
<file path=[Content_Types].xml><?xml version="1.0" encoding="utf-8"?>
<Types xmlns="http://schemas.openxmlformats.org/package/2006/content-types">
  <Default Extension="emf" ContentType="image/x-emf"/>
  <Default Extension="jpeg" ContentType="image/jpeg"/>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charts/chart1.xml" ContentType="application/vnd.openxmlformats-officedocument.drawingml.chart+xml"/>
  <Override PartName="/ppt/charts/chart2.xml" ContentType="application/vnd.openxmlformats-officedocument.drawingml.chart+xml"/>
  <Override PartName="/ppt/charts/chart3.xml" ContentType="application/vnd.openxmlformats-officedocument.drawingml.chart+xml"/>
  <Override PartName="/ppt/charts/chart4.xml" ContentType="application/vnd.openxmlformats-officedocument.drawingml.chart+xml"/>
  <Override PartName="/ppt/charts/chart5.xml" ContentType="application/vnd.openxmlformats-officedocument.drawingml.chart+xml"/>
  <Override PartName="/ppt/charts/chart6.xml" ContentType="application/vnd.openxmlformats-officedocument.drawingml.chart+xml"/>
  <Override PartName="/ppt/charts/chart7.xml" ContentType="application/vnd.openxmlformats-officedocument.drawingml.chart+xml"/>
  <Override PartName="/ppt/charts/chart8.xml" ContentType="application/vnd.openxmlformats-officedocument.drawingml.chart+xml"/>
  <Override PartName="/ppt/charts/chart9.xml" ContentType="application/vnd.openxmlformats-officedocument.drawingml.chart+xml"/>
  <Override PartName="/ppt/charts/chart10.xml" ContentType="application/vnd.openxmlformats-officedocument.drawingml.chart+xml"/>
  <Override PartName="/ppt/charts/chart11.xml" ContentType="application/vnd.openxmlformats-officedocument.drawingml.chart+xml"/>
  <Override PartName="/ppt/charts/chart12.xml" ContentType="application/vnd.openxmlformats-officedocument.drawingml.chart+xml"/>
  <Override PartName="/ppt/charts/chart13.xml" ContentType="application/vnd.openxmlformats-officedocument.drawingml.chart+xml"/>
  <Override PartName="/ppt/charts/chart14.xml" ContentType="application/vnd.openxmlformats-officedocument.drawingml.chart+xml"/>
  <Override PartName="/ppt/charts/chart15.xml" ContentType="application/vnd.openxmlformats-officedocument.drawingml.chart+xml"/>
  <Override PartName="/ppt/charts/chart16.xml" ContentType="application/vnd.openxmlformats-officedocument.drawingml.chart+xml"/>
  <Override PartName="/ppt/charts/chart17.xml" ContentType="application/vnd.openxmlformats-officedocument.drawingml.chart+xml"/>
  <Override PartName="/ppt/charts/chart18.xml" ContentType="application/vnd.openxmlformats-officedocument.drawingml.chart+xml"/>
  <Override PartName="/ppt/charts/chart19.xml" ContentType="application/vnd.openxmlformats-officedocument.drawingml.chart+xml"/>
  <Override PartName="/ppt/notesSlides/notesSlide6.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p:sldMasterIdLst>
    <p:sldMasterId id="2147484155" r:id="rId1"/>
  </p:sldMasterIdLst>
  <p:notesMasterIdLst>
    <p:notesMasterId r:id="rId29"/>
  </p:notesMasterIdLst>
  <p:handoutMasterIdLst>
    <p:handoutMasterId r:id="rId30"/>
  </p:handoutMasterIdLst>
  <p:sldIdLst>
    <p:sldId id="1060" r:id="rId2"/>
    <p:sldId id="1079" r:id="rId3"/>
    <p:sldId id="1082" r:id="rId4"/>
    <p:sldId id="1090" r:id="rId5"/>
    <p:sldId id="1091" r:id="rId6"/>
    <p:sldId id="1094" r:id="rId7"/>
    <p:sldId id="1097" r:id="rId8"/>
    <p:sldId id="1098" r:id="rId9"/>
    <p:sldId id="1099" r:id="rId10"/>
    <p:sldId id="1100" r:id="rId11"/>
    <p:sldId id="1101" r:id="rId12"/>
    <p:sldId id="1107" r:id="rId13"/>
    <p:sldId id="256" r:id="rId14"/>
    <p:sldId id="269" r:id="rId15"/>
    <p:sldId id="258" r:id="rId16"/>
    <p:sldId id="265" r:id="rId17"/>
    <p:sldId id="271" r:id="rId18"/>
    <p:sldId id="273" r:id="rId19"/>
    <p:sldId id="285" r:id="rId20"/>
    <p:sldId id="266" r:id="rId21"/>
    <p:sldId id="275" r:id="rId22"/>
    <p:sldId id="277" r:id="rId23"/>
    <p:sldId id="287" r:id="rId24"/>
    <p:sldId id="1103" r:id="rId25"/>
    <p:sldId id="1104" r:id="rId26"/>
    <p:sldId id="1105" r:id="rId27"/>
    <p:sldId id="1106" r:id="rId28"/>
  </p:sldIdLst>
  <p:sldSz cx="9144000" cy="6858000" type="screen4x3"/>
  <p:notesSz cx="6805613" cy="9939338"/>
  <p:defaultTextStyle>
    <a:defPPr>
      <a:defRPr lang="ja-JP"/>
    </a:defPPr>
    <a:lvl1pPr marL="0" algn="l" defTabSz="914400" rtl="0" eaLnBrk="1" latinLnBrk="0" hangingPunct="1">
      <a:defRPr kumimoji="1" sz="1800" kern="1200">
        <a:solidFill>
          <a:schemeClr val="tx1"/>
        </a:solidFill>
        <a:latin typeface="+mn-lt"/>
        <a:ea typeface="+mn-ea"/>
        <a:cs typeface="+mn-cs"/>
      </a:defRPr>
    </a:lvl1pPr>
    <a:lvl2pPr marL="457200" algn="l" defTabSz="914400" rtl="0" eaLnBrk="1" latinLnBrk="0" hangingPunct="1">
      <a:defRPr kumimoji="1" sz="1800" kern="1200">
        <a:solidFill>
          <a:schemeClr val="tx1"/>
        </a:solidFill>
        <a:latin typeface="+mn-lt"/>
        <a:ea typeface="+mn-ea"/>
        <a:cs typeface="+mn-cs"/>
      </a:defRPr>
    </a:lvl2pPr>
    <a:lvl3pPr marL="914400" algn="l" defTabSz="914400" rtl="0" eaLnBrk="1" latinLnBrk="0" hangingPunct="1">
      <a:defRPr kumimoji="1" sz="1800" kern="1200">
        <a:solidFill>
          <a:schemeClr val="tx1"/>
        </a:solidFill>
        <a:latin typeface="+mn-lt"/>
        <a:ea typeface="+mn-ea"/>
        <a:cs typeface="+mn-cs"/>
      </a:defRPr>
    </a:lvl3pPr>
    <a:lvl4pPr marL="1371600" algn="l" defTabSz="914400" rtl="0" eaLnBrk="1" latinLnBrk="0" hangingPunct="1">
      <a:defRPr kumimoji="1" sz="1800" kern="1200">
        <a:solidFill>
          <a:schemeClr val="tx1"/>
        </a:solidFill>
        <a:latin typeface="+mn-lt"/>
        <a:ea typeface="+mn-ea"/>
        <a:cs typeface="+mn-cs"/>
      </a:defRPr>
    </a:lvl4pPr>
    <a:lvl5pPr marL="1828800" algn="l" defTabSz="914400" rtl="0" eaLnBrk="1" latinLnBrk="0" hangingPunct="1">
      <a:defRPr kumimoji="1" sz="1800" kern="1200">
        <a:solidFill>
          <a:schemeClr val="tx1"/>
        </a:solidFill>
        <a:latin typeface="+mn-lt"/>
        <a:ea typeface="+mn-ea"/>
        <a:cs typeface="+mn-cs"/>
      </a:defRPr>
    </a:lvl5pPr>
    <a:lvl6pPr marL="2286000" algn="l" defTabSz="914400" rtl="0" eaLnBrk="1" latinLnBrk="0" hangingPunct="1">
      <a:defRPr kumimoji="1" sz="1800" kern="1200">
        <a:solidFill>
          <a:schemeClr val="tx1"/>
        </a:solidFill>
        <a:latin typeface="+mn-lt"/>
        <a:ea typeface="+mn-ea"/>
        <a:cs typeface="+mn-cs"/>
      </a:defRPr>
    </a:lvl6pPr>
    <a:lvl7pPr marL="2743200" algn="l" defTabSz="914400" rtl="0" eaLnBrk="1" latinLnBrk="0" hangingPunct="1">
      <a:defRPr kumimoji="1" sz="1800" kern="1200">
        <a:solidFill>
          <a:schemeClr val="tx1"/>
        </a:solidFill>
        <a:latin typeface="+mn-lt"/>
        <a:ea typeface="+mn-ea"/>
        <a:cs typeface="+mn-cs"/>
      </a:defRPr>
    </a:lvl7pPr>
    <a:lvl8pPr marL="3200400" algn="l" defTabSz="914400" rtl="0" eaLnBrk="1" latinLnBrk="0" hangingPunct="1">
      <a:defRPr kumimoji="1" sz="1800" kern="1200">
        <a:solidFill>
          <a:schemeClr val="tx1"/>
        </a:solidFill>
        <a:latin typeface="+mn-lt"/>
        <a:ea typeface="+mn-ea"/>
        <a:cs typeface="+mn-cs"/>
      </a:defRPr>
    </a:lvl8pPr>
    <a:lvl9pPr marL="3657600" algn="l" defTabSz="914400" rtl="0" eaLnBrk="1" latinLnBrk="0" hangingPunct="1">
      <a:defRPr kumimoji="1" sz="1800" kern="1200">
        <a:solidFill>
          <a:schemeClr val="tx1"/>
        </a:solidFill>
        <a:latin typeface="+mn-lt"/>
        <a:ea typeface="+mn-ea"/>
        <a:cs typeface="+mn-cs"/>
      </a:defRPr>
    </a:lvl9pPr>
  </p:defaultTextStyle>
  <p:extLst>
    <p:ext uri="{EFAFB233-063F-42B5-8137-9DF3F51BA10A}">
      <p15:sldGuideLst xmlns:p15="http://schemas.microsoft.com/office/powerpoint/2012/main">
        <p15:guide id="1" orient="horz" pos="2302" userDrawn="1">
          <p15:clr>
            <a:srgbClr val="A4A3A4"/>
          </p15:clr>
        </p15:guide>
        <p15:guide id="2" pos="3078" userDrawn="1">
          <p15:clr>
            <a:srgbClr val="A4A3A4"/>
          </p15:clr>
        </p15:guide>
      </p15:sldGuideLst>
    </p:ext>
    <p:ext uri="{2D200454-40CA-4A62-9FC3-DE9A4176ACB9}">
      <p15:notesGuideLst xmlns:p15="http://schemas.microsoft.com/office/powerpoint/2012/main">
        <p15:guide id="1" orient="horz" pos="3130" userDrawn="1">
          <p15:clr>
            <a:srgbClr val="A4A3A4"/>
          </p15:clr>
        </p15:guide>
        <p15:guide id="2" pos="2143"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1" name="生澤 佳久" initials="生澤" lastIdx="3" clrIdx="0">
    <p:extLst>
      <p:ext uri="{19B8F6BF-5375-455C-9EA6-DF929625EA0E}">
        <p15:presenceInfo xmlns:p15="http://schemas.microsoft.com/office/powerpoint/2012/main" userId="S-1-5-21-682510037-1462583824-2822057232-3712" providerId="AD"/>
      </p:ext>
    </p:extLst>
  </p:cmAuthor>
  <p:cmAuthor id="2" name="suzuki" initials="s" lastIdx="1" clrIdx="1">
    <p:extLst>
      <p:ext uri="{19B8F6BF-5375-455C-9EA6-DF929625EA0E}">
        <p15:presenceInfo xmlns:p15="http://schemas.microsoft.com/office/powerpoint/2012/main" userId="suzuki" providerId="None"/>
      </p:ext>
    </p:extLst>
  </p:cmAuthor>
  <p:cmAuthor id="3" name="mo" initials="m" lastIdx="1" clrIdx="2">
    <p:extLst>
      <p:ext uri="{19B8F6BF-5375-455C-9EA6-DF929625EA0E}">
        <p15:presenceInfo xmlns:p15="http://schemas.microsoft.com/office/powerpoint/2012/main" userId="mo" providerId="None"/>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0000FF"/>
    <a:srgbClr val="FFFFCC"/>
    <a:srgbClr val="FFFF00"/>
    <a:srgbClr val="FFFF99"/>
    <a:srgbClr val="008000"/>
    <a:srgbClr val="FFCCCC"/>
    <a:srgbClr val="CCFFCC"/>
    <a:srgbClr val="FF0000"/>
    <a:srgbClr val="FFCC99"/>
  </p:clrMru>
  <p:extLst>
    <p:ext uri="{E76CE94A-603C-4142-B9EB-6D1370010A27}">
      <p14:discardImageEditData xmlns:p14="http://schemas.microsoft.com/office/powerpoint/2010/main" val="0"/>
    </p:ext>
    <p:ext uri="{D31A062A-798A-4329-ABDD-BBA856620510}">
      <p14:defaultImageDpi xmlns:p14="http://schemas.microsoft.com/office/powerpoint/2010/main" val="32767"/>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5C22544A-7EE6-4342-B048-85BDC9FD1C3A}">
  <a:tblStyle styleId="{5C22544A-7EE6-4342-B048-85BDC9FD1C3A}" styleName="中間スタイル 2 - アクセント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21E4AEA4-8DFA-4A89-87EB-49C32662AFE0}" styleName="中間スタイル 2 - アクセント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2">
              <a:tint val="20000"/>
            </a:schemeClr>
          </a:solidFill>
        </a:fill>
      </a:tcStyle>
    </a:wholeTbl>
    <a:band1H>
      <a:tcStyle>
        <a:tcBdr/>
        <a:fill>
          <a:solidFill>
            <a:schemeClr val="accent2">
              <a:tint val="40000"/>
            </a:schemeClr>
          </a:solidFill>
        </a:fill>
      </a:tcStyle>
    </a:band1H>
    <a:band2H>
      <a:tcStyle>
        <a:tcBdr/>
      </a:tcStyle>
    </a:band2H>
    <a:band1V>
      <a:tcStyle>
        <a:tcBdr/>
        <a:fill>
          <a:solidFill>
            <a:schemeClr val="accent2">
              <a:tint val="40000"/>
            </a:schemeClr>
          </a:solidFill>
        </a:fill>
      </a:tcStyle>
    </a:band1V>
    <a:band2V>
      <a:tcStyle>
        <a:tcBdr/>
      </a:tcStyle>
    </a:band2V>
    <a:lastCol>
      <a:tcTxStyle b="on">
        <a:fontRef idx="minor">
          <a:prstClr val="black"/>
        </a:fontRef>
        <a:schemeClr val="lt1"/>
      </a:tcTxStyle>
      <a:tcStyle>
        <a:tcBdr/>
        <a:fill>
          <a:solidFill>
            <a:schemeClr val="accent2"/>
          </a:solidFill>
        </a:fill>
      </a:tcStyle>
    </a:lastCol>
    <a:firstCol>
      <a:tcTxStyle b="on">
        <a:fontRef idx="minor">
          <a:prstClr val="black"/>
        </a:fontRef>
        <a:schemeClr val="lt1"/>
      </a:tcTxStyle>
      <a:tcStyle>
        <a:tcBdr/>
        <a:fill>
          <a:solidFill>
            <a:schemeClr val="accent2"/>
          </a:solidFill>
        </a:fill>
      </a:tcStyle>
    </a:firstCol>
    <a:lastRow>
      <a:tcTxStyle b="on">
        <a:fontRef idx="minor">
          <a:prstClr val="black"/>
        </a:fontRef>
        <a:schemeClr val="lt1"/>
      </a:tcTxStyle>
      <a:tcStyle>
        <a:tcBdr>
          <a:top>
            <a:ln w="38100" cmpd="sng">
              <a:solidFill>
                <a:schemeClr val="lt1"/>
              </a:solidFill>
            </a:ln>
          </a:top>
        </a:tcBdr>
        <a:fill>
          <a:solidFill>
            <a:schemeClr val="accent2"/>
          </a:solidFill>
        </a:fill>
      </a:tcStyle>
    </a:lastRow>
    <a:firstRow>
      <a:tcTxStyle b="on">
        <a:fontRef idx="minor">
          <a:prstClr val="black"/>
        </a:fontRef>
        <a:schemeClr val="lt1"/>
      </a:tcTxStyle>
      <a:tcStyle>
        <a:tcBdr>
          <a:bottom>
            <a:ln w="38100" cmpd="sng">
              <a:solidFill>
                <a:schemeClr val="lt1"/>
              </a:solidFill>
            </a:ln>
          </a:bottom>
        </a:tcBdr>
        <a:fill>
          <a:solidFill>
            <a:schemeClr val="accent2"/>
          </a:solidFill>
        </a:fill>
      </a:tcStyle>
    </a:firstRow>
  </a:tblStyle>
  <a:tblStyle styleId="{93296810-A885-4BE3-A3E7-6D5BEEA58F35}" styleName="中間スタイル 2 - アクセント 6">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6">
              <a:tint val="20000"/>
            </a:schemeClr>
          </a:solidFill>
        </a:fill>
      </a:tcStyle>
    </a:wholeTbl>
    <a:band1H>
      <a:tcStyle>
        <a:tcBdr/>
        <a:fill>
          <a:solidFill>
            <a:schemeClr val="accent6">
              <a:tint val="40000"/>
            </a:schemeClr>
          </a:solidFill>
        </a:fill>
      </a:tcStyle>
    </a:band1H>
    <a:band2H>
      <a:tcStyle>
        <a:tcBdr/>
      </a:tcStyle>
    </a:band2H>
    <a:band1V>
      <a:tcStyle>
        <a:tcBdr/>
        <a:fill>
          <a:solidFill>
            <a:schemeClr val="accent6">
              <a:tint val="40000"/>
            </a:schemeClr>
          </a:solidFill>
        </a:fill>
      </a:tcStyle>
    </a:band1V>
    <a:band2V>
      <a:tcStyle>
        <a:tcBdr/>
      </a:tcStyle>
    </a:band2V>
    <a:lastCol>
      <a:tcTxStyle b="on">
        <a:fontRef idx="minor">
          <a:prstClr val="black"/>
        </a:fontRef>
        <a:schemeClr val="lt1"/>
      </a:tcTxStyle>
      <a:tcStyle>
        <a:tcBdr/>
        <a:fill>
          <a:solidFill>
            <a:schemeClr val="accent6"/>
          </a:solidFill>
        </a:fill>
      </a:tcStyle>
    </a:lastCol>
    <a:firstCol>
      <a:tcTxStyle b="on">
        <a:fontRef idx="minor">
          <a:prstClr val="black"/>
        </a:fontRef>
        <a:schemeClr val="lt1"/>
      </a:tcTxStyle>
      <a:tcStyle>
        <a:tcBdr/>
        <a:fill>
          <a:solidFill>
            <a:schemeClr val="accent6"/>
          </a:solidFill>
        </a:fill>
      </a:tcStyle>
    </a:firstCol>
    <a:lastRow>
      <a:tcTxStyle b="on">
        <a:fontRef idx="minor">
          <a:prstClr val="black"/>
        </a:fontRef>
        <a:schemeClr val="lt1"/>
      </a:tcTxStyle>
      <a:tcStyle>
        <a:tcBdr>
          <a:top>
            <a:ln w="38100" cmpd="sng">
              <a:solidFill>
                <a:schemeClr val="lt1"/>
              </a:solidFill>
            </a:ln>
          </a:top>
        </a:tcBdr>
        <a:fill>
          <a:solidFill>
            <a:schemeClr val="accent6"/>
          </a:solidFill>
        </a:fill>
      </a:tcStyle>
    </a:lastRow>
    <a:firstRow>
      <a:tcTxStyle b="on">
        <a:fontRef idx="minor">
          <a:prstClr val="black"/>
        </a:fontRef>
        <a:schemeClr val="lt1"/>
      </a:tcTxStyle>
      <a:tcStyle>
        <a:tcBdr>
          <a:bottom>
            <a:ln w="38100" cmpd="sng">
              <a:solidFill>
                <a:schemeClr val="lt1"/>
              </a:solidFill>
            </a:ln>
          </a:bottom>
        </a:tcBdr>
        <a:fill>
          <a:solidFill>
            <a:schemeClr val="accent6"/>
          </a:solidFill>
        </a:fill>
      </a:tcStyle>
    </a:firstRow>
  </a:tblStyle>
  <a:tblStyle styleId="{35758FB7-9AC5-4552-8A53-C91805E547FA}" styleName="テーマ スタイル 1 - アクセント 5">
    <a:tblBg>
      <a:fillRef idx="2">
        <a:schemeClr val="accent5"/>
      </a:fillRef>
      <a:effectRef idx="1">
        <a:schemeClr val="accent5"/>
      </a:effectRef>
    </a:tblBg>
    <a:wholeTbl>
      <a:tcTxStyle>
        <a:fontRef idx="minor">
          <a:scrgbClr r="0" g="0" b="0"/>
        </a:fontRef>
        <a:schemeClr val="dk1"/>
      </a:tcTxStyle>
      <a:tcStyle>
        <a:tcBdr>
          <a:left>
            <a:lnRef idx="1">
              <a:schemeClr val="accent5"/>
            </a:lnRef>
          </a:left>
          <a:right>
            <a:lnRef idx="1">
              <a:schemeClr val="accent5"/>
            </a:lnRef>
          </a:right>
          <a:top>
            <a:lnRef idx="1">
              <a:schemeClr val="accent5"/>
            </a:lnRef>
          </a:top>
          <a:bottom>
            <a:lnRef idx="1">
              <a:schemeClr val="accent5"/>
            </a:lnRef>
          </a:bottom>
          <a:insideH>
            <a:lnRef idx="1">
              <a:schemeClr val="accent5"/>
            </a:lnRef>
          </a:insideH>
          <a:insideV>
            <a:lnRef idx="1">
              <a:schemeClr val="accent5"/>
            </a:lnRef>
          </a:insideV>
        </a:tcBdr>
        <a:fill>
          <a:noFill/>
        </a:fill>
      </a:tcStyle>
    </a:wholeTbl>
    <a:band1H>
      <a:tcStyle>
        <a:tcBdr/>
        <a:fill>
          <a:solidFill>
            <a:schemeClr val="accent5">
              <a:alpha val="40000"/>
            </a:schemeClr>
          </a:solidFill>
        </a:fill>
      </a:tcStyle>
    </a:band1H>
    <a:band2H>
      <a:tcStyle>
        <a:tcBdr/>
      </a:tcStyle>
    </a:band2H>
    <a:band1V>
      <a:tcStyle>
        <a:tcBdr>
          <a:top>
            <a:lnRef idx="1">
              <a:schemeClr val="accent5"/>
            </a:lnRef>
          </a:top>
          <a:bottom>
            <a:lnRef idx="1">
              <a:schemeClr val="accent5"/>
            </a:lnRef>
          </a:bottom>
        </a:tcBdr>
        <a:fill>
          <a:solidFill>
            <a:schemeClr val="accent5">
              <a:alpha val="40000"/>
            </a:schemeClr>
          </a:solidFill>
        </a:fill>
      </a:tcStyle>
    </a:band1V>
    <a:band2V>
      <a:tcStyle>
        <a:tcBdr/>
      </a:tcStyle>
    </a:band2V>
    <a:lastCol>
      <a:tcTxStyle b="on"/>
      <a:tcStyle>
        <a:tcBdr>
          <a:left>
            <a:lnRef idx="2">
              <a:schemeClr val="accent5"/>
            </a:lnRef>
          </a:left>
          <a:right>
            <a:lnRef idx="1">
              <a:schemeClr val="accent5"/>
            </a:lnRef>
          </a:right>
          <a:top>
            <a:lnRef idx="1">
              <a:schemeClr val="accent5"/>
            </a:lnRef>
          </a:top>
          <a:bottom>
            <a:lnRef idx="1">
              <a:schemeClr val="accent5"/>
            </a:lnRef>
          </a:bottom>
          <a:insideH>
            <a:lnRef idx="1">
              <a:schemeClr val="accent5"/>
            </a:lnRef>
          </a:insideH>
          <a:insideV>
            <a:ln>
              <a:noFill/>
            </a:ln>
          </a:insideV>
        </a:tcBdr>
      </a:tcStyle>
    </a:lastCol>
    <a:firstCol>
      <a:tcTxStyle b="on"/>
      <a:tcStyle>
        <a:tcBdr>
          <a:left>
            <a:lnRef idx="1">
              <a:schemeClr val="accent5"/>
            </a:lnRef>
          </a:left>
          <a:right>
            <a:lnRef idx="2">
              <a:schemeClr val="accent5"/>
            </a:lnRef>
          </a:right>
          <a:top>
            <a:lnRef idx="1">
              <a:schemeClr val="accent5"/>
            </a:lnRef>
          </a:top>
          <a:bottom>
            <a:lnRef idx="1">
              <a:schemeClr val="accent5"/>
            </a:lnRef>
          </a:bottom>
          <a:insideH>
            <a:lnRef idx="1">
              <a:schemeClr val="accent5"/>
            </a:lnRef>
          </a:insideH>
          <a:insideV>
            <a:ln>
              <a:noFill/>
            </a:ln>
          </a:insideV>
        </a:tcBdr>
      </a:tcStyle>
    </a:firstCol>
    <a:lastRow>
      <a:tcTxStyle b="on"/>
      <a:tcStyle>
        <a:tcBdr>
          <a:left>
            <a:lnRef idx="1">
              <a:schemeClr val="accent5"/>
            </a:lnRef>
          </a:left>
          <a:right>
            <a:lnRef idx="1">
              <a:schemeClr val="accent5"/>
            </a:lnRef>
          </a:right>
          <a:top>
            <a:lnRef idx="2">
              <a:schemeClr val="accent5"/>
            </a:lnRef>
          </a:top>
          <a:bottom>
            <a:lnRef idx="2">
              <a:schemeClr val="accent5"/>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5"/>
            </a:lnRef>
          </a:left>
          <a:right>
            <a:lnRef idx="1">
              <a:schemeClr val="accent5"/>
            </a:lnRef>
          </a:right>
          <a:top>
            <a:lnRef idx="1">
              <a:schemeClr val="accent5"/>
            </a:lnRef>
          </a:top>
          <a:bottom>
            <a:lnRef idx="2">
              <a:schemeClr val="lt1"/>
            </a:lnRef>
          </a:bottom>
          <a:insideH>
            <a:ln>
              <a:noFill/>
            </a:ln>
          </a:insideH>
          <a:insideV>
            <a:ln>
              <a:noFill/>
            </a:ln>
          </a:insideV>
        </a:tcBdr>
        <a:fill>
          <a:solidFill>
            <a:schemeClr val="accent5"/>
          </a:solidFill>
        </a:fill>
      </a:tcStyle>
    </a:firstRow>
  </a:tblStyle>
  <a:tblStyle styleId="{3C2FFA5D-87B4-456A-9821-1D502468CF0F}" styleName="テーマ スタイル 1 - アクセント 1">
    <a:tblBg>
      <a:fillRef idx="2">
        <a:schemeClr val="accent1"/>
      </a:fillRef>
      <a:effectRef idx="1">
        <a:schemeClr val="accent1"/>
      </a:effectRef>
    </a:tblBg>
    <a:wholeTbl>
      <a:tcTxStyle>
        <a:fontRef idx="minor">
          <a:scrgbClr r="0" g="0" b="0"/>
        </a:fontRef>
        <a:schemeClr val="dk1"/>
      </a:tcTxStyle>
      <a:tcStyle>
        <a:tcBdr>
          <a:left>
            <a:lnRef idx="1">
              <a:schemeClr val="accent1"/>
            </a:lnRef>
          </a:left>
          <a:right>
            <a:lnRef idx="1">
              <a:schemeClr val="accent1"/>
            </a:lnRef>
          </a:right>
          <a:top>
            <a:lnRef idx="1">
              <a:schemeClr val="accent1"/>
            </a:lnRef>
          </a:top>
          <a:bottom>
            <a:lnRef idx="1">
              <a:schemeClr val="accent1"/>
            </a:lnRef>
          </a:bottom>
          <a:insideH>
            <a:lnRef idx="1">
              <a:schemeClr val="accent1"/>
            </a:lnRef>
          </a:insideH>
          <a:insideV>
            <a:lnRef idx="1">
              <a:schemeClr val="accent1"/>
            </a:lnRef>
          </a:insideV>
        </a:tcBdr>
        <a:fill>
          <a:noFill/>
        </a:fill>
      </a:tcStyle>
    </a:wholeTbl>
    <a:band1H>
      <a:tcStyle>
        <a:tcBdr/>
        <a:fill>
          <a:solidFill>
            <a:schemeClr val="accent1">
              <a:alpha val="40000"/>
            </a:schemeClr>
          </a:solidFill>
        </a:fill>
      </a:tcStyle>
    </a:band1H>
    <a:band2H>
      <a:tcStyle>
        <a:tcBdr/>
      </a:tcStyle>
    </a:band2H>
    <a:band1V>
      <a:tcStyle>
        <a:tcBdr>
          <a:top>
            <a:lnRef idx="1">
              <a:schemeClr val="accent1"/>
            </a:lnRef>
          </a:top>
          <a:bottom>
            <a:lnRef idx="1">
              <a:schemeClr val="accent1"/>
            </a:lnRef>
          </a:bottom>
        </a:tcBdr>
        <a:fill>
          <a:solidFill>
            <a:schemeClr val="accent1">
              <a:alpha val="40000"/>
            </a:schemeClr>
          </a:solidFill>
        </a:fill>
      </a:tcStyle>
    </a:band1V>
    <a:band2V>
      <a:tcStyle>
        <a:tcBdr/>
      </a:tcStyle>
    </a:band2V>
    <a:lastCol>
      <a:tcTxStyle b="on"/>
      <a:tcStyle>
        <a:tcBdr>
          <a:left>
            <a:lnRef idx="2">
              <a:schemeClr val="accent1"/>
            </a:lnRef>
          </a:left>
          <a:right>
            <a:lnRef idx="1">
              <a:schemeClr val="accent1"/>
            </a:lnRef>
          </a:right>
          <a:top>
            <a:lnRef idx="1">
              <a:schemeClr val="accent1"/>
            </a:lnRef>
          </a:top>
          <a:bottom>
            <a:lnRef idx="1">
              <a:schemeClr val="accent1"/>
            </a:lnRef>
          </a:bottom>
          <a:insideH>
            <a:lnRef idx="1">
              <a:schemeClr val="accent1"/>
            </a:lnRef>
          </a:insideH>
          <a:insideV>
            <a:ln>
              <a:noFill/>
            </a:ln>
          </a:insideV>
        </a:tcBdr>
      </a:tcStyle>
    </a:lastCol>
    <a:firstCol>
      <a:tcTxStyle b="on"/>
      <a:tcStyle>
        <a:tcBdr>
          <a:left>
            <a:lnRef idx="1">
              <a:schemeClr val="accent1"/>
            </a:lnRef>
          </a:left>
          <a:right>
            <a:lnRef idx="2">
              <a:schemeClr val="accent1"/>
            </a:lnRef>
          </a:right>
          <a:top>
            <a:lnRef idx="1">
              <a:schemeClr val="accent1"/>
            </a:lnRef>
          </a:top>
          <a:bottom>
            <a:lnRef idx="1">
              <a:schemeClr val="accent1"/>
            </a:lnRef>
          </a:bottom>
          <a:insideH>
            <a:lnRef idx="1">
              <a:schemeClr val="accent1"/>
            </a:lnRef>
          </a:insideH>
          <a:insideV>
            <a:ln>
              <a:noFill/>
            </a:ln>
          </a:insideV>
        </a:tcBdr>
      </a:tcStyle>
    </a:firstCol>
    <a:lastRow>
      <a:tcTxStyle b="on"/>
      <a:tcStyle>
        <a:tcBdr>
          <a:left>
            <a:lnRef idx="1">
              <a:schemeClr val="accent1"/>
            </a:lnRef>
          </a:left>
          <a:right>
            <a:lnRef idx="1">
              <a:schemeClr val="accent1"/>
            </a:lnRef>
          </a:right>
          <a:top>
            <a:lnRef idx="2">
              <a:schemeClr val="accent1"/>
            </a:lnRef>
          </a:top>
          <a:bottom>
            <a:lnRef idx="2">
              <a:schemeClr val="accent1"/>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1"/>
            </a:lnRef>
          </a:left>
          <a:right>
            <a:lnRef idx="1">
              <a:schemeClr val="accent1"/>
            </a:lnRef>
          </a:right>
          <a:top>
            <a:lnRef idx="1">
              <a:schemeClr val="accent1"/>
            </a:lnRef>
          </a:top>
          <a:bottom>
            <a:lnRef idx="2">
              <a:schemeClr val="lt1"/>
            </a:lnRef>
          </a:bottom>
          <a:insideH>
            <a:ln>
              <a:noFill/>
            </a:ln>
          </a:insideH>
          <a:insideV>
            <a:ln>
              <a:noFill/>
            </a:ln>
          </a:insideV>
        </a:tcBdr>
        <a:fill>
          <a:solidFill>
            <a:schemeClr val="accent1"/>
          </a:solidFill>
        </a:fill>
      </a:tcStyle>
    </a:firstRow>
  </a:tblStyle>
  <a:tblStyle styleId="{0660B408-B3CF-4A94-85FC-2B1E0A45F4A2}" styleName="濃色スタイル 2 - アクセント 1/アクセント 2">
    <a:wholeTbl>
      <a:tcTxStyle>
        <a:fontRef idx="minor">
          <a:scrgbClr r="0" g="0" b="0"/>
        </a:fontRef>
        <a:schemeClr val="dk1"/>
      </a:tcTxStyle>
      <a:tcStyle>
        <a:tcBdr>
          <a:left>
            <a:ln>
              <a:noFill/>
            </a:ln>
          </a:left>
          <a:right>
            <a:ln>
              <a:noFill/>
            </a:ln>
          </a:right>
          <a:top>
            <a:ln>
              <a:noFill/>
            </a:ln>
          </a:top>
          <a:bottom>
            <a:ln>
              <a:noFill/>
            </a:ln>
          </a:bottom>
          <a:insideH>
            <a:ln>
              <a:noFill/>
            </a:ln>
          </a:insideH>
          <a:insideV>
            <a:ln>
              <a:noFill/>
            </a:ln>
          </a:insideV>
        </a:tcBdr>
        <a:fill>
          <a:solidFill>
            <a:schemeClr val="accent1">
              <a:tint val="20000"/>
            </a:schemeClr>
          </a:solidFill>
        </a:fill>
      </a:tcStyle>
    </a:wholeTbl>
    <a:band1H>
      <a:tcStyle>
        <a:tcBdr/>
        <a:fill>
          <a:solidFill>
            <a:schemeClr val="accent1">
              <a:tint val="40000"/>
            </a:schemeClr>
          </a:solidFill>
        </a:fill>
      </a:tcStyle>
    </a:band1H>
    <a:band1V>
      <a:tcStyle>
        <a:tcBdr/>
        <a:fill>
          <a:solidFill>
            <a:schemeClr val="accent1">
              <a:tint val="40000"/>
            </a:schemeClr>
          </a:solidFill>
        </a:fill>
      </a:tcStyle>
    </a:band1V>
    <a:lastCol>
      <a:tcTxStyle b="on"/>
      <a:tcStyle>
        <a:tcBdr/>
      </a:tcStyle>
    </a:lastCol>
    <a:firstCol>
      <a:tcTxStyle b="on"/>
      <a:tcStyle>
        <a:tcBdr/>
      </a:tcStyle>
    </a:firstCol>
    <a:lastRow>
      <a:tcTxStyle b="on"/>
      <a:tcStyle>
        <a:tcBdr>
          <a:top>
            <a:ln w="50800" cmpd="dbl">
              <a:solidFill>
                <a:schemeClr val="dk1"/>
              </a:solidFill>
            </a:ln>
          </a:top>
        </a:tcBdr>
        <a:fill>
          <a:solidFill>
            <a:schemeClr val="accent1">
              <a:tint val="20000"/>
            </a:schemeClr>
          </a:solidFill>
        </a:fill>
      </a:tcStyle>
    </a:lastRow>
    <a:firstRow>
      <a:tcTxStyle b="on">
        <a:fontRef idx="minor">
          <a:scrgbClr r="0" g="0" b="0"/>
        </a:fontRef>
        <a:schemeClr val="lt1"/>
      </a:tcTxStyle>
      <a:tcStyle>
        <a:tcBdr/>
        <a:fill>
          <a:solidFill>
            <a:schemeClr val="accent2"/>
          </a:solidFill>
        </a:fill>
      </a:tcStyle>
    </a:firstRow>
  </a:tblStyle>
  <a:tblStyle styleId="{F5AB1C69-6EDB-4FF4-983F-18BD219EF322}" styleName="中間スタイル 2 - アクセント 3">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3">
              <a:tint val="20000"/>
            </a:schemeClr>
          </a:solidFill>
        </a:fill>
      </a:tcStyle>
    </a:wholeTbl>
    <a:band1H>
      <a:tcStyle>
        <a:tcBdr/>
        <a:fill>
          <a:solidFill>
            <a:schemeClr val="accent3">
              <a:tint val="40000"/>
            </a:schemeClr>
          </a:solidFill>
        </a:fill>
      </a:tcStyle>
    </a:band1H>
    <a:band2H>
      <a:tcStyle>
        <a:tcBdr/>
      </a:tcStyle>
    </a:band2H>
    <a:band1V>
      <a:tcStyle>
        <a:tcBdr/>
        <a:fill>
          <a:solidFill>
            <a:schemeClr val="accent3">
              <a:tint val="40000"/>
            </a:schemeClr>
          </a:solidFill>
        </a:fill>
      </a:tcStyle>
    </a:band1V>
    <a:band2V>
      <a:tcStyle>
        <a:tcBdr/>
      </a:tcStyle>
    </a:band2V>
    <a:lastCol>
      <a:tcTxStyle b="on">
        <a:fontRef idx="minor">
          <a:prstClr val="black"/>
        </a:fontRef>
        <a:schemeClr val="lt1"/>
      </a:tcTxStyle>
      <a:tcStyle>
        <a:tcBdr/>
        <a:fill>
          <a:solidFill>
            <a:schemeClr val="accent3"/>
          </a:solidFill>
        </a:fill>
      </a:tcStyle>
    </a:lastCol>
    <a:firstCol>
      <a:tcTxStyle b="on">
        <a:fontRef idx="minor">
          <a:prstClr val="black"/>
        </a:fontRef>
        <a:schemeClr val="lt1"/>
      </a:tcTxStyle>
      <a:tcStyle>
        <a:tcBdr/>
        <a:fill>
          <a:solidFill>
            <a:schemeClr val="accent3"/>
          </a:solidFill>
        </a:fill>
      </a:tcStyle>
    </a:firstCol>
    <a:lastRow>
      <a:tcTxStyle b="on">
        <a:fontRef idx="minor">
          <a:prstClr val="black"/>
        </a:fontRef>
        <a:schemeClr val="lt1"/>
      </a:tcTxStyle>
      <a:tcStyle>
        <a:tcBdr>
          <a:top>
            <a:ln w="38100" cmpd="sng">
              <a:solidFill>
                <a:schemeClr val="lt1"/>
              </a:solidFill>
            </a:ln>
          </a:top>
        </a:tcBdr>
        <a:fill>
          <a:solidFill>
            <a:schemeClr val="accent3"/>
          </a:solidFill>
        </a:fill>
      </a:tcStyle>
    </a:lastRow>
    <a:firstRow>
      <a:tcTxStyle b="on">
        <a:fontRef idx="minor">
          <a:prstClr val="black"/>
        </a:fontRef>
        <a:schemeClr val="lt1"/>
      </a:tcTxStyle>
      <a:tcStyle>
        <a:tcBdr>
          <a:bottom>
            <a:ln w="38100" cmpd="sng">
              <a:solidFill>
                <a:schemeClr val="lt1"/>
              </a:solidFill>
            </a:ln>
          </a:bottom>
        </a:tcBdr>
        <a:fill>
          <a:solidFill>
            <a:schemeClr val="accent3"/>
          </a:solidFill>
        </a:fill>
      </a:tcStyle>
    </a:firstRow>
  </a:tblStyle>
  <a:tblStyle styleId="{073A0DAA-6AF3-43AB-8588-CEC1D06C72B9}" styleName="Medium Styl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775DCB02-9BB8-47FD-8907-85C794F793BA}" styleName="Themed Style 1 - Accent 4">
    <a:tblBg>
      <a:fillRef idx="2">
        <a:schemeClr val="accent4"/>
      </a:fillRef>
      <a:effectRef idx="1">
        <a:schemeClr val="accent4"/>
      </a:effectRef>
    </a:tblBg>
    <a:wholeTbl>
      <a:tcTxStyle>
        <a:fontRef idx="minor">
          <a:scrgbClr r="0" g="0" b="0"/>
        </a:fontRef>
        <a:schemeClr val="dk1"/>
      </a:tcTxStyle>
      <a:tcStyle>
        <a:tcBdr>
          <a:left>
            <a:lnRef idx="1">
              <a:schemeClr val="accent4"/>
            </a:lnRef>
          </a:left>
          <a:right>
            <a:lnRef idx="1">
              <a:schemeClr val="accent4"/>
            </a:lnRef>
          </a:right>
          <a:top>
            <a:lnRef idx="1">
              <a:schemeClr val="accent4"/>
            </a:lnRef>
          </a:top>
          <a:bottom>
            <a:lnRef idx="1">
              <a:schemeClr val="accent4"/>
            </a:lnRef>
          </a:bottom>
          <a:insideH>
            <a:lnRef idx="1">
              <a:schemeClr val="accent4"/>
            </a:lnRef>
          </a:insideH>
          <a:insideV>
            <a:lnRef idx="1">
              <a:schemeClr val="accent4"/>
            </a:lnRef>
          </a:insideV>
        </a:tcBdr>
        <a:fill>
          <a:noFill/>
        </a:fill>
      </a:tcStyle>
    </a:wholeTbl>
    <a:band1H>
      <a:tcStyle>
        <a:tcBdr/>
        <a:fill>
          <a:solidFill>
            <a:schemeClr val="accent4">
              <a:alpha val="40000"/>
            </a:schemeClr>
          </a:solidFill>
        </a:fill>
      </a:tcStyle>
    </a:band1H>
    <a:band2H>
      <a:tcStyle>
        <a:tcBdr/>
      </a:tcStyle>
    </a:band2H>
    <a:band1V>
      <a:tcStyle>
        <a:tcBdr>
          <a:top>
            <a:lnRef idx="1">
              <a:schemeClr val="accent4"/>
            </a:lnRef>
          </a:top>
          <a:bottom>
            <a:lnRef idx="1">
              <a:schemeClr val="accent4"/>
            </a:lnRef>
          </a:bottom>
        </a:tcBdr>
        <a:fill>
          <a:solidFill>
            <a:schemeClr val="accent4">
              <a:alpha val="40000"/>
            </a:schemeClr>
          </a:solidFill>
        </a:fill>
      </a:tcStyle>
    </a:band1V>
    <a:band2V>
      <a:tcStyle>
        <a:tcBdr/>
      </a:tcStyle>
    </a:band2V>
    <a:lastCol>
      <a:tcTxStyle b="on"/>
      <a:tcStyle>
        <a:tcBdr>
          <a:left>
            <a:lnRef idx="2">
              <a:schemeClr val="accent4"/>
            </a:lnRef>
          </a:left>
          <a:right>
            <a:lnRef idx="1">
              <a:schemeClr val="accent4"/>
            </a:lnRef>
          </a:right>
          <a:top>
            <a:lnRef idx="1">
              <a:schemeClr val="accent4"/>
            </a:lnRef>
          </a:top>
          <a:bottom>
            <a:lnRef idx="1">
              <a:schemeClr val="accent4"/>
            </a:lnRef>
          </a:bottom>
          <a:insideH>
            <a:lnRef idx="1">
              <a:schemeClr val="accent4"/>
            </a:lnRef>
          </a:insideH>
          <a:insideV>
            <a:ln>
              <a:noFill/>
            </a:ln>
          </a:insideV>
        </a:tcBdr>
      </a:tcStyle>
    </a:lastCol>
    <a:firstCol>
      <a:tcTxStyle b="on"/>
      <a:tcStyle>
        <a:tcBdr>
          <a:left>
            <a:lnRef idx="1">
              <a:schemeClr val="accent4"/>
            </a:lnRef>
          </a:left>
          <a:right>
            <a:lnRef idx="2">
              <a:schemeClr val="accent4"/>
            </a:lnRef>
          </a:right>
          <a:top>
            <a:lnRef idx="1">
              <a:schemeClr val="accent4"/>
            </a:lnRef>
          </a:top>
          <a:bottom>
            <a:lnRef idx="1">
              <a:schemeClr val="accent4"/>
            </a:lnRef>
          </a:bottom>
          <a:insideH>
            <a:lnRef idx="1">
              <a:schemeClr val="accent4"/>
            </a:lnRef>
          </a:insideH>
          <a:insideV>
            <a:ln>
              <a:noFill/>
            </a:ln>
          </a:insideV>
        </a:tcBdr>
      </a:tcStyle>
    </a:firstCol>
    <a:lastRow>
      <a:tcTxStyle b="on"/>
      <a:tcStyle>
        <a:tcBdr>
          <a:left>
            <a:lnRef idx="1">
              <a:schemeClr val="accent4"/>
            </a:lnRef>
          </a:left>
          <a:right>
            <a:lnRef idx="1">
              <a:schemeClr val="accent4"/>
            </a:lnRef>
          </a:right>
          <a:top>
            <a:lnRef idx="2">
              <a:schemeClr val="accent4"/>
            </a:lnRef>
          </a:top>
          <a:bottom>
            <a:lnRef idx="2">
              <a:schemeClr val="accent4"/>
            </a:lnRef>
          </a:bottom>
          <a:insideH>
            <a:ln>
              <a:noFill/>
            </a:ln>
          </a:insideH>
          <a:insideV>
            <a:ln>
              <a:noFill/>
            </a:ln>
          </a:insideV>
        </a:tcBdr>
        <a:fill>
          <a:noFill/>
        </a:fill>
      </a:tcStyle>
    </a:lastRow>
    <a:firstRow>
      <a:tcTxStyle b="on">
        <a:fontRef idx="minor">
          <a:scrgbClr r="0" g="0" b="0"/>
        </a:fontRef>
        <a:schemeClr val="lt1"/>
      </a:tcTxStyle>
      <a:tcStyle>
        <a:tcBdr>
          <a:left>
            <a:lnRef idx="1">
              <a:schemeClr val="accent4"/>
            </a:lnRef>
          </a:left>
          <a:right>
            <a:lnRef idx="1">
              <a:schemeClr val="accent4"/>
            </a:lnRef>
          </a:right>
          <a:top>
            <a:lnRef idx="1">
              <a:schemeClr val="accent4"/>
            </a:lnRef>
          </a:top>
          <a:bottom>
            <a:lnRef idx="2">
              <a:schemeClr val="lt1"/>
            </a:lnRef>
          </a:bottom>
          <a:insideH>
            <a:ln>
              <a:noFill/>
            </a:ln>
          </a:insideH>
          <a:insideV>
            <a:ln>
              <a:noFill/>
            </a:ln>
          </a:insideV>
        </a:tcBdr>
        <a:fill>
          <a:solidFill>
            <a:schemeClr val="accent4"/>
          </a:solidFill>
        </a:fill>
      </a:tcStyle>
    </a:firstRow>
  </a:tblStyle>
  <a:tblStyle styleId="{5940675A-B579-460E-94D1-54222C63F5DA}" styleName="No Style, Table Grid">
    <a:wholeTbl>
      <a:tcTxStyle>
        <a:fontRef idx="minor">
          <a:scrgbClr r="0" g="0" b="0"/>
        </a:fontRef>
        <a:schemeClr val="tx1"/>
      </a:tcTxStyle>
      <a:tcStyle>
        <a:tcBdr>
          <a:left>
            <a:ln w="12700" cmpd="sng">
              <a:solidFill>
                <a:schemeClr val="tx1"/>
              </a:solidFill>
            </a:ln>
          </a:left>
          <a:right>
            <a:ln w="12700" cmpd="sng">
              <a:solidFill>
                <a:schemeClr val="tx1"/>
              </a:solidFill>
            </a:ln>
          </a:right>
          <a:top>
            <a:ln w="12700" cmpd="sng">
              <a:solidFill>
                <a:schemeClr val="tx1"/>
              </a:solidFill>
            </a:ln>
          </a:top>
          <a:bottom>
            <a:ln w="12700" cmpd="sng">
              <a:solidFill>
                <a:schemeClr val="tx1"/>
              </a:solidFill>
            </a:ln>
          </a:bottom>
          <a:insideH>
            <a:ln w="12700" cmpd="sng">
              <a:solidFill>
                <a:schemeClr val="tx1"/>
              </a:solidFill>
            </a:ln>
          </a:insideH>
          <a:insideV>
            <a:ln w="12700" cmpd="sng">
              <a:solidFill>
                <a:schemeClr val="tx1"/>
              </a:solidFill>
            </a:ln>
          </a:insideV>
        </a:tcBdr>
        <a:fill>
          <a:noFill/>
        </a:fill>
      </a:tcStyle>
    </a:wholeTb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5255" autoAdjust="0"/>
    <p:restoredTop sz="90653" autoAdjust="0"/>
  </p:normalViewPr>
  <p:slideViewPr>
    <p:cSldViewPr>
      <p:cViewPr varScale="1">
        <p:scale>
          <a:sx n="71" d="100"/>
          <a:sy n="71" d="100"/>
        </p:scale>
        <p:origin x="210" y="72"/>
      </p:cViewPr>
      <p:guideLst>
        <p:guide orient="horz" pos="2302"/>
        <p:guide pos="3078"/>
      </p:guideLst>
    </p:cSldViewPr>
  </p:slideViewPr>
  <p:outlineViewPr>
    <p:cViewPr>
      <p:scale>
        <a:sx n="33" d="100"/>
        <a:sy n="33" d="100"/>
      </p:scale>
      <p:origin x="0" y="0"/>
    </p:cViewPr>
  </p:outlineViewPr>
  <p:notesTextViewPr>
    <p:cViewPr>
      <p:scale>
        <a:sx n="100" d="100"/>
        <a:sy n="100" d="100"/>
      </p:scale>
      <p:origin x="0" y="0"/>
    </p:cViewPr>
  </p:notesTextViewPr>
  <p:sorterViewPr>
    <p:cViewPr>
      <p:scale>
        <a:sx n="66" d="100"/>
        <a:sy n="66" d="100"/>
      </p:scale>
      <p:origin x="0" y="0"/>
    </p:cViewPr>
  </p:sorterViewPr>
  <p:notesViewPr>
    <p:cSldViewPr>
      <p:cViewPr>
        <p:scale>
          <a:sx n="100" d="100"/>
          <a:sy n="100" d="100"/>
        </p:scale>
        <p:origin x="5416" y="452"/>
      </p:cViewPr>
      <p:guideLst>
        <p:guide orient="horz" pos="3130"/>
        <p:guide pos="2143"/>
      </p:guideLst>
    </p:cSldViewPr>
  </p:notesViewPr>
  <p:gridSpacing cx="45005" cy="45005"/>
</p:viewPr>
</file>

<file path=ppt/_rels/presentation.xml.rels><?xml version="1.0" encoding="UTF-8" standalone="yes"?>
<Relationships xmlns="http://schemas.openxmlformats.org/package/2006/relationships"><Relationship Id="rId13" Type="http://schemas.openxmlformats.org/officeDocument/2006/relationships/slide" Target="slides/slide12.xml"/><Relationship Id="rId18" Type="http://schemas.openxmlformats.org/officeDocument/2006/relationships/slide" Target="slides/slide17.xml"/><Relationship Id="rId26" Type="http://schemas.openxmlformats.org/officeDocument/2006/relationships/slide" Target="slides/slide25.xml"/><Relationship Id="rId3" Type="http://schemas.openxmlformats.org/officeDocument/2006/relationships/slide" Target="slides/slide2.xml"/><Relationship Id="rId21" Type="http://schemas.openxmlformats.org/officeDocument/2006/relationships/slide" Target="slides/slide20.xml"/><Relationship Id="rId34" Type="http://schemas.openxmlformats.org/officeDocument/2006/relationships/theme" Target="theme/theme1.xml"/><Relationship Id="rId7" Type="http://schemas.openxmlformats.org/officeDocument/2006/relationships/slide" Target="slides/slide6.xml"/><Relationship Id="rId12" Type="http://schemas.openxmlformats.org/officeDocument/2006/relationships/slide" Target="slides/slide11.xml"/><Relationship Id="rId17" Type="http://schemas.openxmlformats.org/officeDocument/2006/relationships/slide" Target="slides/slide16.xml"/><Relationship Id="rId25" Type="http://schemas.openxmlformats.org/officeDocument/2006/relationships/slide" Target="slides/slide24.xml"/><Relationship Id="rId33" Type="http://schemas.openxmlformats.org/officeDocument/2006/relationships/viewProps" Target="viewProps.xml"/><Relationship Id="rId2" Type="http://schemas.openxmlformats.org/officeDocument/2006/relationships/slide" Target="slides/slide1.xml"/><Relationship Id="rId16" Type="http://schemas.openxmlformats.org/officeDocument/2006/relationships/slide" Target="slides/slide15.xml"/><Relationship Id="rId20" Type="http://schemas.openxmlformats.org/officeDocument/2006/relationships/slide" Target="slides/slide19.xml"/><Relationship Id="rId29" Type="http://schemas.openxmlformats.org/officeDocument/2006/relationships/notesMaster" Target="notesMasters/notesMaster1.xml"/><Relationship Id="rId1" Type="http://schemas.openxmlformats.org/officeDocument/2006/relationships/slideMaster" Target="slideMasters/slideMaster1.xml"/><Relationship Id="rId6" Type="http://schemas.openxmlformats.org/officeDocument/2006/relationships/slide" Target="slides/slide5.xml"/><Relationship Id="rId11" Type="http://schemas.openxmlformats.org/officeDocument/2006/relationships/slide" Target="slides/slide10.xml"/><Relationship Id="rId24" Type="http://schemas.openxmlformats.org/officeDocument/2006/relationships/slide" Target="slides/slide23.xml"/><Relationship Id="rId32" Type="http://schemas.openxmlformats.org/officeDocument/2006/relationships/presProps" Target="presProps.xml"/><Relationship Id="rId5" Type="http://schemas.openxmlformats.org/officeDocument/2006/relationships/slide" Target="slides/slide4.xml"/><Relationship Id="rId15" Type="http://schemas.openxmlformats.org/officeDocument/2006/relationships/slide" Target="slides/slide14.xml"/><Relationship Id="rId23" Type="http://schemas.openxmlformats.org/officeDocument/2006/relationships/slide" Target="slides/slide22.xml"/><Relationship Id="rId28" Type="http://schemas.openxmlformats.org/officeDocument/2006/relationships/slide" Target="slides/slide27.xml"/><Relationship Id="rId10" Type="http://schemas.openxmlformats.org/officeDocument/2006/relationships/slide" Target="slides/slide9.xml"/><Relationship Id="rId19" Type="http://schemas.openxmlformats.org/officeDocument/2006/relationships/slide" Target="slides/slide18.xml"/><Relationship Id="rId31" Type="http://schemas.openxmlformats.org/officeDocument/2006/relationships/commentAuthors" Target="commentAuthors.xml"/><Relationship Id="rId4" Type="http://schemas.openxmlformats.org/officeDocument/2006/relationships/slide" Target="slides/slide3.xml"/><Relationship Id="rId9" Type="http://schemas.openxmlformats.org/officeDocument/2006/relationships/slide" Target="slides/slide8.xml"/><Relationship Id="rId14" Type="http://schemas.openxmlformats.org/officeDocument/2006/relationships/slide" Target="slides/slide13.xml"/><Relationship Id="rId22" Type="http://schemas.openxmlformats.org/officeDocument/2006/relationships/slide" Target="slides/slide21.xml"/><Relationship Id="rId27" Type="http://schemas.openxmlformats.org/officeDocument/2006/relationships/slide" Target="slides/slide26.xml"/><Relationship Id="rId30" Type="http://schemas.openxmlformats.org/officeDocument/2006/relationships/handoutMaster" Target="handoutMasters/handoutMaster1.xml"/><Relationship Id="rId35" Type="http://schemas.openxmlformats.org/officeDocument/2006/relationships/tableStyles" Target="tableStyles.xml"/><Relationship Id="rId8" Type="http://schemas.openxmlformats.org/officeDocument/2006/relationships/slide" Target="slides/slide7.xml"/></Relationships>
</file>

<file path=ppt/charts/_rels/chart1.xml.rels><?xml version="1.0" encoding="UTF-8" standalone="yes"?>
<Relationships xmlns="http://schemas.openxmlformats.org/package/2006/relationships"><Relationship Id="rId1" Type="http://schemas.openxmlformats.org/officeDocument/2006/relationships/oleObject" Target="file:///E:\&#20998;&#26512;&#38306;&#20418;\R5_&#35036;&#21161;&#20107;&#26989;&#12469;&#12531;&#12503;&#12523;_&#26368;&#26032;ver_r1\xm231034\240117\xm231034\2map\2map2_fov60_pos\spc_&#26368;&#26032;_xm231034_2.xlsm" TargetMode="External"/></Relationships>
</file>

<file path=ppt/charts/_rels/chart10.xml.rels><?xml version="1.0" encoding="UTF-8" standalone="yes"?>
<Relationships xmlns="http://schemas.openxmlformats.org/package/2006/relationships"><Relationship Id="rId1" Type="http://schemas.openxmlformats.org/officeDocument/2006/relationships/oleObject" Target="file:///E:\&#20998;&#26512;&#38306;&#20418;\R5_&#35036;&#21161;&#20107;&#26989;&#12469;&#12531;&#12503;&#12523;_&#26368;&#26032;ver_r1\xm231034\240117\xm231034\4map\4map2_fov40_pos\spc_&#26368;&#26032;_xm231034_4.xlsm" TargetMode="External"/></Relationships>
</file>

<file path=ppt/charts/_rels/chart11.xml.rels><?xml version="1.0" encoding="UTF-8" standalone="yes"?>
<Relationships xmlns="http://schemas.openxmlformats.org/package/2006/relationships"><Relationship Id="rId1" Type="http://schemas.openxmlformats.org/officeDocument/2006/relationships/oleObject" Target="file:///E:\&#20998;&#26512;&#38306;&#20418;\R5_&#35036;&#21161;&#20107;&#26989;&#12469;&#12531;&#12503;&#12523;_&#26368;&#26032;ver_r1\xm231034\240117\xm231034\4map\4map2_fov40_pos\spc_&#26368;&#26032;_xm231034_4.xlsm" TargetMode="External"/></Relationships>
</file>

<file path=ppt/charts/_rels/chart12.xml.rels><?xml version="1.0" encoding="UTF-8" standalone="yes"?>
<Relationships xmlns="http://schemas.openxmlformats.org/package/2006/relationships"><Relationship Id="rId1" Type="http://schemas.openxmlformats.org/officeDocument/2006/relationships/oleObject" Target="file:///E:\&#20998;&#26512;&#38306;&#20418;\R5_&#35036;&#21161;&#20107;&#26989;&#12469;&#12531;&#12503;&#12523;_&#26368;&#26032;ver_r1\xm231034\240117\xm231034\4map\4map2_fov40_pos\spc_&#26368;&#26032;_xm231034_4.xlsm" TargetMode="External"/></Relationships>
</file>

<file path=ppt/charts/_rels/chart13.xml.rels><?xml version="1.0" encoding="UTF-8" standalone="yes"?>
<Relationships xmlns="http://schemas.openxmlformats.org/package/2006/relationships"><Relationship Id="rId1" Type="http://schemas.openxmlformats.org/officeDocument/2006/relationships/oleObject" Target="file:///E:\&#20998;&#26512;&#38306;&#20418;\R5_&#35036;&#21161;&#20107;&#26989;&#12469;&#12531;&#12503;&#12523;_&#26368;&#26032;ver_r1\xm231034\240117\xm231034\4map\4map2_fov40_pos\spc_&#26368;&#26032;_xm231034_4.xlsm" TargetMode="External"/></Relationships>
</file>

<file path=ppt/charts/_rels/chart14.xml.rels><?xml version="1.0" encoding="UTF-8" standalone="yes"?>
<Relationships xmlns="http://schemas.openxmlformats.org/package/2006/relationships"><Relationship Id="rId1" Type="http://schemas.openxmlformats.org/officeDocument/2006/relationships/oleObject" Target="file:///E:\&#20998;&#26512;&#38306;&#20418;\R5_&#35036;&#21161;&#20107;&#26989;&#12469;&#12531;&#12503;&#12523;_&#26368;&#26032;ver_r1\xm231034\240117\xm231034\4map\4map2_fov40_pos\spc_&#26368;&#26032;_xm231034_4.xlsm" TargetMode="External"/></Relationships>
</file>

<file path=ppt/charts/_rels/chart15.xml.rels><?xml version="1.0" encoding="UTF-8" standalone="yes"?>
<Relationships xmlns="http://schemas.openxmlformats.org/package/2006/relationships"><Relationship Id="rId1" Type="http://schemas.openxmlformats.org/officeDocument/2006/relationships/oleObject" Target="file:///E:\&#20998;&#26512;&#38306;&#20418;\R5_&#35036;&#21161;&#20107;&#26989;&#12469;&#12531;&#12503;&#12523;_&#26368;&#26032;ver_r1\xm231034\240117\xm231034\4map\4map2_fov40_pos\spc_&#26368;&#26032;_xm231034_4.xlsm" TargetMode="External"/></Relationships>
</file>

<file path=ppt/charts/_rels/chart16.xml.rels><?xml version="1.0" encoding="UTF-8" standalone="yes"?>
<Relationships xmlns="http://schemas.openxmlformats.org/package/2006/relationships"><Relationship Id="rId1" Type="http://schemas.openxmlformats.org/officeDocument/2006/relationships/oleObject" Target="file:///E:\&#20998;&#26512;&#38306;&#20418;\R5_&#35036;&#21161;&#20107;&#26989;&#12469;&#12531;&#12503;&#12523;_&#26368;&#26032;ver_r1\xm231034\240117\xm231034\4map\4map2_fov40_pos\spc_&#26368;&#26032;_xm231034_4.xlsm" TargetMode="External"/></Relationships>
</file>

<file path=ppt/charts/_rels/chart17.xml.rels><?xml version="1.0" encoding="UTF-8" standalone="yes"?>
<Relationships xmlns="http://schemas.openxmlformats.org/package/2006/relationships"><Relationship Id="rId1" Type="http://schemas.openxmlformats.org/officeDocument/2006/relationships/oleObject" Target="file:///E:\&#20998;&#26512;&#38306;&#20418;\R5_&#35036;&#21161;&#20107;&#26989;&#12469;&#12531;&#12503;&#12523;_&#26368;&#26032;ver_r1\xm231034\240117\xm231034\4map\4map2_fov40_pos\spc_&#26368;&#26032;_xm231034_4.xlsm" TargetMode="External"/></Relationships>
</file>

<file path=ppt/charts/_rels/chart18.xml.rels><?xml version="1.0" encoding="UTF-8" standalone="yes"?>
<Relationships xmlns="http://schemas.openxmlformats.org/package/2006/relationships"><Relationship Id="rId1" Type="http://schemas.openxmlformats.org/officeDocument/2006/relationships/oleObject" Target="file:///E:\&#20998;&#26512;&#38306;&#20418;\R5_&#35036;&#21161;&#20107;&#26989;&#12469;&#12531;&#12503;&#12523;_&#26368;&#26032;ver_r1\xm231034\240117\xm231034\4map\4map2_fov40_pos\spc_&#26368;&#26032;_xm231034_4.xlsm" TargetMode="External"/></Relationships>
</file>

<file path=ppt/charts/_rels/chart19.xml.rels><?xml version="1.0" encoding="UTF-8" standalone="yes"?>
<Relationships xmlns="http://schemas.openxmlformats.org/package/2006/relationships"><Relationship Id="rId1" Type="http://schemas.openxmlformats.org/officeDocument/2006/relationships/oleObject" Target="file:///E:\&#20998;&#26512;&#38306;&#20418;\R5_&#35036;&#21161;&#20107;&#26989;&#12469;&#12531;&#12503;&#12523;_&#26368;&#26032;ver_r1\xm231034\240117\xm231034\4map\4map2_fov40_pos\spc_&#26368;&#26032;_xm231034_4.xlsm" TargetMode="External"/></Relationships>
</file>

<file path=ppt/charts/_rels/chart2.xml.rels><?xml version="1.0" encoding="UTF-8" standalone="yes"?>
<Relationships xmlns="http://schemas.openxmlformats.org/package/2006/relationships"><Relationship Id="rId1" Type="http://schemas.openxmlformats.org/officeDocument/2006/relationships/oleObject" Target="file:///E:\&#20998;&#26512;&#38306;&#20418;\R5_&#35036;&#21161;&#20107;&#26989;&#12469;&#12531;&#12503;&#12523;_&#26368;&#26032;ver_r1\xm231034\240117\xm231034\2map\2map2_fov60_pos\spc_&#26368;&#26032;_xm231034_2.xlsm" TargetMode="External"/></Relationships>
</file>

<file path=ppt/charts/_rels/chart3.xml.rels><?xml version="1.0" encoding="UTF-8" standalone="yes"?>
<Relationships xmlns="http://schemas.openxmlformats.org/package/2006/relationships"><Relationship Id="rId1" Type="http://schemas.openxmlformats.org/officeDocument/2006/relationships/oleObject" Target="file:///E:\&#20998;&#26512;&#38306;&#20418;\R5_&#35036;&#21161;&#20107;&#26989;&#12469;&#12531;&#12503;&#12523;_&#26368;&#26032;ver_r1\xm231034\240117\xm231034\2map\2map2_fov60_pos\spc_&#26368;&#26032;_xm231034_2.xlsm" TargetMode="External"/></Relationships>
</file>

<file path=ppt/charts/_rels/chart4.xml.rels><?xml version="1.0" encoding="UTF-8" standalone="yes"?>
<Relationships xmlns="http://schemas.openxmlformats.org/package/2006/relationships"><Relationship Id="rId1" Type="http://schemas.openxmlformats.org/officeDocument/2006/relationships/oleObject" Target="file:///E:\&#20998;&#26512;&#38306;&#20418;\R5_&#35036;&#21161;&#20107;&#26989;&#12469;&#12531;&#12503;&#12523;_&#26368;&#26032;ver_r1\xm231034\240117\xm231034\2map\2map2_fov60_pos\spc_&#26368;&#26032;_xm231034_2.xlsm" TargetMode="External"/></Relationships>
</file>

<file path=ppt/charts/_rels/chart5.xml.rels><?xml version="1.0" encoding="UTF-8" standalone="yes"?>
<Relationships xmlns="http://schemas.openxmlformats.org/package/2006/relationships"><Relationship Id="rId1" Type="http://schemas.openxmlformats.org/officeDocument/2006/relationships/oleObject" Target="file:///E:\&#20998;&#26512;&#38306;&#20418;\R5_&#35036;&#21161;&#20107;&#26989;&#12469;&#12531;&#12503;&#12523;_&#26368;&#26032;ver_r1\xm231034\240117\xm231034\2map\2map2_fov60_pos\spc_&#26368;&#26032;_xm231034_2.xlsm" TargetMode="External"/></Relationships>
</file>

<file path=ppt/charts/_rels/chart6.xml.rels><?xml version="1.0" encoding="UTF-8" standalone="yes"?>
<Relationships xmlns="http://schemas.openxmlformats.org/package/2006/relationships"><Relationship Id="rId1" Type="http://schemas.openxmlformats.org/officeDocument/2006/relationships/oleObject" Target="file:///E:\&#20998;&#26512;&#38306;&#20418;\R5_&#35036;&#21161;&#20107;&#26989;&#12469;&#12531;&#12503;&#12523;_&#26368;&#26032;ver_r1\xm231034\240117\xm231034\2map\2map2_fov60_pos\spc_&#26368;&#26032;_xm231034_2.xlsm" TargetMode="External"/></Relationships>
</file>

<file path=ppt/charts/_rels/chart7.xml.rels><?xml version="1.0" encoding="UTF-8" standalone="yes"?>
<Relationships xmlns="http://schemas.openxmlformats.org/package/2006/relationships"><Relationship Id="rId1" Type="http://schemas.openxmlformats.org/officeDocument/2006/relationships/oleObject" Target="file:///E:\&#20998;&#26512;&#38306;&#20418;\R5_&#35036;&#21161;&#20107;&#26989;&#12469;&#12531;&#12503;&#12523;_&#26368;&#26032;ver_r1\xm231034\240117\xm231034\2map\2map2_fov60_pos\spc_&#26368;&#26032;_xm231034_2.xlsm" TargetMode="External"/></Relationships>
</file>

<file path=ppt/charts/_rels/chart8.xml.rels><?xml version="1.0" encoding="UTF-8" standalone="yes"?>
<Relationships xmlns="http://schemas.openxmlformats.org/package/2006/relationships"><Relationship Id="rId1" Type="http://schemas.openxmlformats.org/officeDocument/2006/relationships/oleObject" Target="file:///E:\&#20998;&#26512;&#38306;&#20418;\R5_&#35036;&#21161;&#20107;&#26989;&#12469;&#12531;&#12503;&#12523;_&#26368;&#26032;ver_r1\xm231034\240117\xm231034\2map\2map2_fov60_pos\spc_&#26368;&#26032;_xm231034_2.xlsm" TargetMode="External"/></Relationships>
</file>

<file path=ppt/charts/_rels/chart9.xml.rels><?xml version="1.0" encoding="UTF-8" standalone="yes"?>
<Relationships xmlns="http://schemas.openxmlformats.org/package/2006/relationships"><Relationship Id="rId1" Type="http://schemas.openxmlformats.org/officeDocument/2006/relationships/oleObject" Target="file:///E:\&#20998;&#26512;&#38306;&#20418;\R5_&#35036;&#21161;&#20107;&#26989;&#12469;&#12531;&#12503;&#12523;_&#26368;&#26032;ver_r1\xm231034\240117\xm231034\2map\2map2_fov60_pos\spc_&#26368;&#26032;_xm231034_2.xlsm" TargetMode="External"/></Relationships>
</file>

<file path=ppt/charts/chart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5400000" vert="horz"/>
          <a:lstStyle/>
          <a:p>
            <a:pPr>
              <a:defRPr/>
            </a:pPr>
            <a:r>
              <a:rPr lang="en-US"/>
              <a:t>Intensty [counts]</a:t>
            </a:r>
            <a:endParaRPr lang="ja-JP"/>
          </a:p>
        </c:rich>
      </c:tx>
      <c:layout>
        <c:manualLayout>
          <c:xMode val="edge"/>
          <c:yMode val="edge"/>
          <c:x val="2.7253004983875707E-2"/>
          <c:y val="0.23708206686930089"/>
        </c:manualLayout>
      </c:layout>
      <c:overlay val="0"/>
    </c:title>
    <c:autoTitleDeleted val="0"/>
    <c:plotArea>
      <c:layout>
        <c:manualLayout>
          <c:layoutTarget val="inner"/>
          <c:xMode val="edge"/>
          <c:yMode val="edge"/>
          <c:x val="0.11219086111368719"/>
          <c:y val="5.829596412556054E-2"/>
          <c:w val="0.84629011769222307"/>
          <c:h val="0.75784753363228696"/>
        </c:manualLayout>
      </c:layout>
      <c:scatterChart>
        <c:scatterStyle val="lineMarker"/>
        <c:varyColors val="0"/>
        <c:ser>
          <c:idx val="0"/>
          <c:order val="0"/>
          <c:spPr>
            <a:ln w="12700">
              <a:solidFill>
                <a:srgbClr val="0000FF"/>
              </a:solidFill>
              <a:prstDash val="solid"/>
            </a:ln>
            <a:effectLst/>
          </c:spPr>
          <c:marker>
            <c:symbol val="none"/>
          </c:marker>
          <c:xVal>
            <c:numRef>
              <c:f>spc!$A$1:$A$32000</c:f>
              <c:numCache>
                <c:formatCode>General</c:formatCode>
                <c:ptCount val="32000"/>
                <c:pt idx="0">
                  <c:v>2.9374129999999998</c:v>
                </c:pt>
                <c:pt idx="1">
                  <c:v>2.9409559999999999</c:v>
                </c:pt>
                <c:pt idx="2">
                  <c:v>2.9445009999999998</c:v>
                </c:pt>
                <c:pt idx="3">
                  <c:v>2.9480490000000001</c:v>
                </c:pt>
                <c:pt idx="4">
                  <c:v>2.9515989999999999</c:v>
                </c:pt>
                <c:pt idx="5">
                  <c:v>2.9551509999999999</c:v>
                </c:pt>
                <c:pt idx="6">
                  <c:v>2.9587050000000001</c:v>
                </c:pt>
                <c:pt idx="7">
                  <c:v>2.9622609999999998</c:v>
                </c:pt>
                <c:pt idx="8">
                  <c:v>2.9658199999999999</c:v>
                </c:pt>
                <c:pt idx="9">
                  <c:v>2.9693800000000001</c:v>
                </c:pt>
                <c:pt idx="10">
                  <c:v>2.9729429999999999</c:v>
                </c:pt>
                <c:pt idx="11">
                  <c:v>2.9765069999999998</c:v>
                </c:pt>
                <c:pt idx="12">
                  <c:v>2.9800740000000001</c:v>
                </c:pt>
                <c:pt idx="13">
                  <c:v>2.983644</c:v>
                </c:pt>
                <c:pt idx="14">
                  <c:v>2.987215</c:v>
                </c:pt>
                <c:pt idx="15">
                  <c:v>2.9907879999999998</c:v>
                </c:pt>
                <c:pt idx="16">
                  <c:v>2.994364</c:v>
                </c:pt>
                <c:pt idx="17">
                  <c:v>2.997941</c:v>
                </c:pt>
                <c:pt idx="18">
                  <c:v>3.0015209999999999</c:v>
                </c:pt>
                <c:pt idx="19">
                  <c:v>3.0051030000000001</c:v>
                </c:pt>
                <c:pt idx="20">
                  <c:v>3.0086870000000001</c:v>
                </c:pt>
                <c:pt idx="21">
                  <c:v>3.012273</c:v>
                </c:pt>
                <c:pt idx="22">
                  <c:v>3.0158610000000001</c:v>
                </c:pt>
                <c:pt idx="23">
                  <c:v>3.0194510000000001</c:v>
                </c:pt>
                <c:pt idx="24">
                  <c:v>3.0230440000000001</c:v>
                </c:pt>
                <c:pt idx="25">
                  <c:v>3.0266389999999999</c:v>
                </c:pt>
                <c:pt idx="26">
                  <c:v>3.0302359999999999</c:v>
                </c:pt>
                <c:pt idx="27">
                  <c:v>3.0338340000000001</c:v>
                </c:pt>
                <c:pt idx="28">
                  <c:v>3.037436</c:v>
                </c:pt>
                <c:pt idx="29">
                  <c:v>3.041039</c:v>
                </c:pt>
                <c:pt idx="30">
                  <c:v>3.0446439999999999</c:v>
                </c:pt>
                <c:pt idx="31">
                  <c:v>3.0482520000000002</c:v>
                </c:pt>
                <c:pt idx="32">
                  <c:v>3.0518610000000002</c:v>
                </c:pt>
                <c:pt idx="33">
                  <c:v>3.0554730000000001</c:v>
                </c:pt>
                <c:pt idx="34">
                  <c:v>3.0590869999999999</c:v>
                </c:pt>
                <c:pt idx="35">
                  <c:v>3.062703</c:v>
                </c:pt>
                <c:pt idx="36">
                  <c:v>3.0663209999999999</c:v>
                </c:pt>
                <c:pt idx="37">
                  <c:v>3.0699420000000002</c:v>
                </c:pt>
                <c:pt idx="38">
                  <c:v>3.0735640000000002</c:v>
                </c:pt>
                <c:pt idx="39">
                  <c:v>3.077188</c:v>
                </c:pt>
                <c:pt idx="40">
                  <c:v>3.0808149999999999</c:v>
                </c:pt>
                <c:pt idx="41">
                  <c:v>3.084444</c:v>
                </c:pt>
                <c:pt idx="42">
                  <c:v>3.0880749999999999</c:v>
                </c:pt>
                <c:pt idx="43">
                  <c:v>3.0917080000000001</c:v>
                </c:pt>
                <c:pt idx="44">
                  <c:v>3.0953430000000002</c:v>
                </c:pt>
                <c:pt idx="45">
                  <c:v>3.0989810000000002</c:v>
                </c:pt>
                <c:pt idx="46">
                  <c:v>3.1026199999999999</c:v>
                </c:pt>
                <c:pt idx="47">
                  <c:v>3.1062620000000001</c:v>
                </c:pt>
                <c:pt idx="48">
                  <c:v>3.1099060000000001</c:v>
                </c:pt>
                <c:pt idx="49">
                  <c:v>3.1135519999999999</c:v>
                </c:pt>
                <c:pt idx="50">
                  <c:v>3.1172</c:v>
                </c:pt>
                <c:pt idx="51">
                  <c:v>3.1208499999999999</c:v>
                </c:pt>
                <c:pt idx="52">
                  <c:v>3.1245020000000001</c:v>
                </c:pt>
                <c:pt idx="53">
                  <c:v>3.1281569999999999</c:v>
                </c:pt>
                <c:pt idx="54">
                  <c:v>3.1318139999999999</c:v>
                </c:pt>
                <c:pt idx="55">
                  <c:v>3.135472</c:v>
                </c:pt>
                <c:pt idx="56">
                  <c:v>3.1391330000000002</c:v>
                </c:pt>
                <c:pt idx="57">
                  <c:v>3.1427960000000001</c:v>
                </c:pt>
                <c:pt idx="58">
                  <c:v>3.146461</c:v>
                </c:pt>
                <c:pt idx="59">
                  <c:v>3.1501290000000002</c:v>
                </c:pt>
                <c:pt idx="60">
                  <c:v>3.1537980000000001</c:v>
                </c:pt>
                <c:pt idx="61">
                  <c:v>3.15747</c:v>
                </c:pt>
                <c:pt idx="62">
                  <c:v>3.161143</c:v>
                </c:pt>
                <c:pt idx="63">
                  <c:v>3.164819</c:v>
                </c:pt>
                <c:pt idx="64">
                  <c:v>3.1684969999999999</c:v>
                </c:pt>
                <c:pt idx="65">
                  <c:v>3.172177</c:v>
                </c:pt>
                <c:pt idx="66">
                  <c:v>3.1758600000000001</c:v>
                </c:pt>
                <c:pt idx="67">
                  <c:v>3.1795439999999999</c:v>
                </c:pt>
                <c:pt idx="68">
                  <c:v>3.18323</c:v>
                </c:pt>
                <c:pt idx="69">
                  <c:v>3.1869190000000001</c:v>
                </c:pt>
                <c:pt idx="70">
                  <c:v>3.1906099999999999</c:v>
                </c:pt>
                <c:pt idx="71">
                  <c:v>3.1943030000000001</c:v>
                </c:pt>
                <c:pt idx="72">
                  <c:v>3.1979980000000001</c:v>
                </c:pt>
                <c:pt idx="73">
                  <c:v>3.201695</c:v>
                </c:pt>
                <c:pt idx="74">
                  <c:v>3.2053950000000002</c:v>
                </c:pt>
                <c:pt idx="75">
                  <c:v>3.2090960000000002</c:v>
                </c:pt>
                <c:pt idx="76">
                  <c:v>3.2128000000000001</c:v>
                </c:pt>
                <c:pt idx="77">
                  <c:v>3.2165050000000002</c:v>
                </c:pt>
                <c:pt idx="78">
                  <c:v>3.2202130000000002</c:v>
                </c:pt>
                <c:pt idx="79">
                  <c:v>3.2239230000000001</c:v>
                </c:pt>
                <c:pt idx="80">
                  <c:v>3.2276349999999998</c:v>
                </c:pt>
                <c:pt idx="81">
                  <c:v>3.2313499999999999</c:v>
                </c:pt>
                <c:pt idx="82">
                  <c:v>3.2350660000000002</c:v>
                </c:pt>
                <c:pt idx="83">
                  <c:v>3.238785</c:v>
                </c:pt>
                <c:pt idx="84">
                  <c:v>3.242505</c:v>
                </c:pt>
                <c:pt idx="85">
                  <c:v>3.2462279999999999</c:v>
                </c:pt>
                <c:pt idx="86">
                  <c:v>3.2499530000000001</c:v>
                </c:pt>
                <c:pt idx="87">
                  <c:v>3.2536800000000001</c:v>
                </c:pt>
                <c:pt idx="88">
                  <c:v>3.2574100000000001</c:v>
                </c:pt>
                <c:pt idx="89">
                  <c:v>3.2611409999999998</c:v>
                </c:pt>
                <c:pt idx="90">
                  <c:v>3.2648739999999998</c:v>
                </c:pt>
                <c:pt idx="91">
                  <c:v>3.2686099999999998</c:v>
                </c:pt>
                <c:pt idx="92">
                  <c:v>3.272348</c:v>
                </c:pt>
                <c:pt idx="93">
                  <c:v>3.2760880000000001</c:v>
                </c:pt>
                <c:pt idx="94">
                  <c:v>3.27983</c:v>
                </c:pt>
                <c:pt idx="95">
                  <c:v>3.2835740000000002</c:v>
                </c:pt>
                <c:pt idx="96">
                  <c:v>3.2873199999999998</c:v>
                </c:pt>
                <c:pt idx="97">
                  <c:v>3.2910689999999998</c:v>
                </c:pt>
                <c:pt idx="98">
                  <c:v>3.2948200000000001</c:v>
                </c:pt>
                <c:pt idx="99">
                  <c:v>3.2985720000000001</c:v>
                </c:pt>
                <c:pt idx="100">
                  <c:v>3.302327</c:v>
                </c:pt>
                <c:pt idx="101">
                  <c:v>3.3060839999999998</c:v>
                </c:pt>
                <c:pt idx="102">
                  <c:v>3.3098429999999999</c:v>
                </c:pt>
                <c:pt idx="103">
                  <c:v>3.3136049999999999</c:v>
                </c:pt>
                <c:pt idx="104">
                  <c:v>3.3173680000000001</c:v>
                </c:pt>
                <c:pt idx="105">
                  <c:v>3.3211339999999998</c:v>
                </c:pt>
                <c:pt idx="106">
                  <c:v>3.3249010000000001</c:v>
                </c:pt>
                <c:pt idx="107">
                  <c:v>3.3286709999999999</c:v>
                </c:pt>
                <c:pt idx="108">
                  <c:v>3.332443</c:v>
                </c:pt>
                <c:pt idx="109">
                  <c:v>3.336217</c:v>
                </c:pt>
                <c:pt idx="110">
                  <c:v>3.3399930000000002</c:v>
                </c:pt>
                <c:pt idx="111">
                  <c:v>3.343772</c:v>
                </c:pt>
                <c:pt idx="112">
                  <c:v>3.3475519999999999</c:v>
                </c:pt>
                <c:pt idx="113">
                  <c:v>3.3513350000000002</c:v>
                </c:pt>
                <c:pt idx="114">
                  <c:v>3.3551199999999999</c:v>
                </c:pt>
                <c:pt idx="115">
                  <c:v>3.3589069999999999</c:v>
                </c:pt>
                <c:pt idx="116">
                  <c:v>3.3626960000000001</c:v>
                </c:pt>
                <c:pt idx="117">
                  <c:v>3.3664869999999998</c:v>
                </c:pt>
                <c:pt idx="118">
                  <c:v>3.3702800000000002</c:v>
                </c:pt>
                <c:pt idx="119">
                  <c:v>3.3740760000000001</c:v>
                </c:pt>
                <c:pt idx="120">
                  <c:v>3.3778730000000001</c:v>
                </c:pt>
                <c:pt idx="121">
                  <c:v>3.3816730000000002</c:v>
                </c:pt>
                <c:pt idx="122">
                  <c:v>3.385475</c:v>
                </c:pt>
                <c:pt idx="123">
                  <c:v>3.3892790000000002</c:v>
                </c:pt>
                <c:pt idx="124">
                  <c:v>3.3930850000000001</c:v>
                </c:pt>
                <c:pt idx="125">
                  <c:v>3.3968929999999999</c:v>
                </c:pt>
                <c:pt idx="126">
                  <c:v>3.4007040000000002</c:v>
                </c:pt>
                <c:pt idx="127">
                  <c:v>3.4045160000000001</c:v>
                </c:pt>
                <c:pt idx="128">
                  <c:v>3.408331</c:v>
                </c:pt>
                <c:pt idx="129">
                  <c:v>3.4121480000000002</c:v>
                </c:pt>
                <c:pt idx="130">
                  <c:v>3.4159670000000002</c:v>
                </c:pt>
                <c:pt idx="131">
                  <c:v>3.419788</c:v>
                </c:pt>
                <c:pt idx="132">
                  <c:v>3.4236110000000002</c:v>
                </c:pt>
                <c:pt idx="133">
                  <c:v>3.4274360000000001</c:v>
                </c:pt>
                <c:pt idx="134">
                  <c:v>3.4312640000000001</c:v>
                </c:pt>
                <c:pt idx="135">
                  <c:v>3.4350930000000002</c:v>
                </c:pt>
                <c:pt idx="136">
                  <c:v>3.4389249999999998</c:v>
                </c:pt>
                <c:pt idx="137">
                  <c:v>3.4427590000000001</c:v>
                </c:pt>
                <c:pt idx="138">
                  <c:v>3.4465949999999999</c:v>
                </c:pt>
                <c:pt idx="139">
                  <c:v>3.4504329999999999</c:v>
                </c:pt>
                <c:pt idx="140">
                  <c:v>3.4542739999999998</c:v>
                </c:pt>
                <c:pt idx="141">
                  <c:v>3.458116</c:v>
                </c:pt>
                <c:pt idx="142">
                  <c:v>3.4619610000000001</c:v>
                </c:pt>
                <c:pt idx="143">
                  <c:v>3.4658069999999999</c:v>
                </c:pt>
                <c:pt idx="144">
                  <c:v>3.4696560000000001</c:v>
                </c:pt>
                <c:pt idx="145">
                  <c:v>3.4735070000000001</c:v>
                </c:pt>
                <c:pt idx="146">
                  <c:v>3.47736</c:v>
                </c:pt>
                <c:pt idx="147">
                  <c:v>3.4812159999999999</c:v>
                </c:pt>
                <c:pt idx="148">
                  <c:v>3.4850729999999999</c:v>
                </c:pt>
                <c:pt idx="149">
                  <c:v>3.4889329999999998</c:v>
                </c:pt>
                <c:pt idx="150">
                  <c:v>3.492794</c:v>
                </c:pt>
                <c:pt idx="151">
                  <c:v>3.496658</c:v>
                </c:pt>
                <c:pt idx="152">
                  <c:v>3.500524</c:v>
                </c:pt>
                <c:pt idx="153">
                  <c:v>3.5043920000000002</c:v>
                </c:pt>
                <c:pt idx="154">
                  <c:v>3.5082620000000002</c:v>
                </c:pt>
                <c:pt idx="155">
                  <c:v>3.5121349999999998</c:v>
                </c:pt>
                <c:pt idx="156">
                  <c:v>3.5160089999999999</c:v>
                </c:pt>
                <c:pt idx="157">
                  <c:v>3.5198860000000001</c:v>
                </c:pt>
                <c:pt idx="158">
                  <c:v>3.523765</c:v>
                </c:pt>
                <c:pt idx="159">
                  <c:v>3.5276450000000001</c:v>
                </c:pt>
                <c:pt idx="160">
                  <c:v>3.5315279999999998</c:v>
                </c:pt>
                <c:pt idx="161">
                  <c:v>3.5354139999999998</c:v>
                </c:pt>
                <c:pt idx="162">
                  <c:v>3.539301</c:v>
                </c:pt>
                <c:pt idx="163">
                  <c:v>3.5431900000000001</c:v>
                </c:pt>
                <c:pt idx="164">
                  <c:v>3.5470820000000001</c:v>
                </c:pt>
                <c:pt idx="165">
                  <c:v>3.5509759999999999</c:v>
                </c:pt>
                <c:pt idx="166">
                  <c:v>3.554872</c:v>
                </c:pt>
                <c:pt idx="167">
                  <c:v>3.5587689999999998</c:v>
                </c:pt>
                <c:pt idx="168">
                  <c:v>3.5626699999999998</c:v>
                </c:pt>
                <c:pt idx="169">
                  <c:v>3.5665719999999999</c:v>
                </c:pt>
                <c:pt idx="170">
                  <c:v>3.5704760000000002</c:v>
                </c:pt>
                <c:pt idx="171">
                  <c:v>3.5743830000000001</c:v>
                </c:pt>
                <c:pt idx="172">
                  <c:v>3.5782910000000001</c:v>
                </c:pt>
                <c:pt idx="173">
                  <c:v>3.5822020000000001</c:v>
                </c:pt>
                <c:pt idx="174">
                  <c:v>3.5861149999999999</c:v>
                </c:pt>
                <c:pt idx="175">
                  <c:v>3.5900300000000001</c:v>
                </c:pt>
                <c:pt idx="176">
                  <c:v>3.593947</c:v>
                </c:pt>
                <c:pt idx="177">
                  <c:v>3.5978669999999999</c:v>
                </c:pt>
                <c:pt idx="178">
                  <c:v>3.601788</c:v>
                </c:pt>
                <c:pt idx="179">
                  <c:v>3.605712</c:v>
                </c:pt>
                <c:pt idx="180">
                  <c:v>3.6096370000000002</c:v>
                </c:pt>
                <c:pt idx="181">
                  <c:v>3.6135649999999999</c:v>
                </c:pt>
                <c:pt idx="182">
                  <c:v>3.617496</c:v>
                </c:pt>
                <c:pt idx="183">
                  <c:v>3.6214279999999999</c:v>
                </c:pt>
                <c:pt idx="184">
                  <c:v>3.625362</c:v>
                </c:pt>
                <c:pt idx="185">
                  <c:v>3.6292979999999999</c:v>
                </c:pt>
                <c:pt idx="186">
                  <c:v>3.6332369999999998</c:v>
                </c:pt>
                <c:pt idx="187">
                  <c:v>3.637178</c:v>
                </c:pt>
                <c:pt idx="188">
                  <c:v>3.6411199999999999</c:v>
                </c:pt>
                <c:pt idx="189">
                  <c:v>3.6450659999999999</c:v>
                </c:pt>
                <c:pt idx="190">
                  <c:v>3.6490130000000001</c:v>
                </c:pt>
                <c:pt idx="191">
                  <c:v>3.652962</c:v>
                </c:pt>
                <c:pt idx="192">
                  <c:v>3.6569129999999999</c:v>
                </c:pt>
                <c:pt idx="193">
                  <c:v>3.6608670000000001</c:v>
                </c:pt>
                <c:pt idx="194">
                  <c:v>3.664822</c:v>
                </c:pt>
                <c:pt idx="195">
                  <c:v>3.6687799999999999</c:v>
                </c:pt>
                <c:pt idx="196">
                  <c:v>3.6727400000000001</c:v>
                </c:pt>
                <c:pt idx="197">
                  <c:v>3.6767020000000001</c:v>
                </c:pt>
                <c:pt idx="198">
                  <c:v>3.680666</c:v>
                </c:pt>
                <c:pt idx="199">
                  <c:v>3.6846329999999998</c:v>
                </c:pt>
                <c:pt idx="200">
                  <c:v>3.6886009999999998</c:v>
                </c:pt>
                <c:pt idx="201">
                  <c:v>3.6925720000000002</c:v>
                </c:pt>
                <c:pt idx="202">
                  <c:v>3.6965439999999998</c:v>
                </c:pt>
                <c:pt idx="203">
                  <c:v>3.7005189999999999</c:v>
                </c:pt>
                <c:pt idx="204">
                  <c:v>3.7044959999999998</c:v>
                </c:pt>
                <c:pt idx="205">
                  <c:v>3.7084760000000001</c:v>
                </c:pt>
                <c:pt idx="206">
                  <c:v>3.7124570000000001</c:v>
                </c:pt>
                <c:pt idx="207">
                  <c:v>3.71644</c:v>
                </c:pt>
                <c:pt idx="208">
                  <c:v>3.7204259999999998</c:v>
                </c:pt>
                <c:pt idx="209">
                  <c:v>3.7244130000000002</c:v>
                </c:pt>
                <c:pt idx="210">
                  <c:v>3.7284030000000001</c:v>
                </c:pt>
                <c:pt idx="211">
                  <c:v>3.7323949999999999</c:v>
                </c:pt>
                <c:pt idx="212">
                  <c:v>3.736389</c:v>
                </c:pt>
                <c:pt idx="213">
                  <c:v>3.740386</c:v>
                </c:pt>
                <c:pt idx="214">
                  <c:v>3.7443840000000002</c:v>
                </c:pt>
                <c:pt idx="215">
                  <c:v>3.7483840000000002</c:v>
                </c:pt>
                <c:pt idx="216">
                  <c:v>3.7523870000000001</c:v>
                </c:pt>
                <c:pt idx="217">
                  <c:v>3.756392</c:v>
                </c:pt>
                <c:pt idx="218">
                  <c:v>3.760399</c:v>
                </c:pt>
                <c:pt idx="219">
                  <c:v>3.764408</c:v>
                </c:pt>
                <c:pt idx="220">
                  <c:v>3.7684190000000002</c:v>
                </c:pt>
                <c:pt idx="221">
                  <c:v>3.7724319999999998</c:v>
                </c:pt>
                <c:pt idx="222">
                  <c:v>3.7764479999999998</c:v>
                </c:pt>
                <c:pt idx="223">
                  <c:v>3.780465</c:v>
                </c:pt>
                <c:pt idx="224">
                  <c:v>3.7844850000000001</c:v>
                </c:pt>
                <c:pt idx="225">
                  <c:v>3.7885070000000001</c:v>
                </c:pt>
                <c:pt idx="226">
                  <c:v>3.7925309999999999</c:v>
                </c:pt>
                <c:pt idx="227">
                  <c:v>3.796557</c:v>
                </c:pt>
                <c:pt idx="228">
                  <c:v>3.800586</c:v>
                </c:pt>
                <c:pt idx="229">
                  <c:v>3.8046160000000002</c:v>
                </c:pt>
                <c:pt idx="230">
                  <c:v>3.8086479999999998</c:v>
                </c:pt>
                <c:pt idx="231">
                  <c:v>3.8126829999999998</c:v>
                </c:pt>
                <c:pt idx="232">
                  <c:v>3.8167200000000001</c:v>
                </c:pt>
                <c:pt idx="233">
                  <c:v>3.8207589999999998</c:v>
                </c:pt>
                <c:pt idx="234">
                  <c:v>3.8248000000000002</c:v>
                </c:pt>
                <c:pt idx="235">
                  <c:v>3.828843</c:v>
                </c:pt>
                <c:pt idx="236">
                  <c:v>3.8328890000000002</c:v>
                </c:pt>
                <c:pt idx="237">
                  <c:v>3.8369360000000001</c:v>
                </c:pt>
                <c:pt idx="238">
                  <c:v>3.840986</c:v>
                </c:pt>
                <c:pt idx="239">
                  <c:v>3.845037</c:v>
                </c:pt>
                <c:pt idx="240">
                  <c:v>3.849091</c:v>
                </c:pt>
                <c:pt idx="241">
                  <c:v>3.853148</c:v>
                </c:pt>
                <c:pt idx="242">
                  <c:v>3.8572060000000001</c:v>
                </c:pt>
                <c:pt idx="243">
                  <c:v>3.8612660000000001</c:v>
                </c:pt>
                <c:pt idx="244">
                  <c:v>3.8653279999999999</c:v>
                </c:pt>
                <c:pt idx="245">
                  <c:v>3.8693930000000001</c:v>
                </c:pt>
                <c:pt idx="246">
                  <c:v>3.8734600000000001</c:v>
                </c:pt>
                <c:pt idx="247">
                  <c:v>3.8775279999999999</c:v>
                </c:pt>
                <c:pt idx="248">
                  <c:v>3.881599</c:v>
                </c:pt>
                <c:pt idx="249">
                  <c:v>3.8856730000000002</c:v>
                </c:pt>
                <c:pt idx="250">
                  <c:v>3.889748</c:v>
                </c:pt>
                <c:pt idx="251">
                  <c:v>3.8938250000000001</c:v>
                </c:pt>
                <c:pt idx="252">
                  <c:v>3.8979050000000002</c:v>
                </c:pt>
                <c:pt idx="253">
                  <c:v>3.9019870000000001</c:v>
                </c:pt>
                <c:pt idx="254">
                  <c:v>3.9060700000000002</c:v>
                </c:pt>
                <c:pt idx="255">
                  <c:v>3.9101560000000002</c:v>
                </c:pt>
                <c:pt idx="256">
                  <c:v>3.9142440000000001</c:v>
                </c:pt>
                <c:pt idx="257">
                  <c:v>3.9183340000000002</c:v>
                </c:pt>
                <c:pt idx="258">
                  <c:v>3.9224269999999999</c:v>
                </c:pt>
                <c:pt idx="259">
                  <c:v>3.9265219999999998</c:v>
                </c:pt>
                <c:pt idx="260">
                  <c:v>3.9306179999999999</c:v>
                </c:pt>
                <c:pt idx="261">
                  <c:v>3.934717</c:v>
                </c:pt>
                <c:pt idx="262">
                  <c:v>3.9388179999999999</c:v>
                </c:pt>
                <c:pt idx="263">
                  <c:v>3.9429210000000001</c:v>
                </c:pt>
                <c:pt idx="264">
                  <c:v>3.9470260000000001</c:v>
                </c:pt>
                <c:pt idx="265">
                  <c:v>3.951133</c:v>
                </c:pt>
                <c:pt idx="266">
                  <c:v>3.9552429999999998</c:v>
                </c:pt>
                <c:pt idx="267">
                  <c:v>3.9593539999999998</c:v>
                </c:pt>
                <c:pt idx="268">
                  <c:v>3.9634680000000002</c:v>
                </c:pt>
                <c:pt idx="269">
                  <c:v>3.967584</c:v>
                </c:pt>
                <c:pt idx="270">
                  <c:v>3.9717020000000001</c:v>
                </c:pt>
                <c:pt idx="271">
                  <c:v>3.975822</c:v>
                </c:pt>
                <c:pt idx="272">
                  <c:v>3.9799440000000001</c:v>
                </c:pt>
                <c:pt idx="273">
                  <c:v>3.9840689999999999</c:v>
                </c:pt>
                <c:pt idx="274">
                  <c:v>3.9881950000000002</c:v>
                </c:pt>
                <c:pt idx="275">
                  <c:v>3.992324</c:v>
                </c:pt>
                <c:pt idx="276">
                  <c:v>3.996454</c:v>
                </c:pt>
                <c:pt idx="277">
                  <c:v>4.0005870000000003</c:v>
                </c:pt>
                <c:pt idx="278">
                  <c:v>4.0047230000000003</c:v>
                </c:pt>
                <c:pt idx="279">
                  <c:v>4.0088600000000003</c:v>
                </c:pt>
                <c:pt idx="280">
                  <c:v>4.0129989999999998</c:v>
                </c:pt>
                <c:pt idx="281">
                  <c:v>4.0171400000000004</c:v>
                </c:pt>
                <c:pt idx="282">
                  <c:v>4.0212839999999996</c:v>
                </c:pt>
                <c:pt idx="283">
                  <c:v>4.0254300000000001</c:v>
                </c:pt>
                <c:pt idx="284">
                  <c:v>4.0295779999999999</c:v>
                </c:pt>
                <c:pt idx="285">
                  <c:v>4.033728</c:v>
                </c:pt>
                <c:pt idx="286">
                  <c:v>4.0378800000000004</c:v>
                </c:pt>
                <c:pt idx="287">
                  <c:v>4.0420340000000001</c:v>
                </c:pt>
                <c:pt idx="288">
                  <c:v>4.0461910000000003</c:v>
                </c:pt>
                <c:pt idx="289">
                  <c:v>4.0503489999999998</c:v>
                </c:pt>
                <c:pt idx="290">
                  <c:v>4.0545099999999996</c:v>
                </c:pt>
                <c:pt idx="291">
                  <c:v>4.0586729999999998</c:v>
                </c:pt>
                <c:pt idx="292">
                  <c:v>4.0628380000000002</c:v>
                </c:pt>
                <c:pt idx="293">
                  <c:v>4.067005</c:v>
                </c:pt>
                <c:pt idx="294">
                  <c:v>4.0711740000000001</c:v>
                </c:pt>
                <c:pt idx="295">
                  <c:v>4.0753459999999997</c:v>
                </c:pt>
                <c:pt idx="296">
                  <c:v>4.0795190000000003</c:v>
                </c:pt>
                <c:pt idx="297">
                  <c:v>4.0836949999999996</c:v>
                </c:pt>
                <c:pt idx="298">
                  <c:v>4.0878730000000001</c:v>
                </c:pt>
                <c:pt idx="299">
                  <c:v>4.0920519999999998</c:v>
                </c:pt>
                <c:pt idx="300">
                  <c:v>4.0962339999999999</c:v>
                </c:pt>
                <c:pt idx="301">
                  <c:v>4.1004189999999996</c:v>
                </c:pt>
                <c:pt idx="302">
                  <c:v>4.1046050000000003</c:v>
                </c:pt>
                <c:pt idx="303">
                  <c:v>4.1087939999999996</c:v>
                </c:pt>
                <c:pt idx="304">
                  <c:v>4.112984</c:v>
                </c:pt>
                <c:pt idx="305">
                  <c:v>4.1171769999999999</c:v>
                </c:pt>
                <c:pt idx="306">
                  <c:v>4.121372</c:v>
                </c:pt>
                <c:pt idx="307">
                  <c:v>4.1255689999999996</c:v>
                </c:pt>
                <c:pt idx="308">
                  <c:v>4.1297680000000003</c:v>
                </c:pt>
                <c:pt idx="309">
                  <c:v>4.1339689999999996</c:v>
                </c:pt>
                <c:pt idx="310">
                  <c:v>4.1381730000000001</c:v>
                </c:pt>
                <c:pt idx="311">
                  <c:v>4.1423779999999999</c:v>
                </c:pt>
                <c:pt idx="312">
                  <c:v>4.1465860000000001</c:v>
                </c:pt>
                <c:pt idx="313">
                  <c:v>4.1507959999999997</c:v>
                </c:pt>
                <c:pt idx="314">
                  <c:v>4.1550079999999996</c:v>
                </c:pt>
                <c:pt idx="315">
                  <c:v>4.1592219999999998</c:v>
                </c:pt>
                <c:pt idx="316">
                  <c:v>4.1634380000000002</c:v>
                </c:pt>
                <c:pt idx="317">
                  <c:v>4.167656</c:v>
                </c:pt>
                <c:pt idx="318">
                  <c:v>4.1718770000000003</c:v>
                </c:pt>
                <c:pt idx="319">
                  <c:v>4.1760999999999999</c:v>
                </c:pt>
                <c:pt idx="320">
                  <c:v>4.1803249999999998</c:v>
                </c:pt>
                <c:pt idx="321">
                  <c:v>4.1845509999999999</c:v>
                </c:pt>
                <c:pt idx="322">
                  <c:v>4.1887800000000004</c:v>
                </c:pt>
                <c:pt idx="323">
                  <c:v>4.1930110000000003</c:v>
                </c:pt>
                <c:pt idx="324">
                  <c:v>4.1972449999999997</c:v>
                </c:pt>
                <c:pt idx="325">
                  <c:v>4.2014800000000001</c:v>
                </c:pt>
                <c:pt idx="326">
                  <c:v>4.2057180000000001</c:v>
                </c:pt>
                <c:pt idx="327">
                  <c:v>4.2099580000000003</c:v>
                </c:pt>
                <c:pt idx="328">
                  <c:v>4.2141999999999999</c:v>
                </c:pt>
                <c:pt idx="329">
                  <c:v>4.2184429999999997</c:v>
                </c:pt>
                <c:pt idx="330">
                  <c:v>4.2226900000000001</c:v>
                </c:pt>
                <c:pt idx="331">
                  <c:v>4.2269379999999996</c:v>
                </c:pt>
                <c:pt idx="332">
                  <c:v>4.2311880000000004</c:v>
                </c:pt>
                <c:pt idx="333">
                  <c:v>4.2354409999999998</c:v>
                </c:pt>
                <c:pt idx="334">
                  <c:v>4.2396960000000004</c:v>
                </c:pt>
                <c:pt idx="335">
                  <c:v>4.2439520000000002</c:v>
                </c:pt>
                <c:pt idx="336">
                  <c:v>4.2482110000000004</c:v>
                </c:pt>
                <c:pt idx="337">
                  <c:v>4.252472</c:v>
                </c:pt>
                <c:pt idx="338">
                  <c:v>4.2567360000000001</c:v>
                </c:pt>
                <c:pt idx="339">
                  <c:v>4.2610010000000003</c:v>
                </c:pt>
                <c:pt idx="340">
                  <c:v>4.2652679999999998</c:v>
                </c:pt>
                <c:pt idx="341">
                  <c:v>4.2695379999999998</c:v>
                </c:pt>
                <c:pt idx="342">
                  <c:v>4.2738100000000001</c:v>
                </c:pt>
                <c:pt idx="343">
                  <c:v>4.2780839999999998</c:v>
                </c:pt>
                <c:pt idx="344">
                  <c:v>4.2823599999999997</c:v>
                </c:pt>
                <c:pt idx="345">
                  <c:v>4.2866379999999999</c:v>
                </c:pt>
                <c:pt idx="346">
                  <c:v>4.2909179999999996</c:v>
                </c:pt>
                <c:pt idx="347">
                  <c:v>4.2952009999999996</c:v>
                </c:pt>
                <c:pt idx="348">
                  <c:v>4.2994849999999998</c:v>
                </c:pt>
                <c:pt idx="349">
                  <c:v>4.3037720000000004</c:v>
                </c:pt>
                <c:pt idx="350">
                  <c:v>4.3080610000000004</c:v>
                </c:pt>
                <c:pt idx="351">
                  <c:v>4.3123519999999997</c:v>
                </c:pt>
                <c:pt idx="352">
                  <c:v>4.3166450000000003</c:v>
                </c:pt>
                <c:pt idx="353">
                  <c:v>4.3209400000000002</c:v>
                </c:pt>
                <c:pt idx="354">
                  <c:v>4.3252379999999997</c:v>
                </c:pt>
                <c:pt idx="355">
                  <c:v>4.3295370000000002</c:v>
                </c:pt>
                <c:pt idx="356">
                  <c:v>4.3338390000000002</c:v>
                </c:pt>
                <c:pt idx="357">
                  <c:v>4.3381429999999996</c:v>
                </c:pt>
                <c:pt idx="358">
                  <c:v>4.3424490000000002</c:v>
                </c:pt>
                <c:pt idx="359">
                  <c:v>4.3467570000000002</c:v>
                </c:pt>
                <c:pt idx="360">
                  <c:v>4.3510669999999996</c:v>
                </c:pt>
                <c:pt idx="361">
                  <c:v>4.3553800000000003</c:v>
                </c:pt>
                <c:pt idx="362">
                  <c:v>4.3596940000000002</c:v>
                </c:pt>
                <c:pt idx="363">
                  <c:v>4.3640100000000004</c:v>
                </c:pt>
                <c:pt idx="364">
                  <c:v>4.3683300000000003</c:v>
                </c:pt>
                <c:pt idx="365">
                  <c:v>4.3726500000000001</c:v>
                </c:pt>
                <c:pt idx="366">
                  <c:v>4.3769729999999996</c:v>
                </c:pt>
                <c:pt idx="367">
                  <c:v>4.3812990000000003</c:v>
                </c:pt>
                <c:pt idx="368">
                  <c:v>4.3856260000000002</c:v>
                </c:pt>
                <c:pt idx="369">
                  <c:v>4.3899549999999996</c:v>
                </c:pt>
                <c:pt idx="370">
                  <c:v>4.3942870000000003</c:v>
                </c:pt>
                <c:pt idx="371">
                  <c:v>4.3986210000000003</c:v>
                </c:pt>
                <c:pt idx="372">
                  <c:v>4.4029559999999996</c:v>
                </c:pt>
                <c:pt idx="373">
                  <c:v>4.4072940000000003</c:v>
                </c:pt>
                <c:pt idx="374">
                  <c:v>4.4116340000000003</c:v>
                </c:pt>
                <c:pt idx="375">
                  <c:v>4.4159769999999998</c:v>
                </c:pt>
                <c:pt idx="376">
                  <c:v>4.4203210000000004</c:v>
                </c:pt>
                <c:pt idx="377">
                  <c:v>4.4246670000000003</c:v>
                </c:pt>
                <c:pt idx="378">
                  <c:v>4.4290159999999998</c:v>
                </c:pt>
                <c:pt idx="379">
                  <c:v>4.4333669999999996</c:v>
                </c:pt>
                <c:pt idx="380">
                  <c:v>4.4377199999999997</c:v>
                </c:pt>
                <c:pt idx="381">
                  <c:v>4.442075</c:v>
                </c:pt>
                <c:pt idx="382">
                  <c:v>4.4464319999999997</c:v>
                </c:pt>
                <c:pt idx="383">
                  <c:v>4.4507919999999999</c:v>
                </c:pt>
                <c:pt idx="384">
                  <c:v>4.4551530000000001</c:v>
                </c:pt>
                <c:pt idx="385">
                  <c:v>4.459517</c:v>
                </c:pt>
                <c:pt idx="386">
                  <c:v>4.4638819999999999</c:v>
                </c:pt>
                <c:pt idx="387">
                  <c:v>4.4682500000000003</c:v>
                </c:pt>
                <c:pt idx="388">
                  <c:v>4.47262</c:v>
                </c:pt>
                <c:pt idx="389">
                  <c:v>4.4769930000000002</c:v>
                </c:pt>
                <c:pt idx="390">
                  <c:v>4.4813669999999997</c:v>
                </c:pt>
                <c:pt idx="391">
                  <c:v>4.4857430000000003</c:v>
                </c:pt>
                <c:pt idx="392">
                  <c:v>4.4901220000000004</c:v>
                </c:pt>
                <c:pt idx="393">
                  <c:v>4.4945029999999999</c:v>
                </c:pt>
                <c:pt idx="394">
                  <c:v>4.4988859999999997</c:v>
                </c:pt>
                <c:pt idx="395">
                  <c:v>4.5032699999999997</c:v>
                </c:pt>
                <c:pt idx="396">
                  <c:v>4.5076580000000002</c:v>
                </c:pt>
                <c:pt idx="397">
                  <c:v>4.5120469999999999</c:v>
                </c:pt>
                <c:pt idx="398">
                  <c:v>4.516438</c:v>
                </c:pt>
                <c:pt idx="399">
                  <c:v>4.5208320000000004</c:v>
                </c:pt>
                <c:pt idx="400">
                  <c:v>4.5252270000000001</c:v>
                </c:pt>
                <c:pt idx="401">
                  <c:v>4.5296250000000002</c:v>
                </c:pt>
                <c:pt idx="402">
                  <c:v>4.5340249999999997</c:v>
                </c:pt>
                <c:pt idx="403">
                  <c:v>4.5384270000000004</c:v>
                </c:pt>
                <c:pt idx="404">
                  <c:v>4.5428309999999996</c:v>
                </c:pt>
                <c:pt idx="405">
                  <c:v>4.547237</c:v>
                </c:pt>
                <c:pt idx="406">
                  <c:v>4.5516459999999999</c:v>
                </c:pt>
                <c:pt idx="407">
                  <c:v>4.5560559999999999</c:v>
                </c:pt>
                <c:pt idx="408">
                  <c:v>4.5604699999999996</c:v>
                </c:pt>
                <c:pt idx="409">
                  <c:v>4.5648840000000002</c:v>
                </c:pt>
                <c:pt idx="410">
                  <c:v>4.5693010000000003</c:v>
                </c:pt>
                <c:pt idx="411">
                  <c:v>4.5737199999999998</c:v>
                </c:pt>
                <c:pt idx="412">
                  <c:v>4.5781419999999997</c:v>
                </c:pt>
                <c:pt idx="413">
                  <c:v>4.5825649999999998</c:v>
                </c:pt>
                <c:pt idx="414">
                  <c:v>4.5869910000000003</c:v>
                </c:pt>
                <c:pt idx="415">
                  <c:v>4.591418</c:v>
                </c:pt>
                <c:pt idx="416">
                  <c:v>4.5958480000000002</c:v>
                </c:pt>
                <c:pt idx="417">
                  <c:v>4.6002799999999997</c:v>
                </c:pt>
                <c:pt idx="418">
                  <c:v>4.6047140000000004</c:v>
                </c:pt>
                <c:pt idx="419">
                  <c:v>4.6091499999999996</c:v>
                </c:pt>
                <c:pt idx="420">
                  <c:v>4.6135890000000002</c:v>
                </c:pt>
                <c:pt idx="421">
                  <c:v>4.6180300000000001</c:v>
                </c:pt>
                <c:pt idx="422">
                  <c:v>4.6224720000000001</c:v>
                </c:pt>
                <c:pt idx="423">
                  <c:v>4.6269169999999997</c:v>
                </c:pt>
                <c:pt idx="424">
                  <c:v>4.6313639999999996</c:v>
                </c:pt>
                <c:pt idx="425">
                  <c:v>4.6358129999999997</c:v>
                </c:pt>
                <c:pt idx="426">
                  <c:v>4.6402640000000002</c:v>
                </c:pt>
                <c:pt idx="427">
                  <c:v>4.644717</c:v>
                </c:pt>
                <c:pt idx="428">
                  <c:v>4.6491730000000002</c:v>
                </c:pt>
                <c:pt idx="429">
                  <c:v>4.6536299999999997</c:v>
                </c:pt>
                <c:pt idx="430">
                  <c:v>4.6580899999999996</c:v>
                </c:pt>
                <c:pt idx="431">
                  <c:v>4.6625519999999998</c:v>
                </c:pt>
                <c:pt idx="432">
                  <c:v>4.6670160000000003</c:v>
                </c:pt>
                <c:pt idx="433">
                  <c:v>4.6714820000000001</c:v>
                </c:pt>
                <c:pt idx="434">
                  <c:v>4.6759510000000004</c:v>
                </c:pt>
                <c:pt idx="435">
                  <c:v>4.6804209999999999</c:v>
                </c:pt>
                <c:pt idx="436">
                  <c:v>4.6848939999999999</c:v>
                </c:pt>
                <c:pt idx="437">
                  <c:v>4.689368</c:v>
                </c:pt>
                <c:pt idx="438">
                  <c:v>4.6938449999999996</c:v>
                </c:pt>
                <c:pt idx="439">
                  <c:v>4.6983240000000004</c:v>
                </c:pt>
                <c:pt idx="440">
                  <c:v>4.7028049999999997</c:v>
                </c:pt>
                <c:pt idx="441">
                  <c:v>4.7072880000000001</c:v>
                </c:pt>
                <c:pt idx="442">
                  <c:v>4.711773</c:v>
                </c:pt>
                <c:pt idx="443">
                  <c:v>4.7162610000000003</c:v>
                </c:pt>
                <c:pt idx="444">
                  <c:v>4.7207509999999999</c:v>
                </c:pt>
                <c:pt idx="445">
                  <c:v>4.7252429999999999</c:v>
                </c:pt>
                <c:pt idx="446">
                  <c:v>4.7297359999999999</c:v>
                </c:pt>
                <c:pt idx="447">
                  <c:v>4.7342320000000004</c:v>
                </c:pt>
                <c:pt idx="448">
                  <c:v>4.7387300000000003</c:v>
                </c:pt>
                <c:pt idx="449">
                  <c:v>4.7432309999999998</c:v>
                </c:pt>
                <c:pt idx="450">
                  <c:v>4.7477340000000003</c:v>
                </c:pt>
                <c:pt idx="451">
                  <c:v>4.7522380000000002</c:v>
                </c:pt>
                <c:pt idx="452">
                  <c:v>4.7567449999999996</c:v>
                </c:pt>
                <c:pt idx="453">
                  <c:v>4.761253</c:v>
                </c:pt>
                <c:pt idx="454">
                  <c:v>4.765765</c:v>
                </c:pt>
                <c:pt idx="455">
                  <c:v>4.7702780000000002</c:v>
                </c:pt>
                <c:pt idx="456">
                  <c:v>4.7747929999999998</c:v>
                </c:pt>
                <c:pt idx="457">
                  <c:v>4.7793099999999997</c:v>
                </c:pt>
                <c:pt idx="458">
                  <c:v>4.78383</c:v>
                </c:pt>
                <c:pt idx="459">
                  <c:v>4.7883519999999997</c:v>
                </c:pt>
                <c:pt idx="460">
                  <c:v>4.7928750000000004</c:v>
                </c:pt>
                <c:pt idx="461">
                  <c:v>4.7974009999999998</c:v>
                </c:pt>
                <c:pt idx="462">
                  <c:v>4.8019290000000003</c:v>
                </c:pt>
                <c:pt idx="463">
                  <c:v>4.8064600000000004</c:v>
                </c:pt>
                <c:pt idx="464">
                  <c:v>4.8109919999999997</c:v>
                </c:pt>
                <c:pt idx="465">
                  <c:v>4.8155260000000002</c:v>
                </c:pt>
                <c:pt idx="466">
                  <c:v>4.8200630000000002</c:v>
                </c:pt>
                <c:pt idx="467">
                  <c:v>4.8246019999999996</c:v>
                </c:pt>
                <c:pt idx="468">
                  <c:v>4.8291430000000002</c:v>
                </c:pt>
                <c:pt idx="469">
                  <c:v>4.8336860000000001</c:v>
                </c:pt>
                <c:pt idx="470">
                  <c:v>4.8382310000000004</c:v>
                </c:pt>
                <c:pt idx="471">
                  <c:v>4.842778</c:v>
                </c:pt>
                <c:pt idx="472">
                  <c:v>4.8473280000000001</c:v>
                </c:pt>
                <c:pt idx="473">
                  <c:v>4.8518790000000003</c:v>
                </c:pt>
                <c:pt idx="474">
                  <c:v>4.856433</c:v>
                </c:pt>
                <c:pt idx="475">
                  <c:v>4.860989</c:v>
                </c:pt>
                <c:pt idx="476">
                  <c:v>4.8655470000000003</c:v>
                </c:pt>
                <c:pt idx="477">
                  <c:v>4.870107</c:v>
                </c:pt>
                <c:pt idx="478">
                  <c:v>4.8746689999999999</c:v>
                </c:pt>
                <c:pt idx="479">
                  <c:v>4.8792340000000003</c:v>
                </c:pt>
                <c:pt idx="480">
                  <c:v>4.8837999999999999</c:v>
                </c:pt>
                <c:pt idx="481">
                  <c:v>4.888369</c:v>
                </c:pt>
                <c:pt idx="482">
                  <c:v>4.8929400000000003</c:v>
                </c:pt>
                <c:pt idx="483">
                  <c:v>4.8975119999999999</c:v>
                </c:pt>
                <c:pt idx="484">
                  <c:v>4.902088</c:v>
                </c:pt>
                <c:pt idx="485">
                  <c:v>4.9066650000000003</c:v>
                </c:pt>
                <c:pt idx="486">
                  <c:v>4.9112439999999999</c:v>
                </c:pt>
                <c:pt idx="487">
                  <c:v>4.915826</c:v>
                </c:pt>
                <c:pt idx="488">
                  <c:v>4.9204090000000003</c:v>
                </c:pt>
                <c:pt idx="489">
                  <c:v>4.924995</c:v>
                </c:pt>
                <c:pt idx="490">
                  <c:v>4.929583</c:v>
                </c:pt>
                <c:pt idx="491">
                  <c:v>4.9341730000000004</c:v>
                </c:pt>
                <c:pt idx="492">
                  <c:v>4.9387650000000001</c:v>
                </c:pt>
                <c:pt idx="493">
                  <c:v>4.9433590000000001</c:v>
                </c:pt>
                <c:pt idx="494">
                  <c:v>4.9479559999999996</c:v>
                </c:pt>
                <c:pt idx="495">
                  <c:v>4.9525550000000003</c:v>
                </c:pt>
                <c:pt idx="496">
                  <c:v>4.9571550000000002</c:v>
                </c:pt>
                <c:pt idx="497">
                  <c:v>4.9617579999999997</c:v>
                </c:pt>
                <c:pt idx="498">
                  <c:v>4.9663630000000003</c:v>
                </c:pt>
                <c:pt idx="499">
                  <c:v>4.9709700000000003</c:v>
                </c:pt>
                <c:pt idx="500">
                  <c:v>4.9755789999999998</c:v>
                </c:pt>
                <c:pt idx="501">
                  <c:v>4.9801909999999996</c:v>
                </c:pt>
                <c:pt idx="502">
                  <c:v>4.9848039999999996</c:v>
                </c:pt>
                <c:pt idx="503">
                  <c:v>4.98942</c:v>
                </c:pt>
                <c:pt idx="504">
                  <c:v>4.9940379999999998</c:v>
                </c:pt>
                <c:pt idx="505">
                  <c:v>4.9986579999999998</c:v>
                </c:pt>
                <c:pt idx="506">
                  <c:v>5.0032800000000002</c:v>
                </c:pt>
                <c:pt idx="507">
                  <c:v>5.0079039999999999</c:v>
                </c:pt>
                <c:pt idx="508">
                  <c:v>5.0125299999999999</c:v>
                </c:pt>
                <c:pt idx="509">
                  <c:v>5.0171590000000004</c:v>
                </c:pt>
                <c:pt idx="510">
                  <c:v>5.0217900000000002</c:v>
                </c:pt>
                <c:pt idx="511">
                  <c:v>5.0264220000000002</c:v>
                </c:pt>
                <c:pt idx="512">
                  <c:v>5.0310569999999997</c:v>
                </c:pt>
                <c:pt idx="513">
                  <c:v>5.0356940000000003</c:v>
                </c:pt>
                <c:pt idx="514">
                  <c:v>5.0403330000000004</c:v>
                </c:pt>
                <c:pt idx="515">
                  <c:v>5.0449739999999998</c:v>
                </c:pt>
                <c:pt idx="516">
                  <c:v>5.0496179999999997</c:v>
                </c:pt>
                <c:pt idx="517">
                  <c:v>5.0542639999999999</c:v>
                </c:pt>
                <c:pt idx="518">
                  <c:v>5.0589110000000002</c:v>
                </c:pt>
                <c:pt idx="519">
                  <c:v>5.063561</c:v>
                </c:pt>
                <c:pt idx="520">
                  <c:v>5.0682130000000001</c:v>
                </c:pt>
                <c:pt idx="521">
                  <c:v>5.0728669999999996</c:v>
                </c:pt>
                <c:pt idx="522">
                  <c:v>5.0775230000000002</c:v>
                </c:pt>
                <c:pt idx="523">
                  <c:v>5.0821810000000003</c:v>
                </c:pt>
                <c:pt idx="524">
                  <c:v>5.0868419999999999</c:v>
                </c:pt>
                <c:pt idx="525">
                  <c:v>5.0915049999999997</c:v>
                </c:pt>
                <c:pt idx="526">
                  <c:v>5.0961689999999997</c:v>
                </c:pt>
                <c:pt idx="527">
                  <c:v>5.1008360000000001</c:v>
                </c:pt>
                <c:pt idx="528">
                  <c:v>5.105505</c:v>
                </c:pt>
                <c:pt idx="529">
                  <c:v>5.1101770000000002</c:v>
                </c:pt>
                <c:pt idx="530">
                  <c:v>5.1148499999999997</c:v>
                </c:pt>
                <c:pt idx="531">
                  <c:v>5.1195250000000003</c:v>
                </c:pt>
                <c:pt idx="532">
                  <c:v>5.1242029999999996</c:v>
                </c:pt>
                <c:pt idx="533">
                  <c:v>5.1288830000000001</c:v>
                </c:pt>
                <c:pt idx="534">
                  <c:v>5.1335649999999999</c:v>
                </c:pt>
                <c:pt idx="535">
                  <c:v>5.1382490000000001</c:v>
                </c:pt>
                <c:pt idx="536">
                  <c:v>5.1429349999999996</c:v>
                </c:pt>
                <c:pt idx="537">
                  <c:v>5.1476230000000003</c:v>
                </c:pt>
                <c:pt idx="538">
                  <c:v>5.1523139999999996</c:v>
                </c:pt>
                <c:pt idx="539">
                  <c:v>5.157006</c:v>
                </c:pt>
                <c:pt idx="540">
                  <c:v>5.1617009999999999</c:v>
                </c:pt>
                <c:pt idx="541">
                  <c:v>5.166398</c:v>
                </c:pt>
                <c:pt idx="542">
                  <c:v>5.1710969999999996</c:v>
                </c:pt>
                <c:pt idx="543">
                  <c:v>5.1757980000000003</c:v>
                </c:pt>
                <c:pt idx="544">
                  <c:v>5.1805009999999996</c:v>
                </c:pt>
                <c:pt idx="545">
                  <c:v>5.185206</c:v>
                </c:pt>
                <c:pt idx="546">
                  <c:v>5.1899139999999999</c:v>
                </c:pt>
                <c:pt idx="547">
                  <c:v>5.194623</c:v>
                </c:pt>
                <c:pt idx="548">
                  <c:v>5.1993349999999996</c:v>
                </c:pt>
                <c:pt idx="549">
                  <c:v>5.2040490000000004</c:v>
                </c:pt>
                <c:pt idx="550">
                  <c:v>5.2087649999999996</c:v>
                </c:pt>
                <c:pt idx="551">
                  <c:v>5.2134830000000001</c:v>
                </c:pt>
                <c:pt idx="552">
                  <c:v>5.2182040000000001</c:v>
                </c:pt>
                <c:pt idx="553">
                  <c:v>5.2229260000000002</c:v>
                </c:pt>
                <c:pt idx="554">
                  <c:v>5.2276509999999998</c:v>
                </c:pt>
                <c:pt idx="555">
                  <c:v>5.2323779999999998</c:v>
                </c:pt>
                <c:pt idx="556">
                  <c:v>5.2371059999999998</c:v>
                </c:pt>
                <c:pt idx="557">
                  <c:v>5.2418380000000004</c:v>
                </c:pt>
                <c:pt idx="558">
                  <c:v>5.2465710000000003</c:v>
                </c:pt>
                <c:pt idx="559">
                  <c:v>5.2513059999999996</c:v>
                </c:pt>
                <c:pt idx="560">
                  <c:v>5.256043</c:v>
                </c:pt>
                <c:pt idx="561">
                  <c:v>5.260783</c:v>
                </c:pt>
                <c:pt idx="562">
                  <c:v>5.2655240000000001</c:v>
                </c:pt>
                <c:pt idx="563">
                  <c:v>5.2702679999999997</c:v>
                </c:pt>
                <c:pt idx="564">
                  <c:v>5.2750139999999996</c:v>
                </c:pt>
                <c:pt idx="565">
                  <c:v>5.2797619999999998</c:v>
                </c:pt>
                <c:pt idx="566">
                  <c:v>5.2845129999999996</c:v>
                </c:pt>
                <c:pt idx="567">
                  <c:v>5.2892650000000003</c:v>
                </c:pt>
                <c:pt idx="568">
                  <c:v>5.2940189999999996</c:v>
                </c:pt>
                <c:pt idx="569">
                  <c:v>5.2987760000000002</c:v>
                </c:pt>
                <c:pt idx="570">
                  <c:v>5.3035350000000001</c:v>
                </c:pt>
                <c:pt idx="571">
                  <c:v>5.3082960000000003</c:v>
                </c:pt>
                <c:pt idx="572">
                  <c:v>5.3130579999999998</c:v>
                </c:pt>
                <c:pt idx="573">
                  <c:v>5.3178239999999999</c:v>
                </c:pt>
                <c:pt idx="574">
                  <c:v>5.3225910000000001</c:v>
                </c:pt>
                <c:pt idx="575">
                  <c:v>5.3273609999999998</c:v>
                </c:pt>
                <c:pt idx="576">
                  <c:v>5.3321319999999996</c:v>
                </c:pt>
                <c:pt idx="577">
                  <c:v>5.3369059999999999</c:v>
                </c:pt>
                <c:pt idx="578">
                  <c:v>5.3416810000000003</c:v>
                </c:pt>
                <c:pt idx="579">
                  <c:v>5.3464600000000004</c:v>
                </c:pt>
                <c:pt idx="580">
                  <c:v>5.3512399999999998</c:v>
                </c:pt>
                <c:pt idx="581">
                  <c:v>5.3560220000000003</c:v>
                </c:pt>
                <c:pt idx="582">
                  <c:v>5.3608060000000002</c:v>
                </c:pt>
                <c:pt idx="583">
                  <c:v>5.3655929999999996</c:v>
                </c:pt>
                <c:pt idx="584">
                  <c:v>5.3703820000000002</c:v>
                </c:pt>
                <c:pt idx="585">
                  <c:v>5.3751730000000002</c:v>
                </c:pt>
                <c:pt idx="586">
                  <c:v>5.3799650000000003</c:v>
                </c:pt>
                <c:pt idx="587">
                  <c:v>5.38476</c:v>
                </c:pt>
                <c:pt idx="588">
                  <c:v>5.3895580000000001</c:v>
                </c:pt>
                <c:pt idx="589">
                  <c:v>5.3943570000000003</c:v>
                </c:pt>
                <c:pt idx="590">
                  <c:v>5.3991579999999999</c:v>
                </c:pt>
                <c:pt idx="591">
                  <c:v>5.4039619999999999</c:v>
                </c:pt>
                <c:pt idx="592">
                  <c:v>5.4087680000000002</c:v>
                </c:pt>
                <c:pt idx="593">
                  <c:v>5.4135759999999999</c:v>
                </c:pt>
                <c:pt idx="594">
                  <c:v>5.4183859999999999</c:v>
                </c:pt>
                <c:pt idx="595">
                  <c:v>5.4231980000000002</c:v>
                </c:pt>
                <c:pt idx="596">
                  <c:v>5.4280119999999998</c:v>
                </c:pt>
                <c:pt idx="597">
                  <c:v>5.4328289999999999</c:v>
                </c:pt>
                <c:pt idx="598">
                  <c:v>5.4376470000000001</c:v>
                </c:pt>
                <c:pt idx="599">
                  <c:v>5.4424679999999999</c:v>
                </c:pt>
                <c:pt idx="600">
                  <c:v>5.4472909999999999</c:v>
                </c:pt>
                <c:pt idx="601">
                  <c:v>5.4521160000000002</c:v>
                </c:pt>
                <c:pt idx="602">
                  <c:v>5.4569429999999999</c:v>
                </c:pt>
                <c:pt idx="603">
                  <c:v>5.4617719999999998</c:v>
                </c:pt>
                <c:pt idx="604">
                  <c:v>5.4666040000000002</c:v>
                </c:pt>
                <c:pt idx="605">
                  <c:v>5.4714369999999999</c:v>
                </c:pt>
                <c:pt idx="606">
                  <c:v>5.4762729999999999</c:v>
                </c:pt>
                <c:pt idx="607">
                  <c:v>5.4811110000000003</c:v>
                </c:pt>
                <c:pt idx="608">
                  <c:v>5.4859499999999999</c:v>
                </c:pt>
                <c:pt idx="609">
                  <c:v>5.490793</c:v>
                </c:pt>
                <c:pt idx="610">
                  <c:v>5.4956370000000003</c:v>
                </c:pt>
                <c:pt idx="611">
                  <c:v>5.500483</c:v>
                </c:pt>
                <c:pt idx="612">
                  <c:v>5.5053320000000001</c:v>
                </c:pt>
                <c:pt idx="613">
                  <c:v>5.5101820000000004</c:v>
                </c:pt>
                <c:pt idx="614">
                  <c:v>5.5150350000000001</c:v>
                </c:pt>
                <c:pt idx="615">
                  <c:v>5.5198900000000002</c:v>
                </c:pt>
                <c:pt idx="616">
                  <c:v>5.5247469999999996</c:v>
                </c:pt>
                <c:pt idx="617">
                  <c:v>5.5296060000000002</c:v>
                </c:pt>
                <c:pt idx="618">
                  <c:v>5.5344670000000002</c:v>
                </c:pt>
                <c:pt idx="619">
                  <c:v>5.5393299999999996</c:v>
                </c:pt>
                <c:pt idx="620">
                  <c:v>5.5441960000000003</c:v>
                </c:pt>
                <c:pt idx="621">
                  <c:v>5.5490640000000004</c:v>
                </c:pt>
                <c:pt idx="622">
                  <c:v>5.5539339999999999</c:v>
                </c:pt>
                <c:pt idx="623">
                  <c:v>5.5588059999999997</c:v>
                </c:pt>
                <c:pt idx="624">
                  <c:v>5.5636799999999997</c:v>
                </c:pt>
                <c:pt idx="625">
                  <c:v>5.5685560000000001</c:v>
                </c:pt>
                <c:pt idx="626">
                  <c:v>5.5734339999999998</c:v>
                </c:pt>
                <c:pt idx="627">
                  <c:v>5.5783149999999999</c:v>
                </c:pt>
                <c:pt idx="628">
                  <c:v>5.5831980000000003</c:v>
                </c:pt>
                <c:pt idx="629">
                  <c:v>5.588082</c:v>
                </c:pt>
                <c:pt idx="630">
                  <c:v>5.5929690000000001</c:v>
                </c:pt>
                <c:pt idx="631">
                  <c:v>5.5978579999999996</c:v>
                </c:pt>
                <c:pt idx="632">
                  <c:v>5.6027500000000003</c:v>
                </c:pt>
                <c:pt idx="633">
                  <c:v>5.6076430000000004</c:v>
                </c:pt>
                <c:pt idx="634">
                  <c:v>5.6125379999999998</c:v>
                </c:pt>
                <c:pt idx="635">
                  <c:v>5.6174359999999997</c:v>
                </c:pt>
                <c:pt idx="636">
                  <c:v>5.6223359999999998</c:v>
                </c:pt>
                <c:pt idx="637">
                  <c:v>5.6272380000000002</c:v>
                </c:pt>
                <c:pt idx="638">
                  <c:v>5.632142</c:v>
                </c:pt>
                <c:pt idx="639">
                  <c:v>5.6370480000000001</c:v>
                </c:pt>
                <c:pt idx="640">
                  <c:v>5.6419560000000004</c:v>
                </c:pt>
                <c:pt idx="641">
                  <c:v>5.6468660000000002</c:v>
                </c:pt>
                <c:pt idx="642">
                  <c:v>5.6517790000000003</c:v>
                </c:pt>
                <c:pt idx="643">
                  <c:v>5.6566929999999997</c:v>
                </c:pt>
                <c:pt idx="644">
                  <c:v>5.6616109999999997</c:v>
                </c:pt>
                <c:pt idx="645">
                  <c:v>5.6665299999999998</c:v>
                </c:pt>
                <c:pt idx="646">
                  <c:v>5.6714510000000002</c:v>
                </c:pt>
                <c:pt idx="647">
                  <c:v>5.676374</c:v>
                </c:pt>
                <c:pt idx="648">
                  <c:v>5.6812990000000001</c:v>
                </c:pt>
                <c:pt idx="649">
                  <c:v>5.6862269999999997</c:v>
                </c:pt>
                <c:pt idx="650">
                  <c:v>5.6911560000000003</c:v>
                </c:pt>
                <c:pt idx="651">
                  <c:v>5.6960879999999996</c:v>
                </c:pt>
                <c:pt idx="652">
                  <c:v>5.701022</c:v>
                </c:pt>
                <c:pt idx="653">
                  <c:v>5.7059579999999999</c:v>
                </c:pt>
                <c:pt idx="654">
                  <c:v>5.710896</c:v>
                </c:pt>
                <c:pt idx="655">
                  <c:v>5.7158369999999996</c:v>
                </c:pt>
                <c:pt idx="656">
                  <c:v>5.7207790000000003</c:v>
                </c:pt>
                <c:pt idx="657">
                  <c:v>5.7257239999999996</c:v>
                </c:pt>
                <c:pt idx="658">
                  <c:v>5.7306699999999999</c:v>
                </c:pt>
                <c:pt idx="659">
                  <c:v>5.7356189999999998</c:v>
                </c:pt>
                <c:pt idx="660">
                  <c:v>5.74057</c:v>
                </c:pt>
                <c:pt idx="661">
                  <c:v>5.7455230000000004</c:v>
                </c:pt>
                <c:pt idx="662">
                  <c:v>5.7504790000000003</c:v>
                </c:pt>
                <c:pt idx="663">
                  <c:v>5.7554360000000004</c:v>
                </c:pt>
                <c:pt idx="664">
                  <c:v>5.7603960000000001</c:v>
                </c:pt>
                <c:pt idx="665">
                  <c:v>5.7653569999999998</c:v>
                </c:pt>
                <c:pt idx="666">
                  <c:v>5.770321</c:v>
                </c:pt>
                <c:pt idx="667">
                  <c:v>5.7752869999999996</c:v>
                </c:pt>
                <c:pt idx="668">
                  <c:v>5.7802550000000004</c:v>
                </c:pt>
                <c:pt idx="669">
                  <c:v>5.7852249999999996</c:v>
                </c:pt>
                <c:pt idx="670">
                  <c:v>5.7901980000000002</c:v>
                </c:pt>
                <c:pt idx="671">
                  <c:v>5.795172</c:v>
                </c:pt>
                <c:pt idx="672">
                  <c:v>5.8001490000000002</c:v>
                </c:pt>
                <c:pt idx="673">
                  <c:v>5.8051279999999998</c:v>
                </c:pt>
                <c:pt idx="674">
                  <c:v>5.8101089999999997</c:v>
                </c:pt>
                <c:pt idx="675">
                  <c:v>5.8150919999999999</c:v>
                </c:pt>
                <c:pt idx="676">
                  <c:v>5.8200760000000002</c:v>
                </c:pt>
                <c:pt idx="677">
                  <c:v>5.8250640000000002</c:v>
                </c:pt>
                <c:pt idx="678">
                  <c:v>5.8300530000000004</c:v>
                </c:pt>
                <c:pt idx="679">
                  <c:v>5.835045</c:v>
                </c:pt>
                <c:pt idx="680">
                  <c:v>5.840039</c:v>
                </c:pt>
                <c:pt idx="681">
                  <c:v>5.8450350000000002</c:v>
                </c:pt>
                <c:pt idx="682">
                  <c:v>5.8500319999999997</c:v>
                </c:pt>
                <c:pt idx="683">
                  <c:v>5.8550329999999997</c:v>
                </c:pt>
                <c:pt idx="684">
                  <c:v>5.8600349999999999</c:v>
                </c:pt>
                <c:pt idx="685">
                  <c:v>5.8650390000000003</c:v>
                </c:pt>
                <c:pt idx="686">
                  <c:v>5.8700460000000003</c:v>
                </c:pt>
                <c:pt idx="687">
                  <c:v>5.8750540000000004</c:v>
                </c:pt>
                <c:pt idx="688">
                  <c:v>5.8800650000000001</c:v>
                </c:pt>
                <c:pt idx="689">
                  <c:v>5.885078</c:v>
                </c:pt>
                <c:pt idx="690">
                  <c:v>5.8900930000000002</c:v>
                </c:pt>
                <c:pt idx="691">
                  <c:v>5.895111</c:v>
                </c:pt>
                <c:pt idx="692">
                  <c:v>5.9001299999999999</c:v>
                </c:pt>
                <c:pt idx="693">
                  <c:v>5.905151</c:v>
                </c:pt>
                <c:pt idx="694">
                  <c:v>5.9101749999999997</c:v>
                </c:pt>
                <c:pt idx="695">
                  <c:v>5.9152009999999997</c:v>
                </c:pt>
                <c:pt idx="696">
                  <c:v>5.9202279999999998</c:v>
                </c:pt>
                <c:pt idx="697">
                  <c:v>5.9252589999999996</c:v>
                </c:pt>
                <c:pt idx="698">
                  <c:v>5.9302910000000004</c:v>
                </c:pt>
                <c:pt idx="699">
                  <c:v>5.9353249999999997</c:v>
                </c:pt>
                <c:pt idx="700">
                  <c:v>5.9403610000000002</c:v>
                </c:pt>
                <c:pt idx="701">
                  <c:v>5.9454000000000002</c:v>
                </c:pt>
                <c:pt idx="702">
                  <c:v>5.9504409999999996</c:v>
                </c:pt>
                <c:pt idx="703">
                  <c:v>5.9554840000000002</c:v>
                </c:pt>
                <c:pt idx="704">
                  <c:v>5.9605290000000002</c:v>
                </c:pt>
                <c:pt idx="705">
                  <c:v>5.9655760000000004</c:v>
                </c:pt>
                <c:pt idx="706">
                  <c:v>5.9706250000000001</c:v>
                </c:pt>
                <c:pt idx="707">
                  <c:v>5.9756770000000001</c:v>
                </c:pt>
                <c:pt idx="708">
                  <c:v>5.9807300000000003</c:v>
                </c:pt>
                <c:pt idx="709">
                  <c:v>5.9857849999999999</c:v>
                </c:pt>
                <c:pt idx="710">
                  <c:v>5.9908429999999999</c:v>
                </c:pt>
                <c:pt idx="711">
                  <c:v>5.9959030000000002</c:v>
                </c:pt>
                <c:pt idx="712">
                  <c:v>6.000966</c:v>
                </c:pt>
                <c:pt idx="713">
                  <c:v>6.00603</c:v>
                </c:pt>
                <c:pt idx="714">
                  <c:v>6.0110960000000002</c:v>
                </c:pt>
                <c:pt idx="715">
                  <c:v>6.0161639999999998</c:v>
                </c:pt>
                <c:pt idx="716">
                  <c:v>6.0212349999999999</c:v>
                </c:pt>
                <c:pt idx="717">
                  <c:v>6.0263080000000002</c:v>
                </c:pt>
                <c:pt idx="718">
                  <c:v>6.0313829999999999</c:v>
                </c:pt>
                <c:pt idx="719">
                  <c:v>6.0364599999999999</c:v>
                </c:pt>
                <c:pt idx="720">
                  <c:v>6.0415390000000002</c:v>
                </c:pt>
                <c:pt idx="721">
                  <c:v>6.0466199999999999</c:v>
                </c:pt>
                <c:pt idx="722">
                  <c:v>6.0517029999999998</c:v>
                </c:pt>
                <c:pt idx="723">
                  <c:v>6.0567890000000002</c:v>
                </c:pt>
                <c:pt idx="724">
                  <c:v>6.061877</c:v>
                </c:pt>
                <c:pt idx="725">
                  <c:v>6.066967</c:v>
                </c:pt>
                <c:pt idx="726">
                  <c:v>6.0720590000000003</c:v>
                </c:pt>
                <c:pt idx="727">
                  <c:v>6.077153</c:v>
                </c:pt>
                <c:pt idx="728">
                  <c:v>6.082249</c:v>
                </c:pt>
                <c:pt idx="729">
                  <c:v>6.0873480000000004</c:v>
                </c:pt>
                <c:pt idx="730">
                  <c:v>6.0924480000000001</c:v>
                </c:pt>
                <c:pt idx="731">
                  <c:v>6.09755</c:v>
                </c:pt>
                <c:pt idx="732">
                  <c:v>6.1026550000000004</c:v>
                </c:pt>
                <c:pt idx="733">
                  <c:v>6.1077620000000001</c:v>
                </c:pt>
                <c:pt idx="734">
                  <c:v>6.1128710000000002</c:v>
                </c:pt>
                <c:pt idx="735">
                  <c:v>6.1179819999999996</c:v>
                </c:pt>
                <c:pt idx="736">
                  <c:v>6.1230960000000003</c:v>
                </c:pt>
                <c:pt idx="737">
                  <c:v>6.1282110000000003</c:v>
                </c:pt>
                <c:pt idx="738">
                  <c:v>6.1333289999999998</c:v>
                </c:pt>
                <c:pt idx="739">
                  <c:v>6.1384489999999996</c:v>
                </c:pt>
                <c:pt idx="740">
                  <c:v>6.1435700000000004</c:v>
                </c:pt>
                <c:pt idx="741">
                  <c:v>6.148695</c:v>
                </c:pt>
                <c:pt idx="742">
                  <c:v>6.1538209999999998</c:v>
                </c:pt>
                <c:pt idx="743">
                  <c:v>6.1589489999999998</c:v>
                </c:pt>
                <c:pt idx="744">
                  <c:v>6.1640790000000001</c:v>
                </c:pt>
                <c:pt idx="745">
                  <c:v>6.1692119999999999</c:v>
                </c:pt>
                <c:pt idx="746">
                  <c:v>6.1743459999999999</c:v>
                </c:pt>
                <c:pt idx="747">
                  <c:v>6.1794830000000003</c:v>
                </c:pt>
                <c:pt idx="748">
                  <c:v>6.1846220000000001</c:v>
                </c:pt>
                <c:pt idx="749">
                  <c:v>6.1897640000000003</c:v>
                </c:pt>
                <c:pt idx="750">
                  <c:v>6.1949069999999997</c:v>
                </c:pt>
                <c:pt idx="751">
                  <c:v>6.2000520000000003</c:v>
                </c:pt>
                <c:pt idx="752">
                  <c:v>6.2051999999999996</c:v>
                </c:pt>
                <c:pt idx="753">
                  <c:v>6.2103489999999999</c:v>
                </c:pt>
                <c:pt idx="754">
                  <c:v>6.2155009999999997</c:v>
                </c:pt>
                <c:pt idx="755">
                  <c:v>6.2206549999999998</c:v>
                </c:pt>
                <c:pt idx="756">
                  <c:v>6.2258110000000002</c:v>
                </c:pt>
                <c:pt idx="757">
                  <c:v>6.230969</c:v>
                </c:pt>
                <c:pt idx="758">
                  <c:v>6.2361300000000002</c:v>
                </c:pt>
                <c:pt idx="759">
                  <c:v>6.2412919999999996</c:v>
                </c:pt>
                <c:pt idx="760">
                  <c:v>6.2464570000000004</c:v>
                </c:pt>
                <c:pt idx="761">
                  <c:v>6.2516230000000004</c:v>
                </c:pt>
                <c:pt idx="762">
                  <c:v>6.2567919999999999</c:v>
                </c:pt>
                <c:pt idx="763">
                  <c:v>6.2619629999999997</c:v>
                </c:pt>
                <c:pt idx="764">
                  <c:v>6.2671359999999998</c:v>
                </c:pt>
                <c:pt idx="765">
                  <c:v>6.2723120000000003</c:v>
                </c:pt>
                <c:pt idx="766">
                  <c:v>6.2774890000000001</c:v>
                </c:pt>
                <c:pt idx="767">
                  <c:v>6.2826690000000003</c:v>
                </c:pt>
                <c:pt idx="768">
                  <c:v>6.2878499999999997</c:v>
                </c:pt>
                <c:pt idx="769">
                  <c:v>6.2930339999999996</c:v>
                </c:pt>
                <c:pt idx="770">
                  <c:v>6.2982199999999997</c:v>
                </c:pt>
                <c:pt idx="771">
                  <c:v>6.3034080000000001</c:v>
                </c:pt>
                <c:pt idx="772">
                  <c:v>6.3085990000000001</c:v>
                </c:pt>
                <c:pt idx="773">
                  <c:v>6.3137910000000002</c:v>
                </c:pt>
                <c:pt idx="774">
                  <c:v>6.3189849999999996</c:v>
                </c:pt>
                <c:pt idx="775">
                  <c:v>6.3241820000000004</c:v>
                </c:pt>
                <c:pt idx="776">
                  <c:v>6.3293809999999997</c:v>
                </c:pt>
                <c:pt idx="777">
                  <c:v>6.334581</c:v>
                </c:pt>
                <c:pt idx="778">
                  <c:v>6.339785</c:v>
                </c:pt>
                <c:pt idx="779">
                  <c:v>6.3449900000000001</c:v>
                </c:pt>
                <c:pt idx="780">
                  <c:v>6.3501969999999996</c:v>
                </c:pt>
                <c:pt idx="781">
                  <c:v>6.3554060000000003</c:v>
                </c:pt>
                <c:pt idx="782">
                  <c:v>6.3606179999999997</c:v>
                </c:pt>
                <c:pt idx="783">
                  <c:v>6.3658320000000002</c:v>
                </c:pt>
                <c:pt idx="784">
                  <c:v>6.3710469999999999</c:v>
                </c:pt>
                <c:pt idx="785">
                  <c:v>6.3762660000000002</c:v>
                </c:pt>
                <c:pt idx="786">
                  <c:v>6.3814859999999998</c:v>
                </c:pt>
                <c:pt idx="787">
                  <c:v>6.3867079999999996</c:v>
                </c:pt>
                <c:pt idx="788">
                  <c:v>6.3919319999999997</c:v>
                </c:pt>
                <c:pt idx="789">
                  <c:v>6.3971590000000003</c:v>
                </c:pt>
                <c:pt idx="790">
                  <c:v>6.4023880000000002</c:v>
                </c:pt>
                <c:pt idx="791">
                  <c:v>6.4076190000000004</c:v>
                </c:pt>
                <c:pt idx="792">
                  <c:v>6.4128509999999999</c:v>
                </c:pt>
                <c:pt idx="793">
                  <c:v>6.4180869999999999</c:v>
                </c:pt>
                <c:pt idx="794">
                  <c:v>6.423324</c:v>
                </c:pt>
                <c:pt idx="795">
                  <c:v>6.4285629999999996</c:v>
                </c:pt>
                <c:pt idx="796">
                  <c:v>6.4338050000000004</c:v>
                </c:pt>
                <c:pt idx="797">
                  <c:v>6.4390479999999997</c:v>
                </c:pt>
                <c:pt idx="798">
                  <c:v>6.4442940000000002</c:v>
                </c:pt>
                <c:pt idx="799">
                  <c:v>6.4495420000000001</c:v>
                </c:pt>
                <c:pt idx="800">
                  <c:v>6.4547920000000003</c:v>
                </c:pt>
                <c:pt idx="801">
                  <c:v>6.4600439999999999</c:v>
                </c:pt>
                <c:pt idx="802">
                  <c:v>6.4652979999999998</c:v>
                </c:pt>
                <c:pt idx="803">
                  <c:v>6.4705550000000001</c:v>
                </c:pt>
                <c:pt idx="804">
                  <c:v>6.4758129999999996</c:v>
                </c:pt>
                <c:pt idx="805">
                  <c:v>6.4810739999999996</c:v>
                </c:pt>
                <c:pt idx="806">
                  <c:v>6.4863369999999998</c:v>
                </c:pt>
                <c:pt idx="807">
                  <c:v>6.4916020000000003</c:v>
                </c:pt>
                <c:pt idx="808">
                  <c:v>6.4968690000000002</c:v>
                </c:pt>
                <c:pt idx="809">
                  <c:v>6.5021380000000004</c:v>
                </c:pt>
                <c:pt idx="810">
                  <c:v>6.5074100000000001</c:v>
                </c:pt>
                <c:pt idx="811">
                  <c:v>6.512683</c:v>
                </c:pt>
                <c:pt idx="812">
                  <c:v>6.5179590000000003</c:v>
                </c:pt>
                <c:pt idx="813">
                  <c:v>6.523237</c:v>
                </c:pt>
                <c:pt idx="814">
                  <c:v>6.5285159999999998</c:v>
                </c:pt>
                <c:pt idx="815">
                  <c:v>6.5337990000000001</c:v>
                </c:pt>
                <c:pt idx="816">
                  <c:v>6.5390829999999998</c:v>
                </c:pt>
                <c:pt idx="817">
                  <c:v>6.5443689999999997</c:v>
                </c:pt>
                <c:pt idx="818">
                  <c:v>6.5496569999999998</c:v>
                </c:pt>
                <c:pt idx="819">
                  <c:v>6.5549480000000004</c:v>
                </c:pt>
                <c:pt idx="820">
                  <c:v>6.5602410000000004</c:v>
                </c:pt>
                <c:pt idx="821">
                  <c:v>6.5655359999999998</c:v>
                </c:pt>
                <c:pt idx="822">
                  <c:v>6.5708330000000004</c:v>
                </c:pt>
                <c:pt idx="823">
                  <c:v>6.5761320000000003</c:v>
                </c:pt>
                <c:pt idx="824">
                  <c:v>6.5814329999999996</c:v>
                </c:pt>
                <c:pt idx="825">
                  <c:v>6.5867370000000003</c:v>
                </c:pt>
                <c:pt idx="826">
                  <c:v>6.5920420000000002</c:v>
                </c:pt>
                <c:pt idx="827">
                  <c:v>6.5973499999999996</c:v>
                </c:pt>
                <c:pt idx="828">
                  <c:v>6.6026600000000002</c:v>
                </c:pt>
                <c:pt idx="829">
                  <c:v>6.6079720000000002</c:v>
                </c:pt>
                <c:pt idx="830">
                  <c:v>6.6132860000000004</c:v>
                </c:pt>
                <c:pt idx="831">
                  <c:v>6.6186020000000001</c:v>
                </c:pt>
                <c:pt idx="832">
                  <c:v>6.62392</c:v>
                </c:pt>
                <c:pt idx="833">
                  <c:v>6.6292410000000004</c:v>
                </c:pt>
                <c:pt idx="834">
                  <c:v>6.634563</c:v>
                </c:pt>
                <c:pt idx="835">
                  <c:v>6.639888</c:v>
                </c:pt>
                <c:pt idx="836">
                  <c:v>6.6452159999999996</c:v>
                </c:pt>
                <c:pt idx="837">
                  <c:v>6.6505450000000002</c:v>
                </c:pt>
                <c:pt idx="838">
                  <c:v>6.6558760000000001</c:v>
                </c:pt>
                <c:pt idx="839">
                  <c:v>6.6612090000000004</c:v>
                </c:pt>
                <c:pt idx="840">
                  <c:v>6.666544</c:v>
                </c:pt>
                <c:pt idx="841">
                  <c:v>6.6718820000000001</c:v>
                </c:pt>
                <c:pt idx="842">
                  <c:v>6.6772220000000004</c:v>
                </c:pt>
                <c:pt idx="843">
                  <c:v>6.6825640000000002</c:v>
                </c:pt>
                <c:pt idx="844">
                  <c:v>6.6879080000000002</c:v>
                </c:pt>
                <c:pt idx="845">
                  <c:v>6.6932539999999996</c:v>
                </c:pt>
                <c:pt idx="846">
                  <c:v>6.6986020000000002</c:v>
                </c:pt>
                <c:pt idx="847">
                  <c:v>6.7039520000000001</c:v>
                </c:pt>
                <c:pt idx="848">
                  <c:v>6.7093049999999996</c:v>
                </c:pt>
                <c:pt idx="849">
                  <c:v>6.7146600000000003</c:v>
                </c:pt>
                <c:pt idx="850">
                  <c:v>6.7200160000000002</c:v>
                </c:pt>
                <c:pt idx="851">
                  <c:v>6.7253759999999998</c:v>
                </c:pt>
                <c:pt idx="852">
                  <c:v>6.7307370000000004</c:v>
                </c:pt>
                <c:pt idx="853">
                  <c:v>6.7361000000000004</c:v>
                </c:pt>
                <c:pt idx="854">
                  <c:v>6.7414649999999998</c:v>
                </c:pt>
                <c:pt idx="855">
                  <c:v>6.7468329999999996</c:v>
                </c:pt>
                <c:pt idx="856">
                  <c:v>6.7522029999999997</c:v>
                </c:pt>
                <c:pt idx="857">
                  <c:v>6.757574</c:v>
                </c:pt>
                <c:pt idx="858">
                  <c:v>6.7629479999999997</c:v>
                </c:pt>
                <c:pt idx="859">
                  <c:v>6.7683239999999998</c:v>
                </c:pt>
                <c:pt idx="860">
                  <c:v>6.7737020000000001</c:v>
                </c:pt>
                <c:pt idx="861">
                  <c:v>6.779083</c:v>
                </c:pt>
                <c:pt idx="862">
                  <c:v>6.784465</c:v>
                </c:pt>
                <c:pt idx="863">
                  <c:v>6.7898500000000004</c:v>
                </c:pt>
                <c:pt idx="864">
                  <c:v>6.7952370000000002</c:v>
                </c:pt>
                <c:pt idx="865">
                  <c:v>6.8006250000000001</c:v>
                </c:pt>
                <c:pt idx="866">
                  <c:v>6.8060159999999996</c:v>
                </c:pt>
                <c:pt idx="867">
                  <c:v>6.8114090000000003</c:v>
                </c:pt>
                <c:pt idx="868">
                  <c:v>6.8168049999999996</c:v>
                </c:pt>
                <c:pt idx="869">
                  <c:v>6.8222019999999999</c:v>
                </c:pt>
                <c:pt idx="870">
                  <c:v>6.8276019999999997</c:v>
                </c:pt>
                <c:pt idx="871">
                  <c:v>6.8330039999999999</c:v>
                </c:pt>
                <c:pt idx="872">
                  <c:v>6.8384070000000001</c:v>
                </c:pt>
                <c:pt idx="873">
                  <c:v>6.8438129999999999</c:v>
                </c:pt>
                <c:pt idx="874">
                  <c:v>6.849221</c:v>
                </c:pt>
                <c:pt idx="875">
                  <c:v>6.8546310000000004</c:v>
                </c:pt>
                <c:pt idx="876">
                  <c:v>6.8600440000000003</c:v>
                </c:pt>
                <c:pt idx="877">
                  <c:v>6.8654580000000003</c:v>
                </c:pt>
                <c:pt idx="878">
                  <c:v>6.8708749999999998</c:v>
                </c:pt>
                <c:pt idx="879">
                  <c:v>6.8762939999999997</c:v>
                </c:pt>
                <c:pt idx="880">
                  <c:v>6.8817149999999998</c:v>
                </c:pt>
                <c:pt idx="881">
                  <c:v>6.8871380000000002</c:v>
                </c:pt>
                <c:pt idx="882">
                  <c:v>6.892563</c:v>
                </c:pt>
                <c:pt idx="883">
                  <c:v>6.8979900000000001</c:v>
                </c:pt>
                <c:pt idx="884">
                  <c:v>6.9034190000000004</c:v>
                </c:pt>
                <c:pt idx="885">
                  <c:v>6.9088510000000003</c:v>
                </c:pt>
                <c:pt idx="886">
                  <c:v>6.9142849999999996</c:v>
                </c:pt>
                <c:pt idx="887">
                  <c:v>6.919721</c:v>
                </c:pt>
                <c:pt idx="888">
                  <c:v>6.9251589999999998</c:v>
                </c:pt>
                <c:pt idx="889">
                  <c:v>6.930599</c:v>
                </c:pt>
                <c:pt idx="890">
                  <c:v>6.9360410000000003</c:v>
                </c:pt>
                <c:pt idx="891">
                  <c:v>6.9414850000000001</c:v>
                </c:pt>
                <c:pt idx="892">
                  <c:v>6.9469320000000003</c:v>
                </c:pt>
                <c:pt idx="893">
                  <c:v>6.9523809999999999</c:v>
                </c:pt>
                <c:pt idx="894">
                  <c:v>6.9578309999999997</c:v>
                </c:pt>
                <c:pt idx="895">
                  <c:v>6.9632839999999998</c:v>
                </c:pt>
                <c:pt idx="896">
                  <c:v>6.9687400000000004</c:v>
                </c:pt>
                <c:pt idx="897">
                  <c:v>6.9741970000000002</c:v>
                </c:pt>
                <c:pt idx="898">
                  <c:v>6.9796560000000003</c:v>
                </c:pt>
                <c:pt idx="899">
                  <c:v>6.9851169999999998</c:v>
                </c:pt>
                <c:pt idx="900">
                  <c:v>6.9905809999999997</c:v>
                </c:pt>
                <c:pt idx="901">
                  <c:v>6.9960469999999999</c:v>
                </c:pt>
                <c:pt idx="902">
                  <c:v>7.0015150000000004</c:v>
                </c:pt>
                <c:pt idx="903">
                  <c:v>7.0069850000000002</c:v>
                </c:pt>
                <c:pt idx="904">
                  <c:v>7.0124570000000004</c:v>
                </c:pt>
                <c:pt idx="905">
                  <c:v>7.0179309999999999</c:v>
                </c:pt>
                <c:pt idx="906">
                  <c:v>7.0234079999999999</c:v>
                </c:pt>
                <c:pt idx="907">
                  <c:v>7.028886</c:v>
                </c:pt>
                <c:pt idx="908">
                  <c:v>7.0343669999999996</c:v>
                </c:pt>
                <c:pt idx="909">
                  <c:v>7.0398500000000004</c:v>
                </c:pt>
                <c:pt idx="910">
                  <c:v>7.0453349999999997</c:v>
                </c:pt>
                <c:pt idx="911">
                  <c:v>7.0508220000000001</c:v>
                </c:pt>
                <c:pt idx="912">
                  <c:v>7.056311</c:v>
                </c:pt>
                <c:pt idx="913">
                  <c:v>7.0618030000000003</c:v>
                </c:pt>
                <c:pt idx="914">
                  <c:v>7.0672969999999999</c:v>
                </c:pt>
                <c:pt idx="915">
                  <c:v>7.0727919999999997</c:v>
                </c:pt>
                <c:pt idx="916">
                  <c:v>7.07829</c:v>
                </c:pt>
                <c:pt idx="917">
                  <c:v>7.0837899999999996</c:v>
                </c:pt>
                <c:pt idx="918">
                  <c:v>7.0892920000000004</c:v>
                </c:pt>
                <c:pt idx="919">
                  <c:v>7.0947959999999997</c:v>
                </c:pt>
                <c:pt idx="920">
                  <c:v>7.1003020000000001</c:v>
                </c:pt>
                <c:pt idx="921">
                  <c:v>7.1058110000000001</c:v>
                </c:pt>
                <c:pt idx="922">
                  <c:v>7.1113210000000002</c:v>
                </c:pt>
                <c:pt idx="923">
                  <c:v>7.1168339999999999</c:v>
                </c:pt>
                <c:pt idx="924">
                  <c:v>7.1223489999999998</c:v>
                </c:pt>
                <c:pt idx="925">
                  <c:v>7.127866</c:v>
                </c:pt>
                <c:pt idx="926">
                  <c:v>7.1333849999999996</c:v>
                </c:pt>
                <c:pt idx="927">
                  <c:v>7.1389060000000004</c:v>
                </c:pt>
                <c:pt idx="928">
                  <c:v>7.1444299999999998</c:v>
                </c:pt>
                <c:pt idx="929">
                  <c:v>7.1499550000000003</c:v>
                </c:pt>
                <c:pt idx="930">
                  <c:v>7.1554830000000003</c:v>
                </c:pt>
                <c:pt idx="931">
                  <c:v>7.1610129999999996</c:v>
                </c:pt>
                <c:pt idx="932">
                  <c:v>7.1665450000000002</c:v>
                </c:pt>
                <c:pt idx="933">
                  <c:v>7.1720790000000001</c:v>
                </c:pt>
                <c:pt idx="934">
                  <c:v>7.1776150000000003</c:v>
                </c:pt>
                <c:pt idx="935">
                  <c:v>7.183154</c:v>
                </c:pt>
                <c:pt idx="936">
                  <c:v>7.1886939999999999</c:v>
                </c:pt>
                <c:pt idx="937">
                  <c:v>7.1942370000000002</c:v>
                </c:pt>
                <c:pt idx="938">
                  <c:v>7.1997819999999999</c:v>
                </c:pt>
                <c:pt idx="939">
                  <c:v>7.2053279999999997</c:v>
                </c:pt>
                <c:pt idx="940">
                  <c:v>7.2108780000000001</c:v>
                </c:pt>
                <c:pt idx="941">
                  <c:v>7.2164289999999998</c:v>
                </c:pt>
                <c:pt idx="942">
                  <c:v>7.2219819999999997</c:v>
                </c:pt>
                <c:pt idx="943">
                  <c:v>7.227538</c:v>
                </c:pt>
                <c:pt idx="944">
                  <c:v>7.2330949999999996</c:v>
                </c:pt>
                <c:pt idx="945">
                  <c:v>7.2386549999999996</c:v>
                </c:pt>
                <c:pt idx="946">
                  <c:v>7.2442169999999999</c:v>
                </c:pt>
                <c:pt idx="947">
                  <c:v>7.2497809999999996</c:v>
                </c:pt>
                <c:pt idx="948">
                  <c:v>7.2553470000000004</c:v>
                </c:pt>
                <c:pt idx="949">
                  <c:v>7.2609149999999998</c:v>
                </c:pt>
                <c:pt idx="950">
                  <c:v>7.2664859999999996</c:v>
                </c:pt>
                <c:pt idx="951">
                  <c:v>7.2720580000000004</c:v>
                </c:pt>
                <c:pt idx="952">
                  <c:v>7.2776329999999998</c:v>
                </c:pt>
                <c:pt idx="953">
                  <c:v>7.2832100000000004</c:v>
                </c:pt>
                <c:pt idx="954">
                  <c:v>7.2887890000000004</c:v>
                </c:pt>
                <c:pt idx="955">
                  <c:v>7.2943699999999998</c:v>
                </c:pt>
                <c:pt idx="956">
                  <c:v>7.2999530000000004</c:v>
                </c:pt>
                <c:pt idx="957">
                  <c:v>7.3055389999999996</c:v>
                </c:pt>
                <c:pt idx="958">
                  <c:v>7.3111259999999998</c:v>
                </c:pt>
                <c:pt idx="959">
                  <c:v>7.3167160000000004</c:v>
                </c:pt>
                <c:pt idx="960">
                  <c:v>7.3223079999999996</c:v>
                </c:pt>
                <c:pt idx="961">
                  <c:v>7.3279009999999998</c:v>
                </c:pt>
                <c:pt idx="962">
                  <c:v>7.3334979999999996</c:v>
                </c:pt>
                <c:pt idx="963">
                  <c:v>7.3390959999999996</c:v>
                </c:pt>
                <c:pt idx="964">
                  <c:v>7.3446959999999999</c:v>
                </c:pt>
                <c:pt idx="965">
                  <c:v>7.3502980000000004</c:v>
                </c:pt>
                <c:pt idx="966">
                  <c:v>7.3559029999999996</c:v>
                </c:pt>
                <c:pt idx="967">
                  <c:v>7.36151</c:v>
                </c:pt>
                <c:pt idx="968">
                  <c:v>7.3671179999999996</c:v>
                </c:pt>
                <c:pt idx="969">
                  <c:v>7.3727299999999998</c:v>
                </c:pt>
                <c:pt idx="970">
                  <c:v>7.3783430000000001</c:v>
                </c:pt>
                <c:pt idx="971">
                  <c:v>7.3839579999999998</c:v>
                </c:pt>
                <c:pt idx="972">
                  <c:v>7.3895749999999998</c:v>
                </c:pt>
                <c:pt idx="973">
                  <c:v>7.3951950000000002</c:v>
                </c:pt>
                <c:pt idx="974">
                  <c:v>7.4008159999999998</c:v>
                </c:pt>
                <c:pt idx="975">
                  <c:v>7.4064399999999999</c:v>
                </c:pt>
                <c:pt idx="976">
                  <c:v>7.4120660000000003</c:v>
                </c:pt>
                <c:pt idx="977">
                  <c:v>7.4176950000000001</c:v>
                </c:pt>
                <c:pt idx="978">
                  <c:v>7.4233250000000002</c:v>
                </c:pt>
                <c:pt idx="979">
                  <c:v>7.4289569999999996</c:v>
                </c:pt>
                <c:pt idx="980">
                  <c:v>7.4345920000000003</c:v>
                </c:pt>
                <c:pt idx="981">
                  <c:v>7.4402280000000003</c:v>
                </c:pt>
                <c:pt idx="982">
                  <c:v>7.4458669999999998</c:v>
                </c:pt>
                <c:pt idx="983">
                  <c:v>7.4515079999999996</c:v>
                </c:pt>
                <c:pt idx="984">
                  <c:v>7.4571509999999996</c:v>
                </c:pt>
                <c:pt idx="985">
                  <c:v>7.462796</c:v>
                </c:pt>
                <c:pt idx="986">
                  <c:v>7.4684429999999997</c:v>
                </c:pt>
                <c:pt idx="987">
                  <c:v>7.4740929999999999</c:v>
                </c:pt>
                <c:pt idx="988">
                  <c:v>7.4797440000000002</c:v>
                </c:pt>
                <c:pt idx="989">
                  <c:v>7.485398</c:v>
                </c:pt>
                <c:pt idx="990">
                  <c:v>7.4910540000000001</c:v>
                </c:pt>
                <c:pt idx="991">
                  <c:v>7.4967119999999996</c:v>
                </c:pt>
                <c:pt idx="992">
                  <c:v>7.5023720000000003</c:v>
                </c:pt>
                <c:pt idx="993">
                  <c:v>7.5080340000000003</c:v>
                </c:pt>
                <c:pt idx="994">
                  <c:v>7.5136989999999999</c:v>
                </c:pt>
                <c:pt idx="995">
                  <c:v>7.5193649999999996</c:v>
                </c:pt>
                <c:pt idx="996">
                  <c:v>7.5250339999999998</c:v>
                </c:pt>
                <c:pt idx="997">
                  <c:v>7.5307050000000002</c:v>
                </c:pt>
                <c:pt idx="998">
                  <c:v>7.536378</c:v>
                </c:pt>
                <c:pt idx="999">
                  <c:v>7.5420530000000001</c:v>
                </c:pt>
                <c:pt idx="1000">
                  <c:v>7.5477299999999996</c:v>
                </c:pt>
                <c:pt idx="1001">
                  <c:v>7.5534100000000004</c:v>
                </c:pt>
                <c:pt idx="1002">
                  <c:v>7.5590909999999996</c:v>
                </c:pt>
                <c:pt idx="1003">
                  <c:v>7.564775</c:v>
                </c:pt>
                <c:pt idx="1004">
                  <c:v>7.5704599999999997</c:v>
                </c:pt>
                <c:pt idx="1005">
                  <c:v>7.5761479999999999</c:v>
                </c:pt>
                <c:pt idx="1006">
                  <c:v>7.5818380000000003</c:v>
                </c:pt>
                <c:pt idx="1007">
                  <c:v>7.5875310000000002</c:v>
                </c:pt>
                <c:pt idx="1008">
                  <c:v>7.5932250000000003</c:v>
                </c:pt>
                <c:pt idx="1009">
                  <c:v>7.5989209999999998</c:v>
                </c:pt>
                <c:pt idx="1010">
                  <c:v>7.6046199999999997</c:v>
                </c:pt>
                <c:pt idx="1011">
                  <c:v>7.6103209999999999</c:v>
                </c:pt>
                <c:pt idx="1012">
                  <c:v>7.6160240000000003</c:v>
                </c:pt>
                <c:pt idx="1013">
                  <c:v>7.6217280000000001</c:v>
                </c:pt>
                <c:pt idx="1014">
                  <c:v>7.6274350000000002</c:v>
                </c:pt>
                <c:pt idx="1015">
                  <c:v>7.6331449999999998</c:v>
                </c:pt>
                <c:pt idx="1016">
                  <c:v>7.6388559999999996</c:v>
                </c:pt>
                <c:pt idx="1017">
                  <c:v>7.6445689999999997</c:v>
                </c:pt>
                <c:pt idx="1018">
                  <c:v>7.6502850000000002</c:v>
                </c:pt>
                <c:pt idx="1019">
                  <c:v>7.6560030000000001</c:v>
                </c:pt>
                <c:pt idx="1020">
                  <c:v>7.6617230000000003</c:v>
                </c:pt>
                <c:pt idx="1021">
                  <c:v>7.6674449999999998</c:v>
                </c:pt>
                <c:pt idx="1022">
                  <c:v>7.6731689999999997</c:v>
                </c:pt>
                <c:pt idx="1023">
                  <c:v>7.6788949999999998</c:v>
                </c:pt>
                <c:pt idx="1024">
                  <c:v>7.6846240000000003</c:v>
                </c:pt>
                <c:pt idx="1025">
                  <c:v>7.6903550000000003</c:v>
                </c:pt>
                <c:pt idx="1026">
                  <c:v>7.6960870000000003</c:v>
                </c:pt>
                <c:pt idx="1027">
                  <c:v>7.7018219999999999</c:v>
                </c:pt>
                <c:pt idx="1028">
                  <c:v>7.70756</c:v>
                </c:pt>
                <c:pt idx="1029">
                  <c:v>7.713298</c:v>
                </c:pt>
                <c:pt idx="1030">
                  <c:v>7.7190399999999997</c:v>
                </c:pt>
                <c:pt idx="1031">
                  <c:v>7.7247830000000004</c:v>
                </c:pt>
                <c:pt idx="1032">
                  <c:v>7.7305289999999998</c:v>
                </c:pt>
                <c:pt idx="1033">
                  <c:v>7.7362770000000003</c:v>
                </c:pt>
                <c:pt idx="1034">
                  <c:v>7.7420260000000001</c:v>
                </c:pt>
                <c:pt idx="1035">
                  <c:v>7.7477780000000003</c:v>
                </c:pt>
                <c:pt idx="1036">
                  <c:v>7.7535319999999999</c:v>
                </c:pt>
                <c:pt idx="1037">
                  <c:v>7.7592889999999999</c:v>
                </c:pt>
                <c:pt idx="1038">
                  <c:v>7.765047</c:v>
                </c:pt>
                <c:pt idx="1039">
                  <c:v>7.7708079999999997</c:v>
                </c:pt>
                <c:pt idx="1040">
                  <c:v>7.7765700000000004</c:v>
                </c:pt>
                <c:pt idx="1041">
                  <c:v>7.7823349999999998</c:v>
                </c:pt>
                <c:pt idx="1042">
                  <c:v>7.7881020000000003</c:v>
                </c:pt>
                <c:pt idx="1043">
                  <c:v>7.7938710000000002</c:v>
                </c:pt>
                <c:pt idx="1044">
                  <c:v>7.7996420000000004</c:v>
                </c:pt>
                <c:pt idx="1045">
                  <c:v>7.8054160000000001</c:v>
                </c:pt>
                <c:pt idx="1046">
                  <c:v>7.811191</c:v>
                </c:pt>
                <c:pt idx="1047">
                  <c:v>7.8169680000000001</c:v>
                </c:pt>
                <c:pt idx="1048">
                  <c:v>7.8227479999999998</c:v>
                </c:pt>
                <c:pt idx="1049">
                  <c:v>7.8285299999999998</c:v>
                </c:pt>
                <c:pt idx="1050">
                  <c:v>7.834314</c:v>
                </c:pt>
                <c:pt idx="1051">
                  <c:v>7.8400999999999996</c:v>
                </c:pt>
                <c:pt idx="1052">
                  <c:v>7.8458889999999997</c:v>
                </c:pt>
                <c:pt idx="1053">
                  <c:v>7.8516789999999999</c:v>
                </c:pt>
                <c:pt idx="1054">
                  <c:v>7.8574719999999996</c:v>
                </c:pt>
                <c:pt idx="1055">
                  <c:v>7.8632660000000003</c:v>
                </c:pt>
                <c:pt idx="1056">
                  <c:v>7.8690629999999997</c:v>
                </c:pt>
                <c:pt idx="1057">
                  <c:v>7.8748620000000003</c:v>
                </c:pt>
                <c:pt idx="1058">
                  <c:v>7.8806630000000002</c:v>
                </c:pt>
                <c:pt idx="1059">
                  <c:v>7.8864669999999997</c:v>
                </c:pt>
                <c:pt idx="1060">
                  <c:v>7.8922720000000002</c:v>
                </c:pt>
                <c:pt idx="1061">
                  <c:v>7.8980790000000001</c:v>
                </c:pt>
                <c:pt idx="1062">
                  <c:v>7.9038890000000004</c:v>
                </c:pt>
                <c:pt idx="1063">
                  <c:v>7.9097010000000001</c:v>
                </c:pt>
                <c:pt idx="1064">
                  <c:v>7.9155150000000001</c:v>
                </c:pt>
                <c:pt idx="1065">
                  <c:v>7.9213310000000003</c:v>
                </c:pt>
                <c:pt idx="1066">
                  <c:v>7.927149</c:v>
                </c:pt>
                <c:pt idx="1067">
                  <c:v>7.9329700000000001</c:v>
                </c:pt>
                <c:pt idx="1068">
                  <c:v>7.9387920000000003</c:v>
                </c:pt>
                <c:pt idx="1069">
                  <c:v>7.9446159999999999</c:v>
                </c:pt>
                <c:pt idx="1070">
                  <c:v>7.9504429999999999</c:v>
                </c:pt>
                <c:pt idx="1071">
                  <c:v>7.9562720000000002</c:v>
                </c:pt>
                <c:pt idx="1072">
                  <c:v>7.9621029999999999</c:v>
                </c:pt>
                <c:pt idx="1073">
                  <c:v>7.9679359999999999</c:v>
                </c:pt>
                <c:pt idx="1074">
                  <c:v>7.9737720000000003</c:v>
                </c:pt>
                <c:pt idx="1075">
                  <c:v>7.979609</c:v>
                </c:pt>
                <c:pt idx="1076">
                  <c:v>7.9854479999999999</c:v>
                </c:pt>
                <c:pt idx="1077">
                  <c:v>7.9912900000000002</c:v>
                </c:pt>
                <c:pt idx="1078">
                  <c:v>7.997134</c:v>
                </c:pt>
                <c:pt idx="1079">
                  <c:v>8.0029800000000009</c:v>
                </c:pt>
                <c:pt idx="1080">
                  <c:v>8.0088279999999994</c:v>
                </c:pt>
                <c:pt idx="1081">
                  <c:v>8.014678</c:v>
                </c:pt>
                <c:pt idx="1082">
                  <c:v>8.0205310000000001</c:v>
                </c:pt>
                <c:pt idx="1083">
                  <c:v>8.0263849999999994</c:v>
                </c:pt>
                <c:pt idx="1084">
                  <c:v>8.0322420000000001</c:v>
                </c:pt>
                <c:pt idx="1085">
                  <c:v>8.0381</c:v>
                </c:pt>
                <c:pt idx="1086">
                  <c:v>8.0439620000000005</c:v>
                </c:pt>
                <c:pt idx="1087">
                  <c:v>8.0498250000000002</c:v>
                </c:pt>
                <c:pt idx="1088">
                  <c:v>8.0556900000000002</c:v>
                </c:pt>
                <c:pt idx="1089">
                  <c:v>8.0615570000000005</c:v>
                </c:pt>
                <c:pt idx="1090">
                  <c:v>8.0674270000000003</c:v>
                </c:pt>
                <c:pt idx="1091">
                  <c:v>8.0732979999999994</c:v>
                </c:pt>
                <c:pt idx="1092">
                  <c:v>8.0791710000000005</c:v>
                </c:pt>
                <c:pt idx="1093">
                  <c:v>8.0850480000000005</c:v>
                </c:pt>
                <c:pt idx="1094">
                  <c:v>8.0909250000000004</c:v>
                </c:pt>
                <c:pt idx="1095">
                  <c:v>8.0968060000000008</c:v>
                </c:pt>
                <c:pt idx="1096">
                  <c:v>8.1026880000000006</c:v>
                </c:pt>
                <c:pt idx="1097">
                  <c:v>8.1085720000000006</c:v>
                </c:pt>
                <c:pt idx="1098">
                  <c:v>8.1144590000000001</c:v>
                </c:pt>
                <c:pt idx="1099">
                  <c:v>8.1203479999999999</c:v>
                </c:pt>
                <c:pt idx="1100">
                  <c:v>8.1262380000000007</c:v>
                </c:pt>
                <c:pt idx="1101">
                  <c:v>8.1321320000000004</c:v>
                </c:pt>
                <c:pt idx="1102">
                  <c:v>8.138026</c:v>
                </c:pt>
                <c:pt idx="1103">
                  <c:v>8.1439240000000002</c:v>
                </c:pt>
                <c:pt idx="1104">
                  <c:v>8.1498229999999996</c:v>
                </c:pt>
                <c:pt idx="1105">
                  <c:v>8.1557250000000003</c:v>
                </c:pt>
                <c:pt idx="1106">
                  <c:v>8.1616280000000003</c:v>
                </c:pt>
                <c:pt idx="1107">
                  <c:v>8.1675339999999998</c:v>
                </c:pt>
                <c:pt idx="1108">
                  <c:v>8.1734419999999997</c:v>
                </c:pt>
                <c:pt idx="1109">
                  <c:v>8.1793519999999997</c:v>
                </c:pt>
                <c:pt idx="1110">
                  <c:v>8.1852640000000001</c:v>
                </c:pt>
                <c:pt idx="1111">
                  <c:v>8.1911780000000007</c:v>
                </c:pt>
                <c:pt idx="1112">
                  <c:v>8.1970949999999991</c:v>
                </c:pt>
                <c:pt idx="1113">
                  <c:v>8.2030130000000003</c:v>
                </c:pt>
                <c:pt idx="1114">
                  <c:v>8.2089339999999993</c:v>
                </c:pt>
                <c:pt idx="1115">
                  <c:v>8.2148570000000003</c:v>
                </c:pt>
                <c:pt idx="1116">
                  <c:v>8.2207810000000006</c:v>
                </c:pt>
                <c:pt idx="1117">
                  <c:v>8.2267089999999996</c:v>
                </c:pt>
                <c:pt idx="1118">
                  <c:v>8.2326379999999997</c:v>
                </c:pt>
                <c:pt idx="1119">
                  <c:v>8.238569</c:v>
                </c:pt>
                <c:pt idx="1120">
                  <c:v>8.2445029999999999</c:v>
                </c:pt>
                <c:pt idx="1121">
                  <c:v>8.2504390000000001</c:v>
                </c:pt>
                <c:pt idx="1122">
                  <c:v>8.2563759999999995</c:v>
                </c:pt>
                <c:pt idx="1123">
                  <c:v>8.2623169999999995</c:v>
                </c:pt>
                <c:pt idx="1124">
                  <c:v>8.2682579999999994</c:v>
                </c:pt>
                <c:pt idx="1125">
                  <c:v>8.2742020000000007</c:v>
                </c:pt>
                <c:pt idx="1126">
                  <c:v>8.2801489999999998</c:v>
                </c:pt>
                <c:pt idx="1127">
                  <c:v>8.2860980000000009</c:v>
                </c:pt>
                <c:pt idx="1128">
                  <c:v>8.2920479999999994</c:v>
                </c:pt>
                <c:pt idx="1129">
                  <c:v>8.2980009999999993</c:v>
                </c:pt>
                <c:pt idx="1130">
                  <c:v>8.3039559999999994</c:v>
                </c:pt>
                <c:pt idx="1131">
                  <c:v>8.3099129999999999</c:v>
                </c:pt>
                <c:pt idx="1132">
                  <c:v>8.3158720000000006</c:v>
                </c:pt>
                <c:pt idx="1133">
                  <c:v>8.3218340000000008</c:v>
                </c:pt>
                <c:pt idx="1134">
                  <c:v>8.3277970000000003</c:v>
                </c:pt>
                <c:pt idx="1135">
                  <c:v>8.3337620000000001</c:v>
                </c:pt>
                <c:pt idx="1136">
                  <c:v>8.3397299999999994</c:v>
                </c:pt>
                <c:pt idx="1137">
                  <c:v>8.3457000000000008</c:v>
                </c:pt>
                <c:pt idx="1138">
                  <c:v>8.3516720000000007</c:v>
                </c:pt>
                <c:pt idx="1139">
                  <c:v>8.3576460000000008</c:v>
                </c:pt>
                <c:pt idx="1140">
                  <c:v>8.3636230000000005</c:v>
                </c:pt>
                <c:pt idx="1141">
                  <c:v>8.3696000000000002</c:v>
                </c:pt>
                <c:pt idx="1142">
                  <c:v>8.3755810000000004</c:v>
                </c:pt>
                <c:pt idx="1143">
                  <c:v>8.3815639999999991</c:v>
                </c:pt>
                <c:pt idx="1144">
                  <c:v>8.3875480000000007</c:v>
                </c:pt>
                <c:pt idx="1145">
                  <c:v>8.3935359999999992</c:v>
                </c:pt>
                <c:pt idx="1146">
                  <c:v>8.3995250000000006</c:v>
                </c:pt>
                <c:pt idx="1147">
                  <c:v>8.4055160000000004</c:v>
                </c:pt>
                <c:pt idx="1148">
                  <c:v>8.4115099999999998</c:v>
                </c:pt>
                <c:pt idx="1149">
                  <c:v>8.4175039999999992</c:v>
                </c:pt>
                <c:pt idx="1150">
                  <c:v>8.4235019999999992</c:v>
                </c:pt>
                <c:pt idx="1151">
                  <c:v>8.4295019999999994</c:v>
                </c:pt>
                <c:pt idx="1152">
                  <c:v>8.4355039999999999</c:v>
                </c:pt>
                <c:pt idx="1153">
                  <c:v>8.4415069999999996</c:v>
                </c:pt>
                <c:pt idx="1154">
                  <c:v>8.447514</c:v>
                </c:pt>
                <c:pt idx="1155">
                  <c:v>8.4535230000000006</c:v>
                </c:pt>
                <c:pt idx="1156">
                  <c:v>8.4595330000000004</c:v>
                </c:pt>
                <c:pt idx="1157">
                  <c:v>8.4655459999999998</c:v>
                </c:pt>
                <c:pt idx="1158">
                  <c:v>8.4715600000000002</c:v>
                </c:pt>
                <c:pt idx="1159">
                  <c:v>8.4775770000000001</c:v>
                </c:pt>
                <c:pt idx="1160">
                  <c:v>8.4835960000000004</c:v>
                </c:pt>
                <c:pt idx="1161">
                  <c:v>8.4896159999999998</c:v>
                </c:pt>
                <c:pt idx="1162">
                  <c:v>8.4956399999999999</c:v>
                </c:pt>
                <c:pt idx="1163">
                  <c:v>8.5016649999999991</c:v>
                </c:pt>
                <c:pt idx="1164">
                  <c:v>8.5076929999999997</c:v>
                </c:pt>
                <c:pt idx="1165">
                  <c:v>8.5137219999999996</c:v>
                </c:pt>
                <c:pt idx="1166">
                  <c:v>8.5197540000000007</c:v>
                </c:pt>
                <c:pt idx="1167">
                  <c:v>8.5257880000000004</c:v>
                </c:pt>
                <c:pt idx="1168">
                  <c:v>8.5318240000000003</c:v>
                </c:pt>
                <c:pt idx="1169">
                  <c:v>8.5378629999999998</c:v>
                </c:pt>
                <c:pt idx="1170">
                  <c:v>8.5439019999999992</c:v>
                </c:pt>
                <c:pt idx="1171">
                  <c:v>8.5499449999999992</c:v>
                </c:pt>
                <c:pt idx="1172">
                  <c:v>8.5559899999999995</c:v>
                </c:pt>
                <c:pt idx="1173">
                  <c:v>8.5620370000000001</c:v>
                </c:pt>
                <c:pt idx="1174">
                  <c:v>8.5680859999999992</c:v>
                </c:pt>
                <c:pt idx="1175">
                  <c:v>8.5741370000000003</c:v>
                </c:pt>
                <c:pt idx="1176">
                  <c:v>8.58019</c:v>
                </c:pt>
                <c:pt idx="1177">
                  <c:v>8.5862449999999999</c:v>
                </c:pt>
                <c:pt idx="1178">
                  <c:v>8.5923020000000001</c:v>
                </c:pt>
                <c:pt idx="1179">
                  <c:v>8.5983619999999998</c:v>
                </c:pt>
                <c:pt idx="1180">
                  <c:v>8.6044239999999999</c:v>
                </c:pt>
                <c:pt idx="1181">
                  <c:v>8.6104869999999991</c:v>
                </c:pt>
                <c:pt idx="1182">
                  <c:v>8.6165529999999997</c:v>
                </c:pt>
                <c:pt idx="1183">
                  <c:v>8.6226219999999998</c:v>
                </c:pt>
                <c:pt idx="1184">
                  <c:v>8.6286919999999991</c:v>
                </c:pt>
                <c:pt idx="1185">
                  <c:v>8.6347640000000006</c:v>
                </c:pt>
                <c:pt idx="1186">
                  <c:v>8.6408389999999997</c:v>
                </c:pt>
                <c:pt idx="1187">
                  <c:v>8.6469149999999999</c:v>
                </c:pt>
                <c:pt idx="1188">
                  <c:v>8.6529939999999996</c:v>
                </c:pt>
                <c:pt idx="1189">
                  <c:v>8.6590749999999996</c:v>
                </c:pt>
                <c:pt idx="1190">
                  <c:v>8.6651579999999999</c:v>
                </c:pt>
                <c:pt idx="1191">
                  <c:v>8.6712430000000005</c:v>
                </c:pt>
                <c:pt idx="1192">
                  <c:v>8.6773299999999995</c:v>
                </c:pt>
                <c:pt idx="1193">
                  <c:v>8.6834199999999999</c:v>
                </c:pt>
                <c:pt idx="1194">
                  <c:v>8.6895109999999995</c:v>
                </c:pt>
                <c:pt idx="1195">
                  <c:v>8.6956050000000005</c:v>
                </c:pt>
                <c:pt idx="1196">
                  <c:v>8.7017009999999999</c:v>
                </c:pt>
                <c:pt idx="1197">
                  <c:v>8.7077989999999996</c:v>
                </c:pt>
                <c:pt idx="1198">
                  <c:v>8.7139000000000006</c:v>
                </c:pt>
                <c:pt idx="1199">
                  <c:v>8.7200009999999999</c:v>
                </c:pt>
                <c:pt idx="1200">
                  <c:v>8.7261059999999997</c:v>
                </c:pt>
                <c:pt idx="1201">
                  <c:v>8.7322120000000005</c:v>
                </c:pt>
                <c:pt idx="1202">
                  <c:v>8.7383209999999991</c:v>
                </c:pt>
                <c:pt idx="1203">
                  <c:v>8.7444310000000005</c:v>
                </c:pt>
                <c:pt idx="1204">
                  <c:v>8.7505450000000007</c:v>
                </c:pt>
                <c:pt idx="1205">
                  <c:v>8.7566600000000001</c:v>
                </c:pt>
                <c:pt idx="1206">
                  <c:v>8.7627769999999998</c:v>
                </c:pt>
                <c:pt idx="1207">
                  <c:v>8.7688959999999998</c:v>
                </c:pt>
                <c:pt idx="1208">
                  <c:v>8.7750179999999993</c:v>
                </c:pt>
                <c:pt idx="1209">
                  <c:v>8.7811409999999999</c:v>
                </c:pt>
                <c:pt idx="1210">
                  <c:v>8.7872679999999992</c:v>
                </c:pt>
                <c:pt idx="1211">
                  <c:v>8.7933950000000003</c:v>
                </c:pt>
                <c:pt idx="1212">
                  <c:v>8.7995249999999992</c:v>
                </c:pt>
                <c:pt idx="1213">
                  <c:v>8.8056570000000001</c:v>
                </c:pt>
                <c:pt idx="1214">
                  <c:v>8.8117909999999995</c:v>
                </c:pt>
                <c:pt idx="1215">
                  <c:v>8.8179280000000002</c:v>
                </c:pt>
                <c:pt idx="1216">
                  <c:v>8.8240669999999994</c:v>
                </c:pt>
                <c:pt idx="1217">
                  <c:v>8.8302080000000007</c:v>
                </c:pt>
                <c:pt idx="1218">
                  <c:v>8.8363499999999995</c:v>
                </c:pt>
                <c:pt idx="1219">
                  <c:v>8.8424949999999995</c:v>
                </c:pt>
                <c:pt idx="1220">
                  <c:v>8.8486419999999999</c:v>
                </c:pt>
                <c:pt idx="1221">
                  <c:v>8.8547919999999998</c:v>
                </c:pt>
                <c:pt idx="1222">
                  <c:v>8.8609430000000007</c:v>
                </c:pt>
                <c:pt idx="1223">
                  <c:v>8.8670969999999993</c:v>
                </c:pt>
                <c:pt idx="1224">
                  <c:v>8.8732520000000008</c:v>
                </c:pt>
                <c:pt idx="1225">
                  <c:v>8.87941</c:v>
                </c:pt>
                <c:pt idx="1226">
                  <c:v>8.8855710000000006</c:v>
                </c:pt>
                <c:pt idx="1227">
                  <c:v>8.8917319999999993</c:v>
                </c:pt>
                <c:pt idx="1228">
                  <c:v>8.8978970000000004</c:v>
                </c:pt>
                <c:pt idx="1229">
                  <c:v>8.9040619999999997</c:v>
                </c:pt>
                <c:pt idx="1230">
                  <c:v>8.9102320000000006</c:v>
                </c:pt>
                <c:pt idx="1231">
                  <c:v>8.9164019999999997</c:v>
                </c:pt>
                <c:pt idx="1232">
                  <c:v>8.9225750000000001</c:v>
                </c:pt>
                <c:pt idx="1233">
                  <c:v>8.9287489999999998</c:v>
                </c:pt>
                <c:pt idx="1234">
                  <c:v>8.9349260000000008</c:v>
                </c:pt>
                <c:pt idx="1235">
                  <c:v>8.9411059999999996</c:v>
                </c:pt>
                <c:pt idx="1236">
                  <c:v>8.9472869999999993</c:v>
                </c:pt>
                <c:pt idx="1237">
                  <c:v>8.9534699999999994</c:v>
                </c:pt>
                <c:pt idx="1238">
                  <c:v>8.9596560000000007</c:v>
                </c:pt>
                <c:pt idx="1239">
                  <c:v>8.9658429999999996</c:v>
                </c:pt>
                <c:pt idx="1240">
                  <c:v>8.9720340000000007</c:v>
                </c:pt>
                <c:pt idx="1241">
                  <c:v>8.9782259999999994</c:v>
                </c:pt>
                <c:pt idx="1242">
                  <c:v>8.9844200000000001</c:v>
                </c:pt>
                <c:pt idx="1243">
                  <c:v>8.9906159999999993</c:v>
                </c:pt>
                <c:pt idx="1244">
                  <c:v>8.9968140000000005</c:v>
                </c:pt>
                <c:pt idx="1245">
                  <c:v>9.0030149999999995</c:v>
                </c:pt>
                <c:pt idx="1246">
                  <c:v>9.0092169999999996</c:v>
                </c:pt>
                <c:pt idx="1247">
                  <c:v>9.0154219999999992</c:v>
                </c:pt>
                <c:pt idx="1248">
                  <c:v>9.0216290000000008</c:v>
                </c:pt>
                <c:pt idx="1249">
                  <c:v>9.0278379999999991</c:v>
                </c:pt>
                <c:pt idx="1250">
                  <c:v>9.0340489999999996</c:v>
                </c:pt>
                <c:pt idx="1251">
                  <c:v>9.0402629999999995</c:v>
                </c:pt>
                <c:pt idx="1252">
                  <c:v>9.0464780000000005</c:v>
                </c:pt>
                <c:pt idx="1253">
                  <c:v>9.0526959999999992</c:v>
                </c:pt>
                <c:pt idx="1254">
                  <c:v>9.0589150000000007</c:v>
                </c:pt>
                <c:pt idx="1255">
                  <c:v>9.0651379999999993</c:v>
                </c:pt>
                <c:pt idx="1256">
                  <c:v>9.0713620000000006</c:v>
                </c:pt>
                <c:pt idx="1257">
                  <c:v>9.0775880000000004</c:v>
                </c:pt>
                <c:pt idx="1258">
                  <c:v>9.0838160000000006</c:v>
                </c:pt>
                <c:pt idx="1259">
                  <c:v>9.0900459999999992</c:v>
                </c:pt>
                <c:pt idx="1260">
                  <c:v>9.0962789999999991</c:v>
                </c:pt>
                <c:pt idx="1261">
                  <c:v>9.1025130000000001</c:v>
                </c:pt>
                <c:pt idx="1262">
                  <c:v>9.1087500000000006</c:v>
                </c:pt>
                <c:pt idx="1263">
                  <c:v>9.1149889999999996</c:v>
                </c:pt>
                <c:pt idx="1264">
                  <c:v>9.1212300000000006</c:v>
                </c:pt>
                <c:pt idx="1265">
                  <c:v>9.1274739999999994</c:v>
                </c:pt>
                <c:pt idx="1266">
                  <c:v>9.1337189999999993</c:v>
                </c:pt>
                <c:pt idx="1267">
                  <c:v>9.1399670000000004</c:v>
                </c:pt>
                <c:pt idx="1268">
                  <c:v>9.1462160000000008</c:v>
                </c:pt>
                <c:pt idx="1269">
                  <c:v>9.1524680000000007</c:v>
                </c:pt>
                <c:pt idx="1270">
                  <c:v>9.1587219999999991</c:v>
                </c:pt>
                <c:pt idx="1271">
                  <c:v>9.1649779999999996</c:v>
                </c:pt>
                <c:pt idx="1272">
                  <c:v>9.1712360000000004</c:v>
                </c:pt>
                <c:pt idx="1273">
                  <c:v>9.1774970000000007</c:v>
                </c:pt>
                <c:pt idx="1274">
                  <c:v>9.1837590000000002</c:v>
                </c:pt>
                <c:pt idx="1275">
                  <c:v>9.1900230000000001</c:v>
                </c:pt>
                <c:pt idx="1276">
                  <c:v>9.1962899999999994</c:v>
                </c:pt>
                <c:pt idx="1277">
                  <c:v>9.2025590000000008</c:v>
                </c:pt>
                <c:pt idx="1278">
                  <c:v>9.2088300000000007</c:v>
                </c:pt>
                <c:pt idx="1279">
                  <c:v>9.2151029999999992</c:v>
                </c:pt>
                <c:pt idx="1280">
                  <c:v>9.2213779999999996</c:v>
                </c:pt>
                <c:pt idx="1281">
                  <c:v>9.2276559999999996</c:v>
                </c:pt>
                <c:pt idx="1282">
                  <c:v>9.2339350000000007</c:v>
                </c:pt>
                <c:pt idx="1283">
                  <c:v>9.2402169999999995</c:v>
                </c:pt>
                <c:pt idx="1284">
                  <c:v>9.2465010000000003</c:v>
                </c:pt>
                <c:pt idx="1285">
                  <c:v>9.2527869999999997</c:v>
                </c:pt>
                <c:pt idx="1286">
                  <c:v>9.2590749999999993</c:v>
                </c:pt>
                <c:pt idx="1287">
                  <c:v>9.2653660000000002</c:v>
                </c:pt>
                <c:pt idx="1288">
                  <c:v>9.2716580000000004</c:v>
                </c:pt>
                <c:pt idx="1289">
                  <c:v>9.2779520000000009</c:v>
                </c:pt>
                <c:pt idx="1290">
                  <c:v>9.2842490000000009</c:v>
                </c:pt>
                <c:pt idx="1291">
                  <c:v>9.2905470000000001</c:v>
                </c:pt>
                <c:pt idx="1292">
                  <c:v>9.2968480000000007</c:v>
                </c:pt>
                <c:pt idx="1293">
                  <c:v>9.3031520000000008</c:v>
                </c:pt>
                <c:pt idx="1294">
                  <c:v>9.3094570000000001</c:v>
                </c:pt>
                <c:pt idx="1295">
                  <c:v>9.3157639999999997</c:v>
                </c:pt>
                <c:pt idx="1296">
                  <c:v>9.3220740000000006</c:v>
                </c:pt>
                <c:pt idx="1297">
                  <c:v>9.3283850000000008</c:v>
                </c:pt>
                <c:pt idx="1298">
                  <c:v>9.3346990000000005</c:v>
                </c:pt>
                <c:pt idx="1299">
                  <c:v>9.3410150000000005</c:v>
                </c:pt>
                <c:pt idx="1300">
                  <c:v>9.3473330000000008</c:v>
                </c:pt>
                <c:pt idx="1301">
                  <c:v>9.3536529999999996</c:v>
                </c:pt>
                <c:pt idx="1302">
                  <c:v>9.3599750000000004</c:v>
                </c:pt>
                <c:pt idx="1303">
                  <c:v>9.3663000000000007</c:v>
                </c:pt>
                <c:pt idx="1304">
                  <c:v>9.3726260000000003</c:v>
                </c:pt>
                <c:pt idx="1305">
                  <c:v>9.3789549999999995</c:v>
                </c:pt>
                <c:pt idx="1306">
                  <c:v>9.3852849999999997</c:v>
                </c:pt>
                <c:pt idx="1307">
                  <c:v>9.3916190000000004</c:v>
                </c:pt>
                <c:pt idx="1308">
                  <c:v>9.3979540000000004</c:v>
                </c:pt>
                <c:pt idx="1309">
                  <c:v>9.4042910000000006</c:v>
                </c:pt>
                <c:pt idx="1310">
                  <c:v>9.4106299999999994</c:v>
                </c:pt>
                <c:pt idx="1311">
                  <c:v>9.4169719999999995</c:v>
                </c:pt>
                <c:pt idx="1312">
                  <c:v>9.4233150000000006</c:v>
                </c:pt>
                <c:pt idx="1313">
                  <c:v>9.4296609999999994</c:v>
                </c:pt>
                <c:pt idx="1314">
                  <c:v>9.4360090000000003</c:v>
                </c:pt>
                <c:pt idx="1315">
                  <c:v>9.4423589999999997</c:v>
                </c:pt>
                <c:pt idx="1316">
                  <c:v>9.4487109999999994</c:v>
                </c:pt>
                <c:pt idx="1317">
                  <c:v>9.4550660000000004</c:v>
                </c:pt>
                <c:pt idx="1318">
                  <c:v>9.4614220000000007</c:v>
                </c:pt>
                <c:pt idx="1319">
                  <c:v>9.4677799999999994</c:v>
                </c:pt>
                <c:pt idx="1320">
                  <c:v>9.4741409999999995</c:v>
                </c:pt>
                <c:pt idx="1321">
                  <c:v>9.4805039999999998</c:v>
                </c:pt>
                <c:pt idx="1322">
                  <c:v>9.4868690000000004</c:v>
                </c:pt>
                <c:pt idx="1323">
                  <c:v>9.4932370000000006</c:v>
                </c:pt>
                <c:pt idx="1324">
                  <c:v>9.4996050000000007</c:v>
                </c:pt>
                <c:pt idx="1325">
                  <c:v>9.5059769999999997</c:v>
                </c:pt>
                <c:pt idx="1326">
                  <c:v>9.5123499999999996</c:v>
                </c:pt>
                <c:pt idx="1327">
                  <c:v>9.5187259999999991</c:v>
                </c:pt>
                <c:pt idx="1328">
                  <c:v>9.5251040000000007</c:v>
                </c:pt>
                <c:pt idx="1329">
                  <c:v>9.5314840000000007</c:v>
                </c:pt>
                <c:pt idx="1330">
                  <c:v>9.5378659999999993</c:v>
                </c:pt>
                <c:pt idx="1331">
                  <c:v>9.5442499999999999</c:v>
                </c:pt>
                <c:pt idx="1332">
                  <c:v>9.5506360000000008</c:v>
                </c:pt>
                <c:pt idx="1333">
                  <c:v>9.5570249999999994</c:v>
                </c:pt>
                <c:pt idx="1334">
                  <c:v>9.5634160000000001</c:v>
                </c:pt>
                <c:pt idx="1335">
                  <c:v>9.5698080000000001</c:v>
                </c:pt>
                <c:pt idx="1336">
                  <c:v>9.5762029999999996</c:v>
                </c:pt>
                <c:pt idx="1337">
                  <c:v>9.5826010000000004</c:v>
                </c:pt>
                <c:pt idx="1338">
                  <c:v>9.5890000000000004</c:v>
                </c:pt>
                <c:pt idx="1339">
                  <c:v>9.5954010000000007</c:v>
                </c:pt>
                <c:pt idx="1340">
                  <c:v>9.6018039999999996</c:v>
                </c:pt>
                <c:pt idx="1341">
                  <c:v>9.6082099999999997</c:v>
                </c:pt>
                <c:pt idx="1342">
                  <c:v>9.6146170000000009</c:v>
                </c:pt>
                <c:pt idx="1343">
                  <c:v>9.6210269999999998</c:v>
                </c:pt>
                <c:pt idx="1344">
                  <c:v>9.6274390000000007</c:v>
                </c:pt>
                <c:pt idx="1345">
                  <c:v>9.6338530000000002</c:v>
                </c:pt>
                <c:pt idx="1346">
                  <c:v>9.640269</c:v>
                </c:pt>
                <c:pt idx="1347">
                  <c:v>9.6466879999999993</c:v>
                </c:pt>
                <c:pt idx="1348">
                  <c:v>9.6531090000000006</c:v>
                </c:pt>
                <c:pt idx="1349">
                  <c:v>9.6595320000000005</c:v>
                </c:pt>
                <c:pt idx="1350">
                  <c:v>9.6659559999999995</c:v>
                </c:pt>
                <c:pt idx="1351">
                  <c:v>9.672383</c:v>
                </c:pt>
                <c:pt idx="1352">
                  <c:v>9.6788120000000006</c:v>
                </c:pt>
                <c:pt idx="1353">
                  <c:v>9.6852440000000009</c:v>
                </c:pt>
                <c:pt idx="1354">
                  <c:v>9.6916759999999993</c:v>
                </c:pt>
                <c:pt idx="1355">
                  <c:v>9.6981120000000001</c:v>
                </c:pt>
                <c:pt idx="1356">
                  <c:v>9.7045499999999993</c:v>
                </c:pt>
                <c:pt idx="1357">
                  <c:v>9.7109889999999996</c:v>
                </c:pt>
                <c:pt idx="1358">
                  <c:v>9.7174309999999995</c:v>
                </c:pt>
                <c:pt idx="1359">
                  <c:v>9.7238749999999996</c:v>
                </c:pt>
                <c:pt idx="1360">
                  <c:v>9.730321</c:v>
                </c:pt>
                <c:pt idx="1361">
                  <c:v>9.7367699999999999</c:v>
                </c:pt>
                <c:pt idx="1362">
                  <c:v>9.7432200000000009</c:v>
                </c:pt>
                <c:pt idx="1363">
                  <c:v>9.7496729999999996</c:v>
                </c:pt>
                <c:pt idx="1364">
                  <c:v>9.7561269999999993</c:v>
                </c:pt>
                <c:pt idx="1365">
                  <c:v>9.7625840000000004</c:v>
                </c:pt>
                <c:pt idx="1366">
                  <c:v>9.7690429999999999</c:v>
                </c:pt>
                <c:pt idx="1367">
                  <c:v>9.7755039999999997</c:v>
                </c:pt>
                <c:pt idx="1368">
                  <c:v>9.7819669999999999</c:v>
                </c:pt>
                <c:pt idx="1369">
                  <c:v>9.7884329999999995</c:v>
                </c:pt>
                <c:pt idx="1370">
                  <c:v>9.7949000000000002</c:v>
                </c:pt>
                <c:pt idx="1371">
                  <c:v>9.8013700000000004</c:v>
                </c:pt>
                <c:pt idx="1372">
                  <c:v>9.8078420000000008</c:v>
                </c:pt>
                <c:pt idx="1373">
                  <c:v>9.8143159999999998</c:v>
                </c:pt>
                <c:pt idx="1374">
                  <c:v>9.8207920000000009</c:v>
                </c:pt>
                <c:pt idx="1375">
                  <c:v>9.8272700000000004</c:v>
                </c:pt>
                <c:pt idx="1376">
                  <c:v>9.8337509999999995</c:v>
                </c:pt>
                <c:pt idx="1377">
                  <c:v>9.8402329999999996</c:v>
                </c:pt>
                <c:pt idx="1378">
                  <c:v>9.8467179999999992</c:v>
                </c:pt>
                <c:pt idx="1379">
                  <c:v>9.8532039999999999</c:v>
                </c:pt>
                <c:pt idx="1380">
                  <c:v>9.859693</c:v>
                </c:pt>
                <c:pt idx="1381">
                  <c:v>9.8661840000000005</c:v>
                </c:pt>
                <c:pt idx="1382">
                  <c:v>9.8726769999999995</c:v>
                </c:pt>
                <c:pt idx="1383">
                  <c:v>9.8791720000000005</c:v>
                </c:pt>
                <c:pt idx="1384">
                  <c:v>9.8856699999999993</c:v>
                </c:pt>
                <c:pt idx="1385">
                  <c:v>9.8921690000000009</c:v>
                </c:pt>
                <c:pt idx="1386">
                  <c:v>9.8986710000000002</c:v>
                </c:pt>
                <c:pt idx="1387">
                  <c:v>9.9051749999999998</c:v>
                </c:pt>
                <c:pt idx="1388">
                  <c:v>9.9116809999999997</c:v>
                </c:pt>
                <c:pt idx="1389">
                  <c:v>9.9181889999999999</c:v>
                </c:pt>
                <c:pt idx="1390">
                  <c:v>9.9246990000000004</c:v>
                </c:pt>
                <c:pt idx="1391">
                  <c:v>9.9312109999999993</c:v>
                </c:pt>
                <c:pt idx="1392">
                  <c:v>9.9377259999999996</c:v>
                </c:pt>
                <c:pt idx="1393">
                  <c:v>9.9442419999999991</c:v>
                </c:pt>
                <c:pt idx="1394">
                  <c:v>9.9507619999999992</c:v>
                </c:pt>
                <c:pt idx="1395">
                  <c:v>9.9572819999999993</c:v>
                </c:pt>
                <c:pt idx="1396">
                  <c:v>9.9638050000000007</c:v>
                </c:pt>
                <c:pt idx="1397">
                  <c:v>9.9703300000000006</c:v>
                </c:pt>
                <c:pt idx="1398">
                  <c:v>9.976858</c:v>
                </c:pt>
                <c:pt idx="1399">
                  <c:v>9.9833870000000005</c:v>
                </c:pt>
                <c:pt idx="1400">
                  <c:v>9.9899190000000004</c:v>
                </c:pt>
                <c:pt idx="1401">
                  <c:v>9.9964519999999997</c:v>
                </c:pt>
                <c:pt idx="1402">
                  <c:v>10.00299</c:v>
                </c:pt>
                <c:pt idx="1403">
                  <c:v>10.00953</c:v>
                </c:pt>
                <c:pt idx="1404">
                  <c:v>10.016069999999999</c:v>
                </c:pt>
                <c:pt idx="1405">
                  <c:v>10.02261</c:v>
                </c:pt>
                <c:pt idx="1406">
                  <c:v>10.02915</c:v>
                </c:pt>
                <c:pt idx="1407">
                  <c:v>10.0357</c:v>
                </c:pt>
                <c:pt idx="1408">
                  <c:v>10.042249999999999</c:v>
                </c:pt>
                <c:pt idx="1409">
                  <c:v>10.0488</c:v>
                </c:pt>
                <c:pt idx="1410">
                  <c:v>10.055350000000001</c:v>
                </c:pt>
                <c:pt idx="1411">
                  <c:v>10.061909999999999</c:v>
                </c:pt>
                <c:pt idx="1412">
                  <c:v>10.06846</c:v>
                </c:pt>
                <c:pt idx="1413">
                  <c:v>10.07502</c:v>
                </c:pt>
                <c:pt idx="1414">
                  <c:v>10.08159</c:v>
                </c:pt>
                <c:pt idx="1415">
                  <c:v>10.088150000000001</c:v>
                </c:pt>
                <c:pt idx="1416">
                  <c:v>10.094720000000001</c:v>
                </c:pt>
                <c:pt idx="1417">
                  <c:v>10.101279999999999</c:v>
                </c:pt>
                <c:pt idx="1418">
                  <c:v>10.107849999999999</c:v>
                </c:pt>
                <c:pt idx="1419">
                  <c:v>10.114420000000001</c:v>
                </c:pt>
                <c:pt idx="1420">
                  <c:v>10.121</c:v>
                </c:pt>
                <c:pt idx="1421">
                  <c:v>10.12758</c:v>
                </c:pt>
                <c:pt idx="1422">
                  <c:v>10.13415</c:v>
                </c:pt>
                <c:pt idx="1423">
                  <c:v>10.14073</c:v>
                </c:pt>
                <c:pt idx="1424">
                  <c:v>10.147320000000001</c:v>
                </c:pt>
                <c:pt idx="1425">
                  <c:v>10.1539</c:v>
                </c:pt>
                <c:pt idx="1426">
                  <c:v>10.160489999999999</c:v>
                </c:pt>
                <c:pt idx="1427">
                  <c:v>10.16708</c:v>
                </c:pt>
                <c:pt idx="1428">
                  <c:v>10.17367</c:v>
                </c:pt>
                <c:pt idx="1429">
                  <c:v>10.180260000000001</c:v>
                </c:pt>
                <c:pt idx="1430">
                  <c:v>10.186859999999999</c:v>
                </c:pt>
                <c:pt idx="1431">
                  <c:v>10.19346</c:v>
                </c:pt>
                <c:pt idx="1432">
                  <c:v>10.200060000000001</c:v>
                </c:pt>
                <c:pt idx="1433">
                  <c:v>10.206659999999999</c:v>
                </c:pt>
                <c:pt idx="1434">
                  <c:v>10.21326</c:v>
                </c:pt>
                <c:pt idx="1435">
                  <c:v>10.21987</c:v>
                </c:pt>
                <c:pt idx="1436">
                  <c:v>10.22648</c:v>
                </c:pt>
                <c:pt idx="1437">
                  <c:v>10.233090000000001</c:v>
                </c:pt>
                <c:pt idx="1438">
                  <c:v>10.239699999999999</c:v>
                </c:pt>
                <c:pt idx="1439">
                  <c:v>10.246320000000001</c:v>
                </c:pt>
                <c:pt idx="1440">
                  <c:v>10.252929999999999</c:v>
                </c:pt>
                <c:pt idx="1441">
                  <c:v>10.259550000000001</c:v>
                </c:pt>
                <c:pt idx="1442">
                  <c:v>10.266170000000001</c:v>
                </c:pt>
                <c:pt idx="1443">
                  <c:v>10.2728</c:v>
                </c:pt>
                <c:pt idx="1444">
                  <c:v>10.27942</c:v>
                </c:pt>
                <c:pt idx="1445">
                  <c:v>10.286049999999999</c:v>
                </c:pt>
                <c:pt idx="1446">
                  <c:v>10.292680000000001</c:v>
                </c:pt>
                <c:pt idx="1447">
                  <c:v>10.29931</c:v>
                </c:pt>
                <c:pt idx="1448">
                  <c:v>10.305949999999999</c:v>
                </c:pt>
                <c:pt idx="1449">
                  <c:v>10.312580000000001</c:v>
                </c:pt>
                <c:pt idx="1450">
                  <c:v>10.31922</c:v>
                </c:pt>
                <c:pt idx="1451">
                  <c:v>10.32586</c:v>
                </c:pt>
                <c:pt idx="1452">
                  <c:v>10.332509999999999</c:v>
                </c:pt>
                <c:pt idx="1453">
                  <c:v>10.33915</c:v>
                </c:pt>
                <c:pt idx="1454">
                  <c:v>10.345800000000001</c:v>
                </c:pt>
                <c:pt idx="1455">
                  <c:v>10.352449999999999</c:v>
                </c:pt>
                <c:pt idx="1456">
                  <c:v>10.3591</c:v>
                </c:pt>
                <c:pt idx="1457">
                  <c:v>10.36575</c:v>
                </c:pt>
                <c:pt idx="1458">
                  <c:v>10.37241</c:v>
                </c:pt>
                <c:pt idx="1459">
                  <c:v>10.379060000000001</c:v>
                </c:pt>
                <c:pt idx="1460">
                  <c:v>10.385719999999999</c:v>
                </c:pt>
                <c:pt idx="1461">
                  <c:v>10.392390000000001</c:v>
                </c:pt>
                <c:pt idx="1462">
                  <c:v>10.399050000000001</c:v>
                </c:pt>
                <c:pt idx="1463">
                  <c:v>10.405709999999999</c:v>
                </c:pt>
                <c:pt idx="1464">
                  <c:v>10.412380000000001</c:v>
                </c:pt>
                <c:pt idx="1465">
                  <c:v>10.41905</c:v>
                </c:pt>
                <c:pt idx="1466">
                  <c:v>10.42573</c:v>
                </c:pt>
                <c:pt idx="1467">
                  <c:v>10.432399999999999</c:v>
                </c:pt>
                <c:pt idx="1468">
                  <c:v>10.439080000000001</c:v>
                </c:pt>
                <c:pt idx="1469">
                  <c:v>10.44576</c:v>
                </c:pt>
                <c:pt idx="1470">
                  <c:v>10.452439999999999</c:v>
                </c:pt>
                <c:pt idx="1471">
                  <c:v>10.45912</c:v>
                </c:pt>
                <c:pt idx="1472">
                  <c:v>10.465809999999999</c:v>
                </c:pt>
                <c:pt idx="1473">
                  <c:v>10.472490000000001</c:v>
                </c:pt>
                <c:pt idx="1474">
                  <c:v>10.479179999999999</c:v>
                </c:pt>
                <c:pt idx="1475">
                  <c:v>10.48588</c:v>
                </c:pt>
                <c:pt idx="1476">
                  <c:v>10.492570000000001</c:v>
                </c:pt>
                <c:pt idx="1477">
                  <c:v>10.499269999999999</c:v>
                </c:pt>
                <c:pt idx="1478">
                  <c:v>10.50596</c:v>
                </c:pt>
                <c:pt idx="1479">
                  <c:v>10.51266</c:v>
                </c:pt>
                <c:pt idx="1480">
                  <c:v>10.51937</c:v>
                </c:pt>
                <c:pt idx="1481">
                  <c:v>10.526070000000001</c:v>
                </c:pt>
                <c:pt idx="1482">
                  <c:v>10.532780000000001</c:v>
                </c:pt>
                <c:pt idx="1483">
                  <c:v>10.539490000000001</c:v>
                </c:pt>
                <c:pt idx="1484">
                  <c:v>10.546200000000001</c:v>
                </c:pt>
                <c:pt idx="1485">
                  <c:v>10.552910000000001</c:v>
                </c:pt>
                <c:pt idx="1486">
                  <c:v>10.55963</c:v>
                </c:pt>
                <c:pt idx="1487">
                  <c:v>10.56634</c:v>
                </c:pt>
                <c:pt idx="1488">
                  <c:v>10.57306</c:v>
                </c:pt>
                <c:pt idx="1489">
                  <c:v>10.579789999999999</c:v>
                </c:pt>
                <c:pt idx="1490">
                  <c:v>10.586510000000001</c:v>
                </c:pt>
                <c:pt idx="1491">
                  <c:v>10.59324</c:v>
                </c:pt>
                <c:pt idx="1492">
                  <c:v>10.599959999999999</c:v>
                </c:pt>
                <c:pt idx="1493">
                  <c:v>10.60669</c:v>
                </c:pt>
                <c:pt idx="1494">
                  <c:v>10.613429999999999</c:v>
                </c:pt>
                <c:pt idx="1495">
                  <c:v>10.62016</c:v>
                </c:pt>
                <c:pt idx="1496">
                  <c:v>10.626899999999999</c:v>
                </c:pt>
                <c:pt idx="1497">
                  <c:v>10.63364</c:v>
                </c:pt>
                <c:pt idx="1498">
                  <c:v>10.64038</c:v>
                </c:pt>
                <c:pt idx="1499">
                  <c:v>10.647119999999999</c:v>
                </c:pt>
                <c:pt idx="1500">
                  <c:v>10.65386</c:v>
                </c:pt>
                <c:pt idx="1501">
                  <c:v>10.66061</c:v>
                </c:pt>
                <c:pt idx="1502">
                  <c:v>10.66736</c:v>
                </c:pt>
                <c:pt idx="1503">
                  <c:v>10.674110000000001</c:v>
                </c:pt>
                <c:pt idx="1504">
                  <c:v>10.680870000000001</c:v>
                </c:pt>
                <c:pt idx="1505">
                  <c:v>10.687620000000001</c:v>
                </c:pt>
                <c:pt idx="1506">
                  <c:v>10.694380000000001</c:v>
                </c:pt>
                <c:pt idx="1507">
                  <c:v>10.701140000000001</c:v>
                </c:pt>
                <c:pt idx="1508">
                  <c:v>10.7079</c:v>
                </c:pt>
                <c:pt idx="1509">
                  <c:v>10.71467</c:v>
                </c:pt>
                <c:pt idx="1510">
                  <c:v>10.72143</c:v>
                </c:pt>
                <c:pt idx="1511">
                  <c:v>10.728199999999999</c:v>
                </c:pt>
                <c:pt idx="1512">
                  <c:v>10.734970000000001</c:v>
                </c:pt>
                <c:pt idx="1513">
                  <c:v>10.74175</c:v>
                </c:pt>
                <c:pt idx="1514">
                  <c:v>10.748519999999999</c:v>
                </c:pt>
                <c:pt idx="1515">
                  <c:v>10.7553</c:v>
                </c:pt>
                <c:pt idx="1516">
                  <c:v>10.762079999999999</c:v>
                </c:pt>
                <c:pt idx="1517">
                  <c:v>10.76886</c:v>
                </c:pt>
                <c:pt idx="1518">
                  <c:v>10.775639999999999</c:v>
                </c:pt>
                <c:pt idx="1519">
                  <c:v>10.78243</c:v>
                </c:pt>
                <c:pt idx="1520">
                  <c:v>10.78922</c:v>
                </c:pt>
                <c:pt idx="1521">
                  <c:v>10.796010000000001</c:v>
                </c:pt>
                <c:pt idx="1522">
                  <c:v>10.8028</c:v>
                </c:pt>
                <c:pt idx="1523">
                  <c:v>10.80959</c:v>
                </c:pt>
                <c:pt idx="1524">
                  <c:v>10.81639</c:v>
                </c:pt>
                <c:pt idx="1525">
                  <c:v>10.82319</c:v>
                </c:pt>
                <c:pt idx="1526">
                  <c:v>10.82999</c:v>
                </c:pt>
                <c:pt idx="1527">
                  <c:v>10.836790000000001</c:v>
                </c:pt>
                <c:pt idx="1528">
                  <c:v>10.8436</c:v>
                </c:pt>
                <c:pt idx="1529">
                  <c:v>10.8504</c:v>
                </c:pt>
                <c:pt idx="1530">
                  <c:v>10.85721</c:v>
                </c:pt>
                <c:pt idx="1531">
                  <c:v>10.86403</c:v>
                </c:pt>
                <c:pt idx="1532">
                  <c:v>10.870839999999999</c:v>
                </c:pt>
                <c:pt idx="1533">
                  <c:v>10.877649999999999</c:v>
                </c:pt>
                <c:pt idx="1534">
                  <c:v>10.88447</c:v>
                </c:pt>
                <c:pt idx="1535">
                  <c:v>10.89129</c:v>
                </c:pt>
                <c:pt idx="1536">
                  <c:v>10.898110000000001</c:v>
                </c:pt>
                <c:pt idx="1537">
                  <c:v>10.90494</c:v>
                </c:pt>
                <c:pt idx="1538">
                  <c:v>10.911759999999999</c:v>
                </c:pt>
                <c:pt idx="1539">
                  <c:v>10.91859</c:v>
                </c:pt>
                <c:pt idx="1540">
                  <c:v>10.925420000000001</c:v>
                </c:pt>
                <c:pt idx="1541">
                  <c:v>10.932259999999999</c:v>
                </c:pt>
                <c:pt idx="1542">
                  <c:v>10.93909</c:v>
                </c:pt>
                <c:pt idx="1543">
                  <c:v>10.945930000000001</c:v>
                </c:pt>
                <c:pt idx="1544">
                  <c:v>10.952769999999999</c:v>
                </c:pt>
                <c:pt idx="1545">
                  <c:v>10.95961</c:v>
                </c:pt>
                <c:pt idx="1546">
                  <c:v>10.96645</c:v>
                </c:pt>
                <c:pt idx="1547">
                  <c:v>10.9733</c:v>
                </c:pt>
                <c:pt idx="1548">
                  <c:v>10.98015</c:v>
                </c:pt>
                <c:pt idx="1549">
                  <c:v>10.98699</c:v>
                </c:pt>
                <c:pt idx="1550">
                  <c:v>10.99385</c:v>
                </c:pt>
                <c:pt idx="1551">
                  <c:v>11.0007</c:v>
                </c:pt>
                <c:pt idx="1552">
                  <c:v>11.00756</c:v>
                </c:pt>
                <c:pt idx="1553">
                  <c:v>11.014419999999999</c:v>
                </c:pt>
                <c:pt idx="1554">
                  <c:v>11.021280000000001</c:v>
                </c:pt>
                <c:pt idx="1555">
                  <c:v>11.02814</c:v>
                </c:pt>
                <c:pt idx="1556">
                  <c:v>11.035</c:v>
                </c:pt>
                <c:pt idx="1557">
                  <c:v>11.041869999999999</c:v>
                </c:pt>
                <c:pt idx="1558">
                  <c:v>11.04874</c:v>
                </c:pt>
                <c:pt idx="1559">
                  <c:v>11.05561</c:v>
                </c:pt>
                <c:pt idx="1560">
                  <c:v>11.062480000000001</c:v>
                </c:pt>
                <c:pt idx="1561">
                  <c:v>11.06936</c:v>
                </c:pt>
                <c:pt idx="1562">
                  <c:v>11.07624</c:v>
                </c:pt>
                <c:pt idx="1563">
                  <c:v>11.083119999999999</c:v>
                </c:pt>
                <c:pt idx="1564">
                  <c:v>11.09</c:v>
                </c:pt>
                <c:pt idx="1565">
                  <c:v>11.096880000000001</c:v>
                </c:pt>
                <c:pt idx="1566">
                  <c:v>11.103770000000001</c:v>
                </c:pt>
                <c:pt idx="1567">
                  <c:v>11.110659999999999</c:v>
                </c:pt>
                <c:pt idx="1568">
                  <c:v>11.11755</c:v>
                </c:pt>
                <c:pt idx="1569">
                  <c:v>11.12444</c:v>
                </c:pt>
                <c:pt idx="1570">
                  <c:v>11.13134</c:v>
                </c:pt>
                <c:pt idx="1571">
                  <c:v>11.13823</c:v>
                </c:pt>
                <c:pt idx="1572">
                  <c:v>11.14513</c:v>
                </c:pt>
                <c:pt idx="1573">
                  <c:v>11.15203</c:v>
                </c:pt>
                <c:pt idx="1574">
                  <c:v>11.158939999999999</c:v>
                </c:pt>
                <c:pt idx="1575">
                  <c:v>11.165839999999999</c:v>
                </c:pt>
                <c:pt idx="1576">
                  <c:v>11.172750000000001</c:v>
                </c:pt>
                <c:pt idx="1577">
                  <c:v>11.17966</c:v>
                </c:pt>
                <c:pt idx="1578">
                  <c:v>11.18657</c:v>
                </c:pt>
                <c:pt idx="1579">
                  <c:v>11.193479999999999</c:v>
                </c:pt>
                <c:pt idx="1580">
                  <c:v>11.2004</c:v>
                </c:pt>
                <c:pt idx="1581">
                  <c:v>11.207319999999999</c:v>
                </c:pt>
                <c:pt idx="1582">
                  <c:v>11.21424</c:v>
                </c:pt>
                <c:pt idx="1583">
                  <c:v>11.221159999999999</c:v>
                </c:pt>
                <c:pt idx="1584">
                  <c:v>11.22809</c:v>
                </c:pt>
                <c:pt idx="1585">
                  <c:v>11.235010000000001</c:v>
                </c:pt>
                <c:pt idx="1586">
                  <c:v>11.24194</c:v>
                </c:pt>
                <c:pt idx="1587">
                  <c:v>11.24887</c:v>
                </c:pt>
                <c:pt idx="1588">
                  <c:v>11.25581</c:v>
                </c:pt>
                <c:pt idx="1589">
                  <c:v>11.262740000000001</c:v>
                </c:pt>
                <c:pt idx="1590">
                  <c:v>11.269679999999999</c:v>
                </c:pt>
                <c:pt idx="1591">
                  <c:v>11.276619999999999</c:v>
                </c:pt>
                <c:pt idx="1592">
                  <c:v>11.28356</c:v>
                </c:pt>
                <c:pt idx="1593">
                  <c:v>11.2905</c:v>
                </c:pt>
                <c:pt idx="1594">
                  <c:v>11.29745</c:v>
                </c:pt>
                <c:pt idx="1595">
                  <c:v>11.304399999999999</c:v>
                </c:pt>
                <c:pt idx="1596">
                  <c:v>11.311349999999999</c:v>
                </c:pt>
                <c:pt idx="1597">
                  <c:v>11.318300000000001</c:v>
                </c:pt>
                <c:pt idx="1598">
                  <c:v>11.32525</c:v>
                </c:pt>
                <c:pt idx="1599">
                  <c:v>11.33221</c:v>
                </c:pt>
                <c:pt idx="1600">
                  <c:v>11.339169999999999</c:v>
                </c:pt>
                <c:pt idx="1601">
                  <c:v>11.34613</c:v>
                </c:pt>
                <c:pt idx="1602">
                  <c:v>11.35309</c:v>
                </c:pt>
                <c:pt idx="1603">
                  <c:v>11.360060000000001</c:v>
                </c:pt>
                <c:pt idx="1604">
                  <c:v>11.36703</c:v>
                </c:pt>
                <c:pt idx="1605">
                  <c:v>11.374000000000001</c:v>
                </c:pt>
                <c:pt idx="1606">
                  <c:v>11.38097</c:v>
                </c:pt>
                <c:pt idx="1607">
                  <c:v>11.38794</c:v>
                </c:pt>
                <c:pt idx="1608">
                  <c:v>11.394920000000001</c:v>
                </c:pt>
                <c:pt idx="1609">
                  <c:v>11.40189</c:v>
                </c:pt>
                <c:pt idx="1610">
                  <c:v>11.40887</c:v>
                </c:pt>
                <c:pt idx="1611">
                  <c:v>11.41586</c:v>
                </c:pt>
                <c:pt idx="1612">
                  <c:v>11.422840000000001</c:v>
                </c:pt>
                <c:pt idx="1613">
                  <c:v>11.429830000000001</c:v>
                </c:pt>
                <c:pt idx="1614">
                  <c:v>11.436820000000001</c:v>
                </c:pt>
                <c:pt idx="1615">
                  <c:v>11.443809999999999</c:v>
                </c:pt>
                <c:pt idx="1616">
                  <c:v>11.450799999999999</c:v>
                </c:pt>
                <c:pt idx="1617">
                  <c:v>11.457800000000001</c:v>
                </c:pt>
                <c:pt idx="1618">
                  <c:v>11.464790000000001</c:v>
                </c:pt>
                <c:pt idx="1619">
                  <c:v>11.47179</c:v>
                </c:pt>
                <c:pt idx="1620">
                  <c:v>11.47879</c:v>
                </c:pt>
                <c:pt idx="1621">
                  <c:v>11.485799999999999</c:v>
                </c:pt>
                <c:pt idx="1622">
                  <c:v>11.492800000000001</c:v>
                </c:pt>
                <c:pt idx="1623">
                  <c:v>11.49981</c:v>
                </c:pt>
                <c:pt idx="1624">
                  <c:v>11.506819999999999</c:v>
                </c:pt>
                <c:pt idx="1625">
                  <c:v>11.51383</c:v>
                </c:pt>
                <c:pt idx="1626">
                  <c:v>11.520849999999999</c:v>
                </c:pt>
                <c:pt idx="1627">
                  <c:v>11.52786</c:v>
                </c:pt>
                <c:pt idx="1628">
                  <c:v>11.534879999999999</c:v>
                </c:pt>
                <c:pt idx="1629">
                  <c:v>11.5419</c:v>
                </c:pt>
                <c:pt idx="1630">
                  <c:v>11.54893</c:v>
                </c:pt>
                <c:pt idx="1631">
                  <c:v>11.555949999999999</c:v>
                </c:pt>
                <c:pt idx="1632">
                  <c:v>11.56298</c:v>
                </c:pt>
                <c:pt idx="1633">
                  <c:v>11.57001</c:v>
                </c:pt>
                <c:pt idx="1634">
                  <c:v>11.57704</c:v>
                </c:pt>
                <c:pt idx="1635">
                  <c:v>11.584070000000001</c:v>
                </c:pt>
                <c:pt idx="1636">
                  <c:v>11.59111</c:v>
                </c:pt>
                <c:pt idx="1637">
                  <c:v>11.59815</c:v>
                </c:pt>
                <c:pt idx="1638">
                  <c:v>11.60519</c:v>
                </c:pt>
                <c:pt idx="1639">
                  <c:v>11.61223</c:v>
                </c:pt>
                <c:pt idx="1640">
                  <c:v>11.61927</c:v>
                </c:pt>
                <c:pt idx="1641">
                  <c:v>11.62632</c:v>
                </c:pt>
                <c:pt idx="1642">
                  <c:v>11.633369999999999</c:v>
                </c:pt>
                <c:pt idx="1643">
                  <c:v>11.640420000000001</c:v>
                </c:pt>
                <c:pt idx="1644">
                  <c:v>11.64747</c:v>
                </c:pt>
                <c:pt idx="1645">
                  <c:v>11.654529999999999</c:v>
                </c:pt>
                <c:pt idx="1646">
                  <c:v>11.661580000000001</c:v>
                </c:pt>
                <c:pt idx="1647">
                  <c:v>11.66864</c:v>
                </c:pt>
                <c:pt idx="1648">
                  <c:v>11.675700000000001</c:v>
                </c:pt>
                <c:pt idx="1649">
                  <c:v>11.68277</c:v>
                </c:pt>
                <c:pt idx="1650">
                  <c:v>11.689830000000001</c:v>
                </c:pt>
                <c:pt idx="1651">
                  <c:v>11.696899999999999</c:v>
                </c:pt>
                <c:pt idx="1652">
                  <c:v>11.70397</c:v>
                </c:pt>
                <c:pt idx="1653">
                  <c:v>11.711040000000001</c:v>
                </c:pt>
                <c:pt idx="1654">
                  <c:v>11.718120000000001</c:v>
                </c:pt>
                <c:pt idx="1655">
                  <c:v>11.72519</c:v>
                </c:pt>
                <c:pt idx="1656">
                  <c:v>11.73227</c:v>
                </c:pt>
                <c:pt idx="1657">
                  <c:v>11.73935</c:v>
                </c:pt>
                <c:pt idx="1658">
                  <c:v>11.74643</c:v>
                </c:pt>
                <c:pt idx="1659">
                  <c:v>11.75352</c:v>
                </c:pt>
                <c:pt idx="1660">
                  <c:v>11.7606</c:v>
                </c:pt>
                <c:pt idx="1661">
                  <c:v>11.76769</c:v>
                </c:pt>
                <c:pt idx="1662">
                  <c:v>11.774789999999999</c:v>
                </c:pt>
                <c:pt idx="1663">
                  <c:v>11.781879999999999</c:v>
                </c:pt>
                <c:pt idx="1664">
                  <c:v>11.788970000000001</c:v>
                </c:pt>
                <c:pt idx="1665">
                  <c:v>11.79607</c:v>
                </c:pt>
                <c:pt idx="1666">
                  <c:v>11.80317</c:v>
                </c:pt>
                <c:pt idx="1667">
                  <c:v>11.810269999999999</c:v>
                </c:pt>
                <c:pt idx="1668">
                  <c:v>11.81738</c:v>
                </c:pt>
                <c:pt idx="1669">
                  <c:v>11.824479999999999</c:v>
                </c:pt>
                <c:pt idx="1670">
                  <c:v>11.83159</c:v>
                </c:pt>
                <c:pt idx="1671">
                  <c:v>11.838699999999999</c:v>
                </c:pt>
                <c:pt idx="1672">
                  <c:v>11.84581</c:v>
                </c:pt>
                <c:pt idx="1673">
                  <c:v>11.852930000000001</c:v>
                </c:pt>
                <c:pt idx="1674">
                  <c:v>11.860049999999999</c:v>
                </c:pt>
                <c:pt idx="1675">
                  <c:v>11.86717</c:v>
                </c:pt>
                <c:pt idx="1676">
                  <c:v>11.87429</c:v>
                </c:pt>
                <c:pt idx="1677">
                  <c:v>11.881410000000001</c:v>
                </c:pt>
                <c:pt idx="1678">
                  <c:v>11.888540000000001</c:v>
                </c:pt>
                <c:pt idx="1679">
                  <c:v>11.895659999999999</c:v>
                </c:pt>
                <c:pt idx="1680">
                  <c:v>11.90279</c:v>
                </c:pt>
                <c:pt idx="1681">
                  <c:v>11.90992</c:v>
                </c:pt>
                <c:pt idx="1682">
                  <c:v>11.917059999999999</c:v>
                </c:pt>
                <c:pt idx="1683">
                  <c:v>11.924189999999999</c:v>
                </c:pt>
                <c:pt idx="1684">
                  <c:v>11.931330000000001</c:v>
                </c:pt>
                <c:pt idx="1685">
                  <c:v>11.938470000000001</c:v>
                </c:pt>
                <c:pt idx="1686">
                  <c:v>11.94561</c:v>
                </c:pt>
                <c:pt idx="1687">
                  <c:v>11.95276</c:v>
                </c:pt>
                <c:pt idx="1688">
                  <c:v>11.959910000000001</c:v>
                </c:pt>
                <c:pt idx="1689">
                  <c:v>11.96706</c:v>
                </c:pt>
                <c:pt idx="1690">
                  <c:v>11.974209999999999</c:v>
                </c:pt>
                <c:pt idx="1691">
                  <c:v>11.98136</c:v>
                </c:pt>
                <c:pt idx="1692">
                  <c:v>11.98851</c:v>
                </c:pt>
                <c:pt idx="1693">
                  <c:v>11.99567</c:v>
                </c:pt>
                <c:pt idx="1694">
                  <c:v>12.002829999999999</c:v>
                </c:pt>
                <c:pt idx="1695">
                  <c:v>12.00999</c:v>
                </c:pt>
                <c:pt idx="1696">
                  <c:v>12.017160000000001</c:v>
                </c:pt>
                <c:pt idx="1697">
                  <c:v>12.024319999999999</c:v>
                </c:pt>
                <c:pt idx="1698">
                  <c:v>12.03149</c:v>
                </c:pt>
                <c:pt idx="1699">
                  <c:v>12.03866</c:v>
                </c:pt>
                <c:pt idx="1700">
                  <c:v>12.04583</c:v>
                </c:pt>
                <c:pt idx="1701">
                  <c:v>12.05301</c:v>
                </c:pt>
                <c:pt idx="1702">
                  <c:v>12.06019</c:v>
                </c:pt>
                <c:pt idx="1703">
                  <c:v>12.067360000000001</c:v>
                </c:pt>
                <c:pt idx="1704">
                  <c:v>12.074540000000001</c:v>
                </c:pt>
                <c:pt idx="1705">
                  <c:v>12.08173</c:v>
                </c:pt>
                <c:pt idx="1706">
                  <c:v>12.08891</c:v>
                </c:pt>
                <c:pt idx="1707">
                  <c:v>12.0961</c:v>
                </c:pt>
                <c:pt idx="1708">
                  <c:v>12.103289999999999</c:v>
                </c:pt>
                <c:pt idx="1709">
                  <c:v>12.110480000000001</c:v>
                </c:pt>
                <c:pt idx="1710">
                  <c:v>12.11767</c:v>
                </c:pt>
                <c:pt idx="1711">
                  <c:v>12.12487</c:v>
                </c:pt>
                <c:pt idx="1712">
                  <c:v>12.132070000000001</c:v>
                </c:pt>
                <c:pt idx="1713">
                  <c:v>12.13927</c:v>
                </c:pt>
                <c:pt idx="1714">
                  <c:v>12.146470000000001</c:v>
                </c:pt>
                <c:pt idx="1715">
                  <c:v>12.15368</c:v>
                </c:pt>
                <c:pt idx="1716">
                  <c:v>12.160880000000001</c:v>
                </c:pt>
                <c:pt idx="1717">
                  <c:v>12.168089999999999</c:v>
                </c:pt>
                <c:pt idx="1718">
                  <c:v>12.1753</c:v>
                </c:pt>
                <c:pt idx="1719">
                  <c:v>12.18252</c:v>
                </c:pt>
                <c:pt idx="1720">
                  <c:v>12.189730000000001</c:v>
                </c:pt>
                <c:pt idx="1721">
                  <c:v>12.196949999999999</c:v>
                </c:pt>
                <c:pt idx="1722">
                  <c:v>12.20417</c:v>
                </c:pt>
                <c:pt idx="1723">
                  <c:v>12.21139</c:v>
                </c:pt>
                <c:pt idx="1724">
                  <c:v>12.21861</c:v>
                </c:pt>
                <c:pt idx="1725">
                  <c:v>12.22584</c:v>
                </c:pt>
                <c:pt idx="1726">
                  <c:v>12.23307</c:v>
                </c:pt>
                <c:pt idx="1727">
                  <c:v>12.2403</c:v>
                </c:pt>
                <c:pt idx="1728">
                  <c:v>12.247529999999999</c:v>
                </c:pt>
                <c:pt idx="1729">
                  <c:v>12.254759999999999</c:v>
                </c:pt>
                <c:pt idx="1730">
                  <c:v>12.262</c:v>
                </c:pt>
                <c:pt idx="1731">
                  <c:v>12.26924</c:v>
                </c:pt>
                <c:pt idx="1732">
                  <c:v>12.276479999999999</c:v>
                </c:pt>
                <c:pt idx="1733">
                  <c:v>12.283720000000001</c:v>
                </c:pt>
                <c:pt idx="1734">
                  <c:v>12.29097</c:v>
                </c:pt>
                <c:pt idx="1735">
                  <c:v>12.298209999999999</c:v>
                </c:pt>
                <c:pt idx="1736">
                  <c:v>12.30546</c:v>
                </c:pt>
                <c:pt idx="1737">
                  <c:v>12.312709999999999</c:v>
                </c:pt>
                <c:pt idx="1738">
                  <c:v>12.31997</c:v>
                </c:pt>
                <c:pt idx="1739">
                  <c:v>12.327220000000001</c:v>
                </c:pt>
                <c:pt idx="1740">
                  <c:v>12.334479999999999</c:v>
                </c:pt>
                <c:pt idx="1741">
                  <c:v>12.34174</c:v>
                </c:pt>
                <c:pt idx="1742">
                  <c:v>12.349</c:v>
                </c:pt>
                <c:pt idx="1743">
                  <c:v>12.35627</c:v>
                </c:pt>
                <c:pt idx="1744">
                  <c:v>12.363530000000001</c:v>
                </c:pt>
                <c:pt idx="1745">
                  <c:v>12.370799999999999</c:v>
                </c:pt>
                <c:pt idx="1746">
                  <c:v>12.378069999999999</c:v>
                </c:pt>
                <c:pt idx="1747">
                  <c:v>12.385339999999999</c:v>
                </c:pt>
                <c:pt idx="1748">
                  <c:v>12.392620000000001</c:v>
                </c:pt>
                <c:pt idx="1749">
                  <c:v>12.399900000000001</c:v>
                </c:pt>
                <c:pt idx="1750">
                  <c:v>12.40718</c:v>
                </c:pt>
                <c:pt idx="1751">
                  <c:v>12.41446</c:v>
                </c:pt>
                <c:pt idx="1752">
                  <c:v>12.42174</c:v>
                </c:pt>
                <c:pt idx="1753">
                  <c:v>12.429029999999999</c:v>
                </c:pt>
                <c:pt idx="1754">
                  <c:v>12.436310000000001</c:v>
                </c:pt>
                <c:pt idx="1755">
                  <c:v>12.4436</c:v>
                </c:pt>
                <c:pt idx="1756">
                  <c:v>12.450900000000001</c:v>
                </c:pt>
                <c:pt idx="1757">
                  <c:v>12.45819</c:v>
                </c:pt>
                <c:pt idx="1758">
                  <c:v>12.465490000000001</c:v>
                </c:pt>
                <c:pt idx="1759">
                  <c:v>12.47278</c:v>
                </c:pt>
                <c:pt idx="1760">
                  <c:v>12.480090000000001</c:v>
                </c:pt>
                <c:pt idx="1761">
                  <c:v>12.48739</c:v>
                </c:pt>
                <c:pt idx="1762">
                  <c:v>12.49469</c:v>
                </c:pt>
                <c:pt idx="1763">
                  <c:v>12.502000000000001</c:v>
                </c:pt>
                <c:pt idx="1764">
                  <c:v>12.509309999999999</c:v>
                </c:pt>
                <c:pt idx="1765">
                  <c:v>12.51662</c:v>
                </c:pt>
                <c:pt idx="1766">
                  <c:v>12.52393</c:v>
                </c:pt>
                <c:pt idx="1767">
                  <c:v>12.53125</c:v>
                </c:pt>
                <c:pt idx="1768">
                  <c:v>12.53857</c:v>
                </c:pt>
                <c:pt idx="1769">
                  <c:v>12.54589</c:v>
                </c:pt>
                <c:pt idx="1770">
                  <c:v>12.55321</c:v>
                </c:pt>
                <c:pt idx="1771">
                  <c:v>12.56053</c:v>
                </c:pt>
                <c:pt idx="1772">
                  <c:v>12.56786</c:v>
                </c:pt>
                <c:pt idx="1773">
                  <c:v>12.575189999999999</c:v>
                </c:pt>
                <c:pt idx="1774">
                  <c:v>12.582520000000001</c:v>
                </c:pt>
                <c:pt idx="1775">
                  <c:v>12.58985</c:v>
                </c:pt>
                <c:pt idx="1776">
                  <c:v>12.59718</c:v>
                </c:pt>
                <c:pt idx="1777">
                  <c:v>12.604520000000001</c:v>
                </c:pt>
                <c:pt idx="1778">
                  <c:v>12.61186</c:v>
                </c:pt>
                <c:pt idx="1779">
                  <c:v>12.619199999999999</c:v>
                </c:pt>
                <c:pt idx="1780">
                  <c:v>12.62654</c:v>
                </c:pt>
                <c:pt idx="1781">
                  <c:v>12.633889999999999</c:v>
                </c:pt>
                <c:pt idx="1782">
                  <c:v>12.64124</c:v>
                </c:pt>
                <c:pt idx="1783">
                  <c:v>12.64859</c:v>
                </c:pt>
                <c:pt idx="1784">
                  <c:v>12.655939999999999</c:v>
                </c:pt>
                <c:pt idx="1785">
                  <c:v>12.66329</c:v>
                </c:pt>
                <c:pt idx="1786">
                  <c:v>12.67065</c:v>
                </c:pt>
                <c:pt idx="1787">
                  <c:v>12.67801</c:v>
                </c:pt>
                <c:pt idx="1788">
                  <c:v>12.685370000000001</c:v>
                </c:pt>
                <c:pt idx="1789">
                  <c:v>12.692729999999999</c:v>
                </c:pt>
                <c:pt idx="1790">
                  <c:v>12.700089999999999</c:v>
                </c:pt>
                <c:pt idx="1791">
                  <c:v>12.707459999999999</c:v>
                </c:pt>
                <c:pt idx="1792">
                  <c:v>12.714829999999999</c:v>
                </c:pt>
                <c:pt idx="1793">
                  <c:v>12.722200000000001</c:v>
                </c:pt>
                <c:pt idx="1794">
                  <c:v>12.729570000000001</c:v>
                </c:pt>
                <c:pt idx="1795">
                  <c:v>12.73695</c:v>
                </c:pt>
                <c:pt idx="1796">
                  <c:v>12.74433</c:v>
                </c:pt>
                <c:pt idx="1797">
                  <c:v>12.751709999999999</c:v>
                </c:pt>
                <c:pt idx="1798">
                  <c:v>12.75909</c:v>
                </c:pt>
                <c:pt idx="1799">
                  <c:v>12.76647</c:v>
                </c:pt>
                <c:pt idx="1800">
                  <c:v>12.773860000000001</c:v>
                </c:pt>
                <c:pt idx="1801">
                  <c:v>12.78125</c:v>
                </c:pt>
                <c:pt idx="1802">
                  <c:v>12.788639999999999</c:v>
                </c:pt>
                <c:pt idx="1803">
                  <c:v>12.79603</c:v>
                </c:pt>
                <c:pt idx="1804">
                  <c:v>12.803419999999999</c:v>
                </c:pt>
                <c:pt idx="1805">
                  <c:v>12.81082</c:v>
                </c:pt>
                <c:pt idx="1806">
                  <c:v>12.81822</c:v>
                </c:pt>
                <c:pt idx="1807">
                  <c:v>12.825620000000001</c:v>
                </c:pt>
                <c:pt idx="1808">
                  <c:v>12.833019999999999</c:v>
                </c:pt>
                <c:pt idx="1809">
                  <c:v>12.84043</c:v>
                </c:pt>
                <c:pt idx="1810">
                  <c:v>12.84783</c:v>
                </c:pt>
                <c:pt idx="1811">
                  <c:v>12.85524</c:v>
                </c:pt>
                <c:pt idx="1812">
                  <c:v>12.86266</c:v>
                </c:pt>
                <c:pt idx="1813">
                  <c:v>12.87007</c:v>
                </c:pt>
                <c:pt idx="1814">
                  <c:v>12.87749</c:v>
                </c:pt>
                <c:pt idx="1815">
                  <c:v>12.8849</c:v>
                </c:pt>
                <c:pt idx="1816">
                  <c:v>12.89232</c:v>
                </c:pt>
                <c:pt idx="1817">
                  <c:v>12.899749999999999</c:v>
                </c:pt>
                <c:pt idx="1818">
                  <c:v>12.907170000000001</c:v>
                </c:pt>
                <c:pt idx="1819">
                  <c:v>12.9146</c:v>
                </c:pt>
                <c:pt idx="1820">
                  <c:v>12.922029999999999</c:v>
                </c:pt>
                <c:pt idx="1821">
                  <c:v>12.929460000000001</c:v>
                </c:pt>
                <c:pt idx="1822">
                  <c:v>12.93689</c:v>
                </c:pt>
                <c:pt idx="1823">
                  <c:v>12.944319999999999</c:v>
                </c:pt>
                <c:pt idx="1824">
                  <c:v>12.95176</c:v>
                </c:pt>
                <c:pt idx="1825">
                  <c:v>12.959199999999999</c:v>
                </c:pt>
                <c:pt idx="1826">
                  <c:v>12.96664</c:v>
                </c:pt>
                <c:pt idx="1827">
                  <c:v>12.97409</c:v>
                </c:pt>
                <c:pt idx="1828">
                  <c:v>12.981529999999999</c:v>
                </c:pt>
                <c:pt idx="1829">
                  <c:v>12.98898</c:v>
                </c:pt>
                <c:pt idx="1830">
                  <c:v>12.99643</c:v>
                </c:pt>
                <c:pt idx="1831">
                  <c:v>13.003880000000001</c:v>
                </c:pt>
                <c:pt idx="1832">
                  <c:v>13.011340000000001</c:v>
                </c:pt>
                <c:pt idx="1833">
                  <c:v>13.018789999999999</c:v>
                </c:pt>
                <c:pt idx="1834">
                  <c:v>13.026249999999999</c:v>
                </c:pt>
                <c:pt idx="1835">
                  <c:v>13.033709999999999</c:v>
                </c:pt>
                <c:pt idx="1836">
                  <c:v>13.041169999999999</c:v>
                </c:pt>
                <c:pt idx="1837">
                  <c:v>13.048640000000001</c:v>
                </c:pt>
                <c:pt idx="1838">
                  <c:v>13.05611</c:v>
                </c:pt>
                <c:pt idx="1839">
                  <c:v>13.06358</c:v>
                </c:pt>
                <c:pt idx="1840">
                  <c:v>13.07105</c:v>
                </c:pt>
                <c:pt idx="1841">
                  <c:v>13.078519999999999</c:v>
                </c:pt>
                <c:pt idx="1842">
                  <c:v>13.086</c:v>
                </c:pt>
                <c:pt idx="1843">
                  <c:v>13.09347</c:v>
                </c:pt>
                <c:pt idx="1844">
                  <c:v>13.100960000000001</c:v>
                </c:pt>
                <c:pt idx="1845">
                  <c:v>13.10844</c:v>
                </c:pt>
                <c:pt idx="1846">
                  <c:v>13.115919999999999</c:v>
                </c:pt>
                <c:pt idx="1847">
                  <c:v>13.12341</c:v>
                </c:pt>
                <c:pt idx="1848">
                  <c:v>13.1309</c:v>
                </c:pt>
                <c:pt idx="1849">
                  <c:v>13.138389999999999</c:v>
                </c:pt>
                <c:pt idx="1850">
                  <c:v>13.14588</c:v>
                </c:pt>
                <c:pt idx="1851">
                  <c:v>13.153370000000001</c:v>
                </c:pt>
                <c:pt idx="1852">
                  <c:v>13.160869999999999</c:v>
                </c:pt>
                <c:pt idx="1853">
                  <c:v>13.168369999999999</c:v>
                </c:pt>
                <c:pt idx="1854">
                  <c:v>13.17587</c:v>
                </c:pt>
                <c:pt idx="1855">
                  <c:v>13.18338</c:v>
                </c:pt>
                <c:pt idx="1856">
                  <c:v>13.19088</c:v>
                </c:pt>
                <c:pt idx="1857">
                  <c:v>13.19839</c:v>
                </c:pt>
                <c:pt idx="1858">
                  <c:v>13.2059</c:v>
                </c:pt>
                <c:pt idx="1859">
                  <c:v>13.21341</c:v>
                </c:pt>
                <c:pt idx="1860">
                  <c:v>13.22092</c:v>
                </c:pt>
                <c:pt idx="1861">
                  <c:v>13.228440000000001</c:v>
                </c:pt>
                <c:pt idx="1862">
                  <c:v>13.23596</c:v>
                </c:pt>
                <c:pt idx="1863">
                  <c:v>13.24348</c:v>
                </c:pt>
                <c:pt idx="1864">
                  <c:v>13.250999999999999</c:v>
                </c:pt>
                <c:pt idx="1865">
                  <c:v>13.25853</c:v>
                </c:pt>
                <c:pt idx="1866">
                  <c:v>13.26605</c:v>
                </c:pt>
                <c:pt idx="1867">
                  <c:v>13.273580000000001</c:v>
                </c:pt>
                <c:pt idx="1868">
                  <c:v>13.28111</c:v>
                </c:pt>
                <c:pt idx="1869">
                  <c:v>13.288650000000001</c:v>
                </c:pt>
                <c:pt idx="1870">
                  <c:v>13.29618</c:v>
                </c:pt>
                <c:pt idx="1871">
                  <c:v>13.30372</c:v>
                </c:pt>
                <c:pt idx="1872">
                  <c:v>13.311260000000001</c:v>
                </c:pt>
                <c:pt idx="1873">
                  <c:v>13.3188</c:v>
                </c:pt>
                <c:pt idx="1874">
                  <c:v>13.32635</c:v>
                </c:pt>
                <c:pt idx="1875">
                  <c:v>13.33389</c:v>
                </c:pt>
                <c:pt idx="1876">
                  <c:v>13.34144</c:v>
                </c:pt>
                <c:pt idx="1877">
                  <c:v>13.348990000000001</c:v>
                </c:pt>
                <c:pt idx="1878">
                  <c:v>13.356540000000001</c:v>
                </c:pt>
                <c:pt idx="1879">
                  <c:v>13.364100000000001</c:v>
                </c:pt>
                <c:pt idx="1880">
                  <c:v>13.37166</c:v>
                </c:pt>
                <c:pt idx="1881">
                  <c:v>13.37921</c:v>
                </c:pt>
                <c:pt idx="1882">
                  <c:v>13.38678</c:v>
                </c:pt>
                <c:pt idx="1883">
                  <c:v>13.39434</c:v>
                </c:pt>
                <c:pt idx="1884">
                  <c:v>13.401899999999999</c:v>
                </c:pt>
                <c:pt idx="1885">
                  <c:v>13.409470000000001</c:v>
                </c:pt>
                <c:pt idx="1886">
                  <c:v>13.41704</c:v>
                </c:pt>
                <c:pt idx="1887">
                  <c:v>13.424609999999999</c:v>
                </c:pt>
                <c:pt idx="1888">
                  <c:v>13.43219</c:v>
                </c:pt>
                <c:pt idx="1889">
                  <c:v>13.43976</c:v>
                </c:pt>
                <c:pt idx="1890">
                  <c:v>13.447340000000001</c:v>
                </c:pt>
                <c:pt idx="1891">
                  <c:v>13.45492</c:v>
                </c:pt>
                <c:pt idx="1892">
                  <c:v>13.4625</c:v>
                </c:pt>
                <c:pt idx="1893">
                  <c:v>13.470090000000001</c:v>
                </c:pt>
                <c:pt idx="1894">
                  <c:v>13.477679999999999</c:v>
                </c:pt>
                <c:pt idx="1895">
                  <c:v>13.48526</c:v>
                </c:pt>
                <c:pt idx="1896">
                  <c:v>13.49286</c:v>
                </c:pt>
                <c:pt idx="1897">
                  <c:v>13.500450000000001</c:v>
                </c:pt>
                <c:pt idx="1898">
                  <c:v>13.508039999999999</c:v>
                </c:pt>
                <c:pt idx="1899">
                  <c:v>13.515639999999999</c:v>
                </c:pt>
                <c:pt idx="1900">
                  <c:v>13.523239999999999</c:v>
                </c:pt>
                <c:pt idx="1901">
                  <c:v>13.53084</c:v>
                </c:pt>
                <c:pt idx="1902">
                  <c:v>13.538449999999999</c:v>
                </c:pt>
                <c:pt idx="1903">
                  <c:v>13.546049999999999</c:v>
                </c:pt>
                <c:pt idx="1904">
                  <c:v>13.553660000000001</c:v>
                </c:pt>
                <c:pt idx="1905">
                  <c:v>13.56127</c:v>
                </c:pt>
                <c:pt idx="1906">
                  <c:v>13.56888</c:v>
                </c:pt>
                <c:pt idx="1907">
                  <c:v>13.576499999999999</c:v>
                </c:pt>
                <c:pt idx="1908">
                  <c:v>13.584110000000001</c:v>
                </c:pt>
                <c:pt idx="1909">
                  <c:v>13.59173</c:v>
                </c:pt>
                <c:pt idx="1910">
                  <c:v>13.599349999999999</c:v>
                </c:pt>
                <c:pt idx="1911">
                  <c:v>13.60698</c:v>
                </c:pt>
                <c:pt idx="1912">
                  <c:v>13.614599999999999</c:v>
                </c:pt>
                <c:pt idx="1913">
                  <c:v>13.62223</c:v>
                </c:pt>
                <c:pt idx="1914">
                  <c:v>13.629860000000001</c:v>
                </c:pt>
                <c:pt idx="1915">
                  <c:v>13.63749</c:v>
                </c:pt>
                <c:pt idx="1916">
                  <c:v>13.64512</c:v>
                </c:pt>
                <c:pt idx="1917">
                  <c:v>13.652760000000001</c:v>
                </c:pt>
                <c:pt idx="1918">
                  <c:v>13.660399999999999</c:v>
                </c:pt>
                <c:pt idx="1919">
                  <c:v>13.66804</c:v>
                </c:pt>
                <c:pt idx="1920">
                  <c:v>13.67568</c:v>
                </c:pt>
                <c:pt idx="1921">
                  <c:v>13.68332</c:v>
                </c:pt>
                <c:pt idx="1922">
                  <c:v>13.69097</c:v>
                </c:pt>
                <c:pt idx="1923">
                  <c:v>13.69862</c:v>
                </c:pt>
                <c:pt idx="1924">
                  <c:v>13.70627</c:v>
                </c:pt>
                <c:pt idx="1925">
                  <c:v>13.71392</c:v>
                </c:pt>
                <c:pt idx="1926">
                  <c:v>13.721579999999999</c:v>
                </c:pt>
                <c:pt idx="1927">
                  <c:v>13.729240000000001</c:v>
                </c:pt>
                <c:pt idx="1928">
                  <c:v>13.7369</c:v>
                </c:pt>
                <c:pt idx="1929">
                  <c:v>13.74456</c:v>
                </c:pt>
                <c:pt idx="1930">
                  <c:v>13.752219999999999</c:v>
                </c:pt>
                <c:pt idx="1931">
                  <c:v>13.75989</c:v>
                </c:pt>
                <c:pt idx="1932">
                  <c:v>13.76755</c:v>
                </c:pt>
                <c:pt idx="1933">
                  <c:v>13.775219999999999</c:v>
                </c:pt>
                <c:pt idx="1934">
                  <c:v>13.7829</c:v>
                </c:pt>
                <c:pt idx="1935">
                  <c:v>13.790570000000001</c:v>
                </c:pt>
                <c:pt idx="1936">
                  <c:v>13.798249999999999</c:v>
                </c:pt>
                <c:pt idx="1937">
                  <c:v>13.80593</c:v>
                </c:pt>
                <c:pt idx="1938">
                  <c:v>13.813610000000001</c:v>
                </c:pt>
                <c:pt idx="1939">
                  <c:v>13.821289999999999</c:v>
                </c:pt>
                <c:pt idx="1940">
                  <c:v>13.82897</c:v>
                </c:pt>
                <c:pt idx="1941">
                  <c:v>13.83666</c:v>
                </c:pt>
                <c:pt idx="1942">
                  <c:v>13.84435</c:v>
                </c:pt>
                <c:pt idx="1943">
                  <c:v>13.852040000000001</c:v>
                </c:pt>
                <c:pt idx="1944">
                  <c:v>13.85974</c:v>
                </c:pt>
                <c:pt idx="1945">
                  <c:v>13.867430000000001</c:v>
                </c:pt>
                <c:pt idx="1946">
                  <c:v>13.87513</c:v>
                </c:pt>
                <c:pt idx="1947">
                  <c:v>13.88283</c:v>
                </c:pt>
                <c:pt idx="1948">
                  <c:v>13.89053</c:v>
                </c:pt>
                <c:pt idx="1949">
                  <c:v>13.898239999999999</c:v>
                </c:pt>
                <c:pt idx="1950">
                  <c:v>13.905939999999999</c:v>
                </c:pt>
                <c:pt idx="1951">
                  <c:v>13.913650000000001</c:v>
                </c:pt>
                <c:pt idx="1952">
                  <c:v>13.92136</c:v>
                </c:pt>
                <c:pt idx="1953">
                  <c:v>13.929069999999999</c:v>
                </c:pt>
                <c:pt idx="1954">
                  <c:v>13.93679</c:v>
                </c:pt>
                <c:pt idx="1955">
                  <c:v>13.944509999999999</c:v>
                </c:pt>
                <c:pt idx="1956">
                  <c:v>13.952220000000001</c:v>
                </c:pt>
                <c:pt idx="1957">
                  <c:v>13.959949999999999</c:v>
                </c:pt>
                <c:pt idx="1958">
                  <c:v>13.96767</c:v>
                </c:pt>
                <c:pt idx="1959">
                  <c:v>13.9754</c:v>
                </c:pt>
                <c:pt idx="1960">
                  <c:v>13.98312</c:v>
                </c:pt>
                <c:pt idx="1961">
                  <c:v>13.99085</c:v>
                </c:pt>
                <c:pt idx="1962">
                  <c:v>13.99858</c:v>
                </c:pt>
                <c:pt idx="1963">
                  <c:v>14.006320000000001</c:v>
                </c:pt>
                <c:pt idx="1964">
                  <c:v>14.014060000000001</c:v>
                </c:pt>
                <c:pt idx="1965">
                  <c:v>14.021789999999999</c:v>
                </c:pt>
                <c:pt idx="1966">
                  <c:v>14.029529999999999</c:v>
                </c:pt>
                <c:pt idx="1967">
                  <c:v>14.037280000000001</c:v>
                </c:pt>
                <c:pt idx="1968">
                  <c:v>14.045019999999999</c:v>
                </c:pt>
                <c:pt idx="1969">
                  <c:v>14.052770000000001</c:v>
                </c:pt>
                <c:pt idx="1970">
                  <c:v>14.06052</c:v>
                </c:pt>
                <c:pt idx="1971">
                  <c:v>14.06827</c:v>
                </c:pt>
                <c:pt idx="1972">
                  <c:v>14.07602</c:v>
                </c:pt>
                <c:pt idx="1973">
                  <c:v>14.083780000000001</c:v>
                </c:pt>
                <c:pt idx="1974">
                  <c:v>14.09154</c:v>
                </c:pt>
                <c:pt idx="1975">
                  <c:v>14.09929</c:v>
                </c:pt>
                <c:pt idx="1976">
                  <c:v>14.107060000000001</c:v>
                </c:pt>
                <c:pt idx="1977">
                  <c:v>14.11482</c:v>
                </c:pt>
                <c:pt idx="1978">
                  <c:v>14.122590000000001</c:v>
                </c:pt>
                <c:pt idx="1979">
                  <c:v>14.13035</c:v>
                </c:pt>
                <c:pt idx="1980">
                  <c:v>14.13813</c:v>
                </c:pt>
                <c:pt idx="1981">
                  <c:v>14.145899999999999</c:v>
                </c:pt>
                <c:pt idx="1982">
                  <c:v>14.15367</c:v>
                </c:pt>
                <c:pt idx="1983">
                  <c:v>14.16145</c:v>
                </c:pt>
                <c:pt idx="1984">
                  <c:v>14.169230000000001</c:v>
                </c:pt>
                <c:pt idx="1985">
                  <c:v>14.177009999999999</c:v>
                </c:pt>
                <c:pt idx="1986">
                  <c:v>14.18479</c:v>
                </c:pt>
                <c:pt idx="1987">
                  <c:v>14.19258</c:v>
                </c:pt>
                <c:pt idx="1988">
                  <c:v>14.200369999999999</c:v>
                </c:pt>
                <c:pt idx="1989">
                  <c:v>14.208159999999999</c:v>
                </c:pt>
                <c:pt idx="1990">
                  <c:v>14.215949999999999</c:v>
                </c:pt>
                <c:pt idx="1991">
                  <c:v>14.223739999999999</c:v>
                </c:pt>
                <c:pt idx="1992">
                  <c:v>14.231540000000001</c:v>
                </c:pt>
                <c:pt idx="1993">
                  <c:v>14.23934</c:v>
                </c:pt>
                <c:pt idx="1994">
                  <c:v>14.24714</c:v>
                </c:pt>
                <c:pt idx="1995">
                  <c:v>14.25494</c:v>
                </c:pt>
                <c:pt idx="1996">
                  <c:v>14.262740000000001</c:v>
                </c:pt>
                <c:pt idx="1997">
                  <c:v>14.27055</c:v>
                </c:pt>
                <c:pt idx="1998">
                  <c:v>14.278359999999999</c:v>
                </c:pt>
                <c:pt idx="1999">
                  <c:v>14.28617</c:v>
                </c:pt>
                <c:pt idx="2000">
                  <c:v>14.293979999999999</c:v>
                </c:pt>
                <c:pt idx="2001">
                  <c:v>14.3018</c:v>
                </c:pt>
                <c:pt idx="2002">
                  <c:v>14.309620000000001</c:v>
                </c:pt>
                <c:pt idx="2003">
                  <c:v>14.31744</c:v>
                </c:pt>
                <c:pt idx="2004">
                  <c:v>14.32526</c:v>
                </c:pt>
                <c:pt idx="2005">
                  <c:v>14.333080000000001</c:v>
                </c:pt>
                <c:pt idx="2006">
                  <c:v>14.340909999999999</c:v>
                </c:pt>
                <c:pt idx="2007">
                  <c:v>14.34873</c:v>
                </c:pt>
                <c:pt idx="2008">
                  <c:v>14.35657</c:v>
                </c:pt>
                <c:pt idx="2009">
                  <c:v>14.3644</c:v>
                </c:pt>
                <c:pt idx="2010">
                  <c:v>14.37223</c:v>
                </c:pt>
                <c:pt idx="2011">
                  <c:v>14.38007</c:v>
                </c:pt>
                <c:pt idx="2012">
                  <c:v>14.38791</c:v>
                </c:pt>
                <c:pt idx="2013">
                  <c:v>14.39575</c:v>
                </c:pt>
                <c:pt idx="2014">
                  <c:v>14.403589999999999</c:v>
                </c:pt>
                <c:pt idx="2015">
                  <c:v>14.411440000000001</c:v>
                </c:pt>
                <c:pt idx="2016">
                  <c:v>14.419280000000001</c:v>
                </c:pt>
                <c:pt idx="2017">
                  <c:v>14.42713</c:v>
                </c:pt>
                <c:pt idx="2018">
                  <c:v>14.434990000000001</c:v>
                </c:pt>
                <c:pt idx="2019">
                  <c:v>14.44284</c:v>
                </c:pt>
                <c:pt idx="2020">
                  <c:v>14.45069</c:v>
                </c:pt>
                <c:pt idx="2021">
                  <c:v>14.458550000000001</c:v>
                </c:pt>
                <c:pt idx="2022">
                  <c:v>14.46641</c:v>
                </c:pt>
                <c:pt idx="2023">
                  <c:v>14.474270000000001</c:v>
                </c:pt>
                <c:pt idx="2024">
                  <c:v>14.482139999999999</c:v>
                </c:pt>
                <c:pt idx="2025">
                  <c:v>14.49001</c:v>
                </c:pt>
                <c:pt idx="2026">
                  <c:v>14.497870000000001</c:v>
                </c:pt>
                <c:pt idx="2027">
                  <c:v>14.505739999999999</c:v>
                </c:pt>
                <c:pt idx="2028">
                  <c:v>14.51362</c:v>
                </c:pt>
                <c:pt idx="2029">
                  <c:v>14.52149</c:v>
                </c:pt>
                <c:pt idx="2030">
                  <c:v>14.52937</c:v>
                </c:pt>
                <c:pt idx="2031">
                  <c:v>14.53725</c:v>
                </c:pt>
                <c:pt idx="2032">
                  <c:v>14.54513</c:v>
                </c:pt>
                <c:pt idx="2033">
                  <c:v>14.55301</c:v>
                </c:pt>
                <c:pt idx="2034">
                  <c:v>14.5609</c:v>
                </c:pt>
                <c:pt idx="2035">
                  <c:v>14.56879</c:v>
                </c:pt>
                <c:pt idx="2036">
                  <c:v>14.57668</c:v>
                </c:pt>
                <c:pt idx="2037">
                  <c:v>14.584569999999999</c:v>
                </c:pt>
                <c:pt idx="2038">
                  <c:v>14.59247</c:v>
                </c:pt>
                <c:pt idx="2039">
                  <c:v>14.60036</c:v>
                </c:pt>
                <c:pt idx="2040">
                  <c:v>14.60826</c:v>
                </c:pt>
                <c:pt idx="2041">
                  <c:v>14.616160000000001</c:v>
                </c:pt>
                <c:pt idx="2042">
                  <c:v>14.62406</c:v>
                </c:pt>
                <c:pt idx="2043">
                  <c:v>14.631970000000001</c:v>
                </c:pt>
                <c:pt idx="2044">
                  <c:v>14.63988</c:v>
                </c:pt>
                <c:pt idx="2045">
                  <c:v>14.647790000000001</c:v>
                </c:pt>
                <c:pt idx="2046">
                  <c:v>14.6557</c:v>
                </c:pt>
                <c:pt idx="2047">
                  <c:v>14.66361</c:v>
                </c:pt>
                <c:pt idx="2048">
                  <c:v>14.671530000000001</c:v>
                </c:pt>
                <c:pt idx="2049">
                  <c:v>14.67944</c:v>
                </c:pt>
                <c:pt idx="2050">
                  <c:v>14.68736</c:v>
                </c:pt>
                <c:pt idx="2051">
                  <c:v>14.69529</c:v>
                </c:pt>
                <c:pt idx="2052">
                  <c:v>14.70321</c:v>
                </c:pt>
                <c:pt idx="2053">
                  <c:v>14.71114</c:v>
                </c:pt>
                <c:pt idx="2054">
                  <c:v>14.719060000000001</c:v>
                </c:pt>
                <c:pt idx="2055">
                  <c:v>14.727</c:v>
                </c:pt>
                <c:pt idx="2056">
                  <c:v>14.73493</c:v>
                </c:pt>
                <c:pt idx="2057">
                  <c:v>14.74286</c:v>
                </c:pt>
                <c:pt idx="2058">
                  <c:v>14.7508</c:v>
                </c:pt>
                <c:pt idx="2059">
                  <c:v>14.75874</c:v>
                </c:pt>
                <c:pt idx="2060">
                  <c:v>14.766679999999999</c:v>
                </c:pt>
                <c:pt idx="2061">
                  <c:v>14.774620000000001</c:v>
                </c:pt>
                <c:pt idx="2062">
                  <c:v>14.78257</c:v>
                </c:pt>
                <c:pt idx="2063">
                  <c:v>14.790520000000001</c:v>
                </c:pt>
                <c:pt idx="2064">
                  <c:v>14.79847</c:v>
                </c:pt>
                <c:pt idx="2065">
                  <c:v>14.806419999999999</c:v>
                </c:pt>
                <c:pt idx="2066">
                  <c:v>14.81437</c:v>
                </c:pt>
                <c:pt idx="2067">
                  <c:v>14.822329999999999</c:v>
                </c:pt>
                <c:pt idx="2068">
                  <c:v>14.83029</c:v>
                </c:pt>
                <c:pt idx="2069">
                  <c:v>14.83825</c:v>
                </c:pt>
                <c:pt idx="2070">
                  <c:v>14.846209999999999</c:v>
                </c:pt>
                <c:pt idx="2071">
                  <c:v>14.854179999999999</c:v>
                </c:pt>
                <c:pt idx="2072">
                  <c:v>14.86214</c:v>
                </c:pt>
                <c:pt idx="2073">
                  <c:v>14.87011</c:v>
                </c:pt>
                <c:pt idx="2074">
                  <c:v>14.878080000000001</c:v>
                </c:pt>
                <c:pt idx="2075">
                  <c:v>14.886060000000001</c:v>
                </c:pt>
                <c:pt idx="2076">
                  <c:v>14.894030000000001</c:v>
                </c:pt>
                <c:pt idx="2077">
                  <c:v>14.902010000000001</c:v>
                </c:pt>
                <c:pt idx="2078">
                  <c:v>14.909990000000001</c:v>
                </c:pt>
                <c:pt idx="2079">
                  <c:v>14.91797</c:v>
                </c:pt>
                <c:pt idx="2080">
                  <c:v>14.92596</c:v>
                </c:pt>
                <c:pt idx="2081">
                  <c:v>14.93394</c:v>
                </c:pt>
                <c:pt idx="2082">
                  <c:v>14.941929999999999</c:v>
                </c:pt>
                <c:pt idx="2083">
                  <c:v>14.949920000000001</c:v>
                </c:pt>
                <c:pt idx="2084">
                  <c:v>14.95791</c:v>
                </c:pt>
                <c:pt idx="2085">
                  <c:v>14.965909999999999</c:v>
                </c:pt>
                <c:pt idx="2086">
                  <c:v>14.9739</c:v>
                </c:pt>
                <c:pt idx="2087">
                  <c:v>14.9819</c:v>
                </c:pt>
                <c:pt idx="2088">
                  <c:v>14.9899</c:v>
                </c:pt>
                <c:pt idx="2089">
                  <c:v>14.997909999999999</c:v>
                </c:pt>
                <c:pt idx="2090">
                  <c:v>15.00591</c:v>
                </c:pt>
                <c:pt idx="2091">
                  <c:v>15.013920000000001</c:v>
                </c:pt>
                <c:pt idx="2092">
                  <c:v>15.021929999999999</c:v>
                </c:pt>
                <c:pt idx="2093">
                  <c:v>15.02994</c:v>
                </c:pt>
                <c:pt idx="2094">
                  <c:v>15.03796</c:v>
                </c:pt>
                <c:pt idx="2095">
                  <c:v>15.045970000000001</c:v>
                </c:pt>
                <c:pt idx="2096">
                  <c:v>15.053990000000001</c:v>
                </c:pt>
                <c:pt idx="2097">
                  <c:v>15.062010000000001</c:v>
                </c:pt>
                <c:pt idx="2098">
                  <c:v>15.070029999999999</c:v>
                </c:pt>
                <c:pt idx="2099">
                  <c:v>15.078060000000001</c:v>
                </c:pt>
                <c:pt idx="2100">
                  <c:v>15.086080000000001</c:v>
                </c:pt>
                <c:pt idx="2101">
                  <c:v>15.094110000000001</c:v>
                </c:pt>
                <c:pt idx="2102">
                  <c:v>15.10214</c:v>
                </c:pt>
                <c:pt idx="2103">
                  <c:v>15.11018</c:v>
                </c:pt>
                <c:pt idx="2104">
                  <c:v>15.118209999999999</c:v>
                </c:pt>
                <c:pt idx="2105">
                  <c:v>15.126250000000001</c:v>
                </c:pt>
                <c:pt idx="2106">
                  <c:v>15.13429</c:v>
                </c:pt>
                <c:pt idx="2107">
                  <c:v>15.142329999999999</c:v>
                </c:pt>
                <c:pt idx="2108">
                  <c:v>15.15038</c:v>
                </c:pt>
                <c:pt idx="2109">
                  <c:v>15.15842</c:v>
                </c:pt>
                <c:pt idx="2110">
                  <c:v>15.16647</c:v>
                </c:pt>
                <c:pt idx="2111">
                  <c:v>15.174519999999999</c:v>
                </c:pt>
                <c:pt idx="2112">
                  <c:v>15.18257</c:v>
                </c:pt>
                <c:pt idx="2113">
                  <c:v>15.190630000000001</c:v>
                </c:pt>
                <c:pt idx="2114">
                  <c:v>15.19868</c:v>
                </c:pt>
                <c:pt idx="2115">
                  <c:v>15.20674</c:v>
                </c:pt>
                <c:pt idx="2116">
                  <c:v>15.2148</c:v>
                </c:pt>
                <c:pt idx="2117">
                  <c:v>15.22287</c:v>
                </c:pt>
                <c:pt idx="2118">
                  <c:v>15.230930000000001</c:v>
                </c:pt>
                <c:pt idx="2119">
                  <c:v>15.239000000000001</c:v>
                </c:pt>
                <c:pt idx="2120">
                  <c:v>15.247070000000001</c:v>
                </c:pt>
                <c:pt idx="2121">
                  <c:v>15.255140000000001</c:v>
                </c:pt>
                <c:pt idx="2122">
                  <c:v>15.263210000000001</c:v>
                </c:pt>
                <c:pt idx="2123">
                  <c:v>15.27129</c:v>
                </c:pt>
                <c:pt idx="2124">
                  <c:v>15.27937</c:v>
                </c:pt>
                <c:pt idx="2125">
                  <c:v>15.28745</c:v>
                </c:pt>
                <c:pt idx="2126">
                  <c:v>15.295529999999999</c:v>
                </c:pt>
                <c:pt idx="2127">
                  <c:v>15.303610000000001</c:v>
                </c:pt>
                <c:pt idx="2128">
                  <c:v>15.3117</c:v>
                </c:pt>
                <c:pt idx="2129">
                  <c:v>15.319789999999999</c:v>
                </c:pt>
                <c:pt idx="2130">
                  <c:v>15.32788</c:v>
                </c:pt>
                <c:pt idx="2131">
                  <c:v>15.33597</c:v>
                </c:pt>
                <c:pt idx="2132">
                  <c:v>15.34407</c:v>
                </c:pt>
                <c:pt idx="2133">
                  <c:v>15.352169999999999</c:v>
                </c:pt>
                <c:pt idx="2134">
                  <c:v>15.36026</c:v>
                </c:pt>
                <c:pt idx="2135">
                  <c:v>15.368370000000001</c:v>
                </c:pt>
                <c:pt idx="2136">
                  <c:v>15.376469999999999</c:v>
                </c:pt>
                <c:pt idx="2137">
                  <c:v>15.38458</c:v>
                </c:pt>
                <c:pt idx="2138">
                  <c:v>15.39268</c:v>
                </c:pt>
                <c:pt idx="2139">
                  <c:v>15.400790000000001</c:v>
                </c:pt>
                <c:pt idx="2140">
                  <c:v>15.408910000000001</c:v>
                </c:pt>
                <c:pt idx="2141">
                  <c:v>15.417020000000001</c:v>
                </c:pt>
                <c:pt idx="2142">
                  <c:v>15.425140000000001</c:v>
                </c:pt>
                <c:pt idx="2143">
                  <c:v>15.433260000000001</c:v>
                </c:pt>
                <c:pt idx="2144">
                  <c:v>15.441380000000001</c:v>
                </c:pt>
                <c:pt idx="2145">
                  <c:v>15.4495</c:v>
                </c:pt>
                <c:pt idx="2146">
                  <c:v>15.45762</c:v>
                </c:pt>
                <c:pt idx="2147">
                  <c:v>15.46575</c:v>
                </c:pt>
                <c:pt idx="2148">
                  <c:v>15.473879999999999</c:v>
                </c:pt>
                <c:pt idx="2149">
                  <c:v>15.482010000000001</c:v>
                </c:pt>
                <c:pt idx="2150">
                  <c:v>15.49015</c:v>
                </c:pt>
                <c:pt idx="2151">
                  <c:v>15.498279999999999</c:v>
                </c:pt>
                <c:pt idx="2152">
                  <c:v>15.50642</c:v>
                </c:pt>
                <c:pt idx="2153">
                  <c:v>15.514559999999999</c:v>
                </c:pt>
                <c:pt idx="2154">
                  <c:v>15.5227</c:v>
                </c:pt>
                <c:pt idx="2155">
                  <c:v>15.53084</c:v>
                </c:pt>
                <c:pt idx="2156">
                  <c:v>15.53899</c:v>
                </c:pt>
                <c:pt idx="2157">
                  <c:v>15.547140000000001</c:v>
                </c:pt>
                <c:pt idx="2158">
                  <c:v>15.555289999999999</c:v>
                </c:pt>
                <c:pt idx="2159">
                  <c:v>15.56344</c:v>
                </c:pt>
                <c:pt idx="2160">
                  <c:v>15.5716</c:v>
                </c:pt>
                <c:pt idx="2161">
                  <c:v>15.579750000000001</c:v>
                </c:pt>
                <c:pt idx="2162">
                  <c:v>15.587910000000001</c:v>
                </c:pt>
                <c:pt idx="2163">
                  <c:v>15.596080000000001</c:v>
                </c:pt>
                <c:pt idx="2164">
                  <c:v>15.604240000000001</c:v>
                </c:pt>
                <c:pt idx="2165">
                  <c:v>15.612399999999999</c:v>
                </c:pt>
                <c:pt idx="2166">
                  <c:v>15.620570000000001</c:v>
                </c:pt>
                <c:pt idx="2167">
                  <c:v>15.628740000000001</c:v>
                </c:pt>
                <c:pt idx="2168">
                  <c:v>15.63691</c:v>
                </c:pt>
                <c:pt idx="2169">
                  <c:v>15.64509</c:v>
                </c:pt>
                <c:pt idx="2170">
                  <c:v>15.65326</c:v>
                </c:pt>
                <c:pt idx="2171">
                  <c:v>15.661440000000001</c:v>
                </c:pt>
                <c:pt idx="2172">
                  <c:v>15.66962</c:v>
                </c:pt>
                <c:pt idx="2173">
                  <c:v>15.677809999999999</c:v>
                </c:pt>
                <c:pt idx="2174">
                  <c:v>15.68599</c:v>
                </c:pt>
                <c:pt idx="2175">
                  <c:v>15.694179999999999</c:v>
                </c:pt>
                <c:pt idx="2176">
                  <c:v>15.70237</c:v>
                </c:pt>
                <c:pt idx="2177">
                  <c:v>15.710559999999999</c:v>
                </c:pt>
                <c:pt idx="2178">
                  <c:v>15.71875</c:v>
                </c:pt>
                <c:pt idx="2179">
                  <c:v>15.72695</c:v>
                </c:pt>
                <c:pt idx="2180">
                  <c:v>15.735139999999999</c:v>
                </c:pt>
                <c:pt idx="2181">
                  <c:v>15.74334</c:v>
                </c:pt>
                <c:pt idx="2182">
                  <c:v>15.75155</c:v>
                </c:pt>
                <c:pt idx="2183">
                  <c:v>15.75975</c:v>
                </c:pt>
                <c:pt idx="2184">
                  <c:v>15.76796</c:v>
                </c:pt>
                <c:pt idx="2185">
                  <c:v>15.77617</c:v>
                </c:pt>
                <c:pt idx="2186">
                  <c:v>15.784380000000001</c:v>
                </c:pt>
                <c:pt idx="2187">
                  <c:v>15.792590000000001</c:v>
                </c:pt>
                <c:pt idx="2188">
                  <c:v>15.800800000000001</c:v>
                </c:pt>
                <c:pt idx="2189">
                  <c:v>15.80902</c:v>
                </c:pt>
                <c:pt idx="2190">
                  <c:v>15.81724</c:v>
                </c:pt>
                <c:pt idx="2191">
                  <c:v>15.82546</c:v>
                </c:pt>
                <c:pt idx="2192">
                  <c:v>15.833679999999999</c:v>
                </c:pt>
                <c:pt idx="2193">
                  <c:v>15.84191</c:v>
                </c:pt>
                <c:pt idx="2194">
                  <c:v>15.85014</c:v>
                </c:pt>
                <c:pt idx="2195">
                  <c:v>15.858370000000001</c:v>
                </c:pt>
                <c:pt idx="2196">
                  <c:v>15.8666</c:v>
                </c:pt>
                <c:pt idx="2197">
                  <c:v>15.874829999999999</c:v>
                </c:pt>
                <c:pt idx="2198">
                  <c:v>15.88307</c:v>
                </c:pt>
                <c:pt idx="2199">
                  <c:v>15.891299999999999</c:v>
                </c:pt>
                <c:pt idx="2200">
                  <c:v>15.89955</c:v>
                </c:pt>
                <c:pt idx="2201">
                  <c:v>15.90779</c:v>
                </c:pt>
                <c:pt idx="2202">
                  <c:v>15.916029999999999</c:v>
                </c:pt>
                <c:pt idx="2203">
                  <c:v>15.92428</c:v>
                </c:pt>
                <c:pt idx="2204">
                  <c:v>15.93253</c:v>
                </c:pt>
                <c:pt idx="2205">
                  <c:v>15.94078</c:v>
                </c:pt>
                <c:pt idx="2206">
                  <c:v>15.94903</c:v>
                </c:pt>
                <c:pt idx="2207">
                  <c:v>15.95729</c:v>
                </c:pt>
                <c:pt idx="2208">
                  <c:v>15.96555</c:v>
                </c:pt>
                <c:pt idx="2209">
                  <c:v>15.973800000000001</c:v>
                </c:pt>
                <c:pt idx="2210">
                  <c:v>15.98207</c:v>
                </c:pt>
                <c:pt idx="2211">
                  <c:v>15.99033</c:v>
                </c:pt>
                <c:pt idx="2212">
                  <c:v>15.9986</c:v>
                </c:pt>
                <c:pt idx="2213">
                  <c:v>16.00686</c:v>
                </c:pt>
                <c:pt idx="2214">
                  <c:v>16.015129999999999</c:v>
                </c:pt>
                <c:pt idx="2215">
                  <c:v>16.023409999999998</c:v>
                </c:pt>
                <c:pt idx="2216">
                  <c:v>16.031680000000001</c:v>
                </c:pt>
                <c:pt idx="2217">
                  <c:v>16.039960000000001</c:v>
                </c:pt>
                <c:pt idx="2218">
                  <c:v>16.04824</c:v>
                </c:pt>
                <c:pt idx="2219">
                  <c:v>16.056519999999999</c:v>
                </c:pt>
                <c:pt idx="2220">
                  <c:v>16.064800000000002</c:v>
                </c:pt>
                <c:pt idx="2221">
                  <c:v>16.073090000000001</c:v>
                </c:pt>
                <c:pt idx="2222">
                  <c:v>16.08137</c:v>
                </c:pt>
                <c:pt idx="2223">
                  <c:v>16.089659999999999</c:v>
                </c:pt>
                <c:pt idx="2224">
                  <c:v>16.097950000000001</c:v>
                </c:pt>
                <c:pt idx="2225">
                  <c:v>16.106249999999999</c:v>
                </c:pt>
                <c:pt idx="2226">
                  <c:v>16.114540000000002</c:v>
                </c:pt>
                <c:pt idx="2227">
                  <c:v>16.12284</c:v>
                </c:pt>
                <c:pt idx="2228">
                  <c:v>16.131139999999998</c:v>
                </c:pt>
                <c:pt idx="2229">
                  <c:v>16.13944</c:v>
                </c:pt>
                <c:pt idx="2230">
                  <c:v>16.147749999999998</c:v>
                </c:pt>
                <c:pt idx="2231">
                  <c:v>16.15606</c:v>
                </c:pt>
                <c:pt idx="2232">
                  <c:v>16.164359999999999</c:v>
                </c:pt>
                <c:pt idx="2233">
                  <c:v>16.17267</c:v>
                </c:pt>
                <c:pt idx="2234">
                  <c:v>16.180990000000001</c:v>
                </c:pt>
                <c:pt idx="2235">
                  <c:v>16.189299999999999</c:v>
                </c:pt>
                <c:pt idx="2236">
                  <c:v>16.197620000000001</c:v>
                </c:pt>
                <c:pt idx="2237">
                  <c:v>16.205939999999998</c:v>
                </c:pt>
                <c:pt idx="2238">
                  <c:v>16.214259999999999</c:v>
                </c:pt>
                <c:pt idx="2239">
                  <c:v>16.22259</c:v>
                </c:pt>
                <c:pt idx="2240">
                  <c:v>16.230910000000002</c:v>
                </c:pt>
                <c:pt idx="2241">
                  <c:v>16.239239999999999</c:v>
                </c:pt>
                <c:pt idx="2242">
                  <c:v>16.24757</c:v>
                </c:pt>
                <c:pt idx="2243">
                  <c:v>16.2559</c:v>
                </c:pt>
                <c:pt idx="2244">
                  <c:v>16.264230000000001</c:v>
                </c:pt>
                <c:pt idx="2245">
                  <c:v>16.272570000000002</c:v>
                </c:pt>
                <c:pt idx="2246">
                  <c:v>16.280909999999999</c:v>
                </c:pt>
                <c:pt idx="2247">
                  <c:v>16.289249999999999</c:v>
                </c:pt>
                <c:pt idx="2248">
                  <c:v>16.29759</c:v>
                </c:pt>
                <c:pt idx="2249">
                  <c:v>16.30594</c:v>
                </c:pt>
                <c:pt idx="2250">
                  <c:v>16.31429</c:v>
                </c:pt>
                <c:pt idx="2251">
                  <c:v>16.32264</c:v>
                </c:pt>
                <c:pt idx="2252">
                  <c:v>16.33099</c:v>
                </c:pt>
                <c:pt idx="2253">
                  <c:v>16.33934</c:v>
                </c:pt>
                <c:pt idx="2254">
                  <c:v>16.3477</c:v>
                </c:pt>
                <c:pt idx="2255">
                  <c:v>16.35605</c:v>
                </c:pt>
                <c:pt idx="2256">
                  <c:v>16.364409999999999</c:v>
                </c:pt>
                <c:pt idx="2257">
                  <c:v>16.372779999999999</c:v>
                </c:pt>
                <c:pt idx="2258">
                  <c:v>16.381139999999998</c:v>
                </c:pt>
                <c:pt idx="2259">
                  <c:v>16.389510000000001</c:v>
                </c:pt>
                <c:pt idx="2260">
                  <c:v>16.397870000000001</c:v>
                </c:pt>
                <c:pt idx="2261">
                  <c:v>16.40625</c:v>
                </c:pt>
                <c:pt idx="2262">
                  <c:v>16.414619999999999</c:v>
                </c:pt>
                <c:pt idx="2263">
                  <c:v>16.422989999999999</c:v>
                </c:pt>
                <c:pt idx="2264">
                  <c:v>16.431370000000001</c:v>
                </c:pt>
                <c:pt idx="2265">
                  <c:v>16.43975</c:v>
                </c:pt>
                <c:pt idx="2266">
                  <c:v>16.448129999999999</c:v>
                </c:pt>
                <c:pt idx="2267">
                  <c:v>16.456510000000002</c:v>
                </c:pt>
                <c:pt idx="2268">
                  <c:v>16.4649</c:v>
                </c:pt>
                <c:pt idx="2269">
                  <c:v>16.473289999999999</c:v>
                </c:pt>
                <c:pt idx="2270">
                  <c:v>16.481680000000001</c:v>
                </c:pt>
                <c:pt idx="2271">
                  <c:v>16.490069999999999</c:v>
                </c:pt>
                <c:pt idx="2272">
                  <c:v>16.498460000000001</c:v>
                </c:pt>
                <c:pt idx="2273">
                  <c:v>16.50686</c:v>
                </c:pt>
                <c:pt idx="2274">
                  <c:v>16.515260000000001</c:v>
                </c:pt>
                <c:pt idx="2275">
                  <c:v>16.52366</c:v>
                </c:pt>
                <c:pt idx="2276">
                  <c:v>16.532060000000001</c:v>
                </c:pt>
                <c:pt idx="2277">
                  <c:v>16.540469999999999</c:v>
                </c:pt>
                <c:pt idx="2278">
                  <c:v>16.548870000000001</c:v>
                </c:pt>
                <c:pt idx="2279">
                  <c:v>16.557279999999999</c:v>
                </c:pt>
                <c:pt idx="2280">
                  <c:v>16.56569</c:v>
                </c:pt>
                <c:pt idx="2281">
                  <c:v>16.574110000000001</c:v>
                </c:pt>
                <c:pt idx="2282">
                  <c:v>16.582519999999999</c:v>
                </c:pt>
                <c:pt idx="2283">
                  <c:v>16.59094</c:v>
                </c:pt>
                <c:pt idx="2284">
                  <c:v>16.599360000000001</c:v>
                </c:pt>
                <c:pt idx="2285">
                  <c:v>16.607780000000002</c:v>
                </c:pt>
                <c:pt idx="2286">
                  <c:v>16.616209999999999</c:v>
                </c:pt>
                <c:pt idx="2287">
                  <c:v>16.62463</c:v>
                </c:pt>
                <c:pt idx="2288">
                  <c:v>16.63306</c:v>
                </c:pt>
                <c:pt idx="2289">
                  <c:v>16.641490000000001</c:v>
                </c:pt>
                <c:pt idx="2290">
                  <c:v>16.649920000000002</c:v>
                </c:pt>
                <c:pt idx="2291">
                  <c:v>16.658359999999998</c:v>
                </c:pt>
                <c:pt idx="2292">
                  <c:v>16.666789999999999</c:v>
                </c:pt>
                <c:pt idx="2293">
                  <c:v>16.675229999999999</c:v>
                </c:pt>
                <c:pt idx="2294">
                  <c:v>16.683669999999999</c:v>
                </c:pt>
                <c:pt idx="2295">
                  <c:v>16.692119999999999</c:v>
                </c:pt>
                <c:pt idx="2296">
                  <c:v>16.700559999999999</c:v>
                </c:pt>
                <c:pt idx="2297">
                  <c:v>16.709009999999999</c:v>
                </c:pt>
                <c:pt idx="2298">
                  <c:v>16.717459999999999</c:v>
                </c:pt>
                <c:pt idx="2299">
                  <c:v>16.725909999999999</c:v>
                </c:pt>
                <c:pt idx="2300">
                  <c:v>16.734369999999998</c:v>
                </c:pt>
                <c:pt idx="2301">
                  <c:v>16.742819999999998</c:v>
                </c:pt>
                <c:pt idx="2302">
                  <c:v>16.751280000000001</c:v>
                </c:pt>
                <c:pt idx="2303">
                  <c:v>16.759740000000001</c:v>
                </c:pt>
                <c:pt idx="2304">
                  <c:v>16.7682</c:v>
                </c:pt>
                <c:pt idx="2305">
                  <c:v>16.776669999999999</c:v>
                </c:pt>
                <c:pt idx="2306">
                  <c:v>16.785139999999998</c:v>
                </c:pt>
                <c:pt idx="2307">
                  <c:v>16.793600000000001</c:v>
                </c:pt>
                <c:pt idx="2308">
                  <c:v>16.802070000000001</c:v>
                </c:pt>
                <c:pt idx="2309">
                  <c:v>16.810549999999999</c:v>
                </c:pt>
                <c:pt idx="2310">
                  <c:v>16.819019999999998</c:v>
                </c:pt>
                <c:pt idx="2311">
                  <c:v>16.827500000000001</c:v>
                </c:pt>
                <c:pt idx="2312">
                  <c:v>16.835979999999999</c:v>
                </c:pt>
                <c:pt idx="2313">
                  <c:v>16.844460000000002</c:v>
                </c:pt>
                <c:pt idx="2314">
                  <c:v>16.85295</c:v>
                </c:pt>
                <c:pt idx="2315">
                  <c:v>16.861429999999999</c:v>
                </c:pt>
                <c:pt idx="2316">
                  <c:v>16.86992</c:v>
                </c:pt>
                <c:pt idx="2317">
                  <c:v>16.878409999999999</c:v>
                </c:pt>
                <c:pt idx="2318">
                  <c:v>16.886900000000001</c:v>
                </c:pt>
                <c:pt idx="2319">
                  <c:v>16.895399999999999</c:v>
                </c:pt>
                <c:pt idx="2320">
                  <c:v>16.903890000000001</c:v>
                </c:pt>
                <c:pt idx="2321">
                  <c:v>16.912389999999998</c:v>
                </c:pt>
                <c:pt idx="2322">
                  <c:v>16.92089</c:v>
                </c:pt>
                <c:pt idx="2323">
                  <c:v>16.929400000000001</c:v>
                </c:pt>
                <c:pt idx="2324">
                  <c:v>16.937899999999999</c:v>
                </c:pt>
                <c:pt idx="2325">
                  <c:v>16.94641</c:v>
                </c:pt>
                <c:pt idx="2326">
                  <c:v>16.954920000000001</c:v>
                </c:pt>
                <c:pt idx="2327">
                  <c:v>16.963429999999999</c:v>
                </c:pt>
                <c:pt idx="2328">
                  <c:v>16.97194</c:v>
                </c:pt>
                <c:pt idx="2329">
                  <c:v>16.980460000000001</c:v>
                </c:pt>
                <c:pt idx="2330">
                  <c:v>16.988980000000002</c:v>
                </c:pt>
                <c:pt idx="2331">
                  <c:v>16.997499999999999</c:v>
                </c:pt>
                <c:pt idx="2332">
                  <c:v>17.006019999999999</c:v>
                </c:pt>
                <c:pt idx="2333">
                  <c:v>17.01454</c:v>
                </c:pt>
                <c:pt idx="2334">
                  <c:v>17.023070000000001</c:v>
                </c:pt>
                <c:pt idx="2335">
                  <c:v>17.031600000000001</c:v>
                </c:pt>
                <c:pt idx="2336">
                  <c:v>17.040130000000001</c:v>
                </c:pt>
                <c:pt idx="2337">
                  <c:v>17.048660000000002</c:v>
                </c:pt>
                <c:pt idx="2338">
                  <c:v>17.057200000000002</c:v>
                </c:pt>
                <c:pt idx="2339">
                  <c:v>17.065729999999999</c:v>
                </c:pt>
                <c:pt idx="2340">
                  <c:v>17.074269999999999</c:v>
                </c:pt>
                <c:pt idx="2341">
                  <c:v>17.082820000000002</c:v>
                </c:pt>
                <c:pt idx="2342">
                  <c:v>17.091360000000002</c:v>
                </c:pt>
                <c:pt idx="2343">
                  <c:v>17.099910000000001</c:v>
                </c:pt>
                <c:pt idx="2344">
                  <c:v>17.108450000000001</c:v>
                </c:pt>
                <c:pt idx="2345">
                  <c:v>17.117000000000001</c:v>
                </c:pt>
                <c:pt idx="2346">
                  <c:v>17.12556</c:v>
                </c:pt>
                <c:pt idx="2347">
                  <c:v>17.13411</c:v>
                </c:pt>
                <c:pt idx="2348">
                  <c:v>17.142669999999999</c:v>
                </c:pt>
                <c:pt idx="2349">
                  <c:v>17.151230000000002</c:v>
                </c:pt>
                <c:pt idx="2350">
                  <c:v>17.159790000000001</c:v>
                </c:pt>
                <c:pt idx="2351">
                  <c:v>17.16835</c:v>
                </c:pt>
                <c:pt idx="2352">
                  <c:v>17.176909999999999</c:v>
                </c:pt>
                <c:pt idx="2353">
                  <c:v>17.185479999999998</c:v>
                </c:pt>
                <c:pt idx="2354">
                  <c:v>17.194050000000001</c:v>
                </c:pt>
                <c:pt idx="2355">
                  <c:v>17.20262</c:v>
                </c:pt>
                <c:pt idx="2356">
                  <c:v>17.211189999999998</c:v>
                </c:pt>
                <c:pt idx="2357">
                  <c:v>17.21977</c:v>
                </c:pt>
                <c:pt idx="2358">
                  <c:v>17.228349999999999</c:v>
                </c:pt>
                <c:pt idx="2359">
                  <c:v>17.236930000000001</c:v>
                </c:pt>
                <c:pt idx="2360">
                  <c:v>17.245509999999999</c:v>
                </c:pt>
                <c:pt idx="2361">
                  <c:v>17.254100000000001</c:v>
                </c:pt>
                <c:pt idx="2362">
                  <c:v>17.26268</c:v>
                </c:pt>
                <c:pt idx="2363">
                  <c:v>17.271270000000001</c:v>
                </c:pt>
                <c:pt idx="2364">
                  <c:v>17.279859999999999</c:v>
                </c:pt>
                <c:pt idx="2365">
                  <c:v>17.288450000000001</c:v>
                </c:pt>
                <c:pt idx="2366">
                  <c:v>17.297049999999999</c:v>
                </c:pt>
                <c:pt idx="2367">
                  <c:v>17.30564</c:v>
                </c:pt>
                <c:pt idx="2368">
                  <c:v>17.314250000000001</c:v>
                </c:pt>
                <c:pt idx="2369">
                  <c:v>17.322849999999999</c:v>
                </c:pt>
                <c:pt idx="2370">
                  <c:v>17.33145</c:v>
                </c:pt>
                <c:pt idx="2371">
                  <c:v>17.340060000000001</c:v>
                </c:pt>
                <c:pt idx="2372">
                  <c:v>17.348659999999999</c:v>
                </c:pt>
                <c:pt idx="2373">
                  <c:v>17.35727</c:v>
                </c:pt>
                <c:pt idx="2374">
                  <c:v>17.365880000000001</c:v>
                </c:pt>
                <c:pt idx="2375">
                  <c:v>17.374500000000001</c:v>
                </c:pt>
                <c:pt idx="2376">
                  <c:v>17.383109999999999</c:v>
                </c:pt>
                <c:pt idx="2377">
                  <c:v>17.391729999999999</c:v>
                </c:pt>
                <c:pt idx="2378">
                  <c:v>17.40035</c:v>
                </c:pt>
                <c:pt idx="2379">
                  <c:v>17.40898</c:v>
                </c:pt>
                <c:pt idx="2380">
                  <c:v>17.4176</c:v>
                </c:pt>
                <c:pt idx="2381">
                  <c:v>17.42623</c:v>
                </c:pt>
                <c:pt idx="2382">
                  <c:v>17.43486</c:v>
                </c:pt>
                <c:pt idx="2383">
                  <c:v>17.443490000000001</c:v>
                </c:pt>
                <c:pt idx="2384">
                  <c:v>17.452120000000001</c:v>
                </c:pt>
                <c:pt idx="2385">
                  <c:v>17.460760000000001</c:v>
                </c:pt>
                <c:pt idx="2386">
                  <c:v>17.469390000000001</c:v>
                </c:pt>
                <c:pt idx="2387">
                  <c:v>17.47803</c:v>
                </c:pt>
                <c:pt idx="2388">
                  <c:v>17.48668</c:v>
                </c:pt>
                <c:pt idx="2389">
                  <c:v>17.49532</c:v>
                </c:pt>
                <c:pt idx="2390">
                  <c:v>17.503969999999999</c:v>
                </c:pt>
                <c:pt idx="2391">
                  <c:v>17.512619999999998</c:v>
                </c:pt>
                <c:pt idx="2392">
                  <c:v>17.521270000000001</c:v>
                </c:pt>
                <c:pt idx="2393">
                  <c:v>17.529920000000001</c:v>
                </c:pt>
                <c:pt idx="2394">
                  <c:v>17.53857</c:v>
                </c:pt>
                <c:pt idx="2395">
                  <c:v>17.547229999999999</c:v>
                </c:pt>
                <c:pt idx="2396">
                  <c:v>17.555890000000002</c:v>
                </c:pt>
                <c:pt idx="2397">
                  <c:v>17.564550000000001</c:v>
                </c:pt>
                <c:pt idx="2398">
                  <c:v>17.57321</c:v>
                </c:pt>
                <c:pt idx="2399">
                  <c:v>17.581880000000002</c:v>
                </c:pt>
                <c:pt idx="2400">
                  <c:v>17.59055</c:v>
                </c:pt>
                <c:pt idx="2401">
                  <c:v>17.599209999999999</c:v>
                </c:pt>
                <c:pt idx="2402">
                  <c:v>17.607890000000001</c:v>
                </c:pt>
                <c:pt idx="2403">
                  <c:v>17.61656</c:v>
                </c:pt>
                <c:pt idx="2404">
                  <c:v>17.625240000000002</c:v>
                </c:pt>
                <c:pt idx="2405">
                  <c:v>17.63391</c:v>
                </c:pt>
                <c:pt idx="2406">
                  <c:v>17.642600000000002</c:v>
                </c:pt>
                <c:pt idx="2407">
                  <c:v>17.65128</c:v>
                </c:pt>
                <c:pt idx="2408">
                  <c:v>17.659960000000002</c:v>
                </c:pt>
                <c:pt idx="2409">
                  <c:v>17.66865</c:v>
                </c:pt>
                <c:pt idx="2410">
                  <c:v>17.677340000000001</c:v>
                </c:pt>
                <c:pt idx="2411">
                  <c:v>17.686029999999999</c:v>
                </c:pt>
                <c:pt idx="2412">
                  <c:v>17.69472</c:v>
                </c:pt>
                <c:pt idx="2413">
                  <c:v>17.703420000000001</c:v>
                </c:pt>
                <c:pt idx="2414">
                  <c:v>17.712119999999999</c:v>
                </c:pt>
                <c:pt idx="2415">
                  <c:v>17.72082</c:v>
                </c:pt>
                <c:pt idx="2416">
                  <c:v>17.729520000000001</c:v>
                </c:pt>
                <c:pt idx="2417">
                  <c:v>17.738219999999998</c:v>
                </c:pt>
                <c:pt idx="2418">
                  <c:v>17.746929999999999</c:v>
                </c:pt>
                <c:pt idx="2419">
                  <c:v>17.75563</c:v>
                </c:pt>
                <c:pt idx="2420">
                  <c:v>17.76435</c:v>
                </c:pt>
                <c:pt idx="2421">
                  <c:v>17.773060000000001</c:v>
                </c:pt>
                <c:pt idx="2422">
                  <c:v>17.781770000000002</c:v>
                </c:pt>
                <c:pt idx="2423">
                  <c:v>17.790489999999998</c:v>
                </c:pt>
                <c:pt idx="2424">
                  <c:v>17.799209999999999</c:v>
                </c:pt>
                <c:pt idx="2425">
                  <c:v>17.807929999999999</c:v>
                </c:pt>
                <c:pt idx="2426">
                  <c:v>17.816649999999999</c:v>
                </c:pt>
                <c:pt idx="2427">
                  <c:v>17.825379999999999</c:v>
                </c:pt>
                <c:pt idx="2428">
                  <c:v>17.834099999999999</c:v>
                </c:pt>
                <c:pt idx="2429">
                  <c:v>17.842829999999999</c:v>
                </c:pt>
                <c:pt idx="2430">
                  <c:v>17.851559999999999</c:v>
                </c:pt>
                <c:pt idx="2431">
                  <c:v>17.860299999999999</c:v>
                </c:pt>
                <c:pt idx="2432">
                  <c:v>17.869029999999999</c:v>
                </c:pt>
                <c:pt idx="2433">
                  <c:v>17.877770000000002</c:v>
                </c:pt>
                <c:pt idx="2434">
                  <c:v>17.886510000000001</c:v>
                </c:pt>
                <c:pt idx="2435">
                  <c:v>17.895250000000001</c:v>
                </c:pt>
                <c:pt idx="2436">
                  <c:v>17.904</c:v>
                </c:pt>
                <c:pt idx="2437">
                  <c:v>17.912749999999999</c:v>
                </c:pt>
                <c:pt idx="2438">
                  <c:v>17.921500000000002</c:v>
                </c:pt>
                <c:pt idx="2439">
                  <c:v>17.930250000000001</c:v>
                </c:pt>
                <c:pt idx="2440">
                  <c:v>17.939</c:v>
                </c:pt>
                <c:pt idx="2441">
                  <c:v>17.947749999999999</c:v>
                </c:pt>
                <c:pt idx="2442">
                  <c:v>17.956510000000002</c:v>
                </c:pt>
                <c:pt idx="2443">
                  <c:v>17.96527</c:v>
                </c:pt>
                <c:pt idx="2444">
                  <c:v>17.974029999999999</c:v>
                </c:pt>
                <c:pt idx="2445">
                  <c:v>17.982800000000001</c:v>
                </c:pt>
                <c:pt idx="2446">
                  <c:v>17.99156</c:v>
                </c:pt>
                <c:pt idx="2447">
                  <c:v>18.000330000000002</c:v>
                </c:pt>
                <c:pt idx="2448">
                  <c:v>18.0091</c:v>
                </c:pt>
                <c:pt idx="2449">
                  <c:v>18.017869999999998</c:v>
                </c:pt>
                <c:pt idx="2450">
                  <c:v>18.02665</c:v>
                </c:pt>
                <c:pt idx="2451">
                  <c:v>18.035419999999998</c:v>
                </c:pt>
                <c:pt idx="2452">
                  <c:v>18.0442</c:v>
                </c:pt>
                <c:pt idx="2453">
                  <c:v>18.052980000000002</c:v>
                </c:pt>
                <c:pt idx="2454">
                  <c:v>18.06176</c:v>
                </c:pt>
                <c:pt idx="2455">
                  <c:v>18.070550000000001</c:v>
                </c:pt>
                <c:pt idx="2456">
                  <c:v>18.079339999999998</c:v>
                </c:pt>
                <c:pt idx="2457">
                  <c:v>18.08813</c:v>
                </c:pt>
                <c:pt idx="2458">
                  <c:v>18.096920000000001</c:v>
                </c:pt>
                <c:pt idx="2459">
                  <c:v>18.105709999999998</c:v>
                </c:pt>
                <c:pt idx="2460">
                  <c:v>18.114509999999999</c:v>
                </c:pt>
                <c:pt idx="2461">
                  <c:v>18.1233</c:v>
                </c:pt>
                <c:pt idx="2462">
                  <c:v>18.132100000000001</c:v>
                </c:pt>
                <c:pt idx="2463">
                  <c:v>18.140910000000002</c:v>
                </c:pt>
                <c:pt idx="2464">
                  <c:v>18.149709999999999</c:v>
                </c:pt>
                <c:pt idx="2465">
                  <c:v>18.158519999999999</c:v>
                </c:pt>
                <c:pt idx="2466">
                  <c:v>18.16733</c:v>
                </c:pt>
                <c:pt idx="2467">
                  <c:v>18.17614</c:v>
                </c:pt>
                <c:pt idx="2468">
                  <c:v>18.184950000000001</c:v>
                </c:pt>
                <c:pt idx="2469">
                  <c:v>18.193760000000001</c:v>
                </c:pt>
                <c:pt idx="2470">
                  <c:v>18.202580000000001</c:v>
                </c:pt>
                <c:pt idx="2471">
                  <c:v>18.211400000000001</c:v>
                </c:pt>
                <c:pt idx="2472">
                  <c:v>18.220220000000001</c:v>
                </c:pt>
                <c:pt idx="2473">
                  <c:v>18.229040000000001</c:v>
                </c:pt>
                <c:pt idx="2474">
                  <c:v>18.237870000000001</c:v>
                </c:pt>
                <c:pt idx="2475">
                  <c:v>18.246700000000001</c:v>
                </c:pt>
                <c:pt idx="2476">
                  <c:v>18.25553</c:v>
                </c:pt>
                <c:pt idx="2477">
                  <c:v>18.26436</c:v>
                </c:pt>
                <c:pt idx="2478">
                  <c:v>18.27319</c:v>
                </c:pt>
                <c:pt idx="2479">
                  <c:v>18.282029999999999</c:v>
                </c:pt>
                <c:pt idx="2480">
                  <c:v>18.290870000000002</c:v>
                </c:pt>
                <c:pt idx="2481">
                  <c:v>18.299710000000001</c:v>
                </c:pt>
                <c:pt idx="2482">
                  <c:v>18.30855</c:v>
                </c:pt>
                <c:pt idx="2483">
                  <c:v>18.317399999999999</c:v>
                </c:pt>
                <c:pt idx="2484">
                  <c:v>18.326239999999999</c:v>
                </c:pt>
                <c:pt idx="2485">
                  <c:v>18.335090000000001</c:v>
                </c:pt>
                <c:pt idx="2486">
                  <c:v>18.34394</c:v>
                </c:pt>
                <c:pt idx="2487">
                  <c:v>18.352799999999998</c:v>
                </c:pt>
                <c:pt idx="2488">
                  <c:v>18.361650000000001</c:v>
                </c:pt>
                <c:pt idx="2489">
                  <c:v>18.370509999999999</c:v>
                </c:pt>
                <c:pt idx="2490">
                  <c:v>18.379370000000002</c:v>
                </c:pt>
                <c:pt idx="2491">
                  <c:v>18.38823</c:v>
                </c:pt>
                <c:pt idx="2492">
                  <c:v>18.397099999999998</c:v>
                </c:pt>
                <c:pt idx="2493">
                  <c:v>18.40596</c:v>
                </c:pt>
                <c:pt idx="2494">
                  <c:v>18.414829999999998</c:v>
                </c:pt>
                <c:pt idx="2495">
                  <c:v>18.4237</c:v>
                </c:pt>
                <c:pt idx="2496">
                  <c:v>18.432569999999998</c:v>
                </c:pt>
                <c:pt idx="2497">
                  <c:v>18.44145</c:v>
                </c:pt>
                <c:pt idx="2498">
                  <c:v>18.450330000000001</c:v>
                </c:pt>
                <c:pt idx="2499">
                  <c:v>18.459199999999999</c:v>
                </c:pt>
                <c:pt idx="2500">
                  <c:v>18.46808</c:v>
                </c:pt>
                <c:pt idx="2501">
                  <c:v>18.476970000000001</c:v>
                </c:pt>
                <c:pt idx="2502">
                  <c:v>18.485849999999999</c:v>
                </c:pt>
                <c:pt idx="2503">
                  <c:v>18.49474</c:v>
                </c:pt>
                <c:pt idx="2504">
                  <c:v>18.503630000000001</c:v>
                </c:pt>
                <c:pt idx="2505">
                  <c:v>18.512519999999999</c:v>
                </c:pt>
                <c:pt idx="2506">
                  <c:v>18.521419999999999</c:v>
                </c:pt>
                <c:pt idx="2507">
                  <c:v>18.53031</c:v>
                </c:pt>
                <c:pt idx="2508">
                  <c:v>18.539210000000001</c:v>
                </c:pt>
                <c:pt idx="2509">
                  <c:v>18.548110000000001</c:v>
                </c:pt>
                <c:pt idx="2510">
                  <c:v>18.557009999999998</c:v>
                </c:pt>
                <c:pt idx="2511">
                  <c:v>18.565919999999998</c:v>
                </c:pt>
                <c:pt idx="2512">
                  <c:v>18.574829999999999</c:v>
                </c:pt>
                <c:pt idx="2513">
                  <c:v>18.583729999999999</c:v>
                </c:pt>
                <c:pt idx="2514">
                  <c:v>18.592649999999999</c:v>
                </c:pt>
                <c:pt idx="2515">
                  <c:v>18.601559999999999</c:v>
                </c:pt>
                <c:pt idx="2516">
                  <c:v>18.610469999999999</c:v>
                </c:pt>
                <c:pt idx="2517">
                  <c:v>18.619389999999999</c:v>
                </c:pt>
                <c:pt idx="2518">
                  <c:v>18.628309999999999</c:v>
                </c:pt>
                <c:pt idx="2519">
                  <c:v>18.637229999999999</c:v>
                </c:pt>
                <c:pt idx="2520">
                  <c:v>18.646159999999998</c:v>
                </c:pt>
                <c:pt idx="2521">
                  <c:v>18.655080000000002</c:v>
                </c:pt>
                <c:pt idx="2522">
                  <c:v>18.664010000000001</c:v>
                </c:pt>
                <c:pt idx="2523">
                  <c:v>18.672940000000001</c:v>
                </c:pt>
                <c:pt idx="2524">
                  <c:v>18.68187</c:v>
                </c:pt>
                <c:pt idx="2525">
                  <c:v>18.690809999999999</c:v>
                </c:pt>
                <c:pt idx="2526">
                  <c:v>18.699739999999998</c:v>
                </c:pt>
                <c:pt idx="2527">
                  <c:v>18.708680000000001</c:v>
                </c:pt>
                <c:pt idx="2528">
                  <c:v>18.71762</c:v>
                </c:pt>
                <c:pt idx="2529">
                  <c:v>18.726569999999999</c:v>
                </c:pt>
                <c:pt idx="2530">
                  <c:v>18.735510000000001</c:v>
                </c:pt>
                <c:pt idx="2531">
                  <c:v>18.74446</c:v>
                </c:pt>
                <c:pt idx="2532">
                  <c:v>18.753409999999999</c:v>
                </c:pt>
                <c:pt idx="2533">
                  <c:v>18.762360000000001</c:v>
                </c:pt>
                <c:pt idx="2534">
                  <c:v>18.77131</c:v>
                </c:pt>
                <c:pt idx="2535">
                  <c:v>18.780270000000002</c:v>
                </c:pt>
                <c:pt idx="2536">
                  <c:v>18.78923</c:v>
                </c:pt>
                <c:pt idx="2537">
                  <c:v>18.798190000000002</c:v>
                </c:pt>
                <c:pt idx="2538">
                  <c:v>18.80715</c:v>
                </c:pt>
                <c:pt idx="2539">
                  <c:v>18.816109999999998</c:v>
                </c:pt>
                <c:pt idx="2540">
                  <c:v>18.82508</c:v>
                </c:pt>
                <c:pt idx="2541">
                  <c:v>18.834050000000001</c:v>
                </c:pt>
                <c:pt idx="2542">
                  <c:v>18.843019999999999</c:v>
                </c:pt>
                <c:pt idx="2543">
                  <c:v>18.851990000000001</c:v>
                </c:pt>
                <c:pt idx="2544">
                  <c:v>18.860969999999998</c:v>
                </c:pt>
                <c:pt idx="2545">
                  <c:v>18.869949999999999</c:v>
                </c:pt>
                <c:pt idx="2546">
                  <c:v>18.87893</c:v>
                </c:pt>
                <c:pt idx="2547">
                  <c:v>18.887910000000002</c:v>
                </c:pt>
                <c:pt idx="2548">
                  <c:v>18.896889999999999</c:v>
                </c:pt>
                <c:pt idx="2549">
                  <c:v>18.90588</c:v>
                </c:pt>
                <c:pt idx="2550">
                  <c:v>18.914860000000001</c:v>
                </c:pt>
                <c:pt idx="2551">
                  <c:v>18.923850000000002</c:v>
                </c:pt>
                <c:pt idx="2552">
                  <c:v>18.932849999999998</c:v>
                </c:pt>
                <c:pt idx="2553">
                  <c:v>18.941839999999999</c:v>
                </c:pt>
                <c:pt idx="2554">
                  <c:v>18.950839999999999</c:v>
                </c:pt>
                <c:pt idx="2555">
                  <c:v>18.95984</c:v>
                </c:pt>
                <c:pt idx="2556">
                  <c:v>18.96884</c:v>
                </c:pt>
                <c:pt idx="2557">
                  <c:v>18.97784</c:v>
                </c:pt>
                <c:pt idx="2558">
                  <c:v>18.98685</c:v>
                </c:pt>
                <c:pt idx="2559">
                  <c:v>18.995850000000001</c:v>
                </c:pt>
                <c:pt idx="2560">
                  <c:v>19.004860000000001</c:v>
                </c:pt>
                <c:pt idx="2561">
                  <c:v>19.013870000000001</c:v>
                </c:pt>
                <c:pt idx="2562">
                  <c:v>19.02289</c:v>
                </c:pt>
                <c:pt idx="2563">
                  <c:v>19.0319</c:v>
                </c:pt>
                <c:pt idx="2564">
                  <c:v>19.04092</c:v>
                </c:pt>
                <c:pt idx="2565">
                  <c:v>19.049939999999999</c:v>
                </c:pt>
                <c:pt idx="2566">
                  <c:v>19.058959999999999</c:v>
                </c:pt>
                <c:pt idx="2567">
                  <c:v>19.067990000000002</c:v>
                </c:pt>
                <c:pt idx="2568">
                  <c:v>19.077010000000001</c:v>
                </c:pt>
                <c:pt idx="2569">
                  <c:v>19.086040000000001</c:v>
                </c:pt>
                <c:pt idx="2570">
                  <c:v>19.09507</c:v>
                </c:pt>
                <c:pt idx="2571">
                  <c:v>19.104099999999999</c:v>
                </c:pt>
                <c:pt idx="2572">
                  <c:v>19.113140000000001</c:v>
                </c:pt>
                <c:pt idx="2573">
                  <c:v>19.12218</c:v>
                </c:pt>
                <c:pt idx="2574">
                  <c:v>19.131209999999999</c:v>
                </c:pt>
                <c:pt idx="2575">
                  <c:v>19.140260000000001</c:v>
                </c:pt>
                <c:pt idx="2576">
                  <c:v>19.1493</c:v>
                </c:pt>
                <c:pt idx="2577">
                  <c:v>19.158349999999999</c:v>
                </c:pt>
                <c:pt idx="2578">
                  <c:v>19.167390000000001</c:v>
                </c:pt>
                <c:pt idx="2579">
                  <c:v>19.176439999999999</c:v>
                </c:pt>
                <c:pt idx="2580">
                  <c:v>19.185500000000001</c:v>
                </c:pt>
                <c:pt idx="2581">
                  <c:v>19.19455</c:v>
                </c:pt>
                <c:pt idx="2582">
                  <c:v>19.203610000000001</c:v>
                </c:pt>
                <c:pt idx="2583">
                  <c:v>19.21266</c:v>
                </c:pt>
                <c:pt idx="2584">
                  <c:v>19.221720000000001</c:v>
                </c:pt>
                <c:pt idx="2585">
                  <c:v>19.230789999999999</c:v>
                </c:pt>
                <c:pt idx="2586">
                  <c:v>19.239850000000001</c:v>
                </c:pt>
                <c:pt idx="2587">
                  <c:v>19.248919999999998</c:v>
                </c:pt>
                <c:pt idx="2588">
                  <c:v>19.257989999999999</c:v>
                </c:pt>
                <c:pt idx="2589">
                  <c:v>19.267060000000001</c:v>
                </c:pt>
                <c:pt idx="2590">
                  <c:v>19.276129999999998</c:v>
                </c:pt>
                <c:pt idx="2591">
                  <c:v>19.285209999999999</c:v>
                </c:pt>
                <c:pt idx="2592">
                  <c:v>19.294280000000001</c:v>
                </c:pt>
                <c:pt idx="2593">
                  <c:v>19.303370000000001</c:v>
                </c:pt>
                <c:pt idx="2594">
                  <c:v>19.312449999999998</c:v>
                </c:pt>
                <c:pt idx="2595">
                  <c:v>19.321529999999999</c:v>
                </c:pt>
                <c:pt idx="2596">
                  <c:v>19.33062</c:v>
                </c:pt>
                <c:pt idx="2597">
                  <c:v>19.33971</c:v>
                </c:pt>
                <c:pt idx="2598">
                  <c:v>19.348800000000001</c:v>
                </c:pt>
                <c:pt idx="2599">
                  <c:v>19.357890000000001</c:v>
                </c:pt>
                <c:pt idx="2600">
                  <c:v>19.366980000000002</c:v>
                </c:pt>
                <c:pt idx="2601">
                  <c:v>19.376080000000002</c:v>
                </c:pt>
                <c:pt idx="2602">
                  <c:v>19.385179999999998</c:v>
                </c:pt>
                <c:pt idx="2603">
                  <c:v>19.394279999999998</c:v>
                </c:pt>
                <c:pt idx="2604">
                  <c:v>19.403379999999999</c:v>
                </c:pt>
                <c:pt idx="2605">
                  <c:v>19.412489999999998</c:v>
                </c:pt>
                <c:pt idx="2606">
                  <c:v>19.421600000000002</c:v>
                </c:pt>
                <c:pt idx="2607">
                  <c:v>19.430710000000001</c:v>
                </c:pt>
                <c:pt idx="2608">
                  <c:v>19.439820000000001</c:v>
                </c:pt>
                <c:pt idx="2609">
                  <c:v>19.448930000000001</c:v>
                </c:pt>
                <c:pt idx="2610">
                  <c:v>19.45805</c:v>
                </c:pt>
                <c:pt idx="2611">
                  <c:v>19.467169999999999</c:v>
                </c:pt>
                <c:pt idx="2612">
                  <c:v>19.476289999999999</c:v>
                </c:pt>
                <c:pt idx="2613">
                  <c:v>19.485410000000002</c:v>
                </c:pt>
                <c:pt idx="2614">
                  <c:v>19.494530000000001</c:v>
                </c:pt>
                <c:pt idx="2615">
                  <c:v>19.50366</c:v>
                </c:pt>
                <c:pt idx="2616">
                  <c:v>19.512789999999999</c:v>
                </c:pt>
                <c:pt idx="2617">
                  <c:v>19.521920000000001</c:v>
                </c:pt>
                <c:pt idx="2618">
                  <c:v>19.53105</c:v>
                </c:pt>
                <c:pt idx="2619">
                  <c:v>19.540189999999999</c:v>
                </c:pt>
                <c:pt idx="2620">
                  <c:v>19.549330000000001</c:v>
                </c:pt>
                <c:pt idx="2621">
                  <c:v>19.55847</c:v>
                </c:pt>
                <c:pt idx="2622">
                  <c:v>19.567609999999998</c:v>
                </c:pt>
                <c:pt idx="2623">
                  <c:v>19.576750000000001</c:v>
                </c:pt>
                <c:pt idx="2624">
                  <c:v>19.585899999999999</c:v>
                </c:pt>
                <c:pt idx="2625">
                  <c:v>19.595050000000001</c:v>
                </c:pt>
                <c:pt idx="2626">
                  <c:v>19.604199999999999</c:v>
                </c:pt>
                <c:pt idx="2627">
                  <c:v>19.613350000000001</c:v>
                </c:pt>
                <c:pt idx="2628">
                  <c:v>19.622499999999999</c:v>
                </c:pt>
                <c:pt idx="2629">
                  <c:v>19.63166</c:v>
                </c:pt>
                <c:pt idx="2630">
                  <c:v>19.640820000000001</c:v>
                </c:pt>
                <c:pt idx="2631">
                  <c:v>19.649979999999999</c:v>
                </c:pt>
                <c:pt idx="2632">
                  <c:v>19.659140000000001</c:v>
                </c:pt>
                <c:pt idx="2633">
                  <c:v>19.668310000000002</c:v>
                </c:pt>
                <c:pt idx="2634">
                  <c:v>19.67747</c:v>
                </c:pt>
                <c:pt idx="2635">
                  <c:v>19.686640000000001</c:v>
                </c:pt>
                <c:pt idx="2636">
                  <c:v>19.695820000000001</c:v>
                </c:pt>
                <c:pt idx="2637">
                  <c:v>19.704989999999999</c:v>
                </c:pt>
                <c:pt idx="2638">
                  <c:v>19.71416</c:v>
                </c:pt>
                <c:pt idx="2639">
                  <c:v>19.72334</c:v>
                </c:pt>
                <c:pt idx="2640">
                  <c:v>19.732520000000001</c:v>
                </c:pt>
                <c:pt idx="2641">
                  <c:v>19.741700000000002</c:v>
                </c:pt>
                <c:pt idx="2642">
                  <c:v>19.750889999999998</c:v>
                </c:pt>
                <c:pt idx="2643">
                  <c:v>19.760079999999999</c:v>
                </c:pt>
                <c:pt idx="2644">
                  <c:v>19.769269999999999</c:v>
                </c:pt>
                <c:pt idx="2645">
                  <c:v>19.778459999999999</c:v>
                </c:pt>
                <c:pt idx="2646">
                  <c:v>19.787649999999999</c:v>
                </c:pt>
                <c:pt idx="2647">
                  <c:v>19.79684</c:v>
                </c:pt>
                <c:pt idx="2648">
                  <c:v>19.806039999999999</c:v>
                </c:pt>
                <c:pt idx="2649">
                  <c:v>19.815239999999999</c:v>
                </c:pt>
                <c:pt idx="2650">
                  <c:v>19.824439999999999</c:v>
                </c:pt>
                <c:pt idx="2651">
                  <c:v>19.833649999999999</c:v>
                </c:pt>
                <c:pt idx="2652">
                  <c:v>19.842849999999999</c:v>
                </c:pt>
                <c:pt idx="2653">
                  <c:v>19.852060000000002</c:v>
                </c:pt>
                <c:pt idx="2654">
                  <c:v>19.861270000000001</c:v>
                </c:pt>
                <c:pt idx="2655">
                  <c:v>19.870480000000001</c:v>
                </c:pt>
                <c:pt idx="2656">
                  <c:v>19.8797</c:v>
                </c:pt>
                <c:pt idx="2657">
                  <c:v>19.888909999999999</c:v>
                </c:pt>
                <c:pt idx="2658">
                  <c:v>19.898129999999998</c:v>
                </c:pt>
                <c:pt idx="2659">
                  <c:v>19.907350000000001</c:v>
                </c:pt>
                <c:pt idx="2660">
                  <c:v>19.91657</c:v>
                </c:pt>
                <c:pt idx="2661">
                  <c:v>19.925799999999999</c:v>
                </c:pt>
                <c:pt idx="2662">
                  <c:v>19.935030000000001</c:v>
                </c:pt>
                <c:pt idx="2663">
                  <c:v>19.94426</c:v>
                </c:pt>
                <c:pt idx="2664">
                  <c:v>19.953489999999999</c:v>
                </c:pt>
                <c:pt idx="2665">
                  <c:v>19.962720000000001</c:v>
                </c:pt>
                <c:pt idx="2666">
                  <c:v>19.971959999999999</c:v>
                </c:pt>
                <c:pt idx="2667">
                  <c:v>19.981200000000001</c:v>
                </c:pt>
                <c:pt idx="2668">
                  <c:v>19.99043</c:v>
                </c:pt>
                <c:pt idx="2669">
                  <c:v>19.999680000000001</c:v>
                </c:pt>
                <c:pt idx="2670">
                  <c:v>20.00892</c:v>
                </c:pt>
                <c:pt idx="2671">
                  <c:v>20.018170000000001</c:v>
                </c:pt>
                <c:pt idx="2672">
                  <c:v>20.027419999999999</c:v>
                </c:pt>
                <c:pt idx="2673">
                  <c:v>20.036670000000001</c:v>
                </c:pt>
                <c:pt idx="2674">
                  <c:v>20.045919999999999</c:v>
                </c:pt>
                <c:pt idx="2675">
                  <c:v>20.05517</c:v>
                </c:pt>
                <c:pt idx="2676">
                  <c:v>20.064430000000002</c:v>
                </c:pt>
                <c:pt idx="2677">
                  <c:v>20.073689999999999</c:v>
                </c:pt>
                <c:pt idx="2678">
                  <c:v>20.08295</c:v>
                </c:pt>
                <c:pt idx="2679">
                  <c:v>20.092210000000001</c:v>
                </c:pt>
                <c:pt idx="2680">
                  <c:v>20.101479999999999</c:v>
                </c:pt>
                <c:pt idx="2681">
                  <c:v>20.110749999999999</c:v>
                </c:pt>
                <c:pt idx="2682">
                  <c:v>20.12002</c:v>
                </c:pt>
                <c:pt idx="2683">
                  <c:v>20.129290000000001</c:v>
                </c:pt>
                <c:pt idx="2684">
                  <c:v>20.138570000000001</c:v>
                </c:pt>
                <c:pt idx="2685">
                  <c:v>20.147839999999999</c:v>
                </c:pt>
                <c:pt idx="2686">
                  <c:v>20.157119999999999</c:v>
                </c:pt>
                <c:pt idx="2687">
                  <c:v>20.166399999999999</c:v>
                </c:pt>
                <c:pt idx="2688">
                  <c:v>20.17568</c:v>
                </c:pt>
                <c:pt idx="2689">
                  <c:v>20.18497</c:v>
                </c:pt>
                <c:pt idx="2690">
                  <c:v>20.19425</c:v>
                </c:pt>
                <c:pt idx="2691">
                  <c:v>20.20354</c:v>
                </c:pt>
                <c:pt idx="2692">
                  <c:v>20.21284</c:v>
                </c:pt>
                <c:pt idx="2693">
                  <c:v>20.22213</c:v>
                </c:pt>
                <c:pt idx="2694">
                  <c:v>20.23142</c:v>
                </c:pt>
                <c:pt idx="2695">
                  <c:v>20.24072</c:v>
                </c:pt>
                <c:pt idx="2696">
                  <c:v>20.250019999999999</c:v>
                </c:pt>
                <c:pt idx="2697">
                  <c:v>20.259319999999999</c:v>
                </c:pt>
                <c:pt idx="2698">
                  <c:v>20.268630000000002</c:v>
                </c:pt>
                <c:pt idx="2699">
                  <c:v>20.277930000000001</c:v>
                </c:pt>
                <c:pt idx="2700">
                  <c:v>20.287240000000001</c:v>
                </c:pt>
                <c:pt idx="2701">
                  <c:v>20.29655</c:v>
                </c:pt>
                <c:pt idx="2702">
                  <c:v>20.305859999999999</c:v>
                </c:pt>
                <c:pt idx="2703">
                  <c:v>20.315180000000002</c:v>
                </c:pt>
                <c:pt idx="2704">
                  <c:v>20.3245</c:v>
                </c:pt>
                <c:pt idx="2705">
                  <c:v>20.33381</c:v>
                </c:pt>
                <c:pt idx="2706">
                  <c:v>20.343139999999998</c:v>
                </c:pt>
                <c:pt idx="2707">
                  <c:v>20.352460000000001</c:v>
                </c:pt>
                <c:pt idx="2708">
                  <c:v>20.36178</c:v>
                </c:pt>
                <c:pt idx="2709">
                  <c:v>20.371110000000002</c:v>
                </c:pt>
                <c:pt idx="2710">
                  <c:v>20.38044</c:v>
                </c:pt>
                <c:pt idx="2711">
                  <c:v>20.389769999999999</c:v>
                </c:pt>
                <c:pt idx="2712">
                  <c:v>20.39911</c:v>
                </c:pt>
                <c:pt idx="2713">
                  <c:v>20.408439999999999</c:v>
                </c:pt>
                <c:pt idx="2714">
                  <c:v>20.41778</c:v>
                </c:pt>
                <c:pt idx="2715">
                  <c:v>20.427119999999999</c:v>
                </c:pt>
                <c:pt idx="2716">
                  <c:v>20.43646</c:v>
                </c:pt>
                <c:pt idx="2717">
                  <c:v>20.445810000000002</c:v>
                </c:pt>
                <c:pt idx="2718">
                  <c:v>20.455159999999999</c:v>
                </c:pt>
                <c:pt idx="2719">
                  <c:v>20.464500000000001</c:v>
                </c:pt>
                <c:pt idx="2720">
                  <c:v>20.473859999999998</c:v>
                </c:pt>
                <c:pt idx="2721">
                  <c:v>20.48321</c:v>
                </c:pt>
                <c:pt idx="2722">
                  <c:v>20.492570000000001</c:v>
                </c:pt>
                <c:pt idx="2723">
                  <c:v>20.501919999999998</c:v>
                </c:pt>
                <c:pt idx="2724">
                  <c:v>20.511279999999999</c:v>
                </c:pt>
                <c:pt idx="2725">
                  <c:v>20.52064</c:v>
                </c:pt>
                <c:pt idx="2726">
                  <c:v>20.530010000000001</c:v>
                </c:pt>
                <c:pt idx="2727">
                  <c:v>20.539370000000002</c:v>
                </c:pt>
                <c:pt idx="2728">
                  <c:v>20.548739999999999</c:v>
                </c:pt>
                <c:pt idx="2729">
                  <c:v>20.558109999999999</c:v>
                </c:pt>
                <c:pt idx="2730">
                  <c:v>20.56748</c:v>
                </c:pt>
                <c:pt idx="2731">
                  <c:v>20.57686</c:v>
                </c:pt>
                <c:pt idx="2732">
                  <c:v>20.58624</c:v>
                </c:pt>
                <c:pt idx="2733">
                  <c:v>20.595610000000001</c:v>
                </c:pt>
                <c:pt idx="2734">
                  <c:v>20.604990000000001</c:v>
                </c:pt>
                <c:pt idx="2735">
                  <c:v>20.614380000000001</c:v>
                </c:pt>
                <c:pt idx="2736">
                  <c:v>20.623760000000001</c:v>
                </c:pt>
                <c:pt idx="2737">
                  <c:v>20.633150000000001</c:v>
                </c:pt>
                <c:pt idx="2738">
                  <c:v>20.64254</c:v>
                </c:pt>
                <c:pt idx="2739">
                  <c:v>20.65193</c:v>
                </c:pt>
                <c:pt idx="2740">
                  <c:v>20.66133</c:v>
                </c:pt>
                <c:pt idx="2741">
                  <c:v>20.670719999999999</c:v>
                </c:pt>
                <c:pt idx="2742">
                  <c:v>20.680119999999999</c:v>
                </c:pt>
                <c:pt idx="2743">
                  <c:v>20.689520000000002</c:v>
                </c:pt>
                <c:pt idx="2744">
                  <c:v>20.698920000000001</c:v>
                </c:pt>
                <c:pt idx="2745">
                  <c:v>20.70833</c:v>
                </c:pt>
                <c:pt idx="2746">
                  <c:v>20.71773</c:v>
                </c:pt>
                <c:pt idx="2747">
                  <c:v>20.727139999999999</c:v>
                </c:pt>
                <c:pt idx="2748">
                  <c:v>20.736550000000001</c:v>
                </c:pt>
                <c:pt idx="2749">
                  <c:v>20.74596</c:v>
                </c:pt>
                <c:pt idx="2750">
                  <c:v>20.755379999999999</c:v>
                </c:pt>
                <c:pt idx="2751">
                  <c:v>20.764800000000001</c:v>
                </c:pt>
                <c:pt idx="2752">
                  <c:v>20.77422</c:v>
                </c:pt>
                <c:pt idx="2753">
                  <c:v>20.783639999999998</c:v>
                </c:pt>
                <c:pt idx="2754">
                  <c:v>20.793060000000001</c:v>
                </c:pt>
                <c:pt idx="2755">
                  <c:v>20.802489999999999</c:v>
                </c:pt>
                <c:pt idx="2756">
                  <c:v>20.811910000000001</c:v>
                </c:pt>
                <c:pt idx="2757">
                  <c:v>20.821349999999999</c:v>
                </c:pt>
                <c:pt idx="2758">
                  <c:v>20.830780000000001</c:v>
                </c:pt>
                <c:pt idx="2759">
                  <c:v>20.840209999999999</c:v>
                </c:pt>
                <c:pt idx="2760">
                  <c:v>20.84965</c:v>
                </c:pt>
                <c:pt idx="2761">
                  <c:v>20.859089999999998</c:v>
                </c:pt>
                <c:pt idx="2762">
                  <c:v>20.86853</c:v>
                </c:pt>
                <c:pt idx="2763">
                  <c:v>20.877970000000001</c:v>
                </c:pt>
                <c:pt idx="2764">
                  <c:v>20.887409999999999</c:v>
                </c:pt>
                <c:pt idx="2765">
                  <c:v>20.89686</c:v>
                </c:pt>
                <c:pt idx="2766">
                  <c:v>20.906310000000001</c:v>
                </c:pt>
                <c:pt idx="2767">
                  <c:v>20.915759999999999</c:v>
                </c:pt>
                <c:pt idx="2768">
                  <c:v>20.925219999999999</c:v>
                </c:pt>
                <c:pt idx="2769">
                  <c:v>20.934670000000001</c:v>
                </c:pt>
                <c:pt idx="2770">
                  <c:v>20.944130000000001</c:v>
                </c:pt>
                <c:pt idx="2771">
                  <c:v>20.953589999999998</c:v>
                </c:pt>
                <c:pt idx="2772">
                  <c:v>20.963049999999999</c:v>
                </c:pt>
                <c:pt idx="2773">
                  <c:v>20.972519999999999</c:v>
                </c:pt>
                <c:pt idx="2774">
                  <c:v>20.98198</c:v>
                </c:pt>
                <c:pt idx="2775">
                  <c:v>20.99145</c:v>
                </c:pt>
                <c:pt idx="2776">
                  <c:v>21.000920000000001</c:v>
                </c:pt>
                <c:pt idx="2777">
                  <c:v>21.010400000000001</c:v>
                </c:pt>
                <c:pt idx="2778">
                  <c:v>21.019870000000001</c:v>
                </c:pt>
                <c:pt idx="2779">
                  <c:v>21.029350000000001</c:v>
                </c:pt>
                <c:pt idx="2780">
                  <c:v>21.038830000000001</c:v>
                </c:pt>
                <c:pt idx="2781">
                  <c:v>21.048310000000001</c:v>
                </c:pt>
                <c:pt idx="2782">
                  <c:v>21.057790000000001</c:v>
                </c:pt>
                <c:pt idx="2783">
                  <c:v>21.06728</c:v>
                </c:pt>
                <c:pt idx="2784">
                  <c:v>21.07677</c:v>
                </c:pt>
                <c:pt idx="2785">
                  <c:v>21.08625</c:v>
                </c:pt>
                <c:pt idx="2786">
                  <c:v>21.095749999999999</c:v>
                </c:pt>
                <c:pt idx="2787">
                  <c:v>21.105239999999998</c:v>
                </c:pt>
                <c:pt idx="2788">
                  <c:v>21.114740000000001</c:v>
                </c:pt>
                <c:pt idx="2789">
                  <c:v>21.12424</c:v>
                </c:pt>
                <c:pt idx="2790">
                  <c:v>21.13374</c:v>
                </c:pt>
                <c:pt idx="2791">
                  <c:v>21.143239999999999</c:v>
                </c:pt>
                <c:pt idx="2792">
                  <c:v>21.152740000000001</c:v>
                </c:pt>
                <c:pt idx="2793">
                  <c:v>21.16225</c:v>
                </c:pt>
                <c:pt idx="2794">
                  <c:v>21.171759999999999</c:v>
                </c:pt>
                <c:pt idx="2795">
                  <c:v>21.181270000000001</c:v>
                </c:pt>
                <c:pt idx="2796">
                  <c:v>21.19078</c:v>
                </c:pt>
                <c:pt idx="2797">
                  <c:v>21.200299999999999</c:v>
                </c:pt>
                <c:pt idx="2798">
                  <c:v>21.209820000000001</c:v>
                </c:pt>
                <c:pt idx="2799">
                  <c:v>21.219339999999999</c:v>
                </c:pt>
                <c:pt idx="2800">
                  <c:v>21.228860000000001</c:v>
                </c:pt>
                <c:pt idx="2801">
                  <c:v>21.238379999999999</c:v>
                </c:pt>
                <c:pt idx="2802">
                  <c:v>21.247910000000001</c:v>
                </c:pt>
                <c:pt idx="2803">
                  <c:v>21.257439999999999</c:v>
                </c:pt>
                <c:pt idx="2804">
                  <c:v>21.266970000000001</c:v>
                </c:pt>
                <c:pt idx="2805">
                  <c:v>21.276499999999999</c:v>
                </c:pt>
                <c:pt idx="2806">
                  <c:v>21.28604</c:v>
                </c:pt>
                <c:pt idx="2807">
                  <c:v>21.295570000000001</c:v>
                </c:pt>
                <c:pt idx="2808">
                  <c:v>21.305109999999999</c:v>
                </c:pt>
                <c:pt idx="2809">
                  <c:v>21.31465</c:v>
                </c:pt>
                <c:pt idx="2810">
                  <c:v>21.324190000000002</c:v>
                </c:pt>
                <c:pt idx="2811">
                  <c:v>21.333739999999999</c:v>
                </c:pt>
                <c:pt idx="2812">
                  <c:v>21.34329</c:v>
                </c:pt>
                <c:pt idx="2813">
                  <c:v>21.35284</c:v>
                </c:pt>
                <c:pt idx="2814">
                  <c:v>21.362390000000001</c:v>
                </c:pt>
                <c:pt idx="2815">
                  <c:v>21.371939999999999</c:v>
                </c:pt>
                <c:pt idx="2816">
                  <c:v>21.381499999999999</c:v>
                </c:pt>
                <c:pt idx="2817">
                  <c:v>21.39106</c:v>
                </c:pt>
                <c:pt idx="2818">
                  <c:v>21.40062</c:v>
                </c:pt>
                <c:pt idx="2819">
                  <c:v>21.41018</c:v>
                </c:pt>
                <c:pt idx="2820">
                  <c:v>21.419740000000001</c:v>
                </c:pt>
                <c:pt idx="2821">
                  <c:v>21.429310000000001</c:v>
                </c:pt>
                <c:pt idx="2822">
                  <c:v>21.438880000000001</c:v>
                </c:pt>
                <c:pt idx="2823">
                  <c:v>21.448450000000001</c:v>
                </c:pt>
                <c:pt idx="2824">
                  <c:v>21.458020000000001</c:v>
                </c:pt>
                <c:pt idx="2825">
                  <c:v>21.467600000000001</c:v>
                </c:pt>
                <c:pt idx="2826">
                  <c:v>21.477180000000001</c:v>
                </c:pt>
                <c:pt idx="2827">
                  <c:v>21.48676</c:v>
                </c:pt>
                <c:pt idx="2828">
                  <c:v>21.49634</c:v>
                </c:pt>
                <c:pt idx="2829">
                  <c:v>21.50592</c:v>
                </c:pt>
                <c:pt idx="2830">
                  <c:v>21.515509999999999</c:v>
                </c:pt>
                <c:pt idx="2831">
                  <c:v>21.525099999999998</c:v>
                </c:pt>
                <c:pt idx="2832">
                  <c:v>21.534690000000001</c:v>
                </c:pt>
                <c:pt idx="2833">
                  <c:v>21.544280000000001</c:v>
                </c:pt>
                <c:pt idx="2834">
                  <c:v>21.55387</c:v>
                </c:pt>
                <c:pt idx="2835">
                  <c:v>21.563469999999999</c:v>
                </c:pt>
                <c:pt idx="2836">
                  <c:v>21.573070000000001</c:v>
                </c:pt>
                <c:pt idx="2837">
                  <c:v>21.58267</c:v>
                </c:pt>
                <c:pt idx="2838">
                  <c:v>21.592269999999999</c:v>
                </c:pt>
                <c:pt idx="2839">
                  <c:v>21.601880000000001</c:v>
                </c:pt>
                <c:pt idx="2840">
                  <c:v>21.61149</c:v>
                </c:pt>
                <c:pt idx="2841">
                  <c:v>21.621099999999998</c:v>
                </c:pt>
                <c:pt idx="2842">
                  <c:v>21.630710000000001</c:v>
                </c:pt>
                <c:pt idx="2843">
                  <c:v>21.640319999999999</c:v>
                </c:pt>
                <c:pt idx="2844">
                  <c:v>21.649940000000001</c:v>
                </c:pt>
                <c:pt idx="2845">
                  <c:v>21.659559999999999</c:v>
                </c:pt>
                <c:pt idx="2846">
                  <c:v>21.669170000000001</c:v>
                </c:pt>
                <c:pt idx="2847">
                  <c:v>21.678799999999999</c:v>
                </c:pt>
                <c:pt idx="2848">
                  <c:v>21.688420000000001</c:v>
                </c:pt>
                <c:pt idx="2849">
                  <c:v>21.698049999999999</c:v>
                </c:pt>
                <c:pt idx="2850">
                  <c:v>21.70768</c:v>
                </c:pt>
                <c:pt idx="2851">
                  <c:v>21.717310000000001</c:v>
                </c:pt>
                <c:pt idx="2852">
                  <c:v>21.726939999999999</c:v>
                </c:pt>
                <c:pt idx="2853">
                  <c:v>21.73658</c:v>
                </c:pt>
                <c:pt idx="2854">
                  <c:v>21.746210000000001</c:v>
                </c:pt>
                <c:pt idx="2855">
                  <c:v>21.755849999999999</c:v>
                </c:pt>
                <c:pt idx="2856">
                  <c:v>21.76549</c:v>
                </c:pt>
                <c:pt idx="2857">
                  <c:v>21.77514</c:v>
                </c:pt>
                <c:pt idx="2858">
                  <c:v>21.784780000000001</c:v>
                </c:pt>
                <c:pt idx="2859">
                  <c:v>21.794429999999998</c:v>
                </c:pt>
                <c:pt idx="2860">
                  <c:v>21.804079999999999</c:v>
                </c:pt>
                <c:pt idx="2861">
                  <c:v>21.81373</c:v>
                </c:pt>
                <c:pt idx="2862">
                  <c:v>21.82339</c:v>
                </c:pt>
                <c:pt idx="2863">
                  <c:v>21.83304</c:v>
                </c:pt>
                <c:pt idx="2864">
                  <c:v>21.842700000000001</c:v>
                </c:pt>
                <c:pt idx="2865">
                  <c:v>21.852360000000001</c:v>
                </c:pt>
                <c:pt idx="2866">
                  <c:v>21.862030000000001</c:v>
                </c:pt>
                <c:pt idx="2867">
                  <c:v>21.871690000000001</c:v>
                </c:pt>
                <c:pt idx="2868">
                  <c:v>21.881360000000001</c:v>
                </c:pt>
                <c:pt idx="2869">
                  <c:v>21.891030000000001</c:v>
                </c:pt>
                <c:pt idx="2870">
                  <c:v>21.900700000000001</c:v>
                </c:pt>
                <c:pt idx="2871">
                  <c:v>21.91037</c:v>
                </c:pt>
                <c:pt idx="2872">
                  <c:v>21.92005</c:v>
                </c:pt>
                <c:pt idx="2873">
                  <c:v>21.929729999999999</c:v>
                </c:pt>
                <c:pt idx="2874">
                  <c:v>21.939409999999999</c:v>
                </c:pt>
                <c:pt idx="2875">
                  <c:v>21.949090000000002</c:v>
                </c:pt>
                <c:pt idx="2876">
                  <c:v>21.958770000000001</c:v>
                </c:pt>
                <c:pt idx="2877">
                  <c:v>21.96846</c:v>
                </c:pt>
                <c:pt idx="2878">
                  <c:v>21.978149999999999</c:v>
                </c:pt>
                <c:pt idx="2879">
                  <c:v>21.987839999999998</c:v>
                </c:pt>
                <c:pt idx="2880">
                  <c:v>21.997530000000001</c:v>
                </c:pt>
                <c:pt idx="2881">
                  <c:v>22.00723</c:v>
                </c:pt>
                <c:pt idx="2882">
                  <c:v>22.016919999999999</c:v>
                </c:pt>
                <c:pt idx="2883">
                  <c:v>22.026620000000001</c:v>
                </c:pt>
                <c:pt idx="2884">
                  <c:v>22.03632</c:v>
                </c:pt>
                <c:pt idx="2885">
                  <c:v>22.046029999999998</c:v>
                </c:pt>
                <c:pt idx="2886">
                  <c:v>22.055730000000001</c:v>
                </c:pt>
                <c:pt idx="2887">
                  <c:v>22.065439999999999</c:v>
                </c:pt>
                <c:pt idx="2888">
                  <c:v>22.075150000000001</c:v>
                </c:pt>
                <c:pt idx="2889">
                  <c:v>22.084859999999999</c:v>
                </c:pt>
                <c:pt idx="2890">
                  <c:v>22.094580000000001</c:v>
                </c:pt>
                <c:pt idx="2891">
                  <c:v>22.104289999999999</c:v>
                </c:pt>
                <c:pt idx="2892">
                  <c:v>22.11401</c:v>
                </c:pt>
                <c:pt idx="2893">
                  <c:v>22.123729999999998</c:v>
                </c:pt>
                <c:pt idx="2894">
                  <c:v>22.13345</c:v>
                </c:pt>
                <c:pt idx="2895">
                  <c:v>22.143180000000001</c:v>
                </c:pt>
                <c:pt idx="2896">
                  <c:v>22.152909999999999</c:v>
                </c:pt>
                <c:pt idx="2897">
                  <c:v>22.16263</c:v>
                </c:pt>
                <c:pt idx="2898">
                  <c:v>22.172370000000001</c:v>
                </c:pt>
                <c:pt idx="2899">
                  <c:v>22.182099999999998</c:v>
                </c:pt>
                <c:pt idx="2900">
                  <c:v>22.191839999999999</c:v>
                </c:pt>
                <c:pt idx="2901">
                  <c:v>22.20157</c:v>
                </c:pt>
                <c:pt idx="2902">
                  <c:v>22.211310000000001</c:v>
                </c:pt>
                <c:pt idx="2903">
                  <c:v>22.221050000000002</c:v>
                </c:pt>
                <c:pt idx="2904">
                  <c:v>22.230799999999999</c:v>
                </c:pt>
                <c:pt idx="2905">
                  <c:v>22.240549999999999</c:v>
                </c:pt>
                <c:pt idx="2906">
                  <c:v>22.25029</c:v>
                </c:pt>
                <c:pt idx="2907">
                  <c:v>22.26004</c:v>
                </c:pt>
                <c:pt idx="2908">
                  <c:v>22.2698</c:v>
                </c:pt>
                <c:pt idx="2909">
                  <c:v>22.27955</c:v>
                </c:pt>
                <c:pt idx="2910">
                  <c:v>22.28931</c:v>
                </c:pt>
                <c:pt idx="2911">
                  <c:v>22.29907</c:v>
                </c:pt>
                <c:pt idx="2912">
                  <c:v>22.30883</c:v>
                </c:pt>
                <c:pt idx="2913">
                  <c:v>22.31859</c:v>
                </c:pt>
                <c:pt idx="2914">
                  <c:v>22.32836</c:v>
                </c:pt>
                <c:pt idx="2915">
                  <c:v>22.33812</c:v>
                </c:pt>
                <c:pt idx="2916">
                  <c:v>22.34789</c:v>
                </c:pt>
                <c:pt idx="2917">
                  <c:v>22.357669999999999</c:v>
                </c:pt>
                <c:pt idx="2918">
                  <c:v>22.367439999999998</c:v>
                </c:pt>
                <c:pt idx="2919">
                  <c:v>22.377210000000002</c:v>
                </c:pt>
                <c:pt idx="2920">
                  <c:v>22.386990000000001</c:v>
                </c:pt>
                <c:pt idx="2921">
                  <c:v>22.39677</c:v>
                </c:pt>
                <c:pt idx="2922">
                  <c:v>22.406559999999999</c:v>
                </c:pt>
                <c:pt idx="2923">
                  <c:v>22.416340000000002</c:v>
                </c:pt>
                <c:pt idx="2924">
                  <c:v>22.426130000000001</c:v>
                </c:pt>
                <c:pt idx="2925">
                  <c:v>22.435919999999999</c:v>
                </c:pt>
                <c:pt idx="2926">
                  <c:v>22.445709999999998</c:v>
                </c:pt>
                <c:pt idx="2927">
                  <c:v>22.455500000000001</c:v>
                </c:pt>
                <c:pt idx="2928">
                  <c:v>22.465299999999999</c:v>
                </c:pt>
                <c:pt idx="2929">
                  <c:v>22.475090000000002</c:v>
                </c:pt>
                <c:pt idx="2930">
                  <c:v>22.48489</c:v>
                </c:pt>
                <c:pt idx="2931">
                  <c:v>22.494689999999999</c:v>
                </c:pt>
                <c:pt idx="2932">
                  <c:v>22.5045</c:v>
                </c:pt>
                <c:pt idx="2933">
                  <c:v>22.514309999999998</c:v>
                </c:pt>
                <c:pt idx="2934">
                  <c:v>22.52411</c:v>
                </c:pt>
                <c:pt idx="2935">
                  <c:v>22.533919999999998</c:v>
                </c:pt>
                <c:pt idx="2936">
                  <c:v>22.54374</c:v>
                </c:pt>
                <c:pt idx="2937">
                  <c:v>22.553550000000001</c:v>
                </c:pt>
                <c:pt idx="2938">
                  <c:v>22.563369999999999</c:v>
                </c:pt>
                <c:pt idx="2939">
                  <c:v>22.573180000000001</c:v>
                </c:pt>
                <c:pt idx="2940">
                  <c:v>22.583010000000002</c:v>
                </c:pt>
                <c:pt idx="2941">
                  <c:v>22.592829999999999</c:v>
                </c:pt>
                <c:pt idx="2942">
                  <c:v>22.602650000000001</c:v>
                </c:pt>
                <c:pt idx="2943">
                  <c:v>22.612480000000001</c:v>
                </c:pt>
                <c:pt idx="2944">
                  <c:v>22.622309999999999</c:v>
                </c:pt>
                <c:pt idx="2945">
                  <c:v>22.63214</c:v>
                </c:pt>
                <c:pt idx="2946">
                  <c:v>22.64198</c:v>
                </c:pt>
                <c:pt idx="2947">
                  <c:v>22.651810000000001</c:v>
                </c:pt>
                <c:pt idx="2948">
                  <c:v>22.661650000000002</c:v>
                </c:pt>
                <c:pt idx="2949">
                  <c:v>22.671489999999999</c:v>
                </c:pt>
                <c:pt idx="2950">
                  <c:v>22.681329999999999</c:v>
                </c:pt>
                <c:pt idx="2951">
                  <c:v>22.691179999999999</c:v>
                </c:pt>
                <c:pt idx="2952">
                  <c:v>22.70102</c:v>
                </c:pt>
                <c:pt idx="2953">
                  <c:v>22.71087</c:v>
                </c:pt>
                <c:pt idx="2954">
                  <c:v>22.72072</c:v>
                </c:pt>
                <c:pt idx="2955">
                  <c:v>22.73058</c:v>
                </c:pt>
                <c:pt idx="2956">
                  <c:v>22.74043</c:v>
                </c:pt>
                <c:pt idx="2957">
                  <c:v>22.75029</c:v>
                </c:pt>
                <c:pt idx="2958">
                  <c:v>22.760149999999999</c:v>
                </c:pt>
                <c:pt idx="2959">
                  <c:v>22.770009999999999</c:v>
                </c:pt>
                <c:pt idx="2960">
                  <c:v>22.779869999999999</c:v>
                </c:pt>
                <c:pt idx="2961">
                  <c:v>22.789739999999998</c:v>
                </c:pt>
                <c:pt idx="2962">
                  <c:v>22.799610000000001</c:v>
                </c:pt>
                <c:pt idx="2963">
                  <c:v>22.809480000000001</c:v>
                </c:pt>
                <c:pt idx="2964">
                  <c:v>22.81935</c:v>
                </c:pt>
                <c:pt idx="2965">
                  <c:v>22.829219999999999</c:v>
                </c:pt>
                <c:pt idx="2966">
                  <c:v>22.839099999999998</c:v>
                </c:pt>
                <c:pt idx="2967">
                  <c:v>22.848980000000001</c:v>
                </c:pt>
                <c:pt idx="2968">
                  <c:v>22.85886</c:v>
                </c:pt>
                <c:pt idx="2969">
                  <c:v>22.868739999999999</c:v>
                </c:pt>
                <c:pt idx="2970">
                  <c:v>22.878630000000001</c:v>
                </c:pt>
                <c:pt idx="2971">
                  <c:v>22.88851</c:v>
                </c:pt>
                <c:pt idx="2972">
                  <c:v>22.898399999999999</c:v>
                </c:pt>
                <c:pt idx="2973">
                  <c:v>22.908290000000001</c:v>
                </c:pt>
                <c:pt idx="2974">
                  <c:v>22.918189999999999</c:v>
                </c:pt>
                <c:pt idx="2975">
                  <c:v>22.928090000000001</c:v>
                </c:pt>
                <c:pt idx="2976">
                  <c:v>22.93798</c:v>
                </c:pt>
                <c:pt idx="2977">
                  <c:v>22.947880000000001</c:v>
                </c:pt>
                <c:pt idx="2978">
                  <c:v>22.95778</c:v>
                </c:pt>
                <c:pt idx="2979">
                  <c:v>22.967690000000001</c:v>
                </c:pt>
                <c:pt idx="2980">
                  <c:v>22.977589999999999</c:v>
                </c:pt>
                <c:pt idx="2981">
                  <c:v>22.987500000000001</c:v>
                </c:pt>
                <c:pt idx="2982">
                  <c:v>22.997409999999999</c:v>
                </c:pt>
                <c:pt idx="2983">
                  <c:v>23.00733</c:v>
                </c:pt>
                <c:pt idx="2984">
                  <c:v>23.017240000000001</c:v>
                </c:pt>
                <c:pt idx="2985">
                  <c:v>23.027159999999999</c:v>
                </c:pt>
                <c:pt idx="2986">
                  <c:v>23.03708</c:v>
                </c:pt>
                <c:pt idx="2987">
                  <c:v>23.047000000000001</c:v>
                </c:pt>
                <c:pt idx="2988">
                  <c:v>23.056920000000002</c:v>
                </c:pt>
                <c:pt idx="2989">
                  <c:v>23.066849999999999</c:v>
                </c:pt>
                <c:pt idx="2990">
                  <c:v>23.076779999999999</c:v>
                </c:pt>
                <c:pt idx="2991">
                  <c:v>23.08671</c:v>
                </c:pt>
                <c:pt idx="2992">
                  <c:v>23.096640000000001</c:v>
                </c:pt>
                <c:pt idx="2993">
                  <c:v>23.106570000000001</c:v>
                </c:pt>
                <c:pt idx="2994">
                  <c:v>23.116510000000002</c:v>
                </c:pt>
                <c:pt idx="2995">
                  <c:v>23.126449999999998</c:v>
                </c:pt>
                <c:pt idx="2996">
                  <c:v>23.136389999999999</c:v>
                </c:pt>
                <c:pt idx="2997">
                  <c:v>23.146329999999999</c:v>
                </c:pt>
                <c:pt idx="2998">
                  <c:v>23.156269999999999</c:v>
                </c:pt>
                <c:pt idx="2999">
                  <c:v>23.166219999999999</c:v>
                </c:pt>
                <c:pt idx="3000">
                  <c:v>23.176169999999999</c:v>
                </c:pt>
                <c:pt idx="3001">
                  <c:v>23.186119999999999</c:v>
                </c:pt>
                <c:pt idx="3002">
                  <c:v>23.196079999999998</c:v>
                </c:pt>
                <c:pt idx="3003">
                  <c:v>23.206029999999998</c:v>
                </c:pt>
                <c:pt idx="3004">
                  <c:v>23.215990000000001</c:v>
                </c:pt>
                <c:pt idx="3005">
                  <c:v>23.225950000000001</c:v>
                </c:pt>
                <c:pt idx="3006">
                  <c:v>23.235910000000001</c:v>
                </c:pt>
                <c:pt idx="3007">
                  <c:v>23.24587</c:v>
                </c:pt>
                <c:pt idx="3008">
                  <c:v>23.255839999999999</c:v>
                </c:pt>
                <c:pt idx="3009">
                  <c:v>23.265809999999998</c:v>
                </c:pt>
                <c:pt idx="3010">
                  <c:v>23.275780000000001</c:v>
                </c:pt>
                <c:pt idx="3011">
                  <c:v>23.28575</c:v>
                </c:pt>
                <c:pt idx="3012">
                  <c:v>23.295729999999999</c:v>
                </c:pt>
                <c:pt idx="3013">
                  <c:v>23.305700000000002</c:v>
                </c:pt>
                <c:pt idx="3014">
                  <c:v>23.31568</c:v>
                </c:pt>
                <c:pt idx="3015">
                  <c:v>23.325659999999999</c:v>
                </c:pt>
                <c:pt idx="3016">
                  <c:v>23.335650000000001</c:v>
                </c:pt>
                <c:pt idx="3017">
                  <c:v>23.34563</c:v>
                </c:pt>
                <c:pt idx="3018">
                  <c:v>23.355619999999998</c:v>
                </c:pt>
                <c:pt idx="3019">
                  <c:v>23.36561</c:v>
                </c:pt>
                <c:pt idx="3020">
                  <c:v>23.375599999999999</c:v>
                </c:pt>
                <c:pt idx="3021">
                  <c:v>23.3856</c:v>
                </c:pt>
                <c:pt idx="3022">
                  <c:v>23.395589999999999</c:v>
                </c:pt>
                <c:pt idx="3023">
                  <c:v>23.40559</c:v>
                </c:pt>
                <c:pt idx="3024">
                  <c:v>23.415590000000002</c:v>
                </c:pt>
                <c:pt idx="3025">
                  <c:v>23.42559</c:v>
                </c:pt>
                <c:pt idx="3026">
                  <c:v>23.435600000000001</c:v>
                </c:pt>
                <c:pt idx="3027">
                  <c:v>23.445599999999999</c:v>
                </c:pt>
                <c:pt idx="3028">
                  <c:v>23.45561</c:v>
                </c:pt>
                <c:pt idx="3029">
                  <c:v>23.465620000000001</c:v>
                </c:pt>
                <c:pt idx="3030">
                  <c:v>23.475639999999999</c:v>
                </c:pt>
                <c:pt idx="3031">
                  <c:v>23.48565</c:v>
                </c:pt>
                <c:pt idx="3032">
                  <c:v>23.49567</c:v>
                </c:pt>
                <c:pt idx="3033">
                  <c:v>23.505690000000001</c:v>
                </c:pt>
                <c:pt idx="3034">
                  <c:v>23.515709999999999</c:v>
                </c:pt>
                <c:pt idx="3035">
                  <c:v>23.525729999999999</c:v>
                </c:pt>
                <c:pt idx="3036">
                  <c:v>23.53576</c:v>
                </c:pt>
                <c:pt idx="3037">
                  <c:v>23.54579</c:v>
                </c:pt>
                <c:pt idx="3038">
                  <c:v>23.555820000000001</c:v>
                </c:pt>
                <c:pt idx="3039">
                  <c:v>23.565850000000001</c:v>
                </c:pt>
                <c:pt idx="3040">
                  <c:v>23.575890000000001</c:v>
                </c:pt>
                <c:pt idx="3041">
                  <c:v>23.585920000000002</c:v>
                </c:pt>
                <c:pt idx="3042">
                  <c:v>23.595960000000002</c:v>
                </c:pt>
                <c:pt idx="3043">
                  <c:v>23.606000000000002</c:v>
                </c:pt>
                <c:pt idx="3044">
                  <c:v>23.616040000000002</c:v>
                </c:pt>
                <c:pt idx="3045">
                  <c:v>23.626090000000001</c:v>
                </c:pt>
                <c:pt idx="3046">
                  <c:v>23.636140000000001</c:v>
                </c:pt>
                <c:pt idx="3047">
                  <c:v>23.646190000000001</c:v>
                </c:pt>
                <c:pt idx="3048">
                  <c:v>23.65624</c:v>
                </c:pt>
                <c:pt idx="3049">
                  <c:v>23.66629</c:v>
                </c:pt>
                <c:pt idx="3050">
                  <c:v>23.676349999999999</c:v>
                </c:pt>
                <c:pt idx="3051">
                  <c:v>23.686409999999999</c:v>
                </c:pt>
                <c:pt idx="3052">
                  <c:v>23.696470000000001</c:v>
                </c:pt>
                <c:pt idx="3053">
                  <c:v>23.706530000000001</c:v>
                </c:pt>
                <c:pt idx="3054">
                  <c:v>23.71659</c:v>
                </c:pt>
                <c:pt idx="3055">
                  <c:v>23.726659999999999</c:v>
                </c:pt>
                <c:pt idx="3056">
                  <c:v>23.736730000000001</c:v>
                </c:pt>
                <c:pt idx="3057">
                  <c:v>23.7468</c:v>
                </c:pt>
                <c:pt idx="3058">
                  <c:v>23.756869999999999</c:v>
                </c:pt>
                <c:pt idx="3059">
                  <c:v>23.766950000000001</c:v>
                </c:pt>
                <c:pt idx="3060">
                  <c:v>23.77703</c:v>
                </c:pt>
                <c:pt idx="3061">
                  <c:v>23.787099999999999</c:v>
                </c:pt>
                <c:pt idx="3062">
                  <c:v>23.797190000000001</c:v>
                </c:pt>
                <c:pt idx="3063">
                  <c:v>23.807269999999999</c:v>
                </c:pt>
                <c:pt idx="3064">
                  <c:v>23.817350000000001</c:v>
                </c:pt>
                <c:pt idx="3065">
                  <c:v>23.827439999999999</c:v>
                </c:pt>
                <c:pt idx="3066">
                  <c:v>23.837530000000001</c:v>
                </c:pt>
                <c:pt idx="3067">
                  <c:v>23.847629999999999</c:v>
                </c:pt>
                <c:pt idx="3068">
                  <c:v>23.85772</c:v>
                </c:pt>
                <c:pt idx="3069">
                  <c:v>23.867819999999998</c:v>
                </c:pt>
                <c:pt idx="3070">
                  <c:v>23.87791</c:v>
                </c:pt>
                <c:pt idx="3071">
                  <c:v>23.888020000000001</c:v>
                </c:pt>
                <c:pt idx="3072">
                  <c:v>23.898119999999999</c:v>
                </c:pt>
                <c:pt idx="3073">
                  <c:v>23.90822</c:v>
                </c:pt>
                <c:pt idx="3074">
                  <c:v>23.918330000000001</c:v>
                </c:pt>
                <c:pt idx="3075">
                  <c:v>23.928439999999998</c:v>
                </c:pt>
                <c:pt idx="3076">
                  <c:v>23.938549999999999</c:v>
                </c:pt>
                <c:pt idx="3077">
                  <c:v>23.94867</c:v>
                </c:pt>
                <c:pt idx="3078">
                  <c:v>23.958780000000001</c:v>
                </c:pt>
                <c:pt idx="3079">
                  <c:v>23.968900000000001</c:v>
                </c:pt>
                <c:pt idx="3080">
                  <c:v>23.979019999999998</c:v>
                </c:pt>
                <c:pt idx="3081">
                  <c:v>23.989139999999999</c:v>
                </c:pt>
                <c:pt idx="3082">
                  <c:v>23.99926</c:v>
                </c:pt>
                <c:pt idx="3083">
                  <c:v>24.00939</c:v>
                </c:pt>
                <c:pt idx="3084">
                  <c:v>24.01952</c:v>
                </c:pt>
                <c:pt idx="3085">
                  <c:v>24.02965</c:v>
                </c:pt>
                <c:pt idx="3086">
                  <c:v>24.03978</c:v>
                </c:pt>
                <c:pt idx="3087">
                  <c:v>24.04992</c:v>
                </c:pt>
                <c:pt idx="3088">
                  <c:v>24.06005</c:v>
                </c:pt>
                <c:pt idx="3089">
                  <c:v>24.07019</c:v>
                </c:pt>
                <c:pt idx="3090">
                  <c:v>24.08034</c:v>
                </c:pt>
                <c:pt idx="3091">
                  <c:v>24.090479999999999</c:v>
                </c:pt>
                <c:pt idx="3092">
                  <c:v>24.100619999999999</c:v>
                </c:pt>
                <c:pt idx="3093">
                  <c:v>24.110769999999999</c:v>
                </c:pt>
                <c:pt idx="3094">
                  <c:v>24.120920000000002</c:v>
                </c:pt>
                <c:pt idx="3095">
                  <c:v>24.131070000000001</c:v>
                </c:pt>
                <c:pt idx="3096">
                  <c:v>24.14123</c:v>
                </c:pt>
                <c:pt idx="3097">
                  <c:v>24.15138</c:v>
                </c:pt>
                <c:pt idx="3098">
                  <c:v>24.161539999999999</c:v>
                </c:pt>
                <c:pt idx="3099">
                  <c:v>24.171700000000001</c:v>
                </c:pt>
                <c:pt idx="3100">
                  <c:v>24.18187</c:v>
                </c:pt>
                <c:pt idx="3101">
                  <c:v>24.192029999999999</c:v>
                </c:pt>
                <c:pt idx="3102">
                  <c:v>24.202200000000001</c:v>
                </c:pt>
                <c:pt idx="3103">
                  <c:v>24.21237</c:v>
                </c:pt>
                <c:pt idx="3104">
                  <c:v>24.222539999999999</c:v>
                </c:pt>
                <c:pt idx="3105">
                  <c:v>24.232710000000001</c:v>
                </c:pt>
                <c:pt idx="3106">
                  <c:v>24.242889999999999</c:v>
                </c:pt>
                <c:pt idx="3107">
                  <c:v>24.253070000000001</c:v>
                </c:pt>
                <c:pt idx="3108">
                  <c:v>24.26324</c:v>
                </c:pt>
                <c:pt idx="3109">
                  <c:v>24.273430000000001</c:v>
                </c:pt>
                <c:pt idx="3110">
                  <c:v>24.283609999999999</c:v>
                </c:pt>
                <c:pt idx="3111">
                  <c:v>24.293800000000001</c:v>
                </c:pt>
                <c:pt idx="3112">
                  <c:v>24.303989999999999</c:v>
                </c:pt>
                <c:pt idx="3113">
                  <c:v>24.314170000000001</c:v>
                </c:pt>
                <c:pt idx="3114">
                  <c:v>24.324369999999998</c:v>
                </c:pt>
                <c:pt idx="3115">
                  <c:v>24.33456</c:v>
                </c:pt>
                <c:pt idx="3116">
                  <c:v>24.344760000000001</c:v>
                </c:pt>
                <c:pt idx="3117">
                  <c:v>24.354959999999998</c:v>
                </c:pt>
                <c:pt idx="3118">
                  <c:v>24.365159999999999</c:v>
                </c:pt>
                <c:pt idx="3119">
                  <c:v>24.375360000000001</c:v>
                </c:pt>
                <c:pt idx="3120">
                  <c:v>24.385570000000001</c:v>
                </c:pt>
                <c:pt idx="3121">
                  <c:v>24.395769999999999</c:v>
                </c:pt>
                <c:pt idx="3122">
                  <c:v>24.40598</c:v>
                </c:pt>
                <c:pt idx="3123">
                  <c:v>24.4162</c:v>
                </c:pt>
                <c:pt idx="3124">
                  <c:v>24.426410000000001</c:v>
                </c:pt>
                <c:pt idx="3125">
                  <c:v>24.436630000000001</c:v>
                </c:pt>
                <c:pt idx="3126">
                  <c:v>24.446850000000001</c:v>
                </c:pt>
                <c:pt idx="3127">
                  <c:v>24.457070000000002</c:v>
                </c:pt>
                <c:pt idx="3128">
                  <c:v>24.467289999999998</c:v>
                </c:pt>
                <c:pt idx="3129">
                  <c:v>24.477509999999999</c:v>
                </c:pt>
                <c:pt idx="3130">
                  <c:v>24.487739999999999</c:v>
                </c:pt>
                <c:pt idx="3131">
                  <c:v>24.497969999999999</c:v>
                </c:pt>
                <c:pt idx="3132">
                  <c:v>24.508199999999999</c:v>
                </c:pt>
                <c:pt idx="3133">
                  <c:v>24.518429999999999</c:v>
                </c:pt>
                <c:pt idx="3134">
                  <c:v>24.528670000000002</c:v>
                </c:pt>
                <c:pt idx="3135">
                  <c:v>24.538910000000001</c:v>
                </c:pt>
                <c:pt idx="3136">
                  <c:v>24.549140000000001</c:v>
                </c:pt>
                <c:pt idx="3137">
                  <c:v>24.55939</c:v>
                </c:pt>
                <c:pt idx="3138">
                  <c:v>24.56963</c:v>
                </c:pt>
                <c:pt idx="3139">
                  <c:v>24.579879999999999</c:v>
                </c:pt>
                <c:pt idx="3140">
                  <c:v>24.590119999999999</c:v>
                </c:pt>
                <c:pt idx="3141">
                  <c:v>24.600370000000002</c:v>
                </c:pt>
                <c:pt idx="3142">
                  <c:v>24.61063</c:v>
                </c:pt>
                <c:pt idx="3143">
                  <c:v>24.62088</c:v>
                </c:pt>
                <c:pt idx="3144">
                  <c:v>24.631139999999998</c:v>
                </c:pt>
                <c:pt idx="3145">
                  <c:v>24.641400000000001</c:v>
                </c:pt>
                <c:pt idx="3146">
                  <c:v>24.65166</c:v>
                </c:pt>
                <c:pt idx="3147">
                  <c:v>24.661919999999999</c:v>
                </c:pt>
                <c:pt idx="3148">
                  <c:v>24.672190000000001</c:v>
                </c:pt>
                <c:pt idx="3149">
                  <c:v>24.682449999999999</c:v>
                </c:pt>
                <c:pt idx="3150">
                  <c:v>24.692720000000001</c:v>
                </c:pt>
                <c:pt idx="3151">
                  <c:v>24.702999999999999</c:v>
                </c:pt>
                <c:pt idx="3152">
                  <c:v>24.713270000000001</c:v>
                </c:pt>
                <c:pt idx="3153">
                  <c:v>24.723549999999999</c:v>
                </c:pt>
                <c:pt idx="3154">
                  <c:v>24.733820000000001</c:v>
                </c:pt>
                <c:pt idx="3155">
                  <c:v>24.7441</c:v>
                </c:pt>
                <c:pt idx="3156">
                  <c:v>24.754380000000001</c:v>
                </c:pt>
                <c:pt idx="3157">
                  <c:v>24.764669999999999</c:v>
                </c:pt>
                <c:pt idx="3158">
                  <c:v>24.77496</c:v>
                </c:pt>
                <c:pt idx="3159">
                  <c:v>24.785240000000002</c:v>
                </c:pt>
                <c:pt idx="3160">
                  <c:v>24.795539999999999</c:v>
                </c:pt>
                <c:pt idx="3161">
                  <c:v>24.80583</c:v>
                </c:pt>
                <c:pt idx="3162">
                  <c:v>24.816120000000002</c:v>
                </c:pt>
                <c:pt idx="3163">
                  <c:v>24.826419999999999</c:v>
                </c:pt>
                <c:pt idx="3164">
                  <c:v>24.83672</c:v>
                </c:pt>
                <c:pt idx="3165">
                  <c:v>24.847020000000001</c:v>
                </c:pt>
                <c:pt idx="3166">
                  <c:v>24.857320000000001</c:v>
                </c:pt>
                <c:pt idx="3167">
                  <c:v>24.867629999999998</c:v>
                </c:pt>
                <c:pt idx="3168">
                  <c:v>24.877939999999999</c:v>
                </c:pt>
                <c:pt idx="3169">
                  <c:v>24.888249999999999</c:v>
                </c:pt>
                <c:pt idx="3170">
                  <c:v>24.89856</c:v>
                </c:pt>
                <c:pt idx="3171">
                  <c:v>24.90888</c:v>
                </c:pt>
                <c:pt idx="3172">
                  <c:v>24.91919</c:v>
                </c:pt>
                <c:pt idx="3173">
                  <c:v>24.929510000000001</c:v>
                </c:pt>
                <c:pt idx="3174">
                  <c:v>24.939830000000001</c:v>
                </c:pt>
                <c:pt idx="3175">
                  <c:v>24.95016</c:v>
                </c:pt>
                <c:pt idx="3176">
                  <c:v>24.96048</c:v>
                </c:pt>
                <c:pt idx="3177">
                  <c:v>24.97081</c:v>
                </c:pt>
                <c:pt idx="3178">
                  <c:v>24.98114</c:v>
                </c:pt>
                <c:pt idx="3179">
                  <c:v>24.99147</c:v>
                </c:pt>
                <c:pt idx="3180">
                  <c:v>25.001799999999999</c:v>
                </c:pt>
                <c:pt idx="3181">
                  <c:v>25.012139999999999</c:v>
                </c:pt>
                <c:pt idx="3182">
                  <c:v>25.022469999999998</c:v>
                </c:pt>
                <c:pt idx="3183">
                  <c:v>25.032810000000001</c:v>
                </c:pt>
                <c:pt idx="3184">
                  <c:v>25.04316</c:v>
                </c:pt>
                <c:pt idx="3185">
                  <c:v>25.0535</c:v>
                </c:pt>
                <c:pt idx="3186">
                  <c:v>25.063849999999999</c:v>
                </c:pt>
                <c:pt idx="3187">
                  <c:v>25.074200000000001</c:v>
                </c:pt>
                <c:pt idx="3188">
                  <c:v>25.08455</c:v>
                </c:pt>
                <c:pt idx="3189">
                  <c:v>25.094899999999999</c:v>
                </c:pt>
                <c:pt idx="3190">
                  <c:v>25.105250000000002</c:v>
                </c:pt>
                <c:pt idx="3191">
                  <c:v>25.11561</c:v>
                </c:pt>
                <c:pt idx="3192">
                  <c:v>25.125969999999999</c:v>
                </c:pt>
                <c:pt idx="3193">
                  <c:v>25.136330000000001</c:v>
                </c:pt>
                <c:pt idx="3194">
                  <c:v>25.14669</c:v>
                </c:pt>
                <c:pt idx="3195">
                  <c:v>25.157060000000001</c:v>
                </c:pt>
                <c:pt idx="3196">
                  <c:v>25.16743</c:v>
                </c:pt>
                <c:pt idx="3197">
                  <c:v>25.177800000000001</c:v>
                </c:pt>
                <c:pt idx="3198">
                  <c:v>25.18817</c:v>
                </c:pt>
                <c:pt idx="3199">
                  <c:v>25.198540000000001</c:v>
                </c:pt>
                <c:pt idx="3200">
                  <c:v>25.208919999999999</c:v>
                </c:pt>
                <c:pt idx="3201">
                  <c:v>25.2193</c:v>
                </c:pt>
                <c:pt idx="3202">
                  <c:v>25.229679999999998</c:v>
                </c:pt>
                <c:pt idx="3203">
                  <c:v>25.24006</c:v>
                </c:pt>
                <c:pt idx="3204">
                  <c:v>25.250450000000001</c:v>
                </c:pt>
                <c:pt idx="3205">
                  <c:v>25.260829999999999</c:v>
                </c:pt>
                <c:pt idx="3206">
                  <c:v>25.27122</c:v>
                </c:pt>
                <c:pt idx="3207">
                  <c:v>25.281610000000001</c:v>
                </c:pt>
                <c:pt idx="3208">
                  <c:v>25.292010000000001</c:v>
                </c:pt>
                <c:pt idx="3209">
                  <c:v>25.302399999999999</c:v>
                </c:pt>
                <c:pt idx="3210">
                  <c:v>25.312799999999999</c:v>
                </c:pt>
                <c:pt idx="3211">
                  <c:v>25.3232</c:v>
                </c:pt>
                <c:pt idx="3212">
                  <c:v>25.333600000000001</c:v>
                </c:pt>
                <c:pt idx="3213">
                  <c:v>25.344010000000001</c:v>
                </c:pt>
                <c:pt idx="3214">
                  <c:v>25.354410000000001</c:v>
                </c:pt>
                <c:pt idx="3215">
                  <c:v>25.364820000000002</c:v>
                </c:pt>
                <c:pt idx="3216">
                  <c:v>25.375229999999998</c:v>
                </c:pt>
                <c:pt idx="3217">
                  <c:v>25.385639999999999</c:v>
                </c:pt>
                <c:pt idx="3218">
                  <c:v>25.396059999999999</c:v>
                </c:pt>
                <c:pt idx="3219">
                  <c:v>25.406479999999998</c:v>
                </c:pt>
                <c:pt idx="3220">
                  <c:v>25.416889999999999</c:v>
                </c:pt>
                <c:pt idx="3221">
                  <c:v>25.427320000000002</c:v>
                </c:pt>
                <c:pt idx="3222">
                  <c:v>25.437740000000002</c:v>
                </c:pt>
                <c:pt idx="3223">
                  <c:v>25.448160000000001</c:v>
                </c:pt>
                <c:pt idx="3224">
                  <c:v>25.458590000000001</c:v>
                </c:pt>
                <c:pt idx="3225">
                  <c:v>25.46902</c:v>
                </c:pt>
                <c:pt idx="3226">
                  <c:v>25.47945</c:v>
                </c:pt>
                <c:pt idx="3227">
                  <c:v>25.489889999999999</c:v>
                </c:pt>
                <c:pt idx="3228">
                  <c:v>25.500319999999999</c:v>
                </c:pt>
                <c:pt idx="3229">
                  <c:v>25.510760000000001</c:v>
                </c:pt>
                <c:pt idx="3230">
                  <c:v>25.5212</c:v>
                </c:pt>
                <c:pt idx="3231">
                  <c:v>25.531639999999999</c:v>
                </c:pt>
                <c:pt idx="3232">
                  <c:v>25.542090000000002</c:v>
                </c:pt>
                <c:pt idx="3233">
                  <c:v>25.55254</c:v>
                </c:pt>
                <c:pt idx="3234">
                  <c:v>25.56298</c:v>
                </c:pt>
                <c:pt idx="3235">
                  <c:v>25.573440000000002</c:v>
                </c:pt>
                <c:pt idx="3236">
                  <c:v>25.58389</c:v>
                </c:pt>
                <c:pt idx="3237">
                  <c:v>25.594349999999999</c:v>
                </c:pt>
                <c:pt idx="3238">
                  <c:v>25.604800000000001</c:v>
                </c:pt>
                <c:pt idx="3239">
                  <c:v>25.615259999999999</c:v>
                </c:pt>
                <c:pt idx="3240">
                  <c:v>25.625720000000001</c:v>
                </c:pt>
                <c:pt idx="3241">
                  <c:v>25.636189999999999</c:v>
                </c:pt>
                <c:pt idx="3242">
                  <c:v>25.646650000000001</c:v>
                </c:pt>
                <c:pt idx="3243">
                  <c:v>25.657119999999999</c:v>
                </c:pt>
                <c:pt idx="3244">
                  <c:v>25.667590000000001</c:v>
                </c:pt>
                <c:pt idx="3245">
                  <c:v>25.678059999999999</c:v>
                </c:pt>
                <c:pt idx="3246">
                  <c:v>25.68854</c:v>
                </c:pt>
                <c:pt idx="3247">
                  <c:v>25.699010000000001</c:v>
                </c:pt>
                <c:pt idx="3248">
                  <c:v>25.709489999999999</c:v>
                </c:pt>
                <c:pt idx="3249">
                  <c:v>25.71997</c:v>
                </c:pt>
                <c:pt idx="3250">
                  <c:v>25.730460000000001</c:v>
                </c:pt>
                <c:pt idx="3251">
                  <c:v>25.740939999999998</c:v>
                </c:pt>
                <c:pt idx="3252">
                  <c:v>25.751429999999999</c:v>
                </c:pt>
                <c:pt idx="3253">
                  <c:v>25.76192</c:v>
                </c:pt>
                <c:pt idx="3254">
                  <c:v>25.772410000000001</c:v>
                </c:pt>
                <c:pt idx="3255">
                  <c:v>25.782910000000001</c:v>
                </c:pt>
                <c:pt idx="3256">
                  <c:v>25.793399999999998</c:v>
                </c:pt>
                <c:pt idx="3257">
                  <c:v>25.803899999999999</c:v>
                </c:pt>
                <c:pt idx="3258">
                  <c:v>25.814399999999999</c:v>
                </c:pt>
                <c:pt idx="3259">
                  <c:v>25.8249</c:v>
                </c:pt>
                <c:pt idx="3260">
                  <c:v>25.83541</c:v>
                </c:pt>
                <c:pt idx="3261">
                  <c:v>25.84591</c:v>
                </c:pt>
                <c:pt idx="3262">
                  <c:v>25.85642</c:v>
                </c:pt>
                <c:pt idx="3263">
                  <c:v>25.86693</c:v>
                </c:pt>
                <c:pt idx="3264">
                  <c:v>25.87745</c:v>
                </c:pt>
                <c:pt idx="3265">
                  <c:v>25.88796</c:v>
                </c:pt>
                <c:pt idx="3266">
                  <c:v>25.898479999999999</c:v>
                </c:pt>
                <c:pt idx="3267">
                  <c:v>25.908999999999999</c:v>
                </c:pt>
                <c:pt idx="3268">
                  <c:v>25.919519999999999</c:v>
                </c:pt>
                <c:pt idx="3269">
                  <c:v>25.930040000000002</c:v>
                </c:pt>
                <c:pt idx="3270">
                  <c:v>25.940570000000001</c:v>
                </c:pt>
                <c:pt idx="3271">
                  <c:v>25.9511</c:v>
                </c:pt>
                <c:pt idx="3272">
                  <c:v>25.96163</c:v>
                </c:pt>
                <c:pt idx="3273">
                  <c:v>25.972159999999999</c:v>
                </c:pt>
                <c:pt idx="3274">
                  <c:v>25.982690000000002</c:v>
                </c:pt>
                <c:pt idx="3275">
                  <c:v>25.993230000000001</c:v>
                </c:pt>
                <c:pt idx="3276">
                  <c:v>26.003769999999999</c:v>
                </c:pt>
                <c:pt idx="3277">
                  <c:v>26.014309999999998</c:v>
                </c:pt>
                <c:pt idx="3278">
                  <c:v>26.024850000000001</c:v>
                </c:pt>
                <c:pt idx="3279">
                  <c:v>26.035399999999999</c:v>
                </c:pt>
                <c:pt idx="3280">
                  <c:v>26.045940000000002</c:v>
                </c:pt>
                <c:pt idx="3281">
                  <c:v>26.05649</c:v>
                </c:pt>
                <c:pt idx="3282">
                  <c:v>26.067039999999999</c:v>
                </c:pt>
                <c:pt idx="3283">
                  <c:v>26.0776</c:v>
                </c:pt>
                <c:pt idx="3284">
                  <c:v>26.088149999999999</c:v>
                </c:pt>
                <c:pt idx="3285">
                  <c:v>26.098710000000001</c:v>
                </c:pt>
                <c:pt idx="3286">
                  <c:v>26.109269999999999</c:v>
                </c:pt>
                <c:pt idx="3287">
                  <c:v>26.11983</c:v>
                </c:pt>
                <c:pt idx="3288">
                  <c:v>26.130400000000002</c:v>
                </c:pt>
                <c:pt idx="3289">
                  <c:v>26.14096</c:v>
                </c:pt>
                <c:pt idx="3290">
                  <c:v>26.151530000000001</c:v>
                </c:pt>
                <c:pt idx="3291">
                  <c:v>26.162099999999999</c:v>
                </c:pt>
                <c:pt idx="3292">
                  <c:v>26.17268</c:v>
                </c:pt>
                <c:pt idx="3293">
                  <c:v>26.183250000000001</c:v>
                </c:pt>
                <c:pt idx="3294">
                  <c:v>26.193829999999998</c:v>
                </c:pt>
                <c:pt idx="3295">
                  <c:v>26.204409999999999</c:v>
                </c:pt>
                <c:pt idx="3296">
                  <c:v>26.21499</c:v>
                </c:pt>
                <c:pt idx="3297">
                  <c:v>26.225570000000001</c:v>
                </c:pt>
                <c:pt idx="3298">
                  <c:v>26.236160000000002</c:v>
                </c:pt>
                <c:pt idx="3299">
                  <c:v>26.246739999999999</c:v>
                </c:pt>
                <c:pt idx="3300">
                  <c:v>26.25733</c:v>
                </c:pt>
                <c:pt idx="3301">
                  <c:v>26.26793</c:v>
                </c:pt>
                <c:pt idx="3302">
                  <c:v>26.27852</c:v>
                </c:pt>
                <c:pt idx="3303">
                  <c:v>26.28912</c:v>
                </c:pt>
                <c:pt idx="3304">
                  <c:v>26.299720000000001</c:v>
                </c:pt>
                <c:pt idx="3305">
                  <c:v>26.310320000000001</c:v>
                </c:pt>
                <c:pt idx="3306">
                  <c:v>26.320920000000001</c:v>
                </c:pt>
                <c:pt idx="3307">
                  <c:v>26.331520000000001</c:v>
                </c:pt>
                <c:pt idx="3308">
                  <c:v>26.342130000000001</c:v>
                </c:pt>
                <c:pt idx="3309">
                  <c:v>26.352740000000001</c:v>
                </c:pt>
                <c:pt idx="3310">
                  <c:v>26.363350000000001</c:v>
                </c:pt>
                <c:pt idx="3311">
                  <c:v>26.37396</c:v>
                </c:pt>
                <c:pt idx="3312">
                  <c:v>26.38458</c:v>
                </c:pt>
                <c:pt idx="3313">
                  <c:v>26.395199999999999</c:v>
                </c:pt>
                <c:pt idx="3314">
                  <c:v>26.405819999999999</c:v>
                </c:pt>
                <c:pt idx="3315">
                  <c:v>26.416440000000001</c:v>
                </c:pt>
                <c:pt idx="3316">
                  <c:v>26.427060000000001</c:v>
                </c:pt>
                <c:pt idx="3317">
                  <c:v>26.43769</c:v>
                </c:pt>
                <c:pt idx="3318">
                  <c:v>26.448319999999999</c:v>
                </c:pt>
                <c:pt idx="3319">
                  <c:v>26.458950000000002</c:v>
                </c:pt>
                <c:pt idx="3320">
                  <c:v>26.469580000000001</c:v>
                </c:pt>
                <c:pt idx="3321">
                  <c:v>26.480219999999999</c:v>
                </c:pt>
                <c:pt idx="3322">
                  <c:v>26.490849999999998</c:v>
                </c:pt>
                <c:pt idx="3323">
                  <c:v>26.50149</c:v>
                </c:pt>
                <c:pt idx="3324">
                  <c:v>26.512129999999999</c:v>
                </c:pt>
                <c:pt idx="3325">
                  <c:v>26.522780000000001</c:v>
                </c:pt>
                <c:pt idx="3326">
                  <c:v>26.53342</c:v>
                </c:pt>
                <c:pt idx="3327">
                  <c:v>26.544070000000001</c:v>
                </c:pt>
                <c:pt idx="3328">
                  <c:v>26.55472</c:v>
                </c:pt>
                <c:pt idx="3329">
                  <c:v>26.565370000000001</c:v>
                </c:pt>
                <c:pt idx="3330">
                  <c:v>26.57602</c:v>
                </c:pt>
                <c:pt idx="3331">
                  <c:v>26.586680000000001</c:v>
                </c:pt>
                <c:pt idx="3332">
                  <c:v>26.597339999999999</c:v>
                </c:pt>
                <c:pt idx="3333">
                  <c:v>26.608000000000001</c:v>
                </c:pt>
                <c:pt idx="3334">
                  <c:v>26.618659999999998</c:v>
                </c:pt>
                <c:pt idx="3335">
                  <c:v>26.62933</c:v>
                </c:pt>
                <c:pt idx="3336">
                  <c:v>26.639990000000001</c:v>
                </c:pt>
                <c:pt idx="3337">
                  <c:v>26.650659999999998</c:v>
                </c:pt>
                <c:pt idx="3338">
                  <c:v>26.66133</c:v>
                </c:pt>
                <c:pt idx="3339">
                  <c:v>26.672000000000001</c:v>
                </c:pt>
                <c:pt idx="3340">
                  <c:v>26.682680000000001</c:v>
                </c:pt>
                <c:pt idx="3341">
                  <c:v>26.693359999999998</c:v>
                </c:pt>
                <c:pt idx="3342">
                  <c:v>26.704039999999999</c:v>
                </c:pt>
                <c:pt idx="3343">
                  <c:v>26.71472</c:v>
                </c:pt>
                <c:pt idx="3344">
                  <c:v>26.7254</c:v>
                </c:pt>
                <c:pt idx="3345">
                  <c:v>26.736090000000001</c:v>
                </c:pt>
                <c:pt idx="3346">
                  <c:v>26.746780000000001</c:v>
                </c:pt>
                <c:pt idx="3347">
                  <c:v>26.757470000000001</c:v>
                </c:pt>
                <c:pt idx="3348">
                  <c:v>26.768160000000002</c:v>
                </c:pt>
                <c:pt idx="3349">
                  <c:v>26.778849999999998</c:v>
                </c:pt>
                <c:pt idx="3350">
                  <c:v>26.789549999999998</c:v>
                </c:pt>
                <c:pt idx="3351">
                  <c:v>26.800249999999998</c:v>
                </c:pt>
                <c:pt idx="3352">
                  <c:v>26.810949999999998</c:v>
                </c:pt>
                <c:pt idx="3353">
                  <c:v>26.821650000000002</c:v>
                </c:pt>
                <c:pt idx="3354">
                  <c:v>26.832360000000001</c:v>
                </c:pt>
                <c:pt idx="3355">
                  <c:v>26.843070000000001</c:v>
                </c:pt>
                <c:pt idx="3356">
                  <c:v>26.85378</c:v>
                </c:pt>
                <c:pt idx="3357">
                  <c:v>26.86449</c:v>
                </c:pt>
                <c:pt idx="3358">
                  <c:v>26.8752</c:v>
                </c:pt>
                <c:pt idx="3359">
                  <c:v>26.885919999999999</c:v>
                </c:pt>
                <c:pt idx="3360">
                  <c:v>26.896640000000001</c:v>
                </c:pt>
                <c:pt idx="3361">
                  <c:v>26.907360000000001</c:v>
                </c:pt>
                <c:pt idx="3362">
                  <c:v>26.91808</c:v>
                </c:pt>
                <c:pt idx="3363">
                  <c:v>26.928799999999999</c:v>
                </c:pt>
                <c:pt idx="3364">
                  <c:v>26.939530000000001</c:v>
                </c:pt>
                <c:pt idx="3365">
                  <c:v>26.95026</c:v>
                </c:pt>
                <c:pt idx="3366">
                  <c:v>26.960989999999999</c:v>
                </c:pt>
                <c:pt idx="3367">
                  <c:v>26.971720000000001</c:v>
                </c:pt>
                <c:pt idx="3368">
                  <c:v>26.98246</c:v>
                </c:pt>
                <c:pt idx="3369">
                  <c:v>26.993189999999998</c:v>
                </c:pt>
                <c:pt idx="3370">
                  <c:v>27.00393</c:v>
                </c:pt>
                <c:pt idx="3371">
                  <c:v>27.014679999999998</c:v>
                </c:pt>
                <c:pt idx="3372">
                  <c:v>27.02542</c:v>
                </c:pt>
                <c:pt idx="3373">
                  <c:v>27.036159999999999</c:v>
                </c:pt>
                <c:pt idx="3374">
                  <c:v>27.04691</c:v>
                </c:pt>
                <c:pt idx="3375">
                  <c:v>27.057659999999998</c:v>
                </c:pt>
                <c:pt idx="3376">
                  <c:v>27.06841</c:v>
                </c:pt>
                <c:pt idx="3377">
                  <c:v>27.079170000000001</c:v>
                </c:pt>
                <c:pt idx="3378">
                  <c:v>27.089929999999999</c:v>
                </c:pt>
                <c:pt idx="3379">
                  <c:v>27.100680000000001</c:v>
                </c:pt>
                <c:pt idx="3380">
                  <c:v>27.111440000000002</c:v>
                </c:pt>
                <c:pt idx="3381">
                  <c:v>27.122209999999999</c:v>
                </c:pt>
                <c:pt idx="3382">
                  <c:v>27.13297</c:v>
                </c:pt>
                <c:pt idx="3383">
                  <c:v>27.143740000000001</c:v>
                </c:pt>
                <c:pt idx="3384">
                  <c:v>27.154509999999998</c:v>
                </c:pt>
                <c:pt idx="3385">
                  <c:v>27.165279999999999</c:v>
                </c:pt>
                <c:pt idx="3386">
                  <c:v>27.17605</c:v>
                </c:pt>
                <c:pt idx="3387">
                  <c:v>27.18683</c:v>
                </c:pt>
                <c:pt idx="3388">
                  <c:v>27.197610000000001</c:v>
                </c:pt>
                <c:pt idx="3389">
                  <c:v>27.208390000000001</c:v>
                </c:pt>
                <c:pt idx="3390">
                  <c:v>27.219169999999998</c:v>
                </c:pt>
                <c:pt idx="3391">
                  <c:v>27.229949999999999</c:v>
                </c:pt>
                <c:pt idx="3392">
                  <c:v>27.240739999999999</c:v>
                </c:pt>
                <c:pt idx="3393">
                  <c:v>27.251529999999999</c:v>
                </c:pt>
                <c:pt idx="3394">
                  <c:v>27.262319999999999</c:v>
                </c:pt>
                <c:pt idx="3395">
                  <c:v>27.273109999999999</c:v>
                </c:pt>
                <c:pt idx="3396">
                  <c:v>27.283909999999999</c:v>
                </c:pt>
                <c:pt idx="3397">
                  <c:v>27.294699999999999</c:v>
                </c:pt>
                <c:pt idx="3398">
                  <c:v>27.305499999999999</c:v>
                </c:pt>
                <c:pt idx="3399">
                  <c:v>27.316310000000001</c:v>
                </c:pt>
                <c:pt idx="3400">
                  <c:v>27.327110000000001</c:v>
                </c:pt>
                <c:pt idx="3401">
                  <c:v>27.337910000000001</c:v>
                </c:pt>
                <c:pt idx="3402">
                  <c:v>27.34872</c:v>
                </c:pt>
                <c:pt idx="3403">
                  <c:v>27.359529999999999</c:v>
                </c:pt>
                <c:pt idx="3404">
                  <c:v>27.370339999999999</c:v>
                </c:pt>
                <c:pt idx="3405">
                  <c:v>27.381160000000001</c:v>
                </c:pt>
                <c:pt idx="3406">
                  <c:v>27.391970000000001</c:v>
                </c:pt>
                <c:pt idx="3407">
                  <c:v>27.40279</c:v>
                </c:pt>
                <c:pt idx="3408">
                  <c:v>27.413609999999998</c:v>
                </c:pt>
                <c:pt idx="3409">
                  <c:v>27.424430000000001</c:v>
                </c:pt>
                <c:pt idx="3410">
                  <c:v>27.43526</c:v>
                </c:pt>
                <c:pt idx="3411">
                  <c:v>27.446090000000002</c:v>
                </c:pt>
                <c:pt idx="3412">
                  <c:v>27.45692</c:v>
                </c:pt>
                <c:pt idx="3413">
                  <c:v>27.467749999999999</c:v>
                </c:pt>
                <c:pt idx="3414">
                  <c:v>27.478580000000001</c:v>
                </c:pt>
                <c:pt idx="3415">
                  <c:v>27.489419999999999</c:v>
                </c:pt>
                <c:pt idx="3416">
                  <c:v>27.500250000000001</c:v>
                </c:pt>
                <c:pt idx="3417">
                  <c:v>27.511089999999999</c:v>
                </c:pt>
                <c:pt idx="3418">
                  <c:v>27.521930000000001</c:v>
                </c:pt>
                <c:pt idx="3419">
                  <c:v>27.532779999999999</c:v>
                </c:pt>
                <c:pt idx="3420">
                  <c:v>27.543620000000001</c:v>
                </c:pt>
                <c:pt idx="3421">
                  <c:v>27.554469999999998</c:v>
                </c:pt>
                <c:pt idx="3422">
                  <c:v>27.56532</c:v>
                </c:pt>
                <c:pt idx="3423">
                  <c:v>27.576180000000001</c:v>
                </c:pt>
                <c:pt idx="3424">
                  <c:v>27.587029999999999</c:v>
                </c:pt>
                <c:pt idx="3425">
                  <c:v>27.59789</c:v>
                </c:pt>
                <c:pt idx="3426">
                  <c:v>27.608750000000001</c:v>
                </c:pt>
                <c:pt idx="3427">
                  <c:v>27.619610000000002</c:v>
                </c:pt>
                <c:pt idx="3428">
                  <c:v>27.630469999999999</c:v>
                </c:pt>
                <c:pt idx="3429">
                  <c:v>27.64134</c:v>
                </c:pt>
                <c:pt idx="3430">
                  <c:v>27.652200000000001</c:v>
                </c:pt>
                <c:pt idx="3431">
                  <c:v>27.663070000000001</c:v>
                </c:pt>
                <c:pt idx="3432">
                  <c:v>27.673950000000001</c:v>
                </c:pt>
                <c:pt idx="3433">
                  <c:v>27.684819999999998</c:v>
                </c:pt>
                <c:pt idx="3434">
                  <c:v>27.695699999999999</c:v>
                </c:pt>
                <c:pt idx="3435">
                  <c:v>27.706579999999999</c:v>
                </c:pt>
                <c:pt idx="3436">
                  <c:v>27.717449999999999</c:v>
                </c:pt>
                <c:pt idx="3437">
                  <c:v>27.728339999999999</c:v>
                </c:pt>
                <c:pt idx="3438">
                  <c:v>27.73922</c:v>
                </c:pt>
                <c:pt idx="3439">
                  <c:v>27.750109999999999</c:v>
                </c:pt>
                <c:pt idx="3440">
                  <c:v>27.760999999999999</c:v>
                </c:pt>
                <c:pt idx="3441">
                  <c:v>27.771889999999999</c:v>
                </c:pt>
                <c:pt idx="3442">
                  <c:v>27.782779999999999</c:v>
                </c:pt>
                <c:pt idx="3443">
                  <c:v>27.793679999999998</c:v>
                </c:pt>
                <c:pt idx="3444">
                  <c:v>27.804569999999998</c:v>
                </c:pt>
                <c:pt idx="3445">
                  <c:v>27.815470000000001</c:v>
                </c:pt>
                <c:pt idx="3446">
                  <c:v>27.82638</c:v>
                </c:pt>
                <c:pt idx="3447">
                  <c:v>27.83728</c:v>
                </c:pt>
                <c:pt idx="3448">
                  <c:v>27.848189999999999</c:v>
                </c:pt>
                <c:pt idx="3449">
                  <c:v>27.859089999999998</c:v>
                </c:pt>
                <c:pt idx="3450">
                  <c:v>27.87</c:v>
                </c:pt>
                <c:pt idx="3451">
                  <c:v>27.88092</c:v>
                </c:pt>
                <c:pt idx="3452">
                  <c:v>27.891829999999999</c:v>
                </c:pt>
                <c:pt idx="3453">
                  <c:v>27.902750000000001</c:v>
                </c:pt>
                <c:pt idx="3454">
                  <c:v>27.91367</c:v>
                </c:pt>
                <c:pt idx="3455">
                  <c:v>27.924589999999998</c:v>
                </c:pt>
                <c:pt idx="3456">
                  <c:v>27.935510000000001</c:v>
                </c:pt>
                <c:pt idx="3457">
                  <c:v>27.946439999999999</c:v>
                </c:pt>
                <c:pt idx="3458">
                  <c:v>27.957360000000001</c:v>
                </c:pt>
                <c:pt idx="3459">
                  <c:v>27.96829</c:v>
                </c:pt>
                <c:pt idx="3460">
                  <c:v>27.979230000000001</c:v>
                </c:pt>
                <c:pt idx="3461">
                  <c:v>27.990159999999999</c:v>
                </c:pt>
                <c:pt idx="3462">
                  <c:v>28.001090000000001</c:v>
                </c:pt>
                <c:pt idx="3463">
                  <c:v>28.012029999999999</c:v>
                </c:pt>
                <c:pt idx="3464">
                  <c:v>28.022970000000001</c:v>
                </c:pt>
                <c:pt idx="3465">
                  <c:v>28.033909999999999</c:v>
                </c:pt>
                <c:pt idx="3466">
                  <c:v>28.04486</c:v>
                </c:pt>
                <c:pt idx="3467">
                  <c:v>28.055810000000001</c:v>
                </c:pt>
                <c:pt idx="3468">
                  <c:v>28.066749999999999</c:v>
                </c:pt>
                <c:pt idx="3469">
                  <c:v>28.07771</c:v>
                </c:pt>
                <c:pt idx="3470">
                  <c:v>28.088660000000001</c:v>
                </c:pt>
                <c:pt idx="3471">
                  <c:v>28.099609999999998</c:v>
                </c:pt>
                <c:pt idx="3472">
                  <c:v>28.110569999999999</c:v>
                </c:pt>
                <c:pt idx="3473">
                  <c:v>28.12153</c:v>
                </c:pt>
                <c:pt idx="3474">
                  <c:v>28.132490000000001</c:v>
                </c:pt>
                <c:pt idx="3475">
                  <c:v>28.143460000000001</c:v>
                </c:pt>
                <c:pt idx="3476">
                  <c:v>28.154419999999998</c:v>
                </c:pt>
                <c:pt idx="3477">
                  <c:v>28.165389999999999</c:v>
                </c:pt>
                <c:pt idx="3478">
                  <c:v>28.176359999999999</c:v>
                </c:pt>
                <c:pt idx="3479">
                  <c:v>28.187329999999999</c:v>
                </c:pt>
                <c:pt idx="3480">
                  <c:v>28.198309999999999</c:v>
                </c:pt>
                <c:pt idx="3481">
                  <c:v>28.20928</c:v>
                </c:pt>
                <c:pt idx="3482">
                  <c:v>28.22026</c:v>
                </c:pt>
                <c:pt idx="3483">
                  <c:v>28.23124</c:v>
                </c:pt>
                <c:pt idx="3484">
                  <c:v>28.24222</c:v>
                </c:pt>
                <c:pt idx="3485">
                  <c:v>28.253209999999999</c:v>
                </c:pt>
                <c:pt idx="3486">
                  <c:v>28.264199999999999</c:v>
                </c:pt>
                <c:pt idx="3487">
                  <c:v>28.275179999999999</c:v>
                </c:pt>
                <c:pt idx="3488">
                  <c:v>28.286180000000002</c:v>
                </c:pt>
                <c:pt idx="3489">
                  <c:v>28.297170000000001</c:v>
                </c:pt>
                <c:pt idx="3490">
                  <c:v>28.30817</c:v>
                </c:pt>
                <c:pt idx="3491">
                  <c:v>28.31916</c:v>
                </c:pt>
                <c:pt idx="3492">
                  <c:v>28.330159999999999</c:v>
                </c:pt>
                <c:pt idx="3493">
                  <c:v>28.341170000000002</c:v>
                </c:pt>
                <c:pt idx="3494">
                  <c:v>28.352170000000001</c:v>
                </c:pt>
                <c:pt idx="3495">
                  <c:v>28.36318</c:v>
                </c:pt>
                <c:pt idx="3496">
                  <c:v>28.374189999999999</c:v>
                </c:pt>
                <c:pt idx="3497">
                  <c:v>28.385190000000001</c:v>
                </c:pt>
                <c:pt idx="3498">
                  <c:v>28.39621</c:v>
                </c:pt>
                <c:pt idx="3499">
                  <c:v>28.407219999999999</c:v>
                </c:pt>
                <c:pt idx="3500">
                  <c:v>28.418240000000001</c:v>
                </c:pt>
                <c:pt idx="3501">
                  <c:v>28.429259999999999</c:v>
                </c:pt>
                <c:pt idx="3502">
                  <c:v>28.440280000000001</c:v>
                </c:pt>
                <c:pt idx="3503">
                  <c:v>28.4513</c:v>
                </c:pt>
                <c:pt idx="3504">
                  <c:v>28.462330000000001</c:v>
                </c:pt>
                <c:pt idx="3505">
                  <c:v>28.47336</c:v>
                </c:pt>
                <c:pt idx="3506">
                  <c:v>28.484390000000001</c:v>
                </c:pt>
                <c:pt idx="3507">
                  <c:v>28.495419999999999</c:v>
                </c:pt>
                <c:pt idx="3508">
                  <c:v>28.506450000000001</c:v>
                </c:pt>
                <c:pt idx="3509">
                  <c:v>28.517489999999999</c:v>
                </c:pt>
                <c:pt idx="3510">
                  <c:v>28.52853</c:v>
                </c:pt>
                <c:pt idx="3511">
                  <c:v>28.539570000000001</c:v>
                </c:pt>
                <c:pt idx="3512">
                  <c:v>28.550609999999999</c:v>
                </c:pt>
                <c:pt idx="3513">
                  <c:v>28.56166</c:v>
                </c:pt>
                <c:pt idx="3514">
                  <c:v>28.572700000000001</c:v>
                </c:pt>
                <c:pt idx="3515">
                  <c:v>28.583749999999998</c:v>
                </c:pt>
                <c:pt idx="3516">
                  <c:v>28.594799999999999</c:v>
                </c:pt>
                <c:pt idx="3517">
                  <c:v>28.60586</c:v>
                </c:pt>
                <c:pt idx="3518">
                  <c:v>28.616910000000001</c:v>
                </c:pt>
                <c:pt idx="3519">
                  <c:v>28.627970000000001</c:v>
                </c:pt>
                <c:pt idx="3520">
                  <c:v>28.639030000000002</c:v>
                </c:pt>
                <c:pt idx="3521">
                  <c:v>28.650089999999999</c:v>
                </c:pt>
                <c:pt idx="3522">
                  <c:v>28.661159999999999</c:v>
                </c:pt>
                <c:pt idx="3523">
                  <c:v>28.672219999999999</c:v>
                </c:pt>
                <c:pt idx="3524">
                  <c:v>28.68329</c:v>
                </c:pt>
                <c:pt idx="3525">
                  <c:v>28.69436</c:v>
                </c:pt>
                <c:pt idx="3526">
                  <c:v>28.70543</c:v>
                </c:pt>
                <c:pt idx="3527">
                  <c:v>28.71651</c:v>
                </c:pt>
                <c:pt idx="3528">
                  <c:v>28.72758</c:v>
                </c:pt>
                <c:pt idx="3529">
                  <c:v>28.738659999999999</c:v>
                </c:pt>
                <c:pt idx="3530">
                  <c:v>28.749739999999999</c:v>
                </c:pt>
                <c:pt idx="3531">
                  <c:v>28.760829999999999</c:v>
                </c:pt>
                <c:pt idx="3532">
                  <c:v>28.771909999999998</c:v>
                </c:pt>
                <c:pt idx="3533">
                  <c:v>28.783000000000001</c:v>
                </c:pt>
                <c:pt idx="3534">
                  <c:v>28.794090000000001</c:v>
                </c:pt>
                <c:pt idx="3535">
                  <c:v>28.80518</c:v>
                </c:pt>
                <c:pt idx="3536">
                  <c:v>28.816279999999999</c:v>
                </c:pt>
                <c:pt idx="3537">
                  <c:v>28.827369999999998</c:v>
                </c:pt>
                <c:pt idx="3538">
                  <c:v>28.838470000000001</c:v>
                </c:pt>
                <c:pt idx="3539">
                  <c:v>28.84957</c:v>
                </c:pt>
                <c:pt idx="3540">
                  <c:v>28.860669999999999</c:v>
                </c:pt>
                <c:pt idx="3541">
                  <c:v>28.871780000000001</c:v>
                </c:pt>
                <c:pt idx="3542">
                  <c:v>28.88288</c:v>
                </c:pt>
                <c:pt idx="3543">
                  <c:v>28.893999999999998</c:v>
                </c:pt>
                <c:pt idx="3544">
                  <c:v>28.905110000000001</c:v>
                </c:pt>
                <c:pt idx="3545">
                  <c:v>28.916219999999999</c:v>
                </c:pt>
                <c:pt idx="3546">
                  <c:v>28.927330000000001</c:v>
                </c:pt>
                <c:pt idx="3547">
                  <c:v>28.93845</c:v>
                </c:pt>
                <c:pt idx="3548">
                  <c:v>28.949570000000001</c:v>
                </c:pt>
                <c:pt idx="3549">
                  <c:v>28.96069</c:v>
                </c:pt>
                <c:pt idx="3550">
                  <c:v>28.971820000000001</c:v>
                </c:pt>
                <c:pt idx="3551">
                  <c:v>28.982939999999999</c:v>
                </c:pt>
                <c:pt idx="3552">
                  <c:v>28.994070000000001</c:v>
                </c:pt>
                <c:pt idx="3553">
                  <c:v>29.005199999999999</c:v>
                </c:pt>
                <c:pt idx="3554">
                  <c:v>29.01633</c:v>
                </c:pt>
                <c:pt idx="3555">
                  <c:v>29.027470000000001</c:v>
                </c:pt>
                <c:pt idx="3556">
                  <c:v>29.038599999999999</c:v>
                </c:pt>
                <c:pt idx="3557">
                  <c:v>29.04974</c:v>
                </c:pt>
                <c:pt idx="3558">
                  <c:v>29.060880000000001</c:v>
                </c:pt>
                <c:pt idx="3559">
                  <c:v>29.072030000000002</c:v>
                </c:pt>
                <c:pt idx="3560">
                  <c:v>29.083169999999999</c:v>
                </c:pt>
                <c:pt idx="3561">
                  <c:v>29.09432</c:v>
                </c:pt>
                <c:pt idx="3562">
                  <c:v>29.10547</c:v>
                </c:pt>
                <c:pt idx="3563">
                  <c:v>29.116620000000001</c:v>
                </c:pt>
                <c:pt idx="3564">
                  <c:v>29.127780000000001</c:v>
                </c:pt>
                <c:pt idx="3565">
                  <c:v>29.138929999999998</c:v>
                </c:pt>
                <c:pt idx="3566">
                  <c:v>29.150089999999999</c:v>
                </c:pt>
                <c:pt idx="3567">
                  <c:v>29.161249999999999</c:v>
                </c:pt>
                <c:pt idx="3568">
                  <c:v>29.172409999999999</c:v>
                </c:pt>
                <c:pt idx="3569">
                  <c:v>29.18357</c:v>
                </c:pt>
                <c:pt idx="3570">
                  <c:v>29.194739999999999</c:v>
                </c:pt>
                <c:pt idx="3571">
                  <c:v>29.205909999999999</c:v>
                </c:pt>
                <c:pt idx="3572">
                  <c:v>29.217079999999999</c:v>
                </c:pt>
                <c:pt idx="3573">
                  <c:v>29.228249999999999</c:v>
                </c:pt>
                <c:pt idx="3574">
                  <c:v>29.239429999999999</c:v>
                </c:pt>
                <c:pt idx="3575">
                  <c:v>29.250610000000002</c:v>
                </c:pt>
                <c:pt idx="3576">
                  <c:v>29.261790000000001</c:v>
                </c:pt>
                <c:pt idx="3577">
                  <c:v>29.272970000000001</c:v>
                </c:pt>
                <c:pt idx="3578">
                  <c:v>29.28415</c:v>
                </c:pt>
                <c:pt idx="3579">
                  <c:v>29.295339999999999</c:v>
                </c:pt>
                <c:pt idx="3580">
                  <c:v>29.306519999999999</c:v>
                </c:pt>
                <c:pt idx="3581">
                  <c:v>29.317710000000002</c:v>
                </c:pt>
                <c:pt idx="3582">
                  <c:v>29.32891</c:v>
                </c:pt>
                <c:pt idx="3583">
                  <c:v>29.3401</c:v>
                </c:pt>
                <c:pt idx="3584">
                  <c:v>29.351299999999998</c:v>
                </c:pt>
                <c:pt idx="3585">
                  <c:v>29.362500000000001</c:v>
                </c:pt>
                <c:pt idx="3586">
                  <c:v>29.373699999999999</c:v>
                </c:pt>
                <c:pt idx="3587">
                  <c:v>29.384899999999998</c:v>
                </c:pt>
                <c:pt idx="3588">
                  <c:v>29.396100000000001</c:v>
                </c:pt>
                <c:pt idx="3589">
                  <c:v>29.407309999999999</c:v>
                </c:pt>
                <c:pt idx="3590">
                  <c:v>29.418520000000001</c:v>
                </c:pt>
                <c:pt idx="3591">
                  <c:v>29.429729999999999</c:v>
                </c:pt>
                <c:pt idx="3592">
                  <c:v>29.440950000000001</c:v>
                </c:pt>
                <c:pt idx="3593">
                  <c:v>29.452159999999999</c:v>
                </c:pt>
                <c:pt idx="3594">
                  <c:v>29.463380000000001</c:v>
                </c:pt>
                <c:pt idx="3595">
                  <c:v>29.474599999999999</c:v>
                </c:pt>
                <c:pt idx="3596">
                  <c:v>29.48582</c:v>
                </c:pt>
                <c:pt idx="3597">
                  <c:v>29.497050000000002</c:v>
                </c:pt>
                <c:pt idx="3598">
                  <c:v>29.50827</c:v>
                </c:pt>
                <c:pt idx="3599">
                  <c:v>29.519500000000001</c:v>
                </c:pt>
                <c:pt idx="3600">
                  <c:v>29.530729999999998</c:v>
                </c:pt>
                <c:pt idx="3601">
                  <c:v>29.541969999999999</c:v>
                </c:pt>
                <c:pt idx="3602">
                  <c:v>29.5532</c:v>
                </c:pt>
                <c:pt idx="3603">
                  <c:v>29.564440000000001</c:v>
                </c:pt>
                <c:pt idx="3604">
                  <c:v>29.575679999999998</c:v>
                </c:pt>
                <c:pt idx="3605">
                  <c:v>29.586919999999999</c:v>
                </c:pt>
                <c:pt idx="3606">
                  <c:v>29.59816</c:v>
                </c:pt>
                <c:pt idx="3607">
                  <c:v>29.60941</c:v>
                </c:pt>
                <c:pt idx="3608">
                  <c:v>29.620660000000001</c:v>
                </c:pt>
                <c:pt idx="3609">
                  <c:v>29.631900000000002</c:v>
                </c:pt>
                <c:pt idx="3610">
                  <c:v>29.643160000000002</c:v>
                </c:pt>
                <c:pt idx="3611">
                  <c:v>29.654409999999999</c:v>
                </c:pt>
                <c:pt idx="3612">
                  <c:v>29.665669999999999</c:v>
                </c:pt>
                <c:pt idx="3613">
                  <c:v>29.676929999999999</c:v>
                </c:pt>
                <c:pt idx="3614">
                  <c:v>29.688189999999999</c:v>
                </c:pt>
                <c:pt idx="3615">
                  <c:v>29.699449999999999</c:v>
                </c:pt>
                <c:pt idx="3616">
                  <c:v>29.710709999999999</c:v>
                </c:pt>
                <c:pt idx="3617">
                  <c:v>29.721979999999999</c:v>
                </c:pt>
                <c:pt idx="3618">
                  <c:v>29.733250000000002</c:v>
                </c:pt>
                <c:pt idx="3619">
                  <c:v>29.744520000000001</c:v>
                </c:pt>
                <c:pt idx="3620">
                  <c:v>29.755790000000001</c:v>
                </c:pt>
                <c:pt idx="3621">
                  <c:v>29.76707</c:v>
                </c:pt>
                <c:pt idx="3622">
                  <c:v>29.77835</c:v>
                </c:pt>
                <c:pt idx="3623">
                  <c:v>29.789629999999999</c:v>
                </c:pt>
                <c:pt idx="3624">
                  <c:v>29.800909999999998</c:v>
                </c:pt>
                <c:pt idx="3625">
                  <c:v>29.812190000000001</c:v>
                </c:pt>
                <c:pt idx="3626">
                  <c:v>29.82348</c:v>
                </c:pt>
                <c:pt idx="3627">
                  <c:v>29.834769999999999</c:v>
                </c:pt>
                <c:pt idx="3628">
                  <c:v>29.846060000000001</c:v>
                </c:pt>
                <c:pt idx="3629">
                  <c:v>29.85735</c:v>
                </c:pt>
                <c:pt idx="3630">
                  <c:v>29.868639999999999</c:v>
                </c:pt>
                <c:pt idx="3631">
                  <c:v>29.879940000000001</c:v>
                </c:pt>
                <c:pt idx="3632">
                  <c:v>29.89124</c:v>
                </c:pt>
                <c:pt idx="3633">
                  <c:v>29.902539999999998</c:v>
                </c:pt>
                <c:pt idx="3634">
                  <c:v>29.91385</c:v>
                </c:pt>
                <c:pt idx="3635">
                  <c:v>29.925149999999999</c:v>
                </c:pt>
                <c:pt idx="3636">
                  <c:v>29.93646</c:v>
                </c:pt>
                <c:pt idx="3637">
                  <c:v>29.947769999999998</c:v>
                </c:pt>
                <c:pt idx="3638">
                  <c:v>29.95908</c:v>
                </c:pt>
                <c:pt idx="3639">
                  <c:v>29.970389999999998</c:v>
                </c:pt>
                <c:pt idx="3640">
                  <c:v>29.98171</c:v>
                </c:pt>
                <c:pt idx="3641">
                  <c:v>29.993030000000001</c:v>
                </c:pt>
                <c:pt idx="3642">
                  <c:v>30.004349999999999</c:v>
                </c:pt>
                <c:pt idx="3643">
                  <c:v>30.01567</c:v>
                </c:pt>
                <c:pt idx="3644">
                  <c:v>30.026990000000001</c:v>
                </c:pt>
                <c:pt idx="3645">
                  <c:v>30.038319999999999</c:v>
                </c:pt>
                <c:pt idx="3646">
                  <c:v>30.04965</c:v>
                </c:pt>
                <c:pt idx="3647">
                  <c:v>30.060980000000001</c:v>
                </c:pt>
                <c:pt idx="3648">
                  <c:v>30.072320000000001</c:v>
                </c:pt>
                <c:pt idx="3649">
                  <c:v>30.083649999999999</c:v>
                </c:pt>
                <c:pt idx="3650">
                  <c:v>30.094989999999999</c:v>
                </c:pt>
                <c:pt idx="3651">
                  <c:v>30.10633</c:v>
                </c:pt>
                <c:pt idx="3652">
                  <c:v>30.11767</c:v>
                </c:pt>
                <c:pt idx="3653">
                  <c:v>30.129010000000001</c:v>
                </c:pt>
                <c:pt idx="3654">
                  <c:v>30.140360000000001</c:v>
                </c:pt>
                <c:pt idx="3655">
                  <c:v>30.151710000000001</c:v>
                </c:pt>
                <c:pt idx="3656">
                  <c:v>30.163060000000002</c:v>
                </c:pt>
                <c:pt idx="3657">
                  <c:v>30.174410000000002</c:v>
                </c:pt>
                <c:pt idx="3658">
                  <c:v>30.185759999999998</c:v>
                </c:pt>
                <c:pt idx="3659">
                  <c:v>30.197120000000002</c:v>
                </c:pt>
                <c:pt idx="3660">
                  <c:v>30.208480000000002</c:v>
                </c:pt>
                <c:pt idx="3661">
                  <c:v>30.219840000000001</c:v>
                </c:pt>
                <c:pt idx="3662">
                  <c:v>30.231200000000001</c:v>
                </c:pt>
                <c:pt idx="3663">
                  <c:v>30.242570000000001</c:v>
                </c:pt>
                <c:pt idx="3664">
                  <c:v>30.25394</c:v>
                </c:pt>
                <c:pt idx="3665">
                  <c:v>30.265309999999999</c:v>
                </c:pt>
                <c:pt idx="3666">
                  <c:v>30.276679999999999</c:v>
                </c:pt>
                <c:pt idx="3667">
                  <c:v>30.288049999999998</c:v>
                </c:pt>
                <c:pt idx="3668">
                  <c:v>30.299430000000001</c:v>
                </c:pt>
                <c:pt idx="3669">
                  <c:v>30.31081</c:v>
                </c:pt>
                <c:pt idx="3670">
                  <c:v>30.322189999999999</c:v>
                </c:pt>
                <c:pt idx="3671">
                  <c:v>30.333570000000002</c:v>
                </c:pt>
                <c:pt idx="3672">
                  <c:v>30.344950000000001</c:v>
                </c:pt>
                <c:pt idx="3673">
                  <c:v>30.356339999999999</c:v>
                </c:pt>
                <c:pt idx="3674">
                  <c:v>30.367730000000002</c:v>
                </c:pt>
                <c:pt idx="3675">
                  <c:v>30.37912</c:v>
                </c:pt>
                <c:pt idx="3676">
                  <c:v>30.390509999999999</c:v>
                </c:pt>
                <c:pt idx="3677">
                  <c:v>30.401910000000001</c:v>
                </c:pt>
                <c:pt idx="3678">
                  <c:v>30.4133</c:v>
                </c:pt>
                <c:pt idx="3679">
                  <c:v>30.424700000000001</c:v>
                </c:pt>
                <c:pt idx="3680">
                  <c:v>30.4361</c:v>
                </c:pt>
                <c:pt idx="3681">
                  <c:v>30.447510000000001</c:v>
                </c:pt>
                <c:pt idx="3682">
                  <c:v>30.458909999999999</c:v>
                </c:pt>
                <c:pt idx="3683">
                  <c:v>30.470320000000001</c:v>
                </c:pt>
                <c:pt idx="3684">
                  <c:v>30.481729999999999</c:v>
                </c:pt>
                <c:pt idx="3685">
                  <c:v>30.49314</c:v>
                </c:pt>
                <c:pt idx="3686">
                  <c:v>30.504560000000001</c:v>
                </c:pt>
                <c:pt idx="3687">
                  <c:v>30.515979999999999</c:v>
                </c:pt>
                <c:pt idx="3688">
                  <c:v>30.52739</c:v>
                </c:pt>
                <c:pt idx="3689">
                  <c:v>30.538810000000002</c:v>
                </c:pt>
                <c:pt idx="3690">
                  <c:v>30.550239999999999</c:v>
                </c:pt>
                <c:pt idx="3691">
                  <c:v>30.56166</c:v>
                </c:pt>
                <c:pt idx="3692">
                  <c:v>30.573090000000001</c:v>
                </c:pt>
                <c:pt idx="3693">
                  <c:v>30.584520000000001</c:v>
                </c:pt>
                <c:pt idx="3694">
                  <c:v>30.595949999999998</c:v>
                </c:pt>
                <c:pt idx="3695">
                  <c:v>30.607379999999999</c:v>
                </c:pt>
                <c:pt idx="3696">
                  <c:v>30.618819999999999</c:v>
                </c:pt>
                <c:pt idx="3697">
                  <c:v>30.63026</c:v>
                </c:pt>
                <c:pt idx="3698">
                  <c:v>30.6417</c:v>
                </c:pt>
                <c:pt idx="3699">
                  <c:v>30.65314</c:v>
                </c:pt>
                <c:pt idx="3700">
                  <c:v>30.664580000000001</c:v>
                </c:pt>
                <c:pt idx="3701">
                  <c:v>30.676030000000001</c:v>
                </c:pt>
                <c:pt idx="3702">
                  <c:v>30.687480000000001</c:v>
                </c:pt>
                <c:pt idx="3703">
                  <c:v>30.698930000000001</c:v>
                </c:pt>
                <c:pt idx="3704">
                  <c:v>30.710380000000001</c:v>
                </c:pt>
                <c:pt idx="3705">
                  <c:v>30.72184</c:v>
                </c:pt>
                <c:pt idx="3706">
                  <c:v>30.73329</c:v>
                </c:pt>
                <c:pt idx="3707">
                  <c:v>30.74475</c:v>
                </c:pt>
                <c:pt idx="3708">
                  <c:v>30.756209999999999</c:v>
                </c:pt>
                <c:pt idx="3709">
                  <c:v>30.767679999999999</c:v>
                </c:pt>
                <c:pt idx="3710">
                  <c:v>30.779140000000002</c:v>
                </c:pt>
                <c:pt idx="3711">
                  <c:v>30.790610000000001</c:v>
                </c:pt>
                <c:pt idx="3712">
                  <c:v>30.80208</c:v>
                </c:pt>
                <c:pt idx="3713">
                  <c:v>30.813549999999999</c:v>
                </c:pt>
                <c:pt idx="3714">
                  <c:v>30.825030000000002</c:v>
                </c:pt>
                <c:pt idx="3715">
                  <c:v>30.836500000000001</c:v>
                </c:pt>
                <c:pt idx="3716">
                  <c:v>30.84798</c:v>
                </c:pt>
                <c:pt idx="3717">
                  <c:v>30.859459999999999</c:v>
                </c:pt>
                <c:pt idx="3718">
                  <c:v>30.870940000000001</c:v>
                </c:pt>
                <c:pt idx="3719">
                  <c:v>30.882429999999999</c:v>
                </c:pt>
                <c:pt idx="3720">
                  <c:v>30.893920000000001</c:v>
                </c:pt>
                <c:pt idx="3721">
                  <c:v>30.90541</c:v>
                </c:pt>
                <c:pt idx="3722">
                  <c:v>30.916899999999998</c:v>
                </c:pt>
                <c:pt idx="3723">
                  <c:v>30.92839</c:v>
                </c:pt>
                <c:pt idx="3724">
                  <c:v>30.939889999999998</c:v>
                </c:pt>
                <c:pt idx="3725">
                  <c:v>30.95138</c:v>
                </c:pt>
                <c:pt idx="3726">
                  <c:v>30.962879999999998</c:v>
                </c:pt>
                <c:pt idx="3727">
                  <c:v>30.97439</c:v>
                </c:pt>
                <c:pt idx="3728">
                  <c:v>30.985890000000001</c:v>
                </c:pt>
                <c:pt idx="3729">
                  <c:v>30.997399999999999</c:v>
                </c:pt>
                <c:pt idx="3730">
                  <c:v>31.008900000000001</c:v>
                </c:pt>
                <c:pt idx="3731">
                  <c:v>31.020409999999998</c:v>
                </c:pt>
                <c:pt idx="3732">
                  <c:v>31.031929999999999</c:v>
                </c:pt>
                <c:pt idx="3733">
                  <c:v>31.04344</c:v>
                </c:pt>
                <c:pt idx="3734">
                  <c:v>31.054960000000001</c:v>
                </c:pt>
                <c:pt idx="3735">
                  <c:v>31.066479999999999</c:v>
                </c:pt>
                <c:pt idx="3736">
                  <c:v>31.077999999999999</c:v>
                </c:pt>
                <c:pt idx="3737">
                  <c:v>31.08952</c:v>
                </c:pt>
                <c:pt idx="3738">
                  <c:v>31.101050000000001</c:v>
                </c:pt>
                <c:pt idx="3739">
                  <c:v>31.112580000000001</c:v>
                </c:pt>
                <c:pt idx="3740">
                  <c:v>31.124110000000002</c:v>
                </c:pt>
                <c:pt idx="3741">
                  <c:v>31.135639999999999</c:v>
                </c:pt>
                <c:pt idx="3742">
                  <c:v>31.147169999999999</c:v>
                </c:pt>
                <c:pt idx="3743">
                  <c:v>31.158709999999999</c:v>
                </c:pt>
                <c:pt idx="3744">
                  <c:v>31.17024</c:v>
                </c:pt>
                <c:pt idx="3745">
                  <c:v>31.181789999999999</c:v>
                </c:pt>
                <c:pt idx="3746">
                  <c:v>31.19333</c:v>
                </c:pt>
                <c:pt idx="3747">
                  <c:v>31.20487</c:v>
                </c:pt>
                <c:pt idx="3748">
                  <c:v>31.216419999999999</c:v>
                </c:pt>
                <c:pt idx="3749">
                  <c:v>31.227969999999999</c:v>
                </c:pt>
                <c:pt idx="3750">
                  <c:v>31.239519999999999</c:v>
                </c:pt>
                <c:pt idx="3751">
                  <c:v>31.251069999999999</c:v>
                </c:pt>
                <c:pt idx="3752">
                  <c:v>31.262630000000001</c:v>
                </c:pt>
                <c:pt idx="3753">
                  <c:v>31.274190000000001</c:v>
                </c:pt>
                <c:pt idx="3754">
                  <c:v>31.285740000000001</c:v>
                </c:pt>
                <c:pt idx="3755">
                  <c:v>31.29731</c:v>
                </c:pt>
                <c:pt idx="3756">
                  <c:v>31.308869999999999</c:v>
                </c:pt>
                <c:pt idx="3757">
                  <c:v>31.320440000000001</c:v>
                </c:pt>
                <c:pt idx="3758">
                  <c:v>31.332000000000001</c:v>
                </c:pt>
                <c:pt idx="3759">
                  <c:v>31.34357</c:v>
                </c:pt>
                <c:pt idx="3760">
                  <c:v>31.355149999999998</c:v>
                </c:pt>
                <c:pt idx="3761">
                  <c:v>31.366720000000001</c:v>
                </c:pt>
                <c:pt idx="3762">
                  <c:v>31.378299999999999</c:v>
                </c:pt>
                <c:pt idx="3763">
                  <c:v>31.389880000000002</c:v>
                </c:pt>
                <c:pt idx="3764">
                  <c:v>31.40146</c:v>
                </c:pt>
                <c:pt idx="3765">
                  <c:v>31.413039999999999</c:v>
                </c:pt>
                <c:pt idx="3766">
                  <c:v>31.424630000000001</c:v>
                </c:pt>
                <c:pt idx="3767">
                  <c:v>31.436209999999999</c:v>
                </c:pt>
                <c:pt idx="3768">
                  <c:v>31.447800000000001</c:v>
                </c:pt>
                <c:pt idx="3769">
                  <c:v>31.459389999999999</c:v>
                </c:pt>
                <c:pt idx="3770">
                  <c:v>31.47099</c:v>
                </c:pt>
                <c:pt idx="3771">
                  <c:v>31.482579999999999</c:v>
                </c:pt>
                <c:pt idx="3772">
                  <c:v>31.49418</c:v>
                </c:pt>
                <c:pt idx="3773">
                  <c:v>31.505780000000001</c:v>
                </c:pt>
                <c:pt idx="3774">
                  <c:v>31.517389999999999</c:v>
                </c:pt>
                <c:pt idx="3775">
                  <c:v>31.52899</c:v>
                </c:pt>
                <c:pt idx="3776">
                  <c:v>31.540600000000001</c:v>
                </c:pt>
                <c:pt idx="3777">
                  <c:v>31.552199999999999</c:v>
                </c:pt>
                <c:pt idx="3778">
                  <c:v>31.56382</c:v>
                </c:pt>
                <c:pt idx="3779">
                  <c:v>31.575430000000001</c:v>
                </c:pt>
                <c:pt idx="3780">
                  <c:v>31.587039999999998</c:v>
                </c:pt>
                <c:pt idx="3781">
                  <c:v>31.598659999999999</c:v>
                </c:pt>
                <c:pt idx="3782">
                  <c:v>31.610279999999999</c:v>
                </c:pt>
                <c:pt idx="3783">
                  <c:v>31.6219</c:v>
                </c:pt>
                <c:pt idx="3784">
                  <c:v>31.63353</c:v>
                </c:pt>
                <c:pt idx="3785">
                  <c:v>31.645150000000001</c:v>
                </c:pt>
                <c:pt idx="3786">
                  <c:v>31.656780000000001</c:v>
                </c:pt>
                <c:pt idx="3787">
                  <c:v>31.668410000000002</c:v>
                </c:pt>
                <c:pt idx="3788">
                  <c:v>31.680040000000002</c:v>
                </c:pt>
                <c:pt idx="3789">
                  <c:v>31.691680000000002</c:v>
                </c:pt>
                <c:pt idx="3790">
                  <c:v>31.703309999999998</c:v>
                </c:pt>
                <c:pt idx="3791">
                  <c:v>31.714950000000002</c:v>
                </c:pt>
                <c:pt idx="3792">
                  <c:v>31.726590000000002</c:v>
                </c:pt>
                <c:pt idx="3793">
                  <c:v>31.738230000000001</c:v>
                </c:pt>
                <c:pt idx="3794">
                  <c:v>31.749880000000001</c:v>
                </c:pt>
                <c:pt idx="3795">
                  <c:v>31.76153</c:v>
                </c:pt>
                <c:pt idx="3796">
                  <c:v>31.77318</c:v>
                </c:pt>
                <c:pt idx="3797">
                  <c:v>31.784829999999999</c:v>
                </c:pt>
                <c:pt idx="3798">
                  <c:v>31.796479999999999</c:v>
                </c:pt>
                <c:pt idx="3799">
                  <c:v>31.808140000000002</c:v>
                </c:pt>
                <c:pt idx="3800">
                  <c:v>31.819790000000001</c:v>
                </c:pt>
                <c:pt idx="3801">
                  <c:v>31.83146</c:v>
                </c:pt>
                <c:pt idx="3802">
                  <c:v>31.843119999999999</c:v>
                </c:pt>
                <c:pt idx="3803">
                  <c:v>31.854780000000002</c:v>
                </c:pt>
                <c:pt idx="3804">
                  <c:v>31.86645</c:v>
                </c:pt>
                <c:pt idx="3805">
                  <c:v>31.87811</c:v>
                </c:pt>
                <c:pt idx="3806">
                  <c:v>31.889790000000001</c:v>
                </c:pt>
                <c:pt idx="3807">
                  <c:v>31.90146</c:v>
                </c:pt>
                <c:pt idx="3808">
                  <c:v>31.913129999999999</c:v>
                </c:pt>
                <c:pt idx="3809">
                  <c:v>31.924810000000001</c:v>
                </c:pt>
                <c:pt idx="3810">
                  <c:v>31.936489999999999</c:v>
                </c:pt>
                <c:pt idx="3811">
                  <c:v>31.948170000000001</c:v>
                </c:pt>
                <c:pt idx="3812">
                  <c:v>31.959849999999999</c:v>
                </c:pt>
                <c:pt idx="3813">
                  <c:v>31.971540000000001</c:v>
                </c:pt>
                <c:pt idx="3814">
                  <c:v>31.983229999999999</c:v>
                </c:pt>
                <c:pt idx="3815">
                  <c:v>31.99492</c:v>
                </c:pt>
                <c:pt idx="3816">
                  <c:v>32.006610000000002</c:v>
                </c:pt>
                <c:pt idx="3817">
                  <c:v>32.018300000000004</c:v>
                </c:pt>
                <c:pt idx="3818">
                  <c:v>32.03</c:v>
                </c:pt>
                <c:pt idx="3819">
                  <c:v>32.041699999999999</c:v>
                </c:pt>
                <c:pt idx="3820">
                  <c:v>32.053400000000003</c:v>
                </c:pt>
                <c:pt idx="3821">
                  <c:v>32.065100000000001</c:v>
                </c:pt>
                <c:pt idx="3822">
                  <c:v>32.076810000000002</c:v>
                </c:pt>
                <c:pt idx="3823">
                  <c:v>32.088509999999999</c:v>
                </c:pt>
                <c:pt idx="3824">
                  <c:v>32.10022</c:v>
                </c:pt>
                <c:pt idx="3825">
                  <c:v>32.111930000000001</c:v>
                </c:pt>
                <c:pt idx="3826">
                  <c:v>32.123649999999998</c:v>
                </c:pt>
                <c:pt idx="3827">
                  <c:v>32.135359999999999</c:v>
                </c:pt>
                <c:pt idx="3828">
                  <c:v>32.147080000000003</c:v>
                </c:pt>
                <c:pt idx="3829">
                  <c:v>32.158799999999999</c:v>
                </c:pt>
                <c:pt idx="3830">
                  <c:v>32.170520000000003</c:v>
                </c:pt>
                <c:pt idx="3831">
                  <c:v>32.182250000000003</c:v>
                </c:pt>
                <c:pt idx="3832">
                  <c:v>32.19397</c:v>
                </c:pt>
                <c:pt idx="3833">
                  <c:v>32.2057</c:v>
                </c:pt>
                <c:pt idx="3834">
                  <c:v>32.21743</c:v>
                </c:pt>
                <c:pt idx="3835">
                  <c:v>32.22916</c:v>
                </c:pt>
                <c:pt idx="3836">
                  <c:v>32.240900000000003</c:v>
                </c:pt>
                <c:pt idx="3837">
                  <c:v>32.25264</c:v>
                </c:pt>
                <c:pt idx="3838">
                  <c:v>32.26437</c:v>
                </c:pt>
                <c:pt idx="3839">
                  <c:v>32.276119999999999</c:v>
                </c:pt>
                <c:pt idx="3840">
                  <c:v>32.287860000000002</c:v>
                </c:pt>
                <c:pt idx="3841">
                  <c:v>32.299610000000001</c:v>
                </c:pt>
                <c:pt idx="3842">
                  <c:v>32.311349999999997</c:v>
                </c:pt>
                <c:pt idx="3843">
                  <c:v>32.323099999999997</c:v>
                </c:pt>
                <c:pt idx="3844">
                  <c:v>32.334850000000003</c:v>
                </c:pt>
                <c:pt idx="3845">
                  <c:v>32.346609999999998</c:v>
                </c:pt>
                <c:pt idx="3846">
                  <c:v>32.358359999999998</c:v>
                </c:pt>
                <c:pt idx="3847">
                  <c:v>32.37012</c:v>
                </c:pt>
                <c:pt idx="3848">
                  <c:v>32.381880000000002</c:v>
                </c:pt>
                <c:pt idx="3849">
                  <c:v>32.393650000000001</c:v>
                </c:pt>
                <c:pt idx="3850">
                  <c:v>32.405410000000003</c:v>
                </c:pt>
                <c:pt idx="3851">
                  <c:v>32.417180000000002</c:v>
                </c:pt>
                <c:pt idx="3852">
                  <c:v>32.428939999999997</c:v>
                </c:pt>
                <c:pt idx="3853">
                  <c:v>32.440719999999999</c:v>
                </c:pt>
                <c:pt idx="3854">
                  <c:v>32.452489999999997</c:v>
                </c:pt>
                <c:pt idx="3855">
                  <c:v>32.464260000000003</c:v>
                </c:pt>
                <c:pt idx="3856">
                  <c:v>32.476039999999998</c:v>
                </c:pt>
                <c:pt idx="3857">
                  <c:v>32.487819999999999</c:v>
                </c:pt>
                <c:pt idx="3858">
                  <c:v>32.499600000000001</c:v>
                </c:pt>
                <c:pt idx="3859">
                  <c:v>32.511389999999999</c:v>
                </c:pt>
                <c:pt idx="3860">
                  <c:v>32.52317</c:v>
                </c:pt>
                <c:pt idx="3861">
                  <c:v>32.534959999999998</c:v>
                </c:pt>
                <c:pt idx="3862">
                  <c:v>32.546750000000003</c:v>
                </c:pt>
                <c:pt idx="3863">
                  <c:v>32.558540000000001</c:v>
                </c:pt>
                <c:pt idx="3864">
                  <c:v>32.570340000000002</c:v>
                </c:pt>
                <c:pt idx="3865">
                  <c:v>32.582129999999999</c:v>
                </c:pt>
                <c:pt idx="3866">
                  <c:v>32.59393</c:v>
                </c:pt>
                <c:pt idx="3867">
                  <c:v>32.605739999999997</c:v>
                </c:pt>
                <c:pt idx="3868">
                  <c:v>32.617539999999998</c:v>
                </c:pt>
                <c:pt idx="3869">
                  <c:v>32.629339999999999</c:v>
                </c:pt>
                <c:pt idx="3870">
                  <c:v>32.641150000000003</c:v>
                </c:pt>
                <c:pt idx="3871">
                  <c:v>32.65296</c:v>
                </c:pt>
                <c:pt idx="3872">
                  <c:v>32.664769999999997</c:v>
                </c:pt>
                <c:pt idx="3873">
                  <c:v>32.676589999999997</c:v>
                </c:pt>
                <c:pt idx="3874">
                  <c:v>32.688400000000001</c:v>
                </c:pt>
                <c:pt idx="3875">
                  <c:v>32.700220000000002</c:v>
                </c:pt>
                <c:pt idx="3876">
                  <c:v>32.712040000000002</c:v>
                </c:pt>
                <c:pt idx="3877">
                  <c:v>32.723860000000002</c:v>
                </c:pt>
                <c:pt idx="3878">
                  <c:v>32.735689999999998</c:v>
                </c:pt>
                <c:pt idx="3879">
                  <c:v>32.747509999999998</c:v>
                </c:pt>
                <c:pt idx="3880">
                  <c:v>32.759340000000002</c:v>
                </c:pt>
                <c:pt idx="3881">
                  <c:v>32.771169999999998</c:v>
                </c:pt>
                <c:pt idx="3882">
                  <c:v>32.783000000000001</c:v>
                </c:pt>
                <c:pt idx="3883">
                  <c:v>32.794840000000001</c:v>
                </c:pt>
                <c:pt idx="3884">
                  <c:v>32.80668</c:v>
                </c:pt>
                <c:pt idx="3885">
                  <c:v>32.818519999999999</c:v>
                </c:pt>
                <c:pt idx="3886">
                  <c:v>32.830359999999999</c:v>
                </c:pt>
                <c:pt idx="3887">
                  <c:v>32.842199999999998</c:v>
                </c:pt>
                <c:pt idx="3888">
                  <c:v>32.854050000000001</c:v>
                </c:pt>
                <c:pt idx="3889">
                  <c:v>32.86589</c:v>
                </c:pt>
                <c:pt idx="3890">
                  <c:v>32.877749999999999</c:v>
                </c:pt>
                <c:pt idx="3891">
                  <c:v>32.889600000000002</c:v>
                </c:pt>
                <c:pt idx="3892">
                  <c:v>32.901449999999997</c:v>
                </c:pt>
                <c:pt idx="3893">
                  <c:v>32.913310000000003</c:v>
                </c:pt>
                <c:pt idx="3894">
                  <c:v>32.925170000000001</c:v>
                </c:pt>
                <c:pt idx="3895">
                  <c:v>32.93703</c:v>
                </c:pt>
                <c:pt idx="3896">
                  <c:v>32.948889999999999</c:v>
                </c:pt>
                <c:pt idx="3897">
                  <c:v>32.960760000000001</c:v>
                </c:pt>
                <c:pt idx="3898">
                  <c:v>32.972619999999999</c:v>
                </c:pt>
                <c:pt idx="3899">
                  <c:v>32.984490000000001</c:v>
                </c:pt>
                <c:pt idx="3900">
                  <c:v>32.996360000000003</c:v>
                </c:pt>
                <c:pt idx="3901">
                  <c:v>33.008240000000001</c:v>
                </c:pt>
                <c:pt idx="3902">
                  <c:v>33.020110000000003</c:v>
                </c:pt>
                <c:pt idx="3903">
                  <c:v>33.03199</c:v>
                </c:pt>
                <c:pt idx="3904">
                  <c:v>33.043869999999998</c:v>
                </c:pt>
                <c:pt idx="3905">
                  <c:v>33.055750000000003</c:v>
                </c:pt>
                <c:pt idx="3906">
                  <c:v>33.067639999999997</c:v>
                </c:pt>
                <c:pt idx="3907">
                  <c:v>33.079520000000002</c:v>
                </c:pt>
                <c:pt idx="3908">
                  <c:v>33.091410000000003</c:v>
                </c:pt>
                <c:pt idx="3909">
                  <c:v>33.103299999999997</c:v>
                </c:pt>
                <c:pt idx="3910">
                  <c:v>33.115200000000002</c:v>
                </c:pt>
                <c:pt idx="3911">
                  <c:v>33.127090000000003</c:v>
                </c:pt>
                <c:pt idx="3912">
                  <c:v>33.13899</c:v>
                </c:pt>
                <c:pt idx="3913">
                  <c:v>33.150889999999997</c:v>
                </c:pt>
                <c:pt idx="3914">
                  <c:v>33.162790000000001</c:v>
                </c:pt>
                <c:pt idx="3915">
                  <c:v>33.174689999999998</c:v>
                </c:pt>
                <c:pt idx="3916">
                  <c:v>33.186599999999999</c:v>
                </c:pt>
                <c:pt idx="3917">
                  <c:v>33.198509999999999</c:v>
                </c:pt>
                <c:pt idx="3918">
                  <c:v>33.210410000000003</c:v>
                </c:pt>
                <c:pt idx="3919">
                  <c:v>33.222329999999999</c:v>
                </c:pt>
                <c:pt idx="3920">
                  <c:v>33.23424</c:v>
                </c:pt>
                <c:pt idx="3921">
                  <c:v>33.246160000000003</c:v>
                </c:pt>
                <c:pt idx="3922">
                  <c:v>33.25808</c:v>
                </c:pt>
                <c:pt idx="3923">
                  <c:v>33.270000000000003</c:v>
                </c:pt>
                <c:pt idx="3924">
                  <c:v>33.28192</c:v>
                </c:pt>
                <c:pt idx="3925">
                  <c:v>33.293849999999999</c:v>
                </c:pt>
                <c:pt idx="3926">
                  <c:v>33.305770000000003</c:v>
                </c:pt>
                <c:pt idx="3927">
                  <c:v>33.317700000000002</c:v>
                </c:pt>
                <c:pt idx="3928">
                  <c:v>33.329630000000002</c:v>
                </c:pt>
                <c:pt idx="3929">
                  <c:v>33.341560000000001</c:v>
                </c:pt>
                <c:pt idx="3930">
                  <c:v>33.353499999999997</c:v>
                </c:pt>
                <c:pt idx="3931">
                  <c:v>33.36544</c:v>
                </c:pt>
                <c:pt idx="3932">
                  <c:v>33.377380000000002</c:v>
                </c:pt>
                <c:pt idx="3933">
                  <c:v>33.389319999999998</c:v>
                </c:pt>
                <c:pt idx="3934">
                  <c:v>33.401260000000001</c:v>
                </c:pt>
                <c:pt idx="3935">
                  <c:v>33.413209999999999</c:v>
                </c:pt>
                <c:pt idx="3936">
                  <c:v>33.425159999999998</c:v>
                </c:pt>
                <c:pt idx="3937">
                  <c:v>33.437109999999997</c:v>
                </c:pt>
                <c:pt idx="3938">
                  <c:v>33.449060000000003</c:v>
                </c:pt>
                <c:pt idx="3939">
                  <c:v>33.461019999999998</c:v>
                </c:pt>
                <c:pt idx="3940">
                  <c:v>33.472969999999997</c:v>
                </c:pt>
                <c:pt idx="3941">
                  <c:v>33.484929999999999</c:v>
                </c:pt>
                <c:pt idx="3942">
                  <c:v>33.49689</c:v>
                </c:pt>
                <c:pt idx="3943">
                  <c:v>33.508859999999999</c:v>
                </c:pt>
                <c:pt idx="3944">
                  <c:v>33.520820000000001</c:v>
                </c:pt>
                <c:pt idx="3945">
                  <c:v>33.532789999999999</c:v>
                </c:pt>
                <c:pt idx="3946">
                  <c:v>33.544759999999997</c:v>
                </c:pt>
                <c:pt idx="3947">
                  <c:v>33.556730000000002</c:v>
                </c:pt>
                <c:pt idx="3948">
                  <c:v>33.568710000000003</c:v>
                </c:pt>
                <c:pt idx="3949">
                  <c:v>33.580680000000001</c:v>
                </c:pt>
                <c:pt idx="3950">
                  <c:v>33.592660000000002</c:v>
                </c:pt>
                <c:pt idx="3951">
                  <c:v>33.604640000000003</c:v>
                </c:pt>
                <c:pt idx="3952">
                  <c:v>33.616619999999998</c:v>
                </c:pt>
                <c:pt idx="3953">
                  <c:v>33.628599999999999</c:v>
                </c:pt>
                <c:pt idx="3954">
                  <c:v>33.640590000000003</c:v>
                </c:pt>
                <c:pt idx="3955">
                  <c:v>33.65258</c:v>
                </c:pt>
                <c:pt idx="3956">
                  <c:v>33.664569999999998</c:v>
                </c:pt>
                <c:pt idx="3957">
                  <c:v>33.676569999999998</c:v>
                </c:pt>
                <c:pt idx="3958">
                  <c:v>33.688560000000003</c:v>
                </c:pt>
                <c:pt idx="3959">
                  <c:v>33.700560000000003</c:v>
                </c:pt>
                <c:pt idx="3960">
                  <c:v>33.712560000000003</c:v>
                </c:pt>
                <c:pt idx="3961">
                  <c:v>33.724559999999997</c:v>
                </c:pt>
                <c:pt idx="3962">
                  <c:v>33.736559999999997</c:v>
                </c:pt>
                <c:pt idx="3963">
                  <c:v>33.748570000000001</c:v>
                </c:pt>
                <c:pt idx="3964">
                  <c:v>33.760579999999997</c:v>
                </c:pt>
                <c:pt idx="3965">
                  <c:v>33.772590000000001</c:v>
                </c:pt>
                <c:pt idx="3966">
                  <c:v>33.784599999999998</c:v>
                </c:pt>
                <c:pt idx="3967">
                  <c:v>33.796619999999997</c:v>
                </c:pt>
                <c:pt idx="3968">
                  <c:v>33.808630000000001</c:v>
                </c:pt>
                <c:pt idx="3969">
                  <c:v>33.820650000000001</c:v>
                </c:pt>
                <c:pt idx="3970">
                  <c:v>33.83267</c:v>
                </c:pt>
                <c:pt idx="3971">
                  <c:v>33.844700000000003</c:v>
                </c:pt>
                <c:pt idx="3972">
                  <c:v>33.856720000000003</c:v>
                </c:pt>
                <c:pt idx="3973">
                  <c:v>33.868749999999999</c:v>
                </c:pt>
                <c:pt idx="3974">
                  <c:v>33.880780000000001</c:v>
                </c:pt>
                <c:pt idx="3975">
                  <c:v>33.892809999999997</c:v>
                </c:pt>
                <c:pt idx="3976">
                  <c:v>33.90484</c:v>
                </c:pt>
                <c:pt idx="3977">
                  <c:v>33.916879999999999</c:v>
                </c:pt>
                <c:pt idx="3978">
                  <c:v>33.928919999999998</c:v>
                </c:pt>
                <c:pt idx="3979">
                  <c:v>33.940959999999997</c:v>
                </c:pt>
                <c:pt idx="3980">
                  <c:v>33.953000000000003</c:v>
                </c:pt>
                <c:pt idx="3981">
                  <c:v>33.965040000000002</c:v>
                </c:pt>
                <c:pt idx="3982">
                  <c:v>33.977089999999997</c:v>
                </c:pt>
                <c:pt idx="3983">
                  <c:v>33.989139999999999</c:v>
                </c:pt>
                <c:pt idx="3984">
                  <c:v>34.001190000000001</c:v>
                </c:pt>
                <c:pt idx="3985">
                  <c:v>34.013240000000003</c:v>
                </c:pt>
                <c:pt idx="3986">
                  <c:v>34.025300000000001</c:v>
                </c:pt>
                <c:pt idx="3987">
                  <c:v>34.037350000000004</c:v>
                </c:pt>
                <c:pt idx="3988">
                  <c:v>34.049419999999998</c:v>
                </c:pt>
                <c:pt idx="3989">
                  <c:v>34.061480000000003</c:v>
                </c:pt>
                <c:pt idx="3990">
                  <c:v>34.073540000000001</c:v>
                </c:pt>
                <c:pt idx="3991">
                  <c:v>34.085610000000003</c:v>
                </c:pt>
                <c:pt idx="3992">
                  <c:v>34.097670000000001</c:v>
                </c:pt>
                <c:pt idx="3993">
                  <c:v>34.109749999999998</c:v>
                </c:pt>
                <c:pt idx="3994">
                  <c:v>34.121810000000004</c:v>
                </c:pt>
                <c:pt idx="3995">
                  <c:v>34.133890000000001</c:v>
                </c:pt>
                <c:pt idx="3996">
                  <c:v>34.145969999999998</c:v>
                </c:pt>
                <c:pt idx="3997">
                  <c:v>34.158050000000003</c:v>
                </c:pt>
                <c:pt idx="3998">
                  <c:v>34.170119999999997</c:v>
                </c:pt>
                <c:pt idx="3999">
                  <c:v>34.182209999999998</c:v>
                </c:pt>
                <c:pt idx="4000">
                  <c:v>34.194290000000002</c:v>
                </c:pt>
                <c:pt idx="4001">
                  <c:v>34.206380000000003</c:v>
                </c:pt>
                <c:pt idx="4002">
                  <c:v>34.218470000000003</c:v>
                </c:pt>
                <c:pt idx="4003">
                  <c:v>34.230559999999997</c:v>
                </c:pt>
                <c:pt idx="4004">
                  <c:v>34.242660000000001</c:v>
                </c:pt>
                <c:pt idx="4005">
                  <c:v>34.254750000000001</c:v>
                </c:pt>
                <c:pt idx="4006">
                  <c:v>34.266849999999998</c:v>
                </c:pt>
                <c:pt idx="4007">
                  <c:v>34.278950000000002</c:v>
                </c:pt>
                <c:pt idx="4008">
                  <c:v>34.291049999999998</c:v>
                </c:pt>
                <c:pt idx="4009">
                  <c:v>34.303150000000002</c:v>
                </c:pt>
                <c:pt idx="4010">
                  <c:v>34.315260000000002</c:v>
                </c:pt>
                <c:pt idx="4011">
                  <c:v>34.327370000000002</c:v>
                </c:pt>
                <c:pt idx="4012">
                  <c:v>34.339480000000002</c:v>
                </c:pt>
                <c:pt idx="4013">
                  <c:v>34.351590000000002</c:v>
                </c:pt>
                <c:pt idx="4014">
                  <c:v>34.363709999999998</c:v>
                </c:pt>
                <c:pt idx="4015">
                  <c:v>34.375819999999997</c:v>
                </c:pt>
                <c:pt idx="4016">
                  <c:v>34.38794</c:v>
                </c:pt>
                <c:pt idx="4017">
                  <c:v>34.400069999999999</c:v>
                </c:pt>
                <c:pt idx="4018">
                  <c:v>34.412190000000002</c:v>
                </c:pt>
                <c:pt idx="4019">
                  <c:v>34.424320000000002</c:v>
                </c:pt>
                <c:pt idx="4020">
                  <c:v>34.436439999999997</c:v>
                </c:pt>
                <c:pt idx="4021">
                  <c:v>34.448569999999997</c:v>
                </c:pt>
                <c:pt idx="4022">
                  <c:v>34.460700000000003</c:v>
                </c:pt>
                <c:pt idx="4023">
                  <c:v>34.472839999999998</c:v>
                </c:pt>
                <c:pt idx="4024">
                  <c:v>34.484969999999997</c:v>
                </c:pt>
                <c:pt idx="4025">
                  <c:v>34.497109999999999</c:v>
                </c:pt>
                <c:pt idx="4026">
                  <c:v>34.509250000000002</c:v>
                </c:pt>
                <c:pt idx="4027">
                  <c:v>34.5214</c:v>
                </c:pt>
                <c:pt idx="4028">
                  <c:v>34.533540000000002</c:v>
                </c:pt>
                <c:pt idx="4029">
                  <c:v>34.54569</c:v>
                </c:pt>
                <c:pt idx="4030">
                  <c:v>34.557839999999999</c:v>
                </c:pt>
                <c:pt idx="4031">
                  <c:v>34.569989999999997</c:v>
                </c:pt>
                <c:pt idx="4032">
                  <c:v>34.582140000000003</c:v>
                </c:pt>
                <c:pt idx="4033">
                  <c:v>34.594299999999997</c:v>
                </c:pt>
                <c:pt idx="4034">
                  <c:v>34.606459999999998</c:v>
                </c:pt>
                <c:pt idx="4035">
                  <c:v>34.618609999999997</c:v>
                </c:pt>
                <c:pt idx="4036">
                  <c:v>34.630780000000001</c:v>
                </c:pt>
                <c:pt idx="4037">
                  <c:v>34.642940000000003</c:v>
                </c:pt>
                <c:pt idx="4038">
                  <c:v>34.655110000000001</c:v>
                </c:pt>
                <c:pt idx="4039">
                  <c:v>34.667270000000002</c:v>
                </c:pt>
                <c:pt idx="4040">
                  <c:v>34.679450000000003</c:v>
                </c:pt>
                <c:pt idx="4041">
                  <c:v>34.69162</c:v>
                </c:pt>
                <c:pt idx="4042">
                  <c:v>34.703789999999998</c:v>
                </c:pt>
                <c:pt idx="4043">
                  <c:v>34.715969999999999</c:v>
                </c:pt>
                <c:pt idx="4044">
                  <c:v>34.728149999999999</c:v>
                </c:pt>
                <c:pt idx="4045">
                  <c:v>34.74033</c:v>
                </c:pt>
                <c:pt idx="4046">
                  <c:v>34.752510000000001</c:v>
                </c:pt>
                <c:pt idx="4047">
                  <c:v>34.764699999999998</c:v>
                </c:pt>
                <c:pt idx="4048">
                  <c:v>34.776890000000002</c:v>
                </c:pt>
                <c:pt idx="4049">
                  <c:v>34.789079999999998</c:v>
                </c:pt>
                <c:pt idx="4050">
                  <c:v>34.801270000000002</c:v>
                </c:pt>
                <c:pt idx="4051">
                  <c:v>34.813459999999999</c:v>
                </c:pt>
                <c:pt idx="4052">
                  <c:v>34.825659999999999</c:v>
                </c:pt>
                <c:pt idx="4053">
                  <c:v>34.837859999999999</c:v>
                </c:pt>
                <c:pt idx="4054">
                  <c:v>34.850059999999999</c:v>
                </c:pt>
                <c:pt idx="4055">
                  <c:v>34.862259999999999</c:v>
                </c:pt>
                <c:pt idx="4056">
                  <c:v>34.874459999999999</c:v>
                </c:pt>
                <c:pt idx="4057">
                  <c:v>34.886670000000002</c:v>
                </c:pt>
                <c:pt idx="4058">
                  <c:v>34.898879999999998</c:v>
                </c:pt>
                <c:pt idx="4059">
                  <c:v>34.911090000000002</c:v>
                </c:pt>
                <c:pt idx="4060">
                  <c:v>34.923310000000001</c:v>
                </c:pt>
                <c:pt idx="4061">
                  <c:v>34.935519999999997</c:v>
                </c:pt>
                <c:pt idx="4062">
                  <c:v>34.94773</c:v>
                </c:pt>
                <c:pt idx="4063">
                  <c:v>34.959960000000002</c:v>
                </c:pt>
                <c:pt idx="4064">
                  <c:v>34.972180000000002</c:v>
                </c:pt>
                <c:pt idx="4065">
                  <c:v>34.984400000000001</c:v>
                </c:pt>
                <c:pt idx="4066">
                  <c:v>34.996630000000003</c:v>
                </c:pt>
                <c:pt idx="4067">
                  <c:v>35.008859999999999</c:v>
                </c:pt>
                <c:pt idx="4068">
                  <c:v>35.021090000000001</c:v>
                </c:pt>
                <c:pt idx="4069">
                  <c:v>35.033320000000003</c:v>
                </c:pt>
                <c:pt idx="4070">
                  <c:v>35.045549999999999</c:v>
                </c:pt>
                <c:pt idx="4071">
                  <c:v>35.057789999999997</c:v>
                </c:pt>
                <c:pt idx="4072">
                  <c:v>35.070030000000003</c:v>
                </c:pt>
                <c:pt idx="4073">
                  <c:v>35.082270000000001</c:v>
                </c:pt>
                <c:pt idx="4074">
                  <c:v>35.09451</c:v>
                </c:pt>
                <c:pt idx="4075">
                  <c:v>35.106760000000001</c:v>
                </c:pt>
                <c:pt idx="4076">
                  <c:v>35.119010000000003</c:v>
                </c:pt>
                <c:pt idx="4077">
                  <c:v>35.131259999999997</c:v>
                </c:pt>
                <c:pt idx="4078">
                  <c:v>35.143509999999999</c:v>
                </c:pt>
                <c:pt idx="4079">
                  <c:v>35.155760000000001</c:v>
                </c:pt>
                <c:pt idx="4080">
                  <c:v>35.168010000000002</c:v>
                </c:pt>
                <c:pt idx="4081">
                  <c:v>35.18027</c:v>
                </c:pt>
                <c:pt idx="4082">
                  <c:v>35.192540000000001</c:v>
                </c:pt>
                <c:pt idx="4083">
                  <c:v>35.204799999999999</c:v>
                </c:pt>
                <c:pt idx="4084">
                  <c:v>35.217059999999996</c:v>
                </c:pt>
                <c:pt idx="4085">
                  <c:v>35.229329999999997</c:v>
                </c:pt>
                <c:pt idx="4086">
                  <c:v>35.241599999999998</c:v>
                </c:pt>
                <c:pt idx="4087">
                  <c:v>35.253869999999999</c:v>
                </c:pt>
                <c:pt idx="4088">
                  <c:v>35.26614</c:v>
                </c:pt>
                <c:pt idx="4089">
                  <c:v>35.278419999999997</c:v>
                </c:pt>
                <c:pt idx="4090">
                  <c:v>35.290689999999998</c:v>
                </c:pt>
                <c:pt idx="4091">
                  <c:v>35.302970000000002</c:v>
                </c:pt>
                <c:pt idx="4092">
                  <c:v>35.315249999999999</c:v>
                </c:pt>
                <c:pt idx="4093">
                  <c:v>35.327539999999999</c:v>
                </c:pt>
                <c:pt idx="4094">
                  <c:v>35.339820000000003</c:v>
                </c:pt>
                <c:pt idx="4095">
                  <c:v>35.352110000000003</c:v>
                </c:pt>
                <c:pt idx="4096">
                  <c:v>35.364400000000003</c:v>
                </c:pt>
                <c:pt idx="4097">
                  <c:v>35.376690000000004</c:v>
                </c:pt>
                <c:pt idx="4098">
                  <c:v>35.38899</c:v>
                </c:pt>
                <c:pt idx="4099">
                  <c:v>35.40128</c:v>
                </c:pt>
                <c:pt idx="4100">
                  <c:v>35.413580000000003</c:v>
                </c:pt>
                <c:pt idx="4101">
                  <c:v>35.425879999999999</c:v>
                </c:pt>
                <c:pt idx="4102">
                  <c:v>35.438189999999999</c:v>
                </c:pt>
                <c:pt idx="4103">
                  <c:v>35.450490000000002</c:v>
                </c:pt>
                <c:pt idx="4104">
                  <c:v>35.462800000000001</c:v>
                </c:pt>
                <c:pt idx="4105">
                  <c:v>35.475110000000001</c:v>
                </c:pt>
                <c:pt idx="4106">
                  <c:v>35.48742</c:v>
                </c:pt>
                <c:pt idx="4107">
                  <c:v>35.49973</c:v>
                </c:pt>
                <c:pt idx="4108">
                  <c:v>35.512050000000002</c:v>
                </c:pt>
                <c:pt idx="4109">
                  <c:v>35.524360000000001</c:v>
                </c:pt>
                <c:pt idx="4110">
                  <c:v>35.53669</c:v>
                </c:pt>
                <c:pt idx="4111">
                  <c:v>35.549010000000003</c:v>
                </c:pt>
                <c:pt idx="4112">
                  <c:v>35.561329999999998</c:v>
                </c:pt>
                <c:pt idx="4113">
                  <c:v>35.573659999999997</c:v>
                </c:pt>
                <c:pt idx="4114">
                  <c:v>35.585990000000002</c:v>
                </c:pt>
                <c:pt idx="4115">
                  <c:v>35.598320000000001</c:v>
                </c:pt>
                <c:pt idx="4116">
                  <c:v>35.61065</c:v>
                </c:pt>
                <c:pt idx="4117">
                  <c:v>35.622990000000001</c:v>
                </c:pt>
                <c:pt idx="4118">
                  <c:v>35.63532</c:v>
                </c:pt>
                <c:pt idx="4119">
                  <c:v>35.647660000000002</c:v>
                </c:pt>
                <c:pt idx="4120">
                  <c:v>35.659999999999997</c:v>
                </c:pt>
                <c:pt idx="4121">
                  <c:v>35.672350000000002</c:v>
                </c:pt>
                <c:pt idx="4122">
                  <c:v>35.684690000000003</c:v>
                </c:pt>
                <c:pt idx="4123">
                  <c:v>35.697040000000001</c:v>
                </c:pt>
                <c:pt idx="4124">
                  <c:v>35.709389999999999</c:v>
                </c:pt>
                <c:pt idx="4125">
                  <c:v>35.721739999999997</c:v>
                </c:pt>
                <c:pt idx="4126">
                  <c:v>35.734099999999998</c:v>
                </c:pt>
                <c:pt idx="4127">
                  <c:v>35.746450000000003</c:v>
                </c:pt>
                <c:pt idx="4128">
                  <c:v>35.758809999999997</c:v>
                </c:pt>
                <c:pt idx="4129">
                  <c:v>35.771169999999998</c:v>
                </c:pt>
                <c:pt idx="4130">
                  <c:v>35.783540000000002</c:v>
                </c:pt>
                <c:pt idx="4131">
                  <c:v>35.795900000000003</c:v>
                </c:pt>
                <c:pt idx="4132">
                  <c:v>35.80827</c:v>
                </c:pt>
                <c:pt idx="4133">
                  <c:v>35.820639999999997</c:v>
                </c:pt>
                <c:pt idx="4134">
                  <c:v>35.833010000000002</c:v>
                </c:pt>
                <c:pt idx="4135">
                  <c:v>35.845379999999999</c:v>
                </c:pt>
                <c:pt idx="4136">
                  <c:v>35.857750000000003</c:v>
                </c:pt>
                <c:pt idx="4137">
                  <c:v>35.870130000000003</c:v>
                </c:pt>
                <c:pt idx="4138">
                  <c:v>35.882510000000003</c:v>
                </c:pt>
                <c:pt idx="4139">
                  <c:v>35.894889999999997</c:v>
                </c:pt>
                <c:pt idx="4140">
                  <c:v>35.90728</c:v>
                </c:pt>
                <c:pt idx="4141">
                  <c:v>35.919670000000004</c:v>
                </c:pt>
                <c:pt idx="4142">
                  <c:v>35.932049999999997</c:v>
                </c:pt>
                <c:pt idx="4143">
                  <c:v>35.94444</c:v>
                </c:pt>
                <c:pt idx="4144">
                  <c:v>35.95684</c:v>
                </c:pt>
                <c:pt idx="4145">
                  <c:v>35.969230000000003</c:v>
                </c:pt>
                <c:pt idx="4146">
                  <c:v>35.981630000000003</c:v>
                </c:pt>
                <c:pt idx="4147">
                  <c:v>35.994030000000002</c:v>
                </c:pt>
                <c:pt idx="4148">
                  <c:v>36.006430000000002</c:v>
                </c:pt>
                <c:pt idx="4149">
                  <c:v>36.018830000000001</c:v>
                </c:pt>
                <c:pt idx="4150">
                  <c:v>36.031230000000001</c:v>
                </c:pt>
                <c:pt idx="4151">
                  <c:v>36.043640000000003</c:v>
                </c:pt>
                <c:pt idx="4152">
                  <c:v>36.056049999999999</c:v>
                </c:pt>
                <c:pt idx="4153">
                  <c:v>36.068469999999998</c:v>
                </c:pt>
                <c:pt idx="4154">
                  <c:v>36.080880000000001</c:v>
                </c:pt>
                <c:pt idx="4155">
                  <c:v>36.093299999999999</c:v>
                </c:pt>
                <c:pt idx="4156">
                  <c:v>36.105710000000002</c:v>
                </c:pt>
                <c:pt idx="4157">
                  <c:v>36.118130000000001</c:v>
                </c:pt>
                <c:pt idx="4158">
                  <c:v>36.130560000000003</c:v>
                </c:pt>
                <c:pt idx="4159">
                  <c:v>36.142980000000001</c:v>
                </c:pt>
                <c:pt idx="4160">
                  <c:v>36.155410000000003</c:v>
                </c:pt>
                <c:pt idx="4161">
                  <c:v>36.167839999999998</c:v>
                </c:pt>
                <c:pt idx="4162">
                  <c:v>36.18027</c:v>
                </c:pt>
                <c:pt idx="4163">
                  <c:v>36.192700000000002</c:v>
                </c:pt>
                <c:pt idx="4164">
                  <c:v>36.20514</c:v>
                </c:pt>
                <c:pt idx="4165">
                  <c:v>36.217579999999998</c:v>
                </c:pt>
                <c:pt idx="4166">
                  <c:v>36.23001</c:v>
                </c:pt>
                <c:pt idx="4167">
                  <c:v>36.242449999999998</c:v>
                </c:pt>
                <c:pt idx="4168">
                  <c:v>36.254899999999999</c:v>
                </c:pt>
                <c:pt idx="4169">
                  <c:v>36.26735</c:v>
                </c:pt>
                <c:pt idx="4170">
                  <c:v>36.279789999999998</c:v>
                </c:pt>
                <c:pt idx="4171">
                  <c:v>36.29224</c:v>
                </c:pt>
                <c:pt idx="4172">
                  <c:v>36.304699999999997</c:v>
                </c:pt>
                <c:pt idx="4173">
                  <c:v>36.317149999999998</c:v>
                </c:pt>
                <c:pt idx="4174">
                  <c:v>36.329610000000002</c:v>
                </c:pt>
                <c:pt idx="4175">
                  <c:v>36.34207</c:v>
                </c:pt>
                <c:pt idx="4176">
                  <c:v>36.354529999999997</c:v>
                </c:pt>
                <c:pt idx="4177">
                  <c:v>36.366990000000001</c:v>
                </c:pt>
                <c:pt idx="4178">
                  <c:v>36.379460000000002</c:v>
                </c:pt>
                <c:pt idx="4179">
                  <c:v>36.391919999999999</c:v>
                </c:pt>
                <c:pt idx="4180">
                  <c:v>36.404389999999999</c:v>
                </c:pt>
                <c:pt idx="4181">
                  <c:v>36.41686</c:v>
                </c:pt>
                <c:pt idx="4182">
                  <c:v>36.429340000000003</c:v>
                </c:pt>
                <c:pt idx="4183">
                  <c:v>36.441809999999997</c:v>
                </c:pt>
                <c:pt idx="4184">
                  <c:v>36.45429</c:v>
                </c:pt>
                <c:pt idx="4185">
                  <c:v>36.466769999999997</c:v>
                </c:pt>
                <c:pt idx="4186">
                  <c:v>36.479259999999996</c:v>
                </c:pt>
                <c:pt idx="4187">
                  <c:v>36.49174</c:v>
                </c:pt>
                <c:pt idx="4188">
                  <c:v>36.50423</c:v>
                </c:pt>
                <c:pt idx="4189">
                  <c:v>36.516710000000003</c:v>
                </c:pt>
                <c:pt idx="4190">
                  <c:v>36.529209999999999</c:v>
                </c:pt>
                <c:pt idx="4191">
                  <c:v>36.541699999999999</c:v>
                </c:pt>
                <c:pt idx="4192">
                  <c:v>36.554189999999998</c:v>
                </c:pt>
                <c:pt idx="4193">
                  <c:v>36.566690000000001</c:v>
                </c:pt>
                <c:pt idx="4194">
                  <c:v>36.579189999999997</c:v>
                </c:pt>
                <c:pt idx="4195">
                  <c:v>36.59169</c:v>
                </c:pt>
                <c:pt idx="4196">
                  <c:v>36.604190000000003</c:v>
                </c:pt>
                <c:pt idx="4197">
                  <c:v>36.616700000000002</c:v>
                </c:pt>
                <c:pt idx="4198">
                  <c:v>36.62921</c:v>
                </c:pt>
                <c:pt idx="4199">
                  <c:v>36.641719999999999</c:v>
                </c:pt>
                <c:pt idx="4200">
                  <c:v>36.654229999999998</c:v>
                </c:pt>
                <c:pt idx="4201">
                  <c:v>36.666739999999997</c:v>
                </c:pt>
                <c:pt idx="4202">
                  <c:v>36.679259999999999</c:v>
                </c:pt>
                <c:pt idx="4203">
                  <c:v>36.691780000000001</c:v>
                </c:pt>
                <c:pt idx="4204">
                  <c:v>36.704300000000003</c:v>
                </c:pt>
                <c:pt idx="4205">
                  <c:v>36.716819999999998</c:v>
                </c:pt>
                <c:pt idx="4206">
                  <c:v>36.729349999999997</c:v>
                </c:pt>
                <c:pt idx="4207">
                  <c:v>36.741869999999999</c:v>
                </c:pt>
                <c:pt idx="4208">
                  <c:v>36.75441</c:v>
                </c:pt>
                <c:pt idx="4209">
                  <c:v>36.766939999999998</c:v>
                </c:pt>
                <c:pt idx="4210">
                  <c:v>36.779470000000003</c:v>
                </c:pt>
                <c:pt idx="4211">
                  <c:v>36.792009999999998</c:v>
                </c:pt>
                <c:pt idx="4212">
                  <c:v>36.804540000000003</c:v>
                </c:pt>
                <c:pt idx="4213">
                  <c:v>36.81709</c:v>
                </c:pt>
                <c:pt idx="4214">
                  <c:v>36.829619999999998</c:v>
                </c:pt>
                <c:pt idx="4215">
                  <c:v>36.842170000000003</c:v>
                </c:pt>
                <c:pt idx="4216">
                  <c:v>36.85472</c:v>
                </c:pt>
                <c:pt idx="4217">
                  <c:v>36.867260000000002</c:v>
                </c:pt>
                <c:pt idx="4218">
                  <c:v>36.879809999999999</c:v>
                </c:pt>
                <c:pt idx="4219">
                  <c:v>36.89237</c:v>
                </c:pt>
                <c:pt idx="4220">
                  <c:v>36.904919999999997</c:v>
                </c:pt>
                <c:pt idx="4221">
                  <c:v>36.917479999999998</c:v>
                </c:pt>
                <c:pt idx="4222">
                  <c:v>36.930039999999998</c:v>
                </c:pt>
                <c:pt idx="4223">
                  <c:v>36.942599999999999</c:v>
                </c:pt>
                <c:pt idx="4224">
                  <c:v>36.955170000000003</c:v>
                </c:pt>
                <c:pt idx="4225">
                  <c:v>36.967730000000003</c:v>
                </c:pt>
                <c:pt idx="4226">
                  <c:v>36.9803</c:v>
                </c:pt>
                <c:pt idx="4227">
                  <c:v>36.992870000000003</c:v>
                </c:pt>
                <c:pt idx="4228">
                  <c:v>37.00544</c:v>
                </c:pt>
                <c:pt idx="4229">
                  <c:v>37.018009999999997</c:v>
                </c:pt>
                <c:pt idx="4230">
                  <c:v>37.030589999999997</c:v>
                </c:pt>
                <c:pt idx="4231">
                  <c:v>37.043170000000003</c:v>
                </c:pt>
                <c:pt idx="4232">
                  <c:v>37.055750000000003</c:v>
                </c:pt>
                <c:pt idx="4233">
                  <c:v>37.068330000000003</c:v>
                </c:pt>
                <c:pt idx="4234">
                  <c:v>37.080919999999999</c:v>
                </c:pt>
                <c:pt idx="4235">
                  <c:v>37.093499999999999</c:v>
                </c:pt>
                <c:pt idx="4236">
                  <c:v>37.106090000000002</c:v>
                </c:pt>
                <c:pt idx="4237">
                  <c:v>37.118679999999998</c:v>
                </c:pt>
                <c:pt idx="4238">
                  <c:v>37.131279999999997</c:v>
                </c:pt>
                <c:pt idx="4239">
                  <c:v>37.14387</c:v>
                </c:pt>
                <c:pt idx="4240">
                  <c:v>37.156469999999999</c:v>
                </c:pt>
                <c:pt idx="4241">
                  <c:v>37.169069999999998</c:v>
                </c:pt>
                <c:pt idx="4242">
                  <c:v>37.181669999999997</c:v>
                </c:pt>
                <c:pt idx="4243">
                  <c:v>37.194270000000003</c:v>
                </c:pt>
                <c:pt idx="4244">
                  <c:v>37.206879999999998</c:v>
                </c:pt>
                <c:pt idx="4245">
                  <c:v>37.21949</c:v>
                </c:pt>
                <c:pt idx="4246">
                  <c:v>37.232100000000003</c:v>
                </c:pt>
                <c:pt idx="4247">
                  <c:v>37.244709999999998</c:v>
                </c:pt>
                <c:pt idx="4248">
                  <c:v>37.257330000000003</c:v>
                </c:pt>
                <c:pt idx="4249">
                  <c:v>37.269950000000001</c:v>
                </c:pt>
                <c:pt idx="4250">
                  <c:v>37.28257</c:v>
                </c:pt>
                <c:pt idx="4251">
                  <c:v>37.295189999999998</c:v>
                </c:pt>
                <c:pt idx="4252">
                  <c:v>37.307810000000003</c:v>
                </c:pt>
                <c:pt idx="4253">
                  <c:v>37.320430000000002</c:v>
                </c:pt>
                <c:pt idx="4254">
                  <c:v>37.333060000000003</c:v>
                </c:pt>
                <c:pt idx="4255">
                  <c:v>37.345689999999998</c:v>
                </c:pt>
                <c:pt idx="4256">
                  <c:v>37.358319999999999</c:v>
                </c:pt>
                <c:pt idx="4257">
                  <c:v>37.370959999999997</c:v>
                </c:pt>
                <c:pt idx="4258">
                  <c:v>37.383589999999998</c:v>
                </c:pt>
                <c:pt idx="4259">
                  <c:v>37.396230000000003</c:v>
                </c:pt>
                <c:pt idx="4260">
                  <c:v>37.40887</c:v>
                </c:pt>
                <c:pt idx="4261">
                  <c:v>37.421509999999998</c:v>
                </c:pt>
                <c:pt idx="4262">
                  <c:v>37.434159999999999</c:v>
                </c:pt>
                <c:pt idx="4263">
                  <c:v>37.446800000000003</c:v>
                </c:pt>
                <c:pt idx="4264">
                  <c:v>37.459449999999997</c:v>
                </c:pt>
                <c:pt idx="4265">
                  <c:v>37.472110000000001</c:v>
                </c:pt>
                <c:pt idx="4266">
                  <c:v>37.484760000000001</c:v>
                </c:pt>
                <c:pt idx="4267">
                  <c:v>37.497410000000002</c:v>
                </c:pt>
                <c:pt idx="4268">
                  <c:v>37.510069999999999</c:v>
                </c:pt>
                <c:pt idx="4269">
                  <c:v>37.522730000000003</c:v>
                </c:pt>
                <c:pt idx="4270">
                  <c:v>37.53539</c:v>
                </c:pt>
                <c:pt idx="4271">
                  <c:v>37.54806</c:v>
                </c:pt>
                <c:pt idx="4272">
                  <c:v>37.560720000000003</c:v>
                </c:pt>
                <c:pt idx="4273">
                  <c:v>37.573390000000003</c:v>
                </c:pt>
                <c:pt idx="4274">
                  <c:v>37.586060000000003</c:v>
                </c:pt>
                <c:pt idx="4275">
                  <c:v>37.598730000000003</c:v>
                </c:pt>
                <c:pt idx="4276">
                  <c:v>37.611409999999999</c:v>
                </c:pt>
                <c:pt idx="4277">
                  <c:v>37.624079999999999</c:v>
                </c:pt>
                <c:pt idx="4278">
                  <c:v>37.636760000000002</c:v>
                </c:pt>
                <c:pt idx="4279">
                  <c:v>37.649439999999998</c:v>
                </c:pt>
                <c:pt idx="4280">
                  <c:v>37.662129999999998</c:v>
                </c:pt>
                <c:pt idx="4281">
                  <c:v>37.674810000000001</c:v>
                </c:pt>
                <c:pt idx="4282">
                  <c:v>37.6875</c:v>
                </c:pt>
                <c:pt idx="4283">
                  <c:v>37.700189999999999</c:v>
                </c:pt>
                <c:pt idx="4284">
                  <c:v>37.712879999999998</c:v>
                </c:pt>
                <c:pt idx="4285">
                  <c:v>37.725569999999998</c:v>
                </c:pt>
                <c:pt idx="4286">
                  <c:v>37.73827</c:v>
                </c:pt>
                <c:pt idx="4287">
                  <c:v>37.750970000000002</c:v>
                </c:pt>
                <c:pt idx="4288">
                  <c:v>37.763669999999998</c:v>
                </c:pt>
                <c:pt idx="4289">
                  <c:v>37.77637</c:v>
                </c:pt>
                <c:pt idx="4290">
                  <c:v>37.789079999999998</c:v>
                </c:pt>
                <c:pt idx="4291">
                  <c:v>37.801780000000001</c:v>
                </c:pt>
                <c:pt idx="4292">
                  <c:v>37.814489999999999</c:v>
                </c:pt>
                <c:pt idx="4293">
                  <c:v>37.827199999999998</c:v>
                </c:pt>
                <c:pt idx="4294">
                  <c:v>37.839919999999999</c:v>
                </c:pt>
                <c:pt idx="4295">
                  <c:v>37.852629999999998</c:v>
                </c:pt>
                <c:pt idx="4296">
                  <c:v>37.865349999999999</c:v>
                </c:pt>
                <c:pt idx="4297">
                  <c:v>37.878070000000001</c:v>
                </c:pt>
                <c:pt idx="4298">
                  <c:v>37.890790000000003</c:v>
                </c:pt>
                <c:pt idx="4299">
                  <c:v>37.903509999999997</c:v>
                </c:pt>
                <c:pt idx="4300">
                  <c:v>37.916240000000002</c:v>
                </c:pt>
                <c:pt idx="4301">
                  <c:v>37.92897</c:v>
                </c:pt>
                <c:pt idx="4302">
                  <c:v>37.941699999999997</c:v>
                </c:pt>
                <c:pt idx="4303">
                  <c:v>37.954430000000002</c:v>
                </c:pt>
                <c:pt idx="4304">
                  <c:v>37.96716</c:v>
                </c:pt>
                <c:pt idx="4305">
                  <c:v>37.979900000000001</c:v>
                </c:pt>
                <c:pt idx="4306">
                  <c:v>37.992640000000002</c:v>
                </c:pt>
                <c:pt idx="4307">
                  <c:v>38.005380000000002</c:v>
                </c:pt>
                <c:pt idx="4308">
                  <c:v>38.018120000000003</c:v>
                </c:pt>
                <c:pt idx="4309">
                  <c:v>38.030859999999997</c:v>
                </c:pt>
                <c:pt idx="4310">
                  <c:v>38.043610000000001</c:v>
                </c:pt>
                <c:pt idx="4311">
                  <c:v>38.056359999999998</c:v>
                </c:pt>
                <c:pt idx="4312">
                  <c:v>38.069110000000002</c:v>
                </c:pt>
                <c:pt idx="4313">
                  <c:v>38.081870000000002</c:v>
                </c:pt>
                <c:pt idx="4314">
                  <c:v>38.094619999999999</c:v>
                </c:pt>
                <c:pt idx="4315">
                  <c:v>38.107379999999999</c:v>
                </c:pt>
                <c:pt idx="4316">
                  <c:v>38.120139999999999</c:v>
                </c:pt>
                <c:pt idx="4317">
                  <c:v>38.132899999999999</c:v>
                </c:pt>
                <c:pt idx="4318">
                  <c:v>38.145670000000003</c:v>
                </c:pt>
                <c:pt idx="4319">
                  <c:v>38.158439999999999</c:v>
                </c:pt>
                <c:pt idx="4320">
                  <c:v>38.171199999999999</c:v>
                </c:pt>
                <c:pt idx="4321">
                  <c:v>38.183970000000002</c:v>
                </c:pt>
                <c:pt idx="4322">
                  <c:v>38.196750000000002</c:v>
                </c:pt>
                <c:pt idx="4323">
                  <c:v>38.209519999999998</c:v>
                </c:pt>
                <c:pt idx="4324">
                  <c:v>38.222299999999997</c:v>
                </c:pt>
                <c:pt idx="4325">
                  <c:v>38.235080000000004</c:v>
                </c:pt>
                <c:pt idx="4326">
                  <c:v>38.247860000000003</c:v>
                </c:pt>
                <c:pt idx="4327">
                  <c:v>38.260640000000002</c:v>
                </c:pt>
                <c:pt idx="4328">
                  <c:v>38.273429999999998</c:v>
                </c:pt>
                <c:pt idx="4329">
                  <c:v>38.28622</c:v>
                </c:pt>
                <c:pt idx="4330">
                  <c:v>38.298999999999999</c:v>
                </c:pt>
                <c:pt idx="4331">
                  <c:v>38.311799999999998</c:v>
                </c:pt>
                <c:pt idx="4332">
                  <c:v>38.324590000000001</c:v>
                </c:pt>
                <c:pt idx="4333">
                  <c:v>38.337389999999999</c:v>
                </c:pt>
                <c:pt idx="4334">
                  <c:v>38.350189999999998</c:v>
                </c:pt>
                <c:pt idx="4335">
                  <c:v>38.362990000000003</c:v>
                </c:pt>
                <c:pt idx="4336">
                  <c:v>38.375790000000002</c:v>
                </c:pt>
                <c:pt idx="4337">
                  <c:v>38.388599999999997</c:v>
                </c:pt>
                <c:pt idx="4338">
                  <c:v>38.401400000000002</c:v>
                </c:pt>
                <c:pt idx="4339">
                  <c:v>38.414209999999997</c:v>
                </c:pt>
                <c:pt idx="4340">
                  <c:v>38.427019999999999</c:v>
                </c:pt>
                <c:pt idx="4341">
                  <c:v>38.439830000000001</c:v>
                </c:pt>
                <c:pt idx="4342">
                  <c:v>38.452649999999998</c:v>
                </c:pt>
                <c:pt idx="4343">
                  <c:v>38.465470000000003</c:v>
                </c:pt>
                <c:pt idx="4344">
                  <c:v>38.478290000000001</c:v>
                </c:pt>
                <c:pt idx="4345">
                  <c:v>38.491109999999999</c:v>
                </c:pt>
                <c:pt idx="4346">
                  <c:v>38.503929999999997</c:v>
                </c:pt>
                <c:pt idx="4347">
                  <c:v>38.516759999999998</c:v>
                </c:pt>
                <c:pt idx="4348">
                  <c:v>38.529589999999999</c:v>
                </c:pt>
                <c:pt idx="4349">
                  <c:v>38.54242</c:v>
                </c:pt>
                <c:pt idx="4350">
                  <c:v>38.555250000000001</c:v>
                </c:pt>
                <c:pt idx="4351">
                  <c:v>38.568080000000002</c:v>
                </c:pt>
                <c:pt idx="4352">
                  <c:v>38.580919999999999</c:v>
                </c:pt>
                <c:pt idx="4353">
                  <c:v>38.593760000000003</c:v>
                </c:pt>
                <c:pt idx="4354">
                  <c:v>38.6066</c:v>
                </c:pt>
                <c:pt idx="4355">
                  <c:v>38.619450000000001</c:v>
                </c:pt>
                <c:pt idx="4356">
                  <c:v>38.632289999999998</c:v>
                </c:pt>
                <c:pt idx="4357">
                  <c:v>38.645139999999998</c:v>
                </c:pt>
                <c:pt idx="4358">
                  <c:v>38.657989999999998</c:v>
                </c:pt>
                <c:pt idx="4359">
                  <c:v>38.670839999999998</c:v>
                </c:pt>
                <c:pt idx="4360">
                  <c:v>38.683700000000002</c:v>
                </c:pt>
                <c:pt idx="4361">
                  <c:v>38.696550000000002</c:v>
                </c:pt>
                <c:pt idx="4362">
                  <c:v>38.709409999999998</c:v>
                </c:pt>
                <c:pt idx="4363">
                  <c:v>38.722270000000002</c:v>
                </c:pt>
                <c:pt idx="4364">
                  <c:v>38.735129999999998</c:v>
                </c:pt>
                <c:pt idx="4365">
                  <c:v>38.747999999999998</c:v>
                </c:pt>
                <c:pt idx="4366">
                  <c:v>38.760860000000001</c:v>
                </c:pt>
                <c:pt idx="4367">
                  <c:v>38.77373</c:v>
                </c:pt>
                <c:pt idx="4368">
                  <c:v>38.7866</c:v>
                </c:pt>
                <c:pt idx="4369">
                  <c:v>38.799480000000003</c:v>
                </c:pt>
                <c:pt idx="4370">
                  <c:v>38.812350000000002</c:v>
                </c:pt>
                <c:pt idx="4371">
                  <c:v>38.825229999999998</c:v>
                </c:pt>
                <c:pt idx="4372">
                  <c:v>38.83811</c:v>
                </c:pt>
                <c:pt idx="4373">
                  <c:v>38.850990000000003</c:v>
                </c:pt>
                <c:pt idx="4374">
                  <c:v>38.863880000000002</c:v>
                </c:pt>
                <c:pt idx="4375">
                  <c:v>38.876759999999997</c:v>
                </c:pt>
                <c:pt idx="4376">
                  <c:v>38.889650000000003</c:v>
                </c:pt>
                <c:pt idx="4377">
                  <c:v>38.902540000000002</c:v>
                </c:pt>
                <c:pt idx="4378">
                  <c:v>38.915430000000001</c:v>
                </c:pt>
                <c:pt idx="4379">
                  <c:v>38.928330000000003</c:v>
                </c:pt>
                <c:pt idx="4380">
                  <c:v>38.941220000000001</c:v>
                </c:pt>
                <c:pt idx="4381">
                  <c:v>38.954120000000003</c:v>
                </c:pt>
                <c:pt idx="4382">
                  <c:v>38.967019999999998</c:v>
                </c:pt>
                <c:pt idx="4383">
                  <c:v>38.979930000000003</c:v>
                </c:pt>
                <c:pt idx="4384">
                  <c:v>38.992829999999998</c:v>
                </c:pt>
                <c:pt idx="4385">
                  <c:v>39.005740000000003</c:v>
                </c:pt>
                <c:pt idx="4386">
                  <c:v>39.018650000000001</c:v>
                </c:pt>
                <c:pt idx="4387">
                  <c:v>39.031559999999999</c:v>
                </c:pt>
                <c:pt idx="4388">
                  <c:v>39.044469999999997</c:v>
                </c:pt>
                <c:pt idx="4389">
                  <c:v>39.057389999999998</c:v>
                </c:pt>
                <c:pt idx="4390">
                  <c:v>39.070309999999999</c:v>
                </c:pt>
                <c:pt idx="4391">
                  <c:v>39.08323</c:v>
                </c:pt>
                <c:pt idx="4392">
                  <c:v>39.096150000000002</c:v>
                </c:pt>
                <c:pt idx="4393">
                  <c:v>39.109070000000003</c:v>
                </c:pt>
                <c:pt idx="4394">
                  <c:v>39.122</c:v>
                </c:pt>
                <c:pt idx="4395">
                  <c:v>39.134929999999997</c:v>
                </c:pt>
                <c:pt idx="4396">
                  <c:v>39.147860000000001</c:v>
                </c:pt>
                <c:pt idx="4397">
                  <c:v>39.160789999999999</c:v>
                </c:pt>
                <c:pt idx="4398">
                  <c:v>39.173729999999999</c:v>
                </c:pt>
                <c:pt idx="4399">
                  <c:v>39.186660000000003</c:v>
                </c:pt>
                <c:pt idx="4400">
                  <c:v>39.199599999999997</c:v>
                </c:pt>
                <c:pt idx="4401">
                  <c:v>39.21255</c:v>
                </c:pt>
                <c:pt idx="4402">
                  <c:v>39.225490000000001</c:v>
                </c:pt>
                <c:pt idx="4403">
                  <c:v>39.238439999999997</c:v>
                </c:pt>
                <c:pt idx="4404">
                  <c:v>39.251379999999997</c:v>
                </c:pt>
                <c:pt idx="4405">
                  <c:v>39.264339999999997</c:v>
                </c:pt>
                <c:pt idx="4406">
                  <c:v>39.277290000000001</c:v>
                </c:pt>
                <c:pt idx="4407">
                  <c:v>39.290239999999997</c:v>
                </c:pt>
                <c:pt idx="4408">
                  <c:v>39.303199999999997</c:v>
                </c:pt>
                <c:pt idx="4409">
                  <c:v>39.31615</c:v>
                </c:pt>
                <c:pt idx="4410">
                  <c:v>39.329120000000003</c:v>
                </c:pt>
                <c:pt idx="4411">
                  <c:v>39.342080000000003</c:v>
                </c:pt>
                <c:pt idx="4412">
                  <c:v>39.355049999999999</c:v>
                </c:pt>
                <c:pt idx="4413">
                  <c:v>39.368009999999998</c:v>
                </c:pt>
                <c:pt idx="4414">
                  <c:v>39.380980000000001</c:v>
                </c:pt>
                <c:pt idx="4415">
                  <c:v>39.393949999999997</c:v>
                </c:pt>
                <c:pt idx="4416">
                  <c:v>39.406930000000003</c:v>
                </c:pt>
                <c:pt idx="4417">
                  <c:v>39.419899999999998</c:v>
                </c:pt>
                <c:pt idx="4418">
                  <c:v>39.432879999999997</c:v>
                </c:pt>
                <c:pt idx="4419">
                  <c:v>39.445860000000003</c:v>
                </c:pt>
                <c:pt idx="4420">
                  <c:v>39.458840000000002</c:v>
                </c:pt>
                <c:pt idx="4421">
                  <c:v>39.471820000000001</c:v>
                </c:pt>
                <c:pt idx="4422">
                  <c:v>39.484810000000003</c:v>
                </c:pt>
                <c:pt idx="4423">
                  <c:v>39.497799999999998</c:v>
                </c:pt>
                <c:pt idx="4424">
                  <c:v>39.51079</c:v>
                </c:pt>
                <c:pt idx="4425">
                  <c:v>39.523780000000002</c:v>
                </c:pt>
                <c:pt idx="4426">
                  <c:v>39.53678</c:v>
                </c:pt>
                <c:pt idx="4427">
                  <c:v>39.549770000000002</c:v>
                </c:pt>
                <c:pt idx="4428">
                  <c:v>39.56277</c:v>
                </c:pt>
                <c:pt idx="4429">
                  <c:v>39.575780000000002</c:v>
                </c:pt>
                <c:pt idx="4430">
                  <c:v>39.58878</c:v>
                </c:pt>
                <c:pt idx="4431">
                  <c:v>39.601779999999998</c:v>
                </c:pt>
                <c:pt idx="4432">
                  <c:v>39.614789999999999</c:v>
                </c:pt>
                <c:pt idx="4433">
                  <c:v>39.627800000000001</c:v>
                </c:pt>
                <c:pt idx="4434">
                  <c:v>39.640819999999998</c:v>
                </c:pt>
                <c:pt idx="4435">
                  <c:v>39.653829999999999</c:v>
                </c:pt>
                <c:pt idx="4436">
                  <c:v>39.666849999999997</c:v>
                </c:pt>
                <c:pt idx="4437">
                  <c:v>39.679859999999998</c:v>
                </c:pt>
                <c:pt idx="4438">
                  <c:v>39.692889999999998</c:v>
                </c:pt>
                <c:pt idx="4439">
                  <c:v>39.705910000000003</c:v>
                </c:pt>
                <c:pt idx="4440">
                  <c:v>39.71893</c:v>
                </c:pt>
                <c:pt idx="4441">
                  <c:v>39.731960000000001</c:v>
                </c:pt>
                <c:pt idx="4442">
                  <c:v>39.744990000000001</c:v>
                </c:pt>
                <c:pt idx="4443">
                  <c:v>39.758020000000002</c:v>
                </c:pt>
                <c:pt idx="4444">
                  <c:v>39.771050000000002</c:v>
                </c:pt>
                <c:pt idx="4445">
                  <c:v>39.784089999999999</c:v>
                </c:pt>
                <c:pt idx="4446">
                  <c:v>39.797130000000003</c:v>
                </c:pt>
                <c:pt idx="4447">
                  <c:v>39.810169999999999</c:v>
                </c:pt>
                <c:pt idx="4448">
                  <c:v>39.823210000000003</c:v>
                </c:pt>
                <c:pt idx="4449">
                  <c:v>39.83625</c:v>
                </c:pt>
                <c:pt idx="4450">
                  <c:v>39.849299999999999</c:v>
                </c:pt>
                <c:pt idx="4451">
                  <c:v>39.862349999999999</c:v>
                </c:pt>
                <c:pt idx="4452">
                  <c:v>39.875399999999999</c:v>
                </c:pt>
                <c:pt idx="4453">
                  <c:v>39.888449999999999</c:v>
                </c:pt>
                <c:pt idx="4454">
                  <c:v>39.901499999999999</c:v>
                </c:pt>
                <c:pt idx="4455">
                  <c:v>39.914560000000002</c:v>
                </c:pt>
                <c:pt idx="4456">
                  <c:v>39.927619999999997</c:v>
                </c:pt>
                <c:pt idx="4457">
                  <c:v>39.94068</c:v>
                </c:pt>
                <c:pt idx="4458">
                  <c:v>39.953740000000003</c:v>
                </c:pt>
                <c:pt idx="4459">
                  <c:v>39.966810000000002</c:v>
                </c:pt>
                <c:pt idx="4460">
                  <c:v>39.979880000000001</c:v>
                </c:pt>
                <c:pt idx="4461">
                  <c:v>39.99295</c:v>
                </c:pt>
                <c:pt idx="4462">
                  <c:v>40.006019999999999</c:v>
                </c:pt>
                <c:pt idx="4463">
                  <c:v>40.019089999999998</c:v>
                </c:pt>
                <c:pt idx="4464">
                  <c:v>40.032170000000001</c:v>
                </c:pt>
                <c:pt idx="4465">
                  <c:v>40.045250000000003</c:v>
                </c:pt>
                <c:pt idx="4466">
                  <c:v>40.058329999999998</c:v>
                </c:pt>
                <c:pt idx="4467">
                  <c:v>40.07141</c:v>
                </c:pt>
                <c:pt idx="4468">
                  <c:v>40.084499999999998</c:v>
                </c:pt>
                <c:pt idx="4469">
                  <c:v>40.097580000000001</c:v>
                </c:pt>
                <c:pt idx="4470">
                  <c:v>40.110669999999999</c:v>
                </c:pt>
                <c:pt idx="4471">
                  <c:v>40.123759999999997</c:v>
                </c:pt>
                <c:pt idx="4472">
                  <c:v>40.136859999999999</c:v>
                </c:pt>
                <c:pt idx="4473">
                  <c:v>40.149949999999997</c:v>
                </c:pt>
                <c:pt idx="4474">
                  <c:v>40.163049999999998</c:v>
                </c:pt>
                <c:pt idx="4475">
                  <c:v>40.17615</c:v>
                </c:pt>
                <c:pt idx="4476">
                  <c:v>40.189250000000001</c:v>
                </c:pt>
                <c:pt idx="4477">
                  <c:v>40.202350000000003</c:v>
                </c:pt>
                <c:pt idx="4478">
                  <c:v>40.21546</c:v>
                </c:pt>
                <c:pt idx="4479">
                  <c:v>40.228569999999998</c:v>
                </c:pt>
                <c:pt idx="4480">
                  <c:v>40.241680000000002</c:v>
                </c:pt>
                <c:pt idx="4481">
                  <c:v>40.25479</c:v>
                </c:pt>
                <c:pt idx="4482">
                  <c:v>40.267899999999997</c:v>
                </c:pt>
                <c:pt idx="4483">
                  <c:v>40.281019999999998</c:v>
                </c:pt>
                <c:pt idx="4484">
                  <c:v>40.294139999999999</c:v>
                </c:pt>
                <c:pt idx="4485">
                  <c:v>40.307259999999999</c:v>
                </c:pt>
                <c:pt idx="4486">
                  <c:v>40.32038</c:v>
                </c:pt>
                <c:pt idx="4487">
                  <c:v>40.333509999999997</c:v>
                </c:pt>
                <c:pt idx="4488">
                  <c:v>40.346640000000001</c:v>
                </c:pt>
                <c:pt idx="4489">
                  <c:v>40.359760000000001</c:v>
                </c:pt>
                <c:pt idx="4490">
                  <c:v>40.372900000000001</c:v>
                </c:pt>
                <c:pt idx="4491">
                  <c:v>40.386029999999998</c:v>
                </c:pt>
                <c:pt idx="4492">
                  <c:v>40.399169999999998</c:v>
                </c:pt>
                <c:pt idx="4493">
                  <c:v>40.412300000000002</c:v>
                </c:pt>
                <c:pt idx="4494">
                  <c:v>40.425449999999998</c:v>
                </c:pt>
                <c:pt idx="4495">
                  <c:v>40.438589999999998</c:v>
                </c:pt>
                <c:pt idx="4496">
                  <c:v>40.451729999999998</c:v>
                </c:pt>
                <c:pt idx="4497">
                  <c:v>40.464880000000001</c:v>
                </c:pt>
                <c:pt idx="4498">
                  <c:v>40.478029999999997</c:v>
                </c:pt>
                <c:pt idx="4499">
                  <c:v>40.49118</c:v>
                </c:pt>
                <c:pt idx="4500">
                  <c:v>40.504330000000003</c:v>
                </c:pt>
                <c:pt idx="4501">
                  <c:v>40.517490000000002</c:v>
                </c:pt>
                <c:pt idx="4502">
                  <c:v>40.530639999999998</c:v>
                </c:pt>
                <c:pt idx="4503">
                  <c:v>40.543799999999997</c:v>
                </c:pt>
                <c:pt idx="4504">
                  <c:v>40.556959999999997</c:v>
                </c:pt>
                <c:pt idx="4505">
                  <c:v>40.570129999999999</c:v>
                </c:pt>
                <c:pt idx="4506">
                  <c:v>40.583289999999998</c:v>
                </c:pt>
                <c:pt idx="4507">
                  <c:v>40.59646</c:v>
                </c:pt>
                <c:pt idx="4508">
                  <c:v>40.609630000000003</c:v>
                </c:pt>
                <c:pt idx="4509">
                  <c:v>40.622799999999998</c:v>
                </c:pt>
                <c:pt idx="4510">
                  <c:v>40.635980000000004</c:v>
                </c:pt>
                <c:pt idx="4511">
                  <c:v>40.649149999999999</c:v>
                </c:pt>
                <c:pt idx="4512">
                  <c:v>40.662329999999997</c:v>
                </c:pt>
                <c:pt idx="4513">
                  <c:v>40.675510000000003</c:v>
                </c:pt>
                <c:pt idx="4514">
                  <c:v>40.688699999999997</c:v>
                </c:pt>
                <c:pt idx="4515">
                  <c:v>40.701880000000003</c:v>
                </c:pt>
                <c:pt idx="4516">
                  <c:v>40.715069999999997</c:v>
                </c:pt>
                <c:pt idx="4517">
                  <c:v>40.728259999999999</c:v>
                </c:pt>
                <c:pt idx="4518">
                  <c:v>40.74145</c:v>
                </c:pt>
                <c:pt idx="4519">
                  <c:v>40.754640000000002</c:v>
                </c:pt>
                <c:pt idx="4520">
                  <c:v>40.76784</c:v>
                </c:pt>
                <c:pt idx="4521">
                  <c:v>40.781039999999997</c:v>
                </c:pt>
                <c:pt idx="4522">
                  <c:v>40.794240000000002</c:v>
                </c:pt>
                <c:pt idx="4523">
                  <c:v>40.80744</c:v>
                </c:pt>
                <c:pt idx="4524">
                  <c:v>40.820639999999997</c:v>
                </c:pt>
                <c:pt idx="4525">
                  <c:v>40.833849999999998</c:v>
                </c:pt>
                <c:pt idx="4526">
                  <c:v>40.847059999999999</c:v>
                </c:pt>
                <c:pt idx="4527">
                  <c:v>40.86027</c:v>
                </c:pt>
                <c:pt idx="4528">
                  <c:v>40.873480000000001</c:v>
                </c:pt>
                <c:pt idx="4529">
                  <c:v>40.886699999999998</c:v>
                </c:pt>
                <c:pt idx="4530">
                  <c:v>40.899909999999998</c:v>
                </c:pt>
                <c:pt idx="4531">
                  <c:v>40.913130000000002</c:v>
                </c:pt>
                <c:pt idx="4532">
                  <c:v>40.926349999999999</c:v>
                </c:pt>
                <c:pt idx="4533">
                  <c:v>40.939579999999999</c:v>
                </c:pt>
                <c:pt idx="4534">
                  <c:v>40.952800000000003</c:v>
                </c:pt>
                <c:pt idx="4535">
                  <c:v>40.966030000000003</c:v>
                </c:pt>
                <c:pt idx="4536">
                  <c:v>40.979259999999996</c:v>
                </c:pt>
                <c:pt idx="4537">
                  <c:v>40.992489999999997</c:v>
                </c:pt>
                <c:pt idx="4538">
                  <c:v>41.00573</c:v>
                </c:pt>
                <c:pt idx="4539">
                  <c:v>41.01896</c:v>
                </c:pt>
                <c:pt idx="4540">
                  <c:v>41.032200000000003</c:v>
                </c:pt>
                <c:pt idx="4541">
                  <c:v>41.045439999999999</c:v>
                </c:pt>
                <c:pt idx="4542">
                  <c:v>41.058689999999999</c:v>
                </c:pt>
                <c:pt idx="4543">
                  <c:v>41.071930000000002</c:v>
                </c:pt>
                <c:pt idx="4544">
                  <c:v>41.085180000000001</c:v>
                </c:pt>
                <c:pt idx="4545">
                  <c:v>41.09843</c:v>
                </c:pt>
                <c:pt idx="4546">
                  <c:v>41.11168</c:v>
                </c:pt>
                <c:pt idx="4547">
                  <c:v>41.124929999999999</c:v>
                </c:pt>
                <c:pt idx="4548">
                  <c:v>41.138190000000002</c:v>
                </c:pt>
                <c:pt idx="4549">
                  <c:v>41.151440000000001</c:v>
                </c:pt>
                <c:pt idx="4550">
                  <c:v>41.164700000000003</c:v>
                </c:pt>
                <c:pt idx="4551">
                  <c:v>41.177970000000002</c:v>
                </c:pt>
                <c:pt idx="4552">
                  <c:v>41.191229999999997</c:v>
                </c:pt>
                <c:pt idx="4553">
                  <c:v>41.20449</c:v>
                </c:pt>
                <c:pt idx="4554">
                  <c:v>41.217770000000002</c:v>
                </c:pt>
                <c:pt idx="4555">
                  <c:v>41.231029999999997</c:v>
                </c:pt>
                <c:pt idx="4556">
                  <c:v>41.244309999999999</c:v>
                </c:pt>
                <c:pt idx="4557">
                  <c:v>41.257579999999997</c:v>
                </c:pt>
                <c:pt idx="4558">
                  <c:v>41.270859999999999</c:v>
                </c:pt>
                <c:pt idx="4559">
                  <c:v>41.284140000000001</c:v>
                </c:pt>
                <c:pt idx="4560">
                  <c:v>41.297420000000002</c:v>
                </c:pt>
                <c:pt idx="4561">
                  <c:v>41.310699999999997</c:v>
                </c:pt>
                <c:pt idx="4562">
                  <c:v>41.323990000000002</c:v>
                </c:pt>
                <c:pt idx="4563">
                  <c:v>41.33728</c:v>
                </c:pt>
                <c:pt idx="4564">
                  <c:v>41.350569999999998</c:v>
                </c:pt>
                <c:pt idx="4565">
                  <c:v>41.363860000000003</c:v>
                </c:pt>
                <c:pt idx="4566">
                  <c:v>41.37715</c:v>
                </c:pt>
                <c:pt idx="4567">
                  <c:v>41.390450000000001</c:v>
                </c:pt>
                <c:pt idx="4568">
                  <c:v>41.403739999999999</c:v>
                </c:pt>
                <c:pt idx="4569">
                  <c:v>41.417050000000003</c:v>
                </c:pt>
                <c:pt idx="4570">
                  <c:v>41.430349999999997</c:v>
                </c:pt>
                <c:pt idx="4571">
                  <c:v>41.443649999999998</c:v>
                </c:pt>
                <c:pt idx="4572">
                  <c:v>41.456960000000002</c:v>
                </c:pt>
                <c:pt idx="4573">
                  <c:v>41.470269999999999</c:v>
                </c:pt>
                <c:pt idx="4574">
                  <c:v>41.483580000000003</c:v>
                </c:pt>
                <c:pt idx="4575">
                  <c:v>41.49689</c:v>
                </c:pt>
                <c:pt idx="4576">
                  <c:v>41.510210000000001</c:v>
                </c:pt>
                <c:pt idx="4577">
                  <c:v>41.523530000000001</c:v>
                </c:pt>
                <c:pt idx="4578">
                  <c:v>41.536850000000001</c:v>
                </c:pt>
                <c:pt idx="4579">
                  <c:v>41.550170000000001</c:v>
                </c:pt>
                <c:pt idx="4580">
                  <c:v>41.563490000000002</c:v>
                </c:pt>
                <c:pt idx="4581">
                  <c:v>41.576819999999998</c:v>
                </c:pt>
                <c:pt idx="4582">
                  <c:v>41.590150000000001</c:v>
                </c:pt>
                <c:pt idx="4583">
                  <c:v>41.603470000000002</c:v>
                </c:pt>
                <c:pt idx="4584">
                  <c:v>41.616810000000001</c:v>
                </c:pt>
                <c:pt idx="4585">
                  <c:v>41.630139999999997</c:v>
                </c:pt>
                <c:pt idx="4586">
                  <c:v>41.643479999999997</c:v>
                </c:pt>
                <c:pt idx="4587">
                  <c:v>41.656820000000003</c:v>
                </c:pt>
                <c:pt idx="4588">
                  <c:v>41.670160000000003</c:v>
                </c:pt>
                <c:pt idx="4589">
                  <c:v>41.683500000000002</c:v>
                </c:pt>
                <c:pt idx="4590">
                  <c:v>41.696849999999998</c:v>
                </c:pt>
                <c:pt idx="4591">
                  <c:v>41.710189999999997</c:v>
                </c:pt>
                <c:pt idx="4592">
                  <c:v>41.723550000000003</c:v>
                </c:pt>
                <c:pt idx="4593">
                  <c:v>41.736899999999999</c:v>
                </c:pt>
                <c:pt idx="4594">
                  <c:v>41.750250000000001</c:v>
                </c:pt>
                <c:pt idx="4595">
                  <c:v>41.763599999999997</c:v>
                </c:pt>
                <c:pt idx="4596">
                  <c:v>41.776960000000003</c:v>
                </c:pt>
                <c:pt idx="4597">
                  <c:v>41.790320000000001</c:v>
                </c:pt>
                <c:pt idx="4598">
                  <c:v>41.80368</c:v>
                </c:pt>
                <c:pt idx="4599">
                  <c:v>41.817050000000002</c:v>
                </c:pt>
                <c:pt idx="4600">
                  <c:v>41.830419999999997</c:v>
                </c:pt>
                <c:pt idx="4601">
                  <c:v>41.843780000000002</c:v>
                </c:pt>
                <c:pt idx="4602">
                  <c:v>41.857149999999997</c:v>
                </c:pt>
                <c:pt idx="4603">
                  <c:v>41.870530000000002</c:v>
                </c:pt>
                <c:pt idx="4604">
                  <c:v>41.883899999999997</c:v>
                </c:pt>
                <c:pt idx="4605">
                  <c:v>41.897280000000002</c:v>
                </c:pt>
                <c:pt idx="4606">
                  <c:v>41.91066</c:v>
                </c:pt>
                <c:pt idx="4607">
                  <c:v>41.924039999999998</c:v>
                </c:pt>
                <c:pt idx="4608">
                  <c:v>41.937429999999999</c:v>
                </c:pt>
                <c:pt idx="4609">
                  <c:v>41.950809999999997</c:v>
                </c:pt>
                <c:pt idx="4610">
                  <c:v>41.964199999999998</c:v>
                </c:pt>
                <c:pt idx="4611">
                  <c:v>41.977589999999999</c:v>
                </c:pt>
                <c:pt idx="4612">
                  <c:v>41.99098</c:v>
                </c:pt>
                <c:pt idx="4613">
                  <c:v>42.004379999999998</c:v>
                </c:pt>
                <c:pt idx="4614">
                  <c:v>42.017769999999999</c:v>
                </c:pt>
                <c:pt idx="4615">
                  <c:v>42.031170000000003</c:v>
                </c:pt>
                <c:pt idx="4616">
                  <c:v>42.04457</c:v>
                </c:pt>
                <c:pt idx="4617">
                  <c:v>42.057980000000001</c:v>
                </c:pt>
                <c:pt idx="4618">
                  <c:v>42.071379999999998</c:v>
                </c:pt>
                <c:pt idx="4619">
                  <c:v>42.084789999999998</c:v>
                </c:pt>
                <c:pt idx="4620">
                  <c:v>42.098199999999999</c:v>
                </c:pt>
                <c:pt idx="4621">
                  <c:v>42.111609999999999</c:v>
                </c:pt>
                <c:pt idx="4622">
                  <c:v>42.125019999999999</c:v>
                </c:pt>
                <c:pt idx="4623">
                  <c:v>42.138440000000003</c:v>
                </c:pt>
                <c:pt idx="4624">
                  <c:v>42.151859999999999</c:v>
                </c:pt>
                <c:pt idx="4625">
                  <c:v>42.165280000000003</c:v>
                </c:pt>
                <c:pt idx="4626">
                  <c:v>42.178699999999999</c:v>
                </c:pt>
                <c:pt idx="4627">
                  <c:v>42.192120000000003</c:v>
                </c:pt>
                <c:pt idx="4628">
                  <c:v>42.205550000000002</c:v>
                </c:pt>
                <c:pt idx="4629">
                  <c:v>42.218980000000002</c:v>
                </c:pt>
                <c:pt idx="4630">
                  <c:v>42.232410000000002</c:v>
                </c:pt>
                <c:pt idx="4631">
                  <c:v>42.245840000000001</c:v>
                </c:pt>
                <c:pt idx="4632">
                  <c:v>42.259270000000001</c:v>
                </c:pt>
                <c:pt idx="4633">
                  <c:v>42.272709999999996</c:v>
                </c:pt>
                <c:pt idx="4634">
                  <c:v>42.286149999999999</c:v>
                </c:pt>
                <c:pt idx="4635">
                  <c:v>42.299590000000002</c:v>
                </c:pt>
                <c:pt idx="4636">
                  <c:v>42.313029999999998</c:v>
                </c:pt>
                <c:pt idx="4637">
                  <c:v>42.326479999999997</c:v>
                </c:pt>
                <c:pt idx="4638">
                  <c:v>42.339930000000003</c:v>
                </c:pt>
                <c:pt idx="4639">
                  <c:v>42.353380000000001</c:v>
                </c:pt>
                <c:pt idx="4640">
                  <c:v>42.36683</c:v>
                </c:pt>
                <c:pt idx="4641">
                  <c:v>42.380290000000002</c:v>
                </c:pt>
                <c:pt idx="4642">
                  <c:v>42.393740000000001</c:v>
                </c:pt>
                <c:pt idx="4643">
                  <c:v>42.407200000000003</c:v>
                </c:pt>
                <c:pt idx="4644">
                  <c:v>42.420659999999998</c:v>
                </c:pt>
                <c:pt idx="4645">
                  <c:v>42.43412</c:v>
                </c:pt>
                <c:pt idx="4646">
                  <c:v>42.447589999999998</c:v>
                </c:pt>
                <c:pt idx="4647">
                  <c:v>42.461060000000003</c:v>
                </c:pt>
                <c:pt idx="4648">
                  <c:v>42.474530000000001</c:v>
                </c:pt>
                <c:pt idx="4649">
                  <c:v>42.488</c:v>
                </c:pt>
                <c:pt idx="4650">
                  <c:v>42.501469999999998</c:v>
                </c:pt>
                <c:pt idx="4651">
                  <c:v>42.514949999999999</c:v>
                </c:pt>
                <c:pt idx="4652">
                  <c:v>42.528419999999997</c:v>
                </c:pt>
                <c:pt idx="4653">
                  <c:v>42.541899999999998</c:v>
                </c:pt>
                <c:pt idx="4654">
                  <c:v>42.555390000000003</c:v>
                </c:pt>
                <c:pt idx="4655">
                  <c:v>42.568869999999997</c:v>
                </c:pt>
                <c:pt idx="4656">
                  <c:v>42.582360000000001</c:v>
                </c:pt>
                <c:pt idx="4657">
                  <c:v>42.595840000000003</c:v>
                </c:pt>
                <c:pt idx="4658">
                  <c:v>42.60933</c:v>
                </c:pt>
                <c:pt idx="4659">
                  <c:v>42.62283</c:v>
                </c:pt>
                <c:pt idx="4660">
                  <c:v>42.636319999999998</c:v>
                </c:pt>
                <c:pt idx="4661">
                  <c:v>42.649819999999998</c:v>
                </c:pt>
                <c:pt idx="4662">
                  <c:v>42.663310000000003</c:v>
                </c:pt>
                <c:pt idx="4663">
                  <c:v>42.676819999999999</c:v>
                </c:pt>
                <c:pt idx="4664">
                  <c:v>42.69032</c:v>
                </c:pt>
                <c:pt idx="4665">
                  <c:v>42.703830000000004</c:v>
                </c:pt>
                <c:pt idx="4666">
                  <c:v>42.717329999999997</c:v>
                </c:pt>
                <c:pt idx="4667">
                  <c:v>42.730840000000001</c:v>
                </c:pt>
                <c:pt idx="4668">
                  <c:v>42.744349999999997</c:v>
                </c:pt>
                <c:pt idx="4669">
                  <c:v>42.757869999999997</c:v>
                </c:pt>
                <c:pt idx="4670">
                  <c:v>42.771389999999997</c:v>
                </c:pt>
                <c:pt idx="4671">
                  <c:v>42.7849</c:v>
                </c:pt>
                <c:pt idx="4672">
                  <c:v>42.79842</c:v>
                </c:pt>
                <c:pt idx="4673">
                  <c:v>42.811950000000003</c:v>
                </c:pt>
                <c:pt idx="4674">
                  <c:v>42.825470000000003</c:v>
                </c:pt>
                <c:pt idx="4675">
                  <c:v>42.838999999999999</c:v>
                </c:pt>
                <c:pt idx="4676">
                  <c:v>42.852530000000002</c:v>
                </c:pt>
                <c:pt idx="4677">
                  <c:v>42.866059999999997</c:v>
                </c:pt>
                <c:pt idx="4678">
                  <c:v>42.87959</c:v>
                </c:pt>
                <c:pt idx="4679">
                  <c:v>42.893129999999999</c:v>
                </c:pt>
                <c:pt idx="4680">
                  <c:v>42.906660000000002</c:v>
                </c:pt>
                <c:pt idx="4681">
                  <c:v>42.920200000000001</c:v>
                </c:pt>
                <c:pt idx="4682">
                  <c:v>42.933750000000003</c:v>
                </c:pt>
                <c:pt idx="4683">
                  <c:v>42.947290000000002</c:v>
                </c:pt>
                <c:pt idx="4684">
                  <c:v>42.960830000000001</c:v>
                </c:pt>
                <c:pt idx="4685">
                  <c:v>42.974379999999996</c:v>
                </c:pt>
                <c:pt idx="4686">
                  <c:v>42.987929999999999</c:v>
                </c:pt>
                <c:pt idx="4687">
                  <c:v>43.001480000000001</c:v>
                </c:pt>
                <c:pt idx="4688">
                  <c:v>43.015039999999999</c:v>
                </c:pt>
                <c:pt idx="4689">
                  <c:v>43.028590000000001</c:v>
                </c:pt>
                <c:pt idx="4690">
                  <c:v>43.042160000000003</c:v>
                </c:pt>
                <c:pt idx="4691">
                  <c:v>43.055720000000001</c:v>
                </c:pt>
                <c:pt idx="4692">
                  <c:v>43.069279999999999</c:v>
                </c:pt>
                <c:pt idx="4693">
                  <c:v>43.082839999999997</c:v>
                </c:pt>
                <c:pt idx="4694">
                  <c:v>43.096409999999999</c:v>
                </c:pt>
                <c:pt idx="4695">
                  <c:v>43.10998</c:v>
                </c:pt>
                <c:pt idx="4696">
                  <c:v>43.123550000000002</c:v>
                </c:pt>
                <c:pt idx="4697">
                  <c:v>43.137129999999999</c:v>
                </c:pt>
                <c:pt idx="4698">
                  <c:v>43.150700000000001</c:v>
                </c:pt>
                <c:pt idx="4699">
                  <c:v>43.164279999999998</c:v>
                </c:pt>
                <c:pt idx="4700">
                  <c:v>43.177860000000003</c:v>
                </c:pt>
                <c:pt idx="4701">
                  <c:v>43.19144</c:v>
                </c:pt>
                <c:pt idx="4702">
                  <c:v>43.205030000000001</c:v>
                </c:pt>
                <c:pt idx="4703">
                  <c:v>43.218609999999998</c:v>
                </c:pt>
                <c:pt idx="4704">
                  <c:v>43.232199999999999</c:v>
                </c:pt>
                <c:pt idx="4705">
                  <c:v>43.24579</c:v>
                </c:pt>
                <c:pt idx="4706">
                  <c:v>43.259390000000003</c:v>
                </c:pt>
                <c:pt idx="4707">
                  <c:v>43.272979999999997</c:v>
                </c:pt>
                <c:pt idx="4708">
                  <c:v>43.286580000000001</c:v>
                </c:pt>
                <c:pt idx="4709">
                  <c:v>43.300179999999997</c:v>
                </c:pt>
                <c:pt idx="4710">
                  <c:v>43.313780000000001</c:v>
                </c:pt>
                <c:pt idx="4711">
                  <c:v>43.327379999999998</c:v>
                </c:pt>
                <c:pt idx="4712">
                  <c:v>43.340989999999998</c:v>
                </c:pt>
                <c:pt idx="4713">
                  <c:v>43.354599999999998</c:v>
                </c:pt>
                <c:pt idx="4714">
                  <c:v>43.368209999999998</c:v>
                </c:pt>
                <c:pt idx="4715">
                  <c:v>43.381819999999998</c:v>
                </c:pt>
                <c:pt idx="4716">
                  <c:v>43.395440000000001</c:v>
                </c:pt>
                <c:pt idx="4717">
                  <c:v>43.409050000000001</c:v>
                </c:pt>
                <c:pt idx="4718">
                  <c:v>43.422669999999997</c:v>
                </c:pt>
                <c:pt idx="4719">
                  <c:v>43.43629</c:v>
                </c:pt>
                <c:pt idx="4720">
                  <c:v>43.449910000000003</c:v>
                </c:pt>
                <c:pt idx="4721">
                  <c:v>43.463540000000002</c:v>
                </c:pt>
                <c:pt idx="4722">
                  <c:v>43.477170000000001</c:v>
                </c:pt>
                <c:pt idx="4723">
                  <c:v>43.4908</c:v>
                </c:pt>
                <c:pt idx="4724">
                  <c:v>43.504429999999999</c:v>
                </c:pt>
                <c:pt idx="4725">
                  <c:v>43.518059999999998</c:v>
                </c:pt>
                <c:pt idx="4726">
                  <c:v>43.531700000000001</c:v>
                </c:pt>
                <c:pt idx="4727">
                  <c:v>43.54533</c:v>
                </c:pt>
                <c:pt idx="4728">
                  <c:v>43.558979999999998</c:v>
                </c:pt>
                <c:pt idx="4729">
                  <c:v>43.572620000000001</c:v>
                </c:pt>
                <c:pt idx="4730">
                  <c:v>43.586260000000003</c:v>
                </c:pt>
                <c:pt idx="4731">
                  <c:v>43.599910000000001</c:v>
                </c:pt>
                <c:pt idx="4732">
                  <c:v>43.61356</c:v>
                </c:pt>
                <c:pt idx="4733">
                  <c:v>43.627200000000002</c:v>
                </c:pt>
                <c:pt idx="4734">
                  <c:v>43.640860000000004</c:v>
                </c:pt>
                <c:pt idx="4735">
                  <c:v>43.654510000000002</c:v>
                </c:pt>
                <c:pt idx="4736">
                  <c:v>43.668170000000003</c:v>
                </c:pt>
                <c:pt idx="4737">
                  <c:v>43.681829999999998</c:v>
                </c:pt>
                <c:pt idx="4738">
                  <c:v>43.695489999999999</c:v>
                </c:pt>
                <c:pt idx="4739">
                  <c:v>43.709159999999997</c:v>
                </c:pt>
                <c:pt idx="4740">
                  <c:v>43.722819999999999</c:v>
                </c:pt>
                <c:pt idx="4741">
                  <c:v>43.736490000000003</c:v>
                </c:pt>
                <c:pt idx="4742">
                  <c:v>43.750160000000001</c:v>
                </c:pt>
                <c:pt idx="4743">
                  <c:v>43.763829999999999</c:v>
                </c:pt>
                <c:pt idx="4744">
                  <c:v>43.777500000000003</c:v>
                </c:pt>
                <c:pt idx="4745">
                  <c:v>43.791179999999997</c:v>
                </c:pt>
                <c:pt idx="4746">
                  <c:v>43.804859999999998</c:v>
                </c:pt>
                <c:pt idx="4747">
                  <c:v>43.818539999999999</c:v>
                </c:pt>
                <c:pt idx="4748">
                  <c:v>43.83222</c:v>
                </c:pt>
                <c:pt idx="4749">
                  <c:v>43.845910000000003</c:v>
                </c:pt>
                <c:pt idx="4750">
                  <c:v>43.859589999999997</c:v>
                </c:pt>
                <c:pt idx="4751">
                  <c:v>43.873280000000001</c:v>
                </c:pt>
                <c:pt idx="4752">
                  <c:v>43.886969999999998</c:v>
                </c:pt>
                <c:pt idx="4753">
                  <c:v>43.900669999999998</c:v>
                </c:pt>
                <c:pt idx="4754">
                  <c:v>43.914360000000002</c:v>
                </c:pt>
                <c:pt idx="4755">
                  <c:v>43.928060000000002</c:v>
                </c:pt>
                <c:pt idx="4756">
                  <c:v>43.941760000000002</c:v>
                </c:pt>
                <c:pt idx="4757">
                  <c:v>43.955460000000002</c:v>
                </c:pt>
                <c:pt idx="4758">
                  <c:v>43.969169999999998</c:v>
                </c:pt>
                <c:pt idx="4759">
                  <c:v>43.982869999999998</c:v>
                </c:pt>
                <c:pt idx="4760">
                  <c:v>43.996580000000002</c:v>
                </c:pt>
                <c:pt idx="4761">
                  <c:v>44.010289999999998</c:v>
                </c:pt>
                <c:pt idx="4762">
                  <c:v>44.024000000000001</c:v>
                </c:pt>
                <c:pt idx="4763">
                  <c:v>44.03772</c:v>
                </c:pt>
                <c:pt idx="4764">
                  <c:v>44.051430000000003</c:v>
                </c:pt>
                <c:pt idx="4765">
                  <c:v>44.065159999999999</c:v>
                </c:pt>
                <c:pt idx="4766">
                  <c:v>44.078879999999998</c:v>
                </c:pt>
                <c:pt idx="4767">
                  <c:v>44.092599999999997</c:v>
                </c:pt>
                <c:pt idx="4768">
                  <c:v>44.106319999999997</c:v>
                </c:pt>
                <c:pt idx="4769">
                  <c:v>44.120049999999999</c:v>
                </c:pt>
                <c:pt idx="4770">
                  <c:v>44.133780000000002</c:v>
                </c:pt>
                <c:pt idx="4771">
                  <c:v>44.147509999999997</c:v>
                </c:pt>
                <c:pt idx="4772">
                  <c:v>44.161250000000003</c:v>
                </c:pt>
                <c:pt idx="4773">
                  <c:v>44.174979999999998</c:v>
                </c:pt>
                <c:pt idx="4774">
                  <c:v>44.188720000000004</c:v>
                </c:pt>
                <c:pt idx="4775">
                  <c:v>44.202460000000002</c:v>
                </c:pt>
                <c:pt idx="4776">
                  <c:v>44.216209999999997</c:v>
                </c:pt>
                <c:pt idx="4777">
                  <c:v>44.229950000000002</c:v>
                </c:pt>
                <c:pt idx="4778">
                  <c:v>44.243690000000001</c:v>
                </c:pt>
                <c:pt idx="4779">
                  <c:v>44.257449999999999</c:v>
                </c:pt>
                <c:pt idx="4780">
                  <c:v>44.271189999999997</c:v>
                </c:pt>
                <c:pt idx="4781">
                  <c:v>44.284950000000002</c:v>
                </c:pt>
                <c:pt idx="4782">
                  <c:v>44.29871</c:v>
                </c:pt>
                <c:pt idx="4783">
                  <c:v>44.312460000000002</c:v>
                </c:pt>
                <c:pt idx="4784">
                  <c:v>44.326219999999999</c:v>
                </c:pt>
                <c:pt idx="4785">
                  <c:v>44.339979999999997</c:v>
                </c:pt>
                <c:pt idx="4786">
                  <c:v>44.353749999999998</c:v>
                </c:pt>
                <c:pt idx="4787">
                  <c:v>44.367510000000003</c:v>
                </c:pt>
                <c:pt idx="4788">
                  <c:v>44.381279999999997</c:v>
                </c:pt>
                <c:pt idx="4789">
                  <c:v>44.395049999999998</c:v>
                </c:pt>
                <c:pt idx="4790">
                  <c:v>44.408819999999999</c:v>
                </c:pt>
                <c:pt idx="4791">
                  <c:v>44.422600000000003</c:v>
                </c:pt>
                <c:pt idx="4792">
                  <c:v>44.436369999999997</c:v>
                </c:pt>
                <c:pt idx="4793">
                  <c:v>44.450150000000001</c:v>
                </c:pt>
                <c:pt idx="4794">
                  <c:v>44.463940000000001</c:v>
                </c:pt>
                <c:pt idx="4795">
                  <c:v>44.477719999999998</c:v>
                </c:pt>
                <c:pt idx="4796">
                  <c:v>44.491500000000002</c:v>
                </c:pt>
                <c:pt idx="4797">
                  <c:v>44.505290000000002</c:v>
                </c:pt>
                <c:pt idx="4798">
                  <c:v>44.519080000000002</c:v>
                </c:pt>
                <c:pt idx="4799">
                  <c:v>44.532870000000003</c:v>
                </c:pt>
                <c:pt idx="4800">
                  <c:v>44.546669999999999</c:v>
                </c:pt>
                <c:pt idx="4801">
                  <c:v>44.560459999999999</c:v>
                </c:pt>
                <c:pt idx="4802">
                  <c:v>44.574260000000002</c:v>
                </c:pt>
                <c:pt idx="4803">
                  <c:v>44.588059999999999</c:v>
                </c:pt>
                <c:pt idx="4804">
                  <c:v>44.601860000000002</c:v>
                </c:pt>
                <c:pt idx="4805">
                  <c:v>44.615670000000001</c:v>
                </c:pt>
                <c:pt idx="4806">
                  <c:v>44.629469999999998</c:v>
                </c:pt>
                <c:pt idx="4807">
                  <c:v>44.643279999999997</c:v>
                </c:pt>
                <c:pt idx="4808">
                  <c:v>44.657089999999997</c:v>
                </c:pt>
                <c:pt idx="4809">
                  <c:v>44.670909999999999</c:v>
                </c:pt>
                <c:pt idx="4810">
                  <c:v>44.684719999999999</c:v>
                </c:pt>
                <c:pt idx="4811">
                  <c:v>44.698540000000001</c:v>
                </c:pt>
                <c:pt idx="4812">
                  <c:v>44.712359999999997</c:v>
                </c:pt>
                <c:pt idx="4813">
                  <c:v>44.726179999999999</c:v>
                </c:pt>
                <c:pt idx="4814">
                  <c:v>44.74</c:v>
                </c:pt>
                <c:pt idx="4815">
                  <c:v>44.753830000000001</c:v>
                </c:pt>
                <c:pt idx="4816">
                  <c:v>44.767650000000003</c:v>
                </c:pt>
                <c:pt idx="4817">
                  <c:v>44.781489999999998</c:v>
                </c:pt>
                <c:pt idx="4818">
                  <c:v>44.795319999999997</c:v>
                </c:pt>
                <c:pt idx="4819">
                  <c:v>44.809150000000002</c:v>
                </c:pt>
                <c:pt idx="4820">
                  <c:v>44.822989999999997</c:v>
                </c:pt>
                <c:pt idx="4821">
                  <c:v>44.836829999999999</c:v>
                </c:pt>
                <c:pt idx="4822">
                  <c:v>44.850670000000001</c:v>
                </c:pt>
                <c:pt idx="4823">
                  <c:v>44.864510000000003</c:v>
                </c:pt>
                <c:pt idx="4824">
                  <c:v>44.878360000000001</c:v>
                </c:pt>
                <c:pt idx="4825">
                  <c:v>44.892200000000003</c:v>
                </c:pt>
                <c:pt idx="4826">
                  <c:v>44.90605</c:v>
                </c:pt>
                <c:pt idx="4827">
                  <c:v>44.919899999999998</c:v>
                </c:pt>
                <c:pt idx="4828">
                  <c:v>44.933759999999999</c:v>
                </c:pt>
                <c:pt idx="4829">
                  <c:v>44.947609999999997</c:v>
                </c:pt>
                <c:pt idx="4830">
                  <c:v>44.961469999999998</c:v>
                </c:pt>
                <c:pt idx="4831">
                  <c:v>44.97533</c:v>
                </c:pt>
                <c:pt idx="4832">
                  <c:v>44.989190000000001</c:v>
                </c:pt>
                <c:pt idx="4833">
                  <c:v>45.003059999999998</c:v>
                </c:pt>
                <c:pt idx="4834">
                  <c:v>45.016930000000002</c:v>
                </c:pt>
                <c:pt idx="4835">
                  <c:v>45.030790000000003</c:v>
                </c:pt>
                <c:pt idx="4836">
                  <c:v>45.04466</c:v>
                </c:pt>
                <c:pt idx="4837">
                  <c:v>45.058540000000001</c:v>
                </c:pt>
                <c:pt idx="4838">
                  <c:v>45.072409999999998</c:v>
                </c:pt>
                <c:pt idx="4839">
                  <c:v>45.086289999999998</c:v>
                </c:pt>
                <c:pt idx="4840">
                  <c:v>45.100169999999999</c:v>
                </c:pt>
                <c:pt idx="4841">
                  <c:v>45.114049999999999</c:v>
                </c:pt>
                <c:pt idx="4842">
                  <c:v>45.127929999999999</c:v>
                </c:pt>
                <c:pt idx="4843">
                  <c:v>45.141820000000003</c:v>
                </c:pt>
                <c:pt idx="4844">
                  <c:v>45.155700000000003</c:v>
                </c:pt>
                <c:pt idx="4845">
                  <c:v>45.169600000000003</c:v>
                </c:pt>
                <c:pt idx="4846">
                  <c:v>45.183489999999999</c:v>
                </c:pt>
                <c:pt idx="4847">
                  <c:v>45.197380000000003</c:v>
                </c:pt>
                <c:pt idx="4848">
                  <c:v>45.211280000000002</c:v>
                </c:pt>
                <c:pt idx="4849">
                  <c:v>45.225180000000002</c:v>
                </c:pt>
                <c:pt idx="4850">
                  <c:v>45.239080000000001</c:v>
                </c:pt>
                <c:pt idx="4851">
                  <c:v>45.252980000000001</c:v>
                </c:pt>
                <c:pt idx="4852">
                  <c:v>45.26688</c:v>
                </c:pt>
                <c:pt idx="4853">
                  <c:v>45.280790000000003</c:v>
                </c:pt>
                <c:pt idx="4854">
                  <c:v>45.294699999999999</c:v>
                </c:pt>
                <c:pt idx="4855">
                  <c:v>45.308610000000002</c:v>
                </c:pt>
                <c:pt idx="4856">
                  <c:v>45.32253</c:v>
                </c:pt>
                <c:pt idx="4857">
                  <c:v>45.336440000000003</c:v>
                </c:pt>
                <c:pt idx="4858">
                  <c:v>45.350360000000002</c:v>
                </c:pt>
                <c:pt idx="4859">
                  <c:v>45.364280000000001</c:v>
                </c:pt>
                <c:pt idx="4860">
                  <c:v>45.3782</c:v>
                </c:pt>
                <c:pt idx="4861">
                  <c:v>45.392119999999998</c:v>
                </c:pt>
                <c:pt idx="4862">
                  <c:v>45.40605</c:v>
                </c:pt>
                <c:pt idx="4863">
                  <c:v>45.419980000000002</c:v>
                </c:pt>
                <c:pt idx="4864">
                  <c:v>45.433909999999997</c:v>
                </c:pt>
                <c:pt idx="4865">
                  <c:v>45.447839999999999</c:v>
                </c:pt>
                <c:pt idx="4866">
                  <c:v>45.461779999999997</c:v>
                </c:pt>
                <c:pt idx="4867">
                  <c:v>45.475709999999999</c:v>
                </c:pt>
                <c:pt idx="4868">
                  <c:v>45.489649999999997</c:v>
                </c:pt>
                <c:pt idx="4869">
                  <c:v>45.503590000000003</c:v>
                </c:pt>
                <c:pt idx="4870">
                  <c:v>45.517539999999997</c:v>
                </c:pt>
                <c:pt idx="4871">
                  <c:v>45.531480000000002</c:v>
                </c:pt>
                <c:pt idx="4872">
                  <c:v>45.545430000000003</c:v>
                </c:pt>
                <c:pt idx="4873">
                  <c:v>45.559379999999997</c:v>
                </c:pt>
                <c:pt idx="4874">
                  <c:v>45.573329999999999</c:v>
                </c:pt>
                <c:pt idx="4875">
                  <c:v>45.58728</c:v>
                </c:pt>
                <c:pt idx="4876">
                  <c:v>45.601239999999997</c:v>
                </c:pt>
                <c:pt idx="4877">
                  <c:v>45.615200000000002</c:v>
                </c:pt>
                <c:pt idx="4878">
                  <c:v>45.629159999999999</c:v>
                </c:pt>
                <c:pt idx="4879">
                  <c:v>45.643120000000003</c:v>
                </c:pt>
                <c:pt idx="4880">
                  <c:v>45.657089999999997</c:v>
                </c:pt>
                <c:pt idx="4881">
                  <c:v>45.671050000000001</c:v>
                </c:pt>
                <c:pt idx="4882">
                  <c:v>45.685020000000002</c:v>
                </c:pt>
                <c:pt idx="4883">
                  <c:v>45.698990000000002</c:v>
                </c:pt>
                <c:pt idx="4884">
                  <c:v>45.712969999999999</c:v>
                </c:pt>
                <c:pt idx="4885">
                  <c:v>45.726939999999999</c:v>
                </c:pt>
                <c:pt idx="4886">
                  <c:v>45.740920000000003</c:v>
                </c:pt>
                <c:pt idx="4887">
                  <c:v>45.754899999999999</c:v>
                </c:pt>
                <c:pt idx="4888">
                  <c:v>45.768880000000003</c:v>
                </c:pt>
                <c:pt idx="4889">
                  <c:v>45.782859999999999</c:v>
                </c:pt>
                <c:pt idx="4890">
                  <c:v>45.796849999999999</c:v>
                </c:pt>
                <c:pt idx="4891">
                  <c:v>45.810839999999999</c:v>
                </c:pt>
                <c:pt idx="4892">
                  <c:v>45.824829999999999</c:v>
                </c:pt>
                <c:pt idx="4893">
                  <c:v>45.838819999999998</c:v>
                </c:pt>
                <c:pt idx="4894">
                  <c:v>45.852820000000001</c:v>
                </c:pt>
                <c:pt idx="4895">
                  <c:v>45.866810000000001</c:v>
                </c:pt>
                <c:pt idx="4896">
                  <c:v>45.880809999999997</c:v>
                </c:pt>
                <c:pt idx="4897">
                  <c:v>45.89481</c:v>
                </c:pt>
                <c:pt idx="4898">
                  <c:v>45.908819999999999</c:v>
                </c:pt>
                <c:pt idx="4899">
                  <c:v>45.922820000000002</c:v>
                </c:pt>
                <c:pt idx="4900">
                  <c:v>45.93683</c:v>
                </c:pt>
                <c:pt idx="4901">
                  <c:v>45.950839999999999</c:v>
                </c:pt>
                <c:pt idx="4902">
                  <c:v>45.964849999999998</c:v>
                </c:pt>
                <c:pt idx="4903">
                  <c:v>45.978859999999997</c:v>
                </c:pt>
                <c:pt idx="4904">
                  <c:v>45.99288</c:v>
                </c:pt>
                <c:pt idx="4905">
                  <c:v>46.006900000000002</c:v>
                </c:pt>
                <c:pt idx="4906">
                  <c:v>46.020919999999997</c:v>
                </c:pt>
                <c:pt idx="4907">
                  <c:v>46.034939999999999</c:v>
                </c:pt>
                <c:pt idx="4908">
                  <c:v>46.048969999999997</c:v>
                </c:pt>
                <c:pt idx="4909">
                  <c:v>46.062989999999999</c:v>
                </c:pt>
                <c:pt idx="4910">
                  <c:v>46.077019999999997</c:v>
                </c:pt>
                <c:pt idx="4911">
                  <c:v>46.091050000000003</c:v>
                </c:pt>
                <c:pt idx="4912">
                  <c:v>46.105080000000001</c:v>
                </c:pt>
                <c:pt idx="4913">
                  <c:v>46.119120000000002</c:v>
                </c:pt>
                <c:pt idx="4914">
                  <c:v>46.133159999999997</c:v>
                </c:pt>
                <c:pt idx="4915">
                  <c:v>46.147190000000002</c:v>
                </c:pt>
                <c:pt idx="4916">
                  <c:v>46.161239999999999</c:v>
                </c:pt>
                <c:pt idx="4917">
                  <c:v>46.175280000000001</c:v>
                </c:pt>
                <c:pt idx="4918">
                  <c:v>46.189329999999998</c:v>
                </c:pt>
                <c:pt idx="4919">
                  <c:v>46.20337</c:v>
                </c:pt>
                <c:pt idx="4920">
                  <c:v>46.21743</c:v>
                </c:pt>
                <c:pt idx="4921">
                  <c:v>46.231479999999998</c:v>
                </c:pt>
                <c:pt idx="4922">
                  <c:v>46.245530000000002</c:v>
                </c:pt>
                <c:pt idx="4923">
                  <c:v>46.259590000000003</c:v>
                </c:pt>
                <c:pt idx="4924">
                  <c:v>46.273650000000004</c:v>
                </c:pt>
                <c:pt idx="4925">
                  <c:v>46.287709999999997</c:v>
                </c:pt>
                <c:pt idx="4926">
                  <c:v>46.301769999999998</c:v>
                </c:pt>
                <c:pt idx="4927">
                  <c:v>46.315829999999998</c:v>
                </c:pt>
                <c:pt idx="4928">
                  <c:v>46.329900000000002</c:v>
                </c:pt>
                <c:pt idx="4929">
                  <c:v>46.343969999999999</c:v>
                </c:pt>
                <c:pt idx="4930">
                  <c:v>46.358040000000003</c:v>
                </c:pt>
                <c:pt idx="4931">
                  <c:v>46.372120000000002</c:v>
                </c:pt>
                <c:pt idx="4932">
                  <c:v>46.386189999999999</c:v>
                </c:pt>
                <c:pt idx="4933">
                  <c:v>46.400269999999999</c:v>
                </c:pt>
                <c:pt idx="4934">
                  <c:v>46.414349999999999</c:v>
                </c:pt>
                <c:pt idx="4935">
                  <c:v>46.428429999999999</c:v>
                </c:pt>
                <c:pt idx="4936">
                  <c:v>46.442520000000002</c:v>
                </c:pt>
                <c:pt idx="4937">
                  <c:v>46.456600000000002</c:v>
                </c:pt>
                <c:pt idx="4938">
                  <c:v>46.470689999999998</c:v>
                </c:pt>
                <c:pt idx="4939">
                  <c:v>46.484780000000001</c:v>
                </c:pt>
                <c:pt idx="4940">
                  <c:v>46.498869999999997</c:v>
                </c:pt>
                <c:pt idx="4941">
                  <c:v>46.512970000000003</c:v>
                </c:pt>
                <c:pt idx="4942">
                  <c:v>46.527070000000002</c:v>
                </c:pt>
                <c:pt idx="4943">
                  <c:v>46.541159999999998</c:v>
                </c:pt>
                <c:pt idx="4944">
                  <c:v>46.55527</c:v>
                </c:pt>
                <c:pt idx="4945">
                  <c:v>46.569369999999999</c:v>
                </c:pt>
                <c:pt idx="4946">
                  <c:v>46.583480000000002</c:v>
                </c:pt>
                <c:pt idx="4947">
                  <c:v>46.597580000000001</c:v>
                </c:pt>
                <c:pt idx="4948">
                  <c:v>46.611690000000003</c:v>
                </c:pt>
                <c:pt idx="4949">
                  <c:v>46.625799999999998</c:v>
                </c:pt>
                <c:pt idx="4950">
                  <c:v>46.639919999999996</c:v>
                </c:pt>
                <c:pt idx="4951">
                  <c:v>46.654040000000002</c:v>
                </c:pt>
                <c:pt idx="4952">
                  <c:v>46.66816</c:v>
                </c:pt>
                <c:pt idx="4953">
                  <c:v>46.682270000000003</c:v>
                </c:pt>
                <c:pt idx="4954">
                  <c:v>46.696399999999997</c:v>
                </c:pt>
                <c:pt idx="4955">
                  <c:v>46.710520000000002</c:v>
                </c:pt>
                <c:pt idx="4956">
                  <c:v>46.724649999999997</c:v>
                </c:pt>
                <c:pt idx="4957">
                  <c:v>46.738779999999998</c:v>
                </c:pt>
                <c:pt idx="4958">
                  <c:v>46.75291</c:v>
                </c:pt>
                <c:pt idx="4959">
                  <c:v>46.767040000000001</c:v>
                </c:pt>
                <c:pt idx="4960">
                  <c:v>46.781179999999999</c:v>
                </c:pt>
                <c:pt idx="4961">
                  <c:v>46.795319999999997</c:v>
                </c:pt>
                <c:pt idx="4962">
                  <c:v>46.809460000000001</c:v>
                </c:pt>
                <c:pt idx="4963">
                  <c:v>46.823599999999999</c:v>
                </c:pt>
                <c:pt idx="4964">
                  <c:v>46.837739999999997</c:v>
                </c:pt>
                <c:pt idx="4965">
                  <c:v>46.851889999999997</c:v>
                </c:pt>
                <c:pt idx="4966">
                  <c:v>46.866039999999998</c:v>
                </c:pt>
                <c:pt idx="4967">
                  <c:v>46.880189999999999</c:v>
                </c:pt>
                <c:pt idx="4968">
                  <c:v>46.89434</c:v>
                </c:pt>
                <c:pt idx="4969">
                  <c:v>46.908499999999997</c:v>
                </c:pt>
                <c:pt idx="4970">
                  <c:v>46.922649999999997</c:v>
                </c:pt>
                <c:pt idx="4971">
                  <c:v>46.936810000000001</c:v>
                </c:pt>
                <c:pt idx="4972">
                  <c:v>46.950969999999998</c:v>
                </c:pt>
                <c:pt idx="4973">
                  <c:v>46.965139999999998</c:v>
                </c:pt>
                <c:pt idx="4974">
                  <c:v>46.979300000000002</c:v>
                </c:pt>
                <c:pt idx="4975">
                  <c:v>46.993470000000002</c:v>
                </c:pt>
                <c:pt idx="4976">
                  <c:v>47.007640000000002</c:v>
                </c:pt>
                <c:pt idx="4977">
                  <c:v>47.021810000000002</c:v>
                </c:pt>
                <c:pt idx="4978">
                  <c:v>47.035980000000002</c:v>
                </c:pt>
                <c:pt idx="4979">
                  <c:v>47.050159999999998</c:v>
                </c:pt>
                <c:pt idx="4980">
                  <c:v>47.064340000000001</c:v>
                </c:pt>
                <c:pt idx="4981">
                  <c:v>47.078519999999997</c:v>
                </c:pt>
                <c:pt idx="4982">
                  <c:v>47.092700000000001</c:v>
                </c:pt>
                <c:pt idx="4983">
                  <c:v>47.10689</c:v>
                </c:pt>
                <c:pt idx="4984">
                  <c:v>47.121070000000003</c:v>
                </c:pt>
                <c:pt idx="4985">
                  <c:v>47.135260000000002</c:v>
                </c:pt>
                <c:pt idx="4986">
                  <c:v>47.149450000000002</c:v>
                </c:pt>
                <c:pt idx="4987">
                  <c:v>47.163649999999997</c:v>
                </c:pt>
                <c:pt idx="4988">
                  <c:v>47.177840000000003</c:v>
                </c:pt>
                <c:pt idx="4989">
                  <c:v>47.192039999999999</c:v>
                </c:pt>
                <c:pt idx="4990">
                  <c:v>47.206240000000001</c:v>
                </c:pt>
                <c:pt idx="4991">
                  <c:v>47.220440000000004</c:v>
                </c:pt>
                <c:pt idx="4992">
                  <c:v>47.234650000000002</c:v>
                </c:pt>
                <c:pt idx="4993">
                  <c:v>47.248849999999997</c:v>
                </c:pt>
                <c:pt idx="4994">
                  <c:v>47.263060000000003</c:v>
                </c:pt>
                <c:pt idx="4995">
                  <c:v>47.277270000000001</c:v>
                </c:pt>
                <c:pt idx="4996">
                  <c:v>47.29148</c:v>
                </c:pt>
                <c:pt idx="4997">
                  <c:v>47.305689999999998</c:v>
                </c:pt>
                <c:pt idx="4998">
                  <c:v>47.31991</c:v>
                </c:pt>
                <c:pt idx="4999">
                  <c:v>47.334130000000002</c:v>
                </c:pt>
                <c:pt idx="5000">
                  <c:v>47.348350000000003</c:v>
                </c:pt>
                <c:pt idx="5001">
                  <c:v>47.362580000000001</c:v>
                </c:pt>
                <c:pt idx="5002">
                  <c:v>47.376800000000003</c:v>
                </c:pt>
                <c:pt idx="5003">
                  <c:v>47.391030000000001</c:v>
                </c:pt>
                <c:pt idx="5004">
                  <c:v>47.405259999999998</c:v>
                </c:pt>
                <c:pt idx="5005">
                  <c:v>47.419490000000003</c:v>
                </c:pt>
                <c:pt idx="5006">
                  <c:v>47.433720000000001</c:v>
                </c:pt>
                <c:pt idx="5007">
                  <c:v>47.447960000000002</c:v>
                </c:pt>
                <c:pt idx="5008">
                  <c:v>47.462200000000003</c:v>
                </c:pt>
                <c:pt idx="5009">
                  <c:v>47.476439999999997</c:v>
                </c:pt>
                <c:pt idx="5010">
                  <c:v>47.490679999999998</c:v>
                </c:pt>
                <c:pt idx="5011">
                  <c:v>47.504919999999998</c:v>
                </c:pt>
                <c:pt idx="5012">
                  <c:v>47.519170000000003</c:v>
                </c:pt>
                <c:pt idx="5013">
                  <c:v>47.53342</c:v>
                </c:pt>
                <c:pt idx="5014">
                  <c:v>47.547669999999997</c:v>
                </c:pt>
                <c:pt idx="5015">
                  <c:v>47.561920000000001</c:v>
                </c:pt>
                <c:pt idx="5016">
                  <c:v>47.576180000000001</c:v>
                </c:pt>
                <c:pt idx="5017">
                  <c:v>47.590440000000001</c:v>
                </c:pt>
                <c:pt idx="5018">
                  <c:v>47.604689999999998</c:v>
                </c:pt>
                <c:pt idx="5019">
                  <c:v>47.618960000000001</c:v>
                </c:pt>
                <c:pt idx="5020">
                  <c:v>47.633220000000001</c:v>
                </c:pt>
                <c:pt idx="5021">
                  <c:v>47.647480000000002</c:v>
                </c:pt>
                <c:pt idx="5022">
                  <c:v>47.661749999999998</c:v>
                </c:pt>
                <c:pt idx="5023">
                  <c:v>47.676020000000001</c:v>
                </c:pt>
                <c:pt idx="5024">
                  <c:v>47.690300000000001</c:v>
                </c:pt>
                <c:pt idx="5025">
                  <c:v>47.704569999999997</c:v>
                </c:pt>
                <c:pt idx="5026">
                  <c:v>47.718850000000003</c:v>
                </c:pt>
                <c:pt idx="5027">
                  <c:v>47.73312</c:v>
                </c:pt>
                <c:pt idx="5028">
                  <c:v>47.747410000000002</c:v>
                </c:pt>
                <c:pt idx="5029">
                  <c:v>47.761690000000002</c:v>
                </c:pt>
                <c:pt idx="5030">
                  <c:v>47.775970000000001</c:v>
                </c:pt>
                <c:pt idx="5031">
                  <c:v>47.790260000000004</c:v>
                </c:pt>
                <c:pt idx="5032">
                  <c:v>47.804549999999999</c:v>
                </c:pt>
                <c:pt idx="5033">
                  <c:v>47.818840000000002</c:v>
                </c:pt>
                <c:pt idx="5034">
                  <c:v>47.833129999999997</c:v>
                </c:pt>
                <c:pt idx="5035">
                  <c:v>47.847430000000003</c:v>
                </c:pt>
                <c:pt idx="5036">
                  <c:v>47.861730000000001</c:v>
                </c:pt>
                <c:pt idx="5037">
                  <c:v>47.87603</c:v>
                </c:pt>
                <c:pt idx="5038">
                  <c:v>47.890329999999999</c:v>
                </c:pt>
                <c:pt idx="5039">
                  <c:v>47.904640000000001</c:v>
                </c:pt>
                <c:pt idx="5040">
                  <c:v>47.918939999999999</c:v>
                </c:pt>
                <c:pt idx="5041">
                  <c:v>47.933250000000001</c:v>
                </c:pt>
                <c:pt idx="5042">
                  <c:v>47.947560000000003</c:v>
                </c:pt>
                <c:pt idx="5043">
                  <c:v>47.961869999999998</c:v>
                </c:pt>
                <c:pt idx="5044">
                  <c:v>47.976190000000003</c:v>
                </c:pt>
                <c:pt idx="5045">
                  <c:v>47.99051</c:v>
                </c:pt>
                <c:pt idx="5046">
                  <c:v>48.004829999999998</c:v>
                </c:pt>
                <c:pt idx="5047">
                  <c:v>48.019150000000003</c:v>
                </c:pt>
                <c:pt idx="5048">
                  <c:v>48.033470000000001</c:v>
                </c:pt>
                <c:pt idx="5049">
                  <c:v>48.047789999999999</c:v>
                </c:pt>
                <c:pt idx="5050">
                  <c:v>48.06212</c:v>
                </c:pt>
                <c:pt idx="5051">
                  <c:v>48.076450000000001</c:v>
                </c:pt>
                <c:pt idx="5052">
                  <c:v>48.090789999999998</c:v>
                </c:pt>
                <c:pt idx="5053">
                  <c:v>48.105119999999999</c:v>
                </c:pt>
                <c:pt idx="5054">
                  <c:v>48.119459999999997</c:v>
                </c:pt>
                <c:pt idx="5055">
                  <c:v>48.133789999999998</c:v>
                </c:pt>
                <c:pt idx="5056">
                  <c:v>48.148139999999998</c:v>
                </c:pt>
                <c:pt idx="5057">
                  <c:v>48.162480000000002</c:v>
                </c:pt>
                <c:pt idx="5058">
                  <c:v>48.176819999999999</c:v>
                </c:pt>
                <c:pt idx="5059">
                  <c:v>48.19117</c:v>
                </c:pt>
                <c:pt idx="5060">
                  <c:v>48.20552</c:v>
                </c:pt>
                <c:pt idx="5061">
                  <c:v>48.21987</c:v>
                </c:pt>
                <c:pt idx="5062">
                  <c:v>48.234220000000001</c:v>
                </c:pt>
                <c:pt idx="5063">
                  <c:v>48.248579999999997</c:v>
                </c:pt>
                <c:pt idx="5064">
                  <c:v>48.26294</c:v>
                </c:pt>
                <c:pt idx="5065">
                  <c:v>48.277290000000001</c:v>
                </c:pt>
                <c:pt idx="5066">
                  <c:v>48.29166</c:v>
                </c:pt>
                <c:pt idx="5067">
                  <c:v>48.306019999999997</c:v>
                </c:pt>
                <c:pt idx="5068">
                  <c:v>48.320390000000003</c:v>
                </c:pt>
                <c:pt idx="5069">
                  <c:v>48.33475</c:v>
                </c:pt>
                <c:pt idx="5070">
                  <c:v>48.349119999999999</c:v>
                </c:pt>
                <c:pt idx="5071">
                  <c:v>48.363500000000002</c:v>
                </c:pt>
                <c:pt idx="5072">
                  <c:v>48.377870000000001</c:v>
                </c:pt>
                <c:pt idx="5073">
                  <c:v>48.392249999999997</c:v>
                </c:pt>
                <c:pt idx="5074">
                  <c:v>48.40663</c:v>
                </c:pt>
                <c:pt idx="5075">
                  <c:v>48.421010000000003</c:v>
                </c:pt>
                <c:pt idx="5076">
                  <c:v>48.435389999999998</c:v>
                </c:pt>
                <c:pt idx="5077">
                  <c:v>48.449779999999997</c:v>
                </c:pt>
                <c:pt idx="5078">
                  <c:v>48.464170000000003</c:v>
                </c:pt>
                <c:pt idx="5079">
                  <c:v>48.478560000000002</c:v>
                </c:pt>
                <c:pt idx="5080">
                  <c:v>48.49295</c:v>
                </c:pt>
                <c:pt idx="5081">
                  <c:v>48.507339999999999</c:v>
                </c:pt>
                <c:pt idx="5082">
                  <c:v>48.521740000000001</c:v>
                </c:pt>
                <c:pt idx="5083">
                  <c:v>48.536140000000003</c:v>
                </c:pt>
                <c:pt idx="5084">
                  <c:v>48.550539999999998</c:v>
                </c:pt>
                <c:pt idx="5085">
                  <c:v>48.56494</c:v>
                </c:pt>
                <c:pt idx="5086">
                  <c:v>48.579349999999998</c:v>
                </c:pt>
                <c:pt idx="5087">
                  <c:v>48.59375</c:v>
                </c:pt>
                <c:pt idx="5088">
                  <c:v>48.608159999999998</c:v>
                </c:pt>
                <c:pt idx="5089">
                  <c:v>48.622570000000003</c:v>
                </c:pt>
                <c:pt idx="5090">
                  <c:v>48.636989999999997</c:v>
                </c:pt>
                <c:pt idx="5091">
                  <c:v>48.651400000000002</c:v>
                </c:pt>
                <c:pt idx="5092">
                  <c:v>48.665819999999997</c:v>
                </c:pt>
                <c:pt idx="5093">
                  <c:v>48.680239999999998</c:v>
                </c:pt>
                <c:pt idx="5094">
                  <c:v>48.694659999999999</c:v>
                </c:pt>
                <c:pt idx="5095">
                  <c:v>48.70908</c:v>
                </c:pt>
                <c:pt idx="5096">
                  <c:v>48.723509999999997</c:v>
                </c:pt>
                <c:pt idx="5097">
                  <c:v>48.737940000000002</c:v>
                </c:pt>
                <c:pt idx="5098">
                  <c:v>48.752369999999999</c:v>
                </c:pt>
                <c:pt idx="5099">
                  <c:v>48.766800000000003</c:v>
                </c:pt>
                <c:pt idx="5100">
                  <c:v>48.781230000000001</c:v>
                </c:pt>
                <c:pt idx="5101">
                  <c:v>48.795670000000001</c:v>
                </c:pt>
                <c:pt idx="5102">
                  <c:v>48.810110000000002</c:v>
                </c:pt>
                <c:pt idx="5103">
                  <c:v>48.824550000000002</c:v>
                </c:pt>
                <c:pt idx="5104">
                  <c:v>48.838990000000003</c:v>
                </c:pt>
                <c:pt idx="5105">
                  <c:v>48.853439999999999</c:v>
                </c:pt>
                <c:pt idx="5106">
                  <c:v>48.867890000000003</c:v>
                </c:pt>
                <c:pt idx="5107">
                  <c:v>48.882339999999999</c:v>
                </c:pt>
                <c:pt idx="5108">
                  <c:v>48.896790000000003</c:v>
                </c:pt>
                <c:pt idx="5109">
                  <c:v>48.911239999999999</c:v>
                </c:pt>
                <c:pt idx="5110">
                  <c:v>48.925699999999999</c:v>
                </c:pt>
                <c:pt idx="5111">
                  <c:v>48.940159999999999</c:v>
                </c:pt>
                <c:pt idx="5112">
                  <c:v>48.954619999999998</c:v>
                </c:pt>
                <c:pt idx="5113">
                  <c:v>48.969079999999998</c:v>
                </c:pt>
                <c:pt idx="5114">
                  <c:v>48.983539999999998</c:v>
                </c:pt>
                <c:pt idx="5115">
                  <c:v>48.998010000000001</c:v>
                </c:pt>
                <c:pt idx="5116">
                  <c:v>49.012479999999996</c:v>
                </c:pt>
                <c:pt idx="5117">
                  <c:v>49.026949999999999</c:v>
                </c:pt>
                <c:pt idx="5118">
                  <c:v>49.041420000000002</c:v>
                </c:pt>
                <c:pt idx="5119">
                  <c:v>49.055900000000001</c:v>
                </c:pt>
                <c:pt idx="5120">
                  <c:v>49.070369999999997</c:v>
                </c:pt>
                <c:pt idx="5121">
                  <c:v>49.084850000000003</c:v>
                </c:pt>
                <c:pt idx="5122">
                  <c:v>49.099330000000002</c:v>
                </c:pt>
                <c:pt idx="5123">
                  <c:v>49.113819999999997</c:v>
                </c:pt>
                <c:pt idx="5124">
                  <c:v>49.128300000000003</c:v>
                </c:pt>
                <c:pt idx="5125">
                  <c:v>49.142789999999998</c:v>
                </c:pt>
                <c:pt idx="5126">
                  <c:v>49.15728</c:v>
                </c:pt>
                <c:pt idx="5127">
                  <c:v>49.171779999999998</c:v>
                </c:pt>
                <c:pt idx="5128">
                  <c:v>49.18627</c:v>
                </c:pt>
                <c:pt idx="5129">
                  <c:v>49.200760000000002</c:v>
                </c:pt>
                <c:pt idx="5130">
                  <c:v>49.215260000000001</c:v>
                </c:pt>
                <c:pt idx="5131">
                  <c:v>49.229759999999999</c:v>
                </c:pt>
                <c:pt idx="5132">
                  <c:v>49.24427</c:v>
                </c:pt>
                <c:pt idx="5133">
                  <c:v>49.258769999999998</c:v>
                </c:pt>
                <c:pt idx="5134">
                  <c:v>49.27328</c:v>
                </c:pt>
                <c:pt idx="5135">
                  <c:v>49.287790000000001</c:v>
                </c:pt>
                <c:pt idx="5136">
                  <c:v>49.302300000000002</c:v>
                </c:pt>
                <c:pt idx="5137">
                  <c:v>49.316809999999997</c:v>
                </c:pt>
                <c:pt idx="5138">
                  <c:v>49.331330000000001</c:v>
                </c:pt>
                <c:pt idx="5139">
                  <c:v>49.345849999999999</c:v>
                </c:pt>
                <c:pt idx="5140">
                  <c:v>49.360370000000003</c:v>
                </c:pt>
                <c:pt idx="5141">
                  <c:v>49.374890000000001</c:v>
                </c:pt>
                <c:pt idx="5142">
                  <c:v>49.389420000000001</c:v>
                </c:pt>
                <c:pt idx="5143">
                  <c:v>49.403939999999999</c:v>
                </c:pt>
                <c:pt idx="5144">
                  <c:v>49.418469999999999</c:v>
                </c:pt>
                <c:pt idx="5145">
                  <c:v>49.433</c:v>
                </c:pt>
                <c:pt idx="5146">
                  <c:v>49.44753</c:v>
                </c:pt>
                <c:pt idx="5147">
                  <c:v>49.462069999999997</c:v>
                </c:pt>
                <c:pt idx="5148">
                  <c:v>49.476599999999998</c:v>
                </c:pt>
                <c:pt idx="5149">
                  <c:v>49.491140000000001</c:v>
                </c:pt>
                <c:pt idx="5150">
                  <c:v>49.505679999999998</c:v>
                </c:pt>
                <c:pt idx="5151">
                  <c:v>49.520229999999998</c:v>
                </c:pt>
                <c:pt idx="5152">
                  <c:v>49.534770000000002</c:v>
                </c:pt>
                <c:pt idx="5153">
                  <c:v>49.549320000000002</c:v>
                </c:pt>
                <c:pt idx="5154">
                  <c:v>49.563870000000001</c:v>
                </c:pt>
                <c:pt idx="5155">
                  <c:v>49.578420000000001</c:v>
                </c:pt>
                <c:pt idx="5156">
                  <c:v>49.592979999999997</c:v>
                </c:pt>
                <c:pt idx="5157">
                  <c:v>49.607529999999997</c:v>
                </c:pt>
                <c:pt idx="5158">
                  <c:v>49.62209</c:v>
                </c:pt>
                <c:pt idx="5159">
                  <c:v>49.636650000000003</c:v>
                </c:pt>
                <c:pt idx="5160">
                  <c:v>49.651209999999999</c:v>
                </c:pt>
                <c:pt idx="5161">
                  <c:v>49.665779999999998</c:v>
                </c:pt>
                <c:pt idx="5162">
                  <c:v>49.680349999999997</c:v>
                </c:pt>
                <c:pt idx="5163">
                  <c:v>49.694920000000003</c:v>
                </c:pt>
                <c:pt idx="5164">
                  <c:v>49.709490000000002</c:v>
                </c:pt>
                <c:pt idx="5165">
                  <c:v>49.724060000000001</c:v>
                </c:pt>
                <c:pt idx="5166">
                  <c:v>49.738639999999997</c:v>
                </c:pt>
                <c:pt idx="5167">
                  <c:v>49.753219999999999</c:v>
                </c:pt>
                <c:pt idx="5168">
                  <c:v>49.767800000000001</c:v>
                </c:pt>
                <c:pt idx="5169">
                  <c:v>49.782380000000003</c:v>
                </c:pt>
                <c:pt idx="5170">
                  <c:v>49.796959999999999</c:v>
                </c:pt>
                <c:pt idx="5171">
                  <c:v>49.811549999999997</c:v>
                </c:pt>
                <c:pt idx="5172">
                  <c:v>49.826129999999999</c:v>
                </c:pt>
                <c:pt idx="5173">
                  <c:v>49.840719999999997</c:v>
                </c:pt>
                <c:pt idx="5174">
                  <c:v>49.855319999999999</c:v>
                </c:pt>
                <c:pt idx="5175">
                  <c:v>49.869909999999997</c:v>
                </c:pt>
                <c:pt idx="5176">
                  <c:v>49.884509999999999</c:v>
                </c:pt>
                <c:pt idx="5177">
                  <c:v>49.89911</c:v>
                </c:pt>
                <c:pt idx="5178">
                  <c:v>49.913710000000002</c:v>
                </c:pt>
                <c:pt idx="5179">
                  <c:v>49.928310000000003</c:v>
                </c:pt>
                <c:pt idx="5180">
                  <c:v>49.942920000000001</c:v>
                </c:pt>
                <c:pt idx="5181">
                  <c:v>49.957529999999998</c:v>
                </c:pt>
                <c:pt idx="5182">
                  <c:v>49.972140000000003</c:v>
                </c:pt>
                <c:pt idx="5183">
                  <c:v>49.986750000000001</c:v>
                </c:pt>
                <c:pt idx="5184">
                  <c:v>50.001359999999998</c:v>
                </c:pt>
                <c:pt idx="5185">
                  <c:v>50.015979999999999</c:v>
                </c:pt>
                <c:pt idx="5186">
                  <c:v>50.0306</c:v>
                </c:pt>
                <c:pt idx="5187">
                  <c:v>50.04522</c:v>
                </c:pt>
                <c:pt idx="5188">
                  <c:v>50.059840000000001</c:v>
                </c:pt>
                <c:pt idx="5189">
                  <c:v>50.074460000000002</c:v>
                </c:pt>
                <c:pt idx="5190">
                  <c:v>50.089089999999999</c:v>
                </c:pt>
                <c:pt idx="5191">
                  <c:v>50.103720000000003</c:v>
                </c:pt>
                <c:pt idx="5192">
                  <c:v>50.11835</c:v>
                </c:pt>
                <c:pt idx="5193">
                  <c:v>50.132980000000003</c:v>
                </c:pt>
                <c:pt idx="5194">
                  <c:v>50.147620000000003</c:v>
                </c:pt>
                <c:pt idx="5195">
                  <c:v>50.162260000000003</c:v>
                </c:pt>
                <c:pt idx="5196">
                  <c:v>50.176900000000003</c:v>
                </c:pt>
                <c:pt idx="5197">
                  <c:v>50.191540000000003</c:v>
                </c:pt>
                <c:pt idx="5198">
                  <c:v>50.206180000000003</c:v>
                </c:pt>
                <c:pt idx="5199">
                  <c:v>50.220829999999999</c:v>
                </c:pt>
                <c:pt idx="5200">
                  <c:v>50.235480000000003</c:v>
                </c:pt>
                <c:pt idx="5201">
                  <c:v>50.250129999999999</c:v>
                </c:pt>
                <c:pt idx="5202">
                  <c:v>50.264780000000002</c:v>
                </c:pt>
                <c:pt idx="5203">
                  <c:v>50.279429999999998</c:v>
                </c:pt>
                <c:pt idx="5204">
                  <c:v>50.294089999999997</c:v>
                </c:pt>
                <c:pt idx="5205">
                  <c:v>50.308750000000003</c:v>
                </c:pt>
                <c:pt idx="5206">
                  <c:v>50.323410000000003</c:v>
                </c:pt>
                <c:pt idx="5207">
                  <c:v>50.338070000000002</c:v>
                </c:pt>
                <c:pt idx="5208">
                  <c:v>50.352739999999997</c:v>
                </c:pt>
                <c:pt idx="5209">
                  <c:v>50.367400000000004</c:v>
                </c:pt>
                <c:pt idx="5210">
                  <c:v>50.382080000000002</c:v>
                </c:pt>
                <c:pt idx="5211">
                  <c:v>50.396749999999997</c:v>
                </c:pt>
                <c:pt idx="5212">
                  <c:v>50.41142</c:v>
                </c:pt>
                <c:pt idx="5213">
                  <c:v>50.426090000000002</c:v>
                </c:pt>
                <c:pt idx="5214">
                  <c:v>50.440770000000001</c:v>
                </c:pt>
                <c:pt idx="5215">
                  <c:v>50.455460000000002</c:v>
                </c:pt>
                <c:pt idx="5216">
                  <c:v>50.470129999999997</c:v>
                </c:pt>
                <c:pt idx="5217">
                  <c:v>50.484819999999999</c:v>
                </c:pt>
                <c:pt idx="5218">
                  <c:v>50.499510000000001</c:v>
                </c:pt>
                <c:pt idx="5219">
                  <c:v>50.514189999999999</c:v>
                </c:pt>
                <c:pt idx="5220">
                  <c:v>50.528889999999997</c:v>
                </c:pt>
                <c:pt idx="5221">
                  <c:v>50.543579999999999</c:v>
                </c:pt>
                <c:pt idx="5222">
                  <c:v>50.55827</c:v>
                </c:pt>
                <c:pt idx="5223">
                  <c:v>50.572969999999998</c:v>
                </c:pt>
                <c:pt idx="5224">
                  <c:v>50.587670000000003</c:v>
                </c:pt>
                <c:pt idx="5225">
                  <c:v>50.602379999999997</c:v>
                </c:pt>
                <c:pt idx="5226">
                  <c:v>50.617080000000001</c:v>
                </c:pt>
                <c:pt idx="5227">
                  <c:v>50.631779999999999</c:v>
                </c:pt>
                <c:pt idx="5228">
                  <c:v>50.64649</c:v>
                </c:pt>
                <c:pt idx="5229">
                  <c:v>50.661200000000001</c:v>
                </c:pt>
                <c:pt idx="5230">
                  <c:v>50.675910000000002</c:v>
                </c:pt>
                <c:pt idx="5231">
                  <c:v>50.690629999999999</c:v>
                </c:pt>
                <c:pt idx="5232">
                  <c:v>50.705350000000003</c:v>
                </c:pt>
                <c:pt idx="5233">
                  <c:v>50.720059999999997</c:v>
                </c:pt>
                <c:pt idx="5234">
                  <c:v>50.734780000000001</c:v>
                </c:pt>
                <c:pt idx="5235">
                  <c:v>50.749510000000001</c:v>
                </c:pt>
                <c:pt idx="5236">
                  <c:v>50.764229999999998</c:v>
                </c:pt>
                <c:pt idx="5237">
                  <c:v>50.778959999999998</c:v>
                </c:pt>
                <c:pt idx="5238">
                  <c:v>50.793689999999998</c:v>
                </c:pt>
                <c:pt idx="5239">
                  <c:v>50.808419999999998</c:v>
                </c:pt>
                <c:pt idx="5240">
                  <c:v>50.823149999999998</c:v>
                </c:pt>
                <c:pt idx="5241">
                  <c:v>50.837890000000002</c:v>
                </c:pt>
                <c:pt idx="5242">
                  <c:v>50.852629999999998</c:v>
                </c:pt>
                <c:pt idx="5243">
                  <c:v>50.867370000000001</c:v>
                </c:pt>
                <c:pt idx="5244">
                  <c:v>50.882109999999997</c:v>
                </c:pt>
                <c:pt idx="5245">
                  <c:v>50.896850000000001</c:v>
                </c:pt>
                <c:pt idx="5246">
                  <c:v>50.9116</c:v>
                </c:pt>
                <c:pt idx="5247">
                  <c:v>50.926349999999999</c:v>
                </c:pt>
                <c:pt idx="5248">
                  <c:v>50.941099999999999</c:v>
                </c:pt>
                <c:pt idx="5249">
                  <c:v>50.955849999999998</c:v>
                </c:pt>
                <c:pt idx="5250">
                  <c:v>50.970610000000001</c:v>
                </c:pt>
                <c:pt idx="5251">
                  <c:v>50.98536</c:v>
                </c:pt>
                <c:pt idx="5252">
                  <c:v>51.000120000000003</c:v>
                </c:pt>
                <c:pt idx="5253">
                  <c:v>51.014879999999998</c:v>
                </c:pt>
                <c:pt idx="5254">
                  <c:v>51.029649999999997</c:v>
                </c:pt>
                <c:pt idx="5255">
                  <c:v>51.044409999999999</c:v>
                </c:pt>
                <c:pt idx="5256">
                  <c:v>51.059179999999998</c:v>
                </c:pt>
                <c:pt idx="5257">
                  <c:v>51.073950000000004</c:v>
                </c:pt>
                <c:pt idx="5258">
                  <c:v>51.088720000000002</c:v>
                </c:pt>
                <c:pt idx="5259">
                  <c:v>51.103499999999997</c:v>
                </c:pt>
                <c:pt idx="5260">
                  <c:v>51.118270000000003</c:v>
                </c:pt>
                <c:pt idx="5261">
                  <c:v>51.133049999999997</c:v>
                </c:pt>
                <c:pt idx="5262">
                  <c:v>51.147829999999999</c:v>
                </c:pt>
                <c:pt idx="5263">
                  <c:v>51.162610000000001</c:v>
                </c:pt>
                <c:pt idx="5264">
                  <c:v>51.177399999999999</c:v>
                </c:pt>
                <c:pt idx="5265">
                  <c:v>51.192189999999997</c:v>
                </c:pt>
                <c:pt idx="5266">
                  <c:v>51.206969999999998</c:v>
                </c:pt>
                <c:pt idx="5267">
                  <c:v>51.221769999999999</c:v>
                </c:pt>
                <c:pt idx="5268">
                  <c:v>51.236559999999997</c:v>
                </c:pt>
                <c:pt idx="5269">
                  <c:v>51.251350000000002</c:v>
                </c:pt>
                <c:pt idx="5270">
                  <c:v>51.266159999999999</c:v>
                </c:pt>
                <c:pt idx="5271">
                  <c:v>51.280949999999997</c:v>
                </c:pt>
                <c:pt idx="5272">
                  <c:v>51.295749999999998</c:v>
                </c:pt>
                <c:pt idx="5273">
                  <c:v>51.310560000000002</c:v>
                </c:pt>
                <c:pt idx="5274">
                  <c:v>51.325369999999999</c:v>
                </c:pt>
                <c:pt idx="5275">
                  <c:v>51.340179999999997</c:v>
                </c:pt>
                <c:pt idx="5276">
                  <c:v>51.354979999999998</c:v>
                </c:pt>
                <c:pt idx="5277">
                  <c:v>51.369799999999998</c:v>
                </c:pt>
                <c:pt idx="5278">
                  <c:v>51.384610000000002</c:v>
                </c:pt>
                <c:pt idx="5279">
                  <c:v>51.399430000000002</c:v>
                </c:pt>
                <c:pt idx="5280">
                  <c:v>51.414250000000003</c:v>
                </c:pt>
                <c:pt idx="5281">
                  <c:v>51.429070000000003</c:v>
                </c:pt>
                <c:pt idx="5282">
                  <c:v>51.443890000000003</c:v>
                </c:pt>
                <c:pt idx="5283">
                  <c:v>51.45872</c:v>
                </c:pt>
                <c:pt idx="5284">
                  <c:v>51.473550000000003</c:v>
                </c:pt>
                <c:pt idx="5285">
                  <c:v>51.488379999999999</c:v>
                </c:pt>
                <c:pt idx="5286">
                  <c:v>51.503210000000003</c:v>
                </c:pt>
                <c:pt idx="5287">
                  <c:v>51.518039999999999</c:v>
                </c:pt>
                <c:pt idx="5288">
                  <c:v>51.532879999999999</c:v>
                </c:pt>
                <c:pt idx="5289">
                  <c:v>51.547710000000002</c:v>
                </c:pt>
                <c:pt idx="5290">
                  <c:v>51.562550000000002</c:v>
                </c:pt>
                <c:pt idx="5291">
                  <c:v>51.577399999999997</c:v>
                </c:pt>
                <c:pt idx="5292">
                  <c:v>51.592239999999997</c:v>
                </c:pt>
                <c:pt idx="5293">
                  <c:v>51.607089999999999</c:v>
                </c:pt>
                <c:pt idx="5294">
                  <c:v>51.621940000000002</c:v>
                </c:pt>
                <c:pt idx="5295">
                  <c:v>51.636789999999998</c:v>
                </c:pt>
                <c:pt idx="5296">
                  <c:v>51.65164</c:v>
                </c:pt>
                <c:pt idx="5297">
                  <c:v>51.666499999999999</c:v>
                </c:pt>
                <c:pt idx="5298">
                  <c:v>51.681350000000002</c:v>
                </c:pt>
                <c:pt idx="5299">
                  <c:v>51.696219999999997</c:v>
                </c:pt>
                <c:pt idx="5300">
                  <c:v>51.711069999999999</c:v>
                </c:pt>
                <c:pt idx="5301">
                  <c:v>51.725940000000001</c:v>
                </c:pt>
                <c:pt idx="5302">
                  <c:v>51.740810000000003</c:v>
                </c:pt>
                <c:pt idx="5303">
                  <c:v>51.755679999999998</c:v>
                </c:pt>
                <c:pt idx="5304">
                  <c:v>51.77055</c:v>
                </c:pt>
                <c:pt idx="5305">
                  <c:v>51.785420000000002</c:v>
                </c:pt>
                <c:pt idx="5306">
                  <c:v>51.800289999999997</c:v>
                </c:pt>
                <c:pt idx="5307">
                  <c:v>51.815170000000002</c:v>
                </c:pt>
                <c:pt idx="5308">
                  <c:v>51.83005</c:v>
                </c:pt>
                <c:pt idx="5309">
                  <c:v>51.844929999999998</c:v>
                </c:pt>
                <c:pt idx="5310">
                  <c:v>51.859810000000003</c:v>
                </c:pt>
                <c:pt idx="5311">
                  <c:v>51.874690000000001</c:v>
                </c:pt>
                <c:pt idx="5312">
                  <c:v>51.889580000000002</c:v>
                </c:pt>
                <c:pt idx="5313">
                  <c:v>51.904470000000003</c:v>
                </c:pt>
                <c:pt idx="5314">
                  <c:v>51.919359999999998</c:v>
                </c:pt>
                <c:pt idx="5315">
                  <c:v>51.934260000000002</c:v>
                </c:pt>
                <c:pt idx="5316">
                  <c:v>51.949150000000003</c:v>
                </c:pt>
                <c:pt idx="5317">
                  <c:v>51.96405</c:v>
                </c:pt>
                <c:pt idx="5318">
                  <c:v>51.978949999999998</c:v>
                </c:pt>
                <c:pt idx="5319">
                  <c:v>51.993850000000002</c:v>
                </c:pt>
                <c:pt idx="5320">
                  <c:v>52.008760000000002</c:v>
                </c:pt>
                <c:pt idx="5321">
                  <c:v>52.023670000000003</c:v>
                </c:pt>
                <c:pt idx="5322">
                  <c:v>52.03857</c:v>
                </c:pt>
                <c:pt idx="5323">
                  <c:v>52.053489999999996</c:v>
                </c:pt>
                <c:pt idx="5324">
                  <c:v>52.068399999999997</c:v>
                </c:pt>
                <c:pt idx="5325">
                  <c:v>52.083309999999997</c:v>
                </c:pt>
                <c:pt idx="5326">
                  <c:v>52.098230000000001</c:v>
                </c:pt>
                <c:pt idx="5327">
                  <c:v>52.113149999999997</c:v>
                </c:pt>
                <c:pt idx="5328">
                  <c:v>52.128070000000001</c:v>
                </c:pt>
                <c:pt idx="5329">
                  <c:v>52.143000000000001</c:v>
                </c:pt>
                <c:pt idx="5330">
                  <c:v>52.157919999999997</c:v>
                </c:pt>
                <c:pt idx="5331">
                  <c:v>52.172849999999997</c:v>
                </c:pt>
                <c:pt idx="5332">
                  <c:v>52.187779999999997</c:v>
                </c:pt>
                <c:pt idx="5333">
                  <c:v>52.202710000000003</c:v>
                </c:pt>
                <c:pt idx="5334">
                  <c:v>52.217649999999999</c:v>
                </c:pt>
                <c:pt idx="5335">
                  <c:v>52.232579999999999</c:v>
                </c:pt>
                <c:pt idx="5336">
                  <c:v>52.247520000000002</c:v>
                </c:pt>
                <c:pt idx="5337">
                  <c:v>52.262459999999997</c:v>
                </c:pt>
                <c:pt idx="5338">
                  <c:v>52.2774</c:v>
                </c:pt>
                <c:pt idx="5339">
                  <c:v>52.292349999999999</c:v>
                </c:pt>
                <c:pt idx="5340">
                  <c:v>52.307299999999998</c:v>
                </c:pt>
                <c:pt idx="5341">
                  <c:v>52.322249999999997</c:v>
                </c:pt>
                <c:pt idx="5342">
                  <c:v>52.337200000000003</c:v>
                </c:pt>
                <c:pt idx="5343">
                  <c:v>52.352150000000002</c:v>
                </c:pt>
                <c:pt idx="5344">
                  <c:v>52.367109999999997</c:v>
                </c:pt>
                <c:pt idx="5345">
                  <c:v>52.382060000000003</c:v>
                </c:pt>
                <c:pt idx="5346">
                  <c:v>52.397030000000001</c:v>
                </c:pt>
                <c:pt idx="5347">
                  <c:v>52.411990000000003</c:v>
                </c:pt>
                <c:pt idx="5348">
                  <c:v>52.426949999999998</c:v>
                </c:pt>
                <c:pt idx="5349">
                  <c:v>52.441920000000003</c:v>
                </c:pt>
                <c:pt idx="5350">
                  <c:v>52.456890000000001</c:v>
                </c:pt>
                <c:pt idx="5351">
                  <c:v>52.47186</c:v>
                </c:pt>
                <c:pt idx="5352">
                  <c:v>52.486829999999998</c:v>
                </c:pt>
                <c:pt idx="5353">
                  <c:v>52.501800000000003</c:v>
                </c:pt>
                <c:pt idx="5354">
                  <c:v>52.516779999999997</c:v>
                </c:pt>
                <c:pt idx="5355">
                  <c:v>52.531759999999998</c:v>
                </c:pt>
                <c:pt idx="5356">
                  <c:v>52.54674</c:v>
                </c:pt>
                <c:pt idx="5357">
                  <c:v>52.561729999999997</c:v>
                </c:pt>
                <c:pt idx="5358">
                  <c:v>52.576709999999999</c:v>
                </c:pt>
                <c:pt idx="5359">
                  <c:v>52.591700000000003</c:v>
                </c:pt>
                <c:pt idx="5360">
                  <c:v>52.60669</c:v>
                </c:pt>
                <c:pt idx="5361">
                  <c:v>52.621679999999998</c:v>
                </c:pt>
                <c:pt idx="5362">
                  <c:v>52.636679999999998</c:v>
                </c:pt>
                <c:pt idx="5363">
                  <c:v>52.651670000000003</c:v>
                </c:pt>
                <c:pt idx="5364">
                  <c:v>52.666670000000003</c:v>
                </c:pt>
                <c:pt idx="5365">
                  <c:v>52.681669999999997</c:v>
                </c:pt>
                <c:pt idx="5366">
                  <c:v>52.696669999999997</c:v>
                </c:pt>
                <c:pt idx="5367">
                  <c:v>52.711680000000001</c:v>
                </c:pt>
                <c:pt idx="5368">
                  <c:v>52.726680000000002</c:v>
                </c:pt>
                <c:pt idx="5369">
                  <c:v>52.741700000000002</c:v>
                </c:pt>
                <c:pt idx="5370">
                  <c:v>52.756709999999998</c:v>
                </c:pt>
                <c:pt idx="5371">
                  <c:v>52.771720000000002</c:v>
                </c:pt>
                <c:pt idx="5372">
                  <c:v>52.786740000000002</c:v>
                </c:pt>
                <c:pt idx="5373">
                  <c:v>52.801749999999998</c:v>
                </c:pt>
                <c:pt idx="5374">
                  <c:v>52.816769999999998</c:v>
                </c:pt>
                <c:pt idx="5375">
                  <c:v>52.831789999999998</c:v>
                </c:pt>
                <c:pt idx="5376">
                  <c:v>52.846820000000001</c:v>
                </c:pt>
                <c:pt idx="5377">
                  <c:v>52.861840000000001</c:v>
                </c:pt>
                <c:pt idx="5378">
                  <c:v>52.876869999999997</c:v>
                </c:pt>
                <c:pt idx="5379">
                  <c:v>52.8919</c:v>
                </c:pt>
                <c:pt idx="5380">
                  <c:v>52.906939999999999</c:v>
                </c:pt>
                <c:pt idx="5381">
                  <c:v>52.921970000000002</c:v>
                </c:pt>
                <c:pt idx="5382">
                  <c:v>52.937010000000001</c:v>
                </c:pt>
                <c:pt idx="5383">
                  <c:v>52.95205</c:v>
                </c:pt>
                <c:pt idx="5384">
                  <c:v>52.967089999999999</c:v>
                </c:pt>
                <c:pt idx="5385">
                  <c:v>52.982129999999998</c:v>
                </c:pt>
                <c:pt idx="5386">
                  <c:v>52.99718</c:v>
                </c:pt>
                <c:pt idx="5387">
                  <c:v>53.012219999999999</c:v>
                </c:pt>
                <c:pt idx="5388">
                  <c:v>53.027279999999998</c:v>
                </c:pt>
                <c:pt idx="5389">
                  <c:v>53.042319999999997</c:v>
                </c:pt>
                <c:pt idx="5390">
                  <c:v>53.057380000000002</c:v>
                </c:pt>
                <c:pt idx="5391">
                  <c:v>53.07244</c:v>
                </c:pt>
                <c:pt idx="5392">
                  <c:v>53.087490000000003</c:v>
                </c:pt>
                <c:pt idx="5393">
                  <c:v>53.102550000000001</c:v>
                </c:pt>
                <c:pt idx="5394">
                  <c:v>53.117620000000002</c:v>
                </c:pt>
                <c:pt idx="5395">
                  <c:v>53.132680000000001</c:v>
                </c:pt>
                <c:pt idx="5396">
                  <c:v>53.147750000000002</c:v>
                </c:pt>
                <c:pt idx="5397">
                  <c:v>53.162820000000004</c:v>
                </c:pt>
                <c:pt idx="5398">
                  <c:v>53.177889999999998</c:v>
                </c:pt>
                <c:pt idx="5399">
                  <c:v>53.192959999999999</c:v>
                </c:pt>
                <c:pt idx="5400">
                  <c:v>53.208039999999997</c:v>
                </c:pt>
                <c:pt idx="5401">
                  <c:v>53.223109999999998</c:v>
                </c:pt>
                <c:pt idx="5402">
                  <c:v>53.238190000000003</c:v>
                </c:pt>
                <c:pt idx="5403">
                  <c:v>53.253279999999997</c:v>
                </c:pt>
                <c:pt idx="5404">
                  <c:v>53.268360000000001</c:v>
                </c:pt>
                <c:pt idx="5405">
                  <c:v>53.283450000000002</c:v>
                </c:pt>
                <c:pt idx="5406">
                  <c:v>53.29853</c:v>
                </c:pt>
                <c:pt idx="5407">
                  <c:v>53.313630000000003</c:v>
                </c:pt>
                <c:pt idx="5408">
                  <c:v>53.328719999999997</c:v>
                </c:pt>
                <c:pt idx="5409">
                  <c:v>53.343809999999998</c:v>
                </c:pt>
                <c:pt idx="5410">
                  <c:v>53.358910000000002</c:v>
                </c:pt>
                <c:pt idx="5411">
                  <c:v>53.374009999999998</c:v>
                </c:pt>
                <c:pt idx="5412">
                  <c:v>53.389110000000002</c:v>
                </c:pt>
                <c:pt idx="5413">
                  <c:v>53.404209999999999</c:v>
                </c:pt>
                <c:pt idx="5414">
                  <c:v>53.419319999999999</c:v>
                </c:pt>
                <c:pt idx="5415">
                  <c:v>53.434420000000003</c:v>
                </c:pt>
                <c:pt idx="5416">
                  <c:v>53.449530000000003</c:v>
                </c:pt>
                <c:pt idx="5417">
                  <c:v>53.464649999999999</c:v>
                </c:pt>
                <c:pt idx="5418">
                  <c:v>53.479759999999999</c:v>
                </c:pt>
                <c:pt idx="5419">
                  <c:v>53.494869999999999</c:v>
                </c:pt>
                <c:pt idx="5420">
                  <c:v>53.509990000000002</c:v>
                </c:pt>
                <c:pt idx="5421">
                  <c:v>53.525109999999998</c:v>
                </c:pt>
                <c:pt idx="5422">
                  <c:v>53.540230000000001</c:v>
                </c:pt>
                <c:pt idx="5423">
                  <c:v>53.55536</c:v>
                </c:pt>
                <c:pt idx="5424">
                  <c:v>53.570480000000003</c:v>
                </c:pt>
                <c:pt idx="5425">
                  <c:v>53.585610000000003</c:v>
                </c:pt>
                <c:pt idx="5426">
                  <c:v>53.600749999999998</c:v>
                </c:pt>
                <c:pt idx="5427">
                  <c:v>53.615879999999997</c:v>
                </c:pt>
                <c:pt idx="5428">
                  <c:v>53.631010000000003</c:v>
                </c:pt>
                <c:pt idx="5429">
                  <c:v>53.646149999999999</c:v>
                </c:pt>
                <c:pt idx="5430">
                  <c:v>53.661290000000001</c:v>
                </c:pt>
                <c:pt idx="5431">
                  <c:v>53.676430000000003</c:v>
                </c:pt>
                <c:pt idx="5432">
                  <c:v>53.691569999999999</c:v>
                </c:pt>
                <c:pt idx="5433">
                  <c:v>53.706719999999997</c:v>
                </c:pt>
                <c:pt idx="5434">
                  <c:v>53.721870000000003</c:v>
                </c:pt>
                <c:pt idx="5435">
                  <c:v>53.737020000000001</c:v>
                </c:pt>
                <c:pt idx="5436">
                  <c:v>53.75217</c:v>
                </c:pt>
                <c:pt idx="5437">
                  <c:v>53.767330000000001</c:v>
                </c:pt>
                <c:pt idx="5438">
                  <c:v>53.78248</c:v>
                </c:pt>
                <c:pt idx="5439">
                  <c:v>53.797640000000001</c:v>
                </c:pt>
                <c:pt idx="5440">
                  <c:v>53.812800000000003</c:v>
                </c:pt>
                <c:pt idx="5441">
                  <c:v>53.827959999999997</c:v>
                </c:pt>
                <c:pt idx="5442">
                  <c:v>53.843130000000002</c:v>
                </c:pt>
                <c:pt idx="5443">
                  <c:v>53.8583</c:v>
                </c:pt>
                <c:pt idx="5444">
                  <c:v>53.873469999999998</c:v>
                </c:pt>
                <c:pt idx="5445">
                  <c:v>53.888640000000002</c:v>
                </c:pt>
                <c:pt idx="5446">
                  <c:v>53.90381</c:v>
                </c:pt>
                <c:pt idx="5447">
                  <c:v>53.918990000000001</c:v>
                </c:pt>
                <c:pt idx="5448">
                  <c:v>53.934170000000002</c:v>
                </c:pt>
                <c:pt idx="5449">
                  <c:v>53.949339999999999</c:v>
                </c:pt>
                <c:pt idx="5450">
                  <c:v>53.964530000000003</c:v>
                </c:pt>
                <c:pt idx="5451">
                  <c:v>53.979709999999997</c:v>
                </c:pt>
                <c:pt idx="5452">
                  <c:v>53.994900000000001</c:v>
                </c:pt>
                <c:pt idx="5453">
                  <c:v>54.010089999999998</c:v>
                </c:pt>
                <c:pt idx="5454">
                  <c:v>54.025280000000002</c:v>
                </c:pt>
                <c:pt idx="5455">
                  <c:v>54.040469999999999</c:v>
                </c:pt>
                <c:pt idx="5456">
                  <c:v>54.055660000000003</c:v>
                </c:pt>
                <c:pt idx="5457">
                  <c:v>54.070860000000003</c:v>
                </c:pt>
                <c:pt idx="5458">
                  <c:v>54.086060000000003</c:v>
                </c:pt>
                <c:pt idx="5459">
                  <c:v>54.101260000000003</c:v>
                </c:pt>
                <c:pt idx="5460">
                  <c:v>54.11647</c:v>
                </c:pt>
                <c:pt idx="5461">
                  <c:v>54.13167</c:v>
                </c:pt>
                <c:pt idx="5462">
                  <c:v>54.146880000000003</c:v>
                </c:pt>
                <c:pt idx="5463">
                  <c:v>54.162089999999999</c:v>
                </c:pt>
                <c:pt idx="5464">
                  <c:v>54.177300000000002</c:v>
                </c:pt>
                <c:pt idx="5465">
                  <c:v>54.192520000000002</c:v>
                </c:pt>
                <c:pt idx="5466">
                  <c:v>54.207729999999998</c:v>
                </c:pt>
                <c:pt idx="5467">
                  <c:v>54.222949999999997</c:v>
                </c:pt>
                <c:pt idx="5468">
                  <c:v>54.238169999999997</c:v>
                </c:pt>
                <c:pt idx="5469">
                  <c:v>54.253390000000003</c:v>
                </c:pt>
                <c:pt idx="5470">
                  <c:v>54.268619999999999</c:v>
                </c:pt>
                <c:pt idx="5471">
                  <c:v>54.283839999999998</c:v>
                </c:pt>
                <c:pt idx="5472">
                  <c:v>54.29907</c:v>
                </c:pt>
                <c:pt idx="5473">
                  <c:v>54.314300000000003</c:v>
                </c:pt>
                <c:pt idx="5474">
                  <c:v>54.329540000000001</c:v>
                </c:pt>
                <c:pt idx="5475">
                  <c:v>54.344769999999997</c:v>
                </c:pt>
                <c:pt idx="5476">
                  <c:v>54.360010000000003</c:v>
                </c:pt>
                <c:pt idx="5477">
                  <c:v>54.375250000000001</c:v>
                </c:pt>
                <c:pt idx="5478">
                  <c:v>54.390500000000003</c:v>
                </c:pt>
                <c:pt idx="5479">
                  <c:v>54.405740000000002</c:v>
                </c:pt>
                <c:pt idx="5480">
                  <c:v>54.42098</c:v>
                </c:pt>
                <c:pt idx="5481">
                  <c:v>54.436230000000002</c:v>
                </c:pt>
                <c:pt idx="5482">
                  <c:v>54.451479999999997</c:v>
                </c:pt>
                <c:pt idx="5483">
                  <c:v>54.466740000000001</c:v>
                </c:pt>
                <c:pt idx="5484">
                  <c:v>54.481990000000003</c:v>
                </c:pt>
                <c:pt idx="5485">
                  <c:v>54.497250000000001</c:v>
                </c:pt>
                <c:pt idx="5486">
                  <c:v>54.512500000000003</c:v>
                </c:pt>
                <c:pt idx="5487">
                  <c:v>54.527769999999997</c:v>
                </c:pt>
                <c:pt idx="5488">
                  <c:v>54.543030000000002</c:v>
                </c:pt>
                <c:pt idx="5489">
                  <c:v>54.558300000000003</c:v>
                </c:pt>
                <c:pt idx="5490">
                  <c:v>54.573560000000001</c:v>
                </c:pt>
                <c:pt idx="5491">
                  <c:v>54.588830000000002</c:v>
                </c:pt>
                <c:pt idx="5492">
                  <c:v>54.604100000000003</c:v>
                </c:pt>
                <c:pt idx="5493">
                  <c:v>54.61938</c:v>
                </c:pt>
                <c:pt idx="5494">
                  <c:v>54.634650000000001</c:v>
                </c:pt>
                <c:pt idx="5495">
                  <c:v>54.649929999999998</c:v>
                </c:pt>
                <c:pt idx="5496">
                  <c:v>54.665210000000002</c:v>
                </c:pt>
                <c:pt idx="5497">
                  <c:v>54.680500000000002</c:v>
                </c:pt>
                <c:pt idx="5498">
                  <c:v>54.695779999999999</c:v>
                </c:pt>
                <c:pt idx="5499">
                  <c:v>54.711069999999999</c:v>
                </c:pt>
                <c:pt idx="5500">
                  <c:v>54.72636</c:v>
                </c:pt>
                <c:pt idx="5501">
                  <c:v>54.74165</c:v>
                </c:pt>
                <c:pt idx="5502">
                  <c:v>54.75694</c:v>
                </c:pt>
                <c:pt idx="5503">
                  <c:v>54.772239999999996</c:v>
                </c:pt>
                <c:pt idx="5504">
                  <c:v>54.787529999999997</c:v>
                </c:pt>
                <c:pt idx="5505">
                  <c:v>54.80283</c:v>
                </c:pt>
                <c:pt idx="5506">
                  <c:v>54.818129999999996</c:v>
                </c:pt>
                <c:pt idx="5507">
                  <c:v>54.833440000000003</c:v>
                </c:pt>
                <c:pt idx="5508">
                  <c:v>54.848739999999999</c:v>
                </c:pt>
                <c:pt idx="5509">
                  <c:v>54.864049999999999</c:v>
                </c:pt>
                <c:pt idx="5510">
                  <c:v>54.879359999999998</c:v>
                </c:pt>
                <c:pt idx="5511">
                  <c:v>54.894680000000001</c:v>
                </c:pt>
                <c:pt idx="5512">
                  <c:v>54.909990000000001</c:v>
                </c:pt>
                <c:pt idx="5513">
                  <c:v>54.925310000000003</c:v>
                </c:pt>
                <c:pt idx="5514">
                  <c:v>54.940620000000003</c:v>
                </c:pt>
                <c:pt idx="5515">
                  <c:v>54.955950000000001</c:v>
                </c:pt>
                <c:pt idx="5516">
                  <c:v>54.971269999999997</c:v>
                </c:pt>
                <c:pt idx="5517">
                  <c:v>54.986600000000003</c:v>
                </c:pt>
                <c:pt idx="5518">
                  <c:v>55.001919999999998</c:v>
                </c:pt>
                <c:pt idx="5519">
                  <c:v>55.017249999999997</c:v>
                </c:pt>
                <c:pt idx="5520">
                  <c:v>55.032589999999999</c:v>
                </c:pt>
                <c:pt idx="5521">
                  <c:v>55.047919999999998</c:v>
                </c:pt>
                <c:pt idx="5522">
                  <c:v>55.063249999999996</c:v>
                </c:pt>
                <c:pt idx="5523">
                  <c:v>55.078589999999998</c:v>
                </c:pt>
                <c:pt idx="5524">
                  <c:v>55.09393</c:v>
                </c:pt>
                <c:pt idx="5525">
                  <c:v>55.109270000000002</c:v>
                </c:pt>
                <c:pt idx="5526">
                  <c:v>55.12462</c:v>
                </c:pt>
                <c:pt idx="5527">
                  <c:v>55.139969999999998</c:v>
                </c:pt>
                <c:pt idx="5528">
                  <c:v>55.155320000000003</c:v>
                </c:pt>
                <c:pt idx="5529">
                  <c:v>55.170670000000001</c:v>
                </c:pt>
                <c:pt idx="5530">
                  <c:v>55.186019999999999</c:v>
                </c:pt>
                <c:pt idx="5531">
                  <c:v>55.201369999999997</c:v>
                </c:pt>
                <c:pt idx="5532">
                  <c:v>55.216729999999998</c:v>
                </c:pt>
                <c:pt idx="5533">
                  <c:v>55.232089999999999</c:v>
                </c:pt>
                <c:pt idx="5534">
                  <c:v>55.247450000000001</c:v>
                </c:pt>
                <c:pt idx="5535">
                  <c:v>55.262810000000002</c:v>
                </c:pt>
                <c:pt idx="5536">
                  <c:v>55.278179999999999</c:v>
                </c:pt>
                <c:pt idx="5537">
                  <c:v>55.293550000000003</c:v>
                </c:pt>
                <c:pt idx="5538">
                  <c:v>55.308920000000001</c:v>
                </c:pt>
                <c:pt idx="5539">
                  <c:v>55.324289999999998</c:v>
                </c:pt>
                <c:pt idx="5540">
                  <c:v>55.339660000000002</c:v>
                </c:pt>
                <c:pt idx="5541">
                  <c:v>55.355040000000002</c:v>
                </c:pt>
                <c:pt idx="5542">
                  <c:v>55.370420000000003</c:v>
                </c:pt>
                <c:pt idx="5543">
                  <c:v>55.385800000000003</c:v>
                </c:pt>
                <c:pt idx="5544">
                  <c:v>55.401179999999997</c:v>
                </c:pt>
                <c:pt idx="5545">
                  <c:v>55.41657</c:v>
                </c:pt>
                <c:pt idx="5546">
                  <c:v>55.431959999999997</c:v>
                </c:pt>
                <c:pt idx="5547">
                  <c:v>55.44735</c:v>
                </c:pt>
                <c:pt idx="5548">
                  <c:v>55.462739999999997</c:v>
                </c:pt>
                <c:pt idx="5549">
                  <c:v>55.47813</c:v>
                </c:pt>
                <c:pt idx="5550">
                  <c:v>55.49353</c:v>
                </c:pt>
                <c:pt idx="5551">
                  <c:v>55.508920000000003</c:v>
                </c:pt>
                <c:pt idx="5552">
                  <c:v>55.524320000000003</c:v>
                </c:pt>
                <c:pt idx="5553">
                  <c:v>55.539729999999999</c:v>
                </c:pt>
                <c:pt idx="5554">
                  <c:v>55.555129999999998</c:v>
                </c:pt>
                <c:pt idx="5555">
                  <c:v>55.570540000000001</c:v>
                </c:pt>
                <c:pt idx="5556">
                  <c:v>55.585949999999997</c:v>
                </c:pt>
                <c:pt idx="5557">
                  <c:v>55.60136</c:v>
                </c:pt>
                <c:pt idx="5558">
                  <c:v>55.616770000000002</c:v>
                </c:pt>
                <c:pt idx="5559">
                  <c:v>55.632179999999998</c:v>
                </c:pt>
                <c:pt idx="5560">
                  <c:v>55.647599999999997</c:v>
                </c:pt>
                <c:pt idx="5561">
                  <c:v>55.663020000000003</c:v>
                </c:pt>
                <c:pt idx="5562">
                  <c:v>55.678440000000002</c:v>
                </c:pt>
                <c:pt idx="5563">
                  <c:v>55.693869999999997</c:v>
                </c:pt>
                <c:pt idx="5564">
                  <c:v>55.709290000000003</c:v>
                </c:pt>
                <c:pt idx="5565">
                  <c:v>55.724719999999998</c:v>
                </c:pt>
                <c:pt idx="5566">
                  <c:v>55.74015</c:v>
                </c:pt>
                <c:pt idx="5567">
                  <c:v>55.755580000000002</c:v>
                </c:pt>
                <c:pt idx="5568">
                  <c:v>55.77102</c:v>
                </c:pt>
                <c:pt idx="5569">
                  <c:v>55.786450000000002</c:v>
                </c:pt>
                <c:pt idx="5570">
                  <c:v>55.80189</c:v>
                </c:pt>
                <c:pt idx="5571">
                  <c:v>55.817329999999998</c:v>
                </c:pt>
                <c:pt idx="5572">
                  <c:v>55.832769999999996</c:v>
                </c:pt>
                <c:pt idx="5573">
                  <c:v>55.848219999999998</c:v>
                </c:pt>
                <c:pt idx="5574">
                  <c:v>55.863660000000003</c:v>
                </c:pt>
                <c:pt idx="5575">
                  <c:v>55.879109999999997</c:v>
                </c:pt>
                <c:pt idx="5576">
                  <c:v>55.894570000000002</c:v>
                </c:pt>
                <c:pt idx="5577">
                  <c:v>55.910020000000003</c:v>
                </c:pt>
                <c:pt idx="5578">
                  <c:v>55.925469999999997</c:v>
                </c:pt>
                <c:pt idx="5579">
                  <c:v>55.940930000000002</c:v>
                </c:pt>
                <c:pt idx="5580">
                  <c:v>55.956389999999999</c:v>
                </c:pt>
                <c:pt idx="5581">
                  <c:v>55.971850000000003</c:v>
                </c:pt>
                <c:pt idx="5582">
                  <c:v>55.987319999999997</c:v>
                </c:pt>
                <c:pt idx="5583">
                  <c:v>56.002780000000001</c:v>
                </c:pt>
                <c:pt idx="5584">
                  <c:v>56.018250000000002</c:v>
                </c:pt>
                <c:pt idx="5585">
                  <c:v>56.033720000000002</c:v>
                </c:pt>
                <c:pt idx="5586">
                  <c:v>56.049190000000003</c:v>
                </c:pt>
                <c:pt idx="5587">
                  <c:v>56.06467</c:v>
                </c:pt>
                <c:pt idx="5588">
                  <c:v>56.080150000000003</c:v>
                </c:pt>
                <c:pt idx="5589">
                  <c:v>56.09563</c:v>
                </c:pt>
                <c:pt idx="5590">
                  <c:v>56.111109999999996</c:v>
                </c:pt>
                <c:pt idx="5591">
                  <c:v>56.12659</c:v>
                </c:pt>
                <c:pt idx="5592">
                  <c:v>56.142069999999997</c:v>
                </c:pt>
                <c:pt idx="5593">
                  <c:v>56.157559999999997</c:v>
                </c:pt>
                <c:pt idx="5594">
                  <c:v>56.173050000000003</c:v>
                </c:pt>
                <c:pt idx="5595">
                  <c:v>56.188549999999999</c:v>
                </c:pt>
                <c:pt idx="5596">
                  <c:v>56.204039999999999</c:v>
                </c:pt>
                <c:pt idx="5597">
                  <c:v>56.219540000000002</c:v>
                </c:pt>
                <c:pt idx="5598">
                  <c:v>56.235030000000002</c:v>
                </c:pt>
                <c:pt idx="5599">
                  <c:v>56.250529999999998</c:v>
                </c:pt>
                <c:pt idx="5600">
                  <c:v>56.266039999999997</c:v>
                </c:pt>
                <c:pt idx="5601">
                  <c:v>56.28154</c:v>
                </c:pt>
                <c:pt idx="5602">
                  <c:v>56.297049999999999</c:v>
                </c:pt>
                <c:pt idx="5603">
                  <c:v>56.312559999999998</c:v>
                </c:pt>
                <c:pt idx="5604">
                  <c:v>56.328069999999997</c:v>
                </c:pt>
                <c:pt idx="5605">
                  <c:v>56.343580000000003</c:v>
                </c:pt>
                <c:pt idx="5606">
                  <c:v>56.359099999999998</c:v>
                </c:pt>
                <c:pt idx="5607">
                  <c:v>56.374609999999997</c:v>
                </c:pt>
                <c:pt idx="5608">
                  <c:v>56.390129999999999</c:v>
                </c:pt>
                <c:pt idx="5609">
                  <c:v>56.405650000000001</c:v>
                </c:pt>
                <c:pt idx="5610">
                  <c:v>56.42118</c:v>
                </c:pt>
                <c:pt idx="5611">
                  <c:v>56.436700000000002</c:v>
                </c:pt>
                <c:pt idx="5612">
                  <c:v>56.45223</c:v>
                </c:pt>
                <c:pt idx="5613">
                  <c:v>56.467759999999998</c:v>
                </c:pt>
                <c:pt idx="5614">
                  <c:v>56.4833</c:v>
                </c:pt>
                <c:pt idx="5615">
                  <c:v>56.498829999999998</c:v>
                </c:pt>
                <c:pt idx="5616">
                  <c:v>56.51437</c:v>
                </c:pt>
                <c:pt idx="5617">
                  <c:v>56.529899999999998</c:v>
                </c:pt>
                <c:pt idx="5618">
                  <c:v>56.545439999999999</c:v>
                </c:pt>
                <c:pt idx="5619">
                  <c:v>56.560989999999997</c:v>
                </c:pt>
                <c:pt idx="5620">
                  <c:v>56.576529999999998</c:v>
                </c:pt>
                <c:pt idx="5621">
                  <c:v>56.592080000000003</c:v>
                </c:pt>
                <c:pt idx="5622">
                  <c:v>56.60763</c:v>
                </c:pt>
                <c:pt idx="5623">
                  <c:v>56.623179999999998</c:v>
                </c:pt>
                <c:pt idx="5624">
                  <c:v>56.638739999999999</c:v>
                </c:pt>
                <c:pt idx="5625">
                  <c:v>56.654290000000003</c:v>
                </c:pt>
                <c:pt idx="5626">
                  <c:v>56.669849999999997</c:v>
                </c:pt>
                <c:pt idx="5627">
                  <c:v>56.685409999999997</c:v>
                </c:pt>
                <c:pt idx="5628">
                  <c:v>56.700969999999998</c:v>
                </c:pt>
                <c:pt idx="5629">
                  <c:v>56.716540000000002</c:v>
                </c:pt>
                <c:pt idx="5630">
                  <c:v>56.732109999999999</c:v>
                </c:pt>
                <c:pt idx="5631">
                  <c:v>56.747669999999999</c:v>
                </c:pt>
                <c:pt idx="5632">
                  <c:v>56.763240000000003</c:v>
                </c:pt>
                <c:pt idx="5633">
                  <c:v>56.778820000000003</c:v>
                </c:pt>
                <c:pt idx="5634">
                  <c:v>56.79439</c:v>
                </c:pt>
                <c:pt idx="5635">
                  <c:v>56.80997</c:v>
                </c:pt>
                <c:pt idx="5636">
                  <c:v>56.82555</c:v>
                </c:pt>
                <c:pt idx="5637">
                  <c:v>56.84113</c:v>
                </c:pt>
                <c:pt idx="5638">
                  <c:v>56.85671</c:v>
                </c:pt>
                <c:pt idx="5639">
                  <c:v>56.872300000000003</c:v>
                </c:pt>
                <c:pt idx="5640">
                  <c:v>56.887889999999999</c:v>
                </c:pt>
                <c:pt idx="5641">
                  <c:v>56.903480000000002</c:v>
                </c:pt>
                <c:pt idx="5642">
                  <c:v>56.919069999999998</c:v>
                </c:pt>
                <c:pt idx="5643">
                  <c:v>56.934669999999997</c:v>
                </c:pt>
                <c:pt idx="5644">
                  <c:v>56.95026</c:v>
                </c:pt>
                <c:pt idx="5645">
                  <c:v>56.965859999999999</c:v>
                </c:pt>
                <c:pt idx="5646">
                  <c:v>56.981459999999998</c:v>
                </c:pt>
                <c:pt idx="5647">
                  <c:v>56.997059999999998</c:v>
                </c:pt>
                <c:pt idx="5648">
                  <c:v>57.01267</c:v>
                </c:pt>
                <c:pt idx="5649">
                  <c:v>57.028269999999999</c:v>
                </c:pt>
                <c:pt idx="5650">
                  <c:v>57.043880000000001</c:v>
                </c:pt>
                <c:pt idx="5651">
                  <c:v>57.0595</c:v>
                </c:pt>
                <c:pt idx="5652">
                  <c:v>57.075110000000002</c:v>
                </c:pt>
                <c:pt idx="5653">
                  <c:v>57.090719999999997</c:v>
                </c:pt>
                <c:pt idx="5654">
                  <c:v>57.106340000000003</c:v>
                </c:pt>
                <c:pt idx="5655">
                  <c:v>57.121960000000001</c:v>
                </c:pt>
                <c:pt idx="5656">
                  <c:v>57.13758</c:v>
                </c:pt>
                <c:pt idx="5657">
                  <c:v>57.153210000000001</c:v>
                </c:pt>
                <c:pt idx="5658">
                  <c:v>57.16883</c:v>
                </c:pt>
                <c:pt idx="5659">
                  <c:v>57.184460000000001</c:v>
                </c:pt>
                <c:pt idx="5660">
                  <c:v>57.200099999999999</c:v>
                </c:pt>
                <c:pt idx="5661">
                  <c:v>57.215730000000001</c:v>
                </c:pt>
                <c:pt idx="5662">
                  <c:v>57.231360000000002</c:v>
                </c:pt>
                <c:pt idx="5663">
                  <c:v>57.247</c:v>
                </c:pt>
                <c:pt idx="5664">
                  <c:v>57.262639999999998</c:v>
                </c:pt>
                <c:pt idx="5665">
                  <c:v>57.278280000000002</c:v>
                </c:pt>
                <c:pt idx="5666">
                  <c:v>57.29392</c:v>
                </c:pt>
                <c:pt idx="5667">
                  <c:v>57.309570000000001</c:v>
                </c:pt>
                <c:pt idx="5668">
                  <c:v>57.325220000000002</c:v>
                </c:pt>
                <c:pt idx="5669">
                  <c:v>57.340870000000002</c:v>
                </c:pt>
                <c:pt idx="5670">
                  <c:v>57.356520000000003</c:v>
                </c:pt>
                <c:pt idx="5671">
                  <c:v>57.372169999999997</c:v>
                </c:pt>
                <c:pt idx="5672">
                  <c:v>57.387830000000001</c:v>
                </c:pt>
                <c:pt idx="5673">
                  <c:v>57.403489999999998</c:v>
                </c:pt>
                <c:pt idx="5674">
                  <c:v>57.419150000000002</c:v>
                </c:pt>
                <c:pt idx="5675">
                  <c:v>57.434809999999999</c:v>
                </c:pt>
                <c:pt idx="5676">
                  <c:v>57.450479999999999</c:v>
                </c:pt>
                <c:pt idx="5677">
                  <c:v>57.466140000000003</c:v>
                </c:pt>
                <c:pt idx="5678">
                  <c:v>57.481810000000003</c:v>
                </c:pt>
                <c:pt idx="5679">
                  <c:v>57.497480000000003</c:v>
                </c:pt>
                <c:pt idx="5680">
                  <c:v>57.513159999999999</c:v>
                </c:pt>
                <c:pt idx="5681">
                  <c:v>57.528829999999999</c:v>
                </c:pt>
                <c:pt idx="5682">
                  <c:v>57.544510000000002</c:v>
                </c:pt>
                <c:pt idx="5683">
                  <c:v>57.560189999999999</c:v>
                </c:pt>
                <c:pt idx="5684">
                  <c:v>57.575870000000002</c:v>
                </c:pt>
                <c:pt idx="5685">
                  <c:v>57.591560000000001</c:v>
                </c:pt>
                <c:pt idx="5686">
                  <c:v>57.607239999999997</c:v>
                </c:pt>
                <c:pt idx="5687">
                  <c:v>57.622929999999997</c:v>
                </c:pt>
                <c:pt idx="5688">
                  <c:v>57.638620000000003</c:v>
                </c:pt>
                <c:pt idx="5689">
                  <c:v>57.654319999999998</c:v>
                </c:pt>
                <c:pt idx="5690">
                  <c:v>57.670009999999998</c:v>
                </c:pt>
                <c:pt idx="5691">
                  <c:v>57.68571</c:v>
                </c:pt>
                <c:pt idx="5692">
                  <c:v>57.7014</c:v>
                </c:pt>
                <c:pt idx="5693">
                  <c:v>57.717109999999998</c:v>
                </c:pt>
                <c:pt idx="5694">
                  <c:v>57.732810000000001</c:v>
                </c:pt>
                <c:pt idx="5695">
                  <c:v>57.748519999999999</c:v>
                </c:pt>
                <c:pt idx="5696">
                  <c:v>57.764220000000002</c:v>
                </c:pt>
                <c:pt idx="5697">
                  <c:v>57.77993</c:v>
                </c:pt>
                <c:pt idx="5698">
                  <c:v>57.795639999999999</c:v>
                </c:pt>
                <c:pt idx="5699">
                  <c:v>57.811360000000001</c:v>
                </c:pt>
                <c:pt idx="5700">
                  <c:v>57.827069999999999</c:v>
                </c:pt>
                <c:pt idx="5701">
                  <c:v>57.842790000000001</c:v>
                </c:pt>
                <c:pt idx="5702">
                  <c:v>57.858510000000003</c:v>
                </c:pt>
                <c:pt idx="5703">
                  <c:v>57.874229999999997</c:v>
                </c:pt>
                <c:pt idx="5704">
                  <c:v>57.889960000000002</c:v>
                </c:pt>
                <c:pt idx="5705">
                  <c:v>57.90569</c:v>
                </c:pt>
                <c:pt idx="5706">
                  <c:v>57.921419999999998</c:v>
                </c:pt>
                <c:pt idx="5707">
                  <c:v>57.937150000000003</c:v>
                </c:pt>
                <c:pt idx="5708">
                  <c:v>57.95288</c:v>
                </c:pt>
                <c:pt idx="5709">
                  <c:v>57.968620000000001</c:v>
                </c:pt>
                <c:pt idx="5710">
                  <c:v>57.984349999999999</c:v>
                </c:pt>
                <c:pt idx="5711">
                  <c:v>58.00009</c:v>
                </c:pt>
                <c:pt idx="5712">
                  <c:v>58.015830000000001</c:v>
                </c:pt>
                <c:pt idx="5713">
                  <c:v>58.031579999999998</c:v>
                </c:pt>
                <c:pt idx="5714">
                  <c:v>58.047330000000002</c:v>
                </c:pt>
                <c:pt idx="5715">
                  <c:v>58.063070000000003</c:v>
                </c:pt>
                <c:pt idx="5716">
                  <c:v>58.07882</c:v>
                </c:pt>
                <c:pt idx="5717">
                  <c:v>58.094569999999997</c:v>
                </c:pt>
                <c:pt idx="5718">
                  <c:v>58.110329999999998</c:v>
                </c:pt>
                <c:pt idx="5719">
                  <c:v>58.126089999999998</c:v>
                </c:pt>
                <c:pt idx="5720">
                  <c:v>58.141849999999998</c:v>
                </c:pt>
                <c:pt idx="5721">
                  <c:v>58.157600000000002</c:v>
                </c:pt>
                <c:pt idx="5722">
                  <c:v>58.173369999999998</c:v>
                </c:pt>
                <c:pt idx="5723">
                  <c:v>58.189129999999999</c:v>
                </c:pt>
                <c:pt idx="5724">
                  <c:v>58.204900000000002</c:v>
                </c:pt>
                <c:pt idx="5725">
                  <c:v>58.220669999999998</c:v>
                </c:pt>
                <c:pt idx="5726">
                  <c:v>58.236440000000002</c:v>
                </c:pt>
                <c:pt idx="5727">
                  <c:v>58.252220000000001</c:v>
                </c:pt>
                <c:pt idx="5728">
                  <c:v>58.267989999999998</c:v>
                </c:pt>
                <c:pt idx="5729">
                  <c:v>58.283769999999997</c:v>
                </c:pt>
                <c:pt idx="5730">
                  <c:v>58.299550000000004</c:v>
                </c:pt>
                <c:pt idx="5731">
                  <c:v>58.315330000000003</c:v>
                </c:pt>
                <c:pt idx="5732">
                  <c:v>58.331119999999999</c:v>
                </c:pt>
                <c:pt idx="5733">
                  <c:v>58.346899999999998</c:v>
                </c:pt>
                <c:pt idx="5734">
                  <c:v>58.362690000000001</c:v>
                </c:pt>
                <c:pt idx="5735">
                  <c:v>58.378480000000003</c:v>
                </c:pt>
                <c:pt idx="5736">
                  <c:v>58.394280000000002</c:v>
                </c:pt>
                <c:pt idx="5737">
                  <c:v>58.410069999999997</c:v>
                </c:pt>
                <c:pt idx="5738">
                  <c:v>58.425870000000003</c:v>
                </c:pt>
                <c:pt idx="5739">
                  <c:v>58.441670000000002</c:v>
                </c:pt>
                <c:pt idx="5740">
                  <c:v>58.457470000000001</c:v>
                </c:pt>
                <c:pt idx="5741">
                  <c:v>58.473269999999999</c:v>
                </c:pt>
                <c:pt idx="5742">
                  <c:v>58.489080000000001</c:v>
                </c:pt>
                <c:pt idx="5743">
                  <c:v>58.504890000000003</c:v>
                </c:pt>
                <c:pt idx="5744">
                  <c:v>58.520699999999998</c:v>
                </c:pt>
                <c:pt idx="5745">
                  <c:v>58.53651</c:v>
                </c:pt>
                <c:pt idx="5746">
                  <c:v>58.552320000000002</c:v>
                </c:pt>
                <c:pt idx="5747">
                  <c:v>58.56814</c:v>
                </c:pt>
                <c:pt idx="5748">
                  <c:v>58.583959999999998</c:v>
                </c:pt>
                <c:pt idx="5749">
                  <c:v>58.599780000000003</c:v>
                </c:pt>
                <c:pt idx="5750">
                  <c:v>58.615600000000001</c:v>
                </c:pt>
                <c:pt idx="5751">
                  <c:v>58.631430000000002</c:v>
                </c:pt>
                <c:pt idx="5752">
                  <c:v>58.64725</c:v>
                </c:pt>
                <c:pt idx="5753">
                  <c:v>58.663089999999997</c:v>
                </c:pt>
                <c:pt idx="5754">
                  <c:v>58.678919999999998</c:v>
                </c:pt>
                <c:pt idx="5755">
                  <c:v>58.694749999999999</c:v>
                </c:pt>
                <c:pt idx="5756">
                  <c:v>58.710590000000003</c:v>
                </c:pt>
                <c:pt idx="5757">
                  <c:v>58.726419999999997</c:v>
                </c:pt>
                <c:pt idx="5758">
                  <c:v>58.742260000000002</c:v>
                </c:pt>
                <c:pt idx="5759">
                  <c:v>58.758110000000002</c:v>
                </c:pt>
                <c:pt idx="5760">
                  <c:v>58.773949999999999</c:v>
                </c:pt>
                <c:pt idx="5761">
                  <c:v>58.789790000000004</c:v>
                </c:pt>
                <c:pt idx="5762">
                  <c:v>58.805639999999997</c:v>
                </c:pt>
                <c:pt idx="5763">
                  <c:v>58.8215</c:v>
                </c:pt>
                <c:pt idx="5764">
                  <c:v>58.837350000000001</c:v>
                </c:pt>
                <c:pt idx="5765">
                  <c:v>58.853200000000001</c:v>
                </c:pt>
                <c:pt idx="5766">
                  <c:v>58.869059999999998</c:v>
                </c:pt>
                <c:pt idx="5767">
                  <c:v>58.884920000000001</c:v>
                </c:pt>
                <c:pt idx="5768">
                  <c:v>58.900779999999997</c:v>
                </c:pt>
                <c:pt idx="5769">
                  <c:v>58.916649999999997</c:v>
                </c:pt>
                <c:pt idx="5770">
                  <c:v>58.932510000000001</c:v>
                </c:pt>
                <c:pt idx="5771">
                  <c:v>58.94838</c:v>
                </c:pt>
                <c:pt idx="5772">
                  <c:v>58.96425</c:v>
                </c:pt>
                <c:pt idx="5773">
                  <c:v>58.980119999999999</c:v>
                </c:pt>
                <c:pt idx="5774">
                  <c:v>58.995989999999999</c:v>
                </c:pt>
                <c:pt idx="5775">
                  <c:v>59.011870000000002</c:v>
                </c:pt>
                <c:pt idx="5776">
                  <c:v>59.027749999999997</c:v>
                </c:pt>
                <c:pt idx="5777">
                  <c:v>59.04363</c:v>
                </c:pt>
                <c:pt idx="5778">
                  <c:v>59.059510000000003</c:v>
                </c:pt>
                <c:pt idx="5779">
                  <c:v>59.075400000000002</c:v>
                </c:pt>
                <c:pt idx="5780">
                  <c:v>59.091279999999998</c:v>
                </c:pt>
                <c:pt idx="5781">
                  <c:v>59.107170000000004</c:v>
                </c:pt>
                <c:pt idx="5782">
                  <c:v>59.123060000000002</c:v>
                </c:pt>
                <c:pt idx="5783">
                  <c:v>59.138959999999997</c:v>
                </c:pt>
                <c:pt idx="5784">
                  <c:v>59.154850000000003</c:v>
                </c:pt>
                <c:pt idx="5785">
                  <c:v>59.170749999999998</c:v>
                </c:pt>
                <c:pt idx="5786">
                  <c:v>59.18665</c:v>
                </c:pt>
                <c:pt idx="5787">
                  <c:v>59.202550000000002</c:v>
                </c:pt>
                <c:pt idx="5788">
                  <c:v>59.21846</c:v>
                </c:pt>
                <c:pt idx="5789">
                  <c:v>59.234360000000002</c:v>
                </c:pt>
                <c:pt idx="5790">
                  <c:v>59.25027</c:v>
                </c:pt>
                <c:pt idx="5791">
                  <c:v>59.266179999999999</c:v>
                </c:pt>
                <c:pt idx="5792">
                  <c:v>59.282089999999997</c:v>
                </c:pt>
                <c:pt idx="5793">
                  <c:v>59.298009999999998</c:v>
                </c:pt>
                <c:pt idx="5794">
                  <c:v>59.313929999999999</c:v>
                </c:pt>
                <c:pt idx="5795">
                  <c:v>59.32985</c:v>
                </c:pt>
                <c:pt idx="5796">
                  <c:v>59.345759999999999</c:v>
                </c:pt>
                <c:pt idx="5797">
                  <c:v>59.361690000000003</c:v>
                </c:pt>
                <c:pt idx="5798">
                  <c:v>59.377609999999997</c:v>
                </c:pt>
                <c:pt idx="5799">
                  <c:v>59.393540000000002</c:v>
                </c:pt>
                <c:pt idx="5800">
                  <c:v>59.409469999999999</c:v>
                </c:pt>
                <c:pt idx="5801">
                  <c:v>59.425400000000003</c:v>
                </c:pt>
                <c:pt idx="5802">
                  <c:v>59.441339999999997</c:v>
                </c:pt>
                <c:pt idx="5803">
                  <c:v>59.457270000000001</c:v>
                </c:pt>
                <c:pt idx="5804">
                  <c:v>59.473210000000002</c:v>
                </c:pt>
                <c:pt idx="5805">
                  <c:v>59.489150000000002</c:v>
                </c:pt>
                <c:pt idx="5806">
                  <c:v>59.505099999999999</c:v>
                </c:pt>
                <c:pt idx="5807">
                  <c:v>59.521039999999999</c:v>
                </c:pt>
                <c:pt idx="5808">
                  <c:v>59.536990000000003</c:v>
                </c:pt>
                <c:pt idx="5809">
                  <c:v>59.55294</c:v>
                </c:pt>
                <c:pt idx="5810">
                  <c:v>59.568890000000003</c:v>
                </c:pt>
                <c:pt idx="5811">
                  <c:v>59.58484</c:v>
                </c:pt>
                <c:pt idx="5812">
                  <c:v>59.6008</c:v>
                </c:pt>
                <c:pt idx="5813">
                  <c:v>59.616750000000003</c:v>
                </c:pt>
                <c:pt idx="5814">
                  <c:v>59.632710000000003</c:v>
                </c:pt>
                <c:pt idx="5815">
                  <c:v>59.648670000000003</c:v>
                </c:pt>
                <c:pt idx="5816">
                  <c:v>59.664639999999999</c:v>
                </c:pt>
                <c:pt idx="5817">
                  <c:v>59.680599999999998</c:v>
                </c:pt>
                <c:pt idx="5818">
                  <c:v>59.696570000000001</c:v>
                </c:pt>
                <c:pt idx="5819">
                  <c:v>59.712539999999997</c:v>
                </c:pt>
                <c:pt idx="5820">
                  <c:v>59.728520000000003</c:v>
                </c:pt>
                <c:pt idx="5821">
                  <c:v>59.744489999999999</c:v>
                </c:pt>
                <c:pt idx="5822">
                  <c:v>59.760460000000002</c:v>
                </c:pt>
                <c:pt idx="5823">
                  <c:v>59.776440000000001</c:v>
                </c:pt>
                <c:pt idx="5824">
                  <c:v>59.792430000000003</c:v>
                </c:pt>
                <c:pt idx="5825">
                  <c:v>59.808410000000002</c:v>
                </c:pt>
                <c:pt idx="5826">
                  <c:v>59.824390000000001</c:v>
                </c:pt>
                <c:pt idx="5827">
                  <c:v>59.840380000000003</c:v>
                </c:pt>
                <c:pt idx="5828">
                  <c:v>59.856369999999998</c:v>
                </c:pt>
                <c:pt idx="5829">
                  <c:v>59.87236</c:v>
                </c:pt>
                <c:pt idx="5830">
                  <c:v>59.888359999999999</c:v>
                </c:pt>
                <c:pt idx="5831">
                  <c:v>59.904350000000001</c:v>
                </c:pt>
                <c:pt idx="5832">
                  <c:v>59.920349999999999</c:v>
                </c:pt>
                <c:pt idx="5833">
                  <c:v>59.936349999999997</c:v>
                </c:pt>
                <c:pt idx="5834">
                  <c:v>59.952350000000003</c:v>
                </c:pt>
                <c:pt idx="5835">
                  <c:v>59.968359999999997</c:v>
                </c:pt>
                <c:pt idx="5836">
                  <c:v>59.984360000000002</c:v>
                </c:pt>
                <c:pt idx="5837">
                  <c:v>60.000369999999997</c:v>
                </c:pt>
                <c:pt idx="5838">
                  <c:v>60.016379999999998</c:v>
                </c:pt>
                <c:pt idx="5839">
                  <c:v>60.032389999999999</c:v>
                </c:pt>
                <c:pt idx="5840">
                  <c:v>60.048409999999997</c:v>
                </c:pt>
                <c:pt idx="5841">
                  <c:v>60.064430000000002</c:v>
                </c:pt>
                <c:pt idx="5842">
                  <c:v>60.080449999999999</c:v>
                </c:pt>
                <c:pt idx="5843">
                  <c:v>60.096469999999997</c:v>
                </c:pt>
                <c:pt idx="5844">
                  <c:v>60.112490000000001</c:v>
                </c:pt>
                <c:pt idx="5845">
                  <c:v>60.128520000000002</c:v>
                </c:pt>
                <c:pt idx="5846">
                  <c:v>60.144550000000002</c:v>
                </c:pt>
                <c:pt idx="5847">
                  <c:v>60.160580000000003</c:v>
                </c:pt>
                <c:pt idx="5848">
                  <c:v>60.176609999999997</c:v>
                </c:pt>
                <c:pt idx="5849">
                  <c:v>60.192639999999997</c:v>
                </c:pt>
                <c:pt idx="5850">
                  <c:v>60.208680000000001</c:v>
                </c:pt>
                <c:pt idx="5851">
                  <c:v>60.224719999999998</c:v>
                </c:pt>
                <c:pt idx="5852">
                  <c:v>60.240760000000002</c:v>
                </c:pt>
                <c:pt idx="5853">
                  <c:v>60.256799999999998</c:v>
                </c:pt>
                <c:pt idx="5854">
                  <c:v>60.272849999999998</c:v>
                </c:pt>
                <c:pt idx="5855">
                  <c:v>60.288890000000002</c:v>
                </c:pt>
                <c:pt idx="5856">
                  <c:v>60.304940000000002</c:v>
                </c:pt>
                <c:pt idx="5857">
                  <c:v>60.320999999999998</c:v>
                </c:pt>
                <c:pt idx="5858">
                  <c:v>60.337049999999998</c:v>
                </c:pt>
                <c:pt idx="5859">
                  <c:v>60.353099999999998</c:v>
                </c:pt>
                <c:pt idx="5860">
                  <c:v>60.369160000000001</c:v>
                </c:pt>
                <c:pt idx="5861">
                  <c:v>60.385219999999997</c:v>
                </c:pt>
                <c:pt idx="5862">
                  <c:v>60.40128</c:v>
                </c:pt>
                <c:pt idx="5863">
                  <c:v>60.417349999999999</c:v>
                </c:pt>
                <c:pt idx="5864">
                  <c:v>60.433410000000002</c:v>
                </c:pt>
                <c:pt idx="5865">
                  <c:v>60.449489999999997</c:v>
                </c:pt>
                <c:pt idx="5866">
                  <c:v>60.46555</c:v>
                </c:pt>
                <c:pt idx="5867">
                  <c:v>60.481630000000003</c:v>
                </c:pt>
                <c:pt idx="5868">
                  <c:v>60.497700000000002</c:v>
                </c:pt>
                <c:pt idx="5869">
                  <c:v>60.513779999999997</c:v>
                </c:pt>
                <c:pt idx="5870">
                  <c:v>60.529859999999999</c:v>
                </c:pt>
                <c:pt idx="5871">
                  <c:v>60.545940000000002</c:v>
                </c:pt>
                <c:pt idx="5872">
                  <c:v>60.562019999999997</c:v>
                </c:pt>
                <c:pt idx="5873">
                  <c:v>60.578110000000002</c:v>
                </c:pt>
                <c:pt idx="5874">
                  <c:v>60.594200000000001</c:v>
                </c:pt>
                <c:pt idx="5875">
                  <c:v>60.610289999999999</c:v>
                </c:pt>
                <c:pt idx="5876">
                  <c:v>60.626379999999997</c:v>
                </c:pt>
                <c:pt idx="5877">
                  <c:v>60.642470000000003</c:v>
                </c:pt>
                <c:pt idx="5878">
                  <c:v>60.658569999999997</c:v>
                </c:pt>
                <c:pt idx="5879">
                  <c:v>60.674669999999999</c:v>
                </c:pt>
                <c:pt idx="5880">
                  <c:v>60.690770000000001</c:v>
                </c:pt>
                <c:pt idx="5881">
                  <c:v>60.706870000000002</c:v>
                </c:pt>
                <c:pt idx="5882">
                  <c:v>60.72298</c:v>
                </c:pt>
                <c:pt idx="5883">
                  <c:v>60.739080000000001</c:v>
                </c:pt>
                <c:pt idx="5884">
                  <c:v>60.755189999999999</c:v>
                </c:pt>
                <c:pt idx="5885">
                  <c:v>60.77131</c:v>
                </c:pt>
                <c:pt idx="5886">
                  <c:v>60.787419999999997</c:v>
                </c:pt>
                <c:pt idx="5887">
                  <c:v>60.803530000000002</c:v>
                </c:pt>
                <c:pt idx="5888">
                  <c:v>60.819650000000003</c:v>
                </c:pt>
                <c:pt idx="5889">
                  <c:v>60.835769999999997</c:v>
                </c:pt>
                <c:pt idx="5890">
                  <c:v>60.851889999999997</c:v>
                </c:pt>
                <c:pt idx="5891">
                  <c:v>60.868020000000001</c:v>
                </c:pt>
                <c:pt idx="5892">
                  <c:v>60.884140000000002</c:v>
                </c:pt>
                <c:pt idx="5893">
                  <c:v>60.900269999999999</c:v>
                </c:pt>
                <c:pt idx="5894">
                  <c:v>60.916400000000003</c:v>
                </c:pt>
                <c:pt idx="5895">
                  <c:v>60.93253</c:v>
                </c:pt>
                <c:pt idx="5896">
                  <c:v>60.94867</c:v>
                </c:pt>
                <c:pt idx="5897">
                  <c:v>60.96481</c:v>
                </c:pt>
                <c:pt idx="5898">
                  <c:v>60.98095</c:v>
                </c:pt>
                <c:pt idx="5899">
                  <c:v>60.99709</c:v>
                </c:pt>
                <c:pt idx="5900">
                  <c:v>61.01323</c:v>
                </c:pt>
                <c:pt idx="5901">
                  <c:v>61.02937</c:v>
                </c:pt>
                <c:pt idx="5902">
                  <c:v>61.045520000000003</c:v>
                </c:pt>
                <c:pt idx="5903">
                  <c:v>61.061669999999999</c:v>
                </c:pt>
                <c:pt idx="5904">
                  <c:v>61.077820000000003</c:v>
                </c:pt>
                <c:pt idx="5905">
                  <c:v>61.093980000000002</c:v>
                </c:pt>
                <c:pt idx="5906">
                  <c:v>61.110129999999998</c:v>
                </c:pt>
                <c:pt idx="5907">
                  <c:v>61.126289999999997</c:v>
                </c:pt>
                <c:pt idx="5908">
                  <c:v>61.142449999999997</c:v>
                </c:pt>
                <c:pt idx="5909">
                  <c:v>61.158619999999999</c:v>
                </c:pt>
                <c:pt idx="5910">
                  <c:v>61.174779999999998</c:v>
                </c:pt>
                <c:pt idx="5911">
                  <c:v>61.190939999999998</c:v>
                </c:pt>
                <c:pt idx="5912">
                  <c:v>61.207120000000003</c:v>
                </c:pt>
                <c:pt idx="5913">
                  <c:v>61.223289999999999</c:v>
                </c:pt>
                <c:pt idx="5914">
                  <c:v>61.239460000000001</c:v>
                </c:pt>
                <c:pt idx="5915">
                  <c:v>61.255629999999996</c:v>
                </c:pt>
                <c:pt idx="5916">
                  <c:v>61.271810000000002</c:v>
                </c:pt>
                <c:pt idx="5917">
                  <c:v>61.287990000000001</c:v>
                </c:pt>
                <c:pt idx="5918">
                  <c:v>61.304169999999999</c:v>
                </c:pt>
                <c:pt idx="5919">
                  <c:v>61.320360000000001</c:v>
                </c:pt>
                <c:pt idx="5920">
                  <c:v>61.336539999999999</c:v>
                </c:pt>
                <c:pt idx="5921">
                  <c:v>61.352730000000001</c:v>
                </c:pt>
                <c:pt idx="5922">
                  <c:v>61.368920000000003</c:v>
                </c:pt>
                <c:pt idx="5923">
                  <c:v>61.385109999999997</c:v>
                </c:pt>
                <c:pt idx="5924">
                  <c:v>61.401310000000002</c:v>
                </c:pt>
                <c:pt idx="5925">
                  <c:v>61.417499999999997</c:v>
                </c:pt>
                <c:pt idx="5926">
                  <c:v>61.433700000000002</c:v>
                </c:pt>
                <c:pt idx="5927">
                  <c:v>61.449910000000003</c:v>
                </c:pt>
                <c:pt idx="5928">
                  <c:v>61.46611</c:v>
                </c:pt>
                <c:pt idx="5929">
                  <c:v>61.482320000000001</c:v>
                </c:pt>
                <c:pt idx="5930">
                  <c:v>61.498519999999999</c:v>
                </c:pt>
                <c:pt idx="5931">
                  <c:v>61.51473</c:v>
                </c:pt>
                <c:pt idx="5932">
                  <c:v>61.530940000000001</c:v>
                </c:pt>
                <c:pt idx="5933">
                  <c:v>61.547159999999998</c:v>
                </c:pt>
                <c:pt idx="5934">
                  <c:v>61.563369999999999</c:v>
                </c:pt>
                <c:pt idx="5935">
                  <c:v>61.579590000000003</c:v>
                </c:pt>
                <c:pt idx="5936">
                  <c:v>61.59581</c:v>
                </c:pt>
                <c:pt idx="5937">
                  <c:v>61.612029999999997</c:v>
                </c:pt>
                <c:pt idx="5938">
                  <c:v>61.628259999999997</c:v>
                </c:pt>
                <c:pt idx="5939">
                  <c:v>61.644480000000001</c:v>
                </c:pt>
                <c:pt idx="5940">
                  <c:v>61.660710000000002</c:v>
                </c:pt>
                <c:pt idx="5941">
                  <c:v>61.676940000000002</c:v>
                </c:pt>
                <c:pt idx="5942">
                  <c:v>61.693179999999998</c:v>
                </c:pt>
                <c:pt idx="5943">
                  <c:v>61.709409999999998</c:v>
                </c:pt>
                <c:pt idx="5944">
                  <c:v>61.725650000000002</c:v>
                </c:pt>
                <c:pt idx="5945">
                  <c:v>61.741889999999998</c:v>
                </c:pt>
                <c:pt idx="5946">
                  <c:v>61.758130000000001</c:v>
                </c:pt>
                <c:pt idx="5947">
                  <c:v>61.774369999999998</c:v>
                </c:pt>
                <c:pt idx="5948">
                  <c:v>61.790619999999997</c:v>
                </c:pt>
                <c:pt idx="5949">
                  <c:v>61.806870000000004</c:v>
                </c:pt>
                <c:pt idx="5950">
                  <c:v>61.823120000000003</c:v>
                </c:pt>
                <c:pt idx="5951">
                  <c:v>61.839370000000002</c:v>
                </c:pt>
                <c:pt idx="5952">
                  <c:v>61.855629999999998</c:v>
                </c:pt>
                <c:pt idx="5953">
                  <c:v>61.871879999999997</c:v>
                </c:pt>
                <c:pt idx="5954">
                  <c:v>61.88814</c:v>
                </c:pt>
                <c:pt idx="5955">
                  <c:v>61.904400000000003</c:v>
                </c:pt>
                <c:pt idx="5956">
                  <c:v>61.920659999999998</c:v>
                </c:pt>
                <c:pt idx="5957">
                  <c:v>61.936929999999997</c:v>
                </c:pt>
                <c:pt idx="5958">
                  <c:v>61.953189999999999</c:v>
                </c:pt>
                <c:pt idx="5959">
                  <c:v>61.969459999999998</c:v>
                </c:pt>
                <c:pt idx="5960">
                  <c:v>61.98574</c:v>
                </c:pt>
                <c:pt idx="5961">
                  <c:v>62.002009999999999</c:v>
                </c:pt>
                <c:pt idx="5962">
                  <c:v>62.018279999999997</c:v>
                </c:pt>
                <c:pt idx="5963">
                  <c:v>62.034559999999999</c:v>
                </c:pt>
                <c:pt idx="5964">
                  <c:v>62.050840000000001</c:v>
                </c:pt>
                <c:pt idx="5965">
                  <c:v>62.067120000000003</c:v>
                </c:pt>
                <c:pt idx="5966">
                  <c:v>62.083410000000001</c:v>
                </c:pt>
                <c:pt idx="5967">
                  <c:v>62.099699999999999</c:v>
                </c:pt>
                <c:pt idx="5968">
                  <c:v>62.11598</c:v>
                </c:pt>
                <c:pt idx="5969">
                  <c:v>62.132269999999998</c:v>
                </c:pt>
                <c:pt idx="5970">
                  <c:v>62.148569999999999</c:v>
                </c:pt>
                <c:pt idx="5971">
                  <c:v>62.164859999999997</c:v>
                </c:pt>
                <c:pt idx="5972">
                  <c:v>62.181159999999998</c:v>
                </c:pt>
                <c:pt idx="5973">
                  <c:v>62.19746</c:v>
                </c:pt>
                <c:pt idx="5974">
                  <c:v>62.213760000000001</c:v>
                </c:pt>
                <c:pt idx="5975">
                  <c:v>62.230060000000002</c:v>
                </c:pt>
                <c:pt idx="5976">
                  <c:v>62.246369999999999</c:v>
                </c:pt>
                <c:pt idx="5977">
                  <c:v>62.262680000000003</c:v>
                </c:pt>
                <c:pt idx="5978">
                  <c:v>62.27899</c:v>
                </c:pt>
                <c:pt idx="5979">
                  <c:v>62.295299999999997</c:v>
                </c:pt>
                <c:pt idx="5980">
                  <c:v>62.311610000000002</c:v>
                </c:pt>
                <c:pt idx="5981">
                  <c:v>62.327930000000002</c:v>
                </c:pt>
                <c:pt idx="5982">
                  <c:v>62.344250000000002</c:v>
                </c:pt>
                <c:pt idx="5983">
                  <c:v>62.360570000000003</c:v>
                </c:pt>
                <c:pt idx="5984">
                  <c:v>62.376890000000003</c:v>
                </c:pt>
                <c:pt idx="5985">
                  <c:v>62.393219999999999</c:v>
                </c:pt>
                <c:pt idx="5986">
                  <c:v>62.40954</c:v>
                </c:pt>
                <c:pt idx="5987">
                  <c:v>62.425870000000003</c:v>
                </c:pt>
                <c:pt idx="5988">
                  <c:v>62.4422</c:v>
                </c:pt>
                <c:pt idx="5989">
                  <c:v>62.458539999999999</c:v>
                </c:pt>
                <c:pt idx="5990">
                  <c:v>62.474870000000003</c:v>
                </c:pt>
                <c:pt idx="5991">
                  <c:v>62.491210000000002</c:v>
                </c:pt>
                <c:pt idx="5992">
                  <c:v>62.507550000000002</c:v>
                </c:pt>
                <c:pt idx="5993">
                  <c:v>62.523890000000002</c:v>
                </c:pt>
                <c:pt idx="5994">
                  <c:v>62.540239999999997</c:v>
                </c:pt>
                <c:pt idx="5995">
                  <c:v>62.556579999999997</c:v>
                </c:pt>
                <c:pt idx="5996">
                  <c:v>62.572929999999999</c:v>
                </c:pt>
                <c:pt idx="5997">
                  <c:v>62.589280000000002</c:v>
                </c:pt>
                <c:pt idx="5998">
                  <c:v>62.605629999999998</c:v>
                </c:pt>
                <c:pt idx="5999">
                  <c:v>62.621989999999997</c:v>
                </c:pt>
                <c:pt idx="6000">
                  <c:v>62.638339999999999</c:v>
                </c:pt>
                <c:pt idx="6001">
                  <c:v>62.654710000000001</c:v>
                </c:pt>
                <c:pt idx="6002">
                  <c:v>62.67107</c:v>
                </c:pt>
                <c:pt idx="6003">
                  <c:v>62.687429999999999</c:v>
                </c:pt>
                <c:pt idx="6004">
                  <c:v>62.703789999999998</c:v>
                </c:pt>
                <c:pt idx="6005">
                  <c:v>62.72016</c:v>
                </c:pt>
                <c:pt idx="6006">
                  <c:v>62.736530000000002</c:v>
                </c:pt>
                <c:pt idx="6007">
                  <c:v>62.752899999999997</c:v>
                </c:pt>
                <c:pt idx="6008">
                  <c:v>62.769280000000002</c:v>
                </c:pt>
                <c:pt idx="6009">
                  <c:v>62.785649999999997</c:v>
                </c:pt>
                <c:pt idx="6010">
                  <c:v>62.802030000000002</c:v>
                </c:pt>
                <c:pt idx="6011">
                  <c:v>62.81841</c:v>
                </c:pt>
                <c:pt idx="6012">
                  <c:v>62.834789999999998</c:v>
                </c:pt>
                <c:pt idx="6013">
                  <c:v>62.851179999999999</c:v>
                </c:pt>
                <c:pt idx="6014">
                  <c:v>62.867570000000001</c:v>
                </c:pt>
                <c:pt idx="6015">
                  <c:v>62.883949999999999</c:v>
                </c:pt>
                <c:pt idx="6016">
                  <c:v>62.90034</c:v>
                </c:pt>
                <c:pt idx="6017">
                  <c:v>62.916739999999997</c:v>
                </c:pt>
                <c:pt idx="6018">
                  <c:v>62.933140000000002</c:v>
                </c:pt>
                <c:pt idx="6019">
                  <c:v>62.949530000000003</c:v>
                </c:pt>
                <c:pt idx="6020">
                  <c:v>62.96593</c:v>
                </c:pt>
                <c:pt idx="6021">
                  <c:v>62.982329999999997</c:v>
                </c:pt>
                <c:pt idx="6022">
                  <c:v>62.998739999999998</c:v>
                </c:pt>
                <c:pt idx="6023">
                  <c:v>63.015140000000002</c:v>
                </c:pt>
                <c:pt idx="6024">
                  <c:v>63.031550000000003</c:v>
                </c:pt>
                <c:pt idx="6025">
                  <c:v>63.047960000000003</c:v>
                </c:pt>
                <c:pt idx="6026">
                  <c:v>63.064369999999997</c:v>
                </c:pt>
                <c:pt idx="6027">
                  <c:v>63.08079</c:v>
                </c:pt>
                <c:pt idx="6028">
                  <c:v>63.097209999999997</c:v>
                </c:pt>
                <c:pt idx="6029">
                  <c:v>63.113619999999997</c:v>
                </c:pt>
                <c:pt idx="6030">
                  <c:v>63.130049999999997</c:v>
                </c:pt>
                <c:pt idx="6031">
                  <c:v>63.146470000000001</c:v>
                </c:pt>
                <c:pt idx="6032">
                  <c:v>63.1629</c:v>
                </c:pt>
                <c:pt idx="6033">
                  <c:v>63.179319999999997</c:v>
                </c:pt>
                <c:pt idx="6034">
                  <c:v>63.195749999999997</c:v>
                </c:pt>
                <c:pt idx="6035">
                  <c:v>63.212179999999996</c:v>
                </c:pt>
                <c:pt idx="6036">
                  <c:v>63.228610000000003</c:v>
                </c:pt>
                <c:pt idx="6037">
                  <c:v>63.245049999999999</c:v>
                </c:pt>
                <c:pt idx="6038">
                  <c:v>63.261490000000002</c:v>
                </c:pt>
                <c:pt idx="6039">
                  <c:v>63.277929999999998</c:v>
                </c:pt>
                <c:pt idx="6040">
                  <c:v>63.294370000000001</c:v>
                </c:pt>
                <c:pt idx="6041">
                  <c:v>63.31082</c:v>
                </c:pt>
                <c:pt idx="6042">
                  <c:v>63.327260000000003</c:v>
                </c:pt>
                <c:pt idx="6043">
                  <c:v>63.343710000000002</c:v>
                </c:pt>
                <c:pt idx="6044">
                  <c:v>63.36016</c:v>
                </c:pt>
                <c:pt idx="6045">
                  <c:v>63.376620000000003</c:v>
                </c:pt>
                <c:pt idx="6046">
                  <c:v>63.393070000000002</c:v>
                </c:pt>
                <c:pt idx="6047">
                  <c:v>63.409529999999997</c:v>
                </c:pt>
                <c:pt idx="6048">
                  <c:v>63.425989999999999</c:v>
                </c:pt>
                <c:pt idx="6049">
                  <c:v>63.442450000000001</c:v>
                </c:pt>
                <c:pt idx="6050">
                  <c:v>63.458910000000003</c:v>
                </c:pt>
                <c:pt idx="6051">
                  <c:v>63.475380000000001</c:v>
                </c:pt>
                <c:pt idx="6052">
                  <c:v>63.491849999999999</c:v>
                </c:pt>
                <c:pt idx="6053">
                  <c:v>63.508319999999998</c:v>
                </c:pt>
                <c:pt idx="6054">
                  <c:v>63.524790000000003</c:v>
                </c:pt>
                <c:pt idx="6055">
                  <c:v>63.541260000000001</c:v>
                </c:pt>
                <c:pt idx="6056">
                  <c:v>63.557740000000003</c:v>
                </c:pt>
                <c:pt idx="6057">
                  <c:v>63.574219999999997</c:v>
                </c:pt>
                <c:pt idx="6058">
                  <c:v>63.590699999999998</c:v>
                </c:pt>
                <c:pt idx="6059">
                  <c:v>63.60718</c:v>
                </c:pt>
                <c:pt idx="6060">
                  <c:v>63.623669999999997</c:v>
                </c:pt>
                <c:pt idx="6061">
                  <c:v>63.640160000000002</c:v>
                </c:pt>
                <c:pt idx="6062">
                  <c:v>63.656640000000003</c:v>
                </c:pt>
                <c:pt idx="6063">
                  <c:v>63.67313</c:v>
                </c:pt>
                <c:pt idx="6064">
                  <c:v>63.689630000000001</c:v>
                </c:pt>
                <c:pt idx="6065">
                  <c:v>63.706119999999999</c:v>
                </c:pt>
                <c:pt idx="6066">
                  <c:v>63.722619999999999</c:v>
                </c:pt>
                <c:pt idx="6067">
                  <c:v>63.73912</c:v>
                </c:pt>
                <c:pt idx="6068">
                  <c:v>63.75562</c:v>
                </c:pt>
                <c:pt idx="6069">
                  <c:v>63.772129999999997</c:v>
                </c:pt>
                <c:pt idx="6070">
                  <c:v>63.788640000000001</c:v>
                </c:pt>
                <c:pt idx="6071">
                  <c:v>63.805149999999998</c:v>
                </c:pt>
                <c:pt idx="6072">
                  <c:v>63.821660000000001</c:v>
                </c:pt>
                <c:pt idx="6073">
                  <c:v>63.838169999999998</c:v>
                </c:pt>
                <c:pt idx="6074">
                  <c:v>63.854680000000002</c:v>
                </c:pt>
                <c:pt idx="6075">
                  <c:v>63.871200000000002</c:v>
                </c:pt>
                <c:pt idx="6076">
                  <c:v>63.887720000000002</c:v>
                </c:pt>
                <c:pt idx="6077">
                  <c:v>63.904240000000001</c:v>
                </c:pt>
                <c:pt idx="6078">
                  <c:v>63.920760000000001</c:v>
                </c:pt>
                <c:pt idx="6079">
                  <c:v>63.937289999999997</c:v>
                </c:pt>
                <c:pt idx="6080">
                  <c:v>63.95382</c:v>
                </c:pt>
                <c:pt idx="6081">
                  <c:v>63.970350000000003</c:v>
                </c:pt>
                <c:pt idx="6082">
                  <c:v>63.986879999999999</c:v>
                </c:pt>
                <c:pt idx="6083">
                  <c:v>64.003410000000002</c:v>
                </c:pt>
                <c:pt idx="6084">
                  <c:v>64.019949999999994</c:v>
                </c:pt>
                <c:pt idx="6085">
                  <c:v>64.036490000000001</c:v>
                </c:pt>
                <c:pt idx="6086">
                  <c:v>64.053030000000007</c:v>
                </c:pt>
                <c:pt idx="6087">
                  <c:v>64.069569999999999</c:v>
                </c:pt>
                <c:pt idx="6088">
                  <c:v>64.086110000000005</c:v>
                </c:pt>
                <c:pt idx="6089">
                  <c:v>64.10266</c:v>
                </c:pt>
                <c:pt idx="6090">
                  <c:v>64.119209999999995</c:v>
                </c:pt>
                <c:pt idx="6091">
                  <c:v>64.135769999999994</c:v>
                </c:pt>
                <c:pt idx="6092">
                  <c:v>64.15231</c:v>
                </c:pt>
                <c:pt idx="6093">
                  <c:v>64.168869999999998</c:v>
                </c:pt>
                <c:pt idx="6094">
                  <c:v>64.185429999999997</c:v>
                </c:pt>
                <c:pt idx="6095">
                  <c:v>64.201989999999995</c:v>
                </c:pt>
                <c:pt idx="6096">
                  <c:v>64.218549999999993</c:v>
                </c:pt>
                <c:pt idx="6097">
                  <c:v>64.235119999999995</c:v>
                </c:pt>
                <c:pt idx="6098">
                  <c:v>64.251679999999993</c:v>
                </c:pt>
                <c:pt idx="6099">
                  <c:v>64.268249999999995</c:v>
                </c:pt>
                <c:pt idx="6100">
                  <c:v>64.284819999999996</c:v>
                </c:pt>
                <c:pt idx="6101">
                  <c:v>64.301389999999998</c:v>
                </c:pt>
                <c:pt idx="6102">
                  <c:v>64.317970000000003</c:v>
                </c:pt>
                <c:pt idx="6103">
                  <c:v>64.334540000000004</c:v>
                </c:pt>
                <c:pt idx="6104">
                  <c:v>64.351129999999998</c:v>
                </c:pt>
                <c:pt idx="6105">
                  <c:v>64.367710000000002</c:v>
                </c:pt>
                <c:pt idx="6106">
                  <c:v>64.384280000000004</c:v>
                </c:pt>
                <c:pt idx="6107">
                  <c:v>64.400869999999998</c:v>
                </c:pt>
                <c:pt idx="6108">
                  <c:v>64.417469999999994</c:v>
                </c:pt>
                <c:pt idx="6109">
                  <c:v>64.434049999999999</c:v>
                </c:pt>
                <c:pt idx="6110">
                  <c:v>64.450649999999996</c:v>
                </c:pt>
                <c:pt idx="6111">
                  <c:v>64.467240000000004</c:v>
                </c:pt>
                <c:pt idx="6112">
                  <c:v>64.483829999999998</c:v>
                </c:pt>
                <c:pt idx="6113">
                  <c:v>64.500429999999994</c:v>
                </c:pt>
                <c:pt idx="6114">
                  <c:v>64.517030000000005</c:v>
                </c:pt>
                <c:pt idx="6115">
                  <c:v>64.533640000000005</c:v>
                </c:pt>
                <c:pt idx="6116">
                  <c:v>64.550240000000002</c:v>
                </c:pt>
                <c:pt idx="6117">
                  <c:v>64.566850000000002</c:v>
                </c:pt>
                <c:pt idx="6118">
                  <c:v>64.583460000000002</c:v>
                </c:pt>
                <c:pt idx="6119">
                  <c:v>64.600070000000002</c:v>
                </c:pt>
                <c:pt idx="6120">
                  <c:v>64.616680000000002</c:v>
                </c:pt>
                <c:pt idx="6121">
                  <c:v>64.633290000000002</c:v>
                </c:pt>
                <c:pt idx="6122">
                  <c:v>64.649910000000006</c:v>
                </c:pt>
                <c:pt idx="6123">
                  <c:v>64.666529999999995</c:v>
                </c:pt>
                <c:pt idx="6124">
                  <c:v>64.683149999999998</c:v>
                </c:pt>
                <c:pt idx="6125">
                  <c:v>64.699780000000004</c:v>
                </c:pt>
                <c:pt idx="6126">
                  <c:v>64.716399999999993</c:v>
                </c:pt>
                <c:pt idx="6127">
                  <c:v>64.733029999999999</c:v>
                </c:pt>
                <c:pt idx="6128">
                  <c:v>64.749660000000006</c:v>
                </c:pt>
                <c:pt idx="6129">
                  <c:v>64.766300000000001</c:v>
                </c:pt>
                <c:pt idx="6130">
                  <c:v>64.782929999999993</c:v>
                </c:pt>
                <c:pt idx="6131">
                  <c:v>64.799570000000003</c:v>
                </c:pt>
                <c:pt idx="6132">
                  <c:v>64.816199999999995</c:v>
                </c:pt>
                <c:pt idx="6133">
                  <c:v>64.832849999999993</c:v>
                </c:pt>
                <c:pt idx="6134">
                  <c:v>64.849490000000003</c:v>
                </c:pt>
                <c:pt idx="6135">
                  <c:v>64.866129999999998</c:v>
                </c:pt>
                <c:pt idx="6136">
                  <c:v>64.882779999999997</c:v>
                </c:pt>
                <c:pt idx="6137">
                  <c:v>64.899429999999995</c:v>
                </c:pt>
                <c:pt idx="6138">
                  <c:v>64.916079999999994</c:v>
                </c:pt>
                <c:pt idx="6139">
                  <c:v>64.932739999999995</c:v>
                </c:pt>
                <c:pt idx="6140">
                  <c:v>64.949389999999994</c:v>
                </c:pt>
                <c:pt idx="6141">
                  <c:v>64.966049999999996</c:v>
                </c:pt>
                <c:pt idx="6142">
                  <c:v>64.982709999999997</c:v>
                </c:pt>
                <c:pt idx="6143">
                  <c:v>64.999369999999999</c:v>
                </c:pt>
                <c:pt idx="6144">
                  <c:v>65.016040000000004</c:v>
                </c:pt>
                <c:pt idx="6145">
                  <c:v>65.032700000000006</c:v>
                </c:pt>
                <c:pt idx="6146">
                  <c:v>65.049369999999996</c:v>
                </c:pt>
                <c:pt idx="6147">
                  <c:v>65.066040000000001</c:v>
                </c:pt>
                <c:pt idx="6148">
                  <c:v>65.082719999999995</c:v>
                </c:pt>
                <c:pt idx="6149">
                  <c:v>65.09939</c:v>
                </c:pt>
                <c:pt idx="6150">
                  <c:v>65.116069999999993</c:v>
                </c:pt>
                <c:pt idx="6151">
                  <c:v>65.132750000000001</c:v>
                </c:pt>
                <c:pt idx="6152">
                  <c:v>65.149429999999995</c:v>
                </c:pt>
                <c:pt idx="6153">
                  <c:v>65.166110000000003</c:v>
                </c:pt>
                <c:pt idx="6154">
                  <c:v>65.1828</c:v>
                </c:pt>
                <c:pt idx="6155">
                  <c:v>65.199489999999997</c:v>
                </c:pt>
                <c:pt idx="6156">
                  <c:v>65.216179999999994</c:v>
                </c:pt>
                <c:pt idx="6157">
                  <c:v>65.232870000000005</c:v>
                </c:pt>
                <c:pt idx="6158">
                  <c:v>65.249570000000006</c:v>
                </c:pt>
                <c:pt idx="6159">
                  <c:v>65.266260000000003</c:v>
                </c:pt>
                <c:pt idx="6160">
                  <c:v>65.282960000000003</c:v>
                </c:pt>
                <c:pt idx="6161">
                  <c:v>65.299660000000003</c:v>
                </c:pt>
                <c:pt idx="6162">
                  <c:v>65.316360000000003</c:v>
                </c:pt>
                <c:pt idx="6163">
                  <c:v>65.333070000000006</c:v>
                </c:pt>
                <c:pt idx="6164">
                  <c:v>65.349779999999996</c:v>
                </c:pt>
                <c:pt idx="6165">
                  <c:v>65.366489999999999</c:v>
                </c:pt>
                <c:pt idx="6166">
                  <c:v>65.383189999999999</c:v>
                </c:pt>
                <c:pt idx="6167">
                  <c:v>65.399910000000006</c:v>
                </c:pt>
                <c:pt idx="6168">
                  <c:v>65.416629999999998</c:v>
                </c:pt>
                <c:pt idx="6169">
                  <c:v>65.433340000000001</c:v>
                </c:pt>
                <c:pt idx="6170">
                  <c:v>65.450069999999997</c:v>
                </c:pt>
                <c:pt idx="6171">
                  <c:v>65.46678</c:v>
                </c:pt>
                <c:pt idx="6172">
                  <c:v>65.483509999999995</c:v>
                </c:pt>
                <c:pt idx="6173">
                  <c:v>65.500240000000005</c:v>
                </c:pt>
                <c:pt idx="6174">
                  <c:v>65.516959999999997</c:v>
                </c:pt>
                <c:pt idx="6175">
                  <c:v>65.533690000000007</c:v>
                </c:pt>
                <c:pt idx="6176">
                  <c:v>65.550430000000006</c:v>
                </c:pt>
                <c:pt idx="6177">
                  <c:v>65.567160000000001</c:v>
                </c:pt>
                <c:pt idx="6178">
                  <c:v>65.5839</c:v>
                </c:pt>
                <c:pt idx="6179">
                  <c:v>65.600639999999999</c:v>
                </c:pt>
                <c:pt idx="6180">
                  <c:v>65.617379999999997</c:v>
                </c:pt>
                <c:pt idx="6181">
                  <c:v>65.634119999999996</c:v>
                </c:pt>
                <c:pt idx="6182">
                  <c:v>65.650869999999998</c:v>
                </c:pt>
                <c:pt idx="6183">
                  <c:v>65.667619999999999</c:v>
                </c:pt>
                <c:pt idx="6184">
                  <c:v>65.684359999999998</c:v>
                </c:pt>
                <c:pt idx="6185">
                  <c:v>65.701120000000003</c:v>
                </c:pt>
                <c:pt idx="6186">
                  <c:v>65.717870000000005</c:v>
                </c:pt>
                <c:pt idx="6187">
                  <c:v>65.734629999999996</c:v>
                </c:pt>
                <c:pt idx="6188">
                  <c:v>65.751390000000001</c:v>
                </c:pt>
                <c:pt idx="6189">
                  <c:v>65.768150000000006</c:v>
                </c:pt>
                <c:pt idx="6190">
                  <c:v>65.784909999999996</c:v>
                </c:pt>
                <c:pt idx="6191">
                  <c:v>65.801670000000001</c:v>
                </c:pt>
                <c:pt idx="6192">
                  <c:v>65.818439999999995</c:v>
                </c:pt>
                <c:pt idx="6193">
                  <c:v>65.835210000000004</c:v>
                </c:pt>
                <c:pt idx="6194">
                  <c:v>65.851979999999998</c:v>
                </c:pt>
                <c:pt idx="6195">
                  <c:v>65.868759999999995</c:v>
                </c:pt>
                <c:pt idx="6196">
                  <c:v>65.885530000000003</c:v>
                </c:pt>
                <c:pt idx="6197">
                  <c:v>65.90231</c:v>
                </c:pt>
                <c:pt idx="6198">
                  <c:v>65.919089999999997</c:v>
                </c:pt>
                <c:pt idx="6199">
                  <c:v>65.935869999999994</c:v>
                </c:pt>
                <c:pt idx="6200">
                  <c:v>65.952659999999995</c:v>
                </c:pt>
                <c:pt idx="6201">
                  <c:v>65.969440000000006</c:v>
                </c:pt>
                <c:pt idx="6202">
                  <c:v>65.986230000000006</c:v>
                </c:pt>
                <c:pt idx="6203">
                  <c:v>66.003020000000006</c:v>
                </c:pt>
                <c:pt idx="6204">
                  <c:v>66.019810000000007</c:v>
                </c:pt>
                <c:pt idx="6205">
                  <c:v>66.036609999999996</c:v>
                </c:pt>
                <c:pt idx="6206">
                  <c:v>66.05341</c:v>
                </c:pt>
                <c:pt idx="6207">
                  <c:v>66.070210000000003</c:v>
                </c:pt>
                <c:pt idx="6208">
                  <c:v>66.087010000000006</c:v>
                </c:pt>
                <c:pt idx="6209">
                  <c:v>66.103809999999996</c:v>
                </c:pt>
                <c:pt idx="6210">
                  <c:v>66.120609999999999</c:v>
                </c:pt>
                <c:pt idx="6211">
                  <c:v>66.137420000000006</c:v>
                </c:pt>
                <c:pt idx="6212">
                  <c:v>66.154229999999998</c:v>
                </c:pt>
                <c:pt idx="6213">
                  <c:v>66.171040000000005</c:v>
                </c:pt>
                <c:pt idx="6214">
                  <c:v>66.187860000000001</c:v>
                </c:pt>
                <c:pt idx="6215">
                  <c:v>66.204669999999993</c:v>
                </c:pt>
                <c:pt idx="6216">
                  <c:v>66.221490000000003</c:v>
                </c:pt>
                <c:pt idx="6217">
                  <c:v>66.238309999999998</c:v>
                </c:pt>
                <c:pt idx="6218">
                  <c:v>66.255129999999994</c:v>
                </c:pt>
                <c:pt idx="6219">
                  <c:v>66.271960000000007</c:v>
                </c:pt>
                <c:pt idx="6220">
                  <c:v>66.288790000000006</c:v>
                </c:pt>
                <c:pt idx="6221">
                  <c:v>66.305620000000005</c:v>
                </c:pt>
                <c:pt idx="6222">
                  <c:v>66.322450000000003</c:v>
                </c:pt>
                <c:pt idx="6223">
                  <c:v>66.339280000000002</c:v>
                </c:pt>
                <c:pt idx="6224">
                  <c:v>66.356120000000004</c:v>
                </c:pt>
                <c:pt idx="6225">
                  <c:v>66.372960000000006</c:v>
                </c:pt>
                <c:pt idx="6226">
                  <c:v>66.389790000000005</c:v>
                </c:pt>
                <c:pt idx="6227">
                  <c:v>66.406630000000007</c:v>
                </c:pt>
                <c:pt idx="6228">
                  <c:v>66.423479999999998</c:v>
                </c:pt>
                <c:pt idx="6229">
                  <c:v>66.44032</c:v>
                </c:pt>
                <c:pt idx="6230">
                  <c:v>66.457170000000005</c:v>
                </c:pt>
                <c:pt idx="6231">
                  <c:v>66.474019999999996</c:v>
                </c:pt>
                <c:pt idx="6232">
                  <c:v>66.490880000000004</c:v>
                </c:pt>
                <c:pt idx="6233">
                  <c:v>66.507729999999995</c:v>
                </c:pt>
                <c:pt idx="6234">
                  <c:v>66.52458</c:v>
                </c:pt>
                <c:pt idx="6235">
                  <c:v>66.541439999999994</c:v>
                </c:pt>
                <c:pt idx="6236">
                  <c:v>66.558300000000003</c:v>
                </c:pt>
                <c:pt idx="6237">
                  <c:v>66.575159999999997</c:v>
                </c:pt>
                <c:pt idx="6238">
                  <c:v>66.592029999999994</c:v>
                </c:pt>
                <c:pt idx="6239">
                  <c:v>66.608900000000006</c:v>
                </c:pt>
                <c:pt idx="6240">
                  <c:v>66.625770000000003</c:v>
                </c:pt>
                <c:pt idx="6241">
                  <c:v>66.64264</c:v>
                </c:pt>
                <c:pt idx="6242">
                  <c:v>66.659520000000001</c:v>
                </c:pt>
                <c:pt idx="6243">
                  <c:v>66.676389999999998</c:v>
                </c:pt>
                <c:pt idx="6244">
                  <c:v>66.693269999999998</c:v>
                </c:pt>
                <c:pt idx="6245">
                  <c:v>66.710149999999999</c:v>
                </c:pt>
                <c:pt idx="6246">
                  <c:v>66.727040000000002</c:v>
                </c:pt>
                <c:pt idx="6247">
                  <c:v>66.743920000000003</c:v>
                </c:pt>
                <c:pt idx="6248">
                  <c:v>66.760800000000003</c:v>
                </c:pt>
                <c:pt idx="6249">
                  <c:v>66.777690000000007</c:v>
                </c:pt>
                <c:pt idx="6250">
                  <c:v>66.794589999999999</c:v>
                </c:pt>
                <c:pt idx="6251">
                  <c:v>66.811480000000003</c:v>
                </c:pt>
                <c:pt idx="6252">
                  <c:v>66.828370000000007</c:v>
                </c:pt>
                <c:pt idx="6253">
                  <c:v>66.845269999999999</c:v>
                </c:pt>
                <c:pt idx="6254">
                  <c:v>66.862170000000006</c:v>
                </c:pt>
                <c:pt idx="6255">
                  <c:v>66.879069999999999</c:v>
                </c:pt>
                <c:pt idx="6256">
                  <c:v>66.895970000000005</c:v>
                </c:pt>
                <c:pt idx="6257">
                  <c:v>66.912880000000001</c:v>
                </c:pt>
                <c:pt idx="6258">
                  <c:v>66.929789999999997</c:v>
                </c:pt>
                <c:pt idx="6259">
                  <c:v>66.946690000000004</c:v>
                </c:pt>
                <c:pt idx="6260">
                  <c:v>66.963610000000003</c:v>
                </c:pt>
                <c:pt idx="6261">
                  <c:v>66.980519999999999</c:v>
                </c:pt>
                <c:pt idx="6262">
                  <c:v>66.997439999999997</c:v>
                </c:pt>
                <c:pt idx="6263">
                  <c:v>67.014359999999996</c:v>
                </c:pt>
                <c:pt idx="6264">
                  <c:v>67.031279999999995</c:v>
                </c:pt>
                <c:pt idx="6265">
                  <c:v>67.048199999999994</c:v>
                </c:pt>
                <c:pt idx="6266">
                  <c:v>67.065119999999993</c:v>
                </c:pt>
                <c:pt idx="6267">
                  <c:v>67.082049999999995</c:v>
                </c:pt>
                <c:pt idx="6268">
                  <c:v>67.098979999999997</c:v>
                </c:pt>
                <c:pt idx="6269">
                  <c:v>67.11591</c:v>
                </c:pt>
                <c:pt idx="6270">
                  <c:v>67.132850000000005</c:v>
                </c:pt>
                <c:pt idx="6271">
                  <c:v>67.149789999999996</c:v>
                </c:pt>
                <c:pt idx="6272">
                  <c:v>67.166730000000001</c:v>
                </c:pt>
                <c:pt idx="6273">
                  <c:v>67.183660000000003</c:v>
                </c:pt>
                <c:pt idx="6274">
                  <c:v>67.200609999999998</c:v>
                </c:pt>
                <c:pt idx="6275">
                  <c:v>67.217550000000003</c:v>
                </c:pt>
                <c:pt idx="6276">
                  <c:v>67.234499999999997</c:v>
                </c:pt>
                <c:pt idx="6277">
                  <c:v>67.251440000000002</c:v>
                </c:pt>
                <c:pt idx="6278">
                  <c:v>67.268389999999997</c:v>
                </c:pt>
                <c:pt idx="6279">
                  <c:v>67.285349999999994</c:v>
                </c:pt>
                <c:pt idx="6280">
                  <c:v>67.302300000000002</c:v>
                </c:pt>
                <c:pt idx="6281">
                  <c:v>67.31926</c:v>
                </c:pt>
                <c:pt idx="6282">
                  <c:v>67.336219999999997</c:v>
                </c:pt>
                <c:pt idx="6283">
                  <c:v>67.353179999999995</c:v>
                </c:pt>
                <c:pt idx="6284">
                  <c:v>67.370140000000006</c:v>
                </c:pt>
                <c:pt idx="6285">
                  <c:v>67.387110000000007</c:v>
                </c:pt>
                <c:pt idx="6286">
                  <c:v>67.404079999999993</c:v>
                </c:pt>
                <c:pt idx="6287">
                  <c:v>67.421040000000005</c:v>
                </c:pt>
                <c:pt idx="6288">
                  <c:v>67.438019999999995</c:v>
                </c:pt>
                <c:pt idx="6289">
                  <c:v>67.454989999999995</c:v>
                </c:pt>
                <c:pt idx="6290">
                  <c:v>67.471969999999999</c:v>
                </c:pt>
                <c:pt idx="6291">
                  <c:v>67.488950000000003</c:v>
                </c:pt>
                <c:pt idx="6292">
                  <c:v>67.505930000000006</c:v>
                </c:pt>
                <c:pt idx="6293">
                  <c:v>67.522909999999996</c:v>
                </c:pt>
                <c:pt idx="6294">
                  <c:v>67.53989</c:v>
                </c:pt>
                <c:pt idx="6295">
                  <c:v>67.556880000000007</c:v>
                </c:pt>
                <c:pt idx="6296">
                  <c:v>67.573880000000003</c:v>
                </c:pt>
                <c:pt idx="6297">
                  <c:v>67.590869999999995</c:v>
                </c:pt>
                <c:pt idx="6298">
                  <c:v>67.607860000000002</c:v>
                </c:pt>
                <c:pt idx="6299">
                  <c:v>67.624859999999998</c:v>
                </c:pt>
                <c:pt idx="6300">
                  <c:v>67.641850000000005</c:v>
                </c:pt>
                <c:pt idx="6301">
                  <c:v>67.658850000000001</c:v>
                </c:pt>
                <c:pt idx="6302">
                  <c:v>67.675849999999997</c:v>
                </c:pt>
                <c:pt idx="6303">
                  <c:v>67.692859999999996</c:v>
                </c:pt>
                <c:pt idx="6304">
                  <c:v>67.709860000000006</c:v>
                </c:pt>
                <c:pt idx="6305">
                  <c:v>67.726870000000005</c:v>
                </c:pt>
                <c:pt idx="6306">
                  <c:v>67.743880000000004</c:v>
                </c:pt>
                <c:pt idx="6307">
                  <c:v>67.760890000000003</c:v>
                </c:pt>
                <c:pt idx="6308">
                  <c:v>67.777910000000006</c:v>
                </c:pt>
                <c:pt idx="6309">
                  <c:v>67.794920000000005</c:v>
                </c:pt>
                <c:pt idx="6310">
                  <c:v>67.811940000000007</c:v>
                </c:pt>
                <c:pt idx="6311">
                  <c:v>67.828959999999995</c:v>
                </c:pt>
                <c:pt idx="6312">
                  <c:v>67.84599</c:v>
                </c:pt>
                <c:pt idx="6313">
                  <c:v>67.863010000000003</c:v>
                </c:pt>
                <c:pt idx="6314">
                  <c:v>67.880039999999994</c:v>
                </c:pt>
                <c:pt idx="6315">
                  <c:v>67.897069999999999</c:v>
                </c:pt>
                <c:pt idx="6316">
                  <c:v>67.914100000000005</c:v>
                </c:pt>
                <c:pt idx="6317">
                  <c:v>67.931139999999999</c:v>
                </c:pt>
                <c:pt idx="6318">
                  <c:v>67.948170000000005</c:v>
                </c:pt>
                <c:pt idx="6319">
                  <c:v>67.965209999999999</c:v>
                </c:pt>
                <c:pt idx="6320">
                  <c:v>67.982249999999993</c:v>
                </c:pt>
                <c:pt idx="6321">
                  <c:v>67.999300000000005</c:v>
                </c:pt>
                <c:pt idx="6322">
                  <c:v>68.01634</c:v>
                </c:pt>
                <c:pt idx="6323">
                  <c:v>68.033389999999997</c:v>
                </c:pt>
                <c:pt idx="6324">
                  <c:v>68.050439999999995</c:v>
                </c:pt>
                <c:pt idx="6325">
                  <c:v>68.067490000000006</c:v>
                </c:pt>
                <c:pt idx="6326">
                  <c:v>68.084540000000004</c:v>
                </c:pt>
                <c:pt idx="6327">
                  <c:v>68.101590000000002</c:v>
                </c:pt>
                <c:pt idx="6328">
                  <c:v>68.118650000000002</c:v>
                </c:pt>
                <c:pt idx="6329">
                  <c:v>68.135710000000003</c:v>
                </c:pt>
                <c:pt idx="6330">
                  <c:v>68.152770000000004</c:v>
                </c:pt>
                <c:pt idx="6331">
                  <c:v>68.169839999999994</c:v>
                </c:pt>
                <c:pt idx="6332">
                  <c:v>68.186899999999994</c:v>
                </c:pt>
                <c:pt idx="6333">
                  <c:v>68.203969999999998</c:v>
                </c:pt>
                <c:pt idx="6334">
                  <c:v>68.221040000000002</c:v>
                </c:pt>
                <c:pt idx="6335">
                  <c:v>68.238110000000006</c:v>
                </c:pt>
                <c:pt idx="6336">
                  <c:v>68.255189999999999</c:v>
                </c:pt>
                <c:pt idx="6337">
                  <c:v>68.272260000000003</c:v>
                </c:pt>
                <c:pt idx="6338">
                  <c:v>68.289339999999996</c:v>
                </c:pt>
                <c:pt idx="6339">
                  <c:v>68.306430000000006</c:v>
                </c:pt>
                <c:pt idx="6340">
                  <c:v>68.323509999999999</c:v>
                </c:pt>
                <c:pt idx="6341">
                  <c:v>68.340590000000006</c:v>
                </c:pt>
                <c:pt idx="6342">
                  <c:v>68.357680000000002</c:v>
                </c:pt>
                <c:pt idx="6343">
                  <c:v>68.374769999999998</c:v>
                </c:pt>
                <c:pt idx="6344">
                  <c:v>68.391859999999994</c:v>
                </c:pt>
                <c:pt idx="6345">
                  <c:v>68.408959999999993</c:v>
                </c:pt>
                <c:pt idx="6346">
                  <c:v>68.426060000000007</c:v>
                </c:pt>
                <c:pt idx="6347">
                  <c:v>68.443150000000003</c:v>
                </c:pt>
                <c:pt idx="6348">
                  <c:v>68.460250000000002</c:v>
                </c:pt>
                <c:pt idx="6349">
                  <c:v>68.477360000000004</c:v>
                </c:pt>
                <c:pt idx="6350">
                  <c:v>68.494450000000001</c:v>
                </c:pt>
                <c:pt idx="6351">
                  <c:v>68.511570000000006</c:v>
                </c:pt>
                <c:pt idx="6352">
                  <c:v>68.528670000000005</c:v>
                </c:pt>
                <c:pt idx="6353">
                  <c:v>68.545779999999993</c:v>
                </c:pt>
                <c:pt idx="6354">
                  <c:v>68.562899999999999</c:v>
                </c:pt>
                <c:pt idx="6355">
                  <c:v>68.580010000000001</c:v>
                </c:pt>
                <c:pt idx="6356">
                  <c:v>68.597130000000007</c:v>
                </c:pt>
                <c:pt idx="6357">
                  <c:v>68.614249999999998</c:v>
                </c:pt>
                <c:pt idx="6358">
                  <c:v>68.631370000000004</c:v>
                </c:pt>
                <c:pt idx="6359">
                  <c:v>68.648489999999995</c:v>
                </c:pt>
                <c:pt idx="6360">
                  <c:v>68.665620000000004</c:v>
                </c:pt>
                <c:pt idx="6361">
                  <c:v>68.682749999999999</c:v>
                </c:pt>
                <c:pt idx="6362">
                  <c:v>68.699870000000004</c:v>
                </c:pt>
                <c:pt idx="6363">
                  <c:v>68.717010000000002</c:v>
                </c:pt>
                <c:pt idx="6364">
                  <c:v>68.73415</c:v>
                </c:pt>
                <c:pt idx="6365">
                  <c:v>68.751279999999994</c:v>
                </c:pt>
                <c:pt idx="6366">
                  <c:v>68.768420000000006</c:v>
                </c:pt>
                <c:pt idx="6367">
                  <c:v>68.785560000000004</c:v>
                </c:pt>
                <c:pt idx="6368">
                  <c:v>68.802700000000002</c:v>
                </c:pt>
                <c:pt idx="6369">
                  <c:v>68.819850000000002</c:v>
                </c:pt>
                <c:pt idx="6370">
                  <c:v>68.837000000000003</c:v>
                </c:pt>
                <c:pt idx="6371">
                  <c:v>68.854140000000001</c:v>
                </c:pt>
                <c:pt idx="6372">
                  <c:v>68.871300000000005</c:v>
                </c:pt>
                <c:pt idx="6373">
                  <c:v>68.888450000000006</c:v>
                </c:pt>
                <c:pt idx="6374">
                  <c:v>68.905600000000007</c:v>
                </c:pt>
                <c:pt idx="6375">
                  <c:v>68.922759999999997</c:v>
                </c:pt>
                <c:pt idx="6376">
                  <c:v>68.939930000000004</c:v>
                </c:pt>
                <c:pt idx="6377">
                  <c:v>68.957080000000005</c:v>
                </c:pt>
                <c:pt idx="6378">
                  <c:v>68.974249999999998</c:v>
                </c:pt>
                <c:pt idx="6379">
                  <c:v>68.991420000000005</c:v>
                </c:pt>
                <c:pt idx="6380">
                  <c:v>69.008579999999995</c:v>
                </c:pt>
                <c:pt idx="6381">
                  <c:v>69.025760000000005</c:v>
                </c:pt>
                <c:pt idx="6382">
                  <c:v>69.042929999999998</c:v>
                </c:pt>
                <c:pt idx="6383">
                  <c:v>69.060100000000006</c:v>
                </c:pt>
                <c:pt idx="6384">
                  <c:v>69.077280000000002</c:v>
                </c:pt>
                <c:pt idx="6385">
                  <c:v>69.094459999999998</c:v>
                </c:pt>
                <c:pt idx="6386">
                  <c:v>69.111639999999994</c:v>
                </c:pt>
                <c:pt idx="6387">
                  <c:v>69.128820000000005</c:v>
                </c:pt>
                <c:pt idx="6388">
                  <c:v>69.146010000000004</c:v>
                </c:pt>
                <c:pt idx="6389">
                  <c:v>69.163200000000003</c:v>
                </c:pt>
                <c:pt idx="6390">
                  <c:v>69.180390000000003</c:v>
                </c:pt>
                <c:pt idx="6391">
                  <c:v>69.197580000000002</c:v>
                </c:pt>
                <c:pt idx="6392">
                  <c:v>69.214780000000005</c:v>
                </c:pt>
                <c:pt idx="6393">
                  <c:v>69.231970000000004</c:v>
                </c:pt>
                <c:pt idx="6394">
                  <c:v>69.249170000000007</c:v>
                </c:pt>
                <c:pt idx="6395">
                  <c:v>69.266369999999995</c:v>
                </c:pt>
                <c:pt idx="6396">
                  <c:v>69.283569999999997</c:v>
                </c:pt>
                <c:pt idx="6397">
                  <c:v>69.30077</c:v>
                </c:pt>
                <c:pt idx="6398">
                  <c:v>69.317989999999995</c:v>
                </c:pt>
                <c:pt idx="6399">
                  <c:v>69.335189999999997</c:v>
                </c:pt>
                <c:pt idx="6400">
                  <c:v>69.352400000000003</c:v>
                </c:pt>
                <c:pt idx="6401">
                  <c:v>69.369609999999994</c:v>
                </c:pt>
                <c:pt idx="6402">
                  <c:v>69.386830000000003</c:v>
                </c:pt>
                <c:pt idx="6403">
                  <c:v>69.404049999999998</c:v>
                </c:pt>
                <c:pt idx="6404">
                  <c:v>69.421270000000007</c:v>
                </c:pt>
                <c:pt idx="6405">
                  <c:v>69.438490000000002</c:v>
                </c:pt>
                <c:pt idx="6406">
                  <c:v>69.455719999999999</c:v>
                </c:pt>
                <c:pt idx="6407">
                  <c:v>69.472949999999997</c:v>
                </c:pt>
                <c:pt idx="6408">
                  <c:v>69.490170000000006</c:v>
                </c:pt>
                <c:pt idx="6409">
                  <c:v>69.507400000000004</c:v>
                </c:pt>
                <c:pt idx="6410">
                  <c:v>69.524640000000005</c:v>
                </c:pt>
                <c:pt idx="6411">
                  <c:v>69.541870000000003</c:v>
                </c:pt>
                <c:pt idx="6412">
                  <c:v>69.559100000000001</c:v>
                </c:pt>
                <c:pt idx="6413">
                  <c:v>69.576350000000005</c:v>
                </c:pt>
                <c:pt idx="6414">
                  <c:v>69.593590000000006</c:v>
                </c:pt>
                <c:pt idx="6415">
                  <c:v>69.610830000000007</c:v>
                </c:pt>
                <c:pt idx="6416">
                  <c:v>69.628069999999994</c:v>
                </c:pt>
                <c:pt idx="6417">
                  <c:v>69.645319999999998</c:v>
                </c:pt>
                <c:pt idx="6418">
                  <c:v>69.662570000000002</c:v>
                </c:pt>
                <c:pt idx="6419">
                  <c:v>69.679820000000007</c:v>
                </c:pt>
                <c:pt idx="6420">
                  <c:v>69.697069999999997</c:v>
                </c:pt>
                <c:pt idx="6421">
                  <c:v>69.714330000000004</c:v>
                </c:pt>
                <c:pt idx="6422">
                  <c:v>69.731589999999997</c:v>
                </c:pt>
                <c:pt idx="6423">
                  <c:v>69.748859999999993</c:v>
                </c:pt>
                <c:pt idx="6424">
                  <c:v>69.766109999999998</c:v>
                </c:pt>
                <c:pt idx="6425">
                  <c:v>69.783379999999994</c:v>
                </c:pt>
                <c:pt idx="6426">
                  <c:v>69.800640000000001</c:v>
                </c:pt>
                <c:pt idx="6427">
                  <c:v>69.817920000000001</c:v>
                </c:pt>
                <c:pt idx="6428">
                  <c:v>69.835189999999997</c:v>
                </c:pt>
                <c:pt idx="6429">
                  <c:v>69.852459999999994</c:v>
                </c:pt>
                <c:pt idx="6430">
                  <c:v>69.869739999999993</c:v>
                </c:pt>
                <c:pt idx="6431">
                  <c:v>69.887020000000007</c:v>
                </c:pt>
                <c:pt idx="6432">
                  <c:v>69.904290000000003</c:v>
                </c:pt>
                <c:pt idx="6433">
                  <c:v>69.921580000000006</c:v>
                </c:pt>
                <c:pt idx="6434">
                  <c:v>69.938860000000005</c:v>
                </c:pt>
                <c:pt idx="6435">
                  <c:v>69.956149999999994</c:v>
                </c:pt>
                <c:pt idx="6436">
                  <c:v>69.973429999999993</c:v>
                </c:pt>
                <c:pt idx="6437">
                  <c:v>69.990719999999996</c:v>
                </c:pt>
                <c:pt idx="6438">
                  <c:v>70.008020000000002</c:v>
                </c:pt>
                <c:pt idx="6439">
                  <c:v>70.025310000000005</c:v>
                </c:pt>
                <c:pt idx="6440">
                  <c:v>70.042599999999993</c:v>
                </c:pt>
                <c:pt idx="6441">
                  <c:v>70.059910000000002</c:v>
                </c:pt>
                <c:pt idx="6442">
                  <c:v>70.077209999999994</c:v>
                </c:pt>
                <c:pt idx="6443">
                  <c:v>70.09451</c:v>
                </c:pt>
                <c:pt idx="6444">
                  <c:v>70.111819999999994</c:v>
                </c:pt>
                <c:pt idx="6445">
                  <c:v>70.12912</c:v>
                </c:pt>
                <c:pt idx="6446">
                  <c:v>70.146429999999995</c:v>
                </c:pt>
                <c:pt idx="6447">
                  <c:v>70.163740000000004</c:v>
                </c:pt>
                <c:pt idx="6448">
                  <c:v>70.181049999999999</c:v>
                </c:pt>
                <c:pt idx="6449">
                  <c:v>70.198369999999997</c:v>
                </c:pt>
                <c:pt idx="6450">
                  <c:v>70.215689999999995</c:v>
                </c:pt>
                <c:pt idx="6451">
                  <c:v>70.233009999999993</c:v>
                </c:pt>
                <c:pt idx="6452">
                  <c:v>70.250339999999994</c:v>
                </c:pt>
                <c:pt idx="6453">
                  <c:v>70.267650000000003</c:v>
                </c:pt>
                <c:pt idx="6454">
                  <c:v>70.284980000000004</c:v>
                </c:pt>
                <c:pt idx="6455">
                  <c:v>70.302310000000006</c:v>
                </c:pt>
                <c:pt idx="6456">
                  <c:v>70.319640000000007</c:v>
                </c:pt>
                <c:pt idx="6457">
                  <c:v>70.336979999999997</c:v>
                </c:pt>
                <c:pt idx="6458">
                  <c:v>70.354309999999998</c:v>
                </c:pt>
                <c:pt idx="6459">
                  <c:v>70.371650000000002</c:v>
                </c:pt>
                <c:pt idx="6460">
                  <c:v>70.388990000000007</c:v>
                </c:pt>
                <c:pt idx="6461">
                  <c:v>70.406329999999997</c:v>
                </c:pt>
                <c:pt idx="6462">
                  <c:v>70.423680000000004</c:v>
                </c:pt>
                <c:pt idx="6463">
                  <c:v>70.441019999999995</c:v>
                </c:pt>
                <c:pt idx="6464">
                  <c:v>70.458370000000002</c:v>
                </c:pt>
                <c:pt idx="6465">
                  <c:v>70.475719999999995</c:v>
                </c:pt>
                <c:pt idx="6466">
                  <c:v>70.493070000000003</c:v>
                </c:pt>
                <c:pt idx="6467">
                  <c:v>70.510419999999996</c:v>
                </c:pt>
                <c:pt idx="6468">
                  <c:v>70.527780000000007</c:v>
                </c:pt>
                <c:pt idx="6469">
                  <c:v>70.545140000000004</c:v>
                </c:pt>
                <c:pt idx="6470">
                  <c:v>70.5625</c:v>
                </c:pt>
                <c:pt idx="6471">
                  <c:v>70.579859999999996</c:v>
                </c:pt>
                <c:pt idx="6472">
                  <c:v>70.597229999999996</c:v>
                </c:pt>
                <c:pt idx="6473">
                  <c:v>70.614590000000007</c:v>
                </c:pt>
                <c:pt idx="6474">
                  <c:v>70.631969999999995</c:v>
                </c:pt>
                <c:pt idx="6475">
                  <c:v>70.649339999999995</c:v>
                </c:pt>
                <c:pt idx="6476">
                  <c:v>70.666709999999995</c:v>
                </c:pt>
                <c:pt idx="6477">
                  <c:v>70.684079999999994</c:v>
                </c:pt>
                <c:pt idx="6478">
                  <c:v>70.701459999999997</c:v>
                </c:pt>
                <c:pt idx="6479">
                  <c:v>70.71884</c:v>
                </c:pt>
                <c:pt idx="6480">
                  <c:v>70.736230000000006</c:v>
                </c:pt>
                <c:pt idx="6481">
                  <c:v>70.753609999999995</c:v>
                </c:pt>
                <c:pt idx="6482">
                  <c:v>70.771000000000001</c:v>
                </c:pt>
                <c:pt idx="6483">
                  <c:v>70.788380000000004</c:v>
                </c:pt>
                <c:pt idx="6484">
                  <c:v>70.805779999999999</c:v>
                </c:pt>
                <c:pt idx="6485">
                  <c:v>70.823170000000005</c:v>
                </c:pt>
                <c:pt idx="6486">
                  <c:v>70.840559999999996</c:v>
                </c:pt>
                <c:pt idx="6487">
                  <c:v>70.857960000000006</c:v>
                </c:pt>
                <c:pt idx="6488">
                  <c:v>70.875360000000001</c:v>
                </c:pt>
                <c:pt idx="6489">
                  <c:v>70.892759999999996</c:v>
                </c:pt>
                <c:pt idx="6490">
                  <c:v>70.910160000000005</c:v>
                </c:pt>
                <c:pt idx="6491">
                  <c:v>70.927570000000003</c:v>
                </c:pt>
                <c:pt idx="6492">
                  <c:v>70.944980000000001</c:v>
                </c:pt>
                <c:pt idx="6493">
                  <c:v>70.962389999999999</c:v>
                </c:pt>
                <c:pt idx="6494">
                  <c:v>70.979799999999997</c:v>
                </c:pt>
                <c:pt idx="6495">
                  <c:v>70.997219999999999</c:v>
                </c:pt>
                <c:pt idx="6496">
                  <c:v>71.014629999999997</c:v>
                </c:pt>
                <c:pt idx="6497">
                  <c:v>71.032049999999998</c:v>
                </c:pt>
                <c:pt idx="6498">
                  <c:v>71.049469999999999</c:v>
                </c:pt>
                <c:pt idx="6499">
                  <c:v>71.066890000000001</c:v>
                </c:pt>
                <c:pt idx="6500">
                  <c:v>71.084320000000005</c:v>
                </c:pt>
                <c:pt idx="6501">
                  <c:v>71.101749999999996</c:v>
                </c:pt>
                <c:pt idx="6502">
                  <c:v>71.119169999999997</c:v>
                </c:pt>
                <c:pt idx="6503">
                  <c:v>71.136600000000001</c:v>
                </c:pt>
                <c:pt idx="6504">
                  <c:v>71.154039999999995</c:v>
                </c:pt>
                <c:pt idx="6505">
                  <c:v>71.171469999999999</c:v>
                </c:pt>
                <c:pt idx="6506">
                  <c:v>71.188910000000007</c:v>
                </c:pt>
                <c:pt idx="6507">
                  <c:v>71.20635</c:v>
                </c:pt>
                <c:pt idx="6508">
                  <c:v>71.223789999999994</c:v>
                </c:pt>
                <c:pt idx="6509">
                  <c:v>71.241230000000002</c:v>
                </c:pt>
                <c:pt idx="6510">
                  <c:v>71.258679999999998</c:v>
                </c:pt>
                <c:pt idx="6511">
                  <c:v>71.276129999999995</c:v>
                </c:pt>
                <c:pt idx="6512">
                  <c:v>71.293580000000006</c:v>
                </c:pt>
                <c:pt idx="6513">
                  <c:v>71.311040000000006</c:v>
                </c:pt>
                <c:pt idx="6514">
                  <c:v>71.328490000000002</c:v>
                </c:pt>
                <c:pt idx="6515">
                  <c:v>71.345950000000002</c:v>
                </c:pt>
                <c:pt idx="6516">
                  <c:v>71.363399999999999</c:v>
                </c:pt>
                <c:pt idx="6517">
                  <c:v>71.380870000000002</c:v>
                </c:pt>
                <c:pt idx="6518">
                  <c:v>71.398330000000001</c:v>
                </c:pt>
                <c:pt idx="6519">
                  <c:v>71.415790000000001</c:v>
                </c:pt>
                <c:pt idx="6520">
                  <c:v>71.433269999999993</c:v>
                </c:pt>
                <c:pt idx="6521">
                  <c:v>71.450729999999993</c:v>
                </c:pt>
                <c:pt idx="6522">
                  <c:v>71.468209999999999</c:v>
                </c:pt>
                <c:pt idx="6523">
                  <c:v>71.485680000000002</c:v>
                </c:pt>
                <c:pt idx="6524">
                  <c:v>71.503150000000005</c:v>
                </c:pt>
                <c:pt idx="6525">
                  <c:v>71.520629999999997</c:v>
                </c:pt>
                <c:pt idx="6526">
                  <c:v>71.538120000000006</c:v>
                </c:pt>
                <c:pt idx="6527">
                  <c:v>71.555599999999998</c:v>
                </c:pt>
                <c:pt idx="6528">
                  <c:v>71.573080000000004</c:v>
                </c:pt>
                <c:pt idx="6529">
                  <c:v>71.59057</c:v>
                </c:pt>
                <c:pt idx="6530">
                  <c:v>71.608059999999995</c:v>
                </c:pt>
                <c:pt idx="6531">
                  <c:v>71.625550000000004</c:v>
                </c:pt>
                <c:pt idx="6532">
                  <c:v>71.643039999999999</c:v>
                </c:pt>
                <c:pt idx="6533">
                  <c:v>71.660539999999997</c:v>
                </c:pt>
                <c:pt idx="6534">
                  <c:v>71.678030000000007</c:v>
                </c:pt>
                <c:pt idx="6535">
                  <c:v>71.695530000000005</c:v>
                </c:pt>
                <c:pt idx="6536">
                  <c:v>71.713040000000007</c:v>
                </c:pt>
                <c:pt idx="6537">
                  <c:v>71.730540000000005</c:v>
                </c:pt>
                <c:pt idx="6538">
                  <c:v>71.748050000000006</c:v>
                </c:pt>
                <c:pt idx="6539">
                  <c:v>71.765559999999994</c:v>
                </c:pt>
                <c:pt idx="6540">
                  <c:v>71.783069999999995</c:v>
                </c:pt>
                <c:pt idx="6541">
                  <c:v>71.800579999999997</c:v>
                </c:pt>
                <c:pt idx="6542">
                  <c:v>71.818089999999998</c:v>
                </c:pt>
                <c:pt idx="6543">
                  <c:v>71.835610000000003</c:v>
                </c:pt>
                <c:pt idx="6544">
                  <c:v>71.853129999999993</c:v>
                </c:pt>
                <c:pt idx="6545">
                  <c:v>71.870639999999995</c:v>
                </c:pt>
                <c:pt idx="6546">
                  <c:v>71.888170000000002</c:v>
                </c:pt>
                <c:pt idx="6547">
                  <c:v>71.905690000000007</c:v>
                </c:pt>
                <c:pt idx="6548">
                  <c:v>71.923230000000004</c:v>
                </c:pt>
                <c:pt idx="6549">
                  <c:v>71.940749999999994</c:v>
                </c:pt>
                <c:pt idx="6550">
                  <c:v>71.958280000000002</c:v>
                </c:pt>
                <c:pt idx="6551">
                  <c:v>71.975809999999996</c:v>
                </c:pt>
                <c:pt idx="6552">
                  <c:v>71.993350000000007</c:v>
                </c:pt>
                <c:pt idx="6553">
                  <c:v>72.010890000000003</c:v>
                </c:pt>
                <c:pt idx="6554">
                  <c:v>72.02843</c:v>
                </c:pt>
                <c:pt idx="6555">
                  <c:v>72.045969999999997</c:v>
                </c:pt>
                <c:pt idx="6556">
                  <c:v>72.063509999999994</c:v>
                </c:pt>
                <c:pt idx="6557">
                  <c:v>72.081059999999994</c:v>
                </c:pt>
                <c:pt idx="6558">
                  <c:v>72.098609999999994</c:v>
                </c:pt>
                <c:pt idx="6559">
                  <c:v>72.116169999999997</c:v>
                </c:pt>
                <c:pt idx="6560">
                  <c:v>72.133719999999997</c:v>
                </c:pt>
                <c:pt idx="6561">
                  <c:v>72.15128</c:v>
                </c:pt>
                <c:pt idx="6562">
                  <c:v>72.16883</c:v>
                </c:pt>
                <c:pt idx="6563">
                  <c:v>72.186390000000003</c:v>
                </c:pt>
                <c:pt idx="6564">
                  <c:v>72.203950000000006</c:v>
                </c:pt>
                <c:pt idx="6565">
                  <c:v>72.221509999999995</c:v>
                </c:pt>
                <c:pt idx="6566">
                  <c:v>72.239080000000001</c:v>
                </c:pt>
                <c:pt idx="6567">
                  <c:v>72.256649999999993</c:v>
                </c:pt>
                <c:pt idx="6568">
                  <c:v>72.27422</c:v>
                </c:pt>
                <c:pt idx="6569">
                  <c:v>72.291790000000006</c:v>
                </c:pt>
                <c:pt idx="6570">
                  <c:v>72.309359999999998</c:v>
                </c:pt>
                <c:pt idx="6571">
                  <c:v>72.326939999999993</c:v>
                </c:pt>
                <c:pt idx="6572">
                  <c:v>72.344520000000003</c:v>
                </c:pt>
                <c:pt idx="6573">
                  <c:v>72.362099999999998</c:v>
                </c:pt>
                <c:pt idx="6574">
                  <c:v>72.379679999999993</c:v>
                </c:pt>
                <c:pt idx="6575">
                  <c:v>72.397270000000006</c:v>
                </c:pt>
                <c:pt idx="6576">
                  <c:v>72.414860000000004</c:v>
                </c:pt>
                <c:pt idx="6577">
                  <c:v>72.432450000000003</c:v>
                </c:pt>
                <c:pt idx="6578">
                  <c:v>72.450040000000001</c:v>
                </c:pt>
                <c:pt idx="6579">
                  <c:v>72.46763</c:v>
                </c:pt>
                <c:pt idx="6580">
                  <c:v>72.485230000000001</c:v>
                </c:pt>
                <c:pt idx="6581">
                  <c:v>72.50282</c:v>
                </c:pt>
                <c:pt idx="6582">
                  <c:v>72.520420000000001</c:v>
                </c:pt>
                <c:pt idx="6583">
                  <c:v>72.538020000000003</c:v>
                </c:pt>
                <c:pt idx="6584">
                  <c:v>72.555629999999994</c:v>
                </c:pt>
                <c:pt idx="6585">
                  <c:v>72.573229999999995</c:v>
                </c:pt>
                <c:pt idx="6586">
                  <c:v>72.59084</c:v>
                </c:pt>
                <c:pt idx="6587">
                  <c:v>72.608459999999994</c:v>
                </c:pt>
                <c:pt idx="6588">
                  <c:v>72.626069999999999</c:v>
                </c:pt>
                <c:pt idx="6589">
                  <c:v>72.643680000000003</c:v>
                </c:pt>
                <c:pt idx="6590">
                  <c:v>72.661299999999997</c:v>
                </c:pt>
                <c:pt idx="6591">
                  <c:v>72.678920000000005</c:v>
                </c:pt>
                <c:pt idx="6592">
                  <c:v>72.696539999999999</c:v>
                </c:pt>
                <c:pt idx="6593">
                  <c:v>72.714160000000007</c:v>
                </c:pt>
                <c:pt idx="6594">
                  <c:v>72.731790000000004</c:v>
                </c:pt>
                <c:pt idx="6595">
                  <c:v>72.749420000000001</c:v>
                </c:pt>
                <c:pt idx="6596">
                  <c:v>72.767049999999998</c:v>
                </c:pt>
                <c:pt idx="6597">
                  <c:v>72.784679999999994</c:v>
                </c:pt>
                <c:pt idx="6598">
                  <c:v>72.802310000000006</c:v>
                </c:pt>
                <c:pt idx="6599">
                  <c:v>72.819950000000006</c:v>
                </c:pt>
                <c:pt idx="6600">
                  <c:v>72.837590000000006</c:v>
                </c:pt>
                <c:pt idx="6601">
                  <c:v>72.855230000000006</c:v>
                </c:pt>
                <c:pt idx="6602">
                  <c:v>72.872870000000006</c:v>
                </c:pt>
                <c:pt idx="6603">
                  <c:v>72.890519999999995</c:v>
                </c:pt>
                <c:pt idx="6604">
                  <c:v>72.908159999999995</c:v>
                </c:pt>
                <c:pt idx="6605">
                  <c:v>72.925809999999998</c:v>
                </c:pt>
                <c:pt idx="6606">
                  <c:v>72.943470000000005</c:v>
                </c:pt>
                <c:pt idx="6607">
                  <c:v>72.961119999999994</c:v>
                </c:pt>
                <c:pt idx="6608">
                  <c:v>72.97878</c:v>
                </c:pt>
                <c:pt idx="6609">
                  <c:v>72.996430000000004</c:v>
                </c:pt>
                <c:pt idx="6610">
                  <c:v>73.014089999999996</c:v>
                </c:pt>
                <c:pt idx="6611">
                  <c:v>73.031750000000002</c:v>
                </c:pt>
                <c:pt idx="6612">
                  <c:v>73.049419999999998</c:v>
                </c:pt>
                <c:pt idx="6613">
                  <c:v>73.067089999999993</c:v>
                </c:pt>
                <c:pt idx="6614">
                  <c:v>73.08475</c:v>
                </c:pt>
                <c:pt idx="6615">
                  <c:v>73.102419999999995</c:v>
                </c:pt>
                <c:pt idx="6616">
                  <c:v>73.120090000000005</c:v>
                </c:pt>
                <c:pt idx="6617">
                  <c:v>73.137770000000003</c:v>
                </c:pt>
                <c:pt idx="6618">
                  <c:v>73.155450000000002</c:v>
                </c:pt>
                <c:pt idx="6619">
                  <c:v>73.17313</c:v>
                </c:pt>
                <c:pt idx="6620">
                  <c:v>73.190799999999996</c:v>
                </c:pt>
                <c:pt idx="6621">
                  <c:v>73.208489999999998</c:v>
                </c:pt>
                <c:pt idx="6622">
                  <c:v>73.226169999999996</c:v>
                </c:pt>
                <c:pt idx="6623">
                  <c:v>73.243870000000001</c:v>
                </c:pt>
                <c:pt idx="6624">
                  <c:v>73.26155</c:v>
                </c:pt>
                <c:pt idx="6625">
                  <c:v>73.279240000000001</c:v>
                </c:pt>
                <c:pt idx="6626">
                  <c:v>73.296940000000006</c:v>
                </c:pt>
                <c:pt idx="6627">
                  <c:v>73.314639999999997</c:v>
                </c:pt>
                <c:pt idx="6628">
                  <c:v>73.332340000000002</c:v>
                </c:pt>
                <c:pt idx="6629">
                  <c:v>73.350040000000007</c:v>
                </c:pt>
                <c:pt idx="6630">
                  <c:v>73.367739999999998</c:v>
                </c:pt>
                <c:pt idx="6631">
                  <c:v>73.385440000000003</c:v>
                </c:pt>
                <c:pt idx="6632">
                  <c:v>73.403139999999993</c:v>
                </c:pt>
                <c:pt idx="6633">
                  <c:v>73.420860000000005</c:v>
                </c:pt>
                <c:pt idx="6634">
                  <c:v>73.438569999999999</c:v>
                </c:pt>
                <c:pt idx="6635">
                  <c:v>73.456280000000007</c:v>
                </c:pt>
                <c:pt idx="6636">
                  <c:v>73.474000000000004</c:v>
                </c:pt>
                <c:pt idx="6637">
                  <c:v>73.491709999999998</c:v>
                </c:pt>
                <c:pt idx="6638">
                  <c:v>73.509429999999995</c:v>
                </c:pt>
                <c:pt idx="6639">
                  <c:v>73.527150000000006</c:v>
                </c:pt>
                <c:pt idx="6640">
                  <c:v>73.544880000000006</c:v>
                </c:pt>
                <c:pt idx="6641">
                  <c:v>73.562610000000006</c:v>
                </c:pt>
                <c:pt idx="6642">
                  <c:v>73.580330000000004</c:v>
                </c:pt>
                <c:pt idx="6643">
                  <c:v>73.598060000000004</c:v>
                </c:pt>
                <c:pt idx="6644">
                  <c:v>73.615799999999993</c:v>
                </c:pt>
                <c:pt idx="6645">
                  <c:v>73.633529999999993</c:v>
                </c:pt>
                <c:pt idx="6646">
                  <c:v>73.651269999999997</c:v>
                </c:pt>
                <c:pt idx="6647">
                  <c:v>73.66901</c:v>
                </c:pt>
                <c:pt idx="6648">
                  <c:v>73.68674</c:v>
                </c:pt>
                <c:pt idx="6649">
                  <c:v>73.704490000000007</c:v>
                </c:pt>
                <c:pt idx="6650">
                  <c:v>73.722239999999999</c:v>
                </c:pt>
                <c:pt idx="6651">
                  <c:v>73.739980000000003</c:v>
                </c:pt>
                <c:pt idx="6652">
                  <c:v>73.757739999999998</c:v>
                </c:pt>
                <c:pt idx="6653">
                  <c:v>73.775480000000002</c:v>
                </c:pt>
                <c:pt idx="6654">
                  <c:v>73.793239999999997</c:v>
                </c:pt>
                <c:pt idx="6655">
                  <c:v>73.811000000000007</c:v>
                </c:pt>
                <c:pt idx="6656">
                  <c:v>73.828749999999999</c:v>
                </c:pt>
                <c:pt idx="6657">
                  <c:v>73.846509999999995</c:v>
                </c:pt>
                <c:pt idx="6658">
                  <c:v>73.864270000000005</c:v>
                </c:pt>
                <c:pt idx="6659">
                  <c:v>73.882040000000003</c:v>
                </c:pt>
                <c:pt idx="6660">
                  <c:v>73.899799999999999</c:v>
                </c:pt>
                <c:pt idx="6661">
                  <c:v>73.917569999999998</c:v>
                </c:pt>
                <c:pt idx="6662">
                  <c:v>73.93535</c:v>
                </c:pt>
                <c:pt idx="6663">
                  <c:v>73.953119999999998</c:v>
                </c:pt>
                <c:pt idx="6664">
                  <c:v>73.970889999999997</c:v>
                </c:pt>
                <c:pt idx="6665">
                  <c:v>73.988669999999999</c:v>
                </c:pt>
                <c:pt idx="6666">
                  <c:v>74.006450000000001</c:v>
                </c:pt>
                <c:pt idx="6667">
                  <c:v>74.024230000000003</c:v>
                </c:pt>
                <c:pt idx="6668">
                  <c:v>74.042019999999994</c:v>
                </c:pt>
                <c:pt idx="6669">
                  <c:v>74.059799999999996</c:v>
                </c:pt>
                <c:pt idx="6670">
                  <c:v>74.077590000000001</c:v>
                </c:pt>
                <c:pt idx="6671">
                  <c:v>74.095380000000006</c:v>
                </c:pt>
                <c:pt idx="6672">
                  <c:v>74.113169999999997</c:v>
                </c:pt>
                <c:pt idx="6673">
                  <c:v>74.130970000000005</c:v>
                </c:pt>
                <c:pt idx="6674">
                  <c:v>74.148769999999999</c:v>
                </c:pt>
                <c:pt idx="6675">
                  <c:v>74.166560000000004</c:v>
                </c:pt>
                <c:pt idx="6676">
                  <c:v>74.184359999999998</c:v>
                </c:pt>
                <c:pt idx="6677">
                  <c:v>74.202160000000006</c:v>
                </c:pt>
                <c:pt idx="6678">
                  <c:v>74.219970000000004</c:v>
                </c:pt>
                <c:pt idx="6679">
                  <c:v>74.237780000000001</c:v>
                </c:pt>
                <c:pt idx="6680">
                  <c:v>74.255579999999995</c:v>
                </c:pt>
                <c:pt idx="6681">
                  <c:v>74.273399999999995</c:v>
                </c:pt>
                <c:pt idx="6682">
                  <c:v>74.291210000000007</c:v>
                </c:pt>
                <c:pt idx="6683">
                  <c:v>74.309030000000007</c:v>
                </c:pt>
                <c:pt idx="6684">
                  <c:v>74.326840000000004</c:v>
                </c:pt>
                <c:pt idx="6685">
                  <c:v>74.344669999999994</c:v>
                </c:pt>
                <c:pt idx="6686">
                  <c:v>74.362489999999994</c:v>
                </c:pt>
                <c:pt idx="6687">
                  <c:v>74.380309999999994</c:v>
                </c:pt>
                <c:pt idx="6688">
                  <c:v>74.398139999999998</c:v>
                </c:pt>
                <c:pt idx="6689">
                  <c:v>74.415970000000002</c:v>
                </c:pt>
                <c:pt idx="6690">
                  <c:v>74.433800000000005</c:v>
                </c:pt>
                <c:pt idx="6691">
                  <c:v>74.451629999999994</c:v>
                </c:pt>
                <c:pt idx="6692">
                  <c:v>74.469470000000001</c:v>
                </c:pt>
                <c:pt idx="6693">
                  <c:v>74.487300000000005</c:v>
                </c:pt>
                <c:pt idx="6694">
                  <c:v>74.505139999999997</c:v>
                </c:pt>
                <c:pt idx="6695">
                  <c:v>74.522980000000004</c:v>
                </c:pt>
                <c:pt idx="6696">
                  <c:v>74.540819999999997</c:v>
                </c:pt>
                <c:pt idx="6697">
                  <c:v>74.558670000000006</c:v>
                </c:pt>
                <c:pt idx="6698">
                  <c:v>74.576520000000002</c:v>
                </c:pt>
                <c:pt idx="6699">
                  <c:v>74.594369999999998</c:v>
                </c:pt>
                <c:pt idx="6700">
                  <c:v>74.612219999999994</c:v>
                </c:pt>
                <c:pt idx="6701">
                  <c:v>74.630070000000003</c:v>
                </c:pt>
                <c:pt idx="6702">
                  <c:v>74.647930000000002</c:v>
                </c:pt>
                <c:pt idx="6703">
                  <c:v>74.665790000000001</c:v>
                </c:pt>
                <c:pt idx="6704">
                  <c:v>74.68365</c:v>
                </c:pt>
                <c:pt idx="6705">
                  <c:v>74.701520000000002</c:v>
                </c:pt>
                <c:pt idx="6706">
                  <c:v>74.719380000000001</c:v>
                </c:pt>
                <c:pt idx="6707">
                  <c:v>74.73724</c:v>
                </c:pt>
                <c:pt idx="6708">
                  <c:v>74.755110000000002</c:v>
                </c:pt>
                <c:pt idx="6709">
                  <c:v>74.772989999999993</c:v>
                </c:pt>
                <c:pt idx="6710">
                  <c:v>74.790859999999995</c:v>
                </c:pt>
                <c:pt idx="6711">
                  <c:v>74.80874</c:v>
                </c:pt>
                <c:pt idx="6712">
                  <c:v>74.826610000000002</c:v>
                </c:pt>
                <c:pt idx="6713">
                  <c:v>74.844489999999993</c:v>
                </c:pt>
                <c:pt idx="6714">
                  <c:v>74.862369999999999</c:v>
                </c:pt>
                <c:pt idx="6715">
                  <c:v>74.880260000000007</c:v>
                </c:pt>
                <c:pt idx="6716">
                  <c:v>74.898150000000001</c:v>
                </c:pt>
                <c:pt idx="6717">
                  <c:v>74.916030000000006</c:v>
                </c:pt>
                <c:pt idx="6718">
                  <c:v>74.933920000000001</c:v>
                </c:pt>
                <c:pt idx="6719">
                  <c:v>74.951809999999995</c:v>
                </c:pt>
                <c:pt idx="6720">
                  <c:v>74.969710000000006</c:v>
                </c:pt>
                <c:pt idx="6721">
                  <c:v>74.987610000000004</c:v>
                </c:pt>
                <c:pt idx="6722">
                  <c:v>75.005510000000001</c:v>
                </c:pt>
                <c:pt idx="6723">
                  <c:v>75.023409999999998</c:v>
                </c:pt>
                <c:pt idx="6724">
                  <c:v>75.041309999999996</c:v>
                </c:pt>
                <c:pt idx="6725">
                  <c:v>75.059219999999996</c:v>
                </c:pt>
                <c:pt idx="6726">
                  <c:v>75.077129999999997</c:v>
                </c:pt>
                <c:pt idx="6727">
                  <c:v>75.095029999999994</c:v>
                </c:pt>
                <c:pt idx="6728">
                  <c:v>75.112949999999998</c:v>
                </c:pt>
                <c:pt idx="6729">
                  <c:v>75.130859999999998</c:v>
                </c:pt>
                <c:pt idx="6730">
                  <c:v>75.148769999999999</c:v>
                </c:pt>
                <c:pt idx="6731">
                  <c:v>75.166690000000003</c:v>
                </c:pt>
                <c:pt idx="6732">
                  <c:v>75.184619999999995</c:v>
                </c:pt>
                <c:pt idx="6733">
                  <c:v>75.202539999999999</c:v>
                </c:pt>
                <c:pt idx="6734">
                  <c:v>75.220460000000003</c:v>
                </c:pt>
                <c:pt idx="6735">
                  <c:v>75.238389999999995</c:v>
                </c:pt>
                <c:pt idx="6736">
                  <c:v>75.256320000000002</c:v>
                </c:pt>
                <c:pt idx="6737">
                  <c:v>75.274249999999995</c:v>
                </c:pt>
                <c:pt idx="6738">
                  <c:v>75.292180000000002</c:v>
                </c:pt>
                <c:pt idx="6739">
                  <c:v>75.310119999999998</c:v>
                </c:pt>
                <c:pt idx="6740">
                  <c:v>75.328059999999994</c:v>
                </c:pt>
                <c:pt idx="6741">
                  <c:v>75.34599</c:v>
                </c:pt>
                <c:pt idx="6742">
                  <c:v>75.363939999999999</c:v>
                </c:pt>
                <c:pt idx="6743">
                  <c:v>75.381879999999995</c:v>
                </c:pt>
                <c:pt idx="6744">
                  <c:v>75.399829999999994</c:v>
                </c:pt>
                <c:pt idx="6745">
                  <c:v>75.417779999999993</c:v>
                </c:pt>
                <c:pt idx="6746">
                  <c:v>75.435720000000003</c:v>
                </c:pt>
                <c:pt idx="6747">
                  <c:v>75.453670000000002</c:v>
                </c:pt>
                <c:pt idx="6748">
                  <c:v>75.471630000000005</c:v>
                </c:pt>
                <c:pt idx="6749">
                  <c:v>75.489590000000007</c:v>
                </c:pt>
                <c:pt idx="6750">
                  <c:v>75.507549999999995</c:v>
                </c:pt>
                <c:pt idx="6751">
                  <c:v>75.525509999999997</c:v>
                </c:pt>
                <c:pt idx="6752">
                  <c:v>75.543469999999999</c:v>
                </c:pt>
                <c:pt idx="6753">
                  <c:v>75.561440000000005</c:v>
                </c:pt>
                <c:pt idx="6754">
                  <c:v>75.579409999999996</c:v>
                </c:pt>
                <c:pt idx="6755">
                  <c:v>75.597369999999998</c:v>
                </c:pt>
                <c:pt idx="6756">
                  <c:v>75.615350000000007</c:v>
                </c:pt>
                <c:pt idx="6757">
                  <c:v>75.633319999999998</c:v>
                </c:pt>
                <c:pt idx="6758">
                  <c:v>75.651300000000006</c:v>
                </c:pt>
                <c:pt idx="6759">
                  <c:v>75.669269999999997</c:v>
                </c:pt>
                <c:pt idx="6760">
                  <c:v>75.687259999999995</c:v>
                </c:pt>
                <c:pt idx="6761">
                  <c:v>75.705240000000003</c:v>
                </c:pt>
                <c:pt idx="6762">
                  <c:v>75.723219999999998</c:v>
                </c:pt>
                <c:pt idx="6763">
                  <c:v>75.741200000000006</c:v>
                </c:pt>
                <c:pt idx="6764">
                  <c:v>75.759190000000004</c:v>
                </c:pt>
                <c:pt idx="6765">
                  <c:v>75.777180000000001</c:v>
                </c:pt>
                <c:pt idx="6766">
                  <c:v>75.795180000000002</c:v>
                </c:pt>
                <c:pt idx="6767">
                  <c:v>75.81317</c:v>
                </c:pt>
                <c:pt idx="6768">
                  <c:v>75.83117</c:v>
                </c:pt>
                <c:pt idx="6769">
                  <c:v>75.849170000000001</c:v>
                </c:pt>
                <c:pt idx="6770">
                  <c:v>75.867170000000002</c:v>
                </c:pt>
                <c:pt idx="6771">
                  <c:v>75.885180000000005</c:v>
                </c:pt>
                <c:pt idx="6772">
                  <c:v>75.903180000000006</c:v>
                </c:pt>
                <c:pt idx="6773">
                  <c:v>75.921189999999996</c:v>
                </c:pt>
                <c:pt idx="6774">
                  <c:v>75.9392</c:v>
                </c:pt>
                <c:pt idx="6775">
                  <c:v>75.957210000000003</c:v>
                </c:pt>
                <c:pt idx="6776">
                  <c:v>75.975229999999996</c:v>
                </c:pt>
                <c:pt idx="6777">
                  <c:v>75.99324</c:v>
                </c:pt>
                <c:pt idx="6778">
                  <c:v>76.011259999999993</c:v>
                </c:pt>
                <c:pt idx="6779">
                  <c:v>76.02928</c:v>
                </c:pt>
                <c:pt idx="6780">
                  <c:v>76.047300000000007</c:v>
                </c:pt>
                <c:pt idx="6781">
                  <c:v>76.065330000000003</c:v>
                </c:pt>
                <c:pt idx="6782">
                  <c:v>76.083359999999999</c:v>
                </c:pt>
                <c:pt idx="6783">
                  <c:v>76.101389999999995</c:v>
                </c:pt>
                <c:pt idx="6784">
                  <c:v>76.119420000000005</c:v>
                </c:pt>
                <c:pt idx="6785">
                  <c:v>76.137450000000001</c:v>
                </c:pt>
                <c:pt idx="6786">
                  <c:v>76.15549</c:v>
                </c:pt>
                <c:pt idx="6787">
                  <c:v>76.173519999999996</c:v>
                </c:pt>
                <c:pt idx="6788">
                  <c:v>76.191569999999999</c:v>
                </c:pt>
                <c:pt idx="6789">
                  <c:v>76.209609999999998</c:v>
                </c:pt>
                <c:pt idx="6790">
                  <c:v>76.227649999999997</c:v>
                </c:pt>
                <c:pt idx="6791">
                  <c:v>76.245699999999999</c:v>
                </c:pt>
                <c:pt idx="6792">
                  <c:v>76.263750000000002</c:v>
                </c:pt>
                <c:pt idx="6793">
                  <c:v>76.281800000000004</c:v>
                </c:pt>
                <c:pt idx="6794">
                  <c:v>76.299850000000006</c:v>
                </c:pt>
                <c:pt idx="6795">
                  <c:v>76.317909999999998</c:v>
                </c:pt>
                <c:pt idx="6796">
                  <c:v>76.33596</c:v>
                </c:pt>
                <c:pt idx="6797">
                  <c:v>76.354020000000006</c:v>
                </c:pt>
                <c:pt idx="6798">
                  <c:v>76.37209</c:v>
                </c:pt>
                <c:pt idx="6799">
                  <c:v>76.390140000000002</c:v>
                </c:pt>
                <c:pt idx="6800">
                  <c:v>76.408209999999997</c:v>
                </c:pt>
                <c:pt idx="6801">
                  <c:v>76.426280000000006</c:v>
                </c:pt>
                <c:pt idx="6802">
                  <c:v>76.44435</c:v>
                </c:pt>
                <c:pt idx="6803">
                  <c:v>76.462429999999998</c:v>
                </c:pt>
                <c:pt idx="6804">
                  <c:v>76.480500000000006</c:v>
                </c:pt>
                <c:pt idx="6805">
                  <c:v>76.498570000000001</c:v>
                </c:pt>
                <c:pt idx="6806">
                  <c:v>76.516649999999998</c:v>
                </c:pt>
                <c:pt idx="6807">
                  <c:v>76.534729999999996</c:v>
                </c:pt>
                <c:pt idx="6808">
                  <c:v>76.552819999999997</c:v>
                </c:pt>
                <c:pt idx="6809">
                  <c:v>76.570899999999995</c:v>
                </c:pt>
                <c:pt idx="6810">
                  <c:v>76.588989999999995</c:v>
                </c:pt>
                <c:pt idx="6811">
                  <c:v>76.607079999999996</c:v>
                </c:pt>
                <c:pt idx="6812">
                  <c:v>76.625169999999997</c:v>
                </c:pt>
                <c:pt idx="6813">
                  <c:v>76.643259999999998</c:v>
                </c:pt>
                <c:pt idx="6814">
                  <c:v>76.661349999999999</c:v>
                </c:pt>
                <c:pt idx="6815">
                  <c:v>76.679450000000003</c:v>
                </c:pt>
                <c:pt idx="6816">
                  <c:v>76.697559999999996</c:v>
                </c:pt>
                <c:pt idx="6817">
                  <c:v>76.715649999999997</c:v>
                </c:pt>
                <c:pt idx="6818">
                  <c:v>76.733760000000004</c:v>
                </c:pt>
                <c:pt idx="6819">
                  <c:v>76.751869999999997</c:v>
                </c:pt>
                <c:pt idx="6820">
                  <c:v>76.769970000000001</c:v>
                </c:pt>
                <c:pt idx="6821">
                  <c:v>76.788089999999997</c:v>
                </c:pt>
                <c:pt idx="6822">
                  <c:v>76.806200000000004</c:v>
                </c:pt>
                <c:pt idx="6823">
                  <c:v>76.824309999999997</c:v>
                </c:pt>
                <c:pt idx="6824">
                  <c:v>76.842429999999993</c:v>
                </c:pt>
                <c:pt idx="6825">
                  <c:v>76.860550000000003</c:v>
                </c:pt>
                <c:pt idx="6826">
                  <c:v>76.87867</c:v>
                </c:pt>
                <c:pt idx="6827">
                  <c:v>76.896789999999996</c:v>
                </c:pt>
                <c:pt idx="6828">
                  <c:v>76.914919999999995</c:v>
                </c:pt>
                <c:pt idx="6829">
                  <c:v>76.933040000000005</c:v>
                </c:pt>
                <c:pt idx="6830">
                  <c:v>76.951170000000005</c:v>
                </c:pt>
                <c:pt idx="6831">
                  <c:v>76.969309999999993</c:v>
                </c:pt>
                <c:pt idx="6832">
                  <c:v>76.987440000000007</c:v>
                </c:pt>
                <c:pt idx="6833">
                  <c:v>77.005579999999995</c:v>
                </c:pt>
                <c:pt idx="6834">
                  <c:v>77.023709999999994</c:v>
                </c:pt>
                <c:pt idx="6835">
                  <c:v>77.041849999999997</c:v>
                </c:pt>
                <c:pt idx="6836">
                  <c:v>77.06</c:v>
                </c:pt>
                <c:pt idx="6837">
                  <c:v>77.078140000000005</c:v>
                </c:pt>
                <c:pt idx="6838">
                  <c:v>77.096289999999996</c:v>
                </c:pt>
                <c:pt idx="6839">
                  <c:v>77.114440000000002</c:v>
                </c:pt>
                <c:pt idx="6840">
                  <c:v>77.132589999999993</c:v>
                </c:pt>
                <c:pt idx="6841">
                  <c:v>77.150739999999999</c:v>
                </c:pt>
                <c:pt idx="6842">
                  <c:v>77.168899999999994</c:v>
                </c:pt>
                <c:pt idx="6843">
                  <c:v>77.187060000000002</c:v>
                </c:pt>
                <c:pt idx="6844">
                  <c:v>77.205219999999997</c:v>
                </c:pt>
                <c:pt idx="6845">
                  <c:v>77.223380000000006</c:v>
                </c:pt>
                <c:pt idx="6846">
                  <c:v>77.241540000000001</c:v>
                </c:pt>
                <c:pt idx="6847">
                  <c:v>77.259699999999995</c:v>
                </c:pt>
                <c:pt idx="6848">
                  <c:v>77.277879999999996</c:v>
                </c:pt>
                <c:pt idx="6849">
                  <c:v>77.296040000000005</c:v>
                </c:pt>
                <c:pt idx="6850">
                  <c:v>77.314220000000006</c:v>
                </c:pt>
                <c:pt idx="6851">
                  <c:v>77.332390000000004</c:v>
                </c:pt>
                <c:pt idx="6852">
                  <c:v>77.350570000000005</c:v>
                </c:pt>
                <c:pt idx="6853">
                  <c:v>77.368750000000006</c:v>
                </c:pt>
                <c:pt idx="6854">
                  <c:v>77.386930000000007</c:v>
                </c:pt>
                <c:pt idx="6855">
                  <c:v>77.405109999999993</c:v>
                </c:pt>
                <c:pt idx="6856">
                  <c:v>77.423289999999994</c:v>
                </c:pt>
                <c:pt idx="6857">
                  <c:v>77.441479999999999</c:v>
                </c:pt>
                <c:pt idx="6858">
                  <c:v>77.459670000000003</c:v>
                </c:pt>
                <c:pt idx="6859">
                  <c:v>77.477869999999996</c:v>
                </c:pt>
                <c:pt idx="6860">
                  <c:v>77.49606</c:v>
                </c:pt>
                <c:pt idx="6861">
                  <c:v>77.514259999999993</c:v>
                </c:pt>
                <c:pt idx="6862">
                  <c:v>77.53246</c:v>
                </c:pt>
                <c:pt idx="6863">
                  <c:v>77.550650000000005</c:v>
                </c:pt>
                <c:pt idx="6864">
                  <c:v>77.568860000000001</c:v>
                </c:pt>
                <c:pt idx="6865">
                  <c:v>77.587059999999994</c:v>
                </c:pt>
                <c:pt idx="6866">
                  <c:v>77.605270000000004</c:v>
                </c:pt>
                <c:pt idx="6867">
                  <c:v>77.623469999999998</c:v>
                </c:pt>
                <c:pt idx="6868">
                  <c:v>77.641689999999997</c:v>
                </c:pt>
                <c:pt idx="6869">
                  <c:v>77.659899999999993</c:v>
                </c:pt>
                <c:pt idx="6870">
                  <c:v>77.678120000000007</c:v>
                </c:pt>
                <c:pt idx="6871">
                  <c:v>77.696330000000003</c:v>
                </c:pt>
                <c:pt idx="6872">
                  <c:v>77.714550000000003</c:v>
                </c:pt>
                <c:pt idx="6873">
                  <c:v>77.732770000000002</c:v>
                </c:pt>
                <c:pt idx="6874">
                  <c:v>77.751000000000005</c:v>
                </c:pt>
                <c:pt idx="6875">
                  <c:v>77.769229999999993</c:v>
                </c:pt>
                <c:pt idx="6876">
                  <c:v>77.787450000000007</c:v>
                </c:pt>
                <c:pt idx="6877">
                  <c:v>77.805679999999995</c:v>
                </c:pt>
                <c:pt idx="6878">
                  <c:v>77.823909999999998</c:v>
                </c:pt>
                <c:pt idx="6879">
                  <c:v>77.842150000000004</c:v>
                </c:pt>
                <c:pt idx="6880">
                  <c:v>77.860380000000006</c:v>
                </c:pt>
                <c:pt idx="6881">
                  <c:v>77.878619999999998</c:v>
                </c:pt>
                <c:pt idx="6882">
                  <c:v>77.896870000000007</c:v>
                </c:pt>
                <c:pt idx="6883">
                  <c:v>77.915109999999999</c:v>
                </c:pt>
                <c:pt idx="6884">
                  <c:v>77.933350000000004</c:v>
                </c:pt>
                <c:pt idx="6885">
                  <c:v>77.951599999999999</c:v>
                </c:pt>
                <c:pt idx="6886">
                  <c:v>77.969849999999994</c:v>
                </c:pt>
                <c:pt idx="6887">
                  <c:v>77.988100000000003</c:v>
                </c:pt>
                <c:pt idx="6888">
                  <c:v>78.006360000000001</c:v>
                </c:pt>
                <c:pt idx="6889">
                  <c:v>78.024609999999996</c:v>
                </c:pt>
                <c:pt idx="6890">
                  <c:v>78.042869999999994</c:v>
                </c:pt>
                <c:pt idx="6891">
                  <c:v>78.061130000000006</c:v>
                </c:pt>
                <c:pt idx="6892">
                  <c:v>78.079390000000004</c:v>
                </c:pt>
                <c:pt idx="6893">
                  <c:v>78.097660000000005</c:v>
                </c:pt>
                <c:pt idx="6894">
                  <c:v>78.115920000000003</c:v>
                </c:pt>
                <c:pt idx="6895">
                  <c:v>78.134190000000004</c:v>
                </c:pt>
                <c:pt idx="6896">
                  <c:v>78.152460000000005</c:v>
                </c:pt>
                <c:pt idx="6897">
                  <c:v>78.170730000000006</c:v>
                </c:pt>
                <c:pt idx="6898">
                  <c:v>78.189009999999996</c:v>
                </c:pt>
                <c:pt idx="6899">
                  <c:v>78.207279999999997</c:v>
                </c:pt>
                <c:pt idx="6900">
                  <c:v>78.225560000000002</c:v>
                </c:pt>
                <c:pt idx="6901">
                  <c:v>78.243840000000006</c:v>
                </c:pt>
                <c:pt idx="6902">
                  <c:v>78.262129999999999</c:v>
                </c:pt>
                <c:pt idx="6903">
                  <c:v>78.280410000000003</c:v>
                </c:pt>
                <c:pt idx="6904">
                  <c:v>78.298699999999997</c:v>
                </c:pt>
                <c:pt idx="6905">
                  <c:v>78.316990000000004</c:v>
                </c:pt>
                <c:pt idx="6906">
                  <c:v>78.335279999999997</c:v>
                </c:pt>
                <c:pt idx="6907">
                  <c:v>78.353579999999994</c:v>
                </c:pt>
                <c:pt idx="6908">
                  <c:v>78.371870000000001</c:v>
                </c:pt>
                <c:pt idx="6909">
                  <c:v>78.390169999999998</c:v>
                </c:pt>
                <c:pt idx="6910">
                  <c:v>78.408469999999994</c:v>
                </c:pt>
                <c:pt idx="6911">
                  <c:v>78.426770000000005</c:v>
                </c:pt>
                <c:pt idx="6912">
                  <c:v>78.445080000000004</c:v>
                </c:pt>
                <c:pt idx="6913">
                  <c:v>78.463390000000004</c:v>
                </c:pt>
                <c:pt idx="6914">
                  <c:v>78.481700000000004</c:v>
                </c:pt>
                <c:pt idx="6915">
                  <c:v>78.500010000000003</c:v>
                </c:pt>
                <c:pt idx="6916">
                  <c:v>78.518320000000003</c:v>
                </c:pt>
                <c:pt idx="6917">
                  <c:v>78.536640000000006</c:v>
                </c:pt>
                <c:pt idx="6918">
                  <c:v>78.554950000000005</c:v>
                </c:pt>
                <c:pt idx="6919">
                  <c:v>78.573269999999994</c:v>
                </c:pt>
                <c:pt idx="6920">
                  <c:v>78.5916</c:v>
                </c:pt>
                <c:pt idx="6921">
                  <c:v>78.609920000000002</c:v>
                </c:pt>
                <c:pt idx="6922">
                  <c:v>78.628249999999994</c:v>
                </c:pt>
                <c:pt idx="6923">
                  <c:v>78.64658</c:v>
                </c:pt>
                <c:pt idx="6924">
                  <c:v>78.664910000000006</c:v>
                </c:pt>
                <c:pt idx="6925">
                  <c:v>78.683239999999998</c:v>
                </c:pt>
                <c:pt idx="6926">
                  <c:v>78.701580000000007</c:v>
                </c:pt>
                <c:pt idx="6927">
                  <c:v>78.719909999999999</c:v>
                </c:pt>
                <c:pt idx="6928">
                  <c:v>78.738249999999994</c:v>
                </c:pt>
                <c:pt idx="6929">
                  <c:v>78.756590000000003</c:v>
                </c:pt>
                <c:pt idx="6930">
                  <c:v>78.774929999999998</c:v>
                </c:pt>
                <c:pt idx="6931">
                  <c:v>78.793279999999996</c:v>
                </c:pt>
                <c:pt idx="6932">
                  <c:v>78.811629999999994</c:v>
                </c:pt>
                <c:pt idx="6933">
                  <c:v>78.829980000000006</c:v>
                </c:pt>
                <c:pt idx="6934">
                  <c:v>78.848330000000004</c:v>
                </c:pt>
                <c:pt idx="6935">
                  <c:v>78.866680000000002</c:v>
                </c:pt>
                <c:pt idx="6936">
                  <c:v>78.885040000000004</c:v>
                </c:pt>
                <c:pt idx="6937">
                  <c:v>78.903400000000005</c:v>
                </c:pt>
                <c:pt idx="6938">
                  <c:v>78.921760000000006</c:v>
                </c:pt>
                <c:pt idx="6939">
                  <c:v>78.940119999999993</c:v>
                </c:pt>
                <c:pt idx="6940">
                  <c:v>78.958479999999994</c:v>
                </c:pt>
                <c:pt idx="6941">
                  <c:v>78.976849999999999</c:v>
                </c:pt>
                <c:pt idx="6942">
                  <c:v>78.995220000000003</c:v>
                </c:pt>
                <c:pt idx="6943">
                  <c:v>79.013589999999994</c:v>
                </c:pt>
                <c:pt idx="6944">
                  <c:v>79.031970000000001</c:v>
                </c:pt>
                <c:pt idx="6945">
                  <c:v>79.050340000000006</c:v>
                </c:pt>
                <c:pt idx="6946">
                  <c:v>79.068719999999999</c:v>
                </c:pt>
                <c:pt idx="6947">
                  <c:v>79.087100000000007</c:v>
                </c:pt>
                <c:pt idx="6948">
                  <c:v>79.10548</c:v>
                </c:pt>
                <c:pt idx="6949">
                  <c:v>79.123859999999993</c:v>
                </c:pt>
                <c:pt idx="6950">
                  <c:v>79.142250000000004</c:v>
                </c:pt>
                <c:pt idx="6951">
                  <c:v>79.160640000000001</c:v>
                </c:pt>
                <c:pt idx="6952">
                  <c:v>79.179019999999994</c:v>
                </c:pt>
                <c:pt idx="6953">
                  <c:v>79.197419999999994</c:v>
                </c:pt>
                <c:pt idx="6954">
                  <c:v>79.215810000000005</c:v>
                </c:pt>
                <c:pt idx="6955">
                  <c:v>79.234210000000004</c:v>
                </c:pt>
                <c:pt idx="6956">
                  <c:v>79.252610000000004</c:v>
                </c:pt>
                <c:pt idx="6957">
                  <c:v>79.271010000000004</c:v>
                </c:pt>
                <c:pt idx="6958">
                  <c:v>79.289410000000004</c:v>
                </c:pt>
                <c:pt idx="6959">
                  <c:v>79.307820000000007</c:v>
                </c:pt>
                <c:pt idx="6960">
                  <c:v>79.326229999999995</c:v>
                </c:pt>
                <c:pt idx="6961">
                  <c:v>79.344639999999998</c:v>
                </c:pt>
                <c:pt idx="6962">
                  <c:v>79.363039999999998</c:v>
                </c:pt>
                <c:pt idx="6963">
                  <c:v>79.381460000000004</c:v>
                </c:pt>
                <c:pt idx="6964">
                  <c:v>79.399879999999996</c:v>
                </c:pt>
                <c:pt idx="6965">
                  <c:v>79.418300000000002</c:v>
                </c:pt>
                <c:pt idx="6966">
                  <c:v>79.436710000000005</c:v>
                </c:pt>
                <c:pt idx="6967">
                  <c:v>79.45514</c:v>
                </c:pt>
                <c:pt idx="6968">
                  <c:v>79.473560000000006</c:v>
                </c:pt>
                <c:pt idx="6969">
                  <c:v>79.491990000000001</c:v>
                </c:pt>
                <c:pt idx="6970">
                  <c:v>79.510409999999993</c:v>
                </c:pt>
                <c:pt idx="6971">
                  <c:v>79.528850000000006</c:v>
                </c:pt>
                <c:pt idx="6972">
                  <c:v>79.547280000000001</c:v>
                </c:pt>
                <c:pt idx="6973">
                  <c:v>79.565719999999999</c:v>
                </c:pt>
                <c:pt idx="6974">
                  <c:v>79.584149999999994</c:v>
                </c:pt>
                <c:pt idx="6975">
                  <c:v>79.602590000000006</c:v>
                </c:pt>
                <c:pt idx="6976">
                  <c:v>79.621030000000005</c:v>
                </c:pt>
                <c:pt idx="6977">
                  <c:v>79.639480000000006</c:v>
                </c:pt>
                <c:pt idx="6978">
                  <c:v>79.657920000000004</c:v>
                </c:pt>
                <c:pt idx="6979">
                  <c:v>79.676370000000006</c:v>
                </c:pt>
                <c:pt idx="6980">
                  <c:v>79.694820000000007</c:v>
                </c:pt>
                <c:pt idx="6981">
                  <c:v>79.713269999999994</c:v>
                </c:pt>
                <c:pt idx="6982">
                  <c:v>79.731729999999999</c:v>
                </c:pt>
                <c:pt idx="6983">
                  <c:v>79.75018</c:v>
                </c:pt>
                <c:pt idx="6984">
                  <c:v>79.768649999999994</c:v>
                </c:pt>
                <c:pt idx="6985">
                  <c:v>79.787099999999995</c:v>
                </c:pt>
                <c:pt idx="6986">
                  <c:v>79.80556</c:v>
                </c:pt>
                <c:pt idx="6987">
                  <c:v>79.824039999999997</c:v>
                </c:pt>
                <c:pt idx="6988">
                  <c:v>79.842500000000001</c:v>
                </c:pt>
                <c:pt idx="6989">
                  <c:v>79.860969999999995</c:v>
                </c:pt>
                <c:pt idx="6990">
                  <c:v>79.879440000000002</c:v>
                </c:pt>
                <c:pt idx="6991">
                  <c:v>79.897909999999996</c:v>
                </c:pt>
                <c:pt idx="6992">
                  <c:v>79.916390000000007</c:v>
                </c:pt>
                <c:pt idx="6993">
                  <c:v>79.934870000000004</c:v>
                </c:pt>
                <c:pt idx="6994">
                  <c:v>79.95335</c:v>
                </c:pt>
                <c:pt idx="6995">
                  <c:v>79.971829999999997</c:v>
                </c:pt>
                <c:pt idx="6996">
                  <c:v>79.990319999999997</c:v>
                </c:pt>
                <c:pt idx="6997">
                  <c:v>80.008799999999994</c:v>
                </c:pt>
                <c:pt idx="6998">
                  <c:v>80.027289999999994</c:v>
                </c:pt>
                <c:pt idx="6999">
                  <c:v>80.045779999999993</c:v>
                </c:pt>
                <c:pt idx="7000">
                  <c:v>80.064269999999993</c:v>
                </c:pt>
                <c:pt idx="7001">
                  <c:v>80.082769999999996</c:v>
                </c:pt>
                <c:pt idx="7002">
                  <c:v>80.101259999999996</c:v>
                </c:pt>
                <c:pt idx="7003">
                  <c:v>80.119770000000003</c:v>
                </c:pt>
                <c:pt idx="7004">
                  <c:v>80.138270000000006</c:v>
                </c:pt>
                <c:pt idx="7005">
                  <c:v>80.156769999999995</c:v>
                </c:pt>
                <c:pt idx="7006">
                  <c:v>80.175280000000001</c:v>
                </c:pt>
                <c:pt idx="7007">
                  <c:v>80.193790000000007</c:v>
                </c:pt>
                <c:pt idx="7008">
                  <c:v>80.212299999999999</c:v>
                </c:pt>
                <c:pt idx="7009">
                  <c:v>80.230800000000002</c:v>
                </c:pt>
                <c:pt idx="7010">
                  <c:v>80.249319999999997</c:v>
                </c:pt>
                <c:pt idx="7011">
                  <c:v>80.267840000000007</c:v>
                </c:pt>
                <c:pt idx="7012">
                  <c:v>80.286349999999999</c:v>
                </c:pt>
                <c:pt idx="7013">
                  <c:v>80.304869999999994</c:v>
                </c:pt>
                <c:pt idx="7014">
                  <c:v>80.323390000000003</c:v>
                </c:pt>
                <c:pt idx="7015">
                  <c:v>80.341920000000002</c:v>
                </c:pt>
                <c:pt idx="7016">
                  <c:v>80.36045</c:v>
                </c:pt>
                <c:pt idx="7017">
                  <c:v>80.378969999999995</c:v>
                </c:pt>
                <c:pt idx="7018">
                  <c:v>80.397509999999997</c:v>
                </c:pt>
                <c:pt idx="7019">
                  <c:v>80.416049999999998</c:v>
                </c:pt>
                <c:pt idx="7020">
                  <c:v>80.434579999999997</c:v>
                </c:pt>
                <c:pt idx="7021">
                  <c:v>80.453119999999998</c:v>
                </c:pt>
                <c:pt idx="7022">
                  <c:v>80.47166</c:v>
                </c:pt>
                <c:pt idx="7023">
                  <c:v>80.490200000000002</c:v>
                </c:pt>
                <c:pt idx="7024">
                  <c:v>80.508740000000003</c:v>
                </c:pt>
                <c:pt idx="7025">
                  <c:v>80.527289999999994</c:v>
                </c:pt>
                <c:pt idx="7026">
                  <c:v>80.545839999999998</c:v>
                </c:pt>
                <c:pt idx="7027">
                  <c:v>80.56438</c:v>
                </c:pt>
                <c:pt idx="7028">
                  <c:v>80.582939999999994</c:v>
                </c:pt>
                <c:pt idx="7029">
                  <c:v>80.601489999999998</c:v>
                </c:pt>
                <c:pt idx="7030">
                  <c:v>80.620050000000006</c:v>
                </c:pt>
                <c:pt idx="7031">
                  <c:v>80.63861</c:v>
                </c:pt>
                <c:pt idx="7032">
                  <c:v>80.657169999999994</c:v>
                </c:pt>
                <c:pt idx="7033">
                  <c:v>80.675740000000005</c:v>
                </c:pt>
                <c:pt idx="7034">
                  <c:v>80.694299999999998</c:v>
                </c:pt>
                <c:pt idx="7035">
                  <c:v>80.712869999999995</c:v>
                </c:pt>
                <c:pt idx="7036">
                  <c:v>80.731440000000006</c:v>
                </c:pt>
                <c:pt idx="7037">
                  <c:v>80.750010000000003</c:v>
                </c:pt>
                <c:pt idx="7038">
                  <c:v>80.768590000000003</c:v>
                </c:pt>
                <c:pt idx="7039">
                  <c:v>80.78716</c:v>
                </c:pt>
                <c:pt idx="7040">
                  <c:v>80.80574</c:v>
                </c:pt>
                <c:pt idx="7041">
                  <c:v>80.82432</c:v>
                </c:pt>
                <c:pt idx="7042">
                  <c:v>80.8429</c:v>
                </c:pt>
                <c:pt idx="7043">
                  <c:v>80.861490000000003</c:v>
                </c:pt>
                <c:pt idx="7044">
                  <c:v>80.880070000000003</c:v>
                </c:pt>
                <c:pt idx="7045">
                  <c:v>80.898660000000007</c:v>
                </c:pt>
                <c:pt idx="7046">
                  <c:v>80.917249999999996</c:v>
                </c:pt>
                <c:pt idx="7047">
                  <c:v>80.935839999999999</c:v>
                </c:pt>
                <c:pt idx="7048">
                  <c:v>80.954440000000005</c:v>
                </c:pt>
                <c:pt idx="7049">
                  <c:v>80.973039999999997</c:v>
                </c:pt>
                <c:pt idx="7050">
                  <c:v>80.991640000000004</c:v>
                </c:pt>
                <c:pt idx="7051">
                  <c:v>81.010239999999996</c:v>
                </c:pt>
                <c:pt idx="7052">
                  <c:v>81.028850000000006</c:v>
                </c:pt>
                <c:pt idx="7053">
                  <c:v>81.047449999999998</c:v>
                </c:pt>
                <c:pt idx="7054">
                  <c:v>81.066059999999993</c:v>
                </c:pt>
                <c:pt idx="7055">
                  <c:v>81.084670000000003</c:v>
                </c:pt>
                <c:pt idx="7056">
                  <c:v>81.103279999999998</c:v>
                </c:pt>
                <c:pt idx="7057">
                  <c:v>81.121889999999993</c:v>
                </c:pt>
                <c:pt idx="7058">
                  <c:v>81.140510000000006</c:v>
                </c:pt>
                <c:pt idx="7059">
                  <c:v>81.159130000000005</c:v>
                </c:pt>
                <c:pt idx="7060">
                  <c:v>81.177750000000003</c:v>
                </c:pt>
                <c:pt idx="7061">
                  <c:v>81.196370000000002</c:v>
                </c:pt>
                <c:pt idx="7062">
                  <c:v>81.215000000000003</c:v>
                </c:pt>
                <c:pt idx="7063">
                  <c:v>81.233630000000005</c:v>
                </c:pt>
                <c:pt idx="7064">
                  <c:v>81.252260000000007</c:v>
                </c:pt>
                <c:pt idx="7065">
                  <c:v>81.270889999999994</c:v>
                </c:pt>
                <c:pt idx="7066">
                  <c:v>81.289519999999996</c:v>
                </c:pt>
                <c:pt idx="7067">
                  <c:v>81.308160000000001</c:v>
                </c:pt>
                <c:pt idx="7068">
                  <c:v>81.326800000000006</c:v>
                </c:pt>
                <c:pt idx="7069">
                  <c:v>81.345439999999996</c:v>
                </c:pt>
                <c:pt idx="7070">
                  <c:v>81.364080000000001</c:v>
                </c:pt>
                <c:pt idx="7071">
                  <c:v>81.382720000000006</c:v>
                </c:pt>
                <c:pt idx="7072">
                  <c:v>81.40137</c:v>
                </c:pt>
                <c:pt idx="7073">
                  <c:v>81.420019999999994</c:v>
                </c:pt>
                <c:pt idx="7074">
                  <c:v>81.438670000000002</c:v>
                </c:pt>
                <c:pt idx="7075">
                  <c:v>81.457319999999996</c:v>
                </c:pt>
                <c:pt idx="7076">
                  <c:v>81.475980000000007</c:v>
                </c:pt>
                <c:pt idx="7077">
                  <c:v>81.494640000000004</c:v>
                </c:pt>
                <c:pt idx="7078">
                  <c:v>81.513300000000001</c:v>
                </c:pt>
                <c:pt idx="7079">
                  <c:v>81.531959999999998</c:v>
                </c:pt>
                <c:pt idx="7080">
                  <c:v>81.550619999999995</c:v>
                </c:pt>
                <c:pt idx="7081">
                  <c:v>81.569280000000006</c:v>
                </c:pt>
                <c:pt idx="7082">
                  <c:v>81.587950000000006</c:v>
                </c:pt>
                <c:pt idx="7083">
                  <c:v>81.606620000000007</c:v>
                </c:pt>
                <c:pt idx="7084">
                  <c:v>81.625299999999996</c:v>
                </c:pt>
                <c:pt idx="7085">
                  <c:v>81.643969999999996</c:v>
                </c:pt>
                <c:pt idx="7086">
                  <c:v>81.662639999999996</c:v>
                </c:pt>
                <c:pt idx="7087">
                  <c:v>81.681330000000003</c:v>
                </c:pt>
                <c:pt idx="7088">
                  <c:v>81.7</c:v>
                </c:pt>
                <c:pt idx="7089">
                  <c:v>81.718689999999995</c:v>
                </c:pt>
                <c:pt idx="7090">
                  <c:v>81.737369999999999</c:v>
                </c:pt>
                <c:pt idx="7091">
                  <c:v>81.756069999999994</c:v>
                </c:pt>
                <c:pt idx="7092">
                  <c:v>81.774749999999997</c:v>
                </c:pt>
                <c:pt idx="7093">
                  <c:v>81.793440000000004</c:v>
                </c:pt>
                <c:pt idx="7094">
                  <c:v>81.812129999999996</c:v>
                </c:pt>
                <c:pt idx="7095">
                  <c:v>81.830830000000006</c:v>
                </c:pt>
                <c:pt idx="7096">
                  <c:v>81.849530000000001</c:v>
                </c:pt>
                <c:pt idx="7097">
                  <c:v>81.868229999999997</c:v>
                </c:pt>
                <c:pt idx="7098">
                  <c:v>81.886930000000007</c:v>
                </c:pt>
                <c:pt idx="7099">
                  <c:v>81.905640000000005</c:v>
                </c:pt>
                <c:pt idx="7100">
                  <c:v>81.924340000000001</c:v>
                </c:pt>
                <c:pt idx="7101">
                  <c:v>81.943049999999999</c:v>
                </c:pt>
                <c:pt idx="7102">
                  <c:v>81.961759999999998</c:v>
                </c:pt>
                <c:pt idx="7103">
                  <c:v>81.98048</c:v>
                </c:pt>
                <c:pt idx="7104">
                  <c:v>81.999189999999999</c:v>
                </c:pt>
                <c:pt idx="7105">
                  <c:v>82.017910000000001</c:v>
                </c:pt>
                <c:pt idx="7106">
                  <c:v>82.036630000000002</c:v>
                </c:pt>
                <c:pt idx="7107">
                  <c:v>82.055340000000001</c:v>
                </c:pt>
                <c:pt idx="7108">
                  <c:v>82.074070000000006</c:v>
                </c:pt>
                <c:pt idx="7109">
                  <c:v>82.092799999999997</c:v>
                </c:pt>
                <c:pt idx="7110">
                  <c:v>82.111530000000002</c:v>
                </c:pt>
                <c:pt idx="7111">
                  <c:v>82.130260000000007</c:v>
                </c:pt>
                <c:pt idx="7112">
                  <c:v>82.148989999999998</c:v>
                </c:pt>
                <c:pt idx="7113">
                  <c:v>82.167720000000003</c:v>
                </c:pt>
                <c:pt idx="7114">
                  <c:v>82.186449999999994</c:v>
                </c:pt>
                <c:pt idx="7115">
                  <c:v>82.205190000000002</c:v>
                </c:pt>
                <c:pt idx="7116">
                  <c:v>82.223939999999999</c:v>
                </c:pt>
                <c:pt idx="7117">
                  <c:v>82.242679999999993</c:v>
                </c:pt>
                <c:pt idx="7118">
                  <c:v>82.261420000000001</c:v>
                </c:pt>
                <c:pt idx="7119">
                  <c:v>82.280169999999998</c:v>
                </c:pt>
                <c:pt idx="7120">
                  <c:v>82.298919999999995</c:v>
                </c:pt>
                <c:pt idx="7121">
                  <c:v>82.317670000000007</c:v>
                </c:pt>
                <c:pt idx="7122">
                  <c:v>82.336429999999993</c:v>
                </c:pt>
                <c:pt idx="7123">
                  <c:v>82.355180000000004</c:v>
                </c:pt>
                <c:pt idx="7124">
                  <c:v>82.373940000000005</c:v>
                </c:pt>
                <c:pt idx="7125">
                  <c:v>82.392700000000005</c:v>
                </c:pt>
                <c:pt idx="7126">
                  <c:v>82.411460000000005</c:v>
                </c:pt>
                <c:pt idx="7127">
                  <c:v>82.430220000000006</c:v>
                </c:pt>
                <c:pt idx="7128">
                  <c:v>82.448989999999995</c:v>
                </c:pt>
                <c:pt idx="7129">
                  <c:v>82.467759999999998</c:v>
                </c:pt>
                <c:pt idx="7130">
                  <c:v>82.486530000000002</c:v>
                </c:pt>
                <c:pt idx="7131">
                  <c:v>82.505300000000005</c:v>
                </c:pt>
                <c:pt idx="7132">
                  <c:v>82.524079999999998</c:v>
                </c:pt>
                <c:pt idx="7133">
                  <c:v>82.542850000000001</c:v>
                </c:pt>
                <c:pt idx="7134">
                  <c:v>82.561629999999994</c:v>
                </c:pt>
                <c:pt idx="7135">
                  <c:v>82.580410000000001</c:v>
                </c:pt>
                <c:pt idx="7136">
                  <c:v>82.599199999999996</c:v>
                </c:pt>
                <c:pt idx="7137">
                  <c:v>82.617980000000003</c:v>
                </c:pt>
                <c:pt idx="7138">
                  <c:v>82.636769999999999</c:v>
                </c:pt>
                <c:pt idx="7139">
                  <c:v>82.655559999999994</c:v>
                </c:pt>
                <c:pt idx="7140">
                  <c:v>82.674350000000004</c:v>
                </c:pt>
                <c:pt idx="7141">
                  <c:v>82.693150000000003</c:v>
                </c:pt>
                <c:pt idx="7142">
                  <c:v>82.711939999999998</c:v>
                </c:pt>
                <c:pt idx="7143">
                  <c:v>82.730739999999997</c:v>
                </c:pt>
                <c:pt idx="7144">
                  <c:v>82.749539999999996</c:v>
                </c:pt>
                <c:pt idx="7145">
                  <c:v>82.768339999999995</c:v>
                </c:pt>
                <c:pt idx="7146">
                  <c:v>82.787149999999997</c:v>
                </c:pt>
                <c:pt idx="7147">
                  <c:v>82.805949999999996</c:v>
                </c:pt>
                <c:pt idx="7148">
                  <c:v>82.824759999999998</c:v>
                </c:pt>
                <c:pt idx="7149">
                  <c:v>82.84357</c:v>
                </c:pt>
                <c:pt idx="7150">
                  <c:v>82.862390000000005</c:v>
                </c:pt>
                <c:pt idx="7151">
                  <c:v>82.881200000000007</c:v>
                </c:pt>
                <c:pt idx="7152">
                  <c:v>82.900019999999998</c:v>
                </c:pt>
                <c:pt idx="7153">
                  <c:v>82.918840000000003</c:v>
                </c:pt>
                <c:pt idx="7154">
                  <c:v>82.937659999999994</c:v>
                </c:pt>
                <c:pt idx="7155">
                  <c:v>82.956479999999999</c:v>
                </c:pt>
                <c:pt idx="7156">
                  <c:v>82.975309999999993</c:v>
                </c:pt>
                <c:pt idx="7157">
                  <c:v>82.994140000000002</c:v>
                </c:pt>
                <c:pt idx="7158">
                  <c:v>83.012969999999996</c:v>
                </c:pt>
                <c:pt idx="7159">
                  <c:v>83.031800000000004</c:v>
                </c:pt>
                <c:pt idx="7160">
                  <c:v>83.050640000000001</c:v>
                </c:pt>
                <c:pt idx="7161">
                  <c:v>83.069469999999995</c:v>
                </c:pt>
                <c:pt idx="7162">
                  <c:v>83.088310000000007</c:v>
                </c:pt>
                <c:pt idx="7163">
                  <c:v>83.107150000000004</c:v>
                </c:pt>
                <c:pt idx="7164">
                  <c:v>83.126000000000005</c:v>
                </c:pt>
                <c:pt idx="7165">
                  <c:v>83.144840000000002</c:v>
                </c:pt>
                <c:pt idx="7166">
                  <c:v>83.163690000000003</c:v>
                </c:pt>
                <c:pt idx="7167">
                  <c:v>83.182540000000003</c:v>
                </c:pt>
                <c:pt idx="7168">
                  <c:v>83.201390000000004</c:v>
                </c:pt>
                <c:pt idx="7169">
                  <c:v>83.220249999999993</c:v>
                </c:pt>
                <c:pt idx="7170">
                  <c:v>83.239099999999993</c:v>
                </c:pt>
                <c:pt idx="7171">
                  <c:v>83.257959999999997</c:v>
                </c:pt>
                <c:pt idx="7172">
                  <c:v>83.276820000000001</c:v>
                </c:pt>
                <c:pt idx="7173">
                  <c:v>83.295680000000004</c:v>
                </c:pt>
                <c:pt idx="7174">
                  <c:v>83.314539999999994</c:v>
                </c:pt>
                <c:pt idx="7175">
                  <c:v>83.333410000000001</c:v>
                </c:pt>
                <c:pt idx="7176">
                  <c:v>83.352279999999993</c:v>
                </c:pt>
                <c:pt idx="7177">
                  <c:v>83.37115</c:v>
                </c:pt>
                <c:pt idx="7178">
                  <c:v>83.390020000000007</c:v>
                </c:pt>
                <c:pt idx="7179">
                  <c:v>83.408900000000003</c:v>
                </c:pt>
                <c:pt idx="7180">
                  <c:v>83.427779999999998</c:v>
                </c:pt>
                <c:pt idx="7181">
                  <c:v>83.446659999999994</c:v>
                </c:pt>
                <c:pt idx="7182">
                  <c:v>83.465540000000004</c:v>
                </c:pt>
                <c:pt idx="7183">
                  <c:v>83.48442</c:v>
                </c:pt>
                <c:pt idx="7184">
                  <c:v>83.503299999999996</c:v>
                </c:pt>
                <c:pt idx="7185">
                  <c:v>83.522189999999995</c:v>
                </c:pt>
                <c:pt idx="7186">
                  <c:v>83.541079999999994</c:v>
                </c:pt>
                <c:pt idx="7187">
                  <c:v>83.559970000000007</c:v>
                </c:pt>
                <c:pt idx="7188">
                  <c:v>83.578869999999995</c:v>
                </c:pt>
                <c:pt idx="7189">
                  <c:v>83.597769999999997</c:v>
                </c:pt>
                <c:pt idx="7190">
                  <c:v>83.616669999999999</c:v>
                </c:pt>
                <c:pt idx="7191">
                  <c:v>83.635570000000001</c:v>
                </c:pt>
                <c:pt idx="7192">
                  <c:v>83.654470000000003</c:v>
                </c:pt>
                <c:pt idx="7193">
                  <c:v>83.673379999999995</c:v>
                </c:pt>
                <c:pt idx="7194">
                  <c:v>83.692279999999997</c:v>
                </c:pt>
                <c:pt idx="7195">
                  <c:v>83.711190000000002</c:v>
                </c:pt>
                <c:pt idx="7196">
                  <c:v>83.730099999999993</c:v>
                </c:pt>
                <c:pt idx="7197">
                  <c:v>83.749020000000002</c:v>
                </c:pt>
                <c:pt idx="7198">
                  <c:v>83.767939999999996</c:v>
                </c:pt>
                <c:pt idx="7199">
                  <c:v>83.786850000000001</c:v>
                </c:pt>
                <c:pt idx="7200">
                  <c:v>83.805769999999995</c:v>
                </c:pt>
                <c:pt idx="7201">
                  <c:v>83.824690000000004</c:v>
                </c:pt>
                <c:pt idx="7202">
                  <c:v>83.843620000000001</c:v>
                </c:pt>
                <c:pt idx="7203">
                  <c:v>83.862539999999996</c:v>
                </c:pt>
                <c:pt idx="7204">
                  <c:v>83.881469999999993</c:v>
                </c:pt>
                <c:pt idx="7205">
                  <c:v>83.900409999999994</c:v>
                </c:pt>
                <c:pt idx="7206">
                  <c:v>83.919330000000002</c:v>
                </c:pt>
                <c:pt idx="7207">
                  <c:v>83.938270000000003</c:v>
                </c:pt>
                <c:pt idx="7208">
                  <c:v>83.957210000000003</c:v>
                </c:pt>
                <c:pt idx="7209">
                  <c:v>83.976150000000004</c:v>
                </c:pt>
                <c:pt idx="7210">
                  <c:v>83.995090000000005</c:v>
                </c:pt>
                <c:pt idx="7211">
                  <c:v>84.014030000000005</c:v>
                </c:pt>
                <c:pt idx="7212">
                  <c:v>84.032970000000006</c:v>
                </c:pt>
                <c:pt idx="7213">
                  <c:v>84.051929999999999</c:v>
                </c:pt>
                <c:pt idx="7214">
                  <c:v>84.070880000000002</c:v>
                </c:pt>
                <c:pt idx="7215">
                  <c:v>84.089830000000006</c:v>
                </c:pt>
                <c:pt idx="7216">
                  <c:v>84.108779999999996</c:v>
                </c:pt>
                <c:pt idx="7217">
                  <c:v>84.127740000000003</c:v>
                </c:pt>
                <c:pt idx="7218">
                  <c:v>84.146699999999996</c:v>
                </c:pt>
                <c:pt idx="7219">
                  <c:v>84.165660000000003</c:v>
                </c:pt>
                <c:pt idx="7220">
                  <c:v>84.184619999999995</c:v>
                </c:pt>
                <c:pt idx="7221">
                  <c:v>84.203580000000002</c:v>
                </c:pt>
                <c:pt idx="7222">
                  <c:v>84.222549999999998</c:v>
                </c:pt>
                <c:pt idx="7223">
                  <c:v>84.241519999999994</c:v>
                </c:pt>
                <c:pt idx="7224">
                  <c:v>84.260490000000004</c:v>
                </c:pt>
                <c:pt idx="7225">
                  <c:v>84.27946</c:v>
                </c:pt>
                <c:pt idx="7226">
                  <c:v>84.298439999999999</c:v>
                </c:pt>
                <c:pt idx="7227">
                  <c:v>84.317419999999998</c:v>
                </c:pt>
                <c:pt idx="7228">
                  <c:v>84.336399999999998</c:v>
                </c:pt>
                <c:pt idx="7229">
                  <c:v>84.355379999999997</c:v>
                </c:pt>
                <c:pt idx="7230">
                  <c:v>84.374369999999999</c:v>
                </c:pt>
                <c:pt idx="7231">
                  <c:v>84.393349999999998</c:v>
                </c:pt>
                <c:pt idx="7232">
                  <c:v>84.41234</c:v>
                </c:pt>
                <c:pt idx="7233">
                  <c:v>84.431330000000003</c:v>
                </c:pt>
                <c:pt idx="7234">
                  <c:v>84.450329999999994</c:v>
                </c:pt>
                <c:pt idx="7235">
                  <c:v>84.469309999999993</c:v>
                </c:pt>
                <c:pt idx="7236">
                  <c:v>84.488309999999998</c:v>
                </c:pt>
                <c:pt idx="7237">
                  <c:v>84.507320000000007</c:v>
                </c:pt>
                <c:pt idx="7238">
                  <c:v>84.526309999999995</c:v>
                </c:pt>
                <c:pt idx="7239">
                  <c:v>84.545320000000004</c:v>
                </c:pt>
                <c:pt idx="7240">
                  <c:v>84.564319999999995</c:v>
                </c:pt>
                <c:pt idx="7241">
                  <c:v>84.583330000000004</c:v>
                </c:pt>
                <c:pt idx="7242">
                  <c:v>84.602339999999998</c:v>
                </c:pt>
                <c:pt idx="7243">
                  <c:v>84.621350000000007</c:v>
                </c:pt>
                <c:pt idx="7244">
                  <c:v>84.640370000000004</c:v>
                </c:pt>
                <c:pt idx="7245">
                  <c:v>84.659390000000002</c:v>
                </c:pt>
                <c:pt idx="7246">
                  <c:v>84.678399999999996</c:v>
                </c:pt>
                <c:pt idx="7247">
                  <c:v>84.697419999999994</c:v>
                </c:pt>
                <c:pt idx="7248">
                  <c:v>84.716449999999995</c:v>
                </c:pt>
                <c:pt idx="7249">
                  <c:v>84.735470000000007</c:v>
                </c:pt>
                <c:pt idx="7250">
                  <c:v>84.754490000000004</c:v>
                </c:pt>
                <c:pt idx="7251">
                  <c:v>84.773520000000005</c:v>
                </c:pt>
                <c:pt idx="7252">
                  <c:v>84.792559999999995</c:v>
                </c:pt>
                <c:pt idx="7253">
                  <c:v>84.811589999999995</c:v>
                </c:pt>
                <c:pt idx="7254">
                  <c:v>84.830629999999999</c:v>
                </c:pt>
                <c:pt idx="7255">
                  <c:v>84.84966</c:v>
                </c:pt>
                <c:pt idx="7256">
                  <c:v>84.868700000000004</c:v>
                </c:pt>
                <c:pt idx="7257">
                  <c:v>84.887739999999994</c:v>
                </c:pt>
                <c:pt idx="7258">
                  <c:v>84.906779999999998</c:v>
                </c:pt>
                <c:pt idx="7259">
                  <c:v>84.925830000000005</c:v>
                </c:pt>
                <c:pt idx="7260">
                  <c:v>84.944879999999998</c:v>
                </c:pt>
                <c:pt idx="7261">
                  <c:v>84.963930000000005</c:v>
                </c:pt>
                <c:pt idx="7262">
                  <c:v>84.982990000000001</c:v>
                </c:pt>
                <c:pt idx="7263">
                  <c:v>85.002039999999994</c:v>
                </c:pt>
                <c:pt idx="7264">
                  <c:v>85.021100000000004</c:v>
                </c:pt>
                <c:pt idx="7265">
                  <c:v>85.040149999999997</c:v>
                </c:pt>
                <c:pt idx="7266">
                  <c:v>85.059209999999993</c:v>
                </c:pt>
                <c:pt idx="7267">
                  <c:v>85.078280000000007</c:v>
                </c:pt>
                <c:pt idx="7268">
                  <c:v>85.097340000000003</c:v>
                </c:pt>
                <c:pt idx="7269">
                  <c:v>85.116410000000002</c:v>
                </c:pt>
                <c:pt idx="7270">
                  <c:v>85.135480000000001</c:v>
                </c:pt>
                <c:pt idx="7271">
                  <c:v>85.15455</c:v>
                </c:pt>
                <c:pt idx="7272">
                  <c:v>85.17362</c:v>
                </c:pt>
                <c:pt idx="7273">
                  <c:v>85.192700000000002</c:v>
                </c:pt>
                <c:pt idx="7274">
                  <c:v>85.211780000000005</c:v>
                </c:pt>
                <c:pt idx="7275">
                  <c:v>85.230860000000007</c:v>
                </c:pt>
                <c:pt idx="7276">
                  <c:v>85.249939999999995</c:v>
                </c:pt>
                <c:pt idx="7277">
                  <c:v>85.269030000000001</c:v>
                </c:pt>
                <c:pt idx="7278">
                  <c:v>85.288120000000006</c:v>
                </c:pt>
                <c:pt idx="7279">
                  <c:v>85.307209999999998</c:v>
                </c:pt>
                <c:pt idx="7280">
                  <c:v>85.32629</c:v>
                </c:pt>
                <c:pt idx="7281">
                  <c:v>85.345380000000006</c:v>
                </c:pt>
                <c:pt idx="7282">
                  <c:v>85.36448</c:v>
                </c:pt>
                <c:pt idx="7283">
                  <c:v>85.383579999999995</c:v>
                </c:pt>
                <c:pt idx="7284">
                  <c:v>85.402680000000004</c:v>
                </c:pt>
                <c:pt idx="7285">
                  <c:v>85.421779999999998</c:v>
                </c:pt>
                <c:pt idx="7286">
                  <c:v>85.440880000000007</c:v>
                </c:pt>
                <c:pt idx="7287">
                  <c:v>85.459990000000005</c:v>
                </c:pt>
                <c:pt idx="7288">
                  <c:v>85.479100000000003</c:v>
                </c:pt>
                <c:pt idx="7289">
                  <c:v>85.49821</c:v>
                </c:pt>
                <c:pt idx="7290">
                  <c:v>85.517319999999998</c:v>
                </c:pt>
                <c:pt idx="7291">
                  <c:v>85.536429999999996</c:v>
                </c:pt>
                <c:pt idx="7292">
                  <c:v>85.555549999999997</c:v>
                </c:pt>
                <c:pt idx="7293">
                  <c:v>85.574669999999998</c:v>
                </c:pt>
                <c:pt idx="7294">
                  <c:v>85.593789999999998</c:v>
                </c:pt>
                <c:pt idx="7295">
                  <c:v>85.612920000000003</c:v>
                </c:pt>
                <c:pt idx="7296">
                  <c:v>85.63203</c:v>
                </c:pt>
                <c:pt idx="7297">
                  <c:v>85.651160000000004</c:v>
                </c:pt>
                <c:pt idx="7298">
                  <c:v>85.670299999999997</c:v>
                </c:pt>
                <c:pt idx="7299">
                  <c:v>85.689419999999998</c:v>
                </c:pt>
                <c:pt idx="7300">
                  <c:v>85.708560000000006</c:v>
                </c:pt>
                <c:pt idx="7301">
                  <c:v>85.727689999999996</c:v>
                </c:pt>
                <c:pt idx="7302">
                  <c:v>85.746830000000003</c:v>
                </c:pt>
                <c:pt idx="7303">
                  <c:v>85.765979999999999</c:v>
                </c:pt>
                <c:pt idx="7304">
                  <c:v>85.785120000000006</c:v>
                </c:pt>
                <c:pt idx="7305">
                  <c:v>85.804259999999999</c:v>
                </c:pt>
                <c:pt idx="7306">
                  <c:v>85.823400000000007</c:v>
                </c:pt>
                <c:pt idx="7307">
                  <c:v>85.842550000000003</c:v>
                </c:pt>
                <c:pt idx="7308">
                  <c:v>85.861699999999999</c:v>
                </c:pt>
                <c:pt idx="7309">
                  <c:v>85.880859999999998</c:v>
                </c:pt>
                <c:pt idx="7310">
                  <c:v>85.900009999999995</c:v>
                </c:pt>
                <c:pt idx="7311">
                  <c:v>85.919169999999994</c:v>
                </c:pt>
                <c:pt idx="7312">
                  <c:v>85.938329999999993</c:v>
                </c:pt>
                <c:pt idx="7313">
                  <c:v>85.957490000000007</c:v>
                </c:pt>
                <c:pt idx="7314">
                  <c:v>85.976650000000006</c:v>
                </c:pt>
                <c:pt idx="7315">
                  <c:v>85.995819999999995</c:v>
                </c:pt>
                <c:pt idx="7316">
                  <c:v>86.014979999999994</c:v>
                </c:pt>
                <c:pt idx="7317">
                  <c:v>86.03416</c:v>
                </c:pt>
                <c:pt idx="7318">
                  <c:v>86.053330000000003</c:v>
                </c:pt>
                <c:pt idx="7319">
                  <c:v>86.072500000000005</c:v>
                </c:pt>
                <c:pt idx="7320">
                  <c:v>86.091679999999997</c:v>
                </c:pt>
                <c:pt idx="7321">
                  <c:v>86.110860000000002</c:v>
                </c:pt>
                <c:pt idx="7322">
                  <c:v>86.130039999999994</c:v>
                </c:pt>
                <c:pt idx="7323">
                  <c:v>86.14922</c:v>
                </c:pt>
                <c:pt idx="7324">
                  <c:v>86.168400000000005</c:v>
                </c:pt>
                <c:pt idx="7325">
                  <c:v>86.18759</c:v>
                </c:pt>
                <c:pt idx="7326">
                  <c:v>86.206779999999995</c:v>
                </c:pt>
                <c:pt idx="7327">
                  <c:v>86.225980000000007</c:v>
                </c:pt>
                <c:pt idx="7328">
                  <c:v>86.245170000000002</c:v>
                </c:pt>
                <c:pt idx="7329">
                  <c:v>86.26437</c:v>
                </c:pt>
                <c:pt idx="7330">
                  <c:v>86.283559999999994</c:v>
                </c:pt>
                <c:pt idx="7331">
                  <c:v>86.302760000000006</c:v>
                </c:pt>
                <c:pt idx="7332">
                  <c:v>86.321960000000004</c:v>
                </c:pt>
                <c:pt idx="7333">
                  <c:v>86.341160000000002</c:v>
                </c:pt>
                <c:pt idx="7334">
                  <c:v>86.360370000000003</c:v>
                </c:pt>
                <c:pt idx="7335">
                  <c:v>86.379580000000004</c:v>
                </c:pt>
                <c:pt idx="7336">
                  <c:v>86.398790000000005</c:v>
                </c:pt>
                <c:pt idx="7337">
                  <c:v>86.418009999999995</c:v>
                </c:pt>
                <c:pt idx="7338">
                  <c:v>86.437219999999996</c:v>
                </c:pt>
                <c:pt idx="7339">
                  <c:v>86.456440000000001</c:v>
                </c:pt>
                <c:pt idx="7340">
                  <c:v>86.475650000000002</c:v>
                </c:pt>
                <c:pt idx="7341">
                  <c:v>86.494870000000006</c:v>
                </c:pt>
                <c:pt idx="7342">
                  <c:v>86.514099999999999</c:v>
                </c:pt>
                <c:pt idx="7343">
                  <c:v>86.533330000000007</c:v>
                </c:pt>
                <c:pt idx="7344">
                  <c:v>86.552549999999997</c:v>
                </c:pt>
                <c:pt idx="7345">
                  <c:v>86.571780000000004</c:v>
                </c:pt>
                <c:pt idx="7346">
                  <c:v>86.591009999999997</c:v>
                </c:pt>
                <c:pt idx="7347">
                  <c:v>86.610240000000005</c:v>
                </c:pt>
                <c:pt idx="7348">
                  <c:v>86.629490000000004</c:v>
                </c:pt>
                <c:pt idx="7349">
                  <c:v>86.648719999999997</c:v>
                </c:pt>
                <c:pt idx="7350">
                  <c:v>86.667959999999994</c:v>
                </c:pt>
                <c:pt idx="7351">
                  <c:v>86.687200000000004</c:v>
                </c:pt>
                <c:pt idx="7352">
                  <c:v>86.706450000000004</c:v>
                </c:pt>
                <c:pt idx="7353">
                  <c:v>86.725700000000003</c:v>
                </c:pt>
                <c:pt idx="7354">
                  <c:v>86.744950000000003</c:v>
                </c:pt>
                <c:pt idx="7355">
                  <c:v>86.764200000000002</c:v>
                </c:pt>
                <c:pt idx="7356">
                  <c:v>86.783450000000002</c:v>
                </c:pt>
                <c:pt idx="7357">
                  <c:v>86.802700000000002</c:v>
                </c:pt>
                <c:pt idx="7358">
                  <c:v>86.821960000000004</c:v>
                </c:pt>
                <c:pt idx="7359">
                  <c:v>86.841220000000007</c:v>
                </c:pt>
                <c:pt idx="7360">
                  <c:v>86.860479999999995</c:v>
                </c:pt>
                <c:pt idx="7361">
                  <c:v>86.879750000000001</c:v>
                </c:pt>
                <c:pt idx="7362">
                  <c:v>86.899019999999993</c:v>
                </c:pt>
                <c:pt idx="7363">
                  <c:v>86.918279999999996</c:v>
                </c:pt>
                <c:pt idx="7364">
                  <c:v>86.937550000000002</c:v>
                </c:pt>
                <c:pt idx="7365">
                  <c:v>86.956829999999997</c:v>
                </c:pt>
                <c:pt idx="7366">
                  <c:v>86.976100000000002</c:v>
                </c:pt>
                <c:pt idx="7367">
                  <c:v>86.995379999999997</c:v>
                </c:pt>
                <c:pt idx="7368">
                  <c:v>87.014660000000006</c:v>
                </c:pt>
                <c:pt idx="7369">
                  <c:v>87.033940000000001</c:v>
                </c:pt>
                <c:pt idx="7370">
                  <c:v>87.053219999999996</c:v>
                </c:pt>
                <c:pt idx="7371">
                  <c:v>87.072500000000005</c:v>
                </c:pt>
                <c:pt idx="7372">
                  <c:v>87.091790000000003</c:v>
                </c:pt>
                <c:pt idx="7373">
                  <c:v>87.111080000000001</c:v>
                </c:pt>
                <c:pt idx="7374">
                  <c:v>87.130369999999999</c:v>
                </c:pt>
                <c:pt idx="7375">
                  <c:v>87.14967</c:v>
                </c:pt>
                <c:pt idx="7376">
                  <c:v>87.168959999999998</c:v>
                </c:pt>
                <c:pt idx="7377">
                  <c:v>87.18826</c:v>
                </c:pt>
                <c:pt idx="7378">
                  <c:v>87.207560000000001</c:v>
                </c:pt>
                <c:pt idx="7379">
                  <c:v>87.226860000000002</c:v>
                </c:pt>
                <c:pt idx="7380">
                  <c:v>87.246170000000006</c:v>
                </c:pt>
                <c:pt idx="7381">
                  <c:v>87.265469999999993</c:v>
                </c:pt>
                <c:pt idx="7382">
                  <c:v>87.284779999999998</c:v>
                </c:pt>
                <c:pt idx="7383">
                  <c:v>87.304090000000002</c:v>
                </c:pt>
                <c:pt idx="7384">
                  <c:v>87.323409999999996</c:v>
                </c:pt>
                <c:pt idx="7385">
                  <c:v>87.34272</c:v>
                </c:pt>
                <c:pt idx="7386">
                  <c:v>87.362039999999993</c:v>
                </c:pt>
                <c:pt idx="7387">
                  <c:v>87.381360000000001</c:v>
                </c:pt>
                <c:pt idx="7388">
                  <c:v>87.400679999999994</c:v>
                </c:pt>
                <c:pt idx="7389">
                  <c:v>87.420010000000005</c:v>
                </c:pt>
                <c:pt idx="7390">
                  <c:v>87.439329999999998</c:v>
                </c:pt>
                <c:pt idx="7391">
                  <c:v>87.458659999999995</c:v>
                </c:pt>
                <c:pt idx="7392">
                  <c:v>87.477990000000005</c:v>
                </c:pt>
                <c:pt idx="7393">
                  <c:v>87.497320000000002</c:v>
                </c:pt>
                <c:pt idx="7394">
                  <c:v>87.516649999999998</c:v>
                </c:pt>
                <c:pt idx="7395">
                  <c:v>87.536000000000001</c:v>
                </c:pt>
                <c:pt idx="7396">
                  <c:v>87.555329999999998</c:v>
                </c:pt>
                <c:pt idx="7397">
                  <c:v>87.574669999999998</c:v>
                </c:pt>
                <c:pt idx="7398">
                  <c:v>87.59402</c:v>
                </c:pt>
                <c:pt idx="7399">
                  <c:v>87.61336</c:v>
                </c:pt>
                <c:pt idx="7400">
                  <c:v>87.632710000000003</c:v>
                </c:pt>
                <c:pt idx="7401">
                  <c:v>87.652050000000003</c:v>
                </c:pt>
                <c:pt idx="7402">
                  <c:v>87.671409999999995</c:v>
                </c:pt>
                <c:pt idx="7403">
                  <c:v>87.690759999999997</c:v>
                </c:pt>
                <c:pt idx="7404">
                  <c:v>87.71011</c:v>
                </c:pt>
                <c:pt idx="7405">
                  <c:v>87.729479999999995</c:v>
                </c:pt>
                <c:pt idx="7406">
                  <c:v>87.748829999999998</c:v>
                </c:pt>
                <c:pt idx="7407">
                  <c:v>87.768199999999993</c:v>
                </c:pt>
                <c:pt idx="7408">
                  <c:v>87.787559999999999</c:v>
                </c:pt>
                <c:pt idx="7409">
                  <c:v>87.806929999999994</c:v>
                </c:pt>
                <c:pt idx="7410">
                  <c:v>87.82629</c:v>
                </c:pt>
                <c:pt idx="7411">
                  <c:v>87.845659999999995</c:v>
                </c:pt>
                <c:pt idx="7412">
                  <c:v>87.865039999999993</c:v>
                </c:pt>
                <c:pt idx="7413">
                  <c:v>87.884410000000003</c:v>
                </c:pt>
                <c:pt idx="7414">
                  <c:v>87.903790000000001</c:v>
                </c:pt>
                <c:pt idx="7415">
                  <c:v>87.923169999999999</c:v>
                </c:pt>
                <c:pt idx="7416">
                  <c:v>87.942549999999997</c:v>
                </c:pt>
                <c:pt idx="7417">
                  <c:v>87.961939999999998</c:v>
                </c:pt>
                <c:pt idx="7418">
                  <c:v>87.981319999999997</c:v>
                </c:pt>
                <c:pt idx="7419">
                  <c:v>88.000709999999998</c:v>
                </c:pt>
                <c:pt idx="7420">
                  <c:v>88.020099999999999</c:v>
                </c:pt>
                <c:pt idx="7421">
                  <c:v>88.039490000000001</c:v>
                </c:pt>
                <c:pt idx="7422">
                  <c:v>88.058880000000002</c:v>
                </c:pt>
                <c:pt idx="7423">
                  <c:v>88.078289999999996</c:v>
                </c:pt>
                <c:pt idx="7424">
                  <c:v>88.097679999999997</c:v>
                </c:pt>
                <c:pt idx="7425">
                  <c:v>88.117080000000001</c:v>
                </c:pt>
                <c:pt idx="7426">
                  <c:v>88.136480000000006</c:v>
                </c:pt>
                <c:pt idx="7427">
                  <c:v>88.155889999999999</c:v>
                </c:pt>
                <c:pt idx="7428">
                  <c:v>88.175290000000004</c:v>
                </c:pt>
                <c:pt idx="7429">
                  <c:v>88.194699999999997</c:v>
                </c:pt>
                <c:pt idx="7430">
                  <c:v>88.214119999999994</c:v>
                </c:pt>
                <c:pt idx="7431">
                  <c:v>88.233530000000002</c:v>
                </c:pt>
                <c:pt idx="7432">
                  <c:v>88.252939999999995</c:v>
                </c:pt>
                <c:pt idx="7433">
                  <c:v>88.272360000000006</c:v>
                </c:pt>
                <c:pt idx="7434">
                  <c:v>88.291780000000003</c:v>
                </c:pt>
                <c:pt idx="7435">
                  <c:v>88.311199999999999</c:v>
                </c:pt>
                <c:pt idx="7436">
                  <c:v>88.330629999999999</c:v>
                </c:pt>
                <c:pt idx="7437">
                  <c:v>88.350049999999996</c:v>
                </c:pt>
                <c:pt idx="7438">
                  <c:v>88.369479999999996</c:v>
                </c:pt>
                <c:pt idx="7439">
                  <c:v>88.388919999999999</c:v>
                </c:pt>
                <c:pt idx="7440">
                  <c:v>88.408349999999999</c:v>
                </c:pt>
                <c:pt idx="7441">
                  <c:v>88.427779999999998</c:v>
                </c:pt>
                <c:pt idx="7442">
                  <c:v>88.447220000000002</c:v>
                </c:pt>
                <c:pt idx="7443">
                  <c:v>88.466660000000005</c:v>
                </c:pt>
                <c:pt idx="7444">
                  <c:v>88.486099999999993</c:v>
                </c:pt>
                <c:pt idx="7445">
                  <c:v>88.505539999999996</c:v>
                </c:pt>
                <c:pt idx="7446">
                  <c:v>88.524990000000003</c:v>
                </c:pt>
                <c:pt idx="7447">
                  <c:v>88.544430000000006</c:v>
                </c:pt>
                <c:pt idx="7448">
                  <c:v>88.563879999999997</c:v>
                </c:pt>
                <c:pt idx="7449">
                  <c:v>88.583340000000007</c:v>
                </c:pt>
                <c:pt idx="7450">
                  <c:v>88.602789999999999</c:v>
                </c:pt>
                <c:pt idx="7451">
                  <c:v>88.622249999999994</c:v>
                </c:pt>
                <c:pt idx="7452">
                  <c:v>88.6417</c:v>
                </c:pt>
                <c:pt idx="7453">
                  <c:v>88.661159999999995</c:v>
                </c:pt>
                <c:pt idx="7454">
                  <c:v>88.680629999999994</c:v>
                </c:pt>
                <c:pt idx="7455">
                  <c:v>88.700090000000003</c:v>
                </c:pt>
                <c:pt idx="7456">
                  <c:v>88.719560000000001</c:v>
                </c:pt>
                <c:pt idx="7457">
                  <c:v>88.73903</c:v>
                </c:pt>
                <c:pt idx="7458">
                  <c:v>88.758499999999998</c:v>
                </c:pt>
                <c:pt idx="7459">
                  <c:v>88.777969999999996</c:v>
                </c:pt>
                <c:pt idx="7460">
                  <c:v>88.797449999999998</c:v>
                </c:pt>
                <c:pt idx="7461">
                  <c:v>88.816929999999999</c:v>
                </c:pt>
                <c:pt idx="7462">
                  <c:v>88.836399999999998</c:v>
                </c:pt>
                <c:pt idx="7463">
                  <c:v>88.855890000000002</c:v>
                </c:pt>
                <c:pt idx="7464">
                  <c:v>88.875370000000004</c:v>
                </c:pt>
                <c:pt idx="7465">
                  <c:v>88.894859999999994</c:v>
                </c:pt>
                <c:pt idx="7466">
                  <c:v>88.914339999999996</c:v>
                </c:pt>
                <c:pt idx="7467">
                  <c:v>88.933840000000004</c:v>
                </c:pt>
                <c:pt idx="7468">
                  <c:v>88.953320000000005</c:v>
                </c:pt>
                <c:pt idx="7469">
                  <c:v>88.972819999999999</c:v>
                </c:pt>
                <c:pt idx="7470">
                  <c:v>88.992320000000007</c:v>
                </c:pt>
                <c:pt idx="7471">
                  <c:v>89.01182</c:v>
                </c:pt>
                <c:pt idx="7472">
                  <c:v>89.031319999999994</c:v>
                </c:pt>
                <c:pt idx="7473">
                  <c:v>89.050820000000002</c:v>
                </c:pt>
                <c:pt idx="7474">
                  <c:v>89.070329999999998</c:v>
                </c:pt>
                <c:pt idx="7475">
                  <c:v>89.089839999999995</c:v>
                </c:pt>
                <c:pt idx="7476">
                  <c:v>89.109340000000003</c:v>
                </c:pt>
                <c:pt idx="7477">
                  <c:v>89.12885</c:v>
                </c:pt>
                <c:pt idx="7478">
                  <c:v>89.14837</c:v>
                </c:pt>
                <c:pt idx="7479">
                  <c:v>89.167879999999997</c:v>
                </c:pt>
                <c:pt idx="7480">
                  <c:v>89.187399999999997</c:v>
                </c:pt>
                <c:pt idx="7481">
                  <c:v>89.206919999999997</c:v>
                </c:pt>
                <c:pt idx="7482">
                  <c:v>89.22645</c:v>
                </c:pt>
                <c:pt idx="7483">
                  <c:v>89.24597</c:v>
                </c:pt>
                <c:pt idx="7484">
                  <c:v>89.265500000000003</c:v>
                </c:pt>
                <c:pt idx="7485">
                  <c:v>89.285030000000006</c:v>
                </c:pt>
                <c:pt idx="7486">
                  <c:v>89.304559999999995</c:v>
                </c:pt>
                <c:pt idx="7487">
                  <c:v>89.324089999999998</c:v>
                </c:pt>
                <c:pt idx="7488">
                  <c:v>89.343630000000005</c:v>
                </c:pt>
                <c:pt idx="7489">
                  <c:v>89.363159999999993</c:v>
                </c:pt>
                <c:pt idx="7490">
                  <c:v>89.3827</c:v>
                </c:pt>
                <c:pt idx="7491">
                  <c:v>89.402240000000006</c:v>
                </c:pt>
                <c:pt idx="7492">
                  <c:v>89.421779999999998</c:v>
                </c:pt>
                <c:pt idx="7493">
                  <c:v>89.441329999999994</c:v>
                </c:pt>
                <c:pt idx="7494">
                  <c:v>89.460880000000003</c:v>
                </c:pt>
                <c:pt idx="7495">
                  <c:v>89.480429999999998</c:v>
                </c:pt>
                <c:pt idx="7496">
                  <c:v>89.499979999999994</c:v>
                </c:pt>
                <c:pt idx="7497">
                  <c:v>89.519540000000006</c:v>
                </c:pt>
                <c:pt idx="7498">
                  <c:v>89.539090000000002</c:v>
                </c:pt>
                <c:pt idx="7499">
                  <c:v>89.55865</c:v>
                </c:pt>
                <c:pt idx="7500">
                  <c:v>89.578220000000002</c:v>
                </c:pt>
                <c:pt idx="7501">
                  <c:v>89.59778</c:v>
                </c:pt>
                <c:pt idx="7502">
                  <c:v>89.617339999999999</c:v>
                </c:pt>
                <c:pt idx="7503">
                  <c:v>89.63691</c:v>
                </c:pt>
                <c:pt idx="7504">
                  <c:v>89.656480000000002</c:v>
                </c:pt>
                <c:pt idx="7505">
                  <c:v>89.676050000000004</c:v>
                </c:pt>
                <c:pt idx="7506">
                  <c:v>89.695629999999994</c:v>
                </c:pt>
                <c:pt idx="7507">
                  <c:v>89.715190000000007</c:v>
                </c:pt>
                <c:pt idx="7508">
                  <c:v>89.734780000000001</c:v>
                </c:pt>
                <c:pt idx="7509">
                  <c:v>89.754360000000005</c:v>
                </c:pt>
                <c:pt idx="7510">
                  <c:v>89.773939999999996</c:v>
                </c:pt>
                <c:pt idx="7511">
                  <c:v>89.793530000000004</c:v>
                </c:pt>
                <c:pt idx="7512">
                  <c:v>89.813109999999995</c:v>
                </c:pt>
                <c:pt idx="7513">
                  <c:v>89.832700000000003</c:v>
                </c:pt>
                <c:pt idx="7514">
                  <c:v>89.852289999999996</c:v>
                </c:pt>
                <c:pt idx="7515">
                  <c:v>89.871880000000004</c:v>
                </c:pt>
                <c:pt idx="7516">
                  <c:v>89.891480000000001</c:v>
                </c:pt>
                <c:pt idx="7517">
                  <c:v>89.911069999999995</c:v>
                </c:pt>
                <c:pt idx="7518">
                  <c:v>89.930670000000006</c:v>
                </c:pt>
                <c:pt idx="7519">
                  <c:v>89.950270000000003</c:v>
                </c:pt>
                <c:pt idx="7520">
                  <c:v>89.969880000000003</c:v>
                </c:pt>
                <c:pt idx="7521">
                  <c:v>89.989490000000004</c:v>
                </c:pt>
                <c:pt idx="7522">
                  <c:v>90.00909</c:v>
                </c:pt>
                <c:pt idx="7523">
                  <c:v>90.028700000000001</c:v>
                </c:pt>
                <c:pt idx="7524">
                  <c:v>90.048310000000001</c:v>
                </c:pt>
                <c:pt idx="7525">
                  <c:v>90.067920000000001</c:v>
                </c:pt>
                <c:pt idx="7526">
                  <c:v>90.087540000000004</c:v>
                </c:pt>
                <c:pt idx="7527">
                  <c:v>90.107159999999993</c:v>
                </c:pt>
                <c:pt idx="7528">
                  <c:v>90.12679</c:v>
                </c:pt>
                <c:pt idx="7529">
                  <c:v>90.146410000000003</c:v>
                </c:pt>
                <c:pt idx="7530">
                  <c:v>90.166030000000006</c:v>
                </c:pt>
                <c:pt idx="7531">
                  <c:v>90.185649999999995</c:v>
                </c:pt>
                <c:pt idx="7532">
                  <c:v>90.205280000000002</c:v>
                </c:pt>
                <c:pt idx="7533">
                  <c:v>90.224909999999994</c:v>
                </c:pt>
                <c:pt idx="7534">
                  <c:v>90.244550000000004</c:v>
                </c:pt>
                <c:pt idx="7535">
                  <c:v>90.264179999999996</c:v>
                </c:pt>
                <c:pt idx="7536">
                  <c:v>90.283820000000006</c:v>
                </c:pt>
                <c:pt idx="7537">
                  <c:v>90.303470000000004</c:v>
                </c:pt>
                <c:pt idx="7538">
                  <c:v>90.323099999999997</c:v>
                </c:pt>
                <c:pt idx="7539">
                  <c:v>90.342749999999995</c:v>
                </c:pt>
                <c:pt idx="7540">
                  <c:v>90.362399999999994</c:v>
                </c:pt>
                <c:pt idx="7541">
                  <c:v>90.382040000000003</c:v>
                </c:pt>
                <c:pt idx="7542">
                  <c:v>90.401700000000005</c:v>
                </c:pt>
                <c:pt idx="7543">
                  <c:v>90.421350000000004</c:v>
                </c:pt>
                <c:pt idx="7544">
                  <c:v>90.441000000000003</c:v>
                </c:pt>
                <c:pt idx="7545">
                  <c:v>90.460660000000004</c:v>
                </c:pt>
                <c:pt idx="7546">
                  <c:v>90.480320000000006</c:v>
                </c:pt>
                <c:pt idx="7547">
                  <c:v>90.499979999999994</c:v>
                </c:pt>
                <c:pt idx="7548">
                  <c:v>90.519649999999999</c:v>
                </c:pt>
                <c:pt idx="7549">
                  <c:v>90.53931</c:v>
                </c:pt>
                <c:pt idx="7550">
                  <c:v>90.558980000000005</c:v>
                </c:pt>
                <c:pt idx="7551">
                  <c:v>90.578639999999993</c:v>
                </c:pt>
                <c:pt idx="7552">
                  <c:v>90.598320000000001</c:v>
                </c:pt>
                <c:pt idx="7553">
                  <c:v>90.617990000000006</c:v>
                </c:pt>
                <c:pt idx="7554">
                  <c:v>90.637659999999997</c:v>
                </c:pt>
                <c:pt idx="7555">
                  <c:v>90.657349999999994</c:v>
                </c:pt>
                <c:pt idx="7556">
                  <c:v>90.677019999999999</c:v>
                </c:pt>
                <c:pt idx="7557">
                  <c:v>90.696709999999996</c:v>
                </c:pt>
                <c:pt idx="7558">
                  <c:v>90.716390000000004</c:v>
                </c:pt>
                <c:pt idx="7559">
                  <c:v>90.736080000000001</c:v>
                </c:pt>
                <c:pt idx="7560">
                  <c:v>90.755769999999998</c:v>
                </c:pt>
                <c:pt idx="7561">
                  <c:v>90.775459999999995</c:v>
                </c:pt>
                <c:pt idx="7562">
                  <c:v>90.795150000000007</c:v>
                </c:pt>
                <c:pt idx="7563">
                  <c:v>90.814850000000007</c:v>
                </c:pt>
                <c:pt idx="7564">
                  <c:v>90.834549999999993</c:v>
                </c:pt>
                <c:pt idx="7565">
                  <c:v>90.854249999999993</c:v>
                </c:pt>
                <c:pt idx="7566">
                  <c:v>90.873949999999994</c:v>
                </c:pt>
                <c:pt idx="7567">
                  <c:v>90.893649999999994</c:v>
                </c:pt>
                <c:pt idx="7568">
                  <c:v>90.913359999999997</c:v>
                </c:pt>
                <c:pt idx="7569">
                  <c:v>90.933070000000001</c:v>
                </c:pt>
                <c:pt idx="7570">
                  <c:v>90.952770000000001</c:v>
                </c:pt>
                <c:pt idx="7571">
                  <c:v>90.972489999999993</c:v>
                </c:pt>
                <c:pt idx="7572">
                  <c:v>90.992199999999997</c:v>
                </c:pt>
                <c:pt idx="7573">
                  <c:v>91.011920000000003</c:v>
                </c:pt>
                <c:pt idx="7574">
                  <c:v>91.031639999999996</c:v>
                </c:pt>
                <c:pt idx="7575">
                  <c:v>91.051360000000003</c:v>
                </c:pt>
                <c:pt idx="7576">
                  <c:v>91.071079999999995</c:v>
                </c:pt>
                <c:pt idx="7577">
                  <c:v>91.090810000000005</c:v>
                </c:pt>
                <c:pt idx="7578">
                  <c:v>91.110529999999997</c:v>
                </c:pt>
                <c:pt idx="7579">
                  <c:v>91.130260000000007</c:v>
                </c:pt>
                <c:pt idx="7580">
                  <c:v>91.149990000000003</c:v>
                </c:pt>
                <c:pt idx="7581">
                  <c:v>91.169730000000001</c:v>
                </c:pt>
                <c:pt idx="7582">
                  <c:v>91.18947</c:v>
                </c:pt>
                <c:pt idx="7583">
                  <c:v>91.209209999999999</c:v>
                </c:pt>
                <c:pt idx="7584">
                  <c:v>91.228939999999994</c:v>
                </c:pt>
                <c:pt idx="7585">
                  <c:v>91.248689999999996</c:v>
                </c:pt>
                <c:pt idx="7586">
                  <c:v>91.268429999999995</c:v>
                </c:pt>
                <c:pt idx="7587">
                  <c:v>91.288179999999997</c:v>
                </c:pt>
                <c:pt idx="7588">
                  <c:v>91.307929999999999</c:v>
                </c:pt>
                <c:pt idx="7589">
                  <c:v>91.327669999999998</c:v>
                </c:pt>
                <c:pt idx="7590">
                  <c:v>91.347430000000003</c:v>
                </c:pt>
                <c:pt idx="7591">
                  <c:v>91.367189999999994</c:v>
                </c:pt>
                <c:pt idx="7592">
                  <c:v>91.386939999999996</c:v>
                </c:pt>
                <c:pt idx="7593">
                  <c:v>91.406700000000001</c:v>
                </c:pt>
                <c:pt idx="7594">
                  <c:v>91.426469999999995</c:v>
                </c:pt>
                <c:pt idx="7595">
                  <c:v>91.44623</c:v>
                </c:pt>
                <c:pt idx="7596">
                  <c:v>91.465999999999994</c:v>
                </c:pt>
                <c:pt idx="7597">
                  <c:v>91.485759999999999</c:v>
                </c:pt>
                <c:pt idx="7598">
                  <c:v>91.505529999999993</c:v>
                </c:pt>
                <c:pt idx="7599">
                  <c:v>91.525310000000005</c:v>
                </c:pt>
                <c:pt idx="7600">
                  <c:v>91.545079999999999</c:v>
                </c:pt>
                <c:pt idx="7601">
                  <c:v>91.564859999999996</c:v>
                </c:pt>
                <c:pt idx="7602">
                  <c:v>91.584630000000004</c:v>
                </c:pt>
                <c:pt idx="7603">
                  <c:v>91.604420000000005</c:v>
                </c:pt>
                <c:pt idx="7604">
                  <c:v>91.624200000000002</c:v>
                </c:pt>
                <c:pt idx="7605">
                  <c:v>91.643979999999999</c:v>
                </c:pt>
                <c:pt idx="7606">
                  <c:v>91.66377</c:v>
                </c:pt>
                <c:pt idx="7607">
                  <c:v>91.68356</c:v>
                </c:pt>
                <c:pt idx="7608">
                  <c:v>91.70335</c:v>
                </c:pt>
                <c:pt idx="7609">
                  <c:v>91.723140000000001</c:v>
                </c:pt>
                <c:pt idx="7610">
                  <c:v>91.742940000000004</c:v>
                </c:pt>
                <c:pt idx="7611">
                  <c:v>91.762739999999994</c:v>
                </c:pt>
                <c:pt idx="7612">
                  <c:v>91.782539999999997</c:v>
                </c:pt>
                <c:pt idx="7613">
                  <c:v>91.802340000000001</c:v>
                </c:pt>
                <c:pt idx="7614">
                  <c:v>91.822140000000005</c:v>
                </c:pt>
                <c:pt idx="7615">
                  <c:v>91.841949999999997</c:v>
                </c:pt>
                <c:pt idx="7616">
                  <c:v>91.861760000000004</c:v>
                </c:pt>
                <c:pt idx="7617">
                  <c:v>91.881569999999996</c:v>
                </c:pt>
                <c:pt idx="7618">
                  <c:v>91.901380000000003</c:v>
                </c:pt>
                <c:pt idx="7619">
                  <c:v>91.921199999999999</c:v>
                </c:pt>
                <c:pt idx="7620">
                  <c:v>91.941019999999995</c:v>
                </c:pt>
                <c:pt idx="7621">
                  <c:v>91.960840000000005</c:v>
                </c:pt>
                <c:pt idx="7622">
                  <c:v>91.98066</c:v>
                </c:pt>
                <c:pt idx="7623">
                  <c:v>92.000479999999996</c:v>
                </c:pt>
                <c:pt idx="7624">
                  <c:v>92.020300000000006</c:v>
                </c:pt>
                <c:pt idx="7625">
                  <c:v>92.040130000000005</c:v>
                </c:pt>
                <c:pt idx="7626">
                  <c:v>92.059960000000004</c:v>
                </c:pt>
                <c:pt idx="7627">
                  <c:v>92.079800000000006</c:v>
                </c:pt>
                <c:pt idx="7628">
                  <c:v>92.099630000000005</c:v>
                </c:pt>
                <c:pt idx="7629">
                  <c:v>92.119470000000007</c:v>
                </c:pt>
                <c:pt idx="7630">
                  <c:v>92.139309999999995</c:v>
                </c:pt>
                <c:pt idx="7631">
                  <c:v>92.159139999999994</c:v>
                </c:pt>
                <c:pt idx="7632">
                  <c:v>92.178989999999999</c:v>
                </c:pt>
                <c:pt idx="7633">
                  <c:v>92.198830000000001</c:v>
                </c:pt>
                <c:pt idx="7634">
                  <c:v>92.218680000000006</c:v>
                </c:pt>
                <c:pt idx="7635">
                  <c:v>92.238529999999997</c:v>
                </c:pt>
                <c:pt idx="7636">
                  <c:v>92.258380000000002</c:v>
                </c:pt>
                <c:pt idx="7637">
                  <c:v>92.278239999999997</c:v>
                </c:pt>
                <c:pt idx="7638">
                  <c:v>92.298090000000002</c:v>
                </c:pt>
                <c:pt idx="7639">
                  <c:v>92.317949999999996</c:v>
                </c:pt>
                <c:pt idx="7640">
                  <c:v>92.337810000000005</c:v>
                </c:pt>
                <c:pt idx="7641">
                  <c:v>92.357669999999999</c:v>
                </c:pt>
                <c:pt idx="7642">
                  <c:v>92.377529999999993</c:v>
                </c:pt>
                <c:pt idx="7643">
                  <c:v>92.397400000000005</c:v>
                </c:pt>
                <c:pt idx="7644">
                  <c:v>92.417270000000002</c:v>
                </c:pt>
                <c:pt idx="7645">
                  <c:v>92.437129999999996</c:v>
                </c:pt>
                <c:pt idx="7646">
                  <c:v>92.457009999999997</c:v>
                </c:pt>
                <c:pt idx="7647">
                  <c:v>92.476879999999994</c:v>
                </c:pt>
                <c:pt idx="7648">
                  <c:v>92.496769999999998</c:v>
                </c:pt>
                <c:pt idx="7649">
                  <c:v>92.516639999999995</c:v>
                </c:pt>
                <c:pt idx="7650">
                  <c:v>92.536519999999996</c:v>
                </c:pt>
                <c:pt idx="7651">
                  <c:v>92.556399999999996</c:v>
                </c:pt>
                <c:pt idx="7652">
                  <c:v>92.57629</c:v>
                </c:pt>
                <c:pt idx="7653">
                  <c:v>92.596180000000004</c:v>
                </c:pt>
                <c:pt idx="7654">
                  <c:v>92.616069999999993</c:v>
                </c:pt>
                <c:pt idx="7655">
                  <c:v>92.635959999999997</c:v>
                </c:pt>
                <c:pt idx="7656">
                  <c:v>92.655850000000001</c:v>
                </c:pt>
                <c:pt idx="7657">
                  <c:v>92.675749999999994</c:v>
                </c:pt>
                <c:pt idx="7658">
                  <c:v>92.695650000000001</c:v>
                </c:pt>
                <c:pt idx="7659">
                  <c:v>92.715549999999993</c:v>
                </c:pt>
                <c:pt idx="7660">
                  <c:v>92.73545</c:v>
                </c:pt>
                <c:pt idx="7661">
                  <c:v>92.755359999999996</c:v>
                </c:pt>
                <c:pt idx="7662">
                  <c:v>92.775260000000003</c:v>
                </c:pt>
                <c:pt idx="7663">
                  <c:v>92.795169999999999</c:v>
                </c:pt>
                <c:pt idx="7664">
                  <c:v>92.815089999999998</c:v>
                </c:pt>
                <c:pt idx="7665">
                  <c:v>92.834999999999994</c:v>
                </c:pt>
                <c:pt idx="7666">
                  <c:v>92.854910000000004</c:v>
                </c:pt>
                <c:pt idx="7667">
                  <c:v>92.874830000000003</c:v>
                </c:pt>
                <c:pt idx="7668">
                  <c:v>92.894739999999999</c:v>
                </c:pt>
                <c:pt idx="7669">
                  <c:v>92.914670000000001</c:v>
                </c:pt>
                <c:pt idx="7670">
                  <c:v>92.93459</c:v>
                </c:pt>
                <c:pt idx="7671">
                  <c:v>92.954520000000002</c:v>
                </c:pt>
                <c:pt idx="7672">
                  <c:v>92.974450000000004</c:v>
                </c:pt>
                <c:pt idx="7673">
                  <c:v>92.994380000000007</c:v>
                </c:pt>
                <c:pt idx="7674">
                  <c:v>93.014309999999995</c:v>
                </c:pt>
                <c:pt idx="7675">
                  <c:v>93.03425</c:v>
                </c:pt>
                <c:pt idx="7676">
                  <c:v>93.054180000000002</c:v>
                </c:pt>
                <c:pt idx="7677">
                  <c:v>93.074119999999994</c:v>
                </c:pt>
                <c:pt idx="7678">
                  <c:v>93.094059999999999</c:v>
                </c:pt>
                <c:pt idx="7679">
                  <c:v>93.114009999999993</c:v>
                </c:pt>
                <c:pt idx="7680">
                  <c:v>93.133949999999999</c:v>
                </c:pt>
                <c:pt idx="7681">
                  <c:v>93.153899999999993</c:v>
                </c:pt>
                <c:pt idx="7682">
                  <c:v>93.173850000000002</c:v>
                </c:pt>
                <c:pt idx="7683">
                  <c:v>93.193799999999996</c:v>
                </c:pt>
                <c:pt idx="7684">
                  <c:v>93.213750000000005</c:v>
                </c:pt>
                <c:pt idx="7685">
                  <c:v>93.233710000000002</c:v>
                </c:pt>
                <c:pt idx="7686">
                  <c:v>93.25367</c:v>
                </c:pt>
                <c:pt idx="7687">
                  <c:v>93.273629999999997</c:v>
                </c:pt>
                <c:pt idx="7688">
                  <c:v>93.293589999999995</c:v>
                </c:pt>
                <c:pt idx="7689">
                  <c:v>93.313550000000006</c:v>
                </c:pt>
                <c:pt idx="7690">
                  <c:v>93.333519999999993</c:v>
                </c:pt>
                <c:pt idx="7691">
                  <c:v>93.353489999999994</c:v>
                </c:pt>
                <c:pt idx="7692">
                  <c:v>93.373459999999994</c:v>
                </c:pt>
                <c:pt idx="7693">
                  <c:v>93.393429999999995</c:v>
                </c:pt>
                <c:pt idx="7694">
                  <c:v>93.413409999999999</c:v>
                </c:pt>
                <c:pt idx="7695">
                  <c:v>93.433390000000003</c:v>
                </c:pt>
                <c:pt idx="7696">
                  <c:v>93.453360000000004</c:v>
                </c:pt>
                <c:pt idx="7697">
                  <c:v>93.473349999999996</c:v>
                </c:pt>
                <c:pt idx="7698">
                  <c:v>93.49333</c:v>
                </c:pt>
                <c:pt idx="7699">
                  <c:v>93.513310000000004</c:v>
                </c:pt>
                <c:pt idx="7700">
                  <c:v>93.533299999999997</c:v>
                </c:pt>
                <c:pt idx="7701">
                  <c:v>93.553290000000004</c:v>
                </c:pt>
                <c:pt idx="7702">
                  <c:v>93.57329</c:v>
                </c:pt>
                <c:pt idx="7703">
                  <c:v>93.593279999999993</c:v>
                </c:pt>
                <c:pt idx="7704">
                  <c:v>93.613280000000003</c:v>
                </c:pt>
                <c:pt idx="7705">
                  <c:v>93.633279999999999</c:v>
                </c:pt>
                <c:pt idx="7706">
                  <c:v>93.653270000000006</c:v>
                </c:pt>
                <c:pt idx="7707">
                  <c:v>93.673280000000005</c:v>
                </c:pt>
                <c:pt idx="7708">
                  <c:v>93.693280000000001</c:v>
                </c:pt>
                <c:pt idx="7709">
                  <c:v>93.713290000000001</c:v>
                </c:pt>
                <c:pt idx="7710">
                  <c:v>93.7333</c:v>
                </c:pt>
                <c:pt idx="7711">
                  <c:v>93.753309999999999</c:v>
                </c:pt>
                <c:pt idx="7712">
                  <c:v>93.773319999999998</c:v>
                </c:pt>
                <c:pt idx="7713">
                  <c:v>93.793340000000001</c:v>
                </c:pt>
                <c:pt idx="7714">
                  <c:v>93.813360000000003</c:v>
                </c:pt>
                <c:pt idx="7715">
                  <c:v>93.833380000000005</c:v>
                </c:pt>
                <c:pt idx="7716">
                  <c:v>93.853399999999993</c:v>
                </c:pt>
                <c:pt idx="7717">
                  <c:v>93.873429999999999</c:v>
                </c:pt>
                <c:pt idx="7718">
                  <c:v>93.893460000000005</c:v>
                </c:pt>
                <c:pt idx="7719">
                  <c:v>93.913480000000007</c:v>
                </c:pt>
                <c:pt idx="7720">
                  <c:v>93.933509999999998</c:v>
                </c:pt>
                <c:pt idx="7721">
                  <c:v>93.953540000000004</c:v>
                </c:pt>
                <c:pt idx="7722">
                  <c:v>93.973579999999998</c:v>
                </c:pt>
                <c:pt idx="7723">
                  <c:v>93.993610000000004</c:v>
                </c:pt>
                <c:pt idx="7724">
                  <c:v>94.013660000000002</c:v>
                </c:pt>
                <c:pt idx="7725">
                  <c:v>94.033699999999996</c:v>
                </c:pt>
                <c:pt idx="7726">
                  <c:v>94.053740000000005</c:v>
                </c:pt>
                <c:pt idx="7727">
                  <c:v>94.073779999999999</c:v>
                </c:pt>
                <c:pt idx="7728">
                  <c:v>94.093829999999997</c:v>
                </c:pt>
                <c:pt idx="7729">
                  <c:v>94.113879999999995</c:v>
                </c:pt>
                <c:pt idx="7730">
                  <c:v>94.133930000000007</c:v>
                </c:pt>
                <c:pt idx="7731">
                  <c:v>94.153989999999993</c:v>
                </c:pt>
                <c:pt idx="7732">
                  <c:v>94.174049999999994</c:v>
                </c:pt>
                <c:pt idx="7733">
                  <c:v>94.194109999999995</c:v>
                </c:pt>
                <c:pt idx="7734">
                  <c:v>94.214160000000007</c:v>
                </c:pt>
                <c:pt idx="7735">
                  <c:v>94.234229999999997</c:v>
                </c:pt>
                <c:pt idx="7736">
                  <c:v>94.254300000000001</c:v>
                </c:pt>
                <c:pt idx="7737">
                  <c:v>94.274360000000001</c:v>
                </c:pt>
                <c:pt idx="7738">
                  <c:v>94.294430000000006</c:v>
                </c:pt>
                <c:pt idx="7739">
                  <c:v>94.314499999999995</c:v>
                </c:pt>
                <c:pt idx="7740">
                  <c:v>94.334569999999999</c:v>
                </c:pt>
                <c:pt idx="7741">
                  <c:v>94.354650000000007</c:v>
                </c:pt>
                <c:pt idx="7742">
                  <c:v>94.37473</c:v>
                </c:pt>
                <c:pt idx="7743">
                  <c:v>94.394810000000007</c:v>
                </c:pt>
                <c:pt idx="7744">
                  <c:v>94.41489</c:v>
                </c:pt>
                <c:pt idx="7745">
                  <c:v>94.434970000000007</c:v>
                </c:pt>
                <c:pt idx="7746">
                  <c:v>94.455060000000003</c:v>
                </c:pt>
                <c:pt idx="7747">
                  <c:v>94.475149999999999</c:v>
                </c:pt>
                <c:pt idx="7748">
                  <c:v>94.495239999999995</c:v>
                </c:pt>
                <c:pt idx="7749">
                  <c:v>94.515339999999995</c:v>
                </c:pt>
                <c:pt idx="7750">
                  <c:v>94.535420000000002</c:v>
                </c:pt>
                <c:pt idx="7751">
                  <c:v>94.555530000000005</c:v>
                </c:pt>
                <c:pt idx="7752">
                  <c:v>94.575620000000001</c:v>
                </c:pt>
                <c:pt idx="7753">
                  <c:v>94.595730000000003</c:v>
                </c:pt>
                <c:pt idx="7754">
                  <c:v>94.615830000000003</c:v>
                </c:pt>
                <c:pt idx="7755">
                  <c:v>94.635930000000002</c:v>
                </c:pt>
                <c:pt idx="7756">
                  <c:v>94.656040000000004</c:v>
                </c:pt>
                <c:pt idx="7757">
                  <c:v>94.676150000000007</c:v>
                </c:pt>
                <c:pt idx="7758">
                  <c:v>94.696259999999995</c:v>
                </c:pt>
                <c:pt idx="7759">
                  <c:v>94.716380000000001</c:v>
                </c:pt>
                <c:pt idx="7760">
                  <c:v>94.736490000000003</c:v>
                </c:pt>
                <c:pt idx="7761">
                  <c:v>94.756609999999995</c:v>
                </c:pt>
                <c:pt idx="7762">
                  <c:v>94.776730000000001</c:v>
                </c:pt>
                <c:pt idx="7763">
                  <c:v>94.796850000000006</c:v>
                </c:pt>
                <c:pt idx="7764">
                  <c:v>94.816980000000001</c:v>
                </c:pt>
                <c:pt idx="7765">
                  <c:v>94.837100000000007</c:v>
                </c:pt>
                <c:pt idx="7766">
                  <c:v>94.857230000000001</c:v>
                </c:pt>
                <c:pt idx="7767">
                  <c:v>94.877369999999999</c:v>
                </c:pt>
                <c:pt idx="7768">
                  <c:v>94.897499999999994</c:v>
                </c:pt>
                <c:pt idx="7769">
                  <c:v>94.917630000000003</c:v>
                </c:pt>
                <c:pt idx="7770">
                  <c:v>94.93777</c:v>
                </c:pt>
                <c:pt idx="7771">
                  <c:v>94.957909999999998</c:v>
                </c:pt>
                <c:pt idx="7772">
                  <c:v>94.978049999999996</c:v>
                </c:pt>
                <c:pt idx="7773">
                  <c:v>94.998199999999997</c:v>
                </c:pt>
                <c:pt idx="7774">
                  <c:v>95.018339999999995</c:v>
                </c:pt>
                <c:pt idx="7775">
                  <c:v>95.038489999999996</c:v>
                </c:pt>
                <c:pt idx="7776">
                  <c:v>95.058639999999997</c:v>
                </c:pt>
                <c:pt idx="7777">
                  <c:v>95.078800000000001</c:v>
                </c:pt>
                <c:pt idx="7778">
                  <c:v>95.098950000000002</c:v>
                </c:pt>
                <c:pt idx="7779">
                  <c:v>95.119100000000003</c:v>
                </c:pt>
                <c:pt idx="7780">
                  <c:v>95.139269999999996</c:v>
                </c:pt>
                <c:pt idx="7781">
                  <c:v>95.159419999999997</c:v>
                </c:pt>
                <c:pt idx="7782">
                  <c:v>95.179590000000005</c:v>
                </c:pt>
                <c:pt idx="7783">
                  <c:v>95.199749999999995</c:v>
                </c:pt>
                <c:pt idx="7784">
                  <c:v>95.219920000000002</c:v>
                </c:pt>
                <c:pt idx="7785">
                  <c:v>95.240089999999995</c:v>
                </c:pt>
                <c:pt idx="7786">
                  <c:v>95.260260000000002</c:v>
                </c:pt>
                <c:pt idx="7787">
                  <c:v>95.280429999999996</c:v>
                </c:pt>
                <c:pt idx="7788">
                  <c:v>95.300610000000006</c:v>
                </c:pt>
                <c:pt idx="7789">
                  <c:v>95.320790000000002</c:v>
                </c:pt>
                <c:pt idx="7790">
                  <c:v>95.340969999999999</c:v>
                </c:pt>
                <c:pt idx="7791">
                  <c:v>95.361149999999995</c:v>
                </c:pt>
                <c:pt idx="7792">
                  <c:v>95.381339999999994</c:v>
                </c:pt>
                <c:pt idx="7793">
                  <c:v>95.401520000000005</c:v>
                </c:pt>
                <c:pt idx="7794">
                  <c:v>95.421710000000004</c:v>
                </c:pt>
                <c:pt idx="7795">
                  <c:v>95.441900000000004</c:v>
                </c:pt>
                <c:pt idx="7796">
                  <c:v>95.462100000000007</c:v>
                </c:pt>
                <c:pt idx="7797">
                  <c:v>95.482290000000006</c:v>
                </c:pt>
                <c:pt idx="7798">
                  <c:v>95.502489999999995</c:v>
                </c:pt>
                <c:pt idx="7799">
                  <c:v>95.522689999999997</c:v>
                </c:pt>
                <c:pt idx="7800">
                  <c:v>95.54289</c:v>
                </c:pt>
                <c:pt idx="7801">
                  <c:v>95.563100000000006</c:v>
                </c:pt>
                <c:pt idx="7802">
                  <c:v>95.583299999999994</c:v>
                </c:pt>
                <c:pt idx="7803">
                  <c:v>95.60351</c:v>
                </c:pt>
                <c:pt idx="7804">
                  <c:v>95.623720000000006</c:v>
                </c:pt>
                <c:pt idx="7805">
                  <c:v>95.643929999999997</c:v>
                </c:pt>
                <c:pt idx="7806">
                  <c:v>95.664150000000006</c:v>
                </c:pt>
                <c:pt idx="7807">
                  <c:v>95.684359999999998</c:v>
                </c:pt>
                <c:pt idx="7808">
                  <c:v>95.704580000000007</c:v>
                </c:pt>
                <c:pt idx="7809">
                  <c:v>95.724800000000002</c:v>
                </c:pt>
                <c:pt idx="7810">
                  <c:v>95.74503</c:v>
                </c:pt>
                <c:pt idx="7811">
                  <c:v>95.765249999999995</c:v>
                </c:pt>
                <c:pt idx="7812">
                  <c:v>95.785480000000007</c:v>
                </c:pt>
                <c:pt idx="7813">
                  <c:v>95.805700000000002</c:v>
                </c:pt>
                <c:pt idx="7814">
                  <c:v>95.825940000000003</c:v>
                </c:pt>
                <c:pt idx="7815">
                  <c:v>95.846170000000001</c:v>
                </c:pt>
                <c:pt idx="7816">
                  <c:v>95.866399999999999</c:v>
                </c:pt>
                <c:pt idx="7817">
                  <c:v>95.88664</c:v>
                </c:pt>
                <c:pt idx="7818">
                  <c:v>95.906880000000001</c:v>
                </c:pt>
                <c:pt idx="7819">
                  <c:v>95.927120000000002</c:v>
                </c:pt>
                <c:pt idx="7820">
                  <c:v>95.947370000000006</c:v>
                </c:pt>
                <c:pt idx="7821">
                  <c:v>95.967609999999993</c:v>
                </c:pt>
                <c:pt idx="7822">
                  <c:v>95.987859999999998</c:v>
                </c:pt>
                <c:pt idx="7823">
                  <c:v>96.008120000000005</c:v>
                </c:pt>
                <c:pt idx="7824">
                  <c:v>96.028369999999995</c:v>
                </c:pt>
                <c:pt idx="7825">
                  <c:v>96.04862</c:v>
                </c:pt>
                <c:pt idx="7826">
                  <c:v>96.068879999999993</c:v>
                </c:pt>
                <c:pt idx="7827">
                  <c:v>96.08914</c:v>
                </c:pt>
                <c:pt idx="7828">
                  <c:v>96.109399999999994</c:v>
                </c:pt>
                <c:pt idx="7829">
                  <c:v>96.129660000000001</c:v>
                </c:pt>
                <c:pt idx="7830">
                  <c:v>96.149929999999998</c:v>
                </c:pt>
                <c:pt idx="7831">
                  <c:v>96.170199999999994</c:v>
                </c:pt>
                <c:pt idx="7832">
                  <c:v>96.190470000000005</c:v>
                </c:pt>
                <c:pt idx="7833">
                  <c:v>96.210740000000001</c:v>
                </c:pt>
                <c:pt idx="7834">
                  <c:v>96.231009999999998</c:v>
                </c:pt>
                <c:pt idx="7835">
                  <c:v>96.251289999999997</c:v>
                </c:pt>
                <c:pt idx="7836">
                  <c:v>96.271569999999997</c:v>
                </c:pt>
                <c:pt idx="7837">
                  <c:v>96.291849999999997</c:v>
                </c:pt>
                <c:pt idx="7838">
                  <c:v>96.312129999999996</c:v>
                </c:pt>
                <c:pt idx="7839">
                  <c:v>96.332419999999999</c:v>
                </c:pt>
                <c:pt idx="7840">
                  <c:v>96.352710000000002</c:v>
                </c:pt>
                <c:pt idx="7841">
                  <c:v>96.372990000000001</c:v>
                </c:pt>
                <c:pt idx="7842">
                  <c:v>96.393289999999993</c:v>
                </c:pt>
                <c:pt idx="7843">
                  <c:v>96.413570000000007</c:v>
                </c:pt>
                <c:pt idx="7844">
                  <c:v>96.433880000000002</c:v>
                </c:pt>
                <c:pt idx="7845">
                  <c:v>96.454170000000005</c:v>
                </c:pt>
                <c:pt idx="7846">
                  <c:v>96.474469999999997</c:v>
                </c:pt>
                <c:pt idx="7847">
                  <c:v>96.494770000000003</c:v>
                </c:pt>
                <c:pt idx="7848">
                  <c:v>96.515079999999998</c:v>
                </c:pt>
                <c:pt idx="7849">
                  <c:v>96.535390000000007</c:v>
                </c:pt>
                <c:pt idx="7850">
                  <c:v>96.555689999999998</c:v>
                </c:pt>
                <c:pt idx="7851">
                  <c:v>96.575999999999993</c:v>
                </c:pt>
                <c:pt idx="7852">
                  <c:v>96.596310000000003</c:v>
                </c:pt>
                <c:pt idx="7853">
                  <c:v>96.616630000000001</c:v>
                </c:pt>
                <c:pt idx="7854">
                  <c:v>96.636949999999999</c:v>
                </c:pt>
                <c:pt idx="7855">
                  <c:v>96.657259999999994</c:v>
                </c:pt>
                <c:pt idx="7856">
                  <c:v>96.677589999999995</c:v>
                </c:pt>
                <c:pt idx="7857">
                  <c:v>96.697909999999993</c:v>
                </c:pt>
                <c:pt idx="7858">
                  <c:v>96.718239999999994</c:v>
                </c:pt>
                <c:pt idx="7859">
                  <c:v>96.738560000000007</c:v>
                </c:pt>
                <c:pt idx="7860">
                  <c:v>96.758899999999997</c:v>
                </c:pt>
                <c:pt idx="7861">
                  <c:v>96.779219999999995</c:v>
                </c:pt>
                <c:pt idx="7862">
                  <c:v>96.79956</c:v>
                </c:pt>
                <c:pt idx="7863">
                  <c:v>96.819890000000001</c:v>
                </c:pt>
                <c:pt idx="7864">
                  <c:v>96.840230000000005</c:v>
                </c:pt>
                <c:pt idx="7865">
                  <c:v>96.860569999999996</c:v>
                </c:pt>
                <c:pt idx="7866">
                  <c:v>96.88091</c:v>
                </c:pt>
                <c:pt idx="7867">
                  <c:v>96.901259999999994</c:v>
                </c:pt>
                <c:pt idx="7868">
                  <c:v>96.921610000000001</c:v>
                </c:pt>
                <c:pt idx="7869">
                  <c:v>96.941959999999995</c:v>
                </c:pt>
                <c:pt idx="7870">
                  <c:v>96.962310000000002</c:v>
                </c:pt>
                <c:pt idx="7871">
                  <c:v>96.982659999999996</c:v>
                </c:pt>
                <c:pt idx="7872">
                  <c:v>97.003010000000003</c:v>
                </c:pt>
                <c:pt idx="7873">
                  <c:v>97.023380000000003</c:v>
                </c:pt>
                <c:pt idx="7874">
                  <c:v>97.043729999999996</c:v>
                </c:pt>
                <c:pt idx="7875">
                  <c:v>97.064089999999993</c:v>
                </c:pt>
                <c:pt idx="7876">
                  <c:v>97.084460000000007</c:v>
                </c:pt>
                <c:pt idx="7877">
                  <c:v>97.104830000000007</c:v>
                </c:pt>
                <c:pt idx="7878">
                  <c:v>97.125190000000003</c:v>
                </c:pt>
                <c:pt idx="7879">
                  <c:v>97.145560000000003</c:v>
                </c:pt>
                <c:pt idx="7880">
                  <c:v>97.165940000000006</c:v>
                </c:pt>
                <c:pt idx="7881">
                  <c:v>97.186310000000006</c:v>
                </c:pt>
                <c:pt idx="7882">
                  <c:v>97.206689999999995</c:v>
                </c:pt>
                <c:pt idx="7883">
                  <c:v>97.227069999999998</c:v>
                </c:pt>
                <c:pt idx="7884">
                  <c:v>97.247439999999997</c:v>
                </c:pt>
                <c:pt idx="7885">
                  <c:v>97.267830000000004</c:v>
                </c:pt>
                <c:pt idx="7886">
                  <c:v>97.288219999999995</c:v>
                </c:pt>
                <c:pt idx="7887">
                  <c:v>97.308599999999998</c:v>
                </c:pt>
                <c:pt idx="7888">
                  <c:v>97.328990000000005</c:v>
                </c:pt>
                <c:pt idx="7889">
                  <c:v>97.349379999999996</c:v>
                </c:pt>
                <c:pt idx="7890">
                  <c:v>97.369770000000003</c:v>
                </c:pt>
                <c:pt idx="7891">
                  <c:v>97.390169999999998</c:v>
                </c:pt>
                <c:pt idx="7892">
                  <c:v>97.410570000000007</c:v>
                </c:pt>
                <c:pt idx="7893">
                  <c:v>97.430970000000002</c:v>
                </c:pt>
                <c:pt idx="7894">
                  <c:v>97.45138</c:v>
                </c:pt>
                <c:pt idx="7895">
                  <c:v>97.471779999999995</c:v>
                </c:pt>
                <c:pt idx="7896">
                  <c:v>97.492189999999994</c:v>
                </c:pt>
                <c:pt idx="7897">
                  <c:v>97.512600000000006</c:v>
                </c:pt>
                <c:pt idx="7898">
                  <c:v>97.533000000000001</c:v>
                </c:pt>
                <c:pt idx="7899">
                  <c:v>97.553420000000003</c:v>
                </c:pt>
                <c:pt idx="7900">
                  <c:v>97.573830000000001</c:v>
                </c:pt>
                <c:pt idx="7901">
                  <c:v>97.594250000000002</c:v>
                </c:pt>
                <c:pt idx="7902">
                  <c:v>97.614670000000004</c:v>
                </c:pt>
                <c:pt idx="7903">
                  <c:v>97.635090000000005</c:v>
                </c:pt>
                <c:pt idx="7904">
                  <c:v>97.655519999999996</c:v>
                </c:pt>
                <c:pt idx="7905">
                  <c:v>97.675939999999997</c:v>
                </c:pt>
                <c:pt idx="7906">
                  <c:v>97.696370000000002</c:v>
                </c:pt>
                <c:pt idx="7907">
                  <c:v>97.716800000000006</c:v>
                </c:pt>
                <c:pt idx="7908">
                  <c:v>97.737229999999997</c:v>
                </c:pt>
                <c:pt idx="7909">
                  <c:v>97.757670000000005</c:v>
                </c:pt>
                <c:pt idx="7910">
                  <c:v>97.778099999999995</c:v>
                </c:pt>
                <c:pt idx="7911">
                  <c:v>97.798540000000003</c:v>
                </c:pt>
                <c:pt idx="7912">
                  <c:v>97.818979999999996</c:v>
                </c:pt>
                <c:pt idx="7913">
                  <c:v>97.839420000000004</c:v>
                </c:pt>
                <c:pt idx="7914">
                  <c:v>97.859870000000001</c:v>
                </c:pt>
                <c:pt idx="7915">
                  <c:v>97.880319999999998</c:v>
                </c:pt>
                <c:pt idx="7916">
                  <c:v>97.900760000000005</c:v>
                </c:pt>
                <c:pt idx="7917">
                  <c:v>97.921220000000005</c:v>
                </c:pt>
                <c:pt idx="7918">
                  <c:v>97.941670000000002</c:v>
                </c:pt>
                <c:pt idx="7919">
                  <c:v>97.962130000000002</c:v>
                </c:pt>
                <c:pt idx="7920">
                  <c:v>97.982579999999999</c:v>
                </c:pt>
                <c:pt idx="7921">
                  <c:v>98.003039999999999</c:v>
                </c:pt>
                <c:pt idx="7922">
                  <c:v>98.023510000000002</c:v>
                </c:pt>
                <c:pt idx="7923">
                  <c:v>98.043970000000002</c:v>
                </c:pt>
                <c:pt idx="7924">
                  <c:v>98.064440000000005</c:v>
                </c:pt>
                <c:pt idx="7925">
                  <c:v>98.084909999999994</c:v>
                </c:pt>
                <c:pt idx="7926">
                  <c:v>98.105379999999997</c:v>
                </c:pt>
                <c:pt idx="7927">
                  <c:v>98.12585</c:v>
                </c:pt>
                <c:pt idx="7928">
                  <c:v>98.146320000000003</c:v>
                </c:pt>
                <c:pt idx="7929">
                  <c:v>98.166799999999995</c:v>
                </c:pt>
                <c:pt idx="7930">
                  <c:v>98.187280000000001</c:v>
                </c:pt>
                <c:pt idx="7931">
                  <c:v>98.207759999999993</c:v>
                </c:pt>
                <c:pt idx="7932">
                  <c:v>98.228250000000003</c:v>
                </c:pt>
                <c:pt idx="7933">
                  <c:v>98.248729999999995</c:v>
                </c:pt>
                <c:pt idx="7934">
                  <c:v>98.269220000000004</c:v>
                </c:pt>
                <c:pt idx="7935">
                  <c:v>98.289709999999999</c:v>
                </c:pt>
                <c:pt idx="7936">
                  <c:v>98.310199999999995</c:v>
                </c:pt>
                <c:pt idx="7937">
                  <c:v>98.330699999999993</c:v>
                </c:pt>
                <c:pt idx="7938">
                  <c:v>98.351190000000003</c:v>
                </c:pt>
                <c:pt idx="7939">
                  <c:v>98.371690000000001</c:v>
                </c:pt>
                <c:pt idx="7940">
                  <c:v>98.392189999999999</c:v>
                </c:pt>
                <c:pt idx="7941">
                  <c:v>98.412700000000001</c:v>
                </c:pt>
                <c:pt idx="7942">
                  <c:v>98.433199999999999</c:v>
                </c:pt>
                <c:pt idx="7943">
                  <c:v>98.453699999999998</c:v>
                </c:pt>
                <c:pt idx="7944">
                  <c:v>98.474209999999999</c:v>
                </c:pt>
                <c:pt idx="7945">
                  <c:v>98.494730000000004</c:v>
                </c:pt>
                <c:pt idx="7946">
                  <c:v>98.515240000000006</c:v>
                </c:pt>
                <c:pt idx="7947">
                  <c:v>98.535759999999996</c:v>
                </c:pt>
                <c:pt idx="7948">
                  <c:v>98.556269999999998</c:v>
                </c:pt>
                <c:pt idx="7949">
                  <c:v>98.576790000000003</c:v>
                </c:pt>
                <c:pt idx="7950">
                  <c:v>98.597309999999993</c:v>
                </c:pt>
                <c:pt idx="7951">
                  <c:v>98.617840000000001</c:v>
                </c:pt>
                <c:pt idx="7952">
                  <c:v>98.638369999999995</c:v>
                </c:pt>
                <c:pt idx="7953">
                  <c:v>98.658900000000003</c:v>
                </c:pt>
                <c:pt idx="7954">
                  <c:v>98.679419999999993</c:v>
                </c:pt>
                <c:pt idx="7955">
                  <c:v>98.699960000000004</c:v>
                </c:pt>
                <c:pt idx="7956">
                  <c:v>98.720489999999998</c:v>
                </c:pt>
                <c:pt idx="7957">
                  <c:v>98.741029999999995</c:v>
                </c:pt>
                <c:pt idx="7958">
                  <c:v>98.761570000000006</c:v>
                </c:pt>
                <c:pt idx="7959">
                  <c:v>98.782110000000003</c:v>
                </c:pt>
                <c:pt idx="7960">
                  <c:v>98.80265</c:v>
                </c:pt>
                <c:pt idx="7961">
                  <c:v>98.8232</c:v>
                </c:pt>
                <c:pt idx="7962">
                  <c:v>98.843739999999997</c:v>
                </c:pt>
                <c:pt idx="7963">
                  <c:v>98.8643</c:v>
                </c:pt>
                <c:pt idx="7964">
                  <c:v>98.88485</c:v>
                </c:pt>
                <c:pt idx="7965">
                  <c:v>98.9054</c:v>
                </c:pt>
                <c:pt idx="7966">
                  <c:v>98.925960000000003</c:v>
                </c:pt>
                <c:pt idx="7967">
                  <c:v>98.946520000000007</c:v>
                </c:pt>
                <c:pt idx="7968">
                  <c:v>98.967079999999996</c:v>
                </c:pt>
                <c:pt idx="7969">
                  <c:v>98.987639999999999</c:v>
                </c:pt>
                <c:pt idx="7970">
                  <c:v>99.008200000000002</c:v>
                </c:pt>
                <c:pt idx="7971">
                  <c:v>99.028769999999994</c:v>
                </c:pt>
                <c:pt idx="7972">
                  <c:v>99.049340000000001</c:v>
                </c:pt>
                <c:pt idx="7973">
                  <c:v>99.069909999999993</c:v>
                </c:pt>
                <c:pt idx="7974">
                  <c:v>99.090479999999999</c:v>
                </c:pt>
                <c:pt idx="7975">
                  <c:v>99.111059999999995</c:v>
                </c:pt>
                <c:pt idx="7976">
                  <c:v>99.131640000000004</c:v>
                </c:pt>
                <c:pt idx="7977">
                  <c:v>99.152209999999997</c:v>
                </c:pt>
                <c:pt idx="7978">
                  <c:v>99.172799999999995</c:v>
                </c:pt>
                <c:pt idx="7979">
                  <c:v>99.193380000000005</c:v>
                </c:pt>
                <c:pt idx="7980">
                  <c:v>99.213970000000003</c:v>
                </c:pt>
                <c:pt idx="7981">
                  <c:v>99.234560000000002</c:v>
                </c:pt>
                <c:pt idx="7982">
                  <c:v>99.255139999999997</c:v>
                </c:pt>
                <c:pt idx="7983">
                  <c:v>99.275739999999999</c:v>
                </c:pt>
                <c:pt idx="7984">
                  <c:v>99.296329999999998</c:v>
                </c:pt>
                <c:pt idx="7985">
                  <c:v>99.316929999999999</c:v>
                </c:pt>
                <c:pt idx="7986">
                  <c:v>99.337530000000001</c:v>
                </c:pt>
                <c:pt idx="7987">
                  <c:v>99.358130000000003</c:v>
                </c:pt>
                <c:pt idx="7988">
                  <c:v>99.378730000000004</c:v>
                </c:pt>
                <c:pt idx="7989">
                  <c:v>99.399339999999995</c:v>
                </c:pt>
                <c:pt idx="7990">
                  <c:v>99.419939999999997</c:v>
                </c:pt>
                <c:pt idx="7991">
                  <c:v>99.440550000000002</c:v>
                </c:pt>
                <c:pt idx="7992">
                  <c:v>99.461169999999996</c:v>
                </c:pt>
                <c:pt idx="7993">
                  <c:v>99.481780000000001</c:v>
                </c:pt>
                <c:pt idx="7994">
                  <c:v>99.502399999999994</c:v>
                </c:pt>
                <c:pt idx="7995">
                  <c:v>99.523020000000002</c:v>
                </c:pt>
                <c:pt idx="7996">
                  <c:v>99.543629999999993</c:v>
                </c:pt>
                <c:pt idx="7997">
                  <c:v>99.564250000000001</c:v>
                </c:pt>
                <c:pt idx="7998">
                  <c:v>99.584879999999998</c:v>
                </c:pt>
                <c:pt idx="7999">
                  <c:v>99.605509999999995</c:v>
                </c:pt>
                <c:pt idx="8000">
                  <c:v>99.626140000000007</c:v>
                </c:pt>
                <c:pt idx="8001">
                  <c:v>99.646770000000004</c:v>
                </c:pt>
                <c:pt idx="8002">
                  <c:v>99.667400000000001</c:v>
                </c:pt>
                <c:pt idx="8003">
                  <c:v>99.688029999999998</c:v>
                </c:pt>
                <c:pt idx="8004">
                  <c:v>99.708669999999998</c:v>
                </c:pt>
                <c:pt idx="8005">
                  <c:v>99.729309999999998</c:v>
                </c:pt>
                <c:pt idx="8006">
                  <c:v>99.749949999999998</c:v>
                </c:pt>
                <c:pt idx="8007">
                  <c:v>99.770600000000002</c:v>
                </c:pt>
                <c:pt idx="8008">
                  <c:v>99.791240000000002</c:v>
                </c:pt>
                <c:pt idx="8009">
                  <c:v>99.811890000000005</c:v>
                </c:pt>
                <c:pt idx="8010">
                  <c:v>99.832539999999995</c:v>
                </c:pt>
                <c:pt idx="8011">
                  <c:v>99.853200000000001</c:v>
                </c:pt>
                <c:pt idx="8012">
                  <c:v>99.873850000000004</c:v>
                </c:pt>
                <c:pt idx="8013">
                  <c:v>99.894509999999997</c:v>
                </c:pt>
                <c:pt idx="8014">
                  <c:v>99.91516</c:v>
                </c:pt>
                <c:pt idx="8015">
                  <c:v>99.935820000000007</c:v>
                </c:pt>
                <c:pt idx="8016">
                  <c:v>99.956490000000002</c:v>
                </c:pt>
                <c:pt idx="8017">
                  <c:v>99.977149999999995</c:v>
                </c:pt>
                <c:pt idx="8018">
                  <c:v>99.997820000000004</c:v>
                </c:pt>
                <c:pt idx="8019">
                  <c:v>100.0185</c:v>
                </c:pt>
                <c:pt idx="8020">
                  <c:v>100.03919999999999</c:v>
                </c:pt>
                <c:pt idx="8021">
                  <c:v>100.0598</c:v>
                </c:pt>
                <c:pt idx="8022">
                  <c:v>100.0805</c:v>
                </c:pt>
                <c:pt idx="8023">
                  <c:v>100.10120000000001</c:v>
                </c:pt>
                <c:pt idx="8024">
                  <c:v>100.1219</c:v>
                </c:pt>
                <c:pt idx="8025">
                  <c:v>100.1425</c:v>
                </c:pt>
                <c:pt idx="8026">
                  <c:v>100.1632</c:v>
                </c:pt>
                <c:pt idx="8027">
                  <c:v>100.18389999999999</c:v>
                </c:pt>
                <c:pt idx="8028">
                  <c:v>100.2046</c:v>
                </c:pt>
                <c:pt idx="8029">
                  <c:v>100.2253</c:v>
                </c:pt>
                <c:pt idx="8030">
                  <c:v>100.246</c:v>
                </c:pt>
                <c:pt idx="8031">
                  <c:v>100.2667</c:v>
                </c:pt>
                <c:pt idx="8032">
                  <c:v>100.28740000000001</c:v>
                </c:pt>
                <c:pt idx="8033">
                  <c:v>100.3081</c:v>
                </c:pt>
                <c:pt idx="8034">
                  <c:v>100.3288</c:v>
                </c:pt>
                <c:pt idx="8035">
                  <c:v>100.34950000000001</c:v>
                </c:pt>
                <c:pt idx="8036">
                  <c:v>100.3702</c:v>
                </c:pt>
                <c:pt idx="8037">
                  <c:v>100.3909</c:v>
                </c:pt>
                <c:pt idx="8038">
                  <c:v>100.41160000000001</c:v>
                </c:pt>
                <c:pt idx="8039">
                  <c:v>100.4323</c:v>
                </c:pt>
                <c:pt idx="8040">
                  <c:v>100.453</c:v>
                </c:pt>
                <c:pt idx="8041">
                  <c:v>100.4738</c:v>
                </c:pt>
                <c:pt idx="8042">
                  <c:v>100.4945</c:v>
                </c:pt>
                <c:pt idx="8043">
                  <c:v>100.51519999999999</c:v>
                </c:pt>
                <c:pt idx="8044">
                  <c:v>100.5359</c:v>
                </c:pt>
                <c:pt idx="8045">
                  <c:v>100.5566</c:v>
                </c:pt>
                <c:pt idx="8046">
                  <c:v>100.5774</c:v>
                </c:pt>
                <c:pt idx="8047">
                  <c:v>100.5981</c:v>
                </c:pt>
                <c:pt idx="8048">
                  <c:v>100.61879999999999</c:v>
                </c:pt>
                <c:pt idx="8049">
                  <c:v>100.6396</c:v>
                </c:pt>
                <c:pt idx="8050">
                  <c:v>100.66030000000001</c:v>
                </c:pt>
                <c:pt idx="8051">
                  <c:v>100.681</c:v>
                </c:pt>
                <c:pt idx="8052">
                  <c:v>100.70180000000001</c:v>
                </c:pt>
                <c:pt idx="8053">
                  <c:v>100.7225</c:v>
                </c:pt>
                <c:pt idx="8054">
                  <c:v>100.7433</c:v>
                </c:pt>
                <c:pt idx="8055">
                  <c:v>100.764</c:v>
                </c:pt>
                <c:pt idx="8056">
                  <c:v>100.7848</c:v>
                </c:pt>
                <c:pt idx="8057">
                  <c:v>100.80549999999999</c:v>
                </c:pt>
                <c:pt idx="8058">
                  <c:v>100.8263</c:v>
                </c:pt>
                <c:pt idx="8059">
                  <c:v>100.84699999999999</c:v>
                </c:pt>
                <c:pt idx="8060">
                  <c:v>100.8678</c:v>
                </c:pt>
                <c:pt idx="8061">
                  <c:v>100.88849999999999</c:v>
                </c:pt>
                <c:pt idx="8062">
                  <c:v>100.9093</c:v>
                </c:pt>
                <c:pt idx="8063">
                  <c:v>100.9301</c:v>
                </c:pt>
                <c:pt idx="8064">
                  <c:v>100.9508</c:v>
                </c:pt>
                <c:pt idx="8065">
                  <c:v>100.9716</c:v>
                </c:pt>
                <c:pt idx="8066">
                  <c:v>100.9924</c:v>
                </c:pt>
                <c:pt idx="8067">
                  <c:v>101.01309999999999</c:v>
                </c:pt>
                <c:pt idx="8068">
                  <c:v>101.0339</c:v>
                </c:pt>
                <c:pt idx="8069">
                  <c:v>101.0547</c:v>
                </c:pt>
                <c:pt idx="8070">
                  <c:v>101.07550000000001</c:v>
                </c:pt>
                <c:pt idx="8071">
                  <c:v>101.0962</c:v>
                </c:pt>
                <c:pt idx="8072">
                  <c:v>101.117</c:v>
                </c:pt>
                <c:pt idx="8073">
                  <c:v>101.1378</c:v>
                </c:pt>
                <c:pt idx="8074">
                  <c:v>101.15860000000001</c:v>
                </c:pt>
                <c:pt idx="8075">
                  <c:v>101.1794</c:v>
                </c:pt>
                <c:pt idx="8076">
                  <c:v>101.2002</c:v>
                </c:pt>
                <c:pt idx="8077">
                  <c:v>101.221</c:v>
                </c:pt>
                <c:pt idx="8078">
                  <c:v>101.2418</c:v>
                </c:pt>
                <c:pt idx="8079">
                  <c:v>101.26260000000001</c:v>
                </c:pt>
                <c:pt idx="8080">
                  <c:v>101.2834</c:v>
                </c:pt>
                <c:pt idx="8081">
                  <c:v>101.30419999999999</c:v>
                </c:pt>
                <c:pt idx="8082">
                  <c:v>101.325</c:v>
                </c:pt>
                <c:pt idx="8083">
                  <c:v>101.3458</c:v>
                </c:pt>
                <c:pt idx="8084">
                  <c:v>101.36660000000001</c:v>
                </c:pt>
                <c:pt idx="8085">
                  <c:v>101.3874</c:v>
                </c:pt>
                <c:pt idx="8086">
                  <c:v>101.40819999999999</c:v>
                </c:pt>
                <c:pt idx="8087">
                  <c:v>101.429</c:v>
                </c:pt>
                <c:pt idx="8088">
                  <c:v>101.4498</c:v>
                </c:pt>
                <c:pt idx="8089">
                  <c:v>101.4706</c:v>
                </c:pt>
                <c:pt idx="8090">
                  <c:v>101.4915</c:v>
                </c:pt>
                <c:pt idx="8091">
                  <c:v>101.5123</c:v>
                </c:pt>
                <c:pt idx="8092">
                  <c:v>101.5331</c:v>
                </c:pt>
                <c:pt idx="8093">
                  <c:v>101.5539</c:v>
                </c:pt>
                <c:pt idx="8094">
                  <c:v>101.5748</c:v>
                </c:pt>
                <c:pt idx="8095">
                  <c:v>101.5956</c:v>
                </c:pt>
                <c:pt idx="8096">
                  <c:v>101.6164</c:v>
                </c:pt>
                <c:pt idx="8097">
                  <c:v>101.6373</c:v>
                </c:pt>
                <c:pt idx="8098">
                  <c:v>101.6581</c:v>
                </c:pt>
                <c:pt idx="8099">
                  <c:v>101.679</c:v>
                </c:pt>
                <c:pt idx="8100">
                  <c:v>101.6998</c:v>
                </c:pt>
                <c:pt idx="8101">
                  <c:v>101.7206</c:v>
                </c:pt>
                <c:pt idx="8102">
                  <c:v>101.7415</c:v>
                </c:pt>
                <c:pt idx="8103">
                  <c:v>101.7623</c:v>
                </c:pt>
                <c:pt idx="8104">
                  <c:v>101.78319999999999</c:v>
                </c:pt>
                <c:pt idx="8105">
                  <c:v>101.804</c:v>
                </c:pt>
                <c:pt idx="8106">
                  <c:v>101.8249</c:v>
                </c:pt>
                <c:pt idx="8107">
                  <c:v>101.8458</c:v>
                </c:pt>
                <c:pt idx="8108">
                  <c:v>101.86660000000001</c:v>
                </c:pt>
                <c:pt idx="8109">
                  <c:v>101.8875</c:v>
                </c:pt>
                <c:pt idx="8110">
                  <c:v>101.9083</c:v>
                </c:pt>
                <c:pt idx="8111">
                  <c:v>101.92919999999999</c:v>
                </c:pt>
                <c:pt idx="8112">
                  <c:v>101.95010000000001</c:v>
                </c:pt>
                <c:pt idx="8113">
                  <c:v>101.9709</c:v>
                </c:pt>
                <c:pt idx="8114">
                  <c:v>101.9918</c:v>
                </c:pt>
                <c:pt idx="8115">
                  <c:v>102.0127</c:v>
                </c:pt>
                <c:pt idx="8116">
                  <c:v>102.03360000000001</c:v>
                </c:pt>
                <c:pt idx="8117">
                  <c:v>102.0544</c:v>
                </c:pt>
                <c:pt idx="8118">
                  <c:v>102.0753</c:v>
                </c:pt>
                <c:pt idx="8119">
                  <c:v>102.0962</c:v>
                </c:pt>
                <c:pt idx="8120">
                  <c:v>102.11709999999999</c:v>
                </c:pt>
                <c:pt idx="8121">
                  <c:v>102.13800000000001</c:v>
                </c:pt>
                <c:pt idx="8122">
                  <c:v>102.1589</c:v>
                </c:pt>
                <c:pt idx="8123">
                  <c:v>102.1798</c:v>
                </c:pt>
                <c:pt idx="8124">
                  <c:v>102.2007</c:v>
                </c:pt>
                <c:pt idx="8125">
                  <c:v>102.22150000000001</c:v>
                </c:pt>
                <c:pt idx="8126">
                  <c:v>102.2424</c:v>
                </c:pt>
                <c:pt idx="8127">
                  <c:v>102.2634</c:v>
                </c:pt>
                <c:pt idx="8128">
                  <c:v>102.2843</c:v>
                </c:pt>
                <c:pt idx="8129">
                  <c:v>102.3052</c:v>
                </c:pt>
                <c:pt idx="8130">
                  <c:v>102.3261</c:v>
                </c:pt>
                <c:pt idx="8131">
                  <c:v>102.34699999999999</c:v>
                </c:pt>
                <c:pt idx="8132">
                  <c:v>102.36790000000001</c:v>
                </c:pt>
                <c:pt idx="8133">
                  <c:v>102.3888</c:v>
                </c:pt>
                <c:pt idx="8134">
                  <c:v>102.4097</c:v>
                </c:pt>
                <c:pt idx="8135">
                  <c:v>102.4306</c:v>
                </c:pt>
                <c:pt idx="8136">
                  <c:v>102.4515</c:v>
                </c:pt>
                <c:pt idx="8137">
                  <c:v>102.4725</c:v>
                </c:pt>
                <c:pt idx="8138">
                  <c:v>102.49339999999999</c:v>
                </c:pt>
                <c:pt idx="8139">
                  <c:v>102.51430000000001</c:v>
                </c:pt>
                <c:pt idx="8140">
                  <c:v>102.5352</c:v>
                </c:pt>
                <c:pt idx="8141">
                  <c:v>102.5562</c:v>
                </c:pt>
                <c:pt idx="8142">
                  <c:v>102.5771</c:v>
                </c:pt>
                <c:pt idx="8143">
                  <c:v>102.598</c:v>
                </c:pt>
                <c:pt idx="8144">
                  <c:v>102.619</c:v>
                </c:pt>
                <c:pt idx="8145">
                  <c:v>102.6399</c:v>
                </c:pt>
                <c:pt idx="8146">
                  <c:v>102.6609</c:v>
                </c:pt>
                <c:pt idx="8147">
                  <c:v>102.6818</c:v>
                </c:pt>
                <c:pt idx="8148">
                  <c:v>102.70269999999999</c:v>
                </c:pt>
                <c:pt idx="8149">
                  <c:v>102.72369999999999</c:v>
                </c:pt>
                <c:pt idx="8150">
                  <c:v>102.74460000000001</c:v>
                </c:pt>
                <c:pt idx="8151">
                  <c:v>102.76560000000001</c:v>
                </c:pt>
                <c:pt idx="8152">
                  <c:v>102.7865</c:v>
                </c:pt>
                <c:pt idx="8153">
                  <c:v>102.8075</c:v>
                </c:pt>
                <c:pt idx="8154">
                  <c:v>102.82850000000001</c:v>
                </c:pt>
                <c:pt idx="8155">
                  <c:v>102.8494</c:v>
                </c:pt>
                <c:pt idx="8156">
                  <c:v>102.8704</c:v>
                </c:pt>
                <c:pt idx="8157">
                  <c:v>102.8913</c:v>
                </c:pt>
                <c:pt idx="8158">
                  <c:v>102.9123</c:v>
                </c:pt>
                <c:pt idx="8159">
                  <c:v>102.9333</c:v>
                </c:pt>
                <c:pt idx="8160">
                  <c:v>102.9542</c:v>
                </c:pt>
                <c:pt idx="8161">
                  <c:v>102.9752</c:v>
                </c:pt>
                <c:pt idx="8162">
                  <c:v>102.9962</c:v>
                </c:pt>
                <c:pt idx="8163">
                  <c:v>103.0172</c:v>
                </c:pt>
                <c:pt idx="8164">
                  <c:v>103.0382</c:v>
                </c:pt>
                <c:pt idx="8165">
                  <c:v>103.0591</c:v>
                </c:pt>
                <c:pt idx="8166">
                  <c:v>103.0801</c:v>
                </c:pt>
                <c:pt idx="8167">
                  <c:v>103.1011</c:v>
                </c:pt>
                <c:pt idx="8168">
                  <c:v>103.1221</c:v>
                </c:pt>
                <c:pt idx="8169">
                  <c:v>103.1431</c:v>
                </c:pt>
                <c:pt idx="8170">
                  <c:v>103.1641</c:v>
                </c:pt>
                <c:pt idx="8171">
                  <c:v>103.18510000000001</c:v>
                </c:pt>
                <c:pt idx="8172">
                  <c:v>103.20610000000001</c:v>
                </c:pt>
                <c:pt idx="8173">
                  <c:v>103.22709999999999</c:v>
                </c:pt>
                <c:pt idx="8174">
                  <c:v>103.24809999999999</c:v>
                </c:pt>
                <c:pt idx="8175">
                  <c:v>103.26909999999999</c:v>
                </c:pt>
                <c:pt idx="8176">
                  <c:v>103.2901</c:v>
                </c:pt>
                <c:pt idx="8177">
                  <c:v>103.3111</c:v>
                </c:pt>
                <c:pt idx="8178">
                  <c:v>103.3321</c:v>
                </c:pt>
                <c:pt idx="8179">
                  <c:v>103.3531</c:v>
                </c:pt>
                <c:pt idx="8180">
                  <c:v>103.3741</c:v>
                </c:pt>
                <c:pt idx="8181">
                  <c:v>103.3951</c:v>
                </c:pt>
                <c:pt idx="8182">
                  <c:v>103.4161</c:v>
                </c:pt>
                <c:pt idx="8183">
                  <c:v>103.4372</c:v>
                </c:pt>
                <c:pt idx="8184">
                  <c:v>103.45820000000001</c:v>
                </c:pt>
                <c:pt idx="8185">
                  <c:v>103.47920000000001</c:v>
                </c:pt>
                <c:pt idx="8186">
                  <c:v>103.50020000000001</c:v>
                </c:pt>
                <c:pt idx="8187">
                  <c:v>103.5213</c:v>
                </c:pt>
                <c:pt idx="8188">
                  <c:v>103.5423</c:v>
                </c:pt>
                <c:pt idx="8189">
                  <c:v>103.5633</c:v>
                </c:pt>
                <c:pt idx="8190">
                  <c:v>103.5844</c:v>
                </c:pt>
                <c:pt idx="8191">
                  <c:v>103.6054</c:v>
                </c:pt>
                <c:pt idx="8192">
                  <c:v>103.6264</c:v>
                </c:pt>
                <c:pt idx="8193">
                  <c:v>103.64749999999999</c:v>
                </c:pt>
                <c:pt idx="8194">
                  <c:v>103.66849999999999</c:v>
                </c:pt>
                <c:pt idx="8195">
                  <c:v>103.6896</c:v>
                </c:pt>
                <c:pt idx="8196">
                  <c:v>103.7106</c:v>
                </c:pt>
                <c:pt idx="8197">
                  <c:v>103.7317</c:v>
                </c:pt>
                <c:pt idx="8198">
                  <c:v>103.7527</c:v>
                </c:pt>
                <c:pt idx="8199">
                  <c:v>103.77379999999999</c:v>
                </c:pt>
                <c:pt idx="8200">
                  <c:v>103.7948</c:v>
                </c:pt>
                <c:pt idx="8201">
                  <c:v>103.8159</c:v>
                </c:pt>
                <c:pt idx="8202">
                  <c:v>103.8369</c:v>
                </c:pt>
                <c:pt idx="8203">
                  <c:v>103.858</c:v>
                </c:pt>
                <c:pt idx="8204">
                  <c:v>103.87909999999999</c:v>
                </c:pt>
                <c:pt idx="8205">
                  <c:v>103.90009999999999</c:v>
                </c:pt>
                <c:pt idx="8206">
                  <c:v>103.9212</c:v>
                </c:pt>
                <c:pt idx="8207">
                  <c:v>103.9423</c:v>
                </c:pt>
                <c:pt idx="8208">
                  <c:v>103.9633</c:v>
                </c:pt>
                <c:pt idx="8209">
                  <c:v>103.98439999999999</c:v>
                </c:pt>
                <c:pt idx="8210">
                  <c:v>104.0055</c:v>
                </c:pt>
                <c:pt idx="8211">
                  <c:v>104.0266</c:v>
                </c:pt>
                <c:pt idx="8212">
                  <c:v>104.04770000000001</c:v>
                </c:pt>
                <c:pt idx="8213">
                  <c:v>104.06870000000001</c:v>
                </c:pt>
                <c:pt idx="8214">
                  <c:v>104.0898</c:v>
                </c:pt>
                <c:pt idx="8215">
                  <c:v>104.1109</c:v>
                </c:pt>
                <c:pt idx="8216">
                  <c:v>104.13200000000001</c:v>
                </c:pt>
                <c:pt idx="8217">
                  <c:v>104.15309999999999</c:v>
                </c:pt>
                <c:pt idx="8218">
                  <c:v>104.1742</c:v>
                </c:pt>
                <c:pt idx="8219">
                  <c:v>104.1953</c:v>
                </c:pt>
                <c:pt idx="8220">
                  <c:v>104.21639999999999</c:v>
                </c:pt>
                <c:pt idx="8221">
                  <c:v>104.2375</c:v>
                </c:pt>
                <c:pt idx="8222">
                  <c:v>104.2586</c:v>
                </c:pt>
                <c:pt idx="8223">
                  <c:v>104.27970000000001</c:v>
                </c:pt>
                <c:pt idx="8224">
                  <c:v>104.3008</c:v>
                </c:pt>
                <c:pt idx="8225">
                  <c:v>104.3219</c:v>
                </c:pt>
                <c:pt idx="8226">
                  <c:v>104.343</c:v>
                </c:pt>
                <c:pt idx="8227">
                  <c:v>104.36409999999999</c:v>
                </c:pt>
                <c:pt idx="8228">
                  <c:v>104.3853</c:v>
                </c:pt>
                <c:pt idx="8229">
                  <c:v>104.4064</c:v>
                </c:pt>
                <c:pt idx="8230">
                  <c:v>104.42749999999999</c:v>
                </c:pt>
                <c:pt idx="8231">
                  <c:v>104.4486</c:v>
                </c:pt>
                <c:pt idx="8232">
                  <c:v>104.4697</c:v>
                </c:pt>
                <c:pt idx="8233">
                  <c:v>104.4909</c:v>
                </c:pt>
                <c:pt idx="8234">
                  <c:v>104.512</c:v>
                </c:pt>
                <c:pt idx="8235">
                  <c:v>104.5331</c:v>
                </c:pt>
                <c:pt idx="8236">
                  <c:v>104.5543</c:v>
                </c:pt>
                <c:pt idx="8237">
                  <c:v>104.5754</c:v>
                </c:pt>
                <c:pt idx="8238">
                  <c:v>104.59650000000001</c:v>
                </c:pt>
                <c:pt idx="8239">
                  <c:v>104.6177</c:v>
                </c:pt>
                <c:pt idx="8240">
                  <c:v>104.6388</c:v>
                </c:pt>
                <c:pt idx="8241">
                  <c:v>104.66</c:v>
                </c:pt>
                <c:pt idx="8242">
                  <c:v>104.6811</c:v>
                </c:pt>
                <c:pt idx="8243">
                  <c:v>104.7022</c:v>
                </c:pt>
                <c:pt idx="8244">
                  <c:v>104.7234</c:v>
                </c:pt>
                <c:pt idx="8245">
                  <c:v>104.74460000000001</c:v>
                </c:pt>
                <c:pt idx="8246">
                  <c:v>104.7657</c:v>
                </c:pt>
                <c:pt idx="8247">
                  <c:v>104.7869</c:v>
                </c:pt>
                <c:pt idx="8248">
                  <c:v>104.80800000000001</c:v>
                </c:pt>
                <c:pt idx="8249">
                  <c:v>104.8292</c:v>
                </c:pt>
                <c:pt idx="8250">
                  <c:v>104.8503</c:v>
                </c:pt>
                <c:pt idx="8251">
                  <c:v>104.8715</c:v>
                </c:pt>
                <c:pt idx="8252">
                  <c:v>104.8927</c:v>
                </c:pt>
                <c:pt idx="8253">
                  <c:v>104.91379999999999</c:v>
                </c:pt>
                <c:pt idx="8254">
                  <c:v>104.935</c:v>
                </c:pt>
                <c:pt idx="8255">
                  <c:v>104.9562</c:v>
                </c:pt>
                <c:pt idx="8256">
                  <c:v>104.9774</c:v>
                </c:pt>
                <c:pt idx="8257">
                  <c:v>104.99850000000001</c:v>
                </c:pt>
                <c:pt idx="8258">
                  <c:v>105.0197</c:v>
                </c:pt>
                <c:pt idx="8259">
                  <c:v>105.04089999999999</c:v>
                </c:pt>
                <c:pt idx="8260">
                  <c:v>105.0621</c:v>
                </c:pt>
                <c:pt idx="8261">
                  <c:v>105.08329999999999</c:v>
                </c:pt>
                <c:pt idx="8262">
                  <c:v>105.1045</c:v>
                </c:pt>
                <c:pt idx="8263">
                  <c:v>105.12560000000001</c:v>
                </c:pt>
                <c:pt idx="8264">
                  <c:v>105.1468</c:v>
                </c:pt>
                <c:pt idx="8265">
                  <c:v>105.16800000000001</c:v>
                </c:pt>
                <c:pt idx="8266">
                  <c:v>105.1892</c:v>
                </c:pt>
                <c:pt idx="8267">
                  <c:v>105.21040000000001</c:v>
                </c:pt>
                <c:pt idx="8268">
                  <c:v>105.2316</c:v>
                </c:pt>
                <c:pt idx="8269">
                  <c:v>105.25279999999999</c:v>
                </c:pt>
                <c:pt idx="8270">
                  <c:v>105.274</c:v>
                </c:pt>
                <c:pt idx="8271">
                  <c:v>105.29519999999999</c:v>
                </c:pt>
                <c:pt idx="8272">
                  <c:v>105.3165</c:v>
                </c:pt>
                <c:pt idx="8273">
                  <c:v>105.3377</c:v>
                </c:pt>
                <c:pt idx="8274">
                  <c:v>105.35890000000001</c:v>
                </c:pt>
                <c:pt idx="8275">
                  <c:v>105.3801</c:v>
                </c:pt>
                <c:pt idx="8276">
                  <c:v>105.40130000000001</c:v>
                </c:pt>
                <c:pt idx="8277">
                  <c:v>105.4225</c:v>
                </c:pt>
                <c:pt idx="8278">
                  <c:v>105.4438</c:v>
                </c:pt>
                <c:pt idx="8279">
                  <c:v>105.465</c:v>
                </c:pt>
                <c:pt idx="8280">
                  <c:v>105.4862</c:v>
                </c:pt>
                <c:pt idx="8281">
                  <c:v>105.5074</c:v>
                </c:pt>
                <c:pt idx="8282">
                  <c:v>105.5287</c:v>
                </c:pt>
                <c:pt idx="8283">
                  <c:v>105.54989999999999</c:v>
                </c:pt>
                <c:pt idx="8284">
                  <c:v>105.5711</c:v>
                </c:pt>
                <c:pt idx="8285">
                  <c:v>105.5924</c:v>
                </c:pt>
                <c:pt idx="8286">
                  <c:v>105.61360000000001</c:v>
                </c:pt>
                <c:pt idx="8287">
                  <c:v>105.6349</c:v>
                </c:pt>
                <c:pt idx="8288">
                  <c:v>105.6561</c:v>
                </c:pt>
                <c:pt idx="8289">
                  <c:v>105.67740000000001</c:v>
                </c:pt>
                <c:pt idx="8290">
                  <c:v>105.6986</c:v>
                </c:pt>
                <c:pt idx="8291">
                  <c:v>105.7199</c:v>
                </c:pt>
                <c:pt idx="8292">
                  <c:v>105.7411</c:v>
                </c:pt>
                <c:pt idx="8293">
                  <c:v>105.7624</c:v>
                </c:pt>
                <c:pt idx="8294">
                  <c:v>105.78360000000001</c:v>
                </c:pt>
                <c:pt idx="8295">
                  <c:v>105.8049</c:v>
                </c:pt>
                <c:pt idx="8296">
                  <c:v>105.8261</c:v>
                </c:pt>
                <c:pt idx="8297">
                  <c:v>105.84739999999999</c:v>
                </c:pt>
                <c:pt idx="8298">
                  <c:v>105.8687</c:v>
                </c:pt>
                <c:pt idx="8299">
                  <c:v>105.8899</c:v>
                </c:pt>
                <c:pt idx="8300">
                  <c:v>105.91119999999999</c:v>
                </c:pt>
                <c:pt idx="8301">
                  <c:v>105.9325</c:v>
                </c:pt>
                <c:pt idx="8302">
                  <c:v>105.9538</c:v>
                </c:pt>
                <c:pt idx="8303">
                  <c:v>105.97499999999999</c:v>
                </c:pt>
                <c:pt idx="8304">
                  <c:v>105.99630000000001</c:v>
                </c:pt>
                <c:pt idx="8305">
                  <c:v>106.0176</c:v>
                </c:pt>
                <c:pt idx="8306">
                  <c:v>106.0389</c:v>
                </c:pt>
                <c:pt idx="8307">
                  <c:v>106.06019999999999</c:v>
                </c:pt>
                <c:pt idx="8308">
                  <c:v>106.0814</c:v>
                </c:pt>
                <c:pt idx="8309">
                  <c:v>106.1027</c:v>
                </c:pt>
                <c:pt idx="8310">
                  <c:v>106.124</c:v>
                </c:pt>
                <c:pt idx="8311">
                  <c:v>106.14530000000001</c:v>
                </c:pt>
                <c:pt idx="8312">
                  <c:v>106.1666</c:v>
                </c:pt>
                <c:pt idx="8313">
                  <c:v>106.1879</c:v>
                </c:pt>
                <c:pt idx="8314">
                  <c:v>106.2092</c:v>
                </c:pt>
                <c:pt idx="8315">
                  <c:v>106.23050000000001</c:v>
                </c:pt>
                <c:pt idx="8316">
                  <c:v>106.2518</c:v>
                </c:pt>
                <c:pt idx="8317">
                  <c:v>106.2731</c:v>
                </c:pt>
                <c:pt idx="8318">
                  <c:v>106.2944</c:v>
                </c:pt>
                <c:pt idx="8319">
                  <c:v>106.31570000000001</c:v>
                </c:pt>
                <c:pt idx="8320">
                  <c:v>106.337</c:v>
                </c:pt>
                <c:pt idx="8321">
                  <c:v>106.3584</c:v>
                </c:pt>
                <c:pt idx="8322">
                  <c:v>106.3797</c:v>
                </c:pt>
                <c:pt idx="8323">
                  <c:v>106.401</c:v>
                </c:pt>
                <c:pt idx="8324">
                  <c:v>106.42230000000001</c:v>
                </c:pt>
                <c:pt idx="8325">
                  <c:v>106.4436</c:v>
                </c:pt>
                <c:pt idx="8326">
                  <c:v>106.465</c:v>
                </c:pt>
                <c:pt idx="8327">
                  <c:v>106.4863</c:v>
                </c:pt>
                <c:pt idx="8328">
                  <c:v>106.5076</c:v>
                </c:pt>
                <c:pt idx="8329">
                  <c:v>106.52889999999999</c:v>
                </c:pt>
                <c:pt idx="8330">
                  <c:v>106.55029999999999</c:v>
                </c:pt>
                <c:pt idx="8331">
                  <c:v>106.5716</c:v>
                </c:pt>
                <c:pt idx="8332">
                  <c:v>106.593</c:v>
                </c:pt>
                <c:pt idx="8333">
                  <c:v>106.6143</c:v>
                </c:pt>
                <c:pt idx="8334">
                  <c:v>106.6356</c:v>
                </c:pt>
                <c:pt idx="8335">
                  <c:v>106.657</c:v>
                </c:pt>
                <c:pt idx="8336">
                  <c:v>106.67829999999999</c:v>
                </c:pt>
                <c:pt idx="8337">
                  <c:v>106.69970000000001</c:v>
                </c:pt>
                <c:pt idx="8338">
                  <c:v>106.721</c:v>
                </c:pt>
                <c:pt idx="8339">
                  <c:v>106.7424</c:v>
                </c:pt>
                <c:pt idx="8340">
                  <c:v>106.7637</c:v>
                </c:pt>
                <c:pt idx="8341">
                  <c:v>106.7851</c:v>
                </c:pt>
                <c:pt idx="8342">
                  <c:v>106.8064</c:v>
                </c:pt>
                <c:pt idx="8343">
                  <c:v>106.8278</c:v>
                </c:pt>
                <c:pt idx="8344">
                  <c:v>106.8492</c:v>
                </c:pt>
                <c:pt idx="8345">
                  <c:v>106.87050000000001</c:v>
                </c:pt>
                <c:pt idx="8346">
                  <c:v>106.89190000000001</c:v>
                </c:pt>
                <c:pt idx="8347">
                  <c:v>106.91330000000001</c:v>
                </c:pt>
                <c:pt idx="8348">
                  <c:v>106.93470000000001</c:v>
                </c:pt>
                <c:pt idx="8349">
                  <c:v>106.956</c:v>
                </c:pt>
                <c:pt idx="8350">
                  <c:v>106.9774</c:v>
                </c:pt>
                <c:pt idx="8351">
                  <c:v>106.9988</c:v>
                </c:pt>
                <c:pt idx="8352">
                  <c:v>107.0202</c:v>
                </c:pt>
                <c:pt idx="8353">
                  <c:v>107.0415</c:v>
                </c:pt>
                <c:pt idx="8354">
                  <c:v>107.0629</c:v>
                </c:pt>
                <c:pt idx="8355">
                  <c:v>107.0843</c:v>
                </c:pt>
                <c:pt idx="8356">
                  <c:v>107.1057</c:v>
                </c:pt>
                <c:pt idx="8357">
                  <c:v>107.1271</c:v>
                </c:pt>
                <c:pt idx="8358">
                  <c:v>107.1485</c:v>
                </c:pt>
                <c:pt idx="8359">
                  <c:v>107.1699</c:v>
                </c:pt>
                <c:pt idx="8360">
                  <c:v>107.1913</c:v>
                </c:pt>
                <c:pt idx="8361">
                  <c:v>107.2127</c:v>
                </c:pt>
                <c:pt idx="8362">
                  <c:v>107.2341</c:v>
                </c:pt>
                <c:pt idx="8363">
                  <c:v>107.2555</c:v>
                </c:pt>
                <c:pt idx="8364">
                  <c:v>107.2769</c:v>
                </c:pt>
                <c:pt idx="8365">
                  <c:v>107.2983</c:v>
                </c:pt>
                <c:pt idx="8366">
                  <c:v>107.3197</c:v>
                </c:pt>
                <c:pt idx="8367">
                  <c:v>107.3411</c:v>
                </c:pt>
                <c:pt idx="8368">
                  <c:v>107.3625</c:v>
                </c:pt>
                <c:pt idx="8369">
                  <c:v>107.384</c:v>
                </c:pt>
                <c:pt idx="8370">
                  <c:v>107.4054</c:v>
                </c:pt>
                <c:pt idx="8371">
                  <c:v>107.4268</c:v>
                </c:pt>
                <c:pt idx="8372">
                  <c:v>107.4482</c:v>
                </c:pt>
                <c:pt idx="8373">
                  <c:v>107.4697</c:v>
                </c:pt>
                <c:pt idx="8374">
                  <c:v>107.4911</c:v>
                </c:pt>
                <c:pt idx="8375">
                  <c:v>107.5125</c:v>
                </c:pt>
                <c:pt idx="8376">
                  <c:v>107.5339</c:v>
                </c:pt>
                <c:pt idx="8377">
                  <c:v>107.55540000000001</c:v>
                </c:pt>
                <c:pt idx="8378">
                  <c:v>107.57680000000001</c:v>
                </c:pt>
                <c:pt idx="8379">
                  <c:v>107.59820000000001</c:v>
                </c:pt>
                <c:pt idx="8380">
                  <c:v>107.61969999999999</c:v>
                </c:pt>
                <c:pt idx="8381">
                  <c:v>107.64109999999999</c:v>
                </c:pt>
                <c:pt idx="8382">
                  <c:v>107.6626</c:v>
                </c:pt>
                <c:pt idx="8383">
                  <c:v>107.684</c:v>
                </c:pt>
                <c:pt idx="8384">
                  <c:v>107.7055</c:v>
                </c:pt>
                <c:pt idx="8385">
                  <c:v>107.7269</c:v>
                </c:pt>
                <c:pt idx="8386">
                  <c:v>107.7484</c:v>
                </c:pt>
                <c:pt idx="8387">
                  <c:v>107.7698</c:v>
                </c:pt>
                <c:pt idx="8388">
                  <c:v>107.79130000000001</c:v>
                </c:pt>
                <c:pt idx="8389">
                  <c:v>107.81270000000001</c:v>
                </c:pt>
                <c:pt idx="8390">
                  <c:v>107.8342</c:v>
                </c:pt>
                <c:pt idx="8391">
                  <c:v>107.8557</c:v>
                </c:pt>
                <c:pt idx="8392">
                  <c:v>107.8771</c:v>
                </c:pt>
                <c:pt idx="8393">
                  <c:v>107.8986</c:v>
                </c:pt>
                <c:pt idx="8394">
                  <c:v>107.92010000000001</c:v>
                </c:pt>
                <c:pt idx="8395">
                  <c:v>107.94159999999999</c:v>
                </c:pt>
                <c:pt idx="8396">
                  <c:v>107.96299999999999</c:v>
                </c:pt>
                <c:pt idx="8397">
                  <c:v>107.9845</c:v>
                </c:pt>
                <c:pt idx="8398">
                  <c:v>108.006</c:v>
                </c:pt>
                <c:pt idx="8399">
                  <c:v>108.0275</c:v>
                </c:pt>
                <c:pt idx="8400">
                  <c:v>108.0489</c:v>
                </c:pt>
                <c:pt idx="8401">
                  <c:v>108.07040000000001</c:v>
                </c:pt>
                <c:pt idx="8402">
                  <c:v>108.0919</c:v>
                </c:pt>
                <c:pt idx="8403">
                  <c:v>108.1134</c:v>
                </c:pt>
                <c:pt idx="8404">
                  <c:v>108.1349</c:v>
                </c:pt>
                <c:pt idx="8405">
                  <c:v>108.1564</c:v>
                </c:pt>
                <c:pt idx="8406">
                  <c:v>108.17789999999999</c:v>
                </c:pt>
                <c:pt idx="8407">
                  <c:v>108.1994</c:v>
                </c:pt>
                <c:pt idx="8408">
                  <c:v>108.2209</c:v>
                </c:pt>
                <c:pt idx="8409">
                  <c:v>108.2424</c:v>
                </c:pt>
                <c:pt idx="8410">
                  <c:v>108.26390000000001</c:v>
                </c:pt>
                <c:pt idx="8411">
                  <c:v>108.2854</c:v>
                </c:pt>
                <c:pt idx="8412">
                  <c:v>108.3069</c:v>
                </c:pt>
                <c:pt idx="8413">
                  <c:v>108.3284</c:v>
                </c:pt>
                <c:pt idx="8414">
                  <c:v>108.34990000000001</c:v>
                </c:pt>
                <c:pt idx="8415">
                  <c:v>108.37139999999999</c:v>
                </c:pt>
                <c:pt idx="8416">
                  <c:v>108.393</c:v>
                </c:pt>
                <c:pt idx="8417">
                  <c:v>108.4145</c:v>
                </c:pt>
                <c:pt idx="8418">
                  <c:v>108.43600000000001</c:v>
                </c:pt>
                <c:pt idx="8419">
                  <c:v>108.4575</c:v>
                </c:pt>
                <c:pt idx="8420">
                  <c:v>108.4791</c:v>
                </c:pt>
                <c:pt idx="8421">
                  <c:v>108.50060000000001</c:v>
                </c:pt>
                <c:pt idx="8422">
                  <c:v>108.52209999999999</c:v>
                </c:pt>
                <c:pt idx="8423">
                  <c:v>108.5436</c:v>
                </c:pt>
                <c:pt idx="8424">
                  <c:v>108.5652</c:v>
                </c:pt>
                <c:pt idx="8425">
                  <c:v>108.58669999999999</c:v>
                </c:pt>
                <c:pt idx="8426">
                  <c:v>108.6083</c:v>
                </c:pt>
                <c:pt idx="8427">
                  <c:v>108.6298</c:v>
                </c:pt>
                <c:pt idx="8428">
                  <c:v>108.65130000000001</c:v>
                </c:pt>
                <c:pt idx="8429">
                  <c:v>108.6729</c:v>
                </c:pt>
                <c:pt idx="8430">
                  <c:v>108.6944</c:v>
                </c:pt>
                <c:pt idx="8431">
                  <c:v>108.71599999999999</c:v>
                </c:pt>
                <c:pt idx="8432">
                  <c:v>108.7375</c:v>
                </c:pt>
                <c:pt idx="8433">
                  <c:v>108.7591</c:v>
                </c:pt>
                <c:pt idx="8434">
                  <c:v>108.78060000000001</c:v>
                </c:pt>
                <c:pt idx="8435">
                  <c:v>108.8022</c:v>
                </c:pt>
                <c:pt idx="8436">
                  <c:v>108.82380000000001</c:v>
                </c:pt>
                <c:pt idx="8437">
                  <c:v>108.84529999999999</c:v>
                </c:pt>
                <c:pt idx="8438">
                  <c:v>108.8669</c:v>
                </c:pt>
                <c:pt idx="8439">
                  <c:v>108.88849999999999</c:v>
                </c:pt>
                <c:pt idx="8440">
                  <c:v>108.91</c:v>
                </c:pt>
                <c:pt idx="8441">
                  <c:v>108.9316</c:v>
                </c:pt>
                <c:pt idx="8442">
                  <c:v>108.9532</c:v>
                </c:pt>
                <c:pt idx="8443">
                  <c:v>108.9747</c:v>
                </c:pt>
                <c:pt idx="8444">
                  <c:v>108.99630000000001</c:v>
                </c:pt>
                <c:pt idx="8445">
                  <c:v>109.0179</c:v>
                </c:pt>
                <c:pt idx="8446">
                  <c:v>109.0395</c:v>
                </c:pt>
                <c:pt idx="8447">
                  <c:v>109.0611</c:v>
                </c:pt>
                <c:pt idx="8448">
                  <c:v>109.0826</c:v>
                </c:pt>
                <c:pt idx="8449">
                  <c:v>109.10420000000001</c:v>
                </c:pt>
                <c:pt idx="8450">
                  <c:v>109.1258</c:v>
                </c:pt>
                <c:pt idx="8451">
                  <c:v>109.1474</c:v>
                </c:pt>
                <c:pt idx="8452">
                  <c:v>109.169</c:v>
                </c:pt>
                <c:pt idx="8453">
                  <c:v>109.1906</c:v>
                </c:pt>
                <c:pt idx="8454">
                  <c:v>109.2122</c:v>
                </c:pt>
                <c:pt idx="8455">
                  <c:v>109.2338</c:v>
                </c:pt>
                <c:pt idx="8456">
                  <c:v>109.25539999999999</c:v>
                </c:pt>
                <c:pt idx="8457">
                  <c:v>109.277</c:v>
                </c:pt>
                <c:pt idx="8458">
                  <c:v>109.29859999999999</c:v>
                </c:pt>
                <c:pt idx="8459">
                  <c:v>109.3202</c:v>
                </c:pt>
                <c:pt idx="8460">
                  <c:v>109.34180000000001</c:v>
                </c:pt>
                <c:pt idx="8461">
                  <c:v>109.3635</c:v>
                </c:pt>
                <c:pt idx="8462">
                  <c:v>109.38509999999999</c:v>
                </c:pt>
                <c:pt idx="8463">
                  <c:v>109.4067</c:v>
                </c:pt>
                <c:pt idx="8464">
                  <c:v>109.42829999999999</c:v>
                </c:pt>
                <c:pt idx="8465">
                  <c:v>109.4499</c:v>
                </c:pt>
                <c:pt idx="8466">
                  <c:v>109.47150000000001</c:v>
                </c:pt>
                <c:pt idx="8467">
                  <c:v>109.4932</c:v>
                </c:pt>
                <c:pt idx="8468">
                  <c:v>109.51479999999999</c:v>
                </c:pt>
                <c:pt idx="8469">
                  <c:v>109.5364</c:v>
                </c:pt>
                <c:pt idx="8470">
                  <c:v>109.5581</c:v>
                </c:pt>
                <c:pt idx="8471">
                  <c:v>109.5797</c:v>
                </c:pt>
                <c:pt idx="8472">
                  <c:v>109.60129999999999</c:v>
                </c:pt>
                <c:pt idx="8473">
                  <c:v>109.623</c:v>
                </c:pt>
                <c:pt idx="8474">
                  <c:v>109.6446</c:v>
                </c:pt>
                <c:pt idx="8475">
                  <c:v>109.66630000000001</c:v>
                </c:pt>
                <c:pt idx="8476">
                  <c:v>109.6879</c:v>
                </c:pt>
                <c:pt idx="8477">
                  <c:v>109.70959999999999</c:v>
                </c:pt>
                <c:pt idx="8478">
                  <c:v>109.7312</c:v>
                </c:pt>
                <c:pt idx="8479">
                  <c:v>109.7529</c:v>
                </c:pt>
                <c:pt idx="8480">
                  <c:v>109.7745</c:v>
                </c:pt>
                <c:pt idx="8481">
                  <c:v>109.7962</c:v>
                </c:pt>
                <c:pt idx="8482">
                  <c:v>109.81780000000001</c:v>
                </c:pt>
                <c:pt idx="8483">
                  <c:v>109.8395</c:v>
                </c:pt>
                <c:pt idx="8484">
                  <c:v>109.8612</c:v>
                </c:pt>
                <c:pt idx="8485">
                  <c:v>109.8828</c:v>
                </c:pt>
                <c:pt idx="8486">
                  <c:v>109.9045</c:v>
                </c:pt>
                <c:pt idx="8487">
                  <c:v>109.92619999999999</c:v>
                </c:pt>
                <c:pt idx="8488">
                  <c:v>109.9478</c:v>
                </c:pt>
                <c:pt idx="8489">
                  <c:v>109.9695</c:v>
                </c:pt>
                <c:pt idx="8490">
                  <c:v>109.99120000000001</c:v>
                </c:pt>
                <c:pt idx="8491">
                  <c:v>110.0128</c:v>
                </c:pt>
                <c:pt idx="8492">
                  <c:v>110.03449999999999</c:v>
                </c:pt>
                <c:pt idx="8493">
                  <c:v>110.0562</c:v>
                </c:pt>
                <c:pt idx="8494">
                  <c:v>110.0779</c:v>
                </c:pt>
                <c:pt idx="8495">
                  <c:v>110.0996</c:v>
                </c:pt>
                <c:pt idx="8496">
                  <c:v>110.12130000000001</c:v>
                </c:pt>
                <c:pt idx="8497">
                  <c:v>110.143</c:v>
                </c:pt>
                <c:pt idx="8498">
                  <c:v>110.16459999999999</c:v>
                </c:pt>
                <c:pt idx="8499">
                  <c:v>110.1863</c:v>
                </c:pt>
                <c:pt idx="8500">
                  <c:v>110.208</c:v>
                </c:pt>
                <c:pt idx="8501">
                  <c:v>110.22969999999999</c:v>
                </c:pt>
                <c:pt idx="8502">
                  <c:v>110.2514</c:v>
                </c:pt>
                <c:pt idx="8503">
                  <c:v>110.2731</c:v>
                </c:pt>
                <c:pt idx="8504">
                  <c:v>110.2949</c:v>
                </c:pt>
                <c:pt idx="8505">
                  <c:v>110.31659999999999</c:v>
                </c:pt>
                <c:pt idx="8506">
                  <c:v>110.3383</c:v>
                </c:pt>
                <c:pt idx="8507">
                  <c:v>110.36</c:v>
                </c:pt>
                <c:pt idx="8508">
                  <c:v>110.3817</c:v>
                </c:pt>
                <c:pt idx="8509">
                  <c:v>110.4034</c:v>
                </c:pt>
                <c:pt idx="8510">
                  <c:v>110.4251</c:v>
                </c:pt>
                <c:pt idx="8511">
                  <c:v>110.4468</c:v>
                </c:pt>
                <c:pt idx="8512">
                  <c:v>110.4686</c:v>
                </c:pt>
                <c:pt idx="8513">
                  <c:v>110.4903</c:v>
                </c:pt>
                <c:pt idx="8514">
                  <c:v>110.512</c:v>
                </c:pt>
                <c:pt idx="8515">
                  <c:v>110.5338</c:v>
                </c:pt>
                <c:pt idx="8516">
                  <c:v>110.55549999999999</c:v>
                </c:pt>
                <c:pt idx="8517">
                  <c:v>110.5772</c:v>
                </c:pt>
                <c:pt idx="8518">
                  <c:v>110.599</c:v>
                </c:pt>
                <c:pt idx="8519">
                  <c:v>110.6207</c:v>
                </c:pt>
                <c:pt idx="8520">
                  <c:v>110.64239999999999</c:v>
                </c:pt>
                <c:pt idx="8521">
                  <c:v>110.66419999999999</c:v>
                </c:pt>
                <c:pt idx="8522">
                  <c:v>110.6859</c:v>
                </c:pt>
                <c:pt idx="8523">
                  <c:v>110.7077</c:v>
                </c:pt>
                <c:pt idx="8524">
                  <c:v>110.7294</c:v>
                </c:pt>
                <c:pt idx="8525">
                  <c:v>110.7512</c:v>
                </c:pt>
                <c:pt idx="8526">
                  <c:v>110.77290000000001</c:v>
                </c:pt>
                <c:pt idx="8527">
                  <c:v>110.79470000000001</c:v>
                </c:pt>
                <c:pt idx="8528">
                  <c:v>110.8164</c:v>
                </c:pt>
                <c:pt idx="8529">
                  <c:v>110.8382</c:v>
                </c:pt>
                <c:pt idx="8530">
                  <c:v>110.8599</c:v>
                </c:pt>
                <c:pt idx="8531">
                  <c:v>110.8817</c:v>
                </c:pt>
                <c:pt idx="8532">
                  <c:v>110.90349999999999</c:v>
                </c:pt>
                <c:pt idx="8533">
                  <c:v>110.9252</c:v>
                </c:pt>
                <c:pt idx="8534">
                  <c:v>110.947</c:v>
                </c:pt>
                <c:pt idx="8535">
                  <c:v>110.9688</c:v>
                </c:pt>
                <c:pt idx="8536">
                  <c:v>110.9905</c:v>
                </c:pt>
                <c:pt idx="8537">
                  <c:v>111.0123</c:v>
                </c:pt>
                <c:pt idx="8538">
                  <c:v>111.0341</c:v>
                </c:pt>
                <c:pt idx="8539">
                  <c:v>111.05589999999999</c:v>
                </c:pt>
                <c:pt idx="8540">
                  <c:v>111.07769999999999</c:v>
                </c:pt>
                <c:pt idx="8541">
                  <c:v>111.0994</c:v>
                </c:pt>
                <c:pt idx="8542">
                  <c:v>111.1212</c:v>
                </c:pt>
                <c:pt idx="8543">
                  <c:v>111.143</c:v>
                </c:pt>
                <c:pt idx="8544">
                  <c:v>111.1648</c:v>
                </c:pt>
                <c:pt idx="8545">
                  <c:v>111.1866</c:v>
                </c:pt>
                <c:pt idx="8546">
                  <c:v>111.2084</c:v>
                </c:pt>
                <c:pt idx="8547">
                  <c:v>111.2302</c:v>
                </c:pt>
                <c:pt idx="8548">
                  <c:v>111.252</c:v>
                </c:pt>
                <c:pt idx="8549">
                  <c:v>111.27379999999999</c:v>
                </c:pt>
                <c:pt idx="8550">
                  <c:v>111.29559999999999</c:v>
                </c:pt>
                <c:pt idx="8551">
                  <c:v>111.31740000000001</c:v>
                </c:pt>
                <c:pt idx="8552">
                  <c:v>111.33920000000001</c:v>
                </c:pt>
                <c:pt idx="8553">
                  <c:v>111.361</c:v>
                </c:pt>
                <c:pt idx="8554">
                  <c:v>111.3828</c:v>
                </c:pt>
                <c:pt idx="8555">
                  <c:v>111.40470000000001</c:v>
                </c:pt>
                <c:pt idx="8556">
                  <c:v>111.4265</c:v>
                </c:pt>
                <c:pt idx="8557">
                  <c:v>111.4483</c:v>
                </c:pt>
                <c:pt idx="8558">
                  <c:v>111.4701</c:v>
                </c:pt>
                <c:pt idx="8559">
                  <c:v>111.4919</c:v>
                </c:pt>
                <c:pt idx="8560">
                  <c:v>111.5138</c:v>
                </c:pt>
                <c:pt idx="8561">
                  <c:v>111.5356</c:v>
                </c:pt>
                <c:pt idx="8562">
                  <c:v>111.5574</c:v>
                </c:pt>
                <c:pt idx="8563">
                  <c:v>111.5792</c:v>
                </c:pt>
                <c:pt idx="8564">
                  <c:v>111.6011</c:v>
                </c:pt>
                <c:pt idx="8565">
                  <c:v>111.6229</c:v>
                </c:pt>
                <c:pt idx="8566">
                  <c:v>111.6448</c:v>
                </c:pt>
                <c:pt idx="8567">
                  <c:v>111.6666</c:v>
                </c:pt>
                <c:pt idx="8568">
                  <c:v>111.6884</c:v>
                </c:pt>
                <c:pt idx="8569">
                  <c:v>111.7103</c:v>
                </c:pt>
                <c:pt idx="8570">
                  <c:v>111.7321</c:v>
                </c:pt>
                <c:pt idx="8571">
                  <c:v>111.754</c:v>
                </c:pt>
                <c:pt idx="8572">
                  <c:v>111.7758</c:v>
                </c:pt>
                <c:pt idx="8573">
                  <c:v>111.79770000000001</c:v>
                </c:pt>
                <c:pt idx="8574">
                  <c:v>111.81950000000001</c:v>
                </c:pt>
                <c:pt idx="8575">
                  <c:v>111.84139999999999</c:v>
                </c:pt>
                <c:pt idx="8576">
                  <c:v>111.86320000000001</c:v>
                </c:pt>
                <c:pt idx="8577">
                  <c:v>111.88509999999999</c:v>
                </c:pt>
                <c:pt idx="8578">
                  <c:v>111.907</c:v>
                </c:pt>
                <c:pt idx="8579">
                  <c:v>111.9288</c:v>
                </c:pt>
                <c:pt idx="8580">
                  <c:v>111.9507</c:v>
                </c:pt>
                <c:pt idx="8581">
                  <c:v>111.9726</c:v>
                </c:pt>
                <c:pt idx="8582">
                  <c:v>111.9944</c:v>
                </c:pt>
                <c:pt idx="8583">
                  <c:v>112.0163</c:v>
                </c:pt>
                <c:pt idx="8584">
                  <c:v>112.0382</c:v>
                </c:pt>
                <c:pt idx="8585">
                  <c:v>112.06010000000001</c:v>
                </c:pt>
                <c:pt idx="8586">
                  <c:v>112.08199999999999</c:v>
                </c:pt>
                <c:pt idx="8587">
                  <c:v>112.10380000000001</c:v>
                </c:pt>
                <c:pt idx="8588">
                  <c:v>112.12569999999999</c:v>
                </c:pt>
                <c:pt idx="8589">
                  <c:v>112.1476</c:v>
                </c:pt>
                <c:pt idx="8590">
                  <c:v>112.1695</c:v>
                </c:pt>
                <c:pt idx="8591">
                  <c:v>112.1914</c:v>
                </c:pt>
                <c:pt idx="8592">
                  <c:v>112.2133</c:v>
                </c:pt>
                <c:pt idx="8593">
                  <c:v>112.23520000000001</c:v>
                </c:pt>
                <c:pt idx="8594">
                  <c:v>112.25709999999999</c:v>
                </c:pt>
                <c:pt idx="8595">
                  <c:v>112.279</c:v>
                </c:pt>
                <c:pt idx="8596">
                  <c:v>112.3009</c:v>
                </c:pt>
                <c:pt idx="8597">
                  <c:v>112.3228</c:v>
                </c:pt>
                <c:pt idx="8598">
                  <c:v>112.3447</c:v>
                </c:pt>
                <c:pt idx="8599">
                  <c:v>112.36660000000001</c:v>
                </c:pt>
                <c:pt idx="8600">
                  <c:v>112.38849999999999</c:v>
                </c:pt>
                <c:pt idx="8601">
                  <c:v>112.4104</c:v>
                </c:pt>
                <c:pt idx="8602">
                  <c:v>112.4323</c:v>
                </c:pt>
                <c:pt idx="8603">
                  <c:v>112.4542</c:v>
                </c:pt>
                <c:pt idx="8604">
                  <c:v>112.47620000000001</c:v>
                </c:pt>
                <c:pt idx="8605">
                  <c:v>112.49809999999999</c:v>
                </c:pt>
                <c:pt idx="8606">
                  <c:v>112.52</c:v>
                </c:pt>
                <c:pt idx="8607">
                  <c:v>112.5419</c:v>
                </c:pt>
                <c:pt idx="8608">
                  <c:v>112.5639</c:v>
                </c:pt>
                <c:pt idx="8609">
                  <c:v>112.58580000000001</c:v>
                </c:pt>
                <c:pt idx="8610">
                  <c:v>112.60769999999999</c:v>
                </c:pt>
                <c:pt idx="8611">
                  <c:v>112.6297</c:v>
                </c:pt>
                <c:pt idx="8612">
                  <c:v>112.6516</c:v>
                </c:pt>
                <c:pt idx="8613">
                  <c:v>112.6735</c:v>
                </c:pt>
                <c:pt idx="8614">
                  <c:v>112.6955</c:v>
                </c:pt>
                <c:pt idx="8615">
                  <c:v>112.7174</c:v>
                </c:pt>
                <c:pt idx="8616">
                  <c:v>112.7394</c:v>
                </c:pt>
                <c:pt idx="8617">
                  <c:v>112.76130000000001</c:v>
                </c:pt>
                <c:pt idx="8618">
                  <c:v>112.7833</c:v>
                </c:pt>
                <c:pt idx="8619">
                  <c:v>112.8052</c:v>
                </c:pt>
                <c:pt idx="8620">
                  <c:v>112.8272</c:v>
                </c:pt>
                <c:pt idx="8621">
                  <c:v>112.84910000000001</c:v>
                </c:pt>
                <c:pt idx="8622">
                  <c:v>112.8711</c:v>
                </c:pt>
                <c:pt idx="8623">
                  <c:v>112.893</c:v>
                </c:pt>
                <c:pt idx="8624">
                  <c:v>112.91500000000001</c:v>
                </c:pt>
                <c:pt idx="8625">
                  <c:v>112.937</c:v>
                </c:pt>
                <c:pt idx="8626">
                  <c:v>112.9589</c:v>
                </c:pt>
                <c:pt idx="8627">
                  <c:v>112.98090000000001</c:v>
                </c:pt>
                <c:pt idx="8628">
                  <c:v>113.0029</c:v>
                </c:pt>
                <c:pt idx="8629">
                  <c:v>113.0248</c:v>
                </c:pt>
                <c:pt idx="8630">
                  <c:v>113.0468</c:v>
                </c:pt>
                <c:pt idx="8631">
                  <c:v>113.0688</c:v>
                </c:pt>
                <c:pt idx="8632">
                  <c:v>113.0908</c:v>
                </c:pt>
                <c:pt idx="8633">
                  <c:v>113.1127</c:v>
                </c:pt>
                <c:pt idx="8634">
                  <c:v>113.1347</c:v>
                </c:pt>
                <c:pt idx="8635">
                  <c:v>113.1567</c:v>
                </c:pt>
                <c:pt idx="8636">
                  <c:v>113.17870000000001</c:v>
                </c:pt>
                <c:pt idx="8637">
                  <c:v>113.2007</c:v>
                </c:pt>
                <c:pt idx="8638">
                  <c:v>113.2227</c:v>
                </c:pt>
                <c:pt idx="8639">
                  <c:v>113.24469999999999</c:v>
                </c:pt>
                <c:pt idx="8640">
                  <c:v>113.2667</c:v>
                </c:pt>
                <c:pt idx="8641">
                  <c:v>113.28870000000001</c:v>
                </c:pt>
                <c:pt idx="8642">
                  <c:v>113.3107</c:v>
                </c:pt>
                <c:pt idx="8643">
                  <c:v>113.3327</c:v>
                </c:pt>
                <c:pt idx="8644">
                  <c:v>113.35469999999999</c:v>
                </c:pt>
                <c:pt idx="8645">
                  <c:v>113.3767</c:v>
                </c:pt>
                <c:pt idx="8646">
                  <c:v>113.39870000000001</c:v>
                </c:pt>
                <c:pt idx="8647">
                  <c:v>113.4207</c:v>
                </c:pt>
                <c:pt idx="8648">
                  <c:v>113.4427</c:v>
                </c:pt>
                <c:pt idx="8649">
                  <c:v>113.46469999999999</c:v>
                </c:pt>
                <c:pt idx="8650">
                  <c:v>113.4867</c:v>
                </c:pt>
                <c:pt idx="8651">
                  <c:v>113.50879999999999</c:v>
                </c:pt>
                <c:pt idx="8652">
                  <c:v>113.5308</c:v>
                </c:pt>
                <c:pt idx="8653">
                  <c:v>113.5528</c:v>
                </c:pt>
                <c:pt idx="8654">
                  <c:v>113.5748</c:v>
                </c:pt>
                <c:pt idx="8655">
                  <c:v>113.59690000000001</c:v>
                </c:pt>
                <c:pt idx="8656">
                  <c:v>113.6189</c:v>
                </c:pt>
                <c:pt idx="8657">
                  <c:v>113.6409</c:v>
                </c:pt>
                <c:pt idx="8658">
                  <c:v>113.663</c:v>
                </c:pt>
                <c:pt idx="8659">
                  <c:v>113.685</c:v>
                </c:pt>
                <c:pt idx="8660">
                  <c:v>113.70699999999999</c:v>
                </c:pt>
                <c:pt idx="8661">
                  <c:v>113.7291</c:v>
                </c:pt>
                <c:pt idx="8662">
                  <c:v>113.75109999999999</c:v>
                </c:pt>
                <c:pt idx="8663">
                  <c:v>113.7732</c:v>
                </c:pt>
                <c:pt idx="8664">
                  <c:v>113.79519999999999</c:v>
                </c:pt>
                <c:pt idx="8665">
                  <c:v>113.8173</c:v>
                </c:pt>
                <c:pt idx="8666">
                  <c:v>113.83929999999999</c:v>
                </c:pt>
                <c:pt idx="8667">
                  <c:v>113.8614</c:v>
                </c:pt>
                <c:pt idx="8668">
                  <c:v>113.88339999999999</c:v>
                </c:pt>
                <c:pt idx="8669">
                  <c:v>113.9055</c:v>
                </c:pt>
                <c:pt idx="8670">
                  <c:v>113.92749999999999</c:v>
                </c:pt>
                <c:pt idx="8671">
                  <c:v>113.9496</c:v>
                </c:pt>
                <c:pt idx="8672">
                  <c:v>113.9717</c:v>
                </c:pt>
                <c:pt idx="8673">
                  <c:v>113.9937</c:v>
                </c:pt>
                <c:pt idx="8674">
                  <c:v>114.0158</c:v>
                </c:pt>
                <c:pt idx="8675">
                  <c:v>114.03789999999999</c:v>
                </c:pt>
                <c:pt idx="8676">
                  <c:v>114.0599</c:v>
                </c:pt>
                <c:pt idx="8677">
                  <c:v>114.08199999999999</c:v>
                </c:pt>
                <c:pt idx="8678">
                  <c:v>114.1041</c:v>
                </c:pt>
                <c:pt idx="8679">
                  <c:v>114.1262</c:v>
                </c:pt>
                <c:pt idx="8680">
                  <c:v>114.1482</c:v>
                </c:pt>
                <c:pt idx="8681">
                  <c:v>114.1703</c:v>
                </c:pt>
                <c:pt idx="8682">
                  <c:v>114.19240000000001</c:v>
                </c:pt>
                <c:pt idx="8683">
                  <c:v>114.2145</c:v>
                </c:pt>
                <c:pt idx="8684">
                  <c:v>114.2366</c:v>
                </c:pt>
                <c:pt idx="8685">
                  <c:v>114.2587</c:v>
                </c:pt>
                <c:pt idx="8686">
                  <c:v>114.2808</c:v>
                </c:pt>
                <c:pt idx="8687">
                  <c:v>114.30289999999999</c:v>
                </c:pt>
                <c:pt idx="8688">
                  <c:v>114.325</c:v>
                </c:pt>
                <c:pt idx="8689">
                  <c:v>114.3471</c:v>
                </c:pt>
                <c:pt idx="8690">
                  <c:v>114.36920000000001</c:v>
                </c:pt>
                <c:pt idx="8691">
                  <c:v>114.3913</c:v>
                </c:pt>
                <c:pt idx="8692">
                  <c:v>114.4134</c:v>
                </c:pt>
                <c:pt idx="8693">
                  <c:v>114.4355</c:v>
                </c:pt>
                <c:pt idx="8694">
                  <c:v>114.4576</c:v>
                </c:pt>
                <c:pt idx="8695">
                  <c:v>114.47969999999999</c:v>
                </c:pt>
                <c:pt idx="8696">
                  <c:v>114.5018</c:v>
                </c:pt>
                <c:pt idx="8697">
                  <c:v>114.524</c:v>
                </c:pt>
                <c:pt idx="8698">
                  <c:v>114.5461</c:v>
                </c:pt>
                <c:pt idx="8699">
                  <c:v>114.5682</c:v>
                </c:pt>
                <c:pt idx="8700">
                  <c:v>114.5903</c:v>
                </c:pt>
                <c:pt idx="8701">
                  <c:v>114.61239999999999</c:v>
                </c:pt>
                <c:pt idx="8702">
                  <c:v>114.63460000000001</c:v>
                </c:pt>
                <c:pt idx="8703">
                  <c:v>114.6567</c:v>
                </c:pt>
                <c:pt idx="8704">
                  <c:v>114.6788</c:v>
                </c:pt>
                <c:pt idx="8705">
                  <c:v>114.70099999999999</c:v>
                </c:pt>
                <c:pt idx="8706">
                  <c:v>114.7231</c:v>
                </c:pt>
                <c:pt idx="8707">
                  <c:v>114.7452</c:v>
                </c:pt>
                <c:pt idx="8708">
                  <c:v>114.76739999999999</c:v>
                </c:pt>
                <c:pt idx="8709">
                  <c:v>114.7895</c:v>
                </c:pt>
                <c:pt idx="8710">
                  <c:v>114.8117</c:v>
                </c:pt>
                <c:pt idx="8711">
                  <c:v>114.8338</c:v>
                </c:pt>
                <c:pt idx="8712">
                  <c:v>114.85599999999999</c:v>
                </c:pt>
                <c:pt idx="8713">
                  <c:v>114.8781</c:v>
                </c:pt>
                <c:pt idx="8714">
                  <c:v>114.9003</c:v>
                </c:pt>
                <c:pt idx="8715">
                  <c:v>114.9224</c:v>
                </c:pt>
                <c:pt idx="8716">
                  <c:v>114.94459999999999</c:v>
                </c:pt>
                <c:pt idx="8717">
                  <c:v>114.96680000000001</c:v>
                </c:pt>
                <c:pt idx="8718">
                  <c:v>114.9889</c:v>
                </c:pt>
                <c:pt idx="8719">
                  <c:v>115.0111</c:v>
                </c:pt>
                <c:pt idx="8720">
                  <c:v>115.03319999999999</c:v>
                </c:pt>
                <c:pt idx="8721">
                  <c:v>115.05540000000001</c:v>
                </c:pt>
                <c:pt idx="8722">
                  <c:v>115.0776</c:v>
                </c:pt>
                <c:pt idx="8723">
                  <c:v>115.0998</c:v>
                </c:pt>
                <c:pt idx="8724">
                  <c:v>115.1219</c:v>
                </c:pt>
                <c:pt idx="8725">
                  <c:v>115.14409999999999</c:v>
                </c:pt>
                <c:pt idx="8726">
                  <c:v>115.16630000000001</c:v>
                </c:pt>
                <c:pt idx="8727">
                  <c:v>115.1885</c:v>
                </c:pt>
                <c:pt idx="8728">
                  <c:v>115.2107</c:v>
                </c:pt>
                <c:pt idx="8729">
                  <c:v>115.2328</c:v>
                </c:pt>
                <c:pt idx="8730">
                  <c:v>115.255</c:v>
                </c:pt>
                <c:pt idx="8731">
                  <c:v>115.27719999999999</c:v>
                </c:pt>
                <c:pt idx="8732">
                  <c:v>115.29940000000001</c:v>
                </c:pt>
                <c:pt idx="8733">
                  <c:v>115.3216</c:v>
                </c:pt>
                <c:pt idx="8734">
                  <c:v>115.3438</c:v>
                </c:pt>
                <c:pt idx="8735">
                  <c:v>115.366</c:v>
                </c:pt>
                <c:pt idx="8736">
                  <c:v>115.3882</c:v>
                </c:pt>
                <c:pt idx="8737">
                  <c:v>115.4104</c:v>
                </c:pt>
                <c:pt idx="8738">
                  <c:v>115.43259999999999</c:v>
                </c:pt>
                <c:pt idx="8739">
                  <c:v>115.45480000000001</c:v>
                </c:pt>
                <c:pt idx="8740">
                  <c:v>115.477</c:v>
                </c:pt>
                <c:pt idx="8741">
                  <c:v>115.4992</c:v>
                </c:pt>
                <c:pt idx="8742">
                  <c:v>115.5215</c:v>
                </c:pt>
                <c:pt idx="8743">
                  <c:v>115.5437</c:v>
                </c:pt>
                <c:pt idx="8744">
                  <c:v>115.5659</c:v>
                </c:pt>
                <c:pt idx="8745">
                  <c:v>115.5881</c:v>
                </c:pt>
                <c:pt idx="8746">
                  <c:v>115.6103</c:v>
                </c:pt>
                <c:pt idx="8747">
                  <c:v>115.6326</c:v>
                </c:pt>
                <c:pt idx="8748">
                  <c:v>115.65479999999999</c:v>
                </c:pt>
                <c:pt idx="8749">
                  <c:v>115.67700000000001</c:v>
                </c:pt>
                <c:pt idx="8750">
                  <c:v>115.6992</c:v>
                </c:pt>
                <c:pt idx="8751">
                  <c:v>115.72150000000001</c:v>
                </c:pt>
                <c:pt idx="8752">
                  <c:v>115.7437</c:v>
                </c:pt>
                <c:pt idx="8753">
                  <c:v>115.7659</c:v>
                </c:pt>
                <c:pt idx="8754">
                  <c:v>115.7882</c:v>
                </c:pt>
                <c:pt idx="8755">
                  <c:v>115.8104</c:v>
                </c:pt>
                <c:pt idx="8756">
                  <c:v>115.8327</c:v>
                </c:pt>
                <c:pt idx="8757">
                  <c:v>115.8549</c:v>
                </c:pt>
                <c:pt idx="8758">
                  <c:v>115.8772</c:v>
                </c:pt>
                <c:pt idx="8759">
                  <c:v>115.8994</c:v>
                </c:pt>
                <c:pt idx="8760">
                  <c:v>115.9217</c:v>
                </c:pt>
                <c:pt idx="8761">
                  <c:v>115.9439</c:v>
                </c:pt>
                <c:pt idx="8762">
                  <c:v>115.9662</c:v>
                </c:pt>
                <c:pt idx="8763">
                  <c:v>115.9884</c:v>
                </c:pt>
                <c:pt idx="8764">
                  <c:v>116.0107</c:v>
                </c:pt>
                <c:pt idx="8765">
                  <c:v>116.033</c:v>
                </c:pt>
                <c:pt idx="8766">
                  <c:v>116.0552</c:v>
                </c:pt>
                <c:pt idx="8767">
                  <c:v>116.0775</c:v>
                </c:pt>
                <c:pt idx="8768">
                  <c:v>116.0998</c:v>
                </c:pt>
                <c:pt idx="8769">
                  <c:v>116.122</c:v>
                </c:pt>
                <c:pt idx="8770">
                  <c:v>116.1443</c:v>
                </c:pt>
                <c:pt idx="8771">
                  <c:v>116.1666</c:v>
                </c:pt>
                <c:pt idx="8772">
                  <c:v>116.1889</c:v>
                </c:pt>
                <c:pt idx="8773">
                  <c:v>116.2111</c:v>
                </c:pt>
                <c:pt idx="8774">
                  <c:v>116.2334</c:v>
                </c:pt>
                <c:pt idx="8775">
                  <c:v>116.2557</c:v>
                </c:pt>
                <c:pt idx="8776">
                  <c:v>116.27800000000001</c:v>
                </c:pt>
                <c:pt idx="8777">
                  <c:v>116.30029999999999</c:v>
                </c:pt>
                <c:pt idx="8778">
                  <c:v>116.32259999999999</c:v>
                </c:pt>
                <c:pt idx="8779">
                  <c:v>116.3449</c:v>
                </c:pt>
                <c:pt idx="8780">
                  <c:v>116.3672</c:v>
                </c:pt>
                <c:pt idx="8781">
                  <c:v>116.3895</c:v>
                </c:pt>
                <c:pt idx="8782">
                  <c:v>116.4118</c:v>
                </c:pt>
                <c:pt idx="8783">
                  <c:v>116.4341</c:v>
                </c:pt>
                <c:pt idx="8784">
                  <c:v>116.4564</c:v>
                </c:pt>
                <c:pt idx="8785">
                  <c:v>116.4787</c:v>
                </c:pt>
                <c:pt idx="8786">
                  <c:v>116.501</c:v>
                </c:pt>
                <c:pt idx="8787">
                  <c:v>116.52330000000001</c:v>
                </c:pt>
                <c:pt idx="8788">
                  <c:v>116.54559999999999</c:v>
                </c:pt>
                <c:pt idx="8789">
                  <c:v>116.56789999999999</c:v>
                </c:pt>
                <c:pt idx="8790">
                  <c:v>116.5902</c:v>
                </c:pt>
                <c:pt idx="8791">
                  <c:v>116.6125</c:v>
                </c:pt>
                <c:pt idx="8792">
                  <c:v>116.6349</c:v>
                </c:pt>
                <c:pt idx="8793">
                  <c:v>116.6572</c:v>
                </c:pt>
                <c:pt idx="8794">
                  <c:v>116.6795</c:v>
                </c:pt>
                <c:pt idx="8795">
                  <c:v>116.70180000000001</c:v>
                </c:pt>
                <c:pt idx="8796">
                  <c:v>116.7242</c:v>
                </c:pt>
                <c:pt idx="8797">
                  <c:v>116.7465</c:v>
                </c:pt>
                <c:pt idx="8798">
                  <c:v>116.7688</c:v>
                </c:pt>
                <c:pt idx="8799">
                  <c:v>116.7912</c:v>
                </c:pt>
                <c:pt idx="8800">
                  <c:v>116.8135</c:v>
                </c:pt>
                <c:pt idx="8801">
                  <c:v>116.83580000000001</c:v>
                </c:pt>
                <c:pt idx="8802">
                  <c:v>116.8582</c:v>
                </c:pt>
                <c:pt idx="8803">
                  <c:v>116.8805</c:v>
                </c:pt>
                <c:pt idx="8804">
                  <c:v>116.9029</c:v>
                </c:pt>
                <c:pt idx="8805">
                  <c:v>116.9252</c:v>
                </c:pt>
                <c:pt idx="8806">
                  <c:v>116.94759999999999</c:v>
                </c:pt>
                <c:pt idx="8807">
                  <c:v>116.9699</c:v>
                </c:pt>
                <c:pt idx="8808">
                  <c:v>116.9923</c:v>
                </c:pt>
                <c:pt idx="8809">
                  <c:v>117.0146</c:v>
                </c:pt>
                <c:pt idx="8810">
                  <c:v>117.03700000000001</c:v>
                </c:pt>
                <c:pt idx="8811">
                  <c:v>117.0594</c:v>
                </c:pt>
                <c:pt idx="8812">
                  <c:v>117.0817</c:v>
                </c:pt>
                <c:pt idx="8813">
                  <c:v>117.1041</c:v>
                </c:pt>
                <c:pt idx="8814">
                  <c:v>117.1264</c:v>
                </c:pt>
                <c:pt idx="8815">
                  <c:v>117.14879999999999</c:v>
                </c:pt>
                <c:pt idx="8816">
                  <c:v>117.1712</c:v>
                </c:pt>
                <c:pt idx="8817">
                  <c:v>117.1936</c:v>
                </c:pt>
                <c:pt idx="8818">
                  <c:v>117.2159</c:v>
                </c:pt>
                <c:pt idx="8819">
                  <c:v>117.2383</c:v>
                </c:pt>
                <c:pt idx="8820">
                  <c:v>117.2607</c:v>
                </c:pt>
                <c:pt idx="8821">
                  <c:v>117.2831</c:v>
                </c:pt>
                <c:pt idx="8822">
                  <c:v>117.30549999999999</c:v>
                </c:pt>
                <c:pt idx="8823">
                  <c:v>117.3279</c:v>
                </c:pt>
                <c:pt idx="8824">
                  <c:v>117.3502</c:v>
                </c:pt>
                <c:pt idx="8825">
                  <c:v>117.37260000000001</c:v>
                </c:pt>
                <c:pt idx="8826">
                  <c:v>117.395</c:v>
                </c:pt>
                <c:pt idx="8827">
                  <c:v>117.4174</c:v>
                </c:pt>
                <c:pt idx="8828">
                  <c:v>117.43980000000001</c:v>
                </c:pt>
                <c:pt idx="8829">
                  <c:v>117.4622</c:v>
                </c:pt>
                <c:pt idx="8830">
                  <c:v>117.4846</c:v>
                </c:pt>
                <c:pt idx="8831">
                  <c:v>117.50700000000001</c:v>
                </c:pt>
                <c:pt idx="8832">
                  <c:v>117.5294</c:v>
                </c:pt>
                <c:pt idx="8833">
                  <c:v>117.5518</c:v>
                </c:pt>
                <c:pt idx="8834">
                  <c:v>117.5742</c:v>
                </c:pt>
                <c:pt idx="8835">
                  <c:v>117.5967</c:v>
                </c:pt>
                <c:pt idx="8836">
                  <c:v>117.6191</c:v>
                </c:pt>
                <c:pt idx="8837">
                  <c:v>117.64149999999999</c:v>
                </c:pt>
                <c:pt idx="8838">
                  <c:v>117.6639</c:v>
                </c:pt>
                <c:pt idx="8839">
                  <c:v>117.6863</c:v>
                </c:pt>
                <c:pt idx="8840">
                  <c:v>117.7088</c:v>
                </c:pt>
                <c:pt idx="8841">
                  <c:v>117.7312</c:v>
                </c:pt>
                <c:pt idx="8842">
                  <c:v>117.75360000000001</c:v>
                </c:pt>
                <c:pt idx="8843">
                  <c:v>117.776</c:v>
                </c:pt>
                <c:pt idx="8844">
                  <c:v>117.7985</c:v>
                </c:pt>
                <c:pt idx="8845">
                  <c:v>117.82089999999999</c:v>
                </c:pt>
                <c:pt idx="8846">
                  <c:v>117.8433</c:v>
                </c:pt>
                <c:pt idx="8847">
                  <c:v>117.86579999999999</c:v>
                </c:pt>
                <c:pt idx="8848">
                  <c:v>117.8882</c:v>
                </c:pt>
                <c:pt idx="8849">
                  <c:v>117.91070000000001</c:v>
                </c:pt>
                <c:pt idx="8850">
                  <c:v>117.9331</c:v>
                </c:pt>
                <c:pt idx="8851">
                  <c:v>117.9555</c:v>
                </c:pt>
                <c:pt idx="8852">
                  <c:v>117.97799999999999</c:v>
                </c:pt>
                <c:pt idx="8853">
                  <c:v>118.0004</c:v>
                </c:pt>
                <c:pt idx="8854">
                  <c:v>118.02290000000001</c:v>
                </c:pt>
                <c:pt idx="8855">
                  <c:v>118.0453</c:v>
                </c:pt>
                <c:pt idx="8856">
                  <c:v>118.06780000000001</c:v>
                </c:pt>
                <c:pt idx="8857">
                  <c:v>118.0903</c:v>
                </c:pt>
                <c:pt idx="8858">
                  <c:v>118.1127</c:v>
                </c:pt>
                <c:pt idx="8859">
                  <c:v>118.1352</c:v>
                </c:pt>
                <c:pt idx="8860">
                  <c:v>118.15770000000001</c:v>
                </c:pt>
                <c:pt idx="8861">
                  <c:v>118.1801</c:v>
                </c:pt>
                <c:pt idx="8862">
                  <c:v>118.2026</c:v>
                </c:pt>
                <c:pt idx="8863">
                  <c:v>118.2251</c:v>
                </c:pt>
                <c:pt idx="8864">
                  <c:v>118.2475</c:v>
                </c:pt>
                <c:pt idx="8865">
                  <c:v>118.27</c:v>
                </c:pt>
                <c:pt idx="8866">
                  <c:v>118.2925</c:v>
                </c:pt>
                <c:pt idx="8867">
                  <c:v>118.315</c:v>
                </c:pt>
                <c:pt idx="8868">
                  <c:v>118.33750000000001</c:v>
                </c:pt>
                <c:pt idx="8869">
                  <c:v>118.3599</c:v>
                </c:pt>
                <c:pt idx="8870">
                  <c:v>118.3824</c:v>
                </c:pt>
                <c:pt idx="8871">
                  <c:v>118.4049</c:v>
                </c:pt>
                <c:pt idx="8872">
                  <c:v>118.42740000000001</c:v>
                </c:pt>
                <c:pt idx="8873">
                  <c:v>118.4499</c:v>
                </c:pt>
                <c:pt idx="8874">
                  <c:v>118.47239999999999</c:v>
                </c:pt>
                <c:pt idx="8875">
                  <c:v>118.4949</c:v>
                </c:pt>
                <c:pt idx="8876">
                  <c:v>118.51739999999999</c:v>
                </c:pt>
                <c:pt idx="8877">
                  <c:v>118.5399</c:v>
                </c:pt>
                <c:pt idx="8878">
                  <c:v>118.5624</c:v>
                </c:pt>
                <c:pt idx="8879">
                  <c:v>118.5849</c:v>
                </c:pt>
                <c:pt idx="8880">
                  <c:v>118.6074</c:v>
                </c:pt>
                <c:pt idx="8881">
                  <c:v>118.62990000000001</c:v>
                </c:pt>
                <c:pt idx="8882">
                  <c:v>118.6524</c:v>
                </c:pt>
                <c:pt idx="8883">
                  <c:v>118.675</c:v>
                </c:pt>
                <c:pt idx="8884">
                  <c:v>118.69750000000001</c:v>
                </c:pt>
                <c:pt idx="8885">
                  <c:v>118.72</c:v>
                </c:pt>
                <c:pt idx="8886">
                  <c:v>118.74250000000001</c:v>
                </c:pt>
                <c:pt idx="8887">
                  <c:v>118.765</c:v>
                </c:pt>
                <c:pt idx="8888">
                  <c:v>118.7876</c:v>
                </c:pt>
                <c:pt idx="8889">
                  <c:v>118.81010000000001</c:v>
                </c:pt>
                <c:pt idx="8890">
                  <c:v>118.8326</c:v>
                </c:pt>
                <c:pt idx="8891">
                  <c:v>118.8552</c:v>
                </c:pt>
                <c:pt idx="8892">
                  <c:v>118.8777</c:v>
                </c:pt>
                <c:pt idx="8893">
                  <c:v>118.9002</c:v>
                </c:pt>
                <c:pt idx="8894">
                  <c:v>118.9228</c:v>
                </c:pt>
                <c:pt idx="8895">
                  <c:v>118.9453</c:v>
                </c:pt>
                <c:pt idx="8896">
                  <c:v>118.9678</c:v>
                </c:pt>
                <c:pt idx="8897">
                  <c:v>118.99039999999999</c:v>
                </c:pt>
                <c:pt idx="8898">
                  <c:v>119.0129</c:v>
                </c:pt>
                <c:pt idx="8899">
                  <c:v>119.0355</c:v>
                </c:pt>
                <c:pt idx="8900">
                  <c:v>119.05800000000001</c:v>
                </c:pt>
                <c:pt idx="8901">
                  <c:v>119.0806</c:v>
                </c:pt>
                <c:pt idx="8902">
                  <c:v>119.1031</c:v>
                </c:pt>
                <c:pt idx="8903">
                  <c:v>119.12569999999999</c:v>
                </c:pt>
                <c:pt idx="8904">
                  <c:v>119.14830000000001</c:v>
                </c:pt>
                <c:pt idx="8905">
                  <c:v>119.1708</c:v>
                </c:pt>
                <c:pt idx="8906">
                  <c:v>119.1934</c:v>
                </c:pt>
                <c:pt idx="8907">
                  <c:v>119.21599999999999</c:v>
                </c:pt>
                <c:pt idx="8908">
                  <c:v>119.2385</c:v>
                </c:pt>
                <c:pt idx="8909">
                  <c:v>119.2611</c:v>
                </c:pt>
                <c:pt idx="8910">
                  <c:v>119.2837</c:v>
                </c:pt>
                <c:pt idx="8911">
                  <c:v>119.3062</c:v>
                </c:pt>
                <c:pt idx="8912">
                  <c:v>119.3288</c:v>
                </c:pt>
                <c:pt idx="8913">
                  <c:v>119.3514</c:v>
                </c:pt>
                <c:pt idx="8914">
                  <c:v>119.374</c:v>
                </c:pt>
                <c:pt idx="8915">
                  <c:v>119.39660000000001</c:v>
                </c:pt>
                <c:pt idx="8916">
                  <c:v>119.4191</c:v>
                </c:pt>
                <c:pt idx="8917">
                  <c:v>119.4417</c:v>
                </c:pt>
                <c:pt idx="8918">
                  <c:v>119.46429999999999</c:v>
                </c:pt>
                <c:pt idx="8919">
                  <c:v>119.48690000000001</c:v>
                </c:pt>
                <c:pt idx="8920">
                  <c:v>119.5095</c:v>
                </c:pt>
                <c:pt idx="8921">
                  <c:v>119.5321</c:v>
                </c:pt>
                <c:pt idx="8922">
                  <c:v>119.5547</c:v>
                </c:pt>
                <c:pt idx="8923">
                  <c:v>119.57729999999999</c:v>
                </c:pt>
                <c:pt idx="8924">
                  <c:v>119.59990000000001</c:v>
                </c:pt>
                <c:pt idx="8925">
                  <c:v>119.6225</c:v>
                </c:pt>
                <c:pt idx="8926">
                  <c:v>119.6451</c:v>
                </c:pt>
                <c:pt idx="8927">
                  <c:v>119.6677</c:v>
                </c:pt>
                <c:pt idx="8928">
                  <c:v>119.69029999999999</c:v>
                </c:pt>
                <c:pt idx="8929">
                  <c:v>119.71299999999999</c:v>
                </c:pt>
                <c:pt idx="8930">
                  <c:v>119.73560000000001</c:v>
                </c:pt>
                <c:pt idx="8931">
                  <c:v>119.7582</c:v>
                </c:pt>
                <c:pt idx="8932">
                  <c:v>119.7808</c:v>
                </c:pt>
                <c:pt idx="8933">
                  <c:v>119.8034</c:v>
                </c:pt>
                <c:pt idx="8934">
                  <c:v>119.82599999999999</c:v>
                </c:pt>
                <c:pt idx="8935">
                  <c:v>119.84869999999999</c:v>
                </c:pt>
                <c:pt idx="8936">
                  <c:v>119.87130000000001</c:v>
                </c:pt>
                <c:pt idx="8937">
                  <c:v>119.8939</c:v>
                </c:pt>
                <c:pt idx="8938">
                  <c:v>119.9166</c:v>
                </c:pt>
                <c:pt idx="8939">
                  <c:v>119.9392</c:v>
                </c:pt>
                <c:pt idx="8940">
                  <c:v>119.9618</c:v>
                </c:pt>
                <c:pt idx="8941">
                  <c:v>119.9845</c:v>
                </c:pt>
                <c:pt idx="8942">
                  <c:v>120.00709999999999</c:v>
                </c:pt>
                <c:pt idx="8943">
                  <c:v>120.02979999999999</c:v>
                </c:pt>
                <c:pt idx="8944">
                  <c:v>120.05240000000001</c:v>
                </c:pt>
                <c:pt idx="8945">
                  <c:v>120.07510000000001</c:v>
                </c:pt>
                <c:pt idx="8946">
                  <c:v>120.0977</c:v>
                </c:pt>
                <c:pt idx="8947">
                  <c:v>120.1203</c:v>
                </c:pt>
                <c:pt idx="8948">
                  <c:v>120.143</c:v>
                </c:pt>
                <c:pt idx="8949">
                  <c:v>120.1657</c:v>
                </c:pt>
                <c:pt idx="8950">
                  <c:v>120.1883</c:v>
                </c:pt>
                <c:pt idx="8951">
                  <c:v>120.211</c:v>
                </c:pt>
                <c:pt idx="8952">
                  <c:v>120.2336</c:v>
                </c:pt>
                <c:pt idx="8953">
                  <c:v>120.2563</c:v>
                </c:pt>
                <c:pt idx="8954">
                  <c:v>120.279</c:v>
                </c:pt>
                <c:pt idx="8955">
                  <c:v>120.30159999999999</c:v>
                </c:pt>
                <c:pt idx="8956">
                  <c:v>120.32429999999999</c:v>
                </c:pt>
                <c:pt idx="8957">
                  <c:v>120.34699999999999</c:v>
                </c:pt>
                <c:pt idx="8958">
                  <c:v>120.36969999999999</c:v>
                </c:pt>
                <c:pt idx="8959">
                  <c:v>120.39230000000001</c:v>
                </c:pt>
                <c:pt idx="8960">
                  <c:v>120.41500000000001</c:v>
                </c:pt>
                <c:pt idx="8961">
                  <c:v>120.43770000000001</c:v>
                </c:pt>
                <c:pt idx="8962">
                  <c:v>120.46040000000001</c:v>
                </c:pt>
                <c:pt idx="8963">
                  <c:v>120.48309999999999</c:v>
                </c:pt>
                <c:pt idx="8964">
                  <c:v>120.50579999999999</c:v>
                </c:pt>
                <c:pt idx="8965">
                  <c:v>120.5284</c:v>
                </c:pt>
                <c:pt idx="8966">
                  <c:v>120.55110000000001</c:v>
                </c:pt>
                <c:pt idx="8967">
                  <c:v>120.57380000000001</c:v>
                </c:pt>
                <c:pt idx="8968">
                  <c:v>120.59650000000001</c:v>
                </c:pt>
                <c:pt idx="8969">
                  <c:v>120.61920000000001</c:v>
                </c:pt>
                <c:pt idx="8970">
                  <c:v>120.64190000000001</c:v>
                </c:pt>
                <c:pt idx="8971">
                  <c:v>120.66459999999999</c:v>
                </c:pt>
                <c:pt idx="8972">
                  <c:v>120.68729999999999</c:v>
                </c:pt>
                <c:pt idx="8973">
                  <c:v>120.71</c:v>
                </c:pt>
                <c:pt idx="8974">
                  <c:v>120.73269999999999</c:v>
                </c:pt>
                <c:pt idx="8975">
                  <c:v>120.7555</c:v>
                </c:pt>
                <c:pt idx="8976">
                  <c:v>120.7782</c:v>
                </c:pt>
                <c:pt idx="8977">
                  <c:v>120.8009</c:v>
                </c:pt>
                <c:pt idx="8978">
                  <c:v>120.8236</c:v>
                </c:pt>
                <c:pt idx="8979">
                  <c:v>120.8463</c:v>
                </c:pt>
                <c:pt idx="8980">
                  <c:v>120.869</c:v>
                </c:pt>
                <c:pt idx="8981">
                  <c:v>120.8918</c:v>
                </c:pt>
                <c:pt idx="8982">
                  <c:v>120.9145</c:v>
                </c:pt>
                <c:pt idx="8983">
                  <c:v>120.9372</c:v>
                </c:pt>
                <c:pt idx="8984">
                  <c:v>120.96</c:v>
                </c:pt>
                <c:pt idx="8985">
                  <c:v>120.98269999999999</c:v>
                </c:pt>
                <c:pt idx="8986">
                  <c:v>121.00539999999999</c:v>
                </c:pt>
                <c:pt idx="8987">
                  <c:v>121.0282</c:v>
                </c:pt>
                <c:pt idx="8988">
                  <c:v>121.0509</c:v>
                </c:pt>
                <c:pt idx="8989">
                  <c:v>121.0736</c:v>
                </c:pt>
                <c:pt idx="8990">
                  <c:v>121.0964</c:v>
                </c:pt>
                <c:pt idx="8991">
                  <c:v>121.1191</c:v>
                </c:pt>
                <c:pt idx="8992">
                  <c:v>121.14190000000001</c:v>
                </c:pt>
                <c:pt idx="8993">
                  <c:v>121.16459999999999</c:v>
                </c:pt>
                <c:pt idx="8994">
                  <c:v>121.1874</c:v>
                </c:pt>
                <c:pt idx="8995">
                  <c:v>121.2101</c:v>
                </c:pt>
                <c:pt idx="8996">
                  <c:v>121.2329</c:v>
                </c:pt>
                <c:pt idx="8997">
                  <c:v>121.2556</c:v>
                </c:pt>
                <c:pt idx="8998">
                  <c:v>121.2784</c:v>
                </c:pt>
                <c:pt idx="8999">
                  <c:v>121.30119999999999</c:v>
                </c:pt>
                <c:pt idx="9000">
                  <c:v>121.32389999999999</c:v>
                </c:pt>
                <c:pt idx="9001">
                  <c:v>121.3467</c:v>
                </c:pt>
                <c:pt idx="9002">
                  <c:v>121.3695</c:v>
                </c:pt>
                <c:pt idx="9003">
                  <c:v>121.3922</c:v>
                </c:pt>
                <c:pt idx="9004">
                  <c:v>121.41500000000001</c:v>
                </c:pt>
                <c:pt idx="9005">
                  <c:v>121.4378</c:v>
                </c:pt>
                <c:pt idx="9006">
                  <c:v>121.4606</c:v>
                </c:pt>
                <c:pt idx="9007">
                  <c:v>121.4833</c:v>
                </c:pt>
                <c:pt idx="9008">
                  <c:v>121.5061</c:v>
                </c:pt>
                <c:pt idx="9009">
                  <c:v>121.52889999999999</c:v>
                </c:pt>
                <c:pt idx="9010">
                  <c:v>121.5517</c:v>
                </c:pt>
                <c:pt idx="9011">
                  <c:v>121.5745</c:v>
                </c:pt>
                <c:pt idx="9012">
                  <c:v>121.5973</c:v>
                </c:pt>
                <c:pt idx="9013">
                  <c:v>121.62009999999999</c:v>
                </c:pt>
                <c:pt idx="9014">
                  <c:v>121.6429</c:v>
                </c:pt>
                <c:pt idx="9015">
                  <c:v>121.6657</c:v>
                </c:pt>
                <c:pt idx="9016">
                  <c:v>121.6885</c:v>
                </c:pt>
                <c:pt idx="9017">
                  <c:v>121.71129999999999</c:v>
                </c:pt>
                <c:pt idx="9018">
                  <c:v>121.7341</c:v>
                </c:pt>
                <c:pt idx="9019">
                  <c:v>121.7569</c:v>
                </c:pt>
                <c:pt idx="9020">
                  <c:v>121.77970000000001</c:v>
                </c:pt>
                <c:pt idx="9021">
                  <c:v>121.80249999999999</c:v>
                </c:pt>
                <c:pt idx="9022">
                  <c:v>121.8253</c:v>
                </c:pt>
                <c:pt idx="9023">
                  <c:v>121.8481</c:v>
                </c:pt>
                <c:pt idx="9024">
                  <c:v>121.87090000000001</c:v>
                </c:pt>
                <c:pt idx="9025">
                  <c:v>121.8937</c:v>
                </c:pt>
                <c:pt idx="9026">
                  <c:v>121.9166</c:v>
                </c:pt>
                <c:pt idx="9027">
                  <c:v>121.93940000000001</c:v>
                </c:pt>
                <c:pt idx="9028">
                  <c:v>121.9622</c:v>
                </c:pt>
                <c:pt idx="9029">
                  <c:v>121.985</c:v>
                </c:pt>
                <c:pt idx="9030">
                  <c:v>122.00790000000001</c:v>
                </c:pt>
                <c:pt idx="9031">
                  <c:v>122.0307</c:v>
                </c:pt>
                <c:pt idx="9032">
                  <c:v>122.0535</c:v>
                </c:pt>
                <c:pt idx="9033">
                  <c:v>122.07640000000001</c:v>
                </c:pt>
                <c:pt idx="9034">
                  <c:v>122.0992</c:v>
                </c:pt>
                <c:pt idx="9035">
                  <c:v>122.122</c:v>
                </c:pt>
                <c:pt idx="9036">
                  <c:v>122.14490000000001</c:v>
                </c:pt>
                <c:pt idx="9037">
                  <c:v>122.1677</c:v>
                </c:pt>
                <c:pt idx="9038">
                  <c:v>122.1906</c:v>
                </c:pt>
                <c:pt idx="9039">
                  <c:v>122.21339999999999</c:v>
                </c:pt>
                <c:pt idx="9040">
                  <c:v>122.2363</c:v>
                </c:pt>
                <c:pt idx="9041">
                  <c:v>122.2591</c:v>
                </c:pt>
                <c:pt idx="9042">
                  <c:v>122.282</c:v>
                </c:pt>
                <c:pt idx="9043">
                  <c:v>122.3048</c:v>
                </c:pt>
                <c:pt idx="9044">
                  <c:v>122.32769999999999</c:v>
                </c:pt>
                <c:pt idx="9045">
                  <c:v>122.3506</c:v>
                </c:pt>
                <c:pt idx="9046">
                  <c:v>122.3734</c:v>
                </c:pt>
                <c:pt idx="9047">
                  <c:v>122.3963</c:v>
                </c:pt>
                <c:pt idx="9048">
                  <c:v>122.4192</c:v>
                </c:pt>
                <c:pt idx="9049">
                  <c:v>122.44199999999999</c:v>
                </c:pt>
                <c:pt idx="9050">
                  <c:v>122.4649</c:v>
                </c:pt>
                <c:pt idx="9051">
                  <c:v>122.48779999999999</c:v>
                </c:pt>
                <c:pt idx="9052">
                  <c:v>122.5106</c:v>
                </c:pt>
                <c:pt idx="9053">
                  <c:v>122.5335</c:v>
                </c:pt>
                <c:pt idx="9054">
                  <c:v>122.5564</c:v>
                </c:pt>
                <c:pt idx="9055">
                  <c:v>122.5793</c:v>
                </c:pt>
                <c:pt idx="9056">
                  <c:v>122.6022</c:v>
                </c:pt>
                <c:pt idx="9057">
                  <c:v>122.6251</c:v>
                </c:pt>
                <c:pt idx="9058">
                  <c:v>122.64790000000001</c:v>
                </c:pt>
                <c:pt idx="9059">
                  <c:v>122.6708</c:v>
                </c:pt>
                <c:pt idx="9060">
                  <c:v>122.69370000000001</c:v>
                </c:pt>
                <c:pt idx="9061">
                  <c:v>122.7166</c:v>
                </c:pt>
                <c:pt idx="9062">
                  <c:v>122.73950000000001</c:v>
                </c:pt>
                <c:pt idx="9063">
                  <c:v>122.7624</c:v>
                </c:pt>
                <c:pt idx="9064">
                  <c:v>122.78530000000001</c:v>
                </c:pt>
                <c:pt idx="9065">
                  <c:v>122.8082</c:v>
                </c:pt>
                <c:pt idx="9066">
                  <c:v>122.83110000000001</c:v>
                </c:pt>
                <c:pt idx="9067">
                  <c:v>122.854</c:v>
                </c:pt>
                <c:pt idx="9068">
                  <c:v>122.87690000000001</c:v>
                </c:pt>
                <c:pt idx="9069">
                  <c:v>122.8999</c:v>
                </c:pt>
                <c:pt idx="9070">
                  <c:v>122.9228</c:v>
                </c:pt>
                <c:pt idx="9071">
                  <c:v>122.9457</c:v>
                </c:pt>
                <c:pt idx="9072">
                  <c:v>122.9686</c:v>
                </c:pt>
                <c:pt idx="9073">
                  <c:v>122.9915</c:v>
                </c:pt>
                <c:pt idx="9074">
                  <c:v>123.0145</c:v>
                </c:pt>
                <c:pt idx="9075">
                  <c:v>123.03740000000001</c:v>
                </c:pt>
                <c:pt idx="9076">
                  <c:v>123.0603</c:v>
                </c:pt>
                <c:pt idx="9077">
                  <c:v>123.08320000000001</c:v>
                </c:pt>
                <c:pt idx="9078">
                  <c:v>123.1062</c:v>
                </c:pt>
                <c:pt idx="9079">
                  <c:v>123.12909999999999</c:v>
                </c:pt>
                <c:pt idx="9080">
                  <c:v>123.152</c:v>
                </c:pt>
                <c:pt idx="9081">
                  <c:v>123.175</c:v>
                </c:pt>
                <c:pt idx="9082">
                  <c:v>123.1979</c:v>
                </c:pt>
                <c:pt idx="9083">
                  <c:v>123.2208</c:v>
                </c:pt>
                <c:pt idx="9084">
                  <c:v>123.24379999999999</c:v>
                </c:pt>
                <c:pt idx="9085">
                  <c:v>123.2667</c:v>
                </c:pt>
                <c:pt idx="9086">
                  <c:v>123.2897</c:v>
                </c:pt>
                <c:pt idx="9087">
                  <c:v>123.3126</c:v>
                </c:pt>
                <c:pt idx="9088">
                  <c:v>123.3356</c:v>
                </c:pt>
                <c:pt idx="9089">
                  <c:v>123.3586</c:v>
                </c:pt>
                <c:pt idx="9090">
                  <c:v>123.3815</c:v>
                </c:pt>
                <c:pt idx="9091">
                  <c:v>123.4045</c:v>
                </c:pt>
                <c:pt idx="9092">
                  <c:v>123.42740000000001</c:v>
                </c:pt>
                <c:pt idx="9093">
                  <c:v>123.4504</c:v>
                </c:pt>
                <c:pt idx="9094">
                  <c:v>123.4734</c:v>
                </c:pt>
                <c:pt idx="9095">
                  <c:v>123.49630000000001</c:v>
                </c:pt>
                <c:pt idx="9096">
                  <c:v>123.5193</c:v>
                </c:pt>
                <c:pt idx="9097">
                  <c:v>123.5423</c:v>
                </c:pt>
                <c:pt idx="9098">
                  <c:v>123.5652</c:v>
                </c:pt>
                <c:pt idx="9099">
                  <c:v>123.5882</c:v>
                </c:pt>
                <c:pt idx="9100">
                  <c:v>123.6112</c:v>
                </c:pt>
                <c:pt idx="9101">
                  <c:v>123.63420000000001</c:v>
                </c:pt>
                <c:pt idx="9102">
                  <c:v>123.6572</c:v>
                </c:pt>
                <c:pt idx="9103">
                  <c:v>123.6801</c:v>
                </c:pt>
                <c:pt idx="9104">
                  <c:v>123.70310000000001</c:v>
                </c:pt>
                <c:pt idx="9105">
                  <c:v>123.7261</c:v>
                </c:pt>
                <c:pt idx="9106">
                  <c:v>123.7491</c:v>
                </c:pt>
                <c:pt idx="9107">
                  <c:v>123.77209999999999</c:v>
                </c:pt>
                <c:pt idx="9108">
                  <c:v>123.79510000000001</c:v>
                </c:pt>
                <c:pt idx="9109">
                  <c:v>123.8181</c:v>
                </c:pt>
                <c:pt idx="9110">
                  <c:v>123.8411</c:v>
                </c:pt>
                <c:pt idx="9111">
                  <c:v>123.86409999999999</c:v>
                </c:pt>
                <c:pt idx="9112">
                  <c:v>123.8871</c:v>
                </c:pt>
                <c:pt idx="9113">
                  <c:v>123.9101</c:v>
                </c:pt>
                <c:pt idx="9114">
                  <c:v>123.9331</c:v>
                </c:pt>
                <c:pt idx="9115">
                  <c:v>123.95610000000001</c:v>
                </c:pt>
                <c:pt idx="9116">
                  <c:v>123.9791</c:v>
                </c:pt>
                <c:pt idx="9117">
                  <c:v>124.0022</c:v>
                </c:pt>
                <c:pt idx="9118">
                  <c:v>124.0252</c:v>
                </c:pt>
                <c:pt idx="9119">
                  <c:v>124.04819999999999</c:v>
                </c:pt>
                <c:pt idx="9120">
                  <c:v>124.0712</c:v>
                </c:pt>
                <c:pt idx="9121">
                  <c:v>124.0942</c:v>
                </c:pt>
                <c:pt idx="9122">
                  <c:v>124.1173</c:v>
                </c:pt>
                <c:pt idx="9123">
                  <c:v>124.1403</c:v>
                </c:pt>
                <c:pt idx="9124">
                  <c:v>124.16330000000001</c:v>
                </c:pt>
                <c:pt idx="9125">
                  <c:v>124.1863</c:v>
                </c:pt>
                <c:pt idx="9126">
                  <c:v>124.2094</c:v>
                </c:pt>
                <c:pt idx="9127">
                  <c:v>124.2324</c:v>
                </c:pt>
                <c:pt idx="9128">
                  <c:v>124.25539999999999</c:v>
                </c:pt>
                <c:pt idx="9129">
                  <c:v>124.27849999999999</c:v>
                </c:pt>
                <c:pt idx="9130">
                  <c:v>124.3015</c:v>
                </c:pt>
                <c:pt idx="9131">
                  <c:v>124.3246</c:v>
                </c:pt>
                <c:pt idx="9132">
                  <c:v>124.3476</c:v>
                </c:pt>
                <c:pt idx="9133">
                  <c:v>124.3707</c:v>
                </c:pt>
                <c:pt idx="9134">
                  <c:v>124.3937</c:v>
                </c:pt>
                <c:pt idx="9135">
                  <c:v>124.41679999999999</c:v>
                </c:pt>
                <c:pt idx="9136">
                  <c:v>124.43980000000001</c:v>
                </c:pt>
                <c:pt idx="9137">
                  <c:v>124.4629</c:v>
                </c:pt>
                <c:pt idx="9138">
                  <c:v>124.4859</c:v>
                </c:pt>
                <c:pt idx="9139">
                  <c:v>124.509</c:v>
                </c:pt>
                <c:pt idx="9140">
                  <c:v>124.5321</c:v>
                </c:pt>
                <c:pt idx="9141">
                  <c:v>124.5551</c:v>
                </c:pt>
                <c:pt idx="9142">
                  <c:v>124.5782</c:v>
                </c:pt>
                <c:pt idx="9143">
                  <c:v>124.60129999999999</c:v>
                </c:pt>
                <c:pt idx="9144">
                  <c:v>124.62439999999999</c:v>
                </c:pt>
                <c:pt idx="9145">
                  <c:v>124.6474</c:v>
                </c:pt>
                <c:pt idx="9146">
                  <c:v>124.6705</c:v>
                </c:pt>
                <c:pt idx="9147">
                  <c:v>124.6936</c:v>
                </c:pt>
                <c:pt idx="9148">
                  <c:v>124.7167</c:v>
                </c:pt>
                <c:pt idx="9149">
                  <c:v>124.7397</c:v>
                </c:pt>
                <c:pt idx="9150">
                  <c:v>124.7628</c:v>
                </c:pt>
                <c:pt idx="9151">
                  <c:v>124.7859</c:v>
                </c:pt>
                <c:pt idx="9152">
                  <c:v>124.809</c:v>
                </c:pt>
                <c:pt idx="9153">
                  <c:v>124.8321</c:v>
                </c:pt>
                <c:pt idx="9154">
                  <c:v>124.8552</c:v>
                </c:pt>
                <c:pt idx="9155">
                  <c:v>124.8783</c:v>
                </c:pt>
                <c:pt idx="9156">
                  <c:v>124.9014</c:v>
                </c:pt>
                <c:pt idx="9157">
                  <c:v>124.92449999999999</c:v>
                </c:pt>
                <c:pt idx="9158">
                  <c:v>124.94759999999999</c:v>
                </c:pt>
                <c:pt idx="9159">
                  <c:v>124.97069999999999</c:v>
                </c:pt>
                <c:pt idx="9160">
                  <c:v>124.99379999999999</c:v>
                </c:pt>
                <c:pt idx="9161">
                  <c:v>125.01690000000001</c:v>
                </c:pt>
                <c:pt idx="9162">
                  <c:v>125.04</c:v>
                </c:pt>
                <c:pt idx="9163">
                  <c:v>125.06310000000001</c:v>
                </c:pt>
                <c:pt idx="9164">
                  <c:v>125.08620000000001</c:v>
                </c:pt>
                <c:pt idx="9165">
                  <c:v>125.10939999999999</c:v>
                </c:pt>
                <c:pt idx="9166">
                  <c:v>125.13249999999999</c:v>
                </c:pt>
                <c:pt idx="9167">
                  <c:v>125.15560000000001</c:v>
                </c:pt>
                <c:pt idx="9168">
                  <c:v>125.17870000000001</c:v>
                </c:pt>
                <c:pt idx="9169">
                  <c:v>125.20189999999999</c:v>
                </c:pt>
                <c:pt idx="9170">
                  <c:v>125.22499999999999</c:v>
                </c:pt>
                <c:pt idx="9171">
                  <c:v>125.24809999999999</c:v>
                </c:pt>
                <c:pt idx="9172">
                  <c:v>125.27119999999999</c:v>
                </c:pt>
                <c:pt idx="9173">
                  <c:v>125.2944</c:v>
                </c:pt>
                <c:pt idx="9174">
                  <c:v>125.3175</c:v>
                </c:pt>
                <c:pt idx="9175">
                  <c:v>125.3407</c:v>
                </c:pt>
                <c:pt idx="9176">
                  <c:v>125.3638</c:v>
                </c:pt>
                <c:pt idx="9177">
                  <c:v>125.3869</c:v>
                </c:pt>
                <c:pt idx="9178">
                  <c:v>125.4101</c:v>
                </c:pt>
                <c:pt idx="9179">
                  <c:v>125.4332</c:v>
                </c:pt>
                <c:pt idx="9180">
                  <c:v>125.4564</c:v>
                </c:pt>
                <c:pt idx="9181">
                  <c:v>125.4795</c:v>
                </c:pt>
                <c:pt idx="9182">
                  <c:v>125.5027</c:v>
                </c:pt>
                <c:pt idx="9183">
                  <c:v>125.5258</c:v>
                </c:pt>
                <c:pt idx="9184">
                  <c:v>125.54900000000001</c:v>
                </c:pt>
                <c:pt idx="9185">
                  <c:v>125.5722</c:v>
                </c:pt>
                <c:pt idx="9186">
                  <c:v>125.59529999999999</c:v>
                </c:pt>
                <c:pt idx="9187">
                  <c:v>125.6185</c:v>
                </c:pt>
                <c:pt idx="9188">
                  <c:v>125.6416</c:v>
                </c:pt>
                <c:pt idx="9189">
                  <c:v>125.6648</c:v>
                </c:pt>
                <c:pt idx="9190">
                  <c:v>125.688</c:v>
                </c:pt>
                <c:pt idx="9191">
                  <c:v>125.71120000000001</c:v>
                </c:pt>
                <c:pt idx="9192">
                  <c:v>125.7343</c:v>
                </c:pt>
                <c:pt idx="9193">
                  <c:v>125.75749999999999</c:v>
                </c:pt>
                <c:pt idx="9194">
                  <c:v>125.7807</c:v>
                </c:pt>
                <c:pt idx="9195">
                  <c:v>125.8039</c:v>
                </c:pt>
                <c:pt idx="9196">
                  <c:v>125.827</c:v>
                </c:pt>
                <c:pt idx="9197">
                  <c:v>125.8502</c:v>
                </c:pt>
                <c:pt idx="9198">
                  <c:v>125.8734</c:v>
                </c:pt>
                <c:pt idx="9199">
                  <c:v>125.89660000000001</c:v>
                </c:pt>
                <c:pt idx="9200">
                  <c:v>125.9198</c:v>
                </c:pt>
                <c:pt idx="9201">
                  <c:v>125.943</c:v>
                </c:pt>
                <c:pt idx="9202">
                  <c:v>125.9662</c:v>
                </c:pt>
                <c:pt idx="9203">
                  <c:v>125.9894</c:v>
                </c:pt>
                <c:pt idx="9204">
                  <c:v>126.01260000000001</c:v>
                </c:pt>
                <c:pt idx="9205">
                  <c:v>126.03579999999999</c:v>
                </c:pt>
                <c:pt idx="9206">
                  <c:v>126.059</c:v>
                </c:pt>
                <c:pt idx="9207">
                  <c:v>126.0822</c:v>
                </c:pt>
                <c:pt idx="9208">
                  <c:v>126.1054</c:v>
                </c:pt>
                <c:pt idx="9209">
                  <c:v>126.12860000000001</c:v>
                </c:pt>
                <c:pt idx="9210">
                  <c:v>126.15179999999999</c:v>
                </c:pt>
                <c:pt idx="9211">
                  <c:v>126.1751</c:v>
                </c:pt>
                <c:pt idx="9212">
                  <c:v>126.1983</c:v>
                </c:pt>
                <c:pt idx="9213">
                  <c:v>126.22150000000001</c:v>
                </c:pt>
                <c:pt idx="9214">
                  <c:v>126.24469999999999</c:v>
                </c:pt>
                <c:pt idx="9215">
                  <c:v>126.2679</c:v>
                </c:pt>
                <c:pt idx="9216">
                  <c:v>126.2912</c:v>
                </c:pt>
                <c:pt idx="9217">
                  <c:v>126.31440000000001</c:v>
                </c:pt>
                <c:pt idx="9218">
                  <c:v>126.33759999999999</c:v>
                </c:pt>
                <c:pt idx="9219">
                  <c:v>126.3609</c:v>
                </c:pt>
                <c:pt idx="9220">
                  <c:v>126.3841</c:v>
                </c:pt>
                <c:pt idx="9221">
                  <c:v>126.40730000000001</c:v>
                </c:pt>
                <c:pt idx="9222">
                  <c:v>126.4306</c:v>
                </c:pt>
                <c:pt idx="9223">
                  <c:v>126.4538</c:v>
                </c:pt>
                <c:pt idx="9224">
                  <c:v>126.47709999999999</c:v>
                </c:pt>
                <c:pt idx="9225">
                  <c:v>126.5003</c:v>
                </c:pt>
                <c:pt idx="9226">
                  <c:v>126.5235</c:v>
                </c:pt>
                <c:pt idx="9227">
                  <c:v>126.5468</c:v>
                </c:pt>
                <c:pt idx="9228">
                  <c:v>126.57</c:v>
                </c:pt>
                <c:pt idx="9229">
                  <c:v>126.5933</c:v>
                </c:pt>
                <c:pt idx="9230">
                  <c:v>126.61660000000001</c:v>
                </c:pt>
                <c:pt idx="9231">
                  <c:v>126.63979999999999</c:v>
                </c:pt>
                <c:pt idx="9232">
                  <c:v>126.6631</c:v>
                </c:pt>
                <c:pt idx="9233">
                  <c:v>126.6863</c:v>
                </c:pt>
                <c:pt idx="9234">
                  <c:v>126.70959999999999</c:v>
                </c:pt>
                <c:pt idx="9235">
                  <c:v>126.7329</c:v>
                </c:pt>
                <c:pt idx="9236">
                  <c:v>126.7561</c:v>
                </c:pt>
                <c:pt idx="9237">
                  <c:v>126.7794</c:v>
                </c:pt>
                <c:pt idx="9238">
                  <c:v>126.8027</c:v>
                </c:pt>
                <c:pt idx="9239">
                  <c:v>126.82599999999999</c:v>
                </c:pt>
                <c:pt idx="9240">
                  <c:v>126.8492</c:v>
                </c:pt>
                <c:pt idx="9241">
                  <c:v>126.8725</c:v>
                </c:pt>
                <c:pt idx="9242">
                  <c:v>126.89579999999999</c:v>
                </c:pt>
                <c:pt idx="9243">
                  <c:v>126.9191</c:v>
                </c:pt>
                <c:pt idx="9244">
                  <c:v>126.94240000000001</c:v>
                </c:pt>
                <c:pt idx="9245">
                  <c:v>126.9657</c:v>
                </c:pt>
                <c:pt idx="9246">
                  <c:v>126.9889</c:v>
                </c:pt>
                <c:pt idx="9247">
                  <c:v>127.01220000000001</c:v>
                </c:pt>
                <c:pt idx="9248">
                  <c:v>127.0355</c:v>
                </c:pt>
                <c:pt idx="9249">
                  <c:v>127.05880000000001</c:v>
                </c:pt>
                <c:pt idx="9250">
                  <c:v>127.0821</c:v>
                </c:pt>
                <c:pt idx="9251">
                  <c:v>127.1054</c:v>
                </c:pt>
                <c:pt idx="9252">
                  <c:v>127.12869999999999</c:v>
                </c:pt>
                <c:pt idx="9253">
                  <c:v>127.152</c:v>
                </c:pt>
                <c:pt idx="9254">
                  <c:v>127.17529999999999</c:v>
                </c:pt>
                <c:pt idx="9255">
                  <c:v>127.1986</c:v>
                </c:pt>
                <c:pt idx="9256">
                  <c:v>127.22199999999999</c:v>
                </c:pt>
                <c:pt idx="9257">
                  <c:v>127.2453</c:v>
                </c:pt>
                <c:pt idx="9258">
                  <c:v>127.26860000000001</c:v>
                </c:pt>
                <c:pt idx="9259">
                  <c:v>127.2919</c:v>
                </c:pt>
                <c:pt idx="9260">
                  <c:v>127.3152</c:v>
                </c:pt>
                <c:pt idx="9261">
                  <c:v>127.3386</c:v>
                </c:pt>
                <c:pt idx="9262">
                  <c:v>127.36190000000001</c:v>
                </c:pt>
                <c:pt idx="9263">
                  <c:v>127.3852</c:v>
                </c:pt>
                <c:pt idx="9264">
                  <c:v>127.4085</c:v>
                </c:pt>
                <c:pt idx="9265">
                  <c:v>127.4319</c:v>
                </c:pt>
                <c:pt idx="9266">
                  <c:v>127.4552</c:v>
                </c:pt>
                <c:pt idx="9267">
                  <c:v>127.4785</c:v>
                </c:pt>
                <c:pt idx="9268">
                  <c:v>127.50190000000001</c:v>
                </c:pt>
                <c:pt idx="9269">
                  <c:v>127.5252</c:v>
                </c:pt>
                <c:pt idx="9270">
                  <c:v>127.5485</c:v>
                </c:pt>
                <c:pt idx="9271">
                  <c:v>127.5719</c:v>
                </c:pt>
                <c:pt idx="9272">
                  <c:v>127.59520000000001</c:v>
                </c:pt>
                <c:pt idx="9273">
                  <c:v>127.6186</c:v>
                </c:pt>
                <c:pt idx="9274">
                  <c:v>127.64190000000001</c:v>
                </c:pt>
                <c:pt idx="9275">
                  <c:v>127.6653</c:v>
                </c:pt>
                <c:pt idx="9276">
                  <c:v>127.68859999999999</c:v>
                </c:pt>
                <c:pt idx="9277">
                  <c:v>127.712</c:v>
                </c:pt>
                <c:pt idx="9278">
                  <c:v>127.7354</c:v>
                </c:pt>
                <c:pt idx="9279">
                  <c:v>127.7587</c:v>
                </c:pt>
                <c:pt idx="9280">
                  <c:v>127.7821</c:v>
                </c:pt>
                <c:pt idx="9281">
                  <c:v>127.80540000000001</c:v>
                </c:pt>
                <c:pt idx="9282">
                  <c:v>127.8288</c:v>
                </c:pt>
                <c:pt idx="9283">
                  <c:v>127.8522</c:v>
                </c:pt>
                <c:pt idx="9284">
                  <c:v>127.8755</c:v>
                </c:pt>
                <c:pt idx="9285">
                  <c:v>127.8989</c:v>
                </c:pt>
                <c:pt idx="9286">
                  <c:v>127.92230000000001</c:v>
                </c:pt>
                <c:pt idx="9287">
                  <c:v>127.9457</c:v>
                </c:pt>
                <c:pt idx="9288">
                  <c:v>127.9691</c:v>
                </c:pt>
                <c:pt idx="9289">
                  <c:v>127.9924</c:v>
                </c:pt>
                <c:pt idx="9290">
                  <c:v>128.01580000000001</c:v>
                </c:pt>
                <c:pt idx="9291">
                  <c:v>128.03919999999999</c:v>
                </c:pt>
                <c:pt idx="9292">
                  <c:v>128.0626</c:v>
                </c:pt>
                <c:pt idx="9293">
                  <c:v>128.08600000000001</c:v>
                </c:pt>
                <c:pt idx="9294">
                  <c:v>128.10939999999999</c:v>
                </c:pt>
                <c:pt idx="9295">
                  <c:v>128.1328</c:v>
                </c:pt>
                <c:pt idx="9296">
                  <c:v>128.15620000000001</c:v>
                </c:pt>
                <c:pt idx="9297">
                  <c:v>128.17959999999999</c:v>
                </c:pt>
                <c:pt idx="9298">
                  <c:v>128.203</c:v>
                </c:pt>
                <c:pt idx="9299">
                  <c:v>128.22640000000001</c:v>
                </c:pt>
                <c:pt idx="9300">
                  <c:v>128.24979999999999</c:v>
                </c:pt>
                <c:pt idx="9301">
                  <c:v>128.2732</c:v>
                </c:pt>
                <c:pt idx="9302">
                  <c:v>128.29660000000001</c:v>
                </c:pt>
                <c:pt idx="9303">
                  <c:v>128.32</c:v>
                </c:pt>
                <c:pt idx="9304">
                  <c:v>128.3434</c:v>
                </c:pt>
                <c:pt idx="9305">
                  <c:v>128.36680000000001</c:v>
                </c:pt>
                <c:pt idx="9306">
                  <c:v>128.3903</c:v>
                </c:pt>
                <c:pt idx="9307">
                  <c:v>128.41370000000001</c:v>
                </c:pt>
                <c:pt idx="9308">
                  <c:v>128.43709999999999</c:v>
                </c:pt>
                <c:pt idx="9309">
                  <c:v>128.4605</c:v>
                </c:pt>
                <c:pt idx="9310">
                  <c:v>128.48390000000001</c:v>
                </c:pt>
                <c:pt idx="9311">
                  <c:v>128.50739999999999</c:v>
                </c:pt>
                <c:pt idx="9312">
                  <c:v>128.5308</c:v>
                </c:pt>
                <c:pt idx="9313">
                  <c:v>128.55420000000001</c:v>
                </c:pt>
                <c:pt idx="9314">
                  <c:v>128.57769999999999</c:v>
                </c:pt>
                <c:pt idx="9315">
                  <c:v>128.6011</c:v>
                </c:pt>
                <c:pt idx="9316">
                  <c:v>128.62459999999999</c:v>
                </c:pt>
                <c:pt idx="9317">
                  <c:v>128.648</c:v>
                </c:pt>
                <c:pt idx="9318">
                  <c:v>128.67140000000001</c:v>
                </c:pt>
                <c:pt idx="9319">
                  <c:v>128.69489999999999</c:v>
                </c:pt>
                <c:pt idx="9320">
                  <c:v>128.7183</c:v>
                </c:pt>
                <c:pt idx="9321">
                  <c:v>128.74180000000001</c:v>
                </c:pt>
                <c:pt idx="9322">
                  <c:v>128.76519999999999</c:v>
                </c:pt>
                <c:pt idx="9323">
                  <c:v>128.78870000000001</c:v>
                </c:pt>
                <c:pt idx="9324">
                  <c:v>128.81209999999999</c:v>
                </c:pt>
                <c:pt idx="9325">
                  <c:v>128.8356</c:v>
                </c:pt>
                <c:pt idx="9326">
                  <c:v>128.85910000000001</c:v>
                </c:pt>
                <c:pt idx="9327">
                  <c:v>128.88249999999999</c:v>
                </c:pt>
                <c:pt idx="9328">
                  <c:v>128.90600000000001</c:v>
                </c:pt>
                <c:pt idx="9329">
                  <c:v>128.92949999999999</c:v>
                </c:pt>
                <c:pt idx="9330">
                  <c:v>128.9529</c:v>
                </c:pt>
                <c:pt idx="9331">
                  <c:v>128.97640000000001</c:v>
                </c:pt>
                <c:pt idx="9332">
                  <c:v>128.9999</c:v>
                </c:pt>
                <c:pt idx="9333">
                  <c:v>129.02340000000001</c:v>
                </c:pt>
                <c:pt idx="9334">
                  <c:v>129.04679999999999</c:v>
                </c:pt>
                <c:pt idx="9335">
                  <c:v>129.0703</c:v>
                </c:pt>
                <c:pt idx="9336">
                  <c:v>129.09379999999999</c:v>
                </c:pt>
                <c:pt idx="9337">
                  <c:v>129.1173</c:v>
                </c:pt>
                <c:pt idx="9338">
                  <c:v>129.14080000000001</c:v>
                </c:pt>
                <c:pt idx="9339">
                  <c:v>129.1643</c:v>
                </c:pt>
                <c:pt idx="9340">
                  <c:v>129.18780000000001</c:v>
                </c:pt>
                <c:pt idx="9341">
                  <c:v>129.21119999999999</c:v>
                </c:pt>
                <c:pt idx="9342">
                  <c:v>129.2347</c:v>
                </c:pt>
                <c:pt idx="9343">
                  <c:v>129.25819999999999</c:v>
                </c:pt>
                <c:pt idx="9344">
                  <c:v>129.2817</c:v>
                </c:pt>
                <c:pt idx="9345">
                  <c:v>129.30520000000001</c:v>
                </c:pt>
                <c:pt idx="9346">
                  <c:v>129.3287</c:v>
                </c:pt>
                <c:pt idx="9347">
                  <c:v>129.35220000000001</c:v>
                </c:pt>
                <c:pt idx="9348">
                  <c:v>129.3758</c:v>
                </c:pt>
                <c:pt idx="9349">
                  <c:v>129.39930000000001</c:v>
                </c:pt>
                <c:pt idx="9350">
                  <c:v>129.4228</c:v>
                </c:pt>
                <c:pt idx="9351">
                  <c:v>129.44630000000001</c:v>
                </c:pt>
                <c:pt idx="9352">
                  <c:v>129.46979999999999</c:v>
                </c:pt>
                <c:pt idx="9353">
                  <c:v>129.4933</c:v>
                </c:pt>
                <c:pt idx="9354">
                  <c:v>129.51679999999999</c:v>
                </c:pt>
                <c:pt idx="9355">
                  <c:v>129.54040000000001</c:v>
                </c:pt>
                <c:pt idx="9356">
                  <c:v>129.56389999999999</c:v>
                </c:pt>
                <c:pt idx="9357">
                  <c:v>129.5874</c:v>
                </c:pt>
                <c:pt idx="9358">
                  <c:v>129.61089999999999</c:v>
                </c:pt>
                <c:pt idx="9359">
                  <c:v>129.6345</c:v>
                </c:pt>
                <c:pt idx="9360">
                  <c:v>129.65799999999999</c:v>
                </c:pt>
                <c:pt idx="9361">
                  <c:v>129.6815</c:v>
                </c:pt>
                <c:pt idx="9362">
                  <c:v>129.70509999999999</c:v>
                </c:pt>
                <c:pt idx="9363">
                  <c:v>129.7286</c:v>
                </c:pt>
                <c:pt idx="9364">
                  <c:v>129.75219999999999</c:v>
                </c:pt>
                <c:pt idx="9365">
                  <c:v>129.7757</c:v>
                </c:pt>
                <c:pt idx="9366">
                  <c:v>129.79929999999999</c:v>
                </c:pt>
                <c:pt idx="9367">
                  <c:v>129.8228</c:v>
                </c:pt>
                <c:pt idx="9368">
                  <c:v>129.84639999999999</c:v>
                </c:pt>
                <c:pt idx="9369">
                  <c:v>129.8699</c:v>
                </c:pt>
                <c:pt idx="9370">
                  <c:v>129.89349999999999</c:v>
                </c:pt>
                <c:pt idx="9371">
                  <c:v>129.917</c:v>
                </c:pt>
                <c:pt idx="9372">
                  <c:v>129.94059999999999</c:v>
                </c:pt>
                <c:pt idx="9373">
                  <c:v>129.96420000000001</c:v>
                </c:pt>
                <c:pt idx="9374">
                  <c:v>129.98769999999999</c:v>
                </c:pt>
                <c:pt idx="9375">
                  <c:v>130.01130000000001</c:v>
                </c:pt>
                <c:pt idx="9376">
                  <c:v>130.03489999999999</c:v>
                </c:pt>
                <c:pt idx="9377">
                  <c:v>130.05840000000001</c:v>
                </c:pt>
                <c:pt idx="9378">
                  <c:v>130.08199999999999</c:v>
                </c:pt>
                <c:pt idx="9379">
                  <c:v>130.10560000000001</c:v>
                </c:pt>
                <c:pt idx="9380">
                  <c:v>130.12909999999999</c:v>
                </c:pt>
                <c:pt idx="9381">
                  <c:v>130.15270000000001</c:v>
                </c:pt>
                <c:pt idx="9382">
                  <c:v>130.1763</c:v>
                </c:pt>
                <c:pt idx="9383">
                  <c:v>130.19990000000001</c:v>
                </c:pt>
                <c:pt idx="9384">
                  <c:v>130.2235</c:v>
                </c:pt>
                <c:pt idx="9385">
                  <c:v>130.24709999999999</c:v>
                </c:pt>
                <c:pt idx="9386">
                  <c:v>130.2706</c:v>
                </c:pt>
                <c:pt idx="9387">
                  <c:v>130.29419999999999</c:v>
                </c:pt>
                <c:pt idx="9388">
                  <c:v>130.31780000000001</c:v>
                </c:pt>
                <c:pt idx="9389">
                  <c:v>130.34139999999999</c:v>
                </c:pt>
                <c:pt idx="9390">
                  <c:v>130.36500000000001</c:v>
                </c:pt>
                <c:pt idx="9391">
                  <c:v>130.3886</c:v>
                </c:pt>
                <c:pt idx="9392">
                  <c:v>130.41220000000001</c:v>
                </c:pt>
                <c:pt idx="9393">
                  <c:v>130.4358</c:v>
                </c:pt>
                <c:pt idx="9394">
                  <c:v>130.45939999999999</c:v>
                </c:pt>
                <c:pt idx="9395">
                  <c:v>130.483</c:v>
                </c:pt>
                <c:pt idx="9396">
                  <c:v>130.5067</c:v>
                </c:pt>
                <c:pt idx="9397">
                  <c:v>130.53030000000001</c:v>
                </c:pt>
                <c:pt idx="9398">
                  <c:v>130.5539</c:v>
                </c:pt>
                <c:pt idx="9399">
                  <c:v>130.57749999999999</c:v>
                </c:pt>
                <c:pt idx="9400">
                  <c:v>130.6011</c:v>
                </c:pt>
                <c:pt idx="9401">
                  <c:v>130.62469999999999</c:v>
                </c:pt>
                <c:pt idx="9402">
                  <c:v>130.64840000000001</c:v>
                </c:pt>
                <c:pt idx="9403">
                  <c:v>130.672</c:v>
                </c:pt>
                <c:pt idx="9404">
                  <c:v>130.69560000000001</c:v>
                </c:pt>
                <c:pt idx="9405">
                  <c:v>130.7192</c:v>
                </c:pt>
                <c:pt idx="9406">
                  <c:v>130.74289999999999</c:v>
                </c:pt>
                <c:pt idx="9407">
                  <c:v>130.76650000000001</c:v>
                </c:pt>
                <c:pt idx="9408">
                  <c:v>130.7901</c:v>
                </c:pt>
                <c:pt idx="9409">
                  <c:v>130.81379999999999</c:v>
                </c:pt>
                <c:pt idx="9410">
                  <c:v>130.8374</c:v>
                </c:pt>
                <c:pt idx="9411">
                  <c:v>130.86109999999999</c:v>
                </c:pt>
                <c:pt idx="9412">
                  <c:v>130.88470000000001</c:v>
                </c:pt>
                <c:pt idx="9413">
                  <c:v>130.9084</c:v>
                </c:pt>
                <c:pt idx="9414">
                  <c:v>130.93199999999999</c:v>
                </c:pt>
                <c:pt idx="9415">
                  <c:v>130.95570000000001</c:v>
                </c:pt>
                <c:pt idx="9416">
                  <c:v>130.97929999999999</c:v>
                </c:pt>
                <c:pt idx="9417">
                  <c:v>131.00299999999999</c:v>
                </c:pt>
                <c:pt idx="9418">
                  <c:v>131.0266</c:v>
                </c:pt>
                <c:pt idx="9419">
                  <c:v>131.05029999999999</c:v>
                </c:pt>
                <c:pt idx="9420">
                  <c:v>131.07390000000001</c:v>
                </c:pt>
                <c:pt idx="9421">
                  <c:v>131.0976</c:v>
                </c:pt>
                <c:pt idx="9422">
                  <c:v>131.12129999999999</c:v>
                </c:pt>
                <c:pt idx="9423">
                  <c:v>131.14490000000001</c:v>
                </c:pt>
                <c:pt idx="9424">
                  <c:v>131.1686</c:v>
                </c:pt>
                <c:pt idx="9425">
                  <c:v>131.19229999999999</c:v>
                </c:pt>
                <c:pt idx="9426">
                  <c:v>131.21600000000001</c:v>
                </c:pt>
                <c:pt idx="9427">
                  <c:v>131.2396</c:v>
                </c:pt>
                <c:pt idx="9428">
                  <c:v>131.26329999999999</c:v>
                </c:pt>
                <c:pt idx="9429">
                  <c:v>131.28700000000001</c:v>
                </c:pt>
                <c:pt idx="9430">
                  <c:v>131.3107</c:v>
                </c:pt>
                <c:pt idx="9431">
                  <c:v>131.33439999999999</c:v>
                </c:pt>
                <c:pt idx="9432">
                  <c:v>131.358</c:v>
                </c:pt>
                <c:pt idx="9433">
                  <c:v>131.3817</c:v>
                </c:pt>
                <c:pt idx="9434">
                  <c:v>131.40539999999999</c:v>
                </c:pt>
                <c:pt idx="9435">
                  <c:v>131.42910000000001</c:v>
                </c:pt>
                <c:pt idx="9436">
                  <c:v>131.4528</c:v>
                </c:pt>
                <c:pt idx="9437">
                  <c:v>131.47649999999999</c:v>
                </c:pt>
                <c:pt idx="9438">
                  <c:v>131.50020000000001</c:v>
                </c:pt>
                <c:pt idx="9439">
                  <c:v>131.5239</c:v>
                </c:pt>
                <c:pt idx="9440">
                  <c:v>131.54759999999999</c:v>
                </c:pt>
                <c:pt idx="9441">
                  <c:v>131.57130000000001</c:v>
                </c:pt>
                <c:pt idx="9442">
                  <c:v>131.595</c:v>
                </c:pt>
                <c:pt idx="9443">
                  <c:v>131.61879999999999</c:v>
                </c:pt>
                <c:pt idx="9444">
                  <c:v>131.64250000000001</c:v>
                </c:pt>
                <c:pt idx="9445">
                  <c:v>131.6662</c:v>
                </c:pt>
                <c:pt idx="9446">
                  <c:v>131.68989999999999</c:v>
                </c:pt>
                <c:pt idx="9447">
                  <c:v>131.71360000000001</c:v>
                </c:pt>
                <c:pt idx="9448">
                  <c:v>131.73740000000001</c:v>
                </c:pt>
                <c:pt idx="9449">
                  <c:v>131.7611</c:v>
                </c:pt>
                <c:pt idx="9450">
                  <c:v>131.78479999999999</c:v>
                </c:pt>
                <c:pt idx="9451">
                  <c:v>131.80850000000001</c:v>
                </c:pt>
                <c:pt idx="9452">
                  <c:v>131.8322</c:v>
                </c:pt>
                <c:pt idx="9453">
                  <c:v>131.85599999999999</c:v>
                </c:pt>
                <c:pt idx="9454">
                  <c:v>131.87970000000001</c:v>
                </c:pt>
                <c:pt idx="9455">
                  <c:v>131.90350000000001</c:v>
                </c:pt>
                <c:pt idx="9456">
                  <c:v>131.9272</c:v>
                </c:pt>
                <c:pt idx="9457">
                  <c:v>131.95089999999999</c:v>
                </c:pt>
                <c:pt idx="9458">
                  <c:v>131.97470000000001</c:v>
                </c:pt>
                <c:pt idx="9459">
                  <c:v>131.9984</c:v>
                </c:pt>
                <c:pt idx="9460">
                  <c:v>132.0222</c:v>
                </c:pt>
                <c:pt idx="9461">
                  <c:v>132.04589999999999</c:v>
                </c:pt>
                <c:pt idx="9462">
                  <c:v>132.06970000000001</c:v>
                </c:pt>
                <c:pt idx="9463">
                  <c:v>132.0934</c:v>
                </c:pt>
                <c:pt idx="9464">
                  <c:v>132.1172</c:v>
                </c:pt>
                <c:pt idx="9465">
                  <c:v>132.14089999999999</c:v>
                </c:pt>
                <c:pt idx="9466">
                  <c:v>132.16470000000001</c:v>
                </c:pt>
                <c:pt idx="9467">
                  <c:v>132.1885</c:v>
                </c:pt>
                <c:pt idx="9468">
                  <c:v>132.2122</c:v>
                </c:pt>
                <c:pt idx="9469">
                  <c:v>132.23599999999999</c:v>
                </c:pt>
                <c:pt idx="9470">
                  <c:v>132.25980000000001</c:v>
                </c:pt>
                <c:pt idx="9471">
                  <c:v>132.2835</c:v>
                </c:pt>
                <c:pt idx="9472">
                  <c:v>132.3073</c:v>
                </c:pt>
                <c:pt idx="9473">
                  <c:v>132.33109999999999</c:v>
                </c:pt>
                <c:pt idx="9474">
                  <c:v>132.35489999999999</c:v>
                </c:pt>
                <c:pt idx="9475">
                  <c:v>132.37860000000001</c:v>
                </c:pt>
                <c:pt idx="9476">
                  <c:v>132.4024</c:v>
                </c:pt>
                <c:pt idx="9477">
                  <c:v>132.42619999999999</c:v>
                </c:pt>
                <c:pt idx="9478">
                  <c:v>132.44999999999999</c:v>
                </c:pt>
                <c:pt idx="9479">
                  <c:v>132.47380000000001</c:v>
                </c:pt>
                <c:pt idx="9480">
                  <c:v>132.49760000000001</c:v>
                </c:pt>
                <c:pt idx="9481">
                  <c:v>132.5213</c:v>
                </c:pt>
                <c:pt idx="9482">
                  <c:v>132.54519999999999</c:v>
                </c:pt>
                <c:pt idx="9483">
                  <c:v>132.56890000000001</c:v>
                </c:pt>
                <c:pt idx="9484">
                  <c:v>132.59270000000001</c:v>
                </c:pt>
                <c:pt idx="9485">
                  <c:v>132.6165</c:v>
                </c:pt>
                <c:pt idx="9486">
                  <c:v>132.6404</c:v>
                </c:pt>
                <c:pt idx="9487">
                  <c:v>132.66419999999999</c:v>
                </c:pt>
                <c:pt idx="9488">
                  <c:v>132.68799999999999</c:v>
                </c:pt>
                <c:pt idx="9489">
                  <c:v>132.71180000000001</c:v>
                </c:pt>
                <c:pt idx="9490">
                  <c:v>132.73560000000001</c:v>
                </c:pt>
                <c:pt idx="9491">
                  <c:v>132.7594</c:v>
                </c:pt>
                <c:pt idx="9492">
                  <c:v>132.78319999999999</c:v>
                </c:pt>
                <c:pt idx="9493">
                  <c:v>132.80699999999999</c:v>
                </c:pt>
                <c:pt idx="9494">
                  <c:v>132.83080000000001</c:v>
                </c:pt>
                <c:pt idx="9495">
                  <c:v>132.85470000000001</c:v>
                </c:pt>
                <c:pt idx="9496">
                  <c:v>132.8785</c:v>
                </c:pt>
                <c:pt idx="9497">
                  <c:v>132.9023</c:v>
                </c:pt>
                <c:pt idx="9498">
                  <c:v>132.92609999999999</c:v>
                </c:pt>
                <c:pt idx="9499">
                  <c:v>132.94999999999999</c:v>
                </c:pt>
                <c:pt idx="9500">
                  <c:v>132.97380000000001</c:v>
                </c:pt>
                <c:pt idx="9501">
                  <c:v>132.99770000000001</c:v>
                </c:pt>
                <c:pt idx="9502">
                  <c:v>133.0215</c:v>
                </c:pt>
                <c:pt idx="9503">
                  <c:v>133.0453</c:v>
                </c:pt>
                <c:pt idx="9504">
                  <c:v>133.0692</c:v>
                </c:pt>
                <c:pt idx="9505">
                  <c:v>133.09299999999999</c:v>
                </c:pt>
                <c:pt idx="9506">
                  <c:v>133.11689999999999</c:v>
                </c:pt>
                <c:pt idx="9507">
                  <c:v>133.14070000000001</c:v>
                </c:pt>
                <c:pt idx="9508">
                  <c:v>133.16460000000001</c:v>
                </c:pt>
                <c:pt idx="9509">
                  <c:v>133.1884</c:v>
                </c:pt>
                <c:pt idx="9510">
                  <c:v>133.2122</c:v>
                </c:pt>
                <c:pt idx="9511">
                  <c:v>133.23609999999999</c:v>
                </c:pt>
                <c:pt idx="9512">
                  <c:v>133.26</c:v>
                </c:pt>
                <c:pt idx="9513">
                  <c:v>133.28380000000001</c:v>
                </c:pt>
                <c:pt idx="9514">
                  <c:v>133.30770000000001</c:v>
                </c:pt>
                <c:pt idx="9515">
                  <c:v>133.33160000000001</c:v>
                </c:pt>
                <c:pt idx="9516">
                  <c:v>133.3554</c:v>
                </c:pt>
                <c:pt idx="9517">
                  <c:v>133.3793</c:v>
                </c:pt>
                <c:pt idx="9518">
                  <c:v>133.4032</c:v>
                </c:pt>
                <c:pt idx="9519">
                  <c:v>133.42699999999999</c:v>
                </c:pt>
                <c:pt idx="9520">
                  <c:v>133.45089999999999</c:v>
                </c:pt>
                <c:pt idx="9521">
                  <c:v>133.47479999999999</c:v>
                </c:pt>
                <c:pt idx="9522">
                  <c:v>133.49870000000001</c:v>
                </c:pt>
                <c:pt idx="9523">
                  <c:v>133.52260000000001</c:v>
                </c:pt>
                <c:pt idx="9524">
                  <c:v>133.54640000000001</c:v>
                </c:pt>
                <c:pt idx="9525">
                  <c:v>133.5703</c:v>
                </c:pt>
                <c:pt idx="9526">
                  <c:v>133.5942</c:v>
                </c:pt>
                <c:pt idx="9527">
                  <c:v>133.6181</c:v>
                </c:pt>
                <c:pt idx="9528">
                  <c:v>133.642</c:v>
                </c:pt>
                <c:pt idx="9529">
                  <c:v>133.66589999999999</c:v>
                </c:pt>
                <c:pt idx="9530">
                  <c:v>133.68979999999999</c:v>
                </c:pt>
                <c:pt idx="9531">
                  <c:v>133.71369999999999</c:v>
                </c:pt>
                <c:pt idx="9532">
                  <c:v>133.73759999999999</c:v>
                </c:pt>
                <c:pt idx="9533">
                  <c:v>133.76150000000001</c:v>
                </c:pt>
                <c:pt idx="9534">
                  <c:v>133.78540000000001</c:v>
                </c:pt>
                <c:pt idx="9535">
                  <c:v>133.80930000000001</c:v>
                </c:pt>
                <c:pt idx="9536">
                  <c:v>133.83320000000001</c:v>
                </c:pt>
                <c:pt idx="9537">
                  <c:v>133.8571</c:v>
                </c:pt>
                <c:pt idx="9538">
                  <c:v>133.881</c:v>
                </c:pt>
                <c:pt idx="9539">
                  <c:v>133.905</c:v>
                </c:pt>
                <c:pt idx="9540">
                  <c:v>133.9289</c:v>
                </c:pt>
                <c:pt idx="9541">
                  <c:v>133.9528</c:v>
                </c:pt>
                <c:pt idx="9542">
                  <c:v>133.97669999999999</c:v>
                </c:pt>
                <c:pt idx="9543">
                  <c:v>134.00059999999999</c:v>
                </c:pt>
                <c:pt idx="9544">
                  <c:v>134.02459999999999</c:v>
                </c:pt>
                <c:pt idx="9545">
                  <c:v>134.04849999999999</c:v>
                </c:pt>
                <c:pt idx="9546">
                  <c:v>134.07239999999999</c:v>
                </c:pt>
                <c:pt idx="9547">
                  <c:v>134.09639999999999</c:v>
                </c:pt>
                <c:pt idx="9548">
                  <c:v>134.12029999999999</c:v>
                </c:pt>
                <c:pt idx="9549">
                  <c:v>134.14420000000001</c:v>
                </c:pt>
                <c:pt idx="9550">
                  <c:v>134.16820000000001</c:v>
                </c:pt>
                <c:pt idx="9551">
                  <c:v>134.19210000000001</c:v>
                </c:pt>
                <c:pt idx="9552">
                  <c:v>134.21600000000001</c:v>
                </c:pt>
                <c:pt idx="9553">
                  <c:v>134.24</c:v>
                </c:pt>
                <c:pt idx="9554">
                  <c:v>134.26390000000001</c:v>
                </c:pt>
                <c:pt idx="9555">
                  <c:v>134.28790000000001</c:v>
                </c:pt>
                <c:pt idx="9556">
                  <c:v>134.31180000000001</c:v>
                </c:pt>
                <c:pt idx="9557">
                  <c:v>134.33580000000001</c:v>
                </c:pt>
                <c:pt idx="9558">
                  <c:v>134.35980000000001</c:v>
                </c:pt>
                <c:pt idx="9559">
                  <c:v>134.3837</c:v>
                </c:pt>
                <c:pt idx="9560">
                  <c:v>134.40770000000001</c:v>
                </c:pt>
                <c:pt idx="9561">
                  <c:v>134.4316</c:v>
                </c:pt>
                <c:pt idx="9562">
                  <c:v>134.4556</c:v>
                </c:pt>
                <c:pt idx="9563">
                  <c:v>134.4796</c:v>
                </c:pt>
                <c:pt idx="9564">
                  <c:v>134.5035</c:v>
                </c:pt>
                <c:pt idx="9565">
                  <c:v>134.5275</c:v>
                </c:pt>
                <c:pt idx="9566">
                  <c:v>134.5515</c:v>
                </c:pt>
                <c:pt idx="9567">
                  <c:v>134.57550000000001</c:v>
                </c:pt>
                <c:pt idx="9568">
                  <c:v>134.5994</c:v>
                </c:pt>
                <c:pt idx="9569">
                  <c:v>134.6234</c:v>
                </c:pt>
                <c:pt idx="9570">
                  <c:v>134.6474</c:v>
                </c:pt>
                <c:pt idx="9571">
                  <c:v>134.67140000000001</c:v>
                </c:pt>
                <c:pt idx="9572">
                  <c:v>134.69540000000001</c:v>
                </c:pt>
                <c:pt idx="9573">
                  <c:v>134.71940000000001</c:v>
                </c:pt>
                <c:pt idx="9574">
                  <c:v>134.7433</c:v>
                </c:pt>
                <c:pt idx="9575">
                  <c:v>134.76730000000001</c:v>
                </c:pt>
                <c:pt idx="9576">
                  <c:v>134.79130000000001</c:v>
                </c:pt>
                <c:pt idx="9577">
                  <c:v>134.81530000000001</c:v>
                </c:pt>
                <c:pt idx="9578">
                  <c:v>134.83930000000001</c:v>
                </c:pt>
                <c:pt idx="9579">
                  <c:v>134.86330000000001</c:v>
                </c:pt>
                <c:pt idx="9580">
                  <c:v>134.88730000000001</c:v>
                </c:pt>
                <c:pt idx="9581">
                  <c:v>134.91130000000001</c:v>
                </c:pt>
                <c:pt idx="9582">
                  <c:v>134.93539999999999</c:v>
                </c:pt>
                <c:pt idx="9583">
                  <c:v>134.95939999999999</c:v>
                </c:pt>
                <c:pt idx="9584">
                  <c:v>134.98339999999999</c:v>
                </c:pt>
                <c:pt idx="9585">
                  <c:v>135.00739999999999</c:v>
                </c:pt>
                <c:pt idx="9586">
                  <c:v>135.03139999999999</c:v>
                </c:pt>
                <c:pt idx="9587">
                  <c:v>135.05539999999999</c:v>
                </c:pt>
                <c:pt idx="9588">
                  <c:v>135.0795</c:v>
                </c:pt>
                <c:pt idx="9589">
                  <c:v>135.1035</c:v>
                </c:pt>
                <c:pt idx="9590">
                  <c:v>135.1275</c:v>
                </c:pt>
                <c:pt idx="9591">
                  <c:v>135.1515</c:v>
                </c:pt>
                <c:pt idx="9592">
                  <c:v>135.1756</c:v>
                </c:pt>
                <c:pt idx="9593">
                  <c:v>135.1996</c:v>
                </c:pt>
                <c:pt idx="9594">
                  <c:v>135.2236</c:v>
                </c:pt>
                <c:pt idx="9595">
                  <c:v>135.24770000000001</c:v>
                </c:pt>
                <c:pt idx="9596">
                  <c:v>135.27170000000001</c:v>
                </c:pt>
                <c:pt idx="9597">
                  <c:v>135.29570000000001</c:v>
                </c:pt>
                <c:pt idx="9598">
                  <c:v>135.31979999999999</c:v>
                </c:pt>
                <c:pt idx="9599">
                  <c:v>135.34379999999999</c:v>
                </c:pt>
                <c:pt idx="9600">
                  <c:v>135.36789999999999</c:v>
                </c:pt>
                <c:pt idx="9601">
                  <c:v>135.39189999999999</c:v>
                </c:pt>
                <c:pt idx="9602">
                  <c:v>135.416</c:v>
                </c:pt>
                <c:pt idx="9603">
                  <c:v>135.44</c:v>
                </c:pt>
                <c:pt idx="9604">
                  <c:v>135.4641</c:v>
                </c:pt>
                <c:pt idx="9605">
                  <c:v>135.4881</c:v>
                </c:pt>
                <c:pt idx="9606">
                  <c:v>135.51220000000001</c:v>
                </c:pt>
                <c:pt idx="9607">
                  <c:v>135.53620000000001</c:v>
                </c:pt>
                <c:pt idx="9608">
                  <c:v>135.56030000000001</c:v>
                </c:pt>
                <c:pt idx="9609">
                  <c:v>135.58439999999999</c:v>
                </c:pt>
                <c:pt idx="9610">
                  <c:v>135.60839999999999</c:v>
                </c:pt>
                <c:pt idx="9611">
                  <c:v>135.63249999999999</c:v>
                </c:pt>
                <c:pt idx="9612">
                  <c:v>135.6566</c:v>
                </c:pt>
                <c:pt idx="9613">
                  <c:v>135.6807</c:v>
                </c:pt>
                <c:pt idx="9614">
                  <c:v>135.7047</c:v>
                </c:pt>
                <c:pt idx="9615">
                  <c:v>135.72880000000001</c:v>
                </c:pt>
                <c:pt idx="9616">
                  <c:v>135.75290000000001</c:v>
                </c:pt>
                <c:pt idx="9617">
                  <c:v>135.77699999999999</c:v>
                </c:pt>
                <c:pt idx="9618">
                  <c:v>135.80109999999999</c:v>
                </c:pt>
                <c:pt idx="9619">
                  <c:v>135.82509999999999</c:v>
                </c:pt>
                <c:pt idx="9620">
                  <c:v>135.8492</c:v>
                </c:pt>
                <c:pt idx="9621">
                  <c:v>135.8733</c:v>
                </c:pt>
                <c:pt idx="9622">
                  <c:v>135.8974</c:v>
                </c:pt>
                <c:pt idx="9623">
                  <c:v>135.92150000000001</c:v>
                </c:pt>
                <c:pt idx="9624">
                  <c:v>135.94560000000001</c:v>
                </c:pt>
                <c:pt idx="9625">
                  <c:v>135.96969999999999</c:v>
                </c:pt>
                <c:pt idx="9626">
                  <c:v>135.99379999999999</c:v>
                </c:pt>
                <c:pt idx="9627">
                  <c:v>136.0179</c:v>
                </c:pt>
                <c:pt idx="9628">
                  <c:v>136.042</c:v>
                </c:pt>
                <c:pt idx="9629">
                  <c:v>136.06610000000001</c:v>
                </c:pt>
                <c:pt idx="9630">
                  <c:v>136.09020000000001</c:v>
                </c:pt>
                <c:pt idx="9631">
                  <c:v>136.11429999999999</c:v>
                </c:pt>
                <c:pt idx="9632">
                  <c:v>136.13849999999999</c:v>
                </c:pt>
                <c:pt idx="9633">
                  <c:v>136.1626</c:v>
                </c:pt>
                <c:pt idx="9634">
                  <c:v>136.1867</c:v>
                </c:pt>
                <c:pt idx="9635">
                  <c:v>136.21080000000001</c:v>
                </c:pt>
                <c:pt idx="9636">
                  <c:v>136.23500000000001</c:v>
                </c:pt>
                <c:pt idx="9637">
                  <c:v>136.25909999999999</c:v>
                </c:pt>
                <c:pt idx="9638">
                  <c:v>136.28319999999999</c:v>
                </c:pt>
                <c:pt idx="9639">
                  <c:v>136.3073</c:v>
                </c:pt>
                <c:pt idx="9640">
                  <c:v>136.33150000000001</c:v>
                </c:pt>
                <c:pt idx="9641">
                  <c:v>136.35560000000001</c:v>
                </c:pt>
                <c:pt idx="9642">
                  <c:v>136.37970000000001</c:v>
                </c:pt>
                <c:pt idx="9643">
                  <c:v>136.40389999999999</c:v>
                </c:pt>
                <c:pt idx="9644">
                  <c:v>136.428</c:v>
                </c:pt>
                <c:pt idx="9645">
                  <c:v>136.4521</c:v>
                </c:pt>
                <c:pt idx="9646">
                  <c:v>136.47630000000001</c:v>
                </c:pt>
                <c:pt idx="9647">
                  <c:v>136.50040000000001</c:v>
                </c:pt>
                <c:pt idx="9648">
                  <c:v>136.52459999999999</c:v>
                </c:pt>
                <c:pt idx="9649">
                  <c:v>136.5488</c:v>
                </c:pt>
                <c:pt idx="9650">
                  <c:v>136.5729</c:v>
                </c:pt>
                <c:pt idx="9651">
                  <c:v>136.59710000000001</c:v>
                </c:pt>
                <c:pt idx="9652">
                  <c:v>136.62119999999999</c:v>
                </c:pt>
                <c:pt idx="9653">
                  <c:v>136.6454</c:v>
                </c:pt>
                <c:pt idx="9654">
                  <c:v>136.6695</c:v>
                </c:pt>
                <c:pt idx="9655">
                  <c:v>136.69370000000001</c:v>
                </c:pt>
                <c:pt idx="9656">
                  <c:v>136.71789999999999</c:v>
                </c:pt>
                <c:pt idx="9657">
                  <c:v>136.74199999999999</c:v>
                </c:pt>
                <c:pt idx="9658">
                  <c:v>136.7662</c:v>
                </c:pt>
                <c:pt idx="9659">
                  <c:v>136.79040000000001</c:v>
                </c:pt>
                <c:pt idx="9660">
                  <c:v>136.81450000000001</c:v>
                </c:pt>
                <c:pt idx="9661">
                  <c:v>136.83869999999999</c:v>
                </c:pt>
                <c:pt idx="9662">
                  <c:v>136.8629</c:v>
                </c:pt>
                <c:pt idx="9663">
                  <c:v>136.8871</c:v>
                </c:pt>
                <c:pt idx="9664">
                  <c:v>136.91130000000001</c:v>
                </c:pt>
                <c:pt idx="9665">
                  <c:v>136.93549999999999</c:v>
                </c:pt>
                <c:pt idx="9666">
                  <c:v>136.95959999999999</c:v>
                </c:pt>
                <c:pt idx="9667">
                  <c:v>136.9838</c:v>
                </c:pt>
                <c:pt idx="9668">
                  <c:v>137.00800000000001</c:v>
                </c:pt>
                <c:pt idx="9669">
                  <c:v>137.03219999999999</c:v>
                </c:pt>
                <c:pt idx="9670">
                  <c:v>137.0564</c:v>
                </c:pt>
                <c:pt idx="9671">
                  <c:v>137.0806</c:v>
                </c:pt>
                <c:pt idx="9672">
                  <c:v>137.10480000000001</c:v>
                </c:pt>
                <c:pt idx="9673">
                  <c:v>137.12899999999999</c:v>
                </c:pt>
                <c:pt idx="9674">
                  <c:v>137.1532</c:v>
                </c:pt>
                <c:pt idx="9675">
                  <c:v>137.17740000000001</c:v>
                </c:pt>
                <c:pt idx="9676">
                  <c:v>137.20160000000001</c:v>
                </c:pt>
                <c:pt idx="9677">
                  <c:v>137.22579999999999</c:v>
                </c:pt>
                <c:pt idx="9678">
                  <c:v>137.25</c:v>
                </c:pt>
                <c:pt idx="9679">
                  <c:v>137.27430000000001</c:v>
                </c:pt>
                <c:pt idx="9680">
                  <c:v>137.29849999999999</c:v>
                </c:pt>
                <c:pt idx="9681">
                  <c:v>137.3227</c:v>
                </c:pt>
                <c:pt idx="9682">
                  <c:v>137.34690000000001</c:v>
                </c:pt>
                <c:pt idx="9683">
                  <c:v>137.37119999999999</c:v>
                </c:pt>
                <c:pt idx="9684">
                  <c:v>137.3954</c:v>
                </c:pt>
                <c:pt idx="9685">
                  <c:v>137.4196</c:v>
                </c:pt>
                <c:pt idx="9686">
                  <c:v>137.44380000000001</c:v>
                </c:pt>
                <c:pt idx="9687">
                  <c:v>137.46809999999999</c:v>
                </c:pt>
                <c:pt idx="9688">
                  <c:v>137.4923</c:v>
                </c:pt>
                <c:pt idx="9689">
                  <c:v>137.51650000000001</c:v>
                </c:pt>
                <c:pt idx="9690">
                  <c:v>137.54079999999999</c:v>
                </c:pt>
                <c:pt idx="9691">
                  <c:v>137.565</c:v>
                </c:pt>
                <c:pt idx="9692">
                  <c:v>137.58920000000001</c:v>
                </c:pt>
                <c:pt idx="9693">
                  <c:v>137.61349999999999</c:v>
                </c:pt>
                <c:pt idx="9694">
                  <c:v>137.6377</c:v>
                </c:pt>
                <c:pt idx="9695">
                  <c:v>137.66200000000001</c:v>
                </c:pt>
                <c:pt idx="9696">
                  <c:v>137.68620000000001</c:v>
                </c:pt>
                <c:pt idx="9697">
                  <c:v>137.7105</c:v>
                </c:pt>
                <c:pt idx="9698">
                  <c:v>137.73480000000001</c:v>
                </c:pt>
                <c:pt idx="9699">
                  <c:v>137.75899999999999</c:v>
                </c:pt>
                <c:pt idx="9700">
                  <c:v>137.7833</c:v>
                </c:pt>
                <c:pt idx="9701">
                  <c:v>137.8075</c:v>
                </c:pt>
                <c:pt idx="9702">
                  <c:v>137.83179999999999</c:v>
                </c:pt>
                <c:pt idx="9703">
                  <c:v>137.8561</c:v>
                </c:pt>
                <c:pt idx="9704">
                  <c:v>137.88030000000001</c:v>
                </c:pt>
                <c:pt idx="9705">
                  <c:v>137.90459999999999</c:v>
                </c:pt>
                <c:pt idx="9706">
                  <c:v>137.9289</c:v>
                </c:pt>
                <c:pt idx="9707">
                  <c:v>137.95320000000001</c:v>
                </c:pt>
                <c:pt idx="9708">
                  <c:v>137.97739999999999</c:v>
                </c:pt>
                <c:pt idx="9709">
                  <c:v>138.0017</c:v>
                </c:pt>
                <c:pt idx="9710">
                  <c:v>138.02600000000001</c:v>
                </c:pt>
                <c:pt idx="9711">
                  <c:v>138.05029999999999</c:v>
                </c:pt>
                <c:pt idx="9712">
                  <c:v>138.0746</c:v>
                </c:pt>
                <c:pt idx="9713">
                  <c:v>138.09880000000001</c:v>
                </c:pt>
                <c:pt idx="9714">
                  <c:v>138.12309999999999</c:v>
                </c:pt>
                <c:pt idx="9715">
                  <c:v>138.1474</c:v>
                </c:pt>
                <c:pt idx="9716">
                  <c:v>138.17169999999999</c:v>
                </c:pt>
                <c:pt idx="9717">
                  <c:v>138.196</c:v>
                </c:pt>
                <c:pt idx="9718">
                  <c:v>138.22030000000001</c:v>
                </c:pt>
                <c:pt idx="9719">
                  <c:v>138.24459999999999</c:v>
                </c:pt>
                <c:pt idx="9720">
                  <c:v>138.2689</c:v>
                </c:pt>
                <c:pt idx="9721">
                  <c:v>138.29320000000001</c:v>
                </c:pt>
                <c:pt idx="9722">
                  <c:v>138.3175</c:v>
                </c:pt>
                <c:pt idx="9723">
                  <c:v>138.34180000000001</c:v>
                </c:pt>
                <c:pt idx="9724">
                  <c:v>138.36609999999999</c:v>
                </c:pt>
                <c:pt idx="9725">
                  <c:v>138.3905</c:v>
                </c:pt>
                <c:pt idx="9726">
                  <c:v>138.41480000000001</c:v>
                </c:pt>
                <c:pt idx="9727">
                  <c:v>138.4391</c:v>
                </c:pt>
                <c:pt idx="9728">
                  <c:v>138.46340000000001</c:v>
                </c:pt>
                <c:pt idx="9729">
                  <c:v>138.48769999999999</c:v>
                </c:pt>
                <c:pt idx="9730">
                  <c:v>138.5121</c:v>
                </c:pt>
                <c:pt idx="9731">
                  <c:v>138.53639999999999</c:v>
                </c:pt>
                <c:pt idx="9732">
                  <c:v>138.5607</c:v>
                </c:pt>
                <c:pt idx="9733">
                  <c:v>138.58510000000001</c:v>
                </c:pt>
                <c:pt idx="9734">
                  <c:v>138.60939999999999</c:v>
                </c:pt>
                <c:pt idx="9735">
                  <c:v>138.6337</c:v>
                </c:pt>
                <c:pt idx="9736">
                  <c:v>138.65809999999999</c:v>
                </c:pt>
                <c:pt idx="9737">
                  <c:v>138.6824</c:v>
                </c:pt>
                <c:pt idx="9738">
                  <c:v>138.70670000000001</c:v>
                </c:pt>
                <c:pt idx="9739">
                  <c:v>138.7311</c:v>
                </c:pt>
                <c:pt idx="9740">
                  <c:v>138.75540000000001</c:v>
                </c:pt>
                <c:pt idx="9741">
                  <c:v>138.77979999999999</c:v>
                </c:pt>
                <c:pt idx="9742">
                  <c:v>138.80410000000001</c:v>
                </c:pt>
                <c:pt idx="9743">
                  <c:v>138.82849999999999</c:v>
                </c:pt>
                <c:pt idx="9744">
                  <c:v>138.8528</c:v>
                </c:pt>
                <c:pt idx="9745">
                  <c:v>138.87719999999999</c:v>
                </c:pt>
                <c:pt idx="9746">
                  <c:v>138.9015</c:v>
                </c:pt>
                <c:pt idx="9747">
                  <c:v>138.92590000000001</c:v>
                </c:pt>
                <c:pt idx="9748">
                  <c:v>138.9503</c:v>
                </c:pt>
                <c:pt idx="9749">
                  <c:v>138.97460000000001</c:v>
                </c:pt>
                <c:pt idx="9750">
                  <c:v>138.999</c:v>
                </c:pt>
                <c:pt idx="9751">
                  <c:v>139.02340000000001</c:v>
                </c:pt>
                <c:pt idx="9752">
                  <c:v>139.04769999999999</c:v>
                </c:pt>
                <c:pt idx="9753">
                  <c:v>139.07210000000001</c:v>
                </c:pt>
                <c:pt idx="9754">
                  <c:v>139.09649999999999</c:v>
                </c:pt>
                <c:pt idx="9755">
                  <c:v>139.1208</c:v>
                </c:pt>
                <c:pt idx="9756">
                  <c:v>139.14519999999999</c:v>
                </c:pt>
                <c:pt idx="9757">
                  <c:v>139.1696</c:v>
                </c:pt>
                <c:pt idx="9758">
                  <c:v>139.19399999999999</c:v>
                </c:pt>
                <c:pt idx="9759">
                  <c:v>139.2184</c:v>
                </c:pt>
                <c:pt idx="9760">
                  <c:v>139.24279999999999</c:v>
                </c:pt>
                <c:pt idx="9761">
                  <c:v>139.2672</c:v>
                </c:pt>
                <c:pt idx="9762">
                  <c:v>139.29159999999999</c:v>
                </c:pt>
                <c:pt idx="9763">
                  <c:v>139.3159</c:v>
                </c:pt>
                <c:pt idx="9764">
                  <c:v>139.34030000000001</c:v>
                </c:pt>
                <c:pt idx="9765">
                  <c:v>139.3647</c:v>
                </c:pt>
                <c:pt idx="9766">
                  <c:v>139.38910000000001</c:v>
                </c:pt>
                <c:pt idx="9767">
                  <c:v>139.4135</c:v>
                </c:pt>
                <c:pt idx="9768">
                  <c:v>139.43799999999999</c:v>
                </c:pt>
                <c:pt idx="9769">
                  <c:v>139.4624</c:v>
                </c:pt>
                <c:pt idx="9770">
                  <c:v>139.48679999999999</c:v>
                </c:pt>
                <c:pt idx="9771">
                  <c:v>139.5112</c:v>
                </c:pt>
                <c:pt idx="9772">
                  <c:v>139.53559999999999</c:v>
                </c:pt>
                <c:pt idx="9773">
                  <c:v>139.56</c:v>
                </c:pt>
                <c:pt idx="9774">
                  <c:v>139.58439999999999</c:v>
                </c:pt>
                <c:pt idx="9775">
                  <c:v>139.60890000000001</c:v>
                </c:pt>
                <c:pt idx="9776">
                  <c:v>139.63329999999999</c:v>
                </c:pt>
                <c:pt idx="9777">
                  <c:v>139.65770000000001</c:v>
                </c:pt>
                <c:pt idx="9778">
                  <c:v>139.68209999999999</c:v>
                </c:pt>
                <c:pt idx="9779">
                  <c:v>139.70660000000001</c:v>
                </c:pt>
                <c:pt idx="9780">
                  <c:v>139.73099999999999</c:v>
                </c:pt>
                <c:pt idx="9781">
                  <c:v>139.75540000000001</c:v>
                </c:pt>
                <c:pt idx="9782">
                  <c:v>139.77979999999999</c:v>
                </c:pt>
                <c:pt idx="9783">
                  <c:v>139.80430000000001</c:v>
                </c:pt>
                <c:pt idx="9784">
                  <c:v>139.8287</c:v>
                </c:pt>
                <c:pt idx="9785">
                  <c:v>139.85319999999999</c:v>
                </c:pt>
                <c:pt idx="9786">
                  <c:v>139.8776</c:v>
                </c:pt>
                <c:pt idx="9787">
                  <c:v>139.90209999999999</c:v>
                </c:pt>
                <c:pt idx="9788">
                  <c:v>139.9265</c:v>
                </c:pt>
                <c:pt idx="9789">
                  <c:v>139.95099999999999</c:v>
                </c:pt>
                <c:pt idx="9790">
                  <c:v>139.97540000000001</c:v>
                </c:pt>
                <c:pt idx="9791">
                  <c:v>139.9999</c:v>
                </c:pt>
                <c:pt idx="9792">
                  <c:v>140.02430000000001</c:v>
                </c:pt>
                <c:pt idx="9793">
                  <c:v>140.0488</c:v>
                </c:pt>
                <c:pt idx="9794">
                  <c:v>140.07320000000001</c:v>
                </c:pt>
                <c:pt idx="9795">
                  <c:v>140.0977</c:v>
                </c:pt>
                <c:pt idx="9796">
                  <c:v>140.12219999999999</c:v>
                </c:pt>
                <c:pt idx="9797">
                  <c:v>140.14660000000001</c:v>
                </c:pt>
                <c:pt idx="9798">
                  <c:v>140.1711</c:v>
                </c:pt>
                <c:pt idx="9799">
                  <c:v>140.19560000000001</c:v>
                </c:pt>
                <c:pt idx="9800">
                  <c:v>140.22</c:v>
                </c:pt>
                <c:pt idx="9801">
                  <c:v>140.24449999999999</c:v>
                </c:pt>
                <c:pt idx="9802">
                  <c:v>140.26900000000001</c:v>
                </c:pt>
                <c:pt idx="9803">
                  <c:v>140.29349999999999</c:v>
                </c:pt>
                <c:pt idx="9804">
                  <c:v>140.31800000000001</c:v>
                </c:pt>
                <c:pt idx="9805">
                  <c:v>140.3425</c:v>
                </c:pt>
                <c:pt idx="9806">
                  <c:v>140.36689999999999</c:v>
                </c:pt>
                <c:pt idx="9807">
                  <c:v>140.3914</c:v>
                </c:pt>
                <c:pt idx="9808">
                  <c:v>140.41589999999999</c:v>
                </c:pt>
                <c:pt idx="9809">
                  <c:v>140.44040000000001</c:v>
                </c:pt>
                <c:pt idx="9810">
                  <c:v>140.4649</c:v>
                </c:pt>
                <c:pt idx="9811">
                  <c:v>140.48939999999999</c:v>
                </c:pt>
                <c:pt idx="9812">
                  <c:v>140.51390000000001</c:v>
                </c:pt>
                <c:pt idx="9813">
                  <c:v>140.5384</c:v>
                </c:pt>
                <c:pt idx="9814">
                  <c:v>140.56290000000001</c:v>
                </c:pt>
                <c:pt idx="9815">
                  <c:v>140.5874</c:v>
                </c:pt>
                <c:pt idx="9816">
                  <c:v>140.61189999999999</c:v>
                </c:pt>
                <c:pt idx="9817">
                  <c:v>140.63640000000001</c:v>
                </c:pt>
                <c:pt idx="9818">
                  <c:v>140.6609</c:v>
                </c:pt>
                <c:pt idx="9819">
                  <c:v>140.68549999999999</c:v>
                </c:pt>
                <c:pt idx="9820">
                  <c:v>140.71</c:v>
                </c:pt>
                <c:pt idx="9821">
                  <c:v>140.7345</c:v>
                </c:pt>
                <c:pt idx="9822">
                  <c:v>140.75899999999999</c:v>
                </c:pt>
                <c:pt idx="9823">
                  <c:v>140.7835</c:v>
                </c:pt>
                <c:pt idx="9824">
                  <c:v>140.80799999999999</c:v>
                </c:pt>
                <c:pt idx="9825">
                  <c:v>140.83260000000001</c:v>
                </c:pt>
                <c:pt idx="9826">
                  <c:v>140.8571</c:v>
                </c:pt>
                <c:pt idx="9827">
                  <c:v>140.88159999999999</c:v>
                </c:pt>
                <c:pt idx="9828">
                  <c:v>140.90620000000001</c:v>
                </c:pt>
                <c:pt idx="9829">
                  <c:v>140.9307</c:v>
                </c:pt>
                <c:pt idx="9830">
                  <c:v>140.95519999999999</c:v>
                </c:pt>
                <c:pt idx="9831">
                  <c:v>140.97980000000001</c:v>
                </c:pt>
                <c:pt idx="9832">
                  <c:v>141.0043</c:v>
                </c:pt>
                <c:pt idx="9833">
                  <c:v>141.02889999999999</c:v>
                </c:pt>
                <c:pt idx="9834">
                  <c:v>141.05340000000001</c:v>
                </c:pt>
                <c:pt idx="9835">
                  <c:v>141.078</c:v>
                </c:pt>
                <c:pt idx="9836">
                  <c:v>141.10249999999999</c:v>
                </c:pt>
                <c:pt idx="9837">
                  <c:v>141.12710000000001</c:v>
                </c:pt>
                <c:pt idx="9838">
                  <c:v>141.1516</c:v>
                </c:pt>
                <c:pt idx="9839">
                  <c:v>141.17619999999999</c:v>
                </c:pt>
                <c:pt idx="9840">
                  <c:v>141.20070000000001</c:v>
                </c:pt>
                <c:pt idx="9841">
                  <c:v>141.2253</c:v>
                </c:pt>
                <c:pt idx="9842">
                  <c:v>141.2499</c:v>
                </c:pt>
                <c:pt idx="9843">
                  <c:v>141.27440000000001</c:v>
                </c:pt>
                <c:pt idx="9844">
                  <c:v>141.29900000000001</c:v>
                </c:pt>
                <c:pt idx="9845">
                  <c:v>141.3236</c:v>
                </c:pt>
                <c:pt idx="9846">
                  <c:v>141.34809999999999</c:v>
                </c:pt>
                <c:pt idx="9847">
                  <c:v>141.37270000000001</c:v>
                </c:pt>
                <c:pt idx="9848">
                  <c:v>141.3973</c:v>
                </c:pt>
                <c:pt idx="9849">
                  <c:v>141.42189999999999</c:v>
                </c:pt>
                <c:pt idx="9850">
                  <c:v>141.44640000000001</c:v>
                </c:pt>
                <c:pt idx="9851">
                  <c:v>141.471</c:v>
                </c:pt>
                <c:pt idx="9852">
                  <c:v>141.4956</c:v>
                </c:pt>
                <c:pt idx="9853">
                  <c:v>141.52019999999999</c:v>
                </c:pt>
                <c:pt idx="9854">
                  <c:v>141.54480000000001</c:v>
                </c:pt>
                <c:pt idx="9855">
                  <c:v>141.5694</c:v>
                </c:pt>
                <c:pt idx="9856">
                  <c:v>141.59399999999999</c:v>
                </c:pt>
                <c:pt idx="9857">
                  <c:v>141.61859999999999</c:v>
                </c:pt>
                <c:pt idx="9858">
                  <c:v>141.64320000000001</c:v>
                </c:pt>
                <c:pt idx="9859">
                  <c:v>141.6678</c:v>
                </c:pt>
                <c:pt idx="9860">
                  <c:v>141.69239999999999</c:v>
                </c:pt>
                <c:pt idx="9861">
                  <c:v>141.71700000000001</c:v>
                </c:pt>
                <c:pt idx="9862">
                  <c:v>141.74160000000001</c:v>
                </c:pt>
                <c:pt idx="9863">
                  <c:v>141.7662</c:v>
                </c:pt>
                <c:pt idx="9864">
                  <c:v>141.79079999999999</c:v>
                </c:pt>
                <c:pt idx="9865">
                  <c:v>141.81540000000001</c:v>
                </c:pt>
                <c:pt idx="9866">
                  <c:v>141.84</c:v>
                </c:pt>
                <c:pt idx="9867">
                  <c:v>141.8646</c:v>
                </c:pt>
                <c:pt idx="9868">
                  <c:v>141.88929999999999</c:v>
                </c:pt>
                <c:pt idx="9869">
                  <c:v>141.91390000000001</c:v>
                </c:pt>
                <c:pt idx="9870">
                  <c:v>141.9385</c:v>
                </c:pt>
                <c:pt idx="9871">
                  <c:v>141.9631</c:v>
                </c:pt>
                <c:pt idx="9872">
                  <c:v>141.98769999999999</c:v>
                </c:pt>
                <c:pt idx="9873">
                  <c:v>142.01240000000001</c:v>
                </c:pt>
                <c:pt idx="9874">
                  <c:v>142.03700000000001</c:v>
                </c:pt>
                <c:pt idx="9875">
                  <c:v>142.0616</c:v>
                </c:pt>
                <c:pt idx="9876">
                  <c:v>142.08629999999999</c:v>
                </c:pt>
                <c:pt idx="9877">
                  <c:v>142.11089999999999</c:v>
                </c:pt>
                <c:pt idx="9878">
                  <c:v>142.13560000000001</c:v>
                </c:pt>
                <c:pt idx="9879">
                  <c:v>142.1602</c:v>
                </c:pt>
                <c:pt idx="9880">
                  <c:v>142.1848</c:v>
                </c:pt>
                <c:pt idx="9881">
                  <c:v>142.20949999999999</c:v>
                </c:pt>
                <c:pt idx="9882">
                  <c:v>142.23410000000001</c:v>
                </c:pt>
                <c:pt idx="9883">
                  <c:v>142.25880000000001</c:v>
                </c:pt>
                <c:pt idx="9884">
                  <c:v>142.2834</c:v>
                </c:pt>
                <c:pt idx="9885">
                  <c:v>142.3081</c:v>
                </c:pt>
                <c:pt idx="9886">
                  <c:v>142.33269999999999</c:v>
                </c:pt>
                <c:pt idx="9887">
                  <c:v>142.35740000000001</c:v>
                </c:pt>
                <c:pt idx="9888">
                  <c:v>142.38210000000001</c:v>
                </c:pt>
                <c:pt idx="9889">
                  <c:v>142.4067</c:v>
                </c:pt>
                <c:pt idx="9890">
                  <c:v>142.4314</c:v>
                </c:pt>
                <c:pt idx="9891">
                  <c:v>142.45609999999999</c:v>
                </c:pt>
                <c:pt idx="9892">
                  <c:v>142.48070000000001</c:v>
                </c:pt>
                <c:pt idx="9893">
                  <c:v>142.50540000000001</c:v>
                </c:pt>
                <c:pt idx="9894">
                  <c:v>142.5301</c:v>
                </c:pt>
                <c:pt idx="9895">
                  <c:v>142.5548</c:v>
                </c:pt>
                <c:pt idx="9896">
                  <c:v>142.57939999999999</c:v>
                </c:pt>
                <c:pt idx="9897">
                  <c:v>142.60409999999999</c:v>
                </c:pt>
                <c:pt idx="9898">
                  <c:v>142.62880000000001</c:v>
                </c:pt>
                <c:pt idx="9899">
                  <c:v>142.65350000000001</c:v>
                </c:pt>
                <c:pt idx="9900">
                  <c:v>142.6782</c:v>
                </c:pt>
                <c:pt idx="9901">
                  <c:v>142.7029</c:v>
                </c:pt>
                <c:pt idx="9902">
                  <c:v>142.7276</c:v>
                </c:pt>
                <c:pt idx="9903">
                  <c:v>142.75229999999999</c:v>
                </c:pt>
                <c:pt idx="9904">
                  <c:v>142.77690000000001</c:v>
                </c:pt>
                <c:pt idx="9905">
                  <c:v>142.80170000000001</c:v>
                </c:pt>
                <c:pt idx="9906">
                  <c:v>142.8263</c:v>
                </c:pt>
                <c:pt idx="9907">
                  <c:v>142.851</c:v>
                </c:pt>
                <c:pt idx="9908">
                  <c:v>142.87569999999999</c:v>
                </c:pt>
                <c:pt idx="9909">
                  <c:v>142.90049999999999</c:v>
                </c:pt>
                <c:pt idx="9910">
                  <c:v>142.92519999999999</c:v>
                </c:pt>
                <c:pt idx="9911">
                  <c:v>142.94990000000001</c:v>
                </c:pt>
                <c:pt idx="9912">
                  <c:v>142.97460000000001</c:v>
                </c:pt>
                <c:pt idx="9913">
                  <c:v>142.99930000000001</c:v>
                </c:pt>
                <c:pt idx="9914">
                  <c:v>143.024</c:v>
                </c:pt>
                <c:pt idx="9915">
                  <c:v>143.0487</c:v>
                </c:pt>
                <c:pt idx="9916">
                  <c:v>143.0735</c:v>
                </c:pt>
                <c:pt idx="9917">
                  <c:v>143.09819999999999</c:v>
                </c:pt>
                <c:pt idx="9918">
                  <c:v>143.12289999999999</c:v>
                </c:pt>
                <c:pt idx="9919">
                  <c:v>143.14760000000001</c:v>
                </c:pt>
                <c:pt idx="9920">
                  <c:v>143.17240000000001</c:v>
                </c:pt>
                <c:pt idx="9921">
                  <c:v>143.19710000000001</c:v>
                </c:pt>
                <c:pt idx="9922">
                  <c:v>143.2218</c:v>
                </c:pt>
                <c:pt idx="9923">
                  <c:v>143.2466</c:v>
                </c:pt>
                <c:pt idx="9924">
                  <c:v>143.2713</c:v>
                </c:pt>
                <c:pt idx="9925">
                  <c:v>143.2961</c:v>
                </c:pt>
                <c:pt idx="9926">
                  <c:v>143.32079999999999</c:v>
                </c:pt>
                <c:pt idx="9927">
                  <c:v>143.34549999999999</c:v>
                </c:pt>
                <c:pt idx="9928">
                  <c:v>143.37029999999999</c:v>
                </c:pt>
                <c:pt idx="9929">
                  <c:v>143.39500000000001</c:v>
                </c:pt>
                <c:pt idx="9930">
                  <c:v>143.41980000000001</c:v>
                </c:pt>
                <c:pt idx="9931">
                  <c:v>143.44450000000001</c:v>
                </c:pt>
                <c:pt idx="9932">
                  <c:v>143.4693</c:v>
                </c:pt>
                <c:pt idx="9933">
                  <c:v>143.494</c:v>
                </c:pt>
                <c:pt idx="9934">
                  <c:v>143.5188</c:v>
                </c:pt>
                <c:pt idx="9935">
                  <c:v>143.5436</c:v>
                </c:pt>
                <c:pt idx="9936">
                  <c:v>143.56829999999999</c:v>
                </c:pt>
                <c:pt idx="9937">
                  <c:v>143.59309999999999</c:v>
                </c:pt>
                <c:pt idx="9938">
                  <c:v>143.61789999999999</c:v>
                </c:pt>
                <c:pt idx="9939">
                  <c:v>143.64259999999999</c:v>
                </c:pt>
                <c:pt idx="9940">
                  <c:v>143.66739999999999</c:v>
                </c:pt>
                <c:pt idx="9941">
                  <c:v>143.69220000000001</c:v>
                </c:pt>
                <c:pt idx="9942">
                  <c:v>143.71700000000001</c:v>
                </c:pt>
                <c:pt idx="9943">
                  <c:v>143.74170000000001</c:v>
                </c:pt>
                <c:pt idx="9944">
                  <c:v>143.76650000000001</c:v>
                </c:pt>
                <c:pt idx="9945">
                  <c:v>143.79130000000001</c:v>
                </c:pt>
                <c:pt idx="9946">
                  <c:v>143.81610000000001</c:v>
                </c:pt>
                <c:pt idx="9947">
                  <c:v>143.8409</c:v>
                </c:pt>
                <c:pt idx="9948">
                  <c:v>143.8657</c:v>
                </c:pt>
                <c:pt idx="9949">
                  <c:v>143.8905</c:v>
                </c:pt>
                <c:pt idx="9950">
                  <c:v>143.9153</c:v>
                </c:pt>
                <c:pt idx="9951">
                  <c:v>143.94</c:v>
                </c:pt>
                <c:pt idx="9952">
                  <c:v>143.9648</c:v>
                </c:pt>
                <c:pt idx="9953">
                  <c:v>143.9897</c:v>
                </c:pt>
                <c:pt idx="9954">
                  <c:v>144.0145</c:v>
                </c:pt>
                <c:pt idx="9955">
                  <c:v>144.0393</c:v>
                </c:pt>
                <c:pt idx="9956">
                  <c:v>144.0641</c:v>
                </c:pt>
                <c:pt idx="9957">
                  <c:v>144.0889</c:v>
                </c:pt>
                <c:pt idx="9958">
                  <c:v>144.11369999999999</c:v>
                </c:pt>
                <c:pt idx="9959">
                  <c:v>144.13849999999999</c:v>
                </c:pt>
                <c:pt idx="9960">
                  <c:v>144.16329999999999</c:v>
                </c:pt>
                <c:pt idx="9961">
                  <c:v>144.18809999999999</c:v>
                </c:pt>
                <c:pt idx="9962">
                  <c:v>144.21299999999999</c:v>
                </c:pt>
                <c:pt idx="9963">
                  <c:v>144.23779999999999</c:v>
                </c:pt>
                <c:pt idx="9964">
                  <c:v>144.26259999999999</c:v>
                </c:pt>
                <c:pt idx="9965">
                  <c:v>144.28739999999999</c:v>
                </c:pt>
                <c:pt idx="9966">
                  <c:v>144.31219999999999</c:v>
                </c:pt>
                <c:pt idx="9967">
                  <c:v>144.33709999999999</c:v>
                </c:pt>
                <c:pt idx="9968">
                  <c:v>144.36189999999999</c:v>
                </c:pt>
                <c:pt idx="9969">
                  <c:v>144.38669999999999</c:v>
                </c:pt>
                <c:pt idx="9970">
                  <c:v>144.41159999999999</c:v>
                </c:pt>
                <c:pt idx="9971">
                  <c:v>144.43639999999999</c:v>
                </c:pt>
                <c:pt idx="9972">
                  <c:v>144.46129999999999</c:v>
                </c:pt>
                <c:pt idx="9973">
                  <c:v>144.48609999999999</c:v>
                </c:pt>
                <c:pt idx="9974">
                  <c:v>144.51089999999999</c:v>
                </c:pt>
                <c:pt idx="9975">
                  <c:v>144.53579999999999</c:v>
                </c:pt>
                <c:pt idx="9976">
                  <c:v>144.56059999999999</c:v>
                </c:pt>
                <c:pt idx="9977">
                  <c:v>144.5855</c:v>
                </c:pt>
                <c:pt idx="9978">
                  <c:v>144.6104</c:v>
                </c:pt>
                <c:pt idx="9979">
                  <c:v>144.6352</c:v>
                </c:pt>
                <c:pt idx="9980">
                  <c:v>144.6601</c:v>
                </c:pt>
                <c:pt idx="9981">
                  <c:v>144.6849</c:v>
                </c:pt>
                <c:pt idx="9982">
                  <c:v>144.7098</c:v>
                </c:pt>
                <c:pt idx="9983">
                  <c:v>144.7346</c:v>
                </c:pt>
                <c:pt idx="9984">
                  <c:v>144.7595</c:v>
                </c:pt>
                <c:pt idx="9985">
                  <c:v>144.78440000000001</c:v>
                </c:pt>
                <c:pt idx="9986">
                  <c:v>144.8092</c:v>
                </c:pt>
                <c:pt idx="9987">
                  <c:v>144.83410000000001</c:v>
                </c:pt>
                <c:pt idx="9988">
                  <c:v>144.85900000000001</c:v>
                </c:pt>
                <c:pt idx="9989">
                  <c:v>144.88390000000001</c:v>
                </c:pt>
                <c:pt idx="9990">
                  <c:v>144.90880000000001</c:v>
                </c:pt>
                <c:pt idx="9991">
                  <c:v>144.93360000000001</c:v>
                </c:pt>
                <c:pt idx="9992">
                  <c:v>144.95849999999999</c:v>
                </c:pt>
                <c:pt idx="9993">
                  <c:v>144.98339999999999</c:v>
                </c:pt>
                <c:pt idx="9994">
                  <c:v>145.00829999999999</c:v>
                </c:pt>
                <c:pt idx="9995">
                  <c:v>145.03319999999999</c:v>
                </c:pt>
                <c:pt idx="9996">
                  <c:v>145.0581</c:v>
                </c:pt>
                <c:pt idx="9997">
                  <c:v>145.083</c:v>
                </c:pt>
                <c:pt idx="9998">
                  <c:v>145.1079</c:v>
                </c:pt>
                <c:pt idx="9999">
                  <c:v>145.1328</c:v>
                </c:pt>
                <c:pt idx="10000">
                  <c:v>145.15770000000001</c:v>
                </c:pt>
                <c:pt idx="10001">
                  <c:v>145.18260000000001</c:v>
                </c:pt>
                <c:pt idx="10002">
                  <c:v>145.20750000000001</c:v>
                </c:pt>
                <c:pt idx="10003">
                  <c:v>145.23240000000001</c:v>
                </c:pt>
                <c:pt idx="10004">
                  <c:v>145.25729999999999</c:v>
                </c:pt>
                <c:pt idx="10005">
                  <c:v>145.28219999999999</c:v>
                </c:pt>
                <c:pt idx="10006">
                  <c:v>145.30709999999999</c:v>
                </c:pt>
                <c:pt idx="10007">
                  <c:v>145.33199999999999</c:v>
                </c:pt>
                <c:pt idx="10008">
                  <c:v>145.3569</c:v>
                </c:pt>
                <c:pt idx="10009">
                  <c:v>145.3819</c:v>
                </c:pt>
                <c:pt idx="10010">
                  <c:v>145.4068</c:v>
                </c:pt>
                <c:pt idx="10011">
                  <c:v>145.43170000000001</c:v>
                </c:pt>
                <c:pt idx="10012">
                  <c:v>145.45660000000001</c:v>
                </c:pt>
                <c:pt idx="10013">
                  <c:v>145.48159999999999</c:v>
                </c:pt>
                <c:pt idx="10014">
                  <c:v>145.50649999999999</c:v>
                </c:pt>
                <c:pt idx="10015">
                  <c:v>145.53139999999999</c:v>
                </c:pt>
                <c:pt idx="10016">
                  <c:v>145.5564</c:v>
                </c:pt>
                <c:pt idx="10017">
                  <c:v>145.5813</c:v>
                </c:pt>
                <c:pt idx="10018">
                  <c:v>145.6062</c:v>
                </c:pt>
                <c:pt idx="10019">
                  <c:v>145.63120000000001</c:v>
                </c:pt>
                <c:pt idx="10020">
                  <c:v>145.65610000000001</c:v>
                </c:pt>
                <c:pt idx="10021">
                  <c:v>145.68109999999999</c:v>
                </c:pt>
                <c:pt idx="10022">
                  <c:v>145.70599999999999</c:v>
                </c:pt>
                <c:pt idx="10023">
                  <c:v>145.73099999999999</c:v>
                </c:pt>
                <c:pt idx="10024">
                  <c:v>145.7559</c:v>
                </c:pt>
                <c:pt idx="10025">
                  <c:v>145.7809</c:v>
                </c:pt>
                <c:pt idx="10026">
                  <c:v>145.8058</c:v>
                </c:pt>
                <c:pt idx="10027">
                  <c:v>145.83080000000001</c:v>
                </c:pt>
                <c:pt idx="10028">
                  <c:v>145.85579999999999</c:v>
                </c:pt>
                <c:pt idx="10029">
                  <c:v>145.88069999999999</c:v>
                </c:pt>
                <c:pt idx="10030">
                  <c:v>145.9057</c:v>
                </c:pt>
                <c:pt idx="10031">
                  <c:v>145.9306</c:v>
                </c:pt>
                <c:pt idx="10032">
                  <c:v>145.9556</c:v>
                </c:pt>
                <c:pt idx="10033">
                  <c:v>145.98060000000001</c:v>
                </c:pt>
                <c:pt idx="10034">
                  <c:v>146.00559999999999</c:v>
                </c:pt>
                <c:pt idx="10035">
                  <c:v>146.03049999999999</c:v>
                </c:pt>
                <c:pt idx="10036">
                  <c:v>146.05549999999999</c:v>
                </c:pt>
                <c:pt idx="10037">
                  <c:v>146.0805</c:v>
                </c:pt>
                <c:pt idx="10038">
                  <c:v>146.10550000000001</c:v>
                </c:pt>
                <c:pt idx="10039">
                  <c:v>146.13050000000001</c:v>
                </c:pt>
                <c:pt idx="10040">
                  <c:v>146.15539999999999</c:v>
                </c:pt>
                <c:pt idx="10041">
                  <c:v>146.18039999999999</c:v>
                </c:pt>
                <c:pt idx="10042">
                  <c:v>146.2054</c:v>
                </c:pt>
                <c:pt idx="10043">
                  <c:v>146.2304</c:v>
                </c:pt>
                <c:pt idx="10044">
                  <c:v>146.25540000000001</c:v>
                </c:pt>
                <c:pt idx="10045">
                  <c:v>146.28039999999999</c:v>
                </c:pt>
                <c:pt idx="10046">
                  <c:v>146.30539999999999</c:v>
                </c:pt>
                <c:pt idx="10047">
                  <c:v>146.3304</c:v>
                </c:pt>
                <c:pt idx="10048">
                  <c:v>146.3554</c:v>
                </c:pt>
                <c:pt idx="10049">
                  <c:v>146.38040000000001</c:v>
                </c:pt>
                <c:pt idx="10050">
                  <c:v>146.40539999999999</c:v>
                </c:pt>
                <c:pt idx="10051">
                  <c:v>146.43039999999999</c:v>
                </c:pt>
                <c:pt idx="10052">
                  <c:v>146.4554</c:v>
                </c:pt>
                <c:pt idx="10053">
                  <c:v>146.48050000000001</c:v>
                </c:pt>
                <c:pt idx="10054">
                  <c:v>146.50550000000001</c:v>
                </c:pt>
                <c:pt idx="10055">
                  <c:v>146.53049999999999</c:v>
                </c:pt>
                <c:pt idx="10056">
                  <c:v>146.55549999999999</c:v>
                </c:pt>
                <c:pt idx="10057">
                  <c:v>146.5805</c:v>
                </c:pt>
                <c:pt idx="10058">
                  <c:v>146.60560000000001</c:v>
                </c:pt>
                <c:pt idx="10059">
                  <c:v>146.63059999999999</c:v>
                </c:pt>
                <c:pt idx="10060">
                  <c:v>146.65559999999999</c:v>
                </c:pt>
                <c:pt idx="10061">
                  <c:v>146.6806</c:v>
                </c:pt>
                <c:pt idx="10062">
                  <c:v>146.70570000000001</c:v>
                </c:pt>
                <c:pt idx="10063">
                  <c:v>146.73070000000001</c:v>
                </c:pt>
                <c:pt idx="10064">
                  <c:v>146.75579999999999</c:v>
                </c:pt>
                <c:pt idx="10065">
                  <c:v>146.7808</c:v>
                </c:pt>
                <c:pt idx="10066">
                  <c:v>146.8058</c:v>
                </c:pt>
                <c:pt idx="10067">
                  <c:v>146.83090000000001</c:v>
                </c:pt>
                <c:pt idx="10068">
                  <c:v>146.85589999999999</c:v>
                </c:pt>
                <c:pt idx="10069">
                  <c:v>146.881</c:v>
                </c:pt>
                <c:pt idx="10070">
                  <c:v>146.90600000000001</c:v>
                </c:pt>
                <c:pt idx="10071">
                  <c:v>146.93109999999999</c:v>
                </c:pt>
                <c:pt idx="10072">
                  <c:v>146.95609999999999</c:v>
                </c:pt>
                <c:pt idx="10073">
                  <c:v>146.9812</c:v>
                </c:pt>
                <c:pt idx="10074">
                  <c:v>147.00620000000001</c:v>
                </c:pt>
                <c:pt idx="10075">
                  <c:v>147.03129999999999</c:v>
                </c:pt>
                <c:pt idx="10076">
                  <c:v>147.0564</c:v>
                </c:pt>
                <c:pt idx="10077">
                  <c:v>147.0814</c:v>
                </c:pt>
                <c:pt idx="10078">
                  <c:v>147.10650000000001</c:v>
                </c:pt>
                <c:pt idx="10079">
                  <c:v>147.13159999999999</c:v>
                </c:pt>
                <c:pt idx="10080">
                  <c:v>147.1566</c:v>
                </c:pt>
                <c:pt idx="10081">
                  <c:v>147.18170000000001</c:v>
                </c:pt>
                <c:pt idx="10082">
                  <c:v>147.20679999999999</c:v>
                </c:pt>
                <c:pt idx="10083">
                  <c:v>147.2319</c:v>
                </c:pt>
                <c:pt idx="10084">
                  <c:v>147.2569</c:v>
                </c:pt>
                <c:pt idx="10085">
                  <c:v>147.28200000000001</c:v>
                </c:pt>
                <c:pt idx="10086">
                  <c:v>147.30709999999999</c:v>
                </c:pt>
                <c:pt idx="10087">
                  <c:v>147.3322</c:v>
                </c:pt>
                <c:pt idx="10088">
                  <c:v>147.35730000000001</c:v>
                </c:pt>
                <c:pt idx="10089">
                  <c:v>147.38239999999999</c:v>
                </c:pt>
                <c:pt idx="10090">
                  <c:v>147.4075</c:v>
                </c:pt>
                <c:pt idx="10091">
                  <c:v>147.43260000000001</c:v>
                </c:pt>
                <c:pt idx="10092">
                  <c:v>147.45769999999999</c:v>
                </c:pt>
                <c:pt idx="10093">
                  <c:v>147.4828</c:v>
                </c:pt>
                <c:pt idx="10094">
                  <c:v>147.50790000000001</c:v>
                </c:pt>
                <c:pt idx="10095">
                  <c:v>147.53299999999999</c:v>
                </c:pt>
                <c:pt idx="10096">
                  <c:v>147.5581</c:v>
                </c:pt>
                <c:pt idx="10097">
                  <c:v>147.58320000000001</c:v>
                </c:pt>
                <c:pt idx="10098">
                  <c:v>147.60830000000001</c:v>
                </c:pt>
                <c:pt idx="10099">
                  <c:v>147.63339999999999</c:v>
                </c:pt>
                <c:pt idx="10100">
                  <c:v>147.6585</c:v>
                </c:pt>
                <c:pt idx="10101">
                  <c:v>147.68360000000001</c:v>
                </c:pt>
                <c:pt idx="10102">
                  <c:v>147.7088</c:v>
                </c:pt>
                <c:pt idx="10103">
                  <c:v>147.73390000000001</c:v>
                </c:pt>
                <c:pt idx="10104">
                  <c:v>147.75899999999999</c:v>
                </c:pt>
                <c:pt idx="10105">
                  <c:v>147.7841</c:v>
                </c:pt>
                <c:pt idx="10106">
                  <c:v>147.8092</c:v>
                </c:pt>
                <c:pt idx="10107">
                  <c:v>147.83439999999999</c:v>
                </c:pt>
                <c:pt idx="10108">
                  <c:v>147.8595</c:v>
                </c:pt>
                <c:pt idx="10109">
                  <c:v>147.88460000000001</c:v>
                </c:pt>
                <c:pt idx="10110">
                  <c:v>147.90979999999999</c:v>
                </c:pt>
                <c:pt idx="10111">
                  <c:v>147.9349</c:v>
                </c:pt>
                <c:pt idx="10112">
                  <c:v>147.96010000000001</c:v>
                </c:pt>
                <c:pt idx="10113">
                  <c:v>147.98519999999999</c:v>
                </c:pt>
                <c:pt idx="10114">
                  <c:v>148.0103</c:v>
                </c:pt>
                <c:pt idx="10115">
                  <c:v>148.03550000000001</c:v>
                </c:pt>
                <c:pt idx="10116">
                  <c:v>148.06059999999999</c:v>
                </c:pt>
                <c:pt idx="10117">
                  <c:v>148.08580000000001</c:v>
                </c:pt>
                <c:pt idx="10118">
                  <c:v>148.11089999999999</c:v>
                </c:pt>
                <c:pt idx="10119">
                  <c:v>148.1361</c:v>
                </c:pt>
                <c:pt idx="10120">
                  <c:v>148.16130000000001</c:v>
                </c:pt>
                <c:pt idx="10121">
                  <c:v>148.18639999999999</c:v>
                </c:pt>
                <c:pt idx="10122">
                  <c:v>148.2116</c:v>
                </c:pt>
                <c:pt idx="10123">
                  <c:v>148.23670000000001</c:v>
                </c:pt>
                <c:pt idx="10124">
                  <c:v>148.2619</c:v>
                </c:pt>
                <c:pt idx="10125">
                  <c:v>148.28710000000001</c:v>
                </c:pt>
                <c:pt idx="10126">
                  <c:v>148.31219999999999</c:v>
                </c:pt>
                <c:pt idx="10127">
                  <c:v>148.3374</c:v>
                </c:pt>
                <c:pt idx="10128">
                  <c:v>148.36259999999999</c:v>
                </c:pt>
                <c:pt idx="10129">
                  <c:v>148.3878</c:v>
                </c:pt>
                <c:pt idx="10130">
                  <c:v>148.41290000000001</c:v>
                </c:pt>
                <c:pt idx="10131">
                  <c:v>148.43809999999999</c:v>
                </c:pt>
                <c:pt idx="10132">
                  <c:v>148.4633</c:v>
                </c:pt>
                <c:pt idx="10133">
                  <c:v>148.48849999999999</c:v>
                </c:pt>
                <c:pt idx="10134">
                  <c:v>148.5137</c:v>
                </c:pt>
                <c:pt idx="10135">
                  <c:v>148.53890000000001</c:v>
                </c:pt>
                <c:pt idx="10136">
                  <c:v>148.5641</c:v>
                </c:pt>
                <c:pt idx="10137">
                  <c:v>148.58920000000001</c:v>
                </c:pt>
                <c:pt idx="10138">
                  <c:v>148.61439999999999</c:v>
                </c:pt>
                <c:pt idx="10139">
                  <c:v>148.6396</c:v>
                </c:pt>
                <c:pt idx="10140">
                  <c:v>148.66480000000001</c:v>
                </c:pt>
                <c:pt idx="10141">
                  <c:v>148.69</c:v>
                </c:pt>
                <c:pt idx="10142">
                  <c:v>148.71520000000001</c:v>
                </c:pt>
                <c:pt idx="10143">
                  <c:v>148.74039999999999</c:v>
                </c:pt>
                <c:pt idx="10144">
                  <c:v>148.76570000000001</c:v>
                </c:pt>
                <c:pt idx="10145">
                  <c:v>148.79089999999999</c:v>
                </c:pt>
                <c:pt idx="10146">
                  <c:v>148.81610000000001</c:v>
                </c:pt>
                <c:pt idx="10147">
                  <c:v>148.84129999999999</c:v>
                </c:pt>
                <c:pt idx="10148">
                  <c:v>148.8665</c:v>
                </c:pt>
                <c:pt idx="10149">
                  <c:v>148.89169999999999</c:v>
                </c:pt>
                <c:pt idx="10150">
                  <c:v>148.9169</c:v>
                </c:pt>
                <c:pt idx="10151">
                  <c:v>148.94220000000001</c:v>
                </c:pt>
                <c:pt idx="10152">
                  <c:v>148.9674</c:v>
                </c:pt>
                <c:pt idx="10153">
                  <c:v>148.99260000000001</c:v>
                </c:pt>
                <c:pt idx="10154">
                  <c:v>149.0179</c:v>
                </c:pt>
                <c:pt idx="10155">
                  <c:v>149.04310000000001</c:v>
                </c:pt>
                <c:pt idx="10156">
                  <c:v>149.06829999999999</c:v>
                </c:pt>
                <c:pt idx="10157">
                  <c:v>149.09360000000001</c:v>
                </c:pt>
                <c:pt idx="10158">
                  <c:v>149.11879999999999</c:v>
                </c:pt>
                <c:pt idx="10159">
                  <c:v>149.14400000000001</c:v>
                </c:pt>
                <c:pt idx="10160">
                  <c:v>149.16929999999999</c:v>
                </c:pt>
                <c:pt idx="10161">
                  <c:v>149.19450000000001</c:v>
                </c:pt>
                <c:pt idx="10162">
                  <c:v>149.21979999999999</c:v>
                </c:pt>
                <c:pt idx="10163">
                  <c:v>149.245</c:v>
                </c:pt>
                <c:pt idx="10164">
                  <c:v>149.27029999999999</c:v>
                </c:pt>
                <c:pt idx="10165">
                  <c:v>149.2955</c:v>
                </c:pt>
                <c:pt idx="10166">
                  <c:v>149.32079999999999</c:v>
                </c:pt>
                <c:pt idx="10167">
                  <c:v>149.346</c:v>
                </c:pt>
                <c:pt idx="10168">
                  <c:v>149.37129999999999</c:v>
                </c:pt>
                <c:pt idx="10169">
                  <c:v>149.39660000000001</c:v>
                </c:pt>
                <c:pt idx="10170">
                  <c:v>149.42179999999999</c:v>
                </c:pt>
                <c:pt idx="10171">
                  <c:v>149.44710000000001</c:v>
                </c:pt>
                <c:pt idx="10172">
                  <c:v>149.47239999999999</c:v>
                </c:pt>
                <c:pt idx="10173">
                  <c:v>149.49760000000001</c:v>
                </c:pt>
                <c:pt idx="10174">
                  <c:v>149.52289999999999</c:v>
                </c:pt>
                <c:pt idx="10175">
                  <c:v>149.54820000000001</c:v>
                </c:pt>
                <c:pt idx="10176">
                  <c:v>149.5735</c:v>
                </c:pt>
                <c:pt idx="10177">
                  <c:v>149.59870000000001</c:v>
                </c:pt>
                <c:pt idx="10178">
                  <c:v>149.624</c:v>
                </c:pt>
                <c:pt idx="10179">
                  <c:v>149.64930000000001</c:v>
                </c:pt>
                <c:pt idx="10180">
                  <c:v>149.6746</c:v>
                </c:pt>
                <c:pt idx="10181">
                  <c:v>149.69990000000001</c:v>
                </c:pt>
                <c:pt idx="10182">
                  <c:v>149.7252</c:v>
                </c:pt>
                <c:pt idx="10183">
                  <c:v>149.75040000000001</c:v>
                </c:pt>
                <c:pt idx="10184">
                  <c:v>149.7757</c:v>
                </c:pt>
                <c:pt idx="10185">
                  <c:v>149.80099999999999</c:v>
                </c:pt>
                <c:pt idx="10186">
                  <c:v>149.8263</c:v>
                </c:pt>
                <c:pt idx="10187">
                  <c:v>149.85159999999999</c:v>
                </c:pt>
                <c:pt idx="10188">
                  <c:v>149.87690000000001</c:v>
                </c:pt>
                <c:pt idx="10189">
                  <c:v>149.90219999999999</c:v>
                </c:pt>
                <c:pt idx="10190">
                  <c:v>149.92760000000001</c:v>
                </c:pt>
                <c:pt idx="10191">
                  <c:v>149.9529</c:v>
                </c:pt>
                <c:pt idx="10192">
                  <c:v>149.97819999999999</c:v>
                </c:pt>
                <c:pt idx="10193">
                  <c:v>150.0035</c:v>
                </c:pt>
                <c:pt idx="10194">
                  <c:v>150.02879999999999</c:v>
                </c:pt>
                <c:pt idx="10195">
                  <c:v>150.05410000000001</c:v>
                </c:pt>
                <c:pt idx="10196">
                  <c:v>150.07939999999999</c:v>
                </c:pt>
                <c:pt idx="10197">
                  <c:v>150.10480000000001</c:v>
                </c:pt>
                <c:pt idx="10198">
                  <c:v>150.1301</c:v>
                </c:pt>
                <c:pt idx="10199">
                  <c:v>150.15539999999999</c:v>
                </c:pt>
                <c:pt idx="10200">
                  <c:v>150.1807</c:v>
                </c:pt>
                <c:pt idx="10201">
                  <c:v>150.20609999999999</c:v>
                </c:pt>
                <c:pt idx="10202">
                  <c:v>150.23140000000001</c:v>
                </c:pt>
                <c:pt idx="10203">
                  <c:v>150.2567</c:v>
                </c:pt>
                <c:pt idx="10204">
                  <c:v>150.28210000000001</c:v>
                </c:pt>
                <c:pt idx="10205">
                  <c:v>150.3074</c:v>
                </c:pt>
                <c:pt idx="10206">
                  <c:v>150.33269999999999</c:v>
                </c:pt>
                <c:pt idx="10207">
                  <c:v>150.35810000000001</c:v>
                </c:pt>
                <c:pt idx="10208">
                  <c:v>150.38339999999999</c:v>
                </c:pt>
                <c:pt idx="10209">
                  <c:v>150.40880000000001</c:v>
                </c:pt>
                <c:pt idx="10210">
                  <c:v>150.4341</c:v>
                </c:pt>
                <c:pt idx="10211">
                  <c:v>150.45949999999999</c:v>
                </c:pt>
                <c:pt idx="10212">
                  <c:v>150.48480000000001</c:v>
                </c:pt>
                <c:pt idx="10213">
                  <c:v>150.5102</c:v>
                </c:pt>
                <c:pt idx="10214">
                  <c:v>150.53550000000001</c:v>
                </c:pt>
                <c:pt idx="10215">
                  <c:v>150.5609</c:v>
                </c:pt>
                <c:pt idx="10216">
                  <c:v>150.58629999999999</c:v>
                </c:pt>
                <c:pt idx="10217">
                  <c:v>150.61160000000001</c:v>
                </c:pt>
                <c:pt idx="10218">
                  <c:v>150.637</c:v>
                </c:pt>
                <c:pt idx="10219">
                  <c:v>150.66239999999999</c:v>
                </c:pt>
                <c:pt idx="10220">
                  <c:v>150.68770000000001</c:v>
                </c:pt>
                <c:pt idx="10221">
                  <c:v>150.7131</c:v>
                </c:pt>
                <c:pt idx="10222">
                  <c:v>150.73849999999999</c:v>
                </c:pt>
                <c:pt idx="10223">
                  <c:v>150.76390000000001</c:v>
                </c:pt>
                <c:pt idx="10224">
                  <c:v>150.78919999999999</c:v>
                </c:pt>
                <c:pt idx="10225">
                  <c:v>150.81460000000001</c:v>
                </c:pt>
                <c:pt idx="10226">
                  <c:v>150.84</c:v>
                </c:pt>
                <c:pt idx="10227">
                  <c:v>150.86539999999999</c:v>
                </c:pt>
                <c:pt idx="10228">
                  <c:v>150.89080000000001</c:v>
                </c:pt>
                <c:pt idx="10229">
                  <c:v>150.9162</c:v>
                </c:pt>
                <c:pt idx="10230">
                  <c:v>150.94159999999999</c:v>
                </c:pt>
                <c:pt idx="10231">
                  <c:v>150.96690000000001</c:v>
                </c:pt>
                <c:pt idx="10232">
                  <c:v>150.9923</c:v>
                </c:pt>
                <c:pt idx="10233">
                  <c:v>151.01769999999999</c:v>
                </c:pt>
                <c:pt idx="10234">
                  <c:v>151.04310000000001</c:v>
                </c:pt>
                <c:pt idx="10235">
                  <c:v>151.0685</c:v>
                </c:pt>
                <c:pt idx="10236">
                  <c:v>151.09389999999999</c:v>
                </c:pt>
                <c:pt idx="10237">
                  <c:v>151.11940000000001</c:v>
                </c:pt>
                <c:pt idx="10238">
                  <c:v>151.1448</c:v>
                </c:pt>
                <c:pt idx="10239">
                  <c:v>151.17019999999999</c:v>
                </c:pt>
                <c:pt idx="10240">
                  <c:v>151.19560000000001</c:v>
                </c:pt>
                <c:pt idx="10241">
                  <c:v>151.221</c:v>
                </c:pt>
                <c:pt idx="10242">
                  <c:v>151.24639999999999</c:v>
                </c:pt>
                <c:pt idx="10243">
                  <c:v>151.27189999999999</c:v>
                </c:pt>
                <c:pt idx="10244">
                  <c:v>151.29730000000001</c:v>
                </c:pt>
                <c:pt idx="10245">
                  <c:v>151.3227</c:v>
                </c:pt>
                <c:pt idx="10246">
                  <c:v>151.34809999999999</c:v>
                </c:pt>
                <c:pt idx="10247">
                  <c:v>151.37360000000001</c:v>
                </c:pt>
                <c:pt idx="10248">
                  <c:v>151.399</c:v>
                </c:pt>
                <c:pt idx="10249">
                  <c:v>151.42439999999999</c:v>
                </c:pt>
                <c:pt idx="10250">
                  <c:v>151.44980000000001</c:v>
                </c:pt>
                <c:pt idx="10251">
                  <c:v>151.4753</c:v>
                </c:pt>
                <c:pt idx="10252">
                  <c:v>151.50069999999999</c:v>
                </c:pt>
                <c:pt idx="10253">
                  <c:v>151.52619999999999</c:v>
                </c:pt>
                <c:pt idx="10254">
                  <c:v>151.55160000000001</c:v>
                </c:pt>
                <c:pt idx="10255">
                  <c:v>151.577</c:v>
                </c:pt>
                <c:pt idx="10256">
                  <c:v>151.60249999999999</c:v>
                </c:pt>
                <c:pt idx="10257">
                  <c:v>151.62790000000001</c:v>
                </c:pt>
                <c:pt idx="10258">
                  <c:v>151.6534</c:v>
                </c:pt>
                <c:pt idx="10259">
                  <c:v>151.6788</c:v>
                </c:pt>
                <c:pt idx="10260">
                  <c:v>151.70429999999999</c:v>
                </c:pt>
                <c:pt idx="10261">
                  <c:v>151.72980000000001</c:v>
                </c:pt>
                <c:pt idx="10262">
                  <c:v>151.7552</c:v>
                </c:pt>
                <c:pt idx="10263">
                  <c:v>151.7807</c:v>
                </c:pt>
                <c:pt idx="10264">
                  <c:v>151.80619999999999</c:v>
                </c:pt>
                <c:pt idx="10265">
                  <c:v>151.83160000000001</c:v>
                </c:pt>
                <c:pt idx="10266">
                  <c:v>151.8571</c:v>
                </c:pt>
                <c:pt idx="10267">
                  <c:v>151.8826</c:v>
                </c:pt>
                <c:pt idx="10268">
                  <c:v>151.90799999999999</c:v>
                </c:pt>
                <c:pt idx="10269">
                  <c:v>151.93350000000001</c:v>
                </c:pt>
                <c:pt idx="10270">
                  <c:v>151.959</c:v>
                </c:pt>
                <c:pt idx="10271">
                  <c:v>151.9845</c:v>
                </c:pt>
                <c:pt idx="10272">
                  <c:v>152.00989999999999</c:v>
                </c:pt>
                <c:pt idx="10273">
                  <c:v>152.03540000000001</c:v>
                </c:pt>
                <c:pt idx="10274">
                  <c:v>152.0609</c:v>
                </c:pt>
                <c:pt idx="10275">
                  <c:v>152.0864</c:v>
                </c:pt>
                <c:pt idx="10276">
                  <c:v>152.11189999999999</c:v>
                </c:pt>
                <c:pt idx="10277">
                  <c:v>152.13740000000001</c:v>
                </c:pt>
                <c:pt idx="10278">
                  <c:v>152.16290000000001</c:v>
                </c:pt>
                <c:pt idx="10279">
                  <c:v>152.1884</c:v>
                </c:pt>
                <c:pt idx="10280">
                  <c:v>152.2139</c:v>
                </c:pt>
                <c:pt idx="10281">
                  <c:v>152.23939999999999</c:v>
                </c:pt>
                <c:pt idx="10282">
                  <c:v>152.26490000000001</c:v>
                </c:pt>
                <c:pt idx="10283">
                  <c:v>152.29040000000001</c:v>
                </c:pt>
                <c:pt idx="10284">
                  <c:v>152.3159</c:v>
                </c:pt>
                <c:pt idx="10285">
                  <c:v>152.34139999999999</c:v>
                </c:pt>
                <c:pt idx="10286">
                  <c:v>152.36689999999999</c:v>
                </c:pt>
                <c:pt idx="10287">
                  <c:v>152.39240000000001</c:v>
                </c:pt>
                <c:pt idx="10288">
                  <c:v>152.4179</c:v>
                </c:pt>
                <c:pt idx="10289">
                  <c:v>152.4435</c:v>
                </c:pt>
                <c:pt idx="10290">
                  <c:v>152.46899999999999</c:v>
                </c:pt>
                <c:pt idx="10291">
                  <c:v>152.49449999999999</c:v>
                </c:pt>
                <c:pt idx="10292">
                  <c:v>152.52000000000001</c:v>
                </c:pt>
                <c:pt idx="10293">
                  <c:v>152.5455</c:v>
                </c:pt>
                <c:pt idx="10294">
                  <c:v>152.5711</c:v>
                </c:pt>
                <c:pt idx="10295">
                  <c:v>152.5966</c:v>
                </c:pt>
                <c:pt idx="10296">
                  <c:v>152.62209999999999</c:v>
                </c:pt>
                <c:pt idx="10297">
                  <c:v>152.64769999999999</c:v>
                </c:pt>
                <c:pt idx="10298">
                  <c:v>152.67320000000001</c:v>
                </c:pt>
                <c:pt idx="10299">
                  <c:v>152.69880000000001</c:v>
                </c:pt>
                <c:pt idx="10300">
                  <c:v>152.7243</c:v>
                </c:pt>
                <c:pt idx="10301">
                  <c:v>152.74979999999999</c:v>
                </c:pt>
                <c:pt idx="10302">
                  <c:v>152.77539999999999</c:v>
                </c:pt>
                <c:pt idx="10303">
                  <c:v>152.80090000000001</c:v>
                </c:pt>
                <c:pt idx="10304">
                  <c:v>152.82650000000001</c:v>
                </c:pt>
                <c:pt idx="10305">
                  <c:v>152.852</c:v>
                </c:pt>
                <c:pt idx="10306">
                  <c:v>152.8776</c:v>
                </c:pt>
                <c:pt idx="10307">
                  <c:v>152.9032</c:v>
                </c:pt>
                <c:pt idx="10308">
                  <c:v>152.92869999999999</c:v>
                </c:pt>
                <c:pt idx="10309">
                  <c:v>152.95429999999999</c:v>
                </c:pt>
                <c:pt idx="10310">
                  <c:v>152.97980000000001</c:v>
                </c:pt>
                <c:pt idx="10311">
                  <c:v>153.00540000000001</c:v>
                </c:pt>
                <c:pt idx="10312">
                  <c:v>153.03100000000001</c:v>
                </c:pt>
                <c:pt idx="10313">
                  <c:v>153.0565</c:v>
                </c:pt>
                <c:pt idx="10314">
                  <c:v>153.0821</c:v>
                </c:pt>
                <c:pt idx="10315">
                  <c:v>153.10769999999999</c:v>
                </c:pt>
                <c:pt idx="10316">
                  <c:v>153.13329999999999</c:v>
                </c:pt>
                <c:pt idx="10317">
                  <c:v>153.15880000000001</c:v>
                </c:pt>
                <c:pt idx="10318">
                  <c:v>153.18440000000001</c:v>
                </c:pt>
                <c:pt idx="10319">
                  <c:v>153.21</c:v>
                </c:pt>
                <c:pt idx="10320">
                  <c:v>153.23560000000001</c:v>
                </c:pt>
                <c:pt idx="10321">
                  <c:v>153.2612</c:v>
                </c:pt>
                <c:pt idx="10322">
                  <c:v>153.2867</c:v>
                </c:pt>
                <c:pt idx="10323">
                  <c:v>153.31229999999999</c:v>
                </c:pt>
                <c:pt idx="10324">
                  <c:v>153.33789999999999</c:v>
                </c:pt>
                <c:pt idx="10325">
                  <c:v>153.36349999999999</c:v>
                </c:pt>
                <c:pt idx="10326">
                  <c:v>153.38910000000001</c:v>
                </c:pt>
                <c:pt idx="10327">
                  <c:v>153.41470000000001</c:v>
                </c:pt>
                <c:pt idx="10328">
                  <c:v>153.44030000000001</c:v>
                </c:pt>
                <c:pt idx="10329">
                  <c:v>153.4659</c:v>
                </c:pt>
                <c:pt idx="10330">
                  <c:v>153.4915</c:v>
                </c:pt>
                <c:pt idx="10331">
                  <c:v>153.5171</c:v>
                </c:pt>
                <c:pt idx="10332">
                  <c:v>153.5428</c:v>
                </c:pt>
                <c:pt idx="10333">
                  <c:v>153.5684</c:v>
                </c:pt>
                <c:pt idx="10334">
                  <c:v>153.59399999999999</c:v>
                </c:pt>
                <c:pt idx="10335">
                  <c:v>153.61959999999999</c:v>
                </c:pt>
                <c:pt idx="10336">
                  <c:v>153.64519999999999</c:v>
                </c:pt>
                <c:pt idx="10337">
                  <c:v>153.67080000000001</c:v>
                </c:pt>
                <c:pt idx="10338">
                  <c:v>153.69649999999999</c:v>
                </c:pt>
                <c:pt idx="10339">
                  <c:v>153.72210000000001</c:v>
                </c:pt>
                <c:pt idx="10340">
                  <c:v>153.74770000000001</c:v>
                </c:pt>
                <c:pt idx="10341">
                  <c:v>153.77330000000001</c:v>
                </c:pt>
                <c:pt idx="10342">
                  <c:v>153.79900000000001</c:v>
                </c:pt>
                <c:pt idx="10343">
                  <c:v>153.8246</c:v>
                </c:pt>
                <c:pt idx="10344">
                  <c:v>153.8502</c:v>
                </c:pt>
                <c:pt idx="10345">
                  <c:v>153.8759</c:v>
                </c:pt>
                <c:pt idx="10346">
                  <c:v>153.9015</c:v>
                </c:pt>
                <c:pt idx="10347">
                  <c:v>153.9272</c:v>
                </c:pt>
                <c:pt idx="10348">
                  <c:v>153.9528</c:v>
                </c:pt>
                <c:pt idx="10349">
                  <c:v>153.97839999999999</c:v>
                </c:pt>
                <c:pt idx="10350">
                  <c:v>154.00409999999999</c:v>
                </c:pt>
                <c:pt idx="10351">
                  <c:v>154.02969999999999</c:v>
                </c:pt>
                <c:pt idx="10352">
                  <c:v>154.05539999999999</c:v>
                </c:pt>
                <c:pt idx="10353">
                  <c:v>154.08109999999999</c:v>
                </c:pt>
                <c:pt idx="10354">
                  <c:v>154.10669999999999</c:v>
                </c:pt>
                <c:pt idx="10355">
                  <c:v>154.13239999999999</c:v>
                </c:pt>
                <c:pt idx="10356">
                  <c:v>154.15799999999999</c:v>
                </c:pt>
                <c:pt idx="10357">
                  <c:v>154.18369999999999</c:v>
                </c:pt>
                <c:pt idx="10358">
                  <c:v>154.20939999999999</c:v>
                </c:pt>
                <c:pt idx="10359">
                  <c:v>154.23500000000001</c:v>
                </c:pt>
                <c:pt idx="10360">
                  <c:v>154.26070000000001</c:v>
                </c:pt>
                <c:pt idx="10361">
                  <c:v>154.28639999999999</c:v>
                </c:pt>
                <c:pt idx="10362">
                  <c:v>154.31200000000001</c:v>
                </c:pt>
                <c:pt idx="10363">
                  <c:v>154.33770000000001</c:v>
                </c:pt>
                <c:pt idx="10364">
                  <c:v>154.36340000000001</c:v>
                </c:pt>
                <c:pt idx="10365">
                  <c:v>154.38910000000001</c:v>
                </c:pt>
                <c:pt idx="10366">
                  <c:v>154.41470000000001</c:v>
                </c:pt>
                <c:pt idx="10367">
                  <c:v>154.44040000000001</c:v>
                </c:pt>
                <c:pt idx="10368">
                  <c:v>154.46610000000001</c:v>
                </c:pt>
                <c:pt idx="10369">
                  <c:v>154.49180000000001</c:v>
                </c:pt>
                <c:pt idx="10370">
                  <c:v>154.51750000000001</c:v>
                </c:pt>
                <c:pt idx="10371">
                  <c:v>154.54320000000001</c:v>
                </c:pt>
                <c:pt idx="10372">
                  <c:v>154.56890000000001</c:v>
                </c:pt>
                <c:pt idx="10373">
                  <c:v>154.59460000000001</c:v>
                </c:pt>
                <c:pt idx="10374">
                  <c:v>154.62029999999999</c:v>
                </c:pt>
                <c:pt idx="10375">
                  <c:v>154.64599999999999</c:v>
                </c:pt>
                <c:pt idx="10376">
                  <c:v>154.67169999999999</c:v>
                </c:pt>
                <c:pt idx="10377">
                  <c:v>154.69739999999999</c:v>
                </c:pt>
                <c:pt idx="10378">
                  <c:v>154.72309999999999</c:v>
                </c:pt>
                <c:pt idx="10379">
                  <c:v>154.74879999999999</c:v>
                </c:pt>
                <c:pt idx="10380">
                  <c:v>154.77449999999999</c:v>
                </c:pt>
                <c:pt idx="10381">
                  <c:v>154.80019999999999</c:v>
                </c:pt>
                <c:pt idx="10382">
                  <c:v>154.82599999999999</c:v>
                </c:pt>
                <c:pt idx="10383">
                  <c:v>154.85169999999999</c:v>
                </c:pt>
                <c:pt idx="10384">
                  <c:v>154.87739999999999</c:v>
                </c:pt>
                <c:pt idx="10385">
                  <c:v>154.90309999999999</c:v>
                </c:pt>
                <c:pt idx="10386">
                  <c:v>154.9288</c:v>
                </c:pt>
                <c:pt idx="10387">
                  <c:v>154.9546</c:v>
                </c:pt>
                <c:pt idx="10388">
                  <c:v>154.9803</c:v>
                </c:pt>
                <c:pt idx="10389">
                  <c:v>155.006</c:v>
                </c:pt>
                <c:pt idx="10390">
                  <c:v>155.0318</c:v>
                </c:pt>
                <c:pt idx="10391">
                  <c:v>155.0575</c:v>
                </c:pt>
                <c:pt idx="10392">
                  <c:v>155.08320000000001</c:v>
                </c:pt>
                <c:pt idx="10393">
                  <c:v>155.10900000000001</c:v>
                </c:pt>
                <c:pt idx="10394">
                  <c:v>155.13470000000001</c:v>
                </c:pt>
                <c:pt idx="10395">
                  <c:v>155.16050000000001</c:v>
                </c:pt>
                <c:pt idx="10396">
                  <c:v>155.18620000000001</c:v>
                </c:pt>
                <c:pt idx="10397">
                  <c:v>155.21199999999999</c:v>
                </c:pt>
                <c:pt idx="10398">
                  <c:v>155.23769999999999</c:v>
                </c:pt>
                <c:pt idx="10399">
                  <c:v>155.26349999999999</c:v>
                </c:pt>
                <c:pt idx="10400">
                  <c:v>155.28919999999999</c:v>
                </c:pt>
                <c:pt idx="10401">
                  <c:v>155.315</c:v>
                </c:pt>
                <c:pt idx="10402">
                  <c:v>155.3407</c:v>
                </c:pt>
                <c:pt idx="10403">
                  <c:v>155.3665</c:v>
                </c:pt>
                <c:pt idx="10404">
                  <c:v>155.39230000000001</c:v>
                </c:pt>
                <c:pt idx="10405">
                  <c:v>155.41800000000001</c:v>
                </c:pt>
                <c:pt idx="10406">
                  <c:v>155.44380000000001</c:v>
                </c:pt>
                <c:pt idx="10407">
                  <c:v>155.46960000000001</c:v>
                </c:pt>
                <c:pt idx="10408">
                  <c:v>155.49529999999999</c:v>
                </c:pt>
                <c:pt idx="10409">
                  <c:v>155.52109999999999</c:v>
                </c:pt>
                <c:pt idx="10410">
                  <c:v>155.54689999999999</c:v>
                </c:pt>
                <c:pt idx="10411">
                  <c:v>155.5727</c:v>
                </c:pt>
                <c:pt idx="10412">
                  <c:v>155.5984</c:v>
                </c:pt>
                <c:pt idx="10413">
                  <c:v>155.6242</c:v>
                </c:pt>
                <c:pt idx="10414">
                  <c:v>155.65</c:v>
                </c:pt>
                <c:pt idx="10415">
                  <c:v>155.67580000000001</c:v>
                </c:pt>
                <c:pt idx="10416">
                  <c:v>155.70160000000001</c:v>
                </c:pt>
                <c:pt idx="10417">
                  <c:v>155.72739999999999</c:v>
                </c:pt>
                <c:pt idx="10418">
                  <c:v>155.75319999999999</c:v>
                </c:pt>
                <c:pt idx="10419">
                  <c:v>155.779</c:v>
                </c:pt>
                <c:pt idx="10420">
                  <c:v>155.8048</c:v>
                </c:pt>
                <c:pt idx="10421">
                  <c:v>155.8306</c:v>
                </c:pt>
                <c:pt idx="10422">
                  <c:v>155.85640000000001</c:v>
                </c:pt>
                <c:pt idx="10423">
                  <c:v>155.88220000000001</c:v>
                </c:pt>
                <c:pt idx="10424">
                  <c:v>155.90799999999999</c:v>
                </c:pt>
                <c:pt idx="10425">
                  <c:v>155.93379999999999</c:v>
                </c:pt>
                <c:pt idx="10426">
                  <c:v>155.95959999999999</c:v>
                </c:pt>
                <c:pt idx="10427">
                  <c:v>155.9854</c:v>
                </c:pt>
                <c:pt idx="10428">
                  <c:v>156.0112</c:v>
                </c:pt>
                <c:pt idx="10429">
                  <c:v>156.03700000000001</c:v>
                </c:pt>
                <c:pt idx="10430">
                  <c:v>156.06290000000001</c:v>
                </c:pt>
                <c:pt idx="10431">
                  <c:v>156.08869999999999</c:v>
                </c:pt>
                <c:pt idx="10432">
                  <c:v>156.11449999999999</c:v>
                </c:pt>
                <c:pt idx="10433">
                  <c:v>156.1403</c:v>
                </c:pt>
                <c:pt idx="10434">
                  <c:v>156.1662</c:v>
                </c:pt>
                <c:pt idx="10435">
                  <c:v>156.19200000000001</c:v>
                </c:pt>
                <c:pt idx="10436">
                  <c:v>156.21780000000001</c:v>
                </c:pt>
                <c:pt idx="10437">
                  <c:v>156.24369999999999</c:v>
                </c:pt>
                <c:pt idx="10438">
                  <c:v>156.26949999999999</c:v>
                </c:pt>
                <c:pt idx="10439">
                  <c:v>156.2953</c:v>
                </c:pt>
                <c:pt idx="10440">
                  <c:v>156.3212</c:v>
                </c:pt>
                <c:pt idx="10441">
                  <c:v>156.34700000000001</c:v>
                </c:pt>
                <c:pt idx="10442">
                  <c:v>156.37289999999999</c:v>
                </c:pt>
                <c:pt idx="10443">
                  <c:v>156.39869999999999</c:v>
                </c:pt>
                <c:pt idx="10444">
                  <c:v>156.4246</c:v>
                </c:pt>
                <c:pt idx="10445">
                  <c:v>156.4504</c:v>
                </c:pt>
                <c:pt idx="10446">
                  <c:v>156.47630000000001</c:v>
                </c:pt>
                <c:pt idx="10447">
                  <c:v>156.50210000000001</c:v>
                </c:pt>
                <c:pt idx="10448">
                  <c:v>156.52799999999999</c:v>
                </c:pt>
                <c:pt idx="10449">
                  <c:v>156.5538</c:v>
                </c:pt>
                <c:pt idx="10450">
                  <c:v>156.5797</c:v>
                </c:pt>
                <c:pt idx="10451">
                  <c:v>156.60560000000001</c:v>
                </c:pt>
                <c:pt idx="10452">
                  <c:v>156.63140000000001</c:v>
                </c:pt>
                <c:pt idx="10453">
                  <c:v>156.65729999999999</c:v>
                </c:pt>
                <c:pt idx="10454">
                  <c:v>156.6832</c:v>
                </c:pt>
                <c:pt idx="10455">
                  <c:v>156.709</c:v>
                </c:pt>
                <c:pt idx="10456">
                  <c:v>156.73490000000001</c:v>
                </c:pt>
                <c:pt idx="10457">
                  <c:v>156.76079999999999</c:v>
                </c:pt>
                <c:pt idx="10458">
                  <c:v>156.7867</c:v>
                </c:pt>
                <c:pt idx="10459">
                  <c:v>156.8125</c:v>
                </c:pt>
                <c:pt idx="10460">
                  <c:v>156.83840000000001</c:v>
                </c:pt>
                <c:pt idx="10461">
                  <c:v>156.86429999999999</c:v>
                </c:pt>
                <c:pt idx="10462">
                  <c:v>156.89019999999999</c:v>
                </c:pt>
                <c:pt idx="10463">
                  <c:v>156.9161</c:v>
                </c:pt>
                <c:pt idx="10464">
                  <c:v>156.94200000000001</c:v>
                </c:pt>
                <c:pt idx="10465">
                  <c:v>156.96789999999999</c:v>
                </c:pt>
                <c:pt idx="10466">
                  <c:v>156.99379999999999</c:v>
                </c:pt>
                <c:pt idx="10467">
                  <c:v>157.0197</c:v>
                </c:pt>
                <c:pt idx="10468">
                  <c:v>157.04560000000001</c:v>
                </c:pt>
                <c:pt idx="10469">
                  <c:v>157.07149999999999</c:v>
                </c:pt>
                <c:pt idx="10470">
                  <c:v>157.09739999999999</c:v>
                </c:pt>
                <c:pt idx="10471">
                  <c:v>157.1233</c:v>
                </c:pt>
                <c:pt idx="10472">
                  <c:v>157.14920000000001</c:v>
                </c:pt>
                <c:pt idx="10473">
                  <c:v>157.17509999999999</c:v>
                </c:pt>
                <c:pt idx="10474">
                  <c:v>157.20099999999999</c:v>
                </c:pt>
                <c:pt idx="10475">
                  <c:v>157.2269</c:v>
                </c:pt>
                <c:pt idx="10476">
                  <c:v>157.25290000000001</c:v>
                </c:pt>
                <c:pt idx="10477">
                  <c:v>157.27879999999999</c:v>
                </c:pt>
                <c:pt idx="10478">
                  <c:v>157.3047</c:v>
                </c:pt>
                <c:pt idx="10479">
                  <c:v>157.3306</c:v>
                </c:pt>
                <c:pt idx="10480">
                  <c:v>157.35659999999999</c:v>
                </c:pt>
                <c:pt idx="10481">
                  <c:v>157.38249999999999</c:v>
                </c:pt>
                <c:pt idx="10482">
                  <c:v>157.4084</c:v>
                </c:pt>
                <c:pt idx="10483">
                  <c:v>157.43430000000001</c:v>
                </c:pt>
                <c:pt idx="10484">
                  <c:v>157.46029999999999</c:v>
                </c:pt>
                <c:pt idx="10485">
                  <c:v>157.4862</c:v>
                </c:pt>
                <c:pt idx="10486">
                  <c:v>157.5121</c:v>
                </c:pt>
                <c:pt idx="10487">
                  <c:v>157.53809999999999</c:v>
                </c:pt>
                <c:pt idx="10488">
                  <c:v>157.56399999999999</c:v>
                </c:pt>
                <c:pt idx="10489">
                  <c:v>157.59</c:v>
                </c:pt>
                <c:pt idx="10490">
                  <c:v>157.61590000000001</c:v>
                </c:pt>
                <c:pt idx="10491">
                  <c:v>157.64189999999999</c:v>
                </c:pt>
                <c:pt idx="10492">
                  <c:v>157.6678</c:v>
                </c:pt>
                <c:pt idx="10493">
                  <c:v>157.69380000000001</c:v>
                </c:pt>
                <c:pt idx="10494">
                  <c:v>157.71969999999999</c:v>
                </c:pt>
                <c:pt idx="10495">
                  <c:v>157.7457</c:v>
                </c:pt>
                <c:pt idx="10496">
                  <c:v>157.77170000000001</c:v>
                </c:pt>
                <c:pt idx="10497">
                  <c:v>157.79759999999999</c:v>
                </c:pt>
                <c:pt idx="10498">
                  <c:v>157.8236</c:v>
                </c:pt>
                <c:pt idx="10499">
                  <c:v>157.84950000000001</c:v>
                </c:pt>
                <c:pt idx="10500">
                  <c:v>157.87549999999999</c:v>
                </c:pt>
                <c:pt idx="10501">
                  <c:v>157.9015</c:v>
                </c:pt>
                <c:pt idx="10502">
                  <c:v>157.92750000000001</c:v>
                </c:pt>
                <c:pt idx="10503">
                  <c:v>157.95339999999999</c:v>
                </c:pt>
                <c:pt idx="10504">
                  <c:v>157.9794</c:v>
                </c:pt>
                <c:pt idx="10505">
                  <c:v>158.00540000000001</c:v>
                </c:pt>
                <c:pt idx="10506">
                  <c:v>158.03139999999999</c:v>
                </c:pt>
                <c:pt idx="10507">
                  <c:v>158.0574</c:v>
                </c:pt>
                <c:pt idx="10508">
                  <c:v>158.08330000000001</c:v>
                </c:pt>
                <c:pt idx="10509">
                  <c:v>158.10929999999999</c:v>
                </c:pt>
                <c:pt idx="10510">
                  <c:v>158.1353</c:v>
                </c:pt>
                <c:pt idx="10511">
                  <c:v>158.16130000000001</c:v>
                </c:pt>
                <c:pt idx="10512">
                  <c:v>158.18729999999999</c:v>
                </c:pt>
                <c:pt idx="10513">
                  <c:v>158.2133</c:v>
                </c:pt>
                <c:pt idx="10514">
                  <c:v>158.23929999999999</c:v>
                </c:pt>
                <c:pt idx="10515">
                  <c:v>158.2653</c:v>
                </c:pt>
                <c:pt idx="10516">
                  <c:v>158.29130000000001</c:v>
                </c:pt>
                <c:pt idx="10517">
                  <c:v>158.31729999999999</c:v>
                </c:pt>
                <c:pt idx="10518">
                  <c:v>158.3433</c:v>
                </c:pt>
                <c:pt idx="10519">
                  <c:v>158.36930000000001</c:v>
                </c:pt>
                <c:pt idx="10520">
                  <c:v>158.39529999999999</c:v>
                </c:pt>
                <c:pt idx="10521">
                  <c:v>158.4213</c:v>
                </c:pt>
                <c:pt idx="10522">
                  <c:v>158.44739999999999</c:v>
                </c:pt>
                <c:pt idx="10523">
                  <c:v>158.4734</c:v>
                </c:pt>
                <c:pt idx="10524">
                  <c:v>158.49940000000001</c:v>
                </c:pt>
                <c:pt idx="10525">
                  <c:v>158.52539999999999</c:v>
                </c:pt>
                <c:pt idx="10526">
                  <c:v>158.5514</c:v>
                </c:pt>
                <c:pt idx="10527">
                  <c:v>158.57749999999999</c:v>
                </c:pt>
                <c:pt idx="10528">
                  <c:v>158.6035</c:v>
                </c:pt>
                <c:pt idx="10529">
                  <c:v>158.62950000000001</c:v>
                </c:pt>
                <c:pt idx="10530">
                  <c:v>158.65559999999999</c:v>
                </c:pt>
                <c:pt idx="10531">
                  <c:v>158.6816</c:v>
                </c:pt>
                <c:pt idx="10532">
                  <c:v>158.70760000000001</c:v>
                </c:pt>
                <c:pt idx="10533">
                  <c:v>158.7337</c:v>
                </c:pt>
                <c:pt idx="10534">
                  <c:v>158.75970000000001</c:v>
                </c:pt>
                <c:pt idx="10535">
                  <c:v>158.78579999999999</c:v>
                </c:pt>
                <c:pt idx="10536">
                  <c:v>158.81180000000001</c:v>
                </c:pt>
                <c:pt idx="10537">
                  <c:v>158.83779999999999</c:v>
                </c:pt>
                <c:pt idx="10538">
                  <c:v>158.8639</c:v>
                </c:pt>
                <c:pt idx="10539">
                  <c:v>158.88999999999999</c:v>
                </c:pt>
                <c:pt idx="10540">
                  <c:v>158.916</c:v>
                </c:pt>
                <c:pt idx="10541">
                  <c:v>158.94210000000001</c:v>
                </c:pt>
                <c:pt idx="10542">
                  <c:v>158.96809999999999</c:v>
                </c:pt>
                <c:pt idx="10543">
                  <c:v>158.99420000000001</c:v>
                </c:pt>
                <c:pt idx="10544">
                  <c:v>159.02019999999999</c:v>
                </c:pt>
                <c:pt idx="10545">
                  <c:v>159.0463</c:v>
                </c:pt>
                <c:pt idx="10546">
                  <c:v>159.07239999999999</c:v>
                </c:pt>
                <c:pt idx="10547">
                  <c:v>159.0984</c:v>
                </c:pt>
                <c:pt idx="10548">
                  <c:v>159.12450000000001</c:v>
                </c:pt>
                <c:pt idx="10549">
                  <c:v>159.1506</c:v>
                </c:pt>
                <c:pt idx="10550">
                  <c:v>159.17670000000001</c:v>
                </c:pt>
                <c:pt idx="10551">
                  <c:v>159.20269999999999</c:v>
                </c:pt>
                <c:pt idx="10552">
                  <c:v>159.22880000000001</c:v>
                </c:pt>
                <c:pt idx="10553">
                  <c:v>159.25489999999999</c:v>
                </c:pt>
                <c:pt idx="10554">
                  <c:v>159.28100000000001</c:v>
                </c:pt>
                <c:pt idx="10555">
                  <c:v>159.30709999999999</c:v>
                </c:pt>
                <c:pt idx="10556">
                  <c:v>159.33320000000001</c:v>
                </c:pt>
                <c:pt idx="10557">
                  <c:v>159.35929999999999</c:v>
                </c:pt>
                <c:pt idx="10558">
                  <c:v>159.3853</c:v>
                </c:pt>
                <c:pt idx="10559">
                  <c:v>159.41139999999999</c:v>
                </c:pt>
                <c:pt idx="10560">
                  <c:v>159.4375</c:v>
                </c:pt>
                <c:pt idx="10561">
                  <c:v>159.46360000000001</c:v>
                </c:pt>
                <c:pt idx="10562">
                  <c:v>159.4897</c:v>
                </c:pt>
                <c:pt idx="10563">
                  <c:v>159.51580000000001</c:v>
                </c:pt>
                <c:pt idx="10564">
                  <c:v>159.5419</c:v>
                </c:pt>
                <c:pt idx="10565">
                  <c:v>159.56809999999999</c:v>
                </c:pt>
                <c:pt idx="10566">
                  <c:v>159.5942</c:v>
                </c:pt>
                <c:pt idx="10567">
                  <c:v>159.62029999999999</c:v>
                </c:pt>
                <c:pt idx="10568">
                  <c:v>159.6464</c:v>
                </c:pt>
                <c:pt idx="10569">
                  <c:v>159.67250000000001</c:v>
                </c:pt>
                <c:pt idx="10570">
                  <c:v>159.6986</c:v>
                </c:pt>
                <c:pt idx="10571">
                  <c:v>159.72470000000001</c:v>
                </c:pt>
                <c:pt idx="10572">
                  <c:v>159.7509</c:v>
                </c:pt>
                <c:pt idx="10573">
                  <c:v>159.77699999999999</c:v>
                </c:pt>
                <c:pt idx="10574">
                  <c:v>159.8031</c:v>
                </c:pt>
                <c:pt idx="10575">
                  <c:v>159.82919999999999</c:v>
                </c:pt>
                <c:pt idx="10576">
                  <c:v>159.8554</c:v>
                </c:pt>
                <c:pt idx="10577">
                  <c:v>159.88149999999999</c:v>
                </c:pt>
                <c:pt idx="10578">
                  <c:v>159.9076</c:v>
                </c:pt>
                <c:pt idx="10579">
                  <c:v>159.93379999999999</c:v>
                </c:pt>
                <c:pt idx="10580">
                  <c:v>159.9599</c:v>
                </c:pt>
                <c:pt idx="10581">
                  <c:v>159.98609999999999</c:v>
                </c:pt>
                <c:pt idx="10582">
                  <c:v>160.01220000000001</c:v>
                </c:pt>
                <c:pt idx="10583">
                  <c:v>160.03829999999999</c:v>
                </c:pt>
                <c:pt idx="10584">
                  <c:v>160.06450000000001</c:v>
                </c:pt>
                <c:pt idx="10585">
                  <c:v>160.0907</c:v>
                </c:pt>
                <c:pt idx="10586">
                  <c:v>160.11680000000001</c:v>
                </c:pt>
                <c:pt idx="10587">
                  <c:v>160.143</c:v>
                </c:pt>
                <c:pt idx="10588">
                  <c:v>160.16909999999999</c:v>
                </c:pt>
                <c:pt idx="10589">
                  <c:v>160.1953</c:v>
                </c:pt>
                <c:pt idx="10590">
                  <c:v>160.22139999999999</c:v>
                </c:pt>
                <c:pt idx="10591">
                  <c:v>160.24760000000001</c:v>
                </c:pt>
                <c:pt idx="10592">
                  <c:v>160.27379999999999</c:v>
                </c:pt>
                <c:pt idx="10593">
                  <c:v>160.29990000000001</c:v>
                </c:pt>
                <c:pt idx="10594">
                  <c:v>160.3261</c:v>
                </c:pt>
                <c:pt idx="10595">
                  <c:v>160.35230000000001</c:v>
                </c:pt>
                <c:pt idx="10596">
                  <c:v>160.3784</c:v>
                </c:pt>
                <c:pt idx="10597">
                  <c:v>160.40459999999999</c:v>
                </c:pt>
                <c:pt idx="10598">
                  <c:v>160.4308</c:v>
                </c:pt>
                <c:pt idx="10599">
                  <c:v>160.45699999999999</c:v>
                </c:pt>
                <c:pt idx="10600">
                  <c:v>160.48320000000001</c:v>
                </c:pt>
                <c:pt idx="10601">
                  <c:v>160.5093</c:v>
                </c:pt>
                <c:pt idx="10602">
                  <c:v>160.53550000000001</c:v>
                </c:pt>
                <c:pt idx="10603">
                  <c:v>160.5617</c:v>
                </c:pt>
                <c:pt idx="10604">
                  <c:v>160.58789999999999</c:v>
                </c:pt>
                <c:pt idx="10605">
                  <c:v>160.61410000000001</c:v>
                </c:pt>
                <c:pt idx="10606">
                  <c:v>160.6403</c:v>
                </c:pt>
                <c:pt idx="10607">
                  <c:v>160.66650000000001</c:v>
                </c:pt>
                <c:pt idx="10608">
                  <c:v>160.6927</c:v>
                </c:pt>
                <c:pt idx="10609">
                  <c:v>160.71889999999999</c:v>
                </c:pt>
                <c:pt idx="10610">
                  <c:v>160.74510000000001</c:v>
                </c:pt>
                <c:pt idx="10611">
                  <c:v>160.7713</c:v>
                </c:pt>
                <c:pt idx="10612">
                  <c:v>160.79750000000001</c:v>
                </c:pt>
                <c:pt idx="10613">
                  <c:v>160.8237</c:v>
                </c:pt>
                <c:pt idx="10614">
                  <c:v>160.84989999999999</c:v>
                </c:pt>
                <c:pt idx="10615">
                  <c:v>160.87610000000001</c:v>
                </c:pt>
                <c:pt idx="10616">
                  <c:v>160.9024</c:v>
                </c:pt>
                <c:pt idx="10617">
                  <c:v>160.92859999999999</c:v>
                </c:pt>
                <c:pt idx="10618">
                  <c:v>160.95480000000001</c:v>
                </c:pt>
                <c:pt idx="10619">
                  <c:v>160.98099999999999</c:v>
                </c:pt>
                <c:pt idx="10620">
                  <c:v>161.00720000000001</c:v>
                </c:pt>
                <c:pt idx="10621">
                  <c:v>161.0335</c:v>
                </c:pt>
                <c:pt idx="10622">
                  <c:v>161.05969999999999</c:v>
                </c:pt>
                <c:pt idx="10623">
                  <c:v>161.08590000000001</c:v>
                </c:pt>
                <c:pt idx="10624">
                  <c:v>161.1122</c:v>
                </c:pt>
                <c:pt idx="10625">
                  <c:v>161.13839999999999</c:v>
                </c:pt>
                <c:pt idx="10626">
                  <c:v>161.16460000000001</c:v>
                </c:pt>
                <c:pt idx="10627">
                  <c:v>161.1909</c:v>
                </c:pt>
                <c:pt idx="10628">
                  <c:v>161.21709999999999</c:v>
                </c:pt>
                <c:pt idx="10629">
                  <c:v>161.24340000000001</c:v>
                </c:pt>
                <c:pt idx="10630">
                  <c:v>161.2696</c:v>
                </c:pt>
                <c:pt idx="10631">
                  <c:v>161.29589999999999</c:v>
                </c:pt>
                <c:pt idx="10632">
                  <c:v>161.32210000000001</c:v>
                </c:pt>
                <c:pt idx="10633">
                  <c:v>161.3484</c:v>
                </c:pt>
                <c:pt idx="10634">
                  <c:v>161.37459999999999</c:v>
                </c:pt>
                <c:pt idx="10635">
                  <c:v>161.40090000000001</c:v>
                </c:pt>
                <c:pt idx="10636">
                  <c:v>161.4271</c:v>
                </c:pt>
                <c:pt idx="10637">
                  <c:v>161.45339999999999</c:v>
                </c:pt>
                <c:pt idx="10638">
                  <c:v>161.47970000000001</c:v>
                </c:pt>
                <c:pt idx="10639">
                  <c:v>161.5059</c:v>
                </c:pt>
                <c:pt idx="10640">
                  <c:v>161.53219999999999</c:v>
                </c:pt>
                <c:pt idx="10641">
                  <c:v>161.55850000000001</c:v>
                </c:pt>
                <c:pt idx="10642">
                  <c:v>161.5847</c:v>
                </c:pt>
                <c:pt idx="10643">
                  <c:v>161.61099999999999</c:v>
                </c:pt>
                <c:pt idx="10644">
                  <c:v>161.63730000000001</c:v>
                </c:pt>
                <c:pt idx="10645">
                  <c:v>161.6636</c:v>
                </c:pt>
                <c:pt idx="10646">
                  <c:v>161.68979999999999</c:v>
                </c:pt>
                <c:pt idx="10647">
                  <c:v>161.71610000000001</c:v>
                </c:pt>
                <c:pt idx="10648">
                  <c:v>161.7424</c:v>
                </c:pt>
                <c:pt idx="10649">
                  <c:v>161.7687</c:v>
                </c:pt>
                <c:pt idx="10650">
                  <c:v>161.79499999999999</c:v>
                </c:pt>
                <c:pt idx="10651">
                  <c:v>161.82130000000001</c:v>
                </c:pt>
                <c:pt idx="10652">
                  <c:v>161.8476</c:v>
                </c:pt>
                <c:pt idx="10653">
                  <c:v>161.87389999999999</c:v>
                </c:pt>
                <c:pt idx="10654">
                  <c:v>161.90020000000001</c:v>
                </c:pt>
                <c:pt idx="10655">
                  <c:v>161.9265</c:v>
                </c:pt>
                <c:pt idx="10656">
                  <c:v>161.9528</c:v>
                </c:pt>
                <c:pt idx="10657">
                  <c:v>161.97909999999999</c:v>
                </c:pt>
                <c:pt idx="10658">
                  <c:v>162.00540000000001</c:v>
                </c:pt>
                <c:pt idx="10659">
                  <c:v>162.0317</c:v>
                </c:pt>
                <c:pt idx="10660">
                  <c:v>162.05799999999999</c:v>
                </c:pt>
                <c:pt idx="10661">
                  <c:v>162.08430000000001</c:v>
                </c:pt>
                <c:pt idx="10662">
                  <c:v>162.11060000000001</c:v>
                </c:pt>
                <c:pt idx="10663">
                  <c:v>162.1369</c:v>
                </c:pt>
                <c:pt idx="10664">
                  <c:v>162.16329999999999</c:v>
                </c:pt>
                <c:pt idx="10665">
                  <c:v>162.18960000000001</c:v>
                </c:pt>
                <c:pt idx="10666">
                  <c:v>162.2159</c:v>
                </c:pt>
                <c:pt idx="10667">
                  <c:v>162.2422</c:v>
                </c:pt>
                <c:pt idx="10668">
                  <c:v>162.26859999999999</c:v>
                </c:pt>
                <c:pt idx="10669">
                  <c:v>162.29490000000001</c:v>
                </c:pt>
                <c:pt idx="10670">
                  <c:v>162.3212</c:v>
                </c:pt>
                <c:pt idx="10671">
                  <c:v>162.3475</c:v>
                </c:pt>
                <c:pt idx="10672">
                  <c:v>162.37389999999999</c:v>
                </c:pt>
                <c:pt idx="10673">
                  <c:v>162.40020000000001</c:v>
                </c:pt>
                <c:pt idx="10674">
                  <c:v>162.42660000000001</c:v>
                </c:pt>
                <c:pt idx="10675">
                  <c:v>162.4529</c:v>
                </c:pt>
                <c:pt idx="10676">
                  <c:v>162.47919999999999</c:v>
                </c:pt>
                <c:pt idx="10677">
                  <c:v>162.50559999999999</c:v>
                </c:pt>
                <c:pt idx="10678">
                  <c:v>162.53200000000001</c:v>
                </c:pt>
                <c:pt idx="10679">
                  <c:v>162.5583</c:v>
                </c:pt>
                <c:pt idx="10680">
                  <c:v>162.5847</c:v>
                </c:pt>
                <c:pt idx="10681">
                  <c:v>162.61099999999999</c:v>
                </c:pt>
                <c:pt idx="10682">
                  <c:v>162.63740000000001</c:v>
                </c:pt>
                <c:pt idx="10683">
                  <c:v>162.66370000000001</c:v>
                </c:pt>
                <c:pt idx="10684">
                  <c:v>162.6901</c:v>
                </c:pt>
                <c:pt idx="10685">
                  <c:v>162.71639999999999</c:v>
                </c:pt>
                <c:pt idx="10686">
                  <c:v>162.74279999999999</c:v>
                </c:pt>
                <c:pt idx="10687">
                  <c:v>162.76920000000001</c:v>
                </c:pt>
                <c:pt idx="10688">
                  <c:v>162.7955</c:v>
                </c:pt>
                <c:pt idx="10689">
                  <c:v>162.8219</c:v>
                </c:pt>
                <c:pt idx="10690">
                  <c:v>162.84829999999999</c:v>
                </c:pt>
                <c:pt idx="10691">
                  <c:v>162.87469999999999</c:v>
                </c:pt>
                <c:pt idx="10692">
                  <c:v>162.90110000000001</c:v>
                </c:pt>
                <c:pt idx="10693">
                  <c:v>162.92740000000001</c:v>
                </c:pt>
                <c:pt idx="10694">
                  <c:v>162.9538</c:v>
                </c:pt>
                <c:pt idx="10695">
                  <c:v>162.9802</c:v>
                </c:pt>
                <c:pt idx="10696">
                  <c:v>163.00659999999999</c:v>
                </c:pt>
                <c:pt idx="10697">
                  <c:v>163.03299999999999</c:v>
                </c:pt>
                <c:pt idx="10698">
                  <c:v>163.05940000000001</c:v>
                </c:pt>
                <c:pt idx="10699">
                  <c:v>163.08580000000001</c:v>
                </c:pt>
                <c:pt idx="10700">
                  <c:v>163.1122</c:v>
                </c:pt>
                <c:pt idx="10701">
                  <c:v>163.1386</c:v>
                </c:pt>
                <c:pt idx="10702">
                  <c:v>163.16499999999999</c:v>
                </c:pt>
                <c:pt idx="10703">
                  <c:v>163.19139999999999</c:v>
                </c:pt>
                <c:pt idx="10704">
                  <c:v>163.21780000000001</c:v>
                </c:pt>
                <c:pt idx="10705">
                  <c:v>163.24420000000001</c:v>
                </c:pt>
                <c:pt idx="10706">
                  <c:v>163.2706</c:v>
                </c:pt>
                <c:pt idx="10707">
                  <c:v>163.297</c:v>
                </c:pt>
                <c:pt idx="10708">
                  <c:v>163.32339999999999</c:v>
                </c:pt>
                <c:pt idx="10709">
                  <c:v>163.34979999999999</c:v>
                </c:pt>
                <c:pt idx="10710">
                  <c:v>163.37620000000001</c:v>
                </c:pt>
                <c:pt idx="10711">
                  <c:v>163.40270000000001</c:v>
                </c:pt>
                <c:pt idx="10712">
                  <c:v>163.42910000000001</c:v>
                </c:pt>
                <c:pt idx="10713">
                  <c:v>163.4555</c:v>
                </c:pt>
                <c:pt idx="10714">
                  <c:v>163.4819</c:v>
                </c:pt>
                <c:pt idx="10715">
                  <c:v>163.50839999999999</c:v>
                </c:pt>
                <c:pt idx="10716">
                  <c:v>163.53479999999999</c:v>
                </c:pt>
                <c:pt idx="10717">
                  <c:v>163.56120000000001</c:v>
                </c:pt>
                <c:pt idx="10718">
                  <c:v>163.58760000000001</c:v>
                </c:pt>
                <c:pt idx="10719">
                  <c:v>163.61410000000001</c:v>
                </c:pt>
                <c:pt idx="10720">
                  <c:v>163.6405</c:v>
                </c:pt>
                <c:pt idx="10721">
                  <c:v>163.667</c:v>
                </c:pt>
                <c:pt idx="10722">
                  <c:v>163.6934</c:v>
                </c:pt>
                <c:pt idx="10723">
                  <c:v>163.71979999999999</c:v>
                </c:pt>
                <c:pt idx="10724">
                  <c:v>163.74629999999999</c:v>
                </c:pt>
                <c:pt idx="10725">
                  <c:v>163.77279999999999</c:v>
                </c:pt>
                <c:pt idx="10726">
                  <c:v>163.79920000000001</c:v>
                </c:pt>
                <c:pt idx="10727">
                  <c:v>163.82570000000001</c:v>
                </c:pt>
                <c:pt idx="10728">
                  <c:v>163.85210000000001</c:v>
                </c:pt>
                <c:pt idx="10729">
                  <c:v>163.87860000000001</c:v>
                </c:pt>
                <c:pt idx="10730">
                  <c:v>163.905</c:v>
                </c:pt>
                <c:pt idx="10731">
                  <c:v>163.9315</c:v>
                </c:pt>
                <c:pt idx="10732">
                  <c:v>163.958</c:v>
                </c:pt>
                <c:pt idx="10733">
                  <c:v>163.98439999999999</c:v>
                </c:pt>
                <c:pt idx="10734">
                  <c:v>164.01089999999999</c:v>
                </c:pt>
                <c:pt idx="10735">
                  <c:v>164.03739999999999</c:v>
                </c:pt>
                <c:pt idx="10736">
                  <c:v>164.06379999999999</c:v>
                </c:pt>
                <c:pt idx="10737">
                  <c:v>164.09030000000001</c:v>
                </c:pt>
                <c:pt idx="10738">
                  <c:v>164.11680000000001</c:v>
                </c:pt>
                <c:pt idx="10739">
                  <c:v>164.14330000000001</c:v>
                </c:pt>
                <c:pt idx="10740">
                  <c:v>164.16970000000001</c:v>
                </c:pt>
                <c:pt idx="10741">
                  <c:v>164.1962</c:v>
                </c:pt>
                <c:pt idx="10742">
                  <c:v>164.2227</c:v>
                </c:pt>
                <c:pt idx="10743">
                  <c:v>164.2492</c:v>
                </c:pt>
                <c:pt idx="10744">
                  <c:v>164.2757</c:v>
                </c:pt>
                <c:pt idx="10745">
                  <c:v>164.3022</c:v>
                </c:pt>
                <c:pt idx="10746">
                  <c:v>164.3287</c:v>
                </c:pt>
                <c:pt idx="10747">
                  <c:v>164.3552</c:v>
                </c:pt>
                <c:pt idx="10748">
                  <c:v>164.3817</c:v>
                </c:pt>
                <c:pt idx="10749">
                  <c:v>164.40819999999999</c:v>
                </c:pt>
                <c:pt idx="10750">
                  <c:v>164.43469999999999</c:v>
                </c:pt>
                <c:pt idx="10751">
                  <c:v>164.46119999999999</c:v>
                </c:pt>
                <c:pt idx="10752">
                  <c:v>164.48769999999999</c:v>
                </c:pt>
                <c:pt idx="10753">
                  <c:v>164.51419999999999</c:v>
                </c:pt>
                <c:pt idx="10754">
                  <c:v>164.54069999999999</c:v>
                </c:pt>
                <c:pt idx="10755">
                  <c:v>164.56720000000001</c:v>
                </c:pt>
                <c:pt idx="10756">
                  <c:v>164.59370000000001</c:v>
                </c:pt>
                <c:pt idx="10757">
                  <c:v>164.62029999999999</c:v>
                </c:pt>
                <c:pt idx="10758">
                  <c:v>164.64680000000001</c:v>
                </c:pt>
                <c:pt idx="10759">
                  <c:v>164.67330000000001</c:v>
                </c:pt>
                <c:pt idx="10760">
                  <c:v>164.69980000000001</c:v>
                </c:pt>
                <c:pt idx="10761">
                  <c:v>164.72630000000001</c:v>
                </c:pt>
                <c:pt idx="10762">
                  <c:v>164.75290000000001</c:v>
                </c:pt>
                <c:pt idx="10763">
                  <c:v>164.77940000000001</c:v>
                </c:pt>
                <c:pt idx="10764">
                  <c:v>164.80590000000001</c:v>
                </c:pt>
                <c:pt idx="10765">
                  <c:v>164.83250000000001</c:v>
                </c:pt>
                <c:pt idx="10766">
                  <c:v>164.85900000000001</c:v>
                </c:pt>
                <c:pt idx="10767">
                  <c:v>164.88550000000001</c:v>
                </c:pt>
                <c:pt idx="10768">
                  <c:v>164.91210000000001</c:v>
                </c:pt>
                <c:pt idx="10769">
                  <c:v>164.93860000000001</c:v>
                </c:pt>
                <c:pt idx="10770">
                  <c:v>164.96520000000001</c:v>
                </c:pt>
                <c:pt idx="10771">
                  <c:v>164.99170000000001</c:v>
                </c:pt>
                <c:pt idx="10772">
                  <c:v>165.01830000000001</c:v>
                </c:pt>
                <c:pt idx="10773">
                  <c:v>165.04480000000001</c:v>
                </c:pt>
                <c:pt idx="10774">
                  <c:v>165.07140000000001</c:v>
                </c:pt>
                <c:pt idx="10775">
                  <c:v>165.09790000000001</c:v>
                </c:pt>
                <c:pt idx="10776">
                  <c:v>165.12450000000001</c:v>
                </c:pt>
                <c:pt idx="10777">
                  <c:v>165.15100000000001</c:v>
                </c:pt>
                <c:pt idx="10778">
                  <c:v>165.17760000000001</c:v>
                </c:pt>
                <c:pt idx="10779">
                  <c:v>165.20419999999999</c:v>
                </c:pt>
                <c:pt idx="10780">
                  <c:v>165.23070000000001</c:v>
                </c:pt>
                <c:pt idx="10781">
                  <c:v>165.25729999999999</c:v>
                </c:pt>
                <c:pt idx="10782">
                  <c:v>165.28389999999999</c:v>
                </c:pt>
                <c:pt idx="10783">
                  <c:v>165.31049999999999</c:v>
                </c:pt>
                <c:pt idx="10784">
                  <c:v>165.33699999999999</c:v>
                </c:pt>
                <c:pt idx="10785">
                  <c:v>165.36359999999999</c:v>
                </c:pt>
                <c:pt idx="10786">
                  <c:v>165.39019999999999</c:v>
                </c:pt>
                <c:pt idx="10787">
                  <c:v>165.41679999999999</c:v>
                </c:pt>
                <c:pt idx="10788">
                  <c:v>165.4434</c:v>
                </c:pt>
                <c:pt idx="10789">
                  <c:v>165.4699</c:v>
                </c:pt>
                <c:pt idx="10790">
                  <c:v>165.4965</c:v>
                </c:pt>
                <c:pt idx="10791">
                  <c:v>165.5231</c:v>
                </c:pt>
                <c:pt idx="10792">
                  <c:v>165.5497</c:v>
                </c:pt>
                <c:pt idx="10793">
                  <c:v>165.5763</c:v>
                </c:pt>
                <c:pt idx="10794">
                  <c:v>165.60290000000001</c:v>
                </c:pt>
                <c:pt idx="10795">
                  <c:v>165.62950000000001</c:v>
                </c:pt>
                <c:pt idx="10796">
                  <c:v>165.65610000000001</c:v>
                </c:pt>
                <c:pt idx="10797">
                  <c:v>165.68270000000001</c:v>
                </c:pt>
                <c:pt idx="10798">
                  <c:v>165.70930000000001</c:v>
                </c:pt>
                <c:pt idx="10799">
                  <c:v>165.73589999999999</c:v>
                </c:pt>
                <c:pt idx="10800">
                  <c:v>165.76249999999999</c:v>
                </c:pt>
                <c:pt idx="10801">
                  <c:v>165.78909999999999</c:v>
                </c:pt>
                <c:pt idx="10802">
                  <c:v>165.8158</c:v>
                </c:pt>
                <c:pt idx="10803">
                  <c:v>165.8424</c:v>
                </c:pt>
                <c:pt idx="10804">
                  <c:v>165.869</c:v>
                </c:pt>
                <c:pt idx="10805">
                  <c:v>165.8956</c:v>
                </c:pt>
                <c:pt idx="10806">
                  <c:v>165.9222</c:v>
                </c:pt>
                <c:pt idx="10807">
                  <c:v>165.94890000000001</c:v>
                </c:pt>
                <c:pt idx="10808">
                  <c:v>165.97550000000001</c:v>
                </c:pt>
                <c:pt idx="10809">
                  <c:v>166.00210000000001</c:v>
                </c:pt>
                <c:pt idx="10810">
                  <c:v>166.02869999999999</c:v>
                </c:pt>
                <c:pt idx="10811">
                  <c:v>166.05539999999999</c:v>
                </c:pt>
                <c:pt idx="10812">
                  <c:v>166.08199999999999</c:v>
                </c:pt>
                <c:pt idx="10813">
                  <c:v>166.1086</c:v>
                </c:pt>
                <c:pt idx="10814">
                  <c:v>166.1353</c:v>
                </c:pt>
                <c:pt idx="10815">
                  <c:v>166.1619</c:v>
                </c:pt>
                <c:pt idx="10816">
                  <c:v>166.18860000000001</c:v>
                </c:pt>
                <c:pt idx="10817">
                  <c:v>166.21520000000001</c:v>
                </c:pt>
                <c:pt idx="10818">
                  <c:v>166.24189999999999</c:v>
                </c:pt>
                <c:pt idx="10819">
                  <c:v>166.26849999999999</c:v>
                </c:pt>
                <c:pt idx="10820">
                  <c:v>166.29519999999999</c:v>
                </c:pt>
                <c:pt idx="10821">
                  <c:v>166.3218</c:v>
                </c:pt>
                <c:pt idx="10822">
                  <c:v>166.3485</c:v>
                </c:pt>
                <c:pt idx="10823">
                  <c:v>166.3751</c:v>
                </c:pt>
                <c:pt idx="10824">
                  <c:v>166.40180000000001</c:v>
                </c:pt>
                <c:pt idx="10825">
                  <c:v>166.42850000000001</c:v>
                </c:pt>
                <c:pt idx="10826">
                  <c:v>166.45509999999999</c:v>
                </c:pt>
                <c:pt idx="10827">
                  <c:v>166.48179999999999</c:v>
                </c:pt>
                <c:pt idx="10828">
                  <c:v>166.5085</c:v>
                </c:pt>
                <c:pt idx="10829">
                  <c:v>166.5351</c:v>
                </c:pt>
                <c:pt idx="10830">
                  <c:v>166.56180000000001</c:v>
                </c:pt>
                <c:pt idx="10831">
                  <c:v>166.58850000000001</c:v>
                </c:pt>
                <c:pt idx="10832">
                  <c:v>166.61519999999999</c:v>
                </c:pt>
                <c:pt idx="10833">
                  <c:v>166.64179999999999</c:v>
                </c:pt>
                <c:pt idx="10834">
                  <c:v>166.66849999999999</c:v>
                </c:pt>
                <c:pt idx="10835">
                  <c:v>166.6952</c:v>
                </c:pt>
                <c:pt idx="10836">
                  <c:v>166.72190000000001</c:v>
                </c:pt>
                <c:pt idx="10837">
                  <c:v>166.74860000000001</c:v>
                </c:pt>
                <c:pt idx="10838">
                  <c:v>166.77529999999999</c:v>
                </c:pt>
                <c:pt idx="10839">
                  <c:v>166.80199999999999</c:v>
                </c:pt>
                <c:pt idx="10840">
                  <c:v>166.8287</c:v>
                </c:pt>
                <c:pt idx="10841">
                  <c:v>166.8553</c:v>
                </c:pt>
                <c:pt idx="10842">
                  <c:v>166.88200000000001</c:v>
                </c:pt>
                <c:pt idx="10843">
                  <c:v>166.90880000000001</c:v>
                </c:pt>
                <c:pt idx="10844">
                  <c:v>166.93549999999999</c:v>
                </c:pt>
                <c:pt idx="10845">
                  <c:v>166.9622</c:v>
                </c:pt>
                <c:pt idx="10846">
                  <c:v>166.9889</c:v>
                </c:pt>
                <c:pt idx="10847">
                  <c:v>167.01560000000001</c:v>
                </c:pt>
                <c:pt idx="10848">
                  <c:v>167.04230000000001</c:v>
                </c:pt>
                <c:pt idx="10849">
                  <c:v>167.06899999999999</c:v>
                </c:pt>
                <c:pt idx="10850">
                  <c:v>167.09569999999999</c:v>
                </c:pt>
                <c:pt idx="10851">
                  <c:v>167.1224</c:v>
                </c:pt>
                <c:pt idx="10852">
                  <c:v>167.14920000000001</c:v>
                </c:pt>
                <c:pt idx="10853">
                  <c:v>167.17590000000001</c:v>
                </c:pt>
                <c:pt idx="10854">
                  <c:v>167.20259999999999</c:v>
                </c:pt>
                <c:pt idx="10855">
                  <c:v>167.22929999999999</c:v>
                </c:pt>
                <c:pt idx="10856">
                  <c:v>167.2561</c:v>
                </c:pt>
                <c:pt idx="10857">
                  <c:v>167.28280000000001</c:v>
                </c:pt>
                <c:pt idx="10858">
                  <c:v>167.30950000000001</c:v>
                </c:pt>
                <c:pt idx="10859">
                  <c:v>167.33629999999999</c:v>
                </c:pt>
                <c:pt idx="10860">
                  <c:v>167.363</c:v>
                </c:pt>
                <c:pt idx="10861">
                  <c:v>167.3897</c:v>
                </c:pt>
                <c:pt idx="10862">
                  <c:v>167.41650000000001</c:v>
                </c:pt>
                <c:pt idx="10863">
                  <c:v>167.44319999999999</c:v>
                </c:pt>
                <c:pt idx="10864">
                  <c:v>167.47</c:v>
                </c:pt>
                <c:pt idx="10865">
                  <c:v>167.4967</c:v>
                </c:pt>
                <c:pt idx="10866">
                  <c:v>167.52350000000001</c:v>
                </c:pt>
                <c:pt idx="10867">
                  <c:v>167.55019999999999</c:v>
                </c:pt>
                <c:pt idx="10868">
                  <c:v>167.577</c:v>
                </c:pt>
                <c:pt idx="10869">
                  <c:v>167.6037</c:v>
                </c:pt>
                <c:pt idx="10870">
                  <c:v>167.63050000000001</c:v>
                </c:pt>
                <c:pt idx="10871">
                  <c:v>167.65729999999999</c:v>
                </c:pt>
                <c:pt idx="10872">
                  <c:v>167.684</c:v>
                </c:pt>
                <c:pt idx="10873">
                  <c:v>167.71080000000001</c:v>
                </c:pt>
                <c:pt idx="10874">
                  <c:v>167.73750000000001</c:v>
                </c:pt>
                <c:pt idx="10875">
                  <c:v>167.76429999999999</c:v>
                </c:pt>
                <c:pt idx="10876">
                  <c:v>167.7911</c:v>
                </c:pt>
                <c:pt idx="10877">
                  <c:v>167.81790000000001</c:v>
                </c:pt>
                <c:pt idx="10878">
                  <c:v>167.84460000000001</c:v>
                </c:pt>
                <c:pt idx="10879">
                  <c:v>167.87139999999999</c:v>
                </c:pt>
                <c:pt idx="10880">
                  <c:v>167.8982</c:v>
                </c:pt>
                <c:pt idx="10881">
                  <c:v>167.92500000000001</c:v>
                </c:pt>
                <c:pt idx="10882">
                  <c:v>167.95179999999999</c:v>
                </c:pt>
                <c:pt idx="10883">
                  <c:v>167.9785</c:v>
                </c:pt>
                <c:pt idx="10884">
                  <c:v>168.00530000000001</c:v>
                </c:pt>
                <c:pt idx="10885">
                  <c:v>168.03210000000001</c:v>
                </c:pt>
                <c:pt idx="10886">
                  <c:v>168.05889999999999</c:v>
                </c:pt>
                <c:pt idx="10887">
                  <c:v>168.0857</c:v>
                </c:pt>
                <c:pt idx="10888">
                  <c:v>168.11250000000001</c:v>
                </c:pt>
                <c:pt idx="10889">
                  <c:v>168.13929999999999</c:v>
                </c:pt>
                <c:pt idx="10890">
                  <c:v>168.1661</c:v>
                </c:pt>
                <c:pt idx="10891">
                  <c:v>168.19290000000001</c:v>
                </c:pt>
                <c:pt idx="10892">
                  <c:v>168.21969999999999</c:v>
                </c:pt>
                <c:pt idx="10893">
                  <c:v>168.2465</c:v>
                </c:pt>
                <c:pt idx="10894">
                  <c:v>168.27330000000001</c:v>
                </c:pt>
                <c:pt idx="10895">
                  <c:v>168.30019999999999</c:v>
                </c:pt>
                <c:pt idx="10896">
                  <c:v>168.327</c:v>
                </c:pt>
                <c:pt idx="10897">
                  <c:v>168.35380000000001</c:v>
                </c:pt>
                <c:pt idx="10898">
                  <c:v>168.38059999999999</c:v>
                </c:pt>
                <c:pt idx="10899">
                  <c:v>168.4074</c:v>
                </c:pt>
                <c:pt idx="10900">
                  <c:v>168.4342</c:v>
                </c:pt>
                <c:pt idx="10901">
                  <c:v>168.46109999999999</c:v>
                </c:pt>
                <c:pt idx="10902">
                  <c:v>168.4879</c:v>
                </c:pt>
                <c:pt idx="10903">
                  <c:v>168.5147</c:v>
                </c:pt>
                <c:pt idx="10904">
                  <c:v>168.54159999999999</c:v>
                </c:pt>
                <c:pt idx="10905">
                  <c:v>168.5684</c:v>
                </c:pt>
                <c:pt idx="10906">
                  <c:v>168.59520000000001</c:v>
                </c:pt>
                <c:pt idx="10907">
                  <c:v>168.62209999999999</c:v>
                </c:pt>
                <c:pt idx="10908">
                  <c:v>168.6489</c:v>
                </c:pt>
                <c:pt idx="10909">
                  <c:v>168.67580000000001</c:v>
                </c:pt>
                <c:pt idx="10910">
                  <c:v>168.70259999999999</c:v>
                </c:pt>
                <c:pt idx="10911">
                  <c:v>168.7294</c:v>
                </c:pt>
                <c:pt idx="10912">
                  <c:v>168.75630000000001</c:v>
                </c:pt>
                <c:pt idx="10913">
                  <c:v>168.78309999999999</c:v>
                </c:pt>
                <c:pt idx="10914">
                  <c:v>168.81</c:v>
                </c:pt>
                <c:pt idx="10915">
                  <c:v>168.83690000000001</c:v>
                </c:pt>
                <c:pt idx="10916">
                  <c:v>168.86369999999999</c:v>
                </c:pt>
                <c:pt idx="10917">
                  <c:v>168.89060000000001</c:v>
                </c:pt>
                <c:pt idx="10918">
                  <c:v>168.91739999999999</c:v>
                </c:pt>
                <c:pt idx="10919">
                  <c:v>168.9443</c:v>
                </c:pt>
                <c:pt idx="10920">
                  <c:v>168.97120000000001</c:v>
                </c:pt>
                <c:pt idx="10921">
                  <c:v>168.99799999999999</c:v>
                </c:pt>
                <c:pt idx="10922">
                  <c:v>169.0249</c:v>
                </c:pt>
                <c:pt idx="10923">
                  <c:v>169.05179999999999</c:v>
                </c:pt>
                <c:pt idx="10924">
                  <c:v>169.07859999999999</c:v>
                </c:pt>
                <c:pt idx="10925">
                  <c:v>169.10550000000001</c:v>
                </c:pt>
                <c:pt idx="10926">
                  <c:v>169.13239999999999</c:v>
                </c:pt>
                <c:pt idx="10927">
                  <c:v>169.1593</c:v>
                </c:pt>
                <c:pt idx="10928">
                  <c:v>169.18620000000001</c:v>
                </c:pt>
                <c:pt idx="10929">
                  <c:v>169.21299999999999</c:v>
                </c:pt>
                <c:pt idx="10930">
                  <c:v>169.23990000000001</c:v>
                </c:pt>
                <c:pt idx="10931">
                  <c:v>169.26679999999999</c:v>
                </c:pt>
                <c:pt idx="10932">
                  <c:v>169.2937</c:v>
                </c:pt>
                <c:pt idx="10933">
                  <c:v>169.32060000000001</c:v>
                </c:pt>
                <c:pt idx="10934">
                  <c:v>169.3475</c:v>
                </c:pt>
                <c:pt idx="10935">
                  <c:v>169.37440000000001</c:v>
                </c:pt>
                <c:pt idx="10936">
                  <c:v>169.40129999999999</c:v>
                </c:pt>
                <c:pt idx="10937">
                  <c:v>169.4282</c:v>
                </c:pt>
                <c:pt idx="10938">
                  <c:v>169.45509999999999</c:v>
                </c:pt>
                <c:pt idx="10939">
                  <c:v>169.482</c:v>
                </c:pt>
                <c:pt idx="10940">
                  <c:v>169.50890000000001</c:v>
                </c:pt>
                <c:pt idx="10941">
                  <c:v>169.53579999999999</c:v>
                </c:pt>
                <c:pt idx="10942">
                  <c:v>169.56270000000001</c:v>
                </c:pt>
                <c:pt idx="10943">
                  <c:v>169.58969999999999</c:v>
                </c:pt>
                <c:pt idx="10944">
                  <c:v>169.61660000000001</c:v>
                </c:pt>
                <c:pt idx="10945">
                  <c:v>169.64349999999999</c:v>
                </c:pt>
                <c:pt idx="10946">
                  <c:v>169.6704</c:v>
                </c:pt>
                <c:pt idx="10947">
                  <c:v>169.69730000000001</c:v>
                </c:pt>
                <c:pt idx="10948">
                  <c:v>169.7243</c:v>
                </c:pt>
                <c:pt idx="10949">
                  <c:v>169.75120000000001</c:v>
                </c:pt>
                <c:pt idx="10950">
                  <c:v>169.77809999999999</c:v>
                </c:pt>
                <c:pt idx="10951">
                  <c:v>169.80510000000001</c:v>
                </c:pt>
                <c:pt idx="10952">
                  <c:v>169.83199999999999</c:v>
                </c:pt>
                <c:pt idx="10953">
                  <c:v>169.85890000000001</c:v>
                </c:pt>
                <c:pt idx="10954">
                  <c:v>169.88589999999999</c:v>
                </c:pt>
                <c:pt idx="10955">
                  <c:v>169.9128</c:v>
                </c:pt>
                <c:pt idx="10956">
                  <c:v>169.93969999999999</c:v>
                </c:pt>
                <c:pt idx="10957">
                  <c:v>169.9667</c:v>
                </c:pt>
                <c:pt idx="10958">
                  <c:v>169.99359999999999</c:v>
                </c:pt>
                <c:pt idx="10959">
                  <c:v>170.0206</c:v>
                </c:pt>
                <c:pt idx="10960">
                  <c:v>170.04750000000001</c:v>
                </c:pt>
                <c:pt idx="10961">
                  <c:v>170.0745</c:v>
                </c:pt>
                <c:pt idx="10962">
                  <c:v>170.10149999999999</c:v>
                </c:pt>
                <c:pt idx="10963">
                  <c:v>170.1284</c:v>
                </c:pt>
                <c:pt idx="10964">
                  <c:v>170.15539999999999</c:v>
                </c:pt>
                <c:pt idx="10965">
                  <c:v>170.1823</c:v>
                </c:pt>
                <c:pt idx="10966">
                  <c:v>170.20930000000001</c:v>
                </c:pt>
                <c:pt idx="10967">
                  <c:v>170.2363</c:v>
                </c:pt>
                <c:pt idx="10968">
                  <c:v>170.26320000000001</c:v>
                </c:pt>
                <c:pt idx="10969">
                  <c:v>170.2902</c:v>
                </c:pt>
                <c:pt idx="10970">
                  <c:v>170.31720000000001</c:v>
                </c:pt>
                <c:pt idx="10971">
                  <c:v>170.3441</c:v>
                </c:pt>
                <c:pt idx="10972">
                  <c:v>170.37110000000001</c:v>
                </c:pt>
                <c:pt idx="10973">
                  <c:v>170.3981</c:v>
                </c:pt>
                <c:pt idx="10974">
                  <c:v>170.42509999999999</c:v>
                </c:pt>
                <c:pt idx="10975">
                  <c:v>170.4521</c:v>
                </c:pt>
                <c:pt idx="10976">
                  <c:v>170.47900000000001</c:v>
                </c:pt>
                <c:pt idx="10977">
                  <c:v>170.506</c:v>
                </c:pt>
                <c:pt idx="10978">
                  <c:v>170.53299999999999</c:v>
                </c:pt>
                <c:pt idx="10979">
                  <c:v>170.56</c:v>
                </c:pt>
                <c:pt idx="10980">
                  <c:v>170.58699999999999</c:v>
                </c:pt>
                <c:pt idx="10981">
                  <c:v>170.614</c:v>
                </c:pt>
                <c:pt idx="10982">
                  <c:v>170.64099999999999</c:v>
                </c:pt>
                <c:pt idx="10983">
                  <c:v>170.66800000000001</c:v>
                </c:pt>
                <c:pt idx="10984">
                  <c:v>170.69499999999999</c:v>
                </c:pt>
                <c:pt idx="10985">
                  <c:v>170.72200000000001</c:v>
                </c:pt>
                <c:pt idx="10986">
                  <c:v>170.749</c:v>
                </c:pt>
                <c:pt idx="10987">
                  <c:v>170.77600000000001</c:v>
                </c:pt>
                <c:pt idx="10988">
                  <c:v>170.803</c:v>
                </c:pt>
                <c:pt idx="10989">
                  <c:v>170.83</c:v>
                </c:pt>
                <c:pt idx="10990">
                  <c:v>170.8571</c:v>
                </c:pt>
                <c:pt idx="10991">
                  <c:v>170.88409999999999</c:v>
                </c:pt>
                <c:pt idx="10992">
                  <c:v>170.9111</c:v>
                </c:pt>
                <c:pt idx="10993">
                  <c:v>170.93809999999999</c:v>
                </c:pt>
                <c:pt idx="10994">
                  <c:v>170.96510000000001</c:v>
                </c:pt>
                <c:pt idx="10995">
                  <c:v>170.9922</c:v>
                </c:pt>
                <c:pt idx="10996">
                  <c:v>171.01920000000001</c:v>
                </c:pt>
                <c:pt idx="10997">
                  <c:v>171.0462</c:v>
                </c:pt>
                <c:pt idx="10998">
                  <c:v>171.07329999999999</c:v>
                </c:pt>
                <c:pt idx="10999">
                  <c:v>171.1003</c:v>
                </c:pt>
                <c:pt idx="11000">
                  <c:v>171.12729999999999</c:v>
                </c:pt>
                <c:pt idx="11001">
                  <c:v>171.15440000000001</c:v>
                </c:pt>
                <c:pt idx="11002">
                  <c:v>171.1814</c:v>
                </c:pt>
                <c:pt idx="11003">
                  <c:v>171.20849999999999</c:v>
                </c:pt>
                <c:pt idx="11004">
                  <c:v>171.2355</c:v>
                </c:pt>
                <c:pt idx="11005">
                  <c:v>171.26259999999999</c:v>
                </c:pt>
                <c:pt idx="11006">
                  <c:v>171.28960000000001</c:v>
                </c:pt>
                <c:pt idx="11007">
                  <c:v>171.3167</c:v>
                </c:pt>
                <c:pt idx="11008">
                  <c:v>171.34370000000001</c:v>
                </c:pt>
                <c:pt idx="11009">
                  <c:v>171.3708</c:v>
                </c:pt>
                <c:pt idx="11010">
                  <c:v>171.39779999999999</c:v>
                </c:pt>
                <c:pt idx="11011">
                  <c:v>171.42490000000001</c:v>
                </c:pt>
                <c:pt idx="11012">
                  <c:v>171.452</c:v>
                </c:pt>
                <c:pt idx="11013">
                  <c:v>171.47900000000001</c:v>
                </c:pt>
                <c:pt idx="11014">
                  <c:v>171.5061</c:v>
                </c:pt>
                <c:pt idx="11015">
                  <c:v>171.53309999999999</c:v>
                </c:pt>
                <c:pt idx="11016">
                  <c:v>171.56020000000001</c:v>
                </c:pt>
                <c:pt idx="11017">
                  <c:v>171.5873</c:v>
                </c:pt>
                <c:pt idx="11018">
                  <c:v>171.61439999999999</c:v>
                </c:pt>
                <c:pt idx="11019">
                  <c:v>171.6414</c:v>
                </c:pt>
                <c:pt idx="11020">
                  <c:v>171.66849999999999</c:v>
                </c:pt>
                <c:pt idx="11021">
                  <c:v>171.69560000000001</c:v>
                </c:pt>
                <c:pt idx="11022">
                  <c:v>171.7227</c:v>
                </c:pt>
                <c:pt idx="11023">
                  <c:v>171.74979999999999</c:v>
                </c:pt>
                <c:pt idx="11024">
                  <c:v>171.77690000000001</c:v>
                </c:pt>
                <c:pt idx="11025">
                  <c:v>171.8039</c:v>
                </c:pt>
                <c:pt idx="11026">
                  <c:v>171.83099999999999</c:v>
                </c:pt>
                <c:pt idx="11027">
                  <c:v>171.85810000000001</c:v>
                </c:pt>
                <c:pt idx="11028">
                  <c:v>171.8852</c:v>
                </c:pt>
                <c:pt idx="11029">
                  <c:v>171.91229999999999</c:v>
                </c:pt>
                <c:pt idx="11030">
                  <c:v>171.93940000000001</c:v>
                </c:pt>
                <c:pt idx="11031">
                  <c:v>171.9665</c:v>
                </c:pt>
                <c:pt idx="11032">
                  <c:v>171.99359999999999</c:v>
                </c:pt>
                <c:pt idx="11033">
                  <c:v>172.02070000000001</c:v>
                </c:pt>
                <c:pt idx="11034">
                  <c:v>172.0479</c:v>
                </c:pt>
                <c:pt idx="11035">
                  <c:v>172.07499999999999</c:v>
                </c:pt>
                <c:pt idx="11036">
                  <c:v>172.10210000000001</c:v>
                </c:pt>
                <c:pt idx="11037">
                  <c:v>172.1292</c:v>
                </c:pt>
                <c:pt idx="11038">
                  <c:v>172.15629999999999</c:v>
                </c:pt>
                <c:pt idx="11039">
                  <c:v>172.18340000000001</c:v>
                </c:pt>
                <c:pt idx="11040">
                  <c:v>172.2106</c:v>
                </c:pt>
                <c:pt idx="11041">
                  <c:v>172.23769999999999</c:v>
                </c:pt>
                <c:pt idx="11042">
                  <c:v>172.26480000000001</c:v>
                </c:pt>
                <c:pt idx="11043">
                  <c:v>172.2919</c:v>
                </c:pt>
                <c:pt idx="11044">
                  <c:v>172.31909999999999</c:v>
                </c:pt>
                <c:pt idx="11045">
                  <c:v>172.34620000000001</c:v>
                </c:pt>
                <c:pt idx="11046">
                  <c:v>172.3733</c:v>
                </c:pt>
                <c:pt idx="11047">
                  <c:v>172.40049999999999</c:v>
                </c:pt>
                <c:pt idx="11048">
                  <c:v>172.42760000000001</c:v>
                </c:pt>
                <c:pt idx="11049">
                  <c:v>172.4547</c:v>
                </c:pt>
                <c:pt idx="11050">
                  <c:v>172.4819</c:v>
                </c:pt>
                <c:pt idx="11051">
                  <c:v>172.50899999999999</c:v>
                </c:pt>
                <c:pt idx="11052">
                  <c:v>172.53620000000001</c:v>
                </c:pt>
                <c:pt idx="11053">
                  <c:v>172.5633</c:v>
                </c:pt>
                <c:pt idx="11054">
                  <c:v>172.59049999999999</c:v>
                </c:pt>
                <c:pt idx="11055">
                  <c:v>172.61760000000001</c:v>
                </c:pt>
                <c:pt idx="11056">
                  <c:v>172.6448</c:v>
                </c:pt>
                <c:pt idx="11057">
                  <c:v>172.672</c:v>
                </c:pt>
                <c:pt idx="11058">
                  <c:v>172.69909999999999</c:v>
                </c:pt>
                <c:pt idx="11059">
                  <c:v>172.72630000000001</c:v>
                </c:pt>
                <c:pt idx="11060">
                  <c:v>172.7534</c:v>
                </c:pt>
                <c:pt idx="11061">
                  <c:v>172.78059999999999</c:v>
                </c:pt>
                <c:pt idx="11062">
                  <c:v>172.80779999999999</c:v>
                </c:pt>
                <c:pt idx="11063">
                  <c:v>172.8349</c:v>
                </c:pt>
                <c:pt idx="11064">
                  <c:v>172.8621</c:v>
                </c:pt>
                <c:pt idx="11065">
                  <c:v>172.88929999999999</c:v>
                </c:pt>
                <c:pt idx="11066">
                  <c:v>172.91650000000001</c:v>
                </c:pt>
                <c:pt idx="11067">
                  <c:v>172.9436</c:v>
                </c:pt>
                <c:pt idx="11068">
                  <c:v>172.9708</c:v>
                </c:pt>
                <c:pt idx="11069">
                  <c:v>172.99799999999999</c:v>
                </c:pt>
                <c:pt idx="11070">
                  <c:v>173.02520000000001</c:v>
                </c:pt>
                <c:pt idx="11071">
                  <c:v>173.05240000000001</c:v>
                </c:pt>
                <c:pt idx="11072">
                  <c:v>173.0796</c:v>
                </c:pt>
                <c:pt idx="11073">
                  <c:v>173.10679999999999</c:v>
                </c:pt>
                <c:pt idx="11074">
                  <c:v>173.13399999999999</c:v>
                </c:pt>
                <c:pt idx="11075">
                  <c:v>173.16120000000001</c:v>
                </c:pt>
                <c:pt idx="11076">
                  <c:v>173.1884</c:v>
                </c:pt>
                <c:pt idx="11077">
                  <c:v>173.21559999999999</c:v>
                </c:pt>
                <c:pt idx="11078">
                  <c:v>173.24279999999999</c:v>
                </c:pt>
                <c:pt idx="11079">
                  <c:v>173.27</c:v>
                </c:pt>
                <c:pt idx="11080">
                  <c:v>173.2972</c:v>
                </c:pt>
                <c:pt idx="11081">
                  <c:v>173.3244</c:v>
                </c:pt>
                <c:pt idx="11082">
                  <c:v>173.35159999999999</c:v>
                </c:pt>
                <c:pt idx="11083">
                  <c:v>173.37880000000001</c:v>
                </c:pt>
                <c:pt idx="11084">
                  <c:v>173.40600000000001</c:v>
                </c:pt>
                <c:pt idx="11085">
                  <c:v>173.4333</c:v>
                </c:pt>
                <c:pt idx="11086">
                  <c:v>173.4605</c:v>
                </c:pt>
                <c:pt idx="11087">
                  <c:v>173.48769999999999</c:v>
                </c:pt>
                <c:pt idx="11088">
                  <c:v>173.51490000000001</c:v>
                </c:pt>
                <c:pt idx="11089">
                  <c:v>173.5421</c:v>
                </c:pt>
                <c:pt idx="11090">
                  <c:v>173.5694</c:v>
                </c:pt>
                <c:pt idx="11091">
                  <c:v>173.5966</c:v>
                </c:pt>
                <c:pt idx="11092">
                  <c:v>173.62379999999999</c:v>
                </c:pt>
                <c:pt idx="11093">
                  <c:v>173.65110000000001</c:v>
                </c:pt>
                <c:pt idx="11094">
                  <c:v>173.67830000000001</c:v>
                </c:pt>
                <c:pt idx="11095">
                  <c:v>173.7056</c:v>
                </c:pt>
                <c:pt idx="11096">
                  <c:v>173.7328</c:v>
                </c:pt>
                <c:pt idx="11097">
                  <c:v>173.76</c:v>
                </c:pt>
                <c:pt idx="11098">
                  <c:v>173.78729999999999</c:v>
                </c:pt>
                <c:pt idx="11099">
                  <c:v>173.81450000000001</c:v>
                </c:pt>
                <c:pt idx="11100">
                  <c:v>173.84180000000001</c:v>
                </c:pt>
                <c:pt idx="11101">
                  <c:v>173.869</c:v>
                </c:pt>
                <c:pt idx="11102">
                  <c:v>173.8963</c:v>
                </c:pt>
                <c:pt idx="11103">
                  <c:v>173.92349999999999</c:v>
                </c:pt>
                <c:pt idx="11104">
                  <c:v>173.95079999999999</c:v>
                </c:pt>
                <c:pt idx="11105">
                  <c:v>173.97810000000001</c:v>
                </c:pt>
                <c:pt idx="11106">
                  <c:v>174.00530000000001</c:v>
                </c:pt>
                <c:pt idx="11107">
                  <c:v>174.0326</c:v>
                </c:pt>
                <c:pt idx="11108">
                  <c:v>174.0599</c:v>
                </c:pt>
                <c:pt idx="11109">
                  <c:v>174.08709999999999</c:v>
                </c:pt>
                <c:pt idx="11110">
                  <c:v>174.11439999999999</c:v>
                </c:pt>
                <c:pt idx="11111">
                  <c:v>174.14169999999999</c:v>
                </c:pt>
                <c:pt idx="11112">
                  <c:v>174.16890000000001</c:v>
                </c:pt>
                <c:pt idx="11113">
                  <c:v>174.1962</c:v>
                </c:pt>
                <c:pt idx="11114">
                  <c:v>174.2235</c:v>
                </c:pt>
                <c:pt idx="11115">
                  <c:v>174.2508</c:v>
                </c:pt>
                <c:pt idx="11116">
                  <c:v>174.27809999999999</c:v>
                </c:pt>
                <c:pt idx="11117">
                  <c:v>174.30539999999999</c:v>
                </c:pt>
                <c:pt idx="11118">
                  <c:v>174.33260000000001</c:v>
                </c:pt>
                <c:pt idx="11119">
                  <c:v>174.35990000000001</c:v>
                </c:pt>
                <c:pt idx="11120">
                  <c:v>174.38720000000001</c:v>
                </c:pt>
                <c:pt idx="11121">
                  <c:v>174.4145</c:v>
                </c:pt>
                <c:pt idx="11122">
                  <c:v>174.4418</c:v>
                </c:pt>
                <c:pt idx="11123">
                  <c:v>174.4691</c:v>
                </c:pt>
                <c:pt idx="11124">
                  <c:v>174.49639999999999</c:v>
                </c:pt>
                <c:pt idx="11125">
                  <c:v>174.52369999999999</c:v>
                </c:pt>
                <c:pt idx="11126">
                  <c:v>174.55099999999999</c:v>
                </c:pt>
                <c:pt idx="11127">
                  <c:v>174.57830000000001</c:v>
                </c:pt>
                <c:pt idx="11128">
                  <c:v>174.60570000000001</c:v>
                </c:pt>
                <c:pt idx="11129">
                  <c:v>174.63300000000001</c:v>
                </c:pt>
                <c:pt idx="11130">
                  <c:v>174.66030000000001</c:v>
                </c:pt>
                <c:pt idx="11131">
                  <c:v>174.6876</c:v>
                </c:pt>
                <c:pt idx="11132">
                  <c:v>174.7149</c:v>
                </c:pt>
                <c:pt idx="11133">
                  <c:v>174.7422</c:v>
                </c:pt>
                <c:pt idx="11134">
                  <c:v>174.7696</c:v>
                </c:pt>
                <c:pt idx="11135">
                  <c:v>174.79689999999999</c:v>
                </c:pt>
                <c:pt idx="11136">
                  <c:v>174.82419999999999</c:v>
                </c:pt>
                <c:pt idx="11137">
                  <c:v>174.85149999999999</c:v>
                </c:pt>
                <c:pt idx="11138">
                  <c:v>174.87889999999999</c:v>
                </c:pt>
                <c:pt idx="11139">
                  <c:v>174.90620000000001</c:v>
                </c:pt>
                <c:pt idx="11140">
                  <c:v>174.93350000000001</c:v>
                </c:pt>
                <c:pt idx="11141">
                  <c:v>174.96090000000001</c:v>
                </c:pt>
                <c:pt idx="11142">
                  <c:v>174.98820000000001</c:v>
                </c:pt>
                <c:pt idx="11143">
                  <c:v>175.01560000000001</c:v>
                </c:pt>
                <c:pt idx="11144">
                  <c:v>175.0429</c:v>
                </c:pt>
                <c:pt idx="11145">
                  <c:v>175.0703</c:v>
                </c:pt>
                <c:pt idx="11146">
                  <c:v>175.0976</c:v>
                </c:pt>
                <c:pt idx="11147">
                  <c:v>175.125</c:v>
                </c:pt>
                <c:pt idx="11148">
                  <c:v>175.1523</c:v>
                </c:pt>
                <c:pt idx="11149">
                  <c:v>175.1797</c:v>
                </c:pt>
                <c:pt idx="11150">
                  <c:v>175.20699999999999</c:v>
                </c:pt>
                <c:pt idx="11151">
                  <c:v>175.23439999999999</c:v>
                </c:pt>
                <c:pt idx="11152">
                  <c:v>175.26169999999999</c:v>
                </c:pt>
                <c:pt idx="11153">
                  <c:v>175.28909999999999</c:v>
                </c:pt>
                <c:pt idx="11154">
                  <c:v>175.31649999999999</c:v>
                </c:pt>
                <c:pt idx="11155">
                  <c:v>175.34379999999999</c:v>
                </c:pt>
                <c:pt idx="11156">
                  <c:v>175.37119999999999</c:v>
                </c:pt>
                <c:pt idx="11157">
                  <c:v>175.39859999999999</c:v>
                </c:pt>
                <c:pt idx="11158">
                  <c:v>175.42590000000001</c:v>
                </c:pt>
                <c:pt idx="11159">
                  <c:v>175.45330000000001</c:v>
                </c:pt>
                <c:pt idx="11160">
                  <c:v>175.48070000000001</c:v>
                </c:pt>
                <c:pt idx="11161">
                  <c:v>175.50810000000001</c:v>
                </c:pt>
                <c:pt idx="11162">
                  <c:v>175.53550000000001</c:v>
                </c:pt>
                <c:pt idx="11163">
                  <c:v>175.56290000000001</c:v>
                </c:pt>
                <c:pt idx="11164">
                  <c:v>175.59020000000001</c:v>
                </c:pt>
                <c:pt idx="11165">
                  <c:v>175.61760000000001</c:v>
                </c:pt>
                <c:pt idx="11166">
                  <c:v>175.64500000000001</c:v>
                </c:pt>
                <c:pt idx="11167">
                  <c:v>175.67240000000001</c:v>
                </c:pt>
                <c:pt idx="11168">
                  <c:v>175.69980000000001</c:v>
                </c:pt>
                <c:pt idx="11169">
                  <c:v>175.72720000000001</c:v>
                </c:pt>
                <c:pt idx="11170">
                  <c:v>175.75460000000001</c:v>
                </c:pt>
                <c:pt idx="11171">
                  <c:v>175.78200000000001</c:v>
                </c:pt>
                <c:pt idx="11172">
                  <c:v>175.80940000000001</c:v>
                </c:pt>
                <c:pt idx="11173">
                  <c:v>175.83680000000001</c:v>
                </c:pt>
                <c:pt idx="11174">
                  <c:v>175.86420000000001</c:v>
                </c:pt>
                <c:pt idx="11175">
                  <c:v>175.89160000000001</c:v>
                </c:pt>
                <c:pt idx="11176">
                  <c:v>175.91900000000001</c:v>
                </c:pt>
                <c:pt idx="11177">
                  <c:v>175.94649999999999</c:v>
                </c:pt>
                <c:pt idx="11178">
                  <c:v>175.97389999999999</c:v>
                </c:pt>
                <c:pt idx="11179">
                  <c:v>176.00129999999999</c:v>
                </c:pt>
                <c:pt idx="11180">
                  <c:v>176.02869999999999</c:v>
                </c:pt>
                <c:pt idx="11181">
                  <c:v>176.05609999999999</c:v>
                </c:pt>
                <c:pt idx="11182">
                  <c:v>176.08359999999999</c:v>
                </c:pt>
                <c:pt idx="11183">
                  <c:v>176.11099999999999</c:v>
                </c:pt>
                <c:pt idx="11184">
                  <c:v>176.13839999999999</c:v>
                </c:pt>
                <c:pt idx="11185">
                  <c:v>176.16579999999999</c:v>
                </c:pt>
                <c:pt idx="11186">
                  <c:v>176.19329999999999</c:v>
                </c:pt>
                <c:pt idx="11187">
                  <c:v>176.22069999999999</c:v>
                </c:pt>
                <c:pt idx="11188">
                  <c:v>176.2482</c:v>
                </c:pt>
                <c:pt idx="11189">
                  <c:v>176.2756</c:v>
                </c:pt>
                <c:pt idx="11190">
                  <c:v>176.303</c:v>
                </c:pt>
                <c:pt idx="11191">
                  <c:v>176.3305</c:v>
                </c:pt>
                <c:pt idx="11192">
                  <c:v>176.3579</c:v>
                </c:pt>
                <c:pt idx="11193">
                  <c:v>176.3854</c:v>
                </c:pt>
                <c:pt idx="11194">
                  <c:v>176.4128</c:v>
                </c:pt>
                <c:pt idx="11195">
                  <c:v>176.44030000000001</c:v>
                </c:pt>
                <c:pt idx="11196">
                  <c:v>176.46770000000001</c:v>
                </c:pt>
                <c:pt idx="11197">
                  <c:v>176.49520000000001</c:v>
                </c:pt>
                <c:pt idx="11198">
                  <c:v>176.52269999999999</c:v>
                </c:pt>
                <c:pt idx="11199">
                  <c:v>176.55009999999999</c:v>
                </c:pt>
                <c:pt idx="11200">
                  <c:v>176.57759999999999</c:v>
                </c:pt>
                <c:pt idx="11201">
                  <c:v>176.60499999999999</c:v>
                </c:pt>
                <c:pt idx="11202">
                  <c:v>176.63249999999999</c:v>
                </c:pt>
                <c:pt idx="11203">
                  <c:v>176.66</c:v>
                </c:pt>
                <c:pt idx="11204">
                  <c:v>176.6875</c:v>
                </c:pt>
                <c:pt idx="11205">
                  <c:v>176.7149</c:v>
                </c:pt>
                <c:pt idx="11206">
                  <c:v>176.7424</c:v>
                </c:pt>
                <c:pt idx="11207">
                  <c:v>176.76990000000001</c:v>
                </c:pt>
                <c:pt idx="11208">
                  <c:v>176.79740000000001</c:v>
                </c:pt>
                <c:pt idx="11209">
                  <c:v>176.82490000000001</c:v>
                </c:pt>
                <c:pt idx="11210">
                  <c:v>176.85230000000001</c:v>
                </c:pt>
                <c:pt idx="11211">
                  <c:v>176.87979999999999</c:v>
                </c:pt>
                <c:pt idx="11212">
                  <c:v>176.90729999999999</c:v>
                </c:pt>
                <c:pt idx="11213">
                  <c:v>176.9348</c:v>
                </c:pt>
                <c:pt idx="11214">
                  <c:v>176.9623</c:v>
                </c:pt>
                <c:pt idx="11215">
                  <c:v>176.9898</c:v>
                </c:pt>
                <c:pt idx="11216">
                  <c:v>177.01730000000001</c:v>
                </c:pt>
                <c:pt idx="11217">
                  <c:v>177.04480000000001</c:v>
                </c:pt>
                <c:pt idx="11218">
                  <c:v>177.07230000000001</c:v>
                </c:pt>
                <c:pt idx="11219">
                  <c:v>177.09979999999999</c:v>
                </c:pt>
                <c:pt idx="11220">
                  <c:v>177.12729999999999</c:v>
                </c:pt>
                <c:pt idx="11221">
                  <c:v>177.15479999999999</c:v>
                </c:pt>
                <c:pt idx="11222">
                  <c:v>177.1823</c:v>
                </c:pt>
                <c:pt idx="11223">
                  <c:v>177.2098</c:v>
                </c:pt>
                <c:pt idx="11224">
                  <c:v>177.23740000000001</c:v>
                </c:pt>
                <c:pt idx="11225">
                  <c:v>177.26490000000001</c:v>
                </c:pt>
                <c:pt idx="11226">
                  <c:v>177.29239999999999</c:v>
                </c:pt>
                <c:pt idx="11227">
                  <c:v>177.31989999999999</c:v>
                </c:pt>
                <c:pt idx="11228">
                  <c:v>177.34739999999999</c:v>
                </c:pt>
                <c:pt idx="11229">
                  <c:v>177.375</c:v>
                </c:pt>
                <c:pt idx="11230">
                  <c:v>177.4025</c:v>
                </c:pt>
                <c:pt idx="11231">
                  <c:v>177.43</c:v>
                </c:pt>
                <c:pt idx="11232">
                  <c:v>177.45760000000001</c:v>
                </c:pt>
                <c:pt idx="11233">
                  <c:v>177.48509999999999</c:v>
                </c:pt>
                <c:pt idx="11234">
                  <c:v>177.51259999999999</c:v>
                </c:pt>
                <c:pt idx="11235">
                  <c:v>177.5402</c:v>
                </c:pt>
                <c:pt idx="11236">
                  <c:v>177.5677</c:v>
                </c:pt>
                <c:pt idx="11237">
                  <c:v>177.59520000000001</c:v>
                </c:pt>
                <c:pt idx="11238">
                  <c:v>177.62280000000001</c:v>
                </c:pt>
                <c:pt idx="11239">
                  <c:v>177.65029999999999</c:v>
                </c:pt>
                <c:pt idx="11240">
                  <c:v>177.67789999999999</c:v>
                </c:pt>
                <c:pt idx="11241">
                  <c:v>177.7054</c:v>
                </c:pt>
                <c:pt idx="11242">
                  <c:v>177.733</c:v>
                </c:pt>
                <c:pt idx="11243">
                  <c:v>177.76050000000001</c:v>
                </c:pt>
                <c:pt idx="11244">
                  <c:v>177.78809999999999</c:v>
                </c:pt>
                <c:pt idx="11245">
                  <c:v>177.81569999999999</c:v>
                </c:pt>
                <c:pt idx="11246">
                  <c:v>177.8432</c:v>
                </c:pt>
                <c:pt idx="11247">
                  <c:v>177.8708</c:v>
                </c:pt>
                <c:pt idx="11248">
                  <c:v>177.89840000000001</c:v>
                </c:pt>
                <c:pt idx="11249">
                  <c:v>177.92590000000001</c:v>
                </c:pt>
                <c:pt idx="11250">
                  <c:v>177.95349999999999</c:v>
                </c:pt>
                <c:pt idx="11251">
                  <c:v>177.9811</c:v>
                </c:pt>
                <c:pt idx="11252">
                  <c:v>178.0086</c:v>
                </c:pt>
                <c:pt idx="11253">
                  <c:v>178.03620000000001</c:v>
                </c:pt>
                <c:pt idx="11254">
                  <c:v>178.06379999999999</c:v>
                </c:pt>
                <c:pt idx="11255">
                  <c:v>178.09139999999999</c:v>
                </c:pt>
                <c:pt idx="11256">
                  <c:v>178.119</c:v>
                </c:pt>
                <c:pt idx="11257">
                  <c:v>178.1465</c:v>
                </c:pt>
                <c:pt idx="11258">
                  <c:v>178.17410000000001</c:v>
                </c:pt>
                <c:pt idx="11259">
                  <c:v>178.20169999999999</c:v>
                </c:pt>
                <c:pt idx="11260">
                  <c:v>178.22929999999999</c:v>
                </c:pt>
                <c:pt idx="11261">
                  <c:v>178.2569</c:v>
                </c:pt>
                <c:pt idx="11262">
                  <c:v>178.28450000000001</c:v>
                </c:pt>
                <c:pt idx="11263">
                  <c:v>178.31209999999999</c:v>
                </c:pt>
                <c:pt idx="11264">
                  <c:v>178.33969999999999</c:v>
                </c:pt>
                <c:pt idx="11265">
                  <c:v>178.3673</c:v>
                </c:pt>
                <c:pt idx="11266">
                  <c:v>178.39490000000001</c:v>
                </c:pt>
                <c:pt idx="11267">
                  <c:v>178.42250000000001</c:v>
                </c:pt>
                <c:pt idx="11268">
                  <c:v>178.45009999999999</c:v>
                </c:pt>
                <c:pt idx="11269">
                  <c:v>178.4777</c:v>
                </c:pt>
                <c:pt idx="11270">
                  <c:v>178.50540000000001</c:v>
                </c:pt>
                <c:pt idx="11271">
                  <c:v>178.53299999999999</c:v>
                </c:pt>
                <c:pt idx="11272">
                  <c:v>178.56059999999999</c:v>
                </c:pt>
                <c:pt idx="11273">
                  <c:v>178.5882</c:v>
                </c:pt>
                <c:pt idx="11274">
                  <c:v>178.61580000000001</c:v>
                </c:pt>
                <c:pt idx="11275">
                  <c:v>178.64340000000001</c:v>
                </c:pt>
                <c:pt idx="11276">
                  <c:v>178.6711</c:v>
                </c:pt>
                <c:pt idx="11277">
                  <c:v>178.6987</c:v>
                </c:pt>
                <c:pt idx="11278">
                  <c:v>178.72630000000001</c:v>
                </c:pt>
                <c:pt idx="11279">
                  <c:v>178.75399999999999</c:v>
                </c:pt>
                <c:pt idx="11280">
                  <c:v>178.7816</c:v>
                </c:pt>
                <c:pt idx="11281">
                  <c:v>178.8092</c:v>
                </c:pt>
                <c:pt idx="11282">
                  <c:v>178.83690000000001</c:v>
                </c:pt>
                <c:pt idx="11283">
                  <c:v>178.86449999999999</c:v>
                </c:pt>
                <c:pt idx="11284">
                  <c:v>178.8922</c:v>
                </c:pt>
                <c:pt idx="11285">
                  <c:v>178.91980000000001</c:v>
                </c:pt>
                <c:pt idx="11286">
                  <c:v>178.94749999999999</c:v>
                </c:pt>
                <c:pt idx="11287">
                  <c:v>178.9751</c:v>
                </c:pt>
                <c:pt idx="11288">
                  <c:v>179.00280000000001</c:v>
                </c:pt>
                <c:pt idx="11289">
                  <c:v>179.03039999999999</c:v>
                </c:pt>
                <c:pt idx="11290">
                  <c:v>179.0581</c:v>
                </c:pt>
                <c:pt idx="11291">
                  <c:v>179.0857</c:v>
                </c:pt>
                <c:pt idx="11292">
                  <c:v>179.11340000000001</c:v>
                </c:pt>
                <c:pt idx="11293">
                  <c:v>179.14109999999999</c:v>
                </c:pt>
                <c:pt idx="11294">
                  <c:v>179.1687</c:v>
                </c:pt>
                <c:pt idx="11295">
                  <c:v>179.19640000000001</c:v>
                </c:pt>
                <c:pt idx="11296">
                  <c:v>179.22399999999999</c:v>
                </c:pt>
                <c:pt idx="11297">
                  <c:v>179.2517</c:v>
                </c:pt>
                <c:pt idx="11298">
                  <c:v>179.27940000000001</c:v>
                </c:pt>
                <c:pt idx="11299">
                  <c:v>179.30709999999999</c:v>
                </c:pt>
                <c:pt idx="11300">
                  <c:v>179.3347</c:v>
                </c:pt>
                <c:pt idx="11301">
                  <c:v>179.36240000000001</c:v>
                </c:pt>
                <c:pt idx="11302">
                  <c:v>179.39009999999999</c:v>
                </c:pt>
                <c:pt idx="11303">
                  <c:v>179.4178</c:v>
                </c:pt>
                <c:pt idx="11304">
                  <c:v>179.44550000000001</c:v>
                </c:pt>
                <c:pt idx="11305">
                  <c:v>179.47319999999999</c:v>
                </c:pt>
                <c:pt idx="11306">
                  <c:v>179.5009</c:v>
                </c:pt>
                <c:pt idx="11307">
                  <c:v>179.52850000000001</c:v>
                </c:pt>
                <c:pt idx="11308">
                  <c:v>179.55619999999999</c:v>
                </c:pt>
                <c:pt idx="11309">
                  <c:v>179.5839</c:v>
                </c:pt>
                <c:pt idx="11310">
                  <c:v>179.61160000000001</c:v>
                </c:pt>
                <c:pt idx="11311">
                  <c:v>179.63929999999999</c:v>
                </c:pt>
                <c:pt idx="11312">
                  <c:v>179.667</c:v>
                </c:pt>
                <c:pt idx="11313">
                  <c:v>179.69470000000001</c:v>
                </c:pt>
                <c:pt idx="11314">
                  <c:v>179.7225</c:v>
                </c:pt>
                <c:pt idx="11315">
                  <c:v>179.75020000000001</c:v>
                </c:pt>
                <c:pt idx="11316">
                  <c:v>179.77789999999999</c:v>
                </c:pt>
                <c:pt idx="11317">
                  <c:v>179.8056</c:v>
                </c:pt>
                <c:pt idx="11318">
                  <c:v>179.83330000000001</c:v>
                </c:pt>
                <c:pt idx="11319">
                  <c:v>179.86099999999999</c:v>
                </c:pt>
                <c:pt idx="11320">
                  <c:v>179.8887</c:v>
                </c:pt>
                <c:pt idx="11321">
                  <c:v>179.91650000000001</c:v>
                </c:pt>
                <c:pt idx="11322">
                  <c:v>179.9442</c:v>
                </c:pt>
                <c:pt idx="11323">
                  <c:v>179.97190000000001</c:v>
                </c:pt>
                <c:pt idx="11324">
                  <c:v>179.99959999999999</c:v>
                </c:pt>
                <c:pt idx="11325">
                  <c:v>180.0274</c:v>
                </c:pt>
                <c:pt idx="11326">
                  <c:v>180.05510000000001</c:v>
                </c:pt>
                <c:pt idx="11327">
                  <c:v>180.08279999999999</c:v>
                </c:pt>
                <c:pt idx="11328">
                  <c:v>180.11060000000001</c:v>
                </c:pt>
                <c:pt idx="11329">
                  <c:v>180.13829999999999</c:v>
                </c:pt>
                <c:pt idx="11330">
                  <c:v>180.1661</c:v>
                </c:pt>
                <c:pt idx="11331">
                  <c:v>180.19380000000001</c:v>
                </c:pt>
                <c:pt idx="11332">
                  <c:v>180.22149999999999</c:v>
                </c:pt>
                <c:pt idx="11333">
                  <c:v>180.24930000000001</c:v>
                </c:pt>
                <c:pt idx="11334">
                  <c:v>180.27699999999999</c:v>
                </c:pt>
                <c:pt idx="11335">
                  <c:v>180.3048</c:v>
                </c:pt>
                <c:pt idx="11336">
                  <c:v>180.33260000000001</c:v>
                </c:pt>
                <c:pt idx="11337">
                  <c:v>180.3603</c:v>
                </c:pt>
                <c:pt idx="11338">
                  <c:v>180.38810000000001</c:v>
                </c:pt>
                <c:pt idx="11339">
                  <c:v>180.41579999999999</c:v>
                </c:pt>
                <c:pt idx="11340">
                  <c:v>180.4436</c:v>
                </c:pt>
                <c:pt idx="11341">
                  <c:v>180.47139999999999</c:v>
                </c:pt>
                <c:pt idx="11342">
                  <c:v>180.4991</c:v>
                </c:pt>
                <c:pt idx="11343">
                  <c:v>180.52690000000001</c:v>
                </c:pt>
                <c:pt idx="11344">
                  <c:v>180.5547</c:v>
                </c:pt>
                <c:pt idx="11345">
                  <c:v>180.58240000000001</c:v>
                </c:pt>
                <c:pt idx="11346">
                  <c:v>180.61019999999999</c:v>
                </c:pt>
                <c:pt idx="11347">
                  <c:v>180.63800000000001</c:v>
                </c:pt>
                <c:pt idx="11348">
                  <c:v>180.66579999999999</c:v>
                </c:pt>
                <c:pt idx="11349">
                  <c:v>180.6936</c:v>
                </c:pt>
                <c:pt idx="11350">
                  <c:v>180.72130000000001</c:v>
                </c:pt>
                <c:pt idx="11351">
                  <c:v>180.7491</c:v>
                </c:pt>
                <c:pt idx="11352">
                  <c:v>180.77690000000001</c:v>
                </c:pt>
                <c:pt idx="11353">
                  <c:v>180.8047</c:v>
                </c:pt>
                <c:pt idx="11354">
                  <c:v>180.83250000000001</c:v>
                </c:pt>
                <c:pt idx="11355">
                  <c:v>180.8603</c:v>
                </c:pt>
                <c:pt idx="11356">
                  <c:v>180.88810000000001</c:v>
                </c:pt>
                <c:pt idx="11357">
                  <c:v>180.91589999999999</c:v>
                </c:pt>
                <c:pt idx="11358">
                  <c:v>180.94370000000001</c:v>
                </c:pt>
                <c:pt idx="11359">
                  <c:v>180.97149999999999</c:v>
                </c:pt>
                <c:pt idx="11360">
                  <c:v>180.99930000000001</c:v>
                </c:pt>
                <c:pt idx="11361">
                  <c:v>181.02709999999999</c:v>
                </c:pt>
                <c:pt idx="11362">
                  <c:v>181.0549</c:v>
                </c:pt>
                <c:pt idx="11363">
                  <c:v>181.08269999999999</c:v>
                </c:pt>
                <c:pt idx="11364">
                  <c:v>181.1105</c:v>
                </c:pt>
                <c:pt idx="11365">
                  <c:v>181.13839999999999</c:v>
                </c:pt>
                <c:pt idx="11366">
                  <c:v>181.1662</c:v>
                </c:pt>
                <c:pt idx="11367">
                  <c:v>181.19399999999999</c:v>
                </c:pt>
                <c:pt idx="11368">
                  <c:v>181.2218</c:v>
                </c:pt>
                <c:pt idx="11369">
                  <c:v>181.24959999999999</c:v>
                </c:pt>
                <c:pt idx="11370">
                  <c:v>181.2775</c:v>
                </c:pt>
                <c:pt idx="11371">
                  <c:v>181.30529999999999</c:v>
                </c:pt>
                <c:pt idx="11372">
                  <c:v>181.3331</c:v>
                </c:pt>
                <c:pt idx="11373">
                  <c:v>181.36099999999999</c:v>
                </c:pt>
                <c:pt idx="11374">
                  <c:v>181.3888</c:v>
                </c:pt>
                <c:pt idx="11375">
                  <c:v>181.41659999999999</c:v>
                </c:pt>
                <c:pt idx="11376">
                  <c:v>181.44450000000001</c:v>
                </c:pt>
                <c:pt idx="11377">
                  <c:v>181.47229999999999</c:v>
                </c:pt>
                <c:pt idx="11378">
                  <c:v>181.50020000000001</c:v>
                </c:pt>
                <c:pt idx="11379">
                  <c:v>181.52799999999999</c:v>
                </c:pt>
                <c:pt idx="11380">
                  <c:v>181.5558</c:v>
                </c:pt>
                <c:pt idx="11381">
                  <c:v>181.58369999999999</c:v>
                </c:pt>
                <c:pt idx="11382">
                  <c:v>181.61160000000001</c:v>
                </c:pt>
                <c:pt idx="11383">
                  <c:v>181.63939999999999</c:v>
                </c:pt>
                <c:pt idx="11384">
                  <c:v>181.66730000000001</c:v>
                </c:pt>
                <c:pt idx="11385">
                  <c:v>181.6951</c:v>
                </c:pt>
                <c:pt idx="11386">
                  <c:v>181.72300000000001</c:v>
                </c:pt>
                <c:pt idx="11387">
                  <c:v>181.7509</c:v>
                </c:pt>
                <c:pt idx="11388">
                  <c:v>181.77869999999999</c:v>
                </c:pt>
                <c:pt idx="11389">
                  <c:v>181.8066</c:v>
                </c:pt>
                <c:pt idx="11390">
                  <c:v>181.83449999999999</c:v>
                </c:pt>
                <c:pt idx="11391">
                  <c:v>181.8623</c:v>
                </c:pt>
                <c:pt idx="11392">
                  <c:v>181.89019999999999</c:v>
                </c:pt>
                <c:pt idx="11393">
                  <c:v>181.91810000000001</c:v>
                </c:pt>
                <c:pt idx="11394">
                  <c:v>181.946</c:v>
                </c:pt>
                <c:pt idx="11395">
                  <c:v>181.97380000000001</c:v>
                </c:pt>
                <c:pt idx="11396">
                  <c:v>182.0017</c:v>
                </c:pt>
                <c:pt idx="11397">
                  <c:v>182.02959999999999</c:v>
                </c:pt>
                <c:pt idx="11398">
                  <c:v>182.0575</c:v>
                </c:pt>
                <c:pt idx="11399">
                  <c:v>182.08539999999999</c:v>
                </c:pt>
                <c:pt idx="11400">
                  <c:v>182.11330000000001</c:v>
                </c:pt>
                <c:pt idx="11401">
                  <c:v>182.1412</c:v>
                </c:pt>
                <c:pt idx="11402">
                  <c:v>182.16909999999999</c:v>
                </c:pt>
                <c:pt idx="11403">
                  <c:v>182.1969</c:v>
                </c:pt>
                <c:pt idx="11404">
                  <c:v>182.22489999999999</c:v>
                </c:pt>
                <c:pt idx="11405">
                  <c:v>182.2527</c:v>
                </c:pt>
                <c:pt idx="11406">
                  <c:v>182.2807</c:v>
                </c:pt>
                <c:pt idx="11407">
                  <c:v>182.30860000000001</c:v>
                </c:pt>
                <c:pt idx="11408">
                  <c:v>182.3365</c:v>
                </c:pt>
                <c:pt idx="11409">
                  <c:v>182.36439999999999</c:v>
                </c:pt>
                <c:pt idx="11410">
                  <c:v>182.39230000000001</c:v>
                </c:pt>
                <c:pt idx="11411">
                  <c:v>182.42019999999999</c:v>
                </c:pt>
                <c:pt idx="11412">
                  <c:v>182.44810000000001</c:v>
                </c:pt>
                <c:pt idx="11413">
                  <c:v>182.476</c:v>
                </c:pt>
                <c:pt idx="11414">
                  <c:v>182.50399999999999</c:v>
                </c:pt>
                <c:pt idx="11415">
                  <c:v>182.53190000000001</c:v>
                </c:pt>
                <c:pt idx="11416">
                  <c:v>182.5598</c:v>
                </c:pt>
                <c:pt idx="11417">
                  <c:v>182.58770000000001</c:v>
                </c:pt>
                <c:pt idx="11418">
                  <c:v>182.6157</c:v>
                </c:pt>
                <c:pt idx="11419">
                  <c:v>182.64359999999999</c:v>
                </c:pt>
                <c:pt idx="11420">
                  <c:v>182.67150000000001</c:v>
                </c:pt>
                <c:pt idx="11421">
                  <c:v>182.6995</c:v>
                </c:pt>
                <c:pt idx="11422">
                  <c:v>182.72739999999999</c:v>
                </c:pt>
                <c:pt idx="11423">
                  <c:v>182.75530000000001</c:v>
                </c:pt>
                <c:pt idx="11424">
                  <c:v>182.7833</c:v>
                </c:pt>
                <c:pt idx="11425">
                  <c:v>182.81120000000001</c:v>
                </c:pt>
                <c:pt idx="11426">
                  <c:v>182.83920000000001</c:v>
                </c:pt>
                <c:pt idx="11427">
                  <c:v>182.86709999999999</c:v>
                </c:pt>
                <c:pt idx="11428">
                  <c:v>182.89510000000001</c:v>
                </c:pt>
                <c:pt idx="11429">
                  <c:v>182.923</c:v>
                </c:pt>
                <c:pt idx="11430">
                  <c:v>182.95099999999999</c:v>
                </c:pt>
                <c:pt idx="11431">
                  <c:v>182.97890000000001</c:v>
                </c:pt>
                <c:pt idx="11432">
                  <c:v>183.0069</c:v>
                </c:pt>
                <c:pt idx="11433">
                  <c:v>183.03489999999999</c:v>
                </c:pt>
                <c:pt idx="11434">
                  <c:v>183.06280000000001</c:v>
                </c:pt>
                <c:pt idx="11435">
                  <c:v>183.0908</c:v>
                </c:pt>
                <c:pt idx="11436">
                  <c:v>183.11879999999999</c:v>
                </c:pt>
                <c:pt idx="11437">
                  <c:v>183.14670000000001</c:v>
                </c:pt>
                <c:pt idx="11438">
                  <c:v>183.1747</c:v>
                </c:pt>
                <c:pt idx="11439">
                  <c:v>183.20269999999999</c:v>
                </c:pt>
                <c:pt idx="11440">
                  <c:v>183.23070000000001</c:v>
                </c:pt>
                <c:pt idx="11441">
                  <c:v>183.2586</c:v>
                </c:pt>
                <c:pt idx="11442">
                  <c:v>183.28659999999999</c:v>
                </c:pt>
                <c:pt idx="11443">
                  <c:v>183.31460000000001</c:v>
                </c:pt>
                <c:pt idx="11444">
                  <c:v>183.3426</c:v>
                </c:pt>
                <c:pt idx="11445">
                  <c:v>183.3706</c:v>
                </c:pt>
                <c:pt idx="11446">
                  <c:v>183.39859999999999</c:v>
                </c:pt>
                <c:pt idx="11447">
                  <c:v>183.4265</c:v>
                </c:pt>
                <c:pt idx="11448">
                  <c:v>183.4545</c:v>
                </c:pt>
                <c:pt idx="11449">
                  <c:v>183.48249999999999</c:v>
                </c:pt>
                <c:pt idx="11450">
                  <c:v>183.51050000000001</c:v>
                </c:pt>
                <c:pt idx="11451">
                  <c:v>183.5385</c:v>
                </c:pt>
                <c:pt idx="11452">
                  <c:v>183.56649999999999</c:v>
                </c:pt>
                <c:pt idx="11453">
                  <c:v>183.59450000000001</c:v>
                </c:pt>
                <c:pt idx="11454">
                  <c:v>183.6225</c:v>
                </c:pt>
                <c:pt idx="11455">
                  <c:v>183.6506</c:v>
                </c:pt>
                <c:pt idx="11456">
                  <c:v>183.67859999999999</c:v>
                </c:pt>
                <c:pt idx="11457">
                  <c:v>183.70660000000001</c:v>
                </c:pt>
                <c:pt idx="11458">
                  <c:v>183.7346</c:v>
                </c:pt>
                <c:pt idx="11459">
                  <c:v>183.76259999999999</c:v>
                </c:pt>
                <c:pt idx="11460">
                  <c:v>183.79060000000001</c:v>
                </c:pt>
                <c:pt idx="11461">
                  <c:v>183.8186</c:v>
                </c:pt>
                <c:pt idx="11462">
                  <c:v>183.8467</c:v>
                </c:pt>
                <c:pt idx="11463">
                  <c:v>183.87469999999999</c:v>
                </c:pt>
                <c:pt idx="11464">
                  <c:v>183.90270000000001</c:v>
                </c:pt>
                <c:pt idx="11465">
                  <c:v>183.9308</c:v>
                </c:pt>
                <c:pt idx="11466">
                  <c:v>183.9588</c:v>
                </c:pt>
                <c:pt idx="11467">
                  <c:v>183.98679999999999</c:v>
                </c:pt>
                <c:pt idx="11468">
                  <c:v>184.01490000000001</c:v>
                </c:pt>
                <c:pt idx="11469">
                  <c:v>184.0429</c:v>
                </c:pt>
                <c:pt idx="11470">
                  <c:v>184.07089999999999</c:v>
                </c:pt>
                <c:pt idx="11471">
                  <c:v>184.09899999999999</c:v>
                </c:pt>
                <c:pt idx="11472">
                  <c:v>184.12700000000001</c:v>
                </c:pt>
                <c:pt idx="11473">
                  <c:v>184.1551</c:v>
                </c:pt>
                <c:pt idx="11474">
                  <c:v>184.1831</c:v>
                </c:pt>
                <c:pt idx="11475">
                  <c:v>184.21119999999999</c:v>
                </c:pt>
                <c:pt idx="11476">
                  <c:v>184.23920000000001</c:v>
                </c:pt>
                <c:pt idx="11477">
                  <c:v>184.26730000000001</c:v>
                </c:pt>
                <c:pt idx="11478">
                  <c:v>184.2953</c:v>
                </c:pt>
                <c:pt idx="11479">
                  <c:v>184.32339999999999</c:v>
                </c:pt>
                <c:pt idx="11480">
                  <c:v>184.35149999999999</c:v>
                </c:pt>
                <c:pt idx="11481">
                  <c:v>184.37950000000001</c:v>
                </c:pt>
                <c:pt idx="11482">
                  <c:v>184.4076</c:v>
                </c:pt>
                <c:pt idx="11483">
                  <c:v>184.4357</c:v>
                </c:pt>
                <c:pt idx="11484">
                  <c:v>184.46369999999999</c:v>
                </c:pt>
                <c:pt idx="11485">
                  <c:v>184.49180000000001</c:v>
                </c:pt>
                <c:pt idx="11486">
                  <c:v>184.51990000000001</c:v>
                </c:pt>
                <c:pt idx="11487">
                  <c:v>184.548</c:v>
                </c:pt>
                <c:pt idx="11488">
                  <c:v>184.57599999999999</c:v>
                </c:pt>
                <c:pt idx="11489">
                  <c:v>184.60409999999999</c:v>
                </c:pt>
                <c:pt idx="11490">
                  <c:v>184.63220000000001</c:v>
                </c:pt>
                <c:pt idx="11491">
                  <c:v>184.66030000000001</c:v>
                </c:pt>
                <c:pt idx="11492">
                  <c:v>184.6884</c:v>
                </c:pt>
                <c:pt idx="11493">
                  <c:v>184.7165</c:v>
                </c:pt>
                <c:pt idx="11494">
                  <c:v>184.74459999999999</c:v>
                </c:pt>
                <c:pt idx="11495">
                  <c:v>184.77260000000001</c:v>
                </c:pt>
                <c:pt idx="11496">
                  <c:v>184.80070000000001</c:v>
                </c:pt>
                <c:pt idx="11497">
                  <c:v>184.8288</c:v>
                </c:pt>
                <c:pt idx="11498">
                  <c:v>184.8569</c:v>
                </c:pt>
                <c:pt idx="11499">
                  <c:v>184.88499999999999</c:v>
                </c:pt>
                <c:pt idx="11500">
                  <c:v>184.91309999999999</c:v>
                </c:pt>
                <c:pt idx="11501">
                  <c:v>184.94130000000001</c:v>
                </c:pt>
                <c:pt idx="11502">
                  <c:v>184.96940000000001</c:v>
                </c:pt>
                <c:pt idx="11503">
                  <c:v>184.9975</c:v>
                </c:pt>
                <c:pt idx="11504">
                  <c:v>185.0256</c:v>
                </c:pt>
                <c:pt idx="11505">
                  <c:v>185.05369999999999</c:v>
                </c:pt>
                <c:pt idx="11506">
                  <c:v>185.08179999999999</c:v>
                </c:pt>
                <c:pt idx="11507">
                  <c:v>185.10990000000001</c:v>
                </c:pt>
                <c:pt idx="11508">
                  <c:v>185.13810000000001</c:v>
                </c:pt>
                <c:pt idx="11509">
                  <c:v>185.1662</c:v>
                </c:pt>
                <c:pt idx="11510">
                  <c:v>185.1943</c:v>
                </c:pt>
                <c:pt idx="11511">
                  <c:v>185.22239999999999</c:v>
                </c:pt>
                <c:pt idx="11512">
                  <c:v>185.25059999999999</c:v>
                </c:pt>
                <c:pt idx="11513">
                  <c:v>185.27869999999999</c:v>
                </c:pt>
                <c:pt idx="11514">
                  <c:v>185.30680000000001</c:v>
                </c:pt>
                <c:pt idx="11515">
                  <c:v>185.33500000000001</c:v>
                </c:pt>
                <c:pt idx="11516">
                  <c:v>185.3631</c:v>
                </c:pt>
                <c:pt idx="11517">
                  <c:v>185.3913</c:v>
                </c:pt>
                <c:pt idx="11518">
                  <c:v>185.4194</c:v>
                </c:pt>
                <c:pt idx="11519">
                  <c:v>185.44749999999999</c:v>
                </c:pt>
                <c:pt idx="11520">
                  <c:v>185.47569999999999</c:v>
                </c:pt>
                <c:pt idx="11521">
                  <c:v>185.50380000000001</c:v>
                </c:pt>
                <c:pt idx="11522">
                  <c:v>185.53200000000001</c:v>
                </c:pt>
                <c:pt idx="11523">
                  <c:v>185.56010000000001</c:v>
                </c:pt>
                <c:pt idx="11524">
                  <c:v>185.5883</c:v>
                </c:pt>
                <c:pt idx="11525">
                  <c:v>185.6165</c:v>
                </c:pt>
                <c:pt idx="11526">
                  <c:v>185.6446</c:v>
                </c:pt>
                <c:pt idx="11527">
                  <c:v>185.6728</c:v>
                </c:pt>
                <c:pt idx="11528">
                  <c:v>185.70089999999999</c:v>
                </c:pt>
                <c:pt idx="11529">
                  <c:v>185.72909999999999</c:v>
                </c:pt>
                <c:pt idx="11530">
                  <c:v>185.75729999999999</c:v>
                </c:pt>
                <c:pt idx="11531">
                  <c:v>185.78540000000001</c:v>
                </c:pt>
                <c:pt idx="11532">
                  <c:v>185.81360000000001</c:v>
                </c:pt>
                <c:pt idx="11533">
                  <c:v>185.84180000000001</c:v>
                </c:pt>
                <c:pt idx="11534">
                  <c:v>185.87</c:v>
                </c:pt>
                <c:pt idx="11535">
                  <c:v>185.8981</c:v>
                </c:pt>
                <c:pt idx="11536">
                  <c:v>185.9263</c:v>
                </c:pt>
                <c:pt idx="11537">
                  <c:v>185.9545</c:v>
                </c:pt>
                <c:pt idx="11538">
                  <c:v>185.98269999999999</c:v>
                </c:pt>
                <c:pt idx="11539">
                  <c:v>186.01089999999999</c:v>
                </c:pt>
                <c:pt idx="11540">
                  <c:v>186.03909999999999</c:v>
                </c:pt>
                <c:pt idx="11541">
                  <c:v>186.06729999999999</c:v>
                </c:pt>
                <c:pt idx="11542">
                  <c:v>186.09549999999999</c:v>
                </c:pt>
                <c:pt idx="11543">
                  <c:v>186.12370000000001</c:v>
                </c:pt>
                <c:pt idx="11544">
                  <c:v>186.15190000000001</c:v>
                </c:pt>
                <c:pt idx="11545">
                  <c:v>186.18010000000001</c:v>
                </c:pt>
                <c:pt idx="11546">
                  <c:v>186.20830000000001</c:v>
                </c:pt>
                <c:pt idx="11547">
                  <c:v>186.23650000000001</c:v>
                </c:pt>
                <c:pt idx="11548">
                  <c:v>186.2647</c:v>
                </c:pt>
                <c:pt idx="11549">
                  <c:v>186.2929</c:v>
                </c:pt>
                <c:pt idx="11550">
                  <c:v>186.3211</c:v>
                </c:pt>
                <c:pt idx="11551">
                  <c:v>186.3493</c:v>
                </c:pt>
                <c:pt idx="11552">
                  <c:v>186.3775</c:v>
                </c:pt>
                <c:pt idx="11553">
                  <c:v>186.4057</c:v>
                </c:pt>
                <c:pt idx="11554">
                  <c:v>186.434</c:v>
                </c:pt>
                <c:pt idx="11555">
                  <c:v>186.4622</c:v>
                </c:pt>
                <c:pt idx="11556">
                  <c:v>186.49039999999999</c:v>
                </c:pt>
                <c:pt idx="11557">
                  <c:v>186.51859999999999</c:v>
                </c:pt>
                <c:pt idx="11558">
                  <c:v>186.54689999999999</c:v>
                </c:pt>
                <c:pt idx="11559">
                  <c:v>186.57509999999999</c:v>
                </c:pt>
                <c:pt idx="11560">
                  <c:v>186.60329999999999</c:v>
                </c:pt>
                <c:pt idx="11561">
                  <c:v>186.63159999999999</c:v>
                </c:pt>
                <c:pt idx="11562">
                  <c:v>186.65979999999999</c:v>
                </c:pt>
                <c:pt idx="11563">
                  <c:v>186.68799999999999</c:v>
                </c:pt>
                <c:pt idx="11564">
                  <c:v>186.71629999999999</c:v>
                </c:pt>
                <c:pt idx="11565">
                  <c:v>186.74449999999999</c:v>
                </c:pt>
                <c:pt idx="11566">
                  <c:v>186.77279999999999</c:v>
                </c:pt>
                <c:pt idx="11567">
                  <c:v>186.80099999999999</c:v>
                </c:pt>
                <c:pt idx="11568">
                  <c:v>186.82929999999999</c:v>
                </c:pt>
                <c:pt idx="11569">
                  <c:v>186.85749999999999</c:v>
                </c:pt>
                <c:pt idx="11570">
                  <c:v>186.88579999999999</c:v>
                </c:pt>
                <c:pt idx="11571">
                  <c:v>186.91399999999999</c:v>
                </c:pt>
                <c:pt idx="11572">
                  <c:v>186.94229999999999</c:v>
                </c:pt>
                <c:pt idx="11573">
                  <c:v>186.97059999999999</c:v>
                </c:pt>
                <c:pt idx="11574">
                  <c:v>186.99879999999999</c:v>
                </c:pt>
                <c:pt idx="11575">
                  <c:v>187.02709999999999</c:v>
                </c:pt>
                <c:pt idx="11576">
                  <c:v>187.05529999999999</c:v>
                </c:pt>
                <c:pt idx="11577">
                  <c:v>187.08359999999999</c:v>
                </c:pt>
                <c:pt idx="11578">
                  <c:v>187.11189999999999</c:v>
                </c:pt>
                <c:pt idx="11579">
                  <c:v>187.14019999999999</c:v>
                </c:pt>
                <c:pt idx="11580">
                  <c:v>187.16839999999999</c:v>
                </c:pt>
                <c:pt idx="11581">
                  <c:v>187.19669999999999</c:v>
                </c:pt>
                <c:pt idx="11582">
                  <c:v>187.22499999999999</c:v>
                </c:pt>
                <c:pt idx="11583">
                  <c:v>187.2533</c:v>
                </c:pt>
                <c:pt idx="11584">
                  <c:v>187.2816</c:v>
                </c:pt>
                <c:pt idx="11585">
                  <c:v>187.3098</c:v>
                </c:pt>
                <c:pt idx="11586">
                  <c:v>187.3381</c:v>
                </c:pt>
                <c:pt idx="11587">
                  <c:v>187.3664</c:v>
                </c:pt>
                <c:pt idx="11588">
                  <c:v>187.3947</c:v>
                </c:pt>
                <c:pt idx="11589">
                  <c:v>187.423</c:v>
                </c:pt>
                <c:pt idx="11590">
                  <c:v>187.4513</c:v>
                </c:pt>
                <c:pt idx="11591">
                  <c:v>187.4796</c:v>
                </c:pt>
                <c:pt idx="11592">
                  <c:v>187.50790000000001</c:v>
                </c:pt>
                <c:pt idx="11593">
                  <c:v>187.53620000000001</c:v>
                </c:pt>
                <c:pt idx="11594">
                  <c:v>187.56450000000001</c:v>
                </c:pt>
                <c:pt idx="11595">
                  <c:v>187.59280000000001</c:v>
                </c:pt>
                <c:pt idx="11596">
                  <c:v>187.62110000000001</c:v>
                </c:pt>
                <c:pt idx="11597">
                  <c:v>187.64940000000001</c:v>
                </c:pt>
                <c:pt idx="11598">
                  <c:v>187.67769999999999</c:v>
                </c:pt>
                <c:pt idx="11599">
                  <c:v>187.70609999999999</c:v>
                </c:pt>
                <c:pt idx="11600">
                  <c:v>187.73439999999999</c:v>
                </c:pt>
                <c:pt idx="11601">
                  <c:v>187.7627</c:v>
                </c:pt>
                <c:pt idx="11602">
                  <c:v>187.791</c:v>
                </c:pt>
                <c:pt idx="11603">
                  <c:v>187.8194</c:v>
                </c:pt>
                <c:pt idx="11604">
                  <c:v>187.8477</c:v>
                </c:pt>
                <c:pt idx="11605">
                  <c:v>187.876</c:v>
                </c:pt>
                <c:pt idx="11606">
                  <c:v>187.90430000000001</c:v>
                </c:pt>
                <c:pt idx="11607">
                  <c:v>187.93270000000001</c:v>
                </c:pt>
                <c:pt idx="11608">
                  <c:v>187.96100000000001</c:v>
                </c:pt>
                <c:pt idx="11609">
                  <c:v>187.98929999999999</c:v>
                </c:pt>
                <c:pt idx="11610">
                  <c:v>188.01769999999999</c:v>
                </c:pt>
                <c:pt idx="11611">
                  <c:v>188.04599999999999</c:v>
                </c:pt>
                <c:pt idx="11612">
                  <c:v>188.0744</c:v>
                </c:pt>
                <c:pt idx="11613">
                  <c:v>188.1027</c:v>
                </c:pt>
                <c:pt idx="11614">
                  <c:v>188.1311</c:v>
                </c:pt>
                <c:pt idx="11615">
                  <c:v>188.15940000000001</c:v>
                </c:pt>
                <c:pt idx="11616">
                  <c:v>188.18780000000001</c:v>
                </c:pt>
                <c:pt idx="11617">
                  <c:v>188.21610000000001</c:v>
                </c:pt>
                <c:pt idx="11618">
                  <c:v>188.24449999999999</c:v>
                </c:pt>
                <c:pt idx="11619">
                  <c:v>188.27279999999999</c:v>
                </c:pt>
                <c:pt idx="11620">
                  <c:v>188.30119999999999</c:v>
                </c:pt>
                <c:pt idx="11621">
                  <c:v>188.3296</c:v>
                </c:pt>
                <c:pt idx="11622">
                  <c:v>188.3579</c:v>
                </c:pt>
                <c:pt idx="11623">
                  <c:v>188.38630000000001</c:v>
                </c:pt>
                <c:pt idx="11624">
                  <c:v>188.41470000000001</c:v>
                </c:pt>
                <c:pt idx="11625">
                  <c:v>188.44300000000001</c:v>
                </c:pt>
                <c:pt idx="11626">
                  <c:v>188.47139999999999</c:v>
                </c:pt>
                <c:pt idx="11627">
                  <c:v>188.49979999999999</c:v>
                </c:pt>
                <c:pt idx="11628">
                  <c:v>188.5282</c:v>
                </c:pt>
                <c:pt idx="11629">
                  <c:v>188.5565</c:v>
                </c:pt>
                <c:pt idx="11630">
                  <c:v>188.5849</c:v>
                </c:pt>
                <c:pt idx="11631">
                  <c:v>188.61330000000001</c:v>
                </c:pt>
                <c:pt idx="11632">
                  <c:v>188.64169999999999</c:v>
                </c:pt>
                <c:pt idx="11633">
                  <c:v>188.67009999999999</c:v>
                </c:pt>
                <c:pt idx="11634">
                  <c:v>188.6985</c:v>
                </c:pt>
                <c:pt idx="11635">
                  <c:v>188.7269</c:v>
                </c:pt>
                <c:pt idx="11636">
                  <c:v>188.75530000000001</c:v>
                </c:pt>
                <c:pt idx="11637">
                  <c:v>188.78370000000001</c:v>
                </c:pt>
                <c:pt idx="11638">
                  <c:v>188.81209999999999</c:v>
                </c:pt>
                <c:pt idx="11639">
                  <c:v>188.84049999999999</c:v>
                </c:pt>
                <c:pt idx="11640">
                  <c:v>188.8689</c:v>
                </c:pt>
                <c:pt idx="11641">
                  <c:v>188.8973</c:v>
                </c:pt>
                <c:pt idx="11642">
                  <c:v>188.92570000000001</c:v>
                </c:pt>
                <c:pt idx="11643">
                  <c:v>188.95410000000001</c:v>
                </c:pt>
                <c:pt idx="11644">
                  <c:v>188.98249999999999</c:v>
                </c:pt>
                <c:pt idx="11645">
                  <c:v>189.01089999999999</c:v>
                </c:pt>
                <c:pt idx="11646">
                  <c:v>189.0393</c:v>
                </c:pt>
                <c:pt idx="11647">
                  <c:v>189.0677</c:v>
                </c:pt>
                <c:pt idx="11648">
                  <c:v>189.09620000000001</c:v>
                </c:pt>
                <c:pt idx="11649">
                  <c:v>189.12459999999999</c:v>
                </c:pt>
                <c:pt idx="11650">
                  <c:v>189.15299999999999</c:v>
                </c:pt>
                <c:pt idx="11651">
                  <c:v>189.1814</c:v>
                </c:pt>
                <c:pt idx="11652">
                  <c:v>189.2099</c:v>
                </c:pt>
                <c:pt idx="11653">
                  <c:v>189.23830000000001</c:v>
                </c:pt>
                <c:pt idx="11654">
                  <c:v>189.26669999999999</c:v>
                </c:pt>
                <c:pt idx="11655">
                  <c:v>189.29519999999999</c:v>
                </c:pt>
                <c:pt idx="11656">
                  <c:v>189.3236</c:v>
                </c:pt>
                <c:pt idx="11657">
                  <c:v>189.35210000000001</c:v>
                </c:pt>
                <c:pt idx="11658">
                  <c:v>189.38050000000001</c:v>
                </c:pt>
                <c:pt idx="11659">
                  <c:v>189.40889999999999</c:v>
                </c:pt>
                <c:pt idx="11660">
                  <c:v>189.4374</c:v>
                </c:pt>
                <c:pt idx="11661">
                  <c:v>189.4658</c:v>
                </c:pt>
                <c:pt idx="11662">
                  <c:v>189.49430000000001</c:v>
                </c:pt>
                <c:pt idx="11663">
                  <c:v>189.52269999999999</c:v>
                </c:pt>
                <c:pt idx="11664">
                  <c:v>189.55119999999999</c:v>
                </c:pt>
                <c:pt idx="11665">
                  <c:v>189.5797</c:v>
                </c:pt>
                <c:pt idx="11666">
                  <c:v>189.60810000000001</c:v>
                </c:pt>
                <c:pt idx="11667">
                  <c:v>189.63659999999999</c:v>
                </c:pt>
                <c:pt idx="11668">
                  <c:v>189.66499999999999</c:v>
                </c:pt>
                <c:pt idx="11669">
                  <c:v>189.6935</c:v>
                </c:pt>
                <c:pt idx="11670">
                  <c:v>189.72200000000001</c:v>
                </c:pt>
                <c:pt idx="11671">
                  <c:v>189.75040000000001</c:v>
                </c:pt>
                <c:pt idx="11672">
                  <c:v>189.77889999999999</c:v>
                </c:pt>
                <c:pt idx="11673">
                  <c:v>189.8074</c:v>
                </c:pt>
                <c:pt idx="11674">
                  <c:v>189.83590000000001</c:v>
                </c:pt>
                <c:pt idx="11675">
                  <c:v>189.86429999999999</c:v>
                </c:pt>
                <c:pt idx="11676">
                  <c:v>189.89279999999999</c:v>
                </c:pt>
                <c:pt idx="11677">
                  <c:v>189.9213</c:v>
                </c:pt>
                <c:pt idx="11678">
                  <c:v>189.94980000000001</c:v>
                </c:pt>
                <c:pt idx="11679">
                  <c:v>189.97829999999999</c:v>
                </c:pt>
                <c:pt idx="11680">
                  <c:v>190.0068</c:v>
                </c:pt>
                <c:pt idx="11681">
                  <c:v>190.0352</c:v>
                </c:pt>
                <c:pt idx="11682">
                  <c:v>190.06370000000001</c:v>
                </c:pt>
                <c:pt idx="11683">
                  <c:v>190.09219999999999</c:v>
                </c:pt>
                <c:pt idx="11684">
                  <c:v>190.1207</c:v>
                </c:pt>
                <c:pt idx="11685">
                  <c:v>190.14920000000001</c:v>
                </c:pt>
                <c:pt idx="11686">
                  <c:v>190.17769999999999</c:v>
                </c:pt>
                <c:pt idx="11687">
                  <c:v>190.2062</c:v>
                </c:pt>
                <c:pt idx="11688">
                  <c:v>190.2347</c:v>
                </c:pt>
                <c:pt idx="11689">
                  <c:v>190.26329999999999</c:v>
                </c:pt>
                <c:pt idx="11690">
                  <c:v>190.29179999999999</c:v>
                </c:pt>
                <c:pt idx="11691">
                  <c:v>190.3203</c:v>
                </c:pt>
                <c:pt idx="11692">
                  <c:v>190.34880000000001</c:v>
                </c:pt>
                <c:pt idx="11693">
                  <c:v>190.37729999999999</c:v>
                </c:pt>
                <c:pt idx="11694">
                  <c:v>190.4058</c:v>
                </c:pt>
                <c:pt idx="11695">
                  <c:v>190.43440000000001</c:v>
                </c:pt>
                <c:pt idx="11696">
                  <c:v>190.46289999999999</c:v>
                </c:pt>
                <c:pt idx="11697">
                  <c:v>190.4914</c:v>
                </c:pt>
                <c:pt idx="11698">
                  <c:v>190.51990000000001</c:v>
                </c:pt>
                <c:pt idx="11699">
                  <c:v>190.54849999999999</c:v>
                </c:pt>
                <c:pt idx="11700">
                  <c:v>190.577</c:v>
                </c:pt>
                <c:pt idx="11701">
                  <c:v>190.60550000000001</c:v>
                </c:pt>
                <c:pt idx="11702">
                  <c:v>190.63409999999999</c:v>
                </c:pt>
                <c:pt idx="11703">
                  <c:v>190.6626</c:v>
                </c:pt>
                <c:pt idx="11704">
                  <c:v>190.69110000000001</c:v>
                </c:pt>
                <c:pt idx="11705">
                  <c:v>190.71969999999999</c:v>
                </c:pt>
                <c:pt idx="11706">
                  <c:v>190.7482</c:v>
                </c:pt>
                <c:pt idx="11707">
                  <c:v>190.77680000000001</c:v>
                </c:pt>
                <c:pt idx="11708">
                  <c:v>190.80529999999999</c:v>
                </c:pt>
                <c:pt idx="11709">
                  <c:v>190.8339</c:v>
                </c:pt>
                <c:pt idx="11710">
                  <c:v>190.86240000000001</c:v>
                </c:pt>
                <c:pt idx="11711">
                  <c:v>190.89099999999999</c:v>
                </c:pt>
                <c:pt idx="11712">
                  <c:v>190.9195</c:v>
                </c:pt>
                <c:pt idx="11713">
                  <c:v>190.94810000000001</c:v>
                </c:pt>
                <c:pt idx="11714">
                  <c:v>190.97669999999999</c:v>
                </c:pt>
                <c:pt idx="11715">
                  <c:v>191.0052</c:v>
                </c:pt>
                <c:pt idx="11716">
                  <c:v>191.03380000000001</c:v>
                </c:pt>
                <c:pt idx="11717">
                  <c:v>191.06229999999999</c:v>
                </c:pt>
                <c:pt idx="11718">
                  <c:v>191.0909</c:v>
                </c:pt>
                <c:pt idx="11719">
                  <c:v>191.11949999999999</c:v>
                </c:pt>
                <c:pt idx="11720">
                  <c:v>191.1481</c:v>
                </c:pt>
                <c:pt idx="11721">
                  <c:v>191.17670000000001</c:v>
                </c:pt>
                <c:pt idx="11722">
                  <c:v>191.20519999999999</c:v>
                </c:pt>
                <c:pt idx="11723">
                  <c:v>191.2338</c:v>
                </c:pt>
                <c:pt idx="11724">
                  <c:v>191.26240000000001</c:v>
                </c:pt>
                <c:pt idx="11725">
                  <c:v>191.291</c:v>
                </c:pt>
                <c:pt idx="11726">
                  <c:v>191.31960000000001</c:v>
                </c:pt>
                <c:pt idx="11727">
                  <c:v>191.34809999999999</c:v>
                </c:pt>
                <c:pt idx="11728">
                  <c:v>191.3767</c:v>
                </c:pt>
                <c:pt idx="11729">
                  <c:v>191.40530000000001</c:v>
                </c:pt>
                <c:pt idx="11730">
                  <c:v>191.43389999999999</c:v>
                </c:pt>
                <c:pt idx="11731">
                  <c:v>191.46250000000001</c:v>
                </c:pt>
                <c:pt idx="11732">
                  <c:v>191.49109999999999</c:v>
                </c:pt>
                <c:pt idx="11733">
                  <c:v>191.5197</c:v>
                </c:pt>
                <c:pt idx="11734">
                  <c:v>191.54830000000001</c:v>
                </c:pt>
                <c:pt idx="11735">
                  <c:v>191.577</c:v>
                </c:pt>
                <c:pt idx="11736">
                  <c:v>191.60550000000001</c:v>
                </c:pt>
                <c:pt idx="11737">
                  <c:v>191.63419999999999</c:v>
                </c:pt>
                <c:pt idx="11738">
                  <c:v>191.6628</c:v>
                </c:pt>
                <c:pt idx="11739">
                  <c:v>191.69139999999999</c:v>
                </c:pt>
                <c:pt idx="11740">
                  <c:v>191.72</c:v>
                </c:pt>
                <c:pt idx="11741">
                  <c:v>191.74860000000001</c:v>
                </c:pt>
                <c:pt idx="11742">
                  <c:v>191.7773</c:v>
                </c:pt>
                <c:pt idx="11743">
                  <c:v>191.80590000000001</c:v>
                </c:pt>
                <c:pt idx="11744">
                  <c:v>191.83449999999999</c:v>
                </c:pt>
                <c:pt idx="11745">
                  <c:v>191.8631</c:v>
                </c:pt>
                <c:pt idx="11746">
                  <c:v>191.89179999999999</c:v>
                </c:pt>
                <c:pt idx="11747">
                  <c:v>191.9204</c:v>
                </c:pt>
                <c:pt idx="11748">
                  <c:v>191.94900000000001</c:v>
                </c:pt>
                <c:pt idx="11749">
                  <c:v>191.9777</c:v>
                </c:pt>
                <c:pt idx="11750">
                  <c:v>192.00630000000001</c:v>
                </c:pt>
                <c:pt idx="11751">
                  <c:v>192.03489999999999</c:v>
                </c:pt>
                <c:pt idx="11752">
                  <c:v>192.06360000000001</c:v>
                </c:pt>
                <c:pt idx="11753">
                  <c:v>192.09219999999999</c:v>
                </c:pt>
                <c:pt idx="11754">
                  <c:v>192.12090000000001</c:v>
                </c:pt>
                <c:pt idx="11755">
                  <c:v>192.14949999999999</c:v>
                </c:pt>
                <c:pt idx="11756">
                  <c:v>192.1782</c:v>
                </c:pt>
                <c:pt idx="11757">
                  <c:v>192.20679999999999</c:v>
                </c:pt>
                <c:pt idx="11758">
                  <c:v>192.2355</c:v>
                </c:pt>
                <c:pt idx="11759">
                  <c:v>192.26410000000001</c:v>
                </c:pt>
                <c:pt idx="11760">
                  <c:v>192.2928</c:v>
                </c:pt>
                <c:pt idx="11761">
                  <c:v>192.32149999999999</c:v>
                </c:pt>
                <c:pt idx="11762">
                  <c:v>192.3501</c:v>
                </c:pt>
                <c:pt idx="11763">
                  <c:v>192.37880000000001</c:v>
                </c:pt>
                <c:pt idx="11764">
                  <c:v>192.4075</c:v>
                </c:pt>
                <c:pt idx="11765">
                  <c:v>192.43610000000001</c:v>
                </c:pt>
                <c:pt idx="11766">
                  <c:v>192.4648</c:v>
                </c:pt>
                <c:pt idx="11767">
                  <c:v>192.49350000000001</c:v>
                </c:pt>
                <c:pt idx="11768">
                  <c:v>192.5222</c:v>
                </c:pt>
                <c:pt idx="11769">
                  <c:v>192.55080000000001</c:v>
                </c:pt>
                <c:pt idx="11770">
                  <c:v>192.5795</c:v>
                </c:pt>
                <c:pt idx="11771">
                  <c:v>192.60820000000001</c:v>
                </c:pt>
                <c:pt idx="11772">
                  <c:v>192.6369</c:v>
                </c:pt>
                <c:pt idx="11773">
                  <c:v>192.66560000000001</c:v>
                </c:pt>
                <c:pt idx="11774">
                  <c:v>192.6943</c:v>
                </c:pt>
                <c:pt idx="11775">
                  <c:v>192.72290000000001</c:v>
                </c:pt>
                <c:pt idx="11776">
                  <c:v>192.7516</c:v>
                </c:pt>
                <c:pt idx="11777">
                  <c:v>192.78030000000001</c:v>
                </c:pt>
                <c:pt idx="11778">
                  <c:v>192.809</c:v>
                </c:pt>
                <c:pt idx="11779">
                  <c:v>192.83770000000001</c:v>
                </c:pt>
                <c:pt idx="11780">
                  <c:v>192.8664</c:v>
                </c:pt>
                <c:pt idx="11781">
                  <c:v>192.89519999999999</c:v>
                </c:pt>
                <c:pt idx="11782">
                  <c:v>192.9239</c:v>
                </c:pt>
                <c:pt idx="11783">
                  <c:v>192.95259999999999</c:v>
                </c:pt>
                <c:pt idx="11784">
                  <c:v>192.9813</c:v>
                </c:pt>
                <c:pt idx="11785">
                  <c:v>193.01</c:v>
                </c:pt>
                <c:pt idx="11786">
                  <c:v>193.03870000000001</c:v>
                </c:pt>
                <c:pt idx="11787">
                  <c:v>193.06739999999999</c:v>
                </c:pt>
                <c:pt idx="11788">
                  <c:v>193.09610000000001</c:v>
                </c:pt>
                <c:pt idx="11789">
                  <c:v>193.1249</c:v>
                </c:pt>
                <c:pt idx="11790">
                  <c:v>193.15360000000001</c:v>
                </c:pt>
                <c:pt idx="11791">
                  <c:v>193.1823</c:v>
                </c:pt>
                <c:pt idx="11792">
                  <c:v>193.21100000000001</c:v>
                </c:pt>
                <c:pt idx="11793">
                  <c:v>193.2398</c:v>
                </c:pt>
                <c:pt idx="11794">
                  <c:v>193.26849999999999</c:v>
                </c:pt>
                <c:pt idx="11795">
                  <c:v>193.2972</c:v>
                </c:pt>
                <c:pt idx="11796">
                  <c:v>193.32599999999999</c:v>
                </c:pt>
                <c:pt idx="11797">
                  <c:v>193.35470000000001</c:v>
                </c:pt>
                <c:pt idx="11798">
                  <c:v>193.3835</c:v>
                </c:pt>
                <c:pt idx="11799">
                  <c:v>193.41220000000001</c:v>
                </c:pt>
                <c:pt idx="11800">
                  <c:v>193.4409</c:v>
                </c:pt>
                <c:pt idx="11801">
                  <c:v>193.46969999999999</c:v>
                </c:pt>
                <c:pt idx="11802">
                  <c:v>193.4984</c:v>
                </c:pt>
                <c:pt idx="11803">
                  <c:v>193.52719999999999</c:v>
                </c:pt>
                <c:pt idx="11804">
                  <c:v>193.55600000000001</c:v>
                </c:pt>
                <c:pt idx="11805">
                  <c:v>193.5847</c:v>
                </c:pt>
                <c:pt idx="11806">
                  <c:v>193.61349999999999</c:v>
                </c:pt>
                <c:pt idx="11807">
                  <c:v>193.6422</c:v>
                </c:pt>
                <c:pt idx="11808">
                  <c:v>193.67099999999999</c:v>
                </c:pt>
                <c:pt idx="11809">
                  <c:v>193.69980000000001</c:v>
                </c:pt>
                <c:pt idx="11810">
                  <c:v>193.7285</c:v>
                </c:pt>
                <c:pt idx="11811">
                  <c:v>193.75729999999999</c:v>
                </c:pt>
                <c:pt idx="11812">
                  <c:v>193.7861</c:v>
                </c:pt>
                <c:pt idx="11813">
                  <c:v>193.81479999999999</c:v>
                </c:pt>
                <c:pt idx="11814">
                  <c:v>193.84360000000001</c:v>
                </c:pt>
                <c:pt idx="11815">
                  <c:v>193.8724</c:v>
                </c:pt>
                <c:pt idx="11816">
                  <c:v>193.90119999999999</c:v>
                </c:pt>
                <c:pt idx="11817">
                  <c:v>193.9299</c:v>
                </c:pt>
                <c:pt idx="11818">
                  <c:v>193.95869999999999</c:v>
                </c:pt>
                <c:pt idx="11819">
                  <c:v>193.98750000000001</c:v>
                </c:pt>
                <c:pt idx="11820">
                  <c:v>194.0163</c:v>
                </c:pt>
                <c:pt idx="11821">
                  <c:v>194.04509999999999</c:v>
                </c:pt>
                <c:pt idx="11822">
                  <c:v>194.07390000000001</c:v>
                </c:pt>
                <c:pt idx="11823">
                  <c:v>194.1027</c:v>
                </c:pt>
                <c:pt idx="11824">
                  <c:v>194.13149999999999</c:v>
                </c:pt>
                <c:pt idx="11825">
                  <c:v>194.16030000000001</c:v>
                </c:pt>
                <c:pt idx="11826">
                  <c:v>194.1891</c:v>
                </c:pt>
                <c:pt idx="11827">
                  <c:v>194.21789999999999</c:v>
                </c:pt>
                <c:pt idx="11828">
                  <c:v>194.2467</c:v>
                </c:pt>
                <c:pt idx="11829">
                  <c:v>194.27549999999999</c:v>
                </c:pt>
                <c:pt idx="11830">
                  <c:v>194.30430000000001</c:v>
                </c:pt>
                <c:pt idx="11831">
                  <c:v>194.3331</c:v>
                </c:pt>
                <c:pt idx="11832">
                  <c:v>194.36189999999999</c:v>
                </c:pt>
                <c:pt idx="11833">
                  <c:v>194.39070000000001</c:v>
                </c:pt>
                <c:pt idx="11834">
                  <c:v>194.4196</c:v>
                </c:pt>
                <c:pt idx="11835">
                  <c:v>194.44839999999999</c:v>
                </c:pt>
                <c:pt idx="11836">
                  <c:v>194.47720000000001</c:v>
                </c:pt>
                <c:pt idx="11837">
                  <c:v>194.506</c:v>
                </c:pt>
                <c:pt idx="11838">
                  <c:v>194.53489999999999</c:v>
                </c:pt>
                <c:pt idx="11839">
                  <c:v>194.56370000000001</c:v>
                </c:pt>
                <c:pt idx="11840">
                  <c:v>194.5925</c:v>
                </c:pt>
                <c:pt idx="11841">
                  <c:v>194.62129999999999</c:v>
                </c:pt>
                <c:pt idx="11842">
                  <c:v>194.65020000000001</c:v>
                </c:pt>
                <c:pt idx="11843">
                  <c:v>194.679</c:v>
                </c:pt>
                <c:pt idx="11844">
                  <c:v>194.7079</c:v>
                </c:pt>
                <c:pt idx="11845">
                  <c:v>194.73670000000001</c:v>
                </c:pt>
                <c:pt idx="11846">
                  <c:v>194.7655</c:v>
                </c:pt>
                <c:pt idx="11847">
                  <c:v>194.7944</c:v>
                </c:pt>
                <c:pt idx="11848">
                  <c:v>194.82320000000001</c:v>
                </c:pt>
                <c:pt idx="11849">
                  <c:v>194.85210000000001</c:v>
                </c:pt>
                <c:pt idx="11850">
                  <c:v>194.8809</c:v>
                </c:pt>
                <c:pt idx="11851">
                  <c:v>194.90979999999999</c:v>
                </c:pt>
                <c:pt idx="11852">
                  <c:v>194.93860000000001</c:v>
                </c:pt>
                <c:pt idx="11853">
                  <c:v>194.9675</c:v>
                </c:pt>
                <c:pt idx="11854">
                  <c:v>194.99639999999999</c:v>
                </c:pt>
                <c:pt idx="11855">
                  <c:v>195.02520000000001</c:v>
                </c:pt>
                <c:pt idx="11856">
                  <c:v>195.05410000000001</c:v>
                </c:pt>
                <c:pt idx="11857">
                  <c:v>195.083</c:v>
                </c:pt>
                <c:pt idx="11858">
                  <c:v>195.11179999999999</c:v>
                </c:pt>
                <c:pt idx="11859">
                  <c:v>195.14070000000001</c:v>
                </c:pt>
                <c:pt idx="11860">
                  <c:v>195.1696</c:v>
                </c:pt>
                <c:pt idx="11861">
                  <c:v>195.1985</c:v>
                </c:pt>
                <c:pt idx="11862">
                  <c:v>195.22730000000001</c:v>
                </c:pt>
                <c:pt idx="11863">
                  <c:v>195.25620000000001</c:v>
                </c:pt>
                <c:pt idx="11864">
                  <c:v>195.2851</c:v>
                </c:pt>
                <c:pt idx="11865">
                  <c:v>195.31399999999999</c:v>
                </c:pt>
                <c:pt idx="11866">
                  <c:v>195.34289999999999</c:v>
                </c:pt>
                <c:pt idx="11867">
                  <c:v>195.3717</c:v>
                </c:pt>
                <c:pt idx="11868">
                  <c:v>195.4006</c:v>
                </c:pt>
                <c:pt idx="11869">
                  <c:v>195.42949999999999</c:v>
                </c:pt>
                <c:pt idx="11870">
                  <c:v>195.45840000000001</c:v>
                </c:pt>
                <c:pt idx="11871">
                  <c:v>195.4873</c:v>
                </c:pt>
                <c:pt idx="11872">
                  <c:v>195.5162</c:v>
                </c:pt>
                <c:pt idx="11873">
                  <c:v>195.54509999999999</c:v>
                </c:pt>
                <c:pt idx="11874">
                  <c:v>195.57400000000001</c:v>
                </c:pt>
                <c:pt idx="11875">
                  <c:v>195.60290000000001</c:v>
                </c:pt>
                <c:pt idx="11876">
                  <c:v>195.6318</c:v>
                </c:pt>
                <c:pt idx="11877">
                  <c:v>195.66079999999999</c:v>
                </c:pt>
                <c:pt idx="11878">
                  <c:v>195.68969999999999</c:v>
                </c:pt>
                <c:pt idx="11879">
                  <c:v>195.71860000000001</c:v>
                </c:pt>
                <c:pt idx="11880">
                  <c:v>195.7475</c:v>
                </c:pt>
                <c:pt idx="11881">
                  <c:v>195.7764</c:v>
                </c:pt>
                <c:pt idx="11882">
                  <c:v>195.80529999999999</c:v>
                </c:pt>
                <c:pt idx="11883">
                  <c:v>195.83430000000001</c:v>
                </c:pt>
                <c:pt idx="11884">
                  <c:v>195.86320000000001</c:v>
                </c:pt>
                <c:pt idx="11885">
                  <c:v>195.8921</c:v>
                </c:pt>
                <c:pt idx="11886">
                  <c:v>195.92099999999999</c:v>
                </c:pt>
                <c:pt idx="11887">
                  <c:v>195.95</c:v>
                </c:pt>
                <c:pt idx="11888">
                  <c:v>195.97890000000001</c:v>
                </c:pt>
                <c:pt idx="11889">
                  <c:v>196.0078</c:v>
                </c:pt>
                <c:pt idx="11890">
                  <c:v>196.0368</c:v>
                </c:pt>
                <c:pt idx="11891">
                  <c:v>196.06569999999999</c:v>
                </c:pt>
                <c:pt idx="11892">
                  <c:v>196.09469999999999</c:v>
                </c:pt>
                <c:pt idx="11893">
                  <c:v>196.12360000000001</c:v>
                </c:pt>
                <c:pt idx="11894">
                  <c:v>196.1525</c:v>
                </c:pt>
                <c:pt idx="11895">
                  <c:v>196.1815</c:v>
                </c:pt>
                <c:pt idx="11896">
                  <c:v>196.21039999999999</c:v>
                </c:pt>
                <c:pt idx="11897">
                  <c:v>196.23939999999999</c:v>
                </c:pt>
                <c:pt idx="11898">
                  <c:v>196.26830000000001</c:v>
                </c:pt>
                <c:pt idx="11899">
                  <c:v>196.29730000000001</c:v>
                </c:pt>
                <c:pt idx="11900">
                  <c:v>196.3263</c:v>
                </c:pt>
                <c:pt idx="11901">
                  <c:v>196.3552</c:v>
                </c:pt>
                <c:pt idx="11902">
                  <c:v>196.38419999999999</c:v>
                </c:pt>
                <c:pt idx="11903">
                  <c:v>196.41309999999999</c:v>
                </c:pt>
                <c:pt idx="11904">
                  <c:v>196.44210000000001</c:v>
                </c:pt>
                <c:pt idx="11905">
                  <c:v>196.47110000000001</c:v>
                </c:pt>
                <c:pt idx="11906">
                  <c:v>196.5001</c:v>
                </c:pt>
                <c:pt idx="11907">
                  <c:v>196.529</c:v>
                </c:pt>
                <c:pt idx="11908">
                  <c:v>196.55799999999999</c:v>
                </c:pt>
                <c:pt idx="11909">
                  <c:v>196.58699999999999</c:v>
                </c:pt>
                <c:pt idx="11910">
                  <c:v>196.61600000000001</c:v>
                </c:pt>
                <c:pt idx="11911">
                  <c:v>196.64500000000001</c:v>
                </c:pt>
                <c:pt idx="11912">
                  <c:v>196.6739</c:v>
                </c:pt>
                <c:pt idx="11913">
                  <c:v>196.7029</c:v>
                </c:pt>
                <c:pt idx="11914">
                  <c:v>196.7319</c:v>
                </c:pt>
                <c:pt idx="11915">
                  <c:v>196.76089999999999</c:v>
                </c:pt>
                <c:pt idx="11916">
                  <c:v>196.78989999999999</c:v>
                </c:pt>
                <c:pt idx="11917">
                  <c:v>196.81890000000001</c:v>
                </c:pt>
                <c:pt idx="11918">
                  <c:v>196.84790000000001</c:v>
                </c:pt>
                <c:pt idx="11919">
                  <c:v>196.87690000000001</c:v>
                </c:pt>
                <c:pt idx="11920">
                  <c:v>196.9059</c:v>
                </c:pt>
                <c:pt idx="11921">
                  <c:v>196.9349</c:v>
                </c:pt>
                <c:pt idx="11922">
                  <c:v>196.9639</c:v>
                </c:pt>
                <c:pt idx="11923">
                  <c:v>196.99289999999999</c:v>
                </c:pt>
                <c:pt idx="11924">
                  <c:v>197.02189999999999</c:v>
                </c:pt>
                <c:pt idx="11925">
                  <c:v>197.05090000000001</c:v>
                </c:pt>
                <c:pt idx="11926">
                  <c:v>197.07990000000001</c:v>
                </c:pt>
                <c:pt idx="11927">
                  <c:v>197.10900000000001</c:v>
                </c:pt>
                <c:pt idx="11928">
                  <c:v>197.13800000000001</c:v>
                </c:pt>
                <c:pt idx="11929">
                  <c:v>197.167</c:v>
                </c:pt>
                <c:pt idx="11930">
                  <c:v>197.196</c:v>
                </c:pt>
                <c:pt idx="11931">
                  <c:v>197.2251</c:v>
                </c:pt>
                <c:pt idx="11932">
                  <c:v>197.25409999999999</c:v>
                </c:pt>
                <c:pt idx="11933">
                  <c:v>197.28309999999999</c:v>
                </c:pt>
                <c:pt idx="11934">
                  <c:v>197.31209999999999</c:v>
                </c:pt>
                <c:pt idx="11935">
                  <c:v>197.34119999999999</c:v>
                </c:pt>
                <c:pt idx="11936">
                  <c:v>197.37020000000001</c:v>
                </c:pt>
                <c:pt idx="11937">
                  <c:v>197.39920000000001</c:v>
                </c:pt>
                <c:pt idx="11938">
                  <c:v>197.42830000000001</c:v>
                </c:pt>
                <c:pt idx="11939">
                  <c:v>197.4573</c:v>
                </c:pt>
                <c:pt idx="11940">
                  <c:v>197.4864</c:v>
                </c:pt>
                <c:pt idx="11941">
                  <c:v>197.5154</c:v>
                </c:pt>
                <c:pt idx="11942">
                  <c:v>197.5445</c:v>
                </c:pt>
                <c:pt idx="11943">
                  <c:v>197.5735</c:v>
                </c:pt>
                <c:pt idx="11944">
                  <c:v>197.6026</c:v>
                </c:pt>
                <c:pt idx="11945">
                  <c:v>197.63159999999999</c:v>
                </c:pt>
                <c:pt idx="11946">
                  <c:v>197.66069999999999</c:v>
                </c:pt>
                <c:pt idx="11947">
                  <c:v>197.68969999999999</c:v>
                </c:pt>
                <c:pt idx="11948">
                  <c:v>197.71879999999999</c:v>
                </c:pt>
                <c:pt idx="11949">
                  <c:v>197.74789999999999</c:v>
                </c:pt>
                <c:pt idx="11950">
                  <c:v>197.77690000000001</c:v>
                </c:pt>
                <c:pt idx="11951">
                  <c:v>197.80600000000001</c:v>
                </c:pt>
                <c:pt idx="11952">
                  <c:v>197.83510000000001</c:v>
                </c:pt>
                <c:pt idx="11953">
                  <c:v>197.86410000000001</c:v>
                </c:pt>
                <c:pt idx="11954">
                  <c:v>197.89320000000001</c:v>
                </c:pt>
                <c:pt idx="11955">
                  <c:v>197.92230000000001</c:v>
                </c:pt>
                <c:pt idx="11956">
                  <c:v>197.95140000000001</c:v>
                </c:pt>
                <c:pt idx="11957">
                  <c:v>197.98050000000001</c:v>
                </c:pt>
                <c:pt idx="11958">
                  <c:v>198.0095</c:v>
                </c:pt>
                <c:pt idx="11959">
                  <c:v>198.0386</c:v>
                </c:pt>
                <c:pt idx="11960">
                  <c:v>198.0677</c:v>
                </c:pt>
                <c:pt idx="11961">
                  <c:v>198.0968</c:v>
                </c:pt>
                <c:pt idx="11962">
                  <c:v>198.1259</c:v>
                </c:pt>
                <c:pt idx="11963">
                  <c:v>198.155</c:v>
                </c:pt>
                <c:pt idx="11964">
                  <c:v>198.1841</c:v>
                </c:pt>
                <c:pt idx="11965">
                  <c:v>198.2132</c:v>
                </c:pt>
                <c:pt idx="11966">
                  <c:v>198.2423</c:v>
                </c:pt>
                <c:pt idx="11967">
                  <c:v>198.2714</c:v>
                </c:pt>
                <c:pt idx="11968">
                  <c:v>198.3005</c:v>
                </c:pt>
                <c:pt idx="11969">
                  <c:v>198.3296</c:v>
                </c:pt>
                <c:pt idx="11970">
                  <c:v>198.3587</c:v>
                </c:pt>
                <c:pt idx="11971">
                  <c:v>198.3878</c:v>
                </c:pt>
                <c:pt idx="11972">
                  <c:v>198.4169</c:v>
                </c:pt>
                <c:pt idx="11973">
                  <c:v>198.446</c:v>
                </c:pt>
                <c:pt idx="11974">
                  <c:v>198.4751</c:v>
                </c:pt>
                <c:pt idx="11975">
                  <c:v>198.5043</c:v>
                </c:pt>
                <c:pt idx="11976">
                  <c:v>198.5334</c:v>
                </c:pt>
                <c:pt idx="11977">
                  <c:v>198.5625</c:v>
                </c:pt>
                <c:pt idx="11978">
                  <c:v>198.5916</c:v>
                </c:pt>
                <c:pt idx="11979">
                  <c:v>198.6208</c:v>
                </c:pt>
                <c:pt idx="11980">
                  <c:v>198.6499</c:v>
                </c:pt>
                <c:pt idx="11981">
                  <c:v>198.679</c:v>
                </c:pt>
                <c:pt idx="11982">
                  <c:v>198.70820000000001</c:v>
                </c:pt>
                <c:pt idx="11983">
                  <c:v>198.7373</c:v>
                </c:pt>
                <c:pt idx="11984">
                  <c:v>198.7664</c:v>
                </c:pt>
                <c:pt idx="11985">
                  <c:v>198.79560000000001</c:v>
                </c:pt>
                <c:pt idx="11986">
                  <c:v>198.82470000000001</c:v>
                </c:pt>
                <c:pt idx="11987">
                  <c:v>198.85390000000001</c:v>
                </c:pt>
                <c:pt idx="11988">
                  <c:v>198.88300000000001</c:v>
                </c:pt>
                <c:pt idx="11989">
                  <c:v>198.91220000000001</c:v>
                </c:pt>
                <c:pt idx="11990">
                  <c:v>198.94130000000001</c:v>
                </c:pt>
                <c:pt idx="11991">
                  <c:v>198.97049999999999</c:v>
                </c:pt>
                <c:pt idx="11992">
                  <c:v>198.99959999999999</c:v>
                </c:pt>
                <c:pt idx="11993">
                  <c:v>199.02879999999999</c:v>
                </c:pt>
                <c:pt idx="11994">
                  <c:v>199.05789999999999</c:v>
                </c:pt>
                <c:pt idx="11995">
                  <c:v>199.08709999999999</c:v>
                </c:pt>
                <c:pt idx="11996">
                  <c:v>199.1163</c:v>
                </c:pt>
                <c:pt idx="11997">
                  <c:v>199.1454</c:v>
                </c:pt>
                <c:pt idx="11998">
                  <c:v>199.1746</c:v>
                </c:pt>
                <c:pt idx="11999">
                  <c:v>199.2038</c:v>
                </c:pt>
                <c:pt idx="12000">
                  <c:v>199.2329</c:v>
                </c:pt>
                <c:pt idx="12001">
                  <c:v>199.2621</c:v>
                </c:pt>
                <c:pt idx="12002">
                  <c:v>199.29130000000001</c:v>
                </c:pt>
                <c:pt idx="12003">
                  <c:v>199.32050000000001</c:v>
                </c:pt>
                <c:pt idx="12004">
                  <c:v>199.34970000000001</c:v>
                </c:pt>
                <c:pt idx="12005">
                  <c:v>199.37880000000001</c:v>
                </c:pt>
                <c:pt idx="12006">
                  <c:v>199.40799999999999</c:v>
                </c:pt>
                <c:pt idx="12007">
                  <c:v>199.43719999999999</c:v>
                </c:pt>
                <c:pt idx="12008">
                  <c:v>199.46639999999999</c:v>
                </c:pt>
                <c:pt idx="12009">
                  <c:v>199.4956</c:v>
                </c:pt>
                <c:pt idx="12010">
                  <c:v>199.5248</c:v>
                </c:pt>
                <c:pt idx="12011">
                  <c:v>199.554</c:v>
                </c:pt>
                <c:pt idx="12012">
                  <c:v>199.58320000000001</c:v>
                </c:pt>
                <c:pt idx="12013">
                  <c:v>199.61240000000001</c:v>
                </c:pt>
                <c:pt idx="12014">
                  <c:v>199.64160000000001</c:v>
                </c:pt>
                <c:pt idx="12015">
                  <c:v>199.67080000000001</c:v>
                </c:pt>
                <c:pt idx="12016">
                  <c:v>199.7</c:v>
                </c:pt>
                <c:pt idx="12017">
                  <c:v>199.72919999999999</c:v>
                </c:pt>
                <c:pt idx="12018">
                  <c:v>199.75839999999999</c:v>
                </c:pt>
                <c:pt idx="12019">
                  <c:v>199.7876</c:v>
                </c:pt>
                <c:pt idx="12020">
                  <c:v>199.8168</c:v>
                </c:pt>
                <c:pt idx="12021">
                  <c:v>199.84610000000001</c:v>
                </c:pt>
                <c:pt idx="12022">
                  <c:v>199.87530000000001</c:v>
                </c:pt>
                <c:pt idx="12023">
                  <c:v>199.90450000000001</c:v>
                </c:pt>
                <c:pt idx="12024">
                  <c:v>199.93369999999999</c:v>
                </c:pt>
                <c:pt idx="12025">
                  <c:v>199.96299999999999</c:v>
                </c:pt>
                <c:pt idx="12026">
                  <c:v>199.9922</c:v>
                </c:pt>
                <c:pt idx="12027">
                  <c:v>200.0214</c:v>
                </c:pt>
                <c:pt idx="12028">
                  <c:v>200.0506</c:v>
                </c:pt>
                <c:pt idx="12029">
                  <c:v>200.07990000000001</c:v>
                </c:pt>
                <c:pt idx="12030">
                  <c:v>200.10910000000001</c:v>
                </c:pt>
                <c:pt idx="12031">
                  <c:v>200.13839999999999</c:v>
                </c:pt>
                <c:pt idx="12032">
                  <c:v>200.16759999999999</c:v>
                </c:pt>
                <c:pt idx="12033">
                  <c:v>200.1968</c:v>
                </c:pt>
                <c:pt idx="12034">
                  <c:v>200.2261</c:v>
                </c:pt>
                <c:pt idx="12035">
                  <c:v>200.25530000000001</c:v>
                </c:pt>
                <c:pt idx="12036">
                  <c:v>200.28460000000001</c:v>
                </c:pt>
                <c:pt idx="12037">
                  <c:v>200.31379999999999</c:v>
                </c:pt>
                <c:pt idx="12038">
                  <c:v>200.34309999999999</c:v>
                </c:pt>
                <c:pt idx="12039">
                  <c:v>200.3723</c:v>
                </c:pt>
                <c:pt idx="12040">
                  <c:v>200.4016</c:v>
                </c:pt>
                <c:pt idx="12041">
                  <c:v>200.4308</c:v>
                </c:pt>
                <c:pt idx="12042">
                  <c:v>200.46010000000001</c:v>
                </c:pt>
                <c:pt idx="12043">
                  <c:v>200.48939999999999</c:v>
                </c:pt>
                <c:pt idx="12044">
                  <c:v>200.51859999999999</c:v>
                </c:pt>
                <c:pt idx="12045">
                  <c:v>200.5479</c:v>
                </c:pt>
                <c:pt idx="12046">
                  <c:v>200.5772</c:v>
                </c:pt>
                <c:pt idx="12047">
                  <c:v>200.60650000000001</c:v>
                </c:pt>
                <c:pt idx="12048">
                  <c:v>200.63570000000001</c:v>
                </c:pt>
                <c:pt idx="12049">
                  <c:v>200.66499999999999</c:v>
                </c:pt>
                <c:pt idx="12050">
                  <c:v>200.6943</c:v>
                </c:pt>
                <c:pt idx="12051">
                  <c:v>200.7236</c:v>
                </c:pt>
                <c:pt idx="12052">
                  <c:v>200.75290000000001</c:v>
                </c:pt>
                <c:pt idx="12053">
                  <c:v>200.78210000000001</c:v>
                </c:pt>
                <c:pt idx="12054">
                  <c:v>200.81139999999999</c:v>
                </c:pt>
                <c:pt idx="12055">
                  <c:v>200.8407</c:v>
                </c:pt>
                <c:pt idx="12056">
                  <c:v>200.87</c:v>
                </c:pt>
                <c:pt idx="12057">
                  <c:v>200.89930000000001</c:v>
                </c:pt>
                <c:pt idx="12058">
                  <c:v>200.92859999999999</c:v>
                </c:pt>
                <c:pt idx="12059">
                  <c:v>200.9579</c:v>
                </c:pt>
                <c:pt idx="12060">
                  <c:v>200.9872</c:v>
                </c:pt>
                <c:pt idx="12061">
                  <c:v>201.01650000000001</c:v>
                </c:pt>
                <c:pt idx="12062">
                  <c:v>201.04580000000001</c:v>
                </c:pt>
                <c:pt idx="12063">
                  <c:v>201.07509999999999</c:v>
                </c:pt>
                <c:pt idx="12064">
                  <c:v>201.1044</c:v>
                </c:pt>
                <c:pt idx="12065">
                  <c:v>201.1337</c:v>
                </c:pt>
                <c:pt idx="12066">
                  <c:v>201.16309999999999</c:v>
                </c:pt>
                <c:pt idx="12067">
                  <c:v>201.19239999999999</c:v>
                </c:pt>
                <c:pt idx="12068">
                  <c:v>201.2217</c:v>
                </c:pt>
                <c:pt idx="12069">
                  <c:v>201.251</c:v>
                </c:pt>
                <c:pt idx="12070">
                  <c:v>201.28030000000001</c:v>
                </c:pt>
                <c:pt idx="12071">
                  <c:v>201.30959999999999</c:v>
                </c:pt>
                <c:pt idx="12072">
                  <c:v>201.339</c:v>
                </c:pt>
                <c:pt idx="12073">
                  <c:v>201.3683</c:v>
                </c:pt>
                <c:pt idx="12074">
                  <c:v>201.39760000000001</c:v>
                </c:pt>
                <c:pt idx="12075">
                  <c:v>201.42699999999999</c:v>
                </c:pt>
                <c:pt idx="12076">
                  <c:v>201.4563</c:v>
                </c:pt>
                <c:pt idx="12077">
                  <c:v>201.48560000000001</c:v>
                </c:pt>
                <c:pt idx="12078">
                  <c:v>201.51499999999999</c:v>
                </c:pt>
                <c:pt idx="12079">
                  <c:v>201.54429999999999</c:v>
                </c:pt>
                <c:pt idx="12080">
                  <c:v>201.5737</c:v>
                </c:pt>
                <c:pt idx="12081">
                  <c:v>201.60300000000001</c:v>
                </c:pt>
                <c:pt idx="12082">
                  <c:v>201.63239999999999</c:v>
                </c:pt>
                <c:pt idx="12083">
                  <c:v>201.6617</c:v>
                </c:pt>
                <c:pt idx="12084">
                  <c:v>201.69110000000001</c:v>
                </c:pt>
                <c:pt idx="12085">
                  <c:v>201.72040000000001</c:v>
                </c:pt>
                <c:pt idx="12086">
                  <c:v>201.74979999999999</c:v>
                </c:pt>
                <c:pt idx="12087">
                  <c:v>201.7791</c:v>
                </c:pt>
                <c:pt idx="12088">
                  <c:v>201.80850000000001</c:v>
                </c:pt>
                <c:pt idx="12089">
                  <c:v>201.83779999999999</c:v>
                </c:pt>
                <c:pt idx="12090">
                  <c:v>201.8672</c:v>
                </c:pt>
                <c:pt idx="12091">
                  <c:v>201.89660000000001</c:v>
                </c:pt>
                <c:pt idx="12092">
                  <c:v>201.92590000000001</c:v>
                </c:pt>
                <c:pt idx="12093">
                  <c:v>201.95529999999999</c:v>
                </c:pt>
                <c:pt idx="12094">
                  <c:v>201.9847</c:v>
                </c:pt>
                <c:pt idx="12095">
                  <c:v>202.01410000000001</c:v>
                </c:pt>
                <c:pt idx="12096">
                  <c:v>202.04339999999999</c:v>
                </c:pt>
                <c:pt idx="12097">
                  <c:v>202.0728</c:v>
                </c:pt>
                <c:pt idx="12098">
                  <c:v>202.10220000000001</c:v>
                </c:pt>
                <c:pt idx="12099">
                  <c:v>202.13159999999999</c:v>
                </c:pt>
                <c:pt idx="12100">
                  <c:v>202.161</c:v>
                </c:pt>
                <c:pt idx="12101">
                  <c:v>202.19040000000001</c:v>
                </c:pt>
                <c:pt idx="12102">
                  <c:v>202.21979999999999</c:v>
                </c:pt>
                <c:pt idx="12103">
                  <c:v>202.2491</c:v>
                </c:pt>
                <c:pt idx="12104">
                  <c:v>202.27850000000001</c:v>
                </c:pt>
                <c:pt idx="12105">
                  <c:v>202.30789999999999</c:v>
                </c:pt>
                <c:pt idx="12106">
                  <c:v>202.3373</c:v>
                </c:pt>
                <c:pt idx="12107">
                  <c:v>202.36670000000001</c:v>
                </c:pt>
                <c:pt idx="12108">
                  <c:v>202.39609999999999</c:v>
                </c:pt>
                <c:pt idx="12109">
                  <c:v>202.4256</c:v>
                </c:pt>
                <c:pt idx="12110">
                  <c:v>202.45500000000001</c:v>
                </c:pt>
                <c:pt idx="12111">
                  <c:v>202.48439999999999</c:v>
                </c:pt>
                <c:pt idx="12112">
                  <c:v>202.5138</c:v>
                </c:pt>
                <c:pt idx="12113">
                  <c:v>202.54320000000001</c:v>
                </c:pt>
                <c:pt idx="12114">
                  <c:v>202.57259999999999</c:v>
                </c:pt>
                <c:pt idx="12115">
                  <c:v>202.602</c:v>
                </c:pt>
                <c:pt idx="12116">
                  <c:v>202.63140000000001</c:v>
                </c:pt>
                <c:pt idx="12117">
                  <c:v>202.6609</c:v>
                </c:pt>
                <c:pt idx="12118">
                  <c:v>202.69030000000001</c:v>
                </c:pt>
                <c:pt idx="12119">
                  <c:v>202.71969999999999</c:v>
                </c:pt>
                <c:pt idx="12120">
                  <c:v>202.7491</c:v>
                </c:pt>
                <c:pt idx="12121">
                  <c:v>202.77860000000001</c:v>
                </c:pt>
                <c:pt idx="12122">
                  <c:v>202.80799999999999</c:v>
                </c:pt>
                <c:pt idx="12123">
                  <c:v>202.8374</c:v>
                </c:pt>
                <c:pt idx="12124">
                  <c:v>202.86689999999999</c:v>
                </c:pt>
                <c:pt idx="12125">
                  <c:v>202.8963</c:v>
                </c:pt>
                <c:pt idx="12126">
                  <c:v>202.92580000000001</c:v>
                </c:pt>
                <c:pt idx="12127">
                  <c:v>202.95519999999999</c:v>
                </c:pt>
                <c:pt idx="12128">
                  <c:v>202.9846</c:v>
                </c:pt>
                <c:pt idx="12129">
                  <c:v>203.01410000000001</c:v>
                </c:pt>
                <c:pt idx="12130">
                  <c:v>203.04349999999999</c:v>
                </c:pt>
                <c:pt idx="12131">
                  <c:v>203.07300000000001</c:v>
                </c:pt>
                <c:pt idx="12132">
                  <c:v>203.10249999999999</c:v>
                </c:pt>
                <c:pt idx="12133">
                  <c:v>203.1319</c:v>
                </c:pt>
                <c:pt idx="12134">
                  <c:v>203.16139999999999</c:v>
                </c:pt>
                <c:pt idx="12135">
                  <c:v>203.1908</c:v>
                </c:pt>
                <c:pt idx="12136">
                  <c:v>203.22030000000001</c:v>
                </c:pt>
                <c:pt idx="12137">
                  <c:v>203.24979999999999</c:v>
                </c:pt>
                <c:pt idx="12138">
                  <c:v>203.2792</c:v>
                </c:pt>
                <c:pt idx="12139">
                  <c:v>203.30869999999999</c:v>
                </c:pt>
                <c:pt idx="12140">
                  <c:v>203.3382</c:v>
                </c:pt>
                <c:pt idx="12141">
                  <c:v>203.36760000000001</c:v>
                </c:pt>
                <c:pt idx="12142">
                  <c:v>203.39709999999999</c:v>
                </c:pt>
                <c:pt idx="12143">
                  <c:v>203.42660000000001</c:v>
                </c:pt>
                <c:pt idx="12144">
                  <c:v>203.45609999999999</c:v>
                </c:pt>
                <c:pt idx="12145">
                  <c:v>203.48560000000001</c:v>
                </c:pt>
                <c:pt idx="12146">
                  <c:v>203.51499999999999</c:v>
                </c:pt>
                <c:pt idx="12147">
                  <c:v>203.5445</c:v>
                </c:pt>
                <c:pt idx="12148">
                  <c:v>203.57400000000001</c:v>
                </c:pt>
                <c:pt idx="12149">
                  <c:v>203.6035</c:v>
                </c:pt>
                <c:pt idx="12150">
                  <c:v>203.63300000000001</c:v>
                </c:pt>
                <c:pt idx="12151">
                  <c:v>203.66249999999999</c:v>
                </c:pt>
                <c:pt idx="12152">
                  <c:v>203.69200000000001</c:v>
                </c:pt>
                <c:pt idx="12153">
                  <c:v>203.72149999999999</c:v>
                </c:pt>
                <c:pt idx="12154">
                  <c:v>203.751</c:v>
                </c:pt>
                <c:pt idx="12155">
                  <c:v>203.78049999999999</c:v>
                </c:pt>
                <c:pt idx="12156">
                  <c:v>203.81</c:v>
                </c:pt>
                <c:pt idx="12157">
                  <c:v>203.83949999999999</c:v>
                </c:pt>
                <c:pt idx="12158">
                  <c:v>203.869</c:v>
                </c:pt>
                <c:pt idx="12159">
                  <c:v>203.89850000000001</c:v>
                </c:pt>
                <c:pt idx="12160">
                  <c:v>203.9281</c:v>
                </c:pt>
                <c:pt idx="12161">
                  <c:v>203.95760000000001</c:v>
                </c:pt>
                <c:pt idx="12162">
                  <c:v>203.9871</c:v>
                </c:pt>
                <c:pt idx="12163">
                  <c:v>204.01660000000001</c:v>
                </c:pt>
                <c:pt idx="12164">
                  <c:v>204.0461</c:v>
                </c:pt>
                <c:pt idx="12165">
                  <c:v>204.07570000000001</c:v>
                </c:pt>
                <c:pt idx="12166">
                  <c:v>204.1052</c:v>
                </c:pt>
                <c:pt idx="12167">
                  <c:v>204.13470000000001</c:v>
                </c:pt>
                <c:pt idx="12168">
                  <c:v>204.16419999999999</c:v>
                </c:pt>
                <c:pt idx="12169">
                  <c:v>204.19380000000001</c:v>
                </c:pt>
                <c:pt idx="12170">
                  <c:v>204.22329999999999</c:v>
                </c:pt>
                <c:pt idx="12171">
                  <c:v>204.25290000000001</c:v>
                </c:pt>
                <c:pt idx="12172">
                  <c:v>204.2824</c:v>
                </c:pt>
                <c:pt idx="12173">
                  <c:v>204.31190000000001</c:v>
                </c:pt>
                <c:pt idx="12174">
                  <c:v>204.3415</c:v>
                </c:pt>
                <c:pt idx="12175">
                  <c:v>204.37100000000001</c:v>
                </c:pt>
                <c:pt idx="12176">
                  <c:v>204.4006</c:v>
                </c:pt>
                <c:pt idx="12177">
                  <c:v>204.43010000000001</c:v>
                </c:pt>
                <c:pt idx="12178">
                  <c:v>204.4597</c:v>
                </c:pt>
                <c:pt idx="12179">
                  <c:v>204.48920000000001</c:v>
                </c:pt>
                <c:pt idx="12180">
                  <c:v>204.5188</c:v>
                </c:pt>
                <c:pt idx="12181">
                  <c:v>204.54830000000001</c:v>
                </c:pt>
                <c:pt idx="12182">
                  <c:v>204.5779</c:v>
                </c:pt>
                <c:pt idx="12183">
                  <c:v>204.60749999999999</c:v>
                </c:pt>
                <c:pt idx="12184">
                  <c:v>204.637</c:v>
                </c:pt>
                <c:pt idx="12185">
                  <c:v>204.66659999999999</c:v>
                </c:pt>
                <c:pt idx="12186">
                  <c:v>204.6962</c:v>
                </c:pt>
                <c:pt idx="12187">
                  <c:v>204.72569999999999</c:v>
                </c:pt>
                <c:pt idx="12188">
                  <c:v>204.75530000000001</c:v>
                </c:pt>
                <c:pt idx="12189">
                  <c:v>204.78489999999999</c:v>
                </c:pt>
                <c:pt idx="12190">
                  <c:v>204.81450000000001</c:v>
                </c:pt>
                <c:pt idx="12191">
                  <c:v>204.8441</c:v>
                </c:pt>
                <c:pt idx="12192">
                  <c:v>204.87360000000001</c:v>
                </c:pt>
                <c:pt idx="12193">
                  <c:v>204.9032</c:v>
                </c:pt>
                <c:pt idx="12194">
                  <c:v>204.93279999999999</c:v>
                </c:pt>
                <c:pt idx="12195">
                  <c:v>204.9624</c:v>
                </c:pt>
                <c:pt idx="12196">
                  <c:v>204.99199999999999</c:v>
                </c:pt>
                <c:pt idx="12197">
                  <c:v>205.02160000000001</c:v>
                </c:pt>
                <c:pt idx="12198">
                  <c:v>205.05119999999999</c:v>
                </c:pt>
                <c:pt idx="12199">
                  <c:v>205.08080000000001</c:v>
                </c:pt>
                <c:pt idx="12200">
                  <c:v>205.1104</c:v>
                </c:pt>
                <c:pt idx="12201">
                  <c:v>205.14</c:v>
                </c:pt>
                <c:pt idx="12202">
                  <c:v>205.1696</c:v>
                </c:pt>
                <c:pt idx="12203">
                  <c:v>205.19919999999999</c:v>
                </c:pt>
                <c:pt idx="12204">
                  <c:v>205.22880000000001</c:v>
                </c:pt>
                <c:pt idx="12205">
                  <c:v>205.25839999999999</c:v>
                </c:pt>
                <c:pt idx="12206">
                  <c:v>205.28800000000001</c:v>
                </c:pt>
                <c:pt idx="12207">
                  <c:v>205.3176</c:v>
                </c:pt>
                <c:pt idx="12208">
                  <c:v>205.34719999999999</c:v>
                </c:pt>
                <c:pt idx="12209">
                  <c:v>205.37690000000001</c:v>
                </c:pt>
                <c:pt idx="12210">
                  <c:v>205.40649999999999</c:v>
                </c:pt>
                <c:pt idx="12211">
                  <c:v>205.43610000000001</c:v>
                </c:pt>
                <c:pt idx="12212">
                  <c:v>205.4657</c:v>
                </c:pt>
                <c:pt idx="12213">
                  <c:v>205.49539999999999</c:v>
                </c:pt>
                <c:pt idx="12214">
                  <c:v>205.52500000000001</c:v>
                </c:pt>
                <c:pt idx="12215">
                  <c:v>205.55459999999999</c:v>
                </c:pt>
                <c:pt idx="12216">
                  <c:v>205.58430000000001</c:v>
                </c:pt>
                <c:pt idx="12217">
                  <c:v>205.6139</c:v>
                </c:pt>
                <c:pt idx="12218">
                  <c:v>205.64349999999999</c:v>
                </c:pt>
                <c:pt idx="12219">
                  <c:v>205.67320000000001</c:v>
                </c:pt>
                <c:pt idx="12220">
                  <c:v>205.7028</c:v>
                </c:pt>
                <c:pt idx="12221">
                  <c:v>205.73249999999999</c:v>
                </c:pt>
                <c:pt idx="12222">
                  <c:v>205.7621</c:v>
                </c:pt>
                <c:pt idx="12223">
                  <c:v>205.79179999999999</c:v>
                </c:pt>
                <c:pt idx="12224">
                  <c:v>205.82140000000001</c:v>
                </c:pt>
                <c:pt idx="12225">
                  <c:v>205.8511</c:v>
                </c:pt>
                <c:pt idx="12226">
                  <c:v>205.88069999999999</c:v>
                </c:pt>
                <c:pt idx="12227">
                  <c:v>205.91040000000001</c:v>
                </c:pt>
                <c:pt idx="12228">
                  <c:v>205.94</c:v>
                </c:pt>
                <c:pt idx="12229">
                  <c:v>205.96969999999999</c:v>
                </c:pt>
                <c:pt idx="12230">
                  <c:v>205.99940000000001</c:v>
                </c:pt>
                <c:pt idx="12231">
                  <c:v>206.029</c:v>
                </c:pt>
                <c:pt idx="12232">
                  <c:v>206.05869999999999</c:v>
                </c:pt>
                <c:pt idx="12233">
                  <c:v>206.08840000000001</c:v>
                </c:pt>
                <c:pt idx="12234">
                  <c:v>206.11799999999999</c:v>
                </c:pt>
                <c:pt idx="12235">
                  <c:v>206.14769999999999</c:v>
                </c:pt>
                <c:pt idx="12236">
                  <c:v>206.17740000000001</c:v>
                </c:pt>
                <c:pt idx="12237">
                  <c:v>206.2071</c:v>
                </c:pt>
                <c:pt idx="12238">
                  <c:v>206.23670000000001</c:v>
                </c:pt>
                <c:pt idx="12239">
                  <c:v>206.2664</c:v>
                </c:pt>
                <c:pt idx="12240">
                  <c:v>206.2961</c:v>
                </c:pt>
                <c:pt idx="12241">
                  <c:v>206.32579999999999</c:v>
                </c:pt>
                <c:pt idx="12242">
                  <c:v>206.35550000000001</c:v>
                </c:pt>
                <c:pt idx="12243">
                  <c:v>206.3852</c:v>
                </c:pt>
                <c:pt idx="12244">
                  <c:v>206.41489999999999</c:v>
                </c:pt>
                <c:pt idx="12245">
                  <c:v>206.44460000000001</c:v>
                </c:pt>
                <c:pt idx="12246">
                  <c:v>206.4743</c:v>
                </c:pt>
                <c:pt idx="12247">
                  <c:v>206.50399999999999</c:v>
                </c:pt>
                <c:pt idx="12248">
                  <c:v>206.53370000000001</c:v>
                </c:pt>
                <c:pt idx="12249">
                  <c:v>206.5634</c:v>
                </c:pt>
                <c:pt idx="12250">
                  <c:v>206.59309999999999</c:v>
                </c:pt>
                <c:pt idx="12251">
                  <c:v>206.62280000000001</c:v>
                </c:pt>
                <c:pt idx="12252">
                  <c:v>206.6525</c:v>
                </c:pt>
                <c:pt idx="12253">
                  <c:v>206.68219999999999</c:v>
                </c:pt>
                <c:pt idx="12254">
                  <c:v>206.71190000000001</c:v>
                </c:pt>
                <c:pt idx="12255">
                  <c:v>206.74170000000001</c:v>
                </c:pt>
                <c:pt idx="12256">
                  <c:v>206.7714</c:v>
                </c:pt>
                <c:pt idx="12257">
                  <c:v>206.80109999999999</c:v>
                </c:pt>
                <c:pt idx="12258">
                  <c:v>206.83080000000001</c:v>
                </c:pt>
                <c:pt idx="12259">
                  <c:v>206.8605</c:v>
                </c:pt>
                <c:pt idx="12260">
                  <c:v>206.8903</c:v>
                </c:pt>
                <c:pt idx="12261">
                  <c:v>206.92</c:v>
                </c:pt>
                <c:pt idx="12262">
                  <c:v>206.94970000000001</c:v>
                </c:pt>
                <c:pt idx="12263">
                  <c:v>206.9795</c:v>
                </c:pt>
                <c:pt idx="12264">
                  <c:v>207.00919999999999</c:v>
                </c:pt>
                <c:pt idx="12265">
                  <c:v>207.03890000000001</c:v>
                </c:pt>
                <c:pt idx="12266">
                  <c:v>207.06870000000001</c:v>
                </c:pt>
                <c:pt idx="12267">
                  <c:v>207.0984</c:v>
                </c:pt>
                <c:pt idx="12268">
                  <c:v>207.12819999999999</c:v>
                </c:pt>
                <c:pt idx="12269">
                  <c:v>207.15790000000001</c:v>
                </c:pt>
                <c:pt idx="12270">
                  <c:v>207.18770000000001</c:v>
                </c:pt>
                <c:pt idx="12271">
                  <c:v>207.2174</c:v>
                </c:pt>
                <c:pt idx="12272">
                  <c:v>207.24719999999999</c:v>
                </c:pt>
                <c:pt idx="12273">
                  <c:v>207.27690000000001</c:v>
                </c:pt>
                <c:pt idx="12274">
                  <c:v>207.30670000000001</c:v>
                </c:pt>
                <c:pt idx="12275">
                  <c:v>207.3364</c:v>
                </c:pt>
                <c:pt idx="12276">
                  <c:v>207.36619999999999</c:v>
                </c:pt>
                <c:pt idx="12277">
                  <c:v>207.39599999999999</c:v>
                </c:pt>
                <c:pt idx="12278">
                  <c:v>207.42570000000001</c:v>
                </c:pt>
                <c:pt idx="12279">
                  <c:v>207.4555</c:v>
                </c:pt>
                <c:pt idx="12280">
                  <c:v>207.4853</c:v>
                </c:pt>
                <c:pt idx="12281">
                  <c:v>207.51499999999999</c:v>
                </c:pt>
                <c:pt idx="12282">
                  <c:v>207.54480000000001</c:v>
                </c:pt>
                <c:pt idx="12283">
                  <c:v>207.5746</c:v>
                </c:pt>
                <c:pt idx="12284">
                  <c:v>207.6044</c:v>
                </c:pt>
                <c:pt idx="12285">
                  <c:v>207.63419999999999</c:v>
                </c:pt>
                <c:pt idx="12286">
                  <c:v>207.66390000000001</c:v>
                </c:pt>
                <c:pt idx="12287">
                  <c:v>207.69370000000001</c:v>
                </c:pt>
                <c:pt idx="12288">
                  <c:v>207.7235</c:v>
                </c:pt>
                <c:pt idx="12289">
                  <c:v>207.7533</c:v>
                </c:pt>
                <c:pt idx="12290">
                  <c:v>207.78309999999999</c:v>
                </c:pt>
                <c:pt idx="12291">
                  <c:v>207.81290000000001</c:v>
                </c:pt>
                <c:pt idx="12292">
                  <c:v>207.84270000000001</c:v>
                </c:pt>
                <c:pt idx="12293">
                  <c:v>207.8725</c:v>
                </c:pt>
                <c:pt idx="12294">
                  <c:v>207.9023</c:v>
                </c:pt>
                <c:pt idx="12295">
                  <c:v>207.93209999999999</c:v>
                </c:pt>
                <c:pt idx="12296">
                  <c:v>207.96190000000001</c:v>
                </c:pt>
                <c:pt idx="12297">
                  <c:v>207.99170000000001</c:v>
                </c:pt>
                <c:pt idx="12298">
                  <c:v>208.0215</c:v>
                </c:pt>
                <c:pt idx="12299">
                  <c:v>208.0513</c:v>
                </c:pt>
                <c:pt idx="12300">
                  <c:v>208.08109999999999</c:v>
                </c:pt>
                <c:pt idx="12301">
                  <c:v>208.11089999999999</c:v>
                </c:pt>
                <c:pt idx="12302">
                  <c:v>208.14080000000001</c:v>
                </c:pt>
                <c:pt idx="12303">
                  <c:v>208.17060000000001</c:v>
                </c:pt>
                <c:pt idx="12304">
                  <c:v>208.2004</c:v>
                </c:pt>
                <c:pt idx="12305">
                  <c:v>208.2302</c:v>
                </c:pt>
                <c:pt idx="12306">
                  <c:v>208.26009999999999</c:v>
                </c:pt>
                <c:pt idx="12307">
                  <c:v>208.28989999999999</c:v>
                </c:pt>
                <c:pt idx="12308">
                  <c:v>208.31970000000001</c:v>
                </c:pt>
                <c:pt idx="12309">
                  <c:v>208.34950000000001</c:v>
                </c:pt>
                <c:pt idx="12310">
                  <c:v>208.3794</c:v>
                </c:pt>
                <c:pt idx="12311">
                  <c:v>208.4092</c:v>
                </c:pt>
                <c:pt idx="12312">
                  <c:v>208.4391</c:v>
                </c:pt>
                <c:pt idx="12313">
                  <c:v>208.46889999999999</c:v>
                </c:pt>
                <c:pt idx="12314">
                  <c:v>208.49870000000001</c:v>
                </c:pt>
                <c:pt idx="12315">
                  <c:v>208.52860000000001</c:v>
                </c:pt>
                <c:pt idx="12316">
                  <c:v>208.55840000000001</c:v>
                </c:pt>
                <c:pt idx="12317">
                  <c:v>208.5883</c:v>
                </c:pt>
                <c:pt idx="12318">
                  <c:v>208.6181</c:v>
                </c:pt>
                <c:pt idx="12319">
                  <c:v>208.648</c:v>
                </c:pt>
                <c:pt idx="12320">
                  <c:v>208.67779999999999</c:v>
                </c:pt>
                <c:pt idx="12321">
                  <c:v>208.70769999999999</c:v>
                </c:pt>
                <c:pt idx="12322">
                  <c:v>208.73759999999999</c:v>
                </c:pt>
                <c:pt idx="12323">
                  <c:v>208.76740000000001</c:v>
                </c:pt>
                <c:pt idx="12324">
                  <c:v>208.79730000000001</c:v>
                </c:pt>
                <c:pt idx="12325">
                  <c:v>208.8271</c:v>
                </c:pt>
                <c:pt idx="12326">
                  <c:v>208.857</c:v>
                </c:pt>
                <c:pt idx="12327">
                  <c:v>208.8869</c:v>
                </c:pt>
                <c:pt idx="12328">
                  <c:v>208.91679999999999</c:v>
                </c:pt>
                <c:pt idx="12329">
                  <c:v>208.94659999999999</c:v>
                </c:pt>
                <c:pt idx="12330">
                  <c:v>208.97649999999999</c:v>
                </c:pt>
                <c:pt idx="12331">
                  <c:v>209.00640000000001</c:v>
                </c:pt>
                <c:pt idx="12332">
                  <c:v>209.03630000000001</c:v>
                </c:pt>
                <c:pt idx="12333">
                  <c:v>209.06620000000001</c:v>
                </c:pt>
                <c:pt idx="12334">
                  <c:v>209.09610000000001</c:v>
                </c:pt>
                <c:pt idx="12335">
                  <c:v>209.1259</c:v>
                </c:pt>
                <c:pt idx="12336">
                  <c:v>209.1558</c:v>
                </c:pt>
                <c:pt idx="12337">
                  <c:v>209.1857</c:v>
                </c:pt>
                <c:pt idx="12338">
                  <c:v>209.21559999999999</c:v>
                </c:pt>
                <c:pt idx="12339">
                  <c:v>209.24549999999999</c:v>
                </c:pt>
                <c:pt idx="12340">
                  <c:v>209.27539999999999</c:v>
                </c:pt>
                <c:pt idx="12341">
                  <c:v>209.30529999999999</c:v>
                </c:pt>
                <c:pt idx="12342">
                  <c:v>209.33519999999999</c:v>
                </c:pt>
                <c:pt idx="12343">
                  <c:v>209.36510000000001</c:v>
                </c:pt>
                <c:pt idx="12344">
                  <c:v>209.39500000000001</c:v>
                </c:pt>
                <c:pt idx="12345">
                  <c:v>209.42490000000001</c:v>
                </c:pt>
                <c:pt idx="12346">
                  <c:v>209.45480000000001</c:v>
                </c:pt>
                <c:pt idx="12347">
                  <c:v>209.48480000000001</c:v>
                </c:pt>
                <c:pt idx="12348">
                  <c:v>209.5147</c:v>
                </c:pt>
                <c:pt idx="12349">
                  <c:v>209.5446</c:v>
                </c:pt>
                <c:pt idx="12350">
                  <c:v>209.5745</c:v>
                </c:pt>
                <c:pt idx="12351">
                  <c:v>209.6044</c:v>
                </c:pt>
                <c:pt idx="12352">
                  <c:v>209.6344</c:v>
                </c:pt>
                <c:pt idx="12353">
                  <c:v>209.6643</c:v>
                </c:pt>
                <c:pt idx="12354">
                  <c:v>209.6942</c:v>
                </c:pt>
                <c:pt idx="12355">
                  <c:v>209.7242</c:v>
                </c:pt>
                <c:pt idx="12356">
                  <c:v>209.75409999999999</c:v>
                </c:pt>
                <c:pt idx="12357">
                  <c:v>209.78399999999999</c:v>
                </c:pt>
                <c:pt idx="12358">
                  <c:v>209.81389999999999</c:v>
                </c:pt>
                <c:pt idx="12359">
                  <c:v>209.84389999999999</c:v>
                </c:pt>
                <c:pt idx="12360">
                  <c:v>209.87379999999999</c:v>
                </c:pt>
                <c:pt idx="12361">
                  <c:v>209.90379999999999</c:v>
                </c:pt>
                <c:pt idx="12362">
                  <c:v>209.93369999999999</c:v>
                </c:pt>
                <c:pt idx="12363">
                  <c:v>209.96369999999999</c:v>
                </c:pt>
                <c:pt idx="12364">
                  <c:v>209.99359999999999</c:v>
                </c:pt>
                <c:pt idx="12365">
                  <c:v>210.02359999999999</c:v>
                </c:pt>
                <c:pt idx="12366">
                  <c:v>210.05350000000001</c:v>
                </c:pt>
                <c:pt idx="12367">
                  <c:v>210.08349999999999</c:v>
                </c:pt>
                <c:pt idx="12368">
                  <c:v>210.11340000000001</c:v>
                </c:pt>
                <c:pt idx="12369">
                  <c:v>210.14340000000001</c:v>
                </c:pt>
                <c:pt idx="12370">
                  <c:v>210.17339999999999</c:v>
                </c:pt>
                <c:pt idx="12371">
                  <c:v>210.20330000000001</c:v>
                </c:pt>
                <c:pt idx="12372">
                  <c:v>210.23330000000001</c:v>
                </c:pt>
                <c:pt idx="12373">
                  <c:v>210.26329999999999</c:v>
                </c:pt>
                <c:pt idx="12374">
                  <c:v>210.29320000000001</c:v>
                </c:pt>
                <c:pt idx="12375">
                  <c:v>210.32320000000001</c:v>
                </c:pt>
                <c:pt idx="12376">
                  <c:v>210.35319999999999</c:v>
                </c:pt>
                <c:pt idx="12377">
                  <c:v>210.38319999999999</c:v>
                </c:pt>
                <c:pt idx="12378">
                  <c:v>210.41309999999999</c:v>
                </c:pt>
                <c:pt idx="12379">
                  <c:v>210.44309999999999</c:v>
                </c:pt>
                <c:pt idx="12380">
                  <c:v>210.47309999999999</c:v>
                </c:pt>
                <c:pt idx="12381">
                  <c:v>210.50309999999999</c:v>
                </c:pt>
                <c:pt idx="12382">
                  <c:v>210.53309999999999</c:v>
                </c:pt>
                <c:pt idx="12383">
                  <c:v>210.56309999999999</c:v>
                </c:pt>
                <c:pt idx="12384">
                  <c:v>210.59309999999999</c:v>
                </c:pt>
                <c:pt idx="12385">
                  <c:v>210.62309999999999</c:v>
                </c:pt>
                <c:pt idx="12386">
                  <c:v>210.65309999999999</c:v>
                </c:pt>
                <c:pt idx="12387">
                  <c:v>210.6831</c:v>
                </c:pt>
                <c:pt idx="12388">
                  <c:v>210.7131</c:v>
                </c:pt>
                <c:pt idx="12389">
                  <c:v>210.7431</c:v>
                </c:pt>
                <c:pt idx="12390">
                  <c:v>210.7731</c:v>
                </c:pt>
                <c:pt idx="12391">
                  <c:v>210.8031</c:v>
                </c:pt>
                <c:pt idx="12392">
                  <c:v>210.8331</c:v>
                </c:pt>
                <c:pt idx="12393">
                  <c:v>210.8631</c:v>
                </c:pt>
                <c:pt idx="12394">
                  <c:v>210.8931</c:v>
                </c:pt>
                <c:pt idx="12395">
                  <c:v>210.92310000000001</c:v>
                </c:pt>
                <c:pt idx="12396">
                  <c:v>210.95320000000001</c:v>
                </c:pt>
                <c:pt idx="12397">
                  <c:v>210.98320000000001</c:v>
                </c:pt>
                <c:pt idx="12398">
                  <c:v>211.01320000000001</c:v>
                </c:pt>
                <c:pt idx="12399">
                  <c:v>211.04320000000001</c:v>
                </c:pt>
                <c:pt idx="12400">
                  <c:v>211.07320000000001</c:v>
                </c:pt>
                <c:pt idx="12401">
                  <c:v>211.10329999999999</c:v>
                </c:pt>
                <c:pt idx="12402">
                  <c:v>211.13329999999999</c:v>
                </c:pt>
                <c:pt idx="12403">
                  <c:v>211.16329999999999</c:v>
                </c:pt>
                <c:pt idx="12404">
                  <c:v>211.1934</c:v>
                </c:pt>
                <c:pt idx="12405">
                  <c:v>211.2234</c:v>
                </c:pt>
                <c:pt idx="12406">
                  <c:v>211.2534</c:v>
                </c:pt>
                <c:pt idx="12407">
                  <c:v>211.2835</c:v>
                </c:pt>
                <c:pt idx="12408">
                  <c:v>211.3135</c:v>
                </c:pt>
                <c:pt idx="12409">
                  <c:v>211.34360000000001</c:v>
                </c:pt>
                <c:pt idx="12410">
                  <c:v>211.37360000000001</c:v>
                </c:pt>
                <c:pt idx="12411">
                  <c:v>211.40369999999999</c:v>
                </c:pt>
                <c:pt idx="12412">
                  <c:v>211.43369999999999</c:v>
                </c:pt>
                <c:pt idx="12413">
                  <c:v>211.46379999999999</c:v>
                </c:pt>
                <c:pt idx="12414">
                  <c:v>211.4939</c:v>
                </c:pt>
                <c:pt idx="12415">
                  <c:v>211.5239</c:v>
                </c:pt>
                <c:pt idx="12416">
                  <c:v>211.554</c:v>
                </c:pt>
                <c:pt idx="12417">
                  <c:v>211.584</c:v>
                </c:pt>
                <c:pt idx="12418">
                  <c:v>211.61410000000001</c:v>
                </c:pt>
                <c:pt idx="12419">
                  <c:v>211.64420000000001</c:v>
                </c:pt>
                <c:pt idx="12420">
                  <c:v>211.67420000000001</c:v>
                </c:pt>
                <c:pt idx="12421">
                  <c:v>211.70429999999999</c:v>
                </c:pt>
                <c:pt idx="12422">
                  <c:v>211.73439999999999</c:v>
                </c:pt>
                <c:pt idx="12423">
                  <c:v>211.7645</c:v>
                </c:pt>
                <c:pt idx="12424">
                  <c:v>211.7945</c:v>
                </c:pt>
                <c:pt idx="12425">
                  <c:v>211.8246</c:v>
                </c:pt>
                <c:pt idx="12426">
                  <c:v>211.85470000000001</c:v>
                </c:pt>
                <c:pt idx="12427">
                  <c:v>211.88480000000001</c:v>
                </c:pt>
                <c:pt idx="12428">
                  <c:v>211.91489999999999</c:v>
                </c:pt>
                <c:pt idx="12429">
                  <c:v>211.94489999999999</c:v>
                </c:pt>
                <c:pt idx="12430">
                  <c:v>211.97499999999999</c:v>
                </c:pt>
                <c:pt idx="12431">
                  <c:v>212.0051</c:v>
                </c:pt>
                <c:pt idx="12432">
                  <c:v>212.0352</c:v>
                </c:pt>
                <c:pt idx="12433">
                  <c:v>212.06530000000001</c:v>
                </c:pt>
                <c:pt idx="12434">
                  <c:v>212.09540000000001</c:v>
                </c:pt>
                <c:pt idx="12435">
                  <c:v>212.12549999999999</c:v>
                </c:pt>
                <c:pt idx="12436">
                  <c:v>212.15559999999999</c:v>
                </c:pt>
                <c:pt idx="12437">
                  <c:v>212.1857</c:v>
                </c:pt>
                <c:pt idx="12438">
                  <c:v>212.2159</c:v>
                </c:pt>
                <c:pt idx="12439">
                  <c:v>212.24600000000001</c:v>
                </c:pt>
                <c:pt idx="12440">
                  <c:v>212.27610000000001</c:v>
                </c:pt>
                <c:pt idx="12441">
                  <c:v>212.30619999999999</c:v>
                </c:pt>
                <c:pt idx="12442">
                  <c:v>212.33629999999999</c:v>
                </c:pt>
                <c:pt idx="12443">
                  <c:v>212.3664</c:v>
                </c:pt>
                <c:pt idx="12444">
                  <c:v>212.3965</c:v>
                </c:pt>
                <c:pt idx="12445">
                  <c:v>212.42670000000001</c:v>
                </c:pt>
                <c:pt idx="12446">
                  <c:v>212.45679999999999</c:v>
                </c:pt>
                <c:pt idx="12447">
                  <c:v>212.48689999999999</c:v>
                </c:pt>
                <c:pt idx="12448">
                  <c:v>212.517</c:v>
                </c:pt>
                <c:pt idx="12449">
                  <c:v>212.5472</c:v>
                </c:pt>
                <c:pt idx="12450">
                  <c:v>212.57730000000001</c:v>
                </c:pt>
                <c:pt idx="12451">
                  <c:v>212.60749999999999</c:v>
                </c:pt>
                <c:pt idx="12452">
                  <c:v>212.63759999999999</c:v>
                </c:pt>
                <c:pt idx="12453">
                  <c:v>212.6677</c:v>
                </c:pt>
                <c:pt idx="12454">
                  <c:v>212.6979</c:v>
                </c:pt>
                <c:pt idx="12455">
                  <c:v>212.72800000000001</c:v>
                </c:pt>
                <c:pt idx="12456">
                  <c:v>212.75819999999999</c:v>
                </c:pt>
                <c:pt idx="12457">
                  <c:v>212.78829999999999</c:v>
                </c:pt>
                <c:pt idx="12458">
                  <c:v>212.8185</c:v>
                </c:pt>
                <c:pt idx="12459">
                  <c:v>212.8486</c:v>
                </c:pt>
                <c:pt idx="12460">
                  <c:v>212.87880000000001</c:v>
                </c:pt>
                <c:pt idx="12461">
                  <c:v>212.90889999999999</c:v>
                </c:pt>
                <c:pt idx="12462">
                  <c:v>212.9391</c:v>
                </c:pt>
                <c:pt idx="12463">
                  <c:v>212.9692</c:v>
                </c:pt>
                <c:pt idx="12464">
                  <c:v>212.99940000000001</c:v>
                </c:pt>
                <c:pt idx="12465">
                  <c:v>213.02959999999999</c:v>
                </c:pt>
                <c:pt idx="12466">
                  <c:v>213.05969999999999</c:v>
                </c:pt>
                <c:pt idx="12467">
                  <c:v>213.0899</c:v>
                </c:pt>
                <c:pt idx="12468">
                  <c:v>213.12010000000001</c:v>
                </c:pt>
                <c:pt idx="12469">
                  <c:v>213.15029999999999</c:v>
                </c:pt>
                <c:pt idx="12470">
                  <c:v>213.18039999999999</c:v>
                </c:pt>
                <c:pt idx="12471">
                  <c:v>213.2106</c:v>
                </c:pt>
                <c:pt idx="12472">
                  <c:v>213.24080000000001</c:v>
                </c:pt>
                <c:pt idx="12473">
                  <c:v>213.27099999999999</c:v>
                </c:pt>
                <c:pt idx="12474">
                  <c:v>213.30119999999999</c:v>
                </c:pt>
                <c:pt idx="12475">
                  <c:v>213.3313</c:v>
                </c:pt>
                <c:pt idx="12476">
                  <c:v>213.36150000000001</c:v>
                </c:pt>
                <c:pt idx="12477">
                  <c:v>213.39169999999999</c:v>
                </c:pt>
                <c:pt idx="12478">
                  <c:v>213.42189999999999</c:v>
                </c:pt>
                <c:pt idx="12479">
                  <c:v>213.4521</c:v>
                </c:pt>
                <c:pt idx="12480">
                  <c:v>213.48230000000001</c:v>
                </c:pt>
                <c:pt idx="12481">
                  <c:v>213.51249999999999</c:v>
                </c:pt>
                <c:pt idx="12482">
                  <c:v>213.5427</c:v>
                </c:pt>
                <c:pt idx="12483">
                  <c:v>213.5729</c:v>
                </c:pt>
                <c:pt idx="12484">
                  <c:v>213.60310000000001</c:v>
                </c:pt>
                <c:pt idx="12485">
                  <c:v>213.63329999999999</c:v>
                </c:pt>
                <c:pt idx="12486">
                  <c:v>213.6635</c:v>
                </c:pt>
                <c:pt idx="12487">
                  <c:v>213.69380000000001</c:v>
                </c:pt>
                <c:pt idx="12488">
                  <c:v>213.72399999999999</c:v>
                </c:pt>
                <c:pt idx="12489">
                  <c:v>213.7542</c:v>
                </c:pt>
                <c:pt idx="12490">
                  <c:v>213.78440000000001</c:v>
                </c:pt>
                <c:pt idx="12491">
                  <c:v>213.81460000000001</c:v>
                </c:pt>
                <c:pt idx="12492">
                  <c:v>213.84479999999999</c:v>
                </c:pt>
                <c:pt idx="12493">
                  <c:v>213.8751</c:v>
                </c:pt>
                <c:pt idx="12494">
                  <c:v>213.90530000000001</c:v>
                </c:pt>
                <c:pt idx="12495">
                  <c:v>213.93549999999999</c:v>
                </c:pt>
                <c:pt idx="12496">
                  <c:v>213.9658</c:v>
                </c:pt>
                <c:pt idx="12497">
                  <c:v>213.99600000000001</c:v>
                </c:pt>
                <c:pt idx="12498">
                  <c:v>214.02619999999999</c:v>
                </c:pt>
                <c:pt idx="12499">
                  <c:v>214.0565</c:v>
                </c:pt>
                <c:pt idx="12500">
                  <c:v>214.08670000000001</c:v>
                </c:pt>
                <c:pt idx="12501">
                  <c:v>214.11699999999999</c:v>
                </c:pt>
                <c:pt idx="12502">
                  <c:v>214.1472</c:v>
                </c:pt>
                <c:pt idx="12503">
                  <c:v>214.17750000000001</c:v>
                </c:pt>
                <c:pt idx="12504">
                  <c:v>214.20769999999999</c:v>
                </c:pt>
                <c:pt idx="12505">
                  <c:v>214.2379</c:v>
                </c:pt>
                <c:pt idx="12506">
                  <c:v>214.26820000000001</c:v>
                </c:pt>
                <c:pt idx="12507">
                  <c:v>214.29849999999999</c:v>
                </c:pt>
                <c:pt idx="12508">
                  <c:v>214.3287</c:v>
                </c:pt>
                <c:pt idx="12509">
                  <c:v>214.35900000000001</c:v>
                </c:pt>
                <c:pt idx="12510">
                  <c:v>214.38919999999999</c:v>
                </c:pt>
                <c:pt idx="12511">
                  <c:v>214.4195</c:v>
                </c:pt>
                <c:pt idx="12512">
                  <c:v>214.44980000000001</c:v>
                </c:pt>
                <c:pt idx="12513">
                  <c:v>214.48</c:v>
                </c:pt>
                <c:pt idx="12514">
                  <c:v>214.5103</c:v>
                </c:pt>
                <c:pt idx="12515">
                  <c:v>214.54060000000001</c:v>
                </c:pt>
                <c:pt idx="12516">
                  <c:v>214.57089999999999</c:v>
                </c:pt>
                <c:pt idx="12517">
                  <c:v>214.6011</c:v>
                </c:pt>
                <c:pt idx="12518">
                  <c:v>214.63140000000001</c:v>
                </c:pt>
                <c:pt idx="12519">
                  <c:v>214.6617</c:v>
                </c:pt>
                <c:pt idx="12520">
                  <c:v>214.69200000000001</c:v>
                </c:pt>
                <c:pt idx="12521">
                  <c:v>214.72229999999999</c:v>
                </c:pt>
                <c:pt idx="12522">
                  <c:v>214.7525</c:v>
                </c:pt>
                <c:pt idx="12523">
                  <c:v>214.78280000000001</c:v>
                </c:pt>
                <c:pt idx="12524">
                  <c:v>214.81309999999999</c:v>
                </c:pt>
                <c:pt idx="12525">
                  <c:v>214.8434</c:v>
                </c:pt>
                <c:pt idx="12526">
                  <c:v>214.87370000000001</c:v>
                </c:pt>
                <c:pt idx="12527">
                  <c:v>214.904</c:v>
                </c:pt>
                <c:pt idx="12528">
                  <c:v>214.93430000000001</c:v>
                </c:pt>
                <c:pt idx="12529">
                  <c:v>214.96459999999999</c:v>
                </c:pt>
                <c:pt idx="12530">
                  <c:v>214.9949</c:v>
                </c:pt>
                <c:pt idx="12531">
                  <c:v>215.02520000000001</c:v>
                </c:pt>
                <c:pt idx="12532">
                  <c:v>215.05549999999999</c:v>
                </c:pt>
                <c:pt idx="12533">
                  <c:v>215.08580000000001</c:v>
                </c:pt>
                <c:pt idx="12534">
                  <c:v>215.11619999999999</c:v>
                </c:pt>
                <c:pt idx="12535">
                  <c:v>215.1465</c:v>
                </c:pt>
                <c:pt idx="12536">
                  <c:v>215.17679999999999</c:v>
                </c:pt>
                <c:pt idx="12537">
                  <c:v>215.2071</c:v>
                </c:pt>
                <c:pt idx="12538">
                  <c:v>215.23740000000001</c:v>
                </c:pt>
                <c:pt idx="12539">
                  <c:v>215.26779999999999</c:v>
                </c:pt>
                <c:pt idx="12540">
                  <c:v>215.29810000000001</c:v>
                </c:pt>
                <c:pt idx="12541">
                  <c:v>215.32839999999999</c:v>
                </c:pt>
                <c:pt idx="12542">
                  <c:v>215.3587</c:v>
                </c:pt>
                <c:pt idx="12543">
                  <c:v>215.38910000000001</c:v>
                </c:pt>
                <c:pt idx="12544">
                  <c:v>215.4194</c:v>
                </c:pt>
                <c:pt idx="12545">
                  <c:v>215.44980000000001</c:v>
                </c:pt>
                <c:pt idx="12546">
                  <c:v>215.48009999999999</c:v>
                </c:pt>
                <c:pt idx="12547">
                  <c:v>215.5104</c:v>
                </c:pt>
                <c:pt idx="12548">
                  <c:v>215.54079999999999</c:v>
                </c:pt>
                <c:pt idx="12549">
                  <c:v>215.5711</c:v>
                </c:pt>
                <c:pt idx="12550">
                  <c:v>215.60149999999999</c:v>
                </c:pt>
                <c:pt idx="12551">
                  <c:v>215.6318</c:v>
                </c:pt>
                <c:pt idx="12552">
                  <c:v>215.66220000000001</c:v>
                </c:pt>
                <c:pt idx="12553">
                  <c:v>215.6925</c:v>
                </c:pt>
                <c:pt idx="12554">
                  <c:v>215.72290000000001</c:v>
                </c:pt>
                <c:pt idx="12555">
                  <c:v>215.75319999999999</c:v>
                </c:pt>
                <c:pt idx="12556">
                  <c:v>215.78360000000001</c:v>
                </c:pt>
                <c:pt idx="12557">
                  <c:v>215.81389999999999</c:v>
                </c:pt>
                <c:pt idx="12558">
                  <c:v>215.8443</c:v>
                </c:pt>
                <c:pt idx="12559">
                  <c:v>215.87469999999999</c:v>
                </c:pt>
                <c:pt idx="12560">
                  <c:v>215.9051</c:v>
                </c:pt>
                <c:pt idx="12561">
                  <c:v>215.93539999999999</c:v>
                </c:pt>
                <c:pt idx="12562">
                  <c:v>215.9658</c:v>
                </c:pt>
                <c:pt idx="12563">
                  <c:v>215.99619999999999</c:v>
                </c:pt>
                <c:pt idx="12564">
                  <c:v>216.0266</c:v>
                </c:pt>
                <c:pt idx="12565">
                  <c:v>216.05690000000001</c:v>
                </c:pt>
                <c:pt idx="12566">
                  <c:v>216.0873</c:v>
                </c:pt>
                <c:pt idx="12567">
                  <c:v>216.11770000000001</c:v>
                </c:pt>
                <c:pt idx="12568">
                  <c:v>216.1481</c:v>
                </c:pt>
                <c:pt idx="12569">
                  <c:v>216.17850000000001</c:v>
                </c:pt>
                <c:pt idx="12570">
                  <c:v>216.2089</c:v>
                </c:pt>
                <c:pt idx="12571">
                  <c:v>216.23929999999999</c:v>
                </c:pt>
                <c:pt idx="12572">
                  <c:v>216.2696</c:v>
                </c:pt>
                <c:pt idx="12573">
                  <c:v>216.3</c:v>
                </c:pt>
                <c:pt idx="12574">
                  <c:v>216.3304</c:v>
                </c:pt>
                <c:pt idx="12575">
                  <c:v>216.36080000000001</c:v>
                </c:pt>
                <c:pt idx="12576">
                  <c:v>216.3913</c:v>
                </c:pt>
                <c:pt idx="12577">
                  <c:v>216.42160000000001</c:v>
                </c:pt>
                <c:pt idx="12578">
                  <c:v>216.4521</c:v>
                </c:pt>
                <c:pt idx="12579">
                  <c:v>216.48249999999999</c:v>
                </c:pt>
                <c:pt idx="12580">
                  <c:v>216.5129</c:v>
                </c:pt>
                <c:pt idx="12581">
                  <c:v>216.54329999999999</c:v>
                </c:pt>
                <c:pt idx="12582">
                  <c:v>216.5737</c:v>
                </c:pt>
                <c:pt idx="12583">
                  <c:v>216.60409999999999</c:v>
                </c:pt>
                <c:pt idx="12584">
                  <c:v>216.6345</c:v>
                </c:pt>
                <c:pt idx="12585">
                  <c:v>216.66499999999999</c:v>
                </c:pt>
                <c:pt idx="12586">
                  <c:v>216.69540000000001</c:v>
                </c:pt>
                <c:pt idx="12587">
                  <c:v>216.72579999999999</c:v>
                </c:pt>
                <c:pt idx="12588">
                  <c:v>216.75620000000001</c:v>
                </c:pt>
                <c:pt idx="12589">
                  <c:v>216.7867</c:v>
                </c:pt>
                <c:pt idx="12590">
                  <c:v>216.81710000000001</c:v>
                </c:pt>
                <c:pt idx="12591">
                  <c:v>216.8475</c:v>
                </c:pt>
                <c:pt idx="12592">
                  <c:v>216.87799999999999</c:v>
                </c:pt>
                <c:pt idx="12593">
                  <c:v>216.9084</c:v>
                </c:pt>
                <c:pt idx="12594">
                  <c:v>216.93889999999999</c:v>
                </c:pt>
                <c:pt idx="12595">
                  <c:v>216.9693</c:v>
                </c:pt>
                <c:pt idx="12596">
                  <c:v>216.99979999999999</c:v>
                </c:pt>
                <c:pt idx="12597">
                  <c:v>217.03020000000001</c:v>
                </c:pt>
                <c:pt idx="12598">
                  <c:v>217.06059999999999</c:v>
                </c:pt>
                <c:pt idx="12599">
                  <c:v>217.09110000000001</c:v>
                </c:pt>
                <c:pt idx="12600">
                  <c:v>217.1216</c:v>
                </c:pt>
                <c:pt idx="12601">
                  <c:v>217.15199999999999</c:v>
                </c:pt>
                <c:pt idx="12602">
                  <c:v>217.1825</c:v>
                </c:pt>
                <c:pt idx="12603">
                  <c:v>217.21289999999999</c:v>
                </c:pt>
                <c:pt idx="12604">
                  <c:v>217.24340000000001</c:v>
                </c:pt>
                <c:pt idx="12605">
                  <c:v>217.27379999999999</c:v>
                </c:pt>
                <c:pt idx="12606">
                  <c:v>217.30430000000001</c:v>
                </c:pt>
                <c:pt idx="12607">
                  <c:v>217.3348</c:v>
                </c:pt>
                <c:pt idx="12608">
                  <c:v>217.36529999999999</c:v>
                </c:pt>
                <c:pt idx="12609">
                  <c:v>217.39570000000001</c:v>
                </c:pt>
                <c:pt idx="12610">
                  <c:v>217.42619999999999</c:v>
                </c:pt>
                <c:pt idx="12611">
                  <c:v>217.45670000000001</c:v>
                </c:pt>
                <c:pt idx="12612">
                  <c:v>217.4872</c:v>
                </c:pt>
                <c:pt idx="12613">
                  <c:v>217.51769999999999</c:v>
                </c:pt>
                <c:pt idx="12614">
                  <c:v>217.54810000000001</c:v>
                </c:pt>
                <c:pt idx="12615">
                  <c:v>217.57859999999999</c:v>
                </c:pt>
                <c:pt idx="12616">
                  <c:v>217.60910000000001</c:v>
                </c:pt>
                <c:pt idx="12617">
                  <c:v>217.6396</c:v>
                </c:pt>
                <c:pt idx="12618">
                  <c:v>217.67009999999999</c:v>
                </c:pt>
                <c:pt idx="12619">
                  <c:v>217.70060000000001</c:v>
                </c:pt>
                <c:pt idx="12620">
                  <c:v>217.7311</c:v>
                </c:pt>
                <c:pt idx="12621">
                  <c:v>217.76159999999999</c:v>
                </c:pt>
                <c:pt idx="12622">
                  <c:v>217.7921</c:v>
                </c:pt>
                <c:pt idx="12623">
                  <c:v>217.82259999999999</c:v>
                </c:pt>
                <c:pt idx="12624">
                  <c:v>217.85310000000001</c:v>
                </c:pt>
                <c:pt idx="12625">
                  <c:v>217.8836</c:v>
                </c:pt>
                <c:pt idx="12626">
                  <c:v>217.91409999999999</c:v>
                </c:pt>
                <c:pt idx="12627">
                  <c:v>217.94460000000001</c:v>
                </c:pt>
                <c:pt idx="12628">
                  <c:v>217.9751</c:v>
                </c:pt>
                <c:pt idx="12629">
                  <c:v>218.00559999999999</c:v>
                </c:pt>
                <c:pt idx="12630">
                  <c:v>218.03620000000001</c:v>
                </c:pt>
                <c:pt idx="12631">
                  <c:v>218.0667</c:v>
                </c:pt>
                <c:pt idx="12632">
                  <c:v>218.09719999999999</c:v>
                </c:pt>
                <c:pt idx="12633">
                  <c:v>218.1277</c:v>
                </c:pt>
                <c:pt idx="12634">
                  <c:v>218.1583</c:v>
                </c:pt>
                <c:pt idx="12635">
                  <c:v>218.18879999999999</c:v>
                </c:pt>
                <c:pt idx="12636">
                  <c:v>218.2193</c:v>
                </c:pt>
                <c:pt idx="12637">
                  <c:v>218.24979999999999</c:v>
                </c:pt>
                <c:pt idx="12638">
                  <c:v>218.28039999999999</c:v>
                </c:pt>
                <c:pt idx="12639">
                  <c:v>218.3109</c:v>
                </c:pt>
                <c:pt idx="12640">
                  <c:v>218.3415</c:v>
                </c:pt>
                <c:pt idx="12641">
                  <c:v>218.37200000000001</c:v>
                </c:pt>
                <c:pt idx="12642">
                  <c:v>218.40260000000001</c:v>
                </c:pt>
                <c:pt idx="12643">
                  <c:v>218.4331</c:v>
                </c:pt>
                <c:pt idx="12644">
                  <c:v>218.46360000000001</c:v>
                </c:pt>
                <c:pt idx="12645">
                  <c:v>218.49420000000001</c:v>
                </c:pt>
                <c:pt idx="12646">
                  <c:v>218.5247</c:v>
                </c:pt>
                <c:pt idx="12647">
                  <c:v>218.55529999999999</c:v>
                </c:pt>
                <c:pt idx="12648">
                  <c:v>218.58590000000001</c:v>
                </c:pt>
                <c:pt idx="12649">
                  <c:v>218.6164</c:v>
                </c:pt>
                <c:pt idx="12650">
                  <c:v>218.64699999999999</c:v>
                </c:pt>
                <c:pt idx="12651">
                  <c:v>218.67750000000001</c:v>
                </c:pt>
                <c:pt idx="12652">
                  <c:v>218.7081</c:v>
                </c:pt>
                <c:pt idx="12653">
                  <c:v>218.73869999999999</c:v>
                </c:pt>
                <c:pt idx="12654">
                  <c:v>218.76920000000001</c:v>
                </c:pt>
                <c:pt idx="12655">
                  <c:v>218.7998</c:v>
                </c:pt>
                <c:pt idx="12656">
                  <c:v>218.8304</c:v>
                </c:pt>
                <c:pt idx="12657">
                  <c:v>218.86099999999999</c:v>
                </c:pt>
                <c:pt idx="12658">
                  <c:v>218.89150000000001</c:v>
                </c:pt>
                <c:pt idx="12659">
                  <c:v>218.9221</c:v>
                </c:pt>
                <c:pt idx="12660">
                  <c:v>218.95269999999999</c:v>
                </c:pt>
                <c:pt idx="12661">
                  <c:v>218.98330000000001</c:v>
                </c:pt>
                <c:pt idx="12662">
                  <c:v>219.01390000000001</c:v>
                </c:pt>
                <c:pt idx="12663">
                  <c:v>219.0445</c:v>
                </c:pt>
                <c:pt idx="12664">
                  <c:v>219.07509999999999</c:v>
                </c:pt>
                <c:pt idx="12665">
                  <c:v>219.10570000000001</c:v>
                </c:pt>
                <c:pt idx="12666">
                  <c:v>219.1362</c:v>
                </c:pt>
                <c:pt idx="12667">
                  <c:v>219.16679999999999</c:v>
                </c:pt>
                <c:pt idx="12668">
                  <c:v>219.19739999999999</c:v>
                </c:pt>
                <c:pt idx="12669">
                  <c:v>219.22800000000001</c:v>
                </c:pt>
                <c:pt idx="12670">
                  <c:v>219.2587</c:v>
                </c:pt>
                <c:pt idx="12671">
                  <c:v>219.28919999999999</c:v>
                </c:pt>
                <c:pt idx="12672">
                  <c:v>219.31989999999999</c:v>
                </c:pt>
                <c:pt idx="12673">
                  <c:v>219.35050000000001</c:v>
                </c:pt>
                <c:pt idx="12674">
                  <c:v>219.3811</c:v>
                </c:pt>
                <c:pt idx="12675">
                  <c:v>219.4117</c:v>
                </c:pt>
                <c:pt idx="12676">
                  <c:v>219.44229999999999</c:v>
                </c:pt>
                <c:pt idx="12677">
                  <c:v>219.47290000000001</c:v>
                </c:pt>
                <c:pt idx="12678">
                  <c:v>219.50360000000001</c:v>
                </c:pt>
                <c:pt idx="12679">
                  <c:v>219.5342</c:v>
                </c:pt>
                <c:pt idx="12680">
                  <c:v>219.56479999999999</c:v>
                </c:pt>
                <c:pt idx="12681">
                  <c:v>219.59540000000001</c:v>
                </c:pt>
                <c:pt idx="12682">
                  <c:v>219.62610000000001</c:v>
                </c:pt>
                <c:pt idx="12683">
                  <c:v>219.6567</c:v>
                </c:pt>
                <c:pt idx="12684">
                  <c:v>219.68729999999999</c:v>
                </c:pt>
                <c:pt idx="12685">
                  <c:v>219.71799999999999</c:v>
                </c:pt>
                <c:pt idx="12686">
                  <c:v>219.74860000000001</c:v>
                </c:pt>
                <c:pt idx="12687">
                  <c:v>219.7792</c:v>
                </c:pt>
                <c:pt idx="12688">
                  <c:v>219.8099</c:v>
                </c:pt>
                <c:pt idx="12689">
                  <c:v>219.84049999999999</c:v>
                </c:pt>
                <c:pt idx="12690">
                  <c:v>219.87119999999999</c:v>
                </c:pt>
                <c:pt idx="12691">
                  <c:v>219.90180000000001</c:v>
                </c:pt>
                <c:pt idx="12692">
                  <c:v>219.9325</c:v>
                </c:pt>
                <c:pt idx="12693">
                  <c:v>219.9631</c:v>
                </c:pt>
                <c:pt idx="12694">
                  <c:v>219.99379999999999</c:v>
                </c:pt>
                <c:pt idx="12695">
                  <c:v>220.02440000000001</c:v>
                </c:pt>
                <c:pt idx="12696">
                  <c:v>220.05510000000001</c:v>
                </c:pt>
                <c:pt idx="12697">
                  <c:v>220.08580000000001</c:v>
                </c:pt>
                <c:pt idx="12698">
                  <c:v>220.1164</c:v>
                </c:pt>
                <c:pt idx="12699">
                  <c:v>220.14709999999999</c:v>
                </c:pt>
                <c:pt idx="12700">
                  <c:v>220.17769999999999</c:v>
                </c:pt>
                <c:pt idx="12701">
                  <c:v>220.20840000000001</c:v>
                </c:pt>
                <c:pt idx="12702">
                  <c:v>220.23910000000001</c:v>
                </c:pt>
                <c:pt idx="12703">
                  <c:v>220.2698</c:v>
                </c:pt>
                <c:pt idx="12704">
                  <c:v>220.3004</c:v>
                </c:pt>
                <c:pt idx="12705">
                  <c:v>220.33109999999999</c:v>
                </c:pt>
                <c:pt idx="12706">
                  <c:v>220.36179999999999</c:v>
                </c:pt>
                <c:pt idx="12707">
                  <c:v>220.39250000000001</c:v>
                </c:pt>
                <c:pt idx="12708">
                  <c:v>220.42320000000001</c:v>
                </c:pt>
                <c:pt idx="12709">
                  <c:v>220.4539</c:v>
                </c:pt>
                <c:pt idx="12710">
                  <c:v>220.4845</c:v>
                </c:pt>
                <c:pt idx="12711">
                  <c:v>220.51519999999999</c:v>
                </c:pt>
                <c:pt idx="12712">
                  <c:v>220.54589999999999</c:v>
                </c:pt>
                <c:pt idx="12713">
                  <c:v>220.57660000000001</c:v>
                </c:pt>
                <c:pt idx="12714">
                  <c:v>220.60730000000001</c:v>
                </c:pt>
                <c:pt idx="12715">
                  <c:v>220.63800000000001</c:v>
                </c:pt>
                <c:pt idx="12716">
                  <c:v>220.6687</c:v>
                </c:pt>
                <c:pt idx="12717">
                  <c:v>220.6994</c:v>
                </c:pt>
                <c:pt idx="12718">
                  <c:v>220.73009999999999</c:v>
                </c:pt>
                <c:pt idx="12719">
                  <c:v>220.76079999999999</c:v>
                </c:pt>
                <c:pt idx="12720">
                  <c:v>220.79150000000001</c:v>
                </c:pt>
                <c:pt idx="12721">
                  <c:v>220.82230000000001</c:v>
                </c:pt>
                <c:pt idx="12722">
                  <c:v>220.85300000000001</c:v>
                </c:pt>
                <c:pt idx="12723">
                  <c:v>220.8837</c:v>
                </c:pt>
                <c:pt idx="12724">
                  <c:v>220.9144</c:v>
                </c:pt>
                <c:pt idx="12725">
                  <c:v>220.9451</c:v>
                </c:pt>
                <c:pt idx="12726">
                  <c:v>220.9759</c:v>
                </c:pt>
                <c:pt idx="12727">
                  <c:v>221.00659999999999</c:v>
                </c:pt>
                <c:pt idx="12728">
                  <c:v>221.03729999999999</c:v>
                </c:pt>
                <c:pt idx="12729">
                  <c:v>221.06800000000001</c:v>
                </c:pt>
                <c:pt idx="12730">
                  <c:v>221.09880000000001</c:v>
                </c:pt>
                <c:pt idx="12731">
                  <c:v>221.12950000000001</c:v>
                </c:pt>
                <c:pt idx="12732">
                  <c:v>221.1602</c:v>
                </c:pt>
                <c:pt idx="12733">
                  <c:v>221.191</c:v>
                </c:pt>
                <c:pt idx="12734">
                  <c:v>221.2217</c:v>
                </c:pt>
                <c:pt idx="12735">
                  <c:v>221.2525</c:v>
                </c:pt>
                <c:pt idx="12736">
                  <c:v>221.28319999999999</c:v>
                </c:pt>
                <c:pt idx="12737">
                  <c:v>221.31389999999999</c:v>
                </c:pt>
                <c:pt idx="12738">
                  <c:v>221.34469999999999</c:v>
                </c:pt>
                <c:pt idx="12739">
                  <c:v>221.37540000000001</c:v>
                </c:pt>
                <c:pt idx="12740">
                  <c:v>221.40620000000001</c:v>
                </c:pt>
                <c:pt idx="12741">
                  <c:v>221.43700000000001</c:v>
                </c:pt>
                <c:pt idx="12742">
                  <c:v>221.46770000000001</c:v>
                </c:pt>
                <c:pt idx="12743">
                  <c:v>221.49850000000001</c:v>
                </c:pt>
                <c:pt idx="12744">
                  <c:v>221.5292</c:v>
                </c:pt>
                <c:pt idx="12745">
                  <c:v>221.56</c:v>
                </c:pt>
                <c:pt idx="12746">
                  <c:v>221.5908</c:v>
                </c:pt>
                <c:pt idx="12747">
                  <c:v>221.6215</c:v>
                </c:pt>
                <c:pt idx="12748">
                  <c:v>221.6523</c:v>
                </c:pt>
                <c:pt idx="12749">
                  <c:v>221.6831</c:v>
                </c:pt>
                <c:pt idx="12750">
                  <c:v>221.7139</c:v>
                </c:pt>
                <c:pt idx="12751">
                  <c:v>221.74459999999999</c:v>
                </c:pt>
                <c:pt idx="12752">
                  <c:v>221.77539999999999</c:v>
                </c:pt>
                <c:pt idx="12753">
                  <c:v>221.80619999999999</c:v>
                </c:pt>
                <c:pt idx="12754">
                  <c:v>221.83699999999999</c:v>
                </c:pt>
                <c:pt idx="12755">
                  <c:v>221.86779999999999</c:v>
                </c:pt>
                <c:pt idx="12756">
                  <c:v>221.89850000000001</c:v>
                </c:pt>
                <c:pt idx="12757">
                  <c:v>221.92930000000001</c:v>
                </c:pt>
                <c:pt idx="12758">
                  <c:v>221.96010000000001</c:v>
                </c:pt>
                <c:pt idx="12759">
                  <c:v>221.99090000000001</c:v>
                </c:pt>
                <c:pt idx="12760">
                  <c:v>222.02170000000001</c:v>
                </c:pt>
                <c:pt idx="12761">
                  <c:v>222.05250000000001</c:v>
                </c:pt>
                <c:pt idx="12762">
                  <c:v>222.08330000000001</c:v>
                </c:pt>
                <c:pt idx="12763">
                  <c:v>222.11410000000001</c:v>
                </c:pt>
                <c:pt idx="12764">
                  <c:v>222.14490000000001</c:v>
                </c:pt>
                <c:pt idx="12765">
                  <c:v>222.17570000000001</c:v>
                </c:pt>
                <c:pt idx="12766">
                  <c:v>222.20650000000001</c:v>
                </c:pt>
                <c:pt idx="12767">
                  <c:v>222.23740000000001</c:v>
                </c:pt>
                <c:pt idx="12768">
                  <c:v>222.26820000000001</c:v>
                </c:pt>
                <c:pt idx="12769">
                  <c:v>222.29900000000001</c:v>
                </c:pt>
                <c:pt idx="12770">
                  <c:v>222.32980000000001</c:v>
                </c:pt>
                <c:pt idx="12771">
                  <c:v>222.36060000000001</c:v>
                </c:pt>
                <c:pt idx="12772">
                  <c:v>222.3914</c:v>
                </c:pt>
                <c:pt idx="12773">
                  <c:v>222.42230000000001</c:v>
                </c:pt>
                <c:pt idx="12774">
                  <c:v>222.45310000000001</c:v>
                </c:pt>
                <c:pt idx="12775">
                  <c:v>222.48390000000001</c:v>
                </c:pt>
                <c:pt idx="12776">
                  <c:v>222.5147</c:v>
                </c:pt>
                <c:pt idx="12777">
                  <c:v>222.54560000000001</c:v>
                </c:pt>
                <c:pt idx="12778">
                  <c:v>222.57640000000001</c:v>
                </c:pt>
                <c:pt idx="12779">
                  <c:v>222.60720000000001</c:v>
                </c:pt>
                <c:pt idx="12780">
                  <c:v>222.63810000000001</c:v>
                </c:pt>
                <c:pt idx="12781">
                  <c:v>222.66890000000001</c:v>
                </c:pt>
                <c:pt idx="12782">
                  <c:v>222.69980000000001</c:v>
                </c:pt>
                <c:pt idx="12783">
                  <c:v>222.73060000000001</c:v>
                </c:pt>
                <c:pt idx="12784">
                  <c:v>222.76150000000001</c:v>
                </c:pt>
                <c:pt idx="12785">
                  <c:v>222.79230000000001</c:v>
                </c:pt>
                <c:pt idx="12786">
                  <c:v>222.82320000000001</c:v>
                </c:pt>
                <c:pt idx="12787">
                  <c:v>222.85400000000001</c:v>
                </c:pt>
                <c:pt idx="12788">
                  <c:v>222.88489999999999</c:v>
                </c:pt>
                <c:pt idx="12789">
                  <c:v>222.91569999999999</c:v>
                </c:pt>
                <c:pt idx="12790">
                  <c:v>222.94659999999999</c:v>
                </c:pt>
                <c:pt idx="12791">
                  <c:v>222.97739999999999</c:v>
                </c:pt>
                <c:pt idx="12792">
                  <c:v>223.00829999999999</c:v>
                </c:pt>
                <c:pt idx="12793">
                  <c:v>223.03919999999999</c:v>
                </c:pt>
                <c:pt idx="12794">
                  <c:v>223.07</c:v>
                </c:pt>
                <c:pt idx="12795">
                  <c:v>223.1009</c:v>
                </c:pt>
                <c:pt idx="12796">
                  <c:v>223.1318</c:v>
                </c:pt>
                <c:pt idx="12797">
                  <c:v>223.1627</c:v>
                </c:pt>
                <c:pt idx="12798">
                  <c:v>223.1935</c:v>
                </c:pt>
                <c:pt idx="12799">
                  <c:v>223.2244</c:v>
                </c:pt>
                <c:pt idx="12800">
                  <c:v>223.25530000000001</c:v>
                </c:pt>
                <c:pt idx="12801">
                  <c:v>223.28620000000001</c:v>
                </c:pt>
                <c:pt idx="12802">
                  <c:v>223.31710000000001</c:v>
                </c:pt>
                <c:pt idx="12803">
                  <c:v>223.34790000000001</c:v>
                </c:pt>
                <c:pt idx="12804">
                  <c:v>223.37880000000001</c:v>
                </c:pt>
                <c:pt idx="12805">
                  <c:v>223.40969999999999</c:v>
                </c:pt>
                <c:pt idx="12806">
                  <c:v>223.44059999999999</c:v>
                </c:pt>
                <c:pt idx="12807">
                  <c:v>223.47149999999999</c:v>
                </c:pt>
                <c:pt idx="12808">
                  <c:v>223.50239999999999</c:v>
                </c:pt>
                <c:pt idx="12809">
                  <c:v>223.5333</c:v>
                </c:pt>
                <c:pt idx="12810">
                  <c:v>223.5642</c:v>
                </c:pt>
                <c:pt idx="12811">
                  <c:v>223.5951</c:v>
                </c:pt>
                <c:pt idx="12812">
                  <c:v>223.626</c:v>
                </c:pt>
                <c:pt idx="12813">
                  <c:v>223.65700000000001</c:v>
                </c:pt>
                <c:pt idx="12814">
                  <c:v>223.68790000000001</c:v>
                </c:pt>
                <c:pt idx="12815">
                  <c:v>223.71879999999999</c:v>
                </c:pt>
                <c:pt idx="12816">
                  <c:v>223.74969999999999</c:v>
                </c:pt>
                <c:pt idx="12817">
                  <c:v>223.78059999999999</c:v>
                </c:pt>
                <c:pt idx="12818">
                  <c:v>223.8115</c:v>
                </c:pt>
                <c:pt idx="12819">
                  <c:v>223.8425</c:v>
                </c:pt>
                <c:pt idx="12820">
                  <c:v>223.8734</c:v>
                </c:pt>
                <c:pt idx="12821">
                  <c:v>223.90430000000001</c:v>
                </c:pt>
                <c:pt idx="12822">
                  <c:v>223.93520000000001</c:v>
                </c:pt>
                <c:pt idx="12823">
                  <c:v>223.96619999999999</c:v>
                </c:pt>
                <c:pt idx="12824">
                  <c:v>223.99709999999999</c:v>
                </c:pt>
                <c:pt idx="12825">
                  <c:v>224.02799999999999</c:v>
                </c:pt>
                <c:pt idx="12826">
                  <c:v>224.059</c:v>
                </c:pt>
                <c:pt idx="12827">
                  <c:v>224.0899</c:v>
                </c:pt>
                <c:pt idx="12828">
                  <c:v>224.1208</c:v>
                </c:pt>
                <c:pt idx="12829">
                  <c:v>224.15180000000001</c:v>
                </c:pt>
                <c:pt idx="12830">
                  <c:v>224.18270000000001</c:v>
                </c:pt>
                <c:pt idx="12831">
                  <c:v>224.21369999999999</c:v>
                </c:pt>
                <c:pt idx="12832">
                  <c:v>224.24459999999999</c:v>
                </c:pt>
                <c:pt idx="12833">
                  <c:v>224.2756</c:v>
                </c:pt>
                <c:pt idx="12834">
                  <c:v>224.3065</c:v>
                </c:pt>
                <c:pt idx="12835">
                  <c:v>224.33750000000001</c:v>
                </c:pt>
                <c:pt idx="12836">
                  <c:v>224.36840000000001</c:v>
                </c:pt>
                <c:pt idx="12837">
                  <c:v>224.39940000000001</c:v>
                </c:pt>
                <c:pt idx="12838">
                  <c:v>224.43039999999999</c:v>
                </c:pt>
                <c:pt idx="12839">
                  <c:v>224.46129999999999</c:v>
                </c:pt>
                <c:pt idx="12840">
                  <c:v>224.4923</c:v>
                </c:pt>
                <c:pt idx="12841">
                  <c:v>224.52330000000001</c:v>
                </c:pt>
                <c:pt idx="12842">
                  <c:v>224.55420000000001</c:v>
                </c:pt>
                <c:pt idx="12843">
                  <c:v>224.58519999999999</c:v>
                </c:pt>
                <c:pt idx="12844">
                  <c:v>224.61619999999999</c:v>
                </c:pt>
                <c:pt idx="12845">
                  <c:v>224.6472</c:v>
                </c:pt>
                <c:pt idx="12846">
                  <c:v>224.6781</c:v>
                </c:pt>
                <c:pt idx="12847">
                  <c:v>224.70910000000001</c:v>
                </c:pt>
                <c:pt idx="12848">
                  <c:v>224.74010000000001</c:v>
                </c:pt>
                <c:pt idx="12849">
                  <c:v>224.77109999999999</c:v>
                </c:pt>
                <c:pt idx="12850">
                  <c:v>224.8021</c:v>
                </c:pt>
                <c:pt idx="12851">
                  <c:v>224.8331</c:v>
                </c:pt>
                <c:pt idx="12852">
                  <c:v>224.86410000000001</c:v>
                </c:pt>
                <c:pt idx="12853">
                  <c:v>224.89510000000001</c:v>
                </c:pt>
                <c:pt idx="12854">
                  <c:v>224.92609999999999</c:v>
                </c:pt>
                <c:pt idx="12855">
                  <c:v>224.9571</c:v>
                </c:pt>
                <c:pt idx="12856">
                  <c:v>224.9881</c:v>
                </c:pt>
                <c:pt idx="12857">
                  <c:v>225.01910000000001</c:v>
                </c:pt>
                <c:pt idx="12858">
                  <c:v>225.05009999999999</c:v>
                </c:pt>
                <c:pt idx="12859">
                  <c:v>225.08109999999999</c:v>
                </c:pt>
                <c:pt idx="12860">
                  <c:v>225.1121</c:v>
                </c:pt>
                <c:pt idx="12861">
                  <c:v>225.1431</c:v>
                </c:pt>
                <c:pt idx="12862">
                  <c:v>225.17410000000001</c:v>
                </c:pt>
                <c:pt idx="12863">
                  <c:v>225.20509999999999</c:v>
                </c:pt>
                <c:pt idx="12864">
                  <c:v>225.23609999999999</c:v>
                </c:pt>
                <c:pt idx="12865">
                  <c:v>225.2672</c:v>
                </c:pt>
                <c:pt idx="12866">
                  <c:v>225.29820000000001</c:v>
                </c:pt>
                <c:pt idx="12867">
                  <c:v>225.32919999999999</c:v>
                </c:pt>
                <c:pt idx="12868">
                  <c:v>225.36019999999999</c:v>
                </c:pt>
                <c:pt idx="12869">
                  <c:v>225.3913</c:v>
                </c:pt>
                <c:pt idx="12870">
                  <c:v>225.42230000000001</c:v>
                </c:pt>
                <c:pt idx="12871">
                  <c:v>225.45330000000001</c:v>
                </c:pt>
                <c:pt idx="12872">
                  <c:v>225.48439999999999</c:v>
                </c:pt>
                <c:pt idx="12873">
                  <c:v>225.5154</c:v>
                </c:pt>
                <c:pt idx="12874">
                  <c:v>225.54640000000001</c:v>
                </c:pt>
                <c:pt idx="12875">
                  <c:v>225.57749999999999</c:v>
                </c:pt>
                <c:pt idx="12876">
                  <c:v>225.60849999999999</c:v>
                </c:pt>
                <c:pt idx="12877">
                  <c:v>225.6396</c:v>
                </c:pt>
                <c:pt idx="12878">
                  <c:v>225.67060000000001</c:v>
                </c:pt>
                <c:pt idx="12879">
                  <c:v>225.70169999999999</c:v>
                </c:pt>
                <c:pt idx="12880">
                  <c:v>225.73269999999999</c:v>
                </c:pt>
                <c:pt idx="12881">
                  <c:v>225.7638</c:v>
                </c:pt>
                <c:pt idx="12882">
                  <c:v>225.79480000000001</c:v>
                </c:pt>
                <c:pt idx="12883">
                  <c:v>225.82589999999999</c:v>
                </c:pt>
                <c:pt idx="12884">
                  <c:v>225.8569</c:v>
                </c:pt>
                <c:pt idx="12885">
                  <c:v>225.88800000000001</c:v>
                </c:pt>
                <c:pt idx="12886">
                  <c:v>225.91909999999999</c:v>
                </c:pt>
                <c:pt idx="12887">
                  <c:v>225.95009999999999</c:v>
                </c:pt>
                <c:pt idx="12888">
                  <c:v>225.9812</c:v>
                </c:pt>
                <c:pt idx="12889">
                  <c:v>226.01230000000001</c:v>
                </c:pt>
                <c:pt idx="12890">
                  <c:v>226.04339999999999</c:v>
                </c:pt>
                <c:pt idx="12891">
                  <c:v>226.0744</c:v>
                </c:pt>
                <c:pt idx="12892">
                  <c:v>226.10550000000001</c:v>
                </c:pt>
                <c:pt idx="12893">
                  <c:v>226.13659999999999</c:v>
                </c:pt>
                <c:pt idx="12894">
                  <c:v>226.1677</c:v>
                </c:pt>
                <c:pt idx="12895">
                  <c:v>226.19880000000001</c:v>
                </c:pt>
                <c:pt idx="12896">
                  <c:v>226.22980000000001</c:v>
                </c:pt>
                <c:pt idx="12897">
                  <c:v>226.26089999999999</c:v>
                </c:pt>
                <c:pt idx="12898">
                  <c:v>226.292</c:v>
                </c:pt>
                <c:pt idx="12899">
                  <c:v>226.32310000000001</c:v>
                </c:pt>
                <c:pt idx="12900">
                  <c:v>226.35419999999999</c:v>
                </c:pt>
                <c:pt idx="12901">
                  <c:v>226.3853</c:v>
                </c:pt>
                <c:pt idx="12902">
                  <c:v>226.41640000000001</c:v>
                </c:pt>
                <c:pt idx="12903">
                  <c:v>226.44749999999999</c:v>
                </c:pt>
                <c:pt idx="12904">
                  <c:v>226.4786</c:v>
                </c:pt>
                <c:pt idx="12905">
                  <c:v>226.50970000000001</c:v>
                </c:pt>
                <c:pt idx="12906">
                  <c:v>226.54079999999999</c:v>
                </c:pt>
                <c:pt idx="12907">
                  <c:v>226.5719</c:v>
                </c:pt>
                <c:pt idx="12908">
                  <c:v>226.60300000000001</c:v>
                </c:pt>
                <c:pt idx="12909">
                  <c:v>226.63419999999999</c:v>
                </c:pt>
                <c:pt idx="12910">
                  <c:v>226.6653</c:v>
                </c:pt>
                <c:pt idx="12911">
                  <c:v>226.69640000000001</c:v>
                </c:pt>
                <c:pt idx="12912">
                  <c:v>226.72749999999999</c:v>
                </c:pt>
                <c:pt idx="12913">
                  <c:v>226.7586</c:v>
                </c:pt>
                <c:pt idx="12914">
                  <c:v>226.78980000000001</c:v>
                </c:pt>
                <c:pt idx="12915">
                  <c:v>226.82089999999999</c:v>
                </c:pt>
                <c:pt idx="12916">
                  <c:v>226.852</c:v>
                </c:pt>
                <c:pt idx="12917">
                  <c:v>226.88310000000001</c:v>
                </c:pt>
                <c:pt idx="12918">
                  <c:v>226.9143</c:v>
                </c:pt>
                <c:pt idx="12919">
                  <c:v>226.94540000000001</c:v>
                </c:pt>
                <c:pt idx="12920">
                  <c:v>226.97649999999999</c:v>
                </c:pt>
                <c:pt idx="12921">
                  <c:v>227.0077</c:v>
                </c:pt>
                <c:pt idx="12922">
                  <c:v>227.03880000000001</c:v>
                </c:pt>
                <c:pt idx="12923">
                  <c:v>227.07</c:v>
                </c:pt>
                <c:pt idx="12924">
                  <c:v>227.1011</c:v>
                </c:pt>
                <c:pt idx="12925">
                  <c:v>227.13229999999999</c:v>
                </c:pt>
                <c:pt idx="12926">
                  <c:v>227.1634</c:v>
                </c:pt>
                <c:pt idx="12927">
                  <c:v>227.19460000000001</c:v>
                </c:pt>
                <c:pt idx="12928">
                  <c:v>227.22569999999999</c:v>
                </c:pt>
                <c:pt idx="12929">
                  <c:v>227.2569</c:v>
                </c:pt>
                <c:pt idx="12930">
                  <c:v>227.28800000000001</c:v>
                </c:pt>
                <c:pt idx="12931">
                  <c:v>227.3192</c:v>
                </c:pt>
                <c:pt idx="12932">
                  <c:v>227.35040000000001</c:v>
                </c:pt>
                <c:pt idx="12933">
                  <c:v>227.38149999999999</c:v>
                </c:pt>
                <c:pt idx="12934">
                  <c:v>227.4127</c:v>
                </c:pt>
                <c:pt idx="12935">
                  <c:v>227.44390000000001</c:v>
                </c:pt>
                <c:pt idx="12936">
                  <c:v>227.4751</c:v>
                </c:pt>
                <c:pt idx="12937">
                  <c:v>227.50620000000001</c:v>
                </c:pt>
                <c:pt idx="12938">
                  <c:v>227.53739999999999</c:v>
                </c:pt>
                <c:pt idx="12939">
                  <c:v>227.5686</c:v>
                </c:pt>
                <c:pt idx="12940">
                  <c:v>227.59970000000001</c:v>
                </c:pt>
                <c:pt idx="12941">
                  <c:v>227.6309</c:v>
                </c:pt>
                <c:pt idx="12942">
                  <c:v>227.66210000000001</c:v>
                </c:pt>
                <c:pt idx="12943">
                  <c:v>227.69329999999999</c:v>
                </c:pt>
                <c:pt idx="12944">
                  <c:v>227.72450000000001</c:v>
                </c:pt>
                <c:pt idx="12945">
                  <c:v>227.75569999999999</c:v>
                </c:pt>
                <c:pt idx="12946">
                  <c:v>227.7869</c:v>
                </c:pt>
                <c:pt idx="12947">
                  <c:v>227.81809999999999</c:v>
                </c:pt>
                <c:pt idx="12948">
                  <c:v>227.8493</c:v>
                </c:pt>
                <c:pt idx="12949">
                  <c:v>227.88050000000001</c:v>
                </c:pt>
                <c:pt idx="12950">
                  <c:v>227.9117</c:v>
                </c:pt>
                <c:pt idx="12951">
                  <c:v>227.94290000000001</c:v>
                </c:pt>
                <c:pt idx="12952">
                  <c:v>227.97409999999999</c:v>
                </c:pt>
                <c:pt idx="12953">
                  <c:v>228.00530000000001</c:v>
                </c:pt>
                <c:pt idx="12954">
                  <c:v>228.03649999999999</c:v>
                </c:pt>
                <c:pt idx="12955">
                  <c:v>228.0677</c:v>
                </c:pt>
                <c:pt idx="12956">
                  <c:v>228.09889999999999</c:v>
                </c:pt>
                <c:pt idx="12957">
                  <c:v>228.1301</c:v>
                </c:pt>
                <c:pt idx="12958">
                  <c:v>228.16139999999999</c:v>
                </c:pt>
                <c:pt idx="12959">
                  <c:v>228.1926</c:v>
                </c:pt>
                <c:pt idx="12960">
                  <c:v>228.22380000000001</c:v>
                </c:pt>
                <c:pt idx="12961">
                  <c:v>228.255</c:v>
                </c:pt>
                <c:pt idx="12962">
                  <c:v>228.28630000000001</c:v>
                </c:pt>
                <c:pt idx="12963">
                  <c:v>228.3175</c:v>
                </c:pt>
                <c:pt idx="12964">
                  <c:v>228.34870000000001</c:v>
                </c:pt>
                <c:pt idx="12965">
                  <c:v>228.38</c:v>
                </c:pt>
                <c:pt idx="12966">
                  <c:v>228.41120000000001</c:v>
                </c:pt>
                <c:pt idx="12967">
                  <c:v>228.44239999999999</c:v>
                </c:pt>
                <c:pt idx="12968">
                  <c:v>228.47370000000001</c:v>
                </c:pt>
                <c:pt idx="12969">
                  <c:v>228.50489999999999</c:v>
                </c:pt>
                <c:pt idx="12970">
                  <c:v>228.5361</c:v>
                </c:pt>
                <c:pt idx="12971">
                  <c:v>228.56739999999999</c:v>
                </c:pt>
                <c:pt idx="12972">
                  <c:v>228.5986</c:v>
                </c:pt>
                <c:pt idx="12973">
                  <c:v>228.62989999999999</c:v>
                </c:pt>
                <c:pt idx="12974">
                  <c:v>228.6611</c:v>
                </c:pt>
                <c:pt idx="12975">
                  <c:v>228.69239999999999</c:v>
                </c:pt>
                <c:pt idx="12976">
                  <c:v>228.72370000000001</c:v>
                </c:pt>
                <c:pt idx="12977">
                  <c:v>228.75489999999999</c:v>
                </c:pt>
                <c:pt idx="12978">
                  <c:v>228.78620000000001</c:v>
                </c:pt>
                <c:pt idx="12979">
                  <c:v>228.81739999999999</c:v>
                </c:pt>
                <c:pt idx="12980">
                  <c:v>228.84870000000001</c:v>
                </c:pt>
                <c:pt idx="12981">
                  <c:v>228.88</c:v>
                </c:pt>
                <c:pt idx="12982">
                  <c:v>228.91130000000001</c:v>
                </c:pt>
                <c:pt idx="12983">
                  <c:v>228.9425</c:v>
                </c:pt>
                <c:pt idx="12984">
                  <c:v>228.97380000000001</c:v>
                </c:pt>
                <c:pt idx="12985">
                  <c:v>229.0051</c:v>
                </c:pt>
                <c:pt idx="12986">
                  <c:v>229.03639999999999</c:v>
                </c:pt>
                <c:pt idx="12987">
                  <c:v>229.0676</c:v>
                </c:pt>
                <c:pt idx="12988">
                  <c:v>229.09889999999999</c:v>
                </c:pt>
                <c:pt idx="12989">
                  <c:v>229.1302</c:v>
                </c:pt>
                <c:pt idx="12990">
                  <c:v>229.16149999999999</c:v>
                </c:pt>
                <c:pt idx="12991">
                  <c:v>229.19280000000001</c:v>
                </c:pt>
                <c:pt idx="12992">
                  <c:v>229.22409999999999</c:v>
                </c:pt>
                <c:pt idx="12993">
                  <c:v>229.25540000000001</c:v>
                </c:pt>
                <c:pt idx="12994">
                  <c:v>229.2867</c:v>
                </c:pt>
                <c:pt idx="12995">
                  <c:v>229.31800000000001</c:v>
                </c:pt>
                <c:pt idx="12996">
                  <c:v>229.3493</c:v>
                </c:pt>
                <c:pt idx="12997">
                  <c:v>229.38059999999999</c:v>
                </c:pt>
                <c:pt idx="12998">
                  <c:v>229.4119</c:v>
                </c:pt>
                <c:pt idx="12999">
                  <c:v>229.44319999999999</c:v>
                </c:pt>
                <c:pt idx="13000">
                  <c:v>229.47450000000001</c:v>
                </c:pt>
                <c:pt idx="13001">
                  <c:v>229.50579999999999</c:v>
                </c:pt>
                <c:pt idx="13002">
                  <c:v>229.53710000000001</c:v>
                </c:pt>
                <c:pt idx="13003">
                  <c:v>229.5684</c:v>
                </c:pt>
                <c:pt idx="13004">
                  <c:v>229.59970000000001</c:v>
                </c:pt>
                <c:pt idx="13005">
                  <c:v>229.6311</c:v>
                </c:pt>
                <c:pt idx="13006">
                  <c:v>229.66239999999999</c:v>
                </c:pt>
                <c:pt idx="13007">
                  <c:v>229.69370000000001</c:v>
                </c:pt>
                <c:pt idx="13008">
                  <c:v>229.72499999999999</c:v>
                </c:pt>
                <c:pt idx="13009">
                  <c:v>229.75630000000001</c:v>
                </c:pt>
                <c:pt idx="13010">
                  <c:v>229.7877</c:v>
                </c:pt>
                <c:pt idx="13011">
                  <c:v>229.81899999999999</c:v>
                </c:pt>
                <c:pt idx="13012">
                  <c:v>229.8503</c:v>
                </c:pt>
                <c:pt idx="13013">
                  <c:v>229.8817</c:v>
                </c:pt>
                <c:pt idx="13014">
                  <c:v>229.91300000000001</c:v>
                </c:pt>
                <c:pt idx="13015">
                  <c:v>229.9444</c:v>
                </c:pt>
                <c:pt idx="13016">
                  <c:v>229.97569999999999</c:v>
                </c:pt>
                <c:pt idx="13017">
                  <c:v>230.00700000000001</c:v>
                </c:pt>
                <c:pt idx="13018">
                  <c:v>230.0384</c:v>
                </c:pt>
                <c:pt idx="13019">
                  <c:v>230.06970000000001</c:v>
                </c:pt>
                <c:pt idx="13020">
                  <c:v>230.1011</c:v>
                </c:pt>
                <c:pt idx="13021">
                  <c:v>230.13239999999999</c:v>
                </c:pt>
                <c:pt idx="13022">
                  <c:v>230.16380000000001</c:v>
                </c:pt>
                <c:pt idx="13023">
                  <c:v>230.1952</c:v>
                </c:pt>
                <c:pt idx="13024">
                  <c:v>230.22649999999999</c:v>
                </c:pt>
                <c:pt idx="13025">
                  <c:v>230.25790000000001</c:v>
                </c:pt>
                <c:pt idx="13026">
                  <c:v>230.28919999999999</c:v>
                </c:pt>
                <c:pt idx="13027">
                  <c:v>230.32060000000001</c:v>
                </c:pt>
                <c:pt idx="13028">
                  <c:v>230.352</c:v>
                </c:pt>
                <c:pt idx="13029">
                  <c:v>230.38329999999999</c:v>
                </c:pt>
                <c:pt idx="13030">
                  <c:v>230.41470000000001</c:v>
                </c:pt>
                <c:pt idx="13031">
                  <c:v>230.4461</c:v>
                </c:pt>
                <c:pt idx="13032">
                  <c:v>230.47749999999999</c:v>
                </c:pt>
                <c:pt idx="13033">
                  <c:v>230.50890000000001</c:v>
                </c:pt>
                <c:pt idx="13034">
                  <c:v>230.5402</c:v>
                </c:pt>
                <c:pt idx="13035">
                  <c:v>230.57159999999999</c:v>
                </c:pt>
                <c:pt idx="13036">
                  <c:v>230.60300000000001</c:v>
                </c:pt>
                <c:pt idx="13037">
                  <c:v>230.6344</c:v>
                </c:pt>
                <c:pt idx="13038">
                  <c:v>230.66579999999999</c:v>
                </c:pt>
                <c:pt idx="13039">
                  <c:v>230.69720000000001</c:v>
                </c:pt>
                <c:pt idx="13040">
                  <c:v>230.7286</c:v>
                </c:pt>
                <c:pt idx="13041">
                  <c:v>230.76</c:v>
                </c:pt>
                <c:pt idx="13042">
                  <c:v>230.79140000000001</c:v>
                </c:pt>
                <c:pt idx="13043">
                  <c:v>230.8228</c:v>
                </c:pt>
                <c:pt idx="13044">
                  <c:v>230.85419999999999</c:v>
                </c:pt>
                <c:pt idx="13045">
                  <c:v>230.88560000000001</c:v>
                </c:pt>
                <c:pt idx="13046">
                  <c:v>230.917</c:v>
                </c:pt>
                <c:pt idx="13047">
                  <c:v>230.94839999999999</c:v>
                </c:pt>
                <c:pt idx="13048">
                  <c:v>230.97980000000001</c:v>
                </c:pt>
                <c:pt idx="13049">
                  <c:v>231.0112</c:v>
                </c:pt>
                <c:pt idx="13050">
                  <c:v>231.04259999999999</c:v>
                </c:pt>
                <c:pt idx="13051">
                  <c:v>231.07400000000001</c:v>
                </c:pt>
                <c:pt idx="13052">
                  <c:v>231.10550000000001</c:v>
                </c:pt>
                <c:pt idx="13053">
                  <c:v>231.1369</c:v>
                </c:pt>
                <c:pt idx="13054">
                  <c:v>231.16829999999999</c:v>
                </c:pt>
                <c:pt idx="13055">
                  <c:v>231.19970000000001</c:v>
                </c:pt>
                <c:pt idx="13056">
                  <c:v>231.2312</c:v>
                </c:pt>
                <c:pt idx="13057">
                  <c:v>231.26259999999999</c:v>
                </c:pt>
                <c:pt idx="13058">
                  <c:v>231.29400000000001</c:v>
                </c:pt>
                <c:pt idx="13059">
                  <c:v>231.32550000000001</c:v>
                </c:pt>
                <c:pt idx="13060">
                  <c:v>231.3569</c:v>
                </c:pt>
                <c:pt idx="13061">
                  <c:v>231.38829999999999</c:v>
                </c:pt>
                <c:pt idx="13062">
                  <c:v>231.41980000000001</c:v>
                </c:pt>
                <c:pt idx="13063">
                  <c:v>231.4512</c:v>
                </c:pt>
                <c:pt idx="13064">
                  <c:v>231.48269999999999</c:v>
                </c:pt>
                <c:pt idx="13065">
                  <c:v>231.51410000000001</c:v>
                </c:pt>
                <c:pt idx="13066">
                  <c:v>231.54560000000001</c:v>
                </c:pt>
                <c:pt idx="13067">
                  <c:v>231.577</c:v>
                </c:pt>
                <c:pt idx="13068">
                  <c:v>231.60849999999999</c:v>
                </c:pt>
                <c:pt idx="13069">
                  <c:v>231.63990000000001</c:v>
                </c:pt>
                <c:pt idx="13070">
                  <c:v>231.67140000000001</c:v>
                </c:pt>
                <c:pt idx="13071">
                  <c:v>231.7028</c:v>
                </c:pt>
                <c:pt idx="13072">
                  <c:v>231.73429999999999</c:v>
                </c:pt>
                <c:pt idx="13073">
                  <c:v>231.76580000000001</c:v>
                </c:pt>
                <c:pt idx="13074">
                  <c:v>231.7972</c:v>
                </c:pt>
                <c:pt idx="13075">
                  <c:v>231.8287</c:v>
                </c:pt>
                <c:pt idx="13076">
                  <c:v>231.86019999999999</c:v>
                </c:pt>
                <c:pt idx="13077">
                  <c:v>231.89160000000001</c:v>
                </c:pt>
                <c:pt idx="13078">
                  <c:v>231.92310000000001</c:v>
                </c:pt>
                <c:pt idx="13079">
                  <c:v>231.9546</c:v>
                </c:pt>
                <c:pt idx="13080">
                  <c:v>231.98609999999999</c:v>
                </c:pt>
                <c:pt idx="13081">
                  <c:v>232.01759999999999</c:v>
                </c:pt>
                <c:pt idx="13082">
                  <c:v>232.04900000000001</c:v>
                </c:pt>
                <c:pt idx="13083">
                  <c:v>232.0805</c:v>
                </c:pt>
                <c:pt idx="13084">
                  <c:v>232.11199999999999</c:v>
                </c:pt>
                <c:pt idx="13085">
                  <c:v>232.14349999999999</c:v>
                </c:pt>
                <c:pt idx="13086">
                  <c:v>232.17500000000001</c:v>
                </c:pt>
                <c:pt idx="13087">
                  <c:v>232.20650000000001</c:v>
                </c:pt>
                <c:pt idx="13088">
                  <c:v>232.238</c:v>
                </c:pt>
                <c:pt idx="13089">
                  <c:v>232.26949999999999</c:v>
                </c:pt>
                <c:pt idx="13090">
                  <c:v>232.30099999999999</c:v>
                </c:pt>
                <c:pt idx="13091">
                  <c:v>232.33250000000001</c:v>
                </c:pt>
                <c:pt idx="13092">
                  <c:v>232.364</c:v>
                </c:pt>
                <c:pt idx="13093">
                  <c:v>232.3955</c:v>
                </c:pt>
                <c:pt idx="13094">
                  <c:v>232.42699999999999</c:v>
                </c:pt>
                <c:pt idx="13095">
                  <c:v>232.45849999999999</c:v>
                </c:pt>
                <c:pt idx="13096">
                  <c:v>232.49</c:v>
                </c:pt>
                <c:pt idx="13097">
                  <c:v>232.5215</c:v>
                </c:pt>
                <c:pt idx="13098">
                  <c:v>232.5531</c:v>
                </c:pt>
                <c:pt idx="13099">
                  <c:v>232.58459999999999</c:v>
                </c:pt>
                <c:pt idx="13100">
                  <c:v>232.61609999999999</c:v>
                </c:pt>
                <c:pt idx="13101">
                  <c:v>232.64760000000001</c:v>
                </c:pt>
                <c:pt idx="13102">
                  <c:v>232.67920000000001</c:v>
                </c:pt>
                <c:pt idx="13103">
                  <c:v>232.7107</c:v>
                </c:pt>
                <c:pt idx="13104">
                  <c:v>232.7422</c:v>
                </c:pt>
                <c:pt idx="13105">
                  <c:v>232.77379999999999</c:v>
                </c:pt>
                <c:pt idx="13106">
                  <c:v>232.80529999999999</c:v>
                </c:pt>
                <c:pt idx="13107">
                  <c:v>232.83680000000001</c:v>
                </c:pt>
                <c:pt idx="13108">
                  <c:v>232.86840000000001</c:v>
                </c:pt>
                <c:pt idx="13109">
                  <c:v>232.8999</c:v>
                </c:pt>
                <c:pt idx="13110">
                  <c:v>232.9314</c:v>
                </c:pt>
                <c:pt idx="13111">
                  <c:v>232.96299999999999</c:v>
                </c:pt>
                <c:pt idx="13112">
                  <c:v>232.99449999999999</c:v>
                </c:pt>
                <c:pt idx="13113">
                  <c:v>233.02610000000001</c:v>
                </c:pt>
                <c:pt idx="13114">
                  <c:v>233.05760000000001</c:v>
                </c:pt>
                <c:pt idx="13115">
                  <c:v>233.08920000000001</c:v>
                </c:pt>
                <c:pt idx="13116">
                  <c:v>233.1208</c:v>
                </c:pt>
                <c:pt idx="13117">
                  <c:v>233.1523</c:v>
                </c:pt>
                <c:pt idx="13118">
                  <c:v>233.18389999999999</c:v>
                </c:pt>
                <c:pt idx="13119">
                  <c:v>233.21539999999999</c:v>
                </c:pt>
                <c:pt idx="13120">
                  <c:v>233.24700000000001</c:v>
                </c:pt>
                <c:pt idx="13121">
                  <c:v>233.27860000000001</c:v>
                </c:pt>
                <c:pt idx="13122">
                  <c:v>233.31010000000001</c:v>
                </c:pt>
                <c:pt idx="13123">
                  <c:v>233.3417</c:v>
                </c:pt>
                <c:pt idx="13124">
                  <c:v>233.3733</c:v>
                </c:pt>
                <c:pt idx="13125">
                  <c:v>233.4049</c:v>
                </c:pt>
                <c:pt idx="13126">
                  <c:v>233.43639999999999</c:v>
                </c:pt>
                <c:pt idx="13127">
                  <c:v>233.46799999999999</c:v>
                </c:pt>
                <c:pt idx="13128">
                  <c:v>233.49959999999999</c:v>
                </c:pt>
                <c:pt idx="13129">
                  <c:v>233.53120000000001</c:v>
                </c:pt>
                <c:pt idx="13130">
                  <c:v>233.56280000000001</c:v>
                </c:pt>
                <c:pt idx="13131">
                  <c:v>233.5943</c:v>
                </c:pt>
                <c:pt idx="13132">
                  <c:v>233.6259</c:v>
                </c:pt>
                <c:pt idx="13133">
                  <c:v>233.6575</c:v>
                </c:pt>
                <c:pt idx="13134">
                  <c:v>233.6891</c:v>
                </c:pt>
                <c:pt idx="13135">
                  <c:v>233.72069999999999</c:v>
                </c:pt>
                <c:pt idx="13136">
                  <c:v>233.75229999999999</c:v>
                </c:pt>
                <c:pt idx="13137">
                  <c:v>233.78389999999999</c:v>
                </c:pt>
                <c:pt idx="13138">
                  <c:v>233.81549999999999</c:v>
                </c:pt>
                <c:pt idx="13139">
                  <c:v>233.84710000000001</c:v>
                </c:pt>
                <c:pt idx="13140">
                  <c:v>233.87870000000001</c:v>
                </c:pt>
                <c:pt idx="13141">
                  <c:v>233.91040000000001</c:v>
                </c:pt>
                <c:pt idx="13142">
                  <c:v>233.94200000000001</c:v>
                </c:pt>
                <c:pt idx="13143">
                  <c:v>233.9736</c:v>
                </c:pt>
                <c:pt idx="13144">
                  <c:v>234.0052</c:v>
                </c:pt>
                <c:pt idx="13145">
                  <c:v>234.0368</c:v>
                </c:pt>
                <c:pt idx="13146">
                  <c:v>234.0684</c:v>
                </c:pt>
                <c:pt idx="13147">
                  <c:v>234.1001</c:v>
                </c:pt>
                <c:pt idx="13148">
                  <c:v>234.1317</c:v>
                </c:pt>
                <c:pt idx="13149">
                  <c:v>234.16329999999999</c:v>
                </c:pt>
                <c:pt idx="13150">
                  <c:v>234.19489999999999</c:v>
                </c:pt>
                <c:pt idx="13151">
                  <c:v>234.22659999999999</c:v>
                </c:pt>
                <c:pt idx="13152">
                  <c:v>234.25819999999999</c:v>
                </c:pt>
                <c:pt idx="13153">
                  <c:v>234.28980000000001</c:v>
                </c:pt>
                <c:pt idx="13154">
                  <c:v>234.32149999999999</c:v>
                </c:pt>
                <c:pt idx="13155">
                  <c:v>234.35310000000001</c:v>
                </c:pt>
                <c:pt idx="13156">
                  <c:v>234.38480000000001</c:v>
                </c:pt>
                <c:pt idx="13157">
                  <c:v>234.41640000000001</c:v>
                </c:pt>
                <c:pt idx="13158">
                  <c:v>234.44800000000001</c:v>
                </c:pt>
                <c:pt idx="13159">
                  <c:v>234.47970000000001</c:v>
                </c:pt>
                <c:pt idx="13160">
                  <c:v>234.51130000000001</c:v>
                </c:pt>
                <c:pt idx="13161">
                  <c:v>234.54300000000001</c:v>
                </c:pt>
                <c:pt idx="13162">
                  <c:v>234.5746</c:v>
                </c:pt>
                <c:pt idx="13163">
                  <c:v>234.6063</c:v>
                </c:pt>
                <c:pt idx="13164">
                  <c:v>234.63800000000001</c:v>
                </c:pt>
                <c:pt idx="13165">
                  <c:v>234.6696</c:v>
                </c:pt>
                <c:pt idx="13166">
                  <c:v>234.7013</c:v>
                </c:pt>
                <c:pt idx="13167">
                  <c:v>234.733</c:v>
                </c:pt>
                <c:pt idx="13168">
                  <c:v>234.7646</c:v>
                </c:pt>
                <c:pt idx="13169">
                  <c:v>234.7963</c:v>
                </c:pt>
                <c:pt idx="13170">
                  <c:v>234.828</c:v>
                </c:pt>
                <c:pt idx="13171">
                  <c:v>234.8596</c:v>
                </c:pt>
                <c:pt idx="13172">
                  <c:v>234.8913</c:v>
                </c:pt>
                <c:pt idx="13173">
                  <c:v>234.923</c:v>
                </c:pt>
                <c:pt idx="13174">
                  <c:v>234.9547</c:v>
                </c:pt>
                <c:pt idx="13175">
                  <c:v>234.9863</c:v>
                </c:pt>
                <c:pt idx="13176">
                  <c:v>235.018</c:v>
                </c:pt>
                <c:pt idx="13177">
                  <c:v>235.0497</c:v>
                </c:pt>
                <c:pt idx="13178">
                  <c:v>235.0814</c:v>
                </c:pt>
                <c:pt idx="13179">
                  <c:v>235.1131</c:v>
                </c:pt>
                <c:pt idx="13180">
                  <c:v>235.1448</c:v>
                </c:pt>
                <c:pt idx="13181">
                  <c:v>235.1765</c:v>
                </c:pt>
                <c:pt idx="13182">
                  <c:v>235.20820000000001</c:v>
                </c:pt>
                <c:pt idx="13183">
                  <c:v>235.23990000000001</c:v>
                </c:pt>
                <c:pt idx="13184">
                  <c:v>235.27160000000001</c:v>
                </c:pt>
                <c:pt idx="13185">
                  <c:v>235.30330000000001</c:v>
                </c:pt>
                <c:pt idx="13186">
                  <c:v>235.33500000000001</c:v>
                </c:pt>
                <c:pt idx="13187">
                  <c:v>235.36670000000001</c:v>
                </c:pt>
                <c:pt idx="13188">
                  <c:v>235.39840000000001</c:v>
                </c:pt>
                <c:pt idx="13189">
                  <c:v>235.43010000000001</c:v>
                </c:pt>
                <c:pt idx="13190">
                  <c:v>235.46180000000001</c:v>
                </c:pt>
                <c:pt idx="13191">
                  <c:v>235.49359999999999</c:v>
                </c:pt>
                <c:pt idx="13192">
                  <c:v>235.52529999999999</c:v>
                </c:pt>
                <c:pt idx="13193">
                  <c:v>235.55699999999999</c:v>
                </c:pt>
                <c:pt idx="13194">
                  <c:v>235.58869999999999</c:v>
                </c:pt>
                <c:pt idx="13195">
                  <c:v>235.62039999999999</c:v>
                </c:pt>
                <c:pt idx="13196">
                  <c:v>235.65219999999999</c:v>
                </c:pt>
                <c:pt idx="13197">
                  <c:v>235.68389999999999</c:v>
                </c:pt>
                <c:pt idx="13198">
                  <c:v>235.71559999999999</c:v>
                </c:pt>
                <c:pt idx="13199">
                  <c:v>235.7474</c:v>
                </c:pt>
                <c:pt idx="13200">
                  <c:v>235.7791</c:v>
                </c:pt>
                <c:pt idx="13201">
                  <c:v>235.8108</c:v>
                </c:pt>
                <c:pt idx="13202">
                  <c:v>235.8426</c:v>
                </c:pt>
                <c:pt idx="13203">
                  <c:v>235.87430000000001</c:v>
                </c:pt>
                <c:pt idx="13204">
                  <c:v>235.90610000000001</c:v>
                </c:pt>
                <c:pt idx="13205">
                  <c:v>235.93780000000001</c:v>
                </c:pt>
                <c:pt idx="13206">
                  <c:v>235.96960000000001</c:v>
                </c:pt>
                <c:pt idx="13207">
                  <c:v>236.00129999999999</c:v>
                </c:pt>
                <c:pt idx="13208">
                  <c:v>236.03309999999999</c:v>
                </c:pt>
                <c:pt idx="13209">
                  <c:v>236.06479999999999</c:v>
                </c:pt>
                <c:pt idx="13210">
                  <c:v>236.0966</c:v>
                </c:pt>
                <c:pt idx="13211">
                  <c:v>236.1283</c:v>
                </c:pt>
                <c:pt idx="13212">
                  <c:v>236.1601</c:v>
                </c:pt>
                <c:pt idx="13213">
                  <c:v>236.1919</c:v>
                </c:pt>
                <c:pt idx="13214">
                  <c:v>236.2236</c:v>
                </c:pt>
                <c:pt idx="13215">
                  <c:v>236.25540000000001</c:v>
                </c:pt>
                <c:pt idx="13216">
                  <c:v>236.28720000000001</c:v>
                </c:pt>
                <c:pt idx="13217">
                  <c:v>236.31890000000001</c:v>
                </c:pt>
                <c:pt idx="13218">
                  <c:v>236.35069999999999</c:v>
                </c:pt>
                <c:pt idx="13219">
                  <c:v>236.38249999999999</c:v>
                </c:pt>
                <c:pt idx="13220">
                  <c:v>236.4143</c:v>
                </c:pt>
                <c:pt idx="13221">
                  <c:v>236.446</c:v>
                </c:pt>
                <c:pt idx="13222">
                  <c:v>236.4778</c:v>
                </c:pt>
                <c:pt idx="13223">
                  <c:v>236.50960000000001</c:v>
                </c:pt>
                <c:pt idx="13224">
                  <c:v>236.54140000000001</c:v>
                </c:pt>
                <c:pt idx="13225">
                  <c:v>236.57320000000001</c:v>
                </c:pt>
                <c:pt idx="13226">
                  <c:v>236.60499999999999</c:v>
                </c:pt>
                <c:pt idx="13227">
                  <c:v>236.63679999999999</c:v>
                </c:pt>
                <c:pt idx="13228">
                  <c:v>236.6686</c:v>
                </c:pt>
                <c:pt idx="13229">
                  <c:v>236.7004</c:v>
                </c:pt>
                <c:pt idx="13230">
                  <c:v>236.73220000000001</c:v>
                </c:pt>
                <c:pt idx="13231">
                  <c:v>236.76400000000001</c:v>
                </c:pt>
                <c:pt idx="13232">
                  <c:v>236.79580000000001</c:v>
                </c:pt>
                <c:pt idx="13233">
                  <c:v>236.82759999999999</c:v>
                </c:pt>
                <c:pt idx="13234">
                  <c:v>236.85939999999999</c:v>
                </c:pt>
                <c:pt idx="13235">
                  <c:v>236.8912</c:v>
                </c:pt>
                <c:pt idx="13236">
                  <c:v>236.923</c:v>
                </c:pt>
                <c:pt idx="13237">
                  <c:v>236.95480000000001</c:v>
                </c:pt>
                <c:pt idx="13238">
                  <c:v>236.98660000000001</c:v>
                </c:pt>
                <c:pt idx="13239">
                  <c:v>237.01840000000001</c:v>
                </c:pt>
                <c:pt idx="13240">
                  <c:v>237.05029999999999</c:v>
                </c:pt>
                <c:pt idx="13241">
                  <c:v>237.0821</c:v>
                </c:pt>
                <c:pt idx="13242">
                  <c:v>237.1139</c:v>
                </c:pt>
                <c:pt idx="13243">
                  <c:v>237.14580000000001</c:v>
                </c:pt>
                <c:pt idx="13244">
                  <c:v>237.17760000000001</c:v>
                </c:pt>
                <c:pt idx="13245">
                  <c:v>237.20939999999999</c:v>
                </c:pt>
                <c:pt idx="13246">
                  <c:v>237.24119999999999</c:v>
                </c:pt>
                <c:pt idx="13247">
                  <c:v>237.2731</c:v>
                </c:pt>
                <c:pt idx="13248">
                  <c:v>237.3049</c:v>
                </c:pt>
                <c:pt idx="13249">
                  <c:v>237.33680000000001</c:v>
                </c:pt>
                <c:pt idx="13250">
                  <c:v>237.36859999999999</c:v>
                </c:pt>
                <c:pt idx="13251">
                  <c:v>237.40049999999999</c:v>
                </c:pt>
                <c:pt idx="13252">
                  <c:v>237.4323</c:v>
                </c:pt>
                <c:pt idx="13253">
                  <c:v>237.4641</c:v>
                </c:pt>
                <c:pt idx="13254">
                  <c:v>237.49600000000001</c:v>
                </c:pt>
                <c:pt idx="13255">
                  <c:v>237.52780000000001</c:v>
                </c:pt>
                <c:pt idx="13256">
                  <c:v>237.55969999999999</c:v>
                </c:pt>
                <c:pt idx="13257">
                  <c:v>237.5916</c:v>
                </c:pt>
                <c:pt idx="13258">
                  <c:v>237.6234</c:v>
                </c:pt>
                <c:pt idx="13259">
                  <c:v>237.65530000000001</c:v>
                </c:pt>
                <c:pt idx="13260">
                  <c:v>237.68709999999999</c:v>
                </c:pt>
                <c:pt idx="13261">
                  <c:v>237.71899999999999</c:v>
                </c:pt>
                <c:pt idx="13262">
                  <c:v>237.7509</c:v>
                </c:pt>
                <c:pt idx="13263">
                  <c:v>237.78270000000001</c:v>
                </c:pt>
                <c:pt idx="13264">
                  <c:v>237.81460000000001</c:v>
                </c:pt>
                <c:pt idx="13265">
                  <c:v>237.84649999999999</c:v>
                </c:pt>
                <c:pt idx="13266">
                  <c:v>237.8784</c:v>
                </c:pt>
                <c:pt idx="13267">
                  <c:v>237.9102</c:v>
                </c:pt>
                <c:pt idx="13268">
                  <c:v>237.94210000000001</c:v>
                </c:pt>
                <c:pt idx="13269">
                  <c:v>237.97399999999999</c:v>
                </c:pt>
                <c:pt idx="13270">
                  <c:v>238.0059</c:v>
                </c:pt>
                <c:pt idx="13271">
                  <c:v>238.0378</c:v>
                </c:pt>
                <c:pt idx="13272">
                  <c:v>238.06970000000001</c:v>
                </c:pt>
                <c:pt idx="13273">
                  <c:v>238.10159999999999</c:v>
                </c:pt>
                <c:pt idx="13274">
                  <c:v>238.1335</c:v>
                </c:pt>
                <c:pt idx="13275">
                  <c:v>238.16540000000001</c:v>
                </c:pt>
                <c:pt idx="13276">
                  <c:v>238.19730000000001</c:v>
                </c:pt>
                <c:pt idx="13277">
                  <c:v>238.22919999999999</c:v>
                </c:pt>
                <c:pt idx="13278">
                  <c:v>238.2611</c:v>
                </c:pt>
                <c:pt idx="13279">
                  <c:v>238.29300000000001</c:v>
                </c:pt>
                <c:pt idx="13280">
                  <c:v>238.32490000000001</c:v>
                </c:pt>
                <c:pt idx="13281">
                  <c:v>238.35679999999999</c:v>
                </c:pt>
                <c:pt idx="13282">
                  <c:v>238.3887</c:v>
                </c:pt>
                <c:pt idx="13283">
                  <c:v>238.42060000000001</c:v>
                </c:pt>
                <c:pt idx="13284">
                  <c:v>238.45249999999999</c:v>
                </c:pt>
                <c:pt idx="13285">
                  <c:v>238.48439999999999</c:v>
                </c:pt>
                <c:pt idx="13286">
                  <c:v>238.5164</c:v>
                </c:pt>
                <c:pt idx="13287">
                  <c:v>238.54830000000001</c:v>
                </c:pt>
                <c:pt idx="13288">
                  <c:v>238.58019999999999</c:v>
                </c:pt>
                <c:pt idx="13289">
                  <c:v>238.6121</c:v>
                </c:pt>
                <c:pt idx="13290">
                  <c:v>238.64410000000001</c:v>
                </c:pt>
                <c:pt idx="13291">
                  <c:v>238.67599999999999</c:v>
                </c:pt>
                <c:pt idx="13292">
                  <c:v>238.7079</c:v>
                </c:pt>
                <c:pt idx="13293">
                  <c:v>238.73990000000001</c:v>
                </c:pt>
                <c:pt idx="13294">
                  <c:v>238.77180000000001</c:v>
                </c:pt>
                <c:pt idx="13295">
                  <c:v>238.80369999999999</c:v>
                </c:pt>
                <c:pt idx="13296">
                  <c:v>238.8357</c:v>
                </c:pt>
                <c:pt idx="13297">
                  <c:v>238.86760000000001</c:v>
                </c:pt>
                <c:pt idx="13298">
                  <c:v>238.89959999999999</c:v>
                </c:pt>
                <c:pt idx="13299">
                  <c:v>238.9315</c:v>
                </c:pt>
                <c:pt idx="13300">
                  <c:v>238.96350000000001</c:v>
                </c:pt>
                <c:pt idx="13301">
                  <c:v>238.99539999999999</c:v>
                </c:pt>
                <c:pt idx="13302">
                  <c:v>239.0274</c:v>
                </c:pt>
                <c:pt idx="13303">
                  <c:v>239.05930000000001</c:v>
                </c:pt>
                <c:pt idx="13304">
                  <c:v>239.09129999999999</c:v>
                </c:pt>
                <c:pt idx="13305">
                  <c:v>239.1232</c:v>
                </c:pt>
                <c:pt idx="13306">
                  <c:v>239.15520000000001</c:v>
                </c:pt>
                <c:pt idx="13307">
                  <c:v>239.18709999999999</c:v>
                </c:pt>
                <c:pt idx="13308">
                  <c:v>239.2191</c:v>
                </c:pt>
                <c:pt idx="13309">
                  <c:v>239.25110000000001</c:v>
                </c:pt>
                <c:pt idx="13310">
                  <c:v>239.28309999999999</c:v>
                </c:pt>
                <c:pt idx="13311">
                  <c:v>239.315</c:v>
                </c:pt>
                <c:pt idx="13312">
                  <c:v>239.34700000000001</c:v>
                </c:pt>
                <c:pt idx="13313">
                  <c:v>239.37899999999999</c:v>
                </c:pt>
                <c:pt idx="13314">
                  <c:v>239.411</c:v>
                </c:pt>
                <c:pt idx="13315">
                  <c:v>239.44290000000001</c:v>
                </c:pt>
                <c:pt idx="13316">
                  <c:v>239.47489999999999</c:v>
                </c:pt>
                <c:pt idx="13317">
                  <c:v>239.5069</c:v>
                </c:pt>
                <c:pt idx="13318">
                  <c:v>239.53890000000001</c:v>
                </c:pt>
                <c:pt idx="13319">
                  <c:v>239.57089999999999</c:v>
                </c:pt>
                <c:pt idx="13320">
                  <c:v>239.60290000000001</c:v>
                </c:pt>
                <c:pt idx="13321">
                  <c:v>239.63489999999999</c:v>
                </c:pt>
                <c:pt idx="13322">
                  <c:v>239.6669</c:v>
                </c:pt>
                <c:pt idx="13323">
                  <c:v>239.69890000000001</c:v>
                </c:pt>
                <c:pt idx="13324">
                  <c:v>239.73089999999999</c:v>
                </c:pt>
                <c:pt idx="13325">
                  <c:v>239.7629</c:v>
                </c:pt>
                <c:pt idx="13326">
                  <c:v>239.79490000000001</c:v>
                </c:pt>
                <c:pt idx="13327">
                  <c:v>239.82689999999999</c:v>
                </c:pt>
                <c:pt idx="13328">
                  <c:v>239.85890000000001</c:v>
                </c:pt>
                <c:pt idx="13329">
                  <c:v>239.89089999999999</c:v>
                </c:pt>
                <c:pt idx="13330">
                  <c:v>239.9229</c:v>
                </c:pt>
                <c:pt idx="13331">
                  <c:v>239.95490000000001</c:v>
                </c:pt>
                <c:pt idx="13332">
                  <c:v>239.98699999999999</c:v>
                </c:pt>
                <c:pt idx="13333">
                  <c:v>240.01900000000001</c:v>
                </c:pt>
                <c:pt idx="13334">
                  <c:v>240.05099999999999</c:v>
                </c:pt>
                <c:pt idx="13335">
                  <c:v>240.083</c:v>
                </c:pt>
                <c:pt idx="13336">
                  <c:v>240.11500000000001</c:v>
                </c:pt>
                <c:pt idx="13337">
                  <c:v>240.14709999999999</c:v>
                </c:pt>
                <c:pt idx="13338">
                  <c:v>240.17910000000001</c:v>
                </c:pt>
                <c:pt idx="13339">
                  <c:v>240.21109999999999</c:v>
                </c:pt>
                <c:pt idx="13340">
                  <c:v>240.2432</c:v>
                </c:pt>
                <c:pt idx="13341">
                  <c:v>240.27520000000001</c:v>
                </c:pt>
                <c:pt idx="13342">
                  <c:v>240.3073</c:v>
                </c:pt>
                <c:pt idx="13343">
                  <c:v>240.33930000000001</c:v>
                </c:pt>
                <c:pt idx="13344">
                  <c:v>240.37129999999999</c:v>
                </c:pt>
                <c:pt idx="13345">
                  <c:v>240.4034</c:v>
                </c:pt>
                <c:pt idx="13346">
                  <c:v>240.43539999999999</c:v>
                </c:pt>
                <c:pt idx="13347">
                  <c:v>240.4675</c:v>
                </c:pt>
                <c:pt idx="13348">
                  <c:v>240.49950000000001</c:v>
                </c:pt>
                <c:pt idx="13349">
                  <c:v>240.5316</c:v>
                </c:pt>
                <c:pt idx="13350">
                  <c:v>240.56360000000001</c:v>
                </c:pt>
                <c:pt idx="13351">
                  <c:v>240.59569999999999</c:v>
                </c:pt>
                <c:pt idx="13352">
                  <c:v>240.6277</c:v>
                </c:pt>
                <c:pt idx="13353">
                  <c:v>240.65979999999999</c:v>
                </c:pt>
                <c:pt idx="13354">
                  <c:v>240.6919</c:v>
                </c:pt>
                <c:pt idx="13355">
                  <c:v>240.72389999999999</c:v>
                </c:pt>
                <c:pt idx="13356">
                  <c:v>240.756</c:v>
                </c:pt>
                <c:pt idx="13357">
                  <c:v>240.78809999999999</c:v>
                </c:pt>
                <c:pt idx="13358">
                  <c:v>240.8202</c:v>
                </c:pt>
                <c:pt idx="13359">
                  <c:v>240.85220000000001</c:v>
                </c:pt>
                <c:pt idx="13360">
                  <c:v>240.8843</c:v>
                </c:pt>
                <c:pt idx="13361">
                  <c:v>240.91640000000001</c:v>
                </c:pt>
                <c:pt idx="13362">
                  <c:v>240.9485</c:v>
                </c:pt>
                <c:pt idx="13363">
                  <c:v>240.98060000000001</c:v>
                </c:pt>
                <c:pt idx="13364">
                  <c:v>241.01259999999999</c:v>
                </c:pt>
                <c:pt idx="13365">
                  <c:v>241.04470000000001</c:v>
                </c:pt>
                <c:pt idx="13366">
                  <c:v>241.07679999999999</c:v>
                </c:pt>
                <c:pt idx="13367">
                  <c:v>241.10890000000001</c:v>
                </c:pt>
                <c:pt idx="13368">
                  <c:v>241.14099999999999</c:v>
                </c:pt>
                <c:pt idx="13369">
                  <c:v>241.17310000000001</c:v>
                </c:pt>
                <c:pt idx="13370">
                  <c:v>241.20519999999999</c:v>
                </c:pt>
                <c:pt idx="13371">
                  <c:v>241.2373</c:v>
                </c:pt>
                <c:pt idx="13372">
                  <c:v>241.26939999999999</c:v>
                </c:pt>
                <c:pt idx="13373">
                  <c:v>241.3015</c:v>
                </c:pt>
                <c:pt idx="13374">
                  <c:v>241.33359999999999</c:v>
                </c:pt>
                <c:pt idx="13375">
                  <c:v>241.3657</c:v>
                </c:pt>
                <c:pt idx="13376">
                  <c:v>241.39779999999999</c:v>
                </c:pt>
                <c:pt idx="13377">
                  <c:v>241.4299</c:v>
                </c:pt>
                <c:pt idx="13378">
                  <c:v>241.46209999999999</c:v>
                </c:pt>
                <c:pt idx="13379">
                  <c:v>241.49420000000001</c:v>
                </c:pt>
                <c:pt idx="13380">
                  <c:v>241.52629999999999</c:v>
                </c:pt>
                <c:pt idx="13381">
                  <c:v>241.55840000000001</c:v>
                </c:pt>
                <c:pt idx="13382">
                  <c:v>241.59049999999999</c:v>
                </c:pt>
                <c:pt idx="13383">
                  <c:v>241.62270000000001</c:v>
                </c:pt>
                <c:pt idx="13384">
                  <c:v>241.65479999999999</c:v>
                </c:pt>
                <c:pt idx="13385">
                  <c:v>241.68690000000001</c:v>
                </c:pt>
                <c:pt idx="13386">
                  <c:v>241.7191</c:v>
                </c:pt>
                <c:pt idx="13387">
                  <c:v>241.75120000000001</c:v>
                </c:pt>
                <c:pt idx="13388">
                  <c:v>241.7833</c:v>
                </c:pt>
                <c:pt idx="13389">
                  <c:v>241.81549999999999</c:v>
                </c:pt>
                <c:pt idx="13390">
                  <c:v>241.8476</c:v>
                </c:pt>
                <c:pt idx="13391">
                  <c:v>241.87979999999999</c:v>
                </c:pt>
                <c:pt idx="13392">
                  <c:v>241.9119</c:v>
                </c:pt>
                <c:pt idx="13393">
                  <c:v>241.94409999999999</c:v>
                </c:pt>
                <c:pt idx="13394">
                  <c:v>241.97620000000001</c:v>
                </c:pt>
                <c:pt idx="13395">
                  <c:v>242.00839999999999</c:v>
                </c:pt>
                <c:pt idx="13396">
                  <c:v>242.04050000000001</c:v>
                </c:pt>
                <c:pt idx="13397">
                  <c:v>242.0727</c:v>
                </c:pt>
                <c:pt idx="13398">
                  <c:v>242.10480000000001</c:v>
                </c:pt>
                <c:pt idx="13399">
                  <c:v>242.137</c:v>
                </c:pt>
                <c:pt idx="13400">
                  <c:v>242.16919999999999</c:v>
                </c:pt>
                <c:pt idx="13401">
                  <c:v>242.2013</c:v>
                </c:pt>
                <c:pt idx="13402">
                  <c:v>242.23349999999999</c:v>
                </c:pt>
                <c:pt idx="13403">
                  <c:v>242.26570000000001</c:v>
                </c:pt>
                <c:pt idx="13404">
                  <c:v>242.2978</c:v>
                </c:pt>
                <c:pt idx="13405">
                  <c:v>242.33</c:v>
                </c:pt>
                <c:pt idx="13406">
                  <c:v>242.3622</c:v>
                </c:pt>
                <c:pt idx="13407">
                  <c:v>242.39439999999999</c:v>
                </c:pt>
                <c:pt idx="13408">
                  <c:v>242.4265</c:v>
                </c:pt>
                <c:pt idx="13409">
                  <c:v>242.45869999999999</c:v>
                </c:pt>
                <c:pt idx="13410">
                  <c:v>242.49090000000001</c:v>
                </c:pt>
                <c:pt idx="13411">
                  <c:v>242.5231</c:v>
                </c:pt>
                <c:pt idx="13412">
                  <c:v>242.55529999999999</c:v>
                </c:pt>
                <c:pt idx="13413">
                  <c:v>242.58750000000001</c:v>
                </c:pt>
                <c:pt idx="13414">
                  <c:v>242.61969999999999</c:v>
                </c:pt>
                <c:pt idx="13415">
                  <c:v>242.65190000000001</c:v>
                </c:pt>
                <c:pt idx="13416">
                  <c:v>242.6841</c:v>
                </c:pt>
                <c:pt idx="13417">
                  <c:v>242.71619999999999</c:v>
                </c:pt>
                <c:pt idx="13418">
                  <c:v>242.74850000000001</c:v>
                </c:pt>
                <c:pt idx="13419">
                  <c:v>242.7807</c:v>
                </c:pt>
                <c:pt idx="13420">
                  <c:v>242.81290000000001</c:v>
                </c:pt>
                <c:pt idx="13421">
                  <c:v>242.8451</c:v>
                </c:pt>
                <c:pt idx="13422">
                  <c:v>242.87729999999999</c:v>
                </c:pt>
                <c:pt idx="13423">
                  <c:v>242.90950000000001</c:v>
                </c:pt>
                <c:pt idx="13424">
                  <c:v>242.9417</c:v>
                </c:pt>
                <c:pt idx="13425">
                  <c:v>242.97389999999999</c:v>
                </c:pt>
                <c:pt idx="13426">
                  <c:v>243.0061</c:v>
                </c:pt>
                <c:pt idx="13427">
                  <c:v>243.0384</c:v>
                </c:pt>
                <c:pt idx="13428">
                  <c:v>243.07060000000001</c:v>
                </c:pt>
                <c:pt idx="13429">
                  <c:v>243.1028</c:v>
                </c:pt>
                <c:pt idx="13430">
                  <c:v>243.13499999999999</c:v>
                </c:pt>
                <c:pt idx="13431">
                  <c:v>243.16730000000001</c:v>
                </c:pt>
                <c:pt idx="13432">
                  <c:v>243.1995</c:v>
                </c:pt>
                <c:pt idx="13433">
                  <c:v>243.23169999999999</c:v>
                </c:pt>
                <c:pt idx="13434">
                  <c:v>243.26400000000001</c:v>
                </c:pt>
                <c:pt idx="13435">
                  <c:v>243.2962</c:v>
                </c:pt>
                <c:pt idx="13436">
                  <c:v>243.32839999999999</c:v>
                </c:pt>
                <c:pt idx="13437">
                  <c:v>243.36070000000001</c:v>
                </c:pt>
                <c:pt idx="13438">
                  <c:v>243.3929</c:v>
                </c:pt>
                <c:pt idx="13439">
                  <c:v>243.42519999999999</c:v>
                </c:pt>
                <c:pt idx="13440">
                  <c:v>243.45740000000001</c:v>
                </c:pt>
                <c:pt idx="13441">
                  <c:v>243.4897</c:v>
                </c:pt>
                <c:pt idx="13442">
                  <c:v>243.52189999999999</c:v>
                </c:pt>
                <c:pt idx="13443">
                  <c:v>243.55420000000001</c:v>
                </c:pt>
                <c:pt idx="13444">
                  <c:v>243.5864</c:v>
                </c:pt>
                <c:pt idx="13445">
                  <c:v>243.61869999999999</c:v>
                </c:pt>
                <c:pt idx="13446">
                  <c:v>243.65100000000001</c:v>
                </c:pt>
                <c:pt idx="13447">
                  <c:v>243.6832</c:v>
                </c:pt>
                <c:pt idx="13448">
                  <c:v>243.71549999999999</c:v>
                </c:pt>
                <c:pt idx="13449">
                  <c:v>243.74780000000001</c:v>
                </c:pt>
                <c:pt idx="13450">
                  <c:v>243.78</c:v>
                </c:pt>
                <c:pt idx="13451">
                  <c:v>243.81229999999999</c:v>
                </c:pt>
                <c:pt idx="13452">
                  <c:v>243.84460000000001</c:v>
                </c:pt>
                <c:pt idx="13453">
                  <c:v>243.8768</c:v>
                </c:pt>
                <c:pt idx="13454">
                  <c:v>243.9091</c:v>
                </c:pt>
                <c:pt idx="13455">
                  <c:v>243.94139999999999</c:v>
                </c:pt>
                <c:pt idx="13456">
                  <c:v>243.97370000000001</c:v>
                </c:pt>
                <c:pt idx="13457">
                  <c:v>244.006</c:v>
                </c:pt>
                <c:pt idx="13458">
                  <c:v>244.03829999999999</c:v>
                </c:pt>
                <c:pt idx="13459">
                  <c:v>244.07050000000001</c:v>
                </c:pt>
                <c:pt idx="13460">
                  <c:v>244.1028</c:v>
                </c:pt>
                <c:pt idx="13461">
                  <c:v>244.13509999999999</c:v>
                </c:pt>
                <c:pt idx="13462">
                  <c:v>244.16739999999999</c:v>
                </c:pt>
                <c:pt idx="13463">
                  <c:v>244.19970000000001</c:v>
                </c:pt>
                <c:pt idx="13464">
                  <c:v>244.232</c:v>
                </c:pt>
                <c:pt idx="13465">
                  <c:v>244.26429999999999</c:v>
                </c:pt>
                <c:pt idx="13466">
                  <c:v>244.29660000000001</c:v>
                </c:pt>
                <c:pt idx="13467">
                  <c:v>244.3289</c:v>
                </c:pt>
                <c:pt idx="13468">
                  <c:v>244.3612</c:v>
                </c:pt>
                <c:pt idx="13469">
                  <c:v>244.39359999999999</c:v>
                </c:pt>
                <c:pt idx="13470">
                  <c:v>244.42590000000001</c:v>
                </c:pt>
                <c:pt idx="13471">
                  <c:v>244.45820000000001</c:v>
                </c:pt>
                <c:pt idx="13472">
                  <c:v>244.4905</c:v>
                </c:pt>
                <c:pt idx="13473">
                  <c:v>244.52279999999999</c:v>
                </c:pt>
                <c:pt idx="13474">
                  <c:v>244.55510000000001</c:v>
                </c:pt>
                <c:pt idx="13475">
                  <c:v>244.5874</c:v>
                </c:pt>
                <c:pt idx="13476">
                  <c:v>244.6198</c:v>
                </c:pt>
                <c:pt idx="13477">
                  <c:v>244.65209999999999</c:v>
                </c:pt>
                <c:pt idx="13478">
                  <c:v>244.68440000000001</c:v>
                </c:pt>
                <c:pt idx="13479">
                  <c:v>244.71680000000001</c:v>
                </c:pt>
                <c:pt idx="13480">
                  <c:v>244.7491</c:v>
                </c:pt>
                <c:pt idx="13481">
                  <c:v>244.78139999999999</c:v>
                </c:pt>
                <c:pt idx="13482">
                  <c:v>244.81379999999999</c:v>
                </c:pt>
                <c:pt idx="13483">
                  <c:v>244.84610000000001</c:v>
                </c:pt>
                <c:pt idx="13484">
                  <c:v>244.8785</c:v>
                </c:pt>
                <c:pt idx="13485">
                  <c:v>244.91079999999999</c:v>
                </c:pt>
                <c:pt idx="13486">
                  <c:v>244.94309999999999</c:v>
                </c:pt>
                <c:pt idx="13487">
                  <c:v>244.97550000000001</c:v>
                </c:pt>
                <c:pt idx="13488">
                  <c:v>245.0078</c:v>
                </c:pt>
                <c:pt idx="13489">
                  <c:v>245.0402</c:v>
                </c:pt>
                <c:pt idx="13490">
                  <c:v>245.07259999999999</c:v>
                </c:pt>
                <c:pt idx="13491">
                  <c:v>245.10489999999999</c:v>
                </c:pt>
                <c:pt idx="13492">
                  <c:v>245.13730000000001</c:v>
                </c:pt>
                <c:pt idx="13493">
                  <c:v>245.1696</c:v>
                </c:pt>
                <c:pt idx="13494">
                  <c:v>245.202</c:v>
                </c:pt>
                <c:pt idx="13495">
                  <c:v>245.23439999999999</c:v>
                </c:pt>
                <c:pt idx="13496">
                  <c:v>245.26669999999999</c:v>
                </c:pt>
                <c:pt idx="13497">
                  <c:v>245.29910000000001</c:v>
                </c:pt>
                <c:pt idx="13498">
                  <c:v>245.33150000000001</c:v>
                </c:pt>
                <c:pt idx="13499">
                  <c:v>245.3638</c:v>
                </c:pt>
                <c:pt idx="13500">
                  <c:v>245.39619999999999</c:v>
                </c:pt>
                <c:pt idx="13501">
                  <c:v>245.42859999999999</c:v>
                </c:pt>
                <c:pt idx="13502">
                  <c:v>245.46100000000001</c:v>
                </c:pt>
                <c:pt idx="13503">
                  <c:v>245.49340000000001</c:v>
                </c:pt>
                <c:pt idx="13504">
                  <c:v>245.5258</c:v>
                </c:pt>
                <c:pt idx="13505">
                  <c:v>245.5581</c:v>
                </c:pt>
                <c:pt idx="13506">
                  <c:v>245.59049999999999</c:v>
                </c:pt>
                <c:pt idx="13507">
                  <c:v>245.62289999999999</c:v>
                </c:pt>
                <c:pt idx="13508">
                  <c:v>245.65530000000001</c:v>
                </c:pt>
                <c:pt idx="13509">
                  <c:v>245.68770000000001</c:v>
                </c:pt>
                <c:pt idx="13510">
                  <c:v>245.7201</c:v>
                </c:pt>
                <c:pt idx="13511">
                  <c:v>245.7525</c:v>
                </c:pt>
                <c:pt idx="13512">
                  <c:v>245.78489999999999</c:v>
                </c:pt>
                <c:pt idx="13513">
                  <c:v>245.81729999999999</c:v>
                </c:pt>
                <c:pt idx="13514">
                  <c:v>245.84970000000001</c:v>
                </c:pt>
                <c:pt idx="13515">
                  <c:v>245.88210000000001</c:v>
                </c:pt>
                <c:pt idx="13516">
                  <c:v>245.9145</c:v>
                </c:pt>
                <c:pt idx="13517">
                  <c:v>245.9469</c:v>
                </c:pt>
                <c:pt idx="13518">
                  <c:v>245.9794</c:v>
                </c:pt>
                <c:pt idx="13519">
                  <c:v>246.01179999999999</c:v>
                </c:pt>
                <c:pt idx="13520">
                  <c:v>246.04419999999999</c:v>
                </c:pt>
                <c:pt idx="13521">
                  <c:v>246.07660000000001</c:v>
                </c:pt>
                <c:pt idx="13522">
                  <c:v>246.10900000000001</c:v>
                </c:pt>
                <c:pt idx="13523">
                  <c:v>246.14150000000001</c:v>
                </c:pt>
                <c:pt idx="13524">
                  <c:v>246.1739</c:v>
                </c:pt>
                <c:pt idx="13525">
                  <c:v>246.2063</c:v>
                </c:pt>
                <c:pt idx="13526">
                  <c:v>246.2388</c:v>
                </c:pt>
                <c:pt idx="13527">
                  <c:v>246.27119999999999</c:v>
                </c:pt>
                <c:pt idx="13528">
                  <c:v>246.30359999999999</c:v>
                </c:pt>
                <c:pt idx="13529">
                  <c:v>246.33609999999999</c:v>
                </c:pt>
                <c:pt idx="13530">
                  <c:v>246.36850000000001</c:v>
                </c:pt>
                <c:pt idx="13531">
                  <c:v>246.40100000000001</c:v>
                </c:pt>
                <c:pt idx="13532">
                  <c:v>246.43340000000001</c:v>
                </c:pt>
                <c:pt idx="13533">
                  <c:v>246.4659</c:v>
                </c:pt>
                <c:pt idx="13534">
                  <c:v>246.4983</c:v>
                </c:pt>
                <c:pt idx="13535">
                  <c:v>246.5307</c:v>
                </c:pt>
                <c:pt idx="13536">
                  <c:v>246.56319999999999</c:v>
                </c:pt>
                <c:pt idx="13537">
                  <c:v>246.59569999999999</c:v>
                </c:pt>
                <c:pt idx="13538">
                  <c:v>246.62809999999999</c:v>
                </c:pt>
                <c:pt idx="13539">
                  <c:v>246.66059999999999</c:v>
                </c:pt>
                <c:pt idx="13540">
                  <c:v>246.69300000000001</c:v>
                </c:pt>
                <c:pt idx="13541">
                  <c:v>246.72550000000001</c:v>
                </c:pt>
                <c:pt idx="13542">
                  <c:v>246.75800000000001</c:v>
                </c:pt>
                <c:pt idx="13543">
                  <c:v>246.79040000000001</c:v>
                </c:pt>
                <c:pt idx="13544">
                  <c:v>246.8229</c:v>
                </c:pt>
                <c:pt idx="13545">
                  <c:v>246.8554</c:v>
                </c:pt>
                <c:pt idx="13546">
                  <c:v>246.8878</c:v>
                </c:pt>
                <c:pt idx="13547">
                  <c:v>246.9203</c:v>
                </c:pt>
                <c:pt idx="13548">
                  <c:v>246.9528</c:v>
                </c:pt>
                <c:pt idx="13549">
                  <c:v>246.9853</c:v>
                </c:pt>
                <c:pt idx="13550">
                  <c:v>247.01779999999999</c:v>
                </c:pt>
                <c:pt idx="13551">
                  <c:v>247.05019999999999</c:v>
                </c:pt>
                <c:pt idx="13552">
                  <c:v>247.08269999999999</c:v>
                </c:pt>
                <c:pt idx="13553">
                  <c:v>247.11519999999999</c:v>
                </c:pt>
                <c:pt idx="13554">
                  <c:v>247.14769999999999</c:v>
                </c:pt>
                <c:pt idx="13555">
                  <c:v>247.18020000000001</c:v>
                </c:pt>
                <c:pt idx="13556">
                  <c:v>247.21270000000001</c:v>
                </c:pt>
                <c:pt idx="13557">
                  <c:v>247.24520000000001</c:v>
                </c:pt>
                <c:pt idx="13558">
                  <c:v>247.27770000000001</c:v>
                </c:pt>
                <c:pt idx="13559">
                  <c:v>247.31020000000001</c:v>
                </c:pt>
                <c:pt idx="13560">
                  <c:v>247.34270000000001</c:v>
                </c:pt>
                <c:pt idx="13561">
                  <c:v>247.37520000000001</c:v>
                </c:pt>
                <c:pt idx="13562">
                  <c:v>247.40770000000001</c:v>
                </c:pt>
                <c:pt idx="13563">
                  <c:v>247.4402</c:v>
                </c:pt>
                <c:pt idx="13564">
                  <c:v>247.47280000000001</c:v>
                </c:pt>
                <c:pt idx="13565">
                  <c:v>247.50530000000001</c:v>
                </c:pt>
                <c:pt idx="13566">
                  <c:v>247.5378</c:v>
                </c:pt>
                <c:pt idx="13567">
                  <c:v>247.5703</c:v>
                </c:pt>
                <c:pt idx="13568">
                  <c:v>247.6028</c:v>
                </c:pt>
                <c:pt idx="13569">
                  <c:v>247.6354</c:v>
                </c:pt>
                <c:pt idx="13570">
                  <c:v>247.6679</c:v>
                </c:pt>
                <c:pt idx="13571">
                  <c:v>247.7004</c:v>
                </c:pt>
                <c:pt idx="13572">
                  <c:v>247.7329</c:v>
                </c:pt>
                <c:pt idx="13573">
                  <c:v>247.7655</c:v>
                </c:pt>
                <c:pt idx="13574">
                  <c:v>247.798</c:v>
                </c:pt>
                <c:pt idx="13575">
                  <c:v>247.8305</c:v>
                </c:pt>
                <c:pt idx="13576">
                  <c:v>247.8631</c:v>
                </c:pt>
                <c:pt idx="13577">
                  <c:v>247.8956</c:v>
                </c:pt>
                <c:pt idx="13578">
                  <c:v>247.9282</c:v>
                </c:pt>
                <c:pt idx="13579">
                  <c:v>247.9607</c:v>
                </c:pt>
                <c:pt idx="13580">
                  <c:v>247.9933</c:v>
                </c:pt>
                <c:pt idx="13581">
                  <c:v>248.0258</c:v>
                </c:pt>
                <c:pt idx="13582">
                  <c:v>248.05840000000001</c:v>
                </c:pt>
                <c:pt idx="13583">
                  <c:v>248.0909</c:v>
                </c:pt>
                <c:pt idx="13584">
                  <c:v>248.12350000000001</c:v>
                </c:pt>
                <c:pt idx="13585">
                  <c:v>248.15600000000001</c:v>
                </c:pt>
                <c:pt idx="13586">
                  <c:v>248.18860000000001</c:v>
                </c:pt>
                <c:pt idx="13587">
                  <c:v>248.22110000000001</c:v>
                </c:pt>
                <c:pt idx="13588">
                  <c:v>248.25370000000001</c:v>
                </c:pt>
                <c:pt idx="13589">
                  <c:v>248.28630000000001</c:v>
                </c:pt>
                <c:pt idx="13590">
                  <c:v>248.31880000000001</c:v>
                </c:pt>
                <c:pt idx="13591">
                  <c:v>248.35140000000001</c:v>
                </c:pt>
                <c:pt idx="13592">
                  <c:v>248.38399999999999</c:v>
                </c:pt>
                <c:pt idx="13593">
                  <c:v>248.41659999999999</c:v>
                </c:pt>
                <c:pt idx="13594">
                  <c:v>248.44909999999999</c:v>
                </c:pt>
                <c:pt idx="13595">
                  <c:v>248.48169999999999</c:v>
                </c:pt>
                <c:pt idx="13596">
                  <c:v>248.51429999999999</c:v>
                </c:pt>
                <c:pt idx="13597">
                  <c:v>248.54689999999999</c:v>
                </c:pt>
                <c:pt idx="13598">
                  <c:v>248.5795</c:v>
                </c:pt>
                <c:pt idx="13599">
                  <c:v>248.6121</c:v>
                </c:pt>
                <c:pt idx="13600">
                  <c:v>248.6447</c:v>
                </c:pt>
                <c:pt idx="13601">
                  <c:v>248.6772</c:v>
                </c:pt>
                <c:pt idx="13602">
                  <c:v>248.7098</c:v>
                </c:pt>
                <c:pt idx="13603">
                  <c:v>248.7424</c:v>
                </c:pt>
                <c:pt idx="13604">
                  <c:v>248.77500000000001</c:v>
                </c:pt>
                <c:pt idx="13605">
                  <c:v>248.80760000000001</c:v>
                </c:pt>
                <c:pt idx="13606">
                  <c:v>248.84020000000001</c:v>
                </c:pt>
                <c:pt idx="13607">
                  <c:v>248.87280000000001</c:v>
                </c:pt>
                <c:pt idx="13608">
                  <c:v>248.90539999999999</c:v>
                </c:pt>
                <c:pt idx="13609">
                  <c:v>248.93809999999999</c:v>
                </c:pt>
                <c:pt idx="13610">
                  <c:v>248.97069999999999</c:v>
                </c:pt>
                <c:pt idx="13611">
                  <c:v>249.0033</c:v>
                </c:pt>
                <c:pt idx="13612">
                  <c:v>249.0359</c:v>
                </c:pt>
                <c:pt idx="13613">
                  <c:v>249.0685</c:v>
                </c:pt>
                <c:pt idx="13614">
                  <c:v>249.1011</c:v>
                </c:pt>
                <c:pt idx="13615">
                  <c:v>249.13380000000001</c:v>
                </c:pt>
                <c:pt idx="13616">
                  <c:v>249.16640000000001</c:v>
                </c:pt>
                <c:pt idx="13617">
                  <c:v>249.19900000000001</c:v>
                </c:pt>
                <c:pt idx="13618">
                  <c:v>249.23159999999999</c:v>
                </c:pt>
                <c:pt idx="13619">
                  <c:v>249.26429999999999</c:v>
                </c:pt>
                <c:pt idx="13620">
                  <c:v>249.29689999999999</c:v>
                </c:pt>
                <c:pt idx="13621">
                  <c:v>249.3295</c:v>
                </c:pt>
                <c:pt idx="13622">
                  <c:v>249.3622</c:v>
                </c:pt>
                <c:pt idx="13623">
                  <c:v>249.3948</c:v>
                </c:pt>
                <c:pt idx="13624">
                  <c:v>249.42750000000001</c:v>
                </c:pt>
                <c:pt idx="13625">
                  <c:v>249.46010000000001</c:v>
                </c:pt>
                <c:pt idx="13626">
                  <c:v>249.49270000000001</c:v>
                </c:pt>
                <c:pt idx="13627">
                  <c:v>249.52539999999999</c:v>
                </c:pt>
                <c:pt idx="13628">
                  <c:v>249.55799999999999</c:v>
                </c:pt>
                <c:pt idx="13629">
                  <c:v>249.5907</c:v>
                </c:pt>
                <c:pt idx="13630">
                  <c:v>249.6234</c:v>
                </c:pt>
                <c:pt idx="13631">
                  <c:v>249.65600000000001</c:v>
                </c:pt>
                <c:pt idx="13632">
                  <c:v>249.68870000000001</c:v>
                </c:pt>
                <c:pt idx="13633">
                  <c:v>249.72130000000001</c:v>
                </c:pt>
                <c:pt idx="13634">
                  <c:v>249.75399999999999</c:v>
                </c:pt>
                <c:pt idx="13635">
                  <c:v>249.7867</c:v>
                </c:pt>
                <c:pt idx="13636">
                  <c:v>249.8193</c:v>
                </c:pt>
                <c:pt idx="13637">
                  <c:v>249.852</c:v>
                </c:pt>
                <c:pt idx="13638">
                  <c:v>249.88470000000001</c:v>
                </c:pt>
                <c:pt idx="13639">
                  <c:v>249.91730000000001</c:v>
                </c:pt>
                <c:pt idx="13640">
                  <c:v>249.95</c:v>
                </c:pt>
                <c:pt idx="13641">
                  <c:v>249.98269999999999</c:v>
                </c:pt>
                <c:pt idx="13642">
                  <c:v>250.0154</c:v>
                </c:pt>
                <c:pt idx="13643">
                  <c:v>250.048</c:v>
                </c:pt>
                <c:pt idx="13644">
                  <c:v>250.08070000000001</c:v>
                </c:pt>
                <c:pt idx="13645">
                  <c:v>250.11340000000001</c:v>
                </c:pt>
                <c:pt idx="13646">
                  <c:v>250.14609999999999</c:v>
                </c:pt>
                <c:pt idx="13647">
                  <c:v>250.1788</c:v>
                </c:pt>
                <c:pt idx="13648">
                  <c:v>250.2115</c:v>
                </c:pt>
                <c:pt idx="13649">
                  <c:v>250.24420000000001</c:v>
                </c:pt>
                <c:pt idx="13650">
                  <c:v>250.27690000000001</c:v>
                </c:pt>
                <c:pt idx="13651">
                  <c:v>250.30959999999999</c:v>
                </c:pt>
                <c:pt idx="13652">
                  <c:v>250.34229999999999</c:v>
                </c:pt>
                <c:pt idx="13653">
                  <c:v>250.375</c:v>
                </c:pt>
                <c:pt idx="13654">
                  <c:v>250.40770000000001</c:v>
                </c:pt>
                <c:pt idx="13655">
                  <c:v>250.44040000000001</c:v>
                </c:pt>
                <c:pt idx="13656">
                  <c:v>250.47309999999999</c:v>
                </c:pt>
                <c:pt idx="13657">
                  <c:v>250.50579999999999</c:v>
                </c:pt>
                <c:pt idx="13658">
                  <c:v>250.5385</c:v>
                </c:pt>
                <c:pt idx="13659">
                  <c:v>250.5712</c:v>
                </c:pt>
                <c:pt idx="13660">
                  <c:v>250.60400000000001</c:v>
                </c:pt>
                <c:pt idx="13661">
                  <c:v>250.63669999999999</c:v>
                </c:pt>
                <c:pt idx="13662">
                  <c:v>250.6694</c:v>
                </c:pt>
                <c:pt idx="13663">
                  <c:v>250.7021</c:v>
                </c:pt>
                <c:pt idx="13664">
                  <c:v>250.73480000000001</c:v>
                </c:pt>
                <c:pt idx="13665">
                  <c:v>250.76759999999999</c:v>
                </c:pt>
                <c:pt idx="13666">
                  <c:v>250.80029999999999</c:v>
                </c:pt>
                <c:pt idx="13667">
                  <c:v>250.8331</c:v>
                </c:pt>
                <c:pt idx="13668">
                  <c:v>250.86580000000001</c:v>
                </c:pt>
                <c:pt idx="13669">
                  <c:v>250.89850000000001</c:v>
                </c:pt>
                <c:pt idx="13670">
                  <c:v>250.93129999999999</c:v>
                </c:pt>
                <c:pt idx="13671">
                  <c:v>250.964</c:v>
                </c:pt>
                <c:pt idx="13672">
                  <c:v>250.9967</c:v>
                </c:pt>
                <c:pt idx="13673">
                  <c:v>251.02950000000001</c:v>
                </c:pt>
                <c:pt idx="13674">
                  <c:v>251.06219999999999</c:v>
                </c:pt>
                <c:pt idx="13675">
                  <c:v>251.095</c:v>
                </c:pt>
                <c:pt idx="13676">
                  <c:v>251.1277</c:v>
                </c:pt>
                <c:pt idx="13677">
                  <c:v>251.16050000000001</c:v>
                </c:pt>
                <c:pt idx="13678">
                  <c:v>251.19329999999999</c:v>
                </c:pt>
                <c:pt idx="13679">
                  <c:v>251.226</c:v>
                </c:pt>
                <c:pt idx="13680">
                  <c:v>251.25880000000001</c:v>
                </c:pt>
                <c:pt idx="13681">
                  <c:v>251.29150000000001</c:v>
                </c:pt>
                <c:pt idx="13682">
                  <c:v>251.32429999999999</c:v>
                </c:pt>
                <c:pt idx="13683">
                  <c:v>251.3571</c:v>
                </c:pt>
                <c:pt idx="13684">
                  <c:v>251.38980000000001</c:v>
                </c:pt>
                <c:pt idx="13685">
                  <c:v>251.42259999999999</c:v>
                </c:pt>
                <c:pt idx="13686">
                  <c:v>251.4554</c:v>
                </c:pt>
                <c:pt idx="13687">
                  <c:v>251.48820000000001</c:v>
                </c:pt>
                <c:pt idx="13688">
                  <c:v>251.52090000000001</c:v>
                </c:pt>
                <c:pt idx="13689">
                  <c:v>251.55369999999999</c:v>
                </c:pt>
                <c:pt idx="13690">
                  <c:v>251.5865</c:v>
                </c:pt>
                <c:pt idx="13691">
                  <c:v>251.61930000000001</c:v>
                </c:pt>
                <c:pt idx="13692">
                  <c:v>251.65209999999999</c:v>
                </c:pt>
                <c:pt idx="13693">
                  <c:v>251.6849</c:v>
                </c:pt>
                <c:pt idx="13694">
                  <c:v>251.71770000000001</c:v>
                </c:pt>
                <c:pt idx="13695">
                  <c:v>251.75040000000001</c:v>
                </c:pt>
                <c:pt idx="13696">
                  <c:v>251.78319999999999</c:v>
                </c:pt>
                <c:pt idx="13697">
                  <c:v>251.816</c:v>
                </c:pt>
                <c:pt idx="13698">
                  <c:v>251.84880000000001</c:v>
                </c:pt>
                <c:pt idx="13699">
                  <c:v>251.88159999999999</c:v>
                </c:pt>
                <c:pt idx="13700">
                  <c:v>251.9144</c:v>
                </c:pt>
                <c:pt idx="13701">
                  <c:v>251.94730000000001</c:v>
                </c:pt>
                <c:pt idx="13702">
                  <c:v>251.98009999999999</c:v>
                </c:pt>
                <c:pt idx="13703">
                  <c:v>252.0129</c:v>
                </c:pt>
                <c:pt idx="13704">
                  <c:v>252.04570000000001</c:v>
                </c:pt>
                <c:pt idx="13705">
                  <c:v>252.07849999999999</c:v>
                </c:pt>
                <c:pt idx="13706">
                  <c:v>252.1113</c:v>
                </c:pt>
                <c:pt idx="13707">
                  <c:v>252.14410000000001</c:v>
                </c:pt>
                <c:pt idx="13708">
                  <c:v>252.17689999999999</c:v>
                </c:pt>
                <c:pt idx="13709">
                  <c:v>252.2098</c:v>
                </c:pt>
                <c:pt idx="13710">
                  <c:v>252.24260000000001</c:v>
                </c:pt>
                <c:pt idx="13711">
                  <c:v>252.27539999999999</c:v>
                </c:pt>
                <c:pt idx="13712">
                  <c:v>252.3082</c:v>
                </c:pt>
                <c:pt idx="13713">
                  <c:v>252.34110000000001</c:v>
                </c:pt>
                <c:pt idx="13714">
                  <c:v>252.37389999999999</c:v>
                </c:pt>
                <c:pt idx="13715">
                  <c:v>252.4068</c:v>
                </c:pt>
                <c:pt idx="13716">
                  <c:v>252.43960000000001</c:v>
                </c:pt>
                <c:pt idx="13717">
                  <c:v>252.47239999999999</c:v>
                </c:pt>
                <c:pt idx="13718">
                  <c:v>252.50530000000001</c:v>
                </c:pt>
                <c:pt idx="13719">
                  <c:v>252.53809999999999</c:v>
                </c:pt>
                <c:pt idx="13720">
                  <c:v>252.571</c:v>
                </c:pt>
                <c:pt idx="13721">
                  <c:v>252.60380000000001</c:v>
                </c:pt>
                <c:pt idx="13722">
                  <c:v>252.63669999999999</c:v>
                </c:pt>
                <c:pt idx="13723">
                  <c:v>252.6695</c:v>
                </c:pt>
                <c:pt idx="13724">
                  <c:v>252.70240000000001</c:v>
                </c:pt>
                <c:pt idx="13725">
                  <c:v>252.73519999999999</c:v>
                </c:pt>
                <c:pt idx="13726">
                  <c:v>252.7681</c:v>
                </c:pt>
                <c:pt idx="13727">
                  <c:v>252.80090000000001</c:v>
                </c:pt>
                <c:pt idx="13728">
                  <c:v>252.8338</c:v>
                </c:pt>
                <c:pt idx="13729">
                  <c:v>252.86670000000001</c:v>
                </c:pt>
                <c:pt idx="13730">
                  <c:v>252.89949999999999</c:v>
                </c:pt>
                <c:pt idx="13731">
                  <c:v>252.9324</c:v>
                </c:pt>
                <c:pt idx="13732">
                  <c:v>252.96530000000001</c:v>
                </c:pt>
                <c:pt idx="13733">
                  <c:v>252.9982</c:v>
                </c:pt>
                <c:pt idx="13734">
                  <c:v>253.03100000000001</c:v>
                </c:pt>
                <c:pt idx="13735">
                  <c:v>253.06389999999999</c:v>
                </c:pt>
                <c:pt idx="13736">
                  <c:v>253.0968</c:v>
                </c:pt>
                <c:pt idx="13737">
                  <c:v>253.12970000000001</c:v>
                </c:pt>
                <c:pt idx="13738">
                  <c:v>253.1626</c:v>
                </c:pt>
                <c:pt idx="13739">
                  <c:v>253.19540000000001</c:v>
                </c:pt>
                <c:pt idx="13740">
                  <c:v>253.22829999999999</c:v>
                </c:pt>
                <c:pt idx="13741">
                  <c:v>253.2612</c:v>
                </c:pt>
                <c:pt idx="13742">
                  <c:v>253.29409999999999</c:v>
                </c:pt>
                <c:pt idx="13743">
                  <c:v>253.327</c:v>
                </c:pt>
                <c:pt idx="13744">
                  <c:v>253.35990000000001</c:v>
                </c:pt>
                <c:pt idx="13745">
                  <c:v>253.39279999999999</c:v>
                </c:pt>
                <c:pt idx="13746">
                  <c:v>253.42570000000001</c:v>
                </c:pt>
                <c:pt idx="13747">
                  <c:v>253.45859999999999</c:v>
                </c:pt>
                <c:pt idx="13748">
                  <c:v>253.4915</c:v>
                </c:pt>
                <c:pt idx="13749">
                  <c:v>253.52440000000001</c:v>
                </c:pt>
                <c:pt idx="13750">
                  <c:v>253.5573</c:v>
                </c:pt>
                <c:pt idx="13751">
                  <c:v>253.59030000000001</c:v>
                </c:pt>
                <c:pt idx="13752">
                  <c:v>253.6232</c:v>
                </c:pt>
                <c:pt idx="13753">
                  <c:v>253.65610000000001</c:v>
                </c:pt>
                <c:pt idx="13754">
                  <c:v>253.68899999999999</c:v>
                </c:pt>
                <c:pt idx="13755">
                  <c:v>253.72190000000001</c:v>
                </c:pt>
                <c:pt idx="13756">
                  <c:v>253.75489999999999</c:v>
                </c:pt>
                <c:pt idx="13757">
                  <c:v>253.7878</c:v>
                </c:pt>
                <c:pt idx="13758">
                  <c:v>253.82069999999999</c:v>
                </c:pt>
                <c:pt idx="13759">
                  <c:v>253.8536</c:v>
                </c:pt>
                <c:pt idx="13760">
                  <c:v>253.88659999999999</c:v>
                </c:pt>
                <c:pt idx="13761">
                  <c:v>253.9195</c:v>
                </c:pt>
                <c:pt idx="13762">
                  <c:v>253.95240000000001</c:v>
                </c:pt>
                <c:pt idx="13763">
                  <c:v>253.9854</c:v>
                </c:pt>
                <c:pt idx="13764">
                  <c:v>254.01830000000001</c:v>
                </c:pt>
                <c:pt idx="13765">
                  <c:v>254.0513</c:v>
                </c:pt>
                <c:pt idx="13766">
                  <c:v>254.08420000000001</c:v>
                </c:pt>
                <c:pt idx="13767">
                  <c:v>254.11709999999999</c:v>
                </c:pt>
                <c:pt idx="13768">
                  <c:v>254.15010000000001</c:v>
                </c:pt>
                <c:pt idx="13769">
                  <c:v>254.18299999999999</c:v>
                </c:pt>
                <c:pt idx="13770">
                  <c:v>254.21600000000001</c:v>
                </c:pt>
                <c:pt idx="13771">
                  <c:v>254.24889999999999</c:v>
                </c:pt>
                <c:pt idx="13772">
                  <c:v>254.28190000000001</c:v>
                </c:pt>
                <c:pt idx="13773">
                  <c:v>254.31489999999999</c:v>
                </c:pt>
                <c:pt idx="13774">
                  <c:v>254.34780000000001</c:v>
                </c:pt>
                <c:pt idx="13775">
                  <c:v>254.38079999999999</c:v>
                </c:pt>
                <c:pt idx="13776">
                  <c:v>254.41380000000001</c:v>
                </c:pt>
                <c:pt idx="13777">
                  <c:v>254.44669999999999</c:v>
                </c:pt>
                <c:pt idx="13778">
                  <c:v>254.47970000000001</c:v>
                </c:pt>
                <c:pt idx="13779">
                  <c:v>254.5127</c:v>
                </c:pt>
                <c:pt idx="13780">
                  <c:v>254.54560000000001</c:v>
                </c:pt>
                <c:pt idx="13781">
                  <c:v>254.57859999999999</c:v>
                </c:pt>
                <c:pt idx="13782">
                  <c:v>254.61160000000001</c:v>
                </c:pt>
                <c:pt idx="13783">
                  <c:v>254.6446</c:v>
                </c:pt>
                <c:pt idx="13784">
                  <c:v>254.67760000000001</c:v>
                </c:pt>
                <c:pt idx="13785">
                  <c:v>254.7106</c:v>
                </c:pt>
                <c:pt idx="13786">
                  <c:v>254.74350000000001</c:v>
                </c:pt>
                <c:pt idx="13787">
                  <c:v>254.7765</c:v>
                </c:pt>
                <c:pt idx="13788">
                  <c:v>254.80950000000001</c:v>
                </c:pt>
                <c:pt idx="13789">
                  <c:v>254.8425</c:v>
                </c:pt>
                <c:pt idx="13790">
                  <c:v>254.87549999999999</c:v>
                </c:pt>
                <c:pt idx="13791">
                  <c:v>254.9085</c:v>
                </c:pt>
                <c:pt idx="13792">
                  <c:v>254.94149999999999</c:v>
                </c:pt>
                <c:pt idx="13793">
                  <c:v>254.97450000000001</c:v>
                </c:pt>
                <c:pt idx="13794">
                  <c:v>255.00749999999999</c:v>
                </c:pt>
                <c:pt idx="13795">
                  <c:v>255.04050000000001</c:v>
                </c:pt>
                <c:pt idx="13796">
                  <c:v>255.0735</c:v>
                </c:pt>
                <c:pt idx="13797">
                  <c:v>255.10650000000001</c:v>
                </c:pt>
                <c:pt idx="13798">
                  <c:v>255.1396</c:v>
                </c:pt>
                <c:pt idx="13799">
                  <c:v>255.17259999999999</c:v>
                </c:pt>
                <c:pt idx="13800">
                  <c:v>255.2056</c:v>
                </c:pt>
                <c:pt idx="13801">
                  <c:v>255.23859999999999</c:v>
                </c:pt>
                <c:pt idx="13802">
                  <c:v>255.27160000000001</c:v>
                </c:pt>
                <c:pt idx="13803">
                  <c:v>255.30459999999999</c:v>
                </c:pt>
                <c:pt idx="13804">
                  <c:v>255.33770000000001</c:v>
                </c:pt>
                <c:pt idx="13805">
                  <c:v>255.3707</c:v>
                </c:pt>
                <c:pt idx="13806">
                  <c:v>255.40369999999999</c:v>
                </c:pt>
                <c:pt idx="13807">
                  <c:v>255.43680000000001</c:v>
                </c:pt>
                <c:pt idx="13808">
                  <c:v>255.46979999999999</c:v>
                </c:pt>
                <c:pt idx="13809">
                  <c:v>255.50280000000001</c:v>
                </c:pt>
                <c:pt idx="13810">
                  <c:v>255.5359</c:v>
                </c:pt>
                <c:pt idx="13811">
                  <c:v>255.56890000000001</c:v>
                </c:pt>
                <c:pt idx="13812">
                  <c:v>255.602</c:v>
                </c:pt>
                <c:pt idx="13813">
                  <c:v>255.63499999999999</c:v>
                </c:pt>
                <c:pt idx="13814">
                  <c:v>255.66800000000001</c:v>
                </c:pt>
                <c:pt idx="13815">
                  <c:v>255.7011</c:v>
                </c:pt>
                <c:pt idx="13816">
                  <c:v>255.73410000000001</c:v>
                </c:pt>
                <c:pt idx="13817">
                  <c:v>255.7672</c:v>
                </c:pt>
                <c:pt idx="13818">
                  <c:v>255.80029999999999</c:v>
                </c:pt>
                <c:pt idx="13819">
                  <c:v>255.83330000000001</c:v>
                </c:pt>
                <c:pt idx="13820">
                  <c:v>255.8664</c:v>
                </c:pt>
                <c:pt idx="13821">
                  <c:v>255.89940000000001</c:v>
                </c:pt>
                <c:pt idx="13822">
                  <c:v>255.9325</c:v>
                </c:pt>
                <c:pt idx="13823">
                  <c:v>255.96559999999999</c:v>
                </c:pt>
                <c:pt idx="13824">
                  <c:v>255.99860000000001</c:v>
                </c:pt>
                <c:pt idx="13825">
                  <c:v>256.0317</c:v>
                </c:pt>
                <c:pt idx="13826">
                  <c:v>256.06479999999999</c:v>
                </c:pt>
                <c:pt idx="13827">
                  <c:v>256.09789999999998</c:v>
                </c:pt>
                <c:pt idx="13828">
                  <c:v>256.1309</c:v>
                </c:pt>
                <c:pt idx="13829">
                  <c:v>256.16399999999999</c:v>
                </c:pt>
                <c:pt idx="13830">
                  <c:v>256.19709999999998</c:v>
                </c:pt>
                <c:pt idx="13831">
                  <c:v>256.23020000000002</c:v>
                </c:pt>
                <c:pt idx="13832">
                  <c:v>256.26330000000002</c:v>
                </c:pt>
                <c:pt idx="13833">
                  <c:v>256.29640000000001</c:v>
                </c:pt>
                <c:pt idx="13834">
                  <c:v>256.32940000000002</c:v>
                </c:pt>
                <c:pt idx="13835">
                  <c:v>256.36250000000001</c:v>
                </c:pt>
                <c:pt idx="13836">
                  <c:v>256.3956</c:v>
                </c:pt>
                <c:pt idx="13837">
                  <c:v>256.42869999999999</c:v>
                </c:pt>
                <c:pt idx="13838">
                  <c:v>256.46179999999998</c:v>
                </c:pt>
                <c:pt idx="13839">
                  <c:v>256.49489999999997</c:v>
                </c:pt>
                <c:pt idx="13840">
                  <c:v>256.52800000000002</c:v>
                </c:pt>
                <c:pt idx="13841">
                  <c:v>256.56110000000001</c:v>
                </c:pt>
                <c:pt idx="13842">
                  <c:v>256.5942</c:v>
                </c:pt>
                <c:pt idx="13843">
                  <c:v>256.62729999999999</c:v>
                </c:pt>
                <c:pt idx="13844">
                  <c:v>256.66050000000001</c:v>
                </c:pt>
                <c:pt idx="13845">
                  <c:v>256.6936</c:v>
                </c:pt>
                <c:pt idx="13846">
                  <c:v>256.72669999999999</c:v>
                </c:pt>
                <c:pt idx="13847">
                  <c:v>256.75979999999998</c:v>
                </c:pt>
                <c:pt idx="13848">
                  <c:v>256.79289999999997</c:v>
                </c:pt>
                <c:pt idx="13849">
                  <c:v>256.82600000000002</c:v>
                </c:pt>
                <c:pt idx="13850">
                  <c:v>256.85919999999999</c:v>
                </c:pt>
                <c:pt idx="13851">
                  <c:v>256.89229999999998</c:v>
                </c:pt>
                <c:pt idx="13852">
                  <c:v>256.92540000000002</c:v>
                </c:pt>
                <c:pt idx="13853">
                  <c:v>256.95859999999999</c:v>
                </c:pt>
                <c:pt idx="13854">
                  <c:v>256.99169999999998</c:v>
                </c:pt>
                <c:pt idx="13855">
                  <c:v>257.02480000000003</c:v>
                </c:pt>
                <c:pt idx="13856">
                  <c:v>257.05799999999999</c:v>
                </c:pt>
                <c:pt idx="13857">
                  <c:v>257.09109999999998</c:v>
                </c:pt>
                <c:pt idx="13858">
                  <c:v>257.12419999999997</c:v>
                </c:pt>
                <c:pt idx="13859">
                  <c:v>257.1574</c:v>
                </c:pt>
                <c:pt idx="13860">
                  <c:v>257.19049999999999</c:v>
                </c:pt>
                <c:pt idx="13861">
                  <c:v>257.22370000000001</c:v>
                </c:pt>
                <c:pt idx="13862">
                  <c:v>257.2568</c:v>
                </c:pt>
                <c:pt idx="13863">
                  <c:v>257.29000000000002</c:v>
                </c:pt>
                <c:pt idx="13864">
                  <c:v>257.32310000000001</c:v>
                </c:pt>
                <c:pt idx="13865">
                  <c:v>257.35629999999998</c:v>
                </c:pt>
                <c:pt idx="13866">
                  <c:v>257.38940000000002</c:v>
                </c:pt>
                <c:pt idx="13867">
                  <c:v>257.42259999999999</c:v>
                </c:pt>
                <c:pt idx="13868">
                  <c:v>257.45569999999998</c:v>
                </c:pt>
                <c:pt idx="13869">
                  <c:v>257.4889</c:v>
                </c:pt>
                <c:pt idx="13870">
                  <c:v>257.52210000000002</c:v>
                </c:pt>
                <c:pt idx="13871">
                  <c:v>257.55529999999999</c:v>
                </c:pt>
                <c:pt idx="13872">
                  <c:v>257.58839999999998</c:v>
                </c:pt>
                <c:pt idx="13873">
                  <c:v>257.6216</c:v>
                </c:pt>
                <c:pt idx="13874">
                  <c:v>257.65480000000002</c:v>
                </c:pt>
                <c:pt idx="13875">
                  <c:v>257.68799999999999</c:v>
                </c:pt>
                <c:pt idx="13876">
                  <c:v>257.72109999999998</c:v>
                </c:pt>
                <c:pt idx="13877">
                  <c:v>257.7543</c:v>
                </c:pt>
                <c:pt idx="13878">
                  <c:v>257.78750000000002</c:v>
                </c:pt>
                <c:pt idx="13879">
                  <c:v>257.82069999999999</c:v>
                </c:pt>
                <c:pt idx="13880">
                  <c:v>257.85390000000001</c:v>
                </c:pt>
                <c:pt idx="13881">
                  <c:v>257.88709999999998</c:v>
                </c:pt>
                <c:pt idx="13882">
                  <c:v>257.9203</c:v>
                </c:pt>
                <c:pt idx="13883">
                  <c:v>257.95350000000002</c:v>
                </c:pt>
                <c:pt idx="13884">
                  <c:v>257.98669999999998</c:v>
                </c:pt>
                <c:pt idx="13885">
                  <c:v>258.01979999999998</c:v>
                </c:pt>
                <c:pt idx="13886">
                  <c:v>258.053</c:v>
                </c:pt>
                <c:pt idx="13887">
                  <c:v>258.08620000000002</c:v>
                </c:pt>
                <c:pt idx="13888">
                  <c:v>258.11939999999998</c:v>
                </c:pt>
                <c:pt idx="13889">
                  <c:v>258.15269999999998</c:v>
                </c:pt>
                <c:pt idx="13890">
                  <c:v>258.1859</c:v>
                </c:pt>
                <c:pt idx="13891">
                  <c:v>258.21910000000003</c:v>
                </c:pt>
                <c:pt idx="13892">
                  <c:v>258.25229999999999</c:v>
                </c:pt>
                <c:pt idx="13893">
                  <c:v>258.28550000000001</c:v>
                </c:pt>
                <c:pt idx="13894">
                  <c:v>258.31869999999998</c:v>
                </c:pt>
                <c:pt idx="13895">
                  <c:v>258.35199999999998</c:v>
                </c:pt>
                <c:pt idx="13896">
                  <c:v>258.3852</c:v>
                </c:pt>
                <c:pt idx="13897">
                  <c:v>258.41840000000002</c:v>
                </c:pt>
                <c:pt idx="13898">
                  <c:v>258.45159999999998</c:v>
                </c:pt>
                <c:pt idx="13899">
                  <c:v>258.48489999999998</c:v>
                </c:pt>
                <c:pt idx="13900">
                  <c:v>258.5181</c:v>
                </c:pt>
                <c:pt idx="13901">
                  <c:v>258.55130000000003</c:v>
                </c:pt>
                <c:pt idx="13902">
                  <c:v>258.58460000000002</c:v>
                </c:pt>
                <c:pt idx="13903">
                  <c:v>258.61779999999999</c:v>
                </c:pt>
                <c:pt idx="13904">
                  <c:v>258.65100000000001</c:v>
                </c:pt>
                <c:pt idx="13905">
                  <c:v>258.68430000000001</c:v>
                </c:pt>
                <c:pt idx="13906">
                  <c:v>258.71749999999997</c:v>
                </c:pt>
                <c:pt idx="13907">
                  <c:v>258.75080000000003</c:v>
                </c:pt>
                <c:pt idx="13908">
                  <c:v>258.78399999999999</c:v>
                </c:pt>
                <c:pt idx="13909">
                  <c:v>258.81729999999999</c:v>
                </c:pt>
                <c:pt idx="13910">
                  <c:v>258.85050000000001</c:v>
                </c:pt>
                <c:pt idx="13911">
                  <c:v>258.88380000000001</c:v>
                </c:pt>
                <c:pt idx="13912">
                  <c:v>258.91699999999997</c:v>
                </c:pt>
                <c:pt idx="13913">
                  <c:v>258.95030000000003</c:v>
                </c:pt>
                <c:pt idx="13914">
                  <c:v>258.98360000000002</c:v>
                </c:pt>
                <c:pt idx="13915">
                  <c:v>259.01679999999999</c:v>
                </c:pt>
                <c:pt idx="13916">
                  <c:v>259.05009999999999</c:v>
                </c:pt>
                <c:pt idx="13917">
                  <c:v>259.08330000000001</c:v>
                </c:pt>
                <c:pt idx="13918">
                  <c:v>259.11660000000001</c:v>
                </c:pt>
                <c:pt idx="13919">
                  <c:v>259.1499</c:v>
                </c:pt>
                <c:pt idx="13920">
                  <c:v>259.1832</c:v>
                </c:pt>
                <c:pt idx="13921">
                  <c:v>259.21640000000002</c:v>
                </c:pt>
                <c:pt idx="13922">
                  <c:v>259.24970000000002</c:v>
                </c:pt>
                <c:pt idx="13923">
                  <c:v>259.28300000000002</c:v>
                </c:pt>
                <c:pt idx="13924">
                  <c:v>259.31630000000001</c:v>
                </c:pt>
                <c:pt idx="13925">
                  <c:v>259.34949999999998</c:v>
                </c:pt>
                <c:pt idx="13926">
                  <c:v>259.38279999999997</c:v>
                </c:pt>
                <c:pt idx="13927">
                  <c:v>259.41609999999997</c:v>
                </c:pt>
                <c:pt idx="13928">
                  <c:v>259.44940000000003</c:v>
                </c:pt>
                <c:pt idx="13929">
                  <c:v>259.48270000000002</c:v>
                </c:pt>
                <c:pt idx="13930">
                  <c:v>259.51600000000002</c:v>
                </c:pt>
                <c:pt idx="13931">
                  <c:v>259.54930000000002</c:v>
                </c:pt>
                <c:pt idx="13932">
                  <c:v>259.58260000000001</c:v>
                </c:pt>
                <c:pt idx="13933">
                  <c:v>259.61590000000001</c:v>
                </c:pt>
                <c:pt idx="13934">
                  <c:v>259.64920000000001</c:v>
                </c:pt>
                <c:pt idx="13935">
                  <c:v>259.6825</c:v>
                </c:pt>
                <c:pt idx="13936">
                  <c:v>259.7158</c:v>
                </c:pt>
                <c:pt idx="13937">
                  <c:v>259.7491</c:v>
                </c:pt>
                <c:pt idx="13938">
                  <c:v>259.7824</c:v>
                </c:pt>
                <c:pt idx="13939">
                  <c:v>259.81580000000002</c:v>
                </c:pt>
                <c:pt idx="13940">
                  <c:v>259.84910000000002</c:v>
                </c:pt>
                <c:pt idx="13941">
                  <c:v>259.88240000000002</c:v>
                </c:pt>
                <c:pt idx="13942">
                  <c:v>259.91570000000002</c:v>
                </c:pt>
                <c:pt idx="13943">
                  <c:v>259.94900000000001</c:v>
                </c:pt>
                <c:pt idx="13944">
                  <c:v>259.98239999999998</c:v>
                </c:pt>
                <c:pt idx="13945">
                  <c:v>260.01569999999998</c:v>
                </c:pt>
                <c:pt idx="13946">
                  <c:v>260.04899999999998</c:v>
                </c:pt>
                <c:pt idx="13947">
                  <c:v>260.08229999999998</c:v>
                </c:pt>
                <c:pt idx="13948">
                  <c:v>260.1157</c:v>
                </c:pt>
                <c:pt idx="13949">
                  <c:v>260.149</c:v>
                </c:pt>
                <c:pt idx="13950">
                  <c:v>260.1823</c:v>
                </c:pt>
                <c:pt idx="13951">
                  <c:v>260.21570000000003</c:v>
                </c:pt>
                <c:pt idx="13952">
                  <c:v>260.24900000000002</c:v>
                </c:pt>
                <c:pt idx="13953">
                  <c:v>260.2824</c:v>
                </c:pt>
                <c:pt idx="13954">
                  <c:v>260.31569999999999</c:v>
                </c:pt>
                <c:pt idx="13955">
                  <c:v>260.34910000000002</c:v>
                </c:pt>
                <c:pt idx="13956">
                  <c:v>260.38240000000002</c:v>
                </c:pt>
                <c:pt idx="13957">
                  <c:v>260.41579999999999</c:v>
                </c:pt>
                <c:pt idx="13958">
                  <c:v>260.44909999999999</c:v>
                </c:pt>
                <c:pt idx="13959">
                  <c:v>260.48250000000002</c:v>
                </c:pt>
                <c:pt idx="13960">
                  <c:v>260.51580000000001</c:v>
                </c:pt>
                <c:pt idx="13961">
                  <c:v>260.54919999999998</c:v>
                </c:pt>
                <c:pt idx="13962">
                  <c:v>260.58260000000001</c:v>
                </c:pt>
                <c:pt idx="13963">
                  <c:v>260.61590000000001</c:v>
                </c:pt>
                <c:pt idx="13964">
                  <c:v>260.64929999999998</c:v>
                </c:pt>
                <c:pt idx="13965">
                  <c:v>260.68270000000001</c:v>
                </c:pt>
                <c:pt idx="13966">
                  <c:v>260.71600000000001</c:v>
                </c:pt>
                <c:pt idx="13967">
                  <c:v>260.74939999999998</c:v>
                </c:pt>
                <c:pt idx="13968">
                  <c:v>260.78280000000001</c:v>
                </c:pt>
                <c:pt idx="13969">
                  <c:v>260.81619999999998</c:v>
                </c:pt>
                <c:pt idx="13970">
                  <c:v>260.84949999999998</c:v>
                </c:pt>
                <c:pt idx="13971">
                  <c:v>260.88290000000001</c:v>
                </c:pt>
                <c:pt idx="13972">
                  <c:v>260.91629999999998</c:v>
                </c:pt>
                <c:pt idx="13973">
                  <c:v>260.94970000000001</c:v>
                </c:pt>
                <c:pt idx="13974">
                  <c:v>260.98309999999998</c:v>
                </c:pt>
                <c:pt idx="13975">
                  <c:v>261.01650000000001</c:v>
                </c:pt>
                <c:pt idx="13976">
                  <c:v>261.04989999999998</c:v>
                </c:pt>
                <c:pt idx="13977">
                  <c:v>261.08330000000001</c:v>
                </c:pt>
                <c:pt idx="13978">
                  <c:v>261.11669999999998</c:v>
                </c:pt>
                <c:pt idx="13979">
                  <c:v>261.15010000000001</c:v>
                </c:pt>
                <c:pt idx="13980">
                  <c:v>261.18349999999998</c:v>
                </c:pt>
                <c:pt idx="13981">
                  <c:v>261.21690000000001</c:v>
                </c:pt>
                <c:pt idx="13982">
                  <c:v>261.25029999999998</c:v>
                </c:pt>
                <c:pt idx="13983">
                  <c:v>261.28370000000001</c:v>
                </c:pt>
                <c:pt idx="13984">
                  <c:v>261.31709999999998</c:v>
                </c:pt>
                <c:pt idx="13985">
                  <c:v>261.35050000000001</c:v>
                </c:pt>
                <c:pt idx="13986">
                  <c:v>261.38389999999998</c:v>
                </c:pt>
                <c:pt idx="13987">
                  <c:v>261.41739999999999</c:v>
                </c:pt>
                <c:pt idx="13988">
                  <c:v>261.45080000000002</c:v>
                </c:pt>
                <c:pt idx="13989">
                  <c:v>261.48419999999999</c:v>
                </c:pt>
                <c:pt idx="13990">
                  <c:v>261.51760000000002</c:v>
                </c:pt>
                <c:pt idx="13991">
                  <c:v>261.55099999999999</c:v>
                </c:pt>
                <c:pt idx="13992">
                  <c:v>261.58449999999999</c:v>
                </c:pt>
                <c:pt idx="13993">
                  <c:v>261.61790000000002</c:v>
                </c:pt>
                <c:pt idx="13994">
                  <c:v>261.65129999999999</c:v>
                </c:pt>
                <c:pt idx="13995">
                  <c:v>261.6848</c:v>
                </c:pt>
                <c:pt idx="13996">
                  <c:v>261.71820000000002</c:v>
                </c:pt>
                <c:pt idx="13997">
                  <c:v>261.7516</c:v>
                </c:pt>
                <c:pt idx="13998">
                  <c:v>261.7851</c:v>
                </c:pt>
                <c:pt idx="13999">
                  <c:v>261.81849999999997</c:v>
                </c:pt>
                <c:pt idx="14000">
                  <c:v>261.85199999999998</c:v>
                </c:pt>
                <c:pt idx="14001">
                  <c:v>261.8854</c:v>
                </c:pt>
                <c:pt idx="14002">
                  <c:v>261.91890000000001</c:v>
                </c:pt>
                <c:pt idx="14003">
                  <c:v>261.95229999999998</c:v>
                </c:pt>
                <c:pt idx="14004">
                  <c:v>261.98570000000001</c:v>
                </c:pt>
                <c:pt idx="14005">
                  <c:v>262.01920000000001</c:v>
                </c:pt>
                <c:pt idx="14006">
                  <c:v>262.05270000000002</c:v>
                </c:pt>
                <c:pt idx="14007">
                  <c:v>262.08609999999999</c:v>
                </c:pt>
                <c:pt idx="14008">
                  <c:v>262.11959999999999</c:v>
                </c:pt>
                <c:pt idx="14009">
                  <c:v>262.15300000000002</c:v>
                </c:pt>
                <c:pt idx="14010">
                  <c:v>262.18650000000002</c:v>
                </c:pt>
                <c:pt idx="14011">
                  <c:v>262.22000000000003</c:v>
                </c:pt>
                <c:pt idx="14012">
                  <c:v>262.2534</c:v>
                </c:pt>
                <c:pt idx="14013">
                  <c:v>262.2869</c:v>
                </c:pt>
                <c:pt idx="14014">
                  <c:v>262.32040000000001</c:v>
                </c:pt>
                <c:pt idx="14015">
                  <c:v>262.35390000000001</c:v>
                </c:pt>
                <c:pt idx="14016">
                  <c:v>262.38740000000001</c:v>
                </c:pt>
                <c:pt idx="14017">
                  <c:v>262.42079999999999</c:v>
                </c:pt>
                <c:pt idx="14018">
                  <c:v>262.45429999999999</c:v>
                </c:pt>
                <c:pt idx="14019">
                  <c:v>262.48779999999999</c:v>
                </c:pt>
                <c:pt idx="14020">
                  <c:v>262.5213</c:v>
                </c:pt>
                <c:pt idx="14021">
                  <c:v>262.5548</c:v>
                </c:pt>
                <c:pt idx="14022">
                  <c:v>262.5883</c:v>
                </c:pt>
                <c:pt idx="14023">
                  <c:v>262.62180000000001</c:v>
                </c:pt>
                <c:pt idx="14024">
                  <c:v>262.65530000000001</c:v>
                </c:pt>
                <c:pt idx="14025">
                  <c:v>262.68880000000001</c:v>
                </c:pt>
                <c:pt idx="14026">
                  <c:v>262.72230000000002</c:v>
                </c:pt>
                <c:pt idx="14027">
                  <c:v>262.75580000000002</c:v>
                </c:pt>
                <c:pt idx="14028">
                  <c:v>262.78930000000003</c:v>
                </c:pt>
                <c:pt idx="14029">
                  <c:v>262.82279999999997</c:v>
                </c:pt>
                <c:pt idx="14030">
                  <c:v>262.85629999999998</c:v>
                </c:pt>
                <c:pt idx="14031">
                  <c:v>262.88979999999998</c:v>
                </c:pt>
                <c:pt idx="14032">
                  <c:v>262.92329999999998</c:v>
                </c:pt>
                <c:pt idx="14033">
                  <c:v>262.95679999999999</c:v>
                </c:pt>
                <c:pt idx="14034">
                  <c:v>262.99029999999999</c:v>
                </c:pt>
                <c:pt idx="14035">
                  <c:v>263.02390000000003</c:v>
                </c:pt>
                <c:pt idx="14036">
                  <c:v>263.05739999999997</c:v>
                </c:pt>
                <c:pt idx="14037">
                  <c:v>263.09089999999998</c:v>
                </c:pt>
                <c:pt idx="14038">
                  <c:v>263.12439999999998</c:v>
                </c:pt>
                <c:pt idx="14039">
                  <c:v>263.15800000000002</c:v>
                </c:pt>
                <c:pt idx="14040">
                  <c:v>263.19150000000002</c:v>
                </c:pt>
                <c:pt idx="14041">
                  <c:v>263.22500000000002</c:v>
                </c:pt>
                <c:pt idx="14042">
                  <c:v>263.25850000000003</c:v>
                </c:pt>
                <c:pt idx="14043">
                  <c:v>263.2921</c:v>
                </c:pt>
                <c:pt idx="14044">
                  <c:v>263.32560000000001</c:v>
                </c:pt>
                <c:pt idx="14045">
                  <c:v>263.35919999999999</c:v>
                </c:pt>
                <c:pt idx="14046">
                  <c:v>263.39269999999999</c:v>
                </c:pt>
                <c:pt idx="14047">
                  <c:v>263.42619999999999</c:v>
                </c:pt>
                <c:pt idx="14048">
                  <c:v>263.45979999999997</c:v>
                </c:pt>
                <c:pt idx="14049">
                  <c:v>263.49329999999998</c:v>
                </c:pt>
                <c:pt idx="14050">
                  <c:v>263.52690000000001</c:v>
                </c:pt>
                <c:pt idx="14051">
                  <c:v>263.56049999999999</c:v>
                </c:pt>
                <c:pt idx="14052">
                  <c:v>263.59399999999999</c:v>
                </c:pt>
                <c:pt idx="14053">
                  <c:v>263.62759999999997</c:v>
                </c:pt>
                <c:pt idx="14054">
                  <c:v>263.66109999999998</c:v>
                </c:pt>
                <c:pt idx="14055">
                  <c:v>263.69470000000001</c:v>
                </c:pt>
                <c:pt idx="14056">
                  <c:v>263.72820000000002</c:v>
                </c:pt>
                <c:pt idx="14057">
                  <c:v>263.76179999999999</c:v>
                </c:pt>
                <c:pt idx="14058">
                  <c:v>263.79539999999997</c:v>
                </c:pt>
                <c:pt idx="14059">
                  <c:v>263.82889999999998</c:v>
                </c:pt>
                <c:pt idx="14060">
                  <c:v>263.86250000000001</c:v>
                </c:pt>
                <c:pt idx="14061">
                  <c:v>263.89609999999999</c:v>
                </c:pt>
                <c:pt idx="14062">
                  <c:v>263.92970000000003</c:v>
                </c:pt>
                <c:pt idx="14063">
                  <c:v>263.9633</c:v>
                </c:pt>
                <c:pt idx="14064">
                  <c:v>263.99680000000001</c:v>
                </c:pt>
                <c:pt idx="14065">
                  <c:v>264.03039999999999</c:v>
                </c:pt>
                <c:pt idx="14066">
                  <c:v>264.06400000000002</c:v>
                </c:pt>
                <c:pt idx="14067">
                  <c:v>264.0976</c:v>
                </c:pt>
                <c:pt idx="14068">
                  <c:v>264.13119999999998</c:v>
                </c:pt>
                <c:pt idx="14069">
                  <c:v>264.16480000000001</c:v>
                </c:pt>
                <c:pt idx="14070">
                  <c:v>264.19839999999999</c:v>
                </c:pt>
                <c:pt idx="14071">
                  <c:v>264.23200000000003</c:v>
                </c:pt>
                <c:pt idx="14072">
                  <c:v>264.26560000000001</c:v>
                </c:pt>
                <c:pt idx="14073">
                  <c:v>264.29919999999998</c:v>
                </c:pt>
                <c:pt idx="14074">
                  <c:v>264.33280000000002</c:v>
                </c:pt>
                <c:pt idx="14075">
                  <c:v>264.3664</c:v>
                </c:pt>
                <c:pt idx="14076">
                  <c:v>264.39999999999998</c:v>
                </c:pt>
                <c:pt idx="14077">
                  <c:v>264.43360000000001</c:v>
                </c:pt>
                <c:pt idx="14078">
                  <c:v>264.46719999999999</c:v>
                </c:pt>
                <c:pt idx="14079">
                  <c:v>264.50080000000003</c:v>
                </c:pt>
                <c:pt idx="14080">
                  <c:v>264.53440000000001</c:v>
                </c:pt>
                <c:pt idx="14081">
                  <c:v>264.56810000000002</c:v>
                </c:pt>
                <c:pt idx="14082">
                  <c:v>264.60169999999999</c:v>
                </c:pt>
                <c:pt idx="14083">
                  <c:v>264.63529999999997</c:v>
                </c:pt>
                <c:pt idx="14084">
                  <c:v>264.66890000000001</c:v>
                </c:pt>
                <c:pt idx="14085">
                  <c:v>264.70249999999999</c:v>
                </c:pt>
                <c:pt idx="14086">
                  <c:v>264.73610000000002</c:v>
                </c:pt>
                <c:pt idx="14087">
                  <c:v>264.76979999999998</c:v>
                </c:pt>
                <c:pt idx="14088">
                  <c:v>264.80340000000001</c:v>
                </c:pt>
                <c:pt idx="14089">
                  <c:v>264.83710000000002</c:v>
                </c:pt>
                <c:pt idx="14090">
                  <c:v>264.8707</c:v>
                </c:pt>
                <c:pt idx="14091">
                  <c:v>264.90429999999998</c:v>
                </c:pt>
                <c:pt idx="14092">
                  <c:v>264.93799999999999</c:v>
                </c:pt>
                <c:pt idx="14093">
                  <c:v>264.97160000000002</c:v>
                </c:pt>
                <c:pt idx="14094">
                  <c:v>265.0052</c:v>
                </c:pt>
                <c:pt idx="14095">
                  <c:v>265.03890000000001</c:v>
                </c:pt>
                <c:pt idx="14096">
                  <c:v>265.07260000000002</c:v>
                </c:pt>
                <c:pt idx="14097">
                  <c:v>265.1062</c:v>
                </c:pt>
                <c:pt idx="14098">
                  <c:v>265.13990000000001</c:v>
                </c:pt>
                <c:pt idx="14099">
                  <c:v>265.17349999999999</c:v>
                </c:pt>
                <c:pt idx="14100">
                  <c:v>265.2072</c:v>
                </c:pt>
                <c:pt idx="14101">
                  <c:v>265.24079999999998</c:v>
                </c:pt>
                <c:pt idx="14102">
                  <c:v>265.27449999999999</c:v>
                </c:pt>
                <c:pt idx="14103">
                  <c:v>265.3082</c:v>
                </c:pt>
                <c:pt idx="14104">
                  <c:v>265.34179999999998</c:v>
                </c:pt>
                <c:pt idx="14105">
                  <c:v>265.37549999999999</c:v>
                </c:pt>
                <c:pt idx="14106">
                  <c:v>265.4092</c:v>
                </c:pt>
                <c:pt idx="14107">
                  <c:v>265.44279999999998</c:v>
                </c:pt>
                <c:pt idx="14108">
                  <c:v>265.47649999999999</c:v>
                </c:pt>
                <c:pt idx="14109">
                  <c:v>265.5102</c:v>
                </c:pt>
                <c:pt idx="14110">
                  <c:v>265.54390000000001</c:v>
                </c:pt>
                <c:pt idx="14111">
                  <c:v>265.57749999999999</c:v>
                </c:pt>
                <c:pt idx="14112">
                  <c:v>265.6112</c:v>
                </c:pt>
                <c:pt idx="14113">
                  <c:v>265.64490000000001</c:v>
                </c:pt>
                <c:pt idx="14114">
                  <c:v>265.67860000000002</c:v>
                </c:pt>
                <c:pt idx="14115">
                  <c:v>265.71230000000003</c:v>
                </c:pt>
                <c:pt idx="14116">
                  <c:v>265.74599999999998</c:v>
                </c:pt>
                <c:pt idx="14117">
                  <c:v>265.77969999999999</c:v>
                </c:pt>
                <c:pt idx="14118">
                  <c:v>265.8134</c:v>
                </c:pt>
                <c:pt idx="14119">
                  <c:v>265.84710000000001</c:v>
                </c:pt>
                <c:pt idx="14120">
                  <c:v>265.88080000000002</c:v>
                </c:pt>
                <c:pt idx="14121">
                  <c:v>265.91449999999998</c:v>
                </c:pt>
                <c:pt idx="14122">
                  <c:v>265.94819999999999</c:v>
                </c:pt>
                <c:pt idx="14123">
                  <c:v>265.9819</c:v>
                </c:pt>
                <c:pt idx="14124">
                  <c:v>266.01560000000001</c:v>
                </c:pt>
                <c:pt idx="14125">
                  <c:v>266.04930000000002</c:v>
                </c:pt>
                <c:pt idx="14126">
                  <c:v>266.08300000000003</c:v>
                </c:pt>
                <c:pt idx="14127">
                  <c:v>266.11680000000001</c:v>
                </c:pt>
                <c:pt idx="14128">
                  <c:v>266.15050000000002</c:v>
                </c:pt>
                <c:pt idx="14129">
                  <c:v>266.18419999999998</c:v>
                </c:pt>
                <c:pt idx="14130">
                  <c:v>266.21789999999999</c:v>
                </c:pt>
                <c:pt idx="14131">
                  <c:v>266.2516</c:v>
                </c:pt>
                <c:pt idx="14132">
                  <c:v>266.28539999999998</c:v>
                </c:pt>
                <c:pt idx="14133">
                  <c:v>266.31909999999999</c:v>
                </c:pt>
                <c:pt idx="14134">
                  <c:v>266.3528</c:v>
                </c:pt>
                <c:pt idx="14135">
                  <c:v>266.38659999999999</c:v>
                </c:pt>
                <c:pt idx="14136">
                  <c:v>266.4203</c:v>
                </c:pt>
                <c:pt idx="14137">
                  <c:v>266.45400000000001</c:v>
                </c:pt>
                <c:pt idx="14138">
                  <c:v>266.48779999999999</c:v>
                </c:pt>
                <c:pt idx="14139">
                  <c:v>266.5215</c:v>
                </c:pt>
                <c:pt idx="14140">
                  <c:v>266.55520000000001</c:v>
                </c:pt>
                <c:pt idx="14141">
                  <c:v>266.589</c:v>
                </c:pt>
                <c:pt idx="14142">
                  <c:v>266.62270000000001</c:v>
                </c:pt>
                <c:pt idx="14143">
                  <c:v>266.65649999999999</c:v>
                </c:pt>
                <c:pt idx="14144">
                  <c:v>266.6902</c:v>
                </c:pt>
                <c:pt idx="14145">
                  <c:v>266.72399999999999</c:v>
                </c:pt>
                <c:pt idx="14146">
                  <c:v>266.75779999999997</c:v>
                </c:pt>
                <c:pt idx="14147">
                  <c:v>266.79149999999998</c:v>
                </c:pt>
                <c:pt idx="14148">
                  <c:v>266.82530000000003</c:v>
                </c:pt>
                <c:pt idx="14149">
                  <c:v>266.85899999999998</c:v>
                </c:pt>
                <c:pt idx="14150">
                  <c:v>266.89280000000002</c:v>
                </c:pt>
                <c:pt idx="14151">
                  <c:v>266.92660000000001</c:v>
                </c:pt>
                <c:pt idx="14152">
                  <c:v>266.96030000000002</c:v>
                </c:pt>
                <c:pt idx="14153">
                  <c:v>266.9941</c:v>
                </c:pt>
                <c:pt idx="14154">
                  <c:v>267.02789999999999</c:v>
                </c:pt>
                <c:pt idx="14155">
                  <c:v>267.0616</c:v>
                </c:pt>
                <c:pt idx="14156">
                  <c:v>267.09539999999998</c:v>
                </c:pt>
                <c:pt idx="14157">
                  <c:v>267.12920000000003</c:v>
                </c:pt>
                <c:pt idx="14158">
                  <c:v>267.16300000000001</c:v>
                </c:pt>
                <c:pt idx="14159">
                  <c:v>267.1968</c:v>
                </c:pt>
                <c:pt idx="14160">
                  <c:v>267.23059999999998</c:v>
                </c:pt>
                <c:pt idx="14161">
                  <c:v>267.26429999999999</c:v>
                </c:pt>
                <c:pt idx="14162">
                  <c:v>267.29820000000001</c:v>
                </c:pt>
                <c:pt idx="14163">
                  <c:v>267.33190000000002</c:v>
                </c:pt>
                <c:pt idx="14164">
                  <c:v>267.3657</c:v>
                </c:pt>
                <c:pt idx="14165">
                  <c:v>267.39949999999999</c:v>
                </c:pt>
                <c:pt idx="14166">
                  <c:v>267.43329999999997</c:v>
                </c:pt>
                <c:pt idx="14167">
                  <c:v>267.46710000000002</c:v>
                </c:pt>
                <c:pt idx="14168">
                  <c:v>267.5009</c:v>
                </c:pt>
                <c:pt idx="14169">
                  <c:v>267.53469999999999</c:v>
                </c:pt>
                <c:pt idx="14170">
                  <c:v>267.56849999999997</c:v>
                </c:pt>
                <c:pt idx="14171">
                  <c:v>267.60239999999999</c:v>
                </c:pt>
                <c:pt idx="14172">
                  <c:v>267.63619999999997</c:v>
                </c:pt>
                <c:pt idx="14173">
                  <c:v>267.67</c:v>
                </c:pt>
                <c:pt idx="14174">
                  <c:v>267.7038</c:v>
                </c:pt>
                <c:pt idx="14175">
                  <c:v>267.73759999999999</c:v>
                </c:pt>
                <c:pt idx="14176">
                  <c:v>267.77140000000003</c:v>
                </c:pt>
                <c:pt idx="14177">
                  <c:v>267.80529999999999</c:v>
                </c:pt>
                <c:pt idx="14178">
                  <c:v>267.83909999999997</c:v>
                </c:pt>
                <c:pt idx="14179">
                  <c:v>267.87290000000002</c:v>
                </c:pt>
                <c:pt idx="14180">
                  <c:v>267.9067</c:v>
                </c:pt>
                <c:pt idx="14181">
                  <c:v>267.94060000000002</c:v>
                </c:pt>
                <c:pt idx="14182">
                  <c:v>267.9744</c:v>
                </c:pt>
                <c:pt idx="14183">
                  <c:v>268.00819999999999</c:v>
                </c:pt>
                <c:pt idx="14184">
                  <c:v>268.0421</c:v>
                </c:pt>
                <c:pt idx="14185">
                  <c:v>268.07589999999999</c:v>
                </c:pt>
                <c:pt idx="14186">
                  <c:v>268.10969999999998</c:v>
                </c:pt>
                <c:pt idx="14187">
                  <c:v>268.14359999999999</c:v>
                </c:pt>
                <c:pt idx="14188">
                  <c:v>268.17739999999998</c:v>
                </c:pt>
                <c:pt idx="14189">
                  <c:v>268.21129999999999</c:v>
                </c:pt>
                <c:pt idx="14190">
                  <c:v>268.24509999999998</c:v>
                </c:pt>
                <c:pt idx="14191">
                  <c:v>268.279</c:v>
                </c:pt>
                <c:pt idx="14192">
                  <c:v>268.31279999999998</c:v>
                </c:pt>
                <c:pt idx="14193">
                  <c:v>268.3467</c:v>
                </c:pt>
                <c:pt idx="14194">
                  <c:v>268.38060000000002</c:v>
                </c:pt>
                <c:pt idx="14195">
                  <c:v>268.4144</c:v>
                </c:pt>
                <c:pt idx="14196">
                  <c:v>268.44830000000002</c:v>
                </c:pt>
                <c:pt idx="14197">
                  <c:v>268.4821</c:v>
                </c:pt>
                <c:pt idx="14198">
                  <c:v>268.51600000000002</c:v>
                </c:pt>
                <c:pt idx="14199">
                  <c:v>268.54989999999998</c:v>
                </c:pt>
                <c:pt idx="14200">
                  <c:v>268.5838</c:v>
                </c:pt>
                <c:pt idx="14201">
                  <c:v>268.61759999999998</c:v>
                </c:pt>
                <c:pt idx="14202">
                  <c:v>268.6515</c:v>
                </c:pt>
                <c:pt idx="14203">
                  <c:v>268.68540000000002</c:v>
                </c:pt>
                <c:pt idx="14204">
                  <c:v>268.71929999999998</c:v>
                </c:pt>
                <c:pt idx="14205">
                  <c:v>268.75310000000002</c:v>
                </c:pt>
                <c:pt idx="14206">
                  <c:v>268.78699999999998</c:v>
                </c:pt>
                <c:pt idx="14207">
                  <c:v>268.82089999999999</c:v>
                </c:pt>
                <c:pt idx="14208">
                  <c:v>268.85480000000001</c:v>
                </c:pt>
                <c:pt idx="14209">
                  <c:v>268.88869999999997</c:v>
                </c:pt>
                <c:pt idx="14210">
                  <c:v>268.92259999999999</c:v>
                </c:pt>
                <c:pt idx="14211">
                  <c:v>268.95650000000001</c:v>
                </c:pt>
                <c:pt idx="14212">
                  <c:v>268.99040000000002</c:v>
                </c:pt>
                <c:pt idx="14213">
                  <c:v>269.02429999999998</c:v>
                </c:pt>
                <c:pt idx="14214">
                  <c:v>269.0582</c:v>
                </c:pt>
                <c:pt idx="14215">
                  <c:v>269.09210000000002</c:v>
                </c:pt>
                <c:pt idx="14216">
                  <c:v>269.12599999999998</c:v>
                </c:pt>
                <c:pt idx="14217">
                  <c:v>269.15989999999999</c:v>
                </c:pt>
                <c:pt idx="14218">
                  <c:v>269.19380000000001</c:v>
                </c:pt>
                <c:pt idx="14219">
                  <c:v>269.22770000000003</c:v>
                </c:pt>
                <c:pt idx="14220">
                  <c:v>269.26159999999999</c:v>
                </c:pt>
                <c:pt idx="14221">
                  <c:v>269.29559999999998</c:v>
                </c:pt>
                <c:pt idx="14222">
                  <c:v>269.3295</c:v>
                </c:pt>
                <c:pt idx="14223">
                  <c:v>269.36340000000001</c:v>
                </c:pt>
                <c:pt idx="14224">
                  <c:v>269.39729999999997</c:v>
                </c:pt>
                <c:pt idx="14225">
                  <c:v>269.43119999999999</c:v>
                </c:pt>
                <c:pt idx="14226">
                  <c:v>269.46519999999998</c:v>
                </c:pt>
                <c:pt idx="14227">
                  <c:v>269.4991</c:v>
                </c:pt>
                <c:pt idx="14228">
                  <c:v>269.53300000000002</c:v>
                </c:pt>
                <c:pt idx="14229">
                  <c:v>269.56700000000001</c:v>
                </c:pt>
                <c:pt idx="14230">
                  <c:v>269.60090000000002</c:v>
                </c:pt>
                <c:pt idx="14231">
                  <c:v>269.63479999999998</c:v>
                </c:pt>
                <c:pt idx="14232">
                  <c:v>269.66879999999998</c:v>
                </c:pt>
                <c:pt idx="14233">
                  <c:v>269.70269999999999</c:v>
                </c:pt>
                <c:pt idx="14234">
                  <c:v>269.73669999999998</c:v>
                </c:pt>
                <c:pt idx="14235">
                  <c:v>269.7706</c:v>
                </c:pt>
                <c:pt idx="14236">
                  <c:v>269.80459999999999</c:v>
                </c:pt>
                <c:pt idx="14237">
                  <c:v>269.83850000000001</c:v>
                </c:pt>
                <c:pt idx="14238">
                  <c:v>269.8725</c:v>
                </c:pt>
                <c:pt idx="14239">
                  <c:v>269.90640000000002</c:v>
                </c:pt>
                <c:pt idx="14240">
                  <c:v>269.94040000000001</c:v>
                </c:pt>
                <c:pt idx="14241">
                  <c:v>269.97430000000003</c:v>
                </c:pt>
                <c:pt idx="14242">
                  <c:v>270.00830000000002</c:v>
                </c:pt>
                <c:pt idx="14243">
                  <c:v>270.04230000000001</c:v>
                </c:pt>
                <c:pt idx="14244">
                  <c:v>270.07619999999997</c:v>
                </c:pt>
                <c:pt idx="14245">
                  <c:v>270.11020000000002</c:v>
                </c:pt>
                <c:pt idx="14246">
                  <c:v>270.14420000000001</c:v>
                </c:pt>
                <c:pt idx="14247">
                  <c:v>270.17809999999997</c:v>
                </c:pt>
                <c:pt idx="14248">
                  <c:v>270.21210000000002</c:v>
                </c:pt>
                <c:pt idx="14249">
                  <c:v>270.24610000000001</c:v>
                </c:pt>
                <c:pt idx="14250">
                  <c:v>270.2801</c:v>
                </c:pt>
                <c:pt idx="14251">
                  <c:v>270.3141</c:v>
                </c:pt>
                <c:pt idx="14252">
                  <c:v>270.34800000000001</c:v>
                </c:pt>
                <c:pt idx="14253">
                  <c:v>270.38200000000001</c:v>
                </c:pt>
                <c:pt idx="14254">
                  <c:v>270.416</c:v>
                </c:pt>
                <c:pt idx="14255">
                  <c:v>270.45</c:v>
                </c:pt>
                <c:pt idx="14256">
                  <c:v>270.48399999999998</c:v>
                </c:pt>
                <c:pt idx="14257">
                  <c:v>270.51799999999997</c:v>
                </c:pt>
                <c:pt idx="14258">
                  <c:v>270.55200000000002</c:v>
                </c:pt>
                <c:pt idx="14259">
                  <c:v>270.58600000000001</c:v>
                </c:pt>
                <c:pt idx="14260">
                  <c:v>270.62</c:v>
                </c:pt>
                <c:pt idx="14261">
                  <c:v>270.654</c:v>
                </c:pt>
                <c:pt idx="14262">
                  <c:v>270.68799999999999</c:v>
                </c:pt>
                <c:pt idx="14263">
                  <c:v>270.72199999999998</c:v>
                </c:pt>
                <c:pt idx="14264">
                  <c:v>270.75599999999997</c:v>
                </c:pt>
                <c:pt idx="14265">
                  <c:v>270.79000000000002</c:v>
                </c:pt>
                <c:pt idx="14266">
                  <c:v>270.82400000000001</c:v>
                </c:pt>
                <c:pt idx="14267">
                  <c:v>270.858</c:v>
                </c:pt>
                <c:pt idx="14268">
                  <c:v>270.892</c:v>
                </c:pt>
                <c:pt idx="14269">
                  <c:v>270.92610000000002</c:v>
                </c:pt>
                <c:pt idx="14270">
                  <c:v>270.96010000000001</c:v>
                </c:pt>
                <c:pt idx="14271">
                  <c:v>270.9941</c:v>
                </c:pt>
                <c:pt idx="14272">
                  <c:v>271.02809999999999</c:v>
                </c:pt>
                <c:pt idx="14273">
                  <c:v>271.06220000000002</c:v>
                </c:pt>
                <c:pt idx="14274">
                  <c:v>271.09620000000001</c:v>
                </c:pt>
                <c:pt idx="14275">
                  <c:v>271.1302</c:v>
                </c:pt>
                <c:pt idx="14276">
                  <c:v>271.16419999999999</c:v>
                </c:pt>
                <c:pt idx="14277">
                  <c:v>271.19830000000002</c:v>
                </c:pt>
                <c:pt idx="14278">
                  <c:v>271.23230000000001</c:v>
                </c:pt>
                <c:pt idx="14279">
                  <c:v>271.26639999999998</c:v>
                </c:pt>
                <c:pt idx="14280">
                  <c:v>271.30040000000002</c:v>
                </c:pt>
                <c:pt idx="14281">
                  <c:v>271.33440000000002</c:v>
                </c:pt>
                <c:pt idx="14282">
                  <c:v>271.36849999999998</c:v>
                </c:pt>
                <c:pt idx="14283">
                  <c:v>271.40260000000001</c:v>
                </c:pt>
                <c:pt idx="14284">
                  <c:v>271.4366</c:v>
                </c:pt>
                <c:pt idx="14285">
                  <c:v>271.47059999999999</c:v>
                </c:pt>
                <c:pt idx="14286">
                  <c:v>271.50470000000001</c:v>
                </c:pt>
                <c:pt idx="14287">
                  <c:v>271.53879999999998</c:v>
                </c:pt>
                <c:pt idx="14288">
                  <c:v>271.57279999999997</c:v>
                </c:pt>
                <c:pt idx="14289">
                  <c:v>271.6069</c:v>
                </c:pt>
                <c:pt idx="14290">
                  <c:v>271.64100000000002</c:v>
                </c:pt>
                <c:pt idx="14291">
                  <c:v>271.67500000000001</c:v>
                </c:pt>
                <c:pt idx="14292">
                  <c:v>271.70909999999998</c:v>
                </c:pt>
                <c:pt idx="14293">
                  <c:v>271.7432</c:v>
                </c:pt>
                <c:pt idx="14294">
                  <c:v>271.77719999999999</c:v>
                </c:pt>
                <c:pt idx="14295">
                  <c:v>271.81130000000002</c:v>
                </c:pt>
                <c:pt idx="14296">
                  <c:v>271.84539999999998</c:v>
                </c:pt>
                <c:pt idx="14297">
                  <c:v>271.87950000000001</c:v>
                </c:pt>
                <c:pt idx="14298">
                  <c:v>271.9135</c:v>
                </c:pt>
                <c:pt idx="14299">
                  <c:v>271.94760000000002</c:v>
                </c:pt>
                <c:pt idx="14300">
                  <c:v>271.98169999999999</c:v>
                </c:pt>
                <c:pt idx="14301">
                  <c:v>272.01580000000001</c:v>
                </c:pt>
                <c:pt idx="14302">
                  <c:v>272.04989999999998</c:v>
                </c:pt>
                <c:pt idx="14303">
                  <c:v>272.084</c:v>
                </c:pt>
                <c:pt idx="14304">
                  <c:v>272.11810000000003</c:v>
                </c:pt>
                <c:pt idx="14305">
                  <c:v>272.15219999999999</c:v>
                </c:pt>
                <c:pt idx="14306">
                  <c:v>272.18619999999999</c:v>
                </c:pt>
                <c:pt idx="14307">
                  <c:v>272.22039999999998</c:v>
                </c:pt>
                <c:pt idx="14308">
                  <c:v>272.25450000000001</c:v>
                </c:pt>
                <c:pt idx="14309">
                  <c:v>272.28859999999997</c:v>
                </c:pt>
                <c:pt idx="14310">
                  <c:v>272.3227</c:v>
                </c:pt>
                <c:pt idx="14311">
                  <c:v>272.35680000000002</c:v>
                </c:pt>
                <c:pt idx="14312">
                  <c:v>272.39089999999999</c:v>
                </c:pt>
                <c:pt idx="14313">
                  <c:v>272.42500000000001</c:v>
                </c:pt>
                <c:pt idx="14314">
                  <c:v>272.45909999999998</c:v>
                </c:pt>
                <c:pt idx="14315">
                  <c:v>272.4932</c:v>
                </c:pt>
                <c:pt idx="14316">
                  <c:v>272.52730000000003</c:v>
                </c:pt>
                <c:pt idx="14317">
                  <c:v>272.56150000000002</c:v>
                </c:pt>
                <c:pt idx="14318">
                  <c:v>272.59559999999999</c:v>
                </c:pt>
                <c:pt idx="14319">
                  <c:v>272.62970000000001</c:v>
                </c:pt>
                <c:pt idx="14320">
                  <c:v>272.66379999999998</c:v>
                </c:pt>
                <c:pt idx="14321">
                  <c:v>272.69799999999998</c:v>
                </c:pt>
                <c:pt idx="14322">
                  <c:v>272.7321</c:v>
                </c:pt>
                <c:pt idx="14323">
                  <c:v>272.7663</c:v>
                </c:pt>
                <c:pt idx="14324">
                  <c:v>272.80040000000002</c:v>
                </c:pt>
                <c:pt idx="14325">
                  <c:v>272.83449999999999</c:v>
                </c:pt>
                <c:pt idx="14326">
                  <c:v>272.86869999999999</c:v>
                </c:pt>
                <c:pt idx="14327">
                  <c:v>272.90280000000001</c:v>
                </c:pt>
                <c:pt idx="14328">
                  <c:v>272.93700000000001</c:v>
                </c:pt>
                <c:pt idx="14329">
                  <c:v>272.97109999999998</c:v>
                </c:pt>
                <c:pt idx="14330">
                  <c:v>273.0052</c:v>
                </c:pt>
                <c:pt idx="14331">
                  <c:v>273.0394</c:v>
                </c:pt>
                <c:pt idx="14332">
                  <c:v>273.07350000000002</c:v>
                </c:pt>
                <c:pt idx="14333">
                  <c:v>273.10770000000002</c:v>
                </c:pt>
                <c:pt idx="14334">
                  <c:v>273.14190000000002</c:v>
                </c:pt>
                <c:pt idx="14335">
                  <c:v>273.17599999999999</c:v>
                </c:pt>
                <c:pt idx="14336">
                  <c:v>273.21019999999999</c:v>
                </c:pt>
                <c:pt idx="14337">
                  <c:v>273.24439999999998</c:v>
                </c:pt>
                <c:pt idx="14338">
                  <c:v>273.27850000000001</c:v>
                </c:pt>
                <c:pt idx="14339">
                  <c:v>273.31270000000001</c:v>
                </c:pt>
                <c:pt idx="14340">
                  <c:v>273.34690000000001</c:v>
                </c:pt>
                <c:pt idx="14341">
                  <c:v>273.38099999999997</c:v>
                </c:pt>
                <c:pt idx="14342">
                  <c:v>273.41520000000003</c:v>
                </c:pt>
                <c:pt idx="14343">
                  <c:v>273.44940000000003</c:v>
                </c:pt>
                <c:pt idx="14344">
                  <c:v>273.48360000000002</c:v>
                </c:pt>
                <c:pt idx="14345">
                  <c:v>273.51769999999999</c:v>
                </c:pt>
                <c:pt idx="14346">
                  <c:v>273.55189999999999</c:v>
                </c:pt>
                <c:pt idx="14347">
                  <c:v>273.58609999999999</c:v>
                </c:pt>
                <c:pt idx="14348">
                  <c:v>273.62029999999999</c:v>
                </c:pt>
                <c:pt idx="14349">
                  <c:v>273.65449999999998</c:v>
                </c:pt>
                <c:pt idx="14350">
                  <c:v>273.68869999999998</c:v>
                </c:pt>
                <c:pt idx="14351">
                  <c:v>273.72289999999998</c:v>
                </c:pt>
                <c:pt idx="14352">
                  <c:v>273.75709999999998</c:v>
                </c:pt>
                <c:pt idx="14353">
                  <c:v>273.79129999999998</c:v>
                </c:pt>
                <c:pt idx="14354">
                  <c:v>273.82549999999998</c:v>
                </c:pt>
                <c:pt idx="14355">
                  <c:v>273.85969999999998</c:v>
                </c:pt>
                <c:pt idx="14356">
                  <c:v>273.89389999999997</c:v>
                </c:pt>
                <c:pt idx="14357">
                  <c:v>273.92809999999997</c:v>
                </c:pt>
                <c:pt idx="14358">
                  <c:v>273.96230000000003</c:v>
                </c:pt>
                <c:pt idx="14359">
                  <c:v>273.99650000000003</c:v>
                </c:pt>
                <c:pt idx="14360">
                  <c:v>274.03070000000002</c:v>
                </c:pt>
                <c:pt idx="14361">
                  <c:v>274.06490000000002</c:v>
                </c:pt>
                <c:pt idx="14362">
                  <c:v>274.0992</c:v>
                </c:pt>
                <c:pt idx="14363">
                  <c:v>274.13339999999999</c:v>
                </c:pt>
                <c:pt idx="14364">
                  <c:v>274.16759999999999</c:v>
                </c:pt>
                <c:pt idx="14365">
                  <c:v>274.20179999999999</c:v>
                </c:pt>
                <c:pt idx="14366">
                  <c:v>274.23610000000002</c:v>
                </c:pt>
                <c:pt idx="14367">
                  <c:v>274.27030000000002</c:v>
                </c:pt>
                <c:pt idx="14368">
                  <c:v>274.30450000000002</c:v>
                </c:pt>
                <c:pt idx="14369">
                  <c:v>274.33870000000002</c:v>
                </c:pt>
                <c:pt idx="14370">
                  <c:v>274.37299999999999</c:v>
                </c:pt>
                <c:pt idx="14371">
                  <c:v>274.40719999999999</c:v>
                </c:pt>
                <c:pt idx="14372">
                  <c:v>274.44139999999999</c:v>
                </c:pt>
                <c:pt idx="14373">
                  <c:v>274.47570000000002</c:v>
                </c:pt>
                <c:pt idx="14374">
                  <c:v>274.50990000000002</c:v>
                </c:pt>
                <c:pt idx="14375">
                  <c:v>274.54419999999999</c:v>
                </c:pt>
                <c:pt idx="14376">
                  <c:v>274.57839999999999</c:v>
                </c:pt>
                <c:pt idx="14377">
                  <c:v>274.61270000000002</c:v>
                </c:pt>
                <c:pt idx="14378">
                  <c:v>274.64690000000002</c:v>
                </c:pt>
                <c:pt idx="14379">
                  <c:v>274.68119999999999</c:v>
                </c:pt>
                <c:pt idx="14380">
                  <c:v>274.71539999999999</c:v>
                </c:pt>
                <c:pt idx="14381">
                  <c:v>274.74970000000002</c:v>
                </c:pt>
                <c:pt idx="14382">
                  <c:v>274.78399999999999</c:v>
                </c:pt>
                <c:pt idx="14383">
                  <c:v>274.81819999999999</c:v>
                </c:pt>
                <c:pt idx="14384">
                  <c:v>274.85250000000002</c:v>
                </c:pt>
                <c:pt idx="14385">
                  <c:v>274.88670000000002</c:v>
                </c:pt>
                <c:pt idx="14386">
                  <c:v>274.92099999999999</c:v>
                </c:pt>
                <c:pt idx="14387">
                  <c:v>274.95530000000002</c:v>
                </c:pt>
                <c:pt idx="14388">
                  <c:v>274.9896</c:v>
                </c:pt>
                <c:pt idx="14389">
                  <c:v>275.02379999999999</c:v>
                </c:pt>
                <c:pt idx="14390">
                  <c:v>275.05810000000002</c:v>
                </c:pt>
                <c:pt idx="14391">
                  <c:v>275.0924</c:v>
                </c:pt>
                <c:pt idx="14392">
                  <c:v>275.12670000000003</c:v>
                </c:pt>
                <c:pt idx="14393">
                  <c:v>275.16090000000003</c:v>
                </c:pt>
                <c:pt idx="14394">
                  <c:v>275.19529999999997</c:v>
                </c:pt>
                <c:pt idx="14395">
                  <c:v>275.22949999999997</c:v>
                </c:pt>
                <c:pt idx="14396">
                  <c:v>275.2638</c:v>
                </c:pt>
                <c:pt idx="14397">
                  <c:v>275.29809999999998</c:v>
                </c:pt>
                <c:pt idx="14398">
                  <c:v>275.33240000000001</c:v>
                </c:pt>
                <c:pt idx="14399">
                  <c:v>275.36669999999998</c:v>
                </c:pt>
                <c:pt idx="14400">
                  <c:v>275.40100000000001</c:v>
                </c:pt>
                <c:pt idx="14401">
                  <c:v>275.43529999999998</c:v>
                </c:pt>
                <c:pt idx="14402">
                  <c:v>275.46960000000001</c:v>
                </c:pt>
                <c:pt idx="14403">
                  <c:v>275.50389999999999</c:v>
                </c:pt>
                <c:pt idx="14404">
                  <c:v>275.53820000000002</c:v>
                </c:pt>
                <c:pt idx="14405">
                  <c:v>275.57249999999999</c:v>
                </c:pt>
                <c:pt idx="14406">
                  <c:v>275.60680000000002</c:v>
                </c:pt>
                <c:pt idx="14407">
                  <c:v>275.64109999999999</c:v>
                </c:pt>
                <c:pt idx="14408">
                  <c:v>275.6755</c:v>
                </c:pt>
                <c:pt idx="14409">
                  <c:v>275.70979999999997</c:v>
                </c:pt>
                <c:pt idx="14410">
                  <c:v>275.7441</c:v>
                </c:pt>
                <c:pt idx="14411">
                  <c:v>275.77839999999998</c:v>
                </c:pt>
                <c:pt idx="14412">
                  <c:v>275.81270000000001</c:v>
                </c:pt>
                <c:pt idx="14413">
                  <c:v>275.84710000000001</c:v>
                </c:pt>
                <c:pt idx="14414">
                  <c:v>275.88139999999999</c:v>
                </c:pt>
                <c:pt idx="14415">
                  <c:v>275.91570000000002</c:v>
                </c:pt>
                <c:pt idx="14416">
                  <c:v>275.95010000000002</c:v>
                </c:pt>
                <c:pt idx="14417">
                  <c:v>275.98439999999999</c:v>
                </c:pt>
                <c:pt idx="14418">
                  <c:v>276.01870000000002</c:v>
                </c:pt>
                <c:pt idx="14419">
                  <c:v>276.05309999999997</c:v>
                </c:pt>
                <c:pt idx="14420">
                  <c:v>276.0874</c:v>
                </c:pt>
                <c:pt idx="14421">
                  <c:v>276.12180000000001</c:v>
                </c:pt>
                <c:pt idx="14422">
                  <c:v>276.15609999999998</c:v>
                </c:pt>
                <c:pt idx="14423">
                  <c:v>276.19049999999999</c:v>
                </c:pt>
                <c:pt idx="14424">
                  <c:v>276.22480000000002</c:v>
                </c:pt>
                <c:pt idx="14425">
                  <c:v>276.25920000000002</c:v>
                </c:pt>
                <c:pt idx="14426">
                  <c:v>276.29349999999999</c:v>
                </c:pt>
                <c:pt idx="14427">
                  <c:v>276.3279</c:v>
                </c:pt>
                <c:pt idx="14428">
                  <c:v>276.36219999999997</c:v>
                </c:pt>
                <c:pt idx="14429">
                  <c:v>276.39659999999998</c:v>
                </c:pt>
                <c:pt idx="14430">
                  <c:v>276.43099999999998</c:v>
                </c:pt>
                <c:pt idx="14431">
                  <c:v>276.46530000000001</c:v>
                </c:pt>
                <c:pt idx="14432">
                  <c:v>276.49970000000002</c:v>
                </c:pt>
                <c:pt idx="14433">
                  <c:v>276.53410000000002</c:v>
                </c:pt>
                <c:pt idx="14434">
                  <c:v>276.5684</c:v>
                </c:pt>
                <c:pt idx="14435">
                  <c:v>276.6028</c:v>
                </c:pt>
                <c:pt idx="14436">
                  <c:v>276.63720000000001</c:v>
                </c:pt>
                <c:pt idx="14437">
                  <c:v>276.67160000000001</c:v>
                </c:pt>
                <c:pt idx="14438">
                  <c:v>276.70589999999999</c:v>
                </c:pt>
                <c:pt idx="14439">
                  <c:v>276.74029999999999</c:v>
                </c:pt>
                <c:pt idx="14440">
                  <c:v>276.7747</c:v>
                </c:pt>
                <c:pt idx="14441">
                  <c:v>276.8091</c:v>
                </c:pt>
                <c:pt idx="14442">
                  <c:v>276.84350000000001</c:v>
                </c:pt>
                <c:pt idx="14443">
                  <c:v>276.87790000000001</c:v>
                </c:pt>
                <c:pt idx="14444">
                  <c:v>276.91230000000002</c:v>
                </c:pt>
                <c:pt idx="14445">
                  <c:v>276.94670000000002</c:v>
                </c:pt>
                <c:pt idx="14446">
                  <c:v>276.98099999999999</c:v>
                </c:pt>
                <c:pt idx="14447">
                  <c:v>277.0154</c:v>
                </c:pt>
                <c:pt idx="14448">
                  <c:v>277.04989999999998</c:v>
                </c:pt>
                <c:pt idx="14449">
                  <c:v>277.08429999999998</c:v>
                </c:pt>
                <c:pt idx="14450">
                  <c:v>277.11869999999999</c:v>
                </c:pt>
                <c:pt idx="14451">
                  <c:v>277.15309999999999</c:v>
                </c:pt>
                <c:pt idx="14452">
                  <c:v>277.1875</c:v>
                </c:pt>
                <c:pt idx="14453">
                  <c:v>277.22190000000001</c:v>
                </c:pt>
                <c:pt idx="14454">
                  <c:v>277.25630000000001</c:v>
                </c:pt>
                <c:pt idx="14455">
                  <c:v>277.29070000000002</c:v>
                </c:pt>
                <c:pt idx="14456">
                  <c:v>277.32510000000002</c:v>
                </c:pt>
                <c:pt idx="14457">
                  <c:v>277.3596</c:v>
                </c:pt>
                <c:pt idx="14458">
                  <c:v>277.39400000000001</c:v>
                </c:pt>
                <c:pt idx="14459">
                  <c:v>277.42840000000001</c:v>
                </c:pt>
                <c:pt idx="14460">
                  <c:v>277.46280000000002</c:v>
                </c:pt>
                <c:pt idx="14461">
                  <c:v>277.4973</c:v>
                </c:pt>
                <c:pt idx="14462">
                  <c:v>277.5317</c:v>
                </c:pt>
                <c:pt idx="14463">
                  <c:v>277.56610000000001</c:v>
                </c:pt>
                <c:pt idx="14464">
                  <c:v>277.60059999999999</c:v>
                </c:pt>
                <c:pt idx="14465">
                  <c:v>277.63499999999999</c:v>
                </c:pt>
                <c:pt idx="14466">
                  <c:v>277.6694</c:v>
                </c:pt>
                <c:pt idx="14467">
                  <c:v>277.70389999999998</c:v>
                </c:pt>
                <c:pt idx="14468">
                  <c:v>277.73829999999998</c:v>
                </c:pt>
                <c:pt idx="14469">
                  <c:v>277.77280000000002</c:v>
                </c:pt>
                <c:pt idx="14470">
                  <c:v>277.80720000000002</c:v>
                </c:pt>
                <c:pt idx="14471">
                  <c:v>277.8417</c:v>
                </c:pt>
                <c:pt idx="14472">
                  <c:v>277.87610000000001</c:v>
                </c:pt>
                <c:pt idx="14473">
                  <c:v>277.91059999999999</c:v>
                </c:pt>
                <c:pt idx="14474">
                  <c:v>277.94499999999999</c:v>
                </c:pt>
                <c:pt idx="14475">
                  <c:v>277.97949999999997</c:v>
                </c:pt>
                <c:pt idx="14476">
                  <c:v>278.01389999999998</c:v>
                </c:pt>
                <c:pt idx="14477">
                  <c:v>278.04840000000002</c:v>
                </c:pt>
                <c:pt idx="14478">
                  <c:v>278.0829</c:v>
                </c:pt>
                <c:pt idx="14479">
                  <c:v>278.11739999999998</c:v>
                </c:pt>
                <c:pt idx="14480">
                  <c:v>278.15179999999998</c:v>
                </c:pt>
                <c:pt idx="14481">
                  <c:v>278.18630000000002</c:v>
                </c:pt>
                <c:pt idx="14482">
                  <c:v>278.2208</c:v>
                </c:pt>
                <c:pt idx="14483">
                  <c:v>278.2552</c:v>
                </c:pt>
                <c:pt idx="14484">
                  <c:v>278.28969999999998</c:v>
                </c:pt>
                <c:pt idx="14485">
                  <c:v>278.32420000000002</c:v>
                </c:pt>
                <c:pt idx="14486">
                  <c:v>278.3587</c:v>
                </c:pt>
                <c:pt idx="14487">
                  <c:v>278.39319999999998</c:v>
                </c:pt>
                <c:pt idx="14488">
                  <c:v>278.42770000000002</c:v>
                </c:pt>
                <c:pt idx="14489">
                  <c:v>278.4622</c:v>
                </c:pt>
                <c:pt idx="14490">
                  <c:v>278.4966</c:v>
                </c:pt>
                <c:pt idx="14491">
                  <c:v>278.53109999999998</c:v>
                </c:pt>
                <c:pt idx="14492">
                  <c:v>278.56560000000002</c:v>
                </c:pt>
                <c:pt idx="14493">
                  <c:v>278.6001</c:v>
                </c:pt>
                <c:pt idx="14494">
                  <c:v>278.63459999999998</c:v>
                </c:pt>
                <c:pt idx="14495">
                  <c:v>278.66910000000001</c:v>
                </c:pt>
                <c:pt idx="14496">
                  <c:v>278.70359999999999</c:v>
                </c:pt>
                <c:pt idx="14497">
                  <c:v>278.73809999999997</c:v>
                </c:pt>
                <c:pt idx="14498">
                  <c:v>278.77260000000001</c:v>
                </c:pt>
                <c:pt idx="14499">
                  <c:v>278.80720000000002</c:v>
                </c:pt>
                <c:pt idx="14500">
                  <c:v>278.8417</c:v>
                </c:pt>
                <c:pt idx="14501">
                  <c:v>278.87619999999998</c:v>
                </c:pt>
                <c:pt idx="14502">
                  <c:v>278.91070000000002</c:v>
                </c:pt>
                <c:pt idx="14503">
                  <c:v>278.9452</c:v>
                </c:pt>
                <c:pt idx="14504">
                  <c:v>278.97969999999998</c:v>
                </c:pt>
                <c:pt idx="14505">
                  <c:v>279.01429999999999</c:v>
                </c:pt>
                <c:pt idx="14506">
                  <c:v>279.04880000000003</c:v>
                </c:pt>
                <c:pt idx="14507">
                  <c:v>279.08330000000001</c:v>
                </c:pt>
                <c:pt idx="14508">
                  <c:v>279.11779999999999</c:v>
                </c:pt>
                <c:pt idx="14509">
                  <c:v>279.1524</c:v>
                </c:pt>
                <c:pt idx="14510">
                  <c:v>279.18689999999998</c:v>
                </c:pt>
                <c:pt idx="14511">
                  <c:v>279.22140000000002</c:v>
                </c:pt>
                <c:pt idx="14512">
                  <c:v>279.25599999999997</c:v>
                </c:pt>
                <c:pt idx="14513">
                  <c:v>279.29050000000001</c:v>
                </c:pt>
                <c:pt idx="14514">
                  <c:v>279.32510000000002</c:v>
                </c:pt>
                <c:pt idx="14515">
                  <c:v>279.3596</c:v>
                </c:pt>
                <c:pt idx="14516">
                  <c:v>279.39420000000001</c:v>
                </c:pt>
                <c:pt idx="14517">
                  <c:v>279.42869999999999</c:v>
                </c:pt>
                <c:pt idx="14518">
                  <c:v>279.4633</c:v>
                </c:pt>
                <c:pt idx="14519">
                  <c:v>279.49779999999998</c:v>
                </c:pt>
                <c:pt idx="14520">
                  <c:v>279.53230000000002</c:v>
                </c:pt>
                <c:pt idx="14521">
                  <c:v>279.56689999999998</c:v>
                </c:pt>
                <c:pt idx="14522">
                  <c:v>279.60149999999999</c:v>
                </c:pt>
                <c:pt idx="14523">
                  <c:v>279.63600000000002</c:v>
                </c:pt>
                <c:pt idx="14524">
                  <c:v>279.67059999999998</c:v>
                </c:pt>
                <c:pt idx="14525">
                  <c:v>279.70519999999999</c:v>
                </c:pt>
                <c:pt idx="14526">
                  <c:v>279.73970000000003</c:v>
                </c:pt>
                <c:pt idx="14527">
                  <c:v>279.77429999999998</c:v>
                </c:pt>
                <c:pt idx="14528">
                  <c:v>279.80889999999999</c:v>
                </c:pt>
                <c:pt idx="14529">
                  <c:v>279.84339999999997</c:v>
                </c:pt>
                <c:pt idx="14530">
                  <c:v>279.87799999999999</c:v>
                </c:pt>
                <c:pt idx="14531">
                  <c:v>279.9126</c:v>
                </c:pt>
                <c:pt idx="14532">
                  <c:v>279.94720000000001</c:v>
                </c:pt>
                <c:pt idx="14533">
                  <c:v>279.98180000000002</c:v>
                </c:pt>
                <c:pt idx="14534">
                  <c:v>280.01639999999998</c:v>
                </c:pt>
                <c:pt idx="14535">
                  <c:v>280.05090000000001</c:v>
                </c:pt>
                <c:pt idx="14536">
                  <c:v>280.08550000000002</c:v>
                </c:pt>
                <c:pt idx="14537">
                  <c:v>280.12009999999998</c:v>
                </c:pt>
                <c:pt idx="14538">
                  <c:v>280.15469999999999</c:v>
                </c:pt>
                <c:pt idx="14539">
                  <c:v>280.1893</c:v>
                </c:pt>
                <c:pt idx="14540">
                  <c:v>280.22390000000001</c:v>
                </c:pt>
                <c:pt idx="14541">
                  <c:v>280.25850000000003</c:v>
                </c:pt>
                <c:pt idx="14542">
                  <c:v>280.29309999999998</c:v>
                </c:pt>
                <c:pt idx="14543">
                  <c:v>280.32769999999999</c:v>
                </c:pt>
                <c:pt idx="14544">
                  <c:v>280.3623</c:v>
                </c:pt>
                <c:pt idx="14545">
                  <c:v>280.39690000000002</c:v>
                </c:pt>
                <c:pt idx="14546">
                  <c:v>280.43150000000003</c:v>
                </c:pt>
                <c:pt idx="14547">
                  <c:v>280.46620000000001</c:v>
                </c:pt>
                <c:pt idx="14548">
                  <c:v>280.50080000000003</c:v>
                </c:pt>
                <c:pt idx="14549">
                  <c:v>280.53539999999998</c:v>
                </c:pt>
                <c:pt idx="14550">
                  <c:v>280.57</c:v>
                </c:pt>
                <c:pt idx="14551">
                  <c:v>280.6046</c:v>
                </c:pt>
                <c:pt idx="14552">
                  <c:v>280.63929999999999</c:v>
                </c:pt>
                <c:pt idx="14553">
                  <c:v>280.6739</c:v>
                </c:pt>
                <c:pt idx="14554">
                  <c:v>280.70850000000002</c:v>
                </c:pt>
                <c:pt idx="14555">
                  <c:v>280.74310000000003</c:v>
                </c:pt>
                <c:pt idx="14556">
                  <c:v>280.77780000000001</c:v>
                </c:pt>
                <c:pt idx="14557">
                  <c:v>280.81240000000003</c:v>
                </c:pt>
                <c:pt idx="14558">
                  <c:v>280.84699999999998</c:v>
                </c:pt>
                <c:pt idx="14559">
                  <c:v>280.88170000000002</c:v>
                </c:pt>
                <c:pt idx="14560">
                  <c:v>280.91629999999998</c:v>
                </c:pt>
                <c:pt idx="14561">
                  <c:v>280.95100000000002</c:v>
                </c:pt>
                <c:pt idx="14562">
                  <c:v>280.98559999999998</c:v>
                </c:pt>
                <c:pt idx="14563">
                  <c:v>281.02030000000002</c:v>
                </c:pt>
                <c:pt idx="14564">
                  <c:v>281.05489999999998</c:v>
                </c:pt>
                <c:pt idx="14565">
                  <c:v>281.08949999999999</c:v>
                </c:pt>
                <c:pt idx="14566">
                  <c:v>281.12419999999997</c:v>
                </c:pt>
                <c:pt idx="14567">
                  <c:v>281.15879999999999</c:v>
                </c:pt>
                <c:pt idx="14568">
                  <c:v>281.19349999999997</c:v>
                </c:pt>
                <c:pt idx="14569">
                  <c:v>281.22820000000002</c:v>
                </c:pt>
                <c:pt idx="14570">
                  <c:v>281.26280000000003</c:v>
                </c:pt>
                <c:pt idx="14571">
                  <c:v>281.29750000000001</c:v>
                </c:pt>
                <c:pt idx="14572">
                  <c:v>281.3322</c:v>
                </c:pt>
                <c:pt idx="14573">
                  <c:v>281.36680000000001</c:v>
                </c:pt>
                <c:pt idx="14574">
                  <c:v>281.4015</c:v>
                </c:pt>
                <c:pt idx="14575">
                  <c:v>281.43619999999999</c:v>
                </c:pt>
                <c:pt idx="14576">
                  <c:v>281.47089999999997</c:v>
                </c:pt>
                <c:pt idx="14577">
                  <c:v>281.50549999999998</c:v>
                </c:pt>
                <c:pt idx="14578">
                  <c:v>281.54020000000003</c:v>
                </c:pt>
                <c:pt idx="14579">
                  <c:v>281.57490000000001</c:v>
                </c:pt>
                <c:pt idx="14580">
                  <c:v>281.6096</c:v>
                </c:pt>
                <c:pt idx="14581">
                  <c:v>281.64429999999999</c:v>
                </c:pt>
                <c:pt idx="14582">
                  <c:v>281.67899999999997</c:v>
                </c:pt>
                <c:pt idx="14583">
                  <c:v>281.71359999999999</c:v>
                </c:pt>
                <c:pt idx="14584">
                  <c:v>281.74829999999997</c:v>
                </c:pt>
                <c:pt idx="14585">
                  <c:v>281.78300000000002</c:v>
                </c:pt>
                <c:pt idx="14586">
                  <c:v>281.8177</c:v>
                </c:pt>
                <c:pt idx="14587">
                  <c:v>281.85239999999999</c:v>
                </c:pt>
                <c:pt idx="14588">
                  <c:v>281.88709999999998</c:v>
                </c:pt>
                <c:pt idx="14589">
                  <c:v>281.92180000000002</c:v>
                </c:pt>
                <c:pt idx="14590">
                  <c:v>281.95650000000001</c:v>
                </c:pt>
                <c:pt idx="14591">
                  <c:v>281.99119999999999</c:v>
                </c:pt>
                <c:pt idx="14592">
                  <c:v>282.02589999999998</c:v>
                </c:pt>
                <c:pt idx="14593">
                  <c:v>282.06060000000002</c:v>
                </c:pt>
                <c:pt idx="14594">
                  <c:v>282.09539999999998</c:v>
                </c:pt>
                <c:pt idx="14595">
                  <c:v>282.13010000000003</c:v>
                </c:pt>
                <c:pt idx="14596">
                  <c:v>282.16480000000001</c:v>
                </c:pt>
                <c:pt idx="14597">
                  <c:v>282.1995</c:v>
                </c:pt>
                <c:pt idx="14598">
                  <c:v>282.23419999999999</c:v>
                </c:pt>
                <c:pt idx="14599">
                  <c:v>282.26900000000001</c:v>
                </c:pt>
                <c:pt idx="14600">
                  <c:v>282.30369999999999</c:v>
                </c:pt>
                <c:pt idx="14601">
                  <c:v>282.33839999999998</c:v>
                </c:pt>
                <c:pt idx="14602">
                  <c:v>282.37310000000002</c:v>
                </c:pt>
                <c:pt idx="14603">
                  <c:v>282.40789999999998</c:v>
                </c:pt>
                <c:pt idx="14604">
                  <c:v>282.44260000000003</c:v>
                </c:pt>
                <c:pt idx="14605">
                  <c:v>282.47739999999999</c:v>
                </c:pt>
                <c:pt idx="14606">
                  <c:v>282.51209999999998</c:v>
                </c:pt>
                <c:pt idx="14607">
                  <c:v>282.54680000000002</c:v>
                </c:pt>
                <c:pt idx="14608">
                  <c:v>282.58159999999998</c:v>
                </c:pt>
                <c:pt idx="14609">
                  <c:v>282.61630000000002</c:v>
                </c:pt>
                <c:pt idx="14610">
                  <c:v>282.65109999999999</c:v>
                </c:pt>
                <c:pt idx="14611">
                  <c:v>282.68579999999997</c:v>
                </c:pt>
                <c:pt idx="14612">
                  <c:v>282.72059999999999</c:v>
                </c:pt>
                <c:pt idx="14613">
                  <c:v>282.75529999999998</c:v>
                </c:pt>
                <c:pt idx="14614">
                  <c:v>282.7901</c:v>
                </c:pt>
                <c:pt idx="14615">
                  <c:v>282.82479999999998</c:v>
                </c:pt>
                <c:pt idx="14616">
                  <c:v>282.8596</c:v>
                </c:pt>
                <c:pt idx="14617">
                  <c:v>282.89429999999999</c:v>
                </c:pt>
                <c:pt idx="14618">
                  <c:v>282.92910000000001</c:v>
                </c:pt>
                <c:pt idx="14619">
                  <c:v>282.96390000000002</c:v>
                </c:pt>
                <c:pt idx="14620">
                  <c:v>282.99869999999999</c:v>
                </c:pt>
                <c:pt idx="14621">
                  <c:v>283.03339999999997</c:v>
                </c:pt>
                <c:pt idx="14622">
                  <c:v>283.06819999999999</c:v>
                </c:pt>
                <c:pt idx="14623">
                  <c:v>283.10300000000001</c:v>
                </c:pt>
                <c:pt idx="14624">
                  <c:v>283.13780000000003</c:v>
                </c:pt>
                <c:pt idx="14625">
                  <c:v>283.17250000000001</c:v>
                </c:pt>
                <c:pt idx="14626">
                  <c:v>283.20729999999998</c:v>
                </c:pt>
                <c:pt idx="14627">
                  <c:v>283.24209999999999</c:v>
                </c:pt>
                <c:pt idx="14628">
                  <c:v>283.27690000000001</c:v>
                </c:pt>
                <c:pt idx="14629">
                  <c:v>283.31169999999997</c:v>
                </c:pt>
                <c:pt idx="14630">
                  <c:v>283.34649999999999</c:v>
                </c:pt>
                <c:pt idx="14631">
                  <c:v>283.38130000000001</c:v>
                </c:pt>
                <c:pt idx="14632">
                  <c:v>283.416</c:v>
                </c:pt>
                <c:pt idx="14633">
                  <c:v>283.45080000000002</c:v>
                </c:pt>
                <c:pt idx="14634">
                  <c:v>283.48559999999998</c:v>
                </c:pt>
                <c:pt idx="14635">
                  <c:v>283.5204</c:v>
                </c:pt>
                <c:pt idx="14636">
                  <c:v>283.55520000000001</c:v>
                </c:pt>
                <c:pt idx="14637">
                  <c:v>283.59010000000001</c:v>
                </c:pt>
                <c:pt idx="14638">
                  <c:v>283.62479999999999</c:v>
                </c:pt>
                <c:pt idx="14639">
                  <c:v>283.65969999999999</c:v>
                </c:pt>
                <c:pt idx="14640">
                  <c:v>283.69450000000001</c:v>
                </c:pt>
                <c:pt idx="14641">
                  <c:v>283.72930000000002</c:v>
                </c:pt>
                <c:pt idx="14642">
                  <c:v>283.76409999999998</c:v>
                </c:pt>
                <c:pt idx="14643">
                  <c:v>283.7989</c:v>
                </c:pt>
                <c:pt idx="14644">
                  <c:v>283.83370000000002</c:v>
                </c:pt>
                <c:pt idx="14645">
                  <c:v>283.86860000000001</c:v>
                </c:pt>
                <c:pt idx="14646">
                  <c:v>283.90339999999998</c:v>
                </c:pt>
                <c:pt idx="14647">
                  <c:v>283.93819999999999</c:v>
                </c:pt>
                <c:pt idx="14648">
                  <c:v>283.97309999999999</c:v>
                </c:pt>
                <c:pt idx="14649">
                  <c:v>284.00790000000001</c:v>
                </c:pt>
                <c:pt idx="14650">
                  <c:v>284.04270000000002</c:v>
                </c:pt>
                <c:pt idx="14651">
                  <c:v>284.07749999999999</c:v>
                </c:pt>
                <c:pt idx="14652">
                  <c:v>284.11239999999998</c:v>
                </c:pt>
                <c:pt idx="14653">
                  <c:v>284.1472</c:v>
                </c:pt>
                <c:pt idx="14654">
                  <c:v>284.18209999999999</c:v>
                </c:pt>
                <c:pt idx="14655">
                  <c:v>284.21690000000001</c:v>
                </c:pt>
                <c:pt idx="14656">
                  <c:v>284.25170000000003</c:v>
                </c:pt>
                <c:pt idx="14657">
                  <c:v>284.28660000000002</c:v>
                </c:pt>
                <c:pt idx="14658">
                  <c:v>284.32139999999998</c:v>
                </c:pt>
                <c:pt idx="14659">
                  <c:v>284.35629999999998</c:v>
                </c:pt>
                <c:pt idx="14660">
                  <c:v>284.39109999999999</c:v>
                </c:pt>
                <c:pt idx="14661">
                  <c:v>284.42599999999999</c:v>
                </c:pt>
                <c:pt idx="14662">
                  <c:v>284.46089999999998</c:v>
                </c:pt>
                <c:pt idx="14663">
                  <c:v>284.4957</c:v>
                </c:pt>
                <c:pt idx="14664">
                  <c:v>284.53059999999999</c:v>
                </c:pt>
                <c:pt idx="14665">
                  <c:v>284.56549999999999</c:v>
                </c:pt>
                <c:pt idx="14666">
                  <c:v>284.6003</c:v>
                </c:pt>
                <c:pt idx="14667">
                  <c:v>284.6352</c:v>
                </c:pt>
                <c:pt idx="14668">
                  <c:v>284.67009999999999</c:v>
                </c:pt>
                <c:pt idx="14669">
                  <c:v>284.70490000000001</c:v>
                </c:pt>
                <c:pt idx="14670">
                  <c:v>284.7398</c:v>
                </c:pt>
                <c:pt idx="14671">
                  <c:v>284.7747</c:v>
                </c:pt>
                <c:pt idx="14672">
                  <c:v>284.80959999999999</c:v>
                </c:pt>
                <c:pt idx="14673">
                  <c:v>284.84449999999998</c:v>
                </c:pt>
                <c:pt idx="14674">
                  <c:v>284.8793</c:v>
                </c:pt>
                <c:pt idx="14675">
                  <c:v>284.91419999999999</c:v>
                </c:pt>
                <c:pt idx="14676">
                  <c:v>284.94909999999999</c:v>
                </c:pt>
                <c:pt idx="14677">
                  <c:v>284.98399999999998</c:v>
                </c:pt>
                <c:pt idx="14678">
                  <c:v>285.01889999999997</c:v>
                </c:pt>
                <c:pt idx="14679">
                  <c:v>285.05380000000002</c:v>
                </c:pt>
                <c:pt idx="14680">
                  <c:v>285.08870000000002</c:v>
                </c:pt>
                <c:pt idx="14681">
                  <c:v>285.12360000000001</c:v>
                </c:pt>
                <c:pt idx="14682">
                  <c:v>285.1585</c:v>
                </c:pt>
                <c:pt idx="14683">
                  <c:v>285.1934</c:v>
                </c:pt>
                <c:pt idx="14684">
                  <c:v>285.22829999999999</c:v>
                </c:pt>
                <c:pt idx="14685">
                  <c:v>285.26319999999998</c:v>
                </c:pt>
                <c:pt idx="14686">
                  <c:v>285.29809999999998</c:v>
                </c:pt>
                <c:pt idx="14687">
                  <c:v>285.33300000000003</c:v>
                </c:pt>
                <c:pt idx="14688">
                  <c:v>285.36790000000002</c:v>
                </c:pt>
                <c:pt idx="14689">
                  <c:v>285.40289999999999</c:v>
                </c:pt>
                <c:pt idx="14690">
                  <c:v>285.43779999999998</c:v>
                </c:pt>
                <c:pt idx="14691">
                  <c:v>285.47269999999997</c:v>
                </c:pt>
                <c:pt idx="14692">
                  <c:v>285.50760000000002</c:v>
                </c:pt>
                <c:pt idx="14693">
                  <c:v>285.54250000000002</c:v>
                </c:pt>
                <c:pt idx="14694">
                  <c:v>285.57749999999999</c:v>
                </c:pt>
                <c:pt idx="14695">
                  <c:v>285.61239999999998</c:v>
                </c:pt>
                <c:pt idx="14696">
                  <c:v>285.64729999999997</c:v>
                </c:pt>
                <c:pt idx="14697">
                  <c:v>285.6823</c:v>
                </c:pt>
                <c:pt idx="14698">
                  <c:v>285.71719999999999</c:v>
                </c:pt>
                <c:pt idx="14699">
                  <c:v>285.75209999999998</c:v>
                </c:pt>
                <c:pt idx="14700">
                  <c:v>285.78710000000001</c:v>
                </c:pt>
                <c:pt idx="14701">
                  <c:v>285.822</c:v>
                </c:pt>
                <c:pt idx="14702">
                  <c:v>285.85700000000003</c:v>
                </c:pt>
                <c:pt idx="14703">
                  <c:v>285.89190000000002</c:v>
                </c:pt>
                <c:pt idx="14704">
                  <c:v>285.92680000000001</c:v>
                </c:pt>
                <c:pt idx="14705">
                  <c:v>285.96179999999998</c:v>
                </c:pt>
                <c:pt idx="14706">
                  <c:v>285.99669999999998</c:v>
                </c:pt>
                <c:pt idx="14707">
                  <c:v>286.0317</c:v>
                </c:pt>
                <c:pt idx="14708">
                  <c:v>286.06670000000003</c:v>
                </c:pt>
                <c:pt idx="14709">
                  <c:v>286.10160000000002</c:v>
                </c:pt>
                <c:pt idx="14710">
                  <c:v>286.13659999999999</c:v>
                </c:pt>
                <c:pt idx="14711">
                  <c:v>286.17149999999998</c:v>
                </c:pt>
                <c:pt idx="14712">
                  <c:v>286.20650000000001</c:v>
                </c:pt>
                <c:pt idx="14713">
                  <c:v>286.24149999999997</c:v>
                </c:pt>
                <c:pt idx="14714">
                  <c:v>286.2765</c:v>
                </c:pt>
                <c:pt idx="14715">
                  <c:v>286.31139999999999</c:v>
                </c:pt>
                <c:pt idx="14716">
                  <c:v>286.34640000000002</c:v>
                </c:pt>
                <c:pt idx="14717">
                  <c:v>286.38139999999999</c:v>
                </c:pt>
                <c:pt idx="14718">
                  <c:v>286.41640000000001</c:v>
                </c:pt>
                <c:pt idx="14719">
                  <c:v>286.4513</c:v>
                </c:pt>
                <c:pt idx="14720">
                  <c:v>286.48630000000003</c:v>
                </c:pt>
                <c:pt idx="14721">
                  <c:v>286.5213</c:v>
                </c:pt>
                <c:pt idx="14722">
                  <c:v>286.55630000000002</c:v>
                </c:pt>
                <c:pt idx="14723">
                  <c:v>286.59129999999999</c:v>
                </c:pt>
                <c:pt idx="14724">
                  <c:v>286.62630000000001</c:v>
                </c:pt>
                <c:pt idx="14725">
                  <c:v>286.66129999999998</c:v>
                </c:pt>
                <c:pt idx="14726">
                  <c:v>286.69630000000001</c:v>
                </c:pt>
                <c:pt idx="14727">
                  <c:v>286.7312</c:v>
                </c:pt>
                <c:pt idx="14728">
                  <c:v>286.76620000000003</c:v>
                </c:pt>
                <c:pt idx="14729">
                  <c:v>286.80119999999999</c:v>
                </c:pt>
                <c:pt idx="14730">
                  <c:v>286.83620000000002</c:v>
                </c:pt>
                <c:pt idx="14731">
                  <c:v>286.87119999999999</c:v>
                </c:pt>
                <c:pt idx="14732">
                  <c:v>286.90629999999999</c:v>
                </c:pt>
                <c:pt idx="14733">
                  <c:v>286.94130000000001</c:v>
                </c:pt>
                <c:pt idx="14734">
                  <c:v>286.97629999999998</c:v>
                </c:pt>
                <c:pt idx="14735">
                  <c:v>287.01130000000001</c:v>
                </c:pt>
                <c:pt idx="14736">
                  <c:v>287.04629999999997</c:v>
                </c:pt>
                <c:pt idx="14737">
                  <c:v>287.0813</c:v>
                </c:pt>
                <c:pt idx="14738">
                  <c:v>287.1164</c:v>
                </c:pt>
                <c:pt idx="14739">
                  <c:v>287.15140000000002</c:v>
                </c:pt>
                <c:pt idx="14740">
                  <c:v>287.18639999999999</c:v>
                </c:pt>
                <c:pt idx="14741">
                  <c:v>287.22140000000002</c:v>
                </c:pt>
                <c:pt idx="14742">
                  <c:v>287.25650000000002</c:v>
                </c:pt>
                <c:pt idx="14743">
                  <c:v>287.29149999999998</c:v>
                </c:pt>
                <c:pt idx="14744">
                  <c:v>287.32650000000001</c:v>
                </c:pt>
                <c:pt idx="14745">
                  <c:v>287.36149999999998</c:v>
                </c:pt>
                <c:pt idx="14746">
                  <c:v>287.39659999999998</c:v>
                </c:pt>
                <c:pt idx="14747">
                  <c:v>287.4316</c:v>
                </c:pt>
                <c:pt idx="14748">
                  <c:v>287.4667</c:v>
                </c:pt>
                <c:pt idx="14749">
                  <c:v>287.50170000000003</c:v>
                </c:pt>
                <c:pt idx="14750">
                  <c:v>287.53680000000003</c:v>
                </c:pt>
                <c:pt idx="14751">
                  <c:v>287.5718</c:v>
                </c:pt>
                <c:pt idx="14752">
                  <c:v>287.6069</c:v>
                </c:pt>
                <c:pt idx="14753">
                  <c:v>287.64190000000002</c:v>
                </c:pt>
                <c:pt idx="14754">
                  <c:v>287.67700000000002</c:v>
                </c:pt>
                <c:pt idx="14755">
                  <c:v>287.71199999999999</c:v>
                </c:pt>
                <c:pt idx="14756">
                  <c:v>287.74709999999999</c:v>
                </c:pt>
                <c:pt idx="14757">
                  <c:v>287.78219999999999</c:v>
                </c:pt>
                <c:pt idx="14758">
                  <c:v>287.81720000000001</c:v>
                </c:pt>
                <c:pt idx="14759">
                  <c:v>287.85230000000001</c:v>
                </c:pt>
                <c:pt idx="14760">
                  <c:v>287.88740000000001</c:v>
                </c:pt>
                <c:pt idx="14761">
                  <c:v>287.92239999999998</c:v>
                </c:pt>
                <c:pt idx="14762">
                  <c:v>287.95749999999998</c:v>
                </c:pt>
                <c:pt idx="14763">
                  <c:v>287.99259999999998</c:v>
                </c:pt>
                <c:pt idx="14764">
                  <c:v>288.02760000000001</c:v>
                </c:pt>
                <c:pt idx="14765">
                  <c:v>288.06270000000001</c:v>
                </c:pt>
                <c:pt idx="14766">
                  <c:v>288.09780000000001</c:v>
                </c:pt>
                <c:pt idx="14767">
                  <c:v>288.13290000000001</c:v>
                </c:pt>
                <c:pt idx="14768">
                  <c:v>288.16800000000001</c:v>
                </c:pt>
                <c:pt idx="14769">
                  <c:v>288.20310000000001</c:v>
                </c:pt>
                <c:pt idx="14770">
                  <c:v>288.23809999999997</c:v>
                </c:pt>
                <c:pt idx="14771">
                  <c:v>288.27319999999997</c:v>
                </c:pt>
                <c:pt idx="14772">
                  <c:v>288.30829999999997</c:v>
                </c:pt>
                <c:pt idx="14773">
                  <c:v>288.34339999999997</c:v>
                </c:pt>
                <c:pt idx="14774">
                  <c:v>288.37849999999997</c:v>
                </c:pt>
                <c:pt idx="14775">
                  <c:v>288.41359999999997</c:v>
                </c:pt>
                <c:pt idx="14776">
                  <c:v>288.44869999999997</c:v>
                </c:pt>
                <c:pt idx="14777">
                  <c:v>288.48379999999997</c:v>
                </c:pt>
                <c:pt idx="14778">
                  <c:v>288.51889999999997</c:v>
                </c:pt>
                <c:pt idx="14779">
                  <c:v>288.55399999999997</c:v>
                </c:pt>
                <c:pt idx="14780">
                  <c:v>288.58909999999997</c:v>
                </c:pt>
                <c:pt idx="14781">
                  <c:v>288.62430000000001</c:v>
                </c:pt>
                <c:pt idx="14782">
                  <c:v>288.65940000000001</c:v>
                </c:pt>
                <c:pt idx="14783">
                  <c:v>288.69450000000001</c:v>
                </c:pt>
                <c:pt idx="14784">
                  <c:v>288.7296</c:v>
                </c:pt>
                <c:pt idx="14785">
                  <c:v>288.7647</c:v>
                </c:pt>
                <c:pt idx="14786">
                  <c:v>288.79989999999998</c:v>
                </c:pt>
                <c:pt idx="14787">
                  <c:v>288.83499999999998</c:v>
                </c:pt>
                <c:pt idx="14788">
                  <c:v>288.87009999999998</c:v>
                </c:pt>
                <c:pt idx="14789">
                  <c:v>288.90519999999998</c:v>
                </c:pt>
                <c:pt idx="14790">
                  <c:v>288.94040000000001</c:v>
                </c:pt>
                <c:pt idx="14791">
                  <c:v>288.97550000000001</c:v>
                </c:pt>
                <c:pt idx="14792">
                  <c:v>289.01069999999999</c:v>
                </c:pt>
                <c:pt idx="14793">
                  <c:v>289.04579999999999</c:v>
                </c:pt>
                <c:pt idx="14794">
                  <c:v>289.08089999999999</c:v>
                </c:pt>
                <c:pt idx="14795">
                  <c:v>289.11610000000002</c:v>
                </c:pt>
                <c:pt idx="14796">
                  <c:v>289.15120000000002</c:v>
                </c:pt>
                <c:pt idx="14797">
                  <c:v>289.18630000000002</c:v>
                </c:pt>
                <c:pt idx="14798">
                  <c:v>289.22149999999999</c:v>
                </c:pt>
                <c:pt idx="14799">
                  <c:v>289.25670000000002</c:v>
                </c:pt>
                <c:pt idx="14800">
                  <c:v>289.29180000000002</c:v>
                </c:pt>
                <c:pt idx="14801">
                  <c:v>289.327</c:v>
                </c:pt>
                <c:pt idx="14802">
                  <c:v>289.3621</c:v>
                </c:pt>
                <c:pt idx="14803">
                  <c:v>289.39729999999997</c:v>
                </c:pt>
                <c:pt idx="14804">
                  <c:v>289.43239999999997</c:v>
                </c:pt>
                <c:pt idx="14805">
                  <c:v>289.4676</c:v>
                </c:pt>
                <c:pt idx="14806">
                  <c:v>289.50279999999998</c:v>
                </c:pt>
                <c:pt idx="14807">
                  <c:v>289.53789999999998</c:v>
                </c:pt>
                <c:pt idx="14808">
                  <c:v>289.57310000000001</c:v>
                </c:pt>
                <c:pt idx="14809">
                  <c:v>289.60829999999999</c:v>
                </c:pt>
                <c:pt idx="14810">
                  <c:v>289.64350000000002</c:v>
                </c:pt>
                <c:pt idx="14811">
                  <c:v>289.67860000000002</c:v>
                </c:pt>
                <c:pt idx="14812">
                  <c:v>289.71379999999999</c:v>
                </c:pt>
                <c:pt idx="14813">
                  <c:v>289.74900000000002</c:v>
                </c:pt>
                <c:pt idx="14814">
                  <c:v>289.7842</c:v>
                </c:pt>
                <c:pt idx="14815">
                  <c:v>289.81939999999997</c:v>
                </c:pt>
                <c:pt idx="14816">
                  <c:v>289.8546</c:v>
                </c:pt>
                <c:pt idx="14817">
                  <c:v>289.8897</c:v>
                </c:pt>
                <c:pt idx="14818">
                  <c:v>289.92489999999998</c:v>
                </c:pt>
                <c:pt idx="14819">
                  <c:v>289.96010000000001</c:v>
                </c:pt>
                <c:pt idx="14820">
                  <c:v>289.99529999999999</c:v>
                </c:pt>
                <c:pt idx="14821">
                  <c:v>290.03050000000002</c:v>
                </c:pt>
                <c:pt idx="14822">
                  <c:v>290.06569999999999</c:v>
                </c:pt>
                <c:pt idx="14823">
                  <c:v>290.10090000000002</c:v>
                </c:pt>
                <c:pt idx="14824">
                  <c:v>290.1361</c:v>
                </c:pt>
                <c:pt idx="14825">
                  <c:v>290.17129999999997</c:v>
                </c:pt>
                <c:pt idx="14826">
                  <c:v>290.20650000000001</c:v>
                </c:pt>
                <c:pt idx="14827">
                  <c:v>290.24180000000001</c:v>
                </c:pt>
                <c:pt idx="14828">
                  <c:v>290.27690000000001</c:v>
                </c:pt>
                <c:pt idx="14829">
                  <c:v>290.31220000000002</c:v>
                </c:pt>
                <c:pt idx="14830">
                  <c:v>290.34739999999999</c:v>
                </c:pt>
                <c:pt idx="14831">
                  <c:v>290.38260000000002</c:v>
                </c:pt>
                <c:pt idx="14832">
                  <c:v>290.4178</c:v>
                </c:pt>
                <c:pt idx="14833">
                  <c:v>290.45310000000001</c:v>
                </c:pt>
                <c:pt idx="14834">
                  <c:v>290.48829999999998</c:v>
                </c:pt>
                <c:pt idx="14835">
                  <c:v>290.52350000000001</c:v>
                </c:pt>
                <c:pt idx="14836">
                  <c:v>290.55869999999999</c:v>
                </c:pt>
                <c:pt idx="14837">
                  <c:v>290.59399999999999</c:v>
                </c:pt>
                <c:pt idx="14838">
                  <c:v>290.62920000000003</c:v>
                </c:pt>
                <c:pt idx="14839">
                  <c:v>290.6644</c:v>
                </c:pt>
                <c:pt idx="14840">
                  <c:v>290.69970000000001</c:v>
                </c:pt>
                <c:pt idx="14841">
                  <c:v>290.73489999999998</c:v>
                </c:pt>
                <c:pt idx="14842">
                  <c:v>290.77019999999999</c:v>
                </c:pt>
                <c:pt idx="14843">
                  <c:v>290.80540000000002</c:v>
                </c:pt>
                <c:pt idx="14844">
                  <c:v>290.84070000000003</c:v>
                </c:pt>
                <c:pt idx="14845">
                  <c:v>290.8759</c:v>
                </c:pt>
                <c:pt idx="14846">
                  <c:v>290.91120000000001</c:v>
                </c:pt>
                <c:pt idx="14847">
                  <c:v>290.94639999999998</c:v>
                </c:pt>
                <c:pt idx="14848">
                  <c:v>290.98169999999999</c:v>
                </c:pt>
                <c:pt idx="14849">
                  <c:v>291.01690000000002</c:v>
                </c:pt>
                <c:pt idx="14850">
                  <c:v>291.05220000000003</c:v>
                </c:pt>
                <c:pt idx="14851">
                  <c:v>291.0874</c:v>
                </c:pt>
                <c:pt idx="14852">
                  <c:v>291.12270000000001</c:v>
                </c:pt>
                <c:pt idx="14853">
                  <c:v>291.15800000000002</c:v>
                </c:pt>
                <c:pt idx="14854">
                  <c:v>291.19319999999999</c:v>
                </c:pt>
                <c:pt idx="14855">
                  <c:v>291.2285</c:v>
                </c:pt>
                <c:pt idx="14856">
                  <c:v>291.2638</c:v>
                </c:pt>
                <c:pt idx="14857">
                  <c:v>291.29910000000001</c:v>
                </c:pt>
                <c:pt idx="14858">
                  <c:v>291.33440000000002</c:v>
                </c:pt>
                <c:pt idx="14859">
                  <c:v>291.36959999999999</c:v>
                </c:pt>
                <c:pt idx="14860">
                  <c:v>291.4049</c:v>
                </c:pt>
                <c:pt idx="14861">
                  <c:v>291.4402</c:v>
                </c:pt>
                <c:pt idx="14862">
                  <c:v>291.47550000000001</c:v>
                </c:pt>
                <c:pt idx="14863">
                  <c:v>291.51080000000002</c:v>
                </c:pt>
                <c:pt idx="14864">
                  <c:v>291.54610000000002</c:v>
                </c:pt>
                <c:pt idx="14865">
                  <c:v>291.5813</c:v>
                </c:pt>
                <c:pt idx="14866">
                  <c:v>291.61660000000001</c:v>
                </c:pt>
                <c:pt idx="14867">
                  <c:v>291.65190000000001</c:v>
                </c:pt>
                <c:pt idx="14868">
                  <c:v>291.68720000000002</c:v>
                </c:pt>
                <c:pt idx="14869">
                  <c:v>291.72250000000003</c:v>
                </c:pt>
                <c:pt idx="14870">
                  <c:v>291.75779999999997</c:v>
                </c:pt>
                <c:pt idx="14871">
                  <c:v>291.79320000000001</c:v>
                </c:pt>
                <c:pt idx="14872">
                  <c:v>291.82839999999999</c:v>
                </c:pt>
                <c:pt idx="14873">
                  <c:v>291.86369999999999</c:v>
                </c:pt>
                <c:pt idx="14874">
                  <c:v>291.89909999999998</c:v>
                </c:pt>
                <c:pt idx="14875">
                  <c:v>291.93439999999998</c:v>
                </c:pt>
                <c:pt idx="14876">
                  <c:v>291.96969999999999</c:v>
                </c:pt>
                <c:pt idx="14877">
                  <c:v>292.005</c:v>
                </c:pt>
                <c:pt idx="14878">
                  <c:v>292.0403</c:v>
                </c:pt>
                <c:pt idx="14879">
                  <c:v>292.07569999999998</c:v>
                </c:pt>
                <c:pt idx="14880">
                  <c:v>292.11099999999999</c:v>
                </c:pt>
                <c:pt idx="14881">
                  <c:v>292.1463</c:v>
                </c:pt>
                <c:pt idx="14882">
                  <c:v>292.1816</c:v>
                </c:pt>
                <c:pt idx="14883">
                  <c:v>292.21690000000001</c:v>
                </c:pt>
                <c:pt idx="14884">
                  <c:v>292.25229999999999</c:v>
                </c:pt>
                <c:pt idx="14885">
                  <c:v>292.2876</c:v>
                </c:pt>
                <c:pt idx="14886">
                  <c:v>292.32299999999998</c:v>
                </c:pt>
                <c:pt idx="14887">
                  <c:v>292.35829999999999</c:v>
                </c:pt>
                <c:pt idx="14888">
                  <c:v>292.39359999999999</c:v>
                </c:pt>
                <c:pt idx="14889">
                  <c:v>292.42899999999997</c:v>
                </c:pt>
                <c:pt idx="14890">
                  <c:v>292.46429999999998</c:v>
                </c:pt>
                <c:pt idx="14891">
                  <c:v>292.49970000000002</c:v>
                </c:pt>
                <c:pt idx="14892">
                  <c:v>292.53500000000003</c:v>
                </c:pt>
                <c:pt idx="14893">
                  <c:v>292.57040000000001</c:v>
                </c:pt>
                <c:pt idx="14894">
                  <c:v>292.60570000000001</c:v>
                </c:pt>
                <c:pt idx="14895">
                  <c:v>292.64109999999999</c:v>
                </c:pt>
                <c:pt idx="14896">
                  <c:v>292.67649999999998</c:v>
                </c:pt>
                <c:pt idx="14897">
                  <c:v>292.71179999999998</c:v>
                </c:pt>
                <c:pt idx="14898">
                  <c:v>292.74720000000002</c:v>
                </c:pt>
                <c:pt idx="14899">
                  <c:v>292.78250000000003</c:v>
                </c:pt>
                <c:pt idx="14900">
                  <c:v>292.81790000000001</c:v>
                </c:pt>
                <c:pt idx="14901">
                  <c:v>292.85329999999999</c:v>
                </c:pt>
                <c:pt idx="14902">
                  <c:v>292.8886</c:v>
                </c:pt>
                <c:pt idx="14903">
                  <c:v>292.92399999999998</c:v>
                </c:pt>
                <c:pt idx="14904">
                  <c:v>292.95940000000002</c:v>
                </c:pt>
                <c:pt idx="14905">
                  <c:v>292.9948</c:v>
                </c:pt>
                <c:pt idx="14906">
                  <c:v>293.03019999999998</c:v>
                </c:pt>
                <c:pt idx="14907">
                  <c:v>293.06549999999999</c:v>
                </c:pt>
                <c:pt idx="14908">
                  <c:v>293.10090000000002</c:v>
                </c:pt>
                <c:pt idx="14909">
                  <c:v>293.13630000000001</c:v>
                </c:pt>
                <c:pt idx="14910">
                  <c:v>293.17169999999999</c:v>
                </c:pt>
                <c:pt idx="14911">
                  <c:v>293.20710000000003</c:v>
                </c:pt>
                <c:pt idx="14912">
                  <c:v>293.24250000000001</c:v>
                </c:pt>
                <c:pt idx="14913">
                  <c:v>293.27789999999999</c:v>
                </c:pt>
                <c:pt idx="14914">
                  <c:v>293.31330000000003</c:v>
                </c:pt>
                <c:pt idx="14915">
                  <c:v>293.34870000000001</c:v>
                </c:pt>
                <c:pt idx="14916">
                  <c:v>293.38409999999999</c:v>
                </c:pt>
                <c:pt idx="14917">
                  <c:v>293.41950000000003</c:v>
                </c:pt>
                <c:pt idx="14918">
                  <c:v>293.45490000000001</c:v>
                </c:pt>
                <c:pt idx="14919">
                  <c:v>293.49029999999999</c:v>
                </c:pt>
                <c:pt idx="14920">
                  <c:v>293.52569999999997</c:v>
                </c:pt>
                <c:pt idx="14921">
                  <c:v>293.56110000000001</c:v>
                </c:pt>
                <c:pt idx="14922">
                  <c:v>293.59649999999999</c:v>
                </c:pt>
                <c:pt idx="14923">
                  <c:v>293.63189999999997</c:v>
                </c:pt>
                <c:pt idx="14924">
                  <c:v>293.66739999999999</c:v>
                </c:pt>
                <c:pt idx="14925">
                  <c:v>293.70280000000002</c:v>
                </c:pt>
                <c:pt idx="14926">
                  <c:v>293.73820000000001</c:v>
                </c:pt>
                <c:pt idx="14927">
                  <c:v>293.77359999999999</c:v>
                </c:pt>
                <c:pt idx="14928">
                  <c:v>293.8091</c:v>
                </c:pt>
                <c:pt idx="14929">
                  <c:v>293.84449999999998</c:v>
                </c:pt>
                <c:pt idx="14930">
                  <c:v>293.87990000000002</c:v>
                </c:pt>
                <c:pt idx="14931">
                  <c:v>293.9153</c:v>
                </c:pt>
                <c:pt idx="14932">
                  <c:v>293.95080000000002</c:v>
                </c:pt>
                <c:pt idx="14933">
                  <c:v>293.9862</c:v>
                </c:pt>
                <c:pt idx="14934">
                  <c:v>294.02159999999998</c:v>
                </c:pt>
                <c:pt idx="14935">
                  <c:v>294.05709999999999</c:v>
                </c:pt>
                <c:pt idx="14936">
                  <c:v>294.09249999999997</c:v>
                </c:pt>
                <c:pt idx="14937">
                  <c:v>294.12799999999999</c:v>
                </c:pt>
                <c:pt idx="14938">
                  <c:v>294.16340000000002</c:v>
                </c:pt>
                <c:pt idx="14939">
                  <c:v>294.19889999999998</c:v>
                </c:pt>
                <c:pt idx="14940">
                  <c:v>294.23430000000002</c:v>
                </c:pt>
                <c:pt idx="14941">
                  <c:v>294.26979999999998</c:v>
                </c:pt>
                <c:pt idx="14942">
                  <c:v>294.30520000000001</c:v>
                </c:pt>
                <c:pt idx="14943">
                  <c:v>294.34070000000003</c:v>
                </c:pt>
                <c:pt idx="14944">
                  <c:v>294.37619999999998</c:v>
                </c:pt>
                <c:pt idx="14945">
                  <c:v>294.41160000000002</c:v>
                </c:pt>
                <c:pt idx="14946">
                  <c:v>294.44709999999998</c:v>
                </c:pt>
                <c:pt idx="14947">
                  <c:v>294.48250000000002</c:v>
                </c:pt>
                <c:pt idx="14948">
                  <c:v>294.51799999999997</c:v>
                </c:pt>
                <c:pt idx="14949">
                  <c:v>294.55349999999999</c:v>
                </c:pt>
                <c:pt idx="14950">
                  <c:v>294.589</c:v>
                </c:pt>
                <c:pt idx="14951">
                  <c:v>294.62450000000001</c:v>
                </c:pt>
                <c:pt idx="14952">
                  <c:v>294.65989999999999</c:v>
                </c:pt>
                <c:pt idx="14953">
                  <c:v>294.69540000000001</c:v>
                </c:pt>
                <c:pt idx="14954">
                  <c:v>294.73090000000002</c:v>
                </c:pt>
                <c:pt idx="14955">
                  <c:v>294.76639999999998</c:v>
                </c:pt>
                <c:pt idx="14956">
                  <c:v>294.80180000000001</c:v>
                </c:pt>
                <c:pt idx="14957">
                  <c:v>294.83730000000003</c:v>
                </c:pt>
                <c:pt idx="14958">
                  <c:v>294.87279999999998</c:v>
                </c:pt>
                <c:pt idx="14959">
                  <c:v>294.9083</c:v>
                </c:pt>
                <c:pt idx="14960">
                  <c:v>294.94380000000001</c:v>
                </c:pt>
                <c:pt idx="14961">
                  <c:v>294.97930000000002</c:v>
                </c:pt>
                <c:pt idx="14962">
                  <c:v>295.01479999999998</c:v>
                </c:pt>
                <c:pt idx="14963">
                  <c:v>295.05029999999999</c:v>
                </c:pt>
                <c:pt idx="14964">
                  <c:v>295.08580000000001</c:v>
                </c:pt>
                <c:pt idx="14965">
                  <c:v>295.12130000000002</c:v>
                </c:pt>
                <c:pt idx="14966">
                  <c:v>295.15679999999998</c:v>
                </c:pt>
                <c:pt idx="14967">
                  <c:v>295.19240000000002</c:v>
                </c:pt>
                <c:pt idx="14968">
                  <c:v>295.2278</c:v>
                </c:pt>
                <c:pt idx="14969">
                  <c:v>295.26339999999999</c:v>
                </c:pt>
                <c:pt idx="14970">
                  <c:v>295.2989</c:v>
                </c:pt>
                <c:pt idx="14971">
                  <c:v>295.33440000000002</c:v>
                </c:pt>
                <c:pt idx="14972">
                  <c:v>295.36989999999997</c:v>
                </c:pt>
                <c:pt idx="14973">
                  <c:v>295.40550000000002</c:v>
                </c:pt>
                <c:pt idx="14974">
                  <c:v>295.44099999999997</c:v>
                </c:pt>
                <c:pt idx="14975">
                  <c:v>295.47649999999999</c:v>
                </c:pt>
                <c:pt idx="14976">
                  <c:v>295.512</c:v>
                </c:pt>
                <c:pt idx="14977">
                  <c:v>295.54750000000001</c:v>
                </c:pt>
                <c:pt idx="14978">
                  <c:v>295.5831</c:v>
                </c:pt>
                <c:pt idx="14979">
                  <c:v>295.61860000000001</c:v>
                </c:pt>
                <c:pt idx="14980">
                  <c:v>295.6542</c:v>
                </c:pt>
                <c:pt idx="14981">
                  <c:v>295.68970000000002</c:v>
                </c:pt>
                <c:pt idx="14982">
                  <c:v>295.7253</c:v>
                </c:pt>
                <c:pt idx="14983">
                  <c:v>295.76080000000002</c:v>
                </c:pt>
                <c:pt idx="14984">
                  <c:v>295.79629999999997</c:v>
                </c:pt>
                <c:pt idx="14985">
                  <c:v>295.83190000000002</c:v>
                </c:pt>
                <c:pt idx="14986">
                  <c:v>295.86739999999998</c:v>
                </c:pt>
                <c:pt idx="14987">
                  <c:v>295.90300000000002</c:v>
                </c:pt>
                <c:pt idx="14988">
                  <c:v>295.93849999999998</c:v>
                </c:pt>
                <c:pt idx="14989">
                  <c:v>295.97410000000002</c:v>
                </c:pt>
                <c:pt idx="14990">
                  <c:v>296.00959999999998</c:v>
                </c:pt>
                <c:pt idx="14991">
                  <c:v>296.04520000000002</c:v>
                </c:pt>
                <c:pt idx="14992">
                  <c:v>296.08080000000001</c:v>
                </c:pt>
                <c:pt idx="14993">
                  <c:v>296.11630000000002</c:v>
                </c:pt>
                <c:pt idx="14994">
                  <c:v>296.15190000000001</c:v>
                </c:pt>
                <c:pt idx="14995">
                  <c:v>296.1875</c:v>
                </c:pt>
                <c:pt idx="14996">
                  <c:v>296.22309999999999</c:v>
                </c:pt>
                <c:pt idx="14997">
                  <c:v>296.2586</c:v>
                </c:pt>
                <c:pt idx="14998">
                  <c:v>296.29419999999999</c:v>
                </c:pt>
                <c:pt idx="14999">
                  <c:v>296.32979999999998</c:v>
                </c:pt>
                <c:pt idx="15000">
                  <c:v>296.36540000000002</c:v>
                </c:pt>
                <c:pt idx="15001">
                  <c:v>296.40089999999998</c:v>
                </c:pt>
                <c:pt idx="15002">
                  <c:v>296.43650000000002</c:v>
                </c:pt>
                <c:pt idx="15003">
                  <c:v>296.47210000000001</c:v>
                </c:pt>
                <c:pt idx="15004">
                  <c:v>296.5077</c:v>
                </c:pt>
                <c:pt idx="15005">
                  <c:v>296.54329999999999</c:v>
                </c:pt>
                <c:pt idx="15006">
                  <c:v>296.57889999999998</c:v>
                </c:pt>
                <c:pt idx="15007">
                  <c:v>296.61450000000002</c:v>
                </c:pt>
                <c:pt idx="15008">
                  <c:v>296.65010000000001</c:v>
                </c:pt>
                <c:pt idx="15009">
                  <c:v>296.6857</c:v>
                </c:pt>
                <c:pt idx="15010">
                  <c:v>296.72129999999999</c:v>
                </c:pt>
                <c:pt idx="15011">
                  <c:v>296.75689999999997</c:v>
                </c:pt>
                <c:pt idx="15012">
                  <c:v>296.79250000000002</c:v>
                </c:pt>
                <c:pt idx="15013">
                  <c:v>296.82810000000001</c:v>
                </c:pt>
                <c:pt idx="15014">
                  <c:v>296.86369999999999</c:v>
                </c:pt>
                <c:pt idx="15015">
                  <c:v>296.89929999999998</c:v>
                </c:pt>
                <c:pt idx="15016">
                  <c:v>296.93490000000003</c:v>
                </c:pt>
                <c:pt idx="15017">
                  <c:v>296.97059999999999</c:v>
                </c:pt>
                <c:pt idx="15018">
                  <c:v>297.00619999999998</c:v>
                </c:pt>
                <c:pt idx="15019">
                  <c:v>297.04180000000002</c:v>
                </c:pt>
                <c:pt idx="15020">
                  <c:v>297.07740000000001</c:v>
                </c:pt>
                <c:pt idx="15021">
                  <c:v>297.113</c:v>
                </c:pt>
                <c:pt idx="15022">
                  <c:v>297.14870000000002</c:v>
                </c:pt>
                <c:pt idx="15023">
                  <c:v>297.18430000000001</c:v>
                </c:pt>
                <c:pt idx="15024">
                  <c:v>297.2199</c:v>
                </c:pt>
                <c:pt idx="15025">
                  <c:v>297.25560000000002</c:v>
                </c:pt>
                <c:pt idx="15026">
                  <c:v>297.2912</c:v>
                </c:pt>
                <c:pt idx="15027">
                  <c:v>297.32679999999999</c:v>
                </c:pt>
                <c:pt idx="15028">
                  <c:v>297.36250000000001</c:v>
                </c:pt>
                <c:pt idx="15029">
                  <c:v>297.3981</c:v>
                </c:pt>
                <c:pt idx="15030">
                  <c:v>297.43380000000002</c:v>
                </c:pt>
                <c:pt idx="15031">
                  <c:v>297.46940000000001</c:v>
                </c:pt>
                <c:pt idx="15032">
                  <c:v>297.50510000000003</c:v>
                </c:pt>
                <c:pt idx="15033">
                  <c:v>297.54070000000002</c:v>
                </c:pt>
                <c:pt idx="15034">
                  <c:v>297.57639999999998</c:v>
                </c:pt>
                <c:pt idx="15035">
                  <c:v>297.61200000000002</c:v>
                </c:pt>
                <c:pt idx="15036">
                  <c:v>297.64769999999999</c:v>
                </c:pt>
                <c:pt idx="15037">
                  <c:v>297.68329999999997</c:v>
                </c:pt>
                <c:pt idx="15038">
                  <c:v>297.71899999999999</c:v>
                </c:pt>
                <c:pt idx="15039">
                  <c:v>297.75470000000001</c:v>
                </c:pt>
                <c:pt idx="15040">
                  <c:v>297.7903</c:v>
                </c:pt>
                <c:pt idx="15041">
                  <c:v>297.82600000000002</c:v>
                </c:pt>
                <c:pt idx="15042">
                  <c:v>297.86169999999998</c:v>
                </c:pt>
                <c:pt idx="15043">
                  <c:v>297.89729999999997</c:v>
                </c:pt>
                <c:pt idx="15044">
                  <c:v>297.93299999999999</c:v>
                </c:pt>
                <c:pt idx="15045">
                  <c:v>297.96870000000001</c:v>
                </c:pt>
                <c:pt idx="15046">
                  <c:v>298.00439999999998</c:v>
                </c:pt>
                <c:pt idx="15047">
                  <c:v>298.04000000000002</c:v>
                </c:pt>
                <c:pt idx="15048">
                  <c:v>298.07569999999998</c:v>
                </c:pt>
                <c:pt idx="15049">
                  <c:v>298.1114</c:v>
                </c:pt>
                <c:pt idx="15050">
                  <c:v>298.14710000000002</c:v>
                </c:pt>
                <c:pt idx="15051">
                  <c:v>298.18279999999999</c:v>
                </c:pt>
                <c:pt idx="15052">
                  <c:v>298.21850000000001</c:v>
                </c:pt>
                <c:pt idx="15053">
                  <c:v>298.25420000000003</c:v>
                </c:pt>
                <c:pt idx="15054">
                  <c:v>298.28989999999999</c:v>
                </c:pt>
                <c:pt idx="15055">
                  <c:v>298.32560000000001</c:v>
                </c:pt>
                <c:pt idx="15056">
                  <c:v>298.36130000000003</c:v>
                </c:pt>
                <c:pt idx="15057">
                  <c:v>298.39699999999999</c:v>
                </c:pt>
                <c:pt idx="15058">
                  <c:v>298.43270000000001</c:v>
                </c:pt>
                <c:pt idx="15059">
                  <c:v>298.46839999999997</c:v>
                </c:pt>
                <c:pt idx="15060">
                  <c:v>298.50409999999999</c:v>
                </c:pt>
                <c:pt idx="15061">
                  <c:v>298.53980000000001</c:v>
                </c:pt>
                <c:pt idx="15062">
                  <c:v>298.57549999999998</c:v>
                </c:pt>
                <c:pt idx="15063">
                  <c:v>298.6112</c:v>
                </c:pt>
                <c:pt idx="15064">
                  <c:v>298.64690000000002</c:v>
                </c:pt>
                <c:pt idx="15065">
                  <c:v>298.68270000000001</c:v>
                </c:pt>
                <c:pt idx="15066">
                  <c:v>298.71839999999997</c:v>
                </c:pt>
                <c:pt idx="15067">
                  <c:v>298.75409999999999</c:v>
                </c:pt>
                <c:pt idx="15068">
                  <c:v>298.78980000000001</c:v>
                </c:pt>
                <c:pt idx="15069">
                  <c:v>298.82560000000001</c:v>
                </c:pt>
                <c:pt idx="15070">
                  <c:v>298.86130000000003</c:v>
                </c:pt>
                <c:pt idx="15071">
                  <c:v>298.89699999999999</c:v>
                </c:pt>
                <c:pt idx="15072">
                  <c:v>298.93279999999999</c:v>
                </c:pt>
                <c:pt idx="15073">
                  <c:v>298.96850000000001</c:v>
                </c:pt>
                <c:pt idx="15074">
                  <c:v>299.00420000000003</c:v>
                </c:pt>
                <c:pt idx="15075">
                  <c:v>299.04000000000002</c:v>
                </c:pt>
                <c:pt idx="15076">
                  <c:v>299.07569999999998</c:v>
                </c:pt>
                <c:pt idx="15077">
                  <c:v>299.11149999999998</c:v>
                </c:pt>
                <c:pt idx="15078">
                  <c:v>299.1472</c:v>
                </c:pt>
                <c:pt idx="15079">
                  <c:v>299.18299999999999</c:v>
                </c:pt>
                <c:pt idx="15080">
                  <c:v>299.21870000000001</c:v>
                </c:pt>
                <c:pt idx="15081">
                  <c:v>299.25450000000001</c:v>
                </c:pt>
                <c:pt idx="15082">
                  <c:v>299.29020000000003</c:v>
                </c:pt>
                <c:pt idx="15083">
                  <c:v>299.32600000000002</c:v>
                </c:pt>
                <c:pt idx="15084">
                  <c:v>299.36169999999998</c:v>
                </c:pt>
                <c:pt idx="15085">
                  <c:v>299.39749999999998</c:v>
                </c:pt>
                <c:pt idx="15086">
                  <c:v>299.43329999999997</c:v>
                </c:pt>
                <c:pt idx="15087">
                  <c:v>299.46899999999999</c:v>
                </c:pt>
                <c:pt idx="15088">
                  <c:v>299.50479999999999</c:v>
                </c:pt>
                <c:pt idx="15089">
                  <c:v>299.54059999999998</c:v>
                </c:pt>
                <c:pt idx="15090">
                  <c:v>299.5763</c:v>
                </c:pt>
                <c:pt idx="15091">
                  <c:v>299.6121</c:v>
                </c:pt>
                <c:pt idx="15092">
                  <c:v>299.64789999999999</c:v>
                </c:pt>
                <c:pt idx="15093">
                  <c:v>299.68369999999999</c:v>
                </c:pt>
                <c:pt idx="15094">
                  <c:v>299.71949999999998</c:v>
                </c:pt>
                <c:pt idx="15095">
                  <c:v>299.7552</c:v>
                </c:pt>
                <c:pt idx="15096">
                  <c:v>299.791</c:v>
                </c:pt>
                <c:pt idx="15097">
                  <c:v>299.82679999999999</c:v>
                </c:pt>
                <c:pt idx="15098">
                  <c:v>299.86259999999999</c:v>
                </c:pt>
                <c:pt idx="15099">
                  <c:v>299.89839999999998</c:v>
                </c:pt>
                <c:pt idx="15100">
                  <c:v>299.93419999999998</c:v>
                </c:pt>
                <c:pt idx="15101">
                  <c:v>299.97000000000003</c:v>
                </c:pt>
                <c:pt idx="15102">
                  <c:v>300.00580000000002</c:v>
                </c:pt>
                <c:pt idx="15103">
                  <c:v>300.04160000000002</c:v>
                </c:pt>
                <c:pt idx="15104">
                  <c:v>300.07740000000001</c:v>
                </c:pt>
                <c:pt idx="15105">
                  <c:v>300.11320000000001</c:v>
                </c:pt>
                <c:pt idx="15106">
                  <c:v>300.149</c:v>
                </c:pt>
                <c:pt idx="15107">
                  <c:v>300.1848</c:v>
                </c:pt>
                <c:pt idx="15108">
                  <c:v>300.22059999999999</c:v>
                </c:pt>
                <c:pt idx="15109">
                  <c:v>300.25639999999999</c:v>
                </c:pt>
                <c:pt idx="15110">
                  <c:v>300.29219999999998</c:v>
                </c:pt>
                <c:pt idx="15111">
                  <c:v>300.32810000000001</c:v>
                </c:pt>
                <c:pt idx="15112">
                  <c:v>300.3639</c:v>
                </c:pt>
                <c:pt idx="15113">
                  <c:v>300.3997</c:v>
                </c:pt>
                <c:pt idx="15114">
                  <c:v>300.43549999999999</c:v>
                </c:pt>
                <c:pt idx="15115">
                  <c:v>300.47129999999999</c:v>
                </c:pt>
                <c:pt idx="15116">
                  <c:v>300.50720000000001</c:v>
                </c:pt>
                <c:pt idx="15117">
                  <c:v>300.54300000000001</c:v>
                </c:pt>
                <c:pt idx="15118">
                  <c:v>300.5788</c:v>
                </c:pt>
                <c:pt idx="15119">
                  <c:v>300.61470000000003</c:v>
                </c:pt>
                <c:pt idx="15120">
                  <c:v>300.65050000000002</c:v>
                </c:pt>
                <c:pt idx="15121">
                  <c:v>300.68630000000002</c:v>
                </c:pt>
                <c:pt idx="15122">
                  <c:v>300.72219999999999</c:v>
                </c:pt>
                <c:pt idx="15123">
                  <c:v>300.75799999999998</c:v>
                </c:pt>
                <c:pt idx="15124">
                  <c:v>300.79390000000001</c:v>
                </c:pt>
                <c:pt idx="15125">
                  <c:v>300.8297</c:v>
                </c:pt>
                <c:pt idx="15126">
                  <c:v>300.86559999999997</c:v>
                </c:pt>
                <c:pt idx="15127">
                  <c:v>300.90140000000002</c:v>
                </c:pt>
                <c:pt idx="15128">
                  <c:v>300.93729999999999</c:v>
                </c:pt>
                <c:pt idx="15129">
                  <c:v>300.97309999999999</c:v>
                </c:pt>
                <c:pt idx="15130">
                  <c:v>301.00900000000001</c:v>
                </c:pt>
                <c:pt idx="15131">
                  <c:v>301.04489999999998</c:v>
                </c:pt>
                <c:pt idx="15132">
                  <c:v>301.08069999999998</c:v>
                </c:pt>
                <c:pt idx="15133">
                  <c:v>301.11660000000001</c:v>
                </c:pt>
                <c:pt idx="15134">
                  <c:v>301.1524</c:v>
                </c:pt>
                <c:pt idx="15135">
                  <c:v>301.18830000000003</c:v>
                </c:pt>
                <c:pt idx="15136">
                  <c:v>301.2242</c:v>
                </c:pt>
                <c:pt idx="15137">
                  <c:v>301.26010000000002</c:v>
                </c:pt>
                <c:pt idx="15138">
                  <c:v>301.29590000000002</c:v>
                </c:pt>
                <c:pt idx="15139">
                  <c:v>301.33179999999999</c:v>
                </c:pt>
                <c:pt idx="15140">
                  <c:v>301.36770000000001</c:v>
                </c:pt>
                <c:pt idx="15141">
                  <c:v>301.40359999999998</c:v>
                </c:pt>
                <c:pt idx="15142">
                  <c:v>301.43950000000001</c:v>
                </c:pt>
                <c:pt idx="15143">
                  <c:v>301.4753</c:v>
                </c:pt>
                <c:pt idx="15144">
                  <c:v>301.51119999999997</c:v>
                </c:pt>
                <c:pt idx="15145">
                  <c:v>301.5471</c:v>
                </c:pt>
                <c:pt idx="15146">
                  <c:v>301.58300000000003</c:v>
                </c:pt>
                <c:pt idx="15147">
                  <c:v>301.6189</c:v>
                </c:pt>
                <c:pt idx="15148">
                  <c:v>301.65480000000002</c:v>
                </c:pt>
                <c:pt idx="15149">
                  <c:v>301.69069999999999</c:v>
                </c:pt>
                <c:pt idx="15150">
                  <c:v>301.72660000000002</c:v>
                </c:pt>
                <c:pt idx="15151">
                  <c:v>301.76249999999999</c:v>
                </c:pt>
                <c:pt idx="15152">
                  <c:v>301.79840000000002</c:v>
                </c:pt>
                <c:pt idx="15153">
                  <c:v>301.83429999999998</c:v>
                </c:pt>
                <c:pt idx="15154">
                  <c:v>301.87020000000001</c:v>
                </c:pt>
                <c:pt idx="15155">
                  <c:v>301.90609999999998</c:v>
                </c:pt>
                <c:pt idx="15156">
                  <c:v>301.94200000000001</c:v>
                </c:pt>
                <c:pt idx="15157">
                  <c:v>301.97800000000001</c:v>
                </c:pt>
                <c:pt idx="15158">
                  <c:v>302.01389999999998</c:v>
                </c:pt>
                <c:pt idx="15159">
                  <c:v>302.0498</c:v>
                </c:pt>
                <c:pt idx="15160">
                  <c:v>302.08569999999997</c:v>
                </c:pt>
                <c:pt idx="15161">
                  <c:v>302.1216</c:v>
                </c:pt>
                <c:pt idx="15162">
                  <c:v>302.1576</c:v>
                </c:pt>
                <c:pt idx="15163">
                  <c:v>302.19349999999997</c:v>
                </c:pt>
                <c:pt idx="15164">
                  <c:v>302.2294</c:v>
                </c:pt>
                <c:pt idx="15165">
                  <c:v>302.2654</c:v>
                </c:pt>
                <c:pt idx="15166">
                  <c:v>302.30130000000003</c:v>
                </c:pt>
                <c:pt idx="15167">
                  <c:v>302.3372</c:v>
                </c:pt>
                <c:pt idx="15168">
                  <c:v>302.3732</c:v>
                </c:pt>
                <c:pt idx="15169">
                  <c:v>302.40910000000002</c:v>
                </c:pt>
                <c:pt idx="15170">
                  <c:v>302.44510000000002</c:v>
                </c:pt>
                <c:pt idx="15171">
                  <c:v>302.48099999999999</c:v>
                </c:pt>
                <c:pt idx="15172">
                  <c:v>302.517</c:v>
                </c:pt>
                <c:pt idx="15173">
                  <c:v>302.55290000000002</c:v>
                </c:pt>
                <c:pt idx="15174">
                  <c:v>302.58890000000002</c:v>
                </c:pt>
                <c:pt idx="15175">
                  <c:v>302.62479999999999</c:v>
                </c:pt>
                <c:pt idx="15176">
                  <c:v>302.66079999999999</c:v>
                </c:pt>
                <c:pt idx="15177">
                  <c:v>302.69670000000002</c:v>
                </c:pt>
                <c:pt idx="15178">
                  <c:v>302.73270000000002</c:v>
                </c:pt>
                <c:pt idx="15179">
                  <c:v>302.76859999999999</c:v>
                </c:pt>
                <c:pt idx="15180">
                  <c:v>302.80459999999999</c:v>
                </c:pt>
                <c:pt idx="15181">
                  <c:v>302.84059999999999</c:v>
                </c:pt>
                <c:pt idx="15182">
                  <c:v>302.8766</c:v>
                </c:pt>
                <c:pt idx="15183">
                  <c:v>302.91250000000002</c:v>
                </c:pt>
                <c:pt idx="15184">
                  <c:v>302.94850000000002</c:v>
                </c:pt>
                <c:pt idx="15185">
                  <c:v>302.98450000000003</c:v>
                </c:pt>
                <c:pt idx="15186">
                  <c:v>303.0204</c:v>
                </c:pt>
                <c:pt idx="15187">
                  <c:v>303.0564</c:v>
                </c:pt>
                <c:pt idx="15188">
                  <c:v>303.0924</c:v>
                </c:pt>
                <c:pt idx="15189">
                  <c:v>303.1284</c:v>
                </c:pt>
                <c:pt idx="15190">
                  <c:v>303.1644</c:v>
                </c:pt>
                <c:pt idx="15191">
                  <c:v>303.2004</c:v>
                </c:pt>
                <c:pt idx="15192">
                  <c:v>303.2364</c:v>
                </c:pt>
                <c:pt idx="15193">
                  <c:v>303.27229999999997</c:v>
                </c:pt>
                <c:pt idx="15194">
                  <c:v>303.30829999999997</c:v>
                </c:pt>
                <c:pt idx="15195">
                  <c:v>303.34429999999998</c:v>
                </c:pt>
                <c:pt idx="15196">
                  <c:v>303.38029999999998</c:v>
                </c:pt>
                <c:pt idx="15197">
                  <c:v>303.41640000000001</c:v>
                </c:pt>
                <c:pt idx="15198">
                  <c:v>303.45229999999998</c:v>
                </c:pt>
                <c:pt idx="15199">
                  <c:v>303.48829999999998</c:v>
                </c:pt>
                <c:pt idx="15200">
                  <c:v>303.52440000000001</c:v>
                </c:pt>
                <c:pt idx="15201">
                  <c:v>303.56040000000002</c:v>
                </c:pt>
                <c:pt idx="15202">
                  <c:v>303.59640000000002</c:v>
                </c:pt>
                <c:pt idx="15203">
                  <c:v>303.63240000000002</c:v>
                </c:pt>
                <c:pt idx="15204">
                  <c:v>303.66840000000002</c:v>
                </c:pt>
                <c:pt idx="15205">
                  <c:v>303.70440000000002</c:v>
                </c:pt>
                <c:pt idx="15206">
                  <c:v>303.74040000000002</c:v>
                </c:pt>
                <c:pt idx="15207">
                  <c:v>303.7765</c:v>
                </c:pt>
                <c:pt idx="15208">
                  <c:v>303.8125</c:v>
                </c:pt>
                <c:pt idx="15209">
                  <c:v>303.8485</c:v>
                </c:pt>
                <c:pt idx="15210">
                  <c:v>303.88459999999998</c:v>
                </c:pt>
                <c:pt idx="15211">
                  <c:v>303.92059999999998</c:v>
                </c:pt>
                <c:pt idx="15212">
                  <c:v>303.95659999999998</c:v>
                </c:pt>
                <c:pt idx="15213">
                  <c:v>303.99259999999998</c:v>
                </c:pt>
                <c:pt idx="15214">
                  <c:v>304.02870000000001</c:v>
                </c:pt>
                <c:pt idx="15215">
                  <c:v>304.06470000000002</c:v>
                </c:pt>
                <c:pt idx="15216">
                  <c:v>304.10079999999999</c:v>
                </c:pt>
                <c:pt idx="15217">
                  <c:v>304.13679999999999</c:v>
                </c:pt>
                <c:pt idx="15218">
                  <c:v>304.17290000000003</c:v>
                </c:pt>
                <c:pt idx="15219">
                  <c:v>304.20890000000003</c:v>
                </c:pt>
                <c:pt idx="15220">
                  <c:v>304.245</c:v>
                </c:pt>
                <c:pt idx="15221">
                  <c:v>304.28100000000001</c:v>
                </c:pt>
                <c:pt idx="15222">
                  <c:v>304.31700000000001</c:v>
                </c:pt>
                <c:pt idx="15223">
                  <c:v>304.35309999999998</c:v>
                </c:pt>
                <c:pt idx="15224">
                  <c:v>304.38920000000002</c:v>
                </c:pt>
                <c:pt idx="15225">
                  <c:v>304.42520000000002</c:v>
                </c:pt>
                <c:pt idx="15226">
                  <c:v>304.46129999999999</c:v>
                </c:pt>
                <c:pt idx="15227">
                  <c:v>304.49740000000003</c:v>
                </c:pt>
                <c:pt idx="15228">
                  <c:v>304.53339999999997</c:v>
                </c:pt>
                <c:pt idx="15229">
                  <c:v>304.56950000000001</c:v>
                </c:pt>
                <c:pt idx="15230">
                  <c:v>304.60559999999998</c:v>
                </c:pt>
                <c:pt idx="15231">
                  <c:v>304.64170000000001</c:v>
                </c:pt>
                <c:pt idx="15232">
                  <c:v>304.67770000000002</c:v>
                </c:pt>
                <c:pt idx="15233">
                  <c:v>304.71379999999999</c:v>
                </c:pt>
                <c:pt idx="15234">
                  <c:v>304.74990000000003</c:v>
                </c:pt>
                <c:pt idx="15235">
                  <c:v>304.78590000000003</c:v>
                </c:pt>
                <c:pt idx="15236">
                  <c:v>304.82209999999998</c:v>
                </c:pt>
                <c:pt idx="15237">
                  <c:v>304.85809999999998</c:v>
                </c:pt>
                <c:pt idx="15238">
                  <c:v>304.89420000000001</c:v>
                </c:pt>
                <c:pt idx="15239">
                  <c:v>304.93029999999999</c:v>
                </c:pt>
                <c:pt idx="15240">
                  <c:v>304.96640000000002</c:v>
                </c:pt>
                <c:pt idx="15241">
                  <c:v>305.0025</c:v>
                </c:pt>
                <c:pt idx="15242">
                  <c:v>305.03859999999997</c:v>
                </c:pt>
                <c:pt idx="15243">
                  <c:v>305.07470000000001</c:v>
                </c:pt>
                <c:pt idx="15244">
                  <c:v>305.11079999999998</c:v>
                </c:pt>
                <c:pt idx="15245">
                  <c:v>305.14690000000002</c:v>
                </c:pt>
                <c:pt idx="15246">
                  <c:v>305.18299999999999</c:v>
                </c:pt>
                <c:pt idx="15247">
                  <c:v>305.21910000000003</c:v>
                </c:pt>
                <c:pt idx="15248">
                  <c:v>305.2552</c:v>
                </c:pt>
                <c:pt idx="15249">
                  <c:v>305.29140000000001</c:v>
                </c:pt>
                <c:pt idx="15250">
                  <c:v>305.32749999999999</c:v>
                </c:pt>
                <c:pt idx="15251">
                  <c:v>305.36360000000002</c:v>
                </c:pt>
                <c:pt idx="15252">
                  <c:v>305.3997</c:v>
                </c:pt>
                <c:pt idx="15253">
                  <c:v>305.43579999999997</c:v>
                </c:pt>
                <c:pt idx="15254">
                  <c:v>305.47190000000001</c:v>
                </c:pt>
                <c:pt idx="15255">
                  <c:v>305.50810000000001</c:v>
                </c:pt>
                <c:pt idx="15256">
                  <c:v>305.54419999999999</c:v>
                </c:pt>
                <c:pt idx="15257">
                  <c:v>305.58030000000002</c:v>
                </c:pt>
                <c:pt idx="15258">
                  <c:v>305.61649999999997</c:v>
                </c:pt>
                <c:pt idx="15259">
                  <c:v>305.65260000000001</c:v>
                </c:pt>
                <c:pt idx="15260">
                  <c:v>305.68869999999998</c:v>
                </c:pt>
                <c:pt idx="15261">
                  <c:v>305.72489999999999</c:v>
                </c:pt>
                <c:pt idx="15262">
                  <c:v>305.76100000000002</c:v>
                </c:pt>
                <c:pt idx="15263">
                  <c:v>305.7971</c:v>
                </c:pt>
                <c:pt idx="15264">
                  <c:v>305.83330000000001</c:v>
                </c:pt>
                <c:pt idx="15265">
                  <c:v>305.86939999999998</c:v>
                </c:pt>
                <c:pt idx="15266">
                  <c:v>305.90559999999999</c:v>
                </c:pt>
                <c:pt idx="15267">
                  <c:v>305.94170000000003</c:v>
                </c:pt>
                <c:pt idx="15268">
                  <c:v>305.97789999999998</c:v>
                </c:pt>
                <c:pt idx="15269">
                  <c:v>306.01400000000001</c:v>
                </c:pt>
                <c:pt idx="15270">
                  <c:v>306.05020000000002</c:v>
                </c:pt>
                <c:pt idx="15271">
                  <c:v>306.08629999999999</c:v>
                </c:pt>
                <c:pt idx="15272">
                  <c:v>306.1225</c:v>
                </c:pt>
                <c:pt idx="15273">
                  <c:v>306.15870000000001</c:v>
                </c:pt>
                <c:pt idx="15274">
                  <c:v>306.19479999999999</c:v>
                </c:pt>
                <c:pt idx="15275">
                  <c:v>306.23099999999999</c:v>
                </c:pt>
                <c:pt idx="15276">
                  <c:v>306.2672</c:v>
                </c:pt>
                <c:pt idx="15277">
                  <c:v>306.30329999999998</c:v>
                </c:pt>
                <c:pt idx="15278">
                  <c:v>306.33949999999999</c:v>
                </c:pt>
                <c:pt idx="15279">
                  <c:v>306.37569999999999</c:v>
                </c:pt>
                <c:pt idx="15280">
                  <c:v>306.4119</c:v>
                </c:pt>
                <c:pt idx="15281">
                  <c:v>306.44810000000001</c:v>
                </c:pt>
                <c:pt idx="15282">
                  <c:v>306.48430000000002</c:v>
                </c:pt>
                <c:pt idx="15283">
                  <c:v>306.5204</c:v>
                </c:pt>
                <c:pt idx="15284">
                  <c:v>306.5566</c:v>
                </c:pt>
                <c:pt idx="15285">
                  <c:v>306.59280000000001</c:v>
                </c:pt>
                <c:pt idx="15286">
                  <c:v>306.62900000000002</c:v>
                </c:pt>
                <c:pt idx="15287">
                  <c:v>306.66520000000003</c:v>
                </c:pt>
                <c:pt idx="15288">
                  <c:v>306.70139999999998</c:v>
                </c:pt>
                <c:pt idx="15289">
                  <c:v>306.73759999999999</c:v>
                </c:pt>
                <c:pt idx="15290">
                  <c:v>306.77379999999999</c:v>
                </c:pt>
                <c:pt idx="15291">
                  <c:v>306.81</c:v>
                </c:pt>
                <c:pt idx="15292">
                  <c:v>306.84620000000001</c:v>
                </c:pt>
                <c:pt idx="15293">
                  <c:v>306.88240000000002</c:v>
                </c:pt>
                <c:pt idx="15294">
                  <c:v>306.91860000000003</c:v>
                </c:pt>
                <c:pt idx="15295">
                  <c:v>306.95479999999998</c:v>
                </c:pt>
                <c:pt idx="15296">
                  <c:v>306.99099999999999</c:v>
                </c:pt>
                <c:pt idx="15297">
                  <c:v>307.02719999999999</c:v>
                </c:pt>
                <c:pt idx="15298">
                  <c:v>307.0634</c:v>
                </c:pt>
                <c:pt idx="15299">
                  <c:v>307.09969999999998</c:v>
                </c:pt>
                <c:pt idx="15300">
                  <c:v>307.13589999999999</c:v>
                </c:pt>
                <c:pt idx="15301">
                  <c:v>307.1721</c:v>
                </c:pt>
                <c:pt idx="15302">
                  <c:v>307.20830000000001</c:v>
                </c:pt>
                <c:pt idx="15303">
                  <c:v>307.24459999999999</c:v>
                </c:pt>
                <c:pt idx="15304">
                  <c:v>307.2808</c:v>
                </c:pt>
                <c:pt idx="15305">
                  <c:v>307.31700000000001</c:v>
                </c:pt>
                <c:pt idx="15306">
                  <c:v>307.35329999999999</c:v>
                </c:pt>
                <c:pt idx="15307">
                  <c:v>307.3895</c:v>
                </c:pt>
                <c:pt idx="15308">
                  <c:v>307.42579999999998</c:v>
                </c:pt>
                <c:pt idx="15309">
                  <c:v>307.46199999999999</c:v>
                </c:pt>
                <c:pt idx="15310">
                  <c:v>307.4982</c:v>
                </c:pt>
                <c:pt idx="15311">
                  <c:v>307.53449999999998</c:v>
                </c:pt>
                <c:pt idx="15312">
                  <c:v>307.57069999999999</c:v>
                </c:pt>
                <c:pt idx="15313">
                  <c:v>307.60700000000003</c:v>
                </c:pt>
                <c:pt idx="15314">
                  <c:v>307.64319999999998</c:v>
                </c:pt>
                <c:pt idx="15315">
                  <c:v>307.67950000000002</c:v>
                </c:pt>
                <c:pt idx="15316">
                  <c:v>307.71570000000003</c:v>
                </c:pt>
                <c:pt idx="15317">
                  <c:v>307.75200000000001</c:v>
                </c:pt>
                <c:pt idx="15318">
                  <c:v>307.78820000000002</c:v>
                </c:pt>
                <c:pt idx="15319">
                  <c:v>307.8245</c:v>
                </c:pt>
                <c:pt idx="15320">
                  <c:v>307.86070000000001</c:v>
                </c:pt>
                <c:pt idx="15321">
                  <c:v>307.89699999999999</c:v>
                </c:pt>
                <c:pt idx="15322">
                  <c:v>307.93329999999997</c:v>
                </c:pt>
                <c:pt idx="15323">
                  <c:v>307.96960000000001</c:v>
                </c:pt>
                <c:pt idx="15324">
                  <c:v>308.00580000000002</c:v>
                </c:pt>
                <c:pt idx="15325">
                  <c:v>308.0421</c:v>
                </c:pt>
                <c:pt idx="15326">
                  <c:v>308.07839999999999</c:v>
                </c:pt>
                <c:pt idx="15327">
                  <c:v>308.11470000000003</c:v>
                </c:pt>
                <c:pt idx="15328">
                  <c:v>308.15089999999998</c:v>
                </c:pt>
                <c:pt idx="15329">
                  <c:v>308.18720000000002</c:v>
                </c:pt>
                <c:pt idx="15330">
                  <c:v>308.2235</c:v>
                </c:pt>
                <c:pt idx="15331">
                  <c:v>308.25979999999998</c:v>
                </c:pt>
                <c:pt idx="15332">
                  <c:v>308.29610000000002</c:v>
                </c:pt>
                <c:pt idx="15333">
                  <c:v>308.33240000000001</c:v>
                </c:pt>
                <c:pt idx="15334">
                  <c:v>308.36869999999999</c:v>
                </c:pt>
                <c:pt idx="15335">
                  <c:v>308.40499999999997</c:v>
                </c:pt>
                <c:pt idx="15336">
                  <c:v>308.44130000000001</c:v>
                </c:pt>
                <c:pt idx="15337">
                  <c:v>308.4776</c:v>
                </c:pt>
                <c:pt idx="15338">
                  <c:v>308.51389999999998</c:v>
                </c:pt>
                <c:pt idx="15339">
                  <c:v>308.55020000000002</c:v>
                </c:pt>
                <c:pt idx="15340">
                  <c:v>308.5865</c:v>
                </c:pt>
                <c:pt idx="15341">
                  <c:v>308.62279999999998</c:v>
                </c:pt>
                <c:pt idx="15342">
                  <c:v>308.65910000000002</c:v>
                </c:pt>
                <c:pt idx="15343">
                  <c:v>308.69540000000001</c:v>
                </c:pt>
                <c:pt idx="15344">
                  <c:v>308.73169999999999</c:v>
                </c:pt>
                <c:pt idx="15345">
                  <c:v>308.7681</c:v>
                </c:pt>
                <c:pt idx="15346">
                  <c:v>308.80439999999999</c:v>
                </c:pt>
                <c:pt idx="15347">
                  <c:v>308.84070000000003</c:v>
                </c:pt>
                <c:pt idx="15348">
                  <c:v>308.87700000000001</c:v>
                </c:pt>
                <c:pt idx="15349">
                  <c:v>308.91329999999999</c:v>
                </c:pt>
                <c:pt idx="15350">
                  <c:v>308.94970000000001</c:v>
                </c:pt>
                <c:pt idx="15351">
                  <c:v>308.98599999999999</c:v>
                </c:pt>
                <c:pt idx="15352">
                  <c:v>309.02229999999997</c:v>
                </c:pt>
                <c:pt idx="15353">
                  <c:v>309.05869999999999</c:v>
                </c:pt>
                <c:pt idx="15354">
                  <c:v>309.09500000000003</c:v>
                </c:pt>
                <c:pt idx="15355">
                  <c:v>309.13130000000001</c:v>
                </c:pt>
                <c:pt idx="15356">
                  <c:v>309.16770000000002</c:v>
                </c:pt>
                <c:pt idx="15357">
                  <c:v>309.20400000000001</c:v>
                </c:pt>
                <c:pt idx="15358">
                  <c:v>309.24040000000002</c:v>
                </c:pt>
                <c:pt idx="15359">
                  <c:v>309.27670000000001</c:v>
                </c:pt>
                <c:pt idx="15360">
                  <c:v>309.31310000000002</c:v>
                </c:pt>
                <c:pt idx="15361">
                  <c:v>309.3494</c:v>
                </c:pt>
                <c:pt idx="15362">
                  <c:v>309.38580000000002</c:v>
                </c:pt>
                <c:pt idx="15363">
                  <c:v>309.4221</c:v>
                </c:pt>
                <c:pt idx="15364">
                  <c:v>309.45850000000002</c:v>
                </c:pt>
                <c:pt idx="15365">
                  <c:v>309.4948</c:v>
                </c:pt>
                <c:pt idx="15366">
                  <c:v>309.53120000000001</c:v>
                </c:pt>
                <c:pt idx="15367">
                  <c:v>309.56760000000003</c:v>
                </c:pt>
                <c:pt idx="15368">
                  <c:v>309.60390000000001</c:v>
                </c:pt>
                <c:pt idx="15369">
                  <c:v>309.64030000000002</c:v>
                </c:pt>
                <c:pt idx="15370">
                  <c:v>309.67669999999998</c:v>
                </c:pt>
                <c:pt idx="15371">
                  <c:v>309.71300000000002</c:v>
                </c:pt>
                <c:pt idx="15372">
                  <c:v>309.74939999999998</c:v>
                </c:pt>
                <c:pt idx="15373">
                  <c:v>309.78579999999999</c:v>
                </c:pt>
                <c:pt idx="15374">
                  <c:v>309.82220000000001</c:v>
                </c:pt>
                <c:pt idx="15375">
                  <c:v>309.85860000000002</c:v>
                </c:pt>
                <c:pt idx="15376">
                  <c:v>309.89499999999998</c:v>
                </c:pt>
                <c:pt idx="15377">
                  <c:v>309.93130000000002</c:v>
                </c:pt>
                <c:pt idx="15378">
                  <c:v>309.96769999999998</c:v>
                </c:pt>
                <c:pt idx="15379">
                  <c:v>310.00409999999999</c:v>
                </c:pt>
                <c:pt idx="15380">
                  <c:v>310.04050000000001</c:v>
                </c:pt>
                <c:pt idx="15381">
                  <c:v>310.07690000000002</c:v>
                </c:pt>
                <c:pt idx="15382">
                  <c:v>310.11329999999998</c:v>
                </c:pt>
                <c:pt idx="15383">
                  <c:v>310.1497</c:v>
                </c:pt>
                <c:pt idx="15384">
                  <c:v>310.18610000000001</c:v>
                </c:pt>
                <c:pt idx="15385">
                  <c:v>310.22250000000003</c:v>
                </c:pt>
                <c:pt idx="15386">
                  <c:v>310.25889999999998</c:v>
                </c:pt>
                <c:pt idx="15387">
                  <c:v>310.2953</c:v>
                </c:pt>
                <c:pt idx="15388">
                  <c:v>310.33170000000001</c:v>
                </c:pt>
                <c:pt idx="15389">
                  <c:v>310.36810000000003</c:v>
                </c:pt>
                <c:pt idx="15390">
                  <c:v>310.40449999999998</c:v>
                </c:pt>
                <c:pt idx="15391">
                  <c:v>310.4409</c:v>
                </c:pt>
                <c:pt idx="15392">
                  <c:v>310.47739999999999</c:v>
                </c:pt>
                <c:pt idx="15393">
                  <c:v>310.5138</c:v>
                </c:pt>
                <c:pt idx="15394">
                  <c:v>310.55020000000002</c:v>
                </c:pt>
                <c:pt idx="15395">
                  <c:v>310.58659999999998</c:v>
                </c:pt>
                <c:pt idx="15396">
                  <c:v>310.62299999999999</c:v>
                </c:pt>
                <c:pt idx="15397">
                  <c:v>310.65949999999998</c:v>
                </c:pt>
                <c:pt idx="15398">
                  <c:v>310.69589999999999</c:v>
                </c:pt>
                <c:pt idx="15399">
                  <c:v>310.73239999999998</c:v>
                </c:pt>
                <c:pt idx="15400">
                  <c:v>310.7688</c:v>
                </c:pt>
                <c:pt idx="15401">
                  <c:v>310.80520000000001</c:v>
                </c:pt>
                <c:pt idx="15402">
                  <c:v>310.8417</c:v>
                </c:pt>
                <c:pt idx="15403">
                  <c:v>310.87810000000002</c:v>
                </c:pt>
                <c:pt idx="15404">
                  <c:v>310.91460000000001</c:v>
                </c:pt>
                <c:pt idx="15405">
                  <c:v>310.95100000000002</c:v>
                </c:pt>
                <c:pt idx="15406">
                  <c:v>310.98739999999998</c:v>
                </c:pt>
                <c:pt idx="15407">
                  <c:v>311.02390000000003</c:v>
                </c:pt>
                <c:pt idx="15408">
                  <c:v>311.06029999999998</c:v>
                </c:pt>
                <c:pt idx="15409">
                  <c:v>311.09679999999997</c:v>
                </c:pt>
                <c:pt idx="15410">
                  <c:v>311.13319999999999</c:v>
                </c:pt>
                <c:pt idx="15411">
                  <c:v>311.16969999999998</c:v>
                </c:pt>
                <c:pt idx="15412">
                  <c:v>311.20620000000002</c:v>
                </c:pt>
                <c:pt idx="15413">
                  <c:v>311.24259999999998</c:v>
                </c:pt>
                <c:pt idx="15414">
                  <c:v>311.27910000000003</c:v>
                </c:pt>
                <c:pt idx="15415">
                  <c:v>311.31560000000002</c:v>
                </c:pt>
                <c:pt idx="15416">
                  <c:v>311.35199999999998</c:v>
                </c:pt>
                <c:pt idx="15417">
                  <c:v>311.38850000000002</c:v>
                </c:pt>
                <c:pt idx="15418">
                  <c:v>311.42500000000001</c:v>
                </c:pt>
                <c:pt idx="15419">
                  <c:v>311.4615</c:v>
                </c:pt>
                <c:pt idx="15420">
                  <c:v>311.49790000000002</c:v>
                </c:pt>
                <c:pt idx="15421">
                  <c:v>311.53440000000001</c:v>
                </c:pt>
                <c:pt idx="15422">
                  <c:v>311.57089999999999</c:v>
                </c:pt>
                <c:pt idx="15423">
                  <c:v>311.60739999999998</c:v>
                </c:pt>
                <c:pt idx="15424">
                  <c:v>311.64389999999997</c:v>
                </c:pt>
                <c:pt idx="15425">
                  <c:v>311.68040000000002</c:v>
                </c:pt>
                <c:pt idx="15426">
                  <c:v>311.71679999999998</c:v>
                </c:pt>
                <c:pt idx="15427">
                  <c:v>311.75330000000002</c:v>
                </c:pt>
                <c:pt idx="15428">
                  <c:v>311.78980000000001</c:v>
                </c:pt>
                <c:pt idx="15429">
                  <c:v>311.8263</c:v>
                </c:pt>
                <c:pt idx="15430">
                  <c:v>311.86279999999999</c:v>
                </c:pt>
                <c:pt idx="15431">
                  <c:v>311.89929999999998</c:v>
                </c:pt>
                <c:pt idx="15432">
                  <c:v>311.93579999999997</c:v>
                </c:pt>
                <c:pt idx="15433">
                  <c:v>311.97230000000002</c:v>
                </c:pt>
                <c:pt idx="15434">
                  <c:v>312.00889999999998</c:v>
                </c:pt>
                <c:pt idx="15435">
                  <c:v>312.0453</c:v>
                </c:pt>
                <c:pt idx="15436">
                  <c:v>312.08179999999999</c:v>
                </c:pt>
                <c:pt idx="15437">
                  <c:v>312.11840000000001</c:v>
                </c:pt>
                <c:pt idx="15438">
                  <c:v>312.1549</c:v>
                </c:pt>
                <c:pt idx="15439">
                  <c:v>312.19139999999999</c:v>
                </c:pt>
                <c:pt idx="15440">
                  <c:v>312.22789999999998</c:v>
                </c:pt>
                <c:pt idx="15441">
                  <c:v>312.26440000000002</c:v>
                </c:pt>
                <c:pt idx="15442">
                  <c:v>312.30099999999999</c:v>
                </c:pt>
                <c:pt idx="15443">
                  <c:v>312.33749999999998</c:v>
                </c:pt>
                <c:pt idx="15444">
                  <c:v>312.37400000000002</c:v>
                </c:pt>
                <c:pt idx="15445">
                  <c:v>312.41059999999999</c:v>
                </c:pt>
                <c:pt idx="15446">
                  <c:v>312.44709999999998</c:v>
                </c:pt>
                <c:pt idx="15447">
                  <c:v>312.48360000000002</c:v>
                </c:pt>
                <c:pt idx="15448">
                  <c:v>312.52019999999999</c:v>
                </c:pt>
                <c:pt idx="15449">
                  <c:v>312.55669999999998</c:v>
                </c:pt>
                <c:pt idx="15450">
                  <c:v>312.59320000000002</c:v>
                </c:pt>
                <c:pt idx="15451">
                  <c:v>312.62979999999999</c:v>
                </c:pt>
                <c:pt idx="15452">
                  <c:v>312.66629999999998</c:v>
                </c:pt>
                <c:pt idx="15453">
                  <c:v>312.7029</c:v>
                </c:pt>
                <c:pt idx="15454">
                  <c:v>312.73939999999999</c:v>
                </c:pt>
                <c:pt idx="15455">
                  <c:v>312.77600000000001</c:v>
                </c:pt>
                <c:pt idx="15456">
                  <c:v>312.8125</c:v>
                </c:pt>
                <c:pt idx="15457">
                  <c:v>312.84910000000002</c:v>
                </c:pt>
                <c:pt idx="15458">
                  <c:v>312.88569999999999</c:v>
                </c:pt>
                <c:pt idx="15459">
                  <c:v>312.92219999999998</c:v>
                </c:pt>
                <c:pt idx="15460">
                  <c:v>312.9588</c:v>
                </c:pt>
                <c:pt idx="15461">
                  <c:v>312.99529999999999</c:v>
                </c:pt>
                <c:pt idx="15462">
                  <c:v>313.03190000000001</c:v>
                </c:pt>
                <c:pt idx="15463">
                  <c:v>313.06849999999997</c:v>
                </c:pt>
                <c:pt idx="15464">
                  <c:v>313.10500000000002</c:v>
                </c:pt>
                <c:pt idx="15465">
                  <c:v>313.14159999999998</c:v>
                </c:pt>
                <c:pt idx="15466">
                  <c:v>313.1782</c:v>
                </c:pt>
                <c:pt idx="15467">
                  <c:v>313.21480000000003</c:v>
                </c:pt>
                <c:pt idx="15468">
                  <c:v>313.25130000000001</c:v>
                </c:pt>
                <c:pt idx="15469">
                  <c:v>313.28789999999998</c:v>
                </c:pt>
                <c:pt idx="15470">
                  <c:v>313.3245</c:v>
                </c:pt>
                <c:pt idx="15471">
                  <c:v>313.36110000000002</c:v>
                </c:pt>
                <c:pt idx="15472">
                  <c:v>313.39769999999999</c:v>
                </c:pt>
                <c:pt idx="15473">
                  <c:v>313.43430000000001</c:v>
                </c:pt>
                <c:pt idx="15474">
                  <c:v>313.47089999999997</c:v>
                </c:pt>
                <c:pt idx="15475">
                  <c:v>313.50749999999999</c:v>
                </c:pt>
                <c:pt idx="15476">
                  <c:v>313.54410000000001</c:v>
                </c:pt>
                <c:pt idx="15477">
                  <c:v>313.58069999999998</c:v>
                </c:pt>
                <c:pt idx="15478">
                  <c:v>313.6173</c:v>
                </c:pt>
                <c:pt idx="15479">
                  <c:v>313.65390000000002</c:v>
                </c:pt>
                <c:pt idx="15480">
                  <c:v>313.69049999999999</c:v>
                </c:pt>
                <c:pt idx="15481">
                  <c:v>313.72710000000001</c:v>
                </c:pt>
                <c:pt idx="15482">
                  <c:v>313.76369999999997</c:v>
                </c:pt>
                <c:pt idx="15483">
                  <c:v>313.80029999999999</c:v>
                </c:pt>
                <c:pt idx="15484">
                  <c:v>313.83690000000001</c:v>
                </c:pt>
                <c:pt idx="15485">
                  <c:v>313.87349999999998</c:v>
                </c:pt>
                <c:pt idx="15486">
                  <c:v>313.91019999999997</c:v>
                </c:pt>
                <c:pt idx="15487">
                  <c:v>313.9468</c:v>
                </c:pt>
                <c:pt idx="15488">
                  <c:v>313.98340000000002</c:v>
                </c:pt>
                <c:pt idx="15489">
                  <c:v>314.02</c:v>
                </c:pt>
                <c:pt idx="15490">
                  <c:v>314.05669999999998</c:v>
                </c:pt>
                <c:pt idx="15491">
                  <c:v>314.0933</c:v>
                </c:pt>
                <c:pt idx="15492">
                  <c:v>314.12990000000002</c:v>
                </c:pt>
                <c:pt idx="15493">
                  <c:v>314.16649999999998</c:v>
                </c:pt>
                <c:pt idx="15494">
                  <c:v>314.20319999999998</c:v>
                </c:pt>
                <c:pt idx="15495">
                  <c:v>314.2398</c:v>
                </c:pt>
                <c:pt idx="15496">
                  <c:v>314.2765</c:v>
                </c:pt>
                <c:pt idx="15497">
                  <c:v>314.31310000000002</c:v>
                </c:pt>
                <c:pt idx="15498">
                  <c:v>314.34980000000002</c:v>
                </c:pt>
                <c:pt idx="15499">
                  <c:v>314.38639999999998</c:v>
                </c:pt>
                <c:pt idx="15500">
                  <c:v>314.423</c:v>
                </c:pt>
                <c:pt idx="15501">
                  <c:v>314.4597</c:v>
                </c:pt>
                <c:pt idx="15502">
                  <c:v>314.49630000000002</c:v>
                </c:pt>
                <c:pt idx="15503">
                  <c:v>314.53300000000002</c:v>
                </c:pt>
                <c:pt idx="15504">
                  <c:v>314.56970000000001</c:v>
                </c:pt>
                <c:pt idx="15505">
                  <c:v>314.60629999999998</c:v>
                </c:pt>
                <c:pt idx="15506">
                  <c:v>314.64299999999997</c:v>
                </c:pt>
                <c:pt idx="15507">
                  <c:v>314.67959999999999</c:v>
                </c:pt>
                <c:pt idx="15508">
                  <c:v>314.71629999999999</c:v>
                </c:pt>
                <c:pt idx="15509">
                  <c:v>314.75299999999999</c:v>
                </c:pt>
                <c:pt idx="15510">
                  <c:v>314.78960000000001</c:v>
                </c:pt>
                <c:pt idx="15511">
                  <c:v>314.8263</c:v>
                </c:pt>
                <c:pt idx="15512">
                  <c:v>314.863</c:v>
                </c:pt>
                <c:pt idx="15513">
                  <c:v>314.8997</c:v>
                </c:pt>
                <c:pt idx="15514">
                  <c:v>314.93630000000002</c:v>
                </c:pt>
                <c:pt idx="15515">
                  <c:v>314.97300000000001</c:v>
                </c:pt>
                <c:pt idx="15516">
                  <c:v>315.00970000000001</c:v>
                </c:pt>
                <c:pt idx="15517">
                  <c:v>315.04640000000001</c:v>
                </c:pt>
                <c:pt idx="15518">
                  <c:v>315.0831</c:v>
                </c:pt>
                <c:pt idx="15519">
                  <c:v>315.1198</c:v>
                </c:pt>
                <c:pt idx="15520">
                  <c:v>315.15649999999999</c:v>
                </c:pt>
                <c:pt idx="15521">
                  <c:v>315.19310000000002</c:v>
                </c:pt>
                <c:pt idx="15522">
                  <c:v>315.22989999999999</c:v>
                </c:pt>
                <c:pt idx="15523">
                  <c:v>315.26650000000001</c:v>
                </c:pt>
                <c:pt idx="15524">
                  <c:v>315.30329999999998</c:v>
                </c:pt>
                <c:pt idx="15525">
                  <c:v>315.3399</c:v>
                </c:pt>
                <c:pt idx="15526">
                  <c:v>315.3766</c:v>
                </c:pt>
                <c:pt idx="15527">
                  <c:v>315.41340000000002</c:v>
                </c:pt>
                <c:pt idx="15528">
                  <c:v>315.45010000000002</c:v>
                </c:pt>
                <c:pt idx="15529">
                  <c:v>315.48680000000002</c:v>
                </c:pt>
                <c:pt idx="15530">
                  <c:v>315.52350000000001</c:v>
                </c:pt>
                <c:pt idx="15531">
                  <c:v>315.56020000000001</c:v>
                </c:pt>
                <c:pt idx="15532">
                  <c:v>315.59690000000001</c:v>
                </c:pt>
                <c:pt idx="15533">
                  <c:v>315.6336</c:v>
                </c:pt>
                <c:pt idx="15534">
                  <c:v>315.6703</c:v>
                </c:pt>
                <c:pt idx="15535">
                  <c:v>315.70710000000003</c:v>
                </c:pt>
                <c:pt idx="15536">
                  <c:v>315.74380000000002</c:v>
                </c:pt>
                <c:pt idx="15537">
                  <c:v>315.78050000000002</c:v>
                </c:pt>
                <c:pt idx="15538">
                  <c:v>315.81729999999999</c:v>
                </c:pt>
                <c:pt idx="15539">
                  <c:v>315.85399999999998</c:v>
                </c:pt>
                <c:pt idx="15540">
                  <c:v>315.89069999999998</c:v>
                </c:pt>
                <c:pt idx="15541">
                  <c:v>315.92750000000001</c:v>
                </c:pt>
                <c:pt idx="15542">
                  <c:v>315.96420000000001</c:v>
                </c:pt>
                <c:pt idx="15543">
                  <c:v>316.0009</c:v>
                </c:pt>
                <c:pt idx="15544">
                  <c:v>316.03769999999997</c:v>
                </c:pt>
                <c:pt idx="15545">
                  <c:v>316.07440000000003</c:v>
                </c:pt>
                <c:pt idx="15546">
                  <c:v>316.1112</c:v>
                </c:pt>
                <c:pt idx="15547">
                  <c:v>316.14789999999999</c:v>
                </c:pt>
                <c:pt idx="15548">
                  <c:v>316.18470000000002</c:v>
                </c:pt>
                <c:pt idx="15549">
                  <c:v>316.22140000000002</c:v>
                </c:pt>
                <c:pt idx="15550">
                  <c:v>316.25819999999999</c:v>
                </c:pt>
                <c:pt idx="15551">
                  <c:v>316.29489999999998</c:v>
                </c:pt>
                <c:pt idx="15552">
                  <c:v>316.33170000000001</c:v>
                </c:pt>
                <c:pt idx="15553">
                  <c:v>316.36849999999998</c:v>
                </c:pt>
                <c:pt idx="15554">
                  <c:v>316.40519999999998</c:v>
                </c:pt>
                <c:pt idx="15555">
                  <c:v>316.44200000000001</c:v>
                </c:pt>
                <c:pt idx="15556">
                  <c:v>316.47879999999998</c:v>
                </c:pt>
                <c:pt idx="15557">
                  <c:v>316.51549999999997</c:v>
                </c:pt>
                <c:pt idx="15558">
                  <c:v>316.5523</c:v>
                </c:pt>
                <c:pt idx="15559">
                  <c:v>316.58909999999997</c:v>
                </c:pt>
                <c:pt idx="15560">
                  <c:v>316.6259</c:v>
                </c:pt>
                <c:pt idx="15561">
                  <c:v>316.6626</c:v>
                </c:pt>
                <c:pt idx="15562">
                  <c:v>316.69940000000003</c:v>
                </c:pt>
                <c:pt idx="15563">
                  <c:v>316.7362</c:v>
                </c:pt>
                <c:pt idx="15564">
                  <c:v>316.77300000000002</c:v>
                </c:pt>
                <c:pt idx="15565">
                  <c:v>316.8098</c:v>
                </c:pt>
                <c:pt idx="15566">
                  <c:v>316.84660000000002</c:v>
                </c:pt>
                <c:pt idx="15567">
                  <c:v>316.88330000000002</c:v>
                </c:pt>
                <c:pt idx="15568">
                  <c:v>316.92009999999999</c:v>
                </c:pt>
                <c:pt idx="15569">
                  <c:v>316.95690000000002</c:v>
                </c:pt>
                <c:pt idx="15570">
                  <c:v>316.99369999999999</c:v>
                </c:pt>
                <c:pt idx="15571">
                  <c:v>317.03050000000002</c:v>
                </c:pt>
                <c:pt idx="15572">
                  <c:v>317.06729999999999</c:v>
                </c:pt>
                <c:pt idx="15573">
                  <c:v>317.10410000000002</c:v>
                </c:pt>
                <c:pt idx="15574">
                  <c:v>317.14089999999999</c:v>
                </c:pt>
                <c:pt idx="15575">
                  <c:v>317.17779999999999</c:v>
                </c:pt>
                <c:pt idx="15576">
                  <c:v>317.21460000000002</c:v>
                </c:pt>
                <c:pt idx="15577">
                  <c:v>317.25139999999999</c:v>
                </c:pt>
                <c:pt idx="15578">
                  <c:v>317.28820000000002</c:v>
                </c:pt>
                <c:pt idx="15579">
                  <c:v>317.32499999999999</c:v>
                </c:pt>
                <c:pt idx="15580">
                  <c:v>317.36180000000002</c:v>
                </c:pt>
                <c:pt idx="15581">
                  <c:v>317.39870000000002</c:v>
                </c:pt>
                <c:pt idx="15582">
                  <c:v>317.43549999999999</c:v>
                </c:pt>
                <c:pt idx="15583">
                  <c:v>317.47230000000002</c:v>
                </c:pt>
                <c:pt idx="15584">
                  <c:v>317.50909999999999</c:v>
                </c:pt>
                <c:pt idx="15585">
                  <c:v>317.54599999999999</c:v>
                </c:pt>
                <c:pt idx="15586">
                  <c:v>317.58280000000002</c:v>
                </c:pt>
                <c:pt idx="15587">
                  <c:v>317.61959999999999</c:v>
                </c:pt>
                <c:pt idx="15588">
                  <c:v>317.65649999999999</c:v>
                </c:pt>
                <c:pt idx="15589">
                  <c:v>317.69330000000002</c:v>
                </c:pt>
                <c:pt idx="15590">
                  <c:v>317.73009999999999</c:v>
                </c:pt>
                <c:pt idx="15591">
                  <c:v>317.767</c:v>
                </c:pt>
                <c:pt idx="15592">
                  <c:v>317.80380000000002</c:v>
                </c:pt>
                <c:pt idx="15593">
                  <c:v>317.84070000000003</c:v>
                </c:pt>
                <c:pt idx="15594">
                  <c:v>317.8775</c:v>
                </c:pt>
                <c:pt idx="15595">
                  <c:v>317.9144</c:v>
                </c:pt>
                <c:pt idx="15596">
                  <c:v>317.95119999999997</c:v>
                </c:pt>
                <c:pt idx="15597">
                  <c:v>317.98809999999997</c:v>
                </c:pt>
                <c:pt idx="15598">
                  <c:v>318.0249</c:v>
                </c:pt>
                <c:pt idx="15599">
                  <c:v>318.06180000000001</c:v>
                </c:pt>
                <c:pt idx="15600">
                  <c:v>318.09870000000001</c:v>
                </c:pt>
                <c:pt idx="15601">
                  <c:v>318.13549999999998</c:v>
                </c:pt>
                <c:pt idx="15602">
                  <c:v>318.17239999999998</c:v>
                </c:pt>
                <c:pt idx="15603">
                  <c:v>318.20929999999998</c:v>
                </c:pt>
                <c:pt idx="15604">
                  <c:v>318.24610000000001</c:v>
                </c:pt>
                <c:pt idx="15605">
                  <c:v>318.28300000000002</c:v>
                </c:pt>
                <c:pt idx="15606">
                  <c:v>318.31990000000002</c:v>
                </c:pt>
                <c:pt idx="15607">
                  <c:v>318.35680000000002</c:v>
                </c:pt>
                <c:pt idx="15608">
                  <c:v>318.39359999999999</c:v>
                </c:pt>
                <c:pt idx="15609">
                  <c:v>318.43049999999999</c:v>
                </c:pt>
                <c:pt idx="15610">
                  <c:v>318.4674</c:v>
                </c:pt>
                <c:pt idx="15611">
                  <c:v>318.5043</c:v>
                </c:pt>
                <c:pt idx="15612">
                  <c:v>318.5412</c:v>
                </c:pt>
                <c:pt idx="15613">
                  <c:v>318.57810000000001</c:v>
                </c:pt>
                <c:pt idx="15614">
                  <c:v>318.61500000000001</c:v>
                </c:pt>
                <c:pt idx="15615">
                  <c:v>318.65190000000001</c:v>
                </c:pt>
                <c:pt idx="15616">
                  <c:v>318.68880000000001</c:v>
                </c:pt>
                <c:pt idx="15617">
                  <c:v>318.72559999999999</c:v>
                </c:pt>
                <c:pt idx="15618">
                  <c:v>318.76249999999999</c:v>
                </c:pt>
                <c:pt idx="15619">
                  <c:v>318.79939999999999</c:v>
                </c:pt>
                <c:pt idx="15620">
                  <c:v>318.83629999999999</c:v>
                </c:pt>
                <c:pt idx="15621">
                  <c:v>318.87329999999997</c:v>
                </c:pt>
                <c:pt idx="15622">
                  <c:v>318.91019999999997</c:v>
                </c:pt>
                <c:pt idx="15623">
                  <c:v>318.94709999999998</c:v>
                </c:pt>
                <c:pt idx="15624">
                  <c:v>318.98399999999998</c:v>
                </c:pt>
                <c:pt idx="15625">
                  <c:v>319.02089999999998</c:v>
                </c:pt>
                <c:pt idx="15626">
                  <c:v>319.05779999999999</c:v>
                </c:pt>
                <c:pt idx="15627">
                  <c:v>319.09469999999999</c:v>
                </c:pt>
                <c:pt idx="15628">
                  <c:v>319.13170000000002</c:v>
                </c:pt>
                <c:pt idx="15629">
                  <c:v>319.16860000000003</c:v>
                </c:pt>
                <c:pt idx="15630">
                  <c:v>319.20549999999997</c:v>
                </c:pt>
                <c:pt idx="15631">
                  <c:v>319.24239999999998</c:v>
                </c:pt>
                <c:pt idx="15632">
                  <c:v>319.27940000000001</c:v>
                </c:pt>
                <c:pt idx="15633">
                  <c:v>319.31630000000001</c:v>
                </c:pt>
                <c:pt idx="15634">
                  <c:v>319.35320000000002</c:v>
                </c:pt>
                <c:pt idx="15635">
                  <c:v>319.39019999999999</c:v>
                </c:pt>
                <c:pt idx="15636">
                  <c:v>319.4271</c:v>
                </c:pt>
                <c:pt idx="15637">
                  <c:v>319.46409999999997</c:v>
                </c:pt>
                <c:pt idx="15638">
                  <c:v>319.50099999999998</c:v>
                </c:pt>
                <c:pt idx="15639">
                  <c:v>319.53789999999998</c:v>
                </c:pt>
                <c:pt idx="15640">
                  <c:v>319.57490000000001</c:v>
                </c:pt>
                <c:pt idx="15641">
                  <c:v>319.61180000000002</c:v>
                </c:pt>
                <c:pt idx="15642">
                  <c:v>319.64879999999999</c:v>
                </c:pt>
                <c:pt idx="15643">
                  <c:v>319.6857</c:v>
                </c:pt>
                <c:pt idx="15644">
                  <c:v>319.72269999999997</c:v>
                </c:pt>
                <c:pt idx="15645">
                  <c:v>319.75959999999998</c:v>
                </c:pt>
                <c:pt idx="15646">
                  <c:v>319.79660000000001</c:v>
                </c:pt>
                <c:pt idx="15647">
                  <c:v>319.83359999999999</c:v>
                </c:pt>
                <c:pt idx="15648">
                  <c:v>319.87049999999999</c:v>
                </c:pt>
                <c:pt idx="15649">
                  <c:v>319.90750000000003</c:v>
                </c:pt>
                <c:pt idx="15650">
                  <c:v>319.94450000000001</c:v>
                </c:pt>
                <c:pt idx="15651">
                  <c:v>319.98140000000001</c:v>
                </c:pt>
                <c:pt idx="15652">
                  <c:v>320.01839999999999</c:v>
                </c:pt>
                <c:pt idx="15653">
                  <c:v>320.05540000000002</c:v>
                </c:pt>
                <c:pt idx="15654">
                  <c:v>320.0924</c:v>
                </c:pt>
                <c:pt idx="15655">
                  <c:v>320.12939999999998</c:v>
                </c:pt>
                <c:pt idx="15656">
                  <c:v>320.16629999999998</c:v>
                </c:pt>
                <c:pt idx="15657">
                  <c:v>320.20330000000001</c:v>
                </c:pt>
                <c:pt idx="15658">
                  <c:v>320.24029999999999</c:v>
                </c:pt>
                <c:pt idx="15659">
                  <c:v>320.27730000000003</c:v>
                </c:pt>
                <c:pt idx="15660">
                  <c:v>320.3143</c:v>
                </c:pt>
                <c:pt idx="15661">
                  <c:v>320.35129999999998</c:v>
                </c:pt>
                <c:pt idx="15662">
                  <c:v>320.38830000000002</c:v>
                </c:pt>
                <c:pt idx="15663">
                  <c:v>320.42529999999999</c:v>
                </c:pt>
                <c:pt idx="15664">
                  <c:v>320.4622</c:v>
                </c:pt>
                <c:pt idx="15665">
                  <c:v>320.49930000000001</c:v>
                </c:pt>
                <c:pt idx="15666">
                  <c:v>320.53629999999998</c:v>
                </c:pt>
                <c:pt idx="15667">
                  <c:v>320.57330000000002</c:v>
                </c:pt>
                <c:pt idx="15668">
                  <c:v>320.6103</c:v>
                </c:pt>
                <c:pt idx="15669">
                  <c:v>320.64729999999997</c:v>
                </c:pt>
                <c:pt idx="15670">
                  <c:v>320.68430000000001</c:v>
                </c:pt>
                <c:pt idx="15671">
                  <c:v>320.72129999999999</c:v>
                </c:pt>
                <c:pt idx="15672">
                  <c:v>320.75830000000002</c:v>
                </c:pt>
                <c:pt idx="15673">
                  <c:v>320.7953</c:v>
                </c:pt>
                <c:pt idx="15674">
                  <c:v>320.83240000000001</c:v>
                </c:pt>
                <c:pt idx="15675">
                  <c:v>320.86939999999998</c:v>
                </c:pt>
                <c:pt idx="15676">
                  <c:v>320.90640000000002</c:v>
                </c:pt>
                <c:pt idx="15677">
                  <c:v>320.9434</c:v>
                </c:pt>
                <c:pt idx="15678">
                  <c:v>320.98050000000001</c:v>
                </c:pt>
                <c:pt idx="15679">
                  <c:v>321.01749999999998</c:v>
                </c:pt>
                <c:pt idx="15680">
                  <c:v>321.05450000000002</c:v>
                </c:pt>
                <c:pt idx="15681">
                  <c:v>321.09160000000003</c:v>
                </c:pt>
                <c:pt idx="15682">
                  <c:v>321.12860000000001</c:v>
                </c:pt>
                <c:pt idx="15683">
                  <c:v>321.16559999999998</c:v>
                </c:pt>
                <c:pt idx="15684">
                  <c:v>321.20269999999999</c:v>
                </c:pt>
                <c:pt idx="15685">
                  <c:v>321.23970000000003</c:v>
                </c:pt>
                <c:pt idx="15686">
                  <c:v>321.27679999999998</c:v>
                </c:pt>
                <c:pt idx="15687">
                  <c:v>321.31380000000001</c:v>
                </c:pt>
                <c:pt idx="15688">
                  <c:v>321.35090000000002</c:v>
                </c:pt>
                <c:pt idx="15689">
                  <c:v>321.3879</c:v>
                </c:pt>
                <c:pt idx="15690">
                  <c:v>321.42500000000001</c:v>
                </c:pt>
                <c:pt idx="15691">
                  <c:v>321.46199999999999</c:v>
                </c:pt>
                <c:pt idx="15692">
                  <c:v>321.4991</c:v>
                </c:pt>
                <c:pt idx="15693">
                  <c:v>321.53609999999998</c:v>
                </c:pt>
                <c:pt idx="15694">
                  <c:v>321.57319999999999</c:v>
                </c:pt>
                <c:pt idx="15695">
                  <c:v>321.6103</c:v>
                </c:pt>
                <c:pt idx="15696">
                  <c:v>321.64729999999997</c:v>
                </c:pt>
                <c:pt idx="15697">
                  <c:v>321.68439999999998</c:v>
                </c:pt>
                <c:pt idx="15698">
                  <c:v>321.72149999999999</c:v>
                </c:pt>
                <c:pt idx="15699">
                  <c:v>321.75850000000003</c:v>
                </c:pt>
                <c:pt idx="15700">
                  <c:v>321.79559999999998</c:v>
                </c:pt>
                <c:pt idx="15701">
                  <c:v>321.83269999999999</c:v>
                </c:pt>
                <c:pt idx="15702">
                  <c:v>321.8698</c:v>
                </c:pt>
                <c:pt idx="15703">
                  <c:v>321.90690000000001</c:v>
                </c:pt>
                <c:pt idx="15704">
                  <c:v>321.94389999999999</c:v>
                </c:pt>
                <c:pt idx="15705">
                  <c:v>321.98099999999999</c:v>
                </c:pt>
                <c:pt idx="15706">
                  <c:v>322.0181</c:v>
                </c:pt>
                <c:pt idx="15707">
                  <c:v>322.05520000000001</c:v>
                </c:pt>
                <c:pt idx="15708">
                  <c:v>322.09230000000002</c:v>
                </c:pt>
                <c:pt idx="15709">
                  <c:v>322.12939999999998</c:v>
                </c:pt>
                <c:pt idx="15710">
                  <c:v>322.16649999999998</c:v>
                </c:pt>
                <c:pt idx="15711">
                  <c:v>322.20359999999999</c:v>
                </c:pt>
                <c:pt idx="15712">
                  <c:v>322.2407</c:v>
                </c:pt>
                <c:pt idx="15713">
                  <c:v>322.27780000000001</c:v>
                </c:pt>
                <c:pt idx="15714">
                  <c:v>322.31490000000002</c:v>
                </c:pt>
                <c:pt idx="15715">
                  <c:v>322.35199999999998</c:v>
                </c:pt>
                <c:pt idx="15716">
                  <c:v>322.38909999999998</c:v>
                </c:pt>
                <c:pt idx="15717">
                  <c:v>322.42619999999999</c:v>
                </c:pt>
                <c:pt idx="15718">
                  <c:v>322.4633</c:v>
                </c:pt>
                <c:pt idx="15719">
                  <c:v>322.50049999999999</c:v>
                </c:pt>
                <c:pt idx="15720">
                  <c:v>322.5376</c:v>
                </c:pt>
                <c:pt idx="15721">
                  <c:v>322.57470000000001</c:v>
                </c:pt>
                <c:pt idx="15722">
                  <c:v>322.61180000000002</c:v>
                </c:pt>
                <c:pt idx="15723">
                  <c:v>322.649</c:v>
                </c:pt>
                <c:pt idx="15724">
                  <c:v>322.68610000000001</c:v>
                </c:pt>
                <c:pt idx="15725">
                  <c:v>322.72320000000002</c:v>
                </c:pt>
                <c:pt idx="15726">
                  <c:v>322.76029999999997</c:v>
                </c:pt>
                <c:pt idx="15727">
                  <c:v>322.79750000000001</c:v>
                </c:pt>
                <c:pt idx="15728">
                  <c:v>322.83460000000002</c:v>
                </c:pt>
                <c:pt idx="15729">
                  <c:v>322.87169999999998</c:v>
                </c:pt>
                <c:pt idx="15730">
                  <c:v>322.90890000000002</c:v>
                </c:pt>
                <c:pt idx="15731">
                  <c:v>322.94600000000003</c:v>
                </c:pt>
                <c:pt idx="15732">
                  <c:v>322.98320000000001</c:v>
                </c:pt>
                <c:pt idx="15733">
                  <c:v>323.02030000000002</c:v>
                </c:pt>
                <c:pt idx="15734">
                  <c:v>323.0575</c:v>
                </c:pt>
                <c:pt idx="15735">
                  <c:v>323.09460000000001</c:v>
                </c:pt>
                <c:pt idx="15736">
                  <c:v>323.1318</c:v>
                </c:pt>
                <c:pt idx="15737">
                  <c:v>323.16890000000001</c:v>
                </c:pt>
                <c:pt idx="15738">
                  <c:v>323.20609999999999</c:v>
                </c:pt>
                <c:pt idx="15739">
                  <c:v>323.2432</c:v>
                </c:pt>
                <c:pt idx="15740">
                  <c:v>323.28039999999999</c:v>
                </c:pt>
                <c:pt idx="15741">
                  <c:v>323.31760000000003</c:v>
                </c:pt>
                <c:pt idx="15742">
                  <c:v>323.35469999999998</c:v>
                </c:pt>
                <c:pt idx="15743">
                  <c:v>323.39190000000002</c:v>
                </c:pt>
                <c:pt idx="15744">
                  <c:v>323.42910000000001</c:v>
                </c:pt>
                <c:pt idx="15745">
                  <c:v>323.46620000000001</c:v>
                </c:pt>
                <c:pt idx="15746">
                  <c:v>323.5034</c:v>
                </c:pt>
                <c:pt idx="15747">
                  <c:v>323.54059999999998</c:v>
                </c:pt>
                <c:pt idx="15748">
                  <c:v>323.57780000000002</c:v>
                </c:pt>
                <c:pt idx="15749">
                  <c:v>323.61489999999998</c:v>
                </c:pt>
                <c:pt idx="15750">
                  <c:v>323.65210000000002</c:v>
                </c:pt>
                <c:pt idx="15751">
                  <c:v>323.6893</c:v>
                </c:pt>
                <c:pt idx="15752">
                  <c:v>323.72649999999999</c:v>
                </c:pt>
                <c:pt idx="15753">
                  <c:v>323.76369999999997</c:v>
                </c:pt>
                <c:pt idx="15754">
                  <c:v>323.80090000000001</c:v>
                </c:pt>
                <c:pt idx="15755">
                  <c:v>323.8381</c:v>
                </c:pt>
                <c:pt idx="15756">
                  <c:v>323.87529999999998</c:v>
                </c:pt>
                <c:pt idx="15757">
                  <c:v>323.91250000000002</c:v>
                </c:pt>
                <c:pt idx="15758">
                  <c:v>323.94970000000001</c:v>
                </c:pt>
                <c:pt idx="15759">
                  <c:v>323.98689999999999</c:v>
                </c:pt>
                <c:pt idx="15760">
                  <c:v>324.02409999999998</c:v>
                </c:pt>
                <c:pt idx="15761">
                  <c:v>324.06130000000002</c:v>
                </c:pt>
                <c:pt idx="15762">
                  <c:v>324.0985</c:v>
                </c:pt>
                <c:pt idx="15763">
                  <c:v>324.13569999999999</c:v>
                </c:pt>
                <c:pt idx="15764">
                  <c:v>324.17290000000003</c:v>
                </c:pt>
                <c:pt idx="15765">
                  <c:v>324.21010000000001</c:v>
                </c:pt>
                <c:pt idx="15766">
                  <c:v>324.2473</c:v>
                </c:pt>
                <c:pt idx="15767">
                  <c:v>324.28449999999998</c:v>
                </c:pt>
                <c:pt idx="15768">
                  <c:v>324.3218</c:v>
                </c:pt>
                <c:pt idx="15769">
                  <c:v>324.35899999999998</c:v>
                </c:pt>
                <c:pt idx="15770">
                  <c:v>324.39620000000002</c:v>
                </c:pt>
                <c:pt idx="15771">
                  <c:v>324.43340000000001</c:v>
                </c:pt>
                <c:pt idx="15772">
                  <c:v>324.47070000000002</c:v>
                </c:pt>
                <c:pt idx="15773">
                  <c:v>324.50790000000001</c:v>
                </c:pt>
                <c:pt idx="15774">
                  <c:v>324.54509999999999</c:v>
                </c:pt>
                <c:pt idx="15775">
                  <c:v>324.58240000000001</c:v>
                </c:pt>
                <c:pt idx="15776">
                  <c:v>324.61959999999999</c:v>
                </c:pt>
                <c:pt idx="15777">
                  <c:v>324.65690000000001</c:v>
                </c:pt>
                <c:pt idx="15778">
                  <c:v>324.69409999999999</c:v>
                </c:pt>
                <c:pt idx="15779">
                  <c:v>324.73140000000001</c:v>
                </c:pt>
                <c:pt idx="15780">
                  <c:v>324.76859999999999</c:v>
                </c:pt>
                <c:pt idx="15781">
                  <c:v>324.80579999999998</c:v>
                </c:pt>
                <c:pt idx="15782">
                  <c:v>324.84309999999999</c:v>
                </c:pt>
                <c:pt idx="15783">
                  <c:v>324.88029999999998</c:v>
                </c:pt>
                <c:pt idx="15784">
                  <c:v>324.91759999999999</c:v>
                </c:pt>
                <c:pt idx="15785">
                  <c:v>324.95490000000001</c:v>
                </c:pt>
                <c:pt idx="15786">
                  <c:v>324.99209999999999</c:v>
                </c:pt>
                <c:pt idx="15787">
                  <c:v>325.02940000000001</c:v>
                </c:pt>
                <c:pt idx="15788">
                  <c:v>325.06670000000003</c:v>
                </c:pt>
                <c:pt idx="15789">
                  <c:v>325.10390000000001</c:v>
                </c:pt>
                <c:pt idx="15790">
                  <c:v>325.14120000000003</c:v>
                </c:pt>
                <c:pt idx="15791">
                  <c:v>325.17840000000001</c:v>
                </c:pt>
                <c:pt idx="15792">
                  <c:v>325.21570000000003</c:v>
                </c:pt>
                <c:pt idx="15793">
                  <c:v>325.25299999999999</c:v>
                </c:pt>
                <c:pt idx="15794">
                  <c:v>325.2903</c:v>
                </c:pt>
                <c:pt idx="15795">
                  <c:v>325.32749999999999</c:v>
                </c:pt>
                <c:pt idx="15796">
                  <c:v>325.3648</c:v>
                </c:pt>
                <c:pt idx="15797">
                  <c:v>325.40210000000002</c:v>
                </c:pt>
                <c:pt idx="15798">
                  <c:v>325.43939999999998</c:v>
                </c:pt>
                <c:pt idx="15799">
                  <c:v>325.47669999999999</c:v>
                </c:pt>
                <c:pt idx="15800">
                  <c:v>325.51400000000001</c:v>
                </c:pt>
                <c:pt idx="15801">
                  <c:v>325.55119999999999</c:v>
                </c:pt>
                <c:pt idx="15802">
                  <c:v>325.58859999999999</c:v>
                </c:pt>
                <c:pt idx="15803">
                  <c:v>325.6259</c:v>
                </c:pt>
                <c:pt idx="15804">
                  <c:v>325.66309999999999</c:v>
                </c:pt>
                <c:pt idx="15805">
                  <c:v>325.7004</c:v>
                </c:pt>
                <c:pt idx="15806">
                  <c:v>325.73770000000002</c:v>
                </c:pt>
                <c:pt idx="15807">
                  <c:v>325.77510000000001</c:v>
                </c:pt>
                <c:pt idx="15808">
                  <c:v>325.81229999999999</c:v>
                </c:pt>
                <c:pt idx="15809">
                  <c:v>325.84969999999998</c:v>
                </c:pt>
                <c:pt idx="15810">
                  <c:v>325.887</c:v>
                </c:pt>
                <c:pt idx="15811">
                  <c:v>325.92430000000002</c:v>
                </c:pt>
                <c:pt idx="15812">
                  <c:v>325.96159999999998</c:v>
                </c:pt>
                <c:pt idx="15813">
                  <c:v>325.99889999999999</c:v>
                </c:pt>
                <c:pt idx="15814">
                  <c:v>326.03620000000001</c:v>
                </c:pt>
                <c:pt idx="15815">
                  <c:v>326.07350000000002</c:v>
                </c:pt>
                <c:pt idx="15816">
                  <c:v>326.11090000000002</c:v>
                </c:pt>
                <c:pt idx="15817">
                  <c:v>326.14819999999997</c:v>
                </c:pt>
                <c:pt idx="15818">
                  <c:v>326.18549999999999</c:v>
                </c:pt>
                <c:pt idx="15819">
                  <c:v>326.22289999999998</c:v>
                </c:pt>
                <c:pt idx="15820">
                  <c:v>326.2602</c:v>
                </c:pt>
                <c:pt idx="15821">
                  <c:v>326.29750000000001</c:v>
                </c:pt>
                <c:pt idx="15822">
                  <c:v>326.3349</c:v>
                </c:pt>
                <c:pt idx="15823">
                  <c:v>326.37220000000002</c:v>
                </c:pt>
                <c:pt idx="15824">
                  <c:v>326.40949999999998</c:v>
                </c:pt>
                <c:pt idx="15825">
                  <c:v>326.44690000000003</c:v>
                </c:pt>
                <c:pt idx="15826">
                  <c:v>326.48419999999999</c:v>
                </c:pt>
                <c:pt idx="15827">
                  <c:v>326.52159999999998</c:v>
                </c:pt>
                <c:pt idx="15828">
                  <c:v>326.55889999999999</c:v>
                </c:pt>
                <c:pt idx="15829">
                  <c:v>326.59629999999999</c:v>
                </c:pt>
                <c:pt idx="15830">
                  <c:v>326.6336</c:v>
                </c:pt>
                <c:pt idx="15831">
                  <c:v>326.67099999999999</c:v>
                </c:pt>
                <c:pt idx="15832">
                  <c:v>326.70830000000001</c:v>
                </c:pt>
                <c:pt idx="15833">
                  <c:v>326.7457</c:v>
                </c:pt>
                <c:pt idx="15834">
                  <c:v>326.78309999999999</c:v>
                </c:pt>
                <c:pt idx="15835">
                  <c:v>326.82040000000001</c:v>
                </c:pt>
                <c:pt idx="15836">
                  <c:v>326.8578</c:v>
                </c:pt>
                <c:pt idx="15837">
                  <c:v>326.89519999999999</c:v>
                </c:pt>
                <c:pt idx="15838">
                  <c:v>326.9325</c:v>
                </c:pt>
                <c:pt idx="15839">
                  <c:v>326.9699</c:v>
                </c:pt>
                <c:pt idx="15840">
                  <c:v>327.00729999999999</c:v>
                </c:pt>
                <c:pt idx="15841">
                  <c:v>327.0446</c:v>
                </c:pt>
                <c:pt idx="15842">
                  <c:v>327.08199999999999</c:v>
                </c:pt>
                <c:pt idx="15843">
                  <c:v>327.11939999999998</c:v>
                </c:pt>
                <c:pt idx="15844">
                  <c:v>327.15679999999998</c:v>
                </c:pt>
                <c:pt idx="15845">
                  <c:v>327.19420000000002</c:v>
                </c:pt>
                <c:pt idx="15846">
                  <c:v>327.23160000000001</c:v>
                </c:pt>
                <c:pt idx="15847">
                  <c:v>327.26900000000001</c:v>
                </c:pt>
                <c:pt idx="15848">
                  <c:v>327.30630000000002</c:v>
                </c:pt>
                <c:pt idx="15849">
                  <c:v>327.34379999999999</c:v>
                </c:pt>
                <c:pt idx="15850">
                  <c:v>327.3811</c:v>
                </c:pt>
                <c:pt idx="15851">
                  <c:v>327.41849999999999</c:v>
                </c:pt>
                <c:pt idx="15852">
                  <c:v>327.45589999999999</c:v>
                </c:pt>
                <c:pt idx="15853">
                  <c:v>327.49329999999998</c:v>
                </c:pt>
                <c:pt idx="15854">
                  <c:v>327.53070000000002</c:v>
                </c:pt>
                <c:pt idx="15855">
                  <c:v>327.56810000000002</c:v>
                </c:pt>
                <c:pt idx="15856">
                  <c:v>327.60559999999998</c:v>
                </c:pt>
                <c:pt idx="15857">
                  <c:v>327.64299999999997</c:v>
                </c:pt>
                <c:pt idx="15858">
                  <c:v>327.68040000000002</c:v>
                </c:pt>
                <c:pt idx="15859">
                  <c:v>327.71780000000001</c:v>
                </c:pt>
                <c:pt idx="15860">
                  <c:v>327.7552</c:v>
                </c:pt>
                <c:pt idx="15861">
                  <c:v>327.79259999999999</c:v>
                </c:pt>
                <c:pt idx="15862">
                  <c:v>327.83</c:v>
                </c:pt>
                <c:pt idx="15863">
                  <c:v>327.86750000000001</c:v>
                </c:pt>
                <c:pt idx="15864">
                  <c:v>327.9049</c:v>
                </c:pt>
                <c:pt idx="15865">
                  <c:v>327.94229999999999</c:v>
                </c:pt>
                <c:pt idx="15866">
                  <c:v>327.97980000000001</c:v>
                </c:pt>
                <c:pt idx="15867">
                  <c:v>328.0172</c:v>
                </c:pt>
                <c:pt idx="15868">
                  <c:v>328.05459999999999</c:v>
                </c:pt>
                <c:pt idx="15869">
                  <c:v>328.09210000000002</c:v>
                </c:pt>
                <c:pt idx="15870">
                  <c:v>328.12950000000001</c:v>
                </c:pt>
                <c:pt idx="15871">
                  <c:v>328.1669</c:v>
                </c:pt>
                <c:pt idx="15872">
                  <c:v>328.20440000000002</c:v>
                </c:pt>
                <c:pt idx="15873">
                  <c:v>328.24180000000001</c:v>
                </c:pt>
                <c:pt idx="15874">
                  <c:v>328.27929999999998</c:v>
                </c:pt>
                <c:pt idx="15875">
                  <c:v>328.31670000000003</c:v>
                </c:pt>
                <c:pt idx="15876">
                  <c:v>328.35419999999999</c:v>
                </c:pt>
                <c:pt idx="15877">
                  <c:v>328.39159999999998</c:v>
                </c:pt>
                <c:pt idx="15878">
                  <c:v>328.42910000000001</c:v>
                </c:pt>
                <c:pt idx="15879">
                  <c:v>328.46660000000003</c:v>
                </c:pt>
                <c:pt idx="15880">
                  <c:v>328.50400000000002</c:v>
                </c:pt>
                <c:pt idx="15881">
                  <c:v>328.54149999999998</c:v>
                </c:pt>
                <c:pt idx="15882">
                  <c:v>328.57889999999998</c:v>
                </c:pt>
                <c:pt idx="15883">
                  <c:v>328.6164</c:v>
                </c:pt>
                <c:pt idx="15884">
                  <c:v>328.65390000000002</c:v>
                </c:pt>
                <c:pt idx="15885">
                  <c:v>328.69130000000001</c:v>
                </c:pt>
                <c:pt idx="15886">
                  <c:v>328.72879999999998</c:v>
                </c:pt>
                <c:pt idx="15887">
                  <c:v>328.7663</c:v>
                </c:pt>
                <c:pt idx="15888">
                  <c:v>328.80380000000002</c:v>
                </c:pt>
                <c:pt idx="15889">
                  <c:v>328.84120000000001</c:v>
                </c:pt>
                <c:pt idx="15890">
                  <c:v>328.87869999999998</c:v>
                </c:pt>
                <c:pt idx="15891">
                  <c:v>328.9162</c:v>
                </c:pt>
                <c:pt idx="15892">
                  <c:v>328.95370000000003</c:v>
                </c:pt>
                <c:pt idx="15893">
                  <c:v>328.99119999999999</c:v>
                </c:pt>
                <c:pt idx="15894">
                  <c:v>329.02870000000001</c:v>
                </c:pt>
                <c:pt idx="15895">
                  <c:v>329.06619999999998</c:v>
                </c:pt>
                <c:pt idx="15896">
                  <c:v>329.1037</c:v>
                </c:pt>
                <c:pt idx="15897">
                  <c:v>329.14109999999999</c:v>
                </c:pt>
                <c:pt idx="15898">
                  <c:v>329.17860000000002</c:v>
                </c:pt>
                <c:pt idx="15899">
                  <c:v>329.21620000000001</c:v>
                </c:pt>
                <c:pt idx="15900">
                  <c:v>329.25369999999998</c:v>
                </c:pt>
                <c:pt idx="15901">
                  <c:v>329.2912</c:v>
                </c:pt>
                <c:pt idx="15902">
                  <c:v>329.32870000000003</c:v>
                </c:pt>
                <c:pt idx="15903">
                  <c:v>329.36619999999999</c:v>
                </c:pt>
                <c:pt idx="15904">
                  <c:v>329.40370000000001</c:v>
                </c:pt>
                <c:pt idx="15905">
                  <c:v>329.44119999999998</c:v>
                </c:pt>
                <c:pt idx="15906">
                  <c:v>329.4787</c:v>
                </c:pt>
                <c:pt idx="15907">
                  <c:v>329.51620000000003</c:v>
                </c:pt>
                <c:pt idx="15908">
                  <c:v>329.55369999999999</c:v>
                </c:pt>
                <c:pt idx="15909">
                  <c:v>329.59129999999999</c:v>
                </c:pt>
                <c:pt idx="15910">
                  <c:v>329.62880000000001</c:v>
                </c:pt>
                <c:pt idx="15911">
                  <c:v>329.66629999999998</c:v>
                </c:pt>
                <c:pt idx="15912">
                  <c:v>329.70389999999998</c:v>
                </c:pt>
                <c:pt idx="15913">
                  <c:v>329.7414</c:v>
                </c:pt>
                <c:pt idx="15914">
                  <c:v>329.77890000000002</c:v>
                </c:pt>
                <c:pt idx="15915">
                  <c:v>329.81639999999999</c:v>
                </c:pt>
                <c:pt idx="15916">
                  <c:v>329.85399999999998</c:v>
                </c:pt>
                <c:pt idx="15917">
                  <c:v>329.89150000000001</c:v>
                </c:pt>
                <c:pt idx="15918">
                  <c:v>329.92910000000001</c:v>
                </c:pt>
                <c:pt idx="15919">
                  <c:v>329.96660000000003</c:v>
                </c:pt>
                <c:pt idx="15920">
                  <c:v>330.00420000000003</c:v>
                </c:pt>
                <c:pt idx="15921">
                  <c:v>330.04169999999999</c:v>
                </c:pt>
                <c:pt idx="15922">
                  <c:v>330.07929999999999</c:v>
                </c:pt>
                <c:pt idx="15923">
                  <c:v>330.11680000000001</c:v>
                </c:pt>
                <c:pt idx="15924">
                  <c:v>330.15440000000001</c:v>
                </c:pt>
                <c:pt idx="15925">
                  <c:v>330.19189999999998</c:v>
                </c:pt>
                <c:pt idx="15926">
                  <c:v>330.22949999999997</c:v>
                </c:pt>
                <c:pt idx="15927">
                  <c:v>330.267</c:v>
                </c:pt>
                <c:pt idx="15928">
                  <c:v>330.30459999999999</c:v>
                </c:pt>
                <c:pt idx="15929">
                  <c:v>330.34219999999999</c:v>
                </c:pt>
                <c:pt idx="15930">
                  <c:v>330.37970000000001</c:v>
                </c:pt>
                <c:pt idx="15931">
                  <c:v>330.41730000000001</c:v>
                </c:pt>
                <c:pt idx="15932">
                  <c:v>330.45490000000001</c:v>
                </c:pt>
                <c:pt idx="15933">
                  <c:v>330.49239999999998</c:v>
                </c:pt>
                <c:pt idx="15934">
                  <c:v>330.53</c:v>
                </c:pt>
                <c:pt idx="15935">
                  <c:v>330.56760000000003</c:v>
                </c:pt>
                <c:pt idx="15936">
                  <c:v>330.60520000000002</c:v>
                </c:pt>
                <c:pt idx="15937">
                  <c:v>330.64280000000002</c:v>
                </c:pt>
                <c:pt idx="15938">
                  <c:v>330.68029999999999</c:v>
                </c:pt>
                <c:pt idx="15939">
                  <c:v>330.71789999999999</c:v>
                </c:pt>
                <c:pt idx="15940">
                  <c:v>330.75549999999998</c:v>
                </c:pt>
                <c:pt idx="15941">
                  <c:v>330.79309999999998</c:v>
                </c:pt>
                <c:pt idx="15942">
                  <c:v>330.83069999999998</c:v>
                </c:pt>
                <c:pt idx="15943">
                  <c:v>330.86829999999998</c:v>
                </c:pt>
                <c:pt idx="15944">
                  <c:v>330.90589999999997</c:v>
                </c:pt>
                <c:pt idx="15945">
                  <c:v>330.94349999999997</c:v>
                </c:pt>
                <c:pt idx="15946">
                  <c:v>330.98110000000003</c:v>
                </c:pt>
                <c:pt idx="15947">
                  <c:v>331.01870000000002</c:v>
                </c:pt>
                <c:pt idx="15948">
                  <c:v>331.05630000000002</c:v>
                </c:pt>
                <c:pt idx="15949">
                  <c:v>331.09390000000002</c:v>
                </c:pt>
                <c:pt idx="15950">
                  <c:v>331.13150000000002</c:v>
                </c:pt>
                <c:pt idx="15951">
                  <c:v>331.16910000000001</c:v>
                </c:pt>
                <c:pt idx="15952">
                  <c:v>331.20670000000001</c:v>
                </c:pt>
                <c:pt idx="15953">
                  <c:v>331.24439999999998</c:v>
                </c:pt>
                <c:pt idx="15954">
                  <c:v>331.28199999999998</c:v>
                </c:pt>
                <c:pt idx="15955">
                  <c:v>331.31959999999998</c:v>
                </c:pt>
                <c:pt idx="15956">
                  <c:v>331.35719999999998</c:v>
                </c:pt>
                <c:pt idx="15957">
                  <c:v>331.39479999999998</c:v>
                </c:pt>
                <c:pt idx="15958">
                  <c:v>331.4325</c:v>
                </c:pt>
                <c:pt idx="15959">
                  <c:v>331.4701</c:v>
                </c:pt>
                <c:pt idx="15960">
                  <c:v>331.5077</c:v>
                </c:pt>
                <c:pt idx="15961">
                  <c:v>331.5453</c:v>
                </c:pt>
                <c:pt idx="15962">
                  <c:v>331.58300000000003</c:v>
                </c:pt>
                <c:pt idx="15963">
                  <c:v>331.62060000000002</c:v>
                </c:pt>
                <c:pt idx="15964">
                  <c:v>331.6583</c:v>
                </c:pt>
                <c:pt idx="15965">
                  <c:v>331.69589999999999</c:v>
                </c:pt>
                <c:pt idx="15966">
                  <c:v>331.73360000000002</c:v>
                </c:pt>
                <c:pt idx="15967">
                  <c:v>331.77120000000002</c:v>
                </c:pt>
                <c:pt idx="15968">
                  <c:v>331.80880000000002</c:v>
                </c:pt>
                <c:pt idx="15969">
                  <c:v>331.84649999999999</c:v>
                </c:pt>
                <c:pt idx="15970">
                  <c:v>331.88420000000002</c:v>
                </c:pt>
                <c:pt idx="15971">
                  <c:v>331.92180000000002</c:v>
                </c:pt>
                <c:pt idx="15972">
                  <c:v>331.95949999999999</c:v>
                </c:pt>
                <c:pt idx="15973">
                  <c:v>331.99709999999999</c:v>
                </c:pt>
                <c:pt idx="15974">
                  <c:v>332.03480000000002</c:v>
                </c:pt>
                <c:pt idx="15975">
                  <c:v>332.07240000000002</c:v>
                </c:pt>
                <c:pt idx="15976">
                  <c:v>332.11009999999999</c:v>
                </c:pt>
                <c:pt idx="15977">
                  <c:v>332.14780000000002</c:v>
                </c:pt>
                <c:pt idx="15978">
                  <c:v>332.18549999999999</c:v>
                </c:pt>
                <c:pt idx="15979">
                  <c:v>332.22309999999999</c:v>
                </c:pt>
                <c:pt idx="15980">
                  <c:v>332.26080000000002</c:v>
                </c:pt>
                <c:pt idx="15981">
                  <c:v>332.29849999999999</c:v>
                </c:pt>
                <c:pt idx="15982">
                  <c:v>332.33620000000002</c:v>
                </c:pt>
                <c:pt idx="15983">
                  <c:v>332.37380000000002</c:v>
                </c:pt>
                <c:pt idx="15984">
                  <c:v>332.41149999999999</c:v>
                </c:pt>
                <c:pt idx="15985">
                  <c:v>332.44920000000002</c:v>
                </c:pt>
                <c:pt idx="15986">
                  <c:v>332.48689999999999</c:v>
                </c:pt>
                <c:pt idx="15987">
                  <c:v>332.52460000000002</c:v>
                </c:pt>
                <c:pt idx="15988">
                  <c:v>332.56229999999999</c:v>
                </c:pt>
                <c:pt idx="15989">
                  <c:v>332.59989999999999</c:v>
                </c:pt>
                <c:pt idx="15990">
                  <c:v>332.63760000000002</c:v>
                </c:pt>
                <c:pt idx="15991">
                  <c:v>332.67529999999999</c:v>
                </c:pt>
                <c:pt idx="15992">
                  <c:v>332.71300000000002</c:v>
                </c:pt>
                <c:pt idx="15993">
                  <c:v>332.75069999999999</c:v>
                </c:pt>
                <c:pt idx="15994">
                  <c:v>332.7885</c:v>
                </c:pt>
                <c:pt idx="15995">
                  <c:v>332.8261</c:v>
                </c:pt>
                <c:pt idx="15996">
                  <c:v>332.8639</c:v>
                </c:pt>
                <c:pt idx="15997">
                  <c:v>332.90159999999997</c:v>
                </c:pt>
                <c:pt idx="15998">
                  <c:v>332.9393</c:v>
                </c:pt>
                <c:pt idx="15999">
                  <c:v>332.97699999999998</c:v>
                </c:pt>
                <c:pt idx="16000">
                  <c:v>333.0147</c:v>
                </c:pt>
                <c:pt idx="16001">
                  <c:v>375.70221613580401</c:v>
                </c:pt>
                <c:pt idx="16002">
                  <c:v>375.74384609722898</c:v>
                </c:pt>
                <c:pt idx="16003">
                  <c:v>375.78547836494499</c:v>
                </c:pt>
                <c:pt idx="16004">
                  <c:v>375.82711293895198</c:v>
                </c:pt>
                <c:pt idx="16005">
                  <c:v>375.86874981925098</c:v>
                </c:pt>
                <c:pt idx="16006">
                  <c:v>375.91038900584198</c:v>
                </c:pt>
                <c:pt idx="16007">
                  <c:v>375.95203049872401</c:v>
                </c:pt>
                <c:pt idx="16008">
                  <c:v>375.99367429789697</c:v>
                </c:pt>
                <c:pt idx="16009">
                  <c:v>376.03532040336199</c:v>
                </c:pt>
                <c:pt idx="16010">
                  <c:v>376.07696881511902</c:v>
                </c:pt>
                <c:pt idx="16011">
                  <c:v>376.11861953316702</c:v>
                </c:pt>
                <c:pt idx="16012">
                  <c:v>376.16027255750703</c:v>
                </c:pt>
                <c:pt idx="16013">
                  <c:v>376.20192788813802</c:v>
                </c:pt>
                <c:pt idx="16014">
                  <c:v>376.24358552506101</c:v>
                </c:pt>
                <c:pt idx="16015">
                  <c:v>376.28524546827498</c:v>
                </c:pt>
                <c:pt idx="16016">
                  <c:v>376.32690771778101</c:v>
                </c:pt>
                <c:pt idx="16017">
                  <c:v>376.36857227357802</c:v>
                </c:pt>
                <c:pt idx="16018">
                  <c:v>376.41023913566698</c:v>
                </c:pt>
                <c:pt idx="16019">
                  <c:v>376.451908304048</c:v>
                </c:pt>
                <c:pt idx="16020">
                  <c:v>376.49357977872</c:v>
                </c:pt>
                <c:pt idx="16021">
                  <c:v>376.53525355968299</c:v>
                </c:pt>
                <c:pt idx="16022">
                  <c:v>376.57692964693803</c:v>
                </c:pt>
                <c:pt idx="16023">
                  <c:v>376.61860804048501</c:v>
                </c:pt>
                <c:pt idx="16024">
                  <c:v>376.66028874032298</c:v>
                </c:pt>
                <c:pt idx="16025">
                  <c:v>376.70197174645199</c:v>
                </c:pt>
                <c:pt idx="16026">
                  <c:v>376.743657058873</c:v>
                </c:pt>
                <c:pt idx="16027">
                  <c:v>376.78534467758601</c:v>
                </c:pt>
                <c:pt idx="16028">
                  <c:v>376.82703460259</c:v>
                </c:pt>
                <c:pt idx="16029">
                  <c:v>376.868726833886</c:v>
                </c:pt>
                <c:pt idx="16030">
                  <c:v>376.91042137147298</c:v>
                </c:pt>
                <c:pt idx="16031">
                  <c:v>376.95211821535202</c:v>
                </c:pt>
                <c:pt idx="16032">
                  <c:v>376.99381736552198</c:v>
                </c:pt>
                <c:pt idx="16033">
                  <c:v>377.035518821984</c:v>
                </c:pt>
                <c:pt idx="16034">
                  <c:v>377.07722258473802</c:v>
                </c:pt>
                <c:pt idx="16035">
                  <c:v>377.11892865378201</c:v>
                </c:pt>
                <c:pt idx="16036">
                  <c:v>377.16063702911902</c:v>
                </c:pt>
                <c:pt idx="16037">
                  <c:v>377.20234771074701</c:v>
                </c:pt>
                <c:pt idx="16038">
                  <c:v>377.24406069866598</c:v>
                </c:pt>
                <c:pt idx="16039">
                  <c:v>377.28577599287701</c:v>
                </c:pt>
                <c:pt idx="16040">
                  <c:v>377.32749359337998</c:v>
                </c:pt>
                <c:pt idx="16041">
                  <c:v>377.369213500174</c:v>
                </c:pt>
                <c:pt idx="16042">
                  <c:v>377.41093571326002</c:v>
                </c:pt>
                <c:pt idx="16043">
                  <c:v>377.45266023263702</c:v>
                </c:pt>
                <c:pt idx="16044">
                  <c:v>377.49438705830602</c:v>
                </c:pt>
                <c:pt idx="16045">
                  <c:v>377.536116190266</c:v>
                </c:pt>
                <c:pt idx="16046">
                  <c:v>377.57784762851799</c:v>
                </c:pt>
                <c:pt idx="16047">
                  <c:v>377.61958137306101</c:v>
                </c:pt>
                <c:pt idx="16048">
                  <c:v>377.66131742389598</c:v>
                </c:pt>
                <c:pt idx="16049">
                  <c:v>377.70305578102199</c:v>
                </c:pt>
                <c:pt idx="16050">
                  <c:v>377.74479644444</c:v>
                </c:pt>
                <c:pt idx="16051">
                  <c:v>377.78653941414899</c:v>
                </c:pt>
                <c:pt idx="16052">
                  <c:v>377.82828469014999</c:v>
                </c:pt>
                <c:pt idx="16053">
                  <c:v>377.87003227244298</c:v>
                </c:pt>
                <c:pt idx="16054">
                  <c:v>377.91178216102702</c:v>
                </c:pt>
                <c:pt idx="16055">
                  <c:v>377.95353435590198</c:v>
                </c:pt>
                <c:pt idx="16056">
                  <c:v>377.995288857069</c:v>
                </c:pt>
                <c:pt idx="16057">
                  <c:v>378.03704566452802</c:v>
                </c:pt>
                <c:pt idx="16058">
                  <c:v>378.07880477827803</c:v>
                </c:pt>
                <c:pt idx="16059">
                  <c:v>378.12056619831998</c:v>
                </c:pt>
                <c:pt idx="16060">
                  <c:v>378.16232992465302</c:v>
                </c:pt>
                <c:pt idx="16061">
                  <c:v>378.20409595727801</c:v>
                </c:pt>
                <c:pt idx="16062">
                  <c:v>378.24586429619399</c:v>
                </c:pt>
                <c:pt idx="16063">
                  <c:v>378.28763494140202</c:v>
                </c:pt>
                <c:pt idx="16064">
                  <c:v>378.32940789290097</c:v>
                </c:pt>
                <c:pt idx="16065">
                  <c:v>378.37118315069199</c:v>
                </c:pt>
                <c:pt idx="16066">
                  <c:v>378.41296071477399</c:v>
                </c:pt>
                <c:pt idx="16067">
                  <c:v>378.45474058514799</c:v>
                </c:pt>
                <c:pt idx="16068">
                  <c:v>378.49652276181399</c:v>
                </c:pt>
                <c:pt idx="16069">
                  <c:v>378.53830724477098</c:v>
                </c:pt>
                <c:pt idx="16070">
                  <c:v>378.580094034019</c:v>
                </c:pt>
                <c:pt idx="16071">
                  <c:v>378.62188312955902</c:v>
                </c:pt>
                <c:pt idx="16072">
                  <c:v>378.663674531391</c:v>
                </c:pt>
                <c:pt idx="16073">
                  <c:v>378.705468239514</c:v>
                </c:pt>
                <c:pt idx="16074">
                  <c:v>378.74726425392902</c:v>
                </c:pt>
                <c:pt idx="16075">
                  <c:v>378.78906257463501</c:v>
                </c:pt>
                <c:pt idx="16076">
                  <c:v>378.83086320163198</c:v>
                </c:pt>
                <c:pt idx="16077">
                  <c:v>378.87266613492199</c:v>
                </c:pt>
                <c:pt idx="16078">
                  <c:v>378.914471374502</c:v>
                </c:pt>
                <c:pt idx="16079">
                  <c:v>378.95627892037498</c:v>
                </c:pt>
                <c:pt idx="16080">
                  <c:v>378.99808877253798</c:v>
                </c:pt>
                <c:pt idx="16081">
                  <c:v>379.03990093099401</c:v>
                </c:pt>
                <c:pt idx="16082">
                  <c:v>379.08171539574101</c:v>
                </c:pt>
                <c:pt idx="16083">
                  <c:v>379.123532166779</c:v>
                </c:pt>
                <c:pt idx="16084">
                  <c:v>379.16535124410899</c:v>
                </c:pt>
                <c:pt idx="16085">
                  <c:v>379.20717262773098</c:v>
                </c:pt>
                <c:pt idx="16086">
                  <c:v>379.24899631764401</c:v>
                </c:pt>
                <c:pt idx="16087">
                  <c:v>379.29082231384803</c:v>
                </c:pt>
                <c:pt idx="16088">
                  <c:v>379.33265061634398</c:v>
                </c:pt>
                <c:pt idx="16089">
                  <c:v>379.374481225132</c:v>
                </c:pt>
                <c:pt idx="16090">
                  <c:v>379.416314140211</c:v>
                </c:pt>
                <c:pt idx="16091">
                  <c:v>379.458149361582</c:v>
                </c:pt>
                <c:pt idx="16092">
                  <c:v>379.49998688924398</c:v>
                </c:pt>
                <c:pt idx="16093">
                  <c:v>379.54182672319803</c:v>
                </c:pt>
                <c:pt idx="16094">
                  <c:v>379.58366886344299</c:v>
                </c:pt>
                <c:pt idx="16095">
                  <c:v>379.62551330998002</c:v>
                </c:pt>
                <c:pt idx="16096">
                  <c:v>379.66736006280797</c:v>
                </c:pt>
                <c:pt idx="16097">
                  <c:v>379.70920912192798</c:v>
                </c:pt>
                <c:pt idx="16098">
                  <c:v>379.75106048733898</c:v>
                </c:pt>
                <c:pt idx="16099">
                  <c:v>379.79291415904203</c:v>
                </c:pt>
                <c:pt idx="16100">
                  <c:v>379.834770137036</c:v>
                </c:pt>
                <c:pt idx="16101">
                  <c:v>379.87662842132198</c:v>
                </c:pt>
                <c:pt idx="16102">
                  <c:v>379.91848901190002</c:v>
                </c:pt>
                <c:pt idx="16103">
                  <c:v>379.96035190876898</c:v>
                </c:pt>
                <c:pt idx="16104">
                  <c:v>380.00221711193001</c:v>
                </c:pt>
                <c:pt idx="16105">
                  <c:v>380.04408462138201</c:v>
                </c:pt>
                <c:pt idx="16106">
                  <c:v>380.085954437125</c:v>
                </c:pt>
                <c:pt idx="16107">
                  <c:v>380.12782655916101</c:v>
                </c:pt>
                <c:pt idx="16108">
                  <c:v>380.16970098748698</c:v>
                </c:pt>
                <c:pt idx="16109">
                  <c:v>380.21157772210501</c:v>
                </c:pt>
                <c:pt idx="16110">
                  <c:v>380.25345676301498</c:v>
                </c:pt>
                <c:pt idx="16111">
                  <c:v>380.29533811021599</c:v>
                </c:pt>
                <c:pt idx="16112">
                  <c:v>380.33722176370901</c:v>
                </c:pt>
                <c:pt idx="16113">
                  <c:v>380.37910772349397</c:v>
                </c:pt>
                <c:pt idx="16114">
                  <c:v>380.42099598956997</c:v>
                </c:pt>
                <c:pt idx="16115">
                  <c:v>380.46288656193701</c:v>
                </c:pt>
                <c:pt idx="16116">
                  <c:v>380.504779440596</c:v>
                </c:pt>
                <c:pt idx="16117">
                  <c:v>380.54667462554602</c:v>
                </c:pt>
                <c:pt idx="16118">
                  <c:v>380.58857211678799</c:v>
                </c:pt>
                <c:pt idx="16119">
                  <c:v>380.63047191432202</c:v>
                </c:pt>
                <c:pt idx="16120">
                  <c:v>380.67237401814702</c:v>
                </c:pt>
                <c:pt idx="16121">
                  <c:v>380.71427842826398</c:v>
                </c:pt>
                <c:pt idx="16122">
                  <c:v>380.75618514467197</c:v>
                </c:pt>
                <c:pt idx="16123">
                  <c:v>380.798094167371</c:v>
                </c:pt>
                <c:pt idx="16124">
                  <c:v>380.84000549636301</c:v>
                </c:pt>
                <c:pt idx="16125">
                  <c:v>380.88191913164502</c:v>
                </c:pt>
                <c:pt idx="16126">
                  <c:v>380.92383507322</c:v>
                </c:pt>
                <c:pt idx="16127">
                  <c:v>380.965753321085</c:v>
                </c:pt>
                <c:pt idx="16128">
                  <c:v>381.00767387524297</c:v>
                </c:pt>
                <c:pt idx="16129">
                  <c:v>381.04959673569198</c:v>
                </c:pt>
                <c:pt idx="16130">
                  <c:v>381.09152190243202</c:v>
                </c:pt>
                <c:pt idx="16131">
                  <c:v>381.13344937546401</c:v>
                </c:pt>
                <c:pt idx="16132">
                  <c:v>381.17537915478698</c:v>
                </c:pt>
                <c:pt idx="16133">
                  <c:v>381.21731124040201</c:v>
                </c:pt>
                <c:pt idx="16134">
                  <c:v>381.25924563230899</c:v>
                </c:pt>
                <c:pt idx="16135">
                  <c:v>381.301182330507</c:v>
                </c:pt>
                <c:pt idx="16136">
                  <c:v>381.343121334996</c:v>
                </c:pt>
                <c:pt idx="16137">
                  <c:v>381.38506264577802</c:v>
                </c:pt>
                <c:pt idx="16138">
                  <c:v>381.42700626285</c:v>
                </c:pt>
                <c:pt idx="16139">
                  <c:v>381.46895218621398</c:v>
                </c:pt>
                <c:pt idx="16140">
                  <c:v>381.51090041587003</c:v>
                </c:pt>
                <c:pt idx="16141">
                  <c:v>381.55285095181699</c:v>
                </c:pt>
                <c:pt idx="16142">
                  <c:v>381.59480379405602</c:v>
                </c:pt>
                <c:pt idx="16143">
                  <c:v>381.63675894258603</c:v>
                </c:pt>
                <c:pt idx="16144">
                  <c:v>381.67871639740798</c:v>
                </c:pt>
                <c:pt idx="16145">
                  <c:v>381.72067615852097</c:v>
                </c:pt>
                <c:pt idx="16146">
                  <c:v>381.76263822592603</c:v>
                </c:pt>
                <c:pt idx="16147">
                  <c:v>381.80460259962302</c:v>
                </c:pt>
                <c:pt idx="16148">
                  <c:v>381.846569279611</c:v>
                </c:pt>
                <c:pt idx="16149">
                  <c:v>381.88853826589002</c:v>
                </c:pt>
                <c:pt idx="16150">
                  <c:v>381.93050955846098</c:v>
                </c:pt>
                <c:pt idx="16151">
                  <c:v>381.97248315732401</c:v>
                </c:pt>
                <c:pt idx="16152">
                  <c:v>382.01445906247801</c:v>
                </c:pt>
                <c:pt idx="16153">
                  <c:v>382.056437273923</c:v>
                </c:pt>
                <c:pt idx="16154">
                  <c:v>382.09841779165998</c:v>
                </c:pt>
                <c:pt idx="16155">
                  <c:v>382.14040061568897</c:v>
                </c:pt>
                <c:pt idx="16156">
                  <c:v>382.182385746009</c:v>
                </c:pt>
                <c:pt idx="16157">
                  <c:v>382.22437318262098</c:v>
                </c:pt>
                <c:pt idx="16158">
                  <c:v>382.26636292552399</c:v>
                </c:pt>
                <c:pt idx="16159">
                  <c:v>382.30835497471901</c:v>
                </c:pt>
                <c:pt idx="16160">
                  <c:v>382.35034933020501</c:v>
                </c:pt>
                <c:pt idx="16161">
                  <c:v>382.39234599198301</c:v>
                </c:pt>
                <c:pt idx="16162">
                  <c:v>382.43434496005301</c:v>
                </c:pt>
                <c:pt idx="16163">
                  <c:v>382.476346234414</c:v>
                </c:pt>
                <c:pt idx="16164">
                  <c:v>382.51834981506602</c:v>
                </c:pt>
                <c:pt idx="16165">
                  <c:v>382.56035570200999</c:v>
                </c:pt>
                <c:pt idx="16166">
                  <c:v>382.60236389524601</c:v>
                </c:pt>
                <c:pt idx="16167">
                  <c:v>382.64437439477302</c:v>
                </c:pt>
                <c:pt idx="16168">
                  <c:v>382.68638720059101</c:v>
                </c:pt>
                <c:pt idx="16169">
                  <c:v>382.72840231270101</c:v>
                </c:pt>
                <c:pt idx="16170">
                  <c:v>382.770419731103</c:v>
                </c:pt>
                <c:pt idx="16171">
                  <c:v>382.81243945579598</c:v>
                </c:pt>
                <c:pt idx="16172">
                  <c:v>382.85446148678102</c:v>
                </c:pt>
                <c:pt idx="16173">
                  <c:v>382.89648582405698</c:v>
                </c:pt>
                <c:pt idx="16174">
                  <c:v>382.938512467625</c:v>
                </c:pt>
                <c:pt idx="16175">
                  <c:v>382.98054141748401</c:v>
                </c:pt>
                <c:pt idx="16176">
                  <c:v>383.02257267363501</c:v>
                </c:pt>
                <c:pt idx="16177">
                  <c:v>383.064606236077</c:v>
                </c:pt>
                <c:pt idx="16178">
                  <c:v>383.10664210481099</c:v>
                </c:pt>
                <c:pt idx="16179">
                  <c:v>383.14868027983698</c:v>
                </c:pt>
                <c:pt idx="16180">
                  <c:v>383.19072076115299</c:v>
                </c:pt>
                <c:pt idx="16181">
                  <c:v>383.23276354876202</c:v>
                </c:pt>
                <c:pt idx="16182">
                  <c:v>383.27480864266198</c:v>
                </c:pt>
                <c:pt idx="16183">
                  <c:v>383.31685604285298</c:v>
                </c:pt>
                <c:pt idx="16184">
                  <c:v>383.358905749337</c:v>
                </c:pt>
                <c:pt idx="16185">
                  <c:v>383.40095776211098</c:v>
                </c:pt>
                <c:pt idx="16186">
                  <c:v>383.44301208117702</c:v>
                </c:pt>
                <c:pt idx="16187">
                  <c:v>383.485068706535</c:v>
                </c:pt>
                <c:pt idx="16188">
                  <c:v>383.52712763818403</c:v>
                </c:pt>
                <c:pt idx="16189">
                  <c:v>383.569188876125</c:v>
                </c:pt>
                <c:pt idx="16190">
                  <c:v>383.611252420357</c:v>
                </c:pt>
                <c:pt idx="16191">
                  <c:v>383.65331827088102</c:v>
                </c:pt>
                <c:pt idx="16192">
                  <c:v>383.69538642769601</c:v>
                </c:pt>
                <c:pt idx="16193">
                  <c:v>383.737456890803</c:v>
                </c:pt>
                <c:pt idx="16194">
                  <c:v>383.77952966020098</c:v>
                </c:pt>
                <c:pt idx="16195">
                  <c:v>383.82160473589101</c:v>
                </c:pt>
                <c:pt idx="16196">
                  <c:v>383.863682117873</c:v>
                </c:pt>
                <c:pt idx="16197">
                  <c:v>383.90576180614602</c:v>
                </c:pt>
                <c:pt idx="16198">
                  <c:v>383.94784380071002</c:v>
                </c:pt>
                <c:pt idx="16199">
                  <c:v>383.98992810156602</c:v>
                </c:pt>
                <c:pt idx="16200">
                  <c:v>384.03201470871397</c:v>
                </c:pt>
                <c:pt idx="16201">
                  <c:v>384.07410362215302</c:v>
                </c:pt>
                <c:pt idx="16202">
                  <c:v>384.11619484188401</c:v>
                </c:pt>
                <c:pt idx="16203">
                  <c:v>384.15828836790598</c:v>
                </c:pt>
                <c:pt idx="16204">
                  <c:v>384.20038420022001</c:v>
                </c:pt>
                <c:pt idx="16205">
                  <c:v>384.24248233882503</c:v>
                </c:pt>
                <c:pt idx="16206">
                  <c:v>384.28458278372199</c:v>
                </c:pt>
                <c:pt idx="16207">
                  <c:v>384.32668553490998</c:v>
                </c:pt>
                <c:pt idx="16208">
                  <c:v>384.36879059238998</c:v>
                </c:pt>
                <c:pt idx="16209">
                  <c:v>384.41089795616102</c:v>
                </c:pt>
                <c:pt idx="16210">
                  <c:v>384.45300762622401</c:v>
                </c:pt>
                <c:pt idx="16211">
                  <c:v>384.49511960257797</c:v>
                </c:pt>
                <c:pt idx="16212">
                  <c:v>384.537233885224</c:v>
                </c:pt>
                <c:pt idx="16213">
                  <c:v>384.57935047416203</c:v>
                </c:pt>
                <c:pt idx="16214">
                  <c:v>384.62146936939098</c:v>
                </c:pt>
                <c:pt idx="16215">
                  <c:v>384.66359057091103</c:v>
                </c:pt>
                <c:pt idx="16216">
                  <c:v>384.70571407872302</c:v>
                </c:pt>
                <c:pt idx="16217">
                  <c:v>384.74783989282702</c:v>
                </c:pt>
                <c:pt idx="16218">
                  <c:v>384.78996801322199</c:v>
                </c:pt>
                <c:pt idx="16219">
                  <c:v>384.83209843990898</c:v>
                </c:pt>
                <c:pt idx="16220">
                  <c:v>384.87423117288699</c:v>
                </c:pt>
                <c:pt idx="16221">
                  <c:v>384.91636621215702</c:v>
                </c:pt>
                <c:pt idx="16222">
                  <c:v>384.95850355771802</c:v>
                </c:pt>
                <c:pt idx="16223">
                  <c:v>385.00064320957102</c:v>
                </c:pt>
                <c:pt idx="16224">
                  <c:v>385.04278516771501</c:v>
                </c:pt>
                <c:pt idx="16225">
                  <c:v>385.084929432151</c:v>
                </c:pt>
                <c:pt idx="16226">
                  <c:v>385.12707600287803</c:v>
                </c:pt>
                <c:pt idx="16227">
                  <c:v>385.169224879897</c:v>
                </c:pt>
                <c:pt idx="16228">
                  <c:v>385.21137606320798</c:v>
                </c:pt>
                <c:pt idx="16229">
                  <c:v>385.25352955280999</c:v>
                </c:pt>
                <c:pt idx="16230">
                  <c:v>385.29568534870299</c:v>
                </c:pt>
                <c:pt idx="16231">
                  <c:v>385.33784345088799</c:v>
                </c:pt>
                <c:pt idx="16232">
                  <c:v>385.38000385936499</c:v>
                </c:pt>
                <c:pt idx="16233">
                  <c:v>385.42216657413297</c:v>
                </c:pt>
                <c:pt idx="16234">
                  <c:v>385.46433159519302</c:v>
                </c:pt>
                <c:pt idx="16235">
                  <c:v>385.50649892254398</c:v>
                </c:pt>
                <c:pt idx="16236">
                  <c:v>385.54866855618599</c:v>
                </c:pt>
                <c:pt idx="16237">
                  <c:v>385.59084049612102</c:v>
                </c:pt>
                <c:pt idx="16238">
                  <c:v>385.63301474234601</c:v>
                </c:pt>
                <c:pt idx="16239">
                  <c:v>385.67519129486402</c:v>
                </c:pt>
                <c:pt idx="16240">
                  <c:v>385.71737015367302</c:v>
                </c:pt>
                <c:pt idx="16241">
                  <c:v>385.75955131877299</c:v>
                </c:pt>
                <c:pt idx="16242">
                  <c:v>385.80173479016503</c:v>
                </c:pt>
                <c:pt idx="16243">
                  <c:v>385.84392056784799</c:v>
                </c:pt>
                <c:pt idx="16244">
                  <c:v>385.88610865182301</c:v>
                </c:pt>
                <c:pt idx="16245">
                  <c:v>385.92829904208998</c:v>
                </c:pt>
                <c:pt idx="16246">
                  <c:v>385.97049173864798</c:v>
                </c:pt>
                <c:pt idx="16247">
                  <c:v>386.01268674149702</c:v>
                </c:pt>
                <c:pt idx="16248">
                  <c:v>386.05488405063801</c:v>
                </c:pt>
                <c:pt idx="16249">
                  <c:v>386.097083666071</c:v>
                </c:pt>
                <c:pt idx="16250">
                  <c:v>386.13928558779497</c:v>
                </c:pt>
                <c:pt idx="16251">
                  <c:v>386.18148981581101</c:v>
                </c:pt>
                <c:pt idx="16252">
                  <c:v>386.22369635011802</c:v>
                </c:pt>
                <c:pt idx="16253">
                  <c:v>386.26590519071698</c:v>
                </c:pt>
                <c:pt idx="16254">
                  <c:v>386.30811633760698</c:v>
                </c:pt>
                <c:pt idx="16255">
                  <c:v>386.35032979078898</c:v>
                </c:pt>
                <c:pt idx="16256">
                  <c:v>386.39254555026201</c:v>
                </c:pt>
                <c:pt idx="16257">
                  <c:v>386.434763616027</c:v>
                </c:pt>
                <c:pt idx="16258">
                  <c:v>386.47698398808302</c:v>
                </c:pt>
                <c:pt idx="16259">
                  <c:v>386.51920666643099</c:v>
                </c:pt>
                <c:pt idx="16260">
                  <c:v>386.56143165107102</c:v>
                </c:pt>
                <c:pt idx="16261">
                  <c:v>386.60365894200203</c:v>
                </c:pt>
                <c:pt idx="16262">
                  <c:v>386.64588853922402</c:v>
                </c:pt>
                <c:pt idx="16263">
                  <c:v>386.68812044273801</c:v>
                </c:pt>
                <c:pt idx="16264">
                  <c:v>386.73035465254401</c:v>
                </c:pt>
                <c:pt idx="16265">
                  <c:v>386.77259116864099</c:v>
                </c:pt>
                <c:pt idx="16266">
                  <c:v>386.814829991029</c:v>
                </c:pt>
                <c:pt idx="16267">
                  <c:v>386.85707111970999</c:v>
                </c:pt>
                <c:pt idx="16268">
                  <c:v>386.89931455468098</c:v>
                </c:pt>
                <c:pt idx="16269">
                  <c:v>386.94156029594501</c:v>
                </c:pt>
                <c:pt idx="16270">
                  <c:v>386.98380834349899</c:v>
                </c:pt>
                <c:pt idx="16271">
                  <c:v>387.02605869734498</c:v>
                </c:pt>
                <c:pt idx="16272">
                  <c:v>387.06831135748303</c:v>
                </c:pt>
                <c:pt idx="16273">
                  <c:v>387.11056632391302</c:v>
                </c:pt>
                <c:pt idx="16274">
                  <c:v>387.15282359663399</c:v>
                </c:pt>
                <c:pt idx="16275">
                  <c:v>387.195083175646</c:v>
                </c:pt>
                <c:pt idx="16276">
                  <c:v>387.23734506095002</c:v>
                </c:pt>
                <c:pt idx="16277">
                  <c:v>387.27960925254501</c:v>
                </c:pt>
                <c:pt idx="16278">
                  <c:v>387.32187575043201</c:v>
                </c:pt>
                <c:pt idx="16279">
                  <c:v>387.36414455461102</c:v>
                </c:pt>
                <c:pt idx="16280">
                  <c:v>387.406415665081</c:v>
                </c:pt>
                <c:pt idx="16281">
                  <c:v>387.44868908184299</c:v>
                </c:pt>
                <c:pt idx="16282">
                  <c:v>387.49096480489601</c:v>
                </c:pt>
                <c:pt idx="16283">
                  <c:v>387.53324283424001</c:v>
                </c:pt>
                <c:pt idx="16284">
                  <c:v>387.57552316987699</c:v>
                </c:pt>
                <c:pt idx="16285">
                  <c:v>387.61780581180398</c:v>
                </c:pt>
                <c:pt idx="16286">
                  <c:v>387.66009076002399</c:v>
                </c:pt>
                <c:pt idx="16287">
                  <c:v>387.70237801453402</c:v>
                </c:pt>
                <c:pt idx="16288">
                  <c:v>387.74466757533702</c:v>
                </c:pt>
                <c:pt idx="16289">
                  <c:v>387.786959442431</c:v>
                </c:pt>
                <c:pt idx="16290">
                  <c:v>387.82925361581601</c:v>
                </c:pt>
                <c:pt idx="16291">
                  <c:v>387.87155009549298</c:v>
                </c:pt>
                <c:pt idx="16292">
                  <c:v>387.91384888146098</c:v>
                </c:pt>
                <c:pt idx="16293">
                  <c:v>387.95614997372098</c:v>
                </c:pt>
                <c:pt idx="16294">
                  <c:v>387.99845337227299</c:v>
                </c:pt>
                <c:pt idx="16295">
                  <c:v>388.04075907711598</c:v>
                </c:pt>
                <c:pt idx="16296">
                  <c:v>388.08306708825</c:v>
                </c:pt>
                <c:pt idx="16297">
                  <c:v>388.125377405677</c:v>
                </c:pt>
                <c:pt idx="16298">
                  <c:v>388.16769002939401</c:v>
                </c:pt>
                <c:pt idx="16299">
                  <c:v>388.21000495940302</c:v>
                </c:pt>
                <c:pt idx="16300">
                  <c:v>388.25232219570398</c:v>
                </c:pt>
                <c:pt idx="16301">
                  <c:v>388.29464173829598</c:v>
                </c:pt>
                <c:pt idx="16302">
                  <c:v>388.33696358717998</c:v>
                </c:pt>
                <c:pt idx="16303">
                  <c:v>388.37928774235502</c:v>
                </c:pt>
                <c:pt idx="16304">
                  <c:v>388.421614203822</c:v>
                </c:pt>
                <c:pt idx="16305">
                  <c:v>388.46394297158099</c:v>
                </c:pt>
                <c:pt idx="16306">
                  <c:v>388.50627404562999</c:v>
                </c:pt>
                <c:pt idx="16307">
                  <c:v>388.54860742597202</c:v>
                </c:pt>
                <c:pt idx="16308">
                  <c:v>388.59094311260498</c:v>
                </c:pt>
                <c:pt idx="16309">
                  <c:v>388.63328110552902</c:v>
                </c:pt>
                <c:pt idx="16310">
                  <c:v>388.67562140474502</c:v>
                </c:pt>
                <c:pt idx="16311">
                  <c:v>388.71796401025301</c:v>
                </c:pt>
                <c:pt idx="16312">
                  <c:v>388.76030892205199</c:v>
                </c:pt>
                <c:pt idx="16313">
                  <c:v>388.80265614014297</c:v>
                </c:pt>
                <c:pt idx="16314">
                  <c:v>388.84500566452499</c:v>
                </c:pt>
                <c:pt idx="16315">
                  <c:v>388.88735749519799</c:v>
                </c:pt>
                <c:pt idx="16316">
                  <c:v>388.92971163216299</c:v>
                </c:pt>
                <c:pt idx="16317">
                  <c:v>388.97206807542</c:v>
                </c:pt>
                <c:pt idx="16318">
                  <c:v>389.01442682496901</c:v>
                </c:pt>
                <c:pt idx="16319">
                  <c:v>389.05678788080797</c:v>
                </c:pt>
                <c:pt idx="16320">
                  <c:v>389.09915124294002</c:v>
                </c:pt>
                <c:pt idx="16321">
                  <c:v>389.14151691136198</c:v>
                </c:pt>
                <c:pt idx="16322">
                  <c:v>389.18388488607701</c:v>
                </c:pt>
                <c:pt idx="16323">
                  <c:v>389.22625516708302</c:v>
                </c:pt>
                <c:pt idx="16324">
                  <c:v>389.26862775438002</c:v>
                </c:pt>
                <c:pt idx="16325">
                  <c:v>389.31100264796902</c:v>
                </c:pt>
                <c:pt idx="16326">
                  <c:v>389.35337984785002</c:v>
                </c:pt>
                <c:pt idx="16327">
                  <c:v>389.395759354022</c:v>
                </c:pt>
                <c:pt idx="16328">
                  <c:v>389.43814116648502</c:v>
                </c:pt>
                <c:pt idx="16329">
                  <c:v>389.48052528523999</c:v>
                </c:pt>
                <c:pt idx="16330">
                  <c:v>389.52291171028702</c:v>
                </c:pt>
                <c:pt idx="16331">
                  <c:v>389.56530044162503</c:v>
                </c:pt>
                <c:pt idx="16332">
                  <c:v>389.60769147925498</c:v>
                </c:pt>
                <c:pt idx="16333">
                  <c:v>389.65008482317597</c:v>
                </c:pt>
                <c:pt idx="16334">
                  <c:v>389.69248047338903</c:v>
                </c:pt>
                <c:pt idx="16335">
                  <c:v>389.734878429893</c:v>
                </c:pt>
                <c:pt idx="16336">
                  <c:v>389.77727869268898</c:v>
                </c:pt>
                <c:pt idx="16337">
                  <c:v>389.819681261776</c:v>
                </c:pt>
                <c:pt idx="16338">
                  <c:v>389.86208613715502</c:v>
                </c:pt>
                <c:pt idx="16339">
                  <c:v>389.90449331882598</c:v>
                </c:pt>
                <c:pt idx="16340">
                  <c:v>389.94690280678799</c:v>
                </c:pt>
                <c:pt idx="16341">
                  <c:v>389.98931460104097</c:v>
                </c:pt>
                <c:pt idx="16342">
                  <c:v>390.03172870158602</c:v>
                </c:pt>
                <c:pt idx="16343">
                  <c:v>390.07414510842301</c:v>
                </c:pt>
                <c:pt idx="16344">
                  <c:v>390.11656382155098</c:v>
                </c:pt>
                <c:pt idx="16345">
                  <c:v>390.15898484096999</c:v>
                </c:pt>
                <c:pt idx="16346">
                  <c:v>390.20140816668101</c:v>
                </c:pt>
                <c:pt idx="16347">
                  <c:v>390.24383379868402</c:v>
                </c:pt>
                <c:pt idx="16348">
                  <c:v>390.28626173697802</c:v>
                </c:pt>
                <c:pt idx="16349">
                  <c:v>390.32869198156402</c:v>
                </c:pt>
                <c:pt idx="16350">
                  <c:v>390.371124532441</c:v>
                </c:pt>
                <c:pt idx="16351">
                  <c:v>390.41355938960999</c:v>
                </c:pt>
                <c:pt idx="16352">
                  <c:v>390.45599655307001</c:v>
                </c:pt>
                <c:pt idx="16353">
                  <c:v>390.49843602282198</c:v>
                </c:pt>
                <c:pt idx="16354">
                  <c:v>390.54087779886601</c:v>
                </c:pt>
                <c:pt idx="16355">
                  <c:v>390.58332188120102</c:v>
                </c:pt>
                <c:pt idx="16356">
                  <c:v>390.62576826982701</c:v>
                </c:pt>
                <c:pt idx="16357">
                  <c:v>390.668216964745</c:v>
                </c:pt>
                <c:pt idx="16358">
                  <c:v>390.710667965955</c:v>
                </c:pt>
                <c:pt idx="16359">
                  <c:v>390.75312127345597</c:v>
                </c:pt>
                <c:pt idx="16360">
                  <c:v>390.79557688724799</c:v>
                </c:pt>
                <c:pt idx="16361">
                  <c:v>390.83803480733201</c:v>
                </c:pt>
                <c:pt idx="16362">
                  <c:v>390.88049503370797</c:v>
                </c:pt>
                <c:pt idx="16363">
                  <c:v>390.92295756637498</c:v>
                </c:pt>
                <c:pt idx="16364">
                  <c:v>390.96542240533398</c:v>
                </c:pt>
                <c:pt idx="16365">
                  <c:v>391.00788955058403</c:v>
                </c:pt>
                <c:pt idx="16366">
                  <c:v>391.05035900212602</c:v>
                </c:pt>
                <c:pt idx="16367">
                  <c:v>391.09283075995899</c:v>
                </c:pt>
                <c:pt idx="16368">
                  <c:v>391.13530482408402</c:v>
                </c:pt>
                <c:pt idx="16369">
                  <c:v>391.17778119450003</c:v>
                </c:pt>
                <c:pt idx="16370">
                  <c:v>391.22025987120799</c:v>
                </c:pt>
                <c:pt idx="16371">
                  <c:v>391.26274085420698</c:v>
                </c:pt>
                <c:pt idx="16372">
                  <c:v>391.30522414349798</c:v>
                </c:pt>
                <c:pt idx="16373">
                  <c:v>391.34770973908098</c:v>
                </c:pt>
                <c:pt idx="16374">
                  <c:v>391.39019764095502</c:v>
                </c:pt>
                <c:pt idx="16375">
                  <c:v>391.43268784912101</c:v>
                </c:pt>
                <c:pt idx="16376">
                  <c:v>391.47518036357798</c:v>
                </c:pt>
                <c:pt idx="16377">
                  <c:v>391.51767518432598</c:v>
                </c:pt>
                <c:pt idx="16378">
                  <c:v>391.56017231136599</c:v>
                </c:pt>
                <c:pt idx="16379">
                  <c:v>391.602671744698</c:v>
                </c:pt>
                <c:pt idx="16380">
                  <c:v>391.64517348432099</c:v>
                </c:pt>
                <c:pt idx="16381">
                  <c:v>391.68767753023599</c:v>
                </c:pt>
                <c:pt idx="16382">
                  <c:v>391.73018388244202</c:v>
                </c:pt>
                <c:pt idx="16383">
                  <c:v>391.77269254094</c:v>
                </c:pt>
                <c:pt idx="16384">
                  <c:v>391.81520350572902</c:v>
                </c:pt>
                <c:pt idx="16385">
                  <c:v>391.85771677680998</c:v>
                </c:pt>
                <c:pt idx="16386">
                  <c:v>391.90023235418198</c:v>
                </c:pt>
                <c:pt idx="16387">
                  <c:v>391.94275023784701</c:v>
                </c:pt>
                <c:pt idx="16388">
                  <c:v>391.98527042780199</c:v>
                </c:pt>
                <c:pt idx="16389">
                  <c:v>392.02779292404898</c:v>
                </c:pt>
                <c:pt idx="16390">
                  <c:v>392.07031772658701</c:v>
                </c:pt>
                <c:pt idx="16391">
                  <c:v>392.11284483541698</c:v>
                </c:pt>
                <c:pt idx="16392">
                  <c:v>392.15537425053901</c:v>
                </c:pt>
                <c:pt idx="16393">
                  <c:v>392.19790597195203</c:v>
                </c:pt>
                <c:pt idx="16394">
                  <c:v>392.24043999965699</c:v>
                </c:pt>
                <c:pt idx="16395">
                  <c:v>392.28297633365298</c:v>
                </c:pt>
                <c:pt idx="16396">
                  <c:v>392.32551497394098</c:v>
                </c:pt>
                <c:pt idx="16397">
                  <c:v>392.36805592052002</c:v>
                </c:pt>
                <c:pt idx="16398">
                  <c:v>392.41059917339101</c:v>
                </c:pt>
                <c:pt idx="16399">
                  <c:v>392.45314473255303</c:v>
                </c:pt>
                <c:pt idx="16400">
                  <c:v>392.495692598007</c:v>
                </c:pt>
                <c:pt idx="16401">
                  <c:v>392.538242769752</c:v>
                </c:pt>
                <c:pt idx="16402">
                  <c:v>392.58079524778901</c:v>
                </c:pt>
                <c:pt idx="16403">
                  <c:v>392.623350032117</c:v>
                </c:pt>
                <c:pt idx="16404">
                  <c:v>392.665907122737</c:v>
                </c:pt>
                <c:pt idx="16405">
                  <c:v>392.70846651964899</c:v>
                </c:pt>
                <c:pt idx="16406">
                  <c:v>392.75102822285203</c:v>
                </c:pt>
                <c:pt idx="16407">
                  <c:v>392.79359223234599</c:v>
                </c:pt>
                <c:pt idx="16408">
                  <c:v>392.836158548132</c:v>
                </c:pt>
                <c:pt idx="16409">
                  <c:v>392.87872717021003</c:v>
                </c:pt>
                <c:pt idx="16410">
                  <c:v>392.92129809857897</c:v>
                </c:pt>
                <c:pt idx="16411">
                  <c:v>392.96387133323998</c:v>
                </c:pt>
                <c:pt idx="16412">
                  <c:v>393.00644687419202</c:v>
                </c:pt>
                <c:pt idx="16413">
                  <c:v>393.04902472143601</c:v>
                </c:pt>
                <c:pt idx="16414">
                  <c:v>393.09160487497098</c:v>
                </c:pt>
                <c:pt idx="16415">
                  <c:v>393.13418733479801</c:v>
                </c:pt>
                <c:pt idx="16416">
                  <c:v>393.17677210091603</c:v>
                </c:pt>
                <c:pt idx="16417">
                  <c:v>393.21935917332598</c:v>
                </c:pt>
                <c:pt idx="16418">
                  <c:v>393.26194855202698</c:v>
                </c:pt>
                <c:pt idx="16419">
                  <c:v>393.30454023701998</c:v>
                </c:pt>
                <c:pt idx="16420">
                  <c:v>393.34713422830498</c:v>
                </c:pt>
                <c:pt idx="16421">
                  <c:v>393.38973052588102</c:v>
                </c:pt>
                <c:pt idx="16422">
                  <c:v>393.43232912974798</c:v>
                </c:pt>
                <c:pt idx="16423">
                  <c:v>393.47493003990701</c:v>
                </c:pt>
                <c:pt idx="16424">
                  <c:v>393.51753325635798</c:v>
                </c:pt>
                <c:pt idx="16425">
                  <c:v>393.56013877909999</c:v>
                </c:pt>
                <c:pt idx="16426">
                  <c:v>393.602746608134</c:v>
                </c:pt>
                <c:pt idx="16427">
                  <c:v>393.64535674345899</c:v>
                </c:pt>
                <c:pt idx="16428">
                  <c:v>393.68796918507502</c:v>
                </c:pt>
                <c:pt idx="16429">
                  <c:v>393.73058393298402</c:v>
                </c:pt>
                <c:pt idx="16430">
                  <c:v>393.77320098718297</c:v>
                </c:pt>
                <c:pt idx="16431">
                  <c:v>393.81582034767501</c:v>
                </c:pt>
                <c:pt idx="16432">
                  <c:v>393.85844201445798</c:v>
                </c:pt>
                <c:pt idx="16433">
                  <c:v>393.90106598753198</c:v>
                </c:pt>
                <c:pt idx="16434">
                  <c:v>393.94369226689798</c:v>
                </c:pt>
                <c:pt idx="16435">
                  <c:v>393.98632085255502</c:v>
                </c:pt>
                <c:pt idx="16436">
                  <c:v>394.02895174450401</c:v>
                </c:pt>
                <c:pt idx="16437">
                  <c:v>394.07158494274501</c:v>
                </c:pt>
                <c:pt idx="16438">
                  <c:v>394.11422044727698</c:v>
                </c:pt>
                <c:pt idx="16439">
                  <c:v>394.15685825809999</c:v>
                </c:pt>
                <c:pt idx="16440">
                  <c:v>394.199498375215</c:v>
                </c:pt>
                <c:pt idx="16441">
                  <c:v>394.24214079862202</c:v>
                </c:pt>
                <c:pt idx="16442">
                  <c:v>394.28478552832001</c:v>
                </c:pt>
                <c:pt idx="16443">
                  <c:v>394.32743256431002</c:v>
                </c:pt>
                <c:pt idx="16444">
                  <c:v>394.370081906591</c:v>
                </c:pt>
                <c:pt idx="16445">
                  <c:v>394.41273355516398</c:v>
                </c:pt>
                <c:pt idx="16446">
                  <c:v>394.455387510028</c:v>
                </c:pt>
                <c:pt idx="16447">
                  <c:v>394.49804377118397</c:v>
                </c:pt>
                <c:pt idx="16448">
                  <c:v>394.54070233863098</c:v>
                </c:pt>
                <c:pt idx="16449">
                  <c:v>394.58336321236999</c:v>
                </c:pt>
                <c:pt idx="16450">
                  <c:v>394.62602639239998</c:v>
                </c:pt>
                <c:pt idx="16451">
                  <c:v>394.66869187872197</c:v>
                </c:pt>
                <c:pt idx="16452">
                  <c:v>394.71135967133603</c:v>
                </c:pt>
                <c:pt idx="16453">
                  <c:v>394.754029770241</c:v>
                </c:pt>
                <c:pt idx="16454">
                  <c:v>394.79670217543702</c:v>
                </c:pt>
                <c:pt idx="16455">
                  <c:v>394.83937688692498</c:v>
                </c:pt>
                <c:pt idx="16456">
                  <c:v>394.882053904705</c:v>
                </c:pt>
                <c:pt idx="16457">
                  <c:v>394.92473322877601</c:v>
                </c:pt>
                <c:pt idx="16458">
                  <c:v>394.96741485913901</c:v>
                </c:pt>
                <c:pt idx="16459">
                  <c:v>395.010098795793</c:v>
                </c:pt>
                <c:pt idx="16460">
                  <c:v>395.05278503873802</c:v>
                </c:pt>
                <c:pt idx="16461">
                  <c:v>395.09547358797602</c:v>
                </c:pt>
                <c:pt idx="16462">
                  <c:v>395.13816444350402</c:v>
                </c:pt>
                <c:pt idx="16463">
                  <c:v>395.180857605325</c:v>
                </c:pt>
                <c:pt idx="16464">
                  <c:v>395.22355307343599</c:v>
                </c:pt>
                <c:pt idx="16465">
                  <c:v>395.26625084784001</c:v>
                </c:pt>
                <c:pt idx="16466">
                  <c:v>395.30895092853501</c:v>
                </c:pt>
                <c:pt idx="16467">
                  <c:v>395.35165331552099</c:v>
                </c:pt>
                <c:pt idx="16468">
                  <c:v>395.39435800879897</c:v>
                </c:pt>
                <c:pt idx="16469">
                  <c:v>395.43706500836902</c:v>
                </c:pt>
                <c:pt idx="16470">
                  <c:v>395.47977431422999</c:v>
                </c:pt>
                <c:pt idx="16471">
                  <c:v>395.52248592638199</c:v>
                </c:pt>
                <c:pt idx="16472">
                  <c:v>395.565199844826</c:v>
                </c:pt>
                <c:pt idx="16473">
                  <c:v>395.60791606956201</c:v>
                </c:pt>
                <c:pt idx="16474">
                  <c:v>395.650634600589</c:v>
                </c:pt>
                <c:pt idx="16475">
                  <c:v>395.693355437908</c:v>
                </c:pt>
                <c:pt idx="16476">
                  <c:v>395.73607858151797</c:v>
                </c:pt>
                <c:pt idx="16477">
                  <c:v>395.77880403142001</c:v>
                </c:pt>
                <c:pt idx="16478">
                  <c:v>395.82153178761303</c:v>
                </c:pt>
                <c:pt idx="16479">
                  <c:v>395.86426185009799</c:v>
                </c:pt>
                <c:pt idx="16480">
                  <c:v>395.90699421887399</c:v>
                </c:pt>
                <c:pt idx="16481">
                  <c:v>395.94972889394199</c:v>
                </c:pt>
                <c:pt idx="16482">
                  <c:v>395.99246587530098</c:v>
                </c:pt>
                <c:pt idx="16483">
                  <c:v>396.03520516295202</c:v>
                </c:pt>
                <c:pt idx="16484">
                  <c:v>396.07794675689502</c:v>
                </c:pt>
                <c:pt idx="16485">
                  <c:v>396.12069065712802</c:v>
                </c:pt>
                <c:pt idx="16486">
                  <c:v>396.163436863654</c:v>
                </c:pt>
                <c:pt idx="16487">
                  <c:v>396.20618537647101</c:v>
                </c:pt>
                <c:pt idx="16488">
                  <c:v>396.24893619557997</c:v>
                </c:pt>
                <c:pt idx="16489">
                  <c:v>396.29168932098003</c:v>
                </c:pt>
                <c:pt idx="16490">
                  <c:v>396.334444752671</c:v>
                </c:pt>
                <c:pt idx="16491">
                  <c:v>396.37720249065501</c:v>
                </c:pt>
                <c:pt idx="16492">
                  <c:v>396.41996253492903</c:v>
                </c:pt>
                <c:pt idx="16493">
                  <c:v>396.46272488549499</c:v>
                </c:pt>
                <c:pt idx="16494">
                  <c:v>396.50548954235302</c:v>
                </c:pt>
                <c:pt idx="16495">
                  <c:v>396.54825650550202</c:v>
                </c:pt>
                <c:pt idx="16496">
                  <c:v>396.59102577494298</c:v>
                </c:pt>
                <c:pt idx="16497">
                  <c:v>396.63379735067599</c:v>
                </c:pt>
                <c:pt idx="16498">
                  <c:v>396.67657123269998</c:v>
                </c:pt>
                <c:pt idx="16499">
                  <c:v>396.71934742101502</c:v>
                </c:pt>
                <c:pt idx="16500">
                  <c:v>396.76212591562199</c:v>
                </c:pt>
                <c:pt idx="16501">
                  <c:v>396.80490671652001</c:v>
                </c:pt>
                <c:pt idx="16502">
                  <c:v>396.84768982371003</c:v>
                </c:pt>
                <c:pt idx="16503">
                  <c:v>396.89047523719199</c:v>
                </c:pt>
                <c:pt idx="16504">
                  <c:v>396.933262956965</c:v>
                </c:pt>
                <c:pt idx="16505">
                  <c:v>396.97605298303</c:v>
                </c:pt>
                <c:pt idx="16506">
                  <c:v>397.01884531538599</c:v>
                </c:pt>
                <c:pt idx="16507">
                  <c:v>397.06163995403398</c:v>
                </c:pt>
                <c:pt idx="16508">
                  <c:v>397.10443689897301</c:v>
                </c:pt>
                <c:pt idx="16509">
                  <c:v>397.14723615020301</c:v>
                </c:pt>
                <c:pt idx="16510">
                  <c:v>397.19003770772599</c:v>
                </c:pt>
                <c:pt idx="16511">
                  <c:v>397.23284157154001</c:v>
                </c:pt>
                <c:pt idx="16512">
                  <c:v>397.275647741645</c:v>
                </c:pt>
                <c:pt idx="16513">
                  <c:v>397.318456218042</c:v>
                </c:pt>
                <c:pt idx="16514">
                  <c:v>397.36126700072998</c:v>
                </c:pt>
                <c:pt idx="16515">
                  <c:v>397.40408008971002</c:v>
                </c:pt>
                <c:pt idx="16516">
                  <c:v>397.44689548498098</c:v>
                </c:pt>
                <c:pt idx="16517">
                  <c:v>397.48971318654401</c:v>
                </c:pt>
                <c:pt idx="16518">
                  <c:v>397.53253319439898</c:v>
                </c:pt>
                <c:pt idx="16519">
                  <c:v>397.57535550854499</c:v>
                </c:pt>
                <c:pt idx="16520">
                  <c:v>397.618180128983</c:v>
                </c:pt>
                <c:pt idx="16521">
                  <c:v>397.66100705571199</c:v>
                </c:pt>
                <c:pt idx="16522">
                  <c:v>397.70383628873202</c:v>
                </c:pt>
                <c:pt idx="16523">
                  <c:v>397.746667828044</c:v>
                </c:pt>
                <c:pt idx="16524">
                  <c:v>397.78950167364798</c:v>
                </c:pt>
                <c:pt idx="16525">
                  <c:v>397.83233782554299</c:v>
                </c:pt>
                <c:pt idx="16526">
                  <c:v>397.87517628373001</c:v>
                </c:pt>
                <c:pt idx="16527">
                  <c:v>397.91801704820801</c:v>
                </c:pt>
                <c:pt idx="16528">
                  <c:v>397.96086011897802</c:v>
                </c:pt>
                <c:pt idx="16529">
                  <c:v>398.00370549604003</c:v>
                </c:pt>
                <c:pt idx="16530">
                  <c:v>398.04655317939302</c:v>
                </c:pt>
                <c:pt idx="16531">
                  <c:v>398.08940316903698</c:v>
                </c:pt>
                <c:pt idx="16532">
                  <c:v>398.13225546497301</c:v>
                </c:pt>
                <c:pt idx="16533">
                  <c:v>398.17511006720002</c:v>
                </c:pt>
                <c:pt idx="16534">
                  <c:v>398.21796697571898</c:v>
                </c:pt>
                <c:pt idx="16535">
                  <c:v>398.26082619053</c:v>
                </c:pt>
                <c:pt idx="16536">
                  <c:v>398.30368771163199</c:v>
                </c:pt>
                <c:pt idx="16537">
                  <c:v>398.346551539026</c:v>
                </c:pt>
                <c:pt idx="16538">
                  <c:v>398.38941767271098</c:v>
                </c:pt>
                <c:pt idx="16539">
                  <c:v>398.432286112687</c:v>
                </c:pt>
                <c:pt idx="16540">
                  <c:v>398.47515685895598</c:v>
                </c:pt>
                <c:pt idx="16541">
                  <c:v>398.51802991151499</c:v>
                </c:pt>
                <c:pt idx="16542">
                  <c:v>398.56090527036702</c:v>
                </c:pt>
                <c:pt idx="16543">
                  <c:v>398.603782935509</c:v>
                </c:pt>
                <c:pt idx="16544">
                  <c:v>398.64666290694402</c:v>
                </c:pt>
                <c:pt idx="16545">
                  <c:v>398.68954518467001</c:v>
                </c:pt>
                <c:pt idx="16546">
                  <c:v>398.73242976868698</c:v>
                </c:pt>
                <c:pt idx="16547">
                  <c:v>398.77531665899602</c:v>
                </c:pt>
                <c:pt idx="16548">
                  <c:v>398.81820585559598</c:v>
                </c:pt>
                <c:pt idx="16549">
                  <c:v>398.861097358488</c:v>
                </c:pt>
                <c:pt idx="16550">
                  <c:v>398.90399116767202</c:v>
                </c:pt>
                <c:pt idx="16551">
                  <c:v>398.94688728314702</c:v>
                </c:pt>
                <c:pt idx="16552">
                  <c:v>398.989785704913</c:v>
                </c:pt>
                <c:pt idx="16553">
                  <c:v>399.03268643297201</c:v>
                </c:pt>
                <c:pt idx="16554">
                  <c:v>399.07558946732098</c:v>
                </c:pt>
                <c:pt idx="16555">
                  <c:v>399.11849480796201</c:v>
                </c:pt>
                <c:pt idx="16556">
                  <c:v>399.16140245489498</c:v>
                </c:pt>
                <c:pt idx="16557">
                  <c:v>399.20431240811899</c:v>
                </c:pt>
                <c:pt idx="16558">
                  <c:v>399.24722466763501</c:v>
                </c:pt>
                <c:pt idx="16559">
                  <c:v>399.29013923344201</c:v>
                </c:pt>
                <c:pt idx="16560">
                  <c:v>399.333056105541</c:v>
                </c:pt>
                <c:pt idx="16561">
                  <c:v>399.37597528393201</c:v>
                </c:pt>
                <c:pt idx="16562">
                  <c:v>399.41889676861302</c:v>
                </c:pt>
                <c:pt idx="16563">
                  <c:v>399.46182055958701</c:v>
                </c:pt>
                <c:pt idx="16564">
                  <c:v>399.50474665685198</c:v>
                </c:pt>
                <c:pt idx="16565">
                  <c:v>399.54767506040798</c:v>
                </c:pt>
                <c:pt idx="16566">
                  <c:v>399.59060577025599</c:v>
                </c:pt>
                <c:pt idx="16567">
                  <c:v>399.633538786396</c:v>
                </c:pt>
                <c:pt idx="16568">
                  <c:v>399.67647410882699</c:v>
                </c:pt>
                <c:pt idx="16569">
                  <c:v>399.71941173754902</c:v>
                </c:pt>
                <c:pt idx="16570">
                  <c:v>399.76235167256402</c:v>
                </c:pt>
                <c:pt idx="16571">
                  <c:v>399.80529391386898</c:v>
                </c:pt>
                <c:pt idx="16572">
                  <c:v>399.84823846146702</c:v>
                </c:pt>
                <c:pt idx="16573">
                  <c:v>399.89118531535502</c:v>
                </c:pt>
                <c:pt idx="16574">
                  <c:v>399.93413447553502</c:v>
                </c:pt>
                <c:pt idx="16575">
                  <c:v>399.97708594200702</c:v>
                </c:pt>
                <c:pt idx="16576">
                  <c:v>400.02003971477097</c:v>
                </c:pt>
                <c:pt idx="16577">
                  <c:v>400.062995793825</c:v>
                </c:pt>
                <c:pt idx="16578">
                  <c:v>400.10595417917199</c:v>
                </c:pt>
                <c:pt idx="16579">
                  <c:v>400.14891487081002</c:v>
                </c:pt>
                <c:pt idx="16580">
                  <c:v>400.19187786873903</c:v>
                </c:pt>
                <c:pt idx="16581">
                  <c:v>400.23484317295998</c:v>
                </c:pt>
                <c:pt idx="16582">
                  <c:v>400.277810783473</c:v>
                </c:pt>
                <c:pt idx="16583">
                  <c:v>400.320780700277</c:v>
                </c:pt>
                <c:pt idx="16584">
                  <c:v>400.36375292337198</c:v>
                </c:pt>
                <c:pt idx="16585">
                  <c:v>400.40672745275901</c:v>
                </c:pt>
                <c:pt idx="16586">
                  <c:v>400.449704288438</c:v>
                </c:pt>
                <c:pt idx="16587">
                  <c:v>400.49268343040802</c:v>
                </c:pt>
                <c:pt idx="16588">
                  <c:v>400.53566487866999</c:v>
                </c:pt>
                <c:pt idx="16589">
                  <c:v>400.578648633223</c:v>
                </c:pt>
                <c:pt idx="16590">
                  <c:v>400.62163469406801</c:v>
                </c:pt>
                <c:pt idx="16591">
                  <c:v>400.664623061204</c:v>
                </c:pt>
                <c:pt idx="16592">
                  <c:v>400.70761373463199</c:v>
                </c:pt>
                <c:pt idx="16593">
                  <c:v>400.75060671435102</c:v>
                </c:pt>
                <c:pt idx="16594">
                  <c:v>400.793602000362</c:v>
                </c:pt>
                <c:pt idx="16595">
                  <c:v>400.83659959266498</c:v>
                </c:pt>
                <c:pt idx="16596">
                  <c:v>400.879599491259</c:v>
                </c:pt>
                <c:pt idx="16597">
                  <c:v>400.922601696144</c:v>
                </c:pt>
                <c:pt idx="16598">
                  <c:v>400.965606207321</c:v>
                </c:pt>
                <c:pt idx="16599">
                  <c:v>401.00861302479001</c:v>
                </c:pt>
                <c:pt idx="16600">
                  <c:v>401.05162214855</c:v>
                </c:pt>
                <c:pt idx="16601">
                  <c:v>401.09463357860102</c:v>
                </c:pt>
                <c:pt idx="16602">
                  <c:v>401.13764731494501</c:v>
                </c:pt>
                <c:pt idx="16603">
                  <c:v>401.18066335757902</c:v>
                </c:pt>
                <c:pt idx="16604">
                  <c:v>401.22368170650498</c:v>
                </c:pt>
                <c:pt idx="16605">
                  <c:v>401.26670236172299</c:v>
                </c:pt>
                <c:pt idx="16606">
                  <c:v>401.30972532323199</c:v>
                </c:pt>
                <c:pt idx="16607">
                  <c:v>401.35275059103299</c:v>
                </c:pt>
                <c:pt idx="16608">
                  <c:v>401.39577816512502</c:v>
                </c:pt>
                <c:pt idx="16609">
                  <c:v>401.43880804550901</c:v>
                </c:pt>
                <c:pt idx="16610">
                  <c:v>401.48184023218499</c:v>
                </c:pt>
                <c:pt idx="16611">
                  <c:v>401.52487472515202</c:v>
                </c:pt>
                <c:pt idx="16612">
                  <c:v>401.56791152441002</c:v>
                </c:pt>
                <c:pt idx="16613">
                  <c:v>401.61095062995997</c:v>
                </c:pt>
                <c:pt idx="16614">
                  <c:v>401.65399204180198</c:v>
                </c:pt>
                <c:pt idx="16615">
                  <c:v>401.69703575993498</c:v>
                </c:pt>
                <c:pt idx="16616">
                  <c:v>401.74008178435901</c:v>
                </c:pt>
                <c:pt idx="16617">
                  <c:v>401.78313011507498</c:v>
                </c:pt>
                <c:pt idx="16618">
                  <c:v>401.82618075208302</c:v>
                </c:pt>
                <c:pt idx="16619">
                  <c:v>401.86923369538198</c:v>
                </c:pt>
                <c:pt idx="16620">
                  <c:v>401.912288944973</c:v>
                </c:pt>
                <c:pt idx="16621">
                  <c:v>401.955346500855</c:v>
                </c:pt>
                <c:pt idx="16622">
                  <c:v>401.99840636302901</c:v>
                </c:pt>
                <c:pt idx="16623">
                  <c:v>402.04146853149399</c:v>
                </c:pt>
                <c:pt idx="16624">
                  <c:v>402.08453300625098</c:v>
                </c:pt>
                <c:pt idx="16625">
                  <c:v>402.127599787299</c:v>
                </c:pt>
                <c:pt idx="16626">
                  <c:v>402.17066887463898</c:v>
                </c:pt>
                <c:pt idx="16627">
                  <c:v>402.21374026827101</c:v>
                </c:pt>
                <c:pt idx="16628">
                  <c:v>402.25681396819402</c:v>
                </c:pt>
                <c:pt idx="16629">
                  <c:v>402.29988997440802</c:v>
                </c:pt>
                <c:pt idx="16630">
                  <c:v>402.34296828691402</c:v>
                </c:pt>
                <c:pt idx="16631">
                  <c:v>402.38604890571202</c:v>
                </c:pt>
                <c:pt idx="16632">
                  <c:v>402.429131830801</c:v>
                </c:pt>
                <c:pt idx="16633">
                  <c:v>402.47221706218102</c:v>
                </c:pt>
                <c:pt idx="16634">
                  <c:v>402.51530459985298</c:v>
                </c:pt>
                <c:pt idx="16635">
                  <c:v>402.55839444381701</c:v>
                </c:pt>
                <c:pt idx="16636">
                  <c:v>402.60148659407201</c:v>
                </c:pt>
                <c:pt idx="16637">
                  <c:v>402.64458105061902</c:v>
                </c:pt>
                <c:pt idx="16638">
                  <c:v>402.68767781345701</c:v>
                </c:pt>
                <c:pt idx="16639">
                  <c:v>402.73077688258701</c:v>
                </c:pt>
                <c:pt idx="16640">
                  <c:v>402.77387825800798</c:v>
                </c:pt>
                <c:pt idx="16641">
                  <c:v>402.81698193972102</c:v>
                </c:pt>
                <c:pt idx="16642">
                  <c:v>402.860087927726</c:v>
                </c:pt>
                <c:pt idx="16643">
                  <c:v>402.90319622202202</c:v>
                </c:pt>
                <c:pt idx="16644">
                  <c:v>402.94630682260902</c:v>
                </c:pt>
                <c:pt idx="16645">
                  <c:v>402.98941972948802</c:v>
                </c:pt>
                <c:pt idx="16646">
                  <c:v>403.03253494265903</c:v>
                </c:pt>
                <c:pt idx="16647">
                  <c:v>403.07565246212101</c:v>
                </c:pt>
                <c:pt idx="16648">
                  <c:v>403.11877228787398</c:v>
                </c:pt>
                <c:pt idx="16649">
                  <c:v>403.16189441991901</c:v>
                </c:pt>
                <c:pt idx="16650">
                  <c:v>403.20501885825598</c:v>
                </c:pt>
                <c:pt idx="16651">
                  <c:v>403.24814560288399</c:v>
                </c:pt>
                <c:pt idx="16652">
                  <c:v>403.29127465380401</c:v>
                </c:pt>
                <c:pt idx="16653">
                  <c:v>403.33440601101501</c:v>
                </c:pt>
                <c:pt idx="16654">
                  <c:v>403.377539674518</c:v>
                </c:pt>
                <c:pt idx="16655">
                  <c:v>403.42067564431198</c:v>
                </c:pt>
                <c:pt idx="16656">
                  <c:v>403.46381392039802</c:v>
                </c:pt>
                <c:pt idx="16657">
                  <c:v>403.50695450277499</c:v>
                </c:pt>
                <c:pt idx="16658">
                  <c:v>403.55009739144401</c:v>
                </c:pt>
                <c:pt idx="16659">
                  <c:v>403.59324258640498</c:v>
                </c:pt>
                <c:pt idx="16660">
                  <c:v>403.63639008765699</c:v>
                </c:pt>
                <c:pt idx="16661">
                  <c:v>403.67953989519998</c:v>
                </c:pt>
                <c:pt idx="16662">
                  <c:v>403.72269200903497</c:v>
                </c:pt>
                <c:pt idx="16663">
                  <c:v>403.76584642916202</c:v>
                </c:pt>
                <c:pt idx="16664">
                  <c:v>403.80900315558</c:v>
                </c:pt>
                <c:pt idx="16665">
                  <c:v>403.85216218828901</c:v>
                </c:pt>
                <c:pt idx="16666">
                  <c:v>403.89532352728997</c:v>
                </c:pt>
                <c:pt idx="16667">
                  <c:v>403.938487172583</c:v>
                </c:pt>
                <c:pt idx="16668">
                  <c:v>403.981653124167</c:v>
                </c:pt>
                <c:pt idx="16669">
                  <c:v>404.024821382043</c:v>
                </c:pt>
                <c:pt idx="16670">
                  <c:v>404.06799194620999</c:v>
                </c:pt>
                <c:pt idx="16671">
                  <c:v>404.11116481666897</c:v>
                </c:pt>
                <c:pt idx="16672">
                  <c:v>404.154339993419</c:v>
                </c:pt>
                <c:pt idx="16673">
                  <c:v>404.19751747646097</c:v>
                </c:pt>
                <c:pt idx="16674">
                  <c:v>404.24069726579501</c:v>
                </c:pt>
                <c:pt idx="16675">
                  <c:v>404.28387936142002</c:v>
                </c:pt>
                <c:pt idx="16676">
                  <c:v>404.32706376333601</c:v>
                </c:pt>
                <c:pt idx="16677">
                  <c:v>404.37025047154401</c:v>
                </c:pt>
                <c:pt idx="16678">
                  <c:v>404.41343948604401</c:v>
                </c:pt>
                <c:pt idx="16679">
                  <c:v>404.45663080683499</c:v>
                </c:pt>
                <c:pt idx="16680">
                  <c:v>404.49982443391701</c:v>
                </c:pt>
                <c:pt idx="16681">
                  <c:v>404.54302036729098</c:v>
                </c:pt>
                <c:pt idx="16682">
                  <c:v>404.586218606957</c:v>
                </c:pt>
                <c:pt idx="16683">
                  <c:v>404.62941915291401</c:v>
                </c:pt>
                <c:pt idx="16684">
                  <c:v>404.67262200516302</c:v>
                </c:pt>
                <c:pt idx="16685">
                  <c:v>404.71582716370301</c:v>
                </c:pt>
                <c:pt idx="16686">
                  <c:v>404.75903462853501</c:v>
                </c:pt>
                <c:pt idx="16687">
                  <c:v>404.80224439965798</c:v>
                </c:pt>
                <c:pt idx="16688">
                  <c:v>404.84545647707301</c:v>
                </c:pt>
                <c:pt idx="16689">
                  <c:v>404.88867086077897</c:v>
                </c:pt>
                <c:pt idx="16690">
                  <c:v>404.93188755077699</c:v>
                </c:pt>
                <c:pt idx="16691">
                  <c:v>404.97510654706701</c:v>
                </c:pt>
                <c:pt idx="16692">
                  <c:v>405.01832784964699</c:v>
                </c:pt>
                <c:pt idx="16693">
                  <c:v>405.06155145852</c:v>
                </c:pt>
                <c:pt idx="16694">
                  <c:v>405.10477737368399</c:v>
                </c:pt>
                <c:pt idx="16695">
                  <c:v>405.14800559513998</c:v>
                </c:pt>
                <c:pt idx="16696">
                  <c:v>405.19123612288701</c:v>
                </c:pt>
                <c:pt idx="16697">
                  <c:v>405.23446895692501</c:v>
                </c:pt>
                <c:pt idx="16698">
                  <c:v>405.27770409725503</c:v>
                </c:pt>
                <c:pt idx="16699">
                  <c:v>405.32094154387698</c:v>
                </c:pt>
                <c:pt idx="16700">
                  <c:v>405.36418129678998</c:v>
                </c:pt>
                <c:pt idx="16701">
                  <c:v>405.40742335599498</c:v>
                </c:pt>
                <c:pt idx="16702">
                  <c:v>405.45066772149102</c:v>
                </c:pt>
                <c:pt idx="16703">
                  <c:v>405.493914393279</c:v>
                </c:pt>
                <c:pt idx="16704">
                  <c:v>405.53716337135802</c:v>
                </c:pt>
                <c:pt idx="16705">
                  <c:v>405.58041465572899</c:v>
                </c:pt>
                <c:pt idx="16706">
                  <c:v>405.62366824639201</c:v>
                </c:pt>
                <c:pt idx="16707">
                  <c:v>405.666924143345</c:v>
                </c:pt>
                <c:pt idx="16708">
                  <c:v>405.71018234659101</c:v>
                </c:pt>
                <c:pt idx="16709">
                  <c:v>405.753442856128</c:v>
                </c:pt>
                <c:pt idx="16710">
                  <c:v>405.79670567195598</c:v>
                </c:pt>
                <c:pt idx="16711">
                  <c:v>405.83997079407601</c:v>
                </c:pt>
                <c:pt idx="16712">
                  <c:v>405.88323822248799</c:v>
                </c:pt>
                <c:pt idx="16713">
                  <c:v>405.92650795719101</c:v>
                </c:pt>
                <c:pt idx="16714">
                  <c:v>405.96977999818603</c:v>
                </c:pt>
                <c:pt idx="16715">
                  <c:v>406.01305434547203</c:v>
                </c:pt>
                <c:pt idx="16716">
                  <c:v>406.05633099904998</c:v>
                </c:pt>
                <c:pt idx="16717">
                  <c:v>406.09960995891902</c:v>
                </c:pt>
                <c:pt idx="16718">
                  <c:v>406.14289122508001</c:v>
                </c:pt>
                <c:pt idx="16719">
                  <c:v>406.18617479753198</c:v>
                </c:pt>
                <c:pt idx="16720">
                  <c:v>406.22946067627601</c:v>
                </c:pt>
                <c:pt idx="16721">
                  <c:v>406.27274886131102</c:v>
                </c:pt>
                <c:pt idx="16722">
                  <c:v>406.31603935263797</c:v>
                </c:pt>
                <c:pt idx="16723">
                  <c:v>406.35933215025602</c:v>
                </c:pt>
                <c:pt idx="16724">
                  <c:v>406.40262725416602</c:v>
                </c:pt>
                <c:pt idx="16725">
                  <c:v>406.44592466436802</c:v>
                </c:pt>
                <c:pt idx="16726">
                  <c:v>406.489224380861</c:v>
                </c:pt>
                <c:pt idx="16727">
                  <c:v>406.53252640364502</c:v>
                </c:pt>
                <c:pt idx="16728">
                  <c:v>406.57583073272201</c:v>
                </c:pt>
                <c:pt idx="16729">
                  <c:v>406.61913736808901</c:v>
                </c:pt>
                <c:pt idx="16730">
                  <c:v>406.66244630974802</c:v>
                </c:pt>
                <c:pt idx="16731">
                  <c:v>406.70575755769897</c:v>
                </c:pt>
                <c:pt idx="16732">
                  <c:v>406.74907111194102</c:v>
                </c:pt>
                <c:pt idx="16733">
                  <c:v>406.79238697247501</c:v>
                </c:pt>
                <c:pt idx="16734">
                  <c:v>406.83570513929999</c:v>
                </c:pt>
                <c:pt idx="16735">
                  <c:v>406.87902561241702</c:v>
                </c:pt>
                <c:pt idx="16736">
                  <c:v>406.92234839182498</c:v>
                </c:pt>
                <c:pt idx="16737">
                  <c:v>406.965673477525</c:v>
                </c:pt>
                <c:pt idx="16738">
                  <c:v>407.00900086951702</c:v>
                </c:pt>
                <c:pt idx="16739">
                  <c:v>407.052330567799</c:v>
                </c:pt>
                <c:pt idx="16740">
                  <c:v>407.09566257237401</c:v>
                </c:pt>
                <c:pt idx="16741">
                  <c:v>407.13899688324</c:v>
                </c:pt>
                <c:pt idx="16742">
                  <c:v>407.18233350039702</c:v>
                </c:pt>
                <c:pt idx="16743">
                  <c:v>407.22567242384599</c:v>
                </c:pt>
                <c:pt idx="16744">
                  <c:v>407.26901365358702</c:v>
                </c:pt>
                <c:pt idx="16745">
                  <c:v>407.31235718961898</c:v>
                </c:pt>
                <c:pt idx="16746">
                  <c:v>407.35570303194299</c:v>
                </c:pt>
                <c:pt idx="16747">
                  <c:v>407.39905118055799</c:v>
                </c:pt>
                <c:pt idx="16748">
                  <c:v>407.44240163546499</c:v>
                </c:pt>
                <c:pt idx="16749">
                  <c:v>407.48575439666303</c:v>
                </c:pt>
                <c:pt idx="16750">
                  <c:v>407.52910946415301</c:v>
                </c:pt>
                <c:pt idx="16751">
                  <c:v>407.57246683793397</c:v>
                </c:pt>
                <c:pt idx="16752">
                  <c:v>407.615826518007</c:v>
                </c:pt>
                <c:pt idx="16753">
                  <c:v>407.659188504371</c:v>
                </c:pt>
                <c:pt idx="16754">
                  <c:v>407.70255279702701</c:v>
                </c:pt>
                <c:pt idx="16755">
                  <c:v>407.745919395974</c:v>
                </c:pt>
                <c:pt idx="16756">
                  <c:v>407.78928830121299</c:v>
                </c:pt>
                <c:pt idx="16757">
                  <c:v>407.83265951274399</c:v>
                </c:pt>
                <c:pt idx="16758">
                  <c:v>407.87603303056602</c:v>
                </c:pt>
                <c:pt idx="16759">
                  <c:v>407.91940885467898</c:v>
                </c:pt>
                <c:pt idx="16760">
                  <c:v>407.96278698508399</c:v>
                </c:pt>
                <c:pt idx="16761">
                  <c:v>408.00616742178102</c:v>
                </c:pt>
                <c:pt idx="16762">
                  <c:v>408.04955016476902</c:v>
                </c:pt>
                <c:pt idx="16763">
                  <c:v>408.09293521404902</c:v>
                </c:pt>
                <c:pt idx="16764">
                  <c:v>408.13632256962001</c:v>
                </c:pt>
                <c:pt idx="16765">
                  <c:v>408.17971223148299</c:v>
                </c:pt>
                <c:pt idx="16766">
                  <c:v>408.22310419963702</c:v>
                </c:pt>
                <c:pt idx="16767">
                  <c:v>408.26649847408299</c:v>
                </c:pt>
                <c:pt idx="16768">
                  <c:v>408.30989505482</c:v>
                </c:pt>
                <c:pt idx="16769">
                  <c:v>408.35329394184902</c:v>
                </c:pt>
                <c:pt idx="16770">
                  <c:v>408.39669513516901</c:v>
                </c:pt>
                <c:pt idx="16771">
                  <c:v>408.44009863478101</c:v>
                </c:pt>
                <c:pt idx="16772">
                  <c:v>408.48350444068501</c:v>
                </c:pt>
                <c:pt idx="16773">
                  <c:v>408.52691255287999</c:v>
                </c:pt>
                <c:pt idx="16774">
                  <c:v>408.57032297136601</c:v>
                </c:pt>
                <c:pt idx="16775">
                  <c:v>408.61373569614398</c:v>
                </c:pt>
                <c:pt idx="16776">
                  <c:v>408.657150727214</c:v>
                </c:pt>
                <c:pt idx="16777">
                  <c:v>408.70056806457501</c:v>
                </c:pt>
                <c:pt idx="16778">
                  <c:v>408.74398770822802</c:v>
                </c:pt>
                <c:pt idx="16779">
                  <c:v>408.78740965817201</c:v>
                </c:pt>
                <c:pt idx="16780">
                  <c:v>408.830833914408</c:v>
                </c:pt>
                <c:pt idx="16781">
                  <c:v>408.87426047693498</c:v>
                </c:pt>
                <c:pt idx="16782">
                  <c:v>408.91768934575401</c:v>
                </c:pt>
                <c:pt idx="16783">
                  <c:v>408.96112052086397</c:v>
                </c:pt>
                <c:pt idx="16784">
                  <c:v>409.00455400226599</c:v>
                </c:pt>
                <c:pt idx="16785">
                  <c:v>409.04798978995899</c:v>
                </c:pt>
                <c:pt idx="16786">
                  <c:v>409.09142788394399</c:v>
                </c:pt>
                <c:pt idx="16787">
                  <c:v>409.13486828421998</c:v>
                </c:pt>
                <c:pt idx="16788">
                  <c:v>409.17831099078802</c:v>
                </c:pt>
                <c:pt idx="16789">
                  <c:v>409.22175600364801</c:v>
                </c:pt>
                <c:pt idx="16790">
                  <c:v>409.26520332279898</c:v>
                </c:pt>
                <c:pt idx="16791">
                  <c:v>409.30865294824099</c:v>
                </c:pt>
                <c:pt idx="16792">
                  <c:v>409.352104879975</c:v>
                </c:pt>
                <c:pt idx="16793">
                  <c:v>409.39555911800102</c:v>
                </c:pt>
                <c:pt idx="16794">
                  <c:v>409.43901566231801</c:v>
                </c:pt>
                <c:pt idx="16795">
                  <c:v>409.48247451292701</c:v>
                </c:pt>
                <c:pt idx="16796">
                  <c:v>409.52593566982699</c:v>
                </c:pt>
                <c:pt idx="16797">
                  <c:v>409.56939913301898</c:v>
                </c:pt>
                <c:pt idx="16798">
                  <c:v>409.612864902502</c:v>
                </c:pt>
                <c:pt idx="16799">
                  <c:v>409.65633297827702</c:v>
                </c:pt>
                <c:pt idx="16800">
                  <c:v>409.69980336034303</c:v>
                </c:pt>
                <c:pt idx="16801">
                  <c:v>409.74327604870098</c:v>
                </c:pt>
                <c:pt idx="16802">
                  <c:v>409.78675104335002</c:v>
                </c:pt>
                <c:pt idx="16803">
                  <c:v>409.83022834429102</c:v>
                </c:pt>
                <c:pt idx="16804">
                  <c:v>409.87370795152401</c:v>
                </c:pt>
                <c:pt idx="16805">
                  <c:v>409.91718986504799</c:v>
                </c:pt>
                <c:pt idx="16806">
                  <c:v>409.960674084863</c:v>
                </c:pt>
                <c:pt idx="16807">
                  <c:v>410.00416061097002</c:v>
                </c:pt>
                <c:pt idx="16808">
                  <c:v>410.04764944336898</c:v>
                </c:pt>
                <c:pt idx="16809">
                  <c:v>410.09114058205898</c:v>
                </c:pt>
                <c:pt idx="16810">
                  <c:v>410.13463402704099</c:v>
                </c:pt>
                <c:pt idx="16811">
                  <c:v>410.17812977831397</c:v>
                </c:pt>
                <c:pt idx="16812">
                  <c:v>410.22162783587902</c:v>
                </c:pt>
                <c:pt idx="16813">
                  <c:v>410.26512819973499</c:v>
                </c:pt>
                <c:pt idx="16814">
                  <c:v>410.30863086988302</c:v>
                </c:pt>
                <c:pt idx="16815">
                  <c:v>410.35213584632203</c:v>
                </c:pt>
                <c:pt idx="16816">
                  <c:v>410.39564312905298</c:v>
                </c:pt>
                <c:pt idx="16817">
                  <c:v>410.43915271807498</c:v>
                </c:pt>
                <c:pt idx="16818">
                  <c:v>410.48266461338898</c:v>
                </c:pt>
                <c:pt idx="16819">
                  <c:v>410.52617881499401</c:v>
                </c:pt>
                <c:pt idx="16820">
                  <c:v>410.56969532289099</c:v>
                </c:pt>
                <c:pt idx="16821">
                  <c:v>410.61321413707998</c:v>
                </c:pt>
                <c:pt idx="16822">
                  <c:v>410.65673525756</c:v>
                </c:pt>
                <c:pt idx="16823">
                  <c:v>410.700258684331</c:v>
                </c:pt>
                <c:pt idx="16824">
                  <c:v>410.74378441739401</c:v>
                </c:pt>
                <c:pt idx="16825">
                  <c:v>410.78731245674902</c:v>
                </c:pt>
                <c:pt idx="16826">
                  <c:v>410.83084280239501</c:v>
                </c:pt>
                <c:pt idx="16827">
                  <c:v>410.87437545433301</c:v>
                </c:pt>
                <c:pt idx="16828">
                  <c:v>410.91791041256198</c:v>
                </c:pt>
                <c:pt idx="16829">
                  <c:v>410.96144767708302</c:v>
                </c:pt>
                <c:pt idx="16830">
                  <c:v>411.00498724789497</c:v>
                </c:pt>
                <c:pt idx="16831">
                  <c:v>411.04852912499899</c:v>
                </c:pt>
                <c:pt idx="16832">
                  <c:v>411.09207330839399</c:v>
                </c:pt>
                <c:pt idx="16833">
                  <c:v>411.135619798081</c:v>
                </c:pt>
                <c:pt idx="16834">
                  <c:v>411.17916859405898</c:v>
                </c:pt>
                <c:pt idx="16835">
                  <c:v>411.22271969632902</c:v>
                </c:pt>
                <c:pt idx="16836">
                  <c:v>411.26627310489101</c:v>
                </c:pt>
                <c:pt idx="16837">
                  <c:v>411.30982881974398</c:v>
                </c:pt>
                <c:pt idx="16838">
                  <c:v>411.35338684088799</c:v>
                </c:pt>
                <c:pt idx="16839">
                  <c:v>411.396947168324</c:v>
                </c:pt>
                <c:pt idx="16840">
                  <c:v>411.44050980205202</c:v>
                </c:pt>
                <c:pt idx="16841">
                  <c:v>411.48407474207102</c:v>
                </c:pt>
                <c:pt idx="16842">
                  <c:v>411.52764198838202</c:v>
                </c:pt>
                <c:pt idx="16843">
                  <c:v>411.571211540984</c:v>
                </c:pt>
                <c:pt idx="16844">
                  <c:v>411.61478339987798</c:v>
                </c:pt>
                <c:pt idx="16845">
                  <c:v>411.658357565063</c:v>
                </c:pt>
                <c:pt idx="16846">
                  <c:v>411.70193403654002</c:v>
                </c:pt>
                <c:pt idx="16847">
                  <c:v>411.74551281430797</c:v>
                </c:pt>
                <c:pt idx="16848">
                  <c:v>411.78909389836798</c:v>
                </c:pt>
                <c:pt idx="16849">
                  <c:v>411.83267728871903</c:v>
                </c:pt>
                <c:pt idx="16850">
                  <c:v>411.87626298536202</c:v>
                </c:pt>
                <c:pt idx="16851">
                  <c:v>411.91985098829599</c:v>
                </c:pt>
                <c:pt idx="16852">
                  <c:v>411.96344129752202</c:v>
                </c:pt>
                <c:pt idx="16853">
                  <c:v>412.00703391304</c:v>
                </c:pt>
                <c:pt idx="16854">
                  <c:v>412.05062883484902</c:v>
                </c:pt>
                <c:pt idx="16855">
                  <c:v>412.09422606294902</c:v>
                </c:pt>
                <c:pt idx="16856">
                  <c:v>412.13782559734102</c:v>
                </c:pt>
                <c:pt idx="16857">
                  <c:v>412.18142743802503</c:v>
                </c:pt>
                <c:pt idx="16858">
                  <c:v>412.22503158500001</c:v>
                </c:pt>
                <c:pt idx="16859">
                  <c:v>412.268638038267</c:v>
                </c:pt>
                <c:pt idx="16860">
                  <c:v>412.31224679782503</c:v>
                </c:pt>
                <c:pt idx="16861">
                  <c:v>412.355857863675</c:v>
                </c:pt>
                <c:pt idx="16862">
                  <c:v>412.39947123581601</c:v>
                </c:pt>
                <c:pt idx="16863">
                  <c:v>412.44308691424902</c:v>
                </c:pt>
                <c:pt idx="16864">
                  <c:v>412.48670489897302</c:v>
                </c:pt>
                <c:pt idx="16865">
                  <c:v>412.53032518998901</c:v>
                </c:pt>
                <c:pt idx="16866">
                  <c:v>412.57394778729599</c:v>
                </c:pt>
                <c:pt idx="16867">
                  <c:v>412.61757269089497</c:v>
                </c:pt>
                <c:pt idx="16868">
                  <c:v>412.66119990078602</c:v>
                </c:pt>
                <c:pt idx="16869">
                  <c:v>412.70482941696798</c:v>
                </c:pt>
                <c:pt idx="16870">
                  <c:v>412.74846123944099</c:v>
                </c:pt>
                <c:pt idx="16871">
                  <c:v>412.79209536820599</c:v>
                </c:pt>
                <c:pt idx="16872">
                  <c:v>412.835731803263</c:v>
                </c:pt>
                <c:pt idx="16873">
                  <c:v>412.87937054461099</c:v>
                </c:pt>
                <c:pt idx="16874">
                  <c:v>412.92301159225099</c:v>
                </c:pt>
                <c:pt idx="16875">
                  <c:v>412.96665494618202</c:v>
                </c:pt>
                <c:pt idx="16876">
                  <c:v>413.010300606405</c:v>
                </c:pt>
                <c:pt idx="16877">
                  <c:v>413.05394857291901</c:v>
                </c:pt>
                <c:pt idx="16878">
                  <c:v>413.09759884572497</c:v>
                </c:pt>
                <c:pt idx="16879">
                  <c:v>413.14125142482197</c:v>
                </c:pt>
                <c:pt idx="16880">
                  <c:v>413.18490631021098</c:v>
                </c:pt>
                <c:pt idx="16881">
                  <c:v>413.22856350189102</c:v>
                </c:pt>
                <c:pt idx="16882">
                  <c:v>413.272222999863</c:v>
                </c:pt>
                <c:pt idx="16883">
                  <c:v>413.31588480412597</c:v>
                </c:pt>
                <c:pt idx="16884">
                  <c:v>413.359548914681</c:v>
                </c:pt>
                <c:pt idx="16885">
                  <c:v>413.40321533152797</c:v>
                </c:pt>
                <c:pt idx="16886">
                  <c:v>413.44688405466599</c:v>
                </c:pt>
                <c:pt idx="16887">
                  <c:v>413.49055508409498</c:v>
                </c:pt>
                <c:pt idx="16888">
                  <c:v>413.53422841981597</c:v>
                </c:pt>
                <c:pt idx="16889">
                  <c:v>413.57790406182897</c:v>
                </c:pt>
                <c:pt idx="16890">
                  <c:v>413.62158201013301</c:v>
                </c:pt>
                <c:pt idx="16891">
                  <c:v>413.66526226472899</c:v>
                </c:pt>
                <c:pt idx="16892">
                  <c:v>413.70894482561602</c:v>
                </c:pt>
                <c:pt idx="16893">
                  <c:v>413.75262969279498</c:v>
                </c:pt>
                <c:pt idx="16894">
                  <c:v>413.79631686626499</c:v>
                </c:pt>
                <c:pt idx="16895">
                  <c:v>413.840006346027</c:v>
                </c:pt>
                <c:pt idx="16896">
                  <c:v>413.88369813207999</c:v>
                </c:pt>
                <c:pt idx="16897">
                  <c:v>413.92739222442498</c:v>
                </c:pt>
                <c:pt idx="16898">
                  <c:v>413.97108862306101</c:v>
                </c:pt>
                <c:pt idx="16899">
                  <c:v>414.01478732798898</c:v>
                </c:pt>
                <c:pt idx="16900">
                  <c:v>414.05848833920902</c:v>
                </c:pt>
                <c:pt idx="16901">
                  <c:v>414.10219165671998</c:v>
                </c:pt>
                <c:pt idx="16902">
                  <c:v>414.14589728052198</c:v>
                </c:pt>
                <c:pt idx="16903">
                  <c:v>414.18960521061598</c:v>
                </c:pt>
                <c:pt idx="16904">
                  <c:v>414.23331544700198</c:v>
                </c:pt>
                <c:pt idx="16905">
                  <c:v>414.27702798967903</c:v>
                </c:pt>
                <c:pt idx="16906">
                  <c:v>414.32074283864802</c:v>
                </c:pt>
                <c:pt idx="16907">
                  <c:v>414.36445999390799</c:v>
                </c:pt>
                <c:pt idx="16908">
                  <c:v>414.40817945546002</c:v>
                </c:pt>
                <c:pt idx="16909">
                  <c:v>414.45190122330303</c:v>
                </c:pt>
                <c:pt idx="16910">
                  <c:v>414.49562529743798</c:v>
                </c:pt>
                <c:pt idx="16911">
                  <c:v>414.53935167786398</c:v>
                </c:pt>
                <c:pt idx="16912">
                  <c:v>414.58308036458197</c:v>
                </c:pt>
                <c:pt idx="16913">
                  <c:v>414.62681135759101</c:v>
                </c:pt>
                <c:pt idx="16914">
                  <c:v>414.67054465689199</c:v>
                </c:pt>
                <c:pt idx="16915">
                  <c:v>414.71428026248401</c:v>
                </c:pt>
                <c:pt idx="16916">
                  <c:v>414.75801817436798</c:v>
                </c:pt>
                <c:pt idx="16917">
                  <c:v>414.801758392544</c:v>
                </c:pt>
                <c:pt idx="16918">
                  <c:v>414.84550091701101</c:v>
                </c:pt>
                <c:pt idx="16919">
                  <c:v>414.889245747769</c:v>
                </c:pt>
                <c:pt idx="16920">
                  <c:v>414.93299288481899</c:v>
                </c:pt>
                <c:pt idx="16921">
                  <c:v>414.97674232816098</c:v>
                </c:pt>
                <c:pt idx="16922">
                  <c:v>415.02049407779401</c:v>
                </c:pt>
                <c:pt idx="16923">
                  <c:v>415.06424813371899</c:v>
                </c:pt>
                <c:pt idx="16924">
                  <c:v>415.10800449593501</c:v>
                </c:pt>
                <c:pt idx="16925">
                  <c:v>415.15176316444303</c:v>
                </c:pt>
                <c:pt idx="16926">
                  <c:v>415.19552413924202</c:v>
                </c:pt>
                <c:pt idx="16927">
                  <c:v>415.23928742033303</c:v>
                </c:pt>
                <c:pt idx="16928">
                  <c:v>415.28305300771501</c:v>
                </c:pt>
                <c:pt idx="16929">
                  <c:v>415.326820901389</c:v>
                </c:pt>
                <c:pt idx="16930">
                  <c:v>415.37059110135402</c:v>
                </c:pt>
                <c:pt idx="16931">
                  <c:v>415.41436360761099</c:v>
                </c:pt>
                <c:pt idx="16932">
                  <c:v>415.45813842016003</c:v>
                </c:pt>
                <c:pt idx="16933">
                  <c:v>415.50191553899998</c:v>
                </c:pt>
                <c:pt idx="16934">
                  <c:v>415.54569496413097</c:v>
                </c:pt>
                <c:pt idx="16935">
                  <c:v>415.58947669555403</c:v>
                </c:pt>
                <c:pt idx="16936">
                  <c:v>415.63326073326903</c:v>
                </c:pt>
                <c:pt idx="16937">
                  <c:v>415.67704707727501</c:v>
                </c:pt>
                <c:pt idx="16938">
                  <c:v>415.72083572757299</c:v>
                </c:pt>
                <c:pt idx="16939">
                  <c:v>415.76462668416201</c:v>
                </c:pt>
                <c:pt idx="16940">
                  <c:v>415.80841994704298</c:v>
                </c:pt>
                <c:pt idx="16941">
                  <c:v>415.85221551621498</c:v>
                </c:pt>
                <c:pt idx="16942">
                  <c:v>415.89601339167803</c:v>
                </c:pt>
                <c:pt idx="16943">
                  <c:v>415.93981357343398</c:v>
                </c:pt>
                <c:pt idx="16944">
                  <c:v>415.98361606148097</c:v>
                </c:pt>
                <c:pt idx="16945">
                  <c:v>416.027420855819</c:v>
                </c:pt>
                <c:pt idx="16946">
                  <c:v>416.07122795644898</c:v>
                </c:pt>
                <c:pt idx="16947">
                  <c:v>416.11503736336999</c:v>
                </c:pt>
                <c:pt idx="16948">
                  <c:v>416.15884907658301</c:v>
                </c:pt>
                <c:pt idx="16949">
                  <c:v>416.20266309608797</c:v>
                </c:pt>
                <c:pt idx="16950">
                  <c:v>416.24647942188398</c:v>
                </c:pt>
                <c:pt idx="16951">
                  <c:v>416.29029805397101</c:v>
                </c:pt>
                <c:pt idx="16952">
                  <c:v>416.33411899235</c:v>
                </c:pt>
                <c:pt idx="16953">
                  <c:v>416.37794223702099</c:v>
                </c:pt>
                <c:pt idx="16954">
                  <c:v>416.42176778798301</c:v>
                </c:pt>
                <c:pt idx="16955">
                  <c:v>416.46559564523699</c:v>
                </c:pt>
                <c:pt idx="16956">
                  <c:v>416.509425808782</c:v>
                </c:pt>
                <c:pt idx="16957">
                  <c:v>416.55325827861901</c:v>
                </c:pt>
                <c:pt idx="16958">
                  <c:v>416.59709305474701</c:v>
                </c:pt>
                <c:pt idx="16959">
                  <c:v>416.640930137167</c:v>
                </c:pt>
                <c:pt idx="16960">
                  <c:v>416.68476952587798</c:v>
                </c:pt>
                <c:pt idx="16961">
                  <c:v>416.72861122088102</c:v>
                </c:pt>
                <c:pt idx="16962">
                  <c:v>416.77245522217498</c:v>
                </c:pt>
                <c:pt idx="16963">
                  <c:v>416.81630152976101</c:v>
                </c:pt>
                <c:pt idx="16964">
                  <c:v>416.86015014363898</c:v>
                </c:pt>
                <c:pt idx="16965">
                  <c:v>416.90400106380798</c:v>
                </c:pt>
                <c:pt idx="16966">
                  <c:v>416.94785429026803</c:v>
                </c:pt>
                <c:pt idx="16967">
                  <c:v>416.99170982302002</c:v>
                </c:pt>
                <c:pt idx="16968">
                  <c:v>417.03556766206401</c:v>
                </c:pt>
                <c:pt idx="16969">
                  <c:v>417.07942780739899</c:v>
                </c:pt>
                <c:pt idx="16970">
                  <c:v>417.12329025902602</c:v>
                </c:pt>
                <c:pt idx="16971">
                  <c:v>417.16715501694398</c:v>
                </c:pt>
                <c:pt idx="16972">
                  <c:v>417.21102208115298</c:v>
                </c:pt>
                <c:pt idx="16973">
                  <c:v>417.254891451655</c:v>
                </c:pt>
                <c:pt idx="16974">
                  <c:v>417.298763128448</c:v>
                </c:pt>
                <c:pt idx="16975">
                  <c:v>417.34263711153199</c:v>
                </c:pt>
                <c:pt idx="16976">
                  <c:v>417.38651340090797</c:v>
                </c:pt>
                <c:pt idx="16977">
                  <c:v>417.430391996575</c:v>
                </c:pt>
                <c:pt idx="16978">
                  <c:v>417.47427289853402</c:v>
                </c:pt>
                <c:pt idx="16979">
                  <c:v>417.51815610678398</c:v>
                </c:pt>
                <c:pt idx="16980">
                  <c:v>417.56204162132599</c:v>
                </c:pt>
                <c:pt idx="16981">
                  <c:v>417.60592944216</c:v>
                </c:pt>
                <c:pt idx="16982">
                  <c:v>417.649819569285</c:v>
                </c:pt>
                <c:pt idx="16983">
                  <c:v>417.69371200270098</c:v>
                </c:pt>
                <c:pt idx="16984">
                  <c:v>417.73760674240901</c:v>
                </c:pt>
                <c:pt idx="16985">
                  <c:v>417.781503788409</c:v>
                </c:pt>
                <c:pt idx="16986">
                  <c:v>417.82540314070002</c:v>
                </c:pt>
                <c:pt idx="16987">
                  <c:v>417.86930479928299</c:v>
                </c:pt>
                <c:pt idx="16988">
                  <c:v>417.91320876415699</c:v>
                </c:pt>
                <c:pt idx="16989">
                  <c:v>417.957115035323</c:v>
                </c:pt>
                <c:pt idx="16990">
                  <c:v>418.00102361277999</c:v>
                </c:pt>
                <c:pt idx="16991">
                  <c:v>418.04493449652898</c:v>
                </c:pt>
              </c:numCache>
            </c:numRef>
          </c:xVal>
          <c:yVal>
            <c:numRef>
              <c:f>spc!$B$1:$B$32000</c:f>
              <c:numCache>
                <c:formatCode>General</c:formatCode>
                <c:ptCount val="32000"/>
                <c:pt idx="0">
                  <c:v>1E-4</c:v>
                </c:pt>
                <c:pt idx="1">
                  <c:v>1E-4</c:v>
                </c:pt>
                <c:pt idx="2">
                  <c:v>1E-4</c:v>
                </c:pt>
                <c:pt idx="3">
                  <c:v>1E-4</c:v>
                </c:pt>
                <c:pt idx="4">
                  <c:v>1E-4</c:v>
                </c:pt>
                <c:pt idx="5">
                  <c:v>1E-4</c:v>
                </c:pt>
                <c:pt idx="6">
                  <c:v>1E-4</c:v>
                </c:pt>
                <c:pt idx="7">
                  <c:v>1E-4</c:v>
                </c:pt>
                <c:pt idx="8">
                  <c:v>1.0001</c:v>
                </c:pt>
                <c:pt idx="9">
                  <c:v>1E-4</c:v>
                </c:pt>
                <c:pt idx="10">
                  <c:v>1E-4</c:v>
                </c:pt>
                <c:pt idx="11">
                  <c:v>1E-4</c:v>
                </c:pt>
                <c:pt idx="12">
                  <c:v>1E-4</c:v>
                </c:pt>
                <c:pt idx="13">
                  <c:v>1E-4</c:v>
                </c:pt>
                <c:pt idx="14">
                  <c:v>1E-4</c:v>
                </c:pt>
                <c:pt idx="15">
                  <c:v>1.0001</c:v>
                </c:pt>
                <c:pt idx="16">
                  <c:v>1E-4</c:v>
                </c:pt>
                <c:pt idx="17">
                  <c:v>1E-4</c:v>
                </c:pt>
                <c:pt idx="18">
                  <c:v>1E-4</c:v>
                </c:pt>
                <c:pt idx="19">
                  <c:v>1E-4</c:v>
                </c:pt>
                <c:pt idx="20">
                  <c:v>1E-4</c:v>
                </c:pt>
                <c:pt idx="21">
                  <c:v>1E-4</c:v>
                </c:pt>
                <c:pt idx="22">
                  <c:v>1E-4</c:v>
                </c:pt>
                <c:pt idx="23">
                  <c:v>1E-4</c:v>
                </c:pt>
                <c:pt idx="24">
                  <c:v>1E-4</c:v>
                </c:pt>
                <c:pt idx="25">
                  <c:v>1E-4</c:v>
                </c:pt>
                <c:pt idx="26">
                  <c:v>1E-4</c:v>
                </c:pt>
                <c:pt idx="27">
                  <c:v>1E-4</c:v>
                </c:pt>
                <c:pt idx="28">
                  <c:v>1E-4</c:v>
                </c:pt>
                <c:pt idx="29">
                  <c:v>1E-4</c:v>
                </c:pt>
                <c:pt idx="30">
                  <c:v>1E-4</c:v>
                </c:pt>
                <c:pt idx="31">
                  <c:v>1E-4</c:v>
                </c:pt>
                <c:pt idx="32">
                  <c:v>1E-4</c:v>
                </c:pt>
                <c:pt idx="33">
                  <c:v>1E-4</c:v>
                </c:pt>
                <c:pt idx="34">
                  <c:v>1E-4</c:v>
                </c:pt>
                <c:pt idx="35">
                  <c:v>1E-4</c:v>
                </c:pt>
                <c:pt idx="36">
                  <c:v>1E-4</c:v>
                </c:pt>
                <c:pt idx="37">
                  <c:v>1E-4</c:v>
                </c:pt>
                <c:pt idx="38">
                  <c:v>1E-4</c:v>
                </c:pt>
                <c:pt idx="39">
                  <c:v>1E-4</c:v>
                </c:pt>
                <c:pt idx="40">
                  <c:v>1E-4</c:v>
                </c:pt>
                <c:pt idx="41">
                  <c:v>1.0001</c:v>
                </c:pt>
                <c:pt idx="42">
                  <c:v>1E-4</c:v>
                </c:pt>
                <c:pt idx="43">
                  <c:v>1E-4</c:v>
                </c:pt>
                <c:pt idx="44">
                  <c:v>1E-4</c:v>
                </c:pt>
                <c:pt idx="45">
                  <c:v>1E-4</c:v>
                </c:pt>
                <c:pt idx="46">
                  <c:v>1E-4</c:v>
                </c:pt>
                <c:pt idx="47">
                  <c:v>1.0001</c:v>
                </c:pt>
                <c:pt idx="48">
                  <c:v>1E-4</c:v>
                </c:pt>
                <c:pt idx="49">
                  <c:v>1.0001</c:v>
                </c:pt>
                <c:pt idx="50">
                  <c:v>1E-4</c:v>
                </c:pt>
                <c:pt idx="51">
                  <c:v>1E-4</c:v>
                </c:pt>
                <c:pt idx="52">
                  <c:v>1E-4</c:v>
                </c:pt>
                <c:pt idx="53">
                  <c:v>1E-4</c:v>
                </c:pt>
                <c:pt idx="54">
                  <c:v>1E-4</c:v>
                </c:pt>
                <c:pt idx="55">
                  <c:v>1E-4</c:v>
                </c:pt>
                <c:pt idx="56">
                  <c:v>1E-4</c:v>
                </c:pt>
                <c:pt idx="57">
                  <c:v>1E-4</c:v>
                </c:pt>
                <c:pt idx="58">
                  <c:v>1E-4</c:v>
                </c:pt>
                <c:pt idx="59">
                  <c:v>1.0001</c:v>
                </c:pt>
                <c:pt idx="60">
                  <c:v>1E-4</c:v>
                </c:pt>
                <c:pt idx="61">
                  <c:v>1.0001</c:v>
                </c:pt>
                <c:pt idx="62">
                  <c:v>1E-4</c:v>
                </c:pt>
                <c:pt idx="63">
                  <c:v>1E-4</c:v>
                </c:pt>
                <c:pt idx="64">
                  <c:v>1.0001</c:v>
                </c:pt>
                <c:pt idx="65">
                  <c:v>1E-4</c:v>
                </c:pt>
                <c:pt idx="66">
                  <c:v>1E-4</c:v>
                </c:pt>
                <c:pt idx="67">
                  <c:v>1E-4</c:v>
                </c:pt>
                <c:pt idx="68">
                  <c:v>1E-4</c:v>
                </c:pt>
                <c:pt idx="69">
                  <c:v>1E-4</c:v>
                </c:pt>
                <c:pt idx="70">
                  <c:v>1E-4</c:v>
                </c:pt>
                <c:pt idx="71">
                  <c:v>1E-4</c:v>
                </c:pt>
                <c:pt idx="72">
                  <c:v>1E-4</c:v>
                </c:pt>
                <c:pt idx="73">
                  <c:v>1E-4</c:v>
                </c:pt>
                <c:pt idx="74">
                  <c:v>1E-4</c:v>
                </c:pt>
                <c:pt idx="75">
                  <c:v>1E-4</c:v>
                </c:pt>
                <c:pt idx="76">
                  <c:v>1.0001</c:v>
                </c:pt>
                <c:pt idx="77">
                  <c:v>1E-4</c:v>
                </c:pt>
                <c:pt idx="78">
                  <c:v>1E-4</c:v>
                </c:pt>
                <c:pt idx="79">
                  <c:v>1E-4</c:v>
                </c:pt>
                <c:pt idx="80">
                  <c:v>1E-4</c:v>
                </c:pt>
                <c:pt idx="81">
                  <c:v>1E-4</c:v>
                </c:pt>
                <c:pt idx="82">
                  <c:v>1E-4</c:v>
                </c:pt>
                <c:pt idx="83">
                  <c:v>1E-4</c:v>
                </c:pt>
                <c:pt idx="84">
                  <c:v>1E-4</c:v>
                </c:pt>
                <c:pt idx="85">
                  <c:v>1E-4</c:v>
                </c:pt>
                <c:pt idx="86">
                  <c:v>1E-4</c:v>
                </c:pt>
                <c:pt idx="87">
                  <c:v>1E-4</c:v>
                </c:pt>
                <c:pt idx="88">
                  <c:v>1E-4</c:v>
                </c:pt>
                <c:pt idx="89">
                  <c:v>1E-4</c:v>
                </c:pt>
                <c:pt idx="90">
                  <c:v>1E-4</c:v>
                </c:pt>
                <c:pt idx="91">
                  <c:v>1E-4</c:v>
                </c:pt>
                <c:pt idx="92">
                  <c:v>1E-4</c:v>
                </c:pt>
                <c:pt idx="93">
                  <c:v>1E-4</c:v>
                </c:pt>
                <c:pt idx="94">
                  <c:v>1E-4</c:v>
                </c:pt>
                <c:pt idx="95">
                  <c:v>1E-4</c:v>
                </c:pt>
                <c:pt idx="96">
                  <c:v>1E-4</c:v>
                </c:pt>
                <c:pt idx="97">
                  <c:v>1E-4</c:v>
                </c:pt>
                <c:pt idx="98">
                  <c:v>1E-4</c:v>
                </c:pt>
                <c:pt idx="99">
                  <c:v>1E-4</c:v>
                </c:pt>
                <c:pt idx="100">
                  <c:v>1E-4</c:v>
                </c:pt>
                <c:pt idx="101">
                  <c:v>1E-4</c:v>
                </c:pt>
                <c:pt idx="102">
                  <c:v>1E-4</c:v>
                </c:pt>
                <c:pt idx="103">
                  <c:v>1E-4</c:v>
                </c:pt>
                <c:pt idx="104">
                  <c:v>1E-4</c:v>
                </c:pt>
                <c:pt idx="105">
                  <c:v>1E-4</c:v>
                </c:pt>
                <c:pt idx="106">
                  <c:v>1E-4</c:v>
                </c:pt>
                <c:pt idx="107">
                  <c:v>1E-4</c:v>
                </c:pt>
                <c:pt idx="108">
                  <c:v>1E-4</c:v>
                </c:pt>
                <c:pt idx="109">
                  <c:v>1E-4</c:v>
                </c:pt>
                <c:pt idx="110">
                  <c:v>1E-4</c:v>
                </c:pt>
                <c:pt idx="111">
                  <c:v>1E-4</c:v>
                </c:pt>
                <c:pt idx="112">
                  <c:v>1E-4</c:v>
                </c:pt>
                <c:pt idx="113">
                  <c:v>1E-4</c:v>
                </c:pt>
                <c:pt idx="114">
                  <c:v>1E-4</c:v>
                </c:pt>
                <c:pt idx="115">
                  <c:v>1E-4</c:v>
                </c:pt>
                <c:pt idx="116">
                  <c:v>1E-4</c:v>
                </c:pt>
                <c:pt idx="117">
                  <c:v>1E-4</c:v>
                </c:pt>
                <c:pt idx="118">
                  <c:v>1E-4</c:v>
                </c:pt>
                <c:pt idx="119">
                  <c:v>1E-4</c:v>
                </c:pt>
                <c:pt idx="120">
                  <c:v>1E-4</c:v>
                </c:pt>
                <c:pt idx="121">
                  <c:v>1E-4</c:v>
                </c:pt>
                <c:pt idx="122">
                  <c:v>1E-4</c:v>
                </c:pt>
                <c:pt idx="123">
                  <c:v>1E-4</c:v>
                </c:pt>
                <c:pt idx="124">
                  <c:v>1E-4</c:v>
                </c:pt>
                <c:pt idx="125">
                  <c:v>1E-4</c:v>
                </c:pt>
                <c:pt idx="126">
                  <c:v>1E-4</c:v>
                </c:pt>
                <c:pt idx="127">
                  <c:v>1E-4</c:v>
                </c:pt>
                <c:pt idx="128">
                  <c:v>1E-4</c:v>
                </c:pt>
                <c:pt idx="129">
                  <c:v>1E-4</c:v>
                </c:pt>
                <c:pt idx="130">
                  <c:v>1E-4</c:v>
                </c:pt>
                <c:pt idx="131">
                  <c:v>1E-4</c:v>
                </c:pt>
                <c:pt idx="132">
                  <c:v>1E-4</c:v>
                </c:pt>
                <c:pt idx="133">
                  <c:v>1E-4</c:v>
                </c:pt>
                <c:pt idx="134">
                  <c:v>1E-4</c:v>
                </c:pt>
                <c:pt idx="135">
                  <c:v>1E-4</c:v>
                </c:pt>
                <c:pt idx="136">
                  <c:v>1E-4</c:v>
                </c:pt>
                <c:pt idx="137">
                  <c:v>1E-4</c:v>
                </c:pt>
                <c:pt idx="138">
                  <c:v>1E-4</c:v>
                </c:pt>
                <c:pt idx="139">
                  <c:v>1E-4</c:v>
                </c:pt>
                <c:pt idx="140">
                  <c:v>1E-4</c:v>
                </c:pt>
                <c:pt idx="141">
                  <c:v>1E-4</c:v>
                </c:pt>
                <c:pt idx="142">
                  <c:v>1E-4</c:v>
                </c:pt>
                <c:pt idx="143">
                  <c:v>1E-4</c:v>
                </c:pt>
                <c:pt idx="144">
                  <c:v>1E-4</c:v>
                </c:pt>
                <c:pt idx="145">
                  <c:v>1E-4</c:v>
                </c:pt>
                <c:pt idx="146">
                  <c:v>1E-4</c:v>
                </c:pt>
                <c:pt idx="147">
                  <c:v>1E-4</c:v>
                </c:pt>
                <c:pt idx="148">
                  <c:v>1E-4</c:v>
                </c:pt>
                <c:pt idx="149">
                  <c:v>1E-4</c:v>
                </c:pt>
                <c:pt idx="150">
                  <c:v>1E-4</c:v>
                </c:pt>
                <c:pt idx="151">
                  <c:v>1.0001</c:v>
                </c:pt>
                <c:pt idx="152">
                  <c:v>1E-4</c:v>
                </c:pt>
                <c:pt idx="153">
                  <c:v>1E-4</c:v>
                </c:pt>
                <c:pt idx="154">
                  <c:v>1E-4</c:v>
                </c:pt>
                <c:pt idx="155">
                  <c:v>1E-4</c:v>
                </c:pt>
                <c:pt idx="156">
                  <c:v>1E-4</c:v>
                </c:pt>
                <c:pt idx="157">
                  <c:v>1E-4</c:v>
                </c:pt>
                <c:pt idx="158">
                  <c:v>1E-4</c:v>
                </c:pt>
                <c:pt idx="159">
                  <c:v>1E-4</c:v>
                </c:pt>
                <c:pt idx="160">
                  <c:v>1E-4</c:v>
                </c:pt>
                <c:pt idx="161">
                  <c:v>1E-4</c:v>
                </c:pt>
                <c:pt idx="162">
                  <c:v>1E-4</c:v>
                </c:pt>
                <c:pt idx="163">
                  <c:v>1E-4</c:v>
                </c:pt>
                <c:pt idx="164">
                  <c:v>1E-4</c:v>
                </c:pt>
                <c:pt idx="165">
                  <c:v>1E-4</c:v>
                </c:pt>
                <c:pt idx="166">
                  <c:v>1E-4</c:v>
                </c:pt>
                <c:pt idx="167">
                  <c:v>1E-4</c:v>
                </c:pt>
                <c:pt idx="168">
                  <c:v>1E-4</c:v>
                </c:pt>
                <c:pt idx="169">
                  <c:v>1E-4</c:v>
                </c:pt>
                <c:pt idx="170">
                  <c:v>1.0001</c:v>
                </c:pt>
                <c:pt idx="171">
                  <c:v>1E-4</c:v>
                </c:pt>
                <c:pt idx="172">
                  <c:v>1E-4</c:v>
                </c:pt>
                <c:pt idx="173">
                  <c:v>1E-4</c:v>
                </c:pt>
                <c:pt idx="174">
                  <c:v>1E-4</c:v>
                </c:pt>
                <c:pt idx="175">
                  <c:v>1E-4</c:v>
                </c:pt>
                <c:pt idx="176">
                  <c:v>1E-4</c:v>
                </c:pt>
                <c:pt idx="177">
                  <c:v>1.0001</c:v>
                </c:pt>
                <c:pt idx="178">
                  <c:v>1E-4</c:v>
                </c:pt>
                <c:pt idx="179">
                  <c:v>1E-4</c:v>
                </c:pt>
                <c:pt idx="180">
                  <c:v>1E-4</c:v>
                </c:pt>
                <c:pt idx="181">
                  <c:v>1E-4</c:v>
                </c:pt>
                <c:pt idx="182">
                  <c:v>1E-4</c:v>
                </c:pt>
                <c:pt idx="183">
                  <c:v>1E-4</c:v>
                </c:pt>
                <c:pt idx="184">
                  <c:v>1E-4</c:v>
                </c:pt>
                <c:pt idx="185">
                  <c:v>1E-4</c:v>
                </c:pt>
                <c:pt idx="186">
                  <c:v>1E-4</c:v>
                </c:pt>
                <c:pt idx="187">
                  <c:v>1E-4</c:v>
                </c:pt>
                <c:pt idx="188">
                  <c:v>1E-4</c:v>
                </c:pt>
                <c:pt idx="189">
                  <c:v>1E-4</c:v>
                </c:pt>
                <c:pt idx="190">
                  <c:v>1E-4</c:v>
                </c:pt>
                <c:pt idx="191">
                  <c:v>1E-4</c:v>
                </c:pt>
                <c:pt idx="192">
                  <c:v>1E-4</c:v>
                </c:pt>
                <c:pt idx="193">
                  <c:v>1E-4</c:v>
                </c:pt>
                <c:pt idx="194">
                  <c:v>1E-4</c:v>
                </c:pt>
                <c:pt idx="195">
                  <c:v>1E-4</c:v>
                </c:pt>
                <c:pt idx="196">
                  <c:v>1E-4</c:v>
                </c:pt>
                <c:pt idx="197">
                  <c:v>1E-4</c:v>
                </c:pt>
                <c:pt idx="198">
                  <c:v>1E-4</c:v>
                </c:pt>
                <c:pt idx="199">
                  <c:v>1E-4</c:v>
                </c:pt>
                <c:pt idx="200">
                  <c:v>1E-4</c:v>
                </c:pt>
                <c:pt idx="201">
                  <c:v>1E-4</c:v>
                </c:pt>
                <c:pt idx="202">
                  <c:v>1E-4</c:v>
                </c:pt>
                <c:pt idx="203">
                  <c:v>1E-4</c:v>
                </c:pt>
                <c:pt idx="204">
                  <c:v>1E-4</c:v>
                </c:pt>
                <c:pt idx="205">
                  <c:v>1E-4</c:v>
                </c:pt>
                <c:pt idx="206">
                  <c:v>1E-4</c:v>
                </c:pt>
                <c:pt idx="207">
                  <c:v>1E-4</c:v>
                </c:pt>
                <c:pt idx="208">
                  <c:v>1E-4</c:v>
                </c:pt>
                <c:pt idx="209">
                  <c:v>1E-4</c:v>
                </c:pt>
                <c:pt idx="210">
                  <c:v>1E-4</c:v>
                </c:pt>
                <c:pt idx="211">
                  <c:v>1E-4</c:v>
                </c:pt>
                <c:pt idx="212">
                  <c:v>1E-4</c:v>
                </c:pt>
                <c:pt idx="213">
                  <c:v>1E-4</c:v>
                </c:pt>
                <c:pt idx="214">
                  <c:v>1E-4</c:v>
                </c:pt>
                <c:pt idx="215">
                  <c:v>1.0001</c:v>
                </c:pt>
                <c:pt idx="216">
                  <c:v>1E-4</c:v>
                </c:pt>
                <c:pt idx="217">
                  <c:v>1E-4</c:v>
                </c:pt>
                <c:pt idx="218">
                  <c:v>1E-4</c:v>
                </c:pt>
                <c:pt idx="219">
                  <c:v>1E-4</c:v>
                </c:pt>
                <c:pt idx="220">
                  <c:v>1E-4</c:v>
                </c:pt>
                <c:pt idx="221">
                  <c:v>1E-4</c:v>
                </c:pt>
                <c:pt idx="222">
                  <c:v>1E-4</c:v>
                </c:pt>
                <c:pt idx="223">
                  <c:v>1E-4</c:v>
                </c:pt>
                <c:pt idx="224">
                  <c:v>1E-4</c:v>
                </c:pt>
                <c:pt idx="225">
                  <c:v>1E-4</c:v>
                </c:pt>
                <c:pt idx="226">
                  <c:v>1E-4</c:v>
                </c:pt>
                <c:pt idx="227">
                  <c:v>1E-4</c:v>
                </c:pt>
                <c:pt idx="228">
                  <c:v>1E-4</c:v>
                </c:pt>
                <c:pt idx="229">
                  <c:v>1.0001</c:v>
                </c:pt>
                <c:pt idx="230">
                  <c:v>1E-4</c:v>
                </c:pt>
                <c:pt idx="231">
                  <c:v>1E-4</c:v>
                </c:pt>
                <c:pt idx="232">
                  <c:v>1.0001</c:v>
                </c:pt>
                <c:pt idx="233">
                  <c:v>1E-4</c:v>
                </c:pt>
                <c:pt idx="234">
                  <c:v>1E-4</c:v>
                </c:pt>
                <c:pt idx="235">
                  <c:v>1E-4</c:v>
                </c:pt>
                <c:pt idx="236">
                  <c:v>1E-4</c:v>
                </c:pt>
                <c:pt idx="237">
                  <c:v>1E-4</c:v>
                </c:pt>
                <c:pt idx="238">
                  <c:v>1E-4</c:v>
                </c:pt>
                <c:pt idx="239">
                  <c:v>1E-4</c:v>
                </c:pt>
                <c:pt idx="240">
                  <c:v>1E-4</c:v>
                </c:pt>
                <c:pt idx="241">
                  <c:v>1E-4</c:v>
                </c:pt>
                <c:pt idx="242">
                  <c:v>1E-4</c:v>
                </c:pt>
                <c:pt idx="243">
                  <c:v>1E-4</c:v>
                </c:pt>
                <c:pt idx="244">
                  <c:v>1E-4</c:v>
                </c:pt>
                <c:pt idx="245">
                  <c:v>1.0001</c:v>
                </c:pt>
                <c:pt idx="246">
                  <c:v>1E-4</c:v>
                </c:pt>
                <c:pt idx="247">
                  <c:v>1E-4</c:v>
                </c:pt>
                <c:pt idx="248">
                  <c:v>1E-4</c:v>
                </c:pt>
                <c:pt idx="249">
                  <c:v>1E-4</c:v>
                </c:pt>
                <c:pt idx="250">
                  <c:v>1E-4</c:v>
                </c:pt>
                <c:pt idx="251">
                  <c:v>1E-4</c:v>
                </c:pt>
                <c:pt idx="252">
                  <c:v>1E-4</c:v>
                </c:pt>
                <c:pt idx="253">
                  <c:v>1E-4</c:v>
                </c:pt>
                <c:pt idx="254">
                  <c:v>1E-4</c:v>
                </c:pt>
                <c:pt idx="255">
                  <c:v>1E-4</c:v>
                </c:pt>
                <c:pt idx="256">
                  <c:v>1E-4</c:v>
                </c:pt>
                <c:pt idx="257">
                  <c:v>1E-4</c:v>
                </c:pt>
                <c:pt idx="258">
                  <c:v>1E-4</c:v>
                </c:pt>
                <c:pt idx="259">
                  <c:v>1E-4</c:v>
                </c:pt>
                <c:pt idx="260">
                  <c:v>1E-4</c:v>
                </c:pt>
                <c:pt idx="261">
                  <c:v>1.0001</c:v>
                </c:pt>
                <c:pt idx="262">
                  <c:v>1E-4</c:v>
                </c:pt>
                <c:pt idx="263">
                  <c:v>1E-4</c:v>
                </c:pt>
                <c:pt idx="264">
                  <c:v>1E-4</c:v>
                </c:pt>
                <c:pt idx="265">
                  <c:v>1E-4</c:v>
                </c:pt>
                <c:pt idx="266">
                  <c:v>1E-4</c:v>
                </c:pt>
                <c:pt idx="267">
                  <c:v>1E-4</c:v>
                </c:pt>
                <c:pt idx="268">
                  <c:v>1E-4</c:v>
                </c:pt>
                <c:pt idx="269">
                  <c:v>1E-4</c:v>
                </c:pt>
                <c:pt idx="270">
                  <c:v>1E-4</c:v>
                </c:pt>
                <c:pt idx="271">
                  <c:v>1.0001</c:v>
                </c:pt>
                <c:pt idx="272">
                  <c:v>1E-4</c:v>
                </c:pt>
                <c:pt idx="273">
                  <c:v>1E-4</c:v>
                </c:pt>
                <c:pt idx="274">
                  <c:v>1E-4</c:v>
                </c:pt>
                <c:pt idx="275">
                  <c:v>1E-4</c:v>
                </c:pt>
                <c:pt idx="276">
                  <c:v>1E-4</c:v>
                </c:pt>
                <c:pt idx="277">
                  <c:v>1.0001</c:v>
                </c:pt>
                <c:pt idx="278">
                  <c:v>1E-4</c:v>
                </c:pt>
                <c:pt idx="279">
                  <c:v>1E-4</c:v>
                </c:pt>
                <c:pt idx="280">
                  <c:v>1E-4</c:v>
                </c:pt>
                <c:pt idx="281">
                  <c:v>1E-4</c:v>
                </c:pt>
                <c:pt idx="282">
                  <c:v>1E-4</c:v>
                </c:pt>
                <c:pt idx="283">
                  <c:v>1E-4</c:v>
                </c:pt>
                <c:pt idx="284">
                  <c:v>1E-4</c:v>
                </c:pt>
                <c:pt idx="285">
                  <c:v>1E-4</c:v>
                </c:pt>
                <c:pt idx="286">
                  <c:v>1E-4</c:v>
                </c:pt>
                <c:pt idx="287">
                  <c:v>1E-4</c:v>
                </c:pt>
                <c:pt idx="288">
                  <c:v>1E-4</c:v>
                </c:pt>
                <c:pt idx="289">
                  <c:v>1E-4</c:v>
                </c:pt>
                <c:pt idx="290">
                  <c:v>1E-4</c:v>
                </c:pt>
                <c:pt idx="291">
                  <c:v>1E-4</c:v>
                </c:pt>
                <c:pt idx="292">
                  <c:v>1E-4</c:v>
                </c:pt>
                <c:pt idx="293">
                  <c:v>1E-4</c:v>
                </c:pt>
                <c:pt idx="294">
                  <c:v>1E-4</c:v>
                </c:pt>
                <c:pt idx="295">
                  <c:v>1E-4</c:v>
                </c:pt>
                <c:pt idx="296">
                  <c:v>1E-4</c:v>
                </c:pt>
                <c:pt idx="297">
                  <c:v>1E-4</c:v>
                </c:pt>
                <c:pt idx="298">
                  <c:v>1E-4</c:v>
                </c:pt>
                <c:pt idx="299">
                  <c:v>1E-4</c:v>
                </c:pt>
                <c:pt idx="300">
                  <c:v>1E-4</c:v>
                </c:pt>
                <c:pt idx="301">
                  <c:v>1E-4</c:v>
                </c:pt>
                <c:pt idx="302">
                  <c:v>1E-4</c:v>
                </c:pt>
                <c:pt idx="303">
                  <c:v>1.0001</c:v>
                </c:pt>
                <c:pt idx="304">
                  <c:v>1E-4</c:v>
                </c:pt>
                <c:pt idx="305">
                  <c:v>1E-4</c:v>
                </c:pt>
                <c:pt idx="306">
                  <c:v>1E-4</c:v>
                </c:pt>
                <c:pt idx="307">
                  <c:v>1E-4</c:v>
                </c:pt>
                <c:pt idx="308">
                  <c:v>1E-4</c:v>
                </c:pt>
                <c:pt idx="309">
                  <c:v>1E-4</c:v>
                </c:pt>
                <c:pt idx="310">
                  <c:v>1E-4</c:v>
                </c:pt>
                <c:pt idx="311">
                  <c:v>1E-4</c:v>
                </c:pt>
                <c:pt idx="312">
                  <c:v>1E-4</c:v>
                </c:pt>
                <c:pt idx="313">
                  <c:v>1E-4</c:v>
                </c:pt>
                <c:pt idx="314">
                  <c:v>1E-4</c:v>
                </c:pt>
                <c:pt idx="315">
                  <c:v>1E-4</c:v>
                </c:pt>
                <c:pt idx="316">
                  <c:v>1E-4</c:v>
                </c:pt>
                <c:pt idx="317">
                  <c:v>1E-4</c:v>
                </c:pt>
                <c:pt idx="318">
                  <c:v>1E-4</c:v>
                </c:pt>
                <c:pt idx="319">
                  <c:v>1E-4</c:v>
                </c:pt>
                <c:pt idx="320">
                  <c:v>1E-4</c:v>
                </c:pt>
                <c:pt idx="321">
                  <c:v>1E-4</c:v>
                </c:pt>
                <c:pt idx="322">
                  <c:v>1E-4</c:v>
                </c:pt>
                <c:pt idx="323">
                  <c:v>1E-4</c:v>
                </c:pt>
                <c:pt idx="324">
                  <c:v>1E-4</c:v>
                </c:pt>
                <c:pt idx="325">
                  <c:v>1E-4</c:v>
                </c:pt>
                <c:pt idx="326">
                  <c:v>1E-4</c:v>
                </c:pt>
                <c:pt idx="327">
                  <c:v>1E-4</c:v>
                </c:pt>
                <c:pt idx="328">
                  <c:v>1E-4</c:v>
                </c:pt>
                <c:pt idx="329">
                  <c:v>1E-4</c:v>
                </c:pt>
                <c:pt idx="330">
                  <c:v>1E-4</c:v>
                </c:pt>
                <c:pt idx="331">
                  <c:v>1E-4</c:v>
                </c:pt>
                <c:pt idx="332">
                  <c:v>1E-4</c:v>
                </c:pt>
                <c:pt idx="333">
                  <c:v>1E-4</c:v>
                </c:pt>
                <c:pt idx="334">
                  <c:v>1E-4</c:v>
                </c:pt>
                <c:pt idx="335">
                  <c:v>1E-4</c:v>
                </c:pt>
                <c:pt idx="336">
                  <c:v>1E-4</c:v>
                </c:pt>
                <c:pt idx="337">
                  <c:v>1E-4</c:v>
                </c:pt>
                <c:pt idx="338">
                  <c:v>1E-4</c:v>
                </c:pt>
                <c:pt idx="339">
                  <c:v>1E-4</c:v>
                </c:pt>
                <c:pt idx="340">
                  <c:v>1E-4</c:v>
                </c:pt>
                <c:pt idx="341">
                  <c:v>1E-4</c:v>
                </c:pt>
                <c:pt idx="342">
                  <c:v>1.0001</c:v>
                </c:pt>
                <c:pt idx="343">
                  <c:v>1E-4</c:v>
                </c:pt>
                <c:pt idx="344">
                  <c:v>1E-4</c:v>
                </c:pt>
                <c:pt idx="345">
                  <c:v>1E-4</c:v>
                </c:pt>
                <c:pt idx="346">
                  <c:v>1E-4</c:v>
                </c:pt>
                <c:pt idx="347">
                  <c:v>1E-4</c:v>
                </c:pt>
                <c:pt idx="348">
                  <c:v>1E-4</c:v>
                </c:pt>
                <c:pt idx="349">
                  <c:v>1E-4</c:v>
                </c:pt>
                <c:pt idx="350">
                  <c:v>1E-4</c:v>
                </c:pt>
                <c:pt idx="351">
                  <c:v>1E-4</c:v>
                </c:pt>
                <c:pt idx="352">
                  <c:v>1E-4</c:v>
                </c:pt>
                <c:pt idx="353">
                  <c:v>1E-4</c:v>
                </c:pt>
                <c:pt idx="354">
                  <c:v>1.0001</c:v>
                </c:pt>
                <c:pt idx="355">
                  <c:v>1E-4</c:v>
                </c:pt>
                <c:pt idx="356">
                  <c:v>1E-4</c:v>
                </c:pt>
                <c:pt idx="357">
                  <c:v>1E-4</c:v>
                </c:pt>
                <c:pt idx="358">
                  <c:v>1E-4</c:v>
                </c:pt>
                <c:pt idx="359">
                  <c:v>1E-4</c:v>
                </c:pt>
                <c:pt idx="360">
                  <c:v>1E-4</c:v>
                </c:pt>
                <c:pt idx="361">
                  <c:v>1E-4</c:v>
                </c:pt>
                <c:pt idx="362">
                  <c:v>1E-4</c:v>
                </c:pt>
                <c:pt idx="363">
                  <c:v>1E-4</c:v>
                </c:pt>
                <c:pt idx="364">
                  <c:v>1E-4</c:v>
                </c:pt>
                <c:pt idx="365">
                  <c:v>1E-4</c:v>
                </c:pt>
                <c:pt idx="366">
                  <c:v>1E-4</c:v>
                </c:pt>
                <c:pt idx="367">
                  <c:v>1E-4</c:v>
                </c:pt>
                <c:pt idx="368">
                  <c:v>1E-4</c:v>
                </c:pt>
                <c:pt idx="369">
                  <c:v>1E-4</c:v>
                </c:pt>
                <c:pt idx="370">
                  <c:v>1E-4</c:v>
                </c:pt>
                <c:pt idx="371">
                  <c:v>1E-4</c:v>
                </c:pt>
                <c:pt idx="372">
                  <c:v>1E-4</c:v>
                </c:pt>
                <c:pt idx="373">
                  <c:v>1E-4</c:v>
                </c:pt>
                <c:pt idx="374">
                  <c:v>1E-4</c:v>
                </c:pt>
                <c:pt idx="375">
                  <c:v>1E-4</c:v>
                </c:pt>
                <c:pt idx="376">
                  <c:v>1E-4</c:v>
                </c:pt>
                <c:pt idx="377">
                  <c:v>1E-4</c:v>
                </c:pt>
                <c:pt idx="378">
                  <c:v>1E-4</c:v>
                </c:pt>
                <c:pt idx="379">
                  <c:v>1E-4</c:v>
                </c:pt>
                <c:pt idx="380">
                  <c:v>1E-4</c:v>
                </c:pt>
                <c:pt idx="381">
                  <c:v>1.0001</c:v>
                </c:pt>
                <c:pt idx="382">
                  <c:v>1E-4</c:v>
                </c:pt>
                <c:pt idx="383">
                  <c:v>1E-4</c:v>
                </c:pt>
                <c:pt idx="384">
                  <c:v>1E-4</c:v>
                </c:pt>
                <c:pt idx="385">
                  <c:v>1E-4</c:v>
                </c:pt>
                <c:pt idx="386">
                  <c:v>1E-4</c:v>
                </c:pt>
                <c:pt idx="387">
                  <c:v>1E-4</c:v>
                </c:pt>
                <c:pt idx="388">
                  <c:v>1E-4</c:v>
                </c:pt>
                <c:pt idx="389">
                  <c:v>1E-4</c:v>
                </c:pt>
                <c:pt idx="390">
                  <c:v>1E-4</c:v>
                </c:pt>
                <c:pt idx="391">
                  <c:v>1E-4</c:v>
                </c:pt>
                <c:pt idx="392">
                  <c:v>1E-4</c:v>
                </c:pt>
                <c:pt idx="393">
                  <c:v>1E-4</c:v>
                </c:pt>
                <c:pt idx="394">
                  <c:v>1E-4</c:v>
                </c:pt>
                <c:pt idx="395">
                  <c:v>1.0001</c:v>
                </c:pt>
                <c:pt idx="396">
                  <c:v>1E-4</c:v>
                </c:pt>
                <c:pt idx="397">
                  <c:v>1E-4</c:v>
                </c:pt>
                <c:pt idx="398">
                  <c:v>1E-4</c:v>
                </c:pt>
                <c:pt idx="399">
                  <c:v>1E-4</c:v>
                </c:pt>
                <c:pt idx="400">
                  <c:v>1E-4</c:v>
                </c:pt>
                <c:pt idx="401">
                  <c:v>1E-4</c:v>
                </c:pt>
                <c:pt idx="402">
                  <c:v>1E-4</c:v>
                </c:pt>
                <c:pt idx="403">
                  <c:v>1E-4</c:v>
                </c:pt>
                <c:pt idx="404">
                  <c:v>1E-4</c:v>
                </c:pt>
                <c:pt idx="405">
                  <c:v>1E-4</c:v>
                </c:pt>
                <c:pt idx="406">
                  <c:v>1E-4</c:v>
                </c:pt>
                <c:pt idx="407">
                  <c:v>1E-4</c:v>
                </c:pt>
                <c:pt idx="408">
                  <c:v>1E-4</c:v>
                </c:pt>
                <c:pt idx="409">
                  <c:v>1E-4</c:v>
                </c:pt>
                <c:pt idx="410">
                  <c:v>1E-4</c:v>
                </c:pt>
                <c:pt idx="411">
                  <c:v>1E-4</c:v>
                </c:pt>
                <c:pt idx="412">
                  <c:v>1E-4</c:v>
                </c:pt>
                <c:pt idx="413">
                  <c:v>1E-4</c:v>
                </c:pt>
                <c:pt idx="414">
                  <c:v>1E-4</c:v>
                </c:pt>
                <c:pt idx="415">
                  <c:v>1.0001</c:v>
                </c:pt>
                <c:pt idx="416">
                  <c:v>1E-4</c:v>
                </c:pt>
                <c:pt idx="417">
                  <c:v>1E-4</c:v>
                </c:pt>
                <c:pt idx="418">
                  <c:v>1E-4</c:v>
                </c:pt>
                <c:pt idx="419">
                  <c:v>1E-4</c:v>
                </c:pt>
                <c:pt idx="420">
                  <c:v>1E-4</c:v>
                </c:pt>
                <c:pt idx="421">
                  <c:v>1.0001</c:v>
                </c:pt>
                <c:pt idx="422">
                  <c:v>1E-4</c:v>
                </c:pt>
                <c:pt idx="423">
                  <c:v>1E-4</c:v>
                </c:pt>
                <c:pt idx="424">
                  <c:v>1E-4</c:v>
                </c:pt>
                <c:pt idx="425">
                  <c:v>1E-4</c:v>
                </c:pt>
                <c:pt idx="426">
                  <c:v>1E-4</c:v>
                </c:pt>
                <c:pt idx="427">
                  <c:v>1E-4</c:v>
                </c:pt>
                <c:pt idx="428">
                  <c:v>1E-4</c:v>
                </c:pt>
                <c:pt idx="429">
                  <c:v>1E-4</c:v>
                </c:pt>
                <c:pt idx="430">
                  <c:v>1E-4</c:v>
                </c:pt>
                <c:pt idx="431">
                  <c:v>1E-4</c:v>
                </c:pt>
                <c:pt idx="432">
                  <c:v>1E-4</c:v>
                </c:pt>
                <c:pt idx="433">
                  <c:v>1E-4</c:v>
                </c:pt>
                <c:pt idx="434">
                  <c:v>1E-4</c:v>
                </c:pt>
                <c:pt idx="435">
                  <c:v>1E-4</c:v>
                </c:pt>
                <c:pt idx="436">
                  <c:v>1E-4</c:v>
                </c:pt>
                <c:pt idx="437">
                  <c:v>1E-4</c:v>
                </c:pt>
                <c:pt idx="438">
                  <c:v>1E-4</c:v>
                </c:pt>
                <c:pt idx="439">
                  <c:v>1E-4</c:v>
                </c:pt>
                <c:pt idx="440">
                  <c:v>1E-4</c:v>
                </c:pt>
                <c:pt idx="441">
                  <c:v>1E-4</c:v>
                </c:pt>
                <c:pt idx="442">
                  <c:v>1E-4</c:v>
                </c:pt>
                <c:pt idx="443">
                  <c:v>1.0001</c:v>
                </c:pt>
                <c:pt idx="444">
                  <c:v>1E-4</c:v>
                </c:pt>
                <c:pt idx="445">
                  <c:v>1E-4</c:v>
                </c:pt>
                <c:pt idx="446">
                  <c:v>1E-4</c:v>
                </c:pt>
                <c:pt idx="447">
                  <c:v>1E-4</c:v>
                </c:pt>
                <c:pt idx="448">
                  <c:v>1E-4</c:v>
                </c:pt>
                <c:pt idx="449">
                  <c:v>1.0001</c:v>
                </c:pt>
                <c:pt idx="450">
                  <c:v>1E-4</c:v>
                </c:pt>
                <c:pt idx="451">
                  <c:v>1.0001</c:v>
                </c:pt>
                <c:pt idx="452">
                  <c:v>1E-4</c:v>
                </c:pt>
                <c:pt idx="453">
                  <c:v>1E-4</c:v>
                </c:pt>
                <c:pt idx="454">
                  <c:v>1E-4</c:v>
                </c:pt>
                <c:pt idx="455">
                  <c:v>1E-4</c:v>
                </c:pt>
                <c:pt idx="456">
                  <c:v>1E-4</c:v>
                </c:pt>
                <c:pt idx="457">
                  <c:v>1E-4</c:v>
                </c:pt>
                <c:pt idx="458">
                  <c:v>1E-4</c:v>
                </c:pt>
                <c:pt idx="459">
                  <c:v>1E-4</c:v>
                </c:pt>
                <c:pt idx="460">
                  <c:v>1E-4</c:v>
                </c:pt>
                <c:pt idx="461">
                  <c:v>1E-4</c:v>
                </c:pt>
                <c:pt idx="462">
                  <c:v>1E-4</c:v>
                </c:pt>
                <c:pt idx="463">
                  <c:v>1E-4</c:v>
                </c:pt>
                <c:pt idx="464">
                  <c:v>1E-4</c:v>
                </c:pt>
                <c:pt idx="465">
                  <c:v>1E-4</c:v>
                </c:pt>
                <c:pt idx="466">
                  <c:v>1E-4</c:v>
                </c:pt>
                <c:pt idx="467">
                  <c:v>1E-4</c:v>
                </c:pt>
                <c:pt idx="468">
                  <c:v>1E-4</c:v>
                </c:pt>
                <c:pt idx="469">
                  <c:v>1E-4</c:v>
                </c:pt>
                <c:pt idx="470">
                  <c:v>1E-4</c:v>
                </c:pt>
                <c:pt idx="471">
                  <c:v>1E-4</c:v>
                </c:pt>
                <c:pt idx="472">
                  <c:v>1E-4</c:v>
                </c:pt>
                <c:pt idx="473">
                  <c:v>1E-4</c:v>
                </c:pt>
                <c:pt idx="474">
                  <c:v>1E-4</c:v>
                </c:pt>
                <c:pt idx="475">
                  <c:v>1E-4</c:v>
                </c:pt>
                <c:pt idx="476">
                  <c:v>1E-4</c:v>
                </c:pt>
                <c:pt idx="477">
                  <c:v>1E-4</c:v>
                </c:pt>
                <c:pt idx="478">
                  <c:v>1E-4</c:v>
                </c:pt>
                <c:pt idx="479">
                  <c:v>1E-4</c:v>
                </c:pt>
                <c:pt idx="480">
                  <c:v>1E-4</c:v>
                </c:pt>
                <c:pt idx="481">
                  <c:v>1E-4</c:v>
                </c:pt>
                <c:pt idx="482">
                  <c:v>1E-4</c:v>
                </c:pt>
                <c:pt idx="483">
                  <c:v>1E-4</c:v>
                </c:pt>
                <c:pt idx="484">
                  <c:v>1E-4</c:v>
                </c:pt>
                <c:pt idx="485">
                  <c:v>1E-4</c:v>
                </c:pt>
                <c:pt idx="486">
                  <c:v>1E-4</c:v>
                </c:pt>
                <c:pt idx="487">
                  <c:v>1E-4</c:v>
                </c:pt>
                <c:pt idx="488">
                  <c:v>1E-4</c:v>
                </c:pt>
                <c:pt idx="489">
                  <c:v>1E-4</c:v>
                </c:pt>
                <c:pt idx="490">
                  <c:v>1E-4</c:v>
                </c:pt>
                <c:pt idx="491">
                  <c:v>1E-4</c:v>
                </c:pt>
                <c:pt idx="492">
                  <c:v>1E-4</c:v>
                </c:pt>
                <c:pt idx="493">
                  <c:v>1E-4</c:v>
                </c:pt>
                <c:pt idx="494">
                  <c:v>1E-4</c:v>
                </c:pt>
                <c:pt idx="495">
                  <c:v>1E-4</c:v>
                </c:pt>
                <c:pt idx="496">
                  <c:v>1E-4</c:v>
                </c:pt>
                <c:pt idx="497">
                  <c:v>1E-4</c:v>
                </c:pt>
                <c:pt idx="498">
                  <c:v>1E-4</c:v>
                </c:pt>
                <c:pt idx="499">
                  <c:v>1E-4</c:v>
                </c:pt>
                <c:pt idx="500">
                  <c:v>1E-4</c:v>
                </c:pt>
                <c:pt idx="501">
                  <c:v>1E-4</c:v>
                </c:pt>
                <c:pt idx="502">
                  <c:v>1E-4</c:v>
                </c:pt>
                <c:pt idx="503">
                  <c:v>1E-4</c:v>
                </c:pt>
                <c:pt idx="504">
                  <c:v>1E-4</c:v>
                </c:pt>
                <c:pt idx="505">
                  <c:v>1E-4</c:v>
                </c:pt>
                <c:pt idx="506">
                  <c:v>1.0001</c:v>
                </c:pt>
                <c:pt idx="507">
                  <c:v>1E-4</c:v>
                </c:pt>
                <c:pt idx="508">
                  <c:v>1E-4</c:v>
                </c:pt>
                <c:pt idx="509">
                  <c:v>1E-4</c:v>
                </c:pt>
                <c:pt idx="510">
                  <c:v>1E-4</c:v>
                </c:pt>
                <c:pt idx="511">
                  <c:v>1E-4</c:v>
                </c:pt>
                <c:pt idx="512">
                  <c:v>1E-4</c:v>
                </c:pt>
                <c:pt idx="513">
                  <c:v>1E-4</c:v>
                </c:pt>
                <c:pt idx="514">
                  <c:v>1E-4</c:v>
                </c:pt>
                <c:pt idx="515">
                  <c:v>1E-4</c:v>
                </c:pt>
                <c:pt idx="516">
                  <c:v>1E-4</c:v>
                </c:pt>
                <c:pt idx="517">
                  <c:v>1E-4</c:v>
                </c:pt>
                <c:pt idx="518">
                  <c:v>1E-4</c:v>
                </c:pt>
                <c:pt idx="519">
                  <c:v>1E-4</c:v>
                </c:pt>
                <c:pt idx="520">
                  <c:v>1E-4</c:v>
                </c:pt>
                <c:pt idx="521">
                  <c:v>1E-4</c:v>
                </c:pt>
                <c:pt idx="522">
                  <c:v>1E-4</c:v>
                </c:pt>
                <c:pt idx="523">
                  <c:v>1E-4</c:v>
                </c:pt>
                <c:pt idx="524">
                  <c:v>1E-4</c:v>
                </c:pt>
                <c:pt idx="525">
                  <c:v>1E-4</c:v>
                </c:pt>
                <c:pt idx="526">
                  <c:v>1E-4</c:v>
                </c:pt>
                <c:pt idx="527">
                  <c:v>1E-4</c:v>
                </c:pt>
                <c:pt idx="528">
                  <c:v>1E-4</c:v>
                </c:pt>
                <c:pt idx="529">
                  <c:v>1E-4</c:v>
                </c:pt>
                <c:pt idx="530">
                  <c:v>1E-4</c:v>
                </c:pt>
                <c:pt idx="531">
                  <c:v>1E-4</c:v>
                </c:pt>
                <c:pt idx="532">
                  <c:v>1E-4</c:v>
                </c:pt>
                <c:pt idx="533">
                  <c:v>1E-4</c:v>
                </c:pt>
                <c:pt idx="534">
                  <c:v>1E-4</c:v>
                </c:pt>
                <c:pt idx="535">
                  <c:v>1E-4</c:v>
                </c:pt>
                <c:pt idx="536">
                  <c:v>1E-4</c:v>
                </c:pt>
                <c:pt idx="537">
                  <c:v>1E-4</c:v>
                </c:pt>
                <c:pt idx="538">
                  <c:v>1E-4</c:v>
                </c:pt>
                <c:pt idx="539">
                  <c:v>1E-4</c:v>
                </c:pt>
                <c:pt idx="540">
                  <c:v>1E-4</c:v>
                </c:pt>
                <c:pt idx="541">
                  <c:v>1E-4</c:v>
                </c:pt>
                <c:pt idx="542">
                  <c:v>1E-4</c:v>
                </c:pt>
                <c:pt idx="543">
                  <c:v>1E-4</c:v>
                </c:pt>
                <c:pt idx="544">
                  <c:v>1E-4</c:v>
                </c:pt>
                <c:pt idx="545">
                  <c:v>1E-4</c:v>
                </c:pt>
                <c:pt idx="546">
                  <c:v>1E-4</c:v>
                </c:pt>
                <c:pt idx="547">
                  <c:v>1E-4</c:v>
                </c:pt>
                <c:pt idx="548">
                  <c:v>1E-4</c:v>
                </c:pt>
                <c:pt idx="549">
                  <c:v>1E-4</c:v>
                </c:pt>
                <c:pt idx="550">
                  <c:v>1E-4</c:v>
                </c:pt>
                <c:pt idx="551">
                  <c:v>1E-4</c:v>
                </c:pt>
                <c:pt idx="552">
                  <c:v>1E-4</c:v>
                </c:pt>
                <c:pt idx="553">
                  <c:v>1E-4</c:v>
                </c:pt>
                <c:pt idx="554">
                  <c:v>1E-4</c:v>
                </c:pt>
                <c:pt idx="555">
                  <c:v>1E-4</c:v>
                </c:pt>
                <c:pt idx="556">
                  <c:v>1E-4</c:v>
                </c:pt>
                <c:pt idx="557">
                  <c:v>1E-4</c:v>
                </c:pt>
                <c:pt idx="558">
                  <c:v>1E-4</c:v>
                </c:pt>
                <c:pt idx="559">
                  <c:v>1E-4</c:v>
                </c:pt>
                <c:pt idx="560">
                  <c:v>1E-4</c:v>
                </c:pt>
                <c:pt idx="561">
                  <c:v>1E-4</c:v>
                </c:pt>
                <c:pt idx="562">
                  <c:v>1E-4</c:v>
                </c:pt>
                <c:pt idx="563">
                  <c:v>1E-4</c:v>
                </c:pt>
                <c:pt idx="564">
                  <c:v>1E-4</c:v>
                </c:pt>
                <c:pt idx="565">
                  <c:v>1E-4</c:v>
                </c:pt>
                <c:pt idx="566">
                  <c:v>1E-4</c:v>
                </c:pt>
                <c:pt idx="567">
                  <c:v>1E-4</c:v>
                </c:pt>
                <c:pt idx="568">
                  <c:v>1E-4</c:v>
                </c:pt>
                <c:pt idx="569">
                  <c:v>1E-4</c:v>
                </c:pt>
                <c:pt idx="570">
                  <c:v>1E-4</c:v>
                </c:pt>
                <c:pt idx="571">
                  <c:v>1E-4</c:v>
                </c:pt>
                <c:pt idx="572">
                  <c:v>1E-4</c:v>
                </c:pt>
                <c:pt idx="573">
                  <c:v>1E-4</c:v>
                </c:pt>
                <c:pt idx="574">
                  <c:v>1E-4</c:v>
                </c:pt>
                <c:pt idx="575">
                  <c:v>1E-4</c:v>
                </c:pt>
                <c:pt idx="576">
                  <c:v>1E-4</c:v>
                </c:pt>
                <c:pt idx="577">
                  <c:v>1E-4</c:v>
                </c:pt>
                <c:pt idx="578">
                  <c:v>1E-4</c:v>
                </c:pt>
                <c:pt idx="579">
                  <c:v>1E-4</c:v>
                </c:pt>
                <c:pt idx="580">
                  <c:v>1E-4</c:v>
                </c:pt>
                <c:pt idx="581">
                  <c:v>1E-4</c:v>
                </c:pt>
                <c:pt idx="582">
                  <c:v>1E-4</c:v>
                </c:pt>
                <c:pt idx="583">
                  <c:v>1E-4</c:v>
                </c:pt>
                <c:pt idx="584">
                  <c:v>1E-4</c:v>
                </c:pt>
                <c:pt idx="585">
                  <c:v>1E-4</c:v>
                </c:pt>
                <c:pt idx="586">
                  <c:v>1E-4</c:v>
                </c:pt>
                <c:pt idx="587">
                  <c:v>1E-4</c:v>
                </c:pt>
                <c:pt idx="588">
                  <c:v>1E-4</c:v>
                </c:pt>
                <c:pt idx="589">
                  <c:v>1E-4</c:v>
                </c:pt>
                <c:pt idx="590">
                  <c:v>1E-4</c:v>
                </c:pt>
                <c:pt idx="591">
                  <c:v>1E-4</c:v>
                </c:pt>
                <c:pt idx="592">
                  <c:v>1E-4</c:v>
                </c:pt>
                <c:pt idx="593">
                  <c:v>1E-4</c:v>
                </c:pt>
                <c:pt idx="594">
                  <c:v>1E-4</c:v>
                </c:pt>
                <c:pt idx="595">
                  <c:v>1E-4</c:v>
                </c:pt>
                <c:pt idx="596">
                  <c:v>1E-4</c:v>
                </c:pt>
                <c:pt idx="597">
                  <c:v>1E-4</c:v>
                </c:pt>
                <c:pt idx="598">
                  <c:v>1E-4</c:v>
                </c:pt>
                <c:pt idx="599">
                  <c:v>1E-4</c:v>
                </c:pt>
                <c:pt idx="600">
                  <c:v>1E-4</c:v>
                </c:pt>
                <c:pt idx="601">
                  <c:v>1E-4</c:v>
                </c:pt>
                <c:pt idx="602">
                  <c:v>1E-4</c:v>
                </c:pt>
                <c:pt idx="603">
                  <c:v>1E-4</c:v>
                </c:pt>
                <c:pt idx="604">
                  <c:v>1E-4</c:v>
                </c:pt>
                <c:pt idx="605">
                  <c:v>1E-4</c:v>
                </c:pt>
                <c:pt idx="606">
                  <c:v>1E-4</c:v>
                </c:pt>
                <c:pt idx="607">
                  <c:v>1E-4</c:v>
                </c:pt>
                <c:pt idx="608">
                  <c:v>1E-4</c:v>
                </c:pt>
                <c:pt idx="609">
                  <c:v>1E-4</c:v>
                </c:pt>
                <c:pt idx="610">
                  <c:v>1.0001</c:v>
                </c:pt>
                <c:pt idx="611">
                  <c:v>1E-4</c:v>
                </c:pt>
                <c:pt idx="612">
                  <c:v>1.0001</c:v>
                </c:pt>
                <c:pt idx="613">
                  <c:v>1E-4</c:v>
                </c:pt>
                <c:pt idx="614">
                  <c:v>1E-4</c:v>
                </c:pt>
                <c:pt idx="615">
                  <c:v>1E-4</c:v>
                </c:pt>
                <c:pt idx="616">
                  <c:v>1E-4</c:v>
                </c:pt>
                <c:pt idx="617">
                  <c:v>1E-4</c:v>
                </c:pt>
                <c:pt idx="618">
                  <c:v>1E-4</c:v>
                </c:pt>
                <c:pt idx="619">
                  <c:v>1E-4</c:v>
                </c:pt>
                <c:pt idx="620">
                  <c:v>1E-4</c:v>
                </c:pt>
                <c:pt idx="621">
                  <c:v>1E-4</c:v>
                </c:pt>
                <c:pt idx="622">
                  <c:v>1E-4</c:v>
                </c:pt>
                <c:pt idx="623">
                  <c:v>1E-4</c:v>
                </c:pt>
                <c:pt idx="624">
                  <c:v>1E-4</c:v>
                </c:pt>
                <c:pt idx="625">
                  <c:v>1E-4</c:v>
                </c:pt>
                <c:pt idx="626">
                  <c:v>1E-4</c:v>
                </c:pt>
                <c:pt idx="627">
                  <c:v>1E-4</c:v>
                </c:pt>
                <c:pt idx="628">
                  <c:v>1E-4</c:v>
                </c:pt>
                <c:pt idx="629">
                  <c:v>1E-4</c:v>
                </c:pt>
                <c:pt idx="630">
                  <c:v>1E-4</c:v>
                </c:pt>
                <c:pt idx="631">
                  <c:v>1E-4</c:v>
                </c:pt>
                <c:pt idx="632">
                  <c:v>1E-4</c:v>
                </c:pt>
                <c:pt idx="633">
                  <c:v>1E-4</c:v>
                </c:pt>
                <c:pt idx="634">
                  <c:v>1E-4</c:v>
                </c:pt>
                <c:pt idx="635">
                  <c:v>1E-4</c:v>
                </c:pt>
                <c:pt idx="636">
                  <c:v>1E-4</c:v>
                </c:pt>
                <c:pt idx="637">
                  <c:v>1E-4</c:v>
                </c:pt>
                <c:pt idx="638">
                  <c:v>1E-4</c:v>
                </c:pt>
                <c:pt idx="639">
                  <c:v>1E-4</c:v>
                </c:pt>
                <c:pt idx="640">
                  <c:v>1E-4</c:v>
                </c:pt>
                <c:pt idx="641">
                  <c:v>1E-4</c:v>
                </c:pt>
                <c:pt idx="642">
                  <c:v>1E-4</c:v>
                </c:pt>
                <c:pt idx="643">
                  <c:v>1E-4</c:v>
                </c:pt>
                <c:pt idx="644">
                  <c:v>1E-4</c:v>
                </c:pt>
                <c:pt idx="645">
                  <c:v>1E-4</c:v>
                </c:pt>
                <c:pt idx="646">
                  <c:v>1E-4</c:v>
                </c:pt>
                <c:pt idx="647">
                  <c:v>1E-4</c:v>
                </c:pt>
                <c:pt idx="648">
                  <c:v>1E-4</c:v>
                </c:pt>
                <c:pt idx="649">
                  <c:v>1E-4</c:v>
                </c:pt>
                <c:pt idx="650">
                  <c:v>1E-4</c:v>
                </c:pt>
                <c:pt idx="651">
                  <c:v>1E-4</c:v>
                </c:pt>
                <c:pt idx="652">
                  <c:v>1E-4</c:v>
                </c:pt>
                <c:pt idx="653">
                  <c:v>1E-4</c:v>
                </c:pt>
                <c:pt idx="654">
                  <c:v>1E-4</c:v>
                </c:pt>
                <c:pt idx="655">
                  <c:v>1E-4</c:v>
                </c:pt>
                <c:pt idx="656">
                  <c:v>1E-4</c:v>
                </c:pt>
                <c:pt idx="657">
                  <c:v>1E-4</c:v>
                </c:pt>
                <c:pt idx="658">
                  <c:v>1E-4</c:v>
                </c:pt>
                <c:pt idx="659">
                  <c:v>1.0001</c:v>
                </c:pt>
                <c:pt idx="660">
                  <c:v>1E-4</c:v>
                </c:pt>
                <c:pt idx="661">
                  <c:v>1E-4</c:v>
                </c:pt>
                <c:pt idx="662">
                  <c:v>1E-4</c:v>
                </c:pt>
                <c:pt idx="663">
                  <c:v>1E-4</c:v>
                </c:pt>
                <c:pt idx="664">
                  <c:v>1E-4</c:v>
                </c:pt>
                <c:pt idx="665">
                  <c:v>1E-4</c:v>
                </c:pt>
                <c:pt idx="666">
                  <c:v>1.0001</c:v>
                </c:pt>
                <c:pt idx="667">
                  <c:v>1E-4</c:v>
                </c:pt>
                <c:pt idx="668">
                  <c:v>1E-4</c:v>
                </c:pt>
                <c:pt idx="669">
                  <c:v>1E-4</c:v>
                </c:pt>
                <c:pt idx="670">
                  <c:v>1E-4</c:v>
                </c:pt>
                <c:pt idx="671">
                  <c:v>1E-4</c:v>
                </c:pt>
                <c:pt idx="672">
                  <c:v>1E-4</c:v>
                </c:pt>
                <c:pt idx="673">
                  <c:v>1E-4</c:v>
                </c:pt>
                <c:pt idx="674">
                  <c:v>1E-4</c:v>
                </c:pt>
                <c:pt idx="675">
                  <c:v>1E-4</c:v>
                </c:pt>
                <c:pt idx="676">
                  <c:v>1E-4</c:v>
                </c:pt>
                <c:pt idx="677">
                  <c:v>1E-4</c:v>
                </c:pt>
                <c:pt idx="678">
                  <c:v>1E-4</c:v>
                </c:pt>
                <c:pt idx="679">
                  <c:v>1E-4</c:v>
                </c:pt>
                <c:pt idx="680">
                  <c:v>1E-4</c:v>
                </c:pt>
                <c:pt idx="681">
                  <c:v>1E-4</c:v>
                </c:pt>
                <c:pt idx="682">
                  <c:v>1E-4</c:v>
                </c:pt>
                <c:pt idx="683">
                  <c:v>1E-4</c:v>
                </c:pt>
                <c:pt idx="684">
                  <c:v>1E-4</c:v>
                </c:pt>
                <c:pt idx="685">
                  <c:v>1E-4</c:v>
                </c:pt>
                <c:pt idx="686">
                  <c:v>1E-4</c:v>
                </c:pt>
                <c:pt idx="687">
                  <c:v>1E-4</c:v>
                </c:pt>
                <c:pt idx="688">
                  <c:v>1E-4</c:v>
                </c:pt>
                <c:pt idx="689">
                  <c:v>1E-4</c:v>
                </c:pt>
                <c:pt idx="690">
                  <c:v>1E-4</c:v>
                </c:pt>
                <c:pt idx="691">
                  <c:v>1E-4</c:v>
                </c:pt>
                <c:pt idx="692">
                  <c:v>1E-4</c:v>
                </c:pt>
                <c:pt idx="693">
                  <c:v>1E-4</c:v>
                </c:pt>
                <c:pt idx="694">
                  <c:v>1E-4</c:v>
                </c:pt>
                <c:pt idx="695">
                  <c:v>1.0001</c:v>
                </c:pt>
                <c:pt idx="696">
                  <c:v>1E-4</c:v>
                </c:pt>
                <c:pt idx="697">
                  <c:v>1E-4</c:v>
                </c:pt>
                <c:pt idx="698">
                  <c:v>1E-4</c:v>
                </c:pt>
                <c:pt idx="699">
                  <c:v>1E-4</c:v>
                </c:pt>
                <c:pt idx="700">
                  <c:v>1E-4</c:v>
                </c:pt>
                <c:pt idx="701">
                  <c:v>1E-4</c:v>
                </c:pt>
                <c:pt idx="702">
                  <c:v>1E-4</c:v>
                </c:pt>
                <c:pt idx="703">
                  <c:v>1E-4</c:v>
                </c:pt>
                <c:pt idx="704">
                  <c:v>1E-4</c:v>
                </c:pt>
                <c:pt idx="705">
                  <c:v>1E-4</c:v>
                </c:pt>
                <c:pt idx="706">
                  <c:v>1E-4</c:v>
                </c:pt>
                <c:pt idx="707">
                  <c:v>1E-4</c:v>
                </c:pt>
                <c:pt idx="708">
                  <c:v>1E-4</c:v>
                </c:pt>
                <c:pt idx="709">
                  <c:v>1E-4</c:v>
                </c:pt>
                <c:pt idx="710">
                  <c:v>1E-4</c:v>
                </c:pt>
                <c:pt idx="711">
                  <c:v>1E-4</c:v>
                </c:pt>
                <c:pt idx="712">
                  <c:v>1E-4</c:v>
                </c:pt>
                <c:pt idx="713">
                  <c:v>1E-4</c:v>
                </c:pt>
                <c:pt idx="714">
                  <c:v>1E-4</c:v>
                </c:pt>
                <c:pt idx="715">
                  <c:v>1E-4</c:v>
                </c:pt>
                <c:pt idx="716">
                  <c:v>1E-4</c:v>
                </c:pt>
                <c:pt idx="717">
                  <c:v>1E-4</c:v>
                </c:pt>
                <c:pt idx="718">
                  <c:v>2.0001000000000002</c:v>
                </c:pt>
                <c:pt idx="719">
                  <c:v>1E-4</c:v>
                </c:pt>
                <c:pt idx="720">
                  <c:v>1E-4</c:v>
                </c:pt>
                <c:pt idx="721">
                  <c:v>1E-4</c:v>
                </c:pt>
                <c:pt idx="722">
                  <c:v>1E-4</c:v>
                </c:pt>
                <c:pt idx="723">
                  <c:v>1E-4</c:v>
                </c:pt>
                <c:pt idx="724">
                  <c:v>1E-4</c:v>
                </c:pt>
                <c:pt idx="725">
                  <c:v>1.0001</c:v>
                </c:pt>
                <c:pt idx="726">
                  <c:v>1E-4</c:v>
                </c:pt>
                <c:pt idx="727">
                  <c:v>1E-4</c:v>
                </c:pt>
                <c:pt idx="728">
                  <c:v>1E-4</c:v>
                </c:pt>
                <c:pt idx="729">
                  <c:v>1E-4</c:v>
                </c:pt>
                <c:pt idx="730">
                  <c:v>1E-4</c:v>
                </c:pt>
                <c:pt idx="731">
                  <c:v>1E-4</c:v>
                </c:pt>
                <c:pt idx="732">
                  <c:v>1E-4</c:v>
                </c:pt>
                <c:pt idx="733">
                  <c:v>1E-4</c:v>
                </c:pt>
                <c:pt idx="734">
                  <c:v>1E-4</c:v>
                </c:pt>
                <c:pt idx="735">
                  <c:v>1E-4</c:v>
                </c:pt>
                <c:pt idx="736">
                  <c:v>1E-4</c:v>
                </c:pt>
                <c:pt idx="737">
                  <c:v>1E-4</c:v>
                </c:pt>
                <c:pt idx="738">
                  <c:v>1E-4</c:v>
                </c:pt>
                <c:pt idx="739">
                  <c:v>1E-4</c:v>
                </c:pt>
                <c:pt idx="740">
                  <c:v>1E-4</c:v>
                </c:pt>
                <c:pt idx="741">
                  <c:v>1E-4</c:v>
                </c:pt>
                <c:pt idx="742">
                  <c:v>1E-4</c:v>
                </c:pt>
                <c:pt idx="743">
                  <c:v>1E-4</c:v>
                </c:pt>
                <c:pt idx="744">
                  <c:v>1E-4</c:v>
                </c:pt>
                <c:pt idx="745">
                  <c:v>1E-4</c:v>
                </c:pt>
                <c:pt idx="746">
                  <c:v>1E-4</c:v>
                </c:pt>
                <c:pt idx="747">
                  <c:v>1E-4</c:v>
                </c:pt>
                <c:pt idx="748">
                  <c:v>1E-4</c:v>
                </c:pt>
                <c:pt idx="749">
                  <c:v>1E-4</c:v>
                </c:pt>
                <c:pt idx="750">
                  <c:v>1E-4</c:v>
                </c:pt>
                <c:pt idx="751">
                  <c:v>1E-4</c:v>
                </c:pt>
                <c:pt idx="752">
                  <c:v>1E-4</c:v>
                </c:pt>
                <c:pt idx="753">
                  <c:v>1E-4</c:v>
                </c:pt>
                <c:pt idx="754">
                  <c:v>1.0001</c:v>
                </c:pt>
                <c:pt idx="755">
                  <c:v>1E-4</c:v>
                </c:pt>
                <c:pt idx="756">
                  <c:v>1E-4</c:v>
                </c:pt>
                <c:pt idx="757">
                  <c:v>1E-4</c:v>
                </c:pt>
                <c:pt idx="758">
                  <c:v>1E-4</c:v>
                </c:pt>
                <c:pt idx="759">
                  <c:v>1E-4</c:v>
                </c:pt>
                <c:pt idx="760">
                  <c:v>1E-4</c:v>
                </c:pt>
                <c:pt idx="761">
                  <c:v>1.0001</c:v>
                </c:pt>
                <c:pt idx="762">
                  <c:v>1E-4</c:v>
                </c:pt>
                <c:pt idx="763">
                  <c:v>1E-4</c:v>
                </c:pt>
                <c:pt idx="764">
                  <c:v>1E-4</c:v>
                </c:pt>
                <c:pt idx="765">
                  <c:v>1E-4</c:v>
                </c:pt>
                <c:pt idx="766">
                  <c:v>1E-4</c:v>
                </c:pt>
                <c:pt idx="767">
                  <c:v>1E-4</c:v>
                </c:pt>
                <c:pt idx="768">
                  <c:v>1.0001</c:v>
                </c:pt>
                <c:pt idx="769">
                  <c:v>1E-4</c:v>
                </c:pt>
                <c:pt idx="770">
                  <c:v>1E-4</c:v>
                </c:pt>
                <c:pt idx="771">
                  <c:v>1E-4</c:v>
                </c:pt>
                <c:pt idx="772">
                  <c:v>1E-4</c:v>
                </c:pt>
                <c:pt idx="773">
                  <c:v>1E-4</c:v>
                </c:pt>
                <c:pt idx="774">
                  <c:v>1E-4</c:v>
                </c:pt>
                <c:pt idx="775">
                  <c:v>1E-4</c:v>
                </c:pt>
                <c:pt idx="776">
                  <c:v>1.0001</c:v>
                </c:pt>
                <c:pt idx="777">
                  <c:v>1E-4</c:v>
                </c:pt>
                <c:pt idx="778">
                  <c:v>1E-4</c:v>
                </c:pt>
                <c:pt idx="779">
                  <c:v>1E-4</c:v>
                </c:pt>
                <c:pt idx="780">
                  <c:v>1E-4</c:v>
                </c:pt>
                <c:pt idx="781">
                  <c:v>1E-4</c:v>
                </c:pt>
                <c:pt idx="782">
                  <c:v>1E-4</c:v>
                </c:pt>
                <c:pt idx="783">
                  <c:v>1E-4</c:v>
                </c:pt>
                <c:pt idx="784">
                  <c:v>1E-4</c:v>
                </c:pt>
                <c:pt idx="785">
                  <c:v>1E-4</c:v>
                </c:pt>
                <c:pt idx="786">
                  <c:v>1E-4</c:v>
                </c:pt>
                <c:pt idx="787">
                  <c:v>1E-4</c:v>
                </c:pt>
                <c:pt idx="788">
                  <c:v>1E-4</c:v>
                </c:pt>
                <c:pt idx="789">
                  <c:v>1E-4</c:v>
                </c:pt>
                <c:pt idx="790">
                  <c:v>1E-4</c:v>
                </c:pt>
                <c:pt idx="791">
                  <c:v>1E-4</c:v>
                </c:pt>
                <c:pt idx="792">
                  <c:v>1E-4</c:v>
                </c:pt>
                <c:pt idx="793">
                  <c:v>1E-4</c:v>
                </c:pt>
                <c:pt idx="794">
                  <c:v>1E-4</c:v>
                </c:pt>
                <c:pt idx="795">
                  <c:v>1E-4</c:v>
                </c:pt>
                <c:pt idx="796">
                  <c:v>1E-4</c:v>
                </c:pt>
                <c:pt idx="797">
                  <c:v>1E-4</c:v>
                </c:pt>
                <c:pt idx="798">
                  <c:v>1.0001</c:v>
                </c:pt>
                <c:pt idx="799">
                  <c:v>1E-4</c:v>
                </c:pt>
                <c:pt idx="800">
                  <c:v>1E-4</c:v>
                </c:pt>
                <c:pt idx="801">
                  <c:v>1E-4</c:v>
                </c:pt>
                <c:pt idx="802">
                  <c:v>1E-4</c:v>
                </c:pt>
                <c:pt idx="803">
                  <c:v>1E-4</c:v>
                </c:pt>
                <c:pt idx="804">
                  <c:v>1E-4</c:v>
                </c:pt>
                <c:pt idx="805">
                  <c:v>1E-4</c:v>
                </c:pt>
                <c:pt idx="806">
                  <c:v>1E-4</c:v>
                </c:pt>
                <c:pt idx="807">
                  <c:v>1E-4</c:v>
                </c:pt>
                <c:pt idx="808">
                  <c:v>1E-4</c:v>
                </c:pt>
                <c:pt idx="809">
                  <c:v>1E-4</c:v>
                </c:pt>
                <c:pt idx="810">
                  <c:v>1E-4</c:v>
                </c:pt>
                <c:pt idx="811">
                  <c:v>1E-4</c:v>
                </c:pt>
                <c:pt idx="812">
                  <c:v>1E-4</c:v>
                </c:pt>
                <c:pt idx="813">
                  <c:v>1E-4</c:v>
                </c:pt>
                <c:pt idx="814">
                  <c:v>1E-4</c:v>
                </c:pt>
                <c:pt idx="815">
                  <c:v>1E-4</c:v>
                </c:pt>
                <c:pt idx="816">
                  <c:v>1E-4</c:v>
                </c:pt>
                <c:pt idx="817">
                  <c:v>1E-4</c:v>
                </c:pt>
                <c:pt idx="818">
                  <c:v>1E-4</c:v>
                </c:pt>
                <c:pt idx="819">
                  <c:v>1E-4</c:v>
                </c:pt>
                <c:pt idx="820">
                  <c:v>1E-4</c:v>
                </c:pt>
                <c:pt idx="821">
                  <c:v>1E-4</c:v>
                </c:pt>
                <c:pt idx="822">
                  <c:v>1E-4</c:v>
                </c:pt>
                <c:pt idx="823">
                  <c:v>1E-4</c:v>
                </c:pt>
                <c:pt idx="824">
                  <c:v>1E-4</c:v>
                </c:pt>
                <c:pt idx="825">
                  <c:v>1E-4</c:v>
                </c:pt>
                <c:pt idx="826">
                  <c:v>1E-4</c:v>
                </c:pt>
                <c:pt idx="827">
                  <c:v>1E-4</c:v>
                </c:pt>
                <c:pt idx="828">
                  <c:v>1E-4</c:v>
                </c:pt>
                <c:pt idx="829">
                  <c:v>1E-4</c:v>
                </c:pt>
                <c:pt idx="830">
                  <c:v>1E-4</c:v>
                </c:pt>
                <c:pt idx="831">
                  <c:v>1E-4</c:v>
                </c:pt>
                <c:pt idx="832">
                  <c:v>1E-4</c:v>
                </c:pt>
                <c:pt idx="833">
                  <c:v>1E-4</c:v>
                </c:pt>
                <c:pt idx="834">
                  <c:v>1E-4</c:v>
                </c:pt>
                <c:pt idx="835">
                  <c:v>1E-4</c:v>
                </c:pt>
                <c:pt idx="836">
                  <c:v>1E-4</c:v>
                </c:pt>
                <c:pt idx="837">
                  <c:v>1E-4</c:v>
                </c:pt>
                <c:pt idx="838">
                  <c:v>1E-4</c:v>
                </c:pt>
                <c:pt idx="839">
                  <c:v>1E-4</c:v>
                </c:pt>
                <c:pt idx="840">
                  <c:v>1E-4</c:v>
                </c:pt>
                <c:pt idx="841">
                  <c:v>1E-4</c:v>
                </c:pt>
                <c:pt idx="842">
                  <c:v>1E-4</c:v>
                </c:pt>
                <c:pt idx="843">
                  <c:v>1E-4</c:v>
                </c:pt>
                <c:pt idx="844">
                  <c:v>1E-4</c:v>
                </c:pt>
                <c:pt idx="845">
                  <c:v>1E-4</c:v>
                </c:pt>
                <c:pt idx="846">
                  <c:v>1E-4</c:v>
                </c:pt>
                <c:pt idx="847">
                  <c:v>1E-4</c:v>
                </c:pt>
                <c:pt idx="848">
                  <c:v>1E-4</c:v>
                </c:pt>
                <c:pt idx="849">
                  <c:v>1E-4</c:v>
                </c:pt>
                <c:pt idx="850">
                  <c:v>1E-4</c:v>
                </c:pt>
                <c:pt idx="851">
                  <c:v>1E-4</c:v>
                </c:pt>
                <c:pt idx="852">
                  <c:v>1E-4</c:v>
                </c:pt>
                <c:pt idx="853">
                  <c:v>1E-4</c:v>
                </c:pt>
                <c:pt idx="854">
                  <c:v>1E-4</c:v>
                </c:pt>
                <c:pt idx="855">
                  <c:v>1E-4</c:v>
                </c:pt>
                <c:pt idx="856">
                  <c:v>1E-4</c:v>
                </c:pt>
                <c:pt idx="857">
                  <c:v>1E-4</c:v>
                </c:pt>
                <c:pt idx="858">
                  <c:v>1E-4</c:v>
                </c:pt>
                <c:pt idx="859">
                  <c:v>1E-4</c:v>
                </c:pt>
                <c:pt idx="860">
                  <c:v>1E-4</c:v>
                </c:pt>
                <c:pt idx="861">
                  <c:v>1E-4</c:v>
                </c:pt>
                <c:pt idx="862">
                  <c:v>1E-4</c:v>
                </c:pt>
                <c:pt idx="863">
                  <c:v>1.0001</c:v>
                </c:pt>
                <c:pt idx="864">
                  <c:v>1E-4</c:v>
                </c:pt>
                <c:pt idx="865">
                  <c:v>1E-4</c:v>
                </c:pt>
                <c:pt idx="866">
                  <c:v>1E-4</c:v>
                </c:pt>
                <c:pt idx="867">
                  <c:v>1E-4</c:v>
                </c:pt>
                <c:pt idx="868">
                  <c:v>1E-4</c:v>
                </c:pt>
                <c:pt idx="869">
                  <c:v>1E-4</c:v>
                </c:pt>
                <c:pt idx="870">
                  <c:v>1E-4</c:v>
                </c:pt>
                <c:pt idx="871">
                  <c:v>1E-4</c:v>
                </c:pt>
                <c:pt idx="872">
                  <c:v>1E-4</c:v>
                </c:pt>
                <c:pt idx="873">
                  <c:v>1E-4</c:v>
                </c:pt>
                <c:pt idx="874">
                  <c:v>1E-4</c:v>
                </c:pt>
                <c:pt idx="875">
                  <c:v>1E-4</c:v>
                </c:pt>
                <c:pt idx="876">
                  <c:v>1E-4</c:v>
                </c:pt>
                <c:pt idx="877">
                  <c:v>1.0001</c:v>
                </c:pt>
                <c:pt idx="878">
                  <c:v>1E-4</c:v>
                </c:pt>
                <c:pt idx="879">
                  <c:v>1E-4</c:v>
                </c:pt>
                <c:pt idx="880">
                  <c:v>1E-4</c:v>
                </c:pt>
                <c:pt idx="881">
                  <c:v>1E-4</c:v>
                </c:pt>
                <c:pt idx="882">
                  <c:v>1E-4</c:v>
                </c:pt>
                <c:pt idx="883">
                  <c:v>1E-4</c:v>
                </c:pt>
                <c:pt idx="884">
                  <c:v>1.0001</c:v>
                </c:pt>
                <c:pt idx="885">
                  <c:v>1E-4</c:v>
                </c:pt>
                <c:pt idx="886">
                  <c:v>1E-4</c:v>
                </c:pt>
                <c:pt idx="887">
                  <c:v>1.0001</c:v>
                </c:pt>
                <c:pt idx="888">
                  <c:v>1.0001</c:v>
                </c:pt>
                <c:pt idx="889">
                  <c:v>1E-4</c:v>
                </c:pt>
                <c:pt idx="890">
                  <c:v>1E-4</c:v>
                </c:pt>
                <c:pt idx="891">
                  <c:v>1E-4</c:v>
                </c:pt>
                <c:pt idx="892">
                  <c:v>1.0001</c:v>
                </c:pt>
                <c:pt idx="893">
                  <c:v>1E-4</c:v>
                </c:pt>
                <c:pt idx="894">
                  <c:v>1.0001</c:v>
                </c:pt>
                <c:pt idx="895">
                  <c:v>1E-4</c:v>
                </c:pt>
                <c:pt idx="896">
                  <c:v>1E-4</c:v>
                </c:pt>
                <c:pt idx="897">
                  <c:v>1E-4</c:v>
                </c:pt>
                <c:pt idx="898">
                  <c:v>1.0001</c:v>
                </c:pt>
                <c:pt idx="899">
                  <c:v>1.0001</c:v>
                </c:pt>
                <c:pt idx="900">
                  <c:v>1E-4</c:v>
                </c:pt>
                <c:pt idx="901">
                  <c:v>1E-4</c:v>
                </c:pt>
                <c:pt idx="902">
                  <c:v>1E-4</c:v>
                </c:pt>
                <c:pt idx="903">
                  <c:v>2.0001000000000002</c:v>
                </c:pt>
                <c:pt idx="904">
                  <c:v>1.0001</c:v>
                </c:pt>
                <c:pt idx="905">
                  <c:v>2.0001000000000002</c:v>
                </c:pt>
                <c:pt idx="906">
                  <c:v>1.0001</c:v>
                </c:pt>
                <c:pt idx="907">
                  <c:v>3.0001000000000002</c:v>
                </c:pt>
                <c:pt idx="908">
                  <c:v>34.000100000000003</c:v>
                </c:pt>
                <c:pt idx="909">
                  <c:v>71.000100000000003</c:v>
                </c:pt>
                <c:pt idx="910">
                  <c:v>59.000100000000003</c:v>
                </c:pt>
                <c:pt idx="911">
                  <c:v>35.000100000000003</c:v>
                </c:pt>
                <c:pt idx="912">
                  <c:v>1.0001</c:v>
                </c:pt>
                <c:pt idx="913">
                  <c:v>1E-4</c:v>
                </c:pt>
                <c:pt idx="914">
                  <c:v>1E-4</c:v>
                </c:pt>
                <c:pt idx="915">
                  <c:v>1E-4</c:v>
                </c:pt>
                <c:pt idx="916">
                  <c:v>1E-4</c:v>
                </c:pt>
                <c:pt idx="917">
                  <c:v>1E-4</c:v>
                </c:pt>
                <c:pt idx="918">
                  <c:v>1.0001</c:v>
                </c:pt>
                <c:pt idx="919">
                  <c:v>1E-4</c:v>
                </c:pt>
                <c:pt idx="920">
                  <c:v>1E-4</c:v>
                </c:pt>
                <c:pt idx="921">
                  <c:v>1E-4</c:v>
                </c:pt>
                <c:pt idx="922">
                  <c:v>1E-4</c:v>
                </c:pt>
                <c:pt idx="923">
                  <c:v>1E-4</c:v>
                </c:pt>
                <c:pt idx="924">
                  <c:v>1E-4</c:v>
                </c:pt>
                <c:pt idx="925">
                  <c:v>1E-4</c:v>
                </c:pt>
                <c:pt idx="926">
                  <c:v>1E-4</c:v>
                </c:pt>
                <c:pt idx="927">
                  <c:v>1E-4</c:v>
                </c:pt>
                <c:pt idx="928">
                  <c:v>1E-4</c:v>
                </c:pt>
                <c:pt idx="929">
                  <c:v>1E-4</c:v>
                </c:pt>
                <c:pt idx="930">
                  <c:v>1E-4</c:v>
                </c:pt>
                <c:pt idx="931">
                  <c:v>1E-4</c:v>
                </c:pt>
                <c:pt idx="932">
                  <c:v>1E-4</c:v>
                </c:pt>
                <c:pt idx="933">
                  <c:v>1E-4</c:v>
                </c:pt>
                <c:pt idx="934">
                  <c:v>1E-4</c:v>
                </c:pt>
                <c:pt idx="935">
                  <c:v>1E-4</c:v>
                </c:pt>
                <c:pt idx="936">
                  <c:v>1E-4</c:v>
                </c:pt>
                <c:pt idx="937">
                  <c:v>1E-4</c:v>
                </c:pt>
                <c:pt idx="938">
                  <c:v>1E-4</c:v>
                </c:pt>
                <c:pt idx="939">
                  <c:v>1E-4</c:v>
                </c:pt>
                <c:pt idx="940">
                  <c:v>1E-4</c:v>
                </c:pt>
                <c:pt idx="941">
                  <c:v>1E-4</c:v>
                </c:pt>
                <c:pt idx="942">
                  <c:v>1E-4</c:v>
                </c:pt>
                <c:pt idx="943">
                  <c:v>1E-4</c:v>
                </c:pt>
                <c:pt idx="944">
                  <c:v>1E-4</c:v>
                </c:pt>
                <c:pt idx="945">
                  <c:v>1E-4</c:v>
                </c:pt>
                <c:pt idx="946">
                  <c:v>1E-4</c:v>
                </c:pt>
                <c:pt idx="947">
                  <c:v>1E-4</c:v>
                </c:pt>
                <c:pt idx="948">
                  <c:v>1E-4</c:v>
                </c:pt>
                <c:pt idx="949">
                  <c:v>1E-4</c:v>
                </c:pt>
                <c:pt idx="950">
                  <c:v>1E-4</c:v>
                </c:pt>
                <c:pt idx="951">
                  <c:v>1E-4</c:v>
                </c:pt>
                <c:pt idx="952">
                  <c:v>1E-4</c:v>
                </c:pt>
                <c:pt idx="953">
                  <c:v>1.0001</c:v>
                </c:pt>
                <c:pt idx="954">
                  <c:v>1E-4</c:v>
                </c:pt>
                <c:pt idx="955">
                  <c:v>1E-4</c:v>
                </c:pt>
                <c:pt idx="956">
                  <c:v>1E-4</c:v>
                </c:pt>
                <c:pt idx="957">
                  <c:v>1E-4</c:v>
                </c:pt>
                <c:pt idx="958">
                  <c:v>1E-4</c:v>
                </c:pt>
                <c:pt idx="959">
                  <c:v>1E-4</c:v>
                </c:pt>
                <c:pt idx="960">
                  <c:v>1E-4</c:v>
                </c:pt>
                <c:pt idx="961">
                  <c:v>1E-4</c:v>
                </c:pt>
                <c:pt idx="962">
                  <c:v>1E-4</c:v>
                </c:pt>
                <c:pt idx="963">
                  <c:v>1E-4</c:v>
                </c:pt>
                <c:pt idx="964">
                  <c:v>1E-4</c:v>
                </c:pt>
                <c:pt idx="965">
                  <c:v>1E-4</c:v>
                </c:pt>
                <c:pt idx="966">
                  <c:v>1E-4</c:v>
                </c:pt>
                <c:pt idx="967">
                  <c:v>1E-4</c:v>
                </c:pt>
                <c:pt idx="968">
                  <c:v>1E-4</c:v>
                </c:pt>
                <c:pt idx="969">
                  <c:v>1E-4</c:v>
                </c:pt>
                <c:pt idx="970">
                  <c:v>1E-4</c:v>
                </c:pt>
                <c:pt idx="971">
                  <c:v>1E-4</c:v>
                </c:pt>
                <c:pt idx="972">
                  <c:v>1E-4</c:v>
                </c:pt>
                <c:pt idx="973">
                  <c:v>1E-4</c:v>
                </c:pt>
                <c:pt idx="974">
                  <c:v>1E-4</c:v>
                </c:pt>
                <c:pt idx="975">
                  <c:v>1E-4</c:v>
                </c:pt>
                <c:pt idx="976">
                  <c:v>1E-4</c:v>
                </c:pt>
                <c:pt idx="977">
                  <c:v>1E-4</c:v>
                </c:pt>
                <c:pt idx="978">
                  <c:v>1E-4</c:v>
                </c:pt>
                <c:pt idx="979">
                  <c:v>1E-4</c:v>
                </c:pt>
                <c:pt idx="980">
                  <c:v>1E-4</c:v>
                </c:pt>
                <c:pt idx="981">
                  <c:v>1E-4</c:v>
                </c:pt>
                <c:pt idx="982">
                  <c:v>1E-4</c:v>
                </c:pt>
                <c:pt idx="983">
                  <c:v>1E-4</c:v>
                </c:pt>
                <c:pt idx="984">
                  <c:v>1E-4</c:v>
                </c:pt>
                <c:pt idx="985">
                  <c:v>1E-4</c:v>
                </c:pt>
                <c:pt idx="986">
                  <c:v>1E-4</c:v>
                </c:pt>
                <c:pt idx="987">
                  <c:v>1E-4</c:v>
                </c:pt>
                <c:pt idx="988">
                  <c:v>1E-4</c:v>
                </c:pt>
                <c:pt idx="989">
                  <c:v>1E-4</c:v>
                </c:pt>
                <c:pt idx="990">
                  <c:v>1E-4</c:v>
                </c:pt>
                <c:pt idx="991">
                  <c:v>1E-4</c:v>
                </c:pt>
                <c:pt idx="992">
                  <c:v>1E-4</c:v>
                </c:pt>
                <c:pt idx="993">
                  <c:v>1E-4</c:v>
                </c:pt>
                <c:pt idx="994">
                  <c:v>1E-4</c:v>
                </c:pt>
                <c:pt idx="995">
                  <c:v>1E-4</c:v>
                </c:pt>
                <c:pt idx="996">
                  <c:v>1E-4</c:v>
                </c:pt>
                <c:pt idx="997">
                  <c:v>1E-4</c:v>
                </c:pt>
                <c:pt idx="998">
                  <c:v>1E-4</c:v>
                </c:pt>
                <c:pt idx="999">
                  <c:v>1E-4</c:v>
                </c:pt>
                <c:pt idx="1000">
                  <c:v>1E-4</c:v>
                </c:pt>
                <c:pt idx="1001">
                  <c:v>1E-4</c:v>
                </c:pt>
                <c:pt idx="1002">
                  <c:v>1E-4</c:v>
                </c:pt>
                <c:pt idx="1003">
                  <c:v>1E-4</c:v>
                </c:pt>
                <c:pt idx="1004">
                  <c:v>1E-4</c:v>
                </c:pt>
                <c:pt idx="1005">
                  <c:v>1E-4</c:v>
                </c:pt>
                <c:pt idx="1006">
                  <c:v>1E-4</c:v>
                </c:pt>
                <c:pt idx="1007">
                  <c:v>1E-4</c:v>
                </c:pt>
                <c:pt idx="1008">
                  <c:v>1E-4</c:v>
                </c:pt>
                <c:pt idx="1009">
                  <c:v>1E-4</c:v>
                </c:pt>
                <c:pt idx="1010">
                  <c:v>1E-4</c:v>
                </c:pt>
                <c:pt idx="1011">
                  <c:v>1E-4</c:v>
                </c:pt>
                <c:pt idx="1012">
                  <c:v>1E-4</c:v>
                </c:pt>
                <c:pt idx="1013">
                  <c:v>1E-4</c:v>
                </c:pt>
                <c:pt idx="1014">
                  <c:v>1E-4</c:v>
                </c:pt>
                <c:pt idx="1015">
                  <c:v>1E-4</c:v>
                </c:pt>
                <c:pt idx="1016">
                  <c:v>1E-4</c:v>
                </c:pt>
                <c:pt idx="1017">
                  <c:v>1E-4</c:v>
                </c:pt>
                <c:pt idx="1018">
                  <c:v>1E-4</c:v>
                </c:pt>
                <c:pt idx="1019">
                  <c:v>1E-4</c:v>
                </c:pt>
                <c:pt idx="1020">
                  <c:v>1E-4</c:v>
                </c:pt>
                <c:pt idx="1021">
                  <c:v>1E-4</c:v>
                </c:pt>
                <c:pt idx="1022">
                  <c:v>1E-4</c:v>
                </c:pt>
                <c:pt idx="1023">
                  <c:v>1E-4</c:v>
                </c:pt>
                <c:pt idx="1024">
                  <c:v>1E-4</c:v>
                </c:pt>
                <c:pt idx="1025">
                  <c:v>1E-4</c:v>
                </c:pt>
                <c:pt idx="1026">
                  <c:v>1E-4</c:v>
                </c:pt>
                <c:pt idx="1027">
                  <c:v>1E-4</c:v>
                </c:pt>
                <c:pt idx="1028">
                  <c:v>1E-4</c:v>
                </c:pt>
                <c:pt idx="1029">
                  <c:v>1E-4</c:v>
                </c:pt>
                <c:pt idx="1030">
                  <c:v>1E-4</c:v>
                </c:pt>
                <c:pt idx="1031">
                  <c:v>1E-4</c:v>
                </c:pt>
                <c:pt idx="1032">
                  <c:v>1E-4</c:v>
                </c:pt>
                <c:pt idx="1033">
                  <c:v>1E-4</c:v>
                </c:pt>
                <c:pt idx="1034">
                  <c:v>1E-4</c:v>
                </c:pt>
                <c:pt idx="1035">
                  <c:v>1E-4</c:v>
                </c:pt>
                <c:pt idx="1036">
                  <c:v>1E-4</c:v>
                </c:pt>
                <c:pt idx="1037">
                  <c:v>1E-4</c:v>
                </c:pt>
                <c:pt idx="1038">
                  <c:v>1E-4</c:v>
                </c:pt>
                <c:pt idx="1039">
                  <c:v>1E-4</c:v>
                </c:pt>
                <c:pt idx="1040">
                  <c:v>1E-4</c:v>
                </c:pt>
                <c:pt idx="1041">
                  <c:v>1E-4</c:v>
                </c:pt>
                <c:pt idx="1042">
                  <c:v>1E-4</c:v>
                </c:pt>
                <c:pt idx="1043">
                  <c:v>1E-4</c:v>
                </c:pt>
                <c:pt idx="1044">
                  <c:v>1E-4</c:v>
                </c:pt>
                <c:pt idx="1045">
                  <c:v>1E-4</c:v>
                </c:pt>
                <c:pt idx="1046">
                  <c:v>1.0001</c:v>
                </c:pt>
                <c:pt idx="1047">
                  <c:v>1E-4</c:v>
                </c:pt>
                <c:pt idx="1048">
                  <c:v>1E-4</c:v>
                </c:pt>
                <c:pt idx="1049">
                  <c:v>1E-4</c:v>
                </c:pt>
                <c:pt idx="1050">
                  <c:v>1E-4</c:v>
                </c:pt>
                <c:pt idx="1051">
                  <c:v>1E-4</c:v>
                </c:pt>
                <c:pt idx="1052">
                  <c:v>1E-4</c:v>
                </c:pt>
                <c:pt idx="1053">
                  <c:v>1E-4</c:v>
                </c:pt>
                <c:pt idx="1054">
                  <c:v>1E-4</c:v>
                </c:pt>
                <c:pt idx="1055">
                  <c:v>1E-4</c:v>
                </c:pt>
                <c:pt idx="1056">
                  <c:v>1E-4</c:v>
                </c:pt>
                <c:pt idx="1057">
                  <c:v>1E-4</c:v>
                </c:pt>
                <c:pt idx="1058">
                  <c:v>1E-4</c:v>
                </c:pt>
                <c:pt idx="1059">
                  <c:v>1.0001</c:v>
                </c:pt>
                <c:pt idx="1060">
                  <c:v>1E-4</c:v>
                </c:pt>
                <c:pt idx="1061">
                  <c:v>1E-4</c:v>
                </c:pt>
                <c:pt idx="1062">
                  <c:v>1E-4</c:v>
                </c:pt>
                <c:pt idx="1063">
                  <c:v>1E-4</c:v>
                </c:pt>
                <c:pt idx="1064">
                  <c:v>1E-4</c:v>
                </c:pt>
                <c:pt idx="1065">
                  <c:v>1E-4</c:v>
                </c:pt>
                <c:pt idx="1066">
                  <c:v>1E-4</c:v>
                </c:pt>
                <c:pt idx="1067">
                  <c:v>1E-4</c:v>
                </c:pt>
                <c:pt idx="1068">
                  <c:v>1E-4</c:v>
                </c:pt>
                <c:pt idx="1069">
                  <c:v>1E-4</c:v>
                </c:pt>
                <c:pt idx="1070">
                  <c:v>1E-4</c:v>
                </c:pt>
                <c:pt idx="1071">
                  <c:v>1E-4</c:v>
                </c:pt>
                <c:pt idx="1072">
                  <c:v>1E-4</c:v>
                </c:pt>
                <c:pt idx="1073">
                  <c:v>1E-4</c:v>
                </c:pt>
                <c:pt idx="1074">
                  <c:v>1E-4</c:v>
                </c:pt>
                <c:pt idx="1075">
                  <c:v>1E-4</c:v>
                </c:pt>
                <c:pt idx="1076">
                  <c:v>1E-4</c:v>
                </c:pt>
                <c:pt idx="1077">
                  <c:v>1E-4</c:v>
                </c:pt>
                <c:pt idx="1078">
                  <c:v>1E-4</c:v>
                </c:pt>
                <c:pt idx="1079">
                  <c:v>1E-4</c:v>
                </c:pt>
                <c:pt idx="1080">
                  <c:v>1E-4</c:v>
                </c:pt>
                <c:pt idx="1081">
                  <c:v>1E-4</c:v>
                </c:pt>
                <c:pt idx="1082">
                  <c:v>1E-4</c:v>
                </c:pt>
                <c:pt idx="1083">
                  <c:v>1E-4</c:v>
                </c:pt>
                <c:pt idx="1084">
                  <c:v>1E-4</c:v>
                </c:pt>
                <c:pt idx="1085">
                  <c:v>1E-4</c:v>
                </c:pt>
                <c:pt idx="1086">
                  <c:v>1E-4</c:v>
                </c:pt>
                <c:pt idx="1087">
                  <c:v>1E-4</c:v>
                </c:pt>
                <c:pt idx="1088">
                  <c:v>1E-4</c:v>
                </c:pt>
                <c:pt idx="1089">
                  <c:v>1E-4</c:v>
                </c:pt>
                <c:pt idx="1090">
                  <c:v>1E-4</c:v>
                </c:pt>
                <c:pt idx="1091">
                  <c:v>1E-4</c:v>
                </c:pt>
                <c:pt idx="1092">
                  <c:v>1E-4</c:v>
                </c:pt>
                <c:pt idx="1093">
                  <c:v>1E-4</c:v>
                </c:pt>
                <c:pt idx="1094">
                  <c:v>1E-4</c:v>
                </c:pt>
                <c:pt idx="1095">
                  <c:v>1E-4</c:v>
                </c:pt>
                <c:pt idx="1096">
                  <c:v>1E-4</c:v>
                </c:pt>
                <c:pt idx="1097">
                  <c:v>1E-4</c:v>
                </c:pt>
                <c:pt idx="1098">
                  <c:v>1E-4</c:v>
                </c:pt>
                <c:pt idx="1099">
                  <c:v>1E-4</c:v>
                </c:pt>
                <c:pt idx="1100">
                  <c:v>2.0001000000000002</c:v>
                </c:pt>
                <c:pt idx="1101">
                  <c:v>1E-4</c:v>
                </c:pt>
                <c:pt idx="1102">
                  <c:v>1E-4</c:v>
                </c:pt>
                <c:pt idx="1103">
                  <c:v>1E-4</c:v>
                </c:pt>
                <c:pt idx="1104">
                  <c:v>1E-4</c:v>
                </c:pt>
                <c:pt idx="1105">
                  <c:v>1E-4</c:v>
                </c:pt>
                <c:pt idx="1106">
                  <c:v>1E-4</c:v>
                </c:pt>
                <c:pt idx="1107">
                  <c:v>1E-4</c:v>
                </c:pt>
                <c:pt idx="1108">
                  <c:v>1E-4</c:v>
                </c:pt>
                <c:pt idx="1109">
                  <c:v>1E-4</c:v>
                </c:pt>
                <c:pt idx="1110">
                  <c:v>1E-4</c:v>
                </c:pt>
                <c:pt idx="1111">
                  <c:v>1E-4</c:v>
                </c:pt>
                <c:pt idx="1112">
                  <c:v>1E-4</c:v>
                </c:pt>
                <c:pt idx="1113">
                  <c:v>1E-4</c:v>
                </c:pt>
                <c:pt idx="1114">
                  <c:v>1E-4</c:v>
                </c:pt>
                <c:pt idx="1115">
                  <c:v>1E-4</c:v>
                </c:pt>
                <c:pt idx="1116">
                  <c:v>1E-4</c:v>
                </c:pt>
                <c:pt idx="1117">
                  <c:v>1E-4</c:v>
                </c:pt>
                <c:pt idx="1118">
                  <c:v>1E-4</c:v>
                </c:pt>
                <c:pt idx="1119">
                  <c:v>1.0001</c:v>
                </c:pt>
                <c:pt idx="1120">
                  <c:v>1E-4</c:v>
                </c:pt>
                <c:pt idx="1121">
                  <c:v>1E-4</c:v>
                </c:pt>
                <c:pt idx="1122">
                  <c:v>1E-4</c:v>
                </c:pt>
                <c:pt idx="1123">
                  <c:v>1E-4</c:v>
                </c:pt>
                <c:pt idx="1124">
                  <c:v>1E-4</c:v>
                </c:pt>
                <c:pt idx="1125">
                  <c:v>1E-4</c:v>
                </c:pt>
                <c:pt idx="1126">
                  <c:v>1E-4</c:v>
                </c:pt>
                <c:pt idx="1127">
                  <c:v>1E-4</c:v>
                </c:pt>
                <c:pt idx="1128">
                  <c:v>1.0001</c:v>
                </c:pt>
                <c:pt idx="1129">
                  <c:v>1E-4</c:v>
                </c:pt>
                <c:pt idx="1130">
                  <c:v>1E-4</c:v>
                </c:pt>
                <c:pt idx="1131">
                  <c:v>1.0001</c:v>
                </c:pt>
                <c:pt idx="1132">
                  <c:v>1E-4</c:v>
                </c:pt>
                <c:pt idx="1133">
                  <c:v>1E-4</c:v>
                </c:pt>
                <c:pt idx="1134">
                  <c:v>1E-4</c:v>
                </c:pt>
                <c:pt idx="1135">
                  <c:v>1.0001</c:v>
                </c:pt>
                <c:pt idx="1136">
                  <c:v>1E-4</c:v>
                </c:pt>
                <c:pt idx="1137">
                  <c:v>1E-4</c:v>
                </c:pt>
                <c:pt idx="1138">
                  <c:v>1E-4</c:v>
                </c:pt>
                <c:pt idx="1139">
                  <c:v>1E-4</c:v>
                </c:pt>
                <c:pt idx="1140">
                  <c:v>1E-4</c:v>
                </c:pt>
                <c:pt idx="1141">
                  <c:v>1E-4</c:v>
                </c:pt>
                <c:pt idx="1142">
                  <c:v>1E-4</c:v>
                </c:pt>
                <c:pt idx="1143">
                  <c:v>1E-4</c:v>
                </c:pt>
                <c:pt idx="1144">
                  <c:v>1E-4</c:v>
                </c:pt>
                <c:pt idx="1145">
                  <c:v>1E-4</c:v>
                </c:pt>
                <c:pt idx="1146">
                  <c:v>1E-4</c:v>
                </c:pt>
                <c:pt idx="1147">
                  <c:v>1E-4</c:v>
                </c:pt>
                <c:pt idx="1148">
                  <c:v>1E-4</c:v>
                </c:pt>
                <c:pt idx="1149">
                  <c:v>1E-4</c:v>
                </c:pt>
                <c:pt idx="1150">
                  <c:v>1E-4</c:v>
                </c:pt>
                <c:pt idx="1151">
                  <c:v>1E-4</c:v>
                </c:pt>
                <c:pt idx="1152">
                  <c:v>1E-4</c:v>
                </c:pt>
                <c:pt idx="1153">
                  <c:v>1E-4</c:v>
                </c:pt>
                <c:pt idx="1154">
                  <c:v>1E-4</c:v>
                </c:pt>
                <c:pt idx="1155">
                  <c:v>1E-4</c:v>
                </c:pt>
                <c:pt idx="1156">
                  <c:v>1E-4</c:v>
                </c:pt>
                <c:pt idx="1157">
                  <c:v>1E-4</c:v>
                </c:pt>
                <c:pt idx="1158">
                  <c:v>1E-4</c:v>
                </c:pt>
                <c:pt idx="1159">
                  <c:v>1E-4</c:v>
                </c:pt>
                <c:pt idx="1160">
                  <c:v>1E-4</c:v>
                </c:pt>
                <c:pt idx="1161">
                  <c:v>1E-4</c:v>
                </c:pt>
                <c:pt idx="1162">
                  <c:v>1E-4</c:v>
                </c:pt>
                <c:pt idx="1163">
                  <c:v>1E-4</c:v>
                </c:pt>
                <c:pt idx="1164">
                  <c:v>1E-4</c:v>
                </c:pt>
                <c:pt idx="1165">
                  <c:v>1E-4</c:v>
                </c:pt>
                <c:pt idx="1166">
                  <c:v>1E-4</c:v>
                </c:pt>
                <c:pt idx="1167">
                  <c:v>1E-4</c:v>
                </c:pt>
                <c:pt idx="1168">
                  <c:v>1E-4</c:v>
                </c:pt>
                <c:pt idx="1169">
                  <c:v>1E-4</c:v>
                </c:pt>
                <c:pt idx="1170">
                  <c:v>1E-4</c:v>
                </c:pt>
                <c:pt idx="1171">
                  <c:v>1E-4</c:v>
                </c:pt>
                <c:pt idx="1172">
                  <c:v>1E-4</c:v>
                </c:pt>
                <c:pt idx="1173">
                  <c:v>1E-4</c:v>
                </c:pt>
                <c:pt idx="1174">
                  <c:v>1E-4</c:v>
                </c:pt>
                <c:pt idx="1175">
                  <c:v>1E-4</c:v>
                </c:pt>
                <c:pt idx="1176">
                  <c:v>1E-4</c:v>
                </c:pt>
                <c:pt idx="1177">
                  <c:v>1E-4</c:v>
                </c:pt>
                <c:pt idx="1178">
                  <c:v>1.0001</c:v>
                </c:pt>
                <c:pt idx="1179">
                  <c:v>1E-4</c:v>
                </c:pt>
                <c:pt idx="1180">
                  <c:v>1E-4</c:v>
                </c:pt>
                <c:pt idx="1181">
                  <c:v>1E-4</c:v>
                </c:pt>
                <c:pt idx="1182">
                  <c:v>1E-4</c:v>
                </c:pt>
                <c:pt idx="1183">
                  <c:v>1E-4</c:v>
                </c:pt>
                <c:pt idx="1184">
                  <c:v>1E-4</c:v>
                </c:pt>
                <c:pt idx="1185">
                  <c:v>1E-4</c:v>
                </c:pt>
                <c:pt idx="1186">
                  <c:v>1E-4</c:v>
                </c:pt>
                <c:pt idx="1187">
                  <c:v>1E-4</c:v>
                </c:pt>
                <c:pt idx="1188">
                  <c:v>1E-4</c:v>
                </c:pt>
                <c:pt idx="1189">
                  <c:v>1E-4</c:v>
                </c:pt>
                <c:pt idx="1190">
                  <c:v>1E-4</c:v>
                </c:pt>
                <c:pt idx="1191">
                  <c:v>1E-4</c:v>
                </c:pt>
                <c:pt idx="1192">
                  <c:v>1E-4</c:v>
                </c:pt>
                <c:pt idx="1193">
                  <c:v>1E-4</c:v>
                </c:pt>
                <c:pt idx="1194">
                  <c:v>1E-4</c:v>
                </c:pt>
                <c:pt idx="1195">
                  <c:v>1E-4</c:v>
                </c:pt>
                <c:pt idx="1196">
                  <c:v>1E-4</c:v>
                </c:pt>
                <c:pt idx="1197">
                  <c:v>1E-4</c:v>
                </c:pt>
                <c:pt idx="1198">
                  <c:v>1E-4</c:v>
                </c:pt>
                <c:pt idx="1199">
                  <c:v>1E-4</c:v>
                </c:pt>
                <c:pt idx="1200">
                  <c:v>1E-4</c:v>
                </c:pt>
                <c:pt idx="1201">
                  <c:v>1E-4</c:v>
                </c:pt>
                <c:pt idx="1202">
                  <c:v>1E-4</c:v>
                </c:pt>
                <c:pt idx="1203">
                  <c:v>1E-4</c:v>
                </c:pt>
                <c:pt idx="1204">
                  <c:v>1E-4</c:v>
                </c:pt>
                <c:pt idx="1205">
                  <c:v>1E-4</c:v>
                </c:pt>
                <c:pt idx="1206">
                  <c:v>1E-4</c:v>
                </c:pt>
                <c:pt idx="1207">
                  <c:v>1E-4</c:v>
                </c:pt>
                <c:pt idx="1208">
                  <c:v>1E-4</c:v>
                </c:pt>
                <c:pt idx="1209">
                  <c:v>1E-4</c:v>
                </c:pt>
                <c:pt idx="1210">
                  <c:v>1E-4</c:v>
                </c:pt>
                <c:pt idx="1211">
                  <c:v>1E-4</c:v>
                </c:pt>
                <c:pt idx="1212">
                  <c:v>1E-4</c:v>
                </c:pt>
                <c:pt idx="1213">
                  <c:v>1E-4</c:v>
                </c:pt>
                <c:pt idx="1214">
                  <c:v>1E-4</c:v>
                </c:pt>
                <c:pt idx="1215">
                  <c:v>1E-4</c:v>
                </c:pt>
                <c:pt idx="1216">
                  <c:v>1E-4</c:v>
                </c:pt>
                <c:pt idx="1217">
                  <c:v>1E-4</c:v>
                </c:pt>
                <c:pt idx="1218">
                  <c:v>1E-4</c:v>
                </c:pt>
                <c:pt idx="1219">
                  <c:v>1E-4</c:v>
                </c:pt>
                <c:pt idx="1220">
                  <c:v>1E-4</c:v>
                </c:pt>
                <c:pt idx="1221">
                  <c:v>1E-4</c:v>
                </c:pt>
                <c:pt idx="1222">
                  <c:v>1.0001</c:v>
                </c:pt>
                <c:pt idx="1223">
                  <c:v>1E-4</c:v>
                </c:pt>
                <c:pt idx="1224">
                  <c:v>1E-4</c:v>
                </c:pt>
                <c:pt idx="1225">
                  <c:v>1E-4</c:v>
                </c:pt>
                <c:pt idx="1226">
                  <c:v>1E-4</c:v>
                </c:pt>
                <c:pt idx="1227">
                  <c:v>1E-4</c:v>
                </c:pt>
                <c:pt idx="1228">
                  <c:v>1E-4</c:v>
                </c:pt>
                <c:pt idx="1229">
                  <c:v>1E-4</c:v>
                </c:pt>
                <c:pt idx="1230">
                  <c:v>1E-4</c:v>
                </c:pt>
                <c:pt idx="1231">
                  <c:v>1E-4</c:v>
                </c:pt>
                <c:pt idx="1232">
                  <c:v>1E-4</c:v>
                </c:pt>
                <c:pt idx="1233">
                  <c:v>1E-4</c:v>
                </c:pt>
                <c:pt idx="1234">
                  <c:v>1E-4</c:v>
                </c:pt>
                <c:pt idx="1235">
                  <c:v>1E-4</c:v>
                </c:pt>
                <c:pt idx="1236">
                  <c:v>1E-4</c:v>
                </c:pt>
                <c:pt idx="1237">
                  <c:v>1E-4</c:v>
                </c:pt>
                <c:pt idx="1238">
                  <c:v>1.0001</c:v>
                </c:pt>
                <c:pt idx="1239">
                  <c:v>1E-4</c:v>
                </c:pt>
                <c:pt idx="1240">
                  <c:v>1E-4</c:v>
                </c:pt>
                <c:pt idx="1241">
                  <c:v>1E-4</c:v>
                </c:pt>
                <c:pt idx="1242">
                  <c:v>1E-4</c:v>
                </c:pt>
                <c:pt idx="1243">
                  <c:v>1E-4</c:v>
                </c:pt>
                <c:pt idx="1244">
                  <c:v>1E-4</c:v>
                </c:pt>
                <c:pt idx="1245">
                  <c:v>1E-4</c:v>
                </c:pt>
                <c:pt idx="1246">
                  <c:v>1E-4</c:v>
                </c:pt>
                <c:pt idx="1247">
                  <c:v>1E-4</c:v>
                </c:pt>
                <c:pt idx="1248">
                  <c:v>1E-4</c:v>
                </c:pt>
                <c:pt idx="1249">
                  <c:v>1.0001</c:v>
                </c:pt>
                <c:pt idx="1250">
                  <c:v>1E-4</c:v>
                </c:pt>
                <c:pt idx="1251">
                  <c:v>1E-4</c:v>
                </c:pt>
                <c:pt idx="1252">
                  <c:v>1E-4</c:v>
                </c:pt>
                <c:pt idx="1253">
                  <c:v>1E-4</c:v>
                </c:pt>
                <c:pt idx="1254">
                  <c:v>1E-4</c:v>
                </c:pt>
                <c:pt idx="1255">
                  <c:v>1E-4</c:v>
                </c:pt>
                <c:pt idx="1256">
                  <c:v>1E-4</c:v>
                </c:pt>
                <c:pt idx="1257">
                  <c:v>1E-4</c:v>
                </c:pt>
                <c:pt idx="1258">
                  <c:v>1E-4</c:v>
                </c:pt>
                <c:pt idx="1259">
                  <c:v>1E-4</c:v>
                </c:pt>
                <c:pt idx="1260">
                  <c:v>1E-4</c:v>
                </c:pt>
                <c:pt idx="1261">
                  <c:v>1E-4</c:v>
                </c:pt>
                <c:pt idx="1262">
                  <c:v>1E-4</c:v>
                </c:pt>
                <c:pt idx="1263">
                  <c:v>1E-4</c:v>
                </c:pt>
                <c:pt idx="1264">
                  <c:v>1E-4</c:v>
                </c:pt>
                <c:pt idx="1265">
                  <c:v>1E-4</c:v>
                </c:pt>
                <c:pt idx="1266">
                  <c:v>1E-4</c:v>
                </c:pt>
                <c:pt idx="1267">
                  <c:v>1E-4</c:v>
                </c:pt>
                <c:pt idx="1268">
                  <c:v>1E-4</c:v>
                </c:pt>
                <c:pt idx="1269">
                  <c:v>1E-4</c:v>
                </c:pt>
                <c:pt idx="1270">
                  <c:v>1E-4</c:v>
                </c:pt>
                <c:pt idx="1271">
                  <c:v>1E-4</c:v>
                </c:pt>
                <c:pt idx="1272">
                  <c:v>1E-4</c:v>
                </c:pt>
                <c:pt idx="1273">
                  <c:v>1E-4</c:v>
                </c:pt>
                <c:pt idx="1274">
                  <c:v>1E-4</c:v>
                </c:pt>
                <c:pt idx="1275">
                  <c:v>1E-4</c:v>
                </c:pt>
                <c:pt idx="1276">
                  <c:v>1E-4</c:v>
                </c:pt>
                <c:pt idx="1277">
                  <c:v>1E-4</c:v>
                </c:pt>
                <c:pt idx="1278">
                  <c:v>1E-4</c:v>
                </c:pt>
                <c:pt idx="1279">
                  <c:v>1E-4</c:v>
                </c:pt>
                <c:pt idx="1280">
                  <c:v>1E-4</c:v>
                </c:pt>
                <c:pt idx="1281">
                  <c:v>1E-4</c:v>
                </c:pt>
                <c:pt idx="1282">
                  <c:v>1E-4</c:v>
                </c:pt>
                <c:pt idx="1283">
                  <c:v>1.0001</c:v>
                </c:pt>
                <c:pt idx="1284">
                  <c:v>1E-4</c:v>
                </c:pt>
                <c:pt idx="1285">
                  <c:v>1E-4</c:v>
                </c:pt>
                <c:pt idx="1286">
                  <c:v>1E-4</c:v>
                </c:pt>
                <c:pt idx="1287">
                  <c:v>1E-4</c:v>
                </c:pt>
                <c:pt idx="1288">
                  <c:v>1E-4</c:v>
                </c:pt>
                <c:pt idx="1289">
                  <c:v>1E-4</c:v>
                </c:pt>
                <c:pt idx="1290">
                  <c:v>1E-4</c:v>
                </c:pt>
                <c:pt idx="1291">
                  <c:v>1E-4</c:v>
                </c:pt>
                <c:pt idx="1292">
                  <c:v>1E-4</c:v>
                </c:pt>
                <c:pt idx="1293">
                  <c:v>1.0001</c:v>
                </c:pt>
                <c:pt idx="1294">
                  <c:v>1E-4</c:v>
                </c:pt>
                <c:pt idx="1295">
                  <c:v>1E-4</c:v>
                </c:pt>
                <c:pt idx="1296">
                  <c:v>1E-4</c:v>
                </c:pt>
                <c:pt idx="1297">
                  <c:v>1E-4</c:v>
                </c:pt>
                <c:pt idx="1298">
                  <c:v>1E-4</c:v>
                </c:pt>
                <c:pt idx="1299">
                  <c:v>1E-4</c:v>
                </c:pt>
                <c:pt idx="1300">
                  <c:v>1E-4</c:v>
                </c:pt>
                <c:pt idx="1301">
                  <c:v>1E-4</c:v>
                </c:pt>
                <c:pt idx="1302">
                  <c:v>1.0001</c:v>
                </c:pt>
                <c:pt idx="1303">
                  <c:v>1E-4</c:v>
                </c:pt>
                <c:pt idx="1304">
                  <c:v>1E-4</c:v>
                </c:pt>
                <c:pt idx="1305">
                  <c:v>1E-4</c:v>
                </c:pt>
                <c:pt idx="1306">
                  <c:v>1E-4</c:v>
                </c:pt>
                <c:pt idx="1307">
                  <c:v>1E-4</c:v>
                </c:pt>
                <c:pt idx="1308">
                  <c:v>1E-4</c:v>
                </c:pt>
                <c:pt idx="1309">
                  <c:v>1E-4</c:v>
                </c:pt>
                <c:pt idx="1310">
                  <c:v>1E-4</c:v>
                </c:pt>
                <c:pt idx="1311">
                  <c:v>1E-4</c:v>
                </c:pt>
                <c:pt idx="1312">
                  <c:v>1E-4</c:v>
                </c:pt>
                <c:pt idx="1313">
                  <c:v>1E-4</c:v>
                </c:pt>
                <c:pt idx="1314">
                  <c:v>1E-4</c:v>
                </c:pt>
                <c:pt idx="1315">
                  <c:v>1E-4</c:v>
                </c:pt>
                <c:pt idx="1316">
                  <c:v>1E-4</c:v>
                </c:pt>
                <c:pt idx="1317">
                  <c:v>1E-4</c:v>
                </c:pt>
                <c:pt idx="1318">
                  <c:v>1E-4</c:v>
                </c:pt>
                <c:pt idx="1319">
                  <c:v>1E-4</c:v>
                </c:pt>
                <c:pt idx="1320">
                  <c:v>1E-4</c:v>
                </c:pt>
                <c:pt idx="1321">
                  <c:v>1.0001</c:v>
                </c:pt>
                <c:pt idx="1322">
                  <c:v>1E-4</c:v>
                </c:pt>
                <c:pt idx="1323">
                  <c:v>1E-4</c:v>
                </c:pt>
                <c:pt idx="1324">
                  <c:v>1E-4</c:v>
                </c:pt>
                <c:pt idx="1325">
                  <c:v>1E-4</c:v>
                </c:pt>
                <c:pt idx="1326">
                  <c:v>1E-4</c:v>
                </c:pt>
                <c:pt idx="1327">
                  <c:v>1E-4</c:v>
                </c:pt>
                <c:pt idx="1328">
                  <c:v>1E-4</c:v>
                </c:pt>
                <c:pt idx="1329">
                  <c:v>1E-4</c:v>
                </c:pt>
                <c:pt idx="1330">
                  <c:v>1E-4</c:v>
                </c:pt>
                <c:pt idx="1331">
                  <c:v>1.0001</c:v>
                </c:pt>
                <c:pt idx="1332">
                  <c:v>1E-4</c:v>
                </c:pt>
                <c:pt idx="1333">
                  <c:v>1E-4</c:v>
                </c:pt>
                <c:pt idx="1334">
                  <c:v>1E-4</c:v>
                </c:pt>
                <c:pt idx="1335">
                  <c:v>1E-4</c:v>
                </c:pt>
                <c:pt idx="1336">
                  <c:v>1E-4</c:v>
                </c:pt>
                <c:pt idx="1337">
                  <c:v>1E-4</c:v>
                </c:pt>
                <c:pt idx="1338">
                  <c:v>1E-4</c:v>
                </c:pt>
                <c:pt idx="1339">
                  <c:v>1E-4</c:v>
                </c:pt>
                <c:pt idx="1340">
                  <c:v>1E-4</c:v>
                </c:pt>
                <c:pt idx="1341">
                  <c:v>1E-4</c:v>
                </c:pt>
                <c:pt idx="1342">
                  <c:v>1.0001</c:v>
                </c:pt>
                <c:pt idx="1343">
                  <c:v>1E-4</c:v>
                </c:pt>
                <c:pt idx="1344">
                  <c:v>1E-4</c:v>
                </c:pt>
                <c:pt idx="1345">
                  <c:v>1E-4</c:v>
                </c:pt>
                <c:pt idx="1346">
                  <c:v>1E-4</c:v>
                </c:pt>
                <c:pt idx="1347">
                  <c:v>1E-4</c:v>
                </c:pt>
                <c:pt idx="1348">
                  <c:v>1E-4</c:v>
                </c:pt>
                <c:pt idx="1349">
                  <c:v>1E-4</c:v>
                </c:pt>
                <c:pt idx="1350">
                  <c:v>1E-4</c:v>
                </c:pt>
                <c:pt idx="1351">
                  <c:v>1E-4</c:v>
                </c:pt>
                <c:pt idx="1352">
                  <c:v>1E-4</c:v>
                </c:pt>
                <c:pt idx="1353">
                  <c:v>1E-4</c:v>
                </c:pt>
                <c:pt idx="1354">
                  <c:v>1E-4</c:v>
                </c:pt>
                <c:pt idx="1355">
                  <c:v>1E-4</c:v>
                </c:pt>
                <c:pt idx="1356">
                  <c:v>1E-4</c:v>
                </c:pt>
                <c:pt idx="1357">
                  <c:v>1E-4</c:v>
                </c:pt>
                <c:pt idx="1358">
                  <c:v>1E-4</c:v>
                </c:pt>
                <c:pt idx="1359">
                  <c:v>1E-4</c:v>
                </c:pt>
                <c:pt idx="1360">
                  <c:v>1E-4</c:v>
                </c:pt>
                <c:pt idx="1361">
                  <c:v>1.0001</c:v>
                </c:pt>
                <c:pt idx="1362">
                  <c:v>1E-4</c:v>
                </c:pt>
                <c:pt idx="1363">
                  <c:v>1.0001</c:v>
                </c:pt>
                <c:pt idx="1364">
                  <c:v>1E-4</c:v>
                </c:pt>
                <c:pt idx="1365">
                  <c:v>1E-4</c:v>
                </c:pt>
                <c:pt idx="1366">
                  <c:v>1E-4</c:v>
                </c:pt>
                <c:pt idx="1367">
                  <c:v>1E-4</c:v>
                </c:pt>
                <c:pt idx="1368">
                  <c:v>1E-4</c:v>
                </c:pt>
                <c:pt idx="1369">
                  <c:v>1E-4</c:v>
                </c:pt>
                <c:pt idx="1370">
                  <c:v>1E-4</c:v>
                </c:pt>
                <c:pt idx="1371">
                  <c:v>1E-4</c:v>
                </c:pt>
                <c:pt idx="1372">
                  <c:v>1E-4</c:v>
                </c:pt>
                <c:pt idx="1373">
                  <c:v>1E-4</c:v>
                </c:pt>
                <c:pt idx="1374">
                  <c:v>1E-4</c:v>
                </c:pt>
                <c:pt idx="1375">
                  <c:v>1E-4</c:v>
                </c:pt>
                <c:pt idx="1376">
                  <c:v>1E-4</c:v>
                </c:pt>
                <c:pt idx="1377">
                  <c:v>1E-4</c:v>
                </c:pt>
                <c:pt idx="1378">
                  <c:v>1E-4</c:v>
                </c:pt>
                <c:pt idx="1379">
                  <c:v>1E-4</c:v>
                </c:pt>
                <c:pt idx="1380">
                  <c:v>1.0001</c:v>
                </c:pt>
                <c:pt idx="1381">
                  <c:v>1E-4</c:v>
                </c:pt>
                <c:pt idx="1382">
                  <c:v>1E-4</c:v>
                </c:pt>
                <c:pt idx="1383">
                  <c:v>1E-4</c:v>
                </c:pt>
                <c:pt idx="1384">
                  <c:v>1E-4</c:v>
                </c:pt>
                <c:pt idx="1385">
                  <c:v>1E-4</c:v>
                </c:pt>
                <c:pt idx="1386">
                  <c:v>1E-4</c:v>
                </c:pt>
                <c:pt idx="1387">
                  <c:v>1E-4</c:v>
                </c:pt>
                <c:pt idx="1388">
                  <c:v>1E-4</c:v>
                </c:pt>
                <c:pt idx="1389">
                  <c:v>1E-4</c:v>
                </c:pt>
                <c:pt idx="1390">
                  <c:v>1E-4</c:v>
                </c:pt>
                <c:pt idx="1391">
                  <c:v>1.0001</c:v>
                </c:pt>
                <c:pt idx="1392">
                  <c:v>1E-4</c:v>
                </c:pt>
                <c:pt idx="1393">
                  <c:v>1E-4</c:v>
                </c:pt>
                <c:pt idx="1394">
                  <c:v>1E-4</c:v>
                </c:pt>
                <c:pt idx="1395">
                  <c:v>1E-4</c:v>
                </c:pt>
                <c:pt idx="1396">
                  <c:v>1E-4</c:v>
                </c:pt>
                <c:pt idx="1397">
                  <c:v>1E-4</c:v>
                </c:pt>
                <c:pt idx="1398">
                  <c:v>1E-4</c:v>
                </c:pt>
                <c:pt idx="1399">
                  <c:v>1E-4</c:v>
                </c:pt>
                <c:pt idx="1400">
                  <c:v>1E-4</c:v>
                </c:pt>
                <c:pt idx="1401">
                  <c:v>1E-4</c:v>
                </c:pt>
                <c:pt idx="1402">
                  <c:v>1E-4</c:v>
                </c:pt>
                <c:pt idx="1403">
                  <c:v>1E-4</c:v>
                </c:pt>
                <c:pt idx="1404">
                  <c:v>1E-4</c:v>
                </c:pt>
                <c:pt idx="1405">
                  <c:v>1E-4</c:v>
                </c:pt>
                <c:pt idx="1406">
                  <c:v>1E-4</c:v>
                </c:pt>
                <c:pt idx="1407">
                  <c:v>2.0001000000000002</c:v>
                </c:pt>
                <c:pt idx="1408">
                  <c:v>1E-4</c:v>
                </c:pt>
                <c:pt idx="1409">
                  <c:v>1.0001</c:v>
                </c:pt>
                <c:pt idx="1410">
                  <c:v>1E-4</c:v>
                </c:pt>
                <c:pt idx="1411">
                  <c:v>1E-4</c:v>
                </c:pt>
                <c:pt idx="1412">
                  <c:v>1E-4</c:v>
                </c:pt>
                <c:pt idx="1413">
                  <c:v>1E-4</c:v>
                </c:pt>
                <c:pt idx="1414">
                  <c:v>1E-4</c:v>
                </c:pt>
                <c:pt idx="1415">
                  <c:v>1E-4</c:v>
                </c:pt>
                <c:pt idx="1416">
                  <c:v>1E-4</c:v>
                </c:pt>
                <c:pt idx="1417">
                  <c:v>1E-4</c:v>
                </c:pt>
                <c:pt idx="1418">
                  <c:v>1E-4</c:v>
                </c:pt>
                <c:pt idx="1419">
                  <c:v>1E-4</c:v>
                </c:pt>
                <c:pt idx="1420">
                  <c:v>1E-4</c:v>
                </c:pt>
                <c:pt idx="1421">
                  <c:v>1E-4</c:v>
                </c:pt>
                <c:pt idx="1422">
                  <c:v>1E-4</c:v>
                </c:pt>
                <c:pt idx="1423">
                  <c:v>1E-4</c:v>
                </c:pt>
                <c:pt idx="1424">
                  <c:v>1E-4</c:v>
                </c:pt>
                <c:pt idx="1425">
                  <c:v>1.0001</c:v>
                </c:pt>
                <c:pt idx="1426">
                  <c:v>1E-4</c:v>
                </c:pt>
                <c:pt idx="1427">
                  <c:v>1E-4</c:v>
                </c:pt>
                <c:pt idx="1428">
                  <c:v>1E-4</c:v>
                </c:pt>
                <c:pt idx="1429">
                  <c:v>1E-4</c:v>
                </c:pt>
                <c:pt idx="1430">
                  <c:v>1E-4</c:v>
                </c:pt>
                <c:pt idx="1431">
                  <c:v>1E-4</c:v>
                </c:pt>
                <c:pt idx="1432">
                  <c:v>1E-4</c:v>
                </c:pt>
                <c:pt idx="1433">
                  <c:v>1E-4</c:v>
                </c:pt>
                <c:pt idx="1434">
                  <c:v>1E-4</c:v>
                </c:pt>
                <c:pt idx="1435">
                  <c:v>1.0001</c:v>
                </c:pt>
                <c:pt idx="1436">
                  <c:v>1E-4</c:v>
                </c:pt>
                <c:pt idx="1437">
                  <c:v>1E-4</c:v>
                </c:pt>
                <c:pt idx="1438">
                  <c:v>1.0001</c:v>
                </c:pt>
                <c:pt idx="1439">
                  <c:v>1E-4</c:v>
                </c:pt>
                <c:pt idx="1440">
                  <c:v>1E-4</c:v>
                </c:pt>
                <c:pt idx="1441">
                  <c:v>1E-4</c:v>
                </c:pt>
                <c:pt idx="1442">
                  <c:v>1E-4</c:v>
                </c:pt>
                <c:pt idx="1443">
                  <c:v>1E-4</c:v>
                </c:pt>
                <c:pt idx="1444">
                  <c:v>1E-4</c:v>
                </c:pt>
                <c:pt idx="1445">
                  <c:v>1E-4</c:v>
                </c:pt>
                <c:pt idx="1446">
                  <c:v>1E-4</c:v>
                </c:pt>
                <c:pt idx="1447">
                  <c:v>1E-4</c:v>
                </c:pt>
                <c:pt idx="1448">
                  <c:v>1E-4</c:v>
                </c:pt>
                <c:pt idx="1449">
                  <c:v>1E-4</c:v>
                </c:pt>
                <c:pt idx="1450">
                  <c:v>1E-4</c:v>
                </c:pt>
                <c:pt idx="1451">
                  <c:v>1E-4</c:v>
                </c:pt>
                <c:pt idx="1452">
                  <c:v>1E-4</c:v>
                </c:pt>
                <c:pt idx="1453">
                  <c:v>1E-4</c:v>
                </c:pt>
                <c:pt idx="1454">
                  <c:v>1E-4</c:v>
                </c:pt>
                <c:pt idx="1455">
                  <c:v>1E-4</c:v>
                </c:pt>
                <c:pt idx="1456">
                  <c:v>1E-4</c:v>
                </c:pt>
                <c:pt idx="1457">
                  <c:v>1E-4</c:v>
                </c:pt>
                <c:pt idx="1458">
                  <c:v>1E-4</c:v>
                </c:pt>
                <c:pt idx="1459">
                  <c:v>1E-4</c:v>
                </c:pt>
                <c:pt idx="1460">
                  <c:v>1E-4</c:v>
                </c:pt>
                <c:pt idx="1461">
                  <c:v>1.0001</c:v>
                </c:pt>
                <c:pt idx="1462">
                  <c:v>1E-4</c:v>
                </c:pt>
                <c:pt idx="1463">
                  <c:v>1E-4</c:v>
                </c:pt>
                <c:pt idx="1464">
                  <c:v>1E-4</c:v>
                </c:pt>
                <c:pt idx="1465">
                  <c:v>1E-4</c:v>
                </c:pt>
                <c:pt idx="1466">
                  <c:v>1E-4</c:v>
                </c:pt>
                <c:pt idx="1467">
                  <c:v>1E-4</c:v>
                </c:pt>
                <c:pt idx="1468">
                  <c:v>1E-4</c:v>
                </c:pt>
                <c:pt idx="1469">
                  <c:v>1.0001</c:v>
                </c:pt>
                <c:pt idx="1470">
                  <c:v>1E-4</c:v>
                </c:pt>
                <c:pt idx="1471">
                  <c:v>1E-4</c:v>
                </c:pt>
                <c:pt idx="1472">
                  <c:v>1E-4</c:v>
                </c:pt>
                <c:pt idx="1473">
                  <c:v>1E-4</c:v>
                </c:pt>
                <c:pt idx="1474">
                  <c:v>1E-4</c:v>
                </c:pt>
                <c:pt idx="1475">
                  <c:v>1E-4</c:v>
                </c:pt>
                <c:pt idx="1476">
                  <c:v>1.0001</c:v>
                </c:pt>
                <c:pt idx="1477">
                  <c:v>1E-4</c:v>
                </c:pt>
                <c:pt idx="1478">
                  <c:v>1E-4</c:v>
                </c:pt>
                <c:pt idx="1479">
                  <c:v>1E-4</c:v>
                </c:pt>
                <c:pt idx="1480">
                  <c:v>1E-4</c:v>
                </c:pt>
                <c:pt idx="1481">
                  <c:v>1E-4</c:v>
                </c:pt>
                <c:pt idx="1482">
                  <c:v>1E-4</c:v>
                </c:pt>
                <c:pt idx="1483">
                  <c:v>1E-4</c:v>
                </c:pt>
                <c:pt idx="1484">
                  <c:v>1E-4</c:v>
                </c:pt>
                <c:pt idx="1485">
                  <c:v>1E-4</c:v>
                </c:pt>
                <c:pt idx="1486">
                  <c:v>1E-4</c:v>
                </c:pt>
                <c:pt idx="1487">
                  <c:v>1E-4</c:v>
                </c:pt>
                <c:pt idx="1488">
                  <c:v>1E-4</c:v>
                </c:pt>
                <c:pt idx="1489">
                  <c:v>1.0001</c:v>
                </c:pt>
                <c:pt idx="1490">
                  <c:v>1E-4</c:v>
                </c:pt>
                <c:pt idx="1491">
                  <c:v>1E-4</c:v>
                </c:pt>
                <c:pt idx="1492">
                  <c:v>1.0001</c:v>
                </c:pt>
                <c:pt idx="1493">
                  <c:v>1E-4</c:v>
                </c:pt>
                <c:pt idx="1494">
                  <c:v>1E-4</c:v>
                </c:pt>
                <c:pt idx="1495">
                  <c:v>1E-4</c:v>
                </c:pt>
                <c:pt idx="1496">
                  <c:v>1E-4</c:v>
                </c:pt>
                <c:pt idx="1497">
                  <c:v>1E-4</c:v>
                </c:pt>
                <c:pt idx="1498">
                  <c:v>1E-4</c:v>
                </c:pt>
                <c:pt idx="1499">
                  <c:v>1E-4</c:v>
                </c:pt>
                <c:pt idx="1500">
                  <c:v>1E-4</c:v>
                </c:pt>
                <c:pt idx="1501">
                  <c:v>1E-4</c:v>
                </c:pt>
                <c:pt idx="1502">
                  <c:v>1E-4</c:v>
                </c:pt>
                <c:pt idx="1503">
                  <c:v>1E-4</c:v>
                </c:pt>
                <c:pt idx="1504">
                  <c:v>1E-4</c:v>
                </c:pt>
                <c:pt idx="1505">
                  <c:v>1E-4</c:v>
                </c:pt>
                <c:pt idx="1506">
                  <c:v>1E-4</c:v>
                </c:pt>
                <c:pt idx="1507">
                  <c:v>1E-4</c:v>
                </c:pt>
                <c:pt idx="1508">
                  <c:v>1E-4</c:v>
                </c:pt>
                <c:pt idx="1509">
                  <c:v>1E-4</c:v>
                </c:pt>
                <c:pt idx="1510">
                  <c:v>1E-4</c:v>
                </c:pt>
                <c:pt idx="1511">
                  <c:v>1E-4</c:v>
                </c:pt>
                <c:pt idx="1512">
                  <c:v>1.0001</c:v>
                </c:pt>
                <c:pt idx="1513">
                  <c:v>1E-4</c:v>
                </c:pt>
                <c:pt idx="1514">
                  <c:v>1E-4</c:v>
                </c:pt>
                <c:pt idx="1515">
                  <c:v>1E-4</c:v>
                </c:pt>
                <c:pt idx="1516">
                  <c:v>1E-4</c:v>
                </c:pt>
                <c:pt idx="1517">
                  <c:v>1E-4</c:v>
                </c:pt>
                <c:pt idx="1518">
                  <c:v>1E-4</c:v>
                </c:pt>
                <c:pt idx="1519">
                  <c:v>1E-4</c:v>
                </c:pt>
                <c:pt idx="1520">
                  <c:v>1E-4</c:v>
                </c:pt>
                <c:pt idx="1521">
                  <c:v>1E-4</c:v>
                </c:pt>
                <c:pt idx="1522">
                  <c:v>1E-4</c:v>
                </c:pt>
                <c:pt idx="1523">
                  <c:v>1E-4</c:v>
                </c:pt>
                <c:pt idx="1524">
                  <c:v>1E-4</c:v>
                </c:pt>
                <c:pt idx="1525">
                  <c:v>1E-4</c:v>
                </c:pt>
                <c:pt idx="1526">
                  <c:v>1E-4</c:v>
                </c:pt>
                <c:pt idx="1527">
                  <c:v>1E-4</c:v>
                </c:pt>
                <c:pt idx="1528">
                  <c:v>1E-4</c:v>
                </c:pt>
                <c:pt idx="1529">
                  <c:v>1E-4</c:v>
                </c:pt>
                <c:pt idx="1530">
                  <c:v>1E-4</c:v>
                </c:pt>
                <c:pt idx="1531">
                  <c:v>1.0001</c:v>
                </c:pt>
                <c:pt idx="1532">
                  <c:v>1E-4</c:v>
                </c:pt>
                <c:pt idx="1533">
                  <c:v>1E-4</c:v>
                </c:pt>
                <c:pt idx="1534">
                  <c:v>1E-4</c:v>
                </c:pt>
                <c:pt idx="1535">
                  <c:v>1E-4</c:v>
                </c:pt>
                <c:pt idx="1536">
                  <c:v>1E-4</c:v>
                </c:pt>
                <c:pt idx="1537">
                  <c:v>1E-4</c:v>
                </c:pt>
                <c:pt idx="1538">
                  <c:v>1E-4</c:v>
                </c:pt>
                <c:pt idx="1539">
                  <c:v>1E-4</c:v>
                </c:pt>
                <c:pt idx="1540">
                  <c:v>1E-4</c:v>
                </c:pt>
                <c:pt idx="1541">
                  <c:v>1.0001</c:v>
                </c:pt>
                <c:pt idx="1542">
                  <c:v>1.0001</c:v>
                </c:pt>
                <c:pt idx="1543">
                  <c:v>1E-4</c:v>
                </c:pt>
                <c:pt idx="1544">
                  <c:v>1E-4</c:v>
                </c:pt>
                <c:pt idx="1545">
                  <c:v>1E-4</c:v>
                </c:pt>
                <c:pt idx="1546">
                  <c:v>1E-4</c:v>
                </c:pt>
                <c:pt idx="1547">
                  <c:v>1.0001</c:v>
                </c:pt>
                <c:pt idx="1548">
                  <c:v>1E-4</c:v>
                </c:pt>
                <c:pt idx="1549">
                  <c:v>1E-4</c:v>
                </c:pt>
                <c:pt idx="1550">
                  <c:v>1E-4</c:v>
                </c:pt>
                <c:pt idx="1551">
                  <c:v>1E-4</c:v>
                </c:pt>
                <c:pt idx="1552">
                  <c:v>1E-4</c:v>
                </c:pt>
                <c:pt idx="1553">
                  <c:v>1E-4</c:v>
                </c:pt>
                <c:pt idx="1554">
                  <c:v>1E-4</c:v>
                </c:pt>
                <c:pt idx="1555">
                  <c:v>1E-4</c:v>
                </c:pt>
                <c:pt idx="1556">
                  <c:v>1E-4</c:v>
                </c:pt>
                <c:pt idx="1557">
                  <c:v>1.0001</c:v>
                </c:pt>
                <c:pt idx="1558">
                  <c:v>1.0001</c:v>
                </c:pt>
                <c:pt idx="1559">
                  <c:v>1E-4</c:v>
                </c:pt>
                <c:pt idx="1560">
                  <c:v>1E-4</c:v>
                </c:pt>
                <c:pt idx="1561">
                  <c:v>1.0001</c:v>
                </c:pt>
                <c:pt idx="1562">
                  <c:v>1E-4</c:v>
                </c:pt>
                <c:pt idx="1563">
                  <c:v>1E-4</c:v>
                </c:pt>
                <c:pt idx="1564">
                  <c:v>1E-4</c:v>
                </c:pt>
                <c:pt idx="1565">
                  <c:v>1E-4</c:v>
                </c:pt>
                <c:pt idx="1566">
                  <c:v>1.0001</c:v>
                </c:pt>
                <c:pt idx="1567">
                  <c:v>1E-4</c:v>
                </c:pt>
                <c:pt idx="1568">
                  <c:v>1E-4</c:v>
                </c:pt>
                <c:pt idx="1569">
                  <c:v>1E-4</c:v>
                </c:pt>
                <c:pt idx="1570">
                  <c:v>1E-4</c:v>
                </c:pt>
                <c:pt idx="1571">
                  <c:v>1E-4</c:v>
                </c:pt>
                <c:pt idx="1572">
                  <c:v>1E-4</c:v>
                </c:pt>
                <c:pt idx="1573">
                  <c:v>1E-4</c:v>
                </c:pt>
                <c:pt idx="1574">
                  <c:v>1E-4</c:v>
                </c:pt>
                <c:pt idx="1575">
                  <c:v>1E-4</c:v>
                </c:pt>
                <c:pt idx="1576">
                  <c:v>1E-4</c:v>
                </c:pt>
                <c:pt idx="1577">
                  <c:v>1E-4</c:v>
                </c:pt>
                <c:pt idx="1578">
                  <c:v>1E-4</c:v>
                </c:pt>
                <c:pt idx="1579">
                  <c:v>1E-4</c:v>
                </c:pt>
                <c:pt idx="1580">
                  <c:v>1E-4</c:v>
                </c:pt>
                <c:pt idx="1581">
                  <c:v>1E-4</c:v>
                </c:pt>
                <c:pt idx="1582">
                  <c:v>1E-4</c:v>
                </c:pt>
                <c:pt idx="1583">
                  <c:v>1E-4</c:v>
                </c:pt>
                <c:pt idx="1584">
                  <c:v>1E-4</c:v>
                </c:pt>
                <c:pt idx="1585">
                  <c:v>1E-4</c:v>
                </c:pt>
                <c:pt idx="1586">
                  <c:v>1E-4</c:v>
                </c:pt>
                <c:pt idx="1587">
                  <c:v>1E-4</c:v>
                </c:pt>
                <c:pt idx="1588">
                  <c:v>1.0001</c:v>
                </c:pt>
                <c:pt idx="1589">
                  <c:v>1E-4</c:v>
                </c:pt>
                <c:pt idx="1590">
                  <c:v>1E-4</c:v>
                </c:pt>
                <c:pt idx="1591">
                  <c:v>1E-4</c:v>
                </c:pt>
                <c:pt idx="1592">
                  <c:v>1E-4</c:v>
                </c:pt>
                <c:pt idx="1593">
                  <c:v>1E-4</c:v>
                </c:pt>
                <c:pt idx="1594">
                  <c:v>1E-4</c:v>
                </c:pt>
                <c:pt idx="1595">
                  <c:v>1E-4</c:v>
                </c:pt>
                <c:pt idx="1596">
                  <c:v>1E-4</c:v>
                </c:pt>
                <c:pt idx="1597">
                  <c:v>1E-4</c:v>
                </c:pt>
                <c:pt idx="1598">
                  <c:v>1E-4</c:v>
                </c:pt>
                <c:pt idx="1599">
                  <c:v>1E-4</c:v>
                </c:pt>
                <c:pt idx="1600">
                  <c:v>1E-4</c:v>
                </c:pt>
                <c:pt idx="1601">
                  <c:v>1E-4</c:v>
                </c:pt>
                <c:pt idx="1602">
                  <c:v>1E-4</c:v>
                </c:pt>
                <c:pt idx="1603">
                  <c:v>1E-4</c:v>
                </c:pt>
                <c:pt idx="1604">
                  <c:v>1E-4</c:v>
                </c:pt>
                <c:pt idx="1605">
                  <c:v>1E-4</c:v>
                </c:pt>
                <c:pt idx="1606">
                  <c:v>1E-4</c:v>
                </c:pt>
                <c:pt idx="1607">
                  <c:v>1E-4</c:v>
                </c:pt>
                <c:pt idx="1608">
                  <c:v>1E-4</c:v>
                </c:pt>
                <c:pt idx="1609">
                  <c:v>1E-4</c:v>
                </c:pt>
                <c:pt idx="1610">
                  <c:v>1E-4</c:v>
                </c:pt>
                <c:pt idx="1611">
                  <c:v>1E-4</c:v>
                </c:pt>
                <c:pt idx="1612">
                  <c:v>1E-4</c:v>
                </c:pt>
                <c:pt idx="1613">
                  <c:v>1E-4</c:v>
                </c:pt>
                <c:pt idx="1614">
                  <c:v>1E-4</c:v>
                </c:pt>
                <c:pt idx="1615">
                  <c:v>1E-4</c:v>
                </c:pt>
                <c:pt idx="1616">
                  <c:v>1E-4</c:v>
                </c:pt>
                <c:pt idx="1617">
                  <c:v>1E-4</c:v>
                </c:pt>
                <c:pt idx="1618">
                  <c:v>1E-4</c:v>
                </c:pt>
                <c:pt idx="1619">
                  <c:v>1E-4</c:v>
                </c:pt>
                <c:pt idx="1620">
                  <c:v>1E-4</c:v>
                </c:pt>
                <c:pt idx="1621">
                  <c:v>1E-4</c:v>
                </c:pt>
                <c:pt idx="1622">
                  <c:v>1E-4</c:v>
                </c:pt>
                <c:pt idx="1623">
                  <c:v>1E-4</c:v>
                </c:pt>
                <c:pt idx="1624">
                  <c:v>1E-4</c:v>
                </c:pt>
                <c:pt idx="1625">
                  <c:v>1E-4</c:v>
                </c:pt>
                <c:pt idx="1626">
                  <c:v>1E-4</c:v>
                </c:pt>
                <c:pt idx="1627">
                  <c:v>1E-4</c:v>
                </c:pt>
                <c:pt idx="1628">
                  <c:v>1E-4</c:v>
                </c:pt>
                <c:pt idx="1629">
                  <c:v>1E-4</c:v>
                </c:pt>
                <c:pt idx="1630">
                  <c:v>1E-4</c:v>
                </c:pt>
                <c:pt idx="1631">
                  <c:v>1E-4</c:v>
                </c:pt>
                <c:pt idx="1632">
                  <c:v>1E-4</c:v>
                </c:pt>
                <c:pt idx="1633">
                  <c:v>1E-4</c:v>
                </c:pt>
                <c:pt idx="1634">
                  <c:v>1E-4</c:v>
                </c:pt>
                <c:pt idx="1635">
                  <c:v>1E-4</c:v>
                </c:pt>
                <c:pt idx="1636">
                  <c:v>1E-4</c:v>
                </c:pt>
                <c:pt idx="1637">
                  <c:v>1E-4</c:v>
                </c:pt>
                <c:pt idx="1638">
                  <c:v>1.0001</c:v>
                </c:pt>
                <c:pt idx="1639">
                  <c:v>1E-4</c:v>
                </c:pt>
                <c:pt idx="1640">
                  <c:v>1E-4</c:v>
                </c:pt>
                <c:pt idx="1641">
                  <c:v>1E-4</c:v>
                </c:pt>
                <c:pt idx="1642">
                  <c:v>1E-4</c:v>
                </c:pt>
                <c:pt idx="1643">
                  <c:v>1E-4</c:v>
                </c:pt>
                <c:pt idx="1644">
                  <c:v>1E-4</c:v>
                </c:pt>
                <c:pt idx="1645">
                  <c:v>1E-4</c:v>
                </c:pt>
                <c:pt idx="1646">
                  <c:v>1.0001</c:v>
                </c:pt>
                <c:pt idx="1647">
                  <c:v>1E-4</c:v>
                </c:pt>
                <c:pt idx="1648">
                  <c:v>1.0001</c:v>
                </c:pt>
                <c:pt idx="1649">
                  <c:v>1E-4</c:v>
                </c:pt>
                <c:pt idx="1650">
                  <c:v>1E-4</c:v>
                </c:pt>
                <c:pt idx="1651">
                  <c:v>1E-4</c:v>
                </c:pt>
                <c:pt idx="1652">
                  <c:v>1E-4</c:v>
                </c:pt>
                <c:pt idx="1653">
                  <c:v>1E-4</c:v>
                </c:pt>
                <c:pt idx="1654">
                  <c:v>1E-4</c:v>
                </c:pt>
                <c:pt idx="1655">
                  <c:v>1E-4</c:v>
                </c:pt>
                <c:pt idx="1656">
                  <c:v>1.0001</c:v>
                </c:pt>
                <c:pt idx="1657">
                  <c:v>1E-4</c:v>
                </c:pt>
                <c:pt idx="1658">
                  <c:v>1E-4</c:v>
                </c:pt>
                <c:pt idx="1659">
                  <c:v>1E-4</c:v>
                </c:pt>
                <c:pt idx="1660">
                  <c:v>1E-4</c:v>
                </c:pt>
                <c:pt idx="1661">
                  <c:v>1E-4</c:v>
                </c:pt>
                <c:pt idx="1662">
                  <c:v>1E-4</c:v>
                </c:pt>
                <c:pt idx="1663">
                  <c:v>1E-4</c:v>
                </c:pt>
                <c:pt idx="1664">
                  <c:v>1E-4</c:v>
                </c:pt>
                <c:pt idx="1665">
                  <c:v>1E-4</c:v>
                </c:pt>
                <c:pt idx="1666">
                  <c:v>1.0001</c:v>
                </c:pt>
                <c:pt idx="1667">
                  <c:v>1E-4</c:v>
                </c:pt>
                <c:pt idx="1668">
                  <c:v>1E-4</c:v>
                </c:pt>
                <c:pt idx="1669">
                  <c:v>1E-4</c:v>
                </c:pt>
                <c:pt idx="1670">
                  <c:v>1E-4</c:v>
                </c:pt>
                <c:pt idx="1671">
                  <c:v>1E-4</c:v>
                </c:pt>
                <c:pt idx="1672">
                  <c:v>2.0001000000000002</c:v>
                </c:pt>
                <c:pt idx="1673">
                  <c:v>1E-4</c:v>
                </c:pt>
                <c:pt idx="1674">
                  <c:v>1E-4</c:v>
                </c:pt>
                <c:pt idx="1675">
                  <c:v>1E-4</c:v>
                </c:pt>
                <c:pt idx="1676">
                  <c:v>1E-4</c:v>
                </c:pt>
                <c:pt idx="1677">
                  <c:v>1E-4</c:v>
                </c:pt>
                <c:pt idx="1678">
                  <c:v>1E-4</c:v>
                </c:pt>
                <c:pt idx="1679">
                  <c:v>1E-4</c:v>
                </c:pt>
                <c:pt idx="1680">
                  <c:v>1E-4</c:v>
                </c:pt>
                <c:pt idx="1681">
                  <c:v>1E-4</c:v>
                </c:pt>
                <c:pt idx="1682">
                  <c:v>1E-4</c:v>
                </c:pt>
                <c:pt idx="1683">
                  <c:v>1E-4</c:v>
                </c:pt>
                <c:pt idx="1684">
                  <c:v>1E-4</c:v>
                </c:pt>
                <c:pt idx="1685">
                  <c:v>1E-4</c:v>
                </c:pt>
                <c:pt idx="1686">
                  <c:v>1E-4</c:v>
                </c:pt>
                <c:pt idx="1687">
                  <c:v>1E-4</c:v>
                </c:pt>
                <c:pt idx="1688">
                  <c:v>1E-4</c:v>
                </c:pt>
                <c:pt idx="1689">
                  <c:v>1E-4</c:v>
                </c:pt>
                <c:pt idx="1690">
                  <c:v>1E-4</c:v>
                </c:pt>
                <c:pt idx="1691">
                  <c:v>1E-4</c:v>
                </c:pt>
                <c:pt idx="1692">
                  <c:v>1E-4</c:v>
                </c:pt>
                <c:pt idx="1693">
                  <c:v>1E-4</c:v>
                </c:pt>
                <c:pt idx="1694">
                  <c:v>1E-4</c:v>
                </c:pt>
                <c:pt idx="1695">
                  <c:v>1E-4</c:v>
                </c:pt>
                <c:pt idx="1696">
                  <c:v>1E-4</c:v>
                </c:pt>
                <c:pt idx="1697">
                  <c:v>1.0001</c:v>
                </c:pt>
                <c:pt idx="1698">
                  <c:v>1.0001</c:v>
                </c:pt>
                <c:pt idx="1699">
                  <c:v>8.0000999999999998</c:v>
                </c:pt>
                <c:pt idx="1700">
                  <c:v>3.0001000000000002</c:v>
                </c:pt>
                <c:pt idx="1701">
                  <c:v>2.0001000000000002</c:v>
                </c:pt>
                <c:pt idx="1702">
                  <c:v>1.0001</c:v>
                </c:pt>
                <c:pt idx="1703">
                  <c:v>1E-4</c:v>
                </c:pt>
                <c:pt idx="1704">
                  <c:v>1E-4</c:v>
                </c:pt>
                <c:pt idx="1705">
                  <c:v>1E-4</c:v>
                </c:pt>
                <c:pt idx="1706">
                  <c:v>1E-4</c:v>
                </c:pt>
                <c:pt idx="1707">
                  <c:v>1E-4</c:v>
                </c:pt>
                <c:pt idx="1708">
                  <c:v>1E-4</c:v>
                </c:pt>
                <c:pt idx="1709">
                  <c:v>1E-4</c:v>
                </c:pt>
                <c:pt idx="1710">
                  <c:v>1E-4</c:v>
                </c:pt>
                <c:pt idx="1711">
                  <c:v>1E-4</c:v>
                </c:pt>
                <c:pt idx="1712">
                  <c:v>1E-4</c:v>
                </c:pt>
                <c:pt idx="1713">
                  <c:v>1E-4</c:v>
                </c:pt>
                <c:pt idx="1714">
                  <c:v>1E-4</c:v>
                </c:pt>
                <c:pt idx="1715">
                  <c:v>1E-4</c:v>
                </c:pt>
                <c:pt idx="1716">
                  <c:v>1E-4</c:v>
                </c:pt>
                <c:pt idx="1717">
                  <c:v>1E-4</c:v>
                </c:pt>
                <c:pt idx="1718">
                  <c:v>1E-4</c:v>
                </c:pt>
                <c:pt idx="1719">
                  <c:v>1E-4</c:v>
                </c:pt>
                <c:pt idx="1720">
                  <c:v>1.0001</c:v>
                </c:pt>
                <c:pt idx="1721">
                  <c:v>1E-4</c:v>
                </c:pt>
                <c:pt idx="1722">
                  <c:v>1E-4</c:v>
                </c:pt>
                <c:pt idx="1723">
                  <c:v>1E-4</c:v>
                </c:pt>
                <c:pt idx="1724">
                  <c:v>1E-4</c:v>
                </c:pt>
                <c:pt idx="1725">
                  <c:v>1E-4</c:v>
                </c:pt>
                <c:pt idx="1726">
                  <c:v>1E-4</c:v>
                </c:pt>
                <c:pt idx="1727">
                  <c:v>1.0001</c:v>
                </c:pt>
                <c:pt idx="1728">
                  <c:v>1E-4</c:v>
                </c:pt>
                <c:pt idx="1729">
                  <c:v>1E-4</c:v>
                </c:pt>
                <c:pt idx="1730">
                  <c:v>1E-4</c:v>
                </c:pt>
                <c:pt idx="1731">
                  <c:v>1E-4</c:v>
                </c:pt>
                <c:pt idx="1732">
                  <c:v>1.0001</c:v>
                </c:pt>
                <c:pt idx="1733">
                  <c:v>1E-4</c:v>
                </c:pt>
                <c:pt idx="1734">
                  <c:v>1E-4</c:v>
                </c:pt>
                <c:pt idx="1735">
                  <c:v>1E-4</c:v>
                </c:pt>
                <c:pt idx="1736">
                  <c:v>1E-4</c:v>
                </c:pt>
                <c:pt idx="1737">
                  <c:v>1E-4</c:v>
                </c:pt>
                <c:pt idx="1738">
                  <c:v>1E-4</c:v>
                </c:pt>
                <c:pt idx="1739">
                  <c:v>1E-4</c:v>
                </c:pt>
                <c:pt idx="1740">
                  <c:v>1E-4</c:v>
                </c:pt>
                <c:pt idx="1741">
                  <c:v>1E-4</c:v>
                </c:pt>
                <c:pt idx="1742">
                  <c:v>1E-4</c:v>
                </c:pt>
                <c:pt idx="1743">
                  <c:v>1.0001</c:v>
                </c:pt>
                <c:pt idx="1744">
                  <c:v>1E-4</c:v>
                </c:pt>
                <c:pt idx="1745">
                  <c:v>1E-4</c:v>
                </c:pt>
                <c:pt idx="1746">
                  <c:v>1E-4</c:v>
                </c:pt>
                <c:pt idx="1747">
                  <c:v>1E-4</c:v>
                </c:pt>
                <c:pt idx="1748">
                  <c:v>1E-4</c:v>
                </c:pt>
                <c:pt idx="1749">
                  <c:v>1E-4</c:v>
                </c:pt>
                <c:pt idx="1750">
                  <c:v>1E-4</c:v>
                </c:pt>
                <c:pt idx="1751">
                  <c:v>1E-4</c:v>
                </c:pt>
                <c:pt idx="1752">
                  <c:v>1E-4</c:v>
                </c:pt>
                <c:pt idx="1753">
                  <c:v>1E-4</c:v>
                </c:pt>
                <c:pt idx="1754">
                  <c:v>1E-4</c:v>
                </c:pt>
                <c:pt idx="1755">
                  <c:v>1E-4</c:v>
                </c:pt>
                <c:pt idx="1756">
                  <c:v>1E-4</c:v>
                </c:pt>
                <c:pt idx="1757">
                  <c:v>1E-4</c:v>
                </c:pt>
                <c:pt idx="1758">
                  <c:v>1E-4</c:v>
                </c:pt>
                <c:pt idx="1759">
                  <c:v>1E-4</c:v>
                </c:pt>
                <c:pt idx="1760">
                  <c:v>1E-4</c:v>
                </c:pt>
                <c:pt idx="1761">
                  <c:v>1.0001</c:v>
                </c:pt>
                <c:pt idx="1762">
                  <c:v>1E-4</c:v>
                </c:pt>
                <c:pt idx="1763">
                  <c:v>1E-4</c:v>
                </c:pt>
                <c:pt idx="1764">
                  <c:v>1E-4</c:v>
                </c:pt>
                <c:pt idx="1765">
                  <c:v>1E-4</c:v>
                </c:pt>
                <c:pt idx="1766">
                  <c:v>1E-4</c:v>
                </c:pt>
                <c:pt idx="1767">
                  <c:v>1E-4</c:v>
                </c:pt>
                <c:pt idx="1768">
                  <c:v>1E-4</c:v>
                </c:pt>
                <c:pt idx="1769">
                  <c:v>1E-4</c:v>
                </c:pt>
                <c:pt idx="1770">
                  <c:v>1E-4</c:v>
                </c:pt>
                <c:pt idx="1771">
                  <c:v>1E-4</c:v>
                </c:pt>
                <c:pt idx="1772">
                  <c:v>1E-4</c:v>
                </c:pt>
                <c:pt idx="1773">
                  <c:v>1E-4</c:v>
                </c:pt>
                <c:pt idx="1774">
                  <c:v>1E-4</c:v>
                </c:pt>
                <c:pt idx="1775">
                  <c:v>1E-4</c:v>
                </c:pt>
                <c:pt idx="1776">
                  <c:v>1E-4</c:v>
                </c:pt>
                <c:pt idx="1777">
                  <c:v>1E-4</c:v>
                </c:pt>
                <c:pt idx="1778">
                  <c:v>1E-4</c:v>
                </c:pt>
                <c:pt idx="1779">
                  <c:v>1E-4</c:v>
                </c:pt>
                <c:pt idx="1780">
                  <c:v>1E-4</c:v>
                </c:pt>
                <c:pt idx="1781">
                  <c:v>1E-4</c:v>
                </c:pt>
                <c:pt idx="1782">
                  <c:v>1E-4</c:v>
                </c:pt>
                <c:pt idx="1783">
                  <c:v>1E-4</c:v>
                </c:pt>
                <c:pt idx="1784">
                  <c:v>1E-4</c:v>
                </c:pt>
                <c:pt idx="1785">
                  <c:v>1E-4</c:v>
                </c:pt>
                <c:pt idx="1786">
                  <c:v>1E-4</c:v>
                </c:pt>
                <c:pt idx="1787">
                  <c:v>1E-4</c:v>
                </c:pt>
                <c:pt idx="1788">
                  <c:v>1E-4</c:v>
                </c:pt>
                <c:pt idx="1789">
                  <c:v>1E-4</c:v>
                </c:pt>
                <c:pt idx="1790">
                  <c:v>1E-4</c:v>
                </c:pt>
                <c:pt idx="1791">
                  <c:v>1E-4</c:v>
                </c:pt>
                <c:pt idx="1792">
                  <c:v>1E-4</c:v>
                </c:pt>
                <c:pt idx="1793">
                  <c:v>1E-4</c:v>
                </c:pt>
                <c:pt idx="1794">
                  <c:v>1E-4</c:v>
                </c:pt>
                <c:pt idx="1795">
                  <c:v>1E-4</c:v>
                </c:pt>
                <c:pt idx="1796">
                  <c:v>1E-4</c:v>
                </c:pt>
                <c:pt idx="1797">
                  <c:v>1E-4</c:v>
                </c:pt>
                <c:pt idx="1798">
                  <c:v>1E-4</c:v>
                </c:pt>
                <c:pt idx="1799">
                  <c:v>1E-4</c:v>
                </c:pt>
                <c:pt idx="1800">
                  <c:v>1E-4</c:v>
                </c:pt>
                <c:pt idx="1801">
                  <c:v>1E-4</c:v>
                </c:pt>
                <c:pt idx="1802">
                  <c:v>1E-4</c:v>
                </c:pt>
                <c:pt idx="1803">
                  <c:v>1E-4</c:v>
                </c:pt>
                <c:pt idx="1804">
                  <c:v>1E-4</c:v>
                </c:pt>
                <c:pt idx="1805">
                  <c:v>1E-4</c:v>
                </c:pt>
                <c:pt idx="1806">
                  <c:v>1E-4</c:v>
                </c:pt>
                <c:pt idx="1807">
                  <c:v>1E-4</c:v>
                </c:pt>
                <c:pt idx="1808">
                  <c:v>1E-4</c:v>
                </c:pt>
                <c:pt idx="1809">
                  <c:v>1E-4</c:v>
                </c:pt>
                <c:pt idx="1810">
                  <c:v>1E-4</c:v>
                </c:pt>
                <c:pt idx="1811">
                  <c:v>1E-4</c:v>
                </c:pt>
                <c:pt idx="1812">
                  <c:v>1E-4</c:v>
                </c:pt>
                <c:pt idx="1813">
                  <c:v>1E-4</c:v>
                </c:pt>
                <c:pt idx="1814">
                  <c:v>1E-4</c:v>
                </c:pt>
                <c:pt idx="1815">
                  <c:v>1E-4</c:v>
                </c:pt>
                <c:pt idx="1816">
                  <c:v>1E-4</c:v>
                </c:pt>
                <c:pt idx="1817">
                  <c:v>1E-4</c:v>
                </c:pt>
                <c:pt idx="1818">
                  <c:v>1E-4</c:v>
                </c:pt>
                <c:pt idx="1819">
                  <c:v>1E-4</c:v>
                </c:pt>
                <c:pt idx="1820">
                  <c:v>1E-4</c:v>
                </c:pt>
                <c:pt idx="1821">
                  <c:v>1E-4</c:v>
                </c:pt>
                <c:pt idx="1822">
                  <c:v>1E-4</c:v>
                </c:pt>
                <c:pt idx="1823">
                  <c:v>1E-4</c:v>
                </c:pt>
                <c:pt idx="1824">
                  <c:v>1.0001</c:v>
                </c:pt>
                <c:pt idx="1825">
                  <c:v>1E-4</c:v>
                </c:pt>
                <c:pt idx="1826">
                  <c:v>1E-4</c:v>
                </c:pt>
                <c:pt idx="1827">
                  <c:v>1E-4</c:v>
                </c:pt>
                <c:pt idx="1828">
                  <c:v>1E-4</c:v>
                </c:pt>
                <c:pt idx="1829">
                  <c:v>1E-4</c:v>
                </c:pt>
                <c:pt idx="1830">
                  <c:v>1E-4</c:v>
                </c:pt>
                <c:pt idx="1831">
                  <c:v>1E-4</c:v>
                </c:pt>
                <c:pt idx="1832">
                  <c:v>1E-4</c:v>
                </c:pt>
                <c:pt idx="1833">
                  <c:v>1E-4</c:v>
                </c:pt>
                <c:pt idx="1834">
                  <c:v>1.0001</c:v>
                </c:pt>
                <c:pt idx="1835">
                  <c:v>1E-4</c:v>
                </c:pt>
                <c:pt idx="1836">
                  <c:v>2.0001000000000002</c:v>
                </c:pt>
                <c:pt idx="1837">
                  <c:v>7.0000999999999998</c:v>
                </c:pt>
                <c:pt idx="1838">
                  <c:v>1.0001</c:v>
                </c:pt>
                <c:pt idx="1839">
                  <c:v>1E-4</c:v>
                </c:pt>
                <c:pt idx="1840">
                  <c:v>1E-4</c:v>
                </c:pt>
                <c:pt idx="1841">
                  <c:v>1E-4</c:v>
                </c:pt>
                <c:pt idx="1842">
                  <c:v>1E-4</c:v>
                </c:pt>
                <c:pt idx="1843">
                  <c:v>1E-4</c:v>
                </c:pt>
                <c:pt idx="1844">
                  <c:v>1E-4</c:v>
                </c:pt>
                <c:pt idx="1845">
                  <c:v>3.0001000000000002</c:v>
                </c:pt>
                <c:pt idx="1846">
                  <c:v>1.0001</c:v>
                </c:pt>
                <c:pt idx="1847">
                  <c:v>1E-4</c:v>
                </c:pt>
                <c:pt idx="1848">
                  <c:v>1E-4</c:v>
                </c:pt>
                <c:pt idx="1849">
                  <c:v>1E-4</c:v>
                </c:pt>
                <c:pt idx="1850">
                  <c:v>1E-4</c:v>
                </c:pt>
                <c:pt idx="1851">
                  <c:v>1E-4</c:v>
                </c:pt>
                <c:pt idx="1852">
                  <c:v>1E-4</c:v>
                </c:pt>
                <c:pt idx="1853">
                  <c:v>1.0001</c:v>
                </c:pt>
                <c:pt idx="1854">
                  <c:v>1E-4</c:v>
                </c:pt>
                <c:pt idx="1855">
                  <c:v>1.0001</c:v>
                </c:pt>
                <c:pt idx="1856">
                  <c:v>1E-4</c:v>
                </c:pt>
                <c:pt idx="1857">
                  <c:v>1E-4</c:v>
                </c:pt>
                <c:pt idx="1858">
                  <c:v>1.0001</c:v>
                </c:pt>
                <c:pt idx="1859">
                  <c:v>1E-4</c:v>
                </c:pt>
                <c:pt idx="1860">
                  <c:v>1.0001</c:v>
                </c:pt>
                <c:pt idx="1861">
                  <c:v>1E-4</c:v>
                </c:pt>
                <c:pt idx="1862">
                  <c:v>1E-4</c:v>
                </c:pt>
                <c:pt idx="1863">
                  <c:v>1E-4</c:v>
                </c:pt>
                <c:pt idx="1864">
                  <c:v>1E-4</c:v>
                </c:pt>
                <c:pt idx="1865">
                  <c:v>1E-4</c:v>
                </c:pt>
                <c:pt idx="1866">
                  <c:v>1E-4</c:v>
                </c:pt>
                <c:pt idx="1867">
                  <c:v>1E-4</c:v>
                </c:pt>
                <c:pt idx="1868">
                  <c:v>1E-4</c:v>
                </c:pt>
                <c:pt idx="1869">
                  <c:v>1E-4</c:v>
                </c:pt>
                <c:pt idx="1870">
                  <c:v>1E-4</c:v>
                </c:pt>
                <c:pt idx="1871">
                  <c:v>1E-4</c:v>
                </c:pt>
                <c:pt idx="1872">
                  <c:v>1E-4</c:v>
                </c:pt>
                <c:pt idx="1873">
                  <c:v>1E-4</c:v>
                </c:pt>
                <c:pt idx="1874">
                  <c:v>1E-4</c:v>
                </c:pt>
                <c:pt idx="1875">
                  <c:v>1E-4</c:v>
                </c:pt>
                <c:pt idx="1876">
                  <c:v>1.0001</c:v>
                </c:pt>
                <c:pt idx="1877">
                  <c:v>1E-4</c:v>
                </c:pt>
                <c:pt idx="1878">
                  <c:v>1E-4</c:v>
                </c:pt>
                <c:pt idx="1879">
                  <c:v>1E-4</c:v>
                </c:pt>
                <c:pt idx="1880">
                  <c:v>1E-4</c:v>
                </c:pt>
                <c:pt idx="1881">
                  <c:v>1E-4</c:v>
                </c:pt>
                <c:pt idx="1882">
                  <c:v>1E-4</c:v>
                </c:pt>
                <c:pt idx="1883">
                  <c:v>1E-4</c:v>
                </c:pt>
                <c:pt idx="1884">
                  <c:v>1E-4</c:v>
                </c:pt>
                <c:pt idx="1885">
                  <c:v>1E-4</c:v>
                </c:pt>
                <c:pt idx="1886">
                  <c:v>1E-4</c:v>
                </c:pt>
                <c:pt idx="1887">
                  <c:v>1E-4</c:v>
                </c:pt>
                <c:pt idx="1888">
                  <c:v>1E-4</c:v>
                </c:pt>
                <c:pt idx="1889">
                  <c:v>1E-4</c:v>
                </c:pt>
                <c:pt idx="1890">
                  <c:v>1E-4</c:v>
                </c:pt>
                <c:pt idx="1891">
                  <c:v>1E-4</c:v>
                </c:pt>
                <c:pt idx="1892">
                  <c:v>1E-4</c:v>
                </c:pt>
                <c:pt idx="1893">
                  <c:v>1E-4</c:v>
                </c:pt>
                <c:pt idx="1894">
                  <c:v>2.0001000000000002</c:v>
                </c:pt>
                <c:pt idx="1895">
                  <c:v>1E-4</c:v>
                </c:pt>
                <c:pt idx="1896">
                  <c:v>1E-4</c:v>
                </c:pt>
                <c:pt idx="1897">
                  <c:v>1.0001</c:v>
                </c:pt>
                <c:pt idx="1898">
                  <c:v>1E-4</c:v>
                </c:pt>
                <c:pt idx="1899">
                  <c:v>1E-4</c:v>
                </c:pt>
                <c:pt idx="1900">
                  <c:v>1E-4</c:v>
                </c:pt>
                <c:pt idx="1901">
                  <c:v>1E-4</c:v>
                </c:pt>
                <c:pt idx="1902">
                  <c:v>1E-4</c:v>
                </c:pt>
                <c:pt idx="1903">
                  <c:v>2.0001000000000002</c:v>
                </c:pt>
                <c:pt idx="1904">
                  <c:v>1E-4</c:v>
                </c:pt>
                <c:pt idx="1905">
                  <c:v>1.0001</c:v>
                </c:pt>
                <c:pt idx="1906">
                  <c:v>1E-4</c:v>
                </c:pt>
                <c:pt idx="1907">
                  <c:v>1E-4</c:v>
                </c:pt>
                <c:pt idx="1908">
                  <c:v>1E-4</c:v>
                </c:pt>
                <c:pt idx="1909">
                  <c:v>1E-4</c:v>
                </c:pt>
                <c:pt idx="1910">
                  <c:v>1E-4</c:v>
                </c:pt>
                <c:pt idx="1911">
                  <c:v>1E-4</c:v>
                </c:pt>
                <c:pt idx="1912">
                  <c:v>1E-4</c:v>
                </c:pt>
                <c:pt idx="1913">
                  <c:v>1E-4</c:v>
                </c:pt>
                <c:pt idx="1914">
                  <c:v>1.0001</c:v>
                </c:pt>
                <c:pt idx="1915">
                  <c:v>1E-4</c:v>
                </c:pt>
                <c:pt idx="1916">
                  <c:v>1E-4</c:v>
                </c:pt>
                <c:pt idx="1917">
                  <c:v>1E-4</c:v>
                </c:pt>
                <c:pt idx="1918">
                  <c:v>1E-4</c:v>
                </c:pt>
                <c:pt idx="1919">
                  <c:v>1E-4</c:v>
                </c:pt>
                <c:pt idx="1920">
                  <c:v>1E-4</c:v>
                </c:pt>
                <c:pt idx="1921">
                  <c:v>1E-4</c:v>
                </c:pt>
                <c:pt idx="1922">
                  <c:v>1E-4</c:v>
                </c:pt>
                <c:pt idx="1923">
                  <c:v>1E-4</c:v>
                </c:pt>
                <c:pt idx="1924">
                  <c:v>1E-4</c:v>
                </c:pt>
                <c:pt idx="1925">
                  <c:v>1E-4</c:v>
                </c:pt>
                <c:pt idx="1926">
                  <c:v>1E-4</c:v>
                </c:pt>
                <c:pt idx="1927">
                  <c:v>1E-4</c:v>
                </c:pt>
                <c:pt idx="1928">
                  <c:v>1E-4</c:v>
                </c:pt>
                <c:pt idx="1929">
                  <c:v>1.0001</c:v>
                </c:pt>
                <c:pt idx="1930">
                  <c:v>1E-4</c:v>
                </c:pt>
                <c:pt idx="1931">
                  <c:v>1.0001</c:v>
                </c:pt>
                <c:pt idx="1932">
                  <c:v>1E-4</c:v>
                </c:pt>
                <c:pt idx="1933">
                  <c:v>1E-4</c:v>
                </c:pt>
                <c:pt idx="1934">
                  <c:v>1E-4</c:v>
                </c:pt>
                <c:pt idx="1935">
                  <c:v>1E-4</c:v>
                </c:pt>
                <c:pt idx="1936">
                  <c:v>1.0001</c:v>
                </c:pt>
                <c:pt idx="1937">
                  <c:v>1E-4</c:v>
                </c:pt>
                <c:pt idx="1938">
                  <c:v>1E-4</c:v>
                </c:pt>
                <c:pt idx="1939">
                  <c:v>1E-4</c:v>
                </c:pt>
                <c:pt idx="1940">
                  <c:v>1E-4</c:v>
                </c:pt>
                <c:pt idx="1941">
                  <c:v>1E-4</c:v>
                </c:pt>
                <c:pt idx="1942">
                  <c:v>1E-4</c:v>
                </c:pt>
                <c:pt idx="1943">
                  <c:v>1E-4</c:v>
                </c:pt>
                <c:pt idx="1944">
                  <c:v>1E-4</c:v>
                </c:pt>
                <c:pt idx="1945">
                  <c:v>1E-4</c:v>
                </c:pt>
                <c:pt idx="1946">
                  <c:v>1E-4</c:v>
                </c:pt>
                <c:pt idx="1947">
                  <c:v>1E-4</c:v>
                </c:pt>
                <c:pt idx="1948">
                  <c:v>1E-4</c:v>
                </c:pt>
                <c:pt idx="1949">
                  <c:v>1E-4</c:v>
                </c:pt>
                <c:pt idx="1950">
                  <c:v>1E-4</c:v>
                </c:pt>
                <c:pt idx="1951">
                  <c:v>1E-4</c:v>
                </c:pt>
                <c:pt idx="1952">
                  <c:v>1E-4</c:v>
                </c:pt>
                <c:pt idx="1953">
                  <c:v>1E-4</c:v>
                </c:pt>
                <c:pt idx="1954">
                  <c:v>1E-4</c:v>
                </c:pt>
                <c:pt idx="1955">
                  <c:v>1E-4</c:v>
                </c:pt>
                <c:pt idx="1956">
                  <c:v>1E-4</c:v>
                </c:pt>
                <c:pt idx="1957">
                  <c:v>1E-4</c:v>
                </c:pt>
                <c:pt idx="1958">
                  <c:v>1E-4</c:v>
                </c:pt>
                <c:pt idx="1959">
                  <c:v>1E-4</c:v>
                </c:pt>
                <c:pt idx="1960">
                  <c:v>1E-4</c:v>
                </c:pt>
                <c:pt idx="1961">
                  <c:v>1E-4</c:v>
                </c:pt>
                <c:pt idx="1962">
                  <c:v>1E-4</c:v>
                </c:pt>
                <c:pt idx="1963">
                  <c:v>1.0001</c:v>
                </c:pt>
                <c:pt idx="1964">
                  <c:v>1E-4</c:v>
                </c:pt>
                <c:pt idx="1965">
                  <c:v>1.0001</c:v>
                </c:pt>
                <c:pt idx="1966">
                  <c:v>1E-4</c:v>
                </c:pt>
                <c:pt idx="1967">
                  <c:v>1.0001</c:v>
                </c:pt>
                <c:pt idx="1968">
                  <c:v>6.0000999999999998</c:v>
                </c:pt>
                <c:pt idx="1969">
                  <c:v>17.0001</c:v>
                </c:pt>
                <c:pt idx="1970">
                  <c:v>9.0000999999999998</c:v>
                </c:pt>
                <c:pt idx="1971">
                  <c:v>34.000100000000003</c:v>
                </c:pt>
                <c:pt idx="1972">
                  <c:v>3.0001000000000002</c:v>
                </c:pt>
                <c:pt idx="1973">
                  <c:v>1E-4</c:v>
                </c:pt>
                <c:pt idx="1974">
                  <c:v>1.0001</c:v>
                </c:pt>
                <c:pt idx="1975">
                  <c:v>1E-4</c:v>
                </c:pt>
                <c:pt idx="1976">
                  <c:v>1E-4</c:v>
                </c:pt>
                <c:pt idx="1977">
                  <c:v>1E-4</c:v>
                </c:pt>
                <c:pt idx="1978">
                  <c:v>1E-4</c:v>
                </c:pt>
                <c:pt idx="1979">
                  <c:v>1E-4</c:v>
                </c:pt>
                <c:pt idx="1980">
                  <c:v>1E-4</c:v>
                </c:pt>
                <c:pt idx="1981">
                  <c:v>1E-4</c:v>
                </c:pt>
                <c:pt idx="1982">
                  <c:v>1E-4</c:v>
                </c:pt>
                <c:pt idx="1983">
                  <c:v>1E-4</c:v>
                </c:pt>
                <c:pt idx="1984">
                  <c:v>1E-4</c:v>
                </c:pt>
                <c:pt idx="1985">
                  <c:v>1E-4</c:v>
                </c:pt>
                <c:pt idx="1986">
                  <c:v>1E-4</c:v>
                </c:pt>
                <c:pt idx="1987">
                  <c:v>1E-4</c:v>
                </c:pt>
                <c:pt idx="1988">
                  <c:v>1E-4</c:v>
                </c:pt>
                <c:pt idx="1989">
                  <c:v>1E-4</c:v>
                </c:pt>
                <c:pt idx="1990">
                  <c:v>1E-4</c:v>
                </c:pt>
                <c:pt idx="1991">
                  <c:v>1E-4</c:v>
                </c:pt>
                <c:pt idx="1992">
                  <c:v>1E-4</c:v>
                </c:pt>
                <c:pt idx="1993">
                  <c:v>1E-4</c:v>
                </c:pt>
                <c:pt idx="1994">
                  <c:v>1E-4</c:v>
                </c:pt>
                <c:pt idx="1995">
                  <c:v>1E-4</c:v>
                </c:pt>
                <c:pt idx="1996">
                  <c:v>1E-4</c:v>
                </c:pt>
                <c:pt idx="1997">
                  <c:v>1E-4</c:v>
                </c:pt>
                <c:pt idx="1998">
                  <c:v>2.0001000000000002</c:v>
                </c:pt>
                <c:pt idx="1999">
                  <c:v>1E-4</c:v>
                </c:pt>
                <c:pt idx="2000">
                  <c:v>1E-4</c:v>
                </c:pt>
                <c:pt idx="2001">
                  <c:v>1E-4</c:v>
                </c:pt>
                <c:pt idx="2002">
                  <c:v>1E-4</c:v>
                </c:pt>
                <c:pt idx="2003">
                  <c:v>1E-4</c:v>
                </c:pt>
                <c:pt idx="2004">
                  <c:v>1E-4</c:v>
                </c:pt>
                <c:pt idx="2005">
                  <c:v>1E-4</c:v>
                </c:pt>
                <c:pt idx="2006">
                  <c:v>1E-4</c:v>
                </c:pt>
                <c:pt idx="2007">
                  <c:v>1E-4</c:v>
                </c:pt>
                <c:pt idx="2008">
                  <c:v>1.0001</c:v>
                </c:pt>
                <c:pt idx="2009">
                  <c:v>1E-4</c:v>
                </c:pt>
                <c:pt idx="2010">
                  <c:v>1E-4</c:v>
                </c:pt>
                <c:pt idx="2011">
                  <c:v>1E-4</c:v>
                </c:pt>
                <c:pt idx="2012">
                  <c:v>1E-4</c:v>
                </c:pt>
                <c:pt idx="2013">
                  <c:v>1E-4</c:v>
                </c:pt>
                <c:pt idx="2014">
                  <c:v>1E-4</c:v>
                </c:pt>
                <c:pt idx="2015">
                  <c:v>1E-4</c:v>
                </c:pt>
                <c:pt idx="2016">
                  <c:v>1E-4</c:v>
                </c:pt>
                <c:pt idx="2017">
                  <c:v>1E-4</c:v>
                </c:pt>
                <c:pt idx="2018">
                  <c:v>1E-4</c:v>
                </c:pt>
                <c:pt idx="2019">
                  <c:v>1E-4</c:v>
                </c:pt>
                <c:pt idx="2020">
                  <c:v>1E-4</c:v>
                </c:pt>
                <c:pt idx="2021">
                  <c:v>1E-4</c:v>
                </c:pt>
                <c:pt idx="2022">
                  <c:v>1E-4</c:v>
                </c:pt>
                <c:pt idx="2023">
                  <c:v>1E-4</c:v>
                </c:pt>
                <c:pt idx="2024">
                  <c:v>1E-4</c:v>
                </c:pt>
                <c:pt idx="2025">
                  <c:v>1E-4</c:v>
                </c:pt>
                <c:pt idx="2026">
                  <c:v>1E-4</c:v>
                </c:pt>
                <c:pt idx="2027">
                  <c:v>1E-4</c:v>
                </c:pt>
                <c:pt idx="2028">
                  <c:v>1E-4</c:v>
                </c:pt>
                <c:pt idx="2029">
                  <c:v>1E-4</c:v>
                </c:pt>
                <c:pt idx="2030">
                  <c:v>1E-4</c:v>
                </c:pt>
                <c:pt idx="2031">
                  <c:v>1E-4</c:v>
                </c:pt>
                <c:pt idx="2032">
                  <c:v>1.0001</c:v>
                </c:pt>
                <c:pt idx="2033">
                  <c:v>1E-4</c:v>
                </c:pt>
                <c:pt idx="2034">
                  <c:v>1E-4</c:v>
                </c:pt>
                <c:pt idx="2035">
                  <c:v>1E-4</c:v>
                </c:pt>
                <c:pt idx="2036">
                  <c:v>1E-4</c:v>
                </c:pt>
                <c:pt idx="2037">
                  <c:v>1E-4</c:v>
                </c:pt>
                <c:pt idx="2038">
                  <c:v>1E-4</c:v>
                </c:pt>
                <c:pt idx="2039">
                  <c:v>1E-4</c:v>
                </c:pt>
                <c:pt idx="2040">
                  <c:v>1E-4</c:v>
                </c:pt>
                <c:pt idx="2041">
                  <c:v>1E-4</c:v>
                </c:pt>
                <c:pt idx="2042">
                  <c:v>1E-4</c:v>
                </c:pt>
                <c:pt idx="2043">
                  <c:v>1E-4</c:v>
                </c:pt>
                <c:pt idx="2044">
                  <c:v>1E-4</c:v>
                </c:pt>
                <c:pt idx="2045">
                  <c:v>1.0001</c:v>
                </c:pt>
                <c:pt idx="2046">
                  <c:v>1E-4</c:v>
                </c:pt>
                <c:pt idx="2047">
                  <c:v>1.0001</c:v>
                </c:pt>
                <c:pt idx="2048">
                  <c:v>1E-4</c:v>
                </c:pt>
                <c:pt idx="2049">
                  <c:v>1E-4</c:v>
                </c:pt>
                <c:pt idx="2050">
                  <c:v>1E-4</c:v>
                </c:pt>
                <c:pt idx="2051">
                  <c:v>1E-4</c:v>
                </c:pt>
                <c:pt idx="2052">
                  <c:v>1E-4</c:v>
                </c:pt>
                <c:pt idx="2053">
                  <c:v>1E-4</c:v>
                </c:pt>
                <c:pt idx="2054">
                  <c:v>1E-4</c:v>
                </c:pt>
                <c:pt idx="2055">
                  <c:v>1E-4</c:v>
                </c:pt>
                <c:pt idx="2056">
                  <c:v>1E-4</c:v>
                </c:pt>
                <c:pt idx="2057">
                  <c:v>1E-4</c:v>
                </c:pt>
                <c:pt idx="2058">
                  <c:v>1E-4</c:v>
                </c:pt>
                <c:pt idx="2059">
                  <c:v>1E-4</c:v>
                </c:pt>
                <c:pt idx="2060">
                  <c:v>1E-4</c:v>
                </c:pt>
                <c:pt idx="2061">
                  <c:v>1E-4</c:v>
                </c:pt>
                <c:pt idx="2062">
                  <c:v>1E-4</c:v>
                </c:pt>
                <c:pt idx="2063">
                  <c:v>1E-4</c:v>
                </c:pt>
                <c:pt idx="2064">
                  <c:v>1E-4</c:v>
                </c:pt>
                <c:pt idx="2065">
                  <c:v>1E-4</c:v>
                </c:pt>
                <c:pt idx="2066">
                  <c:v>1E-4</c:v>
                </c:pt>
                <c:pt idx="2067">
                  <c:v>1E-4</c:v>
                </c:pt>
                <c:pt idx="2068">
                  <c:v>1E-4</c:v>
                </c:pt>
                <c:pt idx="2069">
                  <c:v>1E-4</c:v>
                </c:pt>
                <c:pt idx="2070">
                  <c:v>1E-4</c:v>
                </c:pt>
                <c:pt idx="2071">
                  <c:v>1E-4</c:v>
                </c:pt>
                <c:pt idx="2072">
                  <c:v>1E-4</c:v>
                </c:pt>
                <c:pt idx="2073">
                  <c:v>1E-4</c:v>
                </c:pt>
                <c:pt idx="2074">
                  <c:v>1E-4</c:v>
                </c:pt>
                <c:pt idx="2075">
                  <c:v>1E-4</c:v>
                </c:pt>
                <c:pt idx="2076">
                  <c:v>1.0001</c:v>
                </c:pt>
                <c:pt idx="2077">
                  <c:v>1E-4</c:v>
                </c:pt>
                <c:pt idx="2078">
                  <c:v>1E-4</c:v>
                </c:pt>
                <c:pt idx="2079">
                  <c:v>1.0001</c:v>
                </c:pt>
                <c:pt idx="2080">
                  <c:v>1E-4</c:v>
                </c:pt>
                <c:pt idx="2081">
                  <c:v>1E-4</c:v>
                </c:pt>
                <c:pt idx="2082">
                  <c:v>1E-4</c:v>
                </c:pt>
                <c:pt idx="2083">
                  <c:v>1E-4</c:v>
                </c:pt>
                <c:pt idx="2084">
                  <c:v>1E-4</c:v>
                </c:pt>
                <c:pt idx="2085">
                  <c:v>1E-4</c:v>
                </c:pt>
                <c:pt idx="2086">
                  <c:v>1E-4</c:v>
                </c:pt>
                <c:pt idx="2087">
                  <c:v>1E-4</c:v>
                </c:pt>
                <c:pt idx="2088">
                  <c:v>1E-4</c:v>
                </c:pt>
                <c:pt idx="2089">
                  <c:v>1E-4</c:v>
                </c:pt>
                <c:pt idx="2090">
                  <c:v>1E-4</c:v>
                </c:pt>
                <c:pt idx="2091">
                  <c:v>1E-4</c:v>
                </c:pt>
                <c:pt idx="2092">
                  <c:v>1E-4</c:v>
                </c:pt>
                <c:pt idx="2093">
                  <c:v>1.0001</c:v>
                </c:pt>
                <c:pt idx="2094">
                  <c:v>1E-4</c:v>
                </c:pt>
                <c:pt idx="2095">
                  <c:v>1.0001</c:v>
                </c:pt>
                <c:pt idx="2096">
                  <c:v>28.0001</c:v>
                </c:pt>
                <c:pt idx="2097">
                  <c:v>46.000100000000003</c:v>
                </c:pt>
                <c:pt idx="2098">
                  <c:v>62.000100000000003</c:v>
                </c:pt>
                <c:pt idx="2099">
                  <c:v>40.000100000000003</c:v>
                </c:pt>
                <c:pt idx="2100">
                  <c:v>15.0001</c:v>
                </c:pt>
                <c:pt idx="2101">
                  <c:v>1E-4</c:v>
                </c:pt>
                <c:pt idx="2102">
                  <c:v>1E-4</c:v>
                </c:pt>
                <c:pt idx="2103">
                  <c:v>1E-4</c:v>
                </c:pt>
                <c:pt idx="2104">
                  <c:v>1E-4</c:v>
                </c:pt>
                <c:pt idx="2105">
                  <c:v>1.0001</c:v>
                </c:pt>
                <c:pt idx="2106">
                  <c:v>1E-4</c:v>
                </c:pt>
                <c:pt idx="2107">
                  <c:v>1E-4</c:v>
                </c:pt>
                <c:pt idx="2108">
                  <c:v>1E-4</c:v>
                </c:pt>
                <c:pt idx="2109">
                  <c:v>1.0001</c:v>
                </c:pt>
                <c:pt idx="2110">
                  <c:v>1E-4</c:v>
                </c:pt>
                <c:pt idx="2111">
                  <c:v>1E-4</c:v>
                </c:pt>
                <c:pt idx="2112">
                  <c:v>1.0001</c:v>
                </c:pt>
                <c:pt idx="2113">
                  <c:v>1E-4</c:v>
                </c:pt>
                <c:pt idx="2114">
                  <c:v>1E-4</c:v>
                </c:pt>
                <c:pt idx="2115">
                  <c:v>1E-4</c:v>
                </c:pt>
                <c:pt idx="2116">
                  <c:v>1E-4</c:v>
                </c:pt>
                <c:pt idx="2117">
                  <c:v>1E-4</c:v>
                </c:pt>
                <c:pt idx="2118">
                  <c:v>1.0001</c:v>
                </c:pt>
                <c:pt idx="2119">
                  <c:v>1.0001</c:v>
                </c:pt>
                <c:pt idx="2120">
                  <c:v>1E-4</c:v>
                </c:pt>
                <c:pt idx="2121">
                  <c:v>1E-4</c:v>
                </c:pt>
                <c:pt idx="2122">
                  <c:v>1E-4</c:v>
                </c:pt>
                <c:pt idx="2123">
                  <c:v>1E-4</c:v>
                </c:pt>
                <c:pt idx="2124">
                  <c:v>1E-4</c:v>
                </c:pt>
                <c:pt idx="2125">
                  <c:v>1E-4</c:v>
                </c:pt>
                <c:pt idx="2126">
                  <c:v>1.0001</c:v>
                </c:pt>
                <c:pt idx="2127">
                  <c:v>1E-4</c:v>
                </c:pt>
                <c:pt idx="2128">
                  <c:v>1E-4</c:v>
                </c:pt>
                <c:pt idx="2129">
                  <c:v>1E-4</c:v>
                </c:pt>
                <c:pt idx="2130">
                  <c:v>1E-4</c:v>
                </c:pt>
                <c:pt idx="2131">
                  <c:v>1E-4</c:v>
                </c:pt>
                <c:pt idx="2132">
                  <c:v>1E-4</c:v>
                </c:pt>
                <c:pt idx="2133">
                  <c:v>1E-4</c:v>
                </c:pt>
                <c:pt idx="2134">
                  <c:v>1.0001</c:v>
                </c:pt>
                <c:pt idx="2135">
                  <c:v>1E-4</c:v>
                </c:pt>
                <c:pt idx="2136">
                  <c:v>1E-4</c:v>
                </c:pt>
                <c:pt idx="2137">
                  <c:v>1E-4</c:v>
                </c:pt>
                <c:pt idx="2138">
                  <c:v>1E-4</c:v>
                </c:pt>
                <c:pt idx="2139">
                  <c:v>1E-4</c:v>
                </c:pt>
                <c:pt idx="2140">
                  <c:v>1E-4</c:v>
                </c:pt>
                <c:pt idx="2141">
                  <c:v>1E-4</c:v>
                </c:pt>
                <c:pt idx="2142">
                  <c:v>1E-4</c:v>
                </c:pt>
                <c:pt idx="2143">
                  <c:v>1.0001</c:v>
                </c:pt>
                <c:pt idx="2144">
                  <c:v>1E-4</c:v>
                </c:pt>
                <c:pt idx="2145">
                  <c:v>1E-4</c:v>
                </c:pt>
                <c:pt idx="2146">
                  <c:v>1E-4</c:v>
                </c:pt>
                <c:pt idx="2147">
                  <c:v>1E-4</c:v>
                </c:pt>
                <c:pt idx="2148">
                  <c:v>1.0001</c:v>
                </c:pt>
                <c:pt idx="2149">
                  <c:v>1E-4</c:v>
                </c:pt>
                <c:pt idx="2150">
                  <c:v>1E-4</c:v>
                </c:pt>
                <c:pt idx="2151">
                  <c:v>1E-4</c:v>
                </c:pt>
                <c:pt idx="2152">
                  <c:v>1E-4</c:v>
                </c:pt>
                <c:pt idx="2153">
                  <c:v>1E-4</c:v>
                </c:pt>
                <c:pt idx="2154">
                  <c:v>1E-4</c:v>
                </c:pt>
                <c:pt idx="2155">
                  <c:v>1.0001</c:v>
                </c:pt>
                <c:pt idx="2156">
                  <c:v>1E-4</c:v>
                </c:pt>
                <c:pt idx="2157">
                  <c:v>1E-4</c:v>
                </c:pt>
                <c:pt idx="2158">
                  <c:v>1E-4</c:v>
                </c:pt>
                <c:pt idx="2159">
                  <c:v>1E-4</c:v>
                </c:pt>
                <c:pt idx="2160">
                  <c:v>2.0001000000000002</c:v>
                </c:pt>
                <c:pt idx="2161">
                  <c:v>1E-4</c:v>
                </c:pt>
                <c:pt idx="2162">
                  <c:v>1E-4</c:v>
                </c:pt>
                <c:pt idx="2163">
                  <c:v>1E-4</c:v>
                </c:pt>
                <c:pt idx="2164">
                  <c:v>1E-4</c:v>
                </c:pt>
                <c:pt idx="2165">
                  <c:v>1E-4</c:v>
                </c:pt>
                <c:pt idx="2166">
                  <c:v>1E-4</c:v>
                </c:pt>
                <c:pt idx="2167">
                  <c:v>1E-4</c:v>
                </c:pt>
                <c:pt idx="2168">
                  <c:v>1.0001</c:v>
                </c:pt>
                <c:pt idx="2169">
                  <c:v>1E-4</c:v>
                </c:pt>
                <c:pt idx="2170">
                  <c:v>1E-4</c:v>
                </c:pt>
                <c:pt idx="2171">
                  <c:v>1E-4</c:v>
                </c:pt>
                <c:pt idx="2172">
                  <c:v>1E-4</c:v>
                </c:pt>
                <c:pt idx="2173">
                  <c:v>1E-4</c:v>
                </c:pt>
                <c:pt idx="2174">
                  <c:v>1.0001</c:v>
                </c:pt>
                <c:pt idx="2175">
                  <c:v>1.0001</c:v>
                </c:pt>
                <c:pt idx="2176">
                  <c:v>1E-4</c:v>
                </c:pt>
                <c:pt idx="2177">
                  <c:v>1E-4</c:v>
                </c:pt>
                <c:pt idx="2178">
                  <c:v>1.0001</c:v>
                </c:pt>
                <c:pt idx="2179">
                  <c:v>1E-4</c:v>
                </c:pt>
                <c:pt idx="2180">
                  <c:v>1E-4</c:v>
                </c:pt>
                <c:pt idx="2181">
                  <c:v>1.0001</c:v>
                </c:pt>
                <c:pt idx="2182">
                  <c:v>1E-4</c:v>
                </c:pt>
                <c:pt idx="2183">
                  <c:v>1E-4</c:v>
                </c:pt>
                <c:pt idx="2184">
                  <c:v>1E-4</c:v>
                </c:pt>
                <c:pt idx="2185">
                  <c:v>1E-4</c:v>
                </c:pt>
                <c:pt idx="2186">
                  <c:v>1E-4</c:v>
                </c:pt>
                <c:pt idx="2187">
                  <c:v>1E-4</c:v>
                </c:pt>
                <c:pt idx="2188">
                  <c:v>1E-4</c:v>
                </c:pt>
                <c:pt idx="2189">
                  <c:v>1E-4</c:v>
                </c:pt>
                <c:pt idx="2190">
                  <c:v>1E-4</c:v>
                </c:pt>
                <c:pt idx="2191">
                  <c:v>1E-4</c:v>
                </c:pt>
                <c:pt idx="2192">
                  <c:v>1.0001</c:v>
                </c:pt>
                <c:pt idx="2193">
                  <c:v>1E-4</c:v>
                </c:pt>
                <c:pt idx="2194">
                  <c:v>1E-4</c:v>
                </c:pt>
                <c:pt idx="2195">
                  <c:v>1E-4</c:v>
                </c:pt>
                <c:pt idx="2196">
                  <c:v>1.0001</c:v>
                </c:pt>
                <c:pt idx="2197">
                  <c:v>1E-4</c:v>
                </c:pt>
                <c:pt idx="2198">
                  <c:v>1E-4</c:v>
                </c:pt>
                <c:pt idx="2199">
                  <c:v>1E-4</c:v>
                </c:pt>
                <c:pt idx="2200">
                  <c:v>1E-4</c:v>
                </c:pt>
                <c:pt idx="2201">
                  <c:v>1E-4</c:v>
                </c:pt>
                <c:pt idx="2202">
                  <c:v>1E-4</c:v>
                </c:pt>
                <c:pt idx="2203">
                  <c:v>1E-4</c:v>
                </c:pt>
                <c:pt idx="2204">
                  <c:v>1.0001</c:v>
                </c:pt>
                <c:pt idx="2205">
                  <c:v>1E-4</c:v>
                </c:pt>
                <c:pt idx="2206">
                  <c:v>1E-4</c:v>
                </c:pt>
                <c:pt idx="2207">
                  <c:v>1E-4</c:v>
                </c:pt>
                <c:pt idx="2208">
                  <c:v>1E-4</c:v>
                </c:pt>
                <c:pt idx="2209">
                  <c:v>1E-4</c:v>
                </c:pt>
                <c:pt idx="2210">
                  <c:v>1.0001</c:v>
                </c:pt>
                <c:pt idx="2211">
                  <c:v>1E-4</c:v>
                </c:pt>
                <c:pt idx="2212">
                  <c:v>2.0001000000000002</c:v>
                </c:pt>
                <c:pt idx="2213">
                  <c:v>1E-4</c:v>
                </c:pt>
                <c:pt idx="2214">
                  <c:v>1E-4</c:v>
                </c:pt>
                <c:pt idx="2215">
                  <c:v>10.0001</c:v>
                </c:pt>
                <c:pt idx="2216">
                  <c:v>20.0001</c:v>
                </c:pt>
                <c:pt idx="2217">
                  <c:v>57.000100000000003</c:v>
                </c:pt>
                <c:pt idx="2218">
                  <c:v>43.000100000000003</c:v>
                </c:pt>
                <c:pt idx="2219">
                  <c:v>11.0001</c:v>
                </c:pt>
                <c:pt idx="2220">
                  <c:v>1.0001</c:v>
                </c:pt>
                <c:pt idx="2221">
                  <c:v>3.0001000000000002</c:v>
                </c:pt>
                <c:pt idx="2222">
                  <c:v>1.0001</c:v>
                </c:pt>
                <c:pt idx="2223">
                  <c:v>1.0001</c:v>
                </c:pt>
                <c:pt idx="2224">
                  <c:v>1.0001</c:v>
                </c:pt>
                <c:pt idx="2225">
                  <c:v>1E-4</c:v>
                </c:pt>
                <c:pt idx="2226">
                  <c:v>1E-4</c:v>
                </c:pt>
                <c:pt idx="2227">
                  <c:v>1E-4</c:v>
                </c:pt>
                <c:pt idx="2228">
                  <c:v>1E-4</c:v>
                </c:pt>
                <c:pt idx="2229">
                  <c:v>1E-4</c:v>
                </c:pt>
                <c:pt idx="2230">
                  <c:v>1.0001</c:v>
                </c:pt>
                <c:pt idx="2231">
                  <c:v>1E-4</c:v>
                </c:pt>
                <c:pt idx="2232">
                  <c:v>1E-4</c:v>
                </c:pt>
                <c:pt idx="2233">
                  <c:v>1E-4</c:v>
                </c:pt>
                <c:pt idx="2234">
                  <c:v>1.0001</c:v>
                </c:pt>
                <c:pt idx="2235">
                  <c:v>1E-4</c:v>
                </c:pt>
                <c:pt idx="2236">
                  <c:v>1E-4</c:v>
                </c:pt>
                <c:pt idx="2237">
                  <c:v>1E-4</c:v>
                </c:pt>
                <c:pt idx="2238">
                  <c:v>1E-4</c:v>
                </c:pt>
                <c:pt idx="2239">
                  <c:v>1E-4</c:v>
                </c:pt>
                <c:pt idx="2240">
                  <c:v>1E-4</c:v>
                </c:pt>
                <c:pt idx="2241">
                  <c:v>1E-4</c:v>
                </c:pt>
                <c:pt idx="2242">
                  <c:v>1E-4</c:v>
                </c:pt>
                <c:pt idx="2243">
                  <c:v>1E-4</c:v>
                </c:pt>
                <c:pt idx="2244">
                  <c:v>1E-4</c:v>
                </c:pt>
                <c:pt idx="2245">
                  <c:v>1E-4</c:v>
                </c:pt>
                <c:pt idx="2246">
                  <c:v>1E-4</c:v>
                </c:pt>
                <c:pt idx="2247">
                  <c:v>1E-4</c:v>
                </c:pt>
                <c:pt idx="2248">
                  <c:v>1E-4</c:v>
                </c:pt>
                <c:pt idx="2249">
                  <c:v>1E-4</c:v>
                </c:pt>
                <c:pt idx="2250">
                  <c:v>1E-4</c:v>
                </c:pt>
                <c:pt idx="2251">
                  <c:v>1E-4</c:v>
                </c:pt>
                <c:pt idx="2252">
                  <c:v>1E-4</c:v>
                </c:pt>
                <c:pt idx="2253">
                  <c:v>1E-4</c:v>
                </c:pt>
                <c:pt idx="2254">
                  <c:v>1E-4</c:v>
                </c:pt>
                <c:pt idx="2255">
                  <c:v>1E-4</c:v>
                </c:pt>
                <c:pt idx="2256">
                  <c:v>1E-4</c:v>
                </c:pt>
                <c:pt idx="2257">
                  <c:v>1E-4</c:v>
                </c:pt>
                <c:pt idx="2258">
                  <c:v>1E-4</c:v>
                </c:pt>
                <c:pt idx="2259">
                  <c:v>1E-4</c:v>
                </c:pt>
                <c:pt idx="2260">
                  <c:v>1E-4</c:v>
                </c:pt>
                <c:pt idx="2261">
                  <c:v>1E-4</c:v>
                </c:pt>
                <c:pt idx="2262">
                  <c:v>1E-4</c:v>
                </c:pt>
                <c:pt idx="2263">
                  <c:v>1E-4</c:v>
                </c:pt>
                <c:pt idx="2264">
                  <c:v>2.0001000000000002</c:v>
                </c:pt>
                <c:pt idx="2265">
                  <c:v>1E-4</c:v>
                </c:pt>
                <c:pt idx="2266">
                  <c:v>1E-4</c:v>
                </c:pt>
                <c:pt idx="2267">
                  <c:v>1E-4</c:v>
                </c:pt>
                <c:pt idx="2268">
                  <c:v>1E-4</c:v>
                </c:pt>
                <c:pt idx="2269">
                  <c:v>1E-4</c:v>
                </c:pt>
                <c:pt idx="2270">
                  <c:v>1E-4</c:v>
                </c:pt>
                <c:pt idx="2271">
                  <c:v>1E-4</c:v>
                </c:pt>
                <c:pt idx="2272">
                  <c:v>1E-4</c:v>
                </c:pt>
                <c:pt idx="2273">
                  <c:v>1E-4</c:v>
                </c:pt>
                <c:pt idx="2274">
                  <c:v>1E-4</c:v>
                </c:pt>
                <c:pt idx="2275">
                  <c:v>1E-4</c:v>
                </c:pt>
                <c:pt idx="2276">
                  <c:v>1E-4</c:v>
                </c:pt>
                <c:pt idx="2277">
                  <c:v>1E-4</c:v>
                </c:pt>
                <c:pt idx="2278">
                  <c:v>1E-4</c:v>
                </c:pt>
                <c:pt idx="2279">
                  <c:v>1E-4</c:v>
                </c:pt>
                <c:pt idx="2280">
                  <c:v>1E-4</c:v>
                </c:pt>
                <c:pt idx="2281">
                  <c:v>1E-4</c:v>
                </c:pt>
                <c:pt idx="2282">
                  <c:v>1E-4</c:v>
                </c:pt>
                <c:pt idx="2283">
                  <c:v>1E-4</c:v>
                </c:pt>
                <c:pt idx="2284">
                  <c:v>1E-4</c:v>
                </c:pt>
                <c:pt idx="2285">
                  <c:v>1E-4</c:v>
                </c:pt>
                <c:pt idx="2286">
                  <c:v>1E-4</c:v>
                </c:pt>
                <c:pt idx="2287">
                  <c:v>1E-4</c:v>
                </c:pt>
                <c:pt idx="2288">
                  <c:v>1E-4</c:v>
                </c:pt>
                <c:pt idx="2289">
                  <c:v>1E-4</c:v>
                </c:pt>
                <c:pt idx="2290">
                  <c:v>1E-4</c:v>
                </c:pt>
                <c:pt idx="2291">
                  <c:v>1.0001</c:v>
                </c:pt>
                <c:pt idx="2292">
                  <c:v>1E-4</c:v>
                </c:pt>
                <c:pt idx="2293">
                  <c:v>1E-4</c:v>
                </c:pt>
                <c:pt idx="2294">
                  <c:v>1E-4</c:v>
                </c:pt>
                <c:pt idx="2295">
                  <c:v>1E-4</c:v>
                </c:pt>
                <c:pt idx="2296">
                  <c:v>1E-4</c:v>
                </c:pt>
                <c:pt idx="2297">
                  <c:v>1E-4</c:v>
                </c:pt>
                <c:pt idx="2298">
                  <c:v>1E-4</c:v>
                </c:pt>
                <c:pt idx="2299">
                  <c:v>1E-4</c:v>
                </c:pt>
                <c:pt idx="2300">
                  <c:v>1E-4</c:v>
                </c:pt>
                <c:pt idx="2301">
                  <c:v>1E-4</c:v>
                </c:pt>
                <c:pt idx="2302">
                  <c:v>1E-4</c:v>
                </c:pt>
                <c:pt idx="2303">
                  <c:v>1.0001</c:v>
                </c:pt>
                <c:pt idx="2304">
                  <c:v>1E-4</c:v>
                </c:pt>
                <c:pt idx="2305">
                  <c:v>1E-4</c:v>
                </c:pt>
                <c:pt idx="2306">
                  <c:v>1E-4</c:v>
                </c:pt>
                <c:pt idx="2307">
                  <c:v>1E-4</c:v>
                </c:pt>
                <c:pt idx="2308">
                  <c:v>1E-4</c:v>
                </c:pt>
                <c:pt idx="2309">
                  <c:v>1.0001</c:v>
                </c:pt>
                <c:pt idx="2310">
                  <c:v>1E-4</c:v>
                </c:pt>
                <c:pt idx="2311">
                  <c:v>1E-4</c:v>
                </c:pt>
                <c:pt idx="2312">
                  <c:v>1E-4</c:v>
                </c:pt>
                <c:pt idx="2313">
                  <c:v>1E-4</c:v>
                </c:pt>
                <c:pt idx="2314">
                  <c:v>1E-4</c:v>
                </c:pt>
                <c:pt idx="2315">
                  <c:v>1E-4</c:v>
                </c:pt>
                <c:pt idx="2316">
                  <c:v>1E-4</c:v>
                </c:pt>
                <c:pt idx="2317">
                  <c:v>1E-4</c:v>
                </c:pt>
                <c:pt idx="2318">
                  <c:v>1E-4</c:v>
                </c:pt>
                <c:pt idx="2319">
                  <c:v>1E-4</c:v>
                </c:pt>
                <c:pt idx="2320">
                  <c:v>1E-4</c:v>
                </c:pt>
                <c:pt idx="2321">
                  <c:v>1E-4</c:v>
                </c:pt>
                <c:pt idx="2322">
                  <c:v>1E-4</c:v>
                </c:pt>
                <c:pt idx="2323">
                  <c:v>1E-4</c:v>
                </c:pt>
                <c:pt idx="2324">
                  <c:v>1.0001</c:v>
                </c:pt>
                <c:pt idx="2325">
                  <c:v>1E-4</c:v>
                </c:pt>
                <c:pt idx="2326">
                  <c:v>1E-4</c:v>
                </c:pt>
                <c:pt idx="2327">
                  <c:v>1E-4</c:v>
                </c:pt>
                <c:pt idx="2328">
                  <c:v>1E-4</c:v>
                </c:pt>
                <c:pt idx="2329">
                  <c:v>1.0001</c:v>
                </c:pt>
                <c:pt idx="2330">
                  <c:v>1E-4</c:v>
                </c:pt>
                <c:pt idx="2331">
                  <c:v>1E-4</c:v>
                </c:pt>
                <c:pt idx="2332">
                  <c:v>1E-4</c:v>
                </c:pt>
                <c:pt idx="2333">
                  <c:v>1E-4</c:v>
                </c:pt>
                <c:pt idx="2334">
                  <c:v>1E-4</c:v>
                </c:pt>
                <c:pt idx="2335">
                  <c:v>7.0000999999999998</c:v>
                </c:pt>
                <c:pt idx="2336">
                  <c:v>5.0000999999999998</c:v>
                </c:pt>
                <c:pt idx="2337">
                  <c:v>6.0000999999999998</c:v>
                </c:pt>
                <c:pt idx="2338">
                  <c:v>23.0001</c:v>
                </c:pt>
                <c:pt idx="2339">
                  <c:v>20.0001</c:v>
                </c:pt>
                <c:pt idx="2340">
                  <c:v>20.0001</c:v>
                </c:pt>
                <c:pt idx="2341">
                  <c:v>13.0001</c:v>
                </c:pt>
                <c:pt idx="2342">
                  <c:v>8.0000999999999998</c:v>
                </c:pt>
                <c:pt idx="2343">
                  <c:v>1.0001</c:v>
                </c:pt>
                <c:pt idx="2344">
                  <c:v>1E-4</c:v>
                </c:pt>
                <c:pt idx="2345">
                  <c:v>1E-4</c:v>
                </c:pt>
                <c:pt idx="2346">
                  <c:v>1E-4</c:v>
                </c:pt>
                <c:pt idx="2347">
                  <c:v>1E-4</c:v>
                </c:pt>
                <c:pt idx="2348">
                  <c:v>1E-4</c:v>
                </c:pt>
                <c:pt idx="2349">
                  <c:v>1E-4</c:v>
                </c:pt>
                <c:pt idx="2350">
                  <c:v>1E-4</c:v>
                </c:pt>
                <c:pt idx="2351">
                  <c:v>1E-4</c:v>
                </c:pt>
                <c:pt idx="2352">
                  <c:v>1.0001</c:v>
                </c:pt>
                <c:pt idx="2353">
                  <c:v>1E-4</c:v>
                </c:pt>
                <c:pt idx="2354">
                  <c:v>1E-4</c:v>
                </c:pt>
                <c:pt idx="2355">
                  <c:v>1E-4</c:v>
                </c:pt>
                <c:pt idx="2356">
                  <c:v>1E-4</c:v>
                </c:pt>
                <c:pt idx="2357">
                  <c:v>1E-4</c:v>
                </c:pt>
                <c:pt idx="2358">
                  <c:v>1E-4</c:v>
                </c:pt>
                <c:pt idx="2359">
                  <c:v>1E-4</c:v>
                </c:pt>
                <c:pt idx="2360">
                  <c:v>1E-4</c:v>
                </c:pt>
                <c:pt idx="2361">
                  <c:v>1E-4</c:v>
                </c:pt>
                <c:pt idx="2362">
                  <c:v>1E-4</c:v>
                </c:pt>
                <c:pt idx="2363">
                  <c:v>1E-4</c:v>
                </c:pt>
                <c:pt idx="2364">
                  <c:v>1E-4</c:v>
                </c:pt>
                <c:pt idx="2365">
                  <c:v>1E-4</c:v>
                </c:pt>
                <c:pt idx="2366">
                  <c:v>1E-4</c:v>
                </c:pt>
                <c:pt idx="2367">
                  <c:v>1E-4</c:v>
                </c:pt>
                <c:pt idx="2368">
                  <c:v>1E-4</c:v>
                </c:pt>
                <c:pt idx="2369">
                  <c:v>1E-4</c:v>
                </c:pt>
                <c:pt idx="2370">
                  <c:v>1E-4</c:v>
                </c:pt>
                <c:pt idx="2371">
                  <c:v>1E-4</c:v>
                </c:pt>
                <c:pt idx="2372">
                  <c:v>1E-4</c:v>
                </c:pt>
                <c:pt idx="2373">
                  <c:v>1E-4</c:v>
                </c:pt>
                <c:pt idx="2374">
                  <c:v>1E-4</c:v>
                </c:pt>
                <c:pt idx="2375">
                  <c:v>1.0001</c:v>
                </c:pt>
                <c:pt idx="2376">
                  <c:v>1E-4</c:v>
                </c:pt>
                <c:pt idx="2377">
                  <c:v>1E-4</c:v>
                </c:pt>
                <c:pt idx="2378">
                  <c:v>1E-4</c:v>
                </c:pt>
                <c:pt idx="2379">
                  <c:v>1E-4</c:v>
                </c:pt>
                <c:pt idx="2380">
                  <c:v>1E-4</c:v>
                </c:pt>
                <c:pt idx="2381">
                  <c:v>1E-4</c:v>
                </c:pt>
                <c:pt idx="2382">
                  <c:v>1E-4</c:v>
                </c:pt>
                <c:pt idx="2383">
                  <c:v>1E-4</c:v>
                </c:pt>
                <c:pt idx="2384">
                  <c:v>1E-4</c:v>
                </c:pt>
                <c:pt idx="2385">
                  <c:v>1E-4</c:v>
                </c:pt>
                <c:pt idx="2386">
                  <c:v>1E-4</c:v>
                </c:pt>
                <c:pt idx="2387">
                  <c:v>1E-4</c:v>
                </c:pt>
                <c:pt idx="2388">
                  <c:v>1.0001</c:v>
                </c:pt>
                <c:pt idx="2389">
                  <c:v>1E-4</c:v>
                </c:pt>
                <c:pt idx="2390">
                  <c:v>1E-4</c:v>
                </c:pt>
                <c:pt idx="2391">
                  <c:v>1E-4</c:v>
                </c:pt>
                <c:pt idx="2392">
                  <c:v>1E-4</c:v>
                </c:pt>
                <c:pt idx="2393">
                  <c:v>1E-4</c:v>
                </c:pt>
                <c:pt idx="2394">
                  <c:v>1E-4</c:v>
                </c:pt>
                <c:pt idx="2395">
                  <c:v>1E-4</c:v>
                </c:pt>
                <c:pt idx="2396">
                  <c:v>1E-4</c:v>
                </c:pt>
                <c:pt idx="2397">
                  <c:v>1E-4</c:v>
                </c:pt>
                <c:pt idx="2398">
                  <c:v>1E-4</c:v>
                </c:pt>
                <c:pt idx="2399">
                  <c:v>1E-4</c:v>
                </c:pt>
                <c:pt idx="2400">
                  <c:v>1E-4</c:v>
                </c:pt>
                <c:pt idx="2401">
                  <c:v>1E-4</c:v>
                </c:pt>
                <c:pt idx="2402">
                  <c:v>1E-4</c:v>
                </c:pt>
                <c:pt idx="2403">
                  <c:v>1E-4</c:v>
                </c:pt>
                <c:pt idx="2404">
                  <c:v>1E-4</c:v>
                </c:pt>
                <c:pt idx="2405">
                  <c:v>1E-4</c:v>
                </c:pt>
                <c:pt idx="2406">
                  <c:v>1E-4</c:v>
                </c:pt>
                <c:pt idx="2407">
                  <c:v>1E-4</c:v>
                </c:pt>
                <c:pt idx="2408">
                  <c:v>1E-4</c:v>
                </c:pt>
                <c:pt idx="2409">
                  <c:v>1E-4</c:v>
                </c:pt>
                <c:pt idx="2410">
                  <c:v>1E-4</c:v>
                </c:pt>
                <c:pt idx="2411">
                  <c:v>1E-4</c:v>
                </c:pt>
                <c:pt idx="2412">
                  <c:v>1E-4</c:v>
                </c:pt>
                <c:pt idx="2413">
                  <c:v>1E-4</c:v>
                </c:pt>
                <c:pt idx="2414">
                  <c:v>1.0001</c:v>
                </c:pt>
                <c:pt idx="2415">
                  <c:v>1E-4</c:v>
                </c:pt>
                <c:pt idx="2416">
                  <c:v>1E-4</c:v>
                </c:pt>
                <c:pt idx="2417">
                  <c:v>1E-4</c:v>
                </c:pt>
                <c:pt idx="2418">
                  <c:v>1E-4</c:v>
                </c:pt>
                <c:pt idx="2419">
                  <c:v>1E-4</c:v>
                </c:pt>
                <c:pt idx="2420">
                  <c:v>1E-4</c:v>
                </c:pt>
                <c:pt idx="2421">
                  <c:v>1E-4</c:v>
                </c:pt>
                <c:pt idx="2422">
                  <c:v>2.0001000000000002</c:v>
                </c:pt>
                <c:pt idx="2423">
                  <c:v>1E-4</c:v>
                </c:pt>
                <c:pt idx="2424">
                  <c:v>1E-4</c:v>
                </c:pt>
                <c:pt idx="2425">
                  <c:v>1E-4</c:v>
                </c:pt>
                <c:pt idx="2426">
                  <c:v>1E-4</c:v>
                </c:pt>
                <c:pt idx="2427">
                  <c:v>1E-4</c:v>
                </c:pt>
                <c:pt idx="2428">
                  <c:v>1E-4</c:v>
                </c:pt>
                <c:pt idx="2429">
                  <c:v>1E-4</c:v>
                </c:pt>
                <c:pt idx="2430">
                  <c:v>1E-4</c:v>
                </c:pt>
                <c:pt idx="2431">
                  <c:v>1E-4</c:v>
                </c:pt>
                <c:pt idx="2432">
                  <c:v>1E-4</c:v>
                </c:pt>
                <c:pt idx="2433">
                  <c:v>1E-4</c:v>
                </c:pt>
                <c:pt idx="2434">
                  <c:v>1E-4</c:v>
                </c:pt>
                <c:pt idx="2435">
                  <c:v>1E-4</c:v>
                </c:pt>
                <c:pt idx="2436">
                  <c:v>1E-4</c:v>
                </c:pt>
                <c:pt idx="2437">
                  <c:v>1E-4</c:v>
                </c:pt>
                <c:pt idx="2438">
                  <c:v>1E-4</c:v>
                </c:pt>
                <c:pt idx="2439">
                  <c:v>1.0001</c:v>
                </c:pt>
                <c:pt idx="2440">
                  <c:v>1E-4</c:v>
                </c:pt>
                <c:pt idx="2441">
                  <c:v>1E-4</c:v>
                </c:pt>
                <c:pt idx="2442">
                  <c:v>1E-4</c:v>
                </c:pt>
                <c:pt idx="2443">
                  <c:v>1E-4</c:v>
                </c:pt>
                <c:pt idx="2444">
                  <c:v>1E-4</c:v>
                </c:pt>
                <c:pt idx="2445">
                  <c:v>1E-4</c:v>
                </c:pt>
                <c:pt idx="2446">
                  <c:v>1E-4</c:v>
                </c:pt>
                <c:pt idx="2447">
                  <c:v>1E-4</c:v>
                </c:pt>
                <c:pt idx="2448">
                  <c:v>1E-4</c:v>
                </c:pt>
                <c:pt idx="2449">
                  <c:v>1E-4</c:v>
                </c:pt>
                <c:pt idx="2450">
                  <c:v>1E-4</c:v>
                </c:pt>
                <c:pt idx="2451">
                  <c:v>1E-4</c:v>
                </c:pt>
                <c:pt idx="2452">
                  <c:v>1.0001</c:v>
                </c:pt>
                <c:pt idx="2453">
                  <c:v>1E-4</c:v>
                </c:pt>
                <c:pt idx="2454">
                  <c:v>4.0000999999999998</c:v>
                </c:pt>
                <c:pt idx="2455">
                  <c:v>8.0000999999999998</c:v>
                </c:pt>
                <c:pt idx="2456">
                  <c:v>17.0001</c:v>
                </c:pt>
                <c:pt idx="2457">
                  <c:v>11.0001</c:v>
                </c:pt>
                <c:pt idx="2458">
                  <c:v>3.0001000000000002</c:v>
                </c:pt>
                <c:pt idx="2459">
                  <c:v>1E-4</c:v>
                </c:pt>
                <c:pt idx="2460">
                  <c:v>1E-4</c:v>
                </c:pt>
                <c:pt idx="2461">
                  <c:v>1E-4</c:v>
                </c:pt>
                <c:pt idx="2462">
                  <c:v>1E-4</c:v>
                </c:pt>
                <c:pt idx="2463">
                  <c:v>1E-4</c:v>
                </c:pt>
                <c:pt idx="2464">
                  <c:v>1E-4</c:v>
                </c:pt>
                <c:pt idx="2465">
                  <c:v>1E-4</c:v>
                </c:pt>
                <c:pt idx="2466">
                  <c:v>1E-4</c:v>
                </c:pt>
                <c:pt idx="2467">
                  <c:v>1E-4</c:v>
                </c:pt>
                <c:pt idx="2468">
                  <c:v>1E-4</c:v>
                </c:pt>
                <c:pt idx="2469">
                  <c:v>1.0001</c:v>
                </c:pt>
                <c:pt idx="2470">
                  <c:v>1E-4</c:v>
                </c:pt>
                <c:pt idx="2471">
                  <c:v>1E-4</c:v>
                </c:pt>
                <c:pt idx="2472">
                  <c:v>1.0001</c:v>
                </c:pt>
                <c:pt idx="2473">
                  <c:v>1.0001</c:v>
                </c:pt>
                <c:pt idx="2474">
                  <c:v>1E-4</c:v>
                </c:pt>
                <c:pt idx="2475">
                  <c:v>1.0001</c:v>
                </c:pt>
                <c:pt idx="2476">
                  <c:v>1.0001</c:v>
                </c:pt>
                <c:pt idx="2477">
                  <c:v>1E-4</c:v>
                </c:pt>
                <c:pt idx="2478">
                  <c:v>1E-4</c:v>
                </c:pt>
                <c:pt idx="2479">
                  <c:v>1.0001</c:v>
                </c:pt>
                <c:pt idx="2480">
                  <c:v>1E-4</c:v>
                </c:pt>
                <c:pt idx="2481">
                  <c:v>1E-4</c:v>
                </c:pt>
                <c:pt idx="2482">
                  <c:v>1E-4</c:v>
                </c:pt>
                <c:pt idx="2483">
                  <c:v>1E-4</c:v>
                </c:pt>
                <c:pt idx="2484">
                  <c:v>1E-4</c:v>
                </c:pt>
                <c:pt idx="2485">
                  <c:v>1E-4</c:v>
                </c:pt>
                <c:pt idx="2486">
                  <c:v>1E-4</c:v>
                </c:pt>
                <c:pt idx="2487">
                  <c:v>1E-4</c:v>
                </c:pt>
                <c:pt idx="2488">
                  <c:v>1E-4</c:v>
                </c:pt>
                <c:pt idx="2489">
                  <c:v>1E-4</c:v>
                </c:pt>
                <c:pt idx="2490">
                  <c:v>1E-4</c:v>
                </c:pt>
                <c:pt idx="2491">
                  <c:v>1E-4</c:v>
                </c:pt>
                <c:pt idx="2492">
                  <c:v>1E-4</c:v>
                </c:pt>
                <c:pt idx="2493">
                  <c:v>1E-4</c:v>
                </c:pt>
                <c:pt idx="2494">
                  <c:v>1E-4</c:v>
                </c:pt>
                <c:pt idx="2495">
                  <c:v>1E-4</c:v>
                </c:pt>
                <c:pt idx="2496">
                  <c:v>1E-4</c:v>
                </c:pt>
                <c:pt idx="2497">
                  <c:v>1E-4</c:v>
                </c:pt>
                <c:pt idx="2498">
                  <c:v>1E-4</c:v>
                </c:pt>
                <c:pt idx="2499">
                  <c:v>1E-4</c:v>
                </c:pt>
                <c:pt idx="2500">
                  <c:v>1E-4</c:v>
                </c:pt>
                <c:pt idx="2501">
                  <c:v>1E-4</c:v>
                </c:pt>
                <c:pt idx="2502">
                  <c:v>1E-4</c:v>
                </c:pt>
                <c:pt idx="2503">
                  <c:v>1E-4</c:v>
                </c:pt>
                <c:pt idx="2504">
                  <c:v>1E-4</c:v>
                </c:pt>
                <c:pt idx="2505">
                  <c:v>1E-4</c:v>
                </c:pt>
                <c:pt idx="2506">
                  <c:v>1E-4</c:v>
                </c:pt>
                <c:pt idx="2507">
                  <c:v>1E-4</c:v>
                </c:pt>
                <c:pt idx="2508">
                  <c:v>1E-4</c:v>
                </c:pt>
                <c:pt idx="2509">
                  <c:v>1E-4</c:v>
                </c:pt>
                <c:pt idx="2510">
                  <c:v>1E-4</c:v>
                </c:pt>
                <c:pt idx="2511">
                  <c:v>1.0001</c:v>
                </c:pt>
                <c:pt idx="2512">
                  <c:v>1E-4</c:v>
                </c:pt>
                <c:pt idx="2513">
                  <c:v>1E-4</c:v>
                </c:pt>
                <c:pt idx="2514">
                  <c:v>1E-4</c:v>
                </c:pt>
                <c:pt idx="2515">
                  <c:v>1E-4</c:v>
                </c:pt>
                <c:pt idx="2516">
                  <c:v>1E-4</c:v>
                </c:pt>
                <c:pt idx="2517">
                  <c:v>1E-4</c:v>
                </c:pt>
                <c:pt idx="2518">
                  <c:v>1E-4</c:v>
                </c:pt>
                <c:pt idx="2519">
                  <c:v>1E-4</c:v>
                </c:pt>
                <c:pt idx="2520">
                  <c:v>1E-4</c:v>
                </c:pt>
                <c:pt idx="2521">
                  <c:v>1E-4</c:v>
                </c:pt>
                <c:pt idx="2522">
                  <c:v>1E-4</c:v>
                </c:pt>
                <c:pt idx="2523">
                  <c:v>1E-4</c:v>
                </c:pt>
                <c:pt idx="2524">
                  <c:v>1E-4</c:v>
                </c:pt>
                <c:pt idx="2525">
                  <c:v>1E-4</c:v>
                </c:pt>
                <c:pt idx="2526">
                  <c:v>1E-4</c:v>
                </c:pt>
                <c:pt idx="2527">
                  <c:v>1E-4</c:v>
                </c:pt>
                <c:pt idx="2528">
                  <c:v>1E-4</c:v>
                </c:pt>
                <c:pt idx="2529">
                  <c:v>1.0001</c:v>
                </c:pt>
                <c:pt idx="2530">
                  <c:v>1E-4</c:v>
                </c:pt>
                <c:pt idx="2531">
                  <c:v>1E-4</c:v>
                </c:pt>
                <c:pt idx="2532">
                  <c:v>1E-4</c:v>
                </c:pt>
                <c:pt idx="2533">
                  <c:v>1E-4</c:v>
                </c:pt>
                <c:pt idx="2534">
                  <c:v>1E-4</c:v>
                </c:pt>
                <c:pt idx="2535">
                  <c:v>1E-4</c:v>
                </c:pt>
                <c:pt idx="2536">
                  <c:v>1E-4</c:v>
                </c:pt>
                <c:pt idx="2537">
                  <c:v>1E-4</c:v>
                </c:pt>
                <c:pt idx="2538">
                  <c:v>1E-4</c:v>
                </c:pt>
                <c:pt idx="2539">
                  <c:v>1E-4</c:v>
                </c:pt>
                <c:pt idx="2540">
                  <c:v>1E-4</c:v>
                </c:pt>
                <c:pt idx="2541">
                  <c:v>1E-4</c:v>
                </c:pt>
                <c:pt idx="2542">
                  <c:v>1E-4</c:v>
                </c:pt>
                <c:pt idx="2543">
                  <c:v>1.0001</c:v>
                </c:pt>
                <c:pt idx="2544">
                  <c:v>1E-4</c:v>
                </c:pt>
                <c:pt idx="2545">
                  <c:v>1E-4</c:v>
                </c:pt>
                <c:pt idx="2546">
                  <c:v>1E-4</c:v>
                </c:pt>
                <c:pt idx="2547">
                  <c:v>1E-4</c:v>
                </c:pt>
                <c:pt idx="2548">
                  <c:v>1E-4</c:v>
                </c:pt>
                <c:pt idx="2549">
                  <c:v>1E-4</c:v>
                </c:pt>
                <c:pt idx="2550">
                  <c:v>1E-4</c:v>
                </c:pt>
                <c:pt idx="2551">
                  <c:v>1.0001</c:v>
                </c:pt>
                <c:pt idx="2552">
                  <c:v>1E-4</c:v>
                </c:pt>
                <c:pt idx="2553">
                  <c:v>1E-4</c:v>
                </c:pt>
                <c:pt idx="2554">
                  <c:v>1E-4</c:v>
                </c:pt>
                <c:pt idx="2555">
                  <c:v>1E-4</c:v>
                </c:pt>
                <c:pt idx="2556">
                  <c:v>1E-4</c:v>
                </c:pt>
                <c:pt idx="2557">
                  <c:v>1E-4</c:v>
                </c:pt>
                <c:pt idx="2558">
                  <c:v>1E-4</c:v>
                </c:pt>
                <c:pt idx="2559">
                  <c:v>1E-4</c:v>
                </c:pt>
                <c:pt idx="2560">
                  <c:v>1E-4</c:v>
                </c:pt>
                <c:pt idx="2561">
                  <c:v>1E-4</c:v>
                </c:pt>
                <c:pt idx="2562">
                  <c:v>1.0001</c:v>
                </c:pt>
                <c:pt idx="2563">
                  <c:v>2.0001000000000002</c:v>
                </c:pt>
                <c:pt idx="2564">
                  <c:v>7.0000999999999998</c:v>
                </c:pt>
                <c:pt idx="2565">
                  <c:v>10.0001</c:v>
                </c:pt>
                <c:pt idx="2566">
                  <c:v>7.0000999999999998</c:v>
                </c:pt>
                <c:pt idx="2567">
                  <c:v>5.0000999999999998</c:v>
                </c:pt>
                <c:pt idx="2568">
                  <c:v>2.0001000000000002</c:v>
                </c:pt>
                <c:pt idx="2569">
                  <c:v>1.0001</c:v>
                </c:pt>
                <c:pt idx="2570">
                  <c:v>1.0001</c:v>
                </c:pt>
                <c:pt idx="2571">
                  <c:v>1E-4</c:v>
                </c:pt>
                <c:pt idx="2572">
                  <c:v>1E-4</c:v>
                </c:pt>
                <c:pt idx="2573">
                  <c:v>1E-4</c:v>
                </c:pt>
                <c:pt idx="2574">
                  <c:v>1E-4</c:v>
                </c:pt>
                <c:pt idx="2575">
                  <c:v>1E-4</c:v>
                </c:pt>
                <c:pt idx="2576">
                  <c:v>1E-4</c:v>
                </c:pt>
                <c:pt idx="2577">
                  <c:v>1E-4</c:v>
                </c:pt>
                <c:pt idx="2578">
                  <c:v>1E-4</c:v>
                </c:pt>
                <c:pt idx="2579">
                  <c:v>1E-4</c:v>
                </c:pt>
                <c:pt idx="2580">
                  <c:v>1E-4</c:v>
                </c:pt>
                <c:pt idx="2581">
                  <c:v>1E-4</c:v>
                </c:pt>
                <c:pt idx="2582">
                  <c:v>1E-4</c:v>
                </c:pt>
                <c:pt idx="2583">
                  <c:v>1E-4</c:v>
                </c:pt>
                <c:pt idx="2584">
                  <c:v>1E-4</c:v>
                </c:pt>
                <c:pt idx="2585">
                  <c:v>1E-4</c:v>
                </c:pt>
                <c:pt idx="2586">
                  <c:v>1E-4</c:v>
                </c:pt>
                <c:pt idx="2587">
                  <c:v>1E-4</c:v>
                </c:pt>
                <c:pt idx="2588">
                  <c:v>1E-4</c:v>
                </c:pt>
                <c:pt idx="2589">
                  <c:v>1E-4</c:v>
                </c:pt>
                <c:pt idx="2590">
                  <c:v>1E-4</c:v>
                </c:pt>
                <c:pt idx="2591">
                  <c:v>1E-4</c:v>
                </c:pt>
                <c:pt idx="2592">
                  <c:v>1E-4</c:v>
                </c:pt>
                <c:pt idx="2593">
                  <c:v>1.0001</c:v>
                </c:pt>
                <c:pt idx="2594">
                  <c:v>1E-4</c:v>
                </c:pt>
                <c:pt idx="2595">
                  <c:v>1E-4</c:v>
                </c:pt>
                <c:pt idx="2596">
                  <c:v>1E-4</c:v>
                </c:pt>
                <c:pt idx="2597">
                  <c:v>1.0001</c:v>
                </c:pt>
                <c:pt idx="2598">
                  <c:v>1E-4</c:v>
                </c:pt>
                <c:pt idx="2599">
                  <c:v>1E-4</c:v>
                </c:pt>
                <c:pt idx="2600">
                  <c:v>1E-4</c:v>
                </c:pt>
                <c:pt idx="2601">
                  <c:v>1E-4</c:v>
                </c:pt>
                <c:pt idx="2602">
                  <c:v>1E-4</c:v>
                </c:pt>
                <c:pt idx="2603">
                  <c:v>1E-4</c:v>
                </c:pt>
                <c:pt idx="2604">
                  <c:v>1E-4</c:v>
                </c:pt>
                <c:pt idx="2605">
                  <c:v>1E-4</c:v>
                </c:pt>
                <c:pt idx="2606">
                  <c:v>1E-4</c:v>
                </c:pt>
                <c:pt idx="2607">
                  <c:v>1E-4</c:v>
                </c:pt>
                <c:pt idx="2608">
                  <c:v>1E-4</c:v>
                </c:pt>
                <c:pt idx="2609">
                  <c:v>1E-4</c:v>
                </c:pt>
                <c:pt idx="2610">
                  <c:v>1E-4</c:v>
                </c:pt>
                <c:pt idx="2611">
                  <c:v>1E-4</c:v>
                </c:pt>
                <c:pt idx="2612">
                  <c:v>1E-4</c:v>
                </c:pt>
                <c:pt idx="2613">
                  <c:v>1E-4</c:v>
                </c:pt>
                <c:pt idx="2614">
                  <c:v>1E-4</c:v>
                </c:pt>
                <c:pt idx="2615">
                  <c:v>1E-4</c:v>
                </c:pt>
                <c:pt idx="2616">
                  <c:v>1E-4</c:v>
                </c:pt>
                <c:pt idx="2617">
                  <c:v>1E-4</c:v>
                </c:pt>
                <c:pt idx="2618">
                  <c:v>1E-4</c:v>
                </c:pt>
                <c:pt idx="2619">
                  <c:v>1E-4</c:v>
                </c:pt>
                <c:pt idx="2620">
                  <c:v>1E-4</c:v>
                </c:pt>
                <c:pt idx="2621">
                  <c:v>1E-4</c:v>
                </c:pt>
                <c:pt idx="2622">
                  <c:v>1E-4</c:v>
                </c:pt>
                <c:pt idx="2623">
                  <c:v>1E-4</c:v>
                </c:pt>
                <c:pt idx="2624">
                  <c:v>1E-4</c:v>
                </c:pt>
                <c:pt idx="2625">
                  <c:v>1E-4</c:v>
                </c:pt>
                <c:pt idx="2626">
                  <c:v>1E-4</c:v>
                </c:pt>
                <c:pt idx="2627">
                  <c:v>1E-4</c:v>
                </c:pt>
                <c:pt idx="2628">
                  <c:v>1E-4</c:v>
                </c:pt>
                <c:pt idx="2629">
                  <c:v>1E-4</c:v>
                </c:pt>
                <c:pt idx="2630">
                  <c:v>1E-4</c:v>
                </c:pt>
                <c:pt idx="2631">
                  <c:v>1E-4</c:v>
                </c:pt>
                <c:pt idx="2632">
                  <c:v>1E-4</c:v>
                </c:pt>
                <c:pt idx="2633">
                  <c:v>1E-4</c:v>
                </c:pt>
                <c:pt idx="2634">
                  <c:v>1E-4</c:v>
                </c:pt>
                <c:pt idx="2635">
                  <c:v>1E-4</c:v>
                </c:pt>
                <c:pt idx="2636">
                  <c:v>1E-4</c:v>
                </c:pt>
                <c:pt idx="2637">
                  <c:v>1E-4</c:v>
                </c:pt>
                <c:pt idx="2638">
                  <c:v>1E-4</c:v>
                </c:pt>
                <c:pt idx="2639">
                  <c:v>1.0001</c:v>
                </c:pt>
                <c:pt idx="2640">
                  <c:v>1E-4</c:v>
                </c:pt>
                <c:pt idx="2641">
                  <c:v>1E-4</c:v>
                </c:pt>
                <c:pt idx="2642">
                  <c:v>1E-4</c:v>
                </c:pt>
                <c:pt idx="2643">
                  <c:v>1.0001</c:v>
                </c:pt>
                <c:pt idx="2644">
                  <c:v>1E-4</c:v>
                </c:pt>
                <c:pt idx="2645">
                  <c:v>1E-4</c:v>
                </c:pt>
                <c:pt idx="2646">
                  <c:v>1E-4</c:v>
                </c:pt>
                <c:pt idx="2647">
                  <c:v>1E-4</c:v>
                </c:pt>
                <c:pt idx="2648">
                  <c:v>1E-4</c:v>
                </c:pt>
                <c:pt idx="2649">
                  <c:v>1.0001</c:v>
                </c:pt>
                <c:pt idx="2650">
                  <c:v>1.0001</c:v>
                </c:pt>
                <c:pt idx="2651">
                  <c:v>1E-4</c:v>
                </c:pt>
                <c:pt idx="2652">
                  <c:v>1E-4</c:v>
                </c:pt>
                <c:pt idx="2653">
                  <c:v>1E-4</c:v>
                </c:pt>
                <c:pt idx="2654">
                  <c:v>1.0001</c:v>
                </c:pt>
                <c:pt idx="2655">
                  <c:v>1E-4</c:v>
                </c:pt>
                <c:pt idx="2656">
                  <c:v>1E-4</c:v>
                </c:pt>
                <c:pt idx="2657">
                  <c:v>1E-4</c:v>
                </c:pt>
                <c:pt idx="2658">
                  <c:v>1E-4</c:v>
                </c:pt>
                <c:pt idx="2659">
                  <c:v>1E-4</c:v>
                </c:pt>
                <c:pt idx="2660">
                  <c:v>1E-4</c:v>
                </c:pt>
                <c:pt idx="2661">
                  <c:v>1E-4</c:v>
                </c:pt>
                <c:pt idx="2662">
                  <c:v>1E-4</c:v>
                </c:pt>
                <c:pt idx="2663">
                  <c:v>1E-4</c:v>
                </c:pt>
                <c:pt idx="2664">
                  <c:v>1E-4</c:v>
                </c:pt>
                <c:pt idx="2665">
                  <c:v>1E-4</c:v>
                </c:pt>
                <c:pt idx="2666">
                  <c:v>1E-4</c:v>
                </c:pt>
                <c:pt idx="2667">
                  <c:v>1E-4</c:v>
                </c:pt>
                <c:pt idx="2668">
                  <c:v>1E-4</c:v>
                </c:pt>
                <c:pt idx="2669">
                  <c:v>1E-4</c:v>
                </c:pt>
                <c:pt idx="2670">
                  <c:v>1E-4</c:v>
                </c:pt>
                <c:pt idx="2671">
                  <c:v>1E-4</c:v>
                </c:pt>
                <c:pt idx="2672">
                  <c:v>2.0001000000000002</c:v>
                </c:pt>
                <c:pt idx="2673">
                  <c:v>1.0001</c:v>
                </c:pt>
                <c:pt idx="2674">
                  <c:v>1.0001</c:v>
                </c:pt>
                <c:pt idx="2675">
                  <c:v>1E-4</c:v>
                </c:pt>
                <c:pt idx="2676">
                  <c:v>1E-4</c:v>
                </c:pt>
                <c:pt idx="2677">
                  <c:v>1E-4</c:v>
                </c:pt>
                <c:pt idx="2678">
                  <c:v>1E-4</c:v>
                </c:pt>
                <c:pt idx="2679">
                  <c:v>1E-4</c:v>
                </c:pt>
                <c:pt idx="2680">
                  <c:v>1E-4</c:v>
                </c:pt>
                <c:pt idx="2681">
                  <c:v>1E-4</c:v>
                </c:pt>
                <c:pt idx="2682">
                  <c:v>1E-4</c:v>
                </c:pt>
                <c:pt idx="2683">
                  <c:v>1E-4</c:v>
                </c:pt>
                <c:pt idx="2684">
                  <c:v>1E-4</c:v>
                </c:pt>
                <c:pt idx="2685">
                  <c:v>1E-4</c:v>
                </c:pt>
                <c:pt idx="2686">
                  <c:v>1E-4</c:v>
                </c:pt>
                <c:pt idx="2687">
                  <c:v>1E-4</c:v>
                </c:pt>
                <c:pt idx="2688">
                  <c:v>1E-4</c:v>
                </c:pt>
                <c:pt idx="2689">
                  <c:v>1E-4</c:v>
                </c:pt>
                <c:pt idx="2690">
                  <c:v>1E-4</c:v>
                </c:pt>
                <c:pt idx="2691">
                  <c:v>1E-4</c:v>
                </c:pt>
                <c:pt idx="2692">
                  <c:v>1E-4</c:v>
                </c:pt>
                <c:pt idx="2693">
                  <c:v>1E-4</c:v>
                </c:pt>
                <c:pt idx="2694">
                  <c:v>1E-4</c:v>
                </c:pt>
                <c:pt idx="2695">
                  <c:v>1E-4</c:v>
                </c:pt>
                <c:pt idx="2696">
                  <c:v>1E-4</c:v>
                </c:pt>
                <c:pt idx="2697">
                  <c:v>1E-4</c:v>
                </c:pt>
                <c:pt idx="2698">
                  <c:v>1E-4</c:v>
                </c:pt>
                <c:pt idx="2699">
                  <c:v>1E-4</c:v>
                </c:pt>
                <c:pt idx="2700">
                  <c:v>1E-4</c:v>
                </c:pt>
                <c:pt idx="2701">
                  <c:v>1E-4</c:v>
                </c:pt>
                <c:pt idx="2702">
                  <c:v>1.0001</c:v>
                </c:pt>
                <c:pt idx="2703">
                  <c:v>1E-4</c:v>
                </c:pt>
                <c:pt idx="2704">
                  <c:v>1E-4</c:v>
                </c:pt>
                <c:pt idx="2705">
                  <c:v>1E-4</c:v>
                </c:pt>
                <c:pt idx="2706">
                  <c:v>1E-4</c:v>
                </c:pt>
                <c:pt idx="2707">
                  <c:v>1E-4</c:v>
                </c:pt>
                <c:pt idx="2708">
                  <c:v>1E-4</c:v>
                </c:pt>
                <c:pt idx="2709">
                  <c:v>1E-4</c:v>
                </c:pt>
                <c:pt idx="2710">
                  <c:v>1E-4</c:v>
                </c:pt>
                <c:pt idx="2711">
                  <c:v>1.0001</c:v>
                </c:pt>
                <c:pt idx="2712">
                  <c:v>1E-4</c:v>
                </c:pt>
                <c:pt idx="2713">
                  <c:v>1E-4</c:v>
                </c:pt>
                <c:pt idx="2714">
                  <c:v>1E-4</c:v>
                </c:pt>
                <c:pt idx="2715">
                  <c:v>1E-4</c:v>
                </c:pt>
                <c:pt idx="2716">
                  <c:v>1E-4</c:v>
                </c:pt>
                <c:pt idx="2717">
                  <c:v>1E-4</c:v>
                </c:pt>
                <c:pt idx="2718">
                  <c:v>1E-4</c:v>
                </c:pt>
                <c:pt idx="2719">
                  <c:v>1E-4</c:v>
                </c:pt>
                <c:pt idx="2720">
                  <c:v>1E-4</c:v>
                </c:pt>
                <c:pt idx="2721">
                  <c:v>1E-4</c:v>
                </c:pt>
                <c:pt idx="2722">
                  <c:v>1E-4</c:v>
                </c:pt>
                <c:pt idx="2723">
                  <c:v>1E-4</c:v>
                </c:pt>
                <c:pt idx="2724">
                  <c:v>1E-4</c:v>
                </c:pt>
                <c:pt idx="2725">
                  <c:v>1.0001</c:v>
                </c:pt>
                <c:pt idx="2726">
                  <c:v>1E-4</c:v>
                </c:pt>
                <c:pt idx="2727">
                  <c:v>1E-4</c:v>
                </c:pt>
                <c:pt idx="2728">
                  <c:v>1E-4</c:v>
                </c:pt>
                <c:pt idx="2729">
                  <c:v>1E-4</c:v>
                </c:pt>
                <c:pt idx="2730">
                  <c:v>1E-4</c:v>
                </c:pt>
                <c:pt idx="2731">
                  <c:v>1E-4</c:v>
                </c:pt>
                <c:pt idx="2732">
                  <c:v>1E-4</c:v>
                </c:pt>
                <c:pt idx="2733">
                  <c:v>1E-4</c:v>
                </c:pt>
                <c:pt idx="2734">
                  <c:v>1E-4</c:v>
                </c:pt>
                <c:pt idx="2735">
                  <c:v>1E-4</c:v>
                </c:pt>
                <c:pt idx="2736">
                  <c:v>1E-4</c:v>
                </c:pt>
                <c:pt idx="2737">
                  <c:v>1E-4</c:v>
                </c:pt>
                <c:pt idx="2738">
                  <c:v>1E-4</c:v>
                </c:pt>
                <c:pt idx="2739">
                  <c:v>1E-4</c:v>
                </c:pt>
                <c:pt idx="2740">
                  <c:v>1E-4</c:v>
                </c:pt>
                <c:pt idx="2741">
                  <c:v>1E-4</c:v>
                </c:pt>
                <c:pt idx="2742">
                  <c:v>1E-4</c:v>
                </c:pt>
                <c:pt idx="2743">
                  <c:v>1E-4</c:v>
                </c:pt>
                <c:pt idx="2744">
                  <c:v>1E-4</c:v>
                </c:pt>
                <c:pt idx="2745">
                  <c:v>1E-4</c:v>
                </c:pt>
                <c:pt idx="2746">
                  <c:v>1E-4</c:v>
                </c:pt>
                <c:pt idx="2747">
                  <c:v>1E-4</c:v>
                </c:pt>
                <c:pt idx="2748">
                  <c:v>1E-4</c:v>
                </c:pt>
                <c:pt idx="2749">
                  <c:v>1E-4</c:v>
                </c:pt>
                <c:pt idx="2750">
                  <c:v>1E-4</c:v>
                </c:pt>
                <c:pt idx="2751">
                  <c:v>1.0001</c:v>
                </c:pt>
                <c:pt idx="2752">
                  <c:v>1E-4</c:v>
                </c:pt>
                <c:pt idx="2753">
                  <c:v>1E-4</c:v>
                </c:pt>
                <c:pt idx="2754">
                  <c:v>1E-4</c:v>
                </c:pt>
                <c:pt idx="2755">
                  <c:v>1E-4</c:v>
                </c:pt>
                <c:pt idx="2756">
                  <c:v>1E-4</c:v>
                </c:pt>
                <c:pt idx="2757">
                  <c:v>1E-4</c:v>
                </c:pt>
                <c:pt idx="2758">
                  <c:v>1E-4</c:v>
                </c:pt>
                <c:pt idx="2759">
                  <c:v>1E-4</c:v>
                </c:pt>
                <c:pt idx="2760">
                  <c:v>1E-4</c:v>
                </c:pt>
                <c:pt idx="2761">
                  <c:v>1.0001</c:v>
                </c:pt>
                <c:pt idx="2762">
                  <c:v>1.0001</c:v>
                </c:pt>
                <c:pt idx="2763">
                  <c:v>1E-4</c:v>
                </c:pt>
                <c:pt idx="2764">
                  <c:v>1E-4</c:v>
                </c:pt>
                <c:pt idx="2765">
                  <c:v>1E-4</c:v>
                </c:pt>
                <c:pt idx="2766">
                  <c:v>1E-4</c:v>
                </c:pt>
                <c:pt idx="2767">
                  <c:v>1E-4</c:v>
                </c:pt>
                <c:pt idx="2768">
                  <c:v>1E-4</c:v>
                </c:pt>
                <c:pt idx="2769">
                  <c:v>1E-4</c:v>
                </c:pt>
                <c:pt idx="2770">
                  <c:v>1E-4</c:v>
                </c:pt>
                <c:pt idx="2771">
                  <c:v>1E-4</c:v>
                </c:pt>
                <c:pt idx="2772">
                  <c:v>1E-4</c:v>
                </c:pt>
                <c:pt idx="2773">
                  <c:v>1E-4</c:v>
                </c:pt>
                <c:pt idx="2774">
                  <c:v>1E-4</c:v>
                </c:pt>
                <c:pt idx="2775">
                  <c:v>1E-4</c:v>
                </c:pt>
                <c:pt idx="2776">
                  <c:v>1E-4</c:v>
                </c:pt>
                <c:pt idx="2777">
                  <c:v>1E-4</c:v>
                </c:pt>
                <c:pt idx="2778">
                  <c:v>1E-4</c:v>
                </c:pt>
                <c:pt idx="2779">
                  <c:v>1E-4</c:v>
                </c:pt>
                <c:pt idx="2780">
                  <c:v>1E-4</c:v>
                </c:pt>
                <c:pt idx="2781">
                  <c:v>1E-4</c:v>
                </c:pt>
                <c:pt idx="2782">
                  <c:v>1E-4</c:v>
                </c:pt>
                <c:pt idx="2783">
                  <c:v>1E-4</c:v>
                </c:pt>
                <c:pt idx="2784">
                  <c:v>1E-4</c:v>
                </c:pt>
                <c:pt idx="2785">
                  <c:v>1E-4</c:v>
                </c:pt>
                <c:pt idx="2786">
                  <c:v>1E-4</c:v>
                </c:pt>
                <c:pt idx="2787">
                  <c:v>1E-4</c:v>
                </c:pt>
                <c:pt idx="2788">
                  <c:v>1E-4</c:v>
                </c:pt>
                <c:pt idx="2789">
                  <c:v>1E-4</c:v>
                </c:pt>
                <c:pt idx="2790">
                  <c:v>1E-4</c:v>
                </c:pt>
                <c:pt idx="2791">
                  <c:v>1E-4</c:v>
                </c:pt>
                <c:pt idx="2792">
                  <c:v>1E-4</c:v>
                </c:pt>
                <c:pt idx="2793">
                  <c:v>1E-4</c:v>
                </c:pt>
                <c:pt idx="2794">
                  <c:v>1E-4</c:v>
                </c:pt>
                <c:pt idx="2795">
                  <c:v>1E-4</c:v>
                </c:pt>
                <c:pt idx="2796">
                  <c:v>1E-4</c:v>
                </c:pt>
                <c:pt idx="2797">
                  <c:v>1E-4</c:v>
                </c:pt>
                <c:pt idx="2798">
                  <c:v>1E-4</c:v>
                </c:pt>
                <c:pt idx="2799">
                  <c:v>1E-4</c:v>
                </c:pt>
                <c:pt idx="2800">
                  <c:v>1E-4</c:v>
                </c:pt>
                <c:pt idx="2801">
                  <c:v>1E-4</c:v>
                </c:pt>
                <c:pt idx="2802">
                  <c:v>1E-4</c:v>
                </c:pt>
                <c:pt idx="2803">
                  <c:v>1E-4</c:v>
                </c:pt>
                <c:pt idx="2804">
                  <c:v>1E-4</c:v>
                </c:pt>
                <c:pt idx="2805">
                  <c:v>1E-4</c:v>
                </c:pt>
                <c:pt idx="2806">
                  <c:v>1E-4</c:v>
                </c:pt>
                <c:pt idx="2807">
                  <c:v>1.0001</c:v>
                </c:pt>
                <c:pt idx="2808">
                  <c:v>1E-4</c:v>
                </c:pt>
                <c:pt idx="2809">
                  <c:v>1.0001</c:v>
                </c:pt>
                <c:pt idx="2810">
                  <c:v>1E-4</c:v>
                </c:pt>
                <c:pt idx="2811">
                  <c:v>1E-4</c:v>
                </c:pt>
                <c:pt idx="2812">
                  <c:v>1E-4</c:v>
                </c:pt>
                <c:pt idx="2813">
                  <c:v>1E-4</c:v>
                </c:pt>
                <c:pt idx="2814">
                  <c:v>1E-4</c:v>
                </c:pt>
                <c:pt idx="2815">
                  <c:v>1E-4</c:v>
                </c:pt>
                <c:pt idx="2816">
                  <c:v>1E-4</c:v>
                </c:pt>
                <c:pt idx="2817">
                  <c:v>1E-4</c:v>
                </c:pt>
                <c:pt idx="2818">
                  <c:v>1E-4</c:v>
                </c:pt>
                <c:pt idx="2819">
                  <c:v>2.0001000000000002</c:v>
                </c:pt>
                <c:pt idx="2820">
                  <c:v>1E-4</c:v>
                </c:pt>
                <c:pt idx="2821">
                  <c:v>1.0001</c:v>
                </c:pt>
                <c:pt idx="2822">
                  <c:v>1E-4</c:v>
                </c:pt>
                <c:pt idx="2823">
                  <c:v>1E-4</c:v>
                </c:pt>
                <c:pt idx="2824">
                  <c:v>1E-4</c:v>
                </c:pt>
                <c:pt idx="2825">
                  <c:v>1E-4</c:v>
                </c:pt>
                <c:pt idx="2826">
                  <c:v>1E-4</c:v>
                </c:pt>
                <c:pt idx="2827">
                  <c:v>1E-4</c:v>
                </c:pt>
                <c:pt idx="2828">
                  <c:v>1E-4</c:v>
                </c:pt>
                <c:pt idx="2829">
                  <c:v>1E-4</c:v>
                </c:pt>
                <c:pt idx="2830">
                  <c:v>1E-4</c:v>
                </c:pt>
                <c:pt idx="2831">
                  <c:v>1E-4</c:v>
                </c:pt>
                <c:pt idx="2832">
                  <c:v>1E-4</c:v>
                </c:pt>
                <c:pt idx="2833">
                  <c:v>1E-4</c:v>
                </c:pt>
                <c:pt idx="2834">
                  <c:v>1E-4</c:v>
                </c:pt>
                <c:pt idx="2835">
                  <c:v>1E-4</c:v>
                </c:pt>
                <c:pt idx="2836">
                  <c:v>1E-4</c:v>
                </c:pt>
                <c:pt idx="2837">
                  <c:v>1E-4</c:v>
                </c:pt>
                <c:pt idx="2838">
                  <c:v>1E-4</c:v>
                </c:pt>
                <c:pt idx="2839">
                  <c:v>1E-4</c:v>
                </c:pt>
                <c:pt idx="2840">
                  <c:v>1E-4</c:v>
                </c:pt>
                <c:pt idx="2841">
                  <c:v>1E-4</c:v>
                </c:pt>
                <c:pt idx="2842">
                  <c:v>1E-4</c:v>
                </c:pt>
                <c:pt idx="2843">
                  <c:v>1E-4</c:v>
                </c:pt>
                <c:pt idx="2844">
                  <c:v>1.0001</c:v>
                </c:pt>
                <c:pt idx="2845">
                  <c:v>1E-4</c:v>
                </c:pt>
                <c:pt idx="2846">
                  <c:v>1E-4</c:v>
                </c:pt>
                <c:pt idx="2847">
                  <c:v>1E-4</c:v>
                </c:pt>
                <c:pt idx="2848">
                  <c:v>1E-4</c:v>
                </c:pt>
                <c:pt idx="2849">
                  <c:v>1E-4</c:v>
                </c:pt>
                <c:pt idx="2850">
                  <c:v>1E-4</c:v>
                </c:pt>
                <c:pt idx="2851">
                  <c:v>1E-4</c:v>
                </c:pt>
                <c:pt idx="2852">
                  <c:v>1E-4</c:v>
                </c:pt>
                <c:pt idx="2853">
                  <c:v>1E-4</c:v>
                </c:pt>
                <c:pt idx="2854">
                  <c:v>1E-4</c:v>
                </c:pt>
                <c:pt idx="2855">
                  <c:v>1E-4</c:v>
                </c:pt>
                <c:pt idx="2856">
                  <c:v>1.0001</c:v>
                </c:pt>
                <c:pt idx="2857">
                  <c:v>1E-4</c:v>
                </c:pt>
                <c:pt idx="2858">
                  <c:v>1E-4</c:v>
                </c:pt>
                <c:pt idx="2859">
                  <c:v>1E-4</c:v>
                </c:pt>
                <c:pt idx="2860">
                  <c:v>1E-4</c:v>
                </c:pt>
                <c:pt idx="2861">
                  <c:v>1E-4</c:v>
                </c:pt>
                <c:pt idx="2862">
                  <c:v>1E-4</c:v>
                </c:pt>
                <c:pt idx="2863">
                  <c:v>1E-4</c:v>
                </c:pt>
                <c:pt idx="2864">
                  <c:v>1E-4</c:v>
                </c:pt>
                <c:pt idx="2865">
                  <c:v>1E-4</c:v>
                </c:pt>
                <c:pt idx="2866">
                  <c:v>1E-4</c:v>
                </c:pt>
                <c:pt idx="2867">
                  <c:v>1E-4</c:v>
                </c:pt>
                <c:pt idx="2868">
                  <c:v>1E-4</c:v>
                </c:pt>
                <c:pt idx="2869">
                  <c:v>1E-4</c:v>
                </c:pt>
                <c:pt idx="2870">
                  <c:v>1E-4</c:v>
                </c:pt>
                <c:pt idx="2871">
                  <c:v>1E-4</c:v>
                </c:pt>
                <c:pt idx="2872">
                  <c:v>1E-4</c:v>
                </c:pt>
                <c:pt idx="2873">
                  <c:v>1E-4</c:v>
                </c:pt>
                <c:pt idx="2874">
                  <c:v>1E-4</c:v>
                </c:pt>
                <c:pt idx="2875">
                  <c:v>1E-4</c:v>
                </c:pt>
                <c:pt idx="2876">
                  <c:v>1E-4</c:v>
                </c:pt>
                <c:pt idx="2877">
                  <c:v>1E-4</c:v>
                </c:pt>
                <c:pt idx="2878">
                  <c:v>1E-4</c:v>
                </c:pt>
                <c:pt idx="2879">
                  <c:v>1E-4</c:v>
                </c:pt>
                <c:pt idx="2880">
                  <c:v>1E-4</c:v>
                </c:pt>
                <c:pt idx="2881">
                  <c:v>1E-4</c:v>
                </c:pt>
                <c:pt idx="2882">
                  <c:v>1E-4</c:v>
                </c:pt>
                <c:pt idx="2883">
                  <c:v>1E-4</c:v>
                </c:pt>
                <c:pt idx="2884">
                  <c:v>1E-4</c:v>
                </c:pt>
                <c:pt idx="2885">
                  <c:v>1E-4</c:v>
                </c:pt>
                <c:pt idx="2886">
                  <c:v>1E-4</c:v>
                </c:pt>
                <c:pt idx="2887">
                  <c:v>1E-4</c:v>
                </c:pt>
                <c:pt idx="2888">
                  <c:v>1.0001</c:v>
                </c:pt>
                <c:pt idx="2889">
                  <c:v>1.0001</c:v>
                </c:pt>
                <c:pt idx="2890">
                  <c:v>1E-4</c:v>
                </c:pt>
                <c:pt idx="2891">
                  <c:v>1.0001</c:v>
                </c:pt>
                <c:pt idx="2892">
                  <c:v>1E-4</c:v>
                </c:pt>
                <c:pt idx="2893">
                  <c:v>1E-4</c:v>
                </c:pt>
                <c:pt idx="2894">
                  <c:v>1E-4</c:v>
                </c:pt>
                <c:pt idx="2895">
                  <c:v>1E-4</c:v>
                </c:pt>
                <c:pt idx="2896">
                  <c:v>1E-4</c:v>
                </c:pt>
                <c:pt idx="2897">
                  <c:v>1E-4</c:v>
                </c:pt>
                <c:pt idx="2898">
                  <c:v>1E-4</c:v>
                </c:pt>
                <c:pt idx="2899">
                  <c:v>1.0001</c:v>
                </c:pt>
                <c:pt idx="2900">
                  <c:v>1E-4</c:v>
                </c:pt>
                <c:pt idx="2901">
                  <c:v>1.0001</c:v>
                </c:pt>
                <c:pt idx="2902">
                  <c:v>1E-4</c:v>
                </c:pt>
                <c:pt idx="2903">
                  <c:v>1E-4</c:v>
                </c:pt>
                <c:pt idx="2904">
                  <c:v>1E-4</c:v>
                </c:pt>
                <c:pt idx="2905">
                  <c:v>1E-4</c:v>
                </c:pt>
                <c:pt idx="2906">
                  <c:v>1E-4</c:v>
                </c:pt>
                <c:pt idx="2907">
                  <c:v>1E-4</c:v>
                </c:pt>
                <c:pt idx="2908">
                  <c:v>1E-4</c:v>
                </c:pt>
                <c:pt idx="2909">
                  <c:v>1E-4</c:v>
                </c:pt>
                <c:pt idx="2910">
                  <c:v>1E-4</c:v>
                </c:pt>
                <c:pt idx="2911">
                  <c:v>1E-4</c:v>
                </c:pt>
                <c:pt idx="2912">
                  <c:v>1E-4</c:v>
                </c:pt>
                <c:pt idx="2913">
                  <c:v>1E-4</c:v>
                </c:pt>
                <c:pt idx="2914">
                  <c:v>1E-4</c:v>
                </c:pt>
                <c:pt idx="2915">
                  <c:v>1E-4</c:v>
                </c:pt>
                <c:pt idx="2916">
                  <c:v>1E-4</c:v>
                </c:pt>
                <c:pt idx="2917">
                  <c:v>1E-4</c:v>
                </c:pt>
                <c:pt idx="2918">
                  <c:v>1E-4</c:v>
                </c:pt>
                <c:pt idx="2919">
                  <c:v>1E-4</c:v>
                </c:pt>
                <c:pt idx="2920">
                  <c:v>1E-4</c:v>
                </c:pt>
                <c:pt idx="2921">
                  <c:v>1E-4</c:v>
                </c:pt>
                <c:pt idx="2922">
                  <c:v>1E-4</c:v>
                </c:pt>
                <c:pt idx="2923">
                  <c:v>1E-4</c:v>
                </c:pt>
                <c:pt idx="2924">
                  <c:v>1E-4</c:v>
                </c:pt>
                <c:pt idx="2925">
                  <c:v>1E-4</c:v>
                </c:pt>
                <c:pt idx="2926">
                  <c:v>1E-4</c:v>
                </c:pt>
                <c:pt idx="2927">
                  <c:v>1E-4</c:v>
                </c:pt>
                <c:pt idx="2928">
                  <c:v>1E-4</c:v>
                </c:pt>
                <c:pt idx="2929">
                  <c:v>1E-4</c:v>
                </c:pt>
                <c:pt idx="2930">
                  <c:v>1E-4</c:v>
                </c:pt>
                <c:pt idx="2931">
                  <c:v>1.0001</c:v>
                </c:pt>
                <c:pt idx="2932">
                  <c:v>1E-4</c:v>
                </c:pt>
                <c:pt idx="2933">
                  <c:v>1.0001</c:v>
                </c:pt>
                <c:pt idx="2934">
                  <c:v>1E-4</c:v>
                </c:pt>
                <c:pt idx="2935">
                  <c:v>1E-4</c:v>
                </c:pt>
                <c:pt idx="2936">
                  <c:v>1E-4</c:v>
                </c:pt>
                <c:pt idx="2937">
                  <c:v>1E-4</c:v>
                </c:pt>
                <c:pt idx="2938">
                  <c:v>1E-4</c:v>
                </c:pt>
                <c:pt idx="2939">
                  <c:v>1E-4</c:v>
                </c:pt>
                <c:pt idx="2940">
                  <c:v>1E-4</c:v>
                </c:pt>
                <c:pt idx="2941">
                  <c:v>1E-4</c:v>
                </c:pt>
                <c:pt idx="2942">
                  <c:v>1E-4</c:v>
                </c:pt>
                <c:pt idx="2943">
                  <c:v>1E-4</c:v>
                </c:pt>
                <c:pt idx="2944">
                  <c:v>1E-4</c:v>
                </c:pt>
                <c:pt idx="2945">
                  <c:v>1E-4</c:v>
                </c:pt>
                <c:pt idx="2946">
                  <c:v>1E-4</c:v>
                </c:pt>
                <c:pt idx="2947">
                  <c:v>1E-4</c:v>
                </c:pt>
                <c:pt idx="2948">
                  <c:v>1E-4</c:v>
                </c:pt>
                <c:pt idx="2949">
                  <c:v>1E-4</c:v>
                </c:pt>
                <c:pt idx="2950">
                  <c:v>1E-4</c:v>
                </c:pt>
                <c:pt idx="2951">
                  <c:v>1E-4</c:v>
                </c:pt>
                <c:pt idx="2952">
                  <c:v>1E-4</c:v>
                </c:pt>
                <c:pt idx="2953">
                  <c:v>1.0001</c:v>
                </c:pt>
                <c:pt idx="2954">
                  <c:v>1E-4</c:v>
                </c:pt>
                <c:pt idx="2955">
                  <c:v>1E-4</c:v>
                </c:pt>
                <c:pt idx="2956">
                  <c:v>1.0001</c:v>
                </c:pt>
                <c:pt idx="2957">
                  <c:v>1E-4</c:v>
                </c:pt>
                <c:pt idx="2958">
                  <c:v>1E-4</c:v>
                </c:pt>
                <c:pt idx="2959">
                  <c:v>1.0001</c:v>
                </c:pt>
                <c:pt idx="2960">
                  <c:v>1E-4</c:v>
                </c:pt>
                <c:pt idx="2961">
                  <c:v>1E-4</c:v>
                </c:pt>
                <c:pt idx="2962">
                  <c:v>1.0001</c:v>
                </c:pt>
                <c:pt idx="2963">
                  <c:v>1E-4</c:v>
                </c:pt>
                <c:pt idx="2964">
                  <c:v>1.0001</c:v>
                </c:pt>
                <c:pt idx="2965">
                  <c:v>1.0001</c:v>
                </c:pt>
                <c:pt idx="2966">
                  <c:v>1.0001</c:v>
                </c:pt>
                <c:pt idx="2967">
                  <c:v>1E-4</c:v>
                </c:pt>
                <c:pt idx="2968">
                  <c:v>1E-4</c:v>
                </c:pt>
                <c:pt idx="2969">
                  <c:v>1E-4</c:v>
                </c:pt>
                <c:pt idx="2970">
                  <c:v>1E-4</c:v>
                </c:pt>
                <c:pt idx="2971">
                  <c:v>1E-4</c:v>
                </c:pt>
                <c:pt idx="2972">
                  <c:v>1.0001</c:v>
                </c:pt>
                <c:pt idx="2973">
                  <c:v>1E-4</c:v>
                </c:pt>
                <c:pt idx="2974">
                  <c:v>2.0001000000000002</c:v>
                </c:pt>
                <c:pt idx="2975">
                  <c:v>3.0001000000000002</c:v>
                </c:pt>
                <c:pt idx="2976">
                  <c:v>2.0001000000000002</c:v>
                </c:pt>
                <c:pt idx="2977">
                  <c:v>1E-4</c:v>
                </c:pt>
                <c:pt idx="2978">
                  <c:v>1.0001</c:v>
                </c:pt>
                <c:pt idx="2979">
                  <c:v>1.0001</c:v>
                </c:pt>
                <c:pt idx="2980">
                  <c:v>2.0001000000000002</c:v>
                </c:pt>
                <c:pt idx="2981">
                  <c:v>1.0001</c:v>
                </c:pt>
                <c:pt idx="2982">
                  <c:v>2.0001000000000002</c:v>
                </c:pt>
                <c:pt idx="2983">
                  <c:v>3.0001000000000002</c:v>
                </c:pt>
                <c:pt idx="2984">
                  <c:v>159.0001</c:v>
                </c:pt>
                <c:pt idx="2985">
                  <c:v>722.00009999999997</c:v>
                </c:pt>
                <c:pt idx="2986">
                  <c:v>924.00009999999997</c:v>
                </c:pt>
                <c:pt idx="2987">
                  <c:v>1118.0001</c:v>
                </c:pt>
                <c:pt idx="2988">
                  <c:v>576.00009999999997</c:v>
                </c:pt>
                <c:pt idx="2989">
                  <c:v>425.00009999999997</c:v>
                </c:pt>
                <c:pt idx="2990">
                  <c:v>227.0001</c:v>
                </c:pt>
                <c:pt idx="2991">
                  <c:v>11.0001</c:v>
                </c:pt>
                <c:pt idx="2992">
                  <c:v>3.0001000000000002</c:v>
                </c:pt>
                <c:pt idx="2993">
                  <c:v>1.0001</c:v>
                </c:pt>
                <c:pt idx="2994">
                  <c:v>2.0001000000000002</c:v>
                </c:pt>
                <c:pt idx="2995">
                  <c:v>3.0001000000000002</c:v>
                </c:pt>
                <c:pt idx="2996">
                  <c:v>1.0001</c:v>
                </c:pt>
                <c:pt idx="2997">
                  <c:v>1E-4</c:v>
                </c:pt>
                <c:pt idx="2998">
                  <c:v>1.0001</c:v>
                </c:pt>
                <c:pt idx="2999">
                  <c:v>2.0001000000000002</c:v>
                </c:pt>
                <c:pt idx="3000">
                  <c:v>1E-4</c:v>
                </c:pt>
                <c:pt idx="3001">
                  <c:v>2.0001000000000002</c:v>
                </c:pt>
                <c:pt idx="3002">
                  <c:v>1.0001</c:v>
                </c:pt>
                <c:pt idx="3003">
                  <c:v>1E-4</c:v>
                </c:pt>
                <c:pt idx="3004">
                  <c:v>1.0001</c:v>
                </c:pt>
                <c:pt idx="3005">
                  <c:v>1E-4</c:v>
                </c:pt>
                <c:pt idx="3006">
                  <c:v>1E-4</c:v>
                </c:pt>
                <c:pt idx="3007">
                  <c:v>1E-4</c:v>
                </c:pt>
                <c:pt idx="3008">
                  <c:v>1E-4</c:v>
                </c:pt>
                <c:pt idx="3009">
                  <c:v>1E-4</c:v>
                </c:pt>
                <c:pt idx="3010">
                  <c:v>1E-4</c:v>
                </c:pt>
                <c:pt idx="3011">
                  <c:v>1E-4</c:v>
                </c:pt>
                <c:pt idx="3012">
                  <c:v>3.0001000000000002</c:v>
                </c:pt>
                <c:pt idx="3013">
                  <c:v>2.0001000000000002</c:v>
                </c:pt>
                <c:pt idx="3014">
                  <c:v>1E-4</c:v>
                </c:pt>
                <c:pt idx="3015">
                  <c:v>1.0001</c:v>
                </c:pt>
                <c:pt idx="3016">
                  <c:v>1.0001</c:v>
                </c:pt>
                <c:pt idx="3017">
                  <c:v>1E-4</c:v>
                </c:pt>
                <c:pt idx="3018">
                  <c:v>2.0001000000000002</c:v>
                </c:pt>
                <c:pt idx="3019">
                  <c:v>1E-4</c:v>
                </c:pt>
                <c:pt idx="3020">
                  <c:v>1E-4</c:v>
                </c:pt>
                <c:pt idx="3021">
                  <c:v>1.0001</c:v>
                </c:pt>
                <c:pt idx="3022">
                  <c:v>1E-4</c:v>
                </c:pt>
                <c:pt idx="3023">
                  <c:v>1E-4</c:v>
                </c:pt>
                <c:pt idx="3024">
                  <c:v>1E-4</c:v>
                </c:pt>
                <c:pt idx="3025">
                  <c:v>2.0001000000000002</c:v>
                </c:pt>
                <c:pt idx="3026">
                  <c:v>1.0001</c:v>
                </c:pt>
                <c:pt idx="3027">
                  <c:v>2.0001000000000002</c:v>
                </c:pt>
                <c:pt idx="3028">
                  <c:v>1E-4</c:v>
                </c:pt>
                <c:pt idx="3029">
                  <c:v>1.0001</c:v>
                </c:pt>
                <c:pt idx="3030">
                  <c:v>1E-4</c:v>
                </c:pt>
                <c:pt idx="3031">
                  <c:v>1E-4</c:v>
                </c:pt>
                <c:pt idx="3032">
                  <c:v>2.0001000000000002</c:v>
                </c:pt>
                <c:pt idx="3033">
                  <c:v>1.0001</c:v>
                </c:pt>
                <c:pt idx="3034">
                  <c:v>1E-4</c:v>
                </c:pt>
                <c:pt idx="3035">
                  <c:v>1.0001</c:v>
                </c:pt>
                <c:pt idx="3036">
                  <c:v>1E-4</c:v>
                </c:pt>
                <c:pt idx="3037">
                  <c:v>1.0001</c:v>
                </c:pt>
                <c:pt idx="3038">
                  <c:v>1E-4</c:v>
                </c:pt>
                <c:pt idx="3039">
                  <c:v>1.0001</c:v>
                </c:pt>
                <c:pt idx="3040">
                  <c:v>1E-4</c:v>
                </c:pt>
                <c:pt idx="3041">
                  <c:v>1E-4</c:v>
                </c:pt>
                <c:pt idx="3042">
                  <c:v>1.0001</c:v>
                </c:pt>
                <c:pt idx="3043">
                  <c:v>1E-4</c:v>
                </c:pt>
                <c:pt idx="3044">
                  <c:v>1.0001</c:v>
                </c:pt>
                <c:pt idx="3045">
                  <c:v>1E-4</c:v>
                </c:pt>
                <c:pt idx="3046">
                  <c:v>1E-4</c:v>
                </c:pt>
                <c:pt idx="3047">
                  <c:v>1E-4</c:v>
                </c:pt>
                <c:pt idx="3048">
                  <c:v>1.0001</c:v>
                </c:pt>
                <c:pt idx="3049">
                  <c:v>1E-4</c:v>
                </c:pt>
                <c:pt idx="3050">
                  <c:v>1E-4</c:v>
                </c:pt>
                <c:pt idx="3051">
                  <c:v>3.0001000000000002</c:v>
                </c:pt>
                <c:pt idx="3052">
                  <c:v>1E-4</c:v>
                </c:pt>
                <c:pt idx="3053">
                  <c:v>1.0001</c:v>
                </c:pt>
                <c:pt idx="3054">
                  <c:v>1E-4</c:v>
                </c:pt>
                <c:pt idx="3055">
                  <c:v>1.0001</c:v>
                </c:pt>
                <c:pt idx="3056">
                  <c:v>1E-4</c:v>
                </c:pt>
                <c:pt idx="3057">
                  <c:v>1E-4</c:v>
                </c:pt>
                <c:pt idx="3058">
                  <c:v>1E-4</c:v>
                </c:pt>
                <c:pt idx="3059">
                  <c:v>1.0001</c:v>
                </c:pt>
                <c:pt idx="3060">
                  <c:v>1E-4</c:v>
                </c:pt>
                <c:pt idx="3061">
                  <c:v>1.0001</c:v>
                </c:pt>
                <c:pt idx="3062">
                  <c:v>1E-4</c:v>
                </c:pt>
                <c:pt idx="3063">
                  <c:v>1.0001</c:v>
                </c:pt>
                <c:pt idx="3064">
                  <c:v>1E-4</c:v>
                </c:pt>
                <c:pt idx="3065">
                  <c:v>1E-4</c:v>
                </c:pt>
                <c:pt idx="3066">
                  <c:v>1.0001</c:v>
                </c:pt>
                <c:pt idx="3067">
                  <c:v>1.0001</c:v>
                </c:pt>
                <c:pt idx="3068">
                  <c:v>1E-4</c:v>
                </c:pt>
                <c:pt idx="3069">
                  <c:v>2.0001000000000002</c:v>
                </c:pt>
                <c:pt idx="3070">
                  <c:v>3.0001000000000002</c:v>
                </c:pt>
                <c:pt idx="3071">
                  <c:v>2.0001000000000002</c:v>
                </c:pt>
                <c:pt idx="3072">
                  <c:v>1.0001</c:v>
                </c:pt>
                <c:pt idx="3073">
                  <c:v>4.0000999999999998</c:v>
                </c:pt>
                <c:pt idx="3074">
                  <c:v>3.0001000000000002</c:v>
                </c:pt>
                <c:pt idx="3075">
                  <c:v>4.0000999999999998</c:v>
                </c:pt>
                <c:pt idx="3076">
                  <c:v>1E-4</c:v>
                </c:pt>
                <c:pt idx="3077">
                  <c:v>1.0001</c:v>
                </c:pt>
                <c:pt idx="3078">
                  <c:v>6.0000999999999998</c:v>
                </c:pt>
                <c:pt idx="3079">
                  <c:v>5.0000999999999998</c:v>
                </c:pt>
                <c:pt idx="3080">
                  <c:v>3.0001000000000002</c:v>
                </c:pt>
                <c:pt idx="3081">
                  <c:v>3.0001000000000002</c:v>
                </c:pt>
                <c:pt idx="3082">
                  <c:v>5.0000999999999998</c:v>
                </c:pt>
                <c:pt idx="3083">
                  <c:v>6.0000999999999998</c:v>
                </c:pt>
                <c:pt idx="3084">
                  <c:v>444.00009999999997</c:v>
                </c:pt>
                <c:pt idx="3085">
                  <c:v>691.00009999999997</c:v>
                </c:pt>
                <c:pt idx="3086">
                  <c:v>1341.0001</c:v>
                </c:pt>
                <c:pt idx="3087">
                  <c:v>1226.0001</c:v>
                </c:pt>
                <c:pt idx="3088">
                  <c:v>738.00009999999997</c:v>
                </c:pt>
                <c:pt idx="3089">
                  <c:v>588.00009999999997</c:v>
                </c:pt>
                <c:pt idx="3090">
                  <c:v>76.000100000000003</c:v>
                </c:pt>
                <c:pt idx="3091">
                  <c:v>1.0001</c:v>
                </c:pt>
                <c:pt idx="3092">
                  <c:v>1.0001</c:v>
                </c:pt>
                <c:pt idx="3093">
                  <c:v>1.0001</c:v>
                </c:pt>
                <c:pt idx="3094">
                  <c:v>1.0001</c:v>
                </c:pt>
                <c:pt idx="3095">
                  <c:v>1E-4</c:v>
                </c:pt>
                <c:pt idx="3096">
                  <c:v>2.0001000000000002</c:v>
                </c:pt>
                <c:pt idx="3097">
                  <c:v>1.0001</c:v>
                </c:pt>
                <c:pt idx="3098">
                  <c:v>1E-4</c:v>
                </c:pt>
                <c:pt idx="3099">
                  <c:v>1.0001</c:v>
                </c:pt>
                <c:pt idx="3100">
                  <c:v>1.0001</c:v>
                </c:pt>
                <c:pt idx="3101">
                  <c:v>1.0001</c:v>
                </c:pt>
                <c:pt idx="3102">
                  <c:v>1.0001</c:v>
                </c:pt>
                <c:pt idx="3103">
                  <c:v>1E-4</c:v>
                </c:pt>
                <c:pt idx="3104">
                  <c:v>1E-4</c:v>
                </c:pt>
                <c:pt idx="3105">
                  <c:v>2.0001000000000002</c:v>
                </c:pt>
                <c:pt idx="3106">
                  <c:v>1E-4</c:v>
                </c:pt>
                <c:pt idx="3107">
                  <c:v>1.0001</c:v>
                </c:pt>
                <c:pt idx="3108">
                  <c:v>1E-4</c:v>
                </c:pt>
                <c:pt idx="3109">
                  <c:v>2.0001000000000002</c:v>
                </c:pt>
                <c:pt idx="3110">
                  <c:v>1E-4</c:v>
                </c:pt>
                <c:pt idx="3111">
                  <c:v>1E-4</c:v>
                </c:pt>
                <c:pt idx="3112">
                  <c:v>1E-4</c:v>
                </c:pt>
                <c:pt idx="3113">
                  <c:v>1.0001</c:v>
                </c:pt>
                <c:pt idx="3114">
                  <c:v>1.0001</c:v>
                </c:pt>
                <c:pt idx="3115">
                  <c:v>1E-4</c:v>
                </c:pt>
                <c:pt idx="3116">
                  <c:v>1.0001</c:v>
                </c:pt>
                <c:pt idx="3117">
                  <c:v>1E-4</c:v>
                </c:pt>
                <c:pt idx="3118">
                  <c:v>2.0001000000000002</c:v>
                </c:pt>
                <c:pt idx="3119">
                  <c:v>1E-4</c:v>
                </c:pt>
                <c:pt idx="3120">
                  <c:v>1.0001</c:v>
                </c:pt>
                <c:pt idx="3121">
                  <c:v>1E-4</c:v>
                </c:pt>
                <c:pt idx="3122">
                  <c:v>1.0001</c:v>
                </c:pt>
                <c:pt idx="3123">
                  <c:v>1E-4</c:v>
                </c:pt>
                <c:pt idx="3124">
                  <c:v>1.0001</c:v>
                </c:pt>
                <c:pt idx="3125">
                  <c:v>1.0001</c:v>
                </c:pt>
                <c:pt idx="3126">
                  <c:v>1E-4</c:v>
                </c:pt>
                <c:pt idx="3127">
                  <c:v>1.0001</c:v>
                </c:pt>
                <c:pt idx="3128">
                  <c:v>1E-4</c:v>
                </c:pt>
                <c:pt idx="3129">
                  <c:v>1E-4</c:v>
                </c:pt>
                <c:pt idx="3130">
                  <c:v>2.0001000000000002</c:v>
                </c:pt>
                <c:pt idx="3131">
                  <c:v>1E-4</c:v>
                </c:pt>
                <c:pt idx="3132">
                  <c:v>1E-4</c:v>
                </c:pt>
                <c:pt idx="3133">
                  <c:v>1.0001</c:v>
                </c:pt>
                <c:pt idx="3134">
                  <c:v>2.0001000000000002</c:v>
                </c:pt>
                <c:pt idx="3135">
                  <c:v>1E-4</c:v>
                </c:pt>
                <c:pt idx="3136">
                  <c:v>1.0001</c:v>
                </c:pt>
                <c:pt idx="3137">
                  <c:v>1E-4</c:v>
                </c:pt>
                <c:pt idx="3138">
                  <c:v>1.0001</c:v>
                </c:pt>
                <c:pt idx="3139">
                  <c:v>1E-4</c:v>
                </c:pt>
                <c:pt idx="3140">
                  <c:v>1E-4</c:v>
                </c:pt>
                <c:pt idx="3141">
                  <c:v>1E-4</c:v>
                </c:pt>
                <c:pt idx="3142">
                  <c:v>1E-4</c:v>
                </c:pt>
                <c:pt idx="3143">
                  <c:v>1.0001</c:v>
                </c:pt>
                <c:pt idx="3144">
                  <c:v>1E-4</c:v>
                </c:pt>
                <c:pt idx="3145">
                  <c:v>1.0001</c:v>
                </c:pt>
                <c:pt idx="3146">
                  <c:v>1E-4</c:v>
                </c:pt>
                <c:pt idx="3147">
                  <c:v>1E-4</c:v>
                </c:pt>
                <c:pt idx="3148">
                  <c:v>1E-4</c:v>
                </c:pt>
                <c:pt idx="3149">
                  <c:v>1E-4</c:v>
                </c:pt>
                <c:pt idx="3150">
                  <c:v>1E-4</c:v>
                </c:pt>
                <c:pt idx="3151">
                  <c:v>1E-4</c:v>
                </c:pt>
                <c:pt idx="3152">
                  <c:v>1E-4</c:v>
                </c:pt>
                <c:pt idx="3153">
                  <c:v>1E-4</c:v>
                </c:pt>
                <c:pt idx="3154">
                  <c:v>1E-4</c:v>
                </c:pt>
                <c:pt idx="3155">
                  <c:v>1E-4</c:v>
                </c:pt>
                <c:pt idx="3156">
                  <c:v>1E-4</c:v>
                </c:pt>
                <c:pt idx="3157">
                  <c:v>1E-4</c:v>
                </c:pt>
                <c:pt idx="3158">
                  <c:v>1E-4</c:v>
                </c:pt>
                <c:pt idx="3159">
                  <c:v>1E-4</c:v>
                </c:pt>
                <c:pt idx="3160">
                  <c:v>1.0001</c:v>
                </c:pt>
                <c:pt idx="3161">
                  <c:v>1E-4</c:v>
                </c:pt>
                <c:pt idx="3162">
                  <c:v>1E-4</c:v>
                </c:pt>
                <c:pt idx="3163">
                  <c:v>1E-4</c:v>
                </c:pt>
                <c:pt idx="3164">
                  <c:v>1E-4</c:v>
                </c:pt>
                <c:pt idx="3165">
                  <c:v>1E-4</c:v>
                </c:pt>
                <c:pt idx="3166">
                  <c:v>1E-4</c:v>
                </c:pt>
                <c:pt idx="3167">
                  <c:v>1.0001</c:v>
                </c:pt>
                <c:pt idx="3168">
                  <c:v>1E-4</c:v>
                </c:pt>
                <c:pt idx="3169">
                  <c:v>1.0001</c:v>
                </c:pt>
                <c:pt idx="3170">
                  <c:v>1E-4</c:v>
                </c:pt>
                <c:pt idx="3171">
                  <c:v>1E-4</c:v>
                </c:pt>
                <c:pt idx="3172">
                  <c:v>1E-4</c:v>
                </c:pt>
                <c:pt idx="3173">
                  <c:v>1E-4</c:v>
                </c:pt>
                <c:pt idx="3174">
                  <c:v>1E-4</c:v>
                </c:pt>
                <c:pt idx="3175">
                  <c:v>1E-4</c:v>
                </c:pt>
                <c:pt idx="3176">
                  <c:v>1.0001</c:v>
                </c:pt>
                <c:pt idx="3177">
                  <c:v>1E-4</c:v>
                </c:pt>
                <c:pt idx="3178">
                  <c:v>1.0001</c:v>
                </c:pt>
                <c:pt idx="3179">
                  <c:v>1.0001</c:v>
                </c:pt>
                <c:pt idx="3180">
                  <c:v>1.0001</c:v>
                </c:pt>
                <c:pt idx="3181">
                  <c:v>1E-4</c:v>
                </c:pt>
                <c:pt idx="3182">
                  <c:v>55.000100000000003</c:v>
                </c:pt>
                <c:pt idx="3183">
                  <c:v>112.0001</c:v>
                </c:pt>
                <c:pt idx="3184">
                  <c:v>200.0001</c:v>
                </c:pt>
                <c:pt idx="3185">
                  <c:v>210.0001</c:v>
                </c:pt>
                <c:pt idx="3186">
                  <c:v>137.0001</c:v>
                </c:pt>
                <c:pt idx="3187">
                  <c:v>75.000100000000003</c:v>
                </c:pt>
                <c:pt idx="3188">
                  <c:v>12.0001</c:v>
                </c:pt>
                <c:pt idx="3189">
                  <c:v>1.0001</c:v>
                </c:pt>
                <c:pt idx="3190">
                  <c:v>1.0001</c:v>
                </c:pt>
                <c:pt idx="3191">
                  <c:v>1E-4</c:v>
                </c:pt>
                <c:pt idx="3192">
                  <c:v>1E-4</c:v>
                </c:pt>
                <c:pt idx="3193">
                  <c:v>1E-4</c:v>
                </c:pt>
                <c:pt idx="3194">
                  <c:v>1.0001</c:v>
                </c:pt>
                <c:pt idx="3195">
                  <c:v>1E-4</c:v>
                </c:pt>
                <c:pt idx="3196">
                  <c:v>1E-4</c:v>
                </c:pt>
                <c:pt idx="3197">
                  <c:v>1E-4</c:v>
                </c:pt>
                <c:pt idx="3198">
                  <c:v>1.0001</c:v>
                </c:pt>
                <c:pt idx="3199">
                  <c:v>1E-4</c:v>
                </c:pt>
                <c:pt idx="3200">
                  <c:v>1E-4</c:v>
                </c:pt>
                <c:pt idx="3201">
                  <c:v>1E-4</c:v>
                </c:pt>
                <c:pt idx="3202">
                  <c:v>2.0001000000000002</c:v>
                </c:pt>
                <c:pt idx="3203">
                  <c:v>1E-4</c:v>
                </c:pt>
                <c:pt idx="3204">
                  <c:v>1E-4</c:v>
                </c:pt>
                <c:pt idx="3205">
                  <c:v>1E-4</c:v>
                </c:pt>
                <c:pt idx="3206">
                  <c:v>1E-4</c:v>
                </c:pt>
                <c:pt idx="3207">
                  <c:v>1E-4</c:v>
                </c:pt>
                <c:pt idx="3208">
                  <c:v>1E-4</c:v>
                </c:pt>
                <c:pt idx="3209">
                  <c:v>1.0001</c:v>
                </c:pt>
                <c:pt idx="3210">
                  <c:v>1E-4</c:v>
                </c:pt>
                <c:pt idx="3211">
                  <c:v>1E-4</c:v>
                </c:pt>
                <c:pt idx="3212">
                  <c:v>1E-4</c:v>
                </c:pt>
                <c:pt idx="3213">
                  <c:v>1E-4</c:v>
                </c:pt>
                <c:pt idx="3214">
                  <c:v>1.0001</c:v>
                </c:pt>
                <c:pt idx="3215">
                  <c:v>1E-4</c:v>
                </c:pt>
                <c:pt idx="3216">
                  <c:v>1E-4</c:v>
                </c:pt>
                <c:pt idx="3217">
                  <c:v>1.0001</c:v>
                </c:pt>
                <c:pt idx="3218">
                  <c:v>1E-4</c:v>
                </c:pt>
                <c:pt idx="3219">
                  <c:v>1E-4</c:v>
                </c:pt>
                <c:pt idx="3220">
                  <c:v>1.0001</c:v>
                </c:pt>
                <c:pt idx="3221">
                  <c:v>1E-4</c:v>
                </c:pt>
                <c:pt idx="3222">
                  <c:v>1E-4</c:v>
                </c:pt>
                <c:pt idx="3223">
                  <c:v>1.0001</c:v>
                </c:pt>
                <c:pt idx="3224">
                  <c:v>1E-4</c:v>
                </c:pt>
                <c:pt idx="3225">
                  <c:v>1E-4</c:v>
                </c:pt>
                <c:pt idx="3226">
                  <c:v>1E-4</c:v>
                </c:pt>
                <c:pt idx="3227">
                  <c:v>1E-4</c:v>
                </c:pt>
                <c:pt idx="3228">
                  <c:v>1E-4</c:v>
                </c:pt>
                <c:pt idx="3229">
                  <c:v>1.0001</c:v>
                </c:pt>
                <c:pt idx="3230">
                  <c:v>1E-4</c:v>
                </c:pt>
                <c:pt idx="3231">
                  <c:v>1.0001</c:v>
                </c:pt>
                <c:pt idx="3232">
                  <c:v>1E-4</c:v>
                </c:pt>
                <c:pt idx="3233">
                  <c:v>1E-4</c:v>
                </c:pt>
                <c:pt idx="3234">
                  <c:v>1.0001</c:v>
                </c:pt>
                <c:pt idx="3235">
                  <c:v>1.0001</c:v>
                </c:pt>
                <c:pt idx="3236">
                  <c:v>1E-4</c:v>
                </c:pt>
                <c:pt idx="3237">
                  <c:v>1.0001</c:v>
                </c:pt>
                <c:pt idx="3238">
                  <c:v>1.0001</c:v>
                </c:pt>
                <c:pt idx="3239">
                  <c:v>1E-4</c:v>
                </c:pt>
                <c:pt idx="3240">
                  <c:v>1.0001</c:v>
                </c:pt>
                <c:pt idx="3241">
                  <c:v>1E-4</c:v>
                </c:pt>
                <c:pt idx="3242">
                  <c:v>1E-4</c:v>
                </c:pt>
                <c:pt idx="3243">
                  <c:v>1.0001</c:v>
                </c:pt>
                <c:pt idx="3244">
                  <c:v>1E-4</c:v>
                </c:pt>
                <c:pt idx="3245">
                  <c:v>1E-4</c:v>
                </c:pt>
                <c:pt idx="3246">
                  <c:v>1E-4</c:v>
                </c:pt>
                <c:pt idx="3247">
                  <c:v>1.0001</c:v>
                </c:pt>
                <c:pt idx="3248">
                  <c:v>1.0001</c:v>
                </c:pt>
                <c:pt idx="3249">
                  <c:v>2.0001000000000002</c:v>
                </c:pt>
                <c:pt idx="3250">
                  <c:v>1.0001</c:v>
                </c:pt>
                <c:pt idx="3251">
                  <c:v>1.0001</c:v>
                </c:pt>
                <c:pt idx="3252">
                  <c:v>3.0001000000000002</c:v>
                </c:pt>
                <c:pt idx="3253">
                  <c:v>1E-4</c:v>
                </c:pt>
                <c:pt idx="3254">
                  <c:v>1E-4</c:v>
                </c:pt>
                <c:pt idx="3255">
                  <c:v>2.0001000000000002</c:v>
                </c:pt>
                <c:pt idx="3256">
                  <c:v>1.0001</c:v>
                </c:pt>
                <c:pt idx="3257">
                  <c:v>1.0001</c:v>
                </c:pt>
                <c:pt idx="3258">
                  <c:v>1.0001</c:v>
                </c:pt>
                <c:pt idx="3259">
                  <c:v>2.0001000000000002</c:v>
                </c:pt>
                <c:pt idx="3260">
                  <c:v>4.0000999999999998</c:v>
                </c:pt>
                <c:pt idx="3261">
                  <c:v>4.0000999999999998</c:v>
                </c:pt>
                <c:pt idx="3262">
                  <c:v>1.0001</c:v>
                </c:pt>
                <c:pt idx="3263">
                  <c:v>1E-4</c:v>
                </c:pt>
                <c:pt idx="3264">
                  <c:v>2.0001000000000002</c:v>
                </c:pt>
                <c:pt idx="3265">
                  <c:v>1E-4</c:v>
                </c:pt>
                <c:pt idx="3266">
                  <c:v>2.0001000000000002</c:v>
                </c:pt>
                <c:pt idx="3267">
                  <c:v>2.0001000000000002</c:v>
                </c:pt>
                <c:pt idx="3268">
                  <c:v>1E-4</c:v>
                </c:pt>
                <c:pt idx="3269">
                  <c:v>1E-4</c:v>
                </c:pt>
                <c:pt idx="3270">
                  <c:v>1.0001</c:v>
                </c:pt>
                <c:pt idx="3271">
                  <c:v>2.0001000000000002</c:v>
                </c:pt>
                <c:pt idx="3272">
                  <c:v>1.0001</c:v>
                </c:pt>
                <c:pt idx="3273">
                  <c:v>3.0001000000000002</c:v>
                </c:pt>
                <c:pt idx="3274">
                  <c:v>1.0001</c:v>
                </c:pt>
                <c:pt idx="3275">
                  <c:v>2.0001000000000002</c:v>
                </c:pt>
                <c:pt idx="3276">
                  <c:v>3.0001000000000002</c:v>
                </c:pt>
                <c:pt idx="3277">
                  <c:v>19.0001</c:v>
                </c:pt>
                <c:pt idx="3278">
                  <c:v>95.000100000000003</c:v>
                </c:pt>
                <c:pt idx="3279">
                  <c:v>149.0001</c:v>
                </c:pt>
                <c:pt idx="3280">
                  <c:v>235.0001</c:v>
                </c:pt>
                <c:pt idx="3281">
                  <c:v>181.0001</c:v>
                </c:pt>
                <c:pt idx="3282">
                  <c:v>139.0001</c:v>
                </c:pt>
                <c:pt idx="3283">
                  <c:v>87.000100000000003</c:v>
                </c:pt>
                <c:pt idx="3284">
                  <c:v>42.000100000000003</c:v>
                </c:pt>
                <c:pt idx="3285">
                  <c:v>16.0001</c:v>
                </c:pt>
                <c:pt idx="3286">
                  <c:v>16.0001</c:v>
                </c:pt>
                <c:pt idx="3287">
                  <c:v>1.0001</c:v>
                </c:pt>
                <c:pt idx="3288">
                  <c:v>2.0001000000000002</c:v>
                </c:pt>
                <c:pt idx="3289">
                  <c:v>1E-4</c:v>
                </c:pt>
                <c:pt idx="3290">
                  <c:v>1.0001</c:v>
                </c:pt>
                <c:pt idx="3291">
                  <c:v>1E-4</c:v>
                </c:pt>
                <c:pt idx="3292">
                  <c:v>3.0001000000000002</c:v>
                </c:pt>
                <c:pt idx="3293">
                  <c:v>1E-4</c:v>
                </c:pt>
                <c:pt idx="3294">
                  <c:v>2.0001000000000002</c:v>
                </c:pt>
                <c:pt idx="3295">
                  <c:v>1E-4</c:v>
                </c:pt>
                <c:pt idx="3296">
                  <c:v>2.0001000000000002</c:v>
                </c:pt>
                <c:pt idx="3297">
                  <c:v>1.0001</c:v>
                </c:pt>
                <c:pt idx="3298">
                  <c:v>1E-4</c:v>
                </c:pt>
                <c:pt idx="3299">
                  <c:v>1E-4</c:v>
                </c:pt>
                <c:pt idx="3300">
                  <c:v>1E-4</c:v>
                </c:pt>
                <c:pt idx="3301">
                  <c:v>1E-4</c:v>
                </c:pt>
                <c:pt idx="3302">
                  <c:v>1E-4</c:v>
                </c:pt>
                <c:pt idx="3303">
                  <c:v>5.0000999999999998</c:v>
                </c:pt>
                <c:pt idx="3304">
                  <c:v>1.0001</c:v>
                </c:pt>
                <c:pt idx="3305">
                  <c:v>3.0001000000000002</c:v>
                </c:pt>
                <c:pt idx="3306">
                  <c:v>1.0001</c:v>
                </c:pt>
                <c:pt idx="3307">
                  <c:v>1.0001</c:v>
                </c:pt>
                <c:pt idx="3308">
                  <c:v>4.0000999999999998</c:v>
                </c:pt>
                <c:pt idx="3309">
                  <c:v>2.0001000000000002</c:v>
                </c:pt>
                <c:pt idx="3310">
                  <c:v>1.0001</c:v>
                </c:pt>
                <c:pt idx="3311">
                  <c:v>1.0001</c:v>
                </c:pt>
                <c:pt idx="3312">
                  <c:v>1.0001</c:v>
                </c:pt>
                <c:pt idx="3313">
                  <c:v>3.0001000000000002</c:v>
                </c:pt>
                <c:pt idx="3314">
                  <c:v>2.0001000000000002</c:v>
                </c:pt>
                <c:pt idx="3315">
                  <c:v>1E-4</c:v>
                </c:pt>
                <c:pt idx="3316">
                  <c:v>3.0001000000000002</c:v>
                </c:pt>
                <c:pt idx="3317">
                  <c:v>1E-4</c:v>
                </c:pt>
                <c:pt idx="3318">
                  <c:v>2.0001000000000002</c:v>
                </c:pt>
                <c:pt idx="3319">
                  <c:v>2.0001000000000002</c:v>
                </c:pt>
                <c:pt idx="3320">
                  <c:v>2.0001000000000002</c:v>
                </c:pt>
                <c:pt idx="3321">
                  <c:v>1.0001</c:v>
                </c:pt>
                <c:pt idx="3322">
                  <c:v>1.0001</c:v>
                </c:pt>
                <c:pt idx="3323">
                  <c:v>1.0001</c:v>
                </c:pt>
                <c:pt idx="3324">
                  <c:v>2.0001000000000002</c:v>
                </c:pt>
                <c:pt idx="3325">
                  <c:v>2.0001000000000002</c:v>
                </c:pt>
                <c:pt idx="3326">
                  <c:v>4.0000999999999998</c:v>
                </c:pt>
                <c:pt idx="3327">
                  <c:v>1.0001</c:v>
                </c:pt>
                <c:pt idx="3328">
                  <c:v>1E-4</c:v>
                </c:pt>
                <c:pt idx="3329">
                  <c:v>1.0001</c:v>
                </c:pt>
                <c:pt idx="3330">
                  <c:v>2.0001000000000002</c:v>
                </c:pt>
                <c:pt idx="3331">
                  <c:v>1E-4</c:v>
                </c:pt>
                <c:pt idx="3332">
                  <c:v>1E-4</c:v>
                </c:pt>
                <c:pt idx="3333">
                  <c:v>1.0001</c:v>
                </c:pt>
                <c:pt idx="3334">
                  <c:v>2.0001000000000002</c:v>
                </c:pt>
                <c:pt idx="3335">
                  <c:v>2.0001000000000002</c:v>
                </c:pt>
                <c:pt idx="3336">
                  <c:v>1.0001</c:v>
                </c:pt>
                <c:pt idx="3337">
                  <c:v>2.0001000000000002</c:v>
                </c:pt>
                <c:pt idx="3338">
                  <c:v>2.0001000000000002</c:v>
                </c:pt>
                <c:pt idx="3339">
                  <c:v>6.0000999999999998</c:v>
                </c:pt>
                <c:pt idx="3340">
                  <c:v>2.0001000000000002</c:v>
                </c:pt>
                <c:pt idx="3341">
                  <c:v>3.0001000000000002</c:v>
                </c:pt>
                <c:pt idx="3342">
                  <c:v>1.0001</c:v>
                </c:pt>
                <c:pt idx="3343">
                  <c:v>2.0001000000000002</c:v>
                </c:pt>
                <c:pt idx="3344">
                  <c:v>1.0001</c:v>
                </c:pt>
                <c:pt idx="3345">
                  <c:v>7.0000999999999998</c:v>
                </c:pt>
                <c:pt idx="3346">
                  <c:v>4.0000999999999998</c:v>
                </c:pt>
                <c:pt idx="3347">
                  <c:v>3.0001000000000002</c:v>
                </c:pt>
                <c:pt idx="3348">
                  <c:v>6.0000999999999998</c:v>
                </c:pt>
                <c:pt idx="3349">
                  <c:v>3.0001000000000002</c:v>
                </c:pt>
                <c:pt idx="3350">
                  <c:v>5.0000999999999998</c:v>
                </c:pt>
                <c:pt idx="3351">
                  <c:v>6.0000999999999998</c:v>
                </c:pt>
                <c:pt idx="3352">
                  <c:v>1.0001</c:v>
                </c:pt>
                <c:pt idx="3353">
                  <c:v>1.0001</c:v>
                </c:pt>
                <c:pt idx="3354">
                  <c:v>4.0000999999999998</c:v>
                </c:pt>
                <c:pt idx="3355">
                  <c:v>7.0000999999999998</c:v>
                </c:pt>
                <c:pt idx="3356">
                  <c:v>7.0000999999999998</c:v>
                </c:pt>
                <c:pt idx="3357">
                  <c:v>5.0000999999999998</c:v>
                </c:pt>
                <c:pt idx="3358">
                  <c:v>6.0000999999999998</c:v>
                </c:pt>
                <c:pt idx="3359">
                  <c:v>11.0001</c:v>
                </c:pt>
                <c:pt idx="3360">
                  <c:v>8.0000999999999998</c:v>
                </c:pt>
                <c:pt idx="3361">
                  <c:v>6.0000999999999998</c:v>
                </c:pt>
                <c:pt idx="3362">
                  <c:v>8.0000999999999998</c:v>
                </c:pt>
                <c:pt idx="3363">
                  <c:v>11.0001</c:v>
                </c:pt>
                <c:pt idx="3364">
                  <c:v>12.0001</c:v>
                </c:pt>
                <c:pt idx="3365">
                  <c:v>12.0001</c:v>
                </c:pt>
                <c:pt idx="3366">
                  <c:v>16.0001</c:v>
                </c:pt>
                <c:pt idx="3367">
                  <c:v>19.0001</c:v>
                </c:pt>
                <c:pt idx="3368">
                  <c:v>30.0001</c:v>
                </c:pt>
                <c:pt idx="3369">
                  <c:v>28.0001</c:v>
                </c:pt>
                <c:pt idx="3370">
                  <c:v>40.000100000000003</c:v>
                </c:pt>
                <c:pt idx="3371">
                  <c:v>1020.0001</c:v>
                </c:pt>
                <c:pt idx="3372">
                  <c:v>5811.0001000000002</c:v>
                </c:pt>
                <c:pt idx="3373">
                  <c:v>8115.0001000000002</c:v>
                </c:pt>
                <c:pt idx="3374">
                  <c:v>9555.0000999999993</c:v>
                </c:pt>
                <c:pt idx="3375">
                  <c:v>6290.0001000000002</c:v>
                </c:pt>
                <c:pt idx="3376">
                  <c:v>4107.0001000000002</c:v>
                </c:pt>
                <c:pt idx="3377">
                  <c:v>1874.0001</c:v>
                </c:pt>
                <c:pt idx="3378">
                  <c:v>338.00009999999997</c:v>
                </c:pt>
                <c:pt idx="3379">
                  <c:v>117.0001</c:v>
                </c:pt>
                <c:pt idx="3380">
                  <c:v>60.000100000000003</c:v>
                </c:pt>
                <c:pt idx="3381">
                  <c:v>35.000100000000003</c:v>
                </c:pt>
                <c:pt idx="3382">
                  <c:v>5.0000999999999998</c:v>
                </c:pt>
                <c:pt idx="3383">
                  <c:v>9.0000999999999998</c:v>
                </c:pt>
                <c:pt idx="3384">
                  <c:v>2.0001000000000002</c:v>
                </c:pt>
                <c:pt idx="3385">
                  <c:v>1.0001</c:v>
                </c:pt>
                <c:pt idx="3386">
                  <c:v>2.0001000000000002</c:v>
                </c:pt>
                <c:pt idx="3387">
                  <c:v>10.0001</c:v>
                </c:pt>
                <c:pt idx="3388">
                  <c:v>4.0000999999999998</c:v>
                </c:pt>
                <c:pt idx="3389">
                  <c:v>7.0000999999999998</c:v>
                </c:pt>
                <c:pt idx="3390">
                  <c:v>11.0001</c:v>
                </c:pt>
                <c:pt idx="3391">
                  <c:v>7.0000999999999998</c:v>
                </c:pt>
                <c:pt idx="3392">
                  <c:v>5.0000999999999998</c:v>
                </c:pt>
                <c:pt idx="3393">
                  <c:v>12.0001</c:v>
                </c:pt>
                <c:pt idx="3394">
                  <c:v>5.0000999999999998</c:v>
                </c:pt>
                <c:pt idx="3395">
                  <c:v>3.0001000000000002</c:v>
                </c:pt>
                <c:pt idx="3396">
                  <c:v>4.0000999999999998</c:v>
                </c:pt>
                <c:pt idx="3397">
                  <c:v>1.0001</c:v>
                </c:pt>
                <c:pt idx="3398">
                  <c:v>3.0001000000000002</c:v>
                </c:pt>
                <c:pt idx="3399">
                  <c:v>3.0001000000000002</c:v>
                </c:pt>
                <c:pt idx="3400">
                  <c:v>7.0000999999999998</c:v>
                </c:pt>
                <c:pt idx="3401">
                  <c:v>6.0000999999999998</c:v>
                </c:pt>
                <c:pt idx="3402">
                  <c:v>5.0000999999999998</c:v>
                </c:pt>
                <c:pt idx="3403">
                  <c:v>4.0000999999999998</c:v>
                </c:pt>
                <c:pt idx="3404">
                  <c:v>6.0000999999999998</c:v>
                </c:pt>
                <c:pt idx="3405">
                  <c:v>3.0001000000000002</c:v>
                </c:pt>
                <c:pt idx="3406">
                  <c:v>4.0000999999999998</c:v>
                </c:pt>
                <c:pt idx="3407">
                  <c:v>4.0000999999999998</c:v>
                </c:pt>
                <c:pt idx="3408">
                  <c:v>3.0001000000000002</c:v>
                </c:pt>
                <c:pt idx="3409">
                  <c:v>6.0000999999999998</c:v>
                </c:pt>
                <c:pt idx="3410">
                  <c:v>1.0001</c:v>
                </c:pt>
                <c:pt idx="3411">
                  <c:v>3.0001000000000002</c:v>
                </c:pt>
                <c:pt idx="3412">
                  <c:v>3.0001000000000002</c:v>
                </c:pt>
                <c:pt idx="3413">
                  <c:v>3.0001000000000002</c:v>
                </c:pt>
                <c:pt idx="3414">
                  <c:v>10.0001</c:v>
                </c:pt>
                <c:pt idx="3415">
                  <c:v>8.0000999999999998</c:v>
                </c:pt>
                <c:pt idx="3416">
                  <c:v>1E-4</c:v>
                </c:pt>
                <c:pt idx="3417">
                  <c:v>2.0001000000000002</c:v>
                </c:pt>
                <c:pt idx="3418">
                  <c:v>1E-4</c:v>
                </c:pt>
                <c:pt idx="3419">
                  <c:v>4.0000999999999998</c:v>
                </c:pt>
                <c:pt idx="3420">
                  <c:v>3.0001000000000002</c:v>
                </c:pt>
                <c:pt idx="3421">
                  <c:v>3.0001000000000002</c:v>
                </c:pt>
                <c:pt idx="3422">
                  <c:v>2.0001000000000002</c:v>
                </c:pt>
                <c:pt idx="3423">
                  <c:v>3.0001000000000002</c:v>
                </c:pt>
                <c:pt idx="3424">
                  <c:v>2.0001000000000002</c:v>
                </c:pt>
                <c:pt idx="3425">
                  <c:v>6.0000999999999998</c:v>
                </c:pt>
                <c:pt idx="3426">
                  <c:v>5.0000999999999998</c:v>
                </c:pt>
                <c:pt idx="3427">
                  <c:v>1.0001</c:v>
                </c:pt>
                <c:pt idx="3428">
                  <c:v>5.0000999999999998</c:v>
                </c:pt>
                <c:pt idx="3429">
                  <c:v>1.0001</c:v>
                </c:pt>
                <c:pt idx="3430">
                  <c:v>6.0000999999999998</c:v>
                </c:pt>
                <c:pt idx="3431">
                  <c:v>1E-4</c:v>
                </c:pt>
                <c:pt idx="3432">
                  <c:v>1.0001</c:v>
                </c:pt>
                <c:pt idx="3433">
                  <c:v>5.0000999999999998</c:v>
                </c:pt>
                <c:pt idx="3434">
                  <c:v>2.0001000000000002</c:v>
                </c:pt>
                <c:pt idx="3435">
                  <c:v>3.0001000000000002</c:v>
                </c:pt>
                <c:pt idx="3436">
                  <c:v>3.0001000000000002</c:v>
                </c:pt>
                <c:pt idx="3437">
                  <c:v>3.0001000000000002</c:v>
                </c:pt>
                <c:pt idx="3438">
                  <c:v>1.0001</c:v>
                </c:pt>
                <c:pt idx="3439">
                  <c:v>2.0001000000000002</c:v>
                </c:pt>
                <c:pt idx="3440">
                  <c:v>2.0001000000000002</c:v>
                </c:pt>
                <c:pt idx="3441">
                  <c:v>1E-4</c:v>
                </c:pt>
                <c:pt idx="3442">
                  <c:v>8.0000999999999998</c:v>
                </c:pt>
                <c:pt idx="3443">
                  <c:v>4.0000999999999998</c:v>
                </c:pt>
                <c:pt idx="3444">
                  <c:v>4.0000999999999998</c:v>
                </c:pt>
                <c:pt idx="3445">
                  <c:v>2.0001000000000002</c:v>
                </c:pt>
                <c:pt idx="3446">
                  <c:v>3.0001000000000002</c:v>
                </c:pt>
                <c:pt idx="3447">
                  <c:v>2.0001000000000002</c:v>
                </c:pt>
                <c:pt idx="3448">
                  <c:v>5.0000999999999998</c:v>
                </c:pt>
                <c:pt idx="3449">
                  <c:v>3.0001000000000002</c:v>
                </c:pt>
                <c:pt idx="3450">
                  <c:v>1.0001</c:v>
                </c:pt>
                <c:pt idx="3451">
                  <c:v>1E-4</c:v>
                </c:pt>
                <c:pt idx="3452">
                  <c:v>6.0000999999999998</c:v>
                </c:pt>
                <c:pt idx="3453">
                  <c:v>2.0001000000000002</c:v>
                </c:pt>
                <c:pt idx="3454">
                  <c:v>5.0000999999999998</c:v>
                </c:pt>
                <c:pt idx="3455">
                  <c:v>7.0000999999999998</c:v>
                </c:pt>
                <c:pt idx="3456">
                  <c:v>3.0001000000000002</c:v>
                </c:pt>
                <c:pt idx="3457">
                  <c:v>7.0000999999999998</c:v>
                </c:pt>
                <c:pt idx="3458">
                  <c:v>3.0001000000000002</c:v>
                </c:pt>
                <c:pt idx="3459">
                  <c:v>4.0000999999999998</c:v>
                </c:pt>
                <c:pt idx="3460">
                  <c:v>5.0000999999999998</c:v>
                </c:pt>
                <c:pt idx="3461">
                  <c:v>8.0000999999999998</c:v>
                </c:pt>
                <c:pt idx="3462">
                  <c:v>5.0000999999999998</c:v>
                </c:pt>
                <c:pt idx="3463">
                  <c:v>209.0001</c:v>
                </c:pt>
                <c:pt idx="3464">
                  <c:v>504.00009999999997</c:v>
                </c:pt>
                <c:pt idx="3465">
                  <c:v>1005.0001</c:v>
                </c:pt>
                <c:pt idx="3466">
                  <c:v>1082.0001</c:v>
                </c:pt>
                <c:pt idx="3467">
                  <c:v>694.00009999999997</c:v>
                </c:pt>
                <c:pt idx="3468">
                  <c:v>520.00009999999997</c:v>
                </c:pt>
                <c:pt idx="3469">
                  <c:v>270.00009999999997</c:v>
                </c:pt>
                <c:pt idx="3470">
                  <c:v>33.000100000000003</c:v>
                </c:pt>
                <c:pt idx="3471">
                  <c:v>42.000100000000003</c:v>
                </c:pt>
                <c:pt idx="3472">
                  <c:v>14.0001</c:v>
                </c:pt>
                <c:pt idx="3473">
                  <c:v>8.0000999999999998</c:v>
                </c:pt>
                <c:pt idx="3474">
                  <c:v>6.0000999999999998</c:v>
                </c:pt>
                <c:pt idx="3475">
                  <c:v>7.0000999999999998</c:v>
                </c:pt>
                <c:pt idx="3476">
                  <c:v>4.0000999999999998</c:v>
                </c:pt>
                <c:pt idx="3477">
                  <c:v>3.0001000000000002</c:v>
                </c:pt>
                <c:pt idx="3478">
                  <c:v>2.0001000000000002</c:v>
                </c:pt>
                <c:pt idx="3479">
                  <c:v>1.0001</c:v>
                </c:pt>
                <c:pt idx="3480">
                  <c:v>1E-4</c:v>
                </c:pt>
                <c:pt idx="3481">
                  <c:v>1E-4</c:v>
                </c:pt>
                <c:pt idx="3482">
                  <c:v>3.0001000000000002</c:v>
                </c:pt>
                <c:pt idx="3483">
                  <c:v>1.0001</c:v>
                </c:pt>
                <c:pt idx="3484">
                  <c:v>1E-4</c:v>
                </c:pt>
                <c:pt idx="3485">
                  <c:v>2.0001000000000002</c:v>
                </c:pt>
                <c:pt idx="3486">
                  <c:v>2.0001000000000002</c:v>
                </c:pt>
                <c:pt idx="3487">
                  <c:v>1.0001</c:v>
                </c:pt>
                <c:pt idx="3488">
                  <c:v>1.0001</c:v>
                </c:pt>
                <c:pt idx="3489">
                  <c:v>3.0001000000000002</c:v>
                </c:pt>
                <c:pt idx="3490">
                  <c:v>3.0001000000000002</c:v>
                </c:pt>
                <c:pt idx="3491">
                  <c:v>2.0001000000000002</c:v>
                </c:pt>
                <c:pt idx="3492">
                  <c:v>1.0001</c:v>
                </c:pt>
                <c:pt idx="3493">
                  <c:v>1.0001</c:v>
                </c:pt>
                <c:pt idx="3494">
                  <c:v>2.0001000000000002</c:v>
                </c:pt>
                <c:pt idx="3495">
                  <c:v>2.0001000000000002</c:v>
                </c:pt>
                <c:pt idx="3496">
                  <c:v>1E-4</c:v>
                </c:pt>
                <c:pt idx="3497">
                  <c:v>1E-4</c:v>
                </c:pt>
                <c:pt idx="3498">
                  <c:v>1.0001</c:v>
                </c:pt>
                <c:pt idx="3499">
                  <c:v>1.0001</c:v>
                </c:pt>
                <c:pt idx="3500">
                  <c:v>1.0001</c:v>
                </c:pt>
                <c:pt idx="3501">
                  <c:v>1E-4</c:v>
                </c:pt>
                <c:pt idx="3502">
                  <c:v>1.0001</c:v>
                </c:pt>
                <c:pt idx="3503">
                  <c:v>1.0001</c:v>
                </c:pt>
                <c:pt idx="3504">
                  <c:v>2.0001000000000002</c:v>
                </c:pt>
                <c:pt idx="3505">
                  <c:v>2.0001000000000002</c:v>
                </c:pt>
                <c:pt idx="3506">
                  <c:v>1E-4</c:v>
                </c:pt>
                <c:pt idx="3507">
                  <c:v>1.0001</c:v>
                </c:pt>
                <c:pt idx="3508">
                  <c:v>3.0001000000000002</c:v>
                </c:pt>
                <c:pt idx="3509">
                  <c:v>1.0001</c:v>
                </c:pt>
                <c:pt idx="3510">
                  <c:v>2.0001000000000002</c:v>
                </c:pt>
                <c:pt idx="3511">
                  <c:v>1.0001</c:v>
                </c:pt>
                <c:pt idx="3512">
                  <c:v>2.0001000000000002</c:v>
                </c:pt>
                <c:pt idx="3513">
                  <c:v>2.0001000000000002</c:v>
                </c:pt>
                <c:pt idx="3514">
                  <c:v>2.0001000000000002</c:v>
                </c:pt>
                <c:pt idx="3515">
                  <c:v>1.0001</c:v>
                </c:pt>
                <c:pt idx="3516">
                  <c:v>1.0001</c:v>
                </c:pt>
                <c:pt idx="3517">
                  <c:v>1E-4</c:v>
                </c:pt>
                <c:pt idx="3518">
                  <c:v>1.0001</c:v>
                </c:pt>
                <c:pt idx="3519">
                  <c:v>2.0001000000000002</c:v>
                </c:pt>
                <c:pt idx="3520">
                  <c:v>1.0001</c:v>
                </c:pt>
                <c:pt idx="3521">
                  <c:v>1.0001</c:v>
                </c:pt>
                <c:pt idx="3522">
                  <c:v>1.0001</c:v>
                </c:pt>
                <c:pt idx="3523">
                  <c:v>3.0001000000000002</c:v>
                </c:pt>
                <c:pt idx="3524">
                  <c:v>1.0001</c:v>
                </c:pt>
                <c:pt idx="3525">
                  <c:v>1E-4</c:v>
                </c:pt>
                <c:pt idx="3526">
                  <c:v>3.0001000000000002</c:v>
                </c:pt>
                <c:pt idx="3527">
                  <c:v>1E-4</c:v>
                </c:pt>
                <c:pt idx="3528">
                  <c:v>1E-4</c:v>
                </c:pt>
                <c:pt idx="3529">
                  <c:v>2.0001000000000002</c:v>
                </c:pt>
                <c:pt idx="3530">
                  <c:v>1E-4</c:v>
                </c:pt>
                <c:pt idx="3531">
                  <c:v>1E-4</c:v>
                </c:pt>
                <c:pt idx="3532">
                  <c:v>1.0001</c:v>
                </c:pt>
                <c:pt idx="3533">
                  <c:v>2.0001000000000002</c:v>
                </c:pt>
                <c:pt idx="3534">
                  <c:v>1.0001</c:v>
                </c:pt>
                <c:pt idx="3535">
                  <c:v>1E-4</c:v>
                </c:pt>
                <c:pt idx="3536">
                  <c:v>1.0001</c:v>
                </c:pt>
                <c:pt idx="3537">
                  <c:v>1.0001</c:v>
                </c:pt>
                <c:pt idx="3538">
                  <c:v>1E-4</c:v>
                </c:pt>
                <c:pt idx="3539">
                  <c:v>1.0001</c:v>
                </c:pt>
                <c:pt idx="3540">
                  <c:v>1E-4</c:v>
                </c:pt>
                <c:pt idx="3541">
                  <c:v>1.0001</c:v>
                </c:pt>
                <c:pt idx="3542">
                  <c:v>2.0001000000000002</c:v>
                </c:pt>
                <c:pt idx="3543">
                  <c:v>2.0001000000000002</c:v>
                </c:pt>
                <c:pt idx="3544">
                  <c:v>1.0001</c:v>
                </c:pt>
                <c:pt idx="3545">
                  <c:v>1E-4</c:v>
                </c:pt>
                <c:pt idx="3546">
                  <c:v>1.0001</c:v>
                </c:pt>
                <c:pt idx="3547">
                  <c:v>1E-4</c:v>
                </c:pt>
                <c:pt idx="3548">
                  <c:v>1E-4</c:v>
                </c:pt>
                <c:pt idx="3549">
                  <c:v>1.0001</c:v>
                </c:pt>
                <c:pt idx="3550">
                  <c:v>2.0001000000000002</c:v>
                </c:pt>
                <c:pt idx="3551">
                  <c:v>1.0001</c:v>
                </c:pt>
                <c:pt idx="3552">
                  <c:v>1.0001</c:v>
                </c:pt>
                <c:pt idx="3553">
                  <c:v>2.0001000000000002</c:v>
                </c:pt>
                <c:pt idx="3554">
                  <c:v>21.0001</c:v>
                </c:pt>
                <c:pt idx="3555">
                  <c:v>62.000100000000003</c:v>
                </c:pt>
                <c:pt idx="3556">
                  <c:v>99.000100000000003</c:v>
                </c:pt>
                <c:pt idx="3557">
                  <c:v>133.0001</c:v>
                </c:pt>
                <c:pt idx="3558">
                  <c:v>115.0001</c:v>
                </c:pt>
                <c:pt idx="3559">
                  <c:v>107.0001</c:v>
                </c:pt>
                <c:pt idx="3560">
                  <c:v>148.0001</c:v>
                </c:pt>
                <c:pt idx="3561">
                  <c:v>77.000100000000003</c:v>
                </c:pt>
                <c:pt idx="3562">
                  <c:v>101.0001</c:v>
                </c:pt>
                <c:pt idx="3563">
                  <c:v>52.000100000000003</c:v>
                </c:pt>
                <c:pt idx="3564">
                  <c:v>23.0001</c:v>
                </c:pt>
                <c:pt idx="3565">
                  <c:v>9.0000999999999998</c:v>
                </c:pt>
                <c:pt idx="3566">
                  <c:v>2.0001000000000002</c:v>
                </c:pt>
                <c:pt idx="3567">
                  <c:v>1E-4</c:v>
                </c:pt>
                <c:pt idx="3568">
                  <c:v>1.0001</c:v>
                </c:pt>
                <c:pt idx="3569">
                  <c:v>2.0001000000000002</c:v>
                </c:pt>
                <c:pt idx="3570">
                  <c:v>1.0001</c:v>
                </c:pt>
                <c:pt idx="3571">
                  <c:v>1.0001</c:v>
                </c:pt>
                <c:pt idx="3572">
                  <c:v>1.0001</c:v>
                </c:pt>
                <c:pt idx="3573">
                  <c:v>1.0001</c:v>
                </c:pt>
                <c:pt idx="3574">
                  <c:v>1.0001</c:v>
                </c:pt>
                <c:pt idx="3575">
                  <c:v>1.0001</c:v>
                </c:pt>
                <c:pt idx="3576">
                  <c:v>2.0001000000000002</c:v>
                </c:pt>
                <c:pt idx="3577">
                  <c:v>2.0001000000000002</c:v>
                </c:pt>
                <c:pt idx="3578">
                  <c:v>2.0001000000000002</c:v>
                </c:pt>
                <c:pt idx="3579">
                  <c:v>1E-4</c:v>
                </c:pt>
                <c:pt idx="3580">
                  <c:v>1E-4</c:v>
                </c:pt>
                <c:pt idx="3581">
                  <c:v>1.0001</c:v>
                </c:pt>
                <c:pt idx="3582">
                  <c:v>1E-4</c:v>
                </c:pt>
                <c:pt idx="3583">
                  <c:v>1E-4</c:v>
                </c:pt>
                <c:pt idx="3584">
                  <c:v>1E-4</c:v>
                </c:pt>
                <c:pt idx="3585">
                  <c:v>1.0001</c:v>
                </c:pt>
                <c:pt idx="3586">
                  <c:v>1.0001</c:v>
                </c:pt>
                <c:pt idx="3587">
                  <c:v>1E-4</c:v>
                </c:pt>
                <c:pt idx="3588">
                  <c:v>4.0000999999999998</c:v>
                </c:pt>
                <c:pt idx="3589">
                  <c:v>1.0001</c:v>
                </c:pt>
                <c:pt idx="3590">
                  <c:v>2.0001000000000002</c:v>
                </c:pt>
                <c:pt idx="3591">
                  <c:v>1.0001</c:v>
                </c:pt>
                <c:pt idx="3592">
                  <c:v>1E-4</c:v>
                </c:pt>
                <c:pt idx="3593">
                  <c:v>1E-4</c:v>
                </c:pt>
                <c:pt idx="3594">
                  <c:v>1E-4</c:v>
                </c:pt>
                <c:pt idx="3595">
                  <c:v>2.0001000000000002</c:v>
                </c:pt>
                <c:pt idx="3596">
                  <c:v>1E-4</c:v>
                </c:pt>
                <c:pt idx="3597">
                  <c:v>1E-4</c:v>
                </c:pt>
                <c:pt idx="3598">
                  <c:v>1.0001</c:v>
                </c:pt>
                <c:pt idx="3599">
                  <c:v>1.0001</c:v>
                </c:pt>
                <c:pt idx="3600">
                  <c:v>1E-4</c:v>
                </c:pt>
                <c:pt idx="3601">
                  <c:v>1.0001</c:v>
                </c:pt>
                <c:pt idx="3602">
                  <c:v>1E-4</c:v>
                </c:pt>
                <c:pt idx="3603">
                  <c:v>1.0001</c:v>
                </c:pt>
                <c:pt idx="3604">
                  <c:v>1E-4</c:v>
                </c:pt>
                <c:pt idx="3605">
                  <c:v>1E-4</c:v>
                </c:pt>
                <c:pt idx="3606">
                  <c:v>1.0001</c:v>
                </c:pt>
                <c:pt idx="3607">
                  <c:v>1E-4</c:v>
                </c:pt>
                <c:pt idx="3608">
                  <c:v>2.0001000000000002</c:v>
                </c:pt>
                <c:pt idx="3609">
                  <c:v>2.0001000000000002</c:v>
                </c:pt>
                <c:pt idx="3610">
                  <c:v>1E-4</c:v>
                </c:pt>
                <c:pt idx="3611">
                  <c:v>1.0001</c:v>
                </c:pt>
                <c:pt idx="3612">
                  <c:v>2.0001000000000002</c:v>
                </c:pt>
                <c:pt idx="3613">
                  <c:v>2.0001000000000002</c:v>
                </c:pt>
                <c:pt idx="3614">
                  <c:v>2.0001000000000002</c:v>
                </c:pt>
                <c:pt idx="3615">
                  <c:v>2.0001000000000002</c:v>
                </c:pt>
                <c:pt idx="3616">
                  <c:v>1E-4</c:v>
                </c:pt>
                <c:pt idx="3617">
                  <c:v>1.0001</c:v>
                </c:pt>
                <c:pt idx="3618">
                  <c:v>1E-4</c:v>
                </c:pt>
                <c:pt idx="3619">
                  <c:v>1.0001</c:v>
                </c:pt>
                <c:pt idx="3620">
                  <c:v>1E-4</c:v>
                </c:pt>
                <c:pt idx="3621">
                  <c:v>1.0001</c:v>
                </c:pt>
                <c:pt idx="3622">
                  <c:v>1E-4</c:v>
                </c:pt>
                <c:pt idx="3623">
                  <c:v>2.0001000000000002</c:v>
                </c:pt>
                <c:pt idx="3624">
                  <c:v>1E-4</c:v>
                </c:pt>
                <c:pt idx="3625">
                  <c:v>1E-4</c:v>
                </c:pt>
                <c:pt idx="3626">
                  <c:v>1.0001</c:v>
                </c:pt>
                <c:pt idx="3627">
                  <c:v>2.0001000000000002</c:v>
                </c:pt>
                <c:pt idx="3628">
                  <c:v>1E-4</c:v>
                </c:pt>
                <c:pt idx="3629">
                  <c:v>1E-4</c:v>
                </c:pt>
                <c:pt idx="3630">
                  <c:v>1.0001</c:v>
                </c:pt>
                <c:pt idx="3631">
                  <c:v>1E-4</c:v>
                </c:pt>
                <c:pt idx="3632">
                  <c:v>1.0001</c:v>
                </c:pt>
                <c:pt idx="3633">
                  <c:v>1E-4</c:v>
                </c:pt>
                <c:pt idx="3634">
                  <c:v>1E-4</c:v>
                </c:pt>
                <c:pt idx="3635">
                  <c:v>1.0001</c:v>
                </c:pt>
                <c:pt idx="3636">
                  <c:v>1E-4</c:v>
                </c:pt>
                <c:pt idx="3637">
                  <c:v>1E-4</c:v>
                </c:pt>
                <c:pt idx="3638">
                  <c:v>1E-4</c:v>
                </c:pt>
                <c:pt idx="3639">
                  <c:v>1.0001</c:v>
                </c:pt>
                <c:pt idx="3640">
                  <c:v>1.0001</c:v>
                </c:pt>
                <c:pt idx="3641">
                  <c:v>1.0001</c:v>
                </c:pt>
                <c:pt idx="3642">
                  <c:v>1.0001</c:v>
                </c:pt>
                <c:pt idx="3643">
                  <c:v>18.0001</c:v>
                </c:pt>
                <c:pt idx="3644">
                  <c:v>18.0001</c:v>
                </c:pt>
                <c:pt idx="3645">
                  <c:v>36.000100000000003</c:v>
                </c:pt>
                <c:pt idx="3646">
                  <c:v>40.000100000000003</c:v>
                </c:pt>
                <c:pt idx="3647">
                  <c:v>19.0001</c:v>
                </c:pt>
                <c:pt idx="3648">
                  <c:v>30.0001</c:v>
                </c:pt>
                <c:pt idx="3649">
                  <c:v>14.0001</c:v>
                </c:pt>
                <c:pt idx="3650">
                  <c:v>5.0000999999999998</c:v>
                </c:pt>
                <c:pt idx="3651">
                  <c:v>8.0000999999999998</c:v>
                </c:pt>
                <c:pt idx="3652">
                  <c:v>3.0001000000000002</c:v>
                </c:pt>
                <c:pt idx="3653">
                  <c:v>2.0001000000000002</c:v>
                </c:pt>
                <c:pt idx="3654">
                  <c:v>1.0001</c:v>
                </c:pt>
                <c:pt idx="3655">
                  <c:v>1E-4</c:v>
                </c:pt>
                <c:pt idx="3656">
                  <c:v>1.0001</c:v>
                </c:pt>
                <c:pt idx="3657">
                  <c:v>1E-4</c:v>
                </c:pt>
                <c:pt idx="3658">
                  <c:v>1E-4</c:v>
                </c:pt>
                <c:pt idx="3659">
                  <c:v>1E-4</c:v>
                </c:pt>
                <c:pt idx="3660">
                  <c:v>1.0001</c:v>
                </c:pt>
                <c:pt idx="3661">
                  <c:v>1E-4</c:v>
                </c:pt>
                <c:pt idx="3662">
                  <c:v>1.0001</c:v>
                </c:pt>
                <c:pt idx="3663">
                  <c:v>1E-4</c:v>
                </c:pt>
                <c:pt idx="3664">
                  <c:v>1E-4</c:v>
                </c:pt>
                <c:pt idx="3665">
                  <c:v>1E-4</c:v>
                </c:pt>
                <c:pt idx="3666">
                  <c:v>1E-4</c:v>
                </c:pt>
                <c:pt idx="3667">
                  <c:v>1.0001</c:v>
                </c:pt>
                <c:pt idx="3668">
                  <c:v>1.0001</c:v>
                </c:pt>
                <c:pt idx="3669">
                  <c:v>1E-4</c:v>
                </c:pt>
                <c:pt idx="3670">
                  <c:v>1E-4</c:v>
                </c:pt>
                <c:pt idx="3671">
                  <c:v>1.0001</c:v>
                </c:pt>
                <c:pt idx="3672">
                  <c:v>1E-4</c:v>
                </c:pt>
                <c:pt idx="3673">
                  <c:v>1.0001</c:v>
                </c:pt>
                <c:pt idx="3674">
                  <c:v>1E-4</c:v>
                </c:pt>
                <c:pt idx="3675">
                  <c:v>1.0001</c:v>
                </c:pt>
                <c:pt idx="3676">
                  <c:v>1E-4</c:v>
                </c:pt>
                <c:pt idx="3677">
                  <c:v>1E-4</c:v>
                </c:pt>
                <c:pt idx="3678">
                  <c:v>1E-4</c:v>
                </c:pt>
                <c:pt idx="3679">
                  <c:v>1E-4</c:v>
                </c:pt>
                <c:pt idx="3680">
                  <c:v>1E-4</c:v>
                </c:pt>
                <c:pt idx="3681">
                  <c:v>1.0001</c:v>
                </c:pt>
                <c:pt idx="3682">
                  <c:v>1E-4</c:v>
                </c:pt>
                <c:pt idx="3683">
                  <c:v>1E-4</c:v>
                </c:pt>
                <c:pt idx="3684">
                  <c:v>1E-4</c:v>
                </c:pt>
                <c:pt idx="3685">
                  <c:v>3.0001000000000002</c:v>
                </c:pt>
                <c:pt idx="3686">
                  <c:v>1E-4</c:v>
                </c:pt>
                <c:pt idx="3687">
                  <c:v>1E-4</c:v>
                </c:pt>
                <c:pt idx="3688">
                  <c:v>1E-4</c:v>
                </c:pt>
                <c:pt idx="3689">
                  <c:v>1E-4</c:v>
                </c:pt>
                <c:pt idx="3690">
                  <c:v>1E-4</c:v>
                </c:pt>
                <c:pt idx="3691">
                  <c:v>1E-4</c:v>
                </c:pt>
                <c:pt idx="3692">
                  <c:v>1.0001</c:v>
                </c:pt>
                <c:pt idx="3693">
                  <c:v>1E-4</c:v>
                </c:pt>
                <c:pt idx="3694">
                  <c:v>1E-4</c:v>
                </c:pt>
                <c:pt idx="3695">
                  <c:v>1E-4</c:v>
                </c:pt>
                <c:pt idx="3696">
                  <c:v>1.0001</c:v>
                </c:pt>
                <c:pt idx="3697">
                  <c:v>1E-4</c:v>
                </c:pt>
                <c:pt idx="3698">
                  <c:v>1E-4</c:v>
                </c:pt>
                <c:pt idx="3699">
                  <c:v>1E-4</c:v>
                </c:pt>
                <c:pt idx="3700">
                  <c:v>1E-4</c:v>
                </c:pt>
                <c:pt idx="3701">
                  <c:v>1E-4</c:v>
                </c:pt>
                <c:pt idx="3702">
                  <c:v>1E-4</c:v>
                </c:pt>
                <c:pt idx="3703">
                  <c:v>1E-4</c:v>
                </c:pt>
                <c:pt idx="3704">
                  <c:v>1E-4</c:v>
                </c:pt>
                <c:pt idx="3705">
                  <c:v>1E-4</c:v>
                </c:pt>
                <c:pt idx="3706">
                  <c:v>1E-4</c:v>
                </c:pt>
                <c:pt idx="3707">
                  <c:v>1E-4</c:v>
                </c:pt>
                <c:pt idx="3708">
                  <c:v>1E-4</c:v>
                </c:pt>
                <c:pt idx="3709">
                  <c:v>1E-4</c:v>
                </c:pt>
                <c:pt idx="3710">
                  <c:v>1E-4</c:v>
                </c:pt>
                <c:pt idx="3711">
                  <c:v>1E-4</c:v>
                </c:pt>
                <c:pt idx="3712">
                  <c:v>1E-4</c:v>
                </c:pt>
                <c:pt idx="3713">
                  <c:v>1E-4</c:v>
                </c:pt>
                <c:pt idx="3714">
                  <c:v>1E-4</c:v>
                </c:pt>
                <c:pt idx="3715">
                  <c:v>1E-4</c:v>
                </c:pt>
                <c:pt idx="3716">
                  <c:v>1E-4</c:v>
                </c:pt>
                <c:pt idx="3717">
                  <c:v>1E-4</c:v>
                </c:pt>
                <c:pt idx="3718">
                  <c:v>1E-4</c:v>
                </c:pt>
                <c:pt idx="3719">
                  <c:v>1E-4</c:v>
                </c:pt>
                <c:pt idx="3720">
                  <c:v>1E-4</c:v>
                </c:pt>
                <c:pt idx="3721">
                  <c:v>1.0001</c:v>
                </c:pt>
                <c:pt idx="3722">
                  <c:v>1.0001</c:v>
                </c:pt>
                <c:pt idx="3723">
                  <c:v>1.0001</c:v>
                </c:pt>
                <c:pt idx="3724">
                  <c:v>1E-4</c:v>
                </c:pt>
                <c:pt idx="3725">
                  <c:v>1.0001</c:v>
                </c:pt>
                <c:pt idx="3726">
                  <c:v>1E-4</c:v>
                </c:pt>
                <c:pt idx="3727">
                  <c:v>1E-4</c:v>
                </c:pt>
                <c:pt idx="3728">
                  <c:v>1E-4</c:v>
                </c:pt>
                <c:pt idx="3729">
                  <c:v>1E-4</c:v>
                </c:pt>
                <c:pt idx="3730">
                  <c:v>1E-4</c:v>
                </c:pt>
                <c:pt idx="3731">
                  <c:v>3.0001000000000002</c:v>
                </c:pt>
                <c:pt idx="3732">
                  <c:v>1E-4</c:v>
                </c:pt>
                <c:pt idx="3733">
                  <c:v>6.0000999999999998</c:v>
                </c:pt>
                <c:pt idx="3734">
                  <c:v>10.0001</c:v>
                </c:pt>
                <c:pt idx="3735">
                  <c:v>9.0000999999999998</c:v>
                </c:pt>
                <c:pt idx="3736">
                  <c:v>12.0001</c:v>
                </c:pt>
                <c:pt idx="3737">
                  <c:v>12.0001</c:v>
                </c:pt>
                <c:pt idx="3738">
                  <c:v>5.0000999999999998</c:v>
                </c:pt>
                <c:pt idx="3739">
                  <c:v>1.0001</c:v>
                </c:pt>
                <c:pt idx="3740">
                  <c:v>1E-4</c:v>
                </c:pt>
                <c:pt idx="3741">
                  <c:v>1E-4</c:v>
                </c:pt>
                <c:pt idx="3742">
                  <c:v>1E-4</c:v>
                </c:pt>
                <c:pt idx="3743">
                  <c:v>1.0001</c:v>
                </c:pt>
                <c:pt idx="3744">
                  <c:v>1E-4</c:v>
                </c:pt>
                <c:pt idx="3745">
                  <c:v>1E-4</c:v>
                </c:pt>
                <c:pt idx="3746">
                  <c:v>1E-4</c:v>
                </c:pt>
                <c:pt idx="3747">
                  <c:v>2.0001000000000002</c:v>
                </c:pt>
                <c:pt idx="3748">
                  <c:v>1.0001</c:v>
                </c:pt>
                <c:pt idx="3749">
                  <c:v>1E-4</c:v>
                </c:pt>
                <c:pt idx="3750">
                  <c:v>1E-4</c:v>
                </c:pt>
                <c:pt idx="3751">
                  <c:v>1E-4</c:v>
                </c:pt>
                <c:pt idx="3752">
                  <c:v>1E-4</c:v>
                </c:pt>
                <c:pt idx="3753">
                  <c:v>1.0001</c:v>
                </c:pt>
                <c:pt idx="3754">
                  <c:v>1E-4</c:v>
                </c:pt>
                <c:pt idx="3755">
                  <c:v>1E-4</c:v>
                </c:pt>
                <c:pt idx="3756">
                  <c:v>1.0001</c:v>
                </c:pt>
                <c:pt idx="3757">
                  <c:v>1E-4</c:v>
                </c:pt>
                <c:pt idx="3758">
                  <c:v>1E-4</c:v>
                </c:pt>
                <c:pt idx="3759">
                  <c:v>1E-4</c:v>
                </c:pt>
                <c:pt idx="3760">
                  <c:v>1E-4</c:v>
                </c:pt>
                <c:pt idx="3761">
                  <c:v>1E-4</c:v>
                </c:pt>
                <c:pt idx="3762">
                  <c:v>1E-4</c:v>
                </c:pt>
                <c:pt idx="3763">
                  <c:v>1E-4</c:v>
                </c:pt>
                <c:pt idx="3764">
                  <c:v>1E-4</c:v>
                </c:pt>
                <c:pt idx="3765">
                  <c:v>1E-4</c:v>
                </c:pt>
                <c:pt idx="3766">
                  <c:v>1E-4</c:v>
                </c:pt>
                <c:pt idx="3767">
                  <c:v>1E-4</c:v>
                </c:pt>
                <c:pt idx="3768">
                  <c:v>1E-4</c:v>
                </c:pt>
                <c:pt idx="3769">
                  <c:v>1E-4</c:v>
                </c:pt>
                <c:pt idx="3770">
                  <c:v>1E-4</c:v>
                </c:pt>
                <c:pt idx="3771">
                  <c:v>1E-4</c:v>
                </c:pt>
                <c:pt idx="3772">
                  <c:v>1E-4</c:v>
                </c:pt>
                <c:pt idx="3773">
                  <c:v>1E-4</c:v>
                </c:pt>
                <c:pt idx="3774">
                  <c:v>1E-4</c:v>
                </c:pt>
                <c:pt idx="3775">
                  <c:v>1.0001</c:v>
                </c:pt>
                <c:pt idx="3776">
                  <c:v>1E-4</c:v>
                </c:pt>
                <c:pt idx="3777">
                  <c:v>1E-4</c:v>
                </c:pt>
                <c:pt idx="3778">
                  <c:v>1E-4</c:v>
                </c:pt>
                <c:pt idx="3779">
                  <c:v>1E-4</c:v>
                </c:pt>
                <c:pt idx="3780">
                  <c:v>1E-4</c:v>
                </c:pt>
                <c:pt idx="3781">
                  <c:v>1E-4</c:v>
                </c:pt>
                <c:pt idx="3782">
                  <c:v>1E-4</c:v>
                </c:pt>
                <c:pt idx="3783">
                  <c:v>1E-4</c:v>
                </c:pt>
                <c:pt idx="3784">
                  <c:v>1E-4</c:v>
                </c:pt>
                <c:pt idx="3785">
                  <c:v>1E-4</c:v>
                </c:pt>
                <c:pt idx="3786">
                  <c:v>1E-4</c:v>
                </c:pt>
                <c:pt idx="3787">
                  <c:v>1E-4</c:v>
                </c:pt>
                <c:pt idx="3788">
                  <c:v>1.0001</c:v>
                </c:pt>
                <c:pt idx="3789">
                  <c:v>1E-4</c:v>
                </c:pt>
                <c:pt idx="3790">
                  <c:v>1E-4</c:v>
                </c:pt>
                <c:pt idx="3791">
                  <c:v>1E-4</c:v>
                </c:pt>
                <c:pt idx="3792">
                  <c:v>1.0001</c:v>
                </c:pt>
                <c:pt idx="3793">
                  <c:v>1.0001</c:v>
                </c:pt>
                <c:pt idx="3794">
                  <c:v>1E-4</c:v>
                </c:pt>
                <c:pt idx="3795">
                  <c:v>1E-4</c:v>
                </c:pt>
                <c:pt idx="3796">
                  <c:v>1E-4</c:v>
                </c:pt>
                <c:pt idx="3797">
                  <c:v>1E-4</c:v>
                </c:pt>
                <c:pt idx="3798">
                  <c:v>1E-4</c:v>
                </c:pt>
                <c:pt idx="3799">
                  <c:v>1.0001</c:v>
                </c:pt>
                <c:pt idx="3800">
                  <c:v>1E-4</c:v>
                </c:pt>
                <c:pt idx="3801">
                  <c:v>1E-4</c:v>
                </c:pt>
                <c:pt idx="3802">
                  <c:v>1E-4</c:v>
                </c:pt>
                <c:pt idx="3803">
                  <c:v>1E-4</c:v>
                </c:pt>
                <c:pt idx="3804">
                  <c:v>1E-4</c:v>
                </c:pt>
                <c:pt idx="3805">
                  <c:v>1E-4</c:v>
                </c:pt>
                <c:pt idx="3806">
                  <c:v>1E-4</c:v>
                </c:pt>
                <c:pt idx="3807">
                  <c:v>1E-4</c:v>
                </c:pt>
                <c:pt idx="3808">
                  <c:v>1E-4</c:v>
                </c:pt>
                <c:pt idx="3809">
                  <c:v>1E-4</c:v>
                </c:pt>
                <c:pt idx="3810">
                  <c:v>1E-4</c:v>
                </c:pt>
                <c:pt idx="3811">
                  <c:v>1.0001</c:v>
                </c:pt>
                <c:pt idx="3812">
                  <c:v>1E-4</c:v>
                </c:pt>
                <c:pt idx="3813">
                  <c:v>1E-4</c:v>
                </c:pt>
                <c:pt idx="3814">
                  <c:v>1E-4</c:v>
                </c:pt>
                <c:pt idx="3815">
                  <c:v>1E-4</c:v>
                </c:pt>
                <c:pt idx="3816">
                  <c:v>1E-4</c:v>
                </c:pt>
                <c:pt idx="3817">
                  <c:v>1E-4</c:v>
                </c:pt>
                <c:pt idx="3818">
                  <c:v>1.0001</c:v>
                </c:pt>
                <c:pt idx="3819">
                  <c:v>9.0000999999999998</c:v>
                </c:pt>
                <c:pt idx="3820">
                  <c:v>5.0000999999999998</c:v>
                </c:pt>
                <c:pt idx="3821">
                  <c:v>7.0000999999999998</c:v>
                </c:pt>
                <c:pt idx="3822">
                  <c:v>10.0001</c:v>
                </c:pt>
                <c:pt idx="3823">
                  <c:v>4.0000999999999998</c:v>
                </c:pt>
                <c:pt idx="3824">
                  <c:v>2.0001000000000002</c:v>
                </c:pt>
                <c:pt idx="3825">
                  <c:v>2.0001000000000002</c:v>
                </c:pt>
                <c:pt idx="3826">
                  <c:v>1E-4</c:v>
                </c:pt>
                <c:pt idx="3827">
                  <c:v>1E-4</c:v>
                </c:pt>
                <c:pt idx="3828">
                  <c:v>1.0001</c:v>
                </c:pt>
                <c:pt idx="3829">
                  <c:v>1E-4</c:v>
                </c:pt>
                <c:pt idx="3830">
                  <c:v>1.0001</c:v>
                </c:pt>
                <c:pt idx="3831">
                  <c:v>1.0001</c:v>
                </c:pt>
                <c:pt idx="3832">
                  <c:v>1E-4</c:v>
                </c:pt>
                <c:pt idx="3833">
                  <c:v>1E-4</c:v>
                </c:pt>
                <c:pt idx="3834">
                  <c:v>1E-4</c:v>
                </c:pt>
                <c:pt idx="3835">
                  <c:v>1E-4</c:v>
                </c:pt>
                <c:pt idx="3836">
                  <c:v>1E-4</c:v>
                </c:pt>
                <c:pt idx="3837">
                  <c:v>1E-4</c:v>
                </c:pt>
                <c:pt idx="3838">
                  <c:v>1E-4</c:v>
                </c:pt>
                <c:pt idx="3839">
                  <c:v>1E-4</c:v>
                </c:pt>
                <c:pt idx="3840">
                  <c:v>1E-4</c:v>
                </c:pt>
                <c:pt idx="3841">
                  <c:v>2.0001000000000002</c:v>
                </c:pt>
                <c:pt idx="3842">
                  <c:v>1E-4</c:v>
                </c:pt>
                <c:pt idx="3843">
                  <c:v>2.0001000000000002</c:v>
                </c:pt>
                <c:pt idx="3844">
                  <c:v>1E-4</c:v>
                </c:pt>
                <c:pt idx="3845">
                  <c:v>1E-4</c:v>
                </c:pt>
                <c:pt idx="3846">
                  <c:v>1E-4</c:v>
                </c:pt>
                <c:pt idx="3847">
                  <c:v>1E-4</c:v>
                </c:pt>
                <c:pt idx="3848">
                  <c:v>1E-4</c:v>
                </c:pt>
                <c:pt idx="3849">
                  <c:v>1E-4</c:v>
                </c:pt>
                <c:pt idx="3850">
                  <c:v>1E-4</c:v>
                </c:pt>
                <c:pt idx="3851">
                  <c:v>1E-4</c:v>
                </c:pt>
                <c:pt idx="3852">
                  <c:v>1E-4</c:v>
                </c:pt>
                <c:pt idx="3853">
                  <c:v>1E-4</c:v>
                </c:pt>
                <c:pt idx="3854">
                  <c:v>1E-4</c:v>
                </c:pt>
                <c:pt idx="3855">
                  <c:v>1E-4</c:v>
                </c:pt>
                <c:pt idx="3856">
                  <c:v>1E-4</c:v>
                </c:pt>
                <c:pt idx="3857">
                  <c:v>1E-4</c:v>
                </c:pt>
                <c:pt idx="3858">
                  <c:v>1E-4</c:v>
                </c:pt>
                <c:pt idx="3859">
                  <c:v>1E-4</c:v>
                </c:pt>
                <c:pt idx="3860">
                  <c:v>1E-4</c:v>
                </c:pt>
                <c:pt idx="3861">
                  <c:v>1E-4</c:v>
                </c:pt>
                <c:pt idx="3862">
                  <c:v>1E-4</c:v>
                </c:pt>
                <c:pt idx="3863">
                  <c:v>1.0001</c:v>
                </c:pt>
                <c:pt idx="3864">
                  <c:v>1E-4</c:v>
                </c:pt>
                <c:pt idx="3865">
                  <c:v>1E-4</c:v>
                </c:pt>
                <c:pt idx="3866">
                  <c:v>1E-4</c:v>
                </c:pt>
                <c:pt idx="3867">
                  <c:v>1.0001</c:v>
                </c:pt>
                <c:pt idx="3868">
                  <c:v>1E-4</c:v>
                </c:pt>
                <c:pt idx="3869">
                  <c:v>1.0001</c:v>
                </c:pt>
                <c:pt idx="3870">
                  <c:v>1E-4</c:v>
                </c:pt>
                <c:pt idx="3871">
                  <c:v>1E-4</c:v>
                </c:pt>
                <c:pt idx="3872">
                  <c:v>1E-4</c:v>
                </c:pt>
                <c:pt idx="3873">
                  <c:v>1E-4</c:v>
                </c:pt>
                <c:pt idx="3874">
                  <c:v>1E-4</c:v>
                </c:pt>
                <c:pt idx="3875">
                  <c:v>1.0001</c:v>
                </c:pt>
                <c:pt idx="3876">
                  <c:v>1E-4</c:v>
                </c:pt>
                <c:pt idx="3877">
                  <c:v>1E-4</c:v>
                </c:pt>
                <c:pt idx="3878">
                  <c:v>1.0001</c:v>
                </c:pt>
                <c:pt idx="3879">
                  <c:v>1E-4</c:v>
                </c:pt>
                <c:pt idx="3880">
                  <c:v>1E-4</c:v>
                </c:pt>
                <c:pt idx="3881">
                  <c:v>1E-4</c:v>
                </c:pt>
                <c:pt idx="3882">
                  <c:v>1E-4</c:v>
                </c:pt>
                <c:pt idx="3883">
                  <c:v>1E-4</c:v>
                </c:pt>
                <c:pt idx="3884">
                  <c:v>1E-4</c:v>
                </c:pt>
                <c:pt idx="3885">
                  <c:v>1E-4</c:v>
                </c:pt>
                <c:pt idx="3886">
                  <c:v>1E-4</c:v>
                </c:pt>
                <c:pt idx="3887">
                  <c:v>1E-4</c:v>
                </c:pt>
                <c:pt idx="3888">
                  <c:v>1E-4</c:v>
                </c:pt>
                <c:pt idx="3889">
                  <c:v>1E-4</c:v>
                </c:pt>
                <c:pt idx="3890">
                  <c:v>1E-4</c:v>
                </c:pt>
                <c:pt idx="3891">
                  <c:v>1E-4</c:v>
                </c:pt>
                <c:pt idx="3892">
                  <c:v>1E-4</c:v>
                </c:pt>
                <c:pt idx="3893">
                  <c:v>1E-4</c:v>
                </c:pt>
                <c:pt idx="3894">
                  <c:v>1E-4</c:v>
                </c:pt>
                <c:pt idx="3895">
                  <c:v>1.0001</c:v>
                </c:pt>
                <c:pt idx="3896">
                  <c:v>1.0001</c:v>
                </c:pt>
                <c:pt idx="3897">
                  <c:v>1E-4</c:v>
                </c:pt>
                <c:pt idx="3898">
                  <c:v>1E-4</c:v>
                </c:pt>
                <c:pt idx="3899">
                  <c:v>1E-4</c:v>
                </c:pt>
                <c:pt idx="3900">
                  <c:v>1E-4</c:v>
                </c:pt>
                <c:pt idx="3901">
                  <c:v>1E-4</c:v>
                </c:pt>
                <c:pt idx="3902">
                  <c:v>1E-4</c:v>
                </c:pt>
                <c:pt idx="3903">
                  <c:v>1.0001</c:v>
                </c:pt>
                <c:pt idx="3904">
                  <c:v>1E-4</c:v>
                </c:pt>
                <c:pt idx="3905">
                  <c:v>2.0001000000000002</c:v>
                </c:pt>
                <c:pt idx="3906">
                  <c:v>1E-4</c:v>
                </c:pt>
                <c:pt idx="3907">
                  <c:v>2.0001000000000002</c:v>
                </c:pt>
                <c:pt idx="3908">
                  <c:v>1.0001</c:v>
                </c:pt>
                <c:pt idx="3909">
                  <c:v>1E-4</c:v>
                </c:pt>
                <c:pt idx="3910">
                  <c:v>1E-4</c:v>
                </c:pt>
                <c:pt idx="3911">
                  <c:v>1E-4</c:v>
                </c:pt>
                <c:pt idx="3912">
                  <c:v>1.0001</c:v>
                </c:pt>
                <c:pt idx="3913">
                  <c:v>1E-4</c:v>
                </c:pt>
                <c:pt idx="3914">
                  <c:v>1.0001</c:v>
                </c:pt>
                <c:pt idx="3915">
                  <c:v>1E-4</c:v>
                </c:pt>
                <c:pt idx="3916">
                  <c:v>1E-4</c:v>
                </c:pt>
                <c:pt idx="3917">
                  <c:v>1E-4</c:v>
                </c:pt>
                <c:pt idx="3918">
                  <c:v>1.0001</c:v>
                </c:pt>
                <c:pt idx="3919">
                  <c:v>1E-4</c:v>
                </c:pt>
                <c:pt idx="3920">
                  <c:v>1E-4</c:v>
                </c:pt>
                <c:pt idx="3921">
                  <c:v>1E-4</c:v>
                </c:pt>
                <c:pt idx="3922">
                  <c:v>1E-4</c:v>
                </c:pt>
                <c:pt idx="3923">
                  <c:v>1E-4</c:v>
                </c:pt>
                <c:pt idx="3924">
                  <c:v>1.0001</c:v>
                </c:pt>
                <c:pt idx="3925">
                  <c:v>1.0001</c:v>
                </c:pt>
                <c:pt idx="3926">
                  <c:v>1E-4</c:v>
                </c:pt>
                <c:pt idx="3927">
                  <c:v>1.0001</c:v>
                </c:pt>
                <c:pt idx="3928">
                  <c:v>1E-4</c:v>
                </c:pt>
                <c:pt idx="3929">
                  <c:v>1E-4</c:v>
                </c:pt>
                <c:pt idx="3930">
                  <c:v>1E-4</c:v>
                </c:pt>
                <c:pt idx="3931">
                  <c:v>1E-4</c:v>
                </c:pt>
                <c:pt idx="3932">
                  <c:v>1.0001</c:v>
                </c:pt>
                <c:pt idx="3933">
                  <c:v>1E-4</c:v>
                </c:pt>
                <c:pt idx="3934">
                  <c:v>1E-4</c:v>
                </c:pt>
                <c:pt idx="3935">
                  <c:v>1.0001</c:v>
                </c:pt>
                <c:pt idx="3936">
                  <c:v>1E-4</c:v>
                </c:pt>
                <c:pt idx="3937">
                  <c:v>1E-4</c:v>
                </c:pt>
                <c:pt idx="3938">
                  <c:v>2.0001000000000002</c:v>
                </c:pt>
                <c:pt idx="3939">
                  <c:v>1E-4</c:v>
                </c:pt>
                <c:pt idx="3940">
                  <c:v>1E-4</c:v>
                </c:pt>
                <c:pt idx="3941">
                  <c:v>1E-4</c:v>
                </c:pt>
                <c:pt idx="3942">
                  <c:v>1.0001</c:v>
                </c:pt>
                <c:pt idx="3943">
                  <c:v>1E-4</c:v>
                </c:pt>
                <c:pt idx="3944">
                  <c:v>1.0001</c:v>
                </c:pt>
                <c:pt idx="3945">
                  <c:v>1E-4</c:v>
                </c:pt>
                <c:pt idx="3946">
                  <c:v>1E-4</c:v>
                </c:pt>
                <c:pt idx="3947">
                  <c:v>1E-4</c:v>
                </c:pt>
                <c:pt idx="3948">
                  <c:v>1E-4</c:v>
                </c:pt>
                <c:pt idx="3949">
                  <c:v>1E-4</c:v>
                </c:pt>
                <c:pt idx="3950">
                  <c:v>1.0001</c:v>
                </c:pt>
                <c:pt idx="3951">
                  <c:v>1E-4</c:v>
                </c:pt>
                <c:pt idx="3952">
                  <c:v>1.0001</c:v>
                </c:pt>
                <c:pt idx="3953">
                  <c:v>1E-4</c:v>
                </c:pt>
                <c:pt idx="3954">
                  <c:v>1E-4</c:v>
                </c:pt>
                <c:pt idx="3955">
                  <c:v>1E-4</c:v>
                </c:pt>
                <c:pt idx="3956">
                  <c:v>1E-4</c:v>
                </c:pt>
                <c:pt idx="3957">
                  <c:v>1E-4</c:v>
                </c:pt>
                <c:pt idx="3958">
                  <c:v>1E-4</c:v>
                </c:pt>
                <c:pt idx="3959">
                  <c:v>1E-4</c:v>
                </c:pt>
                <c:pt idx="3960">
                  <c:v>1E-4</c:v>
                </c:pt>
                <c:pt idx="3961">
                  <c:v>1E-4</c:v>
                </c:pt>
                <c:pt idx="3962">
                  <c:v>1E-4</c:v>
                </c:pt>
                <c:pt idx="3963">
                  <c:v>1E-4</c:v>
                </c:pt>
                <c:pt idx="3964">
                  <c:v>1E-4</c:v>
                </c:pt>
                <c:pt idx="3965">
                  <c:v>1E-4</c:v>
                </c:pt>
                <c:pt idx="3966">
                  <c:v>1E-4</c:v>
                </c:pt>
                <c:pt idx="3967">
                  <c:v>1.0001</c:v>
                </c:pt>
                <c:pt idx="3968">
                  <c:v>1.0001</c:v>
                </c:pt>
                <c:pt idx="3969">
                  <c:v>1.0001</c:v>
                </c:pt>
                <c:pt idx="3970">
                  <c:v>1E-4</c:v>
                </c:pt>
                <c:pt idx="3971">
                  <c:v>2.0001000000000002</c:v>
                </c:pt>
                <c:pt idx="3972">
                  <c:v>1E-4</c:v>
                </c:pt>
                <c:pt idx="3973">
                  <c:v>1E-4</c:v>
                </c:pt>
                <c:pt idx="3974">
                  <c:v>1E-4</c:v>
                </c:pt>
                <c:pt idx="3975">
                  <c:v>1E-4</c:v>
                </c:pt>
                <c:pt idx="3976">
                  <c:v>1E-4</c:v>
                </c:pt>
                <c:pt idx="3977">
                  <c:v>1E-4</c:v>
                </c:pt>
                <c:pt idx="3978">
                  <c:v>1E-4</c:v>
                </c:pt>
                <c:pt idx="3979">
                  <c:v>1E-4</c:v>
                </c:pt>
                <c:pt idx="3980">
                  <c:v>1.0001</c:v>
                </c:pt>
                <c:pt idx="3981">
                  <c:v>1E-4</c:v>
                </c:pt>
                <c:pt idx="3982">
                  <c:v>1E-4</c:v>
                </c:pt>
                <c:pt idx="3983">
                  <c:v>1E-4</c:v>
                </c:pt>
                <c:pt idx="3984">
                  <c:v>1E-4</c:v>
                </c:pt>
                <c:pt idx="3985">
                  <c:v>1E-4</c:v>
                </c:pt>
                <c:pt idx="3986">
                  <c:v>1E-4</c:v>
                </c:pt>
                <c:pt idx="3987">
                  <c:v>1E-4</c:v>
                </c:pt>
                <c:pt idx="3988">
                  <c:v>1.0001</c:v>
                </c:pt>
                <c:pt idx="3989">
                  <c:v>1.0001</c:v>
                </c:pt>
                <c:pt idx="3990">
                  <c:v>2.0001000000000002</c:v>
                </c:pt>
                <c:pt idx="3991">
                  <c:v>1.0001</c:v>
                </c:pt>
                <c:pt idx="3992">
                  <c:v>1E-4</c:v>
                </c:pt>
                <c:pt idx="3993">
                  <c:v>1.0001</c:v>
                </c:pt>
                <c:pt idx="3994">
                  <c:v>1E-4</c:v>
                </c:pt>
                <c:pt idx="3995">
                  <c:v>1E-4</c:v>
                </c:pt>
                <c:pt idx="3996">
                  <c:v>1E-4</c:v>
                </c:pt>
                <c:pt idx="3997">
                  <c:v>1E-4</c:v>
                </c:pt>
                <c:pt idx="3998">
                  <c:v>1E-4</c:v>
                </c:pt>
                <c:pt idx="3999">
                  <c:v>1.0001</c:v>
                </c:pt>
                <c:pt idx="4000">
                  <c:v>1E-4</c:v>
                </c:pt>
                <c:pt idx="4001">
                  <c:v>1E-4</c:v>
                </c:pt>
                <c:pt idx="4002">
                  <c:v>1E-4</c:v>
                </c:pt>
                <c:pt idx="4003">
                  <c:v>1E-4</c:v>
                </c:pt>
                <c:pt idx="4004">
                  <c:v>1E-4</c:v>
                </c:pt>
                <c:pt idx="4005">
                  <c:v>1E-4</c:v>
                </c:pt>
                <c:pt idx="4006">
                  <c:v>1E-4</c:v>
                </c:pt>
                <c:pt idx="4007">
                  <c:v>1E-4</c:v>
                </c:pt>
                <c:pt idx="4008">
                  <c:v>1E-4</c:v>
                </c:pt>
                <c:pt idx="4009">
                  <c:v>1E-4</c:v>
                </c:pt>
                <c:pt idx="4010">
                  <c:v>1E-4</c:v>
                </c:pt>
                <c:pt idx="4011">
                  <c:v>1.0001</c:v>
                </c:pt>
                <c:pt idx="4012">
                  <c:v>1E-4</c:v>
                </c:pt>
                <c:pt idx="4013">
                  <c:v>1E-4</c:v>
                </c:pt>
                <c:pt idx="4014">
                  <c:v>2.0001000000000002</c:v>
                </c:pt>
                <c:pt idx="4015">
                  <c:v>1E-4</c:v>
                </c:pt>
                <c:pt idx="4016">
                  <c:v>1E-4</c:v>
                </c:pt>
                <c:pt idx="4017">
                  <c:v>1E-4</c:v>
                </c:pt>
                <c:pt idx="4018">
                  <c:v>1E-4</c:v>
                </c:pt>
                <c:pt idx="4019">
                  <c:v>1E-4</c:v>
                </c:pt>
                <c:pt idx="4020">
                  <c:v>1E-4</c:v>
                </c:pt>
                <c:pt idx="4021">
                  <c:v>1.0001</c:v>
                </c:pt>
                <c:pt idx="4022">
                  <c:v>1E-4</c:v>
                </c:pt>
                <c:pt idx="4023">
                  <c:v>1E-4</c:v>
                </c:pt>
                <c:pt idx="4024">
                  <c:v>1E-4</c:v>
                </c:pt>
                <c:pt idx="4025">
                  <c:v>1E-4</c:v>
                </c:pt>
                <c:pt idx="4026">
                  <c:v>1E-4</c:v>
                </c:pt>
                <c:pt idx="4027">
                  <c:v>1E-4</c:v>
                </c:pt>
                <c:pt idx="4028">
                  <c:v>1E-4</c:v>
                </c:pt>
                <c:pt idx="4029">
                  <c:v>1E-4</c:v>
                </c:pt>
                <c:pt idx="4030">
                  <c:v>1E-4</c:v>
                </c:pt>
                <c:pt idx="4031">
                  <c:v>1E-4</c:v>
                </c:pt>
                <c:pt idx="4032">
                  <c:v>1.0001</c:v>
                </c:pt>
                <c:pt idx="4033">
                  <c:v>1E-4</c:v>
                </c:pt>
                <c:pt idx="4034">
                  <c:v>1E-4</c:v>
                </c:pt>
                <c:pt idx="4035">
                  <c:v>1E-4</c:v>
                </c:pt>
                <c:pt idx="4036">
                  <c:v>1E-4</c:v>
                </c:pt>
                <c:pt idx="4037">
                  <c:v>1E-4</c:v>
                </c:pt>
                <c:pt idx="4038">
                  <c:v>1E-4</c:v>
                </c:pt>
                <c:pt idx="4039">
                  <c:v>1E-4</c:v>
                </c:pt>
                <c:pt idx="4040">
                  <c:v>1E-4</c:v>
                </c:pt>
                <c:pt idx="4041">
                  <c:v>1E-4</c:v>
                </c:pt>
                <c:pt idx="4042">
                  <c:v>1E-4</c:v>
                </c:pt>
                <c:pt idx="4043">
                  <c:v>1E-4</c:v>
                </c:pt>
                <c:pt idx="4044">
                  <c:v>1E-4</c:v>
                </c:pt>
                <c:pt idx="4045">
                  <c:v>1.0001</c:v>
                </c:pt>
                <c:pt idx="4046">
                  <c:v>1E-4</c:v>
                </c:pt>
                <c:pt idx="4047">
                  <c:v>1.0001</c:v>
                </c:pt>
                <c:pt idx="4048">
                  <c:v>1E-4</c:v>
                </c:pt>
                <c:pt idx="4049">
                  <c:v>1E-4</c:v>
                </c:pt>
                <c:pt idx="4050">
                  <c:v>1E-4</c:v>
                </c:pt>
                <c:pt idx="4051">
                  <c:v>1E-4</c:v>
                </c:pt>
                <c:pt idx="4052">
                  <c:v>1E-4</c:v>
                </c:pt>
                <c:pt idx="4053">
                  <c:v>1E-4</c:v>
                </c:pt>
                <c:pt idx="4054">
                  <c:v>1E-4</c:v>
                </c:pt>
                <c:pt idx="4055">
                  <c:v>1E-4</c:v>
                </c:pt>
                <c:pt idx="4056">
                  <c:v>1.0001</c:v>
                </c:pt>
                <c:pt idx="4057">
                  <c:v>1E-4</c:v>
                </c:pt>
                <c:pt idx="4058">
                  <c:v>1E-4</c:v>
                </c:pt>
                <c:pt idx="4059">
                  <c:v>1E-4</c:v>
                </c:pt>
                <c:pt idx="4060">
                  <c:v>1E-4</c:v>
                </c:pt>
                <c:pt idx="4061">
                  <c:v>1E-4</c:v>
                </c:pt>
                <c:pt idx="4062">
                  <c:v>1.0001</c:v>
                </c:pt>
                <c:pt idx="4063">
                  <c:v>1E-4</c:v>
                </c:pt>
                <c:pt idx="4064">
                  <c:v>2.0001000000000002</c:v>
                </c:pt>
                <c:pt idx="4065">
                  <c:v>1E-4</c:v>
                </c:pt>
                <c:pt idx="4066">
                  <c:v>1.0001</c:v>
                </c:pt>
                <c:pt idx="4067">
                  <c:v>1.0001</c:v>
                </c:pt>
                <c:pt idx="4068">
                  <c:v>1E-4</c:v>
                </c:pt>
                <c:pt idx="4069">
                  <c:v>1E-4</c:v>
                </c:pt>
                <c:pt idx="4070">
                  <c:v>1E-4</c:v>
                </c:pt>
                <c:pt idx="4071">
                  <c:v>2.0001000000000002</c:v>
                </c:pt>
                <c:pt idx="4072">
                  <c:v>1.0001</c:v>
                </c:pt>
                <c:pt idx="4073">
                  <c:v>1E-4</c:v>
                </c:pt>
                <c:pt idx="4074">
                  <c:v>1E-4</c:v>
                </c:pt>
                <c:pt idx="4075">
                  <c:v>1E-4</c:v>
                </c:pt>
                <c:pt idx="4076">
                  <c:v>1E-4</c:v>
                </c:pt>
                <c:pt idx="4077">
                  <c:v>1E-4</c:v>
                </c:pt>
                <c:pt idx="4078">
                  <c:v>1E-4</c:v>
                </c:pt>
                <c:pt idx="4079">
                  <c:v>1E-4</c:v>
                </c:pt>
                <c:pt idx="4080">
                  <c:v>1E-4</c:v>
                </c:pt>
                <c:pt idx="4081">
                  <c:v>1E-4</c:v>
                </c:pt>
                <c:pt idx="4082">
                  <c:v>1E-4</c:v>
                </c:pt>
                <c:pt idx="4083">
                  <c:v>1.0001</c:v>
                </c:pt>
                <c:pt idx="4084">
                  <c:v>1.0001</c:v>
                </c:pt>
                <c:pt idx="4085">
                  <c:v>1E-4</c:v>
                </c:pt>
                <c:pt idx="4086">
                  <c:v>1.0001</c:v>
                </c:pt>
                <c:pt idx="4087">
                  <c:v>1E-4</c:v>
                </c:pt>
                <c:pt idx="4088">
                  <c:v>1E-4</c:v>
                </c:pt>
                <c:pt idx="4089">
                  <c:v>1E-4</c:v>
                </c:pt>
                <c:pt idx="4090">
                  <c:v>1E-4</c:v>
                </c:pt>
                <c:pt idx="4091">
                  <c:v>1E-4</c:v>
                </c:pt>
                <c:pt idx="4092">
                  <c:v>1E-4</c:v>
                </c:pt>
                <c:pt idx="4093">
                  <c:v>1E-4</c:v>
                </c:pt>
                <c:pt idx="4094">
                  <c:v>1E-4</c:v>
                </c:pt>
                <c:pt idx="4095">
                  <c:v>1E-4</c:v>
                </c:pt>
                <c:pt idx="4096">
                  <c:v>1E-4</c:v>
                </c:pt>
                <c:pt idx="4097">
                  <c:v>1E-4</c:v>
                </c:pt>
                <c:pt idx="4098">
                  <c:v>1E-4</c:v>
                </c:pt>
                <c:pt idx="4099">
                  <c:v>1E-4</c:v>
                </c:pt>
                <c:pt idx="4100">
                  <c:v>1E-4</c:v>
                </c:pt>
                <c:pt idx="4101">
                  <c:v>1E-4</c:v>
                </c:pt>
                <c:pt idx="4102">
                  <c:v>1E-4</c:v>
                </c:pt>
                <c:pt idx="4103">
                  <c:v>1E-4</c:v>
                </c:pt>
                <c:pt idx="4104">
                  <c:v>1E-4</c:v>
                </c:pt>
                <c:pt idx="4105">
                  <c:v>1E-4</c:v>
                </c:pt>
                <c:pt idx="4106">
                  <c:v>1E-4</c:v>
                </c:pt>
                <c:pt idx="4107">
                  <c:v>1E-4</c:v>
                </c:pt>
                <c:pt idx="4108">
                  <c:v>1.0001</c:v>
                </c:pt>
                <c:pt idx="4109">
                  <c:v>1E-4</c:v>
                </c:pt>
                <c:pt idx="4110">
                  <c:v>1E-4</c:v>
                </c:pt>
                <c:pt idx="4111">
                  <c:v>1.0001</c:v>
                </c:pt>
                <c:pt idx="4112">
                  <c:v>1E-4</c:v>
                </c:pt>
                <c:pt idx="4113">
                  <c:v>1E-4</c:v>
                </c:pt>
                <c:pt idx="4114">
                  <c:v>1E-4</c:v>
                </c:pt>
                <c:pt idx="4115">
                  <c:v>1E-4</c:v>
                </c:pt>
                <c:pt idx="4116">
                  <c:v>1E-4</c:v>
                </c:pt>
                <c:pt idx="4117">
                  <c:v>1E-4</c:v>
                </c:pt>
                <c:pt idx="4118">
                  <c:v>1E-4</c:v>
                </c:pt>
                <c:pt idx="4119">
                  <c:v>1E-4</c:v>
                </c:pt>
                <c:pt idx="4120">
                  <c:v>1E-4</c:v>
                </c:pt>
                <c:pt idx="4121">
                  <c:v>1E-4</c:v>
                </c:pt>
                <c:pt idx="4122">
                  <c:v>1E-4</c:v>
                </c:pt>
                <c:pt idx="4123">
                  <c:v>1E-4</c:v>
                </c:pt>
                <c:pt idx="4124">
                  <c:v>1E-4</c:v>
                </c:pt>
                <c:pt idx="4125">
                  <c:v>1E-4</c:v>
                </c:pt>
                <c:pt idx="4126">
                  <c:v>1E-4</c:v>
                </c:pt>
                <c:pt idx="4127">
                  <c:v>1.0001</c:v>
                </c:pt>
                <c:pt idx="4128">
                  <c:v>1E-4</c:v>
                </c:pt>
                <c:pt idx="4129">
                  <c:v>1E-4</c:v>
                </c:pt>
                <c:pt idx="4130">
                  <c:v>1.0001</c:v>
                </c:pt>
                <c:pt idx="4131">
                  <c:v>1E-4</c:v>
                </c:pt>
                <c:pt idx="4132">
                  <c:v>1E-4</c:v>
                </c:pt>
                <c:pt idx="4133">
                  <c:v>1E-4</c:v>
                </c:pt>
                <c:pt idx="4134">
                  <c:v>1E-4</c:v>
                </c:pt>
                <c:pt idx="4135">
                  <c:v>1E-4</c:v>
                </c:pt>
                <c:pt idx="4136">
                  <c:v>1E-4</c:v>
                </c:pt>
                <c:pt idx="4137">
                  <c:v>1E-4</c:v>
                </c:pt>
                <c:pt idx="4138">
                  <c:v>1E-4</c:v>
                </c:pt>
                <c:pt idx="4139">
                  <c:v>1.0001</c:v>
                </c:pt>
                <c:pt idx="4140">
                  <c:v>1E-4</c:v>
                </c:pt>
                <c:pt idx="4141">
                  <c:v>1E-4</c:v>
                </c:pt>
                <c:pt idx="4142">
                  <c:v>1.0001</c:v>
                </c:pt>
                <c:pt idx="4143">
                  <c:v>1E-4</c:v>
                </c:pt>
                <c:pt idx="4144">
                  <c:v>1E-4</c:v>
                </c:pt>
                <c:pt idx="4145">
                  <c:v>1E-4</c:v>
                </c:pt>
                <c:pt idx="4146">
                  <c:v>1E-4</c:v>
                </c:pt>
                <c:pt idx="4147">
                  <c:v>1E-4</c:v>
                </c:pt>
                <c:pt idx="4148">
                  <c:v>1E-4</c:v>
                </c:pt>
                <c:pt idx="4149">
                  <c:v>1E-4</c:v>
                </c:pt>
                <c:pt idx="4150">
                  <c:v>1E-4</c:v>
                </c:pt>
                <c:pt idx="4151">
                  <c:v>1E-4</c:v>
                </c:pt>
                <c:pt idx="4152">
                  <c:v>1E-4</c:v>
                </c:pt>
                <c:pt idx="4153">
                  <c:v>1.0001</c:v>
                </c:pt>
                <c:pt idx="4154">
                  <c:v>1E-4</c:v>
                </c:pt>
                <c:pt idx="4155">
                  <c:v>1E-4</c:v>
                </c:pt>
                <c:pt idx="4156">
                  <c:v>1E-4</c:v>
                </c:pt>
                <c:pt idx="4157">
                  <c:v>1.0001</c:v>
                </c:pt>
                <c:pt idx="4158">
                  <c:v>1E-4</c:v>
                </c:pt>
                <c:pt idx="4159">
                  <c:v>1E-4</c:v>
                </c:pt>
                <c:pt idx="4160">
                  <c:v>1E-4</c:v>
                </c:pt>
                <c:pt idx="4161">
                  <c:v>1.0001</c:v>
                </c:pt>
                <c:pt idx="4162">
                  <c:v>1E-4</c:v>
                </c:pt>
                <c:pt idx="4163">
                  <c:v>1.0001</c:v>
                </c:pt>
                <c:pt idx="4164">
                  <c:v>1E-4</c:v>
                </c:pt>
                <c:pt idx="4165">
                  <c:v>1.0001</c:v>
                </c:pt>
                <c:pt idx="4166">
                  <c:v>1E-4</c:v>
                </c:pt>
                <c:pt idx="4167">
                  <c:v>1E-4</c:v>
                </c:pt>
                <c:pt idx="4168">
                  <c:v>1E-4</c:v>
                </c:pt>
                <c:pt idx="4169">
                  <c:v>1E-4</c:v>
                </c:pt>
                <c:pt idx="4170">
                  <c:v>1E-4</c:v>
                </c:pt>
                <c:pt idx="4171">
                  <c:v>1E-4</c:v>
                </c:pt>
                <c:pt idx="4172">
                  <c:v>1E-4</c:v>
                </c:pt>
                <c:pt idx="4173">
                  <c:v>1E-4</c:v>
                </c:pt>
                <c:pt idx="4174">
                  <c:v>1E-4</c:v>
                </c:pt>
                <c:pt idx="4175">
                  <c:v>1E-4</c:v>
                </c:pt>
                <c:pt idx="4176">
                  <c:v>1E-4</c:v>
                </c:pt>
                <c:pt idx="4177">
                  <c:v>1E-4</c:v>
                </c:pt>
                <c:pt idx="4178">
                  <c:v>1E-4</c:v>
                </c:pt>
                <c:pt idx="4179">
                  <c:v>1E-4</c:v>
                </c:pt>
                <c:pt idx="4180">
                  <c:v>1E-4</c:v>
                </c:pt>
                <c:pt idx="4181">
                  <c:v>1E-4</c:v>
                </c:pt>
                <c:pt idx="4182">
                  <c:v>1E-4</c:v>
                </c:pt>
                <c:pt idx="4183">
                  <c:v>1.0001</c:v>
                </c:pt>
                <c:pt idx="4184">
                  <c:v>1E-4</c:v>
                </c:pt>
                <c:pt idx="4185">
                  <c:v>1E-4</c:v>
                </c:pt>
                <c:pt idx="4186">
                  <c:v>1.0001</c:v>
                </c:pt>
                <c:pt idx="4187">
                  <c:v>1E-4</c:v>
                </c:pt>
                <c:pt idx="4188">
                  <c:v>1E-4</c:v>
                </c:pt>
                <c:pt idx="4189">
                  <c:v>1E-4</c:v>
                </c:pt>
                <c:pt idx="4190">
                  <c:v>1E-4</c:v>
                </c:pt>
                <c:pt idx="4191">
                  <c:v>1.0001</c:v>
                </c:pt>
                <c:pt idx="4192">
                  <c:v>1E-4</c:v>
                </c:pt>
                <c:pt idx="4193">
                  <c:v>1E-4</c:v>
                </c:pt>
                <c:pt idx="4194">
                  <c:v>1.0001</c:v>
                </c:pt>
                <c:pt idx="4195">
                  <c:v>1.0001</c:v>
                </c:pt>
                <c:pt idx="4196">
                  <c:v>1.0001</c:v>
                </c:pt>
                <c:pt idx="4197">
                  <c:v>1E-4</c:v>
                </c:pt>
                <c:pt idx="4198">
                  <c:v>1.0001</c:v>
                </c:pt>
                <c:pt idx="4199">
                  <c:v>1E-4</c:v>
                </c:pt>
                <c:pt idx="4200">
                  <c:v>1E-4</c:v>
                </c:pt>
                <c:pt idx="4201">
                  <c:v>1E-4</c:v>
                </c:pt>
                <c:pt idx="4202">
                  <c:v>1E-4</c:v>
                </c:pt>
                <c:pt idx="4203">
                  <c:v>1E-4</c:v>
                </c:pt>
                <c:pt idx="4204">
                  <c:v>1.0001</c:v>
                </c:pt>
                <c:pt idx="4205">
                  <c:v>1E-4</c:v>
                </c:pt>
                <c:pt idx="4206">
                  <c:v>1E-4</c:v>
                </c:pt>
                <c:pt idx="4207">
                  <c:v>1E-4</c:v>
                </c:pt>
                <c:pt idx="4208">
                  <c:v>1E-4</c:v>
                </c:pt>
                <c:pt idx="4209">
                  <c:v>1E-4</c:v>
                </c:pt>
                <c:pt idx="4210">
                  <c:v>1E-4</c:v>
                </c:pt>
                <c:pt idx="4211">
                  <c:v>1E-4</c:v>
                </c:pt>
                <c:pt idx="4212">
                  <c:v>1.0001</c:v>
                </c:pt>
                <c:pt idx="4213">
                  <c:v>1E-4</c:v>
                </c:pt>
                <c:pt idx="4214">
                  <c:v>1.0001</c:v>
                </c:pt>
                <c:pt idx="4215">
                  <c:v>1E-4</c:v>
                </c:pt>
                <c:pt idx="4216">
                  <c:v>1E-4</c:v>
                </c:pt>
                <c:pt idx="4217">
                  <c:v>1E-4</c:v>
                </c:pt>
                <c:pt idx="4218">
                  <c:v>1E-4</c:v>
                </c:pt>
                <c:pt idx="4219">
                  <c:v>1E-4</c:v>
                </c:pt>
                <c:pt idx="4220">
                  <c:v>1E-4</c:v>
                </c:pt>
                <c:pt idx="4221">
                  <c:v>1.0001</c:v>
                </c:pt>
                <c:pt idx="4222">
                  <c:v>1E-4</c:v>
                </c:pt>
                <c:pt idx="4223">
                  <c:v>1E-4</c:v>
                </c:pt>
                <c:pt idx="4224">
                  <c:v>1E-4</c:v>
                </c:pt>
                <c:pt idx="4225">
                  <c:v>1E-4</c:v>
                </c:pt>
                <c:pt idx="4226">
                  <c:v>1E-4</c:v>
                </c:pt>
                <c:pt idx="4227">
                  <c:v>1.0001</c:v>
                </c:pt>
                <c:pt idx="4228">
                  <c:v>1E-4</c:v>
                </c:pt>
                <c:pt idx="4229">
                  <c:v>1E-4</c:v>
                </c:pt>
                <c:pt idx="4230">
                  <c:v>1E-4</c:v>
                </c:pt>
                <c:pt idx="4231">
                  <c:v>1.0001</c:v>
                </c:pt>
                <c:pt idx="4232">
                  <c:v>5.0000999999999998</c:v>
                </c:pt>
                <c:pt idx="4233">
                  <c:v>7.0000999999999998</c:v>
                </c:pt>
                <c:pt idx="4234">
                  <c:v>7.0000999999999998</c:v>
                </c:pt>
                <c:pt idx="4235">
                  <c:v>8.0000999999999998</c:v>
                </c:pt>
                <c:pt idx="4236">
                  <c:v>7.0000999999999998</c:v>
                </c:pt>
                <c:pt idx="4237">
                  <c:v>3.0001000000000002</c:v>
                </c:pt>
                <c:pt idx="4238">
                  <c:v>1.0001</c:v>
                </c:pt>
                <c:pt idx="4239">
                  <c:v>1.0001</c:v>
                </c:pt>
                <c:pt idx="4240">
                  <c:v>1.0001</c:v>
                </c:pt>
                <c:pt idx="4241">
                  <c:v>1.0001</c:v>
                </c:pt>
                <c:pt idx="4242">
                  <c:v>1E-4</c:v>
                </c:pt>
                <c:pt idx="4243">
                  <c:v>1.0001</c:v>
                </c:pt>
                <c:pt idx="4244">
                  <c:v>1.0001</c:v>
                </c:pt>
                <c:pt idx="4245">
                  <c:v>1.0001</c:v>
                </c:pt>
                <c:pt idx="4246">
                  <c:v>1E-4</c:v>
                </c:pt>
                <c:pt idx="4247">
                  <c:v>1E-4</c:v>
                </c:pt>
                <c:pt idx="4248">
                  <c:v>1E-4</c:v>
                </c:pt>
                <c:pt idx="4249">
                  <c:v>1E-4</c:v>
                </c:pt>
                <c:pt idx="4250">
                  <c:v>1E-4</c:v>
                </c:pt>
                <c:pt idx="4251">
                  <c:v>1E-4</c:v>
                </c:pt>
                <c:pt idx="4252">
                  <c:v>1E-4</c:v>
                </c:pt>
                <c:pt idx="4253">
                  <c:v>1E-4</c:v>
                </c:pt>
                <c:pt idx="4254">
                  <c:v>1E-4</c:v>
                </c:pt>
                <c:pt idx="4255">
                  <c:v>1E-4</c:v>
                </c:pt>
                <c:pt idx="4256">
                  <c:v>1E-4</c:v>
                </c:pt>
                <c:pt idx="4257">
                  <c:v>1E-4</c:v>
                </c:pt>
                <c:pt idx="4258">
                  <c:v>1E-4</c:v>
                </c:pt>
                <c:pt idx="4259">
                  <c:v>1E-4</c:v>
                </c:pt>
                <c:pt idx="4260">
                  <c:v>1.0001</c:v>
                </c:pt>
                <c:pt idx="4261">
                  <c:v>1.0001</c:v>
                </c:pt>
                <c:pt idx="4262">
                  <c:v>1.0001</c:v>
                </c:pt>
                <c:pt idx="4263">
                  <c:v>1E-4</c:v>
                </c:pt>
                <c:pt idx="4264">
                  <c:v>1E-4</c:v>
                </c:pt>
                <c:pt idx="4265">
                  <c:v>1E-4</c:v>
                </c:pt>
                <c:pt idx="4266">
                  <c:v>1E-4</c:v>
                </c:pt>
                <c:pt idx="4267">
                  <c:v>1E-4</c:v>
                </c:pt>
                <c:pt idx="4268">
                  <c:v>1.0001</c:v>
                </c:pt>
                <c:pt idx="4269">
                  <c:v>1E-4</c:v>
                </c:pt>
                <c:pt idx="4270">
                  <c:v>1E-4</c:v>
                </c:pt>
                <c:pt idx="4271">
                  <c:v>1E-4</c:v>
                </c:pt>
                <c:pt idx="4272">
                  <c:v>1.0001</c:v>
                </c:pt>
                <c:pt idx="4273">
                  <c:v>1E-4</c:v>
                </c:pt>
                <c:pt idx="4274">
                  <c:v>1E-4</c:v>
                </c:pt>
                <c:pt idx="4275">
                  <c:v>2.0001000000000002</c:v>
                </c:pt>
                <c:pt idx="4276">
                  <c:v>1E-4</c:v>
                </c:pt>
                <c:pt idx="4277">
                  <c:v>1.0001</c:v>
                </c:pt>
                <c:pt idx="4278">
                  <c:v>1E-4</c:v>
                </c:pt>
                <c:pt idx="4279">
                  <c:v>1E-4</c:v>
                </c:pt>
                <c:pt idx="4280">
                  <c:v>1E-4</c:v>
                </c:pt>
                <c:pt idx="4281">
                  <c:v>1.0001</c:v>
                </c:pt>
                <c:pt idx="4282">
                  <c:v>1E-4</c:v>
                </c:pt>
                <c:pt idx="4283">
                  <c:v>1E-4</c:v>
                </c:pt>
                <c:pt idx="4284">
                  <c:v>1E-4</c:v>
                </c:pt>
                <c:pt idx="4285">
                  <c:v>1E-4</c:v>
                </c:pt>
                <c:pt idx="4286">
                  <c:v>1E-4</c:v>
                </c:pt>
                <c:pt idx="4287">
                  <c:v>1E-4</c:v>
                </c:pt>
                <c:pt idx="4288">
                  <c:v>1E-4</c:v>
                </c:pt>
                <c:pt idx="4289">
                  <c:v>1E-4</c:v>
                </c:pt>
                <c:pt idx="4290">
                  <c:v>1E-4</c:v>
                </c:pt>
                <c:pt idx="4291">
                  <c:v>1E-4</c:v>
                </c:pt>
                <c:pt idx="4292">
                  <c:v>1.0001</c:v>
                </c:pt>
                <c:pt idx="4293">
                  <c:v>1E-4</c:v>
                </c:pt>
                <c:pt idx="4294">
                  <c:v>1.0001</c:v>
                </c:pt>
                <c:pt idx="4295">
                  <c:v>1E-4</c:v>
                </c:pt>
                <c:pt idx="4296">
                  <c:v>1E-4</c:v>
                </c:pt>
                <c:pt idx="4297">
                  <c:v>1E-4</c:v>
                </c:pt>
                <c:pt idx="4298">
                  <c:v>1E-4</c:v>
                </c:pt>
                <c:pt idx="4299">
                  <c:v>1E-4</c:v>
                </c:pt>
                <c:pt idx="4300">
                  <c:v>1E-4</c:v>
                </c:pt>
                <c:pt idx="4301">
                  <c:v>1.0001</c:v>
                </c:pt>
                <c:pt idx="4302">
                  <c:v>1.0001</c:v>
                </c:pt>
                <c:pt idx="4303">
                  <c:v>1.0001</c:v>
                </c:pt>
                <c:pt idx="4304">
                  <c:v>1E-4</c:v>
                </c:pt>
                <c:pt idx="4305">
                  <c:v>1E-4</c:v>
                </c:pt>
                <c:pt idx="4306">
                  <c:v>1E-4</c:v>
                </c:pt>
                <c:pt idx="4307">
                  <c:v>1E-4</c:v>
                </c:pt>
                <c:pt idx="4308">
                  <c:v>1E-4</c:v>
                </c:pt>
                <c:pt idx="4309">
                  <c:v>1E-4</c:v>
                </c:pt>
                <c:pt idx="4310">
                  <c:v>1E-4</c:v>
                </c:pt>
                <c:pt idx="4311">
                  <c:v>4.0000999999999998</c:v>
                </c:pt>
                <c:pt idx="4312">
                  <c:v>17.0001</c:v>
                </c:pt>
                <c:pt idx="4313">
                  <c:v>9.0000999999999998</c:v>
                </c:pt>
                <c:pt idx="4314">
                  <c:v>17.0001</c:v>
                </c:pt>
                <c:pt idx="4315">
                  <c:v>16.0001</c:v>
                </c:pt>
                <c:pt idx="4316">
                  <c:v>8.0000999999999998</c:v>
                </c:pt>
                <c:pt idx="4317">
                  <c:v>4.0000999999999998</c:v>
                </c:pt>
                <c:pt idx="4318">
                  <c:v>1.0001</c:v>
                </c:pt>
                <c:pt idx="4319">
                  <c:v>1E-4</c:v>
                </c:pt>
                <c:pt idx="4320">
                  <c:v>1E-4</c:v>
                </c:pt>
                <c:pt idx="4321">
                  <c:v>1.0001</c:v>
                </c:pt>
                <c:pt idx="4322">
                  <c:v>1E-4</c:v>
                </c:pt>
                <c:pt idx="4323">
                  <c:v>1E-4</c:v>
                </c:pt>
                <c:pt idx="4324">
                  <c:v>1E-4</c:v>
                </c:pt>
                <c:pt idx="4325">
                  <c:v>1E-4</c:v>
                </c:pt>
                <c:pt idx="4326">
                  <c:v>1E-4</c:v>
                </c:pt>
                <c:pt idx="4327">
                  <c:v>1E-4</c:v>
                </c:pt>
                <c:pt idx="4328">
                  <c:v>1E-4</c:v>
                </c:pt>
                <c:pt idx="4329">
                  <c:v>1.0001</c:v>
                </c:pt>
                <c:pt idx="4330">
                  <c:v>1.0001</c:v>
                </c:pt>
                <c:pt idx="4331">
                  <c:v>1.0001</c:v>
                </c:pt>
                <c:pt idx="4332">
                  <c:v>1.0001</c:v>
                </c:pt>
                <c:pt idx="4333">
                  <c:v>1E-4</c:v>
                </c:pt>
                <c:pt idx="4334">
                  <c:v>1.0001</c:v>
                </c:pt>
                <c:pt idx="4335">
                  <c:v>1E-4</c:v>
                </c:pt>
                <c:pt idx="4336">
                  <c:v>1E-4</c:v>
                </c:pt>
                <c:pt idx="4337">
                  <c:v>1E-4</c:v>
                </c:pt>
                <c:pt idx="4338">
                  <c:v>1E-4</c:v>
                </c:pt>
                <c:pt idx="4339">
                  <c:v>1E-4</c:v>
                </c:pt>
                <c:pt idx="4340">
                  <c:v>1E-4</c:v>
                </c:pt>
                <c:pt idx="4341">
                  <c:v>1E-4</c:v>
                </c:pt>
                <c:pt idx="4342">
                  <c:v>2.0001000000000002</c:v>
                </c:pt>
                <c:pt idx="4343">
                  <c:v>1E-4</c:v>
                </c:pt>
                <c:pt idx="4344">
                  <c:v>1E-4</c:v>
                </c:pt>
                <c:pt idx="4345">
                  <c:v>1E-4</c:v>
                </c:pt>
                <c:pt idx="4346">
                  <c:v>1E-4</c:v>
                </c:pt>
                <c:pt idx="4347">
                  <c:v>1E-4</c:v>
                </c:pt>
                <c:pt idx="4348">
                  <c:v>1E-4</c:v>
                </c:pt>
                <c:pt idx="4349">
                  <c:v>1E-4</c:v>
                </c:pt>
                <c:pt idx="4350">
                  <c:v>1E-4</c:v>
                </c:pt>
                <c:pt idx="4351">
                  <c:v>1.0001</c:v>
                </c:pt>
                <c:pt idx="4352">
                  <c:v>1E-4</c:v>
                </c:pt>
                <c:pt idx="4353">
                  <c:v>1.0001</c:v>
                </c:pt>
                <c:pt idx="4354">
                  <c:v>1E-4</c:v>
                </c:pt>
                <c:pt idx="4355">
                  <c:v>1E-4</c:v>
                </c:pt>
                <c:pt idx="4356">
                  <c:v>1E-4</c:v>
                </c:pt>
                <c:pt idx="4357">
                  <c:v>1.0001</c:v>
                </c:pt>
                <c:pt idx="4358">
                  <c:v>1E-4</c:v>
                </c:pt>
                <c:pt idx="4359">
                  <c:v>1.0001</c:v>
                </c:pt>
                <c:pt idx="4360">
                  <c:v>1E-4</c:v>
                </c:pt>
                <c:pt idx="4361">
                  <c:v>2.0001000000000002</c:v>
                </c:pt>
                <c:pt idx="4362">
                  <c:v>1E-4</c:v>
                </c:pt>
                <c:pt idx="4363">
                  <c:v>1E-4</c:v>
                </c:pt>
                <c:pt idx="4364">
                  <c:v>1E-4</c:v>
                </c:pt>
                <c:pt idx="4365">
                  <c:v>1.0001</c:v>
                </c:pt>
                <c:pt idx="4366">
                  <c:v>1E-4</c:v>
                </c:pt>
                <c:pt idx="4367">
                  <c:v>1E-4</c:v>
                </c:pt>
                <c:pt idx="4368">
                  <c:v>1.0001</c:v>
                </c:pt>
                <c:pt idx="4369">
                  <c:v>1.0001</c:v>
                </c:pt>
                <c:pt idx="4370">
                  <c:v>1E-4</c:v>
                </c:pt>
                <c:pt idx="4371">
                  <c:v>1E-4</c:v>
                </c:pt>
                <c:pt idx="4372">
                  <c:v>1.0001</c:v>
                </c:pt>
                <c:pt idx="4373">
                  <c:v>1.0001</c:v>
                </c:pt>
                <c:pt idx="4374">
                  <c:v>1.0001</c:v>
                </c:pt>
                <c:pt idx="4375">
                  <c:v>1.0001</c:v>
                </c:pt>
                <c:pt idx="4376">
                  <c:v>1E-4</c:v>
                </c:pt>
                <c:pt idx="4377">
                  <c:v>2.0001000000000002</c:v>
                </c:pt>
                <c:pt idx="4378">
                  <c:v>1E-4</c:v>
                </c:pt>
                <c:pt idx="4379">
                  <c:v>1E-4</c:v>
                </c:pt>
                <c:pt idx="4380">
                  <c:v>3.0001000000000002</c:v>
                </c:pt>
                <c:pt idx="4381">
                  <c:v>1.0001</c:v>
                </c:pt>
                <c:pt idx="4382">
                  <c:v>1.0001</c:v>
                </c:pt>
                <c:pt idx="4383">
                  <c:v>1E-4</c:v>
                </c:pt>
                <c:pt idx="4384">
                  <c:v>1.0001</c:v>
                </c:pt>
                <c:pt idx="4385">
                  <c:v>566.00009999999997</c:v>
                </c:pt>
                <c:pt idx="4386">
                  <c:v>1587.0001</c:v>
                </c:pt>
                <c:pt idx="4387">
                  <c:v>1354.0001</c:v>
                </c:pt>
                <c:pt idx="4388">
                  <c:v>1862.0001</c:v>
                </c:pt>
                <c:pt idx="4389">
                  <c:v>1208.0001</c:v>
                </c:pt>
                <c:pt idx="4390">
                  <c:v>674.00009999999997</c:v>
                </c:pt>
                <c:pt idx="4391">
                  <c:v>447.00009999999997</c:v>
                </c:pt>
                <c:pt idx="4392">
                  <c:v>197.0001</c:v>
                </c:pt>
                <c:pt idx="4393">
                  <c:v>123.0001</c:v>
                </c:pt>
                <c:pt idx="4394">
                  <c:v>65.000100000000003</c:v>
                </c:pt>
                <c:pt idx="4395">
                  <c:v>32.000100000000003</c:v>
                </c:pt>
                <c:pt idx="4396">
                  <c:v>14.0001</c:v>
                </c:pt>
                <c:pt idx="4397">
                  <c:v>5.0000999999999998</c:v>
                </c:pt>
                <c:pt idx="4398">
                  <c:v>8.0000999999999998</c:v>
                </c:pt>
                <c:pt idx="4399">
                  <c:v>6.0000999999999998</c:v>
                </c:pt>
                <c:pt idx="4400">
                  <c:v>9.0000999999999998</c:v>
                </c:pt>
                <c:pt idx="4401">
                  <c:v>2.0001000000000002</c:v>
                </c:pt>
                <c:pt idx="4402">
                  <c:v>5.0000999999999998</c:v>
                </c:pt>
                <c:pt idx="4403">
                  <c:v>2.0001000000000002</c:v>
                </c:pt>
                <c:pt idx="4404">
                  <c:v>4.0000999999999998</c:v>
                </c:pt>
                <c:pt idx="4405">
                  <c:v>5.0000999999999998</c:v>
                </c:pt>
                <c:pt idx="4406">
                  <c:v>1.0001</c:v>
                </c:pt>
                <c:pt idx="4407">
                  <c:v>3.0001000000000002</c:v>
                </c:pt>
                <c:pt idx="4408">
                  <c:v>2.0001000000000002</c:v>
                </c:pt>
                <c:pt idx="4409">
                  <c:v>2.0001000000000002</c:v>
                </c:pt>
                <c:pt idx="4410">
                  <c:v>1.0001</c:v>
                </c:pt>
                <c:pt idx="4411">
                  <c:v>1.0001</c:v>
                </c:pt>
                <c:pt idx="4412">
                  <c:v>2.0001000000000002</c:v>
                </c:pt>
                <c:pt idx="4413">
                  <c:v>2.0001000000000002</c:v>
                </c:pt>
                <c:pt idx="4414">
                  <c:v>1E-4</c:v>
                </c:pt>
                <c:pt idx="4415">
                  <c:v>1.0001</c:v>
                </c:pt>
                <c:pt idx="4416">
                  <c:v>2.0001000000000002</c:v>
                </c:pt>
                <c:pt idx="4417">
                  <c:v>1.0001</c:v>
                </c:pt>
                <c:pt idx="4418">
                  <c:v>1E-4</c:v>
                </c:pt>
                <c:pt idx="4419">
                  <c:v>1E-4</c:v>
                </c:pt>
                <c:pt idx="4420">
                  <c:v>1.0001</c:v>
                </c:pt>
                <c:pt idx="4421">
                  <c:v>1E-4</c:v>
                </c:pt>
                <c:pt idx="4422">
                  <c:v>1E-4</c:v>
                </c:pt>
                <c:pt idx="4423">
                  <c:v>1E-4</c:v>
                </c:pt>
                <c:pt idx="4424">
                  <c:v>1E-4</c:v>
                </c:pt>
                <c:pt idx="4425">
                  <c:v>2.0001000000000002</c:v>
                </c:pt>
                <c:pt idx="4426">
                  <c:v>1E-4</c:v>
                </c:pt>
                <c:pt idx="4427">
                  <c:v>1.0001</c:v>
                </c:pt>
                <c:pt idx="4428">
                  <c:v>1.0001</c:v>
                </c:pt>
                <c:pt idx="4429">
                  <c:v>1E-4</c:v>
                </c:pt>
                <c:pt idx="4430">
                  <c:v>1.0001</c:v>
                </c:pt>
                <c:pt idx="4431">
                  <c:v>1.0001</c:v>
                </c:pt>
                <c:pt idx="4432">
                  <c:v>1.0001</c:v>
                </c:pt>
                <c:pt idx="4433">
                  <c:v>3.0001000000000002</c:v>
                </c:pt>
                <c:pt idx="4434">
                  <c:v>1E-4</c:v>
                </c:pt>
                <c:pt idx="4435">
                  <c:v>1E-4</c:v>
                </c:pt>
                <c:pt idx="4436">
                  <c:v>1.0001</c:v>
                </c:pt>
                <c:pt idx="4437">
                  <c:v>1E-4</c:v>
                </c:pt>
                <c:pt idx="4438">
                  <c:v>1.0001</c:v>
                </c:pt>
                <c:pt idx="4439">
                  <c:v>1E-4</c:v>
                </c:pt>
                <c:pt idx="4440">
                  <c:v>1E-4</c:v>
                </c:pt>
                <c:pt idx="4441">
                  <c:v>1E-4</c:v>
                </c:pt>
                <c:pt idx="4442">
                  <c:v>1E-4</c:v>
                </c:pt>
                <c:pt idx="4443">
                  <c:v>1E-4</c:v>
                </c:pt>
                <c:pt idx="4444">
                  <c:v>4.0000999999999998</c:v>
                </c:pt>
                <c:pt idx="4445">
                  <c:v>1E-4</c:v>
                </c:pt>
                <c:pt idx="4446">
                  <c:v>1.0001</c:v>
                </c:pt>
                <c:pt idx="4447">
                  <c:v>1.0001</c:v>
                </c:pt>
                <c:pt idx="4448">
                  <c:v>1.0001</c:v>
                </c:pt>
                <c:pt idx="4449">
                  <c:v>1.0001</c:v>
                </c:pt>
                <c:pt idx="4450">
                  <c:v>1E-4</c:v>
                </c:pt>
                <c:pt idx="4451">
                  <c:v>1E-4</c:v>
                </c:pt>
                <c:pt idx="4452">
                  <c:v>1E-4</c:v>
                </c:pt>
                <c:pt idx="4453">
                  <c:v>2.0001000000000002</c:v>
                </c:pt>
                <c:pt idx="4454">
                  <c:v>1.0001</c:v>
                </c:pt>
                <c:pt idx="4455">
                  <c:v>1E-4</c:v>
                </c:pt>
                <c:pt idx="4456">
                  <c:v>1.0001</c:v>
                </c:pt>
                <c:pt idx="4457">
                  <c:v>1.0001</c:v>
                </c:pt>
                <c:pt idx="4458">
                  <c:v>1E-4</c:v>
                </c:pt>
                <c:pt idx="4459">
                  <c:v>2.0001000000000002</c:v>
                </c:pt>
                <c:pt idx="4460">
                  <c:v>1E-4</c:v>
                </c:pt>
                <c:pt idx="4461">
                  <c:v>1E-4</c:v>
                </c:pt>
                <c:pt idx="4462">
                  <c:v>77.000100000000003</c:v>
                </c:pt>
                <c:pt idx="4463">
                  <c:v>187.0001</c:v>
                </c:pt>
                <c:pt idx="4464">
                  <c:v>258.00009999999997</c:v>
                </c:pt>
                <c:pt idx="4465">
                  <c:v>279.00009999999997</c:v>
                </c:pt>
                <c:pt idx="4466">
                  <c:v>225.0001</c:v>
                </c:pt>
                <c:pt idx="4467">
                  <c:v>152.0001</c:v>
                </c:pt>
                <c:pt idx="4468">
                  <c:v>103.0001</c:v>
                </c:pt>
                <c:pt idx="4469">
                  <c:v>45.000100000000003</c:v>
                </c:pt>
                <c:pt idx="4470">
                  <c:v>18.0001</c:v>
                </c:pt>
                <c:pt idx="4471">
                  <c:v>11.0001</c:v>
                </c:pt>
                <c:pt idx="4472">
                  <c:v>5.0000999999999998</c:v>
                </c:pt>
                <c:pt idx="4473">
                  <c:v>4.0000999999999998</c:v>
                </c:pt>
                <c:pt idx="4474">
                  <c:v>1.0001</c:v>
                </c:pt>
                <c:pt idx="4475">
                  <c:v>1.0001</c:v>
                </c:pt>
                <c:pt idx="4476">
                  <c:v>4.0000999999999998</c:v>
                </c:pt>
                <c:pt idx="4477">
                  <c:v>1E-4</c:v>
                </c:pt>
                <c:pt idx="4478">
                  <c:v>1.0001</c:v>
                </c:pt>
                <c:pt idx="4479">
                  <c:v>1.0001</c:v>
                </c:pt>
                <c:pt idx="4480">
                  <c:v>2.0001000000000002</c:v>
                </c:pt>
                <c:pt idx="4481">
                  <c:v>2.0001000000000002</c:v>
                </c:pt>
                <c:pt idx="4482">
                  <c:v>1.0001</c:v>
                </c:pt>
                <c:pt idx="4483">
                  <c:v>1.0001</c:v>
                </c:pt>
                <c:pt idx="4484">
                  <c:v>1E-4</c:v>
                </c:pt>
                <c:pt idx="4485">
                  <c:v>1E-4</c:v>
                </c:pt>
                <c:pt idx="4486">
                  <c:v>1E-4</c:v>
                </c:pt>
                <c:pt idx="4487">
                  <c:v>1.0001</c:v>
                </c:pt>
                <c:pt idx="4488">
                  <c:v>1E-4</c:v>
                </c:pt>
                <c:pt idx="4489">
                  <c:v>1.0001</c:v>
                </c:pt>
                <c:pt idx="4490">
                  <c:v>1.0001</c:v>
                </c:pt>
                <c:pt idx="4491">
                  <c:v>1E-4</c:v>
                </c:pt>
                <c:pt idx="4492">
                  <c:v>1E-4</c:v>
                </c:pt>
                <c:pt idx="4493">
                  <c:v>1.0001</c:v>
                </c:pt>
                <c:pt idx="4494">
                  <c:v>1E-4</c:v>
                </c:pt>
                <c:pt idx="4495">
                  <c:v>1E-4</c:v>
                </c:pt>
                <c:pt idx="4496">
                  <c:v>2.0001000000000002</c:v>
                </c:pt>
                <c:pt idx="4497">
                  <c:v>2.0001000000000002</c:v>
                </c:pt>
                <c:pt idx="4498">
                  <c:v>1E-4</c:v>
                </c:pt>
                <c:pt idx="4499">
                  <c:v>1E-4</c:v>
                </c:pt>
                <c:pt idx="4500">
                  <c:v>2.0001000000000002</c:v>
                </c:pt>
                <c:pt idx="4501">
                  <c:v>1.0001</c:v>
                </c:pt>
                <c:pt idx="4502">
                  <c:v>1.0001</c:v>
                </c:pt>
                <c:pt idx="4503">
                  <c:v>1E-4</c:v>
                </c:pt>
                <c:pt idx="4504">
                  <c:v>1E-4</c:v>
                </c:pt>
                <c:pt idx="4505">
                  <c:v>1.0001</c:v>
                </c:pt>
                <c:pt idx="4506">
                  <c:v>1.0001</c:v>
                </c:pt>
                <c:pt idx="4507">
                  <c:v>1.0001</c:v>
                </c:pt>
                <c:pt idx="4508">
                  <c:v>1.0001</c:v>
                </c:pt>
                <c:pt idx="4509">
                  <c:v>1E-4</c:v>
                </c:pt>
                <c:pt idx="4510">
                  <c:v>1E-4</c:v>
                </c:pt>
                <c:pt idx="4511">
                  <c:v>1.0001</c:v>
                </c:pt>
                <c:pt idx="4512">
                  <c:v>1E-4</c:v>
                </c:pt>
                <c:pt idx="4513">
                  <c:v>3.0001000000000002</c:v>
                </c:pt>
                <c:pt idx="4514">
                  <c:v>1.0001</c:v>
                </c:pt>
                <c:pt idx="4515">
                  <c:v>1E-4</c:v>
                </c:pt>
                <c:pt idx="4516">
                  <c:v>1E-4</c:v>
                </c:pt>
                <c:pt idx="4517">
                  <c:v>1.0001</c:v>
                </c:pt>
                <c:pt idx="4518">
                  <c:v>1E-4</c:v>
                </c:pt>
                <c:pt idx="4519">
                  <c:v>1E-4</c:v>
                </c:pt>
                <c:pt idx="4520">
                  <c:v>2.0001000000000002</c:v>
                </c:pt>
                <c:pt idx="4521">
                  <c:v>1E-4</c:v>
                </c:pt>
                <c:pt idx="4522">
                  <c:v>2.0001000000000002</c:v>
                </c:pt>
                <c:pt idx="4523">
                  <c:v>1.0001</c:v>
                </c:pt>
                <c:pt idx="4524">
                  <c:v>1E-4</c:v>
                </c:pt>
                <c:pt idx="4525">
                  <c:v>1E-4</c:v>
                </c:pt>
                <c:pt idx="4526">
                  <c:v>1E-4</c:v>
                </c:pt>
                <c:pt idx="4527">
                  <c:v>1E-4</c:v>
                </c:pt>
                <c:pt idx="4528">
                  <c:v>1.0001</c:v>
                </c:pt>
                <c:pt idx="4529">
                  <c:v>2.0001000000000002</c:v>
                </c:pt>
                <c:pt idx="4530">
                  <c:v>1E-4</c:v>
                </c:pt>
                <c:pt idx="4531">
                  <c:v>1.0001</c:v>
                </c:pt>
                <c:pt idx="4532">
                  <c:v>1.0001</c:v>
                </c:pt>
                <c:pt idx="4533">
                  <c:v>1.0001</c:v>
                </c:pt>
                <c:pt idx="4534">
                  <c:v>1.0001</c:v>
                </c:pt>
                <c:pt idx="4535">
                  <c:v>1.0001</c:v>
                </c:pt>
                <c:pt idx="4536">
                  <c:v>1.0001</c:v>
                </c:pt>
                <c:pt idx="4537">
                  <c:v>2.0001000000000002</c:v>
                </c:pt>
                <c:pt idx="4538">
                  <c:v>57.000100000000003</c:v>
                </c:pt>
                <c:pt idx="4539">
                  <c:v>132.0001</c:v>
                </c:pt>
                <c:pt idx="4540">
                  <c:v>130.0001</c:v>
                </c:pt>
                <c:pt idx="4541">
                  <c:v>187.0001</c:v>
                </c:pt>
                <c:pt idx="4542">
                  <c:v>132.0001</c:v>
                </c:pt>
                <c:pt idx="4543">
                  <c:v>120.0001</c:v>
                </c:pt>
                <c:pt idx="4544">
                  <c:v>146.0001</c:v>
                </c:pt>
                <c:pt idx="4545">
                  <c:v>153.0001</c:v>
                </c:pt>
                <c:pt idx="4546">
                  <c:v>74.000100000000003</c:v>
                </c:pt>
                <c:pt idx="4547">
                  <c:v>91.000100000000003</c:v>
                </c:pt>
                <c:pt idx="4548">
                  <c:v>40.000100000000003</c:v>
                </c:pt>
                <c:pt idx="4549">
                  <c:v>17.0001</c:v>
                </c:pt>
                <c:pt idx="4550">
                  <c:v>13.0001</c:v>
                </c:pt>
                <c:pt idx="4551">
                  <c:v>3.0001000000000002</c:v>
                </c:pt>
                <c:pt idx="4552">
                  <c:v>5.0000999999999998</c:v>
                </c:pt>
                <c:pt idx="4553">
                  <c:v>5.0000999999999998</c:v>
                </c:pt>
                <c:pt idx="4554">
                  <c:v>2.0001000000000002</c:v>
                </c:pt>
                <c:pt idx="4555">
                  <c:v>2.0001000000000002</c:v>
                </c:pt>
                <c:pt idx="4556">
                  <c:v>3.0001000000000002</c:v>
                </c:pt>
                <c:pt idx="4557">
                  <c:v>2.0001000000000002</c:v>
                </c:pt>
                <c:pt idx="4558">
                  <c:v>1.0001</c:v>
                </c:pt>
                <c:pt idx="4559">
                  <c:v>5.0000999999999998</c:v>
                </c:pt>
                <c:pt idx="4560">
                  <c:v>2.0001000000000002</c:v>
                </c:pt>
                <c:pt idx="4561">
                  <c:v>1.0001</c:v>
                </c:pt>
                <c:pt idx="4562">
                  <c:v>3.0001000000000002</c:v>
                </c:pt>
                <c:pt idx="4563">
                  <c:v>2.0001000000000002</c:v>
                </c:pt>
                <c:pt idx="4564">
                  <c:v>2.0001000000000002</c:v>
                </c:pt>
                <c:pt idx="4565">
                  <c:v>3.0001000000000002</c:v>
                </c:pt>
                <c:pt idx="4566">
                  <c:v>2.0001000000000002</c:v>
                </c:pt>
                <c:pt idx="4567">
                  <c:v>2.0001000000000002</c:v>
                </c:pt>
                <c:pt idx="4568">
                  <c:v>1.0001</c:v>
                </c:pt>
                <c:pt idx="4569">
                  <c:v>1.0001</c:v>
                </c:pt>
                <c:pt idx="4570">
                  <c:v>7.0000999999999998</c:v>
                </c:pt>
                <c:pt idx="4571">
                  <c:v>1.0001</c:v>
                </c:pt>
                <c:pt idx="4572">
                  <c:v>4.0000999999999998</c:v>
                </c:pt>
                <c:pt idx="4573">
                  <c:v>1E-4</c:v>
                </c:pt>
                <c:pt idx="4574">
                  <c:v>1.0001</c:v>
                </c:pt>
                <c:pt idx="4575">
                  <c:v>1E-4</c:v>
                </c:pt>
                <c:pt idx="4576">
                  <c:v>1E-4</c:v>
                </c:pt>
                <c:pt idx="4577">
                  <c:v>1E-4</c:v>
                </c:pt>
                <c:pt idx="4578">
                  <c:v>1E-4</c:v>
                </c:pt>
                <c:pt idx="4579">
                  <c:v>1E-4</c:v>
                </c:pt>
                <c:pt idx="4580">
                  <c:v>3.0001000000000002</c:v>
                </c:pt>
                <c:pt idx="4581">
                  <c:v>1E-4</c:v>
                </c:pt>
                <c:pt idx="4582">
                  <c:v>1E-4</c:v>
                </c:pt>
                <c:pt idx="4583">
                  <c:v>1E-4</c:v>
                </c:pt>
                <c:pt idx="4584">
                  <c:v>2.0001000000000002</c:v>
                </c:pt>
                <c:pt idx="4585">
                  <c:v>1E-4</c:v>
                </c:pt>
                <c:pt idx="4586">
                  <c:v>1.0001</c:v>
                </c:pt>
                <c:pt idx="4587">
                  <c:v>1E-4</c:v>
                </c:pt>
                <c:pt idx="4588">
                  <c:v>1E-4</c:v>
                </c:pt>
                <c:pt idx="4589">
                  <c:v>2.0001000000000002</c:v>
                </c:pt>
                <c:pt idx="4590">
                  <c:v>2.0001000000000002</c:v>
                </c:pt>
                <c:pt idx="4591">
                  <c:v>2.0001000000000002</c:v>
                </c:pt>
                <c:pt idx="4592">
                  <c:v>1E-4</c:v>
                </c:pt>
                <c:pt idx="4593">
                  <c:v>1.0001</c:v>
                </c:pt>
                <c:pt idx="4594">
                  <c:v>1E-4</c:v>
                </c:pt>
                <c:pt idx="4595">
                  <c:v>1E-4</c:v>
                </c:pt>
                <c:pt idx="4596">
                  <c:v>1E-4</c:v>
                </c:pt>
                <c:pt idx="4597">
                  <c:v>1.0001</c:v>
                </c:pt>
                <c:pt idx="4598">
                  <c:v>1E-4</c:v>
                </c:pt>
                <c:pt idx="4599">
                  <c:v>1E-4</c:v>
                </c:pt>
                <c:pt idx="4600">
                  <c:v>1E-4</c:v>
                </c:pt>
                <c:pt idx="4601">
                  <c:v>1.0001</c:v>
                </c:pt>
                <c:pt idx="4602">
                  <c:v>1E-4</c:v>
                </c:pt>
                <c:pt idx="4603">
                  <c:v>1E-4</c:v>
                </c:pt>
                <c:pt idx="4604">
                  <c:v>1E-4</c:v>
                </c:pt>
                <c:pt idx="4605">
                  <c:v>1.0001</c:v>
                </c:pt>
                <c:pt idx="4606">
                  <c:v>1E-4</c:v>
                </c:pt>
                <c:pt idx="4607">
                  <c:v>1E-4</c:v>
                </c:pt>
                <c:pt idx="4608">
                  <c:v>1E-4</c:v>
                </c:pt>
                <c:pt idx="4609">
                  <c:v>1E-4</c:v>
                </c:pt>
                <c:pt idx="4610">
                  <c:v>1.0001</c:v>
                </c:pt>
                <c:pt idx="4611">
                  <c:v>1.0001</c:v>
                </c:pt>
                <c:pt idx="4612">
                  <c:v>1E-4</c:v>
                </c:pt>
                <c:pt idx="4613">
                  <c:v>1E-4</c:v>
                </c:pt>
                <c:pt idx="4614">
                  <c:v>1.0001</c:v>
                </c:pt>
                <c:pt idx="4615">
                  <c:v>8.0000999999999998</c:v>
                </c:pt>
                <c:pt idx="4616">
                  <c:v>11.0001</c:v>
                </c:pt>
                <c:pt idx="4617">
                  <c:v>16.0001</c:v>
                </c:pt>
                <c:pt idx="4618">
                  <c:v>25.0001</c:v>
                </c:pt>
                <c:pt idx="4619">
                  <c:v>28.0001</c:v>
                </c:pt>
                <c:pt idx="4620">
                  <c:v>18.0001</c:v>
                </c:pt>
                <c:pt idx="4621">
                  <c:v>15.0001</c:v>
                </c:pt>
                <c:pt idx="4622">
                  <c:v>12.0001</c:v>
                </c:pt>
                <c:pt idx="4623">
                  <c:v>17.0001</c:v>
                </c:pt>
                <c:pt idx="4624">
                  <c:v>1.0001</c:v>
                </c:pt>
                <c:pt idx="4625">
                  <c:v>4.0000999999999998</c:v>
                </c:pt>
                <c:pt idx="4626">
                  <c:v>3.0001000000000002</c:v>
                </c:pt>
                <c:pt idx="4627">
                  <c:v>1E-4</c:v>
                </c:pt>
                <c:pt idx="4628">
                  <c:v>1.0001</c:v>
                </c:pt>
                <c:pt idx="4629">
                  <c:v>2.0001000000000002</c:v>
                </c:pt>
                <c:pt idx="4630">
                  <c:v>1E-4</c:v>
                </c:pt>
                <c:pt idx="4631">
                  <c:v>1E-4</c:v>
                </c:pt>
                <c:pt idx="4632">
                  <c:v>2.0001000000000002</c:v>
                </c:pt>
                <c:pt idx="4633">
                  <c:v>1E-4</c:v>
                </c:pt>
                <c:pt idx="4634">
                  <c:v>1E-4</c:v>
                </c:pt>
                <c:pt idx="4635">
                  <c:v>2.0001000000000002</c:v>
                </c:pt>
                <c:pt idx="4636">
                  <c:v>2.0001000000000002</c:v>
                </c:pt>
                <c:pt idx="4637">
                  <c:v>1E-4</c:v>
                </c:pt>
                <c:pt idx="4638">
                  <c:v>1E-4</c:v>
                </c:pt>
                <c:pt idx="4639">
                  <c:v>1E-4</c:v>
                </c:pt>
                <c:pt idx="4640">
                  <c:v>1E-4</c:v>
                </c:pt>
                <c:pt idx="4641">
                  <c:v>1E-4</c:v>
                </c:pt>
                <c:pt idx="4642">
                  <c:v>1.0001</c:v>
                </c:pt>
                <c:pt idx="4643">
                  <c:v>1E-4</c:v>
                </c:pt>
                <c:pt idx="4644">
                  <c:v>1E-4</c:v>
                </c:pt>
                <c:pt idx="4645">
                  <c:v>1.0001</c:v>
                </c:pt>
                <c:pt idx="4646">
                  <c:v>1E-4</c:v>
                </c:pt>
                <c:pt idx="4647">
                  <c:v>2.0001000000000002</c:v>
                </c:pt>
                <c:pt idx="4648">
                  <c:v>1E-4</c:v>
                </c:pt>
                <c:pt idx="4649">
                  <c:v>1.0001</c:v>
                </c:pt>
                <c:pt idx="4650">
                  <c:v>1.0001</c:v>
                </c:pt>
                <c:pt idx="4651">
                  <c:v>1E-4</c:v>
                </c:pt>
                <c:pt idx="4652">
                  <c:v>1E-4</c:v>
                </c:pt>
                <c:pt idx="4653">
                  <c:v>1E-4</c:v>
                </c:pt>
                <c:pt idx="4654">
                  <c:v>2.0001000000000002</c:v>
                </c:pt>
                <c:pt idx="4655">
                  <c:v>1E-4</c:v>
                </c:pt>
                <c:pt idx="4656">
                  <c:v>1.0001</c:v>
                </c:pt>
                <c:pt idx="4657">
                  <c:v>1.0001</c:v>
                </c:pt>
                <c:pt idx="4658">
                  <c:v>1E-4</c:v>
                </c:pt>
                <c:pt idx="4659">
                  <c:v>2.0001000000000002</c:v>
                </c:pt>
                <c:pt idx="4660">
                  <c:v>1E-4</c:v>
                </c:pt>
                <c:pt idx="4661">
                  <c:v>1.0001</c:v>
                </c:pt>
                <c:pt idx="4662">
                  <c:v>2.0001000000000002</c:v>
                </c:pt>
                <c:pt idx="4663">
                  <c:v>1E-4</c:v>
                </c:pt>
                <c:pt idx="4664">
                  <c:v>1E-4</c:v>
                </c:pt>
                <c:pt idx="4665">
                  <c:v>1E-4</c:v>
                </c:pt>
                <c:pt idx="4666">
                  <c:v>1E-4</c:v>
                </c:pt>
                <c:pt idx="4667">
                  <c:v>1.0001</c:v>
                </c:pt>
                <c:pt idx="4668">
                  <c:v>1E-4</c:v>
                </c:pt>
                <c:pt idx="4669">
                  <c:v>1E-4</c:v>
                </c:pt>
                <c:pt idx="4670">
                  <c:v>1E-4</c:v>
                </c:pt>
                <c:pt idx="4671">
                  <c:v>1E-4</c:v>
                </c:pt>
                <c:pt idx="4672">
                  <c:v>1.0001</c:v>
                </c:pt>
                <c:pt idx="4673">
                  <c:v>1E-4</c:v>
                </c:pt>
                <c:pt idx="4674">
                  <c:v>1.0001</c:v>
                </c:pt>
                <c:pt idx="4675">
                  <c:v>1E-4</c:v>
                </c:pt>
                <c:pt idx="4676">
                  <c:v>1E-4</c:v>
                </c:pt>
                <c:pt idx="4677">
                  <c:v>1.0001</c:v>
                </c:pt>
                <c:pt idx="4678">
                  <c:v>1.0001</c:v>
                </c:pt>
                <c:pt idx="4679">
                  <c:v>1E-4</c:v>
                </c:pt>
                <c:pt idx="4680">
                  <c:v>1E-4</c:v>
                </c:pt>
                <c:pt idx="4681">
                  <c:v>1E-4</c:v>
                </c:pt>
                <c:pt idx="4682">
                  <c:v>1.0001</c:v>
                </c:pt>
                <c:pt idx="4683">
                  <c:v>1E-4</c:v>
                </c:pt>
                <c:pt idx="4684">
                  <c:v>1E-4</c:v>
                </c:pt>
                <c:pt idx="4685">
                  <c:v>1E-4</c:v>
                </c:pt>
                <c:pt idx="4686">
                  <c:v>1E-4</c:v>
                </c:pt>
                <c:pt idx="4687">
                  <c:v>1.0001</c:v>
                </c:pt>
                <c:pt idx="4688">
                  <c:v>3.0001000000000002</c:v>
                </c:pt>
                <c:pt idx="4689">
                  <c:v>21.0001</c:v>
                </c:pt>
                <c:pt idx="4690">
                  <c:v>22.0001</c:v>
                </c:pt>
                <c:pt idx="4691">
                  <c:v>34.000100000000003</c:v>
                </c:pt>
                <c:pt idx="4692">
                  <c:v>43.000100000000003</c:v>
                </c:pt>
                <c:pt idx="4693">
                  <c:v>27.0001</c:v>
                </c:pt>
                <c:pt idx="4694">
                  <c:v>39.000100000000003</c:v>
                </c:pt>
                <c:pt idx="4695">
                  <c:v>50.000100000000003</c:v>
                </c:pt>
                <c:pt idx="4696">
                  <c:v>34.000100000000003</c:v>
                </c:pt>
                <c:pt idx="4697">
                  <c:v>27.0001</c:v>
                </c:pt>
                <c:pt idx="4698">
                  <c:v>18.0001</c:v>
                </c:pt>
                <c:pt idx="4699">
                  <c:v>9.0000999999999998</c:v>
                </c:pt>
                <c:pt idx="4700">
                  <c:v>2.0001000000000002</c:v>
                </c:pt>
                <c:pt idx="4701">
                  <c:v>2.0001000000000002</c:v>
                </c:pt>
                <c:pt idx="4702">
                  <c:v>1.0001</c:v>
                </c:pt>
                <c:pt idx="4703">
                  <c:v>1.0001</c:v>
                </c:pt>
                <c:pt idx="4704">
                  <c:v>1E-4</c:v>
                </c:pt>
                <c:pt idx="4705">
                  <c:v>4.0000999999999998</c:v>
                </c:pt>
                <c:pt idx="4706">
                  <c:v>2.0001000000000002</c:v>
                </c:pt>
                <c:pt idx="4707">
                  <c:v>1.0001</c:v>
                </c:pt>
                <c:pt idx="4708">
                  <c:v>1.0001</c:v>
                </c:pt>
                <c:pt idx="4709">
                  <c:v>1E-4</c:v>
                </c:pt>
                <c:pt idx="4710">
                  <c:v>1.0001</c:v>
                </c:pt>
                <c:pt idx="4711">
                  <c:v>1.0001</c:v>
                </c:pt>
                <c:pt idx="4712">
                  <c:v>2.0001000000000002</c:v>
                </c:pt>
                <c:pt idx="4713">
                  <c:v>1E-4</c:v>
                </c:pt>
                <c:pt idx="4714">
                  <c:v>1E-4</c:v>
                </c:pt>
                <c:pt idx="4715">
                  <c:v>1.0001</c:v>
                </c:pt>
                <c:pt idx="4716">
                  <c:v>1E-4</c:v>
                </c:pt>
                <c:pt idx="4717">
                  <c:v>1.0001</c:v>
                </c:pt>
                <c:pt idx="4718">
                  <c:v>1E-4</c:v>
                </c:pt>
                <c:pt idx="4719">
                  <c:v>2.0001000000000002</c:v>
                </c:pt>
                <c:pt idx="4720">
                  <c:v>2.0001000000000002</c:v>
                </c:pt>
                <c:pt idx="4721">
                  <c:v>2.0001000000000002</c:v>
                </c:pt>
                <c:pt idx="4722">
                  <c:v>1.0001</c:v>
                </c:pt>
                <c:pt idx="4723">
                  <c:v>1E-4</c:v>
                </c:pt>
                <c:pt idx="4724">
                  <c:v>1E-4</c:v>
                </c:pt>
                <c:pt idx="4725">
                  <c:v>1E-4</c:v>
                </c:pt>
                <c:pt idx="4726">
                  <c:v>1E-4</c:v>
                </c:pt>
                <c:pt idx="4727">
                  <c:v>1E-4</c:v>
                </c:pt>
                <c:pt idx="4728">
                  <c:v>1.0001</c:v>
                </c:pt>
                <c:pt idx="4729">
                  <c:v>1E-4</c:v>
                </c:pt>
                <c:pt idx="4730">
                  <c:v>1E-4</c:v>
                </c:pt>
                <c:pt idx="4731">
                  <c:v>1.0001</c:v>
                </c:pt>
                <c:pt idx="4732">
                  <c:v>1E-4</c:v>
                </c:pt>
                <c:pt idx="4733">
                  <c:v>1.0001</c:v>
                </c:pt>
                <c:pt idx="4734">
                  <c:v>1.0001</c:v>
                </c:pt>
                <c:pt idx="4735">
                  <c:v>1E-4</c:v>
                </c:pt>
                <c:pt idx="4736">
                  <c:v>1.0001</c:v>
                </c:pt>
                <c:pt idx="4737">
                  <c:v>1.0001</c:v>
                </c:pt>
                <c:pt idx="4738">
                  <c:v>1.0001</c:v>
                </c:pt>
                <c:pt idx="4739">
                  <c:v>1.0001</c:v>
                </c:pt>
                <c:pt idx="4740">
                  <c:v>1E-4</c:v>
                </c:pt>
                <c:pt idx="4741">
                  <c:v>1.0001</c:v>
                </c:pt>
                <c:pt idx="4742">
                  <c:v>1.0001</c:v>
                </c:pt>
                <c:pt idx="4743">
                  <c:v>1E-4</c:v>
                </c:pt>
                <c:pt idx="4744">
                  <c:v>1E-4</c:v>
                </c:pt>
                <c:pt idx="4745">
                  <c:v>1E-4</c:v>
                </c:pt>
                <c:pt idx="4746">
                  <c:v>1E-4</c:v>
                </c:pt>
                <c:pt idx="4747">
                  <c:v>1E-4</c:v>
                </c:pt>
                <c:pt idx="4748">
                  <c:v>1E-4</c:v>
                </c:pt>
                <c:pt idx="4749">
                  <c:v>1.0001</c:v>
                </c:pt>
                <c:pt idx="4750">
                  <c:v>1.0001</c:v>
                </c:pt>
                <c:pt idx="4751">
                  <c:v>1.0001</c:v>
                </c:pt>
                <c:pt idx="4752">
                  <c:v>2.0001000000000002</c:v>
                </c:pt>
                <c:pt idx="4753">
                  <c:v>1E-4</c:v>
                </c:pt>
                <c:pt idx="4754">
                  <c:v>1.0001</c:v>
                </c:pt>
                <c:pt idx="4755">
                  <c:v>1E-4</c:v>
                </c:pt>
                <c:pt idx="4756">
                  <c:v>1E-4</c:v>
                </c:pt>
                <c:pt idx="4757">
                  <c:v>2.0001000000000002</c:v>
                </c:pt>
                <c:pt idx="4758">
                  <c:v>1.0001</c:v>
                </c:pt>
                <c:pt idx="4759">
                  <c:v>1.0001</c:v>
                </c:pt>
                <c:pt idx="4760">
                  <c:v>2.0001000000000002</c:v>
                </c:pt>
                <c:pt idx="4761">
                  <c:v>8.0000999999999998</c:v>
                </c:pt>
                <c:pt idx="4762">
                  <c:v>52.000100000000003</c:v>
                </c:pt>
                <c:pt idx="4763">
                  <c:v>96.000100000000003</c:v>
                </c:pt>
                <c:pt idx="4764">
                  <c:v>102.0001</c:v>
                </c:pt>
                <c:pt idx="4765">
                  <c:v>121.0001</c:v>
                </c:pt>
                <c:pt idx="4766">
                  <c:v>92.000100000000003</c:v>
                </c:pt>
                <c:pt idx="4767">
                  <c:v>59.000100000000003</c:v>
                </c:pt>
                <c:pt idx="4768">
                  <c:v>39.000100000000003</c:v>
                </c:pt>
                <c:pt idx="4769">
                  <c:v>16.0001</c:v>
                </c:pt>
                <c:pt idx="4770">
                  <c:v>13.0001</c:v>
                </c:pt>
                <c:pt idx="4771">
                  <c:v>7.0000999999999998</c:v>
                </c:pt>
                <c:pt idx="4772">
                  <c:v>3.0001000000000002</c:v>
                </c:pt>
                <c:pt idx="4773">
                  <c:v>3.0001000000000002</c:v>
                </c:pt>
                <c:pt idx="4774">
                  <c:v>1E-4</c:v>
                </c:pt>
                <c:pt idx="4775">
                  <c:v>1.0001</c:v>
                </c:pt>
                <c:pt idx="4776">
                  <c:v>1E-4</c:v>
                </c:pt>
                <c:pt idx="4777">
                  <c:v>1E-4</c:v>
                </c:pt>
                <c:pt idx="4778">
                  <c:v>1E-4</c:v>
                </c:pt>
                <c:pt idx="4779">
                  <c:v>1E-4</c:v>
                </c:pt>
                <c:pt idx="4780">
                  <c:v>1.0001</c:v>
                </c:pt>
                <c:pt idx="4781">
                  <c:v>1E-4</c:v>
                </c:pt>
                <c:pt idx="4782">
                  <c:v>1E-4</c:v>
                </c:pt>
                <c:pt idx="4783">
                  <c:v>1.0001</c:v>
                </c:pt>
                <c:pt idx="4784">
                  <c:v>1E-4</c:v>
                </c:pt>
                <c:pt idx="4785">
                  <c:v>1.0001</c:v>
                </c:pt>
                <c:pt idx="4786">
                  <c:v>1E-4</c:v>
                </c:pt>
                <c:pt idx="4787">
                  <c:v>1E-4</c:v>
                </c:pt>
                <c:pt idx="4788">
                  <c:v>2.0001000000000002</c:v>
                </c:pt>
                <c:pt idx="4789">
                  <c:v>1E-4</c:v>
                </c:pt>
                <c:pt idx="4790">
                  <c:v>1E-4</c:v>
                </c:pt>
                <c:pt idx="4791">
                  <c:v>1E-4</c:v>
                </c:pt>
                <c:pt idx="4792">
                  <c:v>4.0000999999999998</c:v>
                </c:pt>
                <c:pt idx="4793">
                  <c:v>1E-4</c:v>
                </c:pt>
                <c:pt idx="4794">
                  <c:v>1E-4</c:v>
                </c:pt>
                <c:pt idx="4795">
                  <c:v>2.0001000000000002</c:v>
                </c:pt>
                <c:pt idx="4796">
                  <c:v>1E-4</c:v>
                </c:pt>
                <c:pt idx="4797">
                  <c:v>1E-4</c:v>
                </c:pt>
                <c:pt idx="4798">
                  <c:v>1.0001</c:v>
                </c:pt>
                <c:pt idx="4799">
                  <c:v>1E-4</c:v>
                </c:pt>
                <c:pt idx="4800">
                  <c:v>1E-4</c:v>
                </c:pt>
                <c:pt idx="4801">
                  <c:v>1E-4</c:v>
                </c:pt>
                <c:pt idx="4802">
                  <c:v>1.0001</c:v>
                </c:pt>
                <c:pt idx="4803">
                  <c:v>1E-4</c:v>
                </c:pt>
                <c:pt idx="4804">
                  <c:v>1E-4</c:v>
                </c:pt>
                <c:pt idx="4805">
                  <c:v>1.0001</c:v>
                </c:pt>
                <c:pt idx="4806">
                  <c:v>1E-4</c:v>
                </c:pt>
                <c:pt idx="4807">
                  <c:v>1.0001</c:v>
                </c:pt>
                <c:pt idx="4808">
                  <c:v>1E-4</c:v>
                </c:pt>
                <c:pt idx="4809">
                  <c:v>1E-4</c:v>
                </c:pt>
                <c:pt idx="4810">
                  <c:v>1.0001</c:v>
                </c:pt>
                <c:pt idx="4811">
                  <c:v>1E-4</c:v>
                </c:pt>
                <c:pt idx="4812">
                  <c:v>1E-4</c:v>
                </c:pt>
                <c:pt idx="4813">
                  <c:v>1.0001</c:v>
                </c:pt>
                <c:pt idx="4814">
                  <c:v>3.0001000000000002</c:v>
                </c:pt>
                <c:pt idx="4815">
                  <c:v>1E-4</c:v>
                </c:pt>
                <c:pt idx="4816">
                  <c:v>1E-4</c:v>
                </c:pt>
                <c:pt idx="4817">
                  <c:v>2.0001000000000002</c:v>
                </c:pt>
                <c:pt idx="4818">
                  <c:v>2.0001000000000002</c:v>
                </c:pt>
                <c:pt idx="4819">
                  <c:v>3.0001000000000002</c:v>
                </c:pt>
                <c:pt idx="4820">
                  <c:v>1.0001</c:v>
                </c:pt>
                <c:pt idx="4821">
                  <c:v>2.0001000000000002</c:v>
                </c:pt>
                <c:pt idx="4822">
                  <c:v>2.0001000000000002</c:v>
                </c:pt>
                <c:pt idx="4823">
                  <c:v>2.0001000000000002</c:v>
                </c:pt>
                <c:pt idx="4824">
                  <c:v>1E-4</c:v>
                </c:pt>
                <c:pt idx="4825">
                  <c:v>1E-4</c:v>
                </c:pt>
                <c:pt idx="4826">
                  <c:v>1.0001</c:v>
                </c:pt>
                <c:pt idx="4827">
                  <c:v>1.0001</c:v>
                </c:pt>
                <c:pt idx="4828">
                  <c:v>1E-4</c:v>
                </c:pt>
                <c:pt idx="4829">
                  <c:v>1.0001</c:v>
                </c:pt>
                <c:pt idx="4830">
                  <c:v>1.0001</c:v>
                </c:pt>
                <c:pt idx="4831">
                  <c:v>1.0001</c:v>
                </c:pt>
                <c:pt idx="4832">
                  <c:v>1E-4</c:v>
                </c:pt>
                <c:pt idx="4833">
                  <c:v>3.0001000000000002</c:v>
                </c:pt>
                <c:pt idx="4834">
                  <c:v>15.0001</c:v>
                </c:pt>
                <c:pt idx="4835">
                  <c:v>238.0001</c:v>
                </c:pt>
                <c:pt idx="4836">
                  <c:v>235.0001</c:v>
                </c:pt>
                <c:pt idx="4837">
                  <c:v>231.0001</c:v>
                </c:pt>
                <c:pt idx="4838">
                  <c:v>276.00009999999997</c:v>
                </c:pt>
                <c:pt idx="4839">
                  <c:v>156.0001</c:v>
                </c:pt>
                <c:pt idx="4840">
                  <c:v>85.000100000000003</c:v>
                </c:pt>
                <c:pt idx="4841">
                  <c:v>48.000100000000003</c:v>
                </c:pt>
                <c:pt idx="4842">
                  <c:v>16.0001</c:v>
                </c:pt>
                <c:pt idx="4843">
                  <c:v>8.0000999999999998</c:v>
                </c:pt>
                <c:pt idx="4844">
                  <c:v>1E-4</c:v>
                </c:pt>
                <c:pt idx="4845">
                  <c:v>1.0001</c:v>
                </c:pt>
                <c:pt idx="4846">
                  <c:v>1.0001</c:v>
                </c:pt>
                <c:pt idx="4847">
                  <c:v>1.0001</c:v>
                </c:pt>
                <c:pt idx="4848">
                  <c:v>2.0001000000000002</c:v>
                </c:pt>
                <c:pt idx="4849">
                  <c:v>2.0001000000000002</c:v>
                </c:pt>
                <c:pt idx="4850">
                  <c:v>1.0001</c:v>
                </c:pt>
                <c:pt idx="4851">
                  <c:v>1.0001</c:v>
                </c:pt>
                <c:pt idx="4852">
                  <c:v>2.0001000000000002</c:v>
                </c:pt>
                <c:pt idx="4853">
                  <c:v>1.0001</c:v>
                </c:pt>
                <c:pt idx="4854">
                  <c:v>1.0001</c:v>
                </c:pt>
                <c:pt idx="4855">
                  <c:v>2.0001000000000002</c:v>
                </c:pt>
                <c:pt idx="4856">
                  <c:v>2.0001000000000002</c:v>
                </c:pt>
                <c:pt idx="4857">
                  <c:v>4.0000999999999998</c:v>
                </c:pt>
                <c:pt idx="4858">
                  <c:v>1E-4</c:v>
                </c:pt>
                <c:pt idx="4859">
                  <c:v>1.0001</c:v>
                </c:pt>
                <c:pt idx="4860">
                  <c:v>2.0001000000000002</c:v>
                </c:pt>
                <c:pt idx="4861">
                  <c:v>2.0001000000000002</c:v>
                </c:pt>
                <c:pt idx="4862">
                  <c:v>3.0001000000000002</c:v>
                </c:pt>
                <c:pt idx="4863">
                  <c:v>1.0001</c:v>
                </c:pt>
                <c:pt idx="4864">
                  <c:v>1.0001</c:v>
                </c:pt>
                <c:pt idx="4865">
                  <c:v>1.0001</c:v>
                </c:pt>
                <c:pt idx="4866">
                  <c:v>1.0001</c:v>
                </c:pt>
                <c:pt idx="4867">
                  <c:v>2.0001000000000002</c:v>
                </c:pt>
                <c:pt idx="4868">
                  <c:v>1.0001</c:v>
                </c:pt>
                <c:pt idx="4869">
                  <c:v>3.0001000000000002</c:v>
                </c:pt>
                <c:pt idx="4870">
                  <c:v>1.0001</c:v>
                </c:pt>
                <c:pt idx="4871">
                  <c:v>1E-4</c:v>
                </c:pt>
                <c:pt idx="4872">
                  <c:v>1E-4</c:v>
                </c:pt>
                <c:pt idx="4873">
                  <c:v>1E-4</c:v>
                </c:pt>
                <c:pt idx="4874">
                  <c:v>1E-4</c:v>
                </c:pt>
                <c:pt idx="4875">
                  <c:v>2.0001000000000002</c:v>
                </c:pt>
                <c:pt idx="4876">
                  <c:v>1E-4</c:v>
                </c:pt>
                <c:pt idx="4877">
                  <c:v>1.0001</c:v>
                </c:pt>
                <c:pt idx="4878">
                  <c:v>1.0001</c:v>
                </c:pt>
                <c:pt idx="4879">
                  <c:v>1.0001</c:v>
                </c:pt>
                <c:pt idx="4880">
                  <c:v>1.0001</c:v>
                </c:pt>
                <c:pt idx="4881">
                  <c:v>2.0001000000000002</c:v>
                </c:pt>
                <c:pt idx="4882">
                  <c:v>2.0001000000000002</c:v>
                </c:pt>
                <c:pt idx="4883">
                  <c:v>1.0001</c:v>
                </c:pt>
                <c:pt idx="4884">
                  <c:v>4.0000999999999998</c:v>
                </c:pt>
                <c:pt idx="4885">
                  <c:v>3.0001000000000002</c:v>
                </c:pt>
                <c:pt idx="4886">
                  <c:v>3.0001000000000002</c:v>
                </c:pt>
                <c:pt idx="4887">
                  <c:v>9.0000999999999998</c:v>
                </c:pt>
                <c:pt idx="4888">
                  <c:v>4.0000999999999998</c:v>
                </c:pt>
                <c:pt idx="4889">
                  <c:v>4.0000999999999998</c:v>
                </c:pt>
                <c:pt idx="4890">
                  <c:v>5.0000999999999998</c:v>
                </c:pt>
                <c:pt idx="4891">
                  <c:v>6.0000999999999998</c:v>
                </c:pt>
                <c:pt idx="4892">
                  <c:v>2.0001000000000002</c:v>
                </c:pt>
                <c:pt idx="4893">
                  <c:v>7.0000999999999998</c:v>
                </c:pt>
                <c:pt idx="4894">
                  <c:v>2.0001000000000002</c:v>
                </c:pt>
                <c:pt idx="4895">
                  <c:v>3.0001000000000002</c:v>
                </c:pt>
                <c:pt idx="4896">
                  <c:v>5.0000999999999998</c:v>
                </c:pt>
                <c:pt idx="4897">
                  <c:v>6.0000999999999998</c:v>
                </c:pt>
                <c:pt idx="4898">
                  <c:v>11.0001</c:v>
                </c:pt>
                <c:pt idx="4899">
                  <c:v>8.0000999999999998</c:v>
                </c:pt>
                <c:pt idx="4900">
                  <c:v>8.0000999999999998</c:v>
                </c:pt>
                <c:pt idx="4901">
                  <c:v>8.0000999999999998</c:v>
                </c:pt>
                <c:pt idx="4902">
                  <c:v>8.0000999999999998</c:v>
                </c:pt>
                <c:pt idx="4903">
                  <c:v>21.0001</c:v>
                </c:pt>
                <c:pt idx="4904">
                  <c:v>380.00009999999997</c:v>
                </c:pt>
                <c:pt idx="4905">
                  <c:v>3287.0001000000002</c:v>
                </c:pt>
                <c:pt idx="4906">
                  <c:v>3773.0001000000002</c:v>
                </c:pt>
                <c:pt idx="4907">
                  <c:v>3831.0001000000002</c:v>
                </c:pt>
                <c:pt idx="4908">
                  <c:v>3695.0001000000002</c:v>
                </c:pt>
                <c:pt idx="4909">
                  <c:v>2209.0001000000002</c:v>
                </c:pt>
                <c:pt idx="4910">
                  <c:v>1527.0001</c:v>
                </c:pt>
                <c:pt idx="4911">
                  <c:v>1014.0001</c:v>
                </c:pt>
                <c:pt idx="4912">
                  <c:v>308.00009999999997</c:v>
                </c:pt>
                <c:pt idx="4913">
                  <c:v>27.0001</c:v>
                </c:pt>
                <c:pt idx="4914">
                  <c:v>25.0001</c:v>
                </c:pt>
                <c:pt idx="4915">
                  <c:v>13.0001</c:v>
                </c:pt>
                <c:pt idx="4916">
                  <c:v>6.0000999999999998</c:v>
                </c:pt>
                <c:pt idx="4917">
                  <c:v>5.0000999999999998</c:v>
                </c:pt>
                <c:pt idx="4918">
                  <c:v>6.0000999999999998</c:v>
                </c:pt>
                <c:pt idx="4919">
                  <c:v>5.0000999999999998</c:v>
                </c:pt>
                <c:pt idx="4920">
                  <c:v>3.0001000000000002</c:v>
                </c:pt>
                <c:pt idx="4921">
                  <c:v>2.0001000000000002</c:v>
                </c:pt>
                <c:pt idx="4922">
                  <c:v>3.0001000000000002</c:v>
                </c:pt>
                <c:pt idx="4923">
                  <c:v>5.0000999999999998</c:v>
                </c:pt>
                <c:pt idx="4924">
                  <c:v>10.0001</c:v>
                </c:pt>
                <c:pt idx="4925">
                  <c:v>6.0000999999999998</c:v>
                </c:pt>
                <c:pt idx="4926">
                  <c:v>7.0000999999999998</c:v>
                </c:pt>
                <c:pt idx="4927">
                  <c:v>1E-4</c:v>
                </c:pt>
                <c:pt idx="4928">
                  <c:v>6.0000999999999998</c:v>
                </c:pt>
                <c:pt idx="4929">
                  <c:v>5.0000999999999998</c:v>
                </c:pt>
                <c:pt idx="4930">
                  <c:v>2.0001000000000002</c:v>
                </c:pt>
                <c:pt idx="4931">
                  <c:v>2.0001000000000002</c:v>
                </c:pt>
                <c:pt idx="4932">
                  <c:v>2.0001000000000002</c:v>
                </c:pt>
                <c:pt idx="4933">
                  <c:v>4.0000999999999998</c:v>
                </c:pt>
                <c:pt idx="4934">
                  <c:v>5.0000999999999998</c:v>
                </c:pt>
                <c:pt idx="4935">
                  <c:v>3.0001000000000002</c:v>
                </c:pt>
                <c:pt idx="4936">
                  <c:v>6.0000999999999998</c:v>
                </c:pt>
                <c:pt idx="4937">
                  <c:v>4.0000999999999998</c:v>
                </c:pt>
                <c:pt idx="4938">
                  <c:v>4.0000999999999998</c:v>
                </c:pt>
                <c:pt idx="4939">
                  <c:v>2.0001000000000002</c:v>
                </c:pt>
                <c:pt idx="4940">
                  <c:v>6.0000999999999998</c:v>
                </c:pt>
                <c:pt idx="4941">
                  <c:v>5.0000999999999998</c:v>
                </c:pt>
                <c:pt idx="4942">
                  <c:v>7.0000999999999998</c:v>
                </c:pt>
                <c:pt idx="4943">
                  <c:v>4.0000999999999998</c:v>
                </c:pt>
                <c:pt idx="4944">
                  <c:v>5.0000999999999998</c:v>
                </c:pt>
                <c:pt idx="4945">
                  <c:v>4.0000999999999998</c:v>
                </c:pt>
                <c:pt idx="4946">
                  <c:v>7.0000999999999998</c:v>
                </c:pt>
                <c:pt idx="4947">
                  <c:v>5.0000999999999998</c:v>
                </c:pt>
                <c:pt idx="4948">
                  <c:v>1.0001</c:v>
                </c:pt>
                <c:pt idx="4949">
                  <c:v>3.0001000000000002</c:v>
                </c:pt>
                <c:pt idx="4950">
                  <c:v>5.0000999999999998</c:v>
                </c:pt>
                <c:pt idx="4951">
                  <c:v>7.0000999999999998</c:v>
                </c:pt>
                <c:pt idx="4952">
                  <c:v>12.0001</c:v>
                </c:pt>
                <c:pt idx="4953">
                  <c:v>8.0000999999999998</c:v>
                </c:pt>
                <c:pt idx="4954">
                  <c:v>8.0000999999999998</c:v>
                </c:pt>
                <c:pt idx="4955">
                  <c:v>6.0000999999999998</c:v>
                </c:pt>
                <c:pt idx="4956">
                  <c:v>9.0000999999999998</c:v>
                </c:pt>
                <c:pt idx="4957">
                  <c:v>6.0000999999999998</c:v>
                </c:pt>
                <c:pt idx="4958">
                  <c:v>2.0001000000000002</c:v>
                </c:pt>
                <c:pt idx="4959">
                  <c:v>9.0000999999999998</c:v>
                </c:pt>
                <c:pt idx="4960">
                  <c:v>6.0000999999999998</c:v>
                </c:pt>
                <c:pt idx="4961">
                  <c:v>7.0000999999999998</c:v>
                </c:pt>
                <c:pt idx="4962">
                  <c:v>5.0000999999999998</c:v>
                </c:pt>
                <c:pt idx="4963">
                  <c:v>6.0000999999999998</c:v>
                </c:pt>
                <c:pt idx="4964">
                  <c:v>8.0000999999999998</c:v>
                </c:pt>
                <c:pt idx="4965">
                  <c:v>5.0000999999999998</c:v>
                </c:pt>
                <c:pt idx="4966">
                  <c:v>8.0000999999999998</c:v>
                </c:pt>
                <c:pt idx="4967">
                  <c:v>7.0000999999999998</c:v>
                </c:pt>
                <c:pt idx="4968">
                  <c:v>8.0000999999999998</c:v>
                </c:pt>
                <c:pt idx="4969">
                  <c:v>7.0000999999999998</c:v>
                </c:pt>
                <c:pt idx="4970">
                  <c:v>10.0001</c:v>
                </c:pt>
                <c:pt idx="4971">
                  <c:v>7.0000999999999998</c:v>
                </c:pt>
                <c:pt idx="4972">
                  <c:v>13.0001</c:v>
                </c:pt>
                <c:pt idx="4973">
                  <c:v>10.0001</c:v>
                </c:pt>
                <c:pt idx="4974">
                  <c:v>27.0001</c:v>
                </c:pt>
                <c:pt idx="4975">
                  <c:v>467.00009999999997</c:v>
                </c:pt>
                <c:pt idx="4976">
                  <c:v>3304.0001000000002</c:v>
                </c:pt>
                <c:pt idx="4977">
                  <c:v>3487.0001000000002</c:v>
                </c:pt>
                <c:pt idx="4978">
                  <c:v>3645.0001000000002</c:v>
                </c:pt>
                <c:pt idx="4979">
                  <c:v>3344.0001000000002</c:v>
                </c:pt>
                <c:pt idx="4980">
                  <c:v>2151.0001000000002</c:v>
                </c:pt>
                <c:pt idx="4981">
                  <c:v>1479.0001</c:v>
                </c:pt>
                <c:pt idx="4982">
                  <c:v>935.00009999999997</c:v>
                </c:pt>
                <c:pt idx="4983">
                  <c:v>309.00009999999997</c:v>
                </c:pt>
                <c:pt idx="4984">
                  <c:v>48.000100000000003</c:v>
                </c:pt>
                <c:pt idx="4985">
                  <c:v>17.0001</c:v>
                </c:pt>
                <c:pt idx="4986">
                  <c:v>17.0001</c:v>
                </c:pt>
                <c:pt idx="4987">
                  <c:v>14.0001</c:v>
                </c:pt>
                <c:pt idx="4988">
                  <c:v>3.0001000000000002</c:v>
                </c:pt>
                <c:pt idx="4989">
                  <c:v>6.0000999999999998</c:v>
                </c:pt>
                <c:pt idx="4990">
                  <c:v>8.0000999999999998</c:v>
                </c:pt>
                <c:pt idx="4991">
                  <c:v>7.0000999999999998</c:v>
                </c:pt>
                <c:pt idx="4992">
                  <c:v>7.0000999999999998</c:v>
                </c:pt>
                <c:pt idx="4993">
                  <c:v>7.0000999999999998</c:v>
                </c:pt>
                <c:pt idx="4994">
                  <c:v>7.0000999999999998</c:v>
                </c:pt>
                <c:pt idx="4995">
                  <c:v>7.0000999999999998</c:v>
                </c:pt>
                <c:pt idx="4996">
                  <c:v>7.0000999999999998</c:v>
                </c:pt>
                <c:pt idx="4997">
                  <c:v>6.0000999999999998</c:v>
                </c:pt>
                <c:pt idx="4998">
                  <c:v>6.0000999999999998</c:v>
                </c:pt>
                <c:pt idx="4999">
                  <c:v>8.0000999999999998</c:v>
                </c:pt>
                <c:pt idx="5000">
                  <c:v>12.0001</c:v>
                </c:pt>
                <c:pt idx="5001">
                  <c:v>11.0001</c:v>
                </c:pt>
                <c:pt idx="5002">
                  <c:v>13.0001</c:v>
                </c:pt>
                <c:pt idx="5003">
                  <c:v>11.0001</c:v>
                </c:pt>
                <c:pt idx="5004">
                  <c:v>14.0001</c:v>
                </c:pt>
                <c:pt idx="5005">
                  <c:v>10.0001</c:v>
                </c:pt>
                <c:pt idx="5006">
                  <c:v>14.0001</c:v>
                </c:pt>
                <c:pt idx="5007">
                  <c:v>4.0000999999999998</c:v>
                </c:pt>
                <c:pt idx="5008">
                  <c:v>9.0000999999999998</c:v>
                </c:pt>
                <c:pt idx="5009">
                  <c:v>9.0000999999999998</c:v>
                </c:pt>
                <c:pt idx="5010">
                  <c:v>10.0001</c:v>
                </c:pt>
                <c:pt idx="5011">
                  <c:v>5.0000999999999998</c:v>
                </c:pt>
                <c:pt idx="5012">
                  <c:v>9.0000999999999998</c:v>
                </c:pt>
                <c:pt idx="5013">
                  <c:v>5.0000999999999998</c:v>
                </c:pt>
                <c:pt idx="5014">
                  <c:v>11.0001</c:v>
                </c:pt>
                <c:pt idx="5015">
                  <c:v>6.0000999999999998</c:v>
                </c:pt>
                <c:pt idx="5016">
                  <c:v>8.0000999999999998</c:v>
                </c:pt>
                <c:pt idx="5017">
                  <c:v>8.0000999999999998</c:v>
                </c:pt>
                <c:pt idx="5018">
                  <c:v>11.0001</c:v>
                </c:pt>
                <c:pt idx="5019">
                  <c:v>9.0000999999999998</c:v>
                </c:pt>
                <c:pt idx="5020">
                  <c:v>15.0001</c:v>
                </c:pt>
                <c:pt idx="5021">
                  <c:v>11.0001</c:v>
                </c:pt>
                <c:pt idx="5022">
                  <c:v>13.0001</c:v>
                </c:pt>
                <c:pt idx="5023">
                  <c:v>10.0001</c:v>
                </c:pt>
                <c:pt idx="5024">
                  <c:v>12.0001</c:v>
                </c:pt>
                <c:pt idx="5025">
                  <c:v>14.0001</c:v>
                </c:pt>
                <c:pt idx="5026">
                  <c:v>15.0001</c:v>
                </c:pt>
                <c:pt idx="5027">
                  <c:v>17.0001</c:v>
                </c:pt>
                <c:pt idx="5028">
                  <c:v>17.0001</c:v>
                </c:pt>
                <c:pt idx="5029">
                  <c:v>20.0001</c:v>
                </c:pt>
                <c:pt idx="5030">
                  <c:v>21.0001</c:v>
                </c:pt>
                <c:pt idx="5031">
                  <c:v>26.0001</c:v>
                </c:pt>
                <c:pt idx="5032">
                  <c:v>29.0001</c:v>
                </c:pt>
                <c:pt idx="5033">
                  <c:v>22.0001</c:v>
                </c:pt>
                <c:pt idx="5034">
                  <c:v>23.0001</c:v>
                </c:pt>
                <c:pt idx="5035">
                  <c:v>29.0001</c:v>
                </c:pt>
                <c:pt idx="5036">
                  <c:v>38.000100000000003</c:v>
                </c:pt>
                <c:pt idx="5037">
                  <c:v>41.000100000000003</c:v>
                </c:pt>
                <c:pt idx="5038">
                  <c:v>46.000100000000003</c:v>
                </c:pt>
                <c:pt idx="5039">
                  <c:v>54.000100000000003</c:v>
                </c:pt>
                <c:pt idx="5040">
                  <c:v>64.000100000000003</c:v>
                </c:pt>
                <c:pt idx="5041">
                  <c:v>43.000100000000003</c:v>
                </c:pt>
                <c:pt idx="5042">
                  <c:v>63.000100000000003</c:v>
                </c:pt>
                <c:pt idx="5043">
                  <c:v>93.000100000000003</c:v>
                </c:pt>
                <c:pt idx="5044">
                  <c:v>141.0001</c:v>
                </c:pt>
                <c:pt idx="5045">
                  <c:v>4939.0001000000002</c:v>
                </c:pt>
                <c:pt idx="5046">
                  <c:v>32643.000100000001</c:v>
                </c:pt>
                <c:pt idx="5047">
                  <c:v>33747.000099999997</c:v>
                </c:pt>
                <c:pt idx="5048">
                  <c:v>34197.000099999997</c:v>
                </c:pt>
                <c:pt idx="5049">
                  <c:v>31758.000100000001</c:v>
                </c:pt>
                <c:pt idx="5050">
                  <c:v>19576.000100000001</c:v>
                </c:pt>
                <c:pt idx="5051">
                  <c:v>12921.000099999999</c:v>
                </c:pt>
                <c:pt idx="5052">
                  <c:v>8458.0000999999993</c:v>
                </c:pt>
                <c:pt idx="5053">
                  <c:v>2851.0001000000002</c:v>
                </c:pt>
                <c:pt idx="5054">
                  <c:v>282.00009999999997</c:v>
                </c:pt>
                <c:pt idx="5055">
                  <c:v>114.0001</c:v>
                </c:pt>
                <c:pt idx="5056">
                  <c:v>58.000100000000003</c:v>
                </c:pt>
                <c:pt idx="5057">
                  <c:v>28.0001</c:v>
                </c:pt>
                <c:pt idx="5058">
                  <c:v>19.0001</c:v>
                </c:pt>
                <c:pt idx="5059">
                  <c:v>11.0001</c:v>
                </c:pt>
                <c:pt idx="5060">
                  <c:v>12.0001</c:v>
                </c:pt>
                <c:pt idx="5061">
                  <c:v>22.0001</c:v>
                </c:pt>
                <c:pt idx="5062">
                  <c:v>13.0001</c:v>
                </c:pt>
                <c:pt idx="5063">
                  <c:v>11.0001</c:v>
                </c:pt>
                <c:pt idx="5064">
                  <c:v>16.0001</c:v>
                </c:pt>
                <c:pt idx="5065">
                  <c:v>9.0000999999999998</c:v>
                </c:pt>
                <c:pt idx="5066">
                  <c:v>16.0001</c:v>
                </c:pt>
                <c:pt idx="5067">
                  <c:v>19.0001</c:v>
                </c:pt>
                <c:pt idx="5068">
                  <c:v>10.0001</c:v>
                </c:pt>
                <c:pt idx="5069">
                  <c:v>8.0000999999999998</c:v>
                </c:pt>
                <c:pt idx="5070">
                  <c:v>15.0001</c:v>
                </c:pt>
                <c:pt idx="5071">
                  <c:v>14.0001</c:v>
                </c:pt>
                <c:pt idx="5072">
                  <c:v>8.0000999999999998</c:v>
                </c:pt>
                <c:pt idx="5073">
                  <c:v>9.0000999999999998</c:v>
                </c:pt>
                <c:pt idx="5074">
                  <c:v>9.0000999999999998</c:v>
                </c:pt>
                <c:pt idx="5075">
                  <c:v>14.0001</c:v>
                </c:pt>
                <c:pt idx="5076">
                  <c:v>4.0000999999999998</c:v>
                </c:pt>
                <c:pt idx="5077">
                  <c:v>11.0001</c:v>
                </c:pt>
                <c:pt idx="5078">
                  <c:v>12.0001</c:v>
                </c:pt>
                <c:pt idx="5079">
                  <c:v>10.0001</c:v>
                </c:pt>
                <c:pt idx="5080">
                  <c:v>15.0001</c:v>
                </c:pt>
                <c:pt idx="5081">
                  <c:v>13.0001</c:v>
                </c:pt>
                <c:pt idx="5082">
                  <c:v>19.0001</c:v>
                </c:pt>
                <c:pt idx="5083">
                  <c:v>15.0001</c:v>
                </c:pt>
                <c:pt idx="5084">
                  <c:v>14.0001</c:v>
                </c:pt>
                <c:pt idx="5085">
                  <c:v>6.0000999999999998</c:v>
                </c:pt>
                <c:pt idx="5086">
                  <c:v>8.0000999999999998</c:v>
                </c:pt>
                <c:pt idx="5087">
                  <c:v>17.0001</c:v>
                </c:pt>
                <c:pt idx="5088">
                  <c:v>13.0001</c:v>
                </c:pt>
                <c:pt idx="5089">
                  <c:v>19.0001</c:v>
                </c:pt>
                <c:pt idx="5090">
                  <c:v>12.0001</c:v>
                </c:pt>
                <c:pt idx="5091">
                  <c:v>11.0001</c:v>
                </c:pt>
                <c:pt idx="5092">
                  <c:v>20.0001</c:v>
                </c:pt>
                <c:pt idx="5093">
                  <c:v>11.0001</c:v>
                </c:pt>
                <c:pt idx="5094">
                  <c:v>13.0001</c:v>
                </c:pt>
                <c:pt idx="5095">
                  <c:v>11.0001</c:v>
                </c:pt>
                <c:pt idx="5096">
                  <c:v>16.0001</c:v>
                </c:pt>
                <c:pt idx="5097">
                  <c:v>12.0001</c:v>
                </c:pt>
                <c:pt idx="5098">
                  <c:v>14.0001</c:v>
                </c:pt>
                <c:pt idx="5099">
                  <c:v>13.0001</c:v>
                </c:pt>
                <c:pt idx="5100">
                  <c:v>11.0001</c:v>
                </c:pt>
                <c:pt idx="5101">
                  <c:v>15.0001</c:v>
                </c:pt>
                <c:pt idx="5102">
                  <c:v>17.0001</c:v>
                </c:pt>
                <c:pt idx="5103">
                  <c:v>15.0001</c:v>
                </c:pt>
                <c:pt idx="5104">
                  <c:v>9.0000999999999998</c:v>
                </c:pt>
                <c:pt idx="5105">
                  <c:v>27.0001</c:v>
                </c:pt>
                <c:pt idx="5106">
                  <c:v>16.0001</c:v>
                </c:pt>
                <c:pt idx="5107">
                  <c:v>11.0001</c:v>
                </c:pt>
                <c:pt idx="5108">
                  <c:v>9.0000999999999998</c:v>
                </c:pt>
                <c:pt idx="5109">
                  <c:v>10.0001</c:v>
                </c:pt>
                <c:pt idx="5110">
                  <c:v>23.0001</c:v>
                </c:pt>
                <c:pt idx="5111">
                  <c:v>20.0001</c:v>
                </c:pt>
                <c:pt idx="5112">
                  <c:v>19.0001</c:v>
                </c:pt>
                <c:pt idx="5113">
                  <c:v>19.0001</c:v>
                </c:pt>
                <c:pt idx="5114">
                  <c:v>39.000100000000003</c:v>
                </c:pt>
                <c:pt idx="5115">
                  <c:v>1618.0001</c:v>
                </c:pt>
                <c:pt idx="5116">
                  <c:v>3943.0001000000002</c:v>
                </c:pt>
                <c:pt idx="5117">
                  <c:v>4083.0001000000002</c:v>
                </c:pt>
                <c:pt idx="5118">
                  <c:v>4136.0001000000002</c:v>
                </c:pt>
                <c:pt idx="5119">
                  <c:v>3412.0001000000002</c:v>
                </c:pt>
                <c:pt idx="5120">
                  <c:v>2252.0001000000002</c:v>
                </c:pt>
                <c:pt idx="5121">
                  <c:v>1444.0001</c:v>
                </c:pt>
                <c:pt idx="5122">
                  <c:v>877.00009999999997</c:v>
                </c:pt>
                <c:pt idx="5123">
                  <c:v>201.0001</c:v>
                </c:pt>
                <c:pt idx="5124">
                  <c:v>40.000100000000003</c:v>
                </c:pt>
                <c:pt idx="5125">
                  <c:v>22.0001</c:v>
                </c:pt>
                <c:pt idx="5126">
                  <c:v>13.0001</c:v>
                </c:pt>
                <c:pt idx="5127">
                  <c:v>14.0001</c:v>
                </c:pt>
                <c:pt idx="5128">
                  <c:v>11.0001</c:v>
                </c:pt>
                <c:pt idx="5129">
                  <c:v>13.0001</c:v>
                </c:pt>
                <c:pt idx="5130">
                  <c:v>8.0000999999999998</c:v>
                </c:pt>
                <c:pt idx="5131">
                  <c:v>16.0001</c:v>
                </c:pt>
                <c:pt idx="5132">
                  <c:v>13.0001</c:v>
                </c:pt>
                <c:pt idx="5133">
                  <c:v>9.0000999999999998</c:v>
                </c:pt>
                <c:pt idx="5134">
                  <c:v>6.0000999999999998</c:v>
                </c:pt>
                <c:pt idx="5135">
                  <c:v>12.0001</c:v>
                </c:pt>
                <c:pt idx="5136">
                  <c:v>12.0001</c:v>
                </c:pt>
                <c:pt idx="5137">
                  <c:v>7.0000999999999998</c:v>
                </c:pt>
                <c:pt idx="5138">
                  <c:v>11.0001</c:v>
                </c:pt>
                <c:pt idx="5139">
                  <c:v>7.0000999999999998</c:v>
                </c:pt>
                <c:pt idx="5140">
                  <c:v>13.0001</c:v>
                </c:pt>
                <c:pt idx="5141">
                  <c:v>16.0001</c:v>
                </c:pt>
                <c:pt idx="5142">
                  <c:v>14.0001</c:v>
                </c:pt>
                <c:pt idx="5143">
                  <c:v>8.0000999999999998</c:v>
                </c:pt>
                <c:pt idx="5144">
                  <c:v>16.0001</c:v>
                </c:pt>
                <c:pt idx="5145">
                  <c:v>10.0001</c:v>
                </c:pt>
                <c:pt idx="5146">
                  <c:v>11.0001</c:v>
                </c:pt>
                <c:pt idx="5147">
                  <c:v>8.0000999999999998</c:v>
                </c:pt>
                <c:pt idx="5148">
                  <c:v>10.0001</c:v>
                </c:pt>
                <c:pt idx="5149">
                  <c:v>16.0001</c:v>
                </c:pt>
                <c:pt idx="5150">
                  <c:v>5.0000999999999998</c:v>
                </c:pt>
                <c:pt idx="5151">
                  <c:v>9.0000999999999998</c:v>
                </c:pt>
                <c:pt idx="5152">
                  <c:v>8.0000999999999998</c:v>
                </c:pt>
                <c:pt idx="5153">
                  <c:v>6.0000999999999998</c:v>
                </c:pt>
                <c:pt idx="5154">
                  <c:v>7.0000999999999998</c:v>
                </c:pt>
                <c:pt idx="5155">
                  <c:v>9.0000999999999998</c:v>
                </c:pt>
                <c:pt idx="5156">
                  <c:v>4.0000999999999998</c:v>
                </c:pt>
                <c:pt idx="5157">
                  <c:v>5.0000999999999998</c:v>
                </c:pt>
                <c:pt idx="5158">
                  <c:v>6.0000999999999998</c:v>
                </c:pt>
                <c:pt idx="5159">
                  <c:v>6.0000999999999998</c:v>
                </c:pt>
                <c:pt idx="5160">
                  <c:v>14.0001</c:v>
                </c:pt>
                <c:pt idx="5161">
                  <c:v>12.0001</c:v>
                </c:pt>
                <c:pt idx="5162">
                  <c:v>6.0000999999999998</c:v>
                </c:pt>
                <c:pt idx="5163">
                  <c:v>9.0000999999999998</c:v>
                </c:pt>
                <c:pt idx="5164">
                  <c:v>12.0001</c:v>
                </c:pt>
                <c:pt idx="5165">
                  <c:v>8.0000999999999998</c:v>
                </c:pt>
                <c:pt idx="5166">
                  <c:v>4.0000999999999998</c:v>
                </c:pt>
                <c:pt idx="5167">
                  <c:v>14.0001</c:v>
                </c:pt>
                <c:pt idx="5168">
                  <c:v>10.0001</c:v>
                </c:pt>
                <c:pt idx="5169">
                  <c:v>7.0000999999999998</c:v>
                </c:pt>
                <c:pt idx="5170">
                  <c:v>4.0000999999999998</c:v>
                </c:pt>
                <c:pt idx="5171">
                  <c:v>8.0000999999999998</c:v>
                </c:pt>
                <c:pt idx="5172">
                  <c:v>9.0000999999999998</c:v>
                </c:pt>
                <c:pt idx="5173">
                  <c:v>6.0000999999999998</c:v>
                </c:pt>
                <c:pt idx="5174">
                  <c:v>8.0000999999999998</c:v>
                </c:pt>
                <c:pt idx="5175">
                  <c:v>8.0000999999999998</c:v>
                </c:pt>
                <c:pt idx="5176">
                  <c:v>9.0000999999999998</c:v>
                </c:pt>
                <c:pt idx="5177">
                  <c:v>14.0001</c:v>
                </c:pt>
                <c:pt idx="5178">
                  <c:v>11.0001</c:v>
                </c:pt>
                <c:pt idx="5179">
                  <c:v>10.0001</c:v>
                </c:pt>
                <c:pt idx="5180">
                  <c:v>9.0000999999999998</c:v>
                </c:pt>
                <c:pt idx="5181">
                  <c:v>16.0001</c:v>
                </c:pt>
                <c:pt idx="5182">
                  <c:v>12.0001</c:v>
                </c:pt>
                <c:pt idx="5183">
                  <c:v>197.0001</c:v>
                </c:pt>
                <c:pt idx="5184">
                  <c:v>2189.0001000000002</c:v>
                </c:pt>
                <c:pt idx="5185">
                  <c:v>2584.0001000000002</c:v>
                </c:pt>
                <c:pt idx="5186">
                  <c:v>2545.0001000000002</c:v>
                </c:pt>
                <c:pt idx="5187">
                  <c:v>2545.0001000000002</c:v>
                </c:pt>
                <c:pt idx="5188">
                  <c:v>1668.0001</c:v>
                </c:pt>
                <c:pt idx="5189">
                  <c:v>1048.0001</c:v>
                </c:pt>
                <c:pt idx="5190">
                  <c:v>731.00009999999997</c:v>
                </c:pt>
                <c:pt idx="5191">
                  <c:v>302.00009999999997</c:v>
                </c:pt>
                <c:pt idx="5192">
                  <c:v>63.000100000000003</c:v>
                </c:pt>
                <c:pt idx="5193">
                  <c:v>18.0001</c:v>
                </c:pt>
                <c:pt idx="5194">
                  <c:v>15.0001</c:v>
                </c:pt>
                <c:pt idx="5195">
                  <c:v>19.0001</c:v>
                </c:pt>
                <c:pt idx="5196">
                  <c:v>5.0000999999999998</c:v>
                </c:pt>
                <c:pt idx="5197">
                  <c:v>13.0001</c:v>
                </c:pt>
                <c:pt idx="5198">
                  <c:v>7.0000999999999998</c:v>
                </c:pt>
                <c:pt idx="5199">
                  <c:v>8.0000999999999998</c:v>
                </c:pt>
                <c:pt idx="5200">
                  <c:v>7.0000999999999998</c:v>
                </c:pt>
                <c:pt idx="5201">
                  <c:v>8.0000999999999998</c:v>
                </c:pt>
                <c:pt idx="5202">
                  <c:v>6.0000999999999998</c:v>
                </c:pt>
                <c:pt idx="5203">
                  <c:v>3.0001000000000002</c:v>
                </c:pt>
                <c:pt idx="5204">
                  <c:v>6.0000999999999998</c:v>
                </c:pt>
                <c:pt idx="5205">
                  <c:v>4.0000999999999998</c:v>
                </c:pt>
                <c:pt idx="5206">
                  <c:v>5.0000999999999998</c:v>
                </c:pt>
                <c:pt idx="5207">
                  <c:v>6.0000999999999998</c:v>
                </c:pt>
                <c:pt idx="5208">
                  <c:v>3.0001000000000002</c:v>
                </c:pt>
                <c:pt idx="5209">
                  <c:v>1.0001</c:v>
                </c:pt>
                <c:pt idx="5210">
                  <c:v>5.0000999999999998</c:v>
                </c:pt>
                <c:pt idx="5211">
                  <c:v>4.0000999999999998</c:v>
                </c:pt>
                <c:pt idx="5212">
                  <c:v>6.0000999999999998</c:v>
                </c:pt>
                <c:pt idx="5213">
                  <c:v>7.0000999999999998</c:v>
                </c:pt>
                <c:pt idx="5214">
                  <c:v>5.0000999999999998</c:v>
                </c:pt>
                <c:pt idx="5215">
                  <c:v>4.0000999999999998</c:v>
                </c:pt>
                <c:pt idx="5216">
                  <c:v>6.0000999999999998</c:v>
                </c:pt>
                <c:pt idx="5217">
                  <c:v>6.0000999999999998</c:v>
                </c:pt>
                <c:pt idx="5218">
                  <c:v>4.0000999999999998</c:v>
                </c:pt>
                <c:pt idx="5219">
                  <c:v>3.0001000000000002</c:v>
                </c:pt>
                <c:pt idx="5220">
                  <c:v>5.0000999999999998</c:v>
                </c:pt>
                <c:pt idx="5221">
                  <c:v>3.0001000000000002</c:v>
                </c:pt>
                <c:pt idx="5222">
                  <c:v>2.0001000000000002</c:v>
                </c:pt>
                <c:pt idx="5223">
                  <c:v>2.0001000000000002</c:v>
                </c:pt>
                <c:pt idx="5224">
                  <c:v>6.0000999999999998</c:v>
                </c:pt>
                <c:pt idx="5225">
                  <c:v>3.0001000000000002</c:v>
                </c:pt>
                <c:pt idx="5226">
                  <c:v>6.0000999999999998</c:v>
                </c:pt>
                <c:pt idx="5227">
                  <c:v>5.0000999999999998</c:v>
                </c:pt>
                <c:pt idx="5228">
                  <c:v>4.0000999999999998</c:v>
                </c:pt>
                <c:pt idx="5229">
                  <c:v>5.0000999999999998</c:v>
                </c:pt>
                <c:pt idx="5230">
                  <c:v>2.0001000000000002</c:v>
                </c:pt>
                <c:pt idx="5231">
                  <c:v>5.0000999999999998</c:v>
                </c:pt>
                <c:pt idx="5232">
                  <c:v>2.0001000000000002</c:v>
                </c:pt>
                <c:pt idx="5233">
                  <c:v>7.0000999999999998</c:v>
                </c:pt>
                <c:pt idx="5234">
                  <c:v>2.0001000000000002</c:v>
                </c:pt>
                <c:pt idx="5235">
                  <c:v>7.0000999999999998</c:v>
                </c:pt>
                <c:pt idx="5236">
                  <c:v>2.0001000000000002</c:v>
                </c:pt>
                <c:pt idx="5237">
                  <c:v>5.0000999999999998</c:v>
                </c:pt>
                <c:pt idx="5238">
                  <c:v>3.0001000000000002</c:v>
                </c:pt>
                <c:pt idx="5239">
                  <c:v>3.0001000000000002</c:v>
                </c:pt>
                <c:pt idx="5240">
                  <c:v>2.0001000000000002</c:v>
                </c:pt>
                <c:pt idx="5241">
                  <c:v>3.0001000000000002</c:v>
                </c:pt>
                <c:pt idx="5242">
                  <c:v>1.0001</c:v>
                </c:pt>
                <c:pt idx="5243">
                  <c:v>4.0000999999999998</c:v>
                </c:pt>
                <c:pt idx="5244">
                  <c:v>2.0001000000000002</c:v>
                </c:pt>
                <c:pt idx="5245">
                  <c:v>1E-4</c:v>
                </c:pt>
                <c:pt idx="5246">
                  <c:v>1.0001</c:v>
                </c:pt>
                <c:pt idx="5247">
                  <c:v>1.0001</c:v>
                </c:pt>
                <c:pt idx="5248">
                  <c:v>4.0000999999999998</c:v>
                </c:pt>
                <c:pt idx="5249">
                  <c:v>8.0000999999999998</c:v>
                </c:pt>
                <c:pt idx="5250">
                  <c:v>3.0001000000000002</c:v>
                </c:pt>
                <c:pt idx="5251">
                  <c:v>6.0000999999999998</c:v>
                </c:pt>
                <c:pt idx="5252">
                  <c:v>42.000100000000003</c:v>
                </c:pt>
                <c:pt idx="5253">
                  <c:v>109.0001</c:v>
                </c:pt>
                <c:pt idx="5254">
                  <c:v>121.0001</c:v>
                </c:pt>
                <c:pt idx="5255">
                  <c:v>106.0001</c:v>
                </c:pt>
                <c:pt idx="5256">
                  <c:v>92.000100000000003</c:v>
                </c:pt>
                <c:pt idx="5257">
                  <c:v>70.000100000000003</c:v>
                </c:pt>
                <c:pt idx="5258">
                  <c:v>72.000100000000003</c:v>
                </c:pt>
                <c:pt idx="5259">
                  <c:v>32.000100000000003</c:v>
                </c:pt>
                <c:pt idx="5260">
                  <c:v>16.0001</c:v>
                </c:pt>
                <c:pt idx="5261">
                  <c:v>14.0001</c:v>
                </c:pt>
                <c:pt idx="5262">
                  <c:v>8.0000999999999998</c:v>
                </c:pt>
                <c:pt idx="5263">
                  <c:v>1.0001</c:v>
                </c:pt>
                <c:pt idx="5264">
                  <c:v>2.0001000000000002</c:v>
                </c:pt>
                <c:pt idx="5265">
                  <c:v>5.0000999999999998</c:v>
                </c:pt>
                <c:pt idx="5266">
                  <c:v>6.0000999999999998</c:v>
                </c:pt>
                <c:pt idx="5267">
                  <c:v>3.0001000000000002</c:v>
                </c:pt>
                <c:pt idx="5268">
                  <c:v>4.0000999999999998</c:v>
                </c:pt>
                <c:pt idx="5269">
                  <c:v>1.0001</c:v>
                </c:pt>
                <c:pt idx="5270">
                  <c:v>3.0001000000000002</c:v>
                </c:pt>
                <c:pt idx="5271">
                  <c:v>2.0001000000000002</c:v>
                </c:pt>
                <c:pt idx="5272">
                  <c:v>1E-4</c:v>
                </c:pt>
                <c:pt idx="5273">
                  <c:v>5.0000999999999998</c:v>
                </c:pt>
                <c:pt idx="5274">
                  <c:v>4.0000999999999998</c:v>
                </c:pt>
                <c:pt idx="5275">
                  <c:v>4.0000999999999998</c:v>
                </c:pt>
                <c:pt idx="5276">
                  <c:v>6.0000999999999998</c:v>
                </c:pt>
                <c:pt idx="5277">
                  <c:v>1.0001</c:v>
                </c:pt>
                <c:pt idx="5278">
                  <c:v>3.0001000000000002</c:v>
                </c:pt>
                <c:pt idx="5279">
                  <c:v>1E-4</c:v>
                </c:pt>
                <c:pt idx="5280">
                  <c:v>4.0000999999999998</c:v>
                </c:pt>
                <c:pt idx="5281">
                  <c:v>2.0001000000000002</c:v>
                </c:pt>
                <c:pt idx="5282">
                  <c:v>1E-4</c:v>
                </c:pt>
                <c:pt idx="5283">
                  <c:v>1E-4</c:v>
                </c:pt>
                <c:pt idx="5284">
                  <c:v>3.0001000000000002</c:v>
                </c:pt>
                <c:pt idx="5285">
                  <c:v>4.0000999999999998</c:v>
                </c:pt>
                <c:pt idx="5286">
                  <c:v>2.0001000000000002</c:v>
                </c:pt>
                <c:pt idx="5287">
                  <c:v>5.0000999999999998</c:v>
                </c:pt>
                <c:pt idx="5288">
                  <c:v>5.0000999999999998</c:v>
                </c:pt>
                <c:pt idx="5289">
                  <c:v>6.0000999999999998</c:v>
                </c:pt>
                <c:pt idx="5290">
                  <c:v>3.0001000000000002</c:v>
                </c:pt>
                <c:pt idx="5291">
                  <c:v>2.0001000000000002</c:v>
                </c:pt>
                <c:pt idx="5292">
                  <c:v>1E-4</c:v>
                </c:pt>
                <c:pt idx="5293">
                  <c:v>5.0000999999999998</c:v>
                </c:pt>
                <c:pt idx="5294">
                  <c:v>2.0001000000000002</c:v>
                </c:pt>
                <c:pt idx="5295">
                  <c:v>1.0001</c:v>
                </c:pt>
                <c:pt idx="5296">
                  <c:v>2.0001000000000002</c:v>
                </c:pt>
                <c:pt idx="5297">
                  <c:v>4.0000999999999998</c:v>
                </c:pt>
                <c:pt idx="5298">
                  <c:v>2.0001000000000002</c:v>
                </c:pt>
                <c:pt idx="5299">
                  <c:v>2.0001000000000002</c:v>
                </c:pt>
                <c:pt idx="5300">
                  <c:v>3.0001000000000002</c:v>
                </c:pt>
                <c:pt idx="5301">
                  <c:v>1.0001</c:v>
                </c:pt>
                <c:pt idx="5302">
                  <c:v>2.0001000000000002</c:v>
                </c:pt>
                <c:pt idx="5303">
                  <c:v>2.0001000000000002</c:v>
                </c:pt>
                <c:pt idx="5304">
                  <c:v>3.0001000000000002</c:v>
                </c:pt>
                <c:pt idx="5305">
                  <c:v>1E-4</c:v>
                </c:pt>
                <c:pt idx="5306">
                  <c:v>3.0001000000000002</c:v>
                </c:pt>
                <c:pt idx="5307">
                  <c:v>2.0001000000000002</c:v>
                </c:pt>
                <c:pt idx="5308">
                  <c:v>5.0000999999999998</c:v>
                </c:pt>
                <c:pt idx="5309">
                  <c:v>4.0000999999999998</c:v>
                </c:pt>
                <c:pt idx="5310">
                  <c:v>1E-4</c:v>
                </c:pt>
                <c:pt idx="5311">
                  <c:v>1.0001</c:v>
                </c:pt>
                <c:pt idx="5312">
                  <c:v>3.0001000000000002</c:v>
                </c:pt>
                <c:pt idx="5313">
                  <c:v>1E-4</c:v>
                </c:pt>
                <c:pt idx="5314">
                  <c:v>2.0001000000000002</c:v>
                </c:pt>
                <c:pt idx="5315">
                  <c:v>1.0001</c:v>
                </c:pt>
                <c:pt idx="5316">
                  <c:v>3.0001000000000002</c:v>
                </c:pt>
                <c:pt idx="5317">
                  <c:v>2.0001000000000002</c:v>
                </c:pt>
                <c:pt idx="5318">
                  <c:v>3.0001000000000002</c:v>
                </c:pt>
                <c:pt idx="5319">
                  <c:v>33.000100000000003</c:v>
                </c:pt>
                <c:pt idx="5320">
                  <c:v>52.000100000000003</c:v>
                </c:pt>
                <c:pt idx="5321">
                  <c:v>64.000100000000003</c:v>
                </c:pt>
                <c:pt idx="5322">
                  <c:v>37.000100000000003</c:v>
                </c:pt>
                <c:pt idx="5323">
                  <c:v>34.000100000000003</c:v>
                </c:pt>
                <c:pt idx="5324">
                  <c:v>17.0001</c:v>
                </c:pt>
                <c:pt idx="5325">
                  <c:v>18.0001</c:v>
                </c:pt>
                <c:pt idx="5326">
                  <c:v>20.0001</c:v>
                </c:pt>
                <c:pt idx="5327">
                  <c:v>7.0000999999999998</c:v>
                </c:pt>
                <c:pt idx="5328">
                  <c:v>3.0001000000000002</c:v>
                </c:pt>
                <c:pt idx="5329">
                  <c:v>3.0001000000000002</c:v>
                </c:pt>
                <c:pt idx="5330">
                  <c:v>1.0001</c:v>
                </c:pt>
                <c:pt idx="5331">
                  <c:v>1E-4</c:v>
                </c:pt>
                <c:pt idx="5332">
                  <c:v>2.0001000000000002</c:v>
                </c:pt>
                <c:pt idx="5333">
                  <c:v>2.0001000000000002</c:v>
                </c:pt>
                <c:pt idx="5334">
                  <c:v>2.0001000000000002</c:v>
                </c:pt>
                <c:pt idx="5335">
                  <c:v>2.0001000000000002</c:v>
                </c:pt>
                <c:pt idx="5336">
                  <c:v>1E-4</c:v>
                </c:pt>
                <c:pt idx="5337">
                  <c:v>1.0001</c:v>
                </c:pt>
                <c:pt idx="5338">
                  <c:v>1E-4</c:v>
                </c:pt>
                <c:pt idx="5339">
                  <c:v>1.0001</c:v>
                </c:pt>
                <c:pt idx="5340">
                  <c:v>1.0001</c:v>
                </c:pt>
                <c:pt idx="5341">
                  <c:v>1.0001</c:v>
                </c:pt>
                <c:pt idx="5342">
                  <c:v>1.0001</c:v>
                </c:pt>
                <c:pt idx="5343">
                  <c:v>1.0001</c:v>
                </c:pt>
                <c:pt idx="5344">
                  <c:v>4.0000999999999998</c:v>
                </c:pt>
                <c:pt idx="5345">
                  <c:v>3.0001000000000002</c:v>
                </c:pt>
                <c:pt idx="5346">
                  <c:v>2.0001000000000002</c:v>
                </c:pt>
                <c:pt idx="5347">
                  <c:v>5.0000999999999998</c:v>
                </c:pt>
                <c:pt idx="5348">
                  <c:v>2.0001000000000002</c:v>
                </c:pt>
                <c:pt idx="5349">
                  <c:v>1.0001</c:v>
                </c:pt>
                <c:pt idx="5350">
                  <c:v>2.0001000000000002</c:v>
                </c:pt>
                <c:pt idx="5351">
                  <c:v>2.0001000000000002</c:v>
                </c:pt>
                <c:pt idx="5352">
                  <c:v>1.0001</c:v>
                </c:pt>
                <c:pt idx="5353">
                  <c:v>1.0001</c:v>
                </c:pt>
                <c:pt idx="5354">
                  <c:v>1.0001</c:v>
                </c:pt>
                <c:pt idx="5355">
                  <c:v>2.0001000000000002</c:v>
                </c:pt>
                <c:pt idx="5356">
                  <c:v>1.0001</c:v>
                </c:pt>
                <c:pt idx="5357">
                  <c:v>1.0001</c:v>
                </c:pt>
                <c:pt idx="5358">
                  <c:v>1E-4</c:v>
                </c:pt>
                <c:pt idx="5359">
                  <c:v>2.0001000000000002</c:v>
                </c:pt>
                <c:pt idx="5360">
                  <c:v>1.0001</c:v>
                </c:pt>
                <c:pt idx="5361">
                  <c:v>1E-4</c:v>
                </c:pt>
                <c:pt idx="5362">
                  <c:v>1.0001</c:v>
                </c:pt>
                <c:pt idx="5363">
                  <c:v>3.0001000000000002</c:v>
                </c:pt>
                <c:pt idx="5364">
                  <c:v>2.0001000000000002</c:v>
                </c:pt>
                <c:pt idx="5365">
                  <c:v>3.0001000000000002</c:v>
                </c:pt>
                <c:pt idx="5366">
                  <c:v>1E-4</c:v>
                </c:pt>
                <c:pt idx="5367">
                  <c:v>1E-4</c:v>
                </c:pt>
                <c:pt idx="5368">
                  <c:v>1.0001</c:v>
                </c:pt>
                <c:pt idx="5369">
                  <c:v>1.0001</c:v>
                </c:pt>
                <c:pt idx="5370">
                  <c:v>1E-4</c:v>
                </c:pt>
                <c:pt idx="5371">
                  <c:v>1.0001</c:v>
                </c:pt>
                <c:pt idx="5372">
                  <c:v>1.0001</c:v>
                </c:pt>
                <c:pt idx="5373">
                  <c:v>1E-4</c:v>
                </c:pt>
                <c:pt idx="5374">
                  <c:v>2.0001000000000002</c:v>
                </c:pt>
                <c:pt idx="5375">
                  <c:v>1E-4</c:v>
                </c:pt>
                <c:pt idx="5376">
                  <c:v>1E-4</c:v>
                </c:pt>
                <c:pt idx="5377">
                  <c:v>1E-4</c:v>
                </c:pt>
                <c:pt idx="5378">
                  <c:v>1.0001</c:v>
                </c:pt>
                <c:pt idx="5379">
                  <c:v>1E-4</c:v>
                </c:pt>
                <c:pt idx="5380">
                  <c:v>1.0001</c:v>
                </c:pt>
                <c:pt idx="5381">
                  <c:v>1E-4</c:v>
                </c:pt>
                <c:pt idx="5382">
                  <c:v>1E-4</c:v>
                </c:pt>
                <c:pt idx="5383">
                  <c:v>2.0001000000000002</c:v>
                </c:pt>
                <c:pt idx="5384">
                  <c:v>1E-4</c:v>
                </c:pt>
                <c:pt idx="5385">
                  <c:v>1E-4</c:v>
                </c:pt>
                <c:pt idx="5386">
                  <c:v>6.0000999999999998</c:v>
                </c:pt>
                <c:pt idx="5387">
                  <c:v>6.0000999999999998</c:v>
                </c:pt>
                <c:pt idx="5388">
                  <c:v>15.0001</c:v>
                </c:pt>
                <c:pt idx="5389">
                  <c:v>9.0000999999999998</c:v>
                </c:pt>
                <c:pt idx="5390">
                  <c:v>8.0000999999999998</c:v>
                </c:pt>
                <c:pt idx="5391">
                  <c:v>10.0001</c:v>
                </c:pt>
                <c:pt idx="5392">
                  <c:v>10.0001</c:v>
                </c:pt>
                <c:pt idx="5393">
                  <c:v>26.0001</c:v>
                </c:pt>
                <c:pt idx="5394">
                  <c:v>7.0000999999999998</c:v>
                </c:pt>
                <c:pt idx="5395">
                  <c:v>9.0000999999999998</c:v>
                </c:pt>
                <c:pt idx="5396">
                  <c:v>16.0001</c:v>
                </c:pt>
                <c:pt idx="5397">
                  <c:v>5.0000999999999998</c:v>
                </c:pt>
                <c:pt idx="5398">
                  <c:v>2.0001000000000002</c:v>
                </c:pt>
                <c:pt idx="5399">
                  <c:v>1E-4</c:v>
                </c:pt>
                <c:pt idx="5400">
                  <c:v>3.0001000000000002</c:v>
                </c:pt>
                <c:pt idx="5401">
                  <c:v>1.0001</c:v>
                </c:pt>
                <c:pt idx="5402">
                  <c:v>3.0001000000000002</c:v>
                </c:pt>
                <c:pt idx="5403">
                  <c:v>3.0001000000000002</c:v>
                </c:pt>
                <c:pt idx="5404">
                  <c:v>1.0001</c:v>
                </c:pt>
                <c:pt idx="5405">
                  <c:v>1E-4</c:v>
                </c:pt>
                <c:pt idx="5406">
                  <c:v>1.0001</c:v>
                </c:pt>
                <c:pt idx="5407">
                  <c:v>2.0001000000000002</c:v>
                </c:pt>
                <c:pt idx="5408">
                  <c:v>1.0001</c:v>
                </c:pt>
                <c:pt idx="5409">
                  <c:v>1.0001</c:v>
                </c:pt>
                <c:pt idx="5410">
                  <c:v>1.0001</c:v>
                </c:pt>
                <c:pt idx="5411">
                  <c:v>1E-4</c:v>
                </c:pt>
                <c:pt idx="5412">
                  <c:v>4.0000999999999998</c:v>
                </c:pt>
                <c:pt idx="5413">
                  <c:v>1E-4</c:v>
                </c:pt>
                <c:pt idx="5414">
                  <c:v>1.0001</c:v>
                </c:pt>
                <c:pt idx="5415">
                  <c:v>1.0001</c:v>
                </c:pt>
                <c:pt idx="5416">
                  <c:v>1.0001</c:v>
                </c:pt>
                <c:pt idx="5417">
                  <c:v>1.0001</c:v>
                </c:pt>
                <c:pt idx="5418">
                  <c:v>1.0001</c:v>
                </c:pt>
                <c:pt idx="5419">
                  <c:v>1.0001</c:v>
                </c:pt>
                <c:pt idx="5420">
                  <c:v>1.0001</c:v>
                </c:pt>
                <c:pt idx="5421">
                  <c:v>1.0001</c:v>
                </c:pt>
                <c:pt idx="5422">
                  <c:v>1E-4</c:v>
                </c:pt>
                <c:pt idx="5423">
                  <c:v>1.0001</c:v>
                </c:pt>
                <c:pt idx="5424">
                  <c:v>1.0001</c:v>
                </c:pt>
                <c:pt idx="5425">
                  <c:v>1E-4</c:v>
                </c:pt>
                <c:pt idx="5426">
                  <c:v>1E-4</c:v>
                </c:pt>
                <c:pt idx="5427">
                  <c:v>1E-4</c:v>
                </c:pt>
                <c:pt idx="5428">
                  <c:v>1.0001</c:v>
                </c:pt>
                <c:pt idx="5429">
                  <c:v>3.0001000000000002</c:v>
                </c:pt>
                <c:pt idx="5430">
                  <c:v>1E-4</c:v>
                </c:pt>
                <c:pt idx="5431">
                  <c:v>1E-4</c:v>
                </c:pt>
                <c:pt idx="5432">
                  <c:v>1.0001</c:v>
                </c:pt>
                <c:pt idx="5433">
                  <c:v>1.0001</c:v>
                </c:pt>
                <c:pt idx="5434">
                  <c:v>4.0000999999999998</c:v>
                </c:pt>
                <c:pt idx="5435">
                  <c:v>1E-4</c:v>
                </c:pt>
                <c:pt idx="5436">
                  <c:v>1.0001</c:v>
                </c:pt>
                <c:pt idx="5437">
                  <c:v>1.0001</c:v>
                </c:pt>
                <c:pt idx="5438">
                  <c:v>1E-4</c:v>
                </c:pt>
                <c:pt idx="5439">
                  <c:v>6.0000999999999998</c:v>
                </c:pt>
                <c:pt idx="5440">
                  <c:v>1.0001</c:v>
                </c:pt>
                <c:pt idx="5441">
                  <c:v>1E-4</c:v>
                </c:pt>
                <c:pt idx="5442">
                  <c:v>1.0001</c:v>
                </c:pt>
                <c:pt idx="5443">
                  <c:v>1E-4</c:v>
                </c:pt>
                <c:pt idx="5444">
                  <c:v>2.0001000000000002</c:v>
                </c:pt>
                <c:pt idx="5445">
                  <c:v>1E-4</c:v>
                </c:pt>
                <c:pt idx="5446">
                  <c:v>2.0001000000000002</c:v>
                </c:pt>
                <c:pt idx="5447">
                  <c:v>2.0001000000000002</c:v>
                </c:pt>
                <c:pt idx="5448">
                  <c:v>1.0001</c:v>
                </c:pt>
                <c:pt idx="5449">
                  <c:v>2.0001000000000002</c:v>
                </c:pt>
                <c:pt idx="5450">
                  <c:v>3.0001000000000002</c:v>
                </c:pt>
                <c:pt idx="5451">
                  <c:v>5.0000999999999998</c:v>
                </c:pt>
                <c:pt idx="5452">
                  <c:v>209.0001</c:v>
                </c:pt>
                <c:pt idx="5453">
                  <c:v>306.00009999999997</c:v>
                </c:pt>
                <c:pt idx="5454">
                  <c:v>268.00009999999997</c:v>
                </c:pt>
                <c:pt idx="5455">
                  <c:v>269.00009999999997</c:v>
                </c:pt>
                <c:pt idx="5456">
                  <c:v>224.0001</c:v>
                </c:pt>
                <c:pt idx="5457">
                  <c:v>142.0001</c:v>
                </c:pt>
                <c:pt idx="5458">
                  <c:v>95.000100000000003</c:v>
                </c:pt>
                <c:pt idx="5459">
                  <c:v>45.000100000000003</c:v>
                </c:pt>
                <c:pt idx="5460">
                  <c:v>22.0001</c:v>
                </c:pt>
                <c:pt idx="5461">
                  <c:v>1.0001</c:v>
                </c:pt>
                <c:pt idx="5462">
                  <c:v>5.0000999999999998</c:v>
                </c:pt>
                <c:pt idx="5463">
                  <c:v>5.0000999999999998</c:v>
                </c:pt>
                <c:pt idx="5464">
                  <c:v>2.0001000000000002</c:v>
                </c:pt>
                <c:pt idx="5465">
                  <c:v>2.0001000000000002</c:v>
                </c:pt>
                <c:pt idx="5466">
                  <c:v>2.0001000000000002</c:v>
                </c:pt>
                <c:pt idx="5467">
                  <c:v>1E-4</c:v>
                </c:pt>
                <c:pt idx="5468">
                  <c:v>1E-4</c:v>
                </c:pt>
                <c:pt idx="5469">
                  <c:v>1.0001</c:v>
                </c:pt>
                <c:pt idx="5470">
                  <c:v>1.0001</c:v>
                </c:pt>
                <c:pt idx="5471">
                  <c:v>1E-4</c:v>
                </c:pt>
                <c:pt idx="5472">
                  <c:v>1.0001</c:v>
                </c:pt>
                <c:pt idx="5473">
                  <c:v>1E-4</c:v>
                </c:pt>
                <c:pt idx="5474">
                  <c:v>1E-4</c:v>
                </c:pt>
                <c:pt idx="5475">
                  <c:v>1E-4</c:v>
                </c:pt>
                <c:pt idx="5476">
                  <c:v>1.0001</c:v>
                </c:pt>
                <c:pt idx="5477">
                  <c:v>1.0001</c:v>
                </c:pt>
                <c:pt idx="5478">
                  <c:v>4.0000999999999998</c:v>
                </c:pt>
                <c:pt idx="5479">
                  <c:v>1.0001</c:v>
                </c:pt>
                <c:pt idx="5480">
                  <c:v>1E-4</c:v>
                </c:pt>
                <c:pt idx="5481">
                  <c:v>1E-4</c:v>
                </c:pt>
                <c:pt idx="5482">
                  <c:v>1.0001</c:v>
                </c:pt>
                <c:pt idx="5483">
                  <c:v>1E-4</c:v>
                </c:pt>
                <c:pt idx="5484">
                  <c:v>1.0001</c:v>
                </c:pt>
                <c:pt idx="5485">
                  <c:v>1.0001</c:v>
                </c:pt>
                <c:pt idx="5486">
                  <c:v>1.0001</c:v>
                </c:pt>
                <c:pt idx="5487">
                  <c:v>3.0001000000000002</c:v>
                </c:pt>
                <c:pt idx="5488">
                  <c:v>3.0001000000000002</c:v>
                </c:pt>
                <c:pt idx="5489">
                  <c:v>1E-4</c:v>
                </c:pt>
                <c:pt idx="5490">
                  <c:v>4.0000999999999998</c:v>
                </c:pt>
                <c:pt idx="5491">
                  <c:v>1.0001</c:v>
                </c:pt>
                <c:pt idx="5492">
                  <c:v>1.0001</c:v>
                </c:pt>
                <c:pt idx="5493">
                  <c:v>1.0001</c:v>
                </c:pt>
                <c:pt idx="5494">
                  <c:v>2.0001000000000002</c:v>
                </c:pt>
                <c:pt idx="5495">
                  <c:v>1.0001</c:v>
                </c:pt>
                <c:pt idx="5496">
                  <c:v>1.0001</c:v>
                </c:pt>
                <c:pt idx="5497">
                  <c:v>2.0001000000000002</c:v>
                </c:pt>
                <c:pt idx="5498">
                  <c:v>1E-4</c:v>
                </c:pt>
                <c:pt idx="5499">
                  <c:v>2.0001000000000002</c:v>
                </c:pt>
                <c:pt idx="5500">
                  <c:v>1.0001</c:v>
                </c:pt>
                <c:pt idx="5501">
                  <c:v>2.0001000000000002</c:v>
                </c:pt>
                <c:pt idx="5502">
                  <c:v>5.0000999999999998</c:v>
                </c:pt>
                <c:pt idx="5503">
                  <c:v>3.0001000000000002</c:v>
                </c:pt>
                <c:pt idx="5504">
                  <c:v>2.0001000000000002</c:v>
                </c:pt>
                <c:pt idx="5505">
                  <c:v>1.0001</c:v>
                </c:pt>
                <c:pt idx="5506">
                  <c:v>1E-4</c:v>
                </c:pt>
                <c:pt idx="5507">
                  <c:v>1.0001</c:v>
                </c:pt>
                <c:pt idx="5508">
                  <c:v>4.0000999999999998</c:v>
                </c:pt>
                <c:pt idx="5509">
                  <c:v>3.0001000000000002</c:v>
                </c:pt>
                <c:pt idx="5510">
                  <c:v>1E-4</c:v>
                </c:pt>
                <c:pt idx="5511">
                  <c:v>1.0001</c:v>
                </c:pt>
                <c:pt idx="5512">
                  <c:v>2.0001000000000002</c:v>
                </c:pt>
                <c:pt idx="5513">
                  <c:v>1.0001</c:v>
                </c:pt>
                <c:pt idx="5514">
                  <c:v>1.0001</c:v>
                </c:pt>
                <c:pt idx="5515">
                  <c:v>1.0001</c:v>
                </c:pt>
                <c:pt idx="5516">
                  <c:v>4.0000999999999998</c:v>
                </c:pt>
                <c:pt idx="5517">
                  <c:v>27.0001</c:v>
                </c:pt>
                <c:pt idx="5518">
                  <c:v>117.0001</c:v>
                </c:pt>
                <c:pt idx="5519">
                  <c:v>110.0001</c:v>
                </c:pt>
                <c:pt idx="5520">
                  <c:v>101.0001</c:v>
                </c:pt>
                <c:pt idx="5521">
                  <c:v>92.000100000000003</c:v>
                </c:pt>
                <c:pt idx="5522">
                  <c:v>74.000100000000003</c:v>
                </c:pt>
                <c:pt idx="5523">
                  <c:v>36.000100000000003</c:v>
                </c:pt>
                <c:pt idx="5524">
                  <c:v>27.0001</c:v>
                </c:pt>
                <c:pt idx="5525">
                  <c:v>32.000100000000003</c:v>
                </c:pt>
                <c:pt idx="5526">
                  <c:v>50.000100000000003</c:v>
                </c:pt>
                <c:pt idx="5527">
                  <c:v>17.0001</c:v>
                </c:pt>
                <c:pt idx="5528">
                  <c:v>8.0000999999999998</c:v>
                </c:pt>
                <c:pt idx="5529">
                  <c:v>14.0001</c:v>
                </c:pt>
                <c:pt idx="5530">
                  <c:v>6.0000999999999998</c:v>
                </c:pt>
                <c:pt idx="5531">
                  <c:v>1.0001</c:v>
                </c:pt>
                <c:pt idx="5532">
                  <c:v>6.0000999999999998</c:v>
                </c:pt>
                <c:pt idx="5533">
                  <c:v>1.0001</c:v>
                </c:pt>
                <c:pt idx="5534">
                  <c:v>3.0001000000000002</c:v>
                </c:pt>
                <c:pt idx="5535">
                  <c:v>1.0001</c:v>
                </c:pt>
                <c:pt idx="5536">
                  <c:v>1.0001</c:v>
                </c:pt>
                <c:pt idx="5537">
                  <c:v>1.0001</c:v>
                </c:pt>
                <c:pt idx="5538">
                  <c:v>3.0001000000000002</c:v>
                </c:pt>
                <c:pt idx="5539">
                  <c:v>2.0001000000000002</c:v>
                </c:pt>
                <c:pt idx="5540">
                  <c:v>1E-4</c:v>
                </c:pt>
                <c:pt idx="5541">
                  <c:v>1.0001</c:v>
                </c:pt>
                <c:pt idx="5542">
                  <c:v>4.0000999999999998</c:v>
                </c:pt>
                <c:pt idx="5543">
                  <c:v>1E-4</c:v>
                </c:pt>
                <c:pt idx="5544">
                  <c:v>2.0001000000000002</c:v>
                </c:pt>
                <c:pt idx="5545">
                  <c:v>1.0001</c:v>
                </c:pt>
                <c:pt idx="5546">
                  <c:v>2.0001000000000002</c:v>
                </c:pt>
                <c:pt idx="5547">
                  <c:v>4.0000999999999998</c:v>
                </c:pt>
                <c:pt idx="5548">
                  <c:v>4.0000999999999998</c:v>
                </c:pt>
                <c:pt idx="5549">
                  <c:v>2.0001000000000002</c:v>
                </c:pt>
                <c:pt idx="5550">
                  <c:v>3.0001000000000002</c:v>
                </c:pt>
                <c:pt idx="5551">
                  <c:v>3.0001000000000002</c:v>
                </c:pt>
                <c:pt idx="5552">
                  <c:v>1.0001</c:v>
                </c:pt>
                <c:pt idx="5553">
                  <c:v>1E-4</c:v>
                </c:pt>
                <c:pt idx="5554">
                  <c:v>1E-4</c:v>
                </c:pt>
                <c:pt idx="5555">
                  <c:v>1.0001</c:v>
                </c:pt>
                <c:pt idx="5556">
                  <c:v>2.0001000000000002</c:v>
                </c:pt>
                <c:pt idx="5557">
                  <c:v>3.0001000000000002</c:v>
                </c:pt>
                <c:pt idx="5558">
                  <c:v>3.0001000000000002</c:v>
                </c:pt>
                <c:pt idx="5559">
                  <c:v>2.0001000000000002</c:v>
                </c:pt>
                <c:pt idx="5560">
                  <c:v>3.0001000000000002</c:v>
                </c:pt>
                <c:pt idx="5561">
                  <c:v>1E-4</c:v>
                </c:pt>
                <c:pt idx="5562">
                  <c:v>3.0001000000000002</c:v>
                </c:pt>
                <c:pt idx="5563">
                  <c:v>1.0001</c:v>
                </c:pt>
                <c:pt idx="5564">
                  <c:v>4.0000999999999998</c:v>
                </c:pt>
                <c:pt idx="5565">
                  <c:v>2.0001000000000002</c:v>
                </c:pt>
                <c:pt idx="5566">
                  <c:v>1E-4</c:v>
                </c:pt>
                <c:pt idx="5567">
                  <c:v>3.0001000000000002</c:v>
                </c:pt>
                <c:pt idx="5568">
                  <c:v>1.0001</c:v>
                </c:pt>
                <c:pt idx="5569">
                  <c:v>3.0001000000000002</c:v>
                </c:pt>
                <c:pt idx="5570">
                  <c:v>7.0000999999999998</c:v>
                </c:pt>
                <c:pt idx="5571">
                  <c:v>6.0000999999999998</c:v>
                </c:pt>
                <c:pt idx="5572">
                  <c:v>6.0000999999999998</c:v>
                </c:pt>
                <c:pt idx="5573">
                  <c:v>7.0000999999999998</c:v>
                </c:pt>
                <c:pt idx="5574">
                  <c:v>5.0000999999999998</c:v>
                </c:pt>
                <c:pt idx="5575">
                  <c:v>4.0000999999999998</c:v>
                </c:pt>
                <c:pt idx="5576">
                  <c:v>5.0000999999999998</c:v>
                </c:pt>
                <c:pt idx="5577">
                  <c:v>6.0000999999999998</c:v>
                </c:pt>
                <c:pt idx="5578">
                  <c:v>8.0000999999999998</c:v>
                </c:pt>
                <c:pt idx="5579">
                  <c:v>14.0001</c:v>
                </c:pt>
                <c:pt idx="5580">
                  <c:v>10.0001</c:v>
                </c:pt>
                <c:pt idx="5581">
                  <c:v>33.000100000000003</c:v>
                </c:pt>
                <c:pt idx="5582">
                  <c:v>2468.0001000000002</c:v>
                </c:pt>
                <c:pt idx="5583">
                  <c:v>4943.0001000000002</c:v>
                </c:pt>
                <c:pt idx="5584">
                  <c:v>4209.0001000000002</c:v>
                </c:pt>
                <c:pt idx="5585">
                  <c:v>4233.0001000000002</c:v>
                </c:pt>
                <c:pt idx="5586">
                  <c:v>3772.0001000000002</c:v>
                </c:pt>
                <c:pt idx="5587">
                  <c:v>2301.0001000000002</c:v>
                </c:pt>
                <c:pt idx="5588">
                  <c:v>1450.0001</c:v>
                </c:pt>
                <c:pt idx="5589">
                  <c:v>897.00009999999997</c:v>
                </c:pt>
                <c:pt idx="5590">
                  <c:v>307.00009999999997</c:v>
                </c:pt>
                <c:pt idx="5591">
                  <c:v>46.000100000000003</c:v>
                </c:pt>
                <c:pt idx="5592">
                  <c:v>10.0001</c:v>
                </c:pt>
                <c:pt idx="5593">
                  <c:v>7.0000999999999998</c:v>
                </c:pt>
                <c:pt idx="5594">
                  <c:v>2.0001000000000002</c:v>
                </c:pt>
                <c:pt idx="5595">
                  <c:v>2.0001000000000002</c:v>
                </c:pt>
                <c:pt idx="5596">
                  <c:v>4.0000999999999998</c:v>
                </c:pt>
                <c:pt idx="5597">
                  <c:v>5.0000999999999998</c:v>
                </c:pt>
                <c:pt idx="5598">
                  <c:v>1.0001</c:v>
                </c:pt>
                <c:pt idx="5599">
                  <c:v>6.0000999999999998</c:v>
                </c:pt>
                <c:pt idx="5600">
                  <c:v>3.0001000000000002</c:v>
                </c:pt>
                <c:pt idx="5601">
                  <c:v>5.0000999999999998</c:v>
                </c:pt>
                <c:pt idx="5602">
                  <c:v>1E-4</c:v>
                </c:pt>
                <c:pt idx="5603">
                  <c:v>4.0000999999999998</c:v>
                </c:pt>
                <c:pt idx="5604">
                  <c:v>3.0001000000000002</c:v>
                </c:pt>
                <c:pt idx="5605">
                  <c:v>2.0001000000000002</c:v>
                </c:pt>
                <c:pt idx="5606">
                  <c:v>3.0001000000000002</c:v>
                </c:pt>
                <c:pt idx="5607">
                  <c:v>3.0001000000000002</c:v>
                </c:pt>
                <c:pt idx="5608">
                  <c:v>1.0001</c:v>
                </c:pt>
                <c:pt idx="5609">
                  <c:v>3.0001000000000002</c:v>
                </c:pt>
                <c:pt idx="5610">
                  <c:v>2.0001000000000002</c:v>
                </c:pt>
                <c:pt idx="5611">
                  <c:v>1.0001</c:v>
                </c:pt>
                <c:pt idx="5612">
                  <c:v>1.0001</c:v>
                </c:pt>
                <c:pt idx="5613">
                  <c:v>3.0001000000000002</c:v>
                </c:pt>
                <c:pt idx="5614">
                  <c:v>2.0001000000000002</c:v>
                </c:pt>
                <c:pt idx="5615">
                  <c:v>1.0001</c:v>
                </c:pt>
                <c:pt idx="5616">
                  <c:v>2.0001000000000002</c:v>
                </c:pt>
                <c:pt idx="5617">
                  <c:v>2.0001000000000002</c:v>
                </c:pt>
                <c:pt idx="5618">
                  <c:v>1.0001</c:v>
                </c:pt>
                <c:pt idx="5619">
                  <c:v>2.0001000000000002</c:v>
                </c:pt>
                <c:pt idx="5620">
                  <c:v>1.0001</c:v>
                </c:pt>
                <c:pt idx="5621">
                  <c:v>1.0001</c:v>
                </c:pt>
                <c:pt idx="5622">
                  <c:v>1E-4</c:v>
                </c:pt>
                <c:pt idx="5623">
                  <c:v>1.0001</c:v>
                </c:pt>
                <c:pt idx="5624">
                  <c:v>3.0001000000000002</c:v>
                </c:pt>
                <c:pt idx="5625">
                  <c:v>1E-4</c:v>
                </c:pt>
                <c:pt idx="5626">
                  <c:v>1.0001</c:v>
                </c:pt>
                <c:pt idx="5627">
                  <c:v>1.0001</c:v>
                </c:pt>
                <c:pt idx="5628">
                  <c:v>1.0001</c:v>
                </c:pt>
                <c:pt idx="5629">
                  <c:v>2.0001000000000002</c:v>
                </c:pt>
                <c:pt idx="5630">
                  <c:v>2.0001000000000002</c:v>
                </c:pt>
                <c:pt idx="5631">
                  <c:v>2.0001000000000002</c:v>
                </c:pt>
                <c:pt idx="5632">
                  <c:v>3.0001000000000002</c:v>
                </c:pt>
                <c:pt idx="5633">
                  <c:v>2.0001000000000002</c:v>
                </c:pt>
                <c:pt idx="5634">
                  <c:v>1.0001</c:v>
                </c:pt>
                <c:pt idx="5635">
                  <c:v>3.0001000000000002</c:v>
                </c:pt>
                <c:pt idx="5636">
                  <c:v>4.0000999999999998</c:v>
                </c:pt>
                <c:pt idx="5637">
                  <c:v>2.0001000000000002</c:v>
                </c:pt>
                <c:pt idx="5638">
                  <c:v>2.0001000000000002</c:v>
                </c:pt>
                <c:pt idx="5639">
                  <c:v>3.0001000000000002</c:v>
                </c:pt>
                <c:pt idx="5640">
                  <c:v>1.0001</c:v>
                </c:pt>
                <c:pt idx="5641">
                  <c:v>3.0001000000000002</c:v>
                </c:pt>
                <c:pt idx="5642">
                  <c:v>1.0001</c:v>
                </c:pt>
                <c:pt idx="5643">
                  <c:v>3.0001000000000002</c:v>
                </c:pt>
                <c:pt idx="5644">
                  <c:v>3.0001000000000002</c:v>
                </c:pt>
                <c:pt idx="5645">
                  <c:v>5.0000999999999998</c:v>
                </c:pt>
                <c:pt idx="5646">
                  <c:v>28.0001</c:v>
                </c:pt>
                <c:pt idx="5647">
                  <c:v>201.0001</c:v>
                </c:pt>
                <c:pt idx="5648">
                  <c:v>246.0001</c:v>
                </c:pt>
                <c:pt idx="5649">
                  <c:v>279.00009999999997</c:v>
                </c:pt>
                <c:pt idx="5650">
                  <c:v>242.0001</c:v>
                </c:pt>
                <c:pt idx="5651">
                  <c:v>199.0001</c:v>
                </c:pt>
                <c:pt idx="5652">
                  <c:v>117.0001</c:v>
                </c:pt>
                <c:pt idx="5653">
                  <c:v>77.000100000000003</c:v>
                </c:pt>
                <c:pt idx="5654">
                  <c:v>67.000100000000003</c:v>
                </c:pt>
                <c:pt idx="5655">
                  <c:v>21.0001</c:v>
                </c:pt>
                <c:pt idx="5656">
                  <c:v>25.0001</c:v>
                </c:pt>
                <c:pt idx="5657">
                  <c:v>13.0001</c:v>
                </c:pt>
                <c:pt idx="5658">
                  <c:v>9.0000999999999998</c:v>
                </c:pt>
                <c:pt idx="5659">
                  <c:v>4.0000999999999998</c:v>
                </c:pt>
                <c:pt idx="5660">
                  <c:v>5.0000999999999998</c:v>
                </c:pt>
                <c:pt idx="5661">
                  <c:v>1.0001</c:v>
                </c:pt>
                <c:pt idx="5662">
                  <c:v>1.0001</c:v>
                </c:pt>
                <c:pt idx="5663">
                  <c:v>1E-4</c:v>
                </c:pt>
                <c:pt idx="5664">
                  <c:v>5.0000999999999998</c:v>
                </c:pt>
                <c:pt idx="5665">
                  <c:v>1E-4</c:v>
                </c:pt>
                <c:pt idx="5666">
                  <c:v>1.0001</c:v>
                </c:pt>
                <c:pt idx="5667">
                  <c:v>1E-4</c:v>
                </c:pt>
                <c:pt idx="5668">
                  <c:v>3.0001000000000002</c:v>
                </c:pt>
                <c:pt idx="5669">
                  <c:v>1.0001</c:v>
                </c:pt>
                <c:pt idx="5670">
                  <c:v>4.0000999999999998</c:v>
                </c:pt>
                <c:pt idx="5671">
                  <c:v>2.0001000000000002</c:v>
                </c:pt>
                <c:pt idx="5672">
                  <c:v>1E-4</c:v>
                </c:pt>
                <c:pt idx="5673">
                  <c:v>2.0001000000000002</c:v>
                </c:pt>
                <c:pt idx="5674">
                  <c:v>1E-4</c:v>
                </c:pt>
                <c:pt idx="5675">
                  <c:v>1.0001</c:v>
                </c:pt>
                <c:pt idx="5676">
                  <c:v>1.0001</c:v>
                </c:pt>
                <c:pt idx="5677">
                  <c:v>3.0001000000000002</c:v>
                </c:pt>
                <c:pt idx="5678">
                  <c:v>1.0001</c:v>
                </c:pt>
                <c:pt idx="5679">
                  <c:v>1E-4</c:v>
                </c:pt>
                <c:pt idx="5680">
                  <c:v>1.0001</c:v>
                </c:pt>
                <c:pt idx="5681">
                  <c:v>1.0001</c:v>
                </c:pt>
                <c:pt idx="5682">
                  <c:v>1E-4</c:v>
                </c:pt>
                <c:pt idx="5683">
                  <c:v>1.0001</c:v>
                </c:pt>
                <c:pt idx="5684">
                  <c:v>3.0001000000000002</c:v>
                </c:pt>
                <c:pt idx="5685">
                  <c:v>2.0001000000000002</c:v>
                </c:pt>
                <c:pt idx="5686">
                  <c:v>1.0001</c:v>
                </c:pt>
                <c:pt idx="5687">
                  <c:v>1.0001</c:v>
                </c:pt>
                <c:pt idx="5688">
                  <c:v>2.0001000000000002</c:v>
                </c:pt>
                <c:pt idx="5689">
                  <c:v>1E-4</c:v>
                </c:pt>
                <c:pt idx="5690">
                  <c:v>1.0001</c:v>
                </c:pt>
                <c:pt idx="5691">
                  <c:v>1E-4</c:v>
                </c:pt>
                <c:pt idx="5692">
                  <c:v>2.0001000000000002</c:v>
                </c:pt>
                <c:pt idx="5693">
                  <c:v>2.0001000000000002</c:v>
                </c:pt>
                <c:pt idx="5694">
                  <c:v>1E-4</c:v>
                </c:pt>
                <c:pt idx="5695">
                  <c:v>1.0001</c:v>
                </c:pt>
                <c:pt idx="5696">
                  <c:v>1E-4</c:v>
                </c:pt>
                <c:pt idx="5697">
                  <c:v>1.0001</c:v>
                </c:pt>
                <c:pt idx="5698">
                  <c:v>1E-4</c:v>
                </c:pt>
                <c:pt idx="5699">
                  <c:v>1E-4</c:v>
                </c:pt>
                <c:pt idx="5700">
                  <c:v>2.0001000000000002</c:v>
                </c:pt>
                <c:pt idx="5701">
                  <c:v>1.0001</c:v>
                </c:pt>
                <c:pt idx="5702">
                  <c:v>1E-4</c:v>
                </c:pt>
                <c:pt idx="5703">
                  <c:v>2.0001000000000002</c:v>
                </c:pt>
                <c:pt idx="5704">
                  <c:v>1.0001</c:v>
                </c:pt>
                <c:pt idx="5705">
                  <c:v>1.0001</c:v>
                </c:pt>
                <c:pt idx="5706">
                  <c:v>1.0001</c:v>
                </c:pt>
                <c:pt idx="5707">
                  <c:v>1E-4</c:v>
                </c:pt>
                <c:pt idx="5708">
                  <c:v>1.0001</c:v>
                </c:pt>
                <c:pt idx="5709">
                  <c:v>1.0001</c:v>
                </c:pt>
                <c:pt idx="5710">
                  <c:v>11.0001</c:v>
                </c:pt>
                <c:pt idx="5711">
                  <c:v>28.0001</c:v>
                </c:pt>
                <c:pt idx="5712">
                  <c:v>36.000100000000003</c:v>
                </c:pt>
                <c:pt idx="5713">
                  <c:v>33.000100000000003</c:v>
                </c:pt>
                <c:pt idx="5714">
                  <c:v>37.000100000000003</c:v>
                </c:pt>
                <c:pt idx="5715">
                  <c:v>22.0001</c:v>
                </c:pt>
                <c:pt idx="5716">
                  <c:v>12.0001</c:v>
                </c:pt>
                <c:pt idx="5717">
                  <c:v>9.0000999999999998</c:v>
                </c:pt>
                <c:pt idx="5718">
                  <c:v>6.0000999999999998</c:v>
                </c:pt>
                <c:pt idx="5719">
                  <c:v>10.0001</c:v>
                </c:pt>
                <c:pt idx="5720">
                  <c:v>12.0001</c:v>
                </c:pt>
                <c:pt idx="5721">
                  <c:v>10.0001</c:v>
                </c:pt>
                <c:pt idx="5722">
                  <c:v>7.0000999999999998</c:v>
                </c:pt>
                <c:pt idx="5723">
                  <c:v>5.0000999999999998</c:v>
                </c:pt>
                <c:pt idx="5724">
                  <c:v>3.0001000000000002</c:v>
                </c:pt>
                <c:pt idx="5725">
                  <c:v>1.0001</c:v>
                </c:pt>
                <c:pt idx="5726">
                  <c:v>4.0000999999999998</c:v>
                </c:pt>
                <c:pt idx="5727">
                  <c:v>1E-4</c:v>
                </c:pt>
                <c:pt idx="5728">
                  <c:v>1E-4</c:v>
                </c:pt>
                <c:pt idx="5729">
                  <c:v>1.0001</c:v>
                </c:pt>
                <c:pt idx="5730">
                  <c:v>1.0001</c:v>
                </c:pt>
                <c:pt idx="5731">
                  <c:v>2.0001000000000002</c:v>
                </c:pt>
                <c:pt idx="5732">
                  <c:v>1.0001</c:v>
                </c:pt>
                <c:pt idx="5733">
                  <c:v>1.0001</c:v>
                </c:pt>
                <c:pt idx="5734">
                  <c:v>1E-4</c:v>
                </c:pt>
                <c:pt idx="5735">
                  <c:v>1.0001</c:v>
                </c:pt>
                <c:pt idx="5736">
                  <c:v>3.0001000000000002</c:v>
                </c:pt>
                <c:pt idx="5737">
                  <c:v>3.0001000000000002</c:v>
                </c:pt>
                <c:pt idx="5738">
                  <c:v>1.0001</c:v>
                </c:pt>
                <c:pt idx="5739">
                  <c:v>1E-4</c:v>
                </c:pt>
                <c:pt idx="5740">
                  <c:v>1.0001</c:v>
                </c:pt>
                <c:pt idx="5741">
                  <c:v>1.0001</c:v>
                </c:pt>
                <c:pt idx="5742">
                  <c:v>1E-4</c:v>
                </c:pt>
                <c:pt idx="5743">
                  <c:v>1.0001</c:v>
                </c:pt>
                <c:pt idx="5744">
                  <c:v>2.0001000000000002</c:v>
                </c:pt>
                <c:pt idx="5745">
                  <c:v>1E-4</c:v>
                </c:pt>
                <c:pt idx="5746">
                  <c:v>1E-4</c:v>
                </c:pt>
                <c:pt idx="5747">
                  <c:v>1E-4</c:v>
                </c:pt>
                <c:pt idx="5748">
                  <c:v>1E-4</c:v>
                </c:pt>
                <c:pt idx="5749">
                  <c:v>1E-4</c:v>
                </c:pt>
                <c:pt idx="5750">
                  <c:v>1E-4</c:v>
                </c:pt>
                <c:pt idx="5751">
                  <c:v>1E-4</c:v>
                </c:pt>
                <c:pt idx="5752">
                  <c:v>3.0001000000000002</c:v>
                </c:pt>
                <c:pt idx="5753">
                  <c:v>1.0001</c:v>
                </c:pt>
                <c:pt idx="5754">
                  <c:v>1.0001</c:v>
                </c:pt>
                <c:pt idx="5755">
                  <c:v>1.0001</c:v>
                </c:pt>
                <c:pt idx="5756">
                  <c:v>2.0001000000000002</c:v>
                </c:pt>
                <c:pt idx="5757">
                  <c:v>1E-4</c:v>
                </c:pt>
                <c:pt idx="5758">
                  <c:v>1E-4</c:v>
                </c:pt>
                <c:pt idx="5759">
                  <c:v>2.0001000000000002</c:v>
                </c:pt>
                <c:pt idx="5760">
                  <c:v>1.0001</c:v>
                </c:pt>
                <c:pt idx="5761">
                  <c:v>1E-4</c:v>
                </c:pt>
                <c:pt idx="5762">
                  <c:v>2.0001000000000002</c:v>
                </c:pt>
                <c:pt idx="5763">
                  <c:v>1E-4</c:v>
                </c:pt>
                <c:pt idx="5764">
                  <c:v>1.0001</c:v>
                </c:pt>
                <c:pt idx="5765">
                  <c:v>1.0001</c:v>
                </c:pt>
                <c:pt idx="5766">
                  <c:v>1.0001</c:v>
                </c:pt>
                <c:pt idx="5767">
                  <c:v>1E-4</c:v>
                </c:pt>
                <c:pt idx="5768">
                  <c:v>1E-4</c:v>
                </c:pt>
                <c:pt idx="5769">
                  <c:v>2.0001000000000002</c:v>
                </c:pt>
                <c:pt idx="5770">
                  <c:v>1E-4</c:v>
                </c:pt>
                <c:pt idx="5771">
                  <c:v>1E-4</c:v>
                </c:pt>
                <c:pt idx="5772">
                  <c:v>1E-4</c:v>
                </c:pt>
                <c:pt idx="5773">
                  <c:v>1E-4</c:v>
                </c:pt>
                <c:pt idx="5774">
                  <c:v>5.0000999999999998</c:v>
                </c:pt>
                <c:pt idx="5775">
                  <c:v>13.0001</c:v>
                </c:pt>
                <c:pt idx="5776">
                  <c:v>17.0001</c:v>
                </c:pt>
                <c:pt idx="5777">
                  <c:v>22.0001</c:v>
                </c:pt>
                <c:pt idx="5778">
                  <c:v>20.0001</c:v>
                </c:pt>
                <c:pt idx="5779">
                  <c:v>18.0001</c:v>
                </c:pt>
                <c:pt idx="5780">
                  <c:v>7.0000999999999998</c:v>
                </c:pt>
                <c:pt idx="5781">
                  <c:v>10.0001</c:v>
                </c:pt>
                <c:pt idx="5782">
                  <c:v>6.0000999999999998</c:v>
                </c:pt>
                <c:pt idx="5783">
                  <c:v>2.0001000000000002</c:v>
                </c:pt>
                <c:pt idx="5784">
                  <c:v>3.0001000000000002</c:v>
                </c:pt>
                <c:pt idx="5785">
                  <c:v>1.0001</c:v>
                </c:pt>
                <c:pt idx="5786">
                  <c:v>2.0001000000000002</c:v>
                </c:pt>
                <c:pt idx="5787">
                  <c:v>1.0001</c:v>
                </c:pt>
                <c:pt idx="5788">
                  <c:v>1E-4</c:v>
                </c:pt>
                <c:pt idx="5789">
                  <c:v>1E-4</c:v>
                </c:pt>
                <c:pt idx="5790">
                  <c:v>1E-4</c:v>
                </c:pt>
                <c:pt idx="5791">
                  <c:v>1E-4</c:v>
                </c:pt>
                <c:pt idx="5792">
                  <c:v>2.0001000000000002</c:v>
                </c:pt>
                <c:pt idx="5793">
                  <c:v>1.0001</c:v>
                </c:pt>
                <c:pt idx="5794">
                  <c:v>1E-4</c:v>
                </c:pt>
                <c:pt idx="5795">
                  <c:v>1.0001</c:v>
                </c:pt>
                <c:pt idx="5796">
                  <c:v>1E-4</c:v>
                </c:pt>
                <c:pt idx="5797">
                  <c:v>1E-4</c:v>
                </c:pt>
                <c:pt idx="5798">
                  <c:v>1.0001</c:v>
                </c:pt>
                <c:pt idx="5799">
                  <c:v>1E-4</c:v>
                </c:pt>
                <c:pt idx="5800">
                  <c:v>1E-4</c:v>
                </c:pt>
                <c:pt idx="5801">
                  <c:v>1.0001</c:v>
                </c:pt>
                <c:pt idx="5802">
                  <c:v>2.0001000000000002</c:v>
                </c:pt>
                <c:pt idx="5803">
                  <c:v>1.0001</c:v>
                </c:pt>
                <c:pt idx="5804">
                  <c:v>1E-4</c:v>
                </c:pt>
                <c:pt idx="5805">
                  <c:v>1E-4</c:v>
                </c:pt>
                <c:pt idx="5806">
                  <c:v>1E-4</c:v>
                </c:pt>
                <c:pt idx="5807">
                  <c:v>1.0001</c:v>
                </c:pt>
                <c:pt idx="5808">
                  <c:v>1E-4</c:v>
                </c:pt>
                <c:pt idx="5809">
                  <c:v>1E-4</c:v>
                </c:pt>
                <c:pt idx="5810">
                  <c:v>1.0001</c:v>
                </c:pt>
                <c:pt idx="5811">
                  <c:v>1E-4</c:v>
                </c:pt>
                <c:pt idx="5812">
                  <c:v>1E-4</c:v>
                </c:pt>
                <c:pt idx="5813">
                  <c:v>1E-4</c:v>
                </c:pt>
                <c:pt idx="5814">
                  <c:v>1.0001</c:v>
                </c:pt>
                <c:pt idx="5815">
                  <c:v>1E-4</c:v>
                </c:pt>
                <c:pt idx="5816">
                  <c:v>1.0001</c:v>
                </c:pt>
                <c:pt idx="5817">
                  <c:v>1E-4</c:v>
                </c:pt>
                <c:pt idx="5818">
                  <c:v>1E-4</c:v>
                </c:pt>
                <c:pt idx="5819">
                  <c:v>1E-4</c:v>
                </c:pt>
                <c:pt idx="5820">
                  <c:v>1E-4</c:v>
                </c:pt>
                <c:pt idx="5821">
                  <c:v>1E-4</c:v>
                </c:pt>
                <c:pt idx="5822">
                  <c:v>1E-4</c:v>
                </c:pt>
                <c:pt idx="5823">
                  <c:v>2.0001000000000002</c:v>
                </c:pt>
                <c:pt idx="5824">
                  <c:v>1.0001</c:v>
                </c:pt>
                <c:pt idx="5825">
                  <c:v>1E-4</c:v>
                </c:pt>
                <c:pt idx="5826">
                  <c:v>1E-4</c:v>
                </c:pt>
                <c:pt idx="5827">
                  <c:v>2.0001000000000002</c:v>
                </c:pt>
                <c:pt idx="5828">
                  <c:v>1.0001</c:v>
                </c:pt>
                <c:pt idx="5829">
                  <c:v>1.0001</c:v>
                </c:pt>
                <c:pt idx="5830">
                  <c:v>1E-4</c:v>
                </c:pt>
                <c:pt idx="5831">
                  <c:v>1E-4</c:v>
                </c:pt>
                <c:pt idx="5832">
                  <c:v>1.0001</c:v>
                </c:pt>
                <c:pt idx="5833">
                  <c:v>1E-4</c:v>
                </c:pt>
                <c:pt idx="5834">
                  <c:v>1E-4</c:v>
                </c:pt>
                <c:pt idx="5835">
                  <c:v>1.0001</c:v>
                </c:pt>
                <c:pt idx="5836">
                  <c:v>4.0000999999999998</c:v>
                </c:pt>
                <c:pt idx="5837">
                  <c:v>35.000100000000003</c:v>
                </c:pt>
                <c:pt idx="5838">
                  <c:v>55.000100000000003</c:v>
                </c:pt>
                <c:pt idx="5839">
                  <c:v>67.000100000000003</c:v>
                </c:pt>
                <c:pt idx="5840">
                  <c:v>56.000100000000003</c:v>
                </c:pt>
                <c:pt idx="5841">
                  <c:v>48.000100000000003</c:v>
                </c:pt>
                <c:pt idx="5842">
                  <c:v>42.000100000000003</c:v>
                </c:pt>
                <c:pt idx="5843">
                  <c:v>28.0001</c:v>
                </c:pt>
                <c:pt idx="5844">
                  <c:v>13.0001</c:v>
                </c:pt>
                <c:pt idx="5845">
                  <c:v>5.0000999999999998</c:v>
                </c:pt>
                <c:pt idx="5846">
                  <c:v>4.0000999999999998</c:v>
                </c:pt>
                <c:pt idx="5847">
                  <c:v>3.0001000000000002</c:v>
                </c:pt>
                <c:pt idx="5848">
                  <c:v>5.0000999999999998</c:v>
                </c:pt>
                <c:pt idx="5849">
                  <c:v>1.0001</c:v>
                </c:pt>
                <c:pt idx="5850">
                  <c:v>1E-4</c:v>
                </c:pt>
                <c:pt idx="5851">
                  <c:v>3.0001000000000002</c:v>
                </c:pt>
                <c:pt idx="5852">
                  <c:v>3.0001000000000002</c:v>
                </c:pt>
                <c:pt idx="5853">
                  <c:v>1E-4</c:v>
                </c:pt>
                <c:pt idx="5854">
                  <c:v>1E-4</c:v>
                </c:pt>
                <c:pt idx="5855">
                  <c:v>2.0001000000000002</c:v>
                </c:pt>
                <c:pt idx="5856">
                  <c:v>1E-4</c:v>
                </c:pt>
                <c:pt idx="5857">
                  <c:v>1E-4</c:v>
                </c:pt>
                <c:pt idx="5858">
                  <c:v>1E-4</c:v>
                </c:pt>
                <c:pt idx="5859">
                  <c:v>1E-4</c:v>
                </c:pt>
                <c:pt idx="5860">
                  <c:v>1E-4</c:v>
                </c:pt>
                <c:pt idx="5861">
                  <c:v>1E-4</c:v>
                </c:pt>
                <c:pt idx="5862">
                  <c:v>1E-4</c:v>
                </c:pt>
                <c:pt idx="5863">
                  <c:v>1.0001</c:v>
                </c:pt>
                <c:pt idx="5864">
                  <c:v>1E-4</c:v>
                </c:pt>
                <c:pt idx="5865">
                  <c:v>1E-4</c:v>
                </c:pt>
                <c:pt idx="5866">
                  <c:v>1.0001</c:v>
                </c:pt>
                <c:pt idx="5867">
                  <c:v>1.0001</c:v>
                </c:pt>
                <c:pt idx="5868">
                  <c:v>2.0001000000000002</c:v>
                </c:pt>
                <c:pt idx="5869">
                  <c:v>1E-4</c:v>
                </c:pt>
                <c:pt idx="5870">
                  <c:v>1E-4</c:v>
                </c:pt>
                <c:pt idx="5871">
                  <c:v>1E-4</c:v>
                </c:pt>
                <c:pt idx="5872">
                  <c:v>1E-4</c:v>
                </c:pt>
                <c:pt idx="5873">
                  <c:v>1E-4</c:v>
                </c:pt>
                <c:pt idx="5874">
                  <c:v>1E-4</c:v>
                </c:pt>
                <c:pt idx="5875">
                  <c:v>1E-4</c:v>
                </c:pt>
                <c:pt idx="5876">
                  <c:v>1E-4</c:v>
                </c:pt>
                <c:pt idx="5877">
                  <c:v>1E-4</c:v>
                </c:pt>
                <c:pt idx="5878">
                  <c:v>1.0001</c:v>
                </c:pt>
                <c:pt idx="5879">
                  <c:v>1E-4</c:v>
                </c:pt>
                <c:pt idx="5880">
                  <c:v>1E-4</c:v>
                </c:pt>
                <c:pt idx="5881">
                  <c:v>2.0001000000000002</c:v>
                </c:pt>
                <c:pt idx="5882">
                  <c:v>2.0001000000000002</c:v>
                </c:pt>
                <c:pt idx="5883">
                  <c:v>1.0001</c:v>
                </c:pt>
                <c:pt idx="5884">
                  <c:v>1.0001</c:v>
                </c:pt>
                <c:pt idx="5885">
                  <c:v>1E-4</c:v>
                </c:pt>
                <c:pt idx="5886">
                  <c:v>2.0001000000000002</c:v>
                </c:pt>
                <c:pt idx="5887">
                  <c:v>1E-4</c:v>
                </c:pt>
                <c:pt idx="5888">
                  <c:v>1E-4</c:v>
                </c:pt>
                <c:pt idx="5889">
                  <c:v>1.0001</c:v>
                </c:pt>
                <c:pt idx="5890">
                  <c:v>2.0001000000000002</c:v>
                </c:pt>
                <c:pt idx="5891">
                  <c:v>1E-4</c:v>
                </c:pt>
                <c:pt idx="5892">
                  <c:v>1.0001</c:v>
                </c:pt>
                <c:pt idx="5893">
                  <c:v>1E-4</c:v>
                </c:pt>
                <c:pt idx="5894">
                  <c:v>1E-4</c:v>
                </c:pt>
                <c:pt idx="5895">
                  <c:v>1E-4</c:v>
                </c:pt>
                <c:pt idx="5896">
                  <c:v>1E-4</c:v>
                </c:pt>
                <c:pt idx="5897">
                  <c:v>1E-4</c:v>
                </c:pt>
                <c:pt idx="5898">
                  <c:v>1.0001</c:v>
                </c:pt>
                <c:pt idx="5899">
                  <c:v>12.0001</c:v>
                </c:pt>
                <c:pt idx="5900">
                  <c:v>95.000100000000003</c:v>
                </c:pt>
                <c:pt idx="5901">
                  <c:v>135.0001</c:v>
                </c:pt>
                <c:pt idx="5902">
                  <c:v>143.0001</c:v>
                </c:pt>
                <c:pt idx="5903">
                  <c:v>112.0001</c:v>
                </c:pt>
                <c:pt idx="5904">
                  <c:v>94.000100000000003</c:v>
                </c:pt>
                <c:pt idx="5905">
                  <c:v>51.000100000000003</c:v>
                </c:pt>
                <c:pt idx="5906">
                  <c:v>30.0001</c:v>
                </c:pt>
                <c:pt idx="5907">
                  <c:v>15.0001</c:v>
                </c:pt>
                <c:pt idx="5908">
                  <c:v>10.0001</c:v>
                </c:pt>
                <c:pt idx="5909">
                  <c:v>2.0001000000000002</c:v>
                </c:pt>
                <c:pt idx="5910">
                  <c:v>1.0001</c:v>
                </c:pt>
                <c:pt idx="5911">
                  <c:v>1.0001</c:v>
                </c:pt>
                <c:pt idx="5912">
                  <c:v>1.0001</c:v>
                </c:pt>
                <c:pt idx="5913">
                  <c:v>1E-4</c:v>
                </c:pt>
                <c:pt idx="5914">
                  <c:v>1E-4</c:v>
                </c:pt>
                <c:pt idx="5915">
                  <c:v>1E-4</c:v>
                </c:pt>
                <c:pt idx="5916">
                  <c:v>1E-4</c:v>
                </c:pt>
                <c:pt idx="5917">
                  <c:v>1.0001</c:v>
                </c:pt>
                <c:pt idx="5918">
                  <c:v>4.0000999999999998</c:v>
                </c:pt>
                <c:pt idx="5919">
                  <c:v>1E-4</c:v>
                </c:pt>
                <c:pt idx="5920">
                  <c:v>1.0001</c:v>
                </c:pt>
                <c:pt idx="5921">
                  <c:v>1.0001</c:v>
                </c:pt>
                <c:pt idx="5922">
                  <c:v>1E-4</c:v>
                </c:pt>
                <c:pt idx="5923">
                  <c:v>2.0001000000000002</c:v>
                </c:pt>
                <c:pt idx="5924">
                  <c:v>1E-4</c:v>
                </c:pt>
                <c:pt idx="5925">
                  <c:v>1.0001</c:v>
                </c:pt>
                <c:pt idx="5926">
                  <c:v>1E-4</c:v>
                </c:pt>
                <c:pt idx="5927">
                  <c:v>1.0001</c:v>
                </c:pt>
                <c:pt idx="5928">
                  <c:v>1.0001</c:v>
                </c:pt>
                <c:pt idx="5929">
                  <c:v>1.0001</c:v>
                </c:pt>
                <c:pt idx="5930">
                  <c:v>1E-4</c:v>
                </c:pt>
                <c:pt idx="5931">
                  <c:v>1.0001</c:v>
                </c:pt>
                <c:pt idx="5932">
                  <c:v>1E-4</c:v>
                </c:pt>
                <c:pt idx="5933">
                  <c:v>1E-4</c:v>
                </c:pt>
                <c:pt idx="5934">
                  <c:v>1E-4</c:v>
                </c:pt>
                <c:pt idx="5935">
                  <c:v>2.0001000000000002</c:v>
                </c:pt>
                <c:pt idx="5936">
                  <c:v>1E-4</c:v>
                </c:pt>
                <c:pt idx="5937">
                  <c:v>1E-4</c:v>
                </c:pt>
                <c:pt idx="5938">
                  <c:v>2.0001000000000002</c:v>
                </c:pt>
                <c:pt idx="5939">
                  <c:v>1.0001</c:v>
                </c:pt>
                <c:pt idx="5940">
                  <c:v>1E-4</c:v>
                </c:pt>
                <c:pt idx="5941">
                  <c:v>1.0001</c:v>
                </c:pt>
                <c:pt idx="5942">
                  <c:v>1E-4</c:v>
                </c:pt>
                <c:pt idx="5943">
                  <c:v>1.0001</c:v>
                </c:pt>
                <c:pt idx="5944">
                  <c:v>2.0001000000000002</c:v>
                </c:pt>
                <c:pt idx="5945">
                  <c:v>1.0001</c:v>
                </c:pt>
                <c:pt idx="5946">
                  <c:v>1.0001</c:v>
                </c:pt>
                <c:pt idx="5947">
                  <c:v>1.0001</c:v>
                </c:pt>
                <c:pt idx="5948">
                  <c:v>1E-4</c:v>
                </c:pt>
                <c:pt idx="5949">
                  <c:v>1E-4</c:v>
                </c:pt>
                <c:pt idx="5950">
                  <c:v>1E-4</c:v>
                </c:pt>
                <c:pt idx="5951">
                  <c:v>2.0001000000000002</c:v>
                </c:pt>
                <c:pt idx="5952">
                  <c:v>2.0001000000000002</c:v>
                </c:pt>
                <c:pt idx="5953">
                  <c:v>1.0001</c:v>
                </c:pt>
                <c:pt idx="5954">
                  <c:v>1E-4</c:v>
                </c:pt>
                <c:pt idx="5955">
                  <c:v>1E-4</c:v>
                </c:pt>
                <c:pt idx="5956">
                  <c:v>1E-4</c:v>
                </c:pt>
                <c:pt idx="5957">
                  <c:v>1E-4</c:v>
                </c:pt>
                <c:pt idx="5958">
                  <c:v>1.0001</c:v>
                </c:pt>
                <c:pt idx="5959">
                  <c:v>2.0001000000000002</c:v>
                </c:pt>
                <c:pt idx="5960">
                  <c:v>35.000100000000003</c:v>
                </c:pt>
                <c:pt idx="5961">
                  <c:v>974.00009999999997</c:v>
                </c:pt>
                <c:pt idx="5962">
                  <c:v>1428.0001</c:v>
                </c:pt>
                <c:pt idx="5963">
                  <c:v>1095.0001</c:v>
                </c:pt>
                <c:pt idx="5964">
                  <c:v>983.00009999999997</c:v>
                </c:pt>
                <c:pt idx="5965">
                  <c:v>866.00009999999997</c:v>
                </c:pt>
                <c:pt idx="5966">
                  <c:v>502.00009999999997</c:v>
                </c:pt>
                <c:pt idx="5967">
                  <c:v>280.00009999999997</c:v>
                </c:pt>
                <c:pt idx="5968">
                  <c:v>183.0001</c:v>
                </c:pt>
                <c:pt idx="5969">
                  <c:v>101.0001</c:v>
                </c:pt>
                <c:pt idx="5970">
                  <c:v>24.0001</c:v>
                </c:pt>
                <c:pt idx="5971">
                  <c:v>10.0001</c:v>
                </c:pt>
                <c:pt idx="5972">
                  <c:v>2.0001000000000002</c:v>
                </c:pt>
                <c:pt idx="5973">
                  <c:v>4.0000999999999998</c:v>
                </c:pt>
                <c:pt idx="5974">
                  <c:v>2.0001000000000002</c:v>
                </c:pt>
                <c:pt idx="5975">
                  <c:v>2.0001000000000002</c:v>
                </c:pt>
                <c:pt idx="5976">
                  <c:v>1E-4</c:v>
                </c:pt>
                <c:pt idx="5977">
                  <c:v>1.0001</c:v>
                </c:pt>
                <c:pt idx="5978">
                  <c:v>1.0001</c:v>
                </c:pt>
                <c:pt idx="5979">
                  <c:v>1.0001</c:v>
                </c:pt>
                <c:pt idx="5980">
                  <c:v>2.0001000000000002</c:v>
                </c:pt>
                <c:pt idx="5981">
                  <c:v>2.0001000000000002</c:v>
                </c:pt>
                <c:pt idx="5982">
                  <c:v>1E-4</c:v>
                </c:pt>
                <c:pt idx="5983">
                  <c:v>1.0001</c:v>
                </c:pt>
                <c:pt idx="5984">
                  <c:v>1.0001</c:v>
                </c:pt>
                <c:pt idx="5985">
                  <c:v>1.0001</c:v>
                </c:pt>
                <c:pt idx="5986">
                  <c:v>2.0001000000000002</c:v>
                </c:pt>
                <c:pt idx="5987">
                  <c:v>2.0001000000000002</c:v>
                </c:pt>
                <c:pt idx="5988">
                  <c:v>1.0001</c:v>
                </c:pt>
                <c:pt idx="5989">
                  <c:v>1E-4</c:v>
                </c:pt>
                <c:pt idx="5990">
                  <c:v>1.0001</c:v>
                </c:pt>
                <c:pt idx="5991">
                  <c:v>2.0001000000000002</c:v>
                </c:pt>
                <c:pt idx="5992">
                  <c:v>1.0001</c:v>
                </c:pt>
                <c:pt idx="5993">
                  <c:v>1.0001</c:v>
                </c:pt>
                <c:pt idx="5994">
                  <c:v>3.0001000000000002</c:v>
                </c:pt>
                <c:pt idx="5995">
                  <c:v>1.0001</c:v>
                </c:pt>
                <c:pt idx="5996">
                  <c:v>2.0001000000000002</c:v>
                </c:pt>
                <c:pt idx="5997">
                  <c:v>3.0001000000000002</c:v>
                </c:pt>
                <c:pt idx="5998">
                  <c:v>1E-4</c:v>
                </c:pt>
                <c:pt idx="5999">
                  <c:v>2.0001000000000002</c:v>
                </c:pt>
                <c:pt idx="6000">
                  <c:v>1.0001</c:v>
                </c:pt>
                <c:pt idx="6001">
                  <c:v>2.0001000000000002</c:v>
                </c:pt>
                <c:pt idx="6002">
                  <c:v>1.0001</c:v>
                </c:pt>
                <c:pt idx="6003">
                  <c:v>1E-4</c:v>
                </c:pt>
                <c:pt idx="6004">
                  <c:v>1.0001</c:v>
                </c:pt>
                <c:pt idx="6005">
                  <c:v>4.0000999999999998</c:v>
                </c:pt>
                <c:pt idx="6006">
                  <c:v>1.0001</c:v>
                </c:pt>
                <c:pt idx="6007">
                  <c:v>1E-4</c:v>
                </c:pt>
                <c:pt idx="6008">
                  <c:v>1E-4</c:v>
                </c:pt>
                <c:pt idx="6009">
                  <c:v>1.0001</c:v>
                </c:pt>
                <c:pt idx="6010">
                  <c:v>1.0001</c:v>
                </c:pt>
                <c:pt idx="6011">
                  <c:v>4.0000999999999998</c:v>
                </c:pt>
                <c:pt idx="6012">
                  <c:v>2.0001000000000002</c:v>
                </c:pt>
                <c:pt idx="6013">
                  <c:v>4.0000999999999998</c:v>
                </c:pt>
                <c:pt idx="6014">
                  <c:v>1.0001</c:v>
                </c:pt>
                <c:pt idx="6015">
                  <c:v>1E-4</c:v>
                </c:pt>
                <c:pt idx="6016">
                  <c:v>2.0001000000000002</c:v>
                </c:pt>
                <c:pt idx="6017">
                  <c:v>1E-4</c:v>
                </c:pt>
                <c:pt idx="6018">
                  <c:v>1.0001</c:v>
                </c:pt>
                <c:pt idx="6019">
                  <c:v>1.0001</c:v>
                </c:pt>
                <c:pt idx="6020">
                  <c:v>3.0001000000000002</c:v>
                </c:pt>
                <c:pt idx="6021">
                  <c:v>32.000100000000003</c:v>
                </c:pt>
                <c:pt idx="6022">
                  <c:v>752.00009999999997</c:v>
                </c:pt>
                <c:pt idx="6023">
                  <c:v>1581.0001</c:v>
                </c:pt>
                <c:pt idx="6024">
                  <c:v>1316.0001</c:v>
                </c:pt>
                <c:pt idx="6025">
                  <c:v>1109.0001</c:v>
                </c:pt>
                <c:pt idx="6026">
                  <c:v>970.00009999999997</c:v>
                </c:pt>
                <c:pt idx="6027">
                  <c:v>609.00009999999997</c:v>
                </c:pt>
                <c:pt idx="6028">
                  <c:v>389.00009999999997</c:v>
                </c:pt>
                <c:pt idx="6029">
                  <c:v>232.0001</c:v>
                </c:pt>
                <c:pt idx="6030">
                  <c:v>142.0001</c:v>
                </c:pt>
                <c:pt idx="6031">
                  <c:v>69.000100000000003</c:v>
                </c:pt>
                <c:pt idx="6032">
                  <c:v>18.0001</c:v>
                </c:pt>
                <c:pt idx="6033">
                  <c:v>6.0000999999999998</c:v>
                </c:pt>
                <c:pt idx="6034">
                  <c:v>8.0000999999999998</c:v>
                </c:pt>
                <c:pt idx="6035">
                  <c:v>3.0001000000000002</c:v>
                </c:pt>
                <c:pt idx="6036">
                  <c:v>1E-4</c:v>
                </c:pt>
                <c:pt idx="6037">
                  <c:v>1E-4</c:v>
                </c:pt>
                <c:pt idx="6038">
                  <c:v>4.0000999999999998</c:v>
                </c:pt>
                <c:pt idx="6039">
                  <c:v>3.0001000000000002</c:v>
                </c:pt>
                <c:pt idx="6040">
                  <c:v>2.0001000000000002</c:v>
                </c:pt>
                <c:pt idx="6041">
                  <c:v>1.0001</c:v>
                </c:pt>
                <c:pt idx="6042">
                  <c:v>2.0001000000000002</c:v>
                </c:pt>
                <c:pt idx="6043">
                  <c:v>1E-4</c:v>
                </c:pt>
                <c:pt idx="6044">
                  <c:v>2.0001000000000002</c:v>
                </c:pt>
                <c:pt idx="6045">
                  <c:v>2.0001000000000002</c:v>
                </c:pt>
                <c:pt idx="6046">
                  <c:v>5.0000999999999998</c:v>
                </c:pt>
                <c:pt idx="6047">
                  <c:v>3.0001000000000002</c:v>
                </c:pt>
                <c:pt idx="6048">
                  <c:v>1.0001</c:v>
                </c:pt>
                <c:pt idx="6049">
                  <c:v>1E-4</c:v>
                </c:pt>
                <c:pt idx="6050">
                  <c:v>1E-4</c:v>
                </c:pt>
                <c:pt idx="6051">
                  <c:v>1.0001</c:v>
                </c:pt>
                <c:pt idx="6052">
                  <c:v>3.0001000000000002</c:v>
                </c:pt>
                <c:pt idx="6053">
                  <c:v>1E-4</c:v>
                </c:pt>
                <c:pt idx="6054">
                  <c:v>3.0001000000000002</c:v>
                </c:pt>
                <c:pt idx="6055">
                  <c:v>1E-4</c:v>
                </c:pt>
                <c:pt idx="6056">
                  <c:v>1E-4</c:v>
                </c:pt>
                <c:pt idx="6057">
                  <c:v>1E-4</c:v>
                </c:pt>
                <c:pt idx="6058">
                  <c:v>5.0000999999999998</c:v>
                </c:pt>
                <c:pt idx="6059">
                  <c:v>2.0001000000000002</c:v>
                </c:pt>
                <c:pt idx="6060">
                  <c:v>2.0001000000000002</c:v>
                </c:pt>
                <c:pt idx="6061">
                  <c:v>1.0001</c:v>
                </c:pt>
                <c:pt idx="6062">
                  <c:v>1.0001</c:v>
                </c:pt>
                <c:pt idx="6063">
                  <c:v>3.0001000000000002</c:v>
                </c:pt>
                <c:pt idx="6064">
                  <c:v>2.0001000000000002</c:v>
                </c:pt>
                <c:pt idx="6065">
                  <c:v>1.0001</c:v>
                </c:pt>
                <c:pt idx="6066">
                  <c:v>3.0001000000000002</c:v>
                </c:pt>
                <c:pt idx="6067">
                  <c:v>2.0001000000000002</c:v>
                </c:pt>
                <c:pt idx="6068">
                  <c:v>3.0001000000000002</c:v>
                </c:pt>
                <c:pt idx="6069">
                  <c:v>2.0001000000000002</c:v>
                </c:pt>
                <c:pt idx="6070">
                  <c:v>5.0000999999999998</c:v>
                </c:pt>
                <c:pt idx="6071">
                  <c:v>5.0000999999999998</c:v>
                </c:pt>
                <c:pt idx="6072">
                  <c:v>3.0001000000000002</c:v>
                </c:pt>
                <c:pt idx="6073">
                  <c:v>2.0001000000000002</c:v>
                </c:pt>
                <c:pt idx="6074">
                  <c:v>5.0000999999999998</c:v>
                </c:pt>
                <c:pt idx="6075">
                  <c:v>4.0000999999999998</c:v>
                </c:pt>
                <c:pt idx="6076">
                  <c:v>1.0001</c:v>
                </c:pt>
                <c:pt idx="6077">
                  <c:v>3.0001000000000002</c:v>
                </c:pt>
                <c:pt idx="6078">
                  <c:v>2.0001000000000002</c:v>
                </c:pt>
                <c:pt idx="6079">
                  <c:v>6.0000999999999998</c:v>
                </c:pt>
                <c:pt idx="6080">
                  <c:v>4.0000999999999998</c:v>
                </c:pt>
                <c:pt idx="6081">
                  <c:v>23.0001</c:v>
                </c:pt>
                <c:pt idx="6082">
                  <c:v>1948.0001</c:v>
                </c:pt>
                <c:pt idx="6083">
                  <c:v>12589.000099999999</c:v>
                </c:pt>
                <c:pt idx="6084">
                  <c:v>10633.000099999999</c:v>
                </c:pt>
                <c:pt idx="6085">
                  <c:v>8153.0001000000002</c:v>
                </c:pt>
                <c:pt idx="6086">
                  <c:v>7838.0001000000002</c:v>
                </c:pt>
                <c:pt idx="6087">
                  <c:v>5378.0001000000002</c:v>
                </c:pt>
                <c:pt idx="6088">
                  <c:v>3088.0001000000002</c:v>
                </c:pt>
                <c:pt idx="6089">
                  <c:v>1863.0001</c:v>
                </c:pt>
                <c:pt idx="6090">
                  <c:v>1188.0001</c:v>
                </c:pt>
                <c:pt idx="6091">
                  <c:v>613.00009999999997</c:v>
                </c:pt>
                <c:pt idx="6092">
                  <c:v>110.0001</c:v>
                </c:pt>
                <c:pt idx="6093">
                  <c:v>25.0001</c:v>
                </c:pt>
                <c:pt idx="6094">
                  <c:v>23.0001</c:v>
                </c:pt>
                <c:pt idx="6095">
                  <c:v>15.0001</c:v>
                </c:pt>
                <c:pt idx="6096">
                  <c:v>8.0000999999999998</c:v>
                </c:pt>
                <c:pt idx="6097">
                  <c:v>12.0001</c:v>
                </c:pt>
                <c:pt idx="6098">
                  <c:v>4.0000999999999998</c:v>
                </c:pt>
                <c:pt idx="6099">
                  <c:v>5.0000999999999998</c:v>
                </c:pt>
                <c:pt idx="6100">
                  <c:v>5.0000999999999998</c:v>
                </c:pt>
                <c:pt idx="6101">
                  <c:v>3.0001000000000002</c:v>
                </c:pt>
                <c:pt idx="6102">
                  <c:v>9.0000999999999998</c:v>
                </c:pt>
                <c:pt idx="6103">
                  <c:v>4.0000999999999998</c:v>
                </c:pt>
                <c:pt idx="6104">
                  <c:v>5.0000999999999998</c:v>
                </c:pt>
                <c:pt idx="6105">
                  <c:v>2.0001000000000002</c:v>
                </c:pt>
                <c:pt idx="6106">
                  <c:v>5.0000999999999998</c:v>
                </c:pt>
                <c:pt idx="6107">
                  <c:v>3.0001000000000002</c:v>
                </c:pt>
                <c:pt idx="6108">
                  <c:v>3.0001000000000002</c:v>
                </c:pt>
                <c:pt idx="6109">
                  <c:v>4.0000999999999998</c:v>
                </c:pt>
                <c:pt idx="6110">
                  <c:v>2.0001000000000002</c:v>
                </c:pt>
                <c:pt idx="6111">
                  <c:v>7.0000999999999998</c:v>
                </c:pt>
                <c:pt idx="6112">
                  <c:v>3.0001000000000002</c:v>
                </c:pt>
                <c:pt idx="6113">
                  <c:v>3.0001000000000002</c:v>
                </c:pt>
                <c:pt idx="6114">
                  <c:v>1E-4</c:v>
                </c:pt>
                <c:pt idx="6115">
                  <c:v>6.0000999999999998</c:v>
                </c:pt>
                <c:pt idx="6116">
                  <c:v>6.0000999999999998</c:v>
                </c:pt>
                <c:pt idx="6117">
                  <c:v>1.0001</c:v>
                </c:pt>
                <c:pt idx="6118">
                  <c:v>2.0001000000000002</c:v>
                </c:pt>
                <c:pt idx="6119">
                  <c:v>3.0001000000000002</c:v>
                </c:pt>
                <c:pt idx="6120">
                  <c:v>7.0000999999999998</c:v>
                </c:pt>
                <c:pt idx="6121">
                  <c:v>2.0001000000000002</c:v>
                </c:pt>
                <c:pt idx="6122">
                  <c:v>4.0000999999999998</c:v>
                </c:pt>
                <c:pt idx="6123">
                  <c:v>4.0000999999999998</c:v>
                </c:pt>
                <c:pt idx="6124">
                  <c:v>3.0001000000000002</c:v>
                </c:pt>
                <c:pt idx="6125">
                  <c:v>3.0001000000000002</c:v>
                </c:pt>
                <c:pt idx="6126">
                  <c:v>1.0001</c:v>
                </c:pt>
                <c:pt idx="6127">
                  <c:v>6.0000999999999998</c:v>
                </c:pt>
                <c:pt idx="6128">
                  <c:v>4.0000999999999998</c:v>
                </c:pt>
                <c:pt idx="6129">
                  <c:v>1.0001</c:v>
                </c:pt>
                <c:pt idx="6130">
                  <c:v>1.0001</c:v>
                </c:pt>
                <c:pt idx="6131">
                  <c:v>3.0001000000000002</c:v>
                </c:pt>
                <c:pt idx="6132">
                  <c:v>4.0000999999999998</c:v>
                </c:pt>
                <c:pt idx="6133">
                  <c:v>3.0001000000000002</c:v>
                </c:pt>
                <c:pt idx="6134">
                  <c:v>4.0000999999999998</c:v>
                </c:pt>
                <c:pt idx="6135">
                  <c:v>3.0001000000000002</c:v>
                </c:pt>
                <c:pt idx="6136">
                  <c:v>4.0000999999999998</c:v>
                </c:pt>
                <c:pt idx="6137">
                  <c:v>3.0001000000000002</c:v>
                </c:pt>
                <c:pt idx="6138">
                  <c:v>3.0001000000000002</c:v>
                </c:pt>
                <c:pt idx="6139">
                  <c:v>2.0001000000000002</c:v>
                </c:pt>
                <c:pt idx="6140">
                  <c:v>3.0001000000000002</c:v>
                </c:pt>
                <c:pt idx="6141">
                  <c:v>3.0001000000000002</c:v>
                </c:pt>
                <c:pt idx="6142">
                  <c:v>62.000100000000003</c:v>
                </c:pt>
                <c:pt idx="6143">
                  <c:v>1601.0001</c:v>
                </c:pt>
                <c:pt idx="6144">
                  <c:v>3799.0001000000002</c:v>
                </c:pt>
                <c:pt idx="6145">
                  <c:v>2783.0001000000002</c:v>
                </c:pt>
                <c:pt idx="6146">
                  <c:v>2537.0001000000002</c:v>
                </c:pt>
                <c:pt idx="6147">
                  <c:v>2206.0001000000002</c:v>
                </c:pt>
                <c:pt idx="6148">
                  <c:v>1316.0001</c:v>
                </c:pt>
                <c:pt idx="6149">
                  <c:v>733.00009999999997</c:v>
                </c:pt>
                <c:pt idx="6150">
                  <c:v>475.00009999999997</c:v>
                </c:pt>
                <c:pt idx="6151">
                  <c:v>269.00009999999997</c:v>
                </c:pt>
                <c:pt idx="6152">
                  <c:v>133.0001</c:v>
                </c:pt>
                <c:pt idx="6153">
                  <c:v>32.000100000000003</c:v>
                </c:pt>
                <c:pt idx="6154">
                  <c:v>11.0001</c:v>
                </c:pt>
                <c:pt idx="6155">
                  <c:v>7.0000999999999998</c:v>
                </c:pt>
                <c:pt idx="6156">
                  <c:v>7.0000999999999998</c:v>
                </c:pt>
                <c:pt idx="6157">
                  <c:v>3.0001000000000002</c:v>
                </c:pt>
                <c:pt idx="6158">
                  <c:v>3.0001000000000002</c:v>
                </c:pt>
                <c:pt idx="6159">
                  <c:v>2.0001000000000002</c:v>
                </c:pt>
                <c:pt idx="6160">
                  <c:v>5.0000999999999998</c:v>
                </c:pt>
                <c:pt idx="6161">
                  <c:v>2.0001000000000002</c:v>
                </c:pt>
                <c:pt idx="6162">
                  <c:v>1.0001</c:v>
                </c:pt>
                <c:pt idx="6163">
                  <c:v>2.0001000000000002</c:v>
                </c:pt>
                <c:pt idx="6164">
                  <c:v>8.0000999999999998</c:v>
                </c:pt>
                <c:pt idx="6165">
                  <c:v>6.0000999999999998</c:v>
                </c:pt>
                <c:pt idx="6166">
                  <c:v>4.0000999999999998</c:v>
                </c:pt>
                <c:pt idx="6167">
                  <c:v>3.0001000000000002</c:v>
                </c:pt>
                <c:pt idx="6168">
                  <c:v>6.0000999999999998</c:v>
                </c:pt>
                <c:pt idx="6169">
                  <c:v>3.0001000000000002</c:v>
                </c:pt>
                <c:pt idx="6170">
                  <c:v>2.0001000000000002</c:v>
                </c:pt>
                <c:pt idx="6171">
                  <c:v>4.0000999999999998</c:v>
                </c:pt>
                <c:pt idx="6172">
                  <c:v>1E-4</c:v>
                </c:pt>
                <c:pt idx="6173">
                  <c:v>4.0000999999999998</c:v>
                </c:pt>
                <c:pt idx="6174">
                  <c:v>3.0001000000000002</c:v>
                </c:pt>
                <c:pt idx="6175">
                  <c:v>3.0001000000000002</c:v>
                </c:pt>
                <c:pt idx="6176">
                  <c:v>6.0000999999999998</c:v>
                </c:pt>
                <c:pt idx="6177">
                  <c:v>3.0001000000000002</c:v>
                </c:pt>
                <c:pt idx="6178">
                  <c:v>3.0001000000000002</c:v>
                </c:pt>
                <c:pt idx="6179">
                  <c:v>4.0000999999999998</c:v>
                </c:pt>
                <c:pt idx="6180">
                  <c:v>4.0000999999999998</c:v>
                </c:pt>
                <c:pt idx="6181">
                  <c:v>6.0000999999999998</c:v>
                </c:pt>
                <c:pt idx="6182">
                  <c:v>2.0001000000000002</c:v>
                </c:pt>
                <c:pt idx="6183">
                  <c:v>6.0000999999999998</c:v>
                </c:pt>
                <c:pt idx="6184">
                  <c:v>3.0001000000000002</c:v>
                </c:pt>
                <c:pt idx="6185">
                  <c:v>6.0000999999999998</c:v>
                </c:pt>
                <c:pt idx="6186">
                  <c:v>5.0000999999999998</c:v>
                </c:pt>
                <c:pt idx="6187">
                  <c:v>3.0001000000000002</c:v>
                </c:pt>
                <c:pt idx="6188">
                  <c:v>3.0001000000000002</c:v>
                </c:pt>
                <c:pt idx="6189">
                  <c:v>3.0001000000000002</c:v>
                </c:pt>
                <c:pt idx="6190">
                  <c:v>3.0001000000000002</c:v>
                </c:pt>
                <c:pt idx="6191">
                  <c:v>5.0000999999999998</c:v>
                </c:pt>
                <c:pt idx="6192">
                  <c:v>4.0000999999999998</c:v>
                </c:pt>
                <c:pt idx="6193">
                  <c:v>1.0001</c:v>
                </c:pt>
                <c:pt idx="6194">
                  <c:v>4.0000999999999998</c:v>
                </c:pt>
                <c:pt idx="6195">
                  <c:v>4.0000999999999998</c:v>
                </c:pt>
                <c:pt idx="6196">
                  <c:v>2.0001000000000002</c:v>
                </c:pt>
                <c:pt idx="6197">
                  <c:v>1.0001</c:v>
                </c:pt>
                <c:pt idx="6198">
                  <c:v>8.0000999999999998</c:v>
                </c:pt>
                <c:pt idx="6199">
                  <c:v>5.0000999999999998</c:v>
                </c:pt>
                <c:pt idx="6200">
                  <c:v>6.0000999999999998</c:v>
                </c:pt>
                <c:pt idx="6201">
                  <c:v>7.0000999999999998</c:v>
                </c:pt>
                <c:pt idx="6202">
                  <c:v>225.0001</c:v>
                </c:pt>
                <c:pt idx="6203">
                  <c:v>1174.0001</c:v>
                </c:pt>
                <c:pt idx="6204">
                  <c:v>1188.0001</c:v>
                </c:pt>
                <c:pt idx="6205">
                  <c:v>875.00009999999997</c:v>
                </c:pt>
                <c:pt idx="6206">
                  <c:v>847.00009999999997</c:v>
                </c:pt>
                <c:pt idx="6207">
                  <c:v>598.00009999999997</c:v>
                </c:pt>
                <c:pt idx="6208">
                  <c:v>331.00009999999997</c:v>
                </c:pt>
                <c:pt idx="6209">
                  <c:v>206.0001</c:v>
                </c:pt>
                <c:pt idx="6210">
                  <c:v>116.0001</c:v>
                </c:pt>
                <c:pt idx="6211">
                  <c:v>63.000100000000003</c:v>
                </c:pt>
                <c:pt idx="6212">
                  <c:v>13.0001</c:v>
                </c:pt>
                <c:pt idx="6213">
                  <c:v>9.0000999999999998</c:v>
                </c:pt>
                <c:pt idx="6214">
                  <c:v>6.0000999999999998</c:v>
                </c:pt>
                <c:pt idx="6215">
                  <c:v>7.0000999999999998</c:v>
                </c:pt>
                <c:pt idx="6216">
                  <c:v>4.0000999999999998</c:v>
                </c:pt>
                <c:pt idx="6217">
                  <c:v>1.0001</c:v>
                </c:pt>
                <c:pt idx="6218">
                  <c:v>1.0001</c:v>
                </c:pt>
                <c:pt idx="6219">
                  <c:v>3.0001000000000002</c:v>
                </c:pt>
                <c:pt idx="6220">
                  <c:v>2.0001000000000002</c:v>
                </c:pt>
                <c:pt idx="6221">
                  <c:v>6.0000999999999998</c:v>
                </c:pt>
                <c:pt idx="6222">
                  <c:v>4.0000999999999998</c:v>
                </c:pt>
                <c:pt idx="6223">
                  <c:v>5.0000999999999998</c:v>
                </c:pt>
                <c:pt idx="6224">
                  <c:v>3.0001000000000002</c:v>
                </c:pt>
                <c:pt idx="6225">
                  <c:v>4.0000999999999998</c:v>
                </c:pt>
                <c:pt idx="6226">
                  <c:v>2.0001000000000002</c:v>
                </c:pt>
                <c:pt idx="6227">
                  <c:v>8.0000999999999998</c:v>
                </c:pt>
                <c:pt idx="6228">
                  <c:v>2.0001000000000002</c:v>
                </c:pt>
                <c:pt idx="6229">
                  <c:v>3.0001000000000002</c:v>
                </c:pt>
                <c:pt idx="6230">
                  <c:v>1.0001</c:v>
                </c:pt>
                <c:pt idx="6231">
                  <c:v>3.0001000000000002</c:v>
                </c:pt>
                <c:pt idx="6232">
                  <c:v>3.0001000000000002</c:v>
                </c:pt>
                <c:pt idx="6233">
                  <c:v>2.0001000000000002</c:v>
                </c:pt>
                <c:pt idx="6234">
                  <c:v>1E-4</c:v>
                </c:pt>
                <c:pt idx="6235">
                  <c:v>5.0000999999999998</c:v>
                </c:pt>
                <c:pt idx="6236">
                  <c:v>2.0001000000000002</c:v>
                </c:pt>
                <c:pt idx="6237">
                  <c:v>3.0001000000000002</c:v>
                </c:pt>
                <c:pt idx="6238">
                  <c:v>3.0001000000000002</c:v>
                </c:pt>
                <c:pt idx="6239">
                  <c:v>1E-4</c:v>
                </c:pt>
                <c:pt idx="6240">
                  <c:v>2.0001000000000002</c:v>
                </c:pt>
                <c:pt idx="6241">
                  <c:v>3.0001000000000002</c:v>
                </c:pt>
                <c:pt idx="6242">
                  <c:v>1E-4</c:v>
                </c:pt>
                <c:pt idx="6243">
                  <c:v>2.0001000000000002</c:v>
                </c:pt>
                <c:pt idx="6244">
                  <c:v>1.0001</c:v>
                </c:pt>
                <c:pt idx="6245">
                  <c:v>5.0000999999999998</c:v>
                </c:pt>
                <c:pt idx="6246">
                  <c:v>4.0000999999999998</c:v>
                </c:pt>
                <c:pt idx="6247">
                  <c:v>3.0001000000000002</c:v>
                </c:pt>
                <c:pt idx="6248">
                  <c:v>1.0001</c:v>
                </c:pt>
                <c:pt idx="6249">
                  <c:v>2.0001000000000002</c:v>
                </c:pt>
                <c:pt idx="6250">
                  <c:v>5.0000999999999998</c:v>
                </c:pt>
                <c:pt idx="6251">
                  <c:v>3.0001000000000002</c:v>
                </c:pt>
                <c:pt idx="6252">
                  <c:v>4.0000999999999998</c:v>
                </c:pt>
                <c:pt idx="6253">
                  <c:v>2.0001000000000002</c:v>
                </c:pt>
                <c:pt idx="6254">
                  <c:v>4.0000999999999998</c:v>
                </c:pt>
                <c:pt idx="6255">
                  <c:v>3.0001000000000002</c:v>
                </c:pt>
                <c:pt idx="6256">
                  <c:v>3.0001000000000002</c:v>
                </c:pt>
                <c:pt idx="6257">
                  <c:v>3.0001000000000002</c:v>
                </c:pt>
                <c:pt idx="6258">
                  <c:v>2.0001000000000002</c:v>
                </c:pt>
                <c:pt idx="6259">
                  <c:v>1.0001</c:v>
                </c:pt>
                <c:pt idx="6260">
                  <c:v>1.0001</c:v>
                </c:pt>
                <c:pt idx="6261">
                  <c:v>11.0001</c:v>
                </c:pt>
                <c:pt idx="6262">
                  <c:v>93.000100000000003</c:v>
                </c:pt>
                <c:pt idx="6263">
                  <c:v>318.00009999999997</c:v>
                </c:pt>
                <c:pt idx="6264">
                  <c:v>270.00009999999997</c:v>
                </c:pt>
                <c:pt idx="6265">
                  <c:v>206.0001</c:v>
                </c:pt>
                <c:pt idx="6266">
                  <c:v>192.0001</c:v>
                </c:pt>
                <c:pt idx="6267">
                  <c:v>129.0001</c:v>
                </c:pt>
                <c:pt idx="6268">
                  <c:v>58.000100000000003</c:v>
                </c:pt>
                <c:pt idx="6269">
                  <c:v>45.000100000000003</c:v>
                </c:pt>
                <c:pt idx="6270">
                  <c:v>39.000100000000003</c:v>
                </c:pt>
                <c:pt idx="6271">
                  <c:v>20.0001</c:v>
                </c:pt>
                <c:pt idx="6272">
                  <c:v>13.0001</c:v>
                </c:pt>
                <c:pt idx="6273">
                  <c:v>3.0001000000000002</c:v>
                </c:pt>
                <c:pt idx="6274">
                  <c:v>3.0001000000000002</c:v>
                </c:pt>
                <c:pt idx="6275">
                  <c:v>4.0000999999999998</c:v>
                </c:pt>
                <c:pt idx="6276">
                  <c:v>2.0001000000000002</c:v>
                </c:pt>
                <c:pt idx="6277">
                  <c:v>1.0001</c:v>
                </c:pt>
                <c:pt idx="6278">
                  <c:v>3.0001000000000002</c:v>
                </c:pt>
                <c:pt idx="6279">
                  <c:v>4.0000999999999998</c:v>
                </c:pt>
                <c:pt idx="6280">
                  <c:v>2.0001000000000002</c:v>
                </c:pt>
                <c:pt idx="6281">
                  <c:v>5.0000999999999998</c:v>
                </c:pt>
                <c:pt idx="6282">
                  <c:v>6.0000999999999998</c:v>
                </c:pt>
                <c:pt idx="6283">
                  <c:v>1E-4</c:v>
                </c:pt>
                <c:pt idx="6284">
                  <c:v>4.0000999999999998</c:v>
                </c:pt>
                <c:pt idx="6285">
                  <c:v>4.0000999999999998</c:v>
                </c:pt>
                <c:pt idx="6286">
                  <c:v>2.0001000000000002</c:v>
                </c:pt>
                <c:pt idx="6287">
                  <c:v>5.0000999999999998</c:v>
                </c:pt>
                <c:pt idx="6288">
                  <c:v>4.0000999999999998</c:v>
                </c:pt>
                <c:pt idx="6289">
                  <c:v>4.0000999999999998</c:v>
                </c:pt>
                <c:pt idx="6290">
                  <c:v>2.0001000000000002</c:v>
                </c:pt>
                <c:pt idx="6291">
                  <c:v>2.0001000000000002</c:v>
                </c:pt>
                <c:pt idx="6292">
                  <c:v>7.0000999999999998</c:v>
                </c:pt>
                <c:pt idx="6293">
                  <c:v>5.0000999999999998</c:v>
                </c:pt>
                <c:pt idx="6294">
                  <c:v>4.0000999999999998</c:v>
                </c:pt>
                <c:pt idx="6295">
                  <c:v>11.0001</c:v>
                </c:pt>
                <c:pt idx="6296">
                  <c:v>10.0001</c:v>
                </c:pt>
                <c:pt idx="6297">
                  <c:v>8.0000999999999998</c:v>
                </c:pt>
                <c:pt idx="6298">
                  <c:v>8.0000999999999998</c:v>
                </c:pt>
                <c:pt idx="6299">
                  <c:v>6.0000999999999998</c:v>
                </c:pt>
                <c:pt idx="6300">
                  <c:v>2.0001000000000002</c:v>
                </c:pt>
                <c:pt idx="6301">
                  <c:v>3.0001000000000002</c:v>
                </c:pt>
                <c:pt idx="6302">
                  <c:v>1.0001</c:v>
                </c:pt>
                <c:pt idx="6303">
                  <c:v>2.0001000000000002</c:v>
                </c:pt>
                <c:pt idx="6304">
                  <c:v>4.0000999999999998</c:v>
                </c:pt>
                <c:pt idx="6305">
                  <c:v>5.0000999999999998</c:v>
                </c:pt>
                <c:pt idx="6306">
                  <c:v>7.0000999999999998</c:v>
                </c:pt>
                <c:pt idx="6307">
                  <c:v>6.0000999999999998</c:v>
                </c:pt>
                <c:pt idx="6308">
                  <c:v>4.0000999999999998</c:v>
                </c:pt>
                <c:pt idx="6309">
                  <c:v>2.0001000000000002</c:v>
                </c:pt>
                <c:pt idx="6310">
                  <c:v>3.0001000000000002</c:v>
                </c:pt>
                <c:pt idx="6311">
                  <c:v>5.0000999999999998</c:v>
                </c:pt>
                <c:pt idx="6312">
                  <c:v>4.0000999999999998</c:v>
                </c:pt>
                <c:pt idx="6313">
                  <c:v>4.0000999999999998</c:v>
                </c:pt>
                <c:pt idx="6314">
                  <c:v>2.0001000000000002</c:v>
                </c:pt>
                <c:pt idx="6315">
                  <c:v>7.0000999999999998</c:v>
                </c:pt>
                <c:pt idx="6316">
                  <c:v>2.0001000000000002</c:v>
                </c:pt>
                <c:pt idx="6317">
                  <c:v>7.0000999999999998</c:v>
                </c:pt>
                <c:pt idx="6318">
                  <c:v>3.0001000000000002</c:v>
                </c:pt>
                <c:pt idx="6319">
                  <c:v>5.0000999999999998</c:v>
                </c:pt>
                <c:pt idx="6320">
                  <c:v>31.0001</c:v>
                </c:pt>
                <c:pt idx="6321">
                  <c:v>55.000100000000003</c:v>
                </c:pt>
                <c:pt idx="6322">
                  <c:v>67.000100000000003</c:v>
                </c:pt>
                <c:pt idx="6323">
                  <c:v>61.000100000000003</c:v>
                </c:pt>
                <c:pt idx="6324">
                  <c:v>47.000100000000003</c:v>
                </c:pt>
                <c:pt idx="6325">
                  <c:v>36.000100000000003</c:v>
                </c:pt>
                <c:pt idx="6326">
                  <c:v>28.0001</c:v>
                </c:pt>
                <c:pt idx="6327">
                  <c:v>16.0001</c:v>
                </c:pt>
                <c:pt idx="6328">
                  <c:v>11.0001</c:v>
                </c:pt>
                <c:pt idx="6329">
                  <c:v>12.0001</c:v>
                </c:pt>
                <c:pt idx="6330">
                  <c:v>4.0000999999999998</c:v>
                </c:pt>
                <c:pt idx="6331">
                  <c:v>2.0001000000000002</c:v>
                </c:pt>
                <c:pt idx="6332">
                  <c:v>7.0000999999999998</c:v>
                </c:pt>
                <c:pt idx="6333">
                  <c:v>7.0000999999999998</c:v>
                </c:pt>
                <c:pt idx="6334">
                  <c:v>2.0001000000000002</c:v>
                </c:pt>
                <c:pt idx="6335">
                  <c:v>5.0000999999999998</c:v>
                </c:pt>
                <c:pt idx="6336">
                  <c:v>2.0001000000000002</c:v>
                </c:pt>
                <c:pt idx="6337">
                  <c:v>5.0000999999999998</c:v>
                </c:pt>
                <c:pt idx="6338">
                  <c:v>6.0000999999999998</c:v>
                </c:pt>
                <c:pt idx="6339">
                  <c:v>3.0001000000000002</c:v>
                </c:pt>
                <c:pt idx="6340">
                  <c:v>7.0000999999999998</c:v>
                </c:pt>
                <c:pt idx="6341">
                  <c:v>2.0001000000000002</c:v>
                </c:pt>
                <c:pt idx="6342">
                  <c:v>2.0001000000000002</c:v>
                </c:pt>
                <c:pt idx="6343">
                  <c:v>9.0000999999999998</c:v>
                </c:pt>
                <c:pt idx="6344">
                  <c:v>4.0000999999999998</c:v>
                </c:pt>
                <c:pt idx="6345">
                  <c:v>5.0000999999999998</c:v>
                </c:pt>
                <c:pt idx="6346">
                  <c:v>8.0000999999999998</c:v>
                </c:pt>
                <c:pt idx="6347">
                  <c:v>5.0000999999999998</c:v>
                </c:pt>
                <c:pt idx="6348">
                  <c:v>9.0000999999999998</c:v>
                </c:pt>
                <c:pt idx="6349">
                  <c:v>2.0001000000000002</c:v>
                </c:pt>
                <c:pt idx="6350">
                  <c:v>12.0001</c:v>
                </c:pt>
                <c:pt idx="6351">
                  <c:v>29.0001</c:v>
                </c:pt>
                <c:pt idx="6352">
                  <c:v>42.000100000000003</c:v>
                </c:pt>
                <c:pt idx="6353">
                  <c:v>21.0001</c:v>
                </c:pt>
                <c:pt idx="6354">
                  <c:v>28.0001</c:v>
                </c:pt>
                <c:pt idx="6355">
                  <c:v>37.000100000000003</c:v>
                </c:pt>
                <c:pt idx="6356">
                  <c:v>18.0001</c:v>
                </c:pt>
                <c:pt idx="6357">
                  <c:v>7.0000999999999998</c:v>
                </c:pt>
                <c:pt idx="6358">
                  <c:v>5.0000999999999998</c:v>
                </c:pt>
                <c:pt idx="6359">
                  <c:v>7.0000999999999998</c:v>
                </c:pt>
                <c:pt idx="6360">
                  <c:v>7.0000999999999998</c:v>
                </c:pt>
                <c:pt idx="6361">
                  <c:v>10.0001</c:v>
                </c:pt>
                <c:pt idx="6362">
                  <c:v>12.0001</c:v>
                </c:pt>
                <c:pt idx="6363">
                  <c:v>13.0001</c:v>
                </c:pt>
                <c:pt idx="6364">
                  <c:v>9.0000999999999998</c:v>
                </c:pt>
                <c:pt idx="6365">
                  <c:v>5.0000999999999998</c:v>
                </c:pt>
                <c:pt idx="6366">
                  <c:v>5.0000999999999998</c:v>
                </c:pt>
                <c:pt idx="6367">
                  <c:v>8.0000999999999998</c:v>
                </c:pt>
                <c:pt idx="6368">
                  <c:v>10.0001</c:v>
                </c:pt>
                <c:pt idx="6369">
                  <c:v>16.0001</c:v>
                </c:pt>
                <c:pt idx="6370">
                  <c:v>13.0001</c:v>
                </c:pt>
                <c:pt idx="6371">
                  <c:v>21.0001</c:v>
                </c:pt>
                <c:pt idx="6372">
                  <c:v>16.0001</c:v>
                </c:pt>
                <c:pt idx="6373">
                  <c:v>22.0001</c:v>
                </c:pt>
                <c:pt idx="6374">
                  <c:v>26.0001</c:v>
                </c:pt>
                <c:pt idx="6375">
                  <c:v>33.000100000000003</c:v>
                </c:pt>
                <c:pt idx="6376">
                  <c:v>54.000100000000003</c:v>
                </c:pt>
                <c:pt idx="6377">
                  <c:v>181.0001</c:v>
                </c:pt>
                <c:pt idx="6378">
                  <c:v>4698.0001000000002</c:v>
                </c:pt>
                <c:pt idx="6379">
                  <c:v>23989.000100000001</c:v>
                </c:pt>
                <c:pt idx="6380">
                  <c:v>22991.000100000001</c:v>
                </c:pt>
                <c:pt idx="6381">
                  <c:v>18465.000100000001</c:v>
                </c:pt>
                <c:pt idx="6382">
                  <c:v>18051.000100000001</c:v>
                </c:pt>
                <c:pt idx="6383">
                  <c:v>13912.000099999999</c:v>
                </c:pt>
                <c:pt idx="6384">
                  <c:v>7790.0001000000002</c:v>
                </c:pt>
                <c:pt idx="6385">
                  <c:v>5008.0001000000002</c:v>
                </c:pt>
                <c:pt idx="6386">
                  <c:v>3341.0001000000002</c:v>
                </c:pt>
                <c:pt idx="6387">
                  <c:v>1546.0001</c:v>
                </c:pt>
                <c:pt idx="6388">
                  <c:v>294.00009999999997</c:v>
                </c:pt>
                <c:pt idx="6389">
                  <c:v>53.000100000000003</c:v>
                </c:pt>
                <c:pt idx="6390">
                  <c:v>28.0001</c:v>
                </c:pt>
                <c:pt idx="6391">
                  <c:v>18.0001</c:v>
                </c:pt>
                <c:pt idx="6392">
                  <c:v>13.0001</c:v>
                </c:pt>
                <c:pt idx="6393">
                  <c:v>16.0001</c:v>
                </c:pt>
                <c:pt idx="6394">
                  <c:v>12.0001</c:v>
                </c:pt>
                <c:pt idx="6395">
                  <c:v>9.0000999999999998</c:v>
                </c:pt>
                <c:pt idx="6396">
                  <c:v>14.0001</c:v>
                </c:pt>
                <c:pt idx="6397">
                  <c:v>12.0001</c:v>
                </c:pt>
                <c:pt idx="6398">
                  <c:v>15.0001</c:v>
                </c:pt>
                <c:pt idx="6399">
                  <c:v>13.0001</c:v>
                </c:pt>
                <c:pt idx="6400">
                  <c:v>15.0001</c:v>
                </c:pt>
                <c:pt idx="6401">
                  <c:v>10.0001</c:v>
                </c:pt>
                <c:pt idx="6402">
                  <c:v>3.0001000000000002</c:v>
                </c:pt>
                <c:pt idx="6403">
                  <c:v>5.0000999999999998</c:v>
                </c:pt>
                <c:pt idx="6404">
                  <c:v>9.0000999999999998</c:v>
                </c:pt>
                <c:pt idx="6405">
                  <c:v>6.0000999999999998</c:v>
                </c:pt>
                <c:pt idx="6406">
                  <c:v>4.0000999999999998</c:v>
                </c:pt>
                <c:pt idx="6407">
                  <c:v>8.0000999999999998</c:v>
                </c:pt>
                <c:pt idx="6408">
                  <c:v>3.0001000000000002</c:v>
                </c:pt>
                <c:pt idx="6409">
                  <c:v>11.0001</c:v>
                </c:pt>
                <c:pt idx="6410">
                  <c:v>8.0000999999999998</c:v>
                </c:pt>
                <c:pt idx="6411">
                  <c:v>4.0000999999999998</c:v>
                </c:pt>
                <c:pt idx="6412">
                  <c:v>5.0000999999999998</c:v>
                </c:pt>
                <c:pt idx="6413">
                  <c:v>12.0001</c:v>
                </c:pt>
                <c:pt idx="6414">
                  <c:v>11.0001</c:v>
                </c:pt>
                <c:pt idx="6415">
                  <c:v>9.0000999999999998</c:v>
                </c:pt>
                <c:pt idx="6416">
                  <c:v>7.0000999999999998</c:v>
                </c:pt>
                <c:pt idx="6417">
                  <c:v>10.0001</c:v>
                </c:pt>
                <c:pt idx="6418">
                  <c:v>6.0000999999999998</c:v>
                </c:pt>
                <c:pt idx="6419">
                  <c:v>9.0000999999999998</c:v>
                </c:pt>
                <c:pt idx="6420">
                  <c:v>6.0000999999999998</c:v>
                </c:pt>
                <c:pt idx="6421">
                  <c:v>10.0001</c:v>
                </c:pt>
                <c:pt idx="6422">
                  <c:v>7.0000999999999998</c:v>
                </c:pt>
                <c:pt idx="6423">
                  <c:v>6.0000999999999998</c:v>
                </c:pt>
                <c:pt idx="6424">
                  <c:v>10.0001</c:v>
                </c:pt>
                <c:pt idx="6425">
                  <c:v>4.0000999999999998</c:v>
                </c:pt>
                <c:pt idx="6426">
                  <c:v>16.0001</c:v>
                </c:pt>
                <c:pt idx="6427">
                  <c:v>8.0000999999999998</c:v>
                </c:pt>
                <c:pt idx="6428">
                  <c:v>10.0001</c:v>
                </c:pt>
                <c:pt idx="6429">
                  <c:v>8.0000999999999998</c:v>
                </c:pt>
                <c:pt idx="6430">
                  <c:v>7.0000999999999998</c:v>
                </c:pt>
                <c:pt idx="6431">
                  <c:v>3.0001000000000002</c:v>
                </c:pt>
                <c:pt idx="6432">
                  <c:v>4.0000999999999998</c:v>
                </c:pt>
                <c:pt idx="6433">
                  <c:v>7.0000999999999998</c:v>
                </c:pt>
                <c:pt idx="6434">
                  <c:v>11.0001</c:v>
                </c:pt>
                <c:pt idx="6435">
                  <c:v>3.0001000000000002</c:v>
                </c:pt>
                <c:pt idx="6436">
                  <c:v>7.0000999999999998</c:v>
                </c:pt>
                <c:pt idx="6437">
                  <c:v>47.000100000000003</c:v>
                </c:pt>
                <c:pt idx="6438">
                  <c:v>81.000100000000003</c:v>
                </c:pt>
                <c:pt idx="6439">
                  <c:v>89.000100000000003</c:v>
                </c:pt>
                <c:pt idx="6440">
                  <c:v>80.000100000000003</c:v>
                </c:pt>
                <c:pt idx="6441">
                  <c:v>70.000100000000003</c:v>
                </c:pt>
                <c:pt idx="6442">
                  <c:v>42.000100000000003</c:v>
                </c:pt>
                <c:pt idx="6443">
                  <c:v>40.000100000000003</c:v>
                </c:pt>
                <c:pt idx="6444">
                  <c:v>23.0001</c:v>
                </c:pt>
                <c:pt idx="6445">
                  <c:v>27.0001</c:v>
                </c:pt>
                <c:pt idx="6446">
                  <c:v>14.0001</c:v>
                </c:pt>
                <c:pt idx="6447">
                  <c:v>6.0000999999999998</c:v>
                </c:pt>
                <c:pt idx="6448">
                  <c:v>7.0000999999999998</c:v>
                </c:pt>
                <c:pt idx="6449">
                  <c:v>4.0000999999999998</c:v>
                </c:pt>
                <c:pt idx="6450">
                  <c:v>5.0000999999999998</c:v>
                </c:pt>
                <c:pt idx="6451">
                  <c:v>7.0000999999999998</c:v>
                </c:pt>
                <c:pt idx="6452">
                  <c:v>2.0001000000000002</c:v>
                </c:pt>
                <c:pt idx="6453">
                  <c:v>6.0000999999999998</c:v>
                </c:pt>
                <c:pt idx="6454">
                  <c:v>7.0000999999999998</c:v>
                </c:pt>
                <c:pt idx="6455">
                  <c:v>5.0000999999999998</c:v>
                </c:pt>
                <c:pt idx="6456">
                  <c:v>5.0000999999999998</c:v>
                </c:pt>
                <c:pt idx="6457">
                  <c:v>10.0001</c:v>
                </c:pt>
                <c:pt idx="6458">
                  <c:v>7.0000999999999998</c:v>
                </c:pt>
                <c:pt idx="6459">
                  <c:v>2.0001000000000002</c:v>
                </c:pt>
                <c:pt idx="6460">
                  <c:v>8.0000999999999998</c:v>
                </c:pt>
                <c:pt idx="6461">
                  <c:v>6.0000999999999998</c:v>
                </c:pt>
                <c:pt idx="6462">
                  <c:v>8.0000999999999998</c:v>
                </c:pt>
                <c:pt idx="6463">
                  <c:v>10.0001</c:v>
                </c:pt>
                <c:pt idx="6464">
                  <c:v>9.0000999999999998</c:v>
                </c:pt>
                <c:pt idx="6465">
                  <c:v>8.0000999999999998</c:v>
                </c:pt>
                <c:pt idx="6466">
                  <c:v>11.0001</c:v>
                </c:pt>
                <c:pt idx="6467">
                  <c:v>6.0000999999999998</c:v>
                </c:pt>
                <c:pt idx="6468">
                  <c:v>4.0000999999999998</c:v>
                </c:pt>
                <c:pt idx="6469">
                  <c:v>7.0000999999999998</c:v>
                </c:pt>
                <c:pt idx="6470">
                  <c:v>8.0000999999999998</c:v>
                </c:pt>
                <c:pt idx="6471">
                  <c:v>5.0000999999999998</c:v>
                </c:pt>
                <c:pt idx="6472">
                  <c:v>4.0000999999999998</c:v>
                </c:pt>
                <c:pt idx="6473">
                  <c:v>2.0001000000000002</c:v>
                </c:pt>
                <c:pt idx="6474">
                  <c:v>7.0000999999999998</c:v>
                </c:pt>
                <c:pt idx="6475">
                  <c:v>7.0000999999999998</c:v>
                </c:pt>
                <c:pt idx="6476">
                  <c:v>6.0000999999999998</c:v>
                </c:pt>
                <c:pt idx="6477">
                  <c:v>7.0000999999999998</c:v>
                </c:pt>
                <c:pt idx="6478">
                  <c:v>10.0001</c:v>
                </c:pt>
                <c:pt idx="6479">
                  <c:v>8.0000999999999998</c:v>
                </c:pt>
                <c:pt idx="6480">
                  <c:v>7.0000999999999998</c:v>
                </c:pt>
                <c:pt idx="6481">
                  <c:v>8.0000999999999998</c:v>
                </c:pt>
                <c:pt idx="6482">
                  <c:v>12.0001</c:v>
                </c:pt>
                <c:pt idx="6483">
                  <c:v>13.0001</c:v>
                </c:pt>
                <c:pt idx="6484">
                  <c:v>13.0001</c:v>
                </c:pt>
                <c:pt idx="6485">
                  <c:v>10.0001</c:v>
                </c:pt>
                <c:pt idx="6486">
                  <c:v>20.0001</c:v>
                </c:pt>
                <c:pt idx="6487">
                  <c:v>7.0000999999999998</c:v>
                </c:pt>
                <c:pt idx="6488">
                  <c:v>11.0001</c:v>
                </c:pt>
                <c:pt idx="6489">
                  <c:v>24.0001</c:v>
                </c:pt>
                <c:pt idx="6490">
                  <c:v>19.0001</c:v>
                </c:pt>
                <c:pt idx="6491">
                  <c:v>21.0001</c:v>
                </c:pt>
                <c:pt idx="6492">
                  <c:v>55.000100000000003</c:v>
                </c:pt>
                <c:pt idx="6493">
                  <c:v>269.00009999999997</c:v>
                </c:pt>
                <c:pt idx="6494">
                  <c:v>5774.0001000000002</c:v>
                </c:pt>
                <c:pt idx="6495">
                  <c:v>17598.000100000001</c:v>
                </c:pt>
                <c:pt idx="6496">
                  <c:v>13970.000099999999</c:v>
                </c:pt>
                <c:pt idx="6497">
                  <c:v>11981.000099999999</c:v>
                </c:pt>
                <c:pt idx="6498">
                  <c:v>11906.000099999999</c:v>
                </c:pt>
                <c:pt idx="6499">
                  <c:v>8266.0000999999993</c:v>
                </c:pt>
                <c:pt idx="6500">
                  <c:v>4801.0001000000002</c:v>
                </c:pt>
                <c:pt idx="6501">
                  <c:v>3094.0001000000002</c:v>
                </c:pt>
                <c:pt idx="6502">
                  <c:v>2005.0001</c:v>
                </c:pt>
                <c:pt idx="6503">
                  <c:v>722.00009999999997</c:v>
                </c:pt>
                <c:pt idx="6504">
                  <c:v>106.0001</c:v>
                </c:pt>
                <c:pt idx="6505">
                  <c:v>43.000100000000003</c:v>
                </c:pt>
                <c:pt idx="6506">
                  <c:v>31.0001</c:v>
                </c:pt>
                <c:pt idx="6507">
                  <c:v>17.0001</c:v>
                </c:pt>
                <c:pt idx="6508">
                  <c:v>16.0001</c:v>
                </c:pt>
                <c:pt idx="6509">
                  <c:v>8.0000999999999998</c:v>
                </c:pt>
                <c:pt idx="6510">
                  <c:v>8.0000999999999998</c:v>
                </c:pt>
                <c:pt idx="6511">
                  <c:v>11.0001</c:v>
                </c:pt>
                <c:pt idx="6512">
                  <c:v>8.0000999999999998</c:v>
                </c:pt>
                <c:pt idx="6513">
                  <c:v>6.0000999999999998</c:v>
                </c:pt>
                <c:pt idx="6514">
                  <c:v>7.0000999999999998</c:v>
                </c:pt>
                <c:pt idx="6515">
                  <c:v>7.0000999999999998</c:v>
                </c:pt>
                <c:pt idx="6516">
                  <c:v>9.0000999999999998</c:v>
                </c:pt>
                <c:pt idx="6517">
                  <c:v>5.0000999999999998</c:v>
                </c:pt>
                <c:pt idx="6518">
                  <c:v>10.0001</c:v>
                </c:pt>
                <c:pt idx="6519">
                  <c:v>8.0000999999999998</c:v>
                </c:pt>
                <c:pt idx="6520">
                  <c:v>8.0000999999999998</c:v>
                </c:pt>
                <c:pt idx="6521">
                  <c:v>3.0001000000000002</c:v>
                </c:pt>
                <c:pt idx="6522">
                  <c:v>8.0000999999999998</c:v>
                </c:pt>
                <c:pt idx="6523">
                  <c:v>5.0000999999999998</c:v>
                </c:pt>
                <c:pt idx="6524">
                  <c:v>10.0001</c:v>
                </c:pt>
                <c:pt idx="6525">
                  <c:v>4.0000999999999998</c:v>
                </c:pt>
                <c:pt idx="6526">
                  <c:v>3.0001000000000002</c:v>
                </c:pt>
                <c:pt idx="6527">
                  <c:v>7.0000999999999998</c:v>
                </c:pt>
                <c:pt idx="6528">
                  <c:v>6.0000999999999998</c:v>
                </c:pt>
                <c:pt idx="6529">
                  <c:v>3.0001000000000002</c:v>
                </c:pt>
                <c:pt idx="6530">
                  <c:v>4.0000999999999998</c:v>
                </c:pt>
                <c:pt idx="6531">
                  <c:v>6.0000999999999998</c:v>
                </c:pt>
                <c:pt idx="6532">
                  <c:v>4.0000999999999998</c:v>
                </c:pt>
                <c:pt idx="6533">
                  <c:v>5.0000999999999998</c:v>
                </c:pt>
                <c:pt idx="6534">
                  <c:v>4.0000999999999998</c:v>
                </c:pt>
                <c:pt idx="6535">
                  <c:v>7.0000999999999998</c:v>
                </c:pt>
                <c:pt idx="6536">
                  <c:v>8.0000999999999998</c:v>
                </c:pt>
                <c:pt idx="6537">
                  <c:v>3.0001000000000002</c:v>
                </c:pt>
                <c:pt idx="6538">
                  <c:v>4.0000999999999998</c:v>
                </c:pt>
                <c:pt idx="6539">
                  <c:v>2.0001000000000002</c:v>
                </c:pt>
                <c:pt idx="6540">
                  <c:v>5.0000999999999998</c:v>
                </c:pt>
                <c:pt idx="6541">
                  <c:v>6.0000999999999998</c:v>
                </c:pt>
                <c:pt idx="6542">
                  <c:v>5.0000999999999998</c:v>
                </c:pt>
                <c:pt idx="6543">
                  <c:v>5.0000999999999998</c:v>
                </c:pt>
                <c:pt idx="6544">
                  <c:v>6.0000999999999998</c:v>
                </c:pt>
                <c:pt idx="6545">
                  <c:v>6.0000999999999998</c:v>
                </c:pt>
                <c:pt idx="6546">
                  <c:v>4.0000999999999998</c:v>
                </c:pt>
                <c:pt idx="6547">
                  <c:v>7.0000999999999998</c:v>
                </c:pt>
                <c:pt idx="6548">
                  <c:v>6.0000999999999998</c:v>
                </c:pt>
                <c:pt idx="6549">
                  <c:v>9.0000999999999998</c:v>
                </c:pt>
                <c:pt idx="6550">
                  <c:v>4.0000999999999998</c:v>
                </c:pt>
                <c:pt idx="6551">
                  <c:v>15.0001</c:v>
                </c:pt>
                <c:pt idx="6552">
                  <c:v>77.000100000000003</c:v>
                </c:pt>
                <c:pt idx="6553">
                  <c:v>126.0001</c:v>
                </c:pt>
                <c:pt idx="6554">
                  <c:v>141.0001</c:v>
                </c:pt>
                <c:pt idx="6555">
                  <c:v>116.0001</c:v>
                </c:pt>
                <c:pt idx="6556">
                  <c:v>106.0001</c:v>
                </c:pt>
                <c:pt idx="6557">
                  <c:v>65.000100000000003</c:v>
                </c:pt>
                <c:pt idx="6558">
                  <c:v>42.000100000000003</c:v>
                </c:pt>
                <c:pt idx="6559">
                  <c:v>23.0001</c:v>
                </c:pt>
                <c:pt idx="6560">
                  <c:v>27.0001</c:v>
                </c:pt>
                <c:pt idx="6561">
                  <c:v>8.0000999999999998</c:v>
                </c:pt>
                <c:pt idx="6562">
                  <c:v>11.0001</c:v>
                </c:pt>
                <c:pt idx="6563">
                  <c:v>6.0000999999999998</c:v>
                </c:pt>
                <c:pt idx="6564">
                  <c:v>6.0000999999999998</c:v>
                </c:pt>
                <c:pt idx="6565">
                  <c:v>5.0000999999999998</c:v>
                </c:pt>
                <c:pt idx="6566">
                  <c:v>2.0001000000000002</c:v>
                </c:pt>
                <c:pt idx="6567">
                  <c:v>3.0001000000000002</c:v>
                </c:pt>
                <c:pt idx="6568">
                  <c:v>2.0001000000000002</c:v>
                </c:pt>
                <c:pt idx="6569">
                  <c:v>1E-4</c:v>
                </c:pt>
                <c:pt idx="6570">
                  <c:v>2.0001000000000002</c:v>
                </c:pt>
                <c:pt idx="6571">
                  <c:v>1.0001</c:v>
                </c:pt>
                <c:pt idx="6572">
                  <c:v>8.0000999999999998</c:v>
                </c:pt>
                <c:pt idx="6573">
                  <c:v>6.0000999999999998</c:v>
                </c:pt>
                <c:pt idx="6574">
                  <c:v>3.0001000000000002</c:v>
                </c:pt>
                <c:pt idx="6575">
                  <c:v>5.0000999999999998</c:v>
                </c:pt>
                <c:pt idx="6576">
                  <c:v>3.0001000000000002</c:v>
                </c:pt>
                <c:pt idx="6577">
                  <c:v>4.0000999999999998</c:v>
                </c:pt>
                <c:pt idx="6578">
                  <c:v>8.0000999999999998</c:v>
                </c:pt>
                <c:pt idx="6579">
                  <c:v>6.0000999999999998</c:v>
                </c:pt>
                <c:pt idx="6580">
                  <c:v>3.0001000000000002</c:v>
                </c:pt>
                <c:pt idx="6581">
                  <c:v>4.0000999999999998</c:v>
                </c:pt>
                <c:pt idx="6582">
                  <c:v>6.0000999999999998</c:v>
                </c:pt>
                <c:pt idx="6583">
                  <c:v>4.0000999999999998</c:v>
                </c:pt>
                <c:pt idx="6584">
                  <c:v>1.0001</c:v>
                </c:pt>
                <c:pt idx="6585">
                  <c:v>7.0000999999999998</c:v>
                </c:pt>
                <c:pt idx="6586">
                  <c:v>2.0001000000000002</c:v>
                </c:pt>
                <c:pt idx="6587">
                  <c:v>5.0000999999999998</c:v>
                </c:pt>
                <c:pt idx="6588">
                  <c:v>2.0001000000000002</c:v>
                </c:pt>
                <c:pt idx="6589">
                  <c:v>2.0001000000000002</c:v>
                </c:pt>
                <c:pt idx="6590">
                  <c:v>4.0000999999999998</c:v>
                </c:pt>
                <c:pt idx="6591">
                  <c:v>6.0000999999999998</c:v>
                </c:pt>
                <c:pt idx="6592">
                  <c:v>5.0000999999999998</c:v>
                </c:pt>
                <c:pt idx="6593">
                  <c:v>6.0000999999999998</c:v>
                </c:pt>
                <c:pt idx="6594">
                  <c:v>6.0000999999999998</c:v>
                </c:pt>
                <c:pt idx="6595">
                  <c:v>3.0001000000000002</c:v>
                </c:pt>
                <c:pt idx="6596">
                  <c:v>2.0001000000000002</c:v>
                </c:pt>
                <c:pt idx="6597">
                  <c:v>3.0001000000000002</c:v>
                </c:pt>
                <c:pt idx="6598">
                  <c:v>5.0000999999999998</c:v>
                </c:pt>
                <c:pt idx="6599">
                  <c:v>2.0001000000000002</c:v>
                </c:pt>
                <c:pt idx="6600">
                  <c:v>2.0001000000000002</c:v>
                </c:pt>
                <c:pt idx="6601">
                  <c:v>4.0000999999999998</c:v>
                </c:pt>
                <c:pt idx="6602">
                  <c:v>5.0000999999999998</c:v>
                </c:pt>
                <c:pt idx="6603">
                  <c:v>2.0001000000000002</c:v>
                </c:pt>
                <c:pt idx="6604">
                  <c:v>3.0001000000000002</c:v>
                </c:pt>
                <c:pt idx="6605">
                  <c:v>4.0000999999999998</c:v>
                </c:pt>
                <c:pt idx="6606">
                  <c:v>1.0001</c:v>
                </c:pt>
                <c:pt idx="6607">
                  <c:v>6.0000999999999998</c:v>
                </c:pt>
                <c:pt idx="6608">
                  <c:v>1.0001</c:v>
                </c:pt>
                <c:pt idx="6609">
                  <c:v>67.000100000000003</c:v>
                </c:pt>
                <c:pt idx="6610">
                  <c:v>165.0001</c:v>
                </c:pt>
                <c:pt idx="6611">
                  <c:v>252.0001</c:v>
                </c:pt>
                <c:pt idx="6612">
                  <c:v>169.0001</c:v>
                </c:pt>
                <c:pt idx="6613">
                  <c:v>143.0001</c:v>
                </c:pt>
                <c:pt idx="6614">
                  <c:v>107.0001</c:v>
                </c:pt>
                <c:pt idx="6615">
                  <c:v>75.000100000000003</c:v>
                </c:pt>
                <c:pt idx="6616">
                  <c:v>53.000100000000003</c:v>
                </c:pt>
                <c:pt idx="6617">
                  <c:v>25.0001</c:v>
                </c:pt>
                <c:pt idx="6618">
                  <c:v>13.0001</c:v>
                </c:pt>
                <c:pt idx="6619">
                  <c:v>22.0001</c:v>
                </c:pt>
                <c:pt idx="6620">
                  <c:v>15.0001</c:v>
                </c:pt>
                <c:pt idx="6621">
                  <c:v>5.0000999999999998</c:v>
                </c:pt>
                <c:pt idx="6622">
                  <c:v>8.0000999999999998</c:v>
                </c:pt>
                <c:pt idx="6623">
                  <c:v>6.0000999999999998</c:v>
                </c:pt>
                <c:pt idx="6624">
                  <c:v>4.0000999999999998</c:v>
                </c:pt>
                <c:pt idx="6625">
                  <c:v>1E-4</c:v>
                </c:pt>
                <c:pt idx="6626">
                  <c:v>2.0001000000000002</c:v>
                </c:pt>
                <c:pt idx="6627">
                  <c:v>1.0001</c:v>
                </c:pt>
                <c:pt idx="6628">
                  <c:v>2.0001000000000002</c:v>
                </c:pt>
                <c:pt idx="6629">
                  <c:v>3.0001000000000002</c:v>
                </c:pt>
                <c:pt idx="6630">
                  <c:v>5.0000999999999998</c:v>
                </c:pt>
                <c:pt idx="6631">
                  <c:v>5.0000999999999998</c:v>
                </c:pt>
                <c:pt idx="6632">
                  <c:v>2.0001000000000002</c:v>
                </c:pt>
                <c:pt idx="6633">
                  <c:v>2.0001000000000002</c:v>
                </c:pt>
                <c:pt idx="6634">
                  <c:v>3.0001000000000002</c:v>
                </c:pt>
                <c:pt idx="6635">
                  <c:v>4.0000999999999998</c:v>
                </c:pt>
                <c:pt idx="6636">
                  <c:v>4.0000999999999998</c:v>
                </c:pt>
                <c:pt idx="6637">
                  <c:v>1.0001</c:v>
                </c:pt>
                <c:pt idx="6638">
                  <c:v>4.0000999999999998</c:v>
                </c:pt>
                <c:pt idx="6639">
                  <c:v>1.0001</c:v>
                </c:pt>
                <c:pt idx="6640">
                  <c:v>2.0001000000000002</c:v>
                </c:pt>
                <c:pt idx="6641">
                  <c:v>2.0001000000000002</c:v>
                </c:pt>
                <c:pt idx="6642">
                  <c:v>3.0001000000000002</c:v>
                </c:pt>
                <c:pt idx="6643">
                  <c:v>4.0000999999999998</c:v>
                </c:pt>
                <c:pt idx="6644">
                  <c:v>1E-4</c:v>
                </c:pt>
                <c:pt idx="6645">
                  <c:v>1.0001</c:v>
                </c:pt>
                <c:pt idx="6646">
                  <c:v>2.0001000000000002</c:v>
                </c:pt>
                <c:pt idx="6647">
                  <c:v>2.0001000000000002</c:v>
                </c:pt>
                <c:pt idx="6648">
                  <c:v>2.0001000000000002</c:v>
                </c:pt>
                <c:pt idx="6649">
                  <c:v>1.0001</c:v>
                </c:pt>
                <c:pt idx="6650">
                  <c:v>3.0001000000000002</c:v>
                </c:pt>
                <c:pt idx="6651">
                  <c:v>1.0001</c:v>
                </c:pt>
                <c:pt idx="6652">
                  <c:v>4.0000999999999998</c:v>
                </c:pt>
                <c:pt idx="6653">
                  <c:v>1.0001</c:v>
                </c:pt>
                <c:pt idx="6654">
                  <c:v>4.0000999999999998</c:v>
                </c:pt>
                <c:pt idx="6655">
                  <c:v>5.0000999999999998</c:v>
                </c:pt>
                <c:pt idx="6656">
                  <c:v>2.0001000000000002</c:v>
                </c:pt>
                <c:pt idx="6657">
                  <c:v>2.0001000000000002</c:v>
                </c:pt>
                <c:pt idx="6658">
                  <c:v>1E-4</c:v>
                </c:pt>
                <c:pt idx="6659">
                  <c:v>2.0001000000000002</c:v>
                </c:pt>
                <c:pt idx="6660">
                  <c:v>6.0000999999999998</c:v>
                </c:pt>
                <c:pt idx="6661">
                  <c:v>1.0001</c:v>
                </c:pt>
                <c:pt idx="6662">
                  <c:v>2.0001000000000002</c:v>
                </c:pt>
                <c:pt idx="6663">
                  <c:v>1.0001</c:v>
                </c:pt>
                <c:pt idx="6664">
                  <c:v>6.0000999999999998</c:v>
                </c:pt>
                <c:pt idx="6665">
                  <c:v>2.0001000000000002</c:v>
                </c:pt>
                <c:pt idx="6666">
                  <c:v>12.0001</c:v>
                </c:pt>
                <c:pt idx="6667">
                  <c:v>44.000100000000003</c:v>
                </c:pt>
                <c:pt idx="6668">
                  <c:v>66.000100000000003</c:v>
                </c:pt>
                <c:pt idx="6669">
                  <c:v>37.000100000000003</c:v>
                </c:pt>
                <c:pt idx="6670">
                  <c:v>30.0001</c:v>
                </c:pt>
                <c:pt idx="6671">
                  <c:v>30.0001</c:v>
                </c:pt>
                <c:pt idx="6672">
                  <c:v>18.0001</c:v>
                </c:pt>
                <c:pt idx="6673">
                  <c:v>11.0001</c:v>
                </c:pt>
                <c:pt idx="6674">
                  <c:v>13.0001</c:v>
                </c:pt>
                <c:pt idx="6675">
                  <c:v>7.0000999999999998</c:v>
                </c:pt>
                <c:pt idx="6676">
                  <c:v>3.0001000000000002</c:v>
                </c:pt>
                <c:pt idx="6677">
                  <c:v>3.0001000000000002</c:v>
                </c:pt>
                <c:pt idx="6678">
                  <c:v>2.0001000000000002</c:v>
                </c:pt>
                <c:pt idx="6679">
                  <c:v>3.0001000000000002</c:v>
                </c:pt>
                <c:pt idx="6680">
                  <c:v>2.0001000000000002</c:v>
                </c:pt>
                <c:pt idx="6681">
                  <c:v>3.0001000000000002</c:v>
                </c:pt>
                <c:pt idx="6682">
                  <c:v>3.0001000000000002</c:v>
                </c:pt>
                <c:pt idx="6683">
                  <c:v>2.0001000000000002</c:v>
                </c:pt>
                <c:pt idx="6684">
                  <c:v>2.0001000000000002</c:v>
                </c:pt>
                <c:pt idx="6685">
                  <c:v>2.0001000000000002</c:v>
                </c:pt>
                <c:pt idx="6686">
                  <c:v>3.0001000000000002</c:v>
                </c:pt>
                <c:pt idx="6687">
                  <c:v>1.0001</c:v>
                </c:pt>
                <c:pt idx="6688">
                  <c:v>6.0000999999999998</c:v>
                </c:pt>
                <c:pt idx="6689">
                  <c:v>3.0001000000000002</c:v>
                </c:pt>
                <c:pt idx="6690">
                  <c:v>1.0001</c:v>
                </c:pt>
                <c:pt idx="6691">
                  <c:v>1E-4</c:v>
                </c:pt>
                <c:pt idx="6692">
                  <c:v>2.0001000000000002</c:v>
                </c:pt>
                <c:pt idx="6693">
                  <c:v>1.0001</c:v>
                </c:pt>
                <c:pt idx="6694">
                  <c:v>1.0001</c:v>
                </c:pt>
                <c:pt idx="6695">
                  <c:v>3.0001000000000002</c:v>
                </c:pt>
                <c:pt idx="6696">
                  <c:v>3.0001000000000002</c:v>
                </c:pt>
                <c:pt idx="6697">
                  <c:v>1E-4</c:v>
                </c:pt>
                <c:pt idx="6698">
                  <c:v>2.0001000000000002</c:v>
                </c:pt>
                <c:pt idx="6699">
                  <c:v>3.0001000000000002</c:v>
                </c:pt>
                <c:pt idx="6700">
                  <c:v>1E-4</c:v>
                </c:pt>
                <c:pt idx="6701">
                  <c:v>2.0001000000000002</c:v>
                </c:pt>
                <c:pt idx="6702">
                  <c:v>1.0001</c:v>
                </c:pt>
                <c:pt idx="6703">
                  <c:v>2.0001000000000002</c:v>
                </c:pt>
                <c:pt idx="6704">
                  <c:v>2.0001000000000002</c:v>
                </c:pt>
                <c:pt idx="6705">
                  <c:v>2.0001000000000002</c:v>
                </c:pt>
                <c:pt idx="6706">
                  <c:v>3.0001000000000002</c:v>
                </c:pt>
                <c:pt idx="6707">
                  <c:v>1E-4</c:v>
                </c:pt>
                <c:pt idx="6708">
                  <c:v>3.0001000000000002</c:v>
                </c:pt>
                <c:pt idx="6709">
                  <c:v>1.0001</c:v>
                </c:pt>
                <c:pt idx="6710">
                  <c:v>1E-4</c:v>
                </c:pt>
                <c:pt idx="6711">
                  <c:v>4.0000999999999998</c:v>
                </c:pt>
                <c:pt idx="6712">
                  <c:v>3.0001000000000002</c:v>
                </c:pt>
                <c:pt idx="6713">
                  <c:v>1E-4</c:v>
                </c:pt>
                <c:pt idx="6714">
                  <c:v>1.0001</c:v>
                </c:pt>
                <c:pt idx="6715">
                  <c:v>4.0000999999999998</c:v>
                </c:pt>
                <c:pt idx="6716">
                  <c:v>1.0001</c:v>
                </c:pt>
                <c:pt idx="6717">
                  <c:v>2.0001000000000002</c:v>
                </c:pt>
                <c:pt idx="6718">
                  <c:v>1.0001</c:v>
                </c:pt>
                <c:pt idx="6719">
                  <c:v>1.0001</c:v>
                </c:pt>
                <c:pt idx="6720">
                  <c:v>1E-4</c:v>
                </c:pt>
                <c:pt idx="6721">
                  <c:v>3.0001000000000002</c:v>
                </c:pt>
                <c:pt idx="6722">
                  <c:v>8.0000999999999998</c:v>
                </c:pt>
                <c:pt idx="6723">
                  <c:v>14.0001</c:v>
                </c:pt>
                <c:pt idx="6724">
                  <c:v>50.000100000000003</c:v>
                </c:pt>
                <c:pt idx="6725">
                  <c:v>38.000100000000003</c:v>
                </c:pt>
                <c:pt idx="6726">
                  <c:v>13.0001</c:v>
                </c:pt>
                <c:pt idx="6727">
                  <c:v>13.0001</c:v>
                </c:pt>
                <c:pt idx="6728">
                  <c:v>13.0001</c:v>
                </c:pt>
                <c:pt idx="6729">
                  <c:v>11.0001</c:v>
                </c:pt>
                <c:pt idx="6730">
                  <c:v>3.0001000000000002</c:v>
                </c:pt>
                <c:pt idx="6731">
                  <c:v>1.0001</c:v>
                </c:pt>
                <c:pt idx="6732">
                  <c:v>2.0001000000000002</c:v>
                </c:pt>
                <c:pt idx="6733">
                  <c:v>1.0001</c:v>
                </c:pt>
                <c:pt idx="6734">
                  <c:v>1.0001</c:v>
                </c:pt>
                <c:pt idx="6735">
                  <c:v>1E-4</c:v>
                </c:pt>
                <c:pt idx="6736">
                  <c:v>1.0001</c:v>
                </c:pt>
                <c:pt idx="6737">
                  <c:v>2.0001000000000002</c:v>
                </c:pt>
                <c:pt idx="6738">
                  <c:v>1E-4</c:v>
                </c:pt>
                <c:pt idx="6739">
                  <c:v>2.0001000000000002</c:v>
                </c:pt>
                <c:pt idx="6740">
                  <c:v>1E-4</c:v>
                </c:pt>
                <c:pt idx="6741">
                  <c:v>1.0001</c:v>
                </c:pt>
                <c:pt idx="6742">
                  <c:v>1E-4</c:v>
                </c:pt>
                <c:pt idx="6743">
                  <c:v>1E-4</c:v>
                </c:pt>
                <c:pt idx="6744">
                  <c:v>1E-4</c:v>
                </c:pt>
                <c:pt idx="6745">
                  <c:v>1E-4</c:v>
                </c:pt>
                <c:pt idx="6746">
                  <c:v>2.0001000000000002</c:v>
                </c:pt>
                <c:pt idx="6747">
                  <c:v>2.0001000000000002</c:v>
                </c:pt>
                <c:pt idx="6748">
                  <c:v>1.0001</c:v>
                </c:pt>
                <c:pt idx="6749">
                  <c:v>2.0001000000000002</c:v>
                </c:pt>
                <c:pt idx="6750">
                  <c:v>1E-4</c:v>
                </c:pt>
                <c:pt idx="6751">
                  <c:v>2.0001000000000002</c:v>
                </c:pt>
                <c:pt idx="6752">
                  <c:v>2.0001000000000002</c:v>
                </c:pt>
                <c:pt idx="6753">
                  <c:v>1E-4</c:v>
                </c:pt>
                <c:pt idx="6754">
                  <c:v>2.0001000000000002</c:v>
                </c:pt>
                <c:pt idx="6755">
                  <c:v>1E-4</c:v>
                </c:pt>
                <c:pt idx="6756">
                  <c:v>1.0001</c:v>
                </c:pt>
                <c:pt idx="6757">
                  <c:v>1.0001</c:v>
                </c:pt>
                <c:pt idx="6758">
                  <c:v>1E-4</c:v>
                </c:pt>
                <c:pt idx="6759">
                  <c:v>1E-4</c:v>
                </c:pt>
                <c:pt idx="6760">
                  <c:v>3.0001000000000002</c:v>
                </c:pt>
                <c:pt idx="6761">
                  <c:v>2.0001000000000002</c:v>
                </c:pt>
                <c:pt idx="6762">
                  <c:v>2.0001000000000002</c:v>
                </c:pt>
                <c:pt idx="6763">
                  <c:v>1.0001</c:v>
                </c:pt>
                <c:pt idx="6764">
                  <c:v>1.0001</c:v>
                </c:pt>
                <c:pt idx="6765">
                  <c:v>1.0001</c:v>
                </c:pt>
                <c:pt idx="6766">
                  <c:v>4.0000999999999998</c:v>
                </c:pt>
                <c:pt idx="6767">
                  <c:v>1.0001</c:v>
                </c:pt>
                <c:pt idx="6768">
                  <c:v>1.0001</c:v>
                </c:pt>
                <c:pt idx="6769">
                  <c:v>1E-4</c:v>
                </c:pt>
                <c:pt idx="6770">
                  <c:v>1.0001</c:v>
                </c:pt>
                <c:pt idx="6771">
                  <c:v>1E-4</c:v>
                </c:pt>
                <c:pt idx="6772">
                  <c:v>1.0001</c:v>
                </c:pt>
                <c:pt idx="6773">
                  <c:v>4.0000999999999998</c:v>
                </c:pt>
                <c:pt idx="6774">
                  <c:v>2.0001000000000002</c:v>
                </c:pt>
                <c:pt idx="6775">
                  <c:v>1.0001</c:v>
                </c:pt>
                <c:pt idx="6776">
                  <c:v>2.0001000000000002</c:v>
                </c:pt>
                <c:pt idx="6777">
                  <c:v>7.0000999999999998</c:v>
                </c:pt>
                <c:pt idx="6778">
                  <c:v>7.0000999999999998</c:v>
                </c:pt>
                <c:pt idx="6779">
                  <c:v>10.0001</c:v>
                </c:pt>
                <c:pt idx="6780">
                  <c:v>12.0001</c:v>
                </c:pt>
                <c:pt idx="6781">
                  <c:v>12.0001</c:v>
                </c:pt>
                <c:pt idx="6782">
                  <c:v>7.0000999999999998</c:v>
                </c:pt>
                <c:pt idx="6783">
                  <c:v>5.0000999999999998</c:v>
                </c:pt>
                <c:pt idx="6784">
                  <c:v>13.0001</c:v>
                </c:pt>
                <c:pt idx="6785">
                  <c:v>2.0001000000000002</c:v>
                </c:pt>
                <c:pt idx="6786">
                  <c:v>4.0000999999999998</c:v>
                </c:pt>
                <c:pt idx="6787">
                  <c:v>2.0001000000000002</c:v>
                </c:pt>
                <c:pt idx="6788">
                  <c:v>1.0001</c:v>
                </c:pt>
                <c:pt idx="6789">
                  <c:v>1E-4</c:v>
                </c:pt>
                <c:pt idx="6790">
                  <c:v>1E-4</c:v>
                </c:pt>
                <c:pt idx="6791">
                  <c:v>1.0001</c:v>
                </c:pt>
                <c:pt idx="6792">
                  <c:v>1E-4</c:v>
                </c:pt>
                <c:pt idx="6793">
                  <c:v>1E-4</c:v>
                </c:pt>
                <c:pt idx="6794">
                  <c:v>1.0001</c:v>
                </c:pt>
                <c:pt idx="6795">
                  <c:v>1E-4</c:v>
                </c:pt>
                <c:pt idx="6796">
                  <c:v>1E-4</c:v>
                </c:pt>
                <c:pt idx="6797">
                  <c:v>2.0001000000000002</c:v>
                </c:pt>
                <c:pt idx="6798">
                  <c:v>1E-4</c:v>
                </c:pt>
                <c:pt idx="6799">
                  <c:v>2.0001000000000002</c:v>
                </c:pt>
                <c:pt idx="6800">
                  <c:v>2.0001000000000002</c:v>
                </c:pt>
                <c:pt idx="6801">
                  <c:v>1E-4</c:v>
                </c:pt>
                <c:pt idx="6802">
                  <c:v>1.0001</c:v>
                </c:pt>
                <c:pt idx="6803">
                  <c:v>1E-4</c:v>
                </c:pt>
                <c:pt idx="6804">
                  <c:v>1.0001</c:v>
                </c:pt>
                <c:pt idx="6805">
                  <c:v>1.0001</c:v>
                </c:pt>
                <c:pt idx="6806">
                  <c:v>1E-4</c:v>
                </c:pt>
                <c:pt idx="6807">
                  <c:v>1E-4</c:v>
                </c:pt>
                <c:pt idx="6808">
                  <c:v>1E-4</c:v>
                </c:pt>
                <c:pt idx="6809">
                  <c:v>1.0001</c:v>
                </c:pt>
                <c:pt idx="6810">
                  <c:v>1.0001</c:v>
                </c:pt>
                <c:pt idx="6811">
                  <c:v>3.0001000000000002</c:v>
                </c:pt>
                <c:pt idx="6812">
                  <c:v>1.0001</c:v>
                </c:pt>
                <c:pt idx="6813">
                  <c:v>1.0001</c:v>
                </c:pt>
                <c:pt idx="6814">
                  <c:v>1.0001</c:v>
                </c:pt>
                <c:pt idx="6815">
                  <c:v>1.0001</c:v>
                </c:pt>
                <c:pt idx="6816">
                  <c:v>1.0001</c:v>
                </c:pt>
                <c:pt idx="6817">
                  <c:v>1E-4</c:v>
                </c:pt>
                <c:pt idx="6818">
                  <c:v>1E-4</c:v>
                </c:pt>
                <c:pt idx="6819">
                  <c:v>1E-4</c:v>
                </c:pt>
                <c:pt idx="6820">
                  <c:v>2.0001000000000002</c:v>
                </c:pt>
                <c:pt idx="6821">
                  <c:v>1.0001</c:v>
                </c:pt>
                <c:pt idx="6822">
                  <c:v>1.0001</c:v>
                </c:pt>
                <c:pt idx="6823">
                  <c:v>1.0001</c:v>
                </c:pt>
                <c:pt idx="6824">
                  <c:v>1.0001</c:v>
                </c:pt>
                <c:pt idx="6825">
                  <c:v>3.0001000000000002</c:v>
                </c:pt>
                <c:pt idx="6826">
                  <c:v>1E-4</c:v>
                </c:pt>
                <c:pt idx="6827">
                  <c:v>2.0001000000000002</c:v>
                </c:pt>
                <c:pt idx="6828">
                  <c:v>2.0001000000000002</c:v>
                </c:pt>
                <c:pt idx="6829">
                  <c:v>1.0001</c:v>
                </c:pt>
                <c:pt idx="6830">
                  <c:v>1.0001</c:v>
                </c:pt>
                <c:pt idx="6831">
                  <c:v>1E-4</c:v>
                </c:pt>
                <c:pt idx="6832">
                  <c:v>2.0001000000000002</c:v>
                </c:pt>
                <c:pt idx="6833">
                  <c:v>1.0001</c:v>
                </c:pt>
                <c:pt idx="6834">
                  <c:v>1.0001</c:v>
                </c:pt>
                <c:pt idx="6835">
                  <c:v>8.0000999999999998</c:v>
                </c:pt>
                <c:pt idx="6836">
                  <c:v>14.0001</c:v>
                </c:pt>
                <c:pt idx="6837">
                  <c:v>10.0001</c:v>
                </c:pt>
                <c:pt idx="6838">
                  <c:v>5.0000999999999998</c:v>
                </c:pt>
                <c:pt idx="6839">
                  <c:v>15.0001</c:v>
                </c:pt>
                <c:pt idx="6840">
                  <c:v>11.0001</c:v>
                </c:pt>
                <c:pt idx="6841">
                  <c:v>2.0001000000000002</c:v>
                </c:pt>
                <c:pt idx="6842">
                  <c:v>5.0000999999999998</c:v>
                </c:pt>
                <c:pt idx="6843">
                  <c:v>2.0001000000000002</c:v>
                </c:pt>
                <c:pt idx="6844">
                  <c:v>4.0000999999999998</c:v>
                </c:pt>
                <c:pt idx="6845">
                  <c:v>1.0001</c:v>
                </c:pt>
                <c:pt idx="6846">
                  <c:v>2.0001000000000002</c:v>
                </c:pt>
                <c:pt idx="6847">
                  <c:v>2.0001000000000002</c:v>
                </c:pt>
                <c:pt idx="6848">
                  <c:v>1E-4</c:v>
                </c:pt>
                <c:pt idx="6849">
                  <c:v>1.0001</c:v>
                </c:pt>
                <c:pt idx="6850">
                  <c:v>1E-4</c:v>
                </c:pt>
                <c:pt idx="6851">
                  <c:v>2.0001000000000002</c:v>
                </c:pt>
                <c:pt idx="6852">
                  <c:v>1.0001</c:v>
                </c:pt>
                <c:pt idx="6853">
                  <c:v>1.0001</c:v>
                </c:pt>
                <c:pt idx="6854">
                  <c:v>1.0001</c:v>
                </c:pt>
                <c:pt idx="6855">
                  <c:v>1.0001</c:v>
                </c:pt>
                <c:pt idx="6856">
                  <c:v>1E-4</c:v>
                </c:pt>
                <c:pt idx="6857">
                  <c:v>1.0001</c:v>
                </c:pt>
                <c:pt idx="6858">
                  <c:v>1E-4</c:v>
                </c:pt>
                <c:pt idx="6859">
                  <c:v>1E-4</c:v>
                </c:pt>
                <c:pt idx="6860">
                  <c:v>1.0001</c:v>
                </c:pt>
                <c:pt idx="6861">
                  <c:v>1.0001</c:v>
                </c:pt>
                <c:pt idx="6862">
                  <c:v>2.0001000000000002</c:v>
                </c:pt>
                <c:pt idx="6863">
                  <c:v>1E-4</c:v>
                </c:pt>
                <c:pt idx="6864">
                  <c:v>1.0001</c:v>
                </c:pt>
                <c:pt idx="6865">
                  <c:v>3.0001000000000002</c:v>
                </c:pt>
                <c:pt idx="6866">
                  <c:v>1E-4</c:v>
                </c:pt>
                <c:pt idx="6867">
                  <c:v>3.0001000000000002</c:v>
                </c:pt>
                <c:pt idx="6868">
                  <c:v>1.0001</c:v>
                </c:pt>
                <c:pt idx="6869">
                  <c:v>6.0000999999999998</c:v>
                </c:pt>
                <c:pt idx="6870">
                  <c:v>3.0001000000000002</c:v>
                </c:pt>
                <c:pt idx="6871">
                  <c:v>2.0001000000000002</c:v>
                </c:pt>
                <c:pt idx="6872">
                  <c:v>1E-4</c:v>
                </c:pt>
                <c:pt idx="6873">
                  <c:v>3.0001000000000002</c:v>
                </c:pt>
                <c:pt idx="6874">
                  <c:v>1.0001</c:v>
                </c:pt>
                <c:pt idx="6875">
                  <c:v>1.0001</c:v>
                </c:pt>
                <c:pt idx="6876">
                  <c:v>1.0001</c:v>
                </c:pt>
                <c:pt idx="6877">
                  <c:v>1.0001</c:v>
                </c:pt>
                <c:pt idx="6878">
                  <c:v>1.0001</c:v>
                </c:pt>
                <c:pt idx="6879">
                  <c:v>1E-4</c:v>
                </c:pt>
                <c:pt idx="6880">
                  <c:v>1.0001</c:v>
                </c:pt>
                <c:pt idx="6881">
                  <c:v>3.0001000000000002</c:v>
                </c:pt>
                <c:pt idx="6882">
                  <c:v>1.0001</c:v>
                </c:pt>
                <c:pt idx="6883">
                  <c:v>1E-4</c:v>
                </c:pt>
                <c:pt idx="6884">
                  <c:v>1.0001</c:v>
                </c:pt>
                <c:pt idx="6885">
                  <c:v>1.0001</c:v>
                </c:pt>
                <c:pt idx="6886">
                  <c:v>1E-4</c:v>
                </c:pt>
                <c:pt idx="6887">
                  <c:v>4.0000999999999998</c:v>
                </c:pt>
                <c:pt idx="6888">
                  <c:v>6.0000999999999998</c:v>
                </c:pt>
                <c:pt idx="6889">
                  <c:v>16.0001</c:v>
                </c:pt>
                <c:pt idx="6890">
                  <c:v>15.0001</c:v>
                </c:pt>
                <c:pt idx="6891">
                  <c:v>13.0001</c:v>
                </c:pt>
                <c:pt idx="6892">
                  <c:v>8.0000999999999998</c:v>
                </c:pt>
                <c:pt idx="6893">
                  <c:v>6.0000999999999998</c:v>
                </c:pt>
                <c:pt idx="6894">
                  <c:v>7.0000999999999998</c:v>
                </c:pt>
                <c:pt idx="6895">
                  <c:v>7.0000999999999998</c:v>
                </c:pt>
                <c:pt idx="6896">
                  <c:v>3.0001000000000002</c:v>
                </c:pt>
                <c:pt idx="6897">
                  <c:v>1.0001</c:v>
                </c:pt>
                <c:pt idx="6898">
                  <c:v>1E-4</c:v>
                </c:pt>
                <c:pt idx="6899">
                  <c:v>2.0001000000000002</c:v>
                </c:pt>
                <c:pt idx="6900">
                  <c:v>1.0001</c:v>
                </c:pt>
                <c:pt idx="6901">
                  <c:v>1.0001</c:v>
                </c:pt>
                <c:pt idx="6902">
                  <c:v>1.0001</c:v>
                </c:pt>
                <c:pt idx="6903">
                  <c:v>1.0001</c:v>
                </c:pt>
                <c:pt idx="6904">
                  <c:v>1E-4</c:v>
                </c:pt>
                <c:pt idx="6905">
                  <c:v>1E-4</c:v>
                </c:pt>
                <c:pt idx="6906">
                  <c:v>1.0001</c:v>
                </c:pt>
                <c:pt idx="6907">
                  <c:v>1.0001</c:v>
                </c:pt>
                <c:pt idx="6908">
                  <c:v>1E-4</c:v>
                </c:pt>
                <c:pt idx="6909">
                  <c:v>1E-4</c:v>
                </c:pt>
                <c:pt idx="6910">
                  <c:v>2.0001000000000002</c:v>
                </c:pt>
                <c:pt idx="6911">
                  <c:v>1.0001</c:v>
                </c:pt>
                <c:pt idx="6912">
                  <c:v>1E-4</c:v>
                </c:pt>
                <c:pt idx="6913">
                  <c:v>1.0001</c:v>
                </c:pt>
                <c:pt idx="6914">
                  <c:v>2.0001000000000002</c:v>
                </c:pt>
                <c:pt idx="6915">
                  <c:v>1.0001</c:v>
                </c:pt>
                <c:pt idx="6916">
                  <c:v>1E-4</c:v>
                </c:pt>
                <c:pt idx="6917">
                  <c:v>1E-4</c:v>
                </c:pt>
                <c:pt idx="6918">
                  <c:v>1E-4</c:v>
                </c:pt>
                <c:pt idx="6919">
                  <c:v>1E-4</c:v>
                </c:pt>
                <c:pt idx="6920">
                  <c:v>1.0001</c:v>
                </c:pt>
                <c:pt idx="6921">
                  <c:v>1E-4</c:v>
                </c:pt>
                <c:pt idx="6922">
                  <c:v>1E-4</c:v>
                </c:pt>
                <c:pt idx="6923">
                  <c:v>1.0001</c:v>
                </c:pt>
                <c:pt idx="6924">
                  <c:v>1.0001</c:v>
                </c:pt>
                <c:pt idx="6925">
                  <c:v>1E-4</c:v>
                </c:pt>
                <c:pt idx="6926">
                  <c:v>1E-4</c:v>
                </c:pt>
                <c:pt idx="6927">
                  <c:v>1E-4</c:v>
                </c:pt>
                <c:pt idx="6928">
                  <c:v>1E-4</c:v>
                </c:pt>
                <c:pt idx="6929">
                  <c:v>1.0001</c:v>
                </c:pt>
                <c:pt idx="6930">
                  <c:v>1E-4</c:v>
                </c:pt>
                <c:pt idx="6931">
                  <c:v>1E-4</c:v>
                </c:pt>
                <c:pt idx="6932">
                  <c:v>1.0001</c:v>
                </c:pt>
                <c:pt idx="6933">
                  <c:v>1E-4</c:v>
                </c:pt>
                <c:pt idx="6934">
                  <c:v>1E-4</c:v>
                </c:pt>
                <c:pt idx="6935">
                  <c:v>1.0001</c:v>
                </c:pt>
                <c:pt idx="6936">
                  <c:v>1E-4</c:v>
                </c:pt>
                <c:pt idx="6937">
                  <c:v>1.0001</c:v>
                </c:pt>
                <c:pt idx="6938">
                  <c:v>1E-4</c:v>
                </c:pt>
                <c:pt idx="6939">
                  <c:v>1.0001</c:v>
                </c:pt>
                <c:pt idx="6940">
                  <c:v>1E-4</c:v>
                </c:pt>
                <c:pt idx="6941">
                  <c:v>2.0001000000000002</c:v>
                </c:pt>
                <c:pt idx="6942">
                  <c:v>4.0000999999999998</c:v>
                </c:pt>
                <c:pt idx="6943">
                  <c:v>7.0000999999999998</c:v>
                </c:pt>
                <c:pt idx="6944">
                  <c:v>24.0001</c:v>
                </c:pt>
                <c:pt idx="6945">
                  <c:v>19.0001</c:v>
                </c:pt>
                <c:pt idx="6946">
                  <c:v>11.0001</c:v>
                </c:pt>
                <c:pt idx="6947">
                  <c:v>14.0001</c:v>
                </c:pt>
                <c:pt idx="6948">
                  <c:v>10.0001</c:v>
                </c:pt>
                <c:pt idx="6949">
                  <c:v>7.0000999999999998</c:v>
                </c:pt>
                <c:pt idx="6950">
                  <c:v>15.0001</c:v>
                </c:pt>
                <c:pt idx="6951">
                  <c:v>8.0000999999999998</c:v>
                </c:pt>
                <c:pt idx="6952">
                  <c:v>3.0001000000000002</c:v>
                </c:pt>
                <c:pt idx="6953">
                  <c:v>1.0001</c:v>
                </c:pt>
                <c:pt idx="6954">
                  <c:v>1.0001</c:v>
                </c:pt>
                <c:pt idx="6955">
                  <c:v>5.0000999999999998</c:v>
                </c:pt>
                <c:pt idx="6956">
                  <c:v>3.0001000000000002</c:v>
                </c:pt>
                <c:pt idx="6957">
                  <c:v>1.0001</c:v>
                </c:pt>
                <c:pt idx="6958">
                  <c:v>1.0001</c:v>
                </c:pt>
                <c:pt idx="6959">
                  <c:v>1E-4</c:v>
                </c:pt>
                <c:pt idx="6960">
                  <c:v>1.0001</c:v>
                </c:pt>
                <c:pt idx="6961">
                  <c:v>1E-4</c:v>
                </c:pt>
                <c:pt idx="6962">
                  <c:v>1E-4</c:v>
                </c:pt>
                <c:pt idx="6963">
                  <c:v>1.0001</c:v>
                </c:pt>
                <c:pt idx="6964">
                  <c:v>1.0001</c:v>
                </c:pt>
                <c:pt idx="6965">
                  <c:v>1.0001</c:v>
                </c:pt>
                <c:pt idx="6966">
                  <c:v>2.0001000000000002</c:v>
                </c:pt>
                <c:pt idx="6967">
                  <c:v>1.0001</c:v>
                </c:pt>
                <c:pt idx="6968">
                  <c:v>1.0001</c:v>
                </c:pt>
                <c:pt idx="6969">
                  <c:v>1E-4</c:v>
                </c:pt>
                <c:pt idx="6970">
                  <c:v>1E-4</c:v>
                </c:pt>
                <c:pt idx="6971">
                  <c:v>1E-4</c:v>
                </c:pt>
                <c:pt idx="6972">
                  <c:v>1E-4</c:v>
                </c:pt>
                <c:pt idx="6973">
                  <c:v>1E-4</c:v>
                </c:pt>
                <c:pt idx="6974">
                  <c:v>1E-4</c:v>
                </c:pt>
                <c:pt idx="6975">
                  <c:v>1E-4</c:v>
                </c:pt>
                <c:pt idx="6976">
                  <c:v>1E-4</c:v>
                </c:pt>
                <c:pt idx="6977">
                  <c:v>1E-4</c:v>
                </c:pt>
                <c:pt idx="6978">
                  <c:v>2.0001000000000002</c:v>
                </c:pt>
                <c:pt idx="6979">
                  <c:v>1.0001</c:v>
                </c:pt>
                <c:pt idx="6980">
                  <c:v>1E-4</c:v>
                </c:pt>
                <c:pt idx="6981">
                  <c:v>3.0001000000000002</c:v>
                </c:pt>
                <c:pt idx="6982">
                  <c:v>1.0001</c:v>
                </c:pt>
                <c:pt idx="6983">
                  <c:v>1.0001</c:v>
                </c:pt>
                <c:pt idx="6984">
                  <c:v>1.0001</c:v>
                </c:pt>
                <c:pt idx="6985">
                  <c:v>2.0001000000000002</c:v>
                </c:pt>
                <c:pt idx="6986">
                  <c:v>2.0001000000000002</c:v>
                </c:pt>
                <c:pt idx="6987">
                  <c:v>1E-4</c:v>
                </c:pt>
                <c:pt idx="6988">
                  <c:v>1.0001</c:v>
                </c:pt>
                <c:pt idx="6989">
                  <c:v>1.0001</c:v>
                </c:pt>
                <c:pt idx="6990">
                  <c:v>3.0001000000000002</c:v>
                </c:pt>
                <c:pt idx="6991">
                  <c:v>1E-4</c:v>
                </c:pt>
                <c:pt idx="6992">
                  <c:v>1E-4</c:v>
                </c:pt>
                <c:pt idx="6993">
                  <c:v>1E-4</c:v>
                </c:pt>
                <c:pt idx="6994">
                  <c:v>1.0001</c:v>
                </c:pt>
                <c:pt idx="6995">
                  <c:v>1.0001</c:v>
                </c:pt>
                <c:pt idx="6996">
                  <c:v>15.0001</c:v>
                </c:pt>
                <c:pt idx="6997">
                  <c:v>56.000100000000003</c:v>
                </c:pt>
                <c:pt idx="6998">
                  <c:v>74.000100000000003</c:v>
                </c:pt>
                <c:pt idx="6999">
                  <c:v>66.000100000000003</c:v>
                </c:pt>
                <c:pt idx="7000">
                  <c:v>27.0001</c:v>
                </c:pt>
                <c:pt idx="7001">
                  <c:v>25.0001</c:v>
                </c:pt>
                <c:pt idx="7002">
                  <c:v>16.0001</c:v>
                </c:pt>
                <c:pt idx="7003">
                  <c:v>10.0001</c:v>
                </c:pt>
                <c:pt idx="7004">
                  <c:v>9.0000999999999998</c:v>
                </c:pt>
                <c:pt idx="7005">
                  <c:v>3.0001000000000002</c:v>
                </c:pt>
                <c:pt idx="7006">
                  <c:v>1.0001</c:v>
                </c:pt>
                <c:pt idx="7007">
                  <c:v>1.0001</c:v>
                </c:pt>
                <c:pt idx="7008">
                  <c:v>1E-4</c:v>
                </c:pt>
                <c:pt idx="7009">
                  <c:v>1E-4</c:v>
                </c:pt>
                <c:pt idx="7010">
                  <c:v>1.0001</c:v>
                </c:pt>
                <c:pt idx="7011">
                  <c:v>1.0001</c:v>
                </c:pt>
                <c:pt idx="7012">
                  <c:v>1E-4</c:v>
                </c:pt>
                <c:pt idx="7013">
                  <c:v>1E-4</c:v>
                </c:pt>
                <c:pt idx="7014">
                  <c:v>1.0001</c:v>
                </c:pt>
                <c:pt idx="7015">
                  <c:v>1E-4</c:v>
                </c:pt>
                <c:pt idx="7016">
                  <c:v>1E-4</c:v>
                </c:pt>
                <c:pt idx="7017">
                  <c:v>1E-4</c:v>
                </c:pt>
                <c:pt idx="7018">
                  <c:v>1.0001</c:v>
                </c:pt>
                <c:pt idx="7019">
                  <c:v>1E-4</c:v>
                </c:pt>
                <c:pt idx="7020">
                  <c:v>1E-4</c:v>
                </c:pt>
                <c:pt idx="7021">
                  <c:v>1E-4</c:v>
                </c:pt>
                <c:pt idx="7022">
                  <c:v>1E-4</c:v>
                </c:pt>
                <c:pt idx="7023">
                  <c:v>1.0001</c:v>
                </c:pt>
                <c:pt idx="7024">
                  <c:v>1E-4</c:v>
                </c:pt>
                <c:pt idx="7025">
                  <c:v>1E-4</c:v>
                </c:pt>
                <c:pt idx="7026">
                  <c:v>1E-4</c:v>
                </c:pt>
                <c:pt idx="7027">
                  <c:v>1E-4</c:v>
                </c:pt>
                <c:pt idx="7028">
                  <c:v>1E-4</c:v>
                </c:pt>
                <c:pt idx="7029">
                  <c:v>1E-4</c:v>
                </c:pt>
                <c:pt idx="7030">
                  <c:v>1.0001</c:v>
                </c:pt>
                <c:pt idx="7031">
                  <c:v>1E-4</c:v>
                </c:pt>
                <c:pt idx="7032">
                  <c:v>1E-4</c:v>
                </c:pt>
                <c:pt idx="7033">
                  <c:v>1E-4</c:v>
                </c:pt>
                <c:pt idx="7034">
                  <c:v>1E-4</c:v>
                </c:pt>
                <c:pt idx="7035">
                  <c:v>1E-4</c:v>
                </c:pt>
                <c:pt idx="7036">
                  <c:v>1.0001</c:v>
                </c:pt>
                <c:pt idx="7037">
                  <c:v>1E-4</c:v>
                </c:pt>
                <c:pt idx="7038">
                  <c:v>2.0001000000000002</c:v>
                </c:pt>
                <c:pt idx="7039">
                  <c:v>1E-4</c:v>
                </c:pt>
                <c:pt idx="7040">
                  <c:v>1E-4</c:v>
                </c:pt>
                <c:pt idx="7041">
                  <c:v>1E-4</c:v>
                </c:pt>
                <c:pt idx="7042">
                  <c:v>1.0001</c:v>
                </c:pt>
                <c:pt idx="7043">
                  <c:v>1.0001</c:v>
                </c:pt>
                <c:pt idx="7044">
                  <c:v>2.0001000000000002</c:v>
                </c:pt>
                <c:pt idx="7045">
                  <c:v>1.0001</c:v>
                </c:pt>
                <c:pt idx="7046">
                  <c:v>1E-4</c:v>
                </c:pt>
                <c:pt idx="7047">
                  <c:v>2.0001000000000002</c:v>
                </c:pt>
                <c:pt idx="7048">
                  <c:v>1.0001</c:v>
                </c:pt>
                <c:pt idx="7049">
                  <c:v>1.0001</c:v>
                </c:pt>
                <c:pt idx="7050">
                  <c:v>7.0000999999999998</c:v>
                </c:pt>
                <c:pt idx="7051">
                  <c:v>76.000100000000003</c:v>
                </c:pt>
                <c:pt idx="7052">
                  <c:v>162.0001</c:v>
                </c:pt>
                <c:pt idx="7053">
                  <c:v>94.000100000000003</c:v>
                </c:pt>
                <c:pt idx="7054">
                  <c:v>67.000100000000003</c:v>
                </c:pt>
                <c:pt idx="7055">
                  <c:v>57.000100000000003</c:v>
                </c:pt>
                <c:pt idx="7056">
                  <c:v>35.000100000000003</c:v>
                </c:pt>
                <c:pt idx="7057">
                  <c:v>26.0001</c:v>
                </c:pt>
                <c:pt idx="7058">
                  <c:v>14.0001</c:v>
                </c:pt>
                <c:pt idx="7059">
                  <c:v>14.0001</c:v>
                </c:pt>
                <c:pt idx="7060">
                  <c:v>6.0000999999999998</c:v>
                </c:pt>
                <c:pt idx="7061">
                  <c:v>3.0001000000000002</c:v>
                </c:pt>
                <c:pt idx="7062">
                  <c:v>3.0001000000000002</c:v>
                </c:pt>
                <c:pt idx="7063">
                  <c:v>1.0001</c:v>
                </c:pt>
                <c:pt idx="7064">
                  <c:v>1.0001</c:v>
                </c:pt>
                <c:pt idx="7065">
                  <c:v>1E-4</c:v>
                </c:pt>
                <c:pt idx="7066">
                  <c:v>1E-4</c:v>
                </c:pt>
                <c:pt idx="7067">
                  <c:v>1E-4</c:v>
                </c:pt>
                <c:pt idx="7068">
                  <c:v>1E-4</c:v>
                </c:pt>
                <c:pt idx="7069">
                  <c:v>1E-4</c:v>
                </c:pt>
                <c:pt idx="7070">
                  <c:v>1E-4</c:v>
                </c:pt>
                <c:pt idx="7071">
                  <c:v>1E-4</c:v>
                </c:pt>
                <c:pt idx="7072">
                  <c:v>1E-4</c:v>
                </c:pt>
                <c:pt idx="7073">
                  <c:v>1E-4</c:v>
                </c:pt>
                <c:pt idx="7074">
                  <c:v>1E-4</c:v>
                </c:pt>
                <c:pt idx="7075">
                  <c:v>1E-4</c:v>
                </c:pt>
                <c:pt idx="7076">
                  <c:v>1.0001</c:v>
                </c:pt>
                <c:pt idx="7077">
                  <c:v>1E-4</c:v>
                </c:pt>
                <c:pt idx="7078">
                  <c:v>1E-4</c:v>
                </c:pt>
                <c:pt idx="7079">
                  <c:v>1.0001</c:v>
                </c:pt>
                <c:pt idx="7080">
                  <c:v>1.0001</c:v>
                </c:pt>
                <c:pt idx="7081">
                  <c:v>2.0001000000000002</c:v>
                </c:pt>
                <c:pt idx="7082">
                  <c:v>1E-4</c:v>
                </c:pt>
                <c:pt idx="7083">
                  <c:v>1E-4</c:v>
                </c:pt>
                <c:pt idx="7084">
                  <c:v>1E-4</c:v>
                </c:pt>
                <c:pt idx="7085">
                  <c:v>1E-4</c:v>
                </c:pt>
                <c:pt idx="7086">
                  <c:v>1E-4</c:v>
                </c:pt>
                <c:pt idx="7087">
                  <c:v>1.0001</c:v>
                </c:pt>
                <c:pt idx="7088">
                  <c:v>1.0001</c:v>
                </c:pt>
                <c:pt idx="7089">
                  <c:v>1E-4</c:v>
                </c:pt>
                <c:pt idx="7090">
                  <c:v>1.0001</c:v>
                </c:pt>
                <c:pt idx="7091">
                  <c:v>1E-4</c:v>
                </c:pt>
                <c:pt idx="7092">
                  <c:v>1E-4</c:v>
                </c:pt>
                <c:pt idx="7093">
                  <c:v>1.0001</c:v>
                </c:pt>
                <c:pt idx="7094">
                  <c:v>1E-4</c:v>
                </c:pt>
                <c:pt idx="7095">
                  <c:v>1.0001</c:v>
                </c:pt>
                <c:pt idx="7096">
                  <c:v>1E-4</c:v>
                </c:pt>
                <c:pt idx="7097">
                  <c:v>1.0001</c:v>
                </c:pt>
                <c:pt idx="7098">
                  <c:v>1.0001</c:v>
                </c:pt>
                <c:pt idx="7099">
                  <c:v>1.0001</c:v>
                </c:pt>
                <c:pt idx="7100">
                  <c:v>1.0001</c:v>
                </c:pt>
                <c:pt idx="7101">
                  <c:v>1.0001</c:v>
                </c:pt>
                <c:pt idx="7102">
                  <c:v>1E-4</c:v>
                </c:pt>
                <c:pt idx="7103">
                  <c:v>3.0001000000000002</c:v>
                </c:pt>
                <c:pt idx="7104">
                  <c:v>6.0000999999999998</c:v>
                </c:pt>
                <c:pt idx="7105">
                  <c:v>38.000100000000003</c:v>
                </c:pt>
                <c:pt idx="7106">
                  <c:v>40.000100000000003</c:v>
                </c:pt>
                <c:pt idx="7107">
                  <c:v>39.000100000000003</c:v>
                </c:pt>
                <c:pt idx="7108">
                  <c:v>19.0001</c:v>
                </c:pt>
                <c:pt idx="7109">
                  <c:v>18.0001</c:v>
                </c:pt>
                <c:pt idx="7110">
                  <c:v>13.0001</c:v>
                </c:pt>
                <c:pt idx="7111">
                  <c:v>2.0001000000000002</c:v>
                </c:pt>
                <c:pt idx="7112">
                  <c:v>7.0000999999999998</c:v>
                </c:pt>
                <c:pt idx="7113">
                  <c:v>1.0001</c:v>
                </c:pt>
                <c:pt idx="7114">
                  <c:v>2.0001000000000002</c:v>
                </c:pt>
                <c:pt idx="7115">
                  <c:v>1E-4</c:v>
                </c:pt>
                <c:pt idx="7116">
                  <c:v>1E-4</c:v>
                </c:pt>
                <c:pt idx="7117">
                  <c:v>1.0001</c:v>
                </c:pt>
                <c:pt idx="7118">
                  <c:v>1.0001</c:v>
                </c:pt>
                <c:pt idx="7119">
                  <c:v>1.0001</c:v>
                </c:pt>
                <c:pt idx="7120">
                  <c:v>1E-4</c:v>
                </c:pt>
                <c:pt idx="7121">
                  <c:v>1.0001</c:v>
                </c:pt>
                <c:pt idx="7122">
                  <c:v>1E-4</c:v>
                </c:pt>
                <c:pt idx="7123">
                  <c:v>1.0001</c:v>
                </c:pt>
                <c:pt idx="7124">
                  <c:v>1E-4</c:v>
                </c:pt>
                <c:pt idx="7125">
                  <c:v>1E-4</c:v>
                </c:pt>
                <c:pt idx="7126">
                  <c:v>2.0001000000000002</c:v>
                </c:pt>
                <c:pt idx="7127">
                  <c:v>1E-4</c:v>
                </c:pt>
                <c:pt idx="7128">
                  <c:v>1.0001</c:v>
                </c:pt>
                <c:pt idx="7129">
                  <c:v>1E-4</c:v>
                </c:pt>
                <c:pt idx="7130">
                  <c:v>1E-4</c:v>
                </c:pt>
                <c:pt idx="7131">
                  <c:v>1E-4</c:v>
                </c:pt>
                <c:pt idx="7132">
                  <c:v>1E-4</c:v>
                </c:pt>
                <c:pt idx="7133">
                  <c:v>1E-4</c:v>
                </c:pt>
                <c:pt idx="7134">
                  <c:v>1E-4</c:v>
                </c:pt>
                <c:pt idx="7135">
                  <c:v>1E-4</c:v>
                </c:pt>
                <c:pt idx="7136">
                  <c:v>1E-4</c:v>
                </c:pt>
                <c:pt idx="7137">
                  <c:v>1E-4</c:v>
                </c:pt>
                <c:pt idx="7138">
                  <c:v>1E-4</c:v>
                </c:pt>
                <c:pt idx="7139">
                  <c:v>1E-4</c:v>
                </c:pt>
                <c:pt idx="7140">
                  <c:v>1E-4</c:v>
                </c:pt>
                <c:pt idx="7141">
                  <c:v>1.0001</c:v>
                </c:pt>
                <c:pt idx="7142">
                  <c:v>1.0001</c:v>
                </c:pt>
                <c:pt idx="7143">
                  <c:v>1E-4</c:v>
                </c:pt>
                <c:pt idx="7144">
                  <c:v>1.0001</c:v>
                </c:pt>
                <c:pt idx="7145">
                  <c:v>1.0001</c:v>
                </c:pt>
                <c:pt idx="7146">
                  <c:v>1.0001</c:v>
                </c:pt>
                <c:pt idx="7147">
                  <c:v>1E-4</c:v>
                </c:pt>
                <c:pt idx="7148">
                  <c:v>2.0001000000000002</c:v>
                </c:pt>
                <c:pt idx="7149">
                  <c:v>1E-4</c:v>
                </c:pt>
                <c:pt idx="7150">
                  <c:v>1E-4</c:v>
                </c:pt>
                <c:pt idx="7151">
                  <c:v>1.0001</c:v>
                </c:pt>
                <c:pt idx="7152">
                  <c:v>2.0001000000000002</c:v>
                </c:pt>
                <c:pt idx="7153">
                  <c:v>1.0001</c:v>
                </c:pt>
                <c:pt idx="7154">
                  <c:v>1E-4</c:v>
                </c:pt>
                <c:pt idx="7155">
                  <c:v>1E-4</c:v>
                </c:pt>
                <c:pt idx="7156">
                  <c:v>2.0001000000000002</c:v>
                </c:pt>
                <c:pt idx="7157">
                  <c:v>9.0000999999999998</c:v>
                </c:pt>
                <c:pt idx="7158">
                  <c:v>27.0001</c:v>
                </c:pt>
                <c:pt idx="7159">
                  <c:v>32.000100000000003</c:v>
                </c:pt>
                <c:pt idx="7160">
                  <c:v>28.0001</c:v>
                </c:pt>
                <c:pt idx="7161">
                  <c:v>19.0001</c:v>
                </c:pt>
                <c:pt idx="7162">
                  <c:v>17.0001</c:v>
                </c:pt>
                <c:pt idx="7163">
                  <c:v>10.0001</c:v>
                </c:pt>
                <c:pt idx="7164">
                  <c:v>6.0000999999999998</c:v>
                </c:pt>
                <c:pt idx="7165">
                  <c:v>5.0000999999999998</c:v>
                </c:pt>
                <c:pt idx="7166">
                  <c:v>7.0000999999999998</c:v>
                </c:pt>
                <c:pt idx="7167">
                  <c:v>5.0000999999999998</c:v>
                </c:pt>
                <c:pt idx="7168">
                  <c:v>1.0001</c:v>
                </c:pt>
                <c:pt idx="7169">
                  <c:v>2.0001000000000002</c:v>
                </c:pt>
                <c:pt idx="7170">
                  <c:v>1.0001</c:v>
                </c:pt>
                <c:pt idx="7171">
                  <c:v>2.0001000000000002</c:v>
                </c:pt>
                <c:pt idx="7172">
                  <c:v>1E-4</c:v>
                </c:pt>
                <c:pt idx="7173">
                  <c:v>1E-4</c:v>
                </c:pt>
                <c:pt idx="7174">
                  <c:v>1E-4</c:v>
                </c:pt>
                <c:pt idx="7175">
                  <c:v>1E-4</c:v>
                </c:pt>
                <c:pt idx="7176">
                  <c:v>1E-4</c:v>
                </c:pt>
                <c:pt idx="7177">
                  <c:v>1.0001</c:v>
                </c:pt>
                <c:pt idx="7178">
                  <c:v>1E-4</c:v>
                </c:pt>
                <c:pt idx="7179">
                  <c:v>2.0001000000000002</c:v>
                </c:pt>
                <c:pt idx="7180">
                  <c:v>1.0001</c:v>
                </c:pt>
                <c:pt idx="7181">
                  <c:v>1E-4</c:v>
                </c:pt>
                <c:pt idx="7182">
                  <c:v>1E-4</c:v>
                </c:pt>
                <c:pt idx="7183">
                  <c:v>1.0001</c:v>
                </c:pt>
                <c:pt idx="7184">
                  <c:v>1.0001</c:v>
                </c:pt>
                <c:pt idx="7185">
                  <c:v>1E-4</c:v>
                </c:pt>
                <c:pt idx="7186">
                  <c:v>1E-4</c:v>
                </c:pt>
                <c:pt idx="7187">
                  <c:v>1E-4</c:v>
                </c:pt>
                <c:pt idx="7188">
                  <c:v>1E-4</c:v>
                </c:pt>
                <c:pt idx="7189">
                  <c:v>1.0001</c:v>
                </c:pt>
                <c:pt idx="7190">
                  <c:v>1E-4</c:v>
                </c:pt>
                <c:pt idx="7191">
                  <c:v>1E-4</c:v>
                </c:pt>
                <c:pt idx="7192">
                  <c:v>1.0001</c:v>
                </c:pt>
                <c:pt idx="7193">
                  <c:v>1E-4</c:v>
                </c:pt>
                <c:pt idx="7194">
                  <c:v>1E-4</c:v>
                </c:pt>
                <c:pt idx="7195">
                  <c:v>1E-4</c:v>
                </c:pt>
                <c:pt idx="7196">
                  <c:v>2.0001000000000002</c:v>
                </c:pt>
                <c:pt idx="7197">
                  <c:v>1E-4</c:v>
                </c:pt>
                <c:pt idx="7198">
                  <c:v>1E-4</c:v>
                </c:pt>
                <c:pt idx="7199">
                  <c:v>1.0001</c:v>
                </c:pt>
                <c:pt idx="7200">
                  <c:v>1E-4</c:v>
                </c:pt>
                <c:pt idx="7201">
                  <c:v>1E-4</c:v>
                </c:pt>
                <c:pt idx="7202">
                  <c:v>1E-4</c:v>
                </c:pt>
                <c:pt idx="7203">
                  <c:v>1E-4</c:v>
                </c:pt>
                <c:pt idx="7204">
                  <c:v>1E-4</c:v>
                </c:pt>
                <c:pt idx="7205">
                  <c:v>1E-4</c:v>
                </c:pt>
                <c:pt idx="7206">
                  <c:v>1E-4</c:v>
                </c:pt>
                <c:pt idx="7207">
                  <c:v>1E-4</c:v>
                </c:pt>
                <c:pt idx="7208">
                  <c:v>1E-4</c:v>
                </c:pt>
                <c:pt idx="7209">
                  <c:v>2.0001000000000002</c:v>
                </c:pt>
                <c:pt idx="7210">
                  <c:v>14.0001</c:v>
                </c:pt>
                <c:pt idx="7211">
                  <c:v>21.0001</c:v>
                </c:pt>
                <c:pt idx="7212">
                  <c:v>27.0001</c:v>
                </c:pt>
                <c:pt idx="7213">
                  <c:v>27.0001</c:v>
                </c:pt>
                <c:pt idx="7214">
                  <c:v>12.0001</c:v>
                </c:pt>
                <c:pt idx="7215">
                  <c:v>23.0001</c:v>
                </c:pt>
                <c:pt idx="7216">
                  <c:v>5.0000999999999998</c:v>
                </c:pt>
                <c:pt idx="7217">
                  <c:v>4.0000999999999998</c:v>
                </c:pt>
                <c:pt idx="7218">
                  <c:v>2.0001000000000002</c:v>
                </c:pt>
                <c:pt idx="7219">
                  <c:v>2.0001000000000002</c:v>
                </c:pt>
                <c:pt idx="7220">
                  <c:v>3.0001000000000002</c:v>
                </c:pt>
                <c:pt idx="7221">
                  <c:v>1E-4</c:v>
                </c:pt>
                <c:pt idx="7222">
                  <c:v>2.0001000000000002</c:v>
                </c:pt>
                <c:pt idx="7223">
                  <c:v>1E-4</c:v>
                </c:pt>
                <c:pt idx="7224">
                  <c:v>1.0001</c:v>
                </c:pt>
                <c:pt idx="7225">
                  <c:v>1E-4</c:v>
                </c:pt>
                <c:pt idx="7226">
                  <c:v>1.0001</c:v>
                </c:pt>
                <c:pt idx="7227">
                  <c:v>1E-4</c:v>
                </c:pt>
                <c:pt idx="7228">
                  <c:v>1.0001</c:v>
                </c:pt>
                <c:pt idx="7229">
                  <c:v>1E-4</c:v>
                </c:pt>
                <c:pt idx="7230">
                  <c:v>1E-4</c:v>
                </c:pt>
                <c:pt idx="7231">
                  <c:v>1E-4</c:v>
                </c:pt>
                <c:pt idx="7232">
                  <c:v>2.0001000000000002</c:v>
                </c:pt>
                <c:pt idx="7233">
                  <c:v>1E-4</c:v>
                </c:pt>
                <c:pt idx="7234">
                  <c:v>1E-4</c:v>
                </c:pt>
                <c:pt idx="7235">
                  <c:v>1.0001</c:v>
                </c:pt>
                <c:pt idx="7236">
                  <c:v>1E-4</c:v>
                </c:pt>
                <c:pt idx="7237">
                  <c:v>1E-4</c:v>
                </c:pt>
                <c:pt idx="7238">
                  <c:v>1E-4</c:v>
                </c:pt>
                <c:pt idx="7239">
                  <c:v>1.0001</c:v>
                </c:pt>
                <c:pt idx="7240">
                  <c:v>1E-4</c:v>
                </c:pt>
                <c:pt idx="7241">
                  <c:v>1E-4</c:v>
                </c:pt>
                <c:pt idx="7242">
                  <c:v>1.0001</c:v>
                </c:pt>
                <c:pt idx="7243">
                  <c:v>1.0001</c:v>
                </c:pt>
                <c:pt idx="7244">
                  <c:v>1.0001</c:v>
                </c:pt>
                <c:pt idx="7245">
                  <c:v>1E-4</c:v>
                </c:pt>
                <c:pt idx="7246">
                  <c:v>1E-4</c:v>
                </c:pt>
                <c:pt idx="7247">
                  <c:v>1E-4</c:v>
                </c:pt>
                <c:pt idx="7248">
                  <c:v>1.0001</c:v>
                </c:pt>
                <c:pt idx="7249">
                  <c:v>1E-4</c:v>
                </c:pt>
                <c:pt idx="7250">
                  <c:v>1E-4</c:v>
                </c:pt>
                <c:pt idx="7251">
                  <c:v>1E-4</c:v>
                </c:pt>
                <c:pt idx="7252">
                  <c:v>1.0001</c:v>
                </c:pt>
                <c:pt idx="7253">
                  <c:v>1.0001</c:v>
                </c:pt>
                <c:pt idx="7254">
                  <c:v>1E-4</c:v>
                </c:pt>
                <c:pt idx="7255">
                  <c:v>1E-4</c:v>
                </c:pt>
                <c:pt idx="7256">
                  <c:v>1.0001</c:v>
                </c:pt>
                <c:pt idx="7257">
                  <c:v>1E-4</c:v>
                </c:pt>
                <c:pt idx="7258">
                  <c:v>1E-4</c:v>
                </c:pt>
                <c:pt idx="7259">
                  <c:v>1E-4</c:v>
                </c:pt>
                <c:pt idx="7260">
                  <c:v>2.0001000000000002</c:v>
                </c:pt>
                <c:pt idx="7261">
                  <c:v>85.000100000000003</c:v>
                </c:pt>
                <c:pt idx="7262">
                  <c:v>506.00009999999997</c:v>
                </c:pt>
                <c:pt idx="7263">
                  <c:v>513.00009999999997</c:v>
                </c:pt>
                <c:pt idx="7264">
                  <c:v>294.00009999999997</c:v>
                </c:pt>
                <c:pt idx="7265">
                  <c:v>206.0001</c:v>
                </c:pt>
                <c:pt idx="7266">
                  <c:v>196.0001</c:v>
                </c:pt>
                <c:pt idx="7267">
                  <c:v>109.0001</c:v>
                </c:pt>
                <c:pt idx="7268">
                  <c:v>76.000100000000003</c:v>
                </c:pt>
                <c:pt idx="7269">
                  <c:v>42.000100000000003</c:v>
                </c:pt>
                <c:pt idx="7270">
                  <c:v>21.0001</c:v>
                </c:pt>
                <c:pt idx="7271">
                  <c:v>13.0001</c:v>
                </c:pt>
                <c:pt idx="7272">
                  <c:v>5.0000999999999998</c:v>
                </c:pt>
                <c:pt idx="7273">
                  <c:v>3.0001000000000002</c:v>
                </c:pt>
                <c:pt idx="7274">
                  <c:v>3.0001000000000002</c:v>
                </c:pt>
                <c:pt idx="7275">
                  <c:v>1.0001</c:v>
                </c:pt>
                <c:pt idx="7276">
                  <c:v>1E-4</c:v>
                </c:pt>
                <c:pt idx="7277">
                  <c:v>1.0001</c:v>
                </c:pt>
                <c:pt idx="7278">
                  <c:v>1E-4</c:v>
                </c:pt>
                <c:pt idx="7279">
                  <c:v>1E-4</c:v>
                </c:pt>
                <c:pt idx="7280">
                  <c:v>1E-4</c:v>
                </c:pt>
                <c:pt idx="7281">
                  <c:v>1E-4</c:v>
                </c:pt>
                <c:pt idx="7282">
                  <c:v>1.0001</c:v>
                </c:pt>
                <c:pt idx="7283">
                  <c:v>1E-4</c:v>
                </c:pt>
                <c:pt idx="7284">
                  <c:v>1E-4</c:v>
                </c:pt>
                <c:pt idx="7285">
                  <c:v>1E-4</c:v>
                </c:pt>
                <c:pt idx="7286">
                  <c:v>1E-4</c:v>
                </c:pt>
                <c:pt idx="7287">
                  <c:v>1E-4</c:v>
                </c:pt>
                <c:pt idx="7288">
                  <c:v>1.0001</c:v>
                </c:pt>
                <c:pt idx="7289">
                  <c:v>1.0001</c:v>
                </c:pt>
                <c:pt idx="7290">
                  <c:v>1E-4</c:v>
                </c:pt>
                <c:pt idx="7291">
                  <c:v>1E-4</c:v>
                </c:pt>
                <c:pt idx="7292">
                  <c:v>1E-4</c:v>
                </c:pt>
                <c:pt idx="7293">
                  <c:v>1E-4</c:v>
                </c:pt>
                <c:pt idx="7294">
                  <c:v>2.0001000000000002</c:v>
                </c:pt>
                <c:pt idx="7295">
                  <c:v>1E-4</c:v>
                </c:pt>
                <c:pt idx="7296">
                  <c:v>1E-4</c:v>
                </c:pt>
                <c:pt idx="7297">
                  <c:v>1.0001</c:v>
                </c:pt>
                <c:pt idx="7298">
                  <c:v>1E-4</c:v>
                </c:pt>
                <c:pt idx="7299">
                  <c:v>1E-4</c:v>
                </c:pt>
                <c:pt idx="7300">
                  <c:v>1E-4</c:v>
                </c:pt>
                <c:pt idx="7301">
                  <c:v>1E-4</c:v>
                </c:pt>
                <c:pt idx="7302">
                  <c:v>1E-4</c:v>
                </c:pt>
                <c:pt idx="7303">
                  <c:v>1.0001</c:v>
                </c:pt>
                <c:pt idx="7304">
                  <c:v>1E-4</c:v>
                </c:pt>
                <c:pt idx="7305">
                  <c:v>1E-4</c:v>
                </c:pt>
                <c:pt idx="7306">
                  <c:v>1.0001</c:v>
                </c:pt>
                <c:pt idx="7307">
                  <c:v>1E-4</c:v>
                </c:pt>
                <c:pt idx="7308">
                  <c:v>1.0001</c:v>
                </c:pt>
                <c:pt idx="7309">
                  <c:v>1E-4</c:v>
                </c:pt>
                <c:pt idx="7310">
                  <c:v>1E-4</c:v>
                </c:pt>
                <c:pt idx="7311">
                  <c:v>2.0001000000000002</c:v>
                </c:pt>
                <c:pt idx="7312">
                  <c:v>1E-4</c:v>
                </c:pt>
                <c:pt idx="7313">
                  <c:v>1.0001</c:v>
                </c:pt>
                <c:pt idx="7314">
                  <c:v>6.0000999999999998</c:v>
                </c:pt>
                <c:pt idx="7315">
                  <c:v>14.0001</c:v>
                </c:pt>
                <c:pt idx="7316">
                  <c:v>100.0001</c:v>
                </c:pt>
                <c:pt idx="7317">
                  <c:v>154.0001</c:v>
                </c:pt>
                <c:pt idx="7318">
                  <c:v>115.0001</c:v>
                </c:pt>
                <c:pt idx="7319">
                  <c:v>74.000100000000003</c:v>
                </c:pt>
                <c:pt idx="7320">
                  <c:v>59.000100000000003</c:v>
                </c:pt>
                <c:pt idx="7321">
                  <c:v>40.000100000000003</c:v>
                </c:pt>
                <c:pt idx="7322">
                  <c:v>16.0001</c:v>
                </c:pt>
                <c:pt idx="7323">
                  <c:v>13.0001</c:v>
                </c:pt>
                <c:pt idx="7324">
                  <c:v>9.0000999999999998</c:v>
                </c:pt>
                <c:pt idx="7325">
                  <c:v>1.0001</c:v>
                </c:pt>
                <c:pt idx="7326">
                  <c:v>5.0000999999999998</c:v>
                </c:pt>
                <c:pt idx="7327">
                  <c:v>1.0001</c:v>
                </c:pt>
                <c:pt idx="7328">
                  <c:v>2.0001000000000002</c:v>
                </c:pt>
                <c:pt idx="7329">
                  <c:v>1E-4</c:v>
                </c:pt>
                <c:pt idx="7330">
                  <c:v>1.0001</c:v>
                </c:pt>
                <c:pt idx="7331">
                  <c:v>1.0001</c:v>
                </c:pt>
                <c:pt idx="7332">
                  <c:v>1E-4</c:v>
                </c:pt>
                <c:pt idx="7333">
                  <c:v>1E-4</c:v>
                </c:pt>
                <c:pt idx="7334">
                  <c:v>1E-4</c:v>
                </c:pt>
                <c:pt idx="7335">
                  <c:v>1E-4</c:v>
                </c:pt>
                <c:pt idx="7336">
                  <c:v>1E-4</c:v>
                </c:pt>
                <c:pt idx="7337">
                  <c:v>1E-4</c:v>
                </c:pt>
                <c:pt idx="7338">
                  <c:v>1.0001</c:v>
                </c:pt>
                <c:pt idx="7339">
                  <c:v>2.0001000000000002</c:v>
                </c:pt>
                <c:pt idx="7340">
                  <c:v>1E-4</c:v>
                </c:pt>
                <c:pt idx="7341">
                  <c:v>1E-4</c:v>
                </c:pt>
                <c:pt idx="7342">
                  <c:v>2.0001000000000002</c:v>
                </c:pt>
                <c:pt idx="7343">
                  <c:v>1E-4</c:v>
                </c:pt>
                <c:pt idx="7344">
                  <c:v>1E-4</c:v>
                </c:pt>
                <c:pt idx="7345">
                  <c:v>1.0001</c:v>
                </c:pt>
                <c:pt idx="7346">
                  <c:v>1E-4</c:v>
                </c:pt>
                <c:pt idx="7347">
                  <c:v>1.0001</c:v>
                </c:pt>
                <c:pt idx="7348">
                  <c:v>2.0001000000000002</c:v>
                </c:pt>
                <c:pt idx="7349">
                  <c:v>2.0001000000000002</c:v>
                </c:pt>
                <c:pt idx="7350">
                  <c:v>1E-4</c:v>
                </c:pt>
                <c:pt idx="7351">
                  <c:v>1E-4</c:v>
                </c:pt>
                <c:pt idx="7352">
                  <c:v>1E-4</c:v>
                </c:pt>
                <c:pt idx="7353">
                  <c:v>3.0001000000000002</c:v>
                </c:pt>
                <c:pt idx="7354">
                  <c:v>1E-4</c:v>
                </c:pt>
                <c:pt idx="7355">
                  <c:v>1E-4</c:v>
                </c:pt>
                <c:pt idx="7356">
                  <c:v>2.0001000000000002</c:v>
                </c:pt>
                <c:pt idx="7357">
                  <c:v>1.0001</c:v>
                </c:pt>
                <c:pt idx="7358">
                  <c:v>1E-4</c:v>
                </c:pt>
                <c:pt idx="7359">
                  <c:v>1E-4</c:v>
                </c:pt>
                <c:pt idx="7360">
                  <c:v>1E-4</c:v>
                </c:pt>
                <c:pt idx="7361">
                  <c:v>1E-4</c:v>
                </c:pt>
                <c:pt idx="7362">
                  <c:v>1E-4</c:v>
                </c:pt>
                <c:pt idx="7363">
                  <c:v>1E-4</c:v>
                </c:pt>
                <c:pt idx="7364">
                  <c:v>4.0000999999999998</c:v>
                </c:pt>
                <c:pt idx="7365">
                  <c:v>102.0001</c:v>
                </c:pt>
                <c:pt idx="7366">
                  <c:v>879.00009999999997</c:v>
                </c:pt>
                <c:pt idx="7367">
                  <c:v>1189.0001</c:v>
                </c:pt>
                <c:pt idx="7368">
                  <c:v>696.00009999999997</c:v>
                </c:pt>
                <c:pt idx="7369">
                  <c:v>488.00009999999997</c:v>
                </c:pt>
                <c:pt idx="7370">
                  <c:v>479.00009999999997</c:v>
                </c:pt>
                <c:pt idx="7371">
                  <c:v>252.0001</c:v>
                </c:pt>
                <c:pt idx="7372">
                  <c:v>129.0001</c:v>
                </c:pt>
                <c:pt idx="7373">
                  <c:v>91.000100000000003</c:v>
                </c:pt>
                <c:pt idx="7374">
                  <c:v>52.000100000000003</c:v>
                </c:pt>
                <c:pt idx="7375">
                  <c:v>35.000100000000003</c:v>
                </c:pt>
                <c:pt idx="7376">
                  <c:v>10.0001</c:v>
                </c:pt>
                <c:pt idx="7377">
                  <c:v>5.0000999999999998</c:v>
                </c:pt>
                <c:pt idx="7378">
                  <c:v>3.0001000000000002</c:v>
                </c:pt>
                <c:pt idx="7379">
                  <c:v>1.0001</c:v>
                </c:pt>
                <c:pt idx="7380">
                  <c:v>1E-4</c:v>
                </c:pt>
                <c:pt idx="7381">
                  <c:v>1.0001</c:v>
                </c:pt>
                <c:pt idx="7382">
                  <c:v>1E-4</c:v>
                </c:pt>
                <c:pt idx="7383">
                  <c:v>1.0001</c:v>
                </c:pt>
                <c:pt idx="7384">
                  <c:v>1E-4</c:v>
                </c:pt>
                <c:pt idx="7385">
                  <c:v>2.0001000000000002</c:v>
                </c:pt>
                <c:pt idx="7386">
                  <c:v>2.0001000000000002</c:v>
                </c:pt>
                <c:pt idx="7387">
                  <c:v>1.0001</c:v>
                </c:pt>
                <c:pt idx="7388">
                  <c:v>1.0001</c:v>
                </c:pt>
                <c:pt idx="7389">
                  <c:v>1.0001</c:v>
                </c:pt>
                <c:pt idx="7390">
                  <c:v>1E-4</c:v>
                </c:pt>
                <c:pt idx="7391">
                  <c:v>1.0001</c:v>
                </c:pt>
                <c:pt idx="7392">
                  <c:v>1E-4</c:v>
                </c:pt>
                <c:pt idx="7393">
                  <c:v>1E-4</c:v>
                </c:pt>
                <c:pt idx="7394">
                  <c:v>1E-4</c:v>
                </c:pt>
                <c:pt idx="7395">
                  <c:v>1.0001</c:v>
                </c:pt>
                <c:pt idx="7396">
                  <c:v>1E-4</c:v>
                </c:pt>
                <c:pt idx="7397">
                  <c:v>1.0001</c:v>
                </c:pt>
                <c:pt idx="7398">
                  <c:v>4.0000999999999998</c:v>
                </c:pt>
                <c:pt idx="7399">
                  <c:v>1.0001</c:v>
                </c:pt>
                <c:pt idx="7400">
                  <c:v>1E-4</c:v>
                </c:pt>
                <c:pt idx="7401">
                  <c:v>1E-4</c:v>
                </c:pt>
                <c:pt idx="7402">
                  <c:v>1E-4</c:v>
                </c:pt>
                <c:pt idx="7403">
                  <c:v>1E-4</c:v>
                </c:pt>
                <c:pt idx="7404">
                  <c:v>1E-4</c:v>
                </c:pt>
                <c:pt idx="7405">
                  <c:v>1.0001</c:v>
                </c:pt>
                <c:pt idx="7406">
                  <c:v>1.0001</c:v>
                </c:pt>
                <c:pt idx="7407">
                  <c:v>1.0001</c:v>
                </c:pt>
                <c:pt idx="7408">
                  <c:v>1E-4</c:v>
                </c:pt>
                <c:pt idx="7409">
                  <c:v>1.0001</c:v>
                </c:pt>
                <c:pt idx="7410">
                  <c:v>1E-4</c:v>
                </c:pt>
                <c:pt idx="7411">
                  <c:v>2.0001000000000002</c:v>
                </c:pt>
                <c:pt idx="7412">
                  <c:v>1.0001</c:v>
                </c:pt>
                <c:pt idx="7413">
                  <c:v>1.0001</c:v>
                </c:pt>
                <c:pt idx="7414">
                  <c:v>2.0001000000000002</c:v>
                </c:pt>
                <c:pt idx="7415">
                  <c:v>1.0001</c:v>
                </c:pt>
                <c:pt idx="7416">
                  <c:v>2.0001000000000002</c:v>
                </c:pt>
                <c:pt idx="7417">
                  <c:v>2.0001000000000002</c:v>
                </c:pt>
                <c:pt idx="7418">
                  <c:v>12.0001</c:v>
                </c:pt>
                <c:pt idx="7419">
                  <c:v>25.0001</c:v>
                </c:pt>
                <c:pt idx="7420">
                  <c:v>70.000100000000003</c:v>
                </c:pt>
                <c:pt idx="7421">
                  <c:v>100.0001</c:v>
                </c:pt>
                <c:pt idx="7422">
                  <c:v>79.000100000000003</c:v>
                </c:pt>
                <c:pt idx="7423">
                  <c:v>56.000100000000003</c:v>
                </c:pt>
                <c:pt idx="7424">
                  <c:v>33.000100000000003</c:v>
                </c:pt>
                <c:pt idx="7425">
                  <c:v>25.0001</c:v>
                </c:pt>
                <c:pt idx="7426">
                  <c:v>10.0001</c:v>
                </c:pt>
                <c:pt idx="7427">
                  <c:v>7.0000999999999998</c:v>
                </c:pt>
                <c:pt idx="7428">
                  <c:v>2.0001000000000002</c:v>
                </c:pt>
                <c:pt idx="7429">
                  <c:v>4.0000999999999998</c:v>
                </c:pt>
                <c:pt idx="7430">
                  <c:v>2.0001000000000002</c:v>
                </c:pt>
                <c:pt idx="7431">
                  <c:v>1E-4</c:v>
                </c:pt>
                <c:pt idx="7432">
                  <c:v>1.0001</c:v>
                </c:pt>
                <c:pt idx="7433">
                  <c:v>1.0001</c:v>
                </c:pt>
                <c:pt idx="7434">
                  <c:v>2.0001000000000002</c:v>
                </c:pt>
                <c:pt idx="7435">
                  <c:v>1.0001</c:v>
                </c:pt>
                <c:pt idx="7436">
                  <c:v>1.0001</c:v>
                </c:pt>
                <c:pt idx="7437">
                  <c:v>1E-4</c:v>
                </c:pt>
                <c:pt idx="7438">
                  <c:v>1.0001</c:v>
                </c:pt>
                <c:pt idx="7439">
                  <c:v>1.0001</c:v>
                </c:pt>
                <c:pt idx="7440">
                  <c:v>3.0001000000000002</c:v>
                </c:pt>
                <c:pt idx="7441">
                  <c:v>1E-4</c:v>
                </c:pt>
                <c:pt idx="7442">
                  <c:v>3.0001000000000002</c:v>
                </c:pt>
                <c:pt idx="7443">
                  <c:v>1.0001</c:v>
                </c:pt>
                <c:pt idx="7444">
                  <c:v>1E-4</c:v>
                </c:pt>
                <c:pt idx="7445">
                  <c:v>1E-4</c:v>
                </c:pt>
                <c:pt idx="7446">
                  <c:v>1E-4</c:v>
                </c:pt>
                <c:pt idx="7447">
                  <c:v>1E-4</c:v>
                </c:pt>
                <c:pt idx="7448">
                  <c:v>1E-4</c:v>
                </c:pt>
                <c:pt idx="7449">
                  <c:v>1E-4</c:v>
                </c:pt>
                <c:pt idx="7450">
                  <c:v>1.0001</c:v>
                </c:pt>
                <c:pt idx="7451">
                  <c:v>1.0001</c:v>
                </c:pt>
                <c:pt idx="7452">
                  <c:v>1E-4</c:v>
                </c:pt>
                <c:pt idx="7453">
                  <c:v>1E-4</c:v>
                </c:pt>
                <c:pt idx="7454">
                  <c:v>2.0001000000000002</c:v>
                </c:pt>
                <c:pt idx="7455">
                  <c:v>1.0001</c:v>
                </c:pt>
                <c:pt idx="7456">
                  <c:v>1E-4</c:v>
                </c:pt>
                <c:pt idx="7457">
                  <c:v>1.0001</c:v>
                </c:pt>
                <c:pt idx="7458">
                  <c:v>1E-4</c:v>
                </c:pt>
                <c:pt idx="7459">
                  <c:v>1E-4</c:v>
                </c:pt>
                <c:pt idx="7460">
                  <c:v>2.0001000000000002</c:v>
                </c:pt>
                <c:pt idx="7461">
                  <c:v>1E-4</c:v>
                </c:pt>
                <c:pt idx="7462">
                  <c:v>1E-4</c:v>
                </c:pt>
                <c:pt idx="7463">
                  <c:v>2.0001000000000002</c:v>
                </c:pt>
                <c:pt idx="7464">
                  <c:v>1.0001</c:v>
                </c:pt>
                <c:pt idx="7465">
                  <c:v>2.0001000000000002</c:v>
                </c:pt>
                <c:pt idx="7466">
                  <c:v>1E-4</c:v>
                </c:pt>
                <c:pt idx="7467">
                  <c:v>1E-4</c:v>
                </c:pt>
                <c:pt idx="7468">
                  <c:v>1E-4</c:v>
                </c:pt>
                <c:pt idx="7469">
                  <c:v>2.0001000000000002</c:v>
                </c:pt>
                <c:pt idx="7470">
                  <c:v>14.0001</c:v>
                </c:pt>
                <c:pt idx="7471">
                  <c:v>34.000100000000003</c:v>
                </c:pt>
                <c:pt idx="7472">
                  <c:v>30.0001</c:v>
                </c:pt>
                <c:pt idx="7473">
                  <c:v>23.0001</c:v>
                </c:pt>
                <c:pt idx="7474">
                  <c:v>19.0001</c:v>
                </c:pt>
                <c:pt idx="7475">
                  <c:v>15.0001</c:v>
                </c:pt>
                <c:pt idx="7476">
                  <c:v>8.0000999999999998</c:v>
                </c:pt>
                <c:pt idx="7477">
                  <c:v>8.0000999999999998</c:v>
                </c:pt>
                <c:pt idx="7478">
                  <c:v>3.0001000000000002</c:v>
                </c:pt>
                <c:pt idx="7479">
                  <c:v>5.0000999999999998</c:v>
                </c:pt>
                <c:pt idx="7480">
                  <c:v>1.0001</c:v>
                </c:pt>
                <c:pt idx="7481">
                  <c:v>1E-4</c:v>
                </c:pt>
                <c:pt idx="7482">
                  <c:v>1E-4</c:v>
                </c:pt>
                <c:pt idx="7483">
                  <c:v>1E-4</c:v>
                </c:pt>
                <c:pt idx="7484">
                  <c:v>2.0001000000000002</c:v>
                </c:pt>
                <c:pt idx="7485">
                  <c:v>1E-4</c:v>
                </c:pt>
                <c:pt idx="7486">
                  <c:v>1.0001</c:v>
                </c:pt>
                <c:pt idx="7487">
                  <c:v>1E-4</c:v>
                </c:pt>
                <c:pt idx="7488">
                  <c:v>1.0001</c:v>
                </c:pt>
                <c:pt idx="7489">
                  <c:v>1.0001</c:v>
                </c:pt>
                <c:pt idx="7490">
                  <c:v>1E-4</c:v>
                </c:pt>
                <c:pt idx="7491">
                  <c:v>1E-4</c:v>
                </c:pt>
                <c:pt idx="7492">
                  <c:v>1E-4</c:v>
                </c:pt>
                <c:pt idx="7493">
                  <c:v>2.0001000000000002</c:v>
                </c:pt>
                <c:pt idx="7494">
                  <c:v>1E-4</c:v>
                </c:pt>
                <c:pt idx="7495">
                  <c:v>1.0001</c:v>
                </c:pt>
                <c:pt idx="7496">
                  <c:v>1E-4</c:v>
                </c:pt>
                <c:pt idx="7497">
                  <c:v>1.0001</c:v>
                </c:pt>
                <c:pt idx="7498">
                  <c:v>1E-4</c:v>
                </c:pt>
                <c:pt idx="7499">
                  <c:v>1E-4</c:v>
                </c:pt>
                <c:pt idx="7500">
                  <c:v>1E-4</c:v>
                </c:pt>
                <c:pt idx="7501">
                  <c:v>1E-4</c:v>
                </c:pt>
                <c:pt idx="7502">
                  <c:v>1E-4</c:v>
                </c:pt>
                <c:pt idx="7503">
                  <c:v>1E-4</c:v>
                </c:pt>
                <c:pt idx="7504">
                  <c:v>1E-4</c:v>
                </c:pt>
                <c:pt idx="7505">
                  <c:v>1E-4</c:v>
                </c:pt>
                <c:pt idx="7506">
                  <c:v>1.0001</c:v>
                </c:pt>
                <c:pt idx="7507">
                  <c:v>1.0001</c:v>
                </c:pt>
                <c:pt idx="7508">
                  <c:v>1.0001</c:v>
                </c:pt>
                <c:pt idx="7509">
                  <c:v>1.0001</c:v>
                </c:pt>
                <c:pt idx="7510">
                  <c:v>1E-4</c:v>
                </c:pt>
                <c:pt idx="7511">
                  <c:v>1E-4</c:v>
                </c:pt>
                <c:pt idx="7512">
                  <c:v>1E-4</c:v>
                </c:pt>
                <c:pt idx="7513">
                  <c:v>1E-4</c:v>
                </c:pt>
                <c:pt idx="7514">
                  <c:v>2.0001000000000002</c:v>
                </c:pt>
                <c:pt idx="7515">
                  <c:v>1.0001</c:v>
                </c:pt>
                <c:pt idx="7516">
                  <c:v>1E-4</c:v>
                </c:pt>
                <c:pt idx="7517">
                  <c:v>1E-4</c:v>
                </c:pt>
                <c:pt idx="7518">
                  <c:v>1.0001</c:v>
                </c:pt>
                <c:pt idx="7519">
                  <c:v>1E-4</c:v>
                </c:pt>
                <c:pt idx="7520">
                  <c:v>1.0001</c:v>
                </c:pt>
                <c:pt idx="7521">
                  <c:v>5.0000999999999998</c:v>
                </c:pt>
                <c:pt idx="7522">
                  <c:v>10.0001</c:v>
                </c:pt>
                <c:pt idx="7523">
                  <c:v>8.0000999999999998</c:v>
                </c:pt>
                <c:pt idx="7524">
                  <c:v>8.0000999999999998</c:v>
                </c:pt>
                <c:pt idx="7525">
                  <c:v>11.0001</c:v>
                </c:pt>
                <c:pt idx="7526">
                  <c:v>1E-4</c:v>
                </c:pt>
                <c:pt idx="7527">
                  <c:v>5.0000999999999998</c:v>
                </c:pt>
                <c:pt idx="7528">
                  <c:v>1.0001</c:v>
                </c:pt>
                <c:pt idx="7529">
                  <c:v>1.0001</c:v>
                </c:pt>
                <c:pt idx="7530">
                  <c:v>4.0000999999999998</c:v>
                </c:pt>
                <c:pt idx="7531">
                  <c:v>1E-4</c:v>
                </c:pt>
                <c:pt idx="7532">
                  <c:v>1E-4</c:v>
                </c:pt>
                <c:pt idx="7533">
                  <c:v>1E-4</c:v>
                </c:pt>
                <c:pt idx="7534">
                  <c:v>1E-4</c:v>
                </c:pt>
                <c:pt idx="7535">
                  <c:v>1E-4</c:v>
                </c:pt>
                <c:pt idx="7536">
                  <c:v>1E-4</c:v>
                </c:pt>
                <c:pt idx="7537">
                  <c:v>1E-4</c:v>
                </c:pt>
                <c:pt idx="7538">
                  <c:v>1E-4</c:v>
                </c:pt>
                <c:pt idx="7539">
                  <c:v>1E-4</c:v>
                </c:pt>
                <c:pt idx="7540">
                  <c:v>1E-4</c:v>
                </c:pt>
                <c:pt idx="7541">
                  <c:v>1E-4</c:v>
                </c:pt>
                <c:pt idx="7542">
                  <c:v>1E-4</c:v>
                </c:pt>
                <c:pt idx="7543">
                  <c:v>1E-4</c:v>
                </c:pt>
                <c:pt idx="7544">
                  <c:v>1E-4</c:v>
                </c:pt>
                <c:pt idx="7545">
                  <c:v>1E-4</c:v>
                </c:pt>
                <c:pt idx="7546">
                  <c:v>1E-4</c:v>
                </c:pt>
                <c:pt idx="7547">
                  <c:v>1.0001</c:v>
                </c:pt>
                <c:pt idx="7548">
                  <c:v>1E-4</c:v>
                </c:pt>
                <c:pt idx="7549">
                  <c:v>1E-4</c:v>
                </c:pt>
                <c:pt idx="7550">
                  <c:v>1.0001</c:v>
                </c:pt>
                <c:pt idx="7551">
                  <c:v>1E-4</c:v>
                </c:pt>
                <c:pt idx="7552">
                  <c:v>1E-4</c:v>
                </c:pt>
                <c:pt idx="7553">
                  <c:v>1E-4</c:v>
                </c:pt>
                <c:pt idx="7554">
                  <c:v>1E-4</c:v>
                </c:pt>
                <c:pt idx="7555">
                  <c:v>1E-4</c:v>
                </c:pt>
                <c:pt idx="7556">
                  <c:v>1.0001</c:v>
                </c:pt>
                <c:pt idx="7557">
                  <c:v>2.0001000000000002</c:v>
                </c:pt>
                <c:pt idx="7558">
                  <c:v>1E-4</c:v>
                </c:pt>
                <c:pt idx="7559">
                  <c:v>1E-4</c:v>
                </c:pt>
                <c:pt idx="7560">
                  <c:v>1E-4</c:v>
                </c:pt>
                <c:pt idx="7561">
                  <c:v>1E-4</c:v>
                </c:pt>
                <c:pt idx="7562">
                  <c:v>1E-4</c:v>
                </c:pt>
                <c:pt idx="7563">
                  <c:v>1.0001</c:v>
                </c:pt>
                <c:pt idx="7564">
                  <c:v>1.0001</c:v>
                </c:pt>
                <c:pt idx="7565">
                  <c:v>1.0001</c:v>
                </c:pt>
                <c:pt idx="7566">
                  <c:v>1E-4</c:v>
                </c:pt>
                <c:pt idx="7567">
                  <c:v>1.0001</c:v>
                </c:pt>
                <c:pt idx="7568">
                  <c:v>1E-4</c:v>
                </c:pt>
                <c:pt idx="7569">
                  <c:v>1E-4</c:v>
                </c:pt>
                <c:pt idx="7570">
                  <c:v>1E-4</c:v>
                </c:pt>
                <c:pt idx="7571">
                  <c:v>5.0000999999999998</c:v>
                </c:pt>
                <c:pt idx="7572">
                  <c:v>19.0001</c:v>
                </c:pt>
                <c:pt idx="7573">
                  <c:v>23.0001</c:v>
                </c:pt>
                <c:pt idx="7574">
                  <c:v>9.0000999999999998</c:v>
                </c:pt>
                <c:pt idx="7575">
                  <c:v>17.0001</c:v>
                </c:pt>
                <c:pt idx="7576">
                  <c:v>8.0000999999999998</c:v>
                </c:pt>
                <c:pt idx="7577">
                  <c:v>4.0000999999999998</c:v>
                </c:pt>
                <c:pt idx="7578">
                  <c:v>4.0000999999999998</c:v>
                </c:pt>
                <c:pt idx="7579">
                  <c:v>14.0001</c:v>
                </c:pt>
                <c:pt idx="7580">
                  <c:v>11.0001</c:v>
                </c:pt>
                <c:pt idx="7581">
                  <c:v>6.0000999999999998</c:v>
                </c:pt>
                <c:pt idx="7582">
                  <c:v>1.0001</c:v>
                </c:pt>
                <c:pt idx="7583">
                  <c:v>2.0001000000000002</c:v>
                </c:pt>
                <c:pt idx="7584">
                  <c:v>2.0001000000000002</c:v>
                </c:pt>
                <c:pt idx="7585">
                  <c:v>3.0001000000000002</c:v>
                </c:pt>
                <c:pt idx="7586">
                  <c:v>1E-4</c:v>
                </c:pt>
                <c:pt idx="7587">
                  <c:v>1E-4</c:v>
                </c:pt>
                <c:pt idx="7588">
                  <c:v>1.0001</c:v>
                </c:pt>
                <c:pt idx="7589">
                  <c:v>2.0001000000000002</c:v>
                </c:pt>
                <c:pt idx="7590">
                  <c:v>1E-4</c:v>
                </c:pt>
                <c:pt idx="7591">
                  <c:v>2.0001000000000002</c:v>
                </c:pt>
                <c:pt idx="7592">
                  <c:v>1E-4</c:v>
                </c:pt>
                <c:pt idx="7593">
                  <c:v>1.0001</c:v>
                </c:pt>
                <c:pt idx="7594">
                  <c:v>1E-4</c:v>
                </c:pt>
                <c:pt idx="7595">
                  <c:v>1E-4</c:v>
                </c:pt>
                <c:pt idx="7596">
                  <c:v>1.0001</c:v>
                </c:pt>
                <c:pt idx="7597">
                  <c:v>1E-4</c:v>
                </c:pt>
                <c:pt idx="7598">
                  <c:v>1E-4</c:v>
                </c:pt>
                <c:pt idx="7599">
                  <c:v>1.0001</c:v>
                </c:pt>
                <c:pt idx="7600">
                  <c:v>1E-4</c:v>
                </c:pt>
                <c:pt idx="7601">
                  <c:v>2.0001000000000002</c:v>
                </c:pt>
                <c:pt idx="7602">
                  <c:v>1E-4</c:v>
                </c:pt>
                <c:pt idx="7603">
                  <c:v>1.0001</c:v>
                </c:pt>
                <c:pt idx="7604">
                  <c:v>1E-4</c:v>
                </c:pt>
                <c:pt idx="7605">
                  <c:v>1.0001</c:v>
                </c:pt>
                <c:pt idx="7606">
                  <c:v>1.0001</c:v>
                </c:pt>
                <c:pt idx="7607">
                  <c:v>1.0001</c:v>
                </c:pt>
                <c:pt idx="7608">
                  <c:v>1E-4</c:v>
                </c:pt>
                <c:pt idx="7609">
                  <c:v>4.0000999999999998</c:v>
                </c:pt>
                <c:pt idx="7610">
                  <c:v>1.0001</c:v>
                </c:pt>
                <c:pt idx="7611">
                  <c:v>2.0001000000000002</c:v>
                </c:pt>
                <c:pt idx="7612">
                  <c:v>1E-4</c:v>
                </c:pt>
                <c:pt idx="7613">
                  <c:v>2.0001000000000002</c:v>
                </c:pt>
                <c:pt idx="7614">
                  <c:v>1E-4</c:v>
                </c:pt>
                <c:pt idx="7615">
                  <c:v>1.0001</c:v>
                </c:pt>
                <c:pt idx="7616">
                  <c:v>1.0001</c:v>
                </c:pt>
                <c:pt idx="7617">
                  <c:v>1.0001</c:v>
                </c:pt>
                <c:pt idx="7618">
                  <c:v>3.0001000000000002</c:v>
                </c:pt>
                <c:pt idx="7619">
                  <c:v>1E-4</c:v>
                </c:pt>
                <c:pt idx="7620">
                  <c:v>1.0001</c:v>
                </c:pt>
                <c:pt idx="7621">
                  <c:v>4.0000999999999998</c:v>
                </c:pt>
                <c:pt idx="7622">
                  <c:v>19.0001</c:v>
                </c:pt>
                <c:pt idx="7623">
                  <c:v>21.0001</c:v>
                </c:pt>
                <c:pt idx="7624">
                  <c:v>10.0001</c:v>
                </c:pt>
                <c:pt idx="7625">
                  <c:v>8.0000999999999998</c:v>
                </c:pt>
                <c:pt idx="7626">
                  <c:v>11.0001</c:v>
                </c:pt>
                <c:pt idx="7627">
                  <c:v>3.0001000000000002</c:v>
                </c:pt>
                <c:pt idx="7628">
                  <c:v>3.0001000000000002</c:v>
                </c:pt>
                <c:pt idx="7629">
                  <c:v>2.0001000000000002</c:v>
                </c:pt>
                <c:pt idx="7630">
                  <c:v>1.0001</c:v>
                </c:pt>
                <c:pt idx="7631">
                  <c:v>1.0001</c:v>
                </c:pt>
                <c:pt idx="7632">
                  <c:v>2.0001000000000002</c:v>
                </c:pt>
                <c:pt idx="7633">
                  <c:v>1.0001</c:v>
                </c:pt>
                <c:pt idx="7634">
                  <c:v>2.0001000000000002</c:v>
                </c:pt>
                <c:pt idx="7635">
                  <c:v>1E-4</c:v>
                </c:pt>
                <c:pt idx="7636">
                  <c:v>1E-4</c:v>
                </c:pt>
                <c:pt idx="7637">
                  <c:v>1E-4</c:v>
                </c:pt>
                <c:pt idx="7638">
                  <c:v>1E-4</c:v>
                </c:pt>
                <c:pt idx="7639">
                  <c:v>1E-4</c:v>
                </c:pt>
                <c:pt idx="7640">
                  <c:v>1E-4</c:v>
                </c:pt>
                <c:pt idx="7641">
                  <c:v>1E-4</c:v>
                </c:pt>
                <c:pt idx="7642">
                  <c:v>1E-4</c:v>
                </c:pt>
                <c:pt idx="7643">
                  <c:v>1E-4</c:v>
                </c:pt>
                <c:pt idx="7644">
                  <c:v>1E-4</c:v>
                </c:pt>
                <c:pt idx="7645">
                  <c:v>1E-4</c:v>
                </c:pt>
                <c:pt idx="7646">
                  <c:v>1.0001</c:v>
                </c:pt>
                <c:pt idx="7647">
                  <c:v>1E-4</c:v>
                </c:pt>
                <c:pt idx="7648">
                  <c:v>1.0001</c:v>
                </c:pt>
                <c:pt idx="7649">
                  <c:v>1E-4</c:v>
                </c:pt>
                <c:pt idx="7650">
                  <c:v>1E-4</c:v>
                </c:pt>
                <c:pt idx="7651">
                  <c:v>1E-4</c:v>
                </c:pt>
                <c:pt idx="7652">
                  <c:v>1E-4</c:v>
                </c:pt>
                <c:pt idx="7653">
                  <c:v>1E-4</c:v>
                </c:pt>
                <c:pt idx="7654">
                  <c:v>1.0001</c:v>
                </c:pt>
                <c:pt idx="7655">
                  <c:v>1E-4</c:v>
                </c:pt>
                <c:pt idx="7656">
                  <c:v>1E-4</c:v>
                </c:pt>
                <c:pt idx="7657">
                  <c:v>2.0001000000000002</c:v>
                </c:pt>
                <c:pt idx="7658">
                  <c:v>1.0001</c:v>
                </c:pt>
                <c:pt idx="7659">
                  <c:v>1.0001</c:v>
                </c:pt>
                <c:pt idx="7660">
                  <c:v>1.0001</c:v>
                </c:pt>
                <c:pt idx="7661">
                  <c:v>1E-4</c:v>
                </c:pt>
                <c:pt idx="7662">
                  <c:v>1E-4</c:v>
                </c:pt>
                <c:pt idx="7663">
                  <c:v>1E-4</c:v>
                </c:pt>
                <c:pt idx="7664">
                  <c:v>1.0001</c:v>
                </c:pt>
                <c:pt idx="7665">
                  <c:v>1E-4</c:v>
                </c:pt>
                <c:pt idx="7666">
                  <c:v>1E-4</c:v>
                </c:pt>
                <c:pt idx="7667">
                  <c:v>2.0001000000000002</c:v>
                </c:pt>
                <c:pt idx="7668">
                  <c:v>1E-4</c:v>
                </c:pt>
                <c:pt idx="7669">
                  <c:v>2.0001000000000002</c:v>
                </c:pt>
                <c:pt idx="7670">
                  <c:v>1E-4</c:v>
                </c:pt>
                <c:pt idx="7671">
                  <c:v>5.0000999999999998</c:v>
                </c:pt>
                <c:pt idx="7672">
                  <c:v>12.0001</c:v>
                </c:pt>
                <c:pt idx="7673">
                  <c:v>18.0001</c:v>
                </c:pt>
                <c:pt idx="7674">
                  <c:v>15.0001</c:v>
                </c:pt>
                <c:pt idx="7675">
                  <c:v>3.0001000000000002</c:v>
                </c:pt>
                <c:pt idx="7676">
                  <c:v>9.0000999999999998</c:v>
                </c:pt>
                <c:pt idx="7677">
                  <c:v>4.0000999999999998</c:v>
                </c:pt>
                <c:pt idx="7678">
                  <c:v>1.0001</c:v>
                </c:pt>
                <c:pt idx="7679">
                  <c:v>3.0001000000000002</c:v>
                </c:pt>
                <c:pt idx="7680">
                  <c:v>3.0001000000000002</c:v>
                </c:pt>
                <c:pt idx="7681">
                  <c:v>6.0000999999999998</c:v>
                </c:pt>
                <c:pt idx="7682">
                  <c:v>1.0001</c:v>
                </c:pt>
                <c:pt idx="7683">
                  <c:v>3.0001000000000002</c:v>
                </c:pt>
                <c:pt idx="7684">
                  <c:v>1E-4</c:v>
                </c:pt>
                <c:pt idx="7685">
                  <c:v>2.0001000000000002</c:v>
                </c:pt>
                <c:pt idx="7686">
                  <c:v>1E-4</c:v>
                </c:pt>
                <c:pt idx="7687">
                  <c:v>1.0001</c:v>
                </c:pt>
                <c:pt idx="7688">
                  <c:v>1E-4</c:v>
                </c:pt>
                <c:pt idx="7689">
                  <c:v>1.0001</c:v>
                </c:pt>
                <c:pt idx="7690">
                  <c:v>1.0001</c:v>
                </c:pt>
                <c:pt idx="7691">
                  <c:v>1.0001</c:v>
                </c:pt>
                <c:pt idx="7692">
                  <c:v>1E-4</c:v>
                </c:pt>
                <c:pt idx="7693">
                  <c:v>1.0001</c:v>
                </c:pt>
                <c:pt idx="7694">
                  <c:v>1E-4</c:v>
                </c:pt>
                <c:pt idx="7695">
                  <c:v>1E-4</c:v>
                </c:pt>
                <c:pt idx="7696">
                  <c:v>1E-4</c:v>
                </c:pt>
                <c:pt idx="7697">
                  <c:v>1E-4</c:v>
                </c:pt>
                <c:pt idx="7698">
                  <c:v>1.0001</c:v>
                </c:pt>
                <c:pt idx="7699">
                  <c:v>1E-4</c:v>
                </c:pt>
                <c:pt idx="7700">
                  <c:v>1.0001</c:v>
                </c:pt>
                <c:pt idx="7701">
                  <c:v>1.0001</c:v>
                </c:pt>
                <c:pt idx="7702">
                  <c:v>1E-4</c:v>
                </c:pt>
                <c:pt idx="7703">
                  <c:v>1E-4</c:v>
                </c:pt>
                <c:pt idx="7704">
                  <c:v>1E-4</c:v>
                </c:pt>
                <c:pt idx="7705">
                  <c:v>1E-4</c:v>
                </c:pt>
                <c:pt idx="7706">
                  <c:v>1E-4</c:v>
                </c:pt>
                <c:pt idx="7707">
                  <c:v>1E-4</c:v>
                </c:pt>
                <c:pt idx="7708">
                  <c:v>1E-4</c:v>
                </c:pt>
                <c:pt idx="7709">
                  <c:v>1E-4</c:v>
                </c:pt>
                <c:pt idx="7710">
                  <c:v>1.0001</c:v>
                </c:pt>
                <c:pt idx="7711">
                  <c:v>1E-4</c:v>
                </c:pt>
                <c:pt idx="7712">
                  <c:v>1E-4</c:v>
                </c:pt>
                <c:pt idx="7713">
                  <c:v>1.0001</c:v>
                </c:pt>
                <c:pt idx="7714">
                  <c:v>1E-4</c:v>
                </c:pt>
                <c:pt idx="7715">
                  <c:v>1.0001</c:v>
                </c:pt>
                <c:pt idx="7716">
                  <c:v>1E-4</c:v>
                </c:pt>
                <c:pt idx="7717">
                  <c:v>1E-4</c:v>
                </c:pt>
                <c:pt idx="7718">
                  <c:v>1E-4</c:v>
                </c:pt>
                <c:pt idx="7719">
                  <c:v>1E-4</c:v>
                </c:pt>
                <c:pt idx="7720">
                  <c:v>1E-4</c:v>
                </c:pt>
                <c:pt idx="7721">
                  <c:v>6.0000999999999998</c:v>
                </c:pt>
                <c:pt idx="7722">
                  <c:v>14.0001</c:v>
                </c:pt>
                <c:pt idx="7723">
                  <c:v>22.0001</c:v>
                </c:pt>
                <c:pt idx="7724">
                  <c:v>18.0001</c:v>
                </c:pt>
                <c:pt idx="7725">
                  <c:v>16.0001</c:v>
                </c:pt>
                <c:pt idx="7726">
                  <c:v>11.0001</c:v>
                </c:pt>
                <c:pt idx="7727">
                  <c:v>11.0001</c:v>
                </c:pt>
                <c:pt idx="7728">
                  <c:v>7.0000999999999998</c:v>
                </c:pt>
                <c:pt idx="7729">
                  <c:v>2.0001000000000002</c:v>
                </c:pt>
                <c:pt idx="7730">
                  <c:v>1.0001</c:v>
                </c:pt>
                <c:pt idx="7731">
                  <c:v>1.0001</c:v>
                </c:pt>
                <c:pt idx="7732">
                  <c:v>1E-4</c:v>
                </c:pt>
                <c:pt idx="7733">
                  <c:v>2.0001000000000002</c:v>
                </c:pt>
                <c:pt idx="7734">
                  <c:v>1E-4</c:v>
                </c:pt>
                <c:pt idx="7735">
                  <c:v>1.0001</c:v>
                </c:pt>
                <c:pt idx="7736">
                  <c:v>1.0001</c:v>
                </c:pt>
                <c:pt idx="7737">
                  <c:v>1.0001</c:v>
                </c:pt>
                <c:pt idx="7738">
                  <c:v>1E-4</c:v>
                </c:pt>
                <c:pt idx="7739">
                  <c:v>1E-4</c:v>
                </c:pt>
                <c:pt idx="7740">
                  <c:v>1.0001</c:v>
                </c:pt>
                <c:pt idx="7741">
                  <c:v>1.0001</c:v>
                </c:pt>
                <c:pt idx="7742">
                  <c:v>1.0001</c:v>
                </c:pt>
                <c:pt idx="7743">
                  <c:v>1.0001</c:v>
                </c:pt>
                <c:pt idx="7744">
                  <c:v>1.0001</c:v>
                </c:pt>
                <c:pt idx="7745">
                  <c:v>1E-4</c:v>
                </c:pt>
                <c:pt idx="7746">
                  <c:v>1E-4</c:v>
                </c:pt>
                <c:pt idx="7747">
                  <c:v>1E-4</c:v>
                </c:pt>
                <c:pt idx="7748">
                  <c:v>1.0001</c:v>
                </c:pt>
                <c:pt idx="7749">
                  <c:v>1E-4</c:v>
                </c:pt>
                <c:pt idx="7750">
                  <c:v>2.0001000000000002</c:v>
                </c:pt>
                <c:pt idx="7751">
                  <c:v>1E-4</c:v>
                </c:pt>
                <c:pt idx="7752">
                  <c:v>1E-4</c:v>
                </c:pt>
                <c:pt idx="7753">
                  <c:v>3.0001000000000002</c:v>
                </c:pt>
                <c:pt idx="7754">
                  <c:v>1.0001</c:v>
                </c:pt>
                <c:pt idx="7755">
                  <c:v>1E-4</c:v>
                </c:pt>
                <c:pt idx="7756">
                  <c:v>1E-4</c:v>
                </c:pt>
                <c:pt idx="7757">
                  <c:v>1E-4</c:v>
                </c:pt>
                <c:pt idx="7758">
                  <c:v>1E-4</c:v>
                </c:pt>
                <c:pt idx="7759">
                  <c:v>2.0001000000000002</c:v>
                </c:pt>
                <c:pt idx="7760">
                  <c:v>1.0001</c:v>
                </c:pt>
                <c:pt idx="7761">
                  <c:v>1E-4</c:v>
                </c:pt>
                <c:pt idx="7762">
                  <c:v>1.0001</c:v>
                </c:pt>
                <c:pt idx="7763">
                  <c:v>1E-4</c:v>
                </c:pt>
                <c:pt idx="7764">
                  <c:v>1.0001</c:v>
                </c:pt>
                <c:pt idx="7765">
                  <c:v>1E-4</c:v>
                </c:pt>
                <c:pt idx="7766">
                  <c:v>1E-4</c:v>
                </c:pt>
                <c:pt idx="7767">
                  <c:v>1.0001</c:v>
                </c:pt>
                <c:pt idx="7768">
                  <c:v>2.0001000000000002</c:v>
                </c:pt>
                <c:pt idx="7769">
                  <c:v>1.0001</c:v>
                </c:pt>
                <c:pt idx="7770">
                  <c:v>1.0001</c:v>
                </c:pt>
                <c:pt idx="7771">
                  <c:v>11.0001</c:v>
                </c:pt>
                <c:pt idx="7772">
                  <c:v>12.0001</c:v>
                </c:pt>
                <c:pt idx="7773">
                  <c:v>12.0001</c:v>
                </c:pt>
                <c:pt idx="7774">
                  <c:v>11.0001</c:v>
                </c:pt>
                <c:pt idx="7775">
                  <c:v>12.0001</c:v>
                </c:pt>
                <c:pt idx="7776">
                  <c:v>9.0000999999999998</c:v>
                </c:pt>
                <c:pt idx="7777">
                  <c:v>5.0000999999999998</c:v>
                </c:pt>
                <c:pt idx="7778">
                  <c:v>2.0001000000000002</c:v>
                </c:pt>
                <c:pt idx="7779">
                  <c:v>5.0000999999999998</c:v>
                </c:pt>
                <c:pt idx="7780">
                  <c:v>2.0001000000000002</c:v>
                </c:pt>
                <c:pt idx="7781">
                  <c:v>4.0000999999999998</c:v>
                </c:pt>
                <c:pt idx="7782">
                  <c:v>1.0001</c:v>
                </c:pt>
                <c:pt idx="7783">
                  <c:v>3.0001000000000002</c:v>
                </c:pt>
                <c:pt idx="7784">
                  <c:v>1.0001</c:v>
                </c:pt>
                <c:pt idx="7785">
                  <c:v>1.0001</c:v>
                </c:pt>
                <c:pt idx="7786">
                  <c:v>1E-4</c:v>
                </c:pt>
                <c:pt idx="7787">
                  <c:v>1E-4</c:v>
                </c:pt>
                <c:pt idx="7788">
                  <c:v>1E-4</c:v>
                </c:pt>
                <c:pt idx="7789">
                  <c:v>1E-4</c:v>
                </c:pt>
                <c:pt idx="7790">
                  <c:v>1.0001</c:v>
                </c:pt>
                <c:pt idx="7791">
                  <c:v>1E-4</c:v>
                </c:pt>
                <c:pt idx="7792">
                  <c:v>1.0001</c:v>
                </c:pt>
                <c:pt idx="7793">
                  <c:v>1E-4</c:v>
                </c:pt>
                <c:pt idx="7794">
                  <c:v>1E-4</c:v>
                </c:pt>
                <c:pt idx="7795">
                  <c:v>1.0001</c:v>
                </c:pt>
                <c:pt idx="7796">
                  <c:v>1E-4</c:v>
                </c:pt>
                <c:pt idx="7797">
                  <c:v>1.0001</c:v>
                </c:pt>
                <c:pt idx="7798">
                  <c:v>1E-4</c:v>
                </c:pt>
                <c:pt idx="7799">
                  <c:v>1E-4</c:v>
                </c:pt>
                <c:pt idx="7800">
                  <c:v>1E-4</c:v>
                </c:pt>
                <c:pt idx="7801">
                  <c:v>1E-4</c:v>
                </c:pt>
                <c:pt idx="7802">
                  <c:v>3.0001000000000002</c:v>
                </c:pt>
                <c:pt idx="7803">
                  <c:v>1E-4</c:v>
                </c:pt>
                <c:pt idx="7804">
                  <c:v>1E-4</c:v>
                </c:pt>
                <c:pt idx="7805">
                  <c:v>1.0001</c:v>
                </c:pt>
                <c:pt idx="7806">
                  <c:v>2.0001000000000002</c:v>
                </c:pt>
                <c:pt idx="7807">
                  <c:v>1.0001</c:v>
                </c:pt>
                <c:pt idx="7808">
                  <c:v>1E-4</c:v>
                </c:pt>
                <c:pt idx="7809">
                  <c:v>1.0001</c:v>
                </c:pt>
                <c:pt idx="7810">
                  <c:v>1.0001</c:v>
                </c:pt>
                <c:pt idx="7811">
                  <c:v>1.0001</c:v>
                </c:pt>
                <c:pt idx="7812">
                  <c:v>1E-4</c:v>
                </c:pt>
                <c:pt idx="7813">
                  <c:v>1E-4</c:v>
                </c:pt>
                <c:pt idx="7814">
                  <c:v>1E-4</c:v>
                </c:pt>
                <c:pt idx="7815">
                  <c:v>1.0001</c:v>
                </c:pt>
                <c:pt idx="7816">
                  <c:v>1E-4</c:v>
                </c:pt>
                <c:pt idx="7817">
                  <c:v>1E-4</c:v>
                </c:pt>
                <c:pt idx="7818">
                  <c:v>1E-4</c:v>
                </c:pt>
                <c:pt idx="7819">
                  <c:v>2.0001000000000002</c:v>
                </c:pt>
                <c:pt idx="7820">
                  <c:v>20.0001</c:v>
                </c:pt>
                <c:pt idx="7821">
                  <c:v>52.000100000000003</c:v>
                </c:pt>
                <c:pt idx="7822">
                  <c:v>82.000100000000003</c:v>
                </c:pt>
                <c:pt idx="7823">
                  <c:v>50.000100000000003</c:v>
                </c:pt>
                <c:pt idx="7824">
                  <c:v>54.000100000000003</c:v>
                </c:pt>
                <c:pt idx="7825">
                  <c:v>33.000100000000003</c:v>
                </c:pt>
                <c:pt idx="7826">
                  <c:v>22.0001</c:v>
                </c:pt>
                <c:pt idx="7827">
                  <c:v>21.0001</c:v>
                </c:pt>
                <c:pt idx="7828">
                  <c:v>13.0001</c:v>
                </c:pt>
                <c:pt idx="7829">
                  <c:v>4.0000999999999998</c:v>
                </c:pt>
                <c:pt idx="7830">
                  <c:v>7.0000999999999998</c:v>
                </c:pt>
                <c:pt idx="7831">
                  <c:v>4.0000999999999998</c:v>
                </c:pt>
                <c:pt idx="7832">
                  <c:v>2.0001000000000002</c:v>
                </c:pt>
                <c:pt idx="7833">
                  <c:v>1.0001</c:v>
                </c:pt>
                <c:pt idx="7834">
                  <c:v>1E-4</c:v>
                </c:pt>
                <c:pt idx="7835">
                  <c:v>1E-4</c:v>
                </c:pt>
                <c:pt idx="7836">
                  <c:v>1E-4</c:v>
                </c:pt>
                <c:pt idx="7837">
                  <c:v>1E-4</c:v>
                </c:pt>
                <c:pt idx="7838">
                  <c:v>1E-4</c:v>
                </c:pt>
                <c:pt idx="7839">
                  <c:v>1.0001</c:v>
                </c:pt>
                <c:pt idx="7840">
                  <c:v>1E-4</c:v>
                </c:pt>
                <c:pt idx="7841">
                  <c:v>1E-4</c:v>
                </c:pt>
                <c:pt idx="7842">
                  <c:v>1E-4</c:v>
                </c:pt>
                <c:pt idx="7843">
                  <c:v>1E-4</c:v>
                </c:pt>
                <c:pt idx="7844">
                  <c:v>1.0001</c:v>
                </c:pt>
                <c:pt idx="7845">
                  <c:v>1E-4</c:v>
                </c:pt>
                <c:pt idx="7846">
                  <c:v>1E-4</c:v>
                </c:pt>
                <c:pt idx="7847">
                  <c:v>1E-4</c:v>
                </c:pt>
                <c:pt idx="7848">
                  <c:v>1.0001</c:v>
                </c:pt>
                <c:pt idx="7849">
                  <c:v>1.0001</c:v>
                </c:pt>
                <c:pt idx="7850">
                  <c:v>1E-4</c:v>
                </c:pt>
                <c:pt idx="7851">
                  <c:v>1E-4</c:v>
                </c:pt>
                <c:pt idx="7852">
                  <c:v>1E-4</c:v>
                </c:pt>
                <c:pt idx="7853">
                  <c:v>1E-4</c:v>
                </c:pt>
                <c:pt idx="7854">
                  <c:v>1E-4</c:v>
                </c:pt>
                <c:pt idx="7855">
                  <c:v>1E-4</c:v>
                </c:pt>
                <c:pt idx="7856">
                  <c:v>1E-4</c:v>
                </c:pt>
                <c:pt idx="7857">
                  <c:v>1E-4</c:v>
                </c:pt>
                <c:pt idx="7858">
                  <c:v>1E-4</c:v>
                </c:pt>
                <c:pt idx="7859">
                  <c:v>1.0001</c:v>
                </c:pt>
                <c:pt idx="7860">
                  <c:v>1E-4</c:v>
                </c:pt>
                <c:pt idx="7861">
                  <c:v>1E-4</c:v>
                </c:pt>
                <c:pt idx="7862">
                  <c:v>1.0001</c:v>
                </c:pt>
                <c:pt idx="7863">
                  <c:v>1E-4</c:v>
                </c:pt>
                <c:pt idx="7864">
                  <c:v>1.0001</c:v>
                </c:pt>
                <c:pt idx="7865">
                  <c:v>1E-4</c:v>
                </c:pt>
                <c:pt idx="7866">
                  <c:v>1E-4</c:v>
                </c:pt>
                <c:pt idx="7867">
                  <c:v>1E-4</c:v>
                </c:pt>
                <c:pt idx="7868">
                  <c:v>1E-4</c:v>
                </c:pt>
                <c:pt idx="7869">
                  <c:v>3.0001000000000002</c:v>
                </c:pt>
                <c:pt idx="7870">
                  <c:v>9.0000999999999998</c:v>
                </c:pt>
                <c:pt idx="7871">
                  <c:v>23.0001</c:v>
                </c:pt>
                <c:pt idx="7872">
                  <c:v>16.0001</c:v>
                </c:pt>
                <c:pt idx="7873">
                  <c:v>17.0001</c:v>
                </c:pt>
                <c:pt idx="7874">
                  <c:v>14.0001</c:v>
                </c:pt>
                <c:pt idx="7875">
                  <c:v>13.0001</c:v>
                </c:pt>
                <c:pt idx="7876">
                  <c:v>3.0001000000000002</c:v>
                </c:pt>
                <c:pt idx="7877">
                  <c:v>2.0001000000000002</c:v>
                </c:pt>
                <c:pt idx="7878">
                  <c:v>5.0000999999999998</c:v>
                </c:pt>
                <c:pt idx="7879">
                  <c:v>1E-4</c:v>
                </c:pt>
                <c:pt idx="7880">
                  <c:v>4.0000999999999998</c:v>
                </c:pt>
                <c:pt idx="7881">
                  <c:v>2.0001000000000002</c:v>
                </c:pt>
                <c:pt idx="7882">
                  <c:v>2.0001000000000002</c:v>
                </c:pt>
                <c:pt idx="7883">
                  <c:v>1E-4</c:v>
                </c:pt>
                <c:pt idx="7884">
                  <c:v>2.0001000000000002</c:v>
                </c:pt>
                <c:pt idx="7885">
                  <c:v>1.0001</c:v>
                </c:pt>
                <c:pt idx="7886">
                  <c:v>1E-4</c:v>
                </c:pt>
                <c:pt idx="7887">
                  <c:v>1E-4</c:v>
                </c:pt>
                <c:pt idx="7888">
                  <c:v>1.0001</c:v>
                </c:pt>
                <c:pt idx="7889">
                  <c:v>1E-4</c:v>
                </c:pt>
                <c:pt idx="7890">
                  <c:v>1E-4</c:v>
                </c:pt>
                <c:pt idx="7891">
                  <c:v>1.0001</c:v>
                </c:pt>
                <c:pt idx="7892">
                  <c:v>1E-4</c:v>
                </c:pt>
                <c:pt idx="7893">
                  <c:v>1E-4</c:v>
                </c:pt>
                <c:pt idx="7894">
                  <c:v>1E-4</c:v>
                </c:pt>
                <c:pt idx="7895">
                  <c:v>1E-4</c:v>
                </c:pt>
                <c:pt idx="7896">
                  <c:v>1E-4</c:v>
                </c:pt>
                <c:pt idx="7897">
                  <c:v>1E-4</c:v>
                </c:pt>
                <c:pt idx="7898">
                  <c:v>1E-4</c:v>
                </c:pt>
                <c:pt idx="7899">
                  <c:v>1E-4</c:v>
                </c:pt>
                <c:pt idx="7900">
                  <c:v>1E-4</c:v>
                </c:pt>
                <c:pt idx="7901">
                  <c:v>2.0001000000000002</c:v>
                </c:pt>
                <c:pt idx="7902">
                  <c:v>1E-4</c:v>
                </c:pt>
                <c:pt idx="7903">
                  <c:v>1E-4</c:v>
                </c:pt>
                <c:pt idx="7904">
                  <c:v>1E-4</c:v>
                </c:pt>
                <c:pt idx="7905">
                  <c:v>1E-4</c:v>
                </c:pt>
                <c:pt idx="7906">
                  <c:v>1E-4</c:v>
                </c:pt>
                <c:pt idx="7907">
                  <c:v>1E-4</c:v>
                </c:pt>
                <c:pt idx="7908">
                  <c:v>1E-4</c:v>
                </c:pt>
                <c:pt idx="7909">
                  <c:v>1.0001</c:v>
                </c:pt>
                <c:pt idx="7910">
                  <c:v>1E-4</c:v>
                </c:pt>
                <c:pt idx="7911">
                  <c:v>1E-4</c:v>
                </c:pt>
                <c:pt idx="7912">
                  <c:v>1E-4</c:v>
                </c:pt>
                <c:pt idx="7913">
                  <c:v>1.0001</c:v>
                </c:pt>
                <c:pt idx="7914">
                  <c:v>1E-4</c:v>
                </c:pt>
                <c:pt idx="7915">
                  <c:v>1E-4</c:v>
                </c:pt>
                <c:pt idx="7916">
                  <c:v>1.0001</c:v>
                </c:pt>
                <c:pt idx="7917">
                  <c:v>1E-4</c:v>
                </c:pt>
                <c:pt idx="7918">
                  <c:v>2.0001000000000002</c:v>
                </c:pt>
                <c:pt idx="7919">
                  <c:v>8.0000999999999998</c:v>
                </c:pt>
                <c:pt idx="7920">
                  <c:v>23.0001</c:v>
                </c:pt>
                <c:pt idx="7921">
                  <c:v>20.0001</c:v>
                </c:pt>
                <c:pt idx="7922">
                  <c:v>17.0001</c:v>
                </c:pt>
                <c:pt idx="7923">
                  <c:v>14.0001</c:v>
                </c:pt>
                <c:pt idx="7924">
                  <c:v>17.0001</c:v>
                </c:pt>
                <c:pt idx="7925">
                  <c:v>7.0000999999999998</c:v>
                </c:pt>
                <c:pt idx="7926">
                  <c:v>2.0001000000000002</c:v>
                </c:pt>
                <c:pt idx="7927">
                  <c:v>4.0000999999999998</c:v>
                </c:pt>
                <c:pt idx="7928">
                  <c:v>4.0000999999999998</c:v>
                </c:pt>
                <c:pt idx="7929">
                  <c:v>2.0001000000000002</c:v>
                </c:pt>
                <c:pt idx="7930">
                  <c:v>1.0001</c:v>
                </c:pt>
                <c:pt idx="7931">
                  <c:v>1E-4</c:v>
                </c:pt>
                <c:pt idx="7932">
                  <c:v>1E-4</c:v>
                </c:pt>
                <c:pt idx="7933">
                  <c:v>1E-4</c:v>
                </c:pt>
                <c:pt idx="7934">
                  <c:v>1E-4</c:v>
                </c:pt>
                <c:pt idx="7935">
                  <c:v>1E-4</c:v>
                </c:pt>
                <c:pt idx="7936">
                  <c:v>1E-4</c:v>
                </c:pt>
                <c:pt idx="7937">
                  <c:v>1E-4</c:v>
                </c:pt>
                <c:pt idx="7938">
                  <c:v>1E-4</c:v>
                </c:pt>
                <c:pt idx="7939">
                  <c:v>1E-4</c:v>
                </c:pt>
                <c:pt idx="7940">
                  <c:v>1E-4</c:v>
                </c:pt>
                <c:pt idx="7941">
                  <c:v>1E-4</c:v>
                </c:pt>
                <c:pt idx="7942">
                  <c:v>1E-4</c:v>
                </c:pt>
                <c:pt idx="7943">
                  <c:v>1E-4</c:v>
                </c:pt>
                <c:pt idx="7944">
                  <c:v>1E-4</c:v>
                </c:pt>
                <c:pt idx="7945">
                  <c:v>2.0001000000000002</c:v>
                </c:pt>
                <c:pt idx="7946">
                  <c:v>1E-4</c:v>
                </c:pt>
                <c:pt idx="7947">
                  <c:v>1E-4</c:v>
                </c:pt>
                <c:pt idx="7948">
                  <c:v>2.0001000000000002</c:v>
                </c:pt>
                <c:pt idx="7949">
                  <c:v>1.0001</c:v>
                </c:pt>
                <c:pt idx="7950">
                  <c:v>1E-4</c:v>
                </c:pt>
                <c:pt idx="7951">
                  <c:v>1E-4</c:v>
                </c:pt>
                <c:pt idx="7952">
                  <c:v>1E-4</c:v>
                </c:pt>
                <c:pt idx="7953">
                  <c:v>1E-4</c:v>
                </c:pt>
                <c:pt idx="7954">
                  <c:v>1.0001</c:v>
                </c:pt>
                <c:pt idx="7955">
                  <c:v>1.0001</c:v>
                </c:pt>
                <c:pt idx="7956">
                  <c:v>1E-4</c:v>
                </c:pt>
                <c:pt idx="7957">
                  <c:v>1E-4</c:v>
                </c:pt>
                <c:pt idx="7958">
                  <c:v>1.0001</c:v>
                </c:pt>
                <c:pt idx="7959">
                  <c:v>1E-4</c:v>
                </c:pt>
                <c:pt idx="7960">
                  <c:v>2.0001000000000002</c:v>
                </c:pt>
                <c:pt idx="7961">
                  <c:v>1E-4</c:v>
                </c:pt>
                <c:pt idx="7962">
                  <c:v>3.0001000000000002</c:v>
                </c:pt>
                <c:pt idx="7963">
                  <c:v>1E-4</c:v>
                </c:pt>
                <c:pt idx="7964">
                  <c:v>1E-4</c:v>
                </c:pt>
                <c:pt idx="7965">
                  <c:v>1.0001</c:v>
                </c:pt>
                <c:pt idx="7966">
                  <c:v>1.0001</c:v>
                </c:pt>
                <c:pt idx="7967">
                  <c:v>2.0001000000000002</c:v>
                </c:pt>
                <c:pt idx="7968">
                  <c:v>3.0001000000000002</c:v>
                </c:pt>
                <c:pt idx="7969">
                  <c:v>12.0001</c:v>
                </c:pt>
                <c:pt idx="7970">
                  <c:v>7.0000999999999998</c:v>
                </c:pt>
                <c:pt idx="7971">
                  <c:v>8.0000999999999998</c:v>
                </c:pt>
                <c:pt idx="7972">
                  <c:v>20.0001</c:v>
                </c:pt>
                <c:pt idx="7973">
                  <c:v>11.0001</c:v>
                </c:pt>
                <c:pt idx="7974">
                  <c:v>12.0001</c:v>
                </c:pt>
                <c:pt idx="7975">
                  <c:v>4.0000999999999998</c:v>
                </c:pt>
                <c:pt idx="7976">
                  <c:v>3.0001000000000002</c:v>
                </c:pt>
                <c:pt idx="7977">
                  <c:v>4.0000999999999998</c:v>
                </c:pt>
                <c:pt idx="7978">
                  <c:v>5.0000999999999998</c:v>
                </c:pt>
                <c:pt idx="7979">
                  <c:v>1E-4</c:v>
                </c:pt>
                <c:pt idx="7980">
                  <c:v>2.0001000000000002</c:v>
                </c:pt>
                <c:pt idx="7981">
                  <c:v>1.0001</c:v>
                </c:pt>
                <c:pt idx="7982">
                  <c:v>1.0001</c:v>
                </c:pt>
                <c:pt idx="7983">
                  <c:v>1E-4</c:v>
                </c:pt>
                <c:pt idx="7984">
                  <c:v>1.0001</c:v>
                </c:pt>
                <c:pt idx="7985">
                  <c:v>1E-4</c:v>
                </c:pt>
                <c:pt idx="7986">
                  <c:v>1.0001</c:v>
                </c:pt>
                <c:pt idx="7987">
                  <c:v>1.0001</c:v>
                </c:pt>
                <c:pt idx="7988">
                  <c:v>1E-4</c:v>
                </c:pt>
                <c:pt idx="7989">
                  <c:v>1.0001</c:v>
                </c:pt>
                <c:pt idx="7990">
                  <c:v>1E-4</c:v>
                </c:pt>
                <c:pt idx="7991">
                  <c:v>1E-4</c:v>
                </c:pt>
                <c:pt idx="7992">
                  <c:v>1E-4</c:v>
                </c:pt>
                <c:pt idx="7993">
                  <c:v>1E-4</c:v>
                </c:pt>
                <c:pt idx="7994">
                  <c:v>1E-4</c:v>
                </c:pt>
                <c:pt idx="7995">
                  <c:v>1E-4</c:v>
                </c:pt>
                <c:pt idx="7996">
                  <c:v>1.0001</c:v>
                </c:pt>
                <c:pt idx="7997">
                  <c:v>1.0001</c:v>
                </c:pt>
                <c:pt idx="7998">
                  <c:v>1.0001</c:v>
                </c:pt>
                <c:pt idx="7999">
                  <c:v>1E-4</c:v>
                </c:pt>
                <c:pt idx="8000">
                  <c:v>1.0001</c:v>
                </c:pt>
                <c:pt idx="8001">
                  <c:v>1E-4</c:v>
                </c:pt>
                <c:pt idx="8002">
                  <c:v>1E-4</c:v>
                </c:pt>
                <c:pt idx="8003">
                  <c:v>1E-4</c:v>
                </c:pt>
                <c:pt idx="8004">
                  <c:v>1.0001</c:v>
                </c:pt>
                <c:pt idx="8005">
                  <c:v>1E-4</c:v>
                </c:pt>
                <c:pt idx="8006">
                  <c:v>1E-4</c:v>
                </c:pt>
                <c:pt idx="8007">
                  <c:v>1E-4</c:v>
                </c:pt>
                <c:pt idx="8008">
                  <c:v>1.0001</c:v>
                </c:pt>
                <c:pt idx="8009">
                  <c:v>1E-4</c:v>
                </c:pt>
                <c:pt idx="8010">
                  <c:v>1.0001</c:v>
                </c:pt>
                <c:pt idx="8011">
                  <c:v>1E-4</c:v>
                </c:pt>
                <c:pt idx="8012">
                  <c:v>1.0001</c:v>
                </c:pt>
                <c:pt idx="8013">
                  <c:v>1.0001</c:v>
                </c:pt>
                <c:pt idx="8014">
                  <c:v>1E-4</c:v>
                </c:pt>
                <c:pt idx="8015">
                  <c:v>1E-4</c:v>
                </c:pt>
                <c:pt idx="8016">
                  <c:v>5.0000999999999998</c:v>
                </c:pt>
                <c:pt idx="8017">
                  <c:v>9.0000999999999998</c:v>
                </c:pt>
                <c:pt idx="8018">
                  <c:v>9.0000999999999998</c:v>
                </c:pt>
                <c:pt idx="8019">
                  <c:v>11.0001</c:v>
                </c:pt>
                <c:pt idx="8020">
                  <c:v>11.0001</c:v>
                </c:pt>
                <c:pt idx="8021">
                  <c:v>23.0001</c:v>
                </c:pt>
                <c:pt idx="8022">
                  <c:v>18.0001</c:v>
                </c:pt>
                <c:pt idx="8023">
                  <c:v>6.0000999999999998</c:v>
                </c:pt>
                <c:pt idx="8024">
                  <c:v>5.0000999999999998</c:v>
                </c:pt>
                <c:pt idx="8025">
                  <c:v>1.0001</c:v>
                </c:pt>
                <c:pt idx="8026">
                  <c:v>3.0001000000000002</c:v>
                </c:pt>
                <c:pt idx="8027">
                  <c:v>1E-4</c:v>
                </c:pt>
                <c:pt idx="8028">
                  <c:v>1E-4</c:v>
                </c:pt>
                <c:pt idx="8029">
                  <c:v>1.0001</c:v>
                </c:pt>
                <c:pt idx="8030">
                  <c:v>1.0001</c:v>
                </c:pt>
                <c:pt idx="8031">
                  <c:v>1E-4</c:v>
                </c:pt>
                <c:pt idx="8032">
                  <c:v>1E-4</c:v>
                </c:pt>
                <c:pt idx="8033">
                  <c:v>1E-4</c:v>
                </c:pt>
                <c:pt idx="8034">
                  <c:v>1.0001</c:v>
                </c:pt>
                <c:pt idx="8035">
                  <c:v>1E-4</c:v>
                </c:pt>
                <c:pt idx="8036">
                  <c:v>1E-4</c:v>
                </c:pt>
                <c:pt idx="8037">
                  <c:v>1E-4</c:v>
                </c:pt>
                <c:pt idx="8038">
                  <c:v>1E-4</c:v>
                </c:pt>
                <c:pt idx="8039">
                  <c:v>1E-4</c:v>
                </c:pt>
                <c:pt idx="8040">
                  <c:v>1E-4</c:v>
                </c:pt>
                <c:pt idx="8041">
                  <c:v>1E-4</c:v>
                </c:pt>
                <c:pt idx="8042">
                  <c:v>1E-4</c:v>
                </c:pt>
                <c:pt idx="8043">
                  <c:v>1E-4</c:v>
                </c:pt>
                <c:pt idx="8044">
                  <c:v>1E-4</c:v>
                </c:pt>
                <c:pt idx="8045">
                  <c:v>1E-4</c:v>
                </c:pt>
                <c:pt idx="8046">
                  <c:v>2.0001000000000002</c:v>
                </c:pt>
                <c:pt idx="8047">
                  <c:v>1.0001</c:v>
                </c:pt>
                <c:pt idx="8048">
                  <c:v>1E-4</c:v>
                </c:pt>
                <c:pt idx="8049">
                  <c:v>1E-4</c:v>
                </c:pt>
                <c:pt idx="8050">
                  <c:v>2.0001000000000002</c:v>
                </c:pt>
                <c:pt idx="8051">
                  <c:v>1E-4</c:v>
                </c:pt>
                <c:pt idx="8052">
                  <c:v>1.0001</c:v>
                </c:pt>
                <c:pt idx="8053">
                  <c:v>1E-4</c:v>
                </c:pt>
                <c:pt idx="8054">
                  <c:v>1.0001</c:v>
                </c:pt>
                <c:pt idx="8055">
                  <c:v>1E-4</c:v>
                </c:pt>
                <c:pt idx="8056">
                  <c:v>1.0001</c:v>
                </c:pt>
                <c:pt idx="8057">
                  <c:v>1.0001</c:v>
                </c:pt>
                <c:pt idx="8058">
                  <c:v>1.0001</c:v>
                </c:pt>
                <c:pt idx="8059">
                  <c:v>1E-4</c:v>
                </c:pt>
                <c:pt idx="8060">
                  <c:v>1E-4</c:v>
                </c:pt>
                <c:pt idx="8061">
                  <c:v>1E-4</c:v>
                </c:pt>
                <c:pt idx="8062">
                  <c:v>1E-4</c:v>
                </c:pt>
                <c:pt idx="8063">
                  <c:v>1.0001</c:v>
                </c:pt>
                <c:pt idx="8064">
                  <c:v>1E-4</c:v>
                </c:pt>
                <c:pt idx="8065">
                  <c:v>1.0001</c:v>
                </c:pt>
                <c:pt idx="8066">
                  <c:v>5.0000999999999998</c:v>
                </c:pt>
                <c:pt idx="8067">
                  <c:v>3.0001000000000002</c:v>
                </c:pt>
                <c:pt idx="8068">
                  <c:v>7.0000999999999998</c:v>
                </c:pt>
                <c:pt idx="8069">
                  <c:v>13.0001</c:v>
                </c:pt>
                <c:pt idx="8070">
                  <c:v>34.000100000000003</c:v>
                </c:pt>
                <c:pt idx="8071">
                  <c:v>7.0000999999999998</c:v>
                </c:pt>
                <c:pt idx="8072">
                  <c:v>4.0000999999999998</c:v>
                </c:pt>
                <c:pt idx="8073">
                  <c:v>3.0001000000000002</c:v>
                </c:pt>
                <c:pt idx="8074">
                  <c:v>3.0001000000000002</c:v>
                </c:pt>
                <c:pt idx="8075">
                  <c:v>1.0001</c:v>
                </c:pt>
                <c:pt idx="8076">
                  <c:v>6.0000999999999998</c:v>
                </c:pt>
                <c:pt idx="8077">
                  <c:v>1E-4</c:v>
                </c:pt>
                <c:pt idx="8078">
                  <c:v>2.0001000000000002</c:v>
                </c:pt>
                <c:pt idx="8079">
                  <c:v>1.0001</c:v>
                </c:pt>
                <c:pt idx="8080">
                  <c:v>1E-4</c:v>
                </c:pt>
                <c:pt idx="8081">
                  <c:v>1E-4</c:v>
                </c:pt>
                <c:pt idx="8082">
                  <c:v>1.0001</c:v>
                </c:pt>
                <c:pt idx="8083">
                  <c:v>3.0001000000000002</c:v>
                </c:pt>
                <c:pt idx="8084">
                  <c:v>1.0001</c:v>
                </c:pt>
                <c:pt idx="8085">
                  <c:v>1E-4</c:v>
                </c:pt>
                <c:pt idx="8086">
                  <c:v>1.0001</c:v>
                </c:pt>
                <c:pt idx="8087">
                  <c:v>1E-4</c:v>
                </c:pt>
                <c:pt idx="8088">
                  <c:v>1E-4</c:v>
                </c:pt>
                <c:pt idx="8089">
                  <c:v>1.0001</c:v>
                </c:pt>
                <c:pt idx="8090">
                  <c:v>2.0001000000000002</c:v>
                </c:pt>
                <c:pt idx="8091">
                  <c:v>1E-4</c:v>
                </c:pt>
                <c:pt idx="8092">
                  <c:v>1E-4</c:v>
                </c:pt>
                <c:pt idx="8093">
                  <c:v>1.0001</c:v>
                </c:pt>
                <c:pt idx="8094">
                  <c:v>1E-4</c:v>
                </c:pt>
                <c:pt idx="8095">
                  <c:v>1E-4</c:v>
                </c:pt>
                <c:pt idx="8096">
                  <c:v>1E-4</c:v>
                </c:pt>
                <c:pt idx="8097">
                  <c:v>1.0001</c:v>
                </c:pt>
                <c:pt idx="8098">
                  <c:v>1E-4</c:v>
                </c:pt>
                <c:pt idx="8099">
                  <c:v>1.0001</c:v>
                </c:pt>
                <c:pt idx="8100">
                  <c:v>1E-4</c:v>
                </c:pt>
                <c:pt idx="8101">
                  <c:v>1E-4</c:v>
                </c:pt>
                <c:pt idx="8102">
                  <c:v>1E-4</c:v>
                </c:pt>
                <c:pt idx="8103">
                  <c:v>1E-4</c:v>
                </c:pt>
                <c:pt idx="8104">
                  <c:v>1E-4</c:v>
                </c:pt>
                <c:pt idx="8105">
                  <c:v>1.0001</c:v>
                </c:pt>
                <c:pt idx="8106">
                  <c:v>1.0001</c:v>
                </c:pt>
                <c:pt idx="8107">
                  <c:v>1E-4</c:v>
                </c:pt>
                <c:pt idx="8108">
                  <c:v>1.0001</c:v>
                </c:pt>
                <c:pt idx="8109">
                  <c:v>1E-4</c:v>
                </c:pt>
                <c:pt idx="8110">
                  <c:v>1E-4</c:v>
                </c:pt>
                <c:pt idx="8111">
                  <c:v>1.0001</c:v>
                </c:pt>
                <c:pt idx="8112">
                  <c:v>4.0000999999999998</c:v>
                </c:pt>
                <c:pt idx="8113">
                  <c:v>8.0000999999999998</c:v>
                </c:pt>
                <c:pt idx="8114">
                  <c:v>12.0001</c:v>
                </c:pt>
                <c:pt idx="8115">
                  <c:v>7.0000999999999998</c:v>
                </c:pt>
                <c:pt idx="8116">
                  <c:v>7.0000999999999998</c:v>
                </c:pt>
                <c:pt idx="8117">
                  <c:v>9.0000999999999998</c:v>
                </c:pt>
                <c:pt idx="8118">
                  <c:v>11.0001</c:v>
                </c:pt>
                <c:pt idx="8119">
                  <c:v>13.0001</c:v>
                </c:pt>
                <c:pt idx="8120">
                  <c:v>5.0000999999999998</c:v>
                </c:pt>
                <c:pt idx="8121">
                  <c:v>4.0000999999999998</c:v>
                </c:pt>
                <c:pt idx="8122">
                  <c:v>2.0001000000000002</c:v>
                </c:pt>
                <c:pt idx="8123">
                  <c:v>2.0001000000000002</c:v>
                </c:pt>
                <c:pt idx="8124">
                  <c:v>1E-4</c:v>
                </c:pt>
                <c:pt idx="8125">
                  <c:v>1.0001</c:v>
                </c:pt>
                <c:pt idx="8126">
                  <c:v>3.0001000000000002</c:v>
                </c:pt>
                <c:pt idx="8127">
                  <c:v>1.0001</c:v>
                </c:pt>
                <c:pt idx="8128">
                  <c:v>1E-4</c:v>
                </c:pt>
                <c:pt idx="8129">
                  <c:v>1E-4</c:v>
                </c:pt>
                <c:pt idx="8130">
                  <c:v>1E-4</c:v>
                </c:pt>
                <c:pt idx="8131">
                  <c:v>1E-4</c:v>
                </c:pt>
                <c:pt idx="8132">
                  <c:v>1.0001</c:v>
                </c:pt>
                <c:pt idx="8133">
                  <c:v>1E-4</c:v>
                </c:pt>
                <c:pt idx="8134">
                  <c:v>1E-4</c:v>
                </c:pt>
                <c:pt idx="8135">
                  <c:v>1E-4</c:v>
                </c:pt>
                <c:pt idx="8136">
                  <c:v>1.0001</c:v>
                </c:pt>
                <c:pt idx="8137">
                  <c:v>1E-4</c:v>
                </c:pt>
                <c:pt idx="8138">
                  <c:v>1E-4</c:v>
                </c:pt>
                <c:pt idx="8139">
                  <c:v>1E-4</c:v>
                </c:pt>
                <c:pt idx="8140">
                  <c:v>1E-4</c:v>
                </c:pt>
                <c:pt idx="8141">
                  <c:v>1E-4</c:v>
                </c:pt>
                <c:pt idx="8142">
                  <c:v>1E-4</c:v>
                </c:pt>
                <c:pt idx="8143">
                  <c:v>1.0001</c:v>
                </c:pt>
                <c:pt idx="8144">
                  <c:v>1E-4</c:v>
                </c:pt>
                <c:pt idx="8145">
                  <c:v>1E-4</c:v>
                </c:pt>
                <c:pt idx="8146">
                  <c:v>1E-4</c:v>
                </c:pt>
                <c:pt idx="8147">
                  <c:v>1E-4</c:v>
                </c:pt>
                <c:pt idx="8148">
                  <c:v>1E-4</c:v>
                </c:pt>
                <c:pt idx="8149">
                  <c:v>1E-4</c:v>
                </c:pt>
                <c:pt idx="8150">
                  <c:v>1E-4</c:v>
                </c:pt>
                <c:pt idx="8151">
                  <c:v>1E-4</c:v>
                </c:pt>
                <c:pt idx="8152">
                  <c:v>1E-4</c:v>
                </c:pt>
                <c:pt idx="8153">
                  <c:v>1E-4</c:v>
                </c:pt>
                <c:pt idx="8154">
                  <c:v>1.0001</c:v>
                </c:pt>
                <c:pt idx="8155">
                  <c:v>3.0001000000000002</c:v>
                </c:pt>
                <c:pt idx="8156">
                  <c:v>1E-4</c:v>
                </c:pt>
                <c:pt idx="8157">
                  <c:v>1.0001</c:v>
                </c:pt>
                <c:pt idx="8158">
                  <c:v>1E-4</c:v>
                </c:pt>
                <c:pt idx="8159">
                  <c:v>3.0001000000000002</c:v>
                </c:pt>
                <c:pt idx="8160">
                  <c:v>4.0000999999999998</c:v>
                </c:pt>
                <c:pt idx="8161">
                  <c:v>3.0001000000000002</c:v>
                </c:pt>
                <c:pt idx="8162">
                  <c:v>3.0001000000000002</c:v>
                </c:pt>
                <c:pt idx="8163">
                  <c:v>4.0000999999999998</c:v>
                </c:pt>
                <c:pt idx="8164">
                  <c:v>6.0000999999999998</c:v>
                </c:pt>
                <c:pt idx="8165">
                  <c:v>9.0000999999999998</c:v>
                </c:pt>
                <c:pt idx="8166">
                  <c:v>9.0000999999999998</c:v>
                </c:pt>
                <c:pt idx="8167">
                  <c:v>6.0000999999999998</c:v>
                </c:pt>
                <c:pt idx="8168">
                  <c:v>4.0000999999999998</c:v>
                </c:pt>
                <c:pt idx="8169">
                  <c:v>3.0001000000000002</c:v>
                </c:pt>
                <c:pt idx="8170">
                  <c:v>5.0000999999999998</c:v>
                </c:pt>
                <c:pt idx="8171">
                  <c:v>2.0001000000000002</c:v>
                </c:pt>
                <c:pt idx="8172">
                  <c:v>1.0001</c:v>
                </c:pt>
                <c:pt idx="8173">
                  <c:v>1E-4</c:v>
                </c:pt>
                <c:pt idx="8174">
                  <c:v>1E-4</c:v>
                </c:pt>
                <c:pt idx="8175">
                  <c:v>1.0001</c:v>
                </c:pt>
                <c:pt idx="8176">
                  <c:v>1.0001</c:v>
                </c:pt>
                <c:pt idx="8177">
                  <c:v>1E-4</c:v>
                </c:pt>
                <c:pt idx="8178">
                  <c:v>1E-4</c:v>
                </c:pt>
                <c:pt idx="8179">
                  <c:v>1E-4</c:v>
                </c:pt>
                <c:pt idx="8180">
                  <c:v>1E-4</c:v>
                </c:pt>
                <c:pt idx="8181">
                  <c:v>1E-4</c:v>
                </c:pt>
                <c:pt idx="8182">
                  <c:v>1E-4</c:v>
                </c:pt>
                <c:pt idx="8183">
                  <c:v>1E-4</c:v>
                </c:pt>
                <c:pt idx="8184">
                  <c:v>1.0001</c:v>
                </c:pt>
                <c:pt idx="8185">
                  <c:v>1.0001</c:v>
                </c:pt>
                <c:pt idx="8186">
                  <c:v>1E-4</c:v>
                </c:pt>
                <c:pt idx="8187">
                  <c:v>1E-4</c:v>
                </c:pt>
                <c:pt idx="8188">
                  <c:v>1E-4</c:v>
                </c:pt>
                <c:pt idx="8189">
                  <c:v>1E-4</c:v>
                </c:pt>
                <c:pt idx="8190">
                  <c:v>1.0001</c:v>
                </c:pt>
                <c:pt idx="8191">
                  <c:v>1.0001</c:v>
                </c:pt>
                <c:pt idx="8192">
                  <c:v>1E-4</c:v>
                </c:pt>
                <c:pt idx="8193">
                  <c:v>1E-4</c:v>
                </c:pt>
                <c:pt idx="8194">
                  <c:v>1.0001</c:v>
                </c:pt>
                <c:pt idx="8195">
                  <c:v>1E-4</c:v>
                </c:pt>
                <c:pt idx="8196">
                  <c:v>1E-4</c:v>
                </c:pt>
                <c:pt idx="8197">
                  <c:v>1E-4</c:v>
                </c:pt>
                <c:pt idx="8198">
                  <c:v>1E-4</c:v>
                </c:pt>
                <c:pt idx="8199">
                  <c:v>1E-4</c:v>
                </c:pt>
                <c:pt idx="8200">
                  <c:v>1.0001</c:v>
                </c:pt>
                <c:pt idx="8201">
                  <c:v>1E-4</c:v>
                </c:pt>
                <c:pt idx="8202">
                  <c:v>1E-4</c:v>
                </c:pt>
                <c:pt idx="8203">
                  <c:v>3.0001000000000002</c:v>
                </c:pt>
                <c:pt idx="8204">
                  <c:v>1.0001</c:v>
                </c:pt>
                <c:pt idx="8205">
                  <c:v>3.0001000000000002</c:v>
                </c:pt>
                <c:pt idx="8206">
                  <c:v>7.0000999999999998</c:v>
                </c:pt>
                <c:pt idx="8207">
                  <c:v>21.0001</c:v>
                </c:pt>
                <c:pt idx="8208">
                  <c:v>30.0001</c:v>
                </c:pt>
                <c:pt idx="8209">
                  <c:v>33.000100000000003</c:v>
                </c:pt>
                <c:pt idx="8210">
                  <c:v>22.0001</c:v>
                </c:pt>
                <c:pt idx="8211">
                  <c:v>15.0001</c:v>
                </c:pt>
                <c:pt idx="8212">
                  <c:v>21.0001</c:v>
                </c:pt>
                <c:pt idx="8213">
                  <c:v>9.0000999999999998</c:v>
                </c:pt>
                <c:pt idx="8214">
                  <c:v>5.0000999999999998</c:v>
                </c:pt>
                <c:pt idx="8215">
                  <c:v>6.0000999999999998</c:v>
                </c:pt>
                <c:pt idx="8216">
                  <c:v>4.0000999999999998</c:v>
                </c:pt>
                <c:pt idx="8217">
                  <c:v>3.0001000000000002</c:v>
                </c:pt>
                <c:pt idx="8218">
                  <c:v>2.0001000000000002</c:v>
                </c:pt>
                <c:pt idx="8219">
                  <c:v>1E-4</c:v>
                </c:pt>
                <c:pt idx="8220">
                  <c:v>1E-4</c:v>
                </c:pt>
                <c:pt idx="8221">
                  <c:v>1.0001</c:v>
                </c:pt>
                <c:pt idx="8222">
                  <c:v>1.0001</c:v>
                </c:pt>
                <c:pt idx="8223">
                  <c:v>1E-4</c:v>
                </c:pt>
                <c:pt idx="8224">
                  <c:v>1E-4</c:v>
                </c:pt>
                <c:pt idx="8225">
                  <c:v>1E-4</c:v>
                </c:pt>
                <c:pt idx="8226">
                  <c:v>1.0001</c:v>
                </c:pt>
                <c:pt idx="8227">
                  <c:v>1E-4</c:v>
                </c:pt>
                <c:pt idx="8228">
                  <c:v>1E-4</c:v>
                </c:pt>
                <c:pt idx="8229">
                  <c:v>1E-4</c:v>
                </c:pt>
                <c:pt idx="8230">
                  <c:v>1E-4</c:v>
                </c:pt>
                <c:pt idx="8231">
                  <c:v>1E-4</c:v>
                </c:pt>
                <c:pt idx="8232">
                  <c:v>1.0001</c:v>
                </c:pt>
                <c:pt idx="8233">
                  <c:v>1E-4</c:v>
                </c:pt>
                <c:pt idx="8234">
                  <c:v>1E-4</c:v>
                </c:pt>
                <c:pt idx="8235">
                  <c:v>2.0001000000000002</c:v>
                </c:pt>
                <c:pt idx="8236">
                  <c:v>1E-4</c:v>
                </c:pt>
                <c:pt idx="8237">
                  <c:v>1.0001</c:v>
                </c:pt>
                <c:pt idx="8238">
                  <c:v>1.0001</c:v>
                </c:pt>
                <c:pt idx="8239">
                  <c:v>1E-4</c:v>
                </c:pt>
                <c:pt idx="8240">
                  <c:v>1E-4</c:v>
                </c:pt>
                <c:pt idx="8241">
                  <c:v>1E-4</c:v>
                </c:pt>
                <c:pt idx="8242">
                  <c:v>1E-4</c:v>
                </c:pt>
                <c:pt idx="8243">
                  <c:v>1E-4</c:v>
                </c:pt>
                <c:pt idx="8244">
                  <c:v>1E-4</c:v>
                </c:pt>
                <c:pt idx="8245">
                  <c:v>1E-4</c:v>
                </c:pt>
                <c:pt idx="8246">
                  <c:v>1E-4</c:v>
                </c:pt>
                <c:pt idx="8247">
                  <c:v>1E-4</c:v>
                </c:pt>
                <c:pt idx="8248">
                  <c:v>1E-4</c:v>
                </c:pt>
                <c:pt idx="8249">
                  <c:v>1E-4</c:v>
                </c:pt>
                <c:pt idx="8250">
                  <c:v>1.0001</c:v>
                </c:pt>
                <c:pt idx="8251">
                  <c:v>1E-4</c:v>
                </c:pt>
                <c:pt idx="8252">
                  <c:v>1E-4</c:v>
                </c:pt>
                <c:pt idx="8253">
                  <c:v>1E-4</c:v>
                </c:pt>
                <c:pt idx="8254">
                  <c:v>1.0001</c:v>
                </c:pt>
                <c:pt idx="8255">
                  <c:v>2.0001000000000002</c:v>
                </c:pt>
                <c:pt idx="8256">
                  <c:v>11.0001</c:v>
                </c:pt>
                <c:pt idx="8257">
                  <c:v>8.0000999999999998</c:v>
                </c:pt>
                <c:pt idx="8258">
                  <c:v>4.0000999999999998</c:v>
                </c:pt>
                <c:pt idx="8259">
                  <c:v>7.0000999999999998</c:v>
                </c:pt>
                <c:pt idx="8260">
                  <c:v>5.0000999999999998</c:v>
                </c:pt>
                <c:pt idx="8261">
                  <c:v>5.0000999999999998</c:v>
                </c:pt>
                <c:pt idx="8262">
                  <c:v>2.0001000000000002</c:v>
                </c:pt>
                <c:pt idx="8263">
                  <c:v>3.0001000000000002</c:v>
                </c:pt>
                <c:pt idx="8264">
                  <c:v>4.0000999999999998</c:v>
                </c:pt>
                <c:pt idx="8265">
                  <c:v>2.0001000000000002</c:v>
                </c:pt>
                <c:pt idx="8266">
                  <c:v>2.0001000000000002</c:v>
                </c:pt>
                <c:pt idx="8267">
                  <c:v>3.0001000000000002</c:v>
                </c:pt>
                <c:pt idx="8268">
                  <c:v>1.0001</c:v>
                </c:pt>
                <c:pt idx="8269">
                  <c:v>1E-4</c:v>
                </c:pt>
                <c:pt idx="8270">
                  <c:v>1E-4</c:v>
                </c:pt>
                <c:pt idx="8271">
                  <c:v>1.0001</c:v>
                </c:pt>
                <c:pt idx="8272">
                  <c:v>1E-4</c:v>
                </c:pt>
                <c:pt idx="8273">
                  <c:v>1.0001</c:v>
                </c:pt>
                <c:pt idx="8274">
                  <c:v>1E-4</c:v>
                </c:pt>
                <c:pt idx="8275">
                  <c:v>1E-4</c:v>
                </c:pt>
                <c:pt idx="8276">
                  <c:v>1.0001</c:v>
                </c:pt>
                <c:pt idx="8277">
                  <c:v>2.0001000000000002</c:v>
                </c:pt>
                <c:pt idx="8278">
                  <c:v>1E-4</c:v>
                </c:pt>
                <c:pt idx="8279">
                  <c:v>1E-4</c:v>
                </c:pt>
                <c:pt idx="8280">
                  <c:v>1E-4</c:v>
                </c:pt>
                <c:pt idx="8281">
                  <c:v>1E-4</c:v>
                </c:pt>
                <c:pt idx="8282">
                  <c:v>1E-4</c:v>
                </c:pt>
                <c:pt idx="8283">
                  <c:v>1E-4</c:v>
                </c:pt>
                <c:pt idx="8284">
                  <c:v>1.0001</c:v>
                </c:pt>
                <c:pt idx="8285">
                  <c:v>1.0001</c:v>
                </c:pt>
                <c:pt idx="8286">
                  <c:v>1E-4</c:v>
                </c:pt>
                <c:pt idx="8287">
                  <c:v>1E-4</c:v>
                </c:pt>
                <c:pt idx="8288">
                  <c:v>1E-4</c:v>
                </c:pt>
                <c:pt idx="8289">
                  <c:v>1E-4</c:v>
                </c:pt>
                <c:pt idx="8290">
                  <c:v>1.0001</c:v>
                </c:pt>
                <c:pt idx="8291">
                  <c:v>1E-4</c:v>
                </c:pt>
                <c:pt idx="8292">
                  <c:v>2.0001000000000002</c:v>
                </c:pt>
                <c:pt idx="8293">
                  <c:v>2.0001000000000002</c:v>
                </c:pt>
                <c:pt idx="8294">
                  <c:v>1.0001</c:v>
                </c:pt>
                <c:pt idx="8295">
                  <c:v>1.0001</c:v>
                </c:pt>
                <c:pt idx="8296">
                  <c:v>2.0001000000000002</c:v>
                </c:pt>
                <c:pt idx="8297">
                  <c:v>1E-4</c:v>
                </c:pt>
                <c:pt idx="8298">
                  <c:v>1E-4</c:v>
                </c:pt>
                <c:pt idx="8299">
                  <c:v>1.0001</c:v>
                </c:pt>
                <c:pt idx="8300">
                  <c:v>1E-4</c:v>
                </c:pt>
                <c:pt idx="8301">
                  <c:v>1.0001</c:v>
                </c:pt>
                <c:pt idx="8302">
                  <c:v>1.0001</c:v>
                </c:pt>
                <c:pt idx="8303">
                  <c:v>8.0000999999999998</c:v>
                </c:pt>
                <c:pt idx="8304">
                  <c:v>10.0001</c:v>
                </c:pt>
                <c:pt idx="8305">
                  <c:v>9.0000999999999998</c:v>
                </c:pt>
                <c:pt idx="8306">
                  <c:v>7.0000999999999998</c:v>
                </c:pt>
                <c:pt idx="8307">
                  <c:v>2.0001000000000002</c:v>
                </c:pt>
                <c:pt idx="8308">
                  <c:v>5.0000999999999998</c:v>
                </c:pt>
                <c:pt idx="8309">
                  <c:v>5.0000999999999998</c:v>
                </c:pt>
                <c:pt idx="8310">
                  <c:v>2.0001000000000002</c:v>
                </c:pt>
                <c:pt idx="8311">
                  <c:v>1.0001</c:v>
                </c:pt>
                <c:pt idx="8312">
                  <c:v>1.0001</c:v>
                </c:pt>
                <c:pt idx="8313">
                  <c:v>1E-4</c:v>
                </c:pt>
                <c:pt idx="8314">
                  <c:v>1.0001</c:v>
                </c:pt>
                <c:pt idx="8315">
                  <c:v>1E-4</c:v>
                </c:pt>
                <c:pt idx="8316">
                  <c:v>1E-4</c:v>
                </c:pt>
                <c:pt idx="8317">
                  <c:v>1.0001</c:v>
                </c:pt>
                <c:pt idx="8318">
                  <c:v>1E-4</c:v>
                </c:pt>
                <c:pt idx="8319">
                  <c:v>1E-4</c:v>
                </c:pt>
                <c:pt idx="8320">
                  <c:v>1E-4</c:v>
                </c:pt>
                <c:pt idx="8321">
                  <c:v>1E-4</c:v>
                </c:pt>
                <c:pt idx="8322">
                  <c:v>1.0001</c:v>
                </c:pt>
                <c:pt idx="8323">
                  <c:v>1E-4</c:v>
                </c:pt>
                <c:pt idx="8324">
                  <c:v>1E-4</c:v>
                </c:pt>
                <c:pt idx="8325">
                  <c:v>1E-4</c:v>
                </c:pt>
                <c:pt idx="8326">
                  <c:v>1E-4</c:v>
                </c:pt>
                <c:pt idx="8327">
                  <c:v>1.0001</c:v>
                </c:pt>
                <c:pt idx="8328">
                  <c:v>1E-4</c:v>
                </c:pt>
                <c:pt idx="8329">
                  <c:v>1E-4</c:v>
                </c:pt>
                <c:pt idx="8330">
                  <c:v>1.0001</c:v>
                </c:pt>
                <c:pt idx="8331">
                  <c:v>1E-4</c:v>
                </c:pt>
                <c:pt idx="8332">
                  <c:v>1E-4</c:v>
                </c:pt>
                <c:pt idx="8333">
                  <c:v>1E-4</c:v>
                </c:pt>
                <c:pt idx="8334">
                  <c:v>1E-4</c:v>
                </c:pt>
                <c:pt idx="8335">
                  <c:v>1E-4</c:v>
                </c:pt>
                <c:pt idx="8336">
                  <c:v>1.0001</c:v>
                </c:pt>
                <c:pt idx="8337">
                  <c:v>1E-4</c:v>
                </c:pt>
                <c:pt idx="8338">
                  <c:v>1E-4</c:v>
                </c:pt>
                <c:pt idx="8339">
                  <c:v>1E-4</c:v>
                </c:pt>
                <c:pt idx="8340">
                  <c:v>1E-4</c:v>
                </c:pt>
                <c:pt idx="8341">
                  <c:v>1E-4</c:v>
                </c:pt>
                <c:pt idx="8342">
                  <c:v>2.0001000000000002</c:v>
                </c:pt>
                <c:pt idx="8343">
                  <c:v>1E-4</c:v>
                </c:pt>
                <c:pt idx="8344">
                  <c:v>1.0001</c:v>
                </c:pt>
                <c:pt idx="8345">
                  <c:v>1E-4</c:v>
                </c:pt>
                <c:pt idx="8346">
                  <c:v>1E-4</c:v>
                </c:pt>
                <c:pt idx="8347">
                  <c:v>1.0001</c:v>
                </c:pt>
                <c:pt idx="8348">
                  <c:v>1.0001</c:v>
                </c:pt>
                <c:pt idx="8349">
                  <c:v>3.0001000000000002</c:v>
                </c:pt>
                <c:pt idx="8350">
                  <c:v>2.0001000000000002</c:v>
                </c:pt>
                <c:pt idx="8351">
                  <c:v>12.0001</c:v>
                </c:pt>
                <c:pt idx="8352">
                  <c:v>10.0001</c:v>
                </c:pt>
                <c:pt idx="8353">
                  <c:v>5.0000999999999998</c:v>
                </c:pt>
                <c:pt idx="8354">
                  <c:v>3.0001000000000002</c:v>
                </c:pt>
                <c:pt idx="8355">
                  <c:v>2.0001000000000002</c:v>
                </c:pt>
                <c:pt idx="8356">
                  <c:v>1.0001</c:v>
                </c:pt>
                <c:pt idx="8357">
                  <c:v>1.0001</c:v>
                </c:pt>
                <c:pt idx="8358">
                  <c:v>1.0001</c:v>
                </c:pt>
                <c:pt idx="8359">
                  <c:v>5.0000999999999998</c:v>
                </c:pt>
                <c:pt idx="8360">
                  <c:v>2.0001000000000002</c:v>
                </c:pt>
                <c:pt idx="8361">
                  <c:v>1.0001</c:v>
                </c:pt>
                <c:pt idx="8362">
                  <c:v>2.0001000000000002</c:v>
                </c:pt>
                <c:pt idx="8363">
                  <c:v>1E-4</c:v>
                </c:pt>
                <c:pt idx="8364">
                  <c:v>1E-4</c:v>
                </c:pt>
                <c:pt idx="8365">
                  <c:v>1.0001</c:v>
                </c:pt>
                <c:pt idx="8366">
                  <c:v>1E-4</c:v>
                </c:pt>
                <c:pt idx="8367">
                  <c:v>1E-4</c:v>
                </c:pt>
                <c:pt idx="8368">
                  <c:v>1.0001</c:v>
                </c:pt>
                <c:pt idx="8369">
                  <c:v>1E-4</c:v>
                </c:pt>
                <c:pt idx="8370">
                  <c:v>1E-4</c:v>
                </c:pt>
                <c:pt idx="8371">
                  <c:v>1.0001</c:v>
                </c:pt>
                <c:pt idx="8372">
                  <c:v>1E-4</c:v>
                </c:pt>
                <c:pt idx="8373">
                  <c:v>1E-4</c:v>
                </c:pt>
                <c:pt idx="8374">
                  <c:v>1E-4</c:v>
                </c:pt>
                <c:pt idx="8375">
                  <c:v>1.0001</c:v>
                </c:pt>
                <c:pt idx="8376">
                  <c:v>2.0001000000000002</c:v>
                </c:pt>
                <c:pt idx="8377">
                  <c:v>1E-4</c:v>
                </c:pt>
                <c:pt idx="8378">
                  <c:v>1E-4</c:v>
                </c:pt>
                <c:pt idx="8379">
                  <c:v>1E-4</c:v>
                </c:pt>
                <c:pt idx="8380">
                  <c:v>1E-4</c:v>
                </c:pt>
                <c:pt idx="8381">
                  <c:v>1.0001</c:v>
                </c:pt>
                <c:pt idx="8382">
                  <c:v>1E-4</c:v>
                </c:pt>
                <c:pt idx="8383">
                  <c:v>1.0001</c:v>
                </c:pt>
                <c:pt idx="8384">
                  <c:v>1E-4</c:v>
                </c:pt>
                <c:pt idx="8385">
                  <c:v>1E-4</c:v>
                </c:pt>
                <c:pt idx="8386">
                  <c:v>1E-4</c:v>
                </c:pt>
                <c:pt idx="8387">
                  <c:v>1E-4</c:v>
                </c:pt>
                <c:pt idx="8388">
                  <c:v>1E-4</c:v>
                </c:pt>
                <c:pt idx="8389">
                  <c:v>1.0001</c:v>
                </c:pt>
                <c:pt idx="8390">
                  <c:v>1E-4</c:v>
                </c:pt>
                <c:pt idx="8391">
                  <c:v>1.0001</c:v>
                </c:pt>
                <c:pt idx="8392">
                  <c:v>1E-4</c:v>
                </c:pt>
                <c:pt idx="8393">
                  <c:v>1E-4</c:v>
                </c:pt>
                <c:pt idx="8394">
                  <c:v>1.0001</c:v>
                </c:pt>
                <c:pt idx="8395">
                  <c:v>1E-4</c:v>
                </c:pt>
                <c:pt idx="8396">
                  <c:v>5.0000999999999998</c:v>
                </c:pt>
                <c:pt idx="8397">
                  <c:v>14.0001</c:v>
                </c:pt>
                <c:pt idx="8398">
                  <c:v>21.0001</c:v>
                </c:pt>
                <c:pt idx="8399">
                  <c:v>16.0001</c:v>
                </c:pt>
                <c:pt idx="8400">
                  <c:v>8.0000999999999998</c:v>
                </c:pt>
                <c:pt idx="8401">
                  <c:v>7.0000999999999998</c:v>
                </c:pt>
                <c:pt idx="8402">
                  <c:v>3.0001000000000002</c:v>
                </c:pt>
                <c:pt idx="8403">
                  <c:v>3.0001000000000002</c:v>
                </c:pt>
                <c:pt idx="8404">
                  <c:v>1.0001</c:v>
                </c:pt>
                <c:pt idx="8405">
                  <c:v>2.0001000000000002</c:v>
                </c:pt>
                <c:pt idx="8406">
                  <c:v>1.0001</c:v>
                </c:pt>
                <c:pt idx="8407">
                  <c:v>1E-4</c:v>
                </c:pt>
                <c:pt idx="8408">
                  <c:v>2.0001000000000002</c:v>
                </c:pt>
                <c:pt idx="8409">
                  <c:v>1.0001</c:v>
                </c:pt>
                <c:pt idx="8410">
                  <c:v>1.0001</c:v>
                </c:pt>
                <c:pt idx="8411">
                  <c:v>1.0001</c:v>
                </c:pt>
                <c:pt idx="8412">
                  <c:v>1E-4</c:v>
                </c:pt>
                <c:pt idx="8413">
                  <c:v>1E-4</c:v>
                </c:pt>
                <c:pt idx="8414">
                  <c:v>1.0001</c:v>
                </c:pt>
                <c:pt idx="8415">
                  <c:v>1E-4</c:v>
                </c:pt>
                <c:pt idx="8416">
                  <c:v>1E-4</c:v>
                </c:pt>
                <c:pt idx="8417">
                  <c:v>1E-4</c:v>
                </c:pt>
                <c:pt idx="8418">
                  <c:v>1.0001</c:v>
                </c:pt>
                <c:pt idx="8419">
                  <c:v>1E-4</c:v>
                </c:pt>
                <c:pt idx="8420">
                  <c:v>2.0001000000000002</c:v>
                </c:pt>
                <c:pt idx="8421">
                  <c:v>1E-4</c:v>
                </c:pt>
                <c:pt idx="8422">
                  <c:v>2.0001000000000002</c:v>
                </c:pt>
                <c:pt idx="8423">
                  <c:v>1E-4</c:v>
                </c:pt>
                <c:pt idx="8424">
                  <c:v>1.0001</c:v>
                </c:pt>
                <c:pt idx="8425">
                  <c:v>1E-4</c:v>
                </c:pt>
                <c:pt idx="8426">
                  <c:v>1E-4</c:v>
                </c:pt>
                <c:pt idx="8427">
                  <c:v>1E-4</c:v>
                </c:pt>
                <c:pt idx="8428">
                  <c:v>1E-4</c:v>
                </c:pt>
                <c:pt idx="8429">
                  <c:v>1E-4</c:v>
                </c:pt>
                <c:pt idx="8430">
                  <c:v>1E-4</c:v>
                </c:pt>
                <c:pt idx="8431">
                  <c:v>2.0001000000000002</c:v>
                </c:pt>
                <c:pt idx="8432">
                  <c:v>1E-4</c:v>
                </c:pt>
                <c:pt idx="8433">
                  <c:v>1.0001</c:v>
                </c:pt>
                <c:pt idx="8434">
                  <c:v>1E-4</c:v>
                </c:pt>
                <c:pt idx="8435">
                  <c:v>1.0001</c:v>
                </c:pt>
                <c:pt idx="8436">
                  <c:v>1E-4</c:v>
                </c:pt>
                <c:pt idx="8437">
                  <c:v>2.0001000000000002</c:v>
                </c:pt>
                <c:pt idx="8438">
                  <c:v>1E-4</c:v>
                </c:pt>
                <c:pt idx="8439">
                  <c:v>1.0001</c:v>
                </c:pt>
                <c:pt idx="8440">
                  <c:v>1E-4</c:v>
                </c:pt>
                <c:pt idx="8441">
                  <c:v>2.0001000000000002</c:v>
                </c:pt>
                <c:pt idx="8442">
                  <c:v>4.0000999999999998</c:v>
                </c:pt>
                <c:pt idx="8443">
                  <c:v>14.0001</c:v>
                </c:pt>
                <c:pt idx="8444">
                  <c:v>29.0001</c:v>
                </c:pt>
                <c:pt idx="8445">
                  <c:v>18.0001</c:v>
                </c:pt>
                <c:pt idx="8446">
                  <c:v>6.0000999999999998</c:v>
                </c:pt>
                <c:pt idx="8447">
                  <c:v>8.0000999999999998</c:v>
                </c:pt>
                <c:pt idx="8448">
                  <c:v>7.0000999999999998</c:v>
                </c:pt>
                <c:pt idx="8449">
                  <c:v>4.0000999999999998</c:v>
                </c:pt>
                <c:pt idx="8450">
                  <c:v>2.0001000000000002</c:v>
                </c:pt>
                <c:pt idx="8451">
                  <c:v>3.0001000000000002</c:v>
                </c:pt>
                <c:pt idx="8452">
                  <c:v>2.0001000000000002</c:v>
                </c:pt>
                <c:pt idx="8453">
                  <c:v>4.0000999999999998</c:v>
                </c:pt>
                <c:pt idx="8454">
                  <c:v>1.0001</c:v>
                </c:pt>
                <c:pt idx="8455">
                  <c:v>2.0001000000000002</c:v>
                </c:pt>
                <c:pt idx="8456">
                  <c:v>2.0001000000000002</c:v>
                </c:pt>
                <c:pt idx="8457">
                  <c:v>1.0001</c:v>
                </c:pt>
                <c:pt idx="8458">
                  <c:v>1E-4</c:v>
                </c:pt>
                <c:pt idx="8459">
                  <c:v>1E-4</c:v>
                </c:pt>
                <c:pt idx="8460">
                  <c:v>1E-4</c:v>
                </c:pt>
                <c:pt idx="8461">
                  <c:v>1.0001</c:v>
                </c:pt>
                <c:pt idx="8462">
                  <c:v>1E-4</c:v>
                </c:pt>
                <c:pt idx="8463">
                  <c:v>1.0001</c:v>
                </c:pt>
                <c:pt idx="8464">
                  <c:v>1.0001</c:v>
                </c:pt>
                <c:pt idx="8465">
                  <c:v>1.0001</c:v>
                </c:pt>
                <c:pt idx="8466">
                  <c:v>3.0001000000000002</c:v>
                </c:pt>
                <c:pt idx="8467">
                  <c:v>1.0001</c:v>
                </c:pt>
                <c:pt idx="8468">
                  <c:v>2.0001000000000002</c:v>
                </c:pt>
                <c:pt idx="8469">
                  <c:v>2.0001000000000002</c:v>
                </c:pt>
                <c:pt idx="8470">
                  <c:v>2.0001000000000002</c:v>
                </c:pt>
                <c:pt idx="8471">
                  <c:v>1E-4</c:v>
                </c:pt>
                <c:pt idx="8472">
                  <c:v>2.0001000000000002</c:v>
                </c:pt>
                <c:pt idx="8473">
                  <c:v>1.0001</c:v>
                </c:pt>
                <c:pt idx="8474">
                  <c:v>1.0001</c:v>
                </c:pt>
                <c:pt idx="8475">
                  <c:v>1.0001</c:v>
                </c:pt>
                <c:pt idx="8476">
                  <c:v>1.0001</c:v>
                </c:pt>
                <c:pt idx="8477">
                  <c:v>1E-4</c:v>
                </c:pt>
                <c:pt idx="8478">
                  <c:v>3.0001000000000002</c:v>
                </c:pt>
                <c:pt idx="8479">
                  <c:v>3.0001000000000002</c:v>
                </c:pt>
                <c:pt idx="8480">
                  <c:v>2.0001000000000002</c:v>
                </c:pt>
                <c:pt idx="8481">
                  <c:v>1E-4</c:v>
                </c:pt>
                <c:pt idx="8482">
                  <c:v>1.0001</c:v>
                </c:pt>
                <c:pt idx="8483">
                  <c:v>2.0001000000000002</c:v>
                </c:pt>
                <c:pt idx="8484">
                  <c:v>1E-4</c:v>
                </c:pt>
                <c:pt idx="8485">
                  <c:v>2.0001000000000002</c:v>
                </c:pt>
                <c:pt idx="8486">
                  <c:v>1.0001</c:v>
                </c:pt>
                <c:pt idx="8487">
                  <c:v>2.0001000000000002</c:v>
                </c:pt>
                <c:pt idx="8488">
                  <c:v>11.0001</c:v>
                </c:pt>
                <c:pt idx="8489">
                  <c:v>45.000100000000003</c:v>
                </c:pt>
                <c:pt idx="8490">
                  <c:v>72.000100000000003</c:v>
                </c:pt>
                <c:pt idx="8491">
                  <c:v>30.0001</c:v>
                </c:pt>
                <c:pt idx="8492">
                  <c:v>30.0001</c:v>
                </c:pt>
                <c:pt idx="8493">
                  <c:v>27.0001</c:v>
                </c:pt>
                <c:pt idx="8494">
                  <c:v>15.0001</c:v>
                </c:pt>
                <c:pt idx="8495">
                  <c:v>12.0001</c:v>
                </c:pt>
                <c:pt idx="8496">
                  <c:v>7.0000999999999998</c:v>
                </c:pt>
                <c:pt idx="8497">
                  <c:v>5.0000999999999998</c:v>
                </c:pt>
                <c:pt idx="8498">
                  <c:v>7.0000999999999998</c:v>
                </c:pt>
                <c:pt idx="8499">
                  <c:v>4.0000999999999998</c:v>
                </c:pt>
                <c:pt idx="8500">
                  <c:v>5.0000999999999998</c:v>
                </c:pt>
                <c:pt idx="8501">
                  <c:v>2.0001000000000002</c:v>
                </c:pt>
                <c:pt idx="8502">
                  <c:v>2.0001000000000002</c:v>
                </c:pt>
                <c:pt idx="8503">
                  <c:v>1E-4</c:v>
                </c:pt>
                <c:pt idx="8504">
                  <c:v>2.0001000000000002</c:v>
                </c:pt>
                <c:pt idx="8505">
                  <c:v>4.0000999999999998</c:v>
                </c:pt>
                <c:pt idx="8506">
                  <c:v>2.0001000000000002</c:v>
                </c:pt>
                <c:pt idx="8507">
                  <c:v>1.0001</c:v>
                </c:pt>
                <c:pt idx="8508">
                  <c:v>3.0001000000000002</c:v>
                </c:pt>
                <c:pt idx="8509">
                  <c:v>4.0000999999999998</c:v>
                </c:pt>
                <c:pt idx="8510">
                  <c:v>2.0001000000000002</c:v>
                </c:pt>
                <c:pt idx="8511">
                  <c:v>2.0001000000000002</c:v>
                </c:pt>
                <c:pt idx="8512">
                  <c:v>3.0001000000000002</c:v>
                </c:pt>
                <c:pt idx="8513">
                  <c:v>1E-4</c:v>
                </c:pt>
                <c:pt idx="8514">
                  <c:v>3.0001000000000002</c:v>
                </c:pt>
                <c:pt idx="8515">
                  <c:v>3.0001000000000002</c:v>
                </c:pt>
                <c:pt idx="8516">
                  <c:v>2.0001000000000002</c:v>
                </c:pt>
                <c:pt idx="8517">
                  <c:v>2.0001000000000002</c:v>
                </c:pt>
                <c:pt idx="8518">
                  <c:v>3.0001000000000002</c:v>
                </c:pt>
                <c:pt idx="8519">
                  <c:v>2.0001000000000002</c:v>
                </c:pt>
                <c:pt idx="8520">
                  <c:v>1E-4</c:v>
                </c:pt>
                <c:pt idx="8521">
                  <c:v>4.0000999999999998</c:v>
                </c:pt>
                <c:pt idx="8522">
                  <c:v>3.0001000000000002</c:v>
                </c:pt>
                <c:pt idx="8523">
                  <c:v>1.0001</c:v>
                </c:pt>
                <c:pt idx="8524">
                  <c:v>2.0001000000000002</c:v>
                </c:pt>
                <c:pt idx="8525">
                  <c:v>3.0001000000000002</c:v>
                </c:pt>
                <c:pt idx="8526">
                  <c:v>2.0001000000000002</c:v>
                </c:pt>
                <c:pt idx="8527">
                  <c:v>3.0001000000000002</c:v>
                </c:pt>
                <c:pt idx="8528">
                  <c:v>3.0001000000000002</c:v>
                </c:pt>
                <c:pt idx="8529">
                  <c:v>1E-4</c:v>
                </c:pt>
                <c:pt idx="8530">
                  <c:v>1.0001</c:v>
                </c:pt>
                <c:pt idx="8531">
                  <c:v>8.0000999999999998</c:v>
                </c:pt>
                <c:pt idx="8532">
                  <c:v>2.0001000000000002</c:v>
                </c:pt>
                <c:pt idx="8533">
                  <c:v>1.0001</c:v>
                </c:pt>
                <c:pt idx="8534">
                  <c:v>8.0000999999999998</c:v>
                </c:pt>
                <c:pt idx="8535">
                  <c:v>35.000100000000003</c:v>
                </c:pt>
                <c:pt idx="8536">
                  <c:v>54.000100000000003</c:v>
                </c:pt>
                <c:pt idx="8537">
                  <c:v>39.000100000000003</c:v>
                </c:pt>
                <c:pt idx="8538">
                  <c:v>23.0001</c:v>
                </c:pt>
                <c:pt idx="8539">
                  <c:v>19.0001</c:v>
                </c:pt>
                <c:pt idx="8540">
                  <c:v>13.0001</c:v>
                </c:pt>
                <c:pt idx="8541">
                  <c:v>6.0000999999999998</c:v>
                </c:pt>
                <c:pt idx="8542">
                  <c:v>6.0000999999999998</c:v>
                </c:pt>
                <c:pt idx="8543">
                  <c:v>7.0000999999999998</c:v>
                </c:pt>
                <c:pt idx="8544">
                  <c:v>4.0000999999999998</c:v>
                </c:pt>
                <c:pt idx="8545">
                  <c:v>6.0000999999999998</c:v>
                </c:pt>
                <c:pt idx="8546">
                  <c:v>5.0000999999999998</c:v>
                </c:pt>
                <c:pt idx="8547">
                  <c:v>3.0001000000000002</c:v>
                </c:pt>
                <c:pt idx="8548">
                  <c:v>2.0001000000000002</c:v>
                </c:pt>
                <c:pt idx="8549">
                  <c:v>4.0000999999999998</c:v>
                </c:pt>
                <c:pt idx="8550">
                  <c:v>7.0000999999999998</c:v>
                </c:pt>
                <c:pt idx="8551">
                  <c:v>1.0001</c:v>
                </c:pt>
                <c:pt idx="8552">
                  <c:v>4.0000999999999998</c:v>
                </c:pt>
                <c:pt idx="8553">
                  <c:v>2.0001000000000002</c:v>
                </c:pt>
                <c:pt idx="8554">
                  <c:v>3.0001000000000002</c:v>
                </c:pt>
                <c:pt idx="8555">
                  <c:v>5.0000999999999998</c:v>
                </c:pt>
                <c:pt idx="8556">
                  <c:v>3.0001000000000002</c:v>
                </c:pt>
                <c:pt idx="8557">
                  <c:v>3.0001000000000002</c:v>
                </c:pt>
                <c:pt idx="8558">
                  <c:v>2.0001000000000002</c:v>
                </c:pt>
                <c:pt idx="8559">
                  <c:v>4.0000999999999998</c:v>
                </c:pt>
                <c:pt idx="8560">
                  <c:v>4.0000999999999998</c:v>
                </c:pt>
                <c:pt idx="8561">
                  <c:v>3.0001000000000002</c:v>
                </c:pt>
                <c:pt idx="8562">
                  <c:v>5.0000999999999998</c:v>
                </c:pt>
                <c:pt idx="8563">
                  <c:v>1.0001</c:v>
                </c:pt>
                <c:pt idx="8564">
                  <c:v>5.0000999999999998</c:v>
                </c:pt>
                <c:pt idx="8565">
                  <c:v>3.0001000000000002</c:v>
                </c:pt>
                <c:pt idx="8566">
                  <c:v>1.0001</c:v>
                </c:pt>
                <c:pt idx="8567">
                  <c:v>3.0001000000000002</c:v>
                </c:pt>
                <c:pt idx="8568">
                  <c:v>5.0000999999999998</c:v>
                </c:pt>
                <c:pt idx="8569">
                  <c:v>6.0000999999999998</c:v>
                </c:pt>
                <c:pt idx="8570">
                  <c:v>3.0001000000000002</c:v>
                </c:pt>
                <c:pt idx="8571">
                  <c:v>5.0000999999999998</c:v>
                </c:pt>
                <c:pt idx="8572">
                  <c:v>2.0001000000000002</c:v>
                </c:pt>
                <c:pt idx="8573">
                  <c:v>6.0000999999999998</c:v>
                </c:pt>
                <c:pt idx="8574">
                  <c:v>6.0000999999999998</c:v>
                </c:pt>
                <c:pt idx="8575">
                  <c:v>7.0000999999999998</c:v>
                </c:pt>
                <c:pt idx="8576">
                  <c:v>6.0000999999999998</c:v>
                </c:pt>
                <c:pt idx="8577">
                  <c:v>6.0000999999999998</c:v>
                </c:pt>
                <c:pt idx="8578">
                  <c:v>7.0000999999999998</c:v>
                </c:pt>
                <c:pt idx="8579">
                  <c:v>26.0001</c:v>
                </c:pt>
                <c:pt idx="8580">
                  <c:v>86.000100000000003</c:v>
                </c:pt>
                <c:pt idx="8581">
                  <c:v>205.0001</c:v>
                </c:pt>
                <c:pt idx="8582">
                  <c:v>218.0001</c:v>
                </c:pt>
                <c:pt idx="8583">
                  <c:v>125.0001</c:v>
                </c:pt>
                <c:pt idx="8584">
                  <c:v>94.000100000000003</c:v>
                </c:pt>
                <c:pt idx="8585">
                  <c:v>54.000100000000003</c:v>
                </c:pt>
                <c:pt idx="8586">
                  <c:v>43.000100000000003</c:v>
                </c:pt>
                <c:pt idx="8587">
                  <c:v>32.000100000000003</c:v>
                </c:pt>
                <c:pt idx="8588">
                  <c:v>23.0001</c:v>
                </c:pt>
                <c:pt idx="8589">
                  <c:v>9.0000999999999998</c:v>
                </c:pt>
                <c:pt idx="8590">
                  <c:v>13.0001</c:v>
                </c:pt>
                <c:pt idx="8591">
                  <c:v>7.0000999999999998</c:v>
                </c:pt>
                <c:pt idx="8592">
                  <c:v>5.0000999999999998</c:v>
                </c:pt>
                <c:pt idx="8593">
                  <c:v>4.0000999999999998</c:v>
                </c:pt>
                <c:pt idx="8594">
                  <c:v>6.0000999999999998</c:v>
                </c:pt>
                <c:pt idx="8595">
                  <c:v>3.0001000000000002</c:v>
                </c:pt>
                <c:pt idx="8596">
                  <c:v>3.0001000000000002</c:v>
                </c:pt>
                <c:pt idx="8597">
                  <c:v>6.0000999999999998</c:v>
                </c:pt>
                <c:pt idx="8598">
                  <c:v>3.0001000000000002</c:v>
                </c:pt>
                <c:pt idx="8599">
                  <c:v>5.0000999999999998</c:v>
                </c:pt>
                <c:pt idx="8600">
                  <c:v>12.0001</c:v>
                </c:pt>
                <c:pt idx="8601">
                  <c:v>7.0000999999999998</c:v>
                </c:pt>
                <c:pt idx="8602">
                  <c:v>7.0000999999999998</c:v>
                </c:pt>
                <c:pt idx="8603">
                  <c:v>8.0000999999999998</c:v>
                </c:pt>
                <c:pt idx="8604">
                  <c:v>9.0000999999999998</c:v>
                </c:pt>
                <c:pt idx="8605">
                  <c:v>3.0001000000000002</c:v>
                </c:pt>
                <c:pt idx="8606">
                  <c:v>9.0000999999999998</c:v>
                </c:pt>
                <c:pt idx="8607">
                  <c:v>5.0000999999999998</c:v>
                </c:pt>
                <c:pt idx="8608">
                  <c:v>12.0001</c:v>
                </c:pt>
                <c:pt idx="8609">
                  <c:v>5.0000999999999998</c:v>
                </c:pt>
                <c:pt idx="8610">
                  <c:v>12.0001</c:v>
                </c:pt>
                <c:pt idx="8611">
                  <c:v>13.0001</c:v>
                </c:pt>
                <c:pt idx="8612">
                  <c:v>5.0000999999999998</c:v>
                </c:pt>
                <c:pt idx="8613">
                  <c:v>9.0000999999999998</c:v>
                </c:pt>
                <c:pt idx="8614">
                  <c:v>5.0000999999999998</c:v>
                </c:pt>
                <c:pt idx="8615">
                  <c:v>4.0000999999999998</c:v>
                </c:pt>
                <c:pt idx="8616">
                  <c:v>11.0001</c:v>
                </c:pt>
                <c:pt idx="8617">
                  <c:v>13.0001</c:v>
                </c:pt>
                <c:pt idx="8618">
                  <c:v>6.0000999999999998</c:v>
                </c:pt>
                <c:pt idx="8619">
                  <c:v>10.0001</c:v>
                </c:pt>
                <c:pt idx="8620">
                  <c:v>13.0001</c:v>
                </c:pt>
                <c:pt idx="8621">
                  <c:v>12.0001</c:v>
                </c:pt>
                <c:pt idx="8622">
                  <c:v>17.0001</c:v>
                </c:pt>
                <c:pt idx="8623">
                  <c:v>20.0001</c:v>
                </c:pt>
                <c:pt idx="8624">
                  <c:v>64.000100000000003</c:v>
                </c:pt>
                <c:pt idx="8625">
                  <c:v>309.00009999999997</c:v>
                </c:pt>
                <c:pt idx="8626">
                  <c:v>1262.0001</c:v>
                </c:pt>
                <c:pt idx="8627">
                  <c:v>3504.0001000000002</c:v>
                </c:pt>
                <c:pt idx="8628">
                  <c:v>4182.0001000000002</c:v>
                </c:pt>
                <c:pt idx="8629">
                  <c:v>2514.0001000000002</c:v>
                </c:pt>
                <c:pt idx="8630">
                  <c:v>1780.0001</c:v>
                </c:pt>
                <c:pt idx="8631">
                  <c:v>1439.0001</c:v>
                </c:pt>
                <c:pt idx="8632">
                  <c:v>943.00009999999997</c:v>
                </c:pt>
                <c:pt idx="8633">
                  <c:v>590.00009999999997</c:v>
                </c:pt>
                <c:pt idx="8634">
                  <c:v>402.00009999999997</c:v>
                </c:pt>
                <c:pt idx="8635">
                  <c:v>265.00009999999997</c:v>
                </c:pt>
                <c:pt idx="8636">
                  <c:v>182.0001</c:v>
                </c:pt>
                <c:pt idx="8637">
                  <c:v>96.000100000000003</c:v>
                </c:pt>
                <c:pt idx="8638">
                  <c:v>40.000100000000003</c:v>
                </c:pt>
                <c:pt idx="8639">
                  <c:v>20.0001</c:v>
                </c:pt>
                <c:pt idx="8640">
                  <c:v>18.0001</c:v>
                </c:pt>
                <c:pt idx="8641">
                  <c:v>13.0001</c:v>
                </c:pt>
                <c:pt idx="8642">
                  <c:v>9.0000999999999998</c:v>
                </c:pt>
                <c:pt idx="8643">
                  <c:v>12.0001</c:v>
                </c:pt>
                <c:pt idx="8644">
                  <c:v>20.0001</c:v>
                </c:pt>
                <c:pt idx="8645">
                  <c:v>8.0000999999999998</c:v>
                </c:pt>
                <c:pt idx="8646">
                  <c:v>10.0001</c:v>
                </c:pt>
                <c:pt idx="8647">
                  <c:v>11.0001</c:v>
                </c:pt>
                <c:pt idx="8648">
                  <c:v>16.0001</c:v>
                </c:pt>
                <c:pt idx="8649">
                  <c:v>11.0001</c:v>
                </c:pt>
                <c:pt idx="8650">
                  <c:v>12.0001</c:v>
                </c:pt>
                <c:pt idx="8651">
                  <c:v>8.0000999999999998</c:v>
                </c:pt>
                <c:pt idx="8652">
                  <c:v>16.0001</c:v>
                </c:pt>
                <c:pt idx="8653">
                  <c:v>14.0001</c:v>
                </c:pt>
                <c:pt idx="8654">
                  <c:v>13.0001</c:v>
                </c:pt>
                <c:pt idx="8655">
                  <c:v>12.0001</c:v>
                </c:pt>
                <c:pt idx="8656">
                  <c:v>12.0001</c:v>
                </c:pt>
                <c:pt idx="8657">
                  <c:v>10.0001</c:v>
                </c:pt>
                <c:pt idx="8658">
                  <c:v>17.0001</c:v>
                </c:pt>
                <c:pt idx="8659">
                  <c:v>13.0001</c:v>
                </c:pt>
                <c:pt idx="8660">
                  <c:v>13.0001</c:v>
                </c:pt>
                <c:pt idx="8661">
                  <c:v>13.0001</c:v>
                </c:pt>
                <c:pt idx="8662">
                  <c:v>10.0001</c:v>
                </c:pt>
                <c:pt idx="8663">
                  <c:v>12.0001</c:v>
                </c:pt>
                <c:pt idx="8664">
                  <c:v>14.0001</c:v>
                </c:pt>
                <c:pt idx="8665">
                  <c:v>10.0001</c:v>
                </c:pt>
                <c:pt idx="8666">
                  <c:v>11.0001</c:v>
                </c:pt>
                <c:pt idx="8667">
                  <c:v>8.0000999999999998</c:v>
                </c:pt>
                <c:pt idx="8668">
                  <c:v>9.0000999999999998</c:v>
                </c:pt>
                <c:pt idx="8669">
                  <c:v>7.0000999999999998</c:v>
                </c:pt>
                <c:pt idx="8670">
                  <c:v>10.0001</c:v>
                </c:pt>
                <c:pt idx="8671">
                  <c:v>24.0001</c:v>
                </c:pt>
                <c:pt idx="8672">
                  <c:v>40.000100000000003</c:v>
                </c:pt>
                <c:pt idx="8673">
                  <c:v>47.000100000000003</c:v>
                </c:pt>
                <c:pt idx="8674">
                  <c:v>29.0001</c:v>
                </c:pt>
                <c:pt idx="8675">
                  <c:v>20.0001</c:v>
                </c:pt>
                <c:pt idx="8676">
                  <c:v>22.0001</c:v>
                </c:pt>
                <c:pt idx="8677">
                  <c:v>33.000100000000003</c:v>
                </c:pt>
                <c:pt idx="8678">
                  <c:v>19.0001</c:v>
                </c:pt>
                <c:pt idx="8679">
                  <c:v>17.0001</c:v>
                </c:pt>
                <c:pt idx="8680">
                  <c:v>15.0001</c:v>
                </c:pt>
                <c:pt idx="8681">
                  <c:v>9.0000999999999998</c:v>
                </c:pt>
                <c:pt idx="8682">
                  <c:v>9.0000999999999998</c:v>
                </c:pt>
                <c:pt idx="8683">
                  <c:v>11.0001</c:v>
                </c:pt>
                <c:pt idx="8684">
                  <c:v>13.0001</c:v>
                </c:pt>
                <c:pt idx="8685">
                  <c:v>13.0001</c:v>
                </c:pt>
                <c:pt idx="8686">
                  <c:v>5.0000999999999998</c:v>
                </c:pt>
                <c:pt idx="8687">
                  <c:v>8.0000999999999998</c:v>
                </c:pt>
                <c:pt idx="8688">
                  <c:v>9.0000999999999998</c:v>
                </c:pt>
                <c:pt idx="8689">
                  <c:v>6.0000999999999998</c:v>
                </c:pt>
                <c:pt idx="8690">
                  <c:v>11.0001</c:v>
                </c:pt>
                <c:pt idx="8691">
                  <c:v>11.0001</c:v>
                </c:pt>
                <c:pt idx="8692">
                  <c:v>12.0001</c:v>
                </c:pt>
                <c:pt idx="8693">
                  <c:v>12.0001</c:v>
                </c:pt>
                <c:pt idx="8694">
                  <c:v>12.0001</c:v>
                </c:pt>
                <c:pt idx="8695">
                  <c:v>13.0001</c:v>
                </c:pt>
                <c:pt idx="8696">
                  <c:v>5.0000999999999998</c:v>
                </c:pt>
                <c:pt idx="8697">
                  <c:v>11.0001</c:v>
                </c:pt>
                <c:pt idx="8698">
                  <c:v>12.0001</c:v>
                </c:pt>
                <c:pt idx="8699">
                  <c:v>14.0001</c:v>
                </c:pt>
                <c:pt idx="8700">
                  <c:v>6.0000999999999998</c:v>
                </c:pt>
                <c:pt idx="8701">
                  <c:v>19.0001</c:v>
                </c:pt>
                <c:pt idx="8702">
                  <c:v>19.0001</c:v>
                </c:pt>
                <c:pt idx="8703">
                  <c:v>26.0001</c:v>
                </c:pt>
                <c:pt idx="8704">
                  <c:v>33.000100000000003</c:v>
                </c:pt>
                <c:pt idx="8705">
                  <c:v>25.0001</c:v>
                </c:pt>
                <c:pt idx="8706">
                  <c:v>28.0001</c:v>
                </c:pt>
                <c:pt idx="8707">
                  <c:v>22.0001</c:v>
                </c:pt>
                <c:pt idx="8708">
                  <c:v>29.0001</c:v>
                </c:pt>
                <c:pt idx="8709">
                  <c:v>40.000100000000003</c:v>
                </c:pt>
                <c:pt idx="8710">
                  <c:v>53.000100000000003</c:v>
                </c:pt>
                <c:pt idx="8711">
                  <c:v>82.000100000000003</c:v>
                </c:pt>
                <c:pt idx="8712">
                  <c:v>101.0001</c:v>
                </c:pt>
                <c:pt idx="8713">
                  <c:v>165.0001</c:v>
                </c:pt>
                <c:pt idx="8714">
                  <c:v>427.00009999999997</c:v>
                </c:pt>
                <c:pt idx="8715">
                  <c:v>2625.0001000000002</c:v>
                </c:pt>
                <c:pt idx="8716">
                  <c:v>13160.000099999999</c:v>
                </c:pt>
                <c:pt idx="8717">
                  <c:v>44762.000099999997</c:v>
                </c:pt>
                <c:pt idx="8718">
                  <c:v>90585.000100000005</c:v>
                </c:pt>
                <c:pt idx="8719">
                  <c:v>70895.000100000005</c:v>
                </c:pt>
                <c:pt idx="8720">
                  <c:v>43637.000099999997</c:v>
                </c:pt>
                <c:pt idx="8721">
                  <c:v>34731.000099999997</c:v>
                </c:pt>
                <c:pt idx="8722">
                  <c:v>27626.000100000001</c:v>
                </c:pt>
                <c:pt idx="8723">
                  <c:v>17352.000100000001</c:v>
                </c:pt>
                <c:pt idx="8724">
                  <c:v>10499.000099999999</c:v>
                </c:pt>
                <c:pt idx="8725">
                  <c:v>7054.0001000000002</c:v>
                </c:pt>
                <c:pt idx="8726">
                  <c:v>4894.0001000000002</c:v>
                </c:pt>
                <c:pt idx="8727">
                  <c:v>3178.0001000000002</c:v>
                </c:pt>
                <c:pt idx="8728">
                  <c:v>1429.0001</c:v>
                </c:pt>
                <c:pt idx="8729">
                  <c:v>407.00009999999997</c:v>
                </c:pt>
                <c:pt idx="8730">
                  <c:v>128.0001</c:v>
                </c:pt>
                <c:pt idx="8731">
                  <c:v>92.000100000000003</c:v>
                </c:pt>
                <c:pt idx="8732">
                  <c:v>57.000100000000003</c:v>
                </c:pt>
                <c:pt idx="8733">
                  <c:v>52.000100000000003</c:v>
                </c:pt>
                <c:pt idx="8734">
                  <c:v>39.000100000000003</c:v>
                </c:pt>
                <c:pt idx="8735">
                  <c:v>38.000100000000003</c:v>
                </c:pt>
                <c:pt idx="8736">
                  <c:v>28.0001</c:v>
                </c:pt>
                <c:pt idx="8737">
                  <c:v>31.0001</c:v>
                </c:pt>
                <c:pt idx="8738">
                  <c:v>34.000100000000003</c:v>
                </c:pt>
                <c:pt idx="8739">
                  <c:v>33.000100000000003</c:v>
                </c:pt>
                <c:pt idx="8740">
                  <c:v>18.0001</c:v>
                </c:pt>
                <c:pt idx="8741">
                  <c:v>31.0001</c:v>
                </c:pt>
                <c:pt idx="8742">
                  <c:v>32.000100000000003</c:v>
                </c:pt>
                <c:pt idx="8743">
                  <c:v>17.0001</c:v>
                </c:pt>
                <c:pt idx="8744">
                  <c:v>26.0001</c:v>
                </c:pt>
                <c:pt idx="8745">
                  <c:v>25.0001</c:v>
                </c:pt>
                <c:pt idx="8746">
                  <c:v>14.0001</c:v>
                </c:pt>
                <c:pt idx="8747">
                  <c:v>18.0001</c:v>
                </c:pt>
                <c:pt idx="8748">
                  <c:v>20.0001</c:v>
                </c:pt>
                <c:pt idx="8749">
                  <c:v>17.0001</c:v>
                </c:pt>
                <c:pt idx="8750">
                  <c:v>18.0001</c:v>
                </c:pt>
                <c:pt idx="8751">
                  <c:v>23.0001</c:v>
                </c:pt>
                <c:pt idx="8752">
                  <c:v>20.0001</c:v>
                </c:pt>
                <c:pt idx="8753">
                  <c:v>23.0001</c:v>
                </c:pt>
                <c:pt idx="8754">
                  <c:v>20.0001</c:v>
                </c:pt>
                <c:pt idx="8755">
                  <c:v>11.0001</c:v>
                </c:pt>
                <c:pt idx="8756">
                  <c:v>15.0001</c:v>
                </c:pt>
                <c:pt idx="8757">
                  <c:v>19.0001</c:v>
                </c:pt>
                <c:pt idx="8758">
                  <c:v>11.0001</c:v>
                </c:pt>
                <c:pt idx="8759">
                  <c:v>15.0001</c:v>
                </c:pt>
                <c:pt idx="8760">
                  <c:v>14.0001</c:v>
                </c:pt>
                <c:pt idx="8761">
                  <c:v>19.0001</c:v>
                </c:pt>
                <c:pt idx="8762">
                  <c:v>24.0001</c:v>
                </c:pt>
                <c:pt idx="8763">
                  <c:v>44.000100000000003</c:v>
                </c:pt>
                <c:pt idx="8764">
                  <c:v>44.000100000000003</c:v>
                </c:pt>
                <c:pt idx="8765">
                  <c:v>22.0001</c:v>
                </c:pt>
                <c:pt idx="8766">
                  <c:v>23.0001</c:v>
                </c:pt>
                <c:pt idx="8767">
                  <c:v>28.0001</c:v>
                </c:pt>
                <c:pt idx="8768">
                  <c:v>30.0001</c:v>
                </c:pt>
                <c:pt idx="8769">
                  <c:v>20.0001</c:v>
                </c:pt>
                <c:pt idx="8770">
                  <c:v>14.0001</c:v>
                </c:pt>
                <c:pt idx="8771">
                  <c:v>16.0001</c:v>
                </c:pt>
                <c:pt idx="8772">
                  <c:v>22.0001</c:v>
                </c:pt>
                <c:pt idx="8773">
                  <c:v>9.0000999999999998</c:v>
                </c:pt>
                <c:pt idx="8774">
                  <c:v>12.0001</c:v>
                </c:pt>
                <c:pt idx="8775">
                  <c:v>9.0000999999999998</c:v>
                </c:pt>
                <c:pt idx="8776">
                  <c:v>15.0001</c:v>
                </c:pt>
                <c:pt idx="8777">
                  <c:v>10.0001</c:v>
                </c:pt>
                <c:pt idx="8778">
                  <c:v>15.0001</c:v>
                </c:pt>
                <c:pt idx="8779">
                  <c:v>10.0001</c:v>
                </c:pt>
                <c:pt idx="8780">
                  <c:v>14.0001</c:v>
                </c:pt>
                <c:pt idx="8781">
                  <c:v>16.0001</c:v>
                </c:pt>
                <c:pt idx="8782">
                  <c:v>11.0001</c:v>
                </c:pt>
                <c:pt idx="8783">
                  <c:v>14.0001</c:v>
                </c:pt>
                <c:pt idx="8784">
                  <c:v>14.0001</c:v>
                </c:pt>
                <c:pt idx="8785">
                  <c:v>11.0001</c:v>
                </c:pt>
                <c:pt idx="8786">
                  <c:v>13.0001</c:v>
                </c:pt>
                <c:pt idx="8787">
                  <c:v>9.0000999999999998</c:v>
                </c:pt>
                <c:pt idx="8788">
                  <c:v>10.0001</c:v>
                </c:pt>
                <c:pt idx="8789">
                  <c:v>15.0001</c:v>
                </c:pt>
                <c:pt idx="8790">
                  <c:v>12.0001</c:v>
                </c:pt>
                <c:pt idx="8791">
                  <c:v>14.0001</c:v>
                </c:pt>
                <c:pt idx="8792">
                  <c:v>8.0000999999999998</c:v>
                </c:pt>
                <c:pt idx="8793">
                  <c:v>14.0001</c:v>
                </c:pt>
                <c:pt idx="8794">
                  <c:v>14.0001</c:v>
                </c:pt>
                <c:pt idx="8795">
                  <c:v>15.0001</c:v>
                </c:pt>
                <c:pt idx="8796">
                  <c:v>12.0001</c:v>
                </c:pt>
                <c:pt idx="8797">
                  <c:v>18.0001</c:v>
                </c:pt>
                <c:pt idx="8798">
                  <c:v>12.0001</c:v>
                </c:pt>
                <c:pt idx="8799">
                  <c:v>9.0000999999999998</c:v>
                </c:pt>
                <c:pt idx="8800">
                  <c:v>10.0001</c:v>
                </c:pt>
                <c:pt idx="8801">
                  <c:v>14.0001</c:v>
                </c:pt>
                <c:pt idx="8802">
                  <c:v>14.0001</c:v>
                </c:pt>
                <c:pt idx="8803">
                  <c:v>9.0000999999999998</c:v>
                </c:pt>
                <c:pt idx="8804">
                  <c:v>10.0001</c:v>
                </c:pt>
                <c:pt idx="8805">
                  <c:v>18.0001</c:v>
                </c:pt>
                <c:pt idx="8806">
                  <c:v>46.000100000000003</c:v>
                </c:pt>
                <c:pt idx="8807">
                  <c:v>44.000100000000003</c:v>
                </c:pt>
                <c:pt idx="8808">
                  <c:v>49.000100000000003</c:v>
                </c:pt>
                <c:pt idx="8809">
                  <c:v>35.000100000000003</c:v>
                </c:pt>
                <c:pt idx="8810">
                  <c:v>40.000100000000003</c:v>
                </c:pt>
                <c:pt idx="8811">
                  <c:v>32.000100000000003</c:v>
                </c:pt>
                <c:pt idx="8812">
                  <c:v>25.0001</c:v>
                </c:pt>
                <c:pt idx="8813">
                  <c:v>18.0001</c:v>
                </c:pt>
                <c:pt idx="8814">
                  <c:v>11.0001</c:v>
                </c:pt>
                <c:pt idx="8815">
                  <c:v>9.0000999999999998</c:v>
                </c:pt>
                <c:pt idx="8816">
                  <c:v>12.0001</c:v>
                </c:pt>
                <c:pt idx="8817">
                  <c:v>3.0001000000000002</c:v>
                </c:pt>
                <c:pt idx="8818">
                  <c:v>10.0001</c:v>
                </c:pt>
                <c:pt idx="8819">
                  <c:v>13.0001</c:v>
                </c:pt>
                <c:pt idx="8820">
                  <c:v>12.0001</c:v>
                </c:pt>
                <c:pt idx="8821">
                  <c:v>8.0000999999999998</c:v>
                </c:pt>
                <c:pt idx="8822">
                  <c:v>5.0000999999999998</c:v>
                </c:pt>
                <c:pt idx="8823">
                  <c:v>11.0001</c:v>
                </c:pt>
                <c:pt idx="8824">
                  <c:v>8.0000999999999998</c:v>
                </c:pt>
                <c:pt idx="8825">
                  <c:v>9.0000999999999998</c:v>
                </c:pt>
                <c:pt idx="8826">
                  <c:v>12.0001</c:v>
                </c:pt>
                <c:pt idx="8827">
                  <c:v>11.0001</c:v>
                </c:pt>
                <c:pt idx="8828">
                  <c:v>5.0000999999999998</c:v>
                </c:pt>
                <c:pt idx="8829">
                  <c:v>9.0000999999999998</c:v>
                </c:pt>
                <c:pt idx="8830">
                  <c:v>7.0000999999999998</c:v>
                </c:pt>
                <c:pt idx="8831">
                  <c:v>1.0001</c:v>
                </c:pt>
                <c:pt idx="8832">
                  <c:v>2.0001000000000002</c:v>
                </c:pt>
                <c:pt idx="8833">
                  <c:v>10.0001</c:v>
                </c:pt>
                <c:pt idx="8834">
                  <c:v>13.0001</c:v>
                </c:pt>
                <c:pt idx="8835">
                  <c:v>12.0001</c:v>
                </c:pt>
                <c:pt idx="8836">
                  <c:v>13.0001</c:v>
                </c:pt>
                <c:pt idx="8837">
                  <c:v>7.0000999999999998</c:v>
                </c:pt>
                <c:pt idx="8838">
                  <c:v>10.0001</c:v>
                </c:pt>
                <c:pt idx="8839">
                  <c:v>8.0000999999999998</c:v>
                </c:pt>
                <c:pt idx="8840">
                  <c:v>8.0000999999999998</c:v>
                </c:pt>
                <c:pt idx="8841">
                  <c:v>4.0000999999999998</c:v>
                </c:pt>
                <c:pt idx="8842">
                  <c:v>12.0001</c:v>
                </c:pt>
                <c:pt idx="8843">
                  <c:v>4.0000999999999998</c:v>
                </c:pt>
                <c:pt idx="8844">
                  <c:v>3.0001000000000002</c:v>
                </c:pt>
                <c:pt idx="8845">
                  <c:v>7.0000999999999998</c:v>
                </c:pt>
                <c:pt idx="8846">
                  <c:v>8.0000999999999998</c:v>
                </c:pt>
                <c:pt idx="8847">
                  <c:v>11.0001</c:v>
                </c:pt>
                <c:pt idx="8848">
                  <c:v>7.0000999999999998</c:v>
                </c:pt>
                <c:pt idx="8849">
                  <c:v>9.0000999999999998</c:v>
                </c:pt>
                <c:pt idx="8850">
                  <c:v>6.0000999999999998</c:v>
                </c:pt>
                <c:pt idx="8851">
                  <c:v>27.0001</c:v>
                </c:pt>
                <c:pt idx="8852">
                  <c:v>26.0001</c:v>
                </c:pt>
                <c:pt idx="8853">
                  <c:v>17.0001</c:v>
                </c:pt>
                <c:pt idx="8854">
                  <c:v>21.0001</c:v>
                </c:pt>
                <c:pt idx="8855">
                  <c:v>18.0001</c:v>
                </c:pt>
                <c:pt idx="8856">
                  <c:v>22.0001</c:v>
                </c:pt>
                <c:pt idx="8857">
                  <c:v>11.0001</c:v>
                </c:pt>
                <c:pt idx="8858">
                  <c:v>7.0000999999999998</c:v>
                </c:pt>
                <c:pt idx="8859">
                  <c:v>5.0000999999999998</c:v>
                </c:pt>
                <c:pt idx="8860">
                  <c:v>9.0000999999999998</c:v>
                </c:pt>
                <c:pt idx="8861">
                  <c:v>6.0000999999999998</c:v>
                </c:pt>
                <c:pt idx="8862">
                  <c:v>4.0000999999999998</c:v>
                </c:pt>
                <c:pt idx="8863">
                  <c:v>8.0000999999999998</c:v>
                </c:pt>
                <c:pt idx="8864">
                  <c:v>7.0000999999999998</c:v>
                </c:pt>
                <c:pt idx="8865">
                  <c:v>4.0000999999999998</c:v>
                </c:pt>
                <c:pt idx="8866">
                  <c:v>2.0001000000000002</c:v>
                </c:pt>
                <c:pt idx="8867">
                  <c:v>1E-4</c:v>
                </c:pt>
                <c:pt idx="8868">
                  <c:v>10.0001</c:v>
                </c:pt>
                <c:pt idx="8869">
                  <c:v>7.0000999999999998</c:v>
                </c:pt>
                <c:pt idx="8870">
                  <c:v>6.0000999999999998</c:v>
                </c:pt>
                <c:pt idx="8871">
                  <c:v>7.0000999999999998</c:v>
                </c:pt>
                <c:pt idx="8872">
                  <c:v>7.0000999999999998</c:v>
                </c:pt>
                <c:pt idx="8873">
                  <c:v>9.0000999999999998</c:v>
                </c:pt>
                <c:pt idx="8874">
                  <c:v>10.0001</c:v>
                </c:pt>
                <c:pt idx="8875">
                  <c:v>7.0000999999999998</c:v>
                </c:pt>
                <c:pt idx="8876">
                  <c:v>6.0000999999999998</c:v>
                </c:pt>
                <c:pt idx="8877">
                  <c:v>7.0000999999999998</c:v>
                </c:pt>
                <c:pt idx="8878">
                  <c:v>8.0000999999999998</c:v>
                </c:pt>
                <c:pt idx="8879">
                  <c:v>4.0000999999999998</c:v>
                </c:pt>
                <c:pt idx="8880">
                  <c:v>6.0000999999999998</c:v>
                </c:pt>
                <c:pt idx="8881">
                  <c:v>4.0000999999999998</c:v>
                </c:pt>
                <c:pt idx="8882">
                  <c:v>3.0001000000000002</c:v>
                </c:pt>
                <c:pt idx="8883">
                  <c:v>2.0001000000000002</c:v>
                </c:pt>
                <c:pt idx="8884">
                  <c:v>2.0001000000000002</c:v>
                </c:pt>
                <c:pt idx="8885">
                  <c:v>4.0000999999999998</c:v>
                </c:pt>
                <c:pt idx="8886">
                  <c:v>6.0000999999999998</c:v>
                </c:pt>
                <c:pt idx="8887">
                  <c:v>1.0001</c:v>
                </c:pt>
                <c:pt idx="8888">
                  <c:v>9.0000999999999998</c:v>
                </c:pt>
                <c:pt idx="8889">
                  <c:v>8.0000999999999998</c:v>
                </c:pt>
                <c:pt idx="8890">
                  <c:v>4.0000999999999998</c:v>
                </c:pt>
                <c:pt idx="8891">
                  <c:v>6.0000999999999998</c:v>
                </c:pt>
                <c:pt idx="8892">
                  <c:v>7.0000999999999998</c:v>
                </c:pt>
                <c:pt idx="8893">
                  <c:v>8.0000999999999998</c:v>
                </c:pt>
                <c:pt idx="8894">
                  <c:v>13.0001</c:v>
                </c:pt>
                <c:pt idx="8895">
                  <c:v>22.0001</c:v>
                </c:pt>
                <c:pt idx="8896">
                  <c:v>38.000100000000003</c:v>
                </c:pt>
                <c:pt idx="8897">
                  <c:v>35.000100000000003</c:v>
                </c:pt>
                <c:pt idx="8898">
                  <c:v>24.0001</c:v>
                </c:pt>
                <c:pt idx="8899">
                  <c:v>13.0001</c:v>
                </c:pt>
                <c:pt idx="8900">
                  <c:v>20.0001</c:v>
                </c:pt>
                <c:pt idx="8901">
                  <c:v>7.0000999999999998</c:v>
                </c:pt>
                <c:pt idx="8902">
                  <c:v>12.0001</c:v>
                </c:pt>
                <c:pt idx="8903">
                  <c:v>9.0000999999999998</c:v>
                </c:pt>
                <c:pt idx="8904">
                  <c:v>5.0000999999999998</c:v>
                </c:pt>
                <c:pt idx="8905">
                  <c:v>9.0000999999999998</c:v>
                </c:pt>
                <c:pt idx="8906">
                  <c:v>5.0000999999999998</c:v>
                </c:pt>
                <c:pt idx="8907">
                  <c:v>3.0001000000000002</c:v>
                </c:pt>
                <c:pt idx="8908">
                  <c:v>4.0000999999999998</c:v>
                </c:pt>
                <c:pt idx="8909">
                  <c:v>3.0001000000000002</c:v>
                </c:pt>
                <c:pt idx="8910">
                  <c:v>1E-4</c:v>
                </c:pt>
                <c:pt idx="8911">
                  <c:v>3.0001000000000002</c:v>
                </c:pt>
                <c:pt idx="8912">
                  <c:v>3.0001000000000002</c:v>
                </c:pt>
                <c:pt idx="8913">
                  <c:v>5.0000999999999998</c:v>
                </c:pt>
                <c:pt idx="8914">
                  <c:v>4.0000999999999998</c:v>
                </c:pt>
                <c:pt idx="8915">
                  <c:v>6.0000999999999998</c:v>
                </c:pt>
                <c:pt idx="8916">
                  <c:v>6.0000999999999998</c:v>
                </c:pt>
                <c:pt idx="8917">
                  <c:v>1.0001</c:v>
                </c:pt>
                <c:pt idx="8918">
                  <c:v>3.0001000000000002</c:v>
                </c:pt>
                <c:pt idx="8919">
                  <c:v>5.0000999999999998</c:v>
                </c:pt>
                <c:pt idx="8920">
                  <c:v>3.0001000000000002</c:v>
                </c:pt>
                <c:pt idx="8921">
                  <c:v>3.0001000000000002</c:v>
                </c:pt>
                <c:pt idx="8922">
                  <c:v>7.0000999999999998</c:v>
                </c:pt>
                <c:pt idx="8923">
                  <c:v>9.0000999999999998</c:v>
                </c:pt>
                <c:pt idx="8924">
                  <c:v>8.0000999999999998</c:v>
                </c:pt>
                <c:pt idx="8925">
                  <c:v>7.0000999999999998</c:v>
                </c:pt>
                <c:pt idx="8926">
                  <c:v>5.0000999999999998</c:v>
                </c:pt>
                <c:pt idx="8927">
                  <c:v>3.0001000000000002</c:v>
                </c:pt>
                <c:pt idx="8928">
                  <c:v>4.0000999999999998</c:v>
                </c:pt>
                <c:pt idx="8929">
                  <c:v>1.0001</c:v>
                </c:pt>
                <c:pt idx="8930">
                  <c:v>2.0001000000000002</c:v>
                </c:pt>
                <c:pt idx="8931">
                  <c:v>1.0001</c:v>
                </c:pt>
                <c:pt idx="8932">
                  <c:v>4.0000999999999998</c:v>
                </c:pt>
                <c:pt idx="8933">
                  <c:v>6.0000999999999998</c:v>
                </c:pt>
                <c:pt idx="8934">
                  <c:v>7.0000999999999998</c:v>
                </c:pt>
                <c:pt idx="8935">
                  <c:v>3.0001000000000002</c:v>
                </c:pt>
                <c:pt idx="8936">
                  <c:v>2.0001000000000002</c:v>
                </c:pt>
                <c:pt idx="8937">
                  <c:v>3.0001000000000002</c:v>
                </c:pt>
                <c:pt idx="8938">
                  <c:v>4.0000999999999998</c:v>
                </c:pt>
                <c:pt idx="8939">
                  <c:v>16.0001</c:v>
                </c:pt>
                <c:pt idx="8940">
                  <c:v>25.0001</c:v>
                </c:pt>
                <c:pt idx="8941">
                  <c:v>47.000100000000003</c:v>
                </c:pt>
                <c:pt idx="8942">
                  <c:v>36.000100000000003</c:v>
                </c:pt>
                <c:pt idx="8943">
                  <c:v>21.0001</c:v>
                </c:pt>
                <c:pt idx="8944">
                  <c:v>19.0001</c:v>
                </c:pt>
                <c:pt idx="8945">
                  <c:v>10.0001</c:v>
                </c:pt>
                <c:pt idx="8946">
                  <c:v>6.0000999999999998</c:v>
                </c:pt>
                <c:pt idx="8947">
                  <c:v>7.0000999999999998</c:v>
                </c:pt>
                <c:pt idx="8948">
                  <c:v>11.0001</c:v>
                </c:pt>
                <c:pt idx="8949">
                  <c:v>4.0000999999999998</c:v>
                </c:pt>
                <c:pt idx="8950">
                  <c:v>6.0000999999999998</c:v>
                </c:pt>
                <c:pt idx="8951">
                  <c:v>4.0000999999999998</c:v>
                </c:pt>
                <c:pt idx="8952">
                  <c:v>5.0000999999999998</c:v>
                </c:pt>
                <c:pt idx="8953">
                  <c:v>6.0000999999999998</c:v>
                </c:pt>
                <c:pt idx="8954">
                  <c:v>4.0000999999999998</c:v>
                </c:pt>
                <c:pt idx="8955">
                  <c:v>10.0001</c:v>
                </c:pt>
                <c:pt idx="8956">
                  <c:v>2.0001000000000002</c:v>
                </c:pt>
                <c:pt idx="8957">
                  <c:v>5.0000999999999998</c:v>
                </c:pt>
                <c:pt idx="8958">
                  <c:v>5.0000999999999998</c:v>
                </c:pt>
                <c:pt idx="8959">
                  <c:v>2.0001000000000002</c:v>
                </c:pt>
                <c:pt idx="8960">
                  <c:v>3.0001000000000002</c:v>
                </c:pt>
                <c:pt idx="8961">
                  <c:v>1.0001</c:v>
                </c:pt>
                <c:pt idx="8962">
                  <c:v>1E-4</c:v>
                </c:pt>
                <c:pt idx="8963">
                  <c:v>3.0001000000000002</c:v>
                </c:pt>
                <c:pt idx="8964">
                  <c:v>1.0001</c:v>
                </c:pt>
                <c:pt idx="8965">
                  <c:v>2.0001000000000002</c:v>
                </c:pt>
                <c:pt idx="8966">
                  <c:v>4.0000999999999998</c:v>
                </c:pt>
                <c:pt idx="8967">
                  <c:v>1.0001</c:v>
                </c:pt>
                <c:pt idx="8968">
                  <c:v>1.0001</c:v>
                </c:pt>
                <c:pt idx="8969">
                  <c:v>3.0001000000000002</c:v>
                </c:pt>
                <c:pt idx="8970">
                  <c:v>5.0000999999999998</c:v>
                </c:pt>
                <c:pt idx="8971">
                  <c:v>3.0001000000000002</c:v>
                </c:pt>
                <c:pt idx="8972">
                  <c:v>3.0001000000000002</c:v>
                </c:pt>
                <c:pt idx="8973">
                  <c:v>4.0000999999999998</c:v>
                </c:pt>
                <c:pt idx="8974">
                  <c:v>4.0000999999999998</c:v>
                </c:pt>
                <c:pt idx="8975">
                  <c:v>2.0001000000000002</c:v>
                </c:pt>
                <c:pt idx="8976">
                  <c:v>2.0001000000000002</c:v>
                </c:pt>
                <c:pt idx="8977">
                  <c:v>3.0001000000000002</c:v>
                </c:pt>
                <c:pt idx="8978">
                  <c:v>3.0001000000000002</c:v>
                </c:pt>
                <c:pt idx="8979">
                  <c:v>6.0000999999999998</c:v>
                </c:pt>
                <c:pt idx="8980">
                  <c:v>1.0001</c:v>
                </c:pt>
                <c:pt idx="8981">
                  <c:v>1E-4</c:v>
                </c:pt>
                <c:pt idx="8982">
                  <c:v>2.0001000000000002</c:v>
                </c:pt>
                <c:pt idx="8983">
                  <c:v>5.0000999999999998</c:v>
                </c:pt>
                <c:pt idx="8984">
                  <c:v>5.0000999999999998</c:v>
                </c:pt>
                <c:pt idx="8985">
                  <c:v>14.0001</c:v>
                </c:pt>
                <c:pt idx="8986">
                  <c:v>11.0001</c:v>
                </c:pt>
                <c:pt idx="8987">
                  <c:v>6.0000999999999998</c:v>
                </c:pt>
                <c:pt idx="8988">
                  <c:v>7.0000999999999998</c:v>
                </c:pt>
                <c:pt idx="8989">
                  <c:v>9.0000999999999998</c:v>
                </c:pt>
                <c:pt idx="8990">
                  <c:v>5.0000999999999998</c:v>
                </c:pt>
                <c:pt idx="8991">
                  <c:v>3.0001000000000002</c:v>
                </c:pt>
                <c:pt idx="8992">
                  <c:v>3.0001000000000002</c:v>
                </c:pt>
                <c:pt idx="8993">
                  <c:v>1E-4</c:v>
                </c:pt>
                <c:pt idx="8994">
                  <c:v>2.0001000000000002</c:v>
                </c:pt>
                <c:pt idx="8995">
                  <c:v>4.0000999999999998</c:v>
                </c:pt>
                <c:pt idx="8996">
                  <c:v>1.0001</c:v>
                </c:pt>
                <c:pt idx="8997">
                  <c:v>4.0000999999999998</c:v>
                </c:pt>
                <c:pt idx="8998">
                  <c:v>1.0001</c:v>
                </c:pt>
                <c:pt idx="8999">
                  <c:v>3.0001000000000002</c:v>
                </c:pt>
                <c:pt idx="9000">
                  <c:v>1.0001</c:v>
                </c:pt>
                <c:pt idx="9001">
                  <c:v>1.0001</c:v>
                </c:pt>
                <c:pt idx="9002">
                  <c:v>2.0001000000000002</c:v>
                </c:pt>
                <c:pt idx="9003">
                  <c:v>1E-4</c:v>
                </c:pt>
                <c:pt idx="9004">
                  <c:v>8.0000999999999998</c:v>
                </c:pt>
                <c:pt idx="9005">
                  <c:v>6.0000999999999998</c:v>
                </c:pt>
                <c:pt idx="9006">
                  <c:v>1.0001</c:v>
                </c:pt>
                <c:pt idx="9007">
                  <c:v>1.0001</c:v>
                </c:pt>
                <c:pt idx="9008">
                  <c:v>1E-4</c:v>
                </c:pt>
                <c:pt idx="9009">
                  <c:v>2.0001000000000002</c:v>
                </c:pt>
                <c:pt idx="9010">
                  <c:v>6.0000999999999998</c:v>
                </c:pt>
                <c:pt idx="9011">
                  <c:v>3.0001000000000002</c:v>
                </c:pt>
                <c:pt idx="9012">
                  <c:v>1E-4</c:v>
                </c:pt>
                <c:pt idx="9013">
                  <c:v>2.0001000000000002</c:v>
                </c:pt>
                <c:pt idx="9014">
                  <c:v>4.0000999999999998</c:v>
                </c:pt>
                <c:pt idx="9015">
                  <c:v>2.0001000000000002</c:v>
                </c:pt>
                <c:pt idx="9016">
                  <c:v>2.0001000000000002</c:v>
                </c:pt>
                <c:pt idx="9017">
                  <c:v>3.0001000000000002</c:v>
                </c:pt>
                <c:pt idx="9018">
                  <c:v>1.0001</c:v>
                </c:pt>
                <c:pt idx="9019">
                  <c:v>3.0001000000000002</c:v>
                </c:pt>
                <c:pt idx="9020">
                  <c:v>2.0001000000000002</c:v>
                </c:pt>
                <c:pt idx="9021">
                  <c:v>5.0000999999999998</c:v>
                </c:pt>
                <c:pt idx="9022">
                  <c:v>2.0001000000000002</c:v>
                </c:pt>
                <c:pt idx="9023">
                  <c:v>5.0000999999999998</c:v>
                </c:pt>
                <c:pt idx="9024">
                  <c:v>1.0001</c:v>
                </c:pt>
                <c:pt idx="9025">
                  <c:v>1E-4</c:v>
                </c:pt>
                <c:pt idx="9026">
                  <c:v>3.0001000000000002</c:v>
                </c:pt>
                <c:pt idx="9027">
                  <c:v>2.0001000000000002</c:v>
                </c:pt>
                <c:pt idx="9028">
                  <c:v>9.0000999999999998</c:v>
                </c:pt>
                <c:pt idx="9029">
                  <c:v>10.0001</c:v>
                </c:pt>
                <c:pt idx="9030">
                  <c:v>15.0001</c:v>
                </c:pt>
                <c:pt idx="9031">
                  <c:v>5.0000999999999998</c:v>
                </c:pt>
                <c:pt idx="9032">
                  <c:v>3.0001000000000002</c:v>
                </c:pt>
                <c:pt idx="9033">
                  <c:v>4.0000999999999998</c:v>
                </c:pt>
                <c:pt idx="9034">
                  <c:v>3.0001000000000002</c:v>
                </c:pt>
                <c:pt idx="9035">
                  <c:v>2.0001000000000002</c:v>
                </c:pt>
                <c:pt idx="9036">
                  <c:v>2.0001000000000002</c:v>
                </c:pt>
                <c:pt idx="9037">
                  <c:v>1.0001</c:v>
                </c:pt>
                <c:pt idx="9038">
                  <c:v>5.0000999999999998</c:v>
                </c:pt>
                <c:pt idx="9039">
                  <c:v>6.0000999999999998</c:v>
                </c:pt>
                <c:pt idx="9040">
                  <c:v>2.0001000000000002</c:v>
                </c:pt>
                <c:pt idx="9041">
                  <c:v>3.0001000000000002</c:v>
                </c:pt>
                <c:pt idx="9042">
                  <c:v>1.0001</c:v>
                </c:pt>
                <c:pt idx="9043">
                  <c:v>1.0001</c:v>
                </c:pt>
                <c:pt idx="9044">
                  <c:v>2.0001000000000002</c:v>
                </c:pt>
                <c:pt idx="9045">
                  <c:v>1E-4</c:v>
                </c:pt>
                <c:pt idx="9046">
                  <c:v>2.0001000000000002</c:v>
                </c:pt>
                <c:pt idx="9047">
                  <c:v>1.0001</c:v>
                </c:pt>
                <c:pt idx="9048">
                  <c:v>6.0000999999999998</c:v>
                </c:pt>
                <c:pt idx="9049">
                  <c:v>2.0001000000000002</c:v>
                </c:pt>
                <c:pt idx="9050">
                  <c:v>3.0001000000000002</c:v>
                </c:pt>
                <c:pt idx="9051">
                  <c:v>3.0001000000000002</c:v>
                </c:pt>
                <c:pt idx="9052">
                  <c:v>6.0000999999999998</c:v>
                </c:pt>
                <c:pt idx="9053">
                  <c:v>6.0000999999999998</c:v>
                </c:pt>
                <c:pt idx="9054">
                  <c:v>1.0001</c:v>
                </c:pt>
                <c:pt idx="9055">
                  <c:v>3.0001000000000002</c:v>
                </c:pt>
                <c:pt idx="9056">
                  <c:v>1.0001</c:v>
                </c:pt>
                <c:pt idx="9057">
                  <c:v>1.0001</c:v>
                </c:pt>
                <c:pt idx="9058">
                  <c:v>1.0001</c:v>
                </c:pt>
                <c:pt idx="9059">
                  <c:v>3.0001000000000002</c:v>
                </c:pt>
                <c:pt idx="9060">
                  <c:v>3.0001000000000002</c:v>
                </c:pt>
                <c:pt idx="9061">
                  <c:v>1.0001</c:v>
                </c:pt>
                <c:pt idx="9062">
                  <c:v>4.0000999999999998</c:v>
                </c:pt>
                <c:pt idx="9063">
                  <c:v>1.0001</c:v>
                </c:pt>
                <c:pt idx="9064">
                  <c:v>1.0001</c:v>
                </c:pt>
                <c:pt idx="9065">
                  <c:v>2.0001000000000002</c:v>
                </c:pt>
                <c:pt idx="9066">
                  <c:v>2.0001000000000002</c:v>
                </c:pt>
                <c:pt idx="9067">
                  <c:v>1E-4</c:v>
                </c:pt>
                <c:pt idx="9068">
                  <c:v>1.0001</c:v>
                </c:pt>
                <c:pt idx="9069">
                  <c:v>1.0001</c:v>
                </c:pt>
                <c:pt idx="9070">
                  <c:v>2.0001000000000002</c:v>
                </c:pt>
                <c:pt idx="9071">
                  <c:v>5.0000999999999998</c:v>
                </c:pt>
                <c:pt idx="9072">
                  <c:v>10.0001</c:v>
                </c:pt>
                <c:pt idx="9073">
                  <c:v>7.0000999999999998</c:v>
                </c:pt>
                <c:pt idx="9074">
                  <c:v>9.0000999999999998</c:v>
                </c:pt>
                <c:pt idx="9075">
                  <c:v>4.0000999999999998</c:v>
                </c:pt>
                <c:pt idx="9076">
                  <c:v>6.0000999999999998</c:v>
                </c:pt>
                <c:pt idx="9077">
                  <c:v>6.0000999999999998</c:v>
                </c:pt>
                <c:pt idx="9078">
                  <c:v>6.0000999999999998</c:v>
                </c:pt>
                <c:pt idx="9079">
                  <c:v>5.0000999999999998</c:v>
                </c:pt>
                <c:pt idx="9080">
                  <c:v>3.0001000000000002</c:v>
                </c:pt>
                <c:pt idx="9081">
                  <c:v>3.0001000000000002</c:v>
                </c:pt>
                <c:pt idx="9082">
                  <c:v>3.0001000000000002</c:v>
                </c:pt>
                <c:pt idx="9083">
                  <c:v>2.0001000000000002</c:v>
                </c:pt>
                <c:pt idx="9084">
                  <c:v>3.0001000000000002</c:v>
                </c:pt>
                <c:pt idx="9085">
                  <c:v>3.0001000000000002</c:v>
                </c:pt>
                <c:pt idx="9086">
                  <c:v>1.0001</c:v>
                </c:pt>
                <c:pt idx="9087">
                  <c:v>3.0001000000000002</c:v>
                </c:pt>
                <c:pt idx="9088">
                  <c:v>3.0001000000000002</c:v>
                </c:pt>
                <c:pt idx="9089">
                  <c:v>2.0001000000000002</c:v>
                </c:pt>
                <c:pt idx="9090">
                  <c:v>1E-4</c:v>
                </c:pt>
                <c:pt idx="9091">
                  <c:v>4.0000999999999998</c:v>
                </c:pt>
                <c:pt idx="9092">
                  <c:v>3.0001000000000002</c:v>
                </c:pt>
                <c:pt idx="9093">
                  <c:v>1.0001</c:v>
                </c:pt>
                <c:pt idx="9094">
                  <c:v>4.0000999999999998</c:v>
                </c:pt>
                <c:pt idx="9095">
                  <c:v>1.0001</c:v>
                </c:pt>
                <c:pt idx="9096">
                  <c:v>2.0001000000000002</c:v>
                </c:pt>
                <c:pt idx="9097">
                  <c:v>1.0001</c:v>
                </c:pt>
                <c:pt idx="9098">
                  <c:v>3.0001000000000002</c:v>
                </c:pt>
                <c:pt idx="9099">
                  <c:v>2.0001000000000002</c:v>
                </c:pt>
                <c:pt idx="9100">
                  <c:v>3.0001000000000002</c:v>
                </c:pt>
                <c:pt idx="9101">
                  <c:v>2.0001000000000002</c:v>
                </c:pt>
                <c:pt idx="9102">
                  <c:v>1.0001</c:v>
                </c:pt>
                <c:pt idx="9103">
                  <c:v>1.0001</c:v>
                </c:pt>
                <c:pt idx="9104">
                  <c:v>1E-4</c:v>
                </c:pt>
                <c:pt idx="9105">
                  <c:v>1.0001</c:v>
                </c:pt>
                <c:pt idx="9106">
                  <c:v>1E-4</c:v>
                </c:pt>
                <c:pt idx="9107">
                  <c:v>1.0001</c:v>
                </c:pt>
                <c:pt idx="9108">
                  <c:v>2.0001000000000002</c:v>
                </c:pt>
                <c:pt idx="9109">
                  <c:v>3.0001000000000002</c:v>
                </c:pt>
                <c:pt idx="9110">
                  <c:v>3.0001000000000002</c:v>
                </c:pt>
                <c:pt idx="9111">
                  <c:v>3.0001000000000002</c:v>
                </c:pt>
                <c:pt idx="9112">
                  <c:v>1E-4</c:v>
                </c:pt>
                <c:pt idx="9113">
                  <c:v>1.0001</c:v>
                </c:pt>
                <c:pt idx="9114">
                  <c:v>4.0000999999999998</c:v>
                </c:pt>
                <c:pt idx="9115">
                  <c:v>4.0000999999999998</c:v>
                </c:pt>
                <c:pt idx="9116">
                  <c:v>14.0001</c:v>
                </c:pt>
                <c:pt idx="9117">
                  <c:v>18.0001</c:v>
                </c:pt>
                <c:pt idx="9118">
                  <c:v>9.0000999999999998</c:v>
                </c:pt>
                <c:pt idx="9119">
                  <c:v>9.0000999999999998</c:v>
                </c:pt>
                <c:pt idx="9120">
                  <c:v>4.0000999999999998</c:v>
                </c:pt>
                <c:pt idx="9121">
                  <c:v>5.0000999999999998</c:v>
                </c:pt>
                <c:pt idx="9122">
                  <c:v>6.0000999999999998</c:v>
                </c:pt>
                <c:pt idx="9123">
                  <c:v>3.0001000000000002</c:v>
                </c:pt>
                <c:pt idx="9124">
                  <c:v>2.0001000000000002</c:v>
                </c:pt>
                <c:pt idx="9125">
                  <c:v>1.0001</c:v>
                </c:pt>
                <c:pt idx="9126">
                  <c:v>2.0001000000000002</c:v>
                </c:pt>
                <c:pt idx="9127">
                  <c:v>2.0001000000000002</c:v>
                </c:pt>
                <c:pt idx="9128">
                  <c:v>1.0001</c:v>
                </c:pt>
                <c:pt idx="9129">
                  <c:v>1E-4</c:v>
                </c:pt>
                <c:pt idx="9130">
                  <c:v>1.0001</c:v>
                </c:pt>
                <c:pt idx="9131">
                  <c:v>1.0001</c:v>
                </c:pt>
                <c:pt idx="9132">
                  <c:v>1.0001</c:v>
                </c:pt>
                <c:pt idx="9133">
                  <c:v>1.0001</c:v>
                </c:pt>
                <c:pt idx="9134">
                  <c:v>1E-4</c:v>
                </c:pt>
                <c:pt idx="9135">
                  <c:v>1.0001</c:v>
                </c:pt>
                <c:pt idx="9136">
                  <c:v>3.0001000000000002</c:v>
                </c:pt>
                <c:pt idx="9137">
                  <c:v>1.0001</c:v>
                </c:pt>
                <c:pt idx="9138">
                  <c:v>2.0001000000000002</c:v>
                </c:pt>
                <c:pt idx="9139">
                  <c:v>2.0001000000000002</c:v>
                </c:pt>
                <c:pt idx="9140">
                  <c:v>1E-4</c:v>
                </c:pt>
                <c:pt idx="9141">
                  <c:v>1E-4</c:v>
                </c:pt>
                <c:pt idx="9142">
                  <c:v>2.0001000000000002</c:v>
                </c:pt>
                <c:pt idx="9143">
                  <c:v>2.0001000000000002</c:v>
                </c:pt>
                <c:pt idx="9144">
                  <c:v>1.0001</c:v>
                </c:pt>
                <c:pt idx="9145">
                  <c:v>1.0001</c:v>
                </c:pt>
                <c:pt idx="9146">
                  <c:v>1.0001</c:v>
                </c:pt>
                <c:pt idx="9147">
                  <c:v>1.0001</c:v>
                </c:pt>
                <c:pt idx="9148">
                  <c:v>3.0001000000000002</c:v>
                </c:pt>
                <c:pt idx="9149">
                  <c:v>1.0001</c:v>
                </c:pt>
                <c:pt idx="9150">
                  <c:v>1E-4</c:v>
                </c:pt>
                <c:pt idx="9151">
                  <c:v>2.0001000000000002</c:v>
                </c:pt>
                <c:pt idx="9152">
                  <c:v>1.0001</c:v>
                </c:pt>
                <c:pt idx="9153">
                  <c:v>1E-4</c:v>
                </c:pt>
                <c:pt idx="9154">
                  <c:v>1E-4</c:v>
                </c:pt>
                <c:pt idx="9155">
                  <c:v>3.0001000000000002</c:v>
                </c:pt>
                <c:pt idx="9156">
                  <c:v>5.0000999999999998</c:v>
                </c:pt>
                <c:pt idx="9157">
                  <c:v>23.0001</c:v>
                </c:pt>
                <c:pt idx="9158">
                  <c:v>55.000100000000003</c:v>
                </c:pt>
                <c:pt idx="9159">
                  <c:v>82.000100000000003</c:v>
                </c:pt>
                <c:pt idx="9160">
                  <c:v>58.000100000000003</c:v>
                </c:pt>
                <c:pt idx="9161">
                  <c:v>47.000100000000003</c:v>
                </c:pt>
                <c:pt idx="9162">
                  <c:v>35.000100000000003</c:v>
                </c:pt>
                <c:pt idx="9163">
                  <c:v>14.0001</c:v>
                </c:pt>
                <c:pt idx="9164">
                  <c:v>14.0001</c:v>
                </c:pt>
                <c:pt idx="9165">
                  <c:v>13.0001</c:v>
                </c:pt>
                <c:pt idx="9166">
                  <c:v>2.0001000000000002</c:v>
                </c:pt>
                <c:pt idx="9167">
                  <c:v>1.0001</c:v>
                </c:pt>
                <c:pt idx="9168">
                  <c:v>4.0000999999999998</c:v>
                </c:pt>
                <c:pt idx="9169">
                  <c:v>4.0000999999999998</c:v>
                </c:pt>
                <c:pt idx="9170">
                  <c:v>1.0001</c:v>
                </c:pt>
                <c:pt idx="9171">
                  <c:v>2.0001000000000002</c:v>
                </c:pt>
                <c:pt idx="9172">
                  <c:v>1.0001</c:v>
                </c:pt>
                <c:pt idx="9173">
                  <c:v>3.0001000000000002</c:v>
                </c:pt>
                <c:pt idx="9174">
                  <c:v>3.0001000000000002</c:v>
                </c:pt>
                <c:pt idx="9175">
                  <c:v>1.0001</c:v>
                </c:pt>
                <c:pt idx="9176">
                  <c:v>1.0001</c:v>
                </c:pt>
                <c:pt idx="9177">
                  <c:v>1E-4</c:v>
                </c:pt>
                <c:pt idx="9178">
                  <c:v>3.0001000000000002</c:v>
                </c:pt>
                <c:pt idx="9179">
                  <c:v>3.0001000000000002</c:v>
                </c:pt>
                <c:pt idx="9180">
                  <c:v>1E-4</c:v>
                </c:pt>
                <c:pt idx="9181">
                  <c:v>2.0001000000000002</c:v>
                </c:pt>
                <c:pt idx="9182">
                  <c:v>1.0001</c:v>
                </c:pt>
                <c:pt idx="9183">
                  <c:v>3.0001000000000002</c:v>
                </c:pt>
                <c:pt idx="9184">
                  <c:v>1E-4</c:v>
                </c:pt>
                <c:pt idx="9185">
                  <c:v>2.0001000000000002</c:v>
                </c:pt>
                <c:pt idx="9186">
                  <c:v>1.0001</c:v>
                </c:pt>
                <c:pt idx="9187">
                  <c:v>1.0001</c:v>
                </c:pt>
                <c:pt idx="9188">
                  <c:v>1E-4</c:v>
                </c:pt>
                <c:pt idx="9189">
                  <c:v>1E-4</c:v>
                </c:pt>
                <c:pt idx="9190">
                  <c:v>1.0001</c:v>
                </c:pt>
                <c:pt idx="9191">
                  <c:v>2.0001000000000002</c:v>
                </c:pt>
                <c:pt idx="9192">
                  <c:v>1E-4</c:v>
                </c:pt>
                <c:pt idx="9193">
                  <c:v>2.0001000000000002</c:v>
                </c:pt>
                <c:pt idx="9194">
                  <c:v>1E-4</c:v>
                </c:pt>
                <c:pt idx="9195">
                  <c:v>3.0001000000000002</c:v>
                </c:pt>
                <c:pt idx="9196">
                  <c:v>2.0001000000000002</c:v>
                </c:pt>
                <c:pt idx="9197">
                  <c:v>1E-4</c:v>
                </c:pt>
                <c:pt idx="9198">
                  <c:v>3.0001000000000002</c:v>
                </c:pt>
                <c:pt idx="9199">
                  <c:v>2.0001000000000002</c:v>
                </c:pt>
                <c:pt idx="9200">
                  <c:v>1.0001</c:v>
                </c:pt>
                <c:pt idx="9201">
                  <c:v>8.0000999999999998</c:v>
                </c:pt>
                <c:pt idx="9202">
                  <c:v>28.0001</c:v>
                </c:pt>
                <c:pt idx="9203">
                  <c:v>58.000100000000003</c:v>
                </c:pt>
                <c:pt idx="9204">
                  <c:v>37.000100000000003</c:v>
                </c:pt>
                <c:pt idx="9205">
                  <c:v>20.0001</c:v>
                </c:pt>
                <c:pt idx="9206">
                  <c:v>7.0000999999999998</c:v>
                </c:pt>
                <c:pt idx="9207">
                  <c:v>13.0001</c:v>
                </c:pt>
                <c:pt idx="9208">
                  <c:v>26.0001</c:v>
                </c:pt>
                <c:pt idx="9209">
                  <c:v>4.0000999999999998</c:v>
                </c:pt>
                <c:pt idx="9210">
                  <c:v>8.0000999999999998</c:v>
                </c:pt>
                <c:pt idx="9211">
                  <c:v>4.0000999999999998</c:v>
                </c:pt>
                <c:pt idx="9212">
                  <c:v>3.0001000000000002</c:v>
                </c:pt>
                <c:pt idx="9213">
                  <c:v>3.0001000000000002</c:v>
                </c:pt>
                <c:pt idx="9214">
                  <c:v>3.0001000000000002</c:v>
                </c:pt>
                <c:pt idx="9215">
                  <c:v>2.0001000000000002</c:v>
                </c:pt>
                <c:pt idx="9216">
                  <c:v>1.0001</c:v>
                </c:pt>
                <c:pt idx="9217">
                  <c:v>2.0001000000000002</c:v>
                </c:pt>
                <c:pt idx="9218">
                  <c:v>1.0001</c:v>
                </c:pt>
                <c:pt idx="9219">
                  <c:v>3.0001000000000002</c:v>
                </c:pt>
                <c:pt idx="9220">
                  <c:v>1.0001</c:v>
                </c:pt>
                <c:pt idx="9221">
                  <c:v>4.0000999999999998</c:v>
                </c:pt>
                <c:pt idx="9222">
                  <c:v>1.0001</c:v>
                </c:pt>
                <c:pt idx="9223">
                  <c:v>3.0001000000000002</c:v>
                </c:pt>
                <c:pt idx="9224">
                  <c:v>1E-4</c:v>
                </c:pt>
                <c:pt idx="9225">
                  <c:v>1E-4</c:v>
                </c:pt>
                <c:pt idx="9226">
                  <c:v>2.0001000000000002</c:v>
                </c:pt>
                <c:pt idx="9227">
                  <c:v>1E-4</c:v>
                </c:pt>
                <c:pt idx="9228">
                  <c:v>1E-4</c:v>
                </c:pt>
                <c:pt idx="9229">
                  <c:v>1.0001</c:v>
                </c:pt>
                <c:pt idx="9230">
                  <c:v>1E-4</c:v>
                </c:pt>
                <c:pt idx="9231">
                  <c:v>2.0001000000000002</c:v>
                </c:pt>
                <c:pt idx="9232">
                  <c:v>2.0001000000000002</c:v>
                </c:pt>
                <c:pt idx="9233">
                  <c:v>1.0001</c:v>
                </c:pt>
                <c:pt idx="9234">
                  <c:v>1E-4</c:v>
                </c:pt>
                <c:pt idx="9235">
                  <c:v>1.0001</c:v>
                </c:pt>
                <c:pt idx="9236">
                  <c:v>1.0001</c:v>
                </c:pt>
                <c:pt idx="9237">
                  <c:v>1E-4</c:v>
                </c:pt>
                <c:pt idx="9238">
                  <c:v>1.0001</c:v>
                </c:pt>
                <c:pt idx="9239">
                  <c:v>1E-4</c:v>
                </c:pt>
                <c:pt idx="9240">
                  <c:v>1.0001</c:v>
                </c:pt>
                <c:pt idx="9241">
                  <c:v>3.0001000000000002</c:v>
                </c:pt>
                <c:pt idx="9242">
                  <c:v>1.0001</c:v>
                </c:pt>
                <c:pt idx="9243">
                  <c:v>15.0001</c:v>
                </c:pt>
                <c:pt idx="9244">
                  <c:v>49.000100000000003</c:v>
                </c:pt>
                <c:pt idx="9245">
                  <c:v>73.000100000000003</c:v>
                </c:pt>
                <c:pt idx="9246">
                  <c:v>85.000100000000003</c:v>
                </c:pt>
                <c:pt idx="9247">
                  <c:v>57.000100000000003</c:v>
                </c:pt>
                <c:pt idx="9248">
                  <c:v>22.0001</c:v>
                </c:pt>
                <c:pt idx="9249">
                  <c:v>13.0001</c:v>
                </c:pt>
                <c:pt idx="9250">
                  <c:v>15.0001</c:v>
                </c:pt>
                <c:pt idx="9251">
                  <c:v>16.0001</c:v>
                </c:pt>
                <c:pt idx="9252">
                  <c:v>11.0001</c:v>
                </c:pt>
                <c:pt idx="9253">
                  <c:v>4.0000999999999998</c:v>
                </c:pt>
                <c:pt idx="9254">
                  <c:v>3.0001000000000002</c:v>
                </c:pt>
                <c:pt idx="9255">
                  <c:v>4.0000999999999998</c:v>
                </c:pt>
                <c:pt idx="9256">
                  <c:v>2.0001000000000002</c:v>
                </c:pt>
                <c:pt idx="9257">
                  <c:v>1E-4</c:v>
                </c:pt>
                <c:pt idx="9258">
                  <c:v>1.0001</c:v>
                </c:pt>
                <c:pt idx="9259">
                  <c:v>1E-4</c:v>
                </c:pt>
                <c:pt idx="9260">
                  <c:v>2.0001000000000002</c:v>
                </c:pt>
                <c:pt idx="9261">
                  <c:v>3.0001000000000002</c:v>
                </c:pt>
                <c:pt idx="9262">
                  <c:v>1E-4</c:v>
                </c:pt>
                <c:pt idx="9263">
                  <c:v>1.0001</c:v>
                </c:pt>
                <c:pt idx="9264">
                  <c:v>1E-4</c:v>
                </c:pt>
                <c:pt idx="9265">
                  <c:v>3.0001000000000002</c:v>
                </c:pt>
                <c:pt idx="9266">
                  <c:v>3.0001000000000002</c:v>
                </c:pt>
                <c:pt idx="9267">
                  <c:v>1E-4</c:v>
                </c:pt>
                <c:pt idx="9268">
                  <c:v>1.0001</c:v>
                </c:pt>
                <c:pt idx="9269">
                  <c:v>1.0001</c:v>
                </c:pt>
                <c:pt idx="9270">
                  <c:v>1.0001</c:v>
                </c:pt>
                <c:pt idx="9271">
                  <c:v>2.0001000000000002</c:v>
                </c:pt>
                <c:pt idx="9272">
                  <c:v>1.0001</c:v>
                </c:pt>
                <c:pt idx="9273">
                  <c:v>2.0001000000000002</c:v>
                </c:pt>
                <c:pt idx="9274">
                  <c:v>1.0001</c:v>
                </c:pt>
                <c:pt idx="9275">
                  <c:v>1E-4</c:v>
                </c:pt>
                <c:pt idx="9276">
                  <c:v>3.0001000000000002</c:v>
                </c:pt>
                <c:pt idx="9277">
                  <c:v>1.0001</c:v>
                </c:pt>
                <c:pt idx="9278">
                  <c:v>2.0001000000000002</c:v>
                </c:pt>
                <c:pt idx="9279">
                  <c:v>1.0001</c:v>
                </c:pt>
                <c:pt idx="9280">
                  <c:v>2.0001000000000002</c:v>
                </c:pt>
                <c:pt idx="9281">
                  <c:v>1E-4</c:v>
                </c:pt>
                <c:pt idx="9282">
                  <c:v>1.0001</c:v>
                </c:pt>
                <c:pt idx="9283">
                  <c:v>1E-4</c:v>
                </c:pt>
                <c:pt idx="9284">
                  <c:v>1.0001</c:v>
                </c:pt>
                <c:pt idx="9285">
                  <c:v>4.0000999999999998</c:v>
                </c:pt>
                <c:pt idx="9286">
                  <c:v>12.0001</c:v>
                </c:pt>
                <c:pt idx="9287">
                  <c:v>29.0001</c:v>
                </c:pt>
                <c:pt idx="9288">
                  <c:v>168.0001</c:v>
                </c:pt>
                <c:pt idx="9289">
                  <c:v>249.0001</c:v>
                </c:pt>
                <c:pt idx="9290">
                  <c:v>102.0001</c:v>
                </c:pt>
                <c:pt idx="9291">
                  <c:v>49.000100000000003</c:v>
                </c:pt>
                <c:pt idx="9292">
                  <c:v>27.0001</c:v>
                </c:pt>
                <c:pt idx="9293">
                  <c:v>28.0001</c:v>
                </c:pt>
                <c:pt idx="9294">
                  <c:v>14.0001</c:v>
                </c:pt>
                <c:pt idx="9295">
                  <c:v>4.0000999999999998</c:v>
                </c:pt>
                <c:pt idx="9296">
                  <c:v>3.0001000000000002</c:v>
                </c:pt>
                <c:pt idx="9297">
                  <c:v>6.0000999999999998</c:v>
                </c:pt>
                <c:pt idx="9298">
                  <c:v>5.0000999999999998</c:v>
                </c:pt>
                <c:pt idx="9299">
                  <c:v>8.0000999999999998</c:v>
                </c:pt>
                <c:pt idx="9300">
                  <c:v>3.0001000000000002</c:v>
                </c:pt>
                <c:pt idx="9301">
                  <c:v>1E-4</c:v>
                </c:pt>
                <c:pt idx="9302">
                  <c:v>1.0001</c:v>
                </c:pt>
                <c:pt idx="9303">
                  <c:v>1E-4</c:v>
                </c:pt>
                <c:pt idx="9304">
                  <c:v>1E-4</c:v>
                </c:pt>
                <c:pt idx="9305">
                  <c:v>1.0001</c:v>
                </c:pt>
                <c:pt idx="9306">
                  <c:v>2.0001000000000002</c:v>
                </c:pt>
                <c:pt idx="9307">
                  <c:v>1.0001</c:v>
                </c:pt>
                <c:pt idx="9308">
                  <c:v>1.0001</c:v>
                </c:pt>
                <c:pt idx="9309">
                  <c:v>1.0001</c:v>
                </c:pt>
                <c:pt idx="9310">
                  <c:v>1.0001</c:v>
                </c:pt>
                <c:pt idx="9311">
                  <c:v>1E-4</c:v>
                </c:pt>
                <c:pt idx="9312">
                  <c:v>1E-4</c:v>
                </c:pt>
                <c:pt idx="9313">
                  <c:v>1E-4</c:v>
                </c:pt>
                <c:pt idx="9314">
                  <c:v>1.0001</c:v>
                </c:pt>
                <c:pt idx="9315">
                  <c:v>1E-4</c:v>
                </c:pt>
                <c:pt idx="9316">
                  <c:v>1E-4</c:v>
                </c:pt>
                <c:pt idx="9317">
                  <c:v>1.0001</c:v>
                </c:pt>
                <c:pt idx="9318">
                  <c:v>3.0001000000000002</c:v>
                </c:pt>
                <c:pt idx="9319">
                  <c:v>2.0001000000000002</c:v>
                </c:pt>
                <c:pt idx="9320">
                  <c:v>1E-4</c:v>
                </c:pt>
                <c:pt idx="9321">
                  <c:v>1.0001</c:v>
                </c:pt>
                <c:pt idx="9322">
                  <c:v>1.0001</c:v>
                </c:pt>
                <c:pt idx="9323">
                  <c:v>1.0001</c:v>
                </c:pt>
                <c:pt idx="9324">
                  <c:v>1E-4</c:v>
                </c:pt>
                <c:pt idx="9325">
                  <c:v>1E-4</c:v>
                </c:pt>
                <c:pt idx="9326">
                  <c:v>2.0001000000000002</c:v>
                </c:pt>
                <c:pt idx="9327">
                  <c:v>2.0001000000000002</c:v>
                </c:pt>
                <c:pt idx="9328">
                  <c:v>1E-4</c:v>
                </c:pt>
                <c:pt idx="9329">
                  <c:v>2.0001000000000002</c:v>
                </c:pt>
                <c:pt idx="9330">
                  <c:v>10.0001</c:v>
                </c:pt>
                <c:pt idx="9331">
                  <c:v>51.000100000000003</c:v>
                </c:pt>
                <c:pt idx="9332">
                  <c:v>53.000100000000003</c:v>
                </c:pt>
                <c:pt idx="9333">
                  <c:v>27.0001</c:v>
                </c:pt>
                <c:pt idx="9334">
                  <c:v>10.0001</c:v>
                </c:pt>
                <c:pt idx="9335">
                  <c:v>9.0000999999999998</c:v>
                </c:pt>
                <c:pt idx="9336">
                  <c:v>8.0000999999999998</c:v>
                </c:pt>
                <c:pt idx="9337">
                  <c:v>8.0000999999999998</c:v>
                </c:pt>
                <c:pt idx="9338">
                  <c:v>5.0000999999999998</c:v>
                </c:pt>
                <c:pt idx="9339">
                  <c:v>4.0000999999999998</c:v>
                </c:pt>
                <c:pt idx="9340">
                  <c:v>3.0001000000000002</c:v>
                </c:pt>
                <c:pt idx="9341">
                  <c:v>5.0000999999999998</c:v>
                </c:pt>
                <c:pt idx="9342">
                  <c:v>3.0001000000000002</c:v>
                </c:pt>
                <c:pt idx="9343">
                  <c:v>2.0001000000000002</c:v>
                </c:pt>
                <c:pt idx="9344">
                  <c:v>4.0000999999999998</c:v>
                </c:pt>
                <c:pt idx="9345">
                  <c:v>2.0001000000000002</c:v>
                </c:pt>
                <c:pt idx="9346">
                  <c:v>2.0001000000000002</c:v>
                </c:pt>
                <c:pt idx="9347">
                  <c:v>1E-4</c:v>
                </c:pt>
                <c:pt idx="9348">
                  <c:v>1.0001</c:v>
                </c:pt>
                <c:pt idx="9349">
                  <c:v>1.0001</c:v>
                </c:pt>
                <c:pt idx="9350">
                  <c:v>2.0001000000000002</c:v>
                </c:pt>
                <c:pt idx="9351">
                  <c:v>1E-4</c:v>
                </c:pt>
                <c:pt idx="9352">
                  <c:v>1.0001</c:v>
                </c:pt>
                <c:pt idx="9353">
                  <c:v>1E-4</c:v>
                </c:pt>
                <c:pt idx="9354">
                  <c:v>1.0001</c:v>
                </c:pt>
                <c:pt idx="9355">
                  <c:v>1E-4</c:v>
                </c:pt>
                <c:pt idx="9356">
                  <c:v>1E-4</c:v>
                </c:pt>
                <c:pt idx="9357">
                  <c:v>1.0001</c:v>
                </c:pt>
                <c:pt idx="9358">
                  <c:v>1.0001</c:v>
                </c:pt>
                <c:pt idx="9359">
                  <c:v>2.0001000000000002</c:v>
                </c:pt>
                <c:pt idx="9360">
                  <c:v>1.0001</c:v>
                </c:pt>
                <c:pt idx="9361">
                  <c:v>2.0001000000000002</c:v>
                </c:pt>
                <c:pt idx="9362">
                  <c:v>1.0001</c:v>
                </c:pt>
                <c:pt idx="9363">
                  <c:v>1.0001</c:v>
                </c:pt>
                <c:pt idx="9364">
                  <c:v>1E-4</c:v>
                </c:pt>
                <c:pt idx="9365">
                  <c:v>1E-4</c:v>
                </c:pt>
                <c:pt idx="9366">
                  <c:v>1E-4</c:v>
                </c:pt>
                <c:pt idx="9367">
                  <c:v>1E-4</c:v>
                </c:pt>
                <c:pt idx="9368">
                  <c:v>1E-4</c:v>
                </c:pt>
                <c:pt idx="9369">
                  <c:v>1E-4</c:v>
                </c:pt>
                <c:pt idx="9370">
                  <c:v>1.0001</c:v>
                </c:pt>
                <c:pt idx="9371">
                  <c:v>2.0001000000000002</c:v>
                </c:pt>
                <c:pt idx="9372">
                  <c:v>4.0000999999999998</c:v>
                </c:pt>
                <c:pt idx="9373">
                  <c:v>24.0001</c:v>
                </c:pt>
                <c:pt idx="9374">
                  <c:v>36.000100000000003</c:v>
                </c:pt>
                <c:pt idx="9375">
                  <c:v>27.0001</c:v>
                </c:pt>
                <c:pt idx="9376">
                  <c:v>34.000100000000003</c:v>
                </c:pt>
                <c:pt idx="9377">
                  <c:v>20.0001</c:v>
                </c:pt>
                <c:pt idx="9378">
                  <c:v>14.0001</c:v>
                </c:pt>
                <c:pt idx="9379">
                  <c:v>7.0000999999999998</c:v>
                </c:pt>
                <c:pt idx="9380">
                  <c:v>4.0000999999999998</c:v>
                </c:pt>
                <c:pt idx="9381">
                  <c:v>7.0000999999999998</c:v>
                </c:pt>
                <c:pt idx="9382">
                  <c:v>7.0000999999999998</c:v>
                </c:pt>
                <c:pt idx="9383">
                  <c:v>7.0000999999999998</c:v>
                </c:pt>
                <c:pt idx="9384">
                  <c:v>4.0000999999999998</c:v>
                </c:pt>
                <c:pt idx="9385">
                  <c:v>1.0001</c:v>
                </c:pt>
                <c:pt idx="9386">
                  <c:v>3.0001000000000002</c:v>
                </c:pt>
                <c:pt idx="9387">
                  <c:v>1.0001</c:v>
                </c:pt>
                <c:pt idx="9388">
                  <c:v>1E-4</c:v>
                </c:pt>
                <c:pt idx="9389">
                  <c:v>1.0001</c:v>
                </c:pt>
                <c:pt idx="9390">
                  <c:v>2.0001000000000002</c:v>
                </c:pt>
                <c:pt idx="9391">
                  <c:v>1.0001</c:v>
                </c:pt>
                <c:pt idx="9392">
                  <c:v>1E-4</c:v>
                </c:pt>
                <c:pt idx="9393">
                  <c:v>1E-4</c:v>
                </c:pt>
                <c:pt idx="9394">
                  <c:v>1E-4</c:v>
                </c:pt>
                <c:pt idx="9395">
                  <c:v>1E-4</c:v>
                </c:pt>
                <c:pt idx="9396">
                  <c:v>1E-4</c:v>
                </c:pt>
                <c:pt idx="9397">
                  <c:v>1E-4</c:v>
                </c:pt>
                <c:pt idx="9398">
                  <c:v>2.0001000000000002</c:v>
                </c:pt>
                <c:pt idx="9399">
                  <c:v>1E-4</c:v>
                </c:pt>
                <c:pt idx="9400">
                  <c:v>1E-4</c:v>
                </c:pt>
                <c:pt idx="9401">
                  <c:v>1E-4</c:v>
                </c:pt>
                <c:pt idx="9402">
                  <c:v>2.0001000000000002</c:v>
                </c:pt>
                <c:pt idx="9403">
                  <c:v>1.0001</c:v>
                </c:pt>
                <c:pt idx="9404">
                  <c:v>1E-4</c:v>
                </c:pt>
                <c:pt idx="9405">
                  <c:v>2.0001000000000002</c:v>
                </c:pt>
                <c:pt idx="9406">
                  <c:v>1.0001</c:v>
                </c:pt>
                <c:pt idx="9407">
                  <c:v>1.0001</c:v>
                </c:pt>
                <c:pt idx="9408">
                  <c:v>1.0001</c:v>
                </c:pt>
                <c:pt idx="9409">
                  <c:v>1E-4</c:v>
                </c:pt>
                <c:pt idx="9410">
                  <c:v>1.0001</c:v>
                </c:pt>
                <c:pt idx="9411">
                  <c:v>2.0001000000000002</c:v>
                </c:pt>
                <c:pt idx="9412">
                  <c:v>1.0001</c:v>
                </c:pt>
                <c:pt idx="9413">
                  <c:v>1.0001</c:v>
                </c:pt>
                <c:pt idx="9414">
                  <c:v>1.0001</c:v>
                </c:pt>
                <c:pt idx="9415">
                  <c:v>6.0000999999999998</c:v>
                </c:pt>
                <c:pt idx="9416">
                  <c:v>14.0001</c:v>
                </c:pt>
                <c:pt idx="9417">
                  <c:v>18.0001</c:v>
                </c:pt>
                <c:pt idx="9418">
                  <c:v>17.0001</c:v>
                </c:pt>
                <c:pt idx="9419">
                  <c:v>8.0000999999999998</c:v>
                </c:pt>
                <c:pt idx="9420">
                  <c:v>12.0001</c:v>
                </c:pt>
                <c:pt idx="9421">
                  <c:v>3.0001000000000002</c:v>
                </c:pt>
                <c:pt idx="9422">
                  <c:v>6.0000999999999998</c:v>
                </c:pt>
                <c:pt idx="9423">
                  <c:v>7.0000999999999998</c:v>
                </c:pt>
                <c:pt idx="9424">
                  <c:v>4.0000999999999998</c:v>
                </c:pt>
                <c:pt idx="9425">
                  <c:v>6.0000999999999998</c:v>
                </c:pt>
                <c:pt idx="9426">
                  <c:v>1.0001</c:v>
                </c:pt>
                <c:pt idx="9427">
                  <c:v>2.0001000000000002</c:v>
                </c:pt>
                <c:pt idx="9428">
                  <c:v>1E-4</c:v>
                </c:pt>
                <c:pt idx="9429">
                  <c:v>3.0001000000000002</c:v>
                </c:pt>
                <c:pt idx="9430">
                  <c:v>2.0001000000000002</c:v>
                </c:pt>
                <c:pt idx="9431">
                  <c:v>1E-4</c:v>
                </c:pt>
                <c:pt idx="9432">
                  <c:v>1E-4</c:v>
                </c:pt>
                <c:pt idx="9433">
                  <c:v>1E-4</c:v>
                </c:pt>
                <c:pt idx="9434">
                  <c:v>1E-4</c:v>
                </c:pt>
                <c:pt idx="9435">
                  <c:v>1E-4</c:v>
                </c:pt>
                <c:pt idx="9436">
                  <c:v>1E-4</c:v>
                </c:pt>
                <c:pt idx="9437">
                  <c:v>1E-4</c:v>
                </c:pt>
                <c:pt idx="9438">
                  <c:v>1.0001</c:v>
                </c:pt>
                <c:pt idx="9439">
                  <c:v>1.0001</c:v>
                </c:pt>
                <c:pt idx="9440">
                  <c:v>1.0001</c:v>
                </c:pt>
                <c:pt idx="9441">
                  <c:v>1E-4</c:v>
                </c:pt>
                <c:pt idx="9442">
                  <c:v>1.0001</c:v>
                </c:pt>
                <c:pt idx="9443">
                  <c:v>1.0001</c:v>
                </c:pt>
                <c:pt idx="9444">
                  <c:v>1.0001</c:v>
                </c:pt>
                <c:pt idx="9445">
                  <c:v>1.0001</c:v>
                </c:pt>
                <c:pt idx="9446">
                  <c:v>2.0001000000000002</c:v>
                </c:pt>
                <c:pt idx="9447">
                  <c:v>1.0001</c:v>
                </c:pt>
                <c:pt idx="9448">
                  <c:v>1.0001</c:v>
                </c:pt>
                <c:pt idx="9449">
                  <c:v>1.0001</c:v>
                </c:pt>
                <c:pt idx="9450">
                  <c:v>1.0001</c:v>
                </c:pt>
                <c:pt idx="9451">
                  <c:v>1.0001</c:v>
                </c:pt>
                <c:pt idx="9452">
                  <c:v>1.0001</c:v>
                </c:pt>
                <c:pt idx="9453">
                  <c:v>2.0001000000000002</c:v>
                </c:pt>
                <c:pt idx="9454">
                  <c:v>1.0001</c:v>
                </c:pt>
                <c:pt idx="9455">
                  <c:v>1.0001</c:v>
                </c:pt>
                <c:pt idx="9456">
                  <c:v>3.0001000000000002</c:v>
                </c:pt>
                <c:pt idx="9457">
                  <c:v>5.0000999999999998</c:v>
                </c:pt>
                <c:pt idx="9458">
                  <c:v>28.0001</c:v>
                </c:pt>
                <c:pt idx="9459">
                  <c:v>64.000100000000003</c:v>
                </c:pt>
                <c:pt idx="9460">
                  <c:v>204.0001</c:v>
                </c:pt>
                <c:pt idx="9461">
                  <c:v>217.0001</c:v>
                </c:pt>
                <c:pt idx="9462">
                  <c:v>100.0001</c:v>
                </c:pt>
                <c:pt idx="9463">
                  <c:v>54.000100000000003</c:v>
                </c:pt>
                <c:pt idx="9464">
                  <c:v>39.000100000000003</c:v>
                </c:pt>
                <c:pt idx="9465">
                  <c:v>29.0001</c:v>
                </c:pt>
                <c:pt idx="9466">
                  <c:v>16.0001</c:v>
                </c:pt>
                <c:pt idx="9467">
                  <c:v>16.0001</c:v>
                </c:pt>
                <c:pt idx="9468">
                  <c:v>2.0001000000000002</c:v>
                </c:pt>
                <c:pt idx="9469">
                  <c:v>3.0001000000000002</c:v>
                </c:pt>
                <c:pt idx="9470">
                  <c:v>3.0001000000000002</c:v>
                </c:pt>
                <c:pt idx="9471">
                  <c:v>4.0000999999999998</c:v>
                </c:pt>
                <c:pt idx="9472">
                  <c:v>2.0001000000000002</c:v>
                </c:pt>
                <c:pt idx="9473">
                  <c:v>1E-4</c:v>
                </c:pt>
                <c:pt idx="9474">
                  <c:v>2.0001000000000002</c:v>
                </c:pt>
                <c:pt idx="9475">
                  <c:v>1.0001</c:v>
                </c:pt>
                <c:pt idx="9476">
                  <c:v>1E-4</c:v>
                </c:pt>
                <c:pt idx="9477">
                  <c:v>1E-4</c:v>
                </c:pt>
                <c:pt idx="9478">
                  <c:v>1E-4</c:v>
                </c:pt>
                <c:pt idx="9479">
                  <c:v>2.0001000000000002</c:v>
                </c:pt>
                <c:pt idx="9480">
                  <c:v>1E-4</c:v>
                </c:pt>
                <c:pt idx="9481">
                  <c:v>1.0001</c:v>
                </c:pt>
                <c:pt idx="9482">
                  <c:v>1.0001</c:v>
                </c:pt>
                <c:pt idx="9483">
                  <c:v>1.0001</c:v>
                </c:pt>
                <c:pt idx="9484">
                  <c:v>2.0001000000000002</c:v>
                </c:pt>
                <c:pt idx="9485">
                  <c:v>1.0001</c:v>
                </c:pt>
                <c:pt idx="9486">
                  <c:v>1.0001</c:v>
                </c:pt>
                <c:pt idx="9487">
                  <c:v>2.0001000000000002</c:v>
                </c:pt>
                <c:pt idx="9488">
                  <c:v>2.0001000000000002</c:v>
                </c:pt>
                <c:pt idx="9489">
                  <c:v>1E-4</c:v>
                </c:pt>
                <c:pt idx="9490">
                  <c:v>1.0001</c:v>
                </c:pt>
                <c:pt idx="9491">
                  <c:v>2.0001000000000002</c:v>
                </c:pt>
                <c:pt idx="9492">
                  <c:v>2.0001000000000002</c:v>
                </c:pt>
                <c:pt idx="9493">
                  <c:v>1.0001</c:v>
                </c:pt>
                <c:pt idx="9494">
                  <c:v>1.0001</c:v>
                </c:pt>
                <c:pt idx="9495">
                  <c:v>1.0001</c:v>
                </c:pt>
                <c:pt idx="9496">
                  <c:v>2.0001000000000002</c:v>
                </c:pt>
                <c:pt idx="9497">
                  <c:v>10.0001</c:v>
                </c:pt>
                <c:pt idx="9498">
                  <c:v>48.000100000000003</c:v>
                </c:pt>
                <c:pt idx="9499">
                  <c:v>190.0001</c:v>
                </c:pt>
                <c:pt idx="9500">
                  <c:v>791.00009999999997</c:v>
                </c:pt>
                <c:pt idx="9501">
                  <c:v>2566.0001000000002</c:v>
                </c:pt>
                <c:pt idx="9502">
                  <c:v>2944.0001000000002</c:v>
                </c:pt>
                <c:pt idx="9503">
                  <c:v>1378.0001</c:v>
                </c:pt>
                <c:pt idx="9504">
                  <c:v>761.00009999999997</c:v>
                </c:pt>
                <c:pt idx="9505">
                  <c:v>473.00009999999997</c:v>
                </c:pt>
                <c:pt idx="9506">
                  <c:v>277.00009999999997</c:v>
                </c:pt>
                <c:pt idx="9507">
                  <c:v>154.0001</c:v>
                </c:pt>
                <c:pt idx="9508">
                  <c:v>100.0001</c:v>
                </c:pt>
                <c:pt idx="9509">
                  <c:v>68.000100000000003</c:v>
                </c:pt>
                <c:pt idx="9510">
                  <c:v>45.000100000000003</c:v>
                </c:pt>
                <c:pt idx="9511">
                  <c:v>29.0001</c:v>
                </c:pt>
                <c:pt idx="9512">
                  <c:v>16.0001</c:v>
                </c:pt>
                <c:pt idx="9513">
                  <c:v>19.0001</c:v>
                </c:pt>
                <c:pt idx="9514">
                  <c:v>1.0001</c:v>
                </c:pt>
                <c:pt idx="9515">
                  <c:v>1.0001</c:v>
                </c:pt>
                <c:pt idx="9516">
                  <c:v>1.0001</c:v>
                </c:pt>
                <c:pt idx="9517">
                  <c:v>2.0001000000000002</c:v>
                </c:pt>
                <c:pt idx="9518">
                  <c:v>2.0001000000000002</c:v>
                </c:pt>
                <c:pt idx="9519">
                  <c:v>3.0001000000000002</c:v>
                </c:pt>
                <c:pt idx="9520">
                  <c:v>1.0001</c:v>
                </c:pt>
                <c:pt idx="9521">
                  <c:v>1E-4</c:v>
                </c:pt>
                <c:pt idx="9522">
                  <c:v>2.0001000000000002</c:v>
                </c:pt>
                <c:pt idx="9523">
                  <c:v>3.0001000000000002</c:v>
                </c:pt>
                <c:pt idx="9524">
                  <c:v>1E-4</c:v>
                </c:pt>
                <c:pt idx="9525">
                  <c:v>2.0001000000000002</c:v>
                </c:pt>
                <c:pt idx="9526">
                  <c:v>1E-4</c:v>
                </c:pt>
                <c:pt idx="9527">
                  <c:v>1E-4</c:v>
                </c:pt>
                <c:pt idx="9528">
                  <c:v>4.0000999999999998</c:v>
                </c:pt>
                <c:pt idx="9529">
                  <c:v>3.0001000000000002</c:v>
                </c:pt>
                <c:pt idx="9530">
                  <c:v>1.0001</c:v>
                </c:pt>
                <c:pt idx="9531">
                  <c:v>3.0001000000000002</c:v>
                </c:pt>
                <c:pt idx="9532">
                  <c:v>4.0000999999999998</c:v>
                </c:pt>
                <c:pt idx="9533">
                  <c:v>1.0001</c:v>
                </c:pt>
                <c:pt idx="9534">
                  <c:v>1E-4</c:v>
                </c:pt>
                <c:pt idx="9535">
                  <c:v>1E-4</c:v>
                </c:pt>
                <c:pt idx="9536">
                  <c:v>3.0001000000000002</c:v>
                </c:pt>
                <c:pt idx="9537">
                  <c:v>1.0001</c:v>
                </c:pt>
                <c:pt idx="9538">
                  <c:v>1E-4</c:v>
                </c:pt>
                <c:pt idx="9539">
                  <c:v>4.0000999999999998</c:v>
                </c:pt>
                <c:pt idx="9540">
                  <c:v>4.0000999999999998</c:v>
                </c:pt>
                <c:pt idx="9541">
                  <c:v>11.0001</c:v>
                </c:pt>
                <c:pt idx="9542">
                  <c:v>28.0001</c:v>
                </c:pt>
                <c:pt idx="9543">
                  <c:v>68.000100000000003</c:v>
                </c:pt>
                <c:pt idx="9544">
                  <c:v>59.000100000000003</c:v>
                </c:pt>
                <c:pt idx="9545">
                  <c:v>36.000100000000003</c:v>
                </c:pt>
                <c:pt idx="9546">
                  <c:v>23.0001</c:v>
                </c:pt>
                <c:pt idx="9547">
                  <c:v>18.0001</c:v>
                </c:pt>
                <c:pt idx="9548">
                  <c:v>15.0001</c:v>
                </c:pt>
                <c:pt idx="9549">
                  <c:v>8.0000999999999998</c:v>
                </c:pt>
                <c:pt idx="9550">
                  <c:v>6.0000999999999998</c:v>
                </c:pt>
                <c:pt idx="9551">
                  <c:v>2.0001000000000002</c:v>
                </c:pt>
                <c:pt idx="9552">
                  <c:v>8.0000999999999998</c:v>
                </c:pt>
                <c:pt idx="9553">
                  <c:v>2.0001000000000002</c:v>
                </c:pt>
                <c:pt idx="9554">
                  <c:v>1E-4</c:v>
                </c:pt>
                <c:pt idx="9555">
                  <c:v>1.0001</c:v>
                </c:pt>
                <c:pt idx="9556">
                  <c:v>1.0001</c:v>
                </c:pt>
                <c:pt idx="9557">
                  <c:v>2.0001000000000002</c:v>
                </c:pt>
                <c:pt idx="9558">
                  <c:v>1E-4</c:v>
                </c:pt>
                <c:pt idx="9559">
                  <c:v>1E-4</c:v>
                </c:pt>
                <c:pt idx="9560">
                  <c:v>2.0001000000000002</c:v>
                </c:pt>
                <c:pt idx="9561">
                  <c:v>1.0001</c:v>
                </c:pt>
                <c:pt idx="9562">
                  <c:v>3.0001000000000002</c:v>
                </c:pt>
                <c:pt idx="9563">
                  <c:v>1.0001</c:v>
                </c:pt>
                <c:pt idx="9564">
                  <c:v>1.0001</c:v>
                </c:pt>
                <c:pt idx="9565">
                  <c:v>1E-4</c:v>
                </c:pt>
                <c:pt idx="9566">
                  <c:v>2.0001000000000002</c:v>
                </c:pt>
                <c:pt idx="9567">
                  <c:v>1.0001</c:v>
                </c:pt>
                <c:pt idx="9568">
                  <c:v>1E-4</c:v>
                </c:pt>
                <c:pt idx="9569">
                  <c:v>1.0001</c:v>
                </c:pt>
                <c:pt idx="9570">
                  <c:v>1.0001</c:v>
                </c:pt>
                <c:pt idx="9571">
                  <c:v>1E-4</c:v>
                </c:pt>
                <c:pt idx="9572">
                  <c:v>1E-4</c:v>
                </c:pt>
                <c:pt idx="9573">
                  <c:v>1.0001</c:v>
                </c:pt>
                <c:pt idx="9574">
                  <c:v>1.0001</c:v>
                </c:pt>
                <c:pt idx="9575">
                  <c:v>1E-4</c:v>
                </c:pt>
                <c:pt idx="9576">
                  <c:v>1.0001</c:v>
                </c:pt>
                <c:pt idx="9577">
                  <c:v>1.0001</c:v>
                </c:pt>
                <c:pt idx="9578">
                  <c:v>1.0001</c:v>
                </c:pt>
                <c:pt idx="9579">
                  <c:v>2.0001000000000002</c:v>
                </c:pt>
                <c:pt idx="9580">
                  <c:v>1.0001</c:v>
                </c:pt>
                <c:pt idx="9581">
                  <c:v>6.0000999999999998</c:v>
                </c:pt>
                <c:pt idx="9582">
                  <c:v>48.000100000000003</c:v>
                </c:pt>
                <c:pt idx="9583">
                  <c:v>149.0001</c:v>
                </c:pt>
                <c:pt idx="9584">
                  <c:v>449.00009999999997</c:v>
                </c:pt>
                <c:pt idx="9585">
                  <c:v>1146.0001</c:v>
                </c:pt>
                <c:pt idx="9586">
                  <c:v>923.00009999999997</c:v>
                </c:pt>
                <c:pt idx="9587">
                  <c:v>406.00009999999997</c:v>
                </c:pt>
                <c:pt idx="9588">
                  <c:v>248.0001</c:v>
                </c:pt>
                <c:pt idx="9589">
                  <c:v>148.0001</c:v>
                </c:pt>
                <c:pt idx="9590">
                  <c:v>66.000100000000003</c:v>
                </c:pt>
                <c:pt idx="9591">
                  <c:v>53.000100000000003</c:v>
                </c:pt>
                <c:pt idx="9592">
                  <c:v>38.000100000000003</c:v>
                </c:pt>
                <c:pt idx="9593">
                  <c:v>28.0001</c:v>
                </c:pt>
                <c:pt idx="9594">
                  <c:v>15.0001</c:v>
                </c:pt>
                <c:pt idx="9595">
                  <c:v>9.0000999999999998</c:v>
                </c:pt>
                <c:pt idx="9596">
                  <c:v>8.0000999999999998</c:v>
                </c:pt>
                <c:pt idx="9597">
                  <c:v>4.0000999999999998</c:v>
                </c:pt>
                <c:pt idx="9598">
                  <c:v>1E-4</c:v>
                </c:pt>
                <c:pt idx="9599">
                  <c:v>1.0001</c:v>
                </c:pt>
                <c:pt idx="9600">
                  <c:v>2.0001000000000002</c:v>
                </c:pt>
                <c:pt idx="9601">
                  <c:v>2.0001000000000002</c:v>
                </c:pt>
                <c:pt idx="9602">
                  <c:v>2.0001000000000002</c:v>
                </c:pt>
                <c:pt idx="9603">
                  <c:v>2.0001000000000002</c:v>
                </c:pt>
                <c:pt idx="9604">
                  <c:v>1.0001</c:v>
                </c:pt>
                <c:pt idx="9605">
                  <c:v>3.0001000000000002</c:v>
                </c:pt>
                <c:pt idx="9606">
                  <c:v>1.0001</c:v>
                </c:pt>
                <c:pt idx="9607">
                  <c:v>1E-4</c:v>
                </c:pt>
                <c:pt idx="9608">
                  <c:v>1E-4</c:v>
                </c:pt>
                <c:pt idx="9609">
                  <c:v>1E-4</c:v>
                </c:pt>
                <c:pt idx="9610">
                  <c:v>2.0001000000000002</c:v>
                </c:pt>
                <c:pt idx="9611">
                  <c:v>1E-4</c:v>
                </c:pt>
                <c:pt idx="9612">
                  <c:v>2.0001000000000002</c:v>
                </c:pt>
                <c:pt idx="9613">
                  <c:v>3.0001000000000002</c:v>
                </c:pt>
                <c:pt idx="9614">
                  <c:v>1.0001</c:v>
                </c:pt>
                <c:pt idx="9615">
                  <c:v>3.0001000000000002</c:v>
                </c:pt>
                <c:pt idx="9616">
                  <c:v>1E-4</c:v>
                </c:pt>
                <c:pt idx="9617">
                  <c:v>1E-4</c:v>
                </c:pt>
                <c:pt idx="9618">
                  <c:v>1E-4</c:v>
                </c:pt>
                <c:pt idx="9619">
                  <c:v>4.0000999999999998</c:v>
                </c:pt>
                <c:pt idx="9620">
                  <c:v>1E-4</c:v>
                </c:pt>
                <c:pt idx="9621">
                  <c:v>1E-4</c:v>
                </c:pt>
                <c:pt idx="9622">
                  <c:v>2.0001000000000002</c:v>
                </c:pt>
                <c:pt idx="9623">
                  <c:v>3.0001000000000002</c:v>
                </c:pt>
                <c:pt idx="9624">
                  <c:v>20.0001</c:v>
                </c:pt>
                <c:pt idx="9625">
                  <c:v>27.0001</c:v>
                </c:pt>
                <c:pt idx="9626">
                  <c:v>36.000100000000003</c:v>
                </c:pt>
                <c:pt idx="9627">
                  <c:v>42.000100000000003</c:v>
                </c:pt>
                <c:pt idx="9628">
                  <c:v>24.0001</c:v>
                </c:pt>
                <c:pt idx="9629">
                  <c:v>19.0001</c:v>
                </c:pt>
                <c:pt idx="9630">
                  <c:v>13.0001</c:v>
                </c:pt>
                <c:pt idx="9631">
                  <c:v>9.0000999999999998</c:v>
                </c:pt>
                <c:pt idx="9632">
                  <c:v>2.0001000000000002</c:v>
                </c:pt>
                <c:pt idx="9633">
                  <c:v>9.0000999999999998</c:v>
                </c:pt>
                <c:pt idx="9634">
                  <c:v>3.0001000000000002</c:v>
                </c:pt>
                <c:pt idx="9635">
                  <c:v>3.0001000000000002</c:v>
                </c:pt>
                <c:pt idx="9636">
                  <c:v>3.0001000000000002</c:v>
                </c:pt>
                <c:pt idx="9637">
                  <c:v>1E-4</c:v>
                </c:pt>
                <c:pt idx="9638">
                  <c:v>1.0001</c:v>
                </c:pt>
                <c:pt idx="9639">
                  <c:v>1.0001</c:v>
                </c:pt>
                <c:pt idx="9640">
                  <c:v>1E-4</c:v>
                </c:pt>
                <c:pt idx="9641">
                  <c:v>1E-4</c:v>
                </c:pt>
                <c:pt idx="9642">
                  <c:v>1E-4</c:v>
                </c:pt>
                <c:pt idx="9643">
                  <c:v>3.0001000000000002</c:v>
                </c:pt>
                <c:pt idx="9644">
                  <c:v>1.0001</c:v>
                </c:pt>
                <c:pt idx="9645">
                  <c:v>1.0001</c:v>
                </c:pt>
                <c:pt idx="9646">
                  <c:v>1E-4</c:v>
                </c:pt>
                <c:pt idx="9647">
                  <c:v>1E-4</c:v>
                </c:pt>
                <c:pt idx="9648">
                  <c:v>1.0001</c:v>
                </c:pt>
                <c:pt idx="9649">
                  <c:v>1.0001</c:v>
                </c:pt>
                <c:pt idx="9650">
                  <c:v>1.0001</c:v>
                </c:pt>
                <c:pt idx="9651">
                  <c:v>1.0001</c:v>
                </c:pt>
                <c:pt idx="9652">
                  <c:v>1.0001</c:v>
                </c:pt>
                <c:pt idx="9653">
                  <c:v>1E-4</c:v>
                </c:pt>
                <c:pt idx="9654">
                  <c:v>2.0001000000000002</c:v>
                </c:pt>
                <c:pt idx="9655">
                  <c:v>1.0001</c:v>
                </c:pt>
                <c:pt idx="9656">
                  <c:v>2.0001000000000002</c:v>
                </c:pt>
                <c:pt idx="9657">
                  <c:v>1E-4</c:v>
                </c:pt>
                <c:pt idx="9658">
                  <c:v>2.0001000000000002</c:v>
                </c:pt>
                <c:pt idx="9659">
                  <c:v>2.0001000000000002</c:v>
                </c:pt>
                <c:pt idx="9660">
                  <c:v>1E-4</c:v>
                </c:pt>
                <c:pt idx="9661">
                  <c:v>1.0001</c:v>
                </c:pt>
                <c:pt idx="9662">
                  <c:v>3.0001000000000002</c:v>
                </c:pt>
                <c:pt idx="9663">
                  <c:v>12.0001</c:v>
                </c:pt>
                <c:pt idx="9664">
                  <c:v>14.0001</c:v>
                </c:pt>
                <c:pt idx="9665">
                  <c:v>77.000100000000003</c:v>
                </c:pt>
                <c:pt idx="9666">
                  <c:v>262.00009999999997</c:v>
                </c:pt>
                <c:pt idx="9667">
                  <c:v>970.00009999999997</c:v>
                </c:pt>
                <c:pt idx="9668">
                  <c:v>2425.0001000000002</c:v>
                </c:pt>
                <c:pt idx="9669">
                  <c:v>2066.0001000000002</c:v>
                </c:pt>
                <c:pt idx="9670">
                  <c:v>822.00009999999997</c:v>
                </c:pt>
                <c:pt idx="9671">
                  <c:v>558.00009999999997</c:v>
                </c:pt>
                <c:pt idx="9672">
                  <c:v>331.00009999999997</c:v>
                </c:pt>
                <c:pt idx="9673">
                  <c:v>173.0001</c:v>
                </c:pt>
                <c:pt idx="9674">
                  <c:v>102.0001</c:v>
                </c:pt>
                <c:pt idx="9675">
                  <c:v>66.000100000000003</c:v>
                </c:pt>
                <c:pt idx="9676">
                  <c:v>54.000100000000003</c:v>
                </c:pt>
                <c:pt idx="9677">
                  <c:v>31.0001</c:v>
                </c:pt>
                <c:pt idx="9678">
                  <c:v>32.000100000000003</c:v>
                </c:pt>
                <c:pt idx="9679">
                  <c:v>12.0001</c:v>
                </c:pt>
                <c:pt idx="9680">
                  <c:v>9.0000999999999998</c:v>
                </c:pt>
                <c:pt idx="9681">
                  <c:v>3.0001000000000002</c:v>
                </c:pt>
                <c:pt idx="9682">
                  <c:v>1.0001</c:v>
                </c:pt>
                <c:pt idx="9683">
                  <c:v>2.0001000000000002</c:v>
                </c:pt>
                <c:pt idx="9684">
                  <c:v>3.0001000000000002</c:v>
                </c:pt>
                <c:pt idx="9685">
                  <c:v>1.0001</c:v>
                </c:pt>
                <c:pt idx="9686">
                  <c:v>1E-4</c:v>
                </c:pt>
                <c:pt idx="9687">
                  <c:v>2.0001000000000002</c:v>
                </c:pt>
                <c:pt idx="9688">
                  <c:v>1.0001</c:v>
                </c:pt>
                <c:pt idx="9689">
                  <c:v>1E-4</c:v>
                </c:pt>
                <c:pt idx="9690">
                  <c:v>1.0001</c:v>
                </c:pt>
                <c:pt idx="9691">
                  <c:v>1.0001</c:v>
                </c:pt>
                <c:pt idx="9692">
                  <c:v>1.0001</c:v>
                </c:pt>
                <c:pt idx="9693">
                  <c:v>1.0001</c:v>
                </c:pt>
                <c:pt idx="9694">
                  <c:v>1E-4</c:v>
                </c:pt>
                <c:pt idx="9695">
                  <c:v>3.0001000000000002</c:v>
                </c:pt>
                <c:pt idx="9696">
                  <c:v>1.0001</c:v>
                </c:pt>
                <c:pt idx="9697">
                  <c:v>1E-4</c:v>
                </c:pt>
                <c:pt idx="9698">
                  <c:v>2.0001000000000002</c:v>
                </c:pt>
                <c:pt idx="9699">
                  <c:v>2.0001000000000002</c:v>
                </c:pt>
                <c:pt idx="9700">
                  <c:v>1.0001</c:v>
                </c:pt>
                <c:pt idx="9701">
                  <c:v>1.0001</c:v>
                </c:pt>
                <c:pt idx="9702">
                  <c:v>2.0001000000000002</c:v>
                </c:pt>
                <c:pt idx="9703">
                  <c:v>5.0000999999999998</c:v>
                </c:pt>
                <c:pt idx="9704">
                  <c:v>13.0001</c:v>
                </c:pt>
                <c:pt idx="9705">
                  <c:v>53.000100000000003</c:v>
                </c:pt>
                <c:pt idx="9706">
                  <c:v>114.0001</c:v>
                </c:pt>
                <c:pt idx="9707">
                  <c:v>252.0001</c:v>
                </c:pt>
                <c:pt idx="9708">
                  <c:v>276.00009999999997</c:v>
                </c:pt>
                <c:pt idx="9709">
                  <c:v>373.00009999999997</c:v>
                </c:pt>
                <c:pt idx="9710">
                  <c:v>297.00009999999997</c:v>
                </c:pt>
                <c:pt idx="9711">
                  <c:v>217.0001</c:v>
                </c:pt>
                <c:pt idx="9712">
                  <c:v>140.0001</c:v>
                </c:pt>
                <c:pt idx="9713">
                  <c:v>83.000100000000003</c:v>
                </c:pt>
                <c:pt idx="9714">
                  <c:v>55.000100000000003</c:v>
                </c:pt>
                <c:pt idx="9715">
                  <c:v>45.000100000000003</c:v>
                </c:pt>
                <c:pt idx="9716">
                  <c:v>23.0001</c:v>
                </c:pt>
                <c:pt idx="9717">
                  <c:v>13.0001</c:v>
                </c:pt>
                <c:pt idx="9718">
                  <c:v>17.0001</c:v>
                </c:pt>
                <c:pt idx="9719">
                  <c:v>7.0000999999999998</c:v>
                </c:pt>
                <c:pt idx="9720">
                  <c:v>6.0000999999999998</c:v>
                </c:pt>
                <c:pt idx="9721">
                  <c:v>1.0001</c:v>
                </c:pt>
                <c:pt idx="9722">
                  <c:v>1E-4</c:v>
                </c:pt>
                <c:pt idx="9723">
                  <c:v>5.0000999999999998</c:v>
                </c:pt>
                <c:pt idx="9724">
                  <c:v>1E-4</c:v>
                </c:pt>
                <c:pt idx="9725">
                  <c:v>1E-4</c:v>
                </c:pt>
                <c:pt idx="9726">
                  <c:v>3.0001000000000002</c:v>
                </c:pt>
                <c:pt idx="9727">
                  <c:v>1.0001</c:v>
                </c:pt>
                <c:pt idx="9728">
                  <c:v>1E-4</c:v>
                </c:pt>
                <c:pt idx="9729">
                  <c:v>1E-4</c:v>
                </c:pt>
                <c:pt idx="9730">
                  <c:v>1.0001</c:v>
                </c:pt>
                <c:pt idx="9731">
                  <c:v>1.0001</c:v>
                </c:pt>
                <c:pt idx="9732">
                  <c:v>1E-4</c:v>
                </c:pt>
                <c:pt idx="9733">
                  <c:v>2.0001000000000002</c:v>
                </c:pt>
                <c:pt idx="9734">
                  <c:v>1E-4</c:v>
                </c:pt>
                <c:pt idx="9735">
                  <c:v>1E-4</c:v>
                </c:pt>
                <c:pt idx="9736">
                  <c:v>2.0001000000000002</c:v>
                </c:pt>
                <c:pt idx="9737">
                  <c:v>2.0001000000000002</c:v>
                </c:pt>
                <c:pt idx="9738">
                  <c:v>1E-4</c:v>
                </c:pt>
                <c:pt idx="9739">
                  <c:v>1.0001</c:v>
                </c:pt>
                <c:pt idx="9740">
                  <c:v>1.0001</c:v>
                </c:pt>
                <c:pt idx="9741">
                  <c:v>1E-4</c:v>
                </c:pt>
                <c:pt idx="9742">
                  <c:v>1E-4</c:v>
                </c:pt>
                <c:pt idx="9743">
                  <c:v>1E-4</c:v>
                </c:pt>
                <c:pt idx="9744">
                  <c:v>1.0001</c:v>
                </c:pt>
                <c:pt idx="9745">
                  <c:v>1.0001</c:v>
                </c:pt>
                <c:pt idx="9746">
                  <c:v>1E-4</c:v>
                </c:pt>
                <c:pt idx="9747">
                  <c:v>4.0000999999999998</c:v>
                </c:pt>
                <c:pt idx="9748">
                  <c:v>8.0000999999999998</c:v>
                </c:pt>
                <c:pt idx="9749">
                  <c:v>16.0001</c:v>
                </c:pt>
                <c:pt idx="9750">
                  <c:v>12.0001</c:v>
                </c:pt>
                <c:pt idx="9751">
                  <c:v>16.0001</c:v>
                </c:pt>
                <c:pt idx="9752">
                  <c:v>6.0000999999999998</c:v>
                </c:pt>
                <c:pt idx="9753">
                  <c:v>9.0000999999999998</c:v>
                </c:pt>
                <c:pt idx="9754">
                  <c:v>13.0001</c:v>
                </c:pt>
                <c:pt idx="9755">
                  <c:v>5.0000999999999998</c:v>
                </c:pt>
                <c:pt idx="9756">
                  <c:v>5.0000999999999998</c:v>
                </c:pt>
                <c:pt idx="9757">
                  <c:v>1.0001</c:v>
                </c:pt>
                <c:pt idx="9758">
                  <c:v>6.0000999999999998</c:v>
                </c:pt>
                <c:pt idx="9759">
                  <c:v>1.0001</c:v>
                </c:pt>
                <c:pt idx="9760">
                  <c:v>1E-4</c:v>
                </c:pt>
                <c:pt idx="9761">
                  <c:v>1.0001</c:v>
                </c:pt>
                <c:pt idx="9762">
                  <c:v>1E-4</c:v>
                </c:pt>
                <c:pt idx="9763">
                  <c:v>2.0001000000000002</c:v>
                </c:pt>
                <c:pt idx="9764">
                  <c:v>1.0001</c:v>
                </c:pt>
                <c:pt idx="9765">
                  <c:v>1.0001</c:v>
                </c:pt>
                <c:pt idx="9766">
                  <c:v>2.0001000000000002</c:v>
                </c:pt>
                <c:pt idx="9767">
                  <c:v>2.0001000000000002</c:v>
                </c:pt>
                <c:pt idx="9768">
                  <c:v>1E-4</c:v>
                </c:pt>
                <c:pt idx="9769">
                  <c:v>1.0001</c:v>
                </c:pt>
                <c:pt idx="9770">
                  <c:v>1.0001</c:v>
                </c:pt>
                <c:pt idx="9771">
                  <c:v>1E-4</c:v>
                </c:pt>
                <c:pt idx="9772">
                  <c:v>1E-4</c:v>
                </c:pt>
                <c:pt idx="9773">
                  <c:v>1E-4</c:v>
                </c:pt>
                <c:pt idx="9774">
                  <c:v>1E-4</c:v>
                </c:pt>
                <c:pt idx="9775">
                  <c:v>2.0001000000000002</c:v>
                </c:pt>
                <c:pt idx="9776">
                  <c:v>1.0001</c:v>
                </c:pt>
                <c:pt idx="9777">
                  <c:v>1E-4</c:v>
                </c:pt>
                <c:pt idx="9778">
                  <c:v>1E-4</c:v>
                </c:pt>
                <c:pt idx="9779">
                  <c:v>1E-4</c:v>
                </c:pt>
                <c:pt idx="9780">
                  <c:v>1.0001</c:v>
                </c:pt>
                <c:pt idx="9781">
                  <c:v>3.0001000000000002</c:v>
                </c:pt>
                <c:pt idx="9782">
                  <c:v>1E-4</c:v>
                </c:pt>
                <c:pt idx="9783">
                  <c:v>1.0001</c:v>
                </c:pt>
                <c:pt idx="9784">
                  <c:v>1.0001</c:v>
                </c:pt>
                <c:pt idx="9785">
                  <c:v>1.0001</c:v>
                </c:pt>
                <c:pt idx="9786">
                  <c:v>13.0001</c:v>
                </c:pt>
                <c:pt idx="9787">
                  <c:v>44.000100000000003</c:v>
                </c:pt>
                <c:pt idx="9788">
                  <c:v>141.0001</c:v>
                </c:pt>
                <c:pt idx="9789">
                  <c:v>257.00009999999997</c:v>
                </c:pt>
                <c:pt idx="9790">
                  <c:v>195.0001</c:v>
                </c:pt>
                <c:pt idx="9791">
                  <c:v>112.0001</c:v>
                </c:pt>
                <c:pt idx="9792">
                  <c:v>69.000100000000003</c:v>
                </c:pt>
                <c:pt idx="9793">
                  <c:v>48.000100000000003</c:v>
                </c:pt>
                <c:pt idx="9794">
                  <c:v>41.000100000000003</c:v>
                </c:pt>
                <c:pt idx="9795">
                  <c:v>21.0001</c:v>
                </c:pt>
                <c:pt idx="9796">
                  <c:v>24.0001</c:v>
                </c:pt>
                <c:pt idx="9797">
                  <c:v>9.0000999999999998</c:v>
                </c:pt>
                <c:pt idx="9798">
                  <c:v>8.0000999999999998</c:v>
                </c:pt>
                <c:pt idx="9799">
                  <c:v>3.0001000000000002</c:v>
                </c:pt>
                <c:pt idx="9800">
                  <c:v>2.0001000000000002</c:v>
                </c:pt>
                <c:pt idx="9801">
                  <c:v>1.0001</c:v>
                </c:pt>
                <c:pt idx="9802">
                  <c:v>1.0001</c:v>
                </c:pt>
                <c:pt idx="9803">
                  <c:v>1.0001</c:v>
                </c:pt>
                <c:pt idx="9804">
                  <c:v>1.0001</c:v>
                </c:pt>
                <c:pt idx="9805">
                  <c:v>1E-4</c:v>
                </c:pt>
                <c:pt idx="9806">
                  <c:v>1E-4</c:v>
                </c:pt>
                <c:pt idx="9807">
                  <c:v>1E-4</c:v>
                </c:pt>
                <c:pt idx="9808">
                  <c:v>1E-4</c:v>
                </c:pt>
                <c:pt idx="9809">
                  <c:v>3.0001000000000002</c:v>
                </c:pt>
                <c:pt idx="9810">
                  <c:v>1E-4</c:v>
                </c:pt>
                <c:pt idx="9811">
                  <c:v>3.0001000000000002</c:v>
                </c:pt>
                <c:pt idx="9812">
                  <c:v>1E-4</c:v>
                </c:pt>
                <c:pt idx="9813">
                  <c:v>1E-4</c:v>
                </c:pt>
                <c:pt idx="9814">
                  <c:v>1E-4</c:v>
                </c:pt>
                <c:pt idx="9815">
                  <c:v>1.0001</c:v>
                </c:pt>
                <c:pt idx="9816">
                  <c:v>1E-4</c:v>
                </c:pt>
                <c:pt idx="9817">
                  <c:v>1E-4</c:v>
                </c:pt>
                <c:pt idx="9818">
                  <c:v>1E-4</c:v>
                </c:pt>
                <c:pt idx="9819">
                  <c:v>1E-4</c:v>
                </c:pt>
                <c:pt idx="9820">
                  <c:v>1E-4</c:v>
                </c:pt>
                <c:pt idx="9821">
                  <c:v>1.0001</c:v>
                </c:pt>
                <c:pt idx="9822">
                  <c:v>1E-4</c:v>
                </c:pt>
                <c:pt idx="9823">
                  <c:v>1E-4</c:v>
                </c:pt>
                <c:pt idx="9824">
                  <c:v>1E-4</c:v>
                </c:pt>
                <c:pt idx="9825">
                  <c:v>3.0001000000000002</c:v>
                </c:pt>
                <c:pt idx="9826">
                  <c:v>1E-4</c:v>
                </c:pt>
                <c:pt idx="9827">
                  <c:v>2.0001000000000002</c:v>
                </c:pt>
                <c:pt idx="9828">
                  <c:v>4.0000999999999998</c:v>
                </c:pt>
                <c:pt idx="9829">
                  <c:v>13.0001</c:v>
                </c:pt>
                <c:pt idx="9830">
                  <c:v>11.0001</c:v>
                </c:pt>
                <c:pt idx="9831">
                  <c:v>17.0001</c:v>
                </c:pt>
                <c:pt idx="9832">
                  <c:v>11.0001</c:v>
                </c:pt>
                <c:pt idx="9833">
                  <c:v>5.0000999999999998</c:v>
                </c:pt>
                <c:pt idx="9834">
                  <c:v>8.0000999999999998</c:v>
                </c:pt>
                <c:pt idx="9835">
                  <c:v>4.0000999999999998</c:v>
                </c:pt>
                <c:pt idx="9836">
                  <c:v>2.0001000000000002</c:v>
                </c:pt>
                <c:pt idx="9837">
                  <c:v>11.0001</c:v>
                </c:pt>
                <c:pt idx="9838">
                  <c:v>2.0001000000000002</c:v>
                </c:pt>
                <c:pt idx="9839">
                  <c:v>1E-4</c:v>
                </c:pt>
                <c:pt idx="9840">
                  <c:v>6.0000999999999998</c:v>
                </c:pt>
                <c:pt idx="9841">
                  <c:v>1.0001</c:v>
                </c:pt>
                <c:pt idx="9842">
                  <c:v>1E-4</c:v>
                </c:pt>
                <c:pt idx="9843">
                  <c:v>1.0001</c:v>
                </c:pt>
                <c:pt idx="9844">
                  <c:v>1.0001</c:v>
                </c:pt>
                <c:pt idx="9845">
                  <c:v>2.0001000000000002</c:v>
                </c:pt>
                <c:pt idx="9846">
                  <c:v>1E-4</c:v>
                </c:pt>
                <c:pt idx="9847">
                  <c:v>1E-4</c:v>
                </c:pt>
                <c:pt idx="9848">
                  <c:v>1.0001</c:v>
                </c:pt>
                <c:pt idx="9849">
                  <c:v>1E-4</c:v>
                </c:pt>
                <c:pt idx="9850">
                  <c:v>1E-4</c:v>
                </c:pt>
                <c:pt idx="9851">
                  <c:v>1E-4</c:v>
                </c:pt>
                <c:pt idx="9852">
                  <c:v>1E-4</c:v>
                </c:pt>
                <c:pt idx="9853">
                  <c:v>1E-4</c:v>
                </c:pt>
                <c:pt idx="9854">
                  <c:v>1E-4</c:v>
                </c:pt>
                <c:pt idx="9855">
                  <c:v>1.0001</c:v>
                </c:pt>
                <c:pt idx="9856">
                  <c:v>1E-4</c:v>
                </c:pt>
                <c:pt idx="9857">
                  <c:v>1E-4</c:v>
                </c:pt>
                <c:pt idx="9858">
                  <c:v>1E-4</c:v>
                </c:pt>
                <c:pt idx="9859">
                  <c:v>3.0001000000000002</c:v>
                </c:pt>
                <c:pt idx="9860">
                  <c:v>1E-4</c:v>
                </c:pt>
                <c:pt idx="9861">
                  <c:v>1E-4</c:v>
                </c:pt>
                <c:pt idx="9862">
                  <c:v>2.0001000000000002</c:v>
                </c:pt>
                <c:pt idx="9863">
                  <c:v>1E-4</c:v>
                </c:pt>
                <c:pt idx="9864">
                  <c:v>1.0001</c:v>
                </c:pt>
                <c:pt idx="9865">
                  <c:v>1E-4</c:v>
                </c:pt>
                <c:pt idx="9866">
                  <c:v>1E-4</c:v>
                </c:pt>
                <c:pt idx="9867">
                  <c:v>1E-4</c:v>
                </c:pt>
                <c:pt idx="9868">
                  <c:v>12.0001</c:v>
                </c:pt>
                <c:pt idx="9869">
                  <c:v>24.0001</c:v>
                </c:pt>
                <c:pt idx="9870">
                  <c:v>86.000100000000003</c:v>
                </c:pt>
                <c:pt idx="9871">
                  <c:v>94.000100000000003</c:v>
                </c:pt>
                <c:pt idx="9872">
                  <c:v>93.000100000000003</c:v>
                </c:pt>
                <c:pt idx="9873">
                  <c:v>57.000100000000003</c:v>
                </c:pt>
                <c:pt idx="9874">
                  <c:v>27.0001</c:v>
                </c:pt>
                <c:pt idx="9875">
                  <c:v>13.0001</c:v>
                </c:pt>
                <c:pt idx="9876">
                  <c:v>8.0000999999999998</c:v>
                </c:pt>
                <c:pt idx="9877">
                  <c:v>12.0001</c:v>
                </c:pt>
                <c:pt idx="9878">
                  <c:v>8.0000999999999998</c:v>
                </c:pt>
                <c:pt idx="9879">
                  <c:v>1.0001</c:v>
                </c:pt>
                <c:pt idx="9880">
                  <c:v>1E-4</c:v>
                </c:pt>
                <c:pt idx="9881">
                  <c:v>3.0001000000000002</c:v>
                </c:pt>
                <c:pt idx="9882">
                  <c:v>3.0001000000000002</c:v>
                </c:pt>
                <c:pt idx="9883">
                  <c:v>3.0001000000000002</c:v>
                </c:pt>
                <c:pt idx="9884">
                  <c:v>1E-4</c:v>
                </c:pt>
                <c:pt idx="9885">
                  <c:v>1.0001</c:v>
                </c:pt>
                <c:pt idx="9886">
                  <c:v>1.0001</c:v>
                </c:pt>
                <c:pt idx="9887">
                  <c:v>1E-4</c:v>
                </c:pt>
                <c:pt idx="9888">
                  <c:v>1.0001</c:v>
                </c:pt>
                <c:pt idx="9889">
                  <c:v>1.0001</c:v>
                </c:pt>
                <c:pt idx="9890">
                  <c:v>1E-4</c:v>
                </c:pt>
                <c:pt idx="9891">
                  <c:v>1E-4</c:v>
                </c:pt>
                <c:pt idx="9892">
                  <c:v>1E-4</c:v>
                </c:pt>
                <c:pt idx="9893">
                  <c:v>1E-4</c:v>
                </c:pt>
                <c:pt idx="9894">
                  <c:v>1.0001</c:v>
                </c:pt>
                <c:pt idx="9895">
                  <c:v>2.0001000000000002</c:v>
                </c:pt>
                <c:pt idx="9896">
                  <c:v>1.0001</c:v>
                </c:pt>
                <c:pt idx="9897">
                  <c:v>1.0001</c:v>
                </c:pt>
                <c:pt idx="9898">
                  <c:v>1.0001</c:v>
                </c:pt>
                <c:pt idx="9899">
                  <c:v>1E-4</c:v>
                </c:pt>
                <c:pt idx="9900">
                  <c:v>1E-4</c:v>
                </c:pt>
                <c:pt idx="9901">
                  <c:v>1.0001</c:v>
                </c:pt>
                <c:pt idx="9902">
                  <c:v>1E-4</c:v>
                </c:pt>
                <c:pt idx="9903">
                  <c:v>1.0001</c:v>
                </c:pt>
                <c:pt idx="9904">
                  <c:v>1.0001</c:v>
                </c:pt>
                <c:pt idx="9905">
                  <c:v>1E-4</c:v>
                </c:pt>
                <c:pt idx="9906">
                  <c:v>1E-4</c:v>
                </c:pt>
                <c:pt idx="9907">
                  <c:v>1E-4</c:v>
                </c:pt>
                <c:pt idx="9908">
                  <c:v>1.0001</c:v>
                </c:pt>
                <c:pt idx="9909">
                  <c:v>2.0001000000000002</c:v>
                </c:pt>
                <c:pt idx="9910">
                  <c:v>6.0000999999999998</c:v>
                </c:pt>
                <c:pt idx="9911">
                  <c:v>13.0001</c:v>
                </c:pt>
                <c:pt idx="9912">
                  <c:v>20.0001</c:v>
                </c:pt>
                <c:pt idx="9913">
                  <c:v>23.0001</c:v>
                </c:pt>
                <c:pt idx="9914">
                  <c:v>12.0001</c:v>
                </c:pt>
                <c:pt idx="9915">
                  <c:v>6.0000999999999998</c:v>
                </c:pt>
                <c:pt idx="9916">
                  <c:v>4.0000999999999998</c:v>
                </c:pt>
                <c:pt idx="9917">
                  <c:v>4.0000999999999998</c:v>
                </c:pt>
                <c:pt idx="9918">
                  <c:v>5.0000999999999998</c:v>
                </c:pt>
                <c:pt idx="9919">
                  <c:v>2.0001000000000002</c:v>
                </c:pt>
                <c:pt idx="9920">
                  <c:v>3.0001000000000002</c:v>
                </c:pt>
                <c:pt idx="9921">
                  <c:v>1.0001</c:v>
                </c:pt>
                <c:pt idx="9922">
                  <c:v>1E-4</c:v>
                </c:pt>
                <c:pt idx="9923">
                  <c:v>2.0001000000000002</c:v>
                </c:pt>
                <c:pt idx="9924">
                  <c:v>2.0001000000000002</c:v>
                </c:pt>
                <c:pt idx="9925">
                  <c:v>1E-4</c:v>
                </c:pt>
                <c:pt idx="9926">
                  <c:v>3.0001000000000002</c:v>
                </c:pt>
                <c:pt idx="9927">
                  <c:v>1E-4</c:v>
                </c:pt>
                <c:pt idx="9928">
                  <c:v>1E-4</c:v>
                </c:pt>
                <c:pt idx="9929">
                  <c:v>1E-4</c:v>
                </c:pt>
                <c:pt idx="9930">
                  <c:v>1.0001</c:v>
                </c:pt>
                <c:pt idx="9931">
                  <c:v>1E-4</c:v>
                </c:pt>
                <c:pt idx="9932">
                  <c:v>1E-4</c:v>
                </c:pt>
                <c:pt idx="9933">
                  <c:v>1.0001</c:v>
                </c:pt>
                <c:pt idx="9934">
                  <c:v>1E-4</c:v>
                </c:pt>
                <c:pt idx="9935">
                  <c:v>1.0001</c:v>
                </c:pt>
                <c:pt idx="9936">
                  <c:v>1.0001</c:v>
                </c:pt>
                <c:pt idx="9937">
                  <c:v>1.0001</c:v>
                </c:pt>
                <c:pt idx="9938">
                  <c:v>1E-4</c:v>
                </c:pt>
                <c:pt idx="9939">
                  <c:v>1.0001</c:v>
                </c:pt>
                <c:pt idx="9940">
                  <c:v>1.0001</c:v>
                </c:pt>
                <c:pt idx="9941">
                  <c:v>1E-4</c:v>
                </c:pt>
                <c:pt idx="9942">
                  <c:v>1.0001</c:v>
                </c:pt>
                <c:pt idx="9943">
                  <c:v>1E-4</c:v>
                </c:pt>
                <c:pt idx="9944">
                  <c:v>1.0001</c:v>
                </c:pt>
                <c:pt idx="9945">
                  <c:v>1E-4</c:v>
                </c:pt>
                <c:pt idx="9946">
                  <c:v>1.0001</c:v>
                </c:pt>
                <c:pt idx="9947">
                  <c:v>1E-4</c:v>
                </c:pt>
                <c:pt idx="9948">
                  <c:v>1E-4</c:v>
                </c:pt>
                <c:pt idx="9949">
                  <c:v>1.0001</c:v>
                </c:pt>
                <c:pt idx="9950">
                  <c:v>1E-4</c:v>
                </c:pt>
                <c:pt idx="9951">
                  <c:v>6.0000999999999998</c:v>
                </c:pt>
                <c:pt idx="9952">
                  <c:v>45.000100000000003</c:v>
                </c:pt>
                <c:pt idx="9953">
                  <c:v>76.000100000000003</c:v>
                </c:pt>
                <c:pt idx="9954">
                  <c:v>47.000100000000003</c:v>
                </c:pt>
                <c:pt idx="9955">
                  <c:v>17.0001</c:v>
                </c:pt>
                <c:pt idx="9956">
                  <c:v>7.0000999999999998</c:v>
                </c:pt>
                <c:pt idx="9957">
                  <c:v>5.0000999999999998</c:v>
                </c:pt>
                <c:pt idx="9958">
                  <c:v>2.0001000000000002</c:v>
                </c:pt>
                <c:pt idx="9959">
                  <c:v>4.0000999999999998</c:v>
                </c:pt>
                <c:pt idx="9960">
                  <c:v>1E-4</c:v>
                </c:pt>
                <c:pt idx="9961">
                  <c:v>1.0001</c:v>
                </c:pt>
                <c:pt idx="9962">
                  <c:v>2.0001000000000002</c:v>
                </c:pt>
                <c:pt idx="9963">
                  <c:v>1E-4</c:v>
                </c:pt>
                <c:pt idx="9964">
                  <c:v>1.0001</c:v>
                </c:pt>
                <c:pt idx="9965">
                  <c:v>1E-4</c:v>
                </c:pt>
                <c:pt idx="9966">
                  <c:v>1E-4</c:v>
                </c:pt>
                <c:pt idx="9967">
                  <c:v>1E-4</c:v>
                </c:pt>
                <c:pt idx="9968">
                  <c:v>1E-4</c:v>
                </c:pt>
                <c:pt idx="9969">
                  <c:v>1.0001</c:v>
                </c:pt>
                <c:pt idx="9970">
                  <c:v>1.0001</c:v>
                </c:pt>
                <c:pt idx="9971">
                  <c:v>1E-4</c:v>
                </c:pt>
                <c:pt idx="9972">
                  <c:v>1E-4</c:v>
                </c:pt>
                <c:pt idx="9973">
                  <c:v>1E-4</c:v>
                </c:pt>
                <c:pt idx="9974">
                  <c:v>1E-4</c:v>
                </c:pt>
                <c:pt idx="9975">
                  <c:v>1E-4</c:v>
                </c:pt>
                <c:pt idx="9976">
                  <c:v>1E-4</c:v>
                </c:pt>
                <c:pt idx="9977">
                  <c:v>3.0001000000000002</c:v>
                </c:pt>
                <c:pt idx="9978">
                  <c:v>2.0001000000000002</c:v>
                </c:pt>
                <c:pt idx="9979">
                  <c:v>1E-4</c:v>
                </c:pt>
                <c:pt idx="9980">
                  <c:v>1E-4</c:v>
                </c:pt>
                <c:pt idx="9981">
                  <c:v>3.0001000000000002</c:v>
                </c:pt>
                <c:pt idx="9982">
                  <c:v>1E-4</c:v>
                </c:pt>
                <c:pt idx="9983">
                  <c:v>1E-4</c:v>
                </c:pt>
                <c:pt idx="9984">
                  <c:v>1.0001</c:v>
                </c:pt>
                <c:pt idx="9985">
                  <c:v>1E-4</c:v>
                </c:pt>
                <c:pt idx="9986">
                  <c:v>1E-4</c:v>
                </c:pt>
                <c:pt idx="9987">
                  <c:v>1E-4</c:v>
                </c:pt>
                <c:pt idx="9988">
                  <c:v>1.0001</c:v>
                </c:pt>
                <c:pt idx="9989">
                  <c:v>1.0001</c:v>
                </c:pt>
                <c:pt idx="9990">
                  <c:v>1E-4</c:v>
                </c:pt>
                <c:pt idx="9991">
                  <c:v>1.0001</c:v>
                </c:pt>
                <c:pt idx="9992">
                  <c:v>12.0001</c:v>
                </c:pt>
                <c:pt idx="9993">
                  <c:v>23.0001</c:v>
                </c:pt>
                <c:pt idx="9994">
                  <c:v>27.0001</c:v>
                </c:pt>
                <c:pt idx="9995">
                  <c:v>15.0001</c:v>
                </c:pt>
                <c:pt idx="9996">
                  <c:v>4.0000999999999998</c:v>
                </c:pt>
                <c:pt idx="9997">
                  <c:v>2.0001000000000002</c:v>
                </c:pt>
                <c:pt idx="9998">
                  <c:v>5.0000999999999998</c:v>
                </c:pt>
                <c:pt idx="9999">
                  <c:v>5.0000999999999998</c:v>
                </c:pt>
                <c:pt idx="10000">
                  <c:v>1E-4</c:v>
                </c:pt>
                <c:pt idx="10001">
                  <c:v>1.0001</c:v>
                </c:pt>
                <c:pt idx="10002">
                  <c:v>1E-4</c:v>
                </c:pt>
                <c:pt idx="10003">
                  <c:v>1.0001</c:v>
                </c:pt>
                <c:pt idx="10004">
                  <c:v>1E-4</c:v>
                </c:pt>
                <c:pt idx="10005">
                  <c:v>2.0001000000000002</c:v>
                </c:pt>
                <c:pt idx="10006">
                  <c:v>1E-4</c:v>
                </c:pt>
                <c:pt idx="10007">
                  <c:v>1.0001</c:v>
                </c:pt>
                <c:pt idx="10008">
                  <c:v>1E-4</c:v>
                </c:pt>
                <c:pt idx="10009">
                  <c:v>1E-4</c:v>
                </c:pt>
                <c:pt idx="10010">
                  <c:v>1E-4</c:v>
                </c:pt>
                <c:pt idx="10011">
                  <c:v>1.0001</c:v>
                </c:pt>
                <c:pt idx="10012">
                  <c:v>1E-4</c:v>
                </c:pt>
                <c:pt idx="10013">
                  <c:v>1E-4</c:v>
                </c:pt>
                <c:pt idx="10014">
                  <c:v>1E-4</c:v>
                </c:pt>
                <c:pt idx="10015">
                  <c:v>1E-4</c:v>
                </c:pt>
                <c:pt idx="10016">
                  <c:v>1E-4</c:v>
                </c:pt>
                <c:pt idx="10017">
                  <c:v>1.0001</c:v>
                </c:pt>
                <c:pt idx="10018">
                  <c:v>1.0001</c:v>
                </c:pt>
                <c:pt idx="10019">
                  <c:v>1E-4</c:v>
                </c:pt>
                <c:pt idx="10020">
                  <c:v>1.0001</c:v>
                </c:pt>
                <c:pt idx="10021">
                  <c:v>1.0001</c:v>
                </c:pt>
                <c:pt idx="10022">
                  <c:v>1E-4</c:v>
                </c:pt>
                <c:pt idx="10023">
                  <c:v>1E-4</c:v>
                </c:pt>
                <c:pt idx="10024">
                  <c:v>1.0001</c:v>
                </c:pt>
                <c:pt idx="10025">
                  <c:v>1E-4</c:v>
                </c:pt>
                <c:pt idx="10026">
                  <c:v>1E-4</c:v>
                </c:pt>
                <c:pt idx="10027">
                  <c:v>1E-4</c:v>
                </c:pt>
                <c:pt idx="10028">
                  <c:v>1E-4</c:v>
                </c:pt>
                <c:pt idx="10029">
                  <c:v>1E-4</c:v>
                </c:pt>
                <c:pt idx="10030">
                  <c:v>1.0001</c:v>
                </c:pt>
                <c:pt idx="10031">
                  <c:v>1.0001</c:v>
                </c:pt>
                <c:pt idx="10032">
                  <c:v>8.0000999999999998</c:v>
                </c:pt>
                <c:pt idx="10033">
                  <c:v>14.0001</c:v>
                </c:pt>
                <c:pt idx="10034">
                  <c:v>13.0001</c:v>
                </c:pt>
                <c:pt idx="10035">
                  <c:v>4.0000999999999998</c:v>
                </c:pt>
                <c:pt idx="10036">
                  <c:v>7.0000999999999998</c:v>
                </c:pt>
                <c:pt idx="10037">
                  <c:v>3.0001000000000002</c:v>
                </c:pt>
                <c:pt idx="10038">
                  <c:v>2.0001000000000002</c:v>
                </c:pt>
                <c:pt idx="10039">
                  <c:v>3.0001000000000002</c:v>
                </c:pt>
                <c:pt idx="10040">
                  <c:v>1.0001</c:v>
                </c:pt>
                <c:pt idx="10041">
                  <c:v>1.0001</c:v>
                </c:pt>
                <c:pt idx="10042">
                  <c:v>2.0001000000000002</c:v>
                </c:pt>
                <c:pt idx="10043">
                  <c:v>2.0001000000000002</c:v>
                </c:pt>
                <c:pt idx="10044">
                  <c:v>1.0001</c:v>
                </c:pt>
                <c:pt idx="10045">
                  <c:v>1E-4</c:v>
                </c:pt>
                <c:pt idx="10046">
                  <c:v>1E-4</c:v>
                </c:pt>
                <c:pt idx="10047">
                  <c:v>1E-4</c:v>
                </c:pt>
                <c:pt idx="10048">
                  <c:v>1E-4</c:v>
                </c:pt>
                <c:pt idx="10049">
                  <c:v>1.0001</c:v>
                </c:pt>
                <c:pt idx="10050">
                  <c:v>1E-4</c:v>
                </c:pt>
                <c:pt idx="10051">
                  <c:v>1E-4</c:v>
                </c:pt>
                <c:pt idx="10052">
                  <c:v>1E-4</c:v>
                </c:pt>
                <c:pt idx="10053">
                  <c:v>1E-4</c:v>
                </c:pt>
                <c:pt idx="10054">
                  <c:v>1.0001</c:v>
                </c:pt>
                <c:pt idx="10055">
                  <c:v>1E-4</c:v>
                </c:pt>
                <c:pt idx="10056">
                  <c:v>1E-4</c:v>
                </c:pt>
                <c:pt idx="10057">
                  <c:v>1E-4</c:v>
                </c:pt>
                <c:pt idx="10058">
                  <c:v>1E-4</c:v>
                </c:pt>
                <c:pt idx="10059">
                  <c:v>1E-4</c:v>
                </c:pt>
                <c:pt idx="10060">
                  <c:v>1E-4</c:v>
                </c:pt>
                <c:pt idx="10061">
                  <c:v>1E-4</c:v>
                </c:pt>
                <c:pt idx="10062">
                  <c:v>1E-4</c:v>
                </c:pt>
                <c:pt idx="10063">
                  <c:v>1E-4</c:v>
                </c:pt>
                <c:pt idx="10064">
                  <c:v>1E-4</c:v>
                </c:pt>
                <c:pt idx="10065">
                  <c:v>2.0001000000000002</c:v>
                </c:pt>
                <c:pt idx="10066">
                  <c:v>1E-4</c:v>
                </c:pt>
                <c:pt idx="10067">
                  <c:v>1.0001</c:v>
                </c:pt>
                <c:pt idx="10068">
                  <c:v>1.0001</c:v>
                </c:pt>
                <c:pt idx="10069">
                  <c:v>1E-4</c:v>
                </c:pt>
                <c:pt idx="10070">
                  <c:v>1.0001</c:v>
                </c:pt>
                <c:pt idx="10071">
                  <c:v>2.0001000000000002</c:v>
                </c:pt>
                <c:pt idx="10072">
                  <c:v>1.0001</c:v>
                </c:pt>
                <c:pt idx="10073">
                  <c:v>2.0001000000000002</c:v>
                </c:pt>
                <c:pt idx="10074">
                  <c:v>4.0000999999999998</c:v>
                </c:pt>
                <c:pt idx="10075">
                  <c:v>1.0001</c:v>
                </c:pt>
                <c:pt idx="10076">
                  <c:v>2.0001000000000002</c:v>
                </c:pt>
                <c:pt idx="10077">
                  <c:v>3.0001000000000002</c:v>
                </c:pt>
                <c:pt idx="10078">
                  <c:v>1E-4</c:v>
                </c:pt>
                <c:pt idx="10079">
                  <c:v>1.0001</c:v>
                </c:pt>
                <c:pt idx="10080">
                  <c:v>2.0001000000000002</c:v>
                </c:pt>
                <c:pt idx="10081">
                  <c:v>1E-4</c:v>
                </c:pt>
                <c:pt idx="10082">
                  <c:v>1E-4</c:v>
                </c:pt>
                <c:pt idx="10083">
                  <c:v>2.0001000000000002</c:v>
                </c:pt>
                <c:pt idx="10084">
                  <c:v>2.0001000000000002</c:v>
                </c:pt>
                <c:pt idx="10085">
                  <c:v>5.0000999999999998</c:v>
                </c:pt>
                <c:pt idx="10086">
                  <c:v>1E-4</c:v>
                </c:pt>
                <c:pt idx="10087">
                  <c:v>1E-4</c:v>
                </c:pt>
                <c:pt idx="10088">
                  <c:v>1E-4</c:v>
                </c:pt>
                <c:pt idx="10089">
                  <c:v>1E-4</c:v>
                </c:pt>
                <c:pt idx="10090">
                  <c:v>1E-4</c:v>
                </c:pt>
                <c:pt idx="10091">
                  <c:v>1E-4</c:v>
                </c:pt>
                <c:pt idx="10092">
                  <c:v>1E-4</c:v>
                </c:pt>
                <c:pt idx="10093">
                  <c:v>1.0001</c:v>
                </c:pt>
                <c:pt idx="10094">
                  <c:v>1E-4</c:v>
                </c:pt>
                <c:pt idx="10095">
                  <c:v>1E-4</c:v>
                </c:pt>
                <c:pt idx="10096">
                  <c:v>1E-4</c:v>
                </c:pt>
                <c:pt idx="10097">
                  <c:v>1E-4</c:v>
                </c:pt>
                <c:pt idx="10098">
                  <c:v>1E-4</c:v>
                </c:pt>
                <c:pt idx="10099">
                  <c:v>1E-4</c:v>
                </c:pt>
                <c:pt idx="10100">
                  <c:v>1.0001</c:v>
                </c:pt>
                <c:pt idx="10101">
                  <c:v>1E-4</c:v>
                </c:pt>
                <c:pt idx="10102">
                  <c:v>1E-4</c:v>
                </c:pt>
                <c:pt idx="10103">
                  <c:v>1E-4</c:v>
                </c:pt>
                <c:pt idx="10104">
                  <c:v>1E-4</c:v>
                </c:pt>
                <c:pt idx="10105">
                  <c:v>1E-4</c:v>
                </c:pt>
                <c:pt idx="10106">
                  <c:v>1.0001</c:v>
                </c:pt>
                <c:pt idx="10107">
                  <c:v>1.0001</c:v>
                </c:pt>
                <c:pt idx="10108">
                  <c:v>1E-4</c:v>
                </c:pt>
                <c:pt idx="10109">
                  <c:v>1E-4</c:v>
                </c:pt>
                <c:pt idx="10110">
                  <c:v>1E-4</c:v>
                </c:pt>
                <c:pt idx="10111">
                  <c:v>1E-4</c:v>
                </c:pt>
                <c:pt idx="10112">
                  <c:v>2.0001000000000002</c:v>
                </c:pt>
                <c:pt idx="10113">
                  <c:v>1.0001</c:v>
                </c:pt>
                <c:pt idx="10114">
                  <c:v>3.0001000000000002</c:v>
                </c:pt>
                <c:pt idx="10115">
                  <c:v>4.0000999999999998</c:v>
                </c:pt>
                <c:pt idx="10116">
                  <c:v>1E-4</c:v>
                </c:pt>
                <c:pt idx="10117">
                  <c:v>2.0001000000000002</c:v>
                </c:pt>
                <c:pt idx="10118">
                  <c:v>1.0001</c:v>
                </c:pt>
                <c:pt idx="10119">
                  <c:v>1E-4</c:v>
                </c:pt>
                <c:pt idx="10120">
                  <c:v>1.0001</c:v>
                </c:pt>
                <c:pt idx="10121">
                  <c:v>1E-4</c:v>
                </c:pt>
                <c:pt idx="10122">
                  <c:v>1E-4</c:v>
                </c:pt>
                <c:pt idx="10123">
                  <c:v>1.0001</c:v>
                </c:pt>
                <c:pt idx="10124">
                  <c:v>1E-4</c:v>
                </c:pt>
                <c:pt idx="10125">
                  <c:v>2.0001000000000002</c:v>
                </c:pt>
                <c:pt idx="10126">
                  <c:v>1E-4</c:v>
                </c:pt>
                <c:pt idx="10127">
                  <c:v>1E-4</c:v>
                </c:pt>
                <c:pt idx="10128">
                  <c:v>1E-4</c:v>
                </c:pt>
                <c:pt idx="10129">
                  <c:v>1E-4</c:v>
                </c:pt>
                <c:pt idx="10130">
                  <c:v>1E-4</c:v>
                </c:pt>
                <c:pt idx="10131">
                  <c:v>1E-4</c:v>
                </c:pt>
                <c:pt idx="10132">
                  <c:v>1E-4</c:v>
                </c:pt>
                <c:pt idx="10133">
                  <c:v>1E-4</c:v>
                </c:pt>
                <c:pt idx="10134">
                  <c:v>1.0001</c:v>
                </c:pt>
                <c:pt idx="10135">
                  <c:v>1E-4</c:v>
                </c:pt>
                <c:pt idx="10136">
                  <c:v>1.0001</c:v>
                </c:pt>
                <c:pt idx="10137">
                  <c:v>1.0001</c:v>
                </c:pt>
                <c:pt idx="10138">
                  <c:v>1E-4</c:v>
                </c:pt>
                <c:pt idx="10139">
                  <c:v>1E-4</c:v>
                </c:pt>
                <c:pt idx="10140">
                  <c:v>1E-4</c:v>
                </c:pt>
                <c:pt idx="10141">
                  <c:v>1E-4</c:v>
                </c:pt>
                <c:pt idx="10142">
                  <c:v>1.0001</c:v>
                </c:pt>
                <c:pt idx="10143">
                  <c:v>1.0001</c:v>
                </c:pt>
                <c:pt idx="10144">
                  <c:v>1E-4</c:v>
                </c:pt>
                <c:pt idx="10145">
                  <c:v>1.0001</c:v>
                </c:pt>
                <c:pt idx="10146">
                  <c:v>1.0001</c:v>
                </c:pt>
                <c:pt idx="10147">
                  <c:v>1E-4</c:v>
                </c:pt>
                <c:pt idx="10148">
                  <c:v>1E-4</c:v>
                </c:pt>
                <c:pt idx="10149">
                  <c:v>1E-4</c:v>
                </c:pt>
                <c:pt idx="10150">
                  <c:v>1.0001</c:v>
                </c:pt>
                <c:pt idx="10151">
                  <c:v>3.0001000000000002</c:v>
                </c:pt>
                <c:pt idx="10152">
                  <c:v>14.0001</c:v>
                </c:pt>
                <c:pt idx="10153">
                  <c:v>12.0001</c:v>
                </c:pt>
                <c:pt idx="10154">
                  <c:v>8.0000999999999998</c:v>
                </c:pt>
                <c:pt idx="10155">
                  <c:v>2.0001000000000002</c:v>
                </c:pt>
                <c:pt idx="10156">
                  <c:v>3.0001000000000002</c:v>
                </c:pt>
                <c:pt idx="10157">
                  <c:v>2.0001000000000002</c:v>
                </c:pt>
                <c:pt idx="10158">
                  <c:v>1.0001</c:v>
                </c:pt>
                <c:pt idx="10159">
                  <c:v>2.0001000000000002</c:v>
                </c:pt>
                <c:pt idx="10160">
                  <c:v>2.0001000000000002</c:v>
                </c:pt>
                <c:pt idx="10161">
                  <c:v>1.0001</c:v>
                </c:pt>
                <c:pt idx="10162">
                  <c:v>2.0001000000000002</c:v>
                </c:pt>
                <c:pt idx="10163">
                  <c:v>1E-4</c:v>
                </c:pt>
                <c:pt idx="10164">
                  <c:v>2.0001000000000002</c:v>
                </c:pt>
                <c:pt idx="10165">
                  <c:v>1.0001</c:v>
                </c:pt>
                <c:pt idx="10166">
                  <c:v>1E-4</c:v>
                </c:pt>
                <c:pt idx="10167">
                  <c:v>1E-4</c:v>
                </c:pt>
                <c:pt idx="10168">
                  <c:v>1E-4</c:v>
                </c:pt>
                <c:pt idx="10169">
                  <c:v>1E-4</c:v>
                </c:pt>
                <c:pt idx="10170">
                  <c:v>1E-4</c:v>
                </c:pt>
                <c:pt idx="10171">
                  <c:v>1E-4</c:v>
                </c:pt>
                <c:pt idx="10172">
                  <c:v>1.0001</c:v>
                </c:pt>
                <c:pt idx="10173">
                  <c:v>2.0001000000000002</c:v>
                </c:pt>
                <c:pt idx="10174">
                  <c:v>1E-4</c:v>
                </c:pt>
                <c:pt idx="10175">
                  <c:v>1.0001</c:v>
                </c:pt>
                <c:pt idx="10176">
                  <c:v>1E-4</c:v>
                </c:pt>
                <c:pt idx="10177">
                  <c:v>1E-4</c:v>
                </c:pt>
                <c:pt idx="10178">
                  <c:v>1E-4</c:v>
                </c:pt>
                <c:pt idx="10179">
                  <c:v>1E-4</c:v>
                </c:pt>
                <c:pt idx="10180">
                  <c:v>1E-4</c:v>
                </c:pt>
                <c:pt idx="10181">
                  <c:v>1.0001</c:v>
                </c:pt>
                <c:pt idx="10182">
                  <c:v>1.0001</c:v>
                </c:pt>
                <c:pt idx="10183">
                  <c:v>1E-4</c:v>
                </c:pt>
                <c:pt idx="10184">
                  <c:v>1.0001</c:v>
                </c:pt>
                <c:pt idx="10185">
                  <c:v>1E-4</c:v>
                </c:pt>
                <c:pt idx="10186">
                  <c:v>1.0001</c:v>
                </c:pt>
                <c:pt idx="10187">
                  <c:v>1E-4</c:v>
                </c:pt>
                <c:pt idx="10188">
                  <c:v>1E-4</c:v>
                </c:pt>
                <c:pt idx="10189">
                  <c:v>1.0001</c:v>
                </c:pt>
                <c:pt idx="10190">
                  <c:v>2.0001000000000002</c:v>
                </c:pt>
                <c:pt idx="10191">
                  <c:v>5.0000999999999998</c:v>
                </c:pt>
                <c:pt idx="10192">
                  <c:v>11.0001</c:v>
                </c:pt>
                <c:pt idx="10193">
                  <c:v>13.0001</c:v>
                </c:pt>
                <c:pt idx="10194">
                  <c:v>12.0001</c:v>
                </c:pt>
                <c:pt idx="10195">
                  <c:v>13.0001</c:v>
                </c:pt>
                <c:pt idx="10196">
                  <c:v>4.0000999999999998</c:v>
                </c:pt>
                <c:pt idx="10197">
                  <c:v>7.0000999999999998</c:v>
                </c:pt>
                <c:pt idx="10198">
                  <c:v>5.0000999999999998</c:v>
                </c:pt>
                <c:pt idx="10199">
                  <c:v>3.0001000000000002</c:v>
                </c:pt>
                <c:pt idx="10200">
                  <c:v>1.0001</c:v>
                </c:pt>
                <c:pt idx="10201">
                  <c:v>1.0001</c:v>
                </c:pt>
                <c:pt idx="10202">
                  <c:v>1E-4</c:v>
                </c:pt>
                <c:pt idx="10203">
                  <c:v>1.0001</c:v>
                </c:pt>
                <c:pt idx="10204">
                  <c:v>1E-4</c:v>
                </c:pt>
                <c:pt idx="10205">
                  <c:v>1E-4</c:v>
                </c:pt>
                <c:pt idx="10206">
                  <c:v>1E-4</c:v>
                </c:pt>
                <c:pt idx="10207">
                  <c:v>2.0001000000000002</c:v>
                </c:pt>
                <c:pt idx="10208">
                  <c:v>1E-4</c:v>
                </c:pt>
                <c:pt idx="10209">
                  <c:v>1E-4</c:v>
                </c:pt>
                <c:pt idx="10210">
                  <c:v>1.0001</c:v>
                </c:pt>
                <c:pt idx="10211">
                  <c:v>1E-4</c:v>
                </c:pt>
                <c:pt idx="10212">
                  <c:v>1E-4</c:v>
                </c:pt>
                <c:pt idx="10213">
                  <c:v>1E-4</c:v>
                </c:pt>
                <c:pt idx="10214">
                  <c:v>1.0001</c:v>
                </c:pt>
                <c:pt idx="10215">
                  <c:v>1E-4</c:v>
                </c:pt>
                <c:pt idx="10216">
                  <c:v>1E-4</c:v>
                </c:pt>
                <c:pt idx="10217">
                  <c:v>1E-4</c:v>
                </c:pt>
                <c:pt idx="10218">
                  <c:v>1E-4</c:v>
                </c:pt>
                <c:pt idx="10219">
                  <c:v>1E-4</c:v>
                </c:pt>
                <c:pt idx="10220">
                  <c:v>1E-4</c:v>
                </c:pt>
                <c:pt idx="10221">
                  <c:v>2.0001000000000002</c:v>
                </c:pt>
                <c:pt idx="10222">
                  <c:v>1E-4</c:v>
                </c:pt>
                <c:pt idx="10223">
                  <c:v>1E-4</c:v>
                </c:pt>
                <c:pt idx="10224">
                  <c:v>1E-4</c:v>
                </c:pt>
                <c:pt idx="10225">
                  <c:v>1E-4</c:v>
                </c:pt>
                <c:pt idx="10226">
                  <c:v>1.0001</c:v>
                </c:pt>
                <c:pt idx="10227">
                  <c:v>1E-4</c:v>
                </c:pt>
                <c:pt idx="10228">
                  <c:v>1.0001</c:v>
                </c:pt>
                <c:pt idx="10229">
                  <c:v>1.0001</c:v>
                </c:pt>
                <c:pt idx="10230">
                  <c:v>8.0000999999999998</c:v>
                </c:pt>
                <c:pt idx="10231">
                  <c:v>16.0001</c:v>
                </c:pt>
                <c:pt idx="10232">
                  <c:v>19.0001</c:v>
                </c:pt>
                <c:pt idx="10233">
                  <c:v>35.000100000000003</c:v>
                </c:pt>
                <c:pt idx="10234">
                  <c:v>20.0001</c:v>
                </c:pt>
                <c:pt idx="10235">
                  <c:v>7.0000999999999998</c:v>
                </c:pt>
                <c:pt idx="10236">
                  <c:v>10.0001</c:v>
                </c:pt>
                <c:pt idx="10237">
                  <c:v>4.0000999999999998</c:v>
                </c:pt>
                <c:pt idx="10238">
                  <c:v>1.0001</c:v>
                </c:pt>
                <c:pt idx="10239">
                  <c:v>1.0001</c:v>
                </c:pt>
                <c:pt idx="10240">
                  <c:v>1E-4</c:v>
                </c:pt>
                <c:pt idx="10241">
                  <c:v>1E-4</c:v>
                </c:pt>
                <c:pt idx="10242">
                  <c:v>1E-4</c:v>
                </c:pt>
                <c:pt idx="10243">
                  <c:v>1.0001</c:v>
                </c:pt>
                <c:pt idx="10244">
                  <c:v>1E-4</c:v>
                </c:pt>
                <c:pt idx="10245">
                  <c:v>1.0001</c:v>
                </c:pt>
                <c:pt idx="10246">
                  <c:v>1E-4</c:v>
                </c:pt>
                <c:pt idx="10247">
                  <c:v>1E-4</c:v>
                </c:pt>
                <c:pt idx="10248">
                  <c:v>1E-4</c:v>
                </c:pt>
                <c:pt idx="10249">
                  <c:v>1E-4</c:v>
                </c:pt>
                <c:pt idx="10250">
                  <c:v>2.0001000000000002</c:v>
                </c:pt>
                <c:pt idx="10251">
                  <c:v>1E-4</c:v>
                </c:pt>
                <c:pt idx="10252">
                  <c:v>1E-4</c:v>
                </c:pt>
                <c:pt idx="10253">
                  <c:v>1.0001</c:v>
                </c:pt>
                <c:pt idx="10254">
                  <c:v>1E-4</c:v>
                </c:pt>
                <c:pt idx="10255">
                  <c:v>1E-4</c:v>
                </c:pt>
                <c:pt idx="10256">
                  <c:v>1.0001</c:v>
                </c:pt>
                <c:pt idx="10257">
                  <c:v>1E-4</c:v>
                </c:pt>
                <c:pt idx="10258">
                  <c:v>1E-4</c:v>
                </c:pt>
                <c:pt idx="10259">
                  <c:v>1E-4</c:v>
                </c:pt>
                <c:pt idx="10260">
                  <c:v>1E-4</c:v>
                </c:pt>
                <c:pt idx="10261">
                  <c:v>1E-4</c:v>
                </c:pt>
                <c:pt idx="10262">
                  <c:v>1.0001</c:v>
                </c:pt>
                <c:pt idx="10263">
                  <c:v>1E-4</c:v>
                </c:pt>
                <c:pt idx="10264">
                  <c:v>1E-4</c:v>
                </c:pt>
                <c:pt idx="10265">
                  <c:v>1E-4</c:v>
                </c:pt>
                <c:pt idx="10266">
                  <c:v>1E-4</c:v>
                </c:pt>
                <c:pt idx="10267">
                  <c:v>1E-4</c:v>
                </c:pt>
                <c:pt idx="10268">
                  <c:v>1.0001</c:v>
                </c:pt>
                <c:pt idx="10269">
                  <c:v>2.0001000000000002</c:v>
                </c:pt>
                <c:pt idx="10270">
                  <c:v>6.0000999999999998</c:v>
                </c:pt>
                <c:pt idx="10271">
                  <c:v>7.0000999999999998</c:v>
                </c:pt>
                <c:pt idx="10272">
                  <c:v>13.0001</c:v>
                </c:pt>
                <c:pt idx="10273">
                  <c:v>10.0001</c:v>
                </c:pt>
                <c:pt idx="10274">
                  <c:v>9.0000999999999998</c:v>
                </c:pt>
                <c:pt idx="10275">
                  <c:v>3.0001000000000002</c:v>
                </c:pt>
                <c:pt idx="10276">
                  <c:v>3.0001000000000002</c:v>
                </c:pt>
                <c:pt idx="10277">
                  <c:v>5.0000999999999998</c:v>
                </c:pt>
                <c:pt idx="10278">
                  <c:v>6.0000999999999998</c:v>
                </c:pt>
                <c:pt idx="10279">
                  <c:v>2.0001000000000002</c:v>
                </c:pt>
                <c:pt idx="10280">
                  <c:v>1.0001</c:v>
                </c:pt>
                <c:pt idx="10281">
                  <c:v>1E-4</c:v>
                </c:pt>
                <c:pt idx="10282">
                  <c:v>1E-4</c:v>
                </c:pt>
                <c:pt idx="10283">
                  <c:v>1.0001</c:v>
                </c:pt>
                <c:pt idx="10284">
                  <c:v>1E-4</c:v>
                </c:pt>
                <c:pt idx="10285">
                  <c:v>1E-4</c:v>
                </c:pt>
                <c:pt idx="10286">
                  <c:v>1E-4</c:v>
                </c:pt>
                <c:pt idx="10287">
                  <c:v>1E-4</c:v>
                </c:pt>
                <c:pt idx="10288">
                  <c:v>1E-4</c:v>
                </c:pt>
                <c:pt idx="10289">
                  <c:v>1E-4</c:v>
                </c:pt>
                <c:pt idx="10290">
                  <c:v>1E-4</c:v>
                </c:pt>
                <c:pt idx="10291">
                  <c:v>1.0001</c:v>
                </c:pt>
                <c:pt idx="10292">
                  <c:v>1E-4</c:v>
                </c:pt>
                <c:pt idx="10293">
                  <c:v>1E-4</c:v>
                </c:pt>
                <c:pt idx="10294">
                  <c:v>1.0001</c:v>
                </c:pt>
                <c:pt idx="10295">
                  <c:v>1E-4</c:v>
                </c:pt>
                <c:pt idx="10296">
                  <c:v>1E-4</c:v>
                </c:pt>
                <c:pt idx="10297">
                  <c:v>1.0001</c:v>
                </c:pt>
                <c:pt idx="10298">
                  <c:v>1E-4</c:v>
                </c:pt>
                <c:pt idx="10299">
                  <c:v>1E-4</c:v>
                </c:pt>
                <c:pt idx="10300">
                  <c:v>2.0001000000000002</c:v>
                </c:pt>
                <c:pt idx="10301">
                  <c:v>1.0001</c:v>
                </c:pt>
                <c:pt idx="10302">
                  <c:v>1.0001</c:v>
                </c:pt>
                <c:pt idx="10303">
                  <c:v>1E-4</c:v>
                </c:pt>
                <c:pt idx="10304">
                  <c:v>1.0001</c:v>
                </c:pt>
                <c:pt idx="10305">
                  <c:v>1E-4</c:v>
                </c:pt>
                <c:pt idx="10306">
                  <c:v>1.0001</c:v>
                </c:pt>
                <c:pt idx="10307">
                  <c:v>2.0001000000000002</c:v>
                </c:pt>
                <c:pt idx="10308">
                  <c:v>4.0000999999999998</c:v>
                </c:pt>
                <c:pt idx="10309">
                  <c:v>13.0001</c:v>
                </c:pt>
                <c:pt idx="10310">
                  <c:v>33.000100000000003</c:v>
                </c:pt>
                <c:pt idx="10311">
                  <c:v>62.000100000000003</c:v>
                </c:pt>
                <c:pt idx="10312">
                  <c:v>47.000100000000003</c:v>
                </c:pt>
                <c:pt idx="10313">
                  <c:v>22.0001</c:v>
                </c:pt>
                <c:pt idx="10314">
                  <c:v>20.0001</c:v>
                </c:pt>
                <c:pt idx="10315">
                  <c:v>11.0001</c:v>
                </c:pt>
                <c:pt idx="10316">
                  <c:v>13.0001</c:v>
                </c:pt>
                <c:pt idx="10317">
                  <c:v>5.0000999999999998</c:v>
                </c:pt>
                <c:pt idx="10318">
                  <c:v>3.0001000000000002</c:v>
                </c:pt>
                <c:pt idx="10319">
                  <c:v>1.0001</c:v>
                </c:pt>
                <c:pt idx="10320">
                  <c:v>1E-4</c:v>
                </c:pt>
                <c:pt idx="10321">
                  <c:v>1.0001</c:v>
                </c:pt>
                <c:pt idx="10322">
                  <c:v>1.0001</c:v>
                </c:pt>
                <c:pt idx="10323">
                  <c:v>1.0001</c:v>
                </c:pt>
                <c:pt idx="10324">
                  <c:v>1E-4</c:v>
                </c:pt>
                <c:pt idx="10325">
                  <c:v>1E-4</c:v>
                </c:pt>
                <c:pt idx="10326">
                  <c:v>1E-4</c:v>
                </c:pt>
                <c:pt idx="10327">
                  <c:v>1.0001</c:v>
                </c:pt>
                <c:pt idx="10328">
                  <c:v>1.0001</c:v>
                </c:pt>
                <c:pt idx="10329">
                  <c:v>2.0001000000000002</c:v>
                </c:pt>
                <c:pt idx="10330">
                  <c:v>1E-4</c:v>
                </c:pt>
                <c:pt idx="10331">
                  <c:v>2.0001000000000002</c:v>
                </c:pt>
                <c:pt idx="10332">
                  <c:v>1E-4</c:v>
                </c:pt>
                <c:pt idx="10333">
                  <c:v>1.0001</c:v>
                </c:pt>
                <c:pt idx="10334">
                  <c:v>1E-4</c:v>
                </c:pt>
                <c:pt idx="10335">
                  <c:v>1E-4</c:v>
                </c:pt>
                <c:pt idx="10336">
                  <c:v>1.0001</c:v>
                </c:pt>
                <c:pt idx="10337">
                  <c:v>1.0001</c:v>
                </c:pt>
                <c:pt idx="10338">
                  <c:v>1E-4</c:v>
                </c:pt>
                <c:pt idx="10339">
                  <c:v>1.0001</c:v>
                </c:pt>
                <c:pt idx="10340">
                  <c:v>1.0001</c:v>
                </c:pt>
                <c:pt idx="10341">
                  <c:v>1E-4</c:v>
                </c:pt>
                <c:pt idx="10342">
                  <c:v>1E-4</c:v>
                </c:pt>
                <c:pt idx="10343">
                  <c:v>1.0001</c:v>
                </c:pt>
                <c:pt idx="10344">
                  <c:v>1.0001</c:v>
                </c:pt>
                <c:pt idx="10345">
                  <c:v>2.0001000000000002</c:v>
                </c:pt>
                <c:pt idx="10346">
                  <c:v>7.0000999999999998</c:v>
                </c:pt>
                <c:pt idx="10347">
                  <c:v>9.0000999999999998</c:v>
                </c:pt>
                <c:pt idx="10348">
                  <c:v>18.0001</c:v>
                </c:pt>
                <c:pt idx="10349">
                  <c:v>60.000100000000003</c:v>
                </c:pt>
                <c:pt idx="10350">
                  <c:v>136.0001</c:v>
                </c:pt>
                <c:pt idx="10351">
                  <c:v>105.0001</c:v>
                </c:pt>
                <c:pt idx="10352">
                  <c:v>64.000100000000003</c:v>
                </c:pt>
                <c:pt idx="10353">
                  <c:v>39.000100000000003</c:v>
                </c:pt>
                <c:pt idx="10354">
                  <c:v>10.0001</c:v>
                </c:pt>
                <c:pt idx="10355">
                  <c:v>11.0001</c:v>
                </c:pt>
                <c:pt idx="10356">
                  <c:v>6.0000999999999998</c:v>
                </c:pt>
                <c:pt idx="10357">
                  <c:v>3.0001000000000002</c:v>
                </c:pt>
                <c:pt idx="10358">
                  <c:v>1E-4</c:v>
                </c:pt>
                <c:pt idx="10359">
                  <c:v>2.0001000000000002</c:v>
                </c:pt>
                <c:pt idx="10360">
                  <c:v>3.0001000000000002</c:v>
                </c:pt>
                <c:pt idx="10361">
                  <c:v>4.0000999999999998</c:v>
                </c:pt>
                <c:pt idx="10362">
                  <c:v>1E-4</c:v>
                </c:pt>
                <c:pt idx="10363">
                  <c:v>1E-4</c:v>
                </c:pt>
                <c:pt idx="10364">
                  <c:v>1E-4</c:v>
                </c:pt>
                <c:pt idx="10365">
                  <c:v>1E-4</c:v>
                </c:pt>
                <c:pt idx="10366">
                  <c:v>1E-4</c:v>
                </c:pt>
                <c:pt idx="10367">
                  <c:v>1E-4</c:v>
                </c:pt>
                <c:pt idx="10368">
                  <c:v>1E-4</c:v>
                </c:pt>
                <c:pt idx="10369">
                  <c:v>1E-4</c:v>
                </c:pt>
                <c:pt idx="10370">
                  <c:v>1.0001</c:v>
                </c:pt>
                <c:pt idx="10371">
                  <c:v>1E-4</c:v>
                </c:pt>
                <c:pt idx="10372">
                  <c:v>1E-4</c:v>
                </c:pt>
                <c:pt idx="10373">
                  <c:v>1.0001</c:v>
                </c:pt>
                <c:pt idx="10374">
                  <c:v>1E-4</c:v>
                </c:pt>
                <c:pt idx="10375">
                  <c:v>1E-4</c:v>
                </c:pt>
                <c:pt idx="10376">
                  <c:v>1E-4</c:v>
                </c:pt>
                <c:pt idx="10377">
                  <c:v>1E-4</c:v>
                </c:pt>
                <c:pt idx="10378">
                  <c:v>1E-4</c:v>
                </c:pt>
                <c:pt idx="10379">
                  <c:v>1.0001</c:v>
                </c:pt>
                <c:pt idx="10380">
                  <c:v>1E-4</c:v>
                </c:pt>
                <c:pt idx="10381">
                  <c:v>1.0001</c:v>
                </c:pt>
                <c:pt idx="10382">
                  <c:v>1.0001</c:v>
                </c:pt>
                <c:pt idx="10383">
                  <c:v>1E-4</c:v>
                </c:pt>
                <c:pt idx="10384">
                  <c:v>1E-4</c:v>
                </c:pt>
                <c:pt idx="10385">
                  <c:v>3.0001000000000002</c:v>
                </c:pt>
                <c:pt idx="10386">
                  <c:v>5.0000999999999998</c:v>
                </c:pt>
                <c:pt idx="10387">
                  <c:v>33.000100000000003</c:v>
                </c:pt>
                <c:pt idx="10388">
                  <c:v>47.000100000000003</c:v>
                </c:pt>
                <c:pt idx="10389">
                  <c:v>89.000100000000003</c:v>
                </c:pt>
                <c:pt idx="10390">
                  <c:v>83.000100000000003</c:v>
                </c:pt>
                <c:pt idx="10391">
                  <c:v>33.000100000000003</c:v>
                </c:pt>
                <c:pt idx="10392">
                  <c:v>27.0001</c:v>
                </c:pt>
                <c:pt idx="10393">
                  <c:v>15.0001</c:v>
                </c:pt>
                <c:pt idx="10394">
                  <c:v>7.0000999999999998</c:v>
                </c:pt>
                <c:pt idx="10395">
                  <c:v>4.0000999999999998</c:v>
                </c:pt>
                <c:pt idx="10396">
                  <c:v>4.0000999999999998</c:v>
                </c:pt>
                <c:pt idx="10397">
                  <c:v>4.0000999999999998</c:v>
                </c:pt>
                <c:pt idx="10398">
                  <c:v>3.0001000000000002</c:v>
                </c:pt>
                <c:pt idx="10399">
                  <c:v>7.0000999999999998</c:v>
                </c:pt>
                <c:pt idx="10400">
                  <c:v>2.0001000000000002</c:v>
                </c:pt>
                <c:pt idx="10401">
                  <c:v>1.0001</c:v>
                </c:pt>
                <c:pt idx="10402">
                  <c:v>1.0001</c:v>
                </c:pt>
                <c:pt idx="10403">
                  <c:v>1E-4</c:v>
                </c:pt>
                <c:pt idx="10404">
                  <c:v>2.0001000000000002</c:v>
                </c:pt>
                <c:pt idx="10405">
                  <c:v>1E-4</c:v>
                </c:pt>
                <c:pt idx="10406">
                  <c:v>1E-4</c:v>
                </c:pt>
                <c:pt idx="10407">
                  <c:v>1.0001</c:v>
                </c:pt>
                <c:pt idx="10408">
                  <c:v>1E-4</c:v>
                </c:pt>
                <c:pt idx="10409">
                  <c:v>1.0001</c:v>
                </c:pt>
                <c:pt idx="10410">
                  <c:v>1E-4</c:v>
                </c:pt>
                <c:pt idx="10411">
                  <c:v>3.0001000000000002</c:v>
                </c:pt>
                <c:pt idx="10412">
                  <c:v>1.0001</c:v>
                </c:pt>
                <c:pt idx="10413">
                  <c:v>1E-4</c:v>
                </c:pt>
                <c:pt idx="10414">
                  <c:v>1E-4</c:v>
                </c:pt>
                <c:pt idx="10415">
                  <c:v>1E-4</c:v>
                </c:pt>
                <c:pt idx="10416">
                  <c:v>1E-4</c:v>
                </c:pt>
                <c:pt idx="10417">
                  <c:v>1E-4</c:v>
                </c:pt>
                <c:pt idx="10418">
                  <c:v>1E-4</c:v>
                </c:pt>
                <c:pt idx="10419">
                  <c:v>2.0001000000000002</c:v>
                </c:pt>
                <c:pt idx="10420">
                  <c:v>1E-4</c:v>
                </c:pt>
                <c:pt idx="10421">
                  <c:v>1E-4</c:v>
                </c:pt>
                <c:pt idx="10422">
                  <c:v>2.0001000000000002</c:v>
                </c:pt>
                <c:pt idx="10423">
                  <c:v>1.0001</c:v>
                </c:pt>
                <c:pt idx="10424">
                  <c:v>2.0001000000000002</c:v>
                </c:pt>
                <c:pt idx="10425">
                  <c:v>3.0001000000000002</c:v>
                </c:pt>
                <c:pt idx="10426">
                  <c:v>8.0000999999999998</c:v>
                </c:pt>
                <c:pt idx="10427">
                  <c:v>11.0001</c:v>
                </c:pt>
                <c:pt idx="10428">
                  <c:v>10.0001</c:v>
                </c:pt>
                <c:pt idx="10429">
                  <c:v>12.0001</c:v>
                </c:pt>
                <c:pt idx="10430">
                  <c:v>3.0001000000000002</c:v>
                </c:pt>
                <c:pt idx="10431">
                  <c:v>5.0000999999999998</c:v>
                </c:pt>
                <c:pt idx="10432">
                  <c:v>1.0001</c:v>
                </c:pt>
                <c:pt idx="10433">
                  <c:v>4.0000999999999998</c:v>
                </c:pt>
                <c:pt idx="10434">
                  <c:v>1.0001</c:v>
                </c:pt>
                <c:pt idx="10435">
                  <c:v>3.0001000000000002</c:v>
                </c:pt>
                <c:pt idx="10436">
                  <c:v>1E-4</c:v>
                </c:pt>
                <c:pt idx="10437">
                  <c:v>1E-4</c:v>
                </c:pt>
                <c:pt idx="10438">
                  <c:v>4.0000999999999998</c:v>
                </c:pt>
                <c:pt idx="10439">
                  <c:v>1E-4</c:v>
                </c:pt>
                <c:pt idx="10440">
                  <c:v>1E-4</c:v>
                </c:pt>
                <c:pt idx="10441">
                  <c:v>1E-4</c:v>
                </c:pt>
                <c:pt idx="10442">
                  <c:v>1E-4</c:v>
                </c:pt>
                <c:pt idx="10443">
                  <c:v>1E-4</c:v>
                </c:pt>
                <c:pt idx="10444">
                  <c:v>1E-4</c:v>
                </c:pt>
                <c:pt idx="10445">
                  <c:v>1.0001</c:v>
                </c:pt>
                <c:pt idx="10446">
                  <c:v>1E-4</c:v>
                </c:pt>
                <c:pt idx="10447">
                  <c:v>1.0001</c:v>
                </c:pt>
                <c:pt idx="10448">
                  <c:v>1E-4</c:v>
                </c:pt>
                <c:pt idx="10449">
                  <c:v>1E-4</c:v>
                </c:pt>
                <c:pt idx="10450">
                  <c:v>1.0001</c:v>
                </c:pt>
                <c:pt idx="10451">
                  <c:v>1.0001</c:v>
                </c:pt>
                <c:pt idx="10452">
                  <c:v>1E-4</c:v>
                </c:pt>
                <c:pt idx="10453">
                  <c:v>1.0001</c:v>
                </c:pt>
                <c:pt idx="10454">
                  <c:v>1E-4</c:v>
                </c:pt>
                <c:pt idx="10455">
                  <c:v>1E-4</c:v>
                </c:pt>
                <c:pt idx="10456">
                  <c:v>1.0001</c:v>
                </c:pt>
                <c:pt idx="10457">
                  <c:v>1E-4</c:v>
                </c:pt>
                <c:pt idx="10458">
                  <c:v>1E-4</c:v>
                </c:pt>
                <c:pt idx="10459">
                  <c:v>1E-4</c:v>
                </c:pt>
                <c:pt idx="10460">
                  <c:v>1.0001</c:v>
                </c:pt>
                <c:pt idx="10461">
                  <c:v>1.0001</c:v>
                </c:pt>
                <c:pt idx="10462">
                  <c:v>1E-4</c:v>
                </c:pt>
                <c:pt idx="10463">
                  <c:v>3.0001000000000002</c:v>
                </c:pt>
                <c:pt idx="10464">
                  <c:v>12.0001</c:v>
                </c:pt>
                <c:pt idx="10465">
                  <c:v>18.0001</c:v>
                </c:pt>
                <c:pt idx="10466">
                  <c:v>11.0001</c:v>
                </c:pt>
                <c:pt idx="10467">
                  <c:v>9.0000999999999998</c:v>
                </c:pt>
                <c:pt idx="10468">
                  <c:v>2.0001000000000002</c:v>
                </c:pt>
                <c:pt idx="10469">
                  <c:v>2.0001000000000002</c:v>
                </c:pt>
                <c:pt idx="10470">
                  <c:v>6.0000999999999998</c:v>
                </c:pt>
                <c:pt idx="10471">
                  <c:v>2.0001000000000002</c:v>
                </c:pt>
                <c:pt idx="10472">
                  <c:v>1.0001</c:v>
                </c:pt>
                <c:pt idx="10473">
                  <c:v>1.0001</c:v>
                </c:pt>
                <c:pt idx="10474">
                  <c:v>1E-4</c:v>
                </c:pt>
                <c:pt idx="10475">
                  <c:v>1.0001</c:v>
                </c:pt>
                <c:pt idx="10476">
                  <c:v>2.0001000000000002</c:v>
                </c:pt>
                <c:pt idx="10477">
                  <c:v>1.0001</c:v>
                </c:pt>
                <c:pt idx="10478">
                  <c:v>1E-4</c:v>
                </c:pt>
                <c:pt idx="10479">
                  <c:v>1E-4</c:v>
                </c:pt>
                <c:pt idx="10480">
                  <c:v>1E-4</c:v>
                </c:pt>
                <c:pt idx="10481">
                  <c:v>1.0001</c:v>
                </c:pt>
                <c:pt idx="10482">
                  <c:v>1.0001</c:v>
                </c:pt>
                <c:pt idx="10483">
                  <c:v>1E-4</c:v>
                </c:pt>
                <c:pt idx="10484">
                  <c:v>1.0001</c:v>
                </c:pt>
                <c:pt idx="10485">
                  <c:v>1.0001</c:v>
                </c:pt>
                <c:pt idx="10486">
                  <c:v>1E-4</c:v>
                </c:pt>
                <c:pt idx="10487">
                  <c:v>1.0001</c:v>
                </c:pt>
                <c:pt idx="10488">
                  <c:v>1E-4</c:v>
                </c:pt>
                <c:pt idx="10489">
                  <c:v>1E-4</c:v>
                </c:pt>
                <c:pt idx="10490">
                  <c:v>1E-4</c:v>
                </c:pt>
                <c:pt idx="10491">
                  <c:v>1E-4</c:v>
                </c:pt>
                <c:pt idx="10492">
                  <c:v>1E-4</c:v>
                </c:pt>
                <c:pt idx="10493">
                  <c:v>1E-4</c:v>
                </c:pt>
                <c:pt idx="10494">
                  <c:v>1.0001</c:v>
                </c:pt>
                <c:pt idx="10495">
                  <c:v>1E-4</c:v>
                </c:pt>
                <c:pt idx="10496">
                  <c:v>1E-4</c:v>
                </c:pt>
                <c:pt idx="10497">
                  <c:v>1E-4</c:v>
                </c:pt>
                <c:pt idx="10498">
                  <c:v>1E-4</c:v>
                </c:pt>
                <c:pt idx="10499">
                  <c:v>1E-4</c:v>
                </c:pt>
                <c:pt idx="10500">
                  <c:v>1E-4</c:v>
                </c:pt>
                <c:pt idx="10501">
                  <c:v>1E-4</c:v>
                </c:pt>
                <c:pt idx="10502">
                  <c:v>1.0001</c:v>
                </c:pt>
                <c:pt idx="10503">
                  <c:v>2.0001000000000002</c:v>
                </c:pt>
                <c:pt idx="10504">
                  <c:v>2.0001000000000002</c:v>
                </c:pt>
                <c:pt idx="10505">
                  <c:v>1.0001</c:v>
                </c:pt>
                <c:pt idx="10506">
                  <c:v>3.0001000000000002</c:v>
                </c:pt>
                <c:pt idx="10507">
                  <c:v>1.0001</c:v>
                </c:pt>
                <c:pt idx="10508">
                  <c:v>1E-4</c:v>
                </c:pt>
                <c:pt idx="10509">
                  <c:v>1.0001</c:v>
                </c:pt>
                <c:pt idx="10510">
                  <c:v>2.0001000000000002</c:v>
                </c:pt>
                <c:pt idx="10511">
                  <c:v>1E-4</c:v>
                </c:pt>
                <c:pt idx="10512">
                  <c:v>1E-4</c:v>
                </c:pt>
                <c:pt idx="10513">
                  <c:v>1.0001</c:v>
                </c:pt>
                <c:pt idx="10514">
                  <c:v>1E-4</c:v>
                </c:pt>
                <c:pt idx="10515">
                  <c:v>1E-4</c:v>
                </c:pt>
                <c:pt idx="10516">
                  <c:v>1E-4</c:v>
                </c:pt>
                <c:pt idx="10517">
                  <c:v>1E-4</c:v>
                </c:pt>
                <c:pt idx="10518">
                  <c:v>1E-4</c:v>
                </c:pt>
                <c:pt idx="10519">
                  <c:v>1E-4</c:v>
                </c:pt>
                <c:pt idx="10520">
                  <c:v>1E-4</c:v>
                </c:pt>
                <c:pt idx="10521">
                  <c:v>1E-4</c:v>
                </c:pt>
                <c:pt idx="10522">
                  <c:v>1.0001</c:v>
                </c:pt>
                <c:pt idx="10523">
                  <c:v>1E-4</c:v>
                </c:pt>
                <c:pt idx="10524">
                  <c:v>1E-4</c:v>
                </c:pt>
                <c:pt idx="10525">
                  <c:v>1E-4</c:v>
                </c:pt>
                <c:pt idx="10526">
                  <c:v>1E-4</c:v>
                </c:pt>
                <c:pt idx="10527">
                  <c:v>1E-4</c:v>
                </c:pt>
                <c:pt idx="10528">
                  <c:v>1E-4</c:v>
                </c:pt>
                <c:pt idx="10529">
                  <c:v>1E-4</c:v>
                </c:pt>
                <c:pt idx="10530">
                  <c:v>1E-4</c:v>
                </c:pt>
                <c:pt idx="10531">
                  <c:v>1.0001</c:v>
                </c:pt>
                <c:pt idx="10532">
                  <c:v>1.0001</c:v>
                </c:pt>
                <c:pt idx="10533">
                  <c:v>1E-4</c:v>
                </c:pt>
                <c:pt idx="10534">
                  <c:v>1.0001</c:v>
                </c:pt>
                <c:pt idx="10535">
                  <c:v>1E-4</c:v>
                </c:pt>
                <c:pt idx="10536">
                  <c:v>1E-4</c:v>
                </c:pt>
                <c:pt idx="10537">
                  <c:v>2.0001000000000002</c:v>
                </c:pt>
                <c:pt idx="10538">
                  <c:v>1E-4</c:v>
                </c:pt>
                <c:pt idx="10539">
                  <c:v>1E-4</c:v>
                </c:pt>
                <c:pt idx="10540">
                  <c:v>2.0001000000000002</c:v>
                </c:pt>
                <c:pt idx="10541">
                  <c:v>4.0000999999999998</c:v>
                </c:pt>
                <c:pt idx="10542">
                  <c:v>13.0001</c:v>
                </c:pt>
                <c:pt idx="10543">
                  <c:v>13.0001</c:v>
                </c:pt>
                <c:pt idx="10544">
                  <c:v>8.0000999999999998</c:v>
                </c:pt>
                <c:pt idx="10545">
                  <c:v>8.0000999999999998</c:v>
                </c:pt>
                <c:pt idx="10546">
                  <c:v>1.0001</c:v>
                </c:pt>
                <c:pt idx="10547">
                  <c:v>4.0000999999999998</c:v>
                </c:pt>
                <c:pt idx="10548">
                  <c:v>4.0000999999999998</c:v>
                </c:pt>
                <c:pt idx="10549">
                  <c:v>1.0001</c:v>
                </c:pt>
                <c:pt idx="10550">
                  <c:v>1E-4</c:v>
                </c:pt>
                <c:pt idx="10551">
                  <c:v>2.0001000000000002</c:v>
                </c:pt>
                <c:pt idx="10552">
                  <c:v>1E-4</c:v>
                </c:pt>
                <c:pt idx="10553">
                  <c:v>2.0001000000000002</c:v>
                </c:pt>
                <c:pt idx="10554">
                  <c:v>1E-4</c:v>
                </c:pt>
                <c:pt idx="10555">
                  <c:v>1E-4</c:v>
                </c:pt>
                <c:pt idx="10556">
                  <c:v>1E-4</c:v>
                </c:pt>
                <c:pt idx="10557">
                  <c:v>1.0001</c:v>
                </c:pt>
                <c:pt idx="10558">
                  <c:v>1.0001</c:v>
                </c:pt>
                <c:pt idx="10559">
                  <c:v>1E-4</c:v>
                </c:pt>
                <c:pt idx="10560">
                  <c:v>1E-4</c:v>
                </c:pt>
                <c:pt idx="10561">
                  <c:v>1E-4</c:v>
                </c:pt>
                <c:pt idx="10562">
                  <c:v>1E-4</c:v>
                </c:pt>
                <c:pt idx="10563">
                  <c:v>1.0001</c:v>
                </c:pt>
                <c:pt idx="10564">
                  <c:v>2.0001000000000002</c:v>
                </c:pt>
                <c:pt idx="10565">
                  <c:v>1E-4</c:v>
                </c:pt>
                <c:pt idx="10566">
                  <c:v>1E-4</c:v>
                </c:pt>
                <c:pt idx="10567">
                  <c:v>1E-4</c:v>
                </c:pt>
                <c:pt idx="10568">
                  <c:v>1.0001</c:v>
                </c:pt>
                <c:pt idx="10569">
                  <c:v>1E-4</c:v>
                </c:pt>
                <c:pt idx="10570">
                  <c:v>1E-4</c:v>
                </c:pt>
                <c:pt idx="10571">
                  <c:v>1E-4</c:v>
                </c:pt>
                <c:pt idx="10572">
                  <c:v>1E-4</c:v>
                </c:pt>
                <c:pt idx="10573">
                  <c:v>2.0001000000000002</c:v>
                </c:pt>
                <c:pt idx="10574">
                  <c:v>1E-4</c:v>
                </c:pt>
                <c:pt idx="10575">
                  <c:v>1E-4</c:v>
                </c:pt>
                <c:pt idx="10576">
                  <c:v>1E-4</c:v>
                </c:pt>
                <c:pt idx="10577">
                  <c:v>1.0001</c:v>
                </c:pt>
                <c:pt idx="10578">
                  <c:v>1.0001</c:v>
                </c:pt>
                <c:pt idx="10579">
                  <c:v>1.0001</c:v>
                </c:pt>
                <c:pt idx="10580">
                  <c:v>1.0001</c:v>
                </c:pt>
                <c:pt idx="10581">
                  <c:v>2.0001000000000002</c:v>
                </c:pt>
                <c:pt idx="10582">
                  <c:v>1E-4</c:v>
                </c:pt>
                <c:pt idx="10583">
                  <c:v>1.0001</c:v>
                </c:pt>
                <c:pt idx="10584">
                  <c:v>1.0001</c:v>
                </c:pt>
                <c:pt idx="10585">
                  <c:v>2.0001000000000002</c:v>
                </c:pt>
                <c:pt idx="10586">
                  <c:v>1E-4</c:v>
                </c:pt>
                <c:pt idx="10587">
                  <c:v>1.0001</c:v>
                </c:pt>
                <c:pt idx="10588">
                  <c:v>1.0001</c:v>
                </c:pt>
                <c:pt idx="10589">
                  <c:v>1E-4</c:v>
                </c:pt>
                <c:pt idx="10590">
                  <c:v>1E-4</c:v>
                </c:pt>
                <c:pt idx="10591">
                  <c:v>1.0001</c:v>
                </c:pt>
                <c:pt idx="10592">
                  <c:v>1E-4</c:v>
                </c:pt>
                <c:pt idx="10593">
                  <c:v>1E-4</c:v>
                </c:pt>
                <c:pt idx="10594">
                  <c:v>1E-4</c:v>
                </c:pt>
                <c:pt idx="10595">
                  <c:v>1E-4</c:v>
                </c:pt>
                <c:pt idx="10596">
                  <c:v>1E-4</c:v>
                </c:pt>
                <c:pt idx="10597">
                  <c:v>1E-4</c:v>
                </c:pt>
                <c:pt idx="10598">
                  <c:v>1E-4</c:v>
                </c:pt>
                <c:pt idx="10599">
                  <c:v>1.0001</c:v>
                </c:pt>
                <c:pt idx="10600">
                  <c:v>1E-4</c:v>
                </c:pt>
                <c:pt idx="10601">
                  <c:v>1E-4</c:v>
                </c:pt>
                <c:pt idx="10602">
                  <c:v>1E-4</c:v>
                </c:pt>
                <c:pt idx="10603">
                  <c:v>1E-4</c:v>
                </c:pt>
                <c:pt idx="10604">
                  <c:v>1E-4</c:v>
                </c:pt>
                <c:pt idx="10605">
                  <c:v>1E-4</c:v>
                </c:pt>
                <c:pt idx="10606">
                  <c:v>1.0001</c:v>
                </c:pt>
                <c:pt idx="10607">
                  <c:v>1E-4</c:v>
                </c:pt>
                <c:pt idx="10608">
                  <c:v>1E-4</c:v>
                </c:pt>
                <c:pt idx="10609">
                  <c:v>1E-4</c:v>
                </c:pt>
                <c:pt idx="10610">
                  <c:v>2.0001000000000002</c:v>
                </c:pt>
                <c:pt idx="10611">
                  <c:v>1E-4</c:v>
                </c:pt>
                <c:pt idx="10612">
                  <c:v>1E-4</c:v>
                </c:pt>
                <c:pt idx="10613">
                  <c:v>1.0001</c:v>
                </c:pt>
                <c:pt idx="10614">
                  <c:v>1E-4</c:v>
                </c:pt>
                <c:pt idx="10615">
                  <c:v>2.0001000000000002</c:v>
                </c:pt>
                <c:pt idx="10616">
                  <c:v>1.0001</c:v>
                </c:pt>
                <c:pt idx="10617">
                  <c:v>2.0001000000000002</c:v>
                </c:pt>
                <c:pt idx="10618">
                  <c:v>3.0001000000000002</c:v>
                </c:pt>
                <c:pt idx="10619">
                  <c:v>7.0000999999999998</c:v>
                </c:pt>
                <c:pt idx="10620">
                  <c:v>3.0001000000000002</c:v>
                </c:pt>
                <c:pt idx="10621">
                  <c:v>5.0000999999999998</c:v>
                </c:pt>
                <c:pt idx="10622">
                  <c:v>1.0001</c:v>
                </c:pt>
                <c:pt idx="10623">
                  <c:v>1E-4</c:v>
                </c:pt>
                <c:pt idx="10624">
                  <c:v>1.0001</c:v>
                </c:pt>
                <c:pt idx="10625">
                  <c:v>2.0001000000000002</c:v>
                </c:pt>
                <c:pt idx="10626">
                  <c:v>1.0001</c:v>
                </c:pt>
                <c:pt idx="10627">
                  <c:v>1.0001</c:v>
                </c:pt>
                <c:pt idx="10628">
                  <c:v>1.0001</c:v>
                </c:pt>
                <c:pt idx="10629">
                  <c:v>1E-4</c:v>
                </c:pt>
                <c:pt idx="10630">
                  <c:v>1E-4</c:v>
                </c:pt>
                <c:pt idx="10631">
                  <c:v>1E-4</c:v>
                </c:pt>
                <c:pt idx="10632">
                  <c:v>1E-4</c:v>
                </c:pt>
                <c:pt idx="10633">
                  <c:v>1E-4</c:v>
                </c:pt>
                <c:pt idx="10634">
                  <c:v>1.0001</c:v>
                </c:pt>
                <c:pt idx="10635">
                  <c:v>1E-4</c:v>
                </c:pt>
                <c:pt idx="10636">
                  <c:v>1E-4</c:v>
                </c:pt>
                <c:pt idx="10637">
                  <c:v>1E-4</c:v>
                </c:pt>
                <c:pt idx="10638">
                  <c:v>1E-4</c:v>
                </c:pt>
                <c:pt idx="10639">
                  <c:v>1E-4</c:v>
                </c:pt>
                <c:pt idx="10640">
                  <c:v>1.0001</c:v>
                </c:pt>
                <c:pt idx="10641">
                  <c:v>1E-4</c:v>
                </c:pt>
                <c:pt idx="10642">
                  <c:v>1E-4</c:v>
                </c:pt>
                <c:pt idx="10643">
                  <c:v>1.0001</c:v>
                </c:pt>
                <c:pt idx="10644">
                  <c:v>1E-4</c:v>
                </c:pt>
                <c:pt idx="10645">
                  <c:v>1E-4</c:v>
                </c:pt>
                <c:pt idx="10646">
                  <c:v>1E-4</c:v>
                </c:pt>
                <c:pt idx="10647">
                  <c:v>1E-4</c:v>
                </c:pt>
                <c:pt idx="10648">
                  <c:v>1E-4</c:v>
                </c:pt>
                <c:pt idx="10649">
                  <c:v>1.0001</c:v>
                </c:pt>
                <c:pt idx="10650">
                  <c:v>1E-4</c:v>
                </c:pt>
                <c:pt idx="10651">
                  <c:v>1E-4</c:v>
                </c:pt>
                <c:pt idx="10652">
                  <c:v>1E-4</c:v>
                </c:pt>
                <c:pt idx="10653">
                  <c:v>1.0001</c:v>
                </c:pt>
                <c:pt idx="10654">
                  <c:v>1E-4</c:v>
                </c:pt>
                <c:pt idx="10655">
                  <c:v>1E-4</c:v>
                </c:pt>
                <c:pt idx="10656">
                  <c:v>4.0000999999999998</c:v>
                </c:pt>
                <c:pt idx="10657">
                  <c:v>6.0000999999999998</c:v>
                </c:pt>
                <c:pt idx="10658">
                  <c:v>4.0000999999999998</c:v>
                </c:pt>
                <c:pt idx="10659">
                  <c:v>1.0001</c:v>
                </c:pt>
                <c:pt idx="10660">
                  <c:v>2.0001000000000002</c:v>
                </c:pt>
                <c:pt idx="10661">
                  <c:v>1.0001</c:v>
                </c:pt>
                <c:pt idx="10662">
                  <c:v>1.0001</c:v>
                </c:pt>
                <c:pt idx="10663">
                  <c:v>6.0000999999999998</c:v>
                </c:pt>
                <c:pt idx="10664">
                  <c:v>2.0001000000000002</c:v>
                </c:pt>
                <c:pt idx="10665">
                  <c:v>1E-4</c:v>
                </c:pt>
                <c:pt idx="10666">
                  <c:v>2.0001000000000002</c:v>
                </c:pt>
                <c:pt idx="10667">
                  <c:v>1.0001</c:v>
                </c:pt>
                <c:pt idx="10668">
                  <c:v>1E-4</c:v>
                </c:pt>
                <c:pt idx="10669">
                  <c:v>1E-4</c:v>
                </c:pt>
                <c:pt idx="10670">
                  <c:v>1E-4</c:v>
                </c:pt>
                <c:pt idx="10671">
                  <c:v>1E-4</c:v>
                </c:pt>
                <c:pt idx="10672">
                  <c:v>1E-4</c:v>
                </c:pt>
                <c:pt idx="10673">
                  <c:v>1E-4</c:v>
                </c:pt>
                <c:pt idx="10674">
                  <c:v>1E-4</c:v>
                </c:pt>
                <c:pt idx="10675">
                  <c:v>1E-4</c:v>
                </c:pt>
                <c:pt idx="10676">
                  <c:v>1E-4</c:v>
                </c:pt>
                <c:pt idx="10677">
                  <c:v>1E-4</c:v>
                </c:pt>
                <c:pt idx="10678">
                  <c:v>1E-4</c:v>
                </c:pt>
                <c:pt idx="10679">
                  <c:v>1E-4</c:v>
                </c:pt>
                <c:pt idx="10680">
                  <c:v>3.0001000000000002</c:v>
                </c:pt>
                <c:pt idx="10681">
                  <c:v>1E-4</c:v>
                </c:pt>
                <c:pt idx="10682">
                  <c:v>2.0001000000000002</c:v>
                </c:pt>
                <c:pt idx="10683">
                  <c:v>1E-4</c:v>
                </c:pt>
                <c:pt idx="10684">
                  <c:v>1E-4</c:v>
                </c:pt>
                <c:pt idx="10685">
                  <c:v>2.0001000000000002</c:v>
                </c:pt>
                <c:pt idx="10686">
                  <c:v>1E-4</c:v>
                </c:pt>
                <c:pt idx="10687">
                  <c:v>1E-4</c:v>
                </c:pt>
                <c:pt idx="10688">
                  <c:v>1E-4</c:v>
                </c:pt>
                <c:pt idx="10689">
                  <c:v>1E-4</c:v>
                </c:pt>
                <c:pt idx="10690">
                  <c:v>1E-4</c:v>
                </c:pt>
                <c:pt idx="10691">
                  <c:v>1.0001</c:v>
                </c:pt>
                <c:pt idx="10692">
                  <c:v>5.0000999999999998</c:v>
                </c:pt>
                <c:pt idx="10693">
                  <c:v>9.0000999999999998</c:v>
                </c:pt>
                <c:pt idx="10694">
                  <c:v>28.0001</c:v>
                </c:pt>
                <c:pt idx="10695">
                  <c:v>21.0001</c:v>
                </c:pt>
                <c:pt idx="10696">
                  <c:v>13.0001</c:v>
                </c:pt>
                <c:pt idx="10697">
                  <c:v>8.0000999999999998</c:v>
                </c:pt>
                <c:pt idx="10698">
                  <c:v>7.0000999999999998</c:v>
                </c:pt>
                <c:pt idx="10699">
                  <c:v>2.0001000000000002</c:v>
                </c:pt>
                <c:pt idx="10700">
                  <c:v>3.0001000000000002</c:v>
                </c:pt>
                <c:pt idx="10701">
                  <c:v>7.0000999999999998</c:v>
                </c:pt>
                <c:pt idx="10702">
                  <c:v>3.0001000000000002</c:v>
                </c:pt>
                <c:pt idx="10703">
                  <c:v>3.0001000000000002</c:v>
                </c:pt>
                <c:pt idx="10704">
                  <c:v>2.0001000000000002</c:v>
                </c:pt>
                <c:pt idx="10705">
                  <c:v>2.0001000000000002</c:v>
                </c:pt>
                <c:pt idx="10706">
                  <c:v>2.0001000000000002</c:v>
                </c:pt>
                <c:pt idx="10707">
                  <c:v>1.0001</c:v>
                </c:pt>
                <c:pt idx="10708">
                  <c:v>1E-4</c:v>
                </c:pt>
                <c:pt idx="10709">
                  <c:v>1E-4</c:v>
                </c:pt>
                <c:pt idx="10710">
                  <c:v>1E-4</c:v>
                </c:pt>
                <c:pt idx="10711">
                  <c:v>1E-4</c:v>
                </c:pt>
                <c:pt idx="10712">
                  <c:v>1.0001</c:v>
                </c:pt>
                <c:pt idx="10713">
                  <c:v>1.0001</c:v>
                </c:pt>
                <c:pt idx="10714">
                  <c:v>1E-4</c:v>
                </c:pt>
                <c:pt idx="10715">
                  <c:v>1E-4</c:v>
                </c:pt>
                <c:pt idx="10716">
                  <c:v>1.0001</c:v>
                </c:pt>
                <c:pt idx="10717">
                  <c:v>1.0001</c:v>
                </c:pt>
                <c:pt idx="10718">
                  <c:v>1E-4</c:v>
                </c:pt>
                <c:pt idx="10719">
                  <c:v>1E-4</c:v>
                </c:pt>
                <c:pt idx="10720">
                  <c:v>1E-4</c:v>
                </c:pt>
                <c:pt idx="10721">
                  <c:v>1E-4</c:v>
                </c:pt>
                <c:pt idx="10722">
                  <c:v>1E-4</c:v>
                </c:pt>
                <c:pt idx="10723">
                  <c:v>1.0001</c:v>
                </c:pt>
                <c:pt idx="10724">
                  <c:v>1E-4</c:v>
                </c:pt>
                <c:pt idx="10725">
                  <c:v>1.0001</c:v>
                </c:pt>
                <c:pt idx="10726">
                  <c:v>1E-4</c:v>
                </c:pt>
                <c:pt idx="10727">
                  <c:v>1E-4</c:v>
                </c:pt>
                <c:pt idx="10728">
                  <c:v>1E-4</c:v>
                </c:pt>
                <c:pt idx="10729">
                  <c:v>1.0001</c:v>
                </c:pt>
                <c:pt idx="10730">
                  <c:v>1.0001</c:v>
                </c:pt>
                <c:pt idx="10731">
                  <c:v>5.0000999999999998</c:v>
                </c:pt>
                <c:pt idx="10732">
                  <c:v>3.0001000000000002</c:v>
                </c:pt>
                <c:pt idx="10733">
                  <c:v>3.0001000000000002</c:v>
                </c:pt>
                <c:pt idx="10734">
                  <c:v>2.0001000000000002</c:v>
                </c:pt>
                <c:pt idx="10735">
                  <c:v>3.0001000000000002</c:v>
                </c:pt>
                <c:pt idx="10736">
                  <c:v>1.0001</c:v>
                </c:pt>
                <c:pt idx="10737">
                  <c:v>2.0001000000000002</c:v>
                </c:pt>
                <c:pt idx="10738">
                  <c:v>1E-4</c:v>
                </c:pt>
                <c:pt idx="10739">
                  <c:v>1.0001</c:v>
                </c:pt>
                <c:pt idx="10740">
                  <c:v>1.0001</c:v>
                </c:pt>
                <c:pt idx="10741">
                  <c:v>1.0001</c:v>
                </c:pt>
                <c:pt idx="10742">
                  <c:v>1.0001</c:v>
                </c:pt>
                <c:pt idx="10743">
                  <c:v>2.0001000000000002</c:v>
                </c:pt>
                <c:pt idx="10744">
                  <c:v>1E-4</c:v>
                </c:pt>
                <c:pt idx="10745">
                  <c:v>1E-4</c:v>
                </c:pt>
                <c:pt idx="10746">
                  <c:v>1.0001</c:v>
                </c:pt>
                <c:pt idx="10747">
                  <c:v>1.0001</c:v>
                </c:pt>
                <c:pt idx="10748">
                  <c:v>1E-4</c:v>
                </c:pt>
                <c:pt idx="10749">
                  <c:v>1E-4</c:v>
                </c:pt>
                <c:pt idx="10750">
                  <c:v>1.0001</c:v>
                </c:pt>
                <c:pt idx="10751">
                  <c:v>1E-4</c:v>
                </c:pt>
                <c:pt idx="10752">
                  <c:v>1E-4</c:v>
                </c:pt>
                <c:pt idx="10753">
                  <c:v>1.0001</c:v>
                </c:pt>
                <c:pt idx="10754">
                  <c:v>1E-4</c:v>
                </c:pt>
                <c:pt idx="10755">
                  <c:v>1E-4</c:v>
                </c:pt>
                <c:pt idx="10756">
                  <c:v>1.0001</c:v>
                </c:pt>
                <c:pt idx="10757">
                  <c:v>1E-4</c:v>
                </c:pt>
                <c:pt idx="10758">
                  <c:v>1E-4</c:v>
                </c:pt>
                <c:pt idx="10759">
                  <c:v>1E-4</c:v>
                </c:pt>
                <c:pt idx="10760">
                  <c:v>1E-4</c:v>
                </c:pt>
                <c:pt idx="10761">
                  <c:v>1.0001</c:v>
                </c:pt>
                <c:pt idx="10762">
                  <c:v>1.0001</c:v>
                </c:pt>
                <c:pt idx="10763">
                  <c:v>1E-4</c:v>
                </c:pt>
                <c:pt idx="10764">
                  <c:v>1E-4</c:v>
                </c:pt>
                <c:pt idx="10765">
                  <c:v>1E-4</c:v>
                </c:pt>
                <c:pt idx="10766">
                  <c:v>1E-4</c:v>
                </c:pt>
                <c:pt idx="10767">
                  <c:v>2.0001000000000002</c:v>
                </c:pt>
                <c:pt idx="10768">
                  <c:v>2.0001000000000002</c:v>
                </c:pt>
                <c:pt idx="10769">
                  <c:v>2.0001000000000002</c:v>
                </c:pt>
                <c:pt idx="10770">
                  <c:v>2.0001000000000002</c:v>
                </c:pt>
                <c:pt idx="10771">
                  <c:v>2.0001000000000002</c:v>
                </c:pt>
                <c:pt idx="10772">
                  <c:v>3.0001000000000002</c:v>
                </c:pt>
                <c:pt idx="10773">
                  <c:v>1E-4</c:v>
                </c:pt>
                <c:pt idx="10774">
                  <c:v>2.0001000000000002</c:v>
                </c:pt>
                <c:pt idx="10775">
                  <c:v>1E-4</c:v>
                </c:pt>
                <c:pt idx="10776">
                  <c:v>2.0001000000000002</c:v>
                </c:pt>
                <c:pt idx="10777">
                  <c:v>2.0001000000000002</c:v>
                </c:pt>
                <c:pt idx="10778">
                  <c:v>1E-4</c:v>
                </c:pt>
                <c:pt idx="10779">
                  <c:v>1E-4</c:v>
                </c:pt>
                <c:pt idx="10780">
                  <c:v>1.0001</c:v>
                </c:pt>
                <c:pt idx="10781">
                  <c:v>1.0001</c:v>
                </c:pt>
                <c:pt idx="10782">
                  <c:v>2.0001000000000002</c:v>
                </c:pt>
                <c:pt idx="10783">
                  <c:v>1.0001</c:v>
                </c:pt>
                <c:pt idx="10784">
                  <c:v>1E-4</c:v>
                </c:pt>
                <c:pt idx="10785">
                  <c:v>1.0001</c:v>
                </c:pt>
                <c:pt idx="10786">
                  <c:v>1.0001</c:v>
                </c:pt>
                <c:pt idx="10787">
                  <c:v>1E-4</c:v>
                </c:pt>
                <c:pt idx="10788">
                  <c:v>1.0001</c:v>
                </c:pt>
                <c:pt idx="10789">
                  <c:v>1E-4</c:v>
                </c:pt>
                <c:pt idx="10790">
                  <c:v>1E-4</c:v>
                </c:pt>
                <c:pt idx="10791">
                  <c:v>1E-4</c:v>
                </c:pt>
                <c:pt idx="10792">
                  <c:v>1.0001</c:v>
                </c:pt>
                <c:pt idx="10793">
                  <c:v>1E-4</c:v>
                </c:pt>
                <c:pt idx="10794">
                  <c:v>1E-4</c:v>
                </c:pt>
                <c:pt idx="10795">
                  <c:v>1.0001</c:v>
                </c:pt>
                <c:pt idx="10796">
                  <c:v>1E-4</c:v>
                </c:pt>
                <c:pt idx="10797">
                  <c:v>1E-4</c:v>
                </c:pt>
                <c:pt idx="10798">
                  <c:v>1E-4</c:v>
                </c:pt>
                <c:pt idx="10799">
                  <c:v>1E-4</c:v>
                </c:pt>
                <c:pt idx="10800">
                  <c:v>1E-4</c:v>
                </c:pt>
                <c:pt idx="10801">
                  <c:v>1E-4</c:v>
                </c:pt>
                <c:pt idx="10802">
                  <c:v>1.0001</c:v>
                </c:pt>
                <c:pt idx="10803">
                  <c:v>1E-4</c:v>
                </c:pt>
                <c:pt idx="10804">
                  <c:v>1.0001</c:v>
                </c:pt>
                <c:pt idx="10805">
                  <c:v>1E-4</c:v>
                </c:pt>
                <c:pt idx="10806">
                  <c:v>1.0001</c:v>
                </c:pt>
                <c:pt idx="10807">
                  <c:v>1E-4</c:v>
                </c:pt>
                <c:pt idx="10808">
                  <c:v>1.0001</c:v>
                </c:pt>
                <c:pt idx="10809">
                  <c:v>1.0001</c:v>
                </c:pt>
                <c:pt idx="10810">
                  <c:v>2.0001000000000002</c:v>
                </c:pt>
                <c:pt idx="10811">
                  <c:v>1.0001</c:v>
                </c:pt>
                <c:pt idx="10812">
                  <c:v>1.0001</c:v>
                </c:pt>
                <c:pt idx="10813">
                  <c:v>2.0001000000000002</c:v>
                </c:pt>
                <c:pt idx="10814">
                  <c:v>1.0001</c:v>
                </c:pt>
                <c:pt idx="10815">
                  <c:v>3.0001000000000002</c:v>
                </c:pt>
                <c:pt idx="10816">
                  <c:v>1.0001</c:v>
                </c:pt>
                <c:pt idx="10817">
                  <c:v>1E-4</c:v>
                </c:pt>
                <c:pt idx="10818">
                  <c:v>1.0001</c:v>
                </c:pt>
                <c:pt idx="10819">
                  <c:v>1.0001</c:v>
                </c:pt>
                <c:pt idx="10820">
                  <c:v>1E-4</c:v>
                </c:pt>
                <c:pt idx="10821">
                  <c:v>1E-4</c:v>
                </c:pt>
                <c:pt idx="10822">
                  <c:v>1E-4</c:v>
                </c:pt>
                <c:pt idx="10823">
                  <c:v>1E-4</c:v>
                </c:pt>
                <c:pt idx="10824">
                  <c:v>1E-4</c:v>
                </c:pt>
                <c:pt idx="10825">
                  <c:v>1.0001</c:v>
                </c:pt>
                <c:pt idx="10826">
                  <c:v>1E-4</c:v>
                </c:pt>
                <c:pt idx="10827">
                  <c:v>1E-4</c:v>
                </c:pt>
                <c:pt idx="10828">
                  <c:v>1E-4</c:v>
                </c:pt>
                <c:pt idx="10829">
                  <c:v>1E-4</c:v>
                </c:pt>
                <c:pt idx="10830">
                  <c:v>1E-4</c:v>
                </c:pt>
                <c:pt idx="10831">
                  <c:v>1E-4</c:v>
                </c:pt>
                <c:pt idx="10832">
                  <c:v>1.0001</c:v>
                </c:pt>
                <c:pt idx="10833">
                  <c:v>1E-4</c:v>
                </c:pt>
                <c:pt idx="10834">
                  <c:v>1E-4</c:v>
                </c:pt>
                <c:pt idx="10835">
                  <c:v>1.0001</c:v>
                </c:pt>
                <c:pt idx="10836">
                  <c:v>1E-4</c:v>
                </c:pt>
                <c:pt idx="10837">
                  <c:v>1E-4</c:v>
                </c:pt>
                <c:pt idx="10838">
                  <c:v>1E-4</c:v>
                </c:pt>
                <c:pt idx="10839">
                  <c:v>1E-4</c:v>
                </c:pt>
                <c:pt idx="10840">
                  <c:v>1E-4</c:v>
                </c:pt>
                <c:pt idx="10841">
                  <c:v>1.0001</c:v>
                </c:pt>
                <c:pt idx="10842">
                  <c:v>1E-4</c:v>
                </c:pt>
                <c:pt idx="10843">
                  <c:v>1E-4</c:v>
                </c:pt>
                <c:pt idx="10844">
                  <c:v>2.0001000000000002</c:v>
                </c:pt>
                <c:pt idx="10845">
                  <c:v>1E-4</c:v>
                </c:pt>
                <c:pt idx="10846">
                  <c:v>1E-4</c:v>
                </c:pt>
                <c:pt idx="10847">
                  <c:v>4.0000999999999998</c:v>
                </c:pt>
                <c:pt idx="10848">
                  <c:v>1.0001</c:v>
                </c:pt>
                <c:pt idx="10849">
                  <c:v>2.0001000000000002</c:v>
                </c:pt>
                <c:pt idx="10850">
                  <c:v>1E-4</c:v>
                </c:pt>
                <c:pt idx="10851">
                  <c:v>1E-4</c:v>
                </c:pt>
                <c:pt idx="10852">
                  <c:v>3.0001000000000002</c:v>
                </c:pt>
                <c:pt idx="10853">
                  <c:v>1E-4</c:v>
                </c:pt>
                <c:pt idx="10854">
                  <c:v>1E-4</c:v>
                </c:pt>
                <c:pt idx="10855">
                  <c:v>1E-4</c:v>
                </c:pt>
                <c:pt idx="10856">
                  <c:v>1.0001</c:v>
                </c:pt>
                <c:pt idx="10857">
                  <c:v>1.0001</c:v>
                </c:pt>
                <c:pt idx="10858">
                  <c:v>1E-4</c:v>
                </c:pt>
                <c:pt idx="10859">
                  <c:v>1E-4</c:v>
                </c:pt>
                <c:pt idx="10860">
                  <c:v>1.0001</c:v>
                </c:pt>
                <c:pt idx="10861">
                  <c:v>1E-4</c:v>
                </c:pt>
                <c:pt idx="10862">
                  <c:v>1E-4</c:v>
                </c:pt>
                <c:pt idx="10863">
                  <c:v>1E-4</c:v>
                </c:pt>
                <c:pt idx="10864">
                  <c:v>1E-4</c:v>
                </c:pt>
                <c:pt idx="10865">
                  <c:v>1E-4</c:v>
                </c:pt>
                <c:pt idx="10866">
                  <c:v>1E-4</c:v>
                </c:pt>
                <c:pt idx="10867">
                  <c:v>1.0001</c:v>
                </c:pt>
                <c:pt idx="10868">
                  <c:v>1E-4</c:v>
                </c:pt>
                <c:pt idx="10869">
                  <c:v>1.0001</c:v>
                </c:pt>
                <c:pt idx="10870">
                  <c:v>1E-4</c:v>
                </c:pt>
                <c:pt idx="10871">
                  <c:v>1E-4</c:v>
                </c:pt>
                <c:pt idx="10872">
                  <c:v>1E-4</c:v>
                </c:pt>
                <c:pt idx="10873">
                  <c:v>1E-4</c:v>
                </c:pt>
                <c:pt idx="10874">
                  <c:v>1.0001</c:v>
                </c:pt>
                <c:pt idx="10875">
                  <c:v>2.0001000000000002</c:v>
                </c:pt>
                <c:pt idx="10876">
                  <c:v>1E-4</c:v>
                </c:pt>
                <c:pt idx="10877">
                  <c:v>1E-4</c:v>
                </c:pt>
                <c:pt idx="10878">
                  <c:v>1E-4</c:v>
                </c:pt>
                <c:pt idx="10879">
                  <c:v>1.0001</c:v>
                </c:pt>
                <c:pt idx="10880">
                  <c:v>1E-4</c:v>
                </c:pt>
                <c:pt idx="10881">
                  <c:v>1.0001</c:v>
                </c:pt>
                <c:pt idx="10882">
                  <c:v>1E-4</c:v>
                </c:pt>
                <c:pt idx="10883">
                  <c:v>1E-4</c:v>
                </c:pt>
                <c:pt idx="10884">
                  <c:v>1E-4</c:v>
                </c:pt>
                <c:pt idx="10885">
                  <c:v>2.0001000000000002</c:v>
                </c:pt>
                <c:pt idx="10886">
                  <c:v>1E-4</c:v>
                </c:pt>
                <c:pt idx="10887">
                  <c:v>1E-4</c:v>
                </c:pt>
                <c:pt idx="10888">
                  <c:v>1.0001</c:v>
                </c:pt>
                <c:pt idx="10889">
                  <c:v>2.0001000000000002</c:v>
                </c:pt>
                <c:pt idx="10890">
                  <c:v>1.0001</c:v>
                </c:pt>
                <c:pt idx="10891">
                  <c:v>1E-4</c:v>
                </c:pt>
                <c:pt idx="10892">
                  <c:v>1E-4</c:v>
                </c:pt>
                <c:pt idx="10893">
                  <c:v>1.0001</c:v>
                </c:pt>
                <c:pt idx="10894">
                  <c:v>1.0001</c:v>
                </c:pt>
                <c:pt idx="10895">
                  <c:v>1.0001</c:v>
                </c:pt>
                <c:pt idx="10896">
                  <c:v>1.0001</c:v>
                </c:pt>
                <c:pt idx="10897">
                  <c:v>1E-4</c:v>
                </c:pt>
                <c:pt idx="10898">
                  <c:v>1E-4</c:v>
                </c:pt>
                <c:pt idx="10899">
                  <c:v>1E-4</c:v>
                </c:pt>
                <c:pt idx="10900">
                  <c:v>2.0001000000000002</c:v>
                </c:pt>
                <c:pt idx="10901">
                  <c:v>1.0001</c:v>
                </c:pt>
                <c:pt idx="10902">
                  <c:v>1E-4</c:v>
                </c:pt>
                <c:pt idx="10903">
                  <c:v>1E-4</c:v>
                </c:pt>
                <c:pt idx="10904">
                  <c:v>1.0001</c:v>
                </c:pt>
                <c:pt idx="10905">
                  <c:v>1.0001</c:v>
                </c:pt>
                <c:pt idx="10906">
                  <c:v>1E-4</c:v>
                </c:pt>
                <c:pt idx="10907">
                  <c:v>1E-4</c:v>
                </c:pt>
                <c:pt idx="10908">
                  <c:v>1E-4</c:v>
                </c:pt>
                <c:pt idx="10909">
                  <c:v>2.0001000000000002</c:v>
                </c:pt>
                <c:pt idx="10910">
                  <c:v>1E-4</c:v>
                </c:pt>
                <c:pt idx="10911">
                  <c:v>1E-4</c:v>
                </c:pt>
                <c:pt idx="10912">
                  <c:v>1E-4</c:v>
                </c:pt>
                <c:pt idx="10913">
                  <c:v>1E-4</c:v>
                </c:pt>
                <c:pt idx="10914">
                  <c:v>1E-4</c:v>
                </c:pt>
                <c:pt idx="10915">
                  <c:v>1E-4</c:v>
                </c:pt>
                <c:pt idx="10916">
                  <c:v>1E-4</c:v>
                </c:pt>
                <c:pt idx="10917">
                  <c:v>1.0001</c:v>
                </c:pt>
                <c:pt idx="10918">
                  <c:v>4.0000999999999998</c:v>
                </c:pt>
                <c:pt idx="10919">
                  <c:v>7.0000999999999998</c:v>
                </c:pt>
                <c:pt idx="10920">
                  <c:v>2.0001000000000002</c:v>
                </c:pt>
                <c:pt idx="10921">
                  <c:v>5.0000999999999998</c:v>
                </c:pt>
                <c:pt idx="10922">
                  <c:v>4.0000999999999998</c:v>
                </c:pt>
                <c:pt idx="10923">
                  <c:v>1E-4</c:v>
                </c:pt>
                <c:pt idx="10924">
                  <c:v>1.0001</c:v>
                </c:pt>
                <c:pt idx="10925">
                  <c:v>2.0001000000000002</c:v>
                </c:pt>
                <c:pt idx="10926">
                  <c:v>5.0000999999999998</c:v>
                </c:pt>
                <c:pt idx="10927">
                  <c:v>6.0000999999999998</c:v>
                </c:pt>
                <c:pt idx="10928">
                  <c:v>1.0001</c:v>
                </c:pt>
                <c:pt idx="10929">
                  <c:v>1E-4</c:v>
                </c:pt>
                <c:pt idx="10930">
                  <c:v>2.0001000000000002</c:v>
                </c:pt>
                <c:pt idx="10931">
                  <c:v>1E-4</c:v>
                </c:pt>
                <c:pt idx="10932">
                  <c:v>1E-4</c:v>
                </c:pt>
                <c:pt idx="10933">
                  <c:v>1E-4</c:v>
                </c:pt>
                <c:pt idx="10934">
                  <c:v>1E-4</c:v>
                </c:pt>
                <c:pt idx="10935">
                  <c:v>1E-4</c:v>
                </c:pt>
                <c:pt idx="10936">
                  <c:v>1E-4</c:v>
                </c:pt>
                <c:pt idx="10937">
                  <c:v>1E-4</c:v>
                </c:pt>
                <c:pt idx="10938">
                  <c:v>1.0001</c:v>
                </c:pt>
                <c:pt idx="10939">
                  <c:v>1E-4</c:v>
                </c:pt>
                <c:pt idx="10940">
                  <c:v>1E-4</c:v>
                </c:pt>
                <c:pt idx="10941">
                  <c:v>1.0001</c:v>
                </c:pt>
                <c:pt idx="10942">
                  <c:v>1E-4</c:v>
                </c:pt>
                <c:pt idx="10943">
                  <c:v>1.0001</c:v>
                </c:pt>
                <c:pt idx="10944">
                  <c:v>1E-4</c:v>
                </c:pt>
                <c:pt idx="10945">
                  <c:v>1E-4</c:v>
                </c:pt>
                <c:pt idx="10946">
                  <c:v>1E-4</c:v>
                </c:pt>
                <c:pt idx="10947">
                  <c:v>1.0001</c:v>
                </c:pt>
                <c:pt idx="10948">
                  <c:v>1.0001</c:v>
                </c:pt>
                <c:pt idx="10949">
                  <c:v>1E-4</c:v>
                </c:pt>
                <c:pt idx="10950">
                  <c:v>1E-4</c:v>
                </c:pt>
                <c:pt idx="10951">
                  <c:v>1E-4</c:v>
                </c:pt>
                <c:pt idx="10952">
                  <c:v>1E-4</c:v>
                </c:pt>
                <c:pt idx="10953">
                  <c:v>1E-4</c:v>
                </c:pt>
                <c:pt idx="10954">
                  <c:v>1E-4</c:v>
                </c:pt>
                <c:pt idx="10955">
                  <c:v>1.0001</c:v>
                </c:pt>
                <c:pt idx="10956">
                  <c:v>1E-4</c:v>
                </c:pt>
                <c:pt idx="10957">
                  <c:v>2.0001000000000002</c:v>
                </c:pt>
                <c:pt idx="10958">
                  <c:v>2.0001000000000002</c:v>
                </c:pt>
                <c:pt idx="10959">
                  <c:v>2.0001000000000002</c:v>
                </c:pt>
                <c:pt idx="10960">
                  <c:v>1.0001</c:v>
                </c:pt>
                <c:pt idx="10961">
                  <c:v>1E-4</c:v>
                </c:pt>
                <c:pt idx="10962">
                  <c:v>2.0001000000000002</c:v>
                </c:pt>
                <c:pt idx="10963">
                  <c:v>1E-4</c:v>
                </c:pt>
                <c:pt idx="10964">
                  <c:v>1E-4</c:v>
                </c:pt>
                <c:pt idx="10965">
                  <c:v>1E-4</c:v>
                </c:pt>
                <c:pt idx="10966">
                  <c:v>1E-4</c:v>
                </c:pt>
                <c:pt idx="10967">
                  <c:v>1E-4</c:v>
                </c:pt>
                <c:pt idx="10968">
                  <c:v>1.0001</c:v>
                </c:pt>
                <c:pt idx="10969">
                  <c:v>1E-4</c:v>
                </c:pt>
                <c:pt idx="10970">
                  <c:v>2.0001000000000002</c:v>
                </c:pt>
                <c:pt idx="10971">
                  <c:v>1E-4</c:v>
                </c:pt>
                <c:pt idx="10972">
                  <c:v>1E-4</c:v>
                </c:pt>
                <c:pt idx="10973">
                  <c:v>1E-4</c:v>
                </c:pt>
                <c:pt idx="10974">
                  <c:v>1E-4</c:v>
                </c:pt>
                <c:pt idx="10975">
                  <c:v>1.0001</c:v>
                </c:pt>
                <c:pt idx="10976">
                  <c:v>1.0001</c:v>
                </c:pt>
                <c:pt idx="10977">
                  <c:v>1E-4</c:v>
                </c:pt>
                <c:pt idx="10978">
                  <c:v>1.0001</c:v>
                </c:pt>
                <c:pt idx="10979">
                  <c:v>1E-4</c:v>
                </c:pt>
                <c:pt idx="10980">
                  <c:v>1E-4</c:v>
                </c:pt>
                <c:pt idx="10981">
                  <c:v>2.0001000000000002</c:v>
                </c:pt>
                <c:pt idx="10982">
                  <c:v>1E-4</c:v>
                </c:pt>
                <c:pt idx="10983">
                  <c:v>1E-4</c:v>
                </c:pt>
                <c:pt idx="10984">
                  <c:v>1E-4</c:v>
                </c:pt>
                <c:pt idx="10985">
                  <c:v>1E-4</c:v>
                </c:pt>
                <c:pt idx="10986">
                  <c:v>1E-4</c:v>
                </c:pt>
                <c:pt idx="10987">
                  <c:v>1E-4</c:v>
                </c:pt>
                <c:pt idx="10988">
                  <c:v>1.0001</c:v>
                </c:pt>
                <c:pt idx="10989">
                  <c:v>1.0001</c:v>
                </c:pt>
                <c:pt idx="10990">
                  <c:v>2.0001000000000002</c:v>
                </c:pt>
                <c:pt idx="10991">
                  <c:v>6.0000999999999998</c:v>
                </c:pt>
                <c:pt idx="10992">
                  <c:v>13.0001</c:v>
                </c:pt>
                <c:pt idx="10993">
                  <c:v>23.0001</c:v>
                </c:pt>
                <c:pt idx="10994">
                  <c:v>36.000100000000003</c:v>
                </c:pt>
                <c:pt idx="10995">
                  <c:v>24.0001</c:v>
                </c:pt>
                <c:pt idx="10996">
                  <c:v>9.0000999999999998</c:v>
                </c:pt>
                <c:pt idx="10997">
                  <c:v>5.0000999999999998</c:v>
                </c:pt>
                <c:pt idx="10998">
                  <c:v>3.0001000000000002</c:v>
                </c:pt>
                <c:pt idx="10999">
                  <c:v>4.0000999999999998</c:v>
                </c:pt>
                <c:pt idx="11000">
                  <c:v>1E-4</c:v>
                </c:pt>
                <c:pt idx="11001">
                  <c:v>1E-4</c:v>
                </c:pt>
                <c:pt idx="11002">
                  <c:v>1E-4</c:v>
                </c:pt>
                <c:pt idx="11003">
                  <c:v>1.0001</c:v>
                </c:pt>
                <c:pt idx="11004">
                  <c:v>1E-4</c:v>
                </c:pt>
                <c:pt idx="11005">
                  <c:v>1.0001</c:v>
                </c:pt>
                <c:pt idx="11006">
                  <c:v>2.0001000000000002</c:v>
                </c:pt>
                <c:pt idx="11007">
                  <c:v>1E-4</c:v>
                </c:pt>
                <c:pt idx="11008">
                  <c:v>1E-4</c:v>
                </c:pt>
                <c:pt idx="11009">
                  <c:v>1E-4</c:v>
                </c:pt>
                <c:pt idx="11010">
                  <c:v>1E-4</c:v>
                </c:pt>
                <c:pt idx="11011">
                  <c:v>1E-4</c:v>
                </c:pt>
                <c:pt idx="11012">
                  <c:v>1.0001</c:v>
                </c:pt>
                <c:pt idx="11013">
                  <c:v>1.0001</c:v>
                </c:pt>
                <c:pt idx="11014">
                  <c:v>1E-4</c:v>
                </c:pt>
                <c:pt idx="11015">
                  <c:v>1E-4</c:v>
                </c:pt>
                <c:pt idx="11016">
                  <c:v>1E-4</c:v>
                </c:pt>
                <c:pt idx="11017">
                  <c:v>1.0001</c:v>
                </c:pt>
                <c:pt idx="11018">
                  <c:v>1E-4</c:v>
                </c:pt>
                <c:pt idx="11019">
                  <c:v>1E-4</c:v>
                </c:pt>
                <c:pt idx="11020">
                  <c:v>1E-4</c:v>
                </c:pt>
                <c:pt idx="11021">
                  <c:v>1E-4</c:v>
                </c:pt>
                <c:pt idx="11022">
                  <c:v>1E-4</c:v>
                </c:pt>
                <c:pt idx="11023">
                  <c:v>1.0001</c:v>
                </c:pt>
                <c:pt idx="11024">
                  <c:v>1E-4</c:v>
                </c:pt>
                <c:pt idx="11025">
                  <c:v>1.0001</c:v>
                </c:pt>
                <c:pt idx="11026">
                  <c:v>1E-4</c:v>
                </c:pt>
                <c:pt idx="11027">
                  <c:v>1E-4</c:v>
                </c:pt>
                <c:pt idx="11028">
                  <c:v>1E-4</c:v>
                </c:pt>
                <c:pt idx="11029">
                  <c:v>1E-4</c:v>
                </c:pt>
                <c:pt idx="11030">
                  <c:v>1.0001</c:v>
                </c:pt>
                <c:pt idx="11031">
                  <c:v>6.0000999999999998</c:v>
                </c:pt>
                <c:pt idx="11032">
                  <c:v>3.0001000000000002</c:v>
                </c:pt>
                <c:pt idx="11033">
                  <c:v>2.0001000000000002</c:v>
                </c:pt>
                <c:pt idx="11034">
                  <c:v>1E-4</c:v>
                </c:pt>
                <c:pt idx="11035">
                  <c:v>3.0001000000000002</c:v>
                </c:pt>
                <c:pt idx="11036">
                  <c:v>1.0001</c:v>
                </c:pt>
                <c:pt idx="11037">
                  <c:v>2.0001000000000002</c:v>
                </c:pt>
                <c:pt idx="11038">
                  <c:v>1.0001</c:v>
                </c:pt>
                <c:pt idx="11039">
                  <c:v>2.0001000000000002</c:v>
                </c:pt>
                <c:pt idx="11040">
                  <c:v>1E-4</c:v>
                </c:pt>
                <c:pt idx="11041">
                  <c:v>2.0001000000000002</c:v>
                </c:pt>
                <c:pt idx="11042">
                  <c:v>1E-4</c:v>
                </c:pt>
                <c:pt idx="11043">
                  <c:v>1E-4</c:v>
                </c:pt>
                <c:pt idx="11044">
                  <c:v>1E-4</c:v>
                </c:pt>
                <c:pt idx="11045">
                  <c:v>1E-4</c:v>
                </c:pt>
                <c:pt idx="11046">
                  <c:v>1E-4</c:v>
                </c:pt>
                <c:pt idx="11047">
                  <c:v>1E-4</c:v>
                </c:pt>
                <c:pt idx="11048">
                  <c:v>1E-4</c:v>
                </c:pt>
                <c:pt idx="11049">
                  <c:v>1E-4</c:v>
                </c:pt>
                <c:pt idx="11050">
                  <c:v>1E-4</c:v>
                </c:pt>
                <c:pt idx="11051">
                  <c:v>1E-4</c:v>
                </c:pt>
                <c:pt idx="11052">
                  <c:v>1E-4</c:v>
                </c:pt>
                <c:pt idx="11053">
                  <c:v>1.0001</c:v>
                </c:pt>
                <c:pt idx="11054">
                  <c:v>1.0001</c:v>
                </c:pt>
                <c:pt idx="11055">
                  <c:v>1.0001</c:v>
                </c:pt>
                <c:pt idx="11056">
                  <c:v>1E-4</c:v>
                </c:pt>
                <c:pt idx="11057">
                  <c:v>1E-4</c:v>
                </c:pt>
                <c:pt idx="11058">
                  <c:v>1E-4</c:v>
                </c:pt>
                <c:pt idx="11059">
                  <c:v>1.0001</c:v>
                </c:pt>
                <c:pt idx="11060">
                  <c:v>1E-4</c:v>
                </c:pt>
                <c:pt idx="11061">
                  <c:v>1E-4</c:v>
                </c:pt>
                <c:pt idx="11062">
                  <c:v>1E-4</c:v>
                </c:pt>
                <c:pt idx="11063">
                  <c:v>1E-4</c:v>
                </c:pt>
                <c:pt idx="11064">
                  <c:v>1.0001</c:v>
                </c:pt>
                <c:pt idx="11065">
                  <c:v>1.0001</c:v>
                </c:pt>
                <c:pt idx="11066">
                  <c:v>1E-4</c:v>
                </c:pt>
                <c:pt idx="11067">
                  <c:v>2.0001000000000002</c:v>
                </c:pt>
                <c:pt idx="11068">
                  <c:v>5.0000999999999998</c:v>
                </c:pt>
                <c:pt idx="11069">
                  <c:v>2.0001000000000002</c:v>
                </c:pt>
                <c:pt idx="11070">
                  <c:v>1.0001</c:v>
                </c:pt>
                <c:pt idx="11071">
                  <c:v>1.0001</c:v>
                </c:pt>
                <c:pt idx="11072">
                  <c:v>2.0001000000000002</c:v>
                </c:pt>
                <c:pt idx="11073">
                  <c:v>1E-4</c:v>
                </c:pt>
                <c:pt idx="11074">
                  <c:v>1.0001</c:v>
                </c:pt>
                <c:pt idx="11075">
                  <c:v>2.0001000000000002</c:v>
                </c:pt>
                <c:pt idx="11076">
                  <c:v>1.0001</c:v>
                </c:pt>
                <c:pt idx="11077">
                  <c:v>1E-4</c:v>
                </c:pt>
                <c:pt idx="11078">
                  <c:v>1E-4</c:v>
                </c:pt>
                <c:pt idx="11079">
                  <c:v>1E-4</c:v>
                </c:pt>
                <c:pt idx="11080">
                  <c:v>1E-4</c:v>
                </c:pt>
                <c:pt idx="11081">
                  <c:v>1E-4</c:v>
                </c:pt>
                <c:pt idx="11082">
                  <c:v>1.0001</c:v>
                </c:pt>
                <c:pt idx="11083">
                  <c:v>1E-4</c:v>
                </c:pt>
                <c:pt idx="11084">
                  <c:v>1E-4</c:v>
                </c:pt>
                <c:pt idx="11085">
                  <c:v>1E-4</c:v>
                </c:pt>
                <c:pt idx="11086">
                  <c:v>1E-4</c:v>
                </c:pt>
                <c:pt idx="11087">
                  <c:v>1.0001</c:v>
                </c:pt>
                <c:pt idx="11088">
                  <c:v>1E-4</c:v>
                </c:pt>
                <c:pt idx="11089">
                  <c:v>1.0001</c:v>
                </c:pt>
                <c:pt idx="11090">
                  <c:v>1.0001</c:v>
                </c:pt>
                <c:pt idx="11091">
                  <c:v>1E-4</c:v>
                </c:pt>
                <c:pt idx="11092">
                  <c:v>1E-4</c:v>
                </c:pt>
                <c:pt idx="11093">
                  <c:v>1.0001</c:v>
                </c:pt>
                <c:pt idx="11094">
                  <c:v>1E-4</c:v>
                </c:pt>
                <c:pt idx="11095">
                  <c:v>1.0001</c:v>
                </c:pt>
                <c:pt idx="11096">
                  <c:v>1E-4</c:v>
                </c:pt>
                <c:pt idx="11097">
                  <c:v>1E-4</c:v>
                </c:pt>
                <c:pt idx="11098">
                  <c:v>1E-4</c:v>
                </c:pt>
                <c:pt idx="11099">
                  <c:v>1E-4</c:v>
                </c:pt>
                <c:pt idx="11100">
                  <c:v>1E-4</c:v>
                </c:pt>
                <c:pt idx="11101">
                  <c:v>1E-4</c:v>
                </c:pt>
                <c:pt idx="11102">
                  <c:v>1.0001</c:v>
                </c:pt>
                <c:pt idx="11103">
                  <c:v>1E-4</c:v>
                </c:pt>
                <c:pt idx="11104">
                  <c:v>3.0001000000000002</c:v>
                </c:pt>
                <c:pt idx="11105">
                  <c:v>2.0001000000000002</c:v>
                </c:pt>
                <c:pt idx="11106">
                  <c:v>1E-4</c:v>
                </c:pt>
                <c:pt idx="11107">
                  <c:v>1.0001</c:v>
                </c:pt>
                <c:pt idx="11108">
                  <c:v>3.0001000000000002</c:v>
                </c:pt>
                <c:pt idx="11109">
                  <c:v>1.0001</c:v>
                </c:pt>
                <c:pt idx="11110">
                  <c:v>1.0001</c:v>
                </c:pt>
                <c:pt idx="11111">
                  <c:v>2.0001000000000002</c:v>
                </c:pt>
                <c:pt idx="11112">
                  <c:v>1E-4</c:v>
                </c:pt>
                <c:pt idx="11113">
                  <c:v>1.0001</c:v>
                </c:pt>
                <c:pt idx="11114">
                  <c:v>1.0001</c:v>
                </c:pt>
                <c:pt idx="11115">
                  <c:v>1E-4</c:v>
                </c:pt>
                <c:pt idx="11116">
                  <c:v>1E-4</c:v>
                </c:pt>
                <c:pt idx="11117">
                  <c:v>1E-4</c:v>
                </c:pt>
                <c:pt idx="11118">
                  <c:v>1E-4</c:v>
                </c:pt>
                <c:pt idx="11119">
                  <c:v>1.0001</c:v>
                </c:pt>
                <c:pt idx="11120">
                  <c:v>1.0001</c:v>
                </c:pt>
                <c:pt idx="11121">
                  <c:v>1.0001</c:v>
                </c:pt>
                <c:pt idx="11122">
                  <c:v>1.0001</c:v>
                </c:pt>
                <c:pt idx="11123">
                  <c:v>1E-4</c:v>
                </c:pt>
                <c:pt idx="11124">
                  <c:v>1E-4</c:v>
                </c:pt>
                <c:pt idx="11125">
                  <c:v>1.0001</c:v>
                </c:pt>
                <c:pt idx="11126">
                  <c:v>1E-4</c:v>
                </c:pt>
                <c:pt idx="11127">
                  <c:v>1E-4</c:v>
                </c:pt>
                <c:pt idx="11128">
                  <c:v>1E-4</c:v>
                </c:pt>
                <c:pt idx="11129">
                  <c:v>1E-4</c:v>
                </c:pt>
                <c:pt idx="11130">
                  <c:v>1E-4</c:v>
                </c:pt>
                <c:pt idx="11131">
                  <c:v>1E-4</c:v>
                </c:pt>
                <c:pt idx="11132">
                  <c:v>1E-4</c:v>
                </c:pt>
                <c:pt idx="11133">
                  <c:v>1E-4</c:v>
                </c:pt>
                <c:pt idx="11134">
                  <c:v>1E-4</c:v>
                </c:pt>
                <c:pt idx="11135">
                  <c:v>1E-4</c:v>
                </c:pt>
                <c:pt idx="11136">
                  <c:v>1E-4</c:v>
                </c:pt>
                <c:pt idx="11137">
                  <c:v>4.0000999999999998</c:v>
                </c:pt>
                <c:pt idx="11138">
                  <c:v>1E-4</c:v>
                </c:pt>
                <c:pt idx="11139">
                  <c:v>1E-4</c:v>
                </c:pt>
                <c:pt idx="11140">
                  <c:v>1E-4</c:v>
                </c:pt>
                <c:pt idx="11141">
                  <c:v>1E-4</c:v>
                </c:pt>
                <c:pt idx="11142">
                  <c:v>3.0001000000000002</c:v>
                </c:pt>
                <c:pt idx="11143">
                  <c:v>1.0001</c:v>
                </c:pt>
                <c:pt idx="11144">
                  <c:v>2.0001000000000002</c:v>
                </c:pt>
                <c:pt idx="11145">
                  <c:v>1.0001</c:v>
                </c:pt>
                <c:pt idx="11146">
                  <c:v>2.0001000000000002</c:v>
                </c:pt>
                <c:pt idx="11147">
                  <c:v>1.0001</c:v>
                </c:pt>
                <c:pt idx="11148">
                  <c:v>1E-4</c:v>
                </c:pt>
                <c:pt idx="11149">
                  <c:v>1E-4</c:v>
                </c:pt>
                <c:pt idx="11150">
                  <c:v>1.0001</c:v>
                </c:pt>
                <c:pt idx="11151">
                  <c:v>1E-4</c:v>
                </c:pt>
                <c:pt idx="11152">
                  <c:v>1E-4</c:v>
                </c:pt>
                <c:pt idx="11153">
                  <c:v>1E-4</c:v>
                </c:pt>
                <c:pt idx="11154">
                  <c:v>1E-4</c:v>
                </c:pt>
                <c:pt idx="11155">
                  <c:v>1E-4</c:v>
                </c:pt>
                <c:pt idx="11156">
                  <c:v>1E-4</c:v>
                </c:pt>
                <c:pt idx="11157">
                  <c:v>1E-4</c:v>
                </c:pt>
                <c:pt idx="11158">
                  <c:v>1E-4</c:v>
                </c:pt>
                <c:pt idx="11159">
                  <c:v>1E-4</c:v>
                </c:pt>
                <c:pt idx="11160">
                  <c:v>1E-4</c:v>
                </c:pt>
                <c:pt idx="11161">
                  <c:v>1E-4</c:v>
                </c:pt>
                <c:pt idx="11162">
                  <c:v>2.0001000000000002</c:v>
                </c:pt>
                <c:pt idx="11163">
                  <c:v>1.0001</c:v>
                </c:pt>
                <c:pt idx="11164">
                  <c:v>1E-4</c:v>
                </c:pt>
                <c:pt idx="11165">
                  <c:v>1E-4</c:v>
                </c:pt>
                <c:pt idx="11166">
                  <c:v>1E-4</c:v>
                </c:pt>
                <c:pt idx="11167">
                  <c:v>1E-4</c:v>
                </c:pt>
                <c:pt idx="11168">
                  <c:v>1E-4</c:v>
                </c:pt>
                <c:pt idx="11169">
                  <c:v>1E-4</c:v>
                </c:pt>
                <c:pt idx="11170">
                  <c:v>1E-4</c:v>
                </c:pt>
                <c:pt idx="11171">
                  <c:v>1E-4</c:v>
                </c:pt>
                <c:pt idx="11172">
                  <c:v>1E-4</c:v>
                </c:pt>
                <c:pt idx="11173">
                  <c:v>1E-4</c:v>
                </c:pt>
                <c:pt idx="11174">
                  <c:v>1E-4</c:v>
                </c:pt>
                <c:pt idx="11175">
                  <c:v>1E-4</c:v>
                </c:pt>
                <c:pt idx="11176">
                  <c:v>1E-4</c:v>
                </c:pt>
                <c:pt idx="11177">
                  <c:v>1.0001</c:v>
                </c:pt>
                <c:pt idx="11178">
                  <c:v>2.0001000000000002</c:v>
                </c:pt>
                <c:pt idx="11179">
                  <c:v>1E-4</c:v>
                </c:pt>
                <c:pt idx="11180">
                  <c:v>2.0001000000000002</c:v>
                </c:pt>
                <c:pt idx="11181">
                  <c:v>1E-4</c:v>
                </c:pt>
                <c:pt idx="11182">
                  <c:v>1E-4</c:v>
                </c:pt>
                <c:pt idx="11183">
                  <c:v>1.0001</c:v>
                </c:pt>
                <c:pt idx="11184">
                  <c:v>2.0001000000000002</c:v>
                </c:pt>
                <c:pt idx="11185">
                  <c:v>1.0001</c:v>
                </c:pt>
                <c:pt idx="11186">
                  <c:v>2.0001000000000002</c:v>
                </c:pt>
                <c:pt idx="11187">
                  <c:v>1.0001</c:v>
                </c:pt>
                <c:pt idx="11188">
                  <c:v>1E-4</c:v>
                </c:pt>
                <c:pt idx="11189">
                  <c:v>2.0001000000000002</c:v>
                </c:pt>
                <c:pt idx="11190">
                  <c:v>1E-4</c:v>
                </c:pt>
                <c:pt idx="11191">
                  <c:v>1E-4</c:v>
                </c:pt>
                <c:pt idx="11192">
                  <c:v>1E-4</c:v>
                </c:pt>
                <c:pt idx="11193">
                  <c:v>1.0001</c:v>
                </c:pt>
                <c:pt idx="11194">
                  <c:v>1E-4</c:v>
                </c:pt>
                <c:pt idx="11195">
                  <c:v>1E-4</c:v>
                </c:pt>
                <c:pt idx="11196">
                  <c:v>1E-4</c:v>
                </c:pt>
                <c:pt idx="11197">
                  <c:v>1E-4</c:v>
                </c:pt>
                <c:pt idx="11198">
                  <c:v>1E-4</c:v>
                </c:pt>
                <c:pt idx="11199">
                  <c:v>1E-4</c:v>
                </c:pt>
                <c:pt idx="11200">
                  <c:v>1E-4</c:v>
                </c:pt>
                <c:pt idx="11201">
                  <c:v>1E-4</c:v>
                </c:pt>
                <c:pt idx="11202">
                  <c:v>1E-4</c:v>
                </c:pt>
                <c:pt idx="11203">
                  <c:v>1E-4</c:v>
                </c:pt>
                <c:pt idx="11204">
                  <c:v>1E-4</c:v>
                </c:pt>
                <c:pt idx="11205">
                  <c:v>1E-4</c:v>
                </c:pt>
                <c:pt idx="11206">
                  <c:v>1E-4</c:v>
                </c:pt>
                <c:pt idx="11207">
                  <c:v>1E-4</c:v>
                </c:pt>
                <c:pt idx="11208">
                  <c:v>1.0001</c:v>
                </c:pt>
                <c:pt idx="11209">
                  <c:v>1E-4</c:v>
                </c:pt>
                <c:pt idx="11210">
                  <c:v>1.0001</c:v>
                </c:pt>
                <c:pt idx="11211">
                  <c:v>1E-4</c:v>
                </c:pt>
                <c:pt idx="11212">
                  <c:v>1.0001</c:v>
                </c:pt>
                <c:pt idx="11213">
                  <c:v>3.0001000000000002</c:v>
                </c:pt>
                <c:pt idx="11214">
                  <c:v>5.0000999999999998</c:v>
                </c:pt>
                <c:pt idx="11215">
                  <c:v>5.0000999999999998</c:v>
                </c:pt>
                <c:pt idx="11216">
                  <c:v>5.0000999999999998</c:v>
                </c:pt>
                <c:pt idx="11217">
                  <c:v>1.0001</c:v>
                </c:pt>
                <c:pt idx="11218">
                  <c:v>1E-4</c:v>
                </c:pt>
                <c:pt idx="11219">
                  <c:v>1.0001</c:v>
                </c:pt>
                <c:pt idx="11220">
                  <c:v>2.0001000000000002</c:v>
                </c:pt>
                <c:pt idx="11221">
                  <c:v>2.0001000000000002</c:v>
                </c:pt>
                <c:pt idx="11222">
                  <c:v>1E-4</c:v>
                </c:pt>
                <c:pt idx="11223">
                  <c:v>1E-4</c:v>
                </c:pt>
                <c:pt idx="11224">
                  <c:v>1E-4</c:v>
                </c:pt>
                <c:pt idx="11225">
                  <c:v>1E-4</c:v>
                </c:pt>
                <c:pt idx="11226">
                  <c:v>1E-4</c:v>
                </c:pt>
                <c:pt idx="11227">
                  <c:v>1E-4</c:v>
                </c:pt>
                <c:pt idx="11228">
                  <c:v>1E-4</c:v>
                </c:pt>
                <c:pt idx="11229">
                  <c:v>1E-4</c:v>
                </c:pt>
                <c:pt idx="11230">
                  <c:v>1E-4</c:v>
                </c:pt>
                <c:pt idx="11231">
                  <c:v>1.0001</c:v>
                </c:pt>
                <c:pt idx="11232">
                  <c:v>1E-4</c:v>
                </c:pt>
                <c:pt idx="11233">
                  <c:v>1E-4</c:v>
                </c:pt>
                <c:pt idx="11234">
                  <c:v>1E-4</c:v>
                </c:pt>
                <c:pt idx="11235">
                  <c:v>1E-4</c:v>
                </c:pt>
                <c:pt idx="11236">
                  <c:v>1.0001</c:v>
                </c:pt>
                <c:pt idx="11237">
                  <c:v>1E-4</c:v>
                </c:pt>
                <c:pt idx="11238">
                  <c:v>1E-4</c:v>
                </c:pt>
                <c:pt idx="11239">
                  <c:v>1.0001</c:v>
                </c:pt>
                <c:pt idx="11240">
                  <c:v>1E-4</c:v>
                </c:pt>
                <c:pt idx="11241">
                  <c:v>1E-4</c:v>
                </c:pt>
                <c:pt idx="11242">
                  <c:v>1E-4</c:v>
                </c:pt>
                <c:pt idx="11243">
                  <c:v>1E-4</c:v>
                </c:pt>
                <c:pt idx="11244">
                  <c:v>1.0001</c:v>
                </c:pt>
                <c:pt idx="11245">
                  <c:v>1E-4</c:v>
                </c:pt>
                <c:pt idx="11246">
                  <c:v>1E-4</c:v>
                </c:pt>
                <c:pt idx="11247">
                  <c:v>1E-4</c:v>
                </c:pt>
                <c:pt idx="11248">
                  <c:v>1E-4</c:v>
                </c:pt>
                <c:pt idx="11249">
                  <c:v>3.0001000000000002</c:v>
                </c:pt>
                <c:pt idx="11250">
                  <c:v>1.0001</c:v>
                </c:pt>
                <c:pt idx="11251">
                  <c:v>6.0000999999999998</c:v>
                </c:pt>
                <c:pt idx="11252">
                  <c:v>3.0001000000000002</c:v>
                </c:pt>
                <c:pt idx="11253">
                  <c:v>2.0001000000000002</c:v>
                </c:pt>
                <c:pt idx="11254">
                  <c:v>1.0001</c:v>
                </c:pt>
                <c:pt idx="11255">
                  <c:v>1.0001</c:v>
                </c:pt>
                <c:pt idx="11256">
                  <c:v>2.0001000000000002</c:v>
                </c:pt>
                <c:pt idx="11257">
                  <c:v>2.0001000000000002</c:v>
                </c:pt>
                <c:pt idx="11258">
                  <c:v>2.0001000000000002</c:v>
                </c:pt>
                <c:pt idx="11259">
                  <c:v>2.0001000000000002</c:v>
                </c:pt>
                <c:pt idx="11260">
                  <c:v>1.0001</c:v>
                </c:pt>
                <c:pt idx="11261">
                  <c:v>1E-4</c:v>
                </c:pt>
                <c:pt idx="11262">
                  <c:v>1.0001</c:v>
                </c:pt>
                <c:pt idx="11263">
                  <c:v>1E-4</c:v>
                </c:pt>
                <c:pt idx="11264">
                  <c:v>1E-4</c:v>
                </c:pt>
                <c:pt idx="11265">
                  <c:v>1E-4</c:v>
                </c:pt>
                <c:pt idx="11266">
                  <c:v>1.0001</c:v>
                </c:pt>
                <c:pt idx="11267">
                  <c:v>1E-4</c:v>
                </c:pt>
                <c:pt idx="11268">
                  <c:v>1E-4</c:v>
                </c:pt>
                <c:pt idx="11269">
                  <c:v>1E-4</c:v>
                </c:pt>
                <c:pt idx="11270">
                  <c:v>1E-4</c:v>
                </c:pt>
                <c:pt idx="11271">
                  <c:v>1.0001</c:v>
                </c:pt>
                <c:pt idx="11272">
                  <c:v>1.0001</c:v>
                </c:pt>
                <c:pt idx="11273">
                  <c:v>1E-4</c:v>
                </c:pt>
                <c:pt idx="11274">
                  <c:v>1E-4</c:v>
                </c:pt>
                <c:pt idx="11275">
                  <c:v>1E-4</c:v>
                </c:pt>
                <c:pt idx="11276">
                  <c:v>1E-4</c:v>
                </c:pt>
                <c:pt idx="11277">
                  <c:v>1E-4</c:v>
                </c:pt>
                <c:pt idx="11278">
                  <c:v>1E-4</c:v>
                </c:pt>
                <c:pt idx="11279">
                  <c:v>1.0001</c:v>
                </c:pt>
                <c:pt idx="11280">
                  <c:v>1E-4</c:v>
                </c:pt>
                <c:pt idx="11281">
                  <c:v>1.0001</c:v>
                </c:pt>
                <c:pt idx="11282">
                  <c:v>1.0001</c:v>
                </c:pt>
                <c:pt idx="11283">
                  <c:v>1.0001</c:v>
                </c:pt>
                <c:pt idx="11284">
                  <c:v>3.0001000000000002</c:v>
                </c:pt>
                <c:pt idx="11285">
                  <c:v>5.0000999999999998</c:v>
                </c:pt>
                <c:pt idx="11286">
                  <c:v>23.0001</c:v>
                </c:pt>
                <c:pt idx="11287">
                  <c:v>34.000100000000003</c:v>
                </c:pt>
                <c:pt idx="11288">
                  <c:v>20.0001</c:v>
                </c:pt>
                <c:pt idx="11289">
                  <c:v>3.0001000000000002</c:v>
                </c:pt>
                <c:pt idx="11290">
                  <c:v>1.0001</c:v>
                </c:pt>
                <c:pt idx="11291">
                  <c:v>1.0001</c:v>
                </c:pt>
                <c:pt idx="11292">
                  <c:v>2.0001000000000002</c:v>
                </c:pt>
                <c:pt idx="11293">
                  <c:v>2.0001000000000002</c:v>
                </c:pt>
                <c:pt idx="11294">
                  <c:v>2.0001000000000002</c:v>
                </c:pt>
                <c:pt idx="11295">
                  <c:v>1.0001</c:v>
                </c:pt>
                <c:pt idx="11296">
                  <c:v>1.0001</c:v>
                </c:pt>
                <c:pt idx="11297">
                  <c:v>1E-4</c:v>
                </c:pt>
                <c:pt idx="11298">
                  <c:v>1.0001</c:v>
                </c:pt>
                <c:pt idx="11299">
                  <c:v>1E-4</c:v>
                </c:pt>
                <c:pt idx="11300">
                  <c:v>1E-4</c:v>
                </c:pt>
                <c:pt idx="11301">
                  <c:v>1E-4</c:v>
                </c:pt>
                <c:pt idx="11302">
                  <c:v>1E-4</c:v>
                </c:pt>
                <c:pt idx="11303">
                  <c:v>1E-4</c:v>
                </c:pt>
                <c:pt idx="11304">
                  <c:v>2.0001000000000002</c:v>
                </c:pt>
                <c:pt idx="11305">
                  <c:v>1E-4</c:v>
                </c:pt>
                <c:pt idx="11306">
                  <c:v>1E-4</c:v>
                </c:pt>
                <c:pt idx="11307">
                  <c:v>1E-4</c:v>
                </c:pt>
                <c:pt idx="11308">
                  <c:v>1E-4</c:v>
                </c:pt>
                <c:pt idx="11309">
                  <c:v>1E-4</c:v>
                </c:pt>
                <c:pt idx="11310">
                  <c:v>1E-4</c:v>
                </c:pt>
                <c:pt idx="11311">
                  <c:v>1E-4</c:v>
                </c:pt>
                <c:pt idx="11312">
                  <c:v>1E-4</c:v>
                </c:pt>
                <c:pt idx="11313">
                  <c:v>1E-4</c:v>
                </c:pt>
                <c:pt idx="11314">
                  <c:v>1E-4</c:v>
                </c:pt>
                <c:pt idx="11315">
                  <c:v>1E-4</c:v>
                </c:pt>
                <c:pt idx="11316">
                  <c:v>1E-4</c:v>
                </c:pt>
                <c:pt idx="11317">
                  <c:v>1E-4</c:v>
                </c:pt>
                <c:pt idx="11318">
                  <c:v>1E-4</c:v>
                </c:pt>
                <c:pt idx="11319">
                  <c:v>1E-4</c:v>
                </c:pt>
                <c:pt idx="11320">
                  <c:v>1E-4</c:v>
                </c:pt>
                <c:pt idx="11321">
                  <c:v>2.0001000000000002</c:v>
                </c:pt>
                <c:pt idx="11322">
                  <c:v>6.0000999999999998</c:v>
                </c:pt>
                <c:pt idx="11323">
                  <c:v>3.0001000000000002</c:v>
                </c:pt>
                <c:pt idx="11324">
                  <c:v>10.0001</c:v>
                </c:pt>
                <c:pt idx="11325">
                  <c:v>1.0001</c:v>
                </c:pt>
                <c:pt idx="11326">
                  <c:v>4.0000999999999998</c:v>
                </c:pt>
                <c:pt idx="11327">
                  <c:v>1E-4</c:v>
                </c:pt>
                <c:pt idx="11328">
                  <c:v>1E-4</c:v>
                </c:pt>
                <c:pt idx="11329">
                  <c:v>2.0001000000000002</c:v>
                </c:pt>
                <c:pt idx="11330">
                  <c:v>1.0001</c:v>
                </c:pt>
                <c:pt idx="11331">
                  <c:v>1E-4</c:v>
                </c:pt>
                <c:pt idx="11332">
                  <c:v>2.0001000000000002</c:v>
                </c:pt>
                <c:pt idx="11333">
                  <c:v>1E-4</c:v>
                </c:pt>
                <c:pt idx="11334">
                  <c:v>1E-4</c:v>
                </c:pt>
                <c:pt idx="11335">
                  <c:v>1E-4</c:v>
                </c:pt>
                <c:pt idx="11336">
                  <c:v>1.0001</c:v>
                </c:pt>
                <c:pt idx="11337">
                  <c:v>1E-4</c:v>
                </c:pt>
                <c:pt idx="11338">
                  <c:v>1E-4</c:v>
                </c:pt>
                <c:pt idx="11339">
                  <c:v>1E-4</c:v>
                </c:pt>
                <c:pt idx="11340">
                  <c:v>1E-4</c:v>
                </c:pt>
                <c:pt idx="11341">
                  <c:v>1E-4</c:v>
                </c:pt>
                <c:pt idx="11342">
                  <c:v>1E-4</c:v>
                </c:pt>
                <c:pt idx="11343">
                  <c:v>1E-4</c:v>
                </c:pt>
                <c:pt idx="11344">
                  <c:v>1E-4</c:v>
                </c:pt>
                <c:pt idx="11345">
                  <c:v>1E-4</c:v>
                </c:pt>
                <c:pt idx="11346">
                  <c:v>1E-4</c:v>
                </c:pt>
                <c:pt idx="11347">
                  <c:v>1E-4</c:v>
                </c:pt>
                <c:pt idx="11348">
                  <c:v>1E-4</c:v>
                </c:pt>
                <c:pt idx="11349">
                  <c:v>1E-4</c:v>
                </c:pt>
                <c:pt idx="11350">
                  <c:v>2.0001000000000002</c:v>
                </c:pt>
                <c:pt idx="11351">
                  <c:v>1E-4</c:v>
                </c:pt>
                <c:pt idx="11352">
                  <c:v>1E-4</c:v>
                </c:pt>
                <c:pt idx="11353">
                  <c:v>1E-4</c:v>
                </c:pt>
                <c:pt idx="11354">
                  <c:v>1E-4</c:v>
                </c:pt>
                <c:pt idx="11355">
                  <c:v>2.0001000000000002</c:v>
                </c:pt>
                <c:pt idx="11356">
                  <c:v>1E-4</c:v>
                </c:pt>
                <c:pt idx="11357">
                  <c:v>1E-4</c:v>
                </c:pt>
                <c:pt idx="11358">
                  <c:v>3.0001000000000002</c:v>
                </c:pt>
                <c:pt idx="11359">
                  <c:v>7.0000999999999998</c:v>
                </c:pt>
                <c:pt idx="11360">
                  <c:v>4.0000999999999998</c:v>
                </c:pt>
                <c:pt idx="11361">
                  <c:v>5.0000999999999998</c:v>
                </c:pt>
                <c:pt idx="11362">
                  <c:v>1.0001</c:v>
                </c:pt>
                <c:pt idx="11363">
                  <c:v>1E-4</c:v>
                </c:pt>
                <c:pt idx="11364">
                  <c:v>1.0001</c:v>
                </c:pt>
                <c:pt idx="11365">
                  <c:v>2.0001000000000002</c:v>
                </c:pt>
                <c:pt idx="11366">
                  <c:v>1E-4</c:v>
                </c:pt>
                <c:pt idx="11367">
                  <c:v>1.0001</c:v>
                </c:pt>
                <c:pt idx="11368">
                  <c:v>1E-4</c:v>
                </c:pt>
                <c:pt idx="11369">
                  <c:v>1.0001</c:v>
                </c:pt>
                <c:pt idx="11370">
                  <c:v>1E-4</c:v>
                </c:pt>
                <c:pt idx="11371">
                  <c:v>1E-4</c:v>
                </c:pt>
                <c:pt idx="11372">
                  <c:v>1E-4</c:v>
                </c:pt>
                <c:pt idx="11373">
                  <c:v>1E-4</c:v>
                </c:pt>
                <c:pt idx="11374">
                  <c:v>1E-4</c:v>
                </c:pt>
                <c:pt idx="11375">
                  <c:v>1E-4</c:v>
                </c:pt>
                <c:pt idx="11376">
                  <c:v>1E-4</c:v>
                </c:pt>
                <c:pt idx="11377">
                  <c:v>1E-4</c:v>
                </c:pt>
                <c:pt idx="11378">
                  <c:v>1E-4</c:v>
                </c:pt>
                <c:pt idx="11379">
                  <c:v>1E-4</c:v>
                </c:pt>
                <c:pt idx="11380">
                  <c:v>1E-4</c:v>
                </c:pt>
                <c:pt idx="11381">
                  <c:v>1E-4</c:v>
                </c:pt>
                <c:pt idx="11382">
                  <c:v>1E-4</c:v>
                </c:pt>
                <c:pt idx="11383">
                  <c:v>1E-4</c:v>
                </c:pt>
                <c:pt idx="11384">
                  <c:v>1E-4</c:v>
                </c:pt>
                <c:pt idx="11385">
                  <c:v>1.0001</c:v>
                </c:pt>
                <c:pt idx="11386">
                  <c:v>1.0001</c:v>
                </c:pt>
                <c:pt idx="11387">
                  <c:v>1.0001</c:v>
                </c:pt>
                <c:pt idx="11388">
                  <c:v>1.0001</c:v>
                </c:pt>
                <c:pt idx="11389">
                  <c:v>1.0001</c:v>
                </c:pt>
                <c:pt idx="11390">
                  <c:v>3.0001000000000002</c:v>
                </c:pt>
                <c:pt idx="11391">
                  <c:v>4.0000999999999998</c:v>
                </c:pt>
                <c:pt idx="11392">
                  <c:v>5.0000999999999998</c:v>
                </c:pt>
                <c:pt idx="11393">
                  <c:v>7.0000999999999998</c:v>
                </c:pt>
                <c:pt idx="11394">
                  <c:v>17.0001</c:v>
                </c:pt>
                <c:pt idx="11395">
                  <c:v>11.0001</c:v>
                </c:pt>
                <c:pt idx="11396">
                  <c:v>7.0000999999999998</c:v>
                </c:pt>
                <c:pt idx="11397">
                  <c:v>2.0001000000000002</c:v>
                </c:pt>
                <c:pt idx="11398">
                  <c:v>4.0000999999999998</c:v>
                </c:pt>
                <c:pt idx="11399">
                  <c:v>1E-4</c:v>
                </c:pt>
                <c:pt idx="11400">
                  <c:v>3.0001000000000002</c:v>
                </c:pt>
                <c:pt idx="11401">
                  <c:v>1.0001</c:v>
                </c:pt>
                <c:pt idx="11402">
                  <c:v>2.0001000000000002</c:v>
                </c:pt>
                <c:pt idx="11403">
                  <c:v>1.0001</c:v>
                </c:pt>
                <c:pt idx="11404">
                  <c:v>1E-4</c:v>
                </c:pt>
                <c:pt idx="11405">
                  <c:v>1E-4</c:v>
                </c:pt>
                <c:pt idx="11406">
                  <c:v>2.0001000000000002</c:v>
                </c:pt>
                <c:pt idx="11407">
                  <c:v>2.0001000000000002</c:v>
                </c:pt>
                <c:pt idx="11408">
                  <c:v>1.0001</c:v>
                </c:pt>
                <c:pt idx="11409">
                  <c:v>1E-4</c:v>
                </c:pt>
                <c:pt idx="11410">
                  <c:v>1E-4</c:v>
                </c:pt>
                <c:pt idx="11411">
                  <c:v>1E-4</c:v>
                </c:pt>
                <c:pt idx="11412">
                  <c:v>2.0001000000000002</c:v>
                </c:pt>
                <c:pt idx="11413">
                  <c:v>1E-4</c:v>
                </c:pt>
                <c:pt idx="11414">
                  <c:v>1E-4</c:v>
                </c:pt>
                <c:pt idx="11415">
                  <c:v>1E-4</c:v>
                </c:pt>
                <c:pt idx="11416">
                  <c:v>1E-4</c:v>
                </c:pt>
                <c:pt idx="11417">
                  <c:v>1E-4</c:v>
                </c:pt>
                <c:pt idx="11418">
                  <c:v>1E-4</c:v>
                </c:pt>
                <c:pt idx="11419">
                  <c:v>1E-4</c:v>
                </c:pt>
                <c:pt idx="11420">
                  <c:v>1E-4</c:v>
                </c:pt>
                <c:pt idx="11421">
                  <c:v>1E-4</c:v>
                </c:pt>
                <c:pt idx="11422">
                  <c:v>1E-4</c:v>
                </c:pt>
                <c:pt idx="11423">
                  <c:v>1.0001</c:v>
                </c:pt>
                <c:pt idx="11424">
                  <c:v>1E-4</c:v>
                </c:pt>
                <c:pt idx="11425">
                  <c:v>1E-4</c:v>
                </c:pt>
                <c:pt idx="11426">
                  <c:v>1E-4</c:v>
                </c:pt>
                <c:pt idx="11427">
                  <c:v>1.0001</c:v>
                </c:pt>
                <c:pt idx="11428">
                  <c:v>4.0000999999999998</c:v>
                </c:pt>
                <c:pt idx="11429">
                  <c:v>2.0001000000000002</c:v>
                </c:pt>
                <c:pt idx="11430">
                  <c:v>2.0001000000000002</c:v>
                </c:pt>
                <c:pt idx="11431">
                  <c:v>1.0001</c:v>
                </c:pt>
                <c:pt idx="11432">
                  <c:v>3.0001000000000002</c:v>
                </c:pt>
                <c:pt idx="11433">
                  <c:v>1E-4</c:v>
                </c:pt>
                <c:pt idx="11434">
                  <c:v>1.0001</c:v>
                </c:pt>
                <c:pt idx="11435">
                  <c:v>1E-4</c:v>
                </c:pt>
                <c:pt idx="11436">
                  <c:v>1.0001</c:v>
                </c:pt>
                <c:pt idx="11437">
                  <c:v>1E-4</c:v>
                </c:pt>
                <c:pt idx="11438">
                  <c:v>1.0001</c:v>
                </c:pt>
                <c:pt idx="11439">
                  <c:v>1E-4</c:v>
                </c:pt>
                <c:pt idx="11440">
                  <c:v>1E-4</c:v>
                </c:pt>
                <c:pt idx="11441">
                  <c:v>1E-4</c:v>
                </c:pt>
                <c:pt idx="11442">
                  <c:v>1E-4</c:v>
                </c:pt>
                <c:pt idx="11443">
                  <c:v>1E-4</c:v>
                </c:pt>
                <c:pt idx="11444">
                  <c:v>1E-4</c:v>
                </c:pt>
                <c:pt idx="11445">
                  <c:v>1E-4</c:v>
                </c:pt>
                <c:pt idx="11446">
                  <c:v>1.0001</c:v>
                </c:pt>
                <c:pt idx="11447">
                  <c:v>1E-4</c:v>
                </c:pt>
                <c:pt idx="11448">
                  <c:v>1E-4</c:v>
                </c:pt>
                <c:pt idx="11449">
                  <c:v>1E-4</c:v>
                </c:pt>
                <c:pt idx="11450">
                  <c:v>1E-4</c:v>
                </c:pt>
                <c:pt idx="11451">
                  <c:v>1E-4</c:v>
                </c:pt>
                <c:pt idx="11452">
                  <c:v>1.0001</c:v>
                </c:pt>
                <c:pt idx="11453">
                  <c:v>1E-4</c:v>
                </c:pt>
                <c:pt idx="11454">
                  <c:v>1.0001</c:v>
                </c:pt>
                <c:pt idx="11455">
                  <c:v>1.0001</c:v>
                </c:pt>
                <c:pt idx="11456">
                  <c:v>1E-4</c:v>
                </c:pt>
                <c:pt idx="11457">
                  <c:v>1E-4</c:v>
                </c:pt>
                <c:pt idx="11458">
                  <c:v>1E-4</c:v>
                </c:pt>
                <c:pt idx="11459">
                  <c:v>1.0001</c:v>
                </c:pt>
                <c:pt idx="11460">
                  <c:v>1E-4</c:v>
                </c:pt>
                <c:pt idx="11461">
                  <c:v>8.0000999999999998</c:v>
                </c:pt>
                <c:pt idx="11462">
                  <c:v>23.0001</c:v>
                </c:pt>
                <c:pt idx="11463">
                  <c:v>38.000100000000003</c:v>
                </c:pt>
                <c:pt idx="11464">
                  <c:v>91.000100000000003</c:v>
                </c:pt>
                <c:pt idx="11465">
                  <c:v>210.0001</c:v>
                </c:pt>
                <c:pt idx="11466">
                  <c:v>259.00009999999997</c:v>
                </c:pt>
                <c:pt idx="11467">
                  <c:v>173.0001</c:v>
                </c:pt>
                <c:pt idx="11468">
                  <c:v>72.000100000000003</c:v>
                </c:pt>
                <c:pt idx="11469">
                  <c:v>40.000100000000003</c:v>
                </c:pt>
                <c:pt idx="11470">
                  <c:v>26.0001</c:v>
                </c:pt>
                <c:pt idx="11471">
                  <c:v>5.0000999999999998</c:v>
                </c:pt>
                <c:pt idx="11472">
                  <c:v>8.0000999999999998</c:v>
                </c:pt>
                <c:pt idx="11473">
                  <c:v>5.0000999999999998</c:v>
                </c:pt>
                <c:pt idx="11474">
                  <c:v>3.0001000000000002</c:v>
                </c:pt>
                <c:pt idx="11475">
                  <c:v>4.0000999999999998</c:v>
                </c:pt>
                <c:pt idx="11476">
                  <c:v>1.0001</c:v>
                </c:pt>
                <c:pt idx="11477">
                  <c:v>2.0001000000000002</c:v>
                </c:pt>
                <c:pt idx="11478">
                  <c:v>1.0001</c:v>
                </c:pt>
                <c:pt idx="11479">
                  <c:v>1.0001</c:v>
                </c:pt>
                <c:pt idx="11480">
                  <c:v>1E-4</c:v>
                </c:pt>
                <c:pt idx="11481">
                  <c:v>1E-4</c:v>
                </c:pt>
                <c:pt idx="11482">
                  <c:v>1E-4</c:v>
                </c:pt>
                <c:pt idx="11483">
                  <c:v>1.0001</c:v>
                </c:pt>
                <c:pt idx="11484">
                  <c:v>1E-4</c:v>
                </c:pt>
                <c:pt idx="11485">
                  <c:v>1E-4</c:v>
                </c:pt>
                <c:pt idx="11486">
                  <c:v>1E-4</c:v>
                </c:pt>
                <c:pt idx="11487">
                  <c:v>1E-4</c:v>
                </c:pt>
                <c:pt idx="11488">
                  <c:v>1.0001</c:v>
                </c:pt>
                <c:pt idx="11489">
                  <c:v>1E-4</c:v>
                </c:pt>
                <c:pt idx="11490">
                  <c:v>2.0001000000000002</c:v>
                </c:pt>
                <c:pt idx="11491">
                  <c:v>1E-4</c:v>
                </c:pt>
                <c:pt idx="11492">
                  <c:v>1E-4</c:v>
                </c:pt>
                <c:pt idx="11493">
                  <c:v>1E-4</c:v>
                </c:pt>
                <c:pt idx="11494">
                  <c:v>2.0001000000000002</c:v>
                </c:pt>
                <c:pt idx="11495">
                  <c:v>1E-4</c:v>
                </c:pt>
                <c:pt idx="11496">
                  <c:v>2.0001000000000002</c:v>
                </c:pt>
                <c:pt idx="11497">
                  <c:v>1E-4</c:v>
                </c:pt>
                <c:pt idx="11498">
                  <c:v>1.0001</c:v>
                </c:pt>
                <c:pt idx="11499">
                  <c:v>2.0001000000000002</c:v>
                </c:pt>
                <c:pt idx="11500">
                  <c:v>7.0000999999999998</c:v>
                </c:pt>
                <c:pt idx="11501">
                  <c:v>11.0001</c:v>
                </c:pt>
                <c:pt idx="11502">
                  <c:v>12.0001</c:v>
                </c:pt>
                <c:pt idx="11503">
                  <c:v>11.0001</c:v>
                </c:pt>
                <c:pt idx="11504">
                  <c:v>2.0001000000000002</c:v>
                </c:pt>
                <c:pt idx="11505">
                  <c:v>4.0000999999999998</c:v>
                </c:pt>
                <c:pt idx="11506">
                  <c:v>2.0001000000000002</c:v>
                </c:pt>
                <c:pt idx="11507">
                  <c:v>1E-4</c:v>
                </c:pt>
                <c:pt idx="11508">
                  <c:v>1E-4</c:v>
                </c:pt>
                <c:pt idx="11509">
                  <c:v>1.0001</c:v>
                </c:pt>
                <c:pt idx="11510">
                  <c:v>1E-4</c:v>
                </c:pt>
                <c:pt idx="11511">
                  <c:v>1.0001</c:v>
                </c:pt>
                <c:pt idx="11512">
                  <c:v>1E-4</c:v>
                </c:pt>
                <c:pt idx="11513">
                  <c:v>1.0001</c:v>
                </c:pt>
                <c:pt idx="11514">
                  <c:v>1E-4</c:v>
                </c:pt>
                <c:pt idx="11515">
                  <c:v>1.0001</c:v>
                </c:pt>
                <c:pt idx="11516">
                  <c:v>1E-4</c:v>
                </c:pt>
                <c:pt idx="11517">
                  <c:v>1E-4</c:v>
                </c:pt>
                <c:pt idx="11518">
                  <c:v>1E-4</c:v>
                </c:pt>
                <c:pt idx="11519">
                  <c:v>1E-4</c:v>
                </c:pt>
                <c:pt idx="11520">
                  <c:v>1E-4</c:v>
                </c:pt>
                <c:pt idx="11521">
                  <c:v>1.0001</c:v>
                </c:pt>
                <c:pt idx="11522">
                  <c:v>1E-4</c:v>
                </c:pt>
                <c:pt idx="11523">
                  <c:v>1.0001</c:v>
                </c:pt>
                <c:pt idx="11524">
                  <c:v>1E-4</c:v>
                </c:pt>
                <c:pt idx="11525">
                  <c:v>1E-4</c:v>
                </c:pt>
                <c:pt idx="11526">
                  <c:v>1E-4</c:v>
                </c:pt>
                <c:pt idx="11527">
                  <c:v>1E-4</c:v>
                </c:pt>
                <c:pt idx="11528">
                  <c:v>1E-4</c:v>
                </c:pt>
                <c:pt idx="11529">
                  <c:v>1E-4</c:v>
                </c:pt>
                <c:pt idx="11530">
                  <c:v>1E-4</c:v>
                </c:pt>
                <c:pt idx="11531">
                  <c:v>3.0001000000000002</c:v>
                </c:pt>
                <c:pt idx="11532">
                  <c:v>6.0000999999999998</c:v>
                </c:pt>
                <c:pt idx="11533">
                  <c:v>13.0001</c:v>
                </c:pt>
                <c:pt idx="11534">
                  <c:v>20.0001</c:v>
                </c:pt>
                <c:pt idx="11535">
                  <c:v>63.000100000000003</c:v>
                </c:pt>
                <c:pt idx="11536">
                  <c:v>98.000100000000003</c:v>
                </c:pt>
                <c:pt idx="11537">
                  <c:v>153.0001</c:v>
                </c:pt>
                <c:pt idx="11538">
                  <c:v>111.0001</c:v>
                </c:pt>
                <c:pt idx="11539">
                  <c:v>52.000100000000003</c:v>
                </c:pt>
                <c:pt idx="11540">
                  <c:v>22.0001</c:v>
                </c:pt>
                <c:pt idx="11541">
                  <c:v>23.0001</c:v>
                </c:pt>
                <c:pt idx="11542">
                  <c:v>6.0000999999999998</c:v>
                </c:pt>
                <c:pt idx="11543">
                  <c:v>4.0000999999999998</c:v>
                </c:pt>
                <c:pt idx="11544">
                  <c:v>2.0001000000000002</c:v>
                </c:pt>
                <c:pt idx="11545">
                  <c:v>1.0001</c:v>
                </c:pt>
                <c:pt idx="11546">
                  <c:v>3.0001000000000002</c:v>
                </c:pt>
                <c:pt idx="11547">
                  <c:v>1.0001</c:v>
                </c:pt>
                <c:pt idx="11548">
                  <c:v>3.0001000000000002</c:v>
                </c:pt>
                <c:pt idx="11549">
                  <c:v>1.0001</c:v>
                </c:pt>
                <c:pt idx="11550">
                  <c:v>1E-4</c:v>
                </c:pt>
                <c:pt idx="11551">
                  <c:v>1E-4</c:v>
                </c:pt>
                <c:pt idx="11552">
                  <c:v>1E-4</c:v>
                </c:pt>
                <c:pt idx="11553">
                  <c:v>1E-4</c:v>
                </c:pt>
                <c:pt idx="11554">
                  <c:v>1.0001</c:v>
                </c:pt>
                <c:pt idx="11555">
                  <c:v>1.0001</c:v>
                </c:pt>
                <c:pt idx="11556">
                  <c:v>2.0001000000000002</c:v>
                </c:pt>
                <c:pt idx="11557">
                  <c:v>1E-4</c:v>
                </c:pt>
                <c:pt idx="11558">
                  <c:v>1E-4</c:v>
                </c:pt>
                <c:pt idx="11559">
                  <c:v>1.0001</c:v>
                </c:pt>
                <c:pt idx="11560">
                  <c:v>1E-4</c:v>
                </c:pt>
                <c:pt idx="11561">
                  <c:v>1E-4</c:v>
                </c:pt>
                <c:pt idx="11562">
                  <c:v>1E-4</c:v>
                </c:pt>
                <c:pt idx="11563">
                  <c:v>1.0001</c:v>
                </c:pt>
                <c:pt idx="11564">
                  <c:v>1E-4</c:v>
                </c:pt>
                <c:pt idx="11565">
                  <c:v>1E-4</c:v>
                </c:pt>
                <c:pt idx="11566">
                  <c:v>1E-4</c:v>
                </c:pt>
                <c:pt idx="11567">
                  <c:v>1E-4</c:v>
                </c:pt>
                <c:pt idx="11568">
                  <c:v>1.0001</c:v>
                </c:pt>
                <c:pt idx="11569">
                  <c:v>1E-4</c:v>
                </c:pt>
                <c:pt idx="11570">
                  <c:v>2.0001000000000002</c:v>
                </c:pt>
                <c:pt idx="11571">
                  <c:v>6.0000999999999998</c:v>
                </c:pt>
                <c:pt idx="11572">
                  <c:v>11.0001</c:v>
                </c:pt>
                <c:pt idx="11573">
                  <c:v>8.0000999999999998</c:v>
                </c:pt>
                <c:pt idx="11574">
                  <c:v>8.0000999999999998</c:v>
                </c:pt>
                <c:pt idx="11575">
                  <c:v>4.0000999999999998</c:v>
                </c:pt>
                <c:pt idx="11576">
                  <c:v>5.0000999999999998</c:v>
                </c:pt>
                <c:pt idx="11577">
                  <c:v>1E-4</c:v>
                </c:pt>
                <c:pt idx="11578">
                  <c:v>1E-4</c:v>
                </c:pt>
                <c:pt idx="11579">
                  <c:v>2.0001000000000002</c:v>
                </c:pt>
                <c:pt idx="11580">
                  <c:v>1E-4</c:v>
                </c:pt>
                <c:pt idx="11581">
                  <c:v>1.0001</c:v>
                </c:pt>
                <c:pt idx="11582">
                  <c:v>1E-4</c:v>
                </c:pt>
                <c:pt idx="11583">
                  <c:v>2.0001000000000002</c:v>
                </c:pt>
                <c:pt idx="11584">
                  <c:v>1E-4</c:v>
                </c:pt>
                <c:pt idx="11585">
                  <c:v>1E-4</c:v>
                </c:pt>
                <c:pt idx="11586">
                  <c:v>1E-4</c:v>
                </c:pt>
                <c:pt idx="11587">
                  <c:v>1E-4</c:v>
                </c:pt>
                <c:pt idx="11588">
                  <c:v>1E-4</c:v>
                </c:pt>
                <c:pt idx="11589">
                  <c:v>1E-4</c:v>
                </c:pt>
                <c:pt idx="11590">
                  <c:v>1.0001</c:v>
                </c:pt>
                <c:pt idx="11591">
                  <c:v>1E-4</c:v>
                </c:pt>
                <c:pt idx="11592">
                  <c:v>1.0001</c:v>
                </c:pt>
                <c:pt idx="11593">
                  <c:v>1E-4</c:v>
                </c:pt>
                <c:pt idx="11594">
                  <c:v>1.0001</c:v>
                </c:pt>
                <c:pt idx="11595">
                  <c:v>1E-4</c:v>
                </c:pt>
                <c:pt idx="11596">
                  <c:v>1E-4</c:v>
                </c:pt>
                <c:pt idx="11597">
                  <c:v>1E-4</c:v>
                </c:pt>
                <c:pt idx="11598">
                  <c:v>1E-4</c:v>
                </c:pt>
                <c:pt idx="11599">
                  <c:v>1.0001</c:v>
                </c:pt>
                <c:pt idx="11600">
                  <c:v>1E-4</c:v>
                </c:pt>
                <c:pt idx="11601">
                  <c:v>1E-4</c:v>
                </c:pt>
                <c:pt idx="11602">
                  <c:v>1E-4</c:v>
                </c:pt>
                <c:pt idx="11603">
                  <c:v>1.0001</c:v>
                </c:pt>
                <c:pt idx="11604">
                  <c:v>1.0001</c:v>
                </c:pt>
                <c:pt idx="11605">
                  <c:v>1.0001</c:v>
                </c:pt>
                <c:pt idx="11606">
                  <c:v>1.0001</c:v>
                </c:pt>
                <c:pt idx="11607">
                  <c:v>1.0001</c:v>
                </c:pt>
                <c:pt idx="11608">
                  <c:v>3.0001000000000002</c:v>
                </c:pt>
                <c:pt idx="11609">
                  <c:v>1.0001</c:v>
                </c:pt>
                <c:pt idx="11610">
                  <c:v>1E-4</c:v>
                </c:pt>
                <c:pt idx="11611">
                  <c:v>1.0001</c:v>
                </c:pt>
                <c:pt idx="11612">
                  <c:v>1E-4</c:v>
                </c:pt>
                <c:pt idx="11613">
                  <c:v>2.0001000000000002</c:v>
                </c:pt>
                <c:pt idx="11614">
                  <c:v>1E-4</c:v>
                </c:pt>
                <c:pt idx="11615">
                  <c:v>3.0001000000000002</c:v>
                </c:pt>
                <c:pt idx="11616">
                  <c:v>3.0001000000000002</c:v>
                </c:pt>
                <c:pt idx="11617">
                  <c:v>1.0001</c:v>
                </c:pt>
                <c:pt idx="11618">
                  <c:v>1.0001</c:v>
                </c:pt>
                <c:pt idx="11619">
                  <c:v>1.0001</c:v>
                </c:pt>
                <c:pt idx="11620">
                  <c:v>1E-4</c:v>
                </c:pt>
                <c:pt idx="11621">
                  <c:v>1E-4</c:v>
                </c:pt>
                <c:pt idx="11622">
                  <c:v>1E-4</c:v>
                </c:pt>
                <c:pt idx="11623">
                  <c:v>1E-4</c:v>
                </c:pt>
                <c:pt idx="11624">
                  <c:v>1E-4</c:v>
                </c:pt>
                <c:pt idx="11625">
                  <c:v>1E-4</c:v>
                </c:pt>
                <c:pt idx="11626">
                  <c:v>1.0001</c:v>
                </c:pt>
                <c:pt idx="11627">
                  <c:v>1E-4</c:v>
                </c:pt>
                <c:pt idx="11628">
                  <c:v>1E-4</c:v>
                </c:pt>
                <c:pt idx="11629">
                  <c:v>1E-4</c:v>
                </c:pt>
                <c:pt idx="11630">
                  <c:v>1E-4</c:v>
                </c:pt>
                <c:pt idx="11631">
                  <c:v>1.0001</c:v>
                </c:pt>
                <c:pt idx="11632">
                  <c:v>1E-4</c:v>
                </c:pt>
                <c:pt idx="11633">
                  <c:v>1E-4</c:v>
                </c:pt>
                <c:pt idx="11634">
                  <c:v>1E-4</c:v>
                </c:pt>
                <c:pt idx="11635">
                  <c:v>1.0001</c:v>
                </c:pt>
                <c:pt idx="11636">
                  <c:v>1E-4</c:v>
                </c:pt>
                <c:pt idx="11637">
                  <c:v>1.0001</c:v>
                </c:pt>
                <c:pt idx="11638">
                  <c:v>1E-4</c:v>
                </c:pt>
                <c:pt idx="11639">
                  <c:v>1E-4</c:v>
                </c:pt>
                <c:pt idx="11640">
                  <c:v>1E-4</c:v>
                </c:pt>
                <c:pt idx="11641">
                  <c:v>1E-4</c:v>
                </c:pt>
                <c:pt idx="11642">
                  <c:v>1E-4</c:v>
                </c:pt>
                <c:pt idx="11643">
                  <c:v>1E-4</c:v>
                </c:pt>
                <c:pt idx="11644">
                  <c:v>2.0001000000000002</c:v>
                </c:pt>
                <c:pt idx="11645">
                  <c:v>1.0001</c:v>
                </c:pt>
                <c:pt idx="11646">
                  <c:v>3.0001000000000002</c:v>
                </c:pt>
                <c:pt idx="11647">
                  <c:v>1.0001</c:v>
                </c:pt>
                <c:pt idx="11648">
                  <c:v>1E-4</c:v>
                </c:pt>
                <c:pt idx="11649">
                  <c:v>1.0001</c:v>
                </c:pt>
                <c:pt idx="11650">
                  <c:v>2.0001000000000002</c:v>
                </c:pt>
                <c:pt idx="11651">
                  <c:v>1E-4</c:v>
                </c:pt>
                <c:pt idx="11652">
                  <c:v>2.0001000000000002</c:v>
                </c:pt>
                <c:pt idx="11653">
                  <c:v>1E-4</c:v>
                </c:pt>
                <c:pt idx="11654">
                  <c:v>1E-4</c:v>
                </c:pt>
                <c:pt idx="11655">
                  <c:v>1.0001</c:v>
                </c:pt>
                <c:pt idx="11656">
                  <c:v>1E-4</c:v>
                </c:pt>
                <c:pt idx="11657">
                  <c:v>1E-4</c:v>
                </c:pt>
                <c:pt idx="11658">
                  <c:v>1.0001</c:v>
                </c:pt>
                <c:pt idx="11659">
                  <c:v>1E-4</c:v>
                </c:pt>
                <c:pt idx="11660">
                  <c:v>1E-4</c:v>
                </c:pt>
                <c:pt idx="11661">
                  <c:v>1E-4</c:v>
                </c:pt>
                <c:pt idx="11662">
                  <c:v>1.0001</c:v>
                </c:pt>
                <c:pt idx="11663">
                  <c:v>1.0001</c:v>
                </c:pt>
                <c:pt idx="11664">
                  <c:v>1.0001</c:v>
                </c:pt>
                <c:pt idx="11665">
                  <c:v>1E-4</c:v>
                </c:pt>
                <c:pt idx="11666">
                  <c:v>1E-4</c:v>
                </c:pt>
                <c:pt idx="11667">
                  <c:v>1.0001</c:v>
                </c:pt>
                <c:pt idx="11668">
                  <c:v>1.0001</c:v>
                </c:pt>
                <c:pt idx="11669">
                  <c:v>1E-4</c:v>
                </c:pt>
                <c:pt idx="11670">
                  <c:v>1E-4</c:v>
                </c:pt>
                <c:pt idx="11671">
                  <c:v>1E-4</c:v>
                </c:pt>
                <c:pt idx="11672">
                  <c:v>1.0001</c:v>
                </c:pt>
                <c:pt idx="11673">
                  <c:v>1E-4</c:v>
                </c:pt>
                <c:pt idx="11674">
                  <c:v>1E-4</c:v>
                </c:pt>
                <c:pt idx="11675">
                  <c:v>1.0001</c:v>
                </c:pt>
                <c:pt idx="11676">
                  <c:v>2.0001000000000002</c:v>
                </c:pt>
                <c:pt idx="11677">
                  <c:v>1.0001</c:v>
                </c:pt>
                <c:pt idx="11678">
                  <c:v>2.0001000000000002</c:v>
                </c:pt>
                <c:pt idx="11679">
                  <c:v>1.0001</c:v>
                </c:pt>
                <c:pt idx="11680">
                  <c:v>1.0001</c:v>
                </c:pt>
                <c:pt idx="11681">
                  <c:v>1.0001</c:v>
                </c:pt>
                <c:pt idx="11682">
                  <c:v>1E-4</c:v>
                </c:pt>
                <c:pt idx="11683">
                  <c:v>1E-4</c:v>
                </c:pt>
                <c:pt idx="11684">
                  <c:v>1.0001</c:v>
                </c:pt>
                <c:pt idx="11685">
                  <c:v>3.0001000000000002</c:v>
                </c:pt>
                <c:pt idx="11686">
                  <c:v>3.0001000000000002</c:v>
                </c:pt>
                <c:pt idx="11687">
                  <c:v>1.0001</c:v>
                </c:pt>
                <c:pt idx="11688">
                  <c:v>1E-4</c:v>
                </c:pt>
                <c:pt idx="11689">
                  <c:v>3.0001000000000002</c:v>
                </c:pt>
                <c:pt idx="11690">
                  <c:v>1E-4</c:v>
                </c:pt>
                <c:pt idx="11691">
                  <c:v>1E-4</c:v>
                </c:pt>
                <c:pt idx="11692">
                  <c:v>1E-4</c:v>
                </c:pt>
                <c:pt idx="11693">
                  <c:v>1E-4</c:v>
                </c:pt>
                <c:pt idx="11694">
                  <c:v>1E-4</c:v>
                </c:pt>
                <c:pt idx="11695">
                  <c:v>1E-4</c:v>
                </c:pt>
                <c:pt idx="11696">
                  <c:v>1E-4</c:v>
                </c:pt>
                <c:pt idx="11697">
                  <c:v>1E-4</c:v>
                </c:pt>
                <c:pt idx="11698">
                  <c:v>1E-4</c:v>
                </c:pt>
                <c:pt idx="11699">
                  <c:v>1E-4</c:v>
                </c:pt>
                <c:pt idx="11700">
                  <c:v>1E-4</c:v>
                </c:pt>
                <c:pt idx="11701">
                  <c:v>1E-4</c:v>
                </c:pt>
                <c:pt idx="11702">
                  <c:v>1E-4</c:v>
                </c:pt>
                <c:pt idx="11703">
                  <c:v>1E-4</c:v>
                </c:pt>
                <c:pt idx="11704">
                  <c:v>1E-4</c:v>
                </c:pt>
                <c:pt idx="11705">
                  <c:v>1E-4</c:v>
                </c:pt>
                <c:pt idx="11706">
                  <c:v>1.0001</c:v>
                </c:pt>
                <c:pt idx="11707">
                  <c:v>1E-4</c:v>
                </c:pt>
                <c:pt idx="11708">
                  <c:v>1E-4</c:v>
                </c:pt>
                <c:pt idx="11709">
                  <c:v>1E-4</c:v>
                </c:pt>
                <c:pt idx="11710">
                  <c:v>1E-4</c:v>
                </c:pt>
                <c:pt idx="11711">
                  <c:v>1.0001</c:v>
                </c:pt>
                <c:pt idx="11712">
                  <c:v>1.0001</c:v>
                </c:pt>
                <c:pt idx="11713">
                  <c:v>2.0001000000000002</c:v>
                </c:pt>
                <c:pt idx="11714">
                  <c:v>1.0001</c:v>
                </c:pt>
                <c:pt idx="11715">
                  <c:v>1E-4</c:v>
                </c:pt>
                <c:pt idx="11716">
                  <c:v>1.0001</c:v>
                </c:pt>
                <c:pt idx="11717">
                  <c:v>1E-4</c:v>
                </c:pt>
                <c:pt idx="11718">
                  <c:v>1E-4</c:v>
                </c:pt>
                <c:pt idx="11719">
                  <c:v>1E-4</c:v>
                </c:pt>
                <c:pt idx="11720">
                  <c:v>1.0001</c:v>
                </c:pt>
                <c:pt idx="11721">
                  <c:v>2.0001000000000002</c:v>
                </c:pt>
                <c:pt idx="11722">
                  <c:v>1.0001</c:v>
                </c:pt>
                <c:pt idx="11723">
                  <c:v>1E-4</c:v>
                </c:pt>
                <c:pt idx="11724">
                  <c:v>1E-4</c:v>
                </c:pt>
                <c:pt idx="11725">
                  <c:v>1E-4</c:v>
                </c:pt>
                <c:pt idx="11726">
                  <c:v>1E-4</c:v>
                </c:pt>
                <c:pt idx="11727">
                  <c:v>1.0001</c:v>
                </c:pt>
                <c:pt idx="11728">
                  <c:v>1E-4</c:v>
                </c:pt>
                <c:pt idx="11729">
                  <c:v>1E-4</c:v>
                </c:pt>
                <c:pt idx="11730">
                  <c:v>1E-4</c:v>
                </c:pt>
                <c:pt idx="11731">
                  <c:v>1E-4</c:v>
                </c:pt>
                <c:pt idx="11732">
                  <c:v>1E-4</c:v>
                </c:pt>
                <c:pt idx="11733">
                  <c:v>1E-4</c:v>
                </c:pt>
                <c:pt idx="11734">
                  <c:v>1E-4</c:v>
                </c:pt>
                <c:pt idx="11735">
                  <c:v>1.0001</c:v>
                </c:pt>
                <c:pt idx="11736">
                  <c:v>1E-4</c:v>
                </c:pt>
                <c:pt idx="11737">
                  <c:v>1E-4</c:v>
                </c:pt>
                <c:pt idx="11738">
                  <c:v>1.0001</c:v>
                </c:pt>
                <c:pt idx="11739">
                  <c:v>1E-4</c:v>
                </c:pt>
                <c:pt idx="11740">
                  <c:v>1E-4</c:v>
                </c:pt>
                <c:pt idx="11741">
                  <c:v>1E-4</c:v>
                </c:pt>
                <c:pt idx="11742">
                  <c:v>1E-4</c:v>
                </c:pt>
                <c:pt idx="11743">
                  <c:v>1E-4</c:v>
                </c:pt>
                <c:pt idx="11744">
                  <c:v>1E-4</c:v>
                </c:pt>
                <c:pt idx="11745">
                  <c:v>1E-4</c:v>
                </c:pt>
                <c:pt idx="11746">
                  <c:v>2.0001000000000002</c:v>
                </c:pt>
                <c:pt idx="11747">
                  <c:v>3.0001000000000002</c:v>
                </c:pt>
                <c:pt idx="11748">
                  <c:v>2.0001000000000002</c:v>
                </c:pt>
                <c:pt idx="11749">
                  <c:v>5.0000999999999998</c:v>
                </c:pt>
                <c:pt idx="11750">
                  <c:v>1.0001</c:v>
                </c:pt>
                <c:pt idx="11751">
                  <c:v>1.0001</c:v>
                </c:pt>
                <c:pt idx="11752">
                  <c:v>2.0001000000000002</c:v>
                </c:pt>
                <c:pt idx="11753">
                  <c:v>1.0001</c:v>
                </c:pt>
                <c:pt idx="11754">
                  <c:v>1.0001</c:v>
                </c:pt>
                <c:pt idx="11755">
                  <c:v>1.0001</c:v>
                </c:pt>
                <c:pt idx="11756">
                  <c:v>1.0001</c:v>
                </c:pt>
                <c:pt idx="11757">
                  <c:v>2.0001000000000002</c:v>
                </c:pt>
                <c:pt idx="11758">
                  <c:v>1E-4</c:v>
                </c:pt>
                <c:pt idx="11759">
                  <c:v>1E-4</c:v>
                </c:pt>
                <c:pt idx="11760">
                  <c:v>1E-4</c:v>
                </c:pt>
                <c:pt idx="11761">
                  <c:v>1.0001</c:v>
                </c:pt>
                <c:pt idx="11762">
                  <c:v>1E-4</c:v>
                </c:pt>
                <c:pt idx="11763">
                  <c:v>1E-4</c:v>
                </c:pt>
                <c:pt idx="11764">
                  <c:v>1E-4</c:v>
                </c:pt>
                <c:pt idx="11765">
                  <c:v>1E-4</c:v>
                </c:pt>
                <c:pt idx="11766">
                  <c:v>1E-4</c:v>
                </c:pt>
                <c:pt idx="11767">
                  <c:v>1E-4</c:v>
                </c:pt>
                <c:pt idx="11768">
                  <c:v>1E-4</c:v>
                </c:pt>
                <c:pt idx="11769">
                  <c:v>1.0001</c:v>
                </c:pt>
                <c:pt idx="11770">
                  <c:v>1E-4</c:v>
                </c:pt>
                <c:pt idx="11771">
                  <c:v>1E-4</c:v>
                </c:pt>
                <c:pt idx="11772">
                  <c:v>1.0001</c:v>
                </c:pt>
                <c:pt idx="11773">
                  <c:v>1E-4</c:v>
                </c:pt>
                <c:pt idx="11774">
                  <c:v>1E-4</c:v>
                </c:pt>
                <c:pt idx="11775">
                  <c:v>1.0001</c:v>
                </c:pt>
                <c:pt idx="11776">
                  <c:v>1E-4</c:v>
                </c:pt>
                <c:pt idx="11777">
                  <c:v>1.0001</c:v>
                </c:pt>
                <c:pt idx="11778">
                  <c:v>1E-4</c:v>
                </c:pt>
                <c:pt idx="11779">
                  <c:v>1E-4</c:v>
                </c:pt>
                <c:pt idx="11780">
                  <c:v>1E-4</c:v>
                </c:pt>
                <c:pt idx="11781">
                  <c:v>1E-4</c:v>
                </c:pt>
                <c:pt idx="11782">
                  <c:v>1.0001</c:v>
                </c:pt>
                <c:pt idx="11783">
                  <c:v>6.0000999999999998</c:v>
                </c:pt>
                <c:pt idx="11784">
                  <c:v>1.0001</c:v>
                </c:pt>
                <c:pt idx="11785">
                  <c:v>1.0001</c:v>
                </c:pt>
                <c:pt idx="11786">
                  <c:v>1.0001</c:v>
                </c:pt>
                <c:pt idx="11787">
                  <c:v>1E-4</c:v>
                </c:pt>
                <c:pt idx="11788">
                  <c:v>1.0001</c:v>
                </c:pt>
                <c:pt idx="11789">
                  <c:v>2.0001000000000002</c:v>
                </c:pt>
                <c:pt idx="11790">
                  <c:v>1.0001</c:v>
                </c:pt>
                <c:pt idx="11791">
                  <c:v>3.0001000000000002</c:v>
                </c:pt>
                <c:pt idx="11792">
                  <c:v>1.0001</c:v>
                </c:pt>
                <c:pt idx="11793">
                  <c:v>2.0001000000000002</c:v>
                </c:pt>
                <c:pt idx="11794">
                  <c:v>1E-4</c:v>
                </c:pt>
                <c:pt idx="11795">
                  <c:v>1.0001</c:v>
                </c:pt>
                <c:pt idx="11796">
                  <c:v>1E-4</c:v>
                </c:pt>
                <c:pt idx="11797">
                  <c:v>1E-4</c:v>
                </c:pt>
                <c:pt idx="11798">
                  <c:v>1E-4</c:v>
                </c:pt>
                <c:pt idx="11799">
                  <c:v>1E-4</c:v>
                </c:pt>
                <c:pt idx="11800">
                  <c:v>1E-4</c:v>
                </c:pt>
                <c:pt idx="11801">
                  <c:v>1E-4</c:v>
                </c:pt>
                <c:pt idx="11802">
                  <c:v>1E-4</c:v>
                </c:pt>
                <c:pt idx="11803">
                  <c:v>1E-4</c:v>
                </c:pt>
                <c:pt idx="11804">
                  <c:v>1.0001</c:v>
                </c:pt>
                <c:pt idx="11805">
                  <c:v>1E-4</c:v>
                </c:pt>
                <c:pt idx="11806">
                  <c:v>1E-4</c:v>
                </c:pt>
                <c:pt idx="11807">
                  <c:v>1E-4</c:v>
                </c:pt>
                <c:pt idx="11808">
                  <c:v>1E-4</c:v>
                </c:pt>
                <c:pt idx="11809">
                  <c:v>1E-4</c:v>
                </c:pt>
                <c:pt idx="11810">
                  <c:v>1.0001</c:v>
                </c:pt>
                <c:pt idx="11811">
                  <c:v>1E-4</c:v>
                </c:pt>
                <c:pt idx="11812">
                  <c:v>1E-4</c:v>
                </c:pt>
                <c:pt idx="11813">
                  <c:v>1E-4</c:v>
                </c:pt>
                <c:pt idx="11814">
                  <c:v>1E-4</c:v>
                </c:pt>
                <c:pt idx="11815">
                  <c:v>1.0001</c:v>
                </c:pt>
                <c:pt idx="11816">
                  <c:v>1E-4</c:v>
                </c:pt>
                <c:pt idx="11817">
                  <c:v>4.0000999999999998</c:v>
                </c:pt>
                <c:pt idx="11818">
                  <c:v>8.0000999999999998</c:v>
                </c:pt>
                <c:pt idx="11819">
                  <c:v>1.0001</c:v>
                </c:pt>
                <c:pt idx="11820">
                  <c:v>1.0001</c:v>
                </c:pt>
                <c:pt idx="11821">
                  <c:v>1E-4</c:v>
                </c:pt>
                <c:pt idx="11822">
                  <c:v>2.0001000000000002</c:v>
                </c:pt>
                <c:pt idx="11823">
                  <c:v>1E-4</c:v>
                </c:pt>
                <c:pt idx="11824">
                  <c:v>2.0001000000000002</c:v>
                </c:pt>
                <c:pt idx="11825">
                  <c:v>1.0001</c:v>
                </c:pt>
                <c:pt idx="11826">
                  <c:v>1E-4</c:v>
                </c:pt>
                <c:pt idx="11827">
                  <c:v>1.0001</c:v>
                </c:pt>
                <c:pt idx="11828">
                  <c:v>1E-4</c:v>
                </c:pt>
                <c:pt idx="11829">
                  <c:v>2.0001000000000002</c:v>
                </c:pt>
                <c:pt idx="11830">
                  <c:v>1.0001</c:v>
                </c:pt>
                <c:pt idx="11831">
                  <c:v>1.0001</c:v>
                </c:pt>
                <c:pt idx="11832">
                  <c:v>1E-4</c:v>
                </c:pt>
                <c:pt idx="11833">
                  <c:v>1E-4</c:v>
                </c:pt>
                <c:pt idx="11834">
                  <c:v>1E-4</c:v>
                </c:pt>
                <c:pt idx="11835">
                  <c:v>1E-4</c:v>
                </c:pt>
                <c:pt idx="11836">
                  <c:v>1E-4</c:v>
                </c:pt>
                <c:pt idx="11837">
                  <c:v>1E-4</c:v>
                </c:pt>
                <c:pt idx="11838">
                  <c:v>1E-4</c:v>
                </c:pt>
                <c:pt idx="11839">
                  <c:v>1E-4</c:v>
                </c:pt>
                <c:pt idx="11840">
                  <c:v>1E-4</c:v>
                </c:pt>
                <c:pt idx="11841">
                  <c:v>1E-4</c:v>
                </c:pt>
                <c:pt idx="11842">
                  <c:v>1.0001</c:v>
                </c:pt>
                <c:pt idx="11843">
                  <c:v>1.0001</c:v>
                </c:pt>
                <c:pt idx="11844">
                  <c:v>1E-4</c:v>
                </c:pt>
                <c:pt idx="11845">
                  <c:v>1.0001</c:v>
                </c:pt>
                <c:pt idx="11846">
                  <c:v>1E-4</c:v>
                </c:pt>
                <c:pt idx="11847">
                  <c:v>1E-4</c:v>
                </c:pt>
                <c:pt idx="11848">
                  <c:v>1E-4</c:v>
                </c:pt>
                <c:pt idx="11849">
                  <c:v>1.0001</c:v>
                </c:pt>
                <c:pt idx="11850">
                  <c:v>1E-4</c:v>
                </c:pt>
                <c:pt idx="11851">
                  <c:v>4.0000999999999998</c:v>
                </c:pt>
                <c:pt idx="11852">
                  <c:v>7.0000999999999998</c:v>
                </c:pt>
                <c:pt idx="11853">
                  <c:v>15.0001</c:v>
                </c:pt>
                <c:pt idx="11854">
                  <c:v>7.0000999999999998</c:v>
                </c:pt>
                <c:pt idx="11855">
                  <c:v>2.0001000000000002</c:v>
                </c:pt>
                <c:pt idx="11856">
                  <c:v>1.0001</c:v>
                </c:pt>
                <c:pt idx="11857">
                  <c:v>1E-4</c:v>
                </c:pt>
                <c:pt idx="11858">
                  <c:v>1E-4</c:v>
                </c:pt>
                <c:pt idx="11859">
                  <c:v>1E-4</c:v>
                </c:pt>
                <c:pt idx="11860">
                  <c:v>1.0001</c:v>
                </c:pt>
                <c:pt idx="11861">
                  <c:v>1.0001</c:v>
                </c:pt>
                <c:pt idx="11862">
                  <c:v>1E-4</c:v>
                </c:pt>
                <c:pt idx="11863">
                  <c:v>1.0001</c:v>
                </c:pt>
                <c:pt idx="11864">
                  <c:v>1E-4</c:v>
                </c:pt>
                <c:pt idx="11865">
                  <c:v>1E-4</c:v>
                </c:pt>
                <c:pt idx="11866">
                  <c:v>1E-4</c:v>
                </c:pt>
                <c:pt idx="11867">
                  <c:v>1E-4</c:v>
                </c:pt>
                <c:pt idx="11868">
                  <c:v>1.0001</c:v>
                </c:pt>
                <c:pt idx="11869">
                  <c:v>1E-4</c:v>
                </c:pt>
                <c:pt idx="11870">
                  <c:v>1E-4</c:v>
                </c:pt>
                <c:pt idx="11871">
                  <c:v>1E-4</c:v>
                </c:pt>
                <c:pt idx="11872">
                  <c:v>1E-4</c:v>
                </c:pt>
                <c:pt idx="11873">
                  <c:v>1E-4</c:v>
                </c:pt>
                <c:pt idx="11874">
                  <c:v>1E-4</c:v>
                </c:pt>
                <c:pt idx="11875">
                  <c:v>1E-4</c:v>
                </c:pt>
                <c:pt idx="11876">
                  <c:v>1E-4</c:v>
                </c:pt>
                <c:pt idx="11877">
                  <c:v>1E-4</c:v>
                </c:pt>
                <c:pt idx="11878">
                  <c:v>1E-4</c:v>
                </c:pt>
                <c:pt idx="11879">
                  <c:v>1E-4</c:v>
                </c:pt>
                <c:pt idx="11880">
                  <c:v>1E-4</c:v>
                </c:pt>
                <c:pt idx="11881">
                  <c:v>1E-4</c:v>
                </c:pt>
                <c:pt idx="11882">
                  <c:v>1E-4</c:v>
                </c:pt>
                <c:pt idx="11883">
                  <c:v>1.0001</c:v>
                </c:pt>
                <c:pt idx="11884">
                  <c:v>1E-4</c:v>
                </c:pt>
                <c:pt idx="11885">
                  <c:v>4.0000999999999998</c:v>
                </c:pt>
                <c:pt idx="11886">
                  <c:v>2.0001000000000002</c:v>
                </c:pt>
                <c:pt idx="11887">
                  <c:v>3.0001000000000002</c:v>
                </c:pt>
                <c:pt idx="11888">
                  <c:v>2.0001000000000002</c:v>
                </c:pt>
                <c:pt idx="11889">
                  <c:v>1.0001</c:v>
                </c:pt>
                <c:pt idx="11890">
                  <c:v>1.0001</c:v>
                </c:pt>
                <c:pt idx="11891">
                  <c:v>2.0001000000000002</c:v>
                </c:pt>
                <c:pt idx="11892">
                  <c:v>1.0001</c:v>
                </c:pt>
                <c:pt idx="11893">
                  <c:v>1E-4</c:v>
                </c:pt>
                <c:pt idx="11894">
                  <c:v>2.0001000000000002</c:v>
                </c:pt>
                <c:pt idx="11895">
                  <c:v>2.0001000000000002</c:v>
                </c:pt>
                <c:pt idx="11896">
                  <c:v>1E-4</c:v>
                </c:pt>
                <c:pt idx="11897">
                  <c:v>1E-4</c:v>
                </c:pt>
                <c:pt idx="11898">
                  <c:v>1E-4</c:v>
                </c:pt>
                <c:pt idx="11899">
                  <c:v>1E-4</c:v>
                </c:pt>
                <c:pt idx="11900">
                  <c:v>1E-4</c:v>
                </c:pt>
                <c:pt idx="11901">
                  <c:v>1E-4</c:v>
                </c:pt>
                <c:pt idx="11902">
                  <c:v>1E-4</c:v>
                </c:pt>
                <c:pt idx="11903">
                  <c:v>1E-4</c:v>
                </c:pt>
                <c:pt idx="11904">
                  <c:v>1E-4</c:v>
                </c:pt>
                <c:pt idx="11905">
                  <c:v>1E-4</c:v>
                </c:pt>
                <c:pt idx="11906">
                  <c:v>1E-4</c:v>
                </c:pt>
                <c:pt idx="11907">
                  <c:v>1E-4</c:v>
                </c:pt>
                <c:pt idx="11908">
                  <c:v>1E-4</c:v>
                </c:pt>
                <c:pt idx="11909">
                  <c:v>1E-4</c:v>
                </c:pt>
                <c:pt idx="11910">
                  <c:v>1.0001</c:v>
                </c:pt>
                <c:pt idx="11911">
                  <c:v>1E-4</c:v>
                </c:pt>
                <c:pt idx="11912">
                  <c:v>1.0001</c:v>
                </c:pt>
                <c:pt idx="11913">
                  <c:v>1E-4</c:v>
                </c:pt>
                <c:pt idx="11914">
                  <c:v>1E-4</c:v>
                </c:pt>
                <c:pt idx="11915">
                  <c:v>1E-4</c:v>
                </c:pt>
                <c:pt idx="11916">
                  <c:v>1E-4</c:v>
                </c:pt>
                <c:pt idx="11917">
                  <c:v>1.0001</c:v>
                </c:pt>
                <c:pt idx="11918">
                  <c:v>1E-4</c:v>
                </c:pt>
                <c:pt idx="11919">
                  <c:v>1E-4</c:v>
                </c:pt>
                <c:pt idx="11920">
                  <c:v>1.0001</c:v>
                </c:pt>
                <c:pt idx="11921">
                  <c:v>2.0001000000000002</c:v>
                </c:pt>
                <c:pt idx="11922">
                  <c:v>1E-4</c:v>
                </c:pt>
                <c:pt idx="11923">
                  <c:v>6.0000999999999998</c:v>
                </c:pt>
                <c:pt idx="11924">
                  <c:v>1.0001</c:v>
                </c:pt>
                <c:pt idx="11925">
                  <c:v>1E-4</c:v>
                </c:pt>
                <c:pt idx="11926">
                  <c:v>1.0001</c:v>
                </c:pt>
                <c:pt idx="11927">
                  <c:v>1E-4</c:v>
                </c:pt>
                <c:pt idx="11928">
                  <c:v>1E-4</c:v>
                </c:pt>
                <c:pt idx="11929">
                  <c:v>1.0001</c:v>
                </c:pt>
                <c:pt idx="11930">
                  <c:v>1E-4</c:v>
                </c:pt>
                <c:pt idx="11931">
                  <c:v>1E-4</c:v>
                </c:pt>
                <c:pt idx="11932">
                  <c:v>1E-4</c:v>
                </c:pt>
                <c:pt idx="11933">
                  <c:v>2.0001000000000002</c:v>
                </c:pt>
                <c:pt idx="11934">
                  <c:v>1E-4</c:v>
                </c:pt>
                <c:pt idx="11935">
                  <c:v>1.0001</c:v>
                </c:pt>
                <c:pt idx="11936">
                  <c:v>1E-4</c:v>
                </c:pt>
                <c:pt idx="11937">
                  <c:v>1E-4</c:v>
                </c:pt>
                <c:pt idx="11938">
                  <c:v>1E-4</c:v>
                </c:pt>
                <c:pt idx="11939">
                  <c:v>1E-4</c:v>
                </c:pt>
                <c:pt idx="11940">
                  <c:v>1.0001</c:v>
                </c:pt>
                <c:pt idx="11941">
                  <c:v>1.0001</c:v>
                </c:pt>
                <c:pt idx="11942">
                  <c:v>1E-4</c:v>
                </c:pt>
                <c:pt idx="11943">
                  <c:v>1.0001</c:v>
                </c:pt>
                <c:pt idx="11944">
                  <c:v>1E-4</c:v>
                </c:pt>
                <c:pt idx="11945">
                  <c:v>1.0001</c:v>
                </c:pt>
                <c:pt idx="11946">
                  <c:v>1E-4</c:v>
                </c:pt>
                <c:pt idx="11947">
                  <c:v>1.0001</c:v>
                </c:pt>
                <c:pt idx="11948">
                  <c:v>1.0001</c:v>
                </c:pt>
                <c:pt idx="11949">
                  <c:v>1E-4</c:v>
                </c:pt>
                <c:pt idx="11950">
                  <c:v>1E-4</c:v>
                </c:pt>
                <c:pt idx="11951">
                  <c:v>2.0001000000000002</c:v>
                </c:pt>
                <c:pt idx="11952">
                  <c:v>1.0001</c:v>
                </c:pt>
                <c:pt idx="11953">
                  <c:v>1.0001</c:v>
                </c:pt>
                <c:pt idx="11954">
                  <c:v>1E-4</c:v>
                </c:pt>
                <c:pt idx="11955">
                  <c:v>2.0001000000000002</c:v>
                </c:pt>
                <c:pt idx="11956">
                  <c:v>3.0001000000000002</c:v>
                </c:pt>
                <c:pt idx="11957">
                  <c:v>3.0001000000000002</c:v>
                </c:pt>
                <c:pt idx="11958">
                  <c:v>1E-4</c:v>
                </c:pt>
                <c:pt idx="11959">
                  <c:v>1.0001</c:v>
                </c:pt>
                <c:pt idx="11960">
                  <c:v>2.0001000000000002</c:v>
                </c:pt>
                <c:pt idx="11961">
                  <c:v>1E-4</c:v>
                </c:pt>
                <c:pt idx="11962">
                  <c:v>3.0001000000000002</c:v>
                </c:pt>
                <c:pt idx="11963">
                  <c:v>1E-4</c:v>
                </c:pt>
                <c:pt idx="11964">
                  <c:v>1E-4</c:v>
                </c:pt>
                <c:pt idx="11965">
                  <c:v>1E-4</c:v>
                </c:pt>
                <c:pt idx="11966">
                  <c:v>1.0001</c:v>
                </c:pt>
                <c:pt idx="11967">
                  <c:v>1E-4</c:v>
                </c:pt>
                <c:pt idx="11968">
                  <c:v>1E-4</c:v>
                </c:pt>
                <c:pt idx="11969">
                  <c:v>1E-4</c:v>
                </c:pt>
                <c:pt idx="11970">
                  <c:v>1E-4</c:v>
                </c:pt>
                <c:pt idx="11971">
                  <c:v>1.0001</c:v>
                </c:pt>
                <c:pt idx="11972">
                  <c:v>1.0001</c:v>
                </c:pt>
                <c:pt idx="11973">
                  <c:v>1E-4</c:v>
                </c:pt>
                <c:pt idx="11974">
                  <c:v>1E-4</c:v>
                </c:pt>
                <c:pt idx="11975">
                  <c:v>1.0001</c:v>
                </c:pt>
                <c:pt idx="11976">
                  <c:v>1E-4</c:v>
                </c:pt>
                <c:pt idx="11977">
                  <c:v>1.0001</c:v>
                </c:pt>
                <c:pt idx="11978">
                  <c:v>1E-4</c:v>
                </c:pt>
                <c:pt idx="11979">
                  <c:v>1E-4</c:v>
                </c:pt>
                <c:pt idx="11980">
                  <c:v>1E-4</c:v>
                </c:pt>
                <c:pt idx="11981">
                  <c:v>1E-4</c:v>
                </c:pt>
                <c:pt idx="11982">
                  <c:v>1E-4</c:v>
                </c:pt>
                <c:pt idx="11983">
                  <c:v>1.0001</c:v>
                </c:pt>
                <c:pt idx="11984">
                  <c:v>1E-4</c:v>
                </c:pt>
                <c:pt idx="11985">
                  <c:v>1E-4</c:v>
                </c:pt>
                <c:pt idx="11986">
                  <c:v>1.0001</c:v>
                </c:pt>
                <c:pt idx="11987">
                  <c:v>1E-4</c:v>
                </c:pt>
                <c:pt idx="11988">
                  <c:v>1.0001</c:v>
                </c:pt>
                <c:pt idx="11989">
                  <c:v>2.0001000000000002</c:v>
                </c:pt>
                <c:pt idx="11990">
                  <c:v>3.0001000000000002</c:v>
                </c:pt>
                <c:pt idx="11991">
                  <c:v>1.0001</c:v>
                </c:pt>
                <c:pt idx="11992">
                  <c:v>4.0000999999999998</c:v>
                </c:pt>
                <c:pt idx="11993">
                  <c:v>1.0001</c:v>
                </c:pt>
                <c:pt idx="11994">
                  <c:v>1.0001</c:v>
                </c:pt>
                <c:pt idx="11995">
                  <c:v>1E-4</c:v>
                </c:pt>
                <c:pt idx="11996">
                  <c:v>2.0001000000000002</c:v>
                </c:pt>
                <c:pt idx="11997">
                  <c:v>1E-4</c:v>
                </c:pt>
                <c:pt idx="11998">
                  <c:v>1E-4</c:v>
                </c:pt>
                <c:pt idx="11999">
                  <c:v>1E-4</c:v>
                </c:pt>
                <c:pt idx="12000">
                  <c:v>1E-4</c:v>
                </c:pt>
                <c:pt idx="12001">
                  <c:v>1.0001</c:v>
                </c:pt>
                <c:pt idx="12002">
                  <c:v>1E-4</c:v>
                </c:pt>
                <c:pt idx="12003">
                  <c:v>1.0001</c:v>
                </c:pt>
                <c:pt idx="12004">
                  <c:v>1E-4</c:v>
                </c:pt>
                <c:pt idx="12005">
                  <c:v>1E-4</c:v>
                </c:pt>
                <c:pt idx="12006">
                  <c:v>1E-4</c:v>
                </c:pt>
                <c:pt idx="12007">
                  <c:v>1E-4</c:v>
                </c:pt>
                <c:pt idx="12008">
                  <c:v>1E-4</c:v>
                </c:pt>
                <c:pt idx="12009">
                  <c:v>1E-4</c:v>
                </c:pt>
                <c:pt idx="12010">
                  <c:v>1E-4</c:v>
                </c:pt>
                <c:pt idx="12011">
                  <c:v>1E-4</c:v>
                </c:pt>
                <c:pt idx="12012">
                  <c:v>1E-4</c:v>
                </c:pt>
                <c:pt idx="12013">
                  <c:v>1E-4</c:v>
                </c:pt>
                <c:pt idx="12014">
                  <c:v>1E-4</c:v>
                </c:pt>
                <c:pt idx="12015">
                  <c:v>1E-4</c:v>
                </c:pt>
                <c:pt idx="12016">
                  <c:v>1E-4</c:v>
                </c:pt>
                <c:pt idx="12017">
                  <c:v>1E-4</c:v>
                </c:pt>
                <c:pt idx="12018">
                  <c:v>1E-4</c:v>
                </c:pt>
                <c:pt idx="12019">
                  <c:v>1E-4</c:v>
                </c:pt>
                <c:pt idx="12020">
                  <c:v>1E-4</c:v>
                </c:pt>
                <c:pt idx="12021">
                  <c:v>1.0001</c:v>
                </c:pt>
                <c:pt idx="12022">
                  <c:v>1E-4</c:v>
                </c:pt>
                <c:pt idx="12023">
                  <c:v>1.0001</c:v>
                </c:pt>
                <c:pt idx="12024">
                  <c:v>8.0000999999999998</c:v>
                </c:pt>
                <c:pt idx="12025">
                  <c:v>11.0001</c:v>
                </c:pt>
                <c:pt idx="12026">
                  <c:v>2.0001000000000002</c:v>
                </c:pt>
                <c:pt idx="12027">
                  <c:v>4.0000999999999998</c:v>
                </c:pt>
                <c:pt idx="12028">
                  <c:v>1E-4</c:v>
                </c:pt>
                <c:pt idx="12029">
                  <c:v>1E-4</c:v>
                </c:pt>
                <c:pt idx="12030">
                  <c:v>1.0001</c:v>
                </c:pt>
                <c:pt idx="12031">
                  <c:v>2.0001000000000002</c:v>
                </c:pt>
                <c:pt idx="12032">
                  <c:v>1E-4</c:v>
                </c:pt>
                <c:pt idx="12033">
                  <c:v>1E-4</c:v>
                </c:pt>
                <c:pt idx="12034">
                  <c:v>1.0001</c:v>
                </c:pt>
                <c:pt idx="12035">
                  <c:v>1.0001</c:v>
                </c:pt>
                <c:pt idx="12036">
                  <c:v>1E-4</c:v>
                </c:pt>
                <c:pt idx="12037">
                  <c:v>1E-4</c:v>
                </c:pt>
                <c:pt idx="12038">
                  <c:v>1E-4</c:v>
                </c:pt>
                <c:pt idx="12039">
                  <c:v>1.0001</c:v>
                </c:pt>
                <c:pt idx="12040">
                  <c:v>1E-4</c:v>
                </c:pt>
                <c:pt idx="12041">
                  <c:v>1E-4</c:v>
                </c:pt>
                <c:pt idx="12042">
                  <c:v>1E-4</c:v>
                </c:pt>
                <c:pt idx="12043">
                  <c:v>1E-4</c:v>
                </c:pt>
                <c:pt idx="12044">
                  <c:v>1E-4</c:v>
                </c:pt>
                <c:pt idx="12045">
                  <c:v>1E-4</c:v>
                </c:pt>
                <c:pt idx="12046">
                  <c:v>1.0001</c:v>
                </c:pt>
                <c:pt idx="12047">
                  <c:v>1E-4</c:v>
                </c:pt>
                <c:pt idx="12048">
                  <c:v>1E-4</c:v>
                </c:pt>
                <c:pt idx="12049">
                  <c:v>1E-4</c:v>
                </c:pt>
                <c:pt idx="12050">
                  <c:v>1E-4</c:v>
                </c:pt>
                <c:pt idx="12051">
                  <c:v>1E-4</c:v>
                </c:pt>
                <c:pt idx="12052">
                  <c:v>1E-4</c:v>
                </c:pt>
                <c:pt idx="12053">
                  <c:v>1E-4</c:v>
                </c:pt>
                <c:pt idx="12054">
                  <c:v>1E-4</c:v>
                </c:pt>
                <c:pt idx="12055">
                  <c:v>1E-4</c:v>
                </c:pt>
                <c:pt idx="12056">
                  <c:v>1E-4</c:v>
                </c:pt>
                <c:pt idx="12057">
                  <c:v>1.0001</c:v>
                </c:pt>
                <c:pt idx="12058">
                  <c:v>6.0000999999999998</c:v>
                </c:pt>
                <c:pt idx="12059">
                  <c:v>9.0000999999999998</c:v>
                </c:pt>
                <c:pt idx="12060">
                  <c:v>13.0001</c:v>
                </c:pt>
                <c:pt idx="12061">
                  <c:v>3.0001000000000002</c:v>
                </c:pt>
                <c:pt idx="12062">
                  <c:v>1E-4</c:v>
                </c:pt>
                <c:pt idx="12063">
                  <c:v>1E-4</c:v>
                </c:pt>
                <c:pt idx="12064">
                  <c:v>2.0001000000000002</c:v>
                </c:pt>
                <c:pt idx="12065">
                  <c:v>2.0001000000000002</c:v>
                </c:pt>
                <c:pt idx="12066">
                  <c:v>1E-4</c:v>
                </c:pt>
                <c:pt idx="12067">
                  <c:v>1E-4</c:v>
                </c:pt>
                <c:pt idx="12068">
                  <c:v>2.0001000000000002</c:v>
                </c:pt>
                <c:pt idx="12069">
                  <c:v>3.0001000000000002</c:v>
                </c:pt>
                <c:pt idx="12070">
                  <c:v>1.0001</c:v>
                </c:pt>
                <c:pt idx="12071">
                  <c:v>1E-4</c:v>
                </c:pt>
                <c:pt idx="12072">
                  <c:v>1E-4</c:v>
                </c:pt>
                <c:pt idx="12073">
                  <c:v>1E-4</c:v>
                </c:pt>
                <c:pt idx="12074">
                  <c:v>1E-4</c:v>
                </c:pt>
                <c:pt idx="12075">
                  <c:v>1.0001</c:v>
                </c:pt>
                <c:pt idx="12076">
                  <c:v>1.0001</c:v>
                </c:pt>
                <c:pt idx="12077">
                  <c:v>1E-4</c:v>
                </c:pt>
                <c:pt idx="12078">
                  <c:v>1.0001</c:v>
                </c:pt>
                <c:pt idx="12079">
                  <c:v>1E-4</c:v>
                </c:pt>
                <c:pt idx="12080">
                  <c:v>1.0001</c:v>
                </c:pt>
                <c:pt idx="12081">
                  <c:v>1E-4</c:v>
                </c:pt>
                <c:pt idx="12082">
                  <c:v>1E-4</c:v>
                </c:pt>
                <c:pt idx="12083">
                  <c:v>1E-4</c:v>
                </c:pt>
                <c:pt idx="12084">
                  <c:v>1E-4</c:v>
                </c:pt>
                <c:pt idx="12085">
                  <c:v>1E-4</c:v>
                </c:pt>
                <c:pt idx="12086">
                  <c:v>1E-4</c:v>
                </c:pt>
                <c:pt idx="12087">
                  <c:v>1E-4</c:v>
                </c:pt>
                <c:pt idx="12088">
                  <c:v>1E-4</c:v>
                </c:pt>
                <c:pt idx="12089">
                  <c:v>1E-4</c:v>
                </c:pt>
                <c:pt idx="12090">
                  <c:v>1E-4</c:v>
                </c:pt>
                <c:pt idx="12091">
                  <c:v>2.0001000000000002</c:v>
                </c:pt>
                <c:pt idx="12092">
                  <c:v>3.0001000000000002</c:v>
                </c:pt>
                <c:pt idx="12093">
                  <c:v>6.0000999999999998</c:v>
                </c:pt>
                <c:pt idx="12094">
                  <c:v>2.0001000000000002</c:v>
                </c:pt>
                <c:pt idx="12095">
                  <c:v>1E-4</c:v>
                </c:pt>
                <c:pt idx="12096">
                  <c:v>1.0001</c:v>
                </c:pt>
                <c:pt idx="12097">
                  <c:v>2.0001000000000002</c:v>
                </c:pt>
                <c:pt idx="12098">
                  <c:v>1E-4</c:v>
                </c:pt>
                <c:pt idx="12099">
                  <c:v>1E-4</c:v>
                </c:pt>
                <c:pt idx="12100">
                  <c:v>1E-4</c:v>
                </c:pt>
                <c:pt idx="12101">
                  <c:v>1.0001</c:v>
                </c:pt>
                <c:pt idx="12102">
                  <c:v>1E-4</c:v>
                </c:pt>
                <c:pt idx="12103">
                  <c:v>3.0001000000000002</c:v>
                </c:pt>
                <c:pt idx="12104">
                  <c:v>1.0001</c:v>
                </c:pt>
                <c:pt idx="12105">
                  <c:v>1E-4</c:v>
                </c:pt>
                <c:pt idx="12106">
                  <c:v>1.0001</c:v>
                </c:pt>
                <c:pt idx="12107">
                  <c:v>1E-4</c:v>
                </c:pt>
                <c:pt idx="12108">
                  <c:v>1E-4</c:v>
                </c:pt>
                <c:pt idx="12109">
                  <c:v>1.0001</c:v>
                </c:pt>
                <c:pt idx="12110">
                  <c:v>1E-4</c:v>
                </c:pt>
                <c:pt idx="12111">
                  <c:v>1E-4</c:v>
                </c:pt>
                <c:pt idx="12112">
                  <c:v>1E-4</c:v>
                </c:pt>
                <c:pt idx="12113">
                  <c:v>1.0001</c:v>
                </c:pt>
                <c:pt idx="12114">
                  <c:v>1E-4</c:v>
                </c:pt>
                <c:pt idx="12115">
                  <c:v>1.0001</c:v>
                </c:pt>
                <c:pt idx="12116">
                  <c:v>2.0001000000000002</c:v>
                </c:pt>
                <c:pt idx="12117">
                  <c:v>1E-4</c:v>
                </c:pt>
                <c:pt idx="12118">
                  <c:v>1E-4</c:v>
                </c:pt>
                <c:pt idx="12119">
                  <c:v>1.0001</c:v>
                </c:pt>
                <c:pt idx="12120">
                  <c:v>1E-4</c:v>
                </c:pt>
                <c:pt idx="12121">
                  <c:v>1.0001</c:v>
                </c:pt>
                <c:pt idx="12122">
                  <c:v>2.0001000000000002</c:v>
                </c:pt>
                <c:pt idx="12123">
                  <c:v>1E-4</c:v>
                </c:pt>
                <c:pt idx="12124">
                  <c:v>1E-4</c:v>
                </c:pt>
                <c:pt idx="12125">
                  <c:v>4.0000999999999998</c:v>
                </c:pt>
                <c:pt idx="12126">
                  <c:v>8.0000999999999998</c:v>
                </c:pt>
                <c:pt idx="12127">
                  <c:v>4.0000999999999998</c:v>
                </c:pt>
                <c:pt idx="12128">
                  <c:v>12.0001</c:v>
                </c:pt>
                <c:pt idx="12129">
                  <c:v>3.0001000000000002</c:v>
                </c:pt>
                <c:pt idx="12130">
                  <c:v>1.0001</c:v>
                </c:pt>
                <c:pt idx="12131">
                  <c:v>1E-4</c:v>
                </c:pt>
                <c:pt idx="12132">
                  <c:v>1E-4</c:v>
                </c:pt>
                <c:pt idx="12133">
                  <c:v>1E-4</c:v>
                </c:pt>
                <c:pt idx="12134">
                  <c:v>1.0001</c:v>
                </c:pt>
                <c:pt idx="12135">
                  <c:v>1.0001</c:v>
                </c:pt>
                <c:pt idx="12136">
                  <c:v>1E-4</c:v>
                </c:pt>
                <c:pt idx="12137">
                  <c:v>1E-4</c:v>
                </c:pt>
                <c:pt idx="12138">
                  <c:v>1.0001</c:v>
                </c:pt>
                <c:pt idx="12139">
                  <c:v>1E-4</c:v>
                </c:pt>
                <c:pt idx="12140">
                  <c:v>1.0001</c:v>
                </c:pt>
                <c:pt idx="12141">
                  <c:v>1E-4</c:v>
                </c:pt>
                <c:pt idx="12142">
                  <c:v>1E-4</c:v>
                </c:pt>
                <c:pt idx="12143">
                  <c:v>1E-4</c:v>
                </c:pt>
                <c:pt idx="12144">
                  <c:v>1E-4</c:v>
                </c:pt>
                <c:pt idx="12145">
                  <c:v>1E-4</c:v>
                </c:pt>
                <c:pt idx="12146">
                  <c:v>1E-4</c:v>
                </c:pt>
                <c:pt idx="12147">
                  <c:v>1E-4</c:v>
                </c:pt>
                <c:pt idx="12148">
                  <c:v>1E-4</c:v>
                </c:pt>
                <c:pt idx="12149">
                  <c:v>1.0001</c:v>
                </c:pt>
                <c:pt idx="12150">
                  <c:v>1.0001</c:v>
                </c:pt>
                <c:pt idx="12151">
                  <c:v>1.0001</c:v>
                </c:pt>
                <c:pt idx="12152">
                  <c:v>1.0001</c:v>
                </c:pt>
                <c:pt idx="12153">
                  <c:v>1E-4</c:v>
                </c:pt>
                <c:pt idx="12154">
                  <c:v>2.0001000000000002</c:v>
                </c:pt>
                <c:pt idx="12155">
                  <c:v>1.0001</c:v>
                </c:pt>
                <c:pt idx="12156">
                  <c:v>1.0001</c:v>
                </c:pt>
                <c:pt idx="12157">
                  <c:v>1E-4</c:v>
                </c:pt>
                <c:pt idx="12158">
                  <c:v>2.0001000000000002</c:v>
                </c:pt>
                <c:pt idx="12159">
                  <c:v>1E-4</c:v>
                </c:pt>
                <c:pt idx="12160">
                  <c:v>2.0001000000000002</c:v>
                </c:pt>
                <c:pt idx="12161">
                  <c:v>2.0001000000000002</c:v>
                </c:pt>
                <c:pt idx="12162">
                  <c:v>1E-4</c:v>
                </c:pt>
                <c:pt idx="12163">
                  <c:v>1.0001</c:v>
                </c:pt>
                <c:pt idx="12164">
                  <c:v>1E-4</c:v>
                </c:pt>
                <c:pt idx="12165">
                  <c:v>1.0001</c:v>
                </c:pt>
                <c:pt idx="12166">
                  <c:v>1.0001</c:v>
                </c:pt>
                <c:pt idx="12167">
                  <c:v>1.0001</c:v>
                </c:pt>
                <c:pt idx="12168">
                  <c:v>1E-4</c:v>
                </c:pt>
                <c:pt idx="12169">
                  <c:v>1.0001</c:v>
                </c:pt>
                <c:pt idx="12170">
                  <c:v>1.0001</c:v>
                </c:pt>
                <c:pt idx="12171">
                  <c:v>1E-4</c:v>
                </c:pt>
                <c:pt idx="12172">
                  <c:v>1E-4</c:v>
                </c:pt>
                <c:pt idx="12173">
                  <c:v>1.0001</c:v>
                </c:pt>
                <c:pt idx="12174">
                  <c:v>1E-4</c:v>
                </c:pt>
                <c:pt idx="12175">
                  <c:v>2.0001000000000002</c:v>
                </c:pt>
                <c:pt idx="12176">
                  <c:v>1.0001</c:v>
                </c:pt>
                <c:pt idx="12177">
                  <c:v>1.0001</c:v>
                </c:pt>
                <c:pt idx="12178">
                  <c:v>1.0001</c:v>
                </c:pt>
                <c:pt idx="12179">
                  <c:v>1.0001</c:v>
                </c:pt>
                <c:pt idx="12180">
                  <c:v>2.0001000000000002</c:v>
                </c:pt>
                <c:pt idx="12181">
                  <c:v>1.0001</c:v>
                </c:pt>
                <c:pt idx="12182">
                  <c:v>1.0001</c:v>
                </c:pt>
                <c:pt idx="12183">
                  <c:v>1.0001</c:v>
                </c:pt>
                <c:pt idx="12184">
                  <c:v>2.0001000000000002</c:v>
                </c:pt>
                <c:pt idx="12185">
                  <c:v>1E-4</c:v>
                </c:pt>
                <c:pt idx="12186">
                  <c:v>1E-4</c:v>
                </c:pt>
                <c:pt idx="12187">
                  <c:v>1E-4</c:v>
                </c:pt>
                <c:pt idx="12188">
                  <c:v>1E-4</c:v>
                </c:pt>
                <c:pt idx="12189">
                  <c:v>2.0001000000000002</c:v>
                </c:pt>
                <c:pt idx="12190">
                  <c:v>1E-4</c:v>
                </c:pt>
                <c:pt idx="12191">
                  <c:v>1E-4</c:v>
                </c:pt>
                <c:pt idx="12192">
                  <c:v>1E-4</c:v>
                </c:pt>
                <c:pt idx="12193">
                  <c:v>1E-4</c:v>
                </c:pt>
                <c:pt idx="12194">
                  <c:v>1.0001</c:v>
                </c:pt>
                <c:pt idx="12195">
                  <c:v>1.0001</c:v>
                </c:pt>
                <c:pt idx="12196">
                  <c:v>3.0001000000000002</c:v>
                </c:pt>
                <c:pt idx="12197">
                  <c:v>1E-4</c:v>
                </c:pt>
                <c:pt idx="12198">
                  <c:v>1E-4</c:v>
                </c:pt>
                <c:pt idx="12199">
                  <c:v>1E-4</c:v>
                </c:pt>
                <c:pt idx="12200">
                  <c:v>1.0001</c:v>
                </c:pt>
                <c:pt idx="12201">
                  <c:v>1E-4</c:v>
                </c:pt>
                <c:pt idx="12202">
                  <c:v>1E-4</c:v>
                </c:pt>
                <c:pt idx="12203">
                  <c:v>1E-4</c:v>
                </c:pt>
                <c:pt idx="12204">
                  <c:v>1.0001</c:v>
                </c:pt>
                <c:pt idx="12205">
                  <c:v>1.0001</c:v>
                </c:pt>
                <c:pt idx="12206">
                  <c:v>1E-4</c:v>
                </c:pt>
                <c:pt idx="12207">
                  <c:v>1E-4</c:v>
                </c:pt>
                <c:pt idx="12208">
                  <c:v>1.0001</c:v>
                </c:pt>
                <c:pt idx="12209">
                  <c:v>2.0001000000000002</c:v>
                </c:pt>
                <c:pt idx="12210">
                  <c:v>1E-4</c:v>
                </c:pt>
                <c:pt idx="12211">
                  <c:v>1.0001</c:v>
                </c:pt>
                <c:pt idx="12212">
                  <c:v>1E-4</c:v>
                </c:pt>
                <c:pt idx="12213">
                  <c:v>1E-4</c:v>
                </c:pt>
                <c:pt idx="12214">
                  <c:v>1E-4</c:v>
                </c:pt>
                <c:pt idx="12215">
                  <c:v>1E-4</c:v>
                </c:pt>
                <c:pt idx="12216">
                  <c:v>1E-4</c:v>
                </c:pt>
                <c:pt idx="12217">
                  <c:v>1E-4</c:v>
                </c:pt>
                <c:pt idx="12218">
                  <c:v>1E-4</c:v>
                </c:pt>
                <c:pt idx="12219">
                  <c:v>1.0001</c:v>
                </c:pt>
                <c:pt idx="12220">
                  <c:v>1E-4</c:v>
                </c:pt>
                <c:pt idx="12221">
                  <c:v>1E-4</c:v>
                </c:pt>
                <c:pt idx="12222">
                  <c:v>1E-4</c:v>
                </c:pt>
                <c:pt idx="12223">
                  <c:v>1E-4</c:v>
                </c:pt>
                <c:pt idx="12224">
                  <c:v>1.0001</c:v>
                </c:pt>
                <c:pt idx="12225">
                  <c:v>1.0001</c:v>
                </c:pt>
                <c:pt idx="12226">
                  <c:v>1.0001</c:v>
                </c:pt>
                <c:pt idx="12227">
                  <c:v>2.0001000000000002</c:v>
                </c:pt>
                <c:pt idx="12228">
                  <c:v>4.0000999999999998</c:v>
                </c:pt>
                <c:pt idx="12229">
                  <c:v>3.0001000000000002</c:v>
                </c:pt>
                <c:pt idx="12230">
                  <c:v>8.0000999999999998</c:v>
                </c:pt>
                <c:pt idx="12231">
                  <c:v>4.0000999999999998</c:v>
                </c:pt>
                <c:pt idx="12232">
                  <c:v>15.0001</c:v>
                </c:pt>
                <c:pt idx="12233">
                  <c:v>35.000100000000003</c:v>
                </c:pt>
                <c:pt idx="12234">
                  <c:v>30.0001</c:v>
                </c:pt>
                <c:pt idx="12235">
                  <c:v>23.0001</c:v>
                </c:pt>
                <c:pt idx="12236">
                  <c:v>10.0001</c:v>
                </c:pt>
                <c:pt idx="12237">
                  <c:v>6.0000999999999998</c:v>
                </c:pt>
                <c:pt idx="12238">
                  <c:v>7.0000999999999998</c:v>
                </c:pt>
                <c:pt idx="12239">
                  <c:v>2.0001000000000002</c:v>
                </c:pt>
                <c:pt idx="12240">
                  <c:v>1.0001</c:v>
                </c:pt>
                <c:pt idx="12241">
                  <c:v>3.0001000000000002</c:v>
                </c:pt>
                <c:pt idx="12242">
                  <c:v>1E-4</c:v>
                </c:pt>
                <c:pt idx="12243">
                  <c:v>2.0001000000000002</c:v>
                </c:pt>
                <c:pt idx="12244">
                  <c:v>1.0001</c:v>
                </c:pt>
                <c:pt idx="12245">
                  <c:v>2.0001000000000002</c:v>
                </c:pt>
                <c:pt idx="12246">
                  <c:v>1E-4</c:v>
                </c:pt>
                <c:pt idx="12247">
                  <c:v>1E-4</c:v>
                </c:pt>
                <c:pt idx="12248">
                  <c:v>1E-4</c:v>
                </c:pt>
                <c:pt idx="12249">
                  <c:v>1E-4</c:v>
                </c:pt>
                <c:pt idx="12250">
                  <c:v>1E-4</c:v>
                </c:pt>
                <c:pt idx="12251">
                  <c:v>1E-4</c:v>
                </c:pt>
                <c:pt idx="12252">
                  <c:v>1E-4</c:v>
                </c:pt>
                <c:pt idx="12253">
                  <c:v>1E-4</c:v>
                </c:pt>
                <c:pt idx="12254">
                  <c:v>1E-4</c:v>
                </c:pt>
                <c:pt idx="12255">
                  <c:v>1E-4</c:v>
                </c:pt>
                <c:pt idx="12256">
                  <c:v>1E-4</c:v>
                </c:pt>
                <c:pt idx="12257">
                  <c:v>1E-4</c:v>
                </c:pt>
                <c:pt idx="12258">
                  <c:v>1E-4</c:v>
                </c:pt>
                <c:pt idx="12259">
                  <c:v>1.0001</c:v>
                </c:pt>
                <c:pt idx="12260">
                  <c:v>4.0000999999999998</c:v>
                </c:pt>
                <c:pt idx="12261">
                  <c:v>2.0001000000000002</c:v>
                </c:pt>
                <c:pt idx="12262">
                  <c:v>5.0000999999999998</c:v>
                </c:pt>
                <c:pt idx="12263">
                  <c:v>4.0000999999999998</c:v>
                </c:pt>
                <c:pt idx="12264">
                  <c:v>6.0000999999999998</c:v>
                </c:pt>
                <c:pt idx="12265">
                  <c:v>13.0001</c:v>
                </c:pt>
                <c:pt idx="12266">
                  <c:v>22.0001</c:v>
                </c:pt>
                <c:pt idx="12267">
                  <c:v>28.0001</c:v>
                </c:pt>
                <c:pt idx="12268">
                  <c:v>20.0001</c:v>
                </c:pt>
                <c:pt idx="12269">
                  <c:v>7.0000999999999998</c:v>
                </c:pt>
                <c:pt idx="12270">
                  <c:v>8.0000999999999998</c:v>
                </c:pt>
                <c:pt idx="12271">
                  <c:v>4.0000999999999998</c:v>
                </c:pt>
                <c:pt idx="12272">
                  <c:v>1.0001</c:v>
                </c:pt>
                <c:pt idx="12273">
                  <c:v>6.0000999999999998</c:v>
                </c:pt>
                <c:pt idx="12274">
                  <c:v>1.0001</c:v>
                </c:pt>
                <c:pt idx="12275">
                  <c:v>1E-4</c:v>
                </c:pt>
                <c:pt idx="12276">
                  <c:v>1E-4</c:v>
                </c:pt>
                <c:pt idx="12277">
                  <c:v>1E-4</c:v>
                </c:pt>
                <c:pt idx="12278">
                  <c:v>2.0001000000000002</c:v>
                </c:pt>
                <c:pt idx="12279">
                  <c:v>1E-4</c:v>
                </c:pt>
                <c:pt idx="12280">
                  <c:v>1E-4</c:v>
                </c:pt>
                <c:pt idx="12281">
                  <c:v>1E-4</c:v>
                </c:pt>
                <c:pt idx="12282">
                  <c:v>1.0001</c:v>
                </c:pt>
                <c:pt idx="12283">
                  <c:v>1.0001</c:v>
                </c:pt>
                <c:pt idx="12284">
                  <c:v>1E-4</c:v>
                </c:pt>
                <c:pt idx="12285">
                  <c:v>1E-4</c:v>
                </c:pt>
                <c:pt idx="12286">
                  <c:v>1.0001</c:v>
                </c:pt>
                <c:pt idx="12287">
                  <c:v>1E-4</c:v>
                </c:pt>
                <c:pt idx="12288">
                  <c:v>1.0001</c:v>
                </c:pt>
                <c:pt idx="12289">
                  <c:v>1E-4</c:v>
                </c:pt>
                <c:pt idx="12290">
                  <c:v>1.0001</c:v>
                </c:pt>
                <c:pt idx="12291">
                  <c:v>1E-4</c:v>
                </c:pt>
                <c:pt idx="12292">
                  <c:v>1E-4</c:v>
                </c:pt>
                <c:pt idx="12293">
                  <c:v>1.0001</c:v>
                </c:pt>
                <c:pt idx="12294">
                  <c:v>4.0000999999999998</c:v>
                </c:pt>
                <c:pt idx="12295">
                  <c:v>7.0000999999999998</c:v>
                </c:pt>
                <c:pt idx="12296">
                  <c:v>15.0001</c:v>
                </c:pt>
                <c:pt idx="12297">
                  <c:v>13.0001</c:v>
                </c:pt>
                <c:pt idx="12298">
                  <c:v>16.0001</c:v>
                </c:pt>
                <c:pt idx="12299">
                  <c:v>32.000100000000003</c:v>
                </c:pt>
                <c:pt idx="12300">
                  <c:v>38.000100000000003</c:v>
                </c:pt>
                <c:pt idx="12301">
                  <c:v>56.000100000000003</c:v>
                </c:pt>
                <c:pt idx="12302">
                  <c:v>47.000100000000003</c:v>
                </c:pt>
                <c:pt idx="12303">
                  <c:v>29.0001</c:v>
                </c:pt>
                <c:pt idx="12304">
                  <c:v>13.0001</c:v>
                </c:pt>
                <c:pt idx="12305">
                  <c:v>8.0000999999999998</c:v>
                </c:pt>
                <c:pt idx="12306">
                  <c:v>6.0000999999999998</c:v>
                </c:pt>
                <c:pt idx="12307">
                  <c:v>5.0000999999999998</c:v>
                </c:pt>
                <c:pt idx="12308">
                  <c:v>3.0001000000000002</c:v>
                </c:pt>
                <c:pt idx="12309">
                  <c:v>2.0001000000000002</c:v>
                </c:pt>
                <c:pt idx="12310">
                  <c:v>1.0001</c:v>
                </c:pt>
                <c:pt idx="12311">
                  <c:v>1.0001</c:v>
                </c:pt>
                <c:pt idx="12312">
                  <c:v>1E-4</c:v>
                </c:pt>
                <c:pt idx="12313">
                  <c:v>4.0000999999999998</c:v>
                </c:pt>
                <c:pt idx="12314">
                  <c:v>2.0001000000000002</c:v>
                </c:pt>
                <c:pt idx="12315">
                  <c:v>1E-4</c:v>
                </c:pt>
                <c:pt idx="12316">
                  <c:v>1.0001</c:v>
                </c:pt>
                <c:pt idx="12317">
                  <c:v>1E-4</c:v>
                </c:pt>
                <c:pt idx="12318">
                  <c:v>1E-4</c:v>
                </c:pt>
                <c:pt idx="12319">
                  <c:v>1E-4</c:v>
                </c:pt>
                <c:pt idx="12320">
                  <c:v>1E-4</c:v>
                </c:pt>
                <c:pt idx="12321">
                  <c:v>1E-4</c:v>
                </c:pt>
                <c:pt idx="12322">
                  <c:v>1E-4</c:v>
                </c:pt>
                <c:pt idx="12323">
                  <c:v>1.0001</c:v>
                </c:pt>
                <c:pt idx="12324">
                  <c:v>1E-4</c:v>
                </c:pt>
                <c:pt idx="12325">
                  <c:v>1.0001</c:v>
                </c:pt>
                <c:pt idx="12326">
                  <c:v>2.0001000000000002</c:v>
                </c:pt>
                <c:pt idx="12327">
                  <c:v>3.0001000000000002</c:v>
                </c:pt>
                <c:pt idx="12328">
                  <c:v>6.0000999999999998</c:v>
                </c:pt>
                <c:pt idx="12329">
                  <c:v>8.0000999999999998</c:v>
                </c:pt>
                <c:pt idx="12330">
                  <c:v>2.0001000000000002</c:v>
                </c:pt>
                <c:pt idx="12331">
                  <c:v>1.0001</c:v>
                </c:pt>
                <c:pt idx="12332">
                  <c:v>2.0001000000000002</c:v>
                </c:pt>
                <c:pt idx="12333">
                  <c:v>6.0000999999999998</c:v>
                </c:pt>
                <c:pt idx="12334">
                  <c:v>7.0000999999999998</c:v>
                </c:pt>
                <c:pt idx="12335">
                  <c:v>9.0000999999999998</c:v>
                </c:pt>
                <c:pt idx="12336">
                  <c:v>1.0001</c:v>
                </c:pt>
                <c:pt idx="12337">
                  <c:v>1.0001</c:v>
                </c:pt>
                <c:pt idx="12338">
                  <c:v>3.0001000000000002</c:v>
                </c:pt>
                <c:pt idx="12339">
                  <c:v>1.0001</c:v>
                </c:pt>
                <c:pt idx="12340">
                  <c:v>1.0001</c:v>
                </c:pt>
                <c:pt idx="12341">
                  <c:v>1E-4</c:v>
                </c:pt>
                <c:pt idx="12342">
                  <c:v>1E-4</c:v>
                </c:pt>
                <c:pt idx="12343">
                  <c:v>1E-4</c:v>
                </c:pt>
                <c:pt idx="12344">
                  <c:v>1E-4</c:v>
                </c:pt>
                <c:pt idx="12345">
                  <c:v>1E-4</c:v>
                </c:pt>
                <c:pt idx="12346">
                  <c:v>1E-4</c:v>
                </c:pt>
                <c:pt idx="12347">
                  <c:v>1E-4</c:v>
                </c:pt>
                <c:pt idx="12348">
                  <c:v>1E-4</c:v>
                </c:pt>
                <c:pt idx="12349">
                  <c:v>1E-4</c:v>
                </c:pt>
                <c:pt idx="12350">
                  <c:v>1E-4</c:v>
                </c:pt>
                <c:pt idx="12351">
                  <c:v>2.0001000000000002</c:v>
                </c:pt>
                <c:pt idx="12352">
                  <c:v>1E-4</c:v>
                </c:pt>
                <c:pt idx="12353">
                  <c:v>1.0001</c:v>
                </c:pt>
                <c:pt idx="12354">
                  <c:v>1E-4</c:v>
                </c:pt>
                <c:pt idx="12355">
                  <c:v>1E-4</c:v>
                </c:pt>
                <c:pt idx="12356">
                  <c:v>1E-4</c:v>
                </c:pt>
                <c:pt idx="12357">
                  <c:v>1E-4</c:v>
                </c:pt>
                <c:pt idx="12358">
                  <c:v>1E-4</c:v>
                </c:pt>
                <c:pt idx="12359">
                  <c:v>1.0001</c:v>
                </c:pt>
                <c:pt idx="12360">
                  <c:v>1E-4</c:v>
                </c:pt>
                <c:pt idx="12361">
                  <c:v>1E-4</c:v>
                </c:pt>
                <c:pt idx="12362">
                  <c:v>2.0001000000000002</c:v>
                </c:pt>
                <c:pt idx="12363">
                  <c:v>2.0001000000000002</c:v>
                </c:pt>
                <c:pt idx="12364">
                  <c:v>2.0001000000000002</c:v>
                </c:pt>
                <c:pt idx="12365">
                  <c:v>1E-4</c:v>
                </c:pt>
                <c:pt idx="12366">
                  <c:v>1.0001</c:v>
                </c:pt>
                <c:pt idx="12367">
                  <c:v>1E-4</c:v>
                </c:pt>
                <c:pt idx="12368">
                  <c:v>1E-4</c:v>
                </c:pt>
                <c:pt idx="12369">
                  <c:v>1.0001</c:v>
                </c:pt>
                <c:pt idx="12370">
                  <c:v>1E-4</c:v>
                </c:pt>
                <c:pt idx="12371">
                  <c:v>1E-4</c:v>
                </c:pt>
                <c:pt idx="12372">
                  <c:v>1.0001</c:v>
                </c:pt>
                <c:pt idx="12373">
                  <c:v>1.0001</c:v>
                </c:pt>
                <c:pt idx="12374">
                  <c:v>1E-4</c:v>
                </c:pt>
                <c:pt idx="12375">
                  <c:v>1E-4</c:v>
                </c:pt>
                <c:pt idx="12376">
                  <c:v>1E-4</c:v>
                </c:pt>
                <c:pt idx="12377">
                  <c:v>1.0001</c:v>
                </c:pt>
                <c:pt idx="12378">
                  <c:v>1E-4</c:v>
                </c:pt>
                <c:pt idx="12379">
                  <c:v>1E-4</c:v>
                </c:pt>
                <c:pt idx="12380">
                  <c:v>1E-4</c:v>
                </c:pt>
                <c:pt idx="12381">
                  <c:v>1E-4</c:v>
                </c:pt>
                <c:pt idx="12382">
                  <c:v>1E-4</c:v>
                </c:pt>
                <c:pt idx="12383">
                  <c:v>1E-4</c:v>
                </c:pt>
                <c:pt idx="12384">
                  <c:v>1E-4</c:v>
                </c:pt>
                <c:pt idx="12385">
                  <c:v>1E-4</c:v>
                </c:pt>
                <c:pt idx="12386">
                  <c:v>1E-4</c:v>
                </c:pt>
                <c:pt idx="12387">
                  <c:v>1.0001</c:v>
                </c:pt>
                <c:pt idx="12388">
                  <c:v>1E-4</c:v>
                </c:pt>
                <c:pt idx="12389">
                  <c:v>1E-4</c:v>
                </c:pt>
                <c:pt idx="12390">
                  <c:v>1E-4</c:v>
                </c:pt>
                <c:pt idx="12391">
                  <c:v>2.0001000000000002</c:v>
                </c:pt>
                <c:pt idx="12392">
                  <c:v>1.0001</c:v>
                </c:pt>
                <c:pt idx="12393">
                  <c:v>3.0001000000000002</c:v>
                </c:pt>
                <c:pt idx="12394">
                  <c:v>3.0001000000000002</c:v>
                </c:pt>
                <c:pt idx="12395">
                  <c:v>5.0000999999999998</c:v>
                </c:pt>
                <c:pt idx="12396">
                  <c:v>1.0001</c:v>
                </c:pt>
                <c:pt idx="12397">
                  <c:v>1E-4</c:v>
                </c:pt>
                <c:pt idx="12398">
                  <c:v>3.0001000000000002</c:v>
                </c:pt>
                <c:pt idx="12399">
                  <c:v>1E-4</c:v>
                </c:pt>
                <c:pt idx="12400">
                  <c:v>1.0001</c:v>
                </c:pt>
                <c:pt idx="12401">
                  <c:v>1E-4</c:v>
                </c:pt>
                <c:pt idx="12402">
                  <c:v>1E-4</c:v>
                </c:pt>
                <c:pt idx="12403">
                  <c:v>1.0001</c:v>
                </c:pt>
                <c:pt idx="12404">
                  <c:v>1E-4</c:v>
                </c:pt>
                <c:pt idx="12405">
                  <c:v>1E-4</c:v>
                </c:pt>
                <c:pt idx="12406">
                  <c:v>1E-4</c:v>
                </c:pt>
                <c:pt idx="12407">
                  <c:v>1E-4</c:v>
                </c:pt>
                <c:pt idx="12408">
                  <c:v>1E-4</c:v>
                </c:pt>
                <c:pt idx="12409">
                  <c:v>1E-4</c:v>
                </c:pt>
                <c:pt idx="12410">
                  <c:v>1E-4</c:v>
                </c:pt>
                <c:pt idx="12411">
                  <c:v>1E-4</c:v>
                </c:pt>
                <c:pt idx="12412">
                  <c:v>1.0001</c:v>
                </c:pt>
                <c:pt idx="12413">
                  <c:v>1.0001</c:v>
                </c:pt>
                <c:pt idx="12414">
                  <c:v>1E-4</c:v>
                </c:pt>
                <c:pt idx="12415">
                  <c:v>1E-4</c:v>
                </c:pt>
                <c:pt idx="12416">
                  <c:v>1E-4</c:v>
                </c:pt>
                <c:pt idx="12417">
                  <c:v>1.0001</c:v>
                </c:pt>
                <c:pt idx="12418">
                  <c:v>1E-4</c:v>
                </c:pt>
                <c:pt idx="12419">
                  <c:v>1E-4</c:v>
                </c:pt>
                <c:pt idx="12420">
                  <c:v>1E-4</c:v>
                </c:pt>
                <c:pt idx="12421">
                  <c:v>1.0001</c:v>
                </c:pt>
                <c:pt idx="12422">
                  <c:v>1E-4</c:v>
                </c:pt>
                <c:pt idx="12423">
                  <c:v>1.0001</c:v>
                </c:pt>
                <c:pt idx="12424">
                  <c:v>1E-4</c:v>
                </c:pt>
                <c:pt idx="12425">
                  <c:v>1E-4</c:v>
                </c:pt>
                <c:pt idx="12426">
                  <c:v>1E-4</c:v>
                </c:pt>
                <c:pt idx="12427">
                  <c:v>1E-4</c:v>
                </c:pt>
                <c:pt idx="12428">
                  <c:v>1.0001</c:v>
                </c:pt>
                <c:pt idx="12429">
                  <c:v>1.0001</c:v>
                </c:pt>
                <c:pt idx="12430">
                  <c:v>2.0001000000000002</c:v>
                </c:pt>
                <c:pt idx="12431">
                  <c:v>1E-4</c:v>
                </c:pt>
                <c:pt idx="12432">
                  <c:v>1E-4</c:v>
                </c:pt>
                <c:pt idx="12433">
                  <c:v>1E-4</c:v>
                </c:pt>
                <c:pt idx="12434">
                  <c:v>1E-4</c:v>
                </c:pt>
                <c:pt idx="12435">
                  <c:v>1.0001</c:v>
                </c:pt>
                <c:pt idx="12436">
                  <c:v>1E-4</c:v>
                </c:pt>
                <c:pt idx="12437">
                  <c:v>1E-4</c:v>
                </c:pt>
                <c:pt idx="12438">
                  <c:v>2.0001000000000002</c:v>
                </c:pt>
                <c:pt idx="12439">
                  <c:v>1E-4</c:v>
                </c:pt>
                <c:pt idx="12440">
                  <c:v>1E-4</c:v>
                </c:pt>
                <c:pt idx="12441">
                  <c:v>1E-4</c:v>
                </c:pt>
                <c:pt idx="12442">
                  <c:v>1.0001</c:v>
                </c:pt>
                <c:pt idx="12443">
                  <c:v>2.0001000000000002</c:v>
                </c:pt>
                <c:pt idx="12444">
                  <c:v>1E-4</c:v>
                </c:pt>
                <c:pt idx="12445">
                  <c:v>1E-4</c:v>
                </c:pt>
                <c:pt idx="12446">
                  <c:v>1E-4</c:v>
                </c:pt>
                <c:pt idx="12447">
                  <c:v>1E-4</c:v>
                </c:pt>
                <c:pt idx="12448">
                  <c:v>1E-4</c:v>
                </c:pt>
                <c:pt idx="12449">
                  <c:v>1E-4</c:v>
                </c:pt>
                <c:pt idx="12450">
                  <c:v>1E-4</c:v>
                </c:pt>
                <c:pt idx="12451">
                  <c:v>1E-4</c:v>
                </c:pt>
                <c:pt idx="12452">
                  <c:v>1E-4</c:v>
                </c:pt>
                <c:pt idx="12453">
                  <c:v>1.0001</c:v>
                </c:pt>
                <c:pt idx="12454">
                  <c:v>1E-4</c:v>
                </c:pt>
                <c:pt idx="12455">
                  <c:v>1.0001</c:v>
                </c:pt>
                <c:pt idx="12456">
                  <c:v>1E-4</c:v>
                </c:pt>
                <c:pt idx="12457">
                  <c:v>1E-4</c:v>
                </c:pt>
                <c:pt idx="12458">
                  <c:v>1.0001</c:v>
                </c:pt>
                <c:pt idx="12459">
                  <c:v>1.0001</c:v>
                </c:pt>
                <c:pt idx="12460">
                  <c:v>1E-4</c:v>
                </c:pt>
                <c:pt idx="12461">
                  <c:v>1.0001</c:v>
                </c:pt>
                <c:pt idx="12462">
                  <c:v>1.0001</c:v>
                </c:pt>
                <c:pt idx="12463">
                  <c:v>1.0001</c:v>
                </c:pt>
                <c:pt idx="12464">
                  <c:v>1E-4</c:v>
                </c:pt>
                <c:pt idx="12465">
                  <c:v>1E-4</c:v>
                </c:pt>
                <c:pt idx="12466">
                  <c:v>1E-4</c:v>
                </c:pt>
                <c:pt idx="12467">
                  <c:v>1.0001</c:v>
                </c:pt>
                <c:pt idx="12468">
                  <c:v>1E-4</c:v>
                </c:pt>
                <c:pt idx="12469">
                  <c:v>1E-4</c:v>
                </c:pt>
                <c:pt idx="12470">
                  <c:v>1.0001</c:v>
                </c:pt>
                <c:pt idx="12471">
                  <c:v>1E-4</c:v>
                </c:pt>
                <c:pt idx="12472">
                  <c:v>1E-4</c:v>
                </c:pt>
                <c:pt idx="12473">
                  <c:v>1E-4</c:v>
                </c:pt>
                <c:pt idx="12474">
                  <c:v>1E-4</c:v>
                </c:pt>
                <c:pt idx="12475">
                  <c:v>1E-4</c:v>
                </c:pt>
                <c:pt idx="12476">
                  <c:v>1E-4</c:v>
                </c:pt>
                <c:pt idx="12477">
                  <c:v>1E-4</c:v>
                </c:pt>
                <c:pt idx="12478">
                  <c:v>1E-4</c:v>
                </c:pt>
                <c:pt idx="12479">
                  <c:v>1E-4</c:v>
                </c:pt>
                <c:pt idx="12480">
                  <c:v>1E-4</c:v>
                </c:pt>
                <c:pt idx="12481">
                  <c:v>1.0001</c:v>
                </c:pt>
                <c:pt idx="12482">
                  <c:v>1E-4</c:v>
                </c:pt>
                <c:pt idx="12483">
                  <c:v>1E-4</c:v>
                </c:pt>
                <c:pt idx="12484">
                  <c:v>1E-4</c:v>
                </c:pt>
                <c:pt idx="12485">
                  <c:v>1E-4</c:v>
                </c:pt>
                <c:pt idx="12486">
                  <c:v>1.0001</c:v>
                </c:pt>
                <c:pt idx="12487">
                  <c:v>1.0001</c:v>
                </c:pt>
                <c:pt idx="12488">
                  <c:v>1E-4</c:v>
                </c:pt>
                <c:pt idx="12489">
                  <c:v>1E-4</c:v>
                </c:pt>
                <c:pt idx="12490">
                  <c:v>1E-4</c:v>
                </c:pt>
                <c:pt idx="12491">
                  <c:v>1.0001</c:v>
                </c:pt>
                <c:pt idx="12492">
                  <c:v>1E-4</c:v>
                </c:pt>
                <c:pt idx="12493">
                  <c:v>1E-4</c:v>
                </c:pt>
                <c:pt idx="12494">
                  <c:v>1E-4</c:v>
                </c:pt>
                <c:pt idx="12495">
                  <c:v>1.0001</c:v>
                </c:pt>
                <c:pt idx="12496">
                  <c:v>3.0001000000000002</c:v>
                </c:pt>
                <c:pt idx="12497">
                  <c:v>1.0001</c:v>
                </c:pt>
                <c:pt idx="12498">
                  <c:v>1.0001</c:v>
                </c:pt>
                <c:pt idx="12499">
                  <c:v>1E-4</c:v>
                </c:pt>
                <c:pt idx="12500">
                  <c:v>1.0001</c:v>
                </c:pt>
                <c:pt idx="12501">
                  <c:v>1E-4</c:v>
                </c:pt>
                <c:pt idx="12502">
                  <c:v>1E-4</c:v>
                </c:pt>
                <c:pt idx="12503">
                  <c:v>1.0001</c:v>
                </c:pt>
                <c:pt idx="12504">
                  <c:v>1.0001</c:v>
                </c:pt>
                <c:pt idx="12505">
                  <c:v>1E-4</c:v>
                </c:pt>
                <c:pt idx="12506">
                  <c:v>1.0001</c:v>
                </c:pt>
                <c:pt idx="12507">
                  <c:v>1.0001</c:v>
                </c:pt>
                <c:pt idx="12508">
                  <c:v>1E-4</c:v>
                </c:pt>
                <c:pt idx="12509">
                  <c:v>1E-4</c:v>
                </c:pt>
                <c:pt idx="12510">
                  <c:v>1.0001</c:v>
                </c:pt>
                <c:pt idx="12511">
                  <c:v>1.0001</c:v>
                </c:pt>
                <c:pt idx="12512">
                  <c:v>1E-4</c:v>
                </c:pt>
                <c:pt idx="12513">
                  <c:v>1E-4</c:v>
                </c:pt>
                <c:pt idx="12514">
                  <c:v>1E-4</c:v>
                </c:pt>
                <c:pt idx="12515">
                  <c:v>1E-4</c:v>
                </c:pt>
                <c:pt idx="12516">
                  <c:v>1E-4</c:v>
                </c:pt>
                <c:pt idx="12517">
                  <c:v>1E-4</c:v>
                </c:pt>
                <c:pt idx="12518">
                  <c:v>1E-4</c:v>
                </c:pt>
                <c:pt idx="12519">
                  <c:v>1.0001</c:v>
                </c:pt>
                <c:pt idx="12520">
                  <c:v>1E-4</c:v>
                </c:pt>
                <c:pt idx="12521">
                  <c:v>1E-4</c:v>
                </c:pt>
                <c:pt idx="12522">
                  <c:v>1E-4</c:v>
                </c:pt>
                <c:pt idx="12523">
                  <c:v>1E-4</c:v>
                </c:pt>
                <c:pt idx="12524">
                  <c:v>1E-4</c:v>
                </c:pt>
                <c:pt idx="12525">
                  <c:v>1E-4</c:v>
                </c:pt>
                <c:pt idx="12526">
                  <c:v>1.0001</c:v>
                </c:pt>
                <c:pt idx="12527">
                  <c:v>2.0001000000000002</c:v>
                </c:pt>
                <c:pt idx="12528">
                  <c:v>1.0001</c:v>
                </c:pt>
                <c:pt idx="12529">
                  <c:v>1.0001</c:v>
                </c:pt>
                <c:pt idx="12530">
                  <c:v>3.0001000000000002</c:v>
                </c:pt>
                <c:pt idx="12531">
                  <c:v>1.0001</c:v>
                </c:pt>
                <c:pt idx="12532">
                  <c:v>1E-4</c:v>
                </c:pt>
                <c:pt idx="12533">
                  <c:v>1E-4</c:v>
                </c:pt>
                <c:pt idx="12534">
                  <c:v>1.0001</c:v>
                </c:pt>
                <c:pt idx="12535">
                  <c:v>1.0001</c:v>
                </c:pt>
                <c:pt idx="12536">
                  <c:v>1E-4</c:v>
                </c:pt>
                <c:pt idx="12537">
                  <c:v>1.0001</c:v>
                </c:pt>
                <c:pt idx="12538">
                  <c:v>1E-4</c:v>
                </c:pt>
                <c:pt idx="12539">
                  <c:v>1E-4</c:v>
                </c:pt>
                <c:pt idx="12540">
                  <c:v>1.0001</c:v>
                </c:pt>
                <c:pt idx="12541">
                  <c:v>1E-4</c:v>
                </c:pt>
                <c:pt idx="12542">
                  <c:v>1.0001</c:v>
                </c:pt>
                <c:pt idx="12543">
                  <c:v>1E-4</c:v>
                </c:pt>
                <c:pt idx="12544">
                  <c:v>1.0001</c:v>
                </c:pt>
                <c:pt idx="12545">
                  <c:v>1.0001</c:v>
                </c:pt>
                <c:pt idx="12546">
                  <c:v>1E-4</c:v>
                </c:pt>
                <c:pt idx="12547">
                  <c:v>1E-4</c:v>
                </c:pt>
                <c:pt idx="12548">
                  <c:v>1E-4</c:v>
                </c:pt>
                <c:pt idx="12549">
                  <c:v>1.0001</c:v>
                </c:pt>
                <c:pt idx="12550">
                  <c:v>1E-4</c:v>
                </c:pt>
                <c:pt idx="12551">
                  <c:v>1E-4</c:v>
                </c:pt>
                <c:pt idx="12552">
                  <c:v>1E-4</c:v>
                </c:pt>
                <c:pt idx="12553">
                  <c:v>1E-4</c:v>
                </c:pt>
                <c:pt idx="12554">
                  <c:v>1E-4</c:v>
                </c:pt>
                <c:pt idx="12555">
                  <c:v>1E-4</c:v>
                </c:pt>
                <c:pt idx="12556">
                  <c:v>1E-4</c:v>
                </c:pt>
                <c:pt idx="12557">
                  <c:v>1E-4</c:v>
                </c:pt>
                <c:pt idx="12558">
                  <c:v>1E-4</c:v>
                </c:pt>
                <c:pt idx="12559">
                  <c:v>1.0001</c:v>
                </c:pt>
                <c:pt idx="12560">
                  <c:v>2.0001000000000002</c:v>
                </c:pt>
                <c:pt idx="12561">
                  <c:v>1.0001</c:v>
                </c:pt>
                <c:pt idx="12562">
                  <c:v>3.0001000000000002</c:v>
                </c:pt>
                <c:pt idx="12563">
                  <c:v>1.0001</c:v>
                </c:pt>
                <c:pt idx="12564">
                  <c:v>1E-4</c:v>
                </c:pt>
                <c:pt idx="12565">
                  <c:v>1E-4</c:v>
                </c:pt>
                <c:pt idx="12566">
                  <c:v>1E-4</c:v>
                </c:pt>
                <c:pt idx="12567">
                  <c:v>2.0001000000000002</c:v>
                </c:pt>
                <c:pt idx="12568">
                  <c:v>1.0001</c:v>
                </c:pt>
                <c:pt idx="12569">
                  <c:v>1E-4</c:v>
                </c:pt>
                <c:pt idx="12570">
                  <c:v>1E-4</c:v>
                </c:pt>
                <c:pt idx="12571">
                  <c:v>1E-4</c:v>
                </c:pt>
                <c:pt idx="12572">
                  <c:v>1E-4</c:v>
                </c:pt>
                <c:pt idx="12573">
                  <c:v>1.0001</c:v>
                </c:pt>
                <c:pt idx="12574">
                  <c:v>1E-4</c:v>
                </c:pt>
                <c:pt idx="12575">
                  <c:v>1E-4</c:v>
                </c:pt>
                <c:pt idx="12576">
                  <c:v>1E-4</c:v>
                </c:pt>
                <c:pt idx="12577">
                  <c:v>1E-4</c:v>
                </c:pt>
                <c:pt idx="12578">
                  <c:v>1.0001</c:v>
                </c:pt>
                <c:pt idx="12579">
                  <c:v>1E-4</c:v>
                </c:pt>
                <c:pt idx="12580">
                  <c:v>1E-4</c:v>
                </c:pt>
                <c:pt idx="12581">
                  <c:v>1E-4</c:v>
                </c:pt>
                <c:pt idx="12582">
                  <c:v>1E-4</c:v>
                </c:pt>
                <c:pt idx="12583">
                  <c:v>1E-4</c:v>
                </c:pt>
                <c:pt idx="12584">
                  <c:v>1E-4</c:v>
                </c:pt>
                <c:pt idx="12585">
                  <c:v>1E-4</c:v>
                </c:pt>
                <c:pt idx="12586">
                  <c:v>1.0001</c:v>
                </c:pt>
                <c:pt idx="12587">
                  <c:v>1E-4</c:v>
                </c:pt>
                <c:pt idx="12588">
                  <c:v>1E-4</c:v>
                </c:pt>
                <c:pt idx="12589">
                  <c:v>1.0001</c:v>
                </c:pt>
                <c:pt idx="12590">
                  <c:v>1E-4</c:v>
                </c:pt>
                <c:pt idx="12591">
                  <c:v>1E-4</c:v>
                </c:pt>
                <c:pt idx="12592">
                  <c:v>1E-4</c:v>
                </c:pt>
                <c:pt idx="12593">
                  <c:v>1.0001</c:v>
                </c:pt>
                <c:pt idx="12594">
                  <c:v>1E-4</c:v>
                </c:pt>
                <c:pt idx="12595">
                  <c:v>8.0000999999999998</c:v>
                </c:pt>
                <c:pt idx="12596">
                  <c:v>2.0001000000000002</c:v>
                </c:pt>
                <c:pt idx="12597">
                  <c:v>1.0001</c:v>
                </c:pt>
                <c:pt idx="12598">
                  <c:v>1E-4</c:v>
                </c:pt>
                <c:pt idx="12599">
                  <c:v>1.0001</c:v>
                </c:pt>
                <c:pt idx="12600">
                  <c:v>1E-4</c:v>
                </c:pt>
                <c:pt idx="12601">
                  <c:v>1E-4</c:v>
                </c:pt>
                <c:pt idx="12602">
                  <c:v>1E-4</c:v>
                </c:pt>
                <c:pt idx="12603">
                  <c:v>1E-4</c:v>
                </c:pt>
                <c:pt idx="12604">
                  <c:v>1E-4</c:v>
                </c:pt>
                <c:pt idx="12605">
                  <c:v>1E-4</c:v>
                </c:pt>
                <c:pt idx="12606">
                  <c:v>1E-4</c:v>
                </c:pt>
                <c:pt idx="12607">
                  <c:v>2.0001000000000002</c:v>
                </c:pt>
                <c:pt idx="12608">
                  <c:v>1E-4</c:v>
                </c:pt>
                <c:pt idx="12609">
                  <c:v>1E-4</c:v>
                </c:pt>
                <c:pt idx="12610">
                  <c:v>1.0001</c:v>
                </c:pt>
                <c:pt idx="12611">
                  <c:v>1E-4</c:v>
                </c:pt>
                <c:pt idx="12612">
                  <c:v>1E-4</c:v>
                </c:pt>
                <c:pt idx="12613">
                  <c:v>1E-4</c:v>
                </c:pt>
                <c:pt idx="12614">
                  <c:v>1E-4</c:v>
                </c:pt>
                <c:pt idx="12615">
                  <c:v>1E-4</c:v>
                </c:pt>
                <c:pt idx="12616">
                  <c:v>1E-4</c:v>
                </c:pt>
                <c:pt idx="12617">
                  <c:v>1E-4</c:v>
                </c:pt>
                <c:pt idx="12618">
                  <c:v>1E-4</c:v>
                </c:pt>
                <c:pt idx="12619">
                  <c:v>1E-4</c:v>
                </c:pt>
                <c:pt idx="12620">
                  <c:v>1E-4</c:v>
                </c:pt>
                <c:pt idx="12621">
                  <c:v>1.0001</c:v>
                </c:pt>
                <c:pt idx="12622">
                  <c:v>1.0001</c:v>
                </c:pt>
                <c:pt idx="12623">
                  <c:v>1E-4</c:v>
                </c:pt>
                <c:pt idx="12624">
                  <c:v>1E-4</c:v>
                </c:pt>
                <c:pt idx="12625">
                  <c:v>1E-4</c:v>
                </c:pt>
                <c:pt idx="12626">
                  <c:v>1.0001</c:v>
                </c:pt>
                <c:pt idx="12627">
                  <c:v>4.0000999999999998</c:v>
                </c:pt>
                <c:pt idx="12628">
                  <c:v>1.0001</c:v>
                </c:pt>
                <c:pt idx="12629">
                  <c:v>1E-4</c:v>
                </c:pt>
                <c:pt idx="12630">
                  <c:v>1.0001</c:v>
                </c:pt>
                <c:pt idx="12631">
                  <c:v>1E-4</c:v>
                </c:pt>
                <c:pt idx="12632">
                  <c:v>1.0001</c:v>
                </c:pt>
                <c:pt idx="12633">
                  <c:v>1E-4</c:v>
                </c:pt>
                <c:pt idx="12634">
                  <c:v>1E-4</c:v>
                </c:pt>
                <c:pt idx="12635">
                  <c:v>1E-4</c:v>
                </c:pt>
                <c:pt idx="12636">
                  <c:v>1E-4</c:v>
                </c:pt>
                <c:pt idx="12637">
                  <c:v>2.0001000000000002</c:v>
                </c:pt>
                <c:pt idx="12638">
                  <c:v>1E-4</c:v>
                </c:pt>
                <c:pt idx="12639">
                  <c:v>2.0001000000000002</c:v>
                </c:pt>
                <c:pt idx="12640">
                  <c:v>1E-4</c:v>
                </c:pt>
                <c:pt idx="12641">
                  <c:v>1.0001</c:v>
                </c:pt>
                <c:pt idx="12642">
                  <c:v>1E-4</c:v>
                </c:pt>
                <c:pt idx="12643">
                  <c:v>1E-4</c:v>
                </c:pt>
                <c:pt idx="12644">
                  <c:v>1E-4</c:v>
                </c:pt>
                <c:pt idx="12645">
                  <c:v>1.0001</c:v>
                </c:pt>
                <c:pt idx="12646">
                  <c:v>1E-4</c:v>
                </c:pt>
                <c:pt idx="12647">
                  <c:v>1E-4</c:v>
                </c:pt>
                <c:pt idx="12648">
                  <c:v>1E-4</c:v>
                </c:pt>
                <c:pt idx="12649">
                  <c:v>1E-4</c:v>
                </c:pt>
                <c:pt idx="12650">
                  <c:v>1E-4</c:v>
                </c:pt>
                <c:pt idx="12651">
                  <c:v>1E-4</c:v>
                </c:pt>
                <c:pt idx="12652">
                  <c:v>1E-4</c:v>
                </c:pt>
                <c:pt idx="12653">
                  <c:v>1E-4</c:v>
                </c:pt>
                <c:pt idx="12654">
                  <c:v>1.0001</c:v>
                </c:pt>
                <c:pt idx="12655">
                  <c:v>1E-4</c:v>
                </c:pt>
                <c:pt idx="12656">
                  <c:v>1E-4</c:v>
                </c:pt>
                <c:pt idx="12657">
                  <c:v>1E-4</c:v>
                </c:pt>
                <c:pt idx="12658">
                  <c:v>1E-4</c:v>
                </c:pt>
                <c:pt idx="12659">
                  <c:v>3.0001000000000002</c:v>
                </c:pt>
                <c:pt idx="12660">
                  <c:v>1.0001</c:v>
                </c:pt>
                <c:pt idx="12661">
                  <c:v>1.0001</c:v>
                </c:pt>
                <c:pt idx="12662">
                  <c:v>2.0001000000000002</c:v>
                </c:pt>
                <c:pt idx="12663">
                  <c:v>1.0001</c:v>
                </c:pt>
                <c:pt idx="12664">
                  <c:v>1E-4</c:v>
                </c:pt>
                <c:pt idx="12665">
                  <c:v>1E-4</c:v>
                </c:pt>
                <c:pt idx="12666">
                  <c:v>1E-4</c:v>
                </c:pt>
                <c:pt idx="12667">
                  <c:v>1E-4</c:v>
                </c:pt>
                <c:pt idx="12668">
                  <c:v>1.0001</c:v>
                </c:pt>
                <c:pt idx="12669">
                  <c:v>1E-4</c:v>
                </c:pt>
                <c:pt idx="12670">
                  <c:v>1E-4</c:v>
                </c:pt>
                <c:pt idx="12671">
                  <c:v>1E-4</c:v>
                </c:pt>
                <c:pt idx="12672">
                  <c:v>1E-4</c:v>
                </c:pt>
                <c:pt idx="12673">
                  <c:v>2.0001000000000002</c:v>
                </c:pt>
                <c:pt idx="12674">
                  <c:v>1E-4</c:v>
                </c:pt>
                <c:pt idx="12675">
                  <c:v>1E-4</c:v>
                </c:pt>
                <c:pt idx="12676">
                  <c:v>1E-4</c:v>
                </c:pt>
                <c:pt idx="12677">
                  <c:v>1E-4</c:v>
                </c:pt>
                <c:pt idx="12678">
                  <c:v>1E-4</c:v>
                </c:pt>
                <c:pt idx="12679">
                  <c:v>2.0001000000000002</c:v>
                </c:pt>
                <c:pt idx="12680">
                  <c:v>1E-4</c:v>
                </c:pt>
                <c:pt idx="12681">
                  <c:v>1.0001</c:v>
                </c:pt>
                <c:pt idx="12682">
                  <c:v>1E-4</c:v>
                </c:pt>
                <c:pt idx="12683">
                  <c:v>1.0001</c:v>
                </c:pt>
                <c:pt idx="12684">
                  <c:v>1E-4</c:v>
                </c:pt>
                <c:pt idx="12685">
                  <c:v>1E-4</c:v>
                </c:pt>
                <c:pt idx="12686">
                  <c:v>1E-4</c:v>
                </c:pt>
                <c:pt idx="12687">
                  <c:v>1E-4</c:v>
                </c:pt>
                <c:pt idx="12688">
                  <c:v>1E-4</c:v>
                </c:pt>
                <c:pt idx="12689">
                  <c:v>1E-4</c:v>
                </c:pt>
                <c:pt idx="12690">
                  <c:v>1E-4</c:v>
                </c:pt>
                <c:pt idx="12691">
                  <c:v>1E-4</c:v>
                </c:pt>
                <c:pt idx="12692">
                  <c:v>1.0001</c:v>
                </c:pt>
                <c:pt idx="12693">
                  <c:v>1.0001</c:v>
                </c:pt>
                <c:pt idx="12694">
                  <c:v>3.0001000000000002</c:v>
                </c:pt>
                <c:pt idx="12695">
                  <c:v>1E-4</c:v>
                </c:pt>
                <c:pt idx="12696">
                  <c:v>1.0001</c:v>
                </c:pt>
                <c:pt idx="12697">
                  <c:v>1E-4</c:v>
                </c:pt>
                <c:pt idx="12698">
                  <c:v>1E-4</c:v>
                </c:pt>
                <c:pt idx="12699">
                  <c:v>1.0001</c:v>
                </c:pt>
                <c:pt idx="12700">
                  <c:v>1E-4</c:v>
                </c:pt>
                <c:pt idx="12701">
                  <c:v>1.0001</c:v>
                </c:pt>
                <c:pt idx="12702">
                  <c:v>1E-4</c:v>
                </c:pt>
                <c:pt idx="12703">
                  <c:v>1E-4</c:v>
                </c:pt>
                <c:pt idx="12704">
                  <c:v>1E-4</c:v>
                </c:pt>
                <c:pt idx="12705">
                  <c:v>1E-4</c:v>
                </c:pt>
                <c:pt idx="12706">
                  <c:v>1E-4</c:v>
                </c:pt>
                <c:pt idx="12707">
                  <c:v>1E-4</c:v>
                </c:pt>
                <c:pt idx="12708">
                  <c:v>1E-4</c:v>
                </c:pt>
                <c:pt idx="12709">
                  <c:v>1E-4</c:v>
                </c:pt>
                <c:pt idx="12710">
                  <c:v>1.0001</c:v>
                </c:pt>
                <c:pt idx="12711">
                  <c:v>1E-4</c:v>
                </c:pt>
                <c:pt idx="12712">
                  <c:v>1E-4</c:v>
                </c:pt>
                <c:pt idx="12713">
                  <c:v>1E-4</c:v>
                </c:pt>
                <c:pt idx="12714">
                  <c:v>1.0001</c:v>
                </c:pt>
                <c:pt idx="12715">
                  <c:v>1E-4</c:v>
                </c:pt>
                <c:pt idx="12716">
                  <c:v>1.0001</c:v>
                </c:pt>
                <c:pt idx="12717">
                  <c:v>1E-4</c:v>
                </c:pt>
                <c:pt idx="12718">
                  <c:v>1E-4</c:v>
                </c:pt>
                <c:pt idx="12719">
                  <c:v>1.0001</c:v>
                </c:pt>
                <c:pt idx="12720">
                  <c:v>1.0001</c:v>
                </c:pt>
                <c:pt idx="12721">
                  <c:v>1E-4</c:v>
                </c:pt>
                <c:pt idx="12722">
                  <c:v>1E-4</c:v>
                </c:pt>
                <c:pt idx="12723">
                  <c:v>1.0001</c:v>
                </c:pt>
                <c:pt idx="12724">
                  <c:v>1E-4</c:v>
                </c:pt>
                <c:pt idx="12725">
                  <c:v>1E-4</c:v>
                </c:pt>
                <c:pt idx="12726">
                  <c:v>1.0001</c:v>
                </c:pt>
                <c:pt idx="12727">
                  <c:v>1E-4</c:v>
                </c:pt>
                <c:pt idx="12728">
                  <c:v>1E-4</c:v>
                </c:pt>
                <c:pt idx="12729">
                  <c:v>1E-4</c:v>
                </c:pt>
                <c:pt idx="12730">
                  <c:v>1E-4</c:v>
                </c:pt>
                <c:pt idx="12731">
                  <c:v>1E-4</c:v>
                </c:pt>
                <c:pt idx="12732">
                  <c:v>1E-4</c:v>
                </c:pt>
                <c:pt idx="12733">
                  <c:v>1E-4</c:v>
                </c:pt>
                <c:pt idx="12734">
                  <c:v>1E-4</c:v>
                </c:pt>
                <c:pt idx="12735">
                  <c:v>1.0001</c:v>
                </c:pt>
                <c:pt idx="12736">
                  <c:v>1E-4</c:v>
                </c:pt>
                <c:pt idx="12737">
                  <c:v>1.0001</c:v>
                </c:pt>
                <c:pt idx="12738">
                  <c:v>1.0001</c:v>
                </c:pt>
                <c:pt idx="12739">
                  <c:v>1E-4</c:v>
                </c:pt>
                <c:pt idx="12740">
                  <c:v>1E-4</c:v>
                </c:pt>
                <c:pt idx="12741">
                  <c:v>1E-4</c:v>
                </c:pt>
                <c:pt idx="12742">
                  <c:v>1.0001</c:v>
                </c:pt>
                <c:pt idx="12743">
                  <c:v>1E-4</c:v>
                </c:pt>
                <c:pt idx="12744">
                  <c:v>1E-4</c:v>
                </c:pt>
                <c:pt idx="12745">
                  <c:v>1E-4</c:v>
                </c:pt>
                <c:pt idx="12746">
                  <c:v>1E-4</c:v>
                </c:pt>
                <c:pt idx="12747">
                  <c:v>1E-4</c:v>
                </c:pt>
                <c:pt idx="12748">
                  <c:v>1E-4</c:v>
                </c:pt>
                <c:pt idx="12749">
                  <c:v>1E-4</c:v>
                </c:pt>
                <c:pt idx="12750">
                  <c:v>2.0001000000000002</c:v>
                </c:pt>
                <c:pt idx="12751">
                  <c:v>1.0001</c:v>
                </c:pt>
                <c:pt idx="12752">
                  <c:v>1E-4</c:v>
                </c:pt>
                <c:pt idx="12753">
                  <c:v>2.0001000000000002</c:v>
                </c:pt>
                <c:pt idx="12754">
                  <c:v>1.0001</c:v>
                </c:pt>
                <c:pt idx="12755">
                  <c:v>1E-4</c:v>
                </c:pt>
                <c:pt idx="12756">
                  <c:v>1.0001</c:v>
                </c:pt>
                <c:pt idx="12757">
                  <c:v>1.0001</c:v>
                </c:pt>
                <c:pt idx="12758">
                  <c:v>5.0000999999999998</c:v>
                </c:pt>
                <c:pt idx="12759">
                  <c:v>3.0001000000000002</c:v>
                </c:pt>
                <c:pt idx="12760">
                  <c:v>1E-4</c:v>
                </c:pt>
                <c:pt idx="12761">
                  <c:v>1E-4</c:v>
                </c:pt>
                <c:pt idx="12762">
                  <c:v>1E-4</c:v>
                </c:pt>
                <c:pt idx="12763">
                  <c:v>1E-4</c:v>
                </c:pt>
                <c:pt idx="12764">
                  <c:v>1.0001</c:v>
                </c:pt>
                <c:pt idx="12765">
                  <c:v>1E-4</c:v>
                </c:pt>
                <c:pt idx="12766">
                  <c:v>1E-4</c:v>
                </c:pt>
                <c:pt idx="12767">
                  <c:v>1E-4</c:v>
                </c:pt>
                <c:pt idx="12768">
                  <c:v>1E-4</c:v>
                </c:pt>
                <c:pt idx="12769">
                  <c:v>1E-4</c:v>
                </c:pt>
                <c:pt idx="12770">
                  <c:v>1E-4</c:v>
                </c:pt>
                <c:pt idx="12771">
                  <c:v>1E-4</c:v>
                </c:pt>
                <c:pt idx="12772">
                  <c:v>1E-4</c:v>
                </c:pt>
                <c:pt idx="12773">
                  <c:v>1E-4</c:v>
                </c:pt>
                <c:pt idx="12774">
                  <c:v>1.0001</c:v>
                </c:pt>
                <c:pt idx="12775">
                  <c:v>1E-4</c:v>
                </c:pt>
                <c:pt idx="12776">
                  <c:v>1E-4</c:v>
                </c:pt>
                <c:pt idx="12777">
                  <c:v>1E-4</c:v>
                </c:pt>
                <c:pt idx="12778">
                  <c:v>1E-4</c:v>
                </c:pt>
                <c:pt idx="12779">
                  <c:v>1E-4</c:v>
                </c:pt>
                <c:pt idx="12780">
                  <c:v>1E-4</c:v>
                </c:pt>
                <c:pt idx="12781">
                  <c:v>1E-4</c:v>
                </c:pt>
                <c:pt idx="12782">
                  <c:v>1E-4</c:v>
                </c:pt>
                <c:pt idx="12783">
                  <c:v>1E-4</c:v>
                </c:pt>
                <c:pt idx="12784">
                  <c:v>1.0001</c:v>
                </c:pt>
                <c:pt idx="12785">
                  <c:v>1E-4</c:v>
                </c:pt>
                <c:pt idx="12786">
                  <c:v>1E-4</c:v>
                </c:pt>
                <c:pt idx="12787">
                  <c:v>1E-4</c:v>
                </c:pt>
                <c:pt idx="12788">
                  <c:v>1E-4</c:v>
                </c:pt>
                <c:pt idx="12789">
                  <c:v>2.0001000000000002</c:v>
                </c:pt>
                <c:pt idx="12790">
                  <c:v>2.0001000000000002</c:v>
                </c:pt>
                <c:pt idx="12791">
                  <c:v>6.0000999999999998</c:v>
                </c:pt>
                <c:pt idx="12792">
                  <c:v>2.0001000000000002</c:v>
                </c:pt>
                <c:pt idx="12793">
                  <c:v>1E-4</c:v>
                </c:pt>
                <c:pt idx="12794">
                  <c:v>1.0001</c:v>
                </c:pt>
                <c:pt idx="12795">
                  <c:v>4.0000999999999998</c:v>
                </c:pt>
                <c:pt idx="12796">
                  <c:v>2.0001000000000002</c:v>
                </c:pt>
                <c:pt idx="12797">
                  <c:v>1E-4</c:v>
                </c:pt>
                <c:pt idx="12798">
                  <c:v>2.0001000000000002</c:v>
                </c:pt>
                <c:pt idx="12799">
                  <c:v>1.0001</c:v>
                </c:pt>
                <c:pt idx="12800">
                  <c:v>1E-4</c:v>
                </c:pt>
                <c:pt idx="12801">
                  <c:v>1.0001</c:v>
                </c:pt>
                <c:pt idx="12802">
                  <c:v>1E-4</c:v>
                </c:pt>
                <c:pt idx="12803">
                  <c:v>1E-4</c:v>
                </c:pt>
                <c:pt idx="12804">
                  <c:v>1E-4</c:v>
                </c:pt>
                <c:pt idx="12805">
                  <c:v>1.0001</c:v>
                </c:pt>
                <c:pt idx="12806">
                  <c:v>1E-4</c:v>
                </c:pt>
                <c:pt idx="12807">
                  <c:v>1E-4</c:v>
                </c:pt>
                <c:pt idx="12808">
                  <c:v>1E-4</c:v>
                </c:pt>
                <c:pt idx="12809">
                  <c:v>1E-4</c:v>
                </c:pt>
                <c:pt idx="12810">
                  <c:v>1E-4</c:v>
                </c:pt>
                <c:pt idx="12811">
                  <c:v>1.0001</c:v>
                </c:pt>
                <c:pt idx="12812">
                  <c:v>1.0001</c:v>
                </c:pt>
                <c:pt idx="12813">
                  <c:v>1E-4</c:v>
                </c:pt>
                <c:pt idx="12814">
                  <c:v>1E-4</c:v>
                </c:pt>
                <c:pt idx="12815">
                  <c:v>1E-4</c:v>
                </c:pt>
                <c:pt idx="12816">
                  <c:v>1E-4</c:v>
                </c:pt>
                <c:pt idx="12817">
                  <c:v>1E-4</c:v>
                </c:pt>
                <c:pt idx="12818">
                  <c:v>1E-4</c:v>
                </c:pt>
                <c:pt idx="12819">
                  <c:v>1E-4</c:v>
                </c:pt>
                <c:pt idx="12820">
                  <c:v>1E-4</c:v>
                </c:pt>
                <c:pt idx="12821">
                  <c:v>3.0001000000000002</c:v>
                </c:pt>
                <c:pt idx="12822">
                  <c:v>1.0001</c:v>
                </c:pt>
                <c:pt idx="12823">
                  <c:v>3.0001000000000002</c:v>
                </c:pt>
                <c:pt idx="12824">
                  <c:v>2.0001000000000002</c:v>
                </c:pt>
                <c:pt idx="12825">
                  <c:v>1E-4</c:v>
                </c:pt>
                <c:pt idx="12826">
                  <c:v>1.0001</c:v>
                </c:pt>
                <c:pt idx="12827">
                  <c:v>3.0001000000000002</c:v>
                </c:pt>
                <c:pt idx="12828">
                  <c:v>1.0001</c:v>
                </c:pt>
                <c:pt idx="12829">
                  <c:v>1E-4</c:v>
                </c:pt>
                <c:pt idx="12830">
                  <c:v>1.0001</c:v>
                </c:pt>
                <c:pt idx="12831">
                  <c:v>3.0001000000000002</c:v>
                </c:pt>
                <c:pt idx="12832">
                  <c:v>1E-4</c:v>
                </c:pt>
                <c:pt idx="12833">
                  <c:v>1E-4</c:v>
                </c:pt>
                <c:pt idx="12834">
                  <c:v>1.0001</c:v>
                </c:pt>
                <c:pt idx="12835">
                  <c:v>3.0001000000000002</c:v>
                </c:pt>
                <c:pt idx="12836">
                  <c:v>1.0001</c:v>
                </c:pt>
                <c:pt idx="12837">
                  <c:v>1.0001</c:v>
                </c:pt>
                <c:pt idx="12838">
                  <c:v>1.0001</c:v>
                </c:pt>
                <c:pt idx="12839">
                  <c:v>1.0001</c:v>
                </c:pt>
                <c:pt idx="12840">
                  <c:v>1.0001</c:v>
                </c:pt>
                <c:pt idx="12841">
                  <c:v>1E-4</c:v>
                </c:pt>
                <c:pt idx="12842">
                  <c:v>1.0001</c:v>
                </c:pt>
                <c:pt idx="12843">
                  <c:v>1E-4</c:v>
                </c:pt>
                <c:pt idx="12844">
                  <c:v>1.0001</c:v>
                </c:pt>
                <c:pt idx="12845">
                  <c:v>1E-4</c:v>
                </c:pt>
                <c:pt idx="12846">
                  <c:v>1.0001</c:v>
                </c:pt>
                <c:pt idx="12847">
                  <c:v>1E-4</c:v>
                </c:pt>
                <c:pt idx="12848">
                  <c:v>1E-4</c:v>
                </c:pt>
                <c:pt idx="12849">
                  <c:v>2.0001000000000002</c:v>
                </c:pt>
                <c:pt idx="12850">
                  <c:v>1E-4</c:v>
                </c:pt>
                <c:pt idx="12851">
                  <c:v>1E-4</c:v>
                </c:pt>
                <c:pt idx="12852">
                  <c:v>1.0001</c:v>
                </c:pt>
                <c:pt idx="12853">
                  <c:v>2.0001000000000002</c:v>
                </c:pt>
                <c:pt idx="12854">
                  <c:v>2.0001000000000002</c:v>
                </c:pt>
                <c:pt idx="12855">
                  <c:v>1.0001</c:v>
                </c:pt>
                <c:pt idx="12856">
                  <c:v>1.0001</c:v>
                </c:pt>
                <c:pt idx="12857">
                  <c:v>1E-4</c:v>
                </c:pt>
                <c:pt idx="12858">
                  <c:v>1E-4</c:v>
                </c:pt>
                <c:pt idx="12859">
                  <c:v>2.0001000000000002</c:v>
                </c:pt>
                <c:pt idx="12860">
                  <c:v>3.0001000000000002</c:v>
                </c:pt>
                <c:pt idx="12861">
                  <c:v>1E-4</c:v>
                </c:pt>
                <c:pt idx="12862">
                  <c:v>2.0001000000000002</c:v>
                </c:pt>
                <c:pt idx="12863">
                  <c:v>1.0001</c:v>
                </c:pt>
                <c:pt idx="12864">
                  <c:v>1E-4</c:v>
                </c:pt>
                <c:pt idx="12865">
                  <c:v>1E-4</c:v>
                </c:pt>
                <c:pt idx="12866">
                  <c:v>1E-4</c:v>
                </c:pt>
                <c:pt idx="12867">
                  <c:v>1.0001</c:v>
                </c:pt>
                <c:pt idx="12868">
                  <c:v>1.0001</c:v>
                </c:pt>
                <c:pt idx="12869">
                  <c:v>1E-4</c:v>
                </c:pt>
                <c:pt idx="12870">
                  <c:v>1E-4</c:v>
                </c:pt>
                <c:pt idx="12871">
                  <c:v>1E-4</c:v>
                </c:pt>
                <c:pt idx="12872">
                  <c:v>2.0001000000000002</c:v>
                </c:pt>
                <c:pt idx="12873">
                  <c:v>1E-4</c:v>
                </c:pt>
                <c:pt idx="12874">
                  <c:v>1E-4</c:v>
                </c:pt>
                <c:pt idx="12875">
                  <c:v>1E-4</c:v>
                </c:pt>
                <c:pt idx="12876">
                  <c:v>1E-4</c:v>
                </c:pt>
                <c:pt idx="12877">
                  <c:v>1E-4</c:v>
                </c:pt>
                <c:pt idx="12878">
                  <c:v>1E-4</c:v>
                </c:pt>
                <c:pt idx="12879">
                  <c:v>1.0001</c:v>
                </c:pt>
                <c:pt idx="12880">
                  <c:v>1E-4</c:v>
                </c:pt>
                <c:pt idx="12881">
                  <c:v>1E-4</c:v>
                </c:pt>
                <c:pt idx="12882">
                  <c:v>1E-4</c:v>
                </c:pt>
                <c:pt idx="12883">
                  <c:v>1.0001</c:v>
                </c:pt>
                <c:pt idx="12884">
                  <c:v>1E-4</c:v>
                </c:pt>
                <c:pt idx="12885">
                  <c:v>3.0001000000000002</c:v>
                </c:pt>
                <c:pt idx="12886">
                  <c:v>5.0000999999999998</c:v>
                </c:pt>
                <c:pt idx="12887">
                  <c:v>3.0001000000000002</c:v>
                </c:pt>
                <c:pt idx="12888">
                  <c:v>3.0001000000000002</c:v>
                </c:pt>
                <c:pt idx="12889">
                  <c:v>2.0001000000000002</c:v>
                </c:pt>
                <c:pt idx="12890">
                  <c:v>1.0001</c:v>
                </c:pt>
                <c:pt idx="12891">
                  <c:v>1E-4</c:v>
                </c:pt>
                <c:pt idx="12892">
                  <c:v>2.0001000000000002</c:v>
                </c:pt>
                <c:pt idx="12893">
                  <c:v>1E-4</c:v>
                </c:pt>
                <c:pt idx="12894">
                  <c:v>1E-4</c:v>
                </c:pt>
                <c:pt idx="12895">
                  <c:v>1E-4</c:v>
                </c:pt>
                <c:pt idx="12896">
                  <c:v>1E-4</c:v>
                </c:pt>
                <c:pt idx="12897">
                  <c:v>1.0001</c:v>
                </c:pt>
                <c:pt idx="12898">
                  <c:v>1E-4</c:v>
                </c:pt>
                <c:pt idx="12899">
                  <c:v>1E-4</c:v>
                </c:pt>
                <c:pt idx="12900">
                  <c:v>1E-4</c:v>
                </c:pt>
                <c:pt idx="12901">
                  <c:v>1E-4</c:v>
                </c:pt>
                <c:pt idx="12902">
                  <c:v>1E-4</c:v>
                </c:pt>
                <c:pt idx="12903">
                  <c:v>2.0001000000000002</c:v>
                </c:pt>
                <c:pt idx="12904">
                  <c:v>1E-4</c:v>
                </c:pt>
                <c:pt idx="12905">
                  <c:v>1.0001</c:v>
                </c:pt>
                <c:pt idx="12906">
                  <c:v>1E-4</c:v>
                </c:pt>
                <c:pt idx="12907">
                  <c:v>1E-4</c:v>
                </c:pt>
                <c:pt idx="12908">
                  <c:v>1E-4</c:v>
                </c:pt>
                <c:pt idx="12909">
                  <c:v>1E-4</c:v>
                </c:pt>
                <c:pt idx="12910">
                  <c:v>1.0001</c:v>
                </c:pt>
                <c:pt idx="12911">
                  <c:v>1E-4</c:v>
                </c:pt>
                <c:pt idx="12912">
                  <c:v>1E-4</c:v>
                </c:pt>
                <c:pt idx="12913">
                  <c:v>1E-4</c:v>
                </c:pt>
                <c:pt idx="12914">
                  <c:v>1E-4</c:v>
                </c:pt>
                <c:pt idx="12915">
                  <c:v>1E-4</c:v>
                </c:pt>
                <c:pt idx="12916">
                  <c:v>1E-4</c:v>
                </c:pt>
                <c:pt idx="12917">
                  <c:v>2.0001000000000002</c:v>
                </c:pt>
                <c:pt idx="12918">
                  <c:v>1.0001</c:v>
                </c:pt>
                <c:pt idx="12919">
                  <c:v>3.0001000000000002</c:v>
                </c:pt>
                <c:pt idx="12920">
                  <c:v>1E-4</c:v>
                </c:pt>
                <c:pt idx="12921">
                  <c:v>1E-4</c:v>
                </c:pt>
                <c:pt idx="12922">
                  <c:v>1.0001</c:v>
                </c:pt>
                <c:pt idx="12923">
                  <c:v>1.0001</c:v>
                </c:pt>
                <c:pt idx="12924">
                  <c:v>1.0001</c:v>
                </c:pt>
                <c:pt idx="12925">
                  <c:v>1.0001</c:v>
                </c:pt>
                <c:pt idx="12926">
                  <c:v>1E-4</c:v>
                </c:pt>
                <c:pt idx="12927">
                  <c:v>1.0001</c:v>
                </c:pt>
                <c:pt idx="12928">
                  <c:v>1E-4</c:v>
                </c:pt>
                <c:pt idx="12929">
                  <c:v>1.0001</c:v>
                </c:pt>
                <c:pt idx="12930">
                  <c:v>1E-4</c:v>
                </c:pt>
                <c:pt idx="12931">
                  <c:v>1E-4</c:v>
                </c:pt>
                <c:pt idx="12932">
                  <c:v>1E-4</c:v>
                </c:pt>
                <c:pt idx="12933">
                  <c:v>1E-4</c:v>
                </c:pt>
                <c:pt idx="12934">
                  <c:v>1.0001</c:v>
                </c:pt>
                <c:pt idx="12935">
                  <c:v>1E-4</c:v>
                </c:pt>
                <c:pt idx="12936">
                  <c:v>1E-4</c:v>
                </c:pt>
                <c:pt idx="12937">
                  <c:v>1.0001</c:v>
                </c:pt>
                <c:pt idx="12938">
                  <c:v>1E-4</c:v>
                </c:pt>
                <c:pt idx="12939">
                  <c:v>1E-4</c:v>
                </c:pt>
                <c:pt idx="12940">
                  <c:v>1.0001</c:v>
                </c:pt>
                <c:pt idx="12941">
                  <c:v>1.0001</c:v>
                </c:pt>
                <c:pt idx="12942">
                  <c:v>3.0001000000000002</c:v>
                </c:pt>
                <c:pt idx="12943">
                  <c:v>5.0000999999999998</c:v>
                </c:pt>
                <c:pt idx="12944">
                  <c:v>4.0000999999999998</c:v>
                </c:pt>
                <c:pt idx="12945">
                  <c:v>6.0000999999999998</c:v>
                </c:pt>
                <c:pt idx="12946">
                  <c:v>8.0000999999999998</c:v>
                </c:pt>
                <c:pt idx="12947">
                  <c:v>19.0001</c:v>
                </c:pt>
                <c:pt idx="12948">
                  <c:v>37.000100000000003</c:v>
                </c:pt>
                <c:pt idx="12949">
                  <c:v>78.000100000000003</c:v>
                </c:pt>
                <c:pt idx="12950">
                  <c:v>134.0001</c:v>
                </c:pt>
                <c:pt idx="12951">
                  <c:v>170.0001</c:v>
                </c:pt>
                <c:pt idx="12952">
                  <c:v>105.0001</c:v>
                </c:pt>
                <c:pt idx="12953">
                  <c:v>43.000100000000003</c:v>
                </c:pt>
                <c:pt idx="12954">
                  <c:v>19.0001</c:v>
                </c:pt>
                <c:pt idx="12955">
                  <c:v>10.0001</c:v>
                </c:pt>
                <c:pt idx="12956">
                  <c:v>3.0001000000000002</c:v>
                </c:pt>
                <c:pt idx="12957">
                  <c:v>4.0000999999999998</c:v>
                </c:pt>
                <c:pt idx="12958">
                  <c:v>2.0001000000000002</c:v>
                </c:pt>
                <c:pt idx="12959">
                  <c:v>3.0001000000000002</c:v>
                </c:pt>
                <c:pt idx="12960">
                  <c:v>5.0000999999999998</c:v>
                </c:pt>
                <c:pt idx="12961">
                  <c:v>2.0001000000000002</c:v>
                </c:pt>
                <c:pt idx="12962">
                  <c:v>1.0001</c:v>
                </c:pt>
                <c:pt idx="12963">
                  <c:v>1E-4</c:v>
                </c:pt>
                <c:pt idx="12964">
                  <c:v>1.0001</c:v>
                </c:pt>
                <c:pt idx="12965">
                  <c:v>1E-4</c:v>
                </c:pt>
                <c:pt idx="12966">
                  <c:v>1E-4</c:v>
                </c:pt>
                <c:pt idx="12967">
                  <c:v>1E-4</c:v>
                </c:pt>
                <c:pt idx="12968">
                  <c:v>1E-4</c:v>
                </c:pt>
                <c:pt idx="12969">
                  <c:v>1E-4</c:v>
                </c:pt>
                <c:pt idx="12970">
                  <c:v>1E-4</c:v>
                </c:pt>
                <c:pt idx="12971">
                  <c:v>1E-4</c:v>
                </c:pt>
                <c:pt idx="12972">
                  <c:v>1.0001</c:v>
                </c:pt>
                <c:pt idx="12973">
                  <c:v>1.0001</c:v>
                </c:pt>
                <c:pt idx="12974">
                  <c:v>1E-4</c:v>
                </c:pt>
                <c:pt idx="12975">
                  <c:v>1E-4</c:v>
                </c:pt>
                <c:pt idx="12976">
                  <c:v>1E-4</c:v>
                </c:pt>
                <c:pt idx="12977">
                  <c:v>1E-4</c:v>
                </c:pt>
                <c:pt idx="12978">
                  <c:v>1.0001</c:v>
                </c:pt>
                <c:pt idx="12979">
                  <c:v>1E-4</c:v>
                </c:pt>
                <c:pt idx="12980">
                  <c:v>1.0001</c:v>
                </c:pt>
                <c:pt idx="12981">
                  <c:v>2.0001000000000002</c:v>
                </c:pt>
                <c:pt idx="12982">
                  <c:v>2.0001000000000002</c:v>
                </c:pt>
                <c:pt idx="12983">
                  <c:v>1.0001</c:v>
                </c:pt>
                <c:pt idx="12984">
                  <c:v>3.0001000000000002</c:v>
                </c:pt>
                <c:pt idx="12985">
                  <c:v>2.0001000000000002</c:v>
                </c:pt>
                <c:pt idx="12986">
                  <c:v>1E-4</c:v>
                </c:pt>
                <c:pt idx="12987">
                  <c:v>1E-4</c:v>
                </c:pt>
                <c:pt idx="12988">
                  <c:v>1E-4</c:v>
                </c:pt>
                <c:pt idx="12989">
                  <c:v>1E-4</c:v>
                </c:pt>
                <c:pt idx="12990">
                  <c:v>1E-4</c:v>
                </c:pt>
                <c:pt idx="12991">
                  <c:v>1E-4</c:v>
                </c:pt>
                <c:pt idx="12992">
                  <c:v>1E-4</c:v>
                </c:pt>
                <c:pt idx="12993">
                  <c:v>1E-4</c:v>
                </c:pt>
                <c:pt idx="12994">
                  <c:v>1E-4</c:v>
                </c:pt>
                <c:pt idx="12995">
                  <c:v>1.0001</c:v>
                </c:pt>
                <c:pt idx="12996">
                  <c:v>1E-4</c:v>
                </c:pt>
                <c:pt idx="12997">
                  <c:v>1E-4</c:v>
                </c:pt>
                <c:pt idx="12998">
                  <c:v>1E-4</c:v>
                </c:pt>
                <c:pt idx="12999">
                  <c:v>1E-4</c:v>
                </c:pt>
                <c:pt idx="13000">
                  <c:v>1E-4</c:v>
                </c:pt>
                <c:pt idx="13001">
                  <c:v>1E-4</c:v>
                </c:pt>
                <c:pt idx="13002">
                  <c:v>3.0001000000000002</c:v>
                </c:pt>
                <c:pt idx="13003">
                  <c:v>3.0001000000000002</c:v>
                </c:pt>
                <c:pt idx="13004">
                  <c:v>2.0001000000000002</c:v>
                </c:pt>
                <c:pt idx="13005">
                  <c:v>5.0000999999999998</c:v>
                </c:pt>
                <c:pt idx="13006">
                  <c:v>13.0001</c:v>
                </c:pt>
                <c:pt idx="13007">
                  <c:v>20.0001</c:v>
                </c:pt>
                <c:pt idx="13008">
                  <c:v>42.000100000000003</c:v>
                </c:pt>
                <c:pt idx="13009">
                  <c:v>73.000100000000003</c:v>
                </c:pt>
                <c:pt idx="13010">
                  <c:v>127.0001</c:v>
                </c:pt>
                <c:pt idx="13011">
                  <c:v>234.0001</c:v>
                </c:pt>
                <c:pt idx="13012">
                  <c:v>500.00009999999997</c:v>
                </c:pt>
                <c:pt idx="13013">
                  <c:v>852.00009999999997</c:v>
                </c:pt>
                <c:pt idx="13014">
                  <c:v>1450.0001</c:v>
                </c:pt>
                <c:pt idx="13015">
                  <c:v>1771.0001</c:v>
                </c:pt>
                <c:pt idx="13016">
                  <c:v>1172.0001</c:v>
                </c:pt>
                <c:pt idx="13017">
                  <c:v>456.00009999999997</c:v>
                </c:pt>
                <c:pt idx="13018">
                  <c:v>164.0001</c:v>
                </c:pt>
                <c:pt idx="13019">
                  <c:v>92.000100000000003</c:v>
                </c:pt>
                <c:pt idx="13020">
                  <c:v>52.000100000000003</c:v>
                </c:pt>
                <c:pt idx="13021">
                  <c:v>29.0001</c:v>
                </c:pt>
                <c:pt idx="13022">
                  <c:v>22.0001</c:v>
                </c:pt>
                <c:pt idx="13023">
                  <c:v>17.0001</c:v>
                </c:pt>
                <c:pt idx="13024">
                  <c:v>9.0000999999999998</c:v>
                </c:pt>
                <c:pt idx="13025">
                  <c:v>19.0001</c:v>
                </c:pt>
                <c:pt idx="13026">
                  <c:v>12.0001</c:v>
                </c:pt>
                <c:pt idx="13027">
                  <c:v>5.0000999999999998</c:v>
                </c:pt>
                <c:pt idx="13028">
                  <c:v>8.0000999999999998</c:v>
                </c:pt>
                <c:pt idx="13029">
                  <c:v>6.0000999999999998</c:v>
                </c:pt>
                <c:pt idx="13030">
                  <c:v>3.0001000000000002</c:v>
                </c:pt>
                <c:pt idx="13031">
                  <c:v>3.0001000000000002</c:v>
                </c:pt>
                <c:pt idx="13032">
                  <c:v>1E-4</c:v>
                </c:pt>
                <c:pt idx="13033">
                  <c:v>1.0001</c:v>
                </c:pt>
                <c:pt idx="13034">
                  <c:v>1E-4</c:v>
                </c:pt>
                <c:pt idx="13035">
                  <c:v>1.0001</c:v>
                </c:pt>
                <c:pt idx="13036">
                  <c:v>3.0001000000000002</c:v>
                </c:pt>
                <c:pt idx="13037">
                  <c:v>3.0001000000000002</c:v>
                </c:pt>
                <c:pt idx="13038">
                  <c:v>1E-4</c:v>
                </c:pt>
                <c:pt idx="13039">
                  <c:v>1E-4</c:v>
                </c:pt>
                <c:pt idx="13040">
                  <c:v>1.0001</c:v>
                </c:pt>
                <c:pt idx="13041">
                  <c:v>1.0001</c:v>
                </c:pt>
                <c:pt idx="13042">
                  <c:v>2.0001000000000002</c:v>
                </c:pt>
                <c:pt idx="13043">
                  <c:v>1E-4</c:v>
                </c:pt>
                <c:pt idx="13044">
                  <c:v>7.0000999999999998</c:v>
                </c:pt>
                <c:pt idx="13045">
                  <c:v>11.0001</c:v>
                </c:pt>
                <c:pt idx="13046">
                  <c:v>22.0001</c:v>
                </c:pt>
                <c:pt idx="13047">
                  <c:v>30.0001</c:v>
                </c:pt>
                <c:pt idx="13048">
                  <c:v>35.000100000000003</c:v>
                </c:pt>
                <c:pt idx="13049">
                  <c:v>3.0001000000000002</c:v>
                </c:pt>
                <c:pt idx="13050">
                  <c:v>2.0001000000000002</c:v>
                </c:pt>
                <c:pt idx="13051">
                  <c:v>1.0001</c:v>
                </c:pt>
                <c:pt idx="13052">
                  <c:v>1.0001</c:v>
                </c:pt>
                <c:pt idx="13053">
                  <c:v>1.0001</c:v>
                </c:pt>
                <c:pt idx="13054">
                  <c:v>1.0001</c:v>
                </c:pt>
                <c:pt idx="13055">
                  <c:v>1E-4</c:v>
                </c:pt>
                <c:pt idx="13056">
                  <c:v>2.0001000000000002</c:v>
                </c:pt>
                <c:pt idx="13057">
                  <c:v>1E-4</c:v>
                </c:pt>
                <c:pt idx="13058">
                  <c:v>1.0001</c:v>
                </c:pt>
                <c:pt idx="13059">
                  <c:v>1.0001</c:v>
                </c:pt>
                <c:pt idx="13060">
                  <c:v>1.0001</c:v>
                </c:pt>
                <c:pt idx="13061">
                  <c:v>1E-4</c:v>
                </c:pt>
                <c:pt idx="13062">
                  <c:v>1E-4</c:v>
                </c:pt>
                <c:pt idx="13063">
                  <c:v>1.0001</c:v>
                </c:pt>
                <c:pt idx="13064">
                  <c:v>1E-4</c:v>
                </c:pt>
                <c:pt idx="13065">
                  <c:v>1E-4</c:v>
                </c:pt>
                <c:pt idx="13066">
                  <c:v>1E-4</c:v>
                </c:pt>
                <c:pt idx="13067">
                  <c:v>1E-4</c:v>
                </c:pt>
                <c:pt idx="13068">
                  <c:v>1E-4</c:v>
                </c:pt>
                <c:pt idx="13069">
                  <c:v>1E-4</c:v>
                </c:pt>
                <c:pt idx="13070">
                  <c:v>1E-4</c:v>
                </c:pt>
                <c:pt idx="13071">
                  <c:v>1E-4</c:v>
                </c:pt>
                <c:pt idx="13072">
                  <c:v>1E-4</c:v>
                </c:pt>
                <c:pt idx="13073">
                  <c:v>1.0001</c:v>
                </c:pt>
                <c:pt idx="13074">
                  <c:v>1E-4</c:v>
                </c:pt>
                <c:pt idx="13075">
                  <c:v>1E-4</c:v>
                </c:pt>
                <c:pt idx="13076">
                  <c:v>1.0001</c:v>
                </c:pt>
                <c:pt idx="13077">
                  <c:v>1.0001</c:v>
                </c:pt>
                <c:pt idx="13078">
                  <c:v>1E-4</c:v>
                </c:pt>
                <c:pt idx="13079">
                  <c:v>1E-4</c:v>
                </c:pt>
                <c:pt idx="13080">
                  <c:v>1.0001</c:v>
                </c:pt>
                <c:pt idx="13081">
                  <c:v>1.0001</c:v>
                </c:pt>
                <c:pt idx="13082">
                  <c:v>1E-4</c:v>
                </c:pt>
                <c:pt idx="13083">
                  <c:v>1.0001</c:v>
                </c:pt>
                <c:pt idx="13084">
                  <c:v>1E-4</c:v>
                </c:pt>
                <c:pt idx="13085">
                  <c:v>1.0001</c:v>
                </c:pt>
                <c:pt idx="13086">
                  <c:v>1E-4</c:v>
                </c:pt>
                <c:pt idx="13087">
                  <c:v>1E-4</c:v>
                </c:pt>
                <c:pt idx="13088">
                  <c:v>1E-4</c:v>
                </c:pt>
                <c:pt idx="13089">
                  <c:v>1E-4</c:v>
                </c:pt>
                <c:pt idx="13090">
                  <c:v>1E-4</c:v>
                </c:pt>
                <c:pt idx="13091">
                  <c:v>1.0001</c:v>
                </c:pt>
                <c:pt idx="13092">
                  <c:v>1.0001</c:v>
                </c:pt>
                <c:pt idx="13093">
                  <c:v>1E-4</c:v>
                </c:pt>
                <c:pt idx="13094">
                  <c:v>1E-4</c:v>
                </c:pt>
                <c:pt idx="13095">
                  <c:v>1E-4</c:v>
                </c:pt>
                <c:pt idx="13096">
                  <c:v>1E-4</c:v>
                </c:pt>
                <c:pt idx="13097">
                  <c:v>2.0001000000000002</c:v>
                </c:pt>
                <c:pt idx="13098">
                  <c:v>1.0001</c:v>
                </c:pt>
                <c:pt idx="13099">
                  <c:v>1E-4</c:v>
                </c:pt>
                <c:pt idx="13100">
                  <c:v>1E-4</c:v>
                </c:pt>
                <c:pt idx="13101">
                  <c:v>1E-4</c:v>
                </c:pt>
                <c:pt idx="13102">
                  <c:v>1E-4</c:v>
                </c:pt>
                <c:pt idx="13103">
                  <c:v>1E-4</c:v>
                </c:pt>
                <c:pt idx="13104">
                  <c:v>1E-4</c:v>
                </c:pt>
                <c:pt idx="13105">
                  <c:v>1E-4</c:v>
                </c:pt>
                <c:pt idx="13106">
                  <c:v>1E-4</c:v>
                </c:pt>
                <c:pt idx="13107">
                  <c:v>1E-4</c:v>
                </c:pt>
                <c:pt idx="13108">
                  <c:v>1.0001</c:v>
                </c:pt>
                <c:pt idx="13109">
                  <c:v>2.0001000000000002</c:v>
                </c:pt>
                <c:pt idx="13110">
                  <c:v>1E-4</c:v>
                </c:pt>
                <c:pt idx="13111">
                  <c:v>1.0001</c:v>
                </c:pt>
                <c:pt idx="13112">
                  <c:v>1E-4</c:v>
                </c:pt>
                <c:pt idx="13113">
                  <c:v>1E-4</c:v>
                </c:pt>
                <c:pt idx="13114">
                  <c:v>1E-4</c:v>
                </c:pt>
                <c:pt idx="13115">
                  <c:v>1.0001</c:v>
                </c:pt>
                <c:pt idx="13116">
                  <c:v>1.0001</c:v>
                </c:pt>
                <c:pt idx="13117">
                  <c:v>1E-4</c:v>
                </c:pt>
                <c:pt idx="13118">
                  <c:v>1E-4</c:v>
                </c:pt>
                <c:pt idx="13119">
                  <c:v>1E-4</c:v>
                </c:pt>
                <c:pt idx="13120">
                  <c:v>1E-4</c:v>
                </c:pt>
                <c:pt idx="13121">
                  <c:v>2.0001000000000002</c:v>
                </c:pt>
                <c:pt idx="13122">
                  <c:v>1.0001</c:v>
                </c:pt>
                <c:pt idx="13123">
                  <c:v>1.0001</c:v>
                </c:pt>
                <c:pt idx="13124">
                  <c:v>1E-4</c:v>
                </c:pt>
                <c:pt idx="13125">
                  <c:v>1E-4</c:v>
                </c:pt>
                <c:pt idx="13126">
                  <c:v>1E-4</c:v>
                </c:pt>
                <c:pt idx="13127">
                  <c:v>1E-4</c:v>
                </c:pt>
                <c:pt idx="13128">
                  <c:v>1E-4</c:v>
                </c:pt>
                <c:pt idx="13129">
                  <c:v>1E-4</c:v>
                </c:pt>
                <c:pt idx="13130">
                  <c:v>1.0001</c:v>
                </c:pt>
                <c:pt idx="13131">
                  <c:v>1E-4</c:v>
                </c:pt>
                <c:pt idx="13132">
                  <c:v>1E-4</c:v>
                </c:pt>
                <c:pt idx="13133">
                  <c:v>1E-4</c:v>
                </c:pt>
                <c:pt idx="13134">
                  <c:v>1E-4</c:v>
                </c:pt>
                <c:pt idx="13135">
                  <c:v>1E-4</c:v>
                </c:pt>
                <c:pt idx="13136">
                  <c:v>1.0001</c:v>
                </c:pt>
                <c:pt idx="13137">
                  <c:v>1E-4</c:v>
                </c:pt>
                <c:pt idx="13138">
                  <c:v>1E-4</c:v>
                </c:pt>
                <c:pt idx="13139">
                  <c:v>1.0001</c:v>
                </c:pt>
                <c:pt idx="13140">
                  <c:v>1E-4</c:v>
                </c:pt>
                <c:pt idx="13141">
                  <c:v>1E-4</c:v>
                </c:pt>
                <c:pt idx="13142">
                  <c:v>1E-4</c:v>
                </c:pt>
                <c:pt idx="13143">
                  <c:v>1E-4</c:v>
                </c:pt>
                <c:pt idx="13144">
                  <c:v>1.0001</c:v>
                </c:pt>
                <c:pt idx="13145">
                  <c:v>1E-4</c:v>
                </c:pt>
                <c:pt idx="13146">
                  <c:v>1E-4</c:v>
                </c:pt>
                <c:pt idx="13147">
                  <c:v>1.0001</c:v>
                </c:pt>
                <c:pt idx="13148">
                  <c:v>1E-4</c:v>
                </c:pt>
                <c:pt idx="13149">
                  <c:v>1E-4</c:v>
                </c:pt>
                <c:pt idx="13150">
                  <c:v>2.0001000000000002</c:v>
                </c:pt>
                <c:pt idx="13151">
                  <c:v>1E-4</c:v>
                </c:pt>
                <c:pt idx="13152">
                  <c:v>1E-4</c:v>
                </c:pt>
                <c:pt idx="13153">
                  <c:v>1E-4</c:v>
                </c:pt>
                <c:pt idx="13154">
                  <c:v>1.0001</c:v>
                </c:pt>
                <c:pt idx="13155">
                  <c:v>1E-4</c:v>
                </c:pt>
                <c:pt idx="13156">
                  <c:v>1E-4</c:v>
                </c:pt>
                <c:pt idx="13157">
                  <c:v>1E-4</c:v>
                </c:pt>
                <c:pt idx="13158">
                  <c:v>1E-4</c:v>
                </c:pt>
                <c:pt idx="13159">
                  <c:v>1E-4</c:v>
                </c:pt>
                <c:pt idx="13160">
                  <c:v>1E-4</c:v>
                </c:pt>
                <c:pt idx="13161">
                  <c:v>1.0001</c:v>
                </c:pt>
                <c:pt idx="13162">
                  <c:v>1.0001</c:v>
                </c:pt>
                <c:pt idx="13163">
                  <c:v>2.0001000000000002</c:v>
                </c:pt>
                <c:pt idx="13164">
                  <c:v>1E-4</c:v>
                </c:pt>
                <c:pt idx="13165">
                  <c:v>1.0001</c:v>
                </c:pt>
                <c:pt idx="13166">
                  <c:v>1E-4</c:v>
                </c:pt>
                <c:pt idx="13167">
                  <c:v>1E-4</c:v>
                </c:pt>
                <c:pt idx="13168">
                  <c:v>1E-4</c:v>
                </c:pt>
                <c:pt idx="13169">
                  <c:v>1E-4</c:v>
                </c:pt>
                <c:pt idx="13170">
                  <c:v>1E-4</c:v>
                </c:pt>
                <c:pt idx="13171">
                  <c:v>1E-4</c:v>
                </c:pt>
                <c:pt idx="13172">
                  <c:v>1.0001</c:v>
                </c:pt>
                <c:pt idx="13173">
                  <c:v>1E-4</c:v>
                </c:pt>
                <c:pt idx="13174">
                  <c:v>1E-4</c:v>
                </c:pt>
                <c:pt idx="13175">
                  <c:v>1E-4</c:v>
                </c:pt>
                <c:pt idx="13176">
                  <c:v>1E-4</c:v>
                </c:pt>
                <c:pt idx="13177">
                  <c:v>1E-4</c:v>
                </c:pt>
                <c:pt idx="13178">
                  <c:v>1E-4</c:v>
                </c:pt>
                <c:pt idx="13179">
                  <c:v>1E-4</c:v>
                </c:pt>
                <c:pt idx="13180">
                  <c:v>1.0001</c:v>
                </c:pt>
                <c:pt idx="13181">
                  <c:v>2.0001000000000002</c:v>
                </c:pt>
                <c:pt idx="13182">
                  <c:v>1E-4</c:v>
                </c:pt>
                <c:pt idx="13183">
                  <c:v>1E-4</c:v>
                </c:pt>
                <c:pt idx="13184">
                  <c:v>1E-4</c:v>
                </c:pt>
                <c:pt idx="13185">
                  <c:v>1E-4</c:v>
                </c:pt>
                <c:pt idx="13186">
                  <c:v>1E-4</c:v>
                </c:pt>
                <c:pt idx="13187">
                  <c:v>1.0001</c:v>
                </c:pt>
                <c:pt idx="13188">
                  <c:v>1E-4</c:v>
                </c:pt>
                <c:pt idx="13189">
                  <c:v>1E-4</c:v>
                </c:pt>
                <c:pt idx="13190">
                  <c:v>1E-4</c:v>
                </c:pt>
                <c:pt idx="13191">
                  <c:v>1E-4</c:v>
                </c:pt>
                <c:pt idx="13192">
                  <c:v>1.0001</c:v>
                </c:pt>
                <c:pt idx="13193">
                  <c:v>1E-4</c:v>
                </c:pt>
                <c:pt idx="13194">
                  <c:v>1E-4</c:v>
                </c:pt>
                <c:pt idx="13195">
                  <c:v>1E-4</c:v>
                </c:pt>
                <c:pt idx="13196">
                  <c:v>1E-4</c:v>
                </c:pt>
                <c:pt idx="13197">
                  <c:v>1E-4</c:v>
                </c:pt>
                <c:pt idx="13198">
                  <c:v>1E-4</c:v>
                </c:pt>
                <c:pt idx="13199">
                  <c:v>1E-4</c:v>
                </c:pt>
                <c:pt idx="13200">
                  <c:v>1E-4</c:v>
                </c:pt>
                <c:pt idx="13201">
                  <c:v>1.0001</c:v>
                </c:pt>
                <c:pt idx="13202">
                  <c:v>1E-4</c:v>
                </c:pt>
                <c:pt idx="13203">
                  <c:v>1E-4</c:v>
                </c:pt>
                <c:pt idx="13204">
                  <c:v>1E-4</c:v>
                </c:pt>
                <c:pt idx="13205">
                  <c:v>1.0001</c:v>
                </c:pt>
                <c:pt idx="13206">
                  <c:v>1E-4</c:v>
                </c:pt>
                <c:pt idx="13207">
                  <c:v>1E-4</c:v>
                </c:pt>
                <c:pt idx="13208">
                  <c:v>1E-4</c:v>
                </c:pt>
                <c:pt idx="13209">
                  <c:v>1E-4</c:v>
                </c:pt>
                <c:pt idx="13210">
                  <c:v>1E-4</c:v>
                </c:pt>
                <c:pt idx="13211">
                  <c:v>1E-4</c:v>
                </c:pt>
                <c:pt idx="13212">
                  <c:v>1E-4</c:v>
                </c:pt>
                <c:pt idx="13213">
                  <c:v>1E-4</c:v>
                </c:pt>
                <c:pt idx="13214">
                  <c:v>1E-4</c:v>
                </c:pt>
                <c:pt idx="13215">
                  <c:v>1E-4</c:v>
                </c:pt>
                <c:pt idx="13216">
                  <c:v>1E-4</c:v>
                </c:pt>
                <c:pt idx="13217">
                  <c:v>1.0001</c:v>
                </c:pt>
                <c:pt idx="13218">
                  <c:v>1E-4</c:v>
                </c:pt>
                <c:pt idx="13219">
                  <c:v>1E-4</c:v>
                </c:pt>
                <c:pt idx="13220">
                  <c:v>1.0001</c:v>
                </c:pt>
                <c:pt idx="13221">
                  <c:v>1E-4</c:v>
                </c:pt>
                <c:pt idx="13222">
                  <c:v>1E-4</c:v>
                </c:pt>
                <c:pt idx="13223">
                  <c:v>1E-4</c:v>
                </c:pt>
                <c:pt idx="13224">
                  <c:v>1E-4</c:v>
                </c:pt>
                <c:pt idx="13225">
                  <c:v>1.0001</c:v>
                </c:pt>
                <c:pt idx="13226">
                  <c:v>1E-4</c:v>
                </c:pt>
                <c:pt idx="13227">
                  <c:v>1.0001</c:v>
                </c:pt>
                <c:pt idx="13228">
                  <c:v>1E-4</c:v>
                </c:pt>
                <c:pt idx="13229">
                  <c:v>1E-4</c:v>
                </c:pt>
                <c:pt idx="13230">
                  <c:v>1E-4</c:v>
                </c:pt>
                <c:pt idx="13231">
                  <c:v>1.0001</c:v>
                </c:pt>
                <c:pt idx="13232">
                  <c:v>1E-4</c:v>
                </c:pt>
                <c:pt idx="13233">
                  <c:v>1.0001</c:v>
                </c:pt>
                <c:pt idx="13234">
                  <c:v>1.0001</c:v>
                </c:pt>
                <c:pt idx="13235">
                  <c:v>1E-4</c:v>
                </c:pt>
                <c:pt idx="13236">
                  <c:v>1.0001</c:v>
                </c:pt>
                <c:pt idx="13237">
                  <c:v>1E-4</c:v>
                </c:pt>
                <c:pt idx="13238">
                  <c:v>1.0001</c:v>
                </c:pt>
                <c:pt idx="13239">
                  <c:v>1E-4</c:v>
                </c:pt>
                <c:pt idx="13240">
                  <c:v>1E-4</c:v>
                </c:pt>
                <c:pt idx="13241">
                  <c:v>1E-4</c:v>
                </c:pt>
                <c:pt idx="13242">
                  <c:v>1E-4</c:v>
                </c:pt>
                <c:pt idx="13243">
                  <c:v>1E-4</c:v>
                </c:pt>
                <c:pt idx="13244">
                  <c:v>1E-4</c:v>
                </c:pt>
                <c:pt idx="13245">
                  <c:v>1.0001</c:v>
                </c:pt>
                <c:pt idx="13246">
                  <c:v>1.0001</c:v>
                </c:pt>
                <c:pt idx="13247">
                  <c:v>1.0001</c:v>
                </c:pt>
                <c:pt idx="13248">
                  <c:v>1E-4</c:v>
                </c:pt>
                <c:pt idx="13249">
                  <c:v>1.0001</c:v>
                </c:pt>
                <c:pt idx="13250">
                  <c:v>1.0001</c:v>
                </c:pt>
                <c:pt idx="13251">
                  <c:v>1E-4</c:v>
                </c:pt>
                <c:pt idx="13252">
                  <c:v>1E-4</c:v>
                </c:pt>
                <c:pt idx="13253">
                  <c:v>1E-4</c:v>
                </c:pt>
                <c:pt idx="13254">
                  <c:v>1E-4</c:v>
                </c:pt>
                <c:pt idx="13255">
                  <c:v>1E-4</c:v>
                </c:pt>
                <c:pt idx="13256">
                  <c:v>1E-4</c:v>
                </c:pt>
                <c:pt idx="13257">
                  <c:v>1E-4</c:v>
                </c:pt>
                <c:pt idx="13258">
                  <c:v>1E-4</c:v>
                </c:pt>
                <c:pt idx="13259">
                  <c:v>1E-4</c:v>
                </c:pt>
                <c:pt idx="13260">
                  <c:v>1E-4</c:v>
                </c:pt>
                <c:pt idx="13261">
                  <c:v>1E-4</c:v>
                </c:pt>
                <c:pt idx="13262">
                  <c:v>1E-4</c:v>
                </c:pt>
                <c:pt idx="13263">
                  <c:v>1E-4</c:v>
                </c:pt>
                <c:pt idx="13264">
                  <c:v>1E-4</c:v>
                </c:pt>
                <c:pt idx="13265">
                  <c:v>1E-4</c:v>
                </c:pt>
                <c:pt idx="13266">
                  <c:v>1E-4</c:v>
                </c:pt>
                <c:pt idx="13267">
                  <c:v>1E-4</c:v>
                </c:pt>
                <c:pt idx="13268">
                  <c:v>1E-4</c:v>
                </c:pt>
                <c:pt idx="13269">
                  <c:v>1E-4</c:v>
                </c:pt>
                <c:pt idx="13270">
                  <c:v>1.0001</c:v>
                </c:pt>
                <c:pt idx="13271">
                  <c:v>1E-4</c:v>
                </c:pt>
                <c:pt idx="13272">
                  <c:v>1.0001</c:v>
                </c:pt>
                <c:pt idx="13273">
                  <c:v>2.0001000000000002</c:v>
                </c:pt>
                <c:pt idx="13274">
                  <c:v>1E-4</c:v>
                </c:pt>
                <c:pt idx="13275">
                  <c:v>1E-4</c:v>
                </c:pt>
                <c:pt idx="13276">
                  <c:v>1E-4</c:v>
                </c:pt>
                <c:pt idx="13277">
                  <c:v>1.0001</c:v>
                </c:pt>
                <c:pt idx="13278">
                  <c:v>1.0001</c:v>
                </c:pt>
                <c:pt idx="13279">
                  <c:v>1E-4</c:v>
                </c:pt>
                <c:pt idx="13280">
                  <c:v>1E-4</c:v>
                </c:pt>
                <c:pt idx="13281">
                  <c:v>1E-4</c:v>
                </c:pt>
                <c:pt idx="13282">
                  <c:v>1E-4</c:v>
                </c:pt>
                <c:pt idx="13283">
                  <c:v>1E-4</c:v>
                </c:pt>
                <c:pt idx="13284">
                  <c:v>1E-4</c:v>
                </c:pt>
                <c:pt idx="13285">
                  <c:v>1E-4</c:v>
                </c:pt>
                <c:pt idx="13286">
                  <c:v>1E-4</c:v>
                </c:pt>
                <c:pt idx="13287">
                  <c:v>1E-4</c:v>
                </c:pt>
                <c:pt idx="13288">
                  <c:v>1E-4</c:v>
                </c:pt>
                <c:pt idx="13289">
                  <c:v>1E-4</c:v>
                </c:pt>
                <c:pt idx="13290">
                  <c:v>1E-4</c:v>
                </c:pt>
                <c:pt idx="13291">
                  <c:v>1E-4</c:v>
                </c:pt>
                <c:pt idx="13292">
                  <c:v>1E-4</c:v>
                </c:pt>
                <c:pt idx="13293">
                  <c:v>1.0001</c:v>
                </c:pt>
                <c:pt idx="13294">
                  <c:v>1E-4</c:v>
                </c:pt>
                <c:pt idx="13295">
                  <c:v>1E-4</c:v>
                </c:pt>
                <c:pt idx="13296">
                  <c:v>1.0001</c:v>
                </c:pt>
                <c:pt idx="13297">
                  <c:v>1E-4</c:v>
                </c:pt>
                <c:pt idx="13298">
                  <c:v>1.0001</c:v>
                </c:pt>
                <c:pt idx="13299">
                  <c:v>1.0001</c:v>
                </c:pt>
                <c:pt idx="13300">
                  <c:v>1E-4</c:v>
                </c:pt>
                <c:pt idx="13301">
                  <c:v>1E-4</c:v>
                </c:pt>
                <c:pt idx="13302">
                  <c:v>1E-4</c:v>
                </c:pt>
                <c:pt idx="13303">
                  <c:v>1.0001</c:v>
                </c:pt>
                <c:pt idx="13304">
                  <c:v>1E-4</c:v>
                </c:pt>
                <c:pt idx="13305">
                  <c:v>1E-4</c:v>
                </c:pt>
                <c:pt idx="13306">
                  <c:v>1.0001</c:v>
                </c:pt>
                <c:pt idx="13307">
                  <c:v>2.0001000000000002</c:v>
                </c:pt>
                <c:pt idx="13308">
                  <c:v>1E-4</c:v>
                </c:pt>
                <c:pt idx="13309">
                  <c:v>1E-4</c:v>
                </c:pt>
                <c:pt idx="13310">
                  <c:v>1E-4</c:v>
                </c:pt>
                <c:pt idx="13311">
                  <c:v>1E-4</c:v>
                </c:pt>
                <c:pt idx="13312">
                  <c:v>1E-4</c:v>
                </c:pt>
                <c:pt idx="13313">
                  <c:v>1E-4</c:v>
                </c:pt>
                <c:pt idx="13314">
                  <c:v>1E-4</c:v>
                </c:pt>
                <c:pt idx="13315">
                  <c:v>1E-4</c:v>
                </c:pt>
                <c:pt idx="13316">
                  <c:v>1E-4</c:v>
                </c:pt>
                <c:pt idx="13317">
                  <c:v>1E-4</c:v>
                </c:pt>
                <c:pt idx="13318">
                  <c:v>1.0001</c:v>
                </c:pt>
                <c:pt idx="13319">
                  <c:v>1.0001</c:v>
                </c:pt>
                <c:pt idx="13320">
                  <c:v>1E-4</c:v>
                </c:pt>
                <c:pt idx="13321">
                  <c:v>1E-4</c:v>
                </c:pt>
                <c:pt idx="13322">
                  <c:v>1E-4</c:v>
                </c:pt>
                <c:pt idx="13323">
                  <c:v>1.0001</c:v>
                </c:pt>
                <c:pt idx="13324">
                  <c:v>1E-4</c:v>
                </c:pt>
                <c:pt idx="13325">
                  <c:v>1E-4</c:v>
                </c:pt>
                <c:pt idx="13326">
                  <c:v>1E-4</c:v>
                </c:pt>
                <c:pt idx="13327">
                  <c:v>1E-4</c:v>
                </c:pt>
                <c:pt idx="13328">
                  <c:v>1E-4</c:v>
                </c:pt>
                <c:pt idx="13329">
                  <c:v>1.0001</c:v>
                </c:pt>
                <c:pt idx="13330">
                  <c:v>1E-4</c:v>
                </c:pt>
                <c:pt idx="13331">
                  <c:v>1E-4</c:v>
                </c:pt>
                <c:pt idx="13332">
                  <c:v>1E-4</c:v>
                </c:pt>
                <c:pt idx="13333">
                  <c:v>1.0001</c:v>
                </c:pt>
                <c:pt idx="13334">
                  <c:v>1.0001</c:v>
                </c:pt>
                <c:pt idx="13335">
                  <c:v>1.0001</c:v>
                </c:pt>
                <c:pt idx="13336">
                  <c:v>1E-4</c:v>
                </c:pt>
                <c:pt idx="13337">
                  <c:v>1E-4</c:v>
                </c:pt>
                <c:pt idx="13338">
                  <c:v>1E-4</c:v>
                </c:pt>
                <c:pt idx="13339">
                  <c:v>1.0001</c:v>
                </c:pt>
                <c:pt idx="13340">
                  <c:v>1E-4</c:v>
                </c:pt>
                <c:pt idx="13341">
                  <c:v>1.0001</c:v>
                </c:pt>
                <c:pt idx="13342">
                  <c:v>1E-4</c:v>
                </c:pt>
                <c:pt idx="13343">
                  <c:v>1E-4</c:v>
                </c:pt>
                <c:pt idx="13344">
                  <c:v>1E-4</c:v>
                </c:pt>
                <c:pt idx="13345">
                  <c:v>1.0001</c:v>
                </c:pt>
                <c:pt idx="13346">
                  <c:v>1E-4</c:v>
                </c:pt>
                <c:pt idx="13347">
                  <c:v>1E-4</c:v>
                </c:pt>
                <c:pt idx="13348">
                  <c:v>1E-4</c:v>
                </c:pt>
                <c:pt idx="13349">
                  <c:v>1E-4</c:v>
                </c:pt>
                <c:pt idx="13350">
                  <c:v>1E-4</c:v>
                </c:pt>
                <c:pt idx="13351">
                  <c:v>1E-4</c:v>
                </c:pt>
                <c:pt idx="13352">
                  <c:v>1E-4</c:v>
                </c:pt>
                <c:pt idx="13353">
                  <c:v>1E-4</c:v>
                </c:pt>
                <c:pt idx="13354">
                  <c:v>1E-4</c:v>
                </c:pt>
                <c:pt idx="13355">
                  <c:v>1E-4</c:v>
                </c:pt>
                <c:pt idx="13356">
                  <c:v>1E-4</c:v>
                </c:pt>
                <c:pt idx="13357">
                  <c:v>1E-4</c:v>
                </c:pt>
                <c:pt idx="13358">
                  <c:v>1E-4</c:v>
                </c:pt>
                <c:pt idx="13359">
                  <c:v>2.0001000000000002</c:v>
                </c:pt>
                <c:pt idx="13360">
                  <c:v>1.0001</c:v>
                </c:pt>
                <c:pt idx="13361">
                  <c:v>2.0001000000000002</c:v>
                </c:pt>
                <c:pt idx="13362">
                  <c:v>1E-4</c:v>
                </c:pt>
                <c:pt idx="13363">
                  <c:v>1E-4</c:v>
                </c:pt>
                <c:pt idx="13364">
                  <c:v>1E-4</c:v>
                </c:pt>
                <c:pt idx="13365">
                  <c:v>1E-4</c:v>
                </c:pt>
                <c:pt idx="13366">
                  <c:v>1.0001</c:v>
                </c:pt>
                <c:pt idx="13367">
                  <c:v>1.0001</c:v>
                </c:pt>
                <c:pt idx="13368">
                  <c:v>1E-4</c:v>
                </c:pt>
                <c:pt idx="13369">
                  <c:v>2.0001000000000002</c:v>
                </c:pt>
                <c:pt idx="13370">
                  <c:v>1E-4</c:v>
                </c:pt>
                <c:pt idx="13371">
                  <c:v>3.0001000000000002</c:v>
                </c:pt>
                <c:pt idx="13372">
                  <c:v>2.0001000000000002</c:v>
                </c:pt>
                <c:pt idx="13373">
                  <c:v>1.0001</c:v>
                </c:pt>
                <c:pt idx="13374">
                  <c:v>1E-4</c:v>
                </c:pt>
                <c:pt idx="13375">
                  <c:v>1E-4</c:v>
                </c:pt>
                <c:pt idx="13376">
                  <c:v>1E-4</c:v>
                </c:pt>
                <c:pt idx="13377">
                  <c:v>1.0001</c:v>
                </c:pt>
                <c:pt idx="13378">
                  <c:v>1E-4</c:v>
                </c:pt>
                <c:pt idx="13379">
                  <c:v>1E-4</c:v>
                </c:pt>
                <c:pt idx="13380">
                  <c:v>1E-4</c:v>
                </c:pt>
                <c:pt idx="13381">
                  <c:v>1E-4</c:v>
                </c:pt>
                <c:pt idx="13382">
                  <c:v>1E-4</c:v>
                </c:pt>
                <c:pt idx="13383">
                  <c:v>1E-4</c:v>
                </c:pt>
                <c:pt idx="13384">
                  <c:v>1E-4</c:v>
                </c:pt>
                <c:pt idx="13385">
                  <c:v>1E-4</c:v>
                </c:pt>
                <c:pt idx="13386">
                  <c:v>1E-4</c:v>
                </c:pt>
                <c:pt idx="13387">
                  <c:v>1E-4</c:v>
                </c:pt>
                <c:pt idx="13388">
                  <c:v>1E-4</c:v>
                </c:pt>
                <c:pt idx="13389">
                  <c:v>1E-4</c:v>
                </c:pt>
                <c:pt idx="13390">
                  <c:v>1E-4</c:v>
                </c:pt>
                <c:pt idx="13391">
                  <c:v>1E-4</c:v>
                </c:pt>
                <c:pt idx="13392">
                  <c:v>3.0001000000000002</c:v>
                </c:pt>
                <c:pt idx="13393">
                  <c:v>1.0001</c:v>
                </c:pt>
                <c:pt idx="13394">
                  <c:v>1E-4</c:v>
                </c:pt>
                <c:pt idx="13395">
                  <c:v>1E-4</c:v>
                </c:pt>
                <c:pt idx="13396">
                  <c:v>1.0001</c:v>
                </c:pt>
                <c:pt idx="13397">
                  <c:v>1E-4</c:v>
                </c:pt>
                <c:pt idx="13398">
                  <c:v>1E-4</c:v>
                </c:pt>
                <c:pt idx="13399">
                  <c:v>1E-4</c:v>
                </c:pt>
                <c:pt idx="13400">
                  <c:v>1.0001</c:v>
                </c:pt>
                <c:pt idx="13401">
                  <c:v>2.0001000000000002</c:v>
                </c:pt>
                <c:pt idx="13402">
                  <c:v>1E-4</c:v>
                </c:pt>
                <c:pt idx="13403">
                  <c:v>1.0001</c:v>
                </c:pt>
                <c:pt idx="13404">
                  <c:v>1E-4</c:v>
                </c:pt>
                <c:pt idx="13405">
                  <c:v>1E-4</c:v>
                </c:pt>
                <c:pt idx="13406">
                  <c:v>1.0001</c:v>
                </c:pt>
                <c:pt idx="13407">
                  <c:v>1E-4</c:v>
                </c:pt>
                <c:pt idx="13408">
                  <c:v>1E-4</c:v>
                </c:pt>
                <c:pt idx="13409">
                  <c:v>1.0001</c:v>
                </c:pt>
                <c:pt idx="13410">
                  <c:v>1E-4</c:v>
                </c:pt>
                <c:pt idx="13411">
                  <c:v>1E-4</c:v>
                </c:pt>
                <c:pt idx="13412">
                  <c:v>1E-4</c:v>
                </c:pt>
                <c:pt idx="13413">
                  <c:v>1E-4</c:v>
                </c:pt>
                <c:pt idx="13414">
                  <c:v>1E-4</c:v>
                </c:pt>
                <c:pt idx="13415">
                  <c:v>1E-4</c:v>
                </c:pt>
                <c:pt idx="13416">
                  <c:v>1E-4</c:v>
                </c:pt>
                <c:pt idx="13417">
                  <c:v>1E-4</c:v>
                </c:pt>
                <c:pt idx="13418">
                  <c:v>1.0001</c:v>
                </c:pt>
                <c:pt idx="13419">
                  <c:v>1E-4</c:v>
                </c:pt>
                <c:pt idx="13420">
                  <c:v>1.0001</c:v>
                </c:pt>
                <c:pt idx="13421">
                  <c:v>1.0001</c:v>
                </c:pt>
                <c:pt idx="13422">
                  <c:v>1.0001</c:v>
                </c:pt>
                <c:pt idx="13423">
                  <c:v>1E-4</c:v>
                </c:pt>
                <c:pt idx="13424">
                  <c:v>1E-4</c:v>
                </c:pt>
                <c:pt idx="13425">
                  <c:v>1E-4</c:v>
                </c:pt>
                <c:pt idx="13426">
                  <c:v>1.0001</c:v>
                </c:pt>
                <c:pt idx="13427">
                  <c:v>1E-4</c:v>
                </c:pt>
                <c:pt idx="13428">
                  <c:v>1E-4</c:v>
                </c:pt>
                <c:pt idx="13429">
                  <c:v>1E-4</c:v>
                </c:pt>
                <c:pt idx="13430">
                  <c:v>1E-4</c:v>
                </c:pt>
                <c:pt idx="13431">
                  <c:v>3.0001000000000002</c:v>
                </c:pt>
                <c:pt idx="13432">
                  <c:v>1E-4</c:v>
                </c:pt>
                <c:pt idx="13433">
                  <c:v>1.0001</c:v>
                </c:pt>
                <c:pt idx="13434">
                  <c:v>1E-4</c:v>
                </c:pt>
                <c:pt idx="13435">
                  <c:v>1E-4</c:v>
                </c:pt>
                <c:pt idx="13436">
                  <c:v>1E-4</c:v>
                </c:pt>
                <c:pt idx="13437">
                  <c:v>1E-4</c:v>
                </c:pt>
                <c:pt idx="13438">
                  <c:v>1E-4</c:v>
                </c:pt>
                <c:pt idx="13439">
                  <c:v>1E-4</c:v>
                </c:pt>
                <c:pt idx="13440">
                  <c:v>1E-4</c:v>
                </c:pt>
                <c:pt idx="13441">
                  <c:v>1E-4</c:v>
                </c:pt>
                <c:pt idx="13442">
                  <c:v>1E-4</c:v>
                </c:pt>
                <c:pt idx="13443">
                  <c:v>1E-4</c:v>
                </c:pt>
                <c:pt idx="13444">
                  <c:v>1.0001</c:v>
                </c:pt>
                <c:pt idx="13445">
                  <c:v>1E-4</c:v>
                </c:pt>
                <c:pt idx="13446">
                  <c:v>1E-4</c:v>
                </c:pt>
                <c:pt idx="13447">
                  <c:v>1.0001</c:v>
                </c:pt>
                <c:pt idx="13448">
                  <c:v>1E-4</c:v>
                </c:pt>
                <c:pt idx="13449">
                  <c:v>2.0001000000000002</c:v>
                </c:pt>
                <c:pt idx="13450">
                  <c:v>1E-4</c:v>
                </c:pt>
                <c:pt idx="13451">
                  <c:v>2.0001000000000002</c:v>
                </c:pt>
                <c:pt idx="13452">
                  <c:v>1E-4</c:v>
                </c:pt>
                <c:pt idx="13453">
                  <c:v>1E-4</c:v>
                </c:pt>
                <c:pt idx="13454">
                  <c:v>1E-4</c:v>
                </c:pt>
                <c:pt idx="13455">
                  <c:v>1E-4</c:v>
                </c:pt>
                <c:pt idx="13456">
                  <c:v>1.0001</c:v>
                </c:pt>
                <c:pt idx="13457">
                  <c:v>1E-4</c:v>
                </c:pt>
                <c:pt idx="13458">
                  <c:v>1E-4</c:v>
                </c:pt>
                <c:pt idx="13459">
                  <c:v>1.0001</c:v>
                </c:pt>
                <c:pt idx="13460">
                  <c:v>1E-4</c:v>
                </c:pt>
                <c:pt idx="13461">
                  <c:v>1E-4</c:v>
                </c:pt>
                <c:pt idx="13462">
                  <c:v>1E-4</c:v>
                </c:pt>
                <c:pt idx="13463">
                  <c:v>1.0001</c:v>
                </c:pt>
                <c:pt idx="13464">
                  <c:v>1.0001</c:v>
                </c:pt>
                <c:pt idx="13465">
                  <c:v>1E-4</c:v>
                </c:pt>
                <c:pt idx="13466">
                  <c:v>1.0001</c:v>
                </c:pt>
                <c:pt idx="13467">
                  <c:v>1E-4</c:v>
                </c:pt>
                <c:pt idx="13468">
                  <c:v>1E-4</c:v>
                </c:pt>
                <c:pt idx="13469">
                  <c:v>1E-4</c:v>
                </c:pt>
                <c:pt idx="13470">
                  <c:v>1.0001</c:v>
                </c:pt>
                <c:pt idx="13471">
                  <c:v>1E-4</c:v>
                </c:pt>
                <c:pt idx="13472">
                  <c:v>1.0001</c:v>
                </c:pt>
                <c:pt idx="13473">
                  <c:v>1E-4</c:v>
                </c:pt>
                <c:pt idx="13474">
                  <c:v>1.0001</c:v>
                </c:pt>
                <c:pt idx="13475">
                  <c:v>1.0001</c:v>
                </c:pt>
                <c:pt idx="13476">
                  <c:v>1E-4</c:v>
                </c:pt>
                <c:pt idx="13477">
                  <c:v>1E-4</c:v>
                </c:pt>
                <c:pt idx="13478">
                  <c:v>1.0001</c:v>
                </c:pt>
                <c:pt idx="13479">
                  <c:v>1.0001</c:v>
                </c:pt>
                <c:pt idx="13480">
                  <c:v>1E-4</c:v>
                </c:pt>
                <c:pt idx="13481">
                  <c:v>1.0001</c:v>
                </c:pt>
                <c:pt idx="13482">
                  <c:v>1E-4</c:v>
                </c:pt>
                <c:pt idx="13483">
                  <c:v>1.0001</c:v>
                </c:pt>
                <c:pt idx="13484">
                  <c:v>1.0001</c:v>
                </c:pt>
                <c:pt idx="13485">
                  <c:v>2.0001000000000002</c:v>
                </c:pt>
                <c:pt idx="13486">
                  <c:v>1.0001</c:v>
                </c:pt>
                <c:pt idx="13487">
                  <c:v>4.0000999999999998</c:v>
                </c:pt>
                <c:pt idx="13488">
                  <c:v>1E-4</c:v>
                </c:pt>
                <c:pt idx="13489">
                  <c:v>1.0001</c:v>
                </c:pt>
                <c:pt idx="13490">
                  <c:v>1E-4</c:v>
                </c:pt>
                <c:pt idx="13491">
                  <c:v>1E-4</c:v>
                </c:pt>
                <c:pt idx="13492">
                  <c:v>1E-4</c:v>
                </c:pt>
                <c:pt idx="13493">
                  <c:v>1.0001</c:v>
                </c:pt>
                <c:pt idx="13494">
                  <c:v>1E-4</c:v>
                </c:pt>
                <c:pt idx="13495">
                  <c:v>1E-4</c:v>
                </c:pt>
                <c:pt idx="13496">
                  <c:v>2.0001000000000002</c:v>
                </c:pt>
                <c:pt idx="13497">
                  <c:v>1E-4</c:v>
                </c:pt>
                <c:pt idx="13498">
                  <c:v>1.0001</c:v>
                </c:pt>
                <c:pt idx="13499">
                  <c:v>1.0001</c:v>
                </c:pt>
                <c:pt idx="13500">
                  <c:v>1E-4</c:v>
                </c:pt>
                <c:pt idx="13501">
                  <c:v>1E-4</c:v>
                </c:pt>
                <c:pt idx="13502">
                  <c:v>1E-4</c:v>
                </c:pt>
                <c:pt idx="13503">
                  <c:v>2.0001000000000002</c:v>
                </c:pt>
                <c:pt idx="13504">
                  <c:v>1.0001</c:v>
                </c:pt>
                <c:pt idx="13505">
                  <c:v>1.0001</c:v>
                </c:pt>
                <c:pt idx="13506">
                  <c:v>1E-4</c:v>
                </c:pt>
                <c:pt idx="13507">
                  <c:v>1E-4</c:v>
                </c:pt>
                <c:pt idx="13508">
                  <c:v>1.0001</c:v>
                </c:pt>
                <c:pt idx="13509">
                  <c:v>1E-4</c:v>
                </c:pt>
                <c:pt idx="13510">
                  <c:v>1E-4</c:v>
                </c:pt>
                <c:pt idx="13511">
                  <c:v>1E-4</c:v>
                </c:pt>
                <c:pt idx="13512">
                  <c:v>2.0001000000000002</c:v>
                </c:pt>
                <c:pt idx="13513">
                  <c:v>1.0001</c:v>
                </c:pt>
                <c:pt idx="13514">
                  <c:v>1.0001</c:v>
                </c:pt>
                <c:pt idx="13515">
                  <c:v>4.0000999999999998</c:v>
                </c:pt>
                <c:pt idx="13516">
                  <c:v>3.0001000000000002</c:v>
                </c:pt>
                <c:pt idx="13517">
                  <c:v>5.0000999999999998</c:v>
                </c:pt>
                <c:pt idx="13518">
                  <c:v>6.0000999999999998</c:v>
                </c:pt>
                <c:pt idx="13519">
                  <c:v>1.0001</c:v>
                </c:pt>
                <c:pt idx="13520">
                  <c:v>1.0001</c:v>
                </c:pt>
                <c:pt idx="13521">
                  <c:v>1.0001</c:v>
                </c:pt>
                <c:pt idx="13522">
                  <c:v>1E-4</c:v>
                </c:pt>
                <c:pt idx="13523">
                  <c:v>1E-4</c:v>
                </c:pt>
                <c:pt idx="13524">
                  <c:v>1E-4</c:v>
                </c:pt>
                <c:pt idx="13525">
                  <c:v>1E-4</c:v>
                </c:pt>
                <c:pt idx="13526">
                  <c:v>1E-4</c:v>
                </c:pt>
                <c:pt idx="13527">
                  <c:v>1E-4</c:v>
                </c:pt>
                <c:pt idx="13528">
                  <c:v>1E-4</c:v>
                </c:pt>
                <c:pt idx="13529">
                  <c:v>1E-4</c:v>
                </c:pt>
                <c:pt idx="13530">
                  <c:v>1E-4</c:v>
                </c:pt>
                <c:pt idx="13531">
                  <c:v>1E-4</c:v>
                </c:pt>
                <c:pt idx="13532">
                  <c:v>1E-4</c:v>
                </c:pt>
                <c:pt idx="13533">
                  <c:v>1E-4</c:v>
                </c:pt>
                <c:pt idx="13534">
                  <c:v>1E-4</c:v>
                </c:pt>
                <c:pt idx="13535">
                  <c:v>1E-4</c:v>
                </c:pt>
                <c:pt idx="13536">
                  <c:v>1E-4</c:v>
                </c:pt>
                <c:pt idx="13537">
                  <c:v>1E-4</c:v>
                </c:pt>
                <c:pt idx="13538">
                  <c:v>1E-4</c:v>
                </c:pt>
                <c:pt idx="13539">
                  <c:v>1E-4</c:v>
                </c:pt>
                <c:pt idx="13540">
                  <c:v>1E-4</c:v>
                </c:pt>
                <c:pt idx="13541">
                  <c:v>3.0001000000000002</c:v>
                </c:pt>
                <c:pt idx="13542">
                  <c:v>1E-4</c:v>
                </c:pt>
                <c:pt idx="13543">
                  <c:v>1E-4</c:v>
                </c:pt>
                <c:pt idx="13544">
                  <c:v>1E-4</c:v>
                </c:pt>
                <c:pt idx="13545">
                  <c:v>1.0001</c:v>
                </c:pt>
                <c:pt idx="13546">
                  <c:v>4.0000999999999998</c:v>
                </c:pt>
                <c:pt idx="13547">
                  <c:v>17.0001</c:v>
                </c:pt>
                <c:pt idx="13548">
                  <c:v>9.0000999999999998</c:v>
                </c:pt>
                <c:pt idx="13549">
                  <c:v>8.0000999999999998</c:v>
                </c:pt>
                <c:pt idx="13550">
                  <c:v>5.0000999999999998</c:v>
                </c:pt>
                <c:pt idx="13551">
                  <c:v>1.0001</c:v>
                </c:pt>
                <c:pt idx="13552">
                  <c:v>1.0001</c:v>
                </c:pt>
                <c:pt idx="13553">
                  <c:v>1E-4</c:v>
                </c:pt>
                <c:pt idx="13554">
                  <c:v>1.0001</c:v>
                </c:pt>
                <c:pt idx="13555">
                  <c:v>1E-4</c:v>
                </c:pt>
                <c:pt idx="13556">
                  <c:v>1E-4</c:v>
                </c:pt>
                <c:pt idx="13557">
                  <c:v>1.0001</c:v>
                </c:pt>
                <c:pt idx="13558">
                  <c:v>1E-4</c:v>
                </c:pt>
                <c:pt idx="13559">
                  <c:v>1E-4</c:v>
                </c:pt>
                <c:pt idx="13560">
                  <c:v>1E-4</c:v>
                </c:pt>
                <c:pt idx="13561">
                  <c:v>1E-4</c:v>
                </c:pt>
                <c:pt idx="13562">
                  <c:v>1.0001</c:v>
                </c:pt>
                <c:pt idx="13563">
                  <c:v>1E-4</c:v>
                </c:pt>
                <c:pt idx="13564">
                  <c:v>1.0001</c:v>
                </c:pt>
                <c:pt idx="13565">
                  <c:v>1.0001</c:v>
                </c:pt>
                <c:pt idx="13566">
                  <c:v>1E-4</c:v>
                </c:pt>
                <c:pt idx="13567">
                  <c:v>1E-4</c:v>
                </c:pt>
                <c:pt idx="13568">
                  <c:v>1E-4</c:v>
                </c:pt>
                <c:pt idx="13569">
                  <c:v>1E-4</c:v>
                </c:pt>
                <c:pt idx="13570">
                  <c:v>1E-4</c:v>
                </c:pt>
                <c:pt idx="13571">
                  <c:v>1E-4</c:v>
                </c:pt>
                <c:pt idx="13572">
                  <c:v>1E-4</c:v>
                </c:pt>
                <c:pt idx="13573">
                  <c:v>1E-4</c:v>
                </c:pt>
                <c:pt idx="13574">
                  <c:v>1E-4</c:v>
                </c:pt>
                <c:pt idx="13575">
                  <c:v>1E-4</c:v>
                </c:pt>
                <c:pt idx="13576">
                  <c:v>1.0001</c:v>
                </c:pt>
                <c:pt idx="13577">
                  <c:v>1.0001</c:v>
                </c:pt>
                <c:pt idx="13578">
                  <c:v>4.0000999999999998</c:v>
                </c:pt>
                <c:pt idx="13579">
                  <c:v>1E-4</c:v>
                </c:pt>
                <c:pt idx="13580">
                  <c:v>2.0001000000000002</c:v>
                </c:pt>
                <c:pt idx="13581">
                  <c:v>1E-4</c:v>
                </c:pt>
                <c:pt idx="13582">
                  <c:v>1E-4</c:v>
                </c:pt>
                <c:pt idx="13583">
                  <c:v>1E-4</c:v>
                </c:pt>
                <c:pt idx="13584">
                  <c:v>1E-4</c:v>
                </c:pt>
                <c:pt idx="13585">
                  <c:v>1E-4</c:v>
                </c:pt>
                <c:pt idx="13586">
                  <c:v>1.0001</c:v>
                </c:pt>
                <c:pt idx="13587">
                  <c:v>1E-4</c:v>
                </c:pt>
                <c:pt idx="13588">
                  <c:v>1E-4</c:v>
                </c:pt>
                <c:pt idx="13589">
                  <c:v>1E-4</c:v>
                </c:pt>
                <c:pt idx="13590">
                  <c:v>1E-4</c:v>
                </c:pt>
                <c:pt idx="13591">
                  <c:v>1E-4</c:v>
                </c:pt>
                <c:pt idx="13592">
                  <c:v>2.0001000000000002</c:v>
                </c:pt>
                <c:pt idx="13593">
                  <c:v>1E-4</c:v>
                </c:pt>
                <c:pt idx="13594">
                  <c:v>1E-4</c:v>
                </c:pt>
                <c:pt idx="13595">
                  <c:v>1E-4</c:v>
                </c:pt>
                <c:pt idx="13596">
                  <c:v>1.0001</c:v>
                </c:pt>
                <c:pt idx="13597">
                  <c:v>1E-4</c:v>
                </c:pt>
                <c:pt idx="13598">
                  <c:v>1E-4</c:v>
                </c:pt>
                <c:pt idx="13599">
                  <c:v>1.0001</c:v>
                </c:pt>
                <c:pt idx="13600">
                  <c:v>1.0001</c:v>
                </c:pt>
                <c:pt idx="13601">
                  <c:v>1.0001</c:v>
                </c:pt>
                <c:pt idx="13602">
                  <c:v>1E-4</c:v>
                </c:pt>
                <c:pt idx="13603">
                  <c:v>1E-4</c:v>
                </c:pt>
                <c:pt idx="13604">
                  <c:v>1.0001</c:v>
                </c:pt>
                <c:pt idx="13605">
                  <c:v>1E-4</c:v>
                </c:pt>
                <c:pt idx="13606">
                  <c:v>1.0001</c:v>
                </c:pt>
                <c:pt idx="13607">
                  <c:v>1E-4</c:v>
                </c:pt>
                <c:pt idx="13608">
                  <c:v>1.0001</c:v>
                </c:pt>
                <c:pt idx="13609">
                  <c:v>1.0001</c:v>
                </c:pt>
                <c:pt idx="13610">
                  <c:v>1.0001</c:v>
                </c:pt>
                <c:pt idx="13611">
                  <c:v>1E-4</c:v>
                </c:pt>
                <c:pt idx="13612">
                  <c:v>1E-4</c:v>
                </c:pt>
                <c:pt idx="13613">
                  <c:v>1.0001</c:v>
                </c:pt>
                <c:pt idx="13614">
                  <c:v>1E-4</c:v>
                </c:pt>
                <c:pt idx="13615">
                  <c:v>1E-4</c:v>
                </c:pt>
                <c:pt idx="13616">
                  <c:v>1E-4</c:v>
                </c:pt>
                <c:pt idx="13617">
                  <c:v>1E-4</c:v>
                </c:pt>
                <c:pt idx="13618">
                  <c:v>1.0001</c:v>
                </c:pt>
                <c:pt idx="13619">
                  <c:v>1.0001</c:v>
                </c:pt>
                <c:pt idx="13620">
                  <c:v>1.0001</c:v>
                </c:pt>
                <c:pt idx="13621">
                  <c:v>1.0001</c:v>
                </c:pt>
                <c:pt idx="13622">
                  <c:v>1E-4</c:v>
                </c:pt>
                <c:pt idx="13623">
                  <c:v>1E-4</c:v>
                </c:pt>
                <c:pt idx="13624">
                  <c:v>1.0001</c:v>
                </c:pt>
                <c:pt idx="13625">
                  <c:v>1E-4</c:v>
                </c:pt>
                <c:pt idx="13626">
                  <c:v>1E-4</c:v>
                </c:pt>
                <c:pt idx="13627">
                  <c:v>1E-4</c:v>
                </c:pt>
                <c:pt idx="13628">
                  <c:v>1E-4</c:v>
                </c:pt>
                <c:pt idx="13629">
                  <c:v>1E-4</c:v>
                </c:pt>
                <c:pt idx="13630">
                  <c:v>1E-4</c:v>
                </c:pt>
                <c:pt idx="13631">
                  <c:v>1E-4</c:v>
                </c:pt>
                <c:pt idx="13632">
                  <c:v>1E-4</c:v>
                </c:pt>
                <c:pt idx="13633">
                  <c:v>1E-4</c:v>
                </c:pt>
                <c:pt idx="13634">
                  <c:v>1E-4</c:v>
                </c:pt>
                <c:pt idx="13635">
                  <c:v>1E-4</c:v>
                </c:pt>
                <c:pt idx="13636">
                  <c:v>1E-4</c:v>
                </c:pt>
                <c:pt idx="13637">
                  <c:v>1E-4</c:v>
                </c:pt>
                <c:pt idx="13638">
                  <c:v>1.0001</c:v>
                </c:pt>
                <c:pt idx="13639">
                  <c:v>1.0001</c:v>
                </c:pt>
                <c:pt idx="13640">
                  <c:v>1E-4</c:v>
                </c:pt>
                <c:pt idx="13641">
                  <c:v>1E-4</c:v>
                </c:pt>
                <c:pt idx="13642">
                  <c:v>1.0001</c:v>
                </c:pt>
                <c:pt idx="13643">
                  <c:v>1E-4</c:v>
                </c:pt>
                <c:pt idx="13644">
                  <c:v>1.0001</c:v>
                </c:pt>
                <c:pt idx="13645">
                  <c:v>1.0001</c:v>
                </c:pt>
                <c:pt idx="13646">
                  <c:v>1E-4</c:v>
                </c:pt>
                <c:pt idx="13647">
                  <c:v>1E-4</c:v>
                </c:pt>
                <c:pt idx="13648">
                  <c:v>1E-4</c:v>
                </c:pt>
                <c:pt idx="13649">
                  <c:v>1E-4</c:v>
                </c:pt>
                <c:pt idx="13650">
                  <c:v>1E-4</c:v>
                </c:pt>
                <c:pt idx="13651">
                  <c:v>1E-4</c:v>
                </c:pt>
                <c:pt idx="13652">
                  <c:v>1E-4</c:v>
                </c:pt>
                <c:pt idx="13653">
                  <c:v>1E-4</c:v>
                </c:pt>
                <c:pt idx="13654">
                  <c:v>1E-4</c:v>
                </c:pt>
                <c:pt idx="13655">
                  <c:v>1.0001</c:v>
                </c:pt>
                <c:pt idx="13656">
                  <c:v>1E-4</c:v>
                </c:pt>
                <c:pt idx="13657">
                  <c:v>1E-4</c:v>
                </c:pt>
                <c:pt idx="13658">
                  <c:v>1E-4</c:v>
                </c:pt>
                <c:pt idx="13659">
                  <c:v>1E-4</c:v>
                </c:pt>
                <c:pt idx="13660">
                  <c:v>1E-4</c:v>
                </c:pt>
                <c:pt idx="13661">
                  <c:v>1.0001</c:v>
                </c:pt>
                <c:pt idx="13662">
                  <c:v>1E-4</c:v>
                </c:pt>
                <c:pt idx="13663">
                  <c:v>1.0001</c:v>
                </c:pt>
                <c:pt idx="13664">
                  <c:v>1.0001</c:v>
                </c:pt>
                <c:pt idx="13665">
                  <c:v>1E-4</c:v>
                </c:pt>
                <c:pt idx="13666">
                  <c:v>1E-4</c:v>
                </c:pt>
                <c:pt idx="13667">
                  <c:v>1.0001</c:v>
                </c:pt>
                <c:pt idx="13668">
                  <c:v>1E-4</c:v>
                </c:pt>
                <c:pt idx="13669">
                  <c:v>1E-4</c:v>
                </c:pt>
                <c:pt idx="13670">
                  <c:v>1.0001</c:v>
                </c:pt>
                <c:pt idx="13671">
                  <c:v>1E-4</c:v>
                </c:pt>
                <c:pt idx="13672">
                  <c:v>1E-4</c:v>
                </c:pt>
                <c:pt idx="13673">
                  <c:v>1E-4</c:v>
                </c:pt>
                <c:pt idx="13674">
                  <c:v>2.0001000000000002</c:v>
                </c:pt>
                <c:pt idx="13675">
                  <c:v>1E-4</c:v>
                </c:pt>
                <c:pt idx="13676">
                  <c:v>1E-4</c:v>
                </c:pt>
                <c:pt idx="13677">
                  <c:v>1E-4</c:v>
                </c:pt>
                <c:pt idx="13678">
                  <c:v>1E-4</c:v>
                </c:pt>
                <c:pt idx="13679">
                  <c:v>1E-4</c:v>
                </c:pt>
                <c:pt idx="13680">
                  <c:v>1E-4</c:v>
                </c:pt>
                <c:pt idx="13681">
                  <c:v>1E-4</c:v>
                </c:pt>
                <c:pt idx="13682">
                  <c:v>1E-4</c:v>
                </c:pt>
                <c:pt idx="13683">
                  <c:v>1E-4</c:v>
                </c:pt>
                <c:pt idx="13684">
                  <c:v>1E-4</c:v>
                </c:pt>
                <c:pt idx="13685">
                  <c:v>1E-4</c:v>
                </c:pt>
                <c:pt idx="13686">
                  <c:v>1E-4</c:v>
                </c:pt>
                <c:pt idx="13687">
                  <c:v>1E-4</c:v>
                </c:pt>
                <c:pt idx="13688">
                  <c:v>1E-4</c:v>
                </c:pt>
                <c:pt idx="13689">
                  <c:v>1E-4</c:v>
                </c:pt>
                <c:pt idx="13690">
                  <c:v>1E-4</c:v>
                </c:pt>
                <c:pt idx="13691">
                  <c:v>1E-4</c:v>
                </c:pt>
                <c:pt idx="13692">
                  <c:v>1E-4</c:v>
                </c:pt>
                <c:pt idx="13693">
                  <c:v>1E-4</c:v>
                </c:pt>
                <c:pt idx="13694">
                  <c:v>1E-4</c:v>
                </c:pt>
                <c:pt idx="13695">
                  <c:v>1E-4</c:v>
                </c:pt>
                <c:pt idx="13696">
                  <c:v>1.0001</c:v>
                </c:pt>
                <c:pt idx="13697">
                  <c:v>1E-4</c:v>
                </c:pt>
                <c:pt idx="13698">
                  <c:v>1.0001</c:v>
                </c:pt>
                <c:pt idx="13699">
                  <c:v>2.0001000000000002</c:v>
                </c:pt>
                <c:pt idx="13700">
                  <c:v>1.0001</c:v>
                </c:pt>
                <c:pt idx="13701">
                  <c:v>1.0001</c:v>
                </c:pt>
                <c:pt idx="13702">
                  <c:v>1.0001</c:v>
                </c:pt>
                <c:pt idx="13703">
                  <c:v>1E-4</c:v>
                </c:pt>
                <c:pt idx="13704">
                  <c:v>1E-4</c:v>
                </c:pt>
                <c:pt idx="13705">
                  <c:v>1E-4</c:v>
                </c:pt>
                <c:pt idx="13706">
                  <c:v>1.0001</c:v>
                </c:pt>
                <c:pt idx="13707">
                  <c:v>1E-4</c:v>
                </c:pt>
                <c:pt idx="13708">
                  <c:v>1E-4</c:v>
                </c:pt>
                <c:pt idx="13709">
                  <c:v>1E-4</c:v>
                </c:pt>
                <c:pt idx="13710">
                  <c:v>1E-4</c:v>
                </c:pt>
                <c:pt idx="13711">
                  <c:v>1E-4</c:v>
                </c:pt>
                <c:pt idx="13712">
                  <c:v>1E-4</c:v>
                </c:pt>
                <c:pt idx="13713">
                  <c:v>1E-4</c:v>
                </c:pt>
                <c:pt idx="13714">
                  <c:v>1E-4</c:v>
                </c:pt>
                <c:pt idx="13715">
                  <c:v>1E-4</c:v>
                </c:pt>
                <c:pt idx="13716">
                  <c:v>1E-4</c:v>
                </c:pt>
                <c:pt idx="13717">
                  <c:v>1.0001</c:v>
                </c:pt>
                <c:pt idx="13718">
                  <c:v>1E-4</c:v>
                </c:pt>
                <c:pt idx="13719">
                  <c:v>1E-4</c:v>
                </c:pt>
                <c:pt idx="13720">
                  <c:v>1E-4</c:v>
                </c:pt>
                <c:pt idx="13721">
                  <c:v>1E-4</c:v>
                </c:pt>
                <c:pt idx="13722">
                  <c:v>1E-4</c:v>
                </c:pt>
                <c:pt idx="13723">
                  <c:v>1E-4</c:v>
                </c:pt>
                <c:pt idx="13724">
                  <c:v>1E-4</c:v>
                </c:pt>
                <c:pt idx="13725">
                  <c:v>1E-4</c:v>
                </c:pt>
                <c:pt idx="13726">
                  <c:v>1E-4</c:v>
                </c:pt>
                <c:pt idx="13727">
                  <c:v>1.0001</c:v>
                </c:pt>
                <c:pt idx="13728">
                  <c:v>1E-4</c:v>
                </c:pt>
                <c:pt idx="13729">
                  <c:v>1.0001</c:v>
                </c:pt>
                <c:pt idx="13730">
                  <c:v>3.0001000000000002</c:v>
                </c:pt>
                <c:pt idx="13731">
                  <c:v>1.0001</c:v>
                </c:pt>
                <c:pt idx="13732">
                  <c:v>1E-4</c:v>
                </c:pt>
                <c:pt idx="13733">
                  <c:v>1E-4</c:v>
                </c:pt>
                <c:pt idx="13734">
                  <c:v>2.0001000000000002</c:v>
                </c:pt>
                <c:pt idx="13735">
                  <c:v>1E-4</c:v>
                </c:pt>
                <c:pt idx="13736">
                  <c:v>1E-4</c:v>
                </c:pt>
                <c:pt idx="13737">
                  <c:v>2.0001000000000002</c:v>
                </c:pt>
                <c:pt idx="13738">
                  <c:v>1E-4</c:v>
                </c:pt>
                <c:pt idx="13739">
                  <c:v>1E-4</c:v>
                </c:pt>
                <c:pt idx="13740">
                  <c:v>1.0001</c:v>
                </c:pt>
                <c:pt idx="13741">
                  <c:v>1.0001</c:v>
                </c:pt>
                <c:pt idx="13742">
                  <c:v>1E-4</c:v>
                </c:pt>
                <c:pt idx="13743">
                  <c:v>1.0001</c:v>
                </c:pt>
                <c:pt idx="13744">
                  <c:v>1E-4</c:v>
                </c:pt>
                <c:pt idx="13745">
                  <c:v>1E-4</c:v>
                </c:pt>
                <c:pt idx="13746">
                  <c:v>1.0001</c:v>
                </c:pt>
                <c:pt idx="13747">
                  <c:v>1E-4</c:v>
                </c:pt>
                <c:pt idx="13748">
                  <c:v>1.0001</c:v>
                </c:pt>
                <c:pt idx="13749">
                  <c:v>1E-4</c:v>
                </c:pt>
                <c:pt idx="13750">
                  <c:v>1E-4</c:v>
                </c:pt>
                <c:pt idx="13751">
                  <c:v>1E-4</c:v>
                </c:pt>
                <c:pt idx="13752">
                  <c:v>1E-4</c:v>
                </c:pt>
                <c:pt idx="13753">
                  <c:v>1.0001</c:v>
                </c:pt>
                <c:pt idx="13754">
                  <c:v>1.0001</c:v>
                </c:pt>
                <c:pt idx="13755">
                  <c:v>1E-4</c:v>
                </c:pt>
                <c:pt idx="13756">
                  <c:v>1.0001</c:v>
                </c:pt>
                <c:pt idx="13757">
                  <c:v>1E-4</c:v>
                </c:pt>
                <c:pt idx="13758">
                  <c:v>1.0001</c:v>
                </c:pt>
                <c:pt idx="13759">
                  <c:v>2.0001000000000002</c:v>
                </c:pt>
                <c:pt idx="13760">
                  <c:v>1E-4</c:v>
                </c:pt>
                <c:pt idx="13761">
                  <c:v>1.0001</c:v>
                </c:pt>
                <c:pt idx="13762">
                  <c:v>1E-4</c:v>
                </c:pt>
                <c:pt idx="13763">
                  <c:v>2.0001000000000002</c:v>
                </c:pt>
                <c:pt idx="13764">
                  <c:v>1.0001</c:v>
                </c:pt>
                <c:pt idx="13765">
                  <c:v>1E-4</c:v>
                </c:pt>
                <c:pt idx="13766">
                  <c:v>1E-4</c:v>
                </c:pt>
                <c:pt idx="13767">
                  <c:v>1E-4</c:v>
                </c:pt>
                <c:pt idx="13768">
                  <c:v>3.0001000000000002</c:v>
                </c:pt>
                <c:pt idx="13769">
                  <c:v>3.0001000000000002</c:v>
                </c:pt>
                <c:pt idx="13770">
                  <c:v>1.0001</c:v>
                </c:pt>
                <c:pt idx="13771">
                  <c:v>3.0001000000000002</c:v>
                </c:pt>
                <c:pt idx="13772">
                  <c:v>1E-4</c:v>
                </c:pt>
                <c:pt idx="13773">
                  <c:v>1E-4</c:v>
                </c:pt>
                <c:pt idx="13774">
                  <c:v>1E-4</c:v>
                </c:pt>
                <c:pt idx="13775">
                  <c:v>1E-4</c:v>
                </c:pt>
                <c:pt idx="13776">
                  <c:v>1E-4</c:v>
                </c:pt>
                <c:pt idx="13777">
                  <c:v>1E-4</c:v>
                </c:pt>
                <c:pt idx="13778">
                  <c:v>1E-4</c:v>
                </c:pt>
                <c:pt idx="13779">
                  <c:v>1E-4</c:v>
                </c:pt>
                <c:pt idx="13780">
                  <c:v>1E-4</c:v>
                </c:pt>
                <c:pt idx="13781">
                  <c:v>1E-4</c:v>
                </c:pt>
                <c:pt idx="13782">
                  <c:v>2.0001000000000002</c:v>
                </c:pt>
                <c:pt idx="13783">
                  <c:v>1E-4</c:v>
                </c:pt>
                <c:pt idx="13784">
                  <c:v>1E-4</c:v>
                </c:pt>
                <c:pt idx="13785">
                  <c:v>1.0001</c:v>
                </c:pt>
                <c:pt idx="13786">
                  <c:v>1E-4</c:v>
                </c:pt>
                <c:pt idx="13787">
                  <c:v>1E-4</c:v>
                </c:pt>
                <c:pt idx="13788">
                  <c:v>1E-4</c:v>
                </c:pt>
                <c:pt idx="13789">
                  <c:v>2.0001000000000002</c:v>
                </c:pt>
                <c:pt idx="13790">
                  <c:v>1.0001</c:v>
                </c:pt>
                <c:pt idx="13791">
                  <c:v>1.0001</c:v>
                </c:pt>
                <c:pt idx="13792">
                  <c:v>3.0001000000000002</c:v>
                </c:pt>
                <c:pt idx="13793">
                  <c:v>1E-4</c:v>
                </c:pt>
                <c:pt idx="13794">
                  <c:v>1E-4</c:v>
                </c:pt>
                <c:pt idx="13795">
                  <c:v>3.0001000000000002</c:v>
                </c:pt>
                <c:pt idx="13796">
                  <c:v>1.0001</c:v>
                </c:pt>
                <c:pt idx="13797">
                  <c:v>1E-4</c:v>
                </c:pt>
                <c:pt idx="13798">
                  <c:v>2.0001000000000002</c:v>
                </c:pt>
                <c:pt idx="13799">
                  <c:v>1E-4</c:v>
                </c:pt>
                <c:pt idx="13800">
                  <c:v>1E-4</c:v>
                </c:pt>
                <c:pt idx="13801">
                  <c:v>1E-4</c:v>
                </c:pt>
                <c:pt idx="13802">
                  <c:v>1.0001</c:v>
                </c:pt>
                <c:pt idx="13803">
                  <c:v>1E-4</c:v>
                </c:pt>
                <c:pt idx="13804">
                  <c:v>1.0001</c:v>
                </c:pt>
                <c:pt idx="13805">
                  <c:v>1.0001</c:v>
                </c:pt>
                <c:pt idx="13806">
                  <c:v>1E-4</c:v>
                </c:pt>
                <c:pt idx="13807">
                  <c:v>1.0001</c:v>
                </c:pt>
                <c:pt idx="13808">
                  <c:v>1E-4</c:v>
                </c:pt>
                <c:pt idx="13809">
                  <c:v>1E-4</c:v>
                </c:pt>
                <c:pt idx="13810">
                  <c:v>1E-4</c:v>
                </c:pt>
                <c:pt idx="13811">
                  <c:v>1E-4</c:v>
                </c:pt>
                <c:pt idx="13812">
                  <c:v>1E-4</c:v>
                </c:pt>
                <c:pt idx="13813">
                  <c:v>1E-4</c:v>
                </c:pt>
                <c:pt idx="13814">
                  <c:v>1E-4</c:v>
                </c:pt>
                <c:pt idx="13815">
                  <c:v>1E-4</c:v>
                </c:pt>
                <c:pt idx="13816">
                  <c:v>1E-4</c:v>
                </c:pt>
                <c:pt idx="13817">
                  <c:v>1E-4</c:v>
                </c:pt>
                <c:pt idx="13818">
                  <c:v>1E-4</c:v>
                </c:pt>
                <c:pt idx="13819">
                  <c:v>1E-4</c:v>
                </c:pt>
                <c:pt idx="13820">
                  <c:v>1.0001</c:v>
                </c:pt>
                <c:pt idx="13821">
                  <c:v>1E-4</c:v>
                </c:pt>
                <c:pt idx="13822">
                  <c:v>1.0001</c:v>
                </c:pt>
                <c:pt idx="13823">
                  <c:v>2.0001000000000002</c:v>
                </c:pt>
                <c:pt idx="13824">
                  <c:v>1E-4</c:v>
                </c:pt>
                <c:pt idx="13825">
                  <c:v>1.0001</c:v>
                </c:pt>
                <c:pt idx="13826">
                  <c:v>1E-4</c:v>
                </c:pt>
                <c:pt idx="13827">
                  <c:v>1E-4</c:v>
                </c:pt>
                <c:pt idx="13828">
                  <c:v>1.0001</c:v>
                </c:pt>
                <c:pt idx="13829">
                  <c:v>1E-4</c:v>
                </c:pt>
                <c:pt idx="13830">
                  <c:v>1.0001</c:v>
                </c:pt>
                <c:pt idx="13831">
                  <c:v>1.0001</c:v>
                </c:pt>
                <c:pt idx="13832">
                  <c:v>1E-4</c:v>
                </c:pt>
                <c:pt idx="13833">
                  <c:v>1.0001</c:v>
                </c:pt>
                <c:pt idx="13834">
                  <c:v>1.0001</c:v>
                </c:pt>
                <c:pt idx="13835">
                  <c:v>1E-4</c:v>
                </c:pt>
                <c:pt idx="13836">
                  <c:v>2.0001000000000002</c:v>
                </c:pt>
                <c:pt idx="13837">
                  <c:v>1E-4</c:v>
                </c:pt>
                <c:pt idx="13838">
                  <c:v>1.0001</c:v>
                </c:pt>
                <c:pt idx="13839">
                  <c:v>1E-4</c:v>
                </c:pt>
                <c:pt idx="13840">
                  <c:v>1E-4</c:v>
                </c:pt>
                <c:pt idx="13841">
                  <c:v>1E-4</c:v>
                </c:pt>
                <c:pt idx="13842">
                  <c:v>1.0001</c:v>
                </c:pt>
                <c:pt idx="13843">
                  <c:v>1.0001</c:v>
                </c:pt>
                <c:pt idx="13844">
                  <c:v>1E-4</c:v>
                </c:pt>
                <c:pt idx="13845">
                  <c:v>1E-4</c:v>
                </c:pt>
                <c:pt idx="13846">
                  <c:v>1.0001</c:v>
                </c:pt>
                <c:pt idx="13847">
                  <c:v>1E-4</c:v>
                </c:pt>
                <c:pt idx="13848">
                  <c:v>1E-4</c:v>
                </c:pt>
                <c:pt idx="13849">
                  <c:v>1.0001</c:v>
                </c:pt>
                <c:pt idx="13850">
                  <c:v>1.0001</c:v>
                </c:pt>
                <c:pt idx="13851">
                  <c:v>1.0001</c:v>
                </c:pt>
                <c:pt idx="13852">
                  <c:v>3.0001000000000002</c:v>
                </c:pt>
                <c:pt idx="13853">
                  <c:v>1E-4</c:v>
                </c:pt>
                <c:pt idx="13854">
                  <c:v>1.0001</c:v>
                </c:pt>
                <c:pt idx="13855">
                  <c:v>3.0001000000000002</c:v>
                </c:pt>
                <c:pt idx="13856">
                  <c:v>1.0001</c:v>
                </c:pt>
                <c:pt idx="13857">
                  <c:v>1E-4</c:v>
                </c:pt>
                <c:pt idx="13858">
                  <c:v>2.0001000000000002</c:v>
                </c:pt>
                <c:pt idx="13859">
                  <c:v>1E-4</c:v>
                </c:pt>
                <c:pt idx="13860">
                  <c:v>1E-4</c:v>
                </c:pt>
                <c:pt idx="13861">
                  <c:v>1.0001</c:v>
                </c:pt>
                <c:pt idx="13862">
                  <c:v>1E-4</c:v>
                </c:pt>
                <c:pt idx="13863">
                  <c:v>1.0001</c:v>
                </c:pt>
                <c:pt idx="13864">
                  <c:v>1E-4</c:v>
                </c:pt>
                <c:pt idx="13865">
                  <c:v>1E-4</c:v>
                </c:pt>
                <c:pt idx="13866">
                  <c:v>1.0001</c:v>
                </c:pt>
                <c:pt idx="13867">
                  <c:v>1E-4</c:v>
                </c:pt>
                <c:pt idx="13868">
                  <c:v>1E-4</c:v>
                </c:pt>
                <c:pt idx="13869">
                  <c:v>1.0001</c:v>
                </c:pt>
                <c:pt idx="13870">
                  <c:v>1.0001</c:v>
                </c:pt>
                <c:pt idx="13871">
                  <c:v>1.0001</c:v>
                </c:pt>
                <c:pt idx="13872">
                  <c:v>1.0001</c:v>
                </c:pt>
                <c:pt idx="13873">
                  <c:v>1E-4</c:v>
                </c:pt>
                <c:pt idx="13874">
                  <c:v>1E-4</c:v>
                </c:pt>
                <c:pt idx="13875">
                  <c:v>1E-4</c:v>
                </c:pt>
                <c:pt idx="13876">
                  <c:v>1E-4</c:v>
                </c:pt>
                <c:pt idx="13877">
                  <c:v>1.0001</c:v>
                </c:pt>
                <c:pt idx="13878">
                  <c:v>1.0001</c:v>
                </c:pt>
                <c:pt idx="13879">
                  <c:v>1E-4</c:v>
                </c:pt>
                <c:pt idx="13880">
                  <c:v>1.0001</c:v>
                </c:pt>
                <c:pt idx="13881">
                  <c:v>1.0001</c:v>
                </c:pt>
                <c:pt idx="13882">
                  <c:v>2.0001000000000002</c:v>
                </c:pt>
                <c:pt idx="13883">
                  <c:v>1E-4</c:v>
                </c:pt>
                <c:pt idx="13884">
                  <c:v>1E-4</c:v>
                </c:pt>
                <c:pt idx="13885">
                  <c:v>1E-4</c:v>
                </c:pt>
                <c:pt idx="13886">
                  <c:v>1E-4</c:v>
                </c:pt>
                <c:pt idx="13887">
                  <c:v>1E-4</c:v>
                </c:pt>
                <c:pt idx="13888">
                  <c:v>1E-4</c:v>
                </c:pt>
                <c:pt idx="13889">
                  <c:v>1E-4</c:v>
                </c:pt>
                <c:pt idx="13890">
                  <c:v>2.0001000000000002</c:v>
                </c:pt>
                <c:pt idx="13891">
                  <c:v>1E-4</c:v>
                </c:pt>
                <c:pt idx="13892">
                  <c:v>1.0001</c:v>
                </c:pt>
                <c:pt idx="13893">
                  <c:v>1E-4</c:v>
                </c:pt>
                <c:pt idx="13894">
                  <c:v>1E-4</c:v>
                </c:pt>
                <c:pt idx="13895">
                  <c:v>1E-4</c:v>
                </c:pt>
                <c:pt idx="13896">
                  <c:v>1E-4</c:v>
                </c:pt>
                <c:pt idx="13897">
                  <c:v>1E-4</c:v>
                </c:pt>
                <c:pt idx="13898">
                  <c:v>1E-4</c:v>
                </c:pt>
                <c:pt idx="13899">
                  <c:v>1E-4</c:v>
                </c:pt>
                <c:pt idx="13900">
                  <c:v>1.0001</c:v>
                </c:pt>
                <c:pt idx="13901">
                  <c:v>1E-4</c:v>
                </c:pt>
                <c:pt idx="13902">
                  <c:v>1E-4</c:v>
                </c:pt>
                <c:pt idx="13903">
                  <c:v>1E-4</c:v>
                </c:pt>
                <c:pt idx="13904">
                  <c:v>1E-4</c:v>
                </c:pt>
                <c:pt idx="13905">
                  <c:v>1E-4</c:v>
                </c:pt>
                <c:pt idx="13906">
                  <c:v>1E-4</c:v>
                </c:pt>
                <c:pt idx="13907">
                  <c:v>1E-4</c:v>
                </c:pt>
                <c:pt idx="13908">
                  <c:v>1E-4</c:v>
                </c:pt>
                <c:pt idx="13909">
                  <c:v>1E-4</c:v>
                </c:pt>
                <c:pt idx="13910">
                  <c:v>1E-4</c:v>
                </c:pt>
                <c:pt idx="13911">
                  <c:v>1.0001</c:v>
                </c:pt>
                <c:pt idx="13912">
                  <c:v>1.0001</c:v>
                </c:pt>
                <c:pt idx="13913">
                  <c:v>1E-4</c:v>
                </c:pt>
                <c:pt idx="13914">
                  <c:v>1E-4</c:v>
                </c:pt>
                <c:pt idx="13915">
                  <c:v>1E-4</c:v>
                </c:pt>
                <c:pt idx="13916">
                  <c:v>1.0001</c:v>
                </c:pt>
                <c:pt idx="13917">
                  <c:v>1E-4</c:v>
                </c:pt>
                <c:pt idx="13918">
                  <c:v>1.0001</c:v>
                </c:pt>
                <c:pt idx="13919">
                  <c:v>1E-4</c:v>
                </c:pt>
                <c:pt idx="13920">
                  <c:v>1E-4</c:v>
                </c:pt>
                <c:pt idx="13921">
                  <c:v>1E-4</c:v>
                </c:pt>
                <c:pt idx="13922">
                  <c:v>1E-4</c:v>
                </c:pt>
                <c:pt idx="13923">
                  <c:v>1E-4</c:v>
                </c:pt>
                <c:pt idx="13924">
                  <c:v>1E-4</c:v>
                </c:pt>
                <c:pt idx="13925">
                  <c:v>1.0001</c:v>
                </c:pt>
                <c:pt idx="13926">
                  <c:v>1E-4</c:v>
                </c:pt>
                <c:pt idx="13927">
                  <c:v>1E-4</c:v>
                </c:pt>
                <c:pt idx="13928">
                  <c:v>1E-4</c:v>
                </c:pt>
                <c:pt idx="13929">
                  <c:v>1E-4</c:v>
                </c:pt>
                <c:pt idx="13930">
                  <c:v>1E-4</c:v>
                </c:pt>
                <c:pt idx="13931">
                  <c:v>1E-4</c:v>
                </c:pt>
                <c:pt idx="13932">
                  <c:v>1E-4</c:v>
                </c:pt>
                <c:pt idx="13933">
                  <c:v>1E-4</c:v>
                </c:pt>
                <c:pt idx="13934">
                  <c:v>1E-4</c:v>
                </c:pt>
                <c:pt idx="13935">
                  <c:v>1E-4</c:v>
                </c:pt>
                <c:pt idx="13936">
                  <c:v>1E-4</c:v>
                </c:pt>
                <c:pt idx="13937">
                  <c:v>1E-4</c:v>
                </c:pt>
                <c:pt idx="13938">
                  <c:v>1E-4</c:v>
                </c:pt>
                <c:pt idx="13939">
                  <c:v>1E-4</c:v>
                </c:pt>
                <c:pt idx="13940">
                  <c:v>1E-4</c:v>
                </c:pt>
                <c:pt idx="13941">
                  <c:v>1E-4</c:v>
                </c:pt>
                <c:pt idx="13942">
                  <c:v>1E-4</c:v>
                </c:pt>
                <c:pt idx="13943">
                  <c:v>1.0001</c:v>
                </c:pt>
                <c:pt idx="13944">
                  <c:v>1E-4</c:v>
                </c:pt>
                <c:pt idx="13945">
                  <c:v>1E-4</c:v>
                </c:pt>
                <c:pt idx="13946">
                  <c:v>1E-4</c:v>
                </c:pt>
                <c:pt idx="13947">
                  <c:v>1E-4</c:v>
                </c:pt>
                <c:pt idx="13948">
                  <c:v>1E-4</c:v>
                </c:pt>
                <c:pt idx="13949">
                  <c:v>1E-4</c:v>
                </c:pt>
                <c:pt idx="13950">
                  <c:v>1E-4</c:v>
                </c:pt>
                <c:pt idx="13951">
                  <c:v>1E-4</c:v>
                </c:pt>
                <c:pt idx="13952">
                  <c:v>1E-4</c:v>
                </c:pt>
                <c:pt idx="13953">
                  <c:v>1E-4</c:v>
                </c:pt>
                <c:pt idx="13954">
                  <c:v>1E-4</c:v>
                </c:pt>
                <c:pt idx="13955">
                  <c:v>1E-4</c:v>
                </c:pt>
                <c:pt idx="13956">
                  <c:v>1.0001</c:v>
                </c:pt>
                <c:pt idx="13957">
                  <c:v>1E-4</c:v>
                </c:pt>
                <c:pt idx="13958">
                  <c:v>1E-4</c:v>
                </c:pt>
                <c:pt idx="13959">
                  <c:v>1E-4</c:v>
                </c:pt>
                <c:pt idx="13960">
                  <c:v>1E-4</c:v>
                </c:pt>
                <c:pt idx="13961">
                  <c:v>1E-4</c:v>
                </c:pt>
                <c:pt idx="13962">
                  <c:v>1E-4</c:v>
                </c:pt>
                <c:pt idx="13963">
                  <c:v>1E-4</c:v>
                </c:pt>
                <c:pt idx="13964">
                  <c:v>1E-4</c:v>
                </c:pt>
                <c:pt idx="13965">
                  <c:v>1.0001</c:v>
                </c:pt>
                <c:pt idx="13966">
                  <c:v>1E-4</c:v>
                </c:pt>
                <c:pt idx="13967">
                  <c:v>1.0001</c:v>
                </c:pt>
                <c:pt idx="13968">
                  <c:v>1E-4</c:v>
                </c:pt>
                <c:pt idx="13969">
                  <c:v>1E-4</c:v>
                </c:pt>
                <c:pt idx="13970">
                  <c:v>1E-4</c:v>
                </c:pt>
                <c:pt idx="13971">
                  <c:v>1E-4</c:v>
                </c:pt>
                <c:pt idx="13972">
                  <c:v>2.0001000000000002</c:v>
                </c:pt>
                <c:pt idx="13973">
                  <c:v>1.0001</c:v>
                </c:pt>
                <c:pt idx="13974">
                  <c:v>1E-4</c:v>
                </c:pt>
                <c:pt idx="13975">
                  <c:v>1.0001</c:v>
                </c:pt>
                <c:pt idx="13976">
                  <c:v>1E-4</c:v>
                </c:pt>
                <c:pt idx="13977">
                  <c:v>1.0001</c:v>
                </c:pt>
                <c:pt idx="13978">
                  <c:v>1.0001</c:v>
                </c:pt>
                <c:pt idx="13979">
                  <c:v>1E-4</c:v>
                </c:pt>
                <c:pt idx="13980">
                  <c:v>1E-4</c:v>
                </c:pt>
                <c:pt idx="13981">
                  <c:v>1E-4</c:v>
                </c:pt>
                <c:pt idx="13982">
                  <c:v>1E-4</c:v>
                </c:pt>
                <c:pt idx="13983">
                  <c:v>1E-4</c:v>
                </c:pt>
                <c:pt idx="13984">
                  <c:v>1.0001</c:v>
                </c:pt>
                <c:pt idx="13985">
                  <c:v>1E-4</c:v>
                </c:pt>
                <c:pt idx="13986">
                  <c:v>1E-4</c:v>
                </c:pt>
                <c:pt idx="13987">
                  <c:v>1E-4</c:v>
                </c:pt>
                <c:pt idx="13988">
                  <c:v>1E-4</c:v>
                </c:pt>
                <c:pt idx="13989">
                  <c:v>1E-4</c:v>
                </c:pt>
                <c:pt idx="13990">
                  <c:v>1E-4</c:v>
                </c:pt>
                <c:pt idx="13991">
                  <c:v>1.0001</c:v>
                </c:pt>
                <c:pt idx="13992">
                  <c:v>1.0001</c:v>
                </c:pt>
                <c:pt idx="13993">
                  <c:v>1E-4</c:v>
                </c:pt>
                <c:pt idx="13994">
                  <c:v>1E-4</c:v>
                </c:pt>
                <c:pt idx="13995">
                  <c:v>1E-4</c:v>
                </c:pt>
                <c:pt idx="13996">
                  <c:v>1E-4</c:v>
                </c:pt>
                <c:pt idx="13997">
                  <c:v>1E-4</c:v>
                </c:pt>
                <c:pt idx="13998">
                  <c:v>1E-4</c:v>
                </c:pt>
                <c:pt idx="13999">
                  <c:v>1E-4</c:v>
                </c:pt>
                <c:pt idx="14000">
                  <c:v>1E-4</c:v>
                </c:pt>
                <c:pt idx="14001">
                  <c:v>1E-4</c:v>
                </c:pt>
                <c:pt idx="14002">
                  <c:v>1E-4</c:v>
                </c:pt>
                <c:pt idx="14003">
                  <c:v>1E-4</c:v>
                </c:pt>
                <c:pt idx="14004">
                  <c:v>1E-4</c:v>
                </c:pt>
                <c:pt idx="14005">
                  <c:v>1E-4</c:v>
                </c:pt>
                <c:pt idx="14006">
                  <c:v>1E-4</c:v>
                </c:pt>
                <c:pt idx="14007">
                  <c:v>1.0001</c:v>
                </c:pt>
                <c:pt idx="14008">
                  <c:v>1E-4</c:v>
                </c:pt>
                <c:pt idx="14009">
                  <c:v>1E-4</c:v>
                </c:pt>
                <c:pt idx="14010">
                  <c:v>2.0001000000000002</c:v>
                </c:pt>
                <c:pt idx="14011">
                  <c:v>1.0001</c:v>
                </c:pt>
                <c:pt idx="14012">
                  <c:v>1E-4</c:v>
                </c:pt>
                <c:pt idx="14013">
                  <c:v>1E-4</c:v>
                </c:pt>
                <c:pt idx="14014">
                  <c:v>1.0001</c:v>
                </c:pt>
                <c:pt idx="14015">
                  <c:v>1E-4</c:v>
                </c:pt>
                <c:pt idx="14016">
                  <c:v>1E-4</c:v>
                </c:pt>
                <c:pt idx="14017">
                  <c:v>1E-4</c:v>
                </c:pt>
                <c:pt idx="14018">
                  <c:v>1.0001</c:v>
                </c:pt>
                <c:pt idx="14019">
                  <c:v>1E-4</c:v>
                </c:pt>
                <c:pt idx="14020">
                  <c:v>1.0001</c:v>
                </c:pt>
                <c:pt idx="14021">
                  <c:v>1E-4</c:v>
                </c:pt>
                <c:pt idx="14022">
                  <c:v>1.0001</c:v>
                </c:pt>
                <c:pt idx="14023">
                  <c:v>1E-4</c:v>
                </c:pt>
                <c:pt idx="14024">
                  <c:v>1.0001</c:v>
                </c:pt>
                <c:pt idx="14025">
                  <c:v>1E-4</c:v>
                </c:pt>
                <c:pt idx="14026">
                  <c:v>1E-4</c:v>
                </c:pt>
                <c:pt idx="14027">
                  <c:v>1E-4</c:v>
                </c:pt>
                <c:pt idx="14028">
                  <c:v>1E-4</c:v>
                </c:pt>
                <c:pt idx="14029">
                  <c:v>1.0001</c:v>
                </c:pt>
                <c:pt idx="14030">
                  <c:v>1E-4</c:v>
                </c:pt>
                <c:pt idx="14031">
                  <c:v>1E-4</c:v>
                </c:pt>
                <c:pt idx="14032">
                  <c:v>1E-4</c:v>
                </c:pt>
                <c:pt idx="14033">
                  <c:v>2.0001000000000002</c:v>
                </c:pt>
                <c:pt idx="14034">
                  <c:v>1E-4</c:v>
                </c:pt>
                <c:pt idx="14035">
                  <c:v>1.0001</c:v>
                </c:pt>
                <c:pt idx="14036">
                  <c:v>1E-4</c:v>
                </c:pt>
                <c:pt idx="14037">
                  <c:v>1E-4</c:v>
                </c:pt>
                <c:pt idx="14038">
                  <c:v>1E-4</c:v>
                </c:pt>
                <c:pt idx="14039">
                  <c:v>1E-4</c:v>
                </c:pt>
                <c:pt idx="14040">
                  <c:v>1E-4</c:v>
                </c:pt>
                <c:pt idx="14041">
                  <c:v>2.0001000000000002</c:v>
                </c:pt>
                <c:pt idx="14042">
                  <c:v>1E-4</c:v>
                </c:pt>
                <c:pt idx="14043">
                  <c:v>1E-4</c:v>
                </c:pt>
                <c:pt idx="14044">
                  <c:v>1.0001</c:v>
                </c:pt>
                <c:pt idx="14045">
                  <c:v>1E-4</c:v>
                </c:pt>
                <c:pt idx="14046">
                  <c:v>1.0001</c:v>
                </c:pt>
                <c:pt idx="14047">
                  <c:v>1E-4</c:v>
                </c:pt>
                <c:pt idx="14048">
                  <c:v>1.0001</c:v>
                </c:pt>
                <c:pt idx="14049">
                  <c:v>1E-4</c:v>
                </c:pt>
                <c:pt idx="14050">
                  <c:v>1E-4</c:v>
                </c:pt>
                <c:pt idx="14051">
                  <c:v>1.0001</c:v>
                </c:pt>
                <c:pt idx="14052">
                  <c:v>1.0001</c:v>
                </c:pt>
                <c:pt idx="14053">
                  <c:v>1E-4</c:v>
                </c:pt>
                <c:pt idx="14054">
                  <c:v>1E-4</c:v>
                </c:pt>
                <c:pt idx="14055">
                  <c:v>1E-4</c:v>
                </c:pt>
                <c:pt idx="14056">
                  <c:v>1E-4</c:v>
                </c:pt>
                <c:pt idx="14057">
                  <c:v>1.0001</c:v>
                </c:pt>
                <c:pt idx="14058">
                  <c:v>1E-4</c:v>
                </c:pt>
                <c:pt idx="14059">
                  <c:v>1.0001</c:v>
                </c:pt>
                <c:pt idx="14060">
                  <c:v>1E-4</c:v>
                </c:pt>
                <c:pt idx="14061">
                  <c:v>1.0001</c:v>
                </c:pt>
                <c:pt idx="14062">
                  <c:v>1E-4</c:v>
                </c:pt>
                <c:pt idx="14063">
                  <c:v>1.0001</c:v>
                </c:pt>
                <c:pt idx="14064">
                  <c:v>1.0001</c:v>
                </c:pt>
                <c:pt idx="14065">
                  <c:v>1E-4</c:v>
                </c:pt>
                <c:pt idx="14066">
                  <c:v>1E-4</c:v>
                </c:pt>
                <c:pt idx="14067">
                  <c:v>1E-4</c:v>
                </c:pt>
                <c:pt idx="14068">
                  <c:v>2.0001000000000002</c:v>
                </c:pt>
                <c:pt idx="14069">
                  <c:v>2.0001000000000002</c:v>
                </c:pt>
                <c:pt idx="14070">
                  <c:v>1.0001</c:v>
                </c:pt>
                <c:pt idx="14071">
                  <c:v>1E-4</c:v>
                </c:pt>
                <c:pt idx="14072">
                  <c:v>1E-4</c:v>
                </c:pt>
                <c:pt idx="14073">
                  <c:v>1.0001</c:v>
                </c:pt>
                <c:pt idx="14074">
                  <c:v>1E-4</c:v>
                </c:pt>
                <c:pt idx="14075">
                  <c:v>1E-4</c:v>
                </c:pt>
                <c:pt idx="14076">
                  <c:v>1E-4</c:v>
                </c:pt>
                <c:pt idx="14077">
                  <c:v>1E-4</c:v>
                </c:pt>
                <c:pt idx="14078">
                  <c:v>1E-4</c:v>
                </c:pt>
                <c:pt idx="14079">
                  <c:v>1E-4</c:v>
                </c:pt>
                <c:pt idx="14080">
                  <c:v>1E-4</c:v>
                </c:pt>
                <c:pt idx="14081">
                  <c:v>1E-4</c:v>
                </c:pt>
                <c:pt idx="14082">
                  <c:v>1E-4</c:v>
                </c:pt>
                <c:pt idx="14083">
                  <c:v>1E-4</c:v>
                </c:pt>
                <c:pt idx="14084">
                  <c:v>1E-4</c:v>
                </c:pt>
                <c:pt idx="14085">
                  <c:v>1E-4</c:v>
                </c:pt>
                <c:pt idx="14086">
                  <c:v>1E-4</c:v>
                </c:pt>
                <c:pt idx="14087">
                  <c:v>1E-4</c:v>
                </c:pt>
                <c:pt idx="14088">
                  <c:v>1E-4</c:v>
                </c:pt>
                <c:pt idx="14089">
                  <c:v>1E-4</c:v>
                </c:pt>
                <c:pt idx="14090">
                  <c:v>1E-4</c:v>
                </c:pt>
                <c:pt idx="14091">
                  <c:v>1.0001</c:v>
                </c:pt>
                <c:pt idx="14092">
                  <c:v>1E-4</c:v>
                </c:pt>
                <c:pt idx="14093">
                  <c:v>1.0001</c:v>
                </c:pt>
                <c:pt idx="14094">
                  <c:v>1.0001</c:v>
                </c:pt>
                <c:pt idx="14095">
                  <c:v>1E-4</c:v>
                </c:pt>
                <c:pt idx="14096">
                  <c:v>1E-4</c:v>
                </c:pt>
                <c:pt idx="14097">
                  <c:v>1E-4</c:v>
                </c:pt>
                <c:pt idx="14098">
                  <c:v>1E-4</c:v>
                </c:pt>
                <c:pt idx="14099">
                  <c:v>1E-4</c:v>
                </c:pt>
                <c:pt idx="14100">
                  <c:v>1E-4</c:v>
                </c:pt>
                <c:pt idx="14101">
                  <c:v>1E-4</c:v>
                </c:pt>
                <c:pt idx="14102">
                  <c:v>1.0001</c:v>
                </c:pt>
                <c:pt idx="14103">
                  <c:v>1E-4</c:v>
                </c:pt>
                <c:pt idx="14104">
                  <c:v>1.0001</c:v>
                </c:pt>
                <c:pt idx="14105">
                  <c:v>1E-4</c:v>
                </c:pt>
                <c:pt idx="14106">
                  <c:v>1E-4</c:v>
                </c:pt>
                <c:pt idx="14107">
                  <c:v>1E-4</c:v>
                </c:pt>
                <c:pt idx="14108">
                  <c:v>1E-4</c:v>
                </c:pt>
                <c:pt idx="14109">
                  <c:v>1.0001</c:v>
                </c:pt>
                <c:pt idx="14110">
                  <c:v>2.0001000000000002</c:v>
                </c:pt>
                <c:pt idx="14111">
                  <c:v>1E-4</c:v>
                </c:pt>
                <c:pt idx="14112">
                  <c:v>1E-4</c:v>
                </c:pt>
                <c:pt idx="14113">
                  <c:v>1E-4</c:v>
                </c:pt>
                <c:pt idx="14114">
                  <c:v>1E-4</c:v>
                </c:pt>
                <c:pt idx="14115">
                  <c:v>1E-4</c:v>
                </c:pt>
                <c:pt idx="14116">
                  <c:v>1E-4</c:v>
                </c:pt>
                <c:pt idx="14117">
                  <c:v>1.0001</c:v>
                </c:pt>
                <c:pt idx="14118">
                  <c:v>1E-4</c:v>
                </c:pt>
                <c:pt idx="14119">
                  <c:v>1E-4</c:v>
                </c:pt>
                <c:pt idx="14120">
                  <c:v>1.0001</c:v>
                </c:pt>
                <c:pt idx="14121">
                  <c:v>1E-4</c:v>
                </c:pt>
                <c:pt idx="14122">
                  <c:v>3.0001000000000002</c:v>
                </c:pt>
                <c:pt idx="14123">
                  <c:v>1.0001</c:v>
                </c:pt>
                <c:pt idx="14124">
                  <c:v>1E-4</c:v>
                </c:pt>
                <c:pt idx="14125">
                  <c:v>1E-4</c:v>
                </c:pt>
                <c:pt idx="14126">
                  <c:v>1E-4</c:v>
                </c:pt>
                <c:pt idx="14127">
                  <c:v>2.0001000000000002</c:v>
                </c:pt>
                <c:pt idx="14128">
                  <c:v>1E-4</c:v>
                </c:pt>
                <c:pt idx="14129">
                  <c:v>1E-4</c:v>
                </c:pt>
                <c:pt idx="14130">
                  <c:v>1.0001</c:v>
                </c:pt>
                <c:pt idx="14131">
                  <c:v>1E-4</c:v>
                </c:pt>
                <c:pt idx="14132">
                  <c:v>1E-4</c:v>
                </c:pt>
                <c:pt idx="14133">
                  <c:v>1E-4</c:v>
                </c:pt>
                <c:pt idx="14134">
                  <c:v>1.0001</c:v>
                </c:pt>
                <c:pt idx="14135">
                  <c:v>1E-4</c:v>
                </c:pt>
                <c:pt idx="14136">
                  <c:v>1E-4</c:v>
                </c:pt>
                <c:pt idx="14137">
                  <c:v>1E-4</c:v>
                </c:pt>
                <c:pt idx="14138">
                  <c:v>1E-4</c:v>
                </c:pt>
                <c:pt idx="14139">
                  <c:v>1E-4</c:v>
                </c:pt>
                <c:pt idx="14140">
                  <c:v>1E-4</c:v>
                </c:pt>
                <c:pt idx="14141">
                  <c:v>1E-4</c:v>
                </c:pt>
                <c:pt idx="14142">
                  <c:v>1E-4</c:v>
                </c:pt>
                <c:pt idx="14143">
                  <c:v>1E-4</c:v>
                </c:pt>
                <c:pt idx="14144">
                  <c:v>1E-4</c:v>
                </c:pt>
                <c:pt idx="14145">
                  <c:v>1.0001</c:v>
                </c:pt>
                <c:pt idx="14146">
                  <c:v>1.0001</c:v>
                </c:pt>
                <c:pt idx="14147">
                  <c:v>1E-4</c:v>
                </c:pt>
                <c:pt idx="14148">
                  <c:v>1E-4</c:v>
                </c:pt>
                <c:pt idx="14149">
                  <c:v>1.0001</c:v>
                </c:pt>
                <c:pt idx="14150">
                  <c:v>2.0001000000000002</c:v>
                </c:pt>
                <c:pt idx="14151">
                  <c:v>1E-4</c:v>
                </c:pt>
                <c:pt idx="14152">
                  <c:v>1E-4</c:v>
                </c:pt>
                <c:pt idx="14153">
                  <c:v>1E-4</c:v>
                </c:pt>
                <c:pt idx="14154">
                  <c:v>1E-4</c:v>
                </c:pt>
                <c:pt idx="14155">
                  <c:v>1E-4</c:v>
                </c:pt>
                <c:pt idx="14156">
                  <c:v>1E-4</c:v>
                </c:pt>
                <c:pt idx="14157">
                  <c:v>1E-4</c:v>
                </c:pt>
                <c:pt idx="14158">
                  <c:v>1E-4</c:v>
                </c:pt>
                <c:pt idx="14159">
                  <c:v>1E-4</c:v>
                </c:pt>
                <c:pt idx="14160">
                  <c:v>1E-4</c:v>
                </c:pt>
                <c:pt idx="14161">
                  <c:v>1E-4</c:v>
                </c:pt>
                <c:pt idx="14162">
                  <c:v>1.0001</c:v>
                </c:pt>
                <c:pt idx="14163">
                  <c:v>1E-4</c:v>
                </c:pt>
                <c:pt idx="14164">
                  <c:v>1E-4</c:v>
                </c:pt>
                <c:pt idx="14165">
                  <c:v>1.0001</c:v>
                </c:pt>
                <c:pt idx="14166">
                  <c:v>1E-4</c:v>
                </c:pt>
                <c:pt idx="14167">
                  <c:v>1E-4</c:v>
                </c:pt>
                <c:pt idx="14168">
                  <c:v>1E-4</c:v>
                </c:pt>
                <c:pt idx="14169">
                  <c:v>2.0001000000000002</c:v>
                </c:pt>
                <c:pt idx="14170">
                  <c:v>2.0001000000000002</c:v>
                </c:pt>
                <c:pt idx="14171">
                  <c:v>1E-4</c:v>
                </c:pt>
                <c:pt idx="14172">
                  <c:v>1.0001</c:v>
                </c:pt>
                <c:pt idx="14173">
                  <c:v>1E-4</c:v>
                </c:pt>
                <c:pt idx="14174">
                  <c:v>1E-4</c:v>
                </c:pt>
                <c:pt idx="14175">
                  <c:v>1E-4</c:v>
                </c:pt>
                <c:pt idx="14176">
                  <c:v>1E-4</c:v>
                </c:pt>
                <c:pt idx="14177">
                  <c:v>1E-4</c:v>
                </c:pt>
                <c:pt idx="14178">
                  <c:v>1E-4</c:v>
                </c:pt>
                <c:pt idx="14179">
                  <c:v>1E-4</c:v>
                </c:pt>
                <c:pt idx="14180">
                  <c:v>1E-4</c:v>
                </c:pt>
                <c:pt idx="14181">
                  <c:v>1E-4</c:v>
                </c:pt>
                <c:pt idx="14182">
                  <c:v>1E-4</c:v>
                </c:pt>
                <c:pt idx="14183">
                  <c:v>2.0001000000000002</c:v>
                </c:pt>
                <c:pt idx="14184">
                  <c:v>1E-4</c:v>
                </c:pt>
                <c:pt idx="14185">
                  <c:v>1E-4</c:v>
                </c:pt>
                <c:pt idx="14186">
                  <c:v>1E-4</c:v>
                </c:pt>
                <c:pt idx="14187">
                  <c:v>1E-4</c:v>
                </c:pt>
                <c:pt idx="14188">
                  <c:v>1E-4</c:v>
                </c:pt>
                <c:pt idx="14189">
                  <c:v>1E-4</c:v>
                </c:pt>
                <c:pt idx="14190">
                  <c:v>1E-4</c:v>
                </c:pt>
                <c:pt idx="14191">
                  <c:v>1E-4</c:v>
                </c:pt>
                <c:pt idx="14192">
                  <c:v>1E-4</c:v>
                </c:pt>
                <c:pt idx="14193">
                  <c:v>1.0001</c:v>
                </c:pt>
                <c:pt idx="14194">
                  <c:v>1E-4</c:v>
                </c:pt>
                <c:pt idx="14195">
                  <c:v>1E-4</c:v>
                </c:pt>
                <c:pt idx="14196">
                  <c:v>1E-4</c:v>
                </c:pt>
                <c:pt idx="14197">
                  <c:v>1.0001</c:v>
                </c:pt>
                <c:pt idx="14198">
                  <c:v>1E-4</c:v>
                </c:pt>
                <c:pt idx="14199">
                  <c:v>1E-4</c:v>
                </c:pt>
                <c:pt idx="14200">
                  <c:v>1.0001</c:v>
                </c:pt>
                <c:pt idx="14201">
                  <c:v>1E-4</c:v>
                </c:pt>
                <c:pt idx="14202">
                  <c:v>1E-4</c:v>
                </c:pt>
                <c:pt idx="14203">
                  <c:v>1E-4</c:v>
                </c:pt>
                <c:pt idx="14204">
                  <c:v>1E-4</c:v>
                </c:pt>
                <c:pt idx="14205">
                  <c:v>1E-4</c:v>
                </c:pt>
                <c:pt idx="14206">
                  <c:v>1.0001</c:v>
                </c:pt>
                <c:pt idx="14207">
                  <c:v>1E-4</c:v>
                </c:pt>
                <c:pt idx="14208">
                  <c:v>2.0001000000000002</c:v>
                </c:pt>
                <c:pt idx="14209">
                  <c:v>2.0001000000000002</c:v>
                </c:pt>
                <c:pt idx="14210">
                  <c:v>3.0001000000000002</c:v>
                </c:pt>
                <c:pt idx="14211">
                  <c:v>1E-4</c:v>
                </c:pt>
                <c:pt idx="14212">
                  <c:v>2.0001000000000002</c:v>
                </c:pt>
                <c:pt idx="14213">
                  <c:v>1.0001</c:v>
                </c:pt>
                <c:pt idx="14214">
                  <c:v>1.0001</c:v>
                </c:pt>
                <c:pt idx="14215">
                  <c:v>1E-4</c:v>
                </c:pt>
                <c:pt idx="14216">
                  <c:v>1E-4</c:v>
                </c:pt>
                <c:pt idx="14217">
                  <c:v>1.0001</c:v>
                </c:pt>
                <c:pt idx="14218">
                  <c:v>1E-4</c:v>
                </c:pt>
                <c:pt idx="14219">
                  <c:v>1E-4</c:v>
                </c:pt>
                <c:pt idx="14220">
                  <c:v>1E-4</c:v>
                </c:pt>
                <c:pt idx="14221">
                  <c:v>1E-4</c:v>
                </c:pt>
                <c:pt idx="14222">
                  <c:v>1.0001</c:v>
                </c:pt>
                <c:pt idx="14223">
                  <c:v>1E-4</c:v>
                </c:pt>
                <c:pt idx="14224">
                  <c:v>1E-4</c:v>
                </c:pt>
                <c:pt idx="14225">
                  <c:v>1E-4</c:v>
                </c:pt>
                <c:pt idx="14226">
                  <c:v>1E-4</c:v>
                </c:pt>
                <c:pt idx="14227">
                  <c:v>1E-4</c:v>
                </c:pt>
                <c:pt idx="14228">
                  <c:v>1E-4</c:v>
                </c:pt>
                <c:pt idx="14229">
                  <c:v>1E-4</c:v>
                </c:pt>
                <c:pt idx="14230">
                  <c:v>1E-4</c:v>
                </c:pt>
                <c:pt idx="14231">
                  <c:v>1E-4</c:v>
                </c:pt>
                <c:pt idx="14232">
                  <c:v>1E-4</c:v>
                </c:pt>
                <c:pt idx="14233">
                  <c:v>1E-4</c:v>
                </c:pt>
                <c:pt idx="14234">
                  <c:v>1E-4</c:v>
                </c:pt>
                <c:pt idx="14235">
                  <c:v>1E-4</c:v>
                </c:pt>
                <c:pt idx="14236">
                  <c:v>1E-4</c:v>
                </c:pt>
                <c:pt idx="14237">
                  <c:v>1E-4</c:v>
                </c:pt>
                <c:pt idx="14238">
                  <c:v>1.0001</c:v>
                </c:pt>
                <c:pt idx="14239">
                  <c:v>1E-4</c:v>
                </c:pt>
                <c:pt idx="14240">
                  <c:v>1E-4</c:v>
                </c:pt>
                <c:pt idx="14241">
                  <c:v>1E-4</c:v>
                </c:pt>
                <c:pt idx="14242">
                  <c:v>1E-4</c:v>
                </c:pt>
                <c:pt idx="14243">
                  <c:v>1E-4</c:v>
                </c:pt>
                <c:pt idx="14244">
                  <c:v>1E-4</c:v>
                </c:pt>
                <c:pt idx="14245">
                  <c:v>1E-4</c:v>
                </c:pt>
                <c:pt idx="14246">
                  <c:v>1.0001</c:v>
                </c:pt>
                <c:pt idx="14247">
                  <c:v>1.0001</c:v>
                </c:pt>
                <c:pt idx="14248">
                  <c:v>1.0001</c:v>
                </c:pt>
                <c:pt idx="14249">
                  <c:v>1.0001</c:v>
                </c:pt>
                <c:pt idx="14250">
                  <c:v>2.0001000000000002</c:v>
                </c:pt>
                <c:pt idx="14251">
                  <c:v>1E-4</c:v>
                </c:pt>
                <c:pt idx="14252">
                  <c:v>1E-4</c:v>
                </c:pt>
                <c:pt idx="14253">
                  <c:v>1E-4</c:v>
                </c:pt>
                <c:pt idx="14254">
                  <c:v>1E-4</c:v>
                </c:pt>
                <c:pt idx="14255">
                  <c:v>1.0001</c:v>
                </c:pt>
                <c:pt idx="14256">
                  <c:v>1E-4</c:v>
                </c:pt>
                <c:pt idx="14257">
                  <c:v>1.0001</c:v>
                </c:pt>
                <c:pt idx="14258">
                  <c:v>1E-4</c:v>
                </c:pt>
                <c:pt idx="14259">
                  <c:v>1E-4</c:v>
                </c:pt>
                <c:pt idx="14260">
                  <c:v>1.0001</c:v>
                </c:pt>
                <c:pt idx="14261">
                  <c:v>1E-4</c:v>
                </c:pt>
                <c:pt idx="14262">
                  <c:v>1E-4</c:v>
                </c:pt>
                <c:pt idx="14263">
                  <c:v>1E-4</c:v>
                </c:pt>
                <c:pt idx="14264">
                  <c:v>1E-4</c:v>
                </c:pt>
                <c:pt idx="14265">
                  <c:v>1E-4</c:v>
                </c:pt>
                <c:pt idx="14266">
                  <c:v>1E-4</c:v>
                </c:pt>
                <c:pt idx="14267">
                  <c:v>1.0001</c:v>
                </c:pt>
                <c:pt idx="14268">
                  <c:v>1E-4</c:v>
                </c:pt>
                <c:pt idx="14269">
                  <c:v>1.0001</c:v>
                </c:pt>
                <c:pt idx="14270">
                  <c:v>2.0001000000000002</c:v>
                </c:pt>
                <c:pt idx="14271">
                  <c:v>1E-4</c:v>
                </c:pt>
                <c:pt idx="14272">
                  <c:v>1E-4</c:v>
                </c:pt>
                <c:pt idx="14273">
                  <c:v>1E-4</c:v>
                </c:pt>
                <c:pt idx="14274">
                  <c:v>1.0001</c:v>
                </c:pt>
                <c:pt idx="14275">
                  <c:v>1E-4</c:v>
                </c:pt>
                <c:pt idx="14276">
                  <c:v>1E-4</c:v>
                </c:pt>
                <c:pt idx="14277">
                  <c:v>1E-4</c:v>
                </c:pt>
                <c:pt idx="14278">
                  <c:v>1E-4</c:v>
                </c:pt>
                <c:pt idx="14279">
                  <c:v>1.0001</c:v>
                </c:pt>
                <c:pt idx="14280">
                  <c:v>1E-4</c:v>
                </c:pt>
                <c:pt idx="14281">
                  <c:v>1E-4</c:v>
                </c:pt>
                <c:pt idx="14282">
                  <c:v>1E-4</c:v>
                </c:pt>
                <c:pt idx="14283">
                  <c:v>1E-4</c:v>
                </c:pt>
                <c:pt idx="14284">
                  <c:v>1E-4</c:v>
                </c:pt>
                <c:pt idx="14285">
                  <c:v>1E-4</c:v>
                </c:pt>
                <c:pt idx="14286">
                  <c:v>1E-4</c:v>
                </c:pt>
                <c:pt idx="14287">
                  <c:v>1.0001</c:v>
                </c:pt>
                <c:pt idx="14288">
                  <c:v>1E-4</c:v>
                </c:pt>
                <c:pt idx="14289">
                  <c:v>1E-4</c:v>
                </c:pt>
                <c:pt idx="14290">
                  <c:v>1E-4</c:v>
                </c:pt>
                <c:pt idx="14291">
                  <c:v>1.0001</c:v>
                </c:pt>
                <c:pt idx="14292">
                  <c:v>1E-4</c:v>
                </c:pt>
                <c:pt idx="14293">
                  <c:v>1E-4</c:v>
                </c:pt>
                <c:pt idx="14294">
                  <c:v>1E-4</c:v>
                </c:pt>
                <c:pt idx="14295">
                  <c:v>1E-4</c:v>
                </c:pt>
                <c:pt idx="14296">
                  <c:v>1E-4</c:v>
                </c:pt>
                <c:pt idx="14297">
                  <c:v>1E-4</c:v>
                </c:pt>
                <c:pt idx="14298">
                  <c:v>1.0001</c:v>
                </c:pt>
                <c:pt idx="14299">
                  <c:v>1.0001</c:v>
                </c:pt>
                <c:pt idx="14300">
                  <c:v>1.0001</c:v>
                </c:pt>
                <c:pt idx="14301">
                  <c:v>1E-4</c:v>
                </c:pt>
                <c:pt idx="14302">
                  <c:v>1E-4</c:v>
                </c:pt>
                <c:pt idx="14303">
                  <c:v>1E-4</c:v>
                </c:pt>
                <c:pt idx="14304">
                  <c:v>1E-4</c:v>
                </c:pt>
                <c:pt idx="14305">
                  <c:v>1E-4</c:v>
                </c:pt>
                <c:pt idx="14306">
                  <c:v>1E-4</c:v>
                </c:pt>
                <c:pt idx="14307">
                  <c:v>1E-4</c:v>
                </c:pt>
                <c:pt idx="14308">
                  <c:v>1E-4</c:v>
                </c:pt>
                <c:pt idx="14309">
                  <c:v>1E-4</c:v>
                </c:pt>
                <c:pt idx="14310">
                  <c:v>1E-4</c:v>
                </c:pt>
                <c:pt idx="14311">
                  <c:v>1E-4</c:v>
                </c:pt>
                <c:pt idx="14312">
                  <c:v>1.0001</c:v>
                </c:pt>
                <c:pt idx="14313">
                  <c:v>1E-4</c:v>
                </c:pt>
                <c:pt idx="14314">
                  <c:v>1E-4</c:v>
                </c:pt>
                <c:pt idx="14315">
                  <c:v>1E-4</c:v>
                </c:pt>
                <c:pt idx="14316">
                  <c:v>1E-4</c:v>
                </c:pt>
                <c:pt idx="14317">
                  <c:v>2.0001000000000002</c:v>
                </c:pt>
                <c:pt idx="14318">
                  <c:v>1E-4</c:v>
                </c:pt>
                <c:pt idx="14319">
                  <c:v>1E-4</c:v>
                </c:pt>
                <c:pt idx="14320">
                  <c:v>1E-4</c:v>
                </c:pt>
                <c:pt idx="14321">
                  <c:v>1E-4</c:v>
                </c:pt>
                <c:pt idx="14322">
                  <c:v>1E-4</c:v>
                </c:pt>
                <c:pt idx="14323">
                  <c:v>1E-4</c:v>
                </c:pt>
                <c:pt idx="14324">
                  <c:v>1E-4</c:v>
                </c:pt>
                <c:pt idx="14325">
                  <c:v>1E-4</c:v>
                </c:pt>
                <c:pt idx="14326">
                  <c:v>1.0001</c:v>
                </c:pt>
                <c:pt idx="14327">
                  <c:v>1E-4</c:v>
                </c:pt>
                <c:pt idx="14328">
                  <c:v>1.0001</c:v>
                </c:pt>
                <c:pt idx="14329">
                  <c:v>1E-4</c:v>
                </c:pt>
                <c:pt idx="14330">
                  <c:v>1E-4</c:v>
                </c:pt>
                <c:pt idx="14331">
                  <c:v>1E-4</c:v>
                </c:pt>
                <c:pt idx="14332">
                  <c:v>1E-4</c:v>
                </c:pt>
                <c:pt idx="14333">
                  <c:v>1E-4</c:v>
                </c:pt>
                <c:pt idx="14334">
                  <c:v>1E-4</c:v>
                </c:pt>
                <c:pt idx="14335">
                  <c:v>1.0001</c:v>
                </c:pt>
                <c:pt idx="14336">
                  <c:v>1E-4</c:v>
                </c:pt>
                <c:pt idx="14337">
                  <c:v>1E-4</c:v>
                </c:pt>
                <c:pt idx="14338">
                  <c:v>1E-4</c:v>
                </c:pt>
                <c:pt idx="14339">
                  <c:v>1E-4</c:v>
                </c:pt>
                <c:pt idx="14340">
                  <c:v>1E-4</c:v>
                </c:pt>
                <c:pt idx="14341">
                  <c:v>1E-4</c:v>
                </c:pt>
                <c:pt idx="14342">
                  <c:v>1E-4</c:v>
                </c:pt>
                <c:pt idx="14343">
                  <c:v>1E-4</c:v>
                </c:pt>
                <c:pt idx="14344">
                  <c:v>1E-4</c:v>
                </c:pt>
                <c:pt idx="14345">
                  <c:v>1E-4</c:v>
                </c:pt>
                <c:pt idx="14346">
                  <c:v>1E-4</c:v>
                </c:pt>
                <c:pt idx="14347">
                  <c:v>1E-4</c:v>
                </c:pt>
                <c:pt idx="14348">
                  <c:v>1E-4</c:v>
                </c:pt>
                <c:pt idx="14349">
                  <c:v>1E-4</c:v>
                </c:pt>
                <c:pt idx="14350">
                  <c:v>1E-4</c:v>
                </c:pt>
                <c:pt idx="14351">
                  <c:v>1E-4</c:v>
                </c:pt>
                <c:pt idx="14352">
                  <c:v>1E-4</c:v>
                </c:pt>
                <c:pt idx="14353">
                  <c:v>1E-4</c:v>
                </c:pt>
                <c:pt idx="14354">
                  <c:v>1.0001</c:v>
                </c:pt>
                <c:pt idx="14355">
                  <c:v>1E-4</c:v>
                </c:pt>
                <c:pt idx="14356">
                  <c:v>1.0001</c:v>
                </c:pt>
                <c:pt idx="14357">
                  <c:v>1E-4</c:v>
                </c:pt>
                <c:pt idx="14358">
                  <c:v>1E-4</c:v>
                </c:pt>
                <c:pt idx="14359">
                  <c:v>1E-4</c:v>
                </c:pt>
                <c:pt idx="14360">
                  <c:v>1E-4</c:v>
                </c:pt>
                <c:pt idx="14361">
                  <c:v>1.0001</c:v>
                </c:pt>
                <c:pt idx="14362">
                  <c:v>1E-4</c:v>
                </c:pt>
                <c:pt idx="14363">
                  <c:v>1E-4</c:v>
                </c:pt>
                <c:pt idx="14364">
                  <c:v>1E-4</c:v>
                </c:pt>
                <c:pt idx="14365">
                  <c:v>1.0001</c:v>
                </c:pt>
                <c:pt idx="14366">
                  <c:v>1E-4</c:v>
                </c:pt>
                <c:pt idx="14367">
                  <c:v>1E-4</c:v>
                </c:pt>
                <c:pt idx="14368">
                  <c:v>1.0001</c:v>
                </c:pt>
                <c:pt idx="14369">
                  <c:v>1E-4</c:v>
                </c:pt>
                <c:pt idx="14370">
                  <c:v>1E-4</c:v>
                </c:pt>
                <c:pt idx="14371">
                  <c:v>1E-4</c:v>
                </c:pt>
                <c:pt idx="14372">
                  <c:v>1E-4</c:v>
                </c:pt>
                <c:pt idx="14373">
                  <c:v>1.0001</c:v>
                </c:pt>
                <c:pt idx="14374">
                  <c:v>1E-4</c:v>
                </c:pt>
                <c:pt idx="14375">
                  <c:v>2.0001000000000002</c:v>
                </c:pt>
                <c:pt idx="14376">
                  <c:v>2.0001000000000002</c:v>
                </c:pt>
                <c:pt idx="14377">
                  <c:v>1E-4</c:v>
                </c:pt>
                <c:pt idx="14378">
                  <c:v>2.0001000000000002</c:v>
                </c:pt>
                <c:pt idx="14379">
                  <c:v>1E-4</c:v>
                </c:pt>
                <c:pt idx="14380">
                  <c:v>1E-4</c:v>
                </c:pt>
                <c:pt idx="14381">
                  <c:v>1E-4</c:v>
                </c:pt>
                <c:pt idx="14382">
                  <c:v>1E-4</c:v>
                </c:pt>
                <c:pt idx="14383">
                  <c:v>1E-4</c:v>
                </c:pt>
                <c:pt idx="14384">
                  <c:v>1.0001</c:v>
                </c:pt>
                <c:pt idx="14385">
                  <c:v>1.0001</c:v>
                </c:pt>
                <c:pt idx="14386">
                  <c:v>1E-4</c:v>
                </c:pt>
                <c:pt idx="14387">
                  <c:v>1.0001</c:v>
                </c:pt>
                <c:pt idx="14388">
                  <c:v>1.0001</c:v>
                </c:pt>
                <c:pt idx="14389">
                  <c:v>1.0001</c:v>
                </c:pt>
                <c:pt idx="14390">
                  <c:v>1E-4</c:v>
                </c:pt>
                <c:pt idx="14391">
                  <c:v>1.0001</c:v>
                </c:pt>
                <c:pt idx="14392">
                  <c:v>1E-4</c:v>
                </c:pt>
                <c:pt idx="14393">
                  <c:v>1.0001</c:v>
                </c:pt>
                <c:pt idx="14394">
                  <c:v>1E-4</c:v>
                </c:pt>
                <c:pt idx="14395">
                  <c:v>1E-4</c:v>
                </c:pt>
                <c:pt idx="14396">
                  <c:v>1.0001</c:v>
                </c:pt>
                <c:pt idx="14397">
                  <c:v>1E-4</c:v>
                </c:pt>
                <c:pt idx="14398">
                  <c:v>1.0001</c:v>
                </c:pt>
                <c:pt idx="14399">
                  <c:v>1E-4</c:v>
                </c:pt>
                <c:pt idx="14400">
                  <c:v>1E-4</c:v>
                </c:pt>
                <c:pt idx="14401">
                  <c:v>1E-4</c:v>
                </c:pt>
                <c:pt idx="14402">
                  <c:v>1E-4</c:v>
                </c:pt>
                <c:pt idx="14403">
                  <c:v>1.0001</c:v>
                </c:pt>
                <c:pt idx="14404">
                  <c:v>1E-4</c:v>
                </c:pt>
                <c:pt idx="14405">
                  <c:v>1E-4</c:v>
                </c:pt>
                <c:pt idx="14406">
                  <c:v>1.0001</c:v>
                </c:pt>
                <c:pt idx="14407">
                  <c:v>1E-4</c:v>
                </c:pt>
                <c:pt idx="14408">
                  <c:v>1E-4</c:v>
                </c:pt>
                <c:pt idx="14409">
                  <c:v>1E-4</c:v>
                </c:pt>
                <c:pt idx="14410">
                  <c:v>1E-4</c:v>
                </c:pt>
                <c:pt idx="14411">
                  <c:v>1E-4</c:v>
                </c:pt>
                <c:pt idx="14412">
                  <c:v>1E-4</c:v>
                </c:pt>
                <c:pt idx="14413">
                  <c:v>1E-4</c:v>
                </c:pt>
                <c:pt idx="14414">
                  <c:v>1E-4</c:v>
                </c:pt>
                <c:pt idx="14415">
                  <c:v>1E-4</c:v>
                </c:pt>
                <c:pt idx="14416">
                  <c:v>1E-4</c:v>
                </c:pt>
                <c:pt idx="14417">
                  <c:v>1E-4</c:v>
                </c:pt>
                <c:pt idx="14418">
                  <c:v>1.0001</c:v>
                </c:pt>
                <c:pt idx="14419">
                  <c:v>1E-4</c:v>
                </c:pt>
                <c:pt idx="14420">
                  <c:v>1E-4</c:v>
                </c:pt>
                <c:pt idx="14421">
                  <c:v>1E-4</c:v>
                </c:pt>
                <c:pt idx="14422">
                  <c:v>1E-4</c:v>
                </c:pt>
                <c:pt idx="14423">
                  <c:v>1E-4</c:v>
                </c:pt>
                <c:pt idx="14424">
                  <c:v>1E-4</c:v>
                </c:pt>
                <c:pt idx="14425">
                  <c:v>1E-4</c:v>
                </c:pt>
                <c:pt idx="14426">
                  <c:v>1.0001</c:v>
                </c:pt>
                <c:pt idx="14427">
                  <c:v>1.0001</c:v>
                </c:pt>
                <c:pt idx="14428">
                  <c:v>1E-4</c:v>
                </c:pt>
                <c:pt idx="14429">
                  <c:v>1E-4</c:v>
                </c:pt>
                <c:pt idx="14430">
                  <c:v>2.0001000000000002</c:v>
                </c:pt>
                <c:pt idx="14431">
                  <c:v>1E-4</c:v>
                </c:pt>
                <c:pt idx="14432">
                  <c:v>1E-4</c:v>
                </c:pt>
                <c:pt idx="14433">
                  <c:v>1E-4</c:v>
                </c:pt>
                <c:pt idx="14434">
                  <c:v>1E-4</c:v>
                </c:pt>
                <c:pt idx="14435">
                  <c:v>1E-4</c:v>
                </c:pt>
                <c:pt idx="14436">
                  <c:v>1E-4</c:v>
                </c:pt>
                <c:pt idx="14437">
                  <c:v>1E-4</c:v>
                </c:pt>
                <c:pt idx="14438">
                  <c:v>1.0001</c:v>
                </c:pt>
                <c:pt idx="14439">
                  <c:v>1.0001</c:v>
                </c:pt>
                <c:pt idx="14440">
                  <c:v>1E-4</c:v>
                </c:pt>
                <c:pt idx="14441">
                  <c:v>1E-4</c:v>
                </c:pt>
                <c:pt idx="14442">
                  <c:v>1.0001</c:v>
                </c:pt>
                <c:pt idx="14443">
                  <c:v>1E-4</c:v>
                </c:pt>
                <c:pt idx="14444">
                  <c:v>1E-4</c:v>
                </c:pt>
                <c:pt idx="14445">
                  <c:v>1E-4</c:v>
                </c:pt>
                <c:pt idx="14446">
                  <c:v>1E-4</c:v>
                </c:pt>
                <c:pt idx="14447">
                  <c:v>1E-4</c:v>
                </c:pt>
                <c:pt idx="14448">
                  <c:v>1.0001</c:v>
                </c:pt>
                <c:pt idx="14449">
                  <c:v>1E-4</c:v>
                </c:pt>
                <c:pt idx="14450">
                  <c:v>1.0001</c:v>
                </c:pt>
                <c:pt idx="14451">
                  <c:v>1E-4</c:v>
                </c:pt>
                <c:pt idx="14452">
                  <c:v>1E-4</c:v>
                </c:pt>
                <c:pt idx="14453">
                  <c:v>1E-4</c:v>
                </c:pt>
                <c:pt idx="14454">
                  <c:v>1E-4</c:v>
                </c:pt>
                <c:pt idx="14455">
                  <c:v>1E-4</c:v>
                </c:pt>
                <c:pt idx="14456">
                  <c:v>1E-4</c:v>
                </c:pt>
                <c:pt idx="14457">
                  <c:v>1E-4</c:v>
                </c:pt>
                <c:pt idx="14458">
                  <c:v>1E-4</c:v>
                </c:pt>
                <c:pt idx="14459">
                  <c:v>1.0001</c:v>
                </c:pt>
                <c:pt idx="14460">
                  <c:v>1E-4</c:v>
                </c:pt>
                <c:pt idx="14461">
                  <c:v>1.0001</c:v>
                </c:pt>
                <c:pt idx="14462">
                  <c:v>1E-4</c:v>
                </c:pt>
                <c:pt idx="14463">
                  <c:v>1E-4</c:v>
                </c:pt>
                <c:pt idx="14464">
                  <c:v>1E-4</c:v>
                </c:pt>
                <c:pt idx="14465">
                  <c:v>1E-4</c:v>
                </c:pt>
                <c:pt idx="14466">
                  <c:v>1.0001</c:v>
                </c:pt>
                <c:pt idx="14467">
                  <c:v>1E-4</c:v>
                </c:pt>
                <c:pt idx="14468">
                  <c:v>2.0001000000000002</c:v>
                </c:pt>
                <c:pt idx="14469">
                  <c:v>1E-4</c:v>
                </c:pt>
                <c:pt idx="14470">
                  <c:v>1.0001</c:v>
                </c:pt>
                <c:pt idx="14471">
                  <c:v>1E-4</c:v>
                </c:pt>
                <c:pt idx="14472">
                  <c:v>1.0001</c:v>
                </c:pt>
                <c:pt idx="14473">
                  <c:v>1E-4</c:v>
                </c:pt>
                <c:pt idx="14474">
                  <c:v>1.0001</c:v>
                </c:pt>
                <c:pt idx="14475">
                  <c:v>1.0001</c:v>
                </c:pt>
                <c:pt idx="14476">
                  <c:v>1.0001</c:v>
                </c:pt>
                <c:pt idx="14477">
                  <c:v>1.0001</c:v>
                </c:pt>
                <c:pt idx="14478">
                  <c:v>1E-4</c:v>
                </c:pt>
                <c:pt idx="14479">
                  <c:v>1.0001</c:v>
                </c:pt>
                <c:pt idx="14480">
                  <c:v>1E-4</c:v>
                </c:pt>
                <c:pt idx="14481">
                  <c:v>1E-4</c:v>
                </c:pt>
                <c:pt idx="14482">
                  <c:v>1E-4</c:v>
                </c:pt>
                <c:pt idx="14483">
                  <c:v>1.0001</c:v>
                </c:pt>
                <c:pt idx="14484">
                  <c:v>1E-4</c:v>
                </c:pt>
                <c:pt idx="14485">
                  <c:v>1E-4</c:v>
                </c:pt>
                <c:pt idx="14486">
                  <c:v>1E-4</c:v>
                </c:pt>
                <c:pt idx="14487">
                  <c:v>1E-4</c:v>
                </c:pt>
                <c:pt idx="14488">
                  <c:v>1E-4</c:v>
                </c:pt>
                <c:pt idx="14489">
                  <c:v>1E-4</c:v>
                </c:pt>
                <c:pt idx="14490">
                  <c:v>1E-4</c:v>
                </c:pt>
                <c:pt idx="14491">
                  <c:v>1E-4</c:v>
                </c:pt>
                <c:pt idx="14492">
                  <c:v>1E-4</c:v>
                </c:pt>
                <c:pt idx="14493">
                  <c:v>1E-4</c:v>
                </c:pt>
                <c:pt idx="14494">
                  <c:v>1E-4</c:v>
                </c:pt>
                <c:pt idx="14495">
                  <c:v>1E-4</c:v>
                </c:pt>
                <c:pt idx="14496">
                  <c:v>1E-4</c:v>
                </c:pt>
                <c:pt idx="14497">
                  <c:v>1E-4</c:v>
                </c:pt>
                <c:pt idx="14498">
                  <c:v>1E-4</c:v>
                </c:pt>
                <c:pt idx="14499">
                  <c:v>1E-4</c:v>
                </c:pt>
                <c:pt idx="14500">
                  <c:v>1E-4</c:v>
                </c:pt>
                <c:pt idx="14501">
                  <c:v>1.0001</c:v>
                </c:pt>
                <c:pt idx="14502">
                  <c:v>1E-4</c:v>
                </c:pt>
                <c:pt idx="14503">
                  <c:v>1E-4</c:v>
                </c:pt>
                <c:pt idx="14504">
                  <c:v>1E-4</c:v>
                </c:pt>
                <c:pt idx="14505">
                  <c:v>2.0001000000000002</c:v>
                </c:pt>
                <c:pt idx="14506">
                  <c:v>1.0001</c:v>
                </c:pt>
                <c:pt idx="14507">
                  <c:v>1.0001</c:v>
                </c:pt>
                <c:pt idx="14508">
                  <c:v>1E-4</c:v>
                </c:pt>
                <c:pt idx="14509">
                  <c:v>1E-4</c:v>
                </c:pt>
                <c:pt idx="14510">
                  <c:v>1E-4</c:v>
                </c:pt>
                <c:pt idx="14511">
                  <c:v>1E-4</c:v>
                </c:pt>
                <c:pt idx="14512">
                  <c:v>1E-4</c:v>
                </c:pt>
                <c:pt idx="14513">
                  <c:v>1E-4</c:v>
                </c:pt>
                <c:pt idx="14514">
                  <c:v>1.0001</c:v>
                </c:pt>
                <c:pt idx="14515">
                  <c:v>1E-4</c:v>
                </c:pt>
                <c:pt idx="14516">
                  <c:v>1E-4</c:v>
                </c:pt>
                <c:pt idx="14517">
                  <c:v>1E-4</c:v>
                </c:pt>
                <c:pt idx="14518">
                  <c:v>1E-4</c:v>
                </c:pt>
                <c:pt idx="14519">
                  <c:v>1E-4</c:v>
                </c:pt>
                <c:pt idx="14520">
                  <c:v>1E-4</c:v>
                </c:pt>
                <c:pt idx="14521">
                  <c:v>1.0001</c:v>
                </c:pt>
                <c:pt idx="14522">
                  <c:v>1E-4</c:v>
                </c:pt>
                <c:pt idx="14523">
                  <c:v>2.0001000000000002</c:v>
                </c:pt>
                <c:pt idx="14524">
                  <c:v>1E-4</c:v>
                </c:pt>
                <c:pt idx="14525">
                  <c:v>1E-4</c:v>
                </c:pt>
                <c:pt idx="14526">
                  <c:v>1E-4</c:v>
                </c:pt>
                <c:pt idx="14527">
                  <c:v>1E-4</c:v>
                </c:pt>
                <c:pt idx="14528">
                  <c:v>1E-4</c:v>
                </c:pt>
                <c:pt idx="14529">
                  <c:v>1.0001</c:v>
                </c:pt>
                <c:pt idx="14530">
                  <c:v>1E-4</c:v>
                </c:pt>
                <c:pt idx="14531">
                  <c:v>1E-4</c:v>
                </c:pt>
                <c:pt idx="14532">
                  <c:v>1.0001</c:v>
                </c:pt>
                <c:pt idx="14533">
                  <c:v>1E-4</c:v>
                </c:pt>
                <c:pt idx="14534">
                  <c:v>1E-4</c:v>
                </c:pt>
                <c:pt idx="14535">
                  <c:v>1.0001</c:v>
                </c:pt>
                <c:pt idx="14536">
                  <c:v>1.0001</c:v>
                </c:pt>
                <c:pt idx="14537">
                  <c:v>1E-4</c:v>
                </c:pt>
                <c:pt idx="14538">
                  <c:v>1E-4</c:v>
                </c:pt>
                <c:pt idx="14539">
                  <c:v>1E-4</c:v>
                </c:pt>
                <c:pt idx="14540">
                  <c:v>1E-4</c:v>
                </c:pt>
                <c:pt idx="14541">
                  <c:v>1E-4</c:v>
                </c:pt>
                <c:pt idx="14542">
                  <c:v>1E-4</c:v>
                </c:pt>
                <c:pt idx="14543">
                  <c:v>1E-4</c:v>
                </c:pt>
                <c:pt idx="14544">
                  <c:v>1E-4</c:v>
                </c:pt>
                <c:pt idx="14545">
                  <c:v>1E-4</c:v>
                </c:pt>
                <c:pt idx="14546">
                  <c:v>1E-4</c:v>
                </c:pt>
                <c:pt idx="14547">
                  <c:v>1.0001</c:v>
                </c:pt>
                <c:pt idx="14548">
                  <c:v>1E-4</c:v>
                </c:pt>
                <c:pt idx="14549">
                  <c:v>1E-4</c:v>
                </c:pt>
                <c:pt idx="14550">
                  <c:v>1E-4</c:v>
                </c:pt>
                <c:pt idx="14551">
                  <c:v>1.0001</c:v>
                </c:pt>
                <c:pt idx="14552">
                  <c:v>1E-4</c:v>
                </c:pt>
                <c:pt idx="14553">
                  <c:v>1E-4</c:v>
                </c:pt>
                <c:pt idx="14554">
                  <c:v>1E-4</c:v>
                </c:pt>
                <c:pt idx="14555">
                  <c:v>1.0001</c:v>
                </c:pt>
                <c:pt idx="14556">
                  <c:v>1.0001</c:v>
                </c:pt>
                <c:pt idx="14557">
                  <c:v>1E-4</c:v>
                </c:pt>
                <c:pt idx="14558">
                  <c:v>1E-4</c:v>
                </c:pt>
                <c:pt idx="14559">
                  <c:v>1E-4</c:v>
                </c:pt>
                <c:pt idx="14560">
                  <c:v>1.0001</c:v>
                </c:pt>
                <c:pt idx="14561">
                  <c:v>1E-4</c:v>
                </c:pt>
                <c:pt idx="14562">
                  <c:v>1E-4</c:v>
                </c:pt>
                <c:pt idx="14563">
                  <c:v>1.0001</c:v>
                </c:pt>
                <c:pt idx="14564">
                  <c:v>1.0001</c:v>
                </c:pt>
                <c:pt idx="14565">
                  <c:v>1.0001</c:v>
                </c:pt>
                <c:pt idx="14566">
                  <c:v>1.0001</c:v>
                </c:pt>
                <c:pt idx="14567">
                  <c:v>1.0001</c:v>
                </c:pt>
                <c:pt idx="14568">
                  <c:v>1E-4</c:v>
                </c:pt>
                <c:pt idx="14569">
                  <c:v>1.0001</c:v>
                </c:pt>
                <c:pt idx="14570">
                  <c:v>1E-4</c:v>
                </c:pt>
                <c:pt idx="14571">
                  <c:v>1E-4</c:v>
                </c:pt>
                <c:pt idx="14572">
                  <c:v>1E-4</c:v>
                </c:pt>
                <c:pt idx="14573">
                  <c:v>1.0001</c:v>
                </c:pt>
                <c:pt idx="14574">
                  <c:v>1.0001</c:v>
                </c:pt>
                <c:pt idx="14575">
                  <c:v>2.0001000000000002</c:v>
                </c:pt>
                <c:pt idx="14576">
                  <c:v>1.0001</c:v>
                </c:pt>
                <c:pt idx="14577">
                  <c:v>1E-4</c:v>
                </c:pt>
                <c:pt idx="14578">
                  <c:v>1E-4</c:v>
                </c:pt>
                <c:pt idx="14579">
                  <c:v>1E-4</c:v>
                </c:pt>
                <c:pt idx="14580">
                  <c:v>1E-4</c:v>
                </c:pt>
                <c:pt idx="14581">
                  <c:v>1E-4</c:v>
                </c:pt>
                <c:pt idx="14582">
                  <c:v>1E-4</c:v>
                </c:pt>
                <c:pt idx="14583">
                  <c:v>1E-4</c:v>
                </c:pt>
                <c:pt idx="14584">
                  <c:v>1E-4</c:v>
                </c:pt>
                <c:pt idx="14585">
                  <c:v>1E-4</c:v>
                </c:pt>
                <c:pt idx="14586">
                  <c:v>2.0001000000000002</c:v>
                </c:pt>
                <c:pt idx="14587">
                  <c:v>1E-4</c:v>
                </c:pt>
                <c:pt idx="14588">
                  <c:v>1E-4</c:v>
                </c:pt>
                <c:pt idx="14589">
                  <c:v>1E-4</c:v>
                </c:pt>
                <c:pt idx="14590">
                  <c:v>1.0001</c:v>
                </c:pt>
                <c:pt idx="14591">
                  <c:v>1.0001</c:v>
                </c:pt>
                <c:pt idx="14592">
                  <c:v>1E-4</c:v>
                </c:pt>
                <c:pt idx="14593">
                  <c:v>2.0001000000000002</c:v>
                </c:pt>
                <c:pt idx="14594">
                  <c:v>1E-4</c:v>
                </c:pt>
                <c:pt idx="14595">
                  <c:v>1E-4</c:v>
                </c:pt>
                <c:pt idx="14596">
                  <c:v>1E-4</c:v>
                </c:pt>
                <c:pt idx="14597">
                  <c:v>1E-4</c:v>
                </c:pt>
                <c:pt idx="14598">
                  <c:v>1E-4</c:v>
                </c:pt>
                <c:pt idx="14599">
                  <c:v>1E-4</c:v>
                </c:pt>
                <c:pt idx="14600">
                  <c:v>1E-4</c:v>
                </c:pt>
                <c:pt idx="14601">
                  <c:v>1E-4</c:v>
                </c:pt>
                <c:pt idx="14602">
                  <c:v>1E-4</c:v>
                </c:pt>
                <c:pt idx="14603">
                  <c:v>1.0001</c:v>
                </c:pt>
                <c:pt idx="14604">
                  <c:v>1E-4</c:v>
                </c:pt>
                <c:pt idx="14605">
                  <c:v>1E-4</c:v>
                </c:pt>
                <c:pt idx="14606">
                  <c:v>1E-4</c:v>
                </c:pt>
                <c:pt idx="14607">
                  <c:v>1E-4</c:v>
                </c:pt>
                <c:pt idx="14608">
                  <c:v>1E-4</c:v>
                </c:pt>
                <c:pt idx="14609">
                  <c:v>1.0001</c:v>
                </c:pt>
                <c:pt idx="14610">
                  <c:v>1E-4</c:v>
                </c:pt>
                <c:pt idx="14611">
                  <c:v>1.0001</c:v>
                </c:pt>
                <c:pt idx="14612">
                  <c:v>1E-4</c:v>
                </c:pt>
                <c:pt idx="14613">
                  <c:v>1.0001</c:v>
                </c:pt>
                <c:pt idx="14614">
                  <c:v>1E-4</c:v>
                </c:pt>
                <c:pt idx="14615">
                  <c:v>1E-4</c:v>
                </c:pt>
                <c:pt idx="14616">
                  <c:v>1.0001</c:v>
                </c:pt>
                <c:pt idx="14617">
                  <c:v>1E-4</c:v>
                </c:pt>
                <c:pt idx="14618">
                  <c:v>1E-4</c:v>
                </c:pt>
                <c:pt idx="14619">
                  <c:v>1.0001</c:v>
                </c:pt>
                <c:pt idx="14620">
                  <c:v>1E-4</c:v>
                </c:pt>
                <c:pt idx="14621">
                  <c:v>1E-4</c:v>
                </c:pt>
                <c:pt idx="14622">
                  <c:v>1E-4</c:v>
                </c:pt>
                <c:pt idx="14623">
                  <c:v>1E-4</c:v>
                </c:pt>
                <c:pt idx="14624">
                  <c:v>1E-4</c:v>
                </c:pt>
                <c:pt idx="14625">
                  <c:v>1E-4</c:v>
                </c:pt>
                <c:pt idx="14626">
                  <c:v>2.0001000000000002</c:v>
                </c:pt>
                <c:pt idx="14627">
                  <c:v>1.0001</c:v>
                </c:pt>
                <c:pt idx="14628">
                  <c:v>2.0001000000000002</c:v>
                </c:pt>
                <c:pt idx="14629">
                  <c:v>1.0001</c:v>
                </c:pt>
                <c:pt idx="14630">
                  <c:v>1E-4</c:v>
                </c:pt>
                <c:pt idx="14631">
                  <c:v>1E-4</c:v>
                </c:pt>
                <c:pt idx="14632">
                  <c:v>1.0001</c:v>
                </c:pt>
                <c:pt idx="14633">
                  <c:v>1E-4</c:v>
                </c:pt>
                <c:pt idx="14634">
                  <c:v>1.0001</c:v>
                </c:pt>
                <c:pt idx="14635">
                  <c:v>1E-4</c:v>
                </c:pt>
                <c:pt idx="14636">
                  <c:v>1E-4</c:v>
                </c:pt>
                <c:pt idx="14637">
                  <c:v>1E-4</c:v>
                </c:pt>
                <c:pt idx="14638">
                  <c:v>1E-4</c:v>
                </c:pt>
                <c:pt idx="14639">
                  <c:v>1E-4</c:v>
                </c:pt>
                <c:pt idx="14640">
                  <c:v>1E-4</c:v>
                </c:pt>
                <c:pt idx="14641">
                  <c:v>1E-4</c:v>
                </c:pt>
                <c:pt idx="14642">
                  <c:v>1E-4</c:v>
                </c:pt>
                <c:pt idx="14643">
                  <c:v>1.0001</c:v>
                </c:pt>
                <c:pt idx="14644">
                  <c:v>1E-4</c:v>
                </c:pt>
                <c:pt idx="14645">
                  <c:v>1E-4</c:v>
                </c:pt>
                <c:pt idx="14646">
                  <c:v>1E-4</c:v>
                </c:pt>
                <c:pt idx="14647">
                  <c:v>2.0001000000000002</c:v>
                </c:pt>
                <c:pt idx="14648">
                  <c:v>1E-4</c:v>
                </c:pt>
                <c:pt idx="14649">
                  <c:v>1E-4</c:v>
                </c:pt>
                <c:pt idx="14650">
                  <c:v>1E-4</c:v>
                </c:pt>
                <c:pt idx="14651">
                  <c:v>1E-4</c:v>
                </c:pt>
                <c:pt idx="14652">
                  <c:v>1E-4</c:v>
                </c:pt>
                <c:pt idx="14653">
                  <c:v>1.0001</c:v>
                </c:pt>
                <c:pt idx="14654">
                  <c:v>1E-4</c:v>
                </c:pt>
                <c:pt idx="14655">
                  <c:v>1E-4</c:v>
                </c:pt>
                <c:pt idx="14656">
                  <c:v>1.0001</c:v>
                </c:pt>
                <c:pt idx="14657">
                  <c:v>1E-4</c:v>
                </c:pt>
                <c:pt idx="14658">
                  <c:v>1E-4</c:v>
                </c:pt>
                <c:pt idx="14659">
                  <c:v>1E-4</c:v>
                </c:pt>
                <c:pt idx="14660">
                  <c:v>1E-4</c:v>
                </c:pt>
                <c:pt idx="14661">
                  <c:v>1E-4</c:v>
                </c:pt>
                <c:pt idx="14662">
                  <c:v>1E-4</c:v>
                </c:pt>
                <c:pt idx="14663">
                  <c:v>2.0001000000000002</c:v>
                </c:pt>
                <c:pt idx="14664">
                  <c:v>1E-4</c:v>
                </c:pt>
                <c:pt idx="14665">
                  <c:v>1.0001</c:v>
                </c:pt>
                <c:pt idx="14666">
                  <c:v>1.0001</c:v>
                </c:pt>
                <c:pt idx="14667">
                  <c:v>1E-4</c:v>
                </c:pt>
                <c:pt idx="14668">
                  <c:v>1E-4</c:v>
                </c:pt>
                <c:pt idx="14669">
                  <c:v>1E-4</c:v>
                </c:pt>
                <c:pt idx="14670">
                  <c:v>1E-4</c:v>
                </c:pt>
                <c:pt idx="14671">
                  <c:v>1E-4</c:v>
                </c:pt>
                <c:pt idx="14672">
                  <c:v>2.0001000000000002</c:v>
                </c:pt>
                <c:pt idx="14673">
                  <c:v>1.0001</c:v>
                </c:pt>
                <c:pt idx="14674">
                  <c:v>1E-4</c:v>
                </c:pt>
                <c:pt idx="14675">
                  <c:v>1.0001</c:v>
                </c:pt>
                <c:pt idx="14676">
                  <c:v>1.0001</c:v>
                </c:pt>
                <c:pt idx="14677">
                  <c:v>1E-4</c:v>
                </c:pt>
                <c:pt idx="14678">
                  <c:v>1.0001</c:v>
                </c:pt>
                <c:pt idx="14679">
                  <c:v>1E-4</c:v>
                </c:pt>
                <c:pt idx="14680">
                  <c:v>1.0001</c:v>
                </c:pt>
                <c:pt idx="14681">
                  <c:v>1.0001</c:v>
                </c:pt>
                <c:pt idx="14682">
                  <c:v>4.0000999999999998</c:v>
                </c:pt>
                <c:pt idx="14683">
                  <c:v>5.0000999999999998</c:v>
                </c:pt>
                <c:pt idx="14684">
                  <c:v>5.0000999999999998</c:v>
                </c:pt>
                <c:pt idx="14685">
                  <c:v>1.0001</c:v>
                </c:pt>
                <c:pt idx="14686">
                  <c:v>2.0001000000000002</c:v>
                </c:pt>
                <c:pt idx="14687">
                  <c:v>1E-4</c:v>
                </c:pt>
                <c:pt idx="14688">
                  <c:v>1E-4</c:v>
                </c:pt>
                <c:pt idx="14689">
                  <c:v>1E-4</c:v>
                </c:pt>
                <c:pt idx="14690">
                  <c:v>1.0001</c:v>
                </c:pt>
                <c:pt idx="14691">
                  <c:v>1E-4</c:v>
                </c:pt>
                <c:pt idx="14692">
                  <c:v>1.0001</c:v>
                </c:pt>
                <c:pt idx="14693">
                  <c:v>1.0001</c:v>
                </c:pt>
                <c:pt idx="14694">
                  <c:v>1E-4</c:v>
                </c:pt>
                <c:pt idx="14695">
                  <c:v>1E-4</c:v>
                </c:pt>
                <c:pt idx="14696">
                  <c:v>1.0001</c:v>
                </c:pt>
                <c:pt idx="14697">
                  <c:v>1E-4</c:v>
                </c:pt>
                <c:pt idx="14698">
                  <c:v>1E-4</c:v>
                </c:pt>
                <c:pt idx="14699">
                  <c:v>1E-4</c:v>
                </c:pt>
                <c:pt idx="14700">
                  <c:v>1E-4</c:v>
                </c:pt>
                <c:pt idx="14701">
                  <c:v>1E-4</c:v>
                </c:pt>
                <c:pt idx="14702">
                  <c:v>1E-4</c:v>
                </c:pt>
                <c:pt idx="14703">
                  <c:v>4.0000999999999998</c:v>
                </c:pt>
                <c:pt idx="14704">
                  <c:v>1.0001</c:v>
                </c:pt>
                <c:pt idx="14705">
                  <c:v>1.0001</c:v>
                </c:pt>
                <c:pt idx="14706">
                  <c:v>1E-4</c:v>
                </c:pt>
                <c:pt idx="14707">
                  <c:v>1.0001</c:v>
                </c:pt>
                <c:pt idx="14708">
                  <c:v>1.0001</c:v>
                </c:pt>
                <c:pt idx="14709">
                  <c:v>1E-4</c:v>
                </c:pt>
                <c:pt idx="14710">
                  <c:v>1.0001</c:v>
                </c:pt>
                <c:pt idx="14711">
                  <c:v>1E-4</c:v>
                </c:pt>
                <c:pt idx="14712">
                  <c:v>2.0001000000000002</c:v>
                </c:pt>
                <c:pt idx="14713">
                  <c:v>1E-4</c:v>
                </c:pt>
                <c:pt idx="14714">
                  <c:v>1E-4</c:v>
                </c:pt>
                <c:pt idx="14715">
                  <c:v>1E-4</c:v>
                </c:pt>
                <c:pt idx="14716">
                  <c:v>1E-4</c:v>
                </c:pt>
                <c:pt idx="14717">
                  <c:v>1E-4</c:v>
                </c:pt>
                <c:pt idx="14718">
                  <c:v>1E-4</c:v>
                </c:pt>
                <c:pt idx="14719">
                  <c:v>1.0001</c:v>
                </c:pt>
                <c:pt idx="14720">
                  <c:v>1.0001</c:v>
                </c:pt>
                <c:pt idx="14721">
                  <c:v>1E-4</c:v>
                </c:pt>
                <c:pt idx="14722">
                  <c:v>1E-4</c:v>
                </c:pt>
                <c:pt idx="14723">
                  <c:v>1.0001</c:v>
                </c:pt>
                <c:pt idx="14724">
                  <c:v>1.0001</c:v>
                </c:pt>
                <c:pt idx="14725">
                  <c:v>1E-4</c:v>
                </c:pt>
                <c:pt idx="14726">
                  <c:v>1E-4</c:v>
                </c:pt>
                <c:pt idx="14727">
                  <c:v>1E-4</c:v>
                </c:pt>
                <c:pt idx="14728">
                  <c:v>1.0001</c:v>
                </c:pt>
                <c:pt idx="14729">
                  <c:v>1.0001</c:v>
                </c:pt>
                <c:pt idx="14730">
                  <c:v>1E-4</c:v>
                </c:pt>
                <c:pt idx="14731">
                  <c:v>1E-4</c:v>
                </c:pt>
                <c:pt idx="14732">
                  <c:v>1E-4</c:v>
                </c:pt>
                <c:pt idx="14733">
                  <c:v>1E-4</c:v>
                </c:pt>
                <c:pt idx="14734">
                  <c:v>3.0001000000000002</c:v>
                </c:pt>
                <c:pt idx="14735">
                  <c:v>1.0001</c:v>
                </c:pt>
                <c:pt idx="14736">
                  <c:v>1E-4</c:v>
                </c:pt>
                <c:pt idx="14737">
                  <c:v>1E-4</c:v>
                </c:pt>
                <c:pt idx="14738">
                  <c:v>1.0001</c:v>
                </c:pt>
                <c:pt idx="14739">
                  <c:v>2.0001000000000002</c:v>
                </c:pt>
                <c:pt idx="14740">
                  <c:v>1E-4</c:v>
                </c:pt>
                <c:pt idx="14741">
                  <c:v>1E-4</c:v>
                </c:pt>
                <c:pt idx="14742">
                  <c:v>1E-4</c:v>
                </c:pt>
                <c:pt idx="14743">
                  <c:v>1E-4</c:v>
                </c:pt>
                <c:pt idx="14744">
                  <c:v>1E-4</c:v>
                </c:pt>
                <c:pt idx="14745">
                  <c:v>1E-4</c:v>
                </c:pt>
                <c:pt idx="14746">
                  <c:v>1E-4</c:v>
                </c:pt>
                <c:pt idx="14747">
                  <c:v>1E-4</c:v>
                </c:pt>
                <c:pt idx="14748">
                  <c:v>1E-4</c:v>
                </c:pt>
                <c:pt idx="14749">
                  <c:v>1E-4</c:v>
                </c:pt>
                <c:pt idx="14750">
                  <c:v>1E-4</c:v>
                </c:pt>
                <c:pt idx="14751">
                  <c:v>1E-4</c:v>
                </c:pt>
                <c:pt idx="14752">
                  <c:v>1E-4</c:v>
                </c:pt>
                <c:pt idx="14753">
                  <c:v>1E-4</c:v>
                </c:pt>
                <c:pt idx="14754">
                  <c:v>1E-4</c:v>
                </c:pt>
                <c:pt idx="14755">
                  <c:v>1E-4</c:v>
                </c:pt>
                <c:pt idx="14756">
                  <c:v>1E-4</c:v>
                </c:pt>
                <c:pt idx="14757">
                  <c:v>1E-4</c:v>
                </c:pt>
                <c:pt idx="14758">
                  <c:v>1E-4</c:v>
                </c:pt>
                <c:pt idx="14759">
                  <c:v>1E-4</c:v>
                </c:pt>
                <c:pt idx="14760">
                  <c:v>1E-4</c:v>
                </c:pt>
                <c:pt idx="14761">
                  <c:v>1.0001</c:v>
                </c:pt>
                <c:pt idx="14762">
                  <c:v>1.0001</c:v>
                </c:pt>
                <c:pt idx="14763">
                  <c:v>2.0001000000000002</c:v>
                </c:pt>
                <c:pt idx="14764">
                  <c:v>1E-4</c:v>
                </c:pt>
                <c:pt idx="14765">
                  <c:v>1E-4</c:v>
                </c:pt>
                <c:pt idx="14766">
                  <c:v>1E-4</c:v>
                </c:pt>
                <c:pt idx="14767">
                  <c:v>1E-4</c:v>
                </c:pt>
                <c:pt idx="14768">
                  <c:v>1.0001</c:v>
                </c:pt>
                <c:pt idx="14769">
                  <c:v>1.0001</c:v>
                </c:pt>
                <c:pt idx="14770">
                  <c:v>1E-4</c:v>
                </c:pt>
                <c:pt idx="14771">
                  <c:v>1.0001</c:v>
                </c:pt>
                <c:pt idx="14772">
                  <c:v>1.0001</c:v>
                </c:pt>
                <c:pt idx="14773">
                  <c:v>1.0001</c:v>
                </c:pt>
                <c:pt idx="14774">
                  <c:v>1E-4</c:v>
                </c:pt>
                <c:pt idx="14775">
                  <c:v>1E-4</c:v>
                </c:pt>
                <c:pt idx="14776">
                  <c:v>1E-4</c:v>
                </c:pt>
                <c:pt idx="14777">
                  <c:v>1.0001</c:v>
                </c:pt>
                <c:pt idx="14778">
                  <c:v>1.0001</c:v>
                </c:pt>
                <c:pt idx="14779">
                  <c:v>1E-4</c:v>
                </c:pt>
                <c:pt idx="14780">
                  <c:v>1E-4</c:v>
                </c:pt>
                <c:pt idx="14781">
                  <c:v>1E-4</c:v>
                </c:pt>
                <c:pt idx="14782">
                  <c:v>1E-4</c:v>
                </c:pt>
                <c:pt idx="14783">
                  <c:v>1E-4</c:v>
                </c:pt>
                <c:pt idx="14784">
                  <c:v>1E-4</c:v>
                </c:pt>
                <c:pt idx="14785">
                  <c:v>1E-4</c:v>
                </c:pt>
                <c:pt idx="14786">
                  <c:v>1E-4</c:v>
                </c:pt>
                <c:pt idx="14787">
                  <c:v>1E-4</c:v>
                </c:pt>
                <c:pt idx="14788">
                  <c:v>1.0001</c:v>
                </c:pt>
                <c:pt idx="14789">
                  <c:v>1E-4</c:v>
                </c:pt>
                <c:pt idx="14790">
                  <c:v>3.0001000000000002</c:v>
                </c:pt>
                <c:pt idx="14791">
                  <c:v>1E-4</c:v>
                </c:pt>
                <c:pt idx="14792">
                  <c:v>1E-4</c:v>
                </c:pt>
                <c:pt idx="14793">
                  <c:v>1E-4</c:v>
                </c:pt>
                <c:pt idx="14794">
                  <c:v>1E-4</c:v>
                </c:pt>
                <c:pt idx="14795">
                  <c:v>1E-4</c:v>
                </c:pt>
                <c:pt idx="14796">
                  <c:v>1E-4</c:v>
                </c:pt>
                <c:pt idx="14797">
                  <c:v>1E-4</c:v>
                </c:pt>
                <c:pt idx="14798">
                  <c:v>1E-4</c:v>
                </c:pt>
                <c:pt idx="14799">
                  <c:v>1E-4</c:v>
                </c:pt>
                <c:pt idx="14800">
                  <c:v>1E-4</c:v>
                </c:pt>
                <c:pt idx="14801">
                  <c:v>1E-4</c:v>
                </c:pt>
                <c:pt idx="14802">
                  <c:v>1E-4</c:v>
                </c:pt>
                <c:pt idx="14803">
                  <c:v>1E-4</c:v>
                </c:pt>
                <c:pt idx="14804">
                  <c:v>1E-4</c:v>
                </c:pt>
                <c:pt idx="14805">
                  <c:v>1E-4</c:v>
                </c:pt>
                <c:pt idx="14806">
                  <c:v>1E-4</c:v>
                </c:pt>
                <c:pt idx="14807">
                  <c:v>1E-4</c:v>
                </c:pt>
                <c:pt idx="14808">
                  <c:v>1E-4</c:v>
                </c:pt>
                <c:pt idx="14809">
                  <c:v>1E-4</c:v>
                </c:pt>
                <c:pt idx="14810">
                  <c:v>1E-4</c:v>
                </c:pt>
                <c:pt idx="14811">
                  <c:v>1E-4</c:v>
                </c:pt>
                <c:pt idx="14812">
                  <c:v>1E-4</c:v>
                </c:pt>
                <c:pt idx="14813">
                  <c:v>1E-4</c:v>
                </c:pt>
                <c:pt idx="14814">
                  <c:v>1E-4</c:v>
                </c:pt>
                <c:pt idx="14815">
                  <c:v>1E-4</c:v>
                </c:pt>
                <c:pt idx="14816">
                  <c:v>1E-4</c:v>
                </c:pt>
                <c:pt idx="14817">
                  <c:v>2.0001000000000002</c:v>
                </c:pt>
                <c:pt idx="14818">
                  <c:v>1E-4</c:v>
                </c:pt>
                <c:pt idx="14819">
                  <c:v>1E-4</c:v>
                </c:pt>
                <c:pt idx="14820">
                  <c:v>1.0001</c:v>
                </c:pt>
                <c:pt idx="14821">
                  <c:v>1E-4</c:v>
                </c:pt>
                <c:pt idx="14822">
                  <c:v>1E-4</c:v>
                </c:pt>
                <c:pt idx="14823">
                  <c:v>1E-4</c:v>
                </c:pt>
                <c:pt idx="14824">
                  <c:v>1.0001</c:v>
                </c:pt>
                <c:pt idx="14825">
                  <c:v>1E-4</c:v>
                </c:pt>
                <c:pt idx="14826">
                  <c:v>1E-4</c:v>
                </c:pt>
                <c:pt idx="14827">
                  <c:v>1E-4</c:v>
                </c:pt>
                <c:pt idx="14828">
                  <c:v>1.0001</c:v>
                </c:pt>
                <c:pt idx="14829">
                  <c:v>1E-4</c:v>
                </c:pt>
                <c:pt idx="14830">
                  <c:v>1E-4</c:v>
                </c:pt>
                <c:pt idx="14831">
                  <c:v>1.0001</c:v>
                </c:pt>
                <c:pt idx="14832">
                  <c:v>1E-4</c:v>
                </c:pt>
                <c:pt idx="14833">
                  <c:v>1E-4</c:v>
                </c:pt>
                <c:pt idx="14834">
                  <c:v>1.0001</c:v>
                </c:pt>
                <c:pt idx="14835">
                  <c:v>1E-4</c:v>
                </c:pt>
                <c:pt idx="14836">
                  <c:v>1E-4</c:v>
                </c:pt>
                <c:pt idx="14837">
                  <c:v>1.0001</c:v>
                </c:pt>
                <c:pt idx="14838">
                  <c:v>1E-4</c:v>
                </c:pt>
                <c:pt idx="14839">
                  <c:v>1.0001</c:v>
                </c:pt>
                <c:pt idx="14840">
                  <c:v>1.0001</c:v>
                </c:pt>
                <c:pt idx="14841">
                  <c:v>1.0001</c:v>
                </c:pt>
                <c:pt idx="14842">
                  <c:v>1E-4</c:v>
                </c:pt>
                <c:pt idx="14843">
                  <c:v>1.0001</c:v>
                </c:pt>
                <c:pt idx="14844">
                  <c:v>1E-4</c:v>
                </c:pt>
                <c:pt idx="14845">
                  <c:v>1E-4</c:v>
                </c:pt>
                <c:pt idx="14846">
                  <c:v>1E-4</c:v>
                </c:pt>
                <c:pt idx="14847">
                  <c:v>1.0001</c:v>
                </c:pt>
                <c:pt idx="14848">
                  <c:v>1.0001</c:v>
                </c:pt>
                <c:pt idx="14849">
                  <c:v>1E-4</c:v>
                </c:pt>
                <c:pt idx="14850">
                  <c:v>1E-4</c:v>
                </c:pt>
                <c:pt idx="14851">
                  <c:v>1E-4</c:v>
                </c:pt>
                <c:pt idx="14852">
                  <c:v>1E-4</c:v>
                </c:pt>
                <c:pt idx="14853">
                  <c:v>1E-4</c:v>
                </c:pt>
                <c:pt idx="14854">
                  <c:v>1E-4</c:v>
                </c:pt>
                <c:pt idx="14855">
                  <c:v>1E-4</c:v>
                </c:pt>
                <c:pt idx="14856">
                  <c:v>1E-4</c:v>
                </c:pt>
                <c:pt idx="14857">
                  <c:v>1E-4</c:v>
                </c:pt>
                <c:pt idx="14858">
                  <c:v>1E-4</c:v>
                </c:pt>
                <c:pt idx="14859">
                  <c:v>1E-4</c:v>
                </c:pt>
                <c:pt idx="14860">
                  <c:v>1E-4</c:v>
                </c:pt>
                <c:pt idx="14861">
                  <c:v>1E-4</c:v>
                </c:pt>
                <c:pt idx="14862">
                  <c:v>1E-4</c:v>
                </c:pt>
                <c:pt idx="14863">
                  <c:v>1E-4</c:v>
                </c:pt>
                <c:pt idx="14864">
                  <c:v>1E-4</c:v>
                </c:pt>
                <c:pt idx="14865">
                  <c:v>1E-4</c:v>
                </c:pt>
                <c:pt idx="14866">
                  <c:v>1E-4</c:v>
                </c:pt>
                <c:pt idx="14867">
                  <c:v>1E-4</c:v>
                </c:pt>
                <c:pt idx="14868">
                  <c:v>1E-4</c:v>
                </c:pt>
                <c:pt idx="14869">
                  <c:v>1E-4</c:v>
                </c:pt>
                <c:pt idx="14870">
                  <c:v>1E-4</c:v>
                </c:pt>
                <c:pt idx="14871">
                  <c:v>2.0001000000000002</c:v>
                </c:pt>
                <c:pt idx="14872">
                  <c:v>1E-4</c:v>
                </c:pt>
                <c:pt idx="14873">
                  <c:v>1.0001</c:v>
                </c:pt>
                <c:pt idx="14874">
                  <c:v>1E-4</c:v>
                </c:pt>
                <c:pt idx="14875">
                  <c:v>1E-4</c:v>
                </c:pt>
                <c:pt idx="14876">
                  <c:v>1E-4</c:v>
                </c:pt>
                <c:pt idx="14877">
                  <c:v>1E-4</c:v>
                </c:pt>
                <c:pt idx="14878">
                  <c:v>1E-4</c:v>
                </c:pt>
                <c:pt idx="14879">
                  <c:v>1.0001</c:v>
                </c:pt>
                <c:pt idx="14880">
                  <c:v>1E-4</c:v>
                </c:pt>
                <c:pt idx="14881">
                  <c:v>1E-4</c:v>
                </c:pt>
                <c:pt idx="14882">
                  <c:v>1.0001</c:v>
                </c:pt>
                <c:pt idx="14883">
                  <c:v>1E-4</c:v>
                </c:pt>
                <c:pt idx="14884">
                  <c:v>1.0001</c:v>
                </c:pt>
                <c:pt idx="14885">
                  <c:v>1E-4</c:v>
                </c:pt>
                <c:pt idx="14886">
                  <c:v>1E-4</c:v>
                </c:pt>
                <c:pt idx="14887">
                  <c:v>1E-4</c:v>
                </c:pt>
                <c:pt idx="14888">
                  <c:v>1E-4</c:v>
                </c:pt>
                <c:pt idx="14889">
                  <c:v>1E-4</c:v>
                </c:pt>
                <c:pt idx="14890">
                  <c:v>1.0001</c:v>
                </c:pt>
                <c:pt idx="14891">
                  <c:v>1E-4</c:v>
                </c:pt>
                <c:pt idx="14892">
                  <c:v>1E-4</c:v>
                </c:pt>
                <c:pt idx="14893">
                  <c:v>1.0001</c:v>
                </c:pt>
                <c:pt idx="14894">
                  <c:v>1.0001</c:v>
                </c:pt>
                <c:pt idx="14895">
                  <c:v>1.0001</c:v>
                </c:pt>
                <c:pt idx="14896">
                  <c:v>1E-4</c:v>
                </c:pt>
                <c:pt idx="14897">
                  <c:v>1E-4</c:v>
                </c:pt>
                <c:pt idx="14898">
                  <c:v>1E-4</c:v>
                </c:pt>
                <c:pt idx="14899">
                  <c:v>1E-4</c:v>
                </c:pt>
                <c:pt idx="14900">
                  <c:v>2.0001000000000002</c:v>
                </c:pt>
                <c:pt idx="14901">
                  <c:v>1E-4</c:v>
                </c:pt>
                <c:pt idx="14902">
                  <c:v>1.0001</c:v>
                </c:pt>
                <c:pt idx="14903">
                  <c:v>1E-4</c:v>
                </c:pt>
                <c:pt idx="14904">
                  <c:v>1.0001</c:v>
                </c:pt>
                <c:pt idx="14905">
                  <c:v>1E-4</c:v>
                </c:pt>
                <c:pt idx="14906">
                  <c:v>1.0001</c:v>
                </c:pt>
                <c:pt idx="14907">
                  <c:v>1E-4</c:v>
                </c:pt>
                <c:pt idx="14908">
                  <c:v>1E-4</c:v>
                </c:pt>
                <c:pt idx="14909">
                  <c:v>1E-4</c:v>
                </c:pt>
                <c:pt idx="14910">
                  <c:v>1.0001</c:v>
                </c:pt>
                <c:pt idx="14911">
                  <c:v>1E-4</c:v>
                </c:pt>
                <c:pt idx="14912">
                  <c:v>1E-4</c:v>
                </c:pt>
                <c:pt idx="14913">
                  <c:v>1E-4</c:v>
                </c:pt>
                <c:pt idx="14914">
                  <c:v>1E-4</c:v>
                </c:pt>
                <c:pt idx="14915">
                  <c:v>1.0001</c:v>
                </c:pt>
                <c:pt idx="14916">
                  <c:v>1E-4</c:v>
                </c:pt>
                <c:pt idx="14917">
                  <c:v>1E-4</c:v>
                </c:pt>
                <c:pt idx="14918">
                  <c:v>1E-4</c:v>
                </c:pt>
                <c:pt idx="14919">
                  <c:v>1E-4</c:v>
                </c:pt>
                <c:pt idx="14920">
                  <c:v>1E-4</c:v>
                </c:pt>
                <c:pt idx="14921">
                  <c:v>1E-4</c:v>
                </c:pt>
                <c:pt idx="14922">
                  <c:v>1E-4</c:v>
                </c:pt>
                <c:pt idx="14923">
                  <c:v>1E-4</c:v>
                </c:pt>
                <c:pt idx="14924">
                  <c:v>1E-4</c:v>
                </c:pt>
                <c:pt idx="14925">
                  <c:v>1E-4</c:v>
                </c:pt>
                <c:pt idx="14926">
                  <c:v>2.0001000000000002</c:v>
                </c:pt>
                <c:pt idx="14927">
                  <c:v>1E-4</c:v>
                </c:pt>
                <c:pt idx="14928">
                  <c:v>1E-4</c:v>
                </c:pt>
                <c:pt idx="14929">
                  <c:v>1E-4</c:v>
                </c:pt>
                <c:pt idx="14930">
                  <c:v>1E-4</c:v>
                </c:pt>
                <c:pt idx="14931">
                  <c:v>1.0001</c:v>
                </c:pt>
                <c:pt idx="14932">
                  <c:v>1.0001</c:v>
                </c:pt>
                <c:pt idx="14933">
                  <c:v>1E-4</c:v>
                </c:pt>
                <c:pt idx="14934">
                  <c:v>1E-4</c:v>
                </c:pt>
                <c:pt idx="14935">
                  <c:v>1.0001</c:v>
                </c:pt>
                <c:pt idx="14936">
                  <c:v>1E-4</c:v>
                </c:pt>
                <c:pt idx="14937">
                  <c:v>1E-4</c:v>
                </c:pt>
                <c:pt idx="14938">
                  <c:v>1E-4</c:v>
                </c:pt>
                <c:pt idx="14939">
                  <c:v>1E-4</c:v>
                </c:pt>
                <c:pt idx="14940">
                  <c:v>1E-4</c:v>
                </c:pt>
                <c:pt idx="14941">
                  <c:v>1E-4</c:v>
                </c:pt>
                <c:pt idx="14942">
                  <c:v>1E-4</c:v>
                </c:pt>
                <c:pt idx="14943">
                  <c:v>1E-4</c:v>
                </c:pt>
                <c:pt idx="14944">
                  <c:v>2.0001000000000002</c:v>
                </c:pt>
                <c:pt idx="14945">
                  <c:v>1E-4</c:v>
                </c:pt>
                <c:pt idx="14946">
                  <c:v>1E-4</c:v>
                </c:pt>
                <c:pt idx="14947">
                  <c:v>1E-4</c:v>
                </c:pt>
                <c:pt idx="14948">
                  <c:v>1.0001</c:v>
                </c:pt>
                <c:pt idx="14949">
                  <c:v>1E-4</c:v>
                </c:pt>
                <c:pt idx="14950">
                  <c:v>1E-4</c:v>
                </c:pt>
                <c:pt idx="14951">
                  <c:v>1E-4</c:v>
                </c:pt>
                <c:pt idx="14952">
                  <c:v>1E-4</c:v>
                </c:pt>
                <c:pt idx="14953">
                  <c:v>1E-4</c:v>
                </c:pt>
                <c:pt idx="14954">
                  <c:v>1E-4</c:v>
                </c:pt>
                <c:pt idx="14955">
                  <c:v>1E-4</c:v>
                </c:pt>
                <c:pt idx="14956">
                  <c:v>1E-4</c:v>
                </c:pt>
                <c:pt idx="14957">
                  <c:v>1.0001</c:v>
                </c:pt>
                <c:pt idx="14958">
                  <c:v>1E-4</c:v>
                </c:pt>
                <c:pt idx="14959">
                  <c:v>1E-4</c:v>
                </c:pt>
                <c:pt idx="14960">
                  <c:v>1E-4</c:v>
                </c:pt>
                <c:pt idx="14961">
                  <c:v>1.0001</c:v>
                </c:pt>
                <c:pt idx="14962">
                  <c:v>1.0001</c:v>
                </c:pt>
                <c:pt idx="14963">
                  <c:v>1E-4</c:v>
                </c:pt>
                <c:pt idx="14964">
                  <c:v>1.0001</c:v>
                </c:pt>
                <c:pt idx="14965">
                  <c:v>1E-4</c:v>
                </c:pt>
                <c:pt idx="14966">
                  <c:v>1E-4</c:v>
                </c:pt>
                <c:pt idx="14967">
                  <c:v>1E-4</c:v>
                </c:pt>
                <c:pt idx="14968">
                  <c:v>1E-4</c:v>
                </c:pt>
                <c:pt idx="14969">
                  <c:v>1E-4</c:v>
                </c:pt>
                <c:pt idx="14970">
                  <c:v>1E-4</c:v>
                </c:pt>
                <c:pt idx="14971">
                  <c:v>1E-4</c:v>
                </c:pt>
                <c:pt idx="14972">
                  <c:v>1E-4</c:v>
                </c:pt>
                <c:pt idx="14973">
                  <c:v>1.0001</c:v>
                </c:pt>
                <c:pt idx="14974">
                  <c:v>1E-4</c:v>
                </c:pt>
                <c:pt idx="14975">
                  <c:v>1E-4</c:v>
                </c:pt>
                <c:pt idx="14976">
                  <c:v>1E-4</c:v>
                </c:pt>
                <c:pt idx="14977">
                  <c:v>1E-4</c:v>
                </c:pt>
                <c:pt idx="14978">
                  <c:v>1E-4</c:v>
                </c:pt>
                <c:pt idx="14979">
                  <c:v>1.0001</c:v>
                </c:pt>
                <c:pt idx="14980">
                  <c:v>1E-4</c:v>
                </c:pt>
                <c:pt idx="14981">
                  <c:v>1E-4</c:v>
                </c:pt>
                <c:pt idx="14982">
                  <c:v>1E-4</c:v>
                </c:pt>
                <c:pt idx="14983">
                  <c:v>1E-4</c:v>
                </c:pt>
                <c:pt idx="14984">
                  <c:v>1E-4</c:v>
                </c:pt>
                <c:pt idx="14985">
                  <c:v>1E-4</c:v>
                </c:pt>
                <c:pt idx="14986">
                  <c:v>1E-4</c:v>
                </c:pt>
                <c:pt idx="14987">
                  <c:v>1E-4</c:v>
                </c:pt>
                <c:pt idx="14988">
                  <c:v>1E-4</c:v>
                </c:pt>
                <c:pt idx="14989">
                  <c:v>1E-4</c:v>
                </c:pt>
                <c:pt idx="14990">
                  <c:v>1E-4</c:v>
                </c:pt>
                <c:pt idx="14991">
                  <c:v>1.0001</c:v>
                </c:pt>
                <c:pt idx="14992">
                  <c:v>1E-4</c:v>
                </c:pt>
                <c:pt idx="14993">
                  <c:v>1.0001</c:v>
                </c:pt>
                <c:pt idx="14994">
                  <c:v>1E-4</c:v>
                </c:pt>
                <c:pt idx="14995">
                  <c:v>1.0001</c:v>
                </c:pt>
                <c:pt idx="14996">
                  <c:v>1E-4</c:v>
                </c:pt>
                <c:pt idx="14997">
                  <c:v>1E-4</c:v>
                </c:pt>
                <c:pt idx="14998">
                  <c:v>1E-4</c:v>
                </c:pt>
                <c:pt idx="14999">
                  <c:v>1E-4</c:v>
                </c:pt>
                <c:pt idx="15000">
                  <c:v>1E-4</c:v>
                </c:pt>
                <c:pt idx="15001">
                  <c:v>1E-4</c:v>
                </c:pt>
                <c:pt idx="15002">
                  <c:v>1E-4</c:v>
                </c:pt>
                <c:pt idx="15003">
                  <c:v>1.0001</c:v>
                </c:pt>
                <c:pt idx="15004">
                  <c:v>1.0001</c:v>
                </c:pt>
                <c:pt idx="15005">
                  <c:v>1E-4</c:v>
                </c:pt>
                <c:pt idx="15006">
                  <c:v>1E-4</c:v>
                </c:pt>
                <c:pt idx="15007">
                  <c:v>1E-4</c:v>
                </c:pt>
                <c:pt idx="15008">
                  <c:v>1E-4</c:v>
                </c:pt>
                <c:pt idx="15009">
                  <c:v>1E-4</c:v>
                </c:pt>
                <c:pt idx="15010">
                  <c:v>1E-4</c:v>
                </c:pt>
                <c:pt idx="15011">
                  <c:v>1.0001</c:v>
                </c:pt>
                <c:pt idx="15012">
                  <c:v>1E-4</c:v>
                </c:pt>
                <c:pt idx="15013">
                  <c:v>1E-4</c:v>
                </c:pt>
                <c:pt idx="15014">
                  <c:v>1.0001</c:v>
                </c:pt>
                <c:pt idx="15015">
                  <c:v>1E-4</c:v>
                </c:pt>
                <c:pt idx="15016">
                  <c:v>1E-4</c:v>
                </c:pt>
                <c:pt idx="15017">
                  <c:v>1.0001</c:v>
                </c:pt>
                <c:pt idx="15018">
                  <c:v>1E-4</c:v>
                </c:pt>
                <c:pt idx="15019">
                  <c:v>1E-4</c:v>
                </c:pt>
                <c:pt idx="15020">
                  <c:v>1E-4</c:v>
                </c:pt>
                <c:pt idx="15021">
                  <c:v>1E-4</c:v>
                </c:pt>
                <c:pt idx="15022">
                  <c:v>1E-4</c:v>
                </c:pt>
                <c:pt idx="15023">
                  <c:v>1E-4</c:v>
                </c:pt>
                <c:pt idx="15024">
                  <c:v>1E-4</c:v>
                </c:pt>
                <c:pt idx="15025">
                  <c:v>1E-4</c:v>
                </c:pt>
                <c:pt idx="15026">
                  <c:v>1E-4</c:v>
                </c:pt>
                <c:pt idx="15027">
                  <c:v>1E-4</c:v>
                </c:pt>
                <c:pt idx="15028">
                  <c:v>1E-4</c:v>
                </c:pt>
                <c:pt idx="15029">
                  <c:v>1E-4</c:v>
                </c:pt>
                <c:pt idx="15030">
                  <c:v>1E-4</c:v>
                </c:pt>
                <c:pt idx="15031">
                  <c:v>1E-4</c:v>
                </c:pt>
                <c:pt idx="15032">
                  <c:v>1E-4</c:v>
                </c:pt>
                <c:pt idx="15033">
                  <c:v>1E-4</c:v>
                </c:pt>
                <c:pt idx="15034">
                  <c:v>1E-4</c:v>
                </c:pt>
                <c:pt idx="15035">
                  <c:v>1E-4</c:v>
                </c:pt>
                <c:pt idx="15036">
                  <c:v>1E-4</c:v>
                </c:pt>
                <c:pt idx="15037">
                  <c:v>1E-4</c:v>
                </c:pt>
                <c:pt idx="15038">
                  <c:v>1E-4</c:v>
                </c:pt>
                <c:pt idx="15039">
                  <c:v>2.0001000000000002</c:v>
                </c:pt>
                <c:pt idx="15040">
                  <c:v>1E-4</c:v>
                </c:pt>
                <c:pt idx="15041">
                  <c:v>1E-4</c:v>
                </c:pt>
                <c:pt idx="15042">
                  <c:v>1.0001</c:v>
                </c:pt>
                <c:pt idx="15043">
                  <c:v>1E-4</c:v>
                </c:pt>
                <c:pt idx="15044">
                  <c:v>1.0001</c:v>
                </c:pt>
                <c:pt idx="15045">
                  <c:v>1.0001</c:v>
                </c:pt>
                <c:pt idx="15046">
                  <c:v>1.0001</c:v>
                </c:pt>
                <c:pt idx="15047">
                  <c:v>1.0001</c:v>
                </c:pt>
                <c:pt idx="15048">
                  <c:v>1E-4</c:v>
                </c:pt>
                <c:pt idx="15049">
                  <c:v>1E-4</c:v>
                </c:pt>
                <c:pt idx="15050">
                  <c:v>1E-4</c:v>
                </c:pt>
                <c:pt idx="15051">
                  <c:v>1E-4</c:v>
                </c:pt>
                <c:pt idx="15052">
                  <c:v>1.0001</c:v>
                </c:pt>
                <c:pt idx="15053">
                  <c:v>1E-4</c:v>
                </c:pt>
                <c:pt idx="15054">
                  <c:v>1.0001</c:v>
                </c:pt>
                <c:pt idx="15055">
                  <c:v>1.0001</c:v>
                </c:pt>
                <c:pt idx="15056">
                  <c:v>1E-4</c:v>
                </c:pt>
                <c:pt idx="15057">
                  <c:v>1E-4</c:v>
                </c:pt>
                <c:pt idx="15058">
                  <c:v>1E-4</c:v>
                </c:pt>
                <c:pt idx="15059">
                  <c:v>1E-4</c:v>
                </c:pt>
                <c:pt idx="15060">
                  <c:v>1E-4</c:v>
                </c:pt>
                <c:pt idx="15061">
                  <c:v>1E-4</c:v>
                </c:pt>
                <c:pt idx="15062">
                  <c:v>1E-4</c:v>
                </c:pt>
                <c:pt idx="15063">
                  <c:v>1E-4</c:v>
                </c:pt>
                <c:pt idx="15064">
                  <c:v>1.0001</c:v>
                </c:pt>
                <c:pt idx="15065">
                  <c:v>2.0001000000000002</c:v>
                </c:pt>
                <c:pt idx="15066">
                  <c:v>2.0001000000000002</c:v>
                </c:pt>
                <c:pt idx="15067">
                  <c:v>2.0001000000000002</c:v>
                </c:pt>
                <c:pt idx="15068">
                  <c:v>2.0001000000000002</c:v>
                </c:pt>
                <c:pt idx="15069">
                  <c:v>5.0000999999999998</c:v>
                </c:pt>
                <c:pt idx="15070">
                  <c:v>9.0000999999999998</c:v>
                </c:pt>
                <c:pt idx="15071">
                  <c:v>5.0000999999999998</c:v>
                </c:pt>
                <c:pt idx="15072">
                  <c:v>5.0000999999999998</c:v>
                </c:pt>
                <c:pt idx="15073">
                  <c:v>1E-4</c:v>
                </c:pt>
                <c:pt idx="15074">
                  <c:v>1E-4</c:v>
                </c:pt>
                <c:pt idx="15075">
                  <c:v>1E-4</c:v>
                </c:pt>
                <c:pt idx="15076">
                  <c:v>1E-4</c:v>
                </c:pt>
                <c:pt idx="15077">
                  <c:v>1E-4</c:v>
                </c:pt>
                <c:pt idx="15078">
                  <c:v>1E-4</c:v>
                </c:pt>
                <c:pt idx="15079">
                  <c:v>1E-4</c:v>
                </c:pt>
                <c:pt idx="15080">
                  <c:v>1E-4</c:v>
                </c:pt>
                <c:pt idx="15081">
                  <c:v>1E-4</c:v>
                </c:pt>
                <c:pt idx="15082">
                  <c:v>1E-4</c:v>
                </c:pt>
                <c:pt idx="15083">
                  <c:v>1.0001</c:v>
                </c:pt>
                <c:pt idx="15084">
                  <c:v>1E-4</c:v>
                </c:pt>
                <c:pt idx="15085">
                  <c:v>1E-4</c:v>
                </c:pt>
                <c:pt idx="15086">
                  <c:v>1E-4</c:v>
                </c:pt>
                <c:pt idx="15087">
                  <c:v>1E-4</c:v>
                </c:pt>
                <c:pt idx="15088">
                  <c:v>1E-4</c:v>
                </c:pt>
                <c:pt idx="15089">
                  <c:v>1E-4</c:v>
                </c:pt>
                <c:pt idx="15090">
                  <c:v>1E-4</c:v>
                </c:pt>
                <c:pt idx="15091">
                  <c:v>1.0001</c:v>
                </c:pt>
                <c:pt idx="15092">
                  <c:v>1E-4</c:v>
                </c:pt>
                <c:pt idx="15093">
                  <c:v>1E-4</c:v>
                </c:pt>
                <c:pt idx="15094">
                  <c:v>1E-4</c:v>
                </c:pt>
                <c:pt idx="15095">
                  <c:v>1.0001</c:v>
                </c:pt>
                <c:pt idx="15096">
                  <c:v>1E-4</c:v>
                </c:pt>
                <c:pt idx="15097">
                  <c:v>1E-4</c:v>
                </c:pt>
                <c:pt idx="15098">
                  <c:v>1E-4</c:v>
                </c:pt>
                <c:pt idx="15099">
                  <c:v>1E-4</c:v>
                </c:pt>
                <c:pt idx="15100">
                  <c:v>1E-4</c:v>
                </c:pt>
                <c:pt idx="15101">
                  <c:v>1E-4</c:v>
                </c:pt>
                <c:pt idx="15102">
                  <c:v>1E-4</c:v>
                </c:pt>
                <c:pt idx="15103">
                  <c:v>1.0001</c:v>
                </c:pt>
                <c:pt idx="15104">
                  <c:v>1E-4</c:v>
                </c:pt>
                <c:pt idx="15105">
                  <c:v>1E-4</c:v>
                </c:pt>
                <c:pt idx="15106">
                  <c:v>1E-4</c:v>
                </c:pt>
                <c:pt idx="15107">
                  <c:v>1E-4</c:v>
                </c:pt>
                <c:pt idx="15108">
                  <c:v>1E-4</c:v>
                </c:pt>
                <c:pt idx="15109">
                  <c:v>1E-4</c:v>
                </c:pt>
                <c:pt idx="15110">
                  <c:v>1E-4</c:v>
                </c:pt>
                <c:pt idx="15111">
                  <c:v>1E-4</c:v>
                </c:pt>
                <c:pt idx="15112">
                  <c:v>1E-4</c:v>
                </c:pt>
                <c:pt idx="15113">
                  <c:v>1E-4</c:v>
                </c:pt>
                <c:pt idx="15114">
                  <c:v>1E-4</c:v>
                </c:pt>
                <c:pt idx="15115">
                  <c:v>1E-4</c:v>
                </c:pt>
                <c:pt idx="15116">
                  <c:v>1E-4</c:v>
                </c:pt>
                <c:pt idx="15117">
                  <c:v>1E-4</c:v>
                </c:pt>
                <c:pt idx="15118">
                  <c:v>1E-4</c:v>
                </c:pt>
                <c:pt idx="15119">
                  <c:v>1E-4</c:v>
                </c:pt>
                <c:pt idx="15120">
                  <c:v>1E-4</c:v>
                </c:pt>
                <c:pt idx="15121">
                  <c:v>1E-4</c:v>
                </c:pt>
                <c:pt idx="15122">
                  <c:v>2.0001000000000002</c:v>
                </c:pt>
                <c:pt idx="15123">
                  <c:v>1E-4</c:v>
                </c:pt>
                <c:pt idx="15124">
                  <c:v>1E-4</c:v>
                </c:pt>
                <c:pt idx="15125">
                  <c:v>5.0000999999999998</c:v>
                </c:pt>
                <c:pt idx="15126">
                  <c:v>3.0001000000000002</c:v>
                </c:pt>
                <c:pt idx="15127">
                  <c:v>6.0000999999999998</c:v>
                </c:pt>
                <c:pt idx="15128">
                  <c:v>3.0001000000000002</c:v>
                </c:pt>
                <c:pt idx="15129">
                  <c:v>1.0001</c:v>
                </c:pt>
                <c:pt idx="15130">
                  <c:v>1E-4</c:v>
                </c:pt>
                <c:pt idx="15131">
                  <c:v>1E-4</c:v>
                </c:pt>
                <c:pt idx="15132">
                  <c:v>1E-4</c:v>
                </c:pt>
                <c:pt idx="15133">
                  <c:v>2.0001000000000002</c:v>
                </c:pt>
                <c:pt idx="15134">
                  <c:v>1E-4</c:v>
                </c:pt>
                <c:pt idx="15135">
                  <c:v>1E-4</c:v>
                </c:pt>
                <c:pt idx="15136">
                  <c:v>1E-4</c:v>
                </c:pt>
                <c:pt idx="15137">
                  <c:v>1.0001</c:v>
                </c:pt>
                <c:pt idx="15138">
                  <c:v>1E-4</c:v>
                </c:pt>
                <c:pt idx="15139">
                  <c:v>1E-4</c:v>
                </c:pt>
                <c:pt idx="15140">
                  <c:v>1E-4</c:v>
                </c:pt>
                <c:pt idx="15141">
                  <c:v>1.0001</c:v>
                </c:pt>
                <c:pt idx="15142">
                  <c:v>1E-4</c:v>
                </c:pt>
                <c:pt idx="15143">
                  <c:v>1E-4</c:v>
                </c:pt>
                <c:pt idx="15144">
                  <c:v>1E-4</c:v>
                </c:pt>
                <c:pt idx="15145">
                  <c:v>1E-4</c:v>
                </c:pt>
                <c:pt idx="15146">
                  <c:v>1E-4</c:v>
                </c:pt>
                <c:pt idx="15147">
                  <c:v>1E-4</c:v>
                </c:pt>
                <c:pt idx="15148">
                  <c:v>1E-4</c:v>
                </c:pt>
                <c:pt idx="15149">
                  <c:v>1E-4</c:v>
                </c:pt>
                <c:pt idx="15150">
                  <c:v>1E-4</c:v>
                </c:pt>
                <c:pt idx="15151">
                  <c:v>1E-4</c:v>
                </c:pt>
                <c:pt idx="15152">
                  <c:v>1E-4</c:v>
                </c:pt>
                <c:pt idx="15153">
                  <c:v>1E-4</c:v>
                </c:pt>
                <c:pt idx="15154">
                  <c:v>1E-4</c:v>
                </c:pt>
                <c:pt idx="15155">
                  <c:v>1E-4</c:v>
                </c:pt>
                <c:pt idx="15156">
                  <c:v>1E-4</c:v>
                </c:pt>
                <c:pt idx="15157">
                  <c:v>1E-4</c:v>
                </c:pt>
                <c:pt idx="15158">
                  <c:v>1E-4</c:v>
                </c:pt>
                <c:pt idx="15159">
                  <c:v>1.0001</c:v>
                </c:pt>
                <c:pt idx="15160">
                  <c:v>1.0001</c:v>
                </c:pt>
                <c:pt idx="15161">
                  <c:v>1E-4</c:v>
                </c:pt>
                <c:pt idx="15162">
                  <c:v>1E-4</c:v>
                </c:pt>
                <c:pt idx="15163">
                  <c:v>1.0001</c:v>
                </c:pt>
                <c:pt idx="15164">
                  <c:v>1E-4</c:v>
                </c:pt>
                <c:pt idx="15165">
                  <c:v>1E-4</c:v>
                </c:pt>
                <c:pt idx="15166">
                  <c:v>1E-4</c:v>
                </c:pt>
                <c:pt idx="15167">
                  <c:v>1E-4</c:v>
                </c:pt>
                <c:pt idx="15168">
                  <c:v>1E-4</c:v>
                </c:pt>
                <c:pt idx="15169">
                  <c:v>1E-4</c:v>
                </c:pt>
                <c:pt idx="15170">
                  <c:v>1.0001</c:v>
                </c:pt>
                <c:pt idx="15171">
                  <c:v>1.0001</c:v>
                </c:pt>
                <c:pt idx="15172">
                  <c:v>1.0001</c:v>
                </c:pt>
                <c:pt idx="15173">
                  <c:v>1E-4</c:v>
                </c:pt>
                <c:pt idx="15174">
                  <c:v>1E-4</c:v>
                </c:pt>
                <c:pt idx="15175">
                  <c:v>1E-4</c:v>
                </c:pt>
                <c:pt idx="15176">
                  <c:v>1E-4</c:v>
                </c:pt>
                <c:pt idx="15177">
                  <c:v>1.0001</c:v>
                </c:pt>
                <c:pt idx="15178">
                  <c:v>1E-4</c:v>
                </c:pt>
                <c:pt idx="15179">
                  <c:v>2.0001000000000002</c:v>
                </c:pt>
                <c:pt idx="15180">
                  <c:v>1E-4</c:v>
                </c:pt>
                <c:pt idx="15181">
                  <c:v>1E-4</c:v>
                </c:pt>
                <c:pt idx="15182">
                  <c:v>1.0001</c:v>
                </c:pt>
                <c:pt idx="15183">
                  <c:v>1E-4</c:v>
                </c:pt>
                <c:pt idx="15184">
                  <c:v>1.0001</c:v>
                </c:pt>
                <c:pt idx="15185">
                  <c:v>1E-4</c:v>
                </c:pt>
                <c:pt idx="15186">
                  <c:v>1E-4</c:v>
                </c:pt>
                <c:pt idx="15187">
                  <c:v>1E-4</c:v>
                </c:pt>
                <c:pt idx="15188">
                  <c:v>1E-4</c:v>
                </c:pt>
                <c:pt idx="15189">
                  <c:v>2.0001000000000002</c:v>
                </c:pt>
                <c:pt idx="15190">
                  <c:v>1E-4</c:v>
                </c:pt>
                <c:pt idx="15191">
                  <c:v>1.0001</c:v>
                </c:pt>
                <c:pt idx="15192">
                  <c:v>1E-4</c:v>
                </c:pt>
                <c:pt idx="15193">
                  <c:v>1E-4</c:v>
                </c:pt>
                <c:pt idx="15194">
                  <c:v>1E-4</c:v>
                </c:pt>
                <c:pt idx="15195">
                  <c:v>1E-4</c:v>
                </c:pt>
                <c:pt idx="15196">
                  <c:v>1E-4</c:v>
                </c:pt>
                <c:pt idx="15197">
                  <c:v>1E-4</c:v>
                </c:pt>
                <c:pt idx="15198">
                  <c:v>1.0001</c:v>
                </c:pt>
                <c:pt idx="15199">
                  <c:v>1.0001</c:v>
                </c:pt>
                <c:pt idx="15200">
                  <c:v>1E-4</c:v>
                </c:pt>
                <c:pt idx="15201">
                  <c:v>1E-4</c:v>
                </c:pt>
                <c:pt idx="15202">
                  <c:v>1E-4</c:v>
                </c:pt>
                <c:pt idx="15203">
                  <c:v>1E-4</c:v>
                </c:pt>
                <c:pt idx="15204">
                  <c:v>1E-4</c:v>
                </c:pt>
                <c:pt idx="15205">
                  <c:v>1E-4</c:v>
                </c:pt>
                <c:pt idx="15206">
                  <c:v>1.0001</c:v>
                </c:pt>
                <c:pt idx="15207">
                  <c:v>1E-4</c:v>
                </c:pt>
                <c:pt idx="15208">
                  <c:v>1E-4</c:v>
                </c:pt>
                <c:pt idx="15209">
                  <c:v>1E-4</c:v>
                </c:pt>
                <c:pt idx="15210">
                  <c:v>1E-4</c:v>
                </c:pt>
                <c:pt idx="15211">
                  <c:v>1E-4</c:v>
                </c:pt>
                <c:pt idx="15212">
                  <c:v>1E-4</c:v>
                </c:pt>
                <c:pt idx="15213">
                  <c:v>1E-4</c:v>
                </c:pt>
                <c:pt idx="15214">
                  <c:v>1E-4</c:v>
                </c:pt>
                <c:pt idx="15215">
                  <c:v>1E-4</c:v>
                </c:pt>
                <c:pt idx="15216">
                  <c:v>1E-4</c:v>
                </c:pt>
                <c:pt idx="15217">
                  <c:v>1E-4</c:v>
                </c:pt>
                <c:pt idx="15218">
                  <c:v>1E-4</c:v>
                </c:pt>
                <c:pt idx="15219">
                  <c:v>1.0001</c:v>
                </c:pt>
                <c:pt idx="15220">
                  <c:v>1E-4</c:v>
                </c:pt>
                <c:pt idx="15221">
                  <c:v>1.0001</c:v>
                </c:pt>
                <c:pt idx="15222">
                  <c:v>1.0001</c:v>
                </c:pt>
                <c:pt idx="15223">
                  <c:v>2.0001000000000002</c:v>
                </c:pt>
                <c:pt idx="15224">
                  <c:v>1E-4</c:v>
                </c:pt>
                <c:pt idx="15225">
                  <c:v>1.0001</c:v>
                </c:pt>
                <c:pt idx="15226">
                  <c:v>1E-4</c:v>
                </c:pt>
                <c:pt idx="15227">
                  <c:v>1E-4</c:v>
                </c:pt>
                <c:pt idx="15228">
                  <c:v>1E-4</c:v>
                </c:pt>
                <c:pt idx="15229">
                  <c:v>1.0001</c:v>
                </c:pt>
                <c:pt idx="15230">
                  <c:v>1E-4</c:v>
                </c:pt>
                <c:pt idx="15231">
                  <c:v>1E-4</c:v>
                </c:pt>
                <c:pt idx="15232">
                  <c:v>1E-4</c:v>
                </c:pt>
                <c:pt idx="15233">
                  <c:v>1E-4</c:v>
                </c:pt>
                <c:pt idx="15234">
                  <c:v>1E-4</c:v>
                </c:pt>
                <c:pt idx="15235">
                  <c:v>1E-4</c:v>
                </c:pt>
                <c:pt idx="15236">
                  <c:v>1E-4</c:v>
                </c:pt>
                <c:pt idx="15237">
                  <c:v>1E-4</c:v>
                </c:pt>
                <c:pt idx="15238">
                  <c:v>1.0001</c:v>
                </c:pt>
                <c:pt idx="15239">
                  <c:v>1.0001</c:v>
                </c:pt>
                <c:pt idx="15240">
                  <c:v>1E-4</c:v>
                </c:pt>
                <c:pt idx="15241">
                  <c:v>1E-4</c:v>
                </c:pt>
                <c:pt idx="15242">
                  <c:v>1E-4</c:v>
                </c:pt>
                <c:pt idx="15243">
                  <c:v>1E-4</c:v>
                </c:pt>
                <c:pt idx="15244">
                  <c:v>1E-4</c:v>
                </c:pt>
                <c:pt idx="15245">
                  <c:v>1E-4</c:v>
                </c:pt>
                <c:pt idx="15246">
                  <c:v>1.0001</c:v>
                </c:pt>
                <c:pt idx="15247">
                  <c:v>1E-4</c:v>
                </c:pt>
                <c:pt idx="15248">
                  <c:v>1E-4</c:v>
                </c:pt>
                <c:pt idx="15249">
                  <c:v>1.0001</c:v>
                </c:pt>
                <c:pt idx="15250">
                  <c:v>1.0001</c:v>
                </c:pt>
                <c:pt idx="15251">
                  <c:v>1E-4</c:v>
                </c:pt>
                <c:pt idx="15252">
                  <c:v>1.0001</c:v>
                </c:pt>
                <c:pt idx="15253">
                  <c:v>1.0001</c:v>
                </c:pt>
                <c:pt idx="15254">
                  <c:v>1E-4</c:v>
                </c:pt>
                <c:pt idx="15255">
                  <c:v>1E-4</c:v>
                </c:pt>
                <c:pt idx="15256">
                  <c:v>1E-4</c:v>
                </c:pt>
                <c:pt idx="15257">
                  <c:v>1E-4</c:v>
                </c:pt>
                <c:pt idx="15258">
                  <c:v>1E-4</c:v>
                </c:pt>
                <c:pt idx="15259">
                  <c:v>1.0001</c:v>
                </c:pt>
                <c:pt idx="15260">
                  <c:v>1E-4</c:v>
                </c:pt>
                <c:pt idx="15261">
                  <c:v>1E-4</c:v>
                </c:pt>
                <c:pt idx="15262">
                  <c:v>1.0001</c:v>
                </c:pt>
                <c:pt idx="15263">
                  <c:v>1E-4</c:v>
                </c:pt>
                <c:pt idx="15264">
                  <c:v>1E-4</c:v>
                </c:pt>
                <c:pt idx="15265">
                  <c:v>1E-4</c:v>
                </c:pt>
                <c:pt idx="15266">
                  <c:v>1.0001</c:v>
                </c:pt>
                <c:pt idx="15267">
                  <c:v>1E-4</c:v>
                </c:pt>
                <c:pt idx="15268">
                  <c:v>1E-4</c:v>
                </c:pt>
                <c:pt idx="15269">
                  <c:v>1E-4</c:v>
                </c:pt>
                <c:pt idx="15270">
                  <c:v>1E-4</c:v>
                </c:pt>
                <c:pt idx="15271">
                  <c:v>1E-4</c:v>
                </c:pt>
                <c:pt idx="15272">
                  <c:v>1E-4</c:v>
                </c:pt>
                <c:pt idx="15273">
                  <c:v>1.0001</c:v>
                </c:pt>
                <c:pt idx="15274">
                  <c:v>1E-4</c:v>
                </c:pt>
                <c:pt idx="15275">
                  <c:v>1.0001</c:v>
                </c:pt>
                <c:pt idx="15276">
                  <c:v>1E-4</c:v>
                </c:pt>
                <c:pt idx="15277">
                  <c:v>1E-4</c:v>
                </c:pt>
                <c:pt idx="15278">
                  <c:v>1E-4</c:v>
                </c:pt>
                <c:pt idx="15279">
                  <c:v>1E-4</c:v>
                </c:pt>
                <c:pt idx="15280">
                  <c:v>1E-4</c:v>
                </c:pt>
                <c:pt idx="15281">
                  <c:v>1E-4</c:v>
                </c:pt>
                <c:pt idx="15282">
                  <c:v>1.0001</c:v>
                </c:pt>
                <c:pt idx="15283">
                  <c:v>1E-4</c:v>
                </c:pt>
                <c:pt idx="15284">
                  <c:v>1E-4</c:v>
                </c:pt>
                <c:pt idx="15285">
                  <c:v>1.0001</c:v>
                </c:pt>
                <c:pt idx="15286">
                  <c:v>1E-4</c:v>
                </c:pt>
                <c:pt idx="15287">
                  <c:v>1E-4</c:v>
                </c:pt>
                <c:pt idx="15288">
                  <c:v>1E-4</c:v>
                </c:pt>
                <c:pt idx="15289">
                  <c:v>1.0001</c:v>
                </c:pt>
                <c:pt idx="15290">
                  <c:v>1E-4</c:v>
                </c:pt>
                <c:pt idx="15291">
                  <c:v>1.0001</c:v>
                </c:pt>
                <c:pt idx="15292">
                  <c:v>1.0001</c:v>
                </c:pt>
                <c:pt idx="15293">
                  <c:v>1E-4</c:v>
                </c:pt>
                <c:pt idx="15294">
                  <c:v>1E-4</c:v>
                </c:pt>
                <c:pt idx="15295">
                  <c:v>1E-4</c:v>
                </c:pt>
                <c:pt idx="15296">
                  <c:v>1.0001</c:v>
                </c:pt>
                <c:pt idx="15297">
                  <c:v>1E-4</c:v>
                </c:pt>
                <c:pt idx="15298">
                  <c:v>1E-4</c:v>
                </c:pt>
                <c:pt idx="15299">
                  <c:v>1E-4</c:v>
                </c:pt>
                <c:pt idx="15300">
                  <c:v>1E-4</c:v>
                </c:pt>
                <c:pt idx="15301">
                  <c:v>1E-4</c:v>
                </c:pt>
                <c:pt idx="15302">
                  <c:v>1E-4</c:v>
                </c:pt>
                <c:pt idx="15303">
                  <c:v>1E-4</c:v>
                </c:pt>
                <c:pt idx="15304">
                  <c:v>1.0001</c:v>
                </c:pt>
                <c:pt idx="15305">
                  <c:v>1E-4</c:v>
                </c:pt>
                <c:pt idx="15306">
                  <c:v>1E-4</c:v>
                </c:pt>
                <c:pt idx="15307">
                  <c:v>1E-4</c:v>
                </c:pt>
                <c:pt idx="15308">
                  <c:v>1E-4</c:v>
                </c:pt>
                <c:pt idx="15309">
                  <c:v>1E-4</c:v>
                </c:pt>
                <c:pt idx="15310">
                  <c:v>1E-4</c:v>
                </c:pt>
                <c:pt idx="15311">
                  <c:v>1.0001</c:v>
                </c:pt>
                <c:pt idx="15312">
                  <c:v>1E-4</c:v>
                </c:pt>
                <c:pt idx="15313">
                  <c:v>1.0001</c:v>
                </c:pt>
                <c:pt idx="15314">
                  <c:v>1.0001</c:v>
                </c:pt>
                <c:pt idx="15315">
                  <c:v>1E-4</c:v>
                </c:pt>
                <c:pt idx="15316">
                  <c:v>1E-4</c:v>
                </c:pt>
                <c:pt idx="15317">
                  <c:v>1E-4</c:v>
                </c:pt>
                <c:pt idx="15318">
                  <c:v>1E-4</c:v>
                </c:pt>
                <c:pt idx="15319">
                  <c:v>1E-4</c:v>
                </c:pt>
                <c:pt idx="15320">
                  <c:v>1E-4</c:v>
                </c:pt>
                <c:pt idx="15321">
                  <c:v>1E-4</c:v>
                </c:pt>
                <c:pt idx="15322">
                  <c:v>1.0001</c:v>
                </c:pt>
                <c:pt idx="15323">
                  <c:v>1E-4</c:v>
                </c:pt>
                <c:pt idx="15324">
                  <c:v>1E-4</c:v>
                </c:pt>
                <c:pt idx="15325">
                  <c:v>1E-4</c:v>
                </c:pt>
                <c:pt idx="15326">
                  <c:v>1E-4</c:v>
                </c:pt>
                <c:pt idx="15327">
                  <c:v>1E-4</c:v>
                </c:pt>
                <c:pt idx="15328">
                  <c:v>1E-4</c:v>
                </c:pt>
                <c:pt idx="15329">
                  <c:v>1.0001</c:v>
                </c:pt>
                <c:pt idx="15330">
                  <c:v>1E-4</c:v>
                </c:pt>
                <c:pt idx="15331">
                  <c:v>1E-4</c:v>
                </c:pt>
                <c:pt idx="15332">
                  <c:v>1E-4</c:v>
                </c:pt>
                <c:pt idx="15333">
                  <c:v>1E-4</c:v>
                </c:pt>
                <c:pt idx="15334">
                  <c:v>1E-4</c:v>
                </c:pt>
                <c:pt idx="15335">
                  <c:v>1E-4</c:v>
                </c:pt>
                <c:pt idx="15336">
                  <c:v>1E-4</c:v>
                </c:pt>
                <c:pt idx="15337">
                  <c:v>1E-4</c:v>
                </c:pt>
                <c:pt idx="15338">
                  <c:v>1E-4</c:v>
                </c:pt>
                <c:pt idx="15339">
                  <c:v>1E-4</c:v>
                </c:pt>
                <c:pt idx="15340">
                  <c:v>1.0001</c:v>
                </c:pt>
                <c:pt idx="15341">
                  <c:v>1E-4</c:v>
                </c:pt>
                <c:pt idx="15342">
                  <c:v>1E-4</c:v>
                </c:pt>
                <c:pt idx="15343">
                  <c:v>1.0001</c:v>
                </c:pt>
                <c:pt idx="15344">
                  <c:v>1E-4</c:v>
                </c:pt>
                <c:pt idx="15345">
                  <c:v>1E-4</c:v>
                </c:pt>
                <c:pt idx="15346">
                  <c:v>1E-4</c:v>
                </c:pt>
                <c:pt idx="15347">
                  <c:v>1E-4</c:v>
                </c:pt>
                <c:pt idx="15348">
                  <c:v>1E-4</c:v>
                </c:pt>
                <c:pt idx="15349">
                  <c:v>1E-4</c:v>
                </c:pt>
                <c:pt idx="15350">
                  <c:v>1E-4</c:v>
                </c:pt>
                <c:pt idx="15351">
                  <c:v>1.0001</c:v>
                </c:pt>
                <c:pt idx="15352">
                  <c:v>1E-4</c:v>
                </c:pt>
                <c:pt idx="15353">
                  <c:v>1E-4</c:v>
                </c:pt>
                <c:pt idx="15354">
                  <c:v>1E-4</c:v>
                </c:pt>
                <c:pt idx="15355">
                  <c:v>1.0001</c:v>
                </c:pt>
                <c:pt idx="15356">
                  <c:v>1E-4</c:v>
                </c:pt>
                <c:pt idx="15357">
                  <c:v>1E-4</c:v>
                </c:pt>
                <c:pt idx="15358">
                  <c:v>1E-4</c:v>
                </c:pt>
                <c:pt idx="15359">
                  <c:v>1E-4</c:v>
                </c:pt>
                <c:pt idx="15360">
                  <c:v>1E-4</c:v>
                </c:pt>
                <c:pt idx="15361">
                  <c:v>1E-4</c:v>
                </c:pt>
                <c:pt idx="15362">
                  <c:v>1E-4</c:v>
                </c:pt>
                <c:pt idx="15363">
                  <c:v>1E-4</c:v>
                </c:pt>
                <c:pt idx="15364">
                  <c:v>1.0001</c:v>
                </c:pt>
                <c:pt idx="15365">
                  <c:v>1E-4</c:v>
                </c:pt>
                <c:pt idx="15366">
                  <c:v>1E-4</c:v>
                </c:pt>
                <c:pt idx="15367">
                  <c:v>1E-4</c:v>
                </c:pt>
                <c:pt idx="15368">
                  <c:v>1E-4</c:v>
                </c:pt>
                <c:pt idx="15369">
                  <c:v>1E-4</c:v>
                </c:pt>
                <c:pt idx="15370">
                  <c:v>1E-4</c:v>
                </c:pt>
                <c:pt idx="15371">
                  <c:v>1E-4</c:v>
                </c:pt>
                <c:pt idx="15372">
                  <c:v>1E-4</c:v>
                </c:pt>
                <c:pt idx="15373">
                  <c:v>1E-4</c:v>
                </c:pt>
                <c:pt idx="15374">
                  <c:v>1E-4</c:v>
                </c:pt>
                <c:pt idx="15375">
                  <c:v>1.0001</c:v>
                </c:pt>
                <c:pt idx="15376">
                  <c:v>2.0001000000000002</c:v>
                </c:pt>
                <c:pt idx="15377">
                  <c:v>1E-4</c:v>
                </c:pt>
                <c:pt idx="15378">
                  <c:v>1.0001</c:v>
                </c:pt>
                <c:pt idx="15379">
                  <c:v>1.0001</c:v>
                </c:pt>
                <c:pt idx="15380">
                  <c:v>1E-4</c:v>
                </c:pt>
                <c:pt idx="15381">
                  <c:v>1E-4</c:v>
                </c:pt>
                <c:pt idx="15382">
                  <c:v>2.0001000000000002</c:v>
                </c:pt>
                <c:pt idx="15383">
                  <c:v>1.0001</c:v>
                </c:pt>
                <c:pt idx="15384">
                  <c:v>1.0001</c:v>
                </c:pt>
                <c:pt idx="15385">
                  <c:v>1E-4</c:v>
                </c:pt>
                <c:pt idx="15386">
                  <c:v>1.0001</c:v>
                </c:pt>
                <c:pt idx="15387">
                  <c:v>1E-4</c:v>
                </c:pt>
                <c:pt idx="15388">
                  <c:v>1E-4</c:v>
                </c:pt>
                <c:pt idx="15389">
                  <c:v>1E-4</c:v>
                </c:pt>
                <c:pt idx="15390">
                  <c:v>1.0001</c:v>
                </c:pt>
                <c:pt idx="15391">
                  <c:v>1E-4</c:v>
                </c:pt>
                <c:pt idx="15392">
                  <c:v>1E-4</c:v>
                </c:pt>
                <c:pt idx="15393">
                  <c:v>1E-4</c:v>
                </c:pt>
                <c:pt idx="15394">
                  <c:v>1E-4</c:v>
                </c:pt>
                <c:pt idx="15395">
                  <c:v>1.0001</c:v>
                </c:pt>
                <c:pt idx="15396">
                  <c:v>1E-4</c:v>
                </c:pt>
                <c:pt idx="15397">
                  <c:v>1E-4</c:v>
                </c:pt>
                <c:pt idx="15398">
                  <c:v>1E-4</c:v>
                </c:pt>
                <c:pt idx="15399">
                  <c:v>1.0001</c:v>
                </c:pt>
                <c:pt idx="15400">
                  <c:v>1E-4</c:v>
                </c:pt>
                <c:pt idx="15401">
                  <c:v>1E-4</c:v>
                </c:pt>
                <c:pt idx="15402">
                  <c:v>1.0001</c:v>
                </c:pt>
                <c:pt idx="15403">
                  <c:v>1.0001</c:v>
                </c:pt>
                <c:pt idx="15404">
                  <c:v>1E-4</c:v>
                </c:pt>
                <c:pt idx="15405">
                  <c:v>1E-4</c:v>
                </c:pt>
                <c:pt idx="15406">
                  <c:v>2.0001000000000002</c:v>
                </c:pt>
                <c:pt idx="15407">
                  <c:v>1.0001</c:v>
                </c:pt>
                <c:pt idx="15408">
                  <c:v>1E-4</c:v>
                </c:pt>
                <c:pt idx="15409">
                  <c:v>1E-4</c:v>
                </c:pt>
                <c:pt idx="15410">
                  <c:v>1.0001</c:v>
                </c:pt>
                <c:pt idx="15411">
                  <c:v>1E-4</c:v>
                </c:pt>
                <c:pt idx="15412">
                  <c:v>1.0001</c:v>
                </c:pt>
                <c:pt idx="15413">
                  <c:v>1.0001</c:v>
                </c:pt>
                <c:pt idx="15414">
                  <c:v>1E-4</c:v>
                </c:pt>
                <c:pt idx="15415">
                  <c:v>1E-4</c:v>
                </c:pt>
                <c:pt idx="15416">
                  <c:v>1E-4</c:v>
                </c:pt>
                <c:pt idx="15417">
                  <c:v>1E-4</c:v>
                </c:pt>
                <c:pt idx="15418">
                  <c:v>1E-4</c:v>
                </c:pt>
                <c:pt idx="15419">
                  <c:v>1E-4</c:v>
                </c:pt>
                <c:pt idx="15420">
                  <c:v>1.0001</c:v>
                </c:pt>
                <c:pt idx="15421">
                  <c:v>1E-4</c:v>
                </c:pt>
                <c:pt idx="15422">
                  <c:v>1E-4</c:v>
                </c:pt>
                <c:pt idx="15423">
                  <c:v>1E-4</c:v>
                </c:pt>
                <c:pt idx="15424">
                  <c:v>1E-4</c:v>
                </c:pt>
                <c:pt idx="15425">
                  <c:v>1E-4</c:v>
                </c:pt>
                <c:pt idx="15426">
                  <c:v>1E-4</c:v>
                </c:pt>
                <c:pt idx="15427">
                  <c:v>1E-4</c:v>
                </c:pt>
                <c:pt idx="15428">
                  <c:v>1E-4</c:v>
                </c:pt>
                <c:pt idx="15429">
                  <c:v>1E-4</c:v>
                </c:pt>
                <c:pt idx="15430">
                  <c:v>1E-4</c:v>
                </c:pt>
                <c:pt idx="15431">
                  <c:v>1.0001</c:v>
                </c:pt>
                <c:pt idx="15432">
                  <c:v>1E-4</c:v>
                </c:pt>
                <c:pt idx="15433">
                  <c:v>1E-4</c:v>
                </c:pt>
                <c:pt idx="15434">
                  <c:v>1E-4</c:v>
                </c:pt>
                <c:pt idx="15435">
                  <c:v>1E-4</c:v>
                </c:pt>
                <c:pt idx="15436">
                  <c:v>1.0001</c:v>
                </c:pt>
                <c:pt idx="15437">
                  <c:v>1E-4</c:v>
                </c:pt>
                <c:pt idx="15438">
                  <c:v>1E-4</c:v>
                </c:pt>
                <c:pt idx="15439">
                  <c:v>1E-4</c:v>
                </c:pt>
                <c:pt idx="15440">
                  <c:v>1E-4</c:v>
                </c:pt>
                <c:pt idx="15441">
                  <c:v>1E-4</c:v>
                </c:pt>
                <c:pt idx="15442">
                  <c:v>1E-4</c:v>
                </c:pt>
                <c:pt idx="15443">
                  <c:v>1E-4</c:v>
                </c:pt>
                <c:pt idx="15444">
                  <c:v>1E-4</c:v>
                </c:pt>
                <c:pt idx="15445">
                  <c:v>1E-4</c:v>
                </c:pt>
                <c:pt idx="15446">
                  <c:v>1E-4</c:v>
                </c:pt>
                <c:pt idx="15447">
                  <c:v>1E-4</c:v>
                </c:pt>
                <c:pt idx="15448">
                  <c:v>1E-4</c:v>
                </c:pt>
                <c:pt idx="15449">
                  <c:v>1E-4</c:v>
                </c:pt>
                <c:pt idx="15450">
                  <c:v>1E-4</c:v>
                </c:pt>
                <c:pt idx="15451">
                  <c:v>1E-4</c:v>
                </c:pt>
                <c:pt idx="15452">
                  <c:v>1E-4</c:v>
                </c:pt>
                <c:pt idx="15453">
                  <c:v>1E-4</c:v>
                </c:pt>
                <c:pt idx="15454">
                  <c:v>1E-4</c:v>
                </c:pt>
                <c:pt idx="15455">
                  <c:v>1E-4</c:v>
                </c:pt>
                <c:pt idx="15456">
                  <c:v>1E-4</c:v>
                </c:pt>
                <c:pt idx="15457">
                  <c:v>1.0001</c:v>
                </c:pt>
                <c:pt idx="15458">
                  <c:v>1E-4</c:v>
                </c:pt>
                <c:pt idx="15459">
                  <c:v>1E-4</c:v>
                </c:pt>
                <c:pt idx="15460">
                  <c:v>1E-4</c:v>
                </c:pt>
                <c:pt idx="15461">
                  <c:v>1E-4</c:v>
                </c:pt>
                <c:pt idx="15462">
                  <c:v>1E-4</c:v>
                </c:pt>
                <c:pt idx="15463">
                  <c:v>1E-4</c:v>
                </c:pt>
                <c:pt idx="15464">
                  <c:v>1.0001</c:v>
                </c:pt>
                <c:pt idx="15465">
                  <c:v>1E-4</c:v>
                </c:pt>
                <c:pt idx="15466">
                  <c:v>4.0000999999999998</c:v>
                </c:pt>
                <c:pt idx="15467">
                  <c:v>1E-4</c:v>
                </c:pt>
                <c:pt idx="15468">
                  <c:v>1E-4</c:v>
                </c:pt>
                <c:pt idx="15469">
                  <c:v>1E-4</c:v>
                </c:pt>
                <c:pt idx="15470">
                  <c:v>1E-4</c:v>
                </c:pt>
                <c:pt idx="15471">
                  <c:v>1E-4</c:v>
                </c:pt>
                <c:pt idx="15472">
                  <c:v>1E-4</c:v>
                </c:pt>
                <c:pt idx="15473">
                  <c:v>2.0001000000000002</c:v>
                </c:pt>
                <c:pt idx="15474">
                  <c:v>1E-4</c:v>
                </c:pt>
                <c:pt idx="15475">
                  <c:v>1E-4</c:v>
                </c:pt>
                <c:pt idx="15476">
                  <c:v>1E-4</c:v>
                </c:pt>
                <c:pt idx="15477">
                  <c:v>1E-4</c:v>
                </c:pt>
                <c:pt idx="15478">
                  <c:v>1E-4</c:v>
                </c:pt>
                <c:pt idx="15479">
                  <c:v>1E-4</c:v>
                </c:pt>
                <c:pt idx="15480">
                  <c:v>1.0001</c:v>
                </c:pt>
                <c:pt idx="15481">
                  <c:v>1E-4</c:v>
                </c:pt>
                <c:pt idx="15482">
                  <c:v>1.0001</c:v>
                </c:pt>
                <c:pt idx="15483">
                  <c:v>3.0001000000000002</c:v>
                </c:pt>
                <c:pt idx="15484">
                  <c:v>1E-4</c:v>
                </c:pt>
                <c:pt idx="15485">
                  <c:v>1E-4</c:v>
                </c:pt>
                <c:pt idx="15486">
                  <c:v>1.0001</c:v>
                </c:pt>
                <c:pt idx="15487">
                  <c:v>1E-4</c:v>
                </c:pt>
                <c:pt idx="15488">
                  <c:v>1E-4</c:v>
                </c:pt>
                <c:pt idx="15489">
                  <c:v>1E-4</c:v>
                </c:pt>
                <c:pt idx="15490">
                  <c:v>1E-4</c:v>
                </c:pt>
                <c:pt idx="15491">
                  <c:v>1E-4</c:v>
                </c:pt>
                <c:pt idx="15492">
                  <c:v>1.0001</c:v>
                </c:pt>
                <c:pt idx="15493">
                  <c:v>1.0001</c:v>
                </c:pt>
                <c:pt idx="15494">
                  <c:v>1E-4</c:v>
                </c:pt>
                <c:pt idx="15495">
                  <c:v>1E-4</c:v>
                </c:pt>
                <c:pt idx="15496">
                  <c:v>1E-4</c:v>
                </c:pt>
                <c:pt idx="15497">
                  <c:v>1.0001</c:v>
                </c:pt>
                <c:pt idx="15498">
                  <c:v>1.0001</c:v>
                </c:pt>
                <c:pt idx="15499">
                  <c:v>1E-4</c:v>
                </c:pt>
                <c:pt idx="15500">
                  <c:v>1E-4</c:v>
                </c:pt>
                <c:pt idx="15501">
                  <c:v>1E-4</c:v>
                </c:pt>
                <c:pt idx="15502">
                  <c:v>1E-4</c:v>
                </c:pt>
                <c:pt idx="15503">
                  <c:v>1E-4</c:v>
                </c:pt>
                <c:pt idx="15504">
                  <c:v>1E-4</c:v>
                </c:pt>
                <c:pt idx="15505">
                  <c:v>1E-4</c:v>
                </c:pt>
                <c:pt idx="15506">
                  <c:v>1.0001</c:v>
                </c:pt>
                <c:pt idx="15507">
                  <c:v>1E-4</c:v>
                </c:pt>
                <c:pt idx="15508">
                  <c:v>1.0001</c:v>
                </c:pt>
                <c:pt idx="15509">
                  <c:v>1.0001</c:v>
                </c:pt>
                <c:pt idx="15510">
                  <c:v>1E-4</c:v>
                </c:pt>
                <c:pt idx="15511">
                  <c:v>1E-4</c:v>
                </c:pt>
                <c:pt idx="15512">
                  <c:v>1.0001</c:v>
                </c:pt>
                <c:pt idx="15513">
                  <c:v>2.0001000000000002</c:v>
                </c:pt>
                <c:pt idx="15514">
                  <c:v>1E-4</c:v>
                </c:pt>
                <c:pt idx="15515">
                  <c:v>1E-4</c:v>
                </c:pt>
                <c:pt idx="15516">
                  <c:v>1E-4</c:v>
                </c:pt>
                <c:pt idx="15517">
                  <c:v>1E-4</c:v>
                </c:pt>
                <c:pt idx="15518">
                  <c:v>1E-4</c:v>
                </c:pt>
                <c:pt idx="15519">
                  <c:v>1E-4</c:v>
                </c:pt>
                <c:pt idx="15520">
                  <c:v>1E-4</c:v>
                </c:pt>
                <c:pt idx="15521">
                  <c:v>1E-4</c:v>
                </c:pt>
                <c:pt idx="15522">
                  <c:v>1E-4</c:v>
                </c:pt>
                <c:pt idx="15523">
                  <c:v>1E-4</c:v>
                </c:pt>
                <c:pt idx="15524">
                  <c:v>1E-4</c:v>
                </c:pt>
                <c:pt idx="15525">
                  <c:v>1.0001</c:v>
                </c:pt>
                <c:pt idx="15526">
                  <c:v>1E-4</c:v>
                </c:pt>
                <c:pt idx="15527">
                  <c:v>1E-4</c:v>
                </c:pt>
                <c:pt idx="15528">
                  <c:v>1E-4</c:v>
                </c:pt>
                <c:pt idx="15529">
                  <c:v>1E-4</c:v>
                </c:pt>
                <c:pt idx="15530">
                  <c:v>1E-4</c:v>
                </c:pt>
                <c:pt idx="15531">
                  <c:v>1E-4</c:v>
                </c:pt>
                <c:pt idx="15532">
                  <c:v>1E-4</c:v>
                </c:pt>
                <c:pt idx="15533">
                  <c:v>1E-4</c:v>
                </c:pt>
                <c:pt idx="15534">
                  <c:v>1E-4</c:v>
                </c:pt>
                <c:pt idx="15535">
                  <c:v>1E-4</c:v>
                </c:pt>
                <c:pt idx="15536">
                  <c:v>1E-4</c:v>
                </c:pt>
                <c:pt idx="15537">
                  <c:v>1E-4</c:v>
                </c:pt>
                <c:pt idx="15538">
                  <c:v>1E-4</c:v>
                </c:pt>
                <c:pt idx="15539">
                  <c:v>1E-4</c:v>
                </c:pt>
                <c:pt idx="15540">
                  <c:v>1E-4</c:v>
                </c:pt>
                <c:pt idx="15541">
                  <c:v>1E-4</c:v>
                </c:pt>
                <c:pt idx="15542">
                  <c:v>1E-4</c:v>
                </c:pt>
                <c:pt idx="15543">
                  <c:v>1E-4</c:v>
                </c:pt>
                <c:pt idx="15544">
                  <c:v>1E-4</c:v>
                </c:pt>
                <c:pt idx="15545">
                  <c:v>1E-4</c:v>
                </c:pt>
                <c:pt idx="15546">
                  <c:v>1E-4</c:v>
                </c:pt>
                <c:pt idx="15547">
                  <c:v>1.0001</c:v>
                </c:pt>
                <c:pt idx="15548">
                  <c:v>1E-4</c:v>
                </c:pt>
                <c:pt idx="15549">
                  <c:v>1E-4</c:v>
                </c:pt>
                <c:pt idx="15550">
                  <c:v>1E-4</c:v>
                </c:pt>
                <c:pt idx="15551">
                  <c:v>1.0001</c:v>
                </c:pt>
                <c:pt idx="15552">
                  <c:v>1E-4</c:v>
                </c:pt>
                <c:pt idx="15553">
                  <c:v>1.0001</c:v>
                </c:pt>
                <c:pt idx="15554">
                  <c:v>1E-4</c:v>
                </c:pt>
                <c:pt idx="15555">
                  <c:v>1E-4</c:v>
                </c:pt>
                <c:pt idx="15556">
                  <c:v>1E-4</c:v>
                </c:pt>
                <c:pt idx="15557">
                  <c:v>1E-4</c:v>
                </c:pt>
                <c:pt idx="15558">
                  <c:v>1E-4</c:v>
                </c:pt>
                <c:pt idx="15559">
                  <c:v>1E-4</c:v>
                </c:pt>
                <c:pt idx="15560">
                  <c:v>1E-4</c:v>
                </c:pt>
                <c:pt idx="15561">
                  <c:v>1.0001</c:v>
                </c:pt>
                <c:pt idx="15562">
                  <c:v>1E-4</c:v>
                </c:pt>
                <c:pt idx="15563">
                  <c:v>1E-4</c:v>
                </c:pt>
                <c:pt idx="15564">
                  <c:v>1E-4</c:v>
                </c:pt>
                <c:pt idx="15565">
                  <c:v>1E-4</c:v>
                </c:pt>
                <c:pt idx="15566">
                  <c:v>1.0001</c:v>
                </c:pt>
                <c:pt idx="15567">
                  <c:v>1.0001</c:v>
                </c:pt>
                <c:pt idx="15568">
                  <c:v>1.0001</c:v>
                </c:pt>
                <c:pt idx="15569">
                  <c:v>1E-4</c:v>
                </c:pt>
                <c:pt idx="15570">
                  <c:v>1.0001</c:v>
                </c:pt>
                <c:pt idx="15571">
                  <c:v>1E-4</c:v>
                </c:pt>
                <c:pt idx="15572">
                  <c:v>1E-4</c:v>
                </c:pt>
                <c:pt idx="15573">
                  <c:v>1.0001</c:v>
                </c:pt>
                <c:pt idx="15574">
                  <c:v>1E-4</c:v>
                </c:pt>
                <c:pt idx="15575">
                  <c:v>1.0001</c:v>
                </c:pt>
                <c:pt idx="15576">
                  <c:v>1E-4</c:v>
                </c:pt>
                <c:pt idx="15577">
                  <c:v>1E-4</c:v>
                </c:pt>
                <c:pt idx="15578">
                  <c:v>1E-4</c:v>
                </c:pt>
                <c:pt idx="15579">
                  <c:v>1E-4</c:v>
                </c:pt>
                <c:pt idx="15580">
                  <c:v>1E-4</c:v>
                </c:pt>
                <c:pt idx="15581">
                  <c:v>1.0001</c:v>
                </c:pt>
                <c:pt idx="15582">
                  <c:v>1.0001</c:v>
                </c:pt>
                <c:pt idx="15583">
                  <c:v>1E-4</c:v>
                </c:pt>
                <c:pt idx="15584">
                  <c:v>1E-4</c:v>
                </c:pt>
                <c:pt idx="15585">
                  <c:v>1E-4</c:v>
                </c:pt>
                <c:pt idx="15586">
                  <c:v>1.0001</c:v>
                </c:pt>
                <c:pt idx="15587">
                  <c:v>1E-4</c:v>
                </c:pt>
                <c:pt idx="15588">
                  <c:v>1.0001</c:v>
                </c:pt>
                <c:pt idx="15589">
                  <c:v>1E-4</c:v>
                </c:pt>
                <c:pt idx="15590">
                  <c:v>1E-4</c:v>
                </c:pt>
                <c:pt idx="15591">
                  <c:v>1E-4</c:v>
                </c:pt>
                <c:pt idx="15592">
                  <c:v>1E-4</c:v>
                </c:pt>
                <c:pt idx="15593">
                  <c:v>1E-4</c:v>
                </c:pt>
                <c:pt idx="15594">
                  <c:v>1E-4</c:v>
                </c:pt>
                <c:pt idx="15595">
                  <c:v>1.0001</c:v>
                </c:pt>
                <c:pt idx="15596">
                  <c:v>1E-4</c:v>
                </c:pt>
                <c:pt idx="15597">
                  <c:v>1E-4</c:v>
                </c:pt>
                <c:pt idx="15598">
                  <c:v>1.0001</c:v>
                </c:pt>
                <c:pt idx="15599">
                  <c:v>1E-4</c:v>
                </c:pt>
                <c:pt idx="15600">
                  <c:v>1E-4</c:v>
                </c:pt>
                <c:pt idx="15601">
                  <c:v>1.0001</c:v>
                </c:pt>
                <c:pt idx="15602">
                  <c:v>1E-4</c:v>
                </c:pt>
                <c:pt idx="15603">
                  <c:v>1.0001</c:v>
                </c:pt>
                <c:pt idx="15604">
                  <c:v>1E-4</c:v>
                </c:pt>
                <c:pt idx="15605">
                  <c:v>1E-4</c:v>
                </c:pt>
                <c:pt idx="15606">
                  <c:v>1E-4</c:v>
                </c:pt>
                <c:pt idx="15607">
                  <c:v>1.0001</c:v>
                </c:pt>
                <c:pt idx="15608">
                  <c:v>1E-4</c:v>
                </c:pt>
                <c:pt idx="15609">
                  <c:v>1E-4</c:v>
                </c:pt>
                <c:pt idx="15610">
                  <c:v>1E-4</c:v>
                </c:pt>
                <c:pt idx="15611">
                  <c:v>1E-4</c:v>
                </c:pt>
                <c:pt idx="15612">
                  <c:v>1E-4</c:v>
                </c:pt>
                <c:pt idx="15613">
                  <c:v>1E-4</c:v>
                </c:pt>
                <c:pt idx="15614">
                  <c:v>1E-4</c:v>
                </c:pt>
                <c:pt idx="15615">
                  <c:v>1E-4</c:v>
                </c:pt>
                <c:pt idx="15616">
                  <c:v>2.0001000000000002</c:v>
                </c:pt>
                <c:pt idx="15617">
                  <c:v>1E-4</c:v>
                </c:pt>
                <c:pt idx="15618">
                  <c:v>1E-4</c:v>
                </c:pt>
                <c:pt idx="15619">
                  <c:v>1E-4</c:v>
                </c:pt>
                <c:pt idx="15620">
                  <c:v>1E-4</c:v>
                </c:pt>
                <c:pt idx="15621">
                  <c:v>1E-4</c:v>
                </c:pt>
                <c:pt idx="15622">
                  <c:v>1.0001</c:v>
                </c:pt>
                <c:pt idx="15623">
                  <c:v>1E-4</c:v>
                </c:pt>
                <c:pt idx="15624">
                  <c:v>1E-4</c:v>
                </c:pt>
                <c:pt idx="15625">
                  <c:v>1E-4</c:v>
                </c:pt>
                <c:pt idx="15626">
                  <c:v>1E-4</c:v>
                </c:pt>
                <c:pt idx="15627">
                  <c:v>1E-4</c:v>
                </c:pt>
                <c:pt idx="15628">
                  <c:v>1E-4</c:v>
                </c:pt>
                <c:pt idx="15629">
                  <c:v>1E-4</c:v>
                </c:pt>
                <c:pt idx="15630">
                  <c:v>1E-4</c:v>
                </c:pt>
                <c:pt idx="15631">
                  <c:v>1E-4</c:v>
                </c:pt>
                <c:pt idx="15632">
                  <c:v>1E-4</c:v>
                </c:pt>
                <c:pt idx="15633">
                  <c:v>1E-4</c:v>
                </c:pt>
                <c:pt idx="15634">
                  <c:v>1.0001</c:v>
                </c:pt>
                <c:pt idx="15635">
                  <c:v>1E-4</c:v>
                </c:pt>
                <c:pt idx="15636">
                  <c:v>1E-4</c:v>
                </c:pt>
                <c:pt idx="15637">
                  <c:v>1.0001</c:v>
                </c:pt>
                <c:pt idx="15638">
                  <c:v>1E-4</c:v>
                </c:pt>
                <c:pt idx="15639">
                  <c:v>1E-4</c:v>
                </c:pt>
                <c:pt idx="15640">
                  <c:v>1E-4</c:v>
                </c:pt>
                <c:pt idx="15641">
                  <c:v>1E-4</c:v>
                </c:pt>
                <c:pt idx="15642">
                  <c:v>1E-4</c:v>
                </c:pt>
                <c:pt idx="15643">
                  <c:v>1E-4</c:v>
                </c:pt>
                <c:pt idx="15644">
                  <c:v>1E-4</c:v>
                </c:pt>
                <c:pt idx="15645">
                  <c:v>1E-4</c:v>
                </c:pt>
                <c:pt idx="15646">
                  <c:v>1E-4</c:v>
                </c:pt>
                <c:pt idx="15647">
                  <c:v>1E-4</c:v>
                </c:pt>
                <c:pt idx="15648">
                  <c:v>1E-4</c:v>
                </c:pt>
                <c:pt idx="15649">
                  <c:v>1.0001</c:v>
                </c:pt>
                <c:pt idx="15650">
                  <c:v>1E-4</c:v>
                </c:pt>
                <c:pt idx="15651">
                  <c:v>1.0001</c:v>
                </c:pt>
                <c:pt idx="15652">
                  <c:v>1E-4</c:v>
                </c:pt>
                <c:pt idx="15653">
                  <c:v>1E-4</c:v>
                </c:pt>
                <c:pt idx="15654">
                  <c:v>1E-4</c:v>
                </c:pt>
                <c:pt idx="15655">
                  <c:v>1E-4</c:v>
                </c:pt>
                <c:pt idx="15656">
                  <c:v>1E-4</c:v>
                </c:pt>
                <c:pt idx="15657">
                  <c:v>1E-4</c:v>
                </c:pt>
                <c:pt idx="15658">
                  <c:v>1E-4</c:v>
                </c:pt>
                <c:pt idx="15659">
                  <c:v>1E-4</c:v>
                </c:pt>
                <c:pt idx="15660">
                  <c:v>1E-4</c:v>
                </c:pt>
                <c:pt idx="15661">
                  <c:v>1E-4</c:v>
                </c:pt>
                <c:pt idx="15662">
                  <c:v>1E-4</c:v>
                </c:pt>
                <c:pt idx="15663">
                  <c:v>1E-4</c:v>
                </c:pt>
                <c:pt idx="15664">
                  <c:v>3.0001000000000002</c:v>
                </c:pt>
                <c:pt idx="15665">
                  <c:v>1E-4</c:v>
                </c:pt>
                <c:pt idx="15666">
                  <c:v>1E-4</c:v>
                </c:pt>
                <c:pt idx="15667">
                  <c:v>1.0001</c:v>
                </c:pt>
                <c:pt idx="15668">
                  <c:v>1E-4</c:v>
                </c:pt>
                <c:pt idx="15669">
                  <c:v>1E-4</c:v>
                </c:pt>
                <c:pt idx="15670">
                  <c:v>1E-4</c:v>
                </c:pt>
                <c:pt idx="15671">
                  <c:v>1E-4</c:v>
                </c:pt>
                <c:pt idx="15672">
                  <c:v>1E-4</c:v>
                </c:pt>
                <c:pt idx="15673">
                  <c:v>1E-4</c:v>
                </c:pt>
                <c:pt idx="15674">
                  <c:v>1E-4</c:v>
                </c:pt>
                <c:pt idx="15675">
                  <c:v>1E-4</c:v>
                </c:pt>
                <c:pt idx="15676">
                  <c:v>1E-4</c:v>
                </c:pt>
                <c:pt idx="15677">
                  <c:v>1E-4</c:v>
                </c:pt>
                <c:pt idx="15678">
                  <c:v>1E-4</c:v>
                </c:pt>
                <c:pt idx="15679">
                  <c:v>1E-4</c:v>
                </c:pt>
                <c:pt idx="15680">
                  <c:v>1E-4</c:v>
                </c:pt>
                <c:pt idx="15681">
                  <c:v>1E-4</c:v>
                </c:pt>
                <c:pt idx="15682">
                  <c:v>1E-4</c:v>
                </c:pt>
                <c:pt idx="15683">
                  <c:v>1E-4</c:v>
                </c:pt>
                <c:pt idx="15684">
                  <c:v>1E-4</c:v>
                </c:pt>
                <c:pt idx="15685">
                  <c:v>1.0001</c:v>
                </c:pt>
                <c:pt idx="15686">
                  <c:v>1E-4</c:v>
                </c:pt>
                <c:pt idx="15687">
                  <c:v>1.0001</c:v>
                </c:pt>
                <c:pt idx="15688">
                  <c:v>1E-4</c:v>
                </c:pt>
                <c:pt idx="15689">
                  <c:v>1.0001</c:v>
                </c:pt>
                <c:pt idx="15690">
                  <c:v>1.0001</c:v>
                </c:pt>
                <c:pt idx="15691">
                  <c:v>1E-4</c:v>
                </c:pt>
                <c:pt idx="15692">
                  <c:v>1.0001</c:v>
                </c:pt>
                <c:pt idx="15693">
                  <c:v>1E-4</c:v>
                </c:pt>
                <c:pt idx="15694">
                  <c:v>1E-4</c:v>
                </c:pt>
                <c:pt idx="15695">
                  <c:v>1.0001</c:v>
                </c:pt>
                <c:pt idx="15696">
                  <c:v>1E-4</c:v>
                </c:pt>
                <c:pt idx="15697">
                  <c:v>1E-4</c:v>
                </c:pt>
                <c:pt idx="15698">
                  <c:v>1.0001</c:v>
                </c:pt>
                <c:pt idx="15699">
                  <c:v>1E-4</c:v>
                </c:pt>
                <c:pt idx="15700">
                  <c:v>1E-4</c:v>
                </c:pt>
                <c:pt idx="15701">
                  <c:v>1E-4</c:v>
                </c:pt>
                <c:pt idx="15702">
                  <c:v>1E-4</c:v>
                </c:pt>
                <c:pt idx="15703">
                  <c:v>1E-4</c:v>
                </c:pt>
                <c:pt idx="15704">
                  <c:v>1E-4</c:v>
                </c:pt>
                <c:pt idx="15705">
                  <c:v>1E-4</c:v>
                </c:pt>
                <c:pt idx="15706">
                  <c:v>1.0001</c:v>
                </c:pt>
                <c:pt idx="15707">
                  <c:v>1E-4</c:v>
                </c:pt>
                <c:pt idx="15708">
                  <c:v>1E-4</c:v>
                </c:pt>
                <c:pt idx="15709">
                  <c:v>1E-4</c:v>
                </c:pt>
                <c:pt idx="15710">
                  <c:v>1E-4</c:v>
                </c:pt>
                <c:pt idx="15711">
                  <c:v>1E-4</c:v>
                </c:pt>
                <c:pt idx="15712">
                  <c:v>1E-4</c:v>
                </c:pt>
                <c:pt idx="15713">
                  <c:v>1E-4</c:v>
                </c:pt>
                <c:pt idx="15714">
                  <c:v>1E-4</c:v>
                </c:pt>
                <c:pt idx="15715">
                  <c:v>1E-4</c:v>
                </c:pt>
                <c:pt idx="15716">
                  <c:v>1.0001</c:v>
                </c:pt>
                <c:pt idx="15717">
                  <c:v>1E-4</c:v>
                </c:pt>
                <c:pt idx="15718">
                  <c:v>1E-4</c:v>
                </c:pt>
                <c:pt idx="15719">
                  <c:v>1E-4</c:v>
                </c:pt>
                <c:pt idx="15720">
                  <c:v>1E-4</c:v>
                </c:pt>
                <c:pt idx="15721">
                  <c:v>1E-4</c:v>
                </c:pt>
                <c:pt idx="15722">
                  <c:v>1E-4</c:v>
                </c:pt>
                <c:pt idx="15723">
                  <c:v>1E-4</c:v>
                </c:pt>
                <c:pt idx="15724">
                  <c:v>1E-4</c:v>
                </c:pt>
                <c:pt idx="15725">
                  <c:v>2.0001000000000002</c:v>
                </c:pt>
                <c:pt idx="15726">
                  <c:v>1E-4</c:v>
                </c:pt>
                <c:pt idx="15727">
                  <c:v>1E-4</c:v>
                </c:pt>
                <c:pt idx="15728">
                  <c:v>1E-4</c:v>
                </c:pt>
                <c:pt idx="15729">
                  <c:v>1E-4</c:v>
                </c:pt>
                <c:pt idx="15730">
                  <c:v>1.0001</c:v>
                </c:pt>
                <c:pt idx="15731">
                  <c:v>1.0001</c:v>
                </c:pt>
                <c:pt idx="15732">
                  <c:v>1E-4</c:v>
                </c:pt>
                <c:pt idx="15733">
                  <c:v>1E-4</c:v>
                </c:pt>
                <c:pt idx="15734">
                  <c:v>1E-4</c:v>
                </c:pt>
                <c:pt idx="15735">
                  <c:v>1.0001</c:v>
                </c:pt>
                <c:pt idx="15736">
                  <c:v>1E-4</c:v>
                </c:pt>
                <c:pt idx="15737">
                  <c:v>1E-4</c:v>
                </c:pt>
                <c:pt idx="15738">
                  <c:v>1E-4</c:v>
                </c:pt>
                <c:pt idx="15739">
                  <c:v>1E-4</c:v>
                </c:pt>
                <c:pt idx="15740">
                  <c:v>1.0001</c:v>
                </c:pt>
                <c:pt idx="15741">
                  <c:v>1E-4</c:v>
                </c:pt>
                <c:pt idx="15742">
                  <c:v>1E-4</c:v>
                </c:pt>
                <c:pt idx="15743">
                  <c:v>1E-4</c:v>
                </c:pt>
                <c:pt idx="15744">
                  <c:v>1E-4</c:v>
                </c:pt>
                <c:pt idx="15745">
                  <c:v>1E-4</c:v>
                </c:pt>
                <c:pt idx="15746">
                  <c:v>1E-4</c:v>
                </c:pt>
                <c:pt idx="15747">
                  <c:v>1E-4</c:v>
                </c:pt>
                <c:pt idx="15748">
                  <c:v>1E-4</c:v>
                </c:pt>
                <c:pt idx="15749">
                  <c:v>1E-4</c:v>
                </c:pt>
                <c:pt idx="15750">
                  <c:v>1E-4</c:v>
                </c:pt>
                <c:pt idx="15751">
                  <c:v>1E-4</c:v>
                </c:pt>
                <c:pt idx="15752">
                  <c:v>1E-4</c:v>
                </c:pt>
                <c:pt idx="15753">
                  <c:v>1E-4</c:v>
                </c:pt>
                <c:pt idx="15754">
                  <c:v>1E-4</c:v>
                </c:pt>
                <c:pt idx="15755">
                  <c:v>1E-4</c:v>
                </c:pt>
                <c:pt idx="15756">
                  <c:v>1E-4</c:v>
                </c:pt>
                <c:pt idx="15757">
                  <c:v>1E-4</c:v>
                </c:pt>
                <c:pt idx="15758">
                  <c:v>1E-4</c:v>
                </c:pt>
                <c:pt idx="15759">
                  <c:v>1.0001</c:v>
                </c:pt>
                <c:pt idx="15760">
                  <c:v>1E-4</c:v>
                </c:pt>
                <c:pt idx="15761">
                  <c:v>1E-4</c:v>
                </c:pt>
                <c:pt idx="15762">
                  <c:v>1E-4</c:v>
                </c:pt>
                <c:pt idx="15763">
                  <c:v>1E-4</c:v>
                </c:pt>
                <c:pt idx="15764">
                  <c:v>1E-4</c:v>
                </c:pt>
                <c:pt idx="15765">
                  <c:v>1E-4</c:v>
                </c:pt>
                <c:pt idx="15766">
                  <c:v>1E-4</c:v>
                </c:pt>
                <c:pt idx="15767">
                  <c:v>1E-4</c:v>
                </c:pt>
                <c:pt idx="15768">
                  <c:v>1E-4</c:v>
                </c:pt>
                <c:pt idx="15769">
                  <c:v>1E-4</c:v>
                </c:pt>
                <c:pt idx="15770">
                  <c:v>1E-4</c:v>
                </c:pt>
                <c:pt idx="15771">
                  <c:v>1E-4</c:v>
                </c:pt>
                <c:pt idx="15772">
                  <c:v>1.0001</c:v>
                </c:pt>
                <c:pt idx="15773">
                  <c:v>1E-4</c:v>
                </c:pt>
                <c:pt idx="15774">
                  <c:v>1E-4</c:v>
                </c:pt>
                <c:pt idx="15775">
                  <c:v>1E-4</c:v>
                </c:pt>
                <c:pt idx="15776">
                  <c:v>1E-4</c:v>
                </c:pt>
                <c:pt idx="15777">
                  <c:v>1E-4</c:v>
                </c:pt>
                <c:pt idx="15778">
                  <c:v>1E-4</c:v>
                </c:pt>
                <c:pt idx="15779">
                  <c:v>1E-4</c:v>
                </c:pt>
                <c:pt idx="15780">
                  <c:v>1E-4</c:v>
                </c:pt>
                <c:pt idx="15781">
                  <c:v>1E-4</c:v>
                </c:pt>
                <c:pt idx="15782">
                  <c:v>1.0001</c:v>
                </c:pt>
                <c:pt idx="15783">
                  <c:v>1E-4</c:v>
                </c:pt>
                <c:pt idx="15784">
                  <c:v>1E-4</c:v>
                </c:pt>
                <c:pt idx="15785">
                  <c:v>1E-4</c:v>
                </c:pt>
                <c:pt idx="15786">
                  <c:v>1E-4</c:v>
                </c:pt>
                <c:pt idx="15787">
                  <c:v>1E-4</c:v>
                </c:pt>
                <c:pt idx="15788">
                  <c:v>1.0001</c:v>
                </c:pt>
                <c:pt idx="15789">
                  <c:v>1.0001</c:v>
                </c:pt>
                <c:pt idx="15790">
                  <c:v>1.0001</c:v>
                </c:pt>
                <c:pt idx="15791">
                  <c:v>1.0001</c:v>
                </c:pt>
                <c:pt idx="15792">
                  <c:v>1.0001</c:v>
                </c:pt>
                <c:pt idx="15793">
                  <c:v>1.0001</c:v>
                </c:pt>
                <c:pt idx="15794">
                  <c:v>1E-4</c:v>
                </c:pt>
                <c:pt idx="15795">
                  <c:v>1E-4</c:v>
                </c:pt>
                <c:pt idx="15796">
                  <c:v>1.0001</c:v>
                </c:pt>
                <c:pt idx="15797">
                  <c:v>1E-4</c:v>
                </c:pt>
                <c:pt idx="15798">
                  <c:v>1E-4</c:v>
                </c:pt>
                <c:pt idx="15799">
                  <c:v>1E-4</c:v>
                </c:pt>
                <c:pt idx="15800">
                  <c:v>1E-4</c:v>
                </c:pt>
                <c:pt idx="15801">
                  <c:v>1E-4</c:v>
                </c:pt>
                <c:pt idx="15802">
                  <c:v>1E-4</c:v>
                </c:pt>
                <c:pt idx="15803">
                  <c:v>1E-4</c:v>
                </c:pt>
                <c:pt idx="15804">
                  <c:v>1E-4</c:v>
                </c:pt>
                <c:pt idx="15805">
                  <c:v>1E-4</c:v>
                </c:pt>
                <c:pt idx="15806">
                  <c:v>1E-4</c:v>
                </c:pt>
                <c:pt idx="15807">
                  <c:v>1E-4</c:v>
                </c:pt>
                <c:pt idx="15808">
                  <c:v>1E-4</c:v>
                </c:pt>
                <c:pt idx="15809">
                  <c:v>1E-4</c:v>
                </c:pt>
                <c:pt idx="15810">
                  <c:v>1E-4</c:v>
                </c:pt>
                <c:pt idx="15811">
                  <c:v>1E-4</c:v>
                </c:pt>
                <c:pt idx="15812">
                  <c:v>1E-4</c:v>
                </c:pt>
                <c:pt idx="15813">
                  <c:v>1E-4</c:v>
                </c:pt>
                <c:pt idx="15814">
                  <c:v>1E-4</c:v>
                </c:pt>
                <c:pt idx="15815">
                  <c:v>1E-4</c:v>
                </c:pt>
                <c:pt idx="15816">
                  <c:v>1E-4</c:v>
                </c:pt>
                <c:pt idx="15817">
                  <c:v>1E-4</c:v>
                </c:pt>
                <c:pt idx="15818">
                  <c:v>1E-4</c:v>
                </c:pt>
                <c:pt idx="15819">
                  <c:v>1E-4</c:v>
                </c:pt>
                <c:pt idx="15820">
                  <c:v>1.0001</c:v>
                </c:pt>
                <c:pt idx="15821">
                  <c:v>1E-4</c:v>
                </c:pt>
                <c:pt idx="15822">
                  <c:v>1E-4</c:v>
                </c:pt>
                <c:pt idx="15823">
                  <c:v>1E-4</c:v>
                </c:pt>
                <c:pt idx="15824">
                  <c:v>1E-4</c:v>
                </c:pt>
                <c:pt idx="15825">
                  <c:v>1E-4</c:v>
                </c:pt>
                <c:pt idx="15826">
                  <c:v>1E-4</c:v>
                </c:pt>
                <c:pt idx="15827">
                  <c:v>1E-4</c:v>
                </c:pt>
                <c:pt idx="15828">
                  <c:v>1E-4</c:v>
                </c:pt>
                <c:pt idx="15829">
                  <c:v>1E-4</c:v>
                </c:pt>
                <c:pt idx="15830">
                  <c:v>1E-4</c:v>
                </c:pt>
                <c:pt idx="15831">
                  <c:v>1E-4</c:v>
                </c:pt>
                <c:pt idx="15832">
                  <c:v>1E-4</c:v>
                </c:pt>
                <c:pt idx="15833">
                  <c:v>1E-4</c:v>
                </c:pt>
                <c:pt idx="15834">
                  <c:v>1E-4</c:v>
                </c:pt>
                <c:pt idx="15835">
                  <c:v>1E-4</c:v>
                </c:pt>
                <c:pt idx="15836">
                  <c:v>1.0001</c:v>
                </c:pt>
                <c:pt idx="15837">
                  <c:v>1E-4</c:v>
                </c:pt>
                <c:pt idx="15838">
                  <c:v>1E-4</c:v>
                </c:pt>
                <c:pt idx="15839">
                  <c:v>2.0001000000000002</c:v>
                </c:pt>
                <c:pt idx="15840">
                  <c:v>1E-4</c:v>
                </c:pt>
                <c:pt idx="15841">
                  <c:v>1E-4</c:v>
                </c:pt>
                <c:pt idx="15842">
                  <c:v>1E-4</c:v>
                </c:pt>
                <c:pt idx="15843">
                  <c:v>1E-4</c:v>
                </c:pt>
                <c:pt idx="15844">
                  <c:v>1E-4</c:v>
                </c:pt>
                <c:pt idx="15845">
                  <c:v>1E-4</c:v>
                </c:pt>
                <c:pt idx="15846">
                  <c:v>1E-4</c:v>
                </c:pt>
                <c:pt idx="15847">
                  <c:v>1E-4</c:v>
                </c:pt>
                <c:pt idx="15848">
                  <c:v>1E-4</c:v>
                </c:pt>
                <c:pt idx="15849">
                  <c:v>1.0001</c:v>
                </c:pt>
                <c:pt idx="15850">
                  <c:v>1.0001</c:v>
                </c:pt>
                <c:pt idx="15851">
                  <c:v>1E-4</c:v>
                </c:pt>
                <c:pt idx="15852">
                  <c:v>1E-4</c:v>
                </c:pt>
                <c:pt idx="15853">
                  <c:v>1E-4</c:v>
                </c:pt>
                <c:pt idx="15854">
                  <c:v>1E-4</c:v>
                </c:pt>
                <c:pt idx="15855">
                  <c:v>1.0001</c:v>
                </c:pt>
                <c:pt idx="15856">
                  <c:v>1E-4</c:v>
                </c:pt>
                <c:pt idx="15857">
                  <c:v>1E-4</c:v>
                </c:pt>
                <c:pt idx="15858">
                  <c:v>1E-4</c:v>
                </c:pt>
                <c:pt idx="15859">
                  <c:v>1E-4</c:v>
                </c:pt>
                <c:pt idx="15860">
                  <c:v>1E-4</c:v>
                </c:pt>
                <c:pt idx="15861">
                  <c:v>1E-4</c:v>
                </c:pt>
                <c:pt idx="15862">
                  <c:v>1E-4</c:v>
                </c:pt>
                <c:pt idx="15863">
                  <c:v>1E-4</c:v>
                </c:pt>
                <c:pt idx="15864">
                  <c:v>1E-4</c:v>
                </c:pt>
                <c:pt idx="15865">
                  <c:v>1E-4</c:v>
                </c:pt>
                <c:pt idx="15866">
                  <c:v>1E-4</c:v>
                </c:pt>
                <c:pt idx="15867">
                  <c:v>1.0001</c:v>
                </c:pt>
                <c:pt idx="15868">
                  <c:v>1E-4</c:v>
                </c:pt>
                <c:pt idx="15869">
                  <c:v>1E-4</c:v>
                </c:pt>
                <c:pt idx="15870">
                  <c:v>1E-4</c:v>
                </c:pt>
                <c:pt idx="15871">
                  <c:v>1E-4</c:v>
                </c:pt>
                <c:pt idx="15872">
                  <c:v>1E-4</c:v>
                </c:pt>
                <c:pt idx="15873">
                  <c:v>1E-4</c:v>
                </c:pt>
                <c:pt idx="15874">
                  <c:v>1E-4</c:v>
                </c:pt>
                <c:pt idx="15875">
                  <c:v>1E-4</c:v>
                </c:pt>
                <c:pt idx="15876">
                  <c:v>1E-4</c:v>
                </c:pt>
                <c:pt idx="15877">
                  <c:v>1E-4</c:v>
                </c:pt>
                <c:pt idx="15878">
                  <c:v>1E-4</c:v>
                </c:pt>
                <c:pt idx="15879">
                  <c:v>1E-4</c:v>
                </c:pt>
                <c:pt idx="15880">
                  <c:v>1E-4</c:v>
                </c:pt>
                <c:pt idx="15881">
                  <c:v>1.0001</c:v>
                </c:pt>
                <c:pt idx="15882">
                  <c:v>1E-4</c:v>
                </c:pt>
                <c:pt idx="15883">
                  <c:v>1E-4</c:v>
                </c:pt>
                <c:pt idx="15884">
                  <c:v>1E-4</c:v>
                </c:pt>
                <c:pt idx="15885">
                  <c:v>1E-4</c:v>
                </c:pt>
                <c:pt idx="15886">
                  <c:v>1.0001</c:v>
                </c:pt>
                <c:pt idx="15887">
                  <c:v>1.0001</c:v>
                </c:pt>
                <c:pt idx="15888">
                  <c:v>1E-4</c:v>
                </c:pt>
                <c:pt idx="15889">
                  <c:v>1E-4</c:v>
                </c:pt>
                <c:pt idx="15890">
                  <c:v>1E-4</c:v>
                </c:pt>
                <c:pt idx="15891">
                  <c:v>1E-4</c:v>
                </c:pt>
                <c:pt idx="15892">
                  <c:v>1.0001</c:v>
                </c:pt>
                <c:pt idx="15893">
                  <c:v>1E-4</c:v>
                </c:pt>
                <c:pt idx="15894">
                  <c:v>1E-4</c:v>
                </c:pt>
                <c:pt idx="15895">
                  <c:v>1.0001</c:v>
                </c:pt>
                <c:pt idx="15896">
                  <c:v>1E-4</c:v>
                </c:pt>
                <c:pt idx="15897">
                  <c:v>1E-4</c:v>
                </c:pt>
                <c:pt idx="15898">
                  <c:v>1E-4</c:v>
                </c:pt>
                <c:pt idx="15899">
                  <c:v>1E-4</c:v>
                </c:pt>
                <c:pt idx="15900">
                  <c:v>1E-4</c:v>
                </c:pt>
                <c:pt idx="15901">
                  <c:v>1.0001</c:v>
                </c:pt>
                <c:pt idx="15902">
                  <c:v>1E-4</c:v>
                </c:pt>
                <c:pt idx="15903">
                  <c:v>1E-4</c:v>
                </c:pt>
                <c:pt idx="15904">
                  <c:v>1E-4</c:v>
                </c:pt>
                <c:pt idx="15905">
                  <c:v>1E-4</c:v>
                </c:pt>
                <c:pt idx="15906">
                  <c:v>1E-4</c:v>
                </c:pt>
                <c:pt idx="15907">
                  <c:v>1E-4</c:v>
                </c:pt>
                <c:pt idx="15908">
                  <c:v>1.0001</c:v>
                </c:pt>
                <c:pt idx="15909">
                  <c:v>1E-4</c:v>
                </c:pt>
                <c:pt idx="15910">
                  <c:v>1.0001</c:v>
                </c:pt>
                <c:pt idx="15911">
                  <c:v>1E-4</c:v>
                </c:pt>
                <c:pt idx="15912">
                  <c:v>1E-4</c:v>
                </c:pt>
                <c:pt idx="15913">
                  <c:v>1E-4</c:v>
                </c:pt>
                <c:pt idx="15914">
                  <c:v>1E-4</c:v>
                </c:pt>
                <c:pt idx="15915">
                  <c:v>1E-4</c:v>
                </c:pt>
                <c:pt idx="15916">
                  <c:v>1E-4</c:v>
                </c:pt>
                <c:pt idx="15917">
                  <c:v>1E-4</c:v>
                </c:pt>
                <c:pt idx="15918">
                  <c:v>1E-4</c:v>
                </c:pt>
                <c:pt idx="15919">
                  <c:v>1E-4</c:v>
                </c:pt>
                <c:pt idx="15920">
                  <c:v>1E-4</c:v>
                </c:pt>
                <c:pt idx="15921">
                  <c:v>1.0001</c:v>
                </c:pt>
                <c:pt idx="15922">
                  <c:v>1.0001</c:v>
                </c:pt>
                <c:pt idx="15923">
                  <c:v>1E-4</c:v>
                </c:pt>
                <c:pt idx="15924">
                  <c:v>1E-4</c:v>
                </c:pt>
                <c:pt idx="15925">
                  <c:v>1.0001</c:v>
                </c:pt>
                <c:pt idx="15926">
                  <c:v>1E-4</c:v>
                </c:pt>
                <c:pt idx="15927">
                  <c:v>1E-4</c:v>
                </c:pt>
                <c:pt idx="15928">
                  <c:v>1E-4</c:v>
                </c:pt>
                <c:pt idx="15929">
                  <c:v>1.0001</c:v>
                </c:pt>
                <c:pt idx="15930">
                  <c:v>1E-4</c:v>
                </c:pt>
                <c:pt idx="15931">
                  <c:v>1.0001</c:v>
                </c:pt>
                <c:pt idx="15932">
                  <c:v>1E-4</c:v>
                </c:pt>
                <c:pt idx="15933">
                  <c:v>1E-4</c:v>
                </c:pt>
                <c:pt idx="15934">
                  <c:v>1E-4</c:v>
                </c:pt>
                <c:pt idx="15935">
                  <c:v>1E-4</c:v>
                </c:pt>
                <c:pt idx="15936">
                  <c:v>1E-4</c:v>
                </c:pt>
                <c:pt idx="15937">
                  <c:v>1E-4</c:v>
                </c:pt>
                <c:pt idx="15938">
                  <c:v>1.0001</c:v>
                </c:pt>
                <c:pt idx="15939">
                  <c:v>1E-4</c:v>
                </c:pt>
                <c:pt idx="15940">
                  <c:v>1E-4</c:v>
                </c:pt>
                <c:pt idx="15941">
                  <c:v>1E-4</c:v>
                </c:pt>
                <c:pt idx="15942">
                  <c:v>1E-4</c:v>
                </c:pt>
                <c:pt idx="15943">
                  <c:v>1E-4</c:v>
                </c:pt>
                <c:pt idx="15944">
                  <c:v>1E-4</c:v>
                </c:pt>
                <c:pt idx="15945">
                  <c:v>1E-4</c:v>
                </c:pt>
                <c:pt idx="15946">
                  <c:v>1E-4</c:v>
                </c:pt>
                <c:pt idx="15947">
                  <c:v>1E-4</c:v>
                </c:pt>
                <c:pt idx="15948">
                  <c:v>1E-4</c:v>
                </c:pt>
                <c:pt idx="15949">
                  <c:v>1E-4</c:v>
                </c:pt>
                <c:pt idx="15950">
                  <c:v>1E-4</c:v>
                </c:pt>
                <c:pt idx="15951">
                  <c:v>1E-4</c:v>
                </c:pt>
                <c:pt idx="15952">
                  <c:v>1E-4</c:v>
                </c:pt>
                <c:pt idx="15953">
                  <c:v>1E-4</c:v>
                </c:pt>
                <c:pt idx="15954">
                  <c:v>1.0001</c:v>
                </c:pt>
                <c:pt idx="15955">
                  <c:v>1E-4</c:v>
                </c:pt>
                <c:pt idx="15956">
                  <c:v>1E-4</c:v>
                </c:pt>
                <c:pt idx="15957">
                  <c:v>1.0001</c:v>
                </c:pt>
                <c:pt idx="15958">
                  <c:v>1.0001</c:v>
                </c:pt>
                <c:pt idx="15959">
                  <c:v>1E-4</c:v>
                </c:pt>
                <c:pt idx="15960">
                  <c:v>1E-4</c:v>
                </c:pt>
                <c:pt idx="15961">
                  <c:v>1E-4</c:v>
                </c:pt>
                <c:pt idx="15962">
                  <c:v>1E-4</c:v>
                </c:pt>
                <c:pt idx="15963">
                  <c:v>1E-4</c:v>
                </c:pt>
                <c:pt idx="15964">
                  <c:v>1.0001</c:v>
                </c:pt>
                <c:pt idx="15965">
                  <c:v>1E-4</c:v>
                </c:pt>
                <c:pt idx="15966">
                  <c:v>1E-4</c:v>
                </c:pt>
                <c:pt idx="15967">
                  <c:v>1E-4</c:v>
                </c:pt>
                <c:pt idx="15968">
                  <c:v>1E-4</c:v>
                </c:pt>
                <c:pt idx="15969">
                  <c:v>1E-4</c:v>
                </c:pt>
                <c:pt idx="15970">
                  <c:v>1E-4</c:v>
                </c:pt>
                <c:pt idx="15971">
                  <c:v>1E-4</c:v>
                </c:pt>
                <c:pt idx="15972">
                  <c:v>1E-4</c:v>
                </c:pt>
                <c:pt idx="15973">
                  <c:v>1E-4</c:v>
                </c:pt>
                <c:pt idx="15974">
                  <c:v>1.0001</c:v>
                </c:pt>
                <c:pt idx="15975">
                  <c:v>1E-4</c:v>
                </c:pt>
                <c:pt idx="15976">
                  <c:v>1E-4</c:v>
                </c:pt>
                <c:pt idx="15977">
                  <c:v>1E-4</c:v>
                </c:pt>
                <c:pt idx="15978">
                  <c:v>1.0001</c:v>
                </c:pt>
                <c:pt idx="15979">
                  <c:v>1E-4</c:v>
                </c:pt>
                <c:pt idx="15980">
                  <c:v>1E-4</c:v>
                </c:pt>
                <c:pt idx="15981">
                  <c:v>1E-4</c:v>
                </c:pt>
                <c:pt idx="15982">
                  <c:v>1.0001</c:v>
                </c:pt>
                <c:pt idx="15983">
                  <c:v>1.0001</c:v>
                </c:pt>
                <c:pt idx="15984">
                  <c:v>1E-4</c:v>
                </c:pt>
                <c:pt idx="15985">
                  <c:v>1E-4</c:v>
                </c:pt>
                <c:pt idx="15986">
                  <c:v>1E-4</c:v>
                </c:pt>
                <c:pt idx="15987">
                  <c:v>1E-4</c:v>
                </c:pt>
                <c:pt idx="15988">
                  <c:v>1E-4</c:v>
                </c:pt>
                <c:pt idx="15989">
                  <c:v>1E-4</c:v>
                </c:pt>
                <c:pt idx="15990">
                  <c:v>1E-4</c:v>
                </c:pt>
                <c:pt idx="15991">
                  <c:v>1E-4</c:v>
                </c:pt>
                <c:pt idx="15992">
                  <c:v>1E-4</c:v>
                </c:pt>
                <c:pt idx="15993">
                  <c:v>1E-4</c:v>
                </c:pt>
                <c:pt idx="15994">
                  <c:v>1E-4</c:v>
                </c:pt>
                <c:pt idx="15995">
                  <c:v>1E-4</c:v>
                </c:pt>
                <c:pt idx="15996">
                  <c:v>1E-4</c:v>
                </c:pt>
                <c:pt idx="15997">
                  <c:v>1E-4</c:v>
                </c:pt>
                <c:pt idx="15998">
                  <c:v>1E-4</c:v>
                </c:pt>
                <c:pt idx="15999">
                  <c:v>1E-4</c:v>
                </c:pt>
                <c:pt idx="16000">
                  <c:v>1179463.0001000001</c:v>
                </c:pt>
                <c:pt idx="16001">
                  <c:v>2.0001000000000002</c:v>
                </c:pt>
                <c:pt idx="16002">
                  <c:v>3.0001000000000002</c:v>
                </c:pt>
                <c:pt idx="16003">
                  <c:v>3.0001000000000002</c:v>
                </c:pt>
                <c:pt idx="16004">
                  <c:v>4.0000999999999998</c:v>
                </c:pt>
                <c:pt idx="16005">
                  <c:v>1.0001</c:v>
                </c:pt>
                <c:pt idx="16006">
                  <c:v>2.0001000000000002</c:v>
                </c:pt>
                <c:pt idx="16007">
                  <c:v>1.0001</c:v>
                </c:pt>
                <c:pt idx="16008">
                  <c:v>4.0000999999999998</c:v>
                </c:pt>
                <c:pt idx="16009">
                  <c:v>1.0001</c:v>
                </c:pt>
                <c:pt idx="16010">
                  <c:v>1.0001</c:v>
                </c:pt>
                <c:pt idx="16011">
                  <c:v>5.0000999999999998</c:v>
                </c:pt>
                <c:pt idx="16012">
                  <c:v>2.0001000000000002</c:v>
                </c:pt>
                <c:pt idx="16013">
                  <c:v>1E-4</c:v>
                </c:pt>
                <c:pt idx="16014">
                  <c:v>2.0001000000000002</c:v>
                </c:pt>
                <c:pt idx="16015">
                  <c:v>1.0001</c:v>
                </c:pt>
                <c:pt idx="16016">
                  <c:v>1.0001</c:v>
                </c:pt>
                <c:pt idx="16017">
                  <c:v>1E-4</c:v>
                </c:pt>
                <c:pt idx="16018">
                  <c:v>1.0001</c:v>
                </c:pt>
                <c:pt idx="16019">
                  <c:v>2.0001000000000002</c:v>
                </c:pt>
                <c:pt idx="16020">
                  <c:v>2.0001000000000002</c:v>
                </c:pt>
                <c:pt idx="16021">
                  <c:v>2.0001000000000002</c:v>
                </c:pt>
                <c:pt idx="16022">
                  <c:v>4.0000999999999998</c:v>
                </c:pt>
                <c:pt idx="16023">
                  <c:v>5.0000999999999998</c:v>
                </c:pt>
                <c:pt idx="16024">
                  <c:v>2.0001000000000002</c:v>
                </c:pt>
                <c:pt idx="16025">
                  <c:v>3.0001000000000002</c:v>
                </c:pt>
                <c:pt idx="16026">
                  <c:v>4.0000999999999998</c:v>
                </c:pt>
                <c:pt idx="16027">
                  <c:v>5.0000999999999998</c:v>
                </c:pt>
                <c:pt idx="16028">
                  <c:v>10.0001</c:v>
                </c:pt>
                <c:pt idx="16029">
                  <c:v>6.0000999999999998</c:v>
                </c:pt>
                <c:pt idx="16030">
                  <c:v>7.0000999999999998</c:v>
                </c:pt>
                <c:pt idx="16031">
                  <c:v>3.0001000000000002</c:v>
                </c:pt>
                <c:pt idx="16032">
                  <c:v>7.0000999999999998</c:v>
                </c:pt>
                <c:pt idx="16033">
                  <c:v>7.0000999999999998</c:v>
                </c:pt>
                <c:pt idx="16034">
                  <c:v>4.0000999999999998</c:v>
                </c:pt>
                <c:pt idx="16035">
                  <c:v>4.0000999999999998</c:v>
                </c:pt>
                <c:pt idx="16036">
                  <c:v>1.0001</c:v>
                </c:pt>
                <c:pt idx="16037">
                  <c:v>1.0001</c:v>
                </c:pt>
                <c:pt idx="16038">
                  <c:v>1.0001</c:v>
                </c:pt>
                <c:pt idx="16039">
                  <c:v>1.0001</c:v>
                </c:pt>
                <c:pt idx="16040">
                  <c:v>3.0001000000000002</c:v>
                </c:pt>
                <c:pt idx="16041">
                  <c:v>1.0001</c:v>
                </c:pt>
                <c:pt idx="16042">
                  <c:v>1E-4</c:v>
                </c:pt>
                <c:pt idx="16043">
                  <c:v>1.0001</c:v>
                </c:pt>
                <c:pt idx="16044">
                  <c:v>1.0001</c:v>
                </c:pt>
                <c:pt idx="16045">
                  <c:v>1E-4</c:v>
                </c:pt>
                <c:pt idx="16046">
                  <c:v>2.0001000000000002</c:v>
                </c:pt>
                <c:pt idx="16047">
                  <c:v>1.0001</c:v>
                </c:pt>
                <c:pt idx="16048">
                  <c:v>1E-4</c:v>
                </c:pt>
                <c:pt idx="16049">
                  <c:v>1.0001</c:v>
                </c:pt>
                <c:pt idx="16050">
                  <c:v>1.0001</c:v>
                </c:pt>
                <c:pt idx="16051">
                  <c:v>1E-4</c:v>
                </c:pt>
                <c:pt idx="16052">
                  <c:v>1E-4</c:v>
                </c:pt>
                <c:pt idx="16053">
                  <c:v>1E-4</c:v>
                </c:pt>
                <c:pt idx="16054">
                  <c:v>2.0001000000000002</c:v>
                </c:pt>
                <c:pt idx="16055">
                  <c:v>1.0001</c:v>
                </c:pt>
                <c:pt idx="16056">
                  <c:v>1.0001</c:v>
                </c:pt>
                <c:pt idx="16057">
                  <c:v>1.0001</c:v>
                </c:pt>
                <c:pt idx="16058">
                  <c:v>1E-4</c:v>
                </c:pt>
                <c:pt idx="16059">
                  <c:v>1E-4</c:v>
                </c:pt>
                <c:pt idx="16060">
                  <c:v>1E-4</c:v>
                </c:pt>
                <c:pt idx="16061">
                  <c:v>1E-4</c:v>
                </c:pt>
                <c:pt idx="16062">
                  <c:v>1.0001</c:v>
                </c:pt>
                <c:pt idx="16063">
                  <c:v>1E-4</c:v>
                </c:pt>
                <c:pt idx="16064">
                  <c:v>1E-4</c:v>
                </c:pt>
                <c:pt idx="16065">
                  <c:v>1E-4</c:v>
                </c:pt>
                <c:pt idx="16066">
                  <c:v>1E-4</c:v>
                </c:pt>
                <c:pt idx="16067">
                  <c:v>1E-4</c:v>
                </c:pt>
                <c:pt idx="16068">
                  <c:v>1E-4</c:v>
                </c:pt>
                <c:pt idx="16069">
                  <c:v>1E-4</c:v>
                </c:pt>
                <c:pt idx="16070">
                  <c:v>1E-4</c:v>
                </c:pt>
                <c:pt idx="16071">
                  <c:v>1E-4</c:v>
                </c:pt>
                <c:pt idx="16072">
                  <c:v>1E-4</c:v>
                </c:pt>
                <c:pt idx="16073">
                  <c:v>1E-4</c:v>
                </c:pt>
                <c:pt idx="16074">
                  <c:v>1E-4</c:v>
                </c:pt>
                <c:pt idx="16075">
                  <c:v>1E-4</c:v>
                </c:pt>
                <c:pt idx="16076">
                  <c:v>1.0001</c:v>
                </c:pt>
                <c:pt idx="16077">
                  <c:v>1E-4</c:v>
                </c:pt>
                <c:pt idx="16078">
                  <c:v>1E-4</c:v>
                </c:pt>
                <c:pt idx="16079">
                  <c:v>1E-4</c:v>
                </c:pt>
                <c:pt idx="16080">
                  <c:v>1E-4</c:v>
                </c:pt>
                <c:pt idx="16081">
                  <c:v>1.0001</c:v>
                </c:pt>
                <c:pt idx="16082">
                  <c:v>1E-4</c:v>
                </c:pt>
                <c:pt idx="16083">
                  <c:v>1.0001</c:v>
                </c:pt>
                <c:pt idx="16084">
                  <c:v>1.0001</c:v>
                </c:pt>
                <c:pt idx="16085">
                  <c:v>1.0001</c:v>
                </c:pt>
                <c:pt idx="16086">
                  <c:v>1E-4</c:v>
                </c:pt>
                <c:pt idx="16087">
                  <c:v>1E-4</c:v>
                </c:pt>
                <c:pt idx="16088">
                  <c:v>1.0001</c:v>
                </c:pt>
                <c:pt idx="16089">
                  <c:v>1.0001</c:v>
                </c:pt>
                <c:pt idx="16090">
                  <c:v>1E-4</c:v>
                </c:pt>
                <c:pt idx="16091">
                  <c:v>1E-4</c:v>
                </c:pt>
                <c:pt idx="16092">
                  <c:v>1E-4</c:v>
                </c:pt>
                <c:pt idx="16093">
                  <c:v>1.0001</c:v>
                </c:pt>
                <c:pt idx="16094">
                  <c:v>1E-4</c:v>
                </c:pt>
                <c:pt idx="16095">
                  <c:v>1E-4</c:v>
                </c:pt>
                <c:pt idx="16096">
                  <c:v>1E-4</c:v>
                </c:pt>
                <c:pt idx="16097">
                  <c:v>1E-4</c:v>
                </c:pt>
                <c:pt idx="16098">
                  <c:v>1.0001</c:v>
                </c:pt>
                <c:pt idx="16099">
                  <c:v>1E-4</c:v>
                </c:pt>
                <c:pt idx="16100">
                  <c:v>2.0001000000000002</c:v>
                </c:pt>
                <c:pt idx="16101">
                  <c:v>1E-4</c:v>
                </c:pt>
                <c:pt idx="16102">
                  <c:v>1E-4</c:v>
                </c:pt>
                <c:pt idx="16103">
                  <c:v>2.0001000000000002</c:v>
                </c:pt>
                <c:pt idx="16104">
                  <c:v>1.0001</c:v>
                </c:pt>
                <c:pt idx="16105">
                  <c:v>2.0001000000000002</c:v>
                </c:pt>
                <c:pt idx="16106">
                  <c:v>3.0001000000000002</c:v>
                </c:pt>
                <c:pt idx="16107">
                  <c:v>1.0001</c:v>
                </c:pt>
                <c:pt idx="16108">
                  <c:v>1.0001</c:v>
                </c:pt>
                <c:pt idx="16109">
                  <c:v>2.0001000000000002</c:v>
                </c:pt>
                <c:pt idx="16110">
                  <c:v>1E-4</c:v>
                </c:pt>
                <c:pt idx="16111">
                  <c:v>3.0001000000000002</c:v>
                </c:pt>
                <c:pt idx="16112">
                  <c:v>1E-4</c:v>
                </c:pt>
                <c:pt idx="16113">
                  <c:v>2.0001000000000002</c:v>
                </c:pt>
                <c:pt idx="16114">
                  <c:v>2.0001000000000002</c:v>
                </c:pt>
                <c:pt idx="16115">
                  <c:v>1E-4</c:v>
                </c:pt>
                <c:pt idx="16116">
                  <c:v>1E-4</c:v>
                </c:pt>
                <c:pt idx="16117">
                  <c:v>1E-4</c:v>
                </c:pt>
                <c:pt idx="16118">
                  <c:v>1E-4</c:v>
                </c:pt>
                <c:pt idx="16119">
                  <c:v>2.0001000000000002</c:v>
                </c:pt>
                <c:pt idx="16120">
                  <c:v>1.0001</c:v>
                </c:pt>
                <c:pt idx="16121">
                  <c:v>1.0001</c:v>
                </c:pt>
                <c:pt idx="16122">
                  <c:v>1E-4</c:v>
                </c:pt>
                <c:pt idx="16123">
                  <c:v>1E-4</c:v>
                </c:pt>
                <c:pt idx="16124">
                  <c:v>1E-4</c:v>
                </c:pt>
                <c:pt idx="16125">
                  <c:v>1E-4</c:v>
                </c:pt>
                <c:pt idx="16126">
                  <c:v>2.0001000000000002</c:v>
                </c:pt>
                <c:pt idx="16127">
                  <c:v>1.0001</c:v>
                </c:pt>
                <c:pt idx="16128">
                  <c:v>1.0001</c:v>
                </c:pt>
                <c:pt idx="16129">
                  <c:v>1E-4</c:v>
                </c:pt>
                <c:pt idx="16130">
                  <c:v>1.0001</c:v>
                </c:pt>
                <c:pt idx="16131">
                  <c:v>1E-4</c:v>
                </c:pt>
                <c:pt idx="16132">
                  <c:v>1E-4</c:v>
                </c:pt>
                <c:pt idx="16133">
                  <c:v>1E-4</c:v>
                </c:pt>
                <c:pt idx="16134">
                  <c:v>1E-4</c:v>
                </c:pt>
                <c:pt idx="16135">
                  <c:v>1.0001</c:v>
                </c:pt>
                <c:pt idx="16136">
                  <c:v>1E-4</c:v>
                </c:pt>
                <c:pt idx="16137">
                  <c:v>1.0001</c:v>
                </c:pt>
                <c:pt idx="16138">
                  <c:v>1E-4</c:v>
                </c:pt>
                <c:pt idx="16139">
                  <c:v>1.0001</c:v>
                </c:pt>
                <c:pt idx="16140">
                  <c:v>1E-4</c:v>
                </c:pt>
                <c:pt idx="16141">
                  <c:v>1E-4</c:v>
                </c:pt>
                <c:pt idx="16142">
                  <c:v>1.0001</c:v>
                </c:pt>
                <c:pt idx="16143">
                  <c:v>1E-4</c:v>
                </c:pt>
                <c:pt idx="16144">
                  <c:v>1E-4</c:v>
                </c:pt>
                <c:pt idx="16145">
                  <c:v>1E-4</c:v>
                </c:pt>
                <c:pt idx="16146">
                  <c:v>1E-4</c:v>
                </c:pt>
                <c:pt idx="16147">
                  <c:v>1.0001</c:v>
                </c:pt>
                <c:pt idx="16148">
                  <c:v>1E-4</c:v>
                </c:pt>
                <c:pt idx="16149">
                  <c:v>1E-4</c:v>
                </c:pt>
                <c:pt idx="16150">
                  <c:v>1E-4</c:v>
                </c:pt>
                <c:pt idx="16151">
                  <c:v>1E-4</c:v>
                </c:pt>
                <c:pt idx="16152">
                  <c:v>1E-4</c:v>
                </c:pt>
                <c:pt idx="16153">
                  <c:v>1E-4</c:v>
                </c:pt>
                <c:pt idx="16154">
                  <c:v>1E-4</c:v>
                </c:pt>
                <c:pt idx="16155">
                  <c:v>1E-4</c:v>
                </c:pt>
                <c:pt idx="16156">
                  <c:v>1E-4</c:v>
                </c:pt>
                <c:pt idx="16157">
                  <c:v>1E-4</c:v>
                </c:pt>
                <c:pt idx="16158">
                  <c:v>1.0001</c:v>
                </c:pt>
                <c:pt idx="16159">
                  <c:v>1E-4</c:v>
                </c:pt>
                <c:pt idx="16160">
                  <c:v>1E-4</c:v>
                </c:pt>
                <c:pt idx="16161">
                  <c:v>1E-4</c:v>
                </c:pt>
                <c:pt idx="16162">
                  <c:v>1E-4</c:v>
                </c:pt>
                <c:pt idx="16163">
                  <c:v>1E-4</c:v>
                </c:pt>
                <c:pt idx="16164">
                  <c:v>1E-4</c:v>
                </c:pt>
                <c:pt idx="16165">
                  <c:v>1E-4</c:v>
                </c:pt>
                <c:pt idx="16166">
                  <c:v>1E-4</c:v>
                </c:pt>
                <c:pt idx="16167">
                  <c:v>1E-4</c:v>
                </c:pt>
                <c:pt idx="16168">
                  <c:v>1.0001</c:v>
                </c:pt>
                <c:pt idx="16169">
                  <c:v>1E-4</c:v>
                </c:pt>
                <c:pt idx="16170">
                  <c:v>1.0001</c:v>
                </c:pt>
                <c:pt idx="16171">
                  <c:v>3.0001000000000002</c:v>
                </c:pt>
                <c:pt idx="16172">
                  <c:v>2.0001000000000002</c:v>
                </c:pt>
                <c:pt idx="16173">
                  <c:v>2.0001000000000002</c:v>
                </c:pt>
                <c:pt idx="16174">
                  <c:v>1.0001</c:v>
                </c:pt>
                <c:pt idx="16175">
                  <c:v>1.0001</c:v>
                </c:pt>
                <c:pt idx="16176">
                  <c:v>2.0001000000000002</c:v>
                </c:pt>
                <c:pt idx="16177">
                  <c:v>1E-4</c:v>
                </c:pt>
                <c:pt idx="16178">
                  <c:v>1E-4</c:v>
                </c:pt>
                <c:pt idx="16179">
                  <c:v>1E-4</c:v>
                </c:pt>
                <c:pt idx="16180">
                  <c:v>2.0001000000000002</c:v>
                </c:pt>
                <c:pt idx="16181">
                  <c:v>4.0000999999999998</c:v>
                </c:pt>
                <c:pt idx="16182">
                  <c:v>1E-4</c:v>
                </c:pt>
                <c:pt idx="16183">
                  <c:v>1E-4</c:v>
                </c:pt>
                <c:pt idx="16184">
                  <c:v>1E-4</c:v>
                </c:pt>
                <c:pt idx="16185">
                  <c:v>1E-4</c:v>
                </c:pt>
                <c:pt idx="16186">
                  <c:v>2.0001000000000002</c:v>
                </c:pt>
                <c:pt idx="16187">
                  <c:v>1E-4</c:v>
                </c:pt>
                <c:pt idx="16188">
                  <c:v>2.0001000000000002</c:v>
                </c:pt>
                <c:pt idx="16189">
                  <c:v>2.0001000000000002</c:v>
                </c:pt>
                <c:pt idx="16190">
                  <c:v>2.0001000000000002</c:v>
                </c:pt>
                <c:pt idx="16191">
                  <c:v>3.0001000000000002</c:v>
                </c:pt>
                <c:pt idx="16192">
                  <c:v>1.0001</c:v>
                </c:pt>
                <c:pt idx="16193">
                  <c:v>1E-4</c:v>
                </c:pt>
                <c:pt idx="16194">
                  <c:v>1E-4</c:v>
                </c:pt>
                <c:pt idx="16195">
                  <c:v>2.0001000000000002</c:v>
                </c:pt>
                <c:pt idx="16196">
                  <c:v>1.0001</c:v>
                </c:pt>
                <c:pt idx="16197">
                  <c:v>1E-4</c:v>
                </c:pt>
                <c:pt idx="16198">
                  <c:v>1E-4</c:v>
                </c:pt>
                <c:pt idx="16199">
                  <c:v>1E-4</c:v>
                </c:pt>
                <c:pt idx="16200">
                  <c:v>1.0001</c:v>
                </c:pt>
                <c:pt idx="16201">
                  <c:v>1.0001</c:v>
                </c:pt>
                <c:pt idx="16202">
                  <c:v>1E-4</c:v>
                </c:pt>
                <c:pt idx="16203">
                  <c:v>1.0001</c:v>
                </c:pt>
                <c:pt idx="16204">
                  <c:v>1E-4</c:v>
                </c:pt>
                <c:pt idx="16205">
                  <c:v>1E-4</c:v>
                </c:pt>
                <c:pt idx="16206">
                  <c:v>1.0001</c:v>
                </c:pt>
                <c:pt idx="16207">
                  <c:v>2.0001000000000002</c:v>
                </c:pt>
                <c:pt idx="16208">
                  <c:v>1E-4</c:v>
                </c:pt>
                <c:pt idx="16209">
                  <c:v>1E-4</c:v>
                </c:pt>
                <c:pt idx="16210">
                  <c:v>1E-4</c:v>
                </c:pt>
                <c:pt idx="16211">
                  <c:v>1.0001</c:v>
                </c:pt>
                <c:pt idx="16212">
                  <c:v>1.0001</c:v>
                </c:pt>
                <c:pt idx="16213">
                  <c:v>1.0001</c:v>
                </c:pt>
                <c:pt idx="16214">
                  <c:v>1E-4</c:v>
                </c:pt>
                <c:pt idx="16215">
                  <c:v>1.0001</c:v>
                </c:pt>
                <c:pt idx="16216">
                  <c:v>1E-4</c:v>
                </c:pt>
                <c:pt idx="16217">
                  <c:v>1.0001</c:v>
                </c:pt>
                <c:pt idx="16218">
                  <c:v>1E-4</c:v>
                </c:pt>
                <c:pt idx="16219">
                  <c:v>1E-4</c:v>
                </c:pt>
                <c:pt idx="16220">
                  <c:v>1E-4</c:v>
                </c:pt>
                <c:pt idx="16221">
                  <c:v>1E-4</c:v>
                </c:pt>
                <c:pt idx="16222">
                  <c:v>1.0001</c:v>
                </c:pt>
                <c:pt idx="16223">
                  <c:v>1E-4</c:v>
                </c:pt>
                <c:pt idx="16224">
                  <c:v>1.0001</c:v>
                </c:pt>
                <c:pt idx="16225">
                  <c:v>1.0001</c:v>
                </c:pt>
                <c:pt idx="16226">
                  <c:v>1.0001</c:v>
                </c:pt>
                <c:pt idx="16227">
                  <c:v>1E-4</c:v>
                </c:pt>
                <c:pt idx="16228">
                  <c:v>1.0001</c:v>
                </c:pt>
                <c:pt idx="16229">
                  <c:v>1.0001</c:v>
                </c:pt>
                <c:pt idx="16230">
                  <c:v>1E-4</c:v>
                </c:pt>
                <c:pt idx="16231">
                  <c:v>1.0001</c:v>
                </c:pt>
                <c:pt idx="16232">
                  <c:v>1.0001</c:v>
                </c:pt>
                <c:pt idx="16233">
                  <c:v>1E-4</c:v>
                </c:pt>
                <c:pt idx="16234">
                  <c:v>4.0000999999999998</c:v>
                </c:pt>
                <c:pt idx="16235">
                  <c:v>1E-4</c:v>
                </c:pt>
                <c:pt idx="16236">
                  <c:v>3.0001000000000002</c:v>
                </c:pt>
                <c:pt idx="16237">
                  <c:v>1E-4</c:v>
                </c:pt>
                <c:pt idx="16238">
                  <c:v>1.0001</c:v>
                </c:pt>
                <c:pt idx="16239">
                  <c:v>2.0001000000000002</c:v>
                </c:pt>
                <c:pt idx="16240">
                  <c:v>1E-4</c:v>
                </c:pt>
                <c:pt idx="16241">
                  <c:v>1E-4</c:v>
                </c:pt>
                <c:pt idx="16242">
                  <c:v>1E-4</c:v>
                </c:pt>
                <c:pt idx="16243">
                  <c:v>1.0001</c:v>
                </c:pt>
                <c:pt idx="16244">
                  <c:v>1.0001</c:v>
                </c:pt>
                <c:pt idx="16245">
                  <c:v>2.0001000000000002</c:v>
                </c:pt>
                <c:pt idx="16246">
                  <c:v>3.0001000000000002</c:v>
                </c:pt>
                <c:pt idx="16247">
                  <c:v>2.0001000000000002</c:v>
                </c:pt>
                <c:pt idx="16248">
                  <c:v>2.0001000000000002</c:v>
                </c:pt>
                <c:pt idx="16249">
                  <c:v>2.0001000000000002</c:v>
                </c:pt>
                <c:pt idx="16250">
                  <c:v>1E-4</c:v>
                </c:pt>
                <c:pt idx="16251">
                  <c:v>3.0001000000000002</c:v>
                </c:pt>
                <c:pt idx="16252">
                  <c:v>4.0000999999999998</c:v>
                </c:pt>
                <c:pt idx="16253">
                  <c:v>1E-4</c:v>
                </c:pt>
                <c:pt idx="16254">
                  <c:v>2.0001000000000002</c:v>
                </c:pt>
                <c:pt idx="16255">
                  <c:v>2.0001000000000002</c:v>
                </c:pt>
                <c:pt idx="16256">
                  <c:v>3.0001000000000002</c:v>
                </c:pt>
                <c:pt idx="16257">
                  <c:v>2.0001000000000002</c:v>
                </c:pt>
                <c:pt idx="16258">
                  <c:v>3.0001000000000002</c:v>
                </c:pt>
                <c:pt idx="16259">
                  <c:v>1E-4</c:v>
                </c:pt>
                <c:pt idx="16260">
                  <c:v>2.0001000000000002</c:v>
                </c:pt>
                <c:pt idx="16261">
                  <c:v>3.0001000000000002</c:v>
                </c:pt>
                <c:pt idx="16262">
                  <c:v>1E-4</c:v>
                </c:pt>
                <c:pt idx="16263">
                  <c:v>2.0001000000000002</c:v>
                </c:pt>
                <c:pt idx="16264">
                  <c:v>1.0001</c:v>
                </c:pt>
                <c:pt idx="16265">
                  <c:v>1E-4</c:v>
                </c:pt>
                <c:pt idx="16266">
                  <c:v>2.0001000000000002</c:v>
                </c:pt>
                <c:pt idx="16267">
                  <c:v>1E-4</c:v>
                </c:pt>
                <c:pt idx="16268">
                  <c:v>1.0001</c:v>
                </c:pt>
                <c:pt idx="16269">
                  <c:v>1E-4</c:v>
                </c:pt>
                <c:pt idx="16270">
                  <c:v>1.0001</c:v>
                </c:pt>
                <c:pt idx="16271">
                  <c:v>1E-4</c:v>
                </c:pt>
                <c:pt idx="16272">
                  <c:v>1.0001</c:v>
                </c:pt>
                <c:pt idx="16273">
                  <c:v>2.0001000000000002</c:v>
                </c:pt>
                <c:pt idx="16274">
                  <c:v>1E-4</c:v>
                </c:pt>
                <c:pt idx="16275">
                  <c:v>2.0001000000000002</c:v>
                </c:pt>
                <c:pt idx="16276">
                  <c:v>1E-4</c:v>
                </c:pt>
                <c:pt idx="16277">
                  <c:v>1E-4</c:v>
                </c:pt>
                <c:pt idx="16278">
                  <c:v>3.0001000000000002</c:v>
                </c:pt>
                <c:pt idx="16279">
                  <c:v>2.0001000000000002</c:v>
                </c:pt>
                <c:pt idx="16280">
                  <c:v>4.0000999999999998</c:v>
                </c:pt>
                <c:pt idx="16281">
                  <c:v>4.0000999999999998</c:v>
                </c:pt>
                <c:pt idx="16282">
                  <c:v>3.0001000000000002</c:v>
                </c:pt>
                <c:pt idx="16283">
                  <c:v>6.0000999999999998</c:v>
                </c:pt>
                <c:pt idx="16284">
                  <c:v>4.0000999999999998</c:v>
                </c:pt>
                <c:pt idx="16285">
                  <c:v>3.0001000000000002</c:v>
                </c:pt>
                <c:pt idx="16286">
                  <c:v>3.0001000000000002</c:v>
                </c:pt>
                <c:pt idx="16287">
                  <c:v>5.0000999999999998</c:v>
                </c:pt>
                <c:pt idx="16288">
                  <c:v>4.0000999999999998</c:v>
                </c:pt>
                <c:pt idx="16289">
                  <c:v>4.0000999999999998</c:v>
                </c:pt>
                <c:pt idx="16290">
                  <c:v>5.0000999999999998</c:v>
                </c:pt>
                <c:pt idx="16291">
                  <c:v>2.0001000000000002</c:v>
                </c:pt>
                <c:pt idx="16292">
                  <c:v>6.0000999999999998</c:v>
                </c:pt>
                <c:pt idx="16293">
                  <c:v>1.0001</c:v>
                </c:pt>
                <c:pt idx="16294">
                  <c:v>4.0000999999999998</c:v>
                </c:pt>
                <c:pt idx="16295">
                  <c:v>2.0001000000000002</c:v>
                </c:pt>
                <c:pt idx="16296">
                  <c:v>4.0000999999999998</c:v>
                </c:pt>
                <c:pt idx="16297">
                  <c:v>5.0000999999999998</c:v>
                </c:pt>
                <c:pt idx="16298">
                  <c:v>4.0000999999999998</c:v>
                </c:pt>
                <c:pt idx="16299">
                  <c:v>1.0001</c:v>
                </c:pt>
                <c:pt idx="16300">
                  <c:v>1.0001</c:v>
                </c:pt>
                <c:pt idx="16301">
                  <c:v>3.0001000000000002</c:v>
                </c:pt>
                <c:pt idx="16302">
                  <c:v>2.0001000000000002</c:v>
                </c:pt>
                <c:pt idx="16303">
                  <c:v>6.0000999999999998</c:v>
                </c:pt>
                <c:pt idx="16304">
                  <c:v>1.0001</c:v>
                </c:pt>
                <c:pt idx="16305">
                  <c:v>2.0001000000000002</c:v>
                </c:pt>
                <c:pt idx="16306">
                  <c:v>5.0000999999999998</c:v>
                </c:pt>
                <c:pt idx="16307">
                  <c:v>2.0001000000000002</c:v>
                </c:pt>
                <c:pt idx="16308">
                  <c:v>5.0000999999999998</c:v>
                </c:pt>
                <c:pt idx="16309">
                  <c:v>1.0001</c:v>
                </c:pt>
                <c:pt idx="16310">
                  <c:v>1.0001</c:v>
                </c:pt>
                <c:pt idx="16311">
                  <c:v>2.0001000000000002</c:v>
                </c:pt>
                <c:pt idx="16312">
                  <c:v>5.0000999999999998</c:v>
                </c:pt>
                <c:pt idx="16313">
                  <c:v>1E-4</c:v>
                </c:pt>
                <c:pt idx="16314">
                  <c:v>2.0001000000000002</c:v>
                </c:pt>
                <c:pt idx="16315">
                  <c:v>2.0001000000000002</c:v>
                </c:pt>
                <c:pt idx="16316">
                  <c:v>1.0001</c:v>
                </c:pt>
                <c:pt idx="16317">
                  <c:v>3.0001000000000002</c:v>
                </c:pt>
                <c:pt idx="16318">
                  <c:v>1E-4</c:v>
                </c:pt>
                <c:pt idx="16319">
                  <c:v>1.0001</c:v>
                </c:pt>
                <c:pt idx="16320">
                  <c:v>4.0000999999999998</c:v>
                </c:pt>
                <c:pt idx="16321">
                  <c:v>4.0000999999999998</c:v>
                </c:pt>
                <c:pt idx="16322">
                  <c:v>5.0000999999999998</c:v>
                </c:pt>
                <c:pt idx="16323">
                  <c:v>11.0001</c:v>
                </c:pt>
                <c:pt idx="16324">
                  <c:v>11.0001</c:v>
                </c:pt>
                <c:pt idx="16325">
                  <c:v>7.0000999999999998</c:v>
                </c:pt>
                <c:pt idx="16326">
                  <c:v>11.0001</c:v>
                </c:pt>
                <c:pt idx="16327">
                  <c:v>9.0000999999999998</c:v>
                </c:pt>
                <c:pt idx="16328">
                  <c:v>15.0001</c:v>
                </c:pt>
                <c:pt idx="16329">
                  <c:v>8.0000999999999998</c:v>
                </c:pt>
                <c:pt idx="16330">
                  <c:v>13.0001</c:v>
                </c:pt>
                <c:pt idx="16331">
                  <c:v>15.0001</c:v>
                </c:pt>
                <c:pt idx="16332">
                  <c:v>13.0001</c:v>
                </c:pt>
                <c:pt idx="16333">
                  <c:v>12.0001</c:v>
                </c:pt>
                <c:pt idx="16334">
                  <c:v>8.0000999999999998</c:v>
                </c:pt>
                <c:pt idx="16335">
                  <c:v>8.0000999999999998</c:v>
                </c:pt>
                <c:pt idx="16336">
                  <c:v>17.0001</c:v>
                </c:pt>
                <c:pt idx="16337">
                  <c:v>8.0000999999999998</c:v>
                </c:pt>
                <c:pt idx="16338">
                  <c:v>5.0000999999999998</c:v>
                </c:pt>
                <c:pt idx="16339">
                  <c:v>13.0001</c:v>
                </c:pt>
                <c:pt idx="16340">
                  <c:v>8.0000999999999998</c:v>
                </c:pt>
                <c:pt idx="16341">
                  <c:v>7.0000999999999998</c:v>
                </c:pt>
                <c:pt idx="16342">
                  <c:v>5.0000999999999998</c:v>
                </c:pt>
                <c:pt idx="16343">
                  <c:v>6.0000999999999998</c:v>
                </c:pt>
                <c:pt idx="16344">
                  <c:v>12.0001</c:v>
                </c:pt>
                <c:pt idx="16345">
                  <c:v>6.0000999999999998</c:v>
                </c:pt>
                <c:pt idx="16346">
                  <c:v>6.0000999999999998</c:v>
                </c:pt>
                <c:pt idx="16347">
                  <c:v>6.0000999999999998</c:v>
                </c:pt>
                <c:pt idx="16348">
                  <c:v>5.0000999999999998</c:v>
                </c:pt>
                <c:pt idx="16349">
                  <c:v>3.0001000000000002</c:v>
                </c:pt>
                <c:pt idx="16350">
                  <c:v>4.0000999999999998</c:v>
                </c:pt>
                <c:pt idx="16351">
                  <c:v>6.0000999999999998</c:v>
                </c:pt>
                <c:pt idx="16352">
                  <c:v>2.0001000000000002</c:v>
                </c:pt>
                <c:pt idx="16353">
                  <c:v>3.0001000000000002</c:v>
                </c:pt>
                <c:pt idx="16354">
                  <c:v>3.0001000000000002</c:v>
                </c:pt>
                <c:pt idx="16355">
                  <c:v>3.0001000000000002</c:v>
                </c:pt>
                <c:pt idx="16356">
                  <c:v>3.0001000000000002</c:v>
                </c:pt>
                <c:pt idx="16357">
                  <c:v>5.0000999999999998</c:v>
                </c:pt>
                <c:pt idx="16358">
                  <c:v>3.0001000000000002</c:v>
                </c:pt>
                <c:pt idx="16359">
                  <c:v>2.0001000000000002</c:v>
                </c:pt>
                <c:pt idx="16360">
                  <c:v>1.0001</c:v>
                </c:pt>
                <c:pt idx="16361">
                  <c:v>2.0001000000000002</c:v>
                </c:pt>
                <c:pt idx="16362">
                  <c:v>1E-4</c:v>
                </c:pt>
                <c:pt idx="16363">
                  <c:v>1.0001</c:v>
                </c:pt>
                <c:pt idx="16364">
                  <c:v>1E-4</c:v>
                </c:pt>
                <c:pt idx="16365">
                  <c:v>2.0001000000000002</c:v>
                </c:pt>
                <c:pt idx="16366">
                  <c:v>2.0001000000000002</c:v>
                </c:pt>
                <c:pt idx="16367">
                  <c:v>1.0001</c:v>
                </c:pt>
                <c:pt idx="16368">
                  <c:v>3.0001000000000002</c:v>
                </c:pt>
                <c:pt idx="16369">
                  <c:v>2.0001000000000002</c:v>
                </c:pt>
                <c:pt idx="16370">
                  <c:v>5.0000999999999998</c:v>
                </c:pt>
                <c:pt idx="16371">
                  <c:v>1E-4</c:v>
                </c:pt>
                <c:pt idx="16372">
                  <c:v>2.0001000000000002</c:v>
                </c:pt>
                <c:pt idx="16373">
                  <c:v>1.0001</c:v>
                </c:pt>
                <c:pt idx="16374">
                  <c:v>1.0001</c:v>
                </c:pt>
                <c:pt idx="16375">
                  <c:v>1E-4</c:v>
                </c:pt>
                <c:pt idx="16376">
                  <c:v>1E-4</c:v>
                </c:pt>
                <c:pt idx="16377">
                  <c:v>2.0001000000000002</c:v>
                </c:pt>
                <c:pt idx="16378">
                  <c:v>2.0001000000000002</c:v>
                </c:pt>
                <c:pt idx="16379">
                  <c:v>1E-4</c:v>
                </c:pt>
                <c:pt idx="16380">
                  <c:v>1E-4</c:v>
                </c:pt>
                <c:pt idx="16381">
                  <c:v>1.0001</c:v>
                </c:pt>
                <c:pt idx="16382">
                  <c:v>1E-4</c:v>
                </c:pt>
                <c:pt idx="16383">
                  <c:v>1E-4</c:v>
                </c:pt>
                <c:pt idx="16384">
                  <c:v>1.0001</c:v>
                </c:pt>
                <c:pt idx="16385">
                  <c:v>2.0001000000000002</c:v>
                </c:pt>
                <c:pt idx="16386">
                  <c:v>4.0000999999999998</c:v>
                </c:pt>
                <c:pt idx="16387">
                  <c:v>2.0001000000000002</c:v>
                </c:pt>
                <c:pt idx="16388">
                  <c:v>3.0001000000000002</c:v>
                </c:pt>
                <c:pt idx="16389">
                  <c:v>2.0001000000000002</c:v>
                </c:pt>
                <c:pt idx="16390">
                  <c:v>2.0001000000000002</c:v>
                </c:pt>
                <c:pt idx="16391">
                  <c:v>4.0000999999999998</c:v>
                </c:pt>
                <c:pt idx="16392">
                  <c:v>1E-4</c:v>
                </c:pt>
                <c:pt idx="16393">
                  <c:v>3.0001000000000002</c:v>
                </c:pt>
                <c:pt idx="16394">
                  <c:v>3.0001000000000002</c:v>
                </c:pt>
                <c:pt idx="16395">
                  <c:v>3.0001000000000002</c:v>
                </c:pt>
                <c:pt idx="16396">
                  <c:v>2.0001000000000002</c:v>
                </c:pt>
                <c:pt idx="16397">
                  <c:v>1.0001</c:v>
                </c:pt>
                <c:pt idx="16398">
                  <c:v>2.0001000000000002</c:v>
                </c:pt>
                <c:pt idx="16399">
                  <c:v>2.0001000000000002</c:v>
                </c:pt>
                <c:pt idx="16400">
                  <c:v>2.0001000000000002</c:v>
                </c:pt>
                <c:pt idx="16401">
                  <c:v>2.0001000000000002</c:v>
                </c:pt>
                <c:pt idx="16402">
                  <c:v>2.0001000000000002</c:v>
                </c:pt>
                <c:pt idx="16403">
                  <c:v>3.0001000000000002</c:v>
                </c:pt>
                <c:pt idx="16404">
                  <c:v>2.0001000000000002</c:v>
                </c:pt>
                <c:pt idx="16405">
                  <c:v>1.0001</c:v>
                </c:pt>
                <c:pt idx="16406">
                  <c:v>1.0001</c:v>
                </c:pt>
                <c:pt idx="16407">
                  <c:v>1.0001</c:v>
                </c:pt>
                <c:pt idx="16408">
                  <c:v>1.0001</c:v>
                </c:pt>
                <c:pt idx="16409">
                  <c:v>1E-4</c:v>
                </c:pt>
                <c:pt idx="16410">
                  <c:v>1E-4</c:v>
                </c:pt>
                <c:pt idx="16411">
                  <c:v>1E-4</c:v>
                </c:pt>
                <c:pt idx="16412">
                  <c:v>1.0001</c:v>
                </c:pt>
                <c:pt idx="16413">
                  <c:v>1E-4</c:v>
                </c:pt>
                <c:pt idx="16414">
                  <c:v>1E-4</c:v>
                </c:pt>
                <c:pt idx="16415">
                  <c:v>1E-4</c:v>
                </c:pt>
                <c:pt idx="16416">
                  <c:v>1E-4</c:v>
                </c:pt>
                <c:pt idx="16417">
                  <c:v>1E-4</c:v>
                </c:pt>
                <c:pt idx="16418">
                  <c:v>1E-4</c:v>
                </c:pt>
                <c:pt idx="16419">
                  <c:v>1E-4</c:v>
                </c:pt>
                <c:pt idx="16420">
                  <c:v>1E-4</c:v>
                </c:pt>
                <c:pt idx="16421">
                  <c:v>1E-4</c:v>
                </c:pt>
                <c:pt idx="16422">
                  <c:v>1E-4</c:v>
                </c:pt>
                <c:pt idx="16423">
                  <c:v>1E-4</c:v>
                </c:pt>
                <c:pt idx="16424">
                  <c:v>1E-4</c:v>
                </c:pt>
                <c:pt idx="16425">
                  <c:v>1E-4</c:v>
                </c:pt>
                <c:pt idx="16426">
                  <c:v>1E-4</c:v>
                </c:pt>
                <c:pt idx="16427">
                  <c:v>1E-4</c:v>
                </c:pt>
                <c:pt idx="16428">
                  <c:v>1E-4</c:v>
                </c:pt>
                <c:pt idx="16429">
                  <c:v>1E-4</c:v>
                </c:pt>
                <c:pt idx="16430">
                  <c:v>1E-4</c:v>
                </c:pt>
                <c:pt idx="16431">
                  <c:v>1E-4</c:v>
                </c:pt>
                <c:pt idx="16432">
                  <c:v>1E-4</c:v>
                </c:pt>
                <c:pt idx="16433">
                  <c:v>1E-4</c:v>
                </c:pt>
                <c:pt idx="16434">
                  <c:v>1E-4</c:v>
                </c:pt>
                <c:pt idx="16435">
                  <c:v>1E-4</c:v>
                </c:pt>
                <c:pt idx="16436">
                  <c:v>1E-4</c:v>
                </c:pt>
                <c:pt idx="16437">
                  <c:v>1E-4</c:v>
                </c:pt>
                <c:pt idx="16438">
                  <c:v>1.0001</c:v>
                </c:pt>
                <c:pt idx="16439">
                  <c:v>1E-4</c:v>
                </c:pt>
                <c:pt idx="16440">
                  <c:v>1.0001</c:v>
                </c:pt>
                <c:pt idx="16441">
                  <c:v>1E-4</c:v>
                </c:pt>
                <c:pt idx="16442">
                  <c:v>1E-4</c:v>
                </c:pt>
                <c:pt idx="16443">
                  <c:v>1E-4</c:v>
                </c:pt>
                <c:pt idx="16444">
                  <c:v>1E-4</c:v>
                </c:pt>
                <c:pt idx="16445">
                  <c:v>1E-4</c:v>
                </c:pt>
                <c:pt idx="16446">
                  <c:v>1E-4</c:v>
                </c:pt>
                <c:pt idx="16447">
                  <c:v>1.0001</c:v>
                </c:pt>
                <c:pt idx="16448">
                  <c:v>1.0001</c:v>
                </c:pt>
                <c:pt idx="16449">
                  <c:v>1E-4</c:v>
                </c:pt>
                <c:pt idx="16450">
                  <c:v>1E-4</c:v>
                </c:pt>
                <c:pt idx="16451">
                  <c:v>1.0001</c:v>
                </c:pt>
                <c:pt idx="16452">
                  <c:v>1.0001</c:v>
                </c:pt>
                <c:pt idx="16453">
                  <c:v>1E-4</c:v>
                </c:pt>
                <c:pt idx="16454">
                  <c:v>1E-4</c:v>
                </c:pt>
                <c:pt idx="16455">
                  <c:v>1.0001</c:v>
                </c:pt>
                <c:pt idx="16456">
                  <c:v>1E-4</c:v>
                </c:pt>
                <c:pt idx="16457">
                  <c:v>1E-4</c:v>
                </c:pt>
                <c:pt idx="16458">
                  <c:v>1E-4</c:v>
                </c:pt>
                <c:pt idx="16459">
                  <c:v>1.0001</c:v>
                </c:pt>
                <c:pt idx="16460">
                  <c:v>1.0001</c:v>
                </c:pt>
                <c:pt idx="16461">
                  <c:v>1E-4</c:v>
                </c:pt>
                <c:pt idx="16462">
                  <c:v>1.0001</c:v>
                </c:pt>
                <c:pt idx="16463">
                  <c:v>1E-4</c:v>
                </c:pt>
                <c:pt idx="16464">
                  <c:v>1E-4</c:v>
                </c:pt>
                <c:pt idx="16465">
                  <c:v>1.0001</c:v>
                </c:pt>
                <c:pt idx="16466">
                  <c:v>1E-4</c:v>
                </c:pt>
                <c:pt idx="16467">
                  <c:v>1.0001</c:v>
                </c:pt>
                <c:pt idx="16468">
                  <c:v>1.0001</c:v>
                </c:pt>
                <c:pt idx="16469">
                  <c:v>1E-4</c:v>
                </c:pt>
                <c:pt idx="16470">
                  <c:v>2.0001000000000002</c:v>
                </c:pt>
                <c:pt idx="16471">
                  <c:v>1.0001</c:v>
                </c:pt>
                <c:pt idx="16472">
                  <c:v>1E-4</c:v>
                </c:pt>
                <c:pt idx="16473">
                  <c:v>2.0001000000000002</c:v>
                </c:pt>
                <c:pt idx="16474">
                  <c:v>1E-4</c:v>
                </c:pt>
                <c:pt idx="16475">
                  <c:v>1.0001</c:v>
                </c:pt>
                <c:pt idx="16476">
                  <c:v>1E-4</c:v>
                </c:pt>
                <c:pt idx="16477">
                  <c:v>1E-4</c:v>
                </c:pt>
                <c:pt idx="16478">
                  <c:v>1.0001</c:v>
                </c:pt>
                <c:pt idx="16479">
                  <c:v>1E-4</c:v>
                </c:pt>
                <c:pt idx="16480">
                  <c:v>1E-4</c:v>
                </c:pt>
                <c:pt idx="16481">
                  <c:v>1.0001</c:v>
                </c:pt>
                <c:pt idx="16482">
                  <c:v>1.0001</c:v>
                </c:pt>
                <c:pt idx="16483">
                  <c:v>1E-4</c:v>
                </c:pt>
                <c:pt idx="16484">
                  <c:v>1.0001</c:v>
                </c:pt>
                <c:pt idx="16485">
                  <c:v>1E-4</c:v>
                </c:pt>
                <c:pt idx="16486">
                  <c:v>1E-4</c:v>
                </c:pt>
                <c:pt idx="16487">
                  <c:v>1.0001</c:v>
                </c:pt>
                <c:pt idx="16488">
                  <c:v>1E-4</c:v>
                </c:pt>
                <c:pt idx="16489">
                  <c:v>1.0001</c:v>
                </c:pt>
                <c:pt idx="16490">
                  <c:v>1E-4</c:v>
                </c:pt>
                <c:pt idx="16491">
                  <c:v>1.0001</c:v>
                </c:pt>
                <c:pt idx="16492">
                  <c:v>1E-4</c:v>
                </c:pt>
                <c:pt idx="16493">
                  <c:v>1E-4</c:v>
                </c:pt>
                <c:pt idx="16494">
                  <c:v>1.0001</c:v>
                </c:pt>
                <c:pt idx="16495">
                  <c:v>1.0001</c:v>
                </c:pt>
                <c:pt idx="16496">
                  <c:v>1E-4</c:v>
                </c:pt>
                <c:pt idx="16497">
                  <c:v>2.0001000000000002</c:v>
                </c:pt>
                <c:pt idx="16498">
                  <c:v>1E-4</c:v>
                </c:pt>
                <c:pt idx="16499">
                  <c:v>2.0001000000000002</c:v>
                </c:pt>
                <c:pt idx="16500">
                  <c:v>1.0001</c:v>
                </c:pt>
                <c:pt idx="16501">
                  <c:v>1E-4</c:v>
                </c:pt>
                <c:pt idx="16502">
                  <c:v>1E-4</c:v>
                </c:pt>
                <c:pt idx="16503">
                  <c:v>1E-4</c:v>
                </c:pt>
                <c:pt idx="16504">
                  <c:v>1E-4</c:v>
                </c:pt>
                <c:pt idx="16505">
                  <c:v>1.0001</c:v>
                </c:pt>
                <c:pt idx="16506">
                  <c:v>1E-4</c:v>
                </c:pt>
                <c:pt idx="16507">
                  <c:v>1E-4</c:v>
                </c:pt>
                <c:pt idx="16508">
                  <c:v>1E-4</c:v>
                </c:pt>
                <c:pt idx="16509">
                  <c:v>1.0001</c:v>
                </c:pt>
                <c:pt idx="16510">
                  <c:v>1E-4</c:v>
                </c:pt>
                <c:pt idx="16511">
                  <c:v>1E-4</c:v>
                </c:pt>
                <c:pt idx="16512">
                  <c:v>1E-4</c:v>
                </c:pt>
                <c:pt idx="16513">
                  <c:v>1E-4</c:v>
                </c:pt>
                <c:pt idx="16514">
                  <c:v>1.0001</c:v>
                </c:pt>
                <c:pt idx="16515">
                  <c:v>1E-4</c:v>
                </c:pt>
                <c:pt idx="16516">
                  <c:v>1E-4</c:v>
                </c:pt>
                <c:pt idx="16517">
                  <c:v>1E-4</c:v>
                </c:pt>
                <c:pt idx="16518">
                  <c:v>2.0001000000000002</c:v>
                </c:pt>
                <c:pt idx="16519">
                  <c:v>1E-4</c:v>
                </c:pt>
                <c:pt idx="16520">
                  <c:v>2.0001000000000002</c:v>
                </c:pt>
                <c:pt idx="16521">
                  <c:v>1E-4</c:v>
                </c:pt>
                <c:pt idx="16522">
                  <c:v>1.0001</c:v>
                </c:pt>
                <c:pt idx="16523">
                  <c:v>1.0001</c:v>
                </c:pt>
                <c:pt idx="16524">
                  <c:v>1E-4</c:v>
                </c:pt>
                <c:pt idx="16525">
                  <c:v>1E-4</c:v>
                </c:pt>
                <c:pt idx="16526">
                  <c:v>1E-4</c:v>
                </c:pt>
                <c:pt idx="16527">
                  <c:v>1.0001</c:v>
                </c:pt>
                <c:pt idx="16528">
                  <c:v>1.0001</c:v>
                </c:pt>
                <c:pt idx="16529">
                  <c:v>2.0001000000000002</c:v>
                </c:pt>
                <c:pt idx="16530">
                  <c:v>1.0001</c:v>
                </c:pt>
                <c:pt idx="16531">
                  <c:v>1E-4</c:v>
                </c:pt>
                <c:pt idx="16532">
                  <c:v>2.0001000000000002</c:v>
                </c:pt>
                <c:pt idx="16533">
                  <c:v>1.0001</c:v>
                </c:pt>
                <c:pt idx="16534">
                  <c:v>1E-4</c:v>
                </c:pt>
                <c:pt idx="16535">
                  <c:v>1E-4</c:v>
                </c:pt>
                <c:pt idx="16536">
                  <c:v>1E-4</c:v>
                </c:pt>
                <c:pt idx="16537">
                  <c:v>2.0001000000000002</c:v>
                </c:pt>
                <c:pt idx="16538">
                  <c:v>1.0001</c:v>
                </c:pt>
                <c:pt idx="16539">
                  <c:v>2.0001000000000002</c:v>
                </c:pt>
                <c:pt idx="16540">
                  <c:v>1E-4</c:v>
                </c:pt>
                <c:pt idx="16541">
                  <c:v>1.0001</c:v>
                </c:pt>
                <c:pt idx="16542">
                  <c:v>1E-4</c:v>
                </c:pt>
                <c:pt idx="16543">
                  <c:v>1E-4</c:v>
                </c:pt>
                <c:pt idx="16544">
                  <c:v>1E-4</c:v>
                </c:pt>
                <c:pt idx="16545">
                  <c:v>1.0001</c:v>
                </c:pt>
                <c:pt idx="16546">
                  <c:v>1.0001</c:v>
                </c:pt>
                <c:pt idx="16547">
                  <c:v>1.0001</c:v>
                </c:pt>
                <c:pt idx="16548">
                  <c:v>2.0001000000000002</c:v>
                </c:pt>
                <c:pt idx="16549">
                  <c:v>1E-4</c:v>
                </c:pt>
                <c:pt idx="16550">
                  <c:v>3.0001000000000002</c:v>
                </c:pt>
                <c:pt idx="16551">
                  <c:v>2.0001000000000002</c:v>
                </c:pt>
                <c:pt idx="16552">
                  <c:v>1.0001</c:v>
                </c:pt>
                <c:pt idx="16553">
                  <c:v>2.0001000000000002</c:v>
                </c:pt>
                <c:pt idx="16554">
                  <c:v>1.0001</c:v>
                </c:pt>
                <c:pt idx="16555">
                  <c:v>1E-4</c:v>
                </c:pt>
                <c:pt idx="16556">
                  <c:v>1.0001</c:v>
                </c:pt>
                <c:pt idx="16557">
                  <c:v>1.0001</c:v>
                </c:pt>
                <c:pt idx="16558">
                  <c:v>3.0001000000000002</c:v>
                </c:pt>
                <c:pt idx="16559">
                  <c:v>1.0001</c:v>
                </c:pt>
                <c:pt idx="16560">
                  <c:v>1E-4</c:v>
                </c:pt>
                <c:pt idx="16561">
                  <c:v>3.0001000000000002</c:v>
                </c:pt>
                <c:pt idx="16562">
                  <c:v>1.0001</c:v>
                </c:pt>
                <c:pt idx="16563">
                  <c:v>1E-4</c:v>
                </c:pt>
                <c:pt idx="16564">
                  <c:v>1.0001</c:v>
                </c:pt>
                <c:pt idx="16565">
                  <c:v>1.0001</c:v>
                </c:pt>
                <c:pt idx="16566">
                  <c:v>4.0000999999999998</c:v>
                </c:pt>
                <c:pt idx="16567">
                  <c:v>1.0001</c:v>
                </c:pt>
                <c:pt idx="16568">
                  <c:v>3.0001000000000002</c:v>
                </c:pt>
                <c:pt idx="16569">
                  <c:v>1.0001</c:v>
                </c:pt>
                <c:pt idx="16570">
                  <c:v>1.0001</c:v>
                </c:pt>
                <c:pt idx="16571">
                  <c:v>4.0000999999999998</c:v>
                </c:pt>
                <c:pt idx="16572">
                  <c:v>3.0001000000000002</c:v>
                </c:pt>
                <c:pt idx="16573">
                  <c:v>3.0001000000000002</c:v>
                </c:pt>
                <c:pt idx="16574">
                  <c:v>1E-4</c:v>
                </c:pt>
                <c:pt idx="16575">
                  <c:v>4.0000999999999998</c:v>
                </c:pt>
                <c:pt idx="16576">
                  <c:v>4.0000999999999998</c:v>
                </c:pt>
                <c:pt idx="16577">
                  <c:v>1.0001</c:v>
                </c:pt>
                <c:pt idx="16578">
                  <c:v>3.0001000000000002</c:v>
                </c:pt>
                <c:pt idx="16579">
                  <c:v>2.0001000000000002</c:v>
                </c:pt>
                <c:pt idx="16580">
                  <c:v>2.0001000000000002</c:v>
                </c:pt>
                <c:pt idx="16581">
                  <c:v>4.0000999999999998</c:v>
                </c:pt>
                <c:pt idx="16582">
                  <c:v>2.0001000000000002</c:v>
                </c:pt>
                <c:pt idx="16583">
                  <c:v>5.0000999999999998</c:v>
                </c:pt>
                <c:pt idx="16584">
                  <c:v>5.0000999999999998</c:v>
                </c:pt>
                <c:pt idx="16585">
                  <c:v>7.0000999999999998</c:v>
                </c:pt>
                <c:pt idx="16586">
                  <c:v>3.0001000000000002</c:v>
                </c:pt>
                <c:pt idx="16587">
                  <c:v>9.0000999999999998</c:v>
                </c:pt>
                <c:pt idx="16588">
                  <c:v>5.0000999999999998</c:v>
                </c:pt>
                <c:pt idx="16589">
                  <c:v>9.0000999999999998</c:v>
                </c:pt>
                <c:pt idx="16590">
                  <c:v>3.0001000000000002</c:v>
                </c:pt>
                <c:pt idx="16591">
                  <c:v>9.0000999999999998</c:v>
                </c:pt>
                <c:pt idx="16592">
                  <c:v>6.0000999999999998</c:v>
                </c:pt>
                <c:pt idx="16593">
                  <c:v>12.0001</c:v>
                </c:pt>
                <c:pt idx="16594">
                  <c:v>7.0000999999999998</c:v>
                </c:pt>
                <c:pt idx="16595">
                  <c:v>10.0001</c:v>
                </c:pt>
                <c:pt idx="16596">
                  <c:v>8.0000999999999998</c:v>
                </c:pt>
                <c:pt idx="16597">
                  <c:v>8.0000999999999998</c:v>
                </c:pt>
                <c:pt idx="16598">
                  <c:v>6.0000999999999998</c:v>
                </c:pt>
                <c:pt idx="16599">
                  <c:v>5.0000999999999998</c:v>
                </c:pt>
                <c:pt idx="16600">
                  <c:v>6.0000999999999998</c:v>
                </c:pt>
                <c:pt idx="16601">
                  <c:v>11.0001</c:v>
                </c:pt>
                <c:pt idx="16602">
                  <c:v>11.0001</c:v>
                </c:pt>
                <c:pt idx="16603">
                  <c:v>24.0001</c:v>
                </c:pt>
                <c:pt idx="16604">
                  <c:v>11.0001</c:v>
                </c:pt>
                <c:pt idx="16605">
                  <c:v>18.0001</c:v>
                </c:pt>
                <c:pt idx="16606">
                  <c:v>9.0000999999999998</c:v>
                </c:pt>
                <c:pt idx="16607">
                  <c:v>11.0001</c:v>
                </c:pt>
                <c:pt idx="16608">
                  <c:v>21.0001</c:v>
                </c:pt>
                <c:pt idx="16609">
                  <c:v>11.0001</c:v>
                </c:pt>
                <c:pt idx="16610">
                  <c:v>17.0001</c:v>
                </c:pt>
                <c:pt idx="16611">
                  <c:v>11.0001</c:v>
                </c:pt>
                <c:pt idx="16612">
                  <c:v>16.0001</c:v>
                </c:pt>
                <c:pt idx="16613">
                  <c:v>9.0000999999999998</c:v>
                </c:pt>
                <c:pt idx="16614">
                  <c:v>16.0001</c:v>
                </c:pt>
                <c:pt idx="16615">
                  <c:v>21.0001</c:v>
                </c:pt>
                <c:pt idx="16616">
                  <c:v>19.0001</c:v>
                </c:pt>
                <c:pt idx="16617">
                  <c:v>17.0001</c:v>
                </c:pt>
                <c:pt idx="16618">
                  <c:v>16.0001</c:v>
                </c:pt>
                <c:pt idx="16619">
                  <c:v>22.0001</c:v>
                </c:pt>
                <c:pt idx="16620">
                  <c:v>18.0001</c:v>
                </c:pt>
                <c:pt idx="16621">
                  <c:v>20.0001</c:v>
                </c:pt>
                <c:pt idx="16622">
                  <c:v>26.0001</c:v>
                </c:pt>
                <c:pt idx="16623">
                  <c:v>25.0001</c:v>
                </c:pt>
                <c:pt idx="16624">
                  <c:v>19.0001</c:v>
                </c:pt>
                <c:pt idx="16625">
                  <c:v>20.0001</c:v>
                </c:pt>
                <c:pt idx="16626">
                  <c:v>24.0001</c:v>
                </c:pt>
                <c:pt idx="16627">
                  <c:v>14.0001</c:v>
                </c:pt>
                <c:pt idx="16628">
                  <c:v>25.0001</c:v>
                </c:pt>
                <c:pt idx="16629">
                  <c:v>24.0001</c:v>
                </c:pt>
                <c:pt idx="16630">
                  <c:v>27.0001</c:v>
                </c:pt>
                <c:pt idx="16631">
                  <c:v>26.0001</c:v>
                </c:pt>
                <c:pt idx="16632">
                  <c:v>18.0001</c:v>
                </c:pt>
                <c:pt idx="16633">
                  <c:v>23.0001</c:v>
                </c:pt>
                <c:pt idx="16634">
                  <c:v>28.0001</c:v>
                </c:pt>
                <c:pt idx="16635">
                  <c:v>25.0001</c:v>
                </c:pt>
                <c:pt idx="16636">
                  <c:v>22.0001</c:v>
                </c:pt>
                <c:pt idx="16637">
                  <c:v>17.0001</c:v>
                </c:pt>
                <c:pt idx="16638">
                  <c:v>22.0001</c:v>
                </c:pt>
                <c:pt idx="16639">
                  <c:v>26.0001</c:v>
                </c:pt>
                <c:pt idx="16640">
                  <c:v>29.0001</c:v>
                </c:pt>
                <c:pt idx="16641">
                  <c:v>17.0001</c:v>
                </c:pt>
                <c:pt idx="16642">
                  <c:v>26.0001</c:v>
                </c:pt>
                <c:pt idx="16643">
                  <c:v>29.0001</c:v>
                </c:pt>
                <c:pt idx="16644">
                  <c:v>30.0001</c:v>
                </c:pt>
                <c:pt idx="16645">
                  <c:v>28.0001</c:v>
                </c:pt>
                <c:pt idx="16646">
                  <c:v>31.0001</c:v>
                </c:pt>
                <c:pt idx="16647">
                  <c:v>39.000100000000003</c:v>
                </c:pt>
                <c:pt idx="16648">
                  <c:v>29.0001</c:v>
                </c:pt>
                <c:pt idx="16649">
                  <c:v>40.000100000000003</c:v>
                </c:pt>
                <c:pt idx="16650">
                  <c:v>34.000100000000003</c:v>
                </c:pt>
                <c:pt idx="16651">
                  <c:v>21.0001</c:v>
                </c:pt>
                <c:pt idx="16652">
                  <c:v>34.000100000000003</c:v>
                </c:pt>
                <c:pt idx="16653">
                  <c:v>27.0001</c:v>
                </c:pt>
                <c:pt idx="16654">
                  <c:v>39.000100000000003</c:v>
                </c:pt>
                <c:pt idx="16655">
                  <c:v>37.000100000000003</c:v>
                </c:pt>
                <c:pt idx="16656">
                  <c:v>27.0001</c:v>
                </c:pt>
                <c:pt idx="16657">
                  <c:v>44.000100000000003</c:v>
                </c:pt>
                <c:pt idx="16658">
                  <c:v>43.000100000000003</c:v>
                </c:pt>
                <c:pt idx="16659">
                  <c:v>50.000100000000003</c:v>
                </c:pt>
                <c:pt idx="16660">
                  <c:v>49.000100000000003</c:v>
                </c:pt>
                <c:pt idx="16661">
                  <c:v>47.000100000000003</c:v>
                </c:pt>
                <c:pt idx="16662">
                  <c:v>40.000100000000003</c:v>
                </c:pt>
                <c:pt idx="16663">
                  <c:v>60.000100000000003</c:v>
                </c:pt>
                <c:pt idx="16664">
                  <c:v>48.000100000000003</c:v>
                </c:pt>
                <c:pt idx="16665">
                  <c:v>52.000100000000003</c:v>
                </c:pt>
                <c:pt idx="16666">
                  <c:v>45.000100000000003</c:v>
                </c:pt>
                <c:pt idx="16667">
                  <c:v>48.000100000000003</c:v>
                </c:pt>
                <c:pt idx="16668">
                  <c:v>55.000100000000003</c:v>
                </c:pt>
                <c:pt idx="16669">
                  <c:v>69.000100000000003</c:v>
                </c:pt>
                <c:pt idx="16670">
                  <c:v>48.000100000000003</c:v>
                </c:pt>
                <c:pt idx="16671">
                  <c:v>58.000100000000003</c:v>
                </c:pt>
                <c:pt idx="16672">
                  <c:v>70.000100000000003</c:v>
                </c:pt>
                <c:pt idx="16673">
                  <c:v>59.000100000000003</c:v>
                </c:pt>
                <c:pt idx="16674">
                  <c:v>86.000100000000003</c:v>
                </c:pt>
                <c:pt idx="16675">
                  <c:v>70.000100000000003</c:v>
                </c:pt>
                <c:pt idx="16676">
                  <c:v>84.000100000000003</c:v>
                </c:pt>
                <c:pt idx="16677">
                  <c:v>79.000100000000003</c:v>
                </c:pt>
                <c:pt idx="16678">
                  <c:v>73.000100000000003</c:v>
                </c:pt>
                <c:pt idx="16679">
                  <c:v>80.000100000000003</c:v>
                </c:pt>
                <c:pt idx="16680">
                  <c:v>77.000100000000003</c:v>
                </c:pt>
                <c:pt idx="16681">
                  <c:v>74.000100000000003</c:v>
                </c:pt>
                <c:pt idx="16682">
                  <c:v>85.000100000000003</c:v>
                </c:pt>
                <c:pt idx="16683">
                  <c:v>80.000100000000003</c:v>
                </c:pt>
                <c:pt idx="16684">
                  <c:v>92.000100000000003</c:v>
                </c:pt>
                <c:pt idx="16685">
                  <c:v>90.000100000000003</c:v>
                </c:pt>
                <c:pt idx="16686">
                  <c:v>69.000100000000003</c:v>
                </c:pt>
                <c:pt idx="16687">
                  <c:v>81.000100000000003</c:v>
                </c:pt>
                <c:pt idx="16688">
                  <c:v>81.000100000000003</c:v>
                </c:pt>
                <c:pt idx="16689">
                  <c:v>71.000100000000003</c:v>
                </c:pt>
                <c:pt idx="16690">
                  <c:v>79.000100000000003</c:v>
                </c:pt>
                <c:pt idx="16691">
                  <c:v>62.000100000000003</c:v>
                </c:pt>
                <c:pt idx="16692">
                  <c:v>68.000100000000003</c:v>
                </c:pt>
                <c:pt idx="16693">
                  <c:v>55.000100000000003</c:v>
                </c:pt>
                <c:pt idx="16694">
                  <c:v>51.000100000000003</c:v>
                </c:pt>
                <c:pt idx="16695">
                  <c:v>54.000100000000003</c:v>
                </c:pt>
                <c:pt idx="16696">
                  <c:v>42.000100000000003</c:v>
                </c:pt>
                <c:pt idx="16697">
                  <c:v>37.000100000000003</c:v>
                </c:pt>
                <c:pt idx="16698">
                  <c:v>40.000100000000003</c:v>
                </c:pt>
                <c:pt idx="16699">
                  <c:v>46.000100000000003</c:v>
                </c:pt>
                <c:pt idx="16700">
                  <c:v>36.000100000000003</c:v>
                </c:pt>
                <c:pt idx="16701">
                  <c:v>18.0001</c:v>
                </c:pt>
                <c:pt idx="16702">
                  <c:v>24.0001</c:v>
                </c:pt>
                <c:pt idx="16703">
                  <c:v>21.0001</c:v>
                </c:pt>
                <c:pt idx="16704">
                  <c:v>18.0001</c:v>
                </c:pt>
                <c:pt idx="16705">
                  <c:v>16.0001</c:v>
                </c:pt>
                <c:pt idx="16706">
                  <c:v>12.0001</c:v>
                </c:pt>
                <c:pt idx="16707">
                  <c:v>12.0001</c:v>
                </c:pt>
                <c:pt idx="16708">
                  <c:v>19.0001</c:v>
                </c:pt>
                <c:pt idx="16709">
                  <c:v>3.0001000000000002</c:v>
                </c:pt>
                <c:pt idx="16710">
                  <c:v>7.0000999999999998</c:v>
                </c:pt>
                <c:pt idx="16711">
                  <c:v>6.0000999999999998</c:v>
                </c:pt>
                <c:pt idx="16712">
                  <c:v>10.0001</c:v>
                </c:pt>
                <c:pt idx="16713">
                  <c:v>3.0001000000000002</c:v>
                </c:pt>
                <c:pt idx="16714">
                  <c:v>1.0001</c:v>
                </c:pt>
                <c:pt idx="16715">
                  <c:v>3.0001000000000002</c:v>
                </c:pt>
                <c:pt idx="16716">
                  <c:v>3.0001000000000002</c:v>
                </c:pt>
                <c:pt idx="16717">
                  <c:v>4.0000999999999998</c:v>
                </c:pt>
                <c:pt idx="16718">
                  <c:v>4.0000999999999998</c:v>
                </c:pt>
                <c:pt idx="16719">
                  <c:v>1E-4</c:v>
                </c:pt>
                <c:pt idx="16720">
                  <c:v>3.0001000000000002</c:v>
                </c:pt>
                <c:pt idx="16721">
                  <c:v>1E-4</c:v>
                </c:pt>
                <c:pt idx="16722">
                  <c:v>2.0001000000000002</c:v>
                </c:pt>
                <c:pt idx="16723">
                  <c:v>1.0001</c:v>
                </c:pt>
                <c:pt idx="16724">
                  <c:v>1.0001</c:v>
                </c:pt>
                <c:pt idx="16725">
                  <c:v>1E-4</c:v>
                </c:pt>
                <c:pt idx="16726">
                  <c:v>1.0001</c:v>
                </c:pt>
                <c:pt idx="16727">
                  <c:v>1.0001</c:v>
                </c:pt>
                <c:pt idx="16728">
                  <c:v>1.0001</c:v>
                </c:pt>
                <c:pt idx="16729">
                  <c:v>1E-4</c:v>
                </c:pt>
                <c:pt idx="16730">
                  <c:v>2.0001000000000002</c:v>
                </c:pt>
                <c:pt idx="16731">
                  <c:v>1E-4</c:v>
                </c:pt>
                <c:pt idx="16732">
                  <c:v>2.0001000000000002</c:v>
                </c:pt>
                <c:pt idx="16733">
                  <c:v>2.0001000000000002</c:v>
                </c:pt>
                <c:pt idx="16734">
                  <c:v>1E-4</c:v>
                </c:pt>
                <c:pt idx="16735">
                  <c:v>1E-4</c:v>
                </c:pt>
                <c:pt idx="16736">
                  <c:v>1E-4</c:v>
                </c:pt>
                <c:pt idx="16737">
                  <c:v>1E-4</c:v>
                </c:pt>
                <c:pt idx="16738">
                  <c:v>1.0001</c:v>
                </c:pt>
                <c:pt idx="16739">
                  <c:v>1.0001</c:v>
                </c:pt>
                <c:pt idx="16740">
                  <c:v>1E-4</c:v>
                </c:pt>
                <c:pt idx="16741">
                  <c:v>1.0001</c:v>
                </c:pt>
                <c:pt idx="16742">
                  <c:v>1E-4</c:v>
                </c:pt>
                <c:pt idx="16743">
                  <c:v>1E-4</c:v>
                </c:pt>
                <c:pt idx="16744">
                  <c:v>1E-4</c:v>
                </c:pt>
                <c:pt idx="16745">
                  <c:v>1E-4</c:v>
                </c:pt>
                <c:pt idx="16746">
                  <c:v>2.0001000000000002</c:v>
                </c:pt>
                <c:pt idx="16747">
                  <c:v>1.0001</c:v>
                </c:pt>
                <c:pt idx="16748">
                  <c:v>1.0001</c:v>
                </c:pt>
                <c:pt idx="16749">
                  <c:v>1E-4</c:v>
                </c:pt>
                <c:pt idx="16750">
                  <c:v>1E-4</c:v>
                </c:pt>
                <c:pt idx="16751">
                  <c:v>2.0001000000000002</c:v>
                </c:pt>
                <c:pt idx="16752">
                  <c:v>1.0001</c:v>
                </c:pt>
                <c:pt idx="16753">
                  <c:v>1E-4</c:v>
                </c:pt>
                <c:pt idx="16754">
                  <c:v>1E-4</c:v>
                </c:pt>
                <c:pt idx="16755">
                  <c:v>1.0001</c:v>
                </c:pt>
                <c:pt idx="16756">
                  <c:v>1E-4</c:v>
                </c:pt>
                <c:pt idx="16757">
                  <c:v>1.0001</c:v>
                </c:pt>
                <c:pt idx="16758">
                  <c:v>1.0001</c:v>
                </c:pt>
                <c:pt idx="16759">
                  <c:v>1E-4</c:v>
                </c:pt>
                <c:pt idx="16760">
                  <c:v>3.0001000000000002</c:v>
                </c:pt>
                <c:pt idx="16761">
                  <c:v>1E-4</c:v>
                </c:pt>
                <c:pt idx="16762">
                  <c:v>1E-4</c:v>
                </c:pt>
                <c:pt idx="16763">
                  <c:v>1E-4</c:v>
                </c:pt>
                <c:pt idx="16764">
                  <c:v>1E-4</c:v>
                </c:pt>
                <c:pt idx="16765">
                  <c:v>1E-4</c:v>
                </c:pt>
                <c:pt idx="16766">
                  <c:v>1E-4</c:v>
                </c:pt>
                <c:pt idx="16767">
                  <c:v>1E-4</c:v>
                </c:pt>
                <c:pt idx="16768">
                  <c:v>1E-4</c:v>
                </c:pt>
                <c:pt idx="16769">
                  <c:v>1E-4</c:v>
                </c:pt>
                <c:pt idx="16770">
                  <c:v>1E-4</c:v>
                </c:pt>
                <c:pt idx="16771">
                  <c:v>1E-4</c:v>
                </c:pt>
                <c:pt idx="16772">
                  <c:v>1.0001</c:v>
                </c:pt>
                <c:pt idx="16773">
                  <c:v>1E-4</c:v>
                </c:pt>
                <c:pt idx="16774">
                  <c:v>1.0001</c:v>
                </c:pt>
                <c:pt idx="16775">
                  <c:v>1E-4</c:v>
                </c:pt>
                <c:pt idx="16776">
                  <c:v>2.0001000000000002</c:v>
                </c:pt>
                <c:pt idx="16777">
                  <c:v>1E-4</c:v>
                </c:pt>
                <c:pt idx="16778">
                  <c:v>1E-4</c:v>
                </c:pt>
                <c:pt idx="16779">
                  <c:v>1.0001</c:v>
                </c:pt>
                <c:pt idx="16780">
                  <c:v>1E-4</c:v>
                </c:pt>
                <c:pt idx="16781">
                  <c:v>1E-4</c:v>
                </c:pt>
                <c:pt idx="16782">
                  <c:v>1E-4</c:v>
                </c:pt>
                <c:pt idx="16783">
                  <c:v>1E-4</c:v>
                </c:pt>
                <c:pt idx="16784">
                  <c:v>1E-4</c:v>
                </c:pt>
                <c:pt idx="16785">
                  <c:v>1.0001</c:v>
                </c:pt>
                <c:pt idx="16786">
                  <c:v>1E-4</c:v>
                </c:pt>
                <c:pt idx="16787">
                  <c:v>1.0001</c:v>
                </c:pt>
                <c:pt idx="16788">
                  <c:v>1E-4</c:v>
                </c:pt>
                <c:pt idx="16789">
                  <c:v>1E-4</c:v>
                </c:pt>
                <c:pt idx="16790">
                  <c:v>1.0001</c:v>
                </c:pt>
                <c:pt idx="16791">
                  <c:v>1E-4</c:v>
                </c:pt>
                <c:pt idx="16792">
                  <c:v>1E-4</c:v>
                </c:pt>
                <c:pt idx="16793">
                  <c:v>1E-4</c:v>
                </c:pt>
                <c:pt idx="16794">
                  <c:v>1E-4</c:v>
                </c:pt>
                <c:pt idx="16795">
                  <c:v>1E-4</c:v>
                </c:pt>
                <c:pt idx="16796">
                  <c:v>1E-4</c:v>
                </c:pt>
                <c:pt idx="16797">
                  <c:v>1E-4</c:v>
                </c:pt>
                <c:pt idx="16798">
                  <c:v>1E-4</c:v>
                </c:pt>
                <c:pt idx="16799">
                  <c:v>1.0001</c:v>
                </c:pt>
                <c:pt idx="16800">
                  <c:v>1E-4</c:v>
                </c:pt>
                <c:pt idx="16801">
                  <c:v>1E-4</c:v>
                </c:pt>
                <c:pt idx="16802">
                  <c:v>1.0001</c:v>
                </c:pt>
                <c:pt idx="16803">
                  <c:v>1.0001</c:v>
                </c:pt>
                <c:pt idx="16804">
                  <c:v>1.0001</c:v>
                </c:pt>
                <c:pt idx="16805">
                  <c:v>3.0001000000000002</c:v>
                </c:pt>
                <c:pt idx="16806">
                  <c:v>1E-4</c:v>
                </c:pt>
                <c:pt idx="16807">
                  <c:v>2.0001000000000002</c:v>
                </c:pt>
                <c:pt idx="16808">
                  <c:v>1.0001</c:v>
                </c:pt>
                <c:pt idx="16809">
                  <c:v>2.0001000000000002</c:v>
                </c:pt>
                <c:pt idx="16810">
                  <c:v>1.0001</c:v>
                </c:pt>
                <c:pt idx="16811">
                  <c:v>1.0001</c:v>
                </c:pt>
                <c:pt idx="16812">
                  <c:v>2.0001000000000002</c:v>
                </c:pt>
                <c:pt idx="16813">
                  <c:v>1.0001</c:v>
                </c:pt>
                <c:pt idx="16814">
                  <c:v>2.0001000000000002</c:v>
                </c:pt>
                <c:pt idx="16815">
                  <c:v>2.0001000000000002</c:v>
                </c:pt>
                <c:pt idx="16816">
                  <c:v>2.0001000000000002</c:v>
                </c:pt>
                <c:pt idx="16817">
                  <c:v>2.0001000000000002</c:v>
                </c:pt>
                <c:pt idx="16818">
                  <c:v>1.0001</c:v>
                </c:pt>
                <c:pt idx="16819">
                  <c:v>1E-4</c:v>
                </c:pt>
                <c:pt idx="16820">
                  <c:v>2.0001000000000002</c:v>
                </c:pt>
                <c:pt idx="16821">
                  <c:v>1.0001</c:v>
                </c:pt>
                <c:pt idx="16822">
                  <c:v>1.0001</c:v>
                </c:pt>
                <c:pt idx="16823">
                  <c:v>1E-4</c:v>
                </c:pt>
                <c:pt idx="16824">
                  <c:v>1E-4</c:v>
                </c:pt>
                <c:pt idx="16825">
                  <c:v>1.0001</c:v>
                </c:pt>
                <c:pt idx="16826">
                  <c:v>1.0001</c:v>
                </c:pt>
                <c:pt idx="16827">
                  <c:v>1E-4</c:v>
                </c:pt>
                <c:pt idx="16828">
                  <c:v>1E-4</c:v>
                </c:pt>
                <c:pt idx="16829">
                  <c:v>1.0001</c:v>
                </c:pt>
                <c:pt idx="16830">
                  <c:v>1.0001</c:v>
                </c:pt>
                <c:pt idx="16831">
                  <c:v>1E-4</c:v>
                </c:pt>
                <c:pt idx="16832">
                  <c:v>1.0001</c:v>
                </c:pt>
                <c:pt idx="16833">
                  <c:v>1E-4</c:v>
                </c:pt>
                <c:pt idx="16834">
                  <c:v>1.0001</c:v>
                </c:pt>
                <c:pt idx="16835">
                  <c:v>1E-4</c:v>
                </c:pt>
                <c:pt idx="16836">
                  <c:v>1.0001</c:v>
                </c:pt>
                <c:pt idx="16837">
                  <c:v>1E-4</c:v>
                </c:pt>
                <c:pt idx="16838">
                  <c:v>1.0001</c:v>
                </c:pt>
                <c:pt idx="16839">
                  <c:v>1.0001</c:v>
                </c:pt>
                <c:pt idx="16840">
                  <c:v>1E-4</c:v>
                </c:pt>
                <c:pt idx="16841">
                  <c:v>1E-4</c:v>
                </c:pt>
                <c:pt idx="16842">
                  <c:v>1E-4</c:v>
                </c:pt>
                <c:pt idx="16843">
                  <c:v>1E-4</c:v>
                </c:pt>
                <c:pt idx="16844">
                  <c:v>1.0001</c:v>
                </c:pt>
                <c:pt idx="16845">
                  <c:v>1.0001</c:v>
                </c:pt>
                <c:pt idx="16846">
                  <c:v>1.0001</c:v>
                </c:pt>
                <c:pt idx="16847">
                  <c:v>1E-4</c:v>
                </c:pt>
                <c:pt idx="16848">
                  <c:v>1E-4</c:v>
                </c:pt>
                <c:pt idx="16849">
                  <c:v>2.0001000000000002</c:v>
                </c:pt>
                <c:pt idx="16850">
                  <c:v>1E-4</c:v>
                </c:pt>
                <c:pt idx="16851">
                  <c:v>2.0001000000000002</c:v>
                </c:pt>
                <c:pt idx="16852">
                  <c:v>1.0001</c:v>
                </c:pt>
                <c:pt idx="16853">
                  <c:v>1.0001</c:v>
                </c:pt>
                <c:pt idx="16854">
                  <c:v>2.0001000000000002</c:v>
                </c:pt>
                <c:pt idx="16855">
                  <c:v>1.0001</c:v>
                </c:pt>
                <c:pt idx="16856">
                  <c:v>1E-4</c:v>
                </c:pt>
                <c:pt idx="16857">
                  <c:v>1E-4</c:v>
                </c:pt>
                <c:pt idx="16858">
                  <c:v>1E-4</c:v>
                </c:pt>
                <c:pt idx="16859">
                  <c:v>1E-4</c:v>
                </c:pt>
                <c:pt idx="16860">
                  <c:v>1E-4</c:v>
                </c:pt>
                <c:pt idx="16861">
                  <c:v>1.0001</c:v>
                </c:pt>
                <c:pt idx="16862">
                  <c:v>1E-4</c:v>
                </c:pt>
                <c:pt idx="16863">
                  <c:v>1E-4</c:v>
                </c:pt>
                <c:pt idx="16864">
                  <c:v>1E-4</c:v>
                </c:pt>
                <c:pt idx="16865">
                  <c:v>1E-4</c:v>
                </c:pt>
                <c:pt idx="16866">
                  <c:v>2.0001000000000002</c:v>
                </c:pt>
                <c:pt idx="16867">
                  <c:v>1E-4</c:v>
                </c:pt>
                <c:pt idx="16868">
                  <c:v>2.0001000000000002</c:v>
                </c:pt>
                <c:pt idx="16869">
                  <c:v>1.0001</c:v>
                </c:pt>
                <c:pt idx="16870">
                  <c:v>1E-4</c:v>
                </c:pt>
                <c:pt idx="16871">
                  <c:v>1E-4</c:v>
                </c:pt>
                <c:pt idx="16872">
                  <c:v>2.0001000000000002</c:v>
                </c:pt>
                <c:pt idx="16873">
                  <c:v>2.0001000000000002</c:v>
                </c:pt>
                <c:pt idx="16874">
                  <c:v>2.0001000000000002</c:v>
                </c:pt>
                <c:pt idx="16875">
                  <c:v>1E-4</c:v>
                </c:pt>
                <c:pt idx="16876">
                  <c:v>1.0001</c:v>
                </c:pt>
                <c:pt idx="16877">
                  <c:v>1.0001</c:v>
                </c:pt>
                <c:pt idx="16878">
                  <c:v>4.0000999999999998</c:v>
                </c:pt>
                <c:pt idx="16879">
                  <c:v>4.0000999999999998</c:v>
                </c:pt>
                <c:pt idx="16880">
                  <c:v>3.0001000000000002</c:v>
                </c:pt>
                <c:pt idx="16881">
                  <c:v>4.0000999999999998</c:v>
                </c:pt>
                <c:pt idx="16882">
                  <c:v>1.0001</c:v>
                </c:pt>
                <c:pt idx="16883">
                  <c:v>3.0001000000000002</c:v>
                </c:pt>
                <c:pt idx="16884">
                  <c:v>4.0000999999999998</c:v>
                </c:pt>
                <c:pt idx="16885">
                  <c:v>4.0000999999999998</c:v>
                </c:pt>
                <c:pt idx="16886">
                  <c:v>3.0001000000000002</c:v>
                </c:pt>
                <c:pt idx="16887">
                  <c:v>2.0001000000000002</c:v>
                </c:pt>
                <c:pt idx="16888">
                  <c:v>4.0000999999999998</c:v>
                </c:pt>
                <c:pt idx="16889">
                  <c:v>8.0000999999999998</c:v>
                </c:pt>
                <c:pt idx="16890">
                  <c:v>5.0000999999999998</c:v>
                </c:pt>
                <c:pt idx="16891">
                  <c:v>6.0000999999999998</c:v>
                </c:pt>
                <c:pt idx="16892">
                  <c:v>4.0000999999999998</c:v>
                </c:pt>
                <c:pt idx="16893">
                  <c:v>7.0000999999999998</c:v>
                </c:pt>
                <c:pt idx="16894">
                  <c:v>5.0000999999999998</c:v>
                </c:pt>
                <c:pt idx="16895">
                  <c:v>9.0000999999999998</c:v>
                </c:pt>
                <c:pt idx="16896">
                  <c:v>2.0001000000000002</c:v>
                </c:pt>
                <c:pt idx="16897">
                  <c:v>9.0000999999999998</c:v>
                </c:pt>
                <c:pt idx="16898">
                  <c:v>7.0000999999999998</c:v>
                </c:pt>
                <c:pt idx="16899">
                  <c:v>7.0000999999999998</c:v>
                </c:pt>
                <c:pt idx="16900">
                  <c:v>10.0001</c:v>
                </c:pt>
                <c:pt idx="16901">
                  <c:v>6.0000999999999998</c:v>
                </c:pt>
                <c:pt idx="16902">
                  <c:v>7.0000999999999998</c:v>
                </c:pt>
                <c:pt idx="16903">
                  <c:v>9.0000999999999998</c:v>
                </c:pt>
                <c:pt idx="16904">
                  <c:v>6.0000999999999998</c:v>
                </c:pt>
                <c:pt idx="16905">
                  <c:v>7.0000999999999998</c:v>
                </c:pt>
                <c:pt idx="16906">
                  <c:v>6.0000999999999998</c:v>
                </c:pt>
                <c:pt idx="16907">
                  <c:v>12.0001</c:v>
                </c:pt>
                <c:pt idx="16908">
                  <c:v>6.0000999999999998</c:v>
                </c:pt>
                <c:pt idx="16909">
                  <c:v>10.0001</c:v>
                </c:pt>
                <c:pt idx="16910">
                  <c:v>9.0000999999999998</c:v>
                </c:pt>
                <c:pt idx="16911">
                  <c:v>5.0000999999999998</c:v>
                </c:pt>
                <c:pt idx="16912">
                  <c:v>7.0000999999999998</c:v>
                </c:pt>
                <c:pt idx="16913">
                  <c:v>15.0001</c:v>
                </c:pt>
                <c:pt idx="16914">
                  <c:v>6.0000999999999998</c:v>
                </c:pt>
                <c:pt idx="16915">
                  <c:v>12.0001</c:v>
                </c:pt>
                <c:pt idx="16916">
                  <c:v>8.0000999999999998</c:v>
                </c:pt>
                <c:pt idx="16917">
                  <c:v>11.0001</c:v>
                </c:pt>
                <c:pt idx="16918">
                  <c:v>13.0001</c:v>
                </c:pt>
                <c:pt idx="16919">
                  <c:v>15.0001</c:v>
                </c:pt>
                <c:pt idx="16920">
                  <c:v>9.0000999999999998</c:v>
                </c:pt>
                <c:pt idx="16921">
                  <c:v>7.0000999999999998</c:v>
                </c:pt>
                <c:pt idx="16922">
                  <c:v>12.0001</c:v>
                </c:pt>
                <c:pt idx="16923">
                  <c:v>14.0001</c:v>
                </c:pt>
                <c:pt idx="16924">
                  <c:v>11.0001</c:v>
                </c:pt>
                <c:pt idx="16925">
                  <c:v>11.0001</c:v>
                </c:pt>
                <c:pt idx="16926">
                  <c:v>13.0001</c:v>
                </c:pt>
                <c:pt idx="16927">
                  <c:v>14.0001</c:v>
                </c:pt>
                <c:pt idx="16928">
                  <c:v>12.0001</c:v>
                </c:pt>
                <c:pt idx="16929">
                  <c:v>11.0001</c:v>
                </c:pt>
                <c:pt idx="16930">
                  <c:v>12.0001</c:v>
                </c:pt>
                <c:pt idx="16931">
                  <c:v>11.0001</c:v>
                </c:pt>
                <c:pt idx="16932">
                  <c:v>13.0001</c:v>
                </c:pt>
                <c:pt idx="16933">
                  <c:v>14.0001</c:v>
                </c:pt>
                <c:pt idx="16934">
                  <c:v>11.0001</c:v>
                </c:pt>
                <c:pt idx="16935">
                  <c:v>12.0001</c:v>
                </c:pt>
                <c:pt idx="16936">
                  <c:v>17.0001</c:v>
                </c:pt>
                <c:pt idx="16937">
                  <c:v>14.0001</c:v>
                </c:pt>
                <c:pt idx="16938">
                  <c:v>22.0001</c:v>
                </c:pt>
                <c:pt idx="16939">
                  <c:v>19.0001</c:v>
                </c:pt>
                <c:pt idx="16940">
                  <c:v>16.0001</c:v>
                </c:pt>
                <c:pt idx="16941">
                  <c:v>15.0001</c:v>
                </c:pt>
                <c:pt idx="16942">
                  <c:v>18.0001</c:v>
                </c:pt>
                <c:pt idx="16943">
                  <c:v>20.0001</c:v>
                </c:pt>
                <c:pt idx="16944">
                  <c:v>25.0001</c:v>
                </c:pt>
                <c:pt idx="16945">
                  <c:v>18.0001</c:v>
                </c:pt>
                <c:pt idx="16946">
                  <c:v>36.000100000000003</c:v>
                </c:pt>
                <c:pt idx="16947">
                  <c:v>22.0001</c:v>
                </c:pt>
                <c:pt idx="16948">
                  <c:v>33.000100000000003</c:v>
                </c:pt>
                <c:pt idx="16949">
                  <c:v>40.000100000000003</c:v>
                </c:pt>
                <c:pt idx="16950">
                  <c:v>22.0001</c:v>
                </c:pt>
                <c:pt idx="16951">
                  <c:v>33.000100000000003</c:v>
                </c:pt>
                <c:pt idx="16952">
                  <c:v>35.000100000000003</c:v>
                </c:pt>
                <c:pt idx="16953">
                  <c:v>25.0001</c:v>
                </c:pt>
                <c:pt idx="16954">
                  <c:v>32.000100000000003</c:v>
                </c:pt>
                <c:pt idx="16955">
                  <c:v>36.000100000000003</c:v>
                </c:pt>
                <c:pt idx="16956">
                  <c:v>46.000100000000003</c:v>
                </c:pt>
                <c:pt idx="16957">
                  <c:v>38.000100000000003</c:v>
                </c:pt>
                <c:pt idx="16958">
                  <c:v>40.000100000000003</c:v>
                </c:pt>
                <c:pt idx="16959">
                  <c:v>45.000100000000003</c:v>
                </c:pt>
                <c:pt idx="16960">
                  <c:v>38.000100000000003</c:v>
                </c:pt>
                <c:pt idx="16961">
                  <c:v>40.000100000000003</c:v>
                </c:pt>
                <c:pt idx="16962">
                  <c:v>33.000100000000003</c:v>
                </c:pt>
                <c:pt idx="16963">
                  <c:v>35.000100000000003</c:v>
                </c:pt>
                <c:pt idx="16964">
                  <c:v>39.000100000000003</c:v>
                </c:pt>
                <c:pt idx="16965">
                  <c:v>35.000100000000003</c:v>
                </c:pt>
                <c:pt idx="16966">
                  <c:v>47.000100000000003</c:v>
                </c:pt>
                <c:pt idx="16967">
                  <c:v>37.000100000000003</c:v>
                </c:pt>
                <c:pt idx="16968">
                  <c:v>35.000100000000003</c:v>
                </c:pt>
                <c:pt idx="16969">
                  <c:v>37.000100000000003</c:v>
                </c:pt>
                <c:pt idx="16970">
                  <c:v>34.000100000000003</c:v>
                </c:pt>
                <c:pt idx="16971">
                  <c:v>40.000100000000003</c:v>
                </c:pt>
                <c:pt idx="16972">
                  <c:v>37.000100000000003</c:v>
                </c:pt>
                <c:pt idx="16973">
                  <c:v>37.000100000000003</c:v>
                </c:pt>
                <c:pt idx="16974">
                  <c:v>45.000100000000003</c:v>
                </c:pt>
                <c:pt idx="16975">
                  <c:v>29.0001</c:v>
                </c:pt>
                <c:pt idx="16976">
                  <c:v>45.000100000000003</c:v>
                </c:pt>
                <c:pt idx="16977">
                  <c:v>35.000100000000003</c:v>
                </c:pt>
                <c:pt idx="16978">
                  <c:v>56.000100000000003</c:v>
                </c:pt>
                <c:pt idx="16979">
                  <c:v>46.000100000000003</c:v>
                </c:pt>
                <c:pt idx="16980">
                  <c:v>39.000100000000003</c:v>
                </c:pt>
                <c:pt idx="16981">
                  <c:v>39.000100000000003</c:v>
                </c:pt>
                <c:pt idx="16982">
                  <c:v>34.000100000000003</c:v>
                </c:pt>
                <c:pt idx="16983">
                  <c:v>39.000100000000003</c:v>
                </c:pt>
                <c:pt idx="16984">
                  <c:v>36.000100000000003</c:v>
                </c:pt>
                <c:pt idx="16985">
                  <c:v>35.000100000000003</c:v>
                </c:pt>
                <c:pt idx="16986">
                  <c:v>40.000100000000003</c:v>
                </c:pt>
                <c:pt idx="16987">
                  <c:v>44.000100000000003</c:v>
                </c:pt>
                <c:pt idx="16988">
                  <c:v>48.000100000000003</c:v>
                </c:pt>
                <c:pt idx="16989">
                  <c:v>40.000100000000003</c:v>
                </c:pt>
                <c:pt idx="16990">
                  <c:v>44.000100000000003</c:v>
                </c:pt>
                <c:pt idx="16991">
                  <c:v>49.000100000000003</c:v>
                </c:pt>
              </c:numCache>
            </c:numRef>
          </c:yVal>
          <c:smooth val="0"/>
          <c:extLst>
            <c:ext xmlns:c16="http://schemas.microsoft.com/office/drawing/2014/chart" uri="{C3380CC4-5D6E-409C-BE32-E72D297353CC}">
              <c16:uniqueId val="{00000000-C37B-4E9E-AA6C-E59A78E149D7}"/>
            </c:ext>
          </c:extLst>
        </c:ser>
        <c:ser>
          <c:idx val="1"/>
          <c:order val="1"/>
          <c:spPr>
            <a:ln w="12700">
              <a:solidFill>
                <a:srgbClr val="FF00FF"/>
              </a:solidFill>
              <a:prstDash val="solid"/>
            </a:ln>
          </c:spPr>
          <c:marker>
            <c:symbol val="none"/>
          </c:marker>
          <c:xVal>
            <c:numRef>
              <c:f>spc!$H$95:$H$195</c:f>
              <c:numCache>
                <c:formatCode>0.000_ </c:formatCode>
                <c:ptCount val="101"/>
                <c:pt idx="0">
                  <c:v>599.5</c:v>
                </c:pt>
                <c:pt idx="1">
                  <c:v>599.51</c:v>
                </c:pt>
                <c:pt idx="2">
                  <c:v>599.52</c:v>
                </c:pt>
                <c:pt idx="3">
                  <c:v>599.53</c:v>
                </c:pt>
                <c:pt idx="4">
                  <c:v>599.54</c:v>
                </c:pt>
                <c:pt idx="5">
                  <c:v>599.54999999999995</c:v>
                </c:pt>
                <c:pt idx="6">
                  <c:v>599.55999999999995</c:v>
                </c:pt>
                <c:pt idx="7">
                  <c:v>599.56999999999994</c:v>
                </c:pt>
                <c:pt idx="8">
                  <c:v>599.57999999999993</c:v>
                </c:pt>
                <c:pt idx="9">
                  <c:v>599.58999999999992</c:v>
                </c:pt>
                <c:pt idx="10">
                  <c:v>599.59999999999991</c:v>
                </c:pt>
                <c:pt idx="11">
                  <c:v>599.6099999999999</c:v>
                </c:pt>
                <c:pt idx="12">
                  <c:v>599.61999999999989</c:v>
                </c:pt>
                <c:pt idx="13">
                  <c:v>599.62999999999988</c:v>
                </c:pt>
                <c:pt idx="14">
                  <c:v>599.63999999999987</c:v>
                </c:pt>
                <c:pt idx="15">
                  <c:v>599.64999999999986</c:v>
                </c:pt>
                <c:pt idx="16">
                  <c:v>599.65999999999985</c:v>
                </c:pt>
                <c:pt idx="17">
                  <c:v>599.66999999999985</c:v>
                </c:pt>
                <c:pt idx="18">
                  <c:v>599.67999999999984</c:v>
                </c:pt>
                <c:pt idx="19">
                  <c:v>599.68999999999983</c:v>
                </c:pt>
                <c:pt idx="20">
                  <c:v>599.69999999999982</c:v>
                </c:pt>
                <c:pt idx="21">
                  <c:v>599.70999999999981</c:v>
                </c:pt>
                <c:pt idx="22">
                  <c:v>599.7199999999998</c:v>
                </c:pt>
                <c:pt idx="23">
                  <c:v>599.72999999999979</c:v>
                </c:pt>
                <c:pt idx="24">
                  <c:v>599.73999999999978</c:v>
                </c:pt>
                <c:pt idx="25">
                  <c:v>599.74999999999977</c:v>
                </c:pt>
                <c:pt idx="26">
                  <c:v>599.75999999999976</c:v>
                </c:pt>
                <c:pt idx="27">
                  <c:v>599.76999999999975</c:v>
                </c:pt>
                <c:pt idx="28">
                  <c:v>599.77999999999975</c:v>
                </c:pt>
                <c:pt idx="29">
                  <c:v>599.78999999999974</c:v>
                </c:pt>
                <c:pt idx="30">
                  <c:v>599.79999999999973</c:v>
                </c:pt>
                <c:pt idx="31">
                  <c:v>599.80999999999972</c:v>
                </c:pt>
                <c:pt idx="32">
                  <c:v>599.81999999999971</c:v>
                </c:pt>
                <c:pt idx="33">
                  <c:v>599.8299999999997</c:v>
                </c:pt>
                <c:pt idx="34">
                  <c:v>599.83999999999969</c:v>
                </c:pt>
                <c:pt idx="35">
                  <c:v>599.84999999999968</c:v>
                </c:pt>
                <c:pt idx="36">
                  <c:v>599.85999999999967</c:v>
                </c:pt>
                <c:pt idx="37">
                  <c:v>599.86999999999966</c:v>
                </c:pt>
                <c:pt idx="38">
                  <c:v>599.87999999999965</c:v>
                </c:pt>
                <c:pt idx="39">
                  <c:v>599.88999999999965</c:v>
                </c:pt>
                <c:pt idx="40">
                  <c:v>599.89999999999964</c:v>
                </c:pt>
                <c:pt idx="41">
                  <c:v>599.90999999999963</c:v>
                </c:pt>
                <c:pt idx="42">
                  <c:v>599.91999999999962</c:v>
                </c:pt>
                <c:pt idx="43">
                  <c:v>599.92999999999961</c:v>
                </c:pt>
                <c:pt idx="44">
                  <c:v>599.9399999999996</c:v>
                </c:pt>
                <c:pt idx="45">
                  <c:v>599.94999999999959</c:v>
                </c:pt>
                <c:pt idx="46">
                  <c:v>599.95999999999958</c:v>
                </c:pt>
                <c:pt idx="47">
                  <c:v>599.96999999999957</c:v>
                </c:pt>
                <c:pt idx="48">
                  <c:v>599.97999999999956</c:v>
                </c:pt>
                <c:pt idx="49">
                  <c:v>599.98999999999955</c:v>
                </c:pt>
                <c:pt idx="50">
                  <c:v>599.99999999999955</c:v>
                </c:pt>
                <c:pt idx="51">
                  <c:v>600.00999999999954</c:v>
                </c:pt>
                <c:pt idx="52">
                  <c:v>600.01999999999953</c:v>
                </c:pt>
                <c:pt idx="53">
                  <c:v>600.02999999999952</c:v>
                </c:pt>
                <c:pt idx="54">
                  <c:v>600.03999999999951</c:v>
                </c:pt>
                <c:pt idx="55">
                  <c:v>600.0499999999995</c:v>
                </c:pt>
                <c:pt idx="56">
                  <c:v>600.05999999999949</c:v>
                </c:pt>
                <c:pt idx="57">
                  <c:v>600.06999999999948</c:v>
                </c:pt>
                <c:pt idx="58">
                  <c:v>600.07999999999947</c:v>
                </c:pt>
                <c:pt idx="59">
                  <c:v>600.08999999999946</c:v>
                </c:pt>
                <c:pt idx="60">
                  <c:v>600.09999999999945</c:v>
                </c:pt>
                <c:pt idx="61">
                  <c:v>600.10999999999945</c:v>
                </c:pt>
                <c:pt idx="62">
                  <c:v>600.11999999999944</c:v>
                </c:pt>
                <c:pt idx="63">
                  <c:v>600.12999999999943</c:v>
                </c:pt>
                <c:pt idx="64">
                  <c:v>600.13999999999942</c:v>
                </c:pt>
                <c:pt idx="65">
                  <c:v>600.14999999999941</c:v>
                </c:pt>
                <c:pt idx="66">
                  <c:v>600.1599999999994</c:v>
                </c:pt>
                <c:pt idx="67">
                  <c:v>600.16999999999939</c:v>
                </c:pt>
                <c:pt idx="68">
                  <c:v>600.17999999999938</c:v>
                </c:pt>
                <c:pt idx="69">
                  <c:v>600.18999999999937</c:v>
                </c:pt>
                <c:pt idx="70">
                  <c:v>600.19999999999936</c:v>
                </c:pt>
                <c:pt idx="71">
                  <c:v>600.20999999999935</c:v>
                </c:pt>
                <c:pt idx="72">
                  <c:v>600.21999999999935</c:v>
                </c:pt>
                <c:pt idx="73">
                  <c:v>600.22999999999934</c:v>
                </c:pt>
                <c:pt idx="74">
                  <c:v>600.23999999999933</c:v>
                </c:pt>
                <c:pt idx="75">
                  <c:v>600.24999999999932</c:v>
                </c:pt>
                <c:pt idx="76">
                  <c:v>600.25999999999931</c:v>
                </c:pt>
                <c:pt idx="77">
                  <c:v>600.2699999999993</c:v>
                </c:pt>
                <c:pt idx="78">
                  <c:v>600.27999999999929</c:v>
                </c:pt>
                <c:pt idx="79">
                  <c:v>600.28999999999928</c:v>
                </c:pt>
                <c:pt idx="80">
                  <c:v>600.29999999999927</c:v>
                </c:pt>
                <c:pt idx="81">
                  <c:v>600.30999999999926</c:v>
                </c:pt>
                <c:pt idx="82">
                  <c:v>600.31999999999925</c:v>
                </c:pt>
                <c:pt idx="83">
                  <c:v>600.32999999999925</c:v>
                </c:pt>
                <c:pt idx="84">
                  <c:v>600.33999999999924</c:v>
                </c:pt>
                <c:pt idx="85">
                  <c:v>600.34999999999923</c:v>
                </c:pt>
                <c:pt idx="86">
                  <c:v>600.35999999999922</c:v>
                </c:pt>
                <c:pt idx="87">
                  <c:v>600.36999999999921</c:v>
                </c:pt>
                <c:pt idx="88">
                  <c:v>600.3799999999992</c:v>
                </c:pt>
                <c:pt idx="89">
                  <c:v>600.38999999999919</c:v>
                </c:pt>
                <c:pt idx="90">
                  <c:v>600.39999999999918</c:v>
                </c:pt>
                <c:pt idx="91">
                  <c:v>600.40999999999917</c:v>
                </c:pt>
                <c:pt idx="92">
                  <c:v>600.41999999999916</c:v>
                </c:pt>
                <c:pt idx="93">
                  <c:v>600.42999999999915</c:v>
                </c:pt>
                <c:pt idx="94">
                  <c:v>600.43999999999915</c:v>
                </c:pt>
                <c:pt idx="95">
                  <c:v>600.44999999999914</c:v>
                </c:pt>
                <c:pt idx="96">
                  <c:v>600.45999999999913</c:v>
                </c:pt>
                <c:pt idx="97">
                  <c:v>600.46999999999912</c:v>
                </c:pt>
                <c:pt idx="98">
                  <c:v>600.47999999999911</c:v>
                </c:pt>
                <c:pt idx="99">
                  <c:v>600.4899999999991</c:v>
                </c:pt>
                <c:pt idx="100">
                  <c:v>600.49999999999909</c:v>
                </c:pt>
              </c:numCache>
            </c:numRef>
          </c:xVal>
          <c:yVal>
            <c:numRef>
              <c:f>spc!$I$95:$I$195</c:f>
              <c:numCache>
                <c:formatCode>0_ </c:formatCode>
                <c:ptCount val="101"/>
                <c:pt idx="0">
                  <c:v>2.251245715434322E-9</c:v>
                </c:pt>
                <c:pt idx="1">
                  <c:v>6.1822840832373701E-9</c:v>
                </c:pt>
                <c:pt idx="2">
                  <c:v>1.6634580883791919E-8</c:v>
                </c:pt>
                <c:pt idx="3">
                  <c:v>4.3854242718758702E-8</c:v>
                </c:pt>
                <c:pt idx="4">
                  <c:v>1.1327868950548088E-7</c:v>
                </c:pt>
                <c:pt idx="5">
                  <c:v>2.8669601975112849E-7</c:v>
                </c:pt>
                <c:pt idx="6">
                  <c:v>7.1093837697336709E-7</c:v>
                </c:pt>
                <c:pt idx="7">
                  <c:v>1.7273450528283931E-6</c:v>
                </c:pt>
                <c:pt idx="8">
                  <c:v>4.1120945310467703E-6</c:v>
                </c:pt>
                <c:pt idx="9">
                  <c:v>9.5914424787169121E-6</c:v>
                </c:pt>
                <c:pt idx="10">
                  <c:v>2.1920053542526265E-5</c:v>
                </c:pt>
                <c:pt idx="11">
                  <c:v>4.9083569907019598E-5</c:v>
                </c:pt>
                <c:pt idx="12">
                  <c:v>1.0768805191223776E-4</c:v>
                </c:pt>
                <c:pt idx="13">
                  <c:v>2.3149187179002736E-4</c:v>
                </c:pt>
                <c:pt idx="14">
                  <c:v>4.8757431557989073E-4</c:v>
                </c:pt>
                <c:pt idx="15">
                  <c:v>1.0061963564514374E-3</c:v>
                </c:pt>
                <c:pt idx="16">
                  <c:v>2.0345178673908549E-3</c:v>
                </c:pt>
                <c:pt idx="17">
                  <c:v>4.0306688906352386E-3</c:v>
                </c:pt>
                <c:pt idx="18">
                  <c:v>7.8240134056575573E-3</c:v>
                </c:pt>
                <c:pt idx="19">
                  <c:v>1.4880546992678986E-2</c:v>
                </c:pt>
                <c:pt idx="20">
                  <c:v>2.7729692446998213E-2</c:v>
                </c:pt>
                <c:pt idx="21">
                  <c:v>5.0630015134634117E-2</c:v>
                </c:pt>
                <c:pt idx="22">
                  <c:v>9.0574909532642675E-2</c:v>
                </c:pt>
                <c:pt idx="23">
                  <c:v>0.15876128593740044</c:v>
                </c:pt>
                <c:pt idx="24">
                  <c:v>0.27265794320726638</c:v>
                </c:pt>
                <c:pt idx="25">
                  <c:v>0.4588054286938959</c:v>
                </c:pt>
                <c:pt idx="26">
                  <c:v>0.75644226940033044</c:v>
                </c:pt>
                <c:pt idx="27">
                  <c:v>1.2219681240129308</c:v>
                </c:pt>
                <c:pt idx="28">
                  <c:v>1.9341084071260766</c:v>
                </c:pt>
                <c:pt idx="29">
                  <c:v>2.9994290652915208</c:v>
                </c:pt>
                <c:pt idx="30">
                  <c:v>4.5575687201225268</c:v>
                </c:pt>
                <c:pt idx="31">
                  <c:v>6.7852320259499148</c:v>
                </c:pt>
                <c:pt idx="32">
                  <c:v>9.8976713273062575</c:v>
                </c:pt>
                <c:pt idx="33">
                  <c:v>14.146148088705608</c:v>
                </c:pt>
                <c:pt idx="34">
                  <c:v>19.809805869263368</c:v>
                </c:pt>
                <c:pt idx="35">
                  <c:v>27.180602938417543</c:v>
                </c:pt>
                <c:pt idx="36">
                  <c:v>36.540526473543615</c:v>
                </c:pt>
                <c:pt idx="37">
                  <c:v>48.131274487533247</c:v>
                </c:pt>
                <c:pt idx="38">
                  <c:v>62.117900727802706</c:v>
                </c:pt>
                <c:pt idx="39">
                  <c:v>78.549427901834562</c:v>
                </c:pt>
                <c:pt idx="40">
                  <c:v>97.32090292068915</c:v>
                </c:pt>
                <c:pt idx="41">
                  <c:v>118.14247917826354</c:v>
                </c:pt>
                <c:pt idx="42">
                  <c:v>140.52153267471323</c:v>
                </c:pt>
                <c:pt idx="43">
                  <c:v>163.76327812149609</c:v>
                </c:pt>
                <c:pt idx="44">
                  <c:v>186.9937175344871</c:v>
                </c:pt>
                <c:pt idx="45">
                  <c:v>209.20610579760361</c:v>
                </c:pt>
                <c:pt idx="46">
                  <c:v>229.32877047266115</c:v>
                </c:pt>
                <c:pt idx="47">
                  <c:v>246.30860074306261</c:v>
                </c:pt>
                <c:pt idx="48">
                  <c:v>259.20146914661711</c:v>
                </c:pt>
                <c:pt idx="49">
                  <c:v>267.25890691201505</c:v>
                </c:pt>
                <c:pt idx="50">
                  <c:v>270</c:v>
                </c:pt>
                <c:pt idx="51">
                  <c:v>267.25890691251107</c:v>
                </c:pt>
                <c:pt idx="52">
                  <c:v>259.20146914757936</c:v>
                </c:pt>
                <c:pt idx="53">
                  <c:v>246.30860074443413</c:v>
                </c:pt>
                <c:pt idx="54">
                  <c:v>229.32877047436378</c:v>
                </c:pt>
                <c:pt idx="55">
                  <c:v>209.20610579954516</c:v>
                </c:pt>
                <c:pt idx="56">
                  <c:v>186.99371753656962</c:v>
                </c:pt>
                <c:pt idx="57">
                  <c:v>163.76327812362385</c:v>
                </c:pt>
                <c:pt idx="58">
                  <c:v>140.52153267679978</c:v>
                </c:pt>
                <c:pt idx="59">
                  <c:v>118.1424791802371</c:v>
                </c:pt>
                <c:pt idx="60">
                  <c:v>97.320902922495549</c:v>
                </c:pt>
                <c:pt idx="61">
                  <c:v>78.549427903438314</c:v>
                </c:pt>
                <c:pt idx="62">
                  <c:v>62.117900729186289</c:v>
                </c:pt>
                <c:pt idx="63">
                  <c:v>48.131274488694629</c:v>
                </c:pt>
                <c:pt idx="64">
                  <c:v>36.540526474493149</c:v>
                </c:pt>
                <c:pt idx="65">
                  <c:v>27.180602939174296</c:v>
                </c:pt>
                <c:pt idx="66">
                  <c:v>19.809805869851672</c:v>
                </c:pt>
                <c:pt idx="67">
                  <c:v>14.146148089151977</c:v>
                </c:pt>
                <c:pt idx="68">
                  <c:v>9.8976713276369335</c:v>
                </c:pt>
                <c:pt idx="69">
                  <c:v>6.7852320261892043</c:v>
                </c:pt>
                <c:pt idx="70">
                  <c:v>4.5575687202917106</c:v>
                </c:pt>
                <c:pt idx="71">
                  <c:v>2.9994290654084335</c:v>
                </c:pt>
                <c:pt idx="72">
                  <c:v>1.9341084072050556</c:v>
                </c:pt>
                <c:pt idx="73">
                  <c:v>1.221968124065097</c:v>
                </c:pt>
                <c:pt idx="74">
                  <c:v>0.75644226943402826</c:v>
                </c:pt>
                <c:pt idx="75">
                  <c:v>0.45880542871518532</c:v>
                </c:pt>
                <c:pt idx="76">
                  <c:v>0.27265794322042486</c:v>
                </c:pt>
                <c:pt idx="77">
                  <c:v>0.15876128594535671</c:v>
                </c:pt>
                <c:pt idx="78">
                  <c:v>9.0574909537349951E-2</c:v>
                </c:pt>
                <c:pt idx="79">
                  <c:v>5.0630015137359291E-2</c:v>
                </c:pt>
                <c:pt idx="80">
                  <c:v>2.7729692448542245E-2</c:v>
                </c:pt>
                <c:pt idx="81">
                  <c:v>1.4880546993535209E-2</c:v>
                </c:pt>
                <c:pt idx="82">
                  <c:v>7.8240134061222863E-3</c:v>
                </c:pt>
                <c:pt idx="83">
                  <c:v>4.0306688908821192E-3</c:v>
                </c:pt>
                <c:pt idx="84">
                  <c:v>2.0345178675192431E-3</c:v>
                </c:pt>
                <c:pt idx="85">
                  <c:v>1.0061963565168067E-3</c:v>
                </c:pt>
                <c:pt idx="86">
                  <c:v>4.8757431561247187E-4</c:v>
                </c:pt>
                <c:pt idx="87">
                  <c:v>2.314918718059248E-4</c:v>
                </c:pt>
                <c:pt idx="88">
                  <c:v>1.0768805191983341E-4</c:v>
                </c:pt>
                <c:pt idx="89">
                  <c:v>4.9083569910572759E-5</c:v>
                </c:pt>
                <c:pt idx="90">
                  <c:v>2.1920053544153632E-5</c:v>
                </c:pt>
                <c:pt idx="91">
                  <c:v>9.5914424794467783E-6</c:v>
                </c:pt>
                <c:pt idx="92">
                  <c:v>4.1120945313673376E-6</c:v>
                </c:pt>
                <c:pt idx="93">
                  <c:v>1.7273450529662614E-6</c:v>
                </c:pt>
                <c:pt idx="94">
                  <c:v>7.1093837703142675E-7</c:v>
                </c:pt>
                <c:pt idx="95">
                  <c:v>2.8669601977507364E-7</c:v>
                </c:pt>
                <c:pt idx="96">
                  <c:v>1.1327868951515287E-7</c:v>
                </c:pt>
                <c:pt idx="97">
                  <c:v>4.3854242722584572E-8</c:v>
                </c:pt>
                <c:pt idx="98">
                  <c:v>1.6634580885273859E-8</c:v>
                </c:pt>
                <c:pt idx="99">
                  <c:v>6.1822840837996676E-9</c:v>
                </c:pt>
                <c:pt idx="100">
                  <c:v>2.2512457156432621E-9</c:v>
                </c:pt>
              </c:numCache>
            </c:numRef>
          </c:yVal>
          <c:smooth val="0"/>
          <c:extLst>
            <c:ext xmlns:c16="http://schemas.microsoft.com/office/drawing/2014/chart" uri="{C3380CC4-5D6E-409C-BE32-E72D297353CC}">
              <c16:uniqueId val="{00000001-C37B-4E9E-AA6C-E59A78E149D7}"/>
            </c:ext>
          </c:extLst>
        </c:ser>
        <c:dLbls>
          <c:showLegendKey val="0"/>
          <c:showVal val="0"/>
          <c:showCatName val="0"/>
          <c:showSerName val="0"/>
          <c:showPercent val="0"/>
          <c:showBubbleSize val="0"/>
        </c:dLbls>
        <c:axId val="229339552"/>
        <c:axId val="1"/>
      </c:scatterChart>
      <c:valAx>
        <c:axId val="229339552"/>
        <c:scaling>
          <c:orientation val="minMax"/>
          <c:max val="100"/>
          <c:min val="50"/>
        </c:scaling>
        <c:delete val="0"/>
        <c:axPos val="b"/>
        <c:majorGridlines>
          <c:spPr>
            <a:ln w="3175">
              <a:solidFill>
                <a:srgbClr val="C0C0C0"/>
              </a:solidFill>
              <a:prstDash val="solid"/>
            </a:ln>
          </c:spPr>
        </c:majorGridlines>
        <c:title>
          <c:tx>
            <c:rich>
              <a:bodyPr/>
              <a:lstStyle/>
              <a:p>
                <a:pPr>
                  <a:defRPr/>
                </a:pPr>
                <a:r>
                  <a:rPr lang="en-US"/>
                  <a:t>m/z [amu]</a:t>
                </a:r>
                <a:endParaRPr lang="ja-JP"/>
              </a:p>
            </c:rich>
          </c:tx>
          <c:overlay val="0"/>
        </c:title>
        <c:numFmt formatCode="General" sourceLinked="0"/>
        <c:majorTickMark val="out"/>
        <c:minorTickMark val="out"/>
        <c:tickLblPos val="nextTo"/>
        <c:spPr>
          <a:ln w="3175">
            <a:solidFill>
              <a:srgbClr val="000000"/>
            </a:solidFill>
            <a:prstDash val="solid"/>
          </a:ln>
        </c:spPr>
        <c:txPr>
          <a:bodyPr rot="0" vert="horz"/>
          <a:lstStyle/>
          <a:p>
            <a:pPr>
              <a:defRPr/>
            </a:pPr>
            <a:endParaRPr lang="ja-JP"/>
          </a:p>
        </c:txPr>
        <c:crossAx val="1"/>
        <c:crosses val="autoZero"/>
        <c:crossBetween val="midCat"/>
        <c:minorUnit val="1"/>
      </c:valAx>
      <c:valAx>
        <c:axId val="1"/>
        <c:scaling>
          <c:orientation val="minMax"/>
          <c:max val="10000"/>
          <c:min val="0"/>
        </c:scaling>
        <c:delete val="0"/>
        <c:axPos val="l"/>
        <c:numFmt formatCode="General" sourceLinked="1"/>
        <c:majorTickMark val="out"/>
        <c:minorTickMark val="out"/>
        <c:tickLblPos val="nextTo"/>
        <c:spPr>
          <a:ln w="3175">
            <a:solidFill>
              <a:srgbClr val="000000"/>
            </a:solidFill>
            <a:prstDash val="solid"/>
          </a:ln>
        </c:spPr>
        <c:txPr>
          <a:bodyPr rot="0" vert="horz"/>
          <a:lstStyle/>
          <a:p>
            <a:pPr>
              <a:defRPr/>
            </a:pPr>
            <a:endParaRPr lang="ja-JP"/>
          </a:p>
        </c:txPr>
        <c:crossAx val="229339552"/>
        <c:crosses val="autoZero"/>
        <c:crossBetween val="midCat"/>
      </c:valAx>
      <c:spPr>
        <a:noFill/>
        <a:ln w="25400">
          <a:solidFill>
            <a:srgbClr val="000000"/>
          </a:solidFill>
          <a:prstDash val="solid"/>
        </a:ln>
      </c:spPr>
    </c:plotArea>
    <c:plotVisOnly val="1"/>
    <c:dispBlanksAs val="gap"/>
    <c:showDLblsOverMax val="0"/>
  </c:chart>
  <c:spPr>
    <a:solidFill>
      <a:srgbClr val="FFFFFF"/>
    </a:solidFill>
    <a:ln w="9525">
      <a:noFill/>
    </a:ln>
  </c:spPr>
  <c:txPr>
    <a:bodyPr/>
    <a:lstStyle/>
    <a:p>
      <a:pPr>
        <a:defRPr sz="1100" b="0" i="0" u="none" strike="noStrike" baseline="0">
          <a:solidFill>
            <a:srgbClr val="000000"/>
          </a:solidFill>
          <a:latin typeface="Arial"/>
          <a:ea typeface="Arial"/>
          <a:cs typeface="Arial"/>
        </a:defRPr>
      </a:pPr>
      <a:endParaRPr lang="ja-JP"/>
    </a:p>
  </c:txPr>
  <c:externalData r:id="rId1">
    <c:autoUpdate val="0"/>
  </c:externalData>
</c:chartSpace>
</file>

<file path=ppt/charts/chart10.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5400000" vert="horz"/>
          <a:lstStyle/>
          <a:p>
            <a:pPr>
              <a:defRPr/>
            </a:pPr>
            <a:r>
              <a:rPr lang="en-US"/>
              <a:t>Intensty [counts]</a:t>
            </a:r>
            <a:endParaRPr lang="ja-JP"/>
          </a:p>
        </c:rich>
      </c:tx>
      <c:layout>
        <c:manualLayout>
          <c:xMode val="edge"/>
          <c:yMode val="edge"/>
          <c:x val="2.7253004983875707E-2"/>
          <c:y val="0.23708206686930089"/>
        </c:manualLayout>
      </c:layout>
      <c:overlay val="0"/>
    </c:title>
    <c:autoTitleDeleted val="0"/>
    <c:plotArea>
      <c:layout>
        <c:manualLayout>
          <c:layoutTarget val="inner"/>
          <c:xMode val="edge"/>
          <c:yMode val="edge"/>
          <c:x val="0.11219086111368719"/>
          <c:y val="5.829596412556054E-2"/>
          <c:w val="0.84629011769222307"/>
          <c:h val="0.75784753363228696"/>
        </c:manualLayout>
      </c:layout>
      <c:scatterChart>
        <c:scatterStyle val="lineMarker"/>
        <c:varyColors val="0"/>
        <c:ser>
          <c:idx val="0"/>
          <c:order val="0"/>
          <c:spPr>
            <a:ln w="12700">
              <a:solidFill>
                <a:srgbClr val="0000FF"/>
              </a:solidFill>
              <a:prstDash val="solid"/>
            </a:ln>
            <a:effectLst/>
          </c:spPr>
          <c:marker>
            <c:symbol val="none"/>
          </c:marker>
          <c:xVal>
            <c:numRef>
              <c:f>spc!$A$1:$A$32000</c:f>
              <c:numCache>
                <c:formatCode>General</c:formatCode>
                <c:ptCount val="32000"/>
                <c:pt idx="0">
                  <c:v>2.9241039999999998</c:v>
                </c:pt>
                <c:pt idx="1">
                  <c:v>2.9276300000000002</c:v>
                </c:pt>
                <c:pt idx="2">
                  <c:v>2.9311579999999999</c:v>
                </c:pt>
                <c:pt idx="3">
                  <c:v>2.9346869999999998</c:v>
                </c:pt>
                <c:pt idx="4">
                  <c:v>2.9382190000000001</c:v>
                </c:pt>
                <c:pt idx="5">
                  <c:v>2.9417529999999998</c:v>
                </c:pt>
                <c:pt idx="6">
                  <c:v>2.94529</c:v>
                </c:pt>
                <c:pt idx="7">
                  <c:v>2.9488279999999998</c:v>
                </c:pt>
                <c:pt idx="8">
                  <c:v>2.9523679999999999</c:v>
                </c:pt>
                <c:pt idx="9">
                  <c:v>2.955911</c:v>
                </c:pt>
                <c:pt idx="10">
                  <c:v>2.9594559999999999</c:v>
                </c:pt>
                <c:pt idx="11">
                  <c:v>2.9630019999999999</c:v>
                </c:pt>
                <c:pt idx="12">
                  <c:v>2.9665520000000001</c:v>
                </c:pt>
                <c:pt idx="13">
                  <c:v>2.9701029999999999</c:v>
                </c:pt>
                <c:pt idx="14">
                  <c:v>2.9736560000000001</c:v>
                </c:pt>
                <c:pt idx="15">
                  <c:v>2.9772110000000001</c:v>
                </c:pt>
                <c:pt idx="16">
                  <c:v>2.9807679999999999</c:v>
                </c:pt>
                <c:pt idx="17">
                  <c:v>2.9843280000000001</c:v>
                </c:pt>
                <c:pt idx="18">
                  <c:v>2.9878900000000002</c:v>
                </c:pt>
                <c:pt idx="19">
                  <c:v>2.9914540000000001</c:v>
                </c:pt>
                <c:pt idx="20">
                  <c:v>2.9950190000000001</c:v>
                </c:pt>
                <c:pt idx="21">
                  <c:v>2.9985879999999998</c:v>
                </c:pt>
                <c:pt idx="22">
                  <c:v>3.0021580000000001</c:v>
                </c:pt>
                <c:pt idx="23">
                  <c:v>3.0057299999999998</c:v>
                </c:pt>
                <c:pt idx="24">
                  <c:v>3.0093049999999999</c:v>
                </c:pt>
                <c:pt idx="25">
                  <c:v>3.0128810000000001</c:v>
                </c:pt>
                <c:pt idx="26">
                  <c:v>3.0164599999999999</c:v>
                </c:pt>
                <c:pt idx="27">
                  <c:v>3.020041</c:v>
                </c:pt>
                <c:pt idx="28">
                  <c:v>3.0236230000000002</c:v>
                </c:pt>
                <c:pt idx="29">
                  <c:v>3.027209</c:v>
                </c:pt>
                <c:pt idx="30">
                  <c:v>3.030796</c:v>
                </c:pt>
                <c:pt idx="31">
                  <c:v>3.0343849999999999</c:v>
                </c:pt>
                <c:pt idx="32">
                  <c:v>3.0379770000000001</c:v>
                </c:pt>
                <c:pt idx="33">
                  <c:v>3.0415700000000001</c:v>
                </c:pt>
                <c:pt idx="34">
                  <c:v>3.045166</c:v>
                </c:pt>
                <c:pt idx="35">
                  <c:v>3.0487639999999998</c:v>
                </c:pt>
                <c:pt idx="36">
                  <c:v>3.0523630000000002</c:v>
                </c:pt>
                <c:pt idx="37">
                  <c:v>3.055965</c:v>
                </c:pt>
                <c:pt idx="38">
                  <c:v>3.0595699999999999</c:v>
                </c:pt>
                <c:pt idx="39">
                  <c:v>3.0631759999999999</c:v>
                </c:pt>
                <c:pt idx="40">
                  <c:v>3.0667840000000002</c:v>
                </c:pt>
                <c:pt idx="41">
                  <c:v>3.070395</c:v>
                </c:pt>
                <c:pt idx="42">
                  <c:v>3.0740080000000001</c:v>
                </c:pt>
                <c:pt idx="43">
                  <c:v>3.0776219999999999</c:v>
                </c:pt>
                <c:pt idx="44">
                  <c:v>3.0812390000000001</c:v>
                </c:pt>
                <c:pt idx="45">
                  <c:v>3.0848580000000001</c:v>
                </c:pt>
                <c:pt idx="46">
                  <c:v>3.0884800000000001</c:v>
                </c:pt>
                <c:pt idx="47">
                  <c:v>3.0921029999999998</c:v>
                </c:pt>
                <c:pt idx="48">
                  <c:v>3.0957279999999998</c:v>
                </c:pt>
                <c:pt idx="49">
                  <c:v>3.0993560000000002</c:v>
                </c:pt>
                <c:pt idx="50">
                  <c:v>3.102986</c:v>
                </c:pt>
                <c:pt idx="51">
                  <c:v>3.106617</c:v>
                </c:pt>
                <c:pt idx="52">
                  <c:v>3.1102509999999999</c:v>
                </c:pt>
                <c:pt idx="53">
                  <c:v>3.1138870000000001</c:v>
                </c:pt>
                <c:pt idx="54">
                  <c:v>3.1175250000000001</c:v>
                </c:pt>
                <c:pt idx="55">
                  <c:v>3.1211660000000001</c:v>
                </c:pt>
                <c:pt idx="56">
                  <c:v>3.1248079999999998</c:v>
                </c:pt>
                <c:pt idx="57">
                  <c:v>3.1284529999999999</c:v>
                </c:pt>
                <c:pt idx="58">
                  <c:v>3.1320990000000002</c:v>
                </c:pt>
                <c:pt idx="59">
                  <c:v>3.135748</c:v>
                </c:pt>
                <c:pt idx="60">
                  <c:v>3.1393990000000001</c:v>
                </c:pt>
                <c:pt idx="61">
                  <c:v>3.143052</c:v>
                </c:pt>
                <c:pt idx="62">
                  <c:v>3.1467070000000001</c:v>
                </c:pt>
                <c:pt idx="63">
                  <c:v>3.1503640000000002</c:v>
                </c:pt>
                <c:pt idx="64">
                  <c:v>3.1540240000000002</c:v>
                </c:pt>
                <c:pt idx="65">
                  <c:v>3.1576849999999999</c:v>
                </c:pt>
                <c:pt idx="66">
                  <c:v>3.161349</c:v>
                </c:pt>
                <c:pt idx="67">
                  <c:v>3.1650149999999999</c:v>
                </c:pt>
                <c:pt idx="68">
                  <c:v>3.1686830000000001</c:v>
                </c:pt>
                <c:pt idx="69">
                  <c:v>3.1723530000000002</c:v>
                </c:pt>
                <c:pt idx="70">
                  <c:v>3.1760250000000001</c:v>
                </c:pt>
                <c:pt idx="71">
                  <c:v>3.1796989999999998</c:v>
                </c:pt>
                <c:pt idx="72">
                  <c:v>3.183376</c:v>
                </c:pt>
                <c:pt idx="73">
                  <c:v>3.1870539999999998</c:v>
                </c:pt>
                <c:pt idx="74">
                  <c:v>3.1907350000000001</c:v>
                </c:pt>
                <c:pt idx="75">
                  <c:v>3.1944170000000001</c:v>
                </c:pt>
                <c:pt idx="76">
                  <c:v>3.198102</c:v>
                </c:pt>
                <c:pt idx="77">
                  <c:v>3.2017890000000002</c:v>
                </c:pt>
                <c:pt idx="78">
                  <c:v>3.2054779999999998</c:v>
                </c:pt>
                <c:pt idx="79">
                  <c:v>3.2091699999999999</c:v>
                </c:pt>
                <c:pt idx="80">
                  <c:v>3.212863</c:v>
                </c:pt>
                <c:pt idx="81">
                  <c:v>3.2165590000000002</c:v>
                </c:pt>
                <c:pt idx="82">
                  <c:v>3.220256</c:v>
                </c:pt>
                <c:pt idx="83">
                  <c:v>3.2239559999999998</c:v>
                </c:pt>
                <c:pt idx="84">
                  <c:v>3.2276579999999999</c:v>
                </c:pt>
                <c:pt idx="85">
                  <c:v>3.2313619999999998</c:v>
                </c:pt>
                <c:pt idx="86">
                  <c:v>3.2350680000000001</c:v>
                </c:pt>
                <c:pt idx="87">
                  <c:v>3.2387760000000001</c:v>
                </c:pt>
                <c:pt idx="88">
                  <c:v>3.2424870000000001</c:v>
                </c:pt>
                <c:pt idx="89">
                  <c:v>3.2461989999999998</c:v>
                </c:pt>
                <c:pt idx="90">
                  <c:v>3.249914</c:v>
                </c:pt>
                <c:pt idx="91">
                  <c:v>3.2536309999999999</c:v>
                </c:pt>
                <c:pt idx="92">
                  <c:v>3.257349</c:v>
                </c:pt>
                <c:pt idx="93">
                  <c:v>3.2610700000000001</c:v>
                </c:pt>
                <c:pt idx="94">
                  <c:v>3.2647940000000002</c:v>
                </c:pt>
                <c:pt idx="95">
                  <c:v>3.268519</c:v>
                </c:pt>
                <c:pt idx="96">
                  <c:v>3.272246</c:v>
                </c:pt>
                <c:pt idx="97">
                  <c:v>3.275976</c:v>
                </c:pt>
                <c:pt idx="98">
                  <c:v>3.2797070000000001</c:v>
                </c:pt>
                <c:pt idx="99">
                  <c:v>3.2834409999999998</c:v>
                </c:pt>
                <c:pt idx="100">
                  <c:v>3.2871769999999998</c:v>
                </c:pt>
                <c:pt idx="101">
                  <c:v>3.290915</c:v>
                </c:pt>
                <c:pt idx="102">
                  <c:v>3.2946550000000001</c:v>
                </c:pt>
                <c:pt idx="103">
                  <c:v>3.298397</c:v>
                </c:pt>
                <c:pt idx="104">
                  <c:v>3.3021419999999999</c:v>
                </c:pt>
                <c:pt idx="105">
                  <c:v>3.3058879999999999</c:v>
                </c:pt>
                <c:pt idx="106">
                  <c:v>3.3096369999999999</c:v>
                </c:pt>
                <c:pt idx="107">
                  <c:v>3.3133880000000002</c:v>
                </c:pt>
                <c:pt idx="108">
                  <c:v>3.3171409999999999</c:v>
                </c:pt>
                <c:pt idx="109">
                  <c:v>3.3208950000000002</c:v>
                </c:pt>
                <c:pt idx="110">
                  <c:v>3.3246530000000001</c:v>
                </c:pt>
                <c:pt idx="111">
                  <c:v>3.3284120000000001</c:v>
                </c:pt>
                <c:pt idx="112">
                  <c:v>3.3321730000000001</c:v>
                </c:pt>
                <c:pt idx="113">
                  <c:v>3.3359369999999999</c:v>
                </c:pt>
                <c:pt idx="114">
                  <c:v>3.3397019999999999</c:v>
                </c:pt>
                <c:pt idx="115">
                  <c:v>3.3434699999999999</c:v>
                </c:pt>
                <c:pt idx="116">
                  <c:v>3.3472400000000002</c:v>
                </c:pt>
                <c:pt idx="117">
                  <c:v>3.3510119999999999</c:v>
                </c:pt>
                <c:pt idx="118">
                  <c:v>3.3547859999999998</c:v>
                </c:pt>
                <c:pt idx="119">
                  <c:v>3.358562</c:v>
                </c:pt>
                <c:pt idx="120">
                  <c:v>3.3623400000000001</c:v>
                </c:pt>
                <c:pt idx="121">
                  <c:v>3.3661210000000001</c:v>
                </c:pt>
                <c:pt idx="122">
                  <c:v>3.369904</c:v>
                </c:pt>
                <c:pt idx="123">
                  <c:v>3.373688</c:v>
                </c:pt>
                <c:pt idx="124">
                  <c:v>3.377475</c:v>
                </c:pt>
                <c:pt idx="125">
                  <c:v>3.3812639999999998</c:v>
                </c:pt>
                <c:pt idx="126">
                  <c:v>3.3850549999999999</c:v>
                </c:pt>
                <c:pt idx="127">
                  <c:v>3.388849</c:v>
                </c:pt>
                <c:pt idx="128">
                  <c:v>3.3926440000000002</c:v>
                </c:pt>
                <c:pt idx="129">
                  <c:v>3.3964409999999998</c:v>
                </c:pt>
                <c:pt idx="130">
                  <c:v>3.4002409999999998</c:v>
                </c:pt>
                <c:pt idx="131">
                  <c:v>3.4040430000000002</c:v>
                </c:pt>
                <c:pt idx="132">
                  <c:v>3.4078460000000002</c:v>
                </c:pt>
                <c:pt idx="133">
                  <c:v>3.4116520000000001</c:v>
                </c:pt>
                <c:pt idx="134">
                  <c:v>3.4154610000000001</c:v>
                </c:pt>
                <c:pt idx="135">
                  <c:v>3.4192710000000002</c:v>
                </c:pt>
                <c:pt idx="136">
                  <c:v>3.4230830000000001</c:v>
                </c:pt>
                <c:pt idx="137">
                  <c:v>3.426898</c:v>
                </c:pt>
                <c:pt idx="138">
                  <c:v>3.430714</c:v>
                </c:pt>
                <c:pt idx="139">
                  <c:v>3.4345330000000001</c:v>
                </c:pt>
                <c:pt idx="140">
                  <c:v>3.4383539999999999</c:v>
                </c:pt>
                <c:pt idx="141">
                  <c:v>3.442177</c:v>
                </c:pt>
                <c:pt idx="142">
                  <c:v>3.446002</c:v>
                </c:pt>
                <c:pt idx="143">
                  <c:v>3.4498289999999998</c:v>
                </c:pt>
                <c:pt idx="144">
                  <c:v>3.4536579999999999</c:v>
                </c:pt>
                <c:pt idx="145">
                  <c:v>3.45749</c:v>
                </c:pt>
                <c:pt idx="146">
                  <c:v>3.4613230000000001</c:v>
                </c:pt>
                <c:pt idx="147">
                  <c:v>3.4651589999999999</c:v>
                </c:pt>
                <c:pt idx="148">
                  <c:v>3.4689969999999999</c:v>
                </c:pt>
                <c:pt idx="149">
                  <c:v>3.4728370000000002</c:v>
                </c:pt>
                <c:pt idx="150">
                  <c:v>3.4766789999999999</c:v>
                </c:pt>
                <c:pt idx="151">
                  <c:v>3.4805229999999998</c:v>
                </c:pt>
                <c:pt idx="152">
                  <c:v>3.484369</c:v>
                </c:pt>
                <c:pt idx="153">
                  <c:v>3.4882179999999998</c:v>
                </c:pt>
                <c:pt idx="154">
                  <c:v>3.4920680000000002</c:v>
                </c:pt>
                <c:pt idx="155">
                  <c:v>3.4959210000000001</c:v>
                </c:pt>
                <c:pt idx="156">
                  <c:v>3.4997760000000002</c:v>
                </c:pt>
                <c:pt idx="157">
                  <c:v>3.5036330000000002</c:v>
                </c:pt>
                <c:pt idx="158">
                  <c:v>3.5074920000000001</c:v>
                </c:pt>
                <c:pt idx="159">
                  <c:v>3.5113530000000002</c:v>
                </c:pt>
                <c:pt idx="160">
                  <c:v>3.5152160000000001</c:v>
                </c:pt>
                <c:pt idx="161">
                  <c:v>3.519082</c:v>
                </c:pt>
                <c:pt idx="162">
                  <c:v>3.5229490000000001</c:v>
                </c:pt>
                <c:pt idx="163">
                  <c:v>3.5268190000000001</c:v>
                </c:pt>
                <c:pt idx="164">
                  <c:v>3.530691</c:v>
                </c:pt>
                <c:pt idx="165">
                  <c:v>3.5345650000000002</c:v>
                </c:pt>
                <c:pt idx="166">
                  <c:v>3.5384410000000002</c:v>
                </c:pt>
                <c:pt idx="167">
                  <c:v>3.542319</c:v>
                </c:pt>
                <c:pt idx="168">
                  <c:v>3.5461999999999998</c:v>
                </c:pt>
                <c:pt idx="169">
                  <c:v>3.5500820000000002</c:v>
                </c:pt>
                <c:pt idx="170">
                  <c:v>3.5539670000000001</c:v>
                </c:pt>
                <c:pt idx="171">
                  <c:v>3.5578530000000002</c:v>
                </c:pt>
                <c:pt idx="172">
                  <c:v>3.5617420000000002</c:v>
                </c:pt>
                <c:pt idx="173">
                  <c:v>3.5656330000000001</c:v>
                </c:pt>
                <c:pt idx="174">
                  <c:v>3.5695260000000002</c:v>
                </c:pt>
                <c:pt idx="175">
                  <c:v>3.5734210000000002</c:v>
                </c:pt>
                <c:pt idx="176">
                  <c:v>3.577318</c:v>
                </c:pt>
                <c:pt idx="177">
                  <c:v>3.5812179999999998</c:v>
                </c:pt>
                <c:pt idx="178">
                  <c:v>3.5851190000000002</c:v>
                </c:pt>
                <c:pt idx="179">
                  <c:v>3.5890230000000001</c:v>
                </c:pt>
                <c:pt idx="180">
                  <c:v>3.5929289999999998</c:v>
                </c:pt>
                <c:pt idx="181">
                  <c:v>3.5968369999999998</c:v>
                </c:pt>
                <c:pt idx="182">
                  <c:v>3.6007470000000001</c:v>
                </c:pt>
                <c:pt idx="183">
                  <c:v>3.6046589999999998</c:v>
                </c:pt>
                <c:pt idx="184">
                  <c:v>3.6085729999999998</c:v>
                </c:pt>
                <c:pt idx="185">
                  <c:v>3.6124900000000002</c:v>
                </c:pt>
                <c:pt idx="186">
                  <c:v>3.6164079999999998</c:v>
                </c:pt>
                <c:pt idx="187">
                  <c:v>3.6203289999999999</c:v>
                </c:pt>
                <c:pt idx="188">
                  <c:v>3.6242519999999998</c:v>
                </c:pt>
                <c:pt idx="189">
                  <c:v>3.628177</c:v>
                </c:pt>
                <c:pt idx="190">
                  <c:v>3.632104</c:v>
                </c:pt>
                <c:pt idx="191">
                  <c:v>3.6360329999999998</c:v>
                </c:pt>
                <c:pt idx="192">
                  <c:v>3.639964</c:v>
                </c:pt>
                <c:pt idx="193">
                  <c:v>3.6438980000000001</c:v>
                </c:pt>
                <c:pt idx="194">
                  <c:v>3.6478329999999999</c:v>
                </c:pt>
                <c:pt idx="195">
                  <c:v>3.6517710000000001</c:v>
                </c:pt>
                <c:pt idx="196">
                  <c:v>3.65571</c:v>
                </c:pt>
                <c:pt idx="197">
                  <c:v>3.6596519999999999</c:v>
                </c:pt>
                <c:pt idx="198">
                  <c:v>3.6635960000000001</c:v>
                </c:pt>
                <c:pt idx="199">
                  <c:v>3.6675430000000002</c:v>
                </c:pt>
                <c:pt idx="200">
                  <c:v>3.6714910000000001</c:v>
                </c:pt>
                <c:pt idx="201">
                  <c:v>3.6754410000000002</c:v>
                </c:pt>
                <c:pt idx="202">
                  <c:v>3.6793939999999998</c:v>
                </c:pt>
                <c:pt idx="203">
                  <c:v>3.6833480000000001</c:v>
                </c:pt>
                <c:pt idx="204">
                  <c:v>3.6873049999999998</c:v>
                </c:pt>
                <c:pt idx="205">
                  <c:v>3.6912639999999999</c:v>
                </c:pt>
                <c:pt idx="206">
                  <c:v>3.6952250000000002</c:v>
                </c:pt>
                <c:pt idx="207">
                  <c:v>3.6991879999999999</c:v>
                </c:pt>
                <c:pt idx="208">
                  <c:v>3.7031540000000001</c:v>
                </c:pt>
                <c:pt idx="209">
                  <c:v>3.7071209999999999</c:v>
                </c:pt>
                <c:pt idx="210">
                  <c:v>3.7110910000000001</c:v>
                </c:pt>
                <c:pt idx="211">
                  <c:v>3.7150620000000001</c:v>
                </c:pt>
                <c:pt idx="212">
                  <c:v>3.719036</c:v>
                </c:pt>
                <c:pt idx="213">
                  <c:v>3.7230120000000002</c:v>
                </c:pt>
                <c:pt idx="214">
                  <c:v>3.7269899999999998</c:v>
                </c:pt>
                <c:pt idx="215">
                  <c:v>3.7309700000000001</c:v>
                </c:pt>
                <c:pt idx="216">
                  <c:v>3.7349519999999998</c:v>
                </c:pt>
                <c:pt idx="217">
                  <c:v>3.738937</c:v>
                </c:pt>
                <c:pt idx="218">
                  <c:v>3.7429230000000002</c:v>
                </c:pt>
                <c:pt idx="219">
                  <c:v>3.746912</c:v>
                </c:pt>
                <c:pt idx="220">
                  <c:v>3.7509030000000001</c:v>
                </c:pt>
                <c:pt idx="221">
                  <c:v>3.7548949999999999</c:v>
                </c:pt>
                <c:pt idx="222">
                  <c:v>3.7588910000000002</c:v>
                </c:pt>
                <c:pt idx="223">
                  <c:v>3.7628879999999998</c:v>
                </c:pt>
                <c:pt idx="224">
                  <c:v>3.7668870000000001</c:v>
                </c:pt>
                <c:pt idx="225">
                  <c:v>3.7708879999999998</c:v>
                </c:pt>
                <c:pt idx="226">
                  <c:v>3.7748919999999999</c:v>
                </c:pt>
                <c:pt idx="227">
                  <c:v>3.7788979999999999</c:v>
                </c:pt>
                <c:pt idx="228">
                  <c:v>3.782905</c:v>
                </c:pt>
                <c:pt idx="229">
                  <c:v>3.786915</c:v>
                </c:pt>
                <c:pt idx="230">
                  <c:v>3.7909269999999999</c:v>
                </c:pt>
                <c:pt idx="231">
                  <c:v>3.7949410000000001</c:v>
                </c:pt>
                <c:pt idx="232">
                  <c:v>3.7989579999999998</c:v>
                </c:pt>
                <c:pt idx="233">
                  <c:v>3.8029760000000001</c:v>
                </c:pt>
                <c:pt idx="234">
                  <c:v>3.8069959999999998</c:v>
                </c:pt>
                <c:pt idx="235">
                  <c:v>3.8110189999999999</c:v>
                </c:pt>
                <c:pt idx="236">
                  <c:v>3.8150439999999999</c:v>
                </c:pt>
                <c:pt idx="237">
                  <c:v>3.8190710000000001</c:v>
                </c:pt>
                <c:pt idx="238">
                  <c:v>3.8231000000000002</c:v>
                </c:pt>
                <c:pt idx="239">
                  <c:v>3.8271310000000001</c:v>
                </c:pt>
                <c:pt idx="240">
                  <c:v>3.8311639999999998</c:v>
                </c:pt>
                <c:pt idx="241">
                  <c:v>3.8351989999999998</c:v>
                </c:pt>
                <c:pt idx="242">
                  <c:v>3.8392369999999998</c:v>
                </c:pt>
                <c:pt idx="243">
                  <c:v>3.8432770000000001</c:v>
                </c:pt>
                <c:pt idx="244">
                  <c:v>3.847318</c:v>
                </c:pt>
                <c:pt idx="245">
                  <c:v>3.851362</c:v>
                </c:pt>
                <c:pt idx="246">
                  <c:v>3.8554080000000002</c:v>
                </c:pt>
                <c:pt idx="247">
                  <c:v>3.8594560000000002</c:v>
                </c:pt>
                <c:pt idx="248">
                  <c:v>3.8635069999999998</c:v>
                </c:pt>
                <c:pt idx="249">
                  <c:v>3.867559</c:v>
                </c:pt>
                <c:pt idx="250">
                  <c:v>3.871613</c:v>
                </c:pt>
                <c:pt idx="251">
                  <c:v>3.8756699999999999</c:v>
                </c:pt>
                <c:pt idx="252">
                  <c:v>3.8797290000000002</c:v>
                </c:pt>
                <c:pt idx="253">
                  <c:v>3.8837899999999999</c:v>
                </c:pt>
                <c:pt idx="254">
                  <c:v>3.8878520000000001</c:v>
                </c:pt>
                <c:pt idx="255">
                  <c:v>3.891918</c:v>
                </c:pt>
                <c:pt idx="256">
                  <c:v>3.895985</c:v>
                </c:pt>
                <c:pt idx="257">
                  <c:v>3.9000539999999999</c:v>
                </c:pt>
                <c:pt idx="258">
                  <c:v>3.9041260000000002</c:v>
                </c:pt>
                <c:pt idx="259">
                  <c:v>3.9081990000000002</c:v>
                </c:pt>
                <c:pt idx="260">
                  <c:v>3.9122750000000002</c:v>
                </c:pt>
                <c:pt idx="261">
                  <c:v>3.916353</c:v>
                </c:pt>
                <c:pt idx="262">
                  <c:v>3.9204330000000001</c:v>
                </c:pt>
                <c:pt idx="263">
                  <c:v>3.924515</c:v>
                </c:pt>
                <c:pt idx="264">
                  <c:v>3.9285990000000002</c:v>
                </c:pt>
                <c:pt idx="265">
                  <c:v>3.9326859999999999</c:v>
                </c:pt>
                <c:pt idx="266">
                  <c:v>3.9367740000000002</c:v>
                </c:pt>
                <c:pt idx="267">
                  <c:v>3.9408650000000001</c:v>
                </c:pt>
                <c:pt idx="268">
                  <c:v>3.944957</c:v>
                </c:pt>
                <c:pt idx="269">
                  <c:v>3.949052</c:v>
                </c:pt>
                <c:pt idx="270">
                  <c:v>3.9531489999999998</c:v>
                </c:pt>
                <c:pt idx="271">
                  <c:v>3.9572479999999999</c:v>
                </c:pt>
                <c:pt idx="272">
                  <c:v>3.9613489999999998</c:v>
                </c:pt>
                <c:pt idx="273">
                  <c:v>3.9654530000000001</c:v>
                </c:pt>
                <c:pt idx="274">
                  <c:v>3.9695580000000001</c:v>
                </c:pt>
                <c:pt idx="275">
                  <c:v>3.9736660000000001</c:v>
                </c:pt>
                <c:pt idx="276">
                  <c:v>3.977776</c:v>
                </c:pt>
                <c:pt idx="277">
                  <c:v>3.981887</c:v>
                </c:pt>
                <c:pt idx="278">
                  <c:v>3.9860009999999999</c:v>
                </c:pt>
                <c:pt idx="279">
                  <c:v>3.9901179999999998</c:v>
                </c:pt>
                <c:pt idx="280">
                  <c:v>3.9942359999999999</c:v>
                </c:pt>
                <c:pt idx="281">
                  <c:v>3.9983559999999998</c:v>
                </c:pt>
                <c:pt idx="282">
                  <c:v>4.0024790000000001</c:v>
                </c:pt>
                <c:pt idx="283">
                  <c:v>4.0066030000000001</c:v>
                </c:pt>
                <c:pt idx="284">
                  <c:v>4.0107299999999997</c:v>
                </c:pt>
                <c:pt idx="285">
                  <c:v>4.0148590000000004</c:v>
                </c:pt>
                <c:pt idx="286">
                  <c:v>4.0189899999999996</c:v>
                </c:pt>
                <c:pt idx="287">
                  <c:v>4.023123</c:v>
                </c:pt>
                <c:pt idx="288">
                  <c:v>4.0272579999999998</c:v>
                </c:pt>
                <c:pt idx="289">
                  <c:v>4.0313949999999998</c:v>
                </c:pt>
                <c:pt idx="290">
                  <c:v>4.0355340000000002</c:v>
                </c:pt>
                <c:pt idx="291">
                  <c:v>4.039676</c:v>
                </c:pt>
                <c:pt idx="292">
                  <c:v>4.0438200000000002</c:v>
                </c:pt>
                <c:pt idx="293">
                  <c:v>4.0479659999999997</c:v>
                </c:pt>
                <c:pt idx="294">
                  <c:v>4.0521140000000004</c:v>
                </c:pt>
                <c:pt idx="295">
                  <c:v>4.0562639999999996</c:v>
                </c:pt>
                <c:pt idx="296">
                  <c:v>4.060416</c:v>
                </c:pt>
                <c:pt idx="297">
                  <c:v>4.0645699999999998</c:v>
                </c:pt>
                <c:pt idx="298">
                  <c:v>4.068727</c:v>
                </c:pt>
                <c:pt idx="299">
                  <c:v>4.0728859999999996</c:v>
                </c:pt>
                <c:pt idx="300">
                  <c:v>4.0770460000000002</c:v>
                </c:pt>
                <c:pt idx="301">
                  <c:v>4.0812090000000003</c:v>
                </c:pt>
                <c:pt idx="302">
                  <c:v>4.0853739999999998</c:v>
                </c:pt>
                <c:pt idx="303">
                  <c:v>4.0895409999999996</c:v>
                </c:pt>
                <c:pt idx="304">
                  <c:v>4.0937099999999997</c:v>
                </c:pt>
                <c:pt idx="305">
                  <c:v>4.0978810000000001</c:v>
                </c:pt>
                <c:pt idx="306">
                  <c:v>4.102055</c:v>
                </c:pt>
                <c:pt idx="307">
                  <c:v>4.10623</c:v>
                </c:pt>
                <c:pt idx="308">
                  <c:v>4.1104079999999996</c:v>
                </c:pt>
                <c:pt idx="309">
                  <c:v>4.1145880000000004</c:v>
                </c:pt>
                <c:pt idx="310">
                  <c:v>4.1187699999999996</c:v>
                </c:pt>
                <c:pt idx="311">
                  <c:v>4.122954</c:v>
                </c:pt>
                <c:pt idx="312">
                  <c:v>4.1271399999999998</c:v>
                </c:pt>
                <c:pt idx="313">
                  <c:v>4.1313279999999999</c:v>
                </c:pt>
                <c:pt idx="314">
                  <c:v>4.1355190000000004</c:v>
                </c:pt>
                <c:pt idx="315">
                  <c:v>4.1397110000000001</c:v>
                </c:pt>
                <c:pt idx="316">
                  <c:v>4.1439060000000003</c:v>
                </c:pt>
                <c:pt idx="317">
                  <c:v>4.1481029999999999</c:v>
                </c:pt>
                <c:pt idx="318">
                  <c:v>4.1523019999999997</c:v>
                </c:pt>
                <c:pt idx="319">
                  <c:v>4.1565029999999998</c:v>
                </c:pt>
                <c:pt idx="320">
                  <c:v>4.1607060000000002</c:v>
                </c:pt>
                <c:pt idx="321">
                  <c:v>4.164911</c:v>
                </c:pt>
                <c:pt idx="322">
                  <c:v>4.1691180000000001</c:v>
                </c:pt>
                <c:pt idx="323">
                  <c:v>4.1733279999999997</c:v>
                </c:pt>
                <c:pt idx="324">
                  <c:v>4.1775399999999996</c:v>
                </c:pt>
                <c:pt idx="325">
                  <c:v>4.1817539999999997</c:v>
                </c:pt>
                <c:pt idx="326">
                  <c:v>4.1859690000000001</c:v>
                </c:pt>
                <c:pt idx="327">
                  <c:v>4.1901869999999999</c:v>
                </c:pt>
                <c:pt idx="328">
                  <c:v>4.1944080000000001</c:v>
                </c:pt>
                <c:pt idx="329">
                  <c:v>4.1986299999999996</c:v>
                </c:pt>
                <c:pt idx="330">
                  <c:v>4.2028549999999996</c:v>
                </c:pt>
                <c:pt idx="331">
                  <c:v>4.2070809999999996</c:v>
                </c:pt>
                <c:pt idx="332">
                  <c:v>4.2113100000000001</c:v>
                </c:pt>
                <c:pt idx="333">
                  <c:v>4.2155399999999998</c:v>
                </c:pt>
                <c:pt idx="334">
                  <c:v>4.219773</c:v>
                </c:pt>
                <c:pt idx="335">
                  <c:v>4.2240089999999997</c:v>
                </c:pt>
                <c:pt idx="336">
                  <c:v>4.2282460000000004</c:v>
                </c:pt>
                <c:pt idx="337">
                  <c:v>4.2324849999999996</c:v>
                </c:pt>
                <c:pt idx="338">
                  <c:v>4.236726</c:v>
                </c:pt>
                <c:pt idx="339">
                  <c:v>4.2409699999999999</c:v>
                </c:pt>
                <c:pt idx="340">
                  <c:v>4.245215</c:v>
                </c:pt>
                <c:pt idx="341">
                  <c:v>4.2494630000000004</c:v>
                </c:pt>
                <c:pt idx="342">
                  <c:v>4.2537130000000003</c:v>
                </c:pt>
                <c:pt idx="343">
                  <c:v>4.2579650000000004</c:v>
                </c:pt>
                <c:pt idx="344">
                  <c:v>4.262219</c:v>
                </c:pt>
                <c:pt idx="345">
                  <c:v>4.2664759999999999</c:v>
                </c:pt>
                <c:pt idx="346">
                  <c:v>4.270734</c:v>
                </c:pt>
                <c:pt idx="347">
                  <c:v>4.2749940000000004</c:v>
                </c:pt>
                <c:pt idx="348">
                  <c:v>4.2792570000000003</c:v>
                </c:pt>
                <c:pt idx="349">
                  <c:v>4.2835219999999996</c:v>
                </c:pt>
                <c:pt idx="350">
                  <c:v>4.2877890000000001</c:v>
                </c:pt>
                <c:pt idx="351">
                  <c:v>4.2920579999999999</c:v>
                </c:pt>
                <c:pt idx="352">
                  <c:v>4.2963290000000001</c:v>
                </c:pt>
                <c:pt idx="353">
                  <c:v>4.3006019999999996</c:v>
                </c:pt>
                <c:pt idx="354">
                  <c:v>4.3048780000000004</c:v>
                </c:pt>
                <c:pt idx="355">
                  <c:v>4.3091549999999996</c:v>
                </c:pt>
                <c:pt idx="356">
                  <c:v>4.3134350000000001</c:v>
                </c:pt>
                <c:pt idx="357">
                  <c:v>4.317717</c:v>
                </c:pt>
                <c:pt idx="358">
                  <c:v>4.3220010000000002</c:v>
                </c:pt>
                <c:pt idx="359">
                  <c:v>4.3262869999999998</c:v>
                </c:pt>
                <c:pt idx="360">
                  <c:v>4.3305749999999996</c:v>
                </c:pt>
                <c:pt idx="361">
                  <c:v>4.3348649999999997</c:v>
                </c:pt>
                <c:pt idx="362">
                  <c:v>4.3391580000000003</c:v>
                </c:pt>
                <c:pt idx="363">
                  <c:v>4.3434520000000001</c:v>
                </c:pt>
                <c:pt idx="364">
                  <c:v>4.3477490000000003</c:v>
                </c:pt>
                <c:pt idx="365">
                  <c:v>4.3520469999999998</c:v>
                </c:pt>
                <c:pt idx="366">
                  <c:v>4.3563479999999997</c:v>
                </c:pt>
                <c:pt idx="367">
                  <c:v>4.3606509999999998</c:v>
                </c:pt>
                <c:pt idx="368">
                  <c:v>4.3649560000000003</c:v>
                </c:pt>
                <c:pt idx="369">
                  <c:v>4.3692640000000003</c:v>
                </c:pt>
                <c:pt idx="370">
                  <c:v>4.3735730000000004</c:v>
                </c:pt>
                <c:pt idx="371">
                  <c:v>4.3778839999999999</c:v>
                </c:pt>
                <c:pt idx="372">
                  <c:v>4.3821979999999998</c:v>
                </c:pt>
                <c:pt idx="373">
                  <c:v>4.386514</c:v>
                </c:pt>
                <c:pt idx="374">
                  <c:v>4.3908319999999996</c:v>
                </c:pt>
                <c:pt idx="375">
                  <c:v>4.3951520000000004</c:v>
                </c:pt>
                <c:pt idx="376">
                  <c:v>4.3994739999999997</c:v>
                </c:pt>
                <c:pt idx="377">
                  <c:v>4.4037980000000001</c:v>
                </c:pt>
                <c:pt idx="378">
                  <c:v>4.4081239999999999</c:v>
                </c:pt>
                <c:pt idx="379">
                  <c:v>4.4124530000000002</c:v>
                </c:pt>
                <c:pt idx="380">
                  <c:v>4.4167839999999998</c:v>
                </c:pt>
                <c:pt idx="381">
                  <c:v>4.4211159999999996</c:v>
                </c:pt>
                <c:pt idx="382">
                  <c:v>4.4254509999999998</c:v>
                </c:pt>
                <c:pt idx="383">
                  <c:v>4.4297880000000003</c:v>
                </c:pt>
                <c:pt idx="384">
                  <c:v>4.4341270000000002</c:v>
                </c:pt>
                <c:pt idx="385">
                  <c:v>4.4384680000000003</c:v>
                </c:pt>
                <c:pt idx="386">
                  <c:v>4.442812</c:v>
                </c:pt>
                <c:pt idx="387">
                  <c:v>4.4471569999999998</c:v>
                </c:pt>
                <c:pt idx="388">
                  <c:v>4.451505</c:v>
                </c:pt>
                <c:pt idx="389">
                  <c:v>4.4558549999999997</c:v>
                </c:pt>
                <c:pt idx="390">
                  <c:v>4.4602069999999996</c:v>
                </c:pt>
                <c:pt idx="391">
                  <c:v>4.4645609999999998</c:v>
                </c:pt>
                <c:pt idx="392">
                  <c:v>4.4689170000000003</c:v>
                </c:pt>
                <c:pt idx="393">
                  <c:v>4.4732750000000001</c:v>
                </c:pt>
                <c:pt idx="394">
                  <c:v>4.4776350000000003</c:v>
                </c:pt>
                <c:pt idx="395">
                  <c:v>4.4819979999999999</c:v>
                </c:pt>
                <c:pt idx="396">
                  <c:v>4.4863619999999997</c:v>
                </c:pt>
                <c:pt idx="397">
                  <c:v>4.490729</c:v>
                </c:pt>
                <c:pt idx="398">
                  <c:v>4.4950979999999996</c:v>
                </c:pt>
                <c:pt idx="399">
                  <c:v>4.4994690000000004</c:v>
                </c:pt>
                <c:pt idx="400">
                  <c:v>4.5038419999999997</c:v>
                </c:pt>
                <c:pt idx="401">
                  <c:v>4.5082170000000001</c:v>
                </c:pt>
                <c:pt idx="402">
                  <c:v>4.5125950000000001</c:v>
                </c:pt>
                <c:pt idx="403">
                  <c:v>4.5169740000000003</c:v>
                </c:pt>
                <c:pt idx="404">
                  <c:v>4.5213559999999999</c:v>
                </c:pt>
                <c:pt idx="405">
                  <c:v>4.5257399999999999</c:v>
                </c:pt>
                <c:pt idx="406">
                  <c:v>4.530125</c:v>
                </c:pt>
                <c:pt idx="407">
                  <c:v>4.5345129999999996</c:v>
                </c:pt>
                <c:pt idx="408">
                  <c:v>4.5389030000000004</c:v>
                </c:pt>
                <c:pt idx="409">
                  <c:v>4.5432959999999998</c:v>
                </c:pt>
                <c:pt idx="410">
                  <c:v>4.5476900000000002</c:v>
                </c:pt>
                <c:pt idx="411">
                  <c:v>4.5520860000000001</c:v>
                </c:pt>
                <c:pt idx="412">
                  <c:v>4.5564850000000003</c:v>
                </c:pt>
                <c:pt idx="413">
                  <c:v>4.560886</c:v>
                </c:pt>
                <c:pt idx="414">
                  <c:v>4.5652889999999999</c:v>
                </c:pt>
                <c:pt idx="415">
                  <c:v>4.5696940000000001</c:v>
                </c:pt>
                <c:pt idx="416">
                  <c:v>4.5740999999999996</c:v>
                </c:pt>
                <c:pt idx="417">
                  <c:v>4.5785099999999996</c:v>
                </c:pt>
                <c:pt idx="418">
                  <c:v>4.5829209999999998</c:v>
                </c:pt>
                <c:pt idx="419">
                  <c:v>4.5873350000000004</c:v>
                </c:pt>
                <c:pt idx="420">
                  <c:v>4.5917500000000002</c:v>
                </c:pt>
                <c:pt idx="421">
                  <c:v>4.5961679999999996</c:v>
                </c:pt>
                <c:pt idx="422">
                  <c:v>4.6005880000000001</c:v>
                </c:pt>
                <c:pt idx="423">
                  <c:v>4.60501</c:v>
                </c:pt>
                <c:pt idx="424">
                  <c:v>4.6094340000000003</c:v>
                </c:pt>
                <c:pt idx="425">
                  <c:v>4.6138599999999999</c:v>
                </c:pt>
                <c:pt idx="426">
                  <c:v>4.6182889999999999</c:v>
                </c:pt>
                <c:pt idx="427">
                  <c:v>4.622719</c:v>
                </c:pt>
                <c:pt idx="428">
                  <c:v>4.6271509999999996</c:v>
                </c:pt>
                <c:pt idx="429">
                  <c:v>4.6315860000000004</c:v>
                </c:pt>
                <c:pt idx="430">
                  <c:v>4.6360229999999998</c:v>
                </c:pt>
                <c:pt idx="431">
                  <c:v>4.6404620000000003</c:v>
                </c:pt>
                <c:pt idx="432">
                  <c:v>4.6449030000000002</c:v>
                </c:pt>
                <c:pt idx="433">
                  <c:v>4.6493460000000004</c:v>
                </c:pt>
                <c:pt idx="434">
                  <c:v>4.653791</c:v>
                </c:pt>
                <c:pt idx="435">
                  <c:v>4.658239</c:v>
                </c:pt>
                <c:pt idx="436">
                  <c:v>4.6626890000000003</c:v>
                </c:pt>
                <c:pt idx="437">
                  <c:v>4.6671399999999998</c:v>
                </c:pt>
                <c:pt idx="438">
                  <c:v>4.6715939999999998</c:v>
                </c:pt>
                <c:pt idx="439">
                  <c:v>4.67605</c:v>
                </c:pt>
                <c:pt idx="440">
                  <c:v>4.6805079999999997</c:v>
                </c:pt>
                <c:pt idx="441">
                  <c:v>4.6849679999999996</c:v>
                </c:pt>
                <c:pt idx="442">
                  <c:v>4.6894309999999999</c:v>
                </c:pt>
                <c:pt idx="443">
                  <c:v>4.6938950000000004</c:v>
                </c:pt>
                <c:pt idx="444">
                  <c:v>4.6983620000000004</c:v>
                </c:pt>
                <c:pt idx="445">
                  <c:v>4.7028299999999996</c:v>
                </c:pt>
                <c:pt idx="446">
                  <c:v>4.7073010000000002</c:v>
                </c:pt>
                <c:pt idx="447">
                  <c:v>4.7117740000000001</c:v>
                </c:pt>
                <c:pt idx="448">
                  <c:v>4.7162490000000004</c:v>
                </c:pt>
                <c:pt idx="449">
                  <c:v>4.720726</c:v>
                </c:pt>
                <c:pt idx="450">
                  <c:v>4.7252049999999999</c:v>
                </c:pt>
                <c:pt idx="451">
                  <c:v>4.7296870000000002</c:v>
                </c:pt>
                <c:pt idx="452">
                  <c:v>4.7341699999999998</c:v>
                </c:pt>
                <c:pt idx="453">
                  <c:v>4.7386569999999999</c:v>
                </c:pt>
                <c:pt idx="454">
                  <c:v>4.743144</c:v>
                </c:pt>
                <c:pt idx="455">
                  <c:v>4.7476339999999997</c:v>
                </c:pt>
                <c:pt idx="456">
                  <c:v>4.7521259999999996</c:v>
                </c:pt>
                <c:pt idx="457">
                  <c:v>4.7566199999999998</c:v>
                </c:pt>
                <c:pt idx="458">
                  <c:v>4.7611169999999996</c:v>
                </c:pt>
                <c:pt idx="459">
                  <c:v>4.7656150000000004</c:v>
                </c:pt>
                <c:pt idx="460">
                  <c:v>4.7701149999999997</c:v>
                </c:pt>
                <c:pt idx="461">
                  <c:v>4.7746180000000003</c:v>
                </c:pt>
                <c:pt idx="462">
                  <c:v>4.7791230000000002</c:v>
                </c:pt>
                <c:pt idx="463">
                  <c:v>4.7836299999999996</c:v>
                </c:pt>
                <c:pt idx="464">
                  <c:v>4.7881390000000001</c:v>
                </c:pt>
                <c:pt idx="465">
                  <c:v>4.7926500000000001</c:v>
                </c:pt>
                <c:pt idx="466">
                  <c:v>4.7971630000000003</c:v>
                </c:pt>
                <c:pt idx="467">
                  <c:v>4.801679</c:v>
                </c:pt>
                <c:pt idx="468">
                  <c:v>4.8061970000000001</c:v>
                </c:pt>
                <c:pt idx="469">
                  <c:v>4.8107160000000002</c:v>
                </c:pt>
                <c:pt idx="470">
                  <c:v>4.8152379999999999</c:v>
                </c:pt>
                <c:pt idx="471">
                  <c:v>4.8197619999999999</c:v>
                </c:pt>
                <c:pt idx="472">
                  <c:v>4.8242880000000001</c:v>
                </c:pt>
                <c:pt idx="473">
                  <c:v>4.8288159999999998</c:v>
                </c:pt>
                <c:pt idx="474">
                  <c:v>4.8333459999999997</c:v>
                </c:pt>
                <c:pt idx="475">
                  <c:v>4.837879</c:v>
                </c:pt>
                <c:pt idx="476">
                  <c:v>4.8424129999999996</c:v>
                </c:pt>
                <c:pt idx="477">
                  <c:v>4.8469499999999996</c:v>
                </c:pt>
                <c:pt idx="478">
                  <c:v>4.8514889999999999</c:v>
                </c:pt>
                <c:pt idx="479">
                  <c:v>4.8560299999999996</c:v>
                </c:pt>
                <c:pt idx="480">
                  <c:v>4.8605729999999996</c:v>
                </c:pt>
                <c:pt idx="481">
                  <c:v>4.8651179999999998</c:v>
                </c:pt>
                <c:pt idx="482">
                  <c:v>4.8696650000000004</c:v>
                </c:pt>
                <c:pt idx="483">
                  <c:v>4.8742150000000004</c:v>
                </c:pt>
                <c:pt idx="484">
                  <c:v>4.8787659999999997</c:v>
                </c:pt>
                <c:pt idx="485">
                  <c:v>4.8833200000000003</c:v>
                </c:pt>
                <c:pt idx="486">
                  <c:v>4.8878760000000003</c:v>
                </c:pt>
                <c:pt idx="487">
                  <c:v>4.8924329999999996</c:v>
                </c:pt>
                <c:pt idx="488">
                  <c:v>4.8969940000000003</c:v>
                </c:pt>
                <c:pt idx="489">
                  <c:v>4.9015560000000002</c:v>
                </c:pt>
                <c:pt idx="490">
                  <c:v>4.9061199999999996</c:v>
                </c:pt>
                <c:pt idx="491">
                  <c:v>4.9106860000000001</c:v>
                </c:pt>
                <c:pt idx="492">
                  <c:v>4.9152550000000002</c:v>
                </c:pt>
                <c:pt idx="493">
                  <c:v>4.9198259999999996</c:v>
                </c:pt>
                <c:pt idx="494">
                  <c:v>4.9243980000000001</c:v>
                </c:pt>
                <c:pt idx="495">
                  <c:v>4.928973</c:v>
                </c:pt>
                <c:pt idx="496">
                  <c:v>4.9335500000000003</c:v>
                </c:pt>
                <c:pt idx="497">
                  <c:v>4.938129</c:v>
                </c:pt>
                <c:pt idx="498">
                  <c:v>4.9427099999999999</c:v>
                </c:pt>
                <c:pt idx="499">
                  <c:v>4.9472940000000003</c:v>
                </c:pt>
                <c:pt idx="500">
                  <c:v>4.9518800000000001</c:v>
                </c:pt>
                <c:pt idx="501">
                  <c:v>4.956467</c:v>
                </c:pt>
                <c:pt idx="502">
                  <c:v>4.9610570000000003</c:v>
                </c:pt>
                <c:pt idx="503">
                  <c:v>4.965649</c:v>
                </c:pt>
                <c:pt idx="504">
                  <c:v>4.970243</c:v>
                </c:pt>
                <c:pt idx="505">
                  <c:v>4.9748390000000002</c:v>
                </c:pt>
                <c:pt idx="506">
                  <c:v>4.9794369999999999</c:v>
                </c:pt>
                <c:pt idx="507">
                  <c:v>4.9840369999999998</c:v>
                </c:pt>
                <c:pt idx="508">
                  <c:v>4.9886400000000002</c:v>
                </c:pt>
                <c:pt idx="509">
                  <c:v>4.9932449999999999</c:v>
                </c:pt>
                <c:pt idx="510">
                  <c:v>4.9978509999999998</c:v>
                </c:pt>
                <c:pt idx="511">
                  <c:v>5.0024600000000001</c:v>
                </c:pt>
                <c:pt idx="512">
                  <c:v>5.0070709999999998</c:v>
                </c:pt>
                <c:pt idx="513">
                  <c:v>5.0116839999999998</c:v>
                </c:pt>
                <c:pt idx="514">
                  <c:v>5.0163000000000002</c:v>
                </c:pt>
                <c:pt idx="515">
                  <c:v>5.0209169999999999</c:v>
                </c:pt>
                <c:pt idx="516">
                  <c:v>5.0255369999999999</c:v>
                </c:pt>
                <c:pt idx="517">
                  <c:v>5.0301580000000001</c:v>
                </c:pt>
                <c:pt idx="518">
                  <c:v>5.0347819999999999</c:v>
                </c:pt>
                <c:pt idx="519">
                  <c:v>5.0394079999999999</c:v>
                </c:pt>
                <c:pt idx="520">
                  <c:v>5.0440360000000002</c:v>
                </c:pt>
                <c:pt idx="521">
                  <c:v>5.0486659999999999</c:v>
                </c:pt>
                <c:pt idx="522">
                  <c:v>5.0532979999999998</c:v>
                </c:pt>
                <c:pt idx="523">
                  <c:v>5.0579320000000001</c:v>
                </c:pt>
                <c:pt idx="524">
                  <c:v>5.0625689999999999</c:v>
                </c:pt>
                <c:pt idx="525">
                  <c:v>5.0672079999999999</c:v>
                </c:pt>
                <c:pt idx="526">
                  <c:v>5.0718480000000001</c:v>
                </c:pt>
                <c:pt idx="527">
                  <c:v>5.0764909999999999</c:v>
                </c:pt>
                <c:pt idx="528">
                  <c:v>5.0811359999999999</c:v>
                </c:pt>
                <c:pt idx="529">
                  <c:v>5.0857830000000002</c:v>
                </c:pt>
                <c:pt idx="530">
                  <c:v>5.090433</c:v>
                </c:pt>
                <c:pt idx="531">
                  <c:v>5.0950839999999999</c:v>
                </c:pt>
                <c:pt idx="532">
                  <c:v>5.0997380000000003</c:v>
                </c:pt>
                <c:pt idx="533">
                  <c:v>5.104393</c:v>
                </c:pt>
                <c:pt idx="534">
                  <c:v>5.109051</c:v>
                </c:pt>
                <c:pt idx="535">
                  <c:v>5.1137110000000003</c:v>
                </c:pt>
                <c:pt idx="536">
                  <c:v>5.1183730000000001</c:v>
                </c:pt>
                <c:pt idx="537">
                  <c:v>5.1230370000000001</c:v>
                </c:pt>
                <c:pt idx="538">
                  <c:v>5.1277030000000003</c:v>
                </c:pt>
                <c:pt idx="539">
                  <c:v>5.132371</c:v>
                </c:pt>
                <c:pt idx="540">
                  <c:v>5.1370420000000001</c:v>
                </c:pt>
                <c:pt idx="541">
                  <c:v>5.1417149999999996</c:v>
                </c:pt>
                <c:pt idx="542">
                  <c:v>5.1463890000000001</c:v>
                </c:pt>
                <c:pt idx="543">
                  <c:v>5.1510660000000001</c:v>
                </c:pt>
                <c:pt idx="544">
                  <c:v>5.1557449999999996</c:v>
                </c:pt>
                <c:pt idx="545">
                  <c:v>5.1604260000000002</c:v>
                </c:pt>
                <c:pt idx="546">
                  <c:v>5.1651090000000002</c:v>
                </c:pt>
                <c:pt idx="547">
                  <c:v>5.1697949999999997</c:v>
                </c:pt>
                <c:pt idx="548">
                  <c:v>5.1744820000000002</c:v>
                </c:pt>
                <c:pt idx="549">
                  <c:v>5.1791720000000003</c:v>
                </c:pt>
                <c:pt idx="550">
                  <c:v>5.1838639999999998</c:v>
                </c:pt>
                <c:pt idx="551">
                  <c:v>5.1885570000000003</c:v>
                </c:pt>
                <c:pt idx="552">
                  <c:v>5.1932539999999996</c:v>
                </c:pt>
                <c:pt idx="553">
                  <c:v>5.1979509999999998</c:v>
                </c:pt>
                <c:pt idx="554">
                  <c:v>5.2026519999999996</c:v>
                </c:pt>
                <c:pt idx="555">
                  <c:v>5.2073539999999996</c:v>
                </c:pt>
                <c:pt idx="556">
                  <c:v>5.212059</c:v>
                </c:pt>
                <c:pt idx="557">
                  <c:v>5.2167649999999997</c:v>
                </c:pt>
                <c:pt idx="558">
                  <c:v>5.2214739999999997</c:v>
                </c:pt>
                <c:pt idx="559">
                  <c:v>5.2261839999999999</c:v>
                </c:pt>
                <c:pt idx="560">
                  <c:v>5.2308969999999997</c:v>
                </c:pt>
                <c:pt idx="561">
                  <c:v>5.2356129999999999</c:v>
                </c:pt>
                <c:pt idx="562">
                  <c:v>5.2403300000000002</c:v>
                </c:pt>
                <c:pt idx="563">
                  <c:v>5.2450489999999999</c:v>
                </c:pt>
                <c:pt idx="564">
                  <c:v>5.249771</c:v>
                </c:pt>
                <c:pt idx="565">
                  <c:v>5.2544940000000002</c:v>
                </c:pt>
                <c:pt idx="566">
                  <c:v>5.25922</c:v>
                </c:pt>
                <c:pt idx="567">
                  <c:v>5.2639480000000001</c:v>
                </c:pt>
                <c:pt idx="568">
                  <c:v>5.2686780000000004</c:v>
                </c:pt>
                <c:pt idx="569">
                  <c:v>5.2734100000000002</c:v>
                </c:pt>
                <c:pt idx="570">
                  <c:v>5.2781440000000002</c:v>
                </c:pt>
                <c:pt idx="571">
                  <c:v>5.2828799999999996</c:v>
                </c:pt>
                <c:pt idx="572">
                  <c:v>5.2876190000000003</c:v>
                </c:pt>
                <c:pt idx="573">
                  <c:v>5.2923590000000003</c:v>
                </c:pt>
                <c:pt idx="574">
                  <c:v>5.2971019999999998</c:v>
                </c:pt>
                <c:pt idx="575">
                  <c:v>5.3018470000000004</c:v>
                </c:pt>
                <c:pt idx="576">
                  <c:v>5.3065939999999996</c:v>
                </c:pt>
                <c:pt idx="577">
                  <c:v>5.3113429999999999</c:v>
                </c:pt>
                <c:pt idx="578">
                  <c:v>5.3160939999999997</c:v>
                </c:pt>
                <c:pt idx="579">
                  <c:v>5.3208479999999998</c:v>
                </c:pt>
                <c:pt idx="580">
                  <c:v>5.3256030000000001</c:v>
                </c:pt>
                <c:pt idx="581">
                  <c:v>5.3303599999999998</c:v>
                </c:pt>
                <c:pt idx="582">
                  <c:v>5.3351199999999999</c:v>
                </c:pt>
                <c:pt idx="583">
                  <c:v>5.3398820000000002</c:v>
                </c:pt>
                <c:pt idx="584">
                  <c:v>5.344646</c:v>
                </c:pt>
                <c:pt idx="585">
                  <c:v>5.3494120000000001</c:v>
                </c:pt>
                <c:pt idx="586">
                  <c:v>5.3541800000000004</c:v>
                </c:pt>
                <c:pt idx="587">
                  <c:v>5.3589510000000002</c:v>
                </c:pt>
                <c:pt idx="588">
                  <c:v>5.3637230000000002</c:v>
                </c:pt>
                <c:pt idx="589">
                  <c:v>5.3684969999999996</c:v>
                </c:pt>
                <c:pt idx="590">
                  <c:v>5.3732740000000003</c:v>
                </c:pt>
                <c:pt idx="591">
                  <c:v>5.3780530000000004</c:v>
                </c:pt>
                <c:pt idx="592">
                  <c:v>5.3828339999999999</c:v>
                </c:pt>
                <c:pt idx="593">
                  <c:v>5.3876169999999997</c:v>
                </c:pt>
                <c:pt idx="594">
                  <c:v>5.3924019999999997</c:v>
                </c:pt>
                <c:pt idx="595">
                  <c:v>5.3971900000000002</c:v>
                </c:pt>
                <c:pt idx="596">
                  <c:v>5.4019789999999999</c:v>
                </c:pt>
                <c:pt idx="597">
                  <c:v>5.4067699999999999</c:v>
                </c:pt>
                <c:pt idx="598">
                  <c:v>5.4115640000000003</c:v>
                </c:pt>
                <c:pt idx="599">
                  <c:v>5.4163600000000001</c:v>
                </c:pt>
                <c:pt idx="600">
                  <c:v>5.4211580000000001</c:v>
                </c:pt>
                <c:pt idx="601">
                  <c:v>5.4259579999999996</c:v>
                </c:pt>
                <c:pt idx="602">
                  <c:v>5.4307600000000003</c:v>
                </c:pt>
                <c:pt idx="603">
                  <c:v>5.4355650000000004</c:v>
                </c:pt>
                <c:pt idx="604">
                  <c:v>5.4403709999999998</c:v>
                </c:pt>
                <c:pt idx="605">
                  <c:v>5.4451790000000004</c:v>
                </c:pt>
                <c:pt idx="606">
                  <c:v>5.4499899999999997</c:v>
                </c:pt>
                <c:pt idx="607">
                  <c:v>5.4548030000000001</c:v>
                </c:pt>
                <c:pt idx="608">
                  <c:v>5.4596179999999999</c:v>
                </c:pt>
                <c:pt idx="609">
                  <c:v>5.4644349999999999</c:v>
                </c:pt>
                <c:pt idx="610">
                  <c:v>5.4692540000000003</c:v>
                </c:pt>
                <c:pt idx="611">
                  <c:v>5.474075</c:v>
                </c:pt>
                <c:pt idx="612">
                  <c:v>5.4788990000000002</c:v>
                </c:pt>
                <c:pt idx="613">
                  <c:v>5.4837239999999996</c:v>
                </c:pt>
                <c:pt idx="614">
                  <c:v>5.4885520000000003</c:v>
                </c:pt>
                <c:pt idx="615">
                  <c:v>5.4933820000000004</c:v>
                </c:pt>
                <c:pt idx="616">
                  <c:v>5.4982139999999999</c:v>
                </c:pt>
                <c:pt idx="617">
                  <c:v>5.5030469999999996</c:v>
                </c:pt>
                <c:pt idx="618">
                  <c:v>5.5078839999999998</c:v>
                </c:pt>
                <c:pt idx="619">
                  <c:v>5.5127220000000001</c:v>
                </c:pt>
                <c:pt idx="620">
                  <c:v>5.5175619999999999</c:v>
                </c:pt>
                <c:pt idx="621">
                  <c:v>5.522405</c:v>
                </c:pt>
                <c:pt idx="622">
                  <c:v>5.5272500000000004</c:v>
                </c:pt>
                <c:pt idx="623">
                  <c:v>5.5320960000000001</c:v>
                </c:pt>
                <c:pt idx="624">
                  <c:v>5.5369450000000002</c:v>
                </c:pt>
                <c:pt idx="625">
                  <c:v>5.5417959999999997</c:v>
                </c:pt>
                <c:pt idx="626">
                  <c:v>5.5466490000000004</c:v>
                </c:pt>
                <c:pt idx="627">
                  <c:v>5.5515049999999997</c:v>
                </c:pt>
                <c:pt idx="628">
                  <c:v>5.556362</c:v>
                </c:pt>
                <c:pt idx="629">
                  <c:v>5.5612219999999999</c:v>
                </c:pt>
                <c:pt idx="630">
                  <c:v>5.5660829999999999</c:v>
                </c:pt>
                <c:pt idx="631">
                  <c:v>5.5709470000000003</c:v>
                </c:pt>
                <c:pt idx="632">
                  <c:v>5.5758130000000001</c:v>
                </c:pt>
                <c:pt idx="633">
                  <c:v>5.5806810000000002</c:v>
                </c:pt>
                <c:pt idx="634">
                  <c:v>5.5855509999999997</c:v>
                </c:pt>
                <c:pt idx="635">
                  <c:v>5.5904239999999996</c:v>
                </c:pt>
                <c:pt idx="636">
                  <c:v>5.5952979999999997</c:v>
                </c:pt>
                <c:pt idx="637">
                  <c:v>5.600174</c:v>
                </c:pt>
                <c:pt idx="638">
                  <c:v>5.6050529999999998</c:v>
                </c:pt>
                <c:pt idx="639">
                  <c:v>5.609934</c:v>
                </c:pt>
                <c:pt idx="640">
                  <c:v>5.6148170000000004</c:v>
                </c:pt>
                <c:pt idx="641">
                  <c:v>5.6197020000000002</c:v>
                </c:pt>
                <c:pt idx="642">
                  <c:v>5.6245890000000003</c:v>
                </c:pt>
                <c:pt idx="643">
                  <c:v>5.6294779999999998</c:v>
                </c:pt>
                <c:pt idx="644">
                  <c:v>5.6343690000000004</c:v>
                </c:pt>
                <c:pt idx="645">
                  <c:v>5.6392629999999997</c:v>
                </c:pt>
                <c:pt idx="646">
                  <c:v>5.6441590000000001</c:v>
                </c:pt>
                <c:pt idx="647">
                  <c:v>5.6490559999999999</c:v>
                </c:pt>
                <c:pt idx="648">
                  <c:v>5.653956</c:v>
                </c:pt>
                <c:pt idx="649">
                  <c:v>5.6588580000000004</c:v>
                </c:pt>
                <c:pt idx="650">
                  <c:v>5.6637630000000003</c:v>
                </c:pt>
                <c:pt idx="651">
                  <c:v>5.6686690000000004</c:v>
                </c:pt>
                <c:pt idx="652">
                  <c:v>5.6735769999999999</c:v>
                </c:pt>
                <c:pt idx="653">
                  <c:v>5.6784879999999998</c:v>
                </c:pt>
                <c:pt idx="654">
                  <c:v>5.6833999999999998</c:v>
                </c:pt>
                <c:pt idx="655">
                  <c:v>5.6883150000000002</c:v>
                </c:pt>
                <c:pt idx="656">
                  <c:v>5.6932320000000001</c:v>
                </c:pt>
                <c:pt idx="657">
                  <c:v>5.6981510000000002</c:v>
                </c:pt>
                <c:pt idx="658">
                  <c:v>5.7030719999999997</c:v>
                </c:pt>
                <c:pt idx="659">
                  <c:v>5.7079950000000004</c:v>
                </c:pt>
                <c:pt idx="660">
                  <c:v>5.7129209999999997</c:v>
                </c:pt>
                <c:pt idx="661">
                  <c:v>5.717848</c:v>
                </c:pt>
                <c:pt idx="662">
                  <c:v>5.7227779999999999</c:v>
                </c:pt>
                <c:pt idx="663">
                  <c:v>5.7277089999999999</c:v>
                </c:pt>
                <c:pt idx="664">
                  <c:v>5.7326439999999996</c:v>
                </c:pt>
                <c:pt idx="665">
                  <c:v>5.7375790000000002</c:v>
                </c:pt>
                <c:pt idx="666">
                  <c:v>5.7425170000000003</c:v>
                </c:pt>
                <c:pt idx="667">
                  <c:v>5.747458</c:v>
                </c:pt>
                <c:pt idx="668">
                  <c:v>5.7523999999999997</c:v>
                </c:pt>
                <c:pt idx="669">
                  <c:v>5.7573449999999999</c:v>
                </c:pt>
                <c:pt idx="670">
                  <c:v>5.7622910000000003</c:v>
                </c:pt>
                <c:pt idx="671">
                  <c:v>5.7672400000000001</c:v>
                </c:pt>
                <c:pt idx="672">
                  <c:v>5.7721910000000003</c:v>
                </c:pt>
                <c:pt idx="673">
                  <c:v>5.7771439999999998</c:v>
                </c:pt>
                <c:pt idx="674">
                  <c:v>5.7820989999999997</c:v>
                </c:pt>
                <c:pt idx="675">
                  <c:v>5.7870559999999998</c:v>
                </c:pt>
                <c:pt idx="676">
                  <c:v>5.7920160000000003</c:v>
                </c:pt>
                <c:pt idx="677">
                  <c:v>5.796977</c:v>
                </c:pt>
                <c:pt idx="678">
                  <c:v>5.8019400000000001</c:v>
                </c:pt>
                <c:pt idx="679">
                  <c:v>5.8069059999999997</c:v>
                </c:pt>
                <c:pt idx="680">
                  <c:v>5.8118740000000004</c:v>
                </c:pt>
                <c:pt idx="681">
                  <c:v>5.8168439999999997</c:v>
                </c:pt>
                <c:pt idx="682">
                  <c:v>5.8218160000000001</c:v>
                </c:pt>
                <c:pt idx="683">
                  <c:v>5.8267899999999999</c:v>
                </c:pt>
                <c:pt idx="684">
                  <c:v>5.8317670000000001</c:v>
                </c:pt>
                <c:pt idx="685">
                  <c:v>5.8367449999999996</c:v>
                </c:pt>
                <c:pt idx="686">
                  <c:v>5.8417260000000004</c:v>
                </c:pt>
                <c:pt idx="687">
                  <c:v>5.8467089999999997</c:v>
                </c:pt>
                <c:pt idx="688">
                  <c:v>5.8516940000000002</c:v>
                </c:pt>
                <c:pt idx="689">
                  <c:v>5.8566799999999999</c:v>
                </c:pt>
                <c:pt idx="690">
                  <c:v>5.8616700000000002</c:v>
                </c:pt>
                <c:pt idx="691">
                  <c:v>5.8666609999999997</c:v>
                </c:pt>
                <c:pt idx="692">
                  <c:v>5.8716540000000004</c:v>
                </c:pt>
                <c:pt idx="693">
                  <c:v>5.8766499999999997</c:v>
                </c:pt>
                <c:pt idx="694">
                  <c:v>5.8816470000000001</c:v>
                </c:pt>
                <c:pt idx="695">
                  <c:v>5.886647</c:v>
                </c:pt>
                <c:pt idx="696">
                  <c:v>5.8916490000000001</c:v>
                </c:pt>
                <c:pt idx="697">
                  <c:v>5.8966529999999997</c:v>
                </c:pt>
                <c:pt idx="698">
                  <c:v>5.9016590000000004</c:v>
                </c:pt>
                <c:pt idx="699">
                  <c:v>5.9066669999999997</c:v>
                </c:pt>
                <c:pt idx="700">
                  <c:v>5.9116770000000001</c:v>
                </c:pt>
                <c:pt idx="701">
                  <c:v>5.91669</c:v>
                </c:pt>
                <c:pt idx="702">
                  <c:v>5.9217040000000001</c:v>
                </c:pt>
                <c:pt idx="703">
                  <c:v>5.9267209999999997</c:v>
                </c:pt>
                <c:pt idx="704">
                  <c:v>5.9317399999999996</c:v>
                </c:pt>
                <c:pt idx="705">
                  <c:v>5.9367609999999997</c:v>
                </c:pt>
                <c:pt idx="706">
                  <c:v>5.9417840000000002</c:v>
                </c:pt>
                <c:pt idx="707">
                  <c:v>5.946809</c:v>
                </c:pt>
                <c:pt idx="708">
                  <c:v>5.9518370000000003</c:v>
                </c:pt>
                <c:pt idx="709">
                  <c:v>5.9568659999999998</c:v>
                </c:pt>
                <c:pt idx="710">
                  <c:v>5.9618979999999997</c:v>
                </c:pt>
                <c:pt idx="711">
                  <c:v>5.9669309999999998</c:v>
                </c:pt>
                <c:pt idx="712">
                  <c:v>5.9719670000000002</c:v>
                </c:pt>
                <c:pt idx="713">
                  <c:v>5.9770050000000001</c:v>
                </c:pt>
                <c:pt idx="714">
                  <c:v>5.9820450000000003</c:v>
                </c:pt>
                <c:pt idx="715">
                  <c:v>5.9870869999999998</c:v>
                </c:pt>
                <c:pt idx="716">
                  <c:v>5.9921319999999998</c:v>
                </c:pt>
                <c:pt idx="717">
                  <c:v>5.9971779999999999</c:v>
                </c:pt>
                <c:pt idx="718">
                  <c:v>6.0022270000000004</c:v>
                </c:pt>
                <c:pt idx="719">
                  <c:v>6.0072770000000002</c:v>
                </c:pt>
                <c:pt idx="720">
                  <c:v>6.0123300000000004</c:v>
                </c:pt>
                <c:pt idx="721">
                  <c:v>6.017385</c:v>
                </c:pt>
                <c:pt idx="722">
                  <c:v>6.0224419999999999</c:v>
                </c:pt>
                <c:pt idx="723">
                  <c:v>6.0275020000000001</c:v>
                </c:pt>
                <c:pt idx="724">
                  <c:v>6.0325629999999997</c:v>
                </c:pt>
                <c:pt idx="725">
                  <c:v>6.0376260000000004</c:v>
                </c:pt>
                <c:pt idx="726">
                  <c:v>6.0426919999999997</c:v>
                </c:pt>
                <c:pt idx="727">
                  <c:v>6.0477600000000002</c:v>
                </c:pt>
                <c:pt idx="728">
                  <c:v>6.052829</c:v>
                </c:pt>
                <c:pt idx="729">
                  <c:v>6.0579010000000002</c:v>
                </c:pt>
                <c:pt idx="730">
                  <c:v>6.0629749999999998</c:v>
                </c:pt>
                <c:pt idx="731">
                  <c:v>6.0680509999999996</c:v>
                </c:pt>
                <c:pt idx="732">
                  <c:v>6.0731299999999999</c:v>
                </c:pt>
                <c:pt idx="733">
                  <c:v>6.0782100000000003</c:v>
                </c:pt>
                <c:pt idx="734">
                  <c:v>6.0832930000000003</c:v>
                </c:pt>
                <c:pt idx="735">
                  <c:v>6.0883770000000004</c:v>
                </c:pt>
                <c:pt idx="736">
                  <c:v>6.093464</c:v>
                </c:pt>
                <c:pt idx="737">
                  <c:v>6.0985529999999999</c:v>
                </c:pt>
                <c:pt idx="738">
                  <c:v>6.1036440000000001</c:v>
                </c:pt>
                <c:pt idx="739">
                  <c:v>6.1087369999999996</c:v>
                </c:pt>
                <c:pt idx="740">
                  <c:v>6.1138329999999996</c:v>
                </c:pt>
                <c:pt idx="741">
                  <c:v>6.1189299999999998</c:v>
                </c:pt>
                <c:pt idx="742">
                  <c:v>6.1240300000000003</c:v>
                </c:pt>
                <c:pt idx="743">
                  <c:v>6.1291310000000001</c:v>
                </c:pt>
                <c:pt idx="744">
                  <c:v>6.1342350000000003</c:v>
                </c:pt>
                <c:pt idx="745">
                  <c:v>6.1393409999999999</c:v>
                </c:pt>
                <c:pt idx="746">
                  <c:v>6.1444489999999998</c:v>
                </c:pt>
                <c:pt idx="747">
                  <c:v>6.149559</c:v>
                </c:pt>
                <c:pt idx="748">
                  <c:v>6.1546719999999997</c:v>
                </c:pt>
                <c:pt idx="749">
                  <c:v>6.1597860000000004</c:v>
                </c:pt>
                <c:pt idx="750">
                  <c:v>6.1649029999999998</c:v>
                </c:pt>
                <c:pt idx="751">
                  <c:v>6.1700210000000002</c:v>
                </c:pt>
                <c:pt idx="752">
                  <c:v>6.1751420000000001</c:v>
                </c:pt>
                <c:pt idx="753">
                  <c:v>6.1802650000000003</c:v>
                </c:pt>
                <c:pt idx="754">
                  <c:v>6.1853899999999999</c:v>
                </c:pt>
                <c:pt idx="755">
                  <c:v>6.1905169999999998</c:v>
                </c:pt>
                <c:pt idx="756">
                  <c:v>6.195646</c:v>
                </c:pt>
                <c:pt idx="757">
                  <c:v>6.2007779999999997</c:v>
                </c:pt>
                <c:pt idx="758">
                  <c:v>6.2059119999999997</c:v>
                </c:pt>
                <c:pt idx="759">
                  <c:v>6.2110469999999998</c:v>
                </c:pt>
                <c:pt idx="760">
                  <c:v>6.2161850000000003</c:v>
                </c:pt>
                <c:pt idx="761">
                  <c:v>6.2213250000000002</c:v>
                </c:pt>
                <c:pt idx="762">
                  <c:v>6.2264670000000004</c:v>
                </c:pt>
                <c:pt idx="763">
                  <c:v>6.231611</c:v>
                </c:pt>
                <c:pt idx="764">
                  <c:v>6.2367569999999999</c:v>
                </c:pt>
                <c:pt idx="765">
                  <c:v>6.2419060000000002</c:v>
                </c:pt>
                <c:pt idx="766">
                  <c:v>6.2470559999999997</c:v>
                </c:pt>
                <c:pt idx="767">
                  <c:v>6.2522089999999997</c:v>
                </c:pt>
                <c:pt idx="768">
                  <c:v>6.2573639999999999</c:v>
                </c:pt>
                <c:pt idx="769">
                  <c:v>6.2625200000000003</c:v>
                </c:pt>
                <c:pt idx="770">
                  <c:v>6.2676800000000004</c:v>
                </c:pt>
                <c:pt idx="771">
                  <c:v>6.2728400000000004</c:v>
                </c:pt>
                <c:pt idx="772">
                  <c:v>6.2780040000000001</c:v>
                </c:pt>
                <c:pt idx="773">
                  <c:v>6.283169</c:v>
                </c:pt>
                <c:pt idx="774">
                  <c:v>6.2883370000000003</c:v>
                </c:pt>
                <c:pt idx="775">
                  <c:v>6.293507</c:v>
                </c:pt>
                <c:pt idx="776">
                  <c:v>6.2986779999999998</c:v>
                </c:pt>
                <c:pt idx="777">
                  <c:v>6.303852</c:v>
                </c:pt>
                <c:pt idx="778">
                  <c:v>6.3090279999999996</c:v>
                </c:pt>
                <c:pt idx="779">
                  <c:v>6.3142069999999997</c:v>
                </c:pt>
                <c:pt idx="780">
                  <c:v>6.3193859999999997</c:v>
                </c:pt>
                <c:pt idx="781">
                  <c:v>6.3245690000000003</c:v>
                </c:pt>
                <c:pt idx="782">
                  <c:v>6.3297530000000002</c:v>
                </c:pt>
                <c:pt idx="783">
                  <c:v>6.3349399999999996</c:v>
                </c:pt>
                <c:pt idx="784">
                  <c:v>6.3401290000000001</c:v>
                </c:pt>
                <c:pt idx="785">
                  <c:v>6.3453200000000001</c:v>
                </c:pt>
                <c:pt idx="786">
                  <c:v>6.3505130000000003</c:v>
                </c:pt>
                <c:pt idx="787">
                  <c:v>6.3557079999999999</c:v>
                </c:pt>
                <c:pt idx="788">
                  <c:v>6.3609049999999998</c:v>
                </c:pt>
                <c:pt idx="789">
                  <c:v>6.3661050000000001</c:v>
                </c:pt>
                <c:pt idx="790">
                  <c:v>6.3713059999999997</c:v>
                </c:pt>
                <c:pt idx="791">
                  <c:v>6.3765099999999997</c:v>
                </c:pt>
                <c:pt idx="792">
                  <c:v>6.3817159999999999</c:v>
                </c:pt>
                <c:pt idx="793">
                  <c:v>6.3869230000000003</c:v>
                </c:pt>
                <c:pt idx="794">
                  <c:v>6.3921330000000003</c:v>
                </c:pt>
                <c:pt idx="795">
                  <c:v>6.3973459999999998</c:v>
                </c:pt>
                <c:pt idx="796">
                  <c:v>6.4025600000000003</c:v>
                </c:pt>
                <c:pt idx="797">
                  <c:v>6.4077760000000001</c:v>
                </c:pt>
                <c:pt idx="798">
                  <c:v>6.4129949999999996</c:v>
                </c:pt>
                <c:pt idx="799">
                  <c:v>6.418215</c:v>
                </c:pt>
                <c:pt idx="800">
                  <c:v>6.423438</c:v>
                </c:pt>
                <c:pt idx="801">
                  <c:v>6.4286630000000002</c:v>
                </c:pt>
                <c:pt idx="802">
                  <c:v>6.4338899999999999</c:v>
                </c:pt>
                <c:pt idx="803">
                  <c:v>6.4391189999999998</c:v>
                </c:pt>
                <c:pt idx="804">
                  <c:v>6.44435</c:v>
                </c:pt>
                <c:pt idx="805">
                  <c:v>6.4495839999999998</c:v>
                </c:pt>
                <c:pt idx="806">
                  <c:v>6.4548189999999996</c:v>
                </c:pt>
                <c:pt idx="807">
                  <c:v>6.4600569999999999</c:v>
                </c:pt>
                <c:pt idx="808">
                  <c:v>6.4652969999999996</c:v>
                </c:pt>
                <c:pt idx="809">
                  <c:v>6.4705389999999996</c:v>
                </c:pt>
                <c:pt idx="810">
                  <c:v>6.4757819999999997</c:v>
                </c:pt>
                <c:pt idx="811">
                  <c:v>6.4810290000000004</c:v>
                </c:pt>
                <c:pt idx="812">
                  <c:v>6.4862770000000003</c:v>
                </c:pt>
                <c:pt idx="813">
                  <c:v>6.4915269999999996</c:v>
                </c:pt>
                <c:pt idx="814">
                  <c:v>6.4967790000000001</c:v>
                </c:pt>
                <c:pt idx="815">
                  <c:v>6.5020340000000001</c:v>
                </c:pt>
                <c:pt idx="816">
                  <c:v>6.5072910000000004</c:v>
                </c:pt>
                <c:pt idx="817">
                  <c:v>6.5125500000000001</c:v>
                </c:pt>
                <c:pt idx="818">
                  <c:v>6.517811</c:v>
                </c:pt>
                <c:pt idx="819">
                  <c:v>6.5230740000000003</c:v>
                </c:pt>
                <c:pt idx="820">
                  <c:v>6.5283389999999999</c:v>
                </c:pt>
                <c:pt idx="821">
                  <c:v>6.5336069999999999</c:v>
                </c:pt>
                <c:pt idx="822">
                  <c:v>6.5388760000000001</c:v>
                </c:pt>
                <c:pt idx="823">
                  <c:v>6.5441469999999997</c:v>
                </c:pt>
                <c:pt idx="824">
                  <c:v>6.5494209999999997</c:v>
                </c:pt>
                <c:pt idx="825">
                  <c:v>6.554697</c:v>
                </c:pt>
                <c:pt idx="826">
                  <c:v>6.5599749999999997</c:v>
                </c:pt>
                <c:pt idx="827">
                  <c:v>6.5652549999999996</c:v>
                </c:pt>
                <c:pt idx="828">
                  <c:v>6.570538</c:v>
                </c:pt>
                <c:pt idx="829">
                  <c:v>6.5758219999999996</c:v>
                </c:pt>
                <c:pt idx="830">
                  <c:v>6.5811080000000004</c:v>
                </c:pt>
                <c:pt idx="831">
                  <c:v>6.5863969999999998</c:v>
                </c:pt>
                <c:pt idx="832">
                  <c:v>6.5916880000000004</c:v>
                </c:pt>
                <c:pt idx="833">
                  <c:v>6.5969810000000004</c:v>
                </c:pt>
                <c:pt idx="834">
                  <c:v>6.6022749999999997</c:v>
                </c:pt>
                <c:pt idx="835">
                  <c:v>6.6075730000000004</c:v>
                </c:pt>
                <c:pt idx="836">
                  <c:v>6.6128720000000003</c:v>
                </c:pt>
                <c:pt idx="837">
                  <c:v>6.6181729999999996</c:v>
                </c:pt>
                <c:pt idx="838">
                  <c:v>6.6234770000000003</c:v>
                </c:pt>
                <c:pt idx="839">
                  <c:v>6.6287820000000002</c:v>
                </c:pt>
                <c:pt idx="840">
                  <c:v>6.6340899999999996</c:v>
                </c:pt>
                <c:pt idx="841">
                  <c:v>6.6394000000000002</c:v>
                </c:pt>
                <c:pt idx="842">
                  <c:v>6.644711</c:v>
                </c:pt>
                <c:pt idx="843">
                  <c:v>6.6500260000000004</c:v>
                </c:pt>
                <c:pt idx="844">
                  <c:v>6.6553420000000001</c:v>
                </c:pt>
                <c:pt idx="845">
                  <c:v>6.66066</c:v>
                </c:pt>
                <c:pt idx="846">
                  <c:v>6.6659810000000004</c:v>
                </c:pt>
                <c:pt idx="847">
                  <c:v>6.671303</c:v>
                </c:pt>
                <c:pt idx="848">
                  <c:v>6.676628</c:v>
                </c:pt>
                <c:pt idx="849">
                  <c:v>6.6819550000000003</c:v>
                </c:pt>
                <c:pt idx="850">
                  <c:v>6.687284</c:v>
                </c:pt>
                <c:pt idx="851">
                  <c:v>6.692615</c:v>
                </c:pt>
                <c:pt idx="852">
                  <c:v>6.6979480000000002</c:v>
                </c:pt>
                <c:pt idx="853">
                  <c:v>6.7032829999999999</c:v>
                </c:pt>
                <c:pt idx="854">
                  <c:v>6.7086209999999999</c:v>
                </c:pt>
                <c:pt idx="855">
                  <c:v>6.7139610000000003</c:v>
                </c:pt>
                <c:pt idx="856">
                  <c:v>6.7193019999999999</c:v>
                </c:pt>
                <c:pt idx="857">
                  <c:v>6.7246459999999999</c:v>
                </c:pt>
                <c:pt idx="858">
                  <c:v>6.7299920000000002</c:v>
                </c:pt>
                <c:pt idx="859">
                  <c:v>6.7353399999999999</c:v>
                </c:pt>
                <c:pt idx="860">
                  <c:v>6.7406899999999998</c:v>
                </c:pt>
                <c:pt idx="861">
                  <c:v>6.7460430000000002</c:v>
                </c:pt>
                <c:pt idx="862">
                  <c:v>6.7513969999999999</c:v>
                </c:pt>
                <c:pt idx="863">
                  <c:v>6.7567529999999998</c:v>
                </c:pt>
                <c:pt idx="864">
                  <c:v>6.7621120000000001</c:v>
                </c:pt>
                <c:pt idx="865">
                  <c:v>6.7674729999999998</c:v>
                </c:pt>
                <c:pt idx="866">
                  <c:v>6.7728359999999999</c:v>
                </c:pt>
                <c:pt idx="867">
                  <c:v>6.7782010000000001</c:v>
                </c:pt>
                <c:pt idx="868">
                  <c:v>6.7835679999999998</c:v>
                </c:pt>
                <c:pt idx="869">
                  <c:v>6.7889379999999999</c:v>
                </c:pt>
                <c:pt idx="870">
                  <c:v>6.7943090000000002</c:v>
                </c:pt>
                <c:pt idx="871">
                  <c:v>6.7996829999999999</c:v>
                </c:pt>
                <c:pt idx="872">
                  <c:v>6.8050579999999998</c:v>
                </c:pt>
                <c:pt idx="873">
                  <c:v>6.8104360000000002</c:v>
                </c:pt>
                <c:pt idx="874">
                  <c:v>6.8158159999999999</c:v>
                </c:pt>
                <c:pt idx="875">
                  <c:v>6.8211979999999999</c:v>
                </c:pt>
                <c:pt idx="876">
                  <c:v>6.8265820000000001</c:v>
                </c:pt>
                <c:pt idx="877">
                  <c:v>6.831969</c:v>
                </c:pt>
                <c:pt idx="878">
                  <c:v>6.8373569999999999</c:v>
                </c:pt>
                <c:pt idx="879">
                  <c:v>6.8427480000000003</c:v>
                </c:pt>
                <c:pt idx="880">
                  <c:v>6.8481399999999999</c:v>
                </c:pt>
                <c:pt idx="881">
                  <c:v>6.8535349999999999</c:v>
                </c:pt>
                <c:pt idx="882">
                  <c:v>6.8589320000000003</c:v>
                </c:pt>
                <c:pt idx="883">
                  <c:v>6.864331</c:v>
                </c:pt>
                <c:pt idx="884">
                  <c:v>6.8697319999999999</c:v>
                </c:pt>
                <c:pt idx="885">
                  <c:v>6.8751350000000002</c:v>
                </c:pt>
                <c:pt idx="886">
                  <c:v>6.880541</c:v>
                </c:pt>
                <c:pt idx="887">
                  <c:v>6.8859490000000001</c:v>
                </c:pt>
                <c:pt idx="888">
                  <c:v>6.8913580000000003</c:v>
                </c:pt>
                <c:pt idx="889">
                  <c:v>6.8967700000000001</c:v>
                </c:pt>
                <c:pt idx="890">
                  <c:v>6.9021840000000001</c:v>
                </c:pt>
                <c:pt idx="891">
                  <c:v>6.9076000000000004</c:v>
                </c:pt>
                <c:pt idx="892">
                  <c:v>6.9130180000000001</c:v>
                </c:pt>
                <c:pt idx="893">
                  <c:v>6.9184380000000001</c:v>
                </c:pt>
                <c:pt idx="894">
                  <c:v>6.9238609999999996</c:v>
                </c:pt>
                <c:pt idx="895">
                  <c:v>6.9292860000000003</c:v>
                </c:pt>
                <c:pt idx="896">
                  <c:v>6.9347120000000002</c:v>
                </c:pt>
                <c:pt idx="897">
                  <c:v>6.9401409999999997</c:v>
                </c:pt>
                <c:pt idx="898">
                  <c:v>6.9455720000000003</c:v>
                </c:pt>
                <c:pt idx="899">
                  <c:v>6.9510050000000003</c:v>
                </c:pt>
                <c:pt idx="900">
                  <c:v>6.9564399999999997</c:v>
                </c:pt>
                <c:pt idx="901">
                  <c:v>6.9618770000000003</c:v>
                </c:pt>
                <c:pt idx="902">
                  <c:v>6.9673170000000004</c:v>
                </c:pt>
                <c:pt idx="903">
                  <c:v>6.9727579999999998</c:v>
                </c:pt>
                <c:pt idx="904">
                  <c:v>6.9782019999999996</c:v>
                </c:pt>
                <c:pt idx="905">
                  <c:v>6.9836470000000004</c:v>
                </c:pt>
                <c:pt idx="906">
                  <c:v>6.989096</c:v>
                </c:pt>
                <c:pt idx="907">
                  <c:v>6.9945449999999996</c:v>
                </c:pt>
                <c:pt idx="908">
                  <c:v>6.9999979999999997</c:v>
                </c:pt>
                <c:pt idx="909">
                  <c:v>7.005452</c:v>
                </c:pt>
                <c:pt idx="910">
                  <c:v>7.0109079999999997</c:v>
                </c:pt>
                <c:pt idx="911">
                  <c:v>7.0163669999999998</c:v>
                </c:pt>
                <c:pt idx="912">
                  <c:v>7.0218280000000002</c:v>
                </c:pt>
                <c:pt idx="913">
                  <c:v>7.0272899999999998</c:v>
                </c:pt>
                <c:pt idx="914">
                  <c:v>7.0327549999999999</c:v>
                </c:pt>
                <c:pt idx="915">
                  <c:v>7.0382220000000002</c:v>
                </c:pt>
                <c:pt idx="916">
                  <c:v>7.0436909999999999</c:v>
                </c:pt>
                <c:pt idx="917">
                  <c:v>7.0491630000000001</c:v>
                </c:pt>
                <c:pt idx="918">
                  <c:v>7.0546360000000004</c:v>
                </c:pt>
                <c:pt idx="919">
                  <c:v>7.0601120000000002</c:v>
                </c:pt>
                <c:pt idx="920">
                  <c:v>7.0655890000000001</c:v>
                </c:pt>
                <c:pt idx="921">
                  <c:v>7.0710689999999996</c:v>
                </c:pt>
                <c:pt idx="922">
                  <c:v>7.0765510000000003</c:v>
                </c:pt>
                <c:pt idx="923">
                  <c:v>7.0820350000000003</c:v>
                </c:pt>
                <c:pt idx="924">
                  <c:v>7.0875209999999997</c:v>
                </c:pt>
                <c:pt idx="925">
                  <c:v>7.0930090000000003</c:v>
                </c:pt>
                <c:pt idx="926">
                  <c:v>7.0984999999999996</c:v>
                </c:pt>
                <c:pt idx="927">
                  <c:v>7.1039919999999999</c:v>
                </c:pt>
                <c:pt idx="928">
                  <c:v>7.1094869999999997</c:v>
                </c:pt>
                <c:pt idx="929">
                  <c:v>7.1149839999999998</c:v>
                </c:pt>
                <c:pt idx="930">
                  <c:v>7.120482</c:v>
                </c:pt>
                <c:pt idx="931">
                  <c:v>7.1259839999999999</c:v>
                </c:pt>
                <c:pt idx="932">
                  <c:v>7.1314859999999998</c:v>
                </c:pt>
                <c:pt idx="933">
                  <c:v>7.1369920000000002</c:v>
                </c:pt>
                <c:pt idx="934">
                  <c:v>7.1424989999999999</c:v>
                </c:pt>
                <c:pt idx="935">
                  <c:v>7.1480090000000001</c:v>
                </c:pt>
                <c:pt idx="936">
                  <c:v>7.1535209999999996</c:v>
                </c:pt>
                <c:pt idx="937">
                  <c:v>7.1590340000000001</c:v>
                </c:pt>
                <c:pt idx="938">
                  <c:v>7.1645500000000002</c:v>
                </c:pt>
                <c:pt idx="939">
                  <c:v>7.1700679999999997</c:v>
                </c:pt>
                <c:pt idx="940">
                  <c:v>7.1755880000000003</c:v>
                </c:pt>
                <c:pt idx="941">
                  <c:v>7.1811100000000003</c:v>
                </c:pt>
                <c:pt idx="942">
                  <c:v>7.1866349999999999</c:v>
                </c:pt>
                <c:pt idx="943">
                  <c:v>7.1921609999999996</c:v>
                </c:pt>
                <c:pt idx="944">
                  <c:v>7.1976899999999997</c:v>
                </c:pt>
                <c:pt idx="945">
                  <c:v>7.2032210000000001</c:v>
                </c:pt>
                <c:pt idx="946">
                  <c:v>7.2087539999999999</c:v>
                </c:pt>
                <c:pt idx="947">
                  <c:v>7.214289</c:v>
                </c:pt>
                <c:pt idx="948">
                  <c:v>7.2198260000000003</c:v>
                </c:pt>
                <c:pt idx="949">
                  <c:v>7.225365</c:v>
                </c:pt>
                <c:pt idx="950">
                  <c:v>7.2309060000000001</c:v>
                </c:pt>
                <c:pt idx="951">
                  <c:v>7.2364499999999996</c:v>
                </c:pt>
                <c:pt idx="952">
                  <c:v>7.2419950000000002</c:v>
                </c:pt>
                <c:pt idx="953">
                  <c:v>7.2475430000000003</c:v>
                </c:pt>
                <c:pt idx="954">
                  <c:v>7.2530929999999998</c:v>
                </c:pt>
                <c:pt idx="955">
                  <c:v>7.2586449999999996</c:v>
                </c:pt>
                <c:pt idx="956">
                  <c:v>7.2641989999999996</c:v>
                </c:pt>
                <c:pt idx="957">
                  <c:v>7.269755</c:v>
                </c:pt>
                <c:pt idx="958">
                  <c:v>7.2753139999999998</c:v>
                </c:pt>
                <c:pt idx="959">
                  <c:v>7.2808739999999998</c:v>
                </c:pt>
                <c:pt idx="960">
                  <c:v>7.2864370000000003</c:v>
                </c:pt>
                <c:pt idx="961">
                  <c:v>7.292001</c:v>
                </c:pt>
                <c:pt idx="962">
                  <c:v>7.2975680000000001</c:v>
                </c:pt>
                <c:pt idx="963">
                  <c:v>7.3031370000000004</c:v>
                </c:pt>
                <c:pt idx="964">
                  <c:v>7.3087080000000002</c:v>
                </c:pt>
                <c:pt idx="965">
                  <c:v>7.3142810000000003</c:v>
                </c:pt>
                <c:pt idx="966">
                  <c:v>7.3198569999999998</c:v>
                </c:pt>
                <c:pt idx="967">
                  <c:v>7.3254349999999997</c:v>
                </c:pt>
                <c:pt idx="968">
                  <c:v>7.3310139999999997</c:v>
                </c:pt>
                <c:pt idx="969">
                  <c:v>7.3365960000000001</c:v>
                </c:pt>
                <c:pt idx="970">
                  <c:v>7.3421799999999999</c:v>
                </c:pt>
                <c:pt idx="971">
                  <c:v>7.3477649999999999</c:v>
                </c:pt>
                <c:pt idx="972">
                  <c:v>7.3533540000000004</c:v>
                </c:pt>
                <c:pt idx="973">
                  <c:v>7.3589440000000002</c:v>
                </c:pt>
                <c:pt idx="974">
                  <c:v>7.3645360000000002</c:v>
                </c:pt>
                <c:pt idx="975">
                  <c:v>7.3701309999999998</c:v>
                </c:pt>
                <c:pt idx="976">
                  <c:v>7.3757270000000004</c:v>
                </c:pt>
                <c:pt idx="977">
                  <c:v>7.3813259999999996</c:v>
                </c:pt>
                <c:pt idx="978">
                  <c:v>7.386927</c:v>
                </c:pt>
                <c:pt idx="979">
                  <c:v>7.3925299999999998</c:v>
                </c:pt>
                <c:pt idx="980">
                  <c:v>7.3981349999999999</c:v>
                </c:pt>
                <c:pt idx="981">
                  <c:v>7.4037420000000003</c:v>
                </c:pt>
                <c:pt idx="982">
                  <c:v>7.409351</c:v>
                </c:pt>
                <c:pt idx="983">
                  <c:v>7.4149630000000002</c:v>
                </c:pt>
                <c:pt idx="984">
                  <c:v>7.4205769999999998</c:v>
                </c:pt>
                <c:pt idx="985">
                  <c:v>7.4261920000000003</c:v>
                </c:pt>
                <c:pt idx="986">
                  <c:v>7.4318099999999996</c:v>
                </c:pt>
                <c:pt idx="987">
                  <c:v>7.43743</c:v>
                </c:pt>
                <c:pt idx="988">
                  <c:v>7.4430519999999998</c:v>
                </c:pt>
                <c:pt idx="989">
                  <c:v>7.448677</c:v>
                </c:pt>
                <c:pt idx="990">
                  <c:v>7.4543030000000003</c:v>
                </c:pt>
                <c:pt idx="991">
                  <c:v>7.4599310000000001</c:v>
                </c:pt>
                <c:pt idx="992">
                  <c:v>7.4655620000000003</c:v>
                </c:pt>
                <c:pt idx="993">
                  <c:v>7.4711939999999997</c:v>
                </c:pt>
                <c:pt idx="994">
                  <c:v>7.4768290000000004</c:v>
                </c:pt>
                <c:pt idx="995">
                  <c:v>7.4824659999999996</c:v>
                </c:pt>
                <c:pt idx="996">
                  <c:v>7.488105</c:v>
                </c:pt>
                <c:pt idx="997">
                  <c:v>7.4937459999999998</c:v>
                </c:pt>
                <c:pt idx="998">
                  <c:v>7.49939</c:v>
                </c:pt>
                <c:pt idx="999">
                  <c:v>7.5050350000000003</c:v>
                </c:pt>
                <c:pt idx="1000">
                  <c:v>7.5106830000000002</c:v>
                </c:pt>
                <c:pt idx="1001">
                  <c:v>7.5163330000000004</c:v>
                </c:pt>
                <c:pt idx="1002">
                  <c:v>7.5219849999999999</c:v>
                </c:pt>
                <c:pt idx="1003">
                  <c:v>7.5276379999999996</c:v>
                </c:pt>
                <c:pt idx="1004">
                  <c:v>7.5332939999999997</c:v>
                </c:pt>
                <c:pt idx="1005">
                  <c:v>7.5389520000000001</c:v>
                </c:pt>
                <c:pt idx="1006">
                  <c:v>7.544613</c:v>
                </c:pt>
                <c:pt idx="1007">
                  <c:v>7.5502750000000001</c:v>
                </c:pt>
                <c:pt idx="1008">
                  <c:v>7.5559399999999997</c:v>
                </c:pt>
                <c:pt idx="1009">
                  <c:v>7.5616060000000003</c:v>
                </c:pt>
                <c:pt idx="1010">
                  <c:v>7.5672759999999997</c:v>
                </c:pt>
                <c:pt idx="1011">
                  <c:v>7.5729470000000001</c:v>
                </c:pt>
                <c:pt idx="1012">
                  <c:v>7.5786189999999998</c:v>
                </c:pt>
                <c:pt idx="1013">
                  <c:v>7.584295</c:v>
                </c:pt>
                <c:pt idx="1014">
                  <c:v>7.5899720000000004</c:v>
                </c:pt>
                <c:pt idx="1015">
                  <c:v>7.5956510000000002</c:v>
                </c:pt>
                <c:pt idx="1016">
                  <c:v>7.6013330000000003</c:v>
                </c:pt>
                <c:pt idx="1017">
                  <c:v>7.6070169999999999</c:v>
                </c:pt>
                <c:pt idx="1018">
                  <c:v>7.6127019999999996</c:v>
                </c:pt>
                <c:pt idx="1019">
                  <c:v>7.6183899999999998</c:v>
                </c:pt>
                <c:pt idx="1020">
                  <c:v>7.6240800000000002</c:v>
                </c:pt>
                <c:pt idx="1021">
                  <c:v>7.6297730000000001</c:v>
                </c:pt>
                <c:pt idx="1022">
                  <c:v>7.6354670000000002</c:v>
                </c:pt>
                <c:pt idx="1023">
                  <c:v>7.6411629999999997</c:v>
                </c:pt>
                <c:pt idx="1024">
                  <c:v>7.6468619999999996</c:v>
                </c:pt>
                <c:pt idx="1025">
                  <c:v>7.6525629999999998</c:v>
                </c:pt>
                <c:pt idx="1026">
                  <c:v>7.6582650000000001</c:v>
                </c:pt>
                <c:pt idx="1027">
                  <c:v>7.6639699999999999</c:v>
                </c:pt>
                <c:pt idx="1028">
                  <c:v>7.6696770000000001</c:v>
                </c:pt>
                <c:pt idx="1029">
                  <c:v>7.6753859999999996</c:v>
                </c:pt>
                <c:pt idx="1030">
                  <c:v>7.6810980000000004</c:v>
                </c:pt>
                <c:pt idx="1031">
                  <c:v>7.6868109999999996</c:v>
                </c:pt>
                <c:pt idx="1032">
                  <c:v>7.6925270000000001</c:v>
                </c:pt>
                <c:pt idx="1033">
                  <c:v>7.698245</c:v>
                </c:pt>
                <c:pt idx="1034">
                  <c:v>7.703964</c:v>
                </c:pt>
                <c:pt idx="1035">
                  <c:v>7.7096859999999996</c:v>
                </c:pt>
                <c:pt idx="1036">
                  <c:v>7.7154100000000003</c:v>
                </c:pt>
                <c:pt idx="1037">
                  <c:v>7.7211360000000004</c:v>
                </c:pt>
                <c:pt idx="1038">
                  <c:v>7.7268650000000001</c:v>
                </c:pt>
                <c:pt idx="1039">
                  <c:v>7.7325949999999999</c:v>
                </c:pt>
                <c:pt idx="1040">
                  <c:v>7.7383280000000001</c:v>
                </c:pt>
                <c:pt idx="1041">
                  <c:v>7.7440619999999996</c:v>
                </c:pt>
                <c:pt idx="1042">
                  <c:v>7.7497990000000003</c:v>
                </c:pt>
                <c:pt idx="1043">
                  <c:v>7.7555379999999996</c:v>
                </c:pt>
                <c:pt idx="1044">
                  <c:v>7.761279</c:v>
                </c:pt>
                <c:pt idx="1045">
                  <c:v>7.7670219999999999</c:v>
                </c:pt>
                <c:pt idx="1046">
                  <c:v>7.7727680000000001</c:v>
                </c:pt>
                <c:pt idx="1047">
                  <c:v>7.7785149999999996</c:v>
                </c:pt>
                <c:pt idx="1048">
                  <c:v>7.7842640000000003</c:v>
                </c:pt>
                <c:pt idx="1049">
                  <c:v>7.7900159999999996</c:v>
                </c:pt>
                <c:pt idx="1050">
                  <c:v>7.7957700000000001</c:v>
                </c:pt>
                <c:pt idx="1051">
                  <c:v>7.801526</c:v>
                </c:pt>
                <c:pt idx="1052">
                  <c:v>7.8072840000000001</c:v>
                </c:pt>
                <c:pt idx="1053">
                  <c:v>7.8130439999999997</c:v>
                </c:pt>
                <c:pt idx="1054">
                  <c:v>7.8188060000000004</c:v>
                </c:pt>
                <c:pt idx="1055">
                  <c:v>7.8245709999999997</c:v>
                </c:pt>
                <c:pt idx="1056">
                  <c:v>7.8303370000000001</c:v>
                </c:pt>
                <c:pt idx="1057">
                  <c:v>7.836106</c:v>
                </c:pt>
                <c:pt idx="1058">
                  <c:v>7.8418770000000002</c:v>
                </c:pt>
                <c:pt idx="1059">
                  <c:v>7.8476499999999998</c:v>
                </c:pt>
                <c:pt idx="1060">
                  <c:v>7.8534249999999997</c:v>
                </c:pt>
                <c:pt idx="1061">
                  <c:v>7.8592009999999997</c:v>
                </c:pt>
                <c:pt idx="1062">
                  <c:v>7.8649810000000002</c:v>
                </c:pt>
                <c:pt idx="1063">
                  <c:v>7.870762</c:v>
                </c:pt>
                <c:pt idx="1064">
                  <c:v>7.8765460000000003</c:v>
                </c:pt>
                <c:pt idx="1065">
                  <c:v>7.8823309999999998</c:v>
                </c:pt>
                <c:pt idx="1066">
                  <c:v>7.8881189999999997</c:v>
                </c:pt>
                <c:pt idx="1067">
                  <c:v>7.8939089999999998</c:v>
                </c:pt>
                <c:pt idx="1068">
                  <c:v>7.8997010000000003</c:v>
                </c:pt>
                <c:pt idx="1069">
                  <c:v>7.9054950000000002</c:v>
                </c:pt>
                <c:pt idx="1070">
                  <c:v>7.9112920000000004</c:v>
                </c:pt>
                <c:pt idx="1071">
                  <c:v>7.91709</c:v>
                </c:pt>
                <c:pt idx="1072">
                  <c:v>7.9228899999999998</c:v>
                </c:pt>
                <c:pt idx="1073">
                  <c:v>7.928693</c:v>
                </c:pt>
                <c:pt idx="1074">
                  <c:v>7.9344979999999996</c:v>
                </c:pt>
                <c:pt idx="1075">
                  <c:v>7.9403050000000004</c:v>
                </c:pt>
                <c:pt idx="1076">
                  <c:v>7.9461139999999997</c:v>
                </c:pt>
                <c:pt idx="1077">
                  <c:v>7.9519250000000001</c:v>
                </c:pt>
                <c:pt idx="1078">
                  <c:v>7.957738</c:v>
                </c:pt>
                <c:pt idx="1079">
                  <c:v>7.9635530000000001</c:v>
                </c:pt>
                <c:pt idx="1080">
                  <c:v>7.9693709999999998</c:v>
                </c:pt>
                <c:pt idx="1081">
                  <c:v>7.9751909999999997</c:v>
                </c:pt>
                <c:pt idx="1082">
                  <c:v>7.9810119999999998</c:v>
                </c:pt>
                <c:pt idx="1083">
                  <c:v>7.9868360000000003</c:v>
                </c:pt>
                <c:pt idx="1084">
                  <c:v>7.9926620000000002</c:v>
                </c:pt>
                <c:pt idx="1085">
                  <c:v>7.9984900000000003</c:v>
                </c:pt>
                <c:pt idx="1086">
                  <c:v>8.0043199999999999</c:v>
                </c:pt>
                <c:pt idx="1087">
                  <c:v>8.0101530000000007</c:v>
                </c:pt>
                <c:pt idx="1088">
                  <c:v>8.0159870000000009</c:v>
                </c:pt>
                <c:pt idx="1089">
                  <c:v>8.0218240000000005</c:v>
                </c:pt>
                <c:pt idx="1090">
                  <c:v>8.0276619999999994</c:v>
                </c:pt>
                <c:pt idx="1091">
                  <c:v>8.0335040000000006</c:v>
                </c:pt>
                <c:pt idx="1092">
                  <c:v>8.0393469999999994</c:v>
                </c:pt>
                <c:pt idx="1093">
                  <c:v>8.0451920000000001</c:v>
                </c:pt>
                <c:pt idx="1094">
                  <c:v>8.0510389999999994</c:v>
                </c:pt>
                <c:pt idx="1095">
                  <c:v>8.056889</c:v>
                </c:pt>
                <c:pt idx="1096">
                  <c:v>8.0627390000000005</c:v>
                </c:pt>
                <c:pt idx="1097">
                  <c:v>8.0685929999999999</c:v>
                </c:pt>
                <c:pt idx="1098">
                  <c:v>8.0744500000000006</c:v>
                </c:pt>
                <c:pt idx="1099">
                  <c:v>8.0803069999999995</c:v>
                </c:pt>
                <c:pt idx="1100">
                  <c:v>8.0861669999999997</c:v>
                </c:pt>
                <c:pt idx="1101">
                  <c:v>8.0920290000000001</c:v>
                </c:pt>
                <c:pt idx="1102">
                  <c:v>8.0978940000000001</c:v>
                </c:pt>
                <c:pt idx="1103">
                  <c:v>8.1037599999999994</c:v>
                </c:pt>
                <c:pt idx="1104">
                  <c:v>8.1096280000000007</c:v>
                </c:pt>
                <c:pt idx="1105">
                  <c:v>8.1154989999999998</c:v>
                </c:pt>
                <c:pt idx="1106">
                  <c:v>8.1213709999999999</c:v>
                </c:pt>
                <c:pt idx="1107">
                  <c:v>8.1272459999999995</c:v>
                </c:pt>
                <c:pt idx="1108">
                  <c:v>8.1331229999999994</c:v>
                </c:pt>
                <c:pt idx="1109">
                  <c:v>8.1390030000000007</c:v>
                </c:pt>
                <c:pt idx="1110">
                  <c:v>8.1448830000000001</c:v>
                </c:pt>
                <c:pt idx="1111">
                  <c:v>8.1507670000000001</c:v>
                </c:pt>
                <c:pt idx="1112">
                  <c:v>8.1566519999999993</c:v>
                </c:pt>
                <c:pt idx="1113">
                  <c:v>8.1625399999999999</c:v>
                </c:pt>
                <c:pt idx="1114">
                  <c:v>8.1684289999999997</c:v>
                </c:pt>
                <c:pt idx="1115">
                  <c:v>8.1743210000000008</c:v>
                </c:pt>
                <c:pt idx="1116">
                  <c:v>8.1802159999999997</c:v>
                </c:pt>
                <c:pt idx="1117">
                  <c:v>8.1861110000000004</c:v>
                </c:pt>
                <c:pt idx="1118">
                  <c:v>8.1920099999999998</c:v>
                </c:pt>
                <c:pt idx="1119">
                  <c:v>8.1979100000000003</c:v>
                </c:pt>
                <c:pt idx="1120">
                  <c:v>8.2038130000000002</c:v>
                </c:pt>
                <c:pt idx="1121">
                  <c:v>8.2097169999999995</c:v>
                </c:pt>
                <c:pt idx="1122">
                  <c:v>8.215624</c:v>
                </c:pt>
                <c:pt idx="1123">
                  <c:v>8.2215330000000009</c:v>
                </c:pt>
                <c:pt idx="1124">
                  <c:v>8.2274440000000002</c:v>
                </c:pt>
                <c:pt idx="1125">
                  <c:v>8.2333560000000006</c:v>
                </c:pt>
                <c:pt idx="1126">
                  <c:v>8.2392719999999997</c:v>
                </c:pt>
                <c:pt idx="1127">
                  <c:v>8.2451899999999991</c:v>
                </c:pt>
                <c:pt idx="1128">
                  <c:v>8.2511089999999996</c:v>
                </c:pt>
                <c:pt idx="1129">
                  <c:v>8.2570300000000003</c:v>
                </c:pt>
                <c:pt idx="1130">
                  <c:v>8.2629540000000006</c:v>
                </c:pt>
                <c:pt idx="1131">
                  <c:v>8.2688799999999993</c:v>
                </c:pt>
                <c:pt idx="1132">
                  <c:v>8.2748080000000002</c:v>
                </c:pt>
                <c:pt idx="1133">
                  <c:v>8.2807379999999995</c:v>
                </c:pt>
                <c:pt idx="1134">
                  <c:v>8.2866710000000001</c:v>
                </c:pt>
                <c:pt idx="1135">
                  <c:v>8.2926040000000008</c:v>
                </c:pt>
                <c:pt idx="1136">
                  <c:v>8.2985410000000002</c:v>
                </c:pt>
                <c:pt idx="1137">
                  <c:v>8.3044799999999999</c:v>
                </c:pt>
                <c:pt idx="1138">
                  <c:v>8.3104200000000006</c:v>
                </c:pt>
                <c:pt idx="1139">
                  <c:v>8.3163630000000008</c:v>
                </c:pt>
                <c:pt idx="1140">
                  <c:v>8.3223090000000006</c:v>
                </c:pt>
                <c:pt idx="1141">
                  <c:v>8.3282550000000004</c:v>
                </c:pt>
                <c:pt idx="1142">
                  <c:v>8.3342050000000008</c:v>
                </c:pt>
                <c:pt idx="1143">
                  <c:v>8.3401560000000003</c:v>
                </c:pt>
                <c:pt idx="1144">
                  <c:v>8.3461090000000002</c:v>
                </c:pt>
                <c:pt idx="1145">
                  <c:v>8.3520649999999996</c:v>
                </c:pt>
                <c:pt idx="1146">
                  <c:v>8.3580229999999993</c:v>
                </c:pt>
                <c:pt idx="1147">
                  <c:v>8.363982</c:v>
                </c:pt>
                <c:pt idx="1148">
                  <c:v>8.3699449999999995</c:v>
                </c:pt>
                <c:pt idx="1149">
                  <c:v>8.3759080000000008</c:v>
                </c:pt>
                <c:pt idx="1150">
                  <c:v>8.3818739999999998</c:v>
                </c:pt>
                <c:pt idx="1151">
                  <c:v>8.3878430000000002</c:v>
                </c:pt>
                <c:pt idx="1152">
                  <c:v>8.3938129999999997</c:v>
                </c:pt>
                <c:pt idx="1153">
                  <c:v>8.3997860000000006</c:v>
                </c:pt>
                <c:pt idx="1154">
                  <c:v>8.405761</c:v>
                </c:pt>
                <c:pt idx="1155">
                  <c:v>8.4117370000000005</c:v>
                </c:pt>
                <c:pt idx="1156">
                  <c:v>8.4177160000000004</c:v>
                </c:pt>
                <c:pt idx="1157">
                  <c:v>8.4236970000000007</c:v>
                </c:pt>
                <c:pt idx="1158">
                  <c:v>8.4296810000000004</c:v>
                </c:pt>
                <c:pt idx="1159">
                  <c:v>8.4356659999999994</c:v>
                </c:pt>
                <c:pt idx="1160">
                  <c:v>8.4416530000000005</c:v>
                </c:pt>
                <c:pt idx="1161">
                  <c:v>8.4476420000000001</c:v>
                </c:pt>
                <c:pt idx="1162">
                  <c:v>8.4536339999999992</c:v>
                </c:pt>
                <c:pt idx="1163">
                  <c:v>8.4596280000000004</c:v>
                </c:pt>
                <c:pt idx="1164">
                  <c:v>8.465624</c:v>
                </c:pt>
                <c:pt idx="1165">
                  <c:v>8.471622</c:v>
                </c:pt>
                <c:pt idx="1166">
                  <c:v>8.4776220000000002</c:v>
                </c:pt>
                <c:pt idx="1167">
                  <c:v>8.4836240000000007</c:v>
                </c:pt>
                <c:pt idx="1168">
                  <c:v>8.4896290000000008</c:v>
                </c:pt>
                <c:pt idx="1169">
                  <c:v>8.4956359999999993</c:v>
                </c:pt>
                <c:pt idx="1170">
                  <c:v>8.5016440000000006</c:v>
                </c:pt>
                <c:pt idx="1171">
                  <c:v>8.5076549999999997</c:v>
                </c:pt>
                <c:pt idx="1172">
                  <c:v>8.5136679999999991</c:v>
                </c:pt>
                <c:pt idx="1173">
                  <c:v>8.5196830000000006</c:v>
                </c:pt>
                <c:pt idx="1174">
                  <c:v>8.5257009999999998</c:v>
                </c:pt>
                <c:pt idx="1175">
                  <c:v>8.5317190000000007</c:v>
                </c:pt>
                <c:pt idx="1176">
                  <c:v>8.5377410000000005</c:v>
                </c:pt>
                <c:pt idx="1177">
                  <c:v>8.5437639999999995</c:v>
                </c:pt>
                <c:pt idx="1178">
                  <c:v>8.5497899999999998</c:v>
                </c:pt>
                <c:pt idx="1179">
                  <c:v>8.5558180000000004</c:v>
                </c:pt>
                <c:pt idx="1180">
                  <c:v>8.5618479999999995</c:v>
                </c:pt>
                <c:pt idx="1181">
                  <c:v>8.5678800000000006</c:v>
                </c:pt>
                <c:pt idx="1182">
                  <c:v>8.5739140000000003</c:v>
                </c:pt>
                <c:pt idx="1183">
                  <c:v>8.5799500000000002</c:v>
                </c:pt>
                <c:pt idx="1184">
                  <c:v>8.5859889999999996</c:v>
                </c:pt>
                <c:pt idx="1185">
                  <c:v>8.5920299999999994</c:v>
                </c:pt>
                <c:pt idx="1186">
                  <c:v>8.5980720000000002</c:v>
                </c:pt>
                <c:pt idx="1187">
                  <c:v>8.6041159999999994</c:v>
                </c:pt>
                <c:pt idx="1188">
                  <c:v>8.6101639999999993</c:v>
                </c:pt>
                <c:pt idx="1189">
                  <c:v>8.6162130000000001</c:v>
                </c:pt>
                <c:pt idx="1190">
                  <c:v>8.6222639999999995</c:v>
                </c:pt>
                <c:pt idx="1191">
                  <c:v>8.6283169999999991</c:v>
                </c:pt>
                <c:pt idx="1192">
                  <c:v>8.6343730000000001</c:v>
                </c:pt>
                <c:pt idx="1193">
                  <c:v>8.6404289999999992</c:v>
                </c:pt>
                <c:pt idx="1194">
                  <c:v>8.6464890000000008</c:v>
                </c:pt>
                <c:pt idx="1195">
                  <c:v>8.652552</c:v>
                </c:pt>
                <c:pt idx="1196">
                  <c:v>8.6586149999999993</c:v>
                </c:pt>
                <c:pt idx="1197">
                  <c:v>8.6646809999999999</c:v>
                </c:pt>
                <c:pt idx="1198">
                  <c:v>8.67075</c:v>
                </c:pt>
                <c:pt idx="1199">
                  <c:v>8.6768199999999993</c:v>
                </c:pt>
                <c:pt idx="1200">
                  <c:v>8.6828920000000007</c:v>
                </c:pt>
                <c:pt idx="1201">
                  <c:v>8.6889669999999999</c:v>
                </c:pt>
                <c:pt idx="1202">
                  <c:v>8.6950439999999993</c:v>
                </c:pt>
                <c:pt idx="1203">
                  <c:v>8.7011219999999998</c:v>
                </c:pt>
                <c:pt idx="1204">
                  <c:v>8.7072029999999998</c:v>
                </c:pt>
                <c:pt idx="1205">
                  <c:v>8.7132860000000001</c:v>
                </c:pt>
                <c:pt idx="1206">
                  <c:v>8.7193710000000006</c:v>
                </c:pt>
                <c:pt idx="1207">
                  <c:v>8.7254579999999997</c:v>
                </c:pt>
                <c:pt idx="1208">
                  <c:v>8.7315470000000008</c:v>
                </c:pt>
                <c:pt idx="1209">
                  <c:v>8.7376389999999997</c:v>
                </c:pt>
                <c:pt idx="1210">
                  <c:v>8.7437319999999996</c:v>
                </c:pt>
                <c:pt idx="1211">
                  <c:v>8.7498280000000008</c:v>
                </c:pt>
                <c:pt idx="1212">
                  <c:v>8.7559260000000005</c:v>
                </c:pt>
                <c:pt idx="1213">
                  <c:v>8.7620269999999998</c:v>
                </c:pt>
                <c:pt idx="1214">
                  <c:v>8.7681280000000008</c:v>
                </c:pt>
                <c:pt idx="1215">
                  <c:v>8.7742330000000006</c:v>
                </c:pt>
                <c:pt idx="1216">
                  <c:v>8.7803389999999997</c:v>
                </c:pt>
                <c:pt idx="1217">
                  <c:v>8.786448</c:v>
                </c:pt>
                <c:pt idx="1218">
                  <c:v>8.7925590000000007</c:v>
                </c:pt>
                <c:pt idx="1219">
                  <c:v>8.7986710000000006</c:v>
                </c:pt>
                <c:pt idx="1220">
                  <c:v>8.804786</c:v>
                </c:pt>
                <c:pt idx="1221">
                  <c:v>8.8109040000000007</c:v>
                </c:pt>
                <c:pt idx="1222">
                  <c:v>8.8170219999999997</c:v>
                </c:pt>
                <c:pt idx="1223">
                  <c:v>8.823143</c:v>
                </c:pt>
                <c:pt idx="1224">
                  <c:v>8.8292669999999998</c:v>
                </c:pt>
                <c:pt idx="1225">
                  <c:v>8.8353920000000006</c:v>
                </c:pt>
                <c:pt idx="1226">
                  <c:v>8.8415199999999992</c:v>
                </c:pt>
                <c:pt idx="1227">
                  <c:v>8.8476499999999998</c:v>
                </c:pt>
                <c:pt idx="1228">
                  <c:v>8.8537820000000007</c:v>
                </c:pt>
                <c:pt idx="1229">
                  <c:v>8.8599160000000001</c:v>
                </c:pt>
                <c:pt idx="1230">
                  <c:v>8.8660519999999998</c:v>
                </c:pt>
                <c:pt idx="1231">
                  <c:v>8.8721899999999998</c:v>
                </c:pt>
                <c:pt idx="1232">
                  <c:v>8.8783300000000001</c:v>
                </c:pt>
                <c:pt idx="1233">
                  <c:v>8.8844729999999998</c:v>
                </c:pt>
                <c:pt idx="1234">
                  <c:v>8.8906170000000007</c:v>
                </c:pt>
                <c:pt idx="1235">
                  <c:v>8.8967639999999992</c:v>
                </c:pt>
                <c:pt idx="1236">
                  <c:v>8.9029129999999999</c:v>
                </c:pt>
                <c:pt idx="1237">
                  <c:v>8.9090640000000008</c:v>
                </c:pt>
                <c:pt idx="1238">
                  <c:v>8.9152170000000002</c:v>
                </c:pt>
                <c:pt idx="1239">
                  <c:v>8.9213719999999999</c:v>
                </c:pt>
                <c:pt idx="1240">
                  <c:v>8.9275289999999998</c:v>
                </c:pt>
                <c:pt idx="1241">
                  <c:v>8.9336889999999993</c:v>
                </c:pt>
                <c:pt idx="1242">
                  <c:v>8.9398510000000009</c:v>
                </c:pt>
                <c:pt idx="1243">
                  <c:v>8.9460139999999999</c:v>
                </c:pt>
                <c:pt idx="1244">
                  <c:v>8.9521809999999995</c:v>
                </c:pt>
                <c:pt idx="1245">
                  <c:v>8.9583480000000009</c:v>
                </c:pt>
                <c:pt idx="1246">
                  <c:v>8.9645189999999992</c:v>
                </c:pt>
                <c:pt idx="1247">
                  <c:v>8.9706910000000004</c:v>
                </c:pt>
                <c:pt idx="1248">
                  <c:v>8.9768650000000001</c:v>
                </c:pt>
                <c:pt idx="1249">
                  <c:v>8.9830419999999993</c:v>
                </c:pt>
                <c:pt idx="1250">
                  <c:v>8.9892210000000006</c:v>
                </c:pt>
                <c:pt idx="1251">
                  <c:v>8.9954000000000001</c:v>
                </c:pt>
                <c:pt idx="1252">
                  <c:v>9.0015839999999994</c:v>
                </c:pt>
                <c:pt idx="1253">
                  <c:v>9.0077689999999997</c:v>
                </c:pt>
                <c:pt idx="1254">
                  <c:v>9.0139560000000003</c:v>
                </c:pt>
                <c:pt idx="1255">
                  <c:v>9.0201449999999994</c:v>
                </c:pt>
                <c:pt idx="1256">
                  <c:v>9.0263369999999998</c:v>
                </c:pt>
                <c:pt idx="1257">
                  <c:v>9.0325299999999995</c:v>
                </c:pt>
                <c:pt idx="1258">
                  <c:v>9.0387260000000005</c:v>
                </c:pt>
                <c:pt idx="1259">
                  <c:v>9.0449230000000007</c:v>
                </c:pt>
                <c:pt idx="1260">
                  <c:v>9.0511230000000005</c:v>
                </c:pt>
                <c:pt idx="1261">
                  <c:v>9.0573250000000005</c:v>
                </c:pt>
                <c:pt idx="1262">
                  <c:v>9.0635290000000008</c:v>
                </c:pt>
                <c:pt idx="1263">
                  <c:v>9.0697360000000007</c:v>
                </c:pt>
                <c:pt idx="1264">
                  <c:v>9.0759439999999998</c:v>
                </c:pt>
                <c:pt idx="1265">
                  <c:v>9.0821539999999992</c:v>
                </c:pt>
                <c:pt idx="1266">
                  <c:v>9.0883669999999999</c:v>
                </c:pt>
                <c:pt idx="1267">
                  <c:v>9.0945820000000008</c:v>
                </c:pt>
                <c:pt idx="1268">
                  <c:v>9.1007990000000003</c:v>
                </c:pt>
                <c:pt idx="1269">
                  <c:v>9.1070180000000001</c:v>
                </c:pt>
                <c:pt idx="1270">
                  <c:v>9.1132380000000008</c:v>
                </c:pt>
                <c:pt idx="1271">
                  <c:v>9.1194609999999994</c:v>
                </c:pt>
                <c:pt idx="1272">
                  <c:v>9.1256869999999992</c:v>
                </c:pt>
                <c:pt idx="1273">
                  <c:v>9.1319140000000001</c:v>
                </c:pt>
                <c:pt idx="1274">
                  <c:v>9.1381440000000005</c:v>
                </c:pt>
                <c:pt idx="1275">
                  <c:v>9.1443759999999994</c:v>
                </c:pt>
                <c:pt idx="1276">
                  <c:v>9.1506089999999993</c:v>
                </c:pt>
                <c:pt idx="1277">
                  <c:v>9.1568450000000006</c:v>
                </c:pt>
                <c:pt idx="1278">
                  <c:v>9.1630830000000003</c:v>
                </c:pt>
                <c:pt idx="1279">
                  <c:v>9.1693239999999996</c:v>
                </c:pt>
                <c:pt idx="1280">
                  <c:v>9.1755659999999999</c:v>
                </c:pt>
                <c:pt idx="1281">
                  <c:v>9.1818100000000005</c:v>
                </c:pt>
                <c:pt idx="1282">
                  <c:v>9.1880570000000006</c:v>
                </c:pt>
                <c:pt idx="1283">
                  <c:v>9.1943049999999999</c:v>
                </c:pt>
                <c:pt idx="1284">
                  <c:v>9.2005569999999999</c:v>
                </c:pt>
                <c:pt idx="1285">
                  <c:v>9.2068089999999998</c:v>
                </c:pt>
                <c:pt idx="1286">
                  <c:v>9.2130639999999993</c:v>
                </c:pt>
                <c:pt idx="1287">
                  <c:v>9.2193210000000008</c:v>
                </c:pt>
                <c:pt idx="1288">
                  <c:v>9.225581</c:v>
                </c:pt>
                <c:pt idx="1289">
                  <c:v>9.2318420000000003</c:v>
                </c:pt>
                <c:pt idx="1290">
                  <c:v>9.2381060000000002</c:v>
                </c:pt>
                <c:pt idx="1291">
                  <c:v>9.2443709999999992</c:v>
                </c:pt>
                <c:pt idx="1292">
                  <c:v>9.2506400000000006</c:v>
                </c:pt>
                <c:pt idx="1293">
                  <c:v>9.2569090000000003</c:v>
                </c:pt>
                <c:pt idx="1294">
                  <c:v>9.2631820000000005</c:v>
                </c:pt>
                <c:pt idx="1295">
                  <c:v>9.2694559999999999</c:v>
                </c:pt>
                <c:pt idx="1296">
                  <c:v>9.2757319999999996</c:v>
                </c:pt>
                <c:pt idx="1297">
                  <c:v>9.2820099999999996</c:v>
                </c:pt>
                <c:pt idx="1298">
                  <c:v>9.2882909999999992</c:v>
                </c:pt>
                <c:pt idx="1299">
                  <c:v>9.2945740000000008</c:v>
                </c:pt>
                <c:pt idx="1300">
                  <c:v>9.3008579999999998</c:v>
                </c:pt>
                <c:pt idx="1301">
                  <c:v>9.3071450000000002</c:v>
                </c:pt>
                <c:pt idx="1302">
                  <c:v>9.3134350000000001</c:v>
                </c:pt>
                <c:pt idx="1303">
                  <c:v>9.3197259999999993</c:v>
                </c:pt>
                <c:pt idx="1304">
                  <c:v>9.3260190000000005</c:v>
                </c:pt>
                <c:pt idx="1305">
                  <c:v>9.3323140000000002</c:v>
                </c:pt>
                <c:pt idx="1306">
                  <c:v>9.3386119999999995</c:v>
                </c:pt>
                <c:pt idx="1307">
                  <c:v>9.3449120000000008</c:v>
                </c:pt>
                <c:pt idx="1308">
                  <c:v>9.3512129999999996</c:v>
                </c:pt>
                <c:pt idx="1309">
                  <c:v>9.3575169999999996</c:v>
                </c:pt>
                <c:pt idx="1310">
                  <c:v>9.363823</c:v>
                </c:pt>
                <c:pt idx="1311">
                  <c:v>9.3701310000000007</c:v>
                </c:pt>
                <c:pt idx="1312">
                  <c:v>9.3764420000000008</c:v>
                </c:pt>
                <c:pt idx="1313">
                  <c:v>9.3827540000000003</c:v>
                </c:pt>
                <c:pt idx="1314">
                  <c:v>9.3890689999999992</c:v>
                </c:pt>
                <c:pt idx="1315">
                  <c:v>9.3953860000000002</c:v>
                </c:pt>
                <c:pt idx="1316">
                  <c:v>9.4017040000000005</c:v>
                </c:pt>
                <c:pt idx="1317">
                  <c:v>9.4080250000000003</c:v>
                </c:pt>
                <c:pt idx="1318">
                  <c:v>9.4143489999999996</c:v>
                </c:pt>
                <c:pt idx="1319">
                  <c:v>9.4206730000000007</c:v>
                </c:pt>
                <c:pt idx="1320">
                  <c:v>9.4270010000000006</c:v>
                </c:pt>
                <c:pt idx="1321">
                  <c:v>9.4333310000000008</c:v>
                </c:pt>
                <c:pt idx="1322">
                  <c:v>9.4396620000000002</c:v>
                </c:pt>
                <c:pt idx="1323">
                  <c:v>9.4459949999999999</c:v>
                </c:pt>
                <c:pt idx="1324">
                  <c:v>9.4523309999999992</c:v>
                </c:pt>
                <c:pt idx="1325">
                  <c:v>9.4586690000000004</c:v>
                </c:pt>
                <c:pt idx="1326">
                  <c:v>9.4650090000000002</c:v>
                </c:pt>
                <c:pt idx="1327">
                  <c:v>9.4713519999999995</c:v>
                </c:pt>
                <c:pt idx="1328">
                  <c:v>9.4776950000000006</c:v>
                </c:pt>
                <c:pt idx="1329">
                  <c:v>9.4840420000000005</c:v>
                </c:pt>
                <c:pt idx="1330">
                  <c:v>9.4903910000000007</c:v>
                </c:pt>
                <c:pt idx="1331">
                  <c:v>9.4967410000000001</c:v>
                </c:pt>
                <c:pt idx="1332">
                  <c:v>9.5030940000000008</c:v>
                </c:pt>
                <c:pt idx="1333">
                  <c:v>9.509449</c:v>
                </c:pt>
                <c:pt idx="1334">
                  <c:v>9.5158059999999995</c:v>
                </c:pt>
                <c:pt idx="1335">
                  <c:v>9.5221649999999993</c:v>
                </c:pt>
                <c:pt idx="1336">
                  <c:v>9.5285259999999994</c:v>
                </c:pt>
                <c:pt idx="1337">
                  <c:v>9.5348889999999997</c:v>
                </c:pt>
                <c:pt idx="1338">
                  <c:v>9.5412549999999996</c:v>
                </c:pt>
                <c:pt idx="1339">
                  <c:v>9.5476229999999997</c:v>
                </c:pt>
                <c:pt idx="1340">
                  <c:v>9.5539919999999992</c:v>
                </c:pt>
                <c:pt idx="1341">
                  <c:v>9.5603649999999991</c:v>
                </c:pt>
                <c:pt idx="1342">
                  <c:v>9.5667380000000009</c:v>
                </c:pt>
                <c:pt idx="1343">
                  <c:v>9.5731140000000003</c:v>
                </c:pt>
                <c:pt idx="1344">
                  <c:v>9.5794929999999994</c:v>
                </c:pt>
                <c:pt idx="1345">
                  <c:v>9.5858740000000004</c:v>
                </c:pt>
                <c:pt idx="1346">
                  <c:v>9.5922560000000008</c:v>
                </c:pt>
                <c:pt idx="1347">
                  <c:v>9.5986399999999996</c:v>
                </c:pt>
                <c:pt idx="1348">
                  <c:v>9.6050269999999998</c:v>
                </c:pt>
                <c:pt idx="1349">
                  <c:v>9.6114160000000002</c:v>
                </c:pt>
                <c:pt idx="1350">
                  <c:v>9.6178070000000009</c:v>
                </c:pt>
                <c:pt idx="1351">
                  <c:v>9.6242000000000001</c:v>
                </c:pt>
                <c:pt idx="1352">
                  <c:v>9.6305949999999996</c:v>
                </c:pt>
                <c:pt idx="1353">
                  <c:v>9.6369919999999993</c:v>
                </c:pt>
                <c:pt idx="1354">
                  <c:v>9.6433929999999997</c:v>
                </c:pt>
                <c:pt idx="1355">
                  <c:v>9.649794</c:v>
                </c:pt>
                <c:pt idx="1356">
                  <c:v>9.6561979999999998</c:v>
                </c:pt>
                <c:pt idx="1357">
                  <c:v>9.6626030000000007</c:v>
                </c:pt>
                <c:pt idx="1358">
                  <c:v>9.6690120000000004</c:v>
                </c:pt>
                <c:pt idx="1359">
                  <c:v>9.6754219999999993</c:v>
                </c:pt>
                <c:pt idx="1360">
                  <c:v>9.6818340000000003</c:v>
                </c:pt>
                <c:pt idx="1361">
                  <c:v>9.6882490000000008</c:v>
                </c:pt>
                <c:pt idx="1362">
                  <c:v>9.6946650000000005</c:v>
                </c:pt>
                <c:pt idx="1363">
                  <c:v>9.7010830000000006</c:v>
                </c:pt>
                <c:pt idx="1364">
                  <c:v>9.7075040000000001</c:v>
                </c:pt>
                <c:pt idx="1365">
                  <c:v>9.713927</c:v>
                </c:pt>
                <c:pt idx="1366">
                  <c:v>9.7203520000000001</c:v>
                </c:pt>
                <c:pt idx="1367">
                  <c:v>9.7267790000000005</c:v>
                </c:pt>
                <c:pt idx="1368">
                  <c:v>9.7332090000000004</c:v>
                </c:pt>
                <c:pt idx="1369">
                  <c:v>9.7396399999999996</c:v>
                </c:pt>
                <c:pt idx="1370">
                  <c:v>9.7460740000000001</c:v>
                </c:pt>
                <c:pt idx="1371">
                  <c:v>9.7525089999999999</c:v>
                </c:pt>
                <c:pt idx="1372">
                  <c:v>9.7589459999999999</c:v>
                </c:pt>
                <c:pt idx="1373">
                  <c:v>9.7653870000000005</c:v>
                </c:pt>
                <c:pt idx="1374">
                  <c:v>9.7718290000000003</c:v>
                </c:pt>
                <c:pt idx="1375">
                  <c:v>9.7782730000000004</c:v>
                </c:pt>
                <c:pt idx="1376">
                  <c:v>9.7847190000000008</c:v>
                </c:pt>
                <c:pt idx="1377">
                  <c:v>9.7911669999999997</c:v>
                </c:pt>
                <c:pt idx="1378">
                  <c:v>9.7976179999999999</c:v>
                </c:pt>
                <c:pt idx="1379">
                  <c:v>9.8040699999999994</c:v>
                </c:pt>
                <c:pt idx="1380">
                  <c:v>9.8105250000000002</c:v>
                </c:pt>
                <c:pt idx="1381">
                  <c:v>9.8169819999999994</c:v>
                </c:pt>
                <c:pt idx="1382">
                  <c:v>9.8234410000000008</c:v>
                </c:pt>
                <c:pt idx="1383">
                  <c:v>9.8299020000000006</c:v>
                </c:pt>
                <c:pt idx="1384">
                  <c:v>9.8363659999999999</c:v>
                </c:pt>
                <c:pt idx="1385">
                  <c:v>9.8428310000000003</c:v>
                </c:pt>
                <c:pt idx="1386">
                  <c:v>9.8492979999999992</c:v>
                </c:pt>
                <c:pt idx="1387">
                  <c:v>9.8557679999999994</c:v>
                </c:pt>
                <c:pt idx="1388">
                  <c:v>9.8622399999999999</c:v>
                </c:pt>
                <c:pt idx="1389">
                  <c:v>9.8687129999999996</c:v>
                </c:pt>
                <c:pt idx="1390">
                  <c:v>9.8751899999999999</c:v>
                </c:pt>
                <c:pt idx="1391">
                  <c:v>9.8816670000000002</c:v>
                </c:pt>
                <c:pt idx="1392">
                  <c:v>9.888147</c:v>
                </c:pt>
                <c:pt idx="1393">
                  <c:v>9.8946299999999994</c:v>
                </c:pt>
                <c:pt idx="1394">
                  <c:v>9.9011139999999997</c:v>
                </c:pt>
                <c:pt idx="1395">
                  <c:v>9.9076009999999997</c:v>
                </c:pt>
                <c:pt idx="1396">
                  <c:v>9.9140899999999998</c:v>
                </c:pt>
                <c:pt idx="1397">
                  <c:v>9.9205810000000003</c:v>
                </c:pt>
                <c:pt idx="1398">
                  <c:v>9.927073</c:v>
                </c:pt>
                <c:pt idx="1399">
                  <c:v>9.9335690000000003</c:v>
                </c:pt>
                <c:pt idx="1400">
                  <c:v>9.9400659999999998</c:v>
                </c:pt>
                <c:pt idx="1401">
                  <c:v>9.9465660000000007</c:v>
                </c:pt>
                <c:pt idx="1402">
                  <c:v>9.9530670000000008</c:v>
                </c:pt>
                <c:pt idx="1403">
                  <c:v>9.9595699999999994</c:v>
                </c:pt>
                <c:pt idx="1404">
                  <c:v>9.9660759999999993</c:v>
                </c:pt>
                <c:pt idx="1405">
                  <c:v>9.9725839999999994</c:v>
                </c:pt>
                <c:pt idx="1406">
                  <c:v>9.9790939999999999</c:v>
                </c:pt>
                <c:pt idx="1407">
                  <c:v>9.9856060000000006</c:v>
                </c:pt>
                <c:pt idx="1408">
                  <c:v>9.9921199999999999</c:v>
                </c:pt>
                <c:pt idx="1409">
                  <c:v>9.9986359999999994</c:v>
                </c:pt>
                <c:pt idx="1410">
                  <c:v>10.00515</c:v>
                </c:pt>
                <c:pt idx="1411">
                  <c:v>10.01168</c:v>
                </c:pt>
                <c:pt idx="1412">
                  <c:v>10.0182</c:v>
                </c:pt>
                <c:pt idx="1413">
                  <c:v>10.02472</c:v>
                </c:pt>
                <c:pt idx="1414">
                  <c:v>10.03125</c:v>
                </c:pt>
                <c:pt idx="1415">
                  <c:v>10.03778</c:v>
                </c:pt>
                <c:pt idx="1416">
                  <c:v>10.044309999999999</c:v>
                </c:pt>
                <c:pt idx="1417">
                  <c:v>10.050840000000001</c:v>
                </c:pt>
                <c:pt idx="1418">
                  <c:v>10.05738</c:v>
                </c:pt>
                <c:pt idx="1419">
                  <c:v>10.06392</c:v>
                </c:pt>
                <c:pt idx="1420">
                  <c:v>10.070460000000001</c:v>
                </c:pt>
                <c:pt idx="1421">
                  <c:v>10.077</c:v>
                </c:pt>
                <c:pt idx="1422">
                  <c:v>10.083539999999999</c:v>
                </c:pt>
                <c:pt idx="1423">
                  <c:v>10.09009</c:v>
                </c:pt>
                <c:pt idx="1424">
                  <c:v>10.096640000000001</c:v>
                </c:pt>
                <c:pt idx="1425">
                  <c:v>10.10319</c:v>
                </c:pt>
                <c:pt idx="1426">
                  <c:v>10.10974</c:v>
                </c:pt>
                <c:pt idx="1427">
                  <c:v>10.116289999999999</c:v>
                </c:pt>
                <c:pt idx="1428">
                  <c:v>10.12285</c:v>
                </c:pt>
                <c:pt idx="1429">
                  <c:v>10.12941</c:v>
                </c:pt>
                <c:pt idx="1430">
                  <c:v>10.13597</c:v>
                </c:pt>
                <c:pt idx="1431">
                  <c:v>10.142530000000001</c:v>
                </c:pt>
                <c:pt idx="1432">
                  <c:v>10.149100000000001</c:v>
                </c:pt>
                <c:pt idx="1433">
                  <c:v>10.155670000000001</c:v>
                </c:pt>
                <c:pt idx="1434">
                  <c:v>10.162240000000001</c:v>
                </c:pt>
                <c:pt idx="1435">
                  <c:v>10.168810000000001</c:v>
                </c:pt>
                <c:pt idx="1436">
                  <c:v>10.175380000000001</c:v>
                </c:pt>
                <c:pt idx="1437">
                  <c:v>10.18196</c:v>
                </c:pt>
                <c:pt idx="1438">
                  <c:v>10.18853</c:v>
                </c:pt>
                <c:pt idx="1439">
                  <c:v>10.19511</c:v>
                </c:pt>
                <c:pt idx="1440">
                  <c:v>10.201700000000001</c:v>
                </c:pt>
                <c:pt idx="1441">
                  <c:v>10.20828</c:v>
                </c:pt>
                <c:pt idx="1442">
                  <c:v>10.214869999999999</c:v>
                </c:pt>
                <c:pt idx="1443">
                  <c:v>10.22146</c:v>
                </c:pt>
                <c:pt idx="1444">
                  <c:v>10.22805</c:v>
                </c:pt>
                <c:pt idx="1445">
                  <c:v>10.234640000000001</c:v>
                </c:pt>
                <c:pt idx="1446">
                  <c:v>10.24123</c:v>
                </c:pt>
                <c:pt idx="1447">
                  <c:v>10.24783</c:v>
                </c:pt>
                <c:pt idx="1448">
                  <c:v>10.254429999999999</c:v>
                </c:pt>
                <c:pt idx="1449">
                  <c:v>10.26103</c:v>
                </c:pt>
                <c:pt idx="1450">
                  <c:v>10.26764</c:v>
                </c:pt>
                <c:pt idx="1451">
                  <c:v>10.274240000000001</c:v>
                </c:pt>
                <c:pt idx="1452">
                  <c:v>10.280849999999999</c:v>
                </c:pt>
                <c:pt idx="1453">
                  <c:v>10.287459999999999</c:v>
                </c:pt>
                <c:pt idx="1454">
                  <c:v>10.29407</c:v>
                </c:pt>
                <c:pt idx="1455">
                  <c:v>10.30068</c:v>
                </c:pt>
                <c:pt idx="1456">
                  <c:v>10.3073</c:v>
                </c:pt>
                <c:pt idx="1457">
                  <c:v>10.31392</c:v>
                </c:pt>
                <c:pt idx="1458">
                  <c:v>10.320539999999999</c:v>
                </c:pt>
                <c:pt idx="1459">
                  <c:v>10.327159999999999</c:v>
                </c:pt>
                <c:pt idx="1460">
                  <c:v>10.33379</c:v>
                </c:pt>
                <c:pt idx="1461">
                  <c:v>10.34041</c:v>
                </c:pt>
                <c:pt idx="1462">
                  <c:v>10.34704</c:v>
                </c:pt>
                <c:pt idx="1463">
                  <c:v>10.353669999999999</c:v>
                </c:pt>
                <c:pt idx="1464">
                  <c:v>10.36031</c:v>
                </c:pt>
                <c:pt idx="1465">
                  <c:v>10.36694</c:v>
                </c:pt>
                <c:pt idx="1466">
                  <c:v>10.37358</c:v>
                </c:pt>
                <c:pt idx="1467">
                  <c:v>10.38022</c:v>
                </c:pt>
                <c:pt idx="1468">
                  <c:v>10.38686</c:v>
                </c:pt>
                <c:pt idx="1469">
                  <c:v>10.3935</c:v>
                </c:pt>
                <c:pt idx="1470">
                  <c:v>10.40015</c:v>
                </c:pt>
                <c:pt idx="1471">
                  <c:v>10.4068</c:v>
                </c:pt>
                <c:pt idx="1472">
                  <c:v>10.413449999999999</c:v>
                </c:pt>
                <c:pt idx="1473">
                  <c:v>10.4201</c:v>
                </c:pt>
                <c:pt idx="1474">
                  <c:v>10.42675</c:v>
                </c:pt>
                <c:pt idx="1475">
                  <c:v>10.43341</c:v>
                </c:pt>
                <c:pt idx="1476">
                  <c:v>10.44007</c:v>
                </c:pt>
                <c:pt idx="1477">
                  <c:v>10.446730000000001</c:v>
                </c:pt>
                <c:pt idx="1478">
                  <c:v>10.453390000000001</c:v>
                </c:pt>
                <c:pt idx="1479">
                  <c:v>10.46006</c:v>
                </c:pt>
                <c:pt idx="1480">
                  <c:v>10.46673</c:v>
                </c:pt>
                <c:pt idx="1481">
                  <c:v>10.47339</c:v>
                </c:pt>
                <c:pt idx="1482">
                  <c:v>10.48007</c:v>
                </c:pt>
                <c:pt idx="1483">
                  <c:v>10.486739999999999</c:v>
                </c:pt>
                <c:pt idx="1484">
                  <c:v>10.493410000000001</c:v>
                </c:pt>
                <c:pt idx="1485">
                  <c:v>10.50009</c:v>
                </c:pt>
                <c:pt idx="1486">
                  <c:v>10.506769999999999</c:v>
                </c:pt>
                <c:pt idx="1487">
                  <c:v>10.51346</c:v>
                </c:pt>
                <c:pt idx="1488">
                  <c:v>10.52014</c:v>
                </c:pt>
                <c:pt idx="1489">
                  <c:v>10.526820000000001</c:v>
                </c:pt>
                <c:pt idx="1490">
                  <c:v>10.53351</c:v>
                </c:pt>
                <c:pt idx="1491">
                  <c:v>10.5402</c:v>
                </c:pt>
                <c:pt idx="1492">
                  <c:v>10.546900000000001</c:v>
                </c:pt>
                <c:pt idx="1493">
                  <c:v>10.55359</c:v>
                </c:pt>
                <c:pt idx="1494">
                  <c:v>10.56029</c:v>
                </c:pt>
                <c:pt idx="1495">
                  <c:v>10.566990000000001</c:v>
                </c:pt>
                <c:pt idx="1496">
                  <c:v>10.573689999999999</c:v>
                </c:pt>
                <c:pt idx="1497">
                  <c:v>10.58039</c:v>
                </c:pt>
                <c:pt idx="1498">
                  <c:v>10.5871</c:v>
                </c:pt>
                <c:pt idx="1499">
                  <c:v>10.59381</c:v>
                </c:pt>
                <c:pt idx="1500">
                  <c:v>10.60051</c:v>
                </c:pt>
                <c:pt idx="1501">
                  <c:v>10.607229999999999</c:v>
                </c:pt>
                <c:pt idx="1502">
                  <c:v>10.613939999999999</c:v>
                </c:pt>
                <c:pt idx="1503">
                  <c:v>10.620660000000001</c:v>
                </c:pt>
                <c:pt idx="1504">
                  <c:v>10.627370000000001</c:v>
                </c:pt>
                <c:pt idx="1505">
                  <c:v>10.63409</c:v>
                </c:pt>
                <c:pt idx="1506">
                  <c:v>10.64082</c:v>
                </c:pt>
                <c:pt idx="1507">
                  <c:v>10.647539999999999</c:v>
                </c:pt>
                <c:pt idx="1508">
                  <c:v>10.65427</c:v>
                </c:pt>
                <c:pt idx="1509">
                  <c:v>10.661</c:v>
                </c:pt>
                <c:pt idx="1510">
                  <c:v>10.667730000000001</c:v>
                </c:pt>
                <c:pt idx="1511">
                  <c:v>10.67446</c:v>
                </c:pt>
                <c:pt idx="1512">
                  <c:v>10.6812</c:v>
                </c:pt>
                <c:pt idx="1513">
                  <c:v>10.68793</c:v>
                </c:pt>
                <c:pt idx="1514">
                  <c:v>10.69467</c:v>
                </c:pt>
                <c:pt idx="1515">
                  <c:v>10.701409999999999</c:v>
                </c:pt>
                <c:pt idx="1516">
                  <c:v>10.708159999999999</c:v>
                </c:pt>
                <c:pt idx="1517">
                  <c:v>10.7149</c:v>
                </c:pt>
                <c:pt idx="1518">
                  <c:v>10.72165</c:v>
                </c:pt>
                <c:pt idx="1519">
                  <c:v>10.728400000000001</c:v>
                </c:pt>
                <c:pt idx="1520">
                  <c:v>10.735150000000001</c:v>
                </c:pt>
                <c:pt idx="1521">
                  <c:v>10.741910000000001</c:v>
                </c:pt>
                <c:pt idx="1522">
                  <c:v>10.748659999999999</c:v>
                </c:pt>
                <c:pt idx="1523">
                  <c:v>10.755420000000001</c:v>
                </c:pt>
                <c:pt idx="1524">
                  <c:v>10.762180000000001</c:v>
                </c:pt>
                <c:pt idx="1525">
                  <c:v>10.76895</c:v>
                </c:pt>
                <c:pt idx="1526">
                  <c:v>10.77571</c:v>
                </c:pt>
                <c:pt idx="1527">
                  <c:v>10.78248</c:v>
                </c:pt>
                <c:pt idx="1528">
                  <c:v>10.789249999999999</c:v>
                </c:pt>
                <c:pt idx="1529">
                  <c:v>10.79602</c:v>
                </c:pt>
                <c:pt idx="1530">
                  <c:v>10.80279</c:v>
                </c:pt>
                <c:pt idx="1531">
                  <c:v>10.809570000000001</c:v>
                </c:pt>
                <c:pt idx="1532">
                  <c:v>10.81634</c:v>
                </c:pt>
                <c:pt idx="1533">
                  <c:v>10.823119999999999</c:v>
                </c:pt>
                <c:pt idx="1534">
                  <c:v>10.82991</c:v>
                </c:pt>
                <c:pt idx="1535">
                  <c:v>10.836690000000001</c:v>
                </c:pt>
                <c:pt idx="1536">
                  <c:v>10.84348</c:v>
                </c:pt>
                <c:pt idx="1537">
                  <c:v>10.85026</c:v>
                </c:pt>
                <c:pt idx="1538">
                  <c:v>10.857049999999999</c:v>
                </c:pt>
                <c:pt idx="1539">
                  <c:v>10.863849999999999</c:v>
                </c:pt>
                <c:pt idx="1540">
                  <c:v>10.87064</c:v>
                </c:pt>
                <c:pt idx="1541">
                  <c:v>10.87744</c:v>
                </c:pt>
                <c:pt idx="1542">
                  <c:v>10.88424</c:v>
                </c:pt>
                <c:pt idx="1543">
                  <c:v>10.89104</c:v>
                </c:pt>
                <c:pt idx="1544">
                  <c:v>10.89784</c:v>
                </c:pt>
                <c:pt idx="1545">
                  <c:v>10.90465</c:v>
                </c:pt>
                <c:pt idx="1546">
                  <c:v>10.91145</c:v>
                </c:pt>
                <c:pt idx="1547">
                  <c:v>10.91826</c:v>
                </c:pt>
                <c:pt idx="1548">
                  <c:v>10.92507</c:v>
                </c:pt>
                <c:pt idx="1549">
                  <c:v>10.931889999999999</c:v>
                </c:pt>
                <c:pt idx="1550">
                  <c:v>10.938700000000001</c:v>
                </c:pt>
                <c:pt idx="1551">
                  <c:v>10.94552</c:v>
                </c:pt>
                <c:pt idx="1552">
                  <c:v>10.95234</c:v>
                </c:pt>
                <c:pt idx="1553">
                  <c:v>10.959160000000001</c:v>
                </c:pt>
                <c:pt idx="1554">
                  <c:v>10.96599</c:v>
                </c:pt>
                <c:pt idx="1555">
                  <c:v>10.97282</c:v>
                </c:pt>
                <c:pt idx="1556">
                  <c:v>10.97964</c:v>
                </c:pt>
                <c:pt idx="1557">
                  <c:v>10.986470000000001</c:v>
                </c:pt>
                <c:pt idx="1558">
                  <c:v>10.993309999999999</c:v>
                </c:pt>
                <c:pt idx="1559">
                  <c:v>11.00014</c:v>
                </c:pt>
                <c:pt idx="1560">
                  <c:v>11.00698</c:v>
                </c:pt>
                <c:pt idx="1561">
                  <c:v>11.013820000000001</c:v>
                </c:pt>
                <c:pt idx="1562">
                  <c:v>11.020659999999999</c:v>
                </c:pt>
                <c:pt idx="1563">
                  <c:v>11.0275</c:v>
                </c:pt>
                <c:pt idx="1564">
                  <c:v>11.03435</c:v>
                </c:pt>
                <c:pt idx="1565">
                  <c:v>11.0412</c:v>
                </c:pt>
                <c:pt idx="1566">
                  <c:v>11.04805</c:v>
                </c:pt>
                <c:pt idx="1567">
                  <c:v>11.0549</c:v>
                </c:pt>
                <c:pt idx="1568">
                  <c:v>11.06175</c:v>
                </c:pt>
                <c:pt idx="1569">
                  <c:v>11.06861</c:v>
                </c:pt>
                <c:pt idx="1570">
                  <c:v>11.075469999999999</c:v>
                </c:pt>
                <c:pt idx="1571">
                  <c:v>11.082330000000001</c:v>
                </c:pt>
                <c:pt idx="1572">
                  <c:v>11.08919</c:v>
                </c:pt>
                <c:pt idx="1573">
                  <c:v>11.09606</c:v>
                </c:pt>
                <c:pt idx="1574">
                  <c:v>11.102919999999999</c:v>
                </c:pt>
                <c:pt idx="1575">
                  <c:v>11.10979</c:v>
                </c:pt>
                <c:pt idx="1576">
                  <c:v>11.11666</c:v>
                </c:pt>
                <c:pt idx="1577">
                  <c:v>11.12354</c:v>
                </c:pt>
                <c:pt idx="1578">
                  <c:v>11.130409999999999</c:v>
                </c:pt>
                <c:pt idx="1579">
                  <c:v>11.13729</c:v>
                </c:pt>
                <c:pt idx="1580">
                  <c:v>11.144170000000001</c:v>
                </c:pt>
                <c:pt idx="1581">
                  <c:v>11.15105</c:v>
                </c:pt>
                <c:pt idx="1582">
                  <c:v>11.15793</c:v>
                </c:pt>
                <c:pt idx="1583">
                  <c:v>11.164820000000001</c:v>
                </c:pt>
                <c:pt idx="1584">
                  <c:v>11.171709999999999</c:v>
                </c:pt>
                <c:pt idx="1585">
                  <c:v>11.178599999999999</c:v>
                </c:pt>
                <c:pt idx="1586">
                  <c:v>11.18549</c:v>
                </c:pt>
                <c:pt idx="1587">
                  <c:v>11.19238</c:v>
                </c:pt>
                <c:pt idx="1588">
                  <c:v>11.19928</c:v>
                </c:pt>
                <c:pt idx="1589">
                  <c:v>11.20618</c:v>
                </c:pt>
                <c:pt idx="1590">
                  <c:v>11.21308</c:v>
                </c:pt>
                <c:pt idx="1591">
                  <c:v>11.21998</c:v>
                </c:pt>
                <c:pt idx="1592">
                  <c:v>11.226889999999999</c:v>
                </c:pt>
                <c:pt idx="1593">
                  <c:v>11.233790000000001</c:v>
                </c:pt>
                <c:pt idx="1594">
                  <c:v>11.2407</c:v>
                </c:pt>
                <c:pt idx="1595">
                  <c:v>11.24761</c:v>
                </c:pt>
                <c:pt idx="1596">
                  <c:v>11.254530000000001</c:v>
                </c:pt>
                <c:pt idx="1597">
                  <c:v>11.26144</c:v>
                </c:pt>
                <c:pt idx="1598">
                  <c:v>11.268359999999999</c:v>
                </c:pt>
                <c:pt idx="1599">
                  <c:v>11.27528</c:v>
                </c:pt>
                <c:pt idx="1600">
                  <c:v>11.2822</c:v>
                </c:pt>
                <c:pt idx="1601">
                  <c:v>11.28913</c:v>
                </c:pt>
                <c:pt idx="1602">
                  <c:v>11.296049999999999</c:v>
                </c:pt>
                <c:pt idx="1603">
                  <c:v>11.30298</c:v>
                </c:pt>
                <c:pt idx="1604">
                  <c:v>11.30991</c:v>
                </c:pt>
                <c:pt idx="1605">
                  <c:v>11.316850000000001</c:v>
                </c:pt>
                <c:pt idx="1606">
                  <c:v>11.323779999999999</c:v>
                </c:pt>
                <c:pt idx="1607">
                  <c:v>11.330719999999999</c:v>
                </c:pt>
                <c:pt idx="1608">
                  <c:v>11.33766</c:v>
                </c:pt>
                <c:pt idx="1609">
                  <c:v>11.3446</c:v>
                </c:pt>
                <c:pt idx="1610">
                  <c:v>11.35154</c:v>
                </c:pt>
                <c:pt idx="1611">
                  <c:v>11.35849</c:v>
                </c:pt>
                <c:pt idx="1612">
                  <c:v>11.36543</c:v>
                </c:pt>
                <c:pt idx="1613">
                  <c:v>11.37238</c:v>
                </c:pt>
                <c:pt idx="1614">
                  <c:v>11.379339999999999</c:v>
                </c:pt>
                <c:pt idx="1615">
                  <c:v>11.386290000000001</c:v>
                </c:pt>
                <c:pt idx="1616">
                  <c:v>11.39325</c:v>
                </c:pt>
                <c:pt idx="1617">
                  <c:v>11.4002</c:v>
                </c:pt>
                <c:pt idx="1618">
                  <c:v>11.407159999999999</c:v>
                </c:pt>
                <c:pt idx="1619">
                  <c:v>11.41413</c:v>
                </c:pt>
                <c:pt idx="1620">
                  <c:v>11.42109</c:v>
                </c:pt>
                <c:pt idx="1621">
                  <c:v>11.42806</c:v>
                </c:pt>
                <c:pt idx="1622">
                  <c:v>11.435029999999999</c:v>
                </c:pt>
                <c:pt idx="1623">
                  <c:v>11.442</c:v>
                </c:pt>
                <c:pt idx="1624">
                  <c:v>11.448969999999999</c:v>
                </c:pt>
                <c:pt idx="1625">
                  <c:v>11.45595</c:v>
                </c:pt>
                <c:pt idx="1626">
                  <c:v>11.46292</c:v>
                </c:pt>
                <c:pt idx="1627">
                  <c:v>11.469900000000001</c:v>
                </c:pt>
                <c:pt idx="1628">
                  <c:v>11.47688</c:v>
                </c:pt>
                <c:pt idx="1629">
                  <c:v>11.48387</c:v>
                </c:pt>
                <c:pt idx="1630">
                  <c:v>11.49085</c:v>
                </c:pt>
                <c:pt idx="1631">
                  <c:v>11.49784</c:v>
                </c:pt>
                <c:pt idx="1632">
                  <c:v>11.50483</c:v>
                </c:pt>
                <c:pt idx="1633">
                  <c:v>11.51182</c:v>
                </c:pt>
                <c:pt idx="1634">
                  <c:v>11.51882</c:v>
                </c:pt>
                <c:pt idx="1635">
                  <c:v>11.52581</c:v>
                </c:pt>
                <c:pt idx="1636">
                  <c:v>11.53281</c:v>
                </c:pt>
                <c:pt idx="1637">
                  <c:v>11.539809999999999</c:v>
                </c:pt>
                <c:pt idx="1638">
                  <c:v>11.54682</c:v>
                </c:pt>
                <c:pt idx="1639">
                  <c:v>11.55382</c:v>
                </c:pt>
                <c:pt idx="1640">
                  <c:v>11.560829999999999</c:v>
                </c:pt>
                <c:pt idx="1641">
                  <c:v>11.56784</c:v>
                </c:pt>
                <c:pt idx="1642">
                  <c:v>11.57485</c:v>
                </c:pt>
                <c:pt idx="1643">
                  <c:v>11.581860000000001</c:v>
                </c:pt>
                <c:pt idx="1644">
                  <c:v>11.58888</c:v>
                </c:pt>
                <c:pt idx="1645">
                  <c:v>11.595890000000001</c:v>
                </c:pt>
                <c:pt idx="1646">
                  <c:v>11.60291</c:v>
                </c:pt>
                <c:pt idx="1647">
                  <c:v>11.60994</c:v>
                </c:pt>
                <c:pt idx="1648">
                  <c:v>11.616960000000001</c:v>
                </c:pt>
                <c:pt idx="1649">
                  <c:v>11.623989999999999</c:v>
                </c:pt>
                <c:pt idx="1650">
                  <c:v>11.63101</c:v>
                </c:pt>
                <c:pt idx="1651">
                  <c:v>11.63805</c:v>
                </c:pt>
                <c:pt idx="1652">
                  <c:v>11.64508</c:v>
                </c:pt>
                <c:pt idx="1653">
                  <c:v>11.65211</c:v>
                </c:pt>
                <c:pt idx="1654">
                  <c:v>11.65915</c:v>
                </c:pt>
                <c:pt idx="1655">
                  <c:v>11.66619</c:v>
                </c:pt>
                <c:pt idx="1656">
                  <c:v>11.67323</c:v>
                </c:pt>
                <c:pt idx="1657">
                  <c:v>11.68027</c:v>
                </c:pt>
                <c:pt idx="1658">
                  <c:v>11.68732</c:v>
                </c:pt>
                <c:pt idx="1659">
                  <c:v>11.69436</c:v>
                </c:pt>
                <c:pt idx="1660">
                  <c:v>11.701409999999999</c:v>
                </c:pt>
                <c:pt idx="1661">
                  <c:v>11.70847</c:v>
                </c:pt>
                <c:pt idx="1662">
                  <c:v>11.71552</c:v>
                </c:pt>
                <c:pt idx="1663">
                  <c:v>11.722580000000001</c:v>
                </c:pt>
                <c:pt idx="1664">
                  <c:v>11.72963</c:v>
                </c:pt>
                <c:pt idx="1665">
                  <c:v>11.736689999999999</c:v>
                </c:pt>
                <c:pt idx="1666">
                  <c:v>11.74376</c:v>
                </c:pt>
                <c:pt idx="1667">
                  <c:v>11.750819999999999</c:v>
                </c:pt>
                <c:pt idx="1668">
                  <c:v>11.75789</c:v>
                </c:pt>
                <c:pt idx="1669">
                  <c:v>11.764950000000001</c:v>
                </c:pt>
                <c:pt idx="1670">
                  <c:v>11.772030000000001</c:v>
                </c:pt>
                <c:pt idx="1671">
                  <c:v>11.7791</c:v>
                </c:pt>
                <c:pt idx="1672">
                  <c:v>11.78617</c:v>
                </c:pt>
                <c:pt idx="1673">
                  <c:v>11.79325</c:v>
                </c:pt>
                <c:pt idx="1674">
                  <c:v>11.800330000000001</c:v>
                </c:pt>
                <c:pt idx="1675">
                  <c:v>11.807410000000001</c:v>
                </c:pt>
                <c:pt idx="1676">
                  <c:v>11.814489999999999</c:v>
                </c:pt>
                <c:pt idx="1677">
                  <c:v>11.821580000000001</c:v>
                </c:pt>
                <c:pt idx="1678">
                  <c:v>11.828670000000001</c:v>
                </c:pt>
                <c:pt idx="1679">
                  <c:v>11.835760000000001</c:v>
                </c:pt>
                <c:pt idx="1680">
                  <c:v>11.84285</c:v>
                </c:pt>
                <c:pt idx="1681">
                  <c:v>11.84994</c:v>
                </c:pt>
                <c:pt idx="1682">
                  <c:v>11.85704</c:v>
                </c:pt>
                <c:pt idx="1683">
                  <c:v>11.864140000000001</c:v>
                </c:pt>
                <c:pt idx="1684">
                  <c:v>11.87124</c:v>
                </c:pt>
                <c:pt idx="1685">
                  <c:v>11.87834</c:v>
                </c:pt>
                <c:pt idx="1686">
                  <c:v>11.885450000000001</c:v>
                </c:pt>
                <c:pt idx="1687">
                  <c:v>11.89255</c:v>
                </c:pt>
                <c:pt idx="1688">
                  <c:v>11.899660000000001</c:v>
                </c:pt>
                <c:pt idx="1689">
                  <c:v>11.90677</c:v>
                </c:pt>
                <c:pt idx="1690">
                  <c:v>11.91389</c:v>
                </c:pt>
                <c:pt idx="1691">
                  <c:v>11.920999999999999</c:v>
                </c:pt>
                <c:pt idx="1692">
                  <c:v>11.92812</c:v>
                </c:pt>
                <c:pt idx="1693">
                  <c:v>11.93524</c:v>
                </c:pt>
                <c:pt idx="1694">
                  <c:v>11.942360000000001</c:v>
                </c:pt>
                <c:pt idx="1695">
                  <c:v>11.949479999999999</c:v>
                </c:pt>
                <c:pt idx="1696">
                  <c:v>11.95661</c:v>
                </c:pt>
                <c:pt idx="1697">
                  <c:v>11.96374</c:v>
                </c:pt>
                <c:pt idx="1698">
                  <c:v>11.97087</c:v>
                </c:pt>
                <c:pt idx="1699">
                  <c:v>11.978</c:v>
                </c:pt>
                <c:pt idx="1700">
                  <c:v>11.985139999999999</c:v>
                </c:pt>
                <c:pt idx="1701">
                  <c:v>11.99227</c:v>
                </c:pt>
                <c:pt idx="1702">
                  <c:v>11.999409999999999</c:v>
                </c:pt>
                <c:pt idx="1703">
                  <c:v>12.006550000000001</c:v>
                </c:pt>
                <c:pt idx="1704">
                  <c:v>12.01369</c:v>
                </c:pt>
                <c:pt idx="1705">
                  <c:v>12.02084</c:v>
                </c:pt>
                <c:pt idx="1706">
                  <c:v>12.027990000000001</c:v>
                </c:pt>
                <c:pt idx="1707">
                  <c:v>12.03514</c:v>
                </c:pt>
                <c:pt idx="1708">
                  <c:v>12.042289999999999</c:v>
                </c:pt>
                <c:pt idx="1709">
                  <c:v>12.049440000000001</c:v>
                </c:pt>
                <c:pt idx="1710">
                  <c:v>12.0566</c:v>
                </c:pt>
                <c:pt idx="1711">
                  <c:v>12.063750000000001</c:v>
                </c:pt>
                <c:pt idx="1712">
                  <c:v>12.07091</c:v>
                </c:pt>
                <c:pt idx="1713">
                  <c:v>12.07808</c:v>
                </c:pt>
                <c:pt idx="1714">
                  <c:v>12.085240000000001</c:v>
                </c:pt>
                <c:pt idx="1715">
                  <c:v>12.092409999999999</c:v>
                </c:pt>
                <c:pt idx="1716">
                  <c:v>12.09958</c:v>
                </c:pt>
                <c:pt idx="1717">
                  <c:v>12.10675</c:v>
                </c:pt>
                <c:pt idx="1718">
                  <c:v>12.11392</c:v>
                </c:pt>
                <c:pt idx="1719">
                  <c:v>12.121090000000001</c:v>
                </c:pt>
                <c:pt idx="1720">
                  <c:v>12.128270000000001</c:v>
                </c:pt>
                <c:pt idx="1721">
                  <c:v>12.135450000000001</c:v>
                </c:pt>
                <c:pt idx="1722">
                  <c:v>12.14263</c:v>
                </c:pt>
                <c:pt idx="1723">
                  <c:v>12.14981</c:v>
                </c:pt>
                <c:pt idx="1724">
                  <c:v>12.157</c:v>
                </c:pt>
                <c:pt idx="1725">
                  <c:v>12.16419</c:v>
                </c:pt>
                <c:pt idx="1726">
                  <c:v>12.171379999999999</c:v>
                </c:pt>
                <c:pt idx="1727">
                  <c:v>12.178570000000001</c:v>
                </c:pt>
                <c:pt idx="1728">
                  <c:v>12.18576</c:v>
                </c:pt>
                <c:pt idx="1729">
                  <c:v>12.192959999999999</c:v>
                </c:pt>
                <c:pt idx="1730">
                  <c:v>12.20016</c:v>
                </c:pt>
                <c:pt idx="1731">
                  <c:v>12.20736</c:v>
                </c:pt>
                <c:pt idx="1732">
                  <c:v>12.214560000000001</c:v>
                </c:pt>
                <c:pt idx="1733">
                  <c:v>12.22176</c:v>
                </c:pt>
                <c:pt idx="1734">
                  <c:v>12.22897</c:v>
                </c:pt>
                <c:pt idx="1735">
                  <c:v>12.236179999999999</c:v>
                </c:pt>
                <c:pt idx="1736">
                  <c:v>12.24339</c:v>
                </c:pt>
                <c:pt idx="1737">
                  <c:v>12.2506</c:v>
                </c:pt>
                <c:pt idx="1738">
                  <c:v>12.257820000000001</c:v>
                </c:pt>
                <c:pt idx="1739">
                  <c:v>12.265040000000001</c:v>
                </c:pt>
                <c:pt idx="1740">
                  <c:v>12.27225</c:v>
                </c:pt>
                <c:pt idx="1741">
                  <c:v>12.27948</c:v>
                </c:pt>
                <c:pt idx="1742">
                  <c:v>12.2867</c:v>
                </c:pt>
                <c:pt idx="1743">
                  <c:v>12.29393</c:v>
                </c:pt>
                <c:pt idx="1744">
                  <c:v>12.30115</c:v>
                </c:pt>
                <c:pt idx="1745">
                  <c:v>12.30838</c:v>
                </c:pt>
                <c:pt idx="1746">
                  <c:v>12.315619999999999</c:v>
                </c:pt>
                <c:pt idx="1747">
                  <c:v>12.322850000000001</c:v>
                </c:pt>
                <c:pt idx="1748">
                  <c:v>12.33009</c:v>
                </c:pt>
                <c:pt idx="1749">
                  <c:v>12.33733</c:v>
                </c:pt>
                <c:pt idx="1750">
                  <c:v>12.344569999999999</c:v>
                </c:pt>
                <c:pt idx="1751">
                  <c:v>12.35181</c:v>
                </c:pt>
                <c:pt idx="1752">
                  <c:v>12.35905</c:v>
                </c:pt>
                <c:pt idx="1753">
                  <c:v>12.366300000000001</c:v>
                </c:pt>
                <c:pt idx="1754">
                  <c:v>12.37355</c:v>
                </c:pt>
                <c:pt idx="1755">
                  <c:v>12.380800000000001</c:v>
                </c:pt>
                <c:pt idx="1756">
                  <c:v>12.38805</c:v>
                </c:pt>
                <c:pt idx="1757">
                  <c:v>12.39531</c:v>
                </c:pt>
                <c:pt idx="1758">
                  <c:v>12.402570000000001</c:v>
                </c:pt>
                <c:pt idx="1759">
                  <c:v>12.409829999999999</c:v>
                </c:pt>
                <c:pt idx="1760">
                  <c:v>12.41709</c:v>
                </c:pt>
                <c:pt idx="1761">
                  <c:v>12.42435</c:v>
                </c:pt>
                <c:pt idx="1762">
                  <c:v>12.431620000000001</c:v>
                </c:pt>
                <c:pt idx="1763">
                  <c:v>12.438890000000001</c:v>
                </c:pt>
                <c:pt idx="1764">
                  <c:v>12.446160000000001</c:v>
                </c:pt>
                <c:pt idx="1765">
                  <c:v>12.453430000000001</c:v>
                </c:pt>
                <c:pt idx="1766">
                  <c:v>12.460710000000001</c:v>
                </c:pt>
                <c:pt idx="1767">
                  <c:v>12.467980000000001</c:v>
                </c:pt>
                <c:pt idx="1768">
                  <c:v>12.47526</c:v>
                </c:pt>
                <c:pt idx="1769">
                  <c:v>12.48254</c:v>
                </c:pt>
                <c:pt idx="1770">
                  <c:v>12.48983</c:v>
                </c:pt>
                <c:pt idx="1771">
                  <c:v>12.497109999999999</c:v>
                </c:pt>
                <c:pt idx="1772">
                  <c:v>12.5044</c:v>
                </c:pt>
                <c:pt idx="1773">
                  <c:v>12.51169</c:v>
                </c:pt>
                <c:pt idx="1774">
                  <c:v>12.518980000000001</c:v>
                </c:pt>
                <c:pt idx="1775">
                  <c:v>12.52627</c:v>
                </c:pt>
                <c:pt idx="1776">
                  <c:v>12.533569999999999</c:v>
                </c:pt>
                <c:pt idx="1777">
                  <c:v>12.54087</c:v>
                </c:pt>
                <c:pt idx="1778">
                  <c:v>12.548170000000001</c:v>
                </c:pt>
                <c:pt idx="1779">
                  <c:v>12.55547</c:v>
                </c:pt>
                <c:pt idx="1780">
                  <c:v>12.56277</c:v>
                </c:pt>
                <c:pt idx="1781">
                  <c:v>12.570080000000001</c:v>
                </c:pt>
                <c:pt idx="1782">
                  <c:v>12.577389999999999</c:v>
                </c:pt>
                <c:pt idx="1783">
                  <c:v>12.5847</c:v>
                </c:pt>
                <c:pt idx="1784">
                  <c:v>12.59201</c:v>
                </c:pt>
                <c:pt idx="1785">
                  <c:v>12.59933</c:v>
                </c:pt>
                <c:pt idx="1786">
                  <c:v>12.606640000000001</c:v>
                </c:pt>
                <c:pt idx="1787">
                  <c:v>12.613960000000001</c:v>
                </c:pt>
                <c:pt idx="1788">
                  <c:v>12.62128</c:v>
                </c:pt>
                <c:pt idx="1789">
                  <c:v>12.62861</c:v>
                </c:pt>
                <c:pt idx="1790">
                  <c:v>12.63593</c:v>
                </c:pt>
                <c:pt idx="1791">
                  <c:v>12.64326</c:v>
                </c:pt>
                <c:pt idx="1792">
                  <c:v>12.650589999999999</c:v>
                </c:pt>
                <c:pt idx="1793">
                  <c:v>12.657920000000001</c:v>
                </c:pt>
                <c:pt idx="1794">
                  <c:v>12.66526</c:v>
                </c:pt>
                <c:pt idx="1795">
                  <c:v>12.67259</c:v>
                </c:pt>
                <c:pt idx="1796">
                  <c:v>12.679930000000001</c:v>
                </c:pt>
                <c:pt idx="1797">
                  <c:v>12.68727</c:v>
                </c:pt>
                <c:pt idx="1798">
                  <c:v>12.69462</c:v>
                </c:pt>
                <c:pt idx="1799">
                  <c:v>12.70196</c:v>
                </c:pt>
                <c:pt idx="1800">
                  <c:v>12.70931</c:v>
                </c:pt>
                <c:pt idx="1801">
                  <c:v>12.716659999999999</c:v>
                </c:pt>
                <c:pt idx="1802">
                  <c:v>12.72401</c:v>
                </c:pt>
                <c:pt idx="1803">
                  <c:v>12.73136</c:v>
                </c:pt>
                <c:pt idx="1804">
                  <c:v>12.738720000000001</c:v>
                </c:pt>
                <c:pt idx="1805">
                  <c:v>12.74607</c:v>
                </c:pt>
                <c:pt idx="1806">
                  <c:v>12.75343</c:v>
                </c:pt>
                <c:pt idx="1807">
                  <c:v>12.76079</c:v>
                </c:pt>
                <c:pt idx="1808">
                  <c:v>12.76816</c:v>
                </c:pt>
                <c:pt idx="1809">
                  <c:v>12.77552</c:v>
                </c:pt>
                <c:pt idx="1810">
                  <c:v>12.78289</c:v>
                </c:pt>
                <c:pt idx="1811">
                  <c:v>12.79026</c:v>
                </c:pt>
                <c:pt idx="1812">
                  <c:v>12.797639999999999</c:v>
                </c:pt>
                <c:pt idx="1813">
                  <c:v>12.805009999999999</c:v>
                </c:pt>
                <c:pt idx="1814">
                  <c:v>12.812390000000001</c:v>
                </c:pt>
                <c:pt idx="1815">
                  <c:v>12.81977</c:v>
                </c:pt>
                <c:pt idx="1816">
                  <c:v>12.82715</c:v>
                </c:pt>
                <c:pt idx="1817">
                  <c:v>12.834530000000001</c:v>
                </c:pt>
                <c:pt idx="1818">
                  <c:v>12.84191</c:v>
                </c:pt>
                <c:pt idx="1819">
                  <c:v>12.849299999999999</c:v>
                </c:pt>
                <c:pt idx="1820">
                  <c:v>12.85669</c:v>
                </c:pt>
                <c:pt idx="1821">
                  <c:v>12.86408</c:v>
                </c:pt>
                <c:pt idx="1822">
                  <c:v>12.87148</c:v>
                </c:pt>
                <c:pt idx="1823">
                  <c:v>12.878869999999999</c:v>
                </c:pt>
                <c:pt idx="1824">
                  <c:v>12.88627</c:v>
                </c:pt>
                <c:pt idx="1825">
                  <c:v>12.89367</c:v>
                </c:pt>
                <c:pt idx="1826">
                  <c:v>12.901070000000001</c:v>
                </c:pt>
                <c:pt idx="1827">
                  <c:v>12.908469999999999</c:v>
                </c:pt>
                <c:pt idx="1828">
                  <c:v>12.91588</c:v>
                </c:pt>
                <c:pt idx="1829">
                  <c:v>12.92329</c:v>
                </c:pt>
                <c:pt idx="1830">
                  <c:v>12.9307</c:v>
                </c:pt>
                <c:pt idx="1831">
                  <c:v>12.93811</c:v>
                </c:pt>
                <c:pt idx="1832">
                  <c:v>12.94553</c:v>
                </c:pt>
                <c:pt idx="1833">
                  <c:v>12.95294</c:v>
                </c:pt>
                <c:pt idx="1834">
                  <c:v>12.96036</c:v>
                </c:pt>
                <c:pt idx="1835">
                  <c:v>12.967790000000001</c:v>
                </c:pt>
                <c:pt idx="1836">
                  <c:v>12.975210000000001</c:v>
                </c:pt>
                <c:pt idx="1837">
                  <c:v>12.98263</c:v>
                </c:pt>
                <c:pt idx="1838">
                  <c:v>12.99006</c:v>
                </c:pt>
                <c:pt idx="1839">
                  <c:v>12.997490000000001</c:v>
                </c:pt>
                <c:pt idx="1840">
                  <c:v>13.00492</c:v>
                </c:pt>
                <c:pt idx="1841">
                  <c:v>13.012359999999999</c:v>
                </c:pt>
                <c:pt idx="1842">
                  <c:v>13.01979</c:v>
                </c:pt>
                <c:pt idx="1843">
                  <c:v>13.027229999999999</c:v>
                </c:pt>
                <c:pt idx="1844">
                  <c:v>13.03467</c:v>
                </c:pt>
                <c:pt idx="1845">
                  <c:v>13.042109999999999</c:v>
                </c:pt>
                <c:pt idx="1846">
                  <c:v>13.04956</c:v>
                </c:pt>
                <c:pt idx="1847">
                  <c:v>13.05701</c:v>
                </c:pt>
                <c:pt idx="1848">
                  <c:v>13.064450000000001</c:v>
                </c:pt>
                <c:pt idx="1849">
                  <c:v>13.071910000000001</c:v>
                </c:pt>
                <c:pt idx="1850">
                  <c:v>13.079359999999999</c:v>
                </c:pt>
                <c:pt idx="1851">
                  <c:v>13.08681</c:v>
                </c:pt>
                <c:pt idx="1852">
                  <c:v>13.09427</c:v>
                </c:pt>
                <c:pt idx="1853">
                  <c:v>13.10173</c:v>
                </c:pt>
                <c:pt idx="1854">
                  <c:v>13.10919</c:v>
                </c:pt>
                <c:pt idx="1855">
                  <c:v>13.11666</c:v>
                </c:pt>
                <c:pt idx="1856">
                  <c:v>13.12412</c:v>
                </c:pt>
                <c:pt idx="1857">
                  <c:v>13.131589999999999</c:v>
                </c:pt>
                <c:pt idx="1858">
                  <c:v>13.139060000000001</c:v>
                </c:pt>
                <c:pt idx="1859">
                  <c:v>13.14653</c:v>
                </c:pt>
                <c:pt idx="1860">
                  <c:v>13.15401</c:v>
                </c:pt>
                <c:pt idx="1861">
                  <c:v>13.161479999999999</c:v>
                </c:pt>
                <c:pt idx="1862">
                  <c:v>13.16896</c:v>
                </c:pt>
                <c:pt idx="1863">
                  <c:v>13.176439999999999</c:v>
                </c:pt>
                <c:pt idx="1864">
                  <c:v>13.183920000000001</c:v>
                </c:pt>
                <c:pt idx="1865">
                  <c:v>13.191409999999999</c:v>
                </c:pt>
                <c:pt idx="1866">
                  <c:v>13.1989</c:v>
                </c:pt>
                <c:pt idx="1867">
                  <c:v>13.206390000000001</c:v>
                </c:pt>
                <c:pt idx="1868">
                  <c:v>13.21388</c:v>
                </c:pt>
                <c:pt idx="1869">
                  <c:v>13.22137</c:v>
                </c:pt>
                <c:pt idx="1870">
                  <c:v>13.228870000000001</c:v>
                </c:pt>
                <c:pt idx="1871">
                  <c:v>13.236359999999999</c:v>
                </c:pt>
                <c:pt idx="1872">
                  <c:v>13.24386</c:v>
                </c:pt>
                <c:pt idx="1873">
                  <c:v>13.25137</c:v>
                </c:pt>
                <c:pt idx="1874">
                  <c:v>13.25887</c:v>
                </c:pt>
                <c:pt idx="1875">
                  <c:v>13.26638</c:v>
                </c:pt>
                <c:pt idx="1876">
                  <c:v>13.27388</c:v>
                </c:pt>
                <c:pt idx="1877">
                  <c:v>13.28139</c:v>
                </c:pt>
                <c:pt idx="1878">
                  <c:v>13.28891</c:v>
                </c:pt>
                <c:pt idx="1879">
                  <c:v>13.296419999999999</c:v>
                </c:pt>
                <c:pt idx="1880">
                  <c:v>13.303940000000001</c:v>
                </c:pt>
                <c:pt idx="1881">
                  <c:v>13.31146</c:v>
                </c:pt>
                <c:pt idx="1882">
                  <c:v>13.31898</c:v>
                </c:pt>
                <c:pt idx="1883">
                  <c:v>13.326499999999999</c:v>
                </c:pt>
                <c:pt idx="1884">
                  <c:v>13.33403</c:v>
                </c:pt>
                <c:pt idx="1885">
                  <c:v>13.34155</c:v>
                </c:pt>
                <c:pt idx="1886">
                  <c:v>13.349080000000001</c:v>
                </c:pt>
                <c:pt idx="1887">
                  <c:v>13.356619999999999</c:v>
                </c:pt>
                <c:pt idx="1888">
                  <c:v>13.36415</c:v>
                </c:pt>
                <c:pt idx="1889">
                  <c:v>13.371689999999999</c:v>
                </c:pt>
                <c:pt idx="1890">
                  <c:v>13.37922</c:v>
                </c:pt>
                <c:pt idx="1891">
                  <c:v>13.386760000000001</c:v>
                </c:pt>
                <c:pt idx="1892">
                  <c:v>13.394310000000001</c:v>
                </c:pt>
                <c:pt idx="1893">
                  <c:v>13.40185</c:v>
                </c:pt>
                <c:pt idx="1894">
                  <c:v>13.4094</c:v>
                </c:pt>
                <c:pt idx="1895">
                  <c:v>13.41695</c:v>
                </c:pt>
                <c:pt idx="1896">
                  <c:v>13.4245</c:v>
                </c:pt>
                <c:pt idx="1897">
                  <c:v>13.43205</c:v>
                </c:pt>
                <c:pt idx="1898">
                  <c:v>13.4396</c:v>
                </c:pt>
                <c:pt idx="1899">
                  <c:v>13.44716</c:v>
                </c:pt>
                <c:pt idx="1900">
                  <c:v>13.45472</c:v>
                </c:pt>
                <c:pt idx="1901">
                  <c:v>13.46228</c:v>
                </c:pt>
                <c:pt idx="1902">
                  <c:v>13.46984</c:v>
                </c:pt>
                <c:pt idx="1903">
                  <c:v>13.477410000000001</c:v>
                </c:pt>
                <c:pt idx="1904">
                  <c:v>13.48498</c:v>
                </c:pt>
                <c:pt idx="1905">
                  <c:v>13.49255</c:v>
                </c:pt>
                <c:pt idx="1906">
                  <c:v>13.500120000000001</c:v>
                </c:pt>
                <c:pt idx="1907">
                  <c:v>13.50769</c:v>
                </c:pt>
                <c:pt idx="1908">
                  <c:v>13.515269999999999</c:v>
                </c:pt>
                <c:pt idx="1909">
                  <c:v>13.52285</c:v>
                </c:pt>
                <c:pt idx="1910">
                  <c:v>13.530430000000001</c:v>
                </c:pt>
                <c:pt idx="1911">
                  <c:v>13.53801</c:v>
                </c:pt>
                <c:pt idx="1912">
                  <c:v>13.5456</c:v>
                </c:pt>
                <c:pt idx="1913">
                  <c:v>13.553179999999999</c:v>
                </c:pt>
                <c:pt idx="1914">
                  <c:v>13.56077</c:v>
                </c:pt>
                <c:pt idx="1915">
                  <c:v>13.56836</c:v>
                </c:pt>
                <c:pt idx="1916">
                  <c:v>13.57596</c:v>
                </c:pt>
                <c:pt idx="1917">
                  <c:v>13.583550000000001</c:v>
                </c:pt>
                <c:pt idx="1918">
                  <c:v>13.591150000000001</c:v>
                </c:pt>
                <c:pt idx="1919">
                  <c:v>13.598750000000001</c:v>
                </c:pt>
                <c:pt idx="1920">
                  <c:v>13.606350000000001</c:v>
                </c:pt>
                <c:pt idx="1921">
                  <c:v>13.613960000000001</c:v>
                </c:pt>
                <c:pt idx="1922">
                  <c:v>13.621560000000001</c:v>
                </c:pt>
                <c:pt idx="1923">
                  <c:v>13.62917</c:v>
                </c:pt>
                <c:pt idx="1924">
                  <c:v>13.63678</c:v>
                </c:pt>
                <c:pt idx="1925">
                  <c:v>13.64439</c:v>
                </c:pt>
                <c:pt idx="1926">
                  <c:v>13.652010000000001</c:v>
                </c:pt>
                <c:pt idx="1927">
                  <c:v>13.65962</c:v>
                </c:pt>
                <c:pt idx="1928">
                  <c:v>13.66724</c:v>
                </c:pt>
                <c:pt idx="1929">
                  <c:v>13.674860000000001</c:v>
                </c:pt>
                <c:pt idx="1930">
                  <c:v>13.68249</c:v>
                </c:pt>
                <c:pt idx="1931">
                  <c:v>13.690110000000001</c:v>
                </c:pt>
                <c:pt idx="1932">
                  <c:v>13.69774</c:v>
                </c:pt>
                <c:pt idx="1933">
                  <c:v>13.70537</c:v>
                </c:pt>
                <c:pt idx="1934">
                  <c:v>13.712999999999999</c:v>
                </c:pt>
                <c:pt idx="1935">
                  <c:v>13.72063</c:v>
                </c:pt>
                <c:pt idx="1936">
                  <c:v>13.72827</c:v>
                </c:pt>
                <c:pt idx="1937">
                  <c:v>13.735910000000001</c:v>
                </c:pt>
                <c:pt idx="1938">
                  <c:v>13.743550000000001</c:v>
                </c:pt>
                <c:pt idx="1939">
                  <c:v>13.751189999999999</c:v>
                </c:pt>
                <c:pt idx="1940">
                  <c:v>13.75883</c:v>
                </c:pt>
                <c:pt idx="1941">
                  <c:v>13.76648</c:v>
                </c:pt>
                <c:pt idx="1942">
                  <c:v>13.77413</c:v>
                </c:pt>
                <c:pt idx="1943">
                  <c:v>13.781779999999999</c:v>
                </c:pt>
                <c:pt idx="1944">
                  <c:v>13.789429999999999</c:v>
                </c:pt>
                <c:pt idx="1945">
                  <c:v>13.797090000000001</c:v>
                </c:pt>
                <c:pt idx="1946">
                  <c:v>13.804740000000001</c:v>
                </c:pt>
                <c:pt idx="1947">
                  <c:v>13.8124</c:v>
                </c:pt>
                <c:pt idx="1948">
                  <c:v>13.82006</c:v>
                </c:pt>
                <c:pt idx="1949">
                  <c:v>13.827730000000001</c:v>
                </c:pt>
                <c:pt idx="1950">
                  <c:v>13.83539</c:v>
                </c:pt>
                <c:pt idx="1951">
                  <c:v>13.843059999999999</c:v>
                </c:pt>
                <c:pt idx="1952">
                  <c:v>13.85073</c:v>
                </c:pt>
                <c:pt idx="1953">
                  <c:v>13.8584</c:v>
                </c:pt>
                <c:pt idx="1954">
                  <c:v>13.86608</c:v>
                </c:pt>
                <c:pt idx="1955">
                  <c:v>13.873749999999999</c:v>
                </c:pt>
                <c:pt idx="1956">
                  <c:v>13.88143</c:v>
                </c:pt>
                <c:pt idx="1957">
                  <c:v>13.889110000000001</c:v>
                </c:pt>
                <c:pt idx="1958">
                  <c:v>13.896789999999999</c:v>
                </c:pt>
                <c:pt idx="1959">
                  <c:v>13.90448</c:v>
                </c:pt>
                <c:pt idx="1960">
                  <c:v>13.91216</c:v>
                </c:pt>
                <c:pt idx="1961">
                  <c:v>13.91985</c:v>
                </c:pt>
                <c:pt idx="1962">
                  <c:v>13.92754</c:v>
                </c:pt>
                <c:pt idx="1963">
                  <c:v>13.93524</c:v>
                </c:pt>
                <c:pt idx="1964">
                  <c:v>13.94293</c:v>
                </c:pt>
                <c:pt idx="1965">
                  <c:v>13.95063</c:v>
                </c:pt>
                <c:pt idx="1966">
                  <c:v>13.95833</c:v>
                </c:pt>
                <c:pt idx="1967">
                  <c:v>13.96603</c:v>
                </c:pt>
                <c:pt idx="1968">
                  <c:v>13.97373</c:v>
                </c:pt>
                <c:pt idx="1969">
                  <c:v>13.981439999999999</c:v>
                </c:pt>
                <c:pt idx="1970">
                  <c:v>13.98915</c:v>
                </c:pt>
                <c:pt idx="1971">
                  <c:v>13.99686</c:v>
                </c:pt>
                <c:pt idx="1972">
                  <c:v>14.004569999999999</c:v>
                </c:pt>
                <c:pt idx="1973">
                  <c:v>14.012280000000001</c:v>
                </c:pt>
                <c:pt idx="1974">
                  <c:v>14.02</c:v>
                </c:pt>
                <c:pt idx="1975">
                  <c:v>14.02772</c:v>
                </c:pt>
                <c:pt idx="1976">
                  <c:v>14.035439999999999</c:v>
                </c:pt>
                <c:pt idx="1977">
                  <c:v>14.04316</c:v>
                </c:pt>
                <c:pt idx="1978">
                  <c:v>14.050890000000001</c:v>
                </c:pt>
                <c:pt idx="1979">
                  <c:v>14.05861</c:v>
                </c:pt>
                <c:pt idx="1980">
                  <c:v>14.06634</c:v>
                </c:pt>
                <c:pt idx="1981">
                  <c:v>14.07408</c:v>
                </c:pt>
                <c:pt idx="1982">
                  <c:v>14.081810000000001</c:v>
                </c:pt>
                <c:pt idx="1983">
                  <c:v>14.08954</c:v>
                </c:pt>
                <c:pt idx="1984">
                  <c:v>14.09728</c:v>
                </c:pt>
                <c:pt idx="1985">
                  <c:v>14.10502</c:v>
                </c:pt>
                <c:pt idx="1986">
                  <c:v>14.11276</c:v>
                </c:pt>
                <c:pt idx="1987">
                  <c:v>14.120509999999999</c:v>
                </c:pt>
                <c:pt idx="1988">
                  <c:v>14.12825</c:v>
                </c:pt>
                <c:pt idx="1989">
                  <c:v>14.135999999999999</c:v>
                </c:pt>
                <c:pt idx="1990">
                  <c:v>14.143750000000001</c:v>
                </c:pt>
                <c:pt idx="1991">
                  <c:v>14.15151</c:v>
                </c:pt>
                <c:pt idx="1992">
                  <c:v>14.15926</c:v>
                </c:pt>
                <c:pt idx="1993">
                  <c:v>14.167020000000001</c:v>
                </c:pt>
                <c:pt idx="1994">
                  <c:v>14.17478</c:v>
                </c:pt>
                <c:pt idx="1995">
                  <c:v>14.182539999999999</c:v>
                </c:pt>
                <c:pt idx="1996">
                  <c:v>14.190300000000001</c:v>
                </c:pt>
                <c:pt idx="1997">
                  <c:v>14.19807</c:v>
                </c:pt>
                <c:pt idx="1998">
                  <c:v>14.205830000000001</c:v>
                </c:pt>
                <c:pt idx="1999">
                  <c:v>14.2136</c:v>
                </c:pt>
                <c:pt idx="2000">
                  <c:v>14.22137</c:v>
                </c:pt>
                <c:pt idx="2001">
                  <c:v>14.229150000000001</c:v>
                </c:pt>
                <c:pt idx="2002">
                  <c:v>14.23692</c:v>
                </c:pt>
                <c:pt idx="2003">
                  <c:v>14.2447</c:v>
                </c:pt>
                <c:pt idx="2004">
                  <c:v>14.25248</c:v>
                </c:pt>
                <c:pt idx="2005">
                  <c:v>14.260260000000001</c:v>
                </c:pt>
                <c:pt idx="2006">
                  <c:v>14.268050000000001</c:v>
                </c:pt>
                <c:pt idx="2007">
                  <c:v>14.275840000000001</c:v>
                </c:pt>
                <c:pt idx="2008">
                  <c:v>14.283620000000001</c:v>
                </c:pt>
                <c:pt idx="2009">
                  <c:v>14.29142</c:v>
                </c:pt>
                <c:pt idx="2010">
                  <c:v>14.29921</c:v>
                </c:pt>
                <c:pt idx="2011">
                  <c:v>14.307</c:v>
                </c:pt>
                <c:pt idx="2012">
                  <c:v>14.3148</c:v>
                </c:pt>
                <c:pt idx="2013">
                  <c:v>14.3226</c:v>
                </c:pt>
                <c:pt idx="2014">
                  <c:v>14.330399999999999</c:v>
                </c:pt>
                <c:pt idx="2015">
                  <c:v>14.338200000000001</c:v>
                </c:pt>
                <c:pt idx="2016">
                  <c:v>14.34601</c:v>
                </c:pt>
                <c:pt idx="2017">
                  <c:v>14.353820000000001</c:v>
                </c:pt>
                <c:pt idx="2018">
                  <c:v>14.36163</c:v>
                </c:pt>
                <c:pt idx="2019">
                  <c:v>14.369440000000001</c:v>
                </c:pt>
                <c:pt idx="2020">
                  <c:v>14.37725</c:v>
                </c:pt>
                <c:pt idx="2021">
                  <c:v>14.385070000000001</c:v>
                </c:pt>
                <c:pt idx="2022">
                  <c:v>14.39289</c:v>
                </c:pt>
                <c:pt idx="2023">
                  <c:v>14.40071</c:v>
                </c:pt>
                <c:pt idx="2024">
                  <c:v>14.408530000000001</c:v>
                </c:pt>
                <c:pt idx="2025">
                  <c:v>14.416359999999999</c:v>
                </c:pt>
                <c:pt idx="2026">
                  <c:v>14.42418</c:v>
                </c:pt>
                <c:pt idx="2027">
                  <c:v>14.43201</c:v>
                </c:pt>
                <c:pt idx="2028">
                  <c:v>14.43984</c:v>
                </c:pt>
                <c:pt idx="2029">
                  <c:v>14.44768</c:v>
                </c:pt>
                <c:pt idx="2030">
                  <c:v>14.45551</c:v>
                </c:pt>
                <c:pt idx="2031">
                  <c:v>14.46335</c:v>
                </c:pt>
                <c:pt idx="2032">
                  <c:v>14.47119</c:v>
                </c:pt>
                <c:pt idx="2033">
                  <c:v>14.47903</c:v>
                </c:pt>
                <c:pt idx="2034">
                  <c:v>14.486879999999999</c:v>
                </c:pt>
                <c:pt idx="2035">
                  <c:v>14.494719999999999</c:v>
                </c:pt>
                <c:pt idx="2036">
                  <c:v>14.50257</c:v>
                </c:pt>
                <c:pt idx="2037">
                  <c:v>14.51042</c:v>
                </c:pt>
                <c:pt idx="2038">
                  <c:v>14.518269999999999</c:v>
                </c:pt>
                <c:pt idx="2039">
                  <c:v>14.52613</c:v>
                </c:pt>
                <c:pt idx="2040">
                  <c:v>14.53398</c:v>
                </c:pt>
                <c:pt idx="2041">
                  <c:v>14.541840000000001</c:v>
                </c:pt>
                <c:pt idx="2042">
                  <c:v>14.5497</c:v>
                </c:pt>
                <c:pt idx="2043">
                  <c:v>14.55757</c:v>
                </c:pt>
                <c:pt idx="2044">
                  <c:v>14.565429999999999</c:v>
                </c:pt>
                <c:pt idx="2045">
                  <c:v>14.5733</c:v>
                </c:pt>
                <c:pt idx="2046">
                  <c:v>14.58117</c:v>
                </c:pt>
                <c:pt idx="2047">
                  <c:v>14.589040000000001</c:v>
                </c:pt>
                <c:pt idx="2048">
                  <c:v>14.596909999999999</c:v>
                </c:pt>
                <c:pt idx="2049">
                  <c:v>14.604789999999999</c:v>
                </c:pt>
                <c:pt idx="2050">
                  <c:v>14.61267</c:v>
                </c:pt>
                <c:pt idx="2051">
                  <c:v>14.62055</c:v>
                </c:pt>
                <c:pt idx="2052">
                  <c:v>14.62843</c:v>
                </c:pt>
                <c:pt idx="2053">
                  <c:v>14.63631</c:v>
                </c:pt>
                <c:pt idx="2054">
                  <c:v>14.6442</c:v>
                </c:pt>
                <c:pt idx="2055">
                  <c:v>14.652089999999999</c:v>
                </c:pt>
                <c:pt idx="2056">
                  <c:v>14.659979999999999</c:v>
                </c:pt>
                <c:pt idx="2057">
                  <c:v>14.667870000000001</c:v>
                </c:pt>
                <c:pt idx="2058">
                  <c:v>14.67577</c:v>
                </c:pt>
                <c:pt idx="2059">
                  <c:v>14.68366</c:v>
                </c:pt>
                <c:pt idx="2060">
                  <c:v>14.691560000000001</c:v>
                </c:pt>
                <c:pt idx="2061">
                  <c:v>14.69946</c:v>
                </c:pt>
                <c:pt idx="2062">
                  <c:v>14.707369999999999</c:v>
                </c:pt>
                <c:pt idx="2063">
                  <c:v>14.71527</c:v>
                </c:pt>
                <c:pt idx="2064">
                  <c:v>14.723179999999999</c:v>
                </c:pt>
                <c:pt idx="2065">
                  <c:v>14.73109</c:v>
                </c:pt>
                <c:pt idx="2066">
                  <c:v>14.739000000000001</c:v>
                </c:pt>
                <c:pt idx="2067">
                  <c:v>14.746919999999999</c:v>
                </c:pt>
                <c:pt idx="2068">
                  <c:v>14.75483</c:v>
                </c:pt>
                <c:pt idx="2069">
                  <c:v>14.76275</c:v>
                </c:pt>
                <c:pt idx="2070">
                  <c:v>14.770670000000001</c:v>
                </c:pt>
                <c:pt idx="2071">
                  <c:v>14.778589999999999</c:v>
                </c:pt>
                <c:pt idx="2072">
                  <c:v>14.786519999999999</c:v>
                </c:pt>
                <c:pt idx="2073">
                  <c:v>14.794449999999999</c:v>
                </c:pt>
                <c:pt idx="2074">
                  <c:v>14.80237</c:v>
                </c:pt>
                <c:pt idx="2075">
                  <c:v>14.8103</c:v>
                </c:pt>
                <c:pt idx="2076">
                  <c:v>14.818239999999999</c:v>
                </c:pt>
                <c:pt idx="2077">
                  <c:v>14.826169999999999</c:v>
                </c:pt>
                <c:pt idx="2078">
                  <c:v>14.834110000000001</c:v>
                </c:pt>
                <c:pt idx="2079">
                  <c:v>14.84205</c:v>
                </c:pt>
                <c:pt idx="2080">
                  <c:v>14.84999</c:v>
                </c:pt>
                <c:pt idx="2081">
                  <c:v>14.85793</c:v>
                </c:pt>
                <c:pt idx="2082">
                  <c:v>14.865880000000001</c:v>
                </c:pt>
                <c:pt idx="2083">
                  <c:v>14.87383</c:v>
                </c:pt>
                <c:pt idx="2084">
                  <c:v>14.881779999999999</c:v>
                </c:pt>
                <c:pt idx="2085">
                  <c:v>14.88973</c:v>
                </c:pt>
                <c:pt idx="2086">
                  <c:v>14.897690000000001</c:v>
                </c:pt>
                <c:pt idx="2087">
                  <c:v>14.90564</c:v>
                </c:pt>
                <c:pt idx="2088">
                  <c:v>14.913600000000001</c:v>
                </c:pt>
                <c:pt idx="2089">
                  <c:v>14.921559999999999</c:v>
                </c:pt>
                <c:pt idx="2090">
                  <c:v>14.92952</c:v>
                </c:pt>
                <c:pt idx="2091">
                  <c:v>14.93749</c:v>
                </c:pt>
                <c:pt idx="2092">
                  <c:v>14.945460000000001</c:v>
                </c:pt>
                <c:pt idx="2093">
                  <c:v>14.953430000000001</c:v>
                </c:pt>
                <c:pt idx="2094">
                  <c:v>14.961399999999999</c:v>
                </c:pt>
                <c:pt idx="2095">
                  <c:v>14.96937</c:v>
                </c:pt>
                <c:pt idx="2096">
                  <c:v>14.977349999999999</c:v>
                </c:pt>
                <c:pt idx="2097">
                  <c:v>14.98532</c:v>
                </c:pt>
                <c:pt idx="2098">
                  <c:v>14.9933</c:v>
                </c:pt>
                <c:pt idx="2099">
                  <c:v>15.001289999999999</c:v>
                </c:pt>
                <c:pt idx="2100">
                  <c:v>15.009270000000001</c:v>
                </c:pt>
                <c:pt idx="2101">
                  <c:v>15.01726</c:v>
                </c:pt>
                <c:pt idx="2102">
                  <c:v>15.02524</c:v>
                </c:pt>
                <c:pt idx="2103">
                  <c:v>15.03323</c:v>
                </c:pt>
                <c:pt idx="2104">
                  <c:v>15.041230000000001</c:v>
                </c:pt>
                <c:pt idx="2105">
                  <c:v>15.04922</c:v>
                </c:pt>
                <c:pt idx="2106">
                  <c:v>15.057219999999999</c:v>
                </c:pt>
                <c:pt idx="2107">
                  <c:v>15.06522</c:v>
                </c:pt>
                <c:pt idx="2108">
                  <c:v>15.073219999999999</c:v>
                </c:pt>
                <c:pt idx="2109">
                  <c:v>15.08122</c:v>
                </c:pt>
                <c:pt idx="2110">
                  <c:v>15.089230000000001</c:v>
                </c:pt>
                <c:pt idx="2111">
                  <c:v>15.09723</c:v>
                </c:pt>
                <c:pt idx="2112">
                  <c:v>15.10524</c:v>
                </c:pt>
                <c:pt idx="2113">
                  <c:v>15.11326</c:v>
                </c:pt>
                <c:pt idx="2114">
                  <c:v>15.121270000000001</c:v>
                </c:pt>
                <c:pt idx="2115">
                  <c:v>15.129289999999999</c:v>
                </c:pt>
                <c:pt idx="2116">
                  <c:v>15.1373</c:v>
                </c:pt>
                <c:pt idx="2117">
                  <c:v>15.14532</c:v>
                </c:pt>
                <c:pt idx="2118">
                  <c:v>15.15335</c:v>
                </c:pt>
                <c:pt idx="2119">
                  <c:v>15.16137</c:v>
                </c:pt>
                <c:pt idx="2120">
                  <c:v>15.1694</c:v>
                </c:pt>
                <c:pt idx="2121">
                  <c:v>15.177429999999999</c:v>
                </c:pt>
                <c:pt idx="2122">
                  <c:v>15.185460000000001</c:v>
                </c:pt>
                <c:pt idx="2123">
                  <c:v>15.193490000000001</c:v>
                </c:pt>
                <c:pt idx="2124">
                  <c:v>15.20153</c:v>
                </c:pt>
                <c:pt idx="2125">
                  <c:v>15.20956</c:v>
                </c:pt>
                <c:pt idx="2126">
                  <c:v>15.217599999999999</c:v>
                </c:pt>
                <c:pt idx="2127">
                  <c:v>15.22564</c:v>
                </c:pt>
                <c:pt idx="2128">
                  <c:v>15.233689999999999</c:v>
                </c:pt>
                <c:pt idx="2129">
                  <c:v>15.24173</c:v>
                </c:pt>
                <c:pt idx="2130">
                  <c:v>15.249779999999999</c:v>
                </c:pt>
                <c:pt idx="2131">
                  <c:v>15.25783</c:v>
                </c:pt>
                <c:pt idx="2132">
                  <c:v>15.265879999999999</c:v>
                </c:pt>
                <c:pt idx="2133">
                  <c:v>15.27394</c:v>
                </c:pt>
                <c:pt idx="2134">
                  <c:v>15.28199</c:v>
                </c:pt>
                <c:pt idx="2135">
                  <c:v>15.290050000000001</c:v>
                </c:pt>
                <c:pt idx="2136">
                  <c:v>15.298109999999999</c:v>
                </c:pt>
                <c:pt idx="2137">
                  <c:v>15.30617</c:v>
                </c:pt>
                <c:pt idx="2138">
                  <c:v>15.31424</c:v>
                </c:pt>
                <c:pt idx="2139">
                  <c:v>15.32231</c:v>
                </c:pt>
                <c:pt idx="2140">
                  <c:v>15.33038</c:v>
                </c:pt>
                <c:pt idx="2141">
                  <c:v>15.33845</c:v>
                </c:pt>
                <c:pt idx="2142">
                  <c:v>15.34652</c:v>
                </c:pt>
                <c:pt idx="2143">
                  <c:v>15.3546</c:v>
                </c:pt>
                <c:pt idx="2144">
                  <c:v>15.36267</c:v>
                </c:pt>
                <c:pt idx="2145">
                  <c:v>15.370749999999999</c:v>
                </c:pt>
                <c:pt idx="2146">
                  <c:v>15.378830000000001</c:v>
                </c:pt>
                <c:pt idx="2147">
                  <c:v>15.38692</c:v>
                </c:pt>
                <c:pt idx="2148">
                  <c:v>15.395</c:v>
                </c:pt>
                <c:pt idx="2149">
                  <c:v>15.403090000000001</c:v>
                </c:pt>
                <c:pt idx="2150">
                  <c:v>15.41118</c:v>
                </c:pt>
                <c:pt idx="2151">
                  <c:v>15.419280000000001</c:v>
                </c:pt>
                <c:pt idx="2152">
                  <c:v>15.42737</c:v>
                </c:pt>
                <c:pt idx="2153">
                  <c:v>15.43547</c:v>
                </c:pt>
                <c:pt idx="2154">
                  <c:v>15.443569999999999</c:v>
                </c:pt>
                <c:pt idx="2155">
                  <c:v>15.45167</c:v>
                </c:pt>
                <c:pt idx="2156">
                  <c:v>15.459770000000001</c:v>
                </c:pt>
                <c:pt idx="2157">
                  <c:v>15.46787</c:v>
                </c:pt>
                <c:pt idx="2158">
                  <c:v>15.47598</c:v>
                </c:pt>
                <c:pt idx="2159">
                  <c:v>15.48409</c:v>
                </c:pt>
                <c:pt idx="2160">
                  <c:v>15.4922</c:v>
                </c:pt>
                <c:pt idx="2161">
                  <c:v>15.50032</c:v>
                </c:pt>
                <c:pt idx="2162">
                  <c:v>15.508430000000001</c:v>
                </c:pt>
                <c:pt idx="2163">
                  <c:v>15.516550000000001</c:v>
                </c:pt>
                <c:pt idx="2164">
                  <c:v>15.52467</c:v>
                </c:pt>
                <c:pt idx="2165">
                  <c:v>15.53279</c:v>
                </c:pt>
                <c:pt idx="2166">
                  <c:v>15.54092</c:v>
                </c:pt>
                <c:pt idx="2167">
                  <c:v>15.54904</c:v>
                </c:pt>
                <c:pt idx="2168">
                  <c:v>15.557169999999999</c:v>
                </c:pt>
                <c:pt idx="2169">
                  <c:v>15.565300000000001</c:v>
                </c:pt>
                <c:pt idx="2170">
                  <c:v>15.57343</c:v>
                </c:pt>
                <c:pt idx="2171">
                  <c:v>15.581569999999999</c:v>
                </c:pt>
                <c:pt idx="2172">
                  <c:v>15.58971</c:v>
                </c:pt>
                <c:pt idx="2173">
                  <c:v>15.597849999999999</c:v>
                </c:pt>
                <c:pt idx="2174">
                  <c:v>15.60599</c:v>
                </c:pt>
                <c:pt idx="2175">
                  <c:v>15.614129999999999</c:v>
                </c:pt>
                <c:pt idx="2176">
                  <c:v>15.62228</c:v>
                </c:pt>
                <c:pt idx="2177">
                  <c:v>15.630420000000001</c:v>
                </c:pt>
                <c:pt idx="2178">
                  <c:v>15.63857</c:v>
                </c:pt>
                <c:pt idx="2179">
                  <c:v>15.64673</c:v>
                </c:pt>
                <c:pt idx="2180">
                  <c:v>15.65488</c:v>
                </c:pt>
                <c:pt idx="2181">
                  <c:v>15.663040000000001</c:v>
                </c:pt>
                <c:pt idx="2182">
                  <c:v>15.671189999999999</c:v>
                </c:pt>
                <c:pt idx="2183">
                  <c:v>15.679349999999999</c:v>
                </c:pt>
                <c:pt idx="2184">
                  <c:v>15.687519999999999</c:v>
                </c:pt>
                <c:pt idx="2185">
                  <c:v>15.695679999999999</c:v>
                </c:pt>
                <c:pt idx="2186">
                  <c:v>15.703849999999999</c:v>
                </c:pt>
                <c:pt idx="2187">
                  <c:v>15.712020000000001</c:v>
                </c:pt>
                <c:pt idx="2188">
                  <c:v>15.720190000000001</c:v>
                </c:pt>
                <c:pt idx="2189">
                  <c:v>15.72836</c:v>
                </c:pt>
                <c:pt idx="2190">
                  <c:v>15.73654</c:v>
                </c:pt>
                <c:pt idx="2191">
                  <c:v>15.74471</c:v>
                </c:pt>
                <c:pt idx="2192">
                  <c:v>15.752890000000001</c:v>
                </c:pt>
                <c:pt idx="2193">
                  <c:v>15.76108</c:v>
                </c:pt>
                <c:pt idx="2194">
                  <c:v>15.769259999999999</c:v>
                </c:pt>
                <c:pt idx="2195">
                  <c:v>15.77744</c:v>
                </c:pt>
                <c:pt idx="2196">
                  <c:v>15.785629999999999</c:v>
                </c:pt>
                <c:pt idx="2197">
                  <c:v>15.79382</c:v>
                </c:pt>
                <c:pt idx="2198">
                  <c:v>15.802020000000001</c:v>
                </c:pt>
                <c:pt idx="2199">
                  <c:v>15.81021</c:v>
                </c:pt>
                <c:pt idx="2200">
                  <c:v>15.81841</c:v>
                </c:pt>
                <c:pt idx="2201">
                  <c:v>15.826599999999999</c:v>
                </c:pt>
                <c:pt idx="2202">
                  <c:v>15.834809999999999</c:v>
                </c:pt>
                <c:pt idx="2203">
                  <c:v>15.84301</c:v>
                </c:pt>
                <c:pt idx="2204">
                  <c:v>15.85121</c:v>
                </c:pt>
                <c:pt idx="2205">
                  <c:v>15.85942</c:v>
                </c:pt>
                <c:pt idx="2206">
                  <c:v>15.86763</c:v>
                </c:pt>
                <c:pt idx="2207">
                  <c:v>15.87584</c:v>
                </c:pt>
                <c:pt idx="2208">
                  <c:v>15.88406</c:v>
                </c:pt>
                <c:pt idx="2209">
                  <c:v>15.89227</c:v>
                </c:pt>
                <c:pt idx="2210">
                  <c:v>15.90049</c:v>
                </c:pt>
                <c:pt idx="2211">
                  <c:v>15.908709999999999</c:v>
                </c:pt>
                <c:pt idx="2212">
                  <c:v>15.916930000000001</c:v>
                </c:pt>
                <c:pt idx="2213">
                  <c:v>15.92515</c:v>
                </c:pt>
                <c:pt idx="2214">
                  <c:v>15.93338</c:v>
                </c:pt>
                <c:pt idx="2215">
                  <c:v>15.941610000000001</c:v>
                </c:pt>
                <c:pt idx="2216">
                  <c:v>15.94984</c:v>
                </c:pt>
                <c:pt idx="2217">
                  <c:v>15.958069999999999</c:v>
                </c:pt>
                <c:pt idx="2218">
                  <c:v>15.96631</c:v>
                </c:pt>
                <c:pt idx="2219">
                  <c:v>15.974539999999999</c:v>
                </c:pt>
                <c:pt idx="2220">
                  <c:v>15.98278</c:v>
                </c:pt>
                <c:pt idx="2221">
                  <c:v>15.991020000000001</c:v>
                </c:pt>
                <c:pt idx="2222">
                  <c:v>15.999269999999999</c:v>
                </c:pt>
                <c:pt idx="2223">
                  <c:v>16.00751</c:v>
                </c:pt>
                <c:pt idx="2224">
                  <c:v>16.01576</c:v>
                </c:pt>
                <c:pt idx="2225">
                  <c:v>16.024010000000001</c:v>
                </c:pt>
                <c:pt idx="2226">
                  <c:v>16.032260000000001</c:v>
                </c:pt>
                <c:pt idx="2227">
                  <c:v>16.040520000000001</c:v>
                </c:pt>
                <c:pt idx="2228">
                  <c:v>16.048770000000001</c:v>
                </c:pt>
                <c:pt idx="2229">
                  <c:v>16.057030000000001</c:v>
                </c:pt>
                <c:pt idx="2230">
                  <c:v>16.065290000000001</c:v>
                </c:pt>
                <c:pt idx="2231">
                  <c:v>16.073550000000001</c:v>
                </c:pt>
                <c:pt idx="2232">
                  <c:v>16.08182</c:v>
                </c:pt>
                <c:pt idx="2233">
                  <c:v>16.09008</c:v>
                </c:pt>
                <c:pt idx="2234">
                  <c:v>16.09835</c:v>
                </c:pt>
                <c:pt idx="2235">
                  <c:v>16.106619999999999</c:v>
                </c:pt>
                <c:pt idx="2236">
                  <c:v>16.114889999999999</c:v>
                </c:pt>
                <c:pt idx="2237">
                  <c:v>16.123169999999998</c:v>
                </c:pt>
                <c:pt idx="2238">
                  <c:v>16.131450000000001</c:v>
                </c:pt>
                <c:pt idx="2239">
                  <c:v>16.13973</c:v>
                </c:pt>
                <c:pt idx="2240">
                  <c:v>16.148009999999999</c:v>
                </c:pt>
                <c:pt idx="2241">
                  <c:v>16.156289999999998</c:v>
                </c:pt>
                <c:pt idx="2242">
                  <c:v>16.164580000000001</c:v>
                </c:pt>
                <c:pt idx="2243">
                  <c:v>16.17286</c:v>
                </c:pt>
                <c:pt idx="2244">
                  <c:v>16.181159999999998</c:v>
                </c:pt>
                <c:pt idx="2245">
                  <c:v>16.189450000000001</c:v>
                </c:pt>
                <c:pt idx="2246">
                  <c:v>16.19774</c:v>
                </c:pt>
                <c:pt idx="2247">
                  <c:v>16.206040000000002</c:v>
                </c:pt>
                <c:pt idx="2248">
                  <c:v>16.21434</c:v>
                </c:pt>
                <c:pt idx="2249">
                  <c:v>16.222639999999998</c:v>
                </c:pt>
                <c:pt idx="2250">
                  <c:v>16.23094</c:v>
                </c:pt>
                <c:pt idx="2251">
                  <c:v>16.239239999999999</c:v>
                </c:pt>
                <c:pt idx="2252">
                  <c:v>16.24755</c:v>
                </c:pt>
                <c:pt idx="2253">
                  <c:v>16.255859999999998</c:v>
                </c:pt>
                <c:pt idx="2254">
                  <c:v>16.26417</c:v>
                </c:pt>
                <c:pt idx="2255">
                  <c:v>16.272490000000001</c:v>
                </c:pt>
                <c:pt idx="2256">
                  <c:v>16.280799999999999</c:v>
                </c:pt>
                <c:pt idx="2257">
                  <c:v>16.28912</c:v>
                </c:pt>
                <c:pt idx="2258">
                  <c:v>16.297440000000002</c:v>
                </c:pt>
                <c:pt idx="2259">
                  <c:v>16.305759999999999</c:v>
                </c:pt>
                <c:pt idx="2260">
                  <c:v>16.314080000000001</c:v>
                </c:pt>
                <c:pt idx="2261">
                  <c:v>16.322410000000001</c:v>
                </c:pt>
                <c:pt idx="2262">
                  <c:v>16.330739999999999</c:v>
                </c:pt>
                <c:pt idx="2263">
                  <c:v>16.33907</c:v>
                </c:pt>
                <c:pt idx="2264">
                  <c:v>16.3474</c:v>
                </c:pt>
                <c:pt idx="2265">
                  <c:v>16.355740000000001</c:v>
                </c:pt>
                <c:pt idx="2266">
                  <c:v>16.364070000000002</c:v>
                </c:pt>
                <c:pt idx="2267">
                  <c:v>16.372409999999999</c:v>
                </c:pt>
                <c:pt idx="2268">
                  <c:v>16.380749999999999</c:v>
                </c:pt>
                <c:pt idx="2269">
                  <c:v>16.389099999999999</c:v>
                </c:pt>
                <c:pt idx="2270">
                  <c:v>16.39744</c:v>
                </c:pt>
                <c:pt idx="2271">
                  <c:v>16.40579</c:v>
                </c:pt>
                <c:pt idx="2272">
                  <c:v>16.41414</c:v>
                </c:pt>
                <c:pt idx="2273">
                  <c:v>16.42249</c:v>
                </c:pt>
                <c:pt idx="2274">
                  <c:v>16.43084</c:v>
                </c:pt>
                <c:pt idx="2275">
                  <c:v>16.4392</c:v>
                </c:pt>
                <c:pt idx="2276">
                  <c:v>16.447559999999999</c:v>
                </c:pt>
                <c:pt idx="2277">
                  <c:v>16.455919999999999</c:v>
                </c:pt>
                <c:pt idx="2278">
                  <c:v>16.464279999999999</c:v>
                </c:pt>
                <c:pt idx="2279">
                  <c:v>16.472639999999998</c:v>
                </c:pt>
                <c:pt idx="2280">
                  <c:v>16.481010000000001</c:v>
                </c:pt>
                <c:pt idx="2281">
                  <c:v>16.489380000000001</c:v>
                </c:pt>
                <c:pt idx="2282">
                  <c:v>16.49775</c:v>
                </c:pt>
                <c:pt idx="2283">
                  <c:v>16.506119999999999</c:v>
                </c:pt>
                <c:pt idx="2284">
                  <c:v>16.514500000000002</c:v>
                </c:pt>
                <c:pt idx="2285">
                  <c:v>16.522870000000001</c:v>
                </c:pt>
                <c:pt idx="2286">
                  <c:v>16.53125</c:v>
                </c:pt>
                <c:pt idx="2287">
                  <c:v>16.539629999999999</c:v>
                </c:pt>
                <c:pt idx="2288">
                  <c:v>16.548020000000001</c:v>
                </c:pt>
                <c:pt idx="2289">
                  <c:v>16.5564</c:v>
                </c:pt>
                <c:pt idx="2290">
                  <c:v>16.564789999999999</c:v>
                </c:pt>
                <c:pt idx="2291">
                  <c:v>16.573180000000001</c:v>
                </c:pt>
                <c:pt idx="2292">
                  <c:v>16.581569999999999</c:v>
                </c:pt>
                <c:pt idx="2293">
                  <c:v>16.589970000000001</c:v>
                </c:pt>
                <c:pt idx="2294">
                  <c:v>16.59836</c:v>
                </c:pt>
                <c:pt idx="2295">
                  <c:v>16.606760000000001</c:v>
                </c:pt>
                <c:pt idx="2296">
                  <c:v>16.615159999999999</c:v>
                </c:pt>
                <c:pt idx="2297">
                  <c:v>16.623560000000001</c:v>
                </c:pt>
                <c:pt idx="2298">
                  <c:v>16.631969999999999</c:v>
                </c:pt>
                <c:pt idx="2299">
                  <c:v>16.64038</c:v>
                </c:pt>
                <c:pt idx="2300">
                  <c:v>16.648779999999999</c:v>
                </c:pt>
                <c:pt idx="2301">
                  <c:v>16.65719</c:v>
                </c:pt>
                <c:pt idx="2302">
                  <c:v>16.665610000000001</c:v>
                </c:pt>
                <c:pt idx="2303">
                  <c:v>16.674019999999999</c:v>
                </c:pt>
                <c:pt idx="2304">
                  <c:v>16.68244</c:v>
                </c:pt>
                <c:pt idx="2305">
                  <c:v>16.690860000000001</c:v>
                </c:pt>
                <c:pt idx="2306">
                  <c:v>16.699280000000002</c:v>
                </c:pt>
                <c:pt idx="2307">
                  <c:v>16.707709999999999</c:v>
                </c:pt>
                <c:pt idx="2308">
                  <c:v>16.71613</c:v>
                </c:pt>
                <c:pt idx="2309">
                  <c:v>16.72456</c:v>
                </c:pt>
                <c:pt idx="2310">
                  <c:v>16.732990000000001</c:v>
                </c:pt>
                <c:pt idx="2311">
                  <c:v>16.741420000000002</c:v>
                </c:pt>
                <c:pt idx="2312">
                  <c:v>16.749860000000002</c:v>
                </c:pt>
                <c:pt idx="2313">
                  <c:v>16.758289999999999</c:v>
                </c:pt>
                <c:pt idx="2314">
                  <c:v>16.766729999999999</c:v>
                </c:pt>
                <c:pt idx="2315">
                  <c:v>16.775169999999999</c:v>
                </c:pt>
                <c:pt idx="2316">
                  <c:v>16.783619999999999</c:v>
                </c:pt>
                <c:pt idx="2317">
                  <c:v>16.792059999999999</c:v>
                </c:pt>
                <c:pt idx="2318">
                  <c:v>16.800509999999999</c:v>
                </c:pt>
                <c:pt idx="2319">
                  <c:v>16.808959999999999</c:v>
                </c:pt>
                <c:pt idx="2320">
                  <c:v>16.817409999999999</c:v>
                </c:pt>
                <c:pt idx="2321">
                  <c:v>16.825859999999999</c:v>
                </c:pt>
                <c:pt idx="2322">
                  <c:v>16.834320000000002</c:v>
                </c:pt>
                <c:pt idx="2323">
                  <c:v>16.842780000000001</c:v>
                </c:pt>
                <c:pt idx="2324">
                  <c:v>16.851230000000001</c:v>
                </c:pt>
                <c:pt idx="2325">
                  <c:v>16.8597</c:v>
                </c:pt>
                <c:pt idx="2326">
                  <c:v>16.86816</c:v>
                </c:pt>
                <c:pt idx="2327">
                  <c:v>16.876629999999999</c:v>
                </c:pt>
                <c:pt idx="2328">
                  <c:v>16.885100000000001</c:v>
                </c:pt>
                <c:pt idx="2329">
                  <c:v>16.89357</c:v>
                </c:pt>
                <c:pt idx="2330">
                  <c:v>16.90204</c:v>
                </c:pt>
                <c:pt idx="2331">
                  <c:v>16.910509999999999</c:v>
                </c:pt>
                <c:pt idx="2332">
                  <c:v>16.918990000000001</c:v>
                </c:pt>
                <c:pt idx="2333">
                  <c:v>16.92747</c:v>
                </c:pt>
                <c:pt idx="2334">
                  <c:v>16.935949999999998</c:v>
                </c:pt>
                <c:pt idx="2335">
                  <c:v>16.94444</c:v>
                </c:pt>
                <c:pt idx="2336">
                  <c:v>16.952919999999999</c:v>
                </c:pt>
                <c:pt idx="2337">
                  <c:v>16.961410000000001</c:v>
                </c:pt>
                <c:pt idx="2338">
                  <c:v>16.969899999999999</c:v>
                </c:pt>
                <c:pt idx="2339">
                  <c:v>16.978390000000001</c:v>
                </c:pt>
                <c:pt idx="2340">
                  <c:v>16.986879999999999</c:v>
                </c:pt>
                <c:pt idx="2341">
                  <c:v>16.995380000000001</c:v>
                </c:pt>
                <c:pt idx="2342">
                  <c:v>17.003879999999999</c:v>
                </c:pt>
                <c:pt idx="2343">
                  <c:v>17.01238</c:v>
                </c:pt>
                <c:pt idx="2344">
                  <c:v>17.020879999999998</c:v>
                </c:pt>
                <c:pt idx="2345">
                  <c:v>17.02938</c:v>
                </c:pt>
                <c:pt idx="2346">
                  <c:v>17.037890000000001</c:v>
                </c:pt>
                <c:pt idx="2347">
                  <c:v>17.046399999999998</c:v>
                </c:pt>
                <c:pt idx="2348">
                  <c:v>17.05491</c:v>
                </c:pt>
                <c:pt idx="2349">
                  <c:v>17.063420000000001</c:v>
                </c:pt>
                <c:pt idx="2350">
                  <c:v>17.071940000000001</c:v>
                </c:pt>
                <c:pt idx="2351">
                  <c:v>17.080459999999999</c:v>
                </c:pt>
                <c:pt idx="2352">
                  <c:v>17.08897</c:v>
                </c:pt>
                <c:pt idx="2353">
                  <c:v>17.0975</c:v>
                </c:pt>
                <c:pt idx="2354">
                  <c:v>17.106020000000001</c:v>
                </c:pt>
                <c:pt idx="2355">
                  <c:v>17.114550000000001</c:v>
                </c:pt>
                <c:pt idx="2356">
                  <c:v>17.123069999999998</c:v>
                </c:pt>
                <c:pt idx="2357">
                  <c:v>17.131599999999999</c:v>
                </c:pt>
                <c:pt idx="2358">
                  <c:v>17.140129999999999</c:v>
                </c:pt>
                <c:pt idx="2359">
                  <c:v>17.148669999999999</c:v>
                </c:pt>
                <c:pt idx="2360">
                  <c:v>17.157209999999999</c:v>
                </c:pt>
                <c:pt idx="2361">
                  <c:v>17.16574</c:v>
                </c:pt>
                <c:pt idx="2362">
                  <c:v>17.174289999999999</c:v>
                </c:pt>
                <c:pt idx="2363">
                  <c:v>17.182829999999999</c:v>
                </c:pt>
                <c:pt idx="2364">
                  <c:v>17.191369999999999</c:v>
                </c:pt>
                <c:pt idx="2365">
                  <c:v>17.199919999999999</c:v>
                </c:pt>
                <c:pt idx="2366">
                  <c:v>17.208469999999998</c:v>
                </c:pt>
                <c:pt idx="2367">
                  <c:v>17.217020000000002</c:v>
                </c:pt>
                <c:pt idx="2368">
                  <c:v>17.225570000000001</c:v>
                </c:pt>
                <c:pt idx="2369">
                  <c:v>17.23413</c:v>
                </c:pt>
                <c:pt idx="2370">
                  <c:v>17.24269</c:v>
                </c:pt>
                <c:pt idx="2371">
                  <c:v>17.251249999999999</c:v>
                </c:pt>
                <c:pt idx="2372">
                  <c:v>17.259810000000002</c:v>
                </c:pt>
                <c:pt idx="2373">
                  <c:v>17.268370000000001</c:v>
                </c:pt>
                <c:pt idx="2374">
                  <c:v>17.27694</c:v>
                </c:pt>
                <c:pt idx="2375">
                  <c:v>17.285509999999999</c:v>
                </c:pt>
                <c:pt idx="2376">
                  <c:v>17.294080000000001</c:v>
                </c:pt>
                <c:pt idx="2377">
                  <c:v>17.30265</c:v>
                </c:pt>
                <c:pt idx="2378">
                  <c:v>17.311219999999999</c:v>
                </c:pt>
                <c:pt idx="2379">
                  <c:v>17.319800000000001</c:v>
                </c:pt>
                <c:pt idx="2380">
                  <c:v>17.328379999999999</c:v>
                </c:pt>
                <c:pt idx="2381">
                  <c:v>17.336960000000001</c:v>
                </c:pt>
                <c:pt idx="2382">
                  <c:v>17.34554</c:v>
                </c:pt>
                <c:pt idx="2383">
                  <c:v>17.354130000000001</c:v>
                </c:pt>
                <c:pt idx="2384">
                  <c:v>17.362719999999999</c:v>
                </c:pt>
                <c:pt idx="2385">
                  <c:v>17.371310000000001</c:v>
                </c:pt>
                <c:pt idx="2386">
                  <c:v>17.379899999999999</c:v>
                </c:pt>
                <c:pt idx="2387">
                  <c:v>17.388490000000001</c:v>
                </c:pt>
                <c:pt idx="2388">
                  <c:v>17.397089999999999</c:v>
                </c:pt>
                <c:pt idx="2389">
                  <c:v>17.40569</c:v>
                </c:pt>
                <c:pt idx="2390">
                  <c:v>17.414290000000001</c:v>
                </c:pt>
                <c:pt idx="2391">
                  <c:v>17.422889999999999</c:v>
                </c:pt>
                <c:pt idx="2392">
                  <c:v>17.43149</c:v>
                </c:pt>
                <c:pt idx="2393">
                  <c:v>17.440100000000001</c:v>
                </c:pt>
                <c:pt idx="2394">
                  <c:v>17.448709999999998</c:v>
                </c:pt>
                <c:pt idx="2395">
                  <c:v>17.457319999999999</c:v>
                </c:pt>
                <c:pt idx="2396">
                  <c:v>17.46593</c:v>
                </c:pt>
                <c:pt idx="2397">
                  <c:v>17.474540000000001</c:v>
                </c:pt>
                <c:pt idx="2398">
                  <c:v>17.483160000000002</c:v>
                </c:pt>
                <c:pt idx="2399">
                  <c:v>17.491779999999999</c:v>
                </c:pt>
                <c:pt idx="2400">
                  <c:v>17.500399999999999</c:v>
                </c:pt>
                <c:pt idx="2401">
                  <c:v>17.509029999999999</c:v>
                </c:pt>
                <c:pt idx="2402">
                  <c:v>17.51765</c:v>
                </c:pt>
                <c:pt idx="2403">
                  <c:v>17.52628</c:v>
                </c:pt>
                <c:pt idx="2404">
                  <c:v>17.53491</c:v>
                </c:pt>
                <c:pt idx="2405">
                  <c:v>17.54354</c:v>
                </c:pt>
                <c:pt idx="2406">
                  <c:v>17.55218</c:v>
                </c:pt>
                <c:pt idx="2407">
                  <c:v>17.56081</c:v>
                </c:pt>
                <c:pt idx="2408">
                  <c:v>17.56945</c:v>
                </c:pt>
                <c:pt idx="2409">
                  <c:v>17.57809</c:v>
                </c:pt>
                <c:pt idx="2410">
                  <c:v>17.586729999999999</c:v>
                </c:pt>
                <c:pt idx="2411">
                  <c:v>17.595379999999999</c:v>
                </c:pt>
                <c:pt idx="2412">
                  <c:v>17.604019999999998</c:v>
                </c:pt>
                <c:pt idx="2413">
                  <c:v>17.612670000000001</c:v>
                </c:pt>
                <c:pt idx="2414">
                  <c:v>17.621320000000001</c:v>
                </c:pt>
                <c:pt idx="2415">
                  <c:v>17.62998</c:v>
                </c:pt>
                <c:pt idx="2416">
                  <c:v>17.638629999999999</c:v>
                </c:pt>
                <c:pt idx="2417">
                  <c:v>17.647290000000002</c:v>
                </c:pt>
                <c:pt idx="2418">
                  <c:v>17.655950000000001</c:v>
                </c:pt>
                <c:pt idx="2419">
                  <c:v>17.66461</c:v>
                </c:pt>
                <c:pt idx="2420">
                  <c:v>17.673269999999999</c:v>
                </c:pt>
                <c:pt idx="2421">
                  <c:v>17.681940000000001</c:v>
                </c:pt>
                <c:pt idx="2422">
                  <c:v>17.69061</c:v>
                </c:pt>
                <c:pt idx="2423">
                  <c:v>17.699280000000002</c:v>
                </c:pt>
                <c:pt idx="2424">
                  <c:v>17.70795</c:v>
                </c:pt>
                <c:pt idx="2425">
                  <c:v>17.716629999999999</c:v>
                </c:pt>
                <c:pt idx="2426">
                  <c:v>17.725300000000001</c:v>
                </c:pt>
                <c:pt idx="2427">
                  <c:v>17.733979999999999</c:v>
                </c:pt>
                <c:pt idx="2428">
                  <c:v>17.742660000000001</c:v>
                </c:pt>
                <c:pt idx="2429">
                  <c:v>17.751339999999999</c:v>
                </c:pt>
                <c:pt idx="2430">
                  <c:v>17.76003</c:v>
                </c:pt>
                <c:pt idx="2431">
                  <c:v>17.768719999999998</c:v>
                </c:pt>
                <c:pt idx="2432">
                  <c:v>17.77741</c:v>
                </c:pt>
                <c:pt idx="2433">
                  <c:v>17.786100000000001</c:v>
                </c:pt>
                <c:pt idx="2434">
                  <c:v>17.794789999999999</c:v>
                </c:pt>
                <c:pt idx="2435">
                  <c:v>17.80349</c:v>
                </c:pt>
                <c:pt idx="2436">
                  <c:v>17.812190000000001</c:v>
                </c:pt>
                <c:pt idx="2437">
                  <c:v>17.820879999999999</c:v>
                </c:pt>
                <c:pt idx="2438">
                  <c:v>17.82959</c:v>
                </c:pt>
                <c:pt idx="2439">
                  <c:v>17.838290000000001</c:v>
                </c:pt>
                <c:pt idx="2440">
                  <c:v>17.847000000000001</c:v>
                </c:pt>
                <c:pt idx="2441">
                  <c:v>17.855709999999998</c:v>
                </c:pt>
                <c:pt idx="2442">
                  <c:v>17.864419999999999</c:v>
                </c:pt>
                <c:pt idx="2443">
                  <c:v>17.87313</c:v>
                </c:pt>
                <c:pt idx="2444">
                  <c:v>17.88184</c:v>
                </c:pt>
                <c:pt idx="2445">
                  <c:v>17.890560000000001</c:v>
                </c:pt>
                <c:pt idx="2446">
                  <c:v>17.899280000000001</c:v>
                </c:pt>
                <c:pt idx="2447">
                  <c:v>17.908000000000001</c:v>
                </c:pt>
                <c:pt idx="2448">
                  <c:v>17.916730000000001</c:v>
                </c:pt>
                <c:pt idx="2449">
                  <c:v>17.925450000000001</c:v>
                </c:pt>
                <c:pt idx="2450">
                  <c:v>17.934180000000001</c:v>
                </c:pt>
                <c:pt idx="2451">
                  <c:v>17.942910000000001</c:v>
                </c:pt>
                <c:pt idx="2452">
                  <c:v>17.951640000000001</c:v>
                </c:pt>
                <c:pt idx="2453">
                  <c:v>17.960370000000001</c:v>
                </c:pt>
                <c:pt idx="2454">
                  <c:v>17.969110000000001</c:v>
                </c:pt>
                <c:pt idx="2455">
                  <c:v>17.97785</c:v>
                </c:pt>
                <c:pt idx="2456">
                  <c:v>17.98659</c:v>
                </c:pt>
                <c:pt idx="2457">
                  <c:v>17.995329999999999</c:v>
                </c:pt>
                <c:pt idx="2458">
                  <c:v>18.004069999999999</c:v>
                </c:pt>
                <c:pt idx="2459">
                  <c:v>18.012820000000001</c:v>
                </c:pt>
                <c:pt idx="2460">
                  <c:v>18.021570000000001</c:v>
                </c:pt>
                <c:pt idx="2461">
                  <c:v>18.03032</c:v>
                </c:pt>
                <c:pt idx="2462">
                  <c:v>18.039069999999999</c:v>
                </c:pt>
                <c:pt idx="2463">
                  <c:v>18.047830000000001</c:v>
                </c:pt>
                <c:pt idx="2464">
                  <c:v>18.05659</c:v>
                </c:pt>
                <c:pt idx="2465">
                  <c:v>18.065349999999999</c:v>
                </c:pt>
                <c:pt idx="2466">
                  <c:v>18.074110000000001</c:v>
                </c:pt>
                <c:pt idx="2467">
                  <c:v>18.08287</c:v>
                </c:pt>
                <c:pt idx="2468">
                  <c:v>18.091640000000002</c:v>
                </c:pt>
                <c:pt idx="2469">
                  <c:v>18.1004</c:v>
                </c:pt>
                <c:pt idx="2470">
                  <c:v>18.109169999999999</c:v>
                </c:pt>
                <c:pt idx="2471">
                  <c:v>18.11795</c:v>
                </c:pt>
                <c:pt idx="2472">
                  <c:v>18.126719999999999</c:v>
                </c:pt>
                <c:pt idx="2473">
                  <c:v>18.1355</c:v>
                </c:pt>
                <c:pt idx="2474">
                  <c:v>18.144279999999998</c:v>
                </c:pt>
                <c:pt idx="2475">
                  <c:v>18.15306</c:v>
                </c:pt>
                <c:pt idx="2476">
                  <c:v>18.161840000000002</c:v>
                </c:pt>
                <c:pt idx="2477">
                  <c:v>18.17062</c:v>
                </c:pt>
                <c:pt idx="2478">
                  <c:v>18.179410000000001</c:v>
                </c:pt>
                <c:pt idx="2479">
                  <c:v>18.188199999999998</c:v>
                </c:pt>
                <c:pt idx="2480">
                  <c:v>18.19699</c:v>
                </c:pt>
                <c:pt idx="2481">
                  <c:v>18.205780000000001</c:v>
                </c:pt>
                <c:pt idx="2482">
                  <c:v>18.214580000000002</c:v>
                </c:pt>
                <c:pt idx="2483">
                  <c:v>18.223379999999999</c:v>
                </c:pt>
                <c:pt idx="2484">
                  <c:v>18.23218</c:v>
                </c:pt>
                <c:pt idx="2485">
                  <c:v>18.24098</c:v>
                </c:pt>
                <c:pt idx="2486">
                  <c:v>18.249780000000001</c:v>
                </c:pt>
                <c:pt idx="2487">
                  <c:v>18.258590000000002</c:v>
                </c:pt>
                <c:pt idx="2488">
                  <c:v>18.267399999999999</c:v>
                </c:pt>
                <c:pt idx="2489">
                  <c:v>18.276209999999999</c:v>
                </c:pt>
                <c:pt idx="2490">
                  <c:v>18.285019999999999</c:v>
                </c:pt>
                <c:pt idx="2491">
                  <c:v>18.29383</c:v>
                </c:pt>
                <c:pt idx="2492">
                  <c:v>18.30265</c:v>
                </c:pt>
                <c:pt idx="2493">
                  <c:v>18.31147</c:v>
                </c:pt>
                <c:pt idx="2494">
                  <c:v>18.32029</c:v>
                </c:pt>
                <c:pt idx="2495">
                  <c:v>18.32911</c:v>
                </c:pt>
                <c:pt idx="2496">
                  <c:v>18.33794</c:v>
                </c:pt>
                <c:pt idx="2497">
                  <c:v>18.346769999999999</c:v>
                </c:pt>
                <c:pt idx="2498">
                  <c:v>18.355599999999999</c:v>
                </c:pt>
                <c:pt idx="2499">
                  <c:v>18.364429999999999</c:v>
                </c:pt>
                <c:pt idx="2500">
                  <c:v>18.373259999999998</c:v>
                </c:pt>
                <c:pt idx="2501">
                  <c:v>18.382100000000001</c:v>
                </c:pt>
                <c:pt idx="2502">
                  <c:v>18.390940000000001</c:v>
                </c:pt>
                <c:pt idx="2503">
                  <c:v>18.39978</c:v>
                </c:pt>
                <c:pt idx="2504">
                  <c:v>18.408619999999999</c:v>
                </c:pt>
                <c:pt idx="2505">
                  <c:v>18.417459999999998</c:v>
                </c:pt>
                <c:pt idx="2506">
                  <c:v>18.426310000000001</c:v>
                </c:pt>
                <c:pt idx="2507">
                  <c:v>18.43516</c:v>
                </c:pt>
                <c:pt idx="2508">
                  <c:v>18.444009999999999</c:v>
                </c:pt>
                <c:pt idx="2509">
                  <c:v>18.452860000000001</c:v>
                </c:pt>
                <c:pt idx="2510">
                  <c:v>18.46172</c:v>
                </c:pt>
                <c:pt idx="2511">
                  <c:v>18.470569999999999</c:v>
                </c:pt>
                <c:pt idx="2512">
                  <c:v>18.479430000000001</c:v>
                </c:pt>
                <c:pt idx="2513">
                  <c:v>18.488289999999999</c:v>
                </c:pt>
                <c:pt idx="2514">
                  <c:v>18.497160000000001</c:v>
                </c:pt>
                <c:pt idx="2515">
                  <c:v>18.506019999999999</c:v>
                </c:pt>
                <c:pt idx="2516">
                  <c:v>18.514890000000001</c:v>
                </c:pt>
                <c:pt idx="2517">
                  <c:v>18.523759999999999</c:v>
                </c:pt>
                <c:pt idx="2518">
                  <c:v>18.532630000000001</c:v>
                </c:pt>
                <c:pt idx="2519">
                  <c:v>18.541509999999999</c:v>
                </c:pt>
                <c:pt idx="2520">
                  <c:v>18.550380000000001</c:v>
                </c:pt>
                <c:pt idx="2521">
                  <c:v>18.559259999999998</c:v>
                </c:pt>
                <c:pt idx="2522">
                  <c:v>18.56814</c:v>
                </c:pt>
                <c:pt idx="2523">
                  <c:v>18.577020000000001</c:v>
                </c:pt>
                <c:pt idx="2524">
                  <c:v>18.585909999999998</c:v>
                </c:pt>
                <c:pt idx="2525">
                  <c:v>18.594799999999999</c:v>
                </c:pt>
                <c:pt idx="2526">
                  <c:v>18.60369</c:v>
                </c:pt>
                <c:pt idx="2527">
                  <c:v>18.612580000000001</c:v>
                </c:pt>
                <c:pt idx="2528">
                  <c:v>18.621469999999999</c:v>
                </c:pt>
                <c:pt idx="2529">
                  <c:v>18.630369999999999</c:v>
                </c:pt>
                <c:pt idx="2530">
                  <c:v>18.63926</c:v>
                </c:pt>
                <c:pt idx="2531">
                  <c:v>18.648160000000001</c:v>
                </c:pt>
                <c:pt idx="2532">
                  <c:v>18.657060000000001</c:v>
                </c:pt>
                <c:pt idx="2533">
                  <c:v>18.665970000000002</c:v>
                </c:pt>
                <c:pt idx="2534">
                  <c:v>18.674869999999999</c:v>
                </c:pt>
                <c:pt idx="2535">
                  <c:v>18.683779999999999</c:v>
                </c:pt>
                <c:pt idx="2536">
                  <c:v>18.692689999999999</c:v>
                </c:pt>
                <c:pt idx="2537">
                  <c:v>18.701599999999999</c:v>
                </c:pt>
                <c:pt idx="2538">
                  <c:v>18.710519999999999</c:v>
                </c:pt>
                <c:pt idx="2539">
                  <c:v>18.719429999999999</c:v>
                </c:pt>
                <c:pt idx="2540">
                  <c:v>18.728349999999999</c:v>
                </c:pt>
                <c:pt idx="2541">
                  <c:v>18.737269999999999</c:v>
                </c:pt>
                <c:pt idx="2542">
                  <c:v>18.746200000000002</c:v>
                </c:pt>
                <c:pt idx="2543">
                  <c:v>18.755120000000002</c:v>
                </c:pt>
                <c:pt idx="2544">
                  <c:v>18.764050000000001</c:v>
                </c:pt>
                <c:pt idx="2545">
                  <c:v>18.77298</c:v>
                </c:pt>
                <c:pt idx="2546">
                  <c:v>18.78191</c:v>
                </c:pt>
                <c:pt idx="2547">
                  <c:v>18.790839999999999</c:v>
                </c:pt>
                <c:pt idx="2548">
                  <c:v>18.799779999999998</c:v>
                </c:pt>
                <c:pt idx="2549">
                  <c:v>18.808720000000001</c:v>
                </c:pt>
                <c:pt idx="2550">
                  <c:v>18.81766</c:v>
                </c:pt>
                <c:pt idx="2551">
                  <c:v>18.826599999999999</c:v>
                </c:pt>
                <c:pt idx="2552">
                  <c:v>18.835540000000002</c:v>
                </c:pt>
                <c:pt idx="2553">
                  <c:v>18.84449</c:v>
                </c:pt>
                <c:pt idx="2554">
                  <c:v>18.853439999999999</c:v>
                </c:pt>
                <c:pt idx="2555">
                  <c:v>18.862390000000001</c:v>
                </c:pt>
                <c:pt idx="2556">
                  <c:v>18.87134</c:v>
                </c:pt>
                <c:pt idx="2557">
                  <c:v>18.880299999999998</c:v>
                </c:pt>
                <c:pt idx="2558">
                  <c:v>18.889250000000001</c:v>
                </c:pt>
                <c:pt idx="2559">
                  <c:v>18.898209999999999</c:v>
                </c:pt>
                <c:pt idx="2560">
                  <c:v>18.90718</c:v>
                </c:pt>
                <c:pt idx="2561">
                  <c:v>18.916139999999999</c:v>
                </c:pt>
                <c:pt idx="2562">
                  <c:v>18.9251</c:v>
                </c:pt>
                <c:pt idx="2563">
                  <c:v>18.934069999999998</c:v>
                </c:pt>
                <c:pt idx="2564">
                  <c:v>18.94304</c:v>
                </c:pt>
                <c:pt idx="2565">
                  <c:v>18.952010000000001</c:v>
                </c:pt>
                <c:pt idx="2566">
                  <c:v>18.960989999999999</c:v>
                </c:pt>
                <c:pt idx="2567">
                  <c:v>18.96996</c:v>
                </c:pt>
                <c:pt idx="2568">
                  <c:v>18.978940000000001</c:v>
                </c:pt>
                <c:pt idx="2569">
                  <c:v>18.987919999999999</c:v>
                </c:pt>
                <c:pt idx="2570">
                  <c:v>18.9969</c:v>
                </c:pt>
                <c:pt idx="2571">
                  <c:v>19.005890000000001</c:v>
                </c:pt>
                <c:pt idx="2572">
                  <c:v>19.014869999999998</c:v>
                </c:pt>
                <c:pt idx="2573">
                  <c:v>19.023859999999999</c:v>
                </c:pt>
                <c:pt idx="2574">
                  <c:v>19.03285</c:v>
                </c:pt>
                <c:pt idx="2575">
                  <c:v>19.04185</c:v>
                </c:pt>
                <c:pt idx="2576">
                  <c:v>19.050840000000001</c:v>
                </c:pt>
                <c:pt idx="2577">
                  <c:v>19.059840000000001</c:v>
                </c:pt>
                <c:pt idx="2578">
                  <c:v>19.068840000000002</c:v>
                </c:pt>
                <c:pt idx="2579">
                  <c:v>19.077839999999998</c:v>
                </c:pt>
                <c:pt idx="2580">
                  <c:v>19.086839999999999</c:v>
                </c:pt>
                <c:pt idx="2581">
                  <c:v>19.095849999999999</c:v>
                </c:pt>
                <c:pt idx="2582">
                  <c:v>19.104859999999999</c:v>
                </c:pt>
                <c:pt idx="2583">
                  <c:v>19.113869999999999</c:v>
                </c:pt>
                <c:pt idx="2584">
                  <c:v>19.122879999999999</c:v>
                </c:pt>
                <c:pt idx="2585">
                  <c:v>19.131900000000002</c:v>
                </c:pt>
                <c:pt idx="2586">
                  <c:v>19.140910000000002</c:v>
                </c:pt>
                <c:pt idx="2587">
                  <c:v>19.149930000000001</c:v>
                </c:pt>
                <c:pt idx="2588">
                  <c:v>19.158950000000001</c:v>
                </c:pt>
                <c:pt idx="2589">
                  <c:v>19.16797</c:v>
                </c:pt>
                <c:pt idx="2590">
                  <c:v>19.177</c:v>
                </c:pt>
                <c:pt idx="2591">
                  <c:v>19.186029999999999</c:v>
                </c:pt>
                <c:pt idx="2592">
                  <c:v>19.195049999999998</c:v>
                </c:pt>
                <c:pt idx="2593">
                  <c:v>19.204080000000001</c:v>
                </c:pt>
                <c:pt idx="2594">
                  <c:v>19.21312</c:v>
                </c:pt>
                <c:pt idx="2595">
                  <c:v>19.222149999999999</c:v>
                </c:pt>
                <c:pt idx="2596">
                  <c:v>19.231190000000002</c:v>
                </c:pt>
                <c:pt idx="2597">
                  <c:v>19.24023</c:v>
                </c:pt>
                <c:pt idx="2598">
                  <c:v>19.249269999999999</c:v>
                </c:pt>
                <c:pt idx="2599">
                  <c:v>19.258320000000001</c:v>
                </c:pt>
                <c:pt idx="2600">
                  <c:v>19.26736</c:v>
                </c:pt>
                <c:pt idx="2601">
                  <c:v>19.276409999999998</c:v>
                </c:pt>
                <c:pt idx="2602">
                  <c:v>19.28546</c:v>
                </c:pt>
                <c:pt idx="2603">
                  <c:v>19.294519999999999</c:v>
                </c:pt>
                <c:pt idx="2604">
                  <c:v>19.303570000000001</c:v>
                </c:pt>
                <c:pt idx="2605">
                  <c:v>19.312629999999999</c:v>
                </c:pt>
                <c:pt idx="2606">
                  <c:v>19.32169</c:v>
                </c:pt>
                <c:pt idx="2607">
                  <c:v>19.330749999999998</c:v>
                </c:pt>
                <c:pt idx="2608">
                  <c:v>19.33981</c:v>
                </c:pt>
                <c:pt idx="2609">
                  <c:v>19.348880000000001</c:v>
                </c:pt>
                <c:pt idx="2610">
                  <c:v>19.357939999999999</c:v>
                </c:pt>
                <c:pt idx="2611">
                  <c:v>19.367010000000001</c:v>
                </c:pt>
                <c:pt idx="2612">
                  <c:v>19.376080000000002</c:v>
                </c:pt>
                <c:pt idx="2613">
                  <c:v>19.385159999999999</c:v>
                </c:pt>
                <c:pt idx="2614">
                  <c:v>19.39423</c:v>
                </c:pt>
                <c:pt idx="2615">
                  <c:v>19.403310000000001</c:v>
                </c:pt>
                <c:pt idx="2616">
                  <c:v>19.412389999999998</c:v>
                </c:pt>
                <c:pt idx="2617">
                  <c:v>19.421469999999999</c:v>
                </c:pt>
                <c:pt idx="2618">
                  <c:v>19.43056</c:v>
                </c:pt>
                <c:pt idx="2619">
                  <c:v>19.439640000000001</c:v>
                </c:pt>
                <c:pt idx="2620">
                  <c:v>19.448730000000001</c:v>
                </c:pt>
                <c:pt idx="2621">
                  <c:v>19.457820000000002</c:v>
                </c:pt>
                <c:pt idx="2622">
                  <c:v>19.466919999999998</c:v>
                </c:pt>
                <c:pt idx="2623">
                  <c:v>19.476009999999999</c:v>
                </c:pt>
                <c:pt idx="2624">
                  <c:v>19.485109999999999</c:v>
                </c:pt>
                <c:pt idx="2625">
                  <c:v>19.494209999999999</c:v>
                </c:pt>
                <c:pt idx="2626">
                  <c:v>19.503309999999999</c:v>
                </c:pt>
                <c:pt idx="2627">
                  <c:v>19.512409999999999</c:v>
                </c:pt>
                <c:pt idx="2628">
                  <c:v>19.521519999999999</c:v>
                </c:pt>
                <c:pt idx="2629">
                  <c:v>19.530629999999999</c:v>
                </c:pt>
                <c:pt idx="2630">
                  <c:v>19.539739999999998</c:v>
                </c:pt>
                <c:pt idx="2631">
                  <c:v>19.548850000000002</c:v>
                </c:pt>
                <c:pt idx="2632">
                  <c:v>19.557960000000001</c:v>
                </c:pt>
                <c:pt idx="2633">
                  <c:v>19.567080000000001</c:v>
                </c:pt>
                <c:pt idx="2634">
                  <c:v>19.5762</c:v>
                </c:pt>
                <c:pt idx="2635">
                  <c:v>19.585319999999999</c:v>
                </c:pt>
                <c:pt idx="2636">
                  <c:v>19.594439999999999</c:v>
                </c:pt>
                <c:pt idx="2637">
                  <c:v>19.603570000000001</c:v>
                </c:pt>
                <c:pt idx="2638">
                  <c:v>19.612690000000001</c:v>
                </c:pt>
                <c:pt idx="2639">
                  <c:v>19.62182</c:v>
                </c:pt>
                <c:pt idx="2640">
                  <c:v>19.630949999999999</c:v>
                </c:pt>
                <c:pt idx="2641">
                  <c:v>19.640090000000001</c:v>
                </c:pt>
                <c:pt idx="2642">
                  <c:v>19.64922</c:v>
                </c:pt>
                <c:pt idx="2643">
                  <c:v>19.658359999999998</c:v>
                </c:pt>
                <c:pt idx="2644">
                  <c:v>19.6675</c:v>
                </c:pt>
                <c:pt idx="2645">
                  <c:v>19.676639999999999</c:v>
                </c:pt>
                <c:pt idx="2646">
                  <c:v>19.685780000000001</c:v>
                </c:pt>
                <c:pt idx="2647">
                  <c:v>19.694929999999999</c:v>
                </c:pt>
                <c:pt idx="2648">
                  <c:v>19.704080000000001</c:v>
                </c:pt>
                <c:pt idx="2649">
                  <c:v>19.713229999999999</c:v>
                </c:pt>
                <c:pt idx="2650">
                  <c:v>19.722380000000001</c:v>
                </c:pt>
                <c:pt idx="2651">
                  <c:v>19.731529999999999</c:v>
                </c:pt>
                <c:pt idx="2652">
                  <c:v>19.740690000000001</c:v>
                </c:pt>
                <c:pt idx="2653">
                  <c:v>19.749849999999999</c:v>
                </c:pt>
                <c:pt idx="2654">
                  <c:v>19.75901</c:v>
                </c:pt>
                <c:pt idx="2655">
                  <c:v>19.768170000000001</c:v>
                </c:pt>
                <c:pt idx="2656">
                  <c:v>19.777339999999999</c:v>
                </c:pt>
                <c:pt idx="2657">
                  <c:v>19.7865</c:v>
                </c:pt>
                <c:pt idx="2658">
                  <c:v>19.795680000000001</c:v>
                </c:pt>
                <c:pt idx="2659">
                  <c:v>19.804849999999998</c:v>
                </c:pt>
                <c:pt idx="2660">
                  <c:v>19.814019999999999</c:v>
                </c:pt>
                <c:pt idx="2661">
                  <c:v>19.8232</c:v>
                </c:pt>
                <c:pt idx="2662">
                  <c:v>19.832370000000001</c:v>
                </c:pt>
                <c:pt idx="2663">
                  <c:v>19.841550000000002</c:v>
                </c:pt>
                <c:pt idx="2664">
                  <c:v>19.850729999999999</c:v>
                </c:pt>
                <c:pt idx="2665">
                  <c:v>19.859919999999999</c:v>
                </c:pt>
                <c:pt idx="2666">
                  <c:v>19.869109999999999</c:v>
                </c:pt>
                <c:pt idx="2667">
                  <c:v>19.87829</c:v>
                </c:pt>
                <c:pt idx="2668">
                  <c:v>19.88749</c:v>
                </c:pt>
                <c:pt idx="2669">
                  <c:v>19.89668</c:v>
                </c:pt>
                <c:pt idx="2670">
                  <c:v>19.90587</c:v>
                </c:pt>
                <c:pt idx="2671">
                  <c:v>19.91507</c:v>
                </c:pt>
                <c:pt idx="2672">
                  <c:v>19.92427</c:v>
                </c:pt>
                <c:pt idx="2673">
                  <c:v>19.93347</c:v>
                </c:pt>
                <c:pt idx="2674">
                  <c:v>19.94267</c:v>
                </c:pt>
                <c:pt idx="2675">
                  <c:v>19.951879999999999</c:v>
                </c:pt>
                <c:pt idx="2676">
                  <c:v>19.961089999999999</c:v>
                </c:pt>
                <c:pt idx="2677">
                  <c:v>19.970300000000002</c:v>
                </c:pt>
                <c:pt idx="2678">
                  <c:v>19.979510000000001</c:v>
                </c:pt>
                <c:pt idx="2679">
                  <c:v>19.988720000000001</c:v>
                </c:pt>
                <c:pt idx="2680">
                  <c:v>19.99794</c:v>
                </c:pt>
                <c:pt idx="2681">
                  <c:v>20.007159999999999</c:v>
                </c:pt>
                <c:pt idx="2682">
                  <c:v>20.016380000000002</c:v>
                </c:pt>
                <c:pt idx="2683">
                  <c:v>20.025600000000001</c:v>
                </c:pt>
                <c:pt idx="2684">
                  <c:v>20.03482</c:v>
                </c:pt>
                <c:pt idx="2685">
                  <c:v>20.044049999999999</c:v>
                </c:pt>
                <c:pt idx="2686">
                  <c:v>20.053280000000001</c:v>
                </c:pt>
                <c:pt idx="2687">
                  <c:v>20.06251</c:v>
                </c:pt>
                <c:pt idx="2688">
                  <c:v>20.071739999999998</c:v>
                </c:pt>
                <c:pt idx="2689">
                  <c:v>20.08098</c:v>
                </c:pt>
                <c:pt idx="2690">
                  <c:v>20.090219999999999</c:v>
                </c:pt>
                <c:pt idx="2691">
                  <c:v>20.099450000000001</c:v>
                </c:pt>
                <c:pt idx="2692">
                  <c:v>20.108699999999999</c:v>
                </c:pt>
                <c:pt idx="2693">
                  <c:v>20.117940000000001</c:v>
                </c:pt>
                <c:pt idx="2694">
                  <c:v>20.127189999999999</c:v>
                </c:pt>
                <c:pt idx="2695">
                  <c:v>20.136430000000001</c:v>
                </c:pt>
                <c:pt idx="2696">
                  <c:v>20.145689999999998</c:v>
                </c:pt>
                <c:pt idx="2697">
                  <c:v>20.15494</c:v>
                </c:pt>
                <c:pt idx="2698">
                  <c:v>20.164190000000001</c:v>
                </c:pt>
                <c:pt idx="2699">
                  <c:v>20.173449999999999</c:v>
                </c:pt>
                <c:pt idx="2700">
                  <c:v>20.182700000000001</c:v>
                </c:pt>
                <c:pt idx="2701">
                  <c:v>20.191970000000001</c:v>
                </c:pt>
                <c:pt idx="2702">
                  <c:v>20.201229999999999</c:v>
                </c:pt>
                <c:pt idx="2703">
                  <c:v>20.21049</c:v>
                </c:pt>
                <c:pt idx="2704">
                  <c:v>20.219760000000001</c:v>
                </c:pt>
                <c:pt idx="2705">
                  <c:v>20.229030000000002</c:v>
                </c:pt>
                <c:pt idx="2706">
                  <c:v>20.238299999999999</c:v>
                </c:pt>
                <c:pt idx="2707">
                  <c:v>20.247579999999999</c:v>
                </c:pt>
                <c:pt idx="2708">
                  <c:v>20.25685</c:v>
                </c:pt>
                <c:pt idx="2709">
                  <c:v>20.26613</c:v>
                </c:pt>
                <c:pt idx="2710">
                  <c:v>20.275410000000001</c:v>
                </c:pt>
                <c:pt idx="2711">
                  <c:v>20.284690000000001</c:v>
                </c:pt>
                <c:pt idx="2712">
                  <c:v>20.293970000000002</c:v>
                </c:pt>
                <c:pt idx="2713">
                  <c:v>20.303260000000002</c:v>
                </c:pt>
                <c:pt idx="2714">
                  <c:v>20.312550000000002</c:v>
                </c:pt>
                <c:pt idx="2715">
                  <c:v>20.321840000000002</c:v>
                </c:pt>
                <c:pt idx="2716">
                  <c:v>20.331130000000002</c:v>
                </c:pt>
                <c:pt idx="2717">
                  <c:v>20.340430000000001</c:v>
                </c:pt>
                <c:pt idx="2718">
                  <c:v>20.349720000000001</c:v>
                </c:pt>
                <c:pt idx="2719">
                  <c:v>20.359020000000001</c:v>
                </c:pt>
                <c:pt idx="2720">
                  <c:v>20.368320000000001</c:v>
                </c:pt>
                <c:pt idx="2721">
                  <c:v>20.37763</c:v>
                </c:pt>
                <c:pt idx="2722">
                  <c:v>20.38693</c:v>
                </c:pt>
                <c:pt idx="2723">
                  <c:v>20.396239999999999</c:v>
                </c:pt>
                <c:pt idx="2724">
                  <c:v>20.405550000000002</c:v>
                </c:pt>
                <c:pt idx="2725">
                  <c:v>20.414860000000001</c:v>
                </c:pt>
                <c:pt idx="2726">
                  <c:v>20.42417</c:v>
                </c:pt>
                <c:pt idx="2727">
                  <c:v>20.433489999999999</c:v>
                </c:pt>
                <c:pt idx="2728">
                  <c:v>20.442810000000001</c:v>
                </c:pt>
                <c:pt idx="2729">
                  <c:v>20.45213</c:v>
                </c:pt>
                <c:pt idx="2730">
                  <c:v>20.461449999999999</c:v>
                </c:pt>
                <c:pt idx="2731">
                  <c:v>20.470780000000001</c:v>
                </c:pt>
                <c:pt idx="2732">
                  <c:v>20.4801</c:v>
                </c:pt>
                <c:pt idx="2733">
                  <c:v>20.489429999999999</c:v>
                </c:pt>
                <c:pt idx="2734">
                  <c:v>20.498760000000001</c:v>
                </c:pt>
                <c:pt idx="2735">
                  <c:v>20.508089999999999</c:v>
                </c:pt>
                <c:pt idx="2736">
                  <c:v>20.517430000000001</c:v>
                </c:pt>
                <c:pt idx="2737">
                  <c:v>20.526769999999999</c:v>
                </c:pt>
                <c:pt idx="2738">
                  <c:v>20.536110000000001</c:v>
                </c:pt>
                <c:pt idx="2739">
                  <c:v>20.545449999999999</c:v>
                </c:pt>
                <c:pt idx="2740">
                  <c:v>20.554790000000001</c:v>
                </c:pt>
                <c:pt idx="2741">
                  <c:v>20.564139999999998</c:v>
                </c:pt>
                <c:pt idx="2742">
                  <c:v>20.57348</c:v>
                </c:pt>
                <c:pt idx="2743">
                  <c:v>20.582830000000001</c:v>
                </c:pt>
                <c:pt idx="2744">
                  <c:v>20.592189999999999</c:v>
                </c:pt>
                <c:pt idx="2745">
                  <c:v>20.60154</c:v>
                </c:pt>
                <c:pt idx="2746">
                  <c:v>20.610900000000001</c:v>
                </c:pt>
                <c:pt idx="2747">
                  <c:v>20.620249999999999</c:v>
                </c:pt>
                <c:pt idx="2748">
                  <c:v>20.629619999999999</c:v>
                </c:pt>
                <c:pt idx="2749">
                  <c:v>20.63898</c:v>
                </c:pt>
                <c:pt idx="2750">
                  <c:v>20.648340000000001</c:v>
                </c:pt>
                <c:pt idx="2751">
                  <c:v>20.657710000000002</c:v>
                </c:pt>
                <c:pt idx="2752">
                  <c:v>20.667079999999999</c:v>
                </c:pt>
                <c:pt idx="2753">
                  <c:v>20.676449999999999</c:v>
                </c:pt>
                <c:pt idx="2754">
                  <c:v>20.68582</c:v>
                </c:pt>
                <c:pt idx="2755">
                  <c:v>20.6952</c:v>
                </c:pt>
                <c:pt idx="2756">
                  <c:v>20.70458</c:v>
                </c:pt>
                <c:pt idx="2757">
                  <c:v>20.713950000000001</c:v>
                </c:pt>
                <c:pt idx="2758">
                  <c:v>20.72334</c:v>
                </c:pt>
                <c:pt idx="2759">
                  <c:v>20.73272</c:v>
                </c:pt>
                <c:pt idx="2760">
                  <c:v>20.74211</c:v>
                </c:pt>
                <c:pt idx="2761">
                  <c:v>20.7515</c:v>
                </c:pt>
                <c:pt idx="2762">
                  <c:v>20.76089</c:v>
                </c:pt>
                <c:pt idx="2763">
                  <c:v>20.77028</c:v>
                </c:pt>
                <c:pt idx="2764">
                  <c:v>20.779669999999999</c:v>
                </c:pt>
                <c:pt idx="2765">
                  <c:v>20.789069999999999</c:v>
                </c:pt>
                <c:pt idx="2766">
                  <c:v>20.798469999999998</c:v>
                </c:pt>
                <c:pt idx="2767">
                  <c:v>20.807870000000001</c:v>
                </c:pt>
                <c:pt idx="2768">
                  <c:v>20.817270000000001</c:v>
                </c:pt>
                <c:pt idx="2769">
                  <c:v>20.82668</c:v>
                </c:pt>
                <c:pt idx="2770">
                  <c:v>20.836079999999999</c:v>
                </c:pt>
                <c:pt idx="2771">
                  <c:v>20.845490000000002</c:v>
                </c:pt>
                <c:pt idx="2772">
                  <c:v>20.854900000000001</c:v>
                </c:pt>
                <c:pt idx="2773">
                  <c:v>20.864319999999999</c:v>
                </c:pt>
                <c:pt idx="2774">
                  <c:v>20.873729999999998</c:v>
                </c:pt>
                <c:pt idx="2775">
                  <c:v>20.883150000000001</c:v>
                </c:pt>
                <c:pt idx="2776">
                  <c:v>20.892569999999999</c:v>
                </c:pt>
                <c:pt idx="2777">
                  <c:v>20.901990000000001</c:v>
                </c:pt>
                <c:pt idx="2778">
                  <c:v>20.91142</c:v>
                </c:pt>
                <c:pt idx="2779">
                  <c:v>20.920850000000002</c:v>
                </c:pt>
                <c:pt idx="2780">
                  <c:v>20.93027</c:v>
                </c:pt>
                <c:pt idx="2781">
                  <c:v>20.939699999999998</c:v>
                </c:pt>
                <c:pt idx="2782">
                  <c:v>20.94914</c:v>
                </c:pt>
                <c:pt idx="2783">
                  <c:v>20.958570000000002</c:v>
                </c:pt>
                <c:pt idx="2784">
                  <c:v>20.96801</c:v>
                </c:pt>
                <c:pt idx="2785">
                  <c:v>20.977450000000001</c:v>
                </c:pt>
                <c:pt idx="2786">
                  <c:v>20.986889999999999</c:v>
                </c:pt>
                <c:pt idx="2787">
                  <c:v>20.99633</c:v>
                </c:pt>
                <c:pt idx="2788">
                  <c:v>21.005780000000001</c:v>
                </c:pt>
                <c:pt idx="2789">
                  <c:v>21.015219999999999</c:v>
                </c:pt>
                <c:pt idx="2790">
                  <c:v>21.02468</c:v>
                </c:pt>
                <c:pt idx="2791">
                  <c:v>21.034130000000001</c:v>
                </c:pt>
                <c:pt idx="2792">
                  <c:v>21.043579999999999</c:v>
                </c:pt>
                <c:pt idx="2793">
                  <c:v>21.053039999999999</c:v>
                </c:pt>
                <c:pt idx="2794">
                  <c:v>21.06249</c:v>
                </c:pt>
                <c:pt idx="2795">
                  <c:v>21.071950000000001</c:v>
                </c:pt>
                <c:pt idx="2796">
                  <c:v>21.081420000000001</c:v>
                </c:pt>
                <c:pt idx="2797">
                  <c:v>21.090879999999999</c:v>
                </c:pt>
                <c:pt idx="2798">
                  <c:v>21.100349999999999</c:v>
                </c:pt>
                <c:pt idx="2799">
                  <c:v>21.109819999999999</c:v>
                </c:pt>
                <c:pt idx="2800">
                  <c:v>21.119289999999999</c:v>
                </c:pt>
                <c:pt idx="2801">
                  <c:v>21.12876</c:v>
                </c:pt>
                <c:pt idx="2802">
                  <c:v>21.13824</c:v>
                </c:pt>
                <c:pt idx="2803">
                  <c:v>21.14771</c:v>
                </c:pt>
                <c:pt idx="2804">
                  <c:v>21.15719</c:v>
                </c:pt>
                <c:pt idx="2805">
                  <c:v>21.166679999999999</c:v>
                </c:pt>
                <c:pt idx="2806">
                  <c:v>21.176159999999999</c:v>
                </c:pt>
                <c:pt idx="2807">
                  <c:v>21.185649999999999</c:v>
                </c:pt>
                <c:pt idx="2808">
                  <c:v>21.195129999999999</c:v>
                </c:pt>
                <c:pt idx="2809">
                  <c:v>21.204619999999998</c:v>
                </c:pt>
                <c:pt idx="2810">
                  <c:v>21.214120000000001</c:v>
                </c:pt>
                <c:pt idx="2811">
                  <c:v>21.223610000000001</c:v>
                </c:pt>
                <c:pt idx="2812">
                  <c:v>21.23311</c:v>
                </c:pt>
                <c:pt idx="2813">
                  <c:v>21.242609999999999</c:v>
                </c:pt>
                <c:pt idx="2814">
                  <c:v>21.252109999999998</c:v>
                </c:pt>
                <c:pt idx="2815">
                  <c:v>21.261610000000001</c:v>
                </c:pt>
                <c:pt idx="2816">
                  <c:v>21.27111</c:v>
                </c:pt>
                <c:pt idx="2817">
                  <c:v>21.280619999999999</c:v>
                </c:pt>
                <c:pt idx="2818">
                  <c:v>21.290130000000001</c:v>
                </c:pt>
                <c:pt idx="2819">
                  <c:v>21.29964</c:v>
                </c:pt>
                <c:pt idx="2820">
                  <c:v>21.309149999999999</c:v>
                </c:pt>
                <c:pt idx="2821">
                  <c:v>21.318670000000001</c:v>
                </c:pt>
                <c:pt idx="2822">
                  <c:v>21.328189999999999</c:v>
                </c:pt>
                <c:pt idx="2823">
                  <c:v>21.337710000000001</c:v>
                </c:pt>
                <c:pt idx="2824">
                  <c:v>21.34723</c:v>
                </c:pt>
                <c:pt idx="2825">
                  <c:v>21.356750000000002</c:v>
                </c:pt>
                <c:pt idx="2826">
                  <c:v>21.36628</c:v>
                </c:pt>
                <c:pt idx="2827">
                  <c:v>21.375810000000001</c:v>
                </c:pt>
                <c:pt idx="2828">
                  <c:v>21.385339999999999</c:v>
                </c:pt>
                <c:pt idx="2829">
                  <c:v>21.394870000000001</c:v>
                </c:pt>
                <c:pt idx="2830">
                  <c:v>21.404409999999999</c:v>
                </c:pt>
                <c:pt idx="2831">
                  <c:v>21.41394</c:v>
                </c:pt>
                <c:pt idx="2832">
                  <c:v>21.423480000000001</c:v>
                </c:pt>
                <c:pt idx="2833">
                  <c:v>21.433019999999999</c:v>
                </c:pt>
                <c:pt idx="2834">
                  <c:v>21.44257</c:v>
                </c:pt>
                <c:pt idx="2835">
                  <c:v>21.452110000000001</c:v>
                </c:pt>
                <c:pt idx="2836">
                  <c:v>21.461659999999998</c:v>
                </c:pt>
                <c:pt idx="2837">
                  <c:v>21.471209999999999</c:v>
                </c:pt>
                <c:pt idx="2838">
                  <c:v>21.48076</c:v>
                </c:pt>
                <c:pt idx="2839">
                  <c:v>21.490310000000001</c:v>
                </c:pt>
                <c:pt idx="2840">
                  <c:v>21.499870000000001</c:v>
                </c:pt>
                <c:pt idx="2841">
                  <c:v>21.509429999999998</c:v>
                </c:pt>
                <c:pt idx="2842">
                  <c:v>21.518989999999999</c:v>
                </c:pt>
                <c:pt idx="2843">
                  <c:v>21.528549999999999</c:v>
                </c:pt>
                <c:pt idx="2844">
                  <c:v>21.53811</c:v>
                </c:pt>
                <c:pt idx="2845">
                  <c:v>21.54768</c:v>
                </c:pt>
                <c:pt idx="2846">
                  <c:v>21.55725</c:v>
                </c:pt>
                <c:pt idx="2847">
                  <c:v>21.56682</c:v>
                </c:pt>
                <c:pt idx="2848">
                  <c:v>21.57639</c:v>
                </c:pt>
                <c:pt idx="2849">
                  <c:v>21.58597</c:v>
                </c:pt>
                <c:pt idx="2850">
                  <c:v>21.595549999999999</c:v>
                </c:pt>
                <c:pt idx="2851">
                  <c:v>21.605129999999999</c:v>
                </c:pt>
                <c:pt idx="2852">
                  <c:v>21.614709999999999</c:v>
                </c:pt>
                <c:pt idx="2853">
                  <c:v>21.624289999999998</c:v>
                </c:pt>
                <c:pt idx="2854">
                  <c:v>21.633880000000001</c:v>
                </c:pt>
                <c:pt idx="2855">
                  <c:v>21.643460000000001</c:v>
                </c:pt>
                <c:pt idx="2856">
                  <c:v>21.65305</c:v>
                </c:pt>
                <c:pt idx="2857">
                  <c:v>21.662649999999999</c:v>
                </c:pt>
                <c:pt idx="2858">
                  <c:v>21.672239999999999</c:v>
                </c:pt>
                <c:pt idx="2859">
                  <c:v>21.681840000000001</c:v>
                </c:pt>
                <c:pt idx="2860">
                  <c:v>21.69143</c:v>
                </c:pt>
                <c:pt idx="2861">
                  <c:v>21.701029999999999</c:v>
                </c:pt>
                <c:pt idx="2862">
                  <c:v>21.710640000000001</c:v>
                </c:pt>
                <c:pt idx="2863">
                  <c:v>21.72024</c:v>
                </c:pt>
                <c:pt idx="2864">
                  <c:v>21.729849999999999</c:v>
                </c:pt>
                <c:pt idx="2865">
                  <c:v>21.739460000000001</c:v>
                </c:pt>
                <c:pt idx="2866">
                  <c:v>21.74907</c:v>
                </c:pt>
                <c:pt idx="2867">
                  <c:v>21.758679999999998</c:v>
                </c:pt>
                <c:pt idx="2868">
                  <c:v>21.7683</c:v>
                </c:pt>
                <c:pt idx="2869">
                  <c:v>21.777920000000002</c:v>
                </c:pt>
                <c:pt idx="2870">
                  <c:v>21.78754</c:v>
                </c:pt>
                <c:pt idx="2871">
                  <c:v>21.797160000000002</c:v>
                </c:pt>
                <c:pt idx="2872">
                  <c:v>21.80678</c:v>
                </c:pt>
                <c:pt idx="2873">
                  <c:v>21.816410000000001</c:v>
                </c:pt>
                <c:pt idx="2874">
                  <c:v>21.826039999999999</c:v>
                </c:pt>
                <c:pt idx="2875">
                  <c:v>21.83567</c:v>
                </c:pt>
                <c:pt idx="2876">
                  <c:v>21.845300000000002</c:v>
                </c:pt>
                <c:pt idx="2877">
                  <c:v>21.85493</c:v>
                </c:pt>
                <c:pt idx="2878">
                  <c:v>21.864570000000001</c:v>
                </c:pt>
                <c:pt idx="2879">
                  <c:v>21.874210000000001</c:v>
                </c:pt>
                <c:pt idx="2880">
                  <c:v>21.883849999999999</c:v>
                </c:pt>
                <c:pt idx="2881">
                  <c:v>21.89349</c:v>
                </c:pt>
                <c:pt idx="2882">
                  <c:v>21.90314</c:v>
                </c:pt>
                <c:pt idx="2883">
                  <c:v>21.912780000000001</c:v>
                </c:pt>
                <c:pt idx="2884">
                  <c:v>21.922429999999999</c:v>
                </c:pt>
                <c:pt idx="2885">
                  <c:v>21.932089999999999</c:v>
                </c:pt>
                <c:pt idx="2886">
                  <c:v>21.941739999999999</c:v>
                </c:pt>
                <c:pt idx="2887">
                  <c:v>21.9514</c:v>
                </c:pt>
                <c:pt idx="2888">
                  <c:v>21.96105</c:v>
                </c:pt>
                <c:pt idx="2889">
                  <c:v>21.97071</c:v>
                </c:pt>
                <c:pt idx="2890">
                  <c:v>21.98038</c:v>
                </c:pt>
                <c:pt idx="2891">
                  <c:v>21.99004</c:v>
                </c:pt>
                <c:pt idx="2892">
                  <c:v>21.99971</c:v>
                </c:pt>
                <c:pt idx="2893">
                  <c:v>22.009370000000001</c:v>
                </c:pt>
                <c:pt idx="2894">
                  <c:v>22.01904</c:v>
                </c:pt>
                <c:pt idx="2895">
                  <c:v>22.02872</c:v>
                </c:pt>
                <c:pt idx="2896">
                  <c:v>22.03839</c:v>
                </c:pt>
                <c:pt idx="2897">
                  <c:v>22.048069999999999</c:v>
                </c:pt>
                <c:pt idx="2898">
                  <c:v>22.057749999999999</c:v>
                </c:pt>
                <c:pt idx="2899">
                  <c:v>22.067430000000002</c:v>
                </c:pt>
                <c:pt idx="2900">
                  <c:v>22.077110000000001</c:v>
                </c:pt>
                <c:pt idx="2901">
                  <c:v>22.0868</c:v>
                </c:pt>
                <c:pt idx="2902">
                  <c:v>22.096489999999999</c:v>
                </c:pt>
                <c:pt idx="2903">
                  <c:v>22.106179999999998</c:v>
                </c:pt>
                <c:pt idx="2904">
                  <c:v>22.115870000000001</c:v>
                </c:pt>
                <c:pt idx="2905">
                  <c:v>22.12556</c:v>
                </c:pt>
                <c:pt idx="2906">
                  <c:v>22.135259999999999</c:v>
                </c:pt>
                <c:pt idx="2907">
                  <c:v>22.144960000000001</c:v>
                </c:pt>
                <c:pt idx="2908">
                  <c:v>22.15466</c:v>
                </c:pt>
                <c:pt idx="2909">
                  <c:v>22.164359999999999</c:v>
                </c:pt>
                <c:pt idx="2910">
                  <c:v>22.174060000000001</c:v>
                </c:pt>
                <c:pt idx="2911">
                  <c:v>22.183769999999999</c:v>
                </c:pt>
                <c:pt idx="2912">
                  <c:v>22.193480000000001</c:v>
                </c:pt>
                <c:pt idx="2913">
                  <c:v>22.203189999999999</c:v>
                </c:pt>
                <c:pt idx="2914">
                  <c:v>22.212900000000001</c:v>
                </c:pt>
                <c:pt idx="2915">
                  <c:v>22.222619999999999</c:v>
                </c:pt>
                <c:pt idx="2916">
                  <c:v>22.232340000000001</c:v>
                </c:pt>
                <c:pt idx="2917">
                  <c:v>22.242059999999999</c:v>
                </c:pt>
                <c:pt idx="2918">
                  <c:v>22.25178</c:v>
                </c:pt>
                <c:pt idx="2919">
                  <c:v>22.261500000000002</c:v>
                </c:pt>
                <c:pt idx="2920">
                  <c:v>22.271229999999999</c:v>
                </c:pt>
                <c:pt idx="2921">
                  <c:v>22.28096</c:v>
                </c:pt>
                <c:pt idx="2922">
                  <c:v>22.290690000000001</c:v>
                </c:pt>
                <c:pt idx="2923">
                  <c:v>22.300419999999999</c:v>
                </c:pt>
                <c:pt idx="2924">
                  <c:v>22.31015</c:v>
                </c:pt>
                <c:pt idx="2925">
                  <c:v>22.319890000000001</c:v>
                </c:pt>
                <c:pt idx="2926">
                  <c:v>22.329630000000002</c:v>
                </c:pt>
                <c:pt idx="2927">
                  <c:v>22.339369999999999</c:v>
                </c:pt>
                <c:pt idx="2928">
                  <c:v>22.34911</c:v>
                </c:pt>
                <c:pt idx="2929">
                  <c:v>22.35886</c:v>
                </c:pt>
                <c:pt idx="2930">
                  <c:v>22.368600000000001</c:v>
                </c:pt>
                <c:pt idx="2931">
                  <c:v>22.378350000000001</c:v>
                </c:pt>
                <c:pt idx="2932">
                  <c:v>22.388100000000001</c:v>
                </c:pt>
                <c:pt idx="2933">
                  <c:v>22.397860000000001</c:v>
                </c:pt>
                <c:pt idx="2934">
                  <c:v>22.407609999999998</c:v>
                </c:pt>
                <c:pt idx="2935">
                  <c:v>22.417369999999998</c:v>
                </c:pt>
                <c:pt idx="2936">
                  <c:v>22.427129999999998</c:v>
                </c:pt>
                <c:pt idx="2937">
                  <c:v>22.436889999999998</c:v>
                </c:pt>
                <c:pt idx="2938">
                  <c:v>22.446660000000001</c:v>
                </c:pt>
                <c:pt idx="2939">
                  <c:v>22.456420000000001</c:v>
                </c:pt>
                <c:pt idx="2940">
                  <c:v>22.466190000000001</c:v>
                </c:pt>
                <c:pt idx="2941">
                  <c:v>22.475960000000001</c:v>
                </c:pt>
                <c:pt idx="2942">
                  <c:v>22.48573</c:v>
                </c:pt>
                <c:pt idx="2943">
                  <c:v>22.495509999999999</c:v>
                </c:pt>
                <c:pt idx="2944">
                  <c:v>22.505289999999999</c:v>
                </c:pt>
                <c:pt idx="2945">
                  <c:v>22.515059999999998</c:v>
                </c:pt>
                <c:pt idx="2946">
                  <c:v>22.524850000000001</c:v>
                </c:pt>
                <c:pt idx="2947">
                  <c:v>22.53463</c:v>
                </c:pt>
                <c:pt idx="2948">
                  <c:v>22.544409999999999</c:v>
                </c:pt>
                <c:pt idx="2949">
                  <c:v>22.554200000000002</c:v>
                </c:pt>
                <c:pt idx="2950">
                  <c:v>22.56399</c:v>
                </c:pt>
                <c:pt idx="2951">
                  <c:v>22.573779999999999</c:v>
                </c:pt>
                <c:pt idx="2952">
                  <c:v>22.583580000000001</c:v>
                </c:pt>
                <c:pt idx="2953">
                  <c:v>22.59337</c:v>
                </c:pt>
                <c:pt idx="2954">
                  <c:v>22.603169999999999</c:v>
                </c:pt>
                <c:pt idx="2955">
                  <c:v>22.612970000000001</c:v>
                </c:pt>
                <c:pt idx="2956">
                  <c:v>22.622769999999999</c:v>
                </c:pt>
                <c:pt idx="2957">
                  <c:v>22.632580000000001</c:v>
                </c:pt>
                <c:pt idx="2958">
                  <c:v>22.642379999999999</c:v>
                </c:pt>
                <c:pt idx="2959">
                  <c:v>22.652190000000001</c:v>
                </c:pt>
                <c:pt idx="2960">
                  <c:v>22.661999999999999</c:v>
                </c:pt>
                <c:pt idx="2961">
                  <c:v>22.67182</c:v>
                </c:pt>
                <c:pt idx="2962">
                  <c:v>22.681629999999998</c:v>
                </c:pt>
                <c:pt idx="2963">
                  <c:v>22.69145</c:v>
                </c:pt>
                <c:pt idx="2964">
                  <c:v>22.701270000000001</c:v>
                </c:pt>
                <c:pt idx="2965">
                  <c:v>22.711089999999999</c:v>
                </c:pt>
                <c:pt idx="2966">
                  <c:v>22.72091</c:v>
                </c:pt>
                <c:pt idx="2967">
                  <c:v>22.730740000000001</c:v>
                </c:pt>
                <c:pt idx="2968">
                  <c:v>22.740570000000002</c:v>
                </c:pt>
                <c:pt idx="2969">
                  <c:v>22.750399999999999</c:v>
                </c:pt>
                <c:pt idx="2970">
                  <c:v>22.76023</c:v>
                </c:pt>
                <c:pt idx="2971">
                  <c:v>22.770060000000001</c:v>
                </c:pt>
                <c:pt idx="2972">
                  <c:v>22.779900000000001</c:v>
                </c:pt>
                <c:pt idx="2973">
                  <c:v>22.789739999999998</c:v>
                </c:pt>
                <c:pt idx="2974">
                  <c:v>22.799579999999999</c:v>
                </c:pt>
                <c:pt idx="2975">
                  <c:v>22.809419999999999</c:v>
                </c:pt>
                <c:pt idx="2976">
                  <c:v>22.819269999999999</c:v>
                </c:pt>
                <c:pt idx="2977">
                  <c:v>22.82911</c:v>
                </c:pt>
                <c:pt idx="2978">
                  <c:v>22.83896</c:v>
                </c:pt>
                <c:pt idx="2979">
                  <c:v>22.84881</c:v>
                </c:pt>
                <c:pt idx="2980">
                  <c:v>22.85867</c:v>
                </c:pt>
                <c:pt idx="2981">
                  <c:v>22.86852</c:v>
                </c:pt>
                <c:pt idx="2982">
                  <c:v>22.87838</c:v>
                </c:pt>
                <c:pt idx="2983">
                  <c:v>22.88824</c:v>
                </c:pt>
                <c:pt idx="2984">
                  <c:v>22.898099999999999</c:v>
                </c:pt>
                <c:pt idx="2985">
                  <c:v>22.907959999999999</c:v>
                </c:pt>
                <c:pt idx="2986">
                  <c:v>22.917829999999999</c:v>
                </c:pt>
                <c:pt idx="2987">
                  <c:v>22.927700000000002</c:v>
                </c:pt>
                <c:pt idx="2988">
                  <c:v>22.937570000000001</c:v>
                </c:pt>
                <c:pt idx="2989">
                  <c:v>22.94744</c:v>
                </c:pt>
                <c:pt idx="2990">
                  <c:v>22.957319999999999</c:v>
                </c:pt>
                <c:pt idx="2991">
                  <c:v>22.967189999999999</c:v>
                </c:pt>
                <c:pt idx="2992">
                  <c:v>22.977070000000001</c:v>
                </c:pt>
                <c:pt idx="2993">
                  <c:v>22.98695</c:v>
                </c:pt>
                <c:pt idx="2994">
                  <c:v>22.996839999999999</c:v>
                </c:pt>
                <c:pt idx="2995">
                  <c:v>23.006720000000001</c:v>
                </c:pt>
                <c:pt idx="2996">
                  <c:v>23.01661</c:v>
                </c:pt>
                <c:pt idx="2997">
                  <c:v>23.026499999999999</c:v>
                </c:pt>
                <c:pt idx="2998">
                  <c:v>23.036390000000001</c:v>
                </c:pt>
                <c:pt idx="2999">
                  <c:v>23.046279999999999</c:v>
                </c:pt>
                <c:pt idx="3000">
                  <c:v>23.056180000000001</c:v>
                </c:pt>
                <c:pt idx="3001">
                  <c:v>23.066079999999999</c:v>
                </c:pt>
                <c:pt idx="3002">
                  <c:v>23.075980000000001</c:v>
                </c:pt>
                <c:pt idx="3003">
                  <c:v>23.08588</c:v>
                </c:pt>
                <c:pt idx="3004">
                  <c:v>23.095780000000001</c:v>
                </c:pt>
                <c:pt idx="3005">
                  <c:v>23.105689999999999</c:v>
                </c:pt>
                <c:pt idx="3006">
                  <c:v>23.115600000000001</c:v>
                </c:pt>
                <c:pt idx="3007">
                  <c:v>23.125509999999998</c:v>
                </c:pt>
                <c:pt idx="3008">
                  <c:v>23.13542</c:v>
                </c:pt>
                <c:pt idx="3009">
                  <c:v>23.145340000000001</c:v>
                </c:pt>
                <c:pt idx="3010">
                  <c:v>23.155249999999999</c:v>
                </c:pt>
                <c:pt idx="3011">
                  <c:v>23.16517</c:v>
                </c:pt>
                <c:pt idx="3012">
                  <c:v>23.175090000000001</c:v>
                </c:pt>
                <c:pt idx="3013">
                  <c:v>23.185020000000002</c:v>
                </c:pt>
                <c:pt idx="3014">
                  <c:v>23.194939999999999</c:v>
                </c:pt>
                <c:pt idx="3015">
                  <c:v>23.20487</c:v>
                </c:pt>
                <c:pt idx="3016">
                  <c:v>23.2148</c:v>
                </c:pt>
                <c:pt idx="3017">
                  <c:v>23.224730000000001</c:v>
                </c:pt>
                <c:pt idx="3018">
                  <c:v>23.234670000000001</c:v>
                </c:pt>
                <c:pt idx="3019">
                  <c:v>23.244599999999998</c:v>
                </c:pt>
                <c:pt idx="3020">
                  <c:v>23.254539999999999</c:v>
                </c:pt>
                <c:pt idx="3021">
                  <c:v>23.264479999999999</c:v>
                </c:pt>
                <c:pt idx="3022">
                  <c:v>23.274419999999999</c:v>
                </c:pt>
                <c:pt idx="3023">
                  <c:v>23.284369999999999</c:v>
                </c:pt>
                <c:pt idx="3024">
                  <c:v>23.294319999999999</c:v>
                </c:pt>
                <c:pt idx="3025">
                  <c:v>23.304259999999999</c:v>
                </c:pt>
                <c:pt idx="3026">
                  <c:v>23.314209999999999</c:v>
                </c:pt>
                <c:pt idx="3027">
                  <c:v>23.324169999999999</c:v>
                </c:pt>
                <c:pt idx="3028">
                  <c:v>23.334119999999999</c:v>
                </c:pt>
                <c:pt idx="3029">
                  <c:v>23.344080000000002</c:v>
                </c:pt>
                <c:pt idx="3030">
                  <c:v>23.354040000000001</c:v>
                </c:pt>
                <c:pt idx="3031">
                  <c:v>23.364000000000001</c:v>
                </c:pt>
                <c:pt idx="3032">
                  <c:v>23.37397</c:v>
                </c:pt>
                <c:pt idx="3033">
                  <c:v>23.383929999999999</c:v>
                </c:pt>
                <c:pt idx="3034">
                  <c:v>23.393899999999999</c:v>
                </c:pt>
                <c:pt idx="3035">
                  <c:v>23.403870000000001</c:v>
                </c:pt>
                <c:pt idx="3036">
                  <c:v>23.41384</c:v>
                </c:pt>
                <c:pt idx="3037">
                  <c:v>23.423819999999999</c:v>
                </c:pt>
                <c:pt idx="3038">
                  <c:v>23.433789999999998</c:v>
                </c:pt>
                <c:pt idx="3039">
                  <c:v>23.443770000000001</c:v>
                </c:pt>
                <c:pt idx="3040">
                  <c:v>23.453749999999999</c:v>
                </c:pt>
                <c:pt idx="3041">
                  <c:v>23.463740000000001</c:v>
                </c:pt>
                <c:pt idx="3042">
                  <c:v>23.47372</c:v>
                </c:pt>
                <c:pt idx="3043">
                  <c:v>23.483709999999999</c:v>
                </c:pt>
                <c:pt idx="3044">
                  <c:v>23.4937</c:v>
                </c:pt>
                <c:pt idx="3045">
                  <c:v>23.503689999999999</c:v>
                </c:pt>
                <c:pt idx="3046">
                  <c:v>23.513680000000001</c:v>
                </c:pt>
                <c:pt idx="3047">
                  <c:v>23.523679999999999</c:v>
                </c:pt>
                <c:pt idx="3048">
                  <c:v>23.53368</c:v>
                </c:pt>
                <c:pt idx="3049">
                  <c:v>23.543669999999999</c:v>
                </c:pt>
                <c:pt idx="3050">
                  <c:v>23.55368</c:v>
                </c:pt>
                <c:pt idx="3051">
                  <c:v>23.563680000000002</c:v>
                </c:pt>
                <c:pt idx="3052">
                  <c:v>23.573689999999999</c:v>
                </c:pt>
                <c:pt idx="3053">
                  <c:v>23.5837</c:v>
                </c:pt>
                <c:pt idx="3054">
                  <c:v>23.593710000000002</c:v>
                </c:pt>
                <c:pt idx="3055">
                  <c:v>23.603719999999999</c:v>
                </c:pt>
                <c:pt idx="3056">
                  <c:v>23.61373</c:v>
                </c:pt>
                <c:pt idx="3057">
                  <c:v>23.623750000000001</c:v>
                </c:pt>
                <c:pt idx="3058">
                  <c:v>23.633769999999998</c:v>
                </c:pt>
                <c:pt idx="3059">
                  <c:v>23.643789999999999</c:v>
                </c:pt>
                <c:pt idx="3060">
                  <c:v>23.65381</c:v>
                </c:pt>
                <c:pt idx="3061">
                  <c:v>23.66384</c:v>
                </c:pt>
                <c:pt idx="3062">
                  <c:v>23.673870000000001</c:v>
                </c:pt>
                <c:pt idx="3063">
                  <c:v>23.683900000000001</c:v>
                </c:pt>
                <c:pt idx="3064">
                  <c:v>23.693930000000002</c:v>
                </c:pt>
                <c:pt idx="3065">
                  <c:v>23.703959999999999</c:v>
                </c:pt>
                <c:pt idx="3066">
                  <c:v>23.713999999999999</c:v>
                </c:pt>
                <c:pt idx="3067">
                  <c:v>23.724039999999999</c:v>
                </c:pt>
                <c:pt idx="3068">
                  <c:v>23.734079999999999</c:v>
                </c:pt>
                <c:pt idx="3069">
                  <c:v>23.744119999999999</c:v>
                </c:pt>
                <c:pt idx="3070">
                  <c:v>23.754159999999999</c:v>
                </c:pt>
                <c:pt idx="3071">
                  <c:v>23.764209999999999</c:v>
                </c:pt>
                <c:pt idx="3072">
                  <c:v>23.774260000000002</c:v>
                </c:pt>
                <c:pt idx="3073">
                  <c:v>23.784310000000001</c:v>
                </c:pt>
                <c:pt idx="3074">
                  <c:v>23.794360000000001</c:v>
                </c:pt>
                <c:pt idx="3075">
                  <c:v>23.80442</c:v>
                </c:pt>
                <c:pt idx="3076">
                  <c:v>23.81447</c:v>
                </c:pt>
                <c:pt idx="3077">
                  <c:v>23.824529999999999</c:v>
                </c:pt>
                <c:pt idx="3078">
                  <c:v>23.834599999999998</c:v>
                </c:pt>
                <c:pt idx="3079">
                  <c:v>23.844660000000001</c:v>
                </c:pt>
                <c:pt idx="3080">
                  <c:v>23.85472</c:v>
                </c:pt>
                <c:pt idx="3081">
                  <c:v>23.864789999999999</c:v>
                </c:pt>
                <c:pt idx="3082">
                  <c:v>23.874860000000002</c:v>
                </c:pt>
                <c:pt idx="3083">
                  <c:v>23.88494</c:v>
                </c:pt>
                <c:pt idx="3084">
                  <c:v>23.895009999999999</c:v>
                </c:pt>
                <c:pt idx="3085">
                  <c:v>23.905090000000001</c:v>
                </c:pt>
                <c:pt idx="3086">
                  <c:v>23.91516</c:v>
                </c:pt>
                <c:pt idx="3087">
                  <c:v>23.925249999999998</c:v>
                </c:pt>
                <c:pt idx="3088">
                  <c:v>23.93533</c:v>
                </c:pt>
                <c:pt idx="3089">
                  <c:v>23.945409999999999</c:v>
                </c:pt>
                <c:pt idx="3090">
                  <c:v>23.955500000000001</c:v>
                </c:pt>
                <c:pt idx="3091">
                  <c:v>23.965589999999999</c:v>
                </c:pt>
                <c:pt idx="3092">
                  <c:v>23.975680000000001</c:v>
                </c:pt>
                <c:pt idx="3093">
                  <c:v>23.985769999999999</c:v>
                </c:pt>
                <c:pt idx="3094">
                  <c:v>23.99587</c:v>
                </c:pt>
                <c:pt idx="3095">
                  <c:v>24.005970000000001</c:v>
                </c:pt>
                <c:pt idx="3096">
                  <c:v>24.016069999999999</c:v>
                </c:pt>
                <c:pt idx="3097">
                  <c:v>24.02617</c:v>
                </c:pt>
                <c:pt idx="3098">
                  <c:v>24.036269999999998</c:v>
                </c:pt>
                <c:pt idx="3099">
                  <c:v>24.046379999999999</c:v>
                </c:pt>
                <c:pt idx="3100">
                  <c:v>24.05649</c:v>
                </c:pt>
                <c:pt idx="3101">
                  <c:v>24.066600000000001</c:v>
                </c:pt>
                <c:pt idx="3102">
                  <c:v>24.076709999999999</c:v>
                </c:pt>
                <c:pt idx="3103">
                  <c:v>24.086819999999999</c:v>
                </c:pt>
                <c:pt idx="3104">
                  <c:v>24.09694</c:v>
                </c:pt>
                <c:pt idx="3105">
                  <c:v>24.107060000000001</c:v>
                </c:pt>
                <c:pt idx="3106">
                  <c:v>24.117180000000001</c:v>
                </c:pt>
                <c:pt idx="3107">
                  <c:v>24.127300000000002</c:v>
                </c:pt>
                <c:pt idx="3108">
                  <c:v>24.137429999999998</c:v>
                </c:pt>
                <c:pt idx="3109">
                  <c:v>24.147549999999999</c:v>
                </c:pt>
                <c:pt idx="3110">
                  <c:v>24.157679999999999</c:v>
                </c:pt>
                <c:pt idx="3111">
                  <c:v>24.167819999999999</c:v>
                </c:pt>
                <c:pt idx="3112">
                  <c:v>24.177949999999999</c:v>
                </c:pt>
                <c:pt idx="3113">
                  <c:v>24.188089999999999</c:v>
                </c:pt>
                <c:pt idx="3114">
                  <c:v>24.198219999999999</c:v>
                </c:pt>
                <c:pt idx="3115">
                  <c:v>24.208359999999999</c:v>
                </c:pt>
                <c:pt idx="3116">
                  <c:v>24.218509999999998</c:v>
                </c:pt>
                <c:pt idx="3117">
                  <c:v>24.228649999999998</c:v>
                </c:pt>
                <c:pt idx="3118">
                  <c:v>24.238800000000001</c:v>
                </c:pt>
                <c:pt idx="3119">
                  <c:v>24.248950000000001</c:v>
                </c:pt>
                <c:pt idx="3120">
                  <c:v>24.2591</c:v>
                </c:pt>
                <c:pt idx="3121">
                  <c:v>24.26925</c:v>
                </c:pt>
                <c:pt idx="3122">
                  <c:v>24.279399999999999</c:v>
                </c:pt>
                <c:pt idx="3123">
                  <c:v>24.289560000000002</c:v>
                </c:pt>
                <c:pt idx="3124">
                  <c:v>24.299720000000001</c:v>
                </c:pt>
                <c:pt idx="3125">
                  <c:v>24.30988</c:v>
                </c:pt>
                <c:pt idx="3126">
                  <c:v>24.320049999999998</c:v>
                </c:pt>
                <c:pt idx="3127">
                  <c:v>24.330210000000001</c:v>
                </c:pt>
                <c:pt idx="3128">
                  <c:v>24.34038</c:v>
                </c:pt>
                <c:pt idx="3129">
                  <c:v>24.350549999999998</c:v>
                </c:pt>
                <c:pt idx="3130">
                  <c:v>24.360720000000001</c:v>
                </c:pt>
                <c:pt idx="3131">
                  <c:v>24.370889999999999</c:v>
                </c:pt>
                <c:pt idx="3132">
                  <c:v>24.381070000000001</c:v>
                </c:pt>
                <c:pt idx="3133">
                  <c:v>24.391249999999999</c:v>
                </c:pt>
                <c:pt idx="3134">
                  <c:v>24.401430000000001</c:v>
                </c:pt>
                <c:pt idx="3135">
                  <c:v>24.41161</c:v>
                </c:pt>
                <c:pt idx="3136">
                  <c:v>24.421800000000001</c:v>
                </c:pt>
                <c:pt idx="3137">
                  <c:v>24.431979999999999</c:v>
                </c:pt>
                <c:pt idx="3138">
                  <c:v>24.442170000000001</c:v>
                </c:pt>
                <c:pt idx="3139">
                  <c:v>24.452359999999999</c:v>
                </c:pt>
                <c:pt idx="3140">
                  <c:v>24.46256</c:v>
                </c:pt>
                <c:pt idx="3141">
                  <c:v>24.472750000000001</c:v>
                </c:pt>
                <c:pt idx="3142">
                  <c:v>24.482949999999999</c:v>
                </c:pt>
                <c:pt idx="3143">
                  <c:v>24.49315</c:v>
                </c:pt>
                <c:pt idx="3144">
                  <c:v>24.503350000000001</c:v>
                </c:pt>
                <c:pt idx="3145">
                  <c:v>24.513549999999999</c:v>
                </c:pt>
                <c:pt idx="3146">
                  <c:v>24.523759999999999</c:v>
                </c:pt>
                <c:pt idx="3147">
                  <c:v>24.53397</c:v>
                </c:pt>
                <c:pt idx="3148">
                  <c:v>24.544180000000001</c:v>
                </c:pt>
                <c:pt idx="3149">
                  <c:v>24.554390000000001</c:v>
                </c:pt>
                <c:pt idx="3150">
                  <c:v>24.564599999999999</c:v>
                </c:pt>
                <c:pt idx="3151">
                  <c:v>24.574819999999999</c:v>
                </c:pt>
                <c:pt idx="3152">
                  <c:v>24.585039999999999</c:v>
                </c:pt>
                <c:pt idx="3153">
                  <c:v>24.59526</c:v>
                </c:pt>
                <c:pt idx="3154">
                  <c:v>24.60548</c:v>
                </c:pt>
                <c:pt idx="3155">
                  <c:v>24.61571</c:v>
                </c:pt>
                <c:pt idx="3156">
                  <c:v>24.62594</c:v>
                </c:pt>
                <c:pt idx="3157">
                  <c:v>24.63617</c:v>
                </c:pt>
                <c:pt idx="3158">
                  <c:v>24.6464</c:v>
                </c:pt>
                <c:pt idx="3159">
                  <c:v>24.65663</c:v>
                </c:pt>
                <c:pt idx="3160">
                  <c:v>24.666869999999999</c:v>
                </c:pt>
                <c:pt idx="3161">
                  <c:v>24.677099999999999</c:v>
                </c:pt>
                <c:pt idx="3162">
                  <c:v>24.687339999999999</c:v>
                </c:pt>
                <c:pt idx="3163">
                  <c:v>24.697590000000002</c:v>
                </c:pt>
                <c:pt idx="3164">
                  <c:v>24.707830000000001</c:v>
                </c:pt>
                <c:pt idx="3165">
                  <c:v>24.718070000000001</c:v>
                </c:pt>
                <c:pt idx="3166">
                  <c:v>24.72832</c:v>
                </c:pt>
                <c:pt idx="3167">
                  <c:v>24.738569999999999</c:v>
                </c:pt>
                <c:pt idx="3168">
                  <c:v>24.748830000000002</c:v>
                </c:pt>
                <c:pt idx="3169">
                  <c:v>24.759080000000001</c:v>
                </c:pt>
                <c:pt idx="3170">
                  <c:v>24.76934</c:v>
                </c:pt>
                <c:pt idx="3171">
                  <c:v>24.779599999999999</c:v>
                </c:pt>
                <c:pt idx="3172">
                  <c:v>24.789860000000001</c:v>
                </c:pt>
                <c:pt idx="3173">
                  <c:v>24.80012</c:v>
                </c:pt>
                <c:pt idx="3174">
                  <c:v>24.810390000000002</c:v>
                </c:pt>
                <c:pt idx="3175">
                  <c:v>24.82066</c:v>
                </c:pt>
                <c:pt idx="3176">
                  <c:v>24.830919999999999</c:v>
                </c:pt>
                <c:pt idx="3177">
                  <c:v>24.841200000000001</c:v>
                </c:pt>
                <c:pt idx="3178">
                  <c:v>24.851469999999999</c:v>
                </c:pt>
                <c:pt idx="3179">
                  <c:v>24.861750000000001</c:v>
                </c:pt>
                <c:pt idx="3180">
                  <c:v>24.872019999999999</c:v>
                </c:pt>
                <c:pt idx="3181">
                  <c:v>24.88231</c:v>
                </c:pt>
                <c:pt idx="3182">
                  <c:v>24.892589999999998</c:v>
                </c:pt>
                <c:pt idx="3183">
                  <c:v>24.90287</c:v>
                </c:pt>
                <c:pt idx="3184">
                  <c:v>24.913160000000001</c:v>
                </c:pt>
                <c:pt idx="3185">
                  <c:v>24.923449999999999</c:v>
                </c:pt>
                <c:pt idx="3186">
                  <c:v>24.93374</c:v>
                </c:pt>
                <c:pt idx="3187">
                  <c:v>24.944030000000001</c:v>
                </c:pt>
                <c:pt idx="3188">
                  <c:v>24.954329999999999</c:v>
                </c:pt>
                <c:pt idx="3189">
                  <c:v>24.96462</c:v>
                </c:pt>
                <c:pt idx="3190">
                  <c:v>24.974920000000001</c:v>
                </c:pt>
                <c:pt idx="3191">
                  <c:v>24.985220000000002</c:v>
                </c:pt>
                <c:pt idx="3192">
                  <c:v>24.995529999999999</c:v>
                </c:pt>
                <c:pt idx="3193">
                  <c:v>25.00583</c:v>
                </c:pt>
                <c:pt idx="3194">
                  <c:v>25.01614</c:v>
                </c:pt>
                <c:pt idx="3195">
                  <c:v>25.026450000000001</c:v>
                </c:pt>
                <c:pt idx="3196">
                  <c:v>25.036760000000001</c:v>
                </c:pt>
                <c:pt idx="3197">
                  <c:v>25.047080000000001</c:v>
                </c:pt>
                <c:pt idx="3198">
                  <c:v>25.057390000000002</c:v>
                </c:pt>
                <c:pt idx="3199">
                  <c:v>25.067710000000002</c:v>
                </c:pt>
                <c:pt idx="3200">
                  <c:v>25.078029999999998</c:v>
                </c:pt>
                <c:pt idx="3201">
                  <c:v>25.088360000000002</c:v>
                </c:pt>
                <c:pt idx="3202">
                  <c:v>25.098680000000002</c:v>
                </c:pt>
                <c:pt idx="3203">
                  <c:v>25.109010000000001</c:v>
                </c:pt>
                <c:pt idx="3204">
                  <c:v>25.119340000000001</c:v>
                </c:pt>
                <c:pt idx="3205">
                  <c:v>25.129670000000001</c:v>
                </c:pt>
                <c:pt idx="3206">
                  <c:v>25.14</c:v>
                </c:pt>
                <c:pt idx="3207">
                  <c:v>25.15034</c:v>
                </c:pt>
                <c:pt idx="3208">
                  <c:v>25.160679999999999</c:v>
                </c:pt>
                <c:pt idx="3209">
                  <c:v>25.171009999999999</c:v>
                </c:pt>
                <c:pt idx="3210">
                  <c:v>25.181360000000002</c:v>
                </c:pt>
                <c:pt idx="3211">
                  <c:v>25.191700000000001</c:v>
                </c:pt>
                <c:pt idx="3212">
                  <c:v>25.20205</c:v>
                </c:pt>
                <c:pt idx="3213">
                  <c:v>25.212389999999999</c:v>
                </c:pt>
                <c:pt idx="3214">
                  <c:v>25.222750000000001</c:v>
                </c:pt>
                <c:pt idx="3215">
                  <c:v>25.2331</c:v>
                </c:pt>
                <c:pt idx="3216">
                  <c:v>25.243449999999999</c:v>
                </c:pt>
                <c:pt idx="3217">
                  <c:v>25.253810000000001</c:v>
                </c:pt>
                <c:pt idx="3218">
                  <c:v>25.26417</c:v>
                </c:pt>
                <c:pt idx="3219">
                  <c:v>25.274529999999999</c:v>
                </c:pt>
                <c:pt idx="3220">
                  <c:v>25.284890000000001</c:v>
                </c:pt>
                <c:pt idx="3221">
                  <c:v>25.295259999999999</c:v>
                </c:pt>
                <c:pt idx="3222">
                  <c:v>25.305620000000001</c:v>
                </c:pt>
                <c:pt idx="3223">
                  <c:v>25.315989999999999</c:v>
                </c:pt>
                <c:pt idx="3224">
                  <c:v>25.326370000000001</c:v>
                </c:pt>
                <c:pt idx="3225">
                  <c:v>25.336739999999999</c:v>
                </c:pt>
                <c:pt idx="3226">
                  <c:v>25.347110000000001</c:v>
                </c:pt>
                <c:pt idx="3227">
                  <c:v>25.357489999999999</c:v>
                </c:pt>
                <c:pt idx="3228">
                  <c:v>25.36787</c:v>
                </c:pt>
                <c:pt idx="3229">
                  <c:v>25.378260000000001</c:v>
                </c:pt>
                <c:pt idx="3230">
                  <c:v>25.388639999999999</c:v>
                </c:pt>
                <c:pt idx="3231">
                  <c:v>25.39903</c:v>
                </c:pt>
                <c:pt idx="3232">
                  <c:v>25.409410000000001</c:v>
                </c:pt>
                <c:pt idx="3233">
                  <c:v>25.419809999999998</c:v>
                </c:pt>
                <c:pt idx="3234">
                  <c:v>25.430199999999999</c:v>
                </c:pt>
                <c:pt idx="3235">
                  <c:v>25.44059</c:v>
                </c:pt>
                <c:pt idx="3236">
                  <c:v>25.450990000000001</c:v>
                </c:pt>
                <c:pt idx="3237">
                  <c:v>25.461390000000002</c:v>
                </c:pt>
                <c:pt idx="3238">
                  <c:v>25.471789999999999</c:v>
                </c:pt>
                <c:pt idx="3239">
                  <c:v>25.482189999999999</c:v>
                </c:pt>
                <c:pt idx="3240">
                  <c:v>25.492599999999999</c:v>
                </c:pt>
                <c:pt idx="3241">
                  <c:v>25.50301</c:v>
                </c:pt>
                <c:pt idx="3242">
                  <c:v>25.51342</c:v>
                </c:pt>
                <c:pt idx="3243">
                  <c:v>25.52383</c:v>
                </c:pt>
                <c:pt idx="3244">
                  <c:v>25.53424</c:v>
                </c:pt>
                <c:pt idx="3245">
                  <c:v>25.54466</c:v>
                </c:pt>
                <c:pt idx="3246">
                  <c:v>25.55508</c:v>
                </c:pt>
                <c:pt idx="3247">
                  <c:v>25.5655</c:v>
                </c:pt>
                <c:pt idx="3248">
                  <c:v>25.57592</c:v>
                </c:pt>
                <c:pt idx="3249">
                  <c:v>25.586349999999999</c:v>
                </c:pt>
                <c:pt idx="3250">
                  <c:v>25.596769999999999</c:v>
                </c:pt>
                <c:pt idx="3251">
                  <c:v>25.607199999999999</c:v>
                </c:pt>
                <c:pt idx="3252">
                  <c:v>25.617629999999998</c:v>
                </c:pt>
                <c:pt idx="3253">
                  <c:v>25.628070000000001</c:v>
                </c:pt>
                <c:pt idx="3254">
                  <c:v>25.638500000000001</c:v>
                </c:pt>
                <c:pt idx="3255">
                  <c:v>25.64894</c:v>
                </c:pt>
                <c:pt idx="3256">
                  <c:v>25.659379999999999</c:v>
                </c:pt>
                <c:pt idx="3257">
                  <c:v>25.669820000000001</c:v>
                </c:pt>
                <c:pt idx="3258">
                  <c:v>25.680260000000001</c:v>
                </c:pt>
                <c:pt idx="3259">
                  <c:v>25.690709999999999</c:v>
                </c:pt>
                <c:pt idx="3260">
                  <c:v>25.701160000000002</c:v>
                </c:pt>
                <c:pt idx="3261">
                  <c:v>25.71161</c:v>
                </c:pt>
                <c:pt idx="3262">
                  <c:v>25.722059999999999</c:v>
                </c:pt>
                <c:pt idx="3263">
                  <c:v>25.732520000000001</c:v>
                </c:pt>
                <c:pt idx="3264">
                  <c:v>25.74297</c:v>
                </c:pt>
                <c:pt idx="3265">
                  <c:v>25.753430000000002</c:v>
                </c:pt>
                <c:pt idx="3266">
                  <c:v>25.76389</c:v>
                </c:pt>
                <c:pt idx="3267">
                  <c:v>25.774349999999998</c:v>
                </c:pt>
                <c:pt idx="3268">
                  <c:v>25.78482</c:v>
                </c:pt>
                <c:pt idx="3269">
                  <c:v>25.795290000000001</c:v>
                </c:pt>
                <c:pt idx="3270">
                  <c:v>25.805759999999999</c:v>
                </c:pt>
                <c:pt idx="3271">
                  <c:v>25.816230000000001</c:v>
                </c:pt>
                <c:pt idx="3272">
                  <c:v>25.826699999999999</c:v>
                </c:pt>
                <c:pt idx="3273">
                  <c:v>25.83718</c:v>
                </c:pt>
                <c:pt idx="3274">
                  <c:v>25.847650000000002</c:v>
                </c:pt>
                <c:pt idx="3275">
                  <c:v>25.858129999999999</c:v>
                </c:pt>
                <c:pt idx="3276">
                  <c:v>25.86862</c:v>
                </c:pt>
                <c:pt idx="3277">
                  <c:v>25.879100000000001</c:v>
                </c:pt>
                <c:pt idx="3278">
                  <c:v>25.889589999999998</c:v>
                </c:pt>
                <c:pt idx="3279">
                  <c:v>25.900069999999999</c:v>
                </c:pt>
                <c:pt idx="3280">
                  <c:v>25.91057</c:v>
                </c:pt>
                <c:pt idx="3281">
                  <c:v>25.921060000000001</c:v>
                </c:pt>
                <c:pt idx="3282">
                  <c:v>25.931550000000001</c:v>
                </c:pt>
                <c:pt idx="3283">
                  <c:v>25.942049999999998</c:v>
                </c:pt>
                <c:pt idx="3284">
                  <c:v>25.952549999999999</c:v>
                </c:pt>
                <c:pt idx="3285">
                  <c:v>25.963049999999999</c:v>
                </c:pt>
                <c:pt idx="3286">
                  <c:v>25.973549999999999</c:v>
                </c:pt>
                <c:pt idx="3287">
                  <c:v>25.984059999999999</c:v>
                </c:pt>
                <c:pt idx="3288">
                  <c:v>25.99457</c:v>
                </c:pt>
                <c:pt idx="3289">
                  <c:v>26.00508</c:v>
                </c:pt>
                <c:pt idx="3290">
                  <c:v>26.01559</c:v>
                </c:pt>
                <c:pt idx="3291">
                  <c:v>26.0261</c:v>
                </c:pt>
                <c:pt idx="3292">
                  <c:v>26.036619999999999</c:v>
                </c:pt>
                <c:pt idx="3293">
                  <c:v>26.047139999999999</c:v>
                </c:pt>
                <c:pt idx="3294">
                  <c:v>26.057659999999998</c:v>
                </c:pt>
                <c:pt idx="3295">
                  <c:v>26.068180000000002</c:v>
                </c:pt>
                <c:pt idx="3296">
                  <c:v>26.078700000000001</c:v>
                </c:pt>
                <c:pt idx="3297">
                  <c:v>26.089230000000001</c:v>
                </c:pt>
                <c:pt idx="3298">
                  <c:v>26.09976</c:v>
                </c:pt>
                <c:pt idx="3299">
                  <c:v>26.110289999999999</c:v>
                </c:pt>
                <c:pt idx="3300">
                  <c:v>26.120819999999998</c:v>
                </c:pt>
                <c:pt idx="3301">
                  <c:v>26.131360000000001</c:v>
                </c:pt>
                <c:pt idx="3302">
                  <c:v>26.1419</c:v>
                </c:pt>
                <c:pt idx="3303">
                  <c:v>26.152429999999999</c:v>
                </c:pt>
                <c:pt idx="3304">
                  <c:v>26.162980000000001</c:v>
                </c:pt>
                <c:pt idx="3305">
                  <c:v>26.17352</c:v>
                </c:pt>
                <c:pt idx="3306">
                  <c:v>26.184059999999999</c:v>
                </c:pt>
                <c:pt idx="3307">
                  <c:v>26.194610000000001</c:v>
                </c:pt>
                <c:pt idx="3308">
                  <c:v>26.205159999999999</c:v>
                </c:pt>
                <c:pt idx="3309">
                  <c:v>26.215720000000001</c:v>
                </c:pt>
                <c:pt idx="3310">
                  <c:v>26.22627</c:v>
                </c:pt>
                <c:pt idx="3311">
                  <c:v>26.236830000000001</c:v>
                </c:pt>
                <c:pt idx="3312">
                  <c:v>26.247389999999999</c:v>
                </c:pt>
                <c:pt idx="3313">
                  <c:v>26.257950000000001</c:v>
                </c:pt>
                <c:pt idx="3314">
                  <c:v>26.268509999999999</c:v>
                </c:pt>
                <c:pt idx="3315">
                  <c:v>26.279070000000001</c:v>
                </c:pt>
                <c:pt idx="3316">
                  <c:v>26.289639999999999</c:v>
                </c:pt>
                <c:pt idx="3317">
                  <c:v>26.30021</c:v>
                </c:pt>
                <c:pt idx="3318">
                  <c:v>26.310780000000001</c:v>
                </c:pt>
                <c:pt idx="3319">
                  <c:v>26.321349999999999</c:v>
                </c:pt>
                <c:pt idx="3320">
                  <c:v>26.33193</c:v>
                </c:pt>
                <c:pt idx="3321">
                  <c:v>26.342510000000001</c:v>
                </c:pt>
                <c:pt idx="3322">
                  <c:v>26.353090000000002</c:v>
                </c:pt>
                <c:pt idx="3323">
                  <c:v>26.363669999999999</c:v>
                </c:pt>
                <c:pt idx="3324">
                  <c:v>26.37425</c:v>
                </c:pt>
                <c:pt idx="3325">
                  <c:v>26.384840000000001</c:v>
                </c:pt>
                <c:pt idx="3326">
                  <c:v>26.395430000000001</c:v>
                </c:pt>
                <c:pt idx="3327">
                  <c:v>26.406020000000002</c:v>
                </c:pt>
                <c:pt idx="3328">
                  <c:v>26.416609999999999</c:v>
                </c:pt>
                <c:pt idx="3329">
                  <c:v>26.427199999999999</c:v>
                </c:pt>
                <c:pt idx="3330">
                  <c:v>26.437799999999999</c:v>
                </c:pt>
                <c:pt idx="3331">
                  <c:v>26.448399999999999</c:v>
                </c:pt>
                <c:pt idx="3332">
                  <c:v>26.459</c:v>
                </c:pt>
                <c:pt idx="3333">
                  <c:v>26.4696</c:v>
                </c:pt>
                <c:pt idx="3334">
                  <c:v>26.48021</c:v>
                </c:pt>
                <c:pt idx="3335">
                  <c:v>26.490819999999999</c:v>
                </c:pt>
                <c:pt idx="3336">
                  <c:v>26.501429999999999</c:v>
                </c:pt>
                <c:pt idx="3337">
                  <c:v>26.512039999999999</c:v>
                </c:pt>
                <c:pt idx="3338">
                  <c:v>26.522649999999999</c:v>
                </c:pt>
                <c:pt idx="3339">
                  <c:v>26.533270000000002</c:v>
                </c:pt>
                <c:pt idx="3340">
                  <c:v>26.543890000000001</c:v>
                </c:pt>
                <c:pt idx="3341">
                  <c:v>26.554510000000001</c:v>
                </c:pt>
                <c:pt idx="3342">
                  <c:v>26.56513</c:v>
                </c:pt>
                <c:pt idx="3343">
                  <c:v>26.575749999999999</c:v>
                </c:pt>
                <c:pt idx="3344">
                  <c:v>26.586379999999998</c:v>
                </c:pt>
                <c:pt idx="3345">
                  <c:v>26.597010000000001</c:v>
                </c:pt>
                <c:pt idx="3346">
                  <c:v>26.60764</c:v>
                </c:pt>
                <c:pt idx="3347">
                  <c:v>26.618269999999999</c:v>
                </c:pt>
                <c:pt idx="3348">
                  <c:v>26.628910000000001</c:v>
                </c:pt>
                <c:pt idx="3349">
                  <c:v>26.63954</c:v>
                </c:pt>
                <c:pt idx="3350">
                  <c:v>26.650179999999999</c:v>
                </c:pt>
                <c:pt idx="3351">
                  <c:v>26.660820000000001</c:v>
                </c:pt>
                <c:pt idx="3352">
                  <c:v>26.671469999999999</c:v>
                </c:pt>
                <c:pt idx="3353">
                  <c:v>26.682110000000002</c:v>
                </c:pt>
                <c:pt idx="3354">
                  <c:v>26.69276</c:v>
                </c:pt>
                <c:pt idx="3355">
                  <c:v>26.703410000000002</c:v>
                </c:pt>
                <c:pt idx="3356">
                  <c:v>26.71406</c:v>
                </c:pt>
                <c:pt idx="3357">
                  <c:v>26.724720000000001</c:v>
                </c:pt>
                <c:pt idx="3358">
                  <c:v>26.73537</c:v>
                </c:pt>
                <c:pt idx="3359">
                  <c:v>26.746030000000001</c:v>
                </c:pt>
                <c:pt idx="3360">
                  <c:v>26.756689999999999</c:v>
                </c:pt>
                <c:pt idx="3361">
                  <c:v>26.76735</c:v>
                </c:pt>
                <c:pt idx="3362">
                  <c:v>26.778020000000001</c:v>
                </c:pt>
                <c:pt idx="3363">
                  <c:v>26.788679999999999</c:v>
                </c:pt>
                <c:pt idx="3364">
                  <c:v>26.79935</c:v>
                </c:pt>
                <c:pt idx="3365">
                  <c:v>26.810030000000001</c:v>
                </c:pt>
                <c:pt idx="3366">
                  <c:v>26.820699999999999</c:v>
                </c:pt>
                <c:pt idx="3367">
                  <c:v>26.831379999999999</c:v>
                </c:pt>
                <c:pt idx="3368">
                  <c:v>26.84205</c:v>
                </c:pt>
                <c:pt idx="3369">
                  <c:v>26.852730000000001</c:v>
                </c:pt>
                <c:pt idx="3370">
                  <c:v>26.863409999999998</c:v>
                </c:pt>
                <c:pt idx="3371">
                  <c:v>26.874099999999999</c:v>
                </c:pt>
                <c:pt idx="3372">
                  <c:v>26.884779999999999</c:v>
                </c:pt>
                <c:pt idx="3373">
                  <c:v>26.89547</c:v>
                </c:pt>
                <c:pt idx="3374">
                  <c:v>26.90616</c:v>
                </c:pt>
                <c:pt idx="3375">
                  <c:v>26.91685</c:v>
                </c:pt>
                <c:pt idx="3376">
                  <c:v>26.92755</c:v>
                </c:pt>
                <c:pt idx="3377">
                  <c:v>26.93824</c:v>
                </c:pt>
                <c:pt idx="3378">
                  <c:v>26.94894</c:v>
                </c:pt>
                <c:pt idx="3379">
                  <c:v>26.95964</c:v>
                </c:pt>
                <c:pt idx="3380">
                  <c:v>26.97035</c:v>
                </c:pt>
                <c:pt idx="3381">
                  <c:v>26.98105</c:v>
                </c:pt>
                <c:pt idx="3382">
                  <c:v>26.991759999999999</c:v>
                </c:pt>
                <c:pt idx="3383">
                  <c:v>27.002469999999999</c:v>
                </c:pt>
                <c:pt idx="3384">
                  <c:v>27.013179999999998</c:v>
                </c:pt>
                <c:pt idx="3385">
                  <c:v>27.023890000000002</c:v>
                </c:pt>
                <c:pt idx="3386">
                  <c:v>27.034610000000001</c:v>
                </c:pt>
                <c:pt idx="3387">
                  <c:v>27.04533</c:v>
                </c:pt>
                <c:pt idx="3388">
                  <c:v>27.056049999999999</c:v>
                </c:pt>
                <c:pt idx="3389">
                  <c:v>27.066770000000002</c:v>
                </c:pt>
                <c:pt idx="3390">
                  <c:v>27.077490000000001</c:v>
                </c:pt>
                <c:pt idx="3391">
                  <c:v>27.08822</c:v>
                </c:pt>
                <c:pt idx="3392">
                  <c:v>27.098949999999999</c:v>
                </c:pt>
                <c:pt idx="3393">
                  <c:v>27.109680000000001</c:v>
                </c:pt>
                <c:pt idx="3394">
                  <c:v>27.12041</c:v>
                </c:pt>
                <c:pt idx="3395">
                  <c:v>27.131150000000002</c:v>
                </c:pt>
                <c:pt idx="3396">
                  <c:v>27.14188</c:v>
                </c:pt>
                <c:pt idx="3397">
                  <c:v>27.152619999999999</c:v>
                </c:pt>
                <c:pt idx="3398">
                  <c:v>27.163360000000001</c:v>
                </c:pt>
                <c:pt idx="3399">
                  <c:v>27.174109999999999</c:v>
                </c:pt>
                <c:pt idx="3400">
                  <c:v>27.184850000000001</c:v>
                </c:pt>
                <c:pt idx="3401">
                  <c:v>27.195599999999999</c:v>
                </c:pt>
                <c:pt idx="3402">
                  <c:v>27.20635</c:v>
                </c:pt>
                <c:pt idx="3403">
                  <c:v>27.217099999999999</c:v>
                </c:pt>
                <c:pt idx="3404">
                  <c:v>27.22786</c:v>
                </c:pt>
                <c:pt idx="3405">
                  <c:v>27.238610000000001</c:v>
                </c:pt>
                <c:pt idx="3406">
                  <c:v>27.249369999999999</c:v>
                </c:pt>
                <c:pt idx="3407">
                  <c:v>27.26013</c:v>
                </c:pt>
                <c:pt idx="3408">
                  <c:v>27.270890000000001</c:v>
                </c:pt>
                <c:pt idx="3409">
                  <c:v>27.281659999999999</c:v>
                </c:pt>
                <c:pt idx="3410">
                  <c:v>27.29242</c:v>
                </c:pt>
                <c:pt idx="3411">
                  <c:v>27.303190000000001</c:v>
                </c:pt>
                <c:pt idx="3412">
                  <c:v>27.313960000000002</c:v>
                </c:pt>
                <c:pt idx="3413">
                  <c:v>27.324739999999998</c:v>
                </c:pt>
                <c:pt idx="3414">
                  <c:v>27.335509999999999</c:v>
                </c:pt>
                <c:pt idx="3415">
                  <c:v>27.34629</c:v>
                </c:pt>
                <c:pt idx="3416">
                  <c:v>27.35707</c:v>
                </c:pt>
                <c:pt idx="3417">
                  <c:v>27.367850000000001</c:v>
                </c:pt>
                <c:pt idx="3418">
                  <c:v>27.378630000000001</c:v>
                </c:pt>
                <c:pt idx="3419">
                  <c:v>27.389420000000001</c:v>
                </c:pt>
                <c:pt idx="3420">
                  <c:v>27.400210000000001</c:v>
                </c:pt>
                <c:pt idx="3421">
                  <c:v>27.411000000000001</c:v>
                </c:pt>
                <c:pt idx="3422">
                  <c:v>27.421790000000001</c:v>
                </c:pt>
                <c:pt idx="3423">
                  <c:v>27.432580000000002</c:v>
                </c:pt>
                <c:pt idx="3424">
                  <c:v>27.443380000000001</c:v>
                </c:pt>
                <c:pt idx="3425">
                  <c:v>27.454180000000001</c:v>
                </c:pt>
                <c:pt idx="3426">
                  <c:v>27.464980000000001</c:v>
                </c:pt>
                <c:pt idx="3427">
                  <c:v>27.47578</c:v>
                </c:pt>
                <c:pt idx="3428">
                  <c:v>27.48659</c:v>
                </c:pt>
                <c:pt idx="3429">
                  <c:v>27.497389999999999</c:v>
                </c:pt>
                <c:pt idx="3430">
                  <c:v>27.508199999999999</c:v>
                </c:pt>
                <c:pt idx="3431">
                  <c:v>27.519010000000002</c:v>
                </c:pt>
                <c:pt idx="3432">
                  <c:v>27.52983</c:v>
                </c:pt>
                <c:pt idx="3433">
                  <c:v>27.54064</c:v>
                </c:pt>
                <c:pt idx="3434">
                  <c:v>27.551459999999999</c:v>
                </c:pt>
                <c:pt idx="3435">
                  <c:v>27.562280000000001</c:v>
                </c:pt>
                <c:pt idx="3436">
                  <c:v>27.5731</c:v>
                </c:pt>
                <c:pt idx="3437">
                  <c:v>27.583929999999999</c:v>
                </c:pt>
                <c:pt idx="3438">
                  <c:v>27.594750000000001</c:v>
                </c:pt>
                <c:pt idx="3439">
                  <c:v>27.60558</c:v>
                </c:pt>
                <c:pt idx="3440">
                  <c:v>27.616409999999998</c:v>
                </c:pt>
                <c:pt idx="3441">
                  <c:v>27.62724</c:v>
                </c:pt>
                <c:pt idx="3442">
                  <c:v>27.638079999999999</c:v>
                </c:pt>
                <c:pt idx="3443">
                  <c:v>27.64892</c:v>
                </c:pt>
                <c:pt idx="3444">
                  <c:v>27.659759999999999</c:v>
                </c:pt>
                <c:pt idx="3445">
                  <c:v>27.6706</c:v>
                </c:pt>
                <c:pt idx="3446">
                  <c:v>27.681439999999998</c:v>
                </c:pt>
                <c:pt idx="3447">
                  <c:v>27.69228</c:v>
                </c:pt>
                <c:pt idx="3448">
                  <c:v>27.703130000000002</c:v>
                </c:pt>
                <c:pt idx="3449">
                  <c:v>27.713979999999999</c:v>
                </c:pt>
                <c:pt idx="3450">
                  <c:v>27.724830000000001</c:v>
                </c:pt>
                <c:pt idx="3451">
                  <c:v>27.735690000000002</c:v>
                </c:pt>
                <c:pt idx="3452">
                  <c:v>27.74654</c:v>
                </c:pt>
                <c:pt idx="3453">
                  <c:v>27.757400000000001</c:v>
                </c:pt>
                <c:pt idx="3454">
                  <c:v>27.768260000000001</c:v>
                </c:pt>
                <c:pt idx="3455">
                  <c:v>27.779119999999999</c:v>
                </c:pt>
                <c:pt idx="3456">
                  <c:v>27.78999</c:v>
                </c:pt>
                <c:pt idx="3457">
                  <c:v>27.800850000000001</c:v>
                </c:pt>
                <c:pt idx="3458">
                  <c:v>27.811720000000001</c:v>
                </c:pt>
                <c:pt idx="3459">
                  <c:v>27.822590000000002</c:v>
                </c:pt>
                <c:pt idx="3460">
                  <c:v>27.833469999999998</c:v>
                </c:pt>
                <c:pt idx="3461">
                  <c:v>27.844339999999999</c:v>
                </c:pt>
                <c:pt idx="3462">
                  <c:v>27.855219999999999</c:v>
                </c:pt>
                <c:pt idx="3463">
                  <c:v>27.866099999999999</c:v>
                </c:pt>
                <c:pt idx="3464">
                  <c:v>27.87698</c:v>
                </c:pt>
                <c:pt idx="3465">
                  <c:v>27.88786</c:v>
                </c:pt>
                <c:pt idx="3466">
                  <c:v>27.89875</c:v>
                </c:pt>
                <c:pt idx="3467">
                  <c:v>27.90964</c:v>
                </c:pt>
                <c:pt idx="3468">
                  <c:v>27.920529999999999</c:v>
                </c:pt>
                <c:pt idx="3469">
                  <c:v>27.931419999999999</c:v>
                </c:pt>
                <c:pt idx="3470">
                  <c:v>27.942309999999999</c:v>
                </c:pt>
                <c:pt idx="3471">
                  <c:v>27.953209999999999</c:v>
                </c:pt>
                <c:pt idx="3472">
                  <c:v>27.964110000000002</c:v>
                </c:pt>
                <c:pt idx="3473">
                  <c:v>27.975010000000001</c:v>
                </c:pt>
                <c:pt idx="3474">
                  <c:v>27.985910000000001</c:v>
                </c:pt>
                <c:pt idx="3475">
                  <c:v>27.99681</c:v>
                </c:pt>
                <c:pt idx="3476">
                  <c:v>28.007719999999999</c:v>
                </c:pt>
                <c:pt idx="3477">
                  <c:v>28.018630000000002</c:v>
                </c:pt>
                <c:pt idx="3478">
                  <c:v>28.029540000000001</c:v>
                </c:pt>
                <c:pt idx="3479">
                  <c:v>28.04045</c:v>
                </c:pt>
                <c:pt idx="3480">
                  <c:v>28.051369999999999</c:v>
                </c:pt>
                <c:pt idx="3481">
                  <c:v>28.062290000000001</c:v>
                </c:pt>
                <c:pt idx="3482">
                  <c:v>28.07321</c:v>
                </c:pt>
                <c:pt idx="3483">
                  <c:v>28.084129999999998</c:v>
                </c:pt>
                <c:pt idx="3484">
                  <c:v>28.095050000000001</c:v>
                </c:pt>
                <c:pt idx="3485">
                  <c:v>28.105979999999999</c:v>
                </c:pt>
                <c:pt idx="3486">
                  <c:v>28.116910000000001</c:v>
                </c:pt>
                <c:pt idx="3487">
                  <c:v>28.127839999999999</c:v>
                </c:pt>
                <c:pt idx="3488">
                  <c:v>28.138770000000001</c:v>
                </c:pt>
                <c:pt idx="3489">
                  <c:v>28.149699999999999</c:v>
                </c:pt>
                <c:pt idx="3490">
                  <c:v>28.160640000000001</c:v>
                </c:pt>
                <c:pt idx="3491">
                  <c:v>28.171579999999999</c:v>
                </c:pt>
                <c:pt idx="3492">
                  <c:v>28.18252</c:v>
                </c:pt>
                <c:pt idx="3493">
                  <c:v>28.193460000000002</c:v>
                </c:pt>
                <c:pt idx="3494">
                  <c:v>28.204409999999999</c:v>
                </c:pt>
                <c:pt idx="3495">
                  <c:v>28.215350000000001</c:v>
                </c:pt>
                <c:pt idx="3496">
                  <c:v>28.226310000000002</c:v>
                </c:pt>
                <c:pt idx="3497">
                  <c:v>28.237259999999999</c:v>
                </c:pt>
                <c:pt idx="3498">
                  <c:v>28.24821</c:v>
                </c:pt>
                <c:pt idx="3499">
                  <c:v>28.259170000000001</c:v>
                </c:pt>
                <c:pt idx="3500">
                  <c:v>28.270119999999999</c:v>
                </c:pt>
                <c:pt idx="3501">
                  <c:v>28.281079999999999</c:v>
                </c:pt>
                <c:pt idx="3502">
                  <c:v>28.29205</c:v>
                </c:pt>
                <c:pt idx="3503">
                  <c:v>28.30301</c:v>
                </c:pt>
                <c:pt idx="3504">
                  <c:v>28.313980000000001</c:v>
                </c:pt>
                <c:pt idx="3505">
                  <c:v>28.324950000000001</c:v>
                </c:pt>
                <c:pt idx="3506">
                  <c:v>28.335909999999998</c:v>
                </c:pt>
                <c:pt idx="3507">
                  <c:v>28.346889999999998</c:v>
                </c:pt>
                <c:pt idx="3508">
                  <c:v>28.357859999999999</c:v>
                </c:pt>
                <c:pt idx="3509">
                  <c:v>28.368839999999999</c:v>
                </c:pt>
                <c:pt idx="3510">
                  <c:v>28.379819999999999</c:v>
                </c:pt>
                <c:pt idx="3511">
                  <c:v>28.390799999999999</c:v>
                </c:pt>
                <c:pt idx="3512">
                  <c:v>28.401779999999999</c:v>
                </c:pt>
                <c:pt idx="3513">
                  <c:v>28.412769999999998</c:v>
                </c:pt>
                <c:pt idx="3514">
                  <c:v>28.423760000000001</c:v>
                </c:pt>
                <c:pt idx="3515">
                  <c:v>28.434750000000001</c:v>
                </c:pt>
                <c:pt idx="3516">
                  <c:v>28.445740000000001</c:v>
                </c:pt>
                <c:pt idx="3517">
                  <c:v>28.45673</c:v>
                </c:pt>
                <c:pt idx="3518">
                  <c:v>28.46773</c:v>
                </c:pt>
                <c:pt idx="3519">
                  <c:v>28.478729999999999</c:v>
                </c:pt>
                <c:pt idx="3520">
                  <c:v>28.489730000000002</c:v>
                </c:pt>
                <c:pt idx="3521">
                  <c:v>28.500730000000001</c:v>
                </c:pt>
                <c:pt idx="3522">
                  <c:v>28.51173</c:v>
                </c:pt>
                <c:pt idx="3523">
                  <c:v>28.522739999999999</c:v>
                </c:pt>
                <c:pt idx="3524">
                  <c:v>28.533750000000001</c:v>
                </c:pt>
                <c:pt idx="3525">
                  <c:v>28.54476</c:v>
                </c:pt>
                <c:pt idx="3526">
                  <c:v>28.555769999999999</c:v>
                </c:pt>
                <c:pt idx="3527">
                  <c:v>28.566790000000001</c:v>
                </c:pt>
                <c:pt idx="3528">
                  <c:v>28.577809999999999</c:v>
                </c:pt>
                <c:pt idx="3529">
                  <c:v>28.588830000000002</c:v>
                </c:pt>
                <c:pt idx="3530">
                  <c:v>28.59985</c:v>
                </c:pt>
                <c:pt idx="3531">
                  <c:v>28.610869999999998</c:v>
                </c:pt>
                <c:pt idx="3532">
                  <c:v>28.6219</c:v>
                </c:pt>
                <c:pt idx="3533">
                  <c:v>28.632930000000002</c:v>
                </c:pt>
                <c:pt idx="3534">
                  <c:v>28.64396</c:v>
                </c:pt>
                <c:pt idx="3535">
                  <c:v>28.654990000000002</c:v>
                </c:pt>
                <c:pt idx="3536">
                  <c:v>28.66602</c:v>
                </c:pt>
                <c:pt idx="3537">
                  <c:v>28.677060000000001</c:v>
                </c:pt>
                <c:pt idx="3538">
                  <c:v>28.688099999999999</c:v>
                </c:pt>
                <c:pt idx="3539">
                  <c:v>28.69914</c:v>
                </c:pt>
                <c:pt idx="3540">
                  <c:v>28.710180000000001</c:v>
                </c:pt>
                <c:pt idx="3541">
                  <c:v>28.721219999999999</c:v>
                </c:pt>
                <c:pt idx="3542">
                  <c:v>28.73227</c:v>
                </c:pt>
                <c:pt idx="3543">
                  <c:v>28.743320000000001</c:v>
                </c:pt>
                <c:pt idx="3544">
                  <c:v>28.754370000000002</c:v>
                </c:pt>
                <c:pt idx="3545">
                  <c:v>28.765429999999999</c:v>
                </c:pt>
                <c:pt idx="3546">
                  <c:v>28.776479999999999</c:v>
                </c:pt>
                <c:pt idx="3547">
                  <c:v>28.78754</c:v>
                </c:pt>
                <c:pt idx="3548">
                  <c:v>28.7986</c:v>
                </c:pt>
                <c:pt idx="3549">
                  <c:v>28.809660000000001</c:v>
                </c:pt>
                <c:pt idx="3550">
                  <c:v>28.820720000000001</c:v>
                </c:pt>
                <c:pt idx="3551">
                  <c:v>28.831790000000002</c:v>
                </c:pt>
                <c:pt idx="3552">
                  <c:v>28.842860000000002</c:v>
                </c:pt>
                <c:pt idx="3553">
                  <c:v>28.853929999999998</c:v>
                </c:pt>
                <c:pt idx="3554">
                  <c:v>28.864999999999998</c:v>
                </c:pt>
                <c:pt idx="3555">
                  <c:v>28.876080000000002</c:v>
                </c:pt>
                <c:pt idx="3556">
                  <c:v>28.887149999999998</c:v>
                </c:pt>
                <c:pt idx="3557">
                  <c:v>28.898230000000002</c:v>
                </c:pt>
                <c:pt idx="3558">
                  <c:v>28.909310000000001</c:v>
                </c:pt>
                <c:pt idx="3559">
                  <c:v>28.920400000000001</c:v>
                </c:pt>
                <c:pt idx="3560">
                  <c:v>28.931480000000001</c:v>
                </c:pt>
                <c:pt idx="3561">
                  <c:v>28.94257</c:v>
                </c:pt>
                <c:pt idx="3562">
                  <c:v>28.953659999999999</c:v>
                </c:pt>
                <c:pt idx="3563">
                  <c:v>28.964749999999999</c:v>
                </c:pt>
                <c:pt idx="3564">
                  <c:v>28.975850000000001</c:v>
                </c:pt>
                <c:pt idx="3565">
                  <c:v>28.986940000000001</c:v>
                </c:pt>
                <c:pt idx="3566">
                  <c:v>28.99804</c:v>
                </c:pt>
                <c:pt idx="3567">
                  <c:v>29.009139999999999</c:v>
                </c:pt>
                <c:pt idx="3568">
                  <c:v>29.020240000000001</c:v>
                </c:pt>
                <c:pt idx="3569">
                  <c:v>29.03135</c:v>
                </c:pt>
                <c:pt idx="3570">
                  <c:v>29.042449999999999</c:v>
                </c:pt>
                <c:pt idx="3571">
                  <c:v>29.053560000000001</c:v>
                </c:pt>
                <c:pt idx="3572">
                  <c:v>29.06467</c:v>
                </c:pt>
                <c:pt idx="3573">
                  <c:v>29.075780000000002</c:v>
                </c:pt>
                <c:pt idx="3574">
                  <c:v>29.0869</c:v>
                </c:pt>
                <c:pt idx="3575">
                  <c:v>29.098020000000002</c:v>
                </c:pt>
                <c:pt idx="3576">
                  <c:v>29.10914</c:v>
                </c:pt>
                <c:pt idx="3577">
                  <c:v>29.120259999999998</c:v>
                </c:pt>
                <c:pt idx="3578">
                  <c:v>29.13138</c:v>
                </c:pt>
                <c:pt idx="3579">
                  <c:v>29.142510000000001</c:v>
                </c:pt>
                <c:pt idx="3580">
                  <c:v>29.153639999999999</c:v>
                </c:pt>
                <c:pt idx="3581">
                  <c:v>29.164760000000001</c:v>
                </c:pt>
                <c:pt idx="3582">
                  <c:v>29.175899999999999</c:v>
                </c:pt>
                <c:pt idx="3583">
                  <c:v>29.18703</c:v>
                </c:pt>
                <c:pt idx="3584">
                  <c:v>29.198170000000001</c:v>
                </c:pt>
                <c:pt idx="3585">
                  <c:v>29.209299999999999</c:v>
                </c:pt>
                <c:pt idx="3586">
                  <c:v>29.22045</c:v>
                </c:pt>
                <c:pt idx="3587">
                  <c:v>29.231590000000001</c:v>
                </c:pt>
                <c:pt idx="3588">
                  <c:v>29.242730000000002</c:v>
                </c:pt>
                <c:pt idx="3589">
                  <c:v>29.253879999999999</c:v>
                </c:pt>
                <c:pt idx="3590">
                  <c:v>29.265029999999999</c:v>
                </c:pt>
                <c:pt idx="3591">
                  <c:v>29.27618</c:v>
                </c:pt>
                <c:pt idx="3592">
                  <c:v>29.287330000000001</c:v>
                </c:pt>
                <c:pt idx="3593">
                  <c:v>29.298490000000001</c:v>
                </c:pt>
                <c:pt idx="3594">
                  <c:v>29.309650000000001</c:v>
                </c:pt>
                <c:pt idx="3595">
                  <c:v>29.320810000000002</c:v>
                </c:pt>
                <c:pt idx="3596">
                  <c:v>29.331969999999998</c:v>
                </c:pt>
                <c:pt idx="3597">
                  <c:v>29.343129999999999</c:v>
                </c:pt>
                <c:pt idx="3598">
                  <c:v>29.354299999999999</c:v>
                </c:pt>
                <c:pt idx="3599">
                  <c:v>29.365469999999998</c:v>
                </c:pt>
                <c:pt idx="3600">
                  <c:v>29.376639999999998</c:v>
                </c:pt>
                <c:pt idx="3601">
                  <c:v>29.387810000000002</c:v>
                </c:pt>
                <c:pt idx="3602">
                  <c:v>29.398980000000002</c:v>
                </c:pt>
                <c:pt idx="3603">
                  <c:v>29.410160000000001</c:v>
                </c:pt>
                <c:pt idx="3604">
                  <c:v>29.421340000000001</c:v>
                </c:pt>
                <c:pt idx="3605">
                  <c:v>29.43252</c:v>
                </c:pt>
                <c:pt idx="3606">
                  <c:v>29.4437</c:v>
                </c:pt>
                <c:pt idx="3607">
                  <c:v>29.454889999999999</c:v>
                </c:pt>
                <c:pt idx="3608">
                  <c:v>29.466069999999998</c:v>
                </c:pt>
                <c:pt idx="3609">
                  <c:v>29.477260000000001</c:v>
                </c:pt>
                <c:pt idx="3610">
                  <c:v>29.48845</c:v>
                </c:pt>
                <c:pt idx="3611">
                  <c:v>29.499649999999999</c:v>
                </c:pt>
                <c:pt idx="3612">
                  <c:v>29.510850000000001</c:v>
                </c:pt>
                <c:pt idx="3613">
                  <c:v>29.522040000000001</c:v>
                </c:pt>
                <c:pt idx="3614">
                  <c:v>29.533239999999999</c:v>
                </c:pt>
                <c:pt idx="3615">
                  <c:v>29.544450000000001</c:v>
                </c:pt>
                <c:pt idx="3616">
                  <c:v>29.55565</c:v>
                </c:pt>
                <c:pt idx="3617">
                  <c:v>29.566859999999998</c:v>
                </c:pt>
                <c:pt idx="3618">
                  <c:v>29.578060000000001</c:v>
                </c:pt>
                <c:pt idx="3619">
                  <c:v>29.589279999999999</c:v>
                </c:pt>
                <c:pt idx="3620">
                  <c:v>29.600490000000001</c:v>
                </c:pt>
                <c:pt idx="3621">
                  <c:v>29.611699999999999</c:v>
                </c:pt>
                <c:pt idx="3622">
                  <c:v>29.622920000000001</c:v>
                </c:pt>
                <c:pt idx="3623">
                  <c:v>29.634139999999999</c:v>
                </c:pt>
                <c:pt idx="3624">
                  <c:v>29.64536</c:v>
                </c:pt>
                <c:pt idx="3625">
                  <c:v>29.656580000000002</c:v>
                </c:pt>
                <c:pt idx="3626">
                  <c:v>29.667809999999999</c:v>
                </c:pt>
                <c:pt idx="3627">
                  <c:v>29.679040000000001</c:v>
                </c:pt>
                <c:pt idx="3628">
                  <c:v>29.690270000000002</c:v>
                </c:pt>
                <c:pt idx="3629">
                  <c:v>29.701499999999999</c:v>
                </c:pt>
                <c:pt idx="3630">
                  <c:v>29.712730000000001</c:v>
                </c:pt>
                <c:pt idx="3631">
                  <c:v>29.723970000000001</c:v>
                </c:pt>
                <c:pt idx="3632">
                  <c:v>29.735209999999999</c:v>
                </c:pt>
                <c:pt idx="3633">
                  <c:v>29.746449999999999</c:v>
                </c:pt>
                <c:pt idx="3634">
                  <c:v>29.75769</c:v>
                </c:pt>
                <c:pt idx="3635">
                  <c:v>29.768930000000001</c:v>
                </c:pt>
                <c:pt idx="3636">
                  <c:v>29.780180000000001</c:v>
                </c:pt>
                <c:pt idx="3637">
                  <c:v>29.791429999999998</c:v>
                </c:pt>
                <c:pt idx="3638">
                  <c:v>29.802679999999999</c:v>
                </c:pt>
                <c:pt idx="3639">
                  <c:v>29.813929999999999</c:v>
                </c:pt>
                <c:pt idx="3640">
                  <c:v>29.825189999999999</c:v>
                </c:pt>
                <c:pt idx="3641">
                  <c:v>29.836449999999999</c:v>
                </c:pt>
                <c:pt idx="3642">
                  <c:v>29.847709999999999</c:v>
                </c:pt>
                <c:pt idx="3643">
                  <c:v>29.858969999999999</c:v>
                </c:pt>
                <c:pt idx="3644">
                  <c:v>29.870229999999999</c:v>
                </c:pt>
                <c:pt idx="3645">
                  <c:v>29.881499999999999</c:v>
                </c:pt>
                <c:pt idx="3646">
                  <c:v>29.892769999999999</c:v>
                </c:pt>
                <c:pt idx="3647">
                  <c:v>29.904029999999999</c:v>
                </c:pt>
                <c:pt idx="3648">
                  <c:v>29.915310000000002</c:v>
                </c:pt>
                <c:pt idx="3649">
                  <c:v>29.926580000000001</c:v>
                </c:pt>
                <c:pt idx="3650">
                  <c:v>29.937860000000001</c:v>
                </c:pt>
                <c:pt idx="3651">
                  <c:v>29.94914</c:v>
                </c:pt>
                <c:pt idx="3652">
                  <c:v>29.960419999999999</c:v>
                </c:pt>
                <c:pt idx="3653">
                  <c:v>29.971699999999998</c:v>
                </c:pt>
                <c:pt idx="3654">
                  <c:v>29.982980000000001</c:v>
                </c:pt>
                <c:pt idx="3655">
                  <c:v>29.99427</c:v>
                </c:pt>
                <c:pt idx="3656">
                  <c:v>30.005559999999999</c:v>
                </c:pt>
                <c:pt idx="3657">
                  <c:v>30.016850000000002</c:v>
                </c:pt>
                <c:pt idx="3658">
                  <c:v>30.02815</c:v>
                </c:pt>
                <c:pt idx="3659">
                  <c:v>30.039439999999999</c:v>
                </c:pt>
                <c:pt idx="3660">
                  <c:v>30.050740000000001</c:v>
                </c:pt>
                <c:pt idx="3661">
                  <c:v>30.06204</c:v>
                </c:pt>
                <c:pt idx="3662">
                  <c:v>30.073340000000002</c:v>
                </c:pt>
                <c:pt idx="3663">
                  <c:v>30.08464</c:v>
                </c:pt>
                <c:pt idx="3664">
                  <c:v>30.095949999999998</c:v>
                </c:pt>
                <c:pt idx="3665">
                  <c:v>30.10726</c:v>
                </c:pt>
                <c:pt idx="3666">
                  <c:v>30.118569999999998</c:v>
                </c:pt>
                <c:pt idx="3667">
                  <c:v>30.12988</c:v>
                </c:pt>
                <c:pt idx="3668">
                  <c:v>30.141200000000001</c:v>
                </c:pt>
                <c:pt idx="3669">
                  <c:v>30.152509999999999</c:v>
                </c:pt>
                <c:pt idx="3670">
                  <c:v>30.163830000000001</c:v>
                </c:pt>
                <c:pt idx="3671">
                  <c:v>30.175149999999999</c:v>
                </c:pt>
                <c:pt idx="3672">
                  <c:v>30.18648</c:v>
                </c:pt>
                <c:pt idx="3673">
                  <c:v>30.197800000000001</c:v>
                </c:pt>
                <c:pt idx="3674">
                  <c:v>30.209129999999998</c:v>
                </c:pt>
                <c:pt idx="3675">
                  <c:v>30.220459999999999</c:v>
                </c:pt>
                <c:pt idx="3676">
                  <c:v>30.23179</c:v>
                </c:pt>
                <c:pt idx="3677">
                  <c:v>30.243130000000001</c:v>
                </c:pt>
                <c:pt idx="3678">
                  <c:v>30.254460000000002</c:v>
                </c:pt>
                <c:pt idx="3679">
                  <c:v>30.265799999999999</c:v>
                </c:pt>
                <c:pt idx="3680">
                  <c:v>30.277139999999999</c:v>
                </c:pt>
                <c:pt idx="3681">
                  <c:v>30.28848</c:v>
                </c:pt>
                <c:pt idx="3682">
                  <c:v>30.29983</c:v>
                </c:pt>
                <c:pt idx="3683">
                  <c:v>30.311170000000001</c:v>
                </c:pt>
                <c:pt idx="3684">
                  <c:v>30.322520000000001</c:v>
                </c:pt>
                <c:pt idx="3685">
                  <c:v>30.333870000000001</c:v>
                </c:pt>
                <c:pt idx="3686">
                  <c:v>30.345220000000001</c:v>
                </c:pt>
                <c:pt idx="3687">
                  <c:v>30.356580000000001</c:v>
                </c:pt>
                <c:pt idx="3688">
                  <c:v>30.367940000000001</c:v>
                </c:pt>
                <c:pt idx="3689">
                  <c:v>30.379300000000001</c:v>
                </c:pt>
                <c:pt idx="3690">
                  <c:v>30.39066</c:v>
                </c:pt>
                <c:pt idx="3691">
                  <c:v>30.40202</c:v>
                </c:pt>
                <c:pt idx="3692">
                  <c:v>30.41339</c:v>
                </c:pt>
                <c:pt idx="3693">
                  <c:v>30.424759999999999</c:v>
                </c:pt>
                <c:pt idx="3694">
                  <c:v>30.436119999999999</c:v>
                </c:pt>
                <c:pt idx="3695">
                  <c:v>30.447500000000002</c:v>
                </c:pt>
                <c:pt idx="3696">
                  <c:v>30.458870000000001</c:v>
                </c:pt>
                <c:pt idx="3697">
                  <c:v>30.47025</c:v>
                </c:pt>
                <c:pt idx="3698">
                  <c:v>30.481629999999999</c:v>
                </c:pt>
                <c:pt idx="3699">
                  <c:v>30.493010000000002</c:v>
                </c:pt>
                <c:pt idx="3700">
                  <c:v>30.504390000000001</c:v>
                </c:pt>
                <c:pt idx="3701">
                  <c:v>30.51577</c:v>
                </c:pt>
                <c:pt idx="3702">
                  <c:v>30.527159999999999</c:v>
                </c:pt>
                <c:pt idx="3703">
                  <c:v>30.538550000000001</c:v>
                </c:pt>
                <c:pt idx="3704">
                  <c:v>30.549939999999999</c:v>
                </c:pt>
                <c:pt idx="3705">
                  <c:v>30.561330000000002</c:v>
                </c:pt>
                <c:pt idx="3706">
                  <c:v>30.57273</c:v>
                </c:pt>
                <c:pt idx="3707">
                  <c:v>30.584129999999998</c:v>
                </c:pt>
                <c:pt idx="3708">
                  <c:v>30.59553</c:v>
                </c:pt>
                <c:pt idx="3709">
                  <c:v>30.606929999999998</c:v>
                </c:pt>
                <c:pt idx="3710">
                  <c:v>30.61833</c:v>
                </c:pt>
                <c:pt idx="3711">
                  <c:v>30.629740000000002</c:v>
                </c:pt>
                <c:pt idx="3712">
                  <c:v>30.64115</c:v>
                </c:pt>
                <c:pt idx="3713">
                  <c:v>30.652560000000001</c:v>
                </c:pt>
                <c:pt idx="3714">
                  <c:v>30.663969999999999</c:v>
                </c:pt>
                <c:pt idx="3715">
                  <c:v>30.675380000000001</c:v>
                </c:pt>
                <c:pt idx="3716">
                  <c:v>30.686800000000002</c:v>
                </c:pt>
                <c:pt idx="3717">
                  <c:v>30.698219999999999</c:v>
                </c:pt>
                <c:pt idx="3718">
                  <c:v>30.70964</c:v>
                </c:pt>
                <c:pt idx="3719">
                  <c:v>30.721060000000001</c:v>
                </c:pt>
                <c:pt idx="3720">
                  <c:v>30.732489999999999</c:v>
                </c:pt>
                <c:pt idx="3721">
                  <c:v>30.743919999999999</c:v>
                </c:pt>
                <c:pt idx="3722">
                  <c:v>30.75535</c:v>
                </c:pt>
                <c:pt idx="3723">
                  <c:v>30.766780000000001</c:v>
                </c:pt>
                <c:pt idx="3724">
                  <c:v>30.778210000000001</c:v>
                </c:pt>
                <c:pt idx="3725">
                  <c:v>30.789650000000002</c:v>
                </c:pt>
                <c:pt idx="3726">
                  <c:v>30.801079999999999</c:v>
                </c:pt>
                <c:pt idx="3727">
                  <c:v>30.812519999999999</c:v>
                </c:pt>
                <c:pt idx="3728">
                  <c:v>30.823969999999999</c:v>
                </c:pt>
                <c:pt idx="3729">
                  <c:v>30.83541</c:v>
                </c:pt>
                <c:pt idx="3730">
                  <c:v>30.84686</c:v>
                </c:pt>
                <c:pt idx="3731">
                  <c:v>30.858309999999999</c:v>
                </c:pt>
                <c:pt idx="3732">
                  <c:v>30.869759999999999</c:v>
                </c:pt>
                <c:pt idx="3733">
                  <c:v>30.881209999999999</c:v>
                </c:pt>
                <c:pt idx="3734">
                  <c:v>30.892659999999999</c:v>
                </c:pt>
                <c:pt idx="3735">
                  <c:v>30.904119999999999</c:v>
                </c:pt>
                <c:pt idx="3736">
                  <c:v>30.915579999999999</c:v>
                </c:pt>
                <c:pt idx="3737">
                  <c:v>30.927040000000002</c:v>
                </c:pt>
                <c:pt idx="3738">
                  <c:v>30.938510000000001</c:v>
                </c:pt>
                <c:pt idx="3739">
                  <c:v>30.94997</c:v>
                </c:pt>
                <c:pt idx="3740">
                  <c:v>30.96144</c:v>
                </c:pt>
                <c:pt idx="3741">
                  <c:v>30.972909999999999</c:v>
                </c:pt>
                <c:pt idx="3742">
                  <c:v>30.984380000000002</c:v>
                </c:pt>
                <c:pt idx="3743">
                  <c:v>30.995850000000001</c:v>
                </c:pt>
                <c:pt idx="3744">
                  <c:v>31.00733</c:v>
                </c:pt>
                <c:pt idx="3745">
                  <c:v>31.018809999999998</c:v>
                </c:pt>
                <c:pt idx="3746">
                  <c:v>31.030290000000001</c:v>
                </c:pt>
                <c:pt idx="3747">
                  <c:v>31.04177</c:v>
                </c:pt>
                <c:pt idx="3748">
                  <c:v>31.053260000000002</c:v>
                </c:pt>
                <c:pt idx="3749">
                  <c:v>31.06474</c:v>
                </c:pt>
                <c:pt idx="3750">
                  <c:v>31.076229999999999</c:v>
                </c:pt>
                <c:pt idx="3751">
                  <c:v>31.087720000000001</c:v>
                </c:pt>
                <c:pt idx="3752">
                  <c:v>31.099219999999999</c:v>
                </c:pt>
                <c:pt idx="3753">
                  <c:v>31.110710000000001</c:v>
                </c:pt>
                <c:pt idx="3754">
                  <c:v>31.122209999999999</c:v>
                </c:pt>
                <c:pt idx="3755">
                  <c:v>31.133710000000001</c:v>
                </c:pt>
                <c:pt idx="3756">
                  <c:v>31.145209999999999</c:v>
                </c:pt>
                <c:pt idx="3757">
                  <c:v>31.15671</c:v>
                </c:pt>
                <c:pt idx="3758">
                  <c:v>31.168220000000002</c:v>
                </c:pt>
                <c:pt idx="3759">
                  <c:v>31.179729999999999</c:v>
                </c:pt>
                <c:pt idx="3760">
                  <c:v>31.191240000000001</c:v>
                </c:pt>
                <c:pt idx="3761">
                  <c:v>31.202750000000002</c:v>
                </c:pt>
                <c:pt idx="3762">
                  <c:v>31.214259999999999</c:v>
                </c:pt>
                <c:pt idx="3763">
                  <c:v>31.22578</c:v>
                </c:pt>
                <c:pt idx="3764">
                  <c:v>31.237300000000001</c:v>
                </c:pt>
                <c:pt idx="3765">
                  <c:v>31.248819999999998</c:v>
                </c:pt>
                <c:pt idx="3766">
                  <c:v>31.260339999999999</c:v>
                </c:pt>
                <c:pt idx="3767">
                  <c:v>31.27187</c:v>
                </c:pt>
                <c:pt idx="3768">
                  <c:v>31.2834</c:v>
                </c:pt>
                <c:pt idx="3769">
                  <c:v>31.294920000000001</c:v>
                </c:pt>
                <c:pt idx="3770">
                  <c:v>31.306460000000001</c:v>
                </c:pt>
                <c:pt idx="3771">
                  <c:v>31.317990000000002</c:v>
                </c:pt>
                <c:pt idx="3772">
                  <c:v>31.329519999999999</c:v>
                </c:pt>
                <c:pt idx="3773">
                  <c:v>31.341059999999999</c:v>
                </c:pt>
                <c:pt idx="3774">
                  <c:v>31.352599999999999</c:v>
                </c:pt>
                <c:pt idx="3775">
                  <c:v>31.364139999999999</c:v>
                </c:pt>
                <c:pt idx="3776">
                  <c:v>31.375689999999999</c:v>
                </c:pt>
                <c:pt idx="3777">
                  <c:v>31.387229999999999</c:v>
                </c:pt>
                <c:pt idx="3778">
                  <c:v>31.398779999999999</c:v>
                </c:pt>
                <c:pt idx="3779">
                  <c:v>31.410329999999998</c:v>
                </c:pt>
                <c:pt idx="3780">
                  <c:v>31.421890000000001</c:v>
                </c:pt>
                <c:pt idx="3781">
                  <c:v>31.433440000000001</c:v>
                </c:pt>
                <c:pt idx="3782">
                  <c:v>31.445</c:v>
                </c:pt>
                <c:pt idx="3783">
                  <c:v>31.45656</c:v>
                </c:pt>
                <c:pt idx="3784">
                  <c:v>31.468119999999999</c:v>
                </c:pt>
                <c:pt idx="3785">
                  <c:v>31.479679999999998</c:v>
                </c:pt>
                <c:pt idx="3786">
                  <c:v>31.491250000000001</c:v>
                </c:pt>
                <c:pt idx="3787">
                  <c:v>31.50281</c:v>
                </c:pt>
                <c:pt idx="3788">
                  <c:v>31.514379999999999</c:v>
                </c:pt>
                <c:pt idx="3789">
                  <c:v>31.525960000000001</c:v>
                </c:pt>
                <c:pt idx="3790">
                  <c:v>31.53753</c:v>
                </c:pt>
                <c:pt idx="3791">
                  <c:v>31.549099999999999</c:v>
                </c:pt>
                <c:pt idx="3792">
                  <c:v>31.560680000000001</c:v>
                </c:pt>
                <c:pt idx="3793">
                  <c:v>31.57226</c:v>
                </c:pt>
                <c:pt idx="3794">
                  <c:v>31.583850000000002</c:v>
                </c:pt>
                <c:pt idx="3795">
                  <c:v>31.59543</c:v>
                </c:pt>
                <c:pt idx="3796">
                  <c:v>31.607019999999999</c:v>
                </c:pt>
                <c:pt idx="3797">
                  <c:v>31.618600000000001</c:v>
                </c:pt>
                <c:pt idx="3798">
                  <c:v>31.630199999999999</c:v>
                </c:pt>
                <c:pt idx="3799">
                  <c:v>31.64179</c:v>
                </c:pt>
                <c:pt idx="3800">
                  <c:v>31.653379999999999</c:v>
                </c:pt>
                <c:pt idx="3801">
                  <c:v>31.66498</c:v>
                </c:pt>
                <c:pt idx="3802">
                  <c:v>31.676580000000001</c:v>
                </c:pt>
                <c:pt idx="3803">
                  <c:v>31.688179999999999</c:v>
                </c:pt>
                <c:pt idx="3804">
                  <c:v>31.69979</c:v>
                </c:pt>
                <c:pt idx="3805">
                  <c:v>31.711390000000002</c:v>
                </c:pt>
                <c:pt idx="3806">
                  <c:v>31.722999999999999</c:v>
                </c:pt>
                <c:pt idx="3807">
                  <c:v>31.73461</c:v>
                </c:pt>
                <c:pt idx="3808">
                  <c:v>31.746220000000001</c:v>
                </c:pt>
                <c:pt idx="3809">
                  <c:v>31.757840000000002</c:v>
                </c:pt>
                <c:pt idx="3810">
                  <c:v>31.769449999999999</c:v>
                </c:pt>
                <c:pt idx="3811">
                  <c:v>31.78107</c:v>
                </c:pt>
                <c:pt idx="3812">
                  <c:v>31.79269</c:v>
                </c:pt>
                <c:pt idx="3813">
                  <c:v>31.804310000000001</c:v>
                </c:pt>
                <c:pt idx="3814">
                  <c:v>31.815940000000001</c:v>
                </c:pt>
                <c:pt idx="3815">
                  <c:v>31.827570000000001</c:v>
                </c:pt>
                <c:pt idx="3816">
                  <c:v>31.839200000000002</c:v>
                </c:pt>
                <c:pt idx="3817">
                  <c:v>31.850829999999998</c:v>
                </c:pt>
                <c:pt idx="3818">
                  <c:v>31.862459999999999</c:v>
                </c:pt>
                <c:pt idx="3819">
                  <c:v>31.874089999999999</c:v>
                </c:pt>
                <c:pt idx="3820">
                  <c:v>31.885729999999999</c:v>
                </c:pt>
                <c:pt idx="3821">
                  <c:v>31.897369999999999</c:v>
                </c:pt>
                <c:pt idx="3822">
                  <c:v>31.909009999999999</c:v>
                </c:pt>
                <c:pt idx="3823">
                  <c:v>31.920660000000002</c:v>
                </c:pt>
                <c:pt idx="3824">
                  <c:v>31.932300000000001</c:v>
                </c:pt>
                <c:pt idx="3825">
                  <c:v>31.943950000000001</c:v>
                </c:pt>
                <c:pt idx="3826">
                  <c:v>31.9556</c:v>
                </c:pt>
                <c:pt idx="3827">
                  <c:v>31.96725</c:v>
                </c:pt>
                <c:pt idx="3828">
                  <c:v>31.978909999999999</c:v>
                </c:pt>
                <c:pt idx="3829">
                  <c:v>31.990570000000002</c:v>
                </c:pt>
                <c:pt idx="3830">
                  <c:v>32.002220000000001</c:v>
                </c:pt>
                <c:pt idx="3831">
                  <c:v>32.013890000000004</c:v>
                </c:pt>
                <c:pt idx="3832">
                  <c:v>32.025550000000003</c:v>
                </c:pt>
                <c:pt idx="3833">
                  <c:v>32.037210000000002</c:v>
                </c:pt>
                <c:pt idx="3834">
                  <c:v>32.048879999999997</c:v>
                </c:pt>
                <c:pt idx="3835">
                  <c:v>32.060549999999999</c:v>
                </c:pt>
                <c:pt idx="3836">
                  <c:v>32.072220000000002</c:v>
                </c:pt>
                <c:pt idx="3837">
                  <c:v>32.0839</c:v>
                </c:pt>
                <c:pt idx="3838">
                  <c:v>32.095570000000002</c:v>
                </c:pt>
                <c:pt idx="3839">
                  <c:v>32.107250000000001</c:v>
                </c:pt>
                <c:pt idx="3840">
                  <c:v>32.118929999999999</c:v>
                </c:pt>
                <c:pt idx="3841">
                  <c:v>32.130609999999997</c:v>
                </c:pt>
                <c:pt idx="3842">
                  <c:v>32.142299999999999</c:v>
                </c:pt>
                <c:pt idx="3843">
                  <c:v>32.153979999999997</c:v>
                </c:pt>
                <c:pt idx="3844">
                  <c:v>32.165669999999999</c:v>
                </c:pt>
                <c:pt idx="3845">
                  <c:v>32.17736</c:v>
                </c:pt>
                <c:pt idx="3846">
                  <c:v>32.189050000000002</c:v>
                </c:pt>
                <c:pt idx="3847">
                  <c:v>32.200749999999999</c:v>
                </c:pt>
                <c:pt idx="3848">
                  <c:v>32.212449999999997</c:v>
                </c:pt>
                <c:pt idx="3849">
                  <c:v>32.224139999999998</c:v>
                </c:pt>
                <c:pt idx="3850">
                  <c:v>32.235849999999999</c:v>
                </c:pt>
                <c:pt idx="3851">
                  <c:v>32.247549999999997</c:v>
                </c:pt>
                <c:pt idx="3852">
                  <c:v>32.259250000000002</c:v>
                </c:pt>
                <c:pt idx="3853">
                  <c:v>32.270960000000002</c:v>
                </c:pt>
                <c:pt idx="3854">
                  <c:v>32.282670000000003</c:v>
                </c:pt>
                <c:pt idx="3855">
                  <c:v>32.294379999999997</c:v>
                </c:pt>
                <c:pt idx="3856">
                  <c:v>32.306100000000001</c:v>
                </c:pt>
                <c:pt idx="3857">
                  <c:v>32.317810000000001</c:v>
                </c:pt>
                <c:pt idx="3858">
                  <c:v>32.329529999999998</c:v>
                </c:pt>
                <c:pt idx="3859">
                  <c:v>32.341259999999998</c:v>
                </c:pt>
                <c:pt idx="3860">
                  <c:v>32.352980000000002</c:v>
                </c:pt>
                <c:pt idx="3861">
                  <c:v>32.364699999999999</c:v>
                </c:pt>
                <c:pt idx="3862">
                  <c:v>32.376429999999999</c:v>
                </c:pt>
                <c:pt idx="3863">
                  <c:v>32.388159999999999</c:v>
                </c:pt>
                <c:pt idx="3864">
                  <c:v>32.399889999999999</c:v>
                </c:pt>
                <c:pt idx="3865">
                  <c:v>32.411619999999999</c:v>
                </c:pt>
                <c:pt idx="3866">
                  <c:v>32.423360000000002</c:v>
                </c:pt>
                <c:pt idx="3867">
                  <c:v>32.435090000000002</c:v>
                </c:pt>
                <c:pt idx="3868">
                  <c:v>32.446829999999999</c:v>
                </c:pt>
                <c:pt idx="3869">
                  <c:v>32.458579999999998</c:v>
                </c:pt>
                <c:pt idx="3870">
                  <c:v>32.470320000000001</c:v>
                </c:pt>
                <c:pt idx="3871">
                  <c:v>32.482059999999997</c:v>
                </c:pt>
                <c:pt idx="3872">
                  <c:v>32.493810000000003</c:v>
                </c:pt>
                <c:pt idx="3873">
                  <c:v>32.505560000000003</c:v>
                </c:pt>
                <c:pt idx="3874">
                  <c:v>32.517310000000002</c:v>
                </c:pt>
                <c:pt idx="3875">
                  <c:v>32.529069999999997</c:v>
                </c:pt>
                <c:pt idx="3876">
                  <c:v>32.540819999999997</c:v>
                </c:pt>
                <c:pt idx="3877">
                  <c:v>32.552590000000002</c:v>
                </c:pt>
                <c:pt idx="3878">
                  <c:v>32.564349999999997</c:v>
                </c:pt>
                <c:pt idx="3879">
                  <c:v>32.57611</c:v>
                </c:pt>
                <c:pt idx="3880">
                  <c:v>32.587870000000002</c:v>
                </c:pt>
                <c:pt idx="3881">
                  <c:v>32.599640000000001</c:v>
                </c:pt>
                <c:pt idx="3882">
                  <c:v>32.611409999999999</c:v>
                </c:pt>
                <c:pt idx="3883">
                  <c:v>32.623179999999998</c:v>
                </c:pt>
                <c:pt idx="3884">
                  <c:v>32.63496</c:v>
                </c:pt>
                <c:pt idx="3885">
                  <c:v>32.646729999999998</c:v>
                </c:pt>
                <c:pt idx="3886">
                  <c:v>32.65851</c:v>
                </c:pt>
                <c:pt idx="3887">
                  <c:v>32.670290000000001</c:v>
                </c:pt>
                <c:pt idx="3888">
                  <c:v>32.682070000000003</c:v>
                </c:pt>
                <c:pt idx="3889">
                  <c:v>32.693860000000001</c:v>
                </c:pt>
                <c:pt idx="3890">
                  <c:v>32.705640000000002</c:v>
                </c:pt>
                <c:pt idx="3891">
                  <c:v>32.71743</c:v>
                </c:pt>
                <c:pt idx="3892">
                  <c:v>32.729219999999998</c:v>
                </c:pt>
                <c:pt idx="3893">
                  <c:v>32.741010000000003</c:v>
                </c:pt>
                <c:pt idx="3894">
                  <c:v>32.752809999999997</c:v>
                </c:pt>
                <c:pt idx="3895">
                  <c:v>32.764600000000002</c:v>
                </c:pt>
                <c:pt idx="3896">
                  <c:v>32.776400000000002</c:v>
                </c:pt>
                <c:pt idx="3897">
                  <c:v>32.788200000000003</c:v>
                </c:pt>
                <c:pt idx="3898">
                  <c:v>32.80001</c:v>
                </c:pt>
                <c:pt idx="3899">
                  <c:v>32.811810000000001</c:v>
                </c:pt>
                <c:pt idx="3900">
                  <c:v>32.823619999999998</c:v>
                </c:pt>
                <c:pt idx="3901">
                  <c:v>32.835430000000002</c:v>
                </c:pt>
                <c:pt idx="3902">
                  <c:v>32.847239999999999</c:v>
                </c:pt>
                <c:pt idx="3903">
                  <c:v>32.859050000000003</c:v>
                </c:pt>
                <c:pt idx="3904">
                  <c:v>32.870869999999996</c:v>
                </c:pt>
                <c:pt idx="3905">
                  <c:v>32.882689999999997</c:v>
                </c:pt>
                <c:pt idx="3906">
                  <c:v>32.894509999999997</c:v>
                </c:pt>
                <c:pt idx="3907">
                  <c:v>32.906329999999997</c:v>
                </c:pt>
                <c:pt idx="3908">
                  <c:v>32.91816</c:v>
                </c:pt>
                <c:pt idx="3909">
                  <c:v>32.92998</c:v>
                </c:pt>
                <c:pt idx="3910">
                  <c:v>32.941809999999997</c:v>
                </c:pt>
                <c:pt idx="3911">
                  <c:v>32.95364</c:v>
                </c:pt>
                <c:pt idx="3912">
                  <c:v>32.965479999999999</c:v>
                </c:pt>
                <c:pt idx="3913">
                  <c:v>32.977310000000003</c:v>
                </c:pt>
                <c:pt idx="3914">
                  <c:v>32.989150000000002</c:v>
                </c:pt>
                <c:pt idx="3915">
                  <c:v>33.000990000000002</c:v>
                </c:pt>
                <c:pt idx="3916">
                  <c:v>33.012830000000001</c:v>
                </c:pt>
                <c:pt idx="3917">
                  <c:v>33.02467</c:v>
                </c:pt>
                <c:pt idx="3918">
                  <c:v>33.036520000000003</c:v>
                </c:pt>
                <c:pt idx="3919">
                  <c:v>33.048369999999998</c:v>
                </c:pt>
                <c:pt idx="3920">
                  <c:v>33.060209999999998</c:v>
                </c:pt>
                <c:pt idx="3921">
                  <c:v>33.072069999999997</c:v>
                </c:pt>
                <c:pt idx="3922">
                  <c:v>33.083919999999999</c:v>
                </c:pt>
                <c:pt idx="3923">
                  <c:v>33.095779999999998</c:v>
                </c:pt>
                <c:pt idx="3924">
                  <c:v>33.107640000000004</c:v>
                </c:pt>
                <c:pt idx="3925">
                  <c:v>33.119500000000002</c:v>
                </c:pt>
                <c:pt idx="3926">
                  <c:v>33.131360000000001</c:v>
                </c:pt>
                <c:pt idx="3927">
                  <c:v>33.143230000000003</c:v>
                </c:pt>
                <c:pt idx="3928">
                  <c:v>33.155090000000001</c:v>
                </c:pt>
                <c:pt idx="3929">
                  <c:v>33.166960000000003</c:v>
                </c:pt>
                <c:pt idx="3930">
                  <c:v>33.178829999999998</c:v>
                </c:pt>
                <c:pt idx="3931">
                  <c:v>33.1907</c:v>
                </c:pt>
                <c:pt idx="3932">
                  <c:v>33.202579999999998</c:v>
                </c:pt>
                <c:pt idx="3933">
                  <c:v>33.214460000000003</c:v>
                </c:pt>
                <c:pt idx="3934">
                  <c:v>33.22634</c:v>
                </c:pt>
                <c:pt idx="3935">
                  <c:v>33.238219999999998</c:v>
                </c:pt>
                <c:pt idx="3936">
                  <c:v>33.250100000000003</c:v>
                </c:pt>
                <c:pt idx="3937">
                  <c:v>33.261989999999997</c:v>
                </c:pt>
                <c:pt idx="3938">
                  <c:v>33.273879999999998</c:v>
                </c:pt>
                <c:pt idx="3939">
                  <c:v>33.285769999999999</c:v>
                </c:pt>
                <c:pt idx="3940">
                  <c:v>33.29766</c:v>
                </c:pt>
                <c:pt idx="3941">
                  <c:v>33.309559999999998</c:v>
                </c:pt>
                <c:pt idx="3942">
                  <c:v>33.321449999999999</c:v>
                </c:pt>
                <c:pt idx="3943">
                  <c:v>33.333350000000003</c:v>
                </c:pt>
                <c:pt idx="3944">
                  <c:v>33.34525</c:v>
                </c:pt>
                <c:pt idx="3945">
                  <c:v>33.357149999999997</c:v>
                </c:pt>
                <c:pt idx="3946">
                  <c:v>33.369059999999998</c:v>
                </c:pt>
                <c:pt idx="3947">
                  <c:v>33.380969999999998</c:v>
                </c:pt>
                <c:pt idx="3948">
                  <c:v>33.392879999999998</c:v>
                </c:pt>
                <c:pt idx="3949">
                  <c:v>33.404789999999998</c:v>
                </c:pt>
                <c:pt idx="3950">
                  <c:v>33.416699999999999</c:v>
                </c:pt>
                <c:pt idx="3951">
                  <c:v>33.428620000000002</c:v>
                </c:pt>
                <c:pt idx="3952">
                  <c:v>33.440539999999999</c:v>
                </c:pt>
                <c:pt idx="3953">
                  <c:v>33.452460000000002</c:v>
                </c:pt>
                <c:pt idx="3954">
                  <c:v>33.464379999999998</c:v>
                </c:pt>
                <c:pt idx="3955">
                  <c:v>33.476300000000002</c:v>
                </c:pt>
                <c:pt idx="3956">
                  <c:v>33.488230000000001</c:v>
                </c:pt>
                <c:pt idx="3957">
                  <c:v>33.500160000000001</c:v>
                </c:pt>
                <c:pt idx="3958">
                  <c:v>33.512090000000001</c:v>
                </c:pt>
                <c:pt idx="3959">
                  <c:v>33.52402</c:v>
                </c:pt>
                <c:pt idx="3960">
                  <c:v>33.535960000000003</c:v>
                </c:pt>
                <c:pt idx="3961">
                  <c:v>33.547890000000002</c:v>
                </c:pt>
                <c:pt idx="3962">
                  <c:v>33.559829999999998</c:v>
                </c:pt>
                <c:pt idx="3963">
                  <c:v>33.571770000000001</c:v>
                </c:pt>
                <c:pt idx="3964">
                  <c:v>33.58372</c:v>
                </c:pt>
                <c:pt idx="3965">
                  <c:v>33.595660000000002</c:v>
                </c:pt>
                <c:pt idx="3966">
                  <c:v>33.607610000000001</c:v>
                </c:pt>
                <c:pt idx="3967">
                  <c:v>33.61956</c:v>
                </c:pt>
                <c:pt idx="3968">
                  <c:v>33.631509999999999</c:v>
                </c:pt>
                <c:pt idx="3969">
                  <c:v>33.643470000000001</c:v>
                </c:pt>
                <c:pt idx="3970">
                  <c:v>33.655419999999999</c:v>
                </c:pt>
                <c:pt idx="3971">
                  <c:v>33.667380000000001</c:v>
                </c:pt>
                <c:pt idx="3972">
                  <c:v>33.679340000000003</c:v>
                </c:pt>
                <c:pt idx="3973">
                  <c:v>33.691299999999998</c:v>
                </c:pt>
                <c:pt idx="3974">
                  <c:v>33.703270000000003</c:v>
                </c:pt>
                <c:pt idx="3975">
                  <c:v>33.715240000000001</c:v>
                </c:pt>
                <c:pt idx="3976">
                  <c:v>33.727200000000003</c:v>
                </c:pt>
                <c:pt idx="3977">
                  <c:v>33.739179999999998</c:v>
                </c:pt>
                <c:pt idx="3978">
                  <c:v>33.751150000000003</c:v>
                </c:pt>
                <c:pt idx="3979">
                  <c:v>33.763129999999997</c:v>
                </c:pt>
                <c:pt idx="3980">
                  <c:v>33.775100000000002</c:v>
                </c:pt>
                <c:pt idx="3981">
                  <c:v>33.787080000000003</c:v>
                </c:pt>
                <c:pt idx="3982">
                  <c:v>33.799059999999997</c:v>
                </c:pt>
                <c:pt idx="3983">
                  <c:v>33.811050000000002</c:v>
                </c:pt>
                <c:pt idx="3984">
                  <c:v>33.823030000000003</c:v>
                </c:pt>
                <c:pt idx="3985">
                  <c:v>33.83502</c:v>
                </c:pt>
                <c:pt idx="3986">
                  <c:v>33.847009999999997</c:v>
                </c:pt>
                <c:pt idx="3987">
                  <c:v>33.859000000000002</c:v>
                </c:pt>
                <c:pt idx="3988">
                  <c:v>33.871000000000002</c:v>
                </c:pt>
                <c:pt idx="3989">
                  <c:v>33.883000000000003</c:v>
                </c:pt>
                <c:pt idx="3990">
                  <c:v>33.89499</c:v>
                </c:pt>
                <c:pt idx="3991">
                  <c:v>33.90699</c:v>
                </c:pt>
                <c:pt idx="3992">
                  <c:v>33.918999999999997</c:v>
                </c:pt>
                <c:pt idx="3993">
                  <c:v>33.930999999999997</c:v>
                </c:pt>
                <c:pt idx="3994">
                  <c:v>33.943010000000001</c:v>
                </c:pt>
                <c:pt idx="3995">
                  <c:v>33.955019999999998</c:v>
                </c:pt>
                <c:pt idx="3996">
                  <c:v>33.967030000000001</c:v>
                </c:pt>
                <c:pt idx="3997">
                  <c:v>33.979039999999998</c:v>
                </c:pt>
                <c:pt idx="3998">
                  <c:v>33.991059999999997</c:v>
                </c:pt>
                <c:pt idx="3999">
                  <c:v>34.003079999999997</c:v>
                </c:pt>
                <c:pt idx="4000">
                  <c:v>34.015099999999997</c:v>
                </c:pt>
                <c:pt idx="4001">
                  <c:v>34.027119999999996</c:v>
                </c:pt>
                <c:pt idx="4002">
                  <c:v>34.039140000000003</c:v>
                </c:pt>
                <c:pt idx="4003">
                  <c:v>34.051169999999999</c:v>
                </c:pt>
                <c:pt idx="4004">
                  <c:v>34.063200000000002</c:v>
                </c:pt>
                <c:pt idx="4005">
                  <c:v>34.075229999999998</c:v>
                </c:pt>
                <c:pt idx="4006">
                  <c:v>34.087260000000001</c:v>
                </c:pt>
                <c:pt idx="4007">
                  <c:v>34.099299999999999</c:v>
                </c:pt>
                <c:pt idx="4008">
                  <c:v>34.111330000000002</c:v>
                </c:pt>
                <c:pt idx="4009">
                  <c:v>34.123370000000001</c:v>
                </c:pt>
                <c:pt idx="4010">
                  <c:v>34.13541</c:v>
                </c:pt>
                <c:pt idx="4011">
                  <c:v>34.147460000000002</c:v>
                </c:pt>
                <c:pt idx="4012">
                  <c:v>34.159500000000001</c:v>
                </c:pt>
                <c:pt idx="4013">
                  <c:v>34.171550000000003</c:v>
                </c:pt>
                <c:pt idx="4014">
                  <c:v>34.183599999999998</c:v>
                </c:pt>
                <c:pt idx="4015">
                  <c:v>34.195650000000001</c:v>
                </c:pt>
                <c:pt idx="4016">
                  <c:v>34.207700000000003</c:v>
                </c:pt>
                <c:pt idx="4017">
                  <c:v>34.219760000000001</c:v>
                </c:pt>
                <c:pt idx="4018">
                  <c:v>34.231819999999999</c:v>
                </c:pt>
                <c:pt idx="4019">
                  <c:v>34.243879999999997</c:v>
                </c:pt>
                <c:pt idx="4020">
                  <c:v>34.255940000000002</c:v>
                </c:pt>
                <c:pt idx="4021">
                  <c:v>34.268009999999997</c:v>
                </c:pt>
                <c:pt idx="4022">
                  <c:v>34.280070000000002</c:v>
                </c:pt>
                <c:pt idx="4023">
                  <c:v>34.292140000000003</c:v>
                </c:pt>
                <c:pt idx="4024">
                  <c:v>34.304209999999998</c:v>
                </c:pt>
                <c:pt idx="4025">
                  <c:v>34.316279999999999</c:v>
                </c:pt>
                <c:pt idx="4026">
                  <c:v>34.328360000000004</c:v>
                </c:pt>
                <c:pt idx="4027">
                  <c:v>34.340440000000001</c:v>
                </c:pt>
                <c:pt idx="4028">
                  <c:v>34.352519999999998</c:v>
                </c:pt>
                <c:pt idx="4029">
                  <c:v>34.364600000000003</c:v>
                </c:pt>
                <c:pt idx="4030">
                  <c:v>34.37668</c:v>
                </c:pt>
                <c:pt idx="4031">
                  <c:v>34.388770000000001</c:v>
                </c:pt>
                <c:pt idx="4032">
                  <c:v>34.400860000000002</c:v>
                </c:pt>
                <c:pt idx="4033">
                  <c:v>34.412939999999999</c:v>
                </c:pt>
                <c:pt idx="4034">
                  <c:v>34.425040000000003</c:v>
                </c:pt>
                <c:pt idx="4035">
                  <c:v>34.437130000000003</c:v>
                </c:pt>
                <c:pt idx="4036">
                  <c:v>34.44923</c:v>
                </c:pt>
                <c:pt idx="4037">
                  <c:v>34.461329999999997</c:v>
                </c:pt>
                <c:pt idx="4038">
                  <c:v>34.47343</c:v>
                </c:pt>
                <c:pt idx="4039">
                  <c:v>34.485529999999997</c:v>
                </c:pt>
                <c:pt idx="4040">
                  <c:v>34.497630000000001</c:v>
                </c:pt>
                <c:pt idx="4041">
                  <c:v>34.509740000000001</c:v>
                </c:pt>
                <c:pt idx="4042">
                  <c:v>34.521850000000001</c:v>
                </c:pt>
                <c:pt idx="4043">
                  <c:v>34.53396</c:v>
                </c:pt>
                <c:pt idx="4044">
                  <c:v>34.54607</c:v>
                </c:pt>
                <c:pt idx="4045">
                  <c:v>34.558190000000003</c:v>
                </c:pt>
                <c:pt idx="4046">
                  <c:v>34.570309999999999</c:v>
                </c:pt>
                <c:pt idx="4047">
                  <c:v>34.582430000000002</c:v>
                </c:pt>
                <c:pt idx="4048">
                  <c:v>34.594549999999998</c:v>
                </c:pt>
                <c:pt idx="4049">
                  <c:v>34.606670000000001</c:v>
                </c:pt>
                <c:pt idx="4050">
                  <c:v>34.6188</c:v>
                </c:pt>
                <c:pt idx="4051">
                  <c:v>34.630929999999999</c:v>
                </c:pt>
                <c:pt idx="4052">
                  <c:v>34.643059999999998</c:v>
                </c:pt>
                <c:pt idx="4053">
                  <c:v>34.655189999999997</c:v>
                </c:pt>
                <c:pt idx="4054">
                  <c:v>34.66733</c:v>
                </c:pt>
                <c:pt idx="4055">
                  <c:v>34.679459999999999</c:v>
                </c:pt>
                <c:pt idx="4056">
                  <c:v>34.691600000000001</c:v>
                </c:pt>
                <c:pt idx="4057">
                  <c:v>34.703740000000003</c:v>
                </c:pt>
                <c:pt idx="4058">
                  <c:v>34.715890000000002</c:v>
                </c:pt>
                <c:pt idx="4059">
                  <c:v>34.728029999999997</c:v>
                </c:pt>
                <c:pt idx="4060">
                  <c:v>34.740180000000002</c:v>
                </c:pt>
                <c:pt idx="4061">
                  <c:v>34.752330000000001</c:v>
                </c:pt>
                <c:pt idx="4062">
                  <c:v>34.764479999999999</c:v>
                </c:pt>
                <c:pt idx="4063">
                  <c:v>34.776629999999997</c:v>
                </c:pt>
                <c:pt idx="4064">
                  <c:v>34.788789999999999</c:v>
                </c:pt>
                <c:pt idx="4065">
                  <c:v>34.80095</c:v>
                </c:pt>
                <c:pt idx="4066">
                  <c:v>34.813110000000002</c:v>
                </c:pt>
                <c:pt idx="4067">
                  <c:v>34.825270000000003</c:v>
                </c:pt>
                <c:pt idx="4068">
                  <c:v>34.837429999999998</c:v>
                </c:pt>
                <c:pt idx="4069">
                  <c:v>34.849600000000002</c:v>
                </c:pt>
                <c:pt idx="4070">
                  <c:v>34.86177</c:v>
                </c:pt>
                <c:pt idx="4071">
                  <c:v>34.873939999999997</c:v>
                </c:pt>
                <c:pt idx="4072">
                  <c:v>34.886110000000002</c:v>
                </c:pt>
                <c:pt idx="4073">
                  <c:v>34.898290000000003</c:v>
                </c:pt>
                <c:pt idx="4074">
                  <c:v>34.910469999999997</c:v>
                </c:pt>
                <c:pt idx="4075">
                  <c:v>34.922649999999997</c:v>
                </c:pt>
                <c:pt idx="4076">
                  <c:v>34.934829999999998</c:v>
                </c:pt>
                <c:pt idx="4077">
                  <c:v>34.947009999999999</c:v>
                </c:pt>
                <c:pt idx="4078">
                  <c:v>34.95919</c:v>
                </c:pt>
                <c:pt idx="4079">
                  <c:v>34.971380000000003</c:v>
                </c:pt>
                <c:pt idx="4080">
                  <c:v>34.98357</c:v>
                </c:pt>
                <c:pt idx="4081">
                  <c:v>34.995759999999997</c:v>
                </c:pt>
                <c:pt idx="4082">
                  <c:v>35.007959999999997</c:v>
                </c:pt>
                <c:pt idx="4083">
                  <c:v>35.020150000000001</c:v>
                </c:pt>
                <c:pt idx="4084">
                  <c:v>35.032350000000001</c:v>
                </c:pt>
                <c:pt idx="4085">
                  <c:v>35.044550000000001</c:v>
                </c:pt>
                <c:pt idx="4086">
                  <c:v>35.056759999999997</c:v>
                </c:pt>
                <c:pt idx="4087">
                  <c:v>35.068959999999997</c:v>
                </c:pt>
                <c:pt idx="4088">
                  <c:v>35.08117</c:v>
                </c:pt>
                <c:pt idx="4089">
                  <c:v>35.093380000000003</c:v>
                </c:pt>
                <c:pt idx="4090">
                  <c:v>35.105589999999999</c:v>
                </c:pt>
                <c:pt idx="4091">
                  <c:v>35.117800000000003</c:v>
                </c:pt>
                <c:pt idx="4092">
                  <c:v>35.130020000000002</c:v>
                </c:pt>
                <c:pt idx="4093">
                  <c:v>35.142229999999998</c:v>
                </c:pt>
                <c:pt idx="4094">
                  <c:v>35.154449999999997</c:v>
                </c:pt>
                <c:pt idx="4095">
                  <c:v>35.166679999999999</c:v>
                </c:pt>
                <c:pt idx="4096">
                  <c:v>35.178899999999999</c:v>
                </c:pt>
                <c:pt idx="4097">
                  <c:v>35.191119999999998</c:v>
                </c:pt>
                <c:pt idx="4098">
                  <c:v>35.20335</c:v>
                </c:pt>
                <c:pt idx="4099">
                  <c:v>35.215580000000003</c:v>
                </c:pt>
                <c:pt idx="4100">
                  <c:v>35.227809999999998</c:v>
                </c:pt>
                <c:pt idx="4101">
                  <c:v>35.240049999999997</c:v>
                </c:pt>
                <c:pt idx="4102">
                  <c:v>35.252290000000002</c:v>
                </c:pt>
                <c:pt idx="4103">
                  <c:v>35.264519999999997</c:v>
                </c:pt>
                <c:pt idx="4104">
                  <c:v>35.276760000000003</c:v>
                </c:pt>
                <c:pt idx="4105">
                  <c:v>35.289009999999998</c:v>
                </c:pt>
                <c:pt idx="4106">
                  <c:v>35.301250000000003</c:v>
                </c:pt>
                <c:pt idx="4107">
                  <c:v>35.313499999999998</c:v>
                </c:pt>
                <c:pt idx="4108">
                  <c:v>35.325749999999999</c:v>
                </c:pt>
                <c:pt idx="4109">
                  <c:v>35.338000000000001</c:v>
                </c:pt>
                <c:pt idx="4110">
                  <c:v>35.350250000000003</c:v>
                </c:pt>
                <c:pt idx="4111">
                  <c:v>35.36251</c:v>
                </c:pt>
                <c:pt idx="4112">
                  <c:v>35.374769999999998</c:v>
                </c:pt>
                <c:pt idx="4113">
                  <c:v>35.387030000000003</c:v>
                </c:pt>
                <c:pt idx="4114">
                  <c:v>35.399290000000001</c:v>
                </c:pt>
                <c:pt idx="4115">
                  <c:v>35.411560000000001</c:v>
                </c:pt>
                <c:pt idx="4116">
                  <c:v>35.423819999999999</c:v>
                </c:pt>
                <c:pt idx="4117">
                  <c:v>35.43609</c:v>
                </c:pt>
                <c:pt idx="4118">
                  <c:v>35.448360000000001</c:v>
                </c:pt>
                <c:pt idx="4119">
                  <c:v>35.460630000000002</c:v>
                </c:pt>
                <c:pt idx="4120">
                  <c:v>35.472909999999999</c:v>
                </c:pt>
                <c:pt idx="4121">
                  <c:v>35.48518</c:v>
                </c:pt>
                <c:pt idx="4122">
                  <c:v>35.497459999999997</c:v>
                </c:pt>
                <c:pt idx="4123">
                  <c:v>35.509740000000001</c:v>
                </c:pt>
                <c:pt idx="4124">
                  <c:v>35.522030000000001</c:v>
                </c:pt>
                <c:pt idx="4125">
                  <c:v>35.534309999999998</c:v>
                </c:pt>
                <c:pt idx="4126">
                  <c:v>35.546599999999998</c:v>
                </c:pt>
                <c:pt idx="4127">
                  <c:v>35.558889999999998</c:v>
                </c:pt>
                <c:pt idx="4128">
                  <c:v>35.571179999999998</c:v>
                </c:pt>
                <c:pt idx="4129">
                  <c:v>35.583480000000002</c:v>
                </c:pt>
                <c:pt idx="4130">
                  <c:v>35.595770000000002</c:v>
                </c:pt>
                <c:pt idx="4131">
                  <c:v>35.608069999999998</c:v>
                </c:pt>
                <c:pt idx="4132">
                  <c:v>35.620370000000001</c:v>
                </c:pt>
                <c:pt idx="4133">
                  <c:v>35.632669999999997</c:v>
                </c:pt>
                <c:pt idx="4134">
                  <c:v>35.644979999999997</c:v>
                </c:pt>
                <c:pt idx="4135">
                  <c:v>35.65728</c:v>
                </c:pt>
                <c:pt idx="4136">
                  <c:v>35.669589999999999</c:v>
                </c:pt>
                <c:pt idx="4137">
                  <c:v>35.681899999999999</c:v>
                </c:pt>
                <c:pt idx="4138">
                  <c:v>35.694220000000001</c:v>
                </c:pt>
                <c:pt idx="4139">
                  <c:v>35.706530000000001</c:v>
                </c:pt>
                <c:pt idx="4140">
                  <c:v>35.718850000000003</c:v>
                </c:pt>
                <c:pt idx="4141">
                  <c:v>35.731169999999999</c:v>
                </c:pt>
                <c:pt idx="4142">
                  <c:v>35.743490000000001</c:v>
                </c:pt>
                <c:pt idx="4143">
                  <c:v>35.755809999999997</c:v>
                </c:pt>
                <c:pt idx="4144">
                  <c:v>35.768140000000002</c:v>
                </c:pt>
                <c:pt idx="4145">
                  <c:v>35.780470000000001</c:v>
                </c:pt>
                <c:pt idx="4146">
                  <c:v>35.7928</c:v>
                </c:pt>
                <c:pt idx="4147">
                  <c:v>35.805129999999998</c:v>
                </c:pt>
                <c:pt idx="4148">
                  <c:v>35.817459999999997</c:v>
                </c:pt>
                <c:pt idx="4149">
                  <c:v>35.829799999999999</c:v>
                </c:pt>
                <c:pt idx="4150">
                  <c:v>35.842140000000001</c:v>
                </c:pt>
                <c:pt idx="4151">
                  <c:v>35.854480000000002</c:v>
                </c:pt>
                <c:pt idx="4152">
                  <c:v>35.866819999999997</c:v>
                </c:pt>
                <c:pt idx="4153">
                  <c:v>35.879170000000002</c:v>
                </c:pt>
                <c:pt idx="4154">
                  <c:v>35.891509999999997</c:v>
                </c:pt>
                <c:pt idx="4155">
                  <c:v>35.903860000000002</c:v>
                </c:pt>
                <c:pt idx="4156">
                  <c:v>35.91621</c:v>
                </c:pt>
                <c:pt idx="4157">
                  <c:v>35.928570000000001</c:v>
                </c:pt>
                <c:pt idx="4158">
                  <c:v>35.940930000000002</c:v>
                </c:pt>
                <c:pt idx="4159">
                  <c:v>35.953279999999999</c:v>
                </c:pt>
                <c:pt idx="4160">
                  <c:v>35.96564</c:v>
                </c:pt>
                <c:pt idx="4161">
                  <c:v>35.978000000000002</c:v>
                </c:pt>
                <c:pt idx="4162">
                  <c:v>35.990369999999999</c:v>
                </c:pt>
                <c:pt idx="4163">
                  <c:v>36.002740000000003</c:v>
                </c:pt>
                <c:pt idx="4164">
                  <c:v>36.015099999999997</c:v>
                </c:pt>
                <c:pt idx="4165">
                  <c:v>36.027470000000001</c:v>
                </c:pt>
                <c:pt idx="4166">
                  <c:v>36.039839999999998</c:v>
                </c:pt>
                <c:pt idx="4167">
                  <c:v>36.052219999999998</c:v>
                </c:pt>
                <c:pt idx="4168">
                  <c:v>36.064590000000003</c:v>
                </c:pt>
                <c:pt idx="4169">
                  <c:v>36.076970000000003</c:v>
                </c:pt>
                <c:pt idx="4170">
                  <c:v>36.089359999999999</c:v>
                </c:pt>
                <c:pt idx="4171">
                  <c:v>36.101739999999999</c:v>
                </c:pt>
                <c:pt idx="4172">
                  <c:v>36.11412</c:v>
                </c:pt>
                <c:pt idx="4173">
                  <c:v>36.126510000000003</c:v>
                </c:pt>
                <c:pt idx="4174">
                  <c:v>36.1389</c:v>
                </c:pt>
                <c:pt idx="4175">
                  <c:v>36.151290000000003</c:v>
                </c:pt>
                <c:pt idx="4176">
                  <c:v>36.163679999999999</c:v>
                </c:pt>
                <c:pt idx="4177">
                  <c:v>36.176079999999999</c:v>
                </c:pt>
                <c:pt idx="4178">
                  <c:v>36.188479999999998</c:v>
                </c:pt>
                <c:pt idx="4179">
                  <c:v>36.200879999999998</c:v>
                </c:pt>
                <c:pt idx="4180">
                  <c:v>36.213279999999997</c:v>
                </c:pt>
                <c:pt idx="4181">
                  <c:v>36.22569</c:v>
                </c:pt>
                <c:pt idx="4182">
                  <c:v>36.23809</c:v>
                </c:pt>
                <c:pt idx="4183">
                  <c:v>36.250500000000002</c:v>
                </c:pt>
                <c:pt idx="4184">
                  <c:v>36.262909999999998</c:v>
                </c:pt>
                <c:pt idx="4185">
                  <c:v>36.275329999999997</c:v>
                </c:pt>
                <c:pt idx="4186">
                  <c:v>36.287739999999999</c:v>
                </c:pt>
                <c:pt idx="4187">
                  <c:v>36.300159999999998</c:v>
                </c:pt>
                <c:pt idx="4188">
                  <c:v>36.312579999999997</c:v>
                </c:pt>
                <c:pt idx="4189">
                  <c:v>36.325000000000003</c:v>
                </c:pt>
                <c:pt idx="4190">
                  <c:v>36.337420000000002</c:v>
                </c:pt>
                <c:pt idx="4191">
                  <c:v>36.349850000000004</c:v>
                </c:pt>
                <c:pt idx="4192">
                  <c:v>36.362270000000002</c:v>
                </c:pt>
                <c:pt idx="4193">
                  <c:v>36.37471</c:v>
                </c:pt>
                <c:pt idx="4194">
                  <c:v>36.387140000000002</c:v>
                </c:pt>
                <c:pt idx="4195">
                  <c:v>36.399569999999997</c:v>
                </c:pt>
                <c:pt idx="4196">
                  <c:v>36.412010000000002</c:v>
                </c:pt>
                <c:pt idx="4197">
                  <c:v>36.42445</c:v>
                </c:pt>
                <c:pt idx="4198">
                  <c:v>36.436889999999998</c:v>
                </c:pt>
                <c:pt idx="4199">
                  <c:v>36.449330000000003</c:v>
                </c:pt>
                <c:pt idx="4200">
                  <c:v>36.461770000000001</c:v>
                </c:pt>
                <c:pt idx="4201">
                  <c:v>36.474220000000003</c:v>
                </c:pt>
                <c:pt idx="4202">
                  <c:v>36.486669999999997</c:v>
                </c:pt>
                <c:pt idx="4203">
                  <c:v>36.499119999999998</c:v>
                </c:pt>
                <c:pt idx="4204">
                  <c:v>36.511569999999999</c:v>
                </c:pt>
                <c:pt idx="4205">
                  <c:v>36.524030000000003</c:v>
                </c:pt>
                <c:pt idx="4206">
                  <c:v>36.536490000000001</c:v>
                </c:pt>
                <c:pt idx="4207">
                  <c:v>36.548949999999998</c:v>
                </c:pt>
                <c:pt idx="4208">
                  <c:v>36.561410000000002</c:v>
                </c:pt>
                <c:pt idx="4209">
                  <c:v>36.573869999999999</c:v>
                </c:pt>
                <c:pt idx="4210">
                  <c:v>36.58634</c:v>
                </c:pt>
                <c:pt idx="4211">
                  <c:v>36.598799999999997</c:v>
                </c:pt>
                <c:pt idx="4212">
                  <c:v>36.611269999999998</c:v>
                </c:pt>
                <c:pt idx="4213">
                  <c:v>36.623750000000001</c:v>
                </c:pt>
                <c:pt idx="4214">
                  <c:v>36.636220000000002</c:v>
                </c:pt>
                <c:pt idx="4215">
                  <c:v>36.648699999999998</c:v>
                </c:pt>
                <c:pt idx="4216">
                  <c:v>36.661180000000002</c:v>
                </c:pt>
                <c:pt idx="4217">
                  <c:v>36.673659999999998</c:v>
                </c:pt>
                <c:pt idx="4218">
                  <c:v>36.686140000000002</c:v>
                </c:pt>
                <c:pt idx="4219">
                  <c:v>36.698630000000001</c:v>
                </c:pt>
                <c:pt idx="4220">
                  <c:v>36.711109999999998</c:v>
                </c:pt>
                <c:pt idx="4221">
                  <c:v>36.723599999999998</c:v>
                </c:pt>
                <c:pt idx="4222">
                  <c:v>36.7361</c:v>
                </c:pt>
                <c:pt idx="4223">
                  <c:v>36.74859</c:v>
                </c:pt>
                <c:pt idx="4224">
                  <c:v>36.761090000000003</c:v>
                </c:pt>
                <c:pt idx="4225">
                  <c:v>36.773580000000003</c:v>
                </c:pt>
                <c:pt idx="4226">
                  <c:v>36.786079999999998</c:v>
                </c:pt>
                <c:pt idx="4227">
                  <c:v>36.798580000000001</c:v>
                </c:pt>
                <c:pt idx="4228">
                  <c:v>36.81109</c:v>
                </c:pt>
                <c:pt idx="4229">
                  <c:v>36.823599999999999</c:v>
                </c:pt>
                <c:pt idx="4230">
                  <c:v>36.836109999999998</c:v>
                </c:pt>
                <c:pt idx="4231">
                  <c:v>36.848610000000001</c:v>
                </c:pt>
                <c:pt idx="4232">
                  <c:v>36.861130000000003</c:v>
                </c:pt>
                <c:pt idx="4233">
                  <c:v>36.873640000000002</c:v>
                </c:pt>
                <c:pt idx="4234">
                  <c:v>36.886159999999997</c:v>
                </c:pt>
                <c:pt idx="4235">
                  <c:v>36.898679999999999</c:v>
                </c:pt>
                <c:pt idx="4236">
                  <c:v>36.911200000000001</c:v>
                </c:pt>
                <c:pt idx="4237">
                  <c:v>36.923720000000003</c:v>
                </c:pt>
                <c:pt idx="4238">
                  <c:v>36.936250000000001</c:v>
                </c:pt>
                <c:pt idx="4239">
                  <c:v>36.948779999999999</c:v>
                </c:pt>
                <c:pt idx="4240">
                  <c:v>36.961300000000001</c:v>
                </c:pt>
                <c:pt idx="4241">
                  <c:v>36.97383</c:v>
                </c:pt>
                <c:pt idx="4242">
                  <c:v>36.986370000000001</c:v>
                </c:pt>
                <c:pt idx="4243">
                  <c:v>36.998910000000002</c:v>
                </c:pt>
                <c:pt idx="4244">
                  <c:v>37.01144</c:v>
                </c:pt>
                <c:pt idx="4245">
                  <c:v>37.023989999999998</c:v>
                </c:pt>
                <c:pt idx="4246">
                  <c:v>37.036529999999999</c:v>
                </c:pt>
                <c:pt idx="4247">
                  <c:v>37.04907</c:v>
                </c:pt>
                <c:pt idx="4248">
                  <c:v>37.061619999999998</c:v>
                </c:pt>
                <c:pt idx="4249">
                  <c:v>37.074170000000002</c:v>
                </c:pt>
                <c:pt idx="4250">
                  <c:v>37.08672</c:v>
                </c:pt>
                <c:pt idx="4251">
                  <c:v>37.099269999999997</c:v>
                </c:pt>
                <c:pt idx="4252">
                  <c:v>37.111829999999998</c:v>
                </c:pt>
                <c:pt idx="4253">
                  <c:v>37.124389999999998</c:v>
                </c:pt>
                <c:pt idx="4254">
                  <c:v>37.136940000000003</c:v>
                </c:pt>
                <c:pt idx="4255">
                  <c:v>37.149509999999999</c:v>
                </c:pt>
                <c:pt idx="4256">
                  <c:v>37.16207</c:v>
                </c:pt>
                <c:pt idx="4257">
                  <c:v>37.174630000000001</c:v>
                </c:pt>
                <c:pt idx="4258">
                  <c:v>37.187199999999997</c:v>
                </c:pt>
                <c:pt idx="4259">
                  <c:v>37.199770000000001</c:v>
                </c:pt>
                <c:pt idx="4260">
                  <c:v>37.212350000000001</c:v>
                </c:pt>
                <c:pt idx="4261">
                  <c:v>37.224919999999997</c:v>
                </c:pt>
                <c:pt idx="4262">
                  <c:v>37.237499999999997</c:v>
                </c:pt>
                <c:pt idx="4263">
                  <c:v>37.250070000000001</c:v>
                </c:pt>
                <c:pt idx="4264">
                  <c:v>37.262650000000001</c:v>
                </c:pt>
                <c:pt idx="4265">
                  <c:v>37.275239999999997</c:v>
                </c:pt>
                <c:pt idx="4266">
                  <c:v>37.287820000000004</c:v>
                </c:pt>
                <c:pt idx="4267">
                  <c:v>37.300409999999999</c:v>
                </c:pt>
                <c:pt idx="4268">
                  <c:v>37.313000000000002</c:v>
                </c:pt>
                <c:pt idx="4269">
                  <c:v>37.325589999999998</c:v>
                </c:pt>
                <c:pt idx="4270">
                  <c:v>37.338180000000001</c:v>
                </c:pt>
                <c:pt idx="4271">
                  <c:v>37.35078</c:v>
                </c:pt>
                <c:pt idx="4272">
                  <c:v>37.363379999999999</c:v>
                </c:pt>
                <c:pt idx="4273">
                  <c:v>37.375979999999998</c:v>
                </c:pt>
                <c:pt idx="4274">
                  <c:v>37.388579999999997</c:v>
                </c:pt>
                <c:pt idx="4275">
                  <c:v>37.401179999999997</c:v>
                </c:pt>
                <c:pt idx="4276">
                  <c:v>37.413789999999999</c:v>
                </c:pt>
                <c:pt idx="4277">
                  <c:v>37.426400000000001</c:v>
                </c:pt>
                <c:pt idx="4278">
                  <c:v>37.439010000000003</c:v>
                </c:pt>
                <c:pt idx="4279">
                  <c:v>37.451619999999998</c:v>
                </c:pt>
                <c:pt idx="4280">
                  <c:v>37.464230000000001</c:v>
                </c:pt>
                <c:pt idx="4281">
                  <c:v>37.476849999999999</c:v>
                </c:pt>
                <c:pt idx="4282">
                  <c:v>37.489469999999997</c:v>
                </c:pt>
                <c:pt idx="4283">
                  <c:v>37.502090000000003</c:v>
                </c:pt>
                <c:pt idx="4284">
                  <c:v>37.514710000000001</c:v>
                </c:pt>
                <c:pt idx="4285">
                  <c:v>37.527340000000002</c:v>
                </c:pt>
                <c:pt idx="4286">
                  <c:v>37.539969999999997</c:v>
                </c:pt>
                <c:pt idx="4287">
                  <c:v>37.552599999999998</c:v>
                </c:pt>
                <c:pt idx="4288">
                  <c:v>37.56523</c:v>
                </c:pt>
                <c:pt idx="4289">
                  <c:v>37.577860000000001</c:v>
                </c:pt>
                <c:pt idx="4290">
                  <c:v>37.590499999999999</c:v>
                </c:pt>
                <c:pt idx="4291">
                  <c:v>37.603140000000003</c:v>
                </c:pt>
                <c:pt idx="4292">
                  <c:v>37.615780000000001</c:v>
                </c:pt>
                <c:pt idx="4293">
                  <c:v>37.628419999999998</c:v>
                </c:pt>
                <c:pt idx="4294">
                  <c:v>37.641060000000003</c:v>
                </c:pt>
                <c:pt idx="4295">
                  <c:v>37.653709999999997</c:v>
                </c:pt>
                <c:pt idx="4296">
                  <c:v>37.666359999999997</c:v>
                </c:pt>
                <c:pt idx="4297">
                  <c:v>37.679009999999998</c:v>
                </c:pt>
                <c:pt idx="4298">
                  <c:v>37.691659999999999</c:v>
                </c:pt>
                <c:pt idx="4299">
                  <c:v>37.704320000000003</c:v>
                </c:pt>
                <c:pt idx="4300">
                  <c:v>37.716970000000003</c:v>
                </c:pt>
                <c:pt idx="4301">
                  <c:v>37.72963</c:v>
                </c:pt>
                <c:pt idx="4302">
                  <c:v>37.742289999999997</c:v>
                </c:pt>
                <c:pt idx="4303">
                  <c:v>37.754959999999997</c:v>
                </c:pt>
                <c:pt idx="4304">
                  <c:v>37.767620000000001</c:v>
                </c:pt>
                <c:pt idx="4305">
                  <c:v>37.780290000000001</c:v>
                </c:pt>
                <c:pt idx="4306">
                  <c:v>37.792960000000001</c:v>
                </c:pt>
                <c:pt idx="4307">
                  <c:v>37.805630000000001</c:v>
                </c:pt>
                <c:pt idx="4308">
                  <c:v>37.818309999999997</c:v>
                </c:pt>
                <c:pt idx="4309">
                  <c:v>37.830979999999997</c:v>
                </c:pt>
                <c:pt idx="4310">
                  <c:v>37.84366</c:v>
                </c:pt>
                <c:pt idx="4311">
                  <c:v>37.856340000000003</c:v>
                </c:pt>
                <c:pt idx="4312">
                  <c:v>37.869030000000002</c:v>
                </c:pt>
                <c:pt idx="4313">
                  <c:v>37.881709999999998</c:v>
                </c:pt>
                <c:pt idx="4314">
                  <c:v>37.894399999999997</c:v>
                </c:pt>
                <c:pt idx="4315">
                  <c:v>37.907089999999997</c:v>
                </c:pt>
                <c:pt idx="4316">
                  <c:v>37.919780000000003</c:v>
                </c:pt>
                <c:pt idx="4317">
                  <c:v>37.932470000000002</c:v>
                </c:pt>
                <c:pt idx="4318">
                  <c:v>37.945169999999997</c:v>
                </c:pt>
                <c:pt idx="4319">
                  <c:v>37.957859999999997</c:v>
                </c:pt>
                <c:pt idx="4320">
                  <c:v>37.970559999999999</c:v>
                </c:pt>
                <c:pt idx="4321">
                  <c:v>37.983260000000001</c:v>
                </c:pt>
                <c:pt idx="4322">
                  <c:v>37.99597</c:v>
                </c:pt>
                <c:pt idx="4323">
                  <c:v>38.008670000000002</c:v>
                </c:pt>
                <c:pt idx="4324">
                  <c:v>38.021380000000001</c:v>
                </c:pt>
                <c:pt idx="4325">
                  <c:v>38.034089999999999</c:v>
                </c:pt>
                <c:pt idx="4326">
                  <c:v>38.046810000000001</c:v>
                </c:pt>
                <c:pt idx="4327">
                  <c:v>38.059519999999999</c:v>
                </c:pt>
                <c:pt idx="4328">
                  <c:v>38.072240000000001</c:v>
                </c:pt>
                <c:pt idx="4329">
                  <c:v>38.084960000000002</c:v>
                </c:pt>
                <c:pt idx="4330">
                  <c:v>38.097679999999997</c:v>
                </c:pt>
                <c:pt idx="4331">
                  <c:v>38.110399999999998</c:v>
                </c:pt>
                <c:pt idx="4332">
                  <c:v>38.12312</c:v>
                </c:pt>
                <c:pt idx="4333">
                  <c:v>38.135849999999998</c:v>
                </c:pt>
                <c:pt idx="4334">
                  <c:v>38.148580000000003</c:v>
                </c:pt>
                <c:pt idx="4335">
                  <c:v>38.16131</c:v>
                </c:pt>
                <c:pt idx="4336">
                  <c:v>38.174050000000001</c:v>
                </c:pt>
                <c:pt idx="4337">
                  <c:v>38.186779999999999</c:v>
                </c:pt>
                <c:pt idx="4338">
                  <c:v>38.19952</c:v>
                </c:pt>
                <c:pt idx="4339">
                  <c:v>38.212260000000001</c:v>
                </c:pt>
                <c:pt idx="4340">
                  <c:v>38.225000000000001</c:v>
                </c:pt>
                <c:pt idx="4341">
                  <c:v>38.237749999999998</c:v>
                </c:pt>
                <c:pt idx="4342">
                  <c:v>38.250489999999999</c:v>
                </c:pt>
                <c:pt idx="4343">
                  <c:v>38.263240000000003</c:v>
                </c:pt>
                <c:pt idx="4344">
                  <c:v>38.27599</c:v>
                </c:pt>
                <c:pt idx="4345">
                  <c:v>38.28875</c:v>
                </c:pt>
                <c:pt idx="4346">
                  <c:v>38.301499999999997</c:v>
                </c:pt>
                <c:pt idx="4347">
                  <c:v>38.314250000000001</c:v>
                </c:pt>
                <c:pt idx="4348">
                  <c:v>38.327010000000001</c:v>
                </c:pt>
                <c:pt idx="4349">
                  <c:v>38.339779999999998</c:v>
                </c:pt>
                <c:pt idx="4350">
                  <c:v>38.352539999999998</c:v>
                </c:pt>
                <c:pt idx="4351">
                  <c:v>38.365310000000001</c:v>
                </c:pt>
                <c:pt idx="4352">
                  <c:v>38.378070000000001</c:v>
                </c:pt>
                <c:pt idx="4353">
                  <c:v>38.390839999999997</c:v>
                </c:pt>
                <c:pt idx="4354">
                  <c:v>38.40361</c:v>
                </c:pt>
                <c:pt idx="4355">
                  <c:v>38.41639</c:v>
                </c:pt>
                <c:pt idx="4356">
                  <c:v>38.429160000000003</c:v>
                </c:pt>
                <c:pt idx="4357">
                  <c:v>38.441940000000002</c:v>
                </c:pt>
                <c:pt idx="4358">
                  <c:v>38.454720000000002</c:v>
                </c:pt>
                <c:pt idx="4359">
                  <c:v>38.467509999999997</c:v>
                </c:pt>
                <c:pt idx="4360">
                  <c:v>38.480289999999997</c:v>
                </c:pt>
                <c:pt idx="4361">
                  <c:v>38.493079999999999</c:v>
                </c:pt>
                <c:pt idx="4362">
                  <c:v>38.505870000000002</c:v>
                </c:pt>
                <c:pt idx="4363">
                  <c:v>38.518659999999997</c:v>
                </c:pt>
                <c:pt idx="4364">
                  <c:v>38.53145</c:v>
                </c:pt>
                <c:pt idx="4365">
                  <c:v>38.544240000000002</c:v>
                </c:pt>
                <c:pt idx="4366">
                  <c:v>38.557040000000001</c:v>
                </c:pt>
                <c:pt idx="4367">
                  <c:v>38.569839999999999</c:v>
                </c:pt>
                <c:pt idx="4368">
                  <c:v>38.582639999999998</c:v>
                </c:pt>
                <c:pt idx="4369">
                  <c:v>38.59545</c:v>
                </c:pt>
                <c:pt idx="4370">
                  <c:v>38.608249999999998</c:v>
                </c:pt>
                <c:pt idx="4371">
                  <c:v>38.62106</c:v>
                </c:pt>
                <c:pt idx="4372">
                  <c:v>38.633870000000002</c:v>
                </c:pt>
                <c:pt idx="4373">
                  <c:v>38.646680000000003</c:v>
                </c:pt>
                <c:pt idx="4374">
                  <c:v>38.659500000000001</c:v>
                </c:pt>
                <c:pt idx="4375">
                  <c:v>38.672310000000003</c:v>
                </c:pt>
                <c:pt idx="4376">
                  <c:v>38.685130000000001</c:v>
                </c:pt>
                <c:pt idx="4377">
                  <c:v>38.697949999999999</c:v>
                </c:pt>
                <c:pt idx="4378">
                  <c:v>38.71078</c:v>
                </c:pt>
                <c:pt idx="4379">
                  <c:v>38.723599999999998</c:v>
                </c:pt>
                <c:pt idx="4380">
                  <c:v>38.736429999999999</c:v>
                </c:pt>
                <c:pt idx="4381">
                  <c:v>38.74926</c:v>
                </c:pt>
                <c:pt idx="4382">
                  <c:v>38.762090000000001</c:v>
                </c:pt>
                <c:pt idx="4383">
                  <c:v>38.774920000000002</c:v>
                </c:pt>
                <c:pt idx="4384">
                  <c:v>38.787759999999999</c:v>
                </c:pt>
                <c:pt idx="4385">
                  <c:v>38.80059</c:v>
                </c:pt>
                <c:pt idx="4386">
                  <c:v>38.813429999999997</c:v>
                </c:pt>
                <c:pt idx="4387">
                  <c:v>38.826279999999997</c:v>
                </c:pt>
                <c:pt idx="4388">
                  <c:v>38.839120000000001</c:v>
                </c:pt>
                <c:pt idx="4389">
                  <c:v>38.851970000000001</c:v>
                </c:pt>
                <c:pt idx="4390">
                  <c:v>38.864809999999999</c:v>
                </c:pt>
                <c:pt idx="4391">
                  <c:v>38.877670000000002</c:v>
                </c:pt>
                <c:pt idx="4392">
                  <c:v>38.890520000000002</c:v>
                </c:pt>
                <c:pt idx="4393">
                  <c:v>38.903370000000002</c:v>
                </c:pt>
                <c:pt idx="4394">
                  <c:v>38.916229999999999</c:v>
                </c:pt>
                <c:pt idx="4395">
                  <c:v>38.929090000000002</c:v>
                </c:pt>
                <c:pt idx="4396">
                  <c:v>38.941949999999999</c:v>
                </c:pt>
                <c:pt idx="4397">
                  <c:v>38.954810000000002</c:v>
                </c:pt>
                <c:pt idx="4398">
                  <c:v>38.967680000000001</c:v>
                </c:pt>
                <c:pt idx="4399">
                  <c:v>38.980550000000001</c:v>
                </c:pt>
                <c:pt idx="4400">
                  <c:v>38.99342</c:v>
                </c:pt>
                <c:pt idx="4401">
                  <c:v>39.00629</c:v>
                </c:pt>
                <c:pt idx="4402">
                  <c:v>39.019159999999999</c:v>
                </c:pt>
                <c:pt idx="4403">
                  <c:v>39.032040000000002</c:v>
                </c:pt>
                <c:pt idx="4404">
                  <c:v>39.044910000000002</c:v>
                </c:pt>
                <c:pt idx="4405">
                  <c:v>39.0578</c:v>
                </c:pt>
                <c:pt idx="4406">
                  <c:v>39.070680000000003</c:v>
                </c:pt>
                <c:pt idx="4407">
                  <c:v>39.083559999999999</c:v>
                </c:pt>
                <c:pt idx="4408">
                  <c:v>39.096449999999997</c:v>
                </c:pt>
                <c:pt idx="4409">
                  <c:v>39.109340000000003</c:v>
                </c:pt>
                <c:pt idx="4410">
                  <c:v>39.122230000000002</c:v>
                </c:pt>
                <c:pt idx="4411">
                  <c:v>39.135120000000001</c:v>
                </c:pt>
                <c:pt idx="4412">
                  <c:v>39.148009999999999</c:v>
                </c:pt>
                <c:pt idx="4413">
                  <c:v>39.160910000000001</c:v>
                </c:pt>
                <c:pt idx="4414">
                  <c:v>39.173810000000003</c:v>
                </c:pt>
                <c:pt idx="4415">
                  <c:v>39.186709999999998</c:v>
                </c:pt>
                <c:pt idx="4416">
                  <c:v>39.199620000000003</c:v>
                </c:pt>
                <c:pt idx="4417">
                  <c:v>39.212519999999998</c:v>
                </c:pt>
                <c:pt idx="4418">
                  <c:v>39.225430000000003</c:v>
                </c:pt>
                <c:pt idx="4419">
                  <c:v>39.238340000000001</c:v>
                </c:pt>
                <c:pt idx="4420">
                  <c:v>39.251249999999999</c:v>
                </c:pt>
                <c:pt idx="4421">
                  <c:v>39.26417</c:v>
                </c:pt>
                <c:pt idx="4422">
                  <c:v>39.277079999999998</c:v>
                </c:pt>
                <c:pt idx="4423">
                  <c:v>39.29</c:v>
                </c:pt>
                <c:pt idx="4424">
                  <c:v>39.30292</c:v>
                </c:pt>
                <c:pt idx="4425">
                  <c:v>39.315849999999998</c:v>
                </c:pt>
                <c:pt idx="4426">
                  <c:v>39.328769999999999</c:v>
                </c:pt>
                <c:pt idx="4427">
                  <c:v>39.341700000000003</c:v>
                </c:pt>
                <c:pt idx="4428">
                  <c:v>39.35463</c:v>
                </c:pt>
                <c:pt idx="4429">
                  <c:v>39.367559999999997</c:v>
                </c:pt>
                <c:pt idx="4430">
                  <c:v>39.380490000000002</c:v>
                </c:pt>
                <c:pt idx="4431">
                  <c:v>39.393419999999999</c:v>
                </c:pt>
                <c:pt idx="4432">
                  <c:v>39.406359999999999</c:v>
                </c:pt>
                <c:pt idx="4433">
                  <c:v>39.4193</c:v>
                </c:pt>
                <c:pt idx="4434">
                  <c:v>39.43224</c:v>
                </c:pt>
                <c:pt idx="4435">
                  <c:v>39.445189999999997</c:v>
                </c:pt>
                <c:pt idx="4436">
                  <c:v>39.458129999999997</c:v>
                </c:pt>
                <c:pt idx="4437">
                  <c:v>39.471080000000001</c:v>
                </c:pt>
                <c:pt idx="4438">
                  <c:v>39.484029999999997</c:v>
                </c:pt>
                <c:pt idx="4439">
                  <c:v>39.496989999999997</c:v>
                </c:pt>
                <c:pt idx="4440">
                  <c:v>39.50994</c:v>
                </c:pt>
                <c:pt idx="4441">
                  <c:v>39.5229</c:v>
                </c:pt>
                <c:pt idx="4442">
                  <c:v>39.535850000000003</c:v>
                </c:pt>
                <c:pt idx="4443">
                  <c:v>39.548819999999999</c:v>
                </c:pt>
                <c:pt idx="4444">
                  <c:v>39.561779999999999</c:v>
                </c:pt>
                <c:pt idx="4445">
                  <c:v>39.574750000000002</c:v>
                </c:pt>
                <c:pt idx="4446">
                  <c:v>39.587710000000001</c:v>
                </c:pt>
                <c:pt idx="4447">
                  <c:v>39.600679999999997</c:v>
                </c:pt>
                <c:pt idx="4448">
                  <c:v>39.61365</c:v>
                </c:pt>
                <c:pt idx="4449">
                  <c:v>39.626629999999999</c:v>
                </c:pt>
                <c:pt idx="4450">
                  <c:v>39.639600000000002</c:v>
                </c:pt>
                <c:pt idx="4451">
                  <c:v>39.65258</c:v>
                </c:pt>
                <c:pt idx="4452">
                  <c:v>39.665559999999999</c:v>
                </c:pt>
                <c:pt idx="4453">
                  <c:v>39.678539999999998</c:v>
                </c:pt>
                <c:pt idx="4454">
                  <c:v>39.691519999999997</c:v>
                </c:pt>
                <c:pt idx="4455">
                  <c:v>39.704509999999999</c:v>
                </c:pt>
                <c:pt idx="4456">
                  <c:v>39.717500000000001</c:v>
                </c:pt>
                <c:pt idx="4457">
                  <c:v>39.730490000000003</c:v>
                </c:pt>
                <c:pt idx="4458">
                  <c:v>39.743479999999998</c:v>
                </c:pt>
                <c:pt idx="4459">
                  <c:v>39.756480000000003</c:v>
                </c:pt>
                <c:pt idx="4460">
                  <c:v>39.769480000000001</c:v>
                </c:pt>
                <c:pt idx="4461">
                  <c:v>39.782470000000004</c:v>
                </c:pt>
                <c:pt idx="4462">
                  <c:v>39.795479999999998</c:v>
                </c:pt>
                <c:pt idx="4463">
                  <c:v>39.808480000000003</c:v>
                </c:pt>
                <c:pt idx="4464">
                  <c:v>39.821480000000001</c:v>
                </c:pt>
                <c:pt idx="4465">
                  <c:v>39.834490000000002</c:v>
                </c:pt>
                <c:pt idx="4466">
                  <c:v>39.847499999999997</c:v>
                </c:pt>
                <c:pt idx="4467">
                  <c:v>39.860520000000001</c:v>
                </c:pt>
                <c:pt idx="4468">
                  <c:v>39.873530000000002</c:v>
                </c:pt>
                <c:pt idx="4469">
                  <c:v>39.886539999999997</c:v>
                </c:pt>
                <c:pt idx="4470">
                  <c:v>39.899560000000001</c:v>
                </c:pt>
                <c:pt idx="4471">
                  <c:v>39.912579999999998</c:v>
                </c:pt>
                <c:pt idx="4472">
                  <c:v>39.925609999999999</c:v>
                </c:pt>
                <c:pt idx="4473">
                  <c:v>39.938630000000003</c:v>
                </c:pt>
                <c:pt idx="4474">
                  <c:v>39.951659999999997</c:v>
                </c:pt>
                <c:pt idx="4475">
                  <c:v>39.964689999999997</c:v>
                </c:pt>
                <c:pt idx="4476">
                  <c:v>39.977719999999998</c:v>
                </c:pt>
                <c:pt idx="4477">
                  <c:v>39.990749999999998</c:v>
                </c:pt>
                <c:pt idx="4478">
                  <c:v>40.003779999999999</c:v>
                </c:pt>
                <c:pt idx="4479">
                  <c:v>40.016820000000003</c:v>
                </c:pt>
                <c:pt idx="4480">
                  <c:v>40.029859999999999</c:v>
                </c:pt>
                <c:pt idx="4481">
                  <c:v>40.042900000000003</c:v>
                </c:pt>
                <c:pt idx="4482">
                  <c:v>40.055950000000003</c:v>
                </c:pt>
                <c:pt idx="4483">
                  <c:v>40.068989999999999</c:v>
                </c:pt>
                <c:pt idx="4484">
                  <c:v>40.082039999999999</c:v>
                </c:pt>
                <c:pt idx="4485">
                  <c:v>40.095089999999999</c:v>
                </c:pt>
                <c:pt idx="4486">
                  <c:v>40.108139999999999</c:v>
                </c:pt>
                <c:pt idx="4487">
                  <c:v>40.121200000000002</c:v>
                </c:pt>
                <c:pt idx="4488">
                  <c:v>40.134250000000002</c:v>
                </c:pt>
                <c:pt idx="4489">
                  <c:v>40.147309999999997</c:v>
                </c:pt>
                <c:pt idx="4490">
                  <c:v>40.16037</c:v>
                </c:pt>
                <c:pt idx="4491">
                  <c:v>40.173439999999999</c:v>
                </c:pt>
                <c:pt idx="4492">
                  <c:v>40.186500000000002</c:v>
                </c:pt>
                <c:pt idx="4493">
                  <c:v>40.199570000000001</c:v>
                </c:pt>
                <c:pt idx="4494">
                  <c:v>40.21264</c:v>
                </c:pt>
                <c:pt idx="4495">
                  <c:v>40.225709999999999</c:v>
                </c:pt>
                <c:pt idx="4496">
                  <c:v>40.238779999999998</c:v>
                </c:pt>
                <c:pt idx="4497">
                  <c:v>40.251860000000001</c:v>
                </c:pt>
                <c:pt idx="4498">
                  <c:v>40.26493</c:v>
                </c:pt>
                <c:pt idx="4499">
                  <c:v>40.278019999999998</c:v>
                </c:pt>
                <c:pt idx="4500">
                  <c:v>40.2911</c:v>
                </c:pt>
                <c:pt idx="4501">
                  <c:v>40.304180000000002</c:v>
                </c:pt>
                <c:pt idx="4502">
                  <c:v>40.317270000000001</c:v>
                </c:pt>
                <c:pt idx="4503">
                  <c:v>40.330359999999999</c:v>
                </c:pt>
                <c:pt idx="4504">
                  <c:v>40.343449999999997</c:v>
                </c:pt>
                <c:pt idx="4505">
                  <c:v>40.356540000000003</c:v>
                </c:pt>
                <c:pt idx="4506">
                  <c:v>40.369630000000001</c:v>
                </c:pt>
                <c:pt idx="4507">
                  <c:v>40.382730000000002</c:v>
                </c:pt>
                <c:pt idx="4508">
                  <c:v>40.395829999999997</c:v>
                </c:pt>
                <c:pt idx="4509">
                  <c:v>40.408929999999998</c:v>
                </c:pt>
                <c:pt idx="4510">
                  <c:v>40.422040000000003</c:v>
                </c:pt>
                <c:pt idx="4511">
                  <c:v>40.435139999999997</c:v>
                </c:pt>
                <c:pt idx="4512">
                  <c:v>40.448250000000002</c:v>
                </c:pt>
                <c:pt idx="4513">
                  <c:v>40.461359999999999</c:v>
                </c:pt>
                <c:pt idx="4514">
                  <c:v>40.474469999999997</c:v>
                </c:pt>
                <c:pt idx="4515">
                  <c:v>40.487580000000001</c:v>
                </c:pt>
                <c:pt idx="4516">
                  <c:v>40.500700000000002</c:v>
                </c:pt>
                <c:pt idx="4517">
                  <c:v>40.513820000000003</c:v>
                </c:pt>
                <c:pt idx="4518">
                  <c:v>40.526940000000003</c:v>
                </c:pt>
                <c:pt idx="4519">
                  <c:v>40.540059999999997</c:v>
                </c:pt>
                <c:pt idx="4520">
                  <c:v>40.553179999999998</c:v>
                </c:pt>
                <c:pt idx="4521">
                  <c:v>40.566310000000001</c:v>
                </c:pt>
                <c:pt idx="4522">
                  <c:v>40.579439999999998</c:v>
                </c:pt>
                <c:pt idx="4523">
                  <c:v>40.592570000000002</c:v>
                </c:pt>
                <c:pt idx="4524">
                  <c:v>40.605699999999999</c:v>
                </c:pt>
                <c:pt idx="4525">
                  <c:v>40.618839999999999</c:v>
                </c:pt>
                <c:pt idx="4526">
                  <c:v>40.631970000000003</c:v>
                </c:pt>
                <c:pt idx="4527">
                  <c:v>40.645110000000003</c:v>
                </c:pt>
                <c:pt idx="4528">
                  <c:v>40.658259999999999</c:v>
                </c:pt>
                <c:pt idx="4529">
                  <c:v>40.671399999999998</c:v>
                </c:pt>
                <c:pt idx="4530">
                  <c:v>40.684539999999998</c:v>
                </c:pt>
                <c:pt idx="4531">
                  <c:v>40.697690000000001</c:v>
                </c:pt>
                <c:pt idx="4532">
                  <c:v>40.710839999999997</c:v>
                </c:pt>
                <c:pt idx="4533">
                  <c:v>40.723999999999997</c:v>
                </c:pt>
                <c:pt idx="4534">
                  <c:v>40.73715</c:v>
                </c:pt>
                <c:pt idx="4535">
                  <c:v>40.750309999999999</c:v>
                </c:pt>
                <c:pt idx="4536">
                  <c:v>40.763460000000002</c:v>
                </c:pt>
                <c:pt idx="4537">
                  <c:v>40.776620000000001</c:v>
                </c:pt>
                <c:pt idx="4538">
                  <c:v>40.789790000000004</c:v>
                </c:pt>
                <c:pt idx="4539">
                  <c:v>40.802950000000003</c:v>
                </c:pt>
                <c:pt idx="4540">
                  <c:v>40.816119999999998</c:v>
                </c:pt>
                <c:pt idx="4541">
                  <c:v>40.82929</c:v>
                </c:pt>
                <c:pt idx="4542">
                  <c:v>40.842460000000003</c:v>
                </c:pt>
                <c:pt idx="4543">
                  <c:v>40.855629999999998</c:v>
                </c:pt>
                <c:pt idx="4544">
                  <c:v>40.868810000000003</c:v>
                </c:pt>
                <c:pt idx="4545">
                  <c:v>40.881979999999999</c:v>
                </c:pt>
                <c:pt idx="4546">
                  <c:v>40.895159999999997</c:v>
                </c:pt>
                <c:pt idx="4547">
                  <c:v>40.908349999999999</c:v>
                </c:pt>
                <c:pt idx="4548">
                  <c:v>40.921529999999997</c:v>
                </c:pt>
                <c:pt idx="4549">
                  <c:v>40.934719999999999</c:v>
                </c:pt>
                <c:pt idx="4550">
                  <c:v>40.947899999999997</c:v>
                </c:pt>
                <c:pt idx="4551">
                  <c:v>40.961089999999999</c:v>
                </c:pt>
                <c:pt idx="4552">
                  <c:v>40.974290000000003</c:v>
                </c:pt>
                <c:pt idx="4553">
                  <c:v>40.987479999999998</c:v>
                </c:pt>
                <c:pt idx="4554">
                  <c:v>41.000680000000003</c:v>
                </c:pt>
                <c:pt idx="4555">
                  <c:v>41.01388</c:v>
                </c:pt>
                <c:pt idx="4556">
                  <c:v>41.027079999999998</c:v>
                </c:pt>
                <c:pt idx="4557">
                  <c:v>41.040280000000003</c:v>
                </c:pt>
                <c:pt idx="4558">
                  <c:v>41.053489999999996</c:v>
                </c:pt>
                <c:pt idx="4559">
                  <c:v>41.066690000000001</c:v>
                </c:pt>
                <c:pt idx="4560">
                  <c:v>41.079900000000002</c:v>
                </c:pt>
                <c:pt idx="4561">
                  <c:v>41.093110000000003</c:v>
                </c:pt>
                <c:pt idx="4562">
                  <c:v>41.10633</c:v>
                </c:pt>
                <c:pt idx="4563">
                  <c:v>41.119540000000001</c:v>
                </c:pt>
                <c:pt idx="4564">
                  <c:v>41.132759999999998</c:v>
                </c:pt>
                <c:pt idx="4565">
                  <c:v>41.145980000000002</c:v>
                </c:pt>
                <c:pt idx="4566">
                  <c:v>41.159199999999998</c:v>
                </c:pt>
                <c:pt idx="4567">
                  <c:v>41.172429999999999</c:v>
                </c:pt>
                <c:pt idx="4568">
                  <c:v>41.185650000000003</c:v>
                </c:pt>
                <c:pt idx="4569">
                  <c:v>41.198880000000003</c:v>
                </c:pt>
                <c:pt idx="4570">
                  <c:v>41.212110000000003</c:v>
                </c:pt>
                <c:pt idx="4571">
                  <c:v>41.225349999999999</c:v>
                </c:pt>
                <c:pt idx="4572">
                  <c:v>41.238579999999999</c:v>
                </c:pt>
                <c:pt idx="4573">
                  <c:v>41.251820000000002</c:v>
                </c:pt>
                <c:pt idx="4574">
                  <c:v>41.265059999999998</c:v>
                </c:pt>
                <c:pt idx="4575">
                  <c:v>41.278300000000002</c:v>
                </c:pt>
                <c:pt idx="4576">
                  <c:v>41.291539999999998</c:v>
                </c:pt>
                <c:pt idx="4577">
                  <c:v>41.304789999999997</c:v>
                </c:pt>
                <c:pt idx="4578">
                  <c:v>41.318040000000003</c:v>
                </c:pt>
                <c:pt idx="4579">
                  <c:v>41.331290000000003</c:v>
                </c:pt>
                <c:pt idx="4580">
                  <c:v>41.344540000000002</c:v>
                </c:pt>
                <c:pt idx="4581">
                  <c:v>41.357790000000001</c:v>
                </c:pt>
                <c:pt idx="4582">
                  <c:v>41.371049999999997</c:v>
                </c:pt>
                <c:pt idx="4583">
                  <c:v>41.384300000000003</c:v>
                </c:pt>
                <c:pt idx="4584">
                  <c:v>41.397570000000002</c:v>
                </c:pt>
                <c:pt idx="4585">
                  <c:v>41.410829999999997</c:v>
                </c:pt>
                <c:pt idx="4586">
                  <c:v>41.424100000000003</c:v>
                </c:pt>
                <c:pt idx="4587">
                  <c:v>41.437359999999998</c:v>
                </c:pt>
                <c:pt idx="4588">
                  <c:v>41.450629999999997</c:v>
                </c:pt>
                <c:pt idx="4589">
                  <c:v>41.463900000000002</c:v>
                </c:pt>
                <c:pt idx="4590">
                  <c:v>41.477170000000001</c:v>
                </c:pt>
                <c:pt idx="4591">
                  <c:v>41.490450000000003</c:v>
                </c:pt>
                <c:pt idx="4592">
                  <c:v>41.503729999999997</c:v>
                </c:pt>
                <c:pt idx="4593">
                  <c:v>41.517009999999999</c:v>
                </c:pt>
                <c:pt idx="4594">
                  <c:v>41.530290000000001</c:v>
                </c:pt>
                <c:pt idx="4595">
                  <c:v>41.543570000000003</c:v>
                </c:pt>
                <c:pt idx="4596">
                  <c:v>41.55686</c:v>
                </c:pt>
                <c:pt idx="4597">
                  <c:v>41.570140000000002</c:v>
                </c:pt>
                <c:pt idx="4598">
                  <c:v>41.583440000000003</c:v>
                </c:pt>
                <c:pt idx="4599">
                  <c:v>41.596730000000001</c:v>
                </c:pt>
                <c:pt idx="4600">
                  <c:v>41.610019999999999</c:v>
                </c:pt>
                <c:pt idx="4601">
                  <c:v>41.62332</c:v>
                </c:pt>
                <c:pt idx="4602">
                  <c:v>41.636620000000001</c:v>
                </c:pt>
                <c:pt idx="4603">
                  <c:v>41.649920000000002</c:v>
                </c:pt>
                <c:pt idx="4604">
                  <c:v>41.663220000000003</c:v>
                </c:pt>
                <c:pt idx="4605">
                  <c:v>41.67653</c:v>
                </c:pt>
                <c:pt idx="4606">
                  <c:v>41.689830000000001</c:v>
                </c:pt>
                <c:pt idx="4607">
                  <c:v>41.703139999999998</c:v>
                </c:pt>
                <c:pt idx="4608">
                  <c:v>41.716450000000002</c:v>
                </c:pt>
                <c:pt idx="4609">
                  <c:v>41.729770000000002</c:v>
                </c:pt>
                <c:pt idx="4610">
                  <c:v>41.743079999999999</c:v>
                </c:pt>
                <c:pt idx="4611">
                  <c:v>41.756399999999999</c:v>
                </c:pt>
                <c:pt idx="4612">
                  <c:v>41.76972</c:v>
                </c:pt>
                <c:pt idx="4613">
                  <c:v>41.78304</c:v>
                </c:pt>
                <c:pt idx="4614">
                  <c:v>41.796370000000003</c:v>
                </c:pt>
                <c:pt idx="4615">
                  <c:v>41.809690000000003</c:v>
                </c:pt>
                <c:pt idx="4616">
                  <c:v>41.82302</c:v>
                </c:pt>
                <c:pt idx="4617">
                  <c:v>41.836350000000003</c:v>
                </c:pt>
                <c:pt idx="4618">
                  <c:v>41.849679999999999</c:v>
                </c:pt>
                <c:pt idx="4619">
                  <c:v>41.863019999999999</c:v>
                </c:pt>
                <c:pt idx="4620">
                  <c:v>41.876350000000002</c:v>
                </c:pt>
                <c:pt idx="4621">
                  <c:v>41.889690000000002</c:v>
                </c:pt>
                <c:pt idx="4622">
                  <c:v>41.903030000000001</c:v>
                </c:pt>
                <c:pt idx="4623">
                  <c:v>41.916379999999997</c:v>
                </c:pt>
                <c:pt idx="4624">
                  <c:v>41.929729999999999</c:v>
                </c:pt>
                <c:pt idx="4625">
                  <c:v>41.943069999999999</c:v>
                </c:pt>
                <c:pt idx="4626">
                  <c:v>41.956420000000001</c:v>
                </c:pt>
                <c:pt idx="4627">
                  <c:v>41.969769999999997</c:v>
                </c:pt>
                <c:pt idx="4628">
                  <c:v>41.983130000000003</c:v>
                </c:pt>
                <c:pt idx="4629">
                  <c:v>41.996479999999998</c:v>
                </c:pt>
                <c:pt idx="4630">
                  <c:v>42.009839999999997</c:v>
                </c:pt>
                <c:pt idx="4631">
                  <c:v>42.023200000000003</c:v>
                </c:pt>
                <c:pt idx="4632">
                  <c:v>42.036560000000001</c:v>
                </c:pt>
                <c:pt idx="4633">
                  <c:v>42.049930000000003</c:v>
                </c:pt>
                <c:pt idx="4634">
                  <c:v>42.063290000000002</c:v>
                </c:pt>
                <c:pt idx="4635">
                  <c:v>42.076659999999997</c:v>
                </c:pt>
                <c:pt idx="4636">
                  <c:v>42.090029999999999</c:v>
                </c:pt>
                <c:pt idx="4637">
                  <c:v>42.103400000000001</c:v>
                </c:pt>
                <c:pt idx="4638">
                  <c:v>42.116779999999999</c:v>
                </c:pt>
                <c:pt idx="4639">
                  <c:v>42.130159999999997</c:v>
                </c:pt>
                <c:pt idx="4640">
                  <c:v>42.143540000000002</c:v>
                </c:pt>
                <c:pt idx="4641">
                  <c:v>42.15692</c:v>
                </c:pt>
                <c:pt idx="4642">
                  <c:v>42.170299999999997</c:v>
                </c:pt>
                <c:pt idx="4643">
                  <c:v>42.183689999999999</c:v>
                </c:pt>
                <c:pt idx="4644">
                  <c:v>42.19708</c:v>
                </c:pt>
                <c:pt idx="4645">
                  <c:v>42.210470000000001</c:v>
                </c:pt>
                <c:pt idx="4646">
                  <c:v>42.223860000000002</c:v>
                </c:pt>
                <c:pt idx="4647">
                  <c:v>42.237259999999999</c:v>
                </c:pt>
                <c:pt idx="4648">
                  <c:v>42.25065</c:v>
                </c:pt>
                <c:pt idx="4649">
                  <c:v>42.264049999999997</c:v>
                </c:pt>
                <c:pt idx="4650">
                  <c:v>42.277450000000002</c:v>
                </c:pt>
                <c:pt idx="4651">
                  <c:v>42.290849999999999</c:v>
                </c:pt>
                <c:pt idx="4652">
                  <c:v>42.304259999999999</c:v>
                </c:pt>
                <c:pt idx="4653">
                  <c:v>42.31767</c:v>
                </c:pt>
                <c:pt idx="4654">
                  <c:v>42.331069999999997</c:v>
                </c:pt>
                <c:pt idx="4655">
                  <c:v>42.344479999999997</c:v>
                </c:pt>
                <c:pt idx="4656">
                  <c:v>42.357900000000001</c:v>
                </c:pt>
                <c:pt idx="4657">
                  <c:v>42.371310000000001</c:v>
                </c:pt>
                <c:pt idx="4658">
                  <c:v>42.384729999999998</c:v>
                </c:pt>
                <c:pt idx="4659">
                  <c:v>42.398150000000001</c:v>
                </c:pt>
                <c:pt idx="4660">
                  <c:v>42.411569999999998</c:v>
                </c:pt>
                <c:pt idx="4661">
                  <c:v>42.424999999999997</c:v>
                </c:pt>
                <c:pt idx="4662">
                  <c:v>42.438420000000001</c:v>
                </c:pt>
                <c:pt idx="4663">
                  <c:v>42.45185</c:v>
                </c:pt>
                <c:pt idx="4664">
                  <c:v>42.46528</c:v>
                </c:pt>
                <c:pt idx="4665">
                  <c:v>42.47871</c:v>
                </c:pt>
                <c:pt idx="4666">
                  <c:v>42.492150000000002</c:v>
                </c:pt>
                <c:pt idx="4667">
                  <c:v>42.505580000000002</c:v>
                </c:pt>
                <c:pt idx="4668">
                  <c:v>42.519019999999998</c:v>
                </c:pt>
                <c:pt idx="4669">
                  <c:v>42.53246</c:v>
                </c:pt>
                <c:pt idx="4670">
                  <c:v>42.545909999999999</c:v>
                </c:pt>
                <c:pt idx="4671">
                  <c:v>42.559350000000002</c:v>
                </c:pt>
                <c:pt idx="4672">
                  <c:v>42.572800000000001</c:v>
                </c:pt>
                <c:pt idx="4673">
                  <c:v>42.58625</c:v>
                </c:pt>
                <c:pt idx="4674">
                  <c:v>42.599699999999999</c:v>
                </c:pt>
                <c:pt idx="4675">
                  <c:v>42.613160000000001</c:v>
                </c:pt>
                <c:pt idx="4676">
                  <c:v>42.626609999999999</c:v>
                </c:pt>
                <c:pt idx="4677">
                  <c:v>42.640070000000001</c:v>
                </c:pt>
                <c:pt idx="4678">
                  <c:v>42.653530000000003</c:v>
                </c:pt>
                <c:pt idx="4679">
                  <c:v>42.666989999999998</c:v>
                </c:pt>
                <c:pt idx="4680">
                  <c:v>42.68045</c:v>
                </c:pt>
                <c:pt idx="4681">
                  <c:v>42.693919999999999</c:v>
                </c:pt>
                <c:pt idx="4682">
                  <c:v>42.707389999999997</c:v>
                </c:pt>
                <c:pt idx="4683">
                  <c:v>42.720860000000002</c:v>
                </c:pt>
                <c:pt idx="4684">
                  <c:v>42.73433</c:v>
                </c:pt>
                <c:pt idx="4685">
                  <c:v>42.747810000000001</c:v>
                </c:pt>
                <c:pt idx="4686">
                  <c:v>42.761279999999999</c:v>
                </c:pt>
                <c:pt idx="4687">
                  <c:v>42.774769999999997</c:v>
                </c:pt>
                <c:pt idx="4688">
                  <c:v>42.788249999999998</c:v>
                </c:pt>
                <c:pt idx="4689">
                  <c:v>42.801729999999999</c:v>
                </c:pt>
                <c:pt idx="4690">
                  <c:v>42.81521</c:v>
                </c:pt>
                <c:pt idx="4691">
                  <c:v>42.828699999999998</c:v>
                </c:pt>
                <c:pt idx="4692">
                  <c:v>42.842190000000002</c:v>
                </c:pt>
                <c:pt idx="4693">
                  <c:v>42.85568</c:v>
                </c:pt>
                <c:pt idx="4694">
                  <c:v>42.86918</c:v>
                </c:pt>
                <c:pt idx="4695">
                  <c:v>42.882680000000001</c:v>
                </c:pt>
                <c:pt idx="4696">
                  <c:v>42.896169999999998</c:v>
                </c:pt>
                <c:pt idx="4697">
                  <c:v>42.909669999999998</c:v>
                </c:pt>
                <c:pt idx="4698">
                  <c:v>42.923180000000002</c:v>
                </c:pt>
                <c:pt idx="4699">
                  <c:v>42.936680000000003</c:v>
                </c:pt>
                <c:pt idx="4700">
                  <c:v>42.950189999999999</c:v>
                </c:pt>
                <c:pt idx="4701">
                  <c:v>42.963700000000003</c:v>
                </c:pt>
                <c:pt idx="4702">
                  <c:v>42.977209999999999</c:v>
                </c:pt>
                <c:pt idx="4703">
                  <c:v>42.990720000000003</c:v>
                </c:pt>
                <c:pt idx="4704">
                  <c:v>43.00423</c:v>
                </c:pt>
                <c:pt idx="4705">
                  <c:v>43.017749999999999</c:v>
                </c:pt>
                <c:pt idx="4706">
                  <c:v>43.031269999999999</c:v>
                </c:pt>
                <c:pt idx="4707">
                  <c:v>43.044789999999999</c:v>
                </c:pt>
                <c:pt idx="4708">
                  <c:v>43.058320000000002</c:v>
                </c:pt>
                <c:pt idx="4709">
                  <c:v>43.071840000000002</c:v>
                </c:pt>
                <c:pt idx="4710">
                  <c:v>43.085369999999998</c:v>
                </c:pt>
                <c:pt idx="4711">
                  <c:v>43.0989</c:v>
                </c:pt>
                <c:pt idx="4712">
                  <c:v>43.112430000000003</c:v>
                </c:pt>
                <c:pt idx="4713">
                  <c:v>43.125970000000002</c:v>
                </c:pt>
                <c:pt idx="4714">
                  <c:v>43.139499999999998</c:v>
                </c:pt>
                <c:pt idx="4715">
                  <c:v>43.153039999999997</c:v>
                </c:pt>
                <c:pt idx="4716">
                  <c:v>43.166580000000003</c:v>
                </c:pt>
                <c:pt idx="4717">
                  <c:v>43.180129999999998</c:v>
                </c:pt>
                <c:pt idx="4718">
                  <c:v>43.193669999999997</c:v>
                </c:pt>
                <c:pt idx="4719">
                  <c:v>43.20722</c:v>
                </c:pt>
                <c:pt idx="4720">
                  <c:v>43.220770000000002</c:v>
                </c:pt>
                <c:pt idx="4721">
                  <c:v>43.234319999999997</c:v>
                </c:pt>
                <c:pt idx="4722">
                  <c:v>43.247869999999999</c:v>
                </c:pt>
                <c:pt idx="4723">
                  <c:v>43.261429999999997</c:v>
                </c:pt>
                <c:pt idx="4724">
                  <c:v>43.274990000000003</c:v>
                </c:pt>
                <c:pt idx="4725">
                  <c:v>43.288550000000001</c:v>
                </c:pt>
                <c:pt idx="4726">
                  <c:v>43.302109999999999</c:v>
                </c:pt>
                <c:pt idx="4727">
                  <c:v>43.315669999999997</c:v>
                </c:pt>
                <c:pt idx="4728">
                  <c:v>43.329239999999999</c:v>
                </c:pt>
                <c:pt idx="4729">
                  <c:v>43.34281</c:v>
                </c:pt>
                <c:pt idx="4730">
                  <c:v>43.356380000000001</c:v>
                </c:pt>
                <c:pt idx="4731">
                  <c:v>43.369950000000003</c:v>
                </c:pt>
                <c:pt idx="4732">
                  <c:v>43.38353</c:v>
                </c:pt>
                <c:pt idx="4733">
                  <c:v>43.397100000000002</c:v>
                </c:pt>
                <c:pt idx="4734">
                  <c:v>43.410679999999999</c:v>
                </c:pt>
                <c:pt idx="4735">
                  <c:v>43.424259999999997</c:v>
                </c:pt>
                <c:pt idx="4736">
                  <c:v>43.437849999999997</c:v>
                </c:pt>
                <c:pt idx="4737">
                  <c:v>43.451430000000002</c:v>
                </c:pt>
                <c:pt idx="4738">
                  <c:v>43.465020000000003</c:v>
                </c:pt>
                <c:pt idx="4739">
                  <c:v>43.478610000000003</c:v>
                </c:pt>
                <c:pt idx="4740">
                  <c:v>43.492199999999997</c:v>
                </c:pt>
                <c:pt idx="4741">
                  <c:v>43.505789999999998</c:v>
                </c:pt>
                <c:pt idx="4742">
                  <c:v>43.519390000000001</c:v>
                </c:pt>
                <c:pt idx="4743">
                  <c:v>43.532989999999998</c:v>
                </c:pt>
                <c:pt idx="4744">
                  <c:v>43.546590000000002</c:v>
                </c:pt>
                <c:pt idx="4745">
                  <c:v>43.560189999999999</c:v>
                </c:pt>
                <c:pt idx="4746">
                  <c:v>43.573799999999999</c:v>
                </c:pt>
                <c:pt idx="4747">
                  <c:v>43.587400000000002</c:v>
                </c:pt>
                <c:pt idx="4748">
                  <c:v>43.601010000000002</c:v>
                </c:pt>
                <c:pt idx="4749">
                  <c:v>43.614620000000002</c:v>
                </c:pt>
                <c:pt idx="4750">
                  <c:v>43.628230000000002</c:v>
                </c:pt>
                <c:pt idx="4751">
                  <c:v>43.641849999999998</c:v>
                </c:pt>
                <c:pt idx="4752">
                  <c:v>43.655470000000001</c:v>
                </c:pt>
                <c:pt idx="4753">
                  <c:v>43.669089999999997</c:v>
                </c:pt>
                <c:pt idx="4754">
                  <c:v>43.68271</c:v>
                </c:pt>
                <c:pt idx="4755">
                  <c:v>43.696330000000003</c:v>
                </c:pt>
                <c:pt idx="4756">
                  <c:v>43.709960000000002</c:v>
                </c:pt>
                <c:pt idx="4757">
                  <c:v>43.723579999999998</c:v>
                </c:pt>
                <c:pt idx="4758">
                  <c:v>43.737209999999997</c:v>
                </c:pt>
                <c:pt idx="4759">
                  <c:v>43.75085</c:v>
                </c:pt>
                <c:pt idx="4760">
                  <c:v>43.764479999999999</c:v>
                </c:pt>
                <c:pt idx="4761">
                  <c:v>43.778120000000001</c:v>
                </c:pt>
                <c:pt idx="4762">
                  <c:v>43.791759999999996</c:v>
                </c:pt>
                <c:pt idx="4763">
                  <c:v>43.805399999999999</c:v>
                </c:pt>
                <c:pt idx="4764">
                  <c:v>43.819040000000001</c:v>
                </c:pt>
                <c:pt idx="4765">
                  <c:v>43.832680000000003</c:v>
                </c:pt>
                <c:pt idx="4766">
                  <c:v>43.846330000000002</c:v>
                </c:pt>
                <c:pt idx="4767">
                  <c:v>43.85998</c:v>
                </c:pt>
                <c:pt idx="4768">
                  <c:v>43.873629999999999</c:v>
                </c:pt>
                <c:pt idx="4769">
                  <c:v>43.887279999999997</c:v>
                </c:pt>
                <c:pt idx="4770">
                  <c:v>43.900939999999999</c:v>
                </c:pt>
                <c:pt idx="4771">
                  <c:v>43.9146</c:v>
                </c:pt>
                <c:pt idx="4772">
                  <c:v>43.928260000000002</c:v>
                </c:pt>
                <c:pt idx="4773">
                  <c:v>43.941920000000003</c:v>
                </c:pt>
                <c:pt idx="4774">
                  <c:v>43.955579999999998</c:v>
                </c:pt>
                <c:pt idx="4775">
                  <c:v>43.969250000000002</c:v>
                </c:pt>
                <c:pt idx="4776">
                  <c:v>43.98292</c:v>
                </c:pt>
                <c:pt idx="4777">
                  <c:v>43.996589999999998</c:v>
                </c:pt>
                <c:pt idx="4778">
                  <c:v>44.010260000000002</c:v>
                </c:pt>
                <c:pt idx="4779">
                  <c:v>44.02393</c:v>
                </c:pt>
                <c:pt idx="4780">
                  <c:v>44.037610000000001</c:v>
                </c:pt>
                <c:pt idx="4781">
                  <c:v>44.051290000000002</c:v>
                </c:pt>
                <c:pt idx="4782">
                  <c:v>44.064970000000002</c:v>
                </c:pt>
                <c:pt idx="4783">
                  <c:v>44.078659999999999</c:v>
                </c:pt>
                <c:pt idx="4784">
                  <c:v>44.09234</c:v>
                </c:pt>
                <c:pt idx="4785">
                  <c:v>44.106029999999997</c:v>
                </c:pt>
                <c:pt idx="4786">
                  <c:v>44.119720000000001</c:v>
                </c:pt>
                <c:pt idx="4787">
                  <c:v>44.133409999999998</c:v>
                </c:pt>
                <c:pt idx="4788">
                  <c:v>44.147100000000002</c:v>
                </c:pt>
                <c:pt idx="4789">
                  <c:v>44.160800000000002</c:v>
                </c:pt>
                <c:pt idx="4790">
                  <c:v>44.174500000000002</c:v>
                </c:pt>
                <c:pt idx="4791">
                  <c:v>44.188189999999999</c:v>
                </c:pt>
                <c:pt idx="4792">
                  <c:v>44.201900000000002</c:v>
                </c:pt>
                <c:pt idx="4793">
                  <c:v>44.215600000000002</c:v>
                </c:pt>
                <c:pt idx="4794">
                  <c:v>44.229309999999998</c:v>
                </c:pt>
                <c:pt idx="4795">
                  <c:v>44.243020000000001</c:v>
                </c:pt>
                <c:pt idx="4796">
                  <c:v>44.256729999999997</c:v>
                </c:pt>
                <c:pt idx="4797">
                  <c:v>44.270440000000001</c:v>
                </c:pt>
                <c:pt idx="4798">
                  <c:v>44.28416</c:v>
                </c:pt>
                <c:pt idx="4799">
                  <c:v>44.297870000000003</c:v>
                </c:pt>
                <c:pt idx="4800">
                  <c:v>44.311590000000002</c:v>
                </c:pt>
                <c:pt idx="4801">
                  <c:v>44.325310000000002</c:v>
                </c:pt>
                <c:pt idx="4802">
                  <c:v>44.339039999999997</c:v>
                </c:pt>
                <c:pt idx="4803">
                  <c:v>44.352760000000004</c:v>
                </c:pt>
                <c:pt idx="4804">
                  <c:v>44.366489999999999</c:v>
                </c:pt>
                <c:pt idx="4805">
                  <c:v>44.380220000000001</c:v>
                </c:pt>
                <c:pt idx="4806">
                  <c:v>44.393949999999997</c:v>
                </c:pt>
                <c:pt idx="4807">
                  <c:v>44.407679999999999</c:v>
                </c:pt>
                <c:pt idx="4808">
                  <c:v>44.421419999999998</c:v>
                </c:pt>
                <c:pt idx="4809">
                  <c:v>44.435160000000003</c:v>
                </c:pt>
                <c:pt idx="4810">
                  <c:v>44.448900000000002</c:v>
                </c:pt>
                <c:pt idx="4811">
                  <c:v>44.46264</c:v>
                </c:pt>
                <c:pt idx="4812">
                  <c:v>44.476390000000002</c:v>
                </c:pt>
                <c:pt idx="4813">
                  <c:v>44.490139999999997</c:v>
                </c:pt>
                <c:pt idx="4814">
                  <c:v>44.503880000000002</c:v>
                </c:pt>
                <c:pt idx="4815">
                  <c:v>44.51764</c:v>
                </c:pt>
                <c:pt idx="4816">
                  <c:v>44.531390000000002</c:v>
                </c:pt>
                <c:pt idx="4817">
                  <c:v>44.545140000000004</c:v>
                </c:pt>
                <c:pt idx="4818">
                  <c:v>44.558900000000001</c:v>
                </c:pt>
                <c:pt idx="4819">
                  <c:v>44.572659999999999</c:v>
                </c:pt>
                <c:pt idx="4820">
                  <c:v>44.586419999999997</c:v>
                </c:pt>
                <c:pt idx="4821">
                  <c:v>44.600189999999998</c:v>
                </c:pt>
                <c:pt idx="4822">
                  <c:v>44.613950000000003</c:v>
                </c:pt>
                <c:pt idx="4823">
                  <c:v>44.627719999999997</c:v>
                </c:pt>
                <c:pt idx="4824">
                  <c:v>44.641489999999997</c:v>
                </c:pt>
                <c:pt idx="4825">
                  <c:v>44.655259999999998</c:v>
                </c:pt>
                <c:pt idx="4826">
                  <c:v>44.669040000000003</c:v>
                </c:pt>
                <c:pt idx="4827">
                  <c:v>44.682810000000003</c:v>
                </c:pt>
                <c:pt idx="4828">
                  <c:v>44.69659</c:v>
                </c:pt>
                <c:pt idx="4829">
                  <c:v>44.710369999999998</c:v>
                </c:pt>
                <c:pt idx="4830">
                  <c:v>44.724159999999998</c:v>
                </c:pt>
                <c:pt idx="4831">
                  <c:v>44.737940000000002</c:v>
                </c:pt>
                <c:pt idx="4832">
                  <c:v>44.751730000000002</c:v>
                </c:pt>
                <c:pt idx="4833">
                  <c:v>44.765520000000002</c:v>
                </c:pt>
                <c:pt idx="4834">
                  <c:v>44.779310000000002</c:v>
                </c:pt>
                <c:pt idx="4835">
                  <c:v>44.793100000000003</c:v>
                </c:pt>
                <c:pt idx="4836">
                  <c:v>44.806899999999999</c:v>
                </c:pt>
                <c:pt idx="4837">
                  <c:v>44.820700000000002</c:v>
                </c:pt>
                <c:pt idx="4838">
                  <c:v>44.834499999999998</c:v>
                </c:pt>
                <c:pt idx="4839">
                  <c:v>44.848300000000002</c:v>
                </c:pt>
                <c:pt idx="4840">
                  <c:v>44.862099999999998</c:v>
                </c:pt>
                <c:pt idx="4841">
                  <c:v>44.875909999999998</c:v>
                </c:pt>
                <c:pt idx="4842">
                  <c:v>44.889719999999997</c:v>
                </c:pt>
                <c:pt idx="4843">
                  <c:v>44.903530000000003</c:v>
                </c:pt>
                <c:pt idx="4844">
                  <c:v>44.917340000000003</c:v>
                </c:pt>
                <c:pt idx="4845">
                  <c:v>44.931159999999998</c:v>
                </c:pt>
                <c:pt idx="4846">
                  <c:v>44.944969999999998</c:v>
                </c:pt>
                <c:pt idx="4847">
                  <c:v>44.95879</c:v>
                </c:pt>
                <c:pt idx="4848">
                  <c:v>44.972610000000003</c:v>
                </c:pt>
                <c:pt idx="4849">
                  <c:v>44.986429999999999</c:v>
                </c:pt>
                <c:pt idx="4850">
                  <c:v>45.000259999999997</c:v>
                </c:pt>
                <c:pt idx="4851">
                  <c:v>45.014090000000003</c:v>
                </c:pt>
                <c:pt idx="4852">
                  <c:v>45.027920000000002</c:v>
                </c:pt>
                <c:pt idx="4853">
                  <c:v>45.04175</c:v>
                </c:pt>
                <c:pt idx="4854">
                  <c:v>45.055579999999999</c:v>
                </c:pt>
                <c:pt idx="4855">
                  <c:v>45.069420000000001</c:v>
                </c:pt>
                <c:pt idx="4856">
                  <c:v>45.083260000000003</c:v>
                </c:pt>
                <c:pt idx="4857">
                  <c:v>45.097099999999998</c:v>
                </c:pt>
                <c:pt idx="4858">
                  <c:v>45.110939999999999</c:v>
                </c:pt>
                <c:pt idx="4859">
                  <c:v>45.124789999999997</c:v>
                </c:pt>
                <c:pt idx="4860">
                  <c:v>45.138629999999999</c:v>
                </c:pt>
                <c:pt idx="4861">
                  <c:v>45.152479999999997</c:v>
                </c:pt>
                <c:pt idx="4862">
                  <c:v>45.166330000000002</c:v>
                </c:pt>
                <c:pt idx="4863">
                  <c:v>45.18018</c:v>
                </c:pt>
                <c:pt idx="4864">
                  <c:v>45.194040000000001</c:v>
                </c:pt>
                <c:pt idx="4865">
                  <c:v>45.207900000000002</c:v>
                </c:pt>
                <c:pt idx="4866">
                  <c:v>45.221760000000003</c:v>
                </c:pt>
                <c:pt idx="4867">
                  <c:v>45.235619999999997</c:v>
                </c:pt>
                <c:pt idx="4868">
                  <c:v>45.249479999999998</c:v>
                </c:pt>
                <c:pt idx="4869">
                  <c:v>45.263350000000003</c:v>
                </c:pt>
                <c:pt idx="4870">
                  <c:v>45.277209999999997</c:v>
                </c:pt>
                <c:pt idx="4871">
                  <c:v>45.291080000000001</c:v>
                </c:pt>
                <c:pt idx="4872">
                  <c:v>45.304960000000001</c:v>
                </c:pt>
                <c:pt idx="4873">
                  <c:v>45.318829999999998</c:v>
                </c:pt>
                <c:pt idx="4874">
                  <c:v>45.332709999999999</c:v>
                </c:pt>
                <c:pt idx="4875">
                  <c:v>45.346580000000003</c:v>
                </c:pt>
                <c:pt idx="4876">
                  <c:v>45.360469999999999</c:v>
                </c:pt>
                <c:pt idx="4877">
                  <c:v>45.37435</c:v>
                </c:pt>
                <c:pt idx="4878">
                  <c:v>45.38823</c:v>
                </c:pt>
                <c:pt idx="4879">
                  <c:v>45.402119999999996</c:v>
                </c:pt>
                <c:pt idx="4880">
                  <c:v>45.41601</c:v>
                </c:pt>
                <c:pt idx="4881">
                  <c:v>45.429900000000004</c:v>
                </c:pt>
                <c:pt idx="4882">
                  <c:v>45.44379</c:v>
                </c:pt>
                <c:pt idx="4883">
                  <c:v>45.457689999999999</c:v>
                </c:pt>
                <c:pt idx="4884">
                  <c:v>45.471589999999999</c:v>
                </c:pt>
                <c:pt idx="4885">
                  <c:v>45.485489999999999</c:v>
                </c:pt>
                <c:pt idx="4886">
                  <c:v>45.499389999999998</c:v>
                </c:pt>
                <c:pt idx="4887">
                  <c:v>45.513289999999998</c:v>
                </c:pt>
                <c:pt idx="4888">
                  <c:v>45.527200000000001</c:v>
                </c:pt>
                <c:pt idx="4889">
                  <c:v>45.541110000000003</c:v>
                </c:pt>
                <c:pt idx="4890">
                  <c:v>45.555019999999999</c:v>
                </c:pt>
                <c:pt idx="4891">
                  <c:v>45.568930000000002</c:v>
                </c:pt>
                <c:pt idx="4892">
                  <c:v>45.582850000000001</c:v>
                </c:pt>
                <c:pt idx="4893">
                  <c:v>45.596760000000003</c:v>
                </c:pt>
                <c:pt idx="4894">
                  <c:v>45.610680000000002</c:v>
                </c:pt>
                <c:pt idx="4895">
                  <c:v>45.624600000000001</c:v>
                </c:pt>
                <c:pt idx="4896">
                  <c:v>45.638530000000003</c:v>
                </c:pt>
                <c:pt idx="4897">
                  <c:v>45.652450000000002</c:v>
                </c:pt>
                <c:pt idx="4898">
                  <c:v>45.666379999999997</c:v>
                </c:pt>
                <c:pt idx="4899">
                  <c:v>45.680309999999999</c:v>
                </c:pt>
                <c:pt idx="4900">
                  <c:v>45.694240000000001</c:v>
                </c:pt>
                <c:pt idx="4901">
                  <c:v>45.708170000000003</c:v>
                </c:pt>
                <c:pt idx="4902">
                  <c:v>45.722110000000001</c:v>
                </c:pt>
                <c:pt idx="4903">
                  <c:v>45.736049999999999</c:v>
                </c:pt>
                <c:pt idx="4904">
                  <c:v>45.749989999999997</c:v>
                </c:pt>
                <c:pt idx="4905">
                  <c:v>45.763930000000002</c:v>
                </c:pt>
                <c:pt idx="4906">
                  <c:v>45.77787</c:v>
                </c:pt>
                <c:pt idx="4907">
                  <c:v>45.791820000000001</c:v>
                </c:pt>
                <c:pt idx="4908">
                  <c:v>45.805770000000003</c:v>
                </c:pt>
                <c:pt idx="4909">
                  <c:v>45.819719999999997</c:v>
                </c:pt>
                <c:pt idx="4910">
                  <c:v>45.833669999999998</c:v>
                </c:pt>
                <c:pt idx="4911">
                  <c:v>45.847630000000002</c:v>
                </c:pt>
                <c:pt idx="4912">
                  <c:v>45.861579999999996</c:v>
                </c:pt>
                <c:pt idx="4913">
                  <c:v>45.875540000000001</c:v>
                </c:pt>
                <c:pt idx="4914">
                  <c:v>45.889499999999998</c:v>
                </c:pt>
                <c:pt idx="4915">
                  <c:v>45.903469999999999</c:v>
                </c:pt>
                <c:pt idx="4916">
                  <c:v>45.917430000000003</c:v>
                </c:pt>
                <c:pt idx="4917">
                  <c:v>45.931399999999996</c:v>
                </c:pt>
                <c:pt idx="4918">
                  <c:v>45.945369999999997</c:v>
                </c:pt>
                <c:pt idx="4919">
                  <c:v>45.959339999999997</c:v>
                </c:pt>
                <c:pt idx="4920">
                  <c:v>45.973320000000001</c:v>
                </c:pt>
                <c:pt idx="4921">
                  <c:v>45.987290000000002</c:v>
                </c:pt>
                <c:pt idx="4922">
                  <c:v>46.001269999999998</c:v>
                </c:pt>
                <c:pt idx="4923">
                  <c:v>46.015250000000002</c:v>
                </c:pt>
                <c:pt idx="4924">
                  <c:v>46.029240000000001</c:v>
                </c:pt>
                <c:pt idx="4925">
                  <c:v>46.043219999999998</c:v>
                </c:pt>
                <c:pt idx="4926">
                  <c:v>46.057209999999998</c:v>
                </c:pt>
                <c:pt idx="4927">
                  <c:v>46.071199999999997</c:v>
                </c:pt>
                <c:pt idx="4928">
                  <c:v>46.085189999999997</c:v>
                </c:pt>
                <c:pt idx="4929">
                  <c:v>46.099179999999997</c:v>
                </c:pt>
                <c:pt idx="4930">
                  <c:v>46.113169999999997</c:v>
                </c:pt>
                <c:pt idx="4931">
                  <c:v>46.12717</c:v>
                </c:pt>
                <c:pt idx="4932">
                  <c:v>46.141170000000002</c:v>
                </c:pt>
                <c:pt idx="4933">
                  <c:v>46.155169999999998</c:v>
                </c:pt>
                <c:pt idx="4934">
                  <c:v>46.169179999999997</c:v>
                </c:pt>
                <c:pt idx="4935">
                  <c:v>46.183190000000003</c:v>
                </c:pt>
                <c:pt idx="4936">
                  <c:v>46.197189999999999</c:v>
                </c:pt>
                <c:pt idx="4937">
                  <c:v>46.211199999999998</c:v>
                </c:pt>
                <c:pt idx="4938">
                  <c:v>46.22522</c:v>
                </c:pt>
                <c:pt idx="4939">
                  <c:v>46.239229999999999</c:v>
                </c:pt>
                <c:pt idx="4940">
                  <c:v>46.253250000000001</c:v>
                </c:pt>
                <c:pt idx="4941">
                  <c:v>46.267270000000003</c:v>
                </c:pt>
                <c:pt idx="4942">
                  <c:v>46.281280000000002</c:v>
                </c:pt>
                <c:pt idx="4943">
                  <c:v>46.295310000000001</c:v>
                </c:pt>
                <c:pt idx="4944">
                  <c:v>46.309330000000003</c:v>
                </c:pt>
                <c:pt idx="4945">
                  <c:v>46.323360000000001</c:v>
                </c:pt>
                <c:pt idx="4946">
                  <c:v>46.337389999999999</c:v>
                </c:pt>
                <c:pt idx="4947">
                  <c:v>46.351419999999997</c:v>
                </c:pt>
                <c:pt idx="4948">
                  <c:v>46.365459999999999</c:v>
                </c:pt>
                <c:pt idx="4949">
                  <c:v>46.379489999999997</c:v>
                </c:pt>
                <c:pt idx="4950">
                  <c:v>46.393529999999998</c:v>
                </c:pt>
                <c:pt idx="4951">
                  <c:v>46.40757</c:v>
                </c:pt>
                <c:pt idx="4952">
                  <c:v>46.421610000000001</c:v>
                </c:pt>
                <c:pt idx="4953">
                  <c:v>46.435650000000003</c:v>
                </c:pt>
                <c:pt idx="4954">
                  <c:v>46.4497</c:v>
                </c:pt>
                <c:pt idx="4955">
                  <c:v>46.463749999999997</c:v>
                </c:pt>
                <c:pt idx="4956">
                  <c:v>46.477800000000002</c:v>
                </c:pt>
                <c:pt idx="4957">
                  <c:v>46.491849999999999</c:v>
                </c:pt>
                <c:pt idx="4958">
                  <c:v>46.50591</c:v>
                </c:pt>
                <c:pt idx="4959">
                  <c:v>46.519959999999998</c:v>
                </c:pt>
                <c:pt idx="4960">
                  <c:v>46.534019999999998</c:v>
                </c:pt>
                <c:pt idx="4961">
                  <c:v>46.548079999999999</c:v>
                </c:pt>
                <c:pt idx="4962">
                  <c:v>46.562150000000003</c:v>
                </c:pt>
                <c:pt idx="4963">
                  <c:v>46.576210000000003</c:v>
                </c:pt>
                <c:pt idx="4964">
                  <c:v>46.59028</c:v>
                </c:pt>
                <c:pt idx="4965">
                  <c:v>46.604349999999997</c:v>
                </c:pt>
                <c:pt idx="4966">
                  <c:v>46.61842</c:v>
                </c:pt>
                <c:pt idx="4967">
                  <c:v>46.6325</c:v>
                </c:pt>
                <c:pt idx="4968">
                  <c:v>46.646569999999997</c:v>
                </c:pt>
                <c:pt idx="4969">
                  <c:v>46.660649999999997</c:v>
                </c:pt>
                <c:pt idx="4970">
                  <c:v>46.674729999999997</c:v>
                </c:pt>
                <c:pt idx="4971">
                  <c:v>46.688809999999997</c:v>
                </c:pt>
                <c:pt idx="4972">
                  <c:v>46.7029</c:v>
                </c:pt>
                <c:pt idx="4973">
                  <c:v>46.71698</c:v>
                </c:pt>
                <c:pt idx="4974">
                  <c:v>46.731070000000003</c:v>
                </c:pt>
                <c:pt idx="4975">
                  <c:v>46.745159999999998</c:v>
                </c:pt>
                <c:pt idx="4976">
                  <c:v>46.759259999999998</c:v>
                </c:pt>
                <c:pt idx="4977">
                  <c:v>46.773350000000001</c:v>
                </c:pt>
                <c:pt idx="4978">
                  <c:v>46.78745</c:v>
                </c:pt>
                <c:pt idx="4979">
                  <c:v>46.801549999999999</c:v>
                </c:pt>
                <c:pt idx="4980">
                  <c:v>46.815649999999998</c:v>
                </c:pt>
                <c:pt idx="4981">
                  <c:v>46.829749999999997</c:v>
                </c:pt>
                <c:pt idx="4982">
                  <c:v>46.843859999999999</c:v>
                </c:pt>
                <c:pt idx="4983">
                  <c:v>46.857970000000002</c:v>
                </c:pt>
                <c:pt idx="4984">
                  <c:v>46.872079999999997</c:v>
                </c:pt>
                <c:pt idx="4985">
                  <c:v>46.886189999999999</c:v>
                </c:pt>
                <c:pt idx="4986">
                  <c:v>46.900300000000001</c:v>
                </c:pt>
                <c:pt idx="4987">
                  <c:v>46.91442</c:v>
                </c:pt>
                <c:pt idx="4988">
                  <c:v>46.928539999999998</c:v>
                </c:pt>
                <c:pt idx="4989">
                  <c:v>46.942659999999997</c:v>
                </c:pt>
                <c:pt idx="4990">
                  <c:v>46.956780000000002</c:v>
                </c:pt>
                <c:pt idx="4991">
                  <c:v>46.970910000000003</c:v>
                </c:pt>
                <c:pt idx="4992">
                  <c:v>46.985030000000002</c:v>
                </c:pt>
                <c:pt idx="4993">
                  <c:v>46.999160000000003</c:v>
                </c:pt>
                <c:pt idx="4994">
                  <c:v>47.013289999999998</c:v>
                </c:pt>
                <c:pt idx="4995">
                  <c:v>47.027430000000003</c:v>
                </c:pt>
                <c:pt idx="4996">
                  <c:v>47.041559999999997</c:v>
                </c:pt>
                <c:pt idx="4997">
                  <c:v>47.055700000000002</c:v>
                </c:pt>
                <c:pt idx="4998">
                  <c:v>47.069839999999999</c:v>
                </c:pt>
                <c:pt idx="4999">
                  <c:v>47.083979999999997</c:v>
                </c:pt>
                <c:pt idx="5000">
                  <c:v>47.098129999999998</c:v>
                </c:pt>
                <c:pt idx="5001">
                  <c:v>47.112270000000002</c:v>
                </c:pt>
                <c:pt idx="5002">
                  <c:v>47.126420000000003</c:v>
                </c:pt>
                <c:pt idx="5003">
                  <c:v>47.140569999999997</c:v>
                </c:pt>
                <c:pt idx="5004">
                  <c:v>47.154719999999998</c:v>
                </c:pt>
                <c:pt idx="5005">
                  <c:v>47.168880000000001</c:v>
                </c:pt>
                <c:pt idx="5006">
                  <c:v>47.183039999999998</c:v>
                </c:pt>
                <c:pt idx="5007">
                  <c:v>47.197189999999999</c:v>
                </c:pt>
                <c:pt idx="5008">
                  <c:v>47.211359999999999</c:v>
                </c:pt>
                <c:pt idx="5009">
                  <c:v>47.225520000000003</c:v>
                </c:pt>
                <c:pt idx="5010">
                  <c:v>47.239690000000003</c:v>
                </c:pt>
                <c:pt idx="5011">
                  <c:v>47.25385</c:v>
                </c:pt>
                <c:pt idx="5012">
                  <c:v>47.26802</c:v>
                </c:pt>
                <c:pt idx="5013">
                  <c:v>47.28219</c:v>
                </c:pt>
                <c:pt idx="5014">
                  <c:v>47.296370000000003</c:v>
                </c:pt>
                <c:pt idx="5015">
                  <c:v>47.310540000000003</c:v>
                </c:pt>
                <c:pt idx="5016">
                  <c:v>47.324719999999999</c:v>
                </c:pt>
                <c:pt idx="5017">
                  <c:v>47.338900000000002</c:v>
                </c:pt>
                <c:pt idx="5018">
                  <c:v>47.353079999999999</c:v>
                </c:pt>
                <c:pt idx="5019">
                  <c:v>47.367269999999998</c:v>
                </c:pt>
                <c:pt idx="5020">
                  <c:v>47.381450000000001</c:v>
                </c:pt>
                <c:pt idx="5021">
                  <c:v>47.39564</c:v>
                </c:pt>
                <c:pt idx="5022">
                  <c:v>47.409829999999999</c:v>
                </c:pt>
                <c:pt idx="5023">
                  <c:v>47.424030000000002</c:v>
                </c:pt>
                <c:pt idx="5024">
                  <c:v>47.438220000000001</c:v>
                </c:pt>
                <c:pt idx="5025">
                  <c:v>47.452419999999996</c:v>
                </c:pt>
                <c:pt idx="5026">
                  <c:v>47.466619999999999</c:v>
                </c:pt>
                <c:pt idx="5027">
                  <c:v>47.480820000000001</c:v>
                </c:pt>
                <c:pt idx="5028">
                  <c:v>47.495019999999997</c:v>
                </c:pt>
                <c:pt idx="5029">
                  <c:v>47.509230000000002</c:v>
                </c:pt>
                <c:pt idx="5030">
                  <c:v>47.523440000000001</c:v>
                </c:pt>
                <c:pt idx="5031">
                  <c:v>47.537649999999999</c:v>
                </c:pt>
                <c:pt idx="5032">
                  <c:v>47.551859999999998</c:v>
                </c:pt>
                <c:pt idx="5033">
                  <c:v>47.566070000000003</c:v>
                </c:pt>
                <c:pt idx="5034">
                  <c:v>47.580289999999998</c:v>
                </c:pt>
                <c:pt idx="5035">
                  <c:v>47.59451</c:v>
                </c:pt>
                <c:pt idx="5036">
                  <c:v>47.608730000000001</c:v>
                </c:pt>
                <c:pt idx="5037">
                  <c:v>47.622950000000003</c:v>
                </c:pt>
                <c:pt idx="5038">
                  <c:v>47.637169999999998</c:v>
                </c:pt>
                <c:pt idx="5039">
                  <c:v>47.651400000000002</c:v>
                </c:pt>
                <c:pt idx="5040">
                  <c:v>47.66563</c:v>
                </c:pt>
                <c:pt idx="5041">
                  <c:v>47.679859999999998</c:v>
                </c:pt>
                <c:pt idx="5042">
                  <c:v>47.694099999999999</c:v>
                </c:pt>
                <c:pt idx="5043">
                  <c:v>47.708329999999997</c:v>
                </c:pt>
                <c:pt idx="5044">
                  <c:v>47.722569999999997</c:v>
                </c:pt>
                <c:pt idx="5045">
                  <c:v>47.736809999999998</c:v>
                </c:pt>
                <c:pt idx="5046">
                  <c:v>47.751049999999999</c:v>
                </c:pt>
                <c:pt idx="5047">
                  <c:v>47.76529</c:v>
                </c:pt>
                <c:pt idx="5048">
                  <c:v>47.779539999999997</c:v>
                </c:pt>
                <c:pt idx="5049">
                  <c:v>47.793790000000001</c:v>
                </c:pt>
                <c:pt idx="5050">
                  <c:v>47.808039999999998</c:v>
                </c:pt>
                <c:pt idx="5051">
                  <c:v>47.822290000000002</c:v>
                </c:pt>
                <c:pt idx="5052">
                  <c:v>47.836539999999999</c:v>
                </c:pt>
                <c:pt idx="5053">
                  <c:v>47.8508</c:v>
                </c:pt>
                <c:pt idx="5054">
                  <c:v>47.86506</c:v>
                </c:pt>
                <c:pt idx="5055">
                  <c:v>47.87932</c:v>
                </c:pt>
                <c:pt idx="5056">
                  <c:v>47.89358</c:v>
                </c:pt>
                <c:pt idx="5057">
                  <c:v>47.907850000000003</c:v>
                </c:pt>
                <c:pt idx="5058">
                  <c:v>47.92212</c:v>
                </c:pt>
                <c:pt idx="5059">
                  <c:v>47.936390000000003</c:v>
                </c:pt>
                <c:pt idx="5060">
                  <c:v>47.950659999999999</c:v>
                </c:pt>
                <c:pt idx="5061">
                  <c:v>47.964930000000003</c:v>
                </c:pt>
                <c:pt idx="5062">
                  <c:v>47.979210000000002</c:v>
                </c:pt>
                <c:pt idx="5063">
                  <c:v>47.993479999999998</c:v>
                </c:pt>
                <c:pt idx="5064">
                  <c:v>48.007759999999998</c:v>
                </c:pt>
                <c:pt idx="5065">
                  <c:v>48.02205</c:v>
                </c:pt>
                <c:pt idx="5066">
                  <c:v>48.03633</c:v>
                </c:pt>
                <c:pt idx="5067">
                  <c:v>48.050620000000002</c:v>
                </c:pt>
                <c:pt idx="5068">
                  <c:v>48.064900000000002</c:v>
                </c:pt>
                <c:pt idx="5069">
                  <c:v>48.079189999999997</c:v>
                </c:pt>
                <c:pt idx="5070">
                  <c:v>48.093490000000003</c:v>
                </c:pt>
                <c:pt idx="5071">
                  <c:v>48.107779999999998</c:v>
                </c:pt>
                <c:pt idx="5072">
                  <c:v>48.122079999999997</c:v>
                </c:pt>
                <c:pt idx="5073">
                  <c:v>48.136380000000003</c:v>
                </c:pt>
                <c:pt idx="5074">
                  <c:v>48.150680000000001</c:v>
                </c:pt>
                <c:pt idx="5075">
                  <c:v>48.16498</c:v>
                </c:pt>
                <c:pt idx="5076">
                  <c:v>48.179290000000002</c:v>
                </c:pt>
                <c:pt idx="5077">
                  <c:v>48.193600000000004</c:v>
                </c:pt>
                <c:pt idx="5078">
                  <c:v>48.207900000000002</c:v>
                </c:pt>
                <c:pt idx="5079">
                  <c:v>48.22222</c:v>
                </c:pt>
                <c:pt idx="5080">
                  <c:v>48.236530000000002</c:v>
                </c:pt>
                <c:pt idx="5081">
                  <c:v>48.25085</c:v>
                </c:pt>
                <c:pt idx="5082">
                  <c:v>48.265169999999998</c:v>
                </c:pt>
                <c:pt idx="5083">
                  <c:v>48.279490000000003</c:v>
                </c:pt>
                <c:pt idx="5084">
                  <c:v>48.293810000000001</c:v>
                </c:pt>
                <c:pt idx="5085">
                  <c:v>48.308129999999998</c:v>
                </c:pt>
                <c:pt idx="5086">
                  <c:v>48.32246</c:v>
                </c:pt>
                <c:pt idx="5087">
                  <c:v>48.336790000000001</c:v>
                </c:pt>
                <c:pt idx="5088">
                  <c:v>48.351120000000002</c:v>
                </c:pt>
                <c:pt idx="5089">
                  <c:v>48.365450000000003</c:v>
                </c:pt>
                <c:pt idx="5090">
                  <c:v>48.37979</c:v>
                </c:pt>
                <c:pt idx="5091">
                  <c:v>48.394129999999997</c:v>
                </c:pt>
                <c:pt idx="5092">
                  <c:v>48.408470000000001</c:v>
                </c:pt>
                <c:pt idx="5093">
                  <c:v>48.422809999999998</c:v>
                </c:pt>
                <c:pt idx="5094">
                  <c:v>48.437150000000003</c:v>
                </c:pt>
                <c:pt idx="5095">
                  <c:v>48.451500000000003</c:v>
                </c:pt>
                <c:pt idx="5096">
                  <c:v>48.46584</c:v>
                </c:pt>
                <c:pt idx="5097">
                  <c:v>48.48019</c:v>
                </c:pt>
                <c:pt idx="5098">
                  <c:v>48.494540000000001</c:v>
                </c:pt>
                <c:pt idx="5099">
                  <c:v>48.508899999999997</c:v>
                </c:pt>
                <c:pt idx="5100">
                  <c:v>48.523260000000001</c:v>
                </c:pt>
                <c:pt idx="5101">
                  <c:v>48.537619999999997</c:v>
                </c:pt>
                <c:pt idx="5102">
                  <c:v>48.55198</c:v>
                </c:pt>
                <c:pt idx="5103">
                  <c:v>48.566339999999997</c:v>
                </c:pt>
                <c:pt idx="5104">
                  <c:v>48.5807</c:v>
                </c:pt>
                <c:pt idx="5105">
                  <c:v>48.59507</c:v>
                </c:pt>
                <c:pt idx="5106">
                  <c:v>48.609439999999999</c:v>
                </c:pt>
                <c:pt idx="5107">
                  <c:v>48.623809999999999</c:v>
                </c:pt>
                <c:pt idx="5108">
                  <c:v>48.638179999999998</c:v>
                </c:pt>
                <c:pt idx="5109">
                  <c:v>48.652560000000001</c:v>
                </c:pt>
                <c:pt idx="5110">
                  <c:v>48.666939999999997</c:v>
                </c:pt>
                <c:pt idx="5111">
                  <c:v>48.681319999999999</c:v>
                </c:pt>
                <c:pt idx="5112">
                  <c:v>48.695700000000002</c:v>
                </c:pt>
                <c:pt idx="5113">
                  <c:v>48.710079999999998</c:v>
                </c:pt>
                <c:pt idx="5114">
                  <c:v>48.724469999999997</c:v>
                </c:pt>
                <c:pt idx="5115">
                  <c:v>48.738860000000003</c:v>
                </c:pt>
                <c:pt idx="5116">
                  <c:v>48.753250000000001</c:v>
                </c:pt>
                <c:pt idx="5117">
                  <c:v>48.76764</c:v>
                </c:pt>
                <c:pt idx="5118">
                  <c:v>48.782040000000002</c:v>
                </c:pt>
                <c:pt idx="5119">
                  <c:v>48.796430000000001</c:v>
                </c:pt>
                <c:pt idx="5120">
                  <c:v>48.810830000000003</c:v>
                </c:pt>
                <c:pt idx="5121">
                  <c:v>48.825229999999998</c:v>
                </c:pt>
                <c:pt idx="5122">
                  <c:v>48.83963</c:v>
                </c:pt>
                <c:pt idx="5123">
                  <c:v>48.854039999999998</c:v>
                </c:pt>
                <c:pt idx="5124">
                  <c:v>48.868450000000003</c:v>
                </c:pt>
                <c:pt idx="5125">
                  <c:v>48.882860000000001</c:v>
                </c:pt>
                <c:pt idx="5126">
                  <c:v>48.897269999999999</c:v>
                </c:pt>
                <c:pt idx="5127">
                  <c:v>48.911679999999997</c:v>
                </c:pt>
                <c:pt idx="5128">
                  <c:v>48.926099999999998</c:v>
                </c:pt>
                <c:pt idx="5129">
                  <c:v>48.940519999999999</c:v>
                </c:pt>
                <c:pt idx="5130">
                  <c:v>48.954940000000001</c:v>
                </c:pt>
                <c:pt idx="5131">
                  <c:v>48.969360000000002</c:v>
                </c:pt>
                <c:pt idx="5132">
                  <c:v>48.983780000000003</c:v>
                </c:pt>
                <c:pt idx="5133">
                  <c:v>48.99821</c:v>
                </c:pt>
                <c:pt idx="5134">
                  <c:v>49.012639999999998</c:v>
                </c:pt>
                <c:pt idx="5135">
                  <c:v>49.027070000000002</c:v>
                </c:pt>
                <c:pt idx="5136">
                  <c:v>49.041499999999999</c:v>
                </c:pt>
                <c:pt idx="5137">
                  <c:v>49.05594</c:v>
                </c:pt>
                <c:pt idx="5138">
                  <c:v>49.070369999999997</c:v>
                </c:pt>
                <c:pt idx="5139">
                  <c:v>49.084820000000001</c:v>
                </c:pt>
                <c:pt idx="5140">
                  <c:v>49.099249999999998</c:v>
                </c:pt>
                <c:pt idx="5141">
                  <c:v>49.113700000000001</c:v>
                </c:pt>
                <c:pt idx="5142">
                  <c:v>49.128140000000002</c:v>
                </c:pt>
                <c:pt idx="5143">
                  <c:v>49.142589999999998</c:v>
                </c:pt>
                <c:pt idx="5144">
                  <c:v>49.157040000000002</c:v>
                </c:pt>
                <c:pt idx="5145">
                  <c:v>49.171489999999999</c:v>
                </c:pt>
                <c:pt idx="5146">
                  <c:v>49.185949999999998</c:v>
                </c:pt>
                <c:pt idx="5147">
                  <c:v>49.200409999999998</c:v>
                </c:pt>
                <c:pt idx="5148">
                  <c:v>49.214860000000002</c:v>
                </c:pt>
                <c:pt idx="5149">
                  <c:v>49.229320000000001</c:v>
                </c:pt>
                <c:pt idx="5150">
                  <c:v>49.243789999999997</c:v>
                </c:pt>
                <c:pt idx="5151">
                  <c:v>49.258249999999997</c:v>
                </c:pt>
                <c:pt idx="5152">
                  <c:v>49.27272</c:v>
                </c:pt>
                <c:pt idx="5153">
                  <c:v>49.287190000000002</c:v>
                </c:pt>
                <c:pt idx="5154">
                  <c:v>49.301659999999998</c:v>
                </c:pt>
                <c:pt idx="5155">
                  <c:v>49.316130000000001</c:v>
                </c:pt>
                <c:pt idx="5156">
                  <c:v>49.33061</c:v>
                </c:pt>
                <c:pt idx="5157">
                  <c:v>49.345089999999999</c:v>
                </c:pt>
                <c:pt idx="5158">
                  <c:v>49.359569999999998</c:v>
                </c:pt>
                <c:pt idx="5159">
                  <c:v>49.374049999999997</c:v>
                </c:pt>
                <c:pt idx="5160">
                  <c:v>49.388530000000003</c:v>
                </c:pt>
                <c:pt idx="5161">
                  <c:v>49.403019999999998</c:v>
                </c:pt>
                <c:pt idx="5162">
                  <c:v>49.417499999999997</c:v>
                </c:pt>
                <c:pt idx="5163">
                  <c:v>49.432000000000002</c:v>
                </c:pt>
                <c:pt idx="5164">
                  <c:v>49.446489999999997</c:v>
                </c:pt>
                <c:pt idx="5165">
                  <c:v>49.460979999999999</c:v>
                </c:pt>
                <c:pt idx="5166">
                  <c:v>49.475479999999997</c:v>
                </c:pt>
                <c:pt idx="5167">
                  <c:v>49.48997</c:v>
                </c:pt>
                <c:pt idx="5168">
                  <c:v>49.504480000000001</c:v>
                </c:pt>
                <c:pt idx="5169">
                  <c:v>49.518979999999999</c:v>
                </c:pt>
                <c:pt idx="5170">
                  <c:v>49.53349</c:v>
                </c:pt>
                <c:pt idx="5171">
                  <c:v>49.547989999999999</c:v>
                </c:pt>
                <c:pt idx="5172">
                  <c:v>49.5625</c:v>
                </c:pt>
                <c:pt idx="5173">
                  <c:v>49.577010000000001</c:v>
                </c:pt>
                <c:pt idx="5174">
                  <c:v>49.591529999999999</c:v>
                </c:pt>
                <c:pt idx="5175">
                  <c:v>49.60604</c:v>
                </c:pt>
                <c:pt idx="5176">
                  <c:v>49.620559999999998</c:v>
                </c:pt>
                <c:pt idx="5177">
                  <c:v>49.635080000000002</c:v>
                </c:pt>
                <c:pt idx="5178">
                  <c:v>49.6496</c:v>
                </c:pt>
                <c:pt idx="5179">
                  <c:v>49.66413</c:v>
                </c:pt>
                <c:pt idx="5180">
                  <c:v>49.678649999999998</c:v>
                </c:pt>
                <c:pt idx="5181">
                  <c:v>49.693179999999998</c:v>
                </c:pt>
                <c:pt idx="5182">
                  <c:v>49.707709999999999</c:v>
                </c:pt>
                <c:pt idx="5183">
                  <c:v>49.722239999999999</c:v>
                </c:pt>
                <c:pt idx="5184">
                  <c:v>49.736780000000003</c:v>
                </c:pt>
                <c:pt idx="5185">
                  <c:v>49.75132</c:v>
                </c:pt>
                <c:pt idx="5186">
                  <c:v>49.765860000000004</c:v>
                </c:pt>
                <c:pt idx="5187">
                  <c:v>49.7804</c:v>
                </c:pt>
                <c:pt idx="5188">
                  <c:v>49.794939999999997</c:v>
                </c:pt>
                <c:pt idx="5189">
                  <c:v>49.809489999999997</c:v>
                </c:pt>
                <c:pt idx="5190">
                  <c:v>49.824039999999997</c:v>
                </c:pt>
                <c:pt idx="5191">
                  <c:v>49.83858</c:v>
                </c:pt>
                <c:pt idx="5192">
                  <c:v>49.85313</c:v>
                </c:pt>
                <c:pt idx="5193">
                  <c:v>49.867690000000003</c:v>
                </c:pt>
                <c:pt idx="5194">
                  <c:v>49.882240000000003</c:v>
                </c:pt>
                <c:pt idx="5195">
                  <c:v>49.896799999999999</c:v>
                </c:pt>
                <c:pt idx="5196">
                  <c:v>49.911369999999998</c:v>
                </c:pt>
                <c:pt idx="5197">
                  <c:v>49.925930000000001</c:v>
                </c:pt>
                <c:pt idx="5198">
                  <c:v>49.940489999999997</c:v>
                </c:pt>
                <c:pt idx="5199">
                  <c:v>49.955060000000003</c:v>
                </c:pt>
                <c:pt idx="5200">
                  <c:v>49.969630000000002</c:v>
                </c:pt>
                <c:pt idx="5201">
                  <c:v>49.984200000000001</c:v>
                </c:pt>
                <c:pt idx="5202">
                  <c:v>49.99877</c:v>
                </c:pt>
                <c:pt idx="5203">
                  <c:v>50.013350000000003</c:v>
                </c:pt>
                <c:pt idx="5204">
                  <c:v>50.027920000000002</c:v>
                </c:pt>
                <c:pt idx="5205">
                  <c:v>50.042499999999997</c:v>
                </c:pt>
                <c:pt idx="5206">
                  <c:v>50.057079999999999</c:v>
                </c:pt>
                <c:pt idx="5207">
                  <c:v>50.071669999999997</c:v>
                </c:pt>
                <c:pt idx="5208">
                  <c:v>50.08625</c:v>
                </c:pt>
                <c:pt idx="5209">
                  <c:v>50.100839999999998</c:v>
                </c:pt>
                <c:pt idx="5210">
                  <c:v>50.115430000000003</c:v>
                </c:pt>
                <c:pt idx="5211">
                  <c:v>50.130020000000002</c:v>
                </c:pt>
                <c:pt idx="5212">
                  <c:v>50.144620000000003</c:v>
                </c:pt>
                <c:pt idx="5213">
                  <c:v>50.159210000000002</c:v>
                </c:pt>
                <c:pt idx="5214">
                  <c:v>50.173810000000003</c:v>
                </c:pt>
                <c:pt idx="5215">
                  <c:v>50.188420000000001</c:v>
                </c:pt>
                <c:pt idx="5216">
                  <c:v>50.203020000000002</c:v>
                </c:pt>
                <c:pt idx="5217">
                  <c:v>50.217619999999997</c:v>
                </c:pt>
                <c:pt idx="5218">
                  <c:v>50.232230000000001</c:v>
                </c:pt>
                <c:pt idx="5219">
                  <c:v>50.246839999999999</c:v>
                </c:pt>
                <c:pt idx="5220">
                  <c:v>50.261450000000004</c:v>
                </c:pt>
                <c:pt idx="5221">
                  <c:v>50.276060000000001</c:v>
                </c:pt>
                <c:pt idx="5222">
                  <c:v>50.290680000000002</c:v>
                </c:pt>
                <c:pt idx="5223">
                  <c:v>50.305300000000003</c:v>
                </c:pt>
                <c:pt idx="5224">
                  <c:v>50.319920000000003</c:v>
                </c:pt>
                <c:pt idx="5225">
                  <c:v>50.334539999999997</c:v>
                </c:pt>
                <c:pt idx="5226">
                  <c:v>50.349159999999998</c:v>
                </c:pt>
                <c:pt idx="5227">
                  <c:v>50.363790000000002</c:v>
                </c:pt>
                <c:pt idx="5228">
                  <c:v>50.378419999999998</c:v>
                </c:pt>
                <c:pt idx="5229">
                  <c:v>50.393050000000002</c:v>
                </c:pt>
                <c:pt idx="5230">
                  <c:v>50.407679999999999</c:v>
                </c:pt>
                <c:pt idx="5231">
                  <c:v>50.422310000000003</c:v>
                </c:pt>
                <c:pt idx="5232">
                  <c:v>50.436950000000003</c:v>
                </c:pt>
                <c:pt idx="5233">
                  <c:v>50.451590000000003</c:v>
                </c:pt>
                <c:pt idx="5234">
                  <c:v>50.466230000000003</c:v>
                </c:pt>
                <c:pt idx="5235">
                  <c:v>50.480870000000003</c:v>
                </c:pt>
                <c:pt idx="5236">
                  <c:v>50.495519999999999</c:v>
                </c:pt>
                <c:pt idx="5237">
                  <c:v>50.510170000000002</c:v>
                </c:pt>
                <c:pt idx="5238">
                  <c:v>50.524819999999998</c:v>
                </c:pt>
                <c:pt idx="5239">
                  <c:v>50.539470000000001</c:v>
                </c:pt>
                <c:pt idx="5240">
                  <c:v>50.554119999999998</c:v>
                </c:pt>
                <c:pt idx="5241">
                  <c:v>50.568779999999997</c:v>
                </c:pt>
                <c:pt idx="5242">
                  <c:v>50.583440000000003</c:v>
                </c:pt>
                <c:pt idx="5243">
                  <c:v>50.598100000000002</c:v>
                </c:pt>
                <c:pt idx="5244">
                  <c:v>50.612760000000002</c:v>
                </c:pt>
                <c:pt idx="5245">
                  <c:v>50.627420000000001</c:v>
                </c:pt>
                <c:pt idx="5246">
                  <c:v>50.642090000000003</c:v>
                </c:pt>
                <c:pt idx="5247">
                  <c:v>50.656759999999998</c:v>
                </c:pt>
                <c:pt idx="5248">
                  <c:v>50.671430000000001</c:v>
                </c:pt>
                <c:pt idx="5249">
                  <c:v>50.686100000000003</c:v>
                </c:pt>
                <c:pt idx="5250">
                  <c:v>50.700780000000002</c:v>
                </c:pt>
                <c:pt idx="5251">
                  <c:v>50.715449999999997</c:v>
                </c:pt>
                <c:pt idx="5252">
                  <c:v>50.730130000000003</c:v>
                </c:pt>
                <c:pt idx="5253">
                  <c:v>50.744819999999997</c:v>
                </c:pt>
                <c:pt idx="5254">
                  <c:v>50.759500000000003</c:v>
                </c:pt>
                <c:pt idx="5255">
                  <c:v>50.774189999999997</c:v>
                </c:pt>
                <c:pt idx="5256">
                  <c:v>50.788870000000003</c:v>
                </c:pt>
                <c:pt idx="5257">
                  <c:v>50.803559999999997</c:v>
                </c:pt>
                <c:pt idx="5258">
                  <c:v>50.818260000000002</c:v>
                </c:pt>
                <c:pt idx="5259">
                  <c:v>50.832949999999997</c:v>
                </c:pt>
                <c:pt idx="5260">
                  <c:v>50.847639999999998</c:v>
                </c:pt>
                <c:pt idx="5261">
                  <c:v>50.862340000000003</c:v>
                </c:pt>
                <c:pt idx="5262">
                  <c:v>50.877040000000001</c:v>
                </c:pt>
                <c:pt idx="5263">
                  <c:v>50.891750000000002</c:v>
                </c:pt>
                <c:pt idx="5264">
                  <c:v>50.90645</c:v>
                </c:pt>
                <c:pt idx="5265">
                  <c:v>50.92116</c:v>
                </c:pt>
                <c:pt idx="5266">
                  <c:v>50.935870000000001</c:v>
                </c:pt>
                <c:pt idx="5267">
                  <c:v>50.950580000000002</c:v>
                </c:pt>
                <c:pt idx="5268">
                  <c:v>50.965290000000003</c:v>
                </c:pt>
                <c:pt idx="5269">
                  <c:v>50.98001</c:v>
                </c:pt>
                <c:pt idx="5270">
                  <c:v>50.994720000000001</c:v>
                </c:pt>
                <c:pt idx="5271">
                  <c:v>51.009450000000001</c:v>
                </c:pt>
                <c:pt idx="5272">
                  <c:v>51.024169999999998</c:v>
                </c:pt>
                <c:pt idx="5273">
                  <c:v>51.038890000000002</c:v>
                </c:pt>
                <c:pt idx="5274">
                  <c:v>51.053620000000002</c:v>
                </c:pt>
                <c:pt idx="5275">
                  <c:v>51.068339999999999</c:v>
                </c:pt>
                <c:pt idx="5276">
                  <c:v>51.083080000000002</c:v>
                </c:pt>
                <c:pt idx="5277">
                  <c:v>51.097810000000003</c:v>
                </c:pt>
                <c:pt idx="5278">
                  <c:v>51.112540000000003</c:v>
                </c:pt>
                <c:pt idx="5279">
                  <c:v>51.127279999999999</c:v>
                </c:pt>
                <c:pt idx="5280">
                  <c:v>51.142020000000002</c:v>
                </c:pt>
                <c:pt idx="5281">
                  <c:v>51.156759999999998</c:v>
                </c:pt>
                <c:pt idx="5282">
                  <c:v>51.171500000000002</c:v>
                </c:pt>
                <c:pt idx="5283">
                  <c:v>51.186239999999998</c:v>
                </c:pt>
                <c:pt idx="5284">
                  <c:v>51.200989999999997</c:v>
                </c:pt>
                <c:pt idx="5285">
                  <c:v>51.215739999999997</c:v>
                </c:pt>
                <c:pt idx="5286">
                  <c:v>51.230499999999999</c:v>
                </c:pt>
                <c:pt idx="5287">
                  <c:v>51.245249999999999</c:v>
                </c:pt>
                <c:pt idx="5288">
                  <c:v>51.26</c:v>
                </c:pt>
                <c:pt idx="5289">
                  <c:v>51.274760000000001</c:v>
                </c:pt>
                <c:pt idx="5290">
                  <c:v>51.289520000000003</c:v>
                </c:pt>
                <c:pt idx="5291">
                  <c:v>51.304279999999999</c:v>
                </c:pt>
                <c:pt idx="5292">
                  <c:v>51.319049999999997</c:v>
                </c:pt>
                <c:pt idx="5293">
                  <c:v>51.33381</c:v>
                </c:pt>
                <c:pt idx="5294">
                  <c:v>51.348579999999998</c:v>
                </c:pt>
                <c:pt idx="5295">
                  <c:v>51.363349999999997</c:v>
                </c:pt>
                <c:pt idx="5296">
                  <c:v>51.378129999999999</c:v>
                </c:pt>
                <c:pt idx="5297">
                  <c:v>51.392899999999997</c:v>
                </c:pt>
                <c:pt idx="5298">
                  <c:v>51.407679999999999</c:v>
                </c:pt>
                <c:pt idx="5299">
                  <c:v>51.422460000000001</c:v>
                </c:pt>
                <c:pt idx="5300">
                  <c:v>51.437240000000003</c:v>
                </c:pt>
                <c:pt idx="5301">
                  <c:v>51.452019999999997</c:v>
                </c:pt>
                <c:pt idx="5302">
                  <c:v>51.466810000000002</c:v>
                </c:pt>
                <c:pt idx="5303">
                  <c:v>51.481589999999997</c:v>
                </c:pt>
                <c:pt idx="5304">
                  <c:v>51.496380000000002</c:v>
                </c:pt>
                <c:pt idx="5305">
                  <c:v>51.511180000000003</c:v>
                </c:pt>
                <c:pt idx="5306">
                  <c:v>51.525970000000001</c:v>
                </c:pt>
                <c:pt idx="5307">
                  <c:v>51.540770000000002</c:v>
                </c:pt>
                <c:pt idx="5308">
                  <c:v>51.55556</c:v>
                </c:pt>
                <c:pt idx="5309">
                  <c:v>51.570369999999997</c:v>
                </c:pt>
                <c:pt idx="5310">
                  <c:v>51.585169999999998</c:v>
                </c:pt>
                <c:pt idx="5311">
                  <c:v>51.599969999999999</c:v>
                </c:pt>
                <c:pt idx="5312">
                  <c:v>51.614780000000003</c:v>
                </c:pt>
                <c:pt idx="5313">
                  <c:v>51.62959</c:v>
                </c:pt>
                <c:pt idx="5314">
                  <c:v>51.644399999999997</c:v>
                </c:pt>
                <c:pt idx="5315">
                  <c:v>51.659210000000002</c:v>
                </c:pt>
                <c:pt idx="5316">
                  <c:v>51.674030000000002</c:v>
                </c:pt>
                <c:pt idx="5317">
                  <c:v>51.688850000000002</c:v>
                </c:pt>
                <c:pt idx="5318">
                  <c:v>51.703659999999999</c:v>
                </c:pt>
                <c:pt idx="5319">
                  <c:v>51.718490000000003</c:v>
                </c:pt>
                <c:pt idx="5320">
                  <c:v>51.733310000000003</c:v>
                </c:pt>
                <c:pt idx="5321">
                  <c:v>51.748130000000003</c:v>
                </c:pt>
                <c:pt idx="5322">
                  <c:v>51.76296</c:v>
                </c:pt>
                <c:pt idx="5323">
                  <c:v>51.777790000000003</c:v>
                </c:pt>
                <c:pt idx="5324">
                  <c:v>51.792630000000003</c:v>
                </c:pt>
                <c:pt idx="5325">
                  <c:v>51.807459999999999</c:v>
                </c:pt>
                <c:pt idx="5326">
                  <c:v>51.822299999999998</c:v>
                </c:pt>
                <c:pt idx="5327">
                  <c:v>51.837139999999998</c:v>
                </c:pt>
                <c:pt idx="5328">
                  <c:v>51.851970000000001</c:v>
                </c:pt>
                <c:pt idx="5329">
                  <c:v>51.866819999999997</c:v>
                </c:pt>
                <c:pt idx="5330">
                  <c:v>51.881659999999997</c:v>
                </c:pt>
                <c:pt idx="5331">
                  <c:v>51.896509999999999</c:v>
                </c:pt>
                <c:pt idx="5332">
                  <c:v>51.911360000000002</c:v>
                </c:pt>
                <c:pt idx="5333">
                  <c:v>51.926209999999998</c:v>
                </c:pt>
                <c:pt idx="5334">
                  <c:v>51.941070000000003</c:v>
                </c:pt>
                <c:pt idx="5335">
                  <c:v>51.955919999999999</c:v>
                </c:pt>
                <c:pt idx="5336">
                  <c:v>51.970779999999998</c:v>
                </c:pt>
                <c:pt idx="5337">
                  <c:v>51.985639999999997</c:v>
                </c:pt>
                <c:pt idx="5338">
                  <c:v>52.000500000000002</c:v>
                </c:pt>
                <c:pt idx="5339">
                  <c:v>52.015369999999997</c:v>
                </c:pt>
                <c:pt idx="5340">
                  <c:v>52.030230000000003</c:v>
                </c:pt>
                <c:pt idx="5341">
                  <c:v>52.045099999999998</c:v>
                </c:pt>
                <c:pt idx="5342">
                  <c:v>52.05997</c:v>
                </c:pt>
                <c:pt idx="5343">
                  <c:v>52.074840000000002</c:v>
                </c:pt>
                <c:pt idx="5344">
                  <c:v>52.08972</c:v>
                </c:pt>
                <c:pt idx="5345">
                  <c:v>52.104599999999998</c:v>
                </c:pt>
                <c:pt idx="5346">
                  <c:v>52.11947</c:v>
                </c:pt>
                <c:pt idx="5347">
                  <c:v>52.134349999999998</c:v>
                </c:pt>
                <c:pt idx="5348">
                  <c:v>52.149239999999999</c:v>
                </c:pt>
                <c:pt idx="5349">
                  <c:v>52.164119999999997</c:v>
                </c:pt>
                <c:pt idx="5350">
                  <c:v>52.179009999999998</c:v>
                </c:pt>
                <c:pt idx="5351">
                  <c:v>52.193899999999999</c:v>
                </c:pt>
                <c:pt idx="5352">
                  <c:v>52.20879</c:v>
                </c:pt>
                <c:pt idx="5353">
                  <c:v>52.223689999999998</c:v>
                </c:pt>
                <c:pt idx="5354">
                  <c:v>52.238579999999999</c:v>
                </c:pt>
                <c:pt idx="5355">
                  <c:v>52.253480000000003</c:v>
                </c:pt>
                <c:pt idx="5356">
                  <c:v>52.268380000000001</c:v>
                </c:pt>
                <c:pt idx="5357">
                  <c:v>52.283279999999998</c:v>
                </c:pt>
                <c:pt idx="5358">
                  <c:v>52.298189999999998</c:v>
                </c:pt>
                <c:pt idx="5359">
                  <c:v>52.313090000000003</c:v>
                </c:pt>
                <c:pt idx="5360">
                  <c:v>52.328000000000003</c:v>
                </c:pt>
                <c:pt idx="5361">
                  <c:v>52.342910000000003</c:v>
                </c:pt>
                <c:pt idx="5362">
                  <c:v>52.35783</c:v>
                </c:pt>
                <c:pt idx="5363">
                  <c:v>52.37274</c:v>
                </c:pt>
                <c:pt idx="5364">
                  <c:v>52.387659999999997</c:v>
                </c:pt>
                <c:pt idx="5365">
                  <c:v>52.40258</c:v>
                </c:pt>
                <c:pt idx="5366">
                  <c:v>52.417499999999997</c:v>
                </c:pt>
                <c:pt idx="5367">
                  <c:v>52.43242</c:v>
                </c:pt>
                <c:pt idx="5368">
                  <c:v>52.44735</c:v>
                </c:pt>
                <c:pt idx="5369">
                  <c:v>52.46228</c:v>
                </c:pt>
                <c:pt idx="5370">
                  <c:v>52.477200000000003</c:v>
                </c:pt>
                <c:pt idx="5371">
                  <c:v>52.492139999999999</c:v>
                </c:pt>
                <c:pt idx="5372">
                  <c:v>52.507069999999999</c:v>
                </c:pt>
                <c:pt idx="5373">
                  <c:v>52.522010000000002</c:v>
                </c:pt>
                <c:pt idx="5374">
                  <c:v>52.536949999999997</c:v>
                </c:pt>
                <c:pt idx="5375">
                  <c:v>52.55189</c:v>
                </c:pt>
                <c:pt idx="5376">
                  <c:v>52.566830000000003</c:v>
                </c:pt>
                <c:pt idx="5377">
                  <c:v>52.581780000000002</c:v>
                </c:pt>
                <c:pt idx="5378">
                  <c:v>52.596719999999998</c:v>
                </c:pt>
                <c:pt idx="5379">
                  <c:v>52.611669999999997</c:v>
                </c:pt>
                <c:pt idx="5380">
                  <c:v>52.626620000000003</c:v>
                </c:pt>
                <c:pt idx="5381">
                  <c:v>52.641570000000002</c:v>
                </c:pt>
                <c:pt idx="5382">
                  <c:v>52.656529999999997</c:v>
                </c:pt>
                <c:pt idx="5383">
                  <c:v>52.671489999999999</c:v>
                </c:pt>
                <c:pt idx="5384">
                  <c:v>52.686450000000001</c:v>
                </c:pt>
                <c:pt idx="5385">
                  <c:v>52.701410000000003</c:v>
                </c:pt>
                <c:pt idx="5386">
                  <c:v>52.716369999999998</c:v>
                </c:pt>
                <c:pt idx="5387">
                  <c:v>52.731340000000003</c:v>
                </c:pt>
                <c:pt idx="5388">
                  <c:v>52.746310000000001</c:v>
                </c:pt>
                <c:pt idx="5389">
                  <c:v>52.761279999999999</c:v>
                </c:pt>
                <c:pt idx="5390">
                  <c:v>52.776249999999997</c:v>
                </c:pt>
                <c:pt idx="5391">
                  <c:v>52.791229999999999</c:v>
                </c:pt>
                <c:pt idx="5392">
                  <c:v>52.806199999999997</c:v>
                </c:pt>
                <c:pt idx="5393">
                  <c:v>52.821179999999998</c:v>
                </c:pt>
                <c:pt idx="5394">
                  <c:v>52.83616</c:v>
                </c:pt>
                <c:pt idx="5395">
                  <c:v>52.851140000000001</c:v>
                </c:pt>
                <c:pt idx="5396">
                  <c:v>52.866129999999998</c:v>
                </c:pt>
                <c:pt idx="5397">
                  <c:v>52.88111</c:v>
                </c:pt>
                <c:pt idx="5398">
                  <c:v>52.89611</c:v>
                </c:pt>
                <c:pt idx="5399">
                  <c:v>52.911099999999998</c:v>
                </c:pt>
                <c:pt idx="5400">
                  <c:v>52.926090000000002</c:v>
                </c:pt>
                <c:pt idx="5401">
                  <c:v>52.941090000000003</c:v>
                </c:pt>
                <c:pt idx="5402">
                  <c:v>52.956090000000003</c:v>
                </c:pt>
                <c:pt idx="5403">
                  <c:v>52.971080000000001</c:v>
                </c:pt>
                <c:pt idx="5404">
                  <c:v>52.986089999999997</c:v>
                </c:pt>
                <c:pt idx="5405">
                  <c:v>53.001089999999998</c:v>
                </c:pt>
                <c:pt idx="5406">
                  <c:v>53.016100000000002</c:v>
                </c:pt>
                <c:pt idx="5407">
                  <c:v>53.031109999999998</c:v>
                </c:pt>
                <c:pt idx="5408">
                  <c:v>53.046120000000002</c:v>
                </c:pt>
                <c:pt idx="5409">
                  <c:v>53.061129999999999</c:v>
                </c:pt>
                <c:pt idx="5410">
                  <c:v>53.076149999999998</c:v>
                </c:pt>
                <c:pt idx="5411">
                  <c:v>53.091160000000002</c:v>
                </c:pt>
                <c:pt idx="5412">
                  <c:v>53.106180000000002</c:v>
                </c:pt>
                <c:pt idx="5413">
                  <c:v>53.121200000000002</c:v>
                </c:pt>
                <c:pt idx="5414">
                  <c:v>53.136229999999998</c:v>
                </c:pt>
                <c:pt idx="5415">
                  <c:v>53.151249999999997</c:v>
                </c:pt>
                <c:pt idx="5416">
                  <c:v>53.16628</c:v>
                </c:pt>
                <c:pt idx="5417">
                  <c:v>53.181310000000003</c:v>
                </c:pt>
                <c:pt idx="5418">
                  <c:v>53.196339999999999</c:v>
                </c:pt>
                <c:pt idx="5419">
                  <c:v>53.211379999999998</c:v>
                </c:pt>
                <c:pt idx="5420">
                  <c:v>53.226410000000001</c:v>
                </c:pt>
                <c:pt idx="5421">
                  <c:v>53.24145</c:v>
                </c:pt>
                <c:pt idx="5422">
                  <c:v>53.256489999999999</c:v>
                </c:pt>
                <c:pt idx="5423">
                  <c:v>53.271529999999998</c:v>
                </c:pt>
                <c:pt idx="5424">
                  <c:v>53.286580000000001</c:v>
                </c:pt>
                <c:pt idx="5425">
                  <c:v>53.30162</c:v>
                </c:pt>
                <c:pt idx="5426">
                  <c:v>53.316670000000002</c:v>
                </c:pt>
                <c:pt idx="5427">
                  <c:v>53.331719999999997</c:v>
                </c:pt>
                <c:pt idx="5428">
                  <c:v>53.346780000000003</c:v>
                </c:pt>
                <c:pt idx="5429">
                  <c:v>53.361829999999998</c:v>
                </c:pt>
                <c:pt idx="5430">
                  <c:v>53.376890000000003</c:v>
                </c:pt>
                <c:pt idx="5431">
                  <c:v>53.391950000000001</c:v>
                </c:pt>
                <c:pt idx="5432">
                  <c:v>53.40701</c:v>
                </c:pt>
                <c:pt idx="5433">
                  <c:v>53.422069999999998</c:v>
                </c:pt>
                <c:pt idx="5434">
                  <c:v>53.437139999999999</c:v>
                </c:pt>
                <c:pt idx="5435">
                  <c:v>53.452210000000001</c:v>
                </c:pt>
                <c:pt idx="5436">
                  <c:v>53.467280000000002</c:v>
                </c:pt>
                <c:pt idx="5437">
                  <c:v>53.482349999999997</c:v>
                </c:pt>
                <c:pt idx="5438">
                  <c:v>53.497430000000001</c:v>
                </c:pt>
                <c:pt idx="5439">
                  <c:v>53.512500000000003</c:v>
                </c:pt>
                <c:pt idx="5440">
                  <c:v>53.52758</c:v>
                </c:pt>
                <c:pt idx="5441">
                  <c:v>53.542659999999998</c:v>
                </c:pt>
                <c:pt idx="5442">
                  <c:v>53.557740000000003</c:v>
                </c:pt>
                <c:pt idx="5443">
                  <c:v>53.572830000000003</c:v>
                </c:pt>
                <c:pt idx="5444">
                  <c:v>53.587919999999997</c:v>
                </c:pt>
                <c:pt idx="5445">
                  <c:v>53.603000000000002</c:v>
                </c:pt>
                <c:pt idx="5446">
                  <c:v>53.618099999999998</c:v>
                </c:pt>
                <c:pt idx="5447">
                  <c:v>53.633189999999999</c:v>
                </c:pt>
                <c:pt idx="5448">
                  <c:v>53.64828</c:v>
                </c:pt>
                <c:pt idx="5449">
                  <c:v>53.663379999999997</c:v>
                </c:pt>
                <c:pt idx="5450">
                  <c:v>53.67848</c:v>
                </c:pt>
                <c:pt idx="5451">
                  <c:v>53.693579999999997</c:v>
                </c:pt>
                <c:pt idx="5452">
                  <c:v>53.708689999999997</c:v>
                </c:pt>
                <c:pt idx="5453">
                  <c:v>53.723799999999997</c:v>
                </c:pt>
                <c:pt idx="5454">
                  <c:v>53.738900000000001</c:v>
                </c:pt>
                <c:pt idx="5455">
                  <c:v>53.754010000000001</c:v>
                </c:pt>
                <c:pt idx="5456">
                  <c:v>53.769129999999997</c:v>
                </c:pt>
                <c:pt idx="5457">
                  <c:v>53.784239999999997</c:v>
                </c:pt>
                <c:pt idx="5458">
                  <c:v>53.79936</c:v>
                </c:pt>
                <c:pt idx="5459">
                  <c:v>53.814480000000003</c:v>
                </c:pt>
                <c:pt idx="5460">
                  <c:v>53.829599999999999</c:v>
                </c:pt>
                <c:pt idx="5461">
                  <c:v>53.844720000000002</c:v>
                </c:pt>
                <c:pt idx="5462">
                  <c:v>53.859850000000002</c:v>
                </c:pt>
                <c:pt idx="5463">
                  <c:v>53.874969999999998</c:v>
                </c:pt>
                <c:pt idx="5464">
                  <c:v>53.890099999999997</c:v>
                </c:pt>
                <c:pt idx="5465">
                  <c:v>53.905239999999999</c:v>
                </c:pt>
                <c:pt idx="5466">
                  <c:v>53.920369999999998</c:v>
                </c:pt>
                <c:pt idx="5467">
                  <c:v>53.935499999999998</c:v>
                </c:pt>
                <c:pt idx="5468">
                  <c:v>53.950650000000003</c:v>
                </c:pt>
                <c:pt idx="5469">
                  <c:v>53.965789999999998</c:v>
                </c:pt>
                <c:pt idx="5470">
                  <c:v>53.980930000000001</c:v>
                </c:pt>
                <c:pt idx="5471">
                  <c:v>53.996070000000003</c:v>
                </c:pt>
                <c:pt idx="5472">
                  <c:v>54.011220000000002</c:v>
                </c:pt>
                <c:pt idx="5473">
                  <c:v>54.02637</c:v>
                </c:pt>
                <c:pt idx="5474">
                  <c:v>54.041519999999998</c:v>
                </c:pt>
                <c:pt idx="5475">
                  <c:v>54.056669999999997</c:v>
                </c:pt>
                <c:pt idx="5476">
                  <c:v>54.071829999999999</c:v>
                </c:pt>
                <c:pt idx="5477">
                  <c:v>54.086979999999997</c:v>
                </c:pt>
                <c:pt idx="5478">
                  <c:v>54.102139999999999</c:v>
                </c:pt>
                <c:pt idx="5479">
                  <c:v>54.1173</c:v>
                </c:pt>
                <c:pt idx="5480">
                  <c:v>54.132469999999998</c:v>
                </c:pt>
                <c:pt idx="5481">
                  <c:v>54.147629999999999</c:v>
                </c:pt>
                <c:pt idx="5482">
                  <c:v>54.162799999999997</c:v>
                </c:pt>
                <c:pt idx="5483">
                  <c:v>54.177970000000002</c:v>
                </c:pt>
                <c:pt idx="5484">
                  <c:v>54.19314</c:v>
                </c:pt>
                <c:pt idx="5485">
                  <c:v>54.208320000000001</c:v>
                </c:pt>
                <c:pt idx="5486">
                  <c:v>54.223489999999998</c:v>
                </c:pt>
                <c:pt idx="5487">
                  <c:v>54.238669999999999</c:v>
                </c:pt>
                <c:pt idx="5488">
                  <c:v>54.25385</c:v>
                </c:pt>
                <c:pt idx="5489">
                  <c:v>54.269039999999997</c:v>
                </c:pt>
                <c:pt idx="5490">
                  <c:v>54.284219999999998</c:v>
                </c:pt>
                <c:pt idx="5491">
                  <c:v>54.299410000000002</c:v>
                </c:pt>
                <c:pt idx="5492">
                  <c:v>54.314590000000003</c:v>
                </c:pt>
                <c:pt idx="5493">
                  <c:v>54.329790000000003</c:v>
                </c:pt>
                <c:pt idx="5494">
                  <c:v>54.34498</c:v>
                </c:pt>
                <c:pt idx="5495">
                  <c:v>54.36018</c:v>
                </c:pt>
                <c:pt idx="5496">
                  <c:v>54.375369999999997</c:v>
                </c:pt>
                <c:pt idx="5497">
                  <c:v>54.390569999999997</c:v>
                </c:pt>
                <c:pt idx="5498">
                  <c:v>54.405769999999997</c:v>
                </c:pt>
                <c:pt idx="5499">
                  <c:v>54.42098</c:v>
                </c:pt>
                <c:pt idx="5500">
                  <c:v>54.43618</c:v>
                </c:pt>
                <c:pt idx="5501">
                  <c:v>54.451390000000004</c:v>
                </c:pt>
                <c:pt idx="5502">
                  <c:v>54.4666</c:v>
                </c:pt>
                <c:pt idx="5503">
                  <c:v>54.481819999999999</c:v>
                </c:pt>
                <c:pt idx="5504">
                  <c:v>54.497030000000002</c:v>
                </c:pt>
                <c:pt idx="5505">
                  <c:v>54.512250000000002</c:v>
                </c:pt>
                <c:pt idx="5506">
                  <c:v>54.527470000000001</c:v>
                </c:pt>
                <c:pt idx="5507">
                  <c:v>54.54269</c:v>
                </c:pt>
                <c:pt idx="5508">
                  <c:v>54.55791</c:v>
                </c:pt>
                <c:pt idx="5509">
                  <c:v>54.573140000000002</c:v>
                </c:pt>
                <c:pt idx="5510">
                  <c:v>54.588360000000002</c:v>
                </c:pt>
                <c:pt idx="5511">
                  <c:v>54.603589999999997</c:v>
                </c:pt>
                <c:pt idx="5512">
                  <c:v>54.618819999999999</c:v>
                </c:pt>
                <c:pt idx="5513">
                  <c:v>54.634059999999998</c:v>
                </c:pt>
                <c:pt idx="5514">
                  <c:v>54.649290000000001</c:v>
                </c:pt>
                <c:pt idx="5515">
                  <c:v>54.664529999999999</c:v>
                </c:pt>
                <c:pt idx="5516">
                  <c:v>54.679769999999998</c:v>
                </c:pt>
                <c:pt idx="5517">
                  <c:v>54.695010000000003</c:v>
                </c:pt>
                <c:pt idx="5518">
                  <c:v>54.710259999999998</c:v>
                </c:pt>
                <c:pt idx="5519">
                  <c:v>54.72551</c:v>
                </c:pt>
                <c:pt idx="5520">
                  <c:v>54.740749999999998</c:v>
                </c:pt>
                <c:pt idx="5521">
                  <c:v>54.756</c:v>
                </c:pt>
                <c:pt idx="5522">
                  <c:v>54.771259999999998</c:v>
                </c:pt>
                <c:pt idx="5523">
                  <c:v>54.78651</c:v>
                </c:pt>
                <c:pt idx="5524">
                  <c:v>54.801769999999998</c:v>
                </c:pt>
                <c:pt idx="5525">
                  <c:v>54.817030000000003</c:v>
                </c:pt>
                <c:pt idx="5526">
                  <c:v>54.83229</c:v>
                </c:pt>
                <c:pt idx="5527">
                  <c:v>54.847549999999998</c:v>
                </c:pt>
                <c:pt idx="5528">
                  <c:v>54.862819999999999</c:v>
                </c:pt>
                <c:pt idx="5529">
                  <c:v>54.87809</c:v>
                </c:pt>
                <c:pt idx="5530">
                  <c:v>54.893360000000001</c:v>
                </c:pt>
                <c:pt idx="5531">
                  <c:v>54.908630000000002</c:v>
                </c:pt>
                <c:pt idx="5532">
                  <c:v>54.923900000000003</c:v>
                </c:pt>
                <c:pt idx="5533">
                  <c:v>54.93918</c:v>
                </c:pt>
                <c:pt idx="5534">
                  <c:v>54.954459999999997</c:v>
                </c:pt>
                <c:pt idx="5535">
                  <c:v>54.969729999999998</c:v>
                </c:pt>
                <c:pt idx="5536">
                  <c:v>54.985019999999999</c:v>
                </c:pt>
                <c:pt idx="5537">
                  <c:v>55.000309999999999</c:v>
                </c:pt>
                <c:pt idx="5538">
                  <c:v>55.015590000000003</c:v>
                </c:pt>
                <c:pt idx="5539">
                  <c:v>55.030880000000003</c:v>
                </c:pt>
                <c:pt idx="5540">
                  <c:v>55.046169999999996</c:v>
                </c:pt>
                <c:pt idx="5541">
                  <c:v>55.061459999999997</c:v>
                </c:pt>
                <c:pt idx="5542">
                  <c:v>55.07676</c:v>
                </c:pt>
                <c:pt idx="5543">
                  <c:v>55.092059999999996</c:v>
                </c:pt>
                <c:pt idx="5544">
                  <c:v>55.10736</c:v>
                </c:pt>
                <c:pt idx="5545">
                  <c:v>55.122660000000003</c:v>
                </c:pt>
                <c:pt idx="5546">
                  <c:v>55.13796</c:v>
                </c:pt>
                <c:pt idx="5547">
                  <c:v>55.153269999999999</c:v>
                </c:pt>
                <c:pt idx="5548">
                  <c:v>55.168579999999999</c:v>
                </c:pt>
                <c:pt idx="5549">
                  <c:v>55.183880000000002</c:v>
                </c:pt>
                <c:pt idx="5550">
                  <c:v>55.199199999999998</c:v>
                </c:pt>
                <c:pt idx="5551">
                  <c:v>55.214509999999997</c:v>
                </c:pt>
                <c:pt idx="5552">
                  <c:v>55.22983</c:v>
                </c:pt>
                <c:pt idx="5553">
                  <c:v>55.245150000000002</c:v>
                </c:pt>
                <c:pt idx="5554">
                  <c:v>55.260469999999998</c:v>
                </c:pt>
                <c:pt idx="5555">
                  <c:v>55.275790000000001</c:v>
                </c:pt>
                <c:pt idx="5556">
                  <c:v>55.291110000000003</c:v>
                </c:pt>
                <c:pt idx="5557">
                  <c:v>55.306440000000002</c:v>
                </c:pt>
                <c:pt idx="5558">
                  <c:v>55.321770000000001</c:v>
                </c:pt>
                <c:pt idx="5559">
                  <c:v>55.3371</c:v>
                </c:pt>
                <c:pt idx="5560">
                  <c:v>55.352440000000001</c:v>
                </c:pt>
                <c:pt idx="5561">
                  <c:v>55.36777</c:v>
                </c:pt>
                <c:pt idx="5562">
                  <c:v>55.383110000000002</c:v>
                </c:pt>
                <c:pt idx="5563">
                  <c:v>55.398449999999997</c:v>
                </c:pt>
                <c:pt idx="5564">
                  <c:v>55.413789999999999</c:v>
                </c:pt>
                <c:pt idx="5565">
                  <c:v>55.429139999999997</c:v>
                </c:pt>
                <c:pt idx="5566">
                  <c:v>55.444479999999999</c:v>
                </c:pt>
                <c:pt idx="5567">
                  <c:v>55.459829999999997</c:v>
                </c:pt>
                <c:pt idx="5568">
                  <c:v>55.475180000000002</c:v>
                </c:pt>
                <c:pt idx="5569">
                  <c:v>55.490540000000003</c:v>
                </c:pt>
                <c:pt idx="5570">
                  <c:v>55.505890000000001</c:v>
                </c:pt>
                <c:pt idx="5571">
                  <c:v>55.521250000000002</c:v>
                </c:pt>
                <c:pt idx="5572">
                  <c:v>55.536610000000003</c:v>
                </c:pt>
                <c:pt idx="5573">
                  <c:v>55.551969999999997</c:v>
                </c:pt>
                <c:pt idx="5574">
                  <c:v>55.567329999999998</c:v>
                </c:pt>
                <c:pt idx="5575">
                  <c:v>55.582700000000003</c:v>
                </c:pt>
                <c:pt idx="5576">
                  <c:v>55.598059999999997</c:v>
                </c:pt>
                <c:pt idx="5577">
                  <c:v>55.613430000000001</c:v>
                </c:pt>
                <c:pt idx="5578">
                  <c:v>55.628799999999998</c:v>
                </c:pt>
                <c:pt idx="5579">
                  <c:v>55.644179999999999</c:v>
                </c:pt>
                <c:pt idx="5580">
                  <c:v>55.659550000000003</c:v>
                </c:pt>
                <c:pt idx="5581">
                  <c:v>55.674930000000003</c:v>
                </c:pt>
                <c:pt idx="5582">
                  <c:v>55.690309999999997</c:v>
                </c:pt>
                <c:pt idx="5583">
                  <c:v>55.7057</c:v>
                </c:pt>
                <c:pt idx="5584">
                  <c:v>55.721080000000001</c:v>
                </c:pt>
                <c:pt idx="5585">
                  <c:v>55.736469999999997</c:v>
                </c:pt>
                <c:pt idx="5586">
                  <c:v>55.751849999999997</c:v>
                </c:pt>
                <c:pt idx="5587">
                  <c:v>55.767249999999997</c:v>
                </c:pt>
                <c:pt idx="5588">
                  <c:v>55.782640000000001</c:v>
                </c:pt>
                <c:pt idx="5589">
                  <c:v>55.798029999999997</c:v>
                </c:pt>
                <c:pt idx="5590">
                  <c:v>55.813429999999997</c:v>
                </c:pt>
                <c:pt idx="5591">
                  <c:v>55.828830000000004</c:v>
                </c:pt>
                <c:pt idx="5592">
                  <c:v>55.844230000000003</c:v>
                </c:pt>
                <c:pt idx="5593">
                  <c:v>55.859630000000003</c:v>
                </c:pt>
                <c:pt idx="5594">
                  <c:v>55.875039999999998</c:v>
                </c:pt>
                <c:pt idx="5595">
                  <c:v>55.890450000000001</c:v>
                </c:pt>
                <c:pt idx="5596">
                  <c:v>55.905859999999997</c:v>
                </c:pt>
                <c:pt idx="5597">
                  <c:v>55.92127</c:v>
                </c:pt>
                <c:pt idx="5598">
                  <c:v>55.936680000000003</c:v>
                </c:pt>
                <c:pt idx="5599">
                  <c:v>55.952100000000002</c:v>
                </c:pt>
                <c:pt idx="5600">
                  <c:v>55.96752</c:v>
                </c:pt>
                <c:pt idx="5601">
                  <c:v>55.982939999999999</c:v>
                </c:pt>
                <c:pt idx="5602">
                  <c:v>55.998359999999998</c:v>
                </c:pt>
                <c:pt idx="5603">
                  <c:v>56.01379</c:v>
                </c:pt>
                <c:pt idx="5604">
                  <c:v>56.029220000000002</c:v>
                </c:pt>
                <c:pt idx="5605">
                  <c:v>56.044640000000001</c:v>
                </c:pt>
                <c:pt idx="5606">
                  <c:v>56.060070000000003</c:v>
                </c:pt>
                <c:pt idx="5607">
                  <c:v>56.075510000000001</c:v>
                </c:pt>
                <c:pt idx="5608">
                  <c:v>56.090949999999999</c:v>
                </c:pt>
                <c:pt idx="5609">
                  <c:v>56.106380000000001</c:v>
                </c:pt>
                <c:pt idx="5610">
                  <c:v>56.12182</c:v>
                </c:pt>
                <c:pt idx="5611">
                  <c:v>56.137259999999998</c:v>
                </c:pt>
                <c:pt idx="5612">
                  <c:v>56.152709999999999</c:v>
                </c:pt>
                <c:pt idx="5613">
                  <c:v>56.168149999999997</c:v>
                </c:pt>
                <c:pt idx="5614">
                  <c:v>56.183599999999998</c:v>
                </c:pt>
                <c:pt idx="5615">
                  <c:v>56.19905</c:v>
                </c:pt>
                <c:pt idx="5616">
                  <c:v>56.214500000000001</c:v>
                </c:pt>
                <c:pt idx="5617">
                  <c:v>56.229959999999998</c:v>
                </c:pt>
                <c:pt idx="5618">
                  <c:v>56.24541</c:v>
                </c:pt>
                <c:pt idx="5619">
                  <c:v>56.26088</c:v>
                </c:pt>
                <c:pt idx="5620">
                  <c:v>56.276339999999998</c:v>
                </c:pt>
                <c:pt idx="5621">
                  <c:v>56.291800000000002</c:v>
                </c:pt>
                <c:pt idx="5622">
                  <c:v>56.307259999999999</c:v>
                </c:pt>
                <c:pt idx="5623">
                  <c:v>56.32273</c:v>
                </c:pt>
                <c:pt idx="5624">
                  <c:v>56.338200000000001</c:v>
                </c:pt>
                <c:pt idx="5625">
                  <c:v>56.353670000000001</c:v>
                </c:pt>
                <c:pt idx="5626">
                  <c:v>56.369140000000002</c:v>
                </c:pt>
                <c:pt idx="5627">
                  <c:v>56.384619999999998</c:v>
                </c:pt>
                <c:pt idx="5628">
                  <c:v>56.400100000000002</c:v>
                </c:pt>
                <c:pt idx="5629">
                  <c:v>56.415579999999999</c:v>
                </c:pt>
                <c:pt idx="5630">
                  <c:v>56.431060000000002</c:v>
                </c:pt>
                <c:pt idx="5631">
                  <c:v>56.446550000000002</c:v>
                </c:pt>
                <c:pt idx="5632">
                  <c:v>56.462029999999999</c:v>
                </c:pt>
                <c:pt idx="5633">
                  <c:v>56.477519999999998</c:v>
                </c:pt>
                <c:pt idx="5634">
                  <c:v>56.493009999999998</c:v>
                </c:pt>
                <c:pt idx="5635">
                  <c:v>56.508510000000001</c:v>
                </c:pt>
                <c:pt idx="5636">
                  <c:v>56.524000000000001</c:v>
                </c:pt>
                <c:pt idx="5637">
                  <c:v>56.539499999999997</c:v>
                </c:pt>
                <c:pt idx="5638">
                  <c:v>56.555</c:v>
                </c:pt>
                <c:pt idx="5639">
                  <c:v>56.570500000000003</c:v>
                </c:pt>
                <c:pt idx="5640">
                  <c:v>56.585999999999999</c:v>
                </c:pt>
                <c:pt idx="5641">
                  <c:v>56.601509999999998</c:v>
                </c:pt>
                <c:pt idx="5642">
                  <c:v>56.617019999999997</c:v>
                </c:pt>
                <c:pt idx="5643">
                  <c:v>56.632530000000003</c:v>
                </c:pt>
                <c:pt idx="5644">
                  <c:v>56.648040000000002</c:v>
                </c:pt>
                <c:pt idx="5645">
                  <c:v>56.663550000000001</c:v>
                </c:pt>
                <c:pt idx="5646">
                  <c:v>56.679070000000003</c:v>
                </c:pt>
                <c:pt idx="5647">
                  <c:v>56.694580000000002</c:v>
                </c:pt>
                <c:pt idx="5648">
                  <c:v>56.71011</c:v>
                </c:pt>
                <c:pt idx="5649">
                  <c:v>56.725630000000002</c:v>
                </c:pt>
                <c:pt idx="5650">
                  <c:v>56.741149999999998</c:v>
                </c:pt>
                <c:pt idx="5651">
                  <c:v>56.756680000000003</c:v>
                </c:pt>
                <c:pt idx="5652">
                  <c:v>56.772210000000001</c:v>
                </c:pt>
                <c:pt idx="5653">
                  <c:v>56.787739999999999</c:v>
                </c:pt>
                <c:pt idx="5654">
                  <c:v>56.803269999999998</c:v>
                </c:pt>
                <c:pt idx="5655">
                  <c:v>56.818809999999999</c:v>
                </c:pt>
                <c:pt idx="5656">
                  <c:v>56.834350000000001</c:v>
                </c:pt>
                <c:pt idx="5657">
                  <c:v>56.849879999999999</c:v>
                </c:pt>
                <c:pt idx="5658">
                  <c:v>56.865430000000003</c:v>
                </c:pt>
                <c:pt idx="5659">
                  <c:v>56.880969999999998</c:v>
                </c:pt>
                <c:pt idx="5660">
                  <c:v>56.896509999999999</c:v>
                </c:pt>
                <c:pt idx="5661">
                  <c:v>56.912059999999997</c:v>
                </c:pt>
                <c:pt idx="5662">
                  <c:v>56.927619999999997</c:v>
                </c:pt>
                <c:pt idx="5663">
                  <c:v>56.943170000000002</c:v>
                </c:pt>
                <c:pt idx="5664">
                  <c:v>56.95872</c:v>
                </c:pt>
                <c:pt idx="5665">
                  <c:v>56.97428</c:v>
                </c:pt>
                <c:pt idx="5666">
                  <c:v>56.989840000000001</c:v>
                </c:pt>
                <c:pt idx="5667">
                  <c:v>57.005400000000002</c:v>
                </c:pt>
                <c:pt idx="5668">
                  <c:v>57.020960000000002</c:v>
                </c:pt>
                <c:pt idx="5669">
                  <c:v>57.036529999999999</c:v>
                </c:pt>
                <c:pt idx="5670">
                  <c:v>57.05209</c:v>
                </c:pt>
                <c:pt idx="5671">
                  <c:v>57.067659999999997</c:v>
                </c:pt>
                <c:pt idx="5672">
                  <c:v>57.08323</c:v>
                </c:pt>
                <c:pt idx="5673">
                  <c:v>57.09881</c:v>
                </c:pt>
                <c:pt idx="5674">
                  <c:v>57.114379999999997</c:v>
                </c:pt>
                <c:pt idx="5675">
                  <c:v>57.129959999999997</c:v>
                </c:pt>
                <c:pt idx="5676">
                  <c:v>57.145539999999997</c:v>
                </c:pt>
                <c:pt idx="5677">
                  <c:v>57.161119999999997</c:v>
                </c:pt>
                <c:pt idx="5678">
                  <c:v>57.17671</c:v>
                </c:pt>
                <c:pt idx="5679">
                  <c:v>57.19229</c:v>
                </c:pt>
                <c:pt idx="5680">
                  <c:v>57.207880000000003</c:v>
                </c:pt>
                <c:pt idx="5681">
                  <c:v>57.223469999999999</c:v>
                </c:pt>
                <c:pt idx="5682">
                  <c:v>57.239060000000002</c:v>
                </c:pt>
                <c:pt idx="5683">
                  <c:v>57.254660000000001</c:v>
                </c:pt>
                <c:pt idx="5684">
                  <c:v>57.27026</c:v>
                </c:pt>
                <c:pt idx="5685">
                  <c:v>57.285850000000003</c:v>
                </c:pt>
                <c:pt idx="5686">
                  <c:v>57.301459999999999</c:v>
                </c:pt>
                <c:pt idx="5687">
                  <c:v>57.317059999999998</c:v>
                </c:pt>
                <c:pt idx="5688">
                  <c:v>57.332659999999997</c:v>
                </c:pt>
                <c:pt idx="5689">
                  <c:v>57.348269999999999</c:v>
                </c:pt>
                <c:pt idx="5690">
                  <c:v>57.363880000000002</c:v>
                </c:pt>
                <c:pt idx="5691">
                  <c:v>57.379489999999997</c:v>
                </c:pt>
                <c:pt idx="5692">
                  <c:v>57.395110000000003</c:v>
                </c:pt>
                <c:pt idx="5693">
                  <c:v>57.410719999999998</c:v>
                </c:pt>
                <c:pt idx="5694">
                  <c:v>57.426340000000003</c:v>
                </c:pt>
                <c:pt idx="5695">
                  <c:v>57.441960000000002</c:v>
                </c:pt>
                <c:pt idx="5696">
                  <c:v>57.45758</c:v>
                </c:pt>
                <c:pt idx="5697">
                  <c:v>57.473210000000002</c:v>
                </c:pt>
                <c:pt idx="5698">
                  <c:v>57.488840000000003</c:v>
                </c:pt>
                <c:pt idx="5699">
                  <c:v>57.504469999999998</c:v>
                </c:pt>
                <c:pt idx="5700">
                  <c:v>57.520099999999999</c:v>
                </c:pt>
                <c:pt idx="5701">
                  <c:v>57.535730000000001</c:v>
                </c:pt>
                <c:pt idx="5702">
                  <c:v>57.551360000000003</c:v>
                </c:pt>
                <c:pt idx="5703">
                  <c:v>57.567</c:v>
                </c:pt>
                <c:pt idx="5704">
                  <c:v>57.582639999999998</c:v>
                </c:pt>
                <c:pt idx="5705">
                  <c:v>57.598280000000003</c:v>
                </c:pt>
                <c:pt idx="5706">
                  <c:v>57.613930000000003</c:v>
                </c:pt>
                <c:pt idx="5707">
                  <c:v>57.629570000000001</c:v>
                </c:pt>
                <c:pt idx="5708">
                  <c:v>57.645220000000002</c:v>
                </c:pt>
                <c:pt idx="5709">
                  <c:v>57.660870000000003</c:v>
                </c:pt>
                <c:pt idx="5710">
                  <c:v>57.676519999999996</c:v>
                </c:pt>
                <c:pt idx="5711">
                  <c:v>57.69218</c:v>
                </c:pt>
                <c:pt idx="5712">
                  <c:v>57.707830000000001</c:v>
                </c:pt>
                <c:pt idx="5713">
                  <c:v>57.723489999999998</c:v>
                </c:pt>
                <c:pt idx="5714">
                  <c:v>57.739150000000002</c:v>
                </c:pt>
                <c:pt idx="5715">
                  <c:v>57.754809999999999</c:v>
                </c:pt>
                <c:pt idx="5716">
                  <c:v>57.770479999999999</c:v>
                </c:pt>
                <c:pt idx="5717">
                  <c:v>57.786149999999999</c:v>
                </c:pt>
                <c:pt idx="5718">
                  <c:v>57.801819999999999</c:v>
                </c:pt>
                <c:pt idx="5719">
                  <c:v>57.817489999999999</c:v>
                </c:pt>
                <c:pt idx="5720">
                  <c:v>57.833159999999999</c:v>
                </c:pt>
                <c:pt idx="5721">
                  <c:v>57.84883</c:v>
                </c:pt>
                <c:pt idx="5722">
                  <c:v>57.864510000000003</c:v>
                </c:pt>
                <c:pt idx="5723">
                  <c:v>57.880189999999999</c:v>
                </c:pt>
                <c:pt idx="5724">
                  <c:v>57.895870000000002</c:v>
                </c:pt>
                <c:pt idx="5725">
                  <c:v>57.911560000000001</c:v>
                </c:pt>
                <c:pt idx="5726">
                  <c:v>57.927250000000001</c:v>
                </c:pt>
                <c:pt idx="5727">
                  <c:v>57.942929999999997</c:v>
                </c:pt>
                <c:pt idx="5728">
                  <c:v>57.958620000000003</c:v>
                </c:pt>
                <c:pt idx="5729">
                  <c:v>57.974319999999999</c:v>
                </c:pt>
                <c:pt idx="5730">
                  <c:v>57.990009999999998</c:v>
                </c:pt>
                <c:pt idx="5731">
                  <c:v>58.005710000000001</c:v>
                </c:pt>
                <c:pt idx="5732">
                  <c:v>58.021410000000003</c:v>
                </c:pt>
                <c:pt idx="5733">
                  <c:v>58.037109999999998</c:v>
                </c:pt>
                <c:pt idx="5734">
                  <c:v>58.052810000000001</c:v>
                </c:pt>
                <c:pt idx="5735">
                  <c:v>58.068519999999999</c:v>
                </c:pt>
                <c:pt idx="5736">
                  <c:v>58.084220000000002</c:v>
                </c:pt>
                <c:pt idx="5737">
                  <c:v>58.099930000000001</c:v>
                </c:pt>
                <c:pt idx="5738">
                  <c:v>58.115639999999999</c:v>
                </c:pt>
                <c:pt idx="5739">
                  <c:v>58.131360000000001</c:v>
                </c:pt>
                <c:pt idx="5740">
                  <c:v>58.147080000000003</c:v>
                </c:pt>
                <c:pt idx="5741">
                  <c:v>58.162790000000001</c:v>
                </c:pt>
                <c:pt idx="5742">
                  <c:v>58.178510000000003</c:v>
                </c:pt>
                <c:pt idx="5743">
                  <c:v>58.194229999999997</c:v>
                </c:pt>
                <c:pt idx="5744">
                  <c:v>58.209960000000002</c:v>
                </c:pt>
                <c:pt idx="5745">
                  <c:v>58.22569</c:v>
                </c:pt>
                <c:pt idx="5746">
                  <c:v>58.241410000000002</c:v>
                </c:pt>
                <c:pt idx="5747">
                  <c:v>58.25714</c:v>
                </c:pt>
                <c:pt idx="5748">
                  <c:v>58.272880000000001</c:v>
                </c:pt>
                <c:pt idx="5749">
                  <c:v>58.288609999999998</c:v>
                </c:pt>
                <c:pt idx="5750">
                  <c:v>58.304349999999999</c:v>
                </c:pt>
                <c:pt idx="5751">
                  <c:v>58.32009</c:v>
                </c:pt>
                <c:pt idx="5752">
                  <c:v>58.335830000000001</c:v>
                </c:pt>
                <c:pt idx="5753">
                  <c:v>58.351570000000002</c:v>
                </c:pt>
                <c:pt idx="5754">
                  <c:v>58.367319999999999</c:v>
                </c:pt>
                <c:pt idx="5755">
                  <c:v>58.383069999999996</c:v>
                </c:pt>
                <c:pt idx="5756">
                  <c:v>58.398820000000001</c:v>
                </c:pt>
                <c:pt idx="5757">
                  <c:v>58.414569999999998</c:v>
                </c:pt>
                <c:pt idx="5758">
                  <c:v>58.430320000000002</c:v>
                </c:pt>
                <c:pt idx="5759">
                  <c:v>58.446080000000002</c:v>
                </c:pt>
                <c:pt idx="5760">
                  <c:v>58.461840000000002</c:v>
                </c:pt>
                <c:pt idx="5761">
                  <c:v>58.477600000000002</c:v>
                </c:pt>
                <c:pt idx="5762">
                  <c:v>58.493360000000003</c:v>
                </c:pt>
                <c:pt idx="5763">
                  <c:v>58.509120000000003</c:v>
                </c:pt>
                <c:pt idx="5764">
                  <c:v>58.524889999999999</c:v>
                </c:pt>
                <c:pt idx="5765">
                  <c:v>58.540660000000003</c:v>
                </c:pt>
                <c:pt idx="5766">
                  <c:v>58.556429999999999</c:v>
                </c:pt>
                <c:pt idx="5767">
                  <c:v>58.572200000000002</c:v>
                </c:pt>
                <c:pt idx="5768">
                  <c:v>58.587980000000002</c:v>
                </c:pt>
                <c:pt idx="5769">
                  <c:v>58.603760000000001</c:v>
                </c:pt>
                <c:pt idx="5770">
                  <c:v>58.619540000000001</c:v>
                </c:pt>
                <c:pt idx="5771">
                  <c:v>58.63532</c:v>
                </c:pt>
                <c:pt idx="5772">
                  <c:v>58.6511</c:v>
                </c:pt>
                <c:pt idx="5773">
                  <c:v>58.666890000000002</c:v>
                </c:pt>
                <c:pt idx="5774">
                  <c:v>58.682679999999998</c:v>
                </c:pt>
                <c:pt idx="5775">
                  <c:v>58.69847</c:v>
                </c:pt>
                <c:pt idx="5776">
                  <c:v>58.714260000000003</c:v>
                </c:pt>
                <c:pt idx="5777">
                  <c:v>58.730049999999999</c:v>
                </c:pt>
                <c:pt idx="5778">
                  <c:v>58.745849999999997</c:v>
                </c:pt>
                <c:pt idx="5779">
                  <c:v>58.761650000000003</c:v>
                </c:pt>
                <c:pt idx="5780">
                  <c:v>58.777450000000002</c:v>
                </c:pt>
                <c:pt idx="5781">
                  <c:v>58.79325</c:v>
                </c:pt>
                <c:pt idx="5782">
                  <c:v>58.809060000000002</c:v>
                </c:pt>
                <c:pt idx="5783">
                  <c:v>58.824869999999997</c:v>
                </c:pt>
                <c:pt idx="5784">
                  <c:v>58.840679999999999</c:v>
                </c:pt>
                <c:pt idx="5785">
                  <c:v>58.856490000000001</c:v>
                </c:pt>
                <c:pt idx="5786">
                  <c:v>58.872300000000003</c:v>
                </c:pt>
                <c:pt idx="5787">
                  <c:v>58.888109999999998</c:v>
                </c:pt>
                <c:pt idx="5788">
                  <c:v>58.903930000000003</c:v>
                </c:pt>
                <c:pt idx="5789">
                  <c:v>58.919750000000001</c:v>
                </c:pt>
                <c:pt idx="5790">
                  <c:v>58.935580000000002</c:v>
                </c:pt>
                <c:pt idx="5791">
                  <c:v>58.9514</c:v>
                </c:pt>
                <c:pt idx="5792">
                  <c:v>58.967230000000001</c:v>
                </c:pt>
                <c:pt idx="5793">
                  <c:v>58.983060000000002</c:v>
                </c:pt>
                <c:pt idx="5794">
                  <c:v>58.998890000000003</c:v>
                </c:pt>
                <c:pt idx="5795">
                  <c:v>59.014719999999997</c:v>
                </c:pt>
                <c:pt idx="5796">
                  <c:v>59.030549999999998</c:v>
                </c:pt>
                <c:pt idx="5797">
                  <c:v>59.046390000000002</c:v>
                </c:pt>
                <c:pt idx="5798">
                  <c:v>59.06223</c:v>
                </c:pt>
                <c:pt idx="5799">
                  <c:v>59.078069999999997</c:v>
                </c:pt>
                <c:pt idx="5800">
                  <c:v>59.093910000000001</c:v>
                </c:pt>
                <c:pt idx="5801">
                  <c:v>59.109760000000001</c:v>
                </c:pt>
                <c:pt idx="5802">
                  <c:v>59.125610000000002</c:v>
                </c:pt>
                <c:pt idx="5803">
                  <c:v>59.141460000000002</c:v>
                </c:pt>
                <c:pt idx="5804">
                  <c:v>59.157310000000003</c:v>
                </c:pt>
                <c:pt idx="5805">
                  <c:v>59.173160000000003</c:v>
                </c:pt>
                <c:pt idx="5806">
                  <c:v>59.189019999999999</c:v>
                </c:pt>
                <c:pt idx="5807">
                  <c:v>59.204880000000003</c:v>
                </c:pt>
                <c:pt idx="5808">
                  <c:v>59.220739999999999</c:v>
                </c:pt>
                <c:pt idx="5809">
                  <c:v>59.236600000000003</c:v>
                </c:pt>
                <c:pt idx="5810">
                  <c:v>59.252459999999999</c:v>
                </c:pt>
                <c:pt idx="5811">
                  <c:v>59.268329999999999</c:v>
                </c:pt>
                <c:pt idx="5812">
                  <c:v>59.284199999999998</c:v>
                </c:pt>
                <c:pt idx="5813">
                  <c:v>59.300069999999998</c:v>
                </c:pt>
                <c:pt idx="5814">
                  <c:v>59.315939999999998</c:v>
                </c:pt>
                <c:pt idx="5815">
                  <c:v>59.33182</c:v>
                </c:pt>
                <c:pt idx="5816">
                  <c:v>59.34769</c:v>
                </c:pt>
                <c:pt idx="5817">
                  <c:v>59.363570000000003</c:v>
                </c:pt>
                <c:pt idx="5818">
                  <c:v>59.379460000000002</c:v>
                </c:pt>
                <c:pt idx="5819">
                  <c:v>59.395339999999997</c:v>
                </c:pt>
                <c:pt idx="5820">
                  <c:v>59.41122</c:v>
                </c:pt>
                <c:pt idx="5821">
                  <c:v>59.427109999999999</c:v>
                </c:pt>
                <c:pt idx="5822">
                  <c:v>59.442999999999998</c:v>
                </c:pt>
                <c:pt idx="5823">
                  <c:v>59.4589</c:v>
                </c:pt>
                <c:pt idx="5824">
                  <c:v>59.474789999999999</c:v>
                </c:pt>
                <c:pt idx="5825">
                  <c:v>59.490690000000001</c:v>
                </c:pt>
                <c:pt idx="5826">
                  <c:v>59.50658</c:v>
                </c:pt>
                <c:pt idx="5827">
                  <c:v>59.522480000000002</c:v>
                </c:pt>
                <c:pt idx="5828">
                  <c:v>59.53839</c:v>
                </c:pt>
                <c:pt idx="5829">
                  <c:v>59.554290000000002</c:v>
                </c:pt>
                <c:pt idx="5830">
                  <c:v>59.5702</c:v>
                </c:pt>
                <c:pt idx="5831">
                  <c:v>59.586109999999998</c:v>
                </c:pt>
                <c:pt idx="5832">
                  <c:v>59.602020000000003</c:v>
                </c:pt>
                <c:pt idx="5833">
                  <c:v>59.617939999999997</c:v>
                </c:pt>
                <c:pt idx="5834">
                  <c:v>59.633850000000002</c:v>
                </c:pt>
                <c:pt idx="5835">
                  <c:v>59.649769999999997</c:v>
                </c:pt>
                <c:pt idx="5836">
                  <c:v>59.665689999999998</c:v>
                </c:pt>
                <c:pt idx="5837">
                  <c:v>59.681609999999999</c:v>
                </c:pt>
                <c:pt idx="5838">
                  <c:v>59.69753</c:v>
                </c:pt>
                <c:pt idx="5839">
                  <c:v>59.713459999999998</c:v>
                </c:pt>
                <c:pt idx="5840">
                  <c:v>59.729390000000002</c:v>
                </c:pt>
                <c:pt idx="5841">
                  <c:v>59.74532</c:v>
                </c:pt>
                <c:pt idx="5842">
                  <c:v>59.761249999999997</c:v>
                </c:pt>
                <c:pt idx="5843">
                  <c:v>59.777180000000001</c:v>
                </c:pt>
                <c:pt idx="5844">
                  <c:v>59.793120000000002</c:v>
                </c:pt>
                <c:pt idx="5845">
                  <c:v>59.809060000000002</c:v>
                </c:pt>
                <c:pt idx="5846">
                  <c:v>59.825000000000003</c:v>
                </c:pt>
                <c:pt idx="5847">
                  <c:v>59.840949999999999</c:v>
                </c:pt>
                <c:pt idx="5848">
                  <c:v>59.85689</c:v>
                </c:pt>
                <c:pt idx="5849">
                  <c:v>59.872839999999997</c:v>
                </c:pt>
                <c:pt idx="5850">
                  <c:v>59.88879</c:v>
                </c:pt>
                <c:pt idx="5851">
                  <c:v>59.904739999999997</c:v>
                </c:pt>
                <c:pt idx="5852">
                  <c:v>59.92069</c:v>
                </c:pt>
                <c:pt idx="5853">
                  <c:v>59.93665</c:v>
                </c:pt>
                <c:pt idx="5854">
                  <c:v>59.95261</c:v>
                </c:pt>
                <c:pt idx="5855">
                  <c:v>59.96857</c:v>
                </c:pt>
                <c:pt idx="5856">
                  <c:v>59.984529999999999</c:v>
                </c:pt>
                <c:pt idx="5857">
                  <c:v>60.000489999999999</c:v>
                </c:pt>
                <c:pt idx="5858">
                  <c:v>60.016460000000002</c:v>
                </c:pt>
                <c:pt idx="5859">
                  <c:v>60.032429999999998</c:v>
                </c:pt>
                <c:pt idx="5860">
                  <c:v>60.048400000000001</c:v>
                </c:pt>
                <c:pt idx="5861">
                  <c:v>60.064369999999997</c:v>
                </c:pt>
                <c:pt idx="5862">
                  <c:v>60.080350000000003</c:v>
                </c:pt>
                <c:pt idx="5863">
                  <c:v>60.096319999999999</c:v>
                </c:pt>
                <c:pt idx="5864">
                  <c:v>60.112299999999998</c:v>
                </c:pt>
                <c:pt idx="5865">
                  <c:v>60.128279999999997</c:v>
                </c:pt>
                <c:pt idx="5866">
                  <c:v>60.144269999999999</c:v>
                </c:pt>
                <c:pt idx="5867">
                  <c:v>60.160260000000001</c:v>
                </c:pt>
                <c:pt idx="5868">
                  <c:v>60.17624</c:v>
                </c:pt>
                <c:pt idx="5869">
                  <c:v>60.192230000000002</c:v>
                </c:pt>
                <c:pt idx="5870">
                  <c:v>60.20823</c:v>
                </c:pt>
                <c:pt idx="5871">
                  <c:v>60.224220000000003</c:v>
                </c:pt>
                <c:pt idx="5872">
                  <c:v>60.240220000000001</c:v>
                </c:pt>
                <c:pt idx="5873">
                  <c:v>60.256210000000003</c:v>
                </c:pt>
                <c:pt idx="5874">
                  <c:v>60.272210000000001</c:v>
                </c:pt>
                <c:pt idx="5875">
                  <c:v>60.288220000000003</c:v>
                </c:pt>
                <c:pt idx="5876">
                  <c:v>60.304220000000001</c:v>
                </c:pt>
                <c:pt idx="5877">
                  <c:v>60.320230000000002</c:v>
                </c:pt>
                <c:pt idx="5878">
                  <c:v>60.336239999999997</c:v>
                </c:pt>
                <c:pt idx="5879">
                  <c:v>60.352249999999998</c:v>
                </c:pt>
                <c:pt idx="5880">
                  <c:v>60.368259999999999</c:v>
                </c:pt>
                <c:pt idx="5881">
                  <c:v>60.384279999999997</c:v>
                </c:pt>
                <c:pt idx="5882">
                  <c:v>60.400300000000001</c:v>
                </c:pt>
                <c:pt idx="5883">
                  <c:v>60.416310000000003</c:v>
                </c:pt>
                <c:pt idx="5884">
                  <c:v>60.43233</c:v>
                </c:pt>
                <c:pt idx="5885">
                  <c:v>60.448360000000001</c:v>
                </c:pt>
                <c:pt idx="5886">
                  <c:v>60.464390000000002</c:v>
                </c:pt>
                <c:pt idx="5887">
                  <c:v>60.480409999999999</c:v>
                </c:pt>
                <c:pt idx="5888">
                  <c:v>60.49644</c:v>
                </c:pt>
                <c:pt idx="5889">
                  <c:v>60.51247</c:v>
                </c:pt>
                <c:pt idx="5890">
                  <c:v>60.528509999999997</c:v>
                </c:pt>
                <c:pt idx="5891">
                  <c:v>60.544550000000001</c:v>
                </c:pt>
                <c:pt idx="5892">
                  <c:v>60.560589999999998</c:v>
                </c:pt>
                <c:pt idx="5893">
                  <c:v>60.576630000000002</c:v>
                </c:pt>
                <c:pt idx="5894">
                  <c:v>60.592669999999998</c:v>
                </c:pt>
                <c:pt idx="5895">
                  <c:v>60.608719999999998</c:v>
                </c:pt>
                <c:pt idx="5896">
                  <c:v>60.624760000000002</c:v>
                </c:pt>
                <c:pt idx="5897">
                  <c:v>60.640810000000002</c:v>
                </c:pt>
                <c:pt idx="5898">
                  <c:v>60.656860000000002</c:v>
                </c:pt>
                <c:pt idx="5899">
                  <c:v>60.672919999999998</c:v>
                </c:pt>
                <c:pt idx="5900">
                  <c:v>60.688969999999998</c:v>
                </c:pt>
                <c:pt idx="5901">
                  <c:v>60.705030000000001</c:v>
                </c:pt>
                <c:pt idx="5902">
                  <c:v>60.721089999999997</c:v>
                </c:pt>
                <c:pt idx="5903">
                  <c:v>60.73715</c:v>
                </c:pt>
                <c:pt idx="5904">
                  <c:v>60.753219999999999</c:v>
                </c:pt>
                <c:pt idx="5905">
                  <c:v>60.769280000000002</c:v>
                </c:pt>
                <c:pt idx="5906">
                  <c:v>60.785350000000001</c:v>
                </c:pt>
                <c:pt idx="5907">
                  <c:v>60.80142</c:v>
                </c:pt>
                <c:pt idx="5908">
                  <c:v>60.817489999999999</c:v>
                </c:pt>
                <c:pt idx="5909">
                  <c:v>60.833570000000002</c:v>
                </c:pt>
                <c:pt idx="5910">
                  <c:v>60.849649999999997</c:v>
                </c:pt>
                <c:pt idx="5911">
                  <c:v>60.865729999999999</c:v>
                </c:pt>
                <c:pt idx="5912">
                  <c:v>60.881810000000002</c:v>
                </c:pt>
                <c:pt idx="5913">
                  <c:v>60.897889999999997</c:v>
                </c:pt>
                <c:pt idx="5914">
                  <c:v>60.913969999999999</c:v>
                </c:pt>
                <c:pt idx="5915">
                  <c:v>60.930059999999997</c:v>
                </c:pt>
                <c:pt idx="5916">
                  <c:v>60.946150000000003</c:v>
                </c:pt>
                <c:pt idx="5917">
                  <c:v>60.962240000000001</c:v>
                </c:pt>
                <c:pt idx="5918">
                  <c:v>60.978340000000003</c:v>
                </c:pt>
                <c:pt idx="5919">
                  <c:v>60.994430000000001</c:v>
                </c:pt>
                <c:pt idx="5920">
                  <c:v>61.010530000000003</c:v>
                </c:pt>
                <c:pt idx="5921">
                  <c:v>61.026629999999997</c:v>
                </c:pt>
                <c:pt idx="5922">
                  <c:v>61.042740000000002</c:v>
                </c:pt>
                <c:pt idx="5923">
                  <c:v>61.058839999999996</c:v>
                </c:pt>
                <c:pt idx="5924">
                  <c:v>61.074950000000001</c:v>
                </c:pt>
                <c:pt idx="5925">
                  <c:v>61.091059999999999</c:v>
                </c:pt>
                <c:pt idx="5926">
                  <c:v>61.107170000000004</c:v>
                </c:pt>
                <c:pt idx="5927">
                  <c:v>61.123280000000001</c:v>
                </c:pt>
                <c:pt idx="5928">
                  <c:v>61.139389999999999</c:v>
                </c:pt>
                <c:pt idx="5929">
                  <c:v>61.15551</c:v>
                </c:pt>
                <c:pt idx="5930">
                  <c:v>61.17163</c:v>
                </c:pt>
                <c:pt idx="5931">
                  <c:v>61.187750000000001</c:v>
                </c:pt>
                <c:pt idx="5932">
                  <c:v>61.203879999999998</c:v>
                </c:pt>
                <c:pt idx="5933">
                  <c:v>61.22</c:v>
                </c:pt>
                <c:pt idx="5934">
                  <c:v>61.236130000000003</c:v>
                </c:pt>
                <c:pt idx="5935">
                  <c:v>61.25226</c:v>
                </c:pt>
                <c:pt idx="5936">
                  <c:v>61.268389999999997</c:v>
                </c:pt>
                <c:pt idx="5937">
                  <c:v>61.284529999999997</c:v>
                </c:pt>
                <c:pt idx="5938">
                  <c:v>61.300660000000001</c:v>
                </c:pt>
                <c:pt idx="5939">
                  <c:v>61.316800000000001</c:v>
                </c:pt>
                <c:pt idx="5940">
                  <c:v>61.332940000000001</c:v>
                </c:pt>
                <c:pt idx="5941">
                  <c:v>61.349089999999997</c:v>
                </c:pt>
                <c:pt idx="5942">
                  <c:v>61.365229999999997</c:v>
                </c:pt>
                <c:pt idx="5943">
                  <c:v>61.38138</c:v>
                </c:pt>
                <c:pt idx="5944">
                  <c:v>61.397530000000003</c:v>
                </c:pt>
                <c:pt idx="5945">
                  <c:v>61.413679999999999</c:v>
                </c:pt>
                <c:pt idx="5946">
                  <c:v>61.429830000000003</c:v>
                </c:pt>
                <c:pt idx="5947">
                  <c:v>61.445990000000002</c:v>
                </c:pt>
                <c:pt idx="5948">
                  <c:v>61.462139999999998</c:v>
                </c:pt>
                <c:pt idx="5949">
                  <c:v>61.47831</c:v>
                </c:pt>
                <c:pt idx="5950">
                  <c:v>61.494459999999997</c:v>
                </c:pt>
                <c:pt idx="5951">
                  <c:v>61.510629999999999</c:v>
                </c:pt>
                <c:pt idx="5952">
                  <c:v>61.526800000000001</c:v>
                </c:pt>
                <c:pt idx="5953">
                  <c:v>61.542960000000001</c:v>
                </c:pt>
                <c:pt idx="5954">
                  <c:v>61.559139999999999</c:v>
                </c:pt>
                <c:pt idx="5955">
                  <c:v>61.575310000000002</c:v>
                </c:pt>
                <c:pt idx="5956">
                  <c:v>61.591479999999997</c:v>
                </c:pt>
                <c:pt idx="5957">
                  <c:v>61.607660000000003</c:v>
                </c:pt>
                <c:pt idx="5958">
                  <c:v>61.623840000000001</c:v>
                </c:pt>
                <c:pt idx="5959">
                  <c:v>61.64002</c:v>
                </c:pt>
                <c:pt idx="5960">
                  <c:v>61.656199999999998</c:v>
                </c:pt>
                <c:pt idx="5961">
                  <c:v>61.67239</c:v>
                </c:pt>
                <c:pt idx="5962">
                  <c:v>61.688580000000002</c:v>
                </c:pt>
                <c:pt idx="5963">
                  <c:v>61.704770000000003</c:v>
                </c:pt>
                <c:pt idx="5964">
                  <c:v>61.720950000000002</c:v>
                </c:pt>
                <c:pt idx="5965">
                  <c:v>61.73715</c:v>
                </c:pt>
                <c:pt idx="5966">
                  <c:v>61.753349999999998</c:v>
                </c:pt>
                <c:pt idx="5967">
                  <c:v>61.769539999999999</c:v>
                </c:pt>
                <c:pt idx="5968">
                  <c:v>61.785739999999997</c:v>
                </c:pt>
                <c:pt idx="5969">
                  <c:v>61.801940000000002</c:v>
                </c:pt>
                <c:pt idx="5970">
                  <c:v>61.818150000000003</c:v>
                </c:pt>
                <c:pt idx="5971">
                  <c:v>61.834359999999997</c:v>
                </c:pt>
                <c:pt idx="5972">
                  <c:v>61.850569999999998</c:v>
                </c:pt>
                <c:pt idx="5973">
                  <c:v>61.866779999999999</c:v>
                </c:pt>
                <c:pt idx="5974">
                  <c:v>61.882989999999999</c:v>
                </c:pt>
                <c:pt idx="5975">
                  <c:v>61.8992</c:v>
                </c:pt>
                <c:pt idx="5976">
                  <c:v>61.915419999999997</c:v>
                </c:pt>
                <c:pt idx="5977">
                  <c:v>61.931640000000002</c:v>
                </c:pt>
                <c:pt idx="5978">
                  <c:v>61.947859999999999</c:v>
                </c:pt>
                <c:pt idx="5979">
                  <c:v>61.964080000000003</c:v>
                </c:pt>
                <c:pt idx="5980">
                  <c:v>61.980310000000003</c:v>
                </c:pt>
                <c:pt idx="5981">
                  <c:v>61.996540000000003</c:v>
                </c:pt>
                <c:pt idx="5982">
                  <c:v>62.012770000000003</c:v>
                </c:pt>
                <c:pt idx="5983">
                  <c:v>62.029000000000003</c:v>
                </c:pt>
                <c:pt idx="5984">
                  <c:v>62.045229999999997</c:v>
                </c:pt>
                <c:pt idx="5985">
                  <c:v>62.06147</c:v>
                </c:pt>
                <c:pt idx="5986">
                  <c:v>62.077710000000003</c:v>
                </c:pt>
                <c:pt idx="5987">
                  <c:v>62.09395</c:v>
                </c:pt>
                <c:pt idx="5988">
                  <c:v>62.110199999999999</c:v>
                </c:pt>
                <c:pt idx="5989">
                  <c:v>62.126440000000002</c:v>
                </c:pt>
                <c:pt idx="5990">
                  <c:v>62.142679999999999</c:v>
                </c:pt>
                <c:pt idx="5991">
                  <c:v>62.158940000000001</c:v>
                </c:pt>
                <c:pt idx="5992">
                  <c:v>62.175190000000001</c:v>
                </c:pt>
                <c:pt idx="5993">
                  <c:v>62.19144</c:v>
                </c:pt>
                <c:pt idx="5994">
                  <c:v>62.207700000000003</c:v>
                </c:pt>
                <c:pt idx="5995">
                  <c:v>62.223950000000002</c:v>
                </c:pt>
                <c:pt idx="5996">
                  <c:v>62.240209999999998</c:v>
                </c:pt>
                <c:pt idx="5997">
                  <c:v>62.25647</c:v>
                </c:pt>
                <c:pt idx="5998">
                  <c:v>62.272739999999999</c:v>
                </c:pt>
                <c:pt idx="5999">
                  <c:v>62.289000000000001</c:v>
                </c:pt>
                <c:pt idx="6000">
                  <c:v>62.30527</c:v>
                </c:pt>
                <c:pt idx="6001">
                  <c:v>62.321539999999999</c:v>
                </c:pt>
                <c:pt idx="6002">
                  <c:v>62.337809999999998</c:v>
                </c:pt>
                <c:pt idx="6003">
                  <c:v>62.354089999999999</c:v>
                </c:pt>
                <c:pt idx="6004">
                  <c:v>62.370370000000001</c:v>
                </c:pt>
                <c:pt idx="6005">
                  <c:v>62.38664</c:v>
                </c:pt>
                <c:pt idx="6006">
                  <c:v>62.402920000000002</c:v>
                </c:pt>
                <c:pt idx="6007">
                  <c:v>62.41921</c:v>
                </c:pt>
                <c:pt idx="6008">
                  <c:v>62.435490000000001</c:v>
                </c:pt>
                <c:pt idx="6009">
                  <c:v>62.451779999999999</c:v>
                </c:pt>
                <c:pt idx="6010">
                  <c:v>62.468069999999997</c:v>
                </c:pt>
                <c:pt idx="6011">
                  <c:v>62.484360000000002</c:v>
                </c:pt>
                <c:pt idx="6012">
                  <c:v>62.500660000000003</c:v>
                </c:pt>
                <c:pt idx="6013">
                  <c:v>62.516950000000001</c:v>
                </c:pt>
                <c:pt idx="6014">
                  <c:v>62.533250000000002</c:v>
                </c:pt>
                <c:pt idx="6015">
                  <c:v>62.549550000000004</c:v>
                </c:pt>
                <c:pt idx="6016">
                  <c:v>62.565849999999998</c:v>
                </c:pt>
                <c:pt idx="6017">
                  <c:v>62.582149999999999</c:v>
                </c:pt>
                <c:pt idx="6018">
                  <c:v>62.598460000000003</c:v>
                </c:pt>
                <c:pt idx="6019">
                  <c:v>62.61477</c:v>
                </c:pt>
                <c:pt idx="6020">
                  <c:v>62.631079999999997</c:v>
                </c:pt>
                <c:pt idx="6021">
                  <c:v>62.647390000000001</c:v>
                </c:pt>
                <c:pt idx="6022">
                  <c:v>62.663710000000002</c:v>
                </c:pt>
                <c:pt idx="6023">
                  <c:v>62.680019999999999</c:v>
                </c:pt>
                <c:pt idx="6024">
                  <c:v>62.696339999999999</c:v>
                </c:pt>
                <c:pt idx="6025">
                  <c:v>62.712670000000003</c:v>
                </c:pt>
                <c:pt idx="6026">
                  <c:v>62.728990000000003</c:v>
                </c:pt>
                <c:pt idx="6027">
                  <c:v>62.745310000000003</c:v>
                </c:pt>
                <c:pt idx="6028">
                  <c:v>62.76164</c:v>
                </c:pt>
                <c:pt idx="6029">
                  <c:v>62.777970000000003</c:v>
                </c:pt>
                <c:pt idx="6030">
                  <c:v>62.7943</c:v>
                </c:pt>
                <c:pt idx="6031">
                  <c:v>62.810639999999999</c:v>
                </c:pt>
                <c:pt idx="6032">
                  <c:v>62.826970000000003</c:v>
                </c:pt>
                <c:pt idx="6033">
                  <c:v>62.843310000000002</c:v>
                </c:pt>
                <c:pt idx="6034">
                  <c:v>62.859650000000002</c:v>
                </c:pt>
                <c:pt idx="6035">
                  <c:v>62.875999999999998</c:v>
                </c:pt>
                <c:pt idx="6036">
                  <c:v>62.892339999999997</c:v>
                </c:pt>
                <c:pt idx="6037">
                  <c:v>62.908679999999997</c:v>
                </c:pt>
                <c:pt idx="6038">
                  <c:v>62.92503</c:v>
                </c:pt>
                <c:pt idx="6039">
                  <c:v>62.941380000000002</c:v>
                </c:pt>
                <c:pt idx="6040">
                  <c:v>62.957740000000001</c:v>
                </c:pt>
                <c:pt idx="6041">
                  <c:v>62.974089999999997</c:v>
                </c:pt>
                <c:pt idx="6042">
                  <c:v>62.990450000000003</c:v>
                </c:pt>
                <c:pt idx="6043">
                  <c:v>63.006810000000002</c:v>
                </c:pt>
                <c:pt idx="6044">
                  <c:v>63.02317</c:v>
                </c:pt>
                <c:pt idx="6045">
                  <c:v>63.039540000000002</c:v>
                </c:pt>
                <c:pt idx="6046">
                  <c:v>63.055900000000001</c:v>
                </c:pt>
                <c:pt idx="6047">
                  <c:v>63.072270000000003</c:v>
                </c:pt>
                <c:pt idx="6048">
                  <c:v>63.088639999999998</c:v>
                </c:pt>
                <c:pt idx="6049">
                  <c:v>63.10501</c:v>
                </c:pt>
                <c:pt idx="6050">
                  <c:v>63.121389999999998</c:v>
                </c:pt>
                <c:pt idx="6051">
                  <c:v>63.13776</c:v>
                </c:pt>
                <c:pt idx="6052">
                  <c:v>63.154139999999998</c:v>
                </c:pt>
                <c:pt idx="6053">
                  <c:v>63.170520000000003</c:v>
                </c:pt>
                <c:pt idx="6054">
                  <c:v>63.186900000000001</c:v>
                </c:pt>
                <c:pt idx="6055">
                  <c:v>63.203290000000003</c:v>
                </c:pt>
                <c:pt idx="6056">
                  <c:v>63.219679999999997</c:v>
                </c:pt>
                <c:pt idx="6057">
                  <c:v>63.236060000000002</c:v>
                </c:pt>
                <c:pt idx="6058">
                  <c:v>63.252459999999999</c:v>
                </c:pt>
                <c:pt idx="6059">
                  <c:v>63.26885</c:v>
                </c:pt>
                <c:pt idx="6060">
                  <c:v>63.285249999999998</c:v>
                </c:pt>
                <c:pt idx="6061">
                  <c:v>63.301639999999999</c:v>
                </c:pt>
                <c:pt idx="6062">
                  <c:v>63.318040000000003</c:v>
                </c:pt>
                <c:pt idx="6063">
                  <c:v>63.334449999999997</c:v>
                </c:pt>
                <c:pt idx="6064">
                  <c:v>63.350850000000001</c:v>
                </c:pt>
                <c:pt idx="6065">
                  <c:v>63.367260000000002</c:v>
                </c:pt>
                <c:pt idx="6066">
                  <c:v>63.383659999999999</c:v>
                </c:pt>
                <c:pt idx="6067">
                  <c:v>63.400069999999999</c:v>
                </c:pt>
                <c:pt idx="6068">
                  <c:v>63.416490000000003</c:v>
                </c:pt>
                <c:pt idx="6069">
                  <c:v>63.432899999999997</c:v>
                </c:pt>
                <c:pt idx="6070">
                  <c:v>63.44932</c:v>
                </c:pt>
                <c:pt idx="6071">
                  <c:v>63.465739999999997</c:v>
                </c:pt>
                <c:pt idx="6072">
                  <c:v>63.48216</c:v>
                </c:pt>
                <c:pt idx="6073">
                  <c:v>63.498579999999997</c:v>
                </c:pt>
                <c:pt idx="6074">
                  <c:v>63.515009999999997</c:v>
                </c:pt>
                <c:pt idx="6075">
                  <c:v>63.531440000000003</c:v>
                </c:pt>
                <c:pt idx="6076">
                  <c:v>63.54786</c:v>
                </c:pt>
                <c:pt idx="6077">
                  <c:v>63.564300000000003</c:v>
                </c:pt>
                <c:pt idx="6078">
                  <c:v>63.580730000000003</c:v>
                </c:pt>
                <c:pt idx="6079">
                  <c:v>63.597169999999998</c:v>
                </c:pt>
                <c:pt idx="6080">
                  <c:v>63.613610000000001</c:v>
                </c:pt>
                <c:pt idx="6081">
                  <c:v>63.630040000000001</c:v>
                </c:pt>
                <c:pt idx="6082">
                  <c:v>63.64649</c:v>
                </c:pt>
                <c:pt idx="6083">
                  <c:v>63.662930000000003</c:v>
                </c:pt>
                <c:pt idx="6084">
                  <c:v>63.679380000000002</c:v>
                </c:pt>
                <c:pt idx="6085">
                  <c:v>63.695830000000001</c:v>
                </c:pt>
                <c:pt idx="6086">
                  <c:v>63.71228</c:v>
                </c:pt>
                <c:pt idx="6087">
                  <c:v>63.728729999999999</c:v>
                </c:pt>
                <c:pt idx="6088">
                  <c:v>63.745190000000001</c:v>
                </c:pt>
                <c:pt idx="6089">
                  <c:v>63.76164</c:v>
                </c:pt>
                <c:pt idx="6090">
                  <c:v>63.778100000000002</c:v>
                </c:pt>
                <c:pt idx="6091">
                  <c:v>63.794559999999997</c:v>
                </c:pt>
                <c:pt idx="6092">
                  <c:v>63.811030000000002</c:v>
                </c:pt>
                <c:pt idx="6093">
                  <c:v>63.827489999999997</c:v>
                </c:pt>
                <c:pt idx="6094">
                  <c:v>63.843960000000003</c:v>
                </c:pt>
                <c:pt idx="6095">
                  <c:v>63.860430000000001</c:v>
                </c:pt>
                <c:pt idx="6096">
                  <c:v>63.876899999999999</c:v>
                </c:pt>
                <c:pt idx="6097">
                  <c:v>63.893380000000001</c:v>
                </c:pt>
                <c:pt idx="6098">
                  <c:v>63.909849999999999</c:v>
                </c:pt>
                <c:pt idx="6099">
                  <c:v>63.92633</c:v>
                </c:pt>
                <c:pt idx="6100">
                  <c:v>63.942810000000001</c:v>
                </c:pt>
                <c:pt idx="6101">
                  <c:v>63.959290000000003</c:v>
                </c:pt>
                <c:pt idx="6102">
                  <c:v>63.97578</c:v>
                </c:pt>
                <c:pt idx="6103">
                  <c:v>63.992269999999998</c:v>
                </c:pt>
                <c:pt idx="6104">
                  <c:v>64.008759999999995</c:v>
                </c:pt>
                <c:pt idx="6105">
                  <c:v>64.02525</c:v>
                </c:pt>
                <c:pt idx="6106">
                  <c:v>64.041740000000004</c:v>
                </c:pt>
                <c:pt idx="6107">
                  <c:v>64.058239999999998</c:v>
                </c:pt>
                <c:pt idx="6108">
                  <c:v>64.074730000000002</c:v>
                </c:pt>
                <c:pt idx="6109">
                  <c:v>64.091229999999996</c:v>
                </c:pt>
                <c:pt idx="6110">
                  <c:v>64.107730000000004</c:v>
                </c:pt>
                <c:pt idx="6111">
                  <c:v>64.12424</c:v>
                </c:pt>
                <c:pt idx="6112">
                  <c:v>64.140749999999997</c:v>
                </c:pt>
                <c:pt idx="6113">
                  <c:v>64.157250000000005</c:v>
                </c:pt>
                <c:pt idx="6114">
                  <c:v>64.173760000000001</c:v>
                </c:pt>
                <c:pt idx="6115">
                  <c:v>64.190280000000001</c:v>
                </c:pt>
                <c:pt idx="6116">
                  <c:v>64.206789999999998</c:v>
                </c:pt>
                <c:pt idx="6117">
                  <c:v>64.223299999999995</c:v>
                </c:pt>
                <c:pt idx="6118">
                  <c:v>64.239819999999995</c:v>
                </c:pt>
                <c:pt idx="6119">
                  <c:v>64.256349999999998</c:v>
                </c:pt>
                <c:pt idx="6120">
                  <c:v>64.272869999999998</c:v>
                </c:pt>
                <c:pt idx="6121">
                  <c:v>64.289389999999997</c:v>
                </c:pt>
                <c:pt idx="6122">
                  <c:v>64.30592</c:v>
                </c:pt>
                <c:pt idx="6123">
                  <c:v>64.322450000000003</c:v>
                </c:pt>
                <c:pt idx="6124">
                  <c:v>64.338980000000006</c:v>
                </c:pt>
                <c:pt idx="6125">
                  <c:v>64.355509999999995</c:v>
                </c:pt>
                <c:pt idx="6126">
                  <c:v>64.372060000000005</c:v>
                </c:pt>
                <c:pt idx="6127">
                  <c:v>64.388589999999994</c:v>
                </c:pt>
                <c:pt idx="6128">
                  <c:v>64.40513</c:v>
                </c:pt>
                <c:pt idx="6129">
                  <c:v>64.421670000000006</c:v>
                </c:pt>
                <c:pt idx="6130">
                  <c:v>64.438220000000001</c:v>
                </c:pt>
                <c:pt idx="6131">
                  <c:v>64.454769999999996</c:v>
                </c:pt>
                <c:pt idx="6132">
                  <c:v>64.471310000000003</c:v>
                </c:pt>
                <c:pt idx="6133">
                  <c:v>64.487859999999998</c:v>
                </c:pt>
                <c:pt idx="6134">
                  <c:v>64.504419999999996</c:v>
                </c:pt>
                <c:pt idx="6135">
                  <c:v>64.520970000000005</c:v>
                </c:pt>
                <c:pt idx="6136">
                  <c:v>64.537530000000004</c:v>
                </c:pt>
                <c:pt idx="6137">
                  <c:v>64.554079999999999</c:v>
                </c:pt>
                <c:pt idx="6138">
                  <c:v>64.570650000000001</c:v>
                </c:pt>
                <c:pt idx="6139">
                  <c:v>64.587209999999999</c:v>
                </c:pt>
                <c:pt idx="6140">
                  <c:v>64.60378</c:v>
                </c:pt>
                <c:pt idx="6141">
                  <c:v>64.620350000000002</c:v>
                </c:pt>
                <c:pt idx="6142">
                  <c:v>64.63691</c:v>
                </c:pt>
                <c:pt idx="6143">
                  <c:v>64.653490000000005</c:v>
                </c:pt>
                <c:pt idx="6144">
                  <c:v>64.670060000000007</c:v>
                </c:pt>
                <c:pt idx="6145">
                  <c:v>64.686639999999997</c:v>
                </c:pt>
                <c:pt idx="6146">
                  <c:v>64.703220000000002</c:v>
                </c:pt>
                <c:pt idx="6147">
                  <c:v>64.719800000000006</c:v>
                </c:pt>
                <c:pt idx="6148">
                  <c:v>64.736369999999994</c:v>
                </c:pt>
                <c:pt idx="6149">
                  <c:v>64.752960000000002</c:v>
                </c:pt>
                <c:pt idx="6150">
                  <c:v>64.769549999999995</c:v>
                </c:pt>
                <c:pt idx="6151">
                  <c:v>64.78613</c:v>
                </c:pt>
                <c:pt idx="6152">
                  <c:v>64.802729999999997</c:v>
                </c:pt>
                <c:pt idx="6153">
                  <c:v>64.819320000000005</c:v>
                </c:pt>
                <c:pt idx="6154">
                  <c:v>64.835909999999998</c:v>
                </c:pt>
                <c:pt idx="6155">
                  <c:v>64.852519999999998</c:v>
                </c:pt>
                <c:pt idx="6156">
                  <c:v>64.869110000000006</c:v>
                </c:pt>
                <c:pt idx="6157">
                  <c:v>64.885710000000003</c:v>
                </c:pt>
                <c:pt idx="6158">
                  <c:v>64.902320000000003</c:v>
                </c:pt>
                <c:pt idx="6159">
                  <c:v>64.91892</c:v>
                </c:pt>
                <c:pt idx="6160">
                  <c:v>64.93553</c:v>
                </c:pt>
                <c:pt idx="6161">
                  <c:v>64.95214</c:v>
                </c:pt>
                <c:pt idx="6162">
                  <c:v>64.968760000000003</c:v>
                </c:pt>
                <c:pt idx="6163">
                  <c:v>64.985370000000003</c:v>
                </c:pt>
                <c:pt idx="6164">
                  <c:v>65.001980000000003</c:v>
                </c:pt>
                <c:pt idx="6165">
                  <c:v>65.018600000000006</c:v>
                </c:pt>
                <c:pt idx="6166">
                  <c:v>65.035219999999995</c:v>
                </c:pt>
                <c:pt idx="6167">
                  <c:v>65.051850000000002</c:v>
                </c:pt>
                <c:pt idx="6168">
                  <c:v>65.068470000000005</c:v>
                </c:pt>
                <c:pt idx="6169">
                  <c:v>65.085099999999997</c:v>
                </c:pt>
                <c:pt idx="6170">
                  <c:v>65.101730000000003</c:v>
                </c:pt>
                <c:pt idx="6171">
                  <c:v>65.118359999999996</c:v>
                </c:pt>
                <c:pt idx="6172">
                  <c:v>65.134990000000002</c:v>
                </c:pt>
                <c:pt idx="6173">
                  <c:v>65.151629999999997</c:v>
                </c:pt>
                <c:pt idx="6174">
                  <c:v>65.168270000000007</c:v>
                </c:pt>
                <c:pt idx="6175">
                  <c:v>65.184910000000002</c:v>
                </c:pt>
                <c:pt idx="6176">
                  <c:v>65.201549999999997</c:v>
                </c:pt>
                <c:pt idx="6177">
                  <c:v>65.218190000000007</c:v>
                </c:pt>
                <c:pt idx="6178">
                  <c:v>65.234840000000005</c:v>
                </c:pt>
                <c:pt idx="6179">
                  <c:v>65.251490000000004</c:v>
                </c:pt>
                <c:pt idx="6180">
                  <c:v>65.268140000000002</c:v>
                </c:pt>
                <c:pt idx="6181">
                  <c:v>65.284790000000001</c:v>
                </c:pt>
                <c:pt idx="6182">
                  <c:v>65.301450000000003</c:v>
                </c:pt>
                <c:pt idx="6183">
                  <c:v>65.318100000000001</c:v>
                </c:pt>
                <c:pt idx="6184">
                  <c:v>65.334760000000003</c:v>
                </c:pt>
                <c:pt idx="6185">
                  <c:v>65.351429999999993</c:v>
                </c:pt>
                <c:pt idx="6186">
                  <c:v>65.368089999999995</c:v>
                </c:pt>
                <c:pt idx="6187">
                  <c:v>65.384749999999997</c:v>
                </c:pt>
                <c:pt idx="6188">
                  <c:v>65.401420000000002</c:v>
                </c:pt>
                <c:pt idx="6189">
                  <c:v>65.418090000000007</c:v>
                </c:pt>
                <c:pt idx="6190">
                  <c:v>65.434759999999997</c:v>
                </c:pt>
                <c:pt idx="6191">
                  <c:v>65.451430000000002</c:v>
                </c:pt>
                <c:pt idx="6192">
                  <c:v>65.468109999999996</c:v>
                </c:pt>
                <c:pt idx="6193">
                  <c:v>65.484790000000004</c:v>
                </c:pt>
                <c:pt idx="6194">
                  <c:v>65.501459999999994</c:v>
                </c:pt>
                <c:pt idx="6195">
                  <c:v>65.518150000000006</c:v>
                </c:pt>
                <c:pt idx="6196">
                  <c:v>65.534840000000003</c:v>
                </c:pt>
                <c:pt idx="6197">
                  <c:v>65.551519999999996</c:v>
                </c:pt>
                <c:pt idx="6198">
                  <c:v>65.568209999999993</c:v>
                </c:pt>
                <c:pt idx="6199">
                  <c:v>65.584900000000005</c:v>
                </c:pt>
                <c:pt idx="6200">
                  <c:v>65.601590000000002</c:v>
                </c:pt>
                <c:pt idx="6201">
                  <c:v>65.618290000000002</c:v>
                </c:pt>
                <c:pt idx="6202">
                  <c:v>65.634990000000002</c:v>
                </c:pt>
                <c:pt idx="6203">
                  <c:v>65.651690000000002</c:v>
                </c:pt>
                <c:pt idx="6204">
                  <c:v>65.668390000000002</c:v>
                </c:pt>
                <c:pt idx="6205">
                  <c:v>65.685090000000002</c:v>
                </c:pt>
                <c:pt idx="6206">
                  <c:v>65.701800000000006</c:v>
                </c:pt>
                <c:pt idx="6207">
                  <c:v>65.718509999999995</c:v>
                </c:pt>
                <c:pt idx="6208">
                  <c:v>65.735209999999995</c:v>
                </c:pt>
                <c:pt idx="6209">
                  <c:v>65.751919999999998</c:v>
                </c:pt>
                <c:pt idx="6210">
                  <c:v>65.768640000000005</c:v>
                </c:pt>
                <c:pt idx="6211">
                  <c:v>65.785349999999994</c:v>
                </c:pt>
                <c:pt idx="6212">
                  <c:v>65.802080000000004</c:v>
                </c:pt>
                <c:pt idx="6213">
                  <c:v>65.818790000000007</c:v>
                </c:pt>
                <c:pt idx="6214">
                  <c:v>65.835520000000002</c:v>
                </c:pt>
                <c:pt idx="6215">
                  <c:v>65.852239999999995</c:v>
                </c:pt>
                <c:pt idx="6216">
                  <c:v>65.868970000000004</c:v>
                </c:pt>
                <c:pt idx="6217">
                  <c:v>65.8857</c:v>
                </c:pt>
                <c:pt idx="6218">
                  <c:v>65.902429999999995</c:v>
                </c:pt>
                <c:pt idx="6219">
                  <c:v>65.919169999999994</c:v>
                </c:pt>
                <c:pt idx="6220">
                  <c:v>65.935900000000004</c:v>
                </c:pt>
                <c:pt idx="6221">
                  <c:v>65.952640000000002</c:v>
                </c:pt>
                <c:pt idx="6222">
                  <c:v>65.969380000000001</c:v>
                </c:pt>
                <c:pt idx="6223">
                  <c:v>65.986109999999996</c:v>
                </c:pt>
                <c:pt idx="6224">
                  <c:v>66.002859999999998</c:v>
                </c:pt>
                <c:pt idx="6225">
                  <c:v>66.01961</c:v>
                </c:pt>
                <c:pt idx="6226">
                  <c:v>66.036349999999999</c:v>
                </c:pt>
                <c:pt idx="6227">
                  <c:v>66.053110000000004</c:v>
                </c:pt>
                <c:pt idx="6228">
                  <c:v>66.069860000000006</c:v>
                </c:pt>
                <c:pt idx="6229">
                  <c:v>66.086619999999996</c:v>
                </c:pt>
                <c:pt idx="6230">
                  <c:v>66.103369999999998</c:v>
                </c:pt>
                <c:pt idx="6231">
                  <c:v>66.12012</c:v>
                </c:pt>
                <c:pt idx="6232">
                  <c:v>66.136889999999994</c:v>
                </c:pt>
                <c:pt idx="6233">
                  <c:v>66.153660000000002</c:v>
                </c:pt>
                <c:pt idx="6234">
                  <c:v>66.170419999999993</c:v>
                </c:pt>
                <c:pt idx="6235">
                  <c:v>66.187190000000001</c:v>
                </c:pt>
                <c:pt idx="6236">
                  <c:v>66.203959999999995</c:v>
                </c:pt>
                <c:pt idx="6237">
                  <c:v>66.220730000000003</c:v>
                </c:pt>
                <c:pt idx="6238">
                  <c:v>66.237499999999997</c:v>
                </c:pt>
                <c:pt idx="6239">
                  <c:v>66.254270000000005</c:v>
                </c:pt>
                <c:pt idx="6240">
                  <c:v>66.271060000000006</c:v>
                </c:pt>
                <c:pt idx="6241">
                  <c:v>66.28783</c:v>
                </c:pt>
                <c:pt idx="6242">
                  <c:v>66.30462</c:v>
                </c:pt>
                <c:pt idx="6243">
                  <c:v>66.321399999999997</c:v>
                </c:pt>
                <c:pt idx="6244">
                  <c:v>66.338189999999997</c:v>
                </c:pt>
                <c:pt idx="6245">
                  <c:v>66.354969999999994</c:v>
                </c:pt>
                <c:pt idx="6246">
                  <c:v>66.371769999999998</c:v>
                </c:pt>
                <c:pt idx="6247">
                  <c:v>66.388559999999998</c:v>
                </c:pt>
                <c:pt idx="6248">
                  <c:v>66.405349999999999</c:v>
                </c:pt>
                <c:pt idx="6249">
                  <c:v>66.422150000000002</c:v>
                </c:pt>
                <c:pt idx="6250">
                  <c:v>66.438950000000006</c:v>
                </c:pt>
                <c:pt idx="6251">
                  <c:v>66.455749999999995</c:v>
                </c:pt>
                <c:pt idx="6252">
                  <c:v>66.472560000000001</c:v>
                </c:pt>
                <c:pt idx="6253">
                  <c:v>66.489360000000005</c:v>
                </c:pt>
                <c:pt idx="6254">
                  <c:v>66.506159999999994</c:v>
                </c:pt>
                <c:pt idx="6255">
                  <c:v>66.522980000000004</c:v>
                </c:pt>
                <c:pt idx="6256">
                  <c:v>66.539789999999996</c:v>
                </c:pt>
                <c:pt idx="6257">
                  <c:v>66.556600000000003</c:v>
                </c:pt>
                <c:pt idx="6258">
                  <c:v>66.573419999999999</c:v>
                </c:pt>
                <c:pt idx="6259">
                  <c:v>66.590239999999994</c:v>
                </c:pt>
                <c:pt idx="6260">
                  <c:v>66.607060000000004</c:v>
                </c:pt>
                <c:pt idx="6261">
                  <c:v>66.62388</c:v>
                </c:pt>
                <c:pt idx="6262">
                  <c:v>66.640709999999999</c:v>
                </c:pt>
                <c:pt idx="6263">
                  <c:v>66.657529999999994</c:v>
                </c:pt>
                <c:pt idx="6264">
                  <c:v>66.674359999999993</c:v>
                </c:pt>
                <c:pt idx="6265">
                  <c:v>66.691190000000006</c:v>
                </c:pt>
                <c:pt idx="6266">
                  <c:v>66.708020000000005</c:v>
                </c:pt>
                <c:pt idx="6267">
                  <c:v>66.724860000000007</c:v>
                </c:pt>
                <c:pt idx="6268">
                  <c:v>66.741699999999994</c:v>
                </c:pt>
                <c:pt idx="6269">
                  <c:v>66.758539999999996</c:v>
                </c:pt>
                <c:pt idx="6270">
                  <c:v>66.775379999999998</c:v>
                </c:pt>
                <c:pt idx="6271">
                  <c:v>66.79222</c:v>
                </c:pt>
                <c:pt idx="6272">
                  <c:v>66.809070000000006</c:v>
                </c:pt>
                <c:pt idx="6273">
                  <c:v>66.825919999999996</c:v>
                </c:pt>
                <c:pt idx="6274">
                  <c:v>66.842770000000002</c:v>
                </c:pt>
                <c:pt idx="6275">
                  <c:v>66.859620000000007</c:v>
                </c:pt>
                <c:pt idx="6276">
                  <c:v>66.876469999999998</c:v>
                </c:pt>
                <c:pt idx="6277">
                  <c:v>66.893330000000006</c:v>
                </c:pt>
                <c:pt idx="6278">
                  <c:v>66.91019</c:v>
                </c:pt>
                <c:pt idx="6279">
                  <c:v>66.927049999999994</c:v>
                </c:pt>
                <c:pt idx="6280">
                  <c:v>66.943910000000002</c:v>
                </c:pt>
                <c:pt idx="6281">
                  <c:v>66.96078</c:v>
                </c:pt>
                <c:pt idx="6282">
                  <c:v>66.977649999999997</c:v>
                </c:pt>
                <c:pt idx="6283">
                  <c:v>66.994510000000005</c:v>
                </c:pt>
                <c:pt idx="6284">
                  <c:v>67.011380000000003</c:v>
                </c:pt>
                <c:pt idx="6285">
                  <c:v>67.028260000000003</c:v>
                </c:pt>
                <c:pt idx="6286">
                  <c:v>67.045140000000004</c:v>
                </c:pt>
                <c:pt idx="6287">
                  <c:v>67.062010000000001</c:v>
                </c:pt>
                <c:pt idx="6288">
                  <c:v>67.078900000000004</c:v>
                </c:pt>
                <c:pt idx="6289">
                  <c:v>67.095770000000002</c:v>
                </c:pt>
                <c:pt idx="6290">
                  <c:v>67.112660000000005</c:v>
                </c:pt>
                <c:pt idx="6291">
                  <c:v>67.129549999999995</c:v>
                </c:pt>
                <c:pt idx="6292">
                  <c:v>67.146429999999995</c:v>
                </c:pt>
                <c:pt idx="6293">
                  <c:v>67.163319999999999</c:v>
                </c:pt>
                <c:pt idx="6294">
                  <c:v>67.180210000000002</c:v>
                </c:pt>
                <c:pt idx="6295">
                  <c:v>67.197109999999995</c:v>
                </c:pt>
                <c:pt idx="6296">
                  <c:v>67.213999999999999</c:v>
                </c:pt>
                <c:pt idx="6297">
                  <c:v>67.230900000000005</c:v>
                </c:pt>
                <c:pt idx="6298">
                  <c:v>67.247810000000001</c:v>
                </c:pt>
                <c:pt idx="6299">
                  <c:v>67.264709999999994</c:v>
                </c:pt>
                <c:pt idx="6300">
                  <c:v>67.281620000000004</c:v>
                </c:pt>
                <c:pt idx="6301">
                  <c:v>67.298519999999996</c:v>
                </c:pt>
                <c:pt idx="6302">
                  <c:v>67.315430000000006</c:v>
                </c:pt>
                <c:pt idx="6303">
                  <c:v>67.332340000000002</c:v>
                </c:pt>
                <c:pt idx="6304">
                  <c:v>67.349260000000001</c:v>
                </c:pt>
                <c:pt idx="6305">
                  <c:v>67.366169999999997</c:v>
                </c:pt>
                <c:pt idx="6306">
                  <c:v>67.383089999999996</c:v>
                </c:pt>
                <c:pt idx="6307">
                  <c:v>67.400019999999998</c:v>
                </c:pt>
                <c:pt idx="6308">
                  <c:v>67.416939999999997</c:v>
                </c:pt>
                <c:pt idx="6309">
                  <c:v>67.433859999999996</c:v>
                </c:pt>
                <c:pt idx="6310">
                  <c:v>67.450789999999998</c:v>
                </c:pt>
                <c:pt idx="6311">
                  <c:v>67.467709999999997</c:v>
                </c:pt>
                <c:pt idx="6312">
                  <c:v>67.484650000000002</c:v>
                </c:pt>
                <c:pt idx="6313">
                  <c:v>67.501580000000004</c:v>
                </c:pt>
                <c:pt idx="6314">
                  <c:v>67.518519999999995</c:v>
                </c:pt>
                <c:pt idx="6315">
                  <c:v>67.535449999999997</c:v>
                </c:pt>
                <c:pt idx="6316">
                  <c:v>67.552390000000003</c:v>
                </c:pt>
                <c:pt idx="6317">
                  <c:v>67.569339999999997</c:v>
                </c:pt>
                <c:pt idx="6318">
                  <c:v>67.586269999999999</c:v>
                </c:pt>
                <c:pt idx="6319">
                  <c:v>67.603219999999993</c:v>
                </c:pt>
                <c:pt idx="6320">
                  <c:v>67.620170000000002</c:v>
                </c:pt>
                <c:pt idx="6321">
                  <c:v>67.637119999999996</c:v>
                </c:pt>
                <c:pt idx="6322">
                  <c:v>67.654070000000004</c:v>
                </c:pt>
                <c:pt idx="6323">
                  <c:v>67.671030000000002</c:v>
                </c:pt>
                <c:pt idx="6324">
                  <c:v>67.687979999999996</c:v>
                </c:pt>
                <c:pt idx="6325">
                  <c:v>67.704939999999993</c:v>
                </c:pt>
                <c:pt idx="6326">
                  <c:v>67.721900000000005</c:v>
                </c:pt>
                <c:pt idx="6327">
                  <c:v>67.738860000000003</c:v>
                </c:pt>
                <c:pt idx="6328">
                  <c:v>67.755830000000003</c:v>
                </c:pt>
                <c:pt idx="6329">
                  <c:v>67.772800000000004</c:v>
                </c:pt>
                <c:pt idx="6330">
                  <c:v>67.789760000000001</c:v>
                </c:pt>
                <c:pt idx="6331">
                  <c:v>67.806740000000005</c:v>
                </c:pt>
                <c:pt idx="6332">
                  <c:v>67.823710000000005</c:v>
                </c:pt>
                <c:pt idx="6333">
                  <c:v>67.840680000000006</c:v>
                </c:pt>
                <c:pt idx="6334">
                  <c:v>67.857669999999999</c:v>
                </c:pt>
                <c:pt idx="6335">
                  <c:v>67.874639999999999</c:v>
                </c:pt>
                <c:pt idx="6336">
                  <c:v>67.891620000000003</c:v>
                </c:pt>
                <c:pt idx="6337">
                  <c:v>67.908609999999996</c:v>
                </c:pt>
                <c:pt idx="6338">
                  <c:v>67.92559</c:v>
                </c:pt>
                <c:pt idx="6339">
                  <c:v>67.942580000000007</c:v>
                </c:pt>
                <c:pt idx="6340">
                  <c:v>67.959569999999999</c:v>
                </c:pt>
                <c:pt idx="6341">
                  <c:v>67.976560000000006</c:v>
                </c:pt>
                <c:pt idx="6342">
                  <c:v>67.993560000000002</c:v>
                </c:pt>
                <c:pt idx="6343">
                  <c:v>68.010559999999998</c:v>
                </c:pt>
                <c:pt idx="6344">
                  <c:v>68.027559999999994</c:v>
                </c:pt>
                <c:pt idx="6345">
                  <c:v>68.044560000000004</c:v>
                </c:pt>
                <c:pt idx="6346">
                  <c:v>68.06156</c:v>
                </c:pt>
                <c:pt idx="6347">
                  <c:v>68.078569999999999</c:v>
                </c:pt>
                <c:pt idx="6348">
                  <c:v>68.095569999999995</c:v>
                </c:pt>
                <c:pt idx="6349">
                  <c:v>68.112579999999994</c:v>
                </c:pt>
                <c:pt idx="6350">
                  <c:v>68.129589999999993</c:v>
                </c:pt>
                <c:pt idx="6351">
                  <c:v>68.146609999999995</c:v>
                </c:pt>
                <c:pt idx="6352">
                  <c:v>68.163619999999995</c:v>
                </c:pt>
                <c:pt idx="6353">
                  <c:v>68.180639999999997</c:v>
                </c:pt>
                <c:pt idx="6354">
                  <c:v>68.197659999999999</c:v>
                </c:pt>
                <c:pt idx="6355">
                  <c:v>68.214680000000001</c:v>
                </c:pt>
                <c:pt idx="6356">
                  <c:v>68.231700000000004</c:v>
                </c:pt>
                <c:pt idx="6357">
                  <c:v>68.248729999999995</c:v>
                </c:pt>
                <c:pt idx="6358">
                  <c:v>68.26576</c:v>
                </c:pt>
                <c:pt idx="6359">
                  <c:v>68.282790000000006</c:v>
                </c:pt>
                <c:pt idx="6360">
                  <c:v>68.29983</c:v>
                </c:pt>
                <c:pt idx="6361">
                  <c:v>68.316860000000005</c:v>
                </c:pt>
                <c:pt idx="6362">
                  <c:v>68.3339</c:v>
                </c:pt>
                <c:pt idx="6363">
                  <c:v>68.350939999999994</c:v>
                </c:pt>
                <c:pt idx="6364">
                  <c:v>68.367980000000003</c:v>
                </c:pt>
                <c:pt idx="6365">
                  <c:v>68.38503</c:v>
                </c:pt>
                <c:pt idx="6366">
                  <c:v>68.402069999999995</c:v>
                </c:pt>
                <c:pt idx="6367">
                  <c:v>68.419110000000003</c:v>
                </c:pt>
                <c:pt idx="6368">
                  <c:v>68.436160000000001</c:v>
                </c:pt>
                <c:pt idx="6369">
                  <c:v>68.453220000000002</c:v>
                </c:pt>
                <c:pt idx="6370">
                  <c:v>68.470269999999999</c:v>
                </c:pt>
                <c:pt idx="6371">
                  <c:v>68.48733</c:v>
                </c:pt>
                <c:pt idx="6372">
                  <c:v>68.504390000000001</c:v>
                </c:pt>
                <c:pt idx="6373">
                  <c:v>68.521450000000002</c:v>
                </c:pt>
                <c:pt idx="6374">
                  <c:v>68.538510000000002</c:v>
                </c:pt>
                <c:pt idx="6375">
                  <c:v>68.555570000000003</c:v>
                </c:pt>
                <c:pt idx="6376">
                  <c:v>68.572640000000007</c:v>
                </c:pt>
                <c:pt idx="6377">
                  <c:v>68.589709999999997</c:v>
                </c:pt>
                <c:pt idx="6378">
                  <c:v>68.606780000000001</c:v>
                </c:pt>
                <c:pt idx="6379">
                  <c:v>68.623859999999993</c:v>
                </c:pt>
                <c:pt idx="6380">
                  <c:v>68.640929999999997</c:v>
                </c:pt>
                <c:pt idx="6381">
                  <c:v>68.658000000000001</c:v>
                </c:pt>
                <c:pt idx="6382">
                  <c:v>68.675089999999997</c:v>
                </c:pt>
                <c:pt idx="6383">
                  <c:v>68.692170000000004</c:v>
                </c:pt>
                <c:pt idx="6384">
                  <c:v>68.709249999999997</c:v>
                </c:pt>
                <c:pt idx="6385">
                  <c:v>68.726330000000004</c:v>
                </c:pt>
                <c:pt idx="6386">
                  <c:v>68.74342</c:v>
                </c:pt>
                <c:pt idx="6387">
                  <c:v>68.760509999999996</c:v>
                </c:pt>
                <c:pt idx="6388">
                  <c:v>68.777600000000007</c:v>
                </c:pt>
                <c:pt idx="6389">
                  <c:v>68.794700000000006</c:v>
                </c:pt>
                <c:pt idx="6390">
                  <c:v>68.811800000000005</c:v>
                </c:pt>
                <c:pt idx="6391">
                  <c:v>68.828900000000004</c:v>
                </c:pt>
                <c:pt idx="6392">
                  <c:v>68.846000000000004</c:v>
                </c:pt>
                <c:pt idx="6393">
                  <c:v>68.863100000000003</c:v>
                </c:pt>
                <c:pt idx="6394">
                  <c:v>68.880200000000002</c:v>
                </c:pt>
                <c:pt idx="6395">
                  <c:v>68.897319999999993</c:v>
                </c:pt>
                <c:pt idx="6396">
                  <c:v>68.914420000000007</c:v>
                </c:pt>
                <c:pt idx="6397">
                  <c:v>68.931529999999995</c:v>
                </c:pt>
                <c:pt idx="6398">
                  <c:v>68.948650000000001</c:v>
                </c:pt>
                <c:pt idx="6399">
                  <c:v>68.965760000000003</c:v>
                </c:pt>
                <c:pt idx="6400">
                  <c:v>68.982879999999994</c:v>
                </c:pt>
                <c:pt idx="6401">
                  <c:v>69</c:v>
                </c:pt>
                <c:pt idx="6402">
                  <c:v>69.017120000000006</c:v>
                </c:pt>
                <c:pt idx="6403">
                  <c:v>69.03425</c:v>
                </c:pt>
                <c:pt idx="6404">
                  <c:v>69.051370000000006</c:v>
                </c:pt>
                <c:pt idx="6405">
                  <c:v>69.0685</c:v>
                </c:pt>
                <c:pt idx="6406">
                  <c:v>69.085629999999995</c:v>
                </c:pt>
                <c:pt idx="6407">
                  <c:v>69.102760000000004</c:v>
                </c:pt>
                <c:pt idx="6408">
                  <c:v>69.119900000000001</c:v>
                </c:pt>
                <c:pt idx="6409">
                  <c:v>69.137039999999999</c:v>
                </c:pt>
                <c:pt idx="6410">
                  <c:v>69.154169999999993</c:v>
                </c:pt>
                <c:pt idx="6411">
                  <c:v>69.171319999999994</c:v>
                </c:pt>
                <c:pt idx="6412">
                  <c:v>69.188460000000006</c:v>
                </c:pt>
                <c:pt idx="6413">
                  <c:v>69.205600000000004</c:v>
                </c:pt>
                <c:pt idx="6414">
                  <c:v>69.222759999999994</c:v>
                </c:pt>
                <c:pt idx="6415">
                  <c:v>69.239900000000006</c:v>
                </c:pt>
                <c:pt idx="6416">
                  <c:v>69.257059999999996</c:v>
                </c:pt>
                <c:pt idx="6417">
                  <c:v>69.274209999999997</c:v>
                </c:pt>
                <c:pt idx="6418">
                  <c:v>69.291370000000001</c:v>
                </c:pt>
                <c:pt idx="6419">
                  <c:v>69.308530000000005</c:v>
                </c:pt>
                <c:pt idx="6420">
                  <c:v>69.325680000000006</c:v>
                </c:pt>
                <c:pt idx="6421">
                  <c:v>69.342839999999995</c:v>
                </c:pt>
                <c:pt idx="6422">
                  <c:v>69.360010000000003</c:v>
                </c:pt>
                <c:pt idx="6423">
                  <c:v>69.377170000000007</c:v>
                </c:pt>
                <c:pt idx="6424">
                  <c:v>69.39434</c:v>
                </c:pt>
                <c:pt idx="6425">
                  <c:v>69.411510000000007</c:v>
                </c:pt>
                <c:pt idx="6426">
                  <c:v>69.428690000000003</c:v>
                </c:pt>
                <c:pt idx="6427">
                  <c:v>69.445859999999996</c:v>
                </c:pt>
                <c:pt idx="6428">
                  <c:v>69.463040000000007</c:v>
                </c:pt>
                <c:pt idx="6429">
                  <c:v>69.480220000000003</c:v>
                </c:pt>
                <c:pt idx="6430">
                  <c:v>69.497399999999999</c:v>
                </c:pt>
                <c:pt idx="6431">
                  <c:v>69.514589999999998</c:v>
                </c:pt>
                <c:pt idx="6432">
                  <c:v>69.531769999999995</c:v>
                </c:pt>
                <c:pt idx="6433">
                  <c:v>69.548959999999994</c:v>
                </c:pt>
                <c:pt idx="6434">
                  <c:v>69.566149999999993</c:v>
                </c:pt>
                <c:pt idx="6435">
                  <c:v>69.583340000000007</c:v>
                </c:pt>
                <c:pt idx="6436">
                  <c:v>69.600530000000006</c:v>
                </c:pt>
                <c:pt idx="6437">
                  <c:v>69.617729999999995</c:v>
                </c:pt>
                <c:pt idx="6438">
                  <c:v>69.634929999999997</c:v>
                </c:pt>
                <c:pt idx="6439">
                  <c:v>69.65213</c:v>
                </c:pt>
                <c:pt idx="6440">
                  <c:v>69.669330000000002</c:v>
                </c:pt>
                <c:pt idx="6441">
                  <c:v>69.686539999999994</c:v>
                </c:pt>
                <c:pt idx="6442">
                  <c:v>69.703739999999996</c:v>
                </c:pt>
                <c:pt idx="6443">
                  <c:v>69.720950000000002</c:v>
                </c:pt>
                <c:pt idx="6444">
                  <c:v>69.738169999999997</c:v>
                </c:pt>
                <c:pt idx="6445">
                  <c:v>69.755380000000002</c:v>
                </c:pt>
                <c:pt idx="6446">
                  <c:v>69.772589999999994</c:v>
                </c:pt>
                <c:pt idx="6447">
                  <c:v>69.789810000000003</c:v>
                </c:pt>
                <c:pt idx="6448">
                  <c:v>69.807029999999997</c:v>
                </c:pt>
                <c:pt idx="6449">
                  <c:v>69.824259999999995</c:v>
                </c:pt>
                <c:pt idx="6450">
                  <c:v>69.841480000000004</c:v>
                </c:pt>
                <c:pt idx="6451">
                  <c:v>69.858699999999999</c:v>
                </c:pt>
                <c:pt idx="6452">
                  <c:v>69.875929999999997</c:v>
                </c:pt>
                <c:pt idx="6453">
                  <c:v>69.893169999999998</c:v>
                </c:pt>
                <c:pt idx="6454">
                  <c:v>69.910390000000007</c:v>
                </c:pt>
                <c:pt idx="6455">
                  <c:v>69.927629999999994</c:v>
                </c:pt>
                <c:pt idx="6456">
                  <c:v>69.944860000000006</c:v>
                </c:pt>
                <c:pt idx="6457">
                  <c:v>69.962100000000007</c:v>
                </c:pt>
                <c:pt idx="6458">
                  <c:v>69.979349999999997</c:v>
                </c:pt>
                <c:pt idx="6459">
                  <c:v>69.996589999999998</c:v>
                </c:pt>
                <c:pt idx="6460">
                  <c:v>70.013829999999999</c:v>
                </c:pt>
                <c:pt idx="6461">
                  <c:v>70.031080000000003</c:v>
                </c:pt>
                <c:pt idx="6462">
                  <c:v>70.048330000000007</c:v>
                </c:pt>
                <c:pt idx="6463">
                  <c:v>70.065579999999997</c:v>
                </c:pt>
                <c:pt idx="6464">
                  <c:v>70.082840000000004</c:v>
                </c:pt>
                <c:pt idx="6465">
                  <c:v>70.100089999999994</c:v>
                </c:pt>
                <c:pt idx="6466">
                  <c:v>70.117350000000002</c:v>
                </c:pt>
                <c:pt idx="6467">
                  <c:v>70.134609999999995</c:v>
                </c:pt>
                <c:pt idx="6468">
                  <c:v>70.151870000000002</c:v>
                </c:pt>
                <c:pt idx="6469">
                  <c:v>70.169139999999999</c:v>
                </c:pt>
                <c:pt idx="6470">
                  <c:v>70.186400000000006</c:v>
                </c:pt>
                <c:pt idx="6471">
                  <c:v>70.203670000000002</c:v>
                </c:pt>
                <c:pt idx="6472">
                  <c:v>70.220939999999999</c:v>
                </c:pt>
                <c:pt idx="6473">
                  <c:v>70.238209999999995</c:v>
                </c:pt>
                <c:pt idx="6474">
                  <c:v>70.255489999999995</c:v>
                </c:pt>
                <c:pt idx="6475">
                  <c:v>70.272769999999994</c:v>
                </c:pt>
                <c:pt idx="6476">
                  <c:v>70.290049999999994</c:v>
                </c:pt>
                <c:pt idx="6477">
                  <c:v>70.307329999999993</c:v>
                </c:pt>
                <c:pt idx="6478">
                  <c:v>70.324610000000007</c:v>
                </c:pt>
                <c:pt idx="6479">
                  <c:v>70.341899999999995</c:v>
                </c:pt>
                <c:pt idx="6480">
                  <c:v>70.359179999999995</c:v>
                </c:pt>
                <c:pt idx="6481">
                  <c:v>70.376469999999998</c:v>
                </c:pt>
                <c:pt idx="6482">
                  <c:v>70.393770000000004</c:v>
                </c:pt>
                <c:pt idx="6483">
                  <c:v>70.411060000000006</c:v>
                </c:pt>
                <c:pt idx="6484">
                  <c:v>70.428359999999998</c:v>
                </c:pt>
                <c:pt idx="6485">
                  <c:v>70.445660000000004</c:v>
                </c:pt>
                <c:pt idx="6486">
                  <c:v>70.462959999999995</c:v>
                </c:pt>
                <c:pt idx="6487">
                  <c:v>70.480260000000001</c:v>
                </c:pt>
                <c:pt idx="6488">
                  <c:v>70.497569999999996</c:v>
                </c:pt>
                <c:pt idx="6489">
                  <c:v>70.514870000000002</c:v>
                </c:pt>
                <c:pt idx="6490">
                  <c:v>70.532179999999997</c:v>
                </c:pt>
                <c:pt idx="6491">
                  <c:v>70.549490000000006</c:v>
                </c:pt>
                <c:pt idx="6492">
                  <c:v>70.566800000000001</c:v>
                </c:pt>
                <c:pt idx="6493">
                  <c:v>70.584119999999999</c:v>
                </c:pt>
                <c:pt idx="6494">
                  <c:v>70.601429999999993</c:v>
                </c:pt>
                <c:pt idx="6495">
                  <c:v>70.618759999999995</c:v>
                </c:pt>
                <c:pt idx="6496">
                  <c:v>70.636080000000007</c:v>
                </c:pt>
                <c:pt idx="6497">
                  <c:v>70.653400000000005</c:v>
                </c:pt>
                <c:pt idx="6498">
                  <c:v>70.670730000000006</c:v>
                </c:pt>
                <c:pt idx="6499">
                  <c:v>70.688059999999993</c:v>
                </c:pt>
                <c:pt idx="6500">
                  <c:v>70.705380000000005</c:v>
                </c:pt>
                <c:pt idx="6501">
                  <c:v>70.722719999999995</c:v>
                </c:pt>
                <c:pt idx="6502">
                  <c:v>70.740049999999997</c:v>
                </c:pt>
                <c:pt idx="6503">
                  <c:v>70.757390000000001</c:v>
                </c:pt>
                <c:pt idx="6504">
                  <c:v>70.774730000000005</c:v>
                </c:pt>
                <c:pt idx="6505">
                  <c:v>70.792069999999995</c:v>
                </c:pt>
                <c:pt idx="6506">
                  <c:v>70.80941</c:v>
                </c:pt>
                <c:pt idx="6507">
                  <c:v>70.826759999999993</c:v>
                </c:pt>
                <c:pt idx="6508">
                  <c:v>70.844099999999997</c:v>
                </c:pt>
                <c:pt idx="6509">
                  <c:v>70.861450000000005</c:v>
                </c:pt>
                <c:pt idx="6510">
                  <c:v>70.878810000000001</c:v>
                </c:pt>
                <c:pt idx="6511">
                  <c:v>70.896159999999995</c:v>
                </c:pt>
                <c:pt idx="6512">
                  <c:v>70.913510000000002</c:v>
                </c:pt>
                <c:pt idx="6513">
                  <c:v>70.930869999999999</c:v>
                </c:pt>
                <c:pt idx="6514">
                  <c:v>70.948229999999995</c:v>
                </c:pt>
                <c:pt idx="6515">
                  <c:v>70.965590000000006</c:v>
                </c:pt>
                <c:pt idx="6516">
                  <c:v>70.982960000000006</c:v>
                </c:pt>
                <c:pt idx="6517">
                  <c:v>71.000320000000002</c:v>
                </c:pt>
                <c:pt idx="6518">
                  <c:v>71.017690000000002</c:v>
                </c:pt>
                <c:pt idx="6519">
                  <c:v>71.035060000000001</c:v>
                </c:pt>
                <c:pt idx="6520">
                  <c:v>71.052440000000004</c:v>
                </c:pt>
                <c:pt idx="6521">
                  <c:v>71.069810000000004</c:v>
                </c:pt>
                <c:pt idx="6522">
                  <c:v>71.087190000000007</c:v>
                </c:pt>
                <c:pt idx="6523">
                  <c:v>71.104569999999995</c:v>
                </c:pt>
                <c:pt idx="6524">
                  <c:v>71.121949999999998</c:v>
                </c:pt>
                <c:pt idx="6525">
                  <c:v>71.139330000000001</c:v>
                </c:pt>
                <c:pt idx="6526">
                  <c:v>71.156720000000007</c:v>
                </c:pt>
                <c:pt idx="6527">
                  <c:v>71.174099999999996</c:v>
                </c:pt>
                <c:pt idx="6528">
                  <c:v>71.191490000000002</c:v>
                </c:pt>
                <c:pt idx="6529">
                  <c:v>71.208889999999997</c:v>
                </c:pt>
                <c:pt idx="6530">
                  <c:v>71.226280000000003</c:v>
                </c:pt>
                <c:pt idx="6531">
                  <c:v>71.243679999999998</c:v>
                </c:pt>
                <c:pt idx="6532">
                  <c:v>71.261070000000004</c:v>
                </c:pt>
                <c:pt idx="6533">
                  <c:v>71.278469999999999</c:v>
                </c:pt>
                <c:pt idx="6534">
                  <c:v>71.295879999999997</c:v>
                </c:pt>
                <c:pt idx="6535">
                  <c:v>71.313280000000006</c:v>
                </c:pt>
                <c:pt idx="6536">
                  <c:v>71.330690000000004</c:v>
                </c:pt>
                <c:pt idx="6537">
                  <c:v>71.348100000000002</c:v>
                </c:pt>
                <c:pt idx="6538">
                  <c:v>71.36551</c:v>
                </c:pt>
                <c:pt idx="6539">
                  <c:v>71.382919999999999</c:v>
                </c:pt>
                <c:pt idx="6540">
                  <c:v>71.40034</c:v>
                </c:pt>
                <c:pt idx="6541">
                  <c:v>71.417760000000001</c:v>
                </c:pt>
                <c:pt idx="6542">
                  <c:v>71.435169999999999</c:v>
                </c:pt>
                <c:pt idx="6543">
                  <c:v>71.452590000000001</c:v>
                </c:pt>
                <c:pt idx="6544">
                  <c:v>71.470020000000005</c:v>
                </c:pt>
                <c:pt idx="6545">
                  <c:v>71.487440000000007</c:v>
                </c:pt>
                <c:pt idx="6546">
                  <c:v>71.504869999999997</c:v>
                </c:pt>
                <c:pt idx="6547">
                  <c:v>71.522300000000001</c:v>
                </c:pt>
                <c:pt idx="6548">
                  <c:v>71.539730000000006</c:v>
                </c:pt>
                <c:pt idx="6549">
                  <c:v>71.557169999999999</c:v>
                </c:pt>
                <c:pt idx="6550">
                  <c:v>71.574600000000004</c:v>
                </c:pt>
                <c:pt idx="6551">
                  <c:v>71.592039999999997</c:v>
                </c:pt>
                <c:pt idx="6552">
                  <c:v>71.609480000000005</c:v>
                </c:pt>
                <c:pt idx="6553">
                  <c:v>71.626919999999998</c:v>
                </c:pt>
                <c:pt idx="6554">
                  <c:v>71.644369999999995</c:v>
                </c:pt>
                <c:pt idx="6555">
                  <c:v>71.661820000000006</c:v>
                </c:pt>
                <c:pt idx="6556">
                  <c:v>71.679270000000002</c:v>
                </c:pt>
                <c:pt idx="6557">
                  <c:v>71.696719999999999</c:v>
                </c:pt>
                <c:pt idx="6558">
                  <c:v>71.714169999999996</c:v>
                </c:pt>
                <c:pt idx="6559">
                  <c:v>71.731629999999996</c:v>
                </c:pt>
                <c:pt idx="6560">
                  <c:v>71.749080000000006</c:v>
                </c:pt>
                <c:pt idx="6561">
                  <c:v>71.766540000000006</c:v>
                </c:pt>
                <c:pt idx="6562">
                  <c:v>71.784000000000006</c:v>
                </c:pt>
                <c:pt idx="6563">
                  <c:v>71.801469999999995</c:v>
                </c:pt>
                <c:pt idx="6564">
                  <c:v>71.818939999999998</c:v>
                </c:pt>
                <c:pt idx="6565">
                  <c:v>71.836399999999998</c:v>
                </c:pt>
                <c:pt idx="6566">
                  <c:v>71.853870000000001</c:v>
                </c:pt>
                <c:pt idx="6567">
                  <c:v>71.871350000000007</c:v>
                </c:pt>
                <c:pt idx="6568">
                  <c:v>71.888819999999996</c:v>
                </c:pt>
                <c:pt idx="6569">
                  <c:v>71.906300000000002</c:v>
                </c:pt>
                <c:pt idx="6570">
                  <c:v>71.923770000000005</c:v>
                </c:pt>
                <c:pt idx="6571">
                  <c:v>71.94126</c:v>
                </c:pt>
                <c:pt idx="6572">
                  <c:v>71.958740000000006</c:v>
                </c:pt>
                <c:pt idx="6573">
                  <c:v>71.976230000000001</c:v>
                </c:pt>
                <c:pt idx="6574">
                  <c:v>71.993709999999993</c:v>
                </c:pt>
                <c:pt idx="6575">
                  <c:v>72.011200000000002</c:v>
                </c:pt>
                <c:pt idx="6576">
                  <c:v>72.028689999999997</c:v>
                </c:pt>
                <c:pt idx="6577">
                  <c:v>72.046189999999996</c:v>
                </c:pt>
                <c:pt idx="6578">
                  <c:v>72.063680000000005</c:v>
                </c:pt>
                <c:pt idx="6579">
                  <c:v>72.081180000000003</c:v>
                </c:pt>
                <c:pt idx="6580">
                  <c:v>72.098690000000005</c:v>
                </c:pt>
                <c:pt idx="6581">
                  <c:v>72.116190000000003</c:v>
                </c:pt>
                <c:pt idx="6582">
                  <c:v>72.133690000000001</c:v>
                </c:pt>
                <c:pt idx="6583">
                  <c:v>72.151200000000003</c:v>
                </c:pt>
                <c:pt idx="6584">
                  <c:v>72.168700000000001</c:v>
                </c:pt>
                <c:pt idx="6585">
                  <c:v>72.186220000000006</c:v>
                </c:pt>
                <c:pt idx="6586">
                  <c:v>72.203729999999993</c:v>
                </c:pt>
                <c:pt idx="6587">
                  <c:v>72.221239999999995</c:v>
                </c:pt>
                <c:pt idx="6588">
                  <c:v>72.238759999999999</c:v>
                </c:pt>
                <c:pt idx="6589">
                  <c:v>72.256280000000004</c:v>
                </c:pt>
                <c:pt idx="6590">
                  <c:v>72.273799999999994</c:v>
                </c:pt>
                <c:pt idx="6591">
                  <c:v>72.291319999999999</c:v>
                </c:pt>
                <c:pt idx="6592">
                  <c:v>72.308850000000007</c:v>
                </c:pt>
                <c:pt idx="6593">
                  <c:v>72.32638</c:v>
                </c:pt>
                <c:pt idx="6594">
                  <c:v>72.343909999999994</c:v>
                </c:pt>
                <c:pt idx="6595">
                  <c:v>72.361440000000002</c:v>
                </c:pt>
                <c:pt idx="6596">
                  <c:v>72.378969999999995</c:v>
                </c:pt>
                <c:pt idx="6597">
                  <c:v>72.396510000000006</c:v>
                </c:pt>
                <c:pt idx="6598">
                  <c:v>72.414050000000003</c:v>
                </c:pt>
                <c:pt idx="6599">
                  <c:v>72.43159</c:v>
                </c:pt>
                <c:pt idx="6600">
                  <c:v>72.449129999999997</c:v>
                </c:pt>
                <c:pt idx="6601">
                  <c:v>72.466669999999993</c:v>
                </c:pt>
                <c:pt idx="6602">
                  <c:v>72.484219999999993</c:v>
                </c:pt>
                <c:pt idx="6603">
                  <c:v>72.501769999999993</c:v>
                </c:pt>
                <c:pt idx="6604">
                  <c:v>72.519329999999997</c:v>
                </c:pt>
                <c:pt idx="6605">
                  <c:v>72.536869999999993</c:v>
                </c:pt>
                <c:pt idx="6606">
                  <c:v>72.554429999999996</c:v>
                </c:pt>
                <c:pt idx="6607">
                  <c:v>72.57199</c:v>
                </c:pt>
                <c:pt idx="6608">
                  <c:v>72.589550000000003</c:v>
                </c:pt>
                <c:pt idx="6609">
                  <c:v>72.607110000000006</c:v>
                </c:pt>
                <c:pt idx="6610">
                  <c:v>72.624669999999995</c:v>
                </c:pt>
                <c:pt idx="6611">
                  <c:v>72.642240000000001</c:v>
                </c:pt>
                <c:pt idx="6612">
                  <c:v>72.659809999999993</c:v>
                </c:pt>
                <c:pt idx="6613">
                  <c:v>72.677379999999999</c:v>
                </c:pt>
                <c:pt idx="6614">
                  <c:v>72.694950000000006</c:v>
                </c:pt>
                <c:pt idx="6615">
                  <c:v>72.712519999999998</c:v>
                </c:pt>
                <c:pt idx="6616">
                  <c:v>72.730099999999993</c:v>
                </c:pt>
                <c:pt idx="6617">
                  <c:v>72.747680000000003</c:v>
                </c:pt>
                <c:pt idx="6618">
                  <c:v>72.765259999999998</c:v>
                </c:pt>
                <c:pt idx="6619">
                  <c:v>72.782839999999993</c:v>
                </c:pt>
                <c:pt idx="6620">
                  <c:v>72.800430000000006</c:v>
                </c:pt>
                <c:pt idx="6621">
                  <c:v>72.818020000000004</c:v>
                </c:pt>
                <c:pt idx="6622">
                  <c:v>72.835610000000003</c:v>
                </c:pt>
                <c:pt idx="6623">
                  <c:v>72.853200000000001</c:v>
                </c:pt>
                <c:pt idx="6624">
                  <c:v>72.87079</c:v>
                </c:pt>
                <c:pt idx="6625">
                  <c:v>72.888390000000001</c:v>
                </c:pt>
                <c:pt idx="6626">
                  <c:v>72.90598</c:v>
                </c:pt>
                <c:pt idx="6627">
                  <c:v>72.923580000000001</c:v>
                </c:pt>
                <c:pt idx="6628">
                  <c:v>72.941180000000003</c:v>
                </c:pt>
                <c:pt idx="6629">
                  <c:v>72.958789999999993</c:v>
                </c:pt>
                <c:pt idx="6630">
                  <c:v>72.976389999999995</c:v>
                </c:pt>
                <c:pt idx="6631">
                  <c:v>72.994</c:v>
                </c:pt>
                <c:pt idx="6632">
                  <c:v>73.011619999999994</c:v>
                </c:pt>
                <c:pt idx="6633">
                  <c:v>73.029229999999998</c:v>
                </c:pt>
                <c:pt idx="6634">
                  <c:v>73.046840000000003</c:v>
                </c:pt>
                <c:pt idx="6635">
                  <c:v>73.064459999999997</c:v>
                </c:pt>
                <c:pt idx="6636">
                  <c:v>73.082080000000005</c:v>
                </c:pt>
                <c:pt idx="6637">
                  <c:v>73.099699999999999</c:v>
                </c:pt>
                <c:pt idx="6638">
                  <c:v>73.117320000000007</c:v>
                </c:pt>
                <c:pt idx="6639">
                  <c:v>73.134950000000003</c:v>
                </c:pt>
                <c:pt idx="6640">
                  <c:v>73.15258</c:v>
                </c:pt>
                <c:pt idx="6641">
                  <c:v>73.170199999999994</c:v>
                </c:pt>
                <c:pt idx="6642">
                  <c:v>73.187839999999994</c:v>
                </c:pt>
                <c:pt idx="6643">
                  <c:v>73.205470000000005</c:v>
                </c:pt>
                <c:pt idx="6644">
                  <c:v>73.223110000000005</c:v>
                </c:pt>
                <c:pt idx="6645">
                  <c:v>73.240750000000006</c:v>
                </c:pt>
                <c:pt idx="6646">
                  <c:v>73.258380000000002</c:v>
                </c:pt>
                <c:pt idx="6647">
                  <c:v>73.276030000000006</c:v>
                </c:pt>
                <c:pt idx="6648">
                  <c:v>73.293670000000006</c:v>
                </c:pt>
                <c:pt idx="6649">
                  <c:v>73.311319999999995</c:v>
                </c:pt>
                <c:pt idx="6650">
                  <c:v>73.328969999999998</c:v>
                </c:pt>
                <c:pt idx="6651">
                  <c:v>73.346620000000001</c:v>
                </c:pt>
                <c:pt idx="6652">
                  <c:v>73.364270000000005</c:v>
                </c:pt>
                <c:pt idx="6653">
                  <c:v>73.381929999999997</c:v>
                </c:pt>
                <c:pt idx="6654">
                  <c:v>73.399590000000003</c:v>
                </c:pt>
                <c:pt idx="6655">
                  <c:v>73.417240000000007</c:v>
                </c:pt>
                <c:pt idx="6656">
                  <c:v>73.434910000000002</c:v>
                </c:pt>
                <c:pt idx="6657">
                  <c:v>73.452569999999994</c:v>
                </c:pt>
                <c:pt idx="6658">
                  <c:v>73.470240000000004</c:v>
                </c:pt>
                <c:pt idx="6659">
                  <c:v>73.487909999999999</c:v>
                </c:pt>
                <c:pt idx="6660">
                  <c:v>73.505579999999995</c:v>
                </c:pt>
                <c:pt idx="6661">
                  <c:v>73.523250000000004</c:v>
                </c:pt>
                <c:pt idx="6662">
                  <c:v>73.54092</c:v>
                </c:pt>
                <c:pt idx="6663">
                  <c:v>73.558599999999998</c:v>
                </c:pt>
                <c:pt idx="6664">
                  <c:v>73.576279999999997</c:v>
                </c:pt>
                <c:pt idx="6665">
                  <c:v>73.593959999999996</c:v>
                </c:pt>
                <c:pt idx="6666">
                  <c:v>73.611639999999994</c:v>
                </c:pt>
                <c:pt idx="6667">
                  <c:v>73.629329999999996</c:v>
                </c:pt>
                <c:pt idx="6668">
                  <c:v>73.647009999999995</c:v>
                </c:pt>
                <c:pt idx="6669">
                  <c:v>73.664699999999996</c:v>
                </c:pt>
                <c:pt idx="6670">
                  <c:v>73.682400000000001</c:v>
                </c:pt>
                <c:pt idx="6671">
                  <c:v>73.700090000000003</c:v>
                </c:pt>
                <c:pt idx="6672">
                  <c:v>73.717780000000005</c:v>
                </c:pt>
                <c:pt idx="6673">
                  <c:v>73.735479999999995</c:v>
                </c:pt>
                <c:pt idx="6674">
                  <c:v>73.75318</c:v>
                </c:pt>
                <c:pt idx="6675">
                  <c:v>73.770880000000005</c:v>
                </c:pt>
                <c:pt idx="6676">
                  <c:v>73.788579999999996</c:v>
                </c:pt>
                <c:pt idx="6677">
                  <c:v>73.806290000000004</c:v>
                </c:pt>
                <c:pt idx="6678">
                  <c:v>73.823999999999998</c:v>
                </c:pt>
                <c:pt idx="6679">
                  <c:v>73.841710000000006</c:v>
                </c:pt>
                <c:pt idx="6680">
                  <c:v>73.85942</c:v>
                </c:pt>
                <c:pt idx="6681">
                  <c:v>73.877139999999997</c:v>
                </c:pt>
                <c:pt idx="6682">
                  <c:v>73.894850000000005</c:v>
                </c:pt>
                <c:pt idx="6683">
                  <c:v>73.912570000000002</c:v>
                </c:pt>
                <c:pt idx="6684">
                  <c:v>73.930289999999999</c:v>
                </c:pt>
                <c:pt idx="6685">
                  <c:v>73.948009999999996</c:v>
                </c:pt>
                <c:pt idx="6686">
                  <c:v>73.965739999999997</c:v>
                </c:pt>
                <c:pt idx="6687">
                  <c:v>73.983469999999997</c:v>
                </c:pt>
                <c:pt idx="6688">
                  <c:v>74.001199999999997</c:v>
                </c:pt>
                <c:pt idx="6689">
                  <c:v>74.018929999999997</c:v>
                </c:pt>
                <c:pt idx="6690">
                  <c:v>74.036670000000001</c:v>
                </c:pt>
                <c:pt idx="6691">
                  <c:v>74.054400000000001</c:v>
                </c:pt>
                <c:pt idx="6692">
                  <c:v>74.072140000000005</c:v>
                </c:pt>
                <c:pt idx="6693">
                  <c:v>74.089879999999994</c:v>
                </c:pt>
                <c:pt idx="6694">
                  <c:v>74.107619999999997</c:v>
                </c:pt>
                <c:pt idx="6695">
                  <c:v>74.125370000000004</c:v>
                </c:pt>
                <c:pt idx="6696">
                  <c:v>74.143109999999993</c:v>
                </c:pt>
                <c:pt idx="6697">
                  <c:v>74.16086</c:v>
                </c:pt>
                <c:pt idx="6698">
                  <c:v>74.178610000000006</c:v>
                </c:pt>
                <c:pt idx="6699">
                  <c:v>74.196370000000002</c:v>
                </c:pt>
                <c:pt idx="6700">
                  <c:v>74.214119999999994</c:v>
                </c:pt>
                <c:pt idx="6701">
                  <c:v>74.231870000000001</c:v>
                </c:pt>
                <c:pt idx="6702">
                  <c:v>74.249629999999996</c:v>
                </c:pt>
                <c:pt idx="6703">
                  <c:v>74.267399999999995</c:v>
                </c:pt>
                <c:pt idx="6704">
                  <c:v>74.285160000000005</c:v>
                </c:pt>
                <c:pt idx="6705">
                  <c:v>74.302930000000003</c:v>
                </c:pt>
                <c:pt idx="6706">
                  <c:v>74.320689999999999</c:v>
                </c:pt>
                <c:pt idx="6707">
                  <c:v>74.338459999999998</c:v>
                </c:pt>
                <c:pt idx="6708">
                  <c:v>74.356229999999996</c:v>
                </c:pt>
                <c:pt idx="6709">
                  <c:v>74.374009999999998</c:v>
                </c:pt>
                <c:pt idx="6710">
                  <c:v>74.391779999999997</c:v>
                </c:pt>
                <c:pt idx="6711">
                  <c:v>74.409559999999999</c:v>
                </c:pt>
                <c:pt idx="6712">
                  <c:v>74.427350000000004</c:v>
                </c:pt>
                <c:pt idx="6713">
                  <c:v>74.445130000000006</c:v>
                </c:pt>
                <c:pt idx="6714">
                  <c:v>74.462909999999994</c:v>
                </c:pt>
                <c:pt idx="6715">
                  <c:v>74.480699999999999</c:v>
                </c:pt>
                <c:pt idx="6716">
                  <c:v>74.498490000000004</c:v>
                </c:pt>
                <c:pt idx="6717">
                  <c:v>74.516279999999995</c:v>
                </c:pt>
                <c:pt idx="6718">
                  <c:v>74.53407</c:v>
                </c:pt>
                <c:pt idx="6719">
                  <c:v>74.551860000000005</c:v>
                </c:pt>
                <c:pt idx="6720">
                  <c:v>74.569659999999999</c:v>
                </c:pt>
                <c:pt idx="6721">
                  <c:v>74.587459999999993</c:v>
                </c:pt>
                <c:pt idx="6722">
                  <c:v>74.605260000000001</c:v>
                </c:pt>
                <c:pt idx="6723">
                  <c:v>74.623069999999998</c:v>
                </c:pt>
                <c:pt idx="6724">
                  <c:v>74.640879999999996</c:v>
                </c:pt>
                <c:pt idx="6725">
                  <c:v>74.658680000000004</c:v>
                </c:pt>
                <c:pt idx="6726">
                  <c:v>74.676500000000004</c:v>
                </c:pt>
                <c:pt idx="6727">
                  <c:v>74.694310000000002</c:v>
                </c:pt>
                <c:pt idx="6728">
                  <c:v>74.712119999999999</c:v>
                </c:pt>
                <c:pt idx="6729">
                  <c:v>74.729929999999996</c:v>
                </c:pt>
                <c:pt idx="6730">
                  <c:v>74.74776</c:v>
                </c:pt>
                <c:pt idx="6731">
                  <c:v>74.76558</c:v>
                </c:pt>
                <c:pt idx="6732">
                  <c:v>74.7834</c:v>
                </c:pt>
                <c:pt idx="6733">
                  <c:v>74.801220000000001</c:v>
                </c:pt>
                <c:pt idx="6734">
                  <c:v>74.819050000000004</c:v>
                </c:pt>
                <c:pt idx="6735">
                  <c:v>74.836879999999994</c:v>
                </c:pt>
                <c:pt idx="6736">
                  <c:v>74.854709999999997</c:v>
                </c:pt>
                <c:pt idx="6737">
                  <c:v>74.872550000000004</c:v>
                </c:pt>
                <c:pt idx="6738">
                  <c:v>74.890379999999993</c:v>
                </c:pt>
                <c:pt idx="6739">
                  <c:v>74.90822</c:v>
                </c:pt>
                <c:pt idx="6740">
                  <c:v>74.926060000000007</c:v>
                </c:pt>
                <c:pt idx="6741">
                  <c:v>74.943899999999999</c:v>
                </c:pt>
                <c:pt idx="6742">
                  <c:v>74.961749999999995</c:v>
                </c:pt>
                <c:pt idx="6743">
                  <c:v>74.979590000000002</c:v>
                </c:pt>
                <c:pt idx="6744">
                  <c:v>74.997439999999997</c:v>
                </c:pt>
                <c:pt idx="6745">
                  <c:v>75.015289999999993</c:v>
                </c:pt>
                <c:pt idx="6746">
                  <c:v>75.033140000000003</c:v>
                </c:pt>
                <c:pt idx="6747">
                  <c:v>75.051000000000002</c:v>
                </c:pt>
                <c:pt idx="6748">
                  <c:v>75.068860000000001</c:v>
                </c:pt>
                <c:pt idx="6749">
                  <c:v>75.08672</c:v>
                </c:pt>
                <c:pt idx="6750">
                  <c:v>75.104579999999999</c:v>
                </c:pt>
                <c:pt idx="6751">
                  <c:v>75.122439999999997</c:v>
                </c:pt>
                <c:pt idx="6752">
                  <c:v>75.140299999999996</c:v>
                </c:pt>
                <c:pt idx="6753">
                  <c:v>75.158169999999998</c:v>
                </c:pt>
                <c:pt idx="6754">
                  <c:v>75.17604</c:v>
                </c:pt>
                <c:pt idx="6755">
                  <c:v>75.193920000000006</c:v>
                </c:pt>
                <c:pt idx="6756">
                  <c:v>75.211789999999993</c:v>
                </c:pt>
                <c:pt idx="6757">
                  <c:v>75.229669999999999</c:v>
                </c:pt>
                <c:pt idx="6758">
                  <c:v>75.247540000000001</c:v>
                </c:pt>
                <c:pt idx="6759">
                  <c:v>75.265429999999995</c:v>
                </c:pt>
                <c:pt idx="6760">
                  <c:v>75.28331</c:v>
                </c:pt>
                <c:pt idx="6761">
                  <c:v>75.301190000000005</c:v>
                </c:pt>
                <c:pt idx="6762">
                  <c:v>75.31908</c:v>
                </c:pt>
                <c:pt idx="6763">
                  <c:v>75.336969999999994</c:v>
                </c:pt>
                <c:pt idx="6764">
                  <c:v>75.354860000000002</c:v>
                </c:pt>
                <c:pt idx="6765">
                  <c:v>75.372749999999996</c:v>
                </c:pt>
                <c:pt idx="6766">
                  <c:v>75.390649999999994</c:v>
                </c:pt>
                <c:pt idx="6767">
                  <c:v>75.408550000000005</c:v>
                </c:pt>
                <c:pt idx="6768">
                  <c:v>75.426450000000003</c:v>
                </c:pt>
                <c:pt idx="6769">
                  <c:v>75.444339999999997</c:v>
                </c:pt>
                <c:pt idx="6770">
                  <c:v>75.462249999999997</c:v>
                </c:pt>
                <c:pt idx="6771">
                  <c:v>75.480159999999998</c:v>
                </c:pt>
                <c:pt idx="6772">
                  <c:v>75.498059999999995</c:v>
                </c:pt>
                <c:pt idx="6773">
                  <c:v>75.515979999999999</c:v>
                </c:pt>
                <c:pt idx="6774">
                  <c:v>75.533879999999996</c:v>
                </c:pt>
                <c:pt idx="6775">
                  <c:v>75.5518</c:v>
                </c:pt>
                <c:pt idx="6776">
                  <c:v>75.569720000000004</c:v>
                </c:pt>
                <c:pt idx="6777">
                  <c:v>75.587630000000004</c:v>
                </c:pt>
                <c:pt idx="6778">
                  <c:v>75.605549999999994</c:v>
                </c:pt>
                <c:pt idx="6779">
                  <c:v>75.623469999999998</c:v>
                </c:pt>
                <c:pt idx="6780">
                  <c:v>75.641400000000004</c:v>
                </c:pt>
                <c:pt idx="6781">
                  <c:v>75.659329999999997</c:v>
                </c:pt>
                <c:pt idx="6782">
                  <c:v>75.677260000000004</c:v>
                </c:pt>
                <c:pt idx="6783">
                  <c:v>75.695189999999997</c:v>
                </c:pt>
                <c:pt idx="6784">
                  <c:v>75.713120000000004</c:v>
                </c:pt>
                <c:pt idx="6785">
                  <c:v>75.731059999999999</c:v>
                </c:pt>
                <c:pt idx="6786">
                  <c:v>75.748990000000006</c:v>
                </c:pt>
                <c:pt idx="6787">
                  <c:v>75.766940000000005</c:v>
                </c:pt>
                <c:pt idx="6788">
                  <c:v>75.784880000000001</c:v>
                </c:pt>
                <c:pt idx="6789">
                  <c:v>75.80283</c:v>
                </c:pt>
                <c:pt idx="6790">
                  <c:v>75.820769999999996</c:v>
                </c:pt>
                <c:pt idx="6791">
                  <c:v>75.838710000000006</c:v>
                </c:pt>
                <c:pt idx="6792">
                  <c:v>75.856669999999994</c:v>
                </c:pt>
                <c:pt idx="6793">
                  <c:v>75.874619999999993</c:v>
                </c:pt>
                <c:pt idx="6794">
                  <c:v>75.892579999999995</c:v>
                </c:pt>
                <c:pt idx="6795">
                  <c:v>75.910529999999994</c:v>
                </c:pt>
                <c:pt idx="6796">
                  <c:v>75.928489999999996</c:v>
                </c:pt>
                <c:pt idx="6797">
                  <c:v>75.946449999999999</c:v>
                </c:pt>
                <c:pt idx="6798">
                  <c:v>75.964420000000004</c:v>
                </c:pt>
                <c:pt idx="6799">
                  <c:v>75.982380000000006</c:v>
                </c:pt>
                <c:pt idx="6800">
                  <c:v>76.000349999999997</c:v>
                </c:pt>
                <c:pt idx="6801">
                  <c:v>76.018320000000003</c:v>
                </c:pt>
                <c:pt idx="6802">
                  <c:v>76.036289999999994</c:v>
                </c:pt>
                <c:pt idx="6803">
                  <c:v>76.054259999999999</c:v>
                </c:pt>
                <c:pt idx="6804">
                  <c:v>76.072239999999994</c:v>
                </c:pt>
                <c:pt idx="6805">
                  <c:v>76.090220000000002</c:v>
                </c:pt>
                <c:pt idx="6806">
                  <c:v>76.108199999999997</c:v>
                </c:pt>
                <c:pt idx="6807">
                  <c:v>76.126180000000005</c:v>
                </c:pt>
                <c:pt idx="6808">
                  <c:v>76.144170000000003</c:v>
                </c:pt>
                <c:pt idx="6809">
                  <c:v>76.162149999999997</c:v>
                </c:pt>
                <c:pt idx="6810">
                  <c:v>76.180139999999994</c:v>
                </c:pt>
                <c:pt idx="6811">
                  <c:v>76.198130000000006</c:v>
                </c:pt>
                <c:pt idx="6812">
                  <c:v>76.216130000000007</c:v>
                </c:pt>
                <c:pt idx="6813">
                  <c:v>76.234120000000004</c:v>
                </c:pt>
                <c:pt idx="6814">
                  <c:v>76.252110000000002</c:v>
                </c:pt>
                <c:pt idx="6815">
                  <c:v>76.270110000000003</c:v>
                </c:pt>
                <c:pt idx="6816">
                  <c:v>76.288120000000006</c:v>
                </c:pt>
                <c:pt idx="6817">
                  <c:v>76.306120000000007</c:v>
                </c:pt>
                <c:pt idx="6818">
                  <c:v>76.324129999999997</c:v>
                </c:pt>
                <c:pt idx="6819">
                  <c:v>76.342129999999997</c:v>
                </c:pt>
                <c:pt idx="6820">
                  <c:v>76.360150000000004</c:v>
                </c:pt>
                <c:pt idx="6821">
                  <c:v>76.378150000000005</c:v>
                </c:pt>
                <c:pt idx="6822">
                  <c:v>76.396169999999998</c:v>
                </c:pt>
                <c:pt idx="6823">
                  <c:v>76.414180000000002</c:v>
                </c:pt>
                <c:pt idx="6824">
                  <c:v>76.432209999999998</c:v>
                </c:pt>
                <c:pt idx="6825">
                  <c:v>76.450230000000005</c:v>
                </c:pt>
                <c:pt idx="6826">
                  <c:v>76.468249999999998</c:v>
                </c:pt>
                <c:pt idx="6827">
                  <c:v>76.486270000000005</c:v>
                </c:pt>
                <c:pt idx="6828">
                  <c:v>76.504300000000001</c:v>
                </c:pt>
                <c:pt idx="6829">
                  <c:v>76.522319999999993</c:v>
                </c:pt>
                <c:pt idx="6830">
                  <c:v>76.540360000000007</c:v>
                </c:pt>
                <c:pt idx="6831">
                  <c:v>76.558390000000003</c:v>
                </c:pt>
                <c:pt idx="6832">
                  <c:v>76.576419999999999</c:v>
                </c:pt>
                <c:pt idx="6833">
                  <c:v>76.594470000000001</c:v>
                </c:pt>
                <c:pt idx="6834">
                  <c:v>76.612499999999997</c:v>
                </c:pt>
                <c:pt idx="6835">
                  <c:v>76.630549999999999</c:v>
                </c:pt>
                <c:pt idx="6836">
                  <c:v>76.648589999999999</c:v>
                </c:pt>
                <c:pt idx="6837">
                  <c:v>76.666629999999998</c:v>
                </c:pt>
                <c:pt idx="6838">
                  <c:v>76.68468</c:v>
                </c:pt>
                <c:pt idx="6839">
                  <c:v>76.702740000000006</c:v>
                </c:pt>
                <c:pt idx="6840">
                  <c:v>76.720789999999994</c:v>
                </c:pt>
                <c:pt idx="6841">
                  <c:v>76.738839999999996</c:v>
                </c:pt>
                <c:pt idx="6842">
                  <c:v>76.756900000000002</c:v>
                </c:pt>
                <c:pt idx="6843">
                  <c:v>76.774959999999993</c:v>
                </c:pt>
                <c:pt idx="6844">
                  <c:v>76.793009999999995</c:v>
                </c:pt>
                <c:pt idx="6845">
                  <c:v>76.811080000000004</c:v>
                </c:pt>
                <c:pt idx="6846">
                  <c:v>76.829149999999998</c:v>
                </c:pt>
                <c:pt idx="6847">
                  <c:v>76.847210000000004</c:v>
                </c:pt>
                <c:pt idx="6848">
                  <c:v>76.865279999999998</c:v>
                </c:pt>
                <c:pt idx="6849">
                  <c:v>76.883349999999993</c:v>
                </c:pt>
                <c:pt idx="6850">
                  <c:v>76.901430000000005</c:v>
                </c:pt>
                <c:pt idx="6851">
                  <c:v>76.919499999999999</c:v>
                </c:pt>
                <c:pt idx="6852">
                  <c:v>76.937579999999997</c:v>
                </c:pt>
                <c:pt idx="6853">
                  <c:v>76.955659999999995</c:v>
                </c:pt>
                <c:pt idx="6854">
                  <c:v>76.973740000000006</c:v>
                </c:pt>
                <c:pt idx="6855">
                  <c:v>76.991829999999993</c:v>
                </c:pt>
                <c:pt idx="6856">
                  <c:v>77.009910000000005</c:v>
                </c:pt>
                <c:pt idx="6857">
                  <c:v>77.028000000000006</c:v>
                </c:pt>
                <c:pt idx="6858">
                  <c:v>77.046090000000007</c:v>
                </c:pt>
                <c:pt idx="6859">
                  <c:v>77.064189999999996</c:v>
                </c:pt>
                <c:pt idx="6860">
                  <c:v>77.082279999999997</c:v>
                </c:pt>
                <c:pt idx="6861">
                  <c:v>77.100380000000001</c:v>
                </c:pt>
                <c:pt idx="6862">
                  <c:v>77.118480000000005</c:v>
                </c:pt>
                <c:pt idx="6863">
                  <c:v>77.136570000000006</c:v>
                </c:pt>
                <c:pt idx="6864">
                  <c:v>77.154679999999999</c:v>
                </c:pt>
                <c:pt idx="6865">
                  <c:v>77.172780000000003</c:v>
                </c:pt>
                <c:pt idx="6866">
                  <c:v>77.190899999999999</c:v>
                </c:pt>
                <c:pt idx="6867">
                  <c:v>77.209010000000006</c:v>
                </c:pt>
                <c:pt idx="6868">
                  <c:v>77.227109999999996</c:v>
                </c:pt>
                <c:pt idx="6869">
                  <c:v>77.245230000000006</c:v>
                </c:pt>
                <c:pt idx="6870">
                  <c:v>77.263339999999999</c:v>
                </c:pt>
                <c:pt idx="6871">
                  <c:v>77.281459999999996</c:v>
                </c:pt>
                <c:pt idx="6872">
                  <c:v>77.299580000000006</c:v>
                </c:pt>
                <c:pt idx="6873">
                  <c:v>77.317700000000002</c:v>
                </c:pt>
                <c:pt idx="6874">
                  <c:v>77.335830000000001</c:v>
                </c:pt>
                <c:pt idx="6875">
                  <c:v>77.353960000000001</c:v>
                </c:pt>
                <c:pt idx="6876">
                  <c:v>77.37209</c:v>
                </c:pt>
                <c:pt idx="6877">
                  <c:v>77.390219999999999</c:v>
                </c:pt>
                <c:pt idx="6878">
                  <c:v>77.408349999999999</c:v>
                </c:pt>
                <c:pt idx="6879">
                  <c:v>77.426479999999998</c:v>
                </c:pt>
                <c:pt idx="6880">
                  <c:v>77.444630000000004</c:v>
                </c:pt>
                <c:pt idx="6881">
                  <c:v>77.462760000000003</c:v>
                </c:pt>
                <c:pt idx="6882">
                  <c:v>77.480900000000005</c:v>
                </c:pt>
                <c:pt idx="6883">
                  <c:v>77.499049999999997</c:v>
                </c:pt>
                <c:pt idx="6884">
                  <c:v>77.517200000000003</c:v>
                </c:pt>
                <c:pt idx="6885">
                  <c:v>77.535340000000005</c:v>
                </c:pt>
                <c:pt idx="6886">
                  <c:v>77.553489999999996</c:v>
                </c:pt>
                <c:pt idx="6887">
                  <c:v>77.571650000000005</c:v>
                </c:pt>
                <c:pt idx="6888">
                  <c:v>77.589799999999997</c:v>
                </c:pt>
                <c:pt idx="6889">
                  <c:v>77.607960000000006</c:v>
                </c:pt>
                <c:pt idx="6890">
                  <c:v>77.626109999999997</c:v>
                </c:pt>
                <c:pt idx="6891">
                  <c:v>77.644270000000006</c:v>
                </c:pt>
                <c:pt idx="6892">
                  <c:v>77.662440000000004</c:v>
                </c:pt>
                <c:pt idx="6893">
                  <c:v>77.680599999999998</c:v>
                </c:pt>
                <c:pt idx="6894">
                  <c:v>77.698769999999996</c:v>
                </c:pt>
                <c:pt idx="6895">
                  <c:v>77.716939999999994</c:v>
                </c:pt>
                <c:pt idx="6896">
                  <c:v>77.735110000000006</c:v>
                </c:pt>
                <c:pt idx="6897">
                  <c:v>77.753280000000004</c:v>
                </c:pt>
                <c:pt idx="6898">
                  <c:v>77.771460000000005</c:v>
                </c:pt>
                <c:pt idx="6899">
                  <c:v>77.789630000000002</c:v>
                </c:pt>
                <c:pt idx="6900">
                  <c:v>77.807820000000007</c:v>
                </c:pt>
                <c:pt idx="6901">
                  <c:v>77.825999999999993</c:v>
                </c:pt>
                <c:pt idx="6902">
                  <c:v>77.844179999999994</c:v>
                </c:pt>
                <c:pt idx="6903">
                  <c:v>77.862369999999999</c:v>
                </c:pt>
                <c:pt idx="6904">
                  <c:v>77.880549999999999</c:v>
                </c:pt>
                <c:pt idx="6905">
                  <c:v>77.898750000000007</c:v>
                </c:pt>
                <c:pt idx="6906">
                  <c:v>77.916939999999997</c:v>
                </c:pt>
                <c:pt idx="6907">
                  <c:v>77.935130000000001</c:v>
                </c:pt>
                <c:pt idx="6908">
                  <c:v>77.953329999999994</c:v>
                </c:pt>
                <c:pt idx="6909">
                  <c:v>77.971530000000001</c:v>
                </c:pt>
                <c:pt idx="6910">
                  <c:v>77.989729999999994</c:v>
                </c:pt>
                <c:pt idx="6911">
                  <c:v>78.007930000000002</c:v>
                </c:pt>
                <c:pt idx="6912">
                  <c:v>78.026139999999998</c:v>
                </c:pt>
                <c:pt idx="6913">
                  <c:v>78.044349999999994</c:v>
                </c:pt>
                <c:pt idx="6914">
                  <c:v>78.062560000000005</c:v>
                </c:pt>
                <c:pt idx="6915">
                  <c:v>78.080770000000001</c:v>
                </c:pt>
                <c:pt idx="6916">
                  <c:v>78.098979999999997</c:v>
                </c:pt>
                <c:pt idx="6917">
                  <c:v>78.117199999999997</c:v>
                </c:pt>
                <c:pt idx="6918">
                  <c:v>78.135409999999993</c:v>
                </c:pt>
                <c:pt idx="6919">
                  <c:v>78.153639999999996</c:v>
                </c:pt>
                <c:pt idx="6920">
                  <c:v>78.171859999999995</c:v>
                </c:pt>
                <c:pt idx="6921">
                  <c:v>78.190089999999998</c:v>
                </c:pt>
                <c:pt idx="6922">
                  <c:v>78.208309999999997</c:v>
                </c:pt>
                <c:pt idx="6923">
                  <c:v>78.22654</c:v>
                </c:pt>
                <c:pt idx="6924">
                  <c:v>78.244770000000003</c:v>
                </c:pt>
                <c:pt idx="6925">
                  <c:v>78.263000000000005</c:v>
                </c:pt>
                <c:pt idx="6926">
                  <c:v>78.281229999999994</c:v>
                </c:pt>
                <c:pt idx="6927">
                  <c:v>78.299480000000003</c:v>
                </c:pt>
                <c:pt idx="6928">
                  <c:v>78.317719999999994</c:v>
                </c:pt>
                <c:pt idx="6929">
                  <c:v>78.335949999999997</c:v>
                </c:pt>
                <c:pt idx="6930">
                  <c:v>78.354200000000006</c:v>
                </c:pt>
                <c:pt idx="6931">
                  <c:v>78.372439999999997</c:v>
                </c:pt>
                <c:pt idx="6932">
                  <c:v>78.390690000000006</c:v>
                </c:pt>
                <c:pt idx="6933">
                  <c:v>78.408940000000001</c:v>
                </c:pt>
                <c:pt idx="6934">
                  <c:v>78.427189999999996</c:v>
                </c:pt>
                <c:pt idx="6935">
                  <c:v>78.445449999999994</c:v>
                </c:pt>
                <c:pt idx="6936">
                  <c:v>78.463710000000006</c:v>
                </c:pt>
                <c:pt idx="6937">
                  <c:v>78.481960000000001</c:v>
                </c:pt>
                <c:pt idx="6938">
                  <c:v>78.500219999999999</c:v>
                </c:pt>
                <c:pt idx="6939">
                  <c:v>78.51849</c:v>
                </c:pt>
                <c:pt idx="6940">
                  <c:v>78.536749999999998</c:v>
                </c:pt>
                <c:pt idx="6941">
                  <c:v>78.555019999999999</c:v>
                </c:pt>
                <c:pt idx="6942">
                  <c:v>78.57329</c:v>
                </c:pt>
                <c:pt idx="6943">
                  <c:v>78.591560000000001</c:v>
                </c:pt>
                <c:pt idx="6944">
                  <c:v>78.609830000000002</c:v>
                </c:pt>
                <c:pt idx="6945">
                  <c:v>78.628110000000007</c:v>
                </c:pt>
                <c:pt idx="6946">
                  <c:v>78.646389999999997</c:v>
                </c:pt>
                <c:pt idx="6947">
                  <c:v>78.664670000000001</c:v>
                </c:pt>
                <c:pt idx="6948">
                  <c:v>78.682950000000005</c:v>
                </c:pt>
                <c:pt idx="6949">
                  <c:v>78.701229999999995</c:v>
                </c:pt>
                <c:pt idx="6950">
                  <c:v>78.719520000000003</c:v>
                </c:pt>
                <c:pt idx="6951">
                  <c:v>78.737809999999996</c:v>
                </c:pt>
                <c:pt idx="6952">
                  <c:v>78.756100000000004</c:v>
                </c:pt>
                <c:pt idx="6953">
                  <c:v>78.774389999999997</c:v>
                </c:pt>
                <c:pt idx="6954">
                  <c:v>78.792680000000004</c:v>
                </c:pt>
                <c:pt idx="6955">
                  <c:v>78.810980000000001</c:v>
                </c:pt>
                <c:pt idx="6956">
                  <c:v>78.829279999999997</c:v>
                </c:pt>
                <c:pt idx="6957">
                  <c:v>78.847579999999994</c:v>
                </c:pt>
                <c:pt idx="6958">
                  <c:v>78.865880000000004</c:v>
                </c:pt>
                <c:pt idx="6959">
                  <c:v>78.884190000000004</c:v>
                </c:pt>
                <c:pt idx="6960">
                  <c:v>78.902500000000003</c:v>
                </c:pt>
                <c:pt idx="6961">
                  <c:v>78.920810000000003</c:v>
                </c:pt>
                <c:pt idx="6962">
                  <c:v>78.939120000000003</c:v>
                </c:pt>
                <c:pt idx="6963">
                  <c:v>78.957430000000002</c:v>
                </c:pt>
                <c:pt idx="6964">
                  <c:v>78.975750000000005</c:v>
                </c:pt>
                <c:pt idx="6965">
                  <c:v>78.994060000000005</c:v>
                </c:pt>
                <c:pt idx="6966">
                  <c:v>79.012379999999993</c:v>
                </c:pt>
                <c:pt idx="6967">
                  <c:v>79.030709999999999</c:v>
                </c:pt>
                <c:pt idx="6968">
                  <c:v>79.049030000000002</c:v>
                </c:pt>
                <c:pt idx="6969">
                  <c:v>79.067350000000005</c:v>
                </c:pt>
                <c:pt idx="6970">
                  <c:v>79.08569</c:v>
                </c:pt>
                <c:pt idx="6971">
                  <c:v>79.104010000000002</c:v>
                </c:pt>
                <c:pt idx="6972">
                  <c:v>79.122339999999994</c:v>
                </c:pt>
                <c:pt idx="6973">
                  <c:v>79.140690000000006</c:v>
                </c:pt>
                <c:pt idx="6974">
                  <c:v>79.159019999999998</c:v>
                </c:pt>
                <c:pt idx="6975">
                  <c:v>79.177359999999993</c:v>
                </c:pt>
                <c:pt idx="6976">
                  <c:v>79.195700000000002</c:v>
                </c:pt>
                <c:pt idx="6977">
                  <c:v>79.214039999999997</c:v>
                </c:pt>
                <c:pt idx="6978">
                  <c:v>79.232389999999995</c:v>
                </c:pt>
                <c:pt idx="6979">
                  <c:v>79.250739999999993</c:v>
                </c:pt>
                <c:pt idx="6980">
                  <c:v>79.269090000000006</c:v>
                </c:pt>
                <c:pt idx="6981">
                  <c:v>79.287440000000004</c:v>
                </c:pt>
                <c:pt idx="6982">
                  <c:v>79.305790000000002</c:v>
                </c:pt>
                <c:pt idx="6983">
                  <c:v>79.324150000000003</c:v>
                </c:pt>
                <c:pt idx="6984">
                  <c:v>79.342510000000004</c:v>
                </c:pt>
                <c:pt idx="6985">
                  <c:v>79.360870000000006</c:v>
                </c:pt>
                <c:pt idx="6986">
                  <c:v>79.379230000000007</c:v>
                </c:pt>
                <c:pt idx="6987">
                  <c:v>79.397589999999994</c:v>
                </c:pt>
                <c:pt idx="6988">
                  <c:v>79.415959999999998</c:v>
                </c:pt>
                <c:pt idx="6989">
                  <c:v>79.434330000000003</c:v>
                </c:pt>
                <c:pt idx="6990">
                  <c:v>79.452699999999993</c:v>
                </c:pt>
                <c:pt idx="6991">
                  <c:v>79.471080000000001</c:v>
                </c:pt>
                <c:pt idx="6992">
                  <c:v>79.489450000000005</c:v>
                </c:pt>
                <c:pt idx="6993">
                  <c:v>79.507829999999998</c:v>
                </c:pt>
                <c:pt idx="6994">
                  <c:v>79.526210000000006</c:v>
                </c:pt>
                <c:pt idx="6995">
                  <c:v>79.544589999999999</c:v>
                </c:pt>
                <c:pt idx="6996">
                  <c:v>79.562970000000007</c:v>
                </c:pt>
                <c:pt idx="6997">
                  <c:v>79.581360000000004</c:v>
                </c:pt>
                <c:pt idx="6998">
                  <c:v>79.59975</c:v>
                </c:pt>
                <c:pt idx="6999">
                  <c:v>79.618129999999994</c:v>
                </c:pt>
                <c:pt idx="7000">
                  <c:v>79.636529999999993</c:v>
                </c:pt>
                <c:pt idx="7001">
                  <c:v>79.654920000000004</c:v>
                </c:pt>
                <c:pt idx="7002">
                  <c:v>79.673320000000004</c:v>
                </c:pt>
                <c:pt idx="7003">
                  <c:v>79.691720000000004</c:v>
                </c:pt>
                <c:pt idx="7004">
                  <c:v>79.710120000000003</c:v>
                </c:pt>
                <c:pt idx="7005">
                  <c:v>79.728520000000003</c:v>
                </c:pt>
                <c:pt idx="7006">
                  <c:v>79.746930000000006</c:v>
                </c:pt>
                <c:pt idx="7007">
                  <c:v>79.765339999999995</c:v>
                </c:pt>
                <c:pt idx="7008">
                  <c:v>79.783739999999995</c:v>
                </c:pt>
                <c:pt idx="7009">
                  <c:v>79.802149999999997</c:v>
                </c:pt>
                <c:pt idx="7010">
                  <c:v>79.82056</c:v>
                </c:pt>
                <c:pt idx="7011">
                  <c:v>79.838980000000006</c:v>
                </c:pt>
                <c:pt idx="7012">
                  <c:v>79.857399999999998</c:v>
                </c:pt>
                <c:pt idx="7013">
                  <c:v>79.875820000000004</c:v>
                </c:pt>
                <c:pt idx="7014">
                  <c:v>79.894239999999996</c:v>
                </c:pt>
                <c:pt idx="7015">
                  <c:v>79.912670000000006</c:v>
                </c:pt>
                <c:pt idx="7016">
                  <c:v>79.931089999999998</c:v>
                </c:pt>
                <c:pt idx="7017">
                  <c:v>79.949520000000007</c:v>
                </c:pt>
                <c:pt idx="7018">
                  <c:v>79.967950000000002</c:v>
                </c:pt>
                <c:pt idx="7019">
                  <c:v>79.986379999999997</c:v>
                </c:pt>
                <c:pt idx="7020">
                  <c:v>80.004819999999995</c:v>
                </c:pt>
                <c:pt idx="7021">
                  <c:v>80.023250000000004</c:v>
                </c:pt>
                <c:pt idx="7022">
                  <c:v>80.041690000000003</c:v>
                </c:pt>
                <c:pt idx="7023">
                  <c:v>80.060130000000001</c:v>
                </c:pt>
                <c:pt idx="7024">
                  <c:v>80.078580000000002</c:v>
                </c:pt>
                <c:pt idx="7025">
                  <c:v>80.097020000000001</c:v>
                </c:pt>
                <c:pt idx="7026">
                  <c:v>80.115470000000002</c:v>
                </c:pt>
                <c:pt idx="7027">
                  <c:v>80.133920000000003</c:v>
                </c:pt>
                <c:pt idx="7028">
                  <c:v>80.152370000000005</c:v>
                </c:pt>
                <c:pt idx="7029">
                  <c:v>80.170829999999995</c:v>
                </c:pt>
                <c:pt idx="7030">
                  <c:v>80.18929</c:v>
                </c:pt>
                <c:pt idx="7031">
                  <c:v>80.207740000000001</c:v>
                </c:pt>
                <c:pt idx="7032">
                  <c:v>80.226200000000006</c:v>
                </c:pt>
                <c:pt idx="7033">
                  <c:v>80.244669999999999</c:v>
                </c:pt>
                <c:pt idx="7034">
                  <c:v>80.263130000000004</c:v>
                </c:pt>
                <c:pt idx="7035">
                  <c:v>80.281589999999994</c:v>
                </c:pt>
                <c:pt idx="7036">
                  <c:v>80.300060000000002</c:v>
                </c:pt>
                <c:pt idx="7037">
                  <c:v>80.318529999999996</c:v>
                </c:pt>
                <c:pt idx="7038">
                  <c:v>80.337010000000006</c:v>
                </c:pt>
                <c:pt idx="7039">
                  <c:v>80.35548</c:v>
                </c:pt>
                <c:pt idx="7040">
                  <c:v>80.373959999999997</c:v>
                </c:pt>
                <c:pt idx="7041">
                  <c:v>80.392439999999993</c:v>
                </c:pt>
                <c:pt idx="7042">
                  <c:v>80.410920000000004</c:v>
                </c:pt>
                <c:pt idx="7043">
                  <c:v>80.429410000000004</c:v>
                </c:pt>
                <c:pt idx="7044">
                  <c:v>80.447890000000001</c:v>
                </c:pt>
                <c:pt idx="7045">
                  <c:v>80.466380000000001</c:v>
                </c:pt>
                <c:pt idx="7046">
                  <c:v>80.484870000000001</c:v>
                </c:pt>
                <c:pt idx="7047">
                  <c:v>80.503360000000001</c:v>
                </c:pt>
                <c:pt idx="7048">
                  <c:v>80.521850000000001</c:v>
                </c:pt>
                <c:pt idx="7049">
                  <c:v>80.540350000000004</c:v>
                </c:pt>
                <c:pt idx="7050">
                  <c:v>80.558850000000007</c:v>
                </c:pt>
                <c:pt idx="7051">
                  <c:v>80.577349999999996</c:v>
                </c:pt>
                <c:pt idx="7052">
                  <c:v>80.595849999999999</c:v>
                </c:pt>
                <c:pt idx="7053">
                  <c:v>80.614360000000005</c:v>
                </c:pt>
                <c:pt idx="7054">
                  <c:v>80.632869999999997</c:v>
                </c:pt>
                <c:pt idx="7055">
                  <c:v>80.65137</c:v>
                </c:pt>
                <c:pt idx="7056">
                  <c:v>80.669880000000006</c:v>
                </c:pt>
                <c:pt idx="7057">
                  <c:v>80.688400000000001</c:v>
                </c:pt>
                <c:pt idx="7058">
                  <c:v>80.706909999999993</c:v>
                </c:pt>
                <c:pt idx="7059">
                  <c:v>80.725430000000003</c:v>
                </c:pt>
                <c:pt idx="7060">
                  <c:v>80.743949999999998</c:v>
                </c:pt>
                <c:pt idx="7061">
                  <c:v>80.762469999999993</c:v>
                </c:pt>
                <c:pt idx="7062">
                  <c:v>80.781000000000006</c:v>
                </c:pt>
                <c:pt idx="7063">
                  <c:v>80.799520000000001</c:v>
                </c:pt>
                <c:pt idx="7064">
                  <c:v>80.818049999999999</c:v>
                </c:pt>
                <c:pt idx="7065">
                  <c:v>80.836579999999998</c:v>
                </c:pt>
                <c:pt idx="7066">
                  <c:v>80.855109999999996</c:v>
                </c:pt>
                <c:pt idx="7067">
                  <c:v>80.873649999999998</c:v>
                </c:pt>
                <c:pt idx="7068">
                  <c:v>80.892179999999996</c:v>
                </c:pt>
                <c:pt idx="7069">
                  <c:v>80.910719999999998</c:v>
                </c:pt>
                <c:pt idx="7070">
                  <c:v>80.929259999999999</c:v>
                </c:pt>
                <c:pt idx="7071">
                  <c:v>80.947810000000004</c:v>
                </c:pt>
                <c:pt idx="7072">
                  <c:v>80.966350000000006</c:v>
                </c:pt>
                <c:pt idx="7073">
                  <c:v>80.984899999999996</c:v>
                </c:pt>
                <c:pt idx="7074">
                  <c:v>81.003450000000001</c:v>
                </c:pt>
                <c:pt idx="7075">
                  <c:v>81.022000000000006</c:v>
                </c:pt>
                <c:pt idx="7076">
                  <c:v>81.040549999999996</c:v>
                </c:pt>
                <c:pt idx="7077">
                  <c:v>81.059110000000004</c:v>
                </c:pt>
                <c:pt idx="7078">
                  <c:v>81.077669999999998</c:v>
                </c:pt>
                <c:pt idx="7079">
                  <c:v>81.096230000000006</c:v>
                </c:pt>
                <c:pt idx="7080">
                  <c:v>81.114789999999999</c:v>
                </c:pt>
                <c:pt idx="7081">
                  <c:v>81.133349999999993</c:v>
                </c:pt>
                <c:pt idx="7082">
                  <c:v>81.151920000000004</c:v>
                </c:pt>
                <c:pt idx="7083">
                  <c:v>81.170490000000001</c:v>
                </c:pt>
                <c:pt idx="7084">
                  <c:v>81.189059999999998</c:v>
                </c:pt>
                <c:pt idx="7085">
                  <c:v>81.207629999999995</c:v>
                </c:pt>
                <c:pt idx="7086">
                  <c:v>81.226200000000006</c:v>
                </c:pt>
                <c:pt idx="7087">
                  <c:v>81.244780000000006</c:v>
                </c:pt>
                <c:pt idx="7088">
                  <c:v>81.263369999999995</c:v>
                </c:pt>
                <c:pt idx="7089">
                  <c:v>81.281940000000006</c:v>
                </c:pt>
                <c:pt idx="7090">
                  <c:v>81.300529999999995</c:v>
                </c:pt>
                <c:pt idx="7091">
                  <c:v>81.319109999999995</c:v>
                </c:pt>
                <c:pt idx="7092">
                  <c:v>81.337699999999998</c:v>
                </c:pt>
                <c:pt idx="7093">
                  <c:v>81.356290000000001</c:v>
                </c:pt>
                <c:pt idx="7094">
                  <c:v>81.374889999999994</c:v>
                </c:pt>
                <c:pt idx="7095">
                  <c:v>81.393479999999997</c:v>
                </c:pt>
                <c:pt idx="7096">
                  <c:v>81.41207</c:v>
                </c:pt>
                <c:pt idx="7097">
                  <c:v>81.430670000000006</c:v>
                </c:pt>
                <c:pt idx="7098">
                  <c:v>81.449269999999999</c:v>
                </c:pt>
                <c:pt idx="7099">
                  <c:v>81.467870000000005</c:v>
                </c:pt>
                <c:pt idx="7100">
                  <c:v>81.48648</c:v>
                </c:pt>
                <c:pt idx="7101">
                  <c:v>81.505089999999996</c:v>
                </c:pt>
                <c:pt idx="7102">
                  <c:v>81.523700000000005</c:v>
                </c:pt>
                <c:pt idx="7103">
                  <c:v>81.542299999999997</c:v>
                </c:pt>
                <c:pt idx="7104">
                  <c:v>81.560919999999996</c:v>
                </c:pt>
                <c:pt idx="7105">
                  <c:v>81.579539999999994</c:v>
                </c:pt>
                <c:pt idx="7106">
                  <c:v>81.598150000000004</c:v>
                </c:pt>
                <c:pt idx="7107">
                  <c:v>81.616770000000002</c:v>
                </c:pt>
                <c:pt idx="7108">
                  <c:v>81.635390000000001</c:v>
                </c:pt>
                <c:pt idx="7109">
                  <c:v>81.65401</c:v>
                </c:pt>
                <c:pt idx="7110">
                  <c:v>81.672650000000004</c:v>
                </c:pt>
                <c:pt idx="7111">
                  <c:v>81.691270000000003</c:v>
                </c:pt>
                <c:pt idx="7112">
                  <c:v>81.709900000000005</c:v>
                </c:pt>
                <c:pt idx="7113">
                  <c:v>81.728530000000006</c:v>
                </c:pt>
                <c:pt idx="7114">
                  <c:v>81.747169999999997</c:v>
                </c:pt>
                <c:pt idx="7115">
                  <c:v>81.765810000000002</c:v>
                </c:pt>
                <c:pt idx="7116">
                  <c:v>81.784450000000007</c:v>
                </c:pt>
                <c:pt idx="7117">
                  <c:v>81.803089999999997</c:v>
                </c:pt>
                <c:pt idx="7118">
                  <c:v>81.821719999999999</c:v>
                </c:pt>
                <c:pt idx="7119">
                  <c:v>81.840369999999993</c:v>
                </c:pt>
                <c:pt idx="7120">
                  <c:v>81.859020000000001</c:v>
                </c:pt>
                <c:pt idx="7121">
                  <c:v>81.877669999999995</c:v>
                </c:pt>
                <c:pt idx="7122">
                  <c:v>81.896320000000003</c:v>
                </c:pt>
                <c:pt idx="7123">
                  <c:v>81.914969999999997</c:v>
                </c:pt>
                <c:pt idx="7124">
                  <c:v>81.933629999999994</c:v>
                </c:pt>
                <c:pt idx="7125">
                  <c:v>81.952290000000005</c:v>
                </c:pt>
                <c:pt idx="7126">
                  <c:v>81.970950000000002</c:v>
                </c:pt>
                <c:pt idx="7127">
                  <c:v>81.989609999999999</c:v>
                </c:pt>
                <c:pt idx="7128">
                  <c:v>82.008269999999996</c:v>
                </c:pt>
                <c:pt idx="7129">
                  <c:v>82.026939999999996</c:v>
                </c:pt>
                <c:pt idx="7130">
                  <c:v>82.045609999999996</c:v>
                </c:pt>
                <c:pt idx="7131">
                  <c:v>82.064279999999997</c:v>
                </c:pt>
                <c:pt idx="7132">
                  <c:v>82.082949999999997</c:v>
                </c:pt>
                <c:pt idx="7133">
                  <c:v>82.101619999999997</c:v>
                </c:pt>
                <c:pt idx="7134">
                  <c:v>82.1203</c:v>
                </c:pt>
                <c:pt idx="7135">
                  <c:v>82.138980000000004</c:v>
                </c:pt>
                <c:pt idx="7136">
                  <c:v>82.157660000000007</c:v>
                </c:pt>
                <c:pt idx="7137">
                  <c:v>82.176349999999999</c:v>
                </c:pt>
                <c:pt idx="7138">
                  <c:v>82.195030000000003</c:v>
                </c:pt>
                <c:pt idx="7139">
                  <c:v>82.213710000000006</c:v>
                </c:pt>
                <c:pt idx="7140">
                  <c:v>82.232410000000002</c:v>
                </c:pt>
                <c:pt idx="7141">
                  <c:v>82.251099999999994</c:v>
                </c:pt>
                <c:pt idx="7142">
                  <c:v>82.26979</c:v>
                </c:pt>
                <c:pt idx="7143">
                  <c:v>82.288489999999996</c:v>
                </c:pt>
                <c:pt idx="7144">
                  <c:v>82.307190000000006</c:v>
                </c:pt>
                <c:pt idx="7145">
                  <c:v>82.325890000000001</c:v>
                </c:pt>
                <c:pt idx="7146">
                  <c:v>82.344589999999997</c:v>
                </c:pt>
                <c:pt idx="7147">
                  <c:v>82.363299999999995</c:v>
                </c:pt>
                <c:pt idx="7148">
                  <c:v>82.382000000000005</c:v>
                </c:pt>
                <c:pt idx="7149">
                  <c:v>82.400710000000004</c:v>
                </c:pt>
                <c:pt idx="7150">
                  <c:v>82.419420000000002</c:v>
                </c:pt>
                <c:pt idx="7151">
                  <c:v>82.438130000000001</c:v>
                </c:pt>
                <c:pt idx="7152">
                  <c:v>82.456850000000003</c:v>
                </c:pt>
                <c:pt idx="7153">
                  <c:v>82.475560000000002</c:v>
                </c:pt>
                <c:pt idx="7154">
                  <c:v>82.494290000000007</c:v>
                </c:pt>
                <c:pt idx="7155">
                  <c:v>82.513009999999994</c:v>
                </c:pt>
                <c:pt idx="7156">
                  <c:v>82.531729999999996</c:v>
                </c:pt>
                <c:pt idx="7157">
                  <c:v>82.550449999999998</c:v>
                </c:pt>
                <c:pt idx="7158">
                  <c:v>82.569180000000003</c:v>
                </c:pt>
                <c:pt idx="7159">
                  <c:v>82.587909999999994</c:v>
                </c:pt>
                <c:pt idx="7160">
                  <c:v>82.606639999999999</c:v>
                </c:pt>
                <c:pt idx="7161">
                  <c:v>82.625380000000007</c:v>
                </c:pt>
                <c:pt idx="7162">
                  <c:v>82.644120000000001</c:v>
                </c:pt>
                <c:pt idx="7163">
                  <c:v>82.662859999999995</c:v>
                </c:pt>
                <c:pt idx="7164">
                  <c:v>82.68159</c:v>
                </c:pt>
                <c:pt idx="7165">
                  <c:v>82.700339999999997</c:v>
                </c:pt>
                <c:pt idx="7166">
                  <c:v>82.719089999999994</c:v>
                </c:pt>
                <c:pt idx="7167">
                  <c:v>82.737830000000002</c:v>
                </c:pt>
                <c:pt idx="7168">
                  <c:v>82.75658</c:v>
                </c:pt>
                <c:pt idx="7169">
                  <c:v>82.775329999999997</c:v>
                </c:pt>
                <c:pt idx="7170">
                  <c:v>82.794079999999994</c:v>
                </c:pt>
                <c:pt idx="7171">
                  <c:v>82.812839999999994</c:v>
                </c:pt>
                <c:pt idx="7172">
                  <c:v>82.831599999999995</c:v>
                </c:pt>
                <c:pt idx="7173">
                  <c:v>82.850359999999995</c:v>
                </c:pt>
                <c:pt idx="7174">
                  <c:v>82.869119999999995</c:v>
                </c:pt>
                <c:pt idx="7175">
                  <c:v>82.887889999999999</c:v>
                </c:pt>
                <c:pt idx="7176">
                  <c:v>82.906649999999999</c:v>
                </c:pt>
                <c:pt idx="7177">
                  <c:v>82.925420000000003</c:v>
                </c:pt>
                <c:pt idx="7178">
                  <c:v>82.944190000000006</c:v>
                </c:pt>
                <c:pt idx="7179">
                  <c:v>82.962959999999995</c:v>
                </c:pt>
                <c:pt idx="7180">
                  <c:v>82.981740000000002</c:v>
                </c:pt>
                <c:pt idx="7181">
                  <c:v>83.000510000000006</c:v>
                </c:pt>
                <c:pt idx="7182">
                  <c:v>83.019289999999998</c:v>
                </c:pt>
                <c:pt idx="7183">
                  <c:v>83.038070000000005</c:v>
                </c:pt>
                <c:pt idx="7184">
                  <c:v>83.056849999999997</c:v>
                </c:pt>
                <c:pt idx="7185">
                  <c:v>83.075640000000007</c:v>
                </c:pt>
                <c:pt idx="7186">
                  <c:v>83.094430000000003</c:v>
                </c:pt>
                <c:pt idx="7187">
                  <c:v>83.113209999999995</c:v>
                </c:pt>
                <c:pt idx="7188">
                  <c:v>83.132009999999994</c:v>
                </c:pt>
                <c:pt idx="7189">
                  <c:v>83.150800000000004</c:v>
                </c:pt>
                <c:pt idx="7190">
                  <c:v>83.169589999999999</c:v>
                </c:pt>
                <c:pt idx="7191">
                  <c:v>83.188389999999998</c:v>
                </c:pt>
                <c:pt idx="7192">
                  <c:v>83.2072</c:v>
                </c:pt>
                <c:pt idx="7193">
                  <c:v>83.225999999999999</c:v>
                </c:pt>
                <c:pt idx="7194">
                  <c:v>83.244799999999998</c:v>
                </c:pt>
                <c:pt idx="7195">
                  <c:v>83.26361</c:v>
                </c:pt>
                <c:pt idx="7196">
                  <c:v>83.282420000000002</c:v>
                </c:pt>
                <c:pt idx="7197">
                  <c:v>83.301230000000004</c:v>
                </c:pt>
                <c:pt idx="7198">
                  <c:v>83.320040000000006</c:v>
                </c:pt>
                <c:pt idx="7199">
                  <c:v>83.338849999999994</c:v>
                </c:pt>
                <c:pt idx="7200">
                  <c:v>83.357669999999999</c:v>
                </c:pt>
                <c:pt idx="7201">
                  <c:v>83.376499999999993</c:v>
                </c:pt>
                <c:pt idx="7202">
                  <c:v>83.395309999999995</c:v>
                </c:pt>
                <c:pt idx="7203">
                  <c:v>83.414140000000003</c:v>
                </c:pt>
                <c:pt idx="7204">
                  <c:v>83.432959999999994</c:v>
                </c:pt>
                <c:pt idx="7205">
                  <c:v>83.451790000000003</c:v>
                </c:pt>
                <c:pt idx="7206">
                  <c:v>83.470619999999997</c:v>
                </c:pt>
                <c:pt idx="7207">
                  <c:v>83.489450000000005</c:v>
                </c:pt>
                <c:pt idx="7208">
                  <c:v>83.508290000000002</c:v>
                </c:pt>
                <c:pt idx="7209">
                  <c:v>83.527119999999996</c:v>
                </c:pt>
                <c:pt idx="7210">
                  <c:v>83.545959999999994</c:v>
                </c:pt>
                <c:pt idx="7211">
                  <c:v>83.564800000000005</c:v>
                </c:pt>
                <c:pt idx="7212">
                  <c:v>83.583640000000003</c:v>
                </c:pt>
                <c:pt idx="7213">
                  <c:v>83.602490000000003</c:v>
                </c:pt>
                <c:pt idx="7214">
                  <c:v>83.621340000000004</c:v>
                </c:pt>
                <c:pt idx="7215">
                  <c:v>83.640180000000001</c:v>
                </c:pt>
                <c:pt idx="7216">
                  <c:v>83.659030000000001</c:v>
                </c:pt>
                <c:pt idx="7217">
                  <c:v>83.677890000000005</c:v>
                </c:pt>
                <c:pt idx="7218">
                  <c:v>83.696749999999994</c:v>
                </c:pt>
                <c:pt idx="7219">
                  <c:v>83.715599999999995</c:v>
                </c:pt>
                <c:pt idx="7220">
                  <c:v>83.734459999999999</c:v>
                </c:pt>
                <c:pt idx="7221">
                  <c:v>83.753320000000002</c:v>
                </c:pt>
                <c:pt idx="7222">
                  <c:v>83.772189999999995</c:v>
                </c:pt>
                <c:pt idx="7223">
                  <c:v>83.791049999999998</c:v>
                </c:pt>
                <c:pt idx="7224">
                  <c:v>83.809920000000005</c:v>
                </c:pt>
                <c:pt idx="7225">
                  <c:v>83.828789999999998</c:v>
                </c:pt>
                <c:pt idx="7226">
                  <c:v>83.847660000000005</c:v>
                </c:pt>
                <c:pt idx="7227">
                  <c:v>83.866540000000001</c:v>
                </c:pt>
                <c:pt idx="7228">
                  <c:v>83.885409999999993</c:v>
                </c:pt>
                <c:pt idx="7229">
                  <c:v>83.904290000000003</c:v>
                </c:pt>
                <c:pt idx="7230">
                  <c:v>83.923169999999999</c:v>
                </c:pt>
                <c:pt idx="7231">
                  <c:v>83.942049999999995</c:v>
                </c:pt>
                <c:pt idx="7232">
                  <c:v>83.960939999999994</c:v>
                </c:pt>
                <c:pt idx="7233">
                  <c:v>83.979830000000007</c:v>
                </c:pt>
                <c:pt idx="7234">
                  <c:v>83.998720000000006</c:v>
                </c:pt>
                <c:pt idx="7235">
                  <c:v>84.017610000000005</c:v>
                </c:pt>
                <c:pt idx="7236">
                  <c:v>84.036500000000004</c:v>
                </c:pt>
                <c:pt idx="7237">
                  <c:v>84.055400000000006</c:v>
                </c:pt>
                <c:pt idx="7238">
                  <c:v>84.074299999999994</c:v>
                </c:pt>
                <c:pt idx="7239">
                  <c:v>84.093190000000007</c:v>
                </c:pt>
                <c:pt idx="7240">
                  <c:v>84.112099999999998</c:v>
                </c:pt>
                <c:pt idx="7241">
                  <c:v>84.131</c:v>
                </c:pt>
                <c:pt idx="7242">
                  <c:v>84.149910000000006</c:v>
                </c:pt>
                <c:pt idx="7243">
                  <c:v>84.168819999999997</c:v>
                </c:pt>
                <c:pt idx="7244">
                  <c:v>84.187730000000002</c:v>
                </c:pt>
                <c:pt idx="7245">
                  <c:v>84.206639999999993</c:v>
                </c:pt>
                <c:pt idx="7246">
                  <c:v>84.225560000000002</c:v>
                </c:pt>
                <c:pt idx="7247">
                  <c:v>84.244470000000007</c:v>
                </c:pt>
                <c:pt idx="7248">
                  <c:v>84.263390000000001</c:v>
                </c:pt>
                <c:pt idx="7249">
                  <c:v>84.282309999999995</c:v>
                </c:pt>
                <c:pt idx="7250">
                  <c:v>84.301230000000004</c:v>
                </c:pt>
                <c:pt idx="7251">
                  <c:v>84.320160000000001</c:v>
                </c:pt>
                <c:pt idx="7252">
                  <c:v>84.339089999999999</c:v>
                </c:pt>
                <c:pt idx="7253">
                  <c:v>84.358019999999996</c:v>
                </c:pt>
                <c:pt idx="7254">
                  <c:v>84.376949999999994</c:v>
                </c:pt>
                <c:pt idx="7255">
                  <c:v>84.395880000000005</c:v>
                </c:pt>
                <c:pt idx="7256">
                  <c:v>84.414820000000006</c:v>
                </c:pt>
                <c:pt idx="7257">
                  <c:v>84.433750000000003</c:v>
                </c:pt>
                <c:pt idx="7258">
                  <c:v>84.452699999999993</c:v>
                </c:pt>
                <c:pt idx="7259">
                  <c:v>84.471639999999994</c:v>
                </c:pt>
                <c:pt idx="7260">
                  <c:v>84.490589999999997</c:v>
                </c:pt>
                <c:pt idx="7261">
                  <c:v>84.509529999999998</c:v>
                </c:pt>
                <c:pt idx="7262">
                  <c:v>84.528480000000002</c:v>
                </c:pt>
                <c:pt idx="7263">
                  <c:v>84.547430000000006</c:v>
                </c:pt>
                <c:pt idx="7264">
                  <c:v>84.566379999999995</c:v>
                </c:pt>
                <c:pt idx="7265">
                  <c:v>84.585329999999999</c:v>
                </c:pt>
                <c:pt idx="7266">
                  <c:v>84.604290000000006</c:v>
                </c:pt>
                <c:pt idx="7267">
                  <c:v>84.623249999999999</c:v>
                </c:pt>
                <c:pt idx="7268">
                  <c:v>84.642219999999995</c:v>
                </c:pt>
                <c:pt idx="7269">
                  <c:v>84.661180000000002</c:v>
                </c:pt>
                <c:pt idx="7270">
                  <c:v>84.680149999999998</c:v>
                </c:pt>
                <c:pt idx="7271">
                  <c:v>84.699110000000005</c:v>
                </c:pt>
                <c:pt idx="7272">
                  <c:v>84.718090000000004</c:v>
                </c:pt>
                <c:pt idx="7273">
                  <c:v>84.737049999999996</c:v>
                </c:pt>
                <c:pt idx="7274">
                  <c:v>84.756029999999996</c:v>
                </c:pt>
                <c:pt idx="7275">
                  <c:v>84.775009999999995</c:v>
                </c:pt>
                <c:pt idx="7276">
                  <c:v>84.793980000000005</c:v>
                </c:pt>
                <c:pt idx="7277">
                  <c:v>84.812970000000007</c:v>
                </c:pt>
                <c:pt idx="7278">
                  <c:v>84.831950000000006</c:v>
                </c:pt>
                <c:pt idx="7279">
                  <c:v>84.850939999999994</c:v>
                </c:pt>
                <c:pt idx="7280">
                  <c:v>84.869919999999993</c:v>
                </c:pt>
                <c:pt idx="7281">
                  <c:v>84.888909999999996</c:v>
                </c:pt>
                <c:pt idx="7282">
                  <c:v>84.907899999999998</c:v>
                </c:pt>
                <c:pt idx="7283">
                  <c:v>84.926900000000003</c:v>
                </c:pt>
                <c:pt idx="7284">
                  <c:v>84.945890000000006</c:v>
                </c:pt>
                <c:pt idx="7285">
                  <c:v>84.964889999999997</c:v>
                </c:pt>
                <c:pt idx="7286">
                  <c:v>84.983890000000002</c:v>
                </c:pt>
                <c:pt idx="7287">
                  <c:v>85.002889999999994</c:v>
                </c:pt>
                <c:pt idx="7288">
                  <c:v>85.021900000000002</c:v>
                </c:pt>
                <c:pt idx="7289">
                  <c:v>85.040899999999993</c:v>
                </c:pt>
                <c:pt idx="7290">
                  <c:v>85.059910000000002</c:v>
                </c:pt>
                <c:pt idx="7291">
                  <c:v>85.078919999999997</c:v>
                </c:pt>
                <c:pt idx="7292">
                  <c:v>85.097930000000005</c:v>
                </c:pt>
                <c:pt idx="7293">
                  <c:v>85.11694</c:v>
                </c:pt>
                <c:pt idx="7294">
                  <c:v>85.135959999999997</c:v>
                </c:pt>
                <c:pt idx="7295">
                  <c:v>85.154979999999995</c:v>
                </c:pt>
                <c:pt idx="7296">
                  <c:v>85.174000000000007</c:v>
                </c:pt>
                <c:pt idx="7297">
                  <c:v>85.193020000000004</c:v>
                </c:pt>
                <c:pt idx="7298">
                  <c:v>85.212050000000005</c:v>
                </c:pt>
                <c:pt idx="7299">
                  <c:v>85.231080000000006</c:v>
                </c:pt>
                <c:pt idx="7300">
                  <c:v>85.250110000000006</c:v>
                </c:pt>
                <c:pt idx="7301">
                  <c:v>85.269130000000004</c:v>
                </c:pt>
                <c:pt idx="7302">
                  <c:v>85.288169999999994</c:v>
                </c:pt>
                <c:pt idx="7303">
                  <c:v>85.307209999999998</c:v>
                </c:pt>
                <c:pt idx="7304">
                  <c:v>85.326250000000002</c:v>
                </c:pt>
                <c:pt idx="7305">
                  <c:v>85.345280000000002</c:v>
                </c:pt>
                <c:pt idx="7306">
                  <c:v>85.364329999999995</c:v>
                </c:pt>
                <c:pt idx="7307">
                  <c:v>85.383369999999999</c:v>
                </c:pt>
                <c:pt idx="7308">
                  <c:v>85.402420000000006</c:v>
                </c:pt>
                <c:pt idx="7309">
                  <c:v>85.421469999999999</c:v>
                </c:pt>
                <c:pt idx="7310">
                  <c:v>85.440520000000006</c:v>
                </c:pt>
                <c:pt idx="7311">
                  <c:v>85.459569999999999</c:v>
                </c:pt>
                <c:pt idx="7312">
                  <c:v>85.478620000000006</c:v>
                </c:pt>
                <c:pt idx="7313">
                  <c:v>85.497680000000003</c:v>
                </c:pt>
                <c:pt idx="7314">
                  <c:v>85.516739999999999</c:v>
                </c:pt>
                <c:pt idx="7315">
                  <c:v>85.535799999999995</c:v>
                </c:pt>
                <c:pt idx="7316">
                  <c:v>85.554869999999994</c:v>
                </c:pt>
                <c:pt idx="7317">
                  <c:v>85.573939999999993</c:v>
                </c:pt>
                <c:pt idx="7318">
                  <c:v>85.593000000000004</c:v>
                </c:pt>
                <c:pt idx="7319">
                  <c:v>85.612070000000003</c:v>
                </c:pt>
                <c:pt idx="7320">
                  <c:v>85.631140000000002</c:v>
                </c:pt>
                <c:pt idx="7321">
                  <c:v>85.650220000000004</c:v>
                </c:pt>
                <c:pt idx="7322">
                  <c:v>85.669300000000007</c:v>
                </c:pt>
                <c:pt idx="7323">
                  <c:v>85.688370000000006</c:v>
                </c:pt>
                <c:pt idx="7324">
                  <c:v>85.707449999999994</c:v>
                </c:pt>
                <c:pt idx="7325">
                  <c:v>85.726529999999997</c:v>
                </c:pt>
                <c:pt idx="7326">
                  <c:v>85.745620000000002</c:v>
                </c:pt>
                <c:pt idx="7327">
                  <c:v>85.764709999999994</c:v>
                </c:pt>
                <c:pt idx="7328">
                  <c:v>85.783799999999999</c:v>
                </c:pt>
                <c:pt idx="7329">
                  <c:v>85.802890000000005</c:v>
                </c:pt>
                <c:pt idx="7330">
                  <c:v>85.821979999999996</c:v>
                </c:pt>
                <c:pt idx="7331">
                  <c:v>85.841070000000002</c:v>
                </c:pt>
                <c:pt idx="7332">
                  <c:v>85.860169999999997</c:v>
                </c:pt>
                <c:pt idx="7333">
                  <c:v>85.879270000000005</c:v>
                </c:pt>
                <c:pt idx="7334">
                  <c:v>85.898380000000003</c:v>
                </c:pt>
                <c:pt idx="7335">
                  <c:v>85.917479999999998</c:v>
                </c:pt>
                <c:pt idx="7336">
                  <c:v>85.936580000000006</c:v>
                </c:pt>
                <c:pt idx="7337">
                  <c:v>85.955690000000004</c:v>
                </c:pt>
                <c:pt idx="7338">
                  <c:v>85.974800000000002</c:v>
                </c:pt>
                <c:pt idx="7339">
                  <c:v>85.99391</c:v>
                </c:pt>
                <c:pt idx="7340">
                  <c:v>86.013030000000001</c:v>
                </c:pt>
                <c:pt idx="7341">
                  <c:v>86.032139999999998</c:v>
                </c:pt>
                <c:pt idx="7342">
                  <c:v>86.051259999999999</c:v>
                </c:pt>
                <c:pt idx="7343">
                  <c:v>86.07038</c:v>
                </c:pt>
                <c:pt idx="7344">
                  <c:v>86.089510000000004</c:v>
                </c:pt>
                <c:pt idx="7345">
                  <c:v>86.108630000000005</c:v>
                </c:pt>
                <c:pt idx="7346">
                  <c:v>86.127759999999995</c:v>
                </c:pt>
                <c:pt idx="7347">
                  <c:v>86.146889999999999</c:v>
                </c:pt>
                <c:pt idx="7348">
                  <c:v>86.166020000000003</c:v>
                </c:pt>
                <c:pt idx="7349">
                  <c:v>86.185149999999993</c:v>
                </c:pt>
                <c:pt idx="7350">
                  <c:v>86.20429</c:v>
                </c:pt>
                <c:pt idx="7351">
                  <c:v>86.223429999999993</c:v>
                </c:pt>
                <c:pt idx="7352">
                  <c:v>86.242570000000001</c:v>
                </c:pt>
                <c:pt idx="7353">
                  <c:v>86.261709999999994</c:v>
                </c:pt>
                <c:pt idx="7354">
                  <c:v>86.280850000000001</c:v>
                </c:pt>
                <c:pt idx="7355">
                  <c:v>86.3</c:v>
                </c:pt>
                <c:pt idx="7356">
                  <c:v>86.319149999999993</c:v>
                </c:pt>
                <c:pt idx="7357">
                  <c:v>86.338290000000001</c:v>
                </c:pt>
                <c:pt idx="7358">
                  <c:v>86.35745</c:v>
                </c:pt>
                <c:pt idx="7359">
                  <c:v>86.376609999999999</c:v>
                </c:pt>
                <c:pt idx="7360">
                  <c:v>86.395759999999996</c:v>
                </c:pt>
                <c:pt idx="7361">
                  <c:v>86.414919999999995</c:v>
                </c:pt>
                <c:pt idx="7362">
                  <c:v>86.434079999999994</c:v>
                </c:pt>
                <c:pt idx="7363">
                  <c:v>86.453249999999997</c:v>
                </c:pt>
                <c:pt idx="7364">
                  <c:v>86.472409999999996</c:v>
                </c:pt>
                <c:pt idx="7365">
                  <c:v>86.491579999999999</c:v>
                </c:pt>
                <c:pt idx="7366">
                  <c:v>86.510750000000002</c:v>
                </c:pt>
                <c:pt idx="7367">
                  <c:v>86.529920000000004</c:v>
                </c:pt>
                <c:pt idx="7368">
                  <c:v>86.549099999999996</c:v>
                </c:pt>
                <c:pt idx="7369">
                  <c:v>86.568269999999998</c:v>
                </c:pt>
                <c:pt idx="7370">
                  <c:v>86.587450000000004</c:v>
                </c:pt>
                <c:pt idx="7371">
                  <c:v>86.606629999999996</c:v>
                </c:pt>
                <c:pt idx="7372">
                  <c:v>86.625810000000001</c:v>
                </c:pt>
                <c:pt idx="7373">
                  <c:v>86.644999999999996</c:v>
                </c:pt>
                <c:pt idx="7374">
                  <c:v>86.664180000000002</c:v>
                </c:pt>
                <c:pt idx="7375">
                  <c:v>86.683369999999996</c:v>
                </c:pt>
                <c:pt idx="7376">
                  <c:v>86.702560000000005</c:v>
                </c:pt>
                <c:pt idx="7377">
                  <c:v>86.721760000000003</c:v>
                </c:pt>
                <c:pt idx="7378">
                  <c:v>86.740949999999998</c:v>
                </c:pt>
                <c:pt idx="7379">
                  <c:v>86.760149999999996</c:v>
                </c:pt>
                <c:pt idx="7380">
                  <c:v>86.779349999999994</c:v>
                </c:pt>
                <c:pt idx="7381">
                  <c:v>86.798550000000006</c:v>
                </c:pt>
                <c:pt idx="7382">
                  <c:v>86.817750000000004</c:v>
                </c:pt>
                <c:pt idx="7383">
                  <c:v>86.836960000000005</c:v>
                </c:pt>
                <c:pt idx="7384">
                  <c:v>86.856160000000003</c:v>
                </c:pt>
                <c:pt idx="7385">
                  <c:v>86.875370000000004</c:v>
                </c:pt>
                <c:pt idx="7386">
                  <c:v>86.894589999999994</c:v>
                </c:pt>
                <c:pt idx="7387">
                  <c:v>86.913799999999995</c:v>
                </c:pt>
                <c:pt idx="7388">
                  <c:v>86.933019999999999</c:v>
                </c:pt>
                <c:pt idx="7389">
                  <c:v>86.952240000000003</c:v>
                </c:pt>
                <c:pt idx="7390">
                  <c:v>86.971459999999993</c:v>
                </c:pt>
                <c:pt idx="7391">
                  <c:v>86.990679999999998</c:v>
                </c:pt>
                <c:pt idx="7392">
                  <c:v>87.009900000000002</c:v>
                </c:pt>
                <c:pt idx="7393">
                  <c:v>87.029139999999998</c:v>
                </c:pt>
                <c:pt idx="7394">
                  <c:v>87.048360000000002</c:v>
                </c:pt>
                <c:pt idx="7395">
                  <c:v>87.067599999999999</c:v>
                </c:pt>
                <c:pt idx="7396">
                  <c:v>87.086830000000006</c:v>
                </c:pt>
                <c:pt idx="7397">
                  <c:v>87.106059999999999</c:v>
                </c:pt>
                <c:pt idx="7398">
                  <c:v>87.125299999999996</c:v>
                </c:pt>
                <c:pt idx="7399">
                  <c:v>87.144540000000006</c:v>
                </c:pt>
                <c:pt idx="7400">
                  <c:v>87.163780000000003</c:v>
                </c:pt>
                <c:pt idx="7401">
                  <c:v>87.183030000000002</c:v>
                </c:pt>
                <c:pt idx="7402">
                  <c:v>87.202269999999999</c:v>
                </c:pt>
                <c:pt idx="7403">
                  <c:v>87.221519999999998</c:v>
                </c:pt>
                <c:pt idx="7404">
                  <c:v>87.240769999999998</c:v>
                </c:pt>
                <c:pt idx="7405">
                  <c:v>87.26003</c:v>
                </c:pt>
                <c:pt idx="7406">
                  <c:v>87.27928</c:v>
                </c:pt>
                <c:pt idx="7407">
                  <c:v>87.298540000000003</c:v>
                </c:pt>
                <c:pt idx="7408">
                  <c:v>87.317790000000002</c:v>
                </c:pt>
                <c:pt idx="7409">
                  <c:v>87.337050000000005</c:v>
                </c:pt>
                <c:pt idx="7410">
                  <c:v>87.356319999999997</c:v>
                </c:pt>
                <c:pt idx="7411">
                  <c:v>87.375579999999999</c:v>
                </c:pt>
                <c:pt idx="7412">
                  <c:v>87.394850000000005</c:v>
                </c:pt>
                <c:pt idx="7413">
                  <c:v>87.414119999999997</c:v>
                </c:pt>
                <c:pt idx="7414">
                  <c:v>87.433390000000003</c:v>
                </c:pt>
                <c:pt idx="7415">
                  <c:v>87.452669999999998</c:v>
                </c:pt>
                <c:pt idx="7416">
                  <c:v>87.471940000000004</c:v>
                </c:pt>
                <c:pt idx="7417">
                  <c:v>87.491219999999998</c:v>
                </c:pt>
                <c:pt idx="7418">
                  <c:v>87.510499999999993</c:v>
                </c:pt>
                <c:pt idx="7419">
                  <c:v>87.529790000000006</c:v>
                </c:pt>
                <c:pt idx="7420">
                  <c:v>87.549059999999997</c:v>
                </c:pt>
                <c:pt idx="7421">
                  <c:v>87.568349999999995</c:v>
                </c:pt>
                <c:pt idx="7422">
                  <c:v>87.587639999999993</c:v>
                </c:pt>
                <c:pt idx="7423">
                  <c:v>87.606930000000006</c:v>
                </c:pt>
                <c:pt idx="7424">
                  <c:v>87.626230000000007</c:v>
                </c:pt>
                <c:pt idx="7425">
                  <c:v>87.645520000000005</c:v>
                </c:pt>
                <c:pt idx="7426">
                  <c:v>87.664820000000006</c:v>
                </c:pt>
                <c:pt idx="7427">
                  <c:v>87.684110000000004</c:v>
                </c:pt>
                <c:pt idx="7428">
                  <c:v>87.703410000000005</c:v>
                </c:pt>
                <c:pt idx="7429">
                  <c:v>87.722719999999995</c:v>
                </c:pt>
                <c:pt idx="7430">
                  <c:v>87.74203</c:v>
                </c:pt>
                <c:pt idx="7431">
                  <c:v>87.761340000000004</c:v>
                </c:pt>
                <c:pt idx="7432">
                  <c:v>87.780649999999994</c:v>
                </c:pt>
                <c:pt idx="7433">
                  <c:v>87.799959999999999</c:v>
                </c:pt>
                <c:pt idx="7434">
                  <c:v>87.819270000000003</c:v>
                </c:pt>
                <c:pt idx="7435">
                  <c:v>87.838579999999993</c:v>
                </c:pt>
                <c:pt idx="7436">
                  <c:v>87.857900000000001</c:v>
                </c:pt>
                <c:pt idx="7437">
                  <c:v>87.877229999999997</c:v>
                </c:pt>
                <c:pt idx="7438">
                  <c:v>87.896550000000005</c:v>
                </c:pt>
                <c:pt idx="7439">
                  <c:v>87.915869999999998</c:v>
                </c:pt>
                <c:pt idx="7440">
                  <c:v>87.935199999999995</c:v>
                </c:pt>
                <c:pt idx="7441">
                  <c:v>87.954530000000005</c:v>
                </c:pt>
                <c:pt idx="7442">
                  <c:v>87.973860000000002</c:v>
                </c:pt>
                <c:pt idx="7443">
                  <c:v>87.993189999999998</c:v>
                </c:pt>
                <c:pt idx="7444">
                  <c:v>88.012529999999998</c:v>
                </c:pt>
                <c:pt idx="7445">
                  <c:v>88.031869999999998</c:v>
                </c:pt>
                <c:pt idx="7446">
                  <c:v>88.051209999999998</c:v>
                </c:pt>
                <c:pt idx="7447">
                  <c:v>88.070549999999997</c:v>
                </c:pt>
                <c:pt idx="7448">
                  <c:v>88.089889999999997</c:v>
                </c:pt>
                <c:pt idx="7449">
                  <c:v>88.10924</c:v>
                </c:pt>
                <c:pt idx="7450">
                  <c:v>88.128590000000003</c:v>
                </c:pt>
                <c:pt idx="7451">
                  <c:v>88.147930000000002</c:v>
                </c:pt>
                <c:pt idx="7452">
                  <c:v>88.167289999999994</c:v>
                </c:pt>
                <c:pt idx="7453">
                  <c:v>88.18665</c:v>
                </c:pt>
                <c:pt idx="7454">
                  <c:v>88.206000000000003</c:v>
                </c:pt>
                <c:pt idx="7455">
                  <c:v>88.225359999999995</c:v>
                </c:pt>
                <c:pt idx="7456">
                  <c:v>88.244720000000001</c:v>
                </c:pt>
                <c:pt idx="7457">
                  <c:v>88.264080000000007</c:v>
                </c:pt>
                <c:pt idx="7458">
                  <c:v>88.283450000000002</c:v>
                </c:pt>
                <c:pt idx="7459">
                  <c:v>88.302809999999994</c:v>
                </c:pt>
                <c:pt idx="7460">
                  <c:v>88.322180000000003</c:v>
                </c:pt>
                <c:pt idx="7461">
                  <c:v>88.341549999999998</c:v>
                </c:pt>
                <c:pt idx="7462">
                  <c:v>88.360929999999996</c:v>
                </c:pt>
                <c:pt idx="7463">
                  <c:v>88.380300000000005</c:v>
                </c:pt>
                <c:pt idx="7464">
                  <c:v>88.399680000000004</c:v>
                </c:pt>
                <c:pt idx="7465">
                  <c:v>88.419060000000002</c:v>
                </c:pt>
                <c:pt idx="7466">
                  <c:v>88.438450000000003</c:v>
                </c:pt>
                <c:pt idx="7467">
                  <c:v>88.457819999999998</c:v>
                </c:pt>
                <c:pt idx="7468">
                  <c:v>88.477209999999999</c:v>
                </c:pt>
                <c:pt idx="7469">
                  <c:v>88.496600000000001</c:v>
                </c:pt>
                <c:pt idx="7470">
                  <c:v>88.515990000000002</c:v>
                </c:pt>
                <c:pt idx="7471">
                  <c:v>88.535390000000007</c:v>
                </c:pt>
                <c:pt idx="7472">
                  <c:v>88.554779999999994</c:v>
                </c:pt>
                <c:pt idx="7473">
                  <c:v>88.574179999999998</c:v>
                </c:pt>
                <c:pt idx="7474">
                  <c:v>88.59357</c:v>
                </c:pt>
                <c:pt idx="7475">
                  <c:v>88.612979999999993</c:v>
                </c:pt>
                <c:pt idx="7476">
                  <c:v>88.632379999999998</c:v>
                </c:pt>
                <c:pt idx="7477">
                  <c:v>88.651790000000005</c:v>
                </c:pt>
                <c:pt idx="7478">
                  <c:v>88.671199999999999</c:v>
                </c:pt>
                <c:pt idx="7479">
                  <c:v>88.690610000000007</c:v>
                </c:pt>
                <c:pt idx="7480">
                  <c:v>88.710009999999997</c:v>
                </c:pt>
                <c:pt idx="7481">
                  <c:v>88.729429999999994</c:v>
                </c:pt>
                <c:pt idx="7482">
                  <c:v>88.748850000000004</c:v>
                </c:pt>
                <c:pt idx="7483">
                  <c:v>88.768259999999998</c:v>
                </c:pt>
                <c:pt idx="7484">
                  <c:v>88.787679999999995</c:v>
                </c:pt>
                <c:pt idx="7485">
                  <c:v>88.807109999999994</c:v>
                </c:pt>
                <c:pt idx="7486">
                  <c:v>88.826530000000005</c:v>
                </c:pt>
                <c:pt idx="7487">
                  <c:v>88.845950000000002</c:v>
                </c:pt>
                <c:pt idx="7488">
                  <c:v>88.865390000000005</c:v>
                </c:pt>
                <c:pt idx="7489">
                  <c:v>88.884820000000005</c:v>
                </c:pt>
                <c:pt idx="7490">
                  <c:v>88.904250000000005</c:v>
                </c:pt>
                <c:pt idx="7491">
                  <c:v>88.923680000000004</c:v>
                </c:pt>
                <c:pt idx="7492">
                  <c:v>88.943119999999993</c:v>
                </c:pt>
                <c:pt idx="7493">
                  <c:v>88.962559999999996</c:v>
                </c:pt>
                <c:pt idx="7494">
                  <c:v>88.981999999999999</c:v>
                </c:pt>
                <c:pt idx="7495">
                  <c:v>89.001450000000006</c:v>
                </c:pt>
                <c:pt idx="7496">
                  <c:v>89.020899999999997</c:v>
                </c:pt>
                <c:pt idx="7497">
                  <c:v>89.04034</c:v>
                </c:pt>
                <c:pt idx="7498">
                  <c:v>89.059790000000007</c:v>
                </c:pt>
                <c:pt idx="7499">
                  <c:v>89.079250000000002</c:v>
                </c:pt>
                <c:pt idx="7500">
                  <c:v>89.098699999999994</c:v>
                </c:pt>
                <c:pt idx="7501">
                  <c:v>89.118160000000003</c:v>
                </c:pt>
                <c:pt idx="7502">
                  <c:v>89.137609999999995</c:v>
                </c:pt>
                <c:pt idx="7503">
                  <c:v>89.157070000000004</c:v>
                </c:pt>
                <c:pt idx="7504">
                  <c:v>89.176540000000003</c:v>
                </c:pt>
                <c:pt idx="7505">
                  <c:v>89.195999999999998</c:v>
                </c:pt>
                <c:pt idx="7506">
                  <c:v>89.215469999999996</c:v>
                </c:pt>
                <c:pt idx="7507">
                  <c:v>89.234939999999995</c:v>
                </c:pt>
                <c:pt idx="7508">
                  <c:v>89.254409999999993</c:v>
                </c:pt>
                <c:pt idx="7509">
                  <c:v>89.273880000000005</c:v>
                </c:pt>
                <c:pt idx="7510">
                  <c:v>89.293360000000007</c:v>
                </c:pt>
                <c:pt idx="7511">
                  <c:v>89.312839999999994</c:v>
                </c:pt>
                <c:pt idx="7512">
                  <c:v>89.332310000000007</c:v>
                </c:pt>
                <c:pt idx="7513">
                  <c:v>89.351799999999997</c:v>
                </c:pt>
                <c:pt idx="7514">
                  <c:v>89.371279999999999</c:v>
                </c:pt>
                <c:pt idx="7515">
                  <c:v>89.390770000000003</c:v>
                </c:pt>
                <c:pt idx="7516">
                  <c:v>89.410259999999994</c:v>
                </c:pt>
                <c:pt idx="7517">
                  <c:v>89.429749999999999</c:v>
                </c:pt>
                <c:pt idx="7518">
                  <c:v>89.449240000000003</c:v>
                </c:pt>
                <c:pt idx="7519">
                  <c:v>89.468729999999994</c:v>
                </c:pt>
                <c:pt idx="7520">
                  <c:v>89.488230000000001</c:v>
                </c:pt>
                <c:pt idx="7521">
                  <c:v>89.507729999999995</c:v>
                </c:pt>
                <c:pt idx="7522">
                  <c:v>89.527230000000003</c:v>
                </c:pt>
                <c:pt idx="7523">
                  <c:v>89.546729999999997</c:v>
                </c:pt>
                <c:pt idx="7524">
                  <c:v>89.566239999999993</c:v>
                </c:pt>
                <c:pt idx="7525">
                  <c:v>89.585750000000004</c:v>
                </c:pt>
                <c:pt idx="7526">
                  <c:v>89.605260000000001</c:v>
                </c:pt>
                <c:pt idx="7527">
                  <c:v>89.624769999999998</c:v>
                </c:pt>
                <c:pt idx="7528">
                  <c:v>89.644279999999995</c:v>
                </c:pt>
                <c:pt idx="7529">
                  <c:v>89.663799999999995</c:v>
                </c:pt>
                <c:pt idx="7530">
                  <c:v>89.683319999999995</c:v>
                </c:pt>
                <c:pt idx="7531">
                  <c:v>89.702839999999995</c:v>
                </c:pt>
                <c:pt idx="7532">
                  <c:v>89.722359999999995</c:v>
                </c:pt>
                <c:pt idx="7533">
                  <c:v>89.741879999999995</c:v>
                </c:pt>
                <c:pt idx="7534">
                  <c:v>89.761409999999998</c:v>
                </c:pt>
                <c:pt idx="7535">
                  <c:v>89.780940000000001</c:v>
                </c:pt>
                <c:pt idx="7536">
                  <c:v>89.800470000000004</c:v>
                </c:pt>
                <c:pt idx="7537">
                  <c:v>89.82</c:v>
                </c:pt>
                <c:pt idx="7538">
                  <c:v>89.83954</c:v>
                </c:pt>
                <c:pt idx="7539">
                  <c:v>89.859070000000003</c:v>
                </c:pt>
                <c:pt idx="7540">
                  <c:v>89.878609999999995</c:v>
                </c:pt>
                <c:pt idx="7541">
                  <c:v>89.898160000000004</c:v>
                </c:pt>
                <c:pt idx="7542">
                  <c:v>89.917689999999993</c:v>
                </c:pt>
                <c:pt idx="7543">
                  <c:v>89.937240000000003</c:v>
                </c:pt>
                <c:pt idx="7544">
                  <c:v>89.956789999999998</c:v>
                </c:pt>
                <c:pt idx="7545">
                  <c:v>89.976339999999993</c:v>
                </c:pt>
                <c:pt idx="7546">
                  <c:v>89.995900000000006</c:v>
                </c:pt>
                <c:pt idx="7547">
                  <c:v>90.015450000000001</c:v>
                </c:pt>
                <c:pt idx="7548">
                  <c:v>90.034999999999997</c:v>
                </c:pt>
                <c:pt idx="7549">
                  <c:v>90.054559999999995</c:v>
                </c:pt>
                <c:pt idx="7550">
                  <c:v>90.074119999999994</c:v>
                </c:pt>
                <c:pt idx="7551">
                  <c:v>90.093680000000006</c:v>
                </c:pt>
                <c:pt idx="7552">
                  <c:v>90.113249999999994</c:v>
                </c:pt>
                <c:pt idx="7553">
                  <c:v>90.132810000000006</c:v>
                </c:pt>
                <c:pt idx="7554">
                  <c:v>90.152379999999994</c:v>
                </c:pt>
                <c:pt idx="7555">
                  <c:v>90.171959999999999</c:v>
                </c:pt>
                <c:pt idx="7556">
                  <c:v>90.19153</c:v>
                </c:pt>
                <c:pt idx="7557">
                  <c:v>90.211110000000005</c:v>
                </c:pt>
                <c:pt idx="7558">
                  <c:v>90.230680000000007</c:v>
                </c:pt>
                <c:pt idx="7559">
                  <c:v>90.250259999999997</c:v>
                </c:pt>
                <c:pt idx="7560">
                  <c:v>90.269840000000002</c:v>
                </c:pt>
                <c:pt idx="7561">
                  <c:v>90.289429999999996</c:v>
                </c:pt>
                <c:pt idx="7562">
                  <c:v>90.309010000000001</c:v>
                </c:pt>
                <c:pt idx="7563">
                  <c:v>90.328609999999998</c:v>
                </c:pt>
                <c:pt idx="7564">
                  <c:v>90.348190000000002</c:v>
                </c:pt>
                <c:pt idx="7565">
                  <c:v>90.367779999999996</c:v>
                </c:pt>
                <c:pt idx="7566">
                  <c:v>90.387379999999993</c:v>
                </c:pt>
                <c:pt idx="7567">
                  <c:v>90.406970000000001</c:v>
                </c:pt>
                <c:pt idx="7568">
                  <c:v>90.426569999999998</c:v>
                </c:pt>
                <c:pt idx="7569">
                  <c:v>90.446169999999995</c:v>
                </c:pt>
                <c:pt idx="7570">
                  <c:v>90.465770000000006</c:v>
                </c:pt>
                <c:pt idx="7571">
                  <c:v>90.485380000000006</c:v>
                </c:pt>
                <c:pt idx="7572">
                  <c:v>90.504990000000006</c:v>
                </c:pt>
                <c:pt idx="7573">
                  <c:v>90.524600000000007</c:v>
                </c:pt>
                <c:pt idx="7574">
                  <c:v>90.544210000000007</c:v>
                </c:pt>
                <c:pt idx="7575">
                  <c:v>90.563829999999996</c:v>
                </c:pt>
                <c:pt idx="7576">
                  <c:v>90.583439999999996</c:v>
                </c:pt>
                <c:pt idx="7577">
                  <c:v>90.603059999999999</c:v>
                </c:pt>
                <c:pt idx="7578">
                  <c:v>90.622680000000003</c:v>
                </c:pt>
                <c:pt idx="7579">
                  <c:v>90.642300000000006</c:v>
                </c:pt>
                <c:pt idx="7580">
                  <c:v>90.661929999999998</c:v>
                </c:pt>
                <c:pt idx="7581">
                  <c:v>90.681550000000001</c:v>
                </c:pt>
                <c:pt idx="7582">
                  <c:v>90.701179999999994</c:v>
                </c:pt>
                <c:pt idx="7583">
                  <c:v>90.72081</c:v>
                </c:pt>
                <c:pt idx="7584">
                  <c:v>90.740440000000007</c:v>
                </c:pt>
                <c:pt idx="7585">
                  <c:v>90.760080000000002</c:v>
                </c:pt>
                <c:pt idx="7586">
                  <c:v>90.779719999999998</c:v>
                </c:pt>
                <c:pt idx="7587">
                  <c:v>90.799350000000004</c:v>
                </c:pt>
                <c:pt idx="7588">
                  <c:v>90.818989999999999</c:v>
                </c:pt>
                <c:pt idx="7589">
                  <c:v>90.838639999999998</c:v>
                </c:pt>
                <c:pt idx="7590">
                  <c:v>90.858279999999993</c:v>
                </c:pt>
                <c:pt idx="7591">
                  <c:v>90.877930000000006</c:v>
                </c:pt>
                <c:pt idx="7592">
                  <c:v>90.897580000000005</c:v>
                </c:pt>
                <c:pt idx="7593">
                  <c:v>90.917240000000007</c:v>
                </c:pt>
                <c:pt idx="7594">
                  <c:v>90.936890000000005</c:v>
                </c:pt>
                <c:pt idx="7595">
                  <c:v>90.956540000000004</c:v>
                </c:pt>
                <c:pt idx="7596">
                  <c:v>90.976200000000006</c:v>
                </c:pt>
                <c:pt idx="7597">
                  <c:v>90.995859999999993</c:v>
                </c:pt>
                <c:pt idx="7598">
                  <c:v>91.015529999999998</c:v>
                </c:pt>
                <c:pt idx="7599">
                  <c:v>91.03519</c:v>
                </c:pt>
                <c:pt idx="7600">
                  <c:v>91.054860000000005</c:v>
                </c:pt>
                <c:pt idx="7601">
                  <c:v>91.074520000000007</c:v>
                </c:pt>
                <c:pt idx="7602">
                  <c:v>91.094189999999998</c:v>
                </c:pt>
                <c:pt idx="7603">
                  <c:v>91.113870000000006</c:v>
                </c:pt>
                <c:pt idx="7604">
                  <c:v>91.133539999999996</c:v>
                </c:pt>
                <c:pt idx="7605">
                  <c:v>91.153220000000005</c:v>
                </c:pt>
                <c:pt idx="7606">
                  <c:v>91.172899999999998</c:v>
                </c:pt>
                <c:pt idx="7607">
                  <c:v>91.192580000000007</c:v>
                </c:pt>
                <c:pt idx="7608">
                  <c:v>91.212270000000004</c:v>
                </c:pt>
                <c:pt idx="7609">
                  <c:v>91.231949999999998</c:v>
                </c:pt>
                <c:pt idx="7610">
                  <c:v>91.251639999999995</c:v>
                </c:pt>
                <c:pt idx="7611">
                  <c:v>91.271330000000006</c:v>
                </c:pt>
                <c:pt idx="7612">
                  <c:v>91.291020000000003</c:v>
                </c:pt>
                <c:pt idx="7613">
                  <c:v>91.31071</c:v>
                </c:pt>
                <c:pt idx="7614">
                  <c:v>91.330410000000001</c:v>
                </c:pt>
                <c:pt idx="7615">
                  <c:v>91.350110000000001</c:v>
                </c:pt>
                <c:pt idx="7616">
                  <c:v>91.369810000000001</c:v>
                </c:pt>
                <c:pt idx="7617">
                  <c:v>91.389520000000005</c:v>
                </c:pt>
                <c:pt idx="7618">
                  <c:v>91.409220000000005</c:v>
                </c:pt>
                <c:pt idx="7619">
                  <c:v>91.428920000000005</c:v>
                </c:pt>
                <c:pt idx="7620">
                  <c:v>91.448639999999997</c:v>
                </c:pt>
                <c:pt idx="7621">
                  <c:v>91.468350000000001</c:v>
                </c:pt>
                <c:pt idx="7622">
                  <c:v>91.488060000000004</c:v>
                </c:pt>
                <c:pt idx="7623">
                  <c:v>91.507769999999994</c:v>
                </c:pt>
                <c:pt idx="7624">
                  <c:v>91.527500000000003</c:v>
                </c:pt>
                <c:pt idx="7625">
                  <c:v>91.547210000000007</c:v>
                </c:pt>
                <c:pt idx="7626">
                  <c:v>91.566929999999999</c:v>
                </c:pt>
                <c:pt idx="7627">
                  <c:v>91.586659999999995</c:v>
                </c:pt>
                <c:pt idx="7628">
                  <c:v>91.606380000000001</c:v>
                </c:pt>
                <c:pt idx="7629">
                  <c:v>91.626109999999997</c:v>
                </c:pt>
                <c:pt idx="7630">
                  <c:v>91.645840000000007</c:v>
                </c:pt>
                <c:pt idx="7631">
                  <c:v>91.665580000000006</c:v>
                </c:pt>
                <c:pt idx="7632">
                  <c:v>91.685310000000001</c:v>
                </c:pt>
                <c:pt idx="7633">
                  <c:v>91.70505</c:v>
                </c:pt>
                <c:pt idx="7634">
                  <c:v>91.724779999999996</c:v>
                </c:pt>
                <c:pt idx="7635">
                  <c:v>91.744529999999997</c:v>
                </c:pt>
                <c:pt idx="7636">
                  <c:v>91.764269999999996</c:v>
                </c:pt>
                <c:pt idx="7637">
                  <c:v>91.784019999999998</c:v>
                </c:pt>
                <c:pt idx="7638">
                  <c:v>91.803759999999997</c:v>
                </c:pt>
                <c:pt idx="7639">
                  <c:v>91.823520000000002</c:v>
                </c:pt>
                <c:pt idx="7640">
                  <c:v>91.843270000000004</c:v>
                </c:pt>
                <c:pt idx="7641">
                  <c:v>91.863020000000006</c:v>
                </c:pt>
                <c:pt idx="7642">
                  <c:v>91.882769999999994</c:v>
                </c:pt>
                <c:pt idx="7643">
                  <c:v>91.902529999999999</c:v>
                </c:pt>
                <c:pt idx="7644">
                  <c:v>91.922290000000004</c:v>
                </c:pt>
                <c:pt idx="7645">
                  <c:v>91.942049999999995</c:v>
                </c:pt>
                <c:pt idx="7646">
                  <c:v>91.961820000000003</c:v>
                </c:pt>
                <c:pt idx="7647">
                  <c:v>91.981589999999997</c:v>
                </c:pt>
                <c:pt idx="7648">
                  <c:v>92.001360000000005</c:v>
                </c:pt>
                <c:pt idx="7649">
                  <c:v>92.021129999999999</c:v>
                </c:pt>
                <c:pt idx="7650">
                  <c:v>92.040899999999993</c:v>
                </c:pt>
                <c:pt idx="7651">
                  <c:v>92.060680000000005</c:v>
                </c:pt>
                <c:pt idx="7652">
                  <c:v>92.080449999999999</c:v>
                </c:pt>
                <c:pt idx="7653">
                  <c:v>92.100229999999996</c:v>
                </c:pt>
                <c:pt idx="7654">
                  <c:v>92.120009999999994</c:v>
                </c:pt>
                <c:pt idx="7655">
                  <c:v>92.139790000000005</c:v>
                </c:pt>
                <c:pt idx="7656">
                  <c:v>92.159580000000005</c:v>
                </c:pt>
                <c:pt idx="7657">
                  <c:v>92.179370000000006</c:v>
                </c:pt>
                <c:pt idx="7658">
                  <c:v>92.199160000000006</c:v>
                </c:pt>
                <c:pt idx="7659">
                  <c:v>92.218950000000007</c:v>
                </c:pt>
                <c:pt idx="7660">
                  <c:v>92.238749999999996</c:v>
                </c:pt>
                <c:pt idx="7661">
                  <c:v>92.258539999999996</c:v>
                </c:pt>
                <c:pt idx="7662">
                  <c:v>92.27834</c:v>
                </c:pt>
                <c:pt idx="7663">
                  <c:v>92.298140000000004</c:v>
                </c:pt>
                <c:pt idx="7664">
                  <c:v>92.317949999999996</c:v>
                </c:pt>
                <c:pt idx="7665">
                  <c:v>92.33775</c:v>
                </c:pt>
                <c:pt idx="7666">
                  <c:v>92.357560000000007</c:v>
                </c:pt>
                <c:pt idx="7667">
                  <c:v>92.377369999999999</c:v>
                </c:pt>
                <c:pt idx="7668">
                  <c:v>92.397180000000006</c:v>
                </c:pt>
                <c:pt idx="7669">
                  <c:v>92.416989999999998</c:v>
                </c:pt>
                <c:pt idx="7670">
                  <c:v>92.436809999999994</c:v>
                </c:pt>
                <c:pt idx="7671">
                  <c:v>92.456620000000001</c:v>
                </c:pt>
                <c:pt idx="7672">
                  <c:v>92.476439999999997</c:v>
                </c:pt>
                <c:pt idx="7673">
                  <c:v>92.496260000000007</c:v>
                </c:pt>
                <c:pt idx="7674">
                  <c:v>92.516090000000005</c:v>
                </c:pt>
                <c:pt idx="7675">
                  <c:v>92.535910000000001</c:v>
                </c:pt>
                <c:pt idx="7676">
                  <c:v>92.55574</c:v>
                </c:pt>
                <c:pt idx="7677">
                  <c:v>92.575569999999999</c:v>
                </c:pt>
                <c:pt idx="7678">
                  <c:v>92.595410000000001</c:v>
                </c:pt>
                <c:pt idx="7679">
                  <c:v>92.61524</c:v>
                </c:pt>
                <c:pt idx="7680">
                  <c:v>92.635080000000002</c:v>
                </c:pt>
                <c:pt idx="7681">
                  <c:v>92.654910000000001</c:v>
                </c:pt>
                <c:pt idx="7682">
                  <c:v>92.674760000000006</c:v>
                </c:pt>
                <c:pt idx="7683">
                  <c:v>92.694599999999994</c:v>
                </c:pt>
                <c:pt idx="7684">
                  <c:v>92.714449999999999</c:v>
                </c:pt>
                <c:pt idx="7685">
                  <c:v>92.734290000000001</c:v>
                </c:pt>
                <c:pt idx="7686">
                  <c:v>92.754140000000007</c:v>
                </c:pt>
                <c:pt idx="7687">
                  <c:v>92.773989999999998</c:v>
                </c:pt>
                <c:pt idx="7688">
                  <c:v>92.793850000000006</c:v>
                </c:pt>
                <c:pt idx="7689">
                  <c:v>92.813699999999997</c:v>
                </c:pt>
                <c:pt idx="7690">
                  <c:v>92.833560000000006</c:v>
                </c:pt>
                <c:pt idx="7691">
                  <c:v>92.85342</c:v>
                </c:pt>
                <c:pt idx="7692">
                  <c:v>92.873279999999994</c:v>
                </c:pt>
                <c:pt idx="7693">
                  <c:v>92.893140000000002</c:v>
                </c:pt>
                <c:pt idx="7694">
                  <c:v>92.91301</c:v>
                </c:pt>
                <c:pt idx="7695">
                  <c:v>92.932879999999997</c:v>
                </c:pt>
                <c:pt idx="7696">
                  <c:v>92.952749999999995</c:v>
                </c:pt>
                <c:pt idx="7697">
                  <c:v>92.972629999999995</c:v>
                </c:pt>
                <c:pt idx="7698">
                  <c:v>92.992500000000007</c:v>
                </c:pt>
                <c:pt idx="7699">
                  <c:v>93.012370000000004</c:v>
                </c:pt>
                <c:pt idx="7700">
                  <c:v>93.032259999999994</c:v>
                </c:pt>
                <c:pt idx="7701">
                  <c:v>93.052139999999994</c:v>
                </c:pt>
                <c:pt idx="7702">
                  <c:v>93.072019999999995</c:v>
                </c:pt>
                <c:pt idx="7703">
                  <c:v>93.091899999999995</c:v>
                </c:pt>
                <c:pt idx="7704">
                  <c:v>93.111789999999999</c:v>
                </c:pt>
                <c:pt idx="7705">
                  <c:v>93.131680000000003</c:v>
                </c:pt>
                <c:pt idx="7706">
                  <c:v>93.151570000000007</c:v>
                </c:pt>
                <c:pt idx="7707">
                  <c:v>93.171469999999999</c:v>
                </c:pt>
                <c:pt idx="7708">
                  <c:v>93.191360000000003</c:v>
                </c:pt>
                <c:pt idx="7709">
                  <c:v>93.211269999999999</c:v>
                </c:pt>
                <c:pt idx="7710">
                  <c:v>93.231160000000003</c:v>
                </c:pt>
                <c:pt idx="7711">
                  <c:v>93.251069999999999</c:v>
                </c:pt>
                <c:pt idx="7712">
                  <c:v>93.270970000000005</c:v>
                </c:pt>
                <c:pt idx="7713">
                  <c:v>93.290880000000001</c:v>
                </c:pt>
                <c:pt idx="7714">
                  <c:v>93.310779999999994</c:v>
                </c:pt>
                <c:pt idx="7715">
                  <c:v>93.330699999999993</c:v>
                </c:pt>
                <c:pt idx="7716">
                  <c:v>93.350610000000003</c:v>
                </c:pt>
                <c:pt idx="7717">
                  <c:v>93.370519999999999</c:v>
                </c:pt>
                <c:pt idx="7718">
                  <c:v>93.390439999999998</c:v>
                </c:pt>
                <c:pt idx="7719">
                  <c:v>93.410359999999997</c:v>
                </c:pt>
                <c:pt idx="7720">
                  <c:v>93.430279999999996</c:v>
                </c:pt>
                <c:pt idx="7721">
                  <c:v>93.450209999999998</c:v>
                </c:pt>
                <c:pt idx="7722">
                  <c:v>93.470129999999997</c:v>
                </c:pt>
                <c:pt idx="7723">
                  <c:v>93.49006</c:v>
                </c:pt>
                <c:pt idx="7724">
                  <c:v>93.509990000000002</c:v>
                </c:pt>
                <c:pt idx="7725">
                  <c:v>93.529920000000004</c:v>
                </c:pt>
                <c:pt idx="7726">
                  <c:v>93.549859999999995</c:v>
                </c:pt>
                <c:pt idx="7727">
                  <c:v>93.569789999999998</c:v>
                </c:pt>
                <c:pt idx="7728">
                  <c:v>93.589730000000003</c:v>
                </c:pt>
                <c:pt idx="7729">
                  <c:v>93.609669999999994</c:v>
                </c:pt>
                <c:pt idx="7730">
                  <c:v>93.629620000000003</c:v>
                </c:pt>
                <c:pt idx="7731">
                  <c:v>93.649559999999994</c:v>
                </c:pt>
                <c:pt idx="7732">
                  <c:v>93.669510000000002</c:v>
                </c:pt>
                <c:pt idx="7733">
                  <c:v>93.689459999999997</c:v>
                </c:pt>
                <c:pt idx="7734">
                  <c:v>93.709410000000005</c:v>
                </c:pt>
                <c:pt idx="7735">
                  <c:v>93.72936</c:v>
                </c:pt>
                <c:pt idx="7736">
                  <c:v>93.749319999999997</c:v>
                </c:pt>
                <c:pt idx="7737">
                  <c:v>93.769270000000006</c:v>
                </c:pt>
                <c:pt idx="7738">
                  <c:v>93.789240000000007</c:v>
                </c:pt>
                <c:pt idx="7739">
                  <c:v>93.809200000000004</c:v>
                </c:pt>
                <c:pt idx="7740">
                  <c:v>93.829160000000002</c:v>
                </c:pt>
                <c:pt idx="7741">
                  <c:v>93.849130000000002</c:v>
                </c:pt>
                <c:pt idx="7742">
                  <c:v>93.86909</c:v>
                </c:pt>
                <c:pt idx="7743">
                  <c:v>93.889070000000004</c:v>
                </c:pt>
                <c:pt idx="7744">
                  <c:v>93.909040000000005</c:v>
                </c:pt>
                <c:pt idx="7745">
                  <c:v>93.929019999999994</c:v>
                </c:pt>
                <c:pt idx="7746">
                  <c:v>93.948989999999995</c:v>
                </c:pt>
                <c:pt idx="7747">
                  <c:v>93.968969999999999</c:v>
                </c:pt>
                <c:pt idx="7748">
                  <c:v>93.988950000000003</c:v>
                </c:pt>
                <c:pt idx="7749">
                  <c:v>94.008930000000007</c:v>
                </c:pt>
                <c:pt idx="7750">
                  <c:v>94.028919999999999</c:v>
                </c:pt>
                <c:pt idx="7751">
                  <c:v>94.048900000000003</c:v>
                </c:pt>
                <c:pt idx="7752">
                  <c:v>94.068889999999996</c:v>
                </c:pt>
                <c:pt idx="7753">
                  <c:v>94.088890000000006</c:v>
                </c:pt>
                <c:pt idx="7754">
                  <c:v>94.108879999999999</c:v>
                </c:pt>
                <c:pt idx="7755">
                  <c:v>94.128879999999995</c:v>
                </c:pt>
                <c:pt idx="7756">
                  <c:v>94.148870000000002</c:v>
                </c:pt>
                <c:pt idx="7757">
                  <c:v>94.168880000000001</c:v>
                </c:pt>
                <c:pt idx="7758">
                  <c:v>94.188879999999997</c:v>
                </c:pt>
                <c:pt idx="7759">
                  <c:v>94.208889999999997</c:v>
                </c:pt>
                <c:pt idx="7760">
                  <c:v>94.228890000000007</c:v>
                </c:pt>
                <c:pt idx="7761">
                  <c:v>94.248900000000006</c:v>
                </c:pt>
                <c:pt idx="7762">
                  <c:v>94.268910000000005</c:v>
                </c:pt>
                <c:pt idx="7763">
                  <c:v>94.288929999999993</c:v>
                </c:pt>
                <c:pt idx="7764">
                  <c:v>94.308940000000007</c:v>
                </c:pt>
                <c:pt idx="7765">
                  <c:v>94.328959999999995</c:v>
                </c:pt>
                <c:pt idx="7766">
                  <c:v>94.348979999999997</c:v>
                </c:pt>
                <c:pt idx="7767">
                  <c:v>94.369</c:v>
                </c:pt>
                <c:pt idx="7768">
                  <c:v>94.389020000000002</c:v>
                </c:pt>
                <c:pt idx="7769">
                  <c:v>94.409040000000005</c:v>
                </c:pt>
                <c:pt idx="7770">
                  <c:v>94.429069999999996</c:v>
                </c:pt>
                <c:pt idx="7771">
                  <c:v>94.449100000000001</c:v>
                </c:pt>
                <c:pt idx="7772">
                  <c:v>94.469130000000007</c:v>
                </c:pt>
                <c:pt idx="7773">
                  <c:v>94.489170000000001</c:v>
                </c:pt>
                <c:pt idx="7774">
                  <c:v>94.509200000000007</c:v>
                </c:pt>
                <c:pt idx="7775">
                  <c:v>94.529240000000001</c:v>
                </c:pt>
                <c:pt idx="7776">
                  <c:v>94.549289999999999</c:v>
                </c:pt>
                <c:pt idx="7777">
                  <c:v>94.569329999999994</c:v>
                </c:pt>
                <c:pt idx="7778">
                  <c:v>94.589370000000002</c:v>
                </c:pt>
                <c:pt idx="7779">
                  <c:v>94.60942</c:v>
                </c:pt>
                <c:pt idx="7780">
                  <c:v>94.629469999999998</c:v>
                </c:pt>
                <c:pt idx="7781">
                  <c:v>94.649519999999995</c:v>
                </c:pt>
                <c:pt idx="7782">
                  <c:v>94.669569999999993</c:v>
                </c:pt>
                <c:pt idx="7783">
                  <c:v>94.689629999999994</c:v>
                </c:pt>
                <c:pt idx="7784">
                  <c:v>94.709689999999995</c:v>
                </c:pt>
                <c:pt idx="7785">
                  <c:v>94.729740000000007</c:v>
                </c:pt>
                <c:pt idx="7786">
                  <c:v>94.749809999999997</c:v>
                </c:pt>
                <c:pt idx="7787">
                  <c:v>94.769869999999997</c:v>
                </c:pt>
                <c:pt idx="7788">
                  <c:v>94.789929999999998</c:v>
                </c:pt>
                <c:pt idx="7789">
                  <c:v>94.810010000000005</c:v>
                </c:pt>
                <c:pt idx="7790">
                  <c:v>94.830079999999995</c:v>
                </c:pt>
                <c:pt idx="7791">
                  <c:v>94.850139999999996</c:v>
                </c:pt>
                <c:pt idx="7792">
                  <c:v>94.870220000000003</c:v>
                </c:pt>
                <c:pt idx="7793">
                  <c:v>94.890299999999996</c:v>
                </c:pt>
                <c:pt idx="7794">
                  <c:v>94.910380000000004</c:v>
                </c:pt>
                <c:pt idx="7795">
                  <c:v>94.930459999999997</c:v>
                </c:pt>
                <c:pt idx="7796">
                  <c:v>94.950540000000004</c:v>
                </c:pt>
                <c:pt idx="7797">
                  <c:v>94.97063</c:v>
                </c:pt>
                <c:pt idx="7798">
                  <c:v>94.990719999999996</c:v>
                </c:pt>
                <c:pt idx="7799">
                  <c:v>95.010800000000003</c:v>
                </c:pt>
                <c:pt idx="7800">
                  <c:v>95.030889999999999</c:v>
                </c:pt>
                <c:pt idx="7801">
                  <c:v>95.050989999999999</c:v>
                </c:pt>
                <c:pt idx="7802">
                  <c:v>95.071079999999995</c:v>
                </c:pt>
                <c:pt idx="7803">
                  <c:v>95.091179999999994</c:v>
                </c:pt>
                <c:pt idx="7804">
                  <c:v>95.111279999999994</c:v>
                </c:pt>
                <c:pt idx="7805">
                  <c:v>95.131389999999996</c:v>
                </c:pt>
                <c:pt idx="7806">
                  <c:v>95.151489999999995</c:v>
                </c:pt>
                <c:pt idx="7807">
                  <c:v>95.171589999999995</c:v>
                </c:pt>
                <c:pt idx="7808">
                  <c:v>95.191699999999997</c:v>
                </c:pt>
                <c:pt idx="7809">
                  <c:v>95.21181</c:v>
                </c:pt>
                <c:pt idx="7810">
                  <c:v>95.231930000000006</c:v>
                </c:pt>
                <c:pt idx="7811">
                  <c:v>95.252039999999994</c:v>
                </c:pt>
                <c:pt idx="7812">
                  <c:v>95.27216</c:v>
                </c:pt>
                <c:pt idx="7813">
                  <c:v>95.292270000000002</c:v>
                </c:pt>
                <c:pt idx="7814">
                  <c:v>95.312399999999997</c:v>
                </c:pt>
                <c:pt idx="7815">
                  <c:v>95.332520000000002</c:v>
                </c:pt>
                <c:pt idx="7816">
                  <c:v>95.352649999999997</c:v>
                </c:pt>
                <c:pt idx="7817">
                  <c:v>95.372770000000003</c:v>
                </c:pt>
                <c:pt idx="7818">
                  <c:v>95.392910000000001</c:v>
                </c:pt>
                <c:pt idx="7819">
                  <c:v>95.413039999999995</c:v>
                </c:pt>
                <c:pt idx="7820">
                  <c:v>95.433170000000004</c:v>
                </c:pt>
                <c:pt idx="7821">
                  <c:v>95.453310000000002</c:v>
                </c:pt>
                <c:pt idx="7822">
                  <c:v>95.473439999999997</c:v>
                </c:pt>
                <c:pt idx="7823">
                  <c:v>95.493579999999994</c:v>
                </c:pt>
                <c:pt idx="7824">
                  <c:v>95.513729999999995</c:v>
                </c:pt>
                <c:pt idx="7825">
                  <c:v>95.533869999999993</c:v>
                </c:pt>
                <c:pt idx="7826">
                  <c:v>95.554019999999994</c:v>
                </c:pt>
                <c:pt idx="7827">
                  <c:v>95.574169999999995</c:v>
                </c:pt>
                <c:pt idx="7828">
                  <c:v>95.594319999999996</c:v>
                </c:pt>
                <c:pt idx="7829">
                  <c:v>95.614469999999997</c:v>
                </c:pt>
                <c:pt idx="7830">
                  <c:v>95.634630000000001</c:v>
                </c:pt>
                <c:pt idx="7831">
                  <c:v>95.654790000000006</c:v>
                </c:pt>
                <c:pt idx="7832">
                  <c:v>95.674940000000007</c:v>
                </c:pt>
                <c:pt idx="7833">
                  <c:v>95.69511</c:v>
                </c:pt>
                <c:pt idx="7834">
                  <c:v>95.715270000000004</c:v>
                </c:pt>
                <c:pt idx="7835">
                  <c:v>95.735439999999997</c:v>
                </c:pt>
                <c:pt idx="7836">
                  <c:v>95.755610000000004</c:v>
                </c:pt>
                <c:pt idx="7837">
                  <c:v>95.775769999999994</c:v>
                </c:pt>
                <c:pt idx="7838">
                  <c:v>95.795940000000002</c:v>
                </c:pt>
                <c:pt idx="7839">
                  <c:v>95.816119999999998</c:v>
                </c:pt>
                <c:pt idx="7840">
                  <c:v>95.836299999999994</c:v>
                </c:pt>
                <c:pt idx="7841">
                  <c:v>95.856480000000005</c:v>
                </c:pt>
                <c:pt idx="7842">
                  <c:v>95.876660000000001</c:v>
                </c:pt>
                <c:pt idx="7843">
                  <c:v>95.896839999999997</c:v>
                </c:pt>
                <c:pt idx="7844">
                  <c:v>95.917019999999994</c:v>
                </c:pt>
                <c:pt idx="7845">
                  <c:v>95.937209999999993</c:v>
                </c:pt>
                <c:pt idx="7846">
                  <c:v>95.957409999999996</c:v>
                </c:pt>
                <c:pt idx="7847">
                  <c:v>95.977590000000006</c:v>
                </c:pt>
                <c:pt idx="7848">
                  <c:v>95.997789999999995</c:v>
                </c:pt>
                <c:pt idx="7849">
                  <c:v>96.017979999999994</c:v>
                </c:pt>
                <c:pt idx="7850">
                  <c:v>96.038179999999997</c:v>
                </c:pt>
                <c:pt idx="7851">
                  <c:v>96.05838</c:v>
                </c:pt>
                <c:pt idx="7852">
                  <c:v>96.078580000000002</c:v>
                </c:pt>
                <c:pt idx="7853">
                  <c:v>96.098789999999994</c:v>
                </c:pt>
                <c:pt idx="7854">
                  <c:v>96.119</c:v>
                </c:pt>
                <c:pt idx="7855">
                  <c:v>96.139200000000002</c:v>
                </c:pt>
                <c:pt idx="7856">
                  <c:v>96.159409999999994</c:v>
                </c:pt>
                <c:pt idx="7857">
                  <c:v>96.179630000000003</c:v>
                </c:pt>
                <c:pt idx="7858">
                  <c:v>96.199839999999995</c:v>
                </c:pt>
                <c:pt idx="7859">
                  <c:v>96.220050000000001</c:v>
                </c:pt>
                <c:pt idx="7860">
                  <c:v>96.240269999999995</c:v>
                </c:pt>
                <c:pt idx="7861">
                  <c:v>96.260499999999993</c:v>
                </c:pt>
                <c:pt idx="7862">
                  <c:v>96.280720000000002</c:v>
                </c:pt>
                <c:pt idx="7863">
                  <c:v>96.300939999999997</c:v>
                </c:pt>
                <c:pt idx="7864">
                  <c:v>96.321169999999995</c:v>
                </c:pt>
                <c:pt idx="7865">
                  <c:v>96.341399999999993</c:v>
                </c:pt>
                <c:pt idx="7866">
                  <c:v>96.361630000000005</c:v>
                </c:pt>
                <c:pt idx="7867">
                  <c:v>96.381870000000006</c:v>
                </c:pt>
                <c:pt idx="7868">
                  <c:v>96.402100000000004</c:v>
                </c:pt>
                <c:pt idx="7869">
                  <c:v>96.422340000000005</c:v>
                </c:pt>
                <c:pt idx="7870">
                  <c:v>96.442580000000007</c:v>
                </c:pt>
                <c:pt idx="7871">
                  <c:v>96.462819999999994</c:v>
                </c:pt>
                <c:pt idx="7872">
                  <c:v>96.483069999999998</c:v>
                </c:pt>
                <c:pt idx="7873">
                  <c:v>96.503309999999999</c:v>
                </c:pt>
                <c:pt idx="7874">
                  <c:v>96.523560000000003</c:v>
                </c:pt>
                <c:pt idx="7875">
                  <c:v>96.543819999999997</c:v>
                </c:pt>
                <c:pt idx="7876">
                  <c:v>96.564059999999998</c:v>
                </c:pt>
                <c:pt idx="7877">
                  <c:v>96.584320000000005</c:v>
                </c:pt>
                <c:pt idx="7878">
                  <c:v>96.604579999999999</c:v>
                </c:pt>
                <c:pt idx="7879">
                  <c:v>96.624840000000006</c:v>
                </c:pt>
                <c:pt idx="7880">
                  <c:v>96.645099999999999</c:v>
                </c:pt>
                <c:pt idx="7881">
                  <c:v>96.665369999999996</c:v>
                </c:pt>
                <c:pt idx="7882">
                  <c:v>96.685630000000003</c:v>
                </c:pt>
                <c:pt idx="7883">
                  <c:v>96.705889999999997</c:v>
                </c:pt>
                <c:pt idx="7884">
                  <c:v>96.726169999999996</c:v>
                </c:pt>
                <c:pt idx="7885">
                  <c:v>96.746440000000007</c:v>
                </c:pt>
                <c:pt idx="7886">
                  <c:v>96.766720000000007</c:v>
                </c:pt>
                <c:pt idx="7887">
                  <c:v>96.786990000000003</c:v>
                </c:pt>
                <c:pt idx="7888">
                  <c:v>96.807270000000003</c:v>
                </c:pt>
                <c:pt idx="7889">
                  <c:v>96.827550000000002</c:v>
                </c:pt>
                <c:pt idx="7890">
                  <c:v>96.847830000000002</c:v>
                </c:pt>
                <c:pt idx="7891">
                  <c:v>96.868120000000005</c:v>
                </c:pt>
                <c:pt idx="7892">
                  <c:v>96.888400000000004</c:v>
                </c:pt>
                <c:pt idx="7893">
                  <c:v>96.908690000000007</c:v>
                </c:pt>
                <c:pt idx="7894">
                  <c:v>96.928989999999999</c:v>
                </c:pt>
                <c:pt idx="7895">
                  <c:v>96.949280000000002</c:v>
                </c:pt>
                <c:pt idx="7896">
                  <c:v>96.969570000000004</c:v>
                </c:pt>
                <c:pt idx="7897">
                  <c:v>96.989869999999996</c:v>
                </c:pt>
                <c:pt idx="7898">
                  <c:v>97.010170000000002</c:v>
                </c:pt>
                <c:pt idx="7899">
                  <c:v>97.030469999999994</c:v>
                </c:pt>
                <c:pt idx="7900">
                  <c:v>97.05077</c:v>
                </c:pt>
                <c:pt idx="7901">
                  <c:v>97.071079999999995</c:v>
                </c:pt>
                <c:pt idx="7902">
                  <c:v>97.091390000000004</c:v>
                </c:pt>
                <c:pt idx="7903">
                  <c:v>97.111699999999999</c:v>
                </c:pt>
                <c:pt idx="7904">
                  <c:v>97.132009999999994</c:v>
                </c:pt>
                <c:pt idx="7905">
                  <c:v>97.152330000000006</c:v>
                </c:pt>
                <c:pt idx="7906">
                  <c:v>97.172650000000004</c:v>
                </c:pt>
                <c:pt idx="7907">
                  <c:v>97.192959999999999</c:v>
                </c:pt>
                <c:pt idx="7908">
                  <c:v>97.213279999999997</c:v>
                </c:pt>
                <c:pt idx="7909">
                  <c:v>97.233599999999996</c:v>
                </c:pt>
                <c:pt idx="7910">
                  <c:v>97.253929999999997</c:v>
                </c:pt>
                <c:pt idx="7911">
                  <c:v>97.274259999999998</c:v>
                </c:pt>
                <c:pt idx="7912">
                  <c:v>97.294589999999999</c:v>
                </c:pt>
                <c:pt idx="7913">
                  <c:v>97.314920000000001</c:v>
                </c:pt>
                <c:pt idx="7914">
                  <c:v>97.335250000000002</c:v>
                </c:pt>
                <c:pt idx="7915">
                  <c:v>97.355590000000007</c:v>
                </c:pt>
                <c:pt idx="7916">
                  <c:v>97.375929999999997</c:v>
                </c:pt>
                <c:pt idx="7917">
                  <c:v>97.396270000000001</c:v>
                </c:pt>
                <c:pt idx="7918">
                  <c:v>97.416610000000006</c:v>
                </c:pt>
                <c:pt idx="7919">
                  <c:v>97.436949999999996</c:v>
                </c:pt>
                <c:pt idx="7920">
                  <c:v>97.457300000000004</c:v>
                </c:pt>
                <c:pt idx="7921">
                  <c:v>97.477649999999997</c:v>
                </c:pt>
                <c:pt idx="7922">
                  <c:v>97.498000000000005</c:v>
                </c:pt>
                <c:pt idx="7923">
                  <c:v>97.518349999999998</c:v>
                </c:pt>
                <c:pt idx="7924">
                  <c:v>97.538700000000006</c:v>
                </c:pt>
                <c:pt idx="7925">
                  <c:v>97.559070000000006</c:v>
                </c:pt>
                <c:pt idx="7926">
                  <c:v>97.579419999999999</c:v>
                </c:pt>
                <c:pt idx="7927">
                  <c:v>97.599779999999996</c:v>
                </c:pt>
                <c:pt idx="7928">
                  <c:v>97.620149999999995</c:v>
                </c:pt>
                <c:pt idx="7929">
                  <c:v>97.640510000000006</c:v>
                </c:pt>
                <c:pt idx="7930">
                  <c:v>97.660880000000006</c:v>
                </c:pt>
                <c:pt idx="7931">
                  <c:v>97.681250000000006</c:v>
                </c:pt>
                <c:pt idx="7932">
                  <c:v>97.701620000000005</c:v>
                </c:pt>
                <c:pt idx="7933">
                  <c:v>97.721999999999994</c:v>
                </c:pt>
                <c:pt idx="7934">
                  <c:v>97.742369999999994</c:v>
                </c:pt>
                <c:pt idx="7935">
                  <c:v>97.762749999999997</c:v>
                </c:pt>
                <c:pt idx="7936">
                  <c:v>97.78313</c:v>
                </c:pt>
                <c:pt idx="7937">
                  <c:v>97.803510000000003</c:v>
                </c:pt>
                <c:pt idx="7938">
                  <c:v>97.823899999999995</c:v>
                </c:pt>
                <c:pt idx="7939">
                  <c:v>97.844279999999998</c:v>
                </c:pt>
                <c:pt idx="7940">
                  <c:v>97.864680000000007</c:v>
                </c:pt>
                <c:pt idx="7941">
                  <c:v>97.885059999999996</c:v>
                </c:pt>
                <c:pt idx="7942">
                  <c:v>97.905460000000005</c:v>
                </c:pt>
                <c:pt idx="7943">
                  <c:v>97.92586</c:v>
                </c:pt>
                <c:pt idx="7944">
                  <c:v>97.946250000000006</c:v>
                </c:pt>
                <c:pt idx="7945">
                  <c:v>97.966650000000001</c:v>
                </c:pt>
                <c:pt idx="7946">
                  <c:v>97.987049999999996</c:v>
                </c:pt>
                <c:pt idx="7947">
                  <c:v>98.007450000000006</c:v>
                </c:pt>
                <c:pt idx="7948">
                  <c:v>98.027860000000004</c:v>
                </c:pt>
                <c:pt idx="7949">
                  <c:v>98.048270000000002</c:v>
                </c:pt>
                <c:pt idx="7950">
                  <c:v>98.068680000000001</c:v>
                </c:pt>
                <c:pt idx="7951">
                  <c:v>98.089100000000002</c:v>
                </c:pt>
                <c:pt idx="7952">
                  <c:v>98.109499999999997</c:v>
                </c:pt>
                <c:pt idx="7953">
                  <c:v>98.129919999999998</c:v>
                </c:pt>
                <c:pt idx="7954">
                  <c:v>98.15034</c:v>
                </c:pt>
                <c:pt idx="7955">
                  <c:v>98.170760000000001</c:v>
                </c:pt>
                <c:pt idx="7956">
                  <c:v>98.191180000000003</c:v>
                </c:pt>
                <c:pt idx="7957">
                  <c:v>98.211609999999993</c:v>
                </c:pt>
                <c:pt idx="7958">
                  <c:v>98.232039999999998</c:v>
                </c:pt>
                <c:pt idx="7959">
                  <c:v>98.252470000000002</c:v>
                </c:pt>
                <c:pt idx="7960">
                  <c:v>98.272900000000007</c:v>
                </c:pt>
                <c:pt idx="7961">
                  <c:v>98.293329999999997</c:v>
                </c:pt>
                <c:pt idx="7962">
                  <c:v>98.313770000000005</c:v>
                </c:pt>
                <c:pt idx="7963">
                  <c:v>98.334209999999999</c:v>
                </c:pt>
                <c:pt idx="7964">
                  <c:v>98.354640000000003</c:v>
                </c:pt>
                <c:pt idx="7965">
                  <c:v>98.37509</c:v>
                </c:pt>
                <c:pt idx="7966">
                  <c:v>98.395529999999994</c:v>
                </c:pt>
                <c:pt idx="7967">
                  <c:v>98.415980000000005</c:v>
                </c:pt>
                <c:pt idx="7968">
                  <c:v>98.436419999999998</c:v>
                </c:pt>
                <c:pt idx="7969">
                  <c:v>98.456879999999998</c:v>
                </c:pt>
                <c:pt idx="7970">
                  <c:v>98.477329999999995</c:v>
                </c:pt>
                <c:pt idx="7971">
                  <c:v>98.497789999999995</c:v>
                </c:pt>
                <c:pt idx="7972">
                  <c:v>98.518240000000006</c:v>
                </c:pt>
                <c:pt idx="7973">
                  <c:v>98.538700000000006</c:v>
                </c:pt>
                <c:pt idx="7974">
                  <c:v>98.559169999999995</c:v>
                </c:pt>
                <c:pt idx="7975">
                  <c:v>98.579629999999995</c:v>
                </c:pt>
                <c:pt idx="7976">
                  <c:v>98.600089999999994</c:v>
                </c:pt>
                <c:pt idx="7977">
                  <c:v>98.620559999999998</c:v>
                </c:pt>
                <c:pt idx="7978">
                  <c:v>98.641030000000001</c:v>
                </c:pt>
                <c:pt idx="7979">
                  <c:v>98.661500000000004</c:v>
                </c:pt>
                <c:pt idx="7980">
                  <c:v>98.681979999999996</c:v>
                </c:pt>
                <c:pt idx="7981">
                  <c:v>98.702449999999999</c:v>
                </c:pt>
                <c:pt idx="7982">
                  <c:v>98.722930000000005</c:v>
                </c:pt>
                <c:pt idx="7983">
                  <c:v>98.743409999999997</c:v>
                </c:pt>
                <c:pt idx="7984">
                  <c:v>98.763890000000004</c:v>
                </c:pt>
                <c:pt idx="7985">
                  <c:v>98.784379999999999</c:v>
                </c:pt>
                <c:pt idx="7986">
                  <c:v>98.804860000000005</c:v>
                </c:pt>
                <c:pt idx="7987">
                  <c:v>98.82535</c:v>
                </c:pt>
                <c:pt idx="7988">
                  <c:v>98.845839999999995</c:v>
                </c:pt>
                <c:pt idx="7989">
                  <c:v>98.866330000000005</c:v>
                </c:pt>
                <c:pt idx="7990">
                  <c:v>98.886830000000003</c:v>
                </c:pt>
                <c:pt idx="7991">
                  <c:v>98.907330000000002</c:v>
                </c:pt>
                <c:pt idx="7992">
                  <c:v>98.92783</c:v>
                </c:pt>
                <c:pt idx="7993">
                  <c:v>98.948329999999999</c:v>
                </c:pt>
                <c:pt idx="7994">
                  <c:v>98.968829999999997</c:v>
                </c:pt>
                <c:pt idx="7995">
                  <c:v>98.989329999999995</c:v>
                </c:pt>
                <c:pt idx="7996">
                  <c:v>99.009839999999997</c:v>
                </c:pt>
                <c:pt idx="7997">
                  <c:v>99.030360000000002</c:v>
                </c:pt>
                <c:pt idx="7998">
                  <c:v>99.050870000000003</c:v>
                </c:pt>
                <c:pt idx="7999">
                  <c:v>99.071380000000005</c:v>
                </c:pt>
                <c:pt idx="8000">
                  <c:v>99.091899999999995</c:v>
                </c:pt>
                <c:pt idx="8001">
                  <c:v>99.11242</c:v>
                </c:pt>
                <c:pt idx="8002">
                  <c:v>99.132930000000002</c:v>
                </c:pt>
                <c:pt idx="8003">
                  <c:v>99.153459999999995</c:v>
                </c:pt>
                <c:pt idx="8004">
                  <c:v>99.17398</c:v>
                </c:pt>
                <c:pt idx="8005">
                  <c:v>99.194509999999994</c:v>
                </c:pt>
                <c:pt idx="8006">
                  <c:v>99.215040000000002</c:v>
                </c:pt>
                <c:pt idx="8007">
                  <c:v>99.235569999999996</c:v>
                </c:pt>
                <c:pt idx="8008">
                  <c:v>99.256100000000004</c:v>
                </c:pt>
                <c:pt idx="8009">
                  <c:v>99.27664</c:v>
                </c:pt>
                <c:pt idx="8010">
                  <c:v>99.297179999999997</c:v>
                </c:pt>
                <c:pt idx="8011">
                  <c:v>99.317719999999994</c:v>
                </c:pt>
                <c:pt idx="8012">
                  <c:v>99.338260000000005</c:v>
                </c:pt>
                <c:pt idx="8013">
                  <c:v>99.358800000000002</c:v>
                </c:pt>
                <c:pt idx="8014">
                  <c:v>99.379350000000002</c:v>
                </c:pt>
                <c:pt idx="8015">
                  <c:v>99.399889999999999</c:v>
                </c:pt>
                <c:pt idx="8016">
                  <c:v>99.420450000000002</c:v>
                </c:pt>
                <c:pt idx="8017">
                  <c:v>99.441000000000003</c:v>
                </c:pt>
                <c:pt idx="8018">
                  <c:v>99.461560000000006</c:v>
                </c:pt>
                <c:pt idx="8019">
                  <c:v>99.482110000000006</c:v>
                </c:pt>
                <c:pt idx="8020">
                  <c:v>99.502669999999995</c:v>
                </c:pt>
                <c:pt idx="8021">
                  <c:v>99.523229999999998</c:v>
                </c:pt>
                <c:pt idx="8022">
                  <c:v>99.543790000000001</c:v>
                </c:pt>
                <c:pt idx="8023">
                  <c:v>99.564359999999994</c:v>
                </c:pt>
                <c:pt idx="8024">
                  <c:v>99.58493</c:v>
                </c:pt>
                <c:pt idx="8025">
                  <c:v>99.605500000000006</c:v>
                </c:pt>
                <c:pt idx="8026">
                  <c:v>99.626069999999999</c:v>
                </c:pt>
                <c:pt idx="8027">
                  <c:v>99.646640000000005</c:v>
                </c:pt>
                <c:pt idx="8028">
                  <c:v>99.66722</c:v>
                </c:pt>
                <c:pt idx="8029">
                  <c:v>99.687799999999996</c:v>
                </c:pt>
                <c:pt idx="8030">
                  <c:v>99.708370000000002</c:v>
                </c:pt>
                <c:pt idx="8031">
                  <c:v>99.728960000000001</c:v>
                </c:pt>
                <c:pt idx="8032">
                  <c:v>99.749539999999996</c:v>
                </c:pt>
                <c:pt idx="8033">
                  <c:v>99.770129999999995</c:v>
                </c:pt>
                <c:pt idx="8034">
                  <c:v>99.790719999999993</c:v>
                </c:pt>
                <c:pt idx="8035">
                  <c:v>99.811310000000006</c:v>
                </c:pt>
                <c:pt idx="8036">
                  <c:v>99.831900000000005</c:v>
                </c:pt>
                <c:pt idx="8037">
                  <c:v>99.852490000000003</c:v>
                </c:pt>
                <c:pt idx="8038">
                  <c:v>99.873090000000005</c:v>
                </c:pt>
                <c:pt idx="8039">
                  <c:v>99.893690000000007</c:v>
                </c:pt>
                <c:pt idx="8040">
                  <c:v>99.914289999999994</c:v>
                </c:pt>
                <c:pt idx="8041">
                  <c:v>99.934899999999999</c:v>
                </c:pt>
                <c:pt idx="8042">
                  <c:v>99.955510000000004</c:v>
                </c:pt>
                <c:pt idx="8043">
                  <c:v>99.976110000000006</c:v>
                </c:pt>
                <c:pt idx="8044">
                  <c:v>99.996719999999996</c:v>
                </c:pt>
                <c:pt idx="8045">
                  <c:v>100.01730000000001</c:v>
                </c:pt>
                <c:pt idx="8046">
                  <c:v>100.03789999999999</c:v>
                </c:pt>
                <c:pt idx="8047">
                  <c:v>100.0586</c:v>
                </c:pt>
                <c:pt idx="8048">
                  <c:v>100.0792</c:v>
                </c:pt>
                <c:pt idx="8049">
                  <c:v>100.0998</c:v>
                </c:pt>
                <c:pt idx="8050">
                  <c:v>100.1204</c:v>
                </c:pt>
                <c:pt idx="8051">
                  <c:v>100.14109999999999</c:v>
                </c:pt>
                <c:pt idx="8052">
                  <c:v>100.1617</c:v>
                </c:pt>
                <c:pt idx="8053">
                  <c:v>100.1823</c:v>
                </c:pt>
                <c:pt idx="8054">
                  <c:v>100.2029</c:v>
                </c:pt>
                <c:pt idx="8055">
                  <c:v>100.2236</c:v>
                </c:pt>
                <c:pt idx="8056">
                  <c:v>100.24420000000001</c:v>
                </c:pt>
                <c:pt idx="8057">
                  <c:v>100.26479999999999</c:v>
                </c:pt>
                <c:pt idx="8058">
                  <c:v>100.2855</c:v>
                </c:pt>
                <c:pt idx="8059">
                  <c:v>100.3061</c:v>
                </c:pt>
                <c:pt idx="8060">
                  <c:v>100.32680000000001</c:v>
                </c:pt>
                <c:pt idx="8061">
                  <c:v>100.34739999999999</c:v>
                </c:pt>
                <c:pt idx="8062">
                  <c:v>100.3681</c:v>
                </c:pt>
                <c:pt idx="8063">
                  <c:v>100.3887</c:v>
                </c:pt>
                <c:pt idx="8064">
                  <c:v>100.40940000000001</c:v>
                </c:pt>
                <c:pt idx="8065">
                  <c:v>100.43</c:v>
                </c:pt>
                <c:pt idx="8066">
                  <c:v>100.4507</c:v>
                </c:pt>
                <c:pt idx="8067">
                  <c:v>100.4713</c:v>
                </c:pt>
                <c:pt idx="8068">
                  <c:v>100.492</c:v>
                </c:pt>
                <c:pt idx="8069">
                  <c:v>100.5127</c:v>
                </c:pt>
                <c:pt idx="8070">
                  <c:v>100.5333</c:v>
                </c:pt>
                <c:pt idx="8071">
                  <c:v>100.554</c:v>
                </c:pt>
                <c:pt idx="8072">
                  <c:v>100.57470000000001</c:v>
                </c:pt>
                <c:pt idx="8073">
                  <c:v>100.59529999999999</c:v>
                </c:pt>
                <c:pt idx="8074">
                  <c:v>100.616</c:v>
                </c:pt>
                <c:pt idx="8075">
                  <c:v>100.6367</c:v>
                </c:pt>
                <c:pt idx="8076">
                  <c:v>100.6574</c:v>
                </c:pt>
                <c:pt idx="8077">
                  <c:v>100.678</c:v>
                </c:pt>
                <c:pt idx="8078">
                  <c:v>100.6987</c:v>
                </c:pt>
                <c:pt idx="8079">
                  <c:v>100.71939999999999</c:v>
                </c:pt>
                <c:pt idx="8080">
                  <c:v>100.7401</c:v>
                </c:pt>
                <c:pt idx="8081">
                  <c:v>100.7608</c:v>
                </c:pt>
                <c:pt idx="8082">
                  <c:v>100.78149999999999</c:v>
                </c:pt>
                <c:pt idx="8083">
                  <c:v>100.8022</c:v>
                </c:pt>
                <c:pt idx="8084">
                  <c:v>100.8229</c:v>
                </c:pt>
                <c:pt idx="8085">
                  <c:v>100.8436</c:v>
                </c:pt>
                <c:pt idx="8086">
                  <c:v>100.8643</c:v>
                </c:pt>
                <c:pt idx="8087">
                  <c:v>100.8849</c:v>
                </c:pt>
                <c:pt idx="8088">
                  <c:v>100.9057</c:v>
                </c:pt>
                <c:pt idx="8089">
                  <c:v>100.9264</c:v>
                </c:pt>
                <c:pt idx="8090">
                  <c:v>100.94710000000001</c:v>
                </c:pt>
                <c:pt idx="8091">
                  <c:v>100.9678</c:v>
                </c:pt>
                <c:pt idx="8092">
                  <c:v>100.9885</c:v>
                </c:pt>
                <c:pt idx="8093">
                  <c:v>101.00920000000001</c:v>
                </c:pt>
                <c:pt idx="8094">
                  <c:v>101.0299</c:v>
                </c:pt>
                <c:pt idx="8095">
                  <c:v>101.0506</c:v>
                </c:pt>
                <c:pt idx="8096">
                  <c:v>101.0714</c:v>
                </c:pt>
                <c:pt idx="8097">
                  <c:v>101.0921</c:v>
                </c:pt>
                <c:pt idx="8098">
                  <c:v>101.11279999999999</c:v>
                </c:pt>
                <c:pt idx="8099">
                  <c:v>101.1335</c:v>
                </c:pt>
                <c:pt idx="8100">
                  <c:v>101.15430000000001</c:v>
                </c:pt>
                <c:pt idx="8101">
                  <c:v>101.175</c:v>
                </c:pt>
                <c:pt idx="8102">
                  <c:v>101.1957</c:v>
                </c:pt>
                <c:pt idx="8103">
                  <c:v>101.2165</c:v>
                </c:pt>
                <c:pt idx="8104">
                  <c:v>101.2372</c:v>
                </c:pt>
                <c:pt idx="8105">
                  <c:v>101.25790000000001</c:v>
                </c:pt>
                <c:pt idx="8106">
                  <c:v>101.2787</c:v>
                </c:pt>
                <c:pt idx="8107">
                  <c:v>101.29940000000001</c:v>
                </c:pt>
                <c:pt idx="8108">
                  <c:v>101.3202</c:v>
                </c:pt>
                <c:pt idx="8109">
                  <c:v>101.3409</c:v>
                </c:pt>
                <c:pt idx="8110">
                  <c:v>101.3617</c:v>
                </c:pt>
                <c:pt idx="8111">
                  <c:v>101.3824</c:v>
                </c:pt>
                <c:pt idx="8112">
                  <c:v>101.4032</c:v>
                </c:pt>
                <c:pt idx="8113">
                  <c:v>101.4239</c:v>
                </c:pt>
                <c:pt idx="8114">
                  <c:v>101.4447</c:v>
                </c:pt>
                <c:pt idx="8115">
                  <c:v>101.4654</c:v>
                </c:pt>
                <c:pt idx="8116">
                  <c:v>101.4862</c:v>
                </c:pt>
                <c:pt idx="8117">
                  <c:v>101.50700000000001</c:v>
                </c:pt>
                <c:pt idx="8118">
                  <c:v>101.5277</c:v>
                </c:pt>
                <c:pt idx="8119">
                  <c:v>101.5485</c:v>
                </c:pt>
                <c:pt idx="8120">
                  <c:v>101.5693</c:v>
                </c:pt>
                <c:pt idx="8121">
                  <c:v>101.59010000000001</c:v>
                </c:pt>
                <c:pt idx="8122">
                  <c:v>101.6108</c:v>
                </c:pt>
                <c:pt idx="8123">
                  <c:v>101.63160000000001</c:v>
                </c:pt>
                <c:pt idx="8124">
                  <c:v>101.6524</c:v>
                </c:pt>
                <c:pt idx="8125">
                  <c:v>101.67319999999999</c:v>
                </c:pt>
                <c:pt idx="8126">
                  <c:v>101.694</c:v>
                </c:pt>
                <c:pt idx="8127">
                  <c:v>101.71469999999999</c:v>
                </c:pt>
                <c:pt idx="8128">
                  <c:v>101.7355</c:v>
                </c:pt>
                <c:pt idx="8129">
                  <c:v>101.7563</c:v>
                </c:pt>
                <c:pt idx="8130">
                  <c:v>101.7771</c:v>
                </c:pt>
                <c:pt idx="8131">
                  <c:v>101.7979</c:v>
                </c:pt>
                <c:pt idx="8132">
                  <c:v>101.81870000000001</c:v>
                </c:pt>
                <c:pt idx="8133">
                  <c:v>101.8395</c:v>
                </c:pt>
                <c:pt idx="8134">
                  <c:v>101.8603</c:v>
                </c:pt>
                <c:pt idx="8135">
                  <c:v>101.8811</c:v>
                </c:pt>
                <c:pt idx="8136">
                  <c:v>101.9019</c:v>
                </c:pt>
                <c:pt idx="8137">
                  <c:v>101.92270000000001</c:v>
                </c:pt>
                <c:pt idx="8138">
                  <c:v>101.9435</c:v>
                </c:pt>
                <c:pt idx="8139">
                  <c:v>101.96429999999999</c:v>
                </c:pt>
                <c:pt idx="8140">
                  <c:v>101.98520000000001</c:v>
                </c:pt>
                <c:pt idx="8141">
                  <c:v>102.006</c:v>
                </c:pt>
                <c:pt idx="8142">
                  <c:v>102.02679999999999</c:v>
                </c:pt>
                <c:pt idx="8143">
                  <c:v>102.0476</c:v>
                </c:pt>
                <c:pt idx="8144">
                  <c:v>102.0684</c:v>
                </c:pt>
                <c:pt idx="8145">
                  <c:v>102.08929999999999</c:v>
                </c:pt>
                <c:pt idx="8146">
                  <c:v>102.1101</c:v>
                </c:pt>
                <c:pt idx="8147">
                  <c:v>102.1309</c:v>
                </c:pt>
                <c:pt idx="8148">
                  <c:v>102.15170000000001</c:v>
                </c:pt>
                <c:pt idx="8149">
                  <c:v>102.1726</c:v>
                </c:pt>
                <c:pt idx="8150">
                  <c:v>102.1934</c:v>
                </c:pt>
                <c:pt idx="8151">
                  <c:v>102.21420000000001</c:v>
                </c:pt>
                <c:pt idx="8152">
                  <c:v>102.2351</c:v>
                </c:pt>
                <c:pt idx="8153">
                  <c:v>102.2559</c:v>
                </c:pt>
                <c:pt idx="8154">
                  <c:v>102.27679999999999</c:v>
                </c:pt>
                <c:pt idx="8155">
                  <c:v>102.2976</c:v>
                </c:pt>
                <c:pt idx="8156">
                  <c:v>102.3185</c:v>
                </c:pt>
                <c:pt idx="8157">
                  <c:v>102.33929999999999</c:v>
                </c:pt>
                <c:pt idx="8158">
                  <c:v>102.36020000000001</c:v>
                </c:pt>
                <c:pt idx="8159">
                  <c:v>102.381</c:v>
                </c:pt>
                <c:pt idx="8160">
                  <c:v>102.4019</c:v>
                </c:pt>
                <c:pt idx="8161">
                  <c:v>102.42270000000001</c:v>
                </c:pt>
                <c:pt idx="8162">
                  <c:v>102.4436</c:v>
                </c:pt>
                <c:pt idx="8163">
                  <c:v>102.4645</c:v>
                </c:pt>
                <c:pt idx="8164">
                  <c:v>102.4853</c:v>
                </c:pt>
                <c:pt idx="8165">
                  <c:v>102.50620000000001</c:v>
                </c:pt>
                <c:pt idx="8166">
                  <c:v>102.5271</c:v>
                </c:pt>
                <c:pt idx="8167">
                  <c:v>102.5479</c:v>
                </c:pt>
                <c:pt idx="8168">
                  <c:v>102.5688</c:v>
                </c:pt>
                <c:pt idx="8169">
                  <c:v>102.58969999999999</c:v>
                </c:pt>
                <c:pt idx="8170">
                  <c:v>102.6105</c:v>
                </c:pt>
                <c:pt idx="8171">
                  <c:v>102.6314</c:v>
                </c:pt>
                <c:pt idx="8172">
                  <c:v>102.6523</c:v>
                </c:pt>
                <c:pt idx="8173">
                  <c:v>102.67319999999999</c:v>
                </c:pt>
                <c:pt idx="8174">
                  <c:v>102.69410000000001</c:v>
                </c:pt>
                <c:pt idx="8175">
                  <c:v>102.715</c:v>
                </c:pt>
                <c:pt idx="8176">
                  <c:v>102.7359</c:v>
                </c:pt>
                <c:pt idx="8177">
                  <c:v>102.7568</c:v>
                </c:pt>
                <c:pt idx="8178">
                  <c:v>102.77760000000001</c:v>
                </c:pt>
                <c:pt idx="8179">
                  <c:v>102.7985</c:v>
                </c:pt>
                <c:pt idx="8180">
                  <c:v>102.8194</c:v>
                </c:pt>
                <c:pt idx="8181">
                  <c:v>102.8403</c:v>
                </c:pt>
                <c:pt idx="8182">
                  <c:v>102.8613</c:v>
                </c:pt>
                <c:pt idx="8183">
                  <c:v>102.8822</c:v>
                </c:pt>
                <c:pt idx="8184">
                  <c:v>102.90309999999999</c:v>
                </c:pt>
                <c:pt idx="8185">
                  <c:v>102.92400000000001</c:v>
                </c:pt>
                <c:pt idx="8186">
                  <c:v>102.9449</c:v>
                </c:pt>
                <c:pt idx="8187">
                  <c:v>102.9658</c:v>
                </c:pt>
                <c:pt idx="8188">
                  <c:v>102.9867</c:v>
                </c:pt>
                <c:pt idx="8189">
                  <c:v>103.0076</c:v>
                </c:pt>
                <c:pt idx="8190">
                  <c:v>103.02849999999999</c:v>
                </c:pt>
                <c:pt idx="8191">
                  <c:v>103.04949999999999</c:v>
                </c:pt>
                <c:pt idx="8192">
                  <c:v>103.07040000000001</c:v>
                </c:pt>
                <c:pt idx="8193">
                  <c:v>103.0913</c:v>
                </c:pt>
                <c:pt idx="8194">
                  <c:v>103.1123</c:v>
                </c:pt>
                <c:pt idx="8195">
                  <c:v>103.1332</c:v>
                </c:pt>
                <c:pt idx="8196">
                  <c:v>103.1541</c:v>
                </c:pt>
                <c:pt idx="8197">
                  <c:v>103.175</c:v>
                </c:pt>
                <c:pt idx="8198">
                  <c:v>103.196</c:v>
                </c:pt>
                <c:pt idx="8199">
                  <c:v>103.2169</c:v>
                </c:pt>
                <c:pt idx="8200">
                  <c:v>103.2379</c:v>
                </c:pt>
                <c:pt idx="8201">
                  <c:v>103.25879999999999</c:v>
                </c:pt>
                <c:pt idx="8202">
                  <c:v>103.27979999999999</c:v>
                </c:pt>
                <c:pt idx="8203">
                  <c:v>103.30070000000001</c:v>
                </c:pt>
                <c:pt idx="8204">
                  <c:v>103.3216</c:v>
                </c:pt>
                <c:pt idx="8205">
                  <c:v>103.3426</c:v>
                </c:pt>
                <c:pt idx="8206">
                  <c:v>103.36360000000001</c:v>
                </c:pt>
                <c:pt idx="8207">
                  <c:v>103.3845</c:v>
                </c:pt>
                <c:pt idx="8208">
                  <c:v>103.4055</c:v>
                </c:pt>
                <c:pt idx="8209">
                  <c:v>103.4264</c:v>
                </c:pt>
                <c:pt idx="8210">
                  <c:v>103.4474</c:v>
                </c:pt>
                <c:pt idx="8211">
                  <c:v>103.4684</c:v>
                </c:pt>
                <c:pt idx="8212">
                  <c:v>103.4893</c:v>
                </c:pt>
                <c:pt idx="8213">
                  <c:v>103.5103</c:v>
                </c:pt>
                <c:pt idx="8214">
                  <c:v>103.5313</c:v>
                </c:pt>
                <c:pt idx="8215">
                  <c:v>103.5522</c:v>
                </c:pt>
                <c:pt idx="8216">
                  <c:v>103.5732</c:v>
                </c:pt>
                <c:pt idx="8217">
                  <c:v>103.5942</c:v>
                </c:pt>
                <c:pt idx="8218">
                  <c:v>103.6152</c:v>
                </c:pt>
                <c:pt idx="8219">
                  <c:v>103.6362</c:v>
                </c:pt>
                <c:pt idx="8220">
                  <c:v>103.6571</c:v>
                </c:pt>
                <c:pt idx="8221">
                  <c:v>103.6781</c:v>
                </c:pt>
                <c:pt idx="8222">
                  <c:v>103.6991</c:v>
                </c:pt>
                <c:pt idx="8223">
                  <c:v>103.7201</c:v>
                </c:pt>
                <c:pt idx="8224">
                  <c:v>103.7411</c:v>
                </c:pt>
                <c:pt idx="8225">
                  <c:v>103.7621</c:v>
                </c:pt>
                <c:pt idx="8226">
                  <c:v>103.7831</c:v>
                </c:pt>
                <c:pt idx="8227">
                  <c:v>103.80410000000001</c:v>
                </c:pt>
                <c:pt idx="8228">
                  <c:v>103.82510000000001</c:v>
                </c:pt>
                <c:pt idx="8229">
                  <c:v>103.84610000000001</c:v>
                </c:pt>
                <c:pt idx="8230">
                  <c:v>103.86709999999999</c:v>
                </c:pt>
                <c:pt idx="8231">
                  <c:v>103.88809999999999</c:v>
                </c:pt>
                <c:pt idx="8232">
                  <c:v>103.9091</c:v>
                </c:pt>
                <c:pt idx="8233">
                  <c:v>103.9301</c:v>
                </c:pt>
                <c:pt idx="8234">
                  <c:v>103.9511</c:v>
                </c:pt>
                <c:pt idx="8235">
                  <c:v>103.9721</c:v>
                </c:pt>
                <c:pt idx="8236">
                  <c:v>103.9932</c:v>
                </c:pt>
                <c:pt idx="8237">
                  <c:v>104.0142</c:v>
                </c:pt>
                <c:pt idx="8238">
                  <c:v>104.0352</c:v>
                </c:pt>
                <c:pt idx="8239">
                  <c:v>104.0562</c:v>
                </c:pt>
                <c:pt idx="8240">
                  <c:v>104.07729999999999</c:v>
                </c:pt>
                <c:pt idx="8241">
                  <c:v>104.09829999999999</c:v>
                </c:pt>
                <c:pt idx="8242">
                  <c:v>104.1193</c:v>
                </c:pt>
                <c:pt idx="8243">
                  <c:v>104.1403</c:v>
                </c:pt>
                <c:pt idx="8244">
                  <c:v>104.1614</c:v>
                </c:pt>
                <c:pt idx="8245">
                  <c:v>104.1824</c:v>
                </c:pt>
                <c:pt idx="8246">
                  <c:v>104.20350000000001</c:v>
                </c:pt>
                <c:pt idx="8247">
                  <c:v>104.22450000000001</c:v>
                </c:pt>
                <c:pt idx="8248">
                  <c:v>104.24550000000001</c:v>
                </c:pt>
                <c:pt idx="8249">
                  <c:v>104.2666</c:v>
                </c:pt>
                <c:pt idx="8250">
                  <c:v>104.2876</c:v>
                </c:pt>
                <c:pt idx="8251">
                  <c:v>104.3087</c:v>
                </c:pt>
                <c:pt idx="8252">
                  <c:v>104.3297</c:v>
                </c:pt>
                <c:pt idx="8253">
                  <c:v>104.35080000000001</c:v>
                </c:pt>
                <c:pt idx="8254">
                  <c:v>104.37179999999999</c:v>
                </c:pt>
                <c:pt idx="8255">
                  <c:v>104.3929</c:v>
                </c:pt>
                <c:pt idx="8256">
                  <c:v>104.414</c:v>
                </c:pt>
                <c:pt idx="8257">
                  <c:v>104.435</c:v>
                </c:pt>
                <c:pt idx="8258">
                  <c:v>104.45610000000001</c:v>
                </c:pt>
                <c:pt idx="8259">
                  <c:v>104.4772</c:v>
                </c:pt>
                <c:pt idx="8260">
                  <c:v>104.4982</c:v>
                </c:pt>
                <c:pt idx="8261">
                  <c:v>104.5193</c:v>
                </c:pt>
                <c:pt idx="8262">
                  <c:v>104.54040000000001</c:v>
                </c:pt>
                <c:pt idx="8263">
                  <c:v>104.56140000000001</c:v>
                </c:pt>
                <c:pt idx="8264">
                  <c:v>104.5825</c:v>
                </c:pt>
                <c:pt idx="8265">
                  <c:v>104.6036</c:v>
                </c:pt>
                <c:pt idx="8266">
                  <c:v>104.6247</c:v>
                </c:pt>
                <c:pt idx="8267">
                  <c:v>104.64579999999999</c:v>
                </c:pt>
                <c:pt idx="8268">
                  <c:v>104.66679999999999</c:v>
                </c:pt>
                <c:pt idx="8269">
                  <c:v>104.6879</c:v>
                </c:pt>
                <c:pt idx="8270">
                  <c:v>104.709</c:v>
                </c:pt>
                <c:pt idx="8271">
                  <c:v>104.73009999999999</c:v>
                </c:pt>
                <c:pt idx="8272">
                  <c:v>104.7512</c:v>
                </c:pt>
                <c:pt idx="8273">
                  <c:v>104.7723</c:v>
                </c:pt>
                <c:pt idx="8274">
                  <c:v>104.79340000000001</c:v>
                </c:pt>
                <c:pt idx="8275">
                  <c:v>104.8145</c:v>
                </c:pt>
                <c:pt idx="8276">
                  <c:v>104.8356</c:v>
                </c:pt>
                <c:pt idx="8277">
                  <c:v>104.8567</c:v>
                </c:pt>
                <c:pt idx="8278">
                  <c:v>104.87779999999999</c:v>
                </c:pt>
                <c:pt idx="8279">
                  <c:v>104.8989</c:v>
                </c:pt>
                <c:pt idx="8280">
                  <c:v>104.92</c:v>
                </c:pt>
                <c:pt idx="8281">
                  <c:v>104.94119999999999</c:v>
                </c:pt>
                <c:pt idx="8282">
                  <c:v>104.9623</c:v>
                </c:pt>
                <c:pt idx="8283">
                  <c:v>104.9834</c:v>
                </c:pt>
                <c:pt idx="8284">
                  <c:v>105.00449999999999</c:v>
                </c:pt>
                <c:pt idx="8285">
                  <c:v>105.0256</c:v>
                </c:pt>
                <c:pt idx="8286">
                  <c:v>105.0468</c:v>
                </c:pt>
                <c:pt idx="8287">
                  <c:v>105.06789999999999</c:v>
                </c:pt>
                <c:pt idx="8288">
                  <c:v>105.089</c:v>
                </c:pt>
                <c:pt idx="8289">
                  <c:v>105.1101</c:v>
                </c:pt>
                <c:pt idx="8290">
                  <c:v>105.1313</c:v>
                </c:pt>
                <c:pt idx="8291">
                  <c:v>105.1524</c:v>
                </c:pt>
                <c:pt idx="8292">
                  <c:v>105.1735</c:v>
                </c:pt>
                <c:pt idx="8293">
                  <c:v>105.1947</c:v>
                </c:pt>
                <c:pt idx="8294">
                  <c:v>105.2158</c:v>
                </c:pt>
                <c:pt idx="8295">
                  <c:v>105.23699999999999</c:v>
                </c:pt>
                <c:pt idx="8296">
                  <c:v>105.2581</c:v>
                </c:pt>
                <c:pt idx="8297">
                  <c:v>105.27930000000001</c:v>
                </c:pt>
                <c:pt idx="8298">
                  <c:v>105.3004</c:v>
                </c:pt>
                <c:pt idx="8299">
                  <c:v>105.3216</c:v>
                </c:pt>
                <c:pt idx="8300">
                  <c:v>105.34269999999999</c:v>
                </c:pt>
                <c:pt idx="8301">
                  <c:v>105.3639</c:v>
                </c:pt>
                <c:pt idx="8302">
                  <c:v>105.38500000000001</c:v>
                </c:pt>
                <c:pt idx="8303">
                  <c:v>105.4062</c:v>
                </c:pt>
                <c:pt idx="8304">
                  <c:v>105.4273</c:v>
                </c:pt>
                <c:pt idx="8305">
                  <c:v>105.4485</c:v>
                </c:pt>
                <c:pt idx="8306">
                  <c:v>105.4697</c:v>
                </c:pt>
                <c:pt idx="8307">
                  <c:v>105.49079999999999</c:v>
                </c:pt>
                <c:pt idx="8308">
                  <c:v>105.512</c:v>
                </c:pt>
                <c:pt idx="8309">
                  <c:v>105.53319999999999</c:v>
                </c:pt>
                <c:pt idx="8310">
                  <c:v>105.5544</c:v>
                </c:pt>
                <c:pt idx="8311">
                  <c:v>105.57550000000001</c:v>
                </c:pt>
                <c:pt idx="8312">
                  <c:v>105.5967</c:v>
                </c:pt>
                <c:pt idx="8313">
                  <c:v>105.61790000000001</c:v>
                </c:pt>
                <c:pt idx="8314">
                  <c:v>105.6391</c:v>
                </c:pt>
                <c:pt idx="8315">
                  <c:v>105.66030000000001</c:v>
                </c:pt>
                <c:pt idx="8316">
                  <c:v>105.6815</c:v>
                </c:pt>
                <c:pt idx="8317">
                  <c:v>105.7026</c:v>
                </c:pt>
                <c:pt idx="8318">
                  <c:v>105.7238</c:v>
                </c:pt>
                <c:pt idx="8319">
                  <c:v>105.745</c:v>
                </c:pt>
                <c:pt idx="8320">
                  <c:v>105.7662</c:v>
                </c:pt>
                <c:pt idx="8321">
                  <c:v>105.78740000000001</c:v>
                </c:pt>
                <c:pt idx="8322">
                  <c:v>105.8086</c:v>
                </c:pt>
                <c:pt idx="8323">
                  <c:v>105.82980000000001</c:v>
                </c:pt>
                <c:pt idx="8324">
                  <c:v>105.851</c:v>
                </c:pt>
                <c:pt idx="8325">
                  <c:v>105.87220000000001</c:v>
                </c:pt>
                <c:pt idx="8326">
                  <c:v>105.8934</c:v>
                </c:pt>
                <c:pt idx="8327">
                  <c:v>105.9147</c:v>
                </c:pt>
                <c:pt idx="8328">
                  <c:v>105.9359</c:v>
                </c:pt>
                <c:pt idx="8329">
                  <c:v>105.9571</c:v>
                </c:pt>
                <c:pt idx="8330">
                  <c:v>105.9783</c:v>
                </c:pt>
                <c:pt idx="8331">
                  <c:v>105.9995</c:v>
                </c:pt>
                <c:pt idx="8332">
                  <c:v>106.02070000000001</c:v>
                </c:pt>
                <c:pt idx="8333">
                  <c:v>106.042</c:v>
                </c:pt>
                <c:pt idx="8334">
                  <c:v>106.06319999999999</c:v>
                </c:pt>
                <c:pt idx="8335">
                  <c:v>106.0844</c:v>
                </c:pt>
                <c:pt idx="8336">
                  <c:v>106.1057</c:v>
                </c:pt>
                <c:pt idx="8337">
                  <c:v>106.12690000000001</c:v>
                </c:pt>
                <c:pt idx="8338">
                  <c:v>106.1481</c:v>
                </c:pt>
                <c:pt idx="8339">
                  <c:v>106.1694</c:v>
                </c:pt>
                <c:pt idx="8340">
                  <c:v>106.1906</c:v>
                </c:pt>
                <c:pt idx="8341">
                  <c:v>106.2118</c:v>
                </c:pt>
                <c:pt idx="8342">
                  <c:v>106.23309999999999</c:v>
                </c:pt>
                <c:pt idx="8343">
                  <c:v>106.2543</c:v>
                </c:pt>
                <c:pt idx="8344">
                  <c:v>106.2756</c:v>
                </c:pt>
                <c:pt idx="8345">
                  <c:v>106.2968</c:v>
                </c:pt>
                <c:pt idx="8346">
                  <c:v>106.3181</c:v>
                </c:pt>
                <c:pt idx="8347">
                  <c:v>106.33929999999999</c:v>
                </c:pt>
                <c:pt idx="8348">
                  <c:v>106.36060000000001</c:v>
                </c:pt>
                <c:pt idx="8349">
                  <c:v>106.3818</c:v>
                </c:pt>
                <c:pt idx="8350">
                  <c:v>106.40309999999999</c:v>
                </c:pt>
                <c:pt idx="8351">
                  <c:v>106.42440000000001</c:v>
                </c:pt>
                <c:pt idx="8352">
                  <c:v>106.4456</c:v>
                </c:pt>
                <c:pt idx="8353">
                  <c:v>106.4669</c:v>
                </c:pt>
                <c:pt idx="8354">
                  <c:v>106.48820000000001</c:v>
                </c:pt>
                <c:pt idx="8355">
                  <c:v>106.5094</c:v>
                </c:pt>
                <c:pt idx="8356">
                  <c:v>106.5307</c:v>
                </c:pt>
                <c:pt idx="8357">
                  <c:v>106.55200000000001</c:v>
                </c:pt>
                <c:pt idx="8358">
                  <c:v>106.5732</c:v>
                </c:pt>
                <c:pt idx="8359">
                  <c:v>106.5945</c:v>
                </c:pt>
                <c:pt idx="8360">
                  <c:v>106.61579999999999</c:v>
                </c:pt>
                <c:pt idx="8361">
                  <c:v>106.6371</c:v>
                </c:pt>
                <c:pt idx="8362">
                  <c:v>106.6584</c:v>
                </c:pt>
                <c:pt idx="8363">
                  <c:v>106.6797</c:v>
                </c:pt>
                <c:pt idx="8364">
                  <c:v>106.70099999999999</c:v>
                </c:pt>
                <c:pt idx="8365">
                  <c:v>106.7223</c:v>
                </c:pt>
                <c:pt idx="8366">
                  <c:v>106.7435</c:v>
                </c:pt>
                <c:pt idx="8367">
                  <c:v>106.76479999999999</c:v>
                </c:pt>
                <c:pt idx="8368">
                  <c:v>106.7861</c:v>
                </c:pt>
                <c:pt idx="8369">
                  <c:v>106.8074</c:v>
                </c:pt>
                <c:pt idx="8370">
                  <c:v>106.8287</c:v>
                </c:pt>
                <c:pt idx="8371">
                  <c:v>106.85</c:v>
                </c:pt>
                <c:pt idx="8372">
                  <c:v>106.87139999999999</c:v>
                </c:pt>
                <c:pt idx="8373">
                  <c:v>106.8927</c:v>
                </c:pt>
                <c:pt idx="8374">
                  <c:v>106.914</c:v>
                </c:pt>
                <c:pt idx="8375">
                  <c:v>106.9353</c:v>
                </c:pt>
                <c:pt idx="8376">
                  <c:v>106.95659999999999</c:v>
                </c:pt>
                <c:pt idx="8377">
                  <c:v>106.97790000000001</c:v>
                </c:pt>
                <c:pt idx="8378">
                  <c:v>106.9992</c:v>
                </c:pt>
                <c:pt idx="8379">
                  <c:v>107.0206</c:v>
                </c:pt>
                <c:pt idx="8380">
                  <c:v>107.0419</c:v>
                </c:pt>
                <c:pt idx="8381">
                  <c:v>107.06319999999999</c:v>
                </c:pt>
                <c:pt idx="8382">
                  <c:v>107.08450000000001</c:v>
                </c:pt>
                <c:pt idx="8383">
                  <c:v>107.10590000000001</c:v>
                </c:pt>
                <c:pt idx="8384">
                  <c:v>107.1272</c:v>
                </c:pt>
                <c:pt idx="8385">
                  <c:v>107.1485</c:v>
                </c:pt>
                <c:pt idx="8386">
                  <c:v>107.1699</c:v>
                </c:pt>
                <c:pt idx="8387">
                  <c:v>107.19119999999999</c:v>
                </c:pt>
                <c:pt idx="8388">
                  <c:v>107.21250000000001</c:v>
                </c:pt>
                <c:pt idx="8389">
                  <c:v>107.23390000000001</c:v>
                </c:pt>
                <c:pt idx="8390">
                  <c:v>107.2552</c:v>
                </c:pt>
                <c:pt idx="8391">
                  <c:v>107.2766</c:v>
                </c:pt>
                <c:pt idx="8392">
                  <c:v>107.2979</c:v>
                </c:pt>
                <c:pt idx="8393">
                  <c:v>107.3193</c:v>
                </c:pt>
                <c:pt idx="8394">
                  <c:v>107.34059999999999</c:v>
                </c:pt>
                <c:pt idx="8395">
                  <c:v>107.36199999999999</c:v>
                </c:pt>
                <c:pt idx="8396">
                  <c:v>107.38330000000001</c:v>
                </c:pt>
                <c:pt idx="8397">
                  <c:v>107.40470000000001</c:v>
                </c:pt>
                <c:pt idx="8398">
                  <c:v>107.42610000000001</c:v>
                </c:pt>
                <c:pt idx="8399">
                  <c:v>107.4474</c:v>
                </c:pt>
                <c:pt idx="8400">
                  <c:v>107.4688</c:v>
                </c:pt>
                <c:pt idx="8401">
                  <c:v>107.4902</c:v>
                </c:pt>
                <c:pt idx="8402">
                  <c:v>107.5115</c:v>
                </c:pt>
                <c:pt idx="8403">
                  <c:v>107.5329</c:v>
                </c:pt>
                <c:pt idx="8404">
                  <c:v>107.5543</c:v>
                </c:pt>
                <c:pt idx="8405">
                  <c:v>107.5757</c:v>
                </c:pt>
                <c:pt idx="8406">
                  <c:v>107.59699999999999</c:v>
                </c:pt>
                <c:pt idx="8407">
                  <c:v>107.61839999999999</c:v>
                </c:pt>
                <c:pt idx="8408">
                  <c:v>107.63979999999999</c:v>
                </c:pt>
                <c:pt idx="8409">
                  <c:v>107.66119999999999</c:v>
                </c:pt>
                <c:pt idx="8410">
                  <c:v>107.68259999999999</c:v>
                </c:pt>
                <c:pt idx="8411">
                  <c:v>107.70399999999999</c:v>
                </c:pt>
                <c:pt idx="8412">
                  <c:v>107.72539999999999</c:v>
                </c:pt>
                <c:pt idx="8413">
                  <c:v>107.7467</c:v>
                </c:pt>
                <c:pt idx="8414">
                  <c:v>107.7681</c:v>
                </c:pt>
                <c:pt idx="8415">
                  <c:v>107.7895</c:v>
                </c:pt>
                <c:pt idx="8416">
                  <c:v>107.8109</c:v>
                </c:pt>
                <c:pt idx="8417">
                  <c:v>107.8323</c:v>
                </c:pt>
                <c:pt idx="8418">
                  <c:v>107.8537</c:v>
                </c:pt>
                <c:pt idx="8419">
                  <c:v>107.87520000000001</c:v>
                </c:pt>
                <c:pt idx="8420">
                  <c:v>107.89660000000001</c:v>
                </c:pt>
                <c:pt idx="8421">
                  <c:v>107.91800000000001</c:v>
                </c:pt>
                <c:pt idx="8422">
                  <c:v>107.93940000000001</c:v>
                </c:pt>
                <c:pt idx="8423">
                  <c:v>107.96080000000001</c:v>
                </c:pt>
                <c:pt idx="8424">
                  <c:v>107.98220000000001</c:v>
                </c:pt>
                <c:pt idx="8425">
                  <c:v>108.00360000000001</c:v>
                </c:pt>
                <c:pt idx="8426">
                  <c:v>108.02509999999999</c:v>
                </c:pt>
                <c:pt idx="8427">
                  <c:v>108.04649999999999</c:v>
                </c:pt>
                <c:pt idx="8428">
                  <c:v>108.06789999999999</c:v>
                </c:pt>
                <c:pt idx="8429">
                  <c:v>108.08929999999999</c:v>
                </c:pt>
                <c:pt idx="8430">
                  <c:v>108.1108</c:v>
                </c:pt>
                <c:pt idx="8431">
                  <c:v>108.1322</c:v>
                </c:pt>
                <c:pt idx="8432">
                  <c:v>108.1536</c:v>
                </c:pt>
                <c:pt idx="8433">
                  <c:v>108.1751</c:v>
                </c:pt>
                <c:pt idx="8434">
                  <c:v>108.1965</c:v>
                </c:pt>
                <c:pt idx="8435">
                  <c:v>108.2179</c:v>
                </c:pt>
                <c:pt idx="8436">
                  <c:v>108.2394</c:v>
                </c:pt>
                <c:pt idx="8437">
                  <c:v>108.2608</c:v>
                </c:pt>
                <c:pt idx="8438">
                  <c:v>108.28230000000001</c:v>
                </c:pt>
                <c:pt idx="8439">
                  <c:v>108.30370000000001</c:v>
                </c:pt>
                <c:pt idx="8440">
                  <c:v>108.3252</c:v>
                </c:pt>
                <c:pt idx="8441">
                  <c:v>108.3466</c:v>
                </c:pt>
                <c:pt idx="8442">
                  <c:v>108.3681</c:v>
                </c:pt>
                <c:pt idx="8443">
                  <c:v>108.3895</c:v>
                </c:pt>
                <c:pt idx="8444">
                  <c:v>108.411</c:v>
                </c:pt>
                <c:pt idx="8445">
                  <c:v>108.4325</c:v>
                </c:pt>
                <c:pt idx="8446">
                  <c:v>108.4539</c:v>
                </c:pt>
                <c:pt idx="8447">
                  <c:v>108.47539999999999</c:v>
                </c:pt>
                <c:pt idx="8448">
                  <c:v>108.4969</c:v>
                </c:pt>
                <c:pt idx="8449">
                  <c:v>108.5183</c:v>
                </c:pt>
                <c:pt idx="8450">
                  <c:v>108.5398</c:v>
                </c:pt>
                <c:pt idx="8451">
                  <c:v>108.5613</c:v>
                </c:pt>
                <c:pt idx="8452">
                  <c:v>108.58280000000001</c:v>
                </c:pt>
                <c:pt idx="8453">
                  <c:v>108.60420000000001</c:v>
                </c:pt>
                <c:pt idx="8454">
                  <c:v>108.62569999999999</c:v>
                </c:pt>
                <c:pt idx="8455">
                  <c:v>108.6472</c:v>
                </c:pt>
                <c:pt idx="8456">
                  <c:v>108.6687</c:v>
                </c:pt>
                <c:pt idx="8457">
                  <c:v>108.6902</c:v>
                </c:pt>
                <c:pt idx="8458">
                  <c:v>108.71169999999999</c:v>
                </c:pt>
                <c:pt idx="8459">
                  <c:v>108.7332</c:v>
                </c:pt>
                <c:pt idx="8460">
                  <c:v>108.7546</c:v>
                </c:pt>
                <c:pt idx="8461">
                  <c:v>108.7761</c:v>
                </c:pt>
                <c:pt idx="8462">
                  <c:v>108.7976</c:v>
                </c:pt>
                <c:pt idx="8463">
                  <c:v>108.81910000000001</c:v>
                </c:pt>
                <c:pt idx="8464">
                  <c:v>108.84059999999999</c:v>
                </c:pt>
                <c:pt idx="8465">
                  <c:v>108.8621</c:v>
                </c:pt>
                <c:pt idx="8466">
                  <c:v>108.8837</c:v>
                </c:pt>
                <c:pt idx="8467">
                  <c:v>108.90519999999999</c:v>
                </c:pt>
                <c:pt idx="8468">
                  <c:v>108.9267</c:v>
                </c:pt>
                <c:pt idx="8469">
                  <c:v>108.9482</c:v>
                </c:pt>
                <c:pt idx="8470">
                  <c:v>108.9697</c:v>
                </c:pt>
                <c:pt idx="8471">
                  <c:v>108.99120000000001</c:v>
                </c:pt>
                <c:pt idx="8472">
                  <c:v>109.0127</c:v>
                </c:pt>
                <c:pt idx="8473">
                  <c:v>109.0343</c:v>
                </c:pt>
                <c:pt idx="8474">
                  <c:v>109.0558</c:v>
                </c:pt>
                <c:pt idx="8475">
                  <c:v>109.07729999999999</c:v>
                </c:pt>
                <c:pt idx="8476">
                  <c:v>109.0988</c:v>
                </c:pt>
                <c:pt idx="8477">
                  <c:v>109.1204</c:v>
                </c:pt>
                <c:pt idx="8478">
                  <c:v>109.14190000000001</c:v>
                </c:pt>
                <c:pt idx="8479">
                  <c:v>109.1634</c:v>
                </c:pt>
                <c:pt idx="8480">
                  <c:v>109.185</c:v>
                </c:pt>
                <c:pt idx="8481">
                  <c:v>109.20650000000001</c:v>
                </c:pt>
                <c:pt idx="8482">
                  <c:v>109.22799999999999</c:v>
                </c:pt>
                <c:pt idx="8483">
                  <c:v>109.2496</c:v>
                </c:pt>
                <c:pt idx="8484">
                  <c:v>109.2711</c:v>
                </c:pt>
                <c:pt idx="8485">
                  <c:v>109.2927</c:v>
                </c:pt>
                <c:pt idx="8486">
                  <c:v>109.3142</c:v>
                </c:pt>
                <c:pt idx="8487">
                  <c:v>109.33580000000001</c:v>
                </c:pt>
                <c:pt idx="8488">
                  <c:v>109.3573</c:v>
                </c:pt>
                <c:pt idx="8489">
                  <c:v>109.3789</c:v>
                </c:pt>
                <c:pt idx="8490">
                  <c:v>109.4004</c:v>
                </c:pt>
                <c:pt idx="8491">
                  <c:v>109.422</c:v>
                </c:pt>
                <c:pt idx="8492">
                  <c:v>109.4436</c:v>
                </c:pt>
                <c:pt idx="8493">
                  <c:v>109.46510000000001</c:v>
                </c:pt>
                <c:pt idx="8494">
                  <c:v>109.4867</c:v>
                </c:pt>
                <c:pt idx="8495">
                  <c:v>109.50830000000001</c:v>
                </c:pt>
                <c:pt idx="8496">
                  <c:v>109.52979999999999</c:v>
                </c:pt>
                <c:pt idx="8497">
                  <c:v>109.5514</c:v>
                </c:pt>
                <c:pt idx="8498">
                  <c:v>109.57299999999999</c:v>
                </c:pt>
                <c:pt idx="8499">
                  <c:v>109.5945</c:v>
                </c:pt>
                <c:pt idx="8500">
                  <c:v>109.6161</c:v>
                </c:pt>
                <c:pt idx="8501">
                  <c:v>109.6377</c:v>
                </c:pt>
                <c:pt idx="8502">
                  <c:v>109.6593</c:v>
                </c:pt>
                <c:pt idx="8503">
                  <c:v>109.68089999999999</c:v>
                </c:pt>
                <c:pt idx="8504">
                  <c:v>109.7025</c:v>
                </c:pt>
                <c:pt idx="8505">
                  <c:v>109.724</c:v>
                </c:pt>
                <c:pt idx="8506">
                  <c:v>109.7456</c:v>
                </c:pt>
                <c:pt idx="8507">
                  <c:v>109.7672</c:v>
                </c:pt>
                <c:pt idx="8508">
                  <c:v>109.78879999999999</c:v>
                </c:pt>
                <c:pt idx="8509">
                  <c:v>109.8104</c:v>
                </c:pt>
                <c:pt idx="8510">
                  <c:v>109.83199999999999</c:v>
                </c:pt>
                <c:pt idx="8511">
                  <c:v>109.8536</c:v>
                </c:pt>
                <c:pt idx="8512">
                  <c:v>109.87520000000001</c:v>
                </c:pt>
                <c:pt idx="8513">
                  <c:v>109.8968</c:v>
                </c:pt>
                <c:pt idx="8514">
                  <c:v>109.91840000000001</c:v>
                </c:pt>
                <c:pt idx="8515">
                  <c:v>109.9401</c:v>
                </c:pt>
                <c:pt idx="8516">
                  <c:v>109.96169999999999</c:v>
                </c:pt>
                <c:pt idx="8517">
                  <c:v>109.9833</c:v>
                </c:pt>
                <c:pt idx="8518">
                  <c:v>110.00490000000001</c:v>
                </c:pt>
                <c:pt idx="8519">
                  <c:v>110.0265</c:v>
                </c:pt>
                <c:pt idx="8520">
                  <c:v>110.04810000000001</c:v>
                </c:pt>
                <c:pt idx="8521">
                  <c:v>110.0698</c:v>
                </c:pt>
                <c:pt idx="8522">
                  <c:v>110.09139999999999</c:v>
                </c:pt>
                <c:pt idx="8523">
                  <c:v>110.113</c:v>
                </c:pt>
                <c:pt idx="8524">
                  <c:v>110.13460000000001</c:v>
                </c:pt>
                <c:pt idx="8525">
                  <c:v>110.1563</c:v>
                </c:pt>
                <c:pt idx="8526">
                  <c:v>110.17789999999999</c:v>
                </c:pt>
                <c:pt idx="8527">
                  <c:v>110.1995</c:v>
                </c:pt>
                <c:pt idx="8528">
                  <c:v>110.2212</c:v>
                </c:pt>
                <c:pt idx="8529">
                  <c:v>110.2428</c:v>
                </c:pt>
                <c:pt idx="8530">
                  <c:v>110.2645</c:v>
                </c:pt>
                <c:pt idx="8531">
                  <c:v>110.2861</c:v>
                </c:pt>
                <c:pt idx="8532">
                  <c:v>110.3078</c:v>
                </c:pt>
                <c:pt idx="8533">
                  <c:v>110.32940000000001</c:v>
                </c:pt>
                <c:pt idx="8534">
                  <c:v>110.3511</c:v>
                </c:pt>
                <c:pt idx="8535">
                  <c:v>110.37269999999999</c:v>
                </c:pt>
                <c:pt idx="8536">
                  <c:v>110.3944</c:v>
                </c:pt>
                <c:pt idx="8537">
                  <c:v>110.416</c:v>
                </c:pt>
                <c:pt idx="8538">
                  <c:v>110.43770000000001</c:v>
                </c:pt>
                <c:pt idx="8539">
                  <c:v>110.4593</c:v>
                </c:pt>
                <c:pt idx="8540">
                  <c:v>110.48099999999999</c:v>
                </c:pt>
                <c:pt idx="8541">
                  <c:v>110.5027</c:v>
                </c:pt>
                <c:pt idx="8542">
                  <c:v>110.5243</c:v>
                </c:pt>
                <c:pt idx="8543">
                  <c:v>110.54600000000001</c:v>
                </c:pt>
                <c:pt idx="8544">
                  <c:v>110.5677</c:v>
                </c:pt>
                <c:pt idx="8545">
                  <c:v>110.5894</c:v>
                </c:pt>
                <c:pt idx="8546">
                  <c:v>110.611</c:v>
                </c:pt>
                <c:pt idx="8547">
                  <c:v>110.6327</c:v>
                </c:pt>
                <c:pt idx="8548">
                  <c:v>110.6544</c:v>
                </c:pt>
                <c:pt idx="8549">
                  <c:v>110.67610000000001</c:v>
                </c:pt>
                <c:pt idx="8550">
                  <c:v>110.6978</c:v>
                </c:pt>
                <c:pt idx="8551">
                  <c:v>110.71939999999999</c:v>
                </c:pt>
                <c:pt idx="8552">
                  <c:v>110.7411</c:v>
                </c:pt>
                <c:pt idx="8553">
                  <c:v>110.7628</c:v>
                </c:pt>
                <c:pt idx="8554">
                  <c:v>110.78449999999999</c:v>
                </c:pt>
                <c:pt idx="8555">
                  <c:v>110.8062</c:v>
                </c:pt>
                <c:pt idx="8556">
                  <c:v>110.8279</c:v>
                </c:pt>
                <c:pt idx="8557">
                  <c:v>110.8496</c:v>
                </c:pt>
                <c:pt idx="8558">
                  <c:v>110.87130000000001</c:v>
                </c:pt>
                <c:pt idx="8559">
                  <c:v>110.893</c:v>
                </c:pt>
                <c:pt idx="8560">
                  <c:v>110.9147</c:v>
                </c:pt>
                <c:pt idx="8561">
                  <c:v>110.93640000000001</c:v>
                </c:pt>
                <c:pt idx="8562">
                  <c:v>110.9581</c:v>
                </c:pt>
                <c:pt idx="8563">
                  <c:v>110.9799</c:v>
                </c:pt>
                <c:pt idx="8564">
                  <c:v>111.0016</c:v>
                </c:pt>
                <c:pt idx="8565">
                  <c:v>111.02330000000001</c:v>
                </c:pt>
                <c:pt idx="8566">
                  <c:v>111.045</c:v>
                </c:pt>
                <c:pt idx="8567">
                  <c:v>111.0667</c:v>
                </c:pt>
                <c:pt idx="8568">
                  <c:v>111.08839999999999</c:v>
                </c:pt>
                <c:pt idx="8569">
                  <c:v>111.11020000000001</c:v>
                </c:pt>
                <c:pt idx="8570">
                  <c:v>111.1319</c:v>
                </c:pt>
                <c:pt idx="8571">
                  <c:v>111.1536</c:v>
                </c:pt>
                <c:pt idx="8572">
                  <c:v>111.1754</c:v>
                </c:pt>
                <c:pt idx="8573">
                  <c:v>111.19710000000001</c:v>
                </c:pt>
                <c:pt idx="8574">
                  <c:v>111.2188</c:v>
                </c:pt>
                <c:pt idx="8575">
                  <c:v>111.2406</c:v>
                </c:pt>
                <c:pt idx="8576">
                  <c:v>111.2623</c:v>
                </c:pt>
                <c:pt idx="8577">
                  <c:v>111.28400000000001</c:v>
                </c:pt>
                <c:pt idx="8578">
                  <c:v>111.3058</c:v>
                </c:pt>
                <c:pt idx="8579">
                  <c:v>111.3275</c:v>
                </c:pt>
                <c:pt idx="8580">
                  <c:v>111.3493</c:v>
                </c:pt>
                <c:pt idx="8581">
                  <c:v>111.371</c:v>
                </c:pt>
                <c:pt idx="8582">
                  <c:v>111.39279999999999</c:v>
                </c:pt>
                <c:pt idx="8583">
                  <c:v>111.4145</c:v>
                </c:pt>
                <c:pt idx="8584">
                  <c:v>111.4363</c:v>
                </c:pt>
                <c:pt idx="8585">
                  <c:v>111.4581</c:v>
                </c:pt>
                <c:pt idx="8586">
                  <c:v>111.4798</c:v>
                </c:pt>
                <c:pt idx="8587">
                  <c:v>111.5016</c:v>
                </c:pt>
                <c:pt idx="8588">
                  <c:v>111.52330000000001</c:v>
                </c:pt>
                <c:pt idx="8589">
                  <c:v>111.54510000000001</c:v>
                </c:pt>
                <c:pt idx="8590">
                  <c:v>111.5669</c:v>
                </c:pt>
                <c:pt idx="8591">
                  <c:v>111.5887</c:v>
                </c:pt>
                <c:pt idx="8592">
                  <c:v>111.6104</c:v>
                </c:pt>
                <c:pt idx="8593">
                  <c:v>111.6322</c:v>
                </c:pt>
                <c:pt idx="8594">
                  <c:v>111.654</c:v>
                </c:pt>
                <c:pt idx="8595">
                  <c:v>111.6758</c:v>
                </c:pt>
                <c:pt idx="8596">
                  <c:v>111.69750000000001</c:v>
                </c:pt>
                <c:pt idx="8597">
                  <c:v>111.7193</c:v>
                </c:pt>
                <c:pt idx="8598">
                  <c:v>111.7411</c:v>
                </c:pt>
                <c:pt idx="8599">
                  <c:v>111.7629</c:v>
                </c:pt>
                <c:pt idx="8600">
                  <c:v>111.7847</c:v>
                </c:pt>
                <c:pt idx="8601">
                  <c:v>111.8065</c:v>
                </c:pt>
                <c:pt idx="8602">
                  <c:v>111.8283</c:v>
                </c:pt>
                <c:pt idx="8603">
                  <c:v>111.8501</c:v>
                </c:pt>
                <c:pt idx="8604">
                  <c:v>111.8719</c:v>
                </c:pt>
                <c:pt idx="8605">
                  <c:v>111.8937</c:v>
                </c:pt>
                <c:pt idx="8606">
                  <c:v>111.91549999999999</c:v>
                </c:pt>
                <c:pt idx="8607">
                  <c:v>111.93729999999999</c:v>
                </c:pt>
                <c:pt idx="8608">
                  <c:v>111.95910000000001</c:v>
                </c:pt>
                <c:pt idx="8609">
                  <c:v>111.98090000000001</c:v>
                </c:pt>
                <c:pt idx="8610">
                  <c:v>112.0027</c:v>
                </c:pt>
                <c:pt idx="8611">
                  <c:v>112.0245</c:v>
                </c:pt>
                <c:pt idx="8612">
                  <c:v>112.0463</c:v>
                </c:pt>
                <c:pt idx="8613">
                  <c:v>112.0682</c:v>
                </c:pt>
                <c:pt idx="8614">
                  <c:v>112.09</c:v>
                </c:pt>
                <c:pt idx="8615">
                  <c:v>112.1118</c:v>
                </c:pt>
                <c:pt idx="8616">
                  <c:v>112.1336</c:v>
                </c:pt>
                <c:pt idx="8617">
                  <c:v>112.1555</c:v>
                </c:pt>
                <c:pt idx="8618">
                  <c:v>112.1773</c:v>
                </c:pt>
                <c:pt idx="8619">
                  <c:v>112.1991</c:v>
                </c:pt>
                <c:pt idx="8620">
                  <c:v>112.221</c:v>
                </c:pt>
                <c:pt idx="8621">
                  <c:v>112.2428</c:v>
                </c:pt>
                <c:pt idx="8622">
                  <c:v>112.2646</c:v>
                </c:pt>
                <c:pt idx="8623">
                  <c:v>112.2865</c:v>
                </c:pt>
                <c:pt idx="8624">
                  <c:v>112.3083</c:v>
                </c:pt>
                <c:pt idx="8625">
                  <c:v>112.3302</c:v>
                </c:pt>
                <c:pt idx="8626">
                  <c:v>112.352</c:v>
                </c:pt>
                <c:pt idx="8627">
                  <c:v>112.3738</c:v>
                </c:pt>
                <c:pt idx="8628">
                  <c:v>112.39570000000001</c:v>
                </c:pt>
                <c:pt idx="8629">
                  <c:v>112.4175</c:v>
                </c:pt>
                <c:pt idx="8630">
                  <c:v>112.43940000000001</c:v>
                </c:pt>
                <c:pt idx="8631">
                  <c:v>112.46129999999999</c:v>
                </c:pt>
                <c:pt idx="8632">
                  <c:v>112.48309999999999</c:v>
                </c:pt>
                <c:pt idx="8633">
                  <c:v>112.505</c:v>
                </c:pt>
                <c:pt idx="8634">
                  <c:v>112.52679999999999</c:v>
                </c:pt>
                <c:pt idx="8635">
                  <c:v>112.5487</c:v>
                </c:pt>
                <c:pt idx="8636">
                  <c:v>112.5706</c:v>
                </c:pt>
                <c:pt idx="8637">
                  <c:v>112.5924</c:v>
                </c:pt>
                <c:pt idx="8638">
                  <c:v>112.6143</c:v>
                </c:pt>
                <c:pt idx="8639">
                  <c:v>112.6362</c:v>
                </c:pt>
                <c:pt idx="8640">
                  <c:v>112.6581</c:v>
                </c:pt>
                <c:pt idx="8641">
                  <c:v>112.6799</c:v>
                </c:pt>
                <c:pt idx="8642">
                  <c:v>112.70180000000001</c:v>
                </c:pt>
                <c:pt idx="8643">
                  <c:v>112.72369999999999</c:v>
                </c:pt>
                <c:pt idx="8644">
                  <c:v>112.7456</c:v>
                </c:pt>
                <c:pt idx="8645">
                  <c:v>112.7675</c:v>
                </c:pt>
                <c:pt idx="8646">
                  <c:v>112.7894</c:v>
                </c:pt>
                <c:pt idx="8647">
                  <c:v>112.8113</c:v>
                </c:pt>
                <c:pt idx="8648">
                  <c:v>112.83320000000001</c:v>
                </c:pt>
                <c:pt idx="8649">
                  <c:v>112.855</c:v>
                </c:pt>
                <c:pt idx="8650">
                  <c:v>112.87690000000001</c:v>
                </c:pt>
                <c:pt idx="8651">
                  <c:v>112.89879999999999</c:v>
                </c:pt>
                <c:pt idx="8652">
                  <c:v>112.9207</c:v>
                </c:pt>
                <c:pt idx="8653">
                  <c:v>112.9426</c:v>
                </c:pt>
                <c:pt idx="8654">
                  <c:v>112.9646</c:v>
                </c:pt>
                <c:pt idx="8655">
                  <c:v>112.98650000000001</c:v>
                </c:pt>
                <c:pt idx="8656">
                  <c:v>113.00839999999999</c:v>
                </c:pt>
                <c:pt idx="8657">
                  <c:v>113.0303</c:v>
                </c:pt>
                <c:pt idx="8658">
                  <c:v>113.0522</c:v>
                </c:pt>
                <c:pt idx="8659">
                  <c:v>113.0741</c:v>
                </c:pt>
                <c:pt idx="8660">
                  <c:v>113.096</c:v>
                </c:pt>
                <c:pt idx="8661">
                  <c:v>113.11799999999999</c:v>
                </c:pt>
                <c:pt idx="8662">
                  <c:v>113.1399</c:v>
                </c:pt>
                <c:pt idx="8663">
                  <c:v>113.1618</c:v>
                </c:pt>
                <c:pt idx="8664">
                  <c:v>113.1837</c:v>
                </c:pt>
                <c:pt idx="8665">
                  <c:v>113.20569999999999</c:v>
                </c:pt>
                <c:pt idx="8666">
                  <c:v>113.2276</c:v>
                </c:pt>
                <c:pt idx="8667">
                  <c:v>113.2495</c:v>
                </c:pt>
                <c:pt idx="8668">
                  <c:v>113.2715</c:v>
                </c:pt>
                <c:pt idx="8669">
                  <c:v>113.29340000000001</c:v>
                </c:pt>
                <c:pt idx="8670">
                  <c:v>113.31529999999999</c:v>
                </c:pt>
                <c:pt idx="8671">
                  <c:v>113.3373</c:v>
                </c:pt>
                <c:pt idx="8672">
                  <c:v>113.3592</c:v>
                </c:pt>
                <c:pt idx="8673">
                  <c:v>113.38120000000001</c:v>
                </c:pt>
                <c:pt idx="8674">
                  <c:v>113.40309999999999</c:v>
                </c:pt>
                <c:pt idx="8675">
                  <c:v>113.4251</c:v>
                </c:pt>
                <c:pt idx="8676">
                  <c:v>113.447</c:v>
                </c:pt>
                <c:pt idx="8677">
                  <c:v>113.46899999999999</c:v>
                </c:pt>
                <c:pt idx="8678">
                  <c:v>113.4909</c:v>
                </c:pt>
                <c:pt idx="8679">
                  <c:v>113.5129</c:v>
                </c:pt>
                <c:pt idx="8680">
                  <c:v>113.5348</c:v>
                </c:pt>
                <c:pt idx="8681">
                  <c:v>113.5568</c:v>
                </c:pt>
                <c:pt idx="8682">
                  <c:v>113.5788</c:v>
                </c:pt>
                <c:pt idx="8683">
                  <c:v>113.6007</c:v>
                </c:pt>
                <c:pt idx="8684">
                  <c:v>113.62269999999999</c:v>
                </c:pt>
                <c:pt idx="8685">
                  <c:v>113.6447</c:v>
                </c:pt>
                <c:pt idx="8686">
                  <c:v>113.6666</c:v>
                </c:pt>
                <c:pt idx="8687">
                  <c:v>113.68859999999999</c:v>
                </c:pt>
                <c:pt idx="8688">
                  <c:v>113.7106</c:v>
                </c:pt>
                <c:pt idx="8689">
                  <c:v>113.73260000000001</c:v>
                </c:pt>
                <c:pt idx="8690">
                  <c:v>113.7546</c:v>
                </c:pt>
                <c:pt idx="8691">
                  <c:v>113.7766</c:v>
                </c:pt>
                <c:pt idx="8692">
                  <c:v>113.7985</c:v>
                </c:pt>
                <c:pt idx="8693">
                  <c:v>113.8205</c:v>
                </c:pt>
                <c:pt idx="8694">
                  <c:v>113.8425</c:v>
                </c:pt>
                <c:pt idx="8695">
                  <c:v>113.86450000000001</c:v>
                </c:pt>
                <c:pt idx="8696">
                  <c:v>113.8865</c:v>
                </c:pt>
                <c:pt idx="8697">
                  <c:v>113.9085</c:v>
                </c:pt>
                <c:pt idx="8698">
                  <c:v>113.93049999999999</c:v>
                </c:pt>
                <c:pt idx="8699">
                  <c:v>113.9525</c:v>
                </c:pt>
                <c:pt idx="8700">
                  <c:v>113.97450000000001</c:v>
                </c:pt>
                <c:pt idx="8701">
                  <c:v>113.9965</c:v>
                </c:pt>
                <c:pt idx="8702">
                  <c:v>114.0185</c:v>
                </c:pt>
                <c:pt idx="8703">
                  <c:v>114.04049999999999</c:v>
                </c:pt>
                <c:pt idx="8704">
                  <c:v>114.0625</c:v>
                </c:pt>
                <c:pt idx="8705">
                  <c:v>114.08450000000001</c:v>
                </c:pt>
                <c:pt idx="8706">
                  <c:v>114.1066</c:v>
                </c:pt>
                <c:pt idx="8707">
                  <c:v>114.12860000000001</c:v>
                </c:pt>
                <c:pt idx="8708">
                  <c:v>114.1506</c:v>
                </c:pt>
                <c:pt idx="8709">
                  <c:v>114.1726</c:v>
                </c:pt>
                <c:pt idx="8710">
                  <c:v>114.1947</c:v>
                </c:pt>
                <c:pt idx="8711">
                  <c:v>114.2167</c:v>
                </c:pt>
                <c:pt idx="8712">
                  <c:v>114.23869999999999</c:v>
                </c:pt>
                <c:pt idx="8713">
                  <c:v>114.2607</c:v>
                </c:pt>
                <c:pt idx="8714">
                  <c:v>114.28279999999999</c:v>
                </c:pt>
                <c:pt idx="8715">
                  <c:v>114.3048</c:v>
                </c:pt>
                <c:pt idx="8716">
                  <c:v>114.32680000000001</c:v>
                </c:pt>
                <c:pt idx="8717">
                  <c:v>114.3489</c:v>
                </c:pt>
                <c:pt idx="8718">
                  <c:v>114.37090000000001</c:v>
                </c:pt>
                <c:pt idx="8719">
                  <c:v>114.393</c:v>
                </c:pt>
                <c:pt idx="8720">
                  <c:v>114.41500000000001</c:v>
                </c:pt>
                <c:pt idx="8721">
                  <c:v>114.4371</c:v>
                </c:pt>
                <c:pt idx="8722">
                  <c:v>114.45910000000001</c:v>
                </c:pt>
                <c:pt idx="8723">
                  <c:v>114.4812</c:v>
                </c:pt>
                <c:pt idx="8724">
                  <c:v>114.50320000000001</c:v>
                </c:pt>
                <c:pt idx="8725">
                  <c:v>114.5253</c:v>
                </c:pt>
                <c:pt idx="8726">
                  <c:v>114.54730000000001</c:v>
                </c:pt>
                <c:pt idx="8727">
                  <c:v>114.5694</c:v>
                </c:pt>
                <c:pt idx="8728">
                  <c:v>114.5915</c:v>
                </c:pt>
                <c:pt idx="8729">
                  <c:v>114.6135</c:v>
                </c:pt>
                <c:pt idx="8730">
                  <c:v>114.6356</c:v>
                </c:pt>
                <c:pt idx="8731">
                  <c:v>114.65770000000001</c:v>
                </c:pt>
                <c:pt idx="8732">
                  <c:v>114.6797</c:v>
                </c:pt>
                <c:pt idx="8733">
                  <c:v>114.70180000000001</c:v>
                </c:pt>
                <c:pt idx="8734">
                  <c:v>114.7239</c:v>
                </c:pt>
                <c:pt idx="8735">
                  <c:v>114.746</c:v>
                </c:pt>
                <c:pt idx="8736">
                  <c:v>114.768</c:v>
                </c:pt>
                <c:pt idx="8737">
                  <c:v>114.7901</c:v>
                </c:pt>
                <c:pt idx="8738">
                  <c:v>114.8122</c:v>
                </c:pt>
                <c:pt idx="8739">
                  <c:v>114.8343</c:v>
                </c:pt>
                <c:pt idx="8740">
                  <c:v>114.85639999999999</c:v>
                </c:pt>
                <c:pt idx="8741">
                  <c:v>114.8785</c:v>
                </c:pt>
                <c:pt idx="8742">
                  <c:v>114.9006</c:v>
                </c:pt>
                <c:pt idx="8743">
                  <c:v>114.92270000000001</c:v>
                </c:pt>
                <c:pt idx="8744">
                  <c:v>114.9447</c:v>
                </c:pt>
                <c:pt idx="8745">
                  <c:v>114.9669</c:v>
                </c:pt>
                <c:pt idx="8746">
                  <c:v>114.9889</c:v>
                </c:pt>
                <c:pt idx="8747">
                  <c:v>115.0111</c:v>
                </c:pt>
                <c:pt idx="8748">
                  <c:v>115.03319999999999</c:v>
                </c:pt>
                <c:pt idx="8749">
                  <c:v>115.0553</c:v>
                </c:pt>
                <c:pt idx="8750">
                  <c:v>115.0774</c:v>
                </c:pt>
                <c:pt idx="8751">
                  <c:v>115.09950000000001</c:v>
                </c:pt>
                <c:pt idx="8752">
                  <c:v>115.1216</c:v>
                </c:pt>
                <c:pt idx="8753">
                  <c:v>115.1437</c:v>
                </c:pt>
                <c:pt idx="8754">
                  <c:v>115.1658</c:v>
                </c:pt>
                <c:pt idx="8755">
                  <c:v>115.188</c:v>
                </c:pt>
                <c:pt idx="8756">
                  <c:v>115.2101</c:v>
                </c:pt>
                <c:pt idx="8757">
                  <c:v>115.23220000000001</c:v>
                </c:pt>
                <c:pt idx="8758">
                  <c:v>115.2543</c:v>
                </c:pt>
                <c:pt idx="8759">
                  <c:v>115.2765</c:v>
                </c:pt>
                <c:pt idx="8760">
                  <c:v>115.29859999999999</c:v>
                </c:pt>
                <c:pt idx="8761">
                  <c:v>115.3207</c:v>
                </c:pt>
                <c:pt idx="8762">
                  <c:v>115.3428</c:v>
                </c:pt>
                <c:pt idx="8763">
                  <c:v>115.36499999999999</c:v>
                </c:pt>
                <c:pt idx="8764">
                  <c:v>115.3871</c:v>
                </c:pt>
                <c:pt idx="8765">
                  <c:v>115.4093</c:v>
                </c:pt>
                <c:pt idx="8766">
                  <c:v>115.4314</c:v>
                </c:pt>
                <c:pt idx="8767">
                  <c:v>115.45359999999999</c:v>
                </c:pt>
                <c:pt idx="8768">
                  <c:v>115.4757</c:v>
                </c:pt>
                <c:pt idx="8769">
                  <c:v>115.4979</c:v>
                </c:pt>
                <c:pt idx="8770">
                  <c:v>115.52</c:v>
                </c:pt>
                <c:pt idx="8771">
                  <c:v>115.54219999999999</c:v>
                </c:pt>
                <c:pt idx="8772">
                  <c:v>115.5643</c:v>
                </c:pt>
                <c:pt idx="8773">
                  <c:v>115.5865</c:v>
                </c:pt>
                <c:pt idx="8774">
                  <c:v>115.6086</c:v>
                </c:pt>
                <c:pt idx="8775">
                  <c:v>115.63079999999999</c:v>
                </c:pt>
                <c:pt idx="8776">
                  <c:v>115.65300000000001</c:v>
                </c:pt>
                <c:pt idx="8777">
                  <c:v>115.6751</c:v>
                </c:pt>
                <c:pt idx="8778">
                  <c:v>115.6973</c:v>
                </c:pt>
                <c:pt idx="8779">
                  <c:v>115.7195</c:v>
                </c:pt>
                <c:pt idx="8780">
                  <c:v>115.74160000000001</c:v>
                </c:pt>
                <c:pt idx="8781">
                  <c:v>115.7638</c:v>
                </c:pt>
                <c:pt idx="8782">
                  <c:v>115.786</c:v>
                </c:pt>
                <c:pt idx="8783">
                  <c:v>115.8082</c:v>
                </c:pt>
                <c:pt idx="8784">
                  <c:v>115.8304</c:v>
                </c:pt>
                <c:pt idx="8785">
                  <c:v>115.85250000000001</c:v>
                </c:pt>
                <c:pt idx="8786">
                  <c:v>115.8747</c:v>
                </c:pt>
                <c:pt idx="8787">
                  <c:v>115.8969</c:v>
                </c:pt>
                <c:pt idx="8788">
                  <c:v>115.9191</c:v>
                </c:pt>
                <c:pt idx="8789">
                  <c:v>115.9413</c:v>
                </c:pt>
                <c:pt idx="8790">
                  <c:v>115.9635</c:v>
                </c:pt>
                <c:pt idx="8791">
                  <c:v>115.98569999999999</c:v>
                </c:pt>
                <c:pt idx="8792">
                  <c:v>116.00790000000001</c:v>
                </c:pt>
                <c:pt idx="8793">
                  <c:v>116.0301</c:v>
                </c:pt>
                <c:pt idx="8794">
                  <c:v>116.0523</c:v>
                </c:pt>
                <c:pt idx="8795">
                  <c:v>116.0745</c:v>
                </c:pt>
                <c:pt idx="8796">
                  <c:v>116.0967</c:v>
                </c:pt>
                <c:pt idx="8797">
                  <c:v>116.1189</c:v>
                </c:pt>
                <c:pt idx="8798">
                  <c:v>116.14109999999999</c:v>
                </c:pt>
                <c:pt idx="8799">
                  <c:v>116.16330000000001</c:v>
                </c:pt>
                <c:pt idx="8800">
                  <c:v>116.18559999999999</c:v>
                </c:pt>
                <c:pt idx="8801">
                  <c:v>116.20780000000001</c:v>
                </c:pt>
                <c:pt idx="8802">
                  <c:v>116.23</c:v>
                </c:pt>
                <c:pt idx="8803">
                  <c:v>116.2522</c:v>
                </c:pt>
                <c:pt idx="8804">
                  <c:v>116.2744</c:v>
                </c:pt>
                <c:pt idx="8805">
                  <c:v>116.2967</c:v>
                </c:pt>
                <c:pt idx="8806">
                  <c:v>116.3189</c:v>
                </c:pt>
                <c:pt idx="8807">
                  <c:v>116.3411</c:v>
                </c:pt>
                <c:pt idx="8808">
                  <c:v>116.3634</c:v>
                </c:pt>
                <c:pt idx="8809">
                  <c:v>116.3856</c:v>
                </c:pt>
                <c:pt idx="8810">
                  <c:v>116.40779999999999</c:v>
                </c:pt>
                <c:pt idx="8811">
                  <c:v>116.4301</c:v>
                </c:pt>
                <c:pt idx="8812">
                  <c:v>116.45229999999999</c:v>
                </c:pt>
                <c:pt idx="8813">
                  <c:v>116.47450000000001</c:v>
                </c:pt>
                <c:pt idx="8814">
                  <c:v>116.49679999999999</c:v>
                </c:pt>
                <c:pt idx="8815">
                  <c:v>116.51900000000001</c:v>
                </c:pt>
                <c:pt idx="8816">
                  <c:v>116.54130000000001</c:v>
                </c:pt>
                <c:pt idx="8817">
                  <c:v>116.5635</c:v>
                </c:pt>
                <c:pt idx="8818">
                  <c:v>116.58580000000001</c:v>
                </c:pt>
                <c:pt idx="8819">
                  <c:v>116.60809999999999</c:v>
                </c:pt>
                <c:pt idx="8820">
                  <c:v>116.63030000000001</c:v>
                </c:pt>
                <c:pt idx="8821">
                  <c:v>116.65260000000001</c:v>
                </c:pt>
                <c:pt idx="8822">
                  <c:v>116.6748</c:v>
                </c:pt>
                <c:pt idx="8823">
                  <c:v>116.69710000000001</c:v>
                </c:pt>
                <c:pt idx="8824">
                  <c:v>116.71939999999999</c:v>
                </c:pt>
                <c:pt idx="8825">
                  <c:v>116.74160000000001</c:v>
                </c:pt>
                <c:pt idx="8826">
                  <c:v>116.76390000000001</c:v>
                </c:pt>
                <c:pt idx="8827">
                  <c:v>116.78619999999999</c:v>
                </c:pt>
                <c:pt idx="8828">
                  <c:v>116.8085</c:v>
                </c:pt>
                <c:pt idx="8829">
                  <c:v>116.83069999999999</c:v>
                </c:pt>
                <c:pt idx="8830">
                  <c:v>116.85299999999999</c:v>
                </c:pt>
                <c:pt idx="8831">
                  <c:v>116.8753</c:v>
                </c:pt>
                <c:pt idx="8832">
                  <c:v>116.8976</c:v>
                </c:pt>
                <c:pt idx="8833">
                  <c:v>116.9199</c:v>
                </c:pt>
                <c:pt idx="8834">
                  <c:v>116.9422</c:v>
                </c:pt>
                <c:pt idx="8835">
                  <c:v>116.9644</c:v>
                </c:pt>
                <c:pt idx="8836">
                  <c:v>116.9867</c:v>
                </c:pt>
                <c:pt idx="8837">
                  <c:v>117.009</c:v>
                </c:pt>
                <c:pt idx="8838">
                  <c:v>117.0313</c:v>
                </c:pt>
                <c:pt idx="8839">
                  <c:v>117.0536</c:v>
                </c:pt>
                <c:pt idx="8840">
                  <c:v>117.0759</c:v>
                </c:pt>
                <c:pt idx="8841">
                  <c:v>117.09820000000001</c:v>
                </c:pt>
                <c:pt idx="8842">
                  <c:v>117.12050000000001</c:v>
                </c:pt>
                <c:pt idx="8843">
                  <c:v>117.14279999999999</c:v>
                </c:pt>
                <c:pt idx="8844">
                  <c:v>117.1651</c:v>
                </c:pt>
                <c:pt idx="8845">
                  <c:v>117.1875</c:v>
                </c:pt>
                <c:pt idx="8846">
                  <c:v>117.2098</c:v>
                </c:pt>
                <c:pt idx="8847">
                  <c:v>117.2321</c:v>
                </c:pt>
                <c:pt idx="8848">
                  <c:v>117.2544</c:v>
                </c:pt>
                <c:pt idx="8849">
                  <c:v>117.27670000000001</c:v>
                </c:pt>
                <c:pt idx="8850">
                  <c:v>117.29900000000001</c:v>
                </c:pt>
                <c:pt idx="8851">
                  <c:v>117.3214</c:v>
                </c:pt>
                <c:pt idx="8852">
                  <c:v>117.3437</c:v>
                </c:pt>
                <c:pt idx="8853">
                  <c:v>117.366</c:v>
                </c:pt>
                <c:pt idx="8854">
                  <c:v>117.3884</c:v>
                </c:pt>
                <c:pt idx="8855">
                  <c:v>117.41070000000001</c:v>
                </c:pt>
                <c:pt idx="8856">
                  <c:v>117.43300000000001</c:v>
                </c:pt>
                <c:pt idx="8857">
                  <c:v>117.4554</c:v>
                </c:pt>
                <c:pt idx="8858">
                  <c:v>117.4777</c:v>
                </c:pt>
                <c:pt idx="8859">
                  <c:v>117.5</c:v>
                </c:pt>
                <c:pt idx="8860">
                  <c:v>117.5224</c:v>
                </c:pt>
                <c:pt idx="8861">
                  <c:v>117.54470000000001</c:v>
                </c:pt>
                <c:pt idx="8862">
                  <c:v>117.5671</c:v>
                </c:pt>
                <c:pt idx="8863">
                  <c:v>117.5894</c:v>
                </c:pt>
                <c:pt idx="8864">
                  <c:v>117.6118</c:v>
                </c:pt>
                <c:pt idx="8865">
                  <c:v>117.6341</c:v>
                </c:pt>
                <c:pt idx="8866">
                  <c:v>117.65649999999999</c:v>
                </c:pt>
                <c:pt idx="8867">
                  <c:v>117.6788</c:v>
                </c:pt>
                <c:pt idx="8868">
                  <c:v>117.7012</c:v>
                </c:pt>
                <c:pt idx="8869">
                  <c:v>117.7236</c:v>
                </c:pt>
                <c:pt idx="8870">
                  <c:v>117.74590000000001</c:v>
                </c:pt>
                <c:pt idx="8871">
                  <c:v>117.7683</c:v>
                </c:pt>
                <c:pt idx="8872">
                  <c:v>117.7907</c:v>
                </c:pt>
                <c:pt idx="8873">
                  <c:v>117.813</c:v>
                </c:pt>
                <c:pt idx="8874">
                  <c:v>117.83540000000001</c:v>
                </c:pt>
                <c:pt idx="8875">
                  <c:v>117.8578</c:v>
                </c:pt>
                <c:pt idx="8876">
                  <c:v>117.8802</c:v>
                </c:pt>
                <c:pt idx="8877">
                  <c:v>117.9025</c:v>
                </c:pt>
                <c:pt idx="8878">
                  <c:v>117.92489999999999</c:v>
                </c:pt>
                <c:pt idx="8879">
                  <c:v>117.9473</c:v>
                </c:pt>
                <c:pt idx="8880">
                  <c:v>117.9697</c:v>
                </c:pt>
                <c:pt idx="8881">
                  <c:v>117.99209999999999</c:v>
                </c:pt>
                <c:pt idx="8882">
                  <c:v>118.0145</c:v>
                </c:pt>
                <c:pt idx="8883">
                  <c:v>118.0369</c:v>
                </c:pt>
                <c:pt idx="8884">
                  <c:v>118.0592</c:v>
                </c:pt>
                <c:pt idx="8885">
                  <c:v>118.08159999999999</c:v>
                </c:pt>
                <c:pt idx="8886">
                  <c:v>118.104</c:v>
                </c:pt>
                <c:pt idx="8887">
                  <c:v>118.1264</c:v>
                </c:pt>
                <c:pt idx="8888">
                  <c:v>118.14879999999999</c:v>
                </c:pt>
                <c:pt idx="8889">
                  <c:v>118.1713</c:v>
                </c:pt>
                <c:pt idx="8890">
                  <c:v>118.19370000000001</c:v>
                </c:pt>
                <c:pt idx="8891">
                  <c:v>118.2161</c:v>
                </c:pt>
                <c:pt idx="8892">
                  <c:v>118.2385</c:v>
                </c:pt>
                <c:pt idx="8893">
                  <c:v>118.26090000000001</c:v>
                </c:pt>
                <c:pt idx="8894">
                  <c:v>118.2833</c:v>
                </c:pt>
                <c:pt idx="8895">
                  <c:v>118.3057</c:v>
                </c:pt>
                <c:pt idx="8896">
                  <c:v>118.32810000000001</c:v>
                </c:pt>
                <c:pt idx="8897">
                  <c:v>118.3506</c:v>
                </c:pt>
                <c:pt idx="8898">
                  <c:v>118.373</c:v>
                </c:pt>
                <c:pt idx="8899">
                  <c:v>118.3954</c:v>
                </c:pt>
                <c:pt idx="8900">
                  <c:v>118.4178</c:v>
                </c:pt>
                <c:pt idx="8901">
                  <c:v>118.44029999999999</c:v>
                </c:pt>
                <c:pt idx="8902">
                  <c:v>118.4627</c:v>
                </c:pt>
                <c:pt idx="8903">
                  <c:v>118.4851</c:v>
                </c:pt>
                <c:pt idx="8904">
                  <c:v>118.5076</c:v>
                </c:pt>
                <c:pt idx="8905">
                  <c:v>118.53</c:v>
                </c:pt>
                <c:pt idx="8906">
                  <c:v>118.55249999999999</c:v>
                </c:pt>
                <c:pt idx="8907">
                  <c:v>118.5749</c:v>
                </c:pt>
                <c:pt idx="8908">
                  <c:v>118.59739999999999</c:v>
                </c:pt>
                <c:pt idx="8909">
                  <c:v>118.6198</c:v>
                </c:pt>
                <c:pt idx="8910">
                  <c:v>118.6422</c:v>
                </c:pt>
                <c:pt idx="8911">
                  <c:v>118.6647</c:v>
                </c:pt>
                <c:pt idx="8912">
                  <c:v>118.6871</c:v>
                </c:pt>
                <c:pt idx="8913">
                  <c:v>118.70959999999999</c:v>
                </c:pt>
                <c:pt idx="8914">
                  <c:v>118.7321</c:v>
                </c:pt>
                <c:pt idx="8915">
                  <c:v>118.75449999999999</c:v>
                </c:pt>
                <c:pt idx="8916">
                  <c:v>118.777</c:v>
                </c:pt>
                <c:pt idx="8917">
                  <c:v>118.79940000000001</c:v>
                </c:pt>
                <c:pt idx="8918">
                  <c:v>118.8219</c:v>
                </c:pt>
                <c:pt idx="8919">
                  <c:v>118.84439999999999</c:v>
                </c:pt>
                <c:pt idx="8920">
                  <c:v>118.8669</c:v>
                </c:pt>
                <c:pt idx="8921">
                  <c:v>118.88930000000001</c:v>
                </c:pt>
                <c:pt idx="8922">
                  <c:v>118.9118</c:v>
                </c:pt>
                <c:pt idx="8923">
                  <c:v>118.93429999999999</c:v>
                </c:pt>
                <c:pt idx="8924">
                  <c:v>118.9568</c:v>
                </c:pt>
                <c:pt idx="8925">
                  <c:v>118.97920000000001</c:v>
                </c:pt>
                <c:pt idx="8926">
                  <c:v>119.0017</c:v>
                </c:pt>
                <c:pt idx="8927">
                  <c:v>119.02419999999999</c:v>
                </c:pt>
                <c:pt idx="8928">
                  <c:v>119.0467</c:v>
                </c:pt>
                <c:pt idx="8929">
                  <c:v>119.0692</c:v>
                </c:pt>
                <c:pt idx="8930">
                  <c:v>119.0917</c:v>
                </c:pt>
                <c:pt idx="8931">
                  <c:v>119.1142</c:v>
                </c:pt>
                <c:pt idx="8932">
                  <c:v>119.1367</c:v>
                </c:pt>
                <c:pt idx="8933">
                  <c:v>119.1592</c:v>
                </c:pt>
                <c:pt idx="8934">
                  <c:v>119.18170000000001</c:v>
                </c:pt>
                <c:pt idx="8935">
                  <c:v>119.2042</c:v>
                </c:pt>
                <c:pt idx="8936">
                  <c:v>119.22669999999999</c:v>
                </c:pt>
                <c:pt idx="8937">
                  <c:v>119.2492</c:v>
                </c:pt>
                <c:pt idx="8938">
                  <c:v>119.2717</c:v>
                </c:pt>
                <c:pt idx="8939">
                  <c:v>119.2942</c:v>
                </c:pt>
                <c:pt idx="8940">
                  <c:v>119.3167</c:v>
                </c:pt>
                <c:pt idx="8941">
                  <c:v>119.33920000000001</c:v>
                </c:pt>
                <c:pt idx="8942">
                  <c:v>119.3617</c:v>
                </c:pt>
                <c:pt idx="8943">
                  <c:v>119.3843</c:v>
                </c:pt>
                <c:pt idx="8944">
                  <c:v>119.4068</c:v>
                </c:pt>
                <c:pt idx="8945">
                  <c:v>119.4293</c:v>
                </c:pt>
                <c:pt idx="8946">
                  <c:v>119.45180000000001</c:v>
                </c:pt>
                <c:pt idx="8947">
                  <c:v>119.4744</c:v>
                </c:pt>
                <c:pt idx="8948">
                  <c:v>119.4969</c:v>
                </c:pt>
                <c:pt idx="8949">
                  <c:v>119.5194</c:v>
                </c:pt>
                <c:pt idx="8950">
                  <c:v>119.542</c:v>
                </c:pt>
                <c:pt idx="8951">
                  <c:v>119.5645</c:v>
                </c:pt>
                <c:pt idx="8952">
                  <c:v>119.587</c:v>
                </c:pt>
                <c:pt idx="8953">
                  <c:v>119.6096</c:v>
                </c:pt>
                <c:pt idx="8954">
                  <c:v>119.63209999999999</c:v>
                </c:pt>
                <c:pt idx="8955">
                  <c:v>119.65470000000001</c:v>
                </c:pt>
                <c:pt idx="8956">
                  <c:v>119.6772</c:v>
                </c:pt>
                <c:pt idx="8957">
                  <c:v>119.6998</c:v>
                </c:pt>
                <c:pt idx="8958">
                  <c:v>119.7223</c:v>
                </c:pt>
                <c:pt idx="8959">
                  <c:v>119.7449</c:v>
                </c:pt>
                <c:pt idx="8960">
                  <c:v>119.76739999999999</c:v>
                </c:pt>
                <c:pt idx="8961">
                  <c:v>119.79</c:v>
                </c:pt>
                <c:pt idx="8962">
                  <c:v>119.8125</c:v>
                </c:pt>
                <c:pt idx="8963">
                  <c:v>119.8351</c:v>
                </c:pt>
                <c:pt idx="8964">
                  <c:v>119.85769999999999</c:v>
                </c:pt>
                <c:pt idx="8965">
                  <c:v>119.8802</c:v>
                </c:pt>
                <c:pt idx="8966">
                  <c:v>119.9028</c:v>
                </c:pt>
                <c:pt idx="8967">
                  <c:v>119.9254</c:v>
                </c:pt>
                <c:pt idx="8968">
                  <c:v>119.9479</c:v>
                </c:pt>
                <c:pt idx="8969">
                  <c:v>119.9705</c:v>
                </c:pt>
                <c:pt idx="8970">
                  <c:v>119.9931</c:v>
                </c:pt>
                <c:pt idx="8971">
                  <c:v>120.0157</c:v>
                </c:pt>
                <c:pt idx="8972">
                  <c:v>120.0382</c:v>
                </c:pt>
                <c:pt idx="8973">
                  <c:v>120.0608</c:v>
                </c:pt>
                <c:pt idx="8974">
                  <c:v>120.0834</c:v>
                </c:pt>
                <c:pt idx="8975">
                  <c:v>120.10599999999999</c:v>
                </c:pt>
                <c:pt idx="8976">
                  <c:v>120.12860000000001</c:v>
                </c:pt>
                <c:pt idx="8977">
                  <c:v>120.1512</c:v>
                </c:pt>
                <c:pt idx="8978">
                  <c:v>120.1738</c:v>
                </c:pt>
                <c:pt idx="8979">
                  <c:v>120.1964</c:v>
                </c:pt>
                <c:pt idx="8980">
                  <c:v>120.21899999999999</c:v>
                </c:pt>
                <c:pt idx="8981">
                  <c:v>120.24160000000001</c:v>
                </c:pt>
                <c:pt idx="8982">
                  <c:v>120.2642</c:v>
                </c:pt>
                <c:pt idx="8983">
                  <c:v>120.2868</c:v>
                </c:pt>
                <c:pt idx="8984">
                  <c:v>120.3094</c:v>
                </c:pt>
                <c:pt idx="8985">
                  <c:v>120.33199999999999</c:v>
                </c:pt>
                <c:pt idx="8986">
                  <c:v>120.3546</c:v>
                </c:pt>
                <c:pt idx="8987">
                  <c:v>120.3772</c:v>
                </c:pt>
                <c:pt idx="8988">
                  <c:v>120.3998</c:v>
                </c:pt>
                <c:pt idx="8989">
                  <c:v>120.4225</c:v>
                </c:pt>
                <c:pt idx="8990">
                  <c:v>120.4451</c:v>
                </c:pt>
                <c:pt idx="8991">
                  <c:v>120.46769999999999</c:v>
                </c:pt>
                <c:pt idx="8992">
                  <c:v>120.4903</c:v>
                </c:pt>
                <c:pt idx="8993">
                  <c:v>120.5129</c:v>
                </c:pt>
                <c:pt idx="8994">
                  <c:v>120.5356</c:v>
                </c:pt>
                <c:pt idx="8995">
                  <c:v>120.5582</c:v>
                </c:pt>
                <c:pt idx="8996">
                  <c:v>120.5808</c:v>
                </c:pt>
                <c:pt idx="8997">
                  <c:v>120.6035</c:v>
                </c:pt>
                <c:pt idx="8998">
                  <c:v>120.62609999999999</c:v>
                </c:pt>
                <c:pt idx="8999">
                  <c:v>120.64870000000001</c:v>
                </c:pt>
                <c:pt idx="9000">
                  <c:v>120.67140000000001</c:v>
                </c:pt>
                <c:pt idx="9001">
                  <c:v>120.694</c:v>
                </c:pt>
                <c:pt idx="9002">
                  <c:v>120.7167</c:v>
                </c:pt>
                <c:pt idx="9003">
                  <c:v>120.7393</c:v>
                </c:pt>
                <c:pt idx="9004">
                  <c:v>120.762</c:v>
                </c:pt>
                <c:pt idx="9005">
                  <c:v>120.7846</c:v>
                </c:pt>
                <c:pt idx="9006">
                  <c:v>120.8073</c:v>
                </c:pt>
                <c:pt idx="9007">
                  <c:v>120.82989999999999</c:v>
                </c:pt>
                <c:pt idx="9008">
                  <c:v>120.8526</c:v>
                </c:pt>
                <c:pt idx="9009">
                  <c:v>120.87520000000001</c:v>
                </c:pt>
                <c:pt idx="9010">
                  <c:v>120.89790000000001</c:v>
                </c:pt>
                <c:pt idx="9011">
                  <c:v>120.92059999999999</c:v>
                </c:pt>
                <c:pt idx="9012">
                  <c:v>120.9432</c:v>
                </c:pt>
                <c:pt idx="9013">
                  <c:v>120.9659</c:v>
                </c:pt>
                <c:pt idx="9014">
                  <c:v>120.98860000000001</c:v>
                </c:pt>
                <c:pt idx="9015">
                  <c:v>121.0112</c:v>
                </c:pt>
                <c:pt idx="9016">
                  <c:v>121.0339</c:v>
                </c:pt>
                <c:pt idx="9017">
                  <c:v>121.0566</c:v>
                </c:pt>
                <c:pt idx="9018">
                  <c:v>121.0793</c:v>
                </c:pt>
                <c:pt idx="9019">
                  <c:v>121.102</c:v>
                </c:pt>
                <c:pt idx="9020">
                  <c:v>121.1246</c:v>
                </c:pt>
                <c:pt idx="9021">
                  <c:v>121.1473</c:v>
                </c:pt>
                <c:pt idx="9022">
                  <c:v>121.17</c:v>
                </c:pt>
                <c:pt idx="9023">
                  <c:v>121.1927</c:v>
                </c:pt>
                <c:pt idx="9024">
                  <c:v>121.2154</c:v>
                </c:pt>
                <c:pt idx="9025">
                  <c:v>121.2381</c:v>
                </c:pt>
                <c:pt idx="9026">
                  <c:v>121.2608</c:v>
                </c:pt>
                <c:pt idx="9027">
                  <c:v>121.2835</c:v>
                </c:pt>
                <c:pt idx="9028">
                  <c:v>121.3062</c:v>
                </c:pt>
                <c:pt idx="9029">
                  <c:v>121.3289</c:v>
                </c:pt>
                <c:pt idx="9030">
                  <c:v>121.3516</c:v>
                </c:pt>
                <c:pt idx="9031">
                  <c:v>121.37430000000001</c:v>
                </c:pt>
                <c:pt idx="9032">
                  <c:v>121.39700000000001</c:v>
                </c:pt>
                <c:pt idx="9033">
                  <c:v>121.41970000000001</c:v>
                </c:pt>
                <c:pt idx="9034">
                  <c:v>121.44240000000001</c:v>
                </c:pt>
                <c:pt idx="9035">
                  <c:v>121.46510000000001</c:v>
                </c:pt>
                <c:pt idx="9036">
                  <c:v>121.4879</c:v>
                </c:pt>
                <c:pt idx="9037">
                  <c:v>121.5106</c:v>
                </c:pt>
                <c:pt idx="9038">
                  <c:v>121.5333</c:v>
                </c:pt>
                <c:pt idx="9039">
                  <c:v>121.556</c:v>
                </c:pt>
                <c:pt idx="9040">
                  <c:v>121.5787</c:v>
                </c:pt>
                <c:pt idx="9041">
                  <c:v>121.6015</c:v>
                </c:pt>
                <c:pt idx="9042">
                  <c:v>121.6242</c:v>
                </c:pt>
                <c:pt idx="9043">
                  <c:v>121.6469</c:v>
                </c:pt>
                <c:pt idx="9044">
                  <c:v>121.66970000000001</c:v>
                </c:pt>
                <c:pt idx="9045">
                  <c:v>121.69240000000001</c:v>
                </c:pt>
                <c:pt idx="9046">
                  <c:v>121.71510000000001</c:v>
                </c:pt>
                <c:pt idx="9047">
                  <c:v>121.7379</c:v>
                </c:pt>
                <c:pt idx="9048">
                  <c:v>121.7606</c:v>
                </c:pt>
                <c:pt idx="9049">
                  <c:v>121.7834</c:v>
                </c:pt>
                <c:pt idx="9050">
                  <c:v>121.8061</c:v>
                </c:pt>
                <c:pt idx="9051">
                  <c:v>121.8289</c:v>
                </c:pt>
                <c:pt idx="9052">
                  <c:v>121.8516</c:v>
                </c:pt>
                <c:pt idx="9053">
                  <c:v>121.87439999999999</c:v>
                </c:pt>
                <c:pt idx="9054">
                  <c:v>121.89709999999999</c:v>
                </c:pt>
                <c:pt idx="9055">
                  <c:v>121.9199</c:v>
                </c:pt>
                <c:pt idx="9056">
                  <c:v>121.9426</c:v>
                </c:pt>
                <c:pt idx="9057">
                  <c:v>121.9654</c:v>
                </c:pt>
                <c:pt idx="9058">
                  <c:v>121.98820000000001</c:v>
                </c:pt>
                <c:pt idx="9059">
                  <c:v>122.01090000000001</c:v>
                </c:pt>
                <c:pt idx="9060">
                  <c:v>122.0337</c:v>
                </c:pt>
                <c:pt idx="9061">
                  <c:v>122.0565</c:v>
                </c:pt>
                <c:pt idx="9062">
                  <c:v>122.0792</c:v>
                </c:pt>
                <c:pt idx="9063">
                  <c:v>122.102</c:v>
                </c:pt>
                <c:pt idx="9064">
                  <c:v>122.12479999999999</c:v>
                </c:pt>
                <c:pt idx="9065">
                  <c:v>122.1476</c:v>
                </c:pt>
                <c:pt idx="9066">
                  <c:v>122.1703</c:v>
                </c:pt>
                <c:pt idx="9067">
                  <c:v>122.1931</c:v>
                </c:pt>
                <c:pt idx="9068">
                  <c:v>122.2159</c:v>
                </c:pt>
                <c:pt idx="9069">
                  <c:v>122.23869999999999</c:v>
                </c:pt>
                <c:pt idx="9070">
                  <c:v>122.2615</c:v>
                </c:pt>
                <c:pt idx="9071">
                  <c:v>122.2843</c:v>
                </c:pt>
                <c:pt idx="9072">
                  <c:v>122.30710000000001</c:v>
                </c:pt>
                <c:pt idx="9073">
                  <c:v>122.32989999999999</c:v>
                </c:pt>
                <c:pt idx="9074">
                  <c:v>122.3527</c:v>
                </c:pt>
                <c:pt idx="9075">
                  <c:v>122.3755</c:v>
                </c:pt>
                <c:pt idx="9076">
                  <c:v>122.39830000000001</c:v>
                </c:pt>
                <c:pt idx="9077">
                  <c:v>122.4211</c:v>
                </c:pt>
                <c:pt idx="9078">
                  <c:v>122.4439</c:v>
                </c:pt>
                <c:pt idx="9079">
                  <c:v>122.4667</c:v>
                </c:pt>
                <c:pt idx="9080">
                  <c:v>122.48950000000001</c:v>
                </c:pt>
                <c:pt idx="9081">
                  <c:v>122.5123</c:v>
                </c:pt>
                <c:pt idx="9082">
                  <c:v>122.5351</c:v>
                </c:pt>
                <c:pt idx="9083">
                  <c:v>122.5579</c:v>
                </c:pt>
                <c:pt idx="9084">
                  <c:v>122.5808</c:v>
                </c:pt>
                <c:pt idx="9085">
                  <c:v>122.6036</c:v>
                </c:pt>
                <c:pt idx="9086">
                  <c:v>122.6264</c:v>
                </c:pt>
                <c:pt idx="9087">
                  <c:v>122.64919999999999</c:v>
                </c:pt>
                <c:pt idx="9088">
                  <c:v>122.6721</c:v>
                </c:pt>
                <c:pt idx="9089">
                  <c:v>122.6949</c:v>
                </c:pt>
                <c:pt idx="9090">
                  <c:v>122.71769999999999</c:v>
                </c:pt>
                <c:pt idx="9091">
                  <c:v>122.7406</c:v>
                </c:pt>
                <c:pt idx="9092">
                  <c:v>122.7634</c:v>
                </c:pt>
                <c:pt idx="9093">
                  <c:v>122.78619999999999</c:v>
                </c:pt>
                <c:pt idx="9094">
                  <c:v>122.8091</c:v>
                </c:pt>
                <c:pt idx="9095">
                  <c:v>122.8319</c:v>
                </c:pt>
                <c:pt idx="9096">
                  <c:v>122.8548</c:v>
                </c:pt>
                <c:pt idx="9097">
                  <c:v>122.8776</c:v>
                </c:pt>
                <c:pt idx="9098">
                  <c:v>122.90049999999999</c:v>
                </c:pt>
                <c:pt idx="9099">
                  <c:v>122.9233</c:v>
                </c:pt>
                <c:pt idx="9100">
                  <c:v>122.9462</c:v>
                </c:pt>
                <c:pt idx="9101">
                  <c:v>122.96899999999999</c:v>
                </c:pt>
                <c:pt idx="9102">
                  <c:v>122.9919</c:v>
                </c:pt>
                <c:pt idx="9103">
                  <c:v>123.0147</c:v>
                </c:pt>
                <c:pt idx="9104">
                  <c:v>123.0376</c:v>
                </c:pt>
                <c:pt idx="9105">
                  <c:v>123.0604</c:v>
                </c:pt>
                <c:pt idx="9106">
                  <c:v>123.08329999999999</c:v>
                </c:pt>
                <c:pt idx="9107">
                  <c:v>123.1062</c:v>
                </c:pt>
                <c:pt idx="9108">
                  <c:v>123.12909999999999</c:v>
                </c:pt>
                <c:pt idx="9109">
                  <c:v>123.1519</c:v>
                </c:pt>
                <c:pt idx="9110">
                  <c:v>123.1748</c:v>
                </c:pt>
                <c:pt idx="9111">
                  <c:v>123.1977</c:v>
                </c:pt>
                <c:pt idx="9112">
                  <c:v>123.2206</c:v>
                </c:pt>
                <c:pt idx="9113">
                  <c:v>123.24339999999999</c:v>
                </c:pt>
                <c:pt idx="9114">
                  <c:v>123.2663</c:v>
                </c:pt>
                <c:pt idx="9115">
                  <c:v>123.28919999999999</c:v>
                </c:pt>
                <c:pt idx="9116">
                  <c:v>123.3121</c:v>
                </c:pt>
                <c:pt idx="9117">
                  <c:v>123.33499999999999</c:v>
                </c:pt>
                <c:pt idx="9118">
                  <c:v>123.3579</c:v>
                </c:pt>
                <c:pt idx="9119">
                  <c:v>123.38079999999999</c:v>
                </c:pt>
                <c:pt idx="9120">
                  <c:v>123.4037</c:v>
                </c:pt>
                <c:pt idx="9121">
                  <c:v>123.42659999999999</c:v>
                </c:pt>
                <c:pt idx="9122">
                  <c:v>123.4495</c:v>
                </c:pt>
                <c:pt idx="9123">
                  <c:v>123.47239999999999</c:v>
                </c:pt>
                <c:pt idx="9124">
                  <c:v>123.4953</c:v>
                </c:pt>
                <c:pt idx="9125">
                  <c:v>123.51819999999999</c:v>
                </c:pt>
                <c:pt idx="9126">
                  <c:v>123.5411</c:v>
                </c:pt>
                <c:pt idx="9127">
                  <c:v>123.56399999999999</c:v>
                </c:pt>
                <c:pt idx="9128">
                  <c:v>123.5869</c:v>
                </c:pt>
                <c:pt idx="9129">
                  <c:v>123.60980000000001</c:v>
                </c:pt>
                <c:pt idx="9130">
                  <c:v>123.6327</c:v>
                </c:pt>
                <c:pt idx="9131">
                  <c:v>123.65560000000001</c:v>
                </c:pt>
                <c:pt idx="9132">
                  <c:v>123.6786</c:v>
                </c:pt>
                <c:pt idx="9133">
                  <c:v>123.7015</c:v>
                </c:pt>
                <c:pt idx="9134">
                  <c:v>123.7244</c:v>
                </c:pt>
                <c:pt idx="9135">
                  <c:v>123.7473</c:v>
                </c:pt>
                <c:pt idx="9136">
                  <c:v>123.77030000000001</c:v>
                </c:pt>
                <c:pt idx="9137">
                  <c:v>123.7932</c:v>
                </c:pt>
                <c:pt idx="9138">
                  <c:v>123.81610000000001</c:v>
                </c:pt>
                <c:pt idx="9139">
                  <c:v>123.8391</c:v>
                </c:pt>
                <c:pt idx="9140">
                  <c:v>123.86199999999999</c:v>
                </c:pt>
                <c:pt idx="9141">
                  <c:v>123.8849</c:v>
                </c:pt>
                <c:pt idx="9142">
                  <c:v>123.9079</c:v>
                </c:pt>
                <c:pt idx="9143">
                  <c:v>123.9308</c:v>
                </c:pt>
                <c:pt idx="9144">
                  <c:v>123.9538</c:v>
                </c:pt>
                <c:pt idx="9145">
                  <c:v>123.97669999999999</c:v>
                </c:pt>
                <c:pt idx="9146">
                  <c:v>123.9997</c:v>
                </c:pt>
                <c:pt idx="9147">
                  <c:v>124.0226</c:v>
                </c:pt>
                <c:pt idx="9148">
                  <c:v>124.04559999999999</c:v>
                </c:pt>
                <c:pt idx="9149">
                  <c:v>124.0686</c:v>
                </c:pt>
                <c:pt idx="9150">
                  <c:v>124.0915</c:v>
                </c:pt>
                <c:pt idx="9151">
                  <c:v>124.11450000000001</c:v>
                </c:pt>
                <c:pt idx="9152">
                  <c:v>124.1374</c:v>
                </c:pt>
                <c:pt idx="9153">
                  <c:v>124.1604</c:v>
                </c:pt>
                <c:pt idx="9154">
                  <c:v>124.18340000000001</c:v>
                </c:pt>
                <c:pt idx="9155">
                  <c:v>124.2063</c:v>
                </c:pt>
                <c:pt idx="9156">
                  <c:v>124.22929999999999</c:v>
                </c:pt>
                <c:pt idx="9157">
                  <c:v>124.25230000000001</c:v>
                </c:pt>
                <c:pt idx="9158">
                  <c:v>124.2753</c:v>
                </c:pt>
                <c:pt idx="9159">
                  <c:v>124.29819999999999</c:v>
                </c:pt>
                <c:pt idx="9160">
                  <c:v>124.3212</c:v>
                </c:pt>
                <c:pt idx="9161">
                  <c:v>124.3442</c:v>
                </c:pt>
                <c:pt idx="9162">
                  <c:v>124.3672</c:v>
                </c:pt>
                <c:pt idx="9163">
                  <c:v>124.39019999999999</c:v>
                </c:pt>
                <c:pt idx="9164">
                  <c:v>124.4132</c:v>
                </c:pt>
                <c:pt idx="9165">
                  <c:v>124.4361</c:v>
                </c:pt>
                <c:pt idx="9166">
                  <c:v>124.45910000000001</c:v>
                </c:pt>
                <c:pt idx="9167">
                  <c:v>124.4821</c:v>
                </c:pt>
                <c:pt idx="9168">
                  <c:v>124.5051</c:v>
                </c:pt>
                <c:pt idx="9169">
                  <c:v>124.52809999999999</c:v>
                </c:pt>
                <c:pt idx="9170">
                  <c:v>124.55110000000001</c:v>
                </c:pt>
                <c:pt idx="9171">
                  <c:v>124.5741</c:v>
                </c:pt>
                <c:pt idx="9172">
                  <c:v>124.5971</c:v>
                </c:pt>
                <c:pt idx="9173">
                  <c:v>124.6202</c:v>
                </c:pt>
                <c:pt idx="9174">
                  <c:v>124.64319999999999</c:v>
                </c:pt>
                <c:pt idx="9175">
                  <c:v>124.6662</c:v>
                </c:pt>
                <c:pt idx="9176">
                  <c:v>124.6892</c:v>
                </c:pt>
                <c:pt idx="9177">
                  <c:v>124.7122</c:v>
                </c:pt>
                <c:pt idx="9178">
                  <c:v>124.73520000000001</c:v>
                </c:pt>
                <c:pt idx="9179">
                  <c:v>124.7582</c:v>
                </c:pt>
                <c:pt idx="9180">
                  <c:v>124.7813</c:v>
                </c:pt>
                <c:pt idx="9181">
                  <c:v>124.8043</c:v>
                </c:pt>
                <c:pt idx="9182">
                  <c:v>124.82729999999999</c:v>
                </c:pt>
                <c:pt idx="9183">
                  <c:v>124.8503</c:v>
                </c:pt>
                <c:pt idx="9184">
                  <c:v>124.8734</c:v>
                </c:pt>
                <c:pt idx="9185">
                  <c:v>124.8964</c:v>
                </c:pt>
                <c:pt idx="9186">
                  <c:v>124.9194</c:v>
                </c:pt>
                <c:pt idx="9187">
                  <c:v>124.9425</c:v>
                </c:pt>
                <c:pt idx="9188">
                  <c:v>124.96550000000001</c:v>
                </c:pt>
                <c:pt idx="9189">
                  <c:v>124.98860000000001</c:v>
                </c:pt>
                <c:pt idx="9190">
                  <c:v>125.0116</c:v>
                </c:pt>
                <c:pt idx="9191">
                  <c:v>125.0347</c:v>
                </c:pt>
                <c:pt idx="9192">
                  <c:v>125.0577</c:v>
                </c:pt>
                <c:pt idx="9193">
                  <c:v>125.0808</c:v>
                </c:pt>
                <c:pt idx="9194">
                  <c:v>125.10380000000001</c:v>
                </c:pt>
                <c:pt idx="9195">
                  <c:v>125.12690000000001</c:v>
                </c:pt>
                <c:pt idx="9196">
                  <c:v>125.1499</c:v>
                </c:pt>
                <c:pt idx="9197">
                  <c:v>125.173</c:v>
                </c:pt>
                <c:pt idx="9198">
                  <c:v>125.196</c:v>
                </c:pt>
                <c:pt idx="9199">
                  <c:v>125.2191</c:v>
                </c:pt>
                <c:pt idx="9200">
                  <c:v>125.2422</c:v>
                </c:pt>
                <c:pt idx="9201">
                  <c:v>125.26519999999999</c:v>
                </c:pt>
                <c:pt idx="9202">
                  <c:v>125.28830000000001</c:v>
                </c:pt>
                <c:pt idx="9203">
                  <c:v>125.31140000000001</c:v>
                </c:pt>
                <c:pt idx="9204">
                  <c:v>125.3344</c:v>
                </c:pt>
                <c:pt idx="9205">
                  <c:v>125.3575</c:v>
                </c:pt>
                <c:pt idx="9206">
                  <c:v>125.3806</c:v>
                </c:pt>
                <c:pt idx="9207">
                  <c:v>125.4037</c:v>
                </c:pt>
                <c:pt idx="9208">
                  <c:v>125.4268</c:v>
                </c:pt>
                <c:pt idx="9209">
                  <c:v>125.4499</c:v>
                </c:pt>
                <c:pt idx="9210">
                  <c:v>125.4729</c:v>
                </c:pt>
                <c:pt idx="9211">
                  <c:v>125.496</c:v>
                </c:pt>
                <c:pt idx="9212">
                  <c:v>125.51909999999999</c:v>
                </c:pt>
                <c:pt idx="9213">
                  <c:v>125.54219999999999</c:v>
                </c:pt>
                <c:pt idx="9214">
                  <c:v>125.56529999999999</c:v>
                </c:pt>
                <c:pt idx="9215">
                  <c:v>125.58839999999999</c:v>
                </c:pt>
                <c:pt idx="9216">
                  <c:v>125.61150000000001</c:v>
                </c:pt>
                <c:pt idx="9217">
                  <c:v>125.63460000000001</c:v>
                </c:pt>
                <c:pt idx="9218">
                  <c:v>125.65770000000001</c:v>
                </c:pt>
                <c:pt idx="9219">
                  <c:v>125.6808</c:v>
                </c:pt>
                <c:pt idx="9220">
                  <c:v>125.7039</c:v>
                </c:pt>
                <c:pt idx="9221">
                  <c:v>125.727</c:v>
                </c:pt>
                <c:pt idx="9222">
                  <c:v>125.7501</c:v>
                </c:pt>
                <c:pt idx="9223">
                  <c:v>125.77330000000001</c:v>
                </c:pt>
                <c:pt idx="9224">
                  <c:v>125.79640000000001</c:v>
                </c:pt>
                <c:pt idx="9225">
                  <c:v>125.81950000000001</c:v>
                </c:pt>
                <c:pt idx="9226">
                  <c:v>125.8426</c:v>
                </c:pt>
                <c:pt idx="9227">
                  <c:v>125.8657</c:v>
                </c:pt>
                <c:pt idx="9228">
                  <c:v>125.88890000000001</c:v>
                </c:pt>
                <c:pt idx="9229">
                  <c:v>125.91200000000001</c:v>
                </c:pt>
                <c:pt idx="9230">
                  <c:v>125.93510000000001</c:v>
                </c:pt>
                <c:pt idx="9231">
                  <c:v>125.95820000000001</c:v>
                </c:pt>
                <c:pt idx="9232">
                  <c:v>125.98139999999999</c:v>
                </c:pt>
                <c:pt idx="9233">
                  <c:v>126.00449999999999</c:v>
                </c:pt>
                <c:pt idx="9234">
                  <c:v>126.0277</c:v>
                </c:pt>
                <c:pt idx="9235">
                  <c:v>126.0508</c:v>
                </c:pt>
                <c:pt idx="9236">
                  <c:v>126.07389999999999</c:v>
                </c:pt>
                <c:pt idx="9237">
                  <c:v>126.0971</c:v>
                </c:pt>
                <c:pt idx="9238">
                  <c:v>126.1202</c:v>
                </c:pt>
                <c:pt idx="9239">
                  <c:v>126.1434</c:v>
                </c:pt>
                <c:pt idx="9240">
                  <c:v>126.1665</c:v>
                </c:pt>
                <c:pt idx="9241">
                  <c:v>126.1897</c:v>
                </c:pt>
                <c:pt idx="9242">
                  <c:v>126.2128</c:v>
                </c:pt>
                <c:pt idx="9243">
                  <c:v>126.236</c:v>
                </c:pt>
                <c:pt idx="9244">
                  <c:v>126.2591</c:v>
                </c:pt>
                <c:pt idx="9245">
                  <c:v>126.28230000000001</c:v>
                </c:pt>
                <c:pt idx="9246">
                  <c:v>126.30549999999999</c:v>
                </c:pt>
                <c:pt idx="9247">
                  <c:v>126.32859999999999</c:v>
                </c:pt>
                <c:pt idx="9248">
                  <c:v>126.3518</c:v>
                </c:pt>
                <c:pt idx="9249">
                  <c:v>126.375</c:v>
                </c:pt>
                <c:pt idx="9250">
                  <c:v>126.3981</c:v>
                </c:pt>
                <c:pt idx="9251">
                  <c:v>126.4213</c:v>
                </c:pt>
                <c:pt idx="9252">
                  <c:v>126.44450000000001</c:v>
                </c:pt>
                <c:pt idx="9253">
                  <c:v>126.46769999999999</c:v>
                </c:pt>
                <c:pt idx="9254">
                  <c:v>126.4909</c:v>
                </c:pt>
                <c:pt idx="9255">
                  <c:v>126.514</c:v>
                </c:pt>
                <c:pt idx="9256">
                  <c:v>126.5372</c:v>
                </c:pt>
                <c:pt idx="9257">
                  <c:v>126.5604</c:v>
                </c:pt>
                <c:pt idx="9258">
                  <c:v>126.5836</c:v>
                </c:pt>
                <c:pt idx="9259">
                  <c:v>126.60680000000001</c:v>
                </c:pt>
                <c:pt idx="9260">
                  <c:v>126.63</c:v>
                </c:pt>
                <c:pt idx="9261">
                  <c:v>126.6532</c:v>
                </c:pt>
                <c:pt idx="9262">
                  <c:v>126.6764</c:v>
                </c:pt>
                <c:pt idx="9263">
                  <c:v>126.6996</c:v>
                </c:pt>
                <c:pt idx="9264">
                  <c:v>126.72280000000001</c:v>
                </c:pt>
                <c:pt idx="9265">
                  <c:v>126.746</c:v>
                </c:pt>
                <c:pt idx="9266">
                  <c:v>126.7692</c:v>
                </c:pt>
                <c:pt idx="9267">
                  <c:v>126.7924</c:v>
                </c:pt>
                <c:pt idx="9268">
                  <c:v>126.8156</c:v>
                </c:pt>
                <c:pt idx="9269">
                  <c:v>126.83880000000001</c:v>
                </c:pt>
                <c:pt idx="9270">
                  <c:v>126.86199999999999</c:v>
                </c:pt>
                <c:pt idx="9271">
                  <c:v>126.8852</c:v>
                </c:pt>
                <c:pt idx="9272">
                  <c:v>126.9085</c:v>
                </c:pt>
                <c:pt idx="9273">
                  <c:v>126.93170000000001</c:v>
                </c:pt>
                <c:pt idx="9274">
                  <c:v>126.95489999999999</c:v>
                </c:pt>
                <c:pt idx="9275">
                  <c:v>126.9781</c:v>
                </c:pt>
                <c:pt idx="9276">
                  <c:v>127.0014</c:v>
                </c:pt>
                <c:pt idx="9277">
                  <c:v>127.02460000000001</c:v>
                </c:pt>
                <c:pt idx="9278">
                  <c:v>127.0478</c:v>
                </c:pt>
                <c:pt idx="9279">
                  <c:v>127.071</c:v>
                </c:pt>
                <c:pt idx="9280">
                  <c:v>127.0943</c:v>
                </c:pt>
                <c:pt idx="9281">
                  <c:v>127.11750000000001</c:v>
                </c:pt>
                <c:pt idx="9282">
                  <c:v>127.1408</c:v>
                </c:pt>
                <c:pt idx="9283">
                  <c:v>127.164</c:v>
                </c:pt>
                <c:pt idx="9284">
                  <c:v>127.1872</c:v>
                </c:pt>
                <c:pt idx="9285">
                  <c:v>127.2105</c:v>
                </c:pt>
                <c:pt idx="9286">
                  <c:v>127.2337</c:v>
                </c:pt>
                <c:pt idx="9287">
                  <c:v>127.25700000000001</c:v>
                </c:pt>
                <c:pt idx="9288">
                  <c:v>127.28019999999999</c:v>
                </c:pt>
                <c:pt idx="9289">
                  <c:v>127.3035</c:v>
                </c:pt>
                <c:pt idx="9290">
                  <c:v>127.3267</c:v>
                </c:pt>
                <c:pt idx="9291">
                  <c:v>127.35</c:v>
                </c:pt>
                <c:pt idx="9292">
                  <c:v>127.3733</c:v>
                </c:pt>
                <c:pt idx="9293">
                  <c:v>127.3965</c:v>
                </c:pt>
                <c:pt idx="9294">
                  <c:v>127.4198</c:v>
                </c:pt>
                <c:pt idx="9295">
                  <c:v>127.4431</c:v>
                </c:pt>
                <c:pt idx="9296">
                  <c:v>127.4663</c:v>
                </c:pt>
                <c:pt idx="9297">
                  <c:v>127.4896</c:v>
                </c:pt>
                <c:pt idx="9298">
                  <c:v>127.5129</c:v>
                </c:pt>
                <c:pt idx="9299">
                  <c:v>127.5361</c:v>
                </c:pt>
                <c:pt idx="9300">
                  <c:v>127.5594</c:v>
                </c:pt>
                <c:pt idx="9301">
                  <c:v>127.5827</c:v>
                </c:pt>
                <c:pt idx="9302">
                  <c:v>127.60599999999999</c:v>
                </c:pt>
                <c:pt idx="9303">
                  <c:v>127.6293</c:v>
                </c:pt>
                <c:pt idx="9304">
                  <c:v>127.65260000000001</c:v>
                </c:pt>
                <c:pt idx="9305">
                  <c:v>127.6758</c:v>
                </c:pt>
                <c:pt idx="9306">
                  <c:v>127.6991</c:v>
                </c:pt>
                <c:pt idx="9307">
                  <c:v>127.72239999999999</c:v>
                </c:pt>
                <c:pt idx="9308">
                  <c:v>127.7457</c:v>
                </c:pt>
                <c:pt idx="9309">
                  <c:v>127.76900000000001</c:v>
                </c:pt>
                <c:pt idx="9310">
                  <c:v>127.7923</c:v>
                </c:pt>
                <c:pt idx="9311">
                  <c:v>127.8156</c:v>
                </c:pt>
                <c:pt idx="9312">
                  <c:v>127.8389</c:v>
                </c:pt>
                <c:pt idx="9313">
                  <c:v>127.8622</c:v>
                </c:pt>
                <c:pt idx="9314">
                  <c:v>127.88549999999999</c:v>
                </c:pt>
                <c:pt idx="9315">
                  <c:v>127.9088</c:v>
                </c:pt>
                <c:pt idx="9316">
                  <c:v>127.93219999999999</c:v>
                </c:pt>
                <c:pt idx="9317">
                  <c:v>127.9555</c:v>
                </c:pt>
                <c:pt idx="9318">
                  <c:v>127.97880000000001</c:v>
                </c:pt>
                <c:pt idx="9319">
                  <c:v>128.00210000000001</c:v>
                </c:pt>
                <c:pt idx="9320">
                  <c:v>128.02539999999999</c:v>
                </c:pt>
                <c:pt idx="9321">
                  <c:v>128.0488</c:v>
                </c:pt>
                <c:pt idx="9322">
                  <c:v>128.07210000000001</c:v>
                </c:pt>
                <c:pt idx="9323">
                  <c:v>128.09540000000001</c:v>
                </c:pt>
                <c:pt idx="9324">
                  <c:v>128.11869999999999</c:v>
                </c:pt>
                <c:pt idx="9325">
                  <c:v>128.1421</c:v>
                </c:pt>
                <c:pt idx="9326">
                  <c:v>128.16540000000001</c:v>
                </c:pt>
                <c:pt idx="9327">
                  <c:v>128.18870000000001</c:v>
                </c:pt>
                <c:pt idx="9328">
                  <c:v>128.21209999999999</c:v>
                </c:pt>
                <c:pt idx="9329">
                  <c:v>128.2354</c:v>
                </c:pt>
                <c:pt idx="9330">
                  <c:v>128.2587</c:v>
                </c:pt>
                <c:pt idx="9331">
                  <c:v>128.28210000000001</c:v>
                </c:pt>
                <c:pt idx="9332">
                  <c:v>128.30539999999999</c:v>
                </c:pt>
                <c:pt idx="9333">
                  <c:v>128.3288</c:v>
                </c:pt>
                <c:pt idx="9334">
                  <c:v>128.35210000000001</c:v>
                </c:pt>
                <c:pt idx="9335">
                  <c:v>128.37549999999999</c:v>
                </c:pt>
                <c:pt idx="9336">
                  <c:v>128.39879999999999</c:v>
                </c:pt>
                <c:pt idx="9337">
                  <c:v>128.4222</c:v>
                </c:pt>
                <c:pt idx="9338">
                  <c:v>128.44560000000001</c:v>
                </c:pt>
                <c:pt idx="9339">
                  <c:v>128.46889999999999</c:v>
                </c:pt>
                <c:pt idx="9340">
                  <c:v>128.4923</c:v>
                </c:pt>
                <c:pt idx="9341">
                  <c:v>128.51560000000001</c:v>
                </c:pt>
                <c:pt idx="9342">
                  <c:v>128.53899999999999</c:v>
                </c:pt>
                <c:pt idx="9343">
                  <c:v>128.5624</c:v>
                </c:pt>
                <c:pt idx="9344">
                  <c:v>128.58580000000001</c:v>
                </c:pt>
                <c:pt idx="9345">
                  <c:v>128.60910000000001</c:v>
                </c:pt>
                <c:pt idx="9346">
                  <c:v>128.63249999999999</c:v>
                </c:pt>
                <c:pt idx="9347">
                  <c:v>128.6559</c:v>
                </c:pt>
                <c:pt idx="9348">
                  <c:v>128.67930000000001</c:v>
                </c:pt>
                <c:pt idx="9349">
                  <c:v>128.70259999999999</c:v>
                </c:pt>
                <c:pt idx="9350">
                  <c:v>128.726</c:v>
                </c:pt>
                <c:pt idx="9351">
                  <c:v>128.74940000000001</c:v>
                </c:pt>
                <c:pt idx="9352">
                  <c:v>128.77279999999999</c:v>
                </c:pt>
                <c:pt idx="9353">
                  <c:v>128.7962</c:v>
                </c:pt>
                <c:pt idx="9354">
                  <c:v>128.81960000000001</c:v>
                </c:pt>
                <c:pt idx="9355">
                  <c:v>128.84299999999999</c:v>
                </c:pt>
                <c:pt idx="9356">
                  <c:v>128.8664</c:v>
                </c:pt>
                <c:pt idx="9357">
                  <c:v>128.88980000000001</c:v>
                </c:pt>
                <c:pt idx="9358">
                  <c:v>128.91319999999999</c:v>
                </c:pt>
                <c:pt idx="9359">
                  <c:v>128.9366</c:v>
                </c:pt>
                <c:pt idx="9360">
                  <c:v>128.96</c:v>
                </c:pt>
                <c:pt idx="9361">
                  <c:v>128.98339999999999</c:v>
                </c:pt>
                <c:pt idx="9362">
                  <c:v>129.0068</c:v>
                </c:pt>
                <c:pt idx="9363">
                  <c:v>129.03020000000001</c:v>
                </c:pt>
                <c:pt idx="9364">
                  <c:v>129.05359999999999</c:v>
                </c:pt>
                <c:pt idx="9365">
                  <c:v>129.077</c:v>
                </c:pt>
                <c:pt idx="9366">
                  <c:v>129.10040000000001</c:v>
                </c:pt>
                <c:pt idx="9367">
                  <c:v>129.12389999999999</c:v>
                </c:pt>
                <c:pt idx="9368">
                  <c:v>129.1473</c:v>
                </c:pt>
                <c:pt idx="9369">
                  <c:v>129.17070000000001</c:v>
                </c:pt>
                <c:pt idx="9370">
                  <c:v>129.19409999999999</c:v>
                </c:pt>
                <c:pt idx="9371">
                  <c:v>129.2176</c:v>
                </c:pt>
                <c:pt idx="9372">
                  <c:v>129.24100000000001</c:v>
                </c:pt>
                <c:pt idx="9373">
                  <c:v>129.26439999999999</c:v>
                </c:pt>
                <c:pt idx="9374">
                  <c:v>129.28790000000001</c:v>
                </c:pt>
                <c:pt idx="9375">
                  <c:v>129.31129999999999</c:v>
                </c:pt>
                <c:pt idx="9376">
                  <c:v>129.3347</c:v>
                </c:pt>
                <c:pt idx="9377">
                  <c:v>129.35820000000001</c:v>
                </c:pt>
                <c:pt idx="9378">
                  <c:v>129.38159999999999</c:v>
                </c:pt>
                <c:pt idx="9379">
                  <c:v>129.4051</c:v>
                </c:pt>
                <c:pt idx="9380">
                  <c:v>129.42850000000001</c:v>
                </c:pt>
                <c:pt idx="9381">
                  <c:v>129.452</c:v>
                </c:pt>
                <c:pt idx="9382">
                  <c:v>129.47540000000001</c:v>
                </c:pt>
                <c:pt idx="9383">
                  <c:v>129.49889999999999</c:v>
                </c:pt>
                <c:pt idx="9384">
                  <c:v>129.5223</c:v>
                </c:pt>
                <c:pt idx="9385">
                  <c:v>129.54580000000001</c:v>
                </c:pt>
                <c:pt idx="9386">
                  <c:v>129.5693</c:v>
                </c:pt>
                <c:pt idx="9387">
                  <c:v>129.59270000000001</c:v>
                </c:pt>
                <c:pt idx="9388">
                  <c:v>129.61619999999999</c:v>
                </c:pt>
                <c:pt idx="9389">
                  <c:v>129.6396</c:v>
                </c:pt>
                <c:pt idx="9390">
                  <c:v>129.66309999999999</c:v>
                </c:pt>
                <c:pt idx="9391">
                  <c:v>129.6866</c:v>
                </c:pt>
                <c:pt idx="9392">
                  <c:v>129.71010000000001</c:v>
                </c:pt>
                <c:pt idx="9393">
                  <c:v>129.73349999999999</c:v>
                </c:pt>
                <c:pt idx="9394">
                  <c:v>129.75700000000001</c:v>
                </c:pt>
                <c:pt idx="9395">
                  <c:v>129.78049999999999</c:v>
                </c:pt>
                <c:pt idx="9396">
                  <c:v>129.804</c:v>
                </c:pt>
                <c:pt idx="9397">
                  <c:v>129.82749999999999</c:v>
                </c:pt>
                <c:pt idx="9398">
                  <c:v>129.851</c:v>
                </c:pt>
                <c:pt idx="9399">
                  <c:v>129.87440000000001</c:v>
                </c:pt>
                <c:pt idx="9400">
                  <c:v>129.89789999999999</c:v>
                </c:pt>
                <c:pt idx="9401">
                  <c:v>129.92140000000001</c:v>
                </c:pt>
                <c:pt idx="9402">
                  <c:v>129.94489999999999</c:v>
                </c:pt>
                <c:pt idx="9403">
                  <c:v>129.9684</c:v>
                </c:pt>
                <c:pt idx="9404">
                  <c:v>129.99189999999999</c:v>
                </c:pt>
                <c:pt idx="9405">
                  <c:v>130.0154</c:v>
                </c:pt>
                <c:pt idx="9406">
                  <c:v>130.03890000000001</c:v>
                </c:pt>
                <c:pt idx="9407">
                  <c:v>130.0624</c:v>
                </c:pt>
                <c:pt idx="9408">
                  <c:v>130.08590000000001</c:v>
                </c:pt>
                <c:pt idx="9409">
                  <c:v>130.10939999999999</c:v>
                </c:pt>
                <c:pt idx="9410">
                  <c:v>130.13290000000001</c:v>
                </c:pt>
                <c:pt idx="9411">
                  <c:v>130.15649999999999</c:v>
                </c:pt>
                <c:pt idx="9412">
                  <c:v>130.18</c:v>
                </c:pt>
                <c:pt idx="9413">
                  <c:v>130.20349999999999</c:v>
                </c:pt>
                <c:pt idx="9414">
                  <c:v>130.227</c:v>
                </c:pt>
                <c:pt idx="9415">
                  <c:v>130.25049999999999</c:v>
                </c:pt>
                <c:pt idx="9416">
                  <c:v>130.2741</c:v>
                </c:pt>
                <c:pt idx="9417">
                  <c:v>130.29759999999999</c:v>
                </c:pt>
                <c:pt idx="9418">
                  <c:v>130.3211</c:v>
                </c:pt>
                <c:pt idx="9419">
                  <c:v>130.34460000000001</c:v>
                </c:pt>
                <c:pt idx="9420">
                  <c:v>130.3682</c:v>
                </c:pt>
                <c:pt idx="9421">
                  <c:v>130.39169999999999</c:v>
                </c:pt>
                <c:pt idx="9422">
                  <c:v>130.4152</c:v>
                </c:pt>
                <c:pt idx="9423">
                  <c:v>130.43879999999999</c:v>
                </c:pt>
                <c:pt idx="9424">
                  <c:v>130.4623</c:v>
                </c:pt>
                <c:pt idx="9425">
                  <c:v>130.48589999999999</c:v>
                </c:pt>
                <c:pt idx="9426">
                  <c:v>130.5094</c:v>
                </c:pt>
                <c:pt idx="9427">
                  <c:v>130.53299999999999</c:v>
                </c:pt>
                <c:pt idx="9428">
                  <c:v>130.5565</c:v>
                </c:pt>
                <c:pt idx="9429">
                  <c:v>130.58009999999999</c:v>
                </c:pt>
                <c:pt idx="9430">
                  <c:v>130.6036</c:v>
                </c:pt>
                <c:pt idx="9431">
                  <c:v>130.62719999999999</c:v>
                </c:pt>
                <c:pt idx="9432">
                  <c:v>130.6507</c:v>
                </c:pt>
                <c:pt idx="9433">
                  <c:v>130.67429999999999</c:v>
                </c:pt>
                <c:pt idx="9434">
                  <c:v>130.6978</c:v>
                </c:pt>
                <c:pt idx="9435">
                  <c:v>130.72139999999999</c:v>
                </c:pt>
                <c:pt idx="9436">
                  <c:v>130.745</c:v>
                </c:pt>
                <c:pt idx="9437">
                  <c:v>130.76859999999999</c:v>
                </c:pt>
                <c:pt idx="9438">
                  <c:v>130.7921</c:v>
                </c:pt>
                <c:pt idx="9439">
                  <c:v>130.81569999999999</c:v>
                </c:pt>
                <c:pt idx="9440">
                  <c:v>130.83930000000001</c:v>
                </c:pt>
                <c:pt idx="9441">
                  <c:v>130.8629</c:v>
                </c:pt>
                <c:pt idx="9442">
                  <c:v>130.88640000000001</c:v>
                </c:pt>
                <c:pt idx="9443">
                  <c:v>130.91</c:v>
                </c:pt>
                <c:pt idx="9444">
                  <c:v>130.93360000000001</c:v>
                </c:pt>
                <c:pt idx="9445">
                  <c:v>130.9572</c:v>
                </c:pt>
                <c:pt idx="9446">
                  <c:v>130.98079999999999</c:v>
                </c:pt>
                <c:pt idx="9447">
                  <c:v>131.0044</c:v>
                </c:pt>
                <c:pt idx="9448">
                  <c:v>131.02799999999999</c:v>
                </c:pt>
                <c:pt idx="9449">
                  <c:v>131.0515</c:v>
                </c:pt>
                <c:pt idx="9450">
                  <c:v>131.07509999999999</c:v>
                </c:pt>
                <c:pt idx="9451">
                  <c:v>131.09870000000001</c:v>
                </c:pt>
                <c:pt idx="9452">
                  <c:v>131.1223</c:v>
                </c:pt>
                <c:pt idx="9453">
                  <c:v>131.14590000000001</c:v>
                </c:pt>
                <c:pt idx="9454">
                  <c:v>131.1695</c:v>
                </c:pt>
                <c:pt idx="9455">
                  <c:v>131.19309999999999</c:v>
                </c:pt>
                <c:pt idx="9456">
                  <c:v>131.21680000000001</c:v>
                </c:pt>
                <c:pt idx="9457">
                  <c:v>131.24039999999999</c:v>
                </c:pt>
                <c:pt idx="9458">
                  <c:v>131.26400000000001</c:v>
                </c:pt>
                <c:pt idx="9459">
                  <c:v>131.2876</c:v>
                </c:pt>
                <c:pt idx="9460">
                  <c:v>131.31120000000001</c:v>
                </c:pt>
                <c:pt idx="9461">
                  <c:v>131.3348</c:v>
                </c:pt>
                <c:pt idx="9462">
                  <c:v>131.35849999999999</c:v>
                </c:pt>
                <c:pt idx="9463">
                  <c:v>131.38210000000001</c:v>
                </c:pt>
                <c:pt idx="9464">
                  <c:v>131.4057</c:v>
                </c:pt>
                <c:pt idx="9465">
                  <c:v>131.42930000000001</c:v>
                </c:pt>
                <c:pt idx="9466">
                  <c:v>131.453</c:v>
                </c:pt>
                <c:pt idx="9467">
                  <c:v>131.47659999999999</c:v>
                </c:pt>
                <c:pt idx="9468">
                  <c:v>131.50020000000001</c:v>
                </c:pt>
                <c:pt idx="9469">
                  <c:v>131.5239</c:v>
                </c:pt>
                <c:pt idx="9470">
                  <c:v>131.54750000000001</c:v>
                </c:pt>
                <c:pt idx="9471">
                  <c:v>131.5712</c:v>
                </c:pt>
                <c:pt idx="9472">
                  <c:v>131.59479999999999</c:v>
                </c:pt>
                <c:pt idx="9473">
                  <c:v>131.61840000000001</c:v>
                </c:pt>
                <c:pt idx="9474">
                  <c:v>131.6421</c:v>
                </c:pt>
                <c:pt idx="9475">
                  <c:v>131.66569999999999</c:v>
                </c:pt>
                <c:pt idx="9476">
                  <c:v>131.68940000000001</c:v>
                </c:pt>
                <c:pt idx="9477">
                  <c:v>131.71299999999999</c:v>
                </c:pt>
                <c:pt idx="9478">
                  <c:v>131.73670000000001</c:v>
                </c:pt>
                <c:pt idx="9479">
                  <c:v>131.7604</c:v>
                </c:pt>
                <c:pt idx="9480">
                  <c:v>131.78399999999999</c:v>
                </c:pt>
                <c:pt idx="9481">
                  <c:v>131.80770000000001</c:v>
                </c:pt>
                <c:pt idx="9482">
                  <c:v>131.8313</c:v>
                </c:pt>
                <c:pt idx="9483">
                  <c:v>131.85499999999999</c:v>
                </c:pt>
                <c:pt idx="9484">
                  <c:v>131.87870000000001</c:v>
                </c:pt>
                <c:pt idx="9485">
                  <c:v>131.9023</c:v>
                </c:pt>
                <c:pt idx="9486">
                  <c:v>131.92599999999999</c:v>
                </c:pt>
                <c:pt idx="9487">
                  <c:v>131.94970000000001</c:v>
                </c:pt>
                <c:pt idx="9488">
                  <c:v>131.9734</c:v>
                </c:pt>
                <c:pt idx="9489">
                  <c:v>131.99709999999999</c:v>
                </c:pt>
                <c:pt idx="9490">
                  <c:v>132.02070000000001</c:v>
                </c:pt>
                <c:pt idx="9491">
                  <c:v>132.0444</c:v>
                </c:pt>
                <c:pt idx="9492">
                  <c:v>132.06809999999999</c:v>
                </c:pt>
                <c:pt idx="9493">
                  <c:v>132.09180000000001</c:v>
                </c:pt>
                <c:pt idx="9494">
                  <c:v>132.1155</c:v>
                </c:pt>
                <c:pt idx="9495">
                  <c:v>132.13919999999999</c:v>
                </c:pt>
                <c:pt idx="9496">
                  <c:v>132.16290000000001</c:v>
                </c:pt>
                <c:pt idx="9497">
                  <c:v>132.1866</c:v>
                </c:pt>
                <c:pt idx="9498">
                  <c:v>132.21029999999999</c:v>
                </c:pt>
                <c:pt idx="9499">
                  <c:v>132.23400000000001</c:v>
                </c:pt>
                <c:pt idx="9500">
                  <c:v>132.2577</c:v>
                </c:pt>
                <c:pt idx="9501">
                  <c:v>132.28139999999999</c:v>
                </c:pt>
                <c:pt idx="9502">
                  <c:v>132.30510000000001</c:v>
                </c:pt>
                <c:pt idx="9503">
                  <c:v>132.3288</c:v>
                </c:pt>
                <c:pt idx="9504">
                  <c:v>132.35249999999999</c:v>
                </c:pt>
                <c:pt idx="9505">
                  <c:v>132.37620000000001</c:v>
                </c:pt>
                <c:pt idx="9506">
                  <c:v>132.3999</c:v>
                </c:pt>
                <c:pt idx="9507">
                  <c:v>132.42359999999999</c:v>
                </c:pt>
                <c:pt idx="9508">
                  <c:v>132.44739999999999</c:v>
                </c:pt>
                <c:pt idx="9509">
                  <c:v>132.47110000000001</c:v>
                </c:pt>
                <c:pt idx="9510">
                  <c:v>132.4948</c:v>
                </c:pt>
                <c:pt idx="9511">
                  <c:v>132.51849999999999</c:v>
                </c:pt>
                <c:pt idx="9512">
                  <c:v>132.54230000000001</c:v>
                </c:pt>
                <c:pt idx="9513">
                  <c:v>132.566</c:v>
                </c:pt>
                <c:pt idx="9514">
                  <c:v>132.58969999999999</c:v>
                </c:pt>
                <c:pt idx="9515">
                  <c:v>132.61340000000001</c:v>
                </c:pt>
                <c:pt idx="9516">
                  <c:v>132.63720000000001</c:v>
                </c:pt>
                <c:pt idx="9517">
                  <c:v>132.6609</c:v>
                </c:pt>
                <c:pt idx="9518">
                  <c:v>132.68469999999999</c:v>
                </c:pt>
                <c:pt idx="9519">
                  <c:v>132.70840000000001</c:v>
                </c:pt>
                <c:pt idx="9520">
                  <c:v>132.73220000000001</c:v>
                </c:pt>
                <c:pt idx="9521">
                  <c:v>132.7559</c:v>
                </c:pt>
                <c:pt idx="9522">
                  <c:v>132.77969999999999</c:v>
                </c:pt>
                <c:pt idx="9523">
                  <c:v>132.80340000000001</c:v>
                </c:pt>
                <c:pt idx="9524">
                  <c:v>132.8272</c:v>
                </c:pt>
                <c:pt idx="9525">
                  <c:v>132.8509</c:v>
                </c:pt>
                <c:pt idx="9526">
                  <c:v>132.87469999999999</c:v>
                </c:pt>
                <c:pt idx="9527">
                  <c:v>132.89840000000001</c:v>
                </c:pt>
                <c:pt idx="9528">
                  <c:v>132.9222</c:v>
                </c:pt>
                <c:pt idx="9529">
                  <c:v>132.946</c:v>
                </c:pt>
                <c:pt idx="9530">
                  <c:v>132.96969999999999</c:v>
                </c:pt>
                <c:pt idx="9531">
                  <c:v>132.99350000000001</c:v>
                </c:pt>
                <c:pt idx="9532">
                  <c:v>133.01730000000001</c:v>
                </c:pt>
                <c:pt idx="9533">
                  <c:v>133.041</c:v>
                </c:pt>
                <c:pt idx="9534">
                  <c:v>133.06479999999999</c:v>
                </c:pt>
                <c:pt idx="9535">
                  <c:v>133.08860000000001</c:v>
                </c:pt>
                <c:pt idx="9536">
                  <c:v>133.11240000000001</c:v>
                </c:pt>
                <c:pt idx="9537">
                  <c:v>133.1362</c:v>
                </c:pt>
                <c:pt idx="9538">
                  <c:v>133.15989999999999</c:v>
                </c:pt>
                <c:pt idx="9539">
                  <c:v>133.18369999999999</c:v>
                </c:pt>
                <c:pt idx="9540">
                  <c:v>133.20750000000001</c:v>
                </c:pt>
                <c:pt idx="9541">
                  <c:v>133.2313</c:v>
                </c:pt>
                <c:pt idx="9542">
                  <c:v>133.2551</c:v>
                </c:pt>
                <c:pt idx="9543">
                  <c:v>133.27889999999999</c:v>
                </c:pt>
                <c:pt idx="9544">
                  <c:v>133.30269999999999</c:v>
                </c:pt>
                <c:pt idx="9545">
                  <c:v>133.32650000000001</c:v>
                </c:pt>
                <c:pt idx="9546">
                  <c:v>133.3503</c:v>
                </c:pt>
                <c:pt idx="9547">
                  <c:v>133.3741</c:v>
                </c:pt>
                <c:pt idx="9548">
                  <c:v>133.39789999999999</c:v>
                </c:pt>
                <c:pt idx="9549">
                  <c:v>133.42169999999999</c:v>
                </c:pt>
                <c:pt idx="9550">
                  <c:v>133.44550000000001</c:v>
                </c:pt>
                <c:pt idx="9551">
                  <c:v>133.4693</c:v>
                </c:pt>
                <c:pt idx="9552">
                  <c:v>133.4931</c:v>
                </c:pt>
                <c:pt idx="9553">
                  <c:v>133.51689999999999</c:v>
                </c:pt>
                <c:pt idx="9554">
                  <c:v>133.54079999999999</c:v>
                </c:pt>
                <c:pt idx="9555">
                  <c:v>133.56460000000001</c:v>
                </c:pt>
                <c:pt idx="9556">
                  <c:v>133.58840000000001</c:v>
                </c:pt>
                <c:pt idx="9557">
                  <c:v>133.6122</c:v>
                </c:pt>
                <c:pt idx="9558">
                  <c:v>133.636</c:v>
                </c:pt>
                <c:pt idx="9559">
                  <c:v>133.65989999999999</c:v>
                </c:pt>
                <c:pt idx="9560">
                  <c:v>133.68369999999999</c:v>
                </c:pt>
                <c:pt idx="9561">
                  <c:v>133.70750000000001</c:v>
                </c:pt>
                <c:pt idx="9562">
                  <c:v>133.73140000000001</c:v>
                </c:pt>
                <c:pt idx="9563">
                  <c:v>133.7552</c:v>
                </c:pt>
                <c:pt idx="9564">
                  <c:v>133.779</c:v>
                </c:pt>
                <c:pt idx="9565">
                  <c:v>133.80289999999999</c:v>
                </c:pt>
                <c:pt idx="9566">
                  <c:v>133.82669999999999</c:v>
                </c:pt>
                <c:pt idx="9567">
                  <c:v>133.85059999999999</c:v>
                </c:pt>
                <c:pt idx="9568">
                  <c:v>133.87440000000001</c:v>
                </c:pt>
                <c:pt idx="9569">
                  <c:v>133.89830000000001</c:v>
                </c:pt>
                <c:pt idx="9570">
                  <c:v>133.9221</c:v>
                </c:pt>
                <c:pt idx="9571">
                  <c:v>133.946</c:v>
                </c:pt>
                <c:pt idx="9572">
                  <c:v>133.96979999999999</c:v>
                </c:pt>
                <c:pt idx="9573">
                  <c:v>133.99369999999999</c:v>
                </c:pt>
                <c:pt idx="9574">
                  <c:v>134.01750000000001</c:v>
                </c:pt>
                <c:pt idx="9575">
                  <c:v>134.04140000000001</c:v>
                </c:pt>
                <c:pt idx="9576">
                  <c:v>134.06530000000001</c:v>
                </c:pt>
                <c:pt idx="9577">
                  <c:v>134.0891</c:v>
                </c:pt>
                <c:pt idx="9578">
                  <c:v>134.113</c:v>
                </c:pt>
                <c:pt idx="9579">
                  <c:v>134.1369</c:v>
                </c:pt>
                <c:pt idx="9580">
                  <c:v>134.16079999999999</c:v>
                </c:pt>
                <c:pt idx="9581">
                  <c:v>134.18459999999999</c:v>
                </c:pt>
                <c:pt idx="9582">
                  <c:v>134.20849999999999</c:v>
                </c:pt>
                <c:pt idx="9583">
                  <c:v>134.23240000000001</c:v>
                </c:pt>
                <c:pt idx="9584">
                  <c:v>134.25630000000001</c:v>
                </c:pt>
                <c:pt idx="9585">
                  <c:v>134.2801</c:v>
                </c:pt>
                <c:pt idx="9586">
                  <c:v>134.304</c:v>
                </c:pt>
                <c:pt idx="9587">
                  <c:v>134.3279</c:v>
                </c:pt>
                <c:pt idx="9588">
                  <c:v>134.3518</c:v>
                </c:pt>
                <c:pt idx="9589">
                  <c:v>134.37569999999999</c:v>
                </c:pt>
                <c:pt idx="9590">
                  <c:v>134.39959999999999</c:v>
                </c:pt>
                <c:pt idx="9591">
                  <c:v>134.42349999999999</c:v>
                </c:pt>
                <c:pt idx="9592">
                  <c:v>134.44739999999999</c:v>
                </c:pt>
                <c:pt idx="9593">
                  <c:v>134.47130000000001</c:v>
                </c:pt>
                <c:pt idx="9594">
                  <c:v>134.49520000000001</c:v>
                </c:pt>
                <c:pt idx="9595">
                  <c:v>134.51910000000001</c:v>
                </c:pt>
                <c:pt idx="9596">
                  <c:v>134.54300000000001</c:v>
                </c:pt>
                <c:pt idx="9597">
                  <c:v>134.5669</c:v>
                </c:pt>
                <c:pt idx="9598">
                  <c:v>134.5908</c:v>
                </c:pt>
                <c:pt idx="9599">
                  <c:v>134.6147</c:v>
                </c:pt>
                <c:pt idx="9600">
                  <c:v>134.6386</c:v>
                </c:pt>
                <c:pt idx="9601">
                  <c:v>134.6626</c:v>
                </c:pt>
                <c:pt idx="9602">
                  <c:v>134.6865</c:v>
                </c:pt>
                <c:pt idx="9603">
                  <c:v>134.71039999999999</c:v>
                </c:pt>
                <c:pt idx="9604">
                  <c:v>134.73429999999999</c:v>
                </c:pt>
                <c:pt idx="9605">
                  <c:v>134.75829999999999</c:v>
                </c:pt>
                <c:pt idx="9606">
                  <c:v>134.78219999999999</c:v>
                </c:pt>
                <c:pt idx="9607">
                  <c:v>134.80609999999999</c:v>
                </c:pt>
                <c:pt idx="9608">
                  <c:v>134.83000000000001</c:v>
                </c:pt>
                <c:pt idx="9609">
                  <c:v>134.85400000000001</c:v>
                </c:pt>
                <c:pt idx="9610">
                  <c:v>134.87790000000001</c:v>
                </c:pt>
                <c:pt idx="9611">
                  <c:v>134.90190000000001</c:v>
                </c:pt>
                <c:pt idx="9612">
                  <c:v>134.92580000000001</c:v>
                </c:pt>
                <c:pt idx="9613">
                  <c:v>134.94970000000001</c:v>
                </c:pt>
                <c:pt idx="9614">
                  <c:v>134.97370000000001</c:v>
                </c:pt>
                <c:pt idx="9615">
                  <c:v>134.99760000000001</c:v>
                </c:pt>
                <c:pt idx="9616">
                  <c:v>135.02160000000001</c:v>
                </c:pt>
                <c:pt idx="9617">
                  <c:v>135.0455</c:v>
                </c:pt>
                <c:pt idx="9618">
                  <c:v>135.06950000000001</c:v>
                </c:pt>
                <c:pt idx="9619">
                  <c:v>135.0934</c:v>
                </c:pt>
                <c:pt idx="9620">
                  <c:v>135.1174</c:v>
                </c:pt>
                <c:pt idx="9621">
                  <c:v>135.1413</c:v>
                </c:pt>
                <c:pt idx="9622">
                  <c:v>135.1653</c:v>
                </c:pt>
                <c:pt idx="9623">
                  <c:v>135.1893</c:v>
                </c:pt>
                <c:pt idx="9624">
                  <c:v>135.2132</c:v>
                </c:pt>
                <c:pt idx="9625">
                  <c:v>135.2372</c:v>
                </c:pt>
                <c:pt idx="9626">
                  <c:v>135.2612</c:v>
                </c:pt>
                <c:pt idx="9627">
                  <c:v>135.2852</c:v>
                </c:pt>
                <c:pt idx="9628">
                  <c:v>135.3091</c:v>
                </c:pt>
                <c:pt idx="9629">
                  <c:v>135.3331</c:v>
                </c:pt>
                <c:pt idx="9630">
                  <c:v>135.3571</c:v>
                </c:pt>
                <c:pt idx="9631">
                  <c:v>135.3811</c:v>
                </c:pt>
                <c:pt idx="9632">
                  <c:v>135.405</c:v>
                </c:pt>
                <c:pt idx="9633">
                  <c:v>135.429</c:v>
                </c:pt>
                <c:pt idx="9634">
                  <c:v>135.453</c:v>
                </c:pt>
                <c:pt idx="9635">
                  <c:v>135.477</c:v>
                </c:pt>
                <c:pt idx="9636">
                  <c:v>135.501</c:v>
                </c:pt>
                <c:pt idx="9637">
                  <c:v>135.52500000000001</c:v>
                </c:pt>
                <c:pt idx="9638">
                  <c:v>135.54900000000001</c:v>
                </c:pt>
                <c:pt idx="9639">
                  <c:v>135.57300000000001</c:v>
                </c:pt>
                <c:pt idx="9640">
                  <c:v>135.59700000000001</c:v>
                </c:pt>
                <c:pt idx="9641">
                  <c:v>135.62100000000001</c:v>
                </c:pt>
                <c:pt idx="9642">
                  <c:v>135.64500000000001</c:v>
                </c:pt>
                <c:pt idx="9643">
                  <c:v>135.66900000000001</c:v>
                </c:pt>
                <c:pt idx="9644">
                  <c:v>135.69300000000001</c:v>
                </c:pt>
                <c:pt idx="9645">
                  <c:v>135.71700000000001</c:v>
                </c:pt>
                <c:pt idx="9646">
                  <c:v>135.74100000000001</c:v>
                </c:pt>
                <c:pt idx="9647">
                  <c:v>135.76499999999999</c:v>
                </c:pt>
                <c:pt idx="9648">
                  <c:v>135.78909999999999</c:v>
                </c:pt>
                <c:pt idx="9649">
                  <c:v>135.81309999999999</c:v>
                </c:pt>
                <c:pt idx="9650">
                  <c:v>135.83709999999999</c:v>
                </c:pt>
                <c:pt idx="9651">
                  <c:v>135.86109999999999</c:v>
                </c:pt>
                <c:pt idx="9652">
                  <c:v>135.88509999999999</c:v>
                </c:pt>
                <c:pt idx="9653">
                  <c:v>135.9092</c:v>
                </c:pt>
                <c:pt idx="9654">
                  <c:v>135.9332</c:v>
                </c:pt>
                <c:pt idx="9655">
                  <c:v>135.9572</c:v>
                </c:pt>
                <c:pt idx="9656">
                  <c:v>135.9813</c:v>
                </c:pt>
                <c:pt idx="9657">
                  <c:v>136.00530000000001</c:v>
                </c:pt>
                <c:pt idx="9658">
                  <c:v>136.02930000000001</c:v>
                </c:pt>
                <c:pt idx="9659">
                  <c:v>136.05340000000001</c:v>
                </c:pt>
                <c:pt idx="9660">
                  <c:v>136.07740000000001</c:v>
                </c:pt>
                <c:pt idx="9661">
                  <c:v>136.10149999999999</c:v>
                </c:pt>
                <c:pt idx="9662">
                  <c:v>136.12549999999999</c:v>
                </c:pt>
                <c:pt idx="9663">
                  <c:v>136.14959999999999</c:v>
                </c:pt>
                <c:pt idx="9664">
                  <c:v>136.17359999999999</c:v>
                </c:pt>
                <c:pt idx="9665">
                  <c:v>136.1977</c:v>
                </c:pt>
                <c:pt idx="9666">
                  <c:v>136.2217</c:v>
                </c:pt>
                <c:pt idx="9667">
                  <c:v>136.2458</c:v>
                </c:pt>
                <c:pt idx="9668">
                  <c:v>136.2698</c:v>
                </c:pt>
                <c:pt idx="9669">
                  <c:v>136.29390000000001</c:v>
                </c:pt>
                <c:pt idx="9670">
                  <c:v>136.31800000000001</c:v>
                </c:pt>
                <c:pt idx="9671">
                  <c:v>136.34200000000001</c:v>
                </c:pt>
                <c:pt idx="9672">
                  <c:v>136.36609999999999</c:v>
                </c:pt>
                <c:pt idx="9673">
                  <c:v>136.39019999999999</c:v>
                </c:pt>
                <c:pt idx="9674">
                  <c:v>136.41419999999999</c:v>
                </c:pt>
                <c:pt idx="9675">
                  <c:v>136.4383</c:v>
                </c:pt>
                <c:pt idx="9676">
                  <c:v>136.4624</c:v>
                </c:pt>
                <c:pt idx="9677">
                  <c:v>136.48650000000001</c:v>
                </c:pt>
                <c:pt idx="9678">
                  <c:v>136.51060000000001</c:v>
                </c:pt>
                <c:pt idx="9679">
                  <c:v>136.53460000000001</c:v>
                </c:pt>
                <c:pt idx="9680">
                  <c:v>136.55869999999999</c:v>
                </c:pt>
                <c:pt idx="9681">
                  <c:v>136.58279999999999</c:v>
                </c:pt>
                <c:pt idx="9682">
                  <c:v>136.6069</c:v>
                </c:pt>
                <c:pt idx="9683">
                  <c:v>136.631</c:v>
                </c:pt>
                <c:pt idx="9684">
                  <c:v>136.6551</c:v>
                </c:pt>
                <c:pt idx="9685">
                  <c:v>136.67920000000001</c:v>
                </c:pt>
                <c:pt idx="9686">
                  <c:v>136.70330000000001</c:v>
                </c:pt>
                <c:pt idx="9687">
                  <c:v>136.72739999999999</c:v>
                </c:pt>
                <c:pt idx="9688">
                  <c:v>136.75149999999999</c:v>
                </c:pt>
                <c:pt idx="9689">
                  <c:v>136.7756</c:v>
                </c:pt>
                <c:pt idx="9690">
                  <c:v>136.7997</c:v>
                </c:pt>
                <c:pt idx="9691">
                  <c:v>136.82380000000001</c:v>
                </c:pt>
                <c:pt idx="9692">
                  <c:v>136.84790000000001</c:v>
                </c:pt>
                <c:pt idx="9693">
                  <c:v>136.87200000000001</c:v>
                </c:pt>
                <c:pt idx="9694">
                  <c:v>136.89609999999999</c:v>
                </c:pt>
                <c:pt idx="9695">
                  <c:v>136.92019999999999</c:v>
                </c:pt>
                <c:pt idx="9696">
                  <c:v>136.9444</c:v>
                </c:pt>
                <c:pt idx="9697">
                  <c:v>136.96850000000001</c:v>
                </c:pt>
                <c:pt idx="9698">
                  <c:v>136.99260000000001</c:v>
                </c:pt>
                <c:pt idx="9699">
                  <c:v>137.01669999999999</c:v>
                </c:pt>
                <c:pt idx="9700">
                  <c:v>137.04089999999999</c:v>
                </c:pt>
                <c:pt idx="9701">
                  <c:v>137.065</c:v>
                </c:pt>
                <c:pt idx="9702">
                  <c:v>137.0891</c:v>
                </c:pt>
                <c:pt idx="9703">
                  <c:v>137.11330000000001</c:v>
                </c:pt>
                <c:pt idx="9704">
                  <c:v>137.13740000000001</c:v>
                </c:pt>
                <c:pt idx="9705">
                  <c:v>137.16149999999999</c:v>
                </c:pt>
                <c:pt idx="9706">
                  <c:v>137.1857</c:v>
                </c:pt>
                <c:pt idx="9707">
                  <c:v>137.2098</c:v>
                </c:pt>
                <c:pt idx="9708">
                  <c:v>137.23400000000001</c:v>
                </c:pt>
                <c:pt idx="9709">
                  <c:v>137.25810000000001</c:v>
                </c:pt>
                <c:pt idx="9710">
                  <c:v>137.28229999999999</c:v>
                </c:pt>
                <c:pt idx="9711">
                  <c:v>137.3064</c:v>
                </c:pt>
                <c:pt idx="9712">
                  <c:v>137.3306</c:v>
                </c:pt>
                <c:pt idx="9713">
                  <c:v>137.35470000000001</c:v>
                </c:pt>
                <c:pt idx="9714">
                  <c:v>137.37889999999999</c:v>
                </c:pt>
                <c:pt idx="9715">
                  <c:v>137.40299999999999</c:v>
                </c:pt>
                <c:pt idx="9716">
                  <c:v>137.4272</c:v>
                </c:pt>
                <c:pt idx="9717">
                  <c:v>137.45140000000001</c:v>
                </c:pt>
                <c:pt idx="9718">
                  <c:v>137.47550000000001</c:v>
                </c:pt>
                <c:pt idx="9719">
                  <c:v>137.49969999999999</c:v>
                </c:pt>
                <c:pt idx="9720">
                  <c:v>137.5239</c:v>
                </c:pt>
                <c:pt idx="9721">
                  <c:v>137.548</c:v>
                </c:pt>
                <c:pt idx="9722">
                  <c:v>137.57220000000001</c:v>
                </c:pt>
                <c:pt idx="9723">
                  <c:v>137.59639999999999</c:v>
                </c:pt>
                <c:pt idx="9724">
                  <c:v>137.6206</c:v>
                </c:pt>
                <c:pt idx="9725">
                  <c:v>137.6447</c:v>
                </c:pt>
                <c:pt idx="9726">
                  <c:v>137.66890000000001</c:v>
                </c:pt>
                <c:pt idx="9727">
                  <c:v>137.69309999999999</c:v>
                </c:pt>
                <c:pt idx="9728">
                  <c:v>137.71729999999999</c:v>
                </c:pt>
                <c:pt idx="9729">
                  <c:v>137.7415</c:v>
                </c:pt>
                <c:pt idx="9730">
                  <c:v>137.76570000000001</c:v>
                </c:pt>
                <c:pt idx="9731">
                  <c:v>137.78989999999999</c:v>
                </c:pt>
                <c:pt idx="9732">
                  <c:v>137.8141</c:v>
                </c:pt>
                <c:pt idx="9733">
                  <c:v>137.8383</c:v>
                </c:pt>
                <c:pt idx="9734">
                  <c:v>137.86250000000001</c:v>
                </c:pt>
                <c:pt idx="9735">
                  <c:v>137.88669999999999</c:v>
                </c:pt>
                <c:pt idx="9736">
                  <c:v>137.9109</c:v>
                </c:pt>
                <c:pt idx="9737">
                  <c:v>137.93510000000001</c:v>
                </c:pt>
                <c:pt idx="9738">
                  <c:v>137.95930000000001</c:v>
                </c:pt>
                <c:pt idx="9739">
                  <c:v>137.98349999999999</c:v>
                </c:pt>
                <c:pt idx="9740">
                  <c:v>138.0077</c:v>
                </c:pt>
                <c:pt idx="9741">
                  <c:v>138.03190000000001</c:v>
                </c:pt>
                <c:pt idx="9742">
                  <c:v>138.05609999999999</c:v>
                </c:pt>
                <c:pt idx="9743">
                  <c:v>138.0804</c:v>
                </c:pt>
                <c:pt idx="9744">
                  <c:v>138.1046</c:v>
                </c:pt>
                <c:pt idx="9745">
                  <c:v>138.12880000000001</c:v>
                </c:pt>
                <c:pt idx="9746">
                  <c:v>138.15299999999999</c:v>
                </c:pt>
                <c:pt idx="9747">
                  <c:v>138.1772</c:v>
                </c:pt>
                <c:pt idx="9748">
                  <c:v>138.20150000000001</c:v>
                </c:pt>
                <c:pt idx="9749">
                  <c:v>138.22569999999999</c:v>
                </c:pt>
                <c:pt idx="9750">
                  <c:v>138.2499</c:v>
                </c:pt>
                <c:pt idx="9751">
                  <c:v>138.27420000000001</c:v>
                </c:pt>
                <c:pt idx="9752">
                  <c:v>138.29839999999999</c:v>
                </c:pt>
                <c:pt idx="9753">
                  <c:v>138.32259999999999</c:v>
                </c:pt>
                <c:pt idx="9754">
                  <c:v>138.34690000000001</c:v>
                </c:pt>
                <c:pt idx="9755">
                  <c:v>138.37110000000001</c:v>
                </c:pt>
                <c:pt idx="9756">
                  <c:v>138.3954</c:v>
                </c:pt>
                <c:pt idx="9757">
                  <c:v>138.4196</c:v>
                </c:pt>
                <c:pt idx="9758">
                  <c:v>138.44390000000001</c:v>
                </c:pt>
                <c:pt idx="9759">
                  <c:v>138.46809999999999</c:v>
                </c:pt>
                <c:pt idx="9760">
                  <c:v>138.4924</c:v>
                </c:pt>
                <c:pt idx="9761">
                  <c:v>138.51660000000001</c:v>
                </c:pt>
                <c:pt idx="9762">
                  <c:v>138.54089999999999</c:v>
                </c:pt>
                <c:pt idx="9763">
                  <c:v>138.5652</c:v>
                </c:pt>
                <c:pt idx="9764">
                  <c:v>138.58940000000001</c:v>
                </c:pt>
                <c:pt idx="9765">
                  <c:v>138.61369999999999</c:v>
                </c:pt>
                <c:pt idx="9766">
                  <c:v>138.63800000000001</c:v>
                </c:pt>
                <c:pt idx="9767">
                  <c:v>138.66220000000001</c:v>
                </c:pt>
                <c:pt idx="9768">
                  <c:v>138.6865</c:v>
                </c:pt>
                <c:pt idx="9769">
                  <c:v>138.71080000000001</c:v>
                </c:pt>
                <c:pt idx="9770">
                  <c:v>138.73509999999999</c:v>
                </c:pt>
                <c:pt idx="9771">
                  <c:v>138.7593</c:v>
                </c:pt>
                <c:pt idx="9772">
                  <c:v>138.78360000000001</c:v>
                </c:pt>
                <c:pt idx="9773">
                  <c:v>138.80789999999999</c:v>
                </c:pt>
                <c:pt idx="9774">
                  <c:v>138.8322</c:v>
                </c:pt>
                <c:pt idx="9775">
                  <c:v>138.85650000000001</c:v>
                </c:pt>
                <c:pt idx="9776">
                  <c:v>138.88079999999999</c:v>
                </c:pt>
                <c:pt idx="9777">
                  <c:v>138.905</c:v>
                </c:pt>
                <c:pt idx="9778">
                  <c:v>138.92930000000001</c:v>
                </c:pt>
                <c:pt idx="9779">
                  <c:v>138.95359999999999</c:v>
                </c:pt>
                <c:pt idx="9780">
                  <c:v>138.97790000000001</c:v>
                </c:pt>
                <c:pt idx="9781">
                  <c:v>139.00219999999999</c:v>
                </c:pt>
                <c:pt idx="9782">
                  <c:v>139.0265</c:v>
                </c:pt>
                <c:pt idx="9783">
                  <c:v>139.05080000000001</c:v>
                </c:pt>
                <c:pt idx="9784">
                  <c:v>139.07509999999999</c:v>
                </c:pt>
                <c:pt idx="9785">
                  <c:v>139.09950000000001</c:v>
                </c:pt>
                <c:pt idx="9786">
                  <c:v>139.12379999999999</c:v>
                </c:pt>
                <c:pt idx="9787">
                  <c:v>139.1481</c:v>
                </c:pt>
                <c:pt idx="9788">
                  <c:v>139.17240000000001</c:v>
                </c:pt>
                <c:pt idx="9789">
                  <c:v>139.19669999999999</c:v>
                </c:pt>
                <c:pt idx="9790">
                  <c:v>139.221</c:v>
                </c:pt>
                <c:pt idx="9791">
                  <c:v>139.24529999999999</c:v>
                </c:pt>
                <c:pt idx="9792">
                  <c:v>139.2697</c:v>
                </c:pt>
                <c:pt idx="9793">
                  <c:v>139.29400000000001</c:v>
                </c:pt>
                <c:pt idx="9794">
                  <c:v>139.31829999999999</c:v>
                </c:pt>
                <c:pt idx="9795">
                  <c:v>139.34270000000001</c:v>
                </c:pt>
                <c:pt idx="9796">
                  <c:v>139.36699999999999</c:v>
                </c:pt>
                <c:pt idx="9797">
                  <c:v>139.3913</c:v>
                </c:pt>
                <c:pt idx="9798">
                  <c:v>139.41560000000001</c:v>
                </c:pt>
                <c:pt idx="9799">
                  <c:v>139.44</c:v>
                </c:pt>
                <c:pt idx="9800">
                  <c:v>139.46430000000001</c:v>
                </c:pt>
                <c:pt idx="9801">
                  <c:v>139.48869999999999</c:v>
                </c:pt>
                <c:pt idx="9802">
                  <c:v>139.51300000000001</c:v>
                </c:pt>
                <c:pt idx="9803">
                  <c:v>139.53739999999999</c:v>
                </c:pt>
                <c:pt idx="9804">
                  <c:v>139.5617</c:v>
                </c:pt>
                <c:pt idx="9805">
                  <c:v>139.58609999999999</c:v>
                </c:pt>
                <c:pt idx="9806">
                  <c:v>139.6104</c:v>
                </c:pt>
                <c:pt idx="9807">
                  <c:v>139.63480000000001</c:v>
                </c:pt>
                <c:pt idx="9808">
                  <c:v>139.6591</c:v>
                </c:pt>
                <c:pt idx="9809">
                  <c:v>139.68350000000001</c:v>
                </c:pt>
                <c:pt idx="9810">
                  <c:v>139.70779999999999</c:v>
                </c:pt>
                <c:pt idx="9811">
                  <c:v>139.73220000000001</c:v>
                </c:pt>
                <c:pt idx="9812">
                  <c:v>139.75659999999999</c:v>
                </c:pt>
                <c:pt idx="9813">
                  <c:v>139.7809</c:v>
                </c:pt>
                <c:pt idx="9814">
                  <c:v>139.80529999999999</c:v>
                </c:pt>
                <c:pt idx="9815">
                  <c:v>139.8297</c:v>
                </c:pt>
                <c:pt idx="9816">
                  <c:v>139.85400000000001</c:v>
                </c:pt>
                <c:pt idx="9817">
                  <c:v>139.8784</c:v>
                </c:pt>
                <c:pt idx="9818">
                  <c:v>139.90280000000001</c:v>
                </c:pt>
                <c:pt idx="9819">
                  <c:v>139.9272</c:v>
                </c:pt>
                <c:pt idx="9820">
                  <c:v>139.95160000000001</c:v>
                </c:pt>
                <c:pt idx="9821">
                  <c:v>139.976</c:v>
                </c:pt>
                <c:pt idx="9822">
                  <c:v>140.00030000000001</c:v>
                </c:pt>
                <c:pt idx="9823">
                  <c:v>140.0247</c:v>
                </c:pt>
                <c:pt idx="9824">
                  <c:v>140.04910000000001</c:v>
                </c:pt>
                <c:pt idx="9825">
                  <c:v>140.0735</c:v>
                </c:pt>
                <c:pt idx="9826">
                  <c:v>140.09790000000001</c:v>
                </c:pt>
                <c:pt idx="9827">
                  <c:v>140.1223</c:v>
                </c:pt>
                <c:pt idx="9828">
                  <c:v>140.14670000000001</c:v>
                </c:pt>
                <c:pt idx="9829">
                  <c:v>140.1711</c:v>
                </c:pt>
                <c:pt idx="9830">
                  <c:v>140.19550000000001</c:v>
                </c:pt>
                <c:pt idx="9831">
                  <c:v>140.2199</c:v>
                </c:pt>
                <c:pt idx="9832">
                  <c:v>140.24430000000001</c:v>
                </c:pt>
                <c:pt idx="9833">
                  <c:v>140.2687</c:v>
                </c:pt>
                <c:pt idx="9834">
                  <c:v>140.29310000000001</c:v>
                </c:pt>
                <c:pt idx="9835">
                  <c:v>140.3176</c:v>
                </c:pt>
                <c:pt idx="9836">
                  <c:v>140.34200000000001</c:v>
                </c:pt>
                <c:pt idx="9837">
                  <c:v>140.3664</c:v>
                </c:pt>
                <c:pt idx="9838">
                  <c:v>140.39080000000001</c:v>
                </c:pt>
                <c:pt idx="9839">
                  <c:v>140.4152</c:v>
                </c:pt>
                <c:pt idx="9840">
                  <c:v>140.43969999999999</c:v>
                </c:pt>
                <c:pt idx="9841">
                  <c:v>140.4641</c:v>
                </c:pt>
                <c:pt idx="9842">
                  <c:v>140.48849999999999</c:v>
                </c:pt>
                <c:pt idx="9843">
                  <c:v>140.5129</c:v>
                </c:pt>
                <c:pt idx="9844">
                  <c:v>140.53739999999999</c:v>
                </c:pt>
                <c:pt idx="9845">
                  <c:v>140.56180000000001</c:v>
                </c:pt>
                <c:pt idx="9846">
                  <c:v>140.58629999999999</c:v>
                </c:pt>
                <c:pt idx="9847">
                  <c:v>140.61070000000001</c:v>
                </c:pt>
                <c:pt idx="9848">
                  <c:v>140.63509999999999</c:v>
                </c:pt>
                <c:pt idx="9849">
                  <c:v>140.65960000000001</c:v>
                </c:pt>
                <c:pt idx="9850">
                  <c:v>140.684</c:v>
                </c:pt>
                <c:pt idx="9851">
                  <c:v>140.70849999999999</c:v>
                </c:pt>
                <c:pt idx="9852">
                  <c:v>140.7329</c:v>
                </c:pt>
                <c:pt idx="9853">
                  <c:v>140.75739999999999</c:v>
                </c:pt>
                <c:pt idx="9854">
                  <c:v>140.7818</c:v>
                </c:pt>
                <c:pt idx="9855">
                  <c:v>140.80629999999999</c:v>
                </c:pt>
                <c:pt idx="9856">
                  <c:v>140.83070000000001</c:v>
                </c:pt>
                <c:pt idx="9857">
                  <c:v>140.8552</c:v>
                </c:pt>
                <c:pt idx="9858">
                  <c:v>140.87970000000001</c:v>
                </c:pt>
                <c:pt idx="9859">
                  <c:v>140.9041</c:v>
                </c:pt>
                <c:pt idx="9860">
                  <c:v>140.92859999999999</c:v>
                </c:pt>
                <c:pt idx="9861">
                  <c:v>140.95310000000001</c:v>
                </c:pt>
                <c:pt idx="9862">
                  <c:v>140.97749999999999</c:v>
                </c:pt>
                <c:pt idx="9863">
                  <c:v>141.00200000000001</c:v>
                </c:pt>
                <c:pt idx="9864">
                  <c:v>141.0265</c:v>
                </c:pt>
                <c:pt idx="9865">
                  <c:v>141.05099999999999</c:v>
                </c:pt>
                <c:pt idx="9866">
                  <c:v>141.07550000000001</c:v>
                </c:pt>
                <c:pt idx="9867">
                  <c:v>141.09989999999999</c:v>
                </c:pt>
                <c:pt idx="9868">
                  <c:v>141.12440000000001</c:v>
                </c:pt>
                <c:pt idx="9869">
                  <c:v>141.1489</c:v>
                </c:pt>
                <c:pt idx="9870">
                  <c:v>141.17339999999999</c:v>
                </c:pt>
                <c:pt idx="9871">
                  <c:v>141.1979</c:v>
                </c:pt>
                <c:pt idx="9872">
                  <c:v>141.22239999999999</c:v>
                </c:pt>
                <c:pt idx="9873">
                  <c:v>141.24690000000001</c:v>
                </c:pt>
                <c:pt idx="9874">
                  <c:v>141.2714</c:v>
                </c:pt>
                <c:pt idx="9875">
                  <c:v>141.29589999999999</c:v>
                </c:pt>
                <c:pt idx="9876">
                  <c:v>141.32040000000001</c:v>
                </c:pt>
                <c:pt idx="9877">
                  <c:v>141.3449</c:v>
                </c:pt>
                <c:pt idx="9878">
                  <c:v>141.36940000000001</c:v>
                </c:pt>
                <c:pt idx="9879">
                  <c:v>141.3939</c:v>
                </c:pt>
                <c:pt idx="9880">
                  <c:v>141.41839999999999</c:v>
                </c:pt>
                <c:pt idx="9881">
                  <c:v>141.44290000000001</c:v>
                </c:pt>
                <c:pt idx="9882">
                  <c:v>141.4674</c:v>
                </c:pt>
                <c:pt idx="9883">
                  <c:v>141.49189999999999</c:v>
                </c:pt>
                <c:pt idx="9884">
                  <c:v>141.5164</c:v>
                </c:pt>
                <c:pt idx="9885">
                  <c:v>141.541</c:v>
                </c:pt>
                <c:pt idx="9886">
                  <c:v>141.56549999999999</c:v>
                </c:pt>
                <c:pt idx="9887">
                  <c:v>141.59</c:v>
                </c:pt>
                <c:pt idx="9888">
                  <c:v>141.61449999999999</c:v>
                </c:pt>
                <c:pt idx="9889">
                  <c:v>141.63910000000001</c:v>
                </c:pt>
                <c:pt idx="9890">
                  <c:v>141.6636</c:v>
                </c:pt>
                <c:pt idx="9891">
                  <c:v>141.68809999999999</c:v>
                </c:pt>
                <c:pt idx="9892">
                  <c:v>141.71270000000001</c:v>
                </c:pt>
                <c:pt idx="9893">
                  <c:v>141.7372</c:v>
                </c:pt>
                <c:pt idx="9894">
                  <c:v>141.76169999999999</c:v>
                </c:pt>
                <c:pt idx="9895">
                  <c:v>141.78630000000001</c:v>
                </c:pt>
                <c:pt idx="9896">
                  <c:v>141.8108</c:v>
                </c:pt>
                <c:pt idx="9897">
                  <c:v>141.83539999999999</c:v>
                </c:pt>
                <c:pt idx="9898">
                  <c:v>141.85990000000001</c:v>
                </c:pt>
                <c:pt idx="9899">
                  <c:v>141.8845</c:v>
                </c:pt>
                <c:pt idx="9900">
                  <c:v>141.90899999999999</c:v>
                </c:pt>
                <c:pt idx="9901">
                  <c:v>141.93360000000001</c:v>
                </c:pt>
                <c:pt idx="9902">
                  <c:v>141.9581</c:v>
                </c:pt>
                <c:pt idx="9903">
                  <c:v>141.98269999999999</c:v>
                </c:pt>
                <c:pt idx="9904">
                  <c:v>142.00729999999999</c:v>
                </c:pt>
                <c:pt idx="9905">
                  <c:v>142.0318</c:v>
                </c:pt>
                <c:pt idx="9906">
                  <c:v>142.0564</c:v>
                </c:pt>
                <c:pt idx="9907">
                  <c:v>142.08099999999999</c:v>
                </c:pt>
                <c:pt idx="9908">
                  <c:v>142.10550000000001</c:v>
                </c:pt>
                <c:pt idx="9909">
                  <c:v>142.1301</c:v>
                </c:pt>
                <c:pt idx="9910">
                  <c:v>142.15469999999999</c:v>
                </c:pt>
                <c:pt idx="9911">
                  <c:v>142.17920000000001</c:v>
                </c:pt>
                <c:pt idx="9912">
                  <c:v>142.2038</c:v>
                </c:pt>
                <c:pt idx="9913">
                  <c:v>142.22839999999999</c:v>
                </c:pt>
                <c:pt idx="9914">
                  <c:v>142.25299999999999</c:v>
                </c:pt>
                <c:pt idx="9915">
                  <c:v>142.27760000000001</c:v>
                </c:pt>
                <c:pt idx="9916">
                  <c:v>142.3022</c:v>
                </c:pt>
                <c:pt idx="9917">
                  <c:v>142.32669999999999</c:v>
                </c:pt>
                <c:pt idx="9918">
                  <c:v>142.35130000000001</c:v>
                </c:pt>
                <c:pt idx="9919">
                  <c:v>142.3759</c:v>
                </c:pt>
                <c:pt idx="9920">
                  <c:v>142.40049999999999</c:v>
                </c:pt>
                <c:pt idx="9921">
                  <c:v>142.42509999999999</c:v>
                </c:pt>
                <c:pt idx="9922">
                  <c:v>142.44970000000001</c:v>
                </c:pt>
                <c:pt idx="9923">
                  <c:v>142.4743</c:v>
                </c:pt>
                <c:pt idx="9924">
                  <c:v>142.49889999999999</c:v>
                </c:pt>
                <c:pt idx="9925">
                  <c:v>142.52350000000001</c:v>
                </c:pt>
                <c:pt idx="9926">
                  <c:v>142.54810000000001</c:v>
                </c:pt>
                <c:pt idx="9927">
                  <c:v>142.5727</c:v>
                </c:pt>
                <c:pt idx="9928">
                  <c:v>142.59739999999999</c:v>
                </c:pt>
                <c:pt idx="9929">
                  <c:v>142.62200000000001</c:v>
                </c:pt>
                <c:pt idx="9930">
                  <c:v>142.64660000000001</c:v>
                </c:pt>
                <c:pt idx="9931">
                  <c:v>142.6712</c:v>
                </c:pt>
                <c:pt idx="9932">
                  <c:v>142.69579999999999</c:v>
                </c:pt>
                <c:pt idx="9933">
                  <c:v>142.72040000000001</c:v>
                </c:pt>
                <c:pt idx="9934">
                  <c:v>142.74510000000001</c:v>
                </c:pt>
                <c:pt idx="9935">
                  <c:v>142.7697</c:v>
                </c:pt>
                <c:pt idx="9936">
                  <c:v>142.79429999999999</c:v>
                </c:pt>
                <c:pt idx="9937">
                  <c:v>142.81899999999999</c:v>
                </c:pt>
                <c:pt idx="9938">
                  <c:v>142.84360000000001</c:v>
                </c:pt>
                <c:pt idx="9939">
                  <c:v>142.8682</c:v>
                </c:pt>
                <c:pt idx="9940">
                  <c:v>142.8929</c:v>
                </c:pt>
                <c:pt idx="9941">
                  <c:v>142.91749999999999</c:v>
                </c:pt>
                <c:pt idx="9942">
                  <c:v>142.94210000000001</c:v>
                </c:pt>
                <c:pt idx="9943">
                  <c:v>142.96680000000001</c:v>
                </c:pt>
                <c:pt idx="9944">
                  <c:v>142.9914</c:v>
                </c:pt>
                <c:pt idx="9945">
                  <c:v>143.01609999999999</c:v>
                </c:pt>
                <c:pt idx="9946">
                  <c:v>143.04069999999999</c:v>
                </c:pt>
                <c:pt idx="9947">
                  <c:v>143.06540000000001</c:v>
                </c:pt>
                <c:pt idx="9948">
                  <c:v>143.09</c:v>
                </c:pt>
                <c:pt idx="9949">
                  <c:v>143.1147</c:v>
                </c:pt>
                <c:pt idx="9950">
                  <c:v>143.13929999999999</c:v>
                </c:pt>
                <c:pt idx="9951">
                  <c:v>143.16399999999999</c:v>
                </c:pt>
                <c:pt idx="9952">
                  <c:v>143.18870000000001</c:v>
                </c:pt>
                <c:pt idx="9953">
                  <c:v>143.2133</c:v>
                </c:pt>
                <c:pt idx="9954">
                  <c:v>143.238</c:v>
                </c:pt>
                <c:pt idx="9955">
                  <c:v>143.2627</c:v>
                </c:pt>
                <c:pt idx="9956">
                  <c:v>143.28729999999999</c:v>
                </c:pt>
                <c:pt idx="9957">
                  <c:v>143.31200000000001</c:v>
                </c:pt>
                <c:pt idx="9958">
                  <c:v>143.33670000000001</c:v>
                </c:pt>
                <c:pt idx="9959">
                  <c:v>143.3614</c:v>
                </c:pt>
                <c:pt idx="9960">
                  <c:v>143.386</c:v>
                </c:pt>
                <c:pt idx="9961">
                  <c:v>143.41069999999999</c:v>
                </c:pt>
                <c:pt idx="9962">
                  <c:v>143.43539999999999</c:v>
                </c:pt>
                <c:pt idx="9963">
                  <c:v>143.46010000000001</c:v>
                </c:pt>
                <c:pt idx="9964">
                  <c:v>143.48480000000001</c:v>
                </c:pt>
                <c:pt idx="9965">
                  <c:v>143.5095</c:v>
                </c:pt>
                <c:pt idx="9966">
                  <c:v>143.5342</c:v>
                </c:pt>
                <c:pt idx="9967">
                  <c:v>143.55889999999999</c:v>
                </c:pt>
                <c:pt idx="9968">
                  <c:v>143.58359999999999</c:v>
                </c:pt>
                <c:pt idx="9969">
                  <c:v>143.60830000000001</c:v>
                </c:pt>
                <c:pt idx="9970">
                  <c:v>143.63300000000001</c:v>
                </c:pt>
                <c:pt idx="9971">
                  <c:v>143.65770000000001</c:v>
                </c:pt>
                <c:pt idx="9972">
                  <c:v>143.6824</c:v>
                </c:pt>
                <c:pt idx="9973">
                  <c:v>143.7071</c:v>
                </c:pt>
                <c:pt idx="9974">
                  <c:v>143.73179999999999</c:v>
                </c:pt>
                <c:pt idx="9975">
                  <c:v>143.75649999999999</c:v>
                </c:pt>
                <c:pt idx="9976">
                  <c:v>143.78120000000001</c:v>
                </c:pt>
                <c:pt idx="9977">
                  <c:v>143.80590000000001</c:v>
                </c:pt>
                <c:pt idx="9978">
                  <c:v>143.8306</c:v>
                </c:pt>
                <c:pt idx="9979">
                  <c:v>143.8554</c:v>
                </c:pt>
                <c:pt idx="9980">
                  <c:v>143.8801</c:v>
                </c:pt>
                <c:pt idx="9981">
                  <c:v>143.90479999999999</c:v>
                </c:pt>
                <c:pt idx="9982">
                  <c:v>143.92949999999999</c:v>
                </c:pt>
                <c:pt idx="9983">
                  <c:v>143.95429999999999</c:v>
                </c:pt>
                <c:pt idx="9984">
                  <c:v>143.97900000000001</c:v>
                </c:pt>
                <c:pt idx="9985">
                  <c:v>144.00370000000001</c:v>
                </c:pt>
                <c:pt idx="9986">
                  <c:v>144.02850000000001</c:v>
                </c:pt>
                <c:pt idx="9987">
                  <c:v>144.0532</c:v>
                </c:pt>
                <c:pt idx="9988">
                  <c:v>144.0779</c:v>
                </c:pt>
                <c:pt idx="9989">
                  <c:v>144.1027</c:v>
                </c:pt>
                <c:pt idx="9990">
                  <c:v>144.12739999999999</c:v>
                </c:pt>
                <c:pt idx="9991">
                  <c:v>144.15219999999999</c:v>
                </c:pt>
                <c:pt idx="9992">
                  <c:v>144.17689999999999</c:v>
                </c:pt>
                <c:pt idx="9993">
                  <c:v>144.20169999999999</c:v>
                </c:pt>
                <c:pt idx="9994">
                  <c:v>144.22640000000001</c:v>
                </c:pt>
                <c:pt idx="9995">
                  <c:v>144.25120000000001</c:v>
                </c:pt>
                <c:pt idx="9996">
                  <c:v>144.27590000000001</c:v>
                </c:pt>
                <c:pt idx="9997">
                  <c:v>144.30070000000001</c:v>
                </c:pt>
                <c:pt idx="9998">
                  <c:v>144.32550000000001</c:v>
                </c:pt>
                <c:pt idx="9999">
                  <c:v>144.3502</c:v>
                </c:pt>
                <c:pt idx="10000">
                  <c:v>144.375</c:v>
                </c:pt>
                <c:pt idx="10001">
                  <c:v>144.3997</c:v>
                </c:pt>
                <c:pt idx="10002">
                  <c:v>144.42449999999999</c:v>
                </c:pt>
                <c:pt idx="10003">
                  <c:v>144.44929999999999</c:v>
                </c:pt>
                <c:pt idx="10004">
                  <c:v>144.47409999999999</c:v>
                </c:pt>
                <c:pt idx="10005">
                  <c:v>144.49879999999999</c:v>
                </c:pt>
                <c:pt idx="10006">
                  <c:v>144.52359999999999</c:v>
                </c:pt>
                <c:pt idx="10007">
                  <c:v>144.54839999999999</c:v>
                </c:pt>
                <c:pt idx="10008">
                  <c:v>144.57320000000001</c:v>
                </c:pt>
                <c:pt idx="10009">
                  <c:v>144.59790000000001</c:v>
                </c:pt>
                <c:pt idx="10010">
                  <c:v>144.62270000000001</c:v>
                </c:pt>
                <c:pt idx="10011">
                  <c:v>144.64750000000001</c:v>
                </c:pt>
                <c:pt idx="10012">
                  <c:v>144.67230000000001</c:v>
                </c:pt>
                <c:pt idx="10013">
                  <c:v>144.69710000000001</c:v>
                </c:pt>
                <c:pt idx="10014">
                  <c:v>144.72190000000001</c:v>
                </c:pt>
                <c:pt idx="10015">
                  <c:v>144.7467</c:v>
                </c:pt>
                <c:pt idx="10016">
                  <c:v>144.7715</c:v>
                </c:pt>
                <c:pt idx="10017">
                  <c:v>144.7963</c:v>
                </c:pt>
                <c:pt idx="10018">
                  <c:v>144.8211</c:v>
                </c:pt>
                <c:pt idx="10019">
                  <c:v>144.8459</c:v>
                </c:pt>
                <c:pt idx="10020">
                  <c:v>144.8707</c:v>
                </c:pt>
                <c:pt idx="10021">
                  <c:v>144.8955</c:v>
                </c:pt>
                <c:pt idx="10022">
                  <c:v>144.9203</c:v>
                </c:pt>
                <c:pt idx="10023">
                  <c:v>144.9451</c:v>
                </c:pt>
                <c:pt idx="10024">
                  <c:v>144.97</c:v>
                </c:pt>
                <c:pt idx="10025">
                  <c:v>144.9948</c:v>
                </c:pt>
                <c:pt idx="10026">
                  <c:v>145.0196</c:v>
                </c:pt>
                <c:pt idx="10027">
                  <c:v>145.0444</c:v>
                </c:pt>
                <c:pt idx="10028">
                  <c:v>145.0692</c:v>
                </c:pt>
                <c:pt idx="10029">
                  <c:v>145.0941</c:v>
                </c:pt>
                <c:pt idx="10030">
                  <c:v>145.1189</c:v>
                </c:pt>
                <c:pt idx="10031">
                  <c:v>145.1437</c:v>
                </c:pt>
                <c:pt idx="10032">
                  <c:v>145.1686</c:v>
                </c:pt>
                <c:pt idx="10033">
                  <c:v>145.1934</c:v>
                </c:pt>
                <c:pt idx="10034">
                  <c:v>145.2182</c:v>
                </c:pt>
                <c:pt idx="10035">
                  <c:v>145.2431</c:v>
                </c:pt>
                <c:pt idx="10036">
                  <c:v>145.2679</c:v>
                </c:pt>
                <c:pt idx="10037">
                  <c:v>145.2928</c:v>
                </c:pt>
                <c:pt idx="10038">
                  <c:v>145.3176</c:v>
                </c:pt>
                <c:pt idx="10039">
                  <c:v>145.3425</c:v>
                </c:pt>
                <c:pt idx="10040">
                  <c:v>145.3673</c:v>
                </c:pt>
                <c:pt idx="10041">
                  <c:v>145.3922</c:v>
                </c:pt>
                <c:pt idx="10042">
                  <c:v>145.417</c:v>
                </c:pt>
                <c:pt idx="10043">
                  <c:v>145.4419</c:v>
                </c:pt>
                <c:pt idx="10044">
                  <c:v>145.4667</c:v>
                </c:pt>
                <c:pt idx="10045">
                  <c:v>145.49160000000001</c:v>
                </c:pt>
                <c:pt idx="10046">
                  <c:v>145.5164</c:v>
                </c:pt>
                <c:pt idx="10047">
                  <c:v>145.54130000000001</c:v>
                </c:pt>
                <c:pt idx="10048">
                  <c:v>145.56620000000001</c:v>
                </c:pt>
                <c:pt idx="10049">
                  <c:v>145.59100000000001</c:v>
                </c:pt>
                <c:pt idx="10050">
                  <c:v>145.61590000000001</c:v>
                </c:pt>
                <c:pt idx="10051">
                  <c:v>145.64080000000001</c:v>
                </c:pt>
                <c:pt idx="10052">
                  <c:v>145.66569999999999</c:v>
                </c:pt>
                <c:pt idx="10053">
                  <c:v>145.69049999999999</c:v>
                </c:pt>
                <c:pt idx="10054">
                  <c:v>145.71539999999999</c:v>
                </c:pt>
                <c:pt idx="10055">
                  <c:v>145.74029999999999</c:v>
                </c:pt>
                <c:pt idx="10056">
                  <c:v>145.76519999999999</c:v>
                </c:pt>
                <c:pt idx="10057">
                  <c:v>145.7901</c:v>
                </c:pt>
                <c:pt idx="10058">
                  <c:v>145.815</c:v>
                </c:pt>
                <c:pt idx="10059">
                  <c:v>145.8398</c:v>
                </c:pt>
                <c:pt idx="10060">
                  <c:v>145.8647</c:v>
                </c:pt>
                <c:pt idx="10061">
                  <c:v>145.8896</c:v>
                </c:pt>
                <c:pt idx="10062">
                  <c:v>145.9145</c:v>
                </c:pt>
                <c:pt idx="10063">
                  <c:v>145.93940000000001</c:v>
                </c:pt>
                <c:pt idx="10064">
                  <c:v>145.96430000000001</c:v>
                </c:pt>
                <c:pt idx="10065">
                  <c:v>145.98920000000001</c:v>
                </c:pt>
                <c:pt idx="10066">
                  <c:v>146.01410000000001</c:v>
                </c:pt>
                <c:pt idx="10067">
                  <c:v>146.03899999999999</c:v>
                </c:pt>
                <c:pt idx="10068">
                  <c:v>146.06389999999999</c:v>
                </c:pt>
                <c:pt idx="10069">
                  <c:v>146.0889</c:v>
                </c:pt>
                <c:pt idx="10070">
                  <c:v>146.1138</c:v>
                </c:pt>
                <c:pt idx="10071">
                  <c:v>146.1387</c:v>
                </c:pt>
                <c:pt idx="10072">
                  <c:v>146.1636</c:v>
                </c:pt>
                <c:pt idx="10073">
                  <c:v>146.1885</c:v>
                </c:pt>
                <c:pt idx="10074">
                  <c:v>146.21350000000001</c:v>
                </c:pt>
                <c:pt idx="10075">
                  <c:v>146.23840000000001</c:v>
                </c:pt>
                <c:pt idx="10076">
                  <c:v>146.26329999999999</c:v>
                </c:pt>
                <c:pt idx="10077">
                  <c:v>146.28819999999999</c:v>
                </c:pt>
                <c:pt idx="10078">
                  <c:v>146.31319999999999</c:v>
                </c:pt>
                <c:pt idx="10079">
                  <c:v>146.3381</c:v>
                </c:pt>
                <c:pt idx="10080">
                  <c:v>146.363</c:v>
                </c:pt>
                <c:pt idx="10081">
                  <c:v>146.38800000000001</c:v>
                </c:pt>
                <c:pt idx="10082">
                  <c:v>146.41290000000001</c:v>
                </c:pt>
                <c:pt idx="10083">
                  <c:v>146.43780000000001</c:v>
                </c:pt>
                <c:pt idx="10084">
                  <c:v>146.46279999999999</c:v>
                </c:pt>
                <c:pt idx="10085">
                  <c:v>146.48769999999999</c:v>
                </c:pt>
                <c:pt idx="10086">
                  <c:v>146.5127</c:v>
                </c:pt>
                <c:pt idx="10087">
                  <c:v>146.5376</c:v>
                </c:pt>
                <c:pt idx="10088">
                  <c:v>146.5626</c:v>
                </c:pt>
                <c:pt idx="10089">
                  <c:v>146.58750000000001</c:v>
                </c:pt>
                <c:pt idx="10090">
                  <c:v>146.61250000000001</c:v>
                </c:pt>
                <c:pt idx="10091">
                  <c:v>146.63749999999999</c:v>
                </c:pt>
                <c:pt idx="10092">
                  <c:v>146.66239999999999</c:v>
                </c:pt>
                <c:pt idx="10093">
                  <c:v>146.6874</c:v>
                </c:pt>
                <c:pt idx="10094">
                  <c:v>146.7123</c:v>
                </c:pt>
                <c:pt idx="10095">
                  <c:v>146.7373</c:v>
                </c:pt>
                <c:pt idx="10096">
                  <c:v>146.76230000000001</c:v>
                </c:pt>
                <c:pt idx="10097">
                  <c:v>146.78720000000001</c:v>
                </c:pt>
                <c:pt idx="10098">
                  <c:v>146.81219999999999</c:v>
                </c:pt>
                <c:pt idx="10099">
                  <c:v>146.8372</c:v>
                </c:pt>
                <c:pt idx="10100">
                  <c:v>146.8622</c:v>
                </c:pt>
                <c:pt idx="10101">
                  <c:v>146.8871</c:v>
                </c:pt>
                <c:pt idx="10102">
                  <c:v>146.91210000000001</c:v>
                </c:pt>
                <c:pt idx="10103">
                  <c:v>146.93709999999999</c:v>
                </c:pt>
                <c:pt idx="10104">
                  <c:v>146.96209999999999</c:v>
                </c:pt>
                <c:pt idx="10105">
                  <c:v>146.9871</c:v>
                </c:pt>
                <c:pt idx="10106">
                  <c:v>147.0121</c:v>
                </c:pt>
                <c:pt idx="10107">
                  <c:v>147.03710000000001</c:v>
                </c:pt>
                <c:pt idx="10108">
                  <c:v>147.06209999999999</c:v>
                </c:pt>
                <c:pt idx="10109">
                  <c:v>147.08709999999999</c:v>
                </c:pt>
                <c:pt idx="10110">
                  <c:v>147.11199999999999</c:v>
                </c:pt>
                <c:pt idx="10111">
                  <c:v>147.1371</c:v>
                </c:pt>
                <c:pt idx="10112">
                  <c:v>147.16200000000001</c:v>
                </c:pt>
                <c:pt idx="10113">
                  <c:v>147.18709999999999</c:v>
                </c:pt>
                <c:pt idx="10114">
                  <c:v>147.21209999999999</c:v>
                </c:pt>
                <c:pt idx="10115">
                  <c:v>147.2371</c:v>
                </c:pt>
                <c:pt idx="10116">
                  <c:v>147.2621</c:v>
                </c:pt>
                <c:pt idx="10117">
                  <c:v>147.28710000000001</c:v>
                </c:pt>
                <c:pt idx="10118">
                  <c:v>147.31209999999999</c:v>
                </c:pt>
                <c:pt idx="10119">
                  <c:v>147.33709999999999</c:v>
                </c:pt>
                <c:pt idx="10120">
                  <c:v>147.3622</c:v>
                </c:pt>
                <c:pt idx="10121">
                  <c:v>147.38720000000001</c:v>
                </c:pt>
                <c:pt idx="10122">
                  <c:v>147.41220000000001</c:v>
                </c:pt>
                <c:pt idx="10123">
                  <c:v>147.43719999999999</c:v>
                </c:pt>
                <c:pt idx="10124">
                  <c:v>147.4622</c:v>
                </c:pt>
                <c:pt idx="10125">
                  <c:v>147.4873</c:v>
                </c:pt>
                <c:pt idx="10126">
                  <c:v>147.51230000000001</c:v>
                </c:pt>
                <c:pt idx="10127">
                  <c:v>147.53729999999999</c:v>
                </c:pt>
                <c:pt idx="10128">
                  <c:v>147.5624</c:v>
                </c:pt>
                <c:pt idx="10129">
                  <c:v>147.5874</c:v>
                </c:pt>
                <c:pt idx="10130">
                  <c:v>147.61250000000001</c:v>
                </c:pt>
                <c:pt idx="10131">
                  <c:v>147.63749999999999</c:v>
                </c:pt>
                <c:pt idx="10132">
                  <c:v>147.6626</c:v>
                </c:pt>
                <c:pt idx="10133">
                  <c:v>147.6876</c:v>
                </c:pt>
                <c:pt idx="10134">
                  <c:v>147.71260000000001</c:v>
                </c:pt>
                <c:pt idx="10135">
                  <c:v>147.73769999999999</c:v>
                </c:pt>
                <c:pt idx="10136">
                  <c:v>147.7627</c:v>
                </c:pt>
                <c:pt idx="10137">
                  <c:v>147.7878</c:v>
                </c:pt>
                <c:pt idx="10138">
                  <c:v>147.81290000000001</c:v>
                </c:pt>
                <c:pt idx="10139">
                  <c:v>147.83789999999999</c:v>
                </c:pt>
                <c:pt idx="10140">
                  <c:v>147.863</c:v>
                </c:pt>
                <c:pt idx="10141">
                  <c:v>147.88800000000001</c:v>
                </c:pt>
                <c:pt idx="10142">
                  <c:v>147.91309999999999</c:v>
                </c:pt>
                <c:pt idx="10143">
                  <c:v>147.93819999999999</c:v>
                </c:pt>
                <c:pt idx="10144">
                  <c:v>147.9633</c:v>
                </c:pt>
                <c:pt idx="10145">
                  <c:v>147.98830000000001</c:v>
                </c:pt>
                <c:pt idx="10146">
                  <c:v>148.01339999999999</c:v>
                </c:pt>
                <c:pt idx="10147">
                  <c:v>148.0385</c:v>
                </c:pt>
                <c:pt idx="10148">
                  <c:v>148.06360000000001</c:v>
                </c:pt>
                <c:pt idx="10149">
                  <c:v>148.08860000000001</c:v>
                </c:pt>
                <c:pt idx="10150">
                  <c:v>148.11369999999999</c:v>
                </c:pt>
                <c:pt idx="10151">
                  <c:v>148.1388</c:v>
                </c:pt>
                <c:pt idx="10152">
                  <c:v>148.16390000000001</c:v>
                </c:pt>
                <c:pt idx="10153">
                  <c:v>148.18899999999999</c:v>
                </c:pt>
                <c:pt idx="10154">
                  <c:v>148.2141</c:v>
                </c:pt>
                <c:pt idx="10155">
                  <c:v>148.23920000000001</c:v>
                </c:pt>
                <c:pt idx="10156">
                  <c:v>148.26429999999999</c:v>
                </c:pt>
                <c:pt idx="10157">
                  <c:v>148.2894</c:v>
                </c:pt>
                <c:pt idx="10158">
                  <c:v>148.31450000000001</c:v>
                </c:pt>
                <c:pt idx="10159">
                  <c:v>148.33959999999999</c:v>
                </c:pt>
                <c:pt idx="10160">
                  <c:v>148.3647</c:v>
                </c:pt>
                <c:pt idx="10161">
                  <c:v>148.38980000000001</c:v>
                </c:pt>
                <c:pt idx="10162">
                  <c:v>148.41489999999999</c:v>
                </c:pt>
                <c:pt idx="10163">
                  <c:v>148.44</c:v>
                </c:pt>
                <c:pt idx="10164">
                  <c:v>148.46510000000001</c:v>
                </c:pt>
                <c:pt idx="10165">
                  <c:v>148.49019999999999</c:v>
                </c:pt>
                <c:pt idx="10166">
                  <c:v>148.5153</c:v>
                </c:pt>
                <c:pt idx="10167">
                  <c:v>148.54050000000001</c:v>
                </c:pt>
                <c:pt idx="10168">
                  <c:v>148.56559999999999</c:v>
                </c:pt>
                <c:pt idx="10169">
                  <c:v>148.5907</c:v>
                </c:pt>
                <c:pt idx="10170">
                  <c:v>148.61580000000001</c:v>
                </c:pt>
                <c:pt idx="10171">
                  <c:v>148.64099999999999</c:v>
                </c:pt>
                <c:pt idx="10172">
                  <c:v>148.6661</c:v>
                </c:pt>
                <c:pt idx="10173">
                  <c:v>148.69120000000001</c:v>
                </c:pt>
                <c:pt idx="10174">
                  <c:v>148.71639999999999</c:v>
                </c:pt>
                <c:pt idx="10175">
                  <c:v>148.7415</c:v>
                </c:pt>
                <c:pt idx="10176">
                  <c:v>148.76660000000001</c:v>
                </c:pt>
                <c:pt idx="10177">
                  <c:v>148.79179999999999</c:v>
                </c:pt>
                <c:pt idx="10178">
                  <c:v>148.8169</c:v>
                </c:pt>
                <c:pt idx="10179">
                  <c:v>148.84209999999999</c:v>
                </c:pt>
                <c:pt idx="10180">
                  <c:v>148.8672</c:v>
                </c:pt>
                <c:pt idx="10181">
                  <c:v>148.89230000000001</c:v>
                </c:pt>
                <c:pt idx="10182">
                  <c:v>148.91749999999999</c:v>
                </c:pt>
                <c:pt idx="10183">
                  <c:v>148.9427</c:v>
                </c:pt>
                <c:pt idx="10184">
                  <c:v>148.96780000000001</c:v>
                </c:pt>
                <c:pt idx="10185">
                  <c:v>148.99299999999999</c:v>
                </c:pt>
                <c:pt idx="10186">
                  <c:v>149.0181</c:v>
                </c:pt>
                <c:pt idx="10187">
                  <c:v>149.04329999999999</c:v>
                </c:pt>
                <c:pt idx="10188">
                  <c:v>149.0685</c:v>
                </c:pt>
                <c:pt idx="10189">
                  <c:v>149.09360000000001</c:v>
                </c:pt>
                <c:pt idx="10190">
                  <c:v>149.11879999999999</c:v>
                </c:pt>
                <c:pt idx="10191">
                  <c:v>149.14400000000001</c:v>
                </c:pt>
                <c:pt idx="10192">
                  <c:v>149.16909999999999</c:v>
                </c:pt>
                <c:pt idx="10193">
                  <c:v>149.1943</c:v>
                </c:pt>
                <c:pt idx="10194">
                  <c:v>149.21950000000001</c:v>
                </c:pt>
                <c:pt idx="10195">
                  <c:v>149.24469999999999</c:v>
                </c:pt>
                <c:pt idx="10196">
                  <c:v>149.2698</c:v>
                </c:pt>
                <c:pt idx="10197">
                  <c:v>149.29499999999999</c:v>
                </c:pt>
                <c:pt idx="10198">
                  <c:v>149.3202</c:v>
                </c:pt>
                <c:pt idx="10199">
                  <c:v>149.34540000000001</c:v>
                </c:pt>
                <c:pt idx="10200">
                  <c:v>149.3706</c:v>
                </c:pt>
                <c:pt idx="10201">
                  <c:v>149.39580000000001</c:v>
                </c:pt>
                <c:pt idx="10202">
                  <c:v>149.42099999999999</c:v>
                </c:pt>
                <c:pt idx="10203">
                  <c:v>149.4462</c:v>
                </c:pt>
                <c:pt idx="10204">
                  <c:v>149.47139999999999</c:v>
                </c:pt>
                <c:pt idx="10205">
                  <c:v>149.4966</c:v>
                </c:pt>
                <c:pt idx="10206">
                  <c:v>149.52180000000001</c:v>
                </c:pt>
                <c:pt idx="10207">
                  <c:v>149.547</c:v>
                </c:pt>
                <c:pt idx="10208">
                  <c:v>149.57220000000001</c:v>
                </c:pt>
                <c:pt idx="10209">
                  <c:v>149.59739999999999</c:v>
                </c:pt>
                <c:pt idx="10210">
                  <c:v>149.62260000000001</c:v>
                </c:pt>
                <c:pt idx="10211">
                  <c:v>149.64779999999999</c:v>
                </c:pt>
                <c:pt idx="10212">
                  <c:v>149.673</c:v>
                </c:pt>
                <c:pt idx="10213">
                  <c:v>149.69820000000001</c:v>
                </c:pt>
                <c:pt idx="10214">
                  <c:v>149.7235</c:v>
                </c:pt>
                <c:pt idx="10215">
                  <c:v>149.74870000000001</c:v>
                </c:pt>
                <c:pt idx="10216">
                  <c:v>149.7739</c:v>
                </c:pt>
                <c:pt idx="10217">
                  <c:v>149.79910000000001</c:v>
                </c:pt>
                <c:pt idx="10218">
                  <c:v>149.8244</c:v>
                </c:pt>
                <c:pt idx="10219">
                  <c:v>149.84960000000001</c:v>
                </c:pt>
                <c:pt idx="10220">
                  <c:v>149.87479999999999</c:v>
                </c:pt>
                <c:pt idx="10221">
                  <c:v>149.90010000000001</c:v>
                </c:pt>
                <c:pt idx="10222">
                  <c:v>149.92529999999999</c:v>
                </c:pt>
                <c:pt idx="10223">
                  <c:v>149.95050000000001</c:v>
                </c:pt>
                <c:pt idx="10224">
                  <c:v>149.97579999999999</c:v>
                </c:pt>
                <c:pt idx="10225">
                  <c:v>150.001</c:v>
                </c:pt>
                <c:pt idx="10226">
                  <c:v>150.02629999999999</c:v>
                </c:pt>
                <c:pt idx="10227">
                  <c:v>150.0515</c:v>
                </c:pt>
                <c:pt idx="10228">
                  <c:v>150.07679999999999</c:v>
                </c:pt>
                <c:pt idx="10229">
                  <c:v>150.102</c:v>
                </c:pt>
                <c:pt idx="10230">
                  <c:v>150.12729999999999</c:v>
                </c:pt>
                <c:pt idx="10231">
                  <c:v>150.1525</c:v>
                </c:pt>
                <c:pt idx="10232">
                  <c:v>150.17779999999999</c:v>
                </c:pt>
                <c:pt idx="10233">
                  <c:v>150.203</c:v>
                </c:pt>
                <c:pt idx="10234">
                  <c:v>150.22829999999999</c:v>
                </c:pt>
                <c:pt idx="10235">
                  <c:v>150.25360000000001</c:v>
                </c:pt>
                <c:pt idx="10236">
                  <c:v>150.27879999999999</c:v>
                </c:pt>
                <c:pt idx="10237">
                  <c:v>150.30410000000001</c:v>
                </c:pt>
                <c:pt idx="10238">
                  <c:v>150.32939999999999</c:v>
                </c:pt>
                <c:pt idx="10239">
                  <c:v>150.3546</c:v>
                </c:pt>
                <c:pt idx="10240">
                  <c:v>150.37989999999999</c:v>
                </c:pt>
                <c:pt idx="10241">
                  <c:v>150.40520000000001</c:v>
                </c:pt>
                <c:pt idx="10242">
                  <c:v>150.43049999999999</c:v>
                </c:pt>
                <c:pt idx="10243">
                  <c:v>150.45570000000001</c:v>
                </c:pt>
                <c:pt idx="10244">
                  <c:v>150.48099999999999</c:v>
                </c:pt>
                <c:pt idx="10245">
                  <c:v>150.50630000000001</c:v>
                </c:pt>
                <c:pt idx="10246">
                  <c:v>150.5316</c:v>
                </c:pt>
                <c:pt idx="10247">
                  <c:v>150.55690000000001</c:v>
                </c:pt>
                <c:pt idx="10248">
                  <c:v>150.5822</c:v>
                </c:pt>
                <c:pt idx="10249">
                  <c:v>150.60749999999999</c:v>
                </c:pt>
                <c:pt idx="10250">
                  <c:v>150.6328</c:v>
                </c:pt>
                <c:pt idx="10251">
                  <c:v>150.65809999999999</c:v>
                </c:pt>
                <c:pt idx="10252">
                  <c:v>150.68340000000001</c:v>
                </c:pt>
                <c:pt idx="10253">
                  <c:v>150.70869999999999</c:v>
                </c:pt>
                <c:pt idx="10254">
                  <c:v>150.73400000000001</c:v>
                </c:pt>
                <c:pt idx="10255">
                  <c:v>150.7593</c:v>
                </c:pt>
                <c:pt idx="10256">
                  <c:v>150.78460000000001</c:v>
                </c:pt>
                <c:pt idx="10257">
                  <c:v>150.8099</c:v>
                </c:pt>
                <c:pt idx="10258">
                  <c:v>150.83519999999999</c:v>
                </c:pt>
                <c:pt idx="10259">
                  <c:v>150.8605</c:v>
                </c:pt>
                <c:pt idx="10260">
                  <c:v>150.88579999999999</c:v>
                </c:pt>
                <c:pt idx="10261">
                  <c:v>150.91120000000001</c:v>
                </c:pt>
                <c:pt idx="10262">
                  <c:v>150.9365</c:v>
                </c:pt>
                <c:pt idx="10263">
                  <c:v>150.96180000000001</c:v>
                </c:pt>
                <c:pt idx="10264">
                  <c:v>150.9871</c:v>
                </c:pt>
                <c:pt idx="10265">
                  <c:v>151.01249999999999</c:v>
                </c:pt>
                <c:pt idx="10266">
                  <c:v>151.0378</c:v>
                </c:pt>
                <c:pt idx="10267">
                  <c:v>151.06309999999999</c:v>
                </c:pt>
                <c:pt idx="10268">
                  <c:v>151.08850000000001</c:v>
                </c:pt>
                <c:pt idx="10269">
                  <c:v>151.1138</c:v>
                </c:pt>
                <c:pt idx="10270">
                  <c:v>151.13910000000001</c:v>
                </c:pt>
                <c:pt idx="10271">
                  <c:v>151.1645</c:v>
                </c:pt>
                <c:pt idx="10272">
                  <c:v>151.18979999999999</c:v>
                </c:pt>
                <c:pt idx="10273">
                  <c:v>151.21510000000001</c:v>
                </c:pt>
                <c:pt idx="10274">
                  <c:v>151.2405</c:v>
                </c:pt>
                <c:pt idx="10275">
                  <c:v>151.26589999999999</c:v>
                </c:pt>
                <c:pt idx="10276">
                  <c:v>151.2912</c:v>
                </c:pt>
                <c:pt idx="10277">
                  <c:v>151.31659999999999</c:v>
                </c:pt>
                <c:pt idx="10278">
                  <c:v>151.34190000000001</c:v>
                </c:pt>
                <c:pt idx="10279">
                  <c:v>151.3673</c:v>
                </c:pt>
                <c:pt idx="10280">
                  <c:v>151.39259999999999</c:v>
                </c:pt>
                <c:pt idx="10281">
                  <c:v>151.41800000000001</c:v>
                </c:pt>
                <c:pt idx="10282">
                  <c:v>151.44329999999999</c:v>
                </c:pt>
                <c:pt idx="10283">
                  <c:v>151.46870000000001</c:v>
                </c:pt>
                <c:pt idx="10284">
                  <c:v>151.4941</c:v>
                </c:pt>
                <c:pt idx="10285">
                  <c:v>151.51949999999999</c:v>
                </c:pt>
                <c:pt idx="10286">
                  <c:v>151.54480000000001</c:v>
                </c:pt>
                <c:pt idx="10287">
                  <c:v>151.5702</c:v>
                </c:pt>
                <c:pt idx="10288">
                  <c:v>151.59559999999999</c:v>
                </c:pt>
                <c:pt idx="10289">
                  <c:v>151.62100000000001</c:v>
                </c:pt>
                <c:pt idx="10290">
                  <c:v>151.6463</c:v>
                </c:pt>
                <c:pt idx="10291">
                  <c:v>151.67169999999999</c:v>
                </c:pt>
                <c:pt idx="10292">
                  <c:v>151.69710000000001</c:v>
                </c:pt>
                <c:pt idx="10293">
                  <c:v>151.7225</c:v>
                </c:pt>
                <c:pt idx="10294">
                  <c:v>151.74789999999999</c:v>
                </c:pt>
                <c:pt idx="10295">
                  <c:v>151.77330000000001</c:v>
                </c:pt>
                <c:pt idx="10296">
                  <c:v>151.7987</c:v>
                </c:pt>
                <c:pt idx="10297">
                  <c:v>151.82409999999999</c:v>
                </c:pt>
                <c:pt idx="10298">
                  <c:v>151.84950000000001</c:v>
                </c:pt>
                <c:pt idx="10299">
                  <c:v>151.87479999999999</c:v>
                </c:pt>
                <c:pt idx="10300">
                  <c:v>151.90029999999999</c:v>
                </c:pt>
                <c:pt idx="10301">
                  <c:v>151.92570000000001</c:v>
                </c:pt>
                <c:pt idx="10302">
                  <c:v>151.9511</c:v>
                </c:pt>
                <c:pt idx="10303">
                  <c:v>151.97649999999999</c:v>
                </c:pt>
                <c:pt idx="10304">
                  <c:v>152.00190000000001</c:v>
                </c:pt>
                <c:pt idx="10305">
                  <c:v>152.0273</c:v>
                </c:pt>
                <c:pt idx="10306">
                  <c:v>152.05269999999999</c:v>
                </c:pt>
                <c:pt idx="10307">
                  <c:v>152.07810000000001</c:v>
                </c:pt>
                <c:pt idx="10308">
                  <c:v>152.1035</c:v>
                </c:pt>
                <c:pt idx="10309">
                  <c:v>152.12899999999999</c:v>
                </c:pt>
                <c:pt idx="10310">
                  <c:v>152.15440000000001</c:v>
                </c:pt>
                <c:pt idx="10311">
                  <c:v>152.1798</c:v>
                </c:pt>
                <c:pt idx="10312">
                  <c:v>152.20519999999999</c:v>
                </c:pt>
                <c:pt idx="10313">
                  <c:v>152.23070000000001</c:v>
                </c:pt>
                <c:pt idx="10314">
                  <c:v>152.2561</c:v>
                </c:pt>
                <c:pt idx="10315">
                  <c:v>152.28149999999999</c:v>
                </c:pt>
                <c:pt idx="10316">
                  <c:v>152.30699999999999</c:v>
                </c:pt>
                <c:pt idx="10317">
                  <c:v>152.33240000000001</c:v>
                </c:pt>
                <c:pt idx="10318">
                  <c:v>152.3578</c:v>
                </c:pt>
                <c:pt idx="10319">
                  <c:v>152.38329999999999</c:v>
                </c:pt>
                <c:pt idx="10320">
                  <c:v>152.40870000000001</c:v>
                </c:pt>
                <c:pt idx="10321">
                  <c:v>152.4342</c:v>
                </c:pt>
                <c:pt idx="10322">
                  <c:v>152.45959999999999</c:v>
                </c:pt>
                <c:pt idx="10323">
                  <c:v>152.48509999999999</c:v>
                </c:pt>
                <c:pt idx="10324">
                  <c:v>152.51050000000001</c:v>
                </c:pt>
                <c:pt idx="10325">
                  <c:v>152.536</c:v>
                </c:pt>
                <c:pt idx="10326">
                  <c:v>152.56139999999999</c:v>
                </c:pt>
                <c:pt idx="10327">
                  <c:v>152.58690000000001</c:v>
                </c:pt>
                <c:pt idx="10328">
                  <c:v>152.61240000000001</c:v>
                </c:pt>
                <c:pt idx="10329">
                  <c:v>152.6378</c:v>
                </c:pt>
                <c:pt idx="10330">
                  <c:v>152.66329999999999</c:v>
                </c:pt>
                <c:pt idx="10331">
                  <c:v>152.68879999999999</c:v>
                </c:pt>
                <c:pt idx="10332">
                  <c:v>152.71420000000001</c:v>
                </c:pt>
                <c:pt idx="10333">
                  <c:v>152.7397</c:v>
                </c:pt>
                <c:pt idx="10334">
                  <c:v>152.76519999999999</c:v>
                </c:pt>
                <c:pt idx="10335">
                  <c:v>152.79069999999999</c:v>
                </c:pt>
                <c:pt idx="10336">
                  <c:v>152.81610000000001</c:v>
                </c:pt>
                <c:pt idx="10337">
                  <c:v>152.8416</c:v>
                </c:pt>
                <c:pt idx="10338">
                  <c:v>152.86709999999999</c:v>
                </c:pt>
                <c:pt idx="10339">
                  <c:v>152.89259999999999</c:v>
                </c:pt>
                <c:pt idx="10340">
                  <c:v>152.91810000000001</c:v>
                </c:pt>
                <c:pt idx="10341">
                  <c:v>152.9436</c:v>
                </c:pt>
                <c:pt idx="10342">
                  <c:v>152.9691</c:v>
                </c:pt>
                <c:pt idx="10343">
                  <c:v>152.99449999999999</c:v>
                </c:pt>
                <c:pt idx="10344">
                  <c:v>153.02000000000001</c:v>
                </c:pt>
                <c:pt idx="10345">
                  <c:v>153.0455</c:v>
                </c:pt>
                <c:pt idx="10346">
                  <c:v>153.071</c:v>
                </c:pt>
                <c:pt idx="10347">
                  <c:v>153.09649999999999</c:v>
                </c:pt>
                <c:pt idx="10348">
                  <c:v>153.12200000000001</c:v>
                </c:pt>
                <c:pt idx="10349">
                  <c:v>153.14760000000001</c:v>
                </c:pt>
                <c:pt idx="10350">
                  <c:v>153.173</c:v>
                </c:pt>
                <c:pt idx="10351">
                  <c:v>153.1986</c:v>
                </c:pt>
                <c:pt idx="10352">
                  <c:v>153.22409999999999</c:v>
                </c:pt>
                <c:pt idx="10353">
                  <c:v>153.24959999999999</c:v>
                </c:pt>
                <c:pt idx="10354">
                  <c:v>153.27510000000001</c:v>
                </c:pt>
                <c:pt idx="10355">
                  <c:v>153.3006</c:v>
                </c:pt>
                <c:pt idx="10356">
                  <c:v>153.3261</c:v>
                </c:pt>
                <c:pt idx="10357">
                  <c:v>153.35169999999999</c:v>
                </c:pt>
                <c:pt idx="10358">
                  <c:v>153.37719999999999</c:v>
                </c:pt>
                <c:pt idx="10359">
                  <c:v>153.40270000000001</c:v>
                </c:pt>
                <c:pt idx="10360">
                  <c:v>153.42830000000001</c:v>
                </c:pt>
                <c:pt idx="10361">
                  <c:v>153.4538</c:v>
                </c:pt>
                <c:pt idx="10362">
                  <c:v>153.47929999999999</c:v>
                </c:pt>
                <c:pt idx="10363">
                  <c:v>153.50489999999999</c:v>
                </c:pt>
                <c:pt idx="10364">
                  <c:v>153.53039999999999</c:v>
                </c:pt>
                <c:pt idx="10365">
                  <c:v>153.55590000000001</c:v>
                </c:pt>
                <c:pt idx="10366">
                  <c:v>153.58150000000001</c:v>
                </c:pt>
                <c:pt idx="10367">
                  <c:v>153.607</c:v>
                </c:pt>
                <c:pt idx="10368">
                  <c:v>153.6326</c:v>
                </c:pt>
                <c:pt idx="10369">
                  <c:v>153.65809999999999</c:v>
                </c:pt>
                <c:pt idx="10370">
                  <c:v>153.68369999999999</c:v>
                </c:pt>
                <c:pt idx="10371">
                  <c:v>153.70920000000001</c:v>
                </c:pt>
                <c:pt idx="10372">
                  <c:v>153.73480000000001</c:v>
                </c:pt>
                <c:pt idx="10373">
                  <c:v>153.7603</c:v>
                </c:pt>
                <c:pt idx="10374">
                  <c:v>153.7859</c:v>
                </c:pt>
                <c:pt idx="10375">
                  <c:v>153.81139999999999</c:v>
                </c:pt>
                <c:pt idx="10376">
                  <c:v>153.83699999999999</c:v>
                </c:pt>
                <c:pt idx="10377">
                  <c:v>153.86259999999999</c:v>
                </c:pt>
                <c:pt idx="10378">
                  <c:v>153.88810000000001</c:v>
                </c:pt>
                <c:pt idx="10379">
                  <c:v>153.91370000000001</c:v>
                </c:pt>
                <c:pt idx="10380">
                  <c:v>153.9393</c:v>
                </c:pt>
                <c:pt idx="10381">
                  <c:v>153.9649</c:v>
                </c:pt>
                <c:pt idx="10382">
                  <c:v>153.99039999999999</c:v>
                </c:pt>
                <c:pt idx="10383">
                  <c:v>154.01599999999999</c:v>
                </c:pt>
                <c:pt idx="10384">
                  <c:v>154.04159999999999</c:v>
                </c:pt>
                <c:pt idx="10385">
                  <c:v>154.06720000000001</c:v>
                </c:pt>
                <c:pt idx="10386">
                  <c:v>154.09280000000001</c:v>
                </c:pt>
                <c:pt idx="10387">
                  <c:v>154.1183</c:v>
                </c:pt>
                <c:pt idx="10388">
                  <c:v>154.1439</c:v>
                </c:pt>
                <c:pt idx="10389">
                  <c:v>154.1695</c:v>
                </c:pt>
                <c:pt idx="10390">
                  <c:v>154.1951</c:v>
                </c:pt>
                <c:pt idx="10391">
                  <c:v>154.22069999999999</c:v>
                </c:pt>
                <c:pt idx="10392">
                  <c:v>154.24629999999999</c:v>
                </c:pt>
                <c:pt idx="10393">
                  <c:v>154.27189999999999</c:v>
                </c:pt>
                <c:pt idx="10394">
                  <c:v>154.29750000000001</c:v>
                </c:pt>
                <c:pt idx="10395">
                  <c:v>154.32310000000001</c:v>
                </c:pt>
                <c:pt idx="10396">
                  <c:v>154.34870000000001</c:v>
                </c:pt>
                <c:pt idx="10397">
                  <c:v>154.37430000000001</c:v>
                </c:pt>
                <c:pt idx="10398">
                  <c:v>154.3999</c:v>
                </c:pt>
                <c:pt idx="10399">
                  <c:v>154.4256</c:v>
                </c:pt>
                <c:pt idx="10400">
                  <c:v>154.4512</c:v>
                </c:pt>
                <c:pt idx="10401">
                  <c:v>154.4768</c:v>
                </c:pt>
                <c:pt idx="10402">
                  <c:v>154.50239999999999</c:v>
                </c:pt>
                <c:pt idx="10403">
                  <c:v>154.52799999999999</c:v>
                </c:pt>
                <c:pt idx="10404">
                  <c:v>154.55359999999999</c:v>
                </c:pt>
                <c:pt idx="10405">
                  <c:v>154.57929999999999</c:v>
                </c:pt>
                <c:pt idx="10406">
                  <c:v>154.60489999999999</c:v>
                </c:pt>
                <c:pt idx="10407">
                  <c:v>154.63050000000001</c:v>
                </c:pt>
                <c:pt idx="10408">
                  <c:v>154.65620000000001</c:v>
                </c:pt>
                <c:pt idx="10409">
                  <c:v>154.68180000000001</c:v>
                </c:pt>
                <c:pt idx="10410">
                  <c:v>154.70740000000001</c:v>
                </c:pt>
                <c:pt idx="10411">
                  <c:v>154.73310000000001</c:v>
                </c:pt>
                <c:pt idx="10412">
                  <c:v>154.7587</c:v>
                </c:pt>
                <c:pt idx="10413">
                  <c:v>154.7843</c:v>
                </c:pt>
                <c:pt idx="10414">
                  <c:v>154.81</c:v>
                </c:pt>
                <c:pt idx="10415">
                  <c:v>154.8356</c:v>
                </c:pt>
                <c:pt idx="10416">
                  <c:v>154.8613</c:v>
                </c:pt>
                <c:pt idx="10417">
                  <c:v>154.8869</c:v>
                </c:pt>
                <c:pt idx="10418">
                  <c:v>154.9126</c:v>
                </c:pt>
                <c:pt idx="10419">
                  <c:v>154.93819999999999</c:v>
                </c:pt>
                <c:pt idx="10420">
                  <c:v>154.9639</c:v>
                </c:pt>
                <c:pt idx="10421">
                  <c:v>154.98949999999999</c:v>
                </c:pt>
                <c:pt idx="10422">
                  <c:v>155.01519999999999</c:v>
                </c:pt>
                <c:pt idx="10423">
                  <c:v>155.04089999999999</c:v>
                </c:pt>
                <c:pt idx="10424">
                  <c:v>155.06649999999999</c:v>
                </c:pt>
                <c:pt idx="10425">
                  <c:v>155.09219999999999</c:v>
                </c:pt>
                <c:pt idx="10426">
                  <c:v>155.11789999999999</c:v>
                </c:pt>
                <c:pt idx="10427">
                  <c:v>155.14359999999999</c:v>
                </c:pt>
                <c:pt idx="10428">
                  <c:v>155.16919999999999</c:v>
                </c:pt>
                <c:pt idx="10429">
                  <c:v>155.19489999999999</c:v>
                </c:pt>
                <c:pt idx="10430">
                  <c:v>155.22059999999999</c:v>
                </c:pt>
                <c:pt idx="10431">
                  <c:v>155.24629999999999</c:v>
                </c:pt>
                <c:pt idx="10432">
                  <c:v>155.27189999999999</c:v>
                </c:pt>
                <c:pt idx="10433">
                  <c:v>155.29759999999999</c:v>
                </c:pt>
                <c:pt idx="10434">
                  <c:v>155.32329999999999</c:v>
                </c:pt>
                <c:pt idx="10435">
                  <c:v>155.34899999999999</c:v>
                </c:pt>
                <c:pt idx="10436">
                  <c:v>155.37469999999999</c:v>
                </c:pt>
                <c:pt idx="10437">
                  <c:v>155.40039999999999</c:v>
                </c:pt>
                <c:pt idx="10438">
                  <c:v>155.42609999999999</c:v>
                </c:pt>
                <c:pt idx="10439">
                  <c:v>155.45179999999999</c:v>
                </c:pt>
                <c:pt idx="10440">
                  <c:v>155.47749999999999</c:v>
                </c:pt>
                <c:pt idx="10441">
                  <c:v>155.50319999999999</c:v>
                </c:pt>
                <c:pt idx="10442">
                  <c:v>155.52889999999999</c:v>
                </c:pt>
                <c:pt idx="10443">
                  <c:v>155.55459999999999</c:v>
                </c:pt>
                <c:pt idx="10444">
                  <c:v>155.58029999999999</c:v>
                </c:pt>
                <c:pt idx="10445">
                  <c:v>155.60599999999999</c:v>
                </c:pt>
                <c:pt idx="10446">
                  <c:v>155.6317</c:v>
                </c:pt>
                <c:pt idx="10447">
                  <c:v>155.6574</c:v>
                </c:pt>
                <c:pt idx="10448">
                  <c:v>155.6832</c:v>
                </c:pt>
                <c:pt idx="10449">
                  <c:v>155.7089</c:v>
                </c:pt>
                <c:pt idx="10450">
                  <c:v>155.7346</c:v>
                </c:pt>
                <c:pt idx="10451">
                  <c:v>155.7603</c:v>
                </c:pt>
                <c:pt idx="10452">
                  <c:v>155.786</c:v>
                </c:pt>
                <c:pt idx="10453">
                  <c:v>155.81180000000001</c:v>
                </c:pt>
                <c:pt idx="10454">
                  <c:v>155.83750000000001</c:v>
                </c:pt>
                <c:pt idx="10455">
                  <c:v>155.86320000000001</c:v>
                </c:pt>
                <c:pt idx="10456">
                  <c:v>155.88890000000001</c:v>
                </c:pt>
                <c:pt idx="10457">
                  <c:v>155.91470000000001</c:v>
                </c:pt>
                <c:pt idx="10458">
                  <c:v>155.94040000000001</c:v>
                </c:pt>
                <c:pt idx="10459">
                  <c:v>155.96619999999999</c:v>
                </c:pt>
                <c:pt idx="10460">
                  <c:v>155.99189999999999</c:v>
                </c:pt>
                <c:pt idx="10461">
                  <c:v>156.01769999999999</c:v>
                </c:pt>
                <c:pt idx="10462">
                  <c:v>156.04339999999999</c:v>
                </c:pt>
                <c:pt idx="10463">
                  <c:v>156.06909999999999</c:v>
                </c:pt>
                <c:pt idx="10464">
                  <c:v>156.0949</c:v>
                </c:pt>
                <c:pt idx="10465">
                  <c:v>156.1207</c:v>
                </c:pt>
                <c:pt idx="10466">
                  <c:v>156.1464</c:v>
                </c:pt>
                <c:pt idx="10467">
                  <c:v>156.1722</c:v>
                </c:pt>
                <c:pt idx="10468">
                  <c:v>156.1979</c:v>
                </c:pt>
                <c:pt idx="10469">
                  <c:v>156.22370000000001</c:v>
                </c:pt>
                <c:pt idx="10470">
                  <c:v>156.24940000000001</c:v>
                </c:pt>
                <c:pt idx="10471">
                  <c:v>156.27520000000001</c:v>
                </c:pt>
                <c:pt idx="10472">
                  <c:v>156.30099999999999</c:v>
                </c:pt>
                <c:pt idx="10473">
                  <c:v>156.32669999999999</c:v>
                </c:pt>
                <c:pt idx="10474">
                  <c:v>156.35249999999999</c:v>
                </c:pt>
                <c:pt idx="10475">
                  <c:v>156.3783</c:v>
                </c:pt>
                <c:pt idx="10476">
                  <c:v>156.4041</c:v>
                </c:pt>
                <c:pt idx="10477">
                  <c:v>156.4298</c:v>
                </c:pt>
                <c:pt idx="10478">
                  <c:v>156.4556</c:v>
                </c:pt>
                <c:pt idx="10479">
                  <c:v>156.48140000000001</c:v>
                </c:pt>
                <c:pt idx="10480">
                  <c:v>156.50720000000001</c:v>
                </c:pt>
                <c:pt idx="10481">
                  <c:v>156.53299999999999</c:v>
                </c:pt>
                <c:pt idx="10482">
                  <c:v>156.55879999999999</c:v>
                </c:pt>
                <c:pt idx="10483">
                  <c:v>156.58449999999999</c:v>
                </c:pt>
                <c:pt idx="10484">
                  <c:v>156.6104</c:v>
                </c:pt>
                <c:pt idx="10485">
                  <c:v>156.6361</c:v>
                </c:pt>
                <c:pt idx="10486">
                  <c:v>156.6619</c:v>
                </c:pt>
                <c:pt idx="10487">
                  <c:v>156.68770000000001</c:v>
                </c:pt>
                <c:pt idx="10488">
                  <c:v>156.71350000000001</c:v>
                </c:pt>
                <c:pt idx="10489">
                  <c:v>156.73929999999999</c:v>
                </c:pt>
                <c:pt idx="10490">
                  <c:v>156.76519999999999</c:v>
                </c:pt>
                <c:pt idx="10491">
                  <c:v>156.791</c:v>
                </c:pt>
                <c:pt idx="10492">
                  <c:v>156.8168</c:v>
                </c:pt>
                <c:pt idx="10493">
                  <c:v>156.8426</c:v>
                </c:pt>
                <c:pt idx="10494">
                  <c:v>156.86840000000001</c:v>
                </c:pt>
                <c:pt idx="10495">
                  <c:v>156.89420000000001</c:v>
                </c:pt>
                <c:pt idx="10496">
                  <c:v>156.91999999999999</c:v>
                </c:pt>
                <c:pt idx="10497">
                  <c:v>156.94579999999999</c:v>
                </c:pt>
                <c:pt idx="10498">
                  <c:v>156.9717</c:v>
                </c:pt>
                <c:pt idx="10499">
                  <c:v>156.9975</c:v>
                </c:pt>
                <c:pt idx="10500">
                  <c:v>157.02330000000001</c:v>
                </c:pt>
                <c:pt idx="10501">
                  <c:v>157.04910000000001</c:v>
                </c:pt>
                <c:pt idx="10502">
                  <c:v>157.07499999999999</c:v>
                </c:pt>
                <c:pt idx="10503">
                  <c:v>157.10079999999999</c:v>
                </c:pt>
                <c:pt idx="10504">
                  <c:v>157.1266</c:v>
                </c:pt>
                <c:pt idx="10505">
                  <c:v>157.1525</c:v>
                </c:pt>
                <c:pt idx="10506">
                  <c:v>157.17830000000001</c:v>
                </c:pt>
                <c:pt idx="10507">
                  <c:v>157.20419999999999</c:v>
                </c:pt>
                <c:pt idx="10508">
                  <c:v>157.22999999999999</c:v>
                </c:pt>
                <c:pt idx="10509">
                  <c:v>157.25579999999999</c:v>
                </c:pt>
                <c:pt idx="10510">
                  <c:v>157.2817</c:v>
                </c:pt>
                <c:pt idx="10511">
                  <c:v>157.30760000000001</c:v>
                </c:pt>
                <c:pt idx="10512">
                  <c:v>157.33340000000001</c:v>
                </c:pt>
                <c:pt idx="10513">
                  <c:v>157.35929999999999</c:v>
                </c:pt>
                <c:pt idx="10514">
                  <c:v>157.38509999999999</c:v>
                </c:pt>
                <c:pt idx="10515">
                  <c:v>157.411</c:v>
                </c:pt>
                <c:pt idx="10516">
                  <c:v>157.43680000000001</c:v>
                </c:pt>
                <c:pt idx="10517">
                  <c:v>157.46270000000001</c:v>
                </c:pt>
                <c:pt idx="10518">
                  <c:v>157.48859999999999</c:v>
                </c:pt>
                <c:pt idx="10519">
                  <c:v>157.51439999999999</c:v>
                </c:pt>
                <c:pt idx="10520">
                  <c:v>157.5403</c:v>
                </c:pt>
                <c:pt idx="10521">
                  <c:v>157.56620000000001</c:v>
                </c:pt>
                <c:pt idx="10522">
                  <c:v>157.59200000000001</c:v>
                </c:pt>
                <c:pt idx="10523">
                  <c:v>157.61789999999999</c:v>
                </c:pt>
                <c:pt idx="10524">
                  <c:v>157.6438</c:v>
                </c:pt>
                <c:pt idx="10525">
                  <c:v>157.66970000000001</c:v>
                </c:pt>
                <c:pt idx="10526">
                  <c:v>157.69560000000001</c:v>
                </c:pt>
                <c:pt idx="10527">
                  <c:v>157.72139999999999</c:v>
                </c:pt>
                <c:pt idx="10528">
                  <c:v>157.7473</c:v>
                </c:pt>
                <c:pt idx="10529">
                  <c:v>157.7732</c:v>
                </c:pt>
                <c:pt idx="10530">
                  <c:v>157.79910000000001</c:v>
                </c:pt>
                <c:pt idx="10531">
                  <c:v>157.82499999999999</c:v>
                </c:pt>
                <c:pt idx="10532">
                  <c:v>157.8509</c:v>
                </c:pt>
                <c:pt idx="10533">
                  <c:v>157.8768</c:v>
                </c:pt>
                <c:pt idx="10534">
                  <c:v>157.90270000000001</c:v>
                </c:pt>
                <c:pt idx="10535">
                  <c:v>157.92859999999999</c:v>
                </c:pt>
                <c:pt idx="10536">
                  <c:v>157.9545</c:v>
                </c:pt>
                <c:pt idx="10537">
                  <c:v>157.9804</c:v>
                </c:pt>
                <c:pt idx="10538">
                  <c:v>158.00630000000001</c:v>
                </c:pt>
                <c:pt idx="10539">
                  <c:v>158.03219999999999</c:v>
                </c:pt>
                <c:pt idx="10540">
                  <c:v>158.0581</c:v>
                </c:pt>
                <c:pt idx="10541">
                  <c:v>158.084</c:v>
                </c:pt>
                <c:pt idx="10542">
                  <c:v>158.11000000000001</c:v>
                </c:pt>
                <c:pt idx="10543">
                  <c:v>158.13589999999999</c:v>
                </c:pt>
                <c:pt idx="10544">
                  <c:v>158.1618</c:v>
                </c:pt>
                <c:pt idx="10545">
                  <c:v>158.18770000000001</c:v>
                </c:pt>
                <c:pt idx="10546">
                  <c:v>158.21360000000001</c:v>
                </c:pt>
                <c:pt idx="10547">
                  <c:v>158.2396</c:v>
                </c:pt>
                <c:pt idx="10548">
                  <c:v>158.2655</c:v>
                </c:pt>
                <c:pt idx="10549">
                  <c:v>158.29140000000001</c:v>
                </c:pt>
                <c:pt idx="10550">
                  <c:v>158.31739999999999</c:v>
                </c:pt>
                <c:pt idx="10551">
                  <c:v>158.3433</c:v>
                </c:pt>
                <c:pt idx="10552">
                  <c:v>158.36920000000001</c:v>
                </c:pt>
                <c:pt idx="10553">
                  <c:v>158.39519999999999</c:v>
                </c:pt>
                <c:pt idx="10554">
                  <c:v>158.4211</c:v>
                </c:pt>
                <c:pt idx="10555">
                  <c:v>158.44710000000001</c:v>
                </c:pt>
                <c:pt idx="10556">
                  <c:v>158.47300000000001</c:v>
                </c:pt>
                <c:pt idx="10557">
                  <c:v>158.49889999999999</c:v>
                </c:pt>
                <c:pt idx="10558">
                  <c:v>158.5249</c:v>
                </c:pt>
                <c:pt idx="10559">
                  <c:v>158.55080000000001</c:v>
                </c:pt>
                <c:pt idx="10560">
                  <c:v>158.57679999999999</c:v>
                </c:pt>
                <c:pt idx="10561">
                  <c:v>158.6028</c:v>
                </c:pt>
                <c:pt idx="10562">
                  <c:v>158.62870000000001</c:v>
                </c:pt>
                <c:pt idx="10563">
                  <c:v>158.65469999999999</c:v>
                </c:pt>
                <c:pt idx="10564">
                  <c:v>158.6806</c:v>
                </c:pt>
                <c:pt idx="10565">
                  <c:v>158.70660000000001</c:v>
                </c:pt>
                <c:pt idx="10566">
                  <c:v>158.73259999999999</c:v>
                </c:pt>
                <c:pt idx="10567">
                  <c:v>158.7585</c:v>
                </c:pt>
                <c:pt idx="10568">
                  <c:v>158.78450000000001</c:v>
                </c:pt>
                <c:pt idx="10569">
                  <c:v>158.81049999999999</c:v>
                </c:pt>
                <c:pt idx="10570">
                  <c:v>158.8365</c:v>
                </c:pt>
                <c:pt idx="10571">
                  <c:v>158.86240000000001</c:v>
                </c:pt>
                <c:pt idx="10572">
                  <c:v>158.88839999999999</c:v>
                </c:pt>
                <c:pt idx="10573">
                  <c:v>158.9144</c:v>
                </c:pt>
                <c:pt idx="10574">
                  <c:v>158.94040000000001</c:v>
                </c:pt>
                <c:pt idx="10575">
                  <c:v>158.96639999999999</c:v>
                </c:pt>
                <c:pt idx="10576">
                  <c:v>158.9924</c:v>
                </c:pt>
                <c:pt idx="10577">
                  <c:v>159.01830000000001</c:v>
                </c:pt>
                <c:pt idx="10578">
                  <c:v>159.04429999999999</c:v>
                </c:pt>
                <c:pt idx="10579">
                  <c:v>159.0703</c:v>
                </c:pt>
                <c:pt idx="10580">
                  <c:v>159.09630000000001</c:v>
                </c:pt>
                <c:pt idx="10581">
                  <c:v>159.1223</c:v>
                </c:pt>
                <c:pt idx="10582">
                  <c:v>159.14830000000001</c:v>
                </c:pt>
                <c:pt idx="10583">
                  <c:v>159.17429999999999</c:v>
                </c:pt>
                <c:pt idx="10584">
                  <c:v>159.2003</c:v>
                </c:pt>
                <c:pt idx="10585">
                  <c:v>159.22630000000001</c:v>
                </c:pt>
                <c:pt idx="10586">
                  <c:v>159.25229999999999</c:v>
                </c:pt>
                <c:pt idx="10587">
                  <c:v>159.2784</c:v>
                </c:pt>
                <c:pt idx="10588">
                  <c:v>159.30439999999999</c:v>
                </c:pt>
                <c:pt idx="10589">
                  <c:v>159.3304</c:v>
                </c:pt>
                <c:pt idx="10590">
                  <c:v>159.35640000000001</c:v>
                </c:pt>
                <c:pt idx="10591">
                  <c:v>159.38239999999999</c:v>
                </c:pt>
                <c:pt idx="10592">
                  <c:v>159.4084</c:v>
                </c:pt>
                <c:pt idx="10593">
                  <c:v>159.43450000000001</c:v>
                </c:pt>
                <c:pt idx="10594">
                  <c:v>159.4605</c:v>
                </c:pt>
                <c:pt idx="10595">
                  <c:v>159.48650000000001</c:v>
                </c:pt>
                <c:pt idx="10596">
                  <c:v>159.51259999999999</c:v>
                </c:pt>
                <c:pt idx="10597">
                  <c:v>159.5386</c:v>
                </c:pt>
                <c:pt idx="10598">
                  <c:v>159.56460000000001</c:v>
                </c:pt>
                <c:pt idx="10599">
                  <c:v>159.5907</c:v>
                </c:pt>
                <c:pt idx="10600">
                  <c:v>159.61670000000001</c:v>
                </c:pt>
                <c:pt idx="10601">
                  <c:v>159.64269999999999</c:v>
                </c:pt>
                <c:pt idx="10602">
                  <c:v>159.6688</c:v>
                </c:pt>
                <c:pt idx="10603">
                  <c:v>159.69479999999999</c:v>
                </c:pt>
                <c:pt idx="10604">
                  <c:v>159.7209</c:v>
                </c:pt>
                <c:pt idx="10605">
                  <c:v>159.74690000000001</c:v>
                </c:pt>
                <c:pt idx="10606">
                  <c:v>159.773</c:v>
                </c:pt>
                <c:pt idx="10607">
                  <c:v>159.79900000000001</c:v>
                </c:pt>
                <c:pt idx="10608">
                  <c:v>159.82509999999999</c:v>
                </c:pt>
                <c:pt idx="10609">
                  <c:v>159.85120000000001</c:v>
                </c:pt>
                <c:pt idx="10610">
                  <c:v>159.87719999999999</c:v>
                </c:pt>
                <c:pt idx="10611">
                  <c:v>159.9033</c:v>
                </c:pt>
                <c:pt idx="10612">
                  <c:v>159.92930000000001</c:v>
                </c:pt>
                <c:pt idx="10613">
                  <c:v>159.9554</c:v>
                </c:pt>
                <c:pt idx="10614">
                  <c:v>159.98150000000001</c:v>
                </c:pt>
                <c:pt idx="10615">
                  <c:v>160.0076</c:v>
                </c:pt>
                <c:pt idx="10616">
                  <c:v>160.03360000000001</c:v>
                </c:pt>
                <c:pt idx="10617">
                  <c:v>160.05969999999999</c:v>
                </c:pt>
                <c:pt idx="10618">
                  <c:v>160.08580000000001</c:v>
                </c:pt>
                <c:pt idx="10619">
                  <c:v>160.11179999999999</c:v>
                </c:pt>
                <c:pt idx="10620">
                  <c:v>160.1379</c:v>
                </c:pt>
                <c:pt idx="10621">
                  <c:v>160.16399999999999</c:v>
                </c:pt>
                <c:pt idx="10622">
                  <c:v>160.1901</c:v>
                </c:pt>
                <c:pt idx="10623">
                  <c:v>160.21619999999999</c:v>
                </c:pt>
                <c:pt idx="10624">
                  <c:v>160.2423</c:v>
                </c:pt>
                <c:pt idx="10625">
                  <c:v>160.26840000000001</c:v>
                </c:pt>
                <c:pt idx="10626">
                  <c:v>160.2945</c:v>
                </c:pt>
                <c:pt idx="10627">
                  <c:v>160.32060000000001</c:v>
                </c:pt>
                <c:pt idx="10628">
                  <c:v>160.3467</c:v>
                </c:pt>
                <c:pt idx="10629">
                  <c:v>160.37280000000001</c:v>
                </c:pt>
                <c:pt idx="10630">
                  <c:v>160.3989</c:v>
                </c:pt>
                <c:pt idx="10631">
                  <c:v>160.42500000000001</c:v>
                </c:pt>
                <c:pt idx="10632">
                  <c:v>160.4511</c:v>
                </c:pt>
                <c:pt idx="10633">
                  <c:v>160.47720000000001</c:v>
                </c:pt>
                <c:pt idx="10634">
                  <c:v>160.5033</c:v>
                </c:pt>
                <c:pt idx="10635">
                  <c:v>160.52940000000001</c:v>
                </c:pt>
                <c:pt idx="10636">
                  <c:v>160.55549999999999</c:v>
                </c:pt>
                <c:pt idx="10637">
                  <c:v>160.58160000000001</c:v>
                </c:pt>
                <c:pt idx="10638">
                  <c:v>160.6078</c:v>
                </c:pt>
                <c:pt idx="10639">
                  <c:v>160.63390000000001</c:v>
                </c:pt>
                <c:pt idx="10640">
                  <c:v>160.66</c:v>
                </c:pt>
                <c:pt idx="10641">
                  <c:v>160.68610000000001</c:v>
                </c:pt>
                <c:pt idx="10642">
                  <c:v>160.7123</c:v>
                </c:pt>
                <c:pt idx="10643">
                  <c:v>160.73840000000001</c:v>
                </c:pt>
                <c:pt idx="10644">
                  <c:v>160.7645</c:v>
                </c:pt>
                <c:pt idx="10645">
                  <c:v>160.79069999999999</c:v>
                </c:pt>
                <c:pt idx="10646">
                  <c:v>160.8168</c:v>
                </c:pt>
                <c:pt idx="10647">
                  <c:v>160.84289999999999</c:v>
                </c:pt>
                <c:pt idx="10648">
                  <c:v>160.8691</c:v>
                </c:pt>
                <c:pt idx="10649">
                  <c:v>160.89519999999999</c:v>
                </c:pt>
                <c:pt idx="10650">
                  <c:v>160.92140000000001</c:v>
                </c:pt>
                <c:pt idx="10651">
                  <c:v>160.94749999999999</c:v>
                </c:pt>
                <c:pt idx="10652">
                  <c:v>160.97370000000001</c:v>
                </c:pt>
                <c:pt idx="10653">
                  <c:v>160.99979999999999</c:v>
                </c:pt>
                <c:pt idx="10654">
                  <c:v>161.02600000000001</c:v>
                </c:pt>
                <c:pt idx="10655">
                  <c:v>161.0521</c:v>
                </c:pt>
                <c:pt idx="10656">
                  <c:v>161.07830000000001</c:v>
                </c:pt>
                <c:pt idx="10657">
                  <c:v>161.1044</c:v>
                </c:pt>
                <c:pt idx="10658">
                  <c:v>161.13059999999999</c:v>
                </c:pt>
                <c:pt idx="10659">
                  <c:v>161.1568</c:v>
                </c:pt>
                <c:pt idx="10660">
                  <c:v>161.18289999999999</c:v>
                </c:pt>
                <c:pt idx="10661">
                  <c:v>161.20910000000001</c:v>
                </c:pt>
                <c:pt idx="10662">
                  <c:v>161.2353</c:v>
                </c:pt>
                <c:pt idx="10663">
                  <c:v>161.26140000000001</c:v>
                </c:pt>
                <c:pt idx="10664">
                  <c:v>161.2876</c:v>
                </c:pt>
                <c:pt idx="10665">
                  <c:v>161.31379999999999</c:v>
                </c:pt>
                <c:pt idx="10666">
                  <c:v>161.34</c:v>
                </c:pt>
                <c:pt idx="10667">
                  <c:v>161.36619999999999</c:v>
                </c:pt>
                <c:pt idx="10668">
                  <c:v>161.39230000000001</c:v>
                </c:pt>
                <c:pt idx="10669">
                  <c:v>161.41849999999999</c:v>
                </c:pt>
                <c:pt idx="10670">
                  <c:v>161.44470000000001</c:v>
                </c:pt>
                <c:pt idx="10671">
                  <c:v>161.4709</c:v>
                </c:pt>
                <c:pt idx="10672">
                  <c:v>161.49709999999999</c:v>
                </c:pt>
                <c:pt idx="10673">
                  <c:v>161.52330000000001</c:v>
                </c:pt>
                <c:pt idx="10674">
                  <c:v>161.54949999999999</c:v>
                </c:pt>
                <c:pt idx="10675">
                  <c:v>161.57570000000001</c:v>
                </c:pt>
                <c:pt idx="10676">
                  <c:v>161.6019</c:v>
                </c:pt>
                <c:pt idx="10677">
                  <c:v>161.62809999999999</c:v>
                </c:pt>
                <c:pt idx="10678">
                  <c:v>161.65430000000001</c:v>
                </c:pt>
                <c:pt idx="10679">
                  <c:v>161.68049999999999</c:v>
                </c:pt>
                <c:pt idx="10680">
                  <c:v>161.70670000000001</c:v>
                </c:pt>
                <c:pt idx="10681">
                  <c:v>161.7329</c:v>
                </c:pt>
                <c:pt idx="10682">
                  <c:v>161.75909999999999</c:v>
                </c:pt>
                <c:pt idx="10683">
                  <c:v>161.78540000000001</c:v>
                </c:pt>
                <c:pt idx="10684">
                  <c:v>161.8116</c:v>
                </c:pt>
                <c:pt idx="10685">
                  <c:v>161.83779999999999</c:v>
                </c:pt>
                <c:pt idx="10686">
                  <c:v>161.864</c:v>
                </c:pt>
                <c:pt idx="10687">
                  <c:v>161.89019999999999</c:v>
                </c:pt>
                <c:pt idx="10688">
                  <c:v>161.91650000000001</c:v>
                </c:pt>
                <c:pt idx="10689">
                  <c:v>161.9427</c:v>
                </c:pt>
                <c:pt idx="10690">
                  <c:v>161.96889999999999</c:v>
                </c:pt>
                <c:pt idx="10691">
                  <c:v>161.99510000000001</c:v>
                </c:pt>
                <c:pt idx="10692">
                  <c:v>162.0214</c:v>
                </c:pt>
                <c:pt idx="10693">
                  <c:v>162.04759999999999</c:v>
                </c:pt>
                <c:pt idx="10694">
                  <c:v>162.07390000000001</c:v>
                </c:pt>
                <c:pt idx="10695">
                  <c:v>162.1001</c:v>
                </c:pt>
                <c:pt idx="10696">
                  <c:v>162.12629999999999</c:v>
                </c:pt>
                <c:pt idx="10697">
                  <c:v>162.15260000000001</c:v>
                </c:pt>
                <c:pt idx="10698">
                  <c:v>162.1788</c:v>
                </c:pt>
                <c:pt idx="10699">
                  <c:v>162.20509999999999</c:v>
                </c:pt>
                <c:pt idx="10700">
                  <c:v>162.2313</c:v>
                </c:pt>
                <c:pt idx="10701">
                  <c:v>162.2576</c:v>
                </c:pt>
                <c:pt idx="10702">
                  <c:v>162.28380000000001</c:v>
                </c:pt>
                <c:pt idx="10703">
                  <c:v>162.31010000000001</c:v>
                </c:pt>
                <c:pt idx="10704">
                  <c:v>162.3364</c:v>
                </c:pt>
                <c:pt idx="10705">
                  <c:v>162.36259999999999</c:v>
                </c:pt>
                <c:pt idx="10706">
                  <c:v>162.38890000000001</c:v>
                </c:pt>
                <c:pt idx="10707">
                  <c:v>162.4152</c:v>
                </c:pt>
                <c:pt idx="10708">
                  <c:v>162.44139999999999</c:v>
                </c:pt>
                <c:pt idx="10709">
                  <c:v>162.46770000000001</c:v>
                </c:pt>
                <c:pt idx="10710">
                  <c:v>162.494</c:v>
                </c:pt>
                <c:pt idx="10711">
                  <c:v>162.52019999999999</c:v>
                </c:pt>
                <c:pt idx="10712">
                  <c:v>162.54650000000001</c:v>
                </c:pt>
                <c:pt idx="10713">
                  <c:v>162.5728</c:v>
                </c:pt>
                <c:pt idx="10714">
                  <c:v>162.59909999999999</c:v>
                </c:pt>
                <c:pt idx="10715">
                  <c:v>162.62540000000001</c:v>
                </c:pt>
                <c:pt idx="10716">
                  <c:v>162.65170000000001</c:v>
                </c:pt>
                <c:pt idx="10717">
                  <c:v>162.67789999999999</c:v>
                </c:pt>
                <c:pt idx="10718">
                  <c:v>162.70419999999999</c:v>
                </c:pt>
                <c:pt idx="10719">
                  <c:v>162.73050000000001</c:v>
                </c:pt>
                <c:pt idx="10720">
                  <c:v>162.7568</c:v>
                </c:pt>
                <c:pt idx="10721">
                  <c:v>162.78309999999999</c:v>
                </c:pt>
                <c:pt idx="10722">
                  <c:v>162.80940000000001</c:v>
                </c:pt>
                <c:pt idx="10723">
                  <c:v>162.8357</c:v>
                </c:pt>
                <c:pt idx="10724">
                  <c:v>162.86199999999999</c:v>
                </c:pt>
                <c:pt idx="10725">
                  <c:v>162.88829999999999</c:v>
                </c:pt>
                <c:pt idx="10726">
                  <c:v>162.91460000000001</c:v>
                </c:pt>
                <c:pt idx="10727">
                  <c:v>162.9409</c:v>
                </c:pt>
                <c:pt idx="10728">
                  <c:v>162.96719999999999</c:v>
                </c:pt>
                <c:pt idx="10729">
                  <c:v>162.99359999999999</c:v>
                </c:pt>
                <c:pt idx="10730">
                  <c:v>163.01990000000001</c:v>
                </c:pt>
                <c:pt idx="10731">
                  <c:v>163.0462</c:v>
                </c:pt>
                <c:pt idx="10732">
                  <c:v>163.07249999999999</c:v>
                </c:pt>
                <c:pt idx="10733">
                  <c:v>163.09880000000001</c:v>
                </c:pt>
                <c:pt idx="10734">
                  <c:v>163.12520000000001</c:v>
                </c:pt>
                <c:pt idx="10735">
                  <c:v>163.1515</c:v>
                </c:pt>
                <c:pt idx="10736">
                  <c:v>163.17779999999999</c:v>
                </c:pt>
                <c:pt idx="10737">
                  <c:v>163.20410000000001</c:v>
                </c:pt>
                <c:pt idx="10738">
                  <c:v>163.23050000000001</c:v>
                </c:pt>
                <c:pt idx="10739">
                  <c:v>163.2568</c:v>
                </c:pt>
                <c:pt idx="10740">
                  <c:v>163.28309999999999</c:v>
                </c:pt>
                <c:pt idx="10741">
                  <c:v>163.30950000000001</c:v>
                </c:pt>
                <c:pt idx="10742">
                  <c:v>163.33580000000001</c:v>
                </c:pt>
                <c:pt idx="10743">
                  <c:v>163.3622</c:v>
                </c:pt>
                <c:pt idx="10744">
                  <c:v>163.38849999999999</c:v>
                </c:pt>
                <c:pt idx="10745">
                  <c:v>163.41489999999999</c:v>
                </c:pt>
                <c:pt idx="10746">
                  <c:v>163.44120000000001</c:v>
                </c:pt>
                <c:pt idx="10747">
                  <c:v>163.4676</c:v>
                </c:pt>
                <c:pt idx="10748">
                  <c:v>163.4939</c:v>
                </c:pt>
                <c:pt idx="10749">
                  <c:v>163.52029999999999</c:v>
                </c:pt>
                <c:pt idx="10750">
                  <c:v>163.54660000000001</c:v>
                </c:pt>
                <c:pt idx="10751">
                  <c:v>163.57300000000001</c:v>
                </c:pt>
                <c:pt idx="10752">
                  <c:v>163.5993</c:v>
                </c:pt>
                <c:pt idx="10753">
                  <c:v>163.62569999999999</c:v>
                </c:pt>
                <c:pt idx="10754">
                  <c:v>163.65209999999999</c:v>
                </c:pt>
                <c:pt idx="10755">
                  <c:v>163.67840000000001</c:v>
                </c:pt>
                <c:pt idx="10756">
                  <c:v>163.70480000000001</c:v>
                </c:pt>
                <c:pt idx="10757">
                  <c:v>163.7312</c:v>
                </c:pt>
                <c:pt idx="10758">
                  <c:v>163.7576</c:v>
                </c:pt>
                <c:pt idx="10759">
                  <c:v>163.78389999999999</c:v>
                </c:pt>
                <c:pt idx="10760">
                  <c:v>163.81030000000001</c:v>
                </c:pt>
                <c:pt idx="10761">
                  <c:v>163.83670000000001</c:v>
                </c:pt>
                <c:pt idx="10762">
                  <c:v>163.8631</c:v>
                </c:pt>
                <c:pt idx="10763">
                  <c:v>163.8895</c:v>
                </c:pt>
                <c:pt idx="10764">
                  <c:v>163.91579999999999</c:v>
                </c:pt>
                <c:pt idx="10765">
                  <c:v>163.94220000000001</c:v>
                </c:pt>
                <c:pt idx="10766">
                  <c:v>163.96860000000001</c:v>
                </c:pt>
                <c:pt idx="10767">
                  <c:v>163.995</c:v>
                </c:pt>
                <c:pt idx="10768">
                  <c:v>164.0214</c:v>
                </c:pt>
                <c:pt idx="10769">
                  <c:v>164.0478</c:v>
                </c:pt>
                <c:pt idx="10770">
                  <c:v>164.07419999999999</c:v>
                </c:pt>
                <c:pt idx="10771">
                  <c:v>164.10059999999999</c:v>
                </c:pt>
                <c:pt idx="10772">
                  <c:v>164.12700000000001</c:v>
                </c:pt>
                <c:pt idx="10773">
                  <c:v>164.1534</c:v>
                </c:pt>
                <c:pt idx="10774">
                  <c:v>164.1798</c:v>
                </c:pt>
                <c:pt idx="10775">
                  <c:v>164.2063</c:v>
                </c:pt>
                <c:pt idx="10776">
                  <c:v>164.23269999999999</c:v>
                </c:pt>
                <c:pt idx="10777">
                  <c:v>164.25909999999999</c:v>
                </c:pt>
                <c:pt idx="10778">
                  <c:v>164.28550000000001</c:v>
                </c:pt>
                <c:pt idx="10779">
                  <c:v>164.31190000000001</c:v>
                </c:pt>
                <c:pt idx="10780">
                  <c:v>164.3383</c:v>
                </c:pt>
                <c:pt idx="10781">
                  <c:v>164.3648</c:v>
                </c:pt>
                <c:pt idx="10782">
                  <c:v>164.3912</c:v>
                </c:pt>
                <c:pt idx="10783">
                  <c:v>164.41759999999999</c:v>
                </c:pt>
                <c:pt idx="10784">
                  <c:v>164.44399999999999</c:v>
                </c:pt>
                <c:pt idx="10785">
                  <c:v>164.47049999999999</c:v>
                </c:pt>
                <c:pt idx="10786">
                  <c:v>164.49690000000001</c:v>
                </c:pt>
                <c:pt idx="10787">
                  <c:v>164.52330000000001</c:v>
                </c:pt>
                <c:pt idx="10788">
                  <c:v>164.5498</c:v>
                </c:pt>
                <c:pt idx="10789">
                  <c:v>164.5762</c:v>
                </c:pt>
                <c:pt idx="10790">
                  <c:v>164.6027</c:v>
                </c:pt>
                <c:pt idx="10791">
                  <c:v>164.62909999999999</c:v>
                </c:pt>
                <c:pt idx="10792">
                  <c:v>164.65559999999999</c:v>
                </c:pt>
                <c:pt idx="10793">
                  <c:v>164.68199999999999</c:v>
                </c:pt>
                <c:pt idx="10794">
                  <c:v>164.70849999999999</c:v>
                </c:pt>
                <c:pt idx="10795">
                  <c:v>164.73490000000001</c:v>
                </c:pt>
                <c:pt idx="10796">
                  <c:v>164.76140000000001</c:v>
                </c:pt>
                <c:pt idx="10797">
                  <c:v>164.7878</c:v>
                </c:pt>
                <c:pt idx="10798">
                  <c:v>164.8143</c:v>
                </c:pt>
                <c:pt idx="10799">
                  <c:v>164.8407</c:v>
                </c:pt>
                <c:pt idx="10800">
                  <c:v>164.8672</c:v>
                </c:pt>
                <c:pt idx="10801">
                  <c:v>164.8937</c:v>
                </c:pt>
                <c:pt idx="10802">
                  <c:v>164.92019999999999</c:v>
                </c:pt>
                <c:pt idx="10803">
                  <c:v>164.94659999999999</c:v>
                </c:pt>
                <c:pt idx="10804">
                  <c:v>164.97309999999999</c:v>
                </c:pt>
                <c:pt idx="10805">
                  <c:v>164.99959999999999</c:v>
                </c:pt>
                <c:pt idx="10806">
                  <c:v>165.02600000000001</c:v>
                </c:pt>
                <c:pt idx="10807">
                  <c:v>165.05250000000001</c:v>
                </c:pt>
                <c:pt idx="10808">
                  <c:v>165.07900000000001</c:v>
                </c:pt>
                <c:pt idx="10809">
                  <c:v>165.10550000000001</c:v>
                </c:pt>
                <c:pt idx="10810">
                  <c:v>165.13200000000001</c:v>
                </c:pt>
                <c:pt idx="10811">
                  <c:v>165.1585</c:v>
                </c:pt>
                <c:pt idx="10812">
                  <c:v>165.185</c:v>
                </c:pt>
                <c:pt idx="10813">
                  <c:v>165.2114</c:v>
                </c:pt>
                <c:pt idx="10814">
                  <c:v>165.2379</c:v>
                </c:pt>
                <c:pt idx="10815">
                  <c:v>165.26439999999999</c:v>
                </c:pt>
                <c:pt idx="10816">
                  <c:v>165.29089999999999</c:v>
                </c:pt>
                <c:pt idx="10817">
                  <c:v>165.31739999999999</c:v>
                </c:pt>
                <c:pt idx="10818">
                  <c:v>165.34389999999999</c:v>
                </c:pt>
                <c:pt idx="10819">
                  <c:v>165.37039999999999</c:v>
                </c:pt>
                <c:pt idx="10820">
                  <c:v>165.39689999999999</c:v>
                </c:pt>
                <c:pt idx="10821">
                  <c:v>165.42339999999999</c:v>
                </c:pt>
                <c:pt idx="10822">
                  <c:v>165.45</c:v>
                </c:pt>
                <c:pt idx="10823">
                  <c:v>165.47649999999999</c:v>
                </c:pt>
                <c:pt idx="10824">
                  <c:v>165.50299999999999</c:v>
                </c:pt>
                <c:pt idx="10825">
                  <c:v>165.52950000000001</c:v>
                </c:pt>
                <c:pt idx="10826">
                  <c:v>165.55600000000001</c:v>
                </c:pt>
                <c:pt idx="10827">
                  <c:v>165.58250000000001</c:v>
                </c:pt>
                <c:pt idx="10828">
                  <c:v>165.60910000000001</c:v>
                </c:pt>
                <c:pt idx="10829">
                  <c:v>165.63560000000001</c:v>
                </c:pt>
                <c:pt idx="10830">
                  <c:v>165.66210000000001</c:v>
                </c:pt>
                <c:pt idx="10831">
                  <c:v>165.68860000000001</c:v>
                </c:pt>
                <c:pt idx="10832">
                  <c:v>165.71520000000001</c:v>
                </c:pt>
                <c:pt idx="10833">
                  <c:v>165.74170000000001</c:v>
                </c:pt>
                <c:pt idx="10834">
                  <c:v>165.76820000000001</c:v>
                </c:pt>
                <c:pt idx="10835">
                  <c:v>165.79480000000001</c:v>
                </c:pt>
                <c:pt idx="10836">
                  <c:v>165.82130000000001</c:v>
                </c:pt>
                <c:pt idx="10837">
                  <c:v>165.84790000000001</c:v>
                </c:pt>
                <c:pt idx="10838">
                  <c:v>165.87440000000001</c:v>
                </c:pt>
                <c:pt idx="10839">
                  <c:v>165.90100000000001</c:v>
                </c:pt>
                <c:pt idx="10840">
                  <c:v>165.92750000000001</c:v>
                </c:pt>
                <c:pt idx="10841">
                  <c:v>165.95410000000001</c:v>
                </c:pt>
                <c:pt idx="10842">
                  <c:v>165.98060000000001</c:v>
                </c:pt>
                <c:pt idx="10843">
                  <c:v>166.00720000000001</c:v>
                </c:pt>
                <c:pt idx="10844">
                  <c:v>166.03370000000001</c:v>
                </c:pt>
                <c:pt idx="10845">
                  <c:v>166.06030000000001</c:v>
                </c:pt>
                <c:pt idx="10846">
                  <c:v>166.08690000000001</c:v>
                </c:pt>
                <c:pt idx="10847">
                  <c:v>166.11340000000001</c:v>
                </c:pt>
                <c:pt idx="10848">
                  <c:v>166.14</c:v>
                </c:pt>
                <c:pt idx="10849">
                  <c:v>166.16650000000001</c:v>
                </c:pt>
                <c:pt idx="10850">
                  <c:v>166.19309999999999</c:v>
                </c:pt>
                <c:pt idx="10851">
                  <c:v>166.21969999999999</c:v>
                </c:pt>
                <c:pt idx="10852">
                  <c:v>166.24629999999999</c:v>
                </c:pt>
                <c:pt idx="10853">
                  <c:v>166.27279999999999</c:v>
                </c:pt>
                <c:pt idx="10854">
                  <c:v>166.29939999999999</c:v>
                </c:pt>
                <c:pt idx="10855">
                  <c:v>166.32599999999999</c:v>
                </c:pt>
                <c:pt idx="10856">
                  <c:v>166.3526</c:v>
                </c:pt>
                <c:pt idx="10857">
                  <c:v>166.3792</c:v>
                </c:pt>
                <c:pt idx="10858">
                  <c:v>166.4057</c:v>
                </c:pt>
                <c:pt idx="10859">
                  <c:v>166.4323</c:v>
                </c:pt>
                <c:pt idx="10860">
                  <c:v>166.4589</c:v>
                </c:pt>
                <c:pt idx="10861">
                  <c:v>166.4855</c:v>
                </c:pt>
                <c:pt idx="10862">
                  <c:v>166.5121</c:v>
                </c:pt>
                <c:pt idx="10863">
                  <c:v>166.53870000000001</c:v>
                </c:pt>
                <c:pt idx="10864">
                  <c:v>166.56530000000001</c:v>
                </c:pt>
                <c:pt idx="10865">
                  <c:v>166.59190000000001</c:v>
                </c:pt>
                <c:pt idx="10866">
                  <c:v>166.61850000000001</c:v>
                </c:pt>
                <c:pt idx="10867">
                  <c:v>166.64510000000001</c:v>
                </c:pt>
                <c:pt idx="10868">
                  <c:v>166.67169999999999</c:v>
                </c:pt>
                <c:pt idx="10869">
                  <c:v>166.69829999999999</c:v>
                </c:pt>
                <c:pt idx="10870">
                  <c:v>166.72499999999999</c:v>
                </c:pt>
                <c:pt idx="10871">
                  <c:v>166.7516</c:v>
                </c:pt>
                <c:pt idx="10872">
                  <c:v>166.7782</c:v>
                </c:pt>
                <c:pt idx="10873">
                  <c:v>166.8048</c:v>
                </c:pt>
                <c:pt idx="10874">
                  <c:v>166.8314</c:v>
                </c:pt>
                <c:pt idx="10875">
                  <c:v>166.85810000000001</c:v>
                </c:pt>
                <c:pt idx="10876">
                  <c:v>166.88470000000001</c:v>
                </c:pt>
                <c:pt idx="10877">
                  <c:v>166.91130000000001</c:v>
                </c:pt>
                <c:pt idx="10878">
                  <c:v>166.93790000000001</c:v>
                </c:pt>
                <c:pt idx="10879">
                  <c:v>166.96459999999999</c:v>
                </c:pt>
                <c:pt idx="10880">
                  <c:v>166.99119999999999</c:v>
                </c:pt>
                <c:pt idx="10881">
                  <c:v>167.01779999999999</c:v>
                </c:pt>
                <c:pt idx="10882">
                  <c:v>167.0445</c:v>
                </c:pt>
                <c:pt idx="10883">
                  <c:v>167.0711</c:v>
                </c:pt>
                <c:pt idx="10884">
                  <c:v>167.09780000000001</c:v>
                </c:pt>
                <c:pt idx="10885">
                  <c:v>167.12440000000001</c:v>
                </c:pt>
                <c:pt idx="10886">
                  <c:v>167.15100000000001</c:v>
                </c:pt>
                <c:pt idx="10887">
                  <c:v>167.17769999999999</c:v>
                </c:pt>
                <c:pt idx="10888">
                  <c:v>167.20429999999999</c:v>
                </c:pt>
                <c:pt idx="10889">
                  <c:v>167.23099999999999</c:v>
                </c:pt>
                <c:pt idx="10890">
                  <c:v>167.2577</c:v>
                </c:pt>
                <c:pt idx="10891">
                  <c:v>167.2843</c:v>
                </c:pt>
                <c:pt idx="10892">
                  <c:v>167.31100000000001</c:v>
                </c:pt>
                <c:pt idx="10893">
                  <c:v>167.33760000000001</c:v>
                </c:pt>
                <c:pt idx="10894">
                  <c:v>167.36429999999999</c:v>
                </c:pt>
                <c:pt idx="10895">
                  <c:v>167.39099999999999</c:v>
                </c:pt>
                <c:pt idx="10896">
                  <c:v>167.41759999999999</c:v>
                </c:pt>
                <c:pt idx="10897">
                  <c:v>167.4443</c:v>
                </c:pt>
                <c:pt idx="10898">
                  <c:v>167.471</c:v>
                </c:pt>
                <c:pt idx="10899">
                  <c:v>167.49770000000001</c:v>
                </c:pt>
                <c:pt idx="10900">
                  <c:v>167.52430000000001</c:v>
                </c:pt>
                <c:pt idx="10901">
                  <c:v>167.55099999999999</c:v>
                </c:pt>
                <c:pt idx="10902">
                  <c:v>167.57769999999999</c:v>
                </c:pt>
                <c:pt idx="10903">
                  <c:v>167.6044</c:v>
                </c:pt>
                <c:pt idx="10904">
                  <c:v>167.6311</c:v>
                </c:pt>
                <c:pt idx="10905">
                  <c:v>167.65770000000001</c:v>
                </c:pt>
                <c:pt idx="10906">
                  <c:v>167.68440000000001</c:v>
                </c:pt>
                <c:pt idx="10907">
                  <c:v>167.71109999999999</c:v>
                </c:pt>
                <c:pt idx="10908">
                  <c:v>167.73779999999999</c:v>
                </c:pt>
                <c:pt idx="10909">
                  <c:v>167.7645</c:v>
                </c:pt>
                <c:pt idx="10910">
                  <c:v>167.7912</c:v>
                </c:pt>
                <c:pt idx="10911">
                  <c:v>167.81790000000001</c:v>
                </c:pt>
                <c:pt idx="10912">
                  <c:v>167.84460000000001</c:v>
                </c:pt>
                <c:pt idx="10913">
                  <c:v>167.87129999999999</c:v>
                </c:pt>
                <c:pt idx="10914">
                  <c:v>167.898</c:v>
                </c:pt>
                <c:pt idx="10915">
                  <c:v>167.9247</c:v>
                </c:pt>
                <c:pt idx="10916">
                  <c:v>167.95140000000001</c:v>
                </c:pt>
                <c:pt idx="10917">
                  <c:v>167.97810000000001</c:v>
                </c:pt>
                <c:pt idx="10918">
                  <c:v>168.00489999999999</c:v>
                </c:pt>
                <c:pt idx="10919">
                  <c:v>168.0316</c:v>
                </c:pt>
                <c:pt idx="10920">
                  <c:v>168.0583</c:v>
                </c:pt>
                <c:pt idx="10921">
                  <c:v>168.08500000000001</c:v>
                </c:pt>
                <c:pt idx="10922">
                  <c:v>168.11170000000001</c:v>
                </c:pt>
                <c:pt idx="10923">
                  <c:v>168.13849999999999</c:v>
                </c:pt>
                <c:pt idx="10924">
                  <c:v>168.1652</c:v>
                </c:pt>
                <c:pt idx="10925">
                  <c:v>168.1919</c:v>
                </c:pt>
                <c:pt idx="10926">
                  <c:v>168.21870000000001</c:v>
                </c:pt>
                <c:pt idx="10927">
                  <c:v>168.24539999999999</c:v>
                </c:pt>
                <c:pt idx="10928">
                  <c:v>168.27209999999999</c:v>
                </c:pt>
                <c:pt idx="10929">
                  <c:v>168.2989</c:v>
                </c:pt>
                <c:pt idx="10930">
                  <c:v>168.32560000000001</c:v>
                </c:pt>
                <c:pt idx="10931">
                  <c:v>168.35230000000001</c:v>
                </c:pt>
                <c:pt idx="10932">
                  <c:v>168.37909999999999</c:v>
                </c:pt>
                <c:pt idx="10933">
                  <c:v>168.4058</c:v>
                </c:pt>
                <c:pt idx="10934">
                  <c:v>168.43260000000001</c:v>
                </c:pt>
                <c:pt idx="10935">
                  <c:v>168.45930000000001</c:v>
                </c:pt>
                <c:pt idx="10936">
                  <c:v>168.48609999999999</c:v>
                </c:pt>
                <c:pt idx="10937">
                  <c:v>168.5128</c:v>
                </c:pt>
                <c:pt idx="10938">
                  <c:v>168.53960000000001</c:v>
                </c:pt>
                <c:pt idx="10939">
                  <c:v>168.56639999999999</c:v>
                </c:pt>
                <c:pt idx="10940">
                  <c:v>168.59309999999999</c:v>
                </c:pt>
                <c:pt idx="10941">
                  <c:v>168.6199</c:v>
                </c:pt>
                <c:pt idx="10942">
                  <c:v>168.64670000000001</c:v>
                </c:pt>
                <c:pt idx="10943">
                  <c:v>168.67339999999999</c:v>
                </c:pt>
                <c:pt idx="10944">
                  <c:v>168.7002</c:v>
                </c:pt>
                <c:pt idx="10945">
                  <c:v>168.727</c:v>
                </c:pt>
                <c:pt idx="10946">
                  <c:v>168.75370000000001</c:v>
                </c:pt>
                <c:pt idx="10947">
                  <c:v>168.78049999999999</c:v>
                </c:pt>
                <c:pt idx="10948">
                  <c:v>168.8073</c:v>
                </c:pt>
                <c:pt idx="10949">
                  <c:v>168.83410000000001</c:v>
                </c:pt>
                <c:pt idx="10950">
                  <c:v>168.86089999999999</c:v>
                </c:pt>
                <c:pt idx="10951">
                  <c:v>168.88759999999999</c:v>
                </c:pt>
                <c:pt idx="10952">
                  <c:v>168.9144</c:v>
                </c:pt>
                <c:pt idx="10953">
                  <c:v>168.94120000000001</c:v>
                </c:pt>
                <c:pt idx="10954">
                  <c:v>168.96799999999999</c:v>
                </c:pt>
                <c:pt idx="10955">
                  <c:v>168.9948</c:v>
                </c:pt>
                <c:pt idx="10956">
                  <c:v>169.02160000000001</c:v>
                </c:pt>
                <c:pt idx="10957">
                  <c:v>169.04839999999999</c:v>
                </c:pt>
                <c:pt idx="10958">
                  <c:v>169.0752</c:v>
                </c:pt>
                <c:pt idx="10959">
                  <c:v>169.102</c:v>
                </c:pt>
                <c:pt idx="10960">
                  <c:v>169.12880000000001</c:v>
                </c:pt>
                <c:pt idx="10961">
                  <c:v>169.15559999999999</c:v>
                </c:pt>
                <c:pt idx="10962">
                  <c:v>169.1824</c:v>
                </c:pt>
                <c:pt idx="10963">
                  <c:v>169.20920000000001</c:v>
                </c:pt>
                <c:pt idx="10964">
                  <c:v>169.23599999999999</c:v>
                </c:pt>
                <c:pt idx="10965">
                  <c:v>169.2628</c:v>
                </c:pt>
                <c:pt idx="10966">
                  <c:v>169.28970000000001</c:v>
                </c:pt>
                <c:pt idx="10967">
                  <c:v>169.31649999999999</c:v>
                </c:pt>
                <c:pt idx="10968">
                  <c:v>169.3433</c:v>
                </c:pt>
                <c:pt idx="10969">
                  <c:v>169.37010000000001</c:v>
                </c:pt>
                <c:pt idx="10970">
                  <c:v>169.39689999999999</c:v>
                </c:pt>
                <c:pt idx="10971">
                  <c:v>169.4238</c:v>
                </c:pt>
                <c:pt idx="10972">
                  <c:v>169.45060000000001</c:v>
                </c:pt>
                <c:pt idx="10973">
                  <c:v>169.47739999999999</c:v>
                </c:pt>
                <c:pt idx="10974">
                  <c:v>169.5043</c:v>
                </c:pt>
                <c:pt idx="10975">
                  <c:v>169.53110000000001</c:v>
                </c:pt>
                <c:pt idx="10976">
                  <c:v>169.55789999999999</c:v>
                </c:pt>
                <c:pt idx="10977">
                  <c:v>169.5848</c:v>
                </c:pt>
                <c:pt idx="10978">
                  <c:v>169.61160000000001</c:v>
                </c:pt>
                <c:pt idx="10979">
                  <c:v>169.63849999999999</c:v>
                </c:pt>
                <c:pt idx="10980">
                  <c:v>169.6653</c:v>
                </c:pt>
                <c:pt idx="10981">
                  <c:v>169.69220000000001</c:v>
                </c:pt>
                <c:pt idx="10982">
                  <c:v>169.71899999999999</c:v>
                </c:pt>
                <c:pt idx="10983">
                  <c:v>169.74590000000001</c:v>
                </c:pt>
                <c:pt idx="10984">
                  <c:v>169.77269999999999</c:v>
                </c:pt>
                <c:pt idx="10985">
                  <c:v>169.7996</c:v>
                </c:pt>
                <c:pt idx="10986">
                  <c:v>169.82640000000001</c:v>
                </c:pt>
                <c:pt idx="10987">
                  <c:v>169.85329999999999</c:v>
                </c:pt>
                <c:pt idx="10988">
                  <c:v>169.8802</c:v>
                </c:pt>
                <c:pt idx="10989">
                  <c:v>169.90700000000001</c:v>
                </c:pt>
                <c:pt idx="10990">
                  <c:v>169.93389999999999</c:v>
                </c:pt>
                <c:pt idx="10991">
                  <c:v>169.96080000000001</c:v>
                </c:pt>
                <c:pt idx="10992">
                  <c:v>169.98759999999999</c:v>
                </c:pt>
                <c:pt idx="10993">
                  <c:v>170.0145</c:v>
                </c:pt>
                <c:pt idx="10994">
                  <c:v>170.04140000000001</c:v>
                </c:pt>
                <c:pt idx="10995">
                  <c:v>170.06829999999999</c:v>
                </c:pt>
                <c:pt idx="10996">
                  <c:v>170.0951</c:v>
                </c:pt>
                <c:pt idx="10997">
                  <c:v>170.12200000000001</c:v>
                </c:pt>
                <c:pt idx="10998">
                  <c:v>170.1489</c:v>
                </c:pt>
                <c:pt idx="10999">
                  <c:v>170.17580000000001</c:v>
                </c:pt>
                <c:pt idx="11000">
                  <c:v>170.20269999999999</c:v>
                </c:pt>
                <c:pt idx="11001">
                  <c:v>170.2296</c:v>
                </c:pt>
                <c:pt idx="11002">
                  <c:v>170.25649999999999</c:v>
                </c:pt>
                <c:pt idx="11003">
                  <c:v>170.2834</c:v>
                </c:pt>
                <c:pt idx="11004">
                  <c:v>170.31030000000001</c:v>
                </c:pt>
                <c:pt idx="11005">
                  <c:v>170.3372</c:v>
                </c:pt>
                <c:pt idx="11006">
                  <c:v>170.36410000000001</c:v>
                </c:pt>
                <c:pt idx="11007">
                  <c:v>170.39099999999999</c:v>
                </c:pt>
                <c:pt idx="11008">
                  <c:v>170.4179</c:v>
                </c:pt>
                <c:pt idx="11009">
                  <c:v>170.44479999999999</c:v>
                </c:pt>
                <c:pt idx="11010">
                  <c:v>170.4717</c:v>
                </c:pt>
                <c:pt idx="11011">
                  <c:v>170.49860000000001</c:v>
                </c:pt>
                <c:pt idx="11012">
                  <c:v>170.52549999999999</c:v>
                </c:pt>
                <c:pt idx="11013">
                  <c:v>170.55240000000001</c:v>
                </c:pt>
                <c:pt idx="11014">
                  <c:v>170.57929999999999</c:v>
                </c:pt>
                <c:pt idx="11015">
                  <c:v>170.6063</c:v>
                </c:pt>
                <c:pt idx="11016">
                  <c:v>170.63319999999999</c:v>
                </c:pt>
                <c:pt idx="11017">
                  <c:v>170.6601</c:v>
                </c:pt>
                <c:pt idx="11018">
                  <c:v>170.68700000000001</c:v>
                </c:pt>
                <c:pt idx="11019">
                  <c:v>170.714</c:v>
                </c:pt>
                <c:pt idx="11020">
                  <c:v>170.74090000000001</c:v>
                </c:pt>
                <c:pt idx="11021">
                  <c:v>170.76779999999999</c:v>
                </c:pt>
                <c:pt idx="11022">
                  <c:v>170.79480000000001</c:v>
                </c:pt>
                <c:pt idx="11023">
                  <c:v>170.82169999999999</c:v>
                </c:pt>
                <c:pt idx="11024">
                  <c:v>170.8486</c:v>
                </c:pt>
                <c:pt idx="11025">
                  <c:v>170.87559999999999</c:v>
                </c:pt>
                <c:pt idx="11026">
                  <c:v>170.9025</c:v>
                </c:pt>
                <c:pt idx="11027">
                  <c:v>170.92949999999999</c:v>
                </c:pt>
                <c:pt idx="11028">
                  <c:v>170.9564</c:v>
                </c:pt>
                <c:pt idx="11029">
                  <c:v>170.98339999999999</c:v>
                </c:pt>
                <c:pt idx="11030">
                  <c:v>171.0103</c:v>
                </c:pt>
                <c:pt idx="11031">
                  <c:v>171.03729999999999</c:v>
                </c:pt>
                <c:pt idx="11032">
                  <c:v>171.0642</c:v>
                </c:pt>
                <c:pt idx="11033">
                  <c:v>171.09119999999999</c:v>
                </c:pt>
                <c:pt idx="11034">
                  <c:v>171.1182</c:v>
                </c:pt>
                <c:pt idx="11035">
                  <c:v>171.14510000000001</c:v>
                </c:pt>
                <c:pt idx="11036">
                  <c:v>171.1721</c:v>
                </c:pt>
                <c:pt idx="11037">
                  <c:v>171.19909999999999</c:v>
                </c:pt>
                <c:pt idx="11038">
                  <c:v>171.226</c:v>
                </c:pt>
                <c:pt idx="11039">
                  <c:v>171.25299999999999</c:v>
                </c:pt>
                <c:pt idx="11040">
                  <c:v>171.28</c:v>
                </c:pt>
                <c:pt idx="11041">
                  <c:v>171.30690000000001</c:v>
                </c:pt>
                <c:pt idx="11042">
                  <c:v>171.3339</c:v>
                </c:pt>
                <c:pt idx="11043">
                  <c:v>171.36089999999999</c:v>
                </c:pt>
                <c:pt idx="11044">
                  <c:v>171.3879</c:v>
                </c:pt>
                <c:pt idx="11045">
                  <c:v>171.41489999999999</c:v>
                </c:pt>
                <c:pt idx="11046">
                  <c:v>171.4419</c:v>
                </c:pt>
                <c:pt idx="11047">
                  <c:v>171.46889999999999</c:v>
                </c:pt>
                <c:pt idx="11048">
                  <c:v>171.4958</c:v>
                </c:pt>
                <c:pt idx="11049">
                  <c:v>171.52279999999999</c:v>
                </c:pt>
                <c:pt idx="11050">
                  <c:v>171.5498</c:v>
                </c:pt>
                <c:pt idx="11051">
                  <c:v>171.57679999999999</c:v>
                </c:pt>
                <c:pt idx="11052">
                  <c:v>171.60380000000001</c:v>
                </c:pt>
                <c:pt idx="11053">
                  <c:v>171.63079999999999</c:v>
                </c:pt>
                <c:pt idx="11054">
                  <c:v>171.65780000000001</c:v>
                </c:pt>
                <c:pt idx="11055">
                  <c:v>171.6848</c:v>
                </c:pt>
                <c:pt idx="11056">
                  <c:v>171.71180000000001</c:v>
                </c:pt>
                <c:pt idx="11057">
                  <c:v>171.7388</c:v>
                </c:pt>
                <c:pt idx="11058">
                  <c:v>171.76589999999999</c:v>
                </c:pt>
                <c:pt idx="11059">
                  <c:v>171.7929</c:v>
                </c:pt>
                <c:pt idx="11060">
                  <c:v>171.81989999999999</c:v>
                </c:pt>
                <c:pt idx="11061">
                  <c:v>171.84690000000001</c:v>
                </c:pt>
                <c:pt idx="11062">
                  <c:v>171.87389999999999</c:v>
                </c:pt>
                <c:pt idx="11063">
                  <c:v>171.90100000000001</c:v>
                </c:pt>
                <c:pt idx="11064">
                  <c:v>171.928</c:v>
                </c:pt>
                <c:pt idx="11065">
                  <c:v>171.95500000000001</c:v>
                </c:pt>
                <c:pt idx="11066">
                  <c:v>171.982</c:v>
                </c:pt>
                <c:pt idx="11067">
                  <c:v>172.00909999999999</c:v>
                </c:pt>
                <c:pt idx="11068">
                  <c:v>172.0361</c:v>
                </c:pt>
                <c:pt idx="11069">
                  <c:v>172.06309999999999</c:v>
                </c:pt>
                <c:pt idx="11070">
                  <c:v>172.09020000000001</c:v>
                </c:pt>
                <c:pt idx="11071">
                  <c:v>172.1172</c:v>
                </c:pt>
                <c:pt idx="11072">
                  <c:v>172.14429999999999</c:v>
                </c:pt>
                <c:pt idx="11073">
                  <c:v>172.1713</c:v>
                </c:pt>
                <c:pt idx="11074">
                  <c:v>172.19829999999999</c:v>
                </c:pt>
                <c:pt idx="11075">
                  <c:v>172.22540000000001</c:v>
                </c:pt>
                <c:pt idx="11076">
                  <c:v>172.25239999999999</c:v>
                </c:pt>
                <c:pt idx="11077">
                  <c:v>172.27950000000001</c:v>
                </c:pt>
                <c:pt idx="11078">
                  <c:v>172.3065</c:v>
                </c:pt>
                <c:pt idx="11079">
                  <c:v>172.33359999999999</c:v>
                </c:pt>
                <c:pt idx="11080">
                  <c:v>172.36070000000001</c:v>
                </c:pt>
                <c:pt idx="11081">
                  <c:v>172.3877</c:v>
                </c:pt>
                <c:pt idx="11082">
                  <c:v>172.41480000000001</c:v>
                </c:pt>
                <c:pt idx="11083">
                  <c:v>172.4418</c:v>
                </c:pt>
                <c:pt idx="11084">
                  <c:v>172.46889999999999</c:v>
                </c:pt>
                <c:pt idx="11085">
                  <c:v>172.49600000000001</c:v>
                </c:pt>
                <c:pt idx="11086">
                  <c:v>172.5231</c:v>
                </c:pt>
                <c:pt idx="11087">
                  <c:v>172.55009999999999</c:v>
                </c:pt>
                <c:pt idx="11088">
                  <c:v>172.5772</c:v>
                </c:pt>
                <c:pt idx="11089">
                  <c:v>172.60429999999999</c:v>
                </c:pt>
                <c:pt idx="11090">
                  <c:v>172.63140000000001</c:v>
                </c:pt>
                <c:pt idx="11091">
                  <c:v>172.6584</c:v>
                </c:pt>
                <c:pt idx="11092">
                  <c:v>172.68549999999999</c:v>
                </c:pt>
                <c:pt idx="11093">
                  <c:v>172.71260000000001</c:v>
                </c:pt>
                <c:pt idx="11094">
                  <c:v>172.7397</c:v>
                </c:pt>
                <c:pt idx="11095">
                  <c:v>172.76679999999999</c:v>
                </c:pt>
                <c:pt idx="11096">
                  <c:v>172.79390000000001</c:v>
                </c:pt>
                <c:pt idx="11097">
                  <c:v>172.821</c:v>
                </c:pt>
                <c:pt idx="11098">
                  <c:v>172.84809999999999</c:v>
                </c:pt>
                <c:pt idx="11099">
                  <c:v>172.87520000000001</c:v>
                </c:pt>
                <c:pt idx="11100">
                  <c:v>172.9023</c:v>
                </c:pt>
                <c:pt idx="11101">
                  <c:v>172.92939999999999</c:v>
                </c:pt>
                <c:pt idx="11102">
                  <c:v>172.95650000000001</c:v>
                </c:pt>
                <c:pt idx="11103">
                  <c:v>172.9836</c:v>
                </c:pt>
                <c:pt idx="11104">
                  <c:v>173.01070000000001</c:v>
                </c:pt>
                <c:pt idx="11105">
                  <c:v>173.0378</c:v>
                </c:pt>
                <c:pt idx="11106">
                  <c:v>173.06489999999999</c:v>
                </c:pt>
                <c:pt idx="11107">
                  <c:v>173.09209999999999</c:v>
                </c:pt>
                <c:pt idx="11108">
                  <c:v>173.11920000000001</c:v>
                </c:pt>
                <c:pt idx="11109">
                  <c:v>173.1463</c:v>
                </c:pt>
                <c:pt idx="11110">
                  <c:v>173.17339999999999</c:v>
                </c:pt>
                <c:pt idx="11111">
                  <c:v>173.20050000000001</c:v>
                </c:pt>
                <c:pt idx="11112">
                  <c:v>173.2277</c:v>
                </c:pt>
                <c:pt idx="11113">
                  <c:v>173.25479999999999</c:v>
                </c:pt>
                <c:pt idx="11114">
                  <c:v>173.28190000000001</c:v>
                </c:pt>
                <c:pt idx="11115">
                  <c:v>173.3091</c:v>
                </c:pt>
                <c:pt idx="11116">
                  <c:v>173.33619999999999</c:v>
                </c:pt>
                <c:pt idx="11117">
                  <c:v>173.36330000000001</c:v>
                </c:pt>
                <c:pt idx="11118">
                  <c:v>173.3905</c:v>
                </c:pt>
                <c:pt idx="11119">
                  <c:v>173.41759999999999</c:v>
                </c:pt>
                <c:pt idx="11120">
                  <c:v>173.44470000000001</c:v>
                </c:pt>
                <c:pt idx="11121">
                  <c:v>173.47190000000001</c:v>
                </c:pt>
                <c:pt idx="11122">
                  <c:v>173.499</c:v>
                </c:pt>
                <c:pt idx="11123">
                  <c:v>173.52619999999999</c:v>
                </c:pt>
                <c:pt idx="11124">
                  <c:v>173.55330000000001</c:v>
                </c:pt>
                <c:pt idx="11125">
                  <c:v>173.5805</c:v>
                </c:pt>
                <c:pt idx="11126">
                  <c:v>173.60769999999999</c:v>
                </c:pt>
                <c:pt idx="11127">
                  <c:v>173.63480000000001</c:v>
                </c:pt>
                <c:pt idx="11128">
                  <c:v>173.66200000000001</c:v>
                </c:pt>
                <c:pt idx="11129">
                  <c:v>173.6891</c:v>
                </c:pt>
                <c:pt idx="11130">
                  <c:v>173.71629999999999</c:v>
                </c:pt>
                <c:pt idx="11131">
                  <c:v>173.74350000000001</c:v>
                </c:pt>
                <c:pt idx="11132">
                  <c:v>173.7706</c:v>
                </c:pt>
                <c:pt idx="11133">
                  <c:v>173.7978</c:v>
                </c:pt>
                <c:pt idx="11134">
                  <c:v>173.82499999999999</c:v>
                </c:pt>
                <c:pt idx="11135">
                  <c:v>173.85220000000001</c:v>
                </c:pt>
                <c:pt idx="11136">
                  <c:v>173.8793</c:v>
                </c:pt>
                <c:pt idx="11137">
                  <c:v>173.90649999999999</c:v>
                </c:pt>
                <c:pt idx="11138">
                  <c:v>173.93369999999999</c:v>
                </c:pt>
                <c:pt idx="11139">
                  <c:v>173.96090000000001</c:v>
                </c:pt>
                <c:pt idx="11140">
                  <c:v>173.9881</c:v>
                </c:pt>
                <c:pt idx="11141">
                  <c:v>174.0153</c:v>
                </c:pt>
                <c:pt idx="11142">
                  <c:v>174.04239999999999</c:v>
                </c:pt>
                <c:pt idx="11143">
                  <c:v>174.06960000000001</c:v>
                </c:pt>
                <c:pt idx="11144">
                  <c:v>174.0968</c:v>
                </c:pt>
                <c:pt idx="11145">
                  <c:v>174.124</c:v>
                </c:pt>
                <c:pt idx="11146">
                  <c:v>174.15119999999999</c:v>
                </c:pt>
                <c:pt idx="11147">
                  <c:v>174.17840000000001</c:v>
                </c:pt>
                <c:pt idx="11148">
                  <c:v>174.2056</c:v>
                </c:pt>
                <c:pt idx="11149">
                  <c:v>174.2328</c:v>
                </c:pt>
                <c:pt idx="11150">
                  <c:v>174.26</c:v>
                </c:pt>
                <c:pt idx="11151">
                  <c:v>174.28729999999999</c:v>
                </c:pt>
                <c:pt idx="11152">
                  <c:v>174.31450000000001</c:v>
                </c:pt>
                <c:pt idx="11153">
                  <c:v>174.3417</c:v>
                </c:pt>
                <c:pt idx="11154">
                  <c:v>174.3689</c:v>
                </c:pt>
                <c:pt idx="11155">
                  <c:v>174.39609999999999</c:v>
                </c:pt>
                <c:pt idx="11156">
                  <c:v>174.42330000000001</c:v>
                </c:pt>
                <c:pt idx="11157">
                  <c:v>174.45060000000001</c:v>
                </c:pt>
                <c:pt idx="11158">
                  <c:v>174.4778</c:v>
                </c:pt>
                <c:pt idx="11159">
                  <c:v>174.505</c:v>
                </c:pt>
                <c:pt idx="11160">
                  <c:v>174.53219999999999</c:v>
                </c:pt>
                <c:pt idx="11161">
                  <c:v>174.55950000000001</c:v>
                </c:pt>
                <c:pt idx="11162">
                  <c:v>174.58670000000001</c:v>
                </c:pt>
                <c:pt idx="11163">
                  <c:v>174.6139</c:v>
                </c:pt>
                <c:pt idx="11164">
                  <c:v>174.6412</c:v>
                </c:pt>
                <c:pt idx="11165">
                  <c:v>174.66839999999999</c:v>
                </c:pt>
                <c:pt idx="11166">
                  <c:v>174.69560000000001</c:v>
                </c:pt>
                <c:pt idx="11167">
                  <c:v>174.72290000000001</c:v>
                </c:pt>
                <c:pt idx="11168">
                  <c:v>174.7501</c:v>
                </c:pt>
                <c:pt idx="11169">
                  <c:v>174.7774</c:v>
                </c:pt>
                <c:pt idx="11170">
                  <c:v>174.80459999999999</c:v>
                </c:pt>
                <c:pt idx="11171">
                  <c:v>174.83189999999999</c:v>
                </c:pt>
                <c:pt idx="11172">
                  <c:v>174.85910000000001</c:v>
                </c:pt>
                <c:pt idx="11173">
                  <c:v>174.88640000000001</c:v>
                </c:pt>
                <c:pt idx="11174">
                  <c:v>174.91370000000001</c:v>
                </c:pt>
                <c:pt idx="11175">
                  <c:v>174.9409</c:v>
                </c:pt>
                <c:pt idx="11176">
                  <c:v>174.9682</c:v>
                </c:pt>
                <c:pt idx="11177">
                  <c:v>174.99549999999999</c:v>
                </c:pt>
                <c:pt idx="11178">
                  <c:v>175.02269999999999</c:v>
                </c:pt>
                <c:pt idx="11179">
                  <c:v>175.05</c:v>
                </c:pt>
                <c:pt idx="11180">
                  <c:v>175.07730000000001</c:v>
                </c:pt>
                <c:pt idx="11181">
                  <c:v>175.1045</c:v>
                </c:pt>
                <c:pt idx="11182">
                  <c:v>175.1318</c:v>
                </c:pt>
                <c:pt idx="11183">
                  <c:v>175.1591</c:v>
                </c:pt>
                <c:pt idx="11184">
                  <c:v>175.18639999999999</c:v>
                </c:pt>
                <c:pt idx="11185">
                  <c:v>175.21360000000001</c:v>
                </c:pt>
                <c:pt idx="11186">
                  <c:v>175.24090000000001</c:v>
                </c:pt>
                <c:pt idx="11187">
                  <c:v>175.26820000000001</c:v>
                </c:pt>
                <c:pt idx="11188">
                  <c:v>175.2955</c:v>
                </c:pt>
                <c:pt idx="11189">
                  <c:v>175.3228</c:v>
                </c:pt>
                <c:pt idx="11190">
                  <c:v>175.3501</c:v>
                </c:pt>
                <c:pt idx="11191">
                  <c:v>175.37739999999999</c:v>
                </c:pt>
                <c:pt idx="11192">
                  <c:v>175.40469999999999</c:v>
                </c:pt>
                <c:pt idx="11193">
                  <c:v>175.43199999999999</c:v>
                </c:pt>
                <c:pt idx="11194">
                  <c:v>175.45930000000001</c:v>
                </c:pt>
                <c:pt idx="11195">
                  <c:v>175.48660000000001</c:v>
                </c:pt>
                <c:pt idx="11196">
                  <c:v>175.51390000000001</c:v>
                </c:pt>
                <c:pt idx="11197">
                  <c:v>175.5412</c:v>
                </c:pt>
                <c:pt idx="11198">
                  <c:v>175.5685</c:v>
                </c:pt>
                <c:pt idx="11199">
                  <c:v>175.5958</c:v>
                </c:pt>
                <c:pt idx="11200">
                  <c:v>175.62309999999999</c:v>
                </c:pt>
                <c:pt idx="11201">
                  <c:v>175.65039999999999</c:v>
                </c:pt>
                <c:pt idx="11202">
                  <c:v>175.67769999999999</c:v>
                </c:pt>
                <c:pt idx="11203">
                  <c:v>175.70509999999999</c:v>
                </c:pt>
                <c:pt idx="11204">
                  <c:v>175.73240000000001</c:v>
                </c:pt>
                <c:pt idx="11205">
                  <c:v>175.75970000000001</c:v>
                </c:pt>
                <c:pt idx="11206">
                  <c:v>175.78700000000001</c:v>
                </c:pt>
                <c:pt idx="11207">
                  <c:v>175.81440000000001</c:v>
                </c:pt>
                <c:pt idx="11208">
                  <c:v>175.8417</c:v>
                </c:pt>
                <c:pt idx="11209">
                  <c:v>175.869</c:v>
                </c:pt>
                <c:pt idx="11210">
                  <c:v>175.8964</c:v>
                </c:pt>
                <c:pt idx="11211">
                  <c:v>175.9237</c:v>
                </c:pt>
                <c:pt idx="11212">
                  <c:v>175.95099999999999</c:v>
                </c:pt>
                <c:pt idx="11213">
                  <c:v>175.97839999999999</c:v>
                </c:pt>
                <c:pt idx="11214">
                  <c:v>176.00569999999999</c:v>
                </c:pt>
                <c:pt idx="11215">
                  <c:v>176.03309999999999</c:v>
                </c:pt>
                <c:pt idx="11216">
                  <c:v>176.06039999999999</c:v>
                </c:pt>
                <c:pt idx="11217">
                  <c:v>176.08779999999999</c:v>
                </c:pt>
                <c:pt idx="11218">
                  <c:v>176.11510000000001</c:v>
                </c:pt>
                <c:pt idx="11219">
                  <c:v>176.14250000000001</c:v>
                </c:pt>
                <c:pt idx="11220">
                  <c:v>176.16980000000001</c:v>
                </c:pt>
                <c:pt idx="11221">
                  <c:v>176.19720000000001</c:v>
                </c:pt>
                <c:pt idx="11222">
                  <c:v>176.22450000000001</c:v>
                </c:pt>
                <c:pt idx="11223">
                  <c:v>176.25190000000001</c:v>
                </c:pt>
                <c:pt idx="11224">
                  <c:v>176.27930000000001</c:v>
                </c:pt>
                <c:pt idx="11225">
                  <c:v>176.30670000000001</c:v>
                </c:pt>
                <c:pt idx="11226">
                  <c:v>176.334</c:v>
                </c:pt>
                <c:pt idx="11227">
                  <c:v>176.3614</c:v>
                </c:pt>
                <c:pt idx="11228">
                  <c:v>176.3888</c:v>
                </c:pt>
                <c:pt idx="11229">
                  <c:v>176.4161</c:v>
                </c:pt>
                <c:pt idx="11230">
                  <c:v>176.4435</c:v>
                </c:pt>
                <c:pt idx="11231">
                  <c:v>176.4709</c:v>
                </c:pt>
                <c:pt idx="11232">
                  <c:v>176.4983</c:v>
                </c:pt>
                <c:pt idx="11233">
                  <c:v>176.5257</c:v>
                </c:pt>
                <c:pt idx="11234">
                  <c:v>176.553</c:v>
                </c:pt>
                <c:pt idx="11235">
                  <c:v>176.5804</c:v>
                </c:pt>
                <c:pt idx="11236">
                  <c:v>176.6078</c:v>
                </c:pt>
                <c:pt idx="11237">
                  <c:v>176.6352</c:v>
                </c:pt>
                <c:pt idx="11238">
                  <c:v>176.6626</c:v>
                </c:pt>
                <c:pt idx="11239">
                  <c:v>176.69</c:v>
                </c:pt>
                <c:pt idx="11240">
                  <c:v>176.7174</c:v>
                </c:pt>
                <c:pt idx="11241">
                  <c:v>176.7448</c:v>
                </c:pt>
                <c:pt idx="11242">
                  <c:v>176.7722</c:v>
                </c:pt>
                <c:pt idx="11243">
                  <c:v>176.7996</c:v>
                </c:pt>
                <c:pt idx="11244">
                  <c:v>176.827</c:v>
                </c:pt>
                <c:pt idx="11245">
                  <c:v>176.8544</c:v>
                </c:pt>
                <c:pt idx="11246">
                  <c:v>176.8818</c:v>
                </c:pt>
                <c:pt idx="11247">
                  <c:v>176.9093</c:v>
                </c:pt>
                <c:pt idx="11248">
                  <c:v>176.9367</c:v>
                </c:pt>
                <c:pt idx="11249">
                  <c:v>176.9641</c:v>
                </c:pt>
                <c:pt idx="11250">
                  <c:v>176.9915</c:v>
                </c:pt>
                <c:pt idx="11251">
                  <c:v>177.0189</c:v>
                </c:pt>
                <c:pt idx="11252">
                  <c:v>177.04640000000001</c:v>
                </c:pt>
                <c:pt idx="11253">
                  <c:v>177.07380000000001</c:v>
                </c:pt>
                <c:pt idx="11254">
                  <c:v>177.10120000000001</c:v>
                </c:pt>
                <c:pt idx="11255">
                  <c:v>177.12860000000001</c:v>
                </c:pt>
                <c:pt idx="11256">
                  <c:v>177.15610000000001</c:v>
                </c:pt>
                <c:pt idx="11257">
                  <c:v>177.18350000000001</c:v>
                </c:pt>
                <c:pt idx="11258">
                  <c:v>177.21090000000001</c:v>
                </c:pt>
                <c:pt idx="11259">
                  <c:v>177.23840000000001</c:v>
                </c:pt>
                <c:pt idx="11260">
                  <c:v>177.26580000000001</c:v>
                </c:pt>
                <c:pt idx="11261">
                  <c:v>177.29329999999999</c:v>
                </c:pt>
                <c:pt idx="11262">
                  <c:v>177.32069999999999</c:v>
                </c:pt>
                <c:pt idx="11263">
                  <c:v>177.34819999999999</c:v>
                </c:pt>
                <c:pt idx="11264">
                  <c:v>177.37559999999999</c:v>
                </c:pt>
                <c:pt idx="11265">
                  <c:v>177.40309999999999</c:v>
                </c:pt>
                <c:pt idx="11266">
                  <c:v>177.43049999999999</c:v>
                </c:pt>
                <c:pt idx="11267">
                  <c:v>177.458</c:v>
                </c:pt>
                <c:pt idx="11268">
                  <c:v>177.4854</c:v>
                </c:pt>
                <c:pt idx="11269">
                  <c:v>177.5129</c:v>
                </c:pt>
                <c:pt idx="11270">
                  <c:v>177.5403</c:v>
                </c:pt>
                <c:pt idx="11271">
                  <c:v>177.56780000000001</c:v>
                </c:pt>
                <c:pt idx="11272">
                  <c:v>177.59530000000001</c:v>
                </c:pt>
                <c:pt idx="11273">
                  <c:v>177.62270000000001</c:v>
                </c:pt>
                <c:pt idx="11274">
                  <c:v>177.65020000000001</c:v>
                </c:pt>
                <c:pt idx="11275">
                  <c:v>177.67769999999999</c:v>
                </c:pt>
                <c:pt idx="11276">
                  <c:v>177.70519999999999</c:v>
                </c:pt>
                <c:pt idx="11277">
                  <c:v>177.73259999999999</c:v>
                </c:pt>
                <c:pt idx="11278">
                  <c:v>177.76009999999999</c:v>
                </c:pt>
                <c:pt idx="11279">
                  <c:v>177.7876</c:v>
                </c:pt>
                <c:pt idx="11280">
                  <c:v>177.8151</c:v>
                </c:pt>
                <c:pt idx="11281">
                  <c:v>177.8426</c:v>
                </c:pt>
                <c:pt idx="11282">
                  <c:v>177.87010000000001</c:v>
                </c:pt>
                <c:pt idx="11283">
                  <c:v>177.89760000000001</c:v>
                </c:pt>
                <c:pt idx="11284">
                  <c:v>177.92500000000001</c:v>
                </c:pt>
                <c:pt idx="11285">
                  <c:v>177.95249999999999</c:v>
                </c:pt>
                <c:pt idx="11286">
                  <c:v>177.98</c:v>
                </c:pt>
                <c:pt idx="11287">
                  <c:v>178.00749999999999</c:v>
                </c:pt>
                <c:pt idx="11288">
                  <c:v>178.035</c:v>
                </c:pt>
                <c:pt idx="11289">
                  <c:v>178.0625</c:v>
                </c:pt>
                <c:pt idx="11290">
                  <c:v>178.09</c:v>
                </c:pt>
                <c:pt idx="11291">
                  <c:v>178.11750000000001</c:v>
                </c:pt>
                <c:pt idx="11292">
                  <c:v>178.14510000000001</c:v>
                </c:pt>
                <c:pt idx="11293">
                  <c:v>178.17259999999999</c:v>
                </c:pt>
                <c:pt idx="11294">
                  <c:v>178.20009999999999</c:v>
                </c:pt>
                <c:pt idx="11295">
                  <c:v>178.2276</c:v>
                </c:pt>
                <c:pt idx="11296">
                  <c:v>178.2551</c:v>
                </c:pt>
                <c:pt idx="11297">
                  <c:v>178.2826</c:v>
                </c:pt>
                <c:pt idx="11298">
                  <c:v>178.31020000000001</c:v>
                </c:pt>
                <c:pt idx="11299">
                  <c:v>178.33770000000001</c:v>
                </c:pt>
                <c:pt idx="11300">
                  <c:v>178.36519999999999</c:v>
                </c:pt>
                <c:pt idx="11301">
                  <c:v>178.39269999999999</c:v>
                </c:pt>
                <c:pt idx="11302">
                  <c:v>178.4203</c:v>
                </c:pt>
                <c:pt idx="11303">
                  <c:v>178.4478</c:v>
                </c:pt>
                <c:pt idx="11304">
                  <c:v>178.4753</c:v>
                </c:pt>
                <c:pt idx="11305">
                  <c:v>178.50290000000001</c:v>
                </c:pt>
                <c:pt idx="11306">
                  <c:v>178.53039999999999</c:v>
                </c:pt>
                <c:pt idx="11307">
                  <c:v>178.55789999999999</c:v>
                </c:pt>
                <c:pt idx="11308">
                  <c:v>178.5855</c:v>
                </c:pt>
                <c:pt idx="11309">
                  <c:v>178.613</c:v>
                </c:pt>
                <c:pt idx="11310">
                  <c:v>178.64060000000001</c:v>
                </c:pt>
                <c:pt idx="11311">
                  <c:v>178.66810000000001</c:v>
                </c:pt>
                <c:pt idx="11312">
                  <c:v>178.69569999999999</c:v>
                </c:pt>
                <c:pt idx="11313">
                  <c:v>178.72319999999999</c:v>
                </c:pt>
                <c:pt idx="11314">
                  <c:v>178.7508</c:v>
                </c:pt>
                <c:pt idx="11315">
                  <c:v>178.7783</c:v>
                </c:pt>
                <c:pt idx="11316">
                  <c:v>178.80590000000001</c:v>
                </c:pt>
                <c:pt idx="11317">
                  <c:v>178.83349999999999</c:v>
                </c:pt>
                <c:pt idx="11318">
                  <c:v>178.86099999999999</c:v>
                </c:pt>
                <c:pt idx="11319">
                  <c:v>178.8886</c:v>
                </c:pt>
                <c:pt idx="11320">
                  <c:v>178.9162</c:v>
                </c:pt>
                <c:pt idx="11321">
                  <c:v>178.94370000000001</c:v>
                </c:pt>
                <c:pt idx="11322">
                  <c:v>178.97130000000001</c:v>
                </c:pt>
                <c:pt idx="11323">
                  <c:v>178.99889999999999</c:v>
                </c:pt>
                <c:pt idx="11324">
                  <c:v>179.0265</c:v>
                </c:pt>
                <c:pt idx="11325">
                  <c:v>179.054</c:v>
                </c:pt>
                <c:pt idx="11326">
                  <c:v>179.08160000000001</c:v>
                </c:pt>
                <c:pt idx="11327">
                  <c:v>179.10919999999999</c:v>
                </c:pt>
                <c:pt idx="11328">
                  <c:v>179.13679999999999</c:v>
                </c:pt>
                <c:pt idx="11329">
                  <c:v>179.1644</c:v>
                </c:pt>
                <c:pt idx="11330">
                  <c:v>179.19200000000001</c:v>
                </c:pt>
                <c:pt idx="11331">
                  <c:v>179.21960000000001</c:v>
                </c:pt>
                <c:pt idx="11332">
                  <c:v>179.24709999999999</c:v>
                </c:pt>
                <c:pt idx="11333">
                  <c:v>179.2747</c:v>
                </c:pt>
                <c:pt idx="11334">
                  <c:v>179.3023</c:v>
                </c:pt>
                <c:pt idx="11335">
                  <c:v>179.32990000000001</c:v>
                </c:pt>
                <c:pt idx="11336">
                  <c:v>179.35749999999999</c:v>
                </c:pt>
                <c:pt idx="11337">
                  <c:v>179.38509999999999</c:v>
                </c:pt>
                <c:pt idx="11338">
                  <c:v>179.4128</c:v>
                </c:pt>
                <c:pt idx="11339">
                  <c:v>179.44040000000001</c:v>
                </c:pt>
                <c:pt idx="11340">
                  <c:v>179.46799999999999</c:v>
                </c:pt>
                <c:pt idx="11341">
                  <c:v>179.4956</c:v>
                </c:pt>
                <c:pt idx="11342">
                  <c:v>179.5232</c:v>
                </c:pt>
                <c:pt idx="11343">
                  <c:v>179.55080000000001</c:v>
                </c:pt>
                <c:pt idx="11344">
                  <c:v>179.57839999999999</c:v>
                </c:pt>
                <c:pt idx="11345">
                  <c:v>179.6061</c:v>
                </c:pt>
                <c:pt idx="11346">
                  <c:v>179.6337</c:v>
                </c:pt>
                <c:pt idx="11347">
                  <c:v>179.66130000000001</c:v>
                </c:pt>
                <c:pt idx="11348">
                  <c:v>179.68889999999999</c:v>
                </c:pt>
                <c:pt idx="11349">
                  <c:v>179.7166</c:v>
                </c:pt>
                <c:pt idx="11350">
                  <c:v>179.74420000000001</c:v>
                </c:pt>
                <c:pt idx="11351">
                  <c:v>179.77180000000001</c:v>
                </c:pt>
                <c:pt idx="11352">
                  <c:v>179.79949999999999</c:v>
                </c:pt>
                <c:pt idx="11353">
                  <c:v>179.8271</c:v>
                </c:pt>
                <c:pt idx="11354">
                  <c:v>179.85480000000001</c:v>
                </c:pt>
                <c:pt idx="11355">
                  <c:v>179.88239999999999</c:v>
                </c:pt>
                <c:pt idx="11356">
                  <c:v>179.91</c:v>
                </c:pt>
                <c:pt idx="11357">
                  <c:v>179.93770000000001</c:v>
                </c:pt>
                <c:pt idx="11358">
                  <c:v>179.96530000000001</c:v>
                </c:pt>
                <c:pt idx="11359">
                  <c:v>179.99299999999999</c:v>
                </c:pt>
                <c:pt idx="11360">
                  <c:v>180.0206</c:v>
                </c:pt>
                <c:pt idx="11361">
                  <c:v>180.04830000000001</c:v>
                </c:pt>
                <c:pt idx="11362">
                  <c:v>180.07599999999999</c:v>
                </c:pt>
                <c:pt idx="11363">
                  <c:v>180.1036</c:v>
                </c:pt>
                <c:pt idx="11364">
                  <c:v>180.13130000000001</c:v>
                </c:pt>
                <c:pt idx="11365">
                  <c:v>180.15889999999999</c:v>
                </c:pt>
                <c:pt idx="11366">
                  <c:v>180.1866</c:v>
                </c:pt>
                <c:pt idx="11367">
                  <c:v>180.21430000000001</c:v>
                </c:pt>
                <c:pt idx="11368">
                  <c:v>180.24189999999999</c:v>
                </c:pt>
                <c:pt idx="11369">
                  <c:v>180.2696</c:v>
                </c:pt>
                <c:pt idx="11370">
                  <c:v>180.29730000000001</c:v>
                </c:pt>
                <c:pt idx="11371">
                  <c:v>180.32499999999999</c:v>
                </c:pt>
                <c:pt idx="11372">
                  <c:v>180.3526</c:v>
                </c:pt>
                <c:pt idx="11373">
                  <c:v>180.38030000000001</c:v>
                </c:pt>
                <c:pt idx="11374">
                  <c:v>180.40799999999999</c:v>
                </c:pt>
                <c:pt idx="11375">
                  <c:v>180.4357</c:v>
                </c:pt>
                <c:pt idx="11376">
                  <c:v>180.46340000000001</c:v>
                </c:pt>
                <c:pt idx="11377">
                  <c:v>180.49109999999999</c:v>
                </c:pt>
                <c:pt idx="11378">
                  <c:v>180.5188</c:v>
                </c:pt>
                <c:pt idx="11379">
                  <c:v>180.54650000000001</c:v>
                </c:pt>
                <c:pt idx="11380">
                  <c:v>180.57419999999999</c:v>
                </c:pt>
                <c:pt idx="11381">
                  <c:v>180.6019</c:v>
                </c:pt>
                <c:pt idx="11382">
                  <c:v>180.62950000000001</c:v>
                </c:pt>
                <c:pt idx="11383">
                  <c:v>180.65729999999999</c:v>
                </c:pt>
                <c:pt idx="11384">
                  <c:v>180.685</c:v>
                </c:pt>
                <c:pt idx="11385">
                  <c:v>180.71270000000001</c:v>
                </c:pt>
                <c:pt idx="11386">
                  <c:v>180.74039999999999</c:v>
                </c:pt>
                <c:pt idx="11387">
                  <c:v>180.7681</c:v>
                </c:pt>
                <c:pt idx="11388">
                  <c:v>180.79580000000001</c:v>
                </c:pt>
                <c:pt idx="11389">
                  <c:v>180.8235</c:v>
                </c:pt>
                <c:pt idx="11390">
                  <c:v>180.85120000000001</c:v>
                </c:pt>
                <c:pt idx="11391">
                  <c:v>180.87899999999999</c:v>
                </c:pt>
                <c:pt idx="11392">
                  <c:v>180.9067</c:v>
                </c:pt>
                <c:pt idx="11393">
                  <c:v>180.93440000000001</c:v>
                </c:pt>
                <c:pt idx="11394">
                  <c:v>180.96209999999999</c:v>
                </c:pt>
                <c:pt idx="11395">
                  <c:v>180.98990000000001</c:v>
                </c:pt>
                <c:pt idx="11396">
                  <c:v>181.01759999999999</c:v>
                </c:pt>
                <c:pt idx="11397">
                  <c:v>181.0453</c:v>
                </c:pt>
                <c:pt idx="11398">
                  <c:v>181.07300000000001</c:v>
                </c:pt>
                <c:pt idx="11399">
                  <c:v>181.10079999999999</c:v>
                </c:pt>
                <c:pt idx="11400">
                  <c:v>181.1285</c:v>
                </c:pt>
                <c:pt idx="11401">
                  <c:v>181.15629999999999</c:v>
                </c:pt>
                <c:pt idx="11402">
                  <c:v>181.184</c:v>
                </c:pt>
                <c:pt idx="11403">
                  <c:v>181.21170000000001</c:v>
                </c:pt>
                <c:pt idx="11404">
                  <c:v>181.23949999999999</c:v>
                </c:pt>
                <c:pt idx="11405">
                  <c:v>181.2672</c:v>
                </c:pt>
                <c:pt idx="11406">
                  <c:v>181.29499999999999</c:v>
                </c:pt>
                <c:pt idx="11407">
                  <c:v>181.3228</c:v>
                </c:pt>
                <c:pt idx="11408">
                  <c:v>181.35050000000001</c:v>
                </c:pt>
                <c:pt idx="11409">
                  <c:v>181.3783</c:v>
                </c:pt>
                <c:pt idx="11410">
                  <c:v>181.40600000000001</c:v>
                </c:pt>
                <c:pt idx="11411">
                  <c:v>181.43379999999999</c:v>
                </c:pt>
                <c:pt idx="11412">
                  <c:v>181.4615</c:v>
                </c:pt>
                <c:pt idx="11413">
                  <c:v>181.48929999999999</c:v>
                </c:pt>
                <c:pt idx="11414">
                  <c:v>181.5171</c:v>
                </c:pt>
                <c:pt idx="11415">
                  <c:v>181.54480000000001</c:v>
                </c:pt>
                <c:pt idx="11416">
                  <c:v>181.57259999999999</c:v>
                </c:pt>
                <c:pt idx="11417">
                  <c:v>181.60040000000001</c:v>
                </c:pt>
                <c:pt idx="11418">
                  <c:v>181.62819999999999</c:v>
                </c:pt>
                <c:pt idx="11419">
                  <c:v>181.6559</c:v>
                </c:pt>
                <c:pt idx="11420">
                  <c:v>181.68369999999999</c:v>
                </c:pt>
                <c:pt idx="11421">
                  <c:v>181.7115</c:v>
                </c:pt>
                <c:pt idx="11422">
                  <c:v>181.73929999999999</c:v>
                </c:pt>
                <c:pt idx="11423">
                  <c:v>181.7671</c:v>
                </c:pt>
                <c:pt idx="11424">
                  <c:v>181.79490000000001</c:v>
                </c:pt>
                <c:pt idx="11425">
                  <c:v>181.8227</c:v>
                </c:pt>
                <c:pt idx="11426">
                  <c:v>181.85050000000001</c:v>
                </c:pt>
                <c:pt idx="11427">
                  <c:v>181.8783</c:v>
                </c:pt>
                <c:pt idx="11428">
                  <c:v>181.90610000000001</c:v>
                </c:pt>
                <c:pt idx="11429">
                  <c:v>181.93389999999999</c:v>
                </c:pt>
                <c:pt idx="11430">
                  <c:v>181.96170000000001</c:v>
                </c:pt>
                <c:pt idx="11431">
                  <c:v>181.98949999999999</c:v>
                </c:pt>
                <c:pt idx="11432">
                  <c:v>182.01730000000001</c:v>
                </c:pt>
                <c:pt idx="11433">
                  <c:v>182.04509999999999</c:v>
                </c:pt>
                <c:pt idx="11434">
                  <c:v>182.0729</c:v>
                </c:pt>
                <c:pt idx="11435">
                  <c:v>182.10069999999999</c:v>
                </c:pt>
                <c:pt idx="11436">
                  <c:v>182.1285</c:v>
                </c:pt>
                <c:pt idx="11437">
                  <c:v>182.15629999999999</c:v>
                </c:pt>
                <c:pt idx="11438">
                  <c:v>182.1842</c:v>
                </c:pt>
                <c:pt idx="11439">
                  <c:v>182.21199999999999</c:v>
                </c:pt>
                <c:pt idx="11440">
                  <c:v>182.2398</c:v>
                </c:pt>
                <c:pt idx="11441">
                  <c:v>182.26759999999999</c:v>
                </c:pt>
                <c:pt idx="11442">
                  <c:v>182.2955</c:v>
                </c:pt>
                <c:pt idx="11443">
                  <c:v>182.32329999999999</c:v>
                </c:pt>
                <c:pt idx="11444">
                  <c:v>182.3511</c:v>
                </c:pt>
                <c:pt idx="11445">
                  <c:v>182.37889999999999</c:v>
                </c:pt>
                <c:pt idx="11446">
                  <c:v>182.4068</c:v>
                </c:pt>
                <c:pt idx="11447">
                  <c:v>182.43459999999999</c:v>
                </c:pt>
                <c:pt idx="11448">
                  <c:v>182.46250000000001</c:v>
                </c:pt>
                <c:pt idx="11449">
                  <c:v>182.49029999999999</c:v>
                </c:pt>
                <c:pt idx="11450">
                  <c:v>182.5181</c:v>
                </c:pt>
                <c:pt idx="11451">
                  <c:v>182.54599999999999</c:v>
                </c:pt>
                <c:pt idx="11452">
                  <c:v>182.57380000000001</c:v>
                </c:pt>
                <c:pt idx="11453">
                  <c:v>182.60169999999999</c:v>
                </c:pt>
                <c:pt idx="11454">
                  <c:v>182.62950000000001</c:v>
                </c:pt>
                <c:pt idx="11455">
                  <c:v>182.6574</c:v>
                </c:pt>
                <c:pt idx="11456">
                  <c:v>182.68530000000001</c:v>
                </c:pt>
                <c:pt idx="11457">
                  <c:v>182.7131</c:v>
                </c:pt>
                <c:pt idx="11458">
                  <c:v>182.74100000000001</c:v>
                </c:pt>
                <c:pt idx="11459">
                  <c:v>182.7688</c:v>
                </c:pt>
                <c:pt idx="11460">
                  <c:v>182.79669999999999</c:v>
                </c:pt>
                <c:pt idx="11461">
                  <c:v>182.8246</c:v>
                </c:pt>
                <c:pt idx="11462">
                  <c:v>182.85239999999999</c:v>
                </c:pt>
                <c:pt idx="11463">
                  <c:v>182.88030000000001</c:v>
                </c:pt>
                <c:pt idx="11464">
                  <c:v>182.90819999999999</c:v>
                </c:pt>
                <c:pt idx="11465">
                  <c:v>182.93610000000001</c:v>
                </c:pt>
                <c:pt idx="11466">
                  <c:v>182.9639</c:v>
                </c:pt>
                <c:pt idx="11467">
                  <c:v>182.99180000000001</c:v>
                </c:pt>
                <c:pt idx="11468">
                  <c:v>183.0197</c:v>
                </c:pt>
                <c:pt idx="11469">
                  <c:v>183.04759999999999</c:v>
                </c:pt>
                <c:pt idx="11470">
                  <c:v>183.07550000000001</c:v>
                </c:pt>
                <c:pt idx="11471">
                  <c:v>183.10339999999999</c:v>
                </c:pt>
                <c:pt idx="11472">
                  <c:v>183.13130000000001</c:v>
                </c:pt>
                <c:pt idx="11473">
                  <c:v>183.1591</c:v>
                </c:pt>
                <c:pt idx="11474">
                  <c:v>183.18709999999999</c:v>
                </c:pt>
                <c:pt idx="11475">
                  <c:v>183.215</c:v>
                </c:pt>
                <c:pt idx="11476">
                  <c:v>183.24279999999999</c:v>
                </c:pt>
                <c:pt idx="11477">
                  <c:v>183.27080000000001</c:v>
                </c:pt>
                <c:pt idx="11478">
                  <c:v>183.2987</c:v>
                </c:pt>
                <c:pt idx="11479">
                  <c:v>183.32660000000001</c:v>
                </c:pt>
                <c:pt idx="11480">
                  <c:v>183.3545</c:v>
                </c:pt>
                <c:pt idx="11481">
                  <c:v>183.38239999999999</c:v>
                </c:pt>
                <c:pt idx="11482">
                  <c:v>183.41030000000001</c:v>
                </c:pt>
                <c:pt idx="11483">
                  <c:v>183.43819999999999</c:v>
                </c:pt>
                <c:pt idx="11484">
                  <c:v>183.46610000000001</c:v>
                </c:pt>
                <c:pt idx="11485">
                  <c:v>183.494</c:v>
                </c:pt>
                <c:pt idx="11486">
                  <c:v>183.52199999999999</c:v>
                </c:pt>
                <c:pt idx="11487">
                  <c:v>183.54990000000001</c:v>
                </c:pt>
                <c:pt idx="11488">
                  <c:v>183.5778</c:v>
                </c:pt>
                <c:pt idx="11489">
                  <c:v>183.60570000000001</c:v>
                </c:pt>
                <c:pt idx="11490">
                  <c:v>183.6337</c:v>
                </c:pt>
                <c:pt idx="11491">
                  <c:v>183.66159999999999</c:v>
                </c:pt>
                <c:pt idx="11492">
                  <c:v>183.68950000000001</c:v>
                </c:pt>
                <c:pt idx="11493">
                  <c:v>183.7175</c:v>
                </c:pt>
                <c:pt idx="11494">
                  <c:v>183.74539999999999</c:v>
                </c:pt>
                <c:pt idx="11495">
                  <c:v>183.77330000000001</c:v>
                </c:pt>
                <c:pt idx="11496">
                  <c:v>183.8013</c:v>
                </c:pt>
                <c:pt idx="11497">
                  <c:v>183.82919999999999</c:v>
                </c:pt>
                <c:pt idx="11498">
                  <c:v>183.85720000000001</c:v>
                </c:pt>
                <c:pt idx="11499">
                  <c:v>183.88509999999999</c:v>
                </c:pt>
                <c:pt idx="11500">
                  <c:v>183.91309999999999</c:v>
                </c:pt>
                <c:pt idx="11501">
                  <c:v>183.941</c:v>
                </c:pt>
                <c:pt idx="11502">
                  <c:v>183.96899999999999</c:v>
                </c:pt>
                <c:pt idx="11503">
                  <c:v>183.99690000000001</c:v>
                </c:pt>
                <c:pt idx="11504">
                  <c:v>184.0249</c:v>
                </c:pt>
                <c:pt idx="11505">
                  <c:v>184.05289999999999</c:v>
                </c:pt>
                <c:pt idx="11506">
                  <c:v>184.08080000000001</c:v>
                </c:pt>
                <c:pt idx="11507">
                  <c:v>184.1088</c:v>
                </c:pt>
                <c:pt idx="11508">
                  <c:v>184.13679999999999</c:v>
                </c:pt>
                <c:pt idx="11509">
                  <c:v>184.16470000000001</c:v>
                </c:pt>
                <c:pt idx="11510">
                  <c:v>184.1927</c:v>
                </c:pt>
                <c:pt idx="11511">
                  <c:v>184.22069999999999</c:v>
                </c:pt>
                <c:pt idx="11512">
                  <c:v>184.24870000000001</c:v>
                </c:pt>
                <c:pt idx="11513">
                  <c:v>184.2766</c:v>
                </c:pt>
                <c:pt idx="11514">
                  <c:v>184.30459999999999</c:v>
                </c:pt>
                <c:pt idx="11515">
                  <c:v>184.33260000000001</c:v>
                </c:pt>
                <c:pt idx="11516">
                  <c:v>184.36060000000001</c:v>
                </c:pt>
                <c:pt idx="11517">
                  <c:v>184.3886</c:v>
                </c:pt>
                <c:pt idx="11518">
                  <c:v>184.41659999999999</c:v>
                </c:pt>
                <c:pt idx="11519">
                  <c:v>184.44450000000001</c:v>
                </c:pt>
                <c:pt idx="11520">
                  <c:v>184.4725</c:v>
                </c:pt>
                <c:pt idx="11521">
                  <c:v>184.50049999999999</c:v>
                </c:pt>
                <c:pt idx="11522">
                  <c:v>184.52850000000001</c:v>
                </c:pt>
                <c:pt idx="11523">
                  <c:v>184.5565</c:v>
                </c:pt>
                <c:pt idx="11524">
                  <c:v>184.58449999999999</c:v>
                </c:pt>
                <c:pt idx="11525">
                  <c:v>184.61250000000001</c:v>
                </c:pt>
                <c:pt idx="11526">
                  <c:v>184.6405</c:v>
                </c:pt>
                <c:pt idx="11527">
                  <c:v>184.66849999999999</c:v>
                </c:pt>
                <c:pt idx="11528">
                  <c:v>184.69659999999999</c:v>
                </c:pt>
                <c:pt idx="11529">
                  <c:v>184.72460000000001</c:v>
                </c:pt>
                <c:pt idx="11530">
                  <c:v>184.7526</c:v>
                </c:pt>
                <c:pt idx="11531">
                  <c:v>184.78059999999999</c:v>
                </c:pt>
                <c:pt idx="11532">
                  <c:v>184.80860000000001</c:v>
                </c:pt>
                <c:pt idx="11533">
                  <c:v>184.83670000000001</c:v>
                </c:pt>
                <c:pt idx="11534">
                  <c:v>184.8647</c:v>
                </c:pt>
                <c:pt idx="11535">
                  <c:v>184.89269999999999</c:v>
                </c:pt>
                <c:pt idx="11536">
                  <c:v>184.92070000000001</c:v>
                </c:pt>
                <c:pt idx="11537">
                  <c:v>184.9487</c:v>
                </c:pt>
                <c:pt idx="11538">
                  <c:v>184.9768</c:v>
                </c:pt>
                <c:pt idx="11539">
                  <c:v>185.00479999999999</c:v>
                </c:pt>
                <c:pt idx="11540">
                  <c:v>185.03290000000001</c:v>
                </c:pt>
                <c:pt idx="11541">
                  <c:v>185.0609</c:v>
                </c:pt>
                <c:pt idx="11542">
                  <c:v>185.0889</c:v>
                </c:pt>
                <c:pt idx="11543">
                  <c:v>185.11699999999999</c:v>
                </c:pt>
                <c:pt idx="11544">
                  <c:v>185.14500000000001</c:v>
                </c:pt>
                <c:pt idx="11545">
                  <c:v>185.17310000000001</c:v>
                </c:pt>
                <c:pt idx="11546">
                  <c:v>185.2011</c:v>
                </c:pt>
                <c:pt idx="11547">
                  <c:v>185.22919999999999</c:v>
                </c:pt>
                <c:pt idx="11548">
                  <c:v>185.25720000000001</c:v>
                </c:pt>
                <c:pt idx="11549">
                  <c:v>185.28530000000001</c:v>
                </c:pt>
                <c:pt idx="11550">
                  <c:v>185.3133</c:v>
                </c:pt>
                <c:pt idx="11551">
                  <c:v>185.34139999999999</c:v>
                </c:pt>
                <c:pt idx="11552">
                  <c:v>185.36940000000001</c:v>
                </c:pt>
                <c:pt idx="11553">
                  <c:v>185.39750000000001</c:v>
                </c:pt>
                <c:pt idx="11554">
                  <c:v>185.4256</c:v>
                </c:pt>
                <c:pt idx="11555">
                  <c:v>185.45359999999999</c:v>
                </c:pt>
                <c:pt idx="11556">
                  <c:v>185.48169999999999</c:v>
                </c:pt>
                <c:pt idx="11557">
                  <c:v>185.50980000000001</c:v>
                </c:pt>
                <c:pt idx="11558">
                  <c:v>185.53790000000001</c:v>
                </c:pt>
                <c:pt idx="11559">
                  <c:v>185.5659</c:v>
                </c:pt>
                <c:pt idx="11560">
                  <c:v>185.59399999999999</c:v>
                </c:pt>
                <c:pt idx="11561">
                  <c:v>185.62209999999999</c:v>
                </c:pt>
                <c:pt idx="11562">
                  <c:v>185.65020000000001</c:v>
                </c:pt>
                <c:pt idx="11563">
                  <c:v>185.67830000000001</c:v>
                </c:pt>
                <c:pt idx="11564">
                  <c:v>185.7063</c:v>
                </c:pt>
                <c:pt idx="11565">
                  <c:v>185.73439999999999</c:v>
                </c:pt>
                <c:pt idx="11566">
                  <c:v>185.76249999999999</c:v>
                </c:pt>
                <c:pt idx="11567">
                  <c:v>185.79060000000001</c:v>
                </c:pt>
                <c:pt idx="11568">
                  <c:v>185.81870000000001</c:v>
                </c:pt>
                <c:pt idx="11569">
                  <c:v>185.8468</c:v>
                </c:pt>
                <c:pt idx="11570">
                  <c:v>185.8749</c:v>
                </c:pt>
                <c:pt idx="11571">
                  <c:v>185.90299999999999</c:v>
                </c:pt>
                <c:pt idx="11572">
                  <c:v>185.93109999999999</c:v>
                </c:pt>
                <c:pt idx="11573">
                  <c:v>185.95920000000001</c:v>
                </c:pt>
                <c:pt idx="11574">
                  <c:v>185.9873</c:v>
                </c:pt>
                <c:pt idx="11575">
                  <c:v>186.0154</c:v>
                </c:pt>
                <c:pt idx="11576">
                  <c:v>186.04349999999999</c:v>
                </c:pt>
                <c:pt idx="11577">
                  <c:v>186.07169999999999</c:v>
                </c:pt>
                <c:pt idx="11578">
                  <c:v>186.09979999999999</c:v>
                </c:pt>
                <c:pt idx="11579">
                  <c:v>186.12790000000001</c:v>
                </c:pt>
                <c:pt idx="11580">
                  <c:v>186.15600000000001</c:v>
                </c:pt>
                <c:pt idx="11581">
                  <c:v>186.1841</c:v>
                </c:pt>
                <c:pt idx="11582">
                  <c:v>186.2123</c:v>
                </c:pt>
                <c:pt idx="11583">
                  <c:v>186.24039999999999</c:v>
                </c:pt>
                <c:pt idx="11584">
                  <c:v>186.26849999999999</c:v>
                </c:pt>
                <c:pt idx="11585">
                  <c:v>186.29669999999999</c:v>
                </c:pt>
                <c:pt idx="11586">
                  <c:v>186.32480000000001</c:v>
                </c:pt>
                <c:pt idx="11587">
                  <c:v>186.35290000000001</c:v>
                </c:pt>
                <c:pt idx="11588">
                  <c:v>186.3811</c:v>
                </c:pt>
                <c:pt idx="11589">
                  <c:v>186.4092</c:v>
                </c:pt>
                <c:pt idx="11590">
                  <c:v>186.43729999999999</c:v>
                </c:pt>
                <c:pt idx="11591">
                  <c:v>186.46549999999999</c:v>
                </c:pt>
                <c:pt idx="11592">
                  <c:v>186.49359999999999</c:v>
                </c:pt>
                <c:pt idx="11593">
                  <c:v>186.52180000000001</c:v>
                </c:pt>
                <c:pt idx="11594">
                  <c:v>186.54990000000001</c:v>
                </c:pt>
                <c:pt idx="11595">
                  <c:v>186.57810000000001</c:v>
                </c:pt>
                <c:pt idx="11596">
                  <c:v>186.6062</c:v>
                </c:pt>
                <c:pt idx="11597">
                  <c:v>186.6344</c:v>
                </c:pt>
                <c:pt idx="11598">
                  <c:v>186.6626</c:v>
                </c:pt>
                <c:pt idx="11599">
                  <c:v>186.69069999999999</c:v>
                </c:pt>
                <c:pt idx="11600">
                  <c:v>186.71889999999999</c:v>
                </c:pt>
                <c:pt idx="11601">
                  <c:v>186.74709999999999</c:v>
                </c:pt>
                <c:pt idx="11602">
                  <c:v>186.77520000000001</c:v>
                </c:pt>
                <c:pt idx="11603">
                  <c:v>186.80340000000001</c:v>
                </c:pt>
                <c:pt idx="11604">
                  <c:v>186.83160000000001</c:v>
                </c:pt>
                <c:pt idx="11605">
                  <c:v>186.8597</c:v>
                </c:pt>
                <c:pt idx="11606">
                  <c:v>186.8879</c:v>
                </c:pt>
                <c:pt idx="11607">
                  <c:v>186.9161</c:v>
                </c:pt>
                <c:pt idx="11608">
                  <c:v>186.9443</c:v>
                </c:pt>
                <c:pt idx="11609">
                  <c:v>186.97239999999999</c:v>
                </c:pt>
                <c:pt idx="11610">
                  <c:v>187.00059999999999</c:v>
                </c:pt>
                <c:pt idx="11611">
                  <c:v>187.02879999999999</c:v>
                </c:pt>
                <c:pt idx="11612">
                  <c:v>187.05699999999999</c:v>
                </c:pt>
                <c:pt idx="11613">
                  <c:v>187.08519999999999</c:v>
                </c:pt>
                <c:pt idx="11614">
                  <c:v>187.11340000000001</c:v>
                </c:pt>
                <c:pt idx="11615">
                  <c:v>187.14160000000001</c:v>
                </c:pt>
                <c:pt idx="11616">
                  <c:v>187.16980000000001</c:v>
                </c:pt>
                <c:pt idx="11617">
                  <c:v>187.19800000000001</c:v>
                </c:pt>
                <c:pt idx="11618">
                  <c:v>187.22620000000001</c:v>
                </c:pt>
                <c:pt idx="11619">
                  <c:v>187.2544</c:v>
                </c:pt>
                <c:pt idx="11620">
                  <c:v>187.2826</c:v>
                </c:pt>
                <c:pt idx="11621">
                  <c:v>187.3108</c:v>
                </c:pt>
                <c:pt idx="11622">
                  <c:v>187.339</c:v>
                </c:pt>
                <c:pt idx="11623">
                  <c:v>187.3672</c:v>
                </c:pt>
                <c:pt idx="11624">
                  <c:v>187.3954</c:v>
                </c:pt>
                <c:pt idx="11625">
                  <c:v>187.4237</c:v>
                </c:pt>
                <c:pt idx="11626">
                  <c:v>187.45189999999999</c:v>
                </c:pt>
                <c:pt idx="11627">
                  <c:v>187.48009999999999</c:v>
                </c:pt>
                <c:pt idx="11628">
                  <c:v>187.50829999999999</c:v>
                </c:pt>
                <c:pt idx="11629">
                  <c:v>187.53649999999999</c:v>
                </c:pt>
                <c:pt idx="11630">
                  <c:v>187.56479999999999</c:v>
                </c:pt>
                <c:pt idx="11631">
                  <c:v>187.59299999999999</c:v>
                </c:pt>
                <c:pt idx="11632">
                  <c:v>187.62119999999999</c:v>
                </c:pt>
                <c:pt idx="11633">
                  <c:v>187.64949999999999</c:v>
                </c:pt>
                <c:pt idx="11634">
                  <c:v>187.67769999999999</c:v>
                </c:pt>
                <c:pt idx="11635">
                  <c:v>187.70590000000001</c:v>
                </c:pt>
                <c:pt idx="11636">
                  <c:v>187.73419999999999</c:v>
                </c:pt>
                <c:pt idx="11637">
                  <c:v>187.76240000000001</c:v>
                </c:pt>
                <c:pt idx="11638">
                  <c:v>187.79069999999999</c:v>
                </c:pt>
                <c:pt idx="11639">
                  <c:v>187.81890000000001</c:v>
                </c:pt>
                <c:pt idx="11640">
                  <c:v>187.84719999999999</c:v>
                </c:pt>
                <c:pt idx="11641">
                  <c:v>187.87540000000001</c:v>
                </c:pt>
                <c:pt idx="11642">
                  <c:v>187.90369999999999</c:v>
                </c:pt>
                <c:pt idx="11643">
                  <c:v>187.93190000000001</c:v>
                </c:pt>
                <c:pt idx="11644">
                  <c:v>187.96019999999999</c:v>
                </c:pt>
                <c:pt idx="11645">
                  <c:v>187.98840000000001</c:v>
                </c:pt>
                <c:pt idx="11646">
                  <c:v>188.01669999999999</c:v>
                </c:pt>
                <c:pt idx="11647">
                  <c:v>188.04499999999999</c:v>
                </c:pt>
                <c:pt idx="11648">
                  <c:v>188.07320000000001</c:v>
                </c:pt>
                <c:pt idx="11649">
                  <c:v>188.10149999999999</c:v>
                </c:pt>
                <c:pt idx="11650">
                  <c:v>188.12970000000001</c:v>
                </c:pt>
                <c:pt idx="11651">
                  <c:v>188.15799999999999</c:v>
                </c:pt>
                <c:pt idx="11652">
                  <c:v>188.18629999999999</c:v>
                </c:pt>
                <c:pt idx="11653">
                  <c:v>188.21459999999999</c:v>
                </c:pt>
                <c:pt idx="11654">
                  <c:v>188.24279999999999</c:v>
                </c:pt>
                <c:pt idx="11655">
                  <c:v>188.27109999999999</c:v>
                </c:pt>
                <c:pt idx="11656">
                  <c:v>188.29939999999999</c:v>
                </c:pt>
                <c:pt idx="11657">
                  <c:v>188.32769999999999</c:v>
                </c:pt>
                <c:pt idx="11658">
                  <c:v>188.35599999999999</c:v>
                </c:pt>
                <c:pt idx="11659">
                  <c:v>188.3843</c:v>
                </c:pt>
                <c:pt idx="11660">
                  <c:v>188.4126</c:v>
                </c:pt>
                <c:pt idx="11661">
                  <c:v>188.4409</c:v>
                </c:pt>
                <c:pt idx="11662">
                  <c:v>188.4691</c:v>
                </c:pt>
                <c:pt idx="11663">
                  <c:v>188.4975</c:v>
                </c:pt>
                <c:pt idx="11664">
                  <c:v>188.5257</c:v>
                </c:pt>
                <c:pt idx="11665">
                  <c:v>188.554</c:v>
                </c:pt>
                <c:pt idx="11666">
                  <c:v>188.58240000000001</c:v>
                </c:pt>
                <c:pt idx="11667">
                  <c:v>188.61070000000001</c:v>
                </c:pt>
                <c:pt idx="11668">
                  <c:v>188.63900000000001</c:v>
                </c:pt>
                <c:pt idx="11669">
                  <c:v>188.66730000000001</c:v>
                </c:pt>
                <c:pt idx="11670">
                  <c:v>188.69560000000001</c:v>
                </c:pt>
                <c:pt idx="11671">
                  <c:v>188.72389999999999</c:v>
                </c:pt>
                <c:pt idx="11672">
                  <c:v>188.75219999999999</c:v>
                </c:pt>
                <c:pt idx="11673">
                  <c:v>188.78049999999999</c:v>
                </c:pt>
                <c:pt idx="11674">
                  <c:v>188.80889999999999</c:v>
                </c:pt>
                <c:pt idx="11675">
                  <c:v>188.8372</c:v>
                </c:pt>
                <c:pt idx="11676">
                  <c:v>188.8655</c:v>
                </c:pt>
                <c:pt idx="11677">
                  <c:v>188.8938</c:v>
                </c:pt>
                <c:pt idx="11678">
                  <c:v>188.9221</c:v>
                </c:pt>
                <c:pt idx="11679">
                  <c:v>188.95050000000001</c:v>
                </c:pt>
                <c:pt idx="11680">
                  <c:v>188.97880000000001</c:v>
                </c:pt>
                <c:pt idx="11681">
                  <c:v>189.00720000000001</c:v>
                </c:pt>
                <c:pt idx="11682">
                  <c:v>189.03550000000001</c:v>
                </c:pt>
                <c:pt idx="11683">
                  <c:v>189.06379999999999</c:v>
                </c:pt>
                <c:pt idx="11684">
                  <c:v>189.09219999999999</c:v>
                </c:pt>
                <c:pt idx="11685">
                  <c:v>189.12049999999999</c:v>
                </c:pt>
                <c:pt idx="11686">
                  <c:v>189.1489</c:v>
                </c:pt>
                <c:pt idx="11687">
                  <c:v>189.1772</c:v>
                </c:pt>
                <c:pt idx="11688">
                  <c:v>189.2056</c:v>
                </c:pt>
                <c:pt idx="11689">
                  <c:v>189.23390000000001</c:v>
                </c:pt>
                <c:pt idx="11690">
                  <c:v>189.26230000000001</c:v>
                </c:pt>
                <c:pt idx="11691">
                  <c:v>189.29060000000001</c:v>
                </c:pt>
                <c:pt idx="11692">
                  <c:v>189.31899999999999</c:v>
                </c:pt>
                <c:pt idx="11693">
                  <c:v>189.34729999999999</c:v>
                </c:pt>
                <c:pt idx="11694">
                  <c:v>189.37569999999999</c:v>
                </c:pt>
                <c:pt idx="11695">
                  <c:v>189.4041</c:v>
                </c:pt>
                <c:pt idx="11696">
                  <c:v>189.4324</c:v>
                </c:pt>
                <c:pt idx="11697">
                  <c:v>189.46080000000001</c:v>
                </c:pt>
                <c:pt idx="11698">
                  <c:v>189.48920000000001</c:v>
                </c:pt>
                <c:pt idx="11699">
                  <c:v>189.51750000000001</c:v>
                </c:pt>
                <c:pt idx="11700">
                  <c:v>189.54589999999999</c:v>
                </c:pt>
                <c:pt idx="11701">
                  <c:v>189.57429999999999</c:v>
                </c:pt>
                <c:pt idx="11702">
                  <c:v>189.6027</c:v>
                </c:pt>
                <c:pt idx="11703">
                  <c:v>189.6311</c:v>
                </c:pt>
                <c:pt idx="11704">
                  <c:v>189.65950000000001</c:v>
                </c:pt>
                <c:pt idx="11705">
                  <c:v>189.68780000000001</c:v>
                </c:pt>
                <c:pt idx="11706">
                  <c:v>189.71619999999999</c:v>
                </c:pt>
                <c:pt idx="11707">
                  <c:v>189.74459999999999</c:v>
                </c:pt>
                <c:pt idx="11708">
                  <c:v>189.773</c:v>
                </c:pt>
                <c:pt idx="11709">
                  <c:v>189.8014</c:v>
                </c:pt>
                <c:pt idx="11710">
                  <c:v>189.82980000000001</c:v>
                </c:pt>
                <c:pt idx="11711">
                  <c:v>189.85820000000001</c:v>
                </c:pt>
                <c:pt idx="11712">
                  <c:v>189.88659999999999</c:v>
                </c:pt>
                <c:pt idx="11713">
                  <c:v>189.91499999999999</c:v>
                </c:pt>
                <c:pt idx="11714">
                  <c:v>189.9434</c:v>
                </c:pt>
                <c:pt idx="11715">
                  <c:v>189.9718</c:v>
                </c:pt>
                <c:pt idx="11716">
                  <c:v>190.00020000000001</c:v>
                </c:pt>
                <c:pt idx="11717">
                  <c:v>190.02860000000001</c:v>
                </c:pt>
                <c:pt idx="11718">
                  <c:v>190.05709999999999</c:v>
                </c:pt>
                <c:pt idx="11719">
                  <c:v>190.0855</c:v>
                </c:pt>
                <c:pt idx="11720">
                  <c:v>190.1139</c:v>
                </c:pt>
                <c:pt idx="11721">
                  <c:v>190.14230000000001</c:v>
                </c:pt>
                <c:pt idx="11722">
                  <c:v>190.17070000000001</c:v>
                </c:pt>
                <c:pt idx="11723">
                  <c:v>190.19919999999999</c:v>
                </c:pt>
                <c:pt idx="11724">
                  <c:v>190.2276</c:v>
                </c:pt>
                <c:pt idx="11725">
                  <c:v>190.256</c:v>
                </c:pt>
                <c:pt idx="11726">
                  <c:v>190.28440000000001</c:v>
                </c:pt>
                <c:pt idx="11727">
                  <c:v>190.31290000000001</c:v>
                </c:pt>
                <c:pt idx="11728">
                  <c:v>190.34129999999999</c:v>
                </c:pt>
                <c:pt idx="11729">
                  <c:v>190.3698</c:v>
                </c:pt>
                <c:pt idx="11730">
                  <c:v>190.3982</c:v>
                </c:pt>
                <c:pt idx="11731">
                  <c:v>190.42660000000001</c:v>
                </c:pt>
                <c:pt idx="11732">
                  <c:v>190.45509999999999</c:v>
                </c:pt>
                <c:pt idx="11733">
                  <c:v>190.48349999999999</c:v>
                </c:pt>
                <c:pt idx="11734">
                  <c:v>190.512</c:v>
                </c:pt>
                <c:pt idx="11735">
                  <c:v>190.54040000000001</c:v>
                </c:pt>
                <c:pt idx="11736">
                  <c:v>190.56890000000001</c:v>
                </c:pt>
                <c:pt idx="11737">
                  <c:v>190.59729999999999</c:v>
                </c:pt>
                <c:pt idx="11738">
                  <c:v>190.6258</c:v>
                </c:pt>
                <c:pt idx="11739">
                  <c:v>190.6542</c:v>
                </c:pt>
                <c:pt idx="11740">
                  <c:v>190.68270000000001</c:v>
                </c:pt>
                <c:pt idx="11741">
                  <c:v>190.71119999999999</c:v>
                </c:pt>
                <c:pt idx="11742">
                  <c:v>190.7396</c:v>
                </c:pt>
                <c:pt idx="11743">
                  <c:v>190.7681</c:v>
                </c:pt>
                <c:pt idx="11744">
                  <c:v>190.79660000000001</c:v>
                </c:pt>
                <c:pt idx="11745">
                  <c:v>190.82499999999999</c:v>
                </c:pt>
                <c:pt idx="11746">
                  <c:v>190.8535</c:v>
                </c:pt>
                <c:pt idx="11747">
                  <c:v>190.88200000000001</c:v>
                </c:pt>
                <c:pt idx="11748">
                  <c:v>190.91040000000001</c:v>
                </c:pt>
                <c:pt idx="11749">
                  <c:v>190.93889999999999</c:v>
                </c:pt>
                <c:pt idx="11750">
                  <c:v>190.9674</c:v>
                </c:pt>
                <c:pt idx="11751">
                  <c:v>190.99590000000001</c:v>
                </c:pt>
                <c:pt idx="11752">
                  <c:v>191.02440000000001</c:v>
                </c:pt>
                <c:pt idx="11753">
                  <c:v>191.05289999999999</c:v>
                </c:pt>
                <c:pt idx="11754">
                  <c:v>191.0814</c:v>
                </c:pt>
                <c:pt idx="11755">
                  <c:v>191.10990000000001</c:v>
                </c:pt>
                <c:pt idx="11756">
                  <c:v>191.13839999999999</c:v>
                </c:pt>
                <c:pt idx="11757">
                  <c:v>191.16679999999999</c:v>
                </c:pt>
                <c:pt idx="11758">
                  <c:v>191.1953</c:v>
                </c:pt>
                <c:pt idx="11759">
                  <c:v>191.22380000000001</c:v>
                </c:pt>
                <c:pt idx="11760">
                  <c:v>191.25229999999999</c:v>
                </c:pt>
                <c:pt idx="11761">
                  <c:v>191.2809</c:v>
                </c:pt>
                <c:pt idx="11762">
                  <c:v>191.30940000000001</c:v>
                </c:pt>
                <c:pt idx="11763">
                  <c:v>191.33789999999999</c:v>
                </c:pt>
                <c:pt idx="11764">
                  <c:v>191.3664</c:v>
                </c:pt>
                <c:pt idx="11765">
                  <c:v>191.39490000000001</c:v>
                </c:pt>
                <c:pt idx="11766">
                  <c:v>191.42339999999999</c:v>
                </c:pt>
                <c:pt idx="11767">
                  <c:v>191.45189999999999</c:v>
                </c:pt>
                <c:pt idx="11768">
                  <c:v>191.48050000000001</c:v>
                </c:pt>
                <c:pt idx="11769">
                  <c:v>191.50899999999999</c:v>
                </c:pt>
                <c:pt idx="11770">
                  <c:v>191.53749999999999</c:v>
                </c:pt>
                <c:pt idx="11771">
                  <c:v>191.566</c:v>
                </c:pt>
                <c:pt idx="11772">
                  <c:v>191.59460000000001</c:v>
                </c:pt>
                <c:pt idx="11773">
                  <c:v>191.62309999999999</c:v>
                </c:pt>
                <c:pt idx="11774">
                  <c:v>191.6516</c:v>
                </c:pt>
                <c:pt idx="11775">
                  <c:v>191.68010000000001</c:v>
                </c:pt>
                <c:pt idx="11776">
                  <c:v>191.70869999999999</c:v>
                </c:pt>
                <c:pt idx="11777">
                  <c:v>191.7372</c:v>
                </c:pt>
                <c:pt idx="11778">
                  <c:v>191.76580000000001</c:v>
                </c:pt>
                <c:pt idx="11779">
                  <c:v>191.79429999999999</c:v>
                </c:pt>
                <c:pt idx="11780">
                  <c:v>191.8229</c:v>
                </c:pt>
                <c:pt idx="11781">
                  <c:v>191.85140000000001</c:v>
                </c:pt>
                <c:pt idx="11782">
                  <c:v>191.88</c:v>
                </c:pt>
                <c:pt idx="11783">
                  <c:v>191.9085</c:v>
                </c:pt>
                <c:pt idx="11784">
                  <c:v>191.93709999999999</c:v>
                </c:pt>
                <c:pt idx="11785">
                  <c:v>191.96559999999999</c:v>
                </c:pt>
                <c:pt idx="11786">
                  <c:v>191.99420000000001</c:v>
                </c:pt>
                <c:pt idx="11787">
                  <c:v>192.02269999999999</c:v>
                </c:pt>
                <c:pt idx="11788">
                  <c:v>192.0513</c:v>
                </c:pt>
                <c:pt idx="11789">
                  <c:v>192.07990000000001</c:v>
                </c:pt>
                <c:pt idx="11790">
                  <c:v>192.10839999999999</c:v>
                </c:pt>
                <c:pt idx="11791">
                  <c:v>192.137</c:v>
                </c:pt>
                <c:pt idx="11792">
                  <c:v>192.16560000000001</c:v>
                </c:pt>
                <c:pt idx="11793">
                  <c:v>192.19409999999999</c:v>
                </c:pt>
                <c:pt idx="11794">
                  <c:v>192.2227</c:v>
                </c:pt>
                <c:pt idx="11795">
                  <c:v>192.25129999999999</c:v>
                </c:pt>
                <c:pt idx="11796">
                  <c:v>192.2799</c:v>
                </c:pt>
                <c:pt idx="11797">
                  <c:v>192.30850000000001</c:v>
                </c:pt>
                <c:pt idx="11798">
                  <c:v>192.33699999999999</c:v>
                </c:pt>
                <c:pt idx="11799">
                  <c:v>192.3656</c:v>
                </c:pt>
                <c:pt idx="11800">
                  <c:v>192.39420000000001</c:v>
                </c:pt>
                <c:pt idx="11801">
                  <c:v>192.4228</c:v>
                </c:pt>
                <c:pt idx="11802">
                  <c:v>192.45140000000001</c:v>
                </c:pt>
                <c:pt idx="11803">
                  <c:v>192.48</c:v>
                </c:pt>
                <c:pt idx="11804">
                  <c:v>192.5086</c:v>
                </c:pt>
                <c:pt idx="11805">
                  <c:v>192.53720000000001</c:v>
                </c:pt>
                <c:pt idx="11806">
                  <c:v>192.5658</c:v>
                </c:pt>
                <c:pt idx="11807">
                  <c:v>192.59440000000001</c:v>
                </c:pt>
                <c:pt idx="11808">
                  <c:v>192.62299999999999</c:v>
                </c:pt>
                <c:pt idx="11809">
                  <c:v>192.6516</c:v>
                </c:pt>
                <c:pt idx="11810">
                  <c:v>192.68020000000001</c:v>
                </c:pt>
                <c:pt idx="11811">
                  <c:v>192.7088</c:v>
                </c:pt>
                <c:pt idx="11812">
                  <c:v>192.73740000000001</c:v>
                </c:pt>
                <c:pt idx="11813">
                  <c:v>192.76609999999999</c:v>
                </c:pt>
                <c:pt idx="11814">
                  <c:v>192.79470000000001</c:v>
                </c:pt>
                <c:pt idx="11815">
                  <c:v>192.82329999999999</c:v>
                </c:pt>
                <c:pt idx="11816">
                  <c:v>192.8519</c:v>
                </c:pt>
                <c:pt idx="11817">
                  <c:v>192.88050000000001</c:v>
                </c:pt>
                <c:pt idx="11818">
                  <c:v>192.9092</c:v>
                </c:pt>
                <c:pt idx="11819">
                  <c:v>192.93780000000001</c:v>
                </c:pt>
                <c:pt idx="11820">
                  <c:v>192.96639999999999</c:v>
                </c:pt>
                <c:pt idx="11821">
                  <c:v>192.99510000000001</c:v>
                </c:pt>
                <c:pt idx="11822">
                  <c:v>193.02369999999999</c:v>
                </c:pt>
                <c:pt idx="11823">
                  <c:v>193.0523</c:v>
                </c:pt>
                <c:pt idx="11824">
                  <c:v>193.08099999999999</c:v>
                </c:pt>
                <c:pt idx="11825">
                  <c:v>193.1096</c:v>
                </c:pt>
                <c:pt idx="11826">
                  <c:v>193.13820000000001</c:v>
                </c:pt>
                <c:pt idx="11827">
                  <c:v>193.1669</c:v>
                </c:pt>
                <c:pt idx="11828">
                  <c:v>193.19550000000001</c:v>
                </c:pt>
                <c:pt idx="11829">
                  <c:v>193.2242</c:v>
                </c:pt>
                <c:pt idx="11830">
                  <c:v>193.25280000000001</c:v>
                </c:pt>
                <c:pt idx="11831">
                  <c:v>193.28149999999999</c:v>
                </c:pt>
                <c:pt idx="11832">
                  <c:v>193.31020000000001</c:v>
                </c:pt>
                <c:pt idx="11833">
                  <c:v>193.33879999999999</c:v>
                </c:pt>
                <c:pt idx="11834">
                  <c:v>193.36750000000001</c:v>
                </c:pt>
                <c:pt idx="11835">
                  <c:v>193.39609999999999</c:v>
                </c:pt>
                <c:pt idx="11836">
                  <c:v>193.4248</c:v>
                </c:pt>
                <c:pt idx="11837">
                  <c:v>193.45349999999999</c:v>
                </c:pt>
                <c:pt idx="11838">
                  <c:v>193.4821</c:v>
                </c:pt>
                <c:pt idx="11839">
                  <c:v>193.51079999999999</c:v>
                </c:pt>
                <c:pt idx="11840">
                  <c:v>193.5395</c:v>
                </c:pt>
                <c:pt idx="11841">
                  <c:v>193.56809999999999</c:v>
                </c:pt>
                <c:pt idx="11842">
                  <c:v>193.5968</c:v>
                </c:pt>
                <c:pt idx="11843">
                  <c:v>193.62549999999999</c:v>
                </c:pt>
                <c:pt idx="11844">
                  <c:v>193.6542</c:v>
                </c:pt>
                <c:pt idx="11845">
                  <c:v>193.68289999999999</c:v>
                </c:pt>
                <c:pt idx="11846">
                  <c:v>193.7116</c:v>
                </c:pt>
                <c:pt idx="11847">
                  <c:v>193.74019999999999</c:v>
                </c:pt>
                <c:pt idx="11848">
                  <c:v>193.7689</c:v>
                </c:pt>
                <c:pt idx="11849">
                  <c:v>193.79759999999999</c:v>
                </c:pt>
                <c:pt idx="11850">
                  <c:v>193.8263</c:v>
                </c:pt>
                <c:pt idx="11851">
                  <c:v>193.85499999999999</c:v>
                </c:pt>
                <c:pt idx="11852">
                  <c:v>193.8837</c:v>
                </c:pt>
                <c:pt idx="11853">
                  <c:v>193.91239999999999</c:v>
                </c:pt>
                <c:pt idx="11854">
                  <c:v>193.94110000000001</c:v>
                </c:pt>
                <c:pt idx="11855">
                  <c:v>193.96979999999999</c:v>
                </c:pt>
                <c:pt idx="11856">
                  <c:v>193.99850000000001</c:v>
                </c:pt>
                <c:pt idx="11857">
                  <c:v>194.02719999999999</c:v>
                </c:pt>
                <c:pt idx="11858">
                  <c:v>194.05600000000001</c:v>
                </c:pt>
                <c:pt idx="11859">
                  <c:v>194.0847</c:v>
                </c:pt>
                <c:pt idx="11860">
                  <c:v>194.11340000000001</c:v>
                </c:pt>
                <c:pt idx="11861">
                  <c:v>194.1421</c:v>
                </c:pt>
                <c:pt idx="11862">
                  <c:v>194.17080000000001</c:v>
                </c:pt>
                <c:pt idx="11863">
                  <c:v>194.1995</c:v>
                </c:pt>
                <c:pt idx="11864">
                  <c:v>194.22829999999999</c:v>
                </c:pt>
                <c:pt idx="11865">
                  <c:v>194.25700000000001</c:v>
                </c:pt>
                <c:pt idx="11866">
                  <c:v>194.28569999999999</c:v>
                </c:pt>
                <c:pt idx="11867">
                  <c:v>194.31450000000001</c:v>
                </c:pt>
                <c:pt idx="11868">
                  <c:v>194.3432</c:v>
                </c:pt>
                <c:pt idx="11869">
                  <c:v>194.37190000000001</c:v>
                </c:pt>
                <c:pt idx="11870">
                  <c:v>194.4007</c:v>
                </c:pt>
                <c:pt idx="11871">
                  <c:v>194.42939999999999</c:v>
                </c:pt>
                <c:pt idx="11872">
                  <c:v>194.4581</c:v>
                </c:pt>
                <c:pt idx="11873">
                  <c:v>194.48689999999999</c:v>
                </c:pt>
                <c:pt idx="11874">
                  <c:v>194.51560000000001</c:v>
                </c:pt>
                <c:pt idx="11875">
                  <c:v>194.5444</c:v>
                </c:pt>
                <c:pt idx="11876">
                  <c:v>194.57310000000001</c:v>
                </c:pt>
                <c:pt idx="11877">
                  <c:v>194.6019</c:v>
                </c:pt>
                <c:pt idx="11878">
                  <c:v>194.63059999999999</c:v>
                </c:pt>
                <c:pt idx="11879">
                  <c:v>194.65940000000001</c:v>
                </c:pt>
                <c:pt idx="11880">
                  <c:v>194.68809999999999</c:v>
                </c:pt>
                <c:pt idx="11881">
                  <c:v>194.71690000000001</c:v>
                </c:pt>
                <c:pt idx="11882">
                  <c:v>194.7457</c:v>
                </c:pt>
                <c:pt idx="11883">
                  <c:v>194.77440000000001</c:v>
                </c:pt>
                <c:pt idx="11884">
                  <c:v>194.8032</c:v>
                </c:pt>
                <c:pt idx="11885">
                  <c:v>194.83199999999999</c:v>
                </c:pt>
                <c:pt idx="11886">
                  <c:v>194.86070000000001</c:v>
                </c:pt>
                <c:pt idx="11887">
                  <c:v>194.8895</c:v>
                </c:pt>
                <c:pt idx="11888">
                  <c:v>194.91829999999999</c:v>
                </c:pt>
                <c:pt idx="11889">
                  <c:v>194.94710000000001</c:v>
                </c:pt>
                <c:pt idx="11890">
                  <c:v>194.97579999999999</c:v>
                </c:pt>
                <c:pt idx="11891">
                  <c:v>195.00460000000001</c:v>
                </c:pt>
                <c:pt idx="11892">
                  <c:v>195.0334</c:v>
                </c:pt>
                <c:pt idx="11893">
                  <c:v>195.06219999999999</c:v>
                </c:pt>
                <c:pt idx="11894">
                  <c:v>195.09100000000001</c:v>
                </c:pt>
                <c:pt idx="11895">
                  <c:v>195.1198</c:v>
                </c:pt>
                <c:pt idx="11896">
                  <c:v>195.14850000000001</c:v>
                </c:pt>
                <c:pt idx="11897">
                  <c:v>195.1773</c:v>
                </c:pt>
                <c:pt idx="11898">
                  <c:v>195.20609999999999</c:v>
                </c:pt>
                <c:pt idx="11899">
                  <c:v>195.23490000000001</c:v>
                </c:pt>
                <c:pt idx="11900">
                  <c:v>195.2637</c:v>
                </c:pt>
                <c:pt idx="11901">
                  <c:v>195.29249999999999</c:v>
                </c:pt>
                <c:pt idx="11902">
                  <c:v>195.32140000000001</c:v>
                </c:pt>
                <c:pt idx="11903">
                  <c:v>195.3502</c:v>
                </c:pt>
                <c:pt idx="11904">
                  <c:v>195.37899999999999</c:v>
                </c:pt>
                <c:pt idx="11905">
                  <c:v>195.40780000000001</c:v>
                </c:pt>
                <c:pt idx="11906">
                  <c:v>195.4366</c:v>
                </c:pt>
                <c:pt idx="11907">
                  <c:v>195.46539999999999</c:v>
                </c:pt>
                <c:pt idx="11908">
                  <c:v>195.49420000000001</c:v>
                </c:pt>
                <c:pt idx="11909">
                  <c:v>195.523</c:v>
                </c:pt>
                <c:pt idx="11910">
                  <c:v>195.55189999999999</c:v>
                </c:pt>
                <c:pt idx="11911">
                  <c:v>195.58070000000001</c:v>
                </c:pt>
                <c:pt idx="11912">
                  <c:v>195.6095</c:v>
                </c:pt>
                <c:pt idx="11913">
                  <c:v>195.63829999999999</c:v>
                </c:pt>
                <c:pt idx="11914">
                  <c:v>195.66720000000001</c:v>
                </c:pt>
                <c:pt idx="11915">
                  <c:v>195.696</c:v>
                </c:pt>
                <c:pt idx="11916">
                  <c:v>195.72479999999999</c:v>
                </c:pt>
                <c:pt idx="11917">
                  <c:v>195.75370000000001</c:v>
                </c:pt>
                <c:pt idx="11918">
                  <c:v>195.7825</c:v>
                </c:pt>
                <c:pt idx="11919">
                  <c:v>195.81139999999999</c:v>
                </c:pt>
                <c:pt idx="11920">
                  <c:v>195.84020000000001</c:v>
                </c:pt>
                <c:pt idx="11921">
                  <c:v>195.869</c:v>
                </c:pt>
                <c:pt idx="11922">
                  <c:v>195.89789999999999</c:v>
                </c:pt>
                <c:pt idx="11923">
                  <c:v>195.92670000000001</c:v>
                </c:pt>
                <c:pt idx="11924">
                  <c:v>195.9556</c:v>
                </c:pt>
                <c:pt idx="11925">
                  <c:v>195.98439999999999</c:v>
                </c:pt>
                <c:pt idx="11926">
                  <c:v>196.01329999999999</c:v>
                </c:pt>
                <c:pt idx="11927">
                  <c:v>196.04220000000001</c:v>
                </c:pt>
                <c:pt idx="11928">
                  <c:v>196.071</c:v>
                </c:pt>
                <c:pt idx="11929">
                  <c:v>196.09989999999999</c:v>
                </c:pt>
                <c:pt idx="11930">
                  <c:v>196.12870000000001</c:v>
                </c:pt>
                <c:pt idx="11931">
                  <c:v>196.1576</c:v>
                </c:pt>
                <c:pt idx="11932">
                  <c:v>196.1865</c:v>
                </c:pt>
                <c:pt idx="11933">
                  <c:v>196.21530000000001</c:v>
                </c:pt>
                <c:pt idx="11934">
                  <c:v>196.24420000000001</c:v>
                </c:pt>
                <c:pt idx="11935">
                  <c:v>196.2731</c:v>
                </c:pt>
                <c:pt idx="11936">
                  <c:v>196.30199999999999</c:v>
                </c:pt>
                <c:pt idx="11937">
                  <c:v>196.33080000000001</c:v>
                </c:pt>
                <c:pt idx="11938">
                  <c:v>196.3597</c:v>
                </c:pt>
                <c:pt idx="11939">
                  <c:v>196.3886</c:v>
                </c:pt>
                <c:pt idx="11940">
                  <c:v>196.41749999999999</c:v>
                </c:pt>
                <c:pt idx="11941">
                  <c:v>196.44640000000001</c:v>
                </c:pt>
                <c:pt idx="11942">
                  <c:v>196.4753</c:v>
                </c:pt>
                <c:pt idx="11943">
                  <c:v>196.5042</c:v>
                </c:pt>
                <c:pt idx="11944">
                  <c:v>196.53309999999999</c:v>
                </c:pt>
                <c:pt idx="11945">
                  <c:v>196.56200000000001</c:v>
                </c:pt>
                <c:pt idx="11946">
                  <c:v>196.5909</c:v>
                </c:pt>
                <c:pt idx="11947">
                  <c:v>196.6198</c:v>
                </c:pt>
                <c:pt idx="11948">
                  <c:v>196.64869999999999</c:v>
                </c:pt>
                <c:pt idx="11949">
                  <c:v>196.67760000000001</c:v>
                </c:pt>
                <c:pt idx="11950">
                  <c:v>196.70650000000001</c:v>
                </c:pt>
                <c:pt idx="11951">
                  <c:v>196.7354</c:v>
                </c:pt>
                <c:pt idx="11952">
                  <c:v>196.76429999999999</c:v>
                </c:pt>
                <c:pt idx="11953">
                  <c:v>196.79320000000001</c:v>
                </c:pt>
                <c:pt idx="11954">
                  <c:v>196.82210000000001</c:v>
                </c:pt>
                <c:pt idx="11955">
                  <c:v>196.851</c:v>
                </c:pt>
                <c:pt idx="11956">
                  <c:v>196.88</c:v>
                </c:pt>
                <c:pt idx="11957">
                  <c:v>196.90889999999999</c:v>
                </c:pt>
                <c:pt idx="11958">
                  <c:v>196.93780000000001</c:v>
                </c:pt>
                <c:pt idx="11959">
                  <c:v>196.9667</c:v>
                </c:pt>
                <c:pt idx="11960">
                  <c:v>196.9957</c:v>
                </c:pt>
                <c:pt idx="11961">
                  <c:v>197.02459999999999</c:v>
                </c:pt>
                <c:pt idx="11962">
                  <c:v>197.05350000000001</c:v>
                </c:pt>
                <c:pt idx="11963">
                  <c:v>197.08240000000001</c:v>
                </c:pt>
                <c:pt idx="11964">
                  <c:v>197.1114</c:v>
                </c:pt>
                <c:pt idx="11965">
                  <c:v>197.1403</c:v>
                </c:pt>
                <c:pt idx="11966">
                  <c:v>197.16929999999999</c:v>
                </c:pt>
                <c:pt idx="11967">
                  <c:v>197.19820000000001</c:v>
                </c:pt>
                <c:pt idx="11968">
                  <c:v>197.22710000000001</c:v>
                </c:pt>
                <c:pt idx="11969">
                  <c:v>197.2561</c:v>
                </c:pt>
                <c:pt idx="11970">
                  <c:v>197.285</c:v>
                </c:pt>
                <c:pt idx="11971">
                  <c:v>197.31399999999999</c:v>
                </c:pt>
                <c:pt idx="11972">
                  <c:v>197.34299999999999</c:v>
                </c:pt>
                <c:pt idx="11973">
                  <c:v>197.37190000000001</c:v>
                </c:pt>
                <c:pt idx="11974">
                  <c:v>197.40090000000001</c:v>
                </c:pt>
                <c:pt idx="11975">
                  <c:v>197.4298</c:v>
                </c:pt>
                <c:pt idx="11976">
                  <c:v>197.4588</c:v>
                </c:pt>
                <c:pt idx="11977">
                  <c:v>197.48769999999999</c:v>
                </c:pt>
                <c:pt idx="11978">
                  <c:v>197.51669999999999</c:v>
                </c:pt>
                <c:pt idx="11979">
                  <c:v>197.54570000000001</c:v>
                </c:pt>
                <c:pt idx="11980">
                  <c:v>197.5746</c:v>
                </c:pt>
                <c:pt idx="11981">
                  <c:v>197.6036</c:v>
                </c:pt>
                <c:pt idx="11982">
                  <c:v>197.6326</c:v>
                </c:pt>
                <c:pt idx="11983">
                  <c:v>197.66159999999999</c:v>
                </c:pt>
                <c:pt idx="11984">
                  <c:v>197.69059999999999</c:v>
                </c:pt>
                <c:pt idx="11985">
                  <c:v>197.71950000000001</c:v>
                </c:pt>
                <c:pt idx="11986">
                  <c:v>197.74850000000001</c:v>
                </c:pt>
                <c:pt idx="11987">
                  <c:v>197.7775</c:v>
                </c:pt>
                <c:pt idx="11988">
                  <c:v>197.8065</c:v>
                </c:pt>
                <c:pt idx="11989">
                  <c:v>197.8355</c:v>
                </c:pt>
                <c:pt idx="11990">
                  <c:v>197.86449999999999</c:v>
                </c:pt>
                <c:pt idx="11991">
                  <c:v>197.89349999999999</c:v>
                </c:pt>
                <c:pt idx="11992">
                  <c:v>197.92250000000001</c:v>
                </c:pt>
                <c:pt idx="11993">
                  <c:v>197.95150000000001</c:v>
                </c:pt>
                <c:pt idx="11994">
                  <c:v>197.98050000000001</c:v>
                </c:pt>
                <c:pt idx="11995">
                  <c:v>198.0095</c:v>
                </c:pt>
                <c:pt idx="11996">
                  <c:v>198.0385</c:v>
                </c:pt>
                <c:pt idx="11997">
                  <c:v>198.0675</c:v>
                </c:pt>
                <c:pt idx="11998">
                  <c:v>198.09649999999999</c:v>
                </c:pt>
                <c:pt idx="11999">
                  <c:v>198.12549999999999</c:v>
                </c:pt>
                <c:pt idx="12000">
                  <c:v>198.15450000000001</c:v>
                </c:pt>
                <c:pt idx="12001">
                  <c:v>198.18350000000001</c:v>
                </c:pt>
                <c:pt idx="12002">
                  <c:v>198.21250000000001</c:v>
                </c:pt>
                <c:pt idx="12003">
                  <c:v>198.24160000000001</c:v>
                </c:pt>
                <c:pt idx="12004">
                  <c:v>198.2706</c:v>
                </c:pt>
                <c:pt idx="12005">
                  <c:v>198.2996</c:v>
                </c:pt>
                <c:pt idx="12006">
                  <c:v>198.32859999999999</c:v>
                </c:pt>
                <c:pt idx="12007">
                  <c:v>198.35769999999999</c:v>
                </c:pt>
                <c:pt idx="12008">
                  <c:v>198.38669999999999</c:v>
                </c:pt>
                <c:pt idx="12009">
                  <c:v>198.41569999999999</c:v>
                </c:pt>
                <c:pt idx="12010">
                  <c:v>198.44470000000001</c:v>
                </c:pt>
                <c:pt idx="12011">
                  <c:v>198.47380000000001</c:v>
                </c:pt>
                <c:pt idx="12012">
                  <c:v>198.50280000000001</c:v>
                </c:pt>
                <c:pt idx="12013">
                  <c:v>198.53190000000001</c:v>
                </c:pt>
                <c:pt idx="12014">
                  <c:v>198.5609</c:v>
                </c:pt>
                <c:pt idx="12015">
                  <c:v>198.59</c:v>
                </c:pt>
                <c:pt idx="12016">
                  <c:v>198.619</c:v>
                </c:pt>
                <c:pt idx="12017">
                  <c:v>198.6481</c:v>
                </c:pt>
                <c:pt idx="12018">
                  <c:v>198.6771</c:v>
                </c:pt>
                <c:pt idx="12019">
                  <c:v>198.70609999999999</c:v>
                </c:pt>
                <c:pt idx="12020">
                  <c:v>198.73519999999999</c:v>
                </c:pt>
                <c:pt idx="12021">
                  <c:v>198.76429999999999</c:v>
                </c:pt>
                <c:pt idx="12022">
                  <c:v>198.79329999999999</c:v>
                </c:pt>
                <c:pt idx="12023">
                  <c:v>198.82239999999999</c:v>
                </c:pt>
                <c:pt idx="12024">
                  <c:v>198.85149999999999</c:v>
                </c:pt>
                <c:pt idx="12025">
                  <c:v>198.88050000000001</c:v>
                </c:pt>
                <c:pt idx="12026">
                  <c:v>198.90960000000001</c:v>
                </c:pt>
                <c:pt idx="12027">
                  <c:v>198.93870000000001</c:v>
                </c:pt>
                <c:pt idx="12028">
                  <c:v>198.96770000000001</c:v>
                </c:pt>
                <c:pt idx="12029">
                  <c:v>198.99680000000001</c:v>
                </c:pt>
                <c:pt idx="12030">
                  <c:v>199.02590000000001</c:v>
                </c:pt>
                <c:pt idx="12031">
                  <c:v>199.05500000000001</c:v>
                </c:pt>
                <c:pt idx="12032">
                  <c:v>199.084</c:v>
                </c:pt>
                <c:pt idx="12033">
                  <c:v>199.1131</c:v>
                </c:pt>
                <c:pt idx="12034">
                  <c:v>199.1422</c:v>
                </c:pt>
                <c:pt idx="12035">
                  <c:v>199.1713</c:v>
                </c:pt>
                <c:pt idx="12036">
                  <c:v>199.2004</c:v>
                </c:pt>
                <c:pt idx="12037">
                  <c:v>199.2295</c:v>
                </c:pt>
                <c:pt idx="12038">
                  <c:v>199.2586</c:v>
                </c:pt>
                <c:pt idx="12039">
                  <c:v>199.2877</c:v>
                </c:pt>
                <c:pt idx="12040">
                  <c:v>199.3168</c:v>
                </c:pt>
                <c:pt idx="12041">
                  <c:v>199.3459</c:v>
                </c:pt>
                <c:pt idx="12042">
                  <c:v>199.375</c:v>
                </c:pt>
                <c:pt idx="12043">
                  <c:v>199.4041</c:v>
                </c:pt>
                <c:pt idx="12044">
                  <c:v>199.4332</c:v>
                </c:pt>
                <c:pt idx="12045">
                  <c:v>199.4623</c:v>
                </c:pt>
                <c:pt idx="12046">
                  <c:v>199.4914</c:v>
                </c:pt>
                <c:pt idx="12047">
                  <c:v>199.5205</c:v>
                </c:pt>
                <c:pt idx="12048">
                  <c:v>199.5496</c:v>
                </c:pt>
                <c:pt idx="12049">
                  <c:v>199.5787</c:v>
                </c:pt>
                <c:pt idx="12050">
                  <c:v>199.6078</c:v>
                </c:pt>
                <c:pt idx="12051">
                  <c:v>199.637</c:v>
                </c:pt>
                <c:pt idx="12052">
                  <c:v>199.6661</c:v>
                </c:pt>
                <c:pt idx="12053">
                  <c:v>199.6952</c:v>
                </c:pt>
                <c:pt idx="12054">
                  <c:v>199.7243</c:v>
                </c:pt>
                <c:pt idx="12055">
                  <c:v>199.7535</c:v>
                </c:pt>
                <c:pt idx="12056">
                  <c:v>199.7826</c:v>
                </c:pt>
                <c:pt idx="12057">
                  <c:v>199.81180000000001</c:v>
                </c:pt>
                <c:pt idx="12058">
                  <c:v>199.8409</c:v>
                </c:pt>
                <c:pt idx="12059">
                  <c:v>199.87</c:v>
                </c:pt>
                <c:pt idx="12060">
                  <c:v>199.89920000000001</c:v>
                </c:pt>
                <c:pt idx="12061">
                  <c:v>199.92830000000001</c:v>
                </c:pt>
                <c:pt idx="12062">
                  <c:v>199.95740000000001</c:v>
                </c:pt>
                <c:pt idx="12063">
                  <c:v>199.98660000000001</c:v>
                </c:pt>
                <c:pt idx="12064">
                  <c:v>200.01570000000001</c:v>
                </c:pt>
                <c:pt idx="12065">
                  <c:v>200.04490000000001</c:v>
                </c:pt>
                <c:pt idx="12066">
                  <c:v>200.07409999999999</c:v>
                </c:pt>
                <c:pt idx="12067">
                  <c:v>200.10319999999999</c:v>
                </c:pt>
                <c:pt idx="12068">
                  <c:v>200.13239999999999</c:v>
                </c:pt>
                <c:pt idx="12069">
                  <c:v>200.16149999999999</c:v>
                </c:pt>
                <c:pt idx="12070">
                  <c:v>200.19069999999999</c:v>
                </c:pt>
                <c:pt idx="12071">
                  <c:v>200.21979999999999</c:v>
                </c:pt>
                <c:pt idx="12072">
                  <c:v>200.249</c:v>
                </c:pt>
                <c:pt idx="12073">
                  <c:v>200.2782</c:v>
                </c:pt>
                <c:pt idx="12074">
                  <c:v>200.3073</c:v>
                </c:pt>
                <c:pt idx="12075">
                  <c:v>200.3365</c:v>
                </c:pt>
                <c:pt idx="12076">
                  <c:v>200.3657</c:v>
                </c:pt>
                <c:pt idx="12077">
                  <c:v>200.39490000000001</c:v>
                </c:pt>
                <c:pt idx="12078">
                  <c:v>200.42410000000001</c:v>
                </c:pt>
                <c:pt idx="12079">
                  <c:v>200.45320000000001</c:v>
                </c:pt>
                <c:pt idx="12080">
                  <c:v>200.48240000000001</c:v>
                </c:pt>
                <c:pt idx="12081">
                  <c:v>200.51159999999999</c:v>
                </c:pt>
                <c:pt idx="12082">
                  <c:v>200.54079999999999</c:v>
                </c:pt>
                <c:pt idx="12083">
                  <c:v>200.57</c:v>
                </c:pt>
                <c:pt idx="12084">
                  <c:v>200.5992</c:v>
                </c:pt>
                <c:pt idx="12085">
                  <c:v>200.6284</c:v>
                </c:pt>
                <c:pt idx="12086">
                  <c:v>200.6576</c:v>
                </c:pt>
                <c:pt idx="12087">
                  <c:v>200.68680000000001</c:v>
                </c:pt>
                <c:pt idx="12088">
                  <c:v>200.71600000000001</c:v>
                </c:pt>
                <c:pt idx="12089">
                  <c:v>200.74510000000001</c:v>
                </c:pt>
                <c:pt idx="12090">
                  <c:v>200.77440000000001</c:v>
                </c:pt>
                <c:pt idx="12091">
                  <c:v>200.80359999999999</c:v>
                </c:pt>
                <c:pt idx="12092">
                  <c:v>200.83279999999999</c:v>
                </c:pt>
                <c:pt idx="12093">
                  <c:v>200.86199999999999</c:v>
                </c:pt>
                <c:pt idx="12094">
                  <c:v>200.8912</c:v>
                </c:pt>
                <c:pt idx="12095">
                  <c:v>200.9204</c:v>
                </c:pt>
                <c:pt idx="12096">
                  <c:v>200.9496</c:v>
                </c:pt>
                <c:pt idx="12097">
                  <c:v>200.97890000000001</c:v>
                </c:pt>
                <c:pt idx="12098">
                  <c:v>201.00810000000001</c:v>
                </c:pt>
                <c:pt idx="12099">
                  <c:v>201.03729999999999</c:v>
                </c:pt>
                <c:pt idx="12100">
                  <c:v>201.06649999999999</c:v>
                </c:pt>
                <c:pt idx="12101">
                  <c:v>201.09569999999999</c:v>
                </c:pt>
                <c:pt idx="12102">
                  <c:v>201.125</c:v>
                </c:pt>
                <c:pt idx="12103">
                  <c:v>201.1542</c:v>
                </c:pt>
                <c:pt idx="12104">
                  <c:v>201.18340000000001</c:v>
                </c:pt>
                <c:pt idx="12105">
                  <c:v>201.21270000000001</c:v>
                </c:pt>
                <c:pt idx="12106">
                  <c:v>201.24189999999999</c:v>
                </c:pt>
                <c:pt idx="12107">
                  <c:v>201.27109999999999</c:v>
                </c:pt>
                <c:pt idx="12108">
                  <c:v>201.3004</c:v>
                </c:pt>
                <c:pt idx="12109">
                  <c:v>201.3296</c:v>
                </c:pt>
                <c:pt idx="12110">
                  <c:v>201.35890000000001</c:v>
                </c:pt>
                <c:pt idx="12111">
                  <c:v>201.38810000000001</c:v>
                </c:pt>
                <c:pt idx="12112">
                  <c:v>201.41739999999999</c:v>
                </c:pt>
                <c:pt idx="12113">
                  <c:v>201.44659999999999</c:v>
                </c:pt>
                <c:pt idx="12114">
                  <c:v>201.4759</c:v>
                </c:pt>
                <c:pt idx="12115">
                  <c:v>201.5051</c:v>
                </c:pt>
                <c:pt idx="12116">
                  <c:v>201.53440000000001</c:v>
                </c:pt>
                <c:pt idx="12117">
                  <c:v>201.56370000000001</c:v>
                </c:pt>
                <c:pt idx="12118">
                  <c:v>201.59289999999999</c:v>
                </c:pt>
                <c:pt idx="12119">
                  <c:v>201.62219999999999</c:v>
                </c:pt>
                <c:pt idx="12120">
                  <c:v>201.6515</c:v>
                </c:pt>
                <c:pt idx="12121">
                  <c:v>201.6807</c:v>
                </c:pt>
                <c:pt idx="12122">
                  <c:v>201.71</c:v>
                </c:pt>
                <c:pt idx="12123">
                  <c:v>201.73929999999999</c:v>
                </c:pt>
                <c:pt idx="12124">
                  <c:v>201.76859999999999</c:v>
                </c:pt>
                <c:pt idx="12125">
                  <c:v>201.7978</c:v>
                </c:pt>
                <c:pt idx="12126">
                  <c:v>201.8271</c:v>
                </c:pt>
                <c:pt idx="12127">
                  <c:v>201.85640000000001</c:v>
                </c:pt>
                <c:pt idx="12128">
                  <c:v>201.88570000000001</c:v>
                </c:pt>
                <c:pt idx="12129">
                  <c:v>201.91499999999999</c:v>
                </c:pt>
                <c:pt idx="12130">
                  <c:v>201.9443</c:v>
                </c:pt>
                <c:pt idx="12131">
                  <c:v>201.9736</c:v>
                </c:pt>
                <c:pt idx="12132">
                  <c:v>202.00280000000001</c:v>
                </c:pt>
                <c:pt idx="12133">
                  <c:v>202.03210000000001</c:v>
                </c:pt>
                <c:pt idx="12134">
                  <c:v>202.06139999999999</c:v>
                </c:pt>
                <c:pt idx="12135">
                  <c:v>202.0907</c:v>
                </c:pt>
                <c:pt idx="12136">
                  <c:v>202.12</c:v>
                </c:pt>
                <c:pt idx="12137">
                  <c:v>202.14930000000001</c:v>
                </c:pt>
                <c:pt idx="12138">
                  <c:v>202.17859999999999</c:v>
                </c:pt>
                <c:pt idx="12139">
                  <c:v>202.208</c:v>
                </c:pt>
                <c:pt idx="12140">
                  <c:v>202.2373</c:v>
                </c:pt>
                <c:pt idx="12141">
                  <c:v>202.26660000000001</c:v>
                </c:pt>
                <c:pt idx="12142">
                  <c:v>202.29589999999999</c:v>
                </c:pt>
                <c:pt idx="12143">
                  <c:v>202.3252</c:v>
                </c:pt>
                <c:pt idx="12144">
                  <c:v>202.3545</c:v>
                </c:pt>
                <c:pt idx="12145">
                  <c:v>202.38390000000001</c:v>
                </c:pt>
                <c:pt idx="12146">
                  <c:v>202.41319999999999</c:v>
                </c:pt>
                <c:pt idx="12147">
                  <c:v>202.4425</c:v>
                </c:pt>
                <c:pt idx="12148">
                  <c:v>202.4718</c:v>
                </c:pt>
                <c:pt idx="12149">
                  <c:v>202.50120000000001</c:v>
                </c:pt>
                <c:pt idx="12150">
                  <c:v>202.53049999999999</c:v>
                </c:pt>
                <c:pt idx="12151">
                  <c:v>202.5598</c:v>
                </c:pt>
                <c:pt idx="12152">
                  <c:v>202.58920000000001</c:v>
                </c:pt>
                <c:pt idx="12153">
                  <c:v>202.61850000000001</c:v>
                </c:pt>
                <c:pt idx="12154">
                  <c:v>202.64779999999999</c:v>
                </c:pt>
                <c:pt idx="12155">
                  <c:v>202.6772</c:v>
                </c:pt>
                <c:pt idx="12156">
                  <c:v>202.70650000000001</c:v>
                </c:pt>
                <c:pt idx="12157">
                  <c:v>202.73589999999999</c:v>
                </c:pt>
                <c:pt idx="12158">
                  <c:v>202.76519999999999</c:v>
                </c:pt>
                <c:pt idx="12159">
                  <c:v>202.7946</c:v>
                </c:pt>
                <c:pt idx="12160">
                  <c:v>202.82390000000001</c:v>
                </c:pt>
                <c:pt idx="12161">
                  <c:v>202.85329999999999</c:v>
                </c:pt>
                <c:pt idx="12162">
                  <c:v>202.8826</c:v>
                </c:pt>
                <c:pt idx="12163">
                  <c:v>202.91200000000001</c:v>
                </c:pt>
                <c:pt idx="12164">
                  <c:v>202.94130000000001</c:v>
                </c:pt>
                <c:pt idx="12165">
                  <c:v>202.97069999999999</c:v>
                </c:pt>
                <c:pt idx="12166">
                  <c:v>203.0001</c:v>
                </c:pt>
                <c:pt idx="12167">
                  <c:v>203.02940000000001</c:v>
                </c:pt>
                <c:pt idx="12168">
                  <c:v>203.05879999999999</c:v>
                </c:pt>
                <c:pt idx="12169">
                  <c:v>203.0882</c:v>
                </c:pt>
                <c:pt idx="12170">
                  <c:v>203.11760000000001</c:v>
                </c:pt>
                <c:pt idx="12171">
                  <c:v>203.14689999999999</c:v>
                </c:pt>
                <c:pt idx="12172">
                  <c:v>203.1763</c:v>
                </c:pt>
                <c:pt idx="12173">
                  <c:v>203.20570000000001</c:v>
                </c:pt>
                <c:pt idx="12174">
                  <c:v>203.23509999999999</c:v>
                </c:pt>
                <c:pt idx="12175">
                  <c:v>203.2645</c:v>
                </c:pt>
                <c:pt idx="12176">
                  <c:v>203.29390000000001</c:v>
                </c:pt>
                <c:pt idx="12177">
                  <c:v>203.32320000000001</c:v>
                </c:pt>
                <c:pt idx="12178">
                  <c:v>203.3526</c:v>
                </c:pt>
                <c:pt idx="12179">
                  <c:v>203.38200000000001</c:v>
                </c:pt>
                <c:pt idx="12180">
                  <c:v>203.41139999999999</c:v>
                </c:pt>
                <c:pt idx="12181">
                  <c:v>203.4408</c:v>
                </c:pt>
                <c:pt idx="12182">
                  <c:v>203.47020000000001</c:v>
                </c:pt>
                <c:pt idx="12183">
                  <c:v>203.49959999999999</c:v>
                </c:pt>
                <c:pt idx="12184">
                  <c:v>203.529</c:v>
                </c:pt>
                <c:pt idx="12185">
                  <c:v>203.55840000000001</c:v>
                </c:pt>
                <c:pt idx="12186">
                  <c:v>203.58779999999999</c:v>
                </c:pt>
                <c:pt idx="12187">
                  <c:v>203.6172</c:v>
                </c:pt>
                <c:pt idx="12188">
                  <c:v>203.64670000000001</c:v>
                </c:pt>
                <c:pt idx="12189">
                  <c:v>203.67609999999999</c:v>
                </c:pt>
                <c:pt idx="12190">
                  <c:v>203.7055</c:v>
                </c:pt>
                <c:pt idx="12191">
                  <c:v>203.73490000000001</c:v>
                </c:pt>
                <c:pt idx="12192">
                  <c:v>203.76429999999999</c:v>
                </c:pt>
                <c:pt idx="12193">
                  <c:v>203.7937</c:v>
                </c:pt>
                <c:pt idx="12194">
                  <c:v>203.82320000000001</c:v>
                </c:pt>
                <c:pt idx="12195">
                  <c:v>203.8526</c:v>
                </c:pt>
                <c:pt idx="12196">
                  <c:v>203.88200000000001</c:v>
                </c:pt>
                <c:pt idx="12197">
                  <c:v>203.91149999999999</c:v>
                </c:pt>
                <c:pt idx="12198">
                  <c:v>203.9409</c:v>
                </c:pt>
                <c:pt idx="12199">
                  <c:v>203.97030000000001</c:v>
                </c:pt>
                <c:pt idx="12200">
                  <c:v>203.99979999999999</c:v>
                </c:pt>
                <c:pt idx="12201">
                  <c:v>204.0292</c:v>
                </c:pt>
                <c:pt idx="12202">
                  <c:v>204.05860000000001</c:v>
                </c:pt>
                <c:pt idx="12203">
                  <c:v>204.0881</c:v>
                </c:pt>
                <c:pt idx="12204">
                  <c:v>204.11750000000001</c:v>
                </c:pt>
                <c:pt idx="12205">
                  <c:v>204.14699999999999</c:v>
                </c:pt>
                <c:pt idx="12206">
                  <c:v>204.1764</c:v>
                </c:pt>
                <c:pt idx="12207">
                  <c:v>204.20590000000001</c:v>
                </c:pt>
                <c:pt idx="12208">
                  <c:v>204.2353</c:v>
                </c:pt>
                <c:pt idx="12209">
                  <c:v>204.26480000000001</c:v>
                </c:pt>
                <c:pt idx="12210">
                  <c:v>204.29429999999999</c:v>
                </c:pt>
                <c:pt idx="12211">
                  <c:v>204.3237</c:v>
                </c:pt>
                <c:pt idx="12212">
                  <c:v>204.35319999999999</c:v>
                </c:pt>
                <c:pt idx="12213">
                  <c:v>204.3826</c:v>
                </c:pt>
                <c:pt idx="12214">
                  <c:v>204.41210000000001</c:v>
                </c:pt>
                <c:pt idx="12215">
                  <c:v>204.44159999999999</c:v>
                </c:pt>
                <c:pt idx="12216">
                  <c:v>204.47110000000001</c:v>
                </c:pt>
                <c:pt idx="12217">
                  <c:v>204.50049999999999</c:v>
                </c:pt>
                <c:pt idx="12218">
                  <c:v>204.53</c:v>
                </c:pt>
                <c:pt idx="12219">
                  <c:v>204.55950000000001</c:v>
                </c:pt>
                <c:pt idx="12220">
                  <c:v>204.589</c:v>
                </c:pt>
                <c:pt idx="12221">
                  <c:v>204.61840000000001</c:v>
                </c:pt>
                <c:pt idx="12222">
                  <c:v>204.64789999999999</c:v>
                </c:pt>
                <c:pt idx="12223">
                  <c:v>204.67740000000001</c:v>
                </c:pt>
                <c:pt idx="12224">
                  <c:v>204.70689999999999</c:v>
                </c:pt>
                <c:pt idx="12225">
                  <c:v>204.7364</c:v>
                </c:pt>
                <c:pt idx="12226">
                  <c:v>204.76589999999999</c:v>
                </c:pt>
                <c:pt idx="12227">
                  <c:v>204.7954</c:v>
                </c:pt>
                <c:pt idx="12228">
                  <c:v>204.82490000000001</c:v>
                </c:pt>
                <c:pt idx="12229">
                  <c:v>204.8544</c:v>
                </c:pt>
                <c:pt idx="12230">
                  <c:v>204.88390000000001</c:v>
                </c:pt>
                <c:pt idx="12231">
                  <c:v>204.9134</c:v>
                </c:pt>
                <c:pt idx="12232">
                  <c:v>204.94290000000001</c:v>
                </c:pt>
                <c:pt idx="12233">
                  <c:v>204.97239999999999</c:v>
                </c:pt>
                <c:pt idx="12234">
                  <c:v>205.00190000000001</c:v>
                </c:pt>
                <c:pt idx="12235">
                  <c:v>205.03139999999999</c:v>
                </c:pt>
                <c:pt idx="12236">
                  <c:v>205.0609</c:v>
                </c:pt>
                <c:pt idx="12237">
                  <c:v>205.09049999999999</c:v>
                </c:pt>
                <c:pt idx="12238">
                  <c:v>205.12</c:v>
                </c:pt>
                <c:pt idx="12239">
                  <c:v>205.14949999999999</c:v>
                </c:pt>
                <c:pt idx="12240">
                  <c:v>205.179</c:v>
                </c:pt>
                <c:pt idx="12241">
                  <c:v>205.20849999999999</c:v>
                </c:pt>
                <c:pt idx="12242">
                  <c:v>205.2381</c:v>
                </c:pt>
                <c:pt idx="12243">
                  <c:v>205.26759999999999</c:v>
                </c:pt>
                <c:pt idx="12244">
                  <c:v>205.2971</c:v>
                </c:pt>
                <c:pt idx="12245">
                  <c:v>205.32669999999999</c:v>
                </c:pt>
                <c:pt idx="12246">
                  <c:v>205.3562</c:v>
                </c:pt>
                <c:pt idx="12247">
                  <c:v>205.38570000000001</c:v>
                </c:pt>
                <c:pt idx="12248">
                  <c:v>205.4153</c:v>
                </c:pt>
                <c:pt idx="12249">
                  <c:v>205.44479999999999</c:v>
                </c:pt>
                <c:pt idx="12250">
                  <c:v>205.4743</c:v>
                </c:pt>
                <c:pt idx="12251">
                  <c:v>205.50389999999999</c:v>
                </c:pt>
                <c:pt idx="12252">
                  <c:v>205.5334</c:v>
                </c:pt>
                <c:pt idx="12253">
                  <c:v>205.56299999999999</c:v>
                </c:pt>
                <c:pt idx="12254">
                  <c:v>205.5925</c:v>
                </c:pt>
                <c:pt idx="12255">
                  <c:v>205.62209999999999</c:v>
                </c:pt>
                <c:pt idx="12256">
                  <c:v>205.65170000000001</c:v>
                </c:pt>
                <c:pt idx="12257">
                  <c:v>205.68119999999999</c:v>
                </c:pt>
                <c:pt idx="12258">
                  <c:v>205.71080000000001</c:v>
                </c:pt>
                <c:pt idx="12259">
                  <c:v>205.74029999999999</c:v>
                </c:pt>
                <c:pt idx="12260">
                  <c:v>205.76990000000001</c:v>
                </c:pt>
                <c:pt idx="12261">
                  <c:v>205.79949999999999</c:v>
                </c:pt>
                <c:pt idx="12262">
                  <c:v>205.82900000000001</c:v>
                </c:pt>
                <c:pt idx="12263">
                  <c:v>205.8586</c:v>
                </c:pt>
                <c:pt idx="12264">
                  <c:v>205.88820000000001</c:v>
                </c:pt>
                <c:pt idx="12265">
                  <c:v>205.9178</c:v>
                </c:pt>
                <c:pt idx="12266">
                  <c:v>205.94730000000001</c:v>
                </c:pt>
                <c:pt idx="12267">
                  <c:v>205.9769</c:v>
                </c:pt>
                <c:pt idx="12268">
                  <c:v>206.00649999999999</c:v>
                </c:pt>
                <c:pt idx="12269">
                  <c:v>206.0361</c:v>
                </c:pt>
                <c:pt idx="12270">
                  <c:v>206.06569999999999</c:v>
                </c:pt>
                <c:pt idx="12271">
                  <c:v>206.09530000000001</c:v>
                </c:pt>
                <c:pt idx="12272">
                  <c:v>206.1249</c:v>
                </c:pt>
                <c:pt idx="12273">
                  <c:v>206.15440000000001</c:v>
                </c:pt>
                <c:pt idx="12274">
                  <c:v>206.184</c:v>
                </c:pt>
                <c:pt idx="12275">
                  <c:v>206.21360000000001</c:v>
                </c:pt>
                <c:pt idx="12276">
                  <c:v>206.2432</c:v>
                </c:pt>
                <c:pt idx="12277">
                  <c:v>206.27279999999999</c:v>
                </c:pt>
                <c:pt idx="12278">
                  <c:v>206.30240000000001</c:v>
                </c:pt>
                <c:pt idx="12279">
                  <c:v>206.33199999999999</c:v>
                </c:pt>
                <c:pt idx="12280">
                  <c:v>206.36170000000001</c:v>
                </c:pt>
                <c:pt idx="12281">
                  <c:v>206.3913</c:v>
                </c:pt>
                <c:pt idx="12282">
                  <c:v>206.42089999999999</c:v>
                </c:pt>
                <c:pt idx="12283">
                  <c:v>206.45050000000001</c:v>
                </c:pt>
                <c:pt idx="12284">
                  <c:v>206.48009999999999</c:v>
                </c:pt>
                <c:pt idx="12285">
                  <c:v>206.50970000000001</c:v>
                </c:pt>
                <c:pt idx="12286">
                  <c:v>206.5394</c:v>
                </c:pt>
                <c:pt idx="12287">
                  <c:v>206.56899999999999</c:v>
                </c:pt>
                <c:pt idx="12288">
                  <c:v>206.5986</c:v>
                </c:pt>
                <c:pt idx="12289">
                  <c:v>206.62819999999999</c:v>
                </c:pt>
                <c:pt idx="12290">
                  <c:v>206.65790000000001</c:v>
                </c:pt>
                <c:pt idx="12291">
                  <c:v>206.6875</c:v>
                </c:pt>
                <c:pt idx="12292">
                  <c:v>206.71709999999999</c:v>
                </c:pt>
                <c:pt idx="12293">
                  <c:v>206.7467</c:v>
                </c:pt>
                <c:pt idx="12294">
                  <c:v>206.7764</c:v>
                </c:pt>
                <c:pt idx="12295">
                  <c:v>206.80600000000001</c:v>
                </c:pt>
                <c:pt idx="12296">
                  <c:v>206.8357</c:v>
                </c:pt>
                <c:pt idx="12297">
                  <c:v>206.86529999999999</c:v>
                </c:pt>
                <c:pt idx="12298">
                  <c:v>206.89500000000001</c:v>
                </c:pt>
                <c:pt idx="12299">
                  <c:v>206.9246</c:v>
                </c:pt>
                <c:pt idx="12300">
                  <c:v>206.95429999999999</c:v>
                </c:pt>
                <c:pt idx="12301">
                  <c:v>206.98390000000001</c:v>
                </c:pt>
                <c:pt idx="12302">
                  <c:v>207.0136</c:v>
                </c:pt>
                <c:pt idx="12303">
                  <c:v>207.04320000000001</c:v>
                </c:pt>
                <c:pt idx="12304">
                  <c:v>207.0729</c:v>
                </c:pt>
                <c:pt idx="12305">
                  <c:v>207.10249999999999</c:v>
                </c:pt>
                <c:pt idx="12306">
                  <c:v>207.13220000000001</c:v>
                </c:pt>
                <c:pt idx="12307">
                  <c:v>207.1619</c:v>
                </c:pt>
                <c:pt idx="12308">
                  <c:v>207.19149999999999</c:v>
                </c:pt>
                <c:pt idx="12309">
                  <c:v>207.22120000000001</c:v>
                </c:pt>
                <c:pt idx="12310">
                  <c:v>207.2509</c:v>
                </c:pt>
                <c:pt idx="12311">
                  <c:v>207.28049999999999</c:v>
                </c:pt>
                <c:pt idx="12312">
                  <c:v>207.31020000000001</c:v>
                </c:pt>
                <c:pt idx="12313">
                  <c:v>207.3399</c:v>
                </c:pt>
                <c:pt idx="12314">
                  <c:v>207.36959999999999</c:v>
                </c:pt>
                <c:pt idx="12315">
                  <c:v>207.39930000000001</c:v>
                </c:pt>
                <c:pt idx="12316">
                  <c:v>207.4289</c:v>
                </c:pt>
                <c:pt idx="12317">
                  <c:v>207.45859999999999</c:v>
                </c:pt>
                <c:pt idx="12318">
                  <c:v>207.48830000000001</c:v>
                </c:pt>
                <c:pt idx="12319">
                  <c:v>207.518</c:v>
                </c:pt>
                <c:pt idx="12320">
                  <c:v>207.54769999999999</c:v>
                </c:pt>
                <c:pt idx="12321">
                  <c:v>207.57740000000001</c:v>
                </c:pt>
                <c:pt idx="12322">
                  <c:v>207.6071</c:v>
                </c:pt>
                <c:pt idx="12323">
                  <c:v>207.63679999999999</c:v>
                </c:pt>
                <c:pt idx="12324">
                  <c:v>207.66650000000001</c:v>
                </c:pt>
                <c:pt idx="12325">
                  <c:v>207.6962</c:v>
                </c:pt>
                <c:pt idx="12326">
                  <c:v>207.7259</c:v>
                </c:pt>
                <c:pt idx="12327">
                  <c:v>207.75559999999999</c:v>
                </c:pt>
                <c:pt idx="12328">
                  <c:v>207.78530000000001</c:v>
                </c:pt>
                <c:pt idx="12329">
                  <c:v>207.815</c:v>
                </c:pt>
                <c:pt idx="12330">
                  <c:v>207.84469999999999</c:v>
                </c:pt>
                <c:pt idx="12331">
                  <c:v>207.87450000000001</c:v>
                </c:pt>
                <c:pt idx="12332">
                  <c:v>207.9042</c:v>
                </c:pt>
                <c:pt idx="12333">
                  <c:v>207.93389999999999</c:v>
                </c:pt>
                <c:pt idx="12334">
                  <c:v>207.96360000000001</c:v>
                </c:pt>
                <c:pt idx="12335">
                  <c:v>207.9933</c:v>
                </c:pt>
                <c:pt idx="12336">
                  <c:v>208.0231</c:v>
                </c:pt>
                <c:pt idx="12337">
                  <c:v>208.05279999999999</c:v>
                </c:pt>
                <c:pt idx="12338">
                  <c:v>208.08250000000001</c:v>
                </c:pt>
                <c:pt idx="12339">
                  <c:v>208.1123</c:v>
                </c:pt>
                <c:pt idx="12340">
                  <c:v>208.142</c:v>
                </c:pt>
                <c:pt idx="12341">
                  <c:v>208.17169999999999</c:v>
                </c:pt>
                <c:pt idx="12342">
                  <c:v>208.20150000000001</c:v>
                </c:pt>
                <c:pt idx="12343">
                  <c:v>208.2312</c:v>
                </c:pt>
                <c:pt idx="12344">
                  <c:v>208.261</c:v>
                </c:pt>
                <c:pt idx="12345">
                  <c:v>208.29069999999999</c:v>
                </c:pt>
                <c:pt idx="12346">
                  <c:v>208.32040000000001</c:v>
                </c:pt>
                <c:pt idx="12347">
                  <c:v>208.3502</c:v>
                </c:pt>
                <c:pt idx="12348">
                  <c:v>208.38</c:v>
                </c:pt>
                <c:pt idx="12349">
                  <c:v>208.40969999999999</c:v>
                </c:pt>
                <c:pt idx="12350">
                  <c:v>208.43950000000001</c:v>
                </c:pt>
                <c:pt idx="12351">
                  <c:v>208.4692</c:v>
                </c:pt>
                <c:pt idx="12352">
                  <c:v>208.499</c:v>
                </c:pt>
                <c:pt idx="12353">
                  <c:v>208.52869999999999</c:v>
                </c:pt>
                <c:pt idx="12354">
                  <c:v>208.55850000000001</c:v>
                </c:pt>
                <c:pt idx="12355">
                  <c:v>208.5883</c:v>
                </c:pt>
                <c:pt idx="12356">
                  <c:v>208.61799999999999</c:v>
                </c:pt>
                <c:pt idx="12357">
                  <c:v>208.64779999999999</c:v>
                </c:pt>
                <c:pt idx="12358">
                  <c:v>208.67760000000001</c:v>
                </c:pt>
                <c:pt idx="12359">
                  <c:v>208.70740000000001</c:v>
                </c:pt>
                <c:pt idx="12360">
                  <c:v>208.7372</c:v>
                </c:pt>
                <c:pt idx="12361">
                  <c:v>208.76689999999999</c:v>
                </c:pt>
                <c:pt idx="12362">
                  <c:v>208.79669999999999</c:v>
                </c:pt>
                <c:pt idx="12363">
                  <c:v>208.82650000000001</c:v>
                </c:pt>
                <c:pt idx="12364">
                  <c:v>208.8563</c:v>
                </c:pt>
                <c:pt idx="12365">
                  <c:v>208.8861</c:v>
                </c:pt>
                <c:pt idx="12366">
                  <c:v>208.91579999999999</c:v>
                </c:pt>
                <c:pt idx="12367">
                  <c:v>208.94560000000001</c:v>
                </c:pt>
                <c:pt idx="12368">
                  <c:v>208.97540000000001</c:v>
                </c:pt>
                <c:pt idx="12369">
                  <c:v>209.0052</c:v>
                </c:pt>
                <c:pt idx="12370">
                  <c:v>209.035</c:v>
                </c:pt>
                <c:pt idx="12371">
                  <c:v>209.06479999999999</c:v>
                </c:pt>
                <c:pt idx="12372">
                  <c:v>209.09460000000001</c:v>
                </c:pt>
                <c:pt idx="12373">
                  <c:v>209.12450000000001</c:v>
                </c:pt>
                <c:pt idx="12374">
                  <c:v>209.15430000000001</c:v>
                </c:pt>
                <c:pt idx="12375">
                  <c:v>209.1841</c:v>
                </c:pt>
                <c:pt idx="12376">
                  <c:v>209.2139</c:v>
                </c:pt>
                <c:pt idx="12377">
                  <c:v>209.24369999999999</c:v>
                </c:pt>
                <c:pt idx="12378">
                  <c:v>209.27350000000001</c:v>
                </c:pt>
                <c:pt idx="12379">
                  <c:v>209.30330000000001</c:v>
                </c:pt>
                <c:pt idx="12380">
                  <c:v>209.3331</c:v>
                </c:pt>
                <c:pt idx="12381">
                  <c:v>209.363</c:v>
                </c:pt>
                <c:pt idx="12382">
                  <c:v>209.39279999999999</c:v>
                </c:pt>
                <c:pt idx="12383">
                  <c:v>209.42259999999999</c:v>
                </c:pt>
                <c:pt idx="12384">
                  <c:v>209.45240000000001</c:v>
                </c:pt>
                <c:pt idx="12385">
                  <c:v>209.48230000000001</c:v>
                </c:pt>
                <c:pt idx="12386">
                  <c:v>209.5121</c:v>
                </c:pt>
                <c:pt idx="12387">
                  <c:v>209.5419</c:v>
                </c:pt>
                <c:pt idx="12388">
                  <c:v>209.5718</c:v>
                </c:pt>
                <c:pt idx="12389">
                  <c:v>209.60159999999999</c:v>
                </c:pt>
                <c:pt idx="12390">
                  <c:v>209.63149999999999</c:v>
                </c:pt>
                <c:pt idx="12391">
                  <c:v>209.66130000000001</c:v>
                </c:pt>
                <c:pt idx="12392">
                  <c:v>209.69110000000001</c:v>
                </c:pt>
                <c:pt idx="12393">
                  <c:v>209.721</c:v>
                </c:pt>
                <c:pt idx="12394">
                  <c:v>209.7508</c:v>
                </c:pt>
                <c:pt idx="12395">
                  <c:v>209.7807</c:v>
                </c:pt>
                <c:pt idx="12396">
                  <c:v>209.81049999999999</c:v>
                </c:pt>
                <c:pt idx="12397">
                  <c:v>209.84039999999999</c:v>
                </c:pt>
                <c:pt idx="12398">
                  <c:v>209.87029999999999</c:v>
                </c:pt>
                <c:pt idx="12399">
                  <c:v>209.90010000000001</c:v>
                </c:pt>
                <c:pt idx="12400">
                  <c:v>209.93</c:v>
                </c:pt>
                <c:pt idx="12401">
                  <c:v>209.9599</c:v>
                </c:pt>
                <c:pt idx="12402">
                  <c:v>209.9897</c:v>
                </c:pt>
                <c:pt idx="12403">
                  <c:v>210.0196</c:v>
                </c:pt>
                <c:pt idx="12404">
                  <c:v>210.04949999999999</c:v>
                </c:pt>
                <c:pt idx="12405">
                  <c:v>210.07929999999999</c:v>
                </c:pt>
                <c:pt idx="12406">
                  <c:v>210.10919999999999</c:v>
                </c:pt>
                <c:pt idx="12407">
                  <c:v>210.13910000000001</c:v>
                </c:pt>
                <c:pt idx="12408">
                  <c:v>210.16900000000001</c:v>
                </c:pt>
                <c:pt idx="12409">
                  <c:v>210.19880000000001</c:v>
                </c:pt>
                <c:pt idx="12410">
                  <c:v>210.2287</c:v>
                </c:pt>
                <c:pt idx="12411">
                  <c:v>210.2586</c:v>
                </c:pt>
                <c:pt idx="12412">
                  <c:v>210.2885</c:v>
                </c:pt>
                <c:pt idx="12413">
                  <c:v>210.3184</c:v>
                </c:pt>
                <c:pt idx="12414">
                  <c:v>210.34829999999999</c:v>
                </c:pt>
                <c:pt idx="12415">
                  <c:v>210.37819999999999</c:v>
                </c:pt>
                <c:pt idx="12416">
                  <c:v>210.40809999999999</c:v>
                </c:pt>
                <c:pt idx="12417">
                  <c:v>210.43799999999999</c:v>
                </c:pt>
                <c:pt idx="12418">
                  <c:v>210.46789999999999</c:v>
                </c:pt>
                <c:pt idx="12419">
                  <c:v>210.49780000000001</c:v>
                </c:pt>
                <c:pt idx="12420">
                  <c:v>210.52770000000001</c:v>
                </c:pt>
                <c:pt idx="12421">
                  <c:v>210.55760000000001</c:v>
                </c:pt>
                <c:pt idx="12422">
                  <c:v>210.58750000000001</c:v>
                </c:pt>
                <c:pt idx="12423">
                  <c:v>210.6174</c:v>
                </c:pt>
                <c:pt idx="12424">
                  <c:v>210.6473</c:v>
                </c:pt>
                <c:pt idx="12425">
                  <c:v>210.6772</c:v>
                </c:pt>
                <c:pt idx="12426">
                  <c:v>210.7072</c:v>
                </c:pt>
                <c:pt idx="12427">
                  <c:v>210.7371</c:v>
                </c:pt>
                <c:pt idx="12428">
                  <c:v>210.767</c:v>
                </c:pt>
                <c:pt idx="12429">
                  <c:v>210.79689999999999</c:v>
                </c:pt>
                <c:pt idx="12430">
                  <c:v>210.82679999999999</c:v>
                </c:pt>
                <c:pt idx="12431">
                  <c:v>210.85679999999999</c:v>
                </c:pt>
                <c:pt idx="12432">
                  <c:v>210.88669999999999</c:v>
                </c:pt>
                <c:pt idx="12433">
                  <c:v>210.91659999999999</c:v>
                </c:pt>
                <c:pt idx="12434">
                  <c:v>210.94659999999999</c:v>
                </c:pt>
                <c:pt idx="12435">
                  <c:v>210.97649999999999</c:v>
                </c:pt>
                <c:pt idx="12436">
                  <c:v>211.00649999999999</c:v>
                </c:pt>
                <c:pt idx="12437">
                  <c:v>211.03639999999999</c:v>
                </c:pt>
                <c:pt idx="12438">
                  <c:v>211.06630000000001</c:v>
                </c:pt>
                <c:pt idx="12439">
                  <c:v>211.09630000000001</c:v>
                </c:pt>
                <c:pt idx="12440">
                  <c:v>211.12620000000001</c:v>
                </c:pt>
                <c:pt idx="12441">
                  <c:v>211.15620000000001</c:v>
                </c:pt>
                <c:pt idx="12442">
                  <c:v>211.18610000000001</c:v>
                </c:pt>
                <c:pt idx="12443">
                  <c:v>211.21610000000001</c:v>
                </c:pt>
                <c:pt idx="12444">
                  <c:v>211.24600000000001</c:v>
                </c:pt>
                <c:pt idx="12445">
                  <c:v>211.27600000000001</c:v>
                </c:pt>
                <c:pt idx="12446">
                  <c:v>211.30600000000001</c:v>
                </c:pt>
                <c:pt idx="12447">
                  <c:v>211.33590000000001</c:v>
                </c:pt>
                <c:pt idx="12448">
                  <c:v>211.36590000000001</c:v>
                </c:pt>
                <c:pt idx="12449">
                  <c:v>211.39580000000001</c:v>
                </c:pt>
                <c:pt idx="12450">
                  <c:v>211.42580000000001</c:v>
                </c:pt>
                <c:pt idx="12451">
                  <c:v>211.45580000000001</c:v>
                </c:pt>
                <c:pt idx="12452">
                  <c:v>211.48580000000001</c:v>
                </c:pt>
                <c:pt idx="12453">
                  <c:v>211.51570000000001</c:v>
                </c:pt>
                <c:pt idx="12454">
                  <c:v>211.54570000000001</c:v>
                </c:pt>
                <c:pt idx="12455">
                  <c:v>211.57570000000001</c:v>
                </c:pt>
                <c:pt idx="12456">
                  <c:v>211.60570000000001</c:v>
                </c:pt>
                <c:pt idx="12457">
                  <c:v>211.63570000000001</c:v>
                </c:pt>
                <c:pt idx="12458">
                  <c:v>211.66560000000001</c:v>
                </c:pt>
                <c:pt idx="12459">
                  <c:v>211.69560000000001</c:v>
                </c:pt>
                <c:pt idx="12460">
                  <c:v>211.72559999999999</c:v>
                </c:pt>
                <c:pt idx="12461">
                  <c:v>211.75559999999999</c:v>
                </c:pt>
                <c:pt idx="12462">
                  <c:v>211.78559999999999</c:v>
                </c:pt>
                <c:pt idx="12463">
                  <c:v>211.81559999999999</c:v>
                </c:pt>
                <c:pt idx="12464">
                  <c:v>211.84559999999999</c:v>
                </c:pt>
                <c:pt idx="12465">
                  <c:v>211.87559999999999</c:v>
                </c:pt>
                <c:pt idx="12466">
                  <c:v>211.90559999999999</c:v>
                </c:pt>
                <c:pt idx="12467">
                  <c:v>211.93559999999999</c:v>
                </c:pt>
                <c:pt idx="12468">
                  <c:v>211.96559999999999</c:v>
                </c:pt>
                <c:pt idx="12469">
                  <c:v>211.9956</c:v>
                </c:pt>
                <c:pt idx="12470">
                  <c:v>212.0256</c:v>
                </c:pt>
                <c:pt idx="12471">
                  <c:v>212.0556</c:v>
                </c:pt>
                <c:pt idx="12472">
                  <c:v>212.0857</c:v>
                </c:pt>
                <c:pt idx="12473">
                  <c:v>212.1157</c:v>
                </c:pt>
                <c:pt idx="12474">
                  <c:v>212.14570000000001</c:v>
                </c:pt>
                <c:pt idx="12475">
                  <c:v>212.17570000000001</c:v>
                </c:pt>
                <c:pt idx="12476">
                  <c:v>212.20570000000001</c:v>
                </c:pt>
                <c:pt idx="12477">
                  <c:v>212.23580000000001</c:v>
                </c:pt>
                <c:pt idx="12478">
                  <c:v>212.26580000000001</c:v>
                </c:pt>
                <c:pt idx="12479">
                  <c:v>212.29580000000001</c:v>
                </c:pt>
                <c:pt idx="12480">
                  <c:v>212.32589999999999</c:v>
                </c:pt>
                <c:pt idx="12481">
                  <c:v>212.35589999999999</c:v>
                </c:pt>
                <c:pt idx="12482">
                  <c:v>212.38589999999999</c:v>
                </c:pt>
                <c:pt idx="12483">
                  <c:v>212.416</c:v>
                </c:pt>
                <c:pt idx="12484">
                  <c:v>212.446</c:v>
                </c:pt>
                <c:pt idx="12485">
                  <c:v>212.4761</c:v>
                </c:pt>
                <c:pt idx="12486">
                  <c:v>212.5061</c:v>
                </c:pt>
                <c:pt idx="12487">
                  <c:v>212.5361</c:v>
                </c:pt>
                <c:pt idx="12488">
                  <c:v>212.56620000000001</c:v>
                </c:pt>
                <c:pt idx="12489">
                  <c:v>212.59630000000001</c:v>
                </c:pt>
                <c:pt idx="12490">
                  <c:v>212.62629999999999</c:v>
                </c:pt>
                <c:pt idx="12491">
                  <c:v>212.65639999999999</c:v>
                </c:pt>
                <c:pt idx="12492">
                  <c:v>212.68639999999999</c:v>
                </c:pt>
                <c:pt idx="12493">
                  <c:v>212.7165</c:v>
                </c:pt>
                <c:pt idx="12494">
                  <c:v>212.7465</c:v>
                </c:pt>
                <c:pt idx="12495">
                  <c:v>212.7766</c:v>
                </c:pt>
                <c:pt idx="12496">
                  <c:v>212.80670000000001</c:v>
                </c:pt>
                <c:pt idx="12497">
                  <c:v>212.83670000000001</c:v>
                </c:pt>
                <c:pt idx="12498">
                  <c:v>212.86680000000001</c:v>
                </c:pt>
                <c:pt idx="12499">
                  <c:v>212.89689999999999</c:v>
                </c:pt>
                <c:pt idx="12500">
                  <c:v>212.92699999999999</c:v>
                </c:pt>
                <c:pt idx="12501">
                  <c:v>212.95699999999999</c:v>
                </c:pt>
                <c:pt idx="12502">
                  <c:v>212.9871</c:v>
                </c:pt>
                <c:pt idx="12503">
                  <c:v>213.0172</c:v>
                </c:pt>
                <c:pt idx="12504">
                  <c:v>213.04730000000001</c:v>
                </c:pt>
                <c:pt idx="12505">
                  <c:v>213.07740000000001</c:v>
                </c:pt>
                <c:pt idx="12506">
                  <c:v>213.10749999999999</c:v>
                </c:pt>
                <c:pt idx="12507">
                  <c:v>213.13749999999999</c:v>
                </c:pt>
                <c:pt idx="12508">
                  <c:v>213.16759999999999</c:v>
                </c:pt>
                <c:pt idx="12509">
                  <c:v>213.1977</c:v>
                </c:pt>
                <c:pt idx="12510">
                  <c:v>213.2278</c:v>
                </c:pt>
                <c:pt idx="12511">
                  <c:v>213.25790000000001</c:v>
                </c:pt>
                <c:pt idx="12512">
                  <c:v>213.28800000000001</c:v>
                </c:pt>
                <c:pt idx="12513">
                  <c:v>213.31809999999999</c:v>
                </c:pt>
                <c:pt idx="12514">
                  <c:v>213.34819999999999</c:v>
                </c:pt>
                <c:pt idx="12515">
                  <c:v>213.3783</c:v>
                </c:pt>
                <c:pt idx="12516">
                  <c:v>213.4084</c:v>
                </c:pt>
                <c:pt idx="12517">
                  <c:v>213.43860000000001</c:v>
                </c:pt>
                <c:pt idx="12518">
                  <c:v>213.46870000000001</c:v>
                </c:pt>
                <c:pt idx="12519">
                  <c:v>213.49879999999999</c:v>
                </c:pt>
                <c:pt idx="12520">
                  <c:v>213.52889999999999</c:v>
                </c:pt>
                <c:pt idx="12521">
                  <c:v>213.559</c:v>
                </c:pt>
                <c:pt idx="12522">
                  <c:v>213.5891</c:v>
                </c:pt>
                <c:pt idx="12523">
                  <c:v>213.61930000000001</c:v>
                </c:pt>
                <c:pt idx="12524">
                  <c:v>213.64940000000001</c:v>
                </c:pt>
                <c:pt idx="12525">
                  <c:v>213.67949999999999</c:v>
                </c:pt>
                <c:pt idx="12526">
                  <c:v>213.7097</c:v>
                </c:pt>
                <c:pt idx="12527">
                  <c:v>213.7398</c:v>
                </c:pt>
                <c:pt idx="12528">
                  <c:v>213.76990000000001</c:v>
                </c:pt>
                <c:pt idx="12529">
                  <c:v>213.8</c:v>
                </c:pt>
                <c:pt idx="12530">
                  <c:v>213.83019999999999</c:v>
                </c:pt>
                <c:pt idx="12531">
                  <c:v>213.8603</c:v>
                </c:pt>
                <c:pt idx="12532">
                  <c:v>213.8905</c:v>
                </c:pt>
                <c:pt idx="12533">
                  <c:v>213.92060000000001</c:v>
                </c:pt>
                <c:pt idx="12534">
                  <c:v>213.95079999999999</c:v>
                </c:pt>
                <c:pt idx="12535">
                  <c:v>213.98089999999999</c:v>
                </c:pt>
                <c:pt idx="12536">
                  <c:v>214.0111</c:v>
                </c:pt>
                <c:pt idx="12537">
                  <c:v>214.0412</c:v>
                </c:pt>
                <c:pt idx="12538">
                  <c:v>214.07140000000001</c:v>
                </c:pt>
                <c:pt idx="12539">
                  <c:v>214.10149999999999</c:v>
                </c:pt>
                <c:pt idx="12540">
                  <c:v>214.1317</c:v>
                </c:pt>
                <c:pt idx="12541">
                  <c:v>214.1619</c:v>
                </c:pt>
                <c:pt idx="12542">
                  <c:v>214.19200000000001</c:v>
                </c:pt>
                <c:pt idx="12543">
                  <c:v>214.22219999999999</c:v>
                </c:pt>
                <c:pt idx="12544">
                  <c:v>214.25229999999999</c:v>
                </c:pt>
                <c:pt idx="12545">
                  <c:v>214.2825</c:v>
                </c:pt>
                <c:pt idx="12546">
                  <c:v>214.31270000000001</c:v>
                </c:pt>
                <c:pt idx="12547">
                  <c:v>214.34289999999999</c:v>
                </c:pt>
                <c:pt idx="12548">
                  <c:v>214.37299999999999</c:v>
                </c:pt>
                <c:pt idx="12549">
                  <c:v>214.4032</c:v>
                </c:pt>
                <c:pt idx="12550">
                  <c:v>214.43340000000001</c:v>
                </c:pt>
                <c:pt idx="12551">
                  <c:v>214.46360000000001</c:v>
                </c:pt>
                <c:pt idx="12552">
                  <c:v>214.49379999999999</c:v>
                </c:pt>
                <c:pt idx="12553">
                  <c:v>214.524</c:v>
                </c:pt>
                <c:pt idx="12554">
                  <c:v>214.55420000000001</c:v>
                </c:pt>
                <c:pt idx="12555">
                  <c:v>214.58439999999999</c:v>
                </c:pt>
                <c:pt idx="12556">
                  <c:v>214.61449999999999</c:v>
                </c:pt>
                <c:pt idx="12557">
                  <c:v>214.6447</c:v>
                </c:pt>
                <c:pt idx="12558">
                  <c:v>214.67490000000001</c:v>
                </c:pt>
                <c:pt idx="12559">
                  <c:v>214.70509999999999</c:v>
                </c:pt>
                <c:pt idx="12560">
                  <c:v>214.7353</c:v>
                </c:pt>
                <c:pt idx="12561">
                  <c:v>214.7655</c:v>
                </c:pt>
                <c:pt idx="12562">
                  <c:v>214.79570000000001</c:v>
                </c:pt>
                <c:pt idx="12563">
                  <c:v>214.82599999999999</c:v>
                </c:pt>
                <c:pt idx="12564">
                  <c:v>214.8562</c:v>
                </c:pt>
                <c:pt idx="12565">
                  <c:v>214.88640000000001</c:v>
                </c:pt>
                <c:pt idx="12566">
                  <c:v>214.91659999999999</c:v>
                </c:pt>
                <c:pt idx="12567">
                  <c:v>214.9468</c:v>
                </c:pt>
                <c:pt idx="12568">
                  <c:v>214.977</c:v>
                </c:pt>
                <c:pt idx="12569">
                  <c:v>215.00720000000001</c:v>
                </c:pt>
                <c:pt idx="12570">
                  <c:v>215.03749999999999</c:v>
                </c:pt>
                <c:pt idx="12571">
                  <c:v>215.0677</c:v>
                </c:pt>
                <c:pt idx="12572">
                  <c:v>215.09790000000001</c:v>
                </c:pt>
                <c:pt idx="12573">
                  <c:v>215.12819999999999</c:v>
                </c:pt>
                <c:pt idx="12574">
                  <c:v>215.1584</c:v>
                </c:pt>
                <c:pt idx="12575">
                  <c:v>215.18860000000001</c:v>
                </c:pt>
                <c:pt idx="12576">
                  <c:v>215.21889999999999</c:v>
                </c:pt>
                <c:pt idx="12577">
                  <c:v>215.2491</c:v>
                </c:pt>
                <c:pt idx="12578">
                  <c:v>215.27930000000001</c:v>
                </c:pt>
                <c:pt idx="12579">
                  <c:v>215.30959999999999</c:v>
                </c:pt>
                <c:pt idx="12580">
                  <c:v>215.3398</c:v>
                </c:pt>
                <c:pt idx="12581">
                  <c:v>215.37010000000001</c:v>
                </c:pt>
                <c:pt idx="12582">
                  <c:v>215.40029999999999</c:v>
                </c:pt>
                <c:pt idx="12583">
                  <c:v>215.4306</c:v>
                </c:pt>
                <c:pt idx="12584">
                  <c:v>215.46080000000001</c:v>
                </c:pt>
                <c:pt idx="12585">
                  <c:v>215.49109999999999</c:v>
                </c:pt>
                <c:pt idx="12586">
                  <c:v>215.5213</c:v>
                </c:pt>
                <c:pt idx="12587">
                  <c:v>215.55160000000001</c:v>
                </c:pt>
                <c:pt idx="12588">
                  <c:v>215.58189999999999</c:v>
                </c:pt>
                <c:pt idx="12589">
                  <c:v>215.6121</c:v>
                </c:pt>
                <c:pt idx="12590">
                  <c:v>215.64240000000001</c:v>
                </c:pt>
                <c:pt idx="12591">
                  <c:v>215.67269999999999</c:v>
                </c:pt>
                <c:pt idx="12592">
                  <c:v>215.7029</c:v>
                </c:pt>
                <c:pt idx="12593">
                  <c:v>215.73320000000001</c:v>
                </c:pt>
                <c:pt idx="12594">
                  <c:v>215.76349999999999</c:v>
                </c:pt>
                <c:pt idx="12595">
                  <c:v>215.7938</c:v>
                </c:pt>
                <c:pt idx="12596">
                  <c:v>215.82400000000001</c:v>
                </c:pt>
                <c:pt idx="12597">
                  <c:v>215.85429999999999</c:v>
                </c:pt>
                <c:pt idx="12598">
                  <c:v>215.88460000000001</c:v>
                </c:pt>
                <c:pt idx="12599">
                  <c:v>215.91489999999999</c:v>
                </c:pt>
                <c:pt idx="12600">
                  <c:v>215.9452</c:v>
                </c:pt>
                <c:pt idx="12601">
                  <c:v>215.97550000000001</c:v>
                </c:pt>
                <c:pt idx="12602">
                  <c:v>216.00579999999999</c:v>
                </c:pt>
                <c:pt idx="12603">
                  <c:v>216.036</c:v>
                </c:pt>
                <c:pt idx="12604">
                  <c:v>216.06630000000001</c:v>
                </c:pt>
                <c:pt idx="12605">
                  <c:v>216.0966</c:v>
                </c:pt>
                <c:pt idx="12606">
                  <c:v>216.12690000000001</c:v>
                </c:pt>
                <c:pt idx="12607">
                  <c:v>216.15719999999999</c:v>
                </c:pt>
                <c:pt idx="12608">
                  <c:v>216.1875</c:v>
                </c:pt>
                <c:pt idx="12609">
                  <c:v>216.21780000000001</c:v>
                </c:pt>
                <c:pt idx="12610">
                  <c:v>216.2482</c:v>
                </c:pt>
                <c:pt idx="12611">
                  <c:v>216.27850000000001</c:v>
                </c:pt>
                <c:pt idx="12612">
                  <c:v>216.30879999999999</c:v>
                </c:pt>
                <c:pt idx="12613">
                  <c:v>216.3391</c:v>
                </c:pt>
                <c:pt idx="12614">
                  <c:v>216.36940000000001</c:v>
                </c:pt>
                <c:pt idx="12615">
                  <c:v>216.3997</c:v>
                </c:pt>
                <c:pt idx="12616">
                  <c:v>216.43010000000001</c:v>
                </c:pt>
                <c:pt idx="12617">
                  <c:v>216.46039999999999</c:v>
                </c:pt>
                <c:pt idx="12618">
                  <c:v>216.4907</c:v>
                </c:pt>
                <c:pt idx="12619">
                  <c:v>216.52099999999999</c:v>
                </c:pt>
                <c:pt idx="12620">
                  <c:v>216.5514</c:v>
                </c:pt>
                <c:pt idx="12621">
                  <c:v>216.58170000000001</c:v>
                </c:pt>
                <c:pt idx="12622">
                  <c:v>216.61199999999999</c:v>
                </c:pt>
                <c:pt idx="12623">
                  <c:v>216.64240000000001</c:v>
                </c:pt>
                <c:pt idx="12624">
                  <c:v>216.67269999999999</c:v>
                </c:pt>
                <c:pt idx="12625">
                  <c:v>216.703</c:v>
                </c:pt>
                <c:pt idx="12626">
                  <c:v>216.73339999999999</c:v>
                </c:pt>
                <c:pt idx="12627">
                  <c:v>216.7637</c:v>
                </c:pt>
                <c:pt idx="12628">
                  <c:v>216.79409999999999</c:v>
                </c:pt>
                <c:pt idx="12629">
                  <c:v>216.8244</c:v>
                </c:pt>
                <c:pt idx="12630">
                  <c:v>216.85480000000001</c:v>
                </c:pt>
                <c:pt idx="12631">
                  <c:v>216.88509999999999</c:v>
                </c:pt>
                <c:pt idx="12632">
                  <c:v>216.91550000000001</c:v>
                </c:pt>
                <c:pt idx="12633">
                  <c:v>216.94579999999999</c:v>
                </c:pt>
                <c:pt idx="12634">
                  <c:v>216.97620000000001</c:v>
                </c:pt>
                <c:pt idx="12635">
                  <c:v>217.00659999999999</c:v>
                </c:pt>
                <c:pt idx="12636">
                  <c:v>217.0369</c:v>
                </c:pt>
                <c:pt idx="12637">
                  <c:v>217.06729999999999</c:v>
                </c:pt>
                <c:pt idx="12638">
                  <c:v>217.0977</c:v>
                </c:pt>
                <c:pt idx="12639">
                  <c:v>217.12799999999999</c:v>
                </c:pt>
                <c:pt idx="12640">
                  <c:v>217.1584</c:v>
                </c:pt>
                <c:pt idx="12641">
                  <c:v>217.18879999999999</c:v>
                </c:pt>
                <c:pt idx="12642">
                  <c:v>217.2192</c:v>
                </c:pt>
                <c:pt idx="12643">
                  <c:v>217.24950000000001</c:v>
                </c:pt>
                <c:pt idx="12644">
                  <c:v>217.2799</c:v>
                </c:pt>
                <c:pt idx="12645">
                  <c:v>217.31030000000001</c:v>
                </c:pt>
                <c:pt idx="12646">
                  <c:v>217.3407</c:v>
                </c:pt>
                <c:pt idx="12647">
                  <c:v>217.37110000000001</c:v>
                </c:pt>
                <c:pt idx="12648">
                  <c:v>217.4015</c:v>
                </c:pt>
                <c:pt idx="12649">
                  <c:v>217.43190000000001</c:v>
                </c:pt>
                <c:pt idx="12650">
                  <c:v>217.4622</c:v>
                </c:pt>
                <c:pt idx="12651">
                  <c:v>217.49260000000001</c:v>
                </c:pt>
                <c:pt idx="12652">
                  <c:v>217.523</c:v>
                </c:pt>
                <c:pt idx="12653">
                  <c:v>217.55340000000001</c:v>
                </c:pt>
                <c:pt idx="12654">
                  <c:v>217.5838</c:v>
                </c:pt>
                <c:pt idx="12655">
                  <c:v>217.61420000000001</c:v>
                </c:pt>
                <c:pt idx="12656">
                  <c:v>217.6447</c:v>
                </c:pt>
                <c:pt idx="12657">
                  <c:v>217.67509999999999</c:v>
                </c:pt>
                <c:pt idx="12658">
                  <c:v>217.7055</c:v>
                </c:pt>
                <c:pt idx="12659">
                  <c:v>217.73589999999999</c:v>
                </c:pt>
                <c:pt idx="12660">
                  <c:v>217.7663</c:v>
                </c:pt>
                <c:pt idx="12661">
                  <c:v>217.79669999999999</c:v>
                </c:pt>
                <c:pt idx="12662">
                  <c:v>217.8271</c:v>
                </c:pt>
                <c:pt idx="12663">
                  <c:v>217.85759999999999</c:v>
                </c:pt>
                <c:pt idx="12664">
                  <c:v>217.88800000000001</c:v>
                </c:pt>
                <c:pt idx="12665">
                  <c:v>217.91839999999999</c:v>
                </c:pt>
                <c:pt idx="12666">
                  <c:v>217.94880000000001</c:v>
                </c:pt>
                <c:pt idx="12667">
                  <c:v>217.97929999999999</c:v>
                </c:pt>
                <c:pt idx="12668">
                  <c:v>218.00970000000001</c:v>
                </c:pt>
                <c:pt idx="12669">
                  <c:v>218.0401</c:v>
                </c:pt>
                <c:pt idx="12670">
                  <c:v>218.07060000000001</c:v>
                </c:pt>
                <c:pt idx="12671">
                  <c:v>218.101</c:v>
                </c:pt>
                <c:pt idx="12672">
                  <c:v>218.13140000000001</c:v>
                </c:pt>
                <c:pt idx="12673">
                  <c:v>218.1619</c:v>
                </c:pt>
                <c:pt idx="12674">
                  <c:v>218.19229999999999</c:v>
                </c:pt>
                <c:pt idx="12675">
                  <c:v>218.22280000000001</c:v>
                </c:pt>
                <c:pt idx="12676">
                  <c:v>218.25319999999999</c:v>
                </c:pt>
                <c:pt idx="12677">
                  <c:v>218.28370000000001</c:v>
                </c:pt>
                <c:pt idx="12678">
                  <c:v>218.3141</c:v>
                </c:pt>
                <c:pt idx="12679">
                  <c:v>218.34460000000001</c:v>
                </c:pt>
                <c:pt idx="12680">
                  <c:v>218.375</c:v>
                </c:pt>
                <c:pt idx="12681">
                  <c:v>218.40549999999999</c:v>
                </c:pt>
                <c:pt idx="12682">
                  <c:v>218.43600000000001</c:v>
                </c:pt>
                <c:pt idx="12683">
                  <c:v>218.46639999999999</c:v>
                </c:pt>
                <c:pt idx="12684">
                  <c:v>218.49690000000001</c:v>
                </c:pt>
                <c:pt idx="12685">
                  <c:v>218.5274</c:v>
                </c:pt>
                <c:pt idx="12686">
                  <c:v>218.55779999999999</c:v>
                </c:pt>
                <c:pt idx="12687">
                  <c:v>218.5883</c:v>
                </c:pt>
                <c:pt idx="12688">
                  <c:v>218.61879999999999</c:v>
                </c:pt>
                <c:pt idx="12689">
                  <c:v>218.64920000000001</c:v>
                </c:pt>
                <c:pt idx="12690">
                  <c:v>218.6797</c:v>
                </c:pt>
                <c:pt idx="12691">
                  <c:v>218.71019999999999</c:v>
                </c:pt>
                <c:pt idx="12692">
                  <c:v>218.7407</c:v>
                </c:pt>
                <c:pt idx="12693">
                  <c:v>218.77119999999999</c:v>
                </c:pt>
                <c:pt idx="12694">
                  <c:v>218.80170000000001</c:v>
                </c:pt>
                <c:pt idx="12695">
                  <c:v>218.8322</c:v>
                </c:pt>
                <c:pt idx="12696">
                  <c:v>218.86259999999999</c:v>
                </c:pt>
                <c:pt idx="12697">
                  <c:v>218.8931</c:v>
                </c:pt>
                <c:pt idx="12698">
                  <c:v>218.92359999999999</c:v>
                </c:pt>
                <c:pt idx="12699">
                  <c:v>218.95410000000001</c:v>
                </c:pt>
                <c:pt idx="12700">
                  <c:v>218.9846</c:v>
                </c:pt>
                <c:pt idx="12701">
                  <c:v>219.01509999999999</c:v>
                </c:pt>
                <c:pt idx="12702">
                  <c:v>219.04560000000001</c:v>
                </c:pt>
                <c:pt idx="12703">
                  <c:v>219.0761</c:v>
                </c:pt>
                <c:pt idx="12704">
                  <c:v>219.10659999999999</c:v>
                </c:pt>
                <c:pt idx="12705">
                  <c:v>219.13720000000001</c:v>
                </c:pt>
                <c:pt idx="12706">
                  <c:v>219.1677</c:v>
                </c:pt>
                <c:pt idx="12707">
                  <c:v>219.19820000000001</c:v>
                </c:pt>
                <c:pt idx="12708">
                  <c:v>219.2287</c:v>
                </c:pt>
                <c:pt idx="12709">
                  <c:v>219.25919999999999</c:v>
                </c:pt>
                <c:pt idx="12710">
                  <c:v>219.28970000000001</c:v>
                </c:pt>
                <c:pt idx="12711">
                  <c:v>219.3203</c:v>
                </c:pt>
                <c:pt idx="12712">
                  <c:v>219.35079999999999</c:v>
                </c:pt>
                <c:pt idx="12713">
                  <c:v>219.38130000000001</c:v>
                </c:pt>
                <c:pt idx="12714">
                  <c:v>219.4118</c:v>
                </c:pt>
                <c:pt idx="12715">
                  <c:v>219.44239999999999</c:v>
                </c:pt>
                <c:pt idx="12716">
                  <c:v>219.47290000000001</c:v>
                </c:pt>
                <c:pt idx="12717">
                  <c:v>219.5034</c:v>
                </c:pt>
                <c:pt idx="12718">
                  <c:v>219.53399999999999</c:v>
                </c:pt>
                <c:pt idx="12719">
                  <c:v>219.56450000000001</c:v>
                </c:pt>
                <c:pt idx="12720">
                  <c:v>219.5951</c:v>
                </c:pt>
                <c:pt idx="12721">
                  <c:v>219.62559999999999</c:v>
                </c:pt>
                <c:pt idx="12722">
                  <c:v>219.65620000000001</c:v>
                </c:pt>
                <c:pt idx="12723">
                  <c:v>219.6867</c:v>
                </c:pt>
                <c:pt idx="12724">
                  <c:v>219.71729999999999</c:v>
                </c:pt>
                <c:pt idx="12725">
                  <c:v>219.74780000000001</c:v>
                </c:pt>
                <c:pt idx="12726">
                  <c:v>219.7784</c:v>
                </c:pt>
                <c:pt idx="12727">
                  <c:v>219.80889999999999</c:v>
                </c:pt>
                <c:pt idx="12728">
                  <c:v>219.83949999999999</c:v>
                </c:pt>
                <c:pt idx="12729">
                  <c:v>219.87</c:v>
                </c:pt>
                <c:pt idx="12730">
                  <c:v>219.9006</c:v>
                </c:pt>
                <c:pt idx="12731">
                  <c:v>219.93119999999999</c:v>
                </c:pt>
                <c:pt idx="12732">
                  <c:v>219.96170000000001</c:v>
                </c:pt>
                <c:pt idx="12733">
                  <c:v>219.9923</c:v>
                </c:pt>
                <c:pt idx="12734">
                  <c:v>220.02289999999999</c:v>
                </c:pt>
                <c:pt idx="12735">
                  <c:v>220.05350000000001</c:v>
                </c:pt>
                <c:pt idx="12736">
                  <c:v>220.084</c:v>
                </c:pt>
                <c:pt idx="12737">
                  <c:v>220.1146</c:v>
                </c:pt>
                <c:pt idx="12738">
                  <c:v>220.14519999999999</c:v>
                </c:pt>
                <c:pt idx="12739">
                  <c:v>220.17580000000001</c:v>
                </c:pt>
                <c:pt idx="12740">
                  <c:v>220.2064</c:v>
                </c:pt>
                <c:pt idx="12741">
                  <c:v>220.23689999999999</c:v>
                </c:pt>
                <c:pt idx="12742">
                  <c:v>220.26750000000001</c:v>
                </c:pt>
                <c:pt idx="12743">
                  <c:v>220.29810000000001</c:v>
                </c:pt>
                <c:pt idx="12744">
                  <c:v>220.3287</c:v>
                </c:pt>
                <c:pt idx="12745">
                  <c:v>220.35929999999999</c:v>
                </c:pt>
                <c:pt idx="12746">
                  <c:v>220.38990000000001</c:v>
                </c:pt>
                <c:pt idx="12747">
                  <c:v>220.4205</c:v>
                </c:pt>
                <c:pt idx="12748">
                  <c:v>220.4511</c:v>
                </c:pt>
                <c:pt idx="12749">
                  <c:v>220.48169999999999</c:v>
                </c:pt>
                <c:pt idx="12750">
                  <c:v>220.51230000000001</c:v>
                </c:pt>
                <c:pt idx="12751">
                  <c:v>220.5429</c:v>
                </c:pt>
                <c:pt idx="12752">
                  <c:v>220.5735</c:v>
                </c:pt>
                <c:pt idx="12753">
                  <c:v>220.60419999999999</c:v>
                </c:pt>
                <c:pt idx="12754">
                  <c:v>220.63480000000001</c:v>
                </c:pt>
                <c:pt idx="12755">
                  <c:v>220.66540000000001</c:v>
                </c:pt>
                <c:pt idx="12756">
                  <c:v>220.696</c:v>
                </c:pt>
                <c:pt idx="12757">
                  <c:v>220.72659999999999</c:v>
                </c:pt>
                <c:pt idx="12758">
                  <c:v>220.75720000000001</c:v>
                </c:pt>
                <c:pt idx="12759">
                  <c:v>220.78790000000001</c:v>
                </c:pt>
                <c:pt idx="12760">
                  <c:v>220.8185</c:v>
                </c:pt>
                <c:pt idx="12761">
                  <c:v>220.84909999999999</c:v>
                </c:pt>
                <c:pt idx="12762">
                  <c:v>220.87979999999999</c:v>
                </c:pt>
                <c:pt idx="12763">
                  <c:v>220.91040000000001</c:v>
                </c:pt>
                <c:pt idx="12764">
                  <c:v>220.941</c:v>
                </c:pt>
                <c:pt idx="12765">
                  <c:v>220.9717</c:v>
                </c:pt>
                <c:pt idx="12766">
                  <c:v>221.00229999999999</c:v>
                </c:pt>
                <c:pt idx="12767">
                  <c:v>221.03290000000001</c:v>
                </c:pt>
                <c:pt idx="12768">
                  <c:v>221.06360000000001</c:v>
                </c:pt>
                <c:pt idx="12769">
                  <c:v>221.0942</c:v>
                </c:pt>
                <c:pt idx="12770">
                  <c:v>221.1249</c:v>
                </c:pt>
                <c:pt idx="12771">
                  <c:v>221.15549999999999</c:v>
                </c:pt>
                <c:pt idx="12772">
                  <c:v>221.18620000000001</c:v>
                </c:pt>
                <c:pt idx="12773">
                  <c:v>221.21680000000001</c:v>
                </c:pt>
                <c:pt idx="12774">
                  <c:v>221.2475</c:v>
                </c:pt>
                <c:pt idx="12775">
                  <c:v>221.2782</c:v>
                </c:pt>
                <c:pt idx="12776">
                  <c:v>221.30879999999999</c:v>
                </c:pt>
                <c:pt idx="12777">
                  <c:v>221.33949999999999</c:v>
                </c:pt>
                <c:pt idx="12778">
                  <c:v>221.37010000000001</c:v>
                </c:pt>
                <c:pt idx="12779">
                  <c:v>221.4008</c:v>
                </c:pt>
                <c:pt idx="12780">
                  <c:v>221.4315</c:v>
                </c:pt>
                <c:pt idx="12781">
                  <c:v>221.4622</c:v>
                </c:pt>
                <c:pt idx="12782">
                  <c:v>221.49279999999999</c:v>
                </c:pt>
                <c:pt idx="12783">
                  <c:v>221.52350000000001</c:v>
                </c:pt>
                <c:pt idx="12784">
                  <c:v>221.55420000000001</c:v>
                </c:pt>
                <c:pt idx="12785">
                  <c:v>221.5849</c:v>
                </c:pt>
                <c:pt idx="12786">
                  <c:v>221.6156</c:v>
                </c:pt>
                <c:pt idx="12787">
                  <c:v>221.64619999999999</c:v>
                </c:pt>
                <c:pt idx="12788">
                  <c:v>221.67689999999999</c:v>
                </c:pt>
                <c:pt idx="12789">
                  <c:v>221.70760000000001</c:v>
                </c:pt>
                <c:pt idx="12790">
                  <c:v>221.73830000000001</c:v>
                </c:pt>
                <c:pt idx="12791">
                  <c:v>221.76900000000001</c:v>
                </c:pt>
                <c:pt idx="12792">
                  <c:v>221.7997</c:v>
                </c:pt>
                <c:pt idx="12793">
                  <c:v>221.8304</c:v>
                </c:pt>
                <c:pt idx="12794">
                  <c:v>221.86109999999999</c:v>
                </c:pt>
                <c:pt idx="12795">
                  <c:v>221.89179999999999</c:v>
                </c:pt>
                <c:pt idx="12796">
                  <c:v>221.92250000000001</c:v>
                </c:pt>
                <c:pt idx="12797">
                  <c:v>221.95320000000001</c:v>
                </c:pt>
                <c:pt idx="12798">
                  <c:v>221.98390000000001</c:v>
                </c:pt>
                <c:pt idx="12799">
                  <c:v>222.0146</c:v>
                </c:pt>
                <c:pt idx="12800">
                  <c:v>222.0453</c:v>
                </c:pt>
                <c:pt idx="12801">
                  <c:v>222.07599999999999</c:v>
                </c:pt>
                <c:pt idx="12802">
                  <c:v>222.10679999999999</c:v>
                </c:pt>
                <c:pt idx="12803">
                  <c:v>222.13749999999999</c:v>
                </c:pt>
                <c:pt idx="12804">
                  <c:v>222.16820000000001</c:v>
                </c:pt>
                <c:pt idx="12805">
                  <c:v>222.19890000000001</c:v>
                </c:pt>
                <c:pt idx="12806">
                  <c:v>222.2296</c:v>
                </c:pt>
                <c:pt idx="12807">
                  <c:v>222.2604</c:v>
                </c:pt>
                <c:pt idx="12808">
                  <c:v>222.2911</c:v>
                </c:pt>
                <c:pt idx="12809">
                  <c:v>222.3218</c:v>
                </c:pt>
                <c:pt idx="12810">
                  <c:v>222.3526</c:v>
                </c:pt>
                <c:pt idx="12811">
                  <c:v>222.38329999999999</c:v>
                </c:pt>
                <c:pt idx="12812">
                  <c:v>222.41399999999999</c:v>
                </c:pt>
                <c:pt idx="12813">
                  <c:v>222.44479999999999</c:v>
                </c:pt>
                <c:pt idx="12814">
                  <c:v>222.47550000000001</c:v>
                </c:pt>
                <c:pt idx="12815">
                  <c:v>222.50630000000001</c:v>
                </c:pt>
                <c:pt idx="12816">
                  <c:v>222.53700000000001</c:v>
                </c:pt>
                <c:pt idx="12817">
                  <c:v>222.5677</c:v>
                </c:pt>
                <c:pt idx="12818">
                  <c:v>222.5985</c:v>
                </c:pt>
                <c:pt idx="12819">
                  <c:v>222.6293</c:v>
                </c:pt>
                <c:pt idx="12820">
                  <c:v>222.66</c:v>
                </c:pt>
                <c:pt idx="12821">
                  <c:v>222.6908</c:v>
                </c:pt>
                <c:pt idx="12822">
                  <c:v>222.72149999999999</c:v>
                </c:pt>
                <c:pt idx="12823">
                  <c:v>222.75229999999999</c:v>
                </c:pt>
                <c:pt idx="12824">
                  <c:v>222.78309999999999</c:v>
                </c:pt>
                <c:pt idx="12825">
                  <c:v>222.81379999999999</c:v>
                </c:pt>
                <c:pt idx="12826">
                  <c:v>222.84460000000001</c:v>
                </c:pt>
                <c:pt idx="12827">
                  <c:v>222.87540000000001</c:v>
                </c:pt>
                <c:pt idx="12828">
                  <c:v>222.90610000000001</c:v>
                </c:pt>
                <c:pt idx="12829">
                  <c:v>222.93690000000001</c:v>
                </c:pt>
                <c:pt idx="12830">
                  <c:v>222.96770000000001</c:v>
                </c:pt>
                <c:pt idx="12831">
                  <c:v>222.99850000000001</c:v>
                </c:pt>
                <c:pt idx="12832">
                  <c:v>223.0292</c:v>
                </c:pt>
                <c:pt idx="12833">
                  <c:v>223.06</c:v>
                </c:pt>
                <c:pt idx="12834">
                  <c:v>223.0908</c:v>
                </c:pt>
                <c:pt idx="12835">
                  <c:v>223.1216</c:v>
                </c:pt>
                <c:pt idx="12836">
                  <c:v>223.1524</c:v>
                </c:pt>
                <c:pt idx="12837">
                  <c:v>223.1832</c:v>
                </c:pt>
                <c:pt idx="12838">
                  <c:v>223.214</c:v>
                </c:pt>
                <c:pt idx="12839">
                  <c:v>223.2448</c:v>
                </c:pt>
                <c:pt idx="12840">
                  <c:v>223.2756</c:v>
                </c:pt>
                <c:pt idx="12841">
                  <c:v>223.3064</c:v>
                </c:pt>
                <c:pt idx="12842">
                  <c:v>223.3372</c:v>
                </c:pt>
                <c:pt idx="12843">
                  <c:v>223.36799999999999</c:v>
                </c:pt>
                <c:pt idx="12844">
                  <c:v>223.39879999999999</c:v>
                </c:pt>
                <c:pt idx="12845">
                  <c:v>223.42959999999999</c:v>
                </c:pt>
                <c:pt idx="12846">
                  <c:v>223.46039999999999</c:v>
                </c:pt>
                <c:pt idx="12847">
                  <c:v>223.49119999999999</c:v>
                </c:pt>
                <c:pt idx="12848">
                  <c:v>223.52199999999999</c:v>
                </c:pt>
                <c:pt idx="12849">
                  <c:v>223.55279999999999</c:v>
                </c:pt>
                <c:pt idx="12850">
                  <c:v>223.58359999999999</c:v>
                </c:pt>
                <c:pt idx="12851">
                  <c:v>223.61449999999999</c:v>
                </c:pt>
                <c:pt idx="12852">
                  <c:v>223.64529999999999</c:v>
                </c:pt>
                <c:pt idx="12853">
                  <c:v>223.67609999999999</c:v>
                </c:pt>
                <c:pt idx="12854">
                  <c:v>223.70689999999999</c:v>
                </c:pt>
                <c:pt idx="12855">
                  <c:v>223.73779999999999</c:v>
                </c:pt>
                <c:pt idx="12856">
                  <c:v>223.76859999999999</c:v>
                </c:pt>
                <c:pt idx="12857">
                  <c:v>223.79939999999999</c:v>
                </c:pt>
                <c:pt idx="12858">
                  <c:v>223.83029999999999</c:v>
                </c:pt>
                <c:pt idx="12859">
                  <c:v>223.86109999999999</c:v>
                </c:pt>
                <c:pt idx="12860">
                  <c:v>223.89189999999999</c:v>
                </c:pt>
                <c:pt idx="12861">
                  <c:v>223.9228</c:v>
                </c:pt>
                <c:pt idx="12862">
                  <c:v>223.95359999999999</c:v>
                </c:pt>
                <c:pt idx="12863">
                  <c:v>223.9845</c:v>
                </c:pt>
                <c:pt idx="12864">
                  <c:v>224.0153</c:v>
                </c:pt>
                <c:pt idx="12865">
                  <c:v>224.0462</c:v>
                </c:pt>
                <c:pt idx="12866">
                  <c:v>224.077</c:v>
                </c:pt>
                <c:pt idx="12867">
                  <c:v>224.1079</c:v>
                </c:pt>
                <c:pt idx="12868">
                  <c:v>224.1387</c:v>
                </c:pt>
                <c:pt idx="12869">
                  <c:v>224.1696</c:v>
                </c:pt>
                <c:pt idx="12870">
                  <c:v>224.20050000000001</c:v>
                </c:pt>
                <c:pt idx="12871">
                  <c:v>224.2313</c:v>
                </c:pt>
                <c:pt idx="12872">
                  <c:v>224.26220000000001</c:v>
                </c:pt>
                <c:pt idx="12873">
                  <c:v>224.29300000000001</c:v>
                </c:pt>
                <c:pt idx="12874">
                  <c:v>224.32390000000001</c:v>
                </c:pt>
                <c:pt idx="12875">
                  <c:v>224.35480000000001</c:v>
                </c:pt>
                <c:pt idx="12876">
                  <c:v>224.38570000000001</c:v>
                </c:pt>
                <c:pt idx="12877">
                  <c:v>224.41650000000001</c:v>
                </c:pt>
                <c:pt idx="12878">
                  <c:v>224.44739999999999</c:v>
                </c:pt>
                <c:pt idx="12879">
                  <c:v>224.47829999999999</c:v>
                </c:pt>
                <c:pt idx="12880">
                  <c:v>224.50919999999999</c:v>
                </c:pt>
                <c:pt idx="12881">
                  <c:v>224.5401</c:v>
                </c:pt>
                <c:pt idx="12882">
                  <c:v>224.571</c:v>
                </c:pt>
                <c:pt idx="12883">
                  <c:v>224.6018</c:v>
                </c:pt>
                <c:pt idx="12884">
                  <c:v>224.6327</c:v>
                </c:pt>
                <c:pt idx="12885">
                  <c:v>224.6636</c:v>
                </c:pt>
                <c:pt idx="12886">
                  <c:v>224.69450000000001</c:v>
                </c:pt>
                <c:pt idx="12887">
                  <c:v>224.72540000000001</c:v>
                </c:pt>
                <c:pt idx="12888">
                  <c:v>224.75630000000001</c:v>
                </c:pt>
                <c:pt idx="12889">
                  <c:v>224.78720000000001</c:v>
                </c:pt>
                <c:pt idx="12890">
                  <c:v>224.81809999999999</c:v>
                </c:pt>
                <c:pt idx="12891">
                  <c:v>224.84899999999999</c:v>
                </c:pt>
                <c:pt idx="12892">
                  <c:v>224.87989999999999</c:v>
                </c:pt>
                <c:pt idx="12893">
                  <c:v>224.91079999999999</c:v>
                </c:pt>
                <c:pt idx="12894">
                  <c:v>224.9417</c:v>
                </c:pt>
                <c:pt idx="12895">
                  <c:v>224.9727</c:v>
                </c:pt>
                <c:pt idx="12896">
                  <c:v>225.00360000000001</c:v>
                </c:pt>
                <c:pt idx="12897">
                  <c:v>225.03450000000001</c:v>
                </c:pt>
                <c:pt idx="12898">
                  <c:v>225.06540000000001</c:v>
                </c:pt>
                <c:pt idx="12899">
                  <c:v>225.09630000000001</c:v>
                </c:pt>
                <c:pt idx="12900">
                  <c:v>225.12729999999999</c:v>
                </c:pt>
                <c:pt idx="12901">
                  <c:v>225.15819999999999</c:v>
                </c:pt>
                <c:pt idx="12902">
                  <c:v>225.1891</c:v>
                </c:pt>
                <c:pt idx="12903">
                  <c:v>225.22</c:v>
                </c:pt>
                <c:pt idx="12904">
                  <c:v>225.251</c:v>
                </c:pt>
                <c:pt idx="12905">
                  <c:v>225.28190000000001</c:v>
                </c:pt>
                <c:pt idx="12906">
                  <c:v>225.31290000000001</c:v>
                </c:pt>
                <c:pt idx="12907">
                  <c:v>225.34379999999999</c:v>
                </c:pt>
                <c:pt idx="12908">
                  <c:v>225.37469999999999</c:v>
                </c:pt>
                <c:pt idx="12909">
                  <c:v>225.4057</c:v>
                </c:pt>
                <c:pt idx="12910">
                  <c:v>225.4366</c:v>
                </c:pt>
                <c:pt idx="12911">
                  <c:v>225.4676</c:v>
                </c:pt>
                <c:pt idx="12912">
                  <c:v>225.49850000000001</c:v>
                </c:pt>
                <c:pt idx="12913">
                  <c:v>225.52950000000001</c:v>
                </c:pt>
                <c:pt idx="12914">
                  <c:v>225.56039999999999</c:v>
                </c:pt>
                <c:pt idx="12915">
                  <c:v>225.59139999999999</c:v>
                </c:pt>
                <c:pt idx="12916">
                  <c:v>225.6223</c:v>
                </c:pt>
                <c:pt idx="12917">
                  <c:v>225.6533</c:v>
                </c:pt>
                <c:pt idx="12918">
                  <c:v>225.68430000000001</c:v>
                </c:pt>
                <c:pt idx="12919">
                  <c:v>225.71520000000001</c:v>
                </c:pt>
                <c:pt idx="12920">
                  <c:v>225.74619999999999</c:v>
                </c:pt>
                <c:pt idx="12921">
                  <c:v>225.77719999999999</c:v>
                </c:pt>
                <c:pt idx="12922">
                  <c:v>225.8081</c:v>
                </c:pt>
                <c:pt idx="12923">
                  <c:v>225.8391</c:v>
                </c:pt>
                <c:pt idx="12924">
                  <c:v>225.87010000000001</c:v>
                </c:pt>
                <c:pt idx="12925">
                  <c:v>225.90110000000001</c:v>
                </c:pt>
                <c:pt idx="12926">
                  <c:v>225.93209999999999</c:v>
                </c:pt>
                <c:pt idx="12927">
                  <c:v>225.96299999999999</c:v>
                </c:pt>
                <c:pt idx="12928">
                  <c:v>225.994</c:v>
                </c:pt>
                <c:pt idx="12929">
                  <c:v>226.02500000000001</c:v>
                </c:pt>
                <c:pt idx="12930">
                  <c:v>226.05600000000001</c:v>
                </c:pt>
                <c:pt idx="12931">
                  <c:v>226.08699999999999</c:v>
                </c:pt>
                <c:pt idx="12932">
                  <c:v>226.11799999999999</c:v>
                </c:pt>
                <c:pt idx="12933">
                  <c:v>226.149</c:v>
                </c:pt>
                <c:pt idx="12934">
                  <c:v>226.18</c:v>
                </c:pt>
                <c:pt idx="12935">
                  <c:v>226.21100000000001</c:v>
                </c:pt>
                <c:pt idx="12936">
                  <c:v>226.24199999999999</c:v>
                </c:pt>
                <c:pt idx="12937">
                  <c:v>226.273</c:v>
                </c:pt>
                <c:pt idx="12938">
                  <c:v>226.304</c:v>
                </c:pt>
                <c:pt idx="12939">
                  <c:v>226.33500000000001</c:v>
                </c:pt>
                <c:pt idx="12940">
                  <c:v>226.36600000000001</c:v>
                </c:pt>
                <c:pt idx="12941">
                  <c:v>226.39699999999999</c:v>
                </c:pt>
                <c:pt idx="12942">
                  <c:v>226.428</c:v>
                </c:pt>
                <c:pt idx="12943">
                  <c:v>226.459</c:v>
                </c:pt>
                <c:pt idx="12944">
                  <c:v>226.49010000000001</c:v>
                </c:pt>
                <c:pt idx="12945">
                  <c:v>226.52109999999999</c:v>
                </c:pt>
                <c:pt idx="12946">
                  <c:v>226.5521</c:v>
                </c:pt>
                <c:pt idx="12947">
                  <c:v>226.5831</c:v>
                </c:pt>
                <c:pt idx="12948">
                  <c:v>226.61410000000001</c:v>
                </c:pt>
                <c:pt idx="12949">
                  <c:v>226.64519999999999</c:v>
                </c:pt>
                <c:pt idx="12950">
                  <c:v>226.67619999999999</c:v>
                </c:pt>
                <c:pt idx="12951">
                  <c:v>226.7072</c:v>
                </c:pt>
                <c:pt idx="12952">
                  <c:v>226.73830000000001</c:v>
                </c:pt>
                <c:pt idx="12953">
                  <c:v>226.76929999999999</c:v>
                </c:pt>
                <c:pt idx="12954">
                  <c:v>226.80029999999999</c:v>
                </c:pt>
                <c:pt idx="12955">
                  <c:v>226.8314</c:v>
                </c:pt>
                <c:pt idx="12956">
                  <c:v>226.86240000000001</c:v>
                </c:pt>
                <c:pt idx="12957">
                  <c:v>226.89349999999999</c:v>
                </c:pt>
                <c:pt idx="12958">
                  <c:v>226.92449999999999</c:v>
                </c:pt>
                <c:pt idx="12959">
                  <c:v>226.9556</c:v>
                </c:pt>
                <c:pt idx="12960">
                  <c:v>226.98660000000001</c:v>
                </c:pt>
                <c:pt idx="12961">
                  <c:v>227.01769999999999</c:v>
                </c:pt>
                <c:pt idx="12962">
                  <c:v>227.0487</c:v>
                </c:pt>
                <c:pt idx="12963">
                  <c:v>227.07980000000001</c:v>
                </c:pt>
                <c:pt idx="12964">
                  <c:v>227.11089999999999</c:v>
                </c:pt>
                <c:pt idx="12965">
                  <c:v>227.14189999999999</c:v>
                </c:pt>
                <c:pt idx="12966">
                  <c:v>227.173</c:v>
                </c:pt>
                <c:pt idx="12967">
                  <c:v>227.20400000000001</c:v>
                </c:pt>
                <c:pt idx="12968">
                  <c:v>227.23509999999999</c:v>
                </c:pt>
                <c:pt idx="12969">
                  <c:v>227.2662</c:v>
                </c:pt>
                <c:pt idx="12970">
                  <c:v>227.29730000000001</c:v>
                </c:pt>
                <c:pt idx="12971">
                  <c:v>227.32830000000001</c:v>
                </c:pt>
                <c:pt idx="12972">
                  <c:v>227.35939999999999</c:v>
                </c:pt>
                <c:pt idx="12973">
                  <c:v>227.3905</c:v>
                </c:pt>
                <c:pt idx="12974">
                  <c:v>227.42160000000001</c:v>
                </c:pt>
                <c:pt idx="12975">
                  <c:v>227.45269999999999</c:v>
                </c:pt>
                <c:pt idx="12976">
                  <c:v>227.4837</c:v>
                </c:pt>
                <c:pt idx="12977">
                  <c:v>227.51480000000001</c:v>
                </c:pt>
                <c:pt idx="12978">
                  <c:v>227.54589999999999</c:v>
                </c:pt>
                <c:pt idx="12979">
                  <c:v>227.577</c:v>
                </c:pt>
                <c:pt idx="12980">
                  <c:v>227.60810000000001</c:v>
                </c:pt>
                <c:pt idx="12981">
                  <c:v>227.63919999999999</c:v>
                </c:pt>
                <c:pt idx="12982">
                  <c:v>227.6703</c:v>
                </c:pt>
                <c:pt idx="12983">
                  <c:v>227.70140000000001</c:v>
                </c:pt>
                <c:pt idx="12984">
                  <c:v>227.73249999999999</c:v>
                </c:pt>
                <c:pt idx="12985">
                  <c:v>227.7636</c:v>
                </c:pt>
                <c:pt idx="12986">
                  <c:v>227.79470000000001</c:v>
                </c:pt>
                <c:pt idx="12987">
                  <c:v>227.82579999999999</c:v>
                </c:pt>
                <c:pt idx="12988">
                  <c:v>227.8569</c:v>
                </c:pt>
                <c:pt idx="12989">
                  <c:v>227.88800000000001</c:v>
                </c:pt>
                <c:pt idx="12990">
                  <c:v>227.91919999999999</c:v>
                </c:pt>
                <c:pt idx="12991">
                  <c:v>227.9503</c:v>
                </c:pt>
                <c:pt idx="12992">
                  <c:v>227.98140000000001</c:v>
                </c:pt>
                <c:pt idx="12993">
                  <c:v>228.01249999999999</c:v>
                </c:pt>
                <c:pt idx="12994">
                  <c:v>228.0437</c:v>
                </c:pt>
                <c:pt idx="12995">
                  <c:v>228.07480000000001</c:v>
                </c:pt>
                <c:pt idx="12996">
                  <c:v>228.10589999999999</c:v>
                </c:pt>
                <c:pt idx="12997">
                  <c:v>228.137</c:v>
                </c:pt>
                <c:pt idx="12998">
                  <c:v>228.16820000000001</c:v>
                </c:pt>
                <c:pt idx="12999">
                  <c:v>228.19929999999999</c:v>
                </c:pt>
                <c:pt idx="13000">
                  <c:v>228.2304</c:v>
                </c:pt>
                <c:pt idx="13001">
                  <c:v>228.26159999999999</c:v>
                </c:pt>
                <c:pt idx="13002">
                  <c:v>228.2927</c:v>
                </c:pt>
                <c:pt idx="13003">
                  <c:v>228.32390000000001</c:v>
                </c:pt>
                <c:pt idx="13004">
                  <c:v>228.35499999999999</c:v>
                </c:pt>
                <c:pt idx="13005">
                  <c:v>228.3862</c:v>
                </c:pt>
                <c:pt idx="13006">
                  <c:v>228.41730000000001</c:v>
                </c:pt>
                <c:pt idx="13007">
                  <c:v>228.4485</c:v>
                </c:pt>
                <c:pt idx="13008">
                  <c:v>228.4796</c:v>
                </c:pt>
                <c:pt idx="13009">
                  <c:v>228.51079999999999</c:v>
                </c:pt>
                <c:pt idx="13010">
                  <c:v>228.5419</c:v>
                </c:pt>
                <c:pt idx="13011">
                  <c:v>228.57310000000001</c:v>
                </c:pt>
                <c:pt idx="13012">
                  <c:v>228.60419999999999</c:v>
                </c:pt>
                <c:pt idx="13013">
                  <c:v>228.6354</c:v>
                </c:pt>
                <c:pt idx="13014">
                  <c:v>228.66659999999999</c:v>
                </c:pt>
                <c:pt idx="13015">
                  <c:v>228.6978</c:v>
                </c:pt>
                <c:pt idx="13016">
                  <c:v>228.72890000000001</c:v>
                </c:pt>
                <c:pt idx="13017">
                  <c:v>228.76009999999999</c:v>
                </c:pt>
                <c:pt idx="13018">
                  <c:v>228.79130000000001</c:v>
                </c:pt>
                <c:pt idx="13019">
                  <c:v>228.82239999999999</c:v>
                </c:pt>
                <c:pt idx="13020">
                  <c:v>228.8536</c:v>
                </c:pt>
                <c:pt idx="13021">
                  <c:v>228.88480000000001</c:v>
                </c:pt>
                <c:pt idx="13022">
                  <c:v>228.916</c:v>
                </c:pt>
                <c:pt idx="13023">
                  <c:v>228.94720000000001</c:v>
                </c:pt>
                <c:pt idx="13024">
                  <c:v>228.97839999999999</c:v>
                </c:pt>
                <c:pt idx="13025">
                  <c:v>229.00960000000001</c:v>
                </c:pt>
                <c:pt idx="13026">
                  <c:v>229.04069999999999</c:v>
                </c:pt>
                <c:pt idx="13027">
                  <c:v>229.0719</c:v>
                </c:pt>
                <c:pt idx="13028">
                  <c:v>229.10310000000001</c:v>
                </c:pt>
                <c:pt idx="13029">
                  <c:v>229.1343</c:v>
                </c:pt>
                <c:pt idx="13030">
                  <c:v>229.16550000000001</c:v>
                </c:pt>
                <c:pt idx="13031">
                  <c:v>229.19669999999999</c:v>
                </c:pt>
                <c:pt idx="13032">
                  <c:v>229.22800000000001</c:v>
                </c:pt>
                <c:pt idx="13033">
                  <c:v>229.25919999999999</c:v>
                </c:pt>
                <c:pt idx="13034">
                  <c:v>229.29040000000001</c:v>
                </c:pt>
                <c:pt idx="13035">
                  <c:v>229.32159999999999</c:v>
                </c:pt>
                <c:pt idx="13036">
                  <c:v>229.3528</c:v>
                </c:pt>
                <c:pt idx="13037">
                  <c:v>229.38399999999999</c:v>
                </c:pt>
                <c:pt idx="13038">
                  <c:v>229.4152</c:v>
                </c:pt>
                <c:pt idx="13039">
                  <c:v>229.44640000000001</c:v>
                </c:pt>
                <c:pt idx="13040">
                  <c:v>229.4777</c:v>
                </c:pt>
                <c:pt idx="13041">
                  <c:v>229.50890000000001</c:v>
                </c:pt>
                <c:pt idx="13042">
                  <c:v>229.5401</c:v>
                </c:pt>
                <c:pt idx="13043">
                  <c:v>229.57130000000001</c:v>
                </c:pt>
                <c:pt idx="13044">
                  <c:v>229.6026</c:v>
                </c:pt>
                <c:pt idx="13045">
                  <c:v>229.63380000000001</c:v>
                </c:pt>
                <c:pt idx="13046">
                  <c:v>229.66499999999999</c:v>
                </c:pt>
                <c:pt idx="13047">
                  <c:v>229.69630000000001</c:v>
                </c:pt>
                <c:pt idx="13048">
                  <c:v>229.72749999999999</c:v>
                </c:pt>
                <c:pt idx="13049">
                  <c:v>229.75880000000001</c:v>
                </c:pt>
                <c:pt idx="13050">
                  <c:v>229.79</c:v>
                </c:pt>
                <c:pt idx="13051">
                  <c:v>229.8212</c:v>
                </c:pt>
                <c:pt idx="13052">
                  <c:v>229.85249999999999</c:v>
                </c:pt>
                <c:pt idx="13053">
                  <c:v>229.8837</c:v>
                </c:pt>
                <c:pt idx="13054">
                  <c:v>229.91499999999999</c:v>
                </c:pt>
                <c:pt idx="13055">
                  <c:v>229.9462</c:v>
                </c:pt>
                <c:pt idx="13056">
                  <c:v>229.97749999999999</c:v>
                </c:pt>
                <c:pt idx="13057">
                  <c:v>230.00880000000001</c:v>
                </c:pt>
                <c:pt idx="13058">
                  <c:v>230.04</c:v>
                </c:pt>
                <c:pt idx="13059">
                  <c:v>230.07130000000001</c:v>
                </c:pt>
                <c:pt idx="13060">
                  <c:v>230.10249999999999</c:v>
                </c:pt>
                <c:pt idx="13061">
                  <c:v>230.13380000000001</c:v>
                </c:pt>
                <c:pt idx="13062">
                  <c:v>230.1651</c:v>
                </c:pt>
                <c:pt idx="13063">
                  <c:v>230.19640000000001</c:v>
                </c:pt>
                <c:pt idx="13064">
                  <c:v>230.2276</c:v>
                </c:pt>
                <c:pt idx="13065">
                  <c:v>230.25890000000001</c:v>
                </c:pt>
                <c:pt idx="13066">
                  <c:v>230.2902</c:v>
                </c:pt>
                <c:pt idx="13067">
                  <c:v>230.32149999999999</c:v>
                </c:pt>
                <c:pt idx="13068">
                  <c:v>230.3527</c:v>
                </c:pt>
                <c:pt idx="13069">
                  <c:v>230.38399999999999</c:v>
                </c:pt>
                <c:pt idx="13070">
                  <c:v>230.4153</c:v>
                </c:pt>
                <c:pt idx="13071">
                  <c:v>230.44659999999999</c:v>
                </c:pt>
                <c:pt idx="13072">
                  <c:v>230.47790000000001</c:v>
                </c:pt>
                <c:pt idx="13073">
                  <c:v>230.50919999999999</c:v>
                </c:pt>
                <c:pt idx="13074">
                  <c:v>230.54050000000001</c:v>
                </c:pt>
                <c:pt idx="13075">
                  <c:v>230.5718</c:v>
                </c:pt>
                <c:pt idx="13076">
                  <c:v>230.60310000000001</c:v>
                </c:pt>
                <c:pt idx="13077">
                  <c:v>230.6344</c:v>
                </c:pt>
                <c:pt idx="13078">
                  <c:v>230.66569999999999</c:v>
                </c:pt>
                <c:pt idx="13079">
                  <c:v>230.697</c:v>
                </c:pt>
                <c:pt idx="13080">
                  <c:v>230.72829999999999</c:v>
                </c:pt>
                <c:pt idx="13081">
                  <c:v>230.75960000000001</c:v>
                </c:pt>
                <c:pt idx="13082">
                  <c:v>230.79089999999999</c:v>
                </c:pt>
                <c:pt idx="13083">
                  <c:v>230.82220000000001</c:v>
                </c:pt>
                <c:pt idx="13084">
                  <c:v>230.8535</c:v>
                </c:pt>
                <c:pt idx="13085">
                  <c:v>230.88480000000001</c:v>
                </c:pt>
                <c:pt idx="13086">
                  <c:v>230.9162</c:v>
                </c:pt>
                <c:pt idx="13087">
                  <c:v>230.94749999999999</c:v>
                </c:pt>
                <c:pt idx="13088">
                  <c:v>230.97880000000001</c:v>
                </c:pt>
                <c:pt idx="13089">
                  <c:v>231.01009999999999</c:v>
                </c:pt>
                <c:pt idx="13090">
                  <c:v>231.04150000000001</c:v>
                </c:pt>
                <c:pt idx="13091">
                  <c:v>231.0728</c:v>
                </c:pt>
                <c:pt idx="13092">
                  <c:v>231.10409999999999</c:v>
                </c:pt>
                <c:pt idx="13093">
                  <c:v>231.13550000000001</c:v>
                </c:pt>
                <c:pt idx="13094">
                  <c:v>231.16679999999999</c:v>
                </c:pt>
                <c:pt idx="13095">
                  <c:v>231.19810000000001</c:v>
                </c:pt>
                <c:pt idx="13096">
                  <c:v>231.2295</c:v>
                </c:pt>
                <c:pt idx="13097">
                  <c:v>231.26079999999999</c:v>
                </c:pt>
                <c:pt idx="13098">
                  <c:v>231.29220000000001</c:v>
                </c:pt>
                <c:pt idx="13099">
                  <c:v>231.3235</c:v>
                </c:pt>
                <c:pt idx="13100">
                  <c:v>231.35489999999999</c:v>
                </c:pt>
                <c:pt idx="13101">
                  <c:v>231.3862</c:v>
                </c:pt>
                <c:pt idx="13102">
                  <c:v>231.41759999999999</c:v>
                </c:pt>
                <c:pt idx="13103">
                  <c:v>231.44890000000001</c:v>
                </c:pt>
                <c:pt idx="13104">
                  <c:v>231.4803</c:v>
                </c:pt>
                <c:pt idx="13105">
                  <c:v>231.51159999999999</c:v>
                </c:pt>
                <c:pt idx="13106">
                  <c:v>231.54300000000001</c:v>
                </c:pt>
                <c:pt idx="13107">
                  <c:v>231.5744</c:v>
                </c:pt>
                <c:pt idx="13108">
                  <c:v>231.60570000000001</c:v>
                </c:pt>
                <c:pt idx="13109">
                  <c:v>231.6371</c:v>
                </c:pt>
                <c:pt idx="13110">
                  <c:v>231.66849999999999</c:v>
                </c:pt>
                <c:pt idx="13111">
                  <c:v>231.69980000000001</c:v>
                </c:pt>
                <c:pt idx="13112">
                  <c:v>231.7312</c:v>
                </c:pt>
                <c:pt idx="13113">
                  <c:v>231.76259999999999</c:v>
                </c:pt>
                <c:pt idx="13114">
                  <c:v>231.79400000000001</c:v>
                </c:pt>
                <c:pt idx="13115">
                  <c:v>231.8254</c:v>
                </c:pt>
                <c:pt idx="13116">
                  <c:v>231.85669999999999</c:v>
                </c:pt>
                <c:pt idx="13117">
                  <c:v>231.88810000000001</c:v>
                </c:pt>
                <c:pt idx="13118">
                  <c:v>231.9195</c:v>
                </c:pt>
                <c:pt idx="13119">
                  <c:v>231.95089999999999</c:v>
                </c:pt>
                <c:pt idx="13120">
                  <c:v>231.98230000000001</c:v>
                </c:pt>
                <c:pt idx="13121">
                  <c:v>232.0137</c:v>
                </c:pt>
                <c:pt idx="13122">
                  <c:v>232.04509999999999</c:v>
                </c:pt>
                <c:pt idx="13123">
                  <c:v>232.07650000000001</c:v>
                </c:pt>
                <c:pt idx="13124">
                  <c:v>232.1079</c:v>
                </c:pt>
                <c:pt idx="13125">
                  <c:v>232.13929999999999</c:v>
                </c:pt>
                <c:pt idx="13126">
                  <c:v>232.17070000000001</c:v>
                </c:pt>
                <c:pt idx="13127">
                  <c:v>232.2021</c:v>
                </c:pt>
                <c:pt idx="13128">
                  <c:v>232.23349999999999</c:v>
                </c:pt>
                <c:pt idx="13129">
                  <c:v>232.26490000000001</c:v>
                </c:pt>
                <c:pt idx="13130">
                  <c:v>232.2963</c:v>
                </c:pt>
                <c:pt idx="13131">
                  <c:v>232.32769999999999</c:v>
                </c:pt>
                <c:pt idx="13132">
                  <c:v>232.35919999999999</c:v>
                </c:pt>
                <c:pt idx="13133">
                  <c:v>232.39060000000001</c:v>
                </c:pt>
                <c:pt idx="13134">
                  <c:v>232.422</c:v>
                </c:pt>
                <c:pt idx="13135">
                  <c:v>232.45339999999999</c:v>
                </c:pt>
                <c:pt idx="13136">
                  <c:v>232.48480000000001</c:v>
                </c:pt>
                <c:pt idx="13137">
                  <c:v>232.5163</c:v>
                </c:pt>
                <c:pt idx="13138">
                  <c:v>232.54769999999999</c:v>
                </c:pt>
                <c:pt idx="13139">
                  <c:v>232.57910000000001</c:v>
                </c:pt>
                <c:pt idx="13140">
                  <c:v>232.61060000000001</c:v>
                </c:pt>
                <c:pt idx="13141">
                  <c:v>232.642</c:v>
                </c:pt>
                <c:pt idx="13142">
                  <c:v>232.67339999999999</c:v>
                </c:pt>
                <c:pt idx="13143">
                  <c:v>232.70490000000001</c:v>
                </c:pt>
                <c:pt idx="13144">
                  <c:v>232.7363</c:v>
                </c:pt>
                <c:pt idx="13145">
                  <c:v>232.76779999999999</c:v>
                </c:pt>
                <c:pt idx="13146">
                  <c:v>232.79920000000001</c:v>
                </c:pt>
                <c:pt idx="13147">
                  <c:v>232.83070000000001</c:v>
                </c:pt>
                <c:pt idx="13148">
                  <c:v>232.8621</c:v>
                </c:pt>
                <c:pt idx="13149">
                  <c:v>232.89359999999999</c:v>
                </c:pt>
                <c:pt idx="13150">
                  <c:v>232.92500000000001</c:v>
                </c:pt>
                <c:pt idx="13151">
                  <c:v>232.95650000000001</c:v>
                </c:pt>
                <c:pt idx="13152">
                  <c:v>232.988</c:v>
                </c:pt>
                <c:pt idx="13153">
                  <c:v>233.01939999999999</c:v>
                </c:pt>
                <c:pt idx="13154">
                  <c:v>233.05090000000001</c:v>
                </c:pt>
                <c:pt idx="13155">
                  <c:v>233.08240000000001</c:v>
                </c:pt>
                <c:pt idx="13156">
                  <c:v>233.1138</c:v>
                </c:pt>
                <c:pt idx="13157">
                  <c:v>233.14529999999999</c:v>
                </c:pt>
                <c:pt idx="13158">
                  <c:v>233.17679999999999</c:v>
                </c:pt>
                <c:pt idx="13159">
                  <c:v>233.20820000000001</c:v>
                </c:pt>
                <c:pt idx="13160">
                  <c:v>233.2397</c:v>
                </c:pt>
                <c:pt idx="13161">
                  <c:v>233.27119999999999</c:v>
                </c:pt>
                <c:pt idx="13162">
                  <c:v>233.30269999999999</c:v>
                </c:pt>
                <c:pt idx="13163">
                  <c:v>233.33420000000001</c:v>
                </c:pt>
                <c:pt idx="13164">
                  <c:v>233.3656</c:v>
                </c:pt>
                <c:pt idx="13165">
                  <c:v>233.39709999999999</c:v>
                </c:pt>
                <c:pt idx="13166">
                  <c:v>233.42859999999999</c:v>
                </c:pt>
                <c:pt idx="13167">
                  <c:v>233.46010000000001</c:v>
                </c:pt>
                <c:pt idx="13168">
                  <c:v>233.49160000000001</c:v>
                </c:pt>
                <c:pt idx="13169">
                  <c:v>233.5231</c:v>
                </c:pt>
                <c:pt idx="13170">
                  <c:v>233.55459999999999</c:v>
                </c:pt>
                <c:pt idx="13171">
                  <c:v>233.58609999999999</c:v>
                </c:pt>
                <c:pt idx="13172">
                  <c:v>233.61760000000001</c:v>
                </c:pt>
                <c:pt idx="13173">
                  <c:v>233.6491</c:v>
                </c:pt>
                <c:pt idx="13174">
                  <c:v>233.6806</c:v>
                </c:pt>
                <c:pt idx="13175">
                  <c:v>233.71209999999999</c:v>
                </c:pt>
                <c:pt idx="13176">
                  <c:v>233.74359999999999</c:v>
                </c:pt>
                <c:pt idx="13177">
                  <c:v>233.77510000000001</c:v>
                </c:pt>
                <c:pt idx="13178">
                  <c:v>233.80670000000001</c:v>
                </c:pt>
                <c:pt idx="13179">
                  <c:v>233.8382</c:v>
                </c:pt>
                <c:pt idx="13180">
                  <c:v>233.86969999999999</c:v>
                </c:pt>
                <c:pt idx="13181">
                  <c:v>233.90119999999999</c:v>
                </c:pt>
                <c:pt idx="13182">
                  <c:v>233.93270000000001</c:v>
                </c:pt>
                <c:pt idx="13183">
                  <c:v>233.96430000000001</c:v>
                </c:pt>
                <c:pt idx="13184">
                  <c:v>233.9958</c:v>
                </c:pt>
                <c:pt idx="13185">
                  <c:v>234.0273</c:v>
                </c:pt>
                <c:pt idx="13186">
                  <c:v>234.05889999999999</c:v>
                </c:pt>
                <c:pt idx="13187">
                  <c:v>234.09039999999999</c:v>
                </c:pt>
                <c:pt idx="13188">
                  <c:v>234.12190000000001</c:v>
                </c:pt>
                <c:pt idx="13189">
                  <c:v>234.15350000000001</c:v>
                </c:pt>
                <c:pt idx="13190">
                  <c:v>234.185</c:v>
                </c:pt>
                <c:pt idx="13191">
                  <c:v>234.2165</c:v>
                </c:pt>
                <c:pt idx="13192">
                  <c:v>234.24809999999999</c:v>
                </c:pt>
                <c:pt idx="13193">
                  <c:v>234.27959999999999</c:v>
                </c:pt>
                <c:pt idx="13194">
                  <c:v>234.31120000000001</c:v>
                </c:pt>
                <c:pt idx="13195">
                  <c:v>234.34270000000001</c:v>
                </c:pt>
                <c:pt idx="13196">
                  <c:v>234.37430000000001</c:v>
                </c:pt>
                <c:pt idx="13197">
                  <c:v>234.4058</c:v>
                </c:pt>
                <c:pt idx="13198">
                  <c:v>234.4374</c:v>
                </c:pt>
                <c:pt idx="13199">
                  <c:v>234.46899999999999</c:v>
                </c:pt>
                <c:pt idx="13200">
                  <c:v>234.50049999999999</c:v>
                </c:pt>
                <c:pt idx="13201">
                  <c:v>234.53210000000001</c:v>
                </c:pt>
                <c:pt idx="13202">
                  <c:v>234.56360000000001</c:v>
                </c:pt>
                <c:pt idx="13203">
                  <c:v>234.59520000000001</c:v>
                </c:pt>
                <c:pt idx="13204">
                  <c:v>234.6268</c:v>
                </c:pt>
                <c:pt idx="13205">
                  <c:v>234.6584</c:v>
                </c:pt>
                <c:pt idx="13206">
                  <c:v>234.68989999999999</c:v>
                </c:pt>
                <c:pt idx="13207">
                  <c:v>234.72149999999999</c:v>
                </c:pt>
                <c:pt idx="13208">
                  <c:v>234.75309999999999</c:v>
                </c:pt>
                <c:pt idx="13209">
                  <c:v>234.78469999999999</c:v>
                </c:pt>
                <c:pt idx="13210">
                  <c:v>234.81630000000001</c:v>
                </c:pt>
                <c:pt idx="13211">
                  <c:v>234.84780000000001</c:v>
                </c:pt>
                <c:pt idx="13212">
                  <c:v>234.8794</c:v>
                </c:pt>
                <c:pt idx="13213">
                  <c:v>234.911</c:v>
                </c:pt>
                <c:pt idx="13214">
                  <c:v>234.9426</c:v>
                </c:pt>
                <c:pt idx="13215">
                  <c:v>234.9742</c:v>
                </c:pt>
                <c:pt idx="13216">
                  <c:v>235.00579999999999</c:v>
                </c:pt>
                <c:pt idx="13217">
                  <c:v>235.03739999999999</c:v>
                </c:pt>
                <c:pt idx="13218">
                  <c:v>235.06899999999999</c:v>
                </c:pt>
                <c:pt idx="13219">
                  <c:v>235.10059999999999</c:v>
                </c:pt>
                <c:pt idx="13220">
                  <c:v>235.13220000000001</c:v>
                </c:pt>
                <c:pt idx="13221">
                  <c:v>235.16380000000001</c:v>
                </c:pt>
                <c:pt idx="13222">
                  <c:v>235.19540000000001</c:v>
                </c:pt>
                <c:pt idx="13223">
                  <c:v>235.227</c:v>
                </c:pt>
                <c:pt idx="13224">
                  <c:v>235.2586</c:v>
                </c:pt>
                <c:pt idx="13225">
                  <c:v>235.2903</c:v>
                </c:pt>
                <c:pt idx="13226">
                  <c:v>235.3219</c:v>
                </c:pt>
                <c:pt idx="13227">
                  <c:v>235.3535</c:v>
                </c:pt>
                <c:pt idx="13228">
                  <c:v>235.38509999999999</c:v>
                </c:pt>
                <c:pt idx="13229">
                  <c:v>235.41669999999999</c:v>
                </c:pt>
                <c:pt idx="13230">
                  <c:v>235.44839999999999</c:v>
                </c:pt>
                <c:pt idx="13231">
                  <c:v>235.48</c:v>
                </c:pt>
                <c:pt idx="13232">
                  <c:v>235.51159999999999</c:v>
                </c:pt>
                <c:pt idx="13233">
                  <c:v>235.54320000000001</c:v>
                </c:pt>
                <c:pt idx="13234">
                  <c:v>235.57490000000001</c:v>
                </c:pt>
                <c:pt idx="13235">
                  <c:v>235.60650000000001</c:v>
                </c:pt>
                <c:pt idx="13236">
                  <c:v>235.63820000000001</c:v>
                </c:pt>
                <c:pt idx="13237">
                  <c:v>235.66980000000001</c:v>
                </c:pt>
                <c:pt idx="13238">
                  <c:v>235.70140000000001</c:v>
                </c:pt>
                <c:pt idx="13239">
                  <c:v>235.73310000000001</c:v>
                </c:pt>
                <c:pt idx="13240">
                  <c:v>235.7647</c:v>
                </c:pt>
                <c:pt idx="13241">
                  <c:v>235.79640000000001</c:v>
                </c:pt>
                <c:pt idx="13242">
                  <c:v>235.828</c:v>
                </c:pt>
                <c:pt idx="13243">
                  <c:v>235.8597</c:v>
                </c:pt>
                <c:pt idx="13244">
                  <c:v>235.8913</c:v>
                </c:pt>
                <c:pt idx="13245">
                  <c:v>235.923</c:v>
                </c:pt>
                <c:pt idx="13246">
                  <c:v>235.9547</c:v>
                </c:pt>
                <c:pt idx="13247">
                  <c:v>235.9863</c:v>
                </c:pt>
                <c:pt idx="13248">
                  <c:v>236.018</c:v>
                </c:pt>
                <c:pt idx="13249">
                  <c:v>236.0497</c:v>
                </c:pt>
                <c:pt idx="13250">
                  <c:v>236.0813</c:v>
                </c:pt>
                <c:pt idx="13251">
                  <c:v>236.113</c:v>
                </c:pt>
                <c:pt idx="13252">
                  <c:v>236.1447</c:v>
                </c:pt>
                <c:pt idx="13253">
                  <c:v>236.1763</c:v>
                </c:pt>
                <c:pt idx="13254">
                  <c:v>236.208</c:v>
                </c:pt>
                <c:pt idx="13255">
                  <c:v>236.2397</c:v>
                </c:pt>
                <c:pt idx="13256">
                  <c:v>236.2714</c:v>
                </c:pt>
                <c:pt idx="13257">
                  <c:v>236.3031</c:v>
                </c:pt>
                <c:pt idx="13258">
                  <c:v>236.3347</c:v>
                </c:pt>
                <c:pt idx="13259">
                  <c:v>236.3664</c:v>
                </c:pt>
                <c:pt idx="13260">
                  <c:v>236.3981</c:v>
                </c:pt>
                <c:pt idx="13261">
                  <c:v>236.4298</c:v>
                </c:pt>
                <c:pt idx="13262">
                  <c:v>236.4615</c:v>
                </c:pt>
                <c:pt idx="13263">
                  <c:v>236.4932</c:v>
                </c:pt>
                <c:pt idx="13264">
                  <c:v>236.5249</c:v>
                </c:pt>
                <c:pt idx="13265">
                  <c:v>236.5566</c:v>
                </c:pt>
                <c:pt idx="13266">
                  <c:v>236.5883</c:v>
                </c:pt>
                <c:pt idx="13267">
                  <c:v>236.62</c:v>
                </c:pt>
                <c:pt idx="13268">
                  <c:v>236.65170000000001</c:v>
                </c:pt>
                <c:pt idx="13269">
                  <c:v>236.68340000000001</c:v>
                </c:pt>
                <c:pt idx="13270">
                  <c:v>236.71510000000001</c:v>
                </c:pt>
                <c:pt idx="13271">
                  <c:v>236.74680000000001</c:v>
                </c:pt>
                <c:pt idx="13272">
                  <c:v>236.77850000000001</c:v>
                </c:pt>
                <c:pt idx="13273">
                  <c:v>236.81030000000001</c:v>
                </c:pt>
                <c:pt idx="13274">
                  <c:v>236.84200000000001</c:v>
                </c:pt>
                <c:pt idx="13275">
                  <c:v>236.87370000000001</c:v>
                </c:pt>
                <c:pt idx="13276">
                  <c:v>236.90539999999999</c:v>
                </c:pt>
                <c:pt idx="13277">
                  <c:v>236.93709999999999</c:v>
                </c:pt>
                <c:pt idx="13278">
                  <c:v>236.96889999999999</c:v>
                </c:pt>
                <c:pt idx="13279">
                  <c:v>237.00059999999999</c:v>
                </c:pt>
                <c:pt idx="13280">
                  <c:v>237.03229999999999</c:v>
                </c:pt>
                <c:pt idx="13281">
                  <c:v>237.0641</c:v>
                </c:pt>
                <c:pt idx="13282">
                  <c:v>237.0958</c:v>
                </c:pt>
                <c:pt idx="13283">
                  <c:v>237.1275</c:v>
                </c:pt>
                <c:pt idx="13284">
                  <c:v>237.1593</c:v>
                </c:pt>
                <c:pt idx="13285">
                  <c:v>237.191</c:v>
                </c:pt>
                <c:pt idx="13286">
                  <c:v>237.22280000000001</c:v>
                </c:pt>
                <c:pt idx="13287">
                  <c:v>237.25450000000001</c:v>
                </c:pt>
                <c:pt idx="13288">
                  <c:v>237.28630000000001</c:v>
                </c:pt>
                <c:pt idx="13289">
                  <c:v>237.31800000000001</c:v>
                </c:pt>
                <c:pt idx="13290">
                  <c:v>237.34979999999999</c:v>
                </c:pt>
                <c:pt idx="13291">
                  <c:v>237.38149999999999</c:v>
                </c:pt>
                <c:pt idx="13292">
                  <c:v>237.41329999999999</c:v>
                </c:pt>
                <c:pt idx="13293">
                  <c:v>237.4451</c:v>
                </c:pt>
                <c:pt idx="13294">
                  <c:v>237.4768</c:v>
                </c:pt>
                <c:pt idx="13295">
                  <c:v>237.5086</c:v>
                </c:pt>
                <c:pt idx="13296">
                  <c:v>237.5403</c:v>
                </c:pt>
                <c:pt idx="13297">
                  <c:v>237.57210000000001</c:v>
                </c:pt>
                <c:pt idx="13298">
                  <c:v>237.60390000000001</c:v>
                </c:pt>
                <c:pt idx="13299">
                  <c:v>237.63570000000001</c:v>
                </c:pt>
                <c:pt idx="13300">
                  <c:v>237.66739999999999</c:v>
                </c:pt>
                <c:pt idx="13301">
                  <c:v>237.69919999999999</c:v>
                </c:pt>
                <c:pt idx="13302">
                  <c:v>237.73099999999999</c:v>
                </c:pt>
                <c:pt idx="13303">
                  <c:v>237.7628</c:v>
                </c:pt>
                <c:pt idx="13304">
                  <c:v>237.7945</c:v>
                </c:pt>
                <c:pt idx="13305">
                  <c:v>237.8263</c:v>
                </c:pt>
                <c:pt idx="13306">
                  <c:v>237.85810000000001</c:v>
                </c:pt>
                <c:pt idx="13307">
                  <c:v>237.88990000000001</c:v>
                </c:pt>
                <c:pt idx="13308">
                  <c:v>237.92169999999999</c:v>
                </c:pt>
                <c:pt idx="13309">
                  <c:v>237.95349999999999</c:v>
                </c:pt>
                <c:pt idx="13310">
                  <c:v>237.9853</c:v>
                </c:pt>
                <c:pt idx="13311">
                  <c:v>238.0171</c:v>
                </c:pt>
                <c:pt idx="13312">
                  <c:v>238.0489</c:v>
                </c:pt>
                <c:pt idx="13313">
                  <c:v>238.08070000000001</c:v>
                </c:pt>
                <c:pt idx="13314">
                  <c:v>238.11250000000001</c:v>
                </c:pt>
                <c:pt idx="13315">
                  <c:v>238.14429999999999</c:v>
                </c:pt>
                <c:pt idx="13316">
                  <c:v>238.17609999999999</c:v>
                </c:pt>
                <c:pt idx="13317">
                  <c:v>238.2079</c:v>
                </c:pt>
                <c:pt idx="13318">
                  <c:v>238.2397</c:v>
                </c:pt>
                <c:pt idx="13319">
                  <c:v>238.2715</c:v>
                </c:pt>
                <c:pt idx="13320">
                  <c:v>238.30340000000001</c:v>
                </c:pt>
                <c:pt idx="13321">
                  <c:v>238.33519999999999</c:v>
                </c:pt>
                <c:pt idx="13322">
                  <c:v>238.36699999999999</c:v>
                </c:pt>
                <c:pt idx="13323">
                  <c:v>238.39879999999999</c:v>
                </c:pt>
                <c:pt idx="13324">
                  <c:v>238.4306</c:v>
                </c:pt>
                <c:pt idx="13325">
                  <c:v>238.46250000000001</c:v>
                </c:pt>
                <c:pt idx="13326">
                  <c:v>238.49430000000001</c:v>
                </c:pt>
                <c:pt idx="13327">
                  <c:v>238.52610000000001</c:v>
                </c:pt>
                <c:pt idx="13328">
                  <c:v>238.55799999999999</c:v>
                </c:pt>
                <c:pt idx="13329">
                  <c:v>238.5898</c:v>
                </c:pt>
                <c:pt idx="13330">
                  <c:v>238.6216</c:v>
                </c:pt>
                <c:pt idx="13331">
                  <c:v>238.65350000000001</c:v>
                </c:pt>
                <c:pt idx="13332">
                  <c:v>238.68530000000001</c:v>
                </c:pt>
                <c:pt idx="13333">
                  <c:v>238.71719999999999</c:v>
                </c:pt>
                <c:pt idx="13334">
                  <c:v>238.749</c:v>
                </c:pt>
                <c:pt idx="13335">
                  <c:v>238.7809</c:v>
                </c:pt>
                <c:pt idx="13336">
                  <c:v>238.81270000000001</c:v>
                </c:pt>
                <c:pt idx="13337">
                  <c:v>238.84460000000001</c:v>
                </c:pt>
                <c:pt idx="13338">
                  <c:v>238.87639999999999</c:v>
                </c:pt>
                <c:pt idx="13339">
                  <c:v>238.9083</c:v>
                </c:pt>
                <c:pt idx="13340">
                  <c:v>238.9401</c:v>
                </c:pt>
                <c:pt idx="13341">
                  <c:v>238.97200000000001</c:v>
                </c:pt>
                <c:pt idx="13342">
                  <c:v>239.00389999999999</c:v>
                </c:pt>
                <c:pt idx="13343">
                  <c:v>239.03569999999999</c:v>
                </c:pt>
                <c:pt idx="13344">
                  <c:v>239.0676</c:v>
                </c:pt>
                <c:pt idx="13345">
                  <c:v>239.09950000000001</c:v>
                </c:pt>
                <c:pt idx="13346">
                  <c:v>239.13130000000001</c:v>
                </c:pt>
                <c:pt idx="13347">
                  <c:v>239.16319999999999</c:v>
                </c:pt>
                <c:pt idx="13348">
                  <c:v>239.1951</c:v>
                </c:pt>
                <c:pt idx="13349">
                  <c:v>239.227</c:v>
                </c:pt>
                <c:pt idx="13350">
                  <c:v>239.25880000000001</c:v>
                </c:pt>
                <c:pt idx="13351">
                  <c:v>239.29069999999999</c:v>
                </c:pt>
                <c:pt idx="13352">
                  <c:v>239.32259999999999</c:v>
                </c:pt>
                <c:pt idx="13353">
                  <c:v>239.3545</c:v>
                </c:pt>
                <c:pt idx="13354">
                  <c:v>239.38640000000001</c:v>
                </c:pt>
                <c:pt idx="13355">
                  <c:v>239.41829999999999</c:v>
                </c:pt>
                <c:pt idx="13356">
                  <c:v>239.4502</c:v>
                </c:pt>
                <c:pt idx="13357">
                  <c:v>239.4821</c:v>
                </c:pt>
                <c:pt idx="13358">
                  <c:v>239.51400000000001</c:v>
                </c:pt>
                <c:pt idx="13359">
                  <c:v>239.54589999999999</c:v>
                </c:pt>
                <c:pt idx="13360">
                  <c:v>239.5778</c:v>
                </c:pt>
                <c:pt idx="13361">
                  <c:v>239.6097</c:v>
                </c:pt>
                <c:pt idx="13362">
                  <c:v>239.64160000000001</c:v>
                </c:pt>
                <c:pt idx="13363">
                  <c:v>239.67349999999999</c:v>
                </c:pt>
                <c:pt idx="13364">
                  <c:v>239.7054</c:v>
                </c:pt>
                <c:pt idx="13365">
                  <c:v>239.7373</c:v>
                </c:pt>
                <c:pt idx="13366">
                  <c:v>239.76920000000001</c:v>
                </c:pt>
                <c:pt idx="13367">
                  <c:v>239.80109999999999</c:v>
                </c:pt>
                <c:pt idx="13368">
                  <c:v>239.8331</c:v>
                </c:pt>
                <c:pt idx="13369">
                  <c:v>239.86500000000001</c:v>
                </c:pt>
                <c:pt idx="13370">
                  <c:v>239.89689999999999</c:v>
                </c:pt>
                <c:pt idx="13371">
                  <c:v>239.9288</c:v>
                </c:pt>
                <c:pt idx="13372">
                  <c:v>239.9607</c:v>
                </c:pt>
                <c:pt idx="13373">
                  <c:v>239.99270000000001</c:v>
                </c:pt>
                <c:pt idx="13374">
                  <c:v>240.02459999999999</c:v>
                </c:pt>
                <c:pt idx="13375">
                  <c:v>240.0565</c:v>
                </c:pt>
                <c:pt idx="13376">
                  <c:v>240.08850000000001</c:v>
                </c:pt>
                <c:pt idx="13377">
                  <c:v>240.12039999999999</c:v>
                </c:pt>
                <c:pt idx="13378">
                  <c:v>240.1524</c:v>
                </c:pt>
                <c:pt idx="13379">
                  <c:v>240.18430000000001</c:v>
                </c:pt>
                <c:pt idx="13380">
                  <c:v>240.21619999999999</c:v>
                </c:pt>
                <c:pt idx="13381">
                  <c:v>240.2482</c:v>
                </c:pt>
                <c:pt idx="13382">
                  <c:v>240.2801</c:v>
                </c:pt>
                <c:pt idx="13383">
                  <c:v>240.31209999999999</c:v>
                </c:pt>
                <c:pt idx="13384">
                  <c:v>240.34399999999999</c:v>
                </c:pt>
                <c:pt idx="13385">
                  <c:v>240.376</c:v>
                </c:pt>
                <c:pt idx="13386">
                  <c:v>240.40790000000001</c:v>
                </c:pt>
                <c:pt idx="13387">
                  <c:v>240.43989999999999</c:v>
                </c:pt>
                <c:pt idx="13388">
                  <c:v>240.47190000000001</c:v>
                </c:pt>
                <c:pt idx="13389">
                  <c:v>240.50380000000001</c:v>
                </c:pt>
                <c:pt idx="13390">
                  <c:v>240.53579999999999</c:v>
                </c:pt>
                <c:pt idx="13391">
                  <c:v>240.56780000000001</c:v>
                </c:pt>
                <c:pt idx="13392">
                  <c:v>240.59970000000001</c:v>
                </c:pt>
                <c:pt idx="13393">
                  <c:v>240.6317</c:v>
                </c:pt>
                <c:pt idx="13394">
                  <c:v>240.66370000000001</c:v>
                </c:pt>
                <c:pt idx="13395">
                  <c:v>240.69560000000001</c:v>
                </c:pt>
                <c:pt idx="13396">
                  <c:v>240.7276</c:v>
                </c:pt>
                <c:pt idx="13397">
                  <c:v>240.75960000000001</c:v>
                </c:pt>
                <c:pt idx="13398">
                  <c:v>240.79159999999999</c:v>
                </c:pt>
                <c:pt idx="13399">
                  <c:v>240.8236</c:v>
                </c:pt>
                <c:pt idx="13400">
                  <c:v>240.85560000000001</c:v>
                </c:pt>
                <c:pt idx="13401">
                  <c:v>240.88759999999999</c:v>
                </c:pt>
                <c:pt idx="13402">
                  <c:v>240.9195</c:v>
                </c:pt>
                <c:pt idx="13403">
                  <c:v>240.95150000000001</c:v>
                </c:pt>
                <c:pt idx="13404">
                  <c:v>240.98349999999999</c:v>
                </c:pt>
                <c:pt idx="13405">
                  <c:v>241.0155</c:v>
                </c:pt>
                <c:pt idx="13406">
                  <c:v>241.04750000000001</c:v>
                </c:pt>
                <c:pt idx="13407">
                  <c:v>241.0795</c:v>
                </c:pt>
                <c:pt idx="13408">
                  <c:v>241.11150000000001</c:v>
                </c:pt>
                <c:pt idx="13409">
                  <c:v>241.14349999999999</c:v>
                </c:pt>
                <c:pt idx="13410">
                  <c:v>241.1756</c:v>
                </c:pt>
                <c:pt idx="13411">
                  <c:v>241.20760000000001</c:v>
                </c:pt>
                <c:pt idx="13412">
                  <c:v>241.2396</c:v>
                </c:pt>
                <c:pt idx="13413">
                  <c:v>241.27160000000001</c:v>
                </c:pt>
                <c:pt idx="13414">
                  <c:v>241.30359999999999</c:v>
                </c:pt>
                <c:pt idx="13415">
                  <c:v>241.3356</c:v>
                </c:pt>
                <c:pt idx="13416">
                  <c:v>241.36760000000001</c:v>
                </c:pt>
                <c:pt idx="13417">
                  <c:v>241.3997</c:v>
                </c:pt>
                <c:pt idx="13418">
                  <c:v>241.43170000000001</c:v>
                </c:pt>
                <c:pt idx="13419">
                  <c:v>241.46369999999999</c:v>
                </c:pt>
                <c:pt idx="13420">
                  <c:v>241.4957</c:v>
                </c:pt>
                <c:pt idx="13421">
                  <c:v>241.52780000000001</c:v>
                </c:pt>
                <c:pt idx="13422">
                  <c:v>241.5598</c:v>
                </c:pt>
                <c:pt idx="13423">
                  <c:v>241.59180000000001</c:v>
                </c:pt>
                <c:pt idx="13424">
                  <c:v>241.62389999999999</c:v>
                </c:pt>
                <c:pt idx="13425">
                  <c:v>241.6559</c:v>
                </c:pt>
                <c:pt idx="13426">
                  <c:v>241.68799999999999</c:v>
                </c:pt>
                <c:pt idx="13427">
                  <c:v>241.72</c:v>
                </c:pt>
                <c:pt idx="13428">
                  <c:v>241.75210000000001</c:v>
                </c:pt>
                <c:pt idx="13429">
                  <c:v>241.7841</c:v>
                </c:pt>
                <c:pt idx="13430">
                  <c:v>241.81610000000001</c:v>
                </c:pt>
                <c:pt idx="13431">
                  <c:v>241.84819999999999</c:v>
                </c:pt>
                <c:pt idx="13432">
                  <c:v>241.88030000000001</c:v>
                </c:pt>
                <c:pt idx="13433">
                  <c:v>241.91229999999999</c:v>
                </c:pt>
                <c:pt idx="13434">
                  <c:v>241.9444</c:v>
                </c:pt>
                <c:pt idx="13435">
                  <c:v>241.97640000000001</c:v>
                </c:pt>
                <c:pt idx="13436">
                  <c:v>242.0085</c:v>
                </c:pt>
                <c:pt idx="13437">
                  <c:v>242.04060000000001</c:v>
                </c:pt>
                <c:pt idx="13438">
                  <c:v>242.07259999999999</c:v>
                </c:pt>
                <c:pt idx="13439">
                  <c:v>242.10470000000001</c:v>
                </c:pt>
                <c:pt idx="13440">
                  <c:v>242.13679999999999</c:v>
                </c:pt>
                <c:pt idx="13441">
                  <c:v>242.1688</c:v>
                </c:pt>
                <c:pt idx="13442">
                  <c:v>242.20089999999999</c:v>
                </c:pt>
                <c:pt idx="13443">
                  <c:v>242.233</c:v>
                </c:pt>
                <c:pt idx="13444">
                  <c:v>242.26509999999999</c:v>
                </c:pt>
                <c:pt idx="13445">
                  <c:v>242.2972</c:v>
                </c:pt>
                <c:pt idx="13446">
                  <c:v>242.32919999999999</c:v>
                </c:pt>
                <c:pt idx="13447">
                  <c:v>242.3613</c:v>
                </c:pt>
                <c:pt idx="13448">
                  <c:v>242.39340000000001</c:v>
                </c:pt>
                <c:pt idx="13449">
                  <c:v>242.4255</c:v>
                </c:pt>
                <c:pt idx="13450">
                  <c:v>242.45760000000001</c:v>
                </c:pt>
                <c:pt idx="13451">
                  <c:v>242.4897</c:v>
                </c:pt>
                <c:pt idx="13452">
                  <c:v>242.52180000000001</c:v>
                </c:pt>
                <c:pt idx="13453">
                  <c:v>242.5539</c:v>
                </c:pt>
                <c:pt idx="13454">
                  <c:v>242.58600000000001</c:v>
                </c:pt>
                <c:pt idx="13455">
                  <c:v>242.6181</c:v>
                </c:pt>
                <c:pt idx="13456">
                  <c:v>242.65020000000001</c:v>
                </c:pt>
                <c:pt idx="13457">
                  <c:v>242.6823</c:v>
                </c:pt>
                <c:pt idx="13458">
                  <c:v>242.71440000000001</c:v>
                </c:pt>
                <c:pt idx="13459">
                  <c:v>242.7465</c:v>
                </c:pt>
                <c:pt idx="13460">
                  <c:v>242.77860000000001</c:v>
                </c:pt>
                <c:pt idx="13461">
                  <c:v>242.8108</c:v>
                </c:pt>
                <c:pt idx="13462">
                  <c:v>242.84289999999999</c:v>
                </c:pt>
                <c:pt idx="13463">
                  <c:v>242.875</c:v>
                </c:pt>
                <c:pt idx="13464">
                  <c:v>242.90710000000001</c:v>
                </c:pt>
                <c:pt idx="13465">
                  <c:v>242.9393</c:v>
                </c:pt>
                <c:pt idx="13466">
                  <c:v>242.97139999999999</c:v>
                </c:pt>
                <c:pt idx="13467">
                  <c:v>243.0035</c:v>
                </c:pt>
                <c:pt idx="13468">
                  <c:v>243.03559999999999</c:v>
                </c:pt>
                <c:pt idx="13469">
                  <c:v>243.06780000000001</c:v>
                </c:pt>
                <c:pt idx="13470">
                  <c:v>243.09989999999999</c:v>
                </c:pt>
                <c:pt idx="13471">
                  <c:v>243.13200000000001</c:v>
                </c:pt>
                <c:pt idx="13472">
                  <c:v>243.16419999999999</c:v>
                </c:pt>
                <c:pt idx="13473">
                  <c:v>243.19630000000001</c:v>
                </c:pt>
                <c:pt idx="13474">
                  <c:v>243.2285</c:v>
                </c:pt>
                <c:pt idx="13475">
                  <c:v>243.26060000000001</c:v>
                </c:pt>
                <c:pt idx="13476">
                  <c:v>243.2928</c:v>
                </c:pt>
                <c:pt idx="13477">
                  <c:v>243.32490000000001</c:v>
                </c:pt>
                <c:pt idx="13478">
                  <c:v>243.3571</c:v>
                </c:pt>
                <c:pt idx="13479">
                  <c:v>243.38919999999999</c:v>
                </c:pt>
                <c:pt idx="13480">
                  <c:v>243.42140000000001</c:v>
                </c:pt>
                <c:pt idx="13481">
                  <c:v>243.45349999999999</c:v>
                </c:pt>
                <c:pt idx="13482">
                  <c:v>243.48570000000001</c:v>
                </c:pt>
                <c:pt idx="13483">
                  <c:v>243.5179</c:v>
                </c:pt>
                <c:pt idx="13484">
                  <c:v>243.55</c:v>
                </c:pt>
                <c:pt idx="13485">
                  <c:v>243.5822</c:v>
                </c:pt>
                <c:pt idx="13486">
                  <c:v>243.61439999999999</c:v>
                </c:pt>
                <c:pt idx="13487">
                  <c:v>243.6465</c:v>
                </c:pt>
                <c:pt idx="13488">
                  <c:v>243.67869999999999</c:v>
                </c:pt>
                <c:pt idx="13489">
                  <c:v>243.71090000000001</c:v>
                </c:pt>
                <c:pt idx="13490">
                  <c:v>243.7431</c:v>
                </c:pt>
                <c:pt idx="13491">
                  <c:v>243.77520000000001</c:v>
                </c:pt>
                <c:pt idx="13492">
                  <c:v>243.8074</c:v>
                </c:pt>
                <c:pt idx="13493">
                  <c:v>243.83959999999999</c:v>
                </c:pt>
                <c:pt idx="13494">
                  <c:v>243.87180000000001</c:v>
                </c:pt>
                <c:pt idx="13495">
                  <c:v>243.904</c:v>
                </c:pt>
                <c:pt idx="13496">
                  <c:v>243.93620000000001</c:v>
                </c:pt>
                <c:pt idx="13497">
                  <c:v>243.9684</c:v>
                </c:pt>
                <c:pt idx="13498">
                  <c:v>244.00049999999999</c:v>
                </c:pt>
                <c:pt idx="13499">
                  <c:v>244.03270000000001</c:v>
                </c:pt>
                <c:pt idx="13500">
                  <c:v>244.065</c:v>
                </c:pt>
                <c:pt idx="13501">
                  <c:v>244.09719999999999</c:v>
                </c:pt>
                <c:pt idx="13502">
                  <c:v>244.1293</c:v>
                </c:pt>
                <c:pt idx="13503">
                  <c:v>244.16159999999999</c:v>
                </c:pt>
                <c:pt idx="13504">
                  <c:v>244.19380000000001</c:v>
                </c:pt>
                <c:pt idx="13505">
                  <c:v>244.226</c:v>
                </c:pt>
                <c:pt idx="13506">
                  <c:v>244.25819999999999</c:v>
                </c:pt>
                <c:pt idx="13507">
                  <c:v>244.29040000000001</c:v>
                </c:pt>
                <c:pt idx="13508">
                  <c:v>244.32259999999999</c:v>
                </c:pt>
                <c:pt idx="13509">
                  <c:v>244.35480000000001</c:v>
                </c:pt>
                <c:pt idx="13510">
                  <c:v>244.3871</c:v>
                </c:pt>
                <c:pt idx="13511">
                  <c:v>244.41929999999999</c:v>
                </c:pt>
                <c:pt idx="13512">
                  <c:v>244.45150000000001</c:v>
                </c:pt>
                <c:pt idx="13513">
                  <c:v>244.4837</c:v>
                </c:pt>
                <c:pt idx="13514">
                  <c:v>244.51599999999999</c:v>
                </c:pt>
                <c:pt idx="13515">
                  <c:v>244.54820000000001</c:v>
                </c:pt>
                <c:pt idx="13516">
                  <c:v>244.5804</c:v>
                </c:pt>
                <c:pt idx="13517">
                  <c:v>244.61269999999999</c:v>
                </c:pt>
                <c:pt idx="13518">
                  <c:v>244.64490000000001</c:v>
                </c:pt>
                <c:pt idx="13519">
                  <c:v>244.6771</c:v>
                </c:pt>
                <c:pt idx="13520">
                  <c:v>244.70939999999999</c:v>
                </c:pt>
                <c:pt idx="13521">
                  <c:v>244.74160000000001</c:v>
                </c:pt>
                <c:pt idx="13522">
                  <c:v>244.7739</c:v>
                </c:pt>
                <c:pt idx="13523">
                  <c:v>244.80609999999999</c:v>
                </c:pt>
                <c:pt idx="13524">
                  <c:v>244.83840000000001</c:v>
                </c:pt>
                <c:pt idx="13525">
                  <c:v>244.8706</c:v>
                </c:pt>
                <c:pt idx="13526">
                  <c:v>244.90289999999999</c:v>
                </c:pt>
                <c:pt idx="13527">
                  <c:v>244.93510000000001</c:v>
                </c:pt>
                <c:pt idx="13528">
                  <c:v>244.9674</c:v>
                </c:pt>
                <c:pt idx="13529">
                  <c:v>244.99959999999999</c:v>
                </c:pt>
                <c:pt idx="13530">
                  <c:v>245.03190000000001</c:v>
                </c:pt>
                <c:pt idx="13531">
                  <c:v>245.0642</c:v>
                </c:pt>
                <c:pt idx="13532">
                  <c:v>245.09639999999999</c:v>
                </c:pt>
                <c:pt idx="13533">
                  <c:v>245.12870000000001</c:v>
                </c:pt>
                <c:pt idx="13534">
                  <c:v>245.161</c:v>
                </c:pt>
                <c:pt idx="13535">
                  <c:v>245.19329999999999</c:v>
                </c:pt>
                <c:pt idx="13536">
                  <c:v>245.22550000000001</c:v>
                </c:pt>
                <c:pt idx="13537">
                  <c:v>245.2578</c:v>
                </c:pt>
                <c:pt idx="13538">
                  <c:v>245.2901</c:v>
                </c:pt>
                <c:pt idx="13539">
                  <c:v>245.32239999999999</c:v>
                </c:pt>
                <c:pt idx="13540">
                  <c:v>245.3546</c:v>
                </c:pt>
                <c:pt idx="13541">
                  <c:v>245.3869</c:v>
                </c:pt>
                <c:pt idx="13542">
                  <c:v>245.41919999999999</c:v>
                </c:pt>
                <c:pt idx="13543">
                  <c:v>245.45150000000001</c:v>
                </c:pt>
                <c:pt idx="13544">
                  <c:v>245.4838</c:v>
                </c:pt>
                <c:pt idx="13545">
                  <c:v>245.51609999999999</c:v>
                </c:pt>
                <c:pt idx="13546">
                  <c:v>245.54839999999999</c:v>
                </c:pt>
                <c:pt idx="13547">
                  <c:v>245.58070000000001</c:v>
                </c:pt>
                <c:pt idx="13548">
                  <c:v>245.613</c:v>
                </c:pt>
                <c:pt idx="13549">
                  <c:v>245.64529999999999</c:v>
                </c:pt>
                <c:pt idx="13550">
                  <c:v>245.67760000000001</c:v>
                </c:pt>
                <c:pt idx="13551">
                  <c:v>245.7099</c:v>
                </c:pt>
                <c:pt idx="13552">
                  <c:v>245.7422</c:v>
                </c:pt>
                <c:pt idx="13553">
                  <c:v>245.77449999999999</c:v>
                </c:pt>
                <c:pt idx="13554">
                  <c:v>245.80690000000001</c:v>
                </c:pt>
                <c:pt idx="13555">
                  <c:v>245.83920000000001</c:v>
                </c:pt>
                <c:pt idx="13556">
                  <c:v>245.8715</c:v>
                </c:pt>
                <c:pt idx="13557">
                  <c:v>245.90379999999999</c:v>
                </c:pt>
                <c:pt idx="13558">
                  <c:v>245.93610000000001</c:v>
                </c:pt>
                <c:pt idx="13559">
                  <c:v>245.9684</c:v>
                </c:pt>
                <c:pt idx="13560">
                  <c:v>246.0008</c:v>
                </c:pt>
                <c:pt idx="13561">
                  <c:v>246.03309999999999</c:v>
                </c:pt>
                <c:pt idx="13562">
                  <c:v>246.06540000000001</c:v>
                </c:pt>
                <c:pt idx="13563">
                  <c:v>246.09780000000001</c:v>
                </c:pt>
                <c:pt idx="13564">
                  <c:v>246.1301</c:v>
                </c:pt>
                <c:pt idx="13565">
                  <c:v>246.16239999999999</c:v>
                </c:pt>
                <c:pt idx="13566">
                  <c:v>246.19479999999999</c:v>
                </c:pt>
                <c:pt idx="13567">
                  <c:v>246.22710000000001</c:v>
                </c:pt>
                <c:pt idx="13568">
                  <c:v>246.2595</c:v>
                </c:pt>
                <c:pt idx="13569">
                  <c:v>246.29179999999999</c:v>
                </c:pt>
                <c:pt idx="13570">
                  <c:v>246.32419999999999</c:v>
                </c:pt>
                <c:pt idx="13571">
                  <c:v>246.35650000000001</c:v>
                </c:pt>
                <c:pt idx="13572">
                  <c:v>246.38890000000001</c:v>
                </c:pt>
                <c:pt idx="13573">
                  <c:v>246.4212</c:v>
                </c:pt>
                <c:pt idx="13574">
                  <c:v>246.45359999999999</c:v>
                </c:pt>
                <c:pt idx="13575">
                  <c:v>246.48589999999999</c:v>
                </c:pt>
                <c:pt idx="13576">
                  <c:v>246.51830000000001</c:v>
                </c:pt>
                <c:pt idx="13577">
                  <c:v>246.5506</c:v>
                </c:pt>
                <c:pt idx="13578">
                  <c:v>246.583</c:v>
                </c:pt>
                <c:pt idx="13579">
                  <c:v>246.61539999999999</c:v>
                </c:pt>
                <c:pt idx="13580">
                  <c:v>246.64779999999999</c:v>
                </c:pt>
                <c:pt idx="13581">
                  <c:v>246.68010000000001</c:v>
                </c:pt>
                <c:pt idx="13582">
                  <c:v>246.71250000000001</c:v>
                </c:pt>
                <c:pt idx="13583">
                  <c:v>246.7449</c:v>
                </c:pt>
                <c:pt idx="13584">
                  <c:v>246.7773</c:v>
                </c:pt>
                <c:pt idx="13585">
                  <c:v>246.80959999999999</c:v>
                </c:pt>
                <c:pt idx="13586">
                  <c:v>246.84200000000001</c:v>
                </c:pt>
                <c:pt idx="13587">
                  <c:v>246.87440000000001</c:v>
                </c:pt>
                <c:pt idx="13588">
                  <c:v>246.9068</c:v>
                </c:pt>
                <c:pt idx="13589">
                  <c:v>246.9392</c:v>
                </c:pt>
                <c:pt idx="13590">
                  <c:v>246.9716</c:v>
                </c:pt>
                <c:pt idx="13591">
                  <c:v>247.00399999999999</c:v>
                </c:pt>
                <c:pt idx="13592">
                  <c:v>247.03630000000001</c:v>
                </c:pt>
                <c:pt idx="13593">
                  <c:v>247.06870000000001</c:v>
                </c:pt>
                <c:pt idx="13594">
                  <c:v>247.1011</c:v>
                </c:pt>
                <c:pt idx="13595">
                  <c:v>247.1335</c:v>
                </c:pt>
                <c:pt idx="13596">
                  <c:v>247.16589999999999</c:v>
                </c:pt>
                <c:pt idx="13597">
                  <c:v>247.19829999999999</c:v>
                </c:pt>
                <c:pt idx="13598">
                  <c:v>247.23079999999999</c:v>
                </c:pt>
                <c:pt idx="13599">
                  <c:v>247.26320000000001</c:v>
                </c:pt>
                <c:pt idx="13600">
                  <c:v>247.29560000000001</c:v>
                </c:pt>
                <c:pt idx="13601">
                  <c:v>247.328</c:v>
                </c:pt>
                <c:pt idx="13602">
                  <c:v>247.3604</c:v>
                </c:pt>
                <c:pt idx="13603">
                  <c:v>247.39279999999999</c:v>
                </c:pt>
                <c:pt idx="13604">
                  <c:v>247.42519999999999</c:v>
                </c:pt>
                <c:pt idx="13605">
                  <c:v>247.45769999999999</c:v>
                </c:pt>
                <c:pt idx="13606">
                  <c:v>247.49010000000001</c:v>
                </c:pt>
                <c:pt idx="13607">
                  <c:v>247.52250000000001</c:v>
                </c:pt>
                <c:pt idx="13608">
                  <c:v>247.5549</c:v>
                </c:pt>
                <c:pt idx="13609">
                  <c:v>247.5874</c:v>
                </c:pt>
                <c:pt idx="13610">
                  <c:v>247.6198</c:v>
                </c:pt>
                <c:pt idx="13611">
                  <c:v>247.65219999999999</c:v>
                </c:pt>
                <c:pt idx="13612">
                  <c:v>247.68469999999999</c:v>
                </c:pt>
                <c:pt idx="13613">
                  <c:v>247.71709999999999</c:v>
                </c:pt>
                <c:pt idx="13614">
                  <c:v>247.74959999999999</c:v>
                </c:pt>
                <c:pt idx="13615">
                  <c:v>247.78200000000001</c:v>
                </c:pt>
                <c:pt idx="13616">
                  <c:v>247.81450000000001</c:v>
                </c:pt>
                <c:pt idx="13617">
                  <c:v>247.84690000000001</c:v>
                </c:pt>
                <c:pt idx="13618">
                  <c:v>247.8793</c:v>
                </c:pt>
                <c:pt idx="13619">
                  <c:v>247.9118</c:v>
                </c:pt>
                <c:pt idx="13620">
                  <c:v>247.9442</c:v>
                </c:pt>
                <c:pt idx="13621">
                  <c:v>247.97669999999999</c:v>
                </c:pt>
                <c:pt idx="13622">
                  <c:v>248.00919999999999</c:v>
                </c:pt>
                <c:pt idx="13623">
                  <c:v>248.04159999999999</c:v>
                </c:pt>
                <c:pt idx="13624">
                  <c:v>248.07409999999999</c:v>
                </c:pt>
                <c:pt idx="13625">
                  <c:v>248.10659999999999</c:v>
                </c:pt>
                <c:pt idx="13626">
                  <c:v>248.13900000000001</c:v>
                </c:pt>
                <c:pt idx="13627">
                  <c:v>248.17150000000001</c:v>
                </c:pt>
                <c:pt idx="13628">
                  <c:v>248.20400000000001</c:v>
                </c:pt>
                <c:pt idx="13629">
                  <c:v>248.2364</c:v>
                </c:pt>
                <c:pt idx="13630">
                  <c:v>248.2689</c:v>
                </c:pt>
                <c:pt idx="13631">
                  <c:v>248.3014</c:v>
                </c:pt>
                <c:pt idx="13632">
                  <c:v>248.3339</c:v>
                </c:pt>
                <c:pt idx="13633">
                  <c:v>248.3663</c:v>
                </c:pt>
                <c:pt idx="13634">
                  <c:v>248.39879999999999</c:v>
                </c:pt>
                <c:pt idx="13635">
                  <c:v>248.43129999999999</c:v>
                </c:pt>
                <c:pt idx="13636">
                  <c:v>248.46379999999999</c:v>
                </c:pt>
                <c:pt idx="13637">
                  <c:v>248.49629999999999</c:v>
                </c:pt>
                <c:pt idx="13638">
                  <c:v>248.52879999999999</c:v>
                </c:pt>
                <c:pt idx="13639">
                  <c:v>248.56129999999999</c:v>
                </c:pt>
                <c:pt idx="13640">
                  <c:v>248.59379999999999</c:v>
                </c:pt>
                <c:pt idx="13641">
                  <c:v>248.62629999999999</c:v>
                </c:pt>
                <c:pt idx="13642">
                  <c:v>248.65880000000001</c:v>
                </c:pt>
                <c:pt idx="13643">
                  <c:v>248.69130000000001</c:v>
                </c:pt>
                <c:pt idx="13644">
                  <c:v>248.72380000000001</c:v>
                </c:pt>
                <c:pt idx="13645">
                  <c:v>248.75630000000001</c:v>
                </c:pt>
                <c:pt idx="13646">
                  <c:v>248.78880000000001</c:v>
                </c:pt>
                <c:pt idx="13647">
                  <c:v>248.82130000000001</c:v>
                </c:pt>
                <c:pt idx="13648">
                  <c:v>248.85380000000001</c:v>
                </c:pt>
                <c:pt idx="13649">
                  <c:v>248.88630000000001</c:v>
                </c:pt>
                <c:pt idx="13650">
                  <c:v>248.91890000000001</c:v>
                </c:pt>
                <c:pt idx="13651">
                  <c:v>248.95140000000001</c:v>
                </c:pt>
                <c:pt idx="13652">
                  <c:v>248.98390000000001</c:v>
                </c:pt>
                <c:pt idx="13653">
                  <c:v>249.0164</c:v>
                </c:pt>
                <c:pt idx="13654">
                  <c:v>249.04900000000001</c:v>
                </c:pt>
                <c:pt idx="13655">
                  <c:v>249.08150000000001</c:v>
                </c:pt>
                <c:pt idx="13656">
                  <c:v>249.114</c:v>
                </c:pt>
                <c:pt idx="13657">
                  <c:v>249.1465</c:v>
                </c:pt>
                <c:pt idx="13658">
                  <c:v>249.17910000000001</c:v>
                </c:pt>
                <c:pt idx="13659">
                  <c:v>249.2116</c:v>
                </c:pt>
                <c:pt idx="13660">
                  <c:v>249.2441</c:v>
                </c:pt>
                <c:pt idx="13661">
                  <c:v>249.27670000000001</c:v>
                </c:pt>
                <c:pt idx="13662">
                  <c:v>249.3092</c:v>
                </c:pt>
                <c:pt idx="13663">
                  <c:v>249.34180000000001</c:v>
                </c:pt>
                <c:pt idx="13664">
                  <c:v>249.37430000000001</c:v>
                </c:pt>
                <c:pt idx="13665">
                  <c:v>249.40690000000001</c:v>
                </c:pt>
                <c:pt idx="13666">
                  <c:v>249.43940000000001</c:v>
                </c:pt>
                <c:pt idx="13667">
                  <c:v>249.47200000000001</c:v>
                </c:pt>
                <c:pt idx="13668">
                  <c:v>249.50450000000001</c:v>
                </c:pt>
                <c:pt idx="13669">
                  <c:v>249.53710000000001</c:v>
                </c:pt>
                <c:pt idx="13670">
                  <c:v>249.56970000000001</c:v>
                </c:pt>
                <c:pt idx="13671">
                  <c:v>249.60220000000001</c:v>
                </c:pt>
                <c:pt idx="13672">
                  <c:v>249.63480000000001</c:v>
                </c:pt>
                <c:pt idx="13673">
                  <c:v>249.66730000000001</c:v>
                </c:pt>
                <c:pt idx="13674">
                  <c:v>249.69990000000001</c:v>
                </c:pt>
                <c:pt idx="13675">
                  <c:v>249.73249999999999</c:v>
                </c:pt>
                <c:pt idx="13676">
                  <c:v>249.76509999999999</c:v>
                </c:pt>
                <c:pt idx="13677">
                  <c:v>249.79759999999999</c:v>
                </c:pt>
                <c:pt idx="13678">
                  <c:v>249.83019999999999</c:v>
                </c:pt>
                <c:pt idx="13679">
                  <c:v>249.86279999999999</c:v>
                </c:pt>
                <c:pt idx="13680">
                  <c:v>249.8954</c:v>
                </c:pt>
                <c:pt idx="13681">
                  <c:v>249.92789999999999</c:v>
                </c:pt>
                <c:pt idx="13682">
                  <c:v>249.9605</c:v>
                </c:pt>
                <c:pt idx="13683">
                  <c:v>249.9931</c:v>
                </c:pt>
                <c:pt idx="13684">
                  <c:v>250.0257</c:v>
                </c:pt>
                <c:pt idx="13685">
                  <c:v>250.0583</c:v>
                </c:pt>
                <c:pt idx="13686">
                  <c:v>250.0909</c:v>
                </c:pt>
                <c:pt idx="13687">
                  <c:v>250.12350000000001</c:v>
                </c:pt>
                <c:pt idx="13688">
                  <c:v>250.15610000000001</c:v>
                </c:pt>
                <c:pt idx="13689">
                  <c:v>250.18870000000001</c:v>
                </c:pt>
                <c:pt idx="13690">
                  <c:v>250.22130000000001</c:v>
                </c:pt>
                <c:pt idx="13691">
                  <c:v>250.25389999999999</c:v>
                </c:pt>
                <c:pt idx="13692">
                  <c:v>250.28649999999999</c:v>
                </c:pt>
                <c:pt idx="13693">
                  <c:v>250.31909999999999</c:v>
                </c:pt>
                <c:pt idx="13694">
                  <c:v>250.35169999999999</c:v>
                </c:pt>
                <c:pt idx="13695">
                  <c:v>250.3843</c:v>
                </c:pt>
                <c:pt idx="13696">
                  <c:v>250.417</c:v>
                </c:pt>
                <c:pt idx="13697">
                  <c:v>250.4496</c:v>
                </c:pt>
                <c:pt idx="13698">
                  <c:v>250.48220000000001</c:v>
                </c:pt>
                <c:pt idx="13699">
                  <c:v>250.51480000000001</c:v>
                </c:pt>
                <c:pt idx="13700">
                  <c:v>250.54740000000001</c:v>
                </c:pt>
                <c:pt idx="13701">
                  <c:v>250.58009999999999</c:v>
                </c:pt>
                <c:pt idx="13702">
                  <c:v>250.61269999999999</c:v>
                </c:pt>
                <c:pt idx="13703">
                  <c:v>250.64529999999999</c:v>
                </c:pt>
                <c:pt idx="13704">
                  <c:v>250.678</c:v>
                </c:pt>
                <c:pt idx="13705">
                  <c:v>250.7106</c:v>
                </c:pt>
                <c:pt idx="13706">
                  <c:v>250.7432</c:v>
                </c:pt>
                <c:pt idx="13707">
                  <c:v>250.77590000000001</c:v>
                </c:pt>
                <c:pt idx="13708">
                  <c:v>250.80850000000001</c:v>
                </c:pt>
                <c:pt idx="13709">
                  <c:v>250.84119999999999</c:v>
                </c:pt>
                <c:pt idx="13710">
                  <c:v>250.87379999999999</c:v>
                </c:pt>
                <c:pt idx="13711">
                  <c:v>250.90639999999999</c:v>
                </c:pt>
                <c:pt idx="13712">
                  <c:v>250.9391</c:v>
                </c:pt>
                <c:pt idx="13713">
                  <c:v>250.9717</c:v>
                </c:pt>
                <c:pt idx="13714">
                  <c:v>251.0044</c:v>
                </c:pt>
                <c:pt idx="13715">
                  <c:v>251.03700000000001</c:v>
                </c:pt>
                <c:pt idx="13716">
                  <c:v>251.06970000000001</c:v>
                </c:pt>
                <c:pt idx="13717">
                  <c:v>251.10239999999999</c:v>
                </c:pt>
                <c:pt idx="13718">
                  <c:v>251.13499999999999</c:v>
                </c:pt>
                <c:pt idx="13719">
                  <c:v>251.1677</c:v>
                </c:pt>
                <c:pt idx="13720">
                  <c:v>251.2004</c:v>
                </c:pt>
                <c:pt idx="13721">
                  <c:v>251.233</c:v>
                </c:pt>
                <c:pt idx="13722">
                  <c:v>251.26570000000001</c:v>
                </c:pt>
                <c:pt idx="13723">
                  <c:v>251.29839999999999</c:v>
                </c:pt>
                <c:pt idx="13724">
                  <c:v>251.33109999999999</c:v>
                </c:pt>
                <c:pt idx="13725">
                  <c:v>251.36369999999999</c:v>
                </c:pt>
                <c:pt idx="13726">
                  <c:v>251.3964</c:v>
                </c:pt>
                <c:pt idx="13727">
                  <c:v>251.42910000000001</c:v>
                </c:pt>
                <c:pt idx="13728">
                  <c:v>251.46180000000001</c:v>
                </c:pt>
                <c:pt idx="13729">
                  <c:v>251.49449999999999</c:v>
                </c:pt>
                <c:pt idx="13730">
                  <c:v>251.52709999999999</c:v>
                </c:pt>
                <c:pt idx="13731">
                  <c:v>251.5598</c:v>
                </c:pt>
                <c:pt idx="13732">
                  <c:v>251.5925</c:v>
                </c:pt>
                <c:pt idx="13733">
                  <c:v>251.62520000000001</c:v>
                </c:pt>
                <c:pt idx="13734">
                  <c:v>251.65790000000001</c:v>
                </c:pt>
                <c:pt idx="13735">
                  <c:v>251.69059999999999</c:v>
                </c:pt>
                <c:pt idx="13736">
                  <c:v>251.72329999999999</c:v>
                </c:pt>
                <c:pt idx="13737">
                  <c:v>251.756</c:v>
                </c:pt>
                <c:pt idx="13738">
                  <c:v>251.78870000000001</c:v>
                </c:pt>
                <c:pt idx="13739">
                  <c:v>251.82140000000001</c:v>
                </c:pt>
                <c:pt idx="13740">
                  <c:v>251.85409999999999</c:v>
                </c:pt>
                <c:pt idx="13741">
                  <c:v>251.88679999999999</c:v>
                </c:pt>
                <c:pt idx="13742">
                  <c:v>251.9196</c:v>
                </c:pt>
                <c:pt idx="13743">
                  <c:v>251.95230000000001</c:v>
                </c:pt>
                <c:pt idx="13744">
                  <c:v>251.98500000000001</c:v>
                </c:pt>
                <c:pt idx="13745">
                  <c:v>252.01769999999999</c:v>
                </c:pt>
                <c:pt idx="13746">
                  <c:v>252.0504</c:v>
                </c:pt>
                <c:pt idx="13747">
                  <c:v>252.08320000000001</c:v>
                </c:pt>
                <c:pt idx="13748">
                  <c:v>252.11590000000001</c:v>
                </c:pt>
                <c:pt idx="13749">
                  <c:v>252.14859999999999</c:v>
                </c:pt>
                <c:pt idx="13750">
                  <c:v>252.18129999999999</c:v>
                </c:pt>
                <c:pt idx="13751">
                  <c:v>252.2141</c:v>
                </c:pt>
                <c:pt idx="13752">
                  <c:v>252.24680000000001</c:v>
                </c:pt>
                <c:pt idx="13753">
                  <c:v>252.27950000000001</c:v>
                </c:pt>
                <c:pt idx="13754">
                  <c:v>252.31229999999999</c:v>
                </c:pt>
                <c:pt idx="13755">
                  <c:v>252.345</c:v>
                </c:pt>
                <c:pt idx="13756">
                  <c:v>252.37780000000001</c:v>
                </c:pt>
                <c:pt idx="13757">
                  <c:v>252.41050000000001</c:v>
                </c:pt>
                <c:pt idx="13758">
                  <c:v>252.44329999999999</c:v>
                </c:pt>
                <c:pt idx="13759">
                  <c:v>252.476</c:v>
                </c:pt>
                <c:pt idx="13760">
                  <c:v>252.50880000000001</c:v>
                </c:pt>
                <c:pt idx="13761">
                  <c:v>252.54150000000001</c:v>
                </c:pt>
                <c:pt idx="13762">
                  <c:v>252.57429999999999</c:v>
                </c:pt>
                <c:pt idx="13763">
                  <c:v>252.607</c:v>
                </c:pt>
                <c:pt idx="13764">
                  <c:v>252.63980000000001</c:v>
                </c:pt>
                <c:pt idx="13765">
                  <c:v>252.67250000000001</c:v>
                </c:pt>
                <c:pt idx="13766">
                  <c:v>252.70529999999999</c:v>
                </c:pt>
                <c:pt idx="13767">
                  <c:v>252.7381</c:v>
                </c:pt>
                <c:pt idx="13768">
                  <c:v>252.77080000000001</c:v>
                </c:pt>
                <c:pt idx="13769">
                  <c:v>252.80359999999999</c:v>
                </c:pt>
                <c:pt idx="13770">
                  <c:v>252.8364</c:v>
                </c:pt>
                <c:pt idx="13771">
                  <c:v>252.86920000000001</c:v>
                </c:pt>
                <c:pt idx="13772">
                  <c:v>252.90190000000001</c:v>
                </c:pt>
                <c:pt idx="13773">
                  <c:v>252.93469999999999</c:v>
                </c:pt>
                <c:pt idx="13774">
                  <c:v>252.9675</c:v>
                </c:pt>
                <c:pt idx="13775">
                  <c:v>253.00030000000001</c:v>
                </c:pt>
                <c:pt idx="13776">
                  <c:v>253.03309999999999</c:v>
                </c:pt>
                <c:pt idx="13777">
                  <c:v>253.0659</c:v>
                </c:pt>
                <c:pt idx="13778">
                  <c:v>253.0986</c:v>
                </c:pt>
                <c:pt idx="13779">
                  <c:v>253.13140000000001</c:v>
                </c:pt>
                <c:pt idx="13780">
                  <c:v>253.16419999999999</c:v>
                </c:pt>
                <c:pt idx="13781">
                  <c:v>253.197</c:v>
                </c:pt>
                <c:pt idx="13782">
                  <c:v>253.22980000000001</c:v>
                </c:pt>
                <c:pt idx="13783">
                  <c:v>253.26259999999999</c:v>
                </c:pt>
                <c:pt idx="13784">
                  <c:v>253.2954</c:v>
                </c:pt>
                <c:pt idx="13785">
                  <c:v>253.32820000000001</c:v>
                </c:pt>
                <c:pt idx="13786">
                  <c:v>253.36099999999999</c:v>
                </c:pt>
                <c:pt idx="13787">
                  <c:v>253.3938</c:v>
                </c:pt>
                <c:pt idx="13788">
                  <c:v>253.42670000000001</c:v>
                </c:pt>
                <c:pt idx="13789">
                  <c:v>253.45949999999999</c:v>
                </c:pt>
                <c:pt idx="13790">
                  <c:v>253.4923</c:v>
                </c:pt>
                <c:pt idx="13791">
                  <c:v>253.52510000000001</c:v>
                </c:pt>
                <c:pt idx="13792">
                  <c:v>253.55789999999999</c:v>
                </c:pt>
                <c:pt idx="13793">
                  <c:v>253.5907</c:v>
                </c:pt>
                <c:pt idx="13794">
                  <c:v>253.62360000000001</c:v>
                </c:pt>
                <c:pt idx="13795">
                  <c:v>253.65639999999999</c:v>
                </c:pt>
                <c:pt idx="13796">
                  <c:v>253.6892</c:v>
                </c:pt>
                <c:pt idx="13797">
                  <c:v>253.72200000000001</c:v>
                </c:pt>
                <c:pt idx="13798">
                  <c:v>253.75489999999999</c:v>
                </c:pt>
                <c:pt idx="13799">
                  <c:v>253.7877</c:v>
                </c:pt>
                <c:pt idx="13800">
                  <c:v>253.82060000000001</c:v>
                </c:pt>
                <c:pt idx="13801">
                  <c:v>253.85339999999999</c:v>
                </c:pt>
                <c:pt idx="13802">
                  <c:v>253.8862</c:v>
                </c:pt>
                <c:pt idx="13803">
                  <c:v>253.91909999999999</c:v>
                </c:pt>
                <c:pt idx="13804">
                  <c:v>253.95189999999999</c:v>
                </c:pt>
                <c:pt idx="13805">
                  <c:v>253.98480000000001</c:v>
                </c:pt>
                <c:pt idx="13806">
                  <c:v>254.01759999999999</c:v>
                </c:pt>
                <c:pt idx="13807">
                  <c:v>254.0505</c:v>
                </c:pt>
                <c:pt idx="13808">
                  <c:v>254.08330000000001</c:v>
                </c:pt>
                <c:pt idx="13809">
                  <c:v>254.11619999999999</c:v>
                </c:pt>
                <c:pt idx="13810">
                  <c:v>254.149</c:v>
                </c:pt>
                <c:pt idx="13811">
                  <c:v>254.18190000000001</c:v>
                </c:pt>
                <c:pt idx="13812">
                  <c:v>254.2148</c:v>
                </c:pt>
                <c:pt idx="13813">
                  <c:v>254.24760000000001</c:v>
                </c:pt>
                <c:pt idx="13814">
                  <c:v>254.28049999999999</c:v>
                </c:pt>
                <c:pt idx="13815">
                  <c:v>254.3134</c:v>
                </c:pt>
                <c:pt idx="13816">
                  <c:v>254.34620000000001</c:v>
                </c:pt>
                <c:pt idx="13817">
                  <c:v>254.37909999999999</c:v>
                </c:pt>
                <c:pt idx="13818">
                  <c:v>254.41200000000001</c:v>
                </c:pt>
                <c:pt idx="13819">
                  <c:v>254.44479999999999</c:v>
                </c:pt>
                <c:pt idx="13820">
                  <c:v>254.4777</c:v>
                </c:pt>
                <c:pt idx="13821">
                  <c:v>254.51060000000001</c:v>
                </c:pt>
                <c:pt idx="13822">
                  <c:v>254.54349999999999</c:v>
                </c:pt>
                <c:pt idx="13823">
                  <c:v>254.57640000000001</c:v>
                </c:pt>
                <c:pt idx="13824">
                  <c:v>254.60929999999999</c:v>
                </c:pt>
                <c:pt idx="13825">
                  <c:v>254.6422</c:v>
                </c:pt>
                <c:pt idx="13826">
                  <c:v>254.67500000000001</c:v>
                </c:pt>
                <c:pt idx="13827">
                  <c:v>254.7079</c:v>
                </c:pt>
                <c:pt idx="13828">
                  <c:v>254.74080000000001</c:v>
                </c:pt>
                <c:pt idx="13829">
                  <c:v>254.77369999999999</c:v>
                </c:pt>
                <c:pt idx="13830">
                  <c:v>254.8066</c:v>
                </c:pt>
                <c:pt idx="13831">
                  <c:v>254.83949999999999</c:v>
                </c:pt>
                <c:pt idx="13832">
                  <c:v>254.8724</c:v>
                </c:pt>
                <c:pt idx="13833">
                  <c:v>254.90530000000001</c:v>
                </c:pt>
                <c:pt idx="13834">
                  <c:v>254.93819999999999</c:v>
                </c:pt>
                <c:pt idx="13835">
                  <c:v>254.97120000000001</c:v>
                </c:pt>
                <c:pt idx="13836">
                  <c:v>255.00409999999999</c:v>
                </c:pt>
                <c:pt idx="13837">
                  <c:v>255.03700000000001</c:v>
                </c:pt>
                <c:pt idx="13838">
                  <c:v>255.06989999999999</c:v>
                </c:pt>
                <c:pt idx="13839">
                  <c:v>255.1028</c:v>
                </c:pt>
                <c:pt idx="13840">
                  <c:v>255.13570000000001</c:v>
                </c:pt>
                <c:pt idx="13841">
                  <c:v>255.1687</c:v>
                </c:pt>
                <c:pt idx="13842">
                  <c:v>255.20160000000001</c:v>
                </c:pt>
                <c:pt idx="13843">
                  <c:v>255.2345</c:v>
                </c:pt>
                <c:pt idx="13844">
                  <c:v>255.26740000000001</c:v>
                </c:pt>
                <c:pt idx="13845">
                  <c:v>255.3004</c:v>
                </c:pt>
                <c:pt idx="13846">
                  <c:v>255.33330000000001</c:v>
                </c:pt>
                <c:pt idx="13847">
                  <c:v>255.36619999999999</c:v>
                </c:pt>
                <c:pt idx="13848">
                  <c:v>255.39920000000001</c:v>
                </c:pt>
                <c:pt idx="13849">
                  <c:v>255.43209999999999</c:v>
                </c:pt>
                <c:pt idx="13850">
                  <c:v>255.46510000000001</c:v>
                </c:pt>
                <c:pt idx="13851">
                  <c:v>255.49799999999999</c:v>
                </c:pt>
                <c:pt idx="13852">
                  <c:v>255.53100000000001</c:v>
                </c:pt>
                <c:pt idx="13853">
                  <c:v>255.56389999999999</c:v>
                </c:pt>
                <c:pt idx="13854">
                  <c:v>255.59690000000001</c:v>
                </c:pt>
                <c:pt idx="13855">
                  <c:v>255.62979999999999</c:v>
                </c:pt>
                <c:pt idx="13856">
                  <c:v>255.6628</c:v>
                </c:pt>
                <c:pt idx="13857">
                  <c:v>255.69569999999999</c:v>
                </c:pt>
                <c:pt idx="13858">
                  <c:v>255.7287</c:v>
                </c:pt>
                <c:pt idx="13859">
                  <c:v>255.76159999999999</c:v>
                </c:pt>
                <c:pt idx="13860">
                  <c:v>255.7946</c:v>
                </c:pt>
                <c:pt idx="13861">
                  <c:v>255.82759999999999</c:v>
                </c:pt>
                <c:pt idx="13862">
                  <c:v>255.8605</c:v>
                </c:pt>
                <c:pt idx="13863">
                  <c:v>255.89349999999999</c:v>
                </c:pt>
                <c:pt idx="13864">
                  <c:v>255.9265</c:v>
                </c:pt>
                <c:pt idx="13865">
                  <c:v>255.95949999999999</c:v>
                </c:pt>
                <c:pt idx="13866">
                  <c:v>255.9924</c:v>
                </c:pt>
                <c:pt idx="13867">
                  <c:v>256.02539999999999</c:v>
                </c:pt>
                <c:pt idx="13868">
                  <c:v>256.05840000000001</c:v>
                </c:pt>
                <c:pt idx="13869">
                  <c:v>256.09140000000002</c:v>
                </c:pt>
                <c:pt idx="13870">
                  <c:v>256.12439999999998</c:v>
                </c:pt>
                <c:pt idx="13871">
                  <c:v>256.15730000000002</c:v>
                </c:pt>
                <c:pt idx="13872">
                  <c:v>256.19029999999998</c:v>
                </c:pt>
                <c:pt idx="13873">
                  <c:v>256.22329999999999</c:v>
                </c:pt>
                <c:pt idx="13874">
                  <c:v>256.25630000000001</c:v>
                </c:pt>
                <c:pt idx="13875">
                  <c:v>256.28930000000003</c:v>
                </c:pt>
                <c:pt idx="13876">
                  <c:v>256.32229999999998</c:v>
                </c:pt>
                <c:pt idx="13877">
                  <c:v>256.3553</c:v>
                </c:pt>
                <c:pt idx="13878">
                  <c:v>256.38830000000002</c:v>
                </c:pt>
                <c:pt idx="13879">
                  <c:v>256.42129999999997</c:v>
                </c:pt>
                <c:pt idx="13880">
                  <c:v>256.45429999999999</c:v>
                </c:pt>
                <c:pt idx="13881">
                  <c:v>256.4873</c:v>
                </c:pt>
                <c:pt idx="13882">
                  <c:v>256.5204</c:v>
                </c:pt>
                <c:pt idx="13883">
                  <c:v>256.55340000000001</c:v>
                </c:pt>
                <c:pt idx="13884">
                  <c:v>256.58640000000003</c:v>
                </c:pt>
                <c:pt idx="13885">
                  <c:v>256.61939999999998</c:v>
                </c:pt>
                <c:pt idx="13886">
                  <c:v>256.6524</c:v>
                </c:pt>
                <c:pt idx="13887">
                  <c:v>256.68540000000002</c:v>
                </c:pt>
                <c:pt idx="13888">
                  <c:v>256.71839999999997</c:v>
                </c:pt>
                <c:pt idx="13889">
                  <c:v>256.75150000000002</c:v>
                </c:pt>
                <c:pt idx="13890">
                  <c:v>256.78449999999998</c:v>
                </c:pt>
                <c:pt idx="13891">
                  <c:v>256.8175</c:v>
                </c:pt>
                <c:pt idx="13892">
                  <c:v>256.85059999999999</c:v>
                </c:pt>
                <c:pt idx="13893">
                  <c:v>256.8836</c:v>
                </c:pt>
                <c:pt idx="13894">
                  <c:v>256.91660000000002</c:v>
                </c:pt>
                <c:pt idx="13895">
                  <c:v>256.94970000000001</c:v>
                </c:pt>
                <c:pt idx="13896">
                  <c:v>256.98270000000002</c:v>
                </c:pt>
                <c:pt idx="13897">
                  <c:v>257.01569999999998</c:v>
                </c:pt>
                <c:pt idx="13898">
                  <c:v>257.04880000000003</c:v>
                </c:pt>
                <c:pt idx="13899">
                  <c:v>257.08179999999999</c:v>
                </c:pt>
                <c:pt idx="13900">
                  <c:v>257.11489999999998</c:v>
                </c:pt>
                <c:pt idx="13901">
                  <c:v>257.14789999999999</c:v>
                </c:pt>
                <c:pt idx="13902">
                  <c:v>257.18099999999998</c:v>
                </c:pt>
                <c:pt idx="13903">
                  <c:v>257.21409999999997</c:v>
                </c:pt>
                <c:pt idx="13904">
                  <c:v>257.24709999999999</c:v>
                </c:pt>
                <c:pt idx="13905">
                  <c:v>257.28019999999998</c:v>
                </c:pt>
                <c:pt idx="13906">
                  <c:v>257.31319999999999</c:v>
                </c:pt>
                <c:pt idx="13907">
                  <c:v>257.34629999999999</c:v>
                </c:pt>
                <c:pt idx="13908">
                  <c:v>257.37939999999998</c:v>
                </c:pt>
                <c:pt idx="13909">
                  <c:v>257.41239999999999</c:v>
                </c:pt>
                <c:pt idx="13910">
                  <c:v>257.44549999999998</c:v>
                </c:pt>
                <c:pt idx="13911">
                  <c:v>257.47859999999997</c:v>
                </c:pt>
                <c:pt idx="13912">
                  <c:v>257.51170000000002</c:v>
                </c:pt>
                <c:pt idx="13913">
                  <c:v>257.54469999999998</c:v>
                </c:pt>
                <c:pt idx="13914">
                  <c:v>257.57780000000002</c:v>
                </c:pt>
                <c:pt idx="13915">
                  <c:v>257.61090000000002</c:v>
                </c:pt>
                <c:pt idx="13916">
                  <c:v>257.64400000000001</c:v>
                </c:pt>
                <c:pt idx="13917">
                  <c:v>257.6771</c:v>
                </c:pt>
                <c:pt idx="13918">
                  <c:v>257.71010000000001</c:v>
                </c:pt>
                <c:pt idx="13919">
                  <c:v>257.7432</c:v>
                </c:pt>
                <c:pt idx="13920">
                  <c:v>257.77629999999999</c:v>
                </c:pt>
                <c:pt idx="13921">
                  <c:v>257.80939999999998</c:v>
                </c:pt>
                <c:pt idx="13922">
                  <c:v>257.84249999999997</c:v>
                </c:pt>
                <c:pt idx="13923">
                  <c:v>257.87560000000002</c:v>
                </c:pt>
                <c:pt idx="13924">
                  <c:v>257.90870000000001</c:v>
                </c:pt>
                <c:pt idx="13925">
                  <c:v>257.9418</c:v>
                </c:pt>
                <c:pt idx="13926">
                  <c:v>257.97489999999999</c:v>
                </c:pt>
                <c:pt idx="13927">
                  <c:v>258.00799999999998</c:v>
                </c:pt>
                <c:pt idx="13928">
                  <c:v>258.04109999999997</c:v>
                </c:pt>
                <c:pt idx="13929">
                  <c:v>258.07420000000002</c:v>
                </c:pt>
                <c:pt idx="13930">
                  <c:v>258.10730000000001</c:v>
                </c:pt>
                <c:pt idx="13931">
                  <c:v>258.14049999999997</c:v>
                </c:pt>
                <c:pt idx="13932">
                  <c:v>258.17360000000002</c:v>
                </c:pt>
                <c:pt idx="13933">
                  <c:v>258.20670000000001</c:v>
                </c:pt>
                <c:pt idx="13934">
                  <c:v>258.2398</c:v>
                </c:pt>
                <c:pt idx="13935">
                  <c:v>258.27289999999999</c:v>
                </c:pt>
                <c:pt idx="13936">
                  <c:v>258.30610000000001</c:v>
                </c:pt>
                <c:pt idx="13937">
                  <c:v>258.33920000000001</c:v>
                </c:pt>
                <c:pt idx="13938">
                  <c:v>258.3723</c:v>
                </c:pt>
                <c:pt idx="13939">
                  <c:v>258.40550000000002</c:v>
                </c:pt>
                <c:pt idx="13940">
                  <c:v>258.43860000000001</c:v>
                </c:pt>
                <c:pt idx="13941">
                  <c:v>258.4717</c:v>
                </c:pt>
                <c:pt idx="13942">
                  <c:v>258.50490000000002</c:v>
                </c:pt>
                <c:pt idx="13943">
                  <c:v>258.53800000000001</c:v>
                </c:pt>
                <c:pt idx="13944">
                  <c:v>258.5711</c:v>
                </c:pt>
                <c:pt idx="13945">
                  <c:v>258.60430000000002</c:v>
                </c:pt>
                <c:pt idx="13946">
                  <c:v>258.63740000000001</c:v>
                </c:pt>
                <c:pt idx="13947">
                  <c:v>258.67059999999998</c:v>
                </c:pt>
                <c:pt idx="13948">
                  <c:v>258.70370000000003</c:v>
                </c:pt>
                <c:pt idx="13949">
                  <c:v>258.73689999999999</c:v>
                </c:pt>
                <c:pt idx="13950">
                  <c:v>258.77010000000001</c:v>
                </c:pt>
                <c:pt idx="13951">
                  <c:v>258.8032</c:v>
                </c:pt>
                <c:pt idx="13952">
                  <c:v>258.83640000000003</c:v>
                </c:pt>
                <c:pt idx="13953">
                  <c:v>258.86950000000002</c:v>
                </c:pt>
                <c:pt idx="13954">
                  <c:v>258.90269999999998</c:v>
                </c:pt>
                <c:pt idx="13955">
                  <c:v>258.9359</c:v>
                </c:pt>
                <c:pt idx="13956">
                  <c:v>258.96899999999999</c:v>
                </c:pt>
                <c:pt idx="13957">
                  <c:v>259.00220000000002</c:v>
                </c:pt>
                <c:pt idx="13958">
                  <c:v>259.03530000000001</c:v>
                </c:pt>
                <c:pt idx="13959">
                  <c:v>259.06849999999997</c:v>
                </c:pt>
                <c:pt idx="13960">
                  <c:v>259.10169999999999</c:v>
                </c:pt>
                <c:pt idx="13961">
                  <c:v>259.13490000000002</c:v>
                </c:pt>
                <c:pt idx="13962">
                  <c:v>259.16809999999998</c:v>
                </c:pt>
                <c:pt idx="13963">
                  <c:v>259.20119999999997</c:v>
                </c:pt>
                <c:pt idx="13964">
                  <c:v>259.23439999999999</c:v>
                </c:pt>
                <c:pt idx="13965">
                  <c:v>259.26760000000002</c:v>
                </c:pt>
                <c:pt idx="13966">
                  <c:v>259.30079999999998</c:v>
                </c:pt>
                <c:pt idx="13967">
                  <c:v>259.334</c:v>
                </c:pt>
                <c:pt idx="13968">
                  <c:v>259.36720000000003</c:v>
                </c:pt>
                <c:pt idx="13969">
                  <c:v>259.40039999999999</c:v>
                </c:pt>
                <c:pt idx="13970">
                  <c:v>259.43360000000001</c:v>
                </c:pt>
                <c:pt idx="13971">
                  <c:v>259.46679999999998</c:v>
                </c:pt>
                <c:pt idx="13972">
                  <c:v>259.5</c:v>
                </c:pt>
                <c:pt idx="13973">
                  <c:v>259.53320000000002</c:v>
                </c:pt>
                <c:pt idx="13974">
                  <c:v>259.56639999999999</c:v>
                </c:pt>
                <c:pt idx="13975">
                  <c:v>259.59960000000001</c:v>
                </c:pt>
                <c:pt idx="13976">
                  <c:v>259.63279999999997</c:v>
                </c:pt>
                <c:pt idx="13977">
                  <c:v>259.666</c:v>
                </c:pt>
                <c:pt idx="13978">
                  <c:v>259.69920000000002</c:v>
                </c:pt>
                <c:pt idx="13979">
                  <c:v>259.73250000000002</c:v>
                </c:pt>
                <c:pt idx="13980">
                  <c:v>259.76569999999998</c:v>
                </c:pt>
                <c:pt idx="13981">
                  <c:v>259.7989</c:v>
                </c:pt>
                <c:pt idx="13982">
                  <c:v>259.83210000000003</c:v>
                </c:pt>
                <c:pt idx="13983">
                  <c:v>259.86529999999999</c:v>
                </c:pt>
                <c:pt idx="13984">
                  <c:v>259.89859999999999</c:v>
                </c:pt>
                <c:pt idx="13985">
                  <c:v>259.93180000000001</c:v>
                </c:pt>
                <c:pt idx="13986">
                  <c:v>259.96499999999997</c:v>
                </c:pt>
                <c:pt idx="13987">
                  <c:v>259.99829999999997</c:v>
                </c:pt>
                <c:pt idx="13988">
                  <c:v>260.03149999999999</c:v>
                </c:pt>
                <c:pt idx="13989">
                  <c:v>260.06470000000002</c:v>
                </c:pt>
                <c:pt idx="13990">
                  <c:v>260.09800000000001</c:v>
                </c:pt>
                <c:pt idx="13991">
                  <c:v>260.13119999999998</c:v>
                </c:pt>
                <c:pt idx="13992">
                  <c:v>260.16449999999998</c:v>
                </c:pt>
                <c:pt idx="13993">
                  <c:v>260.1977</c:v>
                </c:pt>
                <c:pt idx="13994">
                  <c:v>260.23099999999999</c:v>
                </c:pt>
                <c:pt idx="13995">
                  <c:v>260.26420000000002</c:v>
                </c:pt>
                <c:pt idx="13996">
                  <c:v>260.29750000000001</c:v>
                </c:pt>
                <c:pt idx="13997">
                  <c:v>260.33069999999998</c:v>
                </c:pt>
                <c:pt idx="13998">
                  <c:v>260.36399999999998</c:v>
                </c:pt>
                <c:pt idx="13999">
                  <c:v>260.3972</c:v>
                </c:pt>
                <c:pt idx="14000">
                  <c:v>260.43049999999999</c:v>
                </c:pt>
                <c:pt idx="14001">
                  <c:v>260.46370000000002</c:v>
                </c:pt>
                <c:pt idx="14002">
                  <c:v>260.49700000000001</c:v>
                </c:pt>
                <c:pt idx="14003">
                  <c:v>260.53030000000001</c:v>
                </c:pt>
                <c:pt idx="14004">
                  <c:v>260.56360000000001</c:v>
                </c:pt>
                <c:pt idx="14005">
                  <c:v>260.59679999999997</c:v>
                </c:pt>
                <c:pt idx="14006">
                  <c:v>260.63010000000003</c:v>
                </c:pt>
                <c:pt idx="14007">
                  <c:v>260.66340000000002</c:v>
                </c:pt>
                <c:pt idx="14008">
                  <c:v>260.69670000000002</c:v>
                </c:pt>
                <c:pt idx="14009">
                  <c:v>260.72989999999999</c:v>
                </c:pt>
                <c:pt idx="14010">
                  <c:v>260.76319999999998</c:v>
                </c:pt>
                <c:pt idx="14011">
                  <c:v>260.79649999999998</c:v>
                </c:pt>
                <c:pt idx="14012">
                  <c:v>260.82979999999998</c:v>
                </c:pt>
                <c:pt idx="14013">
                  <c:v>260.86309999999997</c:v>
                </c:pt>
                <c:pt idx="14014">
                  <c:v>260.89640000000003</c:v>
                </c:pt>
                <c:pt idx="14015">
                  <c:v>260.92970000000003</c:v>
                </c:pt>
                <c:pt idx="14016">
                  <c:v>260.96300000000002</c:v>
                </c:pt>
                <c:pt idx="14017">
                  <c:v>260.99619999999999</c:v>
                </c:pt>
                <c:pt idx="14018">
                  <c:v>261.02949999999998</c:v>
                </c:pt>
                <c:pt idx="14019">
                  <c:v>261.06290000000001</c:v>
                </c:pt>
                <c:pt idx="14020">
                  <c:v>261.09620000000001</c:v>
                </c:pt>
                <c:pt idx="14021">
                  <c:v>261.12950000000001</c:v>
                </c:pt>
                <c:pt idx="14022">
                  <c:v>261.1628</c:v>
                </c:pt>
                <c:pt idx="14023">
                  <c:v>261.1961</c:v>
                </c:pt>
                <c:pt idx="14024">
                  <c:v>261.2294</c:v>
                </c:pt>
                <c:pt idx="14025">
                  <c:v>261.2627</c:v>
                </c:pt>
                <c:pt idx="14026">
                  <c:v>261.29599999999999</c:v>
                </c:pt>
                <c:pt idx="14027">
                  <c:v>261.32929999999999</c:v>
                </c:pt>
                <c:pt idx="14028">
                  <c:v>261.36270000000002</c:v>
                </c:pt>
                <c:pt idx="14029">
                  <c:v>261.39600000000002</c:v>
                </c:pt>
                <c:pt idx="14030">
                  <c:v>261.42930000000001</c:v>
                </c:pt>
                <c:pt idx="14031">
                  <c:v>261.46260000000001</c:v>
                </c:pt>
                <c:pt idx="14032">
                  <c:v>261.49599999999998</c:v>
                </c:pt>
                <c:pt idx="14033">
                  <c:v>261.52929999999998</c:v>
                </c:pt>
                <c:pt idx="14034">
                  <c:v>261.56259999999997</c:v>
                </c:pt>
                <c:pt idx="14035">
                  <c:v>261.596</c:v>
                </c:pt>
                <c:pt idx="14036">
                  <c:v>261.6293</c:v>
                </c:pt>
                <c:pt idx="14037">
                  <c:v>261.6626</c:v>
                </c:pt>
                <c:pt idx="14038">
                  <c:v>261.69600000000003</c:v>
                </c:pt>
                <c:pt idx="14039">
                  <c:v>261.72930000000002</c:v>
                </c:pt>
                <c:pt idx="14040">
                  <c:v>261.7627</c:v>
                </c:pt>
                <c:pt idx="14041">
                  <c:v>261.79599999999999</c:v>
                </c:pt>
                <c:pt idx="14042">
                  <c:v>261.82940000000002</c:v>
                </c:pt>
                <c:pt idx="14043">
                  <c:v>261.86270000000002</c:v>
                </c:pt>
                <c:pt idx="14044">
                  <c:v>261.89609999999999</c:v>
                </c:pt>
                <c:pt idx="14045">
                  <c:v>261.92939999999999</c:v>
                </c:pt>
                <c:pt idx="14046">
                  <c:v>261.96280000000002</c:v>
                </c:pt>
                <c:pt idx="14047">
                  <c:v>261.99619999999999</c:v>
                </c:pt>
                <c:pt idx="14048">
                  <c:v>262.02949999999998</c:v>
                </c:pt>
                <c:pt idx="14049">
                  <c:v>262.06290000000001</c:v>
                </c:pt>
                <c:pt idx="14050">
                  <c:v>262.09629999999999</c:v>
                </c:pt>
                <c:pt idx="14051">
                  <c:v>262.12959999999998</c:v>
                </c:pt>
                <c:pt idx="14052">
                  <c:v>262.16300000000001</c:v>
                </c:pt>
                <c:pt idx="14053">
                  <c:v>262.19639999999998</c:v>
                </c:pt>
                <c:pt idx="14054">
                  <c:v>262.22969999999998</c:v>
                </c:pt>
                <c:pt idx="14055">
                  <c:v>262.26310000000001</c:v>
                </c:pt>
                <c:pt idx="14056">
                  <c:v>262.29649999999998</c:v>
                </c:pt>
                <c:pt idx="14057">
                  <c:v>262.32990000000001</c:v>
                </c:pt>
                <c:pt idx="14058">
                  <c:v>262.36329999999998</c:v>
                </c:pt>
                <c:pt idx="14059">
                  <c:v>262.39659999999998</c:v>
                </c:pt>
                <c:pt idx="14060">
                  <c:v>262.43</c:v>
                </c:pt>
                <c:pt idx="14061">
                  <c:v>262.46339999999998</c:v>
                </c:pt>
                <c:pt idx="14062">
                  <c:v>262.49680000000001</c:v>
                </c:pt>
                <c:pt idx="14063">
                  <c:v>262.53019999999998</c:v>
                </c:pt>
                <c:pt idx="14064">
                  <c:v>262.56360000000001</c:v>
                </c:pt>
                <c:pt idx="14065">
                  <c:v>262.59699999999998</c:v>
                </c:pt>
                <c:pt idx="14066">
                  <c:v>262.63040000000001</c:v>
                </c:pt>
                <c:pt idx="14067">
                  <c:v>262.66379999999998</c:v>
                </c:pt>
                <c:pt idx="14068">
                  <c:v>262.69720000000001</c:v>
                </c:pt>
                <c:pt idx="14069">
                  <c:v>262.73059999999998</c:v>
                </c:pt>
                <c:pt idx="14070">
                  <c:v>262.76400000000001</c:v>
                </c:pt>
                <c:pt idx="14071">
                  <c:v>262.79750000000001</c:v>
                </c:pt>
                <c:pt idx="14072">
                  <c:v>262.83089999999999</c:v>
                </c:pt>
                <c:pt idx="14073">
                  <c:v>262.86430000000001</c:v>
                </c:pt>
                <c:pt idx="14074">
                  <c:v>262.89769999999999</c:v>
                </c:pt>
                <c:pt idx="14075">
                  <c:v>262.93110000000001</c:v>
                </c:pt>
                <c:pt idx="14076">
                  <c:v>262.96449999999999</c:v>
                </c:pt>
                <c:pt idx="14077">
                  <c:v>262.99799999999999</c:v>
                </c:pt>
                <c:pt idx="14078">
                  <c:v>263.03140000000002</c:v>
                </c:pt>
                <c:pt idx="14079">
                  <c:v>263.06479999999999</c:v>
                </c:pt>
                <c:pt idx="14080">
                  <c:v>263.09829999999999</c:v>
                </c:pt>
                <c:pt idx="14081">
                  <c:v>263.13170000000002</c:v>
                </c:pt>
                <c:pt idx="14082">
                  <c:v>263.1651</c:v>
                </c:pt>
                <c:pt idx="14083">
                  <c:v>263.19850000000002</c:v>
                </c:pt>
                <c:pt idx="14084">
                  <c:v>263.23200000000003</c:v>
                </c:pt>
                <c:pt idx="14085">
                  <c:v>263.2654</c:v>
                </c:pt>
                <c:pt idx="14086">
                  <c:v>263.2989</c:v>
                </c:pt>
                <c:pt idx="14087">
                  <c:v>263.33229999999998</c:v>
                </c:pt>
                <c:pt idx="14088">
                  <c:v>263.36579999999998</c:v>
                </c:pt>
                <c:pt idx="14089">
                  <c:v>263.39920000000001</c:v>
                </c:pt>
                <c:pt idx="14090">
                  <c:v>263.43270000000001</c:v>
                </c:pt>
                <c:pt idx="14091">
                  <c:v>263.46609999999998</c:v>
                </c:pt>
                <c:pt idx="14092">
                  <c:v>263.49959999999999</c:v>
                </c:pt>
                <c:pt idx="14093">
                  <c:v>263.53309999999999</c:v>
                </c:pt>
                <c:pt idx="14094">
                  <c:v>263.56650000000002</c:v>
                </c:pt>
                <c:pt idx="14095">
                  <c:v>263.60000000000002</c:v>
                </c:pt>
                <c:pt idx="14096">
                  <c:v>263.63350000000003</c:v>
                </c:pt>
                <c:pt idx="14097">
                  <c:v>263.6669</c:v>
                </c:pt>
                <c:pt idx="14098">
                  <c:v>263.7004</c:v>
                </c:pt>
                <c:pt idx="14099">
                  <c:v>263.73390000000001</c:v>
                </c:pt>
                <c:pt idx="14100">
                  <c:v>263.76729999999998</c:v>
                </c:pt>
                <c:pt idx="14101">
                  <c:v>263.80079999999998</c:v>
                </c:pt>
                <c:pt idx="14102">
                  <c:v>263.83429999999998</c:v>
                </c:pt>
                <c:pt idx="14103">
                  <c:v>263.86779999999999</c:v>
                </c:pt>
                <c:pt idx="14104">
                  <c:v>263.90120000000002</c:v>
                </c:pt>
                <c:pt idx="14105">
                  <c:v>263.93470000000002</c:v>
                </c:pt>
                <c:pt idx="14106">
                  <c:v>263.96820000000002</c:v>
                </c:pt>
                <c:pt idx="14107">
                  <c:v>264.00170000000003</c:v>
                </c:pt>
                <c:pt idx="14108">
                  <c:v>264.03519999999997</c:v>
                </c:pt>
                <c:pt idx="14109">
                  <c:v>264.06869999999998</c:v>
                </c:pt>
                <c:pt idx="14110">
                  <c:v>264.10219999999998</c:v>
                </c:pt>
                <c:pt idx="14111">
                  <c:v>264.13569999999999</c:v>
                </c:pt>
                <c:pt idx="14112">
                  <c:v>264.16919999999999</c:v>
                </c:pt>
                <c:pt idx="14113">
                  <c:v>264.20269999999999</c:v>
                </c:pt>
                <c:pt idx="14114">
                  <c:v>264.2362</c:v>
                </c:pt>
                <c:pt idx="14115">
                  <c:v>264.2697</c:v>
                </c:pt>
                <c:pt idx="14116">
                  <c:v>264.3032</c:v>
                </c:pt>
                <c:pt idx="14117">
                  <c:v>264.33670000000001</c:v>
                </c:pt>
                <c:pt idx="14118">
                  <c:v>264.37020000000001</c:v>
                </c:pt>
                <c:pt idx="14119">
                  <c:v>264.40370000000001</c:v>
                </c:pt>
                <c:pt idx="14120">
                  <c:v>264.43720000000002</c:v>
                </c:pt>
                <c:pt idx="14121">
                  <c:v>264.4708</c:v>
                </c:pt>
                <c:pt idx="14122">
                  <c:v>264.5043</c:v>
                </c:pt>
                <c:pt idx="14123">
                  <c:v>264.5378</c:v>
                </c:pt>
                <c:pt idx="14124">
                  <c:v>264.57130000000001</c:v>
                </c:pt>
                <c:pt idx="14125">
                  <c:v>264.60489999999999</c:v>
                </c:pt>
                <c:pt idx="14126">
                  <c:v>264.63839999999999</c:v>
                </c:pt>
                <c:pt idx="14127">
                  <c:v>264.67189999999999</c:v>
                </c:pt>
                <c:pt idx="14128">
                  <c:v>264.7054</c:v>
                </c:pt>
                <c:pt idx="14129">
                  <c:v>264.73899999999998</c:v>
                </c:pt>
                <c:pt idx="14130">
                  <c:v>264.77249999999998</c:v>
                </c:pt>
                <c:pt idx="14131">
                  <c:v>264.80610000000001</c:v>
                </c:pt>
                <c:pt idx="14132">
                  <c:v>264.83960000000002</c:v>
                </c:pt>
                <c:pt idx="14133">
                  <c:v>264.87310000000002</c:v>
                </c:pt>
                <c:pt idx="14134">
                  <c:v>264.9067</c:v>
                </c:pt>
                <c:pt idx="14135">
                  <c:v>264.9402</c:v>
                </c:pt>
                <c:pt idx="14136">
                  <c:v>264.97379999999998</c:v>
                </c:pt>
                <c:pt idx="14137">
                  <c:v>265.00729999999999</c:v>
                </c:pt>
                <c:pt idx="14138">
                  <c:v>265.04090000000002</c:v>
                </c:pt>
                <c:pt idx="14139">
                  <c:v>265.07440000000003</c:v>
                </c:pt>
                <c:pt idx="14140">
                  <c:v>265.108</c:v>
                </c:pt>
                <c:pt idx="14141">
                  <c:v>265.14159999999998</c:v>
                </c:pt>
                <c:pt idx="14142">
                  <c:v>265.17509999999999</c:v>
                </c:pt>
                <c:pt idx="14143">
                  <c:v>265.20870000000002</c:v>
                </c:pt>
                <c:pt idx="14144">
                  <c:v>265.24220000000003</c:v>
                </c:pt>
                <c:pt idx="14145">
                  <c:v>265.2758</c:v>
                </c:pt>
                <c:pt idx="14146">
                  <c:v>265.30939999999998</c:v>
                </c:pt>
                <c:pt idx="14147">
                  <c:v>265.34300000000002</c:v>
                </c:pt>
                <c:pt idx="14148">
                  <c:v>265.3766</c:v>
                </c:pt>
                <c:pt idx="14149">
                  <c:v>265.4101</c:v>
                </c:pt>
                <c:pt idx="14150">
                  <c:v>265.44369999999998</c:v>
                </c:pt>
                <c:pt idx="14151">
                  <c:v>265.47730000000001</c:v>
                </c:pt>
                <c:pt idx="14152">
                  <c:v>265.51089999999999</c:v>
                </c:pt>
                <c:pt idx="14153">
                  <c:v>265.54450000000003</c:v>
                </c:pt>
                <c:pt idx="14154">
                  <c:v>265.57799999999997</c:v>
                </c:pt>
                <c:pt idx="14155">
                  <c:v>265.61160000000001</c:v>
                </c:pt>
                <c:pt idx="14156">
                  <c:v>265.64519999999999</c:v>
                </c:pt>
                <c:pt idx="14157">
                  <c:v>265.67880000000002</c:v>
                </c:pt>
                <c:pt idx="14158">
                  <c:v>265.7124</c:v>
                </c:pt>
                <c:pt idx="14159">
                  <c:v>265.74599999999998</c:v>
                </c:pt>
                <c:pt idx="14160">
                  <c:v>265.77960000000002</c:v>
                </c:pt>
                <c:pt idx="14161">
                  <c:v>265.81319999999999</c:v>
                </c:pt>
                <c:pt idx="14162">
                  <c:v>265.84679999999997</c:v>
                </c:pt>
                <c:pt idx="14163">
                  <c:v>265.88040000000001</c:v>
                </c:pt>
                <c:pt idx="14164">
                  <c:v>265.91399999999999</c:v>
                </c:pt>
                <c:pt idx="14165">
                  <c:v>265.9477</c:v>
                </c:pt>
                <c:pt idx="14166">
                  <c:v>265.98129999999998</c:v>
                </c:pt>
                <c:pt idx="14167">
                  <c:v>266.01490000000001</c:v>
                </c:pt>
                <c:pt idx="14168">
                  <c:v>266.04849999999999</c:v>
                </c:pt>
                <c:pt idx="14169">
                  <c:v>266.08210000000003</c:v>
                </c:pt>
                <c:pt idx="14170">
                  <c:v>266.11579999999998</c:v>
                </c:pt>
                <c:pt idx="14171">
                  <c:v>266.14940000000001</c:v>
                </c:pt>
                <c:pt idx="14172">
                  <c:v>266.18299999999999</c:v>
                </c:pt>
                <c:pt idx="14173">
                  <c:v>266.21660000000003</c:v>
                </c:pt>
                <c:pt idx="14174">
                  <c:v>266.25020000000001</c:v>
                </c:pt>
                <c:pt idx="14175">
                  <c:v>266.28390000000002</c:v>
                </c:pt>
                <c:pt idx="14176">
                  <c:v>266.3175</c:v>
                </c:pt>
                <c:pt idx="14177">
                  <c:v>266.35120000000001</c:v>
                </c:pt>
                <c:pt idx="14178">
                  <c:v>266.38479999999998</c:v>
                </c:pt>
                <c:pt idx="14179">
                  <c:v>266.41840000000002</c:v>
                </c:pt>
                <c:pt idx="14180">
                  <c:v>266.45209999999997</c:v>
                </c:pt>
                <c:pt idx="14181">
                  <c:v>266.48570000000001</c:v>
                </c:pt>
                <c:pt idx="14182">
                  <c:v>266.51940000000002</c:v>
                </c:pt>
                <c:pt idx="14183">
                  <c:v>266.553</c:v>
                </c:pt>
                <c:pt idx="14184">
                  <c:v>266.58670000000001</c:v>
                </c:pt>
                <c:pt idx="14185">
                  <c:v>266.62029999999999</c:v>
                </c:pt>
                <c:pt idx="14186">
                  <c:v>266.654</c:v>
                </c:pt>
                <c:pt idx="14187">
                  <c:v>266.68770000000001</c:v>
                </c:pt>
                <c:pt idx="14188">
                  <c:v>266.72129999999999</c:v>
                </c:pt>
                <c:pt idx="14189">
                  <c:v>266.755</c:v>
                </c:pt>
                <c:pt idx="14190">
                  <c:v>266.78859999999997</c:v>
                </c:pt>
                <c:pt idx="14191">
                  <c:v>266.82229999999998</c:v>
                </c:pt>
                <c:pt idx="14192">
                  <c:v>266.85599999999999</c:v>
                </c:pt>
                <c:pt idx="14193">
                  <c:v>266.88959999999997</c:v>
                </c:pt>
                <c:pt idx="14194">
                  <c:v>266.92329999999998</c:v>
                </c:pt>
                <c:pt idx="14195">
                  <c:v>266.95699999999999</c:v>
                </c:pt>
                <c:pt idx="14196">
                  <c:v>266.9907</c:v>
                </c:pt>
                <c:pt idx="14197">
                  <c:v>267.02440000000001</c:v>
                </c:pt>
                <c:pt idx="14198">
                  <c:v>267.05799999999999</c:v>
                </c:pt>
                <c:pt idx="14199">
                  <c:v>267.0917</c:v>
                </c:pt>
                <c:pt idx="14200">
                  <c:v>267.12540000000001</c:v>
                </c:pt>
                <c:pt idx="14201">
                  <c:v>267.15910000000002</c:v>
                </c:pt>
                <c:pt idx="14202">
                  <c:v>267.19279999999998</c:v>
                </c:pt>
                <c:pt idx="14203">
                  <c:v>267.22649999999999</c:v>
                </c:pt>
                <c:pt idx="14204">
                  <c:v>267.2602</c:v>
                </c:pt>
                <c:pt idx="14205">
                  <c:v>267.29390000000001</c:v>
                </c:pt>
                <c:pt idx="14206">
                  <c:v>267.32749999999999</c:v>
                </c:pt>
                <c:pt idx="14207">
                  <c:v>267.36130000000003</c:v>
                </c:pt>
                <c:pt idx="14208">
                  <c:v>267.39499999999998</c:v>
                </c:pt>
                <c:pt idx="14209">
                  <c:v>267.42860000000002</c:v>
                </c:pt>
                <c:pt idx="14210">
                  <c:v>267.4624</c:v>
                </c:pt>
                <c:pt idx="14211">
                  <c:v>267.49610000000001</c:v>
                </c:pt>
                <c:pt idx="14212">
                  <c:v>267.52980000000002</c:v>
                </c:pt>
                <c:pt idx="14213">
                  <c:v>267.56349999999998</c:v>
                </c:pt>
                <c:pt idx="14214">
                  <c:v>267.59719999999999</c:v>
                </c:pt>
                <c:pt idx="14215">
                  <c:v>267.6309</c:v>
                </c:pt>
                <c:pt idx="14216">
                  <c:v>267.66460000000001</c:v>
                </c:pt>
                <c:pt idx="14217">
                  <c:v>267.69839999999999</c:v>
                </c:pt>
                <c:pt idx="14218">
                  <c:v>267.7321</c:v>
                </c:pt>
                <c:pt idx="14219">
                  <c:v>267.76580000000001</c:v>
                </c:pt>
                <c:pt idx="14220">
                  <c:v>267.7996</c:v>
                </c:pt>
                <c:pt idx="14221">
                  <c:v>267.83330000000001</c:v>
                </c:pt>
                <c:pt idx="14222">
                  <c:v>267.86700000000002</c:v>
                </c:pt>
                <c:pt idx="14223">
                  <c:v>267.9008</c:v>
                </c:pt>
                <c:pt idx="14224">
                  <c:v>267.93450000000001</c:v>
                </c:pt>
                <c:pt idx="14225">
                  <c:v>267.96820000000002</c:v>
                </c:pt>
                <c:pt idx="14226">
                  <c:v>268.00200000000001</c:v>
                </c:pt>
                <c:pt idx="14227">
                  <c:v>268.03570000000002</c:v>
                </c:pt>
                <c:pt idx="14228">
                  <c:v>268.06950000000001</c:v>
                </c:pt>
                <c:pt idx="14229">
                  <c:v>268.10320000000002</c:v>
                </c:pt>
                <c:pt idx="14230">
                  <c:v>268.137</c:v>
                </c:pt>
                <c:pt idx="14231">
                  <c:v>268.17070000000001</c:v>
                </c:pt>
                <c:pt idx="14232">
                  <c:v>268.2045</c:v>
                </c:pt>
                <c:pt idx="14233">
                  <c:v>268.23820000000001</c:v>
                </c:pt>
                <c:pt idx="14234">
                  <c:v>268.27199999999999</c:v>
                </c:pt>
                <c:pt idx="14235">
                  <c:v>268.3057</c:v>
                </c:pt>
                <c:pt idx="14236">
                  <c:v>268.33949999999999</c:v>
                </c:pt>
                <c:pt idx="14237">
                  <c:v>268.37329999999997</c:v>
                </c:pt>
                <c:pt idx="14238">
                  <c:v>268.40699999999998</c:v>
                </c:pt>
                <c:pt idx="14239">
                  <c:v>268.44080000000002</c:v>
                </c:pt>
                <c:pt idx="14240">
                  <c:v>268.47460000000001</c:v>
                </c:pt>
                <c:pt idx="14241">
                  <c:v>268.50830000000002</c:v>
                </c:pt>
                <c:pt idx="14242">
                  <c:v>268.5421</c:v>
                </c:pt>
                <c:pt idx="14243">
                  <c:v>268.57589999999999</c:v>
                </c:pt>
                <c:pt idx="14244">
                  <c:v>268.60969999999998</c:v>
                </c:pt>
                <c:pt idx="14245">
                  <c:v>268.64350000000002</c:v>
                </c:pt>
                <c:pt idx="14246">
                  <c:v>268.67720000000003</c:v>
                </c:pt>
                <c:pt idx="14247">
                  <c:v>268.71100000000001</c:v>
                </c:pt>
                <c:pt idx="14248">
                  <c:v>268.7448</c:v>
                </c:pt>
                <c:pt idx="14249">
                  <c:v>268.77859999999998</c:v>
                </c:pt>
                <c:pt idx="14250">
                  <c:v>268.81240000000003</c:v>
                </c:pt>
                <c:pt idx="14251">
                  <c:v>268.84620000000001</c:v>
                </c:pt>
                <c:pt idx="14252">
                  <c:v>268.88</c:v>
                </c:pt>
                <c:pt idx="14253">
                  <c:v>268.91379999999998</c:v>
                </c:pt>
                <c:pt idx="14254">
                  <c:v>268.94760000000002</c:v>
                </c:pt>
                <c:pt idx="14255">
                  <c:v>268.98140000000001</c:v>
                </c:pt>
                <c:pt idx="14256">
                  <c:v>269.01519999999999</c:v>
                </c:pt>
                <c:pt idx="14257">
                  <c:v>269.04899999999998</c:v>
                </c:pt>
                <c:pt idx="14258">
                  <c:v>269.08280000000002</c:v>
                </c:pt>
                <c:pt idx="14259">
                  <c:v>269.11660000000001</c:v>
                </c:pt>
                <c:pt idx="14260">
                  <c:v>269.15039999999999</c:v>
                </c:pt>
                <c:pt idx="14261">
                  <c:v>269.18419999999998</c:v>
                </c:pt>
                <c:pt idx="14262">
                  <c:v>269.21809999999999</c:v>
                </c:pt>
                <c:pt idx="14263">
                  <c:v>269.25189999999998</c:v>
                </c:pt>
                <c:pt idx="14264">
                  <c:v>269.28570000000002</c:v>
                </c:pt>
                <c:pt idx="14265">
                  <c:v>269.31950000000001</c:v>
                </c:pt>
                <c:pt idx="14266">
                  <c:v>269.35340000000002</c:v>
                </c:pt>
                <c:pt idx="14267">
                  <c:v>269.38720000000001</c:v>
                </c:pt>
                <c:pt idx="14268">
                  <c:v>269.42099999999999</c:v>
                </c:pt>
                <c:pt idx="14269">
                  <c:v>269.45479999999998</c:v>
                </c:pt>
                <c:pt idx="14270">
                  <c:v>269.48869999999999</c:v>
                </c:pt>
                <c:pt idx="14271">
                  <c:v>269.52249999999998</c:v>
                </c:pt>
                <c:pt idx="14272">
                  <c:v>269.5564</c:v>
                </c:pt>
                <c:pt idx="14273">
                  <c:v>269.59019999999998</c:v>
                </c:pt>
                <c:pt idx="14274">
                  <c:v>269.6241</c:v>
                </c:pt>
                <c:pt idx="14275">
                  <c:v>269.65789999999998</c:v>
                </c:pt>
                <c:pt idx="14276">
                  <c:v>269.69170000000003</c:v>
                </c:pt>
                <c:pt idx="14277">
                  <c:v>269.72559999999999</c:v>
                </c:pt>
                <c:pt idx="14278">
                  <c:v>269.75940000000003</c:v>
                </c:pt>
                <c:pt idx="14279">
                  <c:v>269.79329999999999</c:v>
                </c:pt>
                <c:pt idx="14280">
                  <c:v>269.82709999999997</c:v>
                </c:pt>
                <c:pt idx="14281">
                  <c:v>269.86099999999999</c:v>
                </c:pt>
                <c:pt idx="14282">
                  <c:v>269.89490000000001</c:v>
                </c:pt>
                <c:pt idx="14283">
                  <c:v>269.92869999999999</c:v>
                </c:pt>
                <c:pt idx="14284">
                  <c:v>269.96260000000001</c:v>
                </c:pt>
                <c:pt idx="14285">
                  <c:v>269.99650000000003</c:v>
                </c:pt>
                <c:pt idx="14286">
                  <c:v>270.03030000000001</c:v>
                </c:pt>
                <c:pt idx="14287">
                  <c:v>270.06420000000003</c:v>
                </c:pt>
                <c:pt idx="14288">
                  <c:v>270.09809999999999</c:v>
                </c:pt>
                <c:pt idx="14289">
                  <c:v>270.13189999999997</c:v>
                </c:pt>
                <c:pt idx="14290">
                  <c:v>270.16579999999999</c:v>
                </c:pt>
                <c:pt idx="14291">
                  <c:v>270.19970000000001</c:v>
                </c:pt>
                <c:pt idx="14292">
                  <c:v>270.23360000000002</c:v>
                </c:pt>
                <c:pt idx="14293">
                  <c:v>270.26749999999998</c:v>
                </c:pt>
                <c:pt idx="14294">
                  <c:v>270.3014</c:v>
                </c:pt>
                <c:pt idx="14295">
                  <c:v>270.33519999999999</c:v>
                </c:pt>
                <c:pt idx="14296">
                  <c:v>270.3691</c:v>
                </c:pt>
                <c:pt idx="14297">
                  <c:v>270.40300000000002</c:v>
                </c:pt>
                <c:pt idx="14298">
                  <c:v>270.43689999999998</c:v>
                </c:pt>
                <c:pt idx="14299">
                  <c:v>270.4708</c:v>
                </c:pt>
                <c:pt idx="14300">
                  <c:v>270.50470000000001</c:v>
                </c:pt>
                <c:pt idx="14301">
                  <c:v>270.53859999999997</c:v>
                </c:pt>
                <c:pt idx="14302">
                  <c:v>270.57249999999999</c:v>
                </c:pt>
                <c:pt idx="14303">
                  <c:v>270.60640000000001</c:v>
                </c:pt>
                <c:pt idx="14304">
                  <c:v>270.64030000000002</c:v>
                </c:pt>
                <c:pt idx="14305">
                  <c:v>270.67419999999998</c:v>
                </c:pt>
                <c:pt idx="14306">
                  <c:v>270.7081</c:v>
                </c:pt>
                <c:pt idx="14307">
                  <c:v>270.74209999999999</c:v>
                </c:pt>
                <c:pt idx="14308">
                  <c:v>270.77600000000001</c:v>
                </c:pt>
                <c:pt idx="14309">
                  <c:v>270.80990000000003</c:v>
                </c:pt>
                <c:pt idx="14310">
                  <c:v>270.84379999999999</c:v>
                </c:pt>
                <c:pt idx="14311">
                  <c:v>270.8777</c:v>
                </c:pt>
                <c:pt idx="14312">
                  <c:v>270.9117</c:v>
                </c:pt>
                <c:pt idx="14313">
                  <c:v>270.94560000000001</c:v>
                </c:pt>
                <c:pt idx="14314">
                  <c:v>270.97949999999997</c:v>
                </c:pt>
                <c:pt idx="14315">
                  <c:v>271.01339999999999</c:v>
                </c:pt>
                <c:pt idx="14316">
                  <c:v>271.04739999999998</c:v>
                </c:pt>
                <c:pt idx="14317">
                  <c:v>271.0813</c:v>
                </c:pt>
                <c:pt idx="14318">
                  <c:v>271.11520000000002</c:v>
                </c:pt>
                <c:pt idx="14319">
                  <c:v>271.14920000000001</c:v>
                </c:pt>
                <c:pt idx="14320">
                  <c:v>271.18310000000002</c:v>
                </c:pt>
                <c:pt idx="14321">
                  <c:v>271.21710000000002</c:v>
                </c:pt>
                <c:pt idx="14322">
                  <c:v>271.25099999999998</c:v>
                </c:pt>
                <c:pt idx="14323">
                  <c:v>271.28489999999999</c:v>
                </c:pt>
                <c:pt idx="14324">
                  <c:v>271.31889999999999</c:v>
                </c:pt>
                <c:pt idx="14325">
                  <c:v>271.3528</c:v>
                </c:pt>
                <c:pt idx="14326">
                  <c:v>271.38679999999999</c:v>
                </c:pt>
                <c:pt idx="14327">
                  <c:v>271.42079999999999</c:v>
                </c:pt>
                <c:pt idx="14328">
                  <c:v>271.4547</c:v>
                </c:pt>
                <c:pt idx="14329">
                  <c:v>271.48869999999999</c:v>
                </c:pt>
                <c:pt idx="14330">
                  <c:v>271.52260000000001</c:v>
                </c:pt>
                <c:pt idx="14331">
                  <c:v>271.5566</c:v>
                </c:pt>
                <c:pt idx="14332">
                  <c:v>271.59059999999999</c:v>
                </c:pt>
                <c:pt idx="14333">
                  <c:v>271.62450000000001</c:v>
                </c:pt>
                <c:pt idx="14334">
                  <c:v>271.6585</c:v>
                </c:pt>
                <c:pt idx="14335">
                  <c:v>271.6925</c:v>
                </c:pt>
                <c:pt idx="14336">
                  <c:v>271.72649999999999</c:v>
                </c:pt>
                <c:pt idx="14337">
                  <c:v>271.7604</c:v>
                </c:pt>
                <c:pt idx="14338">
                  <c:v>271.7944</c:v>
                </c:pt>
                <c:pt idx="14339">
                  <c:v>271.82839999999999</c:v>
                </c:pt>
                <c:pt idx="14340">
                  <c:v>271.86239999999998</c:v>
                </c:pt>
                <c:pt idx="14341">
                  <c:v>271.89640000000003</c:v>
                </c:pt>
                <c:pt idx="14342">
                  <c:v>271.93040000000002</c:v>
                </c:pt>
                <c:pt idx="14343">
                  <c:v>271.96440000000001</c:v>
                </c:pt>
                <c:pt idx="14344">
                  <c:v>271.99829999999997</c:v>
                </c:pt>
                <c:pt idx="14345">
                  <c:v>272.03230000000002</c:v>
                </c:pt>
                <c:pt idx="14346">
                  <c:v>272.06630000000001</c:v>
                </c:pt>
                <c:pt idx="14347">
                  <c:v>272.1003</c:v>
                </c:pt>
                <c:pt idx="14348">
                  <c:v>272.1343</c:v>
                </c:pt>
                <c:pt idx="14349">
                  <c:v>272.16829999999999</c:v>
                </c:pt>
                <c:pt idx="14350">
                  <c:v>272.20229999999998</c:v>
                </c:pt>
                <c:pt idx="14351">
                  <c:v>272.23630000000003</c:v>
                </c:pt>
                <c:pt idx="14352">
                  <c:v>272.2704</c:v>
                </c:pt>
                <c:pt idx="14353">
                  <c:v>272.30439999999999</c:v>
                </c:pt>
                <c:pt idx="14354">
                  <c:v>272.33839999999998</c:v>
                </c:pt>
                <c:pt idx="14355">
                  <c:v>272.37240000000003</c:v>
                </c:pt>
                <c:pt idx="14356">
                  <c:v>272.40640000000002</c:v>
                </c:pt>
                <c:pt idx="14357">
                  <c:v>272.44040000000001</c:v>
                </c:pt>
                <c:pt idx="14358">
                  <c:v>272.4744</c:v>
                </c:pt>
                <c:pt idx="14359">
                  <c:v>272.50850000000003</c:v>
                </c:pt>
                <c:pt idx="14360">
                  <c:v>272.54250000000002</c:v>
                </c:pt>
                <c:pt idx="14361">
                  <c:v>272.57650000000001</c:v>
                </c:pt>
                <c:pt idx="14362">
                  <c:v>272.6105</c:v>
                </c:pt>
                <c:pt idx="14363">
                  <c:v>272.64460000000003</c:v>
                </c:pt>
                <c:pt idx="14364">
                  <c:v>272.67860000000002</c:v>
                </c:pt>
                <c:pt idx="14365">
                  <c:v>272.71260000000001</c:v>
                </c:pt>
                <c:pt idx="14366">
                  <c:v>272.74669999999998</c:v>
                </c:pt>
                <c:pt idx="14367">
                  <c:v>272.78070000000002</c:v>
                </c:pt>
                <c:pt idx="14368">
                  <c:v>272.81479999999999</c:v>
                </c:pt>
                <c:pt idx="14369">
                  <c:v>272.84879999999998</c:v>
                </c:pt>
                <c:pt idx="14370">
                  <c:v>272.88290000000001</c:v>
                </c:pt>
                <c:pt idx="14371">
                  <c:v>272.9169</c:v>
                </c:pt>
                <c:pt idx="14372">
                  <c:v>272.95100000000002</c:v>
                </c:pt>
                <c:pt idx="14373">
                  <c:v>272.98500000000001</c:v>
                </c:pt>
                <c:pt idx="14374">
                  <c:v>273.01909999999998</c:v>
                </c:pt>
                <c:pt idx="14375">
                  <c:v>273.05309999999997</c:v>
                </c:pt>
                <c:pt idx="14376">
                  <c:v>273.0872</c:v>
                </c:pt>
                <c:pt idx="14377">
                  <c:v>273.12119999999999</c:v>
                </c:pt>
                <c:pt idx="14378">
                  <c:v>273.15530000000001</c:v>
                </c:pt>
                <c:pt idx="14379">
                  <c:v>273.18939999999998</c:v>
                </c:pt>
                <c:pt idx="14380">
                  <c:v>273.22340000000003</c:v>
                </c:pt>
                <c:pt idx="14381">
                  <c:v>273.25749999999999</c:v>
                </c:pt>
                <c:pt idx="14382">
                  <c:v>273.29160000000002</c:v>
                </c:pt>
                <c:pt idx="14383">
                  <c:v>273.32569999999998</c:v>
                </c:pt>
                <c:pt idx="14384">
                  <c:v>273.35969999999998</c:v>
                </c:pt>
                <c:pt idx="14385">
                  <c:v>273.3938</c:v>
                </c:pt>
                <c:pt idx="14386">
                  <c:v>273.42790000000002</c:v>
                </c:pt>
                <c:pt idx="14387">
                  <c:v>273.46199999999999</c:v>
                </c:pt>
                <c:pt idx="14388">
                  <c:v>273.49610000000001</c:v>
                </c:pt>
                <c:pt idx="14389">
                  <c:v>273.53019999999998</c:v>
                </c:pt>
                <c:pt idx="14390">
                  <c:v>273.56420000000003</c:v>
                </c:pt>
                <c:pt idx="14391">
                  <c:v>273.59829999999999</c:v>
                </c:pt>
                <c:pt idx="14392">
                  <c:v>273.63240000000002</c:v>
                </c:pt>
                <c:pt idx="14393">
                  <c:v>273.66649999999998</c:v>
                </c:pt>
                <c:pt idx="14394">
                  <c:v>273.70060000000001</c:v>
                </c:pt>
                <c:pt idx="14395">
                  <c:v>273.73469999999998</c:v>
                </c:pt>
                <c:pt idx="14396">
                  <c:v>273.7688</c:v>
                </c:pt>
                <c:pt idx="14397">
                  <c:v>273.80290000000002</c:v>
                </c:pt>
                <c:pt idx="14398">
                  <c:v>273.83699999999999</c:v>
                </c:pt>
                <c:pt idx="14399">
                  <c:v>273.87119999999999</c:v>
                </c:pt>
                <c:pt idx="14400">
                  <c:v>273.90530000000001</c:v>
                </c:pt>
                <c:pt idx="14401">
                  <c:v>273.93939999999998</c:v>
                </c:pt>
                <c:pt idx="14402">
                  <c:v>273.9735</c:v>
                </c:pt>
                <c:pt idx="14403">
                  <c:v>274.00760000000002</c:v>
                </c:pt>
                <c:pt idx="14404">
                  <c:v>274.04169999999999</c:v>
                </c:pt>
                <c:pt idx="14405">
                  <c:v>274.07580000000002</c:v>
                </c:pt>
                <c:pt idx="14406">
                  <c:v>274.11</c:v>
                </c:pt>
                <c:pt idx="14407">
                  <c:v>274.14409999999998</c:v>
                </c:pt>
                <c:pt idx="14408">
                  <c:v>274.1782</c:v>
                </c:pt>
                <c:pt idx="14409">
                  <c:v>274.21230000000003</c:v>
                </c:pt>
                <c:pt idx="14410">
                  <c:v>274.24650000000003</c:v>
                </c:pt>
                <c:pt idx="14411">
                  <c:v>274.28059999999999</c:v>
                </c:pt>
                <c:pt idx="14412">
                  <c:v>274.31479999999999</c:v>
                </c:pt>
                <c:pt idx="14413">
                  <c:v>274.34890000000001</c:v>
                </c:pt>
                <c:pt idx="14414">
                  <c:v>274.38299999999998</c:v>
                </c:pt>
                <c:pt idx="14415">
                  <c:v>274.41719999999998</c:v>
                </c:pt>
                <c:pt idx="14416">
                  <c:v>274.4513</c:v>
                </c:pt>
                <c:pt idx="14417">
                  <c:v>274.4855</c:v>
                </c:pt>
                <c:pt idx="14418">
                  <c:v>274.51960000000003</c:v>
                </c:pt>
                <c:pt idx="14419">
                  <c:v>274.55380000000002</c:v>
                </c:pt>
                <c:pt idx="14420">
                  <c:v>274.58789999999999</c:v>
                </c:pt>
                <c:pt idx="14421">
                  <c:v>274.62209999999999</c:v>
                </c:pt>
                <c:pt idx="14422">
                  <c:v>274.65620000000001</c:v>
                </c:pt>
                <c:pt idx="14423">
                  <c:v>274.69040000000001</c:v>
                </c:pt>
                <c:pt idx="14424">
                  <c:v>274.72449999999998</c:v>
                </c:pt>
                <c:pt idx="14425">
                  <c:v>274.75869999999998</c:v>
                </c:pt>
                <c:pt idx="14426">
                  <c:v>274.79289999999997</c:v>
                </c:pt>
                <c:pt idx="14427">
                  <c:v>274.82709999999997</c:v>
                </c:pt>
                <c:pt idx="14428">
                  <c:v>274.8612</c:v>
                </c:pt>
                <c:pt idx="14429">
                  <c:v>274.8954</c:v>
                </c:pt>
                <c:pt idx="14430">
                  <c:v>274.92959999999999</c:v>
                </c:pt>
                <c:pt idx="14431">
                  <c:v>274.96370000000002</c:v>
                </c:pt>
                <c:pt idx="14432">
                  <c:v>274.99790000000002</c:v>
                </c:pt>
                <c:pt idx="14433">
                  <c:v>275.03210000000001</c:v>
                </c:pt>
                <c:pt idx="14434">
                  <c:v>275.06630000000001</c:v>
                </c:pt>
                <c:pt idx="14435">
                  <c:v>275.10050000000001</c:v>
                </c:pt>
                <c:pt idx="14436">
                  <c:v>275.13470000000001</c:v>
                </c:pt>
                <c:pt idx="14437">
                  <c:v>275.16890000000001</c:v>
                </c:pt>
                <c:pt idx="14438">
                  <c:v>275.20299999999997</c:v>
                </c:pt>
                <c:pt idx="14439">
                  <c:v>275.23719999999997</c:v>
                </c:pt>
                <c:pt idx="14440">
                  <c:v>275.27140000000003</c:v>
                </c:pt>
                <c:pt idx="14441">
                  <c:v>275.30560000000003</c:v>
                </c:pt>
                <c:pt idx="14442">
                  <c:v>275.33980000000003</c:v>
                </c:pt>
                <c:pt idx="14443">
                  <c:v>275.37400000000002</c:v>
                </c:pt>
                <c:pt idx="14444">
                  <c:v>275.40820000000002</c:v>
                </c:pt>
                <c:pt idx="14445">
                  <c:v>275.44240000000002</c:v>
                </c:pt>
                <c:pt idx="14446">
                  <c:v>275.47669999999999</c:v>
                </c:pt>
                <c:pt idx="14447">
                  <c:v>275.51089999999999</c:v>
                </c:pt>
                <c:pt idx="14448">
                  <c:v>275.54509999999999</c:v>
                </c:pt>
                <c:pt idx="14449">
                  <c:v>275.57929999999999</c:v>
                </c:pt>
                <c:pt idx="14450">
                  <c:v>275.61349999999999</c:v>
                </c:pt>
                <c:pt idx="14451">
                  <c:v>275.64769999999999</c:v>
                </c:pt>
                <c:pt idx="14452">
                  <c:v>275.68189999999998</c:v>
                </c:pt>
                <c:pt idx="14453">
                  <c:v>275.71620000000001</c:v>
                </c:pt>
                <c:pt idx="14454">
                  <c:v>275.75040000000001</c:v>
                </c:pt>
                <c:pt idx="14455">
                  <c:v>275.78460000000001</c:v>
                </c:pt>
                <c:pt idx="14456">
                  <c:v>275.81880000000001</c:v>
                </c:pt>
                <c:pt idx="14457">
                  <c:v>275.85309999999998</c:v>
                </c:pt>
                <c:pt idx="14458">
                  <c:v>275.88729999999998</c:v>
                </c:pt>
                <c:pt idx="14459">
                  <c:v>275.92149999999998</c:v>
                </c:pt>
                <c:pt idx="14460">
                  <c:v>275.95580000000001</c:v>
                </c:pt>
                <c:pt idx="14461">
                  <c:v>275.99</c:v>
                </c:pt>
                <c:pt idx="14462">
                  <c:v>276.02429999999998</c:v>
                </c:pt>
                <c:pt idx="14463">
                  <c:v>276.05849999999998</c:v>
                </c:pt>
                <c:pt idx="14464">
                  <c:v>276.09280000000001</c:v>
                </c:pt>
                <c:pt idx="14465">
                  <c:v>276.12700000000001</c:v>
                </c:pt>
                <c:pt idx="14466">
                  <c:v>276.16129999999998</c:v>
                </c:pt>
                <c:pt idx="14467">
                  <c:v>276.19549999999998</c:v>
                </c:pt>
                <c:pt idx="14468">
                  <c:v>276.22980000000001</c:v>
                </c:pt>
                <c:pt idx="14469">
                  <c:v>276.26400000000001</c:v>
                </c:pt>
                <c:pt idx="14470">
                  <c:v>276.29829999999998</c:v>
                </c:pt>
                <c:pt idx="14471">
                  <c:v>276.33260000000001</c:v>
                </c:pt>
                <c:pt idx="14472">
                  <c:v>276.36680000000001</c:v>
                </c:pt>
                <c:pt idx="14473">
                  <c:v>276.40109999999999</c:v>
                </c:pt>
                <c:pt idx="14474">
                  <c:v>276.43529999999998</c:v>
                </c:pt>
                <c:pt idx="14475">
                  <c:v>276.46960000000001</c:v>
                </c:pt>
                <c:pt idx="14476">
                  <c:v>276.50389999999999</c:v>
                </c:pt>
                <c:pt idx="14477">
                  <c:v>276.53809999999999</c:v>
                </c:pt>
                <c:pt idx="14478">
                  <c:v>276.57240000000002</c:v>
                </c:pt>
                <c:pt idx="14479">
                  <c:v>276.60669999999999</c:v>
                </c:pt>
                <c:pt idx="14480">
                  <c:v>276.64100000000002</c:v>
                </c:pt>
                <c:pt idx="14481">
                  <c:v>276.67529999999999</c:v>
                </c:pt>
                <c:pt idx="14482">
                  <c:v>276.70960000000002</c:v>
                </c:pt>
                <c:pt idx="14483">
                  <c:v>276.7439</c:v>
                </c:pt>
                <c:pt idx="14484">
                  <c:v>276.77809999999999</c:v>
                </c:pt>
                <c:pt idx="14485">
                  <c:v>276.81240000000003</c:v>
                </c:pt>
                <c:pt idx="14486">
                  <c:v>276.8467</c:v>
                </c:pt>
                <c:pt idx="14487">
                  <c:v>276.88099999999997</c:v>
                </c:pt>
                <c:pt idx="14488">
                  <c:v>276.9153</c:v>
                </c:pt>
                <c:pt idx="14489">
                  <c:v>276.94959999999998</c:v>
                </c:pt>
                <c:pt idx="14490">
                  <c:v>276.98390000000001</c:v>
                </c:pt>
                <c:pt idx="14491">
                  <c:v>277.01819999999998</c:v>
                </c:pt>
                <c:pt idx="14492">
                  <c:v>277.05250000000001</c:v>
                </c:pt>
                <c:pt idx="14493">
                  <c:v>277.08690000000001</c:v>
                </c:pt>
                <c:pt idx="14494">
                  <c:v>277.12119999999999</c:v>
                </c:pt>
                <c:pt idx="14495">
                  <c:v>277.15550000000002</c:v>
                </c:pt>
                <c:pt idx="14496">
                  <c:v>277.18979999999999</c:v>
                </c:pt>
                <c:pt idx="14497">
                  <c:v>277.22410000000002</c:v>
                </c:pt>
                <c:pt idx="14498">
                  <c:v>277.25839999999999</c:v>
                </c:pt>
                <c:pt idx="14499">
                  <c:v>277.29270000000002</c:v>
                </c:pt>
                <c:pt idx="14500">
                  <c:v>277.32709999999997</c:v>
                </c:pt>
                <c:pt idx="14501">
                  <c:v>277.3614</c:v>
                </c:pt>
                <c:pt idx="14502">
                  <c:v>277.39569999999998</c:v>
                </c:pt>
                <c:pt idx="14503">
                  <c:v>277.43</c:v>
                </c:pt>
                <c:pt idx="14504">
                  <c:v>277.46440000000001</c:v>
                </c:pt>
                <c:pt idx="14505">
                  <c:v>277.49869999999999</c:v>
                </c:pt>
                <c:pt idx="14506">
                  <c:v>277.53309999999999</c:v>
                </c:pt>
                <c:pt idx="14507">
                  <c:v>277.56740000000002</c:v>
                </c:pt>
                <c:pt idx="14508">
                  <c:v>277.60169999999999</c:v>
                </c:pt>
                <c:pt idx="14509">
                  <c:v>277.63600000000002</c:v>
                </c:pt>
                <c:pt idx="14510">
                  <c:v>277.67039999999997</c:v>
                </c:pt>
                <c:pt idx="14511">
                  <c:v>277.7047</c:v>
                </c:pt>
                <c:pt idx="14512">
                  <c:v>277.73910000000001</c:v>
                </c:pt>
                <c:pt idx="14513">
                  <c:v>277.77339999999998</c:v>
                </c:pt>
                <c:pt idx="14514">
                  <c:v>277.80779999999999</c:v>
                </c:pt>
                <c:pt idx="14515">
                  <c:v>277.84219999999999</c:v>
                </c:pt>
                <c:pt idx="14516">
                  <c:v>277.87650000000002</c:v>
                </c:pt>
                <c:pt idx="14517">
                  <c:v>277.91090000000003</c:v>
                </c:pt>
                <c:pt idx="14518">
                  <c:v>277.9452</c:v>
                </c:pt>
                <c:pt idx="14519">
                  <c:v>277.9796</c:v>
                </c:pt>
                <c:pt idx="14520">
                  <c:v>278.01400000000001</c:v>
                </c:pt>
                <c:pt idx="14521">
                  <c:v>278.04829999999998</c:v>
                </c:pt>
                <c:pt idx="14522">
                  <c:v>278.08269999999999</c:v>
                </c:pt>
                <c:pt idx="14523">
                  <c:v>278.11709999999999</c:v>
                </c:pt>
                <c:pt idx="14524">
                  <c:v>278.1515</c:v>
                </c:pt>
                <c:pt idx="14525">
                  <c:v>278.18579999999997</c:v>
                </c:pt>
                <c:pt idx="14526">
                  <c:v>278.22019999999998</c:v>
                </c:pt>
                <c:pt idx="14527">
                  <c:v>278.25459999999998</c:v>
                </c:pt>
                <c:pt idx="14528">
                  <c:v>278.28899999999999</c:v>
                </c:pt>
                <c:pt idx="14529">
                  <c:v>278.32330000000002</c:v>
                </c:pt>
                <c:pt idx="14530">
                  <c:v>278.35770000000002</c:v>
                </c:pt>
                <c:pt idx="14531">
                  <c:v>278.39210000000003</c:v>
                </c:pt>
                <c:pt idx="14532">
                  <c:v>278.42649999999998</c:v>
                </c:pt>
                <c:pt idx="14533">
                  <c:v>278.46089999999998</c:v>
                </c:pt>
                <c:pt idx="14534">
                  <c:v>278.49529999999999</c:v>
                </c:pt>
                <c:pt idx="14535">
                  <c:v>278.52969999999999</c:v>
                </c:pt>
                <c:pt idx="14536">
                  <c:v>278.5641</c:v>
                </c:pt>
                <c:pt idx="14537">
                  <c:v>278.5985</c:v>
                </c:pt>
                <c:pt idx="14538">
                  <c:v>278.63290000000001</c:v>
                </c:pt>
                <c:pt idx="14539">
                  <c:v>278.66730000000001</c:v>
                </c:pt>
                <c:pt idx="14540">
                  <c:v>278.70170000000002</c:v>
                </c:pt>
                <c:pt idx="14541">
                  <c:v>278.73610000000002</c:v>
                </c:pt>
                <c:pt idx="14542">
                  <c:v>278.77050000000003</c:v>
                </c:pt>
                <c:pt idx="14543">
                  <c:v>278.80500000000001</c:v>
                </c:pt>
                <c:pt idx="14544">
                  <c:v>278.83940000000001</c:v>
                </c:pt>
                <c:pt idx="14545">
                  <c:v>278.87380000000002</c:v>
                </c:pt>
                <c:pt idx="14546">
                  <c:v>278.90820000000002</c:v>
                </c:pt>
                <c:pt idx="14547">
                  <c:v>278.94260000000003</c:v>
                </c:pt>
                <c:pt idx="14548">
                  <c:v>278.97710000000001</c:v>
                </c:pt>
                <c:pt idx="14549">
                  <c:v>279.01150000000001</c:v>
                </c:pt>
                <c:pt idx="14550">
                  <c:v>279.04590000000002</c:v>
                </c:pt>
                <c:pt idx="14551">
                  <c:v>279.0804</c:v>
                </c:pt>
                <c:pt idx="14552">
                  <c:v>279.1148</c:v>
                </c:pt>
                <c:pt idx="14553">
                  <c:v>279.14920000000001</c:v>
                </c:pt>
                <c:pt idx="14554">
                  <c:v>279.18369999999999</c:v>
                </c:pt>
                <c:pt idx="14555">
                  <c:v>279.21809999999999</c:v>
                </c:pt>
                <c:pt idx="14556">
                  <c:v>279.2525</c:v>
                </c:pt>
                <c:pt idx="14557">
                  <c:v>279.28699999999998</c:v>
                </c:pt>
                <c:pt idx="14558">
                  <c:v>279.32139999999998</c:v>
                </c:pt>
                <c:pt idx="14559">
                  <c:v>279.35590000000002</c:v>
                </c:pt>
                <c:pt idx="14560">
                  <c:v>279.39030000000002</c:v>
                </c:pt>
                <c:pt idx="14561">
                  <c:v>279.4248</c:v>
                </c:pt>
                <c:pt idx="14562">
                  <c:v>279.45920000000001</c:v>
                </c:pt>
                <c:pt idx="14563">
                  <c:v>279.49369999999999</c:v>
                </c:pt>
                <c:pt idx="14564">
                  <c:v>279.52809999999999</c:v>
                </c:pt>
                <c:pt idx="14565">
                  <c:v>279.56259999999997</c:v>
                </c:pt>
                <c:pt idx="14566">
                  <c:v>279.59710000000001</c:v>
                </c:pt>
                <c:pt idx="14567">
                  <c:v>279.63150000000002</c:v>
                </c:pt>
                <c:pt idx="14568">
                  <c:v>279.666</c:v>
                </c:pt>
                <c:pt idx="14569">
                  <c:v>279.70049999999998</c:v>
                </c:pt>
                <c:pt idx="14570">
                  <c:v>279.73500000000001</c:v>
                </c:pt>
                <c:pt idx="14571">
                  <c:v>279.76940000000002</c:v>
                </c:pt>
                <c:pt idx="14572">
                  <c:v>279.8039</c:v>
                </c:pt>
                <c:pt idx="14573">
                  <c:v>279.83839999999998</c:v>
                </c:pt>
                <c:pt idx="14574">
                  <c:v>279.87290000000002</c:v>
                </c:pt>
                <c:pt idx="14575">
                  <c:v>279.90730000000002</c:v>
                </c:pt>
                <c:pt idx="14576">
                  <c:v>279.9418</c:v>
                </c:pt>
                <c:pt idx="14577">
                  <c:v>279.97629999999998</c:v>
                </c:pt>
                <c:pt idx="14578">
                  <c:v>280.01080000000002</c:v>
                </c:pt>
                <c:pt idx="14579">
                  <c:v>280.0453</c:v>
                </c:pt>
                <c:pt idx="14580">
                  <c:v>280.07979999999998</c:v>
                </c:pt>
                <c:pt idx="14581">
                  <c:v>280.11430000000001</c:v>
                </c:pt>
                <c:pt idx="14582">
                  <c:v>280.14879999999999</c:v>
                </c:pt>
                <c:pt idx="14583">
                  <c:v>280.18329999999997</c:v>
                </c:pt>
                <c:pt idx="14584">
                  <c:v>280.21780000000001</c:v>
                </c:pt>
                <c:pt idx="14585">
                  <c:v>280.25229999999999</c:v>
                </c:pt>
                <c:pt idx="14586">
                  <c:v>280.28680000000003</c:v>
                </c:pt>
                <c:pt idx="14587">
                  <c:v>280.32130000000001</c:v>
                </c:pt>
                <c:pt idx="14588">
                  <c:v>280.35579999999999</c:v>
                </c:pt>
                <c:pt idx="14589">
                  <c:v>280.39030000000002</c:v>
                </c:pt>
                <c:pt idx="14590">
                  <c:v>280.4248</c:v>
                </c:pt>
                <c:pt idx="14591">
                  <c:v>280.45940000000002</c:v>
                </c:pt>
                <c:pt idx="14592">
                  <c:v>280.4939</c:v>
                </c:pt>
                <c:pt idx="14593">
                  <c:v>280.52839999999998</c:v>
                </c:pt>
                <c:pt idx="14594">
                  <c:v>280.56290000000001</c:v>
                </c:pt>
                <c:pt idx="14595">
                  <c:v>280.59739999999999</c:v>
                </c:pt>
                <c:pt idx="14596">
                  <c:v>280.63200000000001</c:v>
                </c:pt>
                <c:pt idx="14597">
                  <c:v>280.66649999999998</c:v>
                </c:pt>
                <c:pt idx="14598">
                  <c:v>280.70100000000002</c:v>
                </c:pt>
                <c:pt idx="14599">
                  <c:v>280.73559999999998</c:v>
                </c:pt>
                <c:pt idx="14600">
                  <c:v>280.77010000000001</c:v>
                </c:pt>
                <c:pt idx="14601">
                  <c:v>280.80459999999999</c:v>
                </c:pt>
                <c:pt idx="14602">
                  <c:v>280.83920000000001</c:v>
                </c:pt>
                <c:pt idx="14603">
                  <c:v>280.87369999999999</c:v>
                </c:pt>
                <c:pt idx="14604">
                  <c:v>280.9083</c:v>
                </c:pt>
                <c:pt idx="14605">
                  <c:v>280.94279999999998</c:v>
                </c:pt>
                <c:pt idx="14606">
                  <c:v>280.97739999999999</c:v>
                </c:pt>
                <c:pt idx="14607">
                  <c:v>281.01190000000003</c:v>
                </c:pt>
                <c:pt idx="14608">
                  <c:v>281.04640000000001</c:v>
                </c:pt>
                <c:pt idx="14609">
                  <c:v>281.08100000000002</c:v>
                </c:pt>
                <c:pt idx="14610">
                  <c:v>281.11559999999997</c:v>
                </c:pt>
                <c:pt idx="14611">
                  <c:v>281.15010000000001</c:v>
                </c:pt>
                <c:pt idx="14612">
                  <c:v>281.18470000000002</c:v>
                </c:pt>
                <c:pt idx="14613">
                  <c:v>281.2192</c:v>
                </c:pt>
                <c:pt idx="14614">
                  <c:v>281.25380000000001</c:v>
                </c:pt>
                <c:pt idx="14615">
                  <c:v>281.28840000000002</c:v>
                </c:pt>
                <c:pt idx="14616">
                  <c:v>281.3229</c:v>
                </c:pt>
                <c:pt idx="14617">
                  <c:v>281.35750000000002</c:v>
                </c:pt>
                <c:pt idx="14618">
                  <c:v>281.39210000000003</c:v>
                </c:pt>
                <c:pt idx="14619">
                  <c:v>281.42669999999998</c:v>
                </c:pt>
                <c:pt idx="14620">
                  <c:v>281.46120000000002</c:v>
                </c:pt>
                <c:pt idx="14621">
                  <c:v>281.49579999999997</c:v>
                </c:pt>
                <c:pt idx="14622">
                  <c:v>281.53039999999999</c:v>
                </c:pt>
                <c:pt idx="14623">
                  <c:v>281.565</c:v>
                </c:pt>
                <c:pt idx="14624">
                  <c:v>281.59960000000001</c:v>
                </c:pt>
                <c:pt idx="14625">
                  <c:v>281.63420000000002</c:v>
                </c:pt>
                <c:pt idx="14626">
                  <c:v>281.66879999999998</c:v>
                </c:pt>
                <c:pt idx="14627">
                  <c:v>281.70330000000001</c:v>
                </c:pt>
                <c:pt idx="14628">
                  <c:v>281.73790000000002</c:v>
                </c:pt>
                <c:pt idx="14629">
                  <c:v>281.77260000000001</c:v>
                </c:pt>
                <c:pt idx="14630">
                  <c:v>281.80720000000002</c:v>
                </c:pt>
                <c:pt idx="14631">
                  <c:v>281.8417</c:v>
                </c:pt>
                <c:pt idx="14632">
                  <c:v>281.87630000000001</c:v>
                </c:pt>
                <c:pt idx="14633">
                  <c:v>281.91090000000003</c:v>
                </c:pt>
                <c:pt idx="14634">
                  <c:v>281.94560000000001</c:v>
                </c:pt>
                <c:pt idx="14635">
                  <c:v>281.98020000000002</c:v>
                </c:pt>
                <c:pt idx="14636">
                  <c:v>282.01479999999998</c:v>
                </c:pt>
                <c:pt idx="14637">
                  <c:v>282.04939999999999</c:v>
                </c:pt>
                <c:pt idx="14638">
                  <c:v>282.084</c:v>
                </c:pt>
                <c:pt idx="14639">
                  <c:v>282.11860000000001</c:v>
                </c:pt>
                <c:pt idx="14640">
                  <c:v>282.1533</c:v>
                </c:pt>
                <c:pt idx="14641">
                  <c:v>282.18790000000001</c:v>
                </c:pt>
                <c:pt idx="14642">
                  <c:v>282.22250000000003</c:v>
                </c:pt>
                <c:pt idx="14643">
                  <c:v>282.25709999999998</c:v>
                </c:pt>
                <c:pt idx="14644">
                  <c:v>282.29169999999999</c:v>
                </c:pt>
                <c:pt idx="14645">
                  <c:v>282.32639999999998</c:v>
                </c:pt>
                <c:pt idx="14646">
                  <c:v>282.36099999999999</c:v>
                </c:pt>
                <c:pt idx="14647">
                  <c:v>282.39569999999998</c:v>
                </c:pt>
                <c:pt idx="14648">
                  <c:v>282.43029999999999</c:v>
                </c:pt>
                <c:pt idx="14649">
                  <c:v>282.4649</c:v>
                </c:pt>
                <c:pt idx="14650">
                  <c:v>282.49959999999999</c:v>
                </c:pt>
                <c:pt idx="14651">
                  <c:v>282.5342</c:v>
                </c:pt>
                <c:pt idx="14652">
                  <c:v>282.56889999999999</c:v>
                </c:pt>
                <c:pt idx="14653">
                  <c:v>282.6035</c:v>
                </c:pt>
                <c:pt idx="14654">
                  <c:v>282.63819999999998</c:v>
                </c:pt>
                <c:pt idx="14655">
                  <c:v>282.6728</c:v>
                </c:pt>
                <c:pt idx="14656">
                  <c:v>282.70749999999998</c:v>
                </c:pt>
                <c:pt idx="14657">
                  <c:v>282.74209999999999</c:v>
                </c:pt>
                <c:pt idx="14658">
                  <c:v>282.77679999999998</c:v>
                </c:pt>
                <c:pt idx="14659">
                  <c:v>282.81139999999999</c:v>
                </c:pt>
                <c:pt idx="14660">
                  <c:v>282.84609999999998</c:v>
                </c:pt>
                <c:pt idx="14661">
                  <c:v>282.88080000000002</c:v>
                </c:pt>
                <c:pt idx="14662">
                  <c:v>282.91539999999998</c:v>
                </c:pt>
                <c:pt idx="14663">
                  <c:v>282.95010000000002</c:v>
                </c:pt>
                <c:pt idx="14664">
                  <c:v>282.98480000000001</c:v>
                </c:pt>
                <c:pt idx="14665">
                  <c:v>283.01949999999999</c:v>
                </c:pt>
                <c:pt idx="14666">
                  <c:v>283.05410000000001</c:v>
                </c:pt>
                <c:pt idx="14667">
                  <c:v>283.08879999999999</c:v>
                </c:pt>
                <c:pt idx="14668">
                  <c:v>283.12349999999998</c:v>
                </c:pt>
                <c:pt idx="14669">
                  <c:v>283.15820000000002</c:v>
                </c:pt>
                <c:pt idx="14670">
                  <c:v>283.19279999999998</c:v>
                </c:pt>
                <c:pt idx="14671">
                  <c:v>283.22750000000002</c:v>
                </c:pt>
                <c:pt idx="14672">
                  <c:v>283.26220000000001</c:v>
                </c:pt>
                <c:pt idx="14673">
                  <c:v>283.29689999999999</c:v>
                </c:pt>
                <c:pt idx="14674">
                  <c:v>283.33159999999998</c:v>
                </c:pt>
                <c:pt idx="14675">
                  <c:v>283.36630000000002</c:v>
                </c:pt>
                <c:pt idx="14676">
                  <c:v>283.40100000000001</c:v>
                </c:pt>
                <c:pt idx="14677">
                  <c:v>283.4357</c:v>
                </c:pt>
                <c:pt idx="14678">
                  <c:v>283.47039999999998</c:v>
                </c:pt>
                <c:pt idx="14679">
                  <c:v>283.50510000000003</c:v>
                </c:pt>
                <c:pt idx="14680">
                  <c:v>283.53980000000001</c:v>
                </c:pt>
                <c:pt idx="14681">
                  <c:v>283.5745</c:v>
                </c:pt>
                <c:pt idx="14682">
                  <c:v>283.60919999999999</c:v>
                </c:pt>
                <c:pt idx="14683">
                  <c:v>283.64400000000001</c:v>
                </c:pt>
                <c:pt idx="14684">
                  <c:v>283.67860000000002</c:v>
                </c:pt>
                <c:pt idx="14685">
                  <c:v>283.71339999999998</c:v>
                </c:pt>
                <c:pt idx="14686">
                  <c:v>283.74810000000002</c:v>
                </c:pt>
                <c:pt idx="14687">
                  <c:v>283.78280000000001</c:v>
                </c:pt>
                <c:pt idx="14688">
                  <c:v>283.8175</c:v>
                </c:pt>
                <c:pt idx="14689">
                  <c:v>283.85230000000001</c:v>
                </c:pt>
                <c:pt idx="14690">
                  <c:v>283.887</c:v>
                </c:pt>
                <c:pt idx="14691">
                  <c:v>283.92169999999999</c:v>
                </c:pt>
                <c:pt idx="14692">
                  <c:v>283.95650000000001</c:v>
                </c:pt>
                <c:pt idx="14693">
                  <c:v>283.99119999999999</c:v>
                </c:pt>
                <c:pt idx="14694">
                  <c:v>284.02589999999998</c:v>
                </c:pt>
                <c:pt idx="14695">
                  <c:v>284.06060000000002</c:v>
                </c:pt>
                <c:pt idx="14696">
                  <c:v>284.09539999999998</c:v>
                </c:pt>
                <c:pt idx="14697">
                  <c:v>284.13010000000003</c:v>
                </c:pt>
                <c:pt idx="14698">
                  <c:v>284.16489999999999</c:v>
                </c:pt>
                <c:pt idx="14699">
                  <c:v>284.19959999999998</c:v>
                </c:pt>
                <c:pt idx="14700">
                  <c:v>284.23439999999999</c:v>
                </c:pt>
                <c:pt idx="14701">
                  <c:v>284.26909999999998</c:v>
                </c:pt>
                <c:pt idx="14702">
                  <c:v>284.3039</c:v>
                </c:pt>
                <c:pt idx="14703">
                  <c:v>284.33859999999999</c:v>
                </c:pt>
                <c:pt idx="14704">
                  <c:v>284.3734</c:v>
                </c:pt>
                <c:pt idx="14705">
                  <c:v>284.40809999999999</c:v>
                </c:pt>
                <c:pt idx="14706">
                  <c:v>284.44290000000001</c:v>
                </c:pt>
                <c:pt idx="14707">
                  <c:v>284.47770000000003</c:v>
                </c:pt>
                <c:pt idx="14708">
                  <c:v>284.51240000000001</c:v>
                </c:pt>
                <c:pt idx="14709">
                  <c:v>284.54719999999998</c:v>
                </c:pt>
                <c:pt idx="14710">
                  <c:v>284.58199999999999</c:v>
                </c:pt>
                <c:pt idx="14711">
                  <c:v>284.61669999999998</c:v>
                </c:pt>
                <c:pt idx="14712">
                  <c:v>284.6515</c:v>
                </c:pt>
                <c:pt idx="14713">
                  <c:v>284.68630000000002</c:v>
                </c:pt>
                <c:pt idx="14714">
                  <c:v>284.72109999999998</c:v>
                </c:pt>
                <c:pt idx="14715">
                  <c:v>284.75580000000002</c:v>
                </c:pt>
                <c:pt idx="14716">
                  <c:v>284.79059999999998</c:v>
                </c:pt>
                <c:pt idx="14717">
                  <c:v>284.8254</c:v>
                </c:pt>
                <c:pt idx="14718">
                  <c:v>284.86020000000002</c:v>
                </c:pt>
                <c:pt idx="14719">
                  <c:v>284.89499999999998</c:v>
                </c:pt>
                <c:pt idx="14720">
                  <c:v>284.9298</c:v>
                </c:pt>
                <c:pt idx="14721">
                  <c:v>284.96460000000002</c:v>
                </c:pt>
                <c:pt idx="14722">
                  <c:v>284.99939999999998</c:v>
                </c:pt>
                <c:pt idx="14723">
                  <c:v>285.03410000000002</c:v>
                </c:pt>
                <c:pt idx="14724">
                  <c:v>285.06900000000002</c:v>
                </c:pt>
                <c:pt idx="14725">
                  <c:v>285.10379999999998</c:v>
                </c:pt>
                <c:pt idx="14726">
                  <c:v>285.13850000000002</c:v>
                </c:pt>
                <c:pt idx="14727">
                  <c:v>285.17340000000002</c:v>
                </c:pt>
                <c:pt idx="14728">
                  <c:v>285.20819999999998</c:v>
                </c:pt>
                <c:pt idx="14729">
                  <c:v>285.24299999999999</c:v>
                </c:pt>
                <c:pt idx="14730">
                  <c:v>285.27780000000001</c:v>
                </c:pt>
                <c:pt idx="14731">
                  <c:v>285.31259999999997</c:v>
                </c:pt>
                <c:pt idx="14732">
                  <c:v>285.34739999999999</c:v>
                </c:pt>
                <c:pt idx="14733">
                  <c:v>285.38220000000001</c:v>
                </c:pt>
                <c:pt idx="14734">
                  <c:v>285.4171</c:v>
                </c:pt>
                <c:pt idx="14735">
                  <c:v>285.45190000000002</c:v>
                </c:pt>
                <c:pt idx="14736">
                  <c:v>285.48669999999998</c:v>
                </c:pt>
                <c:pt idx="14737">
                  <c:v>285.5215</c:v>
                </c:pt>
                <c:pt idx="14738">
                  <c:v>285.5564</c:v>
                </c:pt>
                <c:pt idx="14739">
                  <c:v>285.59120000000001</c:v>
                </c:pt>
                <c:pt idx="14740">
                  <c:v>285.62599999999998</c:v>
                </c:pt>
                <c:pt idx="14741">
                  <c:v>285.66090000000003</c:v>
                </c:pt>
                <c:pt idx="14742">
                  <c:v>285.69569999999999</c:v>
                </c:pt>
                <c:pt idx="14743">
                  <c:v>285.73050000000001</c:v>
                </c:pt>
                <c:pt idx="14744">
                  <c:v>285.7654</c:v>
                </c:pt>
                <c:pt idx="14745">
                  <c:v>285.80020000000002</c:v>
                </c:pt>
                <c:pt idx="14746">
                  <c:v>285.83510000000001</c:v>
                </c:pt>
                <c:pt idx="14747">
                  <c:v>285.86989999999997</c:v>
                </c:pt>
                <c:pt idx="14748">
                  <c:v>285.90480000000002</c:v>
                </c:pt>
                <c:pt idx="14749">
                  <c:v>285.93959999999998</c:v>
                </c:pt>
                <c:pt idx="14750">
                  <c:v>285.97449999999998</c:v>
                </c:pt>
                <c:pt idx="14751">
                  <c:v>286.0093</c:v>
                </c:pt>
                <c:pt idx="14752">
                  <c:v>286.04419999999999</c:v>
                </c:pt>
                <c:pt idx="14753">
                  <c:v>286.07900000000001</c:v>
                </c:pt>
                <c:pt idx="14754">
                  <c:v>286.1139</c:v>
                </c:pt>
                <c:pt idx="14755">
                  <c:v>286.14879999999999</c:v>
                </c:pt>
                <c:pt idx="14756">
                  <c:v>286.18369999999999</c:v>
                </c:pt>
                <c:pt idx="14757">
                  <c:v>286.21850000000001</c:v>
                </c:pt>
                <c:pt idx="14758">
                  <c:v>286.2534</c:v>
                </c:pt>
                <c:pt idx="14759">
                  <c:v>286.28829999999999</c:v>
                </c:pt>
                <c:pt idx="14760">
                  <c:v>286.32310000000001</c:v>
                </c:pt>
                <c:pt idx="14761">
                  <c:v>286.358</c:v>
                </c:pt>
                <c:pt idx="14762">
                  <c:v>286.3929</c:v>
                </c:pt>
                <c:pt idx="14763">
                  <c:v>286.42779999999999</c:v>
                </c:pt>
                <c:pt idx="14764">
                  <c:v>286.46260000000001</c:v>
                </c:pt>
                <c:pt idx="14765">
                  <c:v>286.4975</c:v>
                </c:pt>
                <c:pt idx="14766">
                  <c:v>286.5324</c:v>
                </c:pt>
                <c:pt idx="14767">
                  <c:v>286.56729999999999</c:v>
                </c:pt>
                <c:pt idx="14768">
                  <c:v>286.60219999999998</c:v>
                </c:pt>
                <c:pt idx="14769">
                  <c:v>286.63709999999998</c:v>
                </c:pt>
                <c:pt idx="14770">
                  <c:v>286.67200000000003</c:v>
                </c:pt>
                <c:pt idx="14771">
                  <c:v>286.70690000000002</c:v>
                </c:pt>
                <c:pt idx="14772">
                  <c:v>286.74180000000001</c:v>
                </c:pt>
                <c:pt idx="14773">
                  <c:v>286.77670000000001</c:v>
                </c:pt>
                <c:pt idx="14774">
                  <c:v>286.8116</c:v>
                </c:pt>
                <c:pt idx="14775">
                  <c:v>286.84649999999999</c:v>
                </c:pt>
                <c:pt idx="14776">
                  <c:v>286.88139999999999</c:v>
                </c:pt>
                <c:pt idx="14777">
                  <c:v>286.91640000000001</c:v>
                </c:pt>
                <c:pt idx="14778">
                  <c:v>286.9513</c:v>
                </c:pt>
                <c:pt idx="14779">
                  <c:v>286.9862</c:v>
                </c:pt>
                <c:pt idx="14780">
                  <c:v>287.02109999999999</c:v>
                </c:pt>
                <c:pt idx="14781">
                  <c:v>287.05599999999998</c:v>
                </c:pt>
                <c:pt idx="14782">
                  <c:v>287.09089999999998</c:v>
                </c:pt>
                <c:pt idx="14783">
                  <c:v>287.1259</c:v>
                </c:pt>
                <c:pt idx="14784">
                  <c:v>287.16079999999999</c:v>
                </c:pt>
                <c:pt idx="14785">
                  <c:v>287.19569999999999</c:v>
                </c:pt>
                <c:pt idx="14786">
                  <c:v>287.23070000000001</c:v>
                </c:pt>
                <c:pt idx="14787">
                  <c:v>287.26560000000001</c:v>
                </c:pt>
                <c:pt idx="14788">
                  <c:v>287.3005</c:v>
                </c:pt>
                <c:pt idx="14789">
                  <c:v>287.33539999999999</c:v>
                </c:pt>
                <c:pt idx="14790">
                  <c:v>287.37040000000002</c:v>
                </c:pt>
                <c:pt idx="14791">
                  <c:v>287.40530000000001</c:v>
                </c:pt>
                <c:pt idx="14792">
                  <c:v>287.44029999999998</c:v>
                </c:pt>
                <c:pt idx="14793">
                  <c:v>287.47519999999997</c:v>
                </c:pt>
                <c:pt idx="14794">
                  <c:v>287.5102</c:v>
                </c:pt>
                <c:pt idx="14795">
                  <c:v>287.54509999999999</c:v>
                </c:pt>
                <c:pt idx="14796">
                  <c:v>287.58</c:v>
                </c:pt>
                <c:pt idx="14797">
                  <c:v>287.61500000000001</c:v>
                </c:pt>
                <c:pt idx="14798">
                  <c:v>287.64999999999998</c:v>
                </c:pt>
                <c:pt idx="14799">
                  <c:v>287.68490000000003</c:v>
                </c:pt>
                <c:pt idx="14800">
                  <c:v>287.7199</c:v>
                </c:pt>
                <c:pt idx="14801">
                  <c:v>287.75490000000002</c:v>
                </c:pt>
                <c:pt idx="14802">
                  <c:v>287.78980000000001</c:v>
                </c:pt>
                <c:pt idx="14803">
                  <c:v>287.82479999999998</c:v>
                </c:pt>
                <c:pt idx="14804">
                  <c:v>287.85969999999998</c:v>
                </c:pt>
                <c:pt idx="14805">
                  <c:v>287.8947</c:v>
                </c:pt>
                <c:pt idx="14806">
                  <c:v>287.92970000000003</c:v>
                </c:pt>
                <c:pt idx="14807">
                  <c:v>287.96469999999999</c:v>
                </c:pt>
                <c:pt idx="14808">
                  <c:v>287.99959999999999</c:v>
                </c:pt>
                <c:pt idx="14809">
                  <c:v>288.03460000000001</c:v>
                </c:pt>
                <c:pt idx="14810">
                  <c:v>288.06959999999998</c:v>
                </c:pt>
                <c:pt idx="14811">
                  <c:v>288.1046</c:v>
                </c:pt>
                <c:pt idx="14812">
                  <c:v>288.13959999999997</c:v>
                </c:pt>
                <c:pt idx="14813">
                  <c:v>288.1746</c:v>
                </c:pt>
                <c:pt idx="14814">
                  <c:v>288.20960000000002</c:v>
                </c:pt>
                <c:pt idx="14815">
                  <c:v>288.24450000000002</c:v>
                </c:pt>
                <c:pt idx="14816">
                  <c:v>288.27949999999998</c:v>
                </c:pt>
                <c:pt idx="14817">
                  <c:v>288.31450000000001</c:v>
                </c:pt>
                <c:pt idx="14818">
                  <c:v>288.34949999999998</c:v>
                </c:pt>
                <c:pt idx="14819">
                  <c:v>288.38459999999998</c:v>
                </c:pt>
                <c:pt idx="14820">
                  <c:v>288.4196</c:v>
                </c:pt>
                <c:pt idx="14821">
                  <c:v>288.45460000000003</c:v>
                </c:pt>
                <c:pt idx="14822">
                  <c:v>288.4896</c:v>
                </c:pt>
                <c:pt idx="14823">
                  <c:v>288.52460000000002</c:v>
                </c:pt>
                <c:pt idx="14824">
                  <c:v>288.55959999999999</c:v>
                </c:pt>
                <c:pt idx="14825">
                  <c:v>288.59460000000001</c:v>
                </c:pt>
                <c:pt idx="14826">
                  <c:v>288.62959999999998</c:v>
                </c:pt>
                <c:pt idx="14827">
                  <c:v>288.66460000000001</c:v>
                </c:pt>
                <c:pt idx="14828">
                  <c:v>288.69959999999998</c:v>
                </c:pt>
                <c:pt idx="14829">
                  <c:v>288.7346</c:v>
                </c:pt>
                <c:pt idx="14830">
                  <c:v>288.7697</c:v>
                </c:pt>
                <c:pt idx="14831">
                  <c:v>288.80470000000003</c:v>
                </c:pt>
                <c:pt idx="14832">
                  <c:v>288.83980000000003</c:v>
                </c:pt>
                <c:pt idx="14833">
                  <c:v>288.87479999999999</c:v>
                </c:pt>
                <c:pt idx="14834">
                  <c:v>288.90980000000002</c:v>
                </c:pt>
                <c:pt idx="14835">
                  <c:v>288.94479999999999</c:v>
                </c:pt>
                <c:pt idx="14836">
                  <c:v>288.97989999999999</c:v>
                </c:pt>
                <c:pt idx="14837">
                  <c:v>289.01490000000001</c:v>
                </c:pt>
                <c:pt idx="14838">
                  <c:v>289.05</c:v>
                </c:pt>
                <c:pt idx="14839">
                  <c:v>289.08499999999998</c:v>
                </c:pt>
                <c:pt idx="14840">
                  <c:v>289.12009999999998</c:v>
                </c:pt>
                <c:pt idx="14841">
                  <c:v>289.1551</c:v>
                </c:pt>
                <c:pt idx="14842">
                  <c:v>289.1902</c:v>
                </c:pt>
                <c:pt idx="14843">
                  <c:v>289.22519999999997</c:v>
                </c:pt>
                <c:pt idx="14844">
                  <c:v>289.26029999999997</c:v>
                </c:pt>
                <c:pt idx="14845">
                  <c:v>289.2953</c:v>
                </c:pt>
                <c:pt idx="14846">
                  <c:v>289.3304</c:v>
                </c:pt>
                <c:pt idx="14847">
                  <c:v>289.36540000000002</c:v>
                </c:pt>
                <c:pt idx="14848">
                  <c:v>289.40050000000002</c:v>
                </c:pt>
                <c:pt idx="14849">
                  <c:v>289.43549999999999</c:v>
                </c:pt>
                <c:pt idx="14850">
                  <c:v>289.47059999999999</c:v>
                </c:pt>
                <c:pt idx="14851">
                  <c:v>289.50569999999999</c:v>
                </c:pt>
                <c:pt idx="14852">
                  <c:v>289.54070000000002</c:v>
                </c:pt>
                <c:pt idx="14853">
                  <c:v>289.57580000000002</c:v>
                </c:pt>
                <c:pt idx="14854">
                  <c:v>289.61090000000002</c:v>
                </c:pt>
                <c:pt idx="14855">
                  <c:v>289.64600000000002</c:v>
                </c:pt>
                <c:pt idx="14856">
                  <c:v>289.68110000000001</c:v>
                </c:pt>
                <c:pt idx="14857">
                  <c:v>289.71609999999998</c:v>
                </c:pt>
                <c:pt idx="14858">
                  <c:v>289.75119999999998</c:v>
                </c:pt>
                <c:pt idx="14859">
                  <c:v>289.78629999999998</c:v>
                </c:pt>
                <c:pt idx="14860">
                  <c:v>289.82139999999998</c:v>
                </c:pt>
                <c:pt idx="14861">
                  <c:v>289.85649999999998</c:v>
                </c:pt>
                <c:pt idx="14862">
                  <c:v>289.89159999999998</c:v>
                </c:pt>
                <c:pt idx="14863">
                  <c:v>289.92669999999998</c:v>
                </c:pt>
                <c:pt idx="14864">
                  <c:v>289.96179999999998</c:v>
                </c:pt>
                <c:pt idx="14865">
                  <c:v>289.99689999999998</c:v>
                </c:pt>
                <c:pt idx="14866">
                  <c:v>290.03199999999998</c:v>
                </c:pt>
                <c:pt idx="14867">
                  <c:v>290.06709999999998</c:v>
                </c:pt>
                <c:pt idx="14868">
                  <c:v>290.10219999999998</c:v>
                </c:pt>
                <c:pt idx="14869">
                  <c:v>290.13729999999998</c:v>
                </c:pt>
                <c:pt idx="14870">
                  <c:v>290.17239999999998</c:v>
                </c:pt>
                <c:pt idx="14871">
                  <c:v>290.20749999999998</c:v>
                </c:pt>
                <c:pt idx="14872">
                  <c:v>290.24259999999998</c:v>
                </c:pt>
                <c:pt idx="14873">
                  <c:v>290.27769999999998</c:v>
                </c:pt>
                <c:pt idx="14874">
                  <c:v>290.31279999999998</c:v>
                </c:pt>
                <c:pt idx="14875">
                  <c:v>290.34800000000001</c:v>
                </c:pt>
                <c:pt idx="14876">
                  <c:v>290.38310000000001</c:v>
                </c:pt>
                <c:pt idx="14877">
                  <c:v>290.41820000000001</c:v>
                </c:pt>
                <c:pt idx="14878">
                  <c:v>290.45330000000001</c:v>
                </c:pt>
                <c:pt idx="14879">
                  <c:v>290.48849999999999</c:v>
                </c:pt>
                <c:pt idx="14880">
                  <c:v>290.52359999999999</c:v>
                </c:pt>
                <c:pt idx="14881">
                  <c:v>290.55869999999999</c:v>
                </c:pt>
                <c:pt idx="14882">
                  <c:v>290.59390000000002</c:v>
                </c:pt>
                <c:pt idx="14883">
                  <c:v>290.62900000000002</c:v>
                </c:pt>
                <c:pt idx="14884">
                  <c:v>290.66419999999999</c:v>
                </c:pt>
                <c:pt idx="14885">
                  <c:v>290.69929999999999</c:v>
                </c:pt>
                <c:pt idx="14886">
                  <c:v>290.73439999999999</c:v>
                </c:pt>
                <c:pt idx="14887">
                  <c:v>290.76960000000003</c:v>
                </c:pt>
                <c:pt idx="14888">
                  <c:v>290.80470000000003</c:v>
                </c:pt>
                <c:pt idx="14889">
                  <c:v>290.8399</c:v>
                </c:pt>
                <c:pt idx="14890">
                  <c:v>290.875</c:v>
                </c:pt>
                <c:pt idx="14891">
                  <c:v>290.91019999999997</c:v>
                </c:pt>
                <c:pt idx="14892">
                  <c:v>290.94529999999997</c:v>
                </c:pt>
                <c:pt idx="14893">
                  <c:v>290.98050000000001</c:v>
                </c:pt>
                <c:pt idx="14894">
                  <c:v>291.01569999999998</c:v>
                </c:pt>
                <c:pt idx="14895">
                  <c:v>291.05079999999998</c:v>
                </c:pt>
                <c:pt idx="14896">
                  <c:v>291.08600000000001</c:v>
                </c:pt>
                <c:pt idx="14897">
                  <c:v>291.12110000000001</c:v>
                </c:pt>
                <c:pt idx="14898">
                  <c:v>291.15629999999999</c:v>
                </c:pt>
                <c:pt idx="14899">
                  <c:v>291.19150000000002</c:v>
                </c:pt>
                <c:pt idx="14900">
                  <c:v>291.22669999999999</c:v>
                </c:pt>
                <c:pt idx="14901">
                  <c:v>291.26179999999999</c:v>
                </c:pt>
                <c:pt idx="14902">
                  <c:v>291.29700000000003</c:v>
                </c:pt>
                <c:pt idx="14903">
                  <c:v>291.3322</c:v>
                </c:pt>
                <c:pt idx="14904">
                  <c:v>291.36739999999998</c:v>
                </c:pt>
                <c:pt idx="14905">
                  <c:v>291.40260000000001</c:v>
                </c:pt>
                <c:pt idx="14906">
                  <c:v>291.43770000000001</c:v>
                </c:pt>
                <c:pt idx="14907">
                  <c:v>291.47289999999998</c:v>
                </c:pt>
                <c:pt idx="14908">
                  <c:v>291.50810000000001</c:v>
                </c:pt>
                <c:pt idx="14909">
                  <c:v>291.54329999999999</c:v>
                </c:pt>
                <c:pt idx="14910">
                  <c:v>291.57850000000002</c:v>
                </c:pt>
                <c:pt idx="14911">
                  <c:v>291.61369999999999</c:v>
                </c:pt>
                <c:pt idx="14912">
                  <c:v>291.64890000000003</c:v>
                </c:pt>
                <c:pt idx="14913">
                  <c:v>291.6841</c:v>
                </c:pt>
                <c:pt idx="14914">
                  <c:v>291.71929999999998</c:v>
                </c:pt>
                <c:pt idx="14915">
                  <c:v>291.75450000000001</c:v>
                </c:pt>
                <c:pt idx="14916">
                  <c:v>291.78969999999998</c:v>
                </c:pt>
                <c:pt idx="14917">
                  <c:v>291.82490000000001</c:v>
                </c:pt>
                <c:pt idx="14918">
                  <c:v>291.86009999999999</c:v>
                </c:pt>
                <c:pt idx="14919">
                  <c:v>291.89530000000002</c:v>
                </c:pt>
                <c:pt idx="14920">
                  <c:v>291.93049999999999</c:v>
                </c:pt>
                <c:pt idx="14921">
                  <c:v>291.9658</c:v>
                </c:pt>
                <c:pt idx="14922">
                  <c:v>292.00099999999998</c:v>
                </c:pt>
                <c:pt idx="14923">
                  <c:v>292.03620000000001</c:v>
                </c:pt>
                <c:pt idx="14924">
                  <c:v>292.07139999999998</c:v>
                </c:pt>
                <c:pt idx="14925">
                  <c:v>292.10669999999999</c:v>
                </c:pt>
                <c:pt idx="14926">
                  <c:v>292.14190000000002</c:v>
                </c:pt>
                <c:pt idx="14927">
                  <c:v>292.1771</c:v>
                </c:pt>
                <c:pt idx="14928">
                  <c:v>292.21230000000003</c:v>
                </c:pt>
                <c:pt idx="14929">
                  <c:v>292.24759999999998</c:v>
                </c:pt>
                <c:pt idx="14930">
                  <c:v>292.28280000000001</c:v>
                </c:pt>
                <c:pt idx="14931">
                  <c:v>292.31810000000002</c:v>
                </c:pt>
                <c:pt idx="14932">
                  <c:v>292.35329999999999</c:v>
                </c:pt>
                <c:pt idx="14933">
                  <c:v>292.38850000000002</c:v>
                </c:pt>
                <c:pt idx="14934">
                  <c:v>292.42380000000003</c:v>
                </c:pt>
                <c:pt idx="14935">
                  <c:v>292.459</c:v>
                </c:pt>
                <c:pt idx="14936">
                  <c:v>292.49430000000001</c:v>
                </c:pt>
                <c:pt idx="14937">
                  <c:v>292.52949999999998</c:v>
                </c:pt>
                <c:pt idx="14938">
                  <c:v>292.56479999999999</c:v>
                </c:pt>
                <c:pt idx="14939">
                  <c:v>292.60000000000002</c:v>
                </c:pt>
                <c:pt idx="14940">
                  <c:v>292.63529999999997</c:v>
                </c:pt>
                <c:pt idx="14941">
                  <c:v>292.67059999999998</c:v>
                </c:pt>
                <c:pt idx="14942">
                  <c:v>292.70580000000001</c:v>
                </c:pt>
                <c:pt idx="14943">
                  <c:v>292.74110000000002</c:v>
                </c:pt>
                <c:pt idx="14944">
                  <c:v>292.77640000000002</c:v>
                </c:pt>
                <c:pt idx="14945">
                  <c:v>292.8116</c:v>
                </c:pt>
                <c:pt idx="14946">
                  <c:v>292.84690000000001</c:v>
                </c:pt>
                <c:pt idx="14947">
                  <c:v>292.88220000000001</c:v>
                </c:pt>
                <c:pt idx="14948">
                  <c:v>292.91739999999999</c:v>
                </c:pt>
                <c:pt idx="14949">
                  <c:v>292.95269999999999</c:v>
                </c:pt>
                <c:pt idx="14950">
                  <c:v>292.988</c:v>
                </c:pt>
                <c:pt idx="14951">
                  <c:v>293.02330000000001</c:v>
                </c:pt>
                <c:pt idx="14952">
                  <c:v>293.05860000000001</c:v>
                </c:pt>
                <c:pt idx="14953">
                  <c:v>293.09379999999999</c:v>
                </c:pt>
                <c:pt idx="14954">
                  <c:v>293.12909999999999</c:v>
                </c:pt>
                <c:pt idx="14955">
                  <c:v>293.1644</c:v>
                </c:pt>
                <c:pt idx="14956">
                  <c:v>293.19970000000001</c:v>
                </c:pt>
                <c:pt idx="14957">
                  <c:v>293.23500000000001</c:v>
                </c:pt>
                <c:pt idx="14958">
                  <c:v>293.27030000000002</c:v>
                </c:pt>
                <c:pt idx="14959">
                  <c:v>293.30560000000003</c:v>
                </c:pt>
                <c:pt idx="14960">
                  <c:v>293.34089999999998</c:v>
                </c:pt>
                <c:pt idx="14961">
                  <c:v>293.37619999999998</c:v>
                </c:pt>
                <c:pt idx="14962">
                  <c:v>293.41149999999999</c:v>
                </c:pt>
                <c:pt idx="14963">
                  <c:v>293.4468</c:v>
                </c:pt>
                <c:pt idx="14964">
                  <c:v>293.4821</c:v>
                </c:pt>
                <c:pt idx="14965">
                  <c:v>293.51740000000001</c:v>
                </c:pt>
                <c:pt idx="14966">
                  <c:v>293.55270000000002</c:v>
                </c:pt>
                <c:pt idx="14967">
                  <c:v>293.5881</c:v>
                </c:pt>
                <c:pt idx="14968">
                  <c:v>293.6234</c:v>
                </c:pt>
                <c:pt idx="14969">
                  <c:v>293.65870000000001</c:v>
                </c:pt>
                <c:pt idx="14970">
                  <c:v>293.69400000000002</c:v>
                </c:pt>
                <c:pt idx="14971">
                  <c:v>293.72930000000002</c:v>
                </c:pt>
                <c:pt idx="14972">
                  <c:v>293.7647</c:v>
                </c:pt>
                <c:pt idx="14973">
                  <c:v>293.8</c:v>
                </c:pt>
                <c:pt idx="14974">
                  <c:v>293.83530000000002</c:v>
                </c:pt>
                <c:pt idx="14975">
                  <c:v>293.8707</c:v>
                </c:pt>
                <c:pt idx="14976">
                  <c:v>293.90600000000001</c:v>
                </c:pt>
                <c:pt idx="14977">
                  <c:v>293.94130000000001</c:v>
                </c:pt>
                <c:pt idx="14978">
                  <c:v>293.97669999999999</c:v>
                </c:pt>
                <c:pt idx="14979">
                  <c:v>294.012</c:v>
                </c:pt>
                <c:pt idx="14980">
                  <c:v>294.04739999999998</c:v>
                </c:pt>
                <c:pt idx="14981">
                  <c:v>294.08269999999999</c:v>
                </c:pt>
                <c:pt idx="14982">
                  <c:v>294.11799999999999</c:v>
                </c:pt>
                <c:pt idx="14983">
                  <c:v>294.15339999999998</c:v>
                </c:pt>
                <c:pt idx="14984">
                  <c:v>294.18880000000001</c:v>
                </c:pt>
                <c:pt idx="14985">
                  <c:v>294.22410000000002</c:v>
                </c:pt>
                <c:pt idx="14986">
                  <c:v>294.2595</c:v>
                </c:pt>
                <c:pt idx="14987">
                  <c:v>294.29480000000001</c:v>
                </c:pt>
                <c:pt idx="14988">
                  <c:v>294.33019999999999</c:v>
                </c:pt>
                <c:pt idx="14989">
                  <c:v>294.3655</c:v>
                </c:pt>
                <c:pt idx="14990">
                  <c:v>294.40089999999998</c:v>
                </c:pt>
                <c:pt idx="14991">
                  <c:v>294.43619999999999</c:v>
                </c:pt>
                <c:pt idx="14992">
                  <c:v>294.47160000000002</c:v>
                </c:pt>
                <c:pt idx="14993">
                  <c:v>294.50700000000001</c:v>
                </c:pt>
                <c:pt idx="14994">
                  <c:v>294.54239999999999</c:v>
                </c:pt>
                <c:pt idx="14995">
                  <c:v>294.57780000000002</c:v>
                </c:pt>
                <c:pt idx="14996">
                  <c:v>294.61309999999997</c:v>
                </c:pt>
                <c:pt idx="14997">
                  <c:v>294.64850000000001</c:v>
                </c:pt>
                <c:pt idx="14998">
                  <c:v>294.68389999999999</c:v>
                </c:pt>
                <c:pt idx="14999">
                  <c:v>294.71929999999998</c:v>
                </c:pt>
                <c:pt idx="15000">
                  <c:v>294.75459999999998</c:v>
                </c:pt>
                <c:pt idx="15001">
                  <c:v>294.79000000000002</c:v>
                </c:pt>
                <c:pt idx="15002">
                  <c:v>294.8254</c:v>
                </c:pt>
                <c:pt idx="15003">
                  <c:v>294.86079999999998</c:v>
                </c:pt>
                <c:pt idx="15004">
                  <c:v>294.89620000000002</c:v>
                </c:pt>
                <c:pt idx="15005">
                  <c:v>294.9316</c:v>
                </c:pt>
                <c:pt idx="15006">
                  <c:v>294.96699999999998</c:v>
                </c:pt>
                <c:pt idx="15007">
                  <c:v>295.00240000000002</c:v>
                </c:pt>
                <c:pt idx="15008">
                  <c:v>295.0378</c:v>
                </c:pt>
                <c:pt idx="15009">
                  <c:v>295.07319999999999</c:v>
                </c:pt>
                <c:pt idx="15010">
                  <c:v>295.10860000000002</c:v>
                </c:pt>
                <c:pt idx="15011">
                  <c:v>295.14400000000001</c:v>
                </c:pt>
                <c:pt idx="15012">
                  <c:v>295.17939999999999</c:v>
                </c:pt>
                <c:pt idx="15013">
                  <c:v>295.21480000000003</c:v>
                </c:pt>
                <c:pt idx="15014">
                  <c:v>295.25029999999998</c:v>
                </c:pt>
                <c:pt idx="15015">
                  <c:v>295.28570000000002</c:v>
                </c:pt>
                <c:pt idx="15016">
                  <c:v>295.3211</c:v>
                </c:pt>
                <c:pt idx="15017">
                  <c:v>295.35649999999998</c:v>
                </c:pt>
                <c:pt idx="15018">
                  <c:v>295.39190000000002</c:v>
                </c:pt>
                <c:pt idx="15019">
                  <c:v>295.42739999999998</c:v>
                </c:pt>
                <c:pt idx="15020">
                  <c:v>295.46280000000002</c:v>
                </c:pt>
                <c:pt idx="15021">
                  <c:v>295.4982</c:v>
                </c:pt>
                <c:pt idx="15022">
                  <c:v>295.53370000000001</c:v>
                </c:pt>
                <c:pt idx="15023">
                  <c:v>295.56909999999999</c:v>
                </c:pt>
                <c:pt idx="15024">
                  <c:v>295.60449999999997</c:v>
                </c:pt>
                <c:pt idx="15025">
                  <c:v>295.64</c:v>
                </c:pt>
                <c:pt idx="15026">
                  <c:v>295.67540000000002</c:v>
                </c:pt>
                <c:pt idx="15027">
                  <c:v>295.71080000000001</c:v>
                </c:pt>
                <c:pt idx="15028">
                  <c:v>295.74630000000002</c:v>
                </c:pt>
                <c:pt idx="15029">
                  <c:v>295.7817</c:v>
                </c:pt>
                <c:pt idx="15030">
                  <c:v>295.81720000000001</c:v>
                </c:pt>
                <c:pt idx="15031">
                  <c:v>295.8526</c:v>
                </c:pt>
                <c:pt idx="15032">
                  <c:v>295.88810000000001</c:v>
                </c:pt>
                <c:pt idx="15033">
                  <c:v>295.92360000000002</c:v>
                </c:pt>
                <c:pt idx="15034">
                  <c:v>295.959</c:v>
                </c:pt>
                <c:pt idx="15035">
                  <c:v>295.99450000000002</c:v>
                </c:pt>
                <c:pt idx="15036">
                  <c:v>296.0299</c:v>
                </c:pt>
                <c:pt idx="15037">
                  <c:v>296.06540000000001</c:v>
                </c:pt>
                <c:pt idx="15038">
                  <c:v>296.10090000000002</c:v>
                </c:pt>
                <c:pt idx="15039">
                  <c:v>296.13630000000001</c:v>
                </c:pt>
                <c:pt idx="15040">
                  <c:v>296.17180000000002</c:v>
                </c:pt>
                <c:pt idx="15041">
                  <c:v>296.20729999999998</c:v>
                </c:pt>
                <c:pt idx="15042">
                  <c:v>296.24270000000001</c:v>
                </c:pt>
                <c:pt idx="15043">
                  <c:v>296.27820000000003</c:v>
                </c:pt>
                <c:pt idx="15044">
                  <c:v>296.31369999999998</c:v>
                </c:pt>
                <c:pt idx="15045">
                  <c:v>296.3492</c:v>
                </c:pt>
                <c:pt idx="15046">
                  <c:v>296.38470000000001</c:v>
                </c:pt>
                <c:pt idx="15047">
                  <c:v>296.42009999999999</c:v>
                </c:pt>
                <c:pt idx="15048">
                  <c:v>296.4556</c:v>
                </c:pt>
                <c:pt idx="15049">
                  <c:v>296.49110000000002</c:v>
                </c:pt>
                <c:pt idx="15050">
                  <c:v>296.52659999999997</c:v>
                </c:pt>
                <c:pt idx="15051">
                  <c:v>296.56209999999999</c:v>
                </c:pt>
                <c:pt idx="15052">
                  <c:v>296.5976</c:v>
                </c:pt>
                <c:pt idx="15053">
                  <c:v>296.63310000000001</c:v>
                </c:pt>
                <c:pt idx="15054">
                  <c:v>296.66860000000003</c:v>
                </c:pt>
                <c:pt idx="15055">
                  <c:v>296.70409999999998</c:v>
                </c:pt>
                <c:pt idx="15056">
                  <c:v>296.7396</c:v>
                </c:pt>
                <c:pt idx="15057">
                  <c:v>296.77510000000001</c:v>
                </c:pt>
                <c:pt idx="15058">
                  <c:v>296.81060000000002</c:v>
                </c:pt>
                <c:pt idx="15059">
                  <c:v>296.84609999999998</c:v>
                </c:pt>
                <c:pt idx="15060">
                  <c:v>296.88170000000002</c:v>
                </c:pt>
                <c:pt idx="15061">
                  <c:v>296.91719999999998</c:v>
                </c:pt>
                <c:pt idx="15062">
                  <c:v>296.95269999999999</c:v>
                </c:pt>
                <c:pt idx="15063">
                  <c:v>296.98820000000001</c:v>
                </c:pt>
                <c:pt idx="15064">
                  <c:v>297.02370000000002</c:v>
                </c:pt>
                <c:pt idx="15065">
                  <c:v>297.05919999999998</c:v>
                </c:pt>
                <c:pt idx="15066">
                  <c:v>297.09480000000002</c:v>
                </c:pt>
                <c:pt idx="15067">
                  <c:v>297.13029999999998</c:v>
                </c:pt>
                <c:pt idx="15068">
                  <c:v>297.16579999999999</c:v>
                </c:pt>
                <c:pt idx="15069">
                  <c:v>297.20139999999998</c:v>
                </c:pt>
                <c:pt idx="15070">
                  <c:v>297.23689999999999</c:v>
                </c:pt>
                <c:pt idx="15071">
                  <c:v>297.2724</c:v>
                </c:pt>
                <c:pt idx="15072">
                  <c:v>297.30799999999999</c:v>
                </c:pt>
                <c:pt idx="15073">
                  <c:v>297.34350000000001</c:v>
                </c:pt>
                <c:pt idx="15074">
                  <c:v>297.37909999999999</c:v>
                </c:pt>
                <c:pt idx="15075">
                  <c:v>297.41460000000001</c:v>
                </c:pt>
                <c:pt idx="15076">
                  <c:v>297.45010000000002</c:v>
                </c:pt>
                <c:pt idx="15077">
                  <c:v>297.48570000000001</c:v>
                </c:pt>
                <c:pt idx="15078">
                  <c:v>297.52120000000002</c:v>
                </c:pt>
                <c:pt idx="15079">
                  <c:v>297.55680000000001</c:v>
                </c:pt>
                <c:pt idx="15080">
                  <c:v>297.59230000000002</c:v>
                </c:pt>
                <c:pt idx="15081">
                  <c:v>297.62790000000001</c:v>
                </c:pt>
                <c:pt idx="15082">
                  <c:v>297.6635</c:v>
                </c:pt>
                <c:pt idx="15083">
                  <c:v>297.69900000000001</c:v>
                </c:pt>
                <c:pt idx="15084">
                  <c:v>297.7346</c:v>
                </c:pt>
                <c:pt idx="15085">
                  <c:v>297.77010000000001</c:v>
                </c:pt>
                <c:pt idx="15086">
                  <c:v>297.8057</c:v>
                </c:pt>
                <c:pt idx="15087">
                  <c:v>297.84129999999999</c:v>
                </c:pt>
                <c:pt idx="15088">
                  <c:v>297.87689999999998</c:v>
                </c:pt>
                <c:pt idx="15089">
                  <c:v>297.91239999999999</c:v>
                </c:pt>
                <c:pt idx="15090">
                  <c:v>297.94799999999998</c:v>
                </c:pt>
                <c:pt idx="15091">
                  <c:v>297.98360000000002</c:v>
                </c:pt>
                <c:pt idx="15092">
                  <c:v>298.01920000000001</c:v>
                </c:pt>
                <c:pt idx="15093">
                  <c:v>298.05470000000003</c:v>
                </c:pt>
                <c:pt idx="15094">
                  <c:v>298.09030000000001</c:v>
                </c:pt>
                <c:pt idx="15095">
                  <c:v>298.1259</c:v>
                </c:pt>
                <c:pt idx="15096">
                  <c:v>298.16149999999999</c:v>
                </c:pt>
                <c:pt idx="15097">
                  <c:v>298.19709999999998</c:v>
                </c:pt>
                <c:pt idx="15098">
                  <c:v>298.23270000000002</c:v>
                </c:pt>
                <c:pt idx="15099">
                  <c:v>298.26830000000001</c:v>
                </c:pt>
                <c:pt idx="15100">
                  <c:v>298.3039</c:v>
                </c:pt>
                <c:pt idx="15101">
                  <c:v>298.33949999999999</c:v>
                </c:pt>
                <c:pt idx="15102">
                  <c:v>298.37509999999997</c:v>
                </c:pt>
                <c:pt idx="15103">
                  <c:v>298.41070000000002</c:v>
                </c:pt>
                <c:pt idx="15104">
                  <c:v>298.44630000000001</c:v>
                </c:pt>
                <c:pt idx="15105">
                  <c:v>298.4819</c:v>
                </c:pt>
                <c:pt idx="15106">
                  <c:v>298.51749999999998</c:v>
                </c:pt>
                <c:pt idx="15107">
                  <c:v>298.55309999999997</c:v>
                </c:pt>
                <c:pt idx="15108">
                  <c:v>298.58870000000002</c:v>
                </c:pt>
                <c:pt idx="15109">
                  <c:v>298.62439999999998</c:v>
                </c:pt>
                <c:pt idx="15110">
                  <c:v>298.66000000000003</c:v>
                </c:pt>
                <c:pt idx="15111">
                  <c:v>298.69560000000001</c:v>
                </c:pt>
                <c:pt idx="15112">
                  <c:v>298.7312</c:v>
                </c:pt>
                <c:pt idx="15113">
                  <c:v>298.76679999999999</c:v>
                </c:pt>
                <c:pt idx="15114">
                  <c:v>298.80250000000001</c:v>
                </c:pt>
                <c:pt idx="15115">
                  <c:v>298.8381</c:v>
                </c:pt>
                <c:pt idx="15116">
                  <c:v>298.87369999999999</c:v>
                </c:pt>
                <c:pt idx="15117">
                  <c:v>298.90940000000001</c:v>
                </c:pt>
                <c:pt idx="15118">
                  <c:v>298.94499999999999</c:v>
                </c:pt>
                <c:pt idx="15119">
                  <c:v>298.98070000000001</c:v>
                </c:pt>
                <c:pt idx="15120">
                  <c:v>299.0163</c:v>
                </c:pt>
                <c:pt idx="15121">
                  <c:v>299.05189999999999</c:v>
                </c:pt>
                <c:pt idx="15122">
                  <c:v>299.08760000000001</c:v>
                </c:pt>
                <c:pt idx="15123">
                  <c:v>299.1232</c:v>
                </c:pt>
                <c:pt idx="15124">
                  <c:v>299.15890000000002</c:v>
                </c:pt>
                <c:pt idx="15125">
                  <c:v>299.19450000000001</c:v>
                </c:pt>
                <c:pt idx="15126">
                  <c:v>299.23020000000002</c:v>
                </c:pt>
                <c:pt idx="15127">
                  <c:v>299.26580000000001</c:v>
                </c:pt>
                <c:pt idx="15128">
                  <c:v>299.30149999999998</c:v>
                </c:pt>
                <c:pt idx="15129">
                  <c:v>299.3372</c:v>
                </c:pt>
                <c:pt idx="15130">
                  <c:v>299.37279999999998</c:v>
                </c:pt>
                <c:pt idx="15131">
                  <c:v>299.4085</c:v>
                </c:pt>
                <c:pt idx="15132">
                  <c:v>299.44409999999999</c:v>
                </c:pt>
                <c:pt idx="15133">
                  <c:v>299.47980000000001</c:v>
                </c:pt>
                <c:pt idx="15134">
                  <c:v>299.51549999999997</c:v>
                </c:pt>
                <c:pt idx="15135">
                  <c:v>299.55110000000002</c:v>
                </c:pt>
                <c:pt idx="15136">
                  <c:v>299.58679999999998</c:v>
                </c:pt>
                <c:pt idx="15137">
                  <c:v>299.6225</c:v>
                </c:pt>
                <c:pt idx="15138">
                  <c:v>299.65820000000002</c:v>
                </c:pt>
                <c:pt idx="15139">
                  <c:v>299.69380000000001</c:v>
                </c:pt>
                <c:pt idx="15140">
                  <c:v>299.72949999999997</c:v>
                </c:pt>
                <c:pt idx="15141">
                  <c:v>299.76519999999999</c:v>
                </c:pt>
                <c:pt idx="15142">
                  <c:v>299.80090000000001</c:v>
                </c:pt>
                <c:pt idx="15143">
                  <c:v>299.83659999999998</c:v>
                </c:pt>
                <c:pt idx="15144">
                  <c:v>299.8723</c:v>
                </c:pt>
                <c:pt idx="15145">
                  <c:v>299.90800000000002</c:v>
                </c:pt>
                <c:pt idx="15146">
                  <c:v>299.94369999999998</c:v>
                </c:pt>
                <c:pt idx="15147">
                  <c:v>299.9794</c:v>
                </c:pt>
                <c:pt idx="15148">
                  <c:v>300.01510000000002</c:v>
                </c:pt>
                <c:pt idx="15149">
                  <c:v>300.05079999999998</c:v>
                </c:pt>
                <c:pt idx="15150">
                  <c:v>300.0865</c:v>
                </c:pt>
                <c:pt idx="15151">
                  <c:v>300.12220000000002</c:v>
                </c:pt>
                <c:pt idx="15152">
                  <c:v>300.15789999999998</c:v>
                </c:pt>
                <c:pt idx="15153">
                  <c:v>300.1936</c:v>
                </c:pt>
                <c:pt idx="15154">
                  <c:v>300.22930000000002</c:v>
                </c:pt>
                <c:pt idx="15155">
                  <c:v>300.26499999999999</c:v>
                </c:pt>
                <c:pt idx="15156">
                  <c:v>300.30079999999998</c:v>
                </c:pt>
                <c:pt idx="15157">
                  <c:v>300.3365</c:v>
                </c:pt>
                <c:pt idx="15158">
                  <c:v>300.37220000000002</c:v>
                </c:pt>
                <c:pt idx="15159">
                  <c:v>300.40789999999998</c:v>
                </c:pt>
                <c:pt idx="15160">
                  <c:v>300.4436</c:v>
                </c:pt>
                <c:pt idx="15161">
                  <c:v>300.4794</c:v>
                </c:pt>
                <c:pt idx="15162">
                  <c:v>300.51510000000002</c:v>
                </c:pt>
                <c:pt idx="15163">
                  <c:v>300.55079999999998</c:v>
                </c:pt>
                <c:pt idx="15164">
                  <c:v>300.5865</c:v>
                </c:pt>
                <c:pt idx="15165">
                  <c:v>300.6223</c:v>
                </c:pt>
                <c:pt idx="15166">
                  <c:v>300.65800000000002</c:v>
                </c:pt>
                <c:pt idx="15167">
                  <c:v>300.69380000000001</c:v>
                </c:pt>
                <c:pt idx="15168">
                  <c:v>300.72949999999997</c:v>
                </c:pt>
                <c:pt idx="15169">
                  <c:v>300.76530000000002</c:v>
                </c:pt>
                <c:pt idx="15170">
                  <c:v>300.80099999999999</c:v>
                </c:pt>
                <c:pt idx="15171">
                  <c:v>300.83679999999998</c:v>
                </c:pt>
                <c:pt idx="15172">
                  <c:v>300.8725</c:v>
                </c:pt>
                <c:pt idx="15173">
                  <c:v>300.9083</c:v>
                </c:pt>
                <c:pt idx="15174">
                  <c:v>300.94400000000002</c:v>
                </c:pt>
                <c:pt idx="15175">
                  <c:v>300.97980000000001</c:v>
                </c:pt>
                <c:pt idx="15176">
                  <c:v>301.01549999999997</c:v>
                </c:pt>
                <c:pt idx="15177">
                  <c:v>301.05130000000003</c:v>
                </c:pt>
                <c:pt idx="15178">
                  <c:v>301.08699999999999</c:v>
                </c:pt>
                <c:pt idx="15179">
                  <c:v>301.12279999999998</c:v>
                </c:pt>
                <c:pt idx="15180">
                  <c:v>301.15859999999998</c:v>
                </c:pt>
                <c:pt idx="15181">
                  <c:v>301.1943</c:v>
                </c:pt>
                <c:pt idx="15182">
                  <c:v>301.23009999999999</c:v>
                </c:pt>
                <c:pt idx="15183">
                  <c:v>301.26589999999999</c:v>
                </c:pt>
                <c:pt idx="15184">
                  <c:v>301.30169999999998</c:v>
                </c:pt>
                <c:pt idx="15185">
                  <c:v>301.33749999999998</c:v>
                </c:pt>
                <c:pt idx="15186">
                  <c:v>301.3732</c:v>
                </c:pt>
                <c:pt idx="15187">
                  <c:v>301.40899999999999</c:v>
                </c:pt>
                <c:pt idx="15188">
                  <c:v>301.44479999999999</c:v>
                </c:pt>
                <c:pt idx="15189">
                  <c:v>301.48059999999998</c:v>
                </c:pt>
                <c:pt idx="15190">
                  <c:v>301.51639999999998</c:v>
                </c:pt>
                <c:pt idx="15191">
                  <c:v>301.55220000000003</c:v>
                </c:pt>
                <c:pt idx="15192">
                  <c:v>301.58800000000002</c:v>
                </c:pt>
                <c:pt idx="15193">
                  <c:v>301.62369999999999</c:v>
                </c:pt>
                <c:pt idx="15194">
                  <c:v>301.65949999999998</c:v>
                </c:pt>
                <c:pt idx="15195">
                  <c:v>301.69529999999997</c:v>
                </c:pt>
                <c:pt idx="15196">
                  <c:v>301.73110000000003</c:v>
                </c:pt>
                <c:pt idx="15197">
                  <c:v>301.76690000000002</c:v>
                </c:pt>
                <c:pt idx="15198">
                  <c:v>301.80279999999999</c:v>
                </c:pt>
                <c:pt idx="15199">
                  <c:v>301.83859999999999</c:v>
                </c:pt>
                <c:pt idx="15200">
                  <c:v>301.87439999999998</c:v>
                </c:pt>
                <c:pt idx="15201">
                  <c:v>301.91019999999997</c:v>
                </c:pt>
                <c:pt idx="15202">
                  <c:v>301.94600000000003</c:v>
                </c:pt>
                <c:pt idx="15203">
                  <c:v>301.98180000000002</c:v>
                </c:pt>
                <c:pt idx="15204">
                  <c:v>302.01760000000002</c:v>
                </c:pt>
                <c:pt idx="15205">
                  <c:v>302.05349999999999</c:v>
                </c:pt>
                <c:pt idx="15206">
                  <c:v>302.08929999999998</c:v>
                </c:pt>
                <c:pt idx="15207">
                  <c:v>302.12509999999997</c:v>
                </c:pt>
                <c:pt idx="15208">
                  <c:v>302.16090000000003</c:v>
                </c:pt>
                <c:pt idx="15209">
                  <c:v>302.19670000000002</c:v>
                </c:pt>
                <c:pt idx="15210">
                  <c:v>302.23259999999999</c:v>
                </c:pt>
                <c:pt idx="15211">
                  <c:v>302.26839999999999</c:v>
                </c:pt>
                <c:pt idx="15212">
                  <c:v>302.30430000000001</c:v>
                </c:pt>
                <c:pt idx="15213">
                  <c:v>302.34010000000001</c:v>
                </c:pt>
                <c:pt idx="15214">
                  <c:v>302.3759</c:v>
                </c:pt>
                <c:pt idx="15215">
                  <c:v>302.41180000000003</c:v>
                </c:pt>
                <c:pt idx="15216">
                  <c:v>302.44760000000002</c:v>
                </c:pt>
                <c:pt idx="15217">
                  <c:v>302.48349999999999</c:v>
                </c:pt>
                <c:pt idx="15218">
                  <c:v>302.51929999999999</c:v>
                </c:pt>
                <c:pt idx="15219">
                  <c:v>302.55520000000001</c:v>
                </c:pt>
                <c:pt idx="15220">
                  <c:v>302.59100000000001</c:v>
                </c:pt>
                <c:pt idx="15221">
                  <c:v>302.62689999999998</c:v>
                </c:pt>
                <c:pt idx="15222">
                  <c:v>302.66269999999997</c:v>
                </c:pt>
                <c:pt idx="15223">
                  <c:v>302.6986</c:v>
                </c:pt>
                <c:pt idx="15224">
                  <c:v>302.73450000000003</c:v>
                </c:pt>
                <c:pt idx="15225">
                  <c:v>302.77030000000002</c:v>
                </c:pt>
                <c:pt idx="15226">
                  <c:v>302.80619999999999</c:v>
                </c:pt>
                <c:pt idx="15227">
                  <c:v>302.84199999999998</c:v>
                </c:pt>
                <c:pt idx="15228">
                  <c:v>302.87790000000001</c:v>
                </c:pt>
                <c:pt idx="15229">
                  <c:v>302.91379999999998</c:v>
                </c:pt>
                <c:pt idx="15230">
                  <c:v>302.94970000000001</c:v>
                </c:pt>
                <c:pt idx="15231">
                  <c:v>302.9855</c:v>
                </c:pt>
                <c:pt idx="15232">
                  <c:v>303.02140000000003</c:v>
                </c:pt>
                <c:pt idx="15233">
                  <c:v>303.0573</c:v>
                </c:pt>
                <c:pt idx="15234">
                  <c:v>303.09320000000002</c:v>
                </c:pt>
                <c:pt idx="15235">
                  <c:v>303.12909999999999</c:v>
                </c:pt>
                <c:pt idx="15236">
                  <c:v>303.16489999999999</c:v>
                </c:pt>
                <c:pt idx="15237">
                  <c:v>303.20080000000002</c:v>
                </c:pt>
                <c:pt idx="15238">
                  <c:v>303.23669999999998</c:v>
                </c:pt>
                <c:pt idx="15239">
                  <c:v>303.27260000000001</c:v>
                </c:pt>
                <c:pt idx="15240">
                  <c:v>303.30849999999998</c:v>
                </c:pt>
                <c:pt idx="15241">
                  <c:v>303.34440000000001</c:v>
                </c:pt>
                <c:pt idx="15242">
                  <c:v>303.38029999999998</c:v>
                </c:pt>
                <c:pt idx="15243">
                  <c:v>303.4162</c:v>
                </c:pt>
                <c:pt idx="15244">
                  <c:v>303.45209999999997</c:v>
                </c:pt>
                <c:pt idx="15245">
                  <c:v>303.488</c:v>
                </c:pt>
                <c:pt idx="15246">
                  <c:v>303.52390000000003</c:v>
                </c:pt>
                <c:pt idx="15247">
                  <c:v>303.5598</c:v>
                </c:pt>
                <c:pt idx="15248">
                  <c:v>303.5958</c:v>
                </c:pt>
                <c:pt idx="15249">
                  <c:v>303.63170000000002</c:v>
                </c:pt>
                <c:pt idx="15250">
                  <c:v>303.66759999999999</c:v>
                </c:pt>
                <c:pt idx="15251">
                  <c:v>303.70350000000002</c:v>
                </c:pt>
                <c:pt idx="15252">
                  <c:v>303.73939999999999</c:v>
                </c:pt>
                <c:pt idx="15253">
                  <c:v>303.77530000000002</c:v>
                </c:pt>
                <c:pt idx="15254">
                  <c:v>303.81130000000002</c:v>
                </c:pt>
                <c:pt idx="15255">
                  <c:v>303.84719999999999</c:v>
                </c:pt>
                <c:pt idx="15256">
                  <c:v>303.88310000000001</c:v>
                </c:pt>
                <c:pt idx="15257">
                  <c:v>303.91910000000001</c:v>
                </c:pt>
                <c:pt idx="15258">
                  <c:v>303.95499999999998</c:v>
                </c:pt>
                <c:pt idx="15259">
                  <c:v>303.99090000000001</c:v>
                </c:pt>
                <c:pt idx="15260">
                  <c:v>304.02690000000001</c:v>
                </c:pt>
                <c:pt idx="15261">
                  <c:v>304.06279999999998</c:v>
                </c:pt>
                <c:pt idx="15262">
                  <c:v>304.09879999999998</c:v>
                </c:pt>
                <c:pt idx="15263">
                  <c:v>304.13470000000001</c:v>
                </c:pt>
                <c:pt idx="15264">
                  <c:v>304.17059999999998</c:v>
                </c:pt>
                <c:pt idx="15265">
                  <c:v>304.20659999999998</c:v>
                </c:pt>
                <c:pt idx="15266">
                  <c:v>304.24250000000001</c:v>
                </c:pt>
                <c:pt idx="15267">
                  <c:v>304.27850000000001</c:v>
                </c:pt>
                <c:pt idx="15268">
                  <c:v>304.31439999999998</c:v>
                </c:pt>
                <c:pt idx="15269">
                  <c:v>304.35039999999998</c:v>
                </c:pt>
                <c:pt idx="15270">
                  <c:v>304.38639999999998</c:v>
                </c:pt>
                <c:pt idx="15271">
                  <c:v>304.42230000000001</c:v>
                </c:pt>
                <c:pt idx="15272">
                  <c:v>304.45830000000001</c:v>
                </c:pt>
                <c:pt idx="15273">
                  <c:v>304.49419999999998</c:v>
                </c:pt>
                <c:pt idx="15274">
                  <c:v>304.53019999999998</c:v>
                </c:pt>
                <c:pt idx="15275">
                  <c:v>304.56619999999998</c:v>
                </c:pt>
                <c:pt idx="15276">
                  <c:v>304.60210000000001</c:v>
                </c:pt>
                <c:pt idx="15277">
                  <c:v>304.63810000000001</c:v>
                </c:pt>
                <c:pt idx="15278">
                  <c:v>304.67410000000001</c:v>
                </c:pt>
                <c:pt idx="15279">
                  <c:v>304.71010000000001</c:v>
                </c:pt>
                <c:pt idx="15280">
                  <c:v>304.74610000000001</c:v>
                </c:pt>
                <c:pt idx="15281">
                  <c:v>304.78199999999998</c:v>
                </c:pt>
                <c:pt idx="15282">
                  <c:v>304.81799999999998</c:v>
                </c:pt>
                <c:pt idx="15283">
                  <c:v>304.85399999999998</c:v>
                </c:pt>
                <c:pt idx="15284">
                  <c:v>304.89</c:v>
                </c:pt>
                <c:pt idx="15285">
                  <c:v>304.92599999999999</c:v>
                </c:pt>
                <c:pt idx="15286">
                  <c:v>304.96199999999999</c:v>
                </c:pt>
                <c:pt idx="15287">
                  <c:v>304.99799999999999</c:v>
                </c:pt>
                <c:pt idx="15288">
                  <c:v>305.03399999999999</c:v>
                </c:pt>
                <c:pt idx="15289">
                  <c:v>305.07</c:v>
                </c:pt>
                <c:pt idx="15290">
                  <c:v>305.10599999999999</c:v>
                </c:pt>
                <c:pt idx="15291">
                  <c:v>305.142</c:v>
                </c:pt>
                <c:pt idx="15292">
                  <c:v>305.178</c:v>
                </c:pt>
                <c:pt idx="15293">
                  <c:v>305.214</c:v>
                </c:pt>
                <c:pt idx="15294">
                  <c:v>305.25</c:v>
                </c:pt>
                <c:pt idx="15295">
                  <c:v>305.286</c:v>
                </c:pt>
                <c:pt idx="15296">
                  <c:v>305.322</c:v>
                </c:pt>
                <c:pt idx="15297">
                  <c:v>305.358</c:v>
                </c:pt>
                <c:pt idx="15298">
                  <c:v>305.39400000000001</c:v>
                </c:pt>
                <c:pt idx="15299">
                  <c:v>305.43009999999998</c:v>
                </c:pt>
                <c:pt idx="15300">
                  <c:v>305.46609999999998</c:v>
                </c:pt>
                <c:pt idx="15301">
                  <c:v>305.50209999999998</c:v>
                </c:pt>
                <c:pt idx="15302">
                  <c:v>305.53809999999999</c:v>
                </c:pt>
                <c:pt idx="15303">
                  <c:v>305.57420000000002</c:v>
                </c:pt>
                <c:pt idx="15304">
                  <c:v>305.61020000000002</c:v>
                </c:pt>
                <c:pt idx="15305">
                  <c:v>305.64620000000002</c:v>
                </c:pt>
                <c:pt idx="15306">
                  <c:v>305.6823</c:v>
                </c:pt>
                <c:pt idx="15307">
                  <c:v>305.7183</c:v>
                </c:pt>
                <c:pt idx="15308">
                  <c:v>305.75439999999998</c:v>
                </c:pt>
                <c:pt idx="15309">
                  <c:v>305.79039999999998</c:v>
                </c:pt>
                <c:pt idx="15310">
                  <c:v>305.82639999999998</c:v>
                </c:pt>
                <c:pt idx="15311">
                  <c:v>305.86250000000001</c:v>
                </c:pt>
                <c:pt idx="15312">
                  <c:v>305.89850000000001</c:v>
                </c:pt>
                <c:pt idx="15313">
                  <c:v>305.93459999999999</c:v>
                </c:pt>
                <c:pt idx="15314">
                  <c:v>305.97059999999999</c:v>
                </c:pt>
                <c:pt idx="15315">
                  <c:v>306.00670000000002</c:v>
                </c:pt>
                <c:pt idx="15316">
                  <c:v>306.0428</c:v>
                </c:pt>
                <c:pt idx="15317">
                  <c:v>306.0788</c:v>
                </c:pt>
                <c:pt idx="15318">
                  <c:v>306.11489999999998</c:v>
                </c:pt>
                <c:pt idx="15319">
                  <c:v>306.15089999999998</c:v>
                </c:pt>
                <c:pt idx="15320">
                  <c:v>306.18700000000001</c:v>
                </c:pt>
                <c:pt idx="15321">
                  <c:v>306.22309999999999</c:v>
                </c:pt>
                <c:pt idx="15322">
                  <c:v>306.25909999999999</c:v>
                </c:pt>
                <c:pt idx="15323">
                  <c:v>306.29520000000002</c:v>
                </c:pt>
                <c:pt idx="15324">
                  <c:v>306.3313</c:v>
                </c:pt>
                <c:pt idx="15325">
                  <c:v>306.3673</c:v>
                </c:pt>
                <c:pt idx="15326">
                  <c:v>306.40339999999998</c:v>
                </c:pt>
                <c:pt idx="15327">
                  <c:v>306.43950000000001</c:v>
                </c:pt>
                <c:pt idx="15328">
                  <c:v>306.47559999999999</c:v>
                </c:pt>
                <c:pt idx="15329">
                  <c:v>306.51170000000002</c:v>
                </c:pt>
                <c:pt idx="15330">
                  <c:v>306.5478</c:v>
                </c:pt>
                <c:pt idx="15331">
                  <c:v>306.58390000000003</c:v>
                </c:pt>
                <c:pt idx="15332">
                  <c:v>306.61989999999997</c:v>
                </c:pt>
                <c:pt idx="15333">
                  <c:v>306.65600000000001</c:v>
                </c:pt>
                <c:pt idx="15334">
                  <c:v>306.69209999999998</c:v>
                </c:pt>
                <c:pt idx="15335">
                  <c:v>306.72820000000002</c:v>
                </c:pt>
                <c:pt idx="15336">
                  <c:v>306.76429999999999</c:v>
                </c:pt>
                <c:pt idx="15337">
                  <c:v>306.80040000000002</c:v>
                </c:pt>
                <c:pt idx="15338">
                  <c:v>306.8365</c:v>
                </c:pt>
                <c:pt idx="15339">
                  <c:v>306.87259999999998</c:v>
                </c:pt>
                <c:pt idx="15340">
                  <c:v>306.90879999999999</c:v>
                </c:pt>
                <c:pt idx="15341">
                  <c:v>306.94490000000002</c:v>
                </c:pt>
                <c:pt idx="15342">
                  <c:v>306.98099999999999</c:v>
                </c:pt>
                <c:pt idx="15343">
                  <c:v>307.01710000000003</c:v>
                </c:pt>
                <c:pt idx="15344">
                  <c:v>307.0532</c:v>
                </c:pt>
                <c:pt idx="15345">
                  <c:v>307.08929999999998</c:v>
                </c:pt>
                <c:pt idx="15346">
                  <c:v>307.12540000000001</c:v>
                </c:pt>
                <c:pt idx="15347">
                  <c:v>307.16160000000002</c:v>
                </c:pt>
                <c:pt idx="15348">
                  <c:v>307.1977</c:v>
                </c:pt>
                <c:pt idx="15349">
                  <c:v>307.23379999999997</c:v>
                </c:pt>
                <c:pt idx="15350">
                  <c:v>307.26990000000001</c:v>
                </c:pt>
                <c:pt idx="15351">
                  <c:v>307.30610000000001</c:v>
                </c:pt>
                <c:pt idx="15352">
                  <c:v>307.34219999999999</c:v>
                </c:pt>
                <c:pt idx="15353">
                  <c:v>307.37830000000002</c:v>
                </c:pt>
                <c:pt idx="15354">
                  <c:v>307.41449999999998</c:v>
                </c:pt>
                <c:pt idx="15355">
                  <c:v>307.45060000000001</c:v>
                </c:pt>
                <c:pt idx="15356">
                  <c:v>307.48680000000002</c:v>
                </c:pt>
                <c:pt idx="15357">
                  <c:v>307.52289999999999</c:v>
                </c:pt>
                <c:pt idx="15358">
                  <c:v>307.55900000000003</c:v>
                </c:pt>
                <c:pt idx="15359">
                  <c:v>307.59519999999998</c:v>
                </c:pt>
                <c:pt idx="15360">
                  <c:v>307.63130000000001</c:v>
                </c:pt>
                <c:pt idx="15361">
                  <c:v>307.66750000000002</c:v>
                </c:pt>
                <c:pt idx="15362">
                  <c:v>307.70359999999999</c:v>
                </c:pt>
                <c:pt idx="15363">
                  <c:v>307.7398</c:v>
                </c:pt>
                <c:pt idx="15364">
                  <c:v>307.77589999999998</c:v>
                </c:pt>
                <c:pt idx="15365">
                  <c:v>307.81209999999999</c:v>
                </c:pt>
                <c:pt idx="15366">
                  <c:v>307.84829999999999</c:v>
                </c:pt>
                <c:pt idx="15367">
                  <c:v>307.88440000000003</c:v>
                </c:pt>
                <c:pt idx="15368">
                  <c:v>307.92059999999998</c:v>
                </c:pt>
                <c:pt idx="15369">
                  <c:v>307.95679999999999</c:v>
                </c:pt>
                <c:pt idx="15370">
                  <c:v>307.99299999999999</c:v>
                </c:pt>
                <c:pt idx="15371">
                  <c:v>308.02910000000003</c:v>
                </c:pt>
                <c:pt idx="15372">
                  <c:v>308.06529999999998</c:v>
                </c:pt>
                <c:pt idx="15373">
                  <c:v>308.10149999999999</c:v>
                </c:pt>
                <c:pt idx="15374">
                  <c:v>308.1377</c:v>
                </c:pt>
                <c:pt idx="15375">
                  <c:v>308.17380000000003</c:v>
                </c:pt>
                <c:pt idx="15376">
                  <c:v>308.20999999999998</c:v>
                </c:pt>
                <c:pt idx="15377">
                  <c:v>308.24619999999999</c:v>
                </c:pt>
                <c:pt idx="15378">
                  <c:v>308.2824</c:v>
                </c:pt>
                <c:pt idx="15379">
                  <c:v>308.3186</c:v>
                </c:pt>
                <c:pt idx="15380">
                  <c:v>308.35480000000001</c:v>
                </c:pt>
                <c:pt idx="15381">
                  <c:v>308.39100000000002</c:v>
                </c:pt>
                <c:pt idx="15382">
                  <c:v>308.42720000000003</c:v>
                </c:pt>
                <c:pt idx="15383">
                  <c:v>308.4633</c:v>
                </c:pt>
                <c:pt idx="15384">
                  <c:v>308.49959999999999</c:v>
                </c:pt>
                <c:pt idx="15385">
                  <c:v>308.53579999999999</c:v>
                </c:pt>
                <c:pt idx="15386">
                  <c:v>308.572</c:v>
                </c:pt>
                <c:pt idx="15387">
                  <c:v>308.60820000000001</c:v>
                </c:pt>
                <c:pt idx="15388">
                  <c:v>308.64440000000002</c:v>
                </c:pt>
                <c:pt idx="15389">
                  <c:v>308.68060000000003</c:v>
                </c:pt>
                <c:pt idx="15390">
                  <c:v>308.71679999999998</c:v>
                </c:pt>
                <c:pt idx="15391">
                  <c:v>308.75299999999999</c:v>
                </c:pt>
                <c:pt idx="15392">
                  <c:v>308.78919999999999</c:v>
                </c:pt>
                <c:pt idx="15393">
                  <c:v>308.82549999999998</c:v>
                </c:pt>
                <c:pt idx="15394">
                  <c:v>308.86169999999998</c:v>
                </c:pt>
                <c:pt idx="15395">
                  <c:v>308.89789999999999</c:v>
                </c:pt>
                <c:pt idx="15396">
                  <c:v>308.9341</c:v>
                </c:pt>
                <c:pt idx="15397">
                  <c:v>308.97039999999998</c:v>
                </c:pt>
                <c:pt idx="15398">
                  <c:v>309.00659999999999</c:v>
                </c:pt>
                <c:pt idx="15399">
                  <c:v>309.0428</c:v>
                </c:pt>
                <c:pt idx="15400">
                  <c:v>309.07909999999998</c:v>
                </c:pt>
                <c:pt idx="15401">
                  <c:v>309.11529999999999</c:v>
                </c:pt>
                <c:pt idx="15402">
                  <c:v>309.15159999999997</c:v>
                </c:pt>
                <c:pt idx="15403">
                  <c:v>309.18779999999998</c:v>
                </c:pt>
                <c:pt idx="15404">
                  <c:v>309.22399999999999</c:v>
                </c:pt>
                <c:pt idx="15405">
                  <c:v>309.26029999999997</c:v>
                </c:pt>
                <c:pt idx="15406">
                  <c:v>309.29649999999998</c:v>
                </c:pt>
                <c:pt idx="15407">
                  <c:v>309.33280000000002</c:v>
                </c:pt>
                <c:pt idx="15408">
                  <c:v>309.36900000000003</c:v>
                </c:pt>
                <c:pt idx="15409">
                  <c:v>309.40530000000001</c:v>
                </c:pt>
                <c:pt idx="15410">
                  <c:v>309.44150000000002</c:v>
                </c:pt>
                <c:pt idx="15411">
                  <c:v>309.4778</c:v>
                </c:pt>
                <c:pt idx="15412">
                  <c:v>309.51400000000001</c:v>
                </c:pt>
                <c:pt idx="15413">
                  <c:v>309.55029999999999</c:v>
                </c:pt>
                <c:pt idx="15414">
                  <c:v>309.58659999999998</c:v>
                </c:pt>
                <c:pt idx="15415">
                  <c:v>309.62279999999998</c:v>
                </c:pt>
                <c:pt idx="15416">
                  <c:v>309.65910000000002</c:v>
                </c:pt>
                <c:pt idx="15417">
                  <c:v>309.69540000000001</c:v>
                </c:pt>
                <c:pt idx="15418">
                  <c:v>309.73169999999999</c:v>
                </c:pt>
                <c:pt idx="15419">
                  <c:v>309.7679</c:v>
                </c:pt>
                <c:pt idx="15420">
                  <c:v>309.80419999999998</c:v>
                </c:pt>
                <c:pt idx="15421">
                  <c:v>309.84050000000002</c:v>
                </c:pt>
                <c:pt idx="15422">
                  <c:v>309.8768</c:v>
                </c:pt>
                <c:pt idx="15423">
                  <c:v>309.91309999999999</c:v>
                </c:pt>
                <c:pt idx="15424">
                  <c:v>309.94929999999999</c:v>
                </c:pt>
                <c:pt idx="15425">
                  <c:v>309.98559999999998</c:v>
                </c:pt>
                <c:pt idx="15426">
                  <c:v>310.02190000000002</c:v>
                </c:pt>
                <c:pt idx="15427">
                  <c:v>310.0582</c:v>
                </c:pt>
                <c:pt idx="15428">
                  <c:v>310.09449999999998</c:v>
                </c:pt>
                <c:pt idx="15429">
                  <c:v>310.13080000000002</c:v>
                </c:pt>
                <c:pt idx="15430">
                  <c:v>310.1671</c:v>
                </c:pt>
                <c:pt idx="15431">
                  <c:v>310.20339999999999</c:v>
                </c:pt>
                <c:pt idx="15432">
                  <c:v>310.23970000000003</c:v>
                </c:pt>
                <c:pt idx="15433">
                  <c:v>310.27600000000001</c:v>
                </c:pt>
                <c:pt idx="15434">
                  <c:v>310.31229999999999</c:v>
                </c:pt>
                <c:pt idx="15435">
                  <c:v>310.34859999999998</c:v>
                </c:pt>
                <c:pt idx="15436">
                  <c:v>310.38490000000002</c:v>
                </c:pt>
                <c:pt idx="15437">
                  <c:v>310.4212</c:v>
                </c:pt>
                <c:pt idx="15438">
                  <c:v>310.45760000000001</c:v>
                </c:pt>
                <c:pt idx="15439">
                  <c:v>310.4939</c:v>
                </c:pt>
                <c:pt idx="15440">
                  <c:v>310.53019999999998</c:v>
                </c:pt>
                <c:pt idx="15441">
                  <c:v>310.56650000000002</c:v>
                </c:pt>
                <c:pt idx="15442">
                  <c:v>310.6028</c:v>
                </c:pt>
                <c:pt idx="15443">
                  <c:v>310.63920000000002</c:v>
                </c:pt>
                <c:pt idx="15444">
                  <c:v>310.6755</c:v>
                </c:pt>
                <c:pt idx="15445">
                  <c:v>310.71179999999998</c:v>
                </c:pt>
                <c:pt idx="15446">
                  <c:v>310.7482</c:v>
                </c:pt>
                <c:pt idx="15447">
                  <c:v>310.78449999999998</c:v>
                </c:pt>
                <c:pt idx="15448">
                  <c:v>310.82080000000002</c:v>
                </c:pt>
                <c:pt idx="15449">
                  <c:v>310.85719999999998</c:v>
                </c:pt>
                <c:pt idx="15450">
                  <c:v>310.89350000000002</c:v>
                </c:pt>
                <c:pt idx="15451">
                  <c:v>310.92989999999998</c:v>
                </c:pt>
                <c:pt idx="15452">
                  <c:v>310.96620000000001</c:v>
                </c:pt>
                <c:pt idx="15453">
                  <c:v>311.00259999999997</c:v>
                </c:pt>
                <c:pt idx="15454">
                  <c:v>311.03890000000001</c:v>
                </c:pt>
                <c:pt idx="15455">
                  <c:v>311.07530000000003</c:v>
                </c:pt>
                <c:pt idx="15456">
                  <c:v>311.11160000000001</c:v>
                </c:pt>
                <c:pt idx="15457">
                  <c:v>311.14789999999999</c:v>
                </c:pt>
                <c:pt idx="15458">
                  <c:v>311.18430000000001</c:v>
                </c:pt>
                <c:pt idx="15459">
                  <c:v>311.22070000000002</c:v>
                </c:pt>
                <c:pt idx="15460">
                  <c:v>311.25700000000001</c:v>
                </c:pt>
                <c:pt idx="15461">
                  <c:v>311.29340000000002</c:v>
                </c:pt>
                <c:pt idx="15462">
                  <c:v>311.32979999999998</c:v>
                </c:pt>
                <c:pt idx="15463">
                  <c:v>311.36610000000002</c:v>
                </c:pt>
                <c:pt idx="15464">
                  <c:v>311.40249999999997</c:v>
                </c:pt>
                <c:pt idx="15465">
                  <c:v>311.43889999999999</c:v>
                </c:pt>
                <c:pt idx="15466">
                  <c:v>311.4753</c:v>
                </c:pt>
                <c:pt idx="15467">
                  <c:v>311.51159999999999</c:v>
                </c:pt>
                <c:pt idx="15468">
                  <c:v>311.548</c:v>
                </c:pt>
                <c:pt idx="15469">
                  <c:v>311.58440000000002</c:v>
                </c:pt>
                <c:pt idx="15470">
                  <c:v>311.62079999999997</c:v>
                </c:pt>
                <c:pt idx="15471">
                  <c:v>311.65719999999999</c:v>
                </c:pt>
                <c:pt idx="15472">
                  <c:v>311.69349999999997</c:v>
                </c:pt>
                <c:pt idx="15473">
                  <c:v>311.72989999999999</c:v>
                </c:pt>
                <c:pt idx="15474">
                  <c:v>311.7663</c:v>
                </c:pt>
                <c:pt idx="15475">
                  <c:v>311.80270000000002</c:v>
                </c:pt>
                <c:pt idx="15476">
                  <c:v>311.83909999999997</c:v>
                </c:pt>
                <c:pt idx="15477">
                  <c:v>311.87549999999999</c:v>
                </c:pt>
                <c:pt idx="15478">
                  <c:v>311.9119</c:v>
                </c:pt>
                <c:pt idx="15479">
                  <c:v>311.94830000000002</c:v>
                </c:pt>
                <c:pt idx="15480">
                  <c:v>311.98469999999998</c:v>
                </c:pt>
                <c:pt idx="15481">
                  <c:v>312.02109999999999</c:v>
                </c:pt>
                <c:pt idx="15482">
                  <c:v>312.05759999999998</c:v>
                </c:pt>
                <c:pt idx="15483">
                  <c:v>312.09399999999999</c:v>
                </c:pt>
                <c:pt idx="15484">
                  <c:v>312.13040000000001</c:v>
                </c:pt>
                <c:pt idx="15485">
                  <c:v>312.16680000000002</c:v>
                </c:pt>
                <c:pt idx="15486">
                  <c:v>312.20319999999998</c:v>
                </c:pt>
                <c:pt idx="15487">
                  <c:v>312.2396</c:v>
                </c:pt>
                <c:pt idx="15488">
                  <c:v>312.27600000000001</c:v>
                </c:pt>
                <c:pt idx="15489">
                  <c:v>312.3125</c:v>
                </c:pt>
                <c:pt idx="15490">
                  <c:v>312.34890000000001</c:v>
                </c:pt>
                <c:pt idx="15491">
                  <c:v>312.38529999999997</c:v>
                </c:pt>
                <c:pt idx="15492">
                  <c:v>312.42180000000002</c:v>
                </c:pt>
                <c:pt idx="15493">
                  <c:v>312.45819999999998</c:v>
                </c:pt>
                <c:pt idx="15494">
                  <c:v>312.49459999999999</c:v>
                </c:pt>
                <c:pt idx="15495">
                  <c:v>312.53109999999998</c:v>
                </c:pt>
                <c:pt idx="15496">
                  <c:v>312.5675</c:v>
                </c:pt>
                <c:pt idx="15497">
                  <c:v>312.60390000000001</c:v>
                </c:pt>
                <c:pt idx="15498">
                  <c:v>312.6404</c:v>
                </c:pt>
                <c:pt idx="15499">
                  <c:v>312.67680000000001</c:v>
                </c:pt>
                <c:pt idx="15500">
                  <c:v>312.7133</c:v>
                </c:pt>
                <c:pt idx="15501">
                  <c:v>312.74970000000002</c:v>
                </c:pt>
                <c:pt idx="15502">
                  <c:v>312.78620000000001</c:v>
                </c:pt>
                <c:pt idx="15503">
                  <c:v>312.82260000000002</c:v>
                </c:pt>
                <c:pt idx="15504">
                  <c:v>312.85910000000001</c:v>
                </c:pt>
                <c:pt idx="15505">
                  <c:v>312.89550000000003</c:v>
                </c:pt>
                <c:pt idx="15506">
                  <c:v>312.93200000000002</c:v>
                </c:pt>
                <c:pt idx="15507">
                  <c:v>312.96850000000001</c:v>
                </c:pt>
                <c:pt idx="15508">
                  <c:v>313.00490000000002</c:v>
                </c:pt>
                <c:pt idx="15509">
                  <c:v>313.04140000000001</c:v>
                </c:pt>
                <c:pt idx="15510">
                  <c:v>313.0779</c:v>
                </c:pt>
                <c:pt idx="15511">
                  <c:v>313.11430000000001</c:v>
                </c:pt>
                <c:pt idx="15512">
                  <c:v>313.1508</c:v>
                </c:pt>
                <c:pt idx="15513">
                  <c:v>313.18729999999999</c:v>
                </c:pt>
                <c:pt idx="15514">
                  <c:v>313.22379999999998</c:v>
                </c:pt>
                <c:pt idx="15515">
                  <c:v>313.2602</c:v>
                </c:pt>
                <c:pt idx="15516">
                  <c:v>313.29669999999999</c:v>
                </c:pt>
                <c:pt idx="15517">
                  <c:v>313.33319999999998</c:v>
                </c:pt>
                <c:pt idx="15518">
                  <c:v>313.36970000000002</c:v>
                </c:pt>
                <c:pt idx="15519">
                  <c:v>313.40620000000001</c:v>
                </c:pt>
                <c:pt idx="15520">
                  <c:v>313.4427</c:v>
                </c:pt>
                <c:pt idx="15521">
                  <c:v>313.47919999999999</c:v>
                </c:pt>
                <c:pt idx="15522">
                  <c:v>313.51569999999998</c:v>
                </c:pt>
                <c:pt idx="15523">
                  <c:v>313.55220000000003</c:v>
                </c:pt>
                <c:pt idx="15524">
                  <c:v>313.58870000000002</c:v>
                </c:pt>
                <c:pt idx="15525">
                  <c:v>313.62520000000001</c:v>
                </c:pt>
                <c:pt idx="15526">
                  <c:v>313.6617</c:v>
                </c:pt>
                <c:pt idx="15527">
                  <c:v>313.69819999999999</c:v>
                </c:pt>
                <c:pt idx="15528">
                  <c:v>313.7346</c:v>
                </c:pt>
                <c:pt idx="15529">
                  <c:v>313.77120000000002</c:v>
                </c:pt>
                <c:pt idx="15530">
                  <c:v>313.80770000000001</c:v>
                </c:pt>
                <c:pt idx="15531">
                  <c:v>313.8442</c:v>
                </c:pt>
                <c:pt idx="15532">
                  <c:v>313.88069999999999</c:v>
                </c:pt>
                <c:pt idx="15533">
                  <c:v>313.91719999999998</c:v>
                </c:pt>
                <c:pt idx="15534">
                  <c:v>313.95370000000003</c:v>
                </c:pt>
                <c:pt idx="15535">
                  <c:v>313.99029999999999</c:v>
                </c:pt>
                <c:pt idx="15536">
                  <c:v>314.02679999999998</c:v>
                </c:pt>
                <c:pt idx="15537">
                  <c:v>314.06330000000003</c:v>
                </c:pt>
                <c:pt idx="15538">
                  <c:v>314.09989999999999</c:v>
                </c:pt>
                <c:pt idx="15539">
                  <c:v>314.13639999999998</c:v>
                </c:pt>
                <c:pt idx="15540">
                  <c:v>314.17290000000003</c:v>
                </c:pt>
                <c:pt idx="15541">
                  <c:v>314.20940000000002</c:v>
                </c:pt>
                <c:pt idx="15542">
                  <c:v>314.24599999999998</c:v>
                </c:pt>
                <c:pt idx="15543">
                  <c:v>314.28250000000003</c:v>
                </c:pt>
                <c:pt idx="15544">
                  <c:v>314.31909999999999</c:v>
                </c:pt>
                <c:pt idx="15545">
                  <c:v>314.35559999999998</c:v>
                </c:pt>
                <c:pt idx="15546">
                  <c:v>314.3922</c:v>
                </c:pt>
                <c:pt idx="15547">
                  <c:v>314.42869999999999</c:v>
                </c:pt>
                <c:pt idx="15548">
                  <c:v>314.46519999999998</c:v>
                </c:pt>
                <c:pt idx="15549">
                  <c:v>314.5018</c:v>
                </c:pt>
                <c:pt idx="15550">
                  <c:v>314.53829999999999</c:v>
                </c:pt>
                <c:pt idx="15551">
                  <c:v>314.57490000000001</c:v>
                </c:pt>
                <c:pt idx="15552">
                  <c:v>314.61149999999998</c:v>
                </c:pt>
                <c:pt idx="15553">
                  <c:v>314.64800000000002</c:v>
                </c:pt>
                <c:pt idx="15554">
                  <c:v>314.68459999999999</c:v>
                </c:pt>
                <c:pt idx="15555">
                  <c:v>314.72109999999998</c:v>
                </c:pt>
                <c:pt idx="15556">
                  <c:v>314.7577</c:v>
                </c:pt>
                <c:pt idx="15557">
                  <c:v>314.79430000000002</c:v>
                </c:pt>
                <c:pt idx="15558">
                  <c:v>314.83080000000001</c:v>
                </c:pt>
                <c:pt idx="15559">
                  <c:v>314.86739999999998</c:v>
                </c:pt>
                <c:pt idx="15560">
                  <c:v>314.904</c:v>
                </c:pt>
                <c:pt idx="15561">
                  <c:v>314.94060000000002</c:v>
                </c:pt>
                <c:pt idx="15562">
                  <c:v>314.97710000000001</c:v>
                </c:pt>
                <c:pt idx="15563">
                  <c:v>315.01369999999997</c:v>
                </c:pt>
                <c:pt idx="15564">
                  <c:v>315.05029999999999</c:v>
                </c:pt>
                <c:pt idx="15565">
                  <c:v>315.08690000000001</c:v>
                </c:pt>
                <c:pt idx="15566">
                  <c:v>315.12349999999998</c:v>
                </c:pt>
                <c:pt idx="15567">
                  <c:v>315.1601</c:v>
                </c:pt>
                <c:pt idx="15568">
                  <c:v>315.19670000000002</c:v>
                </c:pt>
                <c:pt idx="15569">
                  <c:v>315.23320000000001</c:v>
                </c:pt>
                <c:pt idx="15570">
                  <c:v>315.26990000000001</c:v>
                </c:pt>
                <c:pt idx="15571">
                  <c:v>315.30650000000003</c:v>
                </c:pt>
                <c:pt idx="15572">
                  <c:v>315.34300000000002</c:v>
                </c:pt>
                <c:pt idx="15573">
                  <c:v>315.37970000000001</c:v>
                </c:pt>
                <c:pt idx="15574">
                  <c:v>315.41629999999998</c:v>
                </c:pt>
                <c:pt idx="15575">
                  <c:v>315.4529</c:v>
                </c:pt>
                <c:pt idx="15576">
                  <c:v>315.48950000000002</c:v>
                </c:pt>
                <c:pt idx="15577">
                  <c:v>315.52609999999999</c:v>
                </c:pt>
                <c:pt idx="15578">
                  <c:v>315.56270000000001</c:v>
                </c:pt>
                <c:pt idx="15579">
                  <c:v>315.59930000000003</c:v>
                </c:pt>
                <c:pt idx="15580">
                  <c:v>315.63589999999999</c:v>
                </c:pt>
                <c:pt idx="15581">
                  <c:v>315.67250000000001</c:v>
                </c:pt>
                <c:pt idx="15582">
                  <c:v>315.70920000000001</c:v>
                </c:pt>
                <c:pt idx="15583">
                  <c:v>315.74579999999997</c:v>
                </c:pt>
                <c:pt idx="15584">
                  <c:v>315.7824</c:v>
                </c:pt>
                <c:pt idx="15585">
                  <c:v>315.81909999999999</c:v>
                </c:pt>
                <c:pt idx="15586">
                  <c:v>315.85570000000001</c:v>
                </c:pt>
                <c:pt idx="15587">
                  <c:v>315.89229999999998</c:v>
                </c:pt>
                <c:pt idx="15588">
                  <c:v>315.92899999999997</c:v>
                </c:pt>
                <c:pt idx="15589">
                  <c:v>315.96559999999999</c:v>
                </c:pt>
                <c:pt idx="15590">
                  <c:v>316.00220000000002</c:v>
                </c:pt>
                <c:pt idx="15591">
                  <c:v>316.03879999999998</c:v>
                </c:pt>
                <c:pt idx="15592">
                  <c:v>316.07549999999998</c:v>
                </c:pt>
                <c:pt idx="15593">
                  <c:v>316.11219999999997</c:v>
                </c:pt>
                <c:pt idx="15594">
                  <c:v>316.14879999999999</c:v>
                </c:pt>
                <c:pt idx="15595">
                  <c:v>316.18549999999999</c:v>
                </c:pt>
                <c:pt idx="15596">
                  <c:v>316.22210000000001</c:v>
                </c:pt>
                <c:pt idx="15597">
                  <c:v>316.25880000000001</c:v>
                </c:pt>
                <c:pt idx="15598">
                  <c:v>316.29539999999997</c:v>
                </c:pt>
                <c:pt idx="15599">
                  <c:v>316.33210000000003</c:v>
                </c:pt>
                <c:pt idx="15600">
                  <c:v>316.36869999999999</c:v>
                </c:pt>
                <c:pt idx="15601">
                  <c:v>316.40539999999999</c:v>
                </c:pt>
                <c:pt idx="15602">
                  <c:v>316.44200000000001</c:v>
                </c:pt>
                <c:pt idx="15603">
                  <c:v>316.4787</c:v>
                </c:pt>
                <c:pt idx="15604">
                  <c:v>316.5154</c:v>
                </c:pt>
                <c:pt idx="15605">
                  <c:v>316.5521</c:v>
                </c:pt>
                <c:pt idx="15606">
                  <c:v>316.58870000000002</c:v>
                </c:pt>
                <c:pt idx="15607">
                  <c:v>316.62540000000001</c:v>
                </c:pt>
                <c:pt idx="15608">
                  <c:v>316.66210000000001</c:v>
                </c:pt>
                <c:pt idx="15609">
                  <c:v>316.69880000000001</c:v>
                </c:pt>
                <c:pt idx="15610">
                  <c:v>316.73540000000003</c:v>
                </c:pt>
                <c:pt idx="15611">
                  <c:v>316.77210000000002</c:v>
                </c:pt>
                <c:pt idx="15612">
                  <c:v>316.80880000000002</c:v>
                </c:pt>
                <c:pt idx="15613">
                  <c:v>316.84550000000002</c:v>
                </c:pt>
                <c:pt idx="15614">
                  <c:v>316.88220000000001</c:v>
                </c:pt>
                <c:pt idx="15615">
                  <c:v>316.91890000000001</c:v>
                </c:pt>
                <c:pt idx="15616">
                  <c:v>316.9556</c:v>
                </c:pt>
                <c:pt idx="15617">
                  <c:v>316.99220000000003</c:v>
                </c:pt>
                <c:pt idx="15618">
                  <c:v>317.029</c:v>
                </c:pt>
                <c:pt idx="15619">
                  <c:v>317.06560000000002</c:v>
                </c:pt>
                <c:pt idx="15620">
                  <c:v>317.10239999999999</c:v>
                </c:pt>
                <c:pt idx="15621">
                  <c:v>317.13909999999998</c:v>
                </c:pt>
                <c:pt idx="15622">
                  <c:v>317.17579999999998</c:v>
                </c:pt>
                <c:pt idx="15623">
                  <c:v>317.21249999999998</c:v>
                </c:pt>
                <c:pt idx="15624">
                  <c:v>317.24919999999997</c:v>
                </c:pt>
                <c:pt idx="15625">
                  <c:v>317.28590000000003</c:v>
                </c:pt>
                <c:pt idx="15626">
                  <c:v>317.32260000000002</c:v>
                </c:pt>
                <c:pt idx="15627">
                  <c:v>317.35930000000002</c:v>
                </c:pt>
                <c:pt idx="15628">
                  <c:v>317.39609999999999</c:v>
                </c:pt>
                <c:pt idx="15629">
                  <c:v>317.43279999999999</c:v>
                </c:pt>
                <c:pt idx="15630">
                  <c:v>317.46949999999998</c:v>
                </c:pt>
                <c:pt idx="15631">
                  <c:v>317.50619999999998</c:v>
                </c:pt>
                <c:pt idx="15632">
                  <c:v>317.54289999999997</c:v>
                </c:pt>
                <c:pt idx="15633">
                  <c:v>317.5797</c:v>
                </c:pt>
                <c:pt idx="15634">
                  <c:v>317.6164</c:v>
                </c:pt>
                <c:pt idx="15635">
                  <c:v>317.65309999999999</c:v>
                </c:pt>
                <c:pt idx="15636">
                  <c:v>317.68990000000002</c:v>
                </c:pt>
                <c:pt idx="15637">
                  <c:v>317.72660000000002</c:v>
                </c:pt>
                <c:pt idx="15638">
                  <c:v>317.76339999999999</c:v>
                </c:pt>
                <c:pt idx="15639">
                  <c:v>317.80009999999999</c:v>
                </c:pt>
                <c:pt idx="15640">
                  <c:v>317.83690000000001</c:v>
                </c:pt>
                <c:pt idx="15641">
                  <c:v>317.87360000000001</c:v>
                </c:pt>
                <c:pt idx="15642">
                  <c:v>317.91030000000001</c:v>
                </c:pt>
                <c:pt idx="15643">
                  <c:v>317.94709999999998</c:v>
                </c:pt>
                <c:pt idx="15644">
                  <c:v>317.98390000000001</c:v>
                </c:pt>
                <c:pt idx="15645">
                  <c:v>318.0206</c:v>
                </c:pt>
                <c:pt idx="15646">
                  <c:v>318.05739999999997</c:v>
                </c:pt>
                <c:pt idx="15647">
                  <c:v>318.09410000000003</c:v>
                </c:pt>
                <c:pt idx="15648">
                  <c:v>318.1309</c:v>
                </c:pt>
                <c:pt idx="15649">
                  <c:v>318.16759999999999</c:v>
                </c:pt>
                <c:pt idx="15650">
                  <c:v>318.20440000000002</c:v>
                </c:pt>
                <c:pt idx="15651">
                  <c:v>318.24119999999999</c:v>
                </c:pt>
                <c:pt idx="15652">
                  <c:v>318.27800000000002</c:v>
                </c:pt>
                <c:pt idx="15653">
                  <c:v>318.31470000000002</c:v>
                </c:pt>
                <c:pt idx="15654">
                  <c:v>318.35149999999999</c:v>
                </c:pt>
                <c:pt idx="15655">
                  <c:v>318.38830000000002</c:v>
                </c:pt>
                <c:pt idx="15656">
                  <c:v>318.42500000000001</c:v>
                </c:pt>
                <c:pt idx="15657">
                  <c:v>318.46179999999998</c:v>
                </c:pt>
                <c:pt idx="15658">
                  <c:v>318.49860000000001</c:v>
                </c:pt>
                <c:pt idx="15659">
                  <c:v>318.53539999999998</c:v>
                </c:pt>
                <c:pt idx="15660">
                  <c:v>318.57220000000001</c:v>
                </c:pt>
                <c:pt idx="15661">
                  <c:v>318.60899999999998</c:v>
                </c:pt>
                <c:pt idx="15662">
                  <c:v>318.64580000000001</c:v>
                </c:pt>
                <c:pt idx="15663">
                  <c:v>318.68259999999998</c:v>
                </c:pt>
                <c:pt idx="15664">
                  <c:v>318.71940000000001</c:v>
                </c:pt>
                <c:pt idx="15665">
                  <c:v>318.75619999999998</c:v>
                </c:pt>
                <c:pt idx="15666">
                  <c:v>318.79289999999997</c:v>
                </c:pt>
                <c:pt idx="15667">
                  <c:v>318.8297</c:v>
                </c:pt>
                <c:pt idx="15668">
                  <c:v>318.86649999999997</c:v>
                </c:pt>
                <c:pt idx="15669">
                  <c:v>318.90339999999998</c:v>
                </c:pt>
                <c:pt idx="15670">
                  <c:v>318.9402</c:v>
                </c:pt>
                <c:pt idx="15671">
                  <c:v>318.97699999999998</c:v>
                </c:pt>
                <c:pt idx="15672">
                  <c:v>319.0138</c:v>
                </c:pt>
                <c:pt idx="15673">
                  <c:v>319.05059999999997</c:v>
                </c:pt>
                <c:pt idx="15674">
                  <c:v>319.0874</c:v>
                </c:pt>
                <c:pt idx="15675">
                  <c:v>319.12419999999997</c:v>
                </c:pt>
                <c:pt idx="15676">
                  <c:v>319.16109999999998</c:v>
                </c:pt>
                <c:pt idx="15677">
                  <c:v>319.1979</c:v>
                </c:pt>
                <c:pt idx="15678">
                  <c:v>319.23469999999998</c:v>
                </c:pt>
                <c:pt idx="15679">
                  <c:v>319.2715</c:v>
                </c:pt>
                <c:pt idx="15680">
                  <c:v>319.30840000000001</c:v>
                </c:pt>
                <c:pt idx="15681">
                  <c:v>319.34519999999998</c:v>
                </c:pt>
                <c:pt idx="15682">
                  <c:v>319.38200000000001</c:v>
                </c:pt>
                <c:pt idx="15683">
                  <c:v>319.41890000000001</c:v>
                </c:pt>
                <c:pt idx="15684">
                  <c:v>319.45569999999998</c:v>
                </c:pt>
                <c:pt idx="15685">
                  <c:v>319.49259999999998</c:v>
                </c:pt>
                <c:pt idx="15686">
                  <c:v>319.52940000000001</c:v>
                </c:pt>
                <c:pt idx="15687">
                  <c:v>319.56630000000001</c:v>
                </c:pt>
                <c:pt idx="15688">
                  <c:v>319.60309999999998</c:v>
                </c:pt>
                <c:pt idx="15689">
                  <c:v>319.63990000000001</c:v>
                </c:pt>
                <c:pt idx="15690">
                  <c:v>319.67680000000001</c:v>
                </c:pt>
                <c:pt idx="15691">
                  <c:v>319.71359999999999</c:v>
                </c:pt>
                <c:pt idx="15692">
                  <c:v>319.75049999999999</c:v>
                </c:pt>
                <c:pt idx="15693">
                  <c:v>319.78739999999999</c:v>
                </c:pt>
                <c:pt idx="15694">
                  <c:v>319.82420000000002</c:v>
                </c:pt>
                <c:pt idx="15695">
                  <c:v>319.86110000000002</c:v>
                </c:pt>
                <c:pt idx="15696">
                  <c:v>319.89789999999999</c:v>
                </c:pt>
                <c:pt idx="15697">
                  <c:v>319.9348</c:v>
                </c:pt>
                <c:pt idx="15698">
                  <c:v>319.9717</c:v>
                </c:pt>
                <c:pt idx="15699">
                  <c:v>320.00850000000003</c:v>
                </c:pt>
                <c:pt idx="15700">
                  <c:v>320.04539999999997</c:v>
                </c:pt>
                <c:pt idx="15701">
                  <c:v>320.08229999999998</c:v>
                </c:pt>
                <c:pt idx="15702">
                  <c:v>320.11919999999998</c:v>
                </c:pt>
                <c:pt idx="15703">
                  <c:v>320.15600000000001</c:v>
                </c:pt>
                <c:pt idx="15704">
                  <c:v>320.19290000000001</c:v>
                </c:pt>
                <c:pt idx="15705">
                  <c:v>320.22980000000001</c:v>
                </c:pt>
                <c:pt idx="15706">
                  <c:v>320.26670000000001</c:v>
                </c:pt>
                <c:pt idx="15707">
                  <c:v>320.30360000000002</c:v>
                </c:pt>
                <c:pt idx="15708">
                  <c:v>320.34050000000002</c:v>
                </c:pt>
                <c:pt idx="15709">
                  <c:v>320.37729999999999</c:v>
                </c:pt>
                <c:pt idx="15710">
                  <c:v>320.41419999999999</c:v>
                </c:pt>
                <c:pt idx="15711">
                  <c:v>320.4511</c:v>
                </c:pt>
                <c:pt idx="15712">
                  <c:v>320.488</c:v>
                </c:pt>
                <c:pt idx="15713">
                  <c:v>320.5249</c:v>
                </c:pt>
                <c:pt idx="15714">
                  <c:v>320.56180000000001</c:v>
                </c:pt>
                <c:pt idx="15715">
                  <c:v>320.59879999999998</c:v>
                </c:pt>
                <c:pt idx="15716">
                  <c:v>320.63569999999999</c:v>
                </c:pt>
                <c:pt idx="15717">
                  <c:v>320.67250000000001</c:v>
                </c:pt>
                <c:pt idx="15718">
                  <c:v>320.70949999999999</c:v>
                </c:pt>
                <c:pt idx="15719">
                  <c:v>320.74639999999999</c:v>
                </c:pt>
                <c:pt idx="15720">
                  <c:v>320.7833</c:v>
                </c:pt>
                <c:pt idx="15721">
                  <c:v>320.8202</c:v>
                </c:pt>
                <c:pt idx="15722">
                  <c:v>320.8571</c:v>
                </c:pt>
                <c:pt idx="15723">
                  <c:v>320.89400000000001</c:v>
                </c:pt>
                <c:pt idx="15724">
                  <c:v>320.93099999999998</c:v>
                </c:pt>
                <c:pt idx="15725">
                  <c:v>320.96789999999999</c:v>
                </c:pt>
                <c:pt idx="15726">
                  <c:v>321.00479999999999</c:v>
                </c:pt>
                <c:pt idx="15727">
                  <c:v>321.04169999999999</c:v>
                </c:pt>
                <c:pt idx="15728">
                  <c:v>321.07870000000003</c:v>
                </c:pt>
                <c:pt idx="15729">
                  <c:v>321.11559999999997</c:v>
                </c:pt>
                <c:pt idx="15730">
                  <c:v>321.15260000000001</c:v>
                </c:pt>
                <c:pt idx="15731">
                  <c:v>321.18950000000001</c:v>
                </c:pt>
                <c:pt idx="15732">
                  <c:v>321.22640000000001</c:v>
                </c:pt>
                <c:pt idx="15733">
                  <c:v>321.26339999999999</c:v>
                </c:pt>
                <c:pt idx="15734">
                  <c:v>321.30029999999999</c:v>
                </c:pt>
                <c:pt idx="15735">
                  <c:v>321.33730000000003</c:v>
                </c:pt>
                <c:pt idx="15736">
                  <c:v>321.37419999999997</c:v>
                </c:pt>
                <c:pt idx="15737">
                  <c:v>321.41120000000001</c:v>
                </c:pt>
                <c:pt idx="15738">
                  <c:v>321.44810000000001</c:v>
                </c:pt>
                <c:pt idx="15739">
                  <c:v>321.48509999999999</c:v>
                </c:pt>
                <c:pt idx="15740">
                  <c:v>321.52199999999999</c:v>
                </c:pt>
                <c:pt idx="15741">
                  <c:v>321.55900000000003</c:v>
                </c:pt>
                <c:pt idx="15742">
                  <c:v>321.59589999999997</c:v>
                </c:pt>
                <c:pt idx="15743">
                  <c:v>321.63290000000001</c:v>
                </c:pt>
                <c:pt idx="15744">
                  <c:v>321.66989999999998</c:v>
                </c:pt>
                <c:pt idx="15745">
                  <c:v>321.70679999999999</c:v>
                </c:pt>
                <c:pt idx="15746">
                  <c:v>321.74380000000002</c:v>
                </c:pt>
                <c:pt idx="15747">
                  <c:v>321.7808</c:v>
                </c:pt>
                <c:pt idx="15748">
                  <c:v>321.81779999999998</c:v>
                </c:pt>
                <c:pt idx="15749">
                  <c:v>321.85469999999998</c:v>
                </c:pt>
                <c:pt idx="15750">
                  <c:v>321.89170000000001</c:v>
                </c:pt>
                <c:pt idx="15751">
                  <c:v>321.92869999999999</c:v>
                </c:pt>
                <c:pt idx="15752">
                  <c:v>321.96570000000003</c:v>
                </c:pt>
                <c:pt idx="15753">
                  <c:v>322.0027</c:v>
                </c:pt>
                <c:pt idx="15754">
                  <c:v>322.03960000000001</c:v>
                </c:pt>
                <c:pt idx="15755">
                  <c:v>322.07659999999998</c:v>
                </c:pt>
                <c:pt idx="15756">
                  <c:v>322.11360000000002</c:v>
                </c:pt>
                <c:pt idx="15757">
                  <c:v>322.1506</c:v>
                </c:pt>
                <c:pt idx="15758">
                  <c:v>322.18759999999997</c:v>
                </c:pt>
                <c:pt idx="15759">
                  <c:v>322.22460000000001</c:v>
                </c:pt>
                <c:pt idx="15760">
                  <c:v>322.26159999999999</c:v>
                </c:pt>
                <c:pt idx="15761">
                  <c:v>322.29860000000002</c:v>
                </c:pt>
                <c:pt idx="15762">
                  <c:v>322.3356</c:v>
                </c:pt>
                <c:pt idx="15763">
                  <c:v>322.37259999999998</c:v>
                </c:pt>
                <c:pt idx="15764">
                  <c:v>322.40960000000001</c:v>
                </c:pt>
                <c:pt idx="15765">
                  <c:v>322.44670000000002</c:v>
                </c:pt>
                <c:pt idx="15766">
                  <c:v>322.4837</c:v>
                </c:pt>
                <c:pt idx="15767">
                  <c:v>322.52069999999998</c:v>
                </c:pt>
                <c:pt idx="15768">
                  <c:v>322.55770000000001</c:v>
                </c:pt>
                <c:pt idx="15769">
                  <c:v>322.59469999999999</c:v>
                </c:pt>
                <c:pt idx="15770">
                  <c:v>322.63170000000002</c:v>
                </c:pt>
                <c:pt idx="15771">
                  <c:v>322.66879999999998</c:v>
                </c:pt>
                <c:pt idx="15772">
                  <c:v>322.70580000000001</c:v>
                </c:pt>
                <c:pt idx="15773">
                  <c:v>322.74279999999999</c:v>
                </c:pt>
                <c:pt idx="15774">
                  <c:v>322.77980000000002</c:v>
                </c:pt>
                <c:pt idx="15775">
                  <c:v>322.81689999999998</c:v>
                </c:pt>
                <c:pt idx="15776">
                  <c:v>322.85390000000001</c:v>
                </c:pt>
                <c:pt idx="15777">
                  <c:v>322.89089999999999</c:v>
                </c:pt>
                <c:pt idx="15778">
                  <c:v>322.928</c:v>
                </c:pt>
                <c:pt idx="15779">
                  <c:v>322.96499999999997</c:v>
                </c:pt>
                <c:pt idx="15780">
                  <c:v>323.00200000000001</c:v>
                </c:pt>
                <c:pt idx="15781">
                  <c:v>323.03910000000002</c:v>
                </c:pt>
                <c:pt idx="15782">
                  <c:v>323.0761</c:v>
                </c:pt>
                <c:pt idx="15783">
                  <c:v>323.11320000000001</c:v>
                </c:pt>
                <c:pt idx="15784">
                  <c:v>323.15019999999998</c:v>
                </c:pt>
                <c:pt idx="15785">
                  <c:v>323.18729999999999</c:v>
                </c:pt>
                <c:pt idx="15786">
                  <c:v>323.2244</c:v>
                </c:pt>
                <c:pt idx="15787">
                  <c:v>323.26139999999998</c:v>
                </c:pt>
                <c:pt idx="15788">
                  <c:v>323.29849999999999</c:v>
                </c:pt>
                <c:pt idx="15789">
                  <c:v>323.33550000000002</c:v>
                </c:pt>
                <c:pt idx="15790">
                  <c:v>323.37259999999998</c:v>
                </c:pt>
                <c:pt idx="15791">
                  <c:v>323.40969999999999</c:v>
                </c:pt>
                <c:pt idx="15792">
                  <c:v>323.44670000000002</c:v>
                </c:pt>
                <c:pt idx="15793">
                  <c:v>323.48379999999997</c:v>
                </c:pt>
                <c:pt idx="15794">
                  <c:v>323.52089999999998</c:v>
                </c:pt>
                <c:pt idx="15795">
                  <c:v>323.55799999999999</c:v>
                </c:pt>
                <c:pt idx="15796">
                  <c:v>323.59500000000003</c:v>
                </c:pt>
                <c:pt idx="15797">
                  <c:v>323.63209999999998</c:v>
                </c:pt>
                <c:pt idx="15798">
                  <c:v>323.66919999999999</c:v>
                </c:pt>
                <c:pt idx="15799">
                  <c:v>323.7063</c:v>
                </c:pt>
                <c:pt idx="15800">
                  <c:v>323.74329999999998</c:v>
                </c:pt>
                <c:pt idx="15801">
                  <c:v>323.78039999999999</c:v>
                </c:pt>
                <c:pt idx="15802">
                  <c:v>323.8175</c:v>
                </c:pt>
                <c:pt idx="15803">
                  <c:v>323.8546</c:v>
                </c:pt>
                <c:pt idx="15804">
                  <c:v>323.89170000000001</c:v>
                </c:pt>
                <c:pt idx="15805">
                  <c:v>323.92880000000002</c:v>
                </c:pt>
                <c:pt idx="15806">
                  <c:v>323.96589999999998</c:v>
                </c:pt>
                <c:pt idx="15807">
                  <c:v>324.00299999999999</c:v>
                </c:pt>
                <c:pt idx="15808">
                  <c:v>324.0401</c:v>
                </c:pt>
                <c:pt idx="15809">
                  <c:v>324.0772</c:v>
                </c:pt>
                <c:pt idx="15810">
                  <c:v>324.11430000000001</c:v>
                </c:pt>
                <c:pt idx="15811">
                  <c:v>324.15140000000002</c:v>
                </c:pt>
                <c:pt idx="15812">
                  <c:v>324.18849999999998</c:v>
                </c:pt>
                <c:pt idx="15813">
                  <c:v>324.22559999999999</c:v>
                </c:pt>
                <c:pt idx="15814">
                  <c:v>324.26280000000003</c:v>
                </c:pt>
                <c:pt idx="15815">
                  <c:v>324.29989999999998</c:v>
                </c:pt>
                <c:pt idx="15816">
                  <c:v>324.33699999999999</c:v>
                </c:pt>
                <c:pt idx="15817">
                  <c:v>324.3741</c:v>
                </c:pt>
                <c:pt idx="15818">
                  <c:v>324.41120000000001</c:v>
                </c:pt>
                <c:pt idx="15819">
                  <c:v>324.44830000000002</c:v>
                </c:pt>
                <c:pt idx="15820">
                  <c:v>324.4855</c:v>
                </c:pt>
                <c:pt idx="15821">
                  <c:v>324.52260000000001</c:v>
                </c:pt>
                <c:pt idx="15822">
                  <c:v>324.55970000000002</c:v>
                </c:pt>
                <c:pt idx="15823">
                  <c:v>324.59690000000001</c:v>
                </c:pt>
                <c:pt idx="15824">
                  <c:v>324.63400000000001</c:v>
                </c:pt>
                <c:pt idx="15825">
                  <c:v>324.67110000000002</c:v>
                </c:pt>
                <c:pt idx="15826">
                  <c:v>324.70830000000001</c:v>
                </c:pt>
                <c:pt idx="15827">
                  <c:v>324.74540000000002</c:v>
                </c:pt>
                <c:pt idx="15828">
                  <c:v>324.7826</c:v>
                </c:pt>
                <c:pt idx="15829">
                  <c:v>324.81970000000001</c:v>
                </c:pt>
                <c:pt idx="15830">
                  <c:v>324.8569</c:v>
                </c:pt>
                <c:pt idx="15831">
                  <c:v>324.89400000000001</c:v>
                </c:pt>
                <c:pt idx="15832">
                  <c:v>324.93119999999999</c:v>
                </c:pt>
                <c:pt idx="15833">
                  <c:v>324.9683</c:v>
                </c:pt>
                <c:pt idx="15834">
                  <c:v>325.00549999999998</c:v>
                </c:pt>
                <c:pt idx="15835">
                  <c:v>325.04259999999999</c:v>
                </c:pt>
                <c:pt idx="15836">
                  <c:v>325.07979999999998</c:v>
                </c:pt>
                <c:pt idx="15837">
                  <c:v>325.11689999999999</c:v>
                </c:pt>
                <c:pt idx="15838">
                  <c:v>325.15410000000003</c:v>
                </c:pt>
                <c:pt idx="15839">
                  <c:v>325.19130000000001</c:v>
                </c:pt>
                <c:pt idx="15840">
                  <c:v>325.2285</c:v>
                </c:pt>
                <c:pt idx="15841">
                  <c:v>325.26560000000001</c:v>
                </c:pt>
                <c:pt idx="15842">
                  <c:v>325.30279999999999</c:v>
                </c:pt>
                <c:pt idx="15843">
                  <c:v>325.33999999999997</c:v>
                </c:pt>
                <c:pt idx="15844">
                  <c:v>325.37720000000002</c:v>
                </c:pt>
                <c:pt idx="15845">
                  <c:v>325.41430000000003</c:v>
                </c:pt>
                <c:pt idx="15846">
                  <c:v>325.45150000000001</c:v>
                </c:pt>
                <c:pt idx="15847">
                  <c:v>325.48869999999999</c:v>
                </c:pt>
                <c:pt idx="15848">
                  <c:v>325.52589999999998</c:v>
                </c:pt>
                <c:pt idx="15849">
                  <c:v>325.56310000000002</c:v>
                </c:pt>
                <c:pt idx="15850">
                  <c:v>325.6003</c:v>
                </c:pt>
                <c:pt idx="15851">
                  <c:v>325.63749999999999</c:v>
                </c:pt>
                <c:pt idx="15852">
                  <c:v>325.67469999999997</c:v>
                </c:pt>
                <c:pt idx="15853">
                  <c:v>325.71190000000001</c:v>
                </c:pt>
                <c:pt idx="15854">
                  <c:v>325.7491</c:v>
                </c:pt>
                <c:pt idx="15855">
                  <c:v>325.78629999999998</c:v>
                </c:pt>
                <c:pt idx="15856">
                  <c:v>325.82350000000002</c:v>
                </c:pt>
                <c:pt idx="15857">
                  <c:v>325.86070000000001</c:v>
                </c:pt>
                <c:pt idx="15858">
                  <c:v>325.89789999999999</c:v>
                </c:pt>
                <c:pt idx="15859">
                  <c:v>325.93509999999998</c:v>
                </c:pt>
                <c:pt idx="15860">
                  <c:v>325.97230000000002</c:v>
                </c:pt>
                <c:pt idx="15861">
                  <c:v>326.0095</c:v>
                </c:pt>
                <c:pt idx="15862">
                  <c:v>326.04669999999999</c:v>
                </c:pt>
                <c:pt idx="15863">
                  <c:v>326.084</c:v>
                </c:pt>
                <c:pt idx="15864">
                  <c:v>326.12119999999999</c:v>
                </c:pt>
                <c:pt idx="15865">
                  <c:v>326.15839999999997</c:v>
                </c:pt>
                <c:pt idx="15866">
                  <c:v>326.19560000000001</c:v>
                </c:pt>
                <c:pt idx="15867">
                  <c:v>326.2328</c:v>
                </c:pt>
                <c:pt idx="15868">
                  <c:v>326.27010000000001</c:v>
                </c:pt>
                <c:pt idx="15869">
                  <c:v>326.3073</c:v>
                </c:pt>
                <c:pt idx="15870">
                  <c:v>326.34449999999998</c:v>
                </c:pt>
                <c:pt idx="15871">
                  <c:v>326.3818</c:v>
                </c:pt>
                <c:pt idx="15872">
                  <c:v>326.41899999999998</c:v>
                </c:pt>
                <c:pt idx="15873">
                  <c:v>326.45620000000002</c:v>
                </c:pt>
                <c:pt idx="15874">
                  <c:v>326.49349999999998</c:v>
                </c:pt>
                <c:pt idx="15875">
                  <c:v>326.53070000000002</c:v>
                </c:pt>
                <c:pt idx="15876">
                  <c:v>326.56799999999998</c:v>
                </c:pt>
                <c:pt idx="15877">
                  <c:v>326.60520000000002</c:v>
                </c:pt>
                <c:pt idx="15878">
                  <c:v>326.64249999999998</c:v>
                </c:pt>
                <c:pt idx="15879">
                  <c:v>326.67970000000003</c:v>
                </c:pt>
                <c:pt idx="15880">
                  <c:v>326.71699999999998</c:v>
                </c:pt>
                <c:pt idx="15881">
                  <c:v>326.75420000000003</c:v>
                </c:pt>
                <c:pt idx="15882">
                  <c:v>326.79149999999998</c:v>
                </c:pt>
                <c:pt idx="15883">
                  <c:v>326.8288</c:v>
                </c:pt>
                <c:pt idx="15884">
                  <c:v>326.86599999999999</c:v>
                </c:pt>
                <c:pt idx="15885">
                  <c:v>326.9033</c:v>
                </c:pt>
                <c:pt idx="15886">
                  <c:v>326.94060000000002</c:v>
                </c:pt>
                <c:pt idx="15887">
                  <c:v>326.9778</c:v>
                </c:pt>
                <c:pt idx="15888">
                  <c:v>327.01510000000002</c:v>
                </c:pt>
                <c:pt idx="15889">
                  <c:v>327.05239999999998</c:v>
                </c:pt>
                <c:pt idx="15890">
                  <c:v>327.08960000000002</c:v>
                </c:pt>
                <c:pt idx="15891">
                  <c:v>327.12689999999998</c:v>
                </c:pt>
                <c:pt idx="15892">
                  <c:v>327.16419999999999</c:v>
                </c:pt>
                <c:pt idx="15893">
                  <c:v>327.20150000000001</c:v>
                </c:pt>
                <c:pt idx="15894">
                  <c:v>327.23880000000003</c:v>
                </c:pt>
                <c:pt idx="15895">
                  <c:v>327.27609999999999</c:v>
                </c:pt>
                <c:pt idx="15896">
                  <c:v>327.31330000000003</c:v>
                </c:pt>
                <c:pt idx="15897">
                  <c:v>327.35059999999999</c:v>
                </c:pt>
                <c:pt idx="15898">
                  <c:v>327.3879</c:v>
                </c:pt>
                <c:pt idx="15899">
                  <c:v>327.42520000000002</c:v>
                </c:pt>
                <c:pt idx="15900">
                  <c:v>327.46249999999998</c:v>
                </c:pt>
                <c:pt idx="15901">
                  <c:v>327.49979999999999</c:v>
                </c:pt>
                <c:pt idx="15902">
                  <c:v>327.53710000000001</c:v>
                </c:pt>
                <c:pt idx="15903">
                  <c:v>327.57440000000003</c:v>
                </c:pt>
                <c:pt idx="15904">
                  <c:v>327.61169999999998</c:v>
                </c:pt>
                <c:pt idx="15905">
                  <c:v>327.649</c:v>
                </c:pt>
                <c:pt idx="15906">
                  <c:v>327.68630000000002</c:v>
                </c:pt>
                <c:pt idx="15907">
                  <c:v>327.72370000000001</c:v>
                </c:pt>
                <c:pt idx="15908">
                  <c:v>327.76100000000002</c:v>
                </c:pt>
                <c:pt idx="15909">
                  <c:v>327.79829999999998</c:v>
                </c:pt>
                <c:pt idx="15910">
                  <c:v>327.8356</c:v>
                </c:pt>
                <c:pt idx="15911">
                  <c:v>327.87290000000002</c:v>
                </c:pt>
                <c:pt idx="15912">
                  <c:v>327.91019999999997</c:v>
                </c:pt>
                <c:pt idx="15913">
                  <c:v>327.94760000000002</c:v>
                </c:pt>
                <c:pt idx="15914">
                  <c:v>327.98489999999998</c:v>
                </c:pt>
                <c:pt idx="15915">
                  <c:v>328.0222</c:v>
                </c:pt>
                <c:pt idx="15916">
                  <c:v>328.05950000000001</c:v>
                </c:pt>
                <c:pt idx="15917">
                  <c:v>328.09690000000001</c:v>
                </c:pt>
                <c:pt idx="15918">
                  <c:v>328.13420000000002</c:v>
                </c:pt>
                <c:pt idx="15919">
                  <c:v>328.17160000000001</c:v>
                </c:pt>
                <c:pt idx="15920">
                  <c:v>328.20890000000003</c:v>
                </c:pt>
                <c:pt idx="15921">
                  <c:v>328.24619999999999</c:v>
                </c:pt>
                <c:pt idx="15922">
                  <c:v>328.28359999999998</c:v>
                </c:pt>
                <c:pt idx="15923">
                  <c:v>328.32089999999999</c:v>
                </c:pt>
                <c:pt idx="15924">
                  <c:v>328.35829999999999</c:v>
                </c:pt>
                <c:pt idx="15925">
                  <c:v>328.3956</c:v>
                </c:pt>
                <c:pt idx="15926">
                  <c:v>328.43299999999999</c:v>
                </c:pt>
                <c:pt idx="15927">
                  <c:v>328.47030000000001</c:v>
                </c:pt>
                <c:pt idx="15928">
                  <c:v>328.5077</c:v>
                </c:pt>
                <c:pt idx="15929">
                  <c:v>328.54500000000002</c:v>
                </c:pt>
                <c:pt idx="15930">
                  <c:v>328.58240000000001</c:v>
                </c:pt>
                <c:pt idx="15931">
                  <c:v>328.6198</c:v>
                </c:pt>
                <c:pt idx="15932">
                  <c:v>328.65710000000001</c:v>
                </c:pt>
                <c:pt idx="15933">
                  <c:v>328.69450000000001</c:v>
                </c:pt>
                <c:pt idx="15934">
                  <c:v>328.7319</c:v>
                </c:pt>
                <c:pt idx="15935">
                  <c:v>328.76920000000001</c:v>
                </c:pt>
                <c:pt idx="15936">
                  <c:v>328.8066</c:v>
                </c:pt>
                <c:pt idx="15937">
                  <c:v>328.84399999999999</c:v>
                </c:pt>
                <c:pt idx="15938">
                  <c:v>328.88139999999999</c:v>
                </c:pt>
                <c:pt idx="15939">
                  <c:v>328.9187</c:v>
                </c:pt>
                <c:pt idx="15940">
                  <c:v>328.95609999999999</c:v>
                </c:pt>
                <c:pt idx="15941">
                  <c:v>328.99349999999998</c:v>
                </c:pt>
                <c:pt idx="15942">
                  <c:v>329.03089999999997</c:v>
                </c:pt>
                <c:pt idx="15943">
                  <c:v>329.06830000000002</c:v>
                </c:pt>
                <c:pt idx="15944">
                  <c:v>329.10570000000001</c:v>
                </c:pt>
                <c:pt idx="15945">
                  <c:v>329.1431</c:v>
                </c:pt>
                <c:pt idx="15946">
                  <c:v>329.18049999999999</c:v>
                </c:pt>
                <c:pt idx="15947">
                  <c:v>329.21789999999999</c:v>
                </c:pt>
                <c:pt idx="15948">
                  <c:v>329.2552</c:v>
                </c:pt>
                <c:pt idx="15949">
                  <c:v>329.29270000000002</c:v>
                </c:pt>
                <c:pt idx="15950">
                  <c:v>329.33</c:v>
                </c:pt>
                <c:pt idx="15951">
                  <c:v>329.36750000000001</c:v>
                </c:pt>
                <c:pt idx="15952">
                  <c:v>329.4049</c:v>
                </c:pt>
                <c:pt idx="15953">
                  <c:v>329.44229999999999</c:v>
                </c:pt>
                <c:pt idx="15954">
                  <c:v>329.47969999999998</c:v>
                </c:pt>
                <c:pt idx="15955">
                  <c:v>329.51710000000003</c:v>
                </c:pt>
                <c:pt idx="15956">
                  <c:v>329.55450000000002</c:v>
                </c:pt>
                <c:pt idx="15957">
                  <c:v>329.59190000000001</c:v>
                </c:pt>
                <c:pt idx="15958">
                  <c:v>329.62939999999998</c:v>
                </c:pt>
                <c:pt idx="15959">
                  <c:v>329.66680000000002</c:v>
                </c:pt>
                <c:pt idx="15960">
                  <c:v>329.70420000000001</c:v>
                </c:pt>
                <c:pt idx="15961">
                  <c:v>329.74160000000001</c:v>
                </c:pt>
                <c:pt idx="15962">
                  <c:v>329.77910000000003</c:v>
                </c:pt>
                <c:pt idx="15963">
                  <c:v>329.81650000000002</c:v>
                </c:pt>
                <c:pt idx="15964">
                  <c:v>329.85390000000001</c:v>
                </c:pt>
                <c:pt idx="15965">
                  <c:v>329.89139999999998</c:v>
                </c:pt>
                <c:pt idx="15966">
                  <c:v>329.92880000000002</c:v>
                </c:pt>
                <c:pt idx="15967">
                  <c:v>329.96620000000001</c:v>
                </c:pt>
                <c:pt idx="15968">
                  <c:v>330.00369999999998</c:v>
                </c:pt>
                <c:pt idx="15969">
                  <c:v>330.04109999999997</c:v>
                </c:pt>
                <c:pt idx="15970">
                  <c:v>330.07859999999999</c:v>
                </c:pt>
                <c:pt idx="15971">
                  <c:v>330.11599999999999</c:v>
                </c:pt>
                <c:pt idx="15972">
                  <c:v>330.15350000000001</c:v>
                </c:pt>
                <c:pt idx="15973">
                  <c:v>330.1909</c:v>
                </c:pt>
                <c:pt idx="15974">
                  <c:v>330.22840000000002</c:v>
                </c:pt>
                <c:pt idx="15975">
                  <c:v>330.26580000000001</c:v>
                </c:pt>
                <c:pt idx="15976">
                  <c:v>330.30329999999998</c:v>
                </c:pt>
                <c:pt idx="15977">
                  <c:v>330.3408</c:v>
                </c:pt>
                <c:pt idx="15978">
                  <c:v>330.37819999999999</c:v>
                </c:pt>
                <c:pt idx="15979">
                  <c:v>330.41570000000002</c:v>
                </c:pt>
                <c:pt idx="15980">
                  <c:v>330.45319999999998</c:v>
                </c:pt>
                <c:pt idx="15981">
                  <c:v>330.49059999999997</c:v>
                </c:pt>
                <c:pt idx="15982">
                  <c:v>330.52809999999999</c:v>
                </c:pt>
                <c:pt idx="15983">
                  <c:v>330.56560000000002</c:v>
                </c:pt>
                <c:pt idx="15984">
                  <c:v>330.60300000000001</c:v>
                </c:pt>
                <c:pt idx="15985">
                  <c:v>330.64049999999997</c:v>
                </c:pt>
                <c:pt idx="15986">
                  <c:v>330.678</c:v>
                </c:pt>
                <c:pt idx="15987">
                  <c:v>330.71550000000002</c:v>
                </c:pt>
                <c:pt idx="15988">
                  <c:v>330.75299999999999</c:v>
                </c:pt>
                <c:pt idx="15989">
                  <c:v>330.79039999999998</c:v>
                </c:pt>
                <c:pt idx="15990">
                  <c:v>330.8279</c:v>
                </c:pt>
                <c:pt idx="15991">
                  <c:v>330.86540000000002</c:v>
                </c:pt>
                <c:pt idx="15992">
                  <c:v>330.90289999999999</c:v>
                </c:pt>
                <c:pt idx="15993">
                  <c:v>330.94040000000001</c:v>
                </c:pt>
                <c:pt idx="15994">
                  <c:v>330.97789999999998</c:v>
                </c:pt>
                <c:pt idx="15995">
                  <c:v>331.0154</c:v>
                </c:pt>
                <c:pt idx="15996">
                  <c:v>331.05290000000002</c:v>
                </c:pt>
                <c:pt idx="15997">
                  <c:v>331.09039999999999</c:v>
                </c:pt>
                <c:pt idx="15998">
                  <c:v>331.12790000000001</c:v>
                </c:pt>
                <c:pt idx="15999">
                  <c:v>331.16539999999998</c:v>
                </c:pt>
                <c:pt idx="16000">
                  <c:v>331.2029</c:v>
                </c:pt>
                <c:pt idx="16001">
                  <c:v>375.70221613580401</c:v>
                </c:pt>
                <c:pt idx="16002">
                  <c:v>375.74384609722898</c:v>
                </c:pt>
                <c:pt idx="16003">
                  <c:v>375.78547836494499</c:v>
                </c:pt>
                <c:pt idx="16004">
                  <c:v>375.82711293895198</c:v>
                </c:pt>
                <c:pt idx="16005">
                  <c:v>375.86874981925098</c:v>
                </c:pt>
                <c:pt idx="16006">
                  <c:v>375.91038900584198</c:v>
                </c:pt>
                <c:pt idx="16007">
                  <c:v>375.95203049872401</c:v>
                </c:pt>
                <c:pt idx="16008">
                  <c:v>375.99367429789697</c:v>
                </c:pt>
                <c:pt idx="16009">
                  <c:v>376.03532040336199</c:v>
                </c:pt>
                <c:pt idx="16010">
                  <c:v>376.07696881511902</c:v>
                </c:pt>
                <c:pt idx="16011">
                  <c:v>376.11861953316702</c:v>
                </c:pt>
                <c:pt idx="16012">
                  <c:v>376.16027255750703</c:v>
                </c:pt>
                <c:pt idx="16013">
                  <c:v>376.20192788813802</c:v>
                </c:pt>
                <c:pt idx="16014">
                  <c:v>376.24358552506101</c:v>
                </c:pt>
                <c:pt idx="16015">
                  <c:v>376.28524546827498</c:v>
                </c:pt>
                <c:pt idx="16016">
                  <c:v>376.32690771778101</c:v>
                </c:pt>
                <c:pt idx="16017">
                  <c:v>376.36857227357802</c:v>
                </c:pt>
                <c:pt idx="16018">
                  <c:v>376.41023913566698</c:v>
                </c:pt>
                <c:pt idx="16019">
                  <c:v>376.451908304048</c:v>
                </c:pt>
                <c:pt idx="16020">
                  <c:v>376.49357977872</c:v>
                </c:pt>
                <c:pt idx="16021">
                  <c:v>376.53525355968299</c:v>
                </c:pt>
                <c:pt idx="16022">
                  <c:v>376.57692964693803</c:v>
                </c:pt>
                <c:pt idx="16023">
                  <c:v>376.61860804048501</c:v>
                </c:pt>
                <c:pt idx="16024">
                  <c:v>376.66028874032298</c:v>
                </c:pt>
                <c:pt idx="16025">
                  <c:v>376.70197174645199</c:v>
                </c:pt>
                <c:pt idx="16026">
                  <c:v>376.743657058873</c:v>
                </c:pt>
                <c:pt idx="16027">
                  <c:v>376.78534467758601</c:v>
                </c:pt>
                <c:pt idx="16028">
                  <c:v>376.82703460259</c:v>
                </c:pt>
                <c:pt idx="16029">
                  <c:v>376.868726833886</c:v>
                </c:pt>
                <c:pt idx="16030">
                  <c:v>376.91042137147298</c:v>
                </c:pt>
                <c:pt idx="16031">
                  <c:v>376.95211821535202</c:v>
                </c:pt>
                <c:pt idx="16032">
                  <c:v>376.99381736552198</c:v>
                </c:pt>
                <c:pt idx="16033">
                  <c:v>377.035518821984</c:v>
                </c:pt>
                <c:pt idx="16034">
                  <c:v>377.07722258473802</c:v>
                </c:pt>
                <c:pt idx="16035">
                  <c:v>377.11892865378201</c:v>
                </c:pt>
                <c:pt idx="16036">
                  <c:v>377.16063702911902</c:v>
                </c:pt>
                <c:pt idx="16037">
                  <c:v>377.20234771074701</c:v>
                </c:pt>
                <c:pt idx="16038">
                  <c:v>377.24406069866598</c:v>
                </c:pt>
                <c:pt idx="16039">
                  <c:v>377.28577599287701</c:v>
                </c:pt>
                <c:pt idx="16040">
                  <c:v>377.32749359337998</c:v>
                </c:pt>
                <c:pt idx="16041">
                  <c:v>377.369213500174</c:v>
                </c:pt>
                <c:pt idx="16042">
                  <c:v>377.41093571326002</c:v>
                </c:pt>
                <c:pt idx="16043">
                  <c:v>377.45266023263702</c:v>
                </c:pt>
                <c:pt idx="16044">
                  <c:v>377.49438705830602</c:v>
                </c:pt>
                <c:pt idx="16045">
                  <c:v>377.536116190266</c:v>
                </c:pt>
                <c:pt idx="16046">
                  <c:v>377.57784762851799</c:v>
                </c:pt>
                <c:pt idx="16047">
                  <c:v>377.61958137306101</c:v>
                </c:pt>
                <c:pt idx="16048">
                  <c:v>377.66131742389598</c:v>
                </c:pt>
                <c:pt idx="16049">
                  <c:v>377.70305578102199</c:v>
                </c:pt>
                <c:pt idx="16050">
                  <c:v>377.74479644444</c:v>
                </c:pt>
                <c:pt idx="16051">
                  <c:v>377.78653941414899</c:v>
                </c:pt>
                <c:pt idx="16052">
                  <c:v>377.82828469014999</c:v>
                </c:pt>
                <c:pt idx="16053">
                  <c:v>377.87003227244298</c:v>
                </c:pt>
                <c:pt idx="16054">
                  <c:v>377.91178216102702</c:v>
                </c:pt>
                <c:pt idx="16055">
                  <c:v>377.95353435590198</c:v>
                </c:pt>
                <c:pt idx="16056">
                  <c:v>377.995288857069</c:v>
                </c:pt>
                <c:pt idx="16057">
                  <c:v>378.03704566452802</c:v>
                </c:pt>
                <c:pt idx="16058">
                  <c:v>378.07880477827803</c:v>
                </c:pt>
                <c:pt idx="16059">
                  <c:v>378.12056619831998</c:v>
                </c:pt>
                <c:pt idx="16060">
                  <c:v>378.16232992465302</c:v>
                </c:pt>
                <c:pt idx="16061">
                  <c:v>378.20409595727801</c:v>
                </c:pt>
                <c:pt idx="16062">
                  <c:v>378.24586429619399</c:v>
                </c:pt>
                <c:pt idx="16063">
                  <c:v>378.28763494140202</c:v>
                </c:pt>
                <c:pt idx="16064">
                  <c:v>378.32940789290097</c:v>
                </c:pt>
                <c:pt idx="16065">
                  <c:v>378.37118315069199</c:v>
                </c:pt>
                <c:pt idx="16066">
                  <c:v>378.41296071477399</c:v>
                </c:pt>
                <c:pt idx="16067">
                  <c:v>378.45474058514799</c:v>
                </c:pt>
                <c:pt idx="16068">
                  <c:v>378.49652276181399</c:v>
                </c:pt>
                <c:pt idx="16069">
                  <c:v>378.53830724477098</c:v>
                </c:pt>
                <c:pt idx="16070">
                  <c:v>378.580094034019</c:v>
                </c:pt>
                <c:pt idx="16071">
                  <c:v>378.62188312955902</c:v>
                </c:pt>
                <c:pt idx="16072">
                  <c:v>378.663674531391</c:v>
                </c:pt>
                <c:pt idx="16073">
                  <c:v>378.705468239514</c:v>
                </c:pt>
                <c:pt idx="16074">
                  <c:v>378.74726425392902</c:v>
                </c:pt>
                <c:pt idx="16075">
                  <c:v>378.78906257463501</c:v>
                </c:pt>
                <c:pt idx="16076">
                  <c:v>378.83086320163198</c:v>
                </c:pt>
                <c:pt idx="16077">
                  <c:v>378.87266613492199</c:v>
                </c:pt>
                <c:pt idx="16078">
                  <c:v>378.914471374502</c:v>
                </c:pt>
                <c:pt idx="16079">
                  <c:v>378.95627892037498</c:v>
                </c:pt>
                <c:pt idx="16080">
                  <c:v>378.99808877253798</c:v>
                </c:pt>
                <c:pt idx="16081">
                  <c:v>379.03990093099401</c:v>
                </c:pt>
                <c:pt idx="16082">
                  <c:v>379.08171539574101</c:v>
                </c:pt>
                <c:pt idx="16083">
                  <c:v>379.123532166779</c:v>
                </c:pt>
                <c:pt idx="16084">
                  <c:v>379.16535124410899</c:v>
                </c:pt>
                <c:pt idx="16085">
                  <c:v>379.20717262773098</c:v>
                </c:pt>
                <c:pt idx="16086">
                  <c:v>379.24899631764401</c:v>
                </c:pt>
                <c:pt idx="16087">
                  <c:v>379.29082231384803</c:v>
                </c:pt>
                <c:pt idx="16088">
                  <c:v>379.33265061634398</c:v>
                </c:pt>
                <c:pt idx="16089">
                  <c:v>379.374481225132</c:v>
                </c:pt>
                <c:pt idx="16090">
                  <c:v>379.416314140211</c:v>
                </c:pt>
                <c:pt idx="16091">
                  <c:v>379.458149361582</c:v>
                </c:pt>
                <c:pt idx="16092">
                  <c:v>379.49998688924398</c:v>
                </c:pt>
                <c:pt idx="16093">
                  <c:v>379.54182672319803</c:v>
                </c:pt>
                <c:pt idx="16094">
                  <c:v>379.58366886344299</c:v>
                </c:pt>
                <c:pt idx="16095">
                  <c:v>379.62551330998002</c:v>
                </c:pt>
                <c:pt idx="16096">
                  <c:v>379.66736006280797</c:v>
                </c:pt>
                <c:pt idx="16097">
                  <c:v>379.70920912192798</c:v>
                </c:pt>
                <c:pt idx="16098">
                  <c:v>379.75106048733898</c:v>
                </c:pt>
                <c:pt idx="16099">
                  <c:v>379.79291415904203</c:v>
                </c:pt>
                <c:pt idx="16100">
                  <c:v>379.834770137036</c:v>
                </c:pt>
                <c:pt idx="16101">
                  <c:v>379.87662842132198</c:v>
                </c:pt>
                <c:pt idx="16102">
                  <c:v>379.91848901190002</c:v>
                </c:pt>
                <c:pt idx="16103">
                  <c:v>379.96035190876898</c:v>
                </c:pt>
                <c:pt idx="16104">
                  <c:v>380.00221711193001</c:v>
                </c:pt>
                <c:pt idx="16105">
                  <c:v>380.04408462138201</c:v>
                </c:pt>
                <c:pt idx="16106">
                  <c:v>380.085954437125</c:v>
                </c:pt>
                <c:pt idx="16107">
                  <c:v>380.12782655916101</c:v>
                </c:pt>
                <c:pt idx="16108">
                  <c:v>380.16970098748698</c:v>
                </c:pt>
                <c:pt idx="16109">
                  <c:v>380.21157772210501</c:v>
                </c:pt>
                <c:pt idx="16110">
                  <c:v>380.25345676301498</c:v>
                </c:pt>
                <c:pt idx="16111">
                  <c:v>380.29533811021599</c:v>
                </c:pt>
                <c:pt idx="16112">
                  <c:v>380.33722176370901</c:v>
                </c:pt>
                <c:pt idx="16113">
                  <c:v>380.37910772349397</c:v>
                </c:pt>
                <c:pt idx="16114">
                  <c:v>380.42099598956997</c:v>
                </c:pt>
                <c:pt idx="16115">
                  <c:v>380.46288656193701</c:v>
                </c:pt>
                <c:pt idx="16116">
                  <c:v>380.504779440596</c:v>
                </c:pt>
                <c:pt idx="16117">
                  <c:v>380.54667462554602</c:v>
                </c:pt>
                <c:pt idx="16118">
                  <c:v>380.58857211678799</c:v>
                </c:pt>
                <c:pt idx="16119">
                  <c:v>380.63047191432202</c:v>
                </c:pt>
                <c:pt idx="16120">
                  <c:v>380.67237401814702</c:v>
                </c:pt>
                <c:pt idx="16121">
                  <c:v>380.71427842826398</c:v>
                </c:pt>
                <c:pt idx="16122">
                  <c:v>380.75618514467197</c:v>
                </c:pt>
                <c:pt idx="16123">
                  <c:v>380.798094167371</c:v>
                </c:pt>
                <c:pt idx="16124">
                  <c:v>380.84000549636301</c:v>
                </c:pt>
                <c:pt idx="16125">
                  <c:v>380.88191913164502</c:v>
                </c:pt>
                <c:pt idx="16126">
                  <c:v>380.92383507322</c:v>
                </c:pt>
                <c:pt idx="16127">
                  <c:v>380.965753321085</c:v>
                </c:pt>
                <c:pt idx="16128">
                  <c:v>381.00767387524297</c:v>
                </c:pt>
                <c:pt idx="16129">
                  <c:v>381.04959673569198</c:v>
                </c:pt>
                <c:pt idx="16130">
                  <c:v>381.09152190243202</c:v>
                </c:pt>
                <c:pt idx="16131">
                  <c:v>381.13344937546401</c:v>
                </c:pt>
                <c:pt idx="16132">
                  <c:v>381.17537915478698</c:v>
                </c:pt>
                <c:pt idx="16133">
                  <c:v>381.21731124040201</c:v>
                </c:pt>
                <c:pt idx="16134">
                  <c:v>381.25924563230899</c:v>
                </c:pt>
                <c:pt idx="16135">
                  <c:v>381.301182330507</c:v>
                </c:pt>
                <c:pt idx="16136">
                  <c:v>381.343121334996</c:v>
                </c:pt>
                <c:pt idx="16137">
                  <c:v>381.38506264577802</c:v>
                </c:pt>
                <c:pt idx="16138">
                  <c:v>381.42700626285</c:v>
                </c:pt>
                <c:pt idx="16139">
                  <c:v>381.46895218621398</c:v>
                </c:pt>
                <c:pt idx="16140">
                  <c:v>381.51090041587003</c:v>
                </c:pt>
                <c:pt idx="16141">
                  <c:v>381.55285095181699</c:v>
                </c:pt>
                <c:pt idx="16142">
                  <c:v>381.59480379405602</c:v>
                </c:pt>
                <c:pt idx="16143">
                  <c:v>381.63675894258603</c:v>
                </c:pt>
                <c:pt idx="16144">
                  <c:v>381.67871639740798</c:v>
                </c:pt>
                <c:pt idx="16145">
                  <c:v>381.72067615852097</c:v>
                </c:pt>
                <c:pt idx="16146">
                  <c:v>381.76263822592603</c:v>
                </c:pt>
                <c:pt idx="16147">
                  <c:v>381.80460259962302</c:v>
                </c:pt>
                <c:pt idx="16148">
                  <c:v>381.846569279611</c:v>
                </c:pt>
                <c:pt idx="16149">
                  <c:v>381.88853826589002</c:v>
                </c:pt>
                <c:pt idx="16150">
                  <c:v>381.93050955846098</c:v>
                </c:pt>
                <c:pt idx="16151">
                  <c:v>381.97248315732401</c:v>
                </c:pt>
                <c:pt idx="16152">
                  <c:v>382.01445906247801</c:v>
                </c:pt>
                <c:pt idx="16153">
                  <c:v>382.056437273923</c:v>
                </c:pt>
                <c:pt idx="16154">
                  <c:v>382.09841779165998</c:v>
                </c:pt>
                <c:pt idx="16155">
                  <c:v>382.14040061568897</c:v>
                </c:pt>
                <c:pt idx="16156">
                  <c:v>382.182385746009</c:v>
                </c:pt>
                <c:pt idx="16157">
                  <c:v>382.22437318262098</c:v>
                </c:pt>
                <c:pt idx="16158">
                  <c:v>382.26636292552399</c:v>
                </c:pt>
                <c:pt idx="16159">
                  <c:v>382.30835497471901</c:v>
                </c:pt>
                <c:pt idx="16160">
                  <c:v>382.35034933020501</c:v>
                </c:pt>
                <c:pt idx="16161">
                  <c:v>382.39234599198301</c:v>
                </c:pt>
                <c:pt idx="16162">
                  <c:v>382.43434496005301</c:v>
                </c:pt>
                <c:pt idx="16163">
                  <c:v>382.476346234414</c:v>
                </c:pt>
                <c:pt idx="16164">
                  <c:v>382.51834981506602</c:v>
                </c:pt>
                <c:pt idx="16165">
                  <c:v>382.56035570200999</c:v>
                </c:pt>
                <c:pt idx="16166">
                  <c:v>382.60236389524601</c:v>
                </c:pt>
                <c:pt idx="16167">
                  <c:v>382.64437439477302</c:v>
                </c:pt>
                <c:pt idx="16168">
                  <c:v>382.68638720059101</c:v>
                </c:pt>
                <c:pt idx="16169">
                  <c:v>382.72840231270101</c:v>
                </c:pt>
                <c:pt idx="16170">
                  <c:v>382.770419731103</c:v>
                </c:pt>
                <c:pt idx="16171">
                  <c:v>382.81243945579598</c:v>
                </c:pt>
                <c:pt idx="16172">
                  <c:v>382.85446148678102</c:v>
                </c:pt>
                <c:pt idx="16173">
                  <c:v>382.89648582405698</c:v>
                </c:pt>
                <c:pt idx="16174">
                  <c:v>382.938512467625</c:v>
                </c:pt>
                <c:pt idx="16175">
                  <c:v>382.98054141748401</c:v>
                </c:pt>
                <c:pt idx="16176">
                  <c:v>383.02257267363501</c:v>
                </c:pt>
                <c:pt idx="16177">
                  <c:v>383.064606236077</c:v>
                </c:pt>
                <c:pt idx="16178">
                  <c:v>383.10664210481099</c:v>
                </c:pt>
                <c:pt idx="16179">
                  <c:v>383.14868027983698</c:v>
                </c:pt>
                <c:pt idx="16180">
                  <c:v>383.19072076115299</c:v>
                </c:pt>
                <c:pt idx="16181">
                  <c:v>383.23276354876202</c:v>
                </c:pt>
                <c:pt idx="16182">
                  <c:v>383.27480864266198</c:v>
                </c:pt>
                <c:pt idx="16183">
                  <c:v>383.31685604285298</c:v>
                </c:pt>
                <c:pt idx="16184">
                  <c:v>383.358905749337</c:v>
                </c:pt>
                <c:pt idx="16185">
                  <c:v>383.40095776211098</c:v>
                </c:pt>
                <c:pt idx="16186">
                  <c:v>383.44301208117702</c:v>
                </c:pt>
                <c:pt idx="16187">
                  <c:v>383.485068706535</c:v>
                </c:pt>
                <c:pt idx="16188">
                  <c:v>383.52712763818403</c:v>
                </c:pt>
                <c:pt idx="16189">
                  <c:v>383.569188876125</c:v>
                </c:pt>
                <c:pt idx="16190">
                  <c:v>383.611252420357</c:v>
                </c:pt>
                <c:pt idx="16191">
                  <c:v>383.65331827088102</c:v>
                </c:pt>
                <c:pt idx="16192">
                  <c:v>383.69538642769601</c:v>
                </c:pt>
                <c:pt idx="16193">
                  <c:v>383.737456890803</c:v>
                </c:pt>
                <c:pt idx="16194">
                  <c:v>383.77952966020098</c:v>
                </c:pt>
                <c:pt idx="16195">
                  <c:v>383.82160473589101</c:v>
                </c:pt>
                <c:pt idx="16196">
                  <c:v>383.863682117873</c:v>
                </c:pt>
                <c:pt idx="16197">
                  <c:v>383.90576180614602</c:v>
                </c:pt>
                <c:pt idx="16198">
                  <c:v>383.94784380071002</c:v>
                </c:pt>
                <c:pt idx="16199">
                  <c:v>383.98992810156602</c:v>
                </c:pt>
                <c:pt idx="16200">
                  <c:v>384.03201470871397</c:v>
                </c:pt>
                <c:pt idx="16201">
                  <c:v>384.07410362215302</c:v>
                </c:pt>
                <c:pt idx="16202">
                  <c:v>384.11619484188401</c:v>
                </c:pt>
                <c:pt idx="16203">
                  <c:v>384.15828836790598</c:v>
                </c:pt>
                <c:pt idx="16204">
                  <c:v>384.20038420022001</c:v>
                </c:pt>
                <c:pt idx="16205">
                  <c:v>384.24248233882503</c:v>
                </c:pt>
                <c:pt idx="16206">
                  <c:v>384.28458278372199</c:v>
                </c:pt>
                <c:pt idx="16207">
                  <c:v>384.32668553490998</c:v>
                </c:pt>
                <c:pt idx="16208">
                  <c:v>384.36879059238998</c:v>
                </c:pt>
                <c:pt idx="16209">
                  <c:v>384.41089795616102</c:v>
                </c:pt>
                <c:pt idx="16210">
                  <c:v>384.45300762622401</c:v>
                </c:pt>
                <c:pt idx="16211">
                  <c:v>384.49511960257797</c:v>
                </c:pt>
                <c:pt idx="16212">
                  <c:v>384.537233885224</c:v>
                </c:pt>
                <c:pt idx="16213">
                  <c:v>384.57935047416203</c:v>
                </c:pt>
                <c:pt idx="16214">
                  <c:v>384.62146936939098</c:v>
                </c:pt>
                <c:pt idx="16215">
                  <c:v>384.66359057091103</c:v>
                </c:pt>
                <c:pt idx="16216">
                  <c:v>384.70571407872302</c:v>
                </c:pt>
                <c:pt idx="16217">
                  <c:v>384.74783989282702</c:v>
                </c:pt>
                <c:pt idx="16218">
                  <c:v>384.78996801322199</c:v>
                </c:pt>
                <c:pt idx="16219">
                  <c:v>384.83209843990898</c:v>
                </c:pt>
                <c:pt idx="16220">
                  <c:v>384.87423117288699</c:v>
                </c:pt>
                <c:pt idx="16221">
                  <c:v>384.91636621215702</c:v>
                </c:pt>
                <c:pt idx="16222">
                  <c:v>384.95850355771802</c:v>
                </c:pt>
                <c:pt idx="16223">
                  <c:v>385.00064320957102</c:v>
                </c:pt>
                <c:pt idx="16224">
                  <c:v>385.04278516771501</c:v>
                </c:pt>
                <c:pt idx="16225">
                  <c:v>385.084929432151</c:v>
                </c:pt>
                <c:pt idx="16226">
                  <c:v>385.12707600287803</c:v>
                </c:pt>
                <c:pt idx="16227">
                  <c:v>385.169224879897</c:v>
                </c:pt>
                <c:pt idx="16228">
                  <c:v>385.21137606320798</c:v>
                </c:pt>
                <c:pt idx="16229">
                  <c:v>385.25352955280999</c:v>
                </c:pt>
                <c:pt idx="16230">
                  <c:v>385.29568534870299</c:v>
                </c:pt>
                <c:pt idx="16231">
                  <c:v>385.33784345088799</c:v>
                </c:pt>
                <c:pt idx="16232">
                  <c:v>385.38000385936499</c:v>
                </c:pt>
                <c:pt idx="16233">
                  <c:v>385.42216657413297</c:v>
                </c:pt>
                <c:pt idx="16234">
                  <c:v>385.46433159519302</c:v>
                </c:pt>
                <c:pt idx="16235">
                  <c:v>385.50649892254398</c:v>
                </c:pt>
                <c:pt idx="16236">
                  <c:v>385.54866855618599</c:v>
                </c:pt>
                <c:pt idx="16237">
                  <c:v>385.59084049612102</c:v>
                </c:pt>
                <c:pt idx="16238">
                  <c:v>385.63301474234601</c:v>
                </c:pt>
                <c:pt idx="16239">
                  <c:v>385.67519129486402</c:v>
                </c:pt>
                <c:pt idx="16240">
                  <c:v>385.71737015367302</c:v>
                </c:pt>
                <c:pt idx="16241">
                  <c:v>385.75955131877299</c:v>
                </c:pt>
                <c:pt idx="16242">
                  <c:v>385.80173479016503</c:v>
                </c:pt>
                <c:pt idx="16243">
                  <c:v>385.84392056784799</c:v>
                </c:pt>
                <c:pt idx="16244">
                  <c:v>385.88610865182301</c:v>
                </c:pt>
                <c:pt idx="16245">
                  <c:v>385.92829904208998</c:v>
                </c:pt>
                <c:pt idx="16246">
                  <c:v>385.97049173864798</c:v>
                </c:pt>
                <c:pt idx="16247">
                  <c:v>386.01268674149702</c:v>
                </c:pt>
                <c:pt idx="16248">
                  <c:v>386.05488405063801</c:v>
                </c:pt>
                <c:pt idx="16249">
                  <c:v>386.097083666071</c:v>
                </c:pt>
                <c:pt idx="16250">
                  <c:v>386.13928558779497</c:v>
                </c:pt>
                <c:pt idx="16251">
                  <c:v>386.18148981581101</c:v>
                </c:pt>
                <c:pt idx="16252">
                  <c:v>386.22369635011802</c:v>
                </c:pt>
                <c:pt idx="16253">
                  <c:v>386.26590519071698</c:v>
                </c:pt>
                <c:pt idx="16254">
                  <c:v>386.30811633760698</c:v>
                </c:pt>
                <c:pt idx="16255">
                  <c:v>386.35032979078898</c:v>
                </c:pt>
                <c:pt idx="16256">
                  <c:v>386.39254555026201</c:v>
                </c:pt>
                <c:pt idx="16257">
                  <c:v>386.434763616027</c:v>
                </c:pt>
                <c:pt idx="16258">
                  <c:v>386.47698398808302</c:v>
                </c:pt>
                <c:pt idx="16259">
                  <c:v>386.51920666643099</c:v>
                </c:pt>
                <c:pt idx="16260">
                  <c:v>386.56143165107102</c:v>
                </c:pt>
                <c:pt idx="16261">
                  <c:v>386.60365894200203</c:v>
                </c:pt>
                <c:pt idx="16262">
                  <c:v>386.64588853922402</c:v>
                </c:pt>
                <c:pt idx="16263">
                  <c:v>386.68812044273801</c:v>
                </c:pt>
                <c:pt idx="16264">
                  <c:v>386.73035465254401</c:v>
                </c:pt>
                <c:pt idx="16265">
                  <c:v>386.77259116864099</c:v>
                </c:pt>
                <c:pt idx="16266">
                  <c:v>386.814829991029</c:v>
                </c:pt>
                <c:pt idx="16267">
                  <c:v>386.85707111970999</c:v>
                </c:pt>
                <c:pt idx="16268">
                  <c:v>386.89931455468098</c:v>
                </c:pt>
                <c:pt idx="16269">
                  <c:v>386.94156029594501</c:v>
                </c:pt>
                <c:pt idx="16270">
                  <c:v>386.98380834349899</c:v>
                </c:pt>
                <c:pt idx="16271">
                  <c:v>387.02605869734498</c:v>
                </c:pt>
                <c:pt idx="16272">
                  <c:v>387.06831135748303</c:v>
                </c:pt>
                <c:pt idx="16273">
                  <c:v>387.11056632391302</c:v>
                </c:pt>
                <c:pt idx="16274">
                  <c:v>387.15282359663399</c:v>
                </c:pt>
                <c:pt idx="16275">
                  <c:v>387.195083175646</c:v>
                </c:pt>
                <c:pt idx="16276">
                  <c:v>387.23734506095002</c:v>
                </c:pt>
                <c:pt idx="16277">
                  <c:v>387.27960925254501</c:v>
                </c:pt>
                <c:pt idx="16278">
                  <c:v>387.32187575043201</c:v>
                </c:pt>
                <c:pt idx="16279">
                  <c:v>387.36414455461102</c:v>
                </c:pt>
                <c:pt idx="16280">
                  <c:v>387.406415665081</c:v>
                </c:pt>
                <c:pt idx="16281">
                  <c:v>387.44868908184299</c:v>
                </c:pt>
                <c:pt idx="16282">
                  <c:v>387.49096480489601</c:v>
                </c:pt>
                <c:pt idx="16283">
                  <c:v>387.53324283424001</c:v>
                </c:pt>
                <c:pt idx="16284">
                  <c:v>387.57552316987699</c:v>
                </c:pt>
                <c:pt idx="16285">
                  <c:v>387.61780581180398</c:v>
                </c:pt>
                <c:pt idx="16286">
                  <c:v>387.66009076002399</c:v>
                </c:pt>
                <c:pt idx="16287">
                  <c:v>387.70237801453402</c:v>
                </c:pt>
                <c:pt idx="16288">
                  <c:v>387.74466757533702</c:v>
                </c:pt>
                <c:pt idx="16289">
                  <c:v>387.786959442431</c:v>
                </c:pt>
                <c:pt idx="16290">
                  <c:v>387.82925361581601</c:v>
                </c:pt>
                <c:pt idx="16291">
                  <c:v>387.87155009549298</c:v>
                </c:pt>
                <c:pt idx="16292">
                  <c:v>387.91384888146098</c:v>
                </c:pt>
                <c:pt idx="16293">
                  <c:v>387.95614997372098</c:v>
                </c:pt>
                <c:pt idx="16294">
                  <c:v>387.99845337227299</c:v>
                </c:pt>
                <c:pt idx="16295">
                  <c:v>388.04075907711598</c:v>
                </c:pt>
                <c:pt idx="16296">
                  <c:v>388.08306708825</c:v>
                </c:pt>
                <c:pt idx="16297">
                  <c:v>388.125377405677</c:v>
                </c:pt>
                <c:pt idx="16298">
                  <c:v>388.16769002939401</c:v>
                </c:pt>
                <c:pt idx="16299">
                  <c:v>388.21000495940302</c:v>
                </c:pt>
                <c:pt idx="16300">
                  <c:v>388.25232219570398</c:v>
                </c:pt>
                <c:pt idx="16301">
                  <c:v>388.29464173829598</c:v>
                </c:pt>
                <c:pt idx="16302">
                  <c:v>388.33696358717998</c:v>
                </c:pt>
                <c:pt idx="16303">
                  <c:v>388.37928774235502</c:v>
                </c:pt>
                <c:pt idx="16304">
                  <c:v>388.421614203822</c:v>
                </c:pt>
                <c:pt idx="16305">
                  <c:v>388.46394297158099</c:v>
                </c:pt>
                <c:pt idx="16306">
                  <c:v>388.50627404562999</c:v>
                </c:pt>
                <c:pt idx="16307">
                  <c:v>388.54860742597202</c:v>
                </c:pt>
                <c:pt idx="16308">
                  <c:v>388.59094311260498</c:v>
                </c:pt>
                <c:pt idx="16309">
                  <c:v>388.63328110552902</c:v>
                </c:pt>
                <c:pt idx="16310">
                  <c:v>388.67562140474502</c:v>
                </c:pt>
                <c:pt idx="16311">
                  <c:v>388.71796401025301</c:v>
                </c:pt>
                <c:pt idx="16312">
                  <c:v>388.76030892205199</c:v>
                </c:pt>
                <c:pt idx="16313">
                  <c:v>388.80265614014297</c:v>
                </c:pt>
                <c:pt idx="16314">
                  <c:v>388.84500566452499</c:v>
                </c:pt>
                <c:pt idx="16315">
                  <c:v>388.88735749519799</c:v>
                </c:pt>
                <c:pt idx="16316">
                  <c:v>388.92971163216299</c:v>
                </c:pt>
                <c:pt idx="16317">
                  <c:v>388.97206807542</c:v>
                </c:pt>
                <c:pt idx="16318">
                  <c:v>389.01442682496901</c:v>
                </c:pt>
                <c:pt idx="16319">
                  <c:v>389.05678788080797</c:v>
                </c:pt>
                <c:pt idx="16320">
                  <c:v>389.09915124294002</c:v>
                </c:pt>
                <c:pt idx="16321">
                  <c:v>389.14151691136198</c:v>
                </c:pt>
                <c:pt idx="16322">
                  <c:v>389.18388488607701</c:v>
                </c:pt>
                <c:pt idx="16323">
                  <c:v>389.22625516708302</c:v>
                </c:pt>
                <c:pt idx="16324">
                  <c:v>389.26862775438002</c:v>
                </c:pt>
                <c:pt idx="16325">
                  <c:v>389.31100264796902</c:v>
                </c:pt>
                <c:pt idx="16326">
                  <c:v>389.35337984785002</c:v>
                </c:pt>
                <c:pt idx="16327">
                  <c:v>389.395759354022</c:v>
                </c:pt>
                <c:pt idx="16328">
                  <c:v>389.43814116648502</c:v>
                </c:pt>
                <c:pt idx="16329">
                  <c:v>389.48052528523999</c:v>
                </c:pt>
                <c:pt idx="16330">
                  <c:v>389.52291171028702</c:v>
                </c:pt>
                <c:pt idx="16331">
                  <c:v>389.56530044162503</c:v>
                </c:pt>
                <c:pt idx="16332">
                  <c:v>389.60769147925498</c:v>
                </c:pt>
                <c:pt idx="16333">
                  <c:v>389.65008482317597</c:v>
                </c:pt>
                <c:pt idx="16334">
                  <c:v>389.69248047338903</c:v>
                </c:pt>
                <c:pt idx="16335">
                  <c:v>389.734878429893</c:v>
                </c:pt>
                <c:pt idx="16336">
                  <c:v>389.77727869268898</c:v>
                </c:pt>
                <c:pt idx="16337">
                  <c:v>389.819681261776</c:v>
                </c:pt>
                <c:pt idx="16338">
                  <c:v>389.86208613715502</c:v>
                </c:pt>
                <c:pt idx="16339">
                  <c:v>389.90449331882598</c:v>
                </c:pt>
                <c:pt idx="16340">
                  <c:v>389.94690280678799</c:v>
                </c:pt>
                <c:pt idx="16341">
                  <c:v>389.98931460104097</c:v>
                </c:pt>
                <c:pt idx="16342">
                  <c:v>390.03172870158602</c:v>
                </c:pt>
                <c:pt idx="16343">
                  <c:v>390.07414510842301</c:v>
                </c:pt>
                <c:pt idx="16344">
                  <c:v>390.11656382155098</c:v>
                </c:pt>
                <c:pt idx="16345">
                  <c:v>390.15898484096999</c:v>
                </c:pt>
                <c:pt idx="16346">
                  <c:v>390.20140816668101</c:v>
                </c:pt>
                <c:pt idx="16347">
                  <c:v>390.24383379868402</c:v>
                </c:pt>
                <c:pt idx="16348">
                  <c:v>390.28626173697802</c:v>
                </c:pt>
                <c:pt idx="16349">
                  <c:v>390.32869198156402</c:v>
                </c:pt>
                <c:pt idx="16350">
                  <c:v>390.371124532441</c:v>
                </c:pt>
                <c:pt idx="16351">
                  <c:v>390.41355938960999</c:v>
                </c:pt>
                <c:pt idx="16352">
                  <c:v>390.45599655307001</c:v>
                </c:pt>
                <c:pt idx="16353">
                  <c:v>390.49843602282198</c:v>
                </c:pt>
                <c:pt idx="16354">
                  <c:v>390.54087779886601</c:v>
                </c:pt>
                <c:pt idx="16355">
                  <c:v>390.58332188120102</c:v>
                </c:pt>
                <c:pt idx="16356">
                  <c:v>390.62576826982701</c:v>
                </c:pt>
                <c:pt idx="16357">
                  <c:v>390.668216964745</c:v>
                </c:pt>
                <c:pt idx="16358">
                  <c:v>390.710667965955</c:v>
                </c:pt>
                <c:pt idx="16359">
                  <c:v>390.75312127345597</c:v>
                </c:pt>
                <c:pt idx="16360">
                  <c:v>390.79557688724799</c:v>
                </c:pt>
                <c:pt idx="16361">
                  <c:v>390.83803480733201</c:v>
                </c:pt>
                <c:pt idx="16362">
                  <c:v>390.88049503370797</c:v>
                </c:pt>
                <c:pt idx="16363">
                  <c:v>390.92295756637498</c:v>
                </c:pt>
                <c:pt idx="16364">
                  <c:v>390.96542240533398</c:v>
                </c:pt>
                <c:pt idx="16365">
                  <c:v>391.00788955058403</c:v>
                </c:pt>
                <c:pt idx="16366">
                  <c:v>391.05035900212602</c:v>
                </c:pt>
                <c:pt idx="16367">
                  <c:v>391.09283075995899</c:v>
                </c:pt>
                <c:pt idx="16368">
                  <c:v>391.13530482408402</c:v>
                </c:pt>
                <c:pt idx="16369">
                  <c:v>391.17778119450003</c:v>
                </c:pt>
                <c:pt idx="16370">
                  <c:v>391.22025987120799</c:v>
                </c:pt>
                <c:pt idx="16371">
                  <c:v>391.26274085420698</c:v>
                </c:pt>
                <c:pt idx="16372">
                  <c:v>391.30522414349798</c:v>
                </c:pt>
                <c:pt idx="16373">
                  <c:v>391.34770973908098</c:v>
                </c:pt>
                <c:pt idx="16374">
                  <c:v>391.39019764095502</c:v>
                </c:pt>
                <c:pt idx="16375">
                  <c:v>391.43268784912101</c:v>
                </c:pt>
                <c:pt idx="16376">
                  <c:v>391.47518036357798</c:v>
                </c:pt>
                <c:pt idx="16377">
                  <c:v>391.51767518432598</c:v>
                </c:pt>
                <c:pt idx="16378">
                  <c:v>391.56017231136599</c:v>
                </c:pt>
                <c:pt idx="16379">
                  <c:v>391.602671744698</c:v>
                </c:pt>
                <c:pt idx="16380">
                  <c:v>391.64517348432099</c:v>
                </c:pt>
                <c:pt idx="16381">
                  <c:v>391.68767753023599</c:v>
                </c:pt>
                <c:pt idx="16382">
                  <c:v>391.73018388244202</c:v>
                </c:pt>
                <c:pt idx="16383">
                  <c:v>391.77269254094</c:v>
                </c:pt>
                <c:pt idx="16384">
                  <c:v>391.81520350572902</c:v>
                </c:pt>
                <c:pt idx="16385">
                  <c:v>391.85771677680998</c:v>
                </c:pt>
                <c:pt idx="16386">
                  <c:v>391.90023235418198</c:v>
                </c:pt>
                <c:pt idx="16387">
                  <c:v>391.94275023784701</c:v>
                </c:pt>
                <c:pt idx="16388">
                  <c:v>391.98527042780199</c:v>
                </c:pt>
                <c:pt idx="16389">
                  <c:v>392.02779292404898</c:v>
                </c:pt>
                <c:pt idx="16390">
                  <c:v>392.07031772658701</c:v>
                </c:pt>
                <c:pt idx="16391">
                  <c:v>392.11284483541698</c:v>
                </c:pt>
                <c:pt idx="16392">
                  <c:v>392.15537425053901</c:v>
                </c:pt>
                <c:pt idx="16393">
                  <c:v>392.19790597195203</c:v>
                </c:pt>
                <c:pt idx="16394">
                  <c:v>392.24043999965699</c:v>
                </c:pt>
                <c:pt idx="16395">
                  <c:v>392.28297633365298</c:v>
                </c:pt>
                <c:pt idx="16396">
                  <c:v>392.32551497394098</c:v>
                </c:pt>
                <c:pt idx="16397">
                  <c:v>392.36805592052002</c:v>
                </c:pt>
                <c:pt idx="16398">
                  <c:v>392.41059917339101</c:v>
                </c:pt>
                <c:pt idx="16399">
                  <c:v>392.45314473255303</c:v>
                </c:pt>
                <c:pt idx="16400">
                  <c:v>392.495692598007</c:v>
                </c:pt>
                <c:pt idx="16401">
                  <c:v>392.538242769752</c:v>
                </c:pt>
                <c:pt idx="16402">
                  <c:v>392.58079524778901</c:v>
                </c:pt>
                <c:pt idx="16403">
                  <c:v>392.623350032117</c:v>
                </c:pt>
                <c:pt idx="16404">
                  <c:v>392.665907122737</c:v>
                </c:pt>
                <c:pt idx="16405">
                  <c:v>392.70846651964899</c:v>
                </c:pt>
                <c:pt idx="16406">
                  <c:v>392.75102822285203</c:v>
                </c:pt>
                <c:pt idx="16407">
                  <c:v>392.79359223234599</c:v>
                </c:pt>
                <c:pt idx="16408">
                  <c:v>392.836158548132</c:v>
                </c:pt>
                <c:pt idx="16409">
                  <c:v>392.87872717021003</c:v>
                </c:pt>
                <c:pt idx="16410">
                  <c:v>392.92129809857897</c:v>
                </c:pt>
                <c:pt idx="16411">
                  <c:v>392.96387133323998</c:v>
                </c:pt>
                <c:pt idx="16412">
                  <c:v>393.00644687419202</c:v>
                </c:pt>
                <c:pt idx="16413">
                  <c:v>393.04902472143601</c:v>
                </c:pt>
                <c:pt idx="16414">
                  <c:v>393.09160487497098</c:v>
                </c:pt>
                <c:pt idx="16415">
                  <c:v>393.13418733479801</c:v>
                </c:pt>
                <c:pt idx="16416">
                  <c:v>393.17677210091603</c:v>
                </c:pt>
                <c:pt idx="16417">
                  <c:v>393.21935917332598</c:v>
                </c:pt>
                <c:pt idx="16418">
                  <c:v>393.26194855202698</c:v>
                </c:pt>
                <c:pt idx="16419">
                  <c:v>393.30454023701998</c:v>
                </c:pt>
                <c:pt idx="16420">
                  <c:v>393.34713422830498</c:v>
                </c:pt>
                <c:pt idx="16421">
                  <c:v>393.38973052588102</c:v>
                </c:pt>
                <c:pt idx="16422">
                  <c:v>393.43232912974798</c:v>
                </c:pt>
                <c:pt idx="16423">
                  <c:v>393.47493003990701</c:v>
                </c:pt>
                <c:pt idx="16424">
                  <c:v>393.51753325635798</c:v>
                </c:pt>
                <c:pt idx="16425">
                  <c:v>393.56013877909999</c:v>
                </c:pt>
                <c:pt idx="16426">
                  <c:v>393.602746608134</c:v>
                </c:pt>
                <c:pt idx="16427">
                  <c:v>393.64535674345899</c:v>
                </c:pt>
                <c:pt idx="16428">
                  <c:v>393.68796918507502</c:v>
                </c:pt>
                <c:pt idx="16429">
                  <c:v>393.73058393298402</c:v>
                </c:pt>
                <c:pt idx="16430">
                  <c:v>393.77320098718297</c:v>
                </c:pt>
                <c:pt idx="16431">
                  <c:v>393.81582034767501</c:v>
                </c:pt>
                <c:pt idx="16432">
                  <c:v>393.85844201445798</c:v>
                </c:pt>
                <c:pt idx="16433">
                  <c:v>393.90106598753198</c:v>
                </c:pt>
                <c:pt idx="16434">
                  <c:v>393.94369226689798</c:v>
                </c:pt>
                <c:pt idx="16435">
                  <c:v>393.98632085255502</c:v>
                </c:pt>
                <c:pt idx="16436">
                  <c:v>394.02895174450401</c:v>
                </c:pt>
                <c:pt idx="16437">
                  <c:v>394.07158494274501</c:v>
                </c:pt>
                <c:pt idx="16438">
                  <c:v>394.11422044727698</c:v>
                </c:pt>
                <c:pt idx="16439">
                  <c:v>394.15685825809999</c:v>
                </c:pt>
                <c:pt idx="16440">
                  <c:v>394.199498375215</c:v>
                </c:pt>
                <c:pt idx="16441">
                  <c:v>394.24214079862202</c:v>
                </c:pt>
                <c:pt idx="16442">
                  <c:v>394.28478552832001</c:v>
                </c:pt>
                <c:pt idx="16443">
                  <c:v>394.32743256431002</c:v>
                </c:pt>
                <c:pt idx="16444">
                  <c:v>394.370081906591</c:v>
                </c:pt>
                <c:pt idx="16445">
                  <c:v>394.41273355516398</c:v>
                </c:pt>
                <c:pt idx="16446">
                  <c:v>394.455387510028</c:v>
                </c:pt>
                <c:pt idx="16447">
                  <c:v>394.49804377118397</c:v>
                </c:pt>
                <c:pt idx="16448">
                  <c:v>394.54070233863098</c:v>
                </c:pt>
                <c:pt idx="16449">
                  <c:v>394.58336321236999</c:v>
                </c:pt>
                <c:pt idx="16450">
                  <c:v>394.62602639239998</c:v>
                </c:pt>
                <c:pt idx="16451">
                  <c:v>394.66869187872197</c:v>
                </c:pt>
                <c:pt idx="16452">
                  <c:v>394.71135967133603</c:v>
                </c:pt>
                <c:pt idx="16453">
                  <c:v>394.754029770241</c:v>
                </c:pt>
                <c:pt idx="16454">
                  <c:v>394.79670217543702</c:v>
                </c:pt>
                <c:pt idx="16455">
                  <c:v>394.83937688692498</c:v>
                </c:pt>
                <c:pt idx="16456">
                  <c:v>394.882053904705</c:v>
                </c:pt>
                <c:pt idx="16457">
                  <c:v>394.92473322877601</c:v>
                </c:pt>
                <c:pt idx="16458">
                  <c:v>394.96741485913901</c:v>
                </c:pt>
                <c:pt idx="16459">
                  <c:v>395.010098795793</c:v>
                </c:pt>
                <c:pt idx="16460">
                  <c:v>395.05278503873802</c:v>
                </c:pt>
                <c:pt idx="16461">
                  <c:v>395.09547358797602</c:v>
                </c:pt>
                <c:pt idx="16462">
                  <c:v>395.13816444350402</c:v>
                </c:pt>
                <c:pt idx="16463">
                  <c:v>395.180857605325</c:v>
                </c:pt>
                <c:pt idx="16464">
                  <c:v>395.22355307343599</c:v>
                </c:pt>
                <c:pt idx="16465">
                  <c:v>395.26625084784001</c:v>
                </c:pt>
                <c:pt idx="16466">
                  <c:v>395.30895092853501</c:v>
                </c:pt>
                <c:pt idx="16467">
                  <c:v>395.35165331552099</c:v>
                </c:pt>
                <c:pt idx="16468">
                  <c:v>395.39435800879897</c:v>
                </c:pt>
                <c:pt idx="16469">
                  <c:v>395.43706500836902</c:v>
                </c:pt>
                <c:pt idx="16470">
                  <c:v>395.47977431422999</c:v>
                </c:pt>
                <c:pt idx="16471">
                  <c:v>395.52248592638199</c:v>
                </c:pt>
                <c:pt idx="16472">
                  <c:v>395.565199844826</c:v>
                </c:pt>
                <c:pt idx="16473">
                  <c:v>395.60791606956201</c:v>
                </c:pt>
                <c:pt idx="16474">
                  <c:v>395.650634600589</c:v>
                </c:pt>
                <c:pt idx="16475">
                  <c:v>395.693355437908</c:v>
                </c:pt>
                <c:pt idx="16476">
                  <c:v>395.73607858151797</c:v>
                </c:pt>
                <c:pt idx="16477">
                  <c:v>395.77880403142001</c:v>
                </c:pt>
                <c:pt idx="16478">
                  <c:v>395.82153178761303</c:v>
                </c:pt>
                <c:pt idx="16479">
                  <c:v>395.86426185009799</c:v>
                </c:pt>
                <c:pt idx="16480">
                  <c:v>395.90699421887399</c:v>
                </c:pt>
                <c:pt idx="16481">
                  <c:v>395.94972889394199</c:v>
                </c:pt>
                <c:pt idx="16482">
                  <c:v>395.99246587530098</c:v>
                </c:pt>
                <c:pt idx="16483">
                  <c:v>396.03520516295202</c:v>
                </c:pt>
                <c:pt idx="16484">
                  <c:v>396.07794675689502</c:v>
                </c:pt>
                <c:pt idx="16485">
                  <c:v>396.12069065712802</c:v>
                </c:pt>
                <c:pt idx="16486">
                  <c:v>396.163436863654</c:v>
                </c:pt>
                <c:pt idx="16487">
                  <c:v>396.20618537647101</c:v>
                </c:pt>
                <c:pt idx="16488">
                  <c:v>396.24893619557997</c:v>
                </c:pt>
                <c:pt idx="16489">
                  <c:v>396.29168932098003</c:v>
                </c:pt>
                <c:pt idx="16490">
                  <c:v>396.334444752671</c:v>
                </c:pt>
                <c:pt idx="16491">
                  <c:v>396.37720249065501</c:v>
                </c:pt>
                <c:pt idx="16492">
                  <c:v>396.41996253492903</c:v>
                </c:pt>
                <c:pt idx="16493">
                  <c:v>396.46272488549499</c:v>
                </c:pt>
                <c:pt idx="16494">
                  <c:v>396.50548954235302</c:v>
                </c:pt>
                <c:pt idx="16495">
                  <c:v>396.54825650550202</c:v>
                </c:pt>
                <c:pt idx="16496">
                  <c:v>396.59102577494298</c:v>
                </c:pt>
                <c:pt idx="16497">
                  <c:v>396.63379735067599</c:v>
                </c:pt>
                <c:pt idx="16498">
                  <c:v>396.67657123269998</c:v>
                </c:pt>
                <c:pt idx="16499">
                  <c:v>396.71934742101502</c:v>
                </c:pt>
                <c:pt idx="16500">
                  <c:v>396.76212591562199</c:v>
                </c:pt>
                <c:pt idx="16501">
                  <c:v>396.80490671652001</c:v>
                </c:pt>
                <c:pt idx="16502">
                  <c:v>396.84768982371003</c:v>
                </c:pt>
                <c:pt idx="16503">
                  <c:v>396.89047523719199</c:v>
                </c:pt>
                <c:pt idx="16504">
                  <c:v>396.933262956965</c:v>
                </c:pt>
                <c:pt idx="16505">
                  <c:v>396.97605298303</c:v>
                </c:pt>
                <c:pt idx="16506">
                  <c:v>397.01884531538599</c:v>
                </c:pt>
                <c:pt idx="16507">
                  <c:v>397.06163995403398</c:v>
                </c:pt>
                <c:pt idx="16508">
                  <c:v>397.10443689897301</c:v>
                </c:pt>
                <c:pt idx="16509">
                  <c:v>397.14723615020301</c:v>
                </c:pt>
                <c:pt idx="16510">
                  <c:v>397.19003770772599</c:v>
                </c:pt>
                <c:pt idx="16511">
                  <c:v>397.23284157154001</c:v>
                </c:pt>
                <c:pt idx="16512">
                  <c:v>397.275647741645</c:v>
                </c:pt>
                <c:pt idx="16513">
                  <c:v>397.318456218042</c:v>
                </c:pt>
                <c:pt idx="16514">
                  <c:v>397.36126700072998</c:v>
                </c:pt>
                <c:pt idx="16515">
                  <c:v>397.40408008971002</c:v>
                </c:pt>
                <c:pt idx="16516">
                  <c:v>397.44689548498098</c:v>
                </c:pt>
                <c:pt idx="16517">
                  <c:v>397.48971318654401</c:v>
                </c:pt>
                <c:pt idx="16518">
                  <c:v>397.53253319439898</c:v>
                </c:pt>
                <c:pt idx="16519">
                  <c:v>397.57535550854499</c:v>
                </c:pt>
                <c:pt idx="16520">
                  <c:v>397.618180128983</c:v>
                </c:pt>
                <c:pt idx="16521">
                  <c:v>397.66100705571199</c:v>
                </c:pt>
                <c:pt idx="16522">
                  <c:v>397.70383628873202</c:v>
                </c:pt>
                <c:pt idx="16523">
                  <c:v>397.746667828044</c:v>
                </c:pt>
                <c:pt idx="16524">
                  <c:v>397.78950167364798</c:v>
                </c:pt>
                <c:pt idx="16525">
                  <c:v>397.83233782554299</c:v>
                </c:pt>
                <c:pt idx="16526">
                  <c:v>397.87517628373001</c:v>
                </c:pt>
                <c:pt idx="16527">
                  <c:v>397.91801704820801</c:v>
                </c:pt>
                <c:pt idx="16528">
                  <c:v>397.96086011897802</c:v>
                </c:pt>
                <c:pt idx="16529">
                  <c:v>398.00370549604003</c:v>
                </c:pt>
                <c:pt idx="16530">
                  <c:v>398.04655317939302</c:v>
                </c:pt>
                <c:pt idx="16531">
                  <c:v>398.08940316903698</c:v>
                </c:pt>
                <c:pt idx="16532">
                  <c:v>398.13225546497301</c:v>
                </c:pt>
                <c:pt idx="16533">
                  <c:v>398.17511006720002</c:v>
                </c:pt>
                <c:pt idx="16534">
                  <c:v>398.21796697571898</c:v>
                </c:pt>
                <c:pt idx="16535">
                  <c:v>398.26082619053</c:v>
                </c:pt>
                <c:pt idx="16536">
                  <c:v>398.30368771163199</c:v>
                </c:pt>
                <c:pt idx="16537">
                  <c:v>398.346551539026</c:v>
                </c:pt>
                <c:pt idx="16538">
                  <c:v>398.38941767271098</c:v>
                </c:pt>
                <c:pt idx="16539">
                  <c:v>398.432286112687</c:v>
                </c:pt>
                <c:pt idx="16540">
                  <c:v>398.47515685895598</c:v>
                </c:pt>
                <c:pt idx="16541">
                  <c:v>398.51802991151499</c:v>
                </c:pt>
                <c:pt idx="16542">
                  <c:v>398.56090527036702</c:v>
                </c:pt>
                <c:pt idx="16543">
                  <c:v>398.603782935509</c:v>
                </c:pt>
                <c:pt idx="16544">
                  <c:v>398.64666290694402</c:v>
                </c:pt>
                <c:pt idx="16545">
                  <c:v>398.68954518467001</c:v>
                </c:pt>
                <c:pt idx="16546">
                  <c:v>398.73242976868698</c:v>
                </c:pt>
                <c:pt idx="16547">
                  <c:v>398.77531665899602</c:v>
                </c:pt>
                <c:pt idx="16548">
                  <c:v>398.81820585559598</c:v>
                </c:pt>
                <c:pt idx="16549">
                  <c:v>398.861097358488</c:v>
                </c:pt>
                <c:pt idx="16550">
                  <c:v>398.90399116767202</c:v>
                </c:pt>
                <c:pt idx="16551">
                  <c:v>398.94688728314702</c:v>
                </c:pt>
                <c:pt idx="16552">
                  <c:v>398.989785704913</c:v>
                </c:pt>
                <c:pt idx="16553">
                  <c:v>399.03268643297201</c:v>
                </c:pt>
                <c:pt idx="16554">
                  <c:v>399.07558946732098</c:v>
                </c:pt>
                <c:pt idx="16555">
                  <c:v>399.11849480796201</c:v>
                </c:pt>
                <c:pt idx="16556">
                  <c:v>399.16140245489498</c:v>
                </c:pt>
                <c:pt idx="16557">
                  <c:v>399.20431240811899</c:v>
                </c:pt>
                <c:pt idx="16558">
                  <c:v>399.24722466763501</c:v>
                </c:pt>
                <c:pt idx="16559">
                  <c:v>399.29013923344201</c:v>
                </c:pt>
                <c:pt idx="16560">
                  <c:v>399.333056105541</c:v>
                </c:pt>
                <c:pt idx="16561">
                  <c:v>399.37597528393201</c:v>
                </c:pt>
                <c:pt idx="16562">
                  <c:v>399.41889676861302</c:v>
                </c:pt>
                <c:pt idx="16563">
                  <c:v>399.46182055958701</c:v>
                </c:pt>
                <c:pt idx="16564">
                  <c:v>399.50474665685198</c:v>
                </c:pt>
                <c:pt idx="16565">
                  <c:v>399.54767506040798</c:v>
                </c:pt>
                <c:pt idx="16566">
                  <c:v>399.59060577025599</c:v>
                </c:pt>
                <c:pt idx="16567">
                  <c:v>399.633538786396</c:v>
                </c:pt>
                <c:pt idx="16568">
                  <c:v>399.67647410882699</c:v>
                </c:pt>
                <c:pt idx="16569">
                  <c:v>399.71941173754902</c:v>
                </c:pt>
                <c:pt idx="16570">
                  <c:v>399.76235167256402</c:v>
                </c:pt>
                <c:pt idx="16571">
                  <c:v>399.80529391386898</c:v>
                </c:pt>
                <c:pt idx="16572">
                  <c:v>399.84823846146702</c:v>
                </c:pt>
                <c:pt idx="16573">
                  <c:v>399.89118531535502</c:v>
                </c:pt>
                <c:pt idx="16574">
                  <c:v>399.93413447553502</c:v>
                </c:pt>
                <c:pt idx="16575">
                  <c:v>399.97708594200702</c:v>
                </c:pt>
                <c:pt idx="16576">
                  <c:v>400.02003971477097</c:v>
                </c:pt>
                <c:pt idx="16577">
                  <c:v>400.062995793825</c:v>
                </c:pt>
                <c:pt idx="16578">
                  <c:v>400.10595417917199</c:v>
                </c:pt>
                <c:pt idx="16579">
                  <c:v>400.14891487081002</c:v>
                </c:pt>
                <c:pt idx="16580">
                  <c:v>400.19187786873903</c:v>
                </c:pt>
                <c:pt idx="16581">
                  <c:v>400.23484317295998</c:v>
                </c:pt>
                <c:pt idx="16582">
                  <c:v>400.277810783473</c:v>
                </c:pt>
                <c:pt idx="16583">
                  <c:v>400.320780700277</c:v>
                </c:pt>
                <c:pt idx="16584">
                  <c:v>400.36375292337198</c:v>
                </c:pt>
                <c:pt idx="16585">
                  <c:v>400.40672745275901</c:v>
                </c:pt>
                <c:pt idx="16586">
                  <c:v>400.449704288438</c:v>
                </c:pt>
                <c:pt idx="16587">
                  <c:v>400.49268343040802</c:v>
                </c:pt>
                <c:pt idx="16588">
                  <c:v>400.53566487866999</c:v>
                </c:pt>
                <c:pt idx="16589">
                  <c:v>400.578648633223</c:v>
                </c:pt>
                <c:pt idx="16590">
                  <c:v>400.62163469406801</c:v>
                </c:pt>
                <c:pt idx="16591">
                  <c:v>400.664623061204</c:v>
                </c:pt>
                <c:pt idx="16592">
                  <c:v>400.70761373463199</c:v>
                </c:pt>
                <c:pt idx="16593">
                  <c:v>400.75060671435102</c:v>
                </c:pt>
                <c:pt idx="16594">
                  <c:v>400.793602000362</c:v>
                </c:pt>
                <c:pt idx="16595">
                  <c:v>400.83659959266498</c:v>
                </c:pt>
                <c:pt idx="16596">
                  <c:v>400.879599491259</c:v>
                </c:pt>
                <c:pt idx="16597">
                  <c:v>400.922601696144</c:v>
                </c:pt>
                <c:pt idx="16598">
                  <c:v>400.965606207321</c:v>
                </c:pt>
                <c:pt idx="16599">
                  <c:v>401.00861302479001</c:v>
                </c:pt>
                <c:pt idx="16600">
                  <c:v>401.05162214855</c:v>
                </c:pt>
                <c:pt idx="16601">
                  <c:v>401.09463357860102</c:v>
                </c:pt>
                <c:pt idx="16602">
                  <c:v>401.13764731494501</c:v>
                </c:pt>
                <c:pt idx="16603">
                  <c:v>401.18066335757902</c:v>
                </c:pt>
                <c:pt idx="16604">
                  <c:v>401.22368170650498</c:v>
                </c:pt>
                <c:pt idx="16605">
                  <c:v>401.26670236172299</c:v>
                </c:pt>
                <c:pt idx="16606">
                  <c:v>401.30972532323199</c:v>
                </c:pt>
                <c:pt idx="16607">
                  <c:v>401.35275059103299</c:v>
                </c:pt>
                <c:pt idx="16608">
                  <c:v>401.39577816512502</c:v>
                </c:pt>
                <c:pt idx="16609">
                  <c:v>401.43880804550901</c:v>
                </c:pt>
                <c:pt idx="16610">
                  <c:v>401.48184023218499</c:v>
                </c:pt>
                <c:pt idx="16611">
                  <c:v>401.52487472515202</c:v>
                </c:pt>
                <c:pt idx="16612">
                  <c:v>401.56791152441002</c:v>
                </c:pt>
                <c:pt idx="16613">
                  <c:v>401.61095062995997</c:v>
                </c:pt>
                <c:pt idx="16614">
                  <c:v>401.65399204180198</c:v>
                </c:pt>
                <c:pt idx="16615">
                  <c:v>401.69703575993498</c:v>
                </c:pt>
                <c:pt idx="16616">
                  <c:v>401.74008178435901</c:v>
                </c:pt>
                <c:pt idx="16617">
                  <c:v>401.78313011507498</c:v>
                </c:pt>
                <c:pt idx="16618">
                  <c:v>401.82618075208302</c:v>
                </c:pt>
                <c:pt idx="16619">
                  <c:v>401.86923369538198</c:v>
                </c:pt>
                <c:pt idx="16620">
                  <c:v>401.912288944973</c:v>
                </c:pt>
                <c:pt idx="16621">
                  <c:v>401.955346500855</c:v>
                </c:pt>
                <c:pt idx="16622">
                  <c:v>401.99840636302901</c:v>
                </c:pt>
                <c:pt idx="16623">
                  <c:v>402.04146853149399</c:v>
                </c:pt>
                <c:pt idx="16624">
                  <c:v>402.08453300625098</c:v>
                </c:pt>
                <c:pt idx="16625">
                  <c:v>402.127599787299</c:v>
                </c:pt>
                <c:pt idx="16626">
                  <c:v>402.17066887463898</c:v>
                </c:pt>
                <c:pt idx="16627">
                  <c:v>402.21374026827101</c:v>
                </c:pt>
                <c:pt idx="16628">
                  <c:v>402.25681396819402</c:v>
                </c:pt>
                <c:pt idx="16629">
                  <c:v>402.29988997440802</c:v>
                </c:pt>
                <c:pt idx="16630">
                  <c:v>402.34296828691402</c:v>
                </c:pt>
                <c:pt idx="16631">
                  <c:v>402.38604890571202</c:v>
                </c:pt>
                <c:pt idx="16632">
                  <c:v>402.429131830801</c:v>
                </c:pt>
                <c:pt idx="16633">
                  <c:v>402.47221706218102</c:v>
                </c:pt>
                <c:pt idx="16634">
                  <c:v>402.51530459985298</c:v>
                </c:pt>
                <c:pt idx="16635">
                  <c:v>402.55839444381701</c:v>
                </c:pt>
                <c:pt idx="16636">
                  <c:v>402.60148659407201</c:v>
                </c:pt>
                <c:pt idx="16637">
                  <c:v>402.64458105061902</c:v>
                </c:pt>
                <c:pt idx="16638">
                  <c:v>402.68767781345701</c:v>
                </c:pt>
                <c:pt idx="16639">
                  <c:v>402.73077688258701</c:v>
                </c:pt>
                <c:pt idx="16640">
                  <c:v>402.77387825800798</c:v>
                </c:pt>
                <c:pt idx="16641">
                  <c:v>402.81698193972102</c:v>
                </c:pt>
                <c:pt idx="16642">
                  <c:v>402.860087927726</c:v>
                </c:pt>
                <c:pt idx="16643">
                  <c:v>402.90319622202202</c:v>
                </c:pt>
                <c:pt idx="16644">
                  <c:v>402.94630682260902</c:v>
                </c:pt>
                <c:pt idx="16645">
                  <c:v>402.98941972948802</c:v>
                </c:pt>
                <c:pt idx="16646">
                  <c:v>403.03253494265903</c:v>
                </c:pt>
                <c:pt idx="16647">
                  <c:v>403.07565246212101</c:v>
                </c:pt>
                <c:pt idx="16648">
                  <c:v>403.11877228787398</c:v>
                </c:pt>
                <c:pt idx="16649">
                  <c:v>403.16189441991901</c:v>
                </c:pt>
                <c:pt idx="16650">
                  <c:v>403.20501885825598</c:v>
                </c:pt>
                <c:pt idx="16651">
                  <c:v>403.24814560288399</c:v>
                </c:pt>
                <c:pt idx="16652">
                  <c:v>403.29127465380401</c:v>
                </c:pt>
                <c:pt idx="16653">
                  <c:v>403.33440601101501</c:v>
                </c:pt>
                <c:pt idx="16654">
                  <c:v>403.377539674518</c:v>
                </c:pt>
                <c:pt idx="16655">
                  <c:v>403.42067564431198</c:v>
                </c:pt>
                <c:pt idx="16656">
                  <c:v>403.46381392039802</c:v>
                </c:pt>
                <c:pt idx="16657">
                  <c:v>403.50695450277499</c:v>
                </c:pt>
                <c:pt idx="16658">
                  <c:v>403.55009739144401</c:v>
                </c:pt>
                <c:pt idx="16659">
                  <c:v>403.59324258640498</c:v>
                </c:pt>
                <c:pt idx="16660">
                  <c:v>403.63639008765699</c:v>
                </c:pt>
                <c:pt idx="16661">
                  <c:v>403.67953989519998</c:v>
                </c:pt>
                <c:pt idx="16662">
                  <c:v>403.72269200903497</c:v>
                </c:pt>
                <c:pt idx="16663">
                  <c:v>403.76584642916202</c:v>
                </c:pt>
                <c:pt idx="16664">
                  <c:v>403.80900315558</c:v>
                </c:pt>
                <c:pt idx="16665">
                  <c:v>403.85216218828901</c:v>
                </c:pt>
                <c:pt idx="16666">
                  <c:v>403.89532352728997</c:v>
                </c:pt>
                <c:pt idx="16667">
                  <c:v>403.938487172583</c:v>
                </c:pt>
                <c:pt idx="16668">
                  <c:v>403.981653124167</c:v>
                </c:pt>
                <c:pt idx="16669">
                  <c:v>404.024821382043</c:v>
                </c:pt>
                <c:pt idx="16670">
                  <c:v>404.06799194620999</c:v>
                </c:pt>
                <c:pt idx="16671">
                  <c:v>404.11116481666897</c:v>
                </c:pt>
                <c:pt idx="16672">
                  <c:v>404.154339993419</c:v>
                </c:pt>
                <c:pt idx="16673">
                  <c:v>404.19751747646097</c:v>
                </c:pt>
                <c:pt idx="16674">
                  <c:v>404.24069726579501</c:v>
                </c:pt>
                <c:pt idx="16675">
                  <c:v>404.28387936142002</c:v>
                </c:pt>
                <c:pt idx="16676">
                  <c:v>404.32706376333601</c:v>
                </c:pt>
                <c:pt idx="16677">
                  <c:v>404.37025047154401</c:v>
                </c:pt>
                <c:pt idx="16678">
                  <c:v>404.41343948604401</c:v>
                </c:pt>
                <c:pt idx="16679">
                  <c:v>404.45663080683499</c:v>
                </c:pt>
                <c:pt idx="16680">
                  <c:v>404.49982443391701</c:v>
                </c:pt>
                <c:pt idx="16681">
                  <c:v>404.54302036729098</c:v>
                </c:pt>
                <c:pt idx="16682">
                  <c:v>404.586218606957</c:v>
                </c:pt>
                <c:pt idx="16683">
                  <c:v>404.62941915291401</c:v>
                </c:pt>
                <c:pt idx="16684">
                  <c:v>404.67262200516302</c:v>
                </c:pt>
                <c:pt idx="16685">
                  <c:v>404.71582716370301</c:v>
                </c:pt>
                <c:pt idx="16686">
                  <c:v>404.75903462853501</c:v>
                </c:pt>
                <c:pt idx="16687">
                  <c:v>404.80224439965798</c:v>
                </c:pt>
                <c:pt idx="16688">
                  <c:v>404.84545647707301</c:v>
                </c:pt>
                <c:pt idx="16689">
                  <c:v>404.88867086077897</c:v>
                </c:pt>
                <c:pt idx="16690">
                  <c:v>404.93188755077699</c:v>
                </c:pt>
                <c:pt idx="16691">
                  <c:v>404.97510654706701</c:v>
                </c:pt>
                <c:pt idx="16692">
                  <c:v>405.01832784964699</c:v>
                </c:pt>
                <c:pt idx="16693">
                  <c:v>405.06155145852</c:v>
                </c:pt>
                <c:pt idx="16694">
                  <c:v>405.10477737368399</c:v>
                </c:pt>
                <c:pt idx="16695">
                  <c:v>405.14800559513998</c:v>
                </c:pt>
                <c:pt idx="16696">
                  <c:v>405.19123612288701</c:v>
                </c:pt>
                <c:pt idx="16697">
                  <c:v>405.23446895692501</c:v>
                </c:pt>
                <c:pt idx="16698">
                  <c:v>405.27770409725503</c:v>
                </c:pt>
                <c:pt idx="16699">
                  <c:v>405.32094154387698</c:v>
                </c:pt>
                <c:pt idx="16700">
                  <c:v>405.36418129678998</c:v>
                </c:pt>
                <c:pt idx="16701">
                  <c:v>405.40742335599498</c:v>
                </c:pt>
                <c:pt idx="16702">
                  <c:v>405.45066772149102</c:v>
                </c:pt>
                <c:pt idx="16703">
                  <c:v>405.493914393279</c:v>
                </c:pt>
                <c:pt idx="16704">
                  <c:v>405.53716337135802</c:v>
                </c:pt>
                <c:pt idx="16705">
                  <c:v>405.58041465572899</c:v>
                </c:pt>
                <c:pt idx="16706">
                  <c:v>405.62366824639201</c:v>
                </c:pt>
                <c:pt idx="16707">
                  <c:v>405.666924143345</c:v>
                </c:pt>
                <c:pt idx="16708">
                  <c:v>405.71018234659101</c:v>
                </c:pt>
                <c:pt idx="16709">
                  <c:v>405.753442856128</c:v>
                </c:pt>
                <c:pt idx="16710">
                  <c:v>405.79670567195598</c:v>
                </c:pt>
                <c:pt idx="16711">
                  <c:v>405.83997079407601</c:v>
                </c:pt>
                <c:pt idx="16712">
                  <c:v>405.88323822248799</c:v>
                </c:pt>
                <c:pt idx="16713">
                  <c:v>405.92650795719101</c:v>
                </c:pt>
                <c:pt idx="16714">
                  <c:v>405.96977999818603</c:v>
                </c:pt>
                <c:pt idx="16715">
                  <c:v>406.01305434547203</c:v>
                </c:pt>
                <c:pt idx="16716">
                  <c:v>406.05633099904998</c:v>
                </c:pt>
                <c:pt idx="16717">
                  <c:v>406.09960995891902</c:v>
                </c:pt>
                <c:pt idx="16718">
                  <c:v>406.14289122508001</c:v>
                </c:pt>
                <c:pt idx="16719">
                  <c:v>406.18617479753198</c:v>
                </c:pt>
                <c:pt idx="16720">
                  <c:v>406.22946067627601</c:v>
                </c:pt>
                <c:pt idx="16721">
                  <c:v>406.27274886131102</c:v>
                </c:pt>
                <c:pt idx="16722">
                  <c:v>406.31603935263797</c:v>
                </c:pt>
                <c:pt idx="16723">
                  <c:v>406.35933215025602</c:v>
                </c:pt>
                <c:pt idx="16724">
                  <c:v>406.40262725416602</c:v>
                </c:pt>
                <c:pt idx="16725">
                  <c:v>406.44592466436802</c:v>
                </c:pt>
                <c:pt idx="16726">
                  <c:v>406.489224380861</c:v>
                </c:pt>
                <c:pt idx="16727">
                  <c:v>406.53252640364502</c:v>
                </c:pt>
                <c:pt idx="16728">
                  <c:v>406.57583073272201</c:v>
                </c:pt>
                <c:pt idx="16729">
                  <c:v>406.61913736808901</c:v>
                </c:pt>
                <c:pt idx="16730">
                  <c:v>406.66244630974802</c:v>
                </c:pt>
                <c:pt idx="16731">
                  <c:v>406.70575755769897</c:v>
                </c:pt>
                <c:pt idx="16732">
                  <c:v>406.74907111194102</c:v>
                </c:pt>
                <c:pt idx="16733">
                  <c:v>406.79238697247501</c:v>
                </c:pt>
                <c:pt idx="16734">
                  <c:v>406.83570513929999</c:v>
                </c:pt>
                <c:pt idx="16735">
                  <c:v>406.87902561241702</c:v>
                </c:pt>
                <c:pt idx="16736">
                  <c:v>406.92234839182498</c:v>
                </c:pt>
                <c:pt idx="16737">
                  <c:v>406.965673477525</c:v>
                </c:pt>
                <c:pt idx="16738">
                  <c:v>407.00900086951702</c:v>
                </c:pt>
                <c:pt idx="16739">
                  <c:v>407.052330567799</c:v>
                </c:pt>
                <c:pt idx="16740">
                  <c:v>407.09566257237401</c:v>
                </c:pt>
                <c:pt idx="16741">
                  <c:v>407.13899688324</c:v>
                </c:pt>
                <c:pt idx="16742">
                  <c:v>407.18233350039702</c:v>
                </c:pt>
                <c:pt idx="16743">
                  <c:v>407.22567242384599</c:v>
                </c:pt>
                <c:pt idx="16744">
                  <c:v>407.26901365358702</c:v>
                </c:pt>
                <c:pt idx="16745">
                  <c:v>407.31235718961898</c:v>
                </c:pt>
                <c:pt idx="16746">
                  <c:v>407.35570303194299</c:v>
                </c:pt>
                <c:pt idx="16747">
                  <c:v>407.39905118055799</c:v>
                </c:pt>
                <c:pt idx="16748">
                  <c:v>407.44240163546499</c:v>
                </c:pt>
                <c:pt idx="16749">
                  <c:v>407.48575439666303</c:v>
                </c:pt>
                <c:pt idx="16750">
                  <c:v>407.52910946415301</c:v>
                </c:pt>
                <c:pt idx="16751">
                  <c:v>407.57246683793397</c:v>
                </c:pt>
                <c:pt idx="16752">
                  <c:v>407.615826518007</c:v>
                </c:pt>
                <c:pt idx="16753">
                  <c:v>407.659188504371</c:v>
                </c:pt>
                <c:pt idx="16754">
                  <c:v>407.70255279702701</c:v>
                </c:pt>
                <c:pt idx="16755">
                  <c:v>407.745919395974</c:v>
                </c:pt>
                <c:pt idx="16756">
                  <c:v>407.78928830121299</c:v>
                </c:pt>
                <c:pt idx="16757">
                  <c:v>407.83265951274399</c:v>
                </c:pt>
                <c:pt idx="16758">
                  <c:v>407.87603303056602</c:v>
                </c:pt>
                <c:pt idx="16759">
                  <c:v>407.91940885467898</c:v>
                </c:pt>
                <c:pt idx="16760">
                  <c:v>407.96278698508399</c:v>
                </c:pt>
                <c:pt idx="16761">
                  <c:v>408.00616742178102</c:v>
                </c:pt>
                <c:pt idx="16762">
                  <c:v>408.04955016476902</c:v>
                </c:pt>
                <c:pt idx="16763">
                  <c:v>408.09293521404902</c:v>
                </c:pt>
                <c:pt idx="16764">
                  <c:v>408.13632256962001</c:v>
                </c:pt>
                <c:pt idx="16765">
                  <c:v>408.17971223148299</c:v>
                </c:pt>
                <c:pt idx="16766">
                  <c:v>408.22310419963702</c:v>
                </c:pt>
                <c:pt idx="16767">
                  <c:v>408.26649847408299</c:v>
                </c:pt>
                <c:pt idx="16768">
                  <c:v>408.30989505482</c:v>
                </c:pt>
                <c:pt idx="16769">
                  <c:v>408.35329394184902</c:v>
                </c:pt>
                <c:pt idx="16770">
                  <c:v>408.39669513516901</c:v>
                </c:pt>
                <c:pt idx="16771">
                  <c:v>408.44009863478101</c:v>
                </c:pt>
                <c:pt idx="16772">
                  <c:v>408.48350444068501</c:v>
                </c:pt>
                <c:pt idx="16773">
                  <c:v>408.52691255287999</c:v>
                </c:pt>
                <c:pt idx="16774">
                  <c:v>408.57032297136601</c:v>
                </c:pt>
                <c:pt idx="16775">
                  <c:v>408.61373569614398</c:v>
                </c:pt>
                <c:pt idx="16776">
                  <c:v>408.657150727214</c:v>
                </c:pt>
                <c:pt idx="16777">
                  <c:v>408.70056806457501</c:v>
                </c:pt>
                <c:pt idx="16778">
                  <c:v>408.74398770822802</c:v>
                </c:pt>
                <c:pt idx="16779">
                  <c:v>408.78740965817201</c:v>
                </c:pt>
                <c:pt idx="16780">
                  <c:v>408.830833914408</c:v>
                </c:pt>
                <c:pt idx="16781">
                  <c:v>408.87426047693498</c:v>
                </c:pt>
                <c:pt idx="16782">
                  <c:v>408.91768934575401</c:v>
                </c:pt>
                <c:pt idx="16783">
                  <c:v>408.96112052086397</c:v>
                </c:pt>
                <c:pt idx="16784">
                  <c:v>409.00455400226599</c:v>
                </c:pt>
                <c:pt idx="16785">
                  <c:v>409.04798978995899</c:v>
                </c:pt>
                <c:pt idx="16786">
                  <c:v>409.09142788394399</c:v>
                </c:pt>
                <c:pt idx="16787">
                  <c:v>409.13486828421998</c:v>
                </c:pt>
                <c:pt idx="16788">
                  <c:v>409.17831099078802</c:v>
                </c:pt>
                <c:pt idx="16789">
                  <c:v>409.22175600364801</c:v>
                </c:pt>
                <c:pt idx="16790">
                  <c:v>409.26520332279898</c:v>
                </c:pt>
                <c:pt idx="16791">
                  <c:v>409.30865294824099</c:v>
                </c:pt>
                <c:pt idx="16792">
                  <c:v>409.352104879975</c:v>
                </c:pt>
                <c:pt idx="16793">
                  <c:v>409.39555911800102</c:v>
                </c:pt>
                <c:pt idx="16794">
                  <c:v>409.43901566231801</c:v>
                </c:pt>
                <c:pt idx="16795">
                  <c:v>409.48247451292701</c:v>
                </c:pt>
                <c:pt idx="16796">
                  <c:v>409.52593566982699</c:v>
                </c:pt>
                <c:pt idx="16797">
                  <c:v>409.56939913301898</c:v>
                </c:pt>
                <c:pt idx="16798">
                  <c:v>409.612864902502</c:v>
                </c:pt>
                <c:pt idx="16799">
                  <c:v>409.65633297827702</c:v>
                </c:pt>
                <c:pt idx="16800">
                  <c:v>409.69980336034303</c:v>
                </c:pt>
                <c:pt idx="16801">
                  <c:v>409.74327604870098</c:v>
                </c:pt>
                <c:pt idx="16802">
                  <c:v>409.78675104335002</c:v>
                </c:pt>
                <c:pt idx="16803">
                  <c:v>409.83022834429102</c:v>
                </c:pt>
                <c:pt idx="16804">
                  <c:v>409.87370795152401</c:v>
                </c:pt>
                <c:pt idx="16805">
                  <c:v>409.91718986504799</c:v>
                </c:pt>
                <c:pt idx="16806">
                  <c:v>409.960674084863</c:v>
                </c:pt>
                <c:pt idx="16807">
                  <c:v>410.00416061097002</c:v>
                </c:pt>
                <c:pt idx="16808">
                  <c:v>410.04764944336898</c:v>
                </c:pt>
                <c:pt idx="16809">
                  <c:v>410.09114058205898</c:v>
                </c:pt>
                <c:pt idx="16810">
                  <c:v>410.13463402704099</c:v>
                </c:pt>
                <c:pt idx="16811">
                  <c:v>410.17812977831397</c:v>
                </c:pt>
                <c:pt idx="16812">
                  <c:v>410.22162783587902</c:v>
                </c:pt>
                <c:pt idx="16813">
                  <c:v>410.26512819973499</c:v>
                </c:pt>
                <c:pt idx="16814">
                  <c:v>410.30863086988302</c:v>
                </c:pt>
                <c:pt idx="16815">
                  <c:v>410.35213584632203</c:v>
                </c:pt>
                <c:pt idx="16816">
                  <c:v>410.39564312905298</c:v>
                </c:pt>
                <c:pt idx="16817">
                  <c:v>410.43915271807498</c:v>
                </c:pt>
                <c:pt idx="16818">
                  <c:v>410.48266461338898</c:v>
                </c:pt>
                <c:pt idx="16819">
                  <c:v>410.52617881499401</c:v>
                </c:pt>
                <c:pt idx="16820">
                  <c:v>410.56969532289099</c:v>
                </c:pt>
                <c:pt idx="16821">
                  <c:v>410.61321413707998</c:v>
                </c:pt>
                <c:pt idx="16822">
                  <c:v>410.65673525756</c:v>
                </c:pt>
                <c:pt idx="16823">
                  <c:v>410.700258684331</c:v>
                </c:pt>
                <c:pt idx="16824">
                  <c:v>410.74378441739401</c:v>
                </c:pt>
                <c:pt idx="16825">
                  <c:v>410.78731245674902</c:v>
                </c:pt>
                <c:pt idx="16826">
                  <c:v>410.83084280239501</c:v>
                </c:pt>
                <c:pt idx="16827">
                  <c:v>410.87437545433301</c:v>
                </c:pt>
                <c:pt idx="16828">
                  <c:v>410.91791041256198</c:v>
                </c:pt>
                <c:pt idx="16829">
                  <c:v>410.96144767708302</c:v>
                </c:pt>
                <c:pt idx="16830">
                  <c:v>411.00498724789497</c:v>
                </c:pt>
                <c:pt idx="16831">
                  <c:v>411.04852912499899</c:v>
                </c:pt>
                <c:pt idx="16832">
                  <c:v>411.09207330839399</c:v>
                </c:pt>
                <c:pt idx="16833">
                  <c:v>411.135619798081</c:v>
                </c:pt>
                <c:pt idx="16834">
                  <c:v>411.17916859405898</c:v>
                </c:pt>
                <c:pt idx="16835">
                  <c:v>411.22271969632902</c:v>
                </c:pt>
                <c:pt idx="16836">
                  <c:v>411.26627310489101</c:v>
                </c:pt>
                <c:pt idx="16837">
                  <c:v>411.30982881974398</c:v>
                </c:pt>
                <c:pt idx="16838">
                  <c:v>411.35338684088799</c:v>
                </c:pt>
                <c:pt idx="16839">
                  <c:v>411.396947168324</c:v>
                </c:pt>
                <c:pt idx="16840">
                  <c:v>411.44050980205202</c:v>
                </c:pt>
                <c:pt idx="16841">
                  <c:v>411.48407474207102</c:v>
                </c:pt>
                <c:pt idx="16842">
                  <c:v>411.52764198838202</c:v>
                </c:pt>
                <c:pt idx="16843">
                  <c:v>411.571211540984</c:v>
                </c:pt>
                <c:pt idx="16844">
                  <c:v>411.61478339987798</c:v>
                </c:pt>
                <c:pt idx="16845">
                  <c:v>411.658357565063</c:v>
                </c:pt>
                <c:pt idx="16846">
                  <c:v>411.70193403654002</c:v>
                </c:pt>
                <c:pt idx="16847">
                  <c:v>411.74551281430797</c:v>
                </c:pt>
                <c:pt idx="16848">
                  <c:v>411.78909389836798</c:v>
                </c:pt>
                <c:pt idx="16849">
                  <c:v>411.83267728871903</c:v>
                </c:pt>
                <c:pt idx="16850">
                  <c:v>411.87626298536202</c:v>
                </c:pt>
                <c:pt idx="16851">
                  <c:v>411.91985098829599</c:v>
                </c:pt>
                <c:pt idx="16852">
                  <c:v>411.96344129752202</c:v>
                </c:pt>
                <c:pt idx="16853">
                  <c:v>412.00703391304</c:v>
                </c:pt>
                <c:pt idx="16854">
                  <c:v>412.05062883484902</c:v>
                </c:pt>
                <c:pt idx="16855">
                  <c:v>412.09422606294902</c:v>
                </c:pt>
                <c:pt idx="16856">
                  <c:v>412.13782559734102</c:v>
                </c:pt>
                <c:pt idx="16857">
                  <c:v>412.18142743802503</c:v>
                </c:pt>
                <c:pt idx="16858">
                  <c:v>412.22503158500001</c:v>
                </c:pt>
                <c:pt idx="16859">
                  <c:v>412.268638038267</c:v>
                </c:pt>
                <c:pt idx="16860">
                  <c:v>412.31224679782503</c:v>
                </c:pt>
                <c:pt idx="16861">
                  <c:v>412.355857863675</c:v>
                </c:pt>
                <c:pt idx="16862">
                  <c:v>412.39947123581601</c:v>
                </c:pt>
                <c:pt idx="16863">
                  <c:v>412.44308691424902</c:v>
                </c:pt>
                <c:pt idx="16864">
                  <c:v>412.48670489897302</c:v>
                </c:pt>
                <c:pt idx="16865">
                  <c:v>412.53032518998901</c:v>
                </c:pt>
                <c:pt idx="16866">
                  <c:v>412.57394778729599</c:v>
                </c:pt>
                <c:pt idx="16867">
                  <c:v>412.61757269089497</c:v>
                </c:pt>
                <c:pt idx="16868">
                  <c:v>412.66119990078602</c:v>
                </c:pt>
                <c:pt idx="16869">
                  <c:v>412.70482941696798</c:v>
                </c:pt>
                <c:pt idx="16870">
                  <c:v>412.74846123944099</c:v>
                </c:pt>
                <c:pt idx="16871">
                  <c:v>412.79209536820599</c:v>
                </c:pt>
                <c:pt idx="16872">
                  <c:v>412.835731803263</c:v>
                </c:pt>
                <c:pt idx="16873">
                  <c:v>412.87937054461099</c:v>
                </c:pt>
                <c:pt idx="16874">
                  <c:v>412.92301159225099</c:v>
                </c:pt>
                <c:pt idx="16875">
                  <c:v>412.96665494618202</c:v>
                </c:pt>
                <c:pt idx="16876">
                  <c:v>413.010300606405</c:v>
                </c:pt>
                <c:pt idx="16877">
                  <c:v>413.05394857291901</c:v>
                </c:pt>
                <c:pt idx="16878">
                  <c:v>413.09759884572497</c:v>
                </c:pt>
                <c:pt idx="16879">
                  <c:v>413.14125142482197</c:v>
                </c:pt>
                <c:pt idx="16880">
                  <c:v>413.18490631021098</c:v>
                </c:pt>
                <c:pt idx="16881">
                  <c:v>413.22856350189102</c:v>
                </c:pt>
                <c:pt idx="16882">
                  <c:v>413.272222999863</c:v>
                </c:pt>
                <c:pt idx="16883">
                  <c:v>413.31588480412597</c:v>
                </c:pt>
                <c:pt idx="16884">
                  <c:v>413.359548914681</c:v>
                </c:pt>
                <c:pt idx="16885">
                  <c:v>413.40321533152797</c:v>
                </c:pt>
                <c:pt idx="16886">
                  <c:v>413.44688405466599</c:v>
                </c:pt>
                <c:pt idx="16887">
                  <c:v>413.49055508409498</c:v>
                </c:pt>
                <c:pt idx="16888">
                  <c:v>413.53422841981597</c:v>
                </c:pt>
                <c:pt idx="16889">
                  <c:v>413.57790406182897</c:v>
                </c:pt>
                <c:pt idx="16890">
                  <c:v>413.62158201013301</c:v>
                </c:pt>
                <c:pt idx="16891">
                  <c:v>413.66526226472899</c:v>
                </c:pt>
                <c:pt idx="16892">
                  <c:v>413.70894482561602</c:v>
                </c:pt>
                <c:pt idx="16893">
                  <c:v>413.75262969279498</c:v>
                </c:pt>
                <c:pt idx="16894">
                  <c:v>413.79631686626499</c:v>
                </c:pt>
                <c:pt idx="16895">
                  <c:v>413.840006346027</c:v>
                </c:pt>
                <c:pt idx="16896">
                  <c:v>413.88369813207999</c:v>
                </c:pt>
                <c:pt idx="16897">
                  <c:v>413.92739222442498</c:v>
                </c:pt>
                <c:pt idx="16898">
                  <c:v>413.97108862306101</c:v>
                </c:pt>
                <c:pt idx="16899">
                  <c:v>414.01478732798898</c:v>
                </c:pt>
                <c:pt idx="16900">
                  <c:v>414.05848833920902</c:v>
                </c:pt>
                <c:pt idx="16901">
                  <c:v>414.10219165671998</c:v>
                </c:pt>
                <c:pt idx="16902">
                  <c:v>414.14589728052198</c:v>
                </c:pt>
                <c:pt idx="16903">
                  <c:v>414.18960521061598</c:v>
                </c:pt>
                <c:pt idx="16904">
                  <c:v>414.23331544700198</c:v>
                </c:pt>
                <c:pt idx="16905">
                  <c:v>414.27702798967903</c:v>
                </c:pt>
                <c:pt idx="16906">
                  <c:v>414.32074283864802</c:v>
                </c:pt>
                <c:pt idx="16907">
                  <c:v>414.36445999390799</c:v>
                </c:pt>
                <c:pt idx="16908">
                  <c:v>414.40817945546002</c:v>
                </c:pt>
                <c:pt idx="16909">
                  <c:v>414.45190122330303</c:v>
                </c:pt>
                <c:pt idx="16910">
                  <c:v>414.49562529743798</c:v>
                </c:pt>
                <c:pt idx="16911">
                  <c:v>414.53935167786398</c:v>
                </c:pt>
                <c:pt idx="16912">
                  <c:v>414.58308036458197</c:v>
                </c:pt>
                <c:pt idx="16913">
                  <c:v>414.62681135759101</c:v>
                </c:pt>
                <c:pt idx="16914">
                  <c:v>414.67054465689199</c:v>
                </c:pt>
                <c:pt idx="16915">
                  <c:v>414.71428026248401</c:v>
                </c:pt>
                <c:pt idx="16916">
                  <c:v>414.75801817436798</c:v>
                </c:pt>
                <c:pt idx="16917">
                  <c:v>414.801758392544</c:v>
                </c:pt>
                <c:pt idx="16918">
                  <c:v>414.84550091701101</c:v>
                </c:pt>
                <c:pt idx="16919">
                  <c:v>414.889245747769</c:v>
                </c:pt>
                <c:pt idx="16920">
                  <c:v>414.93299288481899</c:v>
                </c:pt>
                <c:pt idx="16921">
                  <c:v>414.97674232816098</c:v>
                </c:pt>
                <c:pt idx="16922">
                  <c:v>415.02049407779401</c:v>
                </c:pt>
                <c:pt idx="16923">
                  <c:v>415.06424813371899</c:v>
                </c:pt>
                <c:pt idx="16924">
                  <c:v>415.10800449593501</c:v>
                </c:pt>
                <c:pt idx="16925">
                  <c:v>415.15176316444303</c:v>
                </c:pt>
                <c:pt idx="16926">
                  <c:v>415.19552413924202</c:v>
                </c:pt>
                <c:pt idx="16927">
                  <c:v>415.23928742033303</c:v>
                </c:pt>
                <c:pt idx="16928">
                  <c:v>415.28305300771501</c:v>
                </c:pt>
                <c:pt idx="16929">
                  <c:v>415.326820901389</c:v>
                </c:pt>
                <c:pt idx="16930">
                  <c:v>415.37059110135402</c:v>
                </c:pt>
                <c:pt idx="16931">
                  <c:v>415.41436360761099</c:v>
                </c:pt>
                <c:pt idx="16932">
                  <c:v>415.45813842016003</c:v>
                </c:pt>
                <c:pt idx="16933">
                  <c:v>415.50191553899998</c:v>
                </c:pt>
                <c:pt idx="16934">
                  <c:v>415.54569496413097</c:v>
                </c:pt>
                <c:pt idx="16935">
                  <c:v>415.58947669555403</c:v>
                </c:pt>
                <c:pt idx="16936">
                  <c:v>415.63326073326903</c:v>
                </c:pt>
                <c:pt idx="16937">
                  <c:v>415.67704707727501</c:v>
                </c:pt>
                <c:pt idx="16938">
                  <c:v>415.72083572757299</c:v>
                </c:pt>
                <c:pt idx="16939">
                  <c:v>415.76462668416201</c:v>
                </c:pt>
                <c:pt idx="16940">
                  <c:v>415.80841994704298</c:v>
                </c:pt>
                <c:pt idx="16941">
                  <c:v>415.85221551621498</c:v>
                </c:pt>
                <c:pt idx="16942">
                  <c:v>415.89601339167803</c:v>
                </c:pt>
                <c:pt idx="16943">
                  <c:v>415.93981357343398</c:v>
                </c:pt>
                <c:pt idx="16944">
                  <c:v>415.98361606148097</c:v>
                </c:pt>
                <c:pt idx="16945">
                  <c:v>416.027420855819</c:v>
                </c:pt>
                <c:pt idx="16946">
                  <c:v>416.07122795644898</c:v>
                </c:pt>
                <c:pt idx="16947">
                  <c:v>416.11503736336999</c:v>
                </c:pt>
                <c:pt idx="16948">
                  <c:v>416.15884907658301</c:v>
                </c:pt>
                <c:pt idx="16949">
                  <c:v>416.20266309608797</c:v>
                </c:pt>
                <c:pt idx="16950">
                  <c:v>416.24647942188398</c:v>
                </c:pt>
                <c:pt idx="16951">
                  <c:v>416.29029805397101</c:v>
                </c:pt>
                <c:pt idx="16952">
                  <c:v>416.33411899235</c:v>
                </c:pt>
                <c:pt idx="16953">
                  <c:v>416.37794223702099</c:v>
                </c:pt>
                <c:pt idx="16954">
                  <c:v>416.42176778798301</c:v>
                </c:pt>
                <c:pt idx="16955">
                  <c:v>416.46559564523699</c:v>
                </c:pt>
                <c:pt idx="16956">
                  <c:v>416.509425808782</c:v>
                </c:pt>
                <c:pt idx="16957">
                  <c:v>416.55325827861901</c:v>
                </c:pt>
                <c:pt idx="16958">
                  <c:v>416.59709305474701</c:v>
                </c:pt>
                <c:pt idx="16959">
                  <c:v>416.640930137167</c:v>
                </c:pt>
                <c:pt idx="16960">
                  <c:v>416.68476952587798</c:v>
                </c:pt>
                <c:pt idx="16961">
                  <c:v>416.72861122088102</c:v>
                </c:pt>
                <c:pt idx="16962">
                  <c:v>416.77245522217498</c:v>
                </c:pt>
                <c:pt idx="16963">
                  <c:v>416.81630152976101</c:v>
                </c:pt>
                <c:pt idx="16964">
                  <c:v>416.86015014363898</c:v>
                </c:pt>
                <c:pt idx="16965">
                  <c:v>416.90400106380798</c:v>
                </c:pt>
                <c:pt idx="16966">
                  <c:v>416.94785429026803</c:v>
                </c:pt>
                <c:pt idx="16967">
                  <c:v>416.99170982302002</c:v>
                </c:pt>
                <c:pt idx="16968">
                  <c:v>417.03556766206401</c:v>
                </c:pt>
                <c:pt idx="16969">
                  <c:v>417.07942780739899</c:v>
                </c:pt>
                <c:pt idx="16970">
                  <c:v>417.12329025902602</c:v>
                </c:pt>
                <c:pt idx="16971">
                  <c:v>417.16715501694398</c:v>
                </c:pt>
                <c:pt idx="16972">
                  <c:v>417.21102208115298</c:v>
                </c:pt>
                <c:pt idx="16973">
                  <c:v>417.254891451655</c:v>
                </c:pt>
                <c:pt idx="16974">
                  <c:v>417.298763128448</c:v>
                </c:pt>
                <c:pt idx="16975">
                  <c:v>417.34263711153199</c:v>
                </c:pt>
                <c:pt idx="16976">
                  <c:v>417.38651340090797</c:v>
                </c:pt>
                <c:pt idx="16977">
                  <c:v>417.430391996575</c:v>
                </c:pt>
                <c:pt idx="16978">
                  <c:v>417.47427289853402</c:v>
                </c:pt>
                <c:pt idx="16979">
                  <c:v>417.51815610678398</c:v>
                </c:pt>
                <c:pt idx="16980">
                  <c:v>417.56204162132599</c:v>
                </c:pt>
                <c:pt idx="16981">
                  <c:v>417.60592944216</c:v>
                </c:pt>
                <c:pt idx="16982">
                  <c:v>417.649819569285</c:v>
                </c:pt>
                <c:pt idx="16983">
                  <c:v>417.69371200270098</c:v>
                </c:pt>
                <c:pt idx="16984">
                  <c:v>417.73760674240901</c:v>
                </c:pt>
                <c:pt idx="16985">
                  <c:v>417.781503788409</c:v>
                </c:pt>
                <c:pt idx="16986">
                  <c:v>417.82540314070002</c:v>
                </c:pt>
                <c:pt idx="16987">
                  <c:v>417.86930479928299</c:v>
                </c:pt>
                <c:pt idx="16988">
                  <c:v>417.91320876415699</c:v>
                </c:pt>
                <c:pt idx="16989">
                  <c:v>417.957115035323</c:v>
                </c:pt>
                <c:pt idx="16990">
                  <c:v>418.00102361277999</c:v>
                </c:pt>
                <c:pt idx="16991">
                  <c:v>418.04493449652898</c:v>
                </c:pt>
              </c:numCache>
            </c:numRef>
          </c:xVal>
          <c:yVal>
            <c:numRef>
              <c:f>spc!$B$1:$B$32000</c:f>
              <c:numCache>
                <c:formatCode>General</c:formatCode>
                <c:ptCount val="32000"/>
                <c:pt idx="0">
                  <c:v>1E-4</c:v>
                </c:pt>
                <c:pt idx="1">
                  <c:v>1E-4</c:v>
                </c:pt>
                <c:pt idx="2">
                  <c:v>1E-4</c:v>
                </c:pt>
                <c:pt idx="3">
                  <c:v>1E-4</c:v>
                </c:pt>
                <c:pt idx="4">
                  <c:v>1E-4</c:v>
                </c:pt>
                <c:pt idx="5">
                  <c:v>1E-4</c:v>
                </c:pt>
                <c:pt idx="6">
                  <c:v>1E-4</c:v>
                </c:pt>
                <c:pt idx="7">
                  <c:v>1E-4</c:v>
                </c:pt>
                <c:pt idx="8">
                  <c:v>1E-4</c:v>
                </c:pt>
                <c:pt idx="9">
                  <c:v>1E-4</c:v>
                </c:pt>
                <c:pt idx="10">
                  <c:v>1E-4</c:v>
                </c:pt>
                <c:pt idx="11">
                  <c:v>1E-4</c:v>
                </c:pt>
                <c:pt idx="12">
                  <c:v>1E-4</c:v>
                </c:pt>
                <c:pt idx="13">
                  <c:v>1E-4</c:v>
                </c:pt>
                <c:pt idx="14">
                  <c:v>1E-4</c:v>
                </c:pt>
                <c:pt idx="15">
                  <c:v>1E-4</c:v>
                </c:pt>
                <c:pt idx="16">
                  <c:v>1E-4</c:v>
                </c:pt>
                <c:pt idx="17">
                  <c:v>1E-4</c:v>
                </c:pt>
                <c:pt idx="18">
                  <c:v>1.0001</c:v>
                </c:pt>
                <c:pt idx="19">
                  <c:v>1E-4</c:v>
                </c:pt>
                <c:pt idx="20">
                  <c:v>1E-4</c:v>
                </c:pt>
                <c:pt idx="21">
                  <c:v>1E-4</c:v>
                </c:pt>
                <c:pt idx="22">
                  <c:v>1E-4</c:v>
                </c:pt>
                <c:pt idx="23">
                  <c:v>1E-4</c:v>
                </c:pt>
                <c:pt idx="24">
                  <c:v>1E-4</c:v>
                </c:pt>
                <c:pt idx="25">
                  <c:v>1E-4</c:v>
                </c:pt>
                <c:pt idx="26">
                  <c:v>1E-4</c:v>
                </c:pt>
                <c:pt idx="27">
                  <c:v>1E-4</c:v>
                </c:pt>
                <c:pt idx="28">
                  <c:v>1E-4</c:v>
                </c:pt>
                <c:pt idx="29">
                  <c:v>1E-4</c:v>
                </c:pt>
                <c:pt idx="30">
                  <c:v>1E-4</c:v>
                </c:pt>
                <c:pt idx="31">
                  <c:v>1E-4</c:v>
                </c:pt>
                <c:pt idx="32">
                  <c:v>1E-4</c:v>
                </c:pt>
                <c:pt idx="33">
                  <c:v>1E-4</c:v>
                </c:pt>
                <c:pt idx="34">
                  <c:v>1E-4</c:v>
                </c:pt>
                <c:pt idx="35">
                  <c:v>1E-4</c:v>
                </c:pt>
                <c:pt idx="36">
                  <c:v>1E-4</c:v>
                </c:pt>
                <c:pt idx="37">
                  <c:v>1E-4</c:v>
                </c:pt>
                <c:pt idx="38">
                  <c:v>1E-4</c:v>
                </c:pt>
                <c:pt idx="39">
                  <c:v>1E-4</c:v>
                </c:pt>
                <c:pt idx="40">
                  <c:v>1.0001</c:v>
                </c:pt>
                <c:pt idx="41">
                  <c:v>1E-4</c:v>
                </c:pt>
                <c:pt idx="42">
                  <c:v>1E-4</c:v>
                </c:pt>
                <c:pt idx="43">
                  <c:v>1.0001</c:v>
                </c:pt>
                <c:pt idx="44">
                  <c:v>1E-4</c:v>
                </c:pt>
                <c:pt idx="45">
                  <c:v>1E-4</c:v>
                </c:pt>
                <c:pt idx="46">
                  <c:v>1E-4</c:v>
                </c:pt>
                <c:pt idx="47">
                  <c:v>1E-4</c:v>
                </c:pt>
                <c:pt idx="48">
                  <c:v>1.0001</c:v>
                </c:pt>
                <c:pt idx="49">
                  <c:v>1E-4</c:v>
                </c:pt>
                <c:pt idx="50">
                  <c:v>1E-4</c:v>
                </c:pt>
                <c:pt idx="51">
                  <c:v>1E-4</c:v>
                </c:pt>
                <c:pt idx="52">
                  <c:v>1E-4</c:v>
                </c:pt>
                <c:pt idx="53">
                  <c:v>1E-4</c:v>
                </c:pt>
                <c:pt idx="54">
                  <c:v>1E-4</c:v>
                </c:pt>
                <c:pt idx="55">
                  <c:v>1E-4</c:v>
                </c:pt>
                <c:pt idx="56">
                  <c:v>1E-4</c:v>
                </c:pt>
                <c:pt idx="57">
                  <c:v>1E-4</c:v>
                </c:pt>
                <c:pt idx="58">
                  <c:v>1E-4</c:v>
                </c:pt>
                <c:pt idx="59">
                  <c:v>1.0001</c:v>
                </c:pt>
                <c:pt idx="60">
                  <c:v>1E-4</c:v>
                </c:pt>
                <c:pt idx="61">
                  <c:v>1E-4</c:v>
                </c:pt>
                <c:pt idx="62">
                  <c:v>1E-4</c:v>
                </c:pt>
                <c:pt idx="63">
                  <c:v>1E-4</c:v>
                </c:pt>
                <c:pt idx="64">
                  <c:v>1E-4</c:v>
                </c:pt>
                <c:pt idx="65">
                  <c:v>1E-4</c:v>
                </c:pt>
                <c:pt idx="66">
                  <c:v>1E-4</c:v>
                </c:pt>
                <c:pt idx="67">
                  <c:v>1E-4</c:v>
                </c:pt>
                <c:pt idx="68">
                  <c:v>1E-4</c:v>
                </c:pt>
                <c:pt idx="69">
                  <c:v>1E-4</c:v>
                </c:pt>
                <c:pt idx="70">
                  <c:v>1E-4</c:v>
                </c:pt>
                <c:pt idx="71">
                  <c:v>1E-4</c:v>
                </c:pt>
                <c:pt idx="72">
                  <c:v>1E-4</c:v>
                </c:pt>
                <c:pt idx="73">
                  <c:v>1E-4</c:v>
                </c:pt>
                <c:pt idx="74">
                  <c:v>1E-4</c:v>
                </c:pt>
                <c:pt idx="75">
                  <c:v>1E-4</c:v>
                </c:pt>
                <c:pt idx="76">
                  <c:v>1E-4</c:v>
                </c:pt>
                <c:pt idx="77">
                  <c:v>1E-4</c:v>
                </c:pt>
                <c:pt idx="78">
                  <c:v>1E-4</c:v>
                </c:pt>
                <c:pt idx="79">
                  <c:v>1E-4</c:v>
                </c:pt>
                <c:pt idx="80">
                  <c:v>1E-4</c:v>
                </c:pt>
                <c:pt idx="81">
                  <c:v>1E-4</c:v>
                </c:pt>
                <c:pt idx="82">
                  <c:v>1E-4</c:v>
                </c:pt>
                <c:pt idx="83">
                  <c:v>1E-4</c:v>
                </c:pt>
                <c:pt idx="84">
                  <c:v>1E-4</c:v>
                </c:pt>
                <c:pt idx="85">
                  <c:v>1E-4</c:v>
                </c:pt>
                <c:pt idx="86">
                  <c:v>1E-4</c:v>
                </c:pt>
                <c:pt idx="87">
                  <c:v>1E-4</c:v>
                </c:pt>
                <c:pt idx="88">
                  <c:v>1E-4</c:v>
                </c:pt>
                <c:pt idx="89">
                  <c:v>1E-4</c:v>
                </c:pt>
                <c:pt idx="90">
                  <c:v>1E-4</c:v>
                </c:pt>
                <c:pt idx="91">
                  <c:v>1.0001</c:v>
                </c:pt>
                <c:pt idx="92">
                  <c:v>1E-4</c:v>
                </c:pt>
                <c:pt idx="93">
                  <c:v>1E-4</c:v>
                </c:pt>
                <c:pt idx="94">
                  <c:v>1E-4</c:v>
                </c:pt>
                <c:pt idx="95">
                  <c:v>1E-4</c:v>
                </c:pt>
                <c:pt idx="96">
                  <c:v>1E-4</c:v>
                </c:pt>
                <c:pt idx="97">
                  <c:v>1E-4</c:v>
                </c:pt>
                <c:pt idx="98">
                  <c:v>1E-4</c:v>
                </c:pt>
                <c:pt idx="99">
                  <c:v>1E-4</c:v>
                </c:pt>
                <c:pt idx="100">
                  <c:v>1E-4</c:v>
                </c:pt>
                <c:pt idx="101">
                  <c:v>1E-4</c:v>
                </c:pt>
                <c:pt idx="102">
                  <c:v>1.0001</c:v>
                </c:pt>
                <c:pt idx="103">
                  <c:v>1E-4</c:v>
                </c:pt>
                <c:pt idx="104">
                  <c:v>1E-4</c:v>
                </c:pt>
                <c:pt idx="105">
                  <c:v>1E-4</c:v>
                </c:pt>
                <c:pt idx="106">
                  <c:v>1E-4</c:v>
                </c:pt>
                <c:pt idx="107">
                  <c:v>1E-4</c:v>
                </c:pt>
                <c:pt idx="108">
                  <c:v>1E-4</c:v>
                </c:pt>
                <c:pt idx="109">
                  <c:v>1E-4</c:v>
                </c:pt>
                <c:pt idx="110">
                  <c:v>1E-4</c:v>
                </c:pt>
                <c:pt idx="111">
                  <c:v>1E-4</c:v>
                </c:pt>
                <c:pt idx="112">
                  <c:v>1E-4</c:v>
                </c:pt>
                <c:pt idx="113">
                  <c:v>1E-4</c:v>
                </c:pt>
                <c:pt idx="114">
                  <c:v>1E-4</c:v>
                </c:pt>
                <c:pt idx="115">
                  <c:v>1E-4</c:v>
                </c:pt>
                <c:pt idx="116">
                  <c:v>1E-4</c:v>
                </c:pt>
                <c:pt idx="117">
                  <c:v>1E-4</c:v>
                </c:pt>
                <c:pt idx="118">
                  <c:v>1E-4</c:v>
                </c:pt>
                <c:pt idx="119">
                  <c:v>1E-4</c:v>
                </c:pt>
                <c:pt idx="120">
                  <c:v>1E-4</c:v>
                </c:pt>
                <c:pt idx="121">
                  <c:v>1E-4</c:v>
                </c:pt>
                <c:pt idx="122">
                  <c:v>1E-4</c:v>
                </c:pt>
                <c:pt idx="123">
                  <c:v>1E-4</c:v>
                </c:pt>
                <c:pt idx="124">
                  <c:v>1E-4</c:v>
                </c:pt>
                <c:pt idx="125">
                  <c:v>1E-4</c:v>
                </c:pt>
                <c:pt idx="126">
                  <c:v>1E-4</c:v>
                </c:pt>
                <c:pt idx="127">
                  <c:v>1E-4</c:v>
                </c:pt>
                <c:pt idx="128">
                  <c:v>1E-4</c:v>
                </c:pt>
                <c:pt idx="129">
                  <c:v>1E-4</c:v>
                </c:pt>
                <c:pt idx="130">
                  <c:v>1E-4</c:v>
                </c:pt>
                <c:pt idx="131">
                  <c:v>1E-4</c:v>
                </c:pt>
                <c:pt idx="132">
                  <c:v>1E-4</c:v>
                </c:pt>
                <c:pt idx="133">
                  <c:v>1E-4</c:v>
                </c:pt>
                <c:pt idx="134">
                  <c:v>1E-4</c:v>
                </c:pt>
                <c:pt idx="135">
                  <c:v>1E-4</c:v>
                </c:pt>
                <c:pt idx="136">
                  <c:v>1E-4</c:v>
                </c:pt>
                <c:pt idx="137">
                  <c:v>1E-4</c:v>
                </c:pt>
                <c:pt idx="138">
                  <c:v>1E-4</c:v>
                </c:pt>
                <c:pt idx="139">
                  <c:v>1E-4</c:v>
                </c:pt>
                <c:pt idx="140">
                  <c:v>1E-4</c:v>
                </c:pt>
                <c:pt idx="141">
                  <c:v>1E-4</c:v>
                </c:pt>
                <c:pt idx="142">
                  <c:v>1E-4</c:v>
                </c:pt>
                <c:pt idx="143">
                  <c:v>1E-4</c:v>
                </c:pt>
                <c:pt idx="144">
                  <c:v>1E-4</c:v>
                </c:pt>
                <c:pt idx="145">
                  <c:v>1E-4</c:v>
                </c:pt>
                <c:pt idx="146">
                  <c:v>1E-4</c:v>
                </c:pt>
                <c:pt idx="147">
                  <c:v>1E-4</c:v>
                </c:pt>
                <c:pt idx="148">
                  <c:v>1E-4</c:v>
                </c:pt>
                <c:pt idx="149">
                  <c:v>1E-4</c:v>
                </c:pt>
                <c:pt idx="150">
                  <c:v>1E-4</c:v>
                </c:pt>
                <c:pt idx="151">
                  <c:v>1E-4</c:v>
                </c:pt>
                <c:pt idx="152">
                  <c:v>1E-4</c:v>
                </c:pt>
                <c:pt idx="153">
                  <c:v>1E-4</c:v>
                </c:pt>
                <c:pt idx="154">
                  <c:v>1E-4</c:v>
                </c:pt>
                <c:pt idx="155">
                  <c:v>1E-4</c:v>
                </c:pt>
                <c:pt idx="156">
                  <c:v>1E-4</c:v>
                </c:pt>
                <c:pt idx="157">
                  <c:v>1E-4</c:v>
                </c:pt>
                <c:pt idx="158">
                  <c:v>1E-4</c:v>
                </c:pt>
                <c:pt idx="159">
                  <c:v>1E-4</c:v>
                </c:pt>
                <c:pt idx="160">
                  <c:v>1E-4</c:v>
                </c:pt>
                <c:pt idx="161">
                  <c:v>1E-4</c:v>
                </c:pt>
                <c:pt idx="162">
                  <c:v>1E-4</c:v>
                </c:pt>
                <c:pt idx="163">
                  <c:v>1E-4</c:v>
                </c:pt>
                <c:pt idx="164">
                  <c:v>1E-4</c:v>
                </c:pt>
                <c:pt idx="165">
                  <c:v>1E-4</c:v>
                </c:pt>
                <c:pt idx="166">
                  <c:v>1E-4</c:v>
                </c:pt>
                <c:pt idx="167">
                  <c:v>1E-4</c:v>
                </c:pt>
                <c:pt idx="168">
                  <c:v>1E-4</c:v>
                </c:pt>
                <c:pt idx="169">
                  <c:v>1E-4</c:v>
                </c:pt>
                <c:pt idx="170">
                  <c:v>1E-4</c:v>
                </c:pt>
                <c:pt idx="171">
                  <c:v>1E-4</c:v>
                </c:pt>
                <c:pt idx="172">
                  <c:v>1E-4</c:v>
                </c:pt>
                <c:pt idx="173">
                  <c:v>1E-4</c:v>
                </c:pt>
                <c:pt idx="174">
                  <c:v>1E-4</c:v>
                </c:pt>
                <c:pt idx="175">
                  <c:v>1E-4</c:v>
                </c:pt>
                <c:pt idx="176">
                  <c:v>1E-4</c:v>
                </c:pt>
                <c:pt idx="177">
                  <c:v>1E-4</c:v>
                </c:pt>
                <c:pt idx="178">
                  <c:v>1E-4</c:v>
                </c:pt>
                <c:pt idx="179">
                  <c:v>1E-4</c:v>
                </c:pt>
                <c:pt idx="180">
                  <c:v>1E-4</c:v>
                </c:pt>
                <c:pt idx="181">
                  <c:v>1.0001</c:v>
                </c:pt>
                <c:pt idx="182">
                  <c:v>1E-4</c:v>
                </c:pt>
                <c:pt idx="183">
                  <c:v>1.0001</c:v>
                </c:pt>
                <c:pt idx="184">
                  <c:v>1E-4</c:v>
                </c:pt>
                <c:pt idx="185">
                  <c:v>1E-4</c:v>
                </c:pt>
                <c:pt idx="186">
                  <c:v>1E-4</c:v>
                </c:pt>
                <c:pt idx="187">
                  <c:v>1E-4</c:v>
                </c:pt>
                <c:pt idx="188">
                  <c:v>1E-4</c:v>
                </c:pt>
                <c:pt idx="189">
                  <c:v>1E-4</c:v>
                </c:pt>
                <c:pt idx="190">
                  <c:v>1E-4</c:v>
                </c:pt>
                <c:pt idx="191">
                  <c:v>1E-4</c:v>
                </c:pt>
                <c:pt idx="192">
                  <c:v>1E-4</c:v>
                </c:pt>
                <c:pt idx="193">
                  <c:v>1E-4</c:v>
                </c:pt>
                <c:pt idx="194">
                  <c:v>1E-4</c:v>
                </c:pt>
                <c:pt idx="195">
                  <c:v>1E-4</c:v>
                </c:pt>
                <c:pt idx="196">
                  <c:v>1E-4</c:v>
                </c:pt>
                <c:pt idx="197">
                  <c:v>1E-4</c:v>
                </c:pt>
                <c:pt idx="198">
                  <c:v>1E-4</c:v>
                </c:pt>
                <c:pt idx="199">
                  <c:v>1E-4</c:v>
                </c:pt>
                <c:pt idx="200">
                  <c:v>1E-4</c:v>
                </c:pt>
                <c:pt idx="201">
                  <c:v>1E-4</c:v>
                </c:pt>
                <c:pt idx="202">
                  <c:v>1E-4</c:v>
                </c:pt>
                <c:pt idx="203">
                  <c:v>1E-4</c:v>
                </c:pt>
                <c:pt idx="204">
                  <c:v>1E-4</c:v>
                </c:pt>
                <c:pt idx="205">
                  <c:v>1E-4</c:v>
                </c:pt>
                <c:pt idx="206">
                  <c:v>1E-4</c:v>
                </c:pt>
                <c:pt idx="207">
                  <c:v>1E-4</c:v>
                </c:pt>
                <c:pt idx="208">
                  <c:v>1E-4</c:v>
                </c:pt>
                <c:pt idx="209">
                  <c:v>1E-4</c:v>
                </c:pt>
                <c:pt idx="210">
                  <c:v>1E-4</c:v>
                </c:pt>
                <c:pt idx="211">
                  <c:v>1E-4</c:v>
                </c:pt>
                <c:pt idx="212">
                  <c:v>1E-4</c:v>
                </c:pt>
                <c:pt idx="213">
                  <c:v>1E-4</c:v>
                </c:pt>
                <c:pt idx="214">
                  <c:v>1E-4</c:v>
                </c:pt>
                <c:pt idx="215">
                  <c:v>1E-4</c:v>
                </c:pt>
                <c:pt idx="216">
                  <c:v>1E-4</c:v>
                </c:pt>
                <c:pt idx="217">
                  <c:v>1E-4</c:v>
                </c:pt>
                <c:pt idx="218">
                  <c:v>1E-4</c:v>
                </c:pt>
                <c:pt idx="219">
                  <c:v>1E-4</c:v>
                </c:pt>
                <c:pt idx="220">
                  <c:v>1E-4</c:v>
                </c:pt>
                <c:pt idx="221">
                  <c:v>1E-4</c:v>
                </c:pt>
                <c:pt idx="222">
                  <c:v>1E-4</c:v>
                </c:pt>
                <c:pt idx="223">
                  <c:v>1E-4</c:v>
                </c:pt>
                <c:pt idx="224">
                  <c:v>1E-4</c:v>
                </c:pt>
                <c:pt idx="225">
                  <c:v>1E-4</c:v>
                </c:pt>
                <c:pt idx="226">
                  <c:v>1E-4</c:v>
                </c:pt>
                <c:pt idx="227">
                  <c:v>1E-4</c:v>
                </c:pt>
                <c:pt idx="228">
                  <c:v>1E-4</c:v>
                </c:pt>
                <c:pt idx="229">
                  <c:v>1E-4</c:v>
                </c:pt>
                <c:pt idx="230">
                  <c:v>1E-4</c:v>
                </c:pt>
                <c:pt idx="231">
                  <c:v>1E-4</c:v>
                </c:pt>
                <c:pt idx="232">
                  <c:v>1E-4</c:v>
                </c:pt>
                <c:pt idx="233">
                  <c:v>1E-4</c:v>
                </c:pt>
                <c:pt idx="234">
                  <c:v>1E-4</c:v>
                </c:pt>
                <c:pt idx="235">
                  <c:v>1E-4</c:v>
                </c:pt>
                <c:pt idx="236">
                  <c:v>1E-4</c:v>
                </c:pt>
                <c:pt idx="237">
                  <c:v>1.0001</c:v>
                </c:pt>
                <c:pt idx="238">
                  <c:v>1E-4</c:v>
                </c:pt>
                <c:pt idx="239">
                  <c:v>1E-4</c:v>
                </c:pt>
                <c:pt idx="240">
                  <c:v>1E-4</c:v>
                </c:pt>
                <c:pt idx="241">
                  <c:v>1E-4</c:v>
                </c:pt>
                <c:pt idx="242">
                  <c:v>1E-4</c:v>
                </c:pt>
                <c:pt idx="243">
                  <c:v>1E-4</c:v>
                </c:pt>
                <c:pt idx="244">
                  <c:v>1E-4</c:v>
                </c:pt>
                <c:pt idx="245">
                  <c:v>1E-4</c:v>
                </c:pt>
                <c:pt idx="246">
                  <c:v>1E-4</c:v>
                </c:pt>
                <c:pt idx="247">
                  <c:v>1E-4</c:v>
                </c:pt>
                <c:pt idx="248">
                  <c:v>1E-4</c:v>
                </c:pt>
                <c:pt idx="249">
                  <c:v>1E-4</c:v>
                </c:pt>
                <c:pt idx="250">
                  <c:v>1E-4</c:v>
                </c:pt>
                <c:pt idx="251">
                  <c:v>1E-4</c:v>
                </c:pt>
                <c:pt idx="252">
                  <c:v>1E-4</c:v>
                </c:pt>
                <c:pt idx="253">
                  <c:v>1E-4</c:v>
                </c:pt>
                <c:pt idx="254">
                  <c:v>1E-4</c:v>
                </c:pt>
                <c:pt idx="255">
                  <c:v>1E-4</c:v>
                </c:pt>
                <c:pt idx="256">
                  <c:v>1E-4</c:v>
                </c:pt>
                <c:pt idx="257">
                  <c:v>1E-4</c:v>
                </c:pt>
                <c:pt idx="258">
                  <c:v>1E-4</c:v>
                </c:pt>
                <c:pt idx="259">
                  <c:v>1E-4</c:v>
                </c:pt>
                <c:pt idx="260">
                  <c:v>1E-4</c:v>
                </c:pt>
                <c:pt idx="261">
                  <c:v>1E-4</c:v>
                </c:pt>
                <c:pt idx="262">
                  <c:v>1E-4</c:v>
                </c:pt>
                <c:pt idx="263">
                  <c:v>1E-4</c:v>
                </c:pt>
                <c:pt idx="264">
                  <c:v>1E-4</c:v>
                </c:pt>
                <c:pt idx="265">
                  <c:v>1E-4</c:v>
                </c:pt>
                <c:pt idx="266">
                  <c:v>1E-4</c:v>
                </c:pt>
                <c:pt idx="267">
                  <c:v>1E-4</c:v>
                </c:pt>
                <c:pt idx="268">
                  <c:v>1E-4</c:v>
                </c:pt>
                <c:pt idx="269">
                  <c:v>1E-4</c:v>
                </c:pt>
                <c:pt idx="270">
                  <c:v>1.0001</c:v>
                </c:pt>
                <c:pt idx="271">
                  <c:v>1E-4</c:v>
                </c:pt>
                <c:pt idx="272">
                  <c:v>1E-4</c:v>
                </c:pt>
                <c:pt idx="273">
                  <c:v>1E-4</c:v>
                </c:pt>
                <c:pt idx="274">
                  <c:v>1.0001</c:v>
                </c:pt>
                <c:pt idx="275">
                  <c:v>1E-4</c:v>
                </c:pt>
                <c:pt idx="276">
                  <c:v>1E-4</c:v>
                </c:pt>
                <c:pt idx="277">
                  <c:v>1E-4</c:v>
                </c:pt>
                <c:pt idx="278">
                  <c:v>1E-4</c:v>
                </c:pt>
                <c:pt idx="279">
                  <c:v>1E-4</c:v>
                </c:pt>
                <c:pt idx="280">
                  <c:v>1E-4</c:v>
                </c:pt>
                <c:pt idx="281">
                  <c:v>1E-4</c:v>
                </c:pt>
                <c:pt idx="282">
                  <c:v>1E-4</c:v>
                </c:pt>
                <c:pt idx="283">
                  <c:v>1E-4</c:v>
                </c:pt>
                <c:pt idx="284">
                  <c:v>1E-4</c:v>
                </c:pt>
                <c:pt idx="285">
                  <c:v>1E-4</c:v>
                </c:pt>
                <c:pt idx="286">
                  <c:v>1E-4</c:v>
                </c:pt>
                <c:pt idx="287">
                  <c:v>1E-4</c:v>
                </c:pt>
                <c:pt idx="288">
                  <c:v>1.0001</c:v>
                </c:pt>
                <c:pt idx="289">
                  <c:v>1E-4</c:v>
                </c:pt>
                <c:pt idx="290">
                  <c:v>1E-4</c:v>
                </c:pt>
                <c:pt idx="291">
                  <c:v>1E-4</c:v>
                </c:pt>
                <c:pt idx="292">
                  <c:v>1E-4</c:v>
                </c:pt>
                <c:pt idx="293">
                  <c:v>1E-4</c:v>
                </c:pt>
                <c:pt idx="294">
                  <c:v>1E-4</c:v>
                </c:pt>
                <c:pt idx="295">
                  <c:v>1E-4</c:v>
                </c:pt>
                <c:pt idx="296">
                  <c:v>1E-4</c:v>
                </c:pt>
                <c:pt idx="297">
                  <c:v>1E-4</c:v>
                </c:pt>
                <c:pt idx="298">
                  <c:v>1E-4</c:v>
                </c:pt>
                <c:pt idx="299">
                  <c:v>1E-4</c:v>
                </c:pt>
                <c:pt idx="300">
                  <c:v>1E-4</c:v>
                </c:pt>
                <c:pt idx="301">
                  <c:v>1E-4</c:v>
                </c:pt>
                <c:pt idx="302">
                  <c:v>1E-4</c:v>
                </c:pt>
                <c:pt idx="303">
                  <c:v>1E-4</c:v>
                </c:pt>
                <c:pt idx="304">
                  <c:v>1E-4</c:v>
                </c:pt>
                <c:pt idx="305">
                  <c:v>1E-4</c:v>
                </c:pt>
                <c:pt idx="306">
                  <c:v>1E-4</c:v>
                </c:pt>
                <c:pt idx="307">
                  <c:v>1E-4</c:v>
                </c:pt>
                <c:pt idx="308">
                  <c:v>1E-4</c:v>
                </c:pt>
                <c:pt idx="309">
                  <c:v>1E-4</c:v>
                </c:pt>
                <c:pt idx="310">
                  <c:v>1E-4</c:v>
                </c:pt>
                <c:pt idx="311">
                  <c:v>1E-4</c:v>
                </c:pt>
                <c:pt idx="312">
                  <c:v>1E-4</c:v>
                </c:pt>
                <c:pt idx="313">
                  <c:v>1E-4</c:v>
                </c:pt>
                <c:pt idx="314">
                  <c:v>1E-4</c:v>
                </c:pt>
                <c:pt idx="315">
                  <c:v>1E-4</c:v>
                </c:pt>
                <c:pt idx="316">
                  <c:v>1E-4</c:v>
                </c:pt>
                <c:pt idx="317">
                  <c:v>1E-4</c:v>
                </c:pt>
                <c:pt idx="318">
                  <c:v>1E-4</c:v>
                </c:pt>
                <c:pt idx="319">
                  <c:v>1E-4</c:v>
                </c:pt>
                <c:pt idx="320">
                  <c:v>1E-4</c:v>
                </c:pt>
                <c:pt idx="321">
                  <c:v>1E-4</c:v>
                </c:pt>
                <c:pt idx="322">
                  <c:v>1E-4</c:v>
                </c:pt>
                <c:pt idx="323">
                  <c:v>1E-4</c:v>
                </c:pt>
                <c:pt idx="324">
                  <c:v>1E-4</c:v>
                </c:pt>
                <c:pt idx="325">
                  <c:v>1E-4</c:v>
                </c:pt>
                <c:pt idx="326">
                  <c:v>1E-4</c:v>
                </c:pt>
                <c:pt idx="327">
                  <c:v>1E-4</c:v>
                </c:pt>
                <c:pt idx="328">
                  <c:v>1E-4</c:v>
                </c:pt>
                <c:pt idx="329">
                  <c:v>1E-4</c:v>
                </c:pt>
                <c:pt idx="330">
                  <c:v>1E-4</c:v>
                </c:pt>
                <c:pt idx="331">
                  <c:v>1E-4</c:v>
                </c:pt>
                <c:pt idx="332">
                  <c:v>1E-4</c:v>
                </c:pt>
                <c:pt idx="333">
                  <c:v>1E-4</c:v>
                </c:pt>
                <c:pt idx="334">
                  <c:v>1E-4</c:v>
                </c:pt>
                <c:pt idx="335">
                  <c:v>1E-4</c:v>
                </c:pt>
                <c:pt idx="336">
                  <c:v>1E-4</c:v>
                </c:pt>
                <c:pt idx="337">
                  <c:v>1.0001</c:v>
                </c:pt>
                <c:pt idx="338">
                  <c:v>1E-4</c:v>
                </c:pt>
                <c:pt idx="339">
                  <c:v>1E-4</c:v>
                </c:pt>
                <c:pt idx="340">
                  <c:v>1E-4</c:v>
                </c:pt>
                <c:pt idx="341">
                  <c:v>1E-4</c:v>
                </c:pt>
                <c:pt idx="342">
                  <c:v>1E-4</c:v>
                </c:pt>
                <c:pt idx="343">
                  <c:v>1E-4</c:v>
                </c:pt>
                <c:pt idx="344">
                  <c:v>1E-4</c:v>
                </c:pt>
                <c:pt idx="345">
                  <c:v>1E-4</c:v>
                </c:pt>
                <c:pt idx="346">
                  <c:v>1E-4</c:v>
                </c:pt>
                <c:pt idx="347">
                  <c:v>1E-4</c:v>
                </c:pt>
                <c:pt idx="348">
                  <c:v>1E-4</c:v>
                </c:pt>
                <c:pt idx="349">
                  <c:v>1E-4</c:v>
                </c:pt>
                <c:pt idx="350">
                  <c:v>1E-4</c:v>
                </c:pt>
                <c:pt idx="351">
                  <c:v>1E-4</c:v>
                </c:pt>
                <c:pt idx="352">
                  <c:v>1E-4</c:v>
                </c:pt>
                <c:pt idx="353">
                  <c:v>1E-4</c:v>
                </c:pt>
                <c:pt idx="354">
                  <c:v>1E-4</c:v>
                </c:pt>
                <c:pt idx="355">
                  <c:v>1E-4</c:v>
                </c:pt>
                <c:pt idx="356">
                  <c:v>1E-4</c:v>
                </c:pt>
                <c:pt idx="357">
                  <c:v>1.0001</c:v>
                </c:pt>
                <c:pt idx="358">
                  <c:v>1E-4</c:v>
                </c:pt>
                <c:pt idx="359">
                  <c:v>1.0001</c:v>
                </c:pt>
                <c:pt idx="360">
                  <c:v>1E-4</c:v>
                </c:pt>
                <c:pt idx="361">
                  <c:v>1E-4</c:v>
                </c:pt>
                <c:pt idx="362">
                  <c:v>1E-4</c:v>
                </c:pt>
                <c:pt idx="363">
                  <c:v>1E-4</c:v>
                </c:pt>
                <c:pt idx="364">
                  <c:v>1E-4</c:v>
                </c:pt>
                <c:pt idx="365">
                  <c:v>1E-4</c:v>
                </c:pt>
                <c:pt idx="366">
                  <c:v>1E-4</c:v>
                </c:pt>
                <c:pt idx="367">
                  <c:v>1E-4</c:v>
                </c:pt>
                <c:pt idx="368">
                  <c:v>1E-4</c:v>
                </c:pt>
                <c:pt idx="369">
                  <c:v>1E-4</c:v>
                </c:pt>
                <c:pt idx="370">
                  <c:v>1E-4</c:v>
                </c:pt>
                <c:pt idx="371">
                  <c:v>1E-4</c:v>
                </c:pt>
                <c:pt idx="372">
                  <c:v>1E-4</c:v>
                </c:pt>
                <c:pt idx="373">
                  <c:v>1E-4</c:v>
                </c:pt>
                <c:pt idx="374">
                  <c:v>1E-4</c:v>
                </c:pt>
                <c:pt idx="375">
                  <c:v>1E-4</c:v>
                </c:pt>
                <c:pt idx="376">
                  <c:v>1E-4</c:v>
                </c:pt>
                <c:pt idx="377">
                  <c:v>1E-4</c:v>
                </c:pt>
                <c:pt idx="378">
                  <c:v>1.0001</c:v>
                </c:pt>
                <c:pt idx="379">
                  <c:v>1E-4</c:v>
                </c:pt>
                <c:pt idx="380">
                  <c:v>1E-4</c:v>
                </c:pt>
                <c:pt idx="381">
                  <c:v>1E-4</c:v>
                </c:pt>
                <c:pt idx="382">
                  <c:v>1E-4</c:v>
                </c:pt>
                <c:pt idx="383">
                  <c:v>1E-4</c:v>
                </c:pt>
                <c:pt idx="384">
                  <c:v>1E-4</c:v>
                </c:pt>
                <c:pt idx="385">
                  <c:v>1.0001</c:v>
                </c:pt>
                <c:pt idx="386">
                  <c:v>1E-4</c:v>
                </c:pt>
                <c:pt idx="387">
                  <c:v>1E-4</c:v>
                </c:pt>
                <c:pt idx="388">
                  <c:v>1E-4</c:v>
                </c:pt>
                <c:pt idx="389">
                  <c:v>1E-4</c:v>
                </c:pt>
                <c:pt idx="390">
                  <c:v>1E-4</c:v>
                </c:pt>
                <c:pt idx="391">
                  <c:v>1E-4</c:v>
                </c:pt>
                <c:pt idx="392">
                  <c:v>1E-4</c:v>
                </c:pt>
                <c:pt idx="393">
                  <c:v>1E-4</c:v>
                </c:pt>
                <c:pt idx="394">
                  <c:v>1.0001</c:v>
                </c:pt>
                <c:pt idx="395">
                  <c:v>1E-4</c:v>
                </c:pt>
                <c:pt idx="396">
                  <c:v>1E-4</c:v>
                </c:pt>
                <c:pt idx="397">
                  <c:v>1E-4</c:v>
                </c:pt>
                <c:pt idx="398">
                  <c:v>1E-4</c:v>
                </c:pt>
                <c:pt idx="399">
                  <c:v>1E-4</c:v>
                </c:pt>
                <c:pt idx="400">
                  <c:v>1E-4</c:v>
                </c:pt>
                <c:pt idx="401">
                  <c:v>1E-4</c:v>
                </c:pt>
                <c:pt idx="402">
                  <c:v>1E-4</c:v>
                </c:pt>
                <c:pt idx="403">
                  <c:v>1E-4</c:v>
                </c:pt>
                <c:pt idx="404">
                  <c:v>1E-4</c:v>
                </c:pt>
                <c:pt idx="405">
                  <c:v>1E-4</c:v>
                </c:pt>
                <c:pt idx="406">
                  <c:v>1E-4</c:v>
                </c:pt>
                <c:pt idx="407">
                  <c:v>1E-4</c:v>
                </c:pt>
                <c:pt idx="408">
                  <c:v>1E-4</c:v>
                </c:pt>
                <c:pt idx="409">
                  <c:v>1E-4</c:v>
                </c:pt>
                <c:pt idx="410">
                  <c:v>1E-4</c:v>
                </c:pt>
                <c:pt idx="411">
                  <c:v>1E-4</c:v>
                </c:pt>
                <c:pt idx="412">
                  <c:v>1E-4</c:v>
                </c:pt>
                <c:pt idx="413">
                  <c:v>1E-4</c:v>
                </c:pt>
                <c:pt idx="414">
                  <c:v>1E-4</c:v>
                </c:pt>
                <c:pt idx="415">
                  <c:v>1E-4</c:v>
                </c:pt>
                <c:pt idx="416">
                  <c:v>1E-4</c:v>
                </c:pt>
                <c:pt idx="417">
                  <c:v>1E-4</c:v>
                </c:pt>
                <c:pt idx="418">
                  <c:v>1E-4</c:v>
                </c:pt>
                <c:pt idx="419">
                  <c:v>1E-4</c:v>
                </c:pt>
                <c:pt idx="420">
                  <c:v>1E-4</c:v>
                </c:pt>
                <c:pt idx="421">
                  <c:v>1E-4</c:v>
                </c:pt>
                <c:pt idx="422">
                  <c:v>1E-4</c:v>
                </c:pt>
                <c:pt idx="423">
                  <c:v>1E-4</c:v>
                </c:pt>
                <c:pt idx="424">
                  <c:v>1.0001</c:v>
                </c:pt>
                <c:pt idx="425">
                  <c:v>1E-4</c:v>
                </c:pt>
                <c:pt idx="426">
                  <c:v>1E-4</c:v>
                </c:pt>
                <c:pt idx="427">
                  <c:v>1E-4</c:v>
                </c:pt>
                <c:pt idx="428">
                  <c:v>1E-4</c:v>
                </c:pt>
                <c:pt idx="429">
                  <c:v>1.0001</c:v>
                </c:pt>
                <c:pt idx="430">
                  <c:v>1E-4</c:v>
                </c:pt>
                <c:pt idx="431">
                  <c:v>1E-4</c:v>
                </c:pt>
                <c:pt idx="432">
                  <c:v>1E-4</c:v>
                </c:pt>
                <c:pt idx="433">
                  <c:v>1E-4</c:v>
                </c:pt>
                <c:pt idx="434">
                  <c:v>1E-4</c:v>
                </c:pt>
                <c:pt idx="435">
                  <c:v>1E-4</c:v>
                </c:pt>
                <c:pt idx="436">
                  <c:v>1E-4</c:v>
                </c:pt>
                <c:pt idx="437">
                  <c:v>1E-4</c:v>
                </c:pt>
                <c:pt idx="438">
                  <c:v>1E-4</c:v>
                </c:pt>
                <c:pt idx="439">
                  <c:v>1E-4</c:v>
                </c:pt>
                <c:pt idx="440">
                  <c:v>1E-4</c:v>
                </c:pt>
                <c:pt idx="441">
                  <c:v>1E-4</c:v>
                </c:pt>
                <c:pt idx="442">
                  <c:v>1E-4</c:v>
                </c:pt>
                <c:pt idx="443">
                  <c:v>1E-4</c:v>
                </c:pt>
                <c:pt idx="444">
                  <c:v>1E-4</c:v>
                </c:pt>
                <c:pt idx="445">
                  <c:v>1E-4</c:v>
                </c:pt>
                <c:pt idx="446">
                  <c:v>1E-4</c:v>
                </c:pt>
                <c:pt idx="447">
                  <c:v>1E-4</c:v>
                </c:pt>
                <c:pt idx="448">
                  <c:v>1E-4</c:v>
                </c:pt>
                <c:pt idx="449">
                  <c:v>1E-4</c:v>
                </c:pt>
                <c:pt idx="450">
                  <c:v>1E-4</c:v>
                </c:pt>
                <c:pt idx="451">
                  <c:v>1E-4</c:v>
                </c:pt>
                <c:pt idx="452">
                  <c:v>1E-4</c:v>
                </c:pt>
                <c:pt idx="453">
                  <c:v>1E-4</c:v>
                </c:pt>
                <c:pt idx="454">
                  <c:v>1E-4</c:v>
                </c:pt>
                <c:pt idx="455">
                  <c:v>1E-4</c:v>
                </c:pt>
                <c:pt idx="456">
                  <c:v>1E-4</c:v>
                </c:pt>
                <c:pt idx="457">
                  <c:v>1E-4</c:v>
                </c:pt>
                <c:pt idx="458">
                  <c:v>1E-4</c:v>
                </c:pt>
                <c:pt idx="459">
                  <c:v>1E-4</c:v>
                </c:pt>
                <c:pt idx="460">
                  <c:v>1E-4</c:v>
                </c:pt>
                <c:pt idx="461">
                  <c:v>1E-4</c:v>
                </c:pt>
                <c:pt idx="462">
                  <c:v>1E-4</c:v>
                </c:pt>
                <c:pt idx="463">
                  <c:v>1.0001</c:v>
                </c:pt>
                <c:pt idx="464">
                  <c:v>1E-4</c:v>
                </c:pt>
                <c:pt idx="465">
                  <c:v>1E-4</c:v>
                </c:pt>
                <c:pt idx="466">
                  <c:v>1E-4</c:v>
                </c:pt>
                <c:pt idx="467">
                  <c:v>1E-4</c:v>
                </c:pt>
                <c:pt idx="468">
                  <c:v>1E-4</c:v>
                </c:pt>
                <c:pt idx="469">
                  <c:v>1E-4</c:v>
                </c:pt>
                <c:pt idx="470">
                  <c:v>1E-4</c:v>
                </c:pt>
                <c:pt idx="471">
                  <c:v>1E-4</c:v>
                </c:pt>
                <c:pt idx="472">
                  <c:v>1E-4</c:v>
                </c:pt>
                <c:pt idx="473">
                  <c:v>1E-4</c:v>
                </c:pt>
                <c:pt idx="474">
                  <c:v>1E-4</c:v>
                </c:pt>
                <c:pt idx="475">
                  <c:v>1E-4</c:v>
                </c:pt>
                <c:pt idx="476">
                  <c:v>1E-4</c:v>
                </c:pt>
                <c:pt idx="477">
                  <c:v>1E-4</c:v>
                </c:pt>
                <c:pt idx="478">
                  <c:v>1E-4</c:v>
                </c:pt>
                <c:pt idx="479">
                  <c:v>1E-4</c:v>
                </c:pt>
                <c:pt idx="480">
                  <c:v>1E-4</c:v>
                </c:pt>
                <c:pt idx="481">
                  <c:v>1E-4</c:v>
                </c:pt>
                <c:pt idx="482">
                  <c:v>1E-4</c:v>
                </c:pt>
                <c:pt idx="483">
                  <c:v>1E-4</c:v>
                </c:pt>
                <c:pt idx="484">
                  <c:v>1E-4</c:v>
                </c:pt>
                <c:pt idx="485">
                  <c:v>1E-4</c:v>
                </c:pt>
                <c:pt idx="486">
                  <c:v>1E-4</c:v>
                </c:pt>
                <c:pt idx="487">
                  <c:v>1E-4</c:v>
                </c:pt>
                <c:pt idx="488">
                  <c:v>1E-4</c:v>
                </c:pt>
                <c:pt idx="489">
                  <c:v>1E-4</c:v>
                </c:pt>
                <c:pt idx="490">
                  <c:v>1E-4</c:v>
                </c:pt>
                <c:pt idx="491">
                  <c:v>1E-4</c:v>
                </c:pt>
                <c:pt idx="492">
                  <c:v>1E-4</c:v>
                </c:pt>
                <c:pt idx="493">
                  <c:v>1E-4</c:v>
                </c:pt>
                <c:pt idx="494">
                  <c:v>1E-4</c:v>
                </c:pt>
                <c:pt idx="495">
                  <c:v>1E-4</c:v>
                </c:pt>
                <c:pt idx="496">
                  <c:v>1E-4</c:v>
                </c:pt>
                <c:pt idx="497">
                  <c:v>1E-4</c:v>
                </c:pt>
                <c:pt idx="498">
                  <c:v>1E-4</c:v>
                </c:pt>
                <c:pt idx="499">
                  <c:v>1E-4</c:v>
                </c:pt>
                <c:pt idx="500">
                  <c:v>1E-4</c:v>
                </c:pt>
                <c:pt idx="501">
                  <c:v>1E-4</c:v>
                </c:pt>
                <c:pt idx="502">
                  <c:v>1E-4</c:v>
                </c:pt>
                <c:pt idx="503">
                  <c:v>1E-4</c:v>
                </c:pt>
                <c:pt idx="504">
                  <c:v>1E-4</c:v>
                </c:pt>
                <c:pt idx="505">
                  <c:v>1E-4</c:v>
                </c:pt>
                <c:pt idx="506">
                  <c:v>1E-4</c:v>
                </c:pt>
                <c:pt idx="507">
                  <c:v>1E-4</c:v>
                </c:pt>
                <c:pt idx="508">
                  <c:v>1E-4</c:v>
                </c:pt>
                <c:pt idx="509">
                  <c:v>1E-4</c:v>
                </c:pt>
                <c:pt idx="510">
                  <c:v>1E-4</c:v>
                </c:pt>
                <c:pt idx="511">
                  <c:v>1E-4</c:v>
                </c:pt>
                <c:pt idx="512">
                  <c:v>1E-4</c:v>
                </c:pt>
                <c:pt idx="513">
                  <c:v>1E-4</c:v>
                </c:pt>
                <c:pt idx="514">
                  <c:v>1E-4</c:v>
                </c:pt>
                <c:pt idx="515">
                  <c:v>1E-4</c:v>
                </c:pt>
                <c:pt idx="516">
                  <c:v>1E-4</c:v>
                </c:pt>
                <c:pt idx="517">
                  <c:v>1E-4</c:v>
                </c:pt>
                <c:pt idx="518">
                  <c:v>1E-4</c:v>
                </c:pt>
                <c:pt idx="519">
                  <c:v>1E-4</c:v>
                </c:pt>
                <c:pt idx="520">
                  <c:v>1E-4</c:v>
                </c:pt>
                <c:pt idx="521">
                  <c:v>1E-4</c:v>
                </c:pt>
                <c:pt idx="522">
                  <c:v>1E-4</c:v>
                </c:pt>
                <c:pt idx="523">
                  <c:v>1E-4</c:v>
                </c:pt>
                <c:pt idx="524">
                  <c:v>1.0001</c:v>
                </c:pt>
                <c:pt idx="525">
                  <c:v>1E-4</c:v>
                </c:pt>
                <c:pt idx="526">
                  <c:v>1E-4</c:v>
                </c:pt>
                <c:pt idx="527">
                  <c:v>1E-4</c:v>
                </c:pt>
                <c:pt idx="528">
                  <c:v>1E-4</c:v>
                </c:pt>
                <c:pt idx="529">
                  <c:v>1E-4</c:v>
                </c:pt>
                <c:pt idx="530">
                  <c:v>1E-4</c:v>
                </c:pt>
                <c:pt idx="531">
                  <c:v>1E-4</c:v>
                </c:pt>
                <c:pt idx="532">
                  <c:v>1E-4</c:v>
                </c:pt>
                <c:pt idx="533">
                  <c:v>1E-4</c:v>
                </c:pt>
                <c:pt idx="534">
                  <c:v>1E-4</c:v>
                </c:pt>
                <c:pt idx="535">
                  <c:v>1E-4</c:v>
                </c:pt>
                <c:pt idx="536">
                  <c:v>1E-4</c:v>
                </c:pt>
                <c:pt idx="537">
                  <c:v>1E-4</c:v>
                </c:pt>
                <c:pt idx="538">
                  <c:v>1E-4</c:v>
                </c:pt>
                <c:pt idx="539">
                  <c:v>1E-4</c:v>
                </c:pt>
                <c:pt idx="540">
                  <c:v>1E-4</c:v>
                </c:pt>
                <c:pt idx="541">
                  <c:v>1E-4</c:v>
                </c:pt>
                <c:pt idx="542">
                  <c:v>1E-4</c:v>
                </c:pt>
                <c:pt idx="543">
                  <c:v>1.0001</c:v>
                </c:pt>
                <c:pt idx="544">
                  <c:v>1E-4</c:v>
                </c:pt>
                <c:pt idx="545">
                  <c:v>1E-4</c:v>
                </c:pt>
                <c:pt idx="546">
                  <c:v>1E-4</c:v>
                </c:pt>
                <c:pt idx="547">
                  <c:v>1E-4</c:v>
                </c:pt>
                <c:pt idx="548">
                  <c:v>1E-4</c:v>
                </c:pt>
                <c:pt idx="549">
                  <c:v>1E-4</c:v>
                </c:pt>
                <c:pt idx="550">
                  <c:v>1E-4</c:v>
                </c:pt>
                <c:pt idx="551">
                  <c:v>1E-4</c:v>
                </c:pt>
                <c:pt idx="552">
                  <c:v>1E-4</c:v>
                </c:pt>
                <c:pt idx="553">
                  <c:v>1E-4</c:v>
                </c:pt>
                <c:pt idx="554">
                  <c:v>1E-4</c:v>
                </c:pt>
                <c:pt idx="555">
                  <c:v>1E-4</c:v>
                </c:pt>
                <c:pt idx="556">
                  <c:v>1E-4</c:v>
                </c:pt>
                <c:pt idx="557">
                  <c:v>1E-4</c:v>
                </c:pt>
                <c:pt idx="558">
                  <c:v>1E-4</c:v>
                </c:pt>
                <c:pt idx="559">
                  <c:v>1E-4</c:v>
                </c:pt>
                <c:pt idx="560">
                  <c:v>1E-4</c:v>
                </c:pt>
                <c:pt idx="561">
                  <c:v>1E-4</c:v>
                </c:pt>
                <c:pt idx="562">
                  <c:v>1E-4</c:v>
                </c:pt>
                <c:pt idx="563">
                  <c:v>1E-4</c:v>
                </c:pt>
                <c:pt idx="564">
                  <c:v>1E-4</c:v>
                </c:pt>
                <c:pt idx="565">
                  <c:v>1E-4</c:v>
                </c:pt>
                <c:pt idx="566">
                  <c:v>1E-4</c:v>
                </c:pt>
                <c:pt idx="567">
                  <c:v>1E-4</c:v>
                </c:pt>
                <c:pt idx="568">
                  <c:v>1E-4</c:v>
                </c:pt>
                <c:pt idx="569">
                  <c:v>1E-4</c:v>
                </c:pt>
                <c:pt idx="570">
                  <c:v>1E-4</c:v>
                </c:pt>
                <c:pt idx="571">
                  <c:v>1E-4</c:v>
                </c:pt>
                <c:pt idx="572">
                  <c:v>1E-4</c:v>
                </c:pt>
                <c:pt idx="573">
                  <c:v>1E-4</c:v>
                </c:pt>
                <c:pt idx="574">
                  <c:v>1E-4</c:v>
                </c:pt>
                <c:pt idx="575">
                  <c:v>1E-4</c:v>
                </c:pt>
                <c:pt idx="576">
                  <c:v>1E-4</c:v>
                </c:pt>
                <c:pt idx="577">
                  <c:v>1E-4</c:v>
                </c:pt>
                <c:pt idx="578">
                  <c:v>1E-4</c:v>
                </c:pt>
                <c:pt idx="579">
                  <c:v>1E-4</c:v>
                </c:pt>
                <c:pt idx="580">
                  <c:v>1E-4</c:v>
                </c:pt>
                <c:pt idx="581">
                  <c:v>1E-4</c:v>
                </c:pt>
                <c:pt idx="582">
                  <c:v>1E-4</c:v>
                </c:pt>
                <c:pt idx="583">
                  <c:v>1.0001</c:v>
                </c:pt>
                <c:pt idx="584">
                  <c:v>1E-4</c:v>
                </c:pt>
                <c:pt idx="585">
                  <c:v>1E-4</c:v>
                </c:pt>
                <c:pt idx="586">
                  <c:v>1E-4</c:v>
                </c:pt>
                <c:pt idx="587">
                  <c:v>1E-4</c:v>
                </c:pt>
                <c:pt idx="588">
                  <c:v>1E-4</c:v>
                </c:pt>
                <c:pt idx="589">
                  <c:v>1E-4</c:v>
                </c:pt>
                <c:pt idx="590">
                  <c:v>1E-4</c:v>
                </c:pt>
                <c:pt idx="591">
                  <c:v>1E-4</c:v>
                </c:pt>
                <c:pt idx="592">
                  <c:v>1E-4</c:v>
                </c:pt>
                <c:pt idx="593">
                  <c:v>1E-4</c:v>
                </c:pt>
                <c:pt idx="594">
                  <c:v>1E-4</c:v>
                </c:pt>
                <c:pt idx="595">
                  <c:v>1E-4</c:v>
                </c:pt>
                <c:pt idx="596">
                  <c:v>1E-4</c:v>
                </c:pt>
                <c:pt idx="597">
                  <c:v>1E-4</c:v>
                </c:pt>
                <c:pt idx="598">
                  <c:v>1E-4</c:v>
                </c:pt>
                <c:pt idx="599">
                  <c:v>1E-4</c:v>
                </c:pt>
                <c:pt idx="600">
                  <c:v>1E-4</c:v>
                </c:pt>
                <c:pt idx="601">
                  <c:v>1E-4</c:v>
                </c:pt>
                <c:pt idx="602">
                  <c:v>1E-4</c:v>
                </c:pt>
                <c:pt idx="603">
                  <c:v>1E-4</c:v>
                </c:pt>
                <c:pt idx="604">
                  <c:v>1E-4</c:v>
                </c:pt>
                <c:pt idx="605">
                  <c:v>1E-4</c:v>
                </c:pt>
                <c:pt idx="606">
                  <c:v>1E-4</c:v>
                </c:pt>
                <c:pt idx="607">
                  <c:v>1E-4</c:v>
                </c:pt>
                <c:pt idx="608">
                  <c:v>1E-4</c:v>
                </c:pt>
                <c:pt idx="609">
                  <c:v>1E-4</c:v>
                </c:pt>
                <c:pt idx="610">
                  <c:v>1E-4</c:v>
                </c:pt>
                <c:pt idx="611">
                  <c:v>1E-4</c:v>
                </c:pt>
                <c:pt idx="612">
                  <c:v>1E-4</c:v>
                </c:pt>
                <c:pt idx="613">
                  <c:v>1E-4</c:v>
                </c:pt>
                <c:pt idx="614">
                  <c:v>1E-4</c:v>
                </c:pt>
                <c:pt idx="615">
                  <c:v>1E-4</c:v>
                </c:pt>
                <c:pt idx="616">
                  <c:v>1E-4</c:v>
                </c:pt>
                <c:pt idx="617">
                  <c:v>1E-4</c:v>
                </c:pt>
                <c:pt idx="618">
                  <c:v>1E-4</c:v>
                </c:pt>
                <c:pt idx="619">
                  <c:v>1E-4</c:v>
                </c:pt>
                <c:pt idx="620">
                  <c:v>1E-4</c:v>
                </c:pt>
                <c:pt idx="621">
                  <c:v>1E-4</c:v>
                </c:pt>
                <c:pt idx="622">
                  <c:v>1E-4</c:v>
                </c:pt>
                <c:pt idx="623">
                  <c:v>1E-4</c:v>
                </c:pt>
                <c:pt idx="624">
                  <c:v>1E-4</c:v>
                </c:pt>
                <c:pt idx="625">
                  <c:v>1E-4</c:v>
                </c:pt>
                <c:pt idx="626">
                  <c:v>1E-4</c:v>
                </c:pt>
                <c:pt idx="627">
                  <c:v>1E-4</c:v>
                </c:pt>
                <c:pt idx="628">
                  <c:v>1E-4</c:v>
                </c:pt>
                <c:pt idx="629">
                  <c:v>1E-4</c:v>
                </c:pt>
                <c:pt idx="630">
                  <c:v>1E-4</c:v>
                </c:pt>
                <c:pt idx="631">
                  <c:v>1E-4</c:v>
                </c:pt>
                <c:pt idx="632">
                  <c:v>1E-4</c:v>
                </c:pt>
                <c:pt idx="633">
                  <c:v>1.0001</c:v>
                </c:pt>
                <c:pt idx="634">
                  <c:v>1E-4</c:v>
                </c:pt>
                <c:pt idx="635">
                  <c:v>1E-4</c:v>
                </c:pt>
                <c:pt idx="636">
                  <c:v>1E-4</c:v>
                </c:pt>
                <c:pt idx="637">
                  <c:v>1E-4</c:v>
                </c:pt>
                <c:pt idx="638">
                  <c:v>1E-4</c:v>
                </c:pt>
                <c:pt idx="639">
                  <c:v>1E-4</c:v>
                </c:pt>
                <c:pt idx="640">
                  <c:v>1E-4</c:v>
                </c:pt>
                <c:pt idx="641">
                  <c:v>1E-4</c:v>
                </c:pt>
                <c:pt idx="642">
                  <c:v>1E-4</c:v>
                </c:pt>
                <c:pt idx="643">
                  <c:v>1E-4</c:v>
                </c:pt>
                <c:pt idx="644">
                  <c:v>1E-4</c:v>
                </c:pt>
                <c:pt idx="645">
                  <c:v>1E-4</c:v>
                </c:pt>
                <c:pt idx="646">
                  <c:v>1.0001</c:v>
                </c:pt>
                <c:pt idx="647">
                  <c:v>1E-4</c:v>
                </c:pt>
                <c:pt idx="648">
                  <c:v>1E-4</c:v>
                </c:pt>
                <c:pt idx="649">
                  <c:v>1E-4</c:v>
                </c:pt>
                <c:pt idx="650">
                  <c:v>1E-4</c:v>
                </c:pt>
                <c:pt idx="651">
                  <c:v>1E-4</c:v>
                </c:pt>
                <c:pt idx="652">
                  <c:v>1.0001</c:v>
                </c:pt>
                <c:pt idx="653">
                  <c:v>1E-4</c:v>
                </c:pt>
                <c:pt idx="654">
                  <c:v>1E-4</c:v>
                </c:pt>
                <c:pt idx="655">
                  <c:v>1E-4</c:v>
                </c:pt>
                <c:pt idx="656">
                  <c:v>1E-4</c:v>
                </c:pt>
                <c:pt idx="657">
                  <c:v>1E-4</c:v>
                </c:pt>
                <c:pt idx="658">
                  <c:v>1E-4</c:v>
                </c:pt>
                <c:pt idx="659">
                  <c:v>1E-4</c:v>
                </c:pt>
                <c:pt idx="660">
                  <c:v>1E-4</c:v>
                </c:pt>
                <c:pt idx="661">
                  <c:v>1E-4</c:v>
                </c:pt>
                <c:pt idx="662">
                  <c:v>1E-4</c:v>
                </c:pt>
                <c:pt idx="663">
                  <c:v>1E-4</c:v>
                </c:pt>
                <c:pt idx="664">
                  <c:v>1E-4</c:v>
                </c:pt>
                <c:pt idx="665">
                  <c:v>1E-4</c:v>
                </c:pt>
                <c:pt idx="666">
                  <c:v>1E-4</c:v>
                </c:pt>
                <c:pt idx="667">
                  <c:v>1E-4</c:v>
                </c:pt>
                <c:pt idx="668">
                  <c:v>1E-4</c:v>
                </c:pt>
                <c:pt idx="669">
                  <c:v>1E-4</c:v>
                </c:pt>
                <c:pt idx="670">
                  <c:v>1E-4</c:v>
                </c:pt>
                <c:pt idx="671">
                  <c:v>1E-4</c:v>
                </c:pt>
                <c:pt idx="672">
                  <c:v>1E-4</c:v>
                </c:pt>
                <c:pt idx="673">
                  <c:v>1E-4</c:v>
                </c:pt>
                <c:pt idx="674">
                  <c:v>1E-4</c:v>
                </c:pt>
                <c:pt idx="675">
                  <c:v>1E-4</c:v>
                </c:pt>
                <c:pt idx="676">
                  <c:v>1E-4</c:v>
                </c:pt>
                <c:pt idx="677">
                  <c:v>1E-4</c:v>
                </c:pt>
                <c:pt idx="678">
                  <c:v>1E-4</c:v>
                </c:pt>
                <c:pt idx="679">
                  <c:v>1E-4</c:v>
                </c:pt>
                <c:pt idx="680">
                  <c:v>1E-4</c:v>
                </c:pt>
                <c:pt idx="681">
                  <c:v>1E-4</c:v>
                </c:pt>
                <c:pt idx="682">
                  <c:v>1E-4</c:v>
                </c:pt>
                <c:pt idx="683">
                  <c:v>1E-4</c:v>
                </c:pt>
                <c:pt idx="684">
                  <c:v>1E-4</c:v>
                </c:pt>
                <c:pt idx="685">
                  <c:v>1E-4</c:v>
                </c:pt>
                <c:pt idx="686">
                  <c:v>1E-4</c:v>
                </c:pt>
                <c:pt idx="687">
                  <c:v>1E-4</c:v>
                </c:pt>
                <c:pt idx="688">
                  <c:v>1E-4</c:v>
                </c:pt>
                <c:pt idx="689">
                  <c:v>1E-4</c:v>
                </c:pt>
                <c:pt idx="690">
                  <c:v>1E-4</c:v>
                </c:pt>
                <c:pt idx="691">
                  <c:v>1E-4</c:v>
                </c:pt>
                <c:pt idx="692">
                  <c:v>1.0001</c:v>
                </c:pt>
                <c:pt idx="693">
                  <c:v>1E-4</c:v>
                </c:pt>
                <c:pt idx="694">
                  <c:v>1E-4</c:v>
                </c:pt>
                <c:pt idx="695">
                  <c:v>1E-4</c:v>
                </c:pt>
                <c:pt idx="696">
                  <c:v>1E-4</c:v>
                </c:pt>
                <c:pt idx="697">
                  <c:v>1E-4</c:v>
                </c:pt>
                <c:pt idx="698">
                  <c:v>1E-4</c:v>
                </c:pt>
                <c:pt idx="699">
                  <c:v>1E-4</c:v>
                </c:pt>
                <c:pt idx="700">
                  <c:v>1E-4</c:v>
                </c:pt>
                <c:pt idx="701">
                  <c:v>1E-4</c:v>
                </c:pt>
                <c:pt idx="702">
                  <c:v>1E-4</c:v>
                </c:pt>
                <c:pt idx="703">
                  <c:v>1E-4</c:v>
                </c:pt>
                <c:pt idx="704">
                  <c:v>1E-4</c:v>
                </c:pt>
                <c:pt idx="705">
                  <c:v>1E-4</c:v>
                </c:pt>
                <c:pt idx="706">
                  <c:v>1E-4</c:v>
                </c:pt>
                <c:pt idx="707">
                  <c:v>1E-4</c:v>
                </c:pt>
                <c:pt idx="708">
                  <c:v>1E-4</c:v>
                </c:pt>
                <c:pt idx="709">
                  <c:v>1E-4</c:v>
                </c:pt>
                <c:pt idx="710">
                  <c:v>1E-4</c:v>
                </c:pt>
                <c:pt idx="711">
                  <c:v>1E-4</c:v>
                </c:pt>
                <c:pt idx="712">
                  <c:v>1E-4</c:v>
                </c:pt>
                <c:pt idx="713">
                  <c:v>1E-4</c:v>
                </c:pt>
                <c:pt idx="714">
                  <c:v>1E-4</c:v>
                </c:pt>
                <c:pt idx="715">
                  <c:v>1E-4</c:v>
                </c:pt>
                <c:pt idx="716">
                  <c:v>1E-4</c:v>
                </c:pt>
                <c:pt idx="717">
                  <c:v>1E-4</c:v>
                </c:pt>
                <c:pt idx="718">
                  <c:v>1E-4</c:v>
                </c:pt>
                <c:pt idx="719">
                  <c:v>1E-4</c:v>
                </c:pt>
                <c:pt idx="720">
                  <c:v>1E-4</c:v>
                </c:pt>
                <c:pt idx="721">
                  <c:v>1E-4</c:v>
                </c:pt>
                <c:pt idx="722">
                  <c:v>1E-4</c:v>
                </c:pt>
                <c:pt idx="723">
                  <c:v>1E-4</c:v>
                </c:pt>
                <c:pt idx="724">
                  <c:v>1E-4</c:v>
                </c:pt>
                <c:pt idx="725">
                  <c:v>1E-4</c:v>
                </c:pt>
                <c:pt idx="726">
                  <c:v>1E-4</c:v>
                </c:pt>
                <c:pt idx="727">
                  <c:v>1E-4</c:v>
                </c:pt>
                <c:pt idx="728">
                  <c:v>1E-4</c:v>
                </c:pt>
                <c:pt idx="729">
                  <c:v>1E-4</c:v>
                </c:pt>
                <c:pt idx="730">
                  <c:v>1E-4</c:v>
                </c:pt>
                <c:pt idx="731">
                  <c:v>1E-4</c:v>
                </c:pt>
                <c:pt idx="732">
                  <c:v>1E-4</c:v>
                </c:pt>
                <c:pt idx="733">
                  <c:v>1E-4</c:v>
                </c:pt>
                <c:pt idx="734">
                  <c:v>1E-4</c:v>
                </c:pt>
                <c:pt idx="735">
                  <c:v>1E-4</c:v>
                </c:pt>
                <c:pt idx="736">
                  <c:v>1E-4</c:v>
                </c:pt>
                <c:pt idx="737">
                  <c:v>1E-4</c:v>
                </c:pt>
                <c:pt idx="738">
                  <c:v>1E-4</c:v>
                </c:pt>
                <c:pt idx="739">
                  <c:v>1E-4</c:v>
                </c:pt>
                <c:pt idx="740">
                  <c:v>1.0001</c:v>
                </c:pt>
                <c:pt idx="741">
                  <c:v>1E-4</c:v>
                </c:pt>
                <c:pt idx="742">
                  <c:v>1E-4</c:v>
                </c:pt>
                <c:pt idx="743">
                  <c:v>1E-4</c:v>
                </c:pt>
                <c:pt idx="744">
                  <c:v>1E-4</c:v>
                </c:pt>
                <c:pt idx="745">
                  <c:v>1E-4</c:v>
                </c:pt>
                <c:pt idx="746">
                  <c:v>1E-4</c:v>
                </c:pt>
                <c:pt idx="747">
                  <c:v>1E-4</c:v>
                </c:pt>
                <c:pt idx="748">
                  <c:v>1E-4</c:v>
                </c:pt>
                <c:pt idx="749">
                  <c:v>1.0001</c:v>
                </c:pt>
                <c:pt idx="750">
                  <c:v>1E-4</c:v>
                </c:pt>
                <c:pt idx="751">
                  <c:v>1E-4</c:v>
                </c:pt>
                <c:pt idx="752">
                  <c:v>1E-4</c:v>
                </c:pt>
                <c:pt idx="753">
                  <c:v>1E-4</c:v>
                </c:pt>
                <c:pt idx="754">
                  <c:v>1.0001</c:v>
                </c:pt>
                <c:pt idx="755">
                  <c:v>1E-4</c:v>
                </c:pt>
                <c:pt idx="756">
                  <c:v>1E-4</c:v>
                </c:pt>
                <c:pt idx="757">
                  <c:v>1E-4</c:v>
                </c:pt>
                <c:pt idx="758">
                  <c:v>1E-4</c:v>
                </c:pt>
                <c:pt idx="759">
                  <c:v>1E-4</c:v>
                </c:pt>
                <c:pt idx="760">
                  <c:v>1E-4</c:v>
                </c:pt>
                <c:pt idx="761">
                  <c:v>1E-4</c:v>
                </c:pt>
                <c:pt idx="762">
                  <c:v>1E-4</c:v>
                </c:pt>
                <c:pt idx="763">
                  <c:v>1E-4</c:v>
                </c:pt>
                <c:pt idx="764">
                  <c:v>1E-4</c:v>
                </c:pt>
                <c:pt idx="765">
                  <c:v>1E-4</c:v>
                </c:pt>
                <c:pt idx="766">
                  <c:v>1E-4</c:v>
                </c:pt>
                <c:pt idx="767">
                  <c:v>1E-4</c:v>
                </c:pt>
                <c:pt idx="768">
                  <c:v>1E-4</c:v>
                </c:pt>
                <c:pt idx="769">
                  <c:v>1E-4</c:v>
                </c:pt>
                <c:pt idx="770">
                  <c:v>1E-4</c:v>
                </c:pt>
                <c:pt idx="771">
                  <c:v>1E-4</c:v>
                </c:pt>
                <c:pt idx="772">
                  <c:v>1E-4</c:v>
                </c:pt>
                <c:pt idx="773">
                  <c:v>1E-4</c:v>
                </c:pt>
                <c:pt idx="774">
                  <c:v>1E-4</c:v>
                </c:pt>
                <c:pt idx="775">
                  <c:v>1E-4</c:v>
                </c:pt>
                <c:pt idx="776">
                  <c:v>1E-4</c:v>
                </c:pt>
                <c:pt idx="777">
                  <c:v>1E-4</c:v>
                </c:pt>
                <c:pt idx="778">
                  <c:v>1E-4</c:v>
                </c:pt>
                <c:pt idx="779">
                  <c:v>1E-4</c:v>
                </c:pt>
                <c:pt idx="780">
                  <c:v>1E-4</c:v>
                </c:pt>
                <c:pt idx="781">
                  <c:v>1E-4</c:v>
                </c:pt>
                <c:pt idx="782">
                  <c:v>1E-4</c:v>
                </c:pt>
                <c:pt idx="783">
                  <c:v>1E-4</c:v>
                </c:pt>
                <c:pt idx="784">
                  <c:v>1E-4</c:v>
                </c:pt>
                <c:pt idx="785">
                  <c:v>1E-4</c:v>
                </c:pt>
                <c:pt idx="786">
                  <c:v>1E-4</c:v>
                </c:pt>
                <c:pt idx="787">
                  <c:v>1E-4</c:v>
                </c:pt>
                <c:pt idx="788">
                  <c:v>1E-4</c:v>
                </c:pt>
                <c:pt idx="789">
                  <c:v>1E-4</c:v>
                </c:pt>
                <c:pt idx="790">
                  <c:v>1E-4</c:v>
                </c:pt>
                <c:pt idx="791">
                  <c:v>1E-4</c:v>
                </c:pt>
                <c:pt idx="792">
                  <c:v>1E-4</c:v>
                </c:pt>
                <c:pt idx="793">
                  <c:v>1E-4</c:v>
                </c:pt>
                <c:pt idx="794">
                  <c:v>1E-4</c:v>
                </c:pt>
                <c:pt idx="795">
                  <c:v>1E-4</c:v>
                </c:pt>
                <c:pt idx="796">
                  <c:v>1E-4</c:v>
                </c:pt>
                <c:pt idx="797">
                  <c:v>1E-4</c:v>
                </c:pt>
                <c:pt idx="798">
                  <c:v>1E-4</c:v>
                </c:pt>
                <c:pt idx="799">
                  <c:v>1E-4</c:v>
                </c:pt>
                <c:pt idx="800">
                  <c:v>1E-4</c:v>
                </c:pt>
                <c:pt idx="801">
                  <c:v>1E-4</c:v>
                </c:pt>
                <c:pt idx="802">
                  <c:v>1E-4</c:v>
                </c:pt>
                <c:pt idx="803">
                  <c:v>1E-4</c:v>
                </c:pt>
                <c:pt idx="804">
                  <c:v>1E-4</c:v>
                </c:pt>
                <c:pt idx="805">
                  <c:v>1E-4</c:v>
                </c:pt>
                <c:pt idx="806">
                  <c:v>1E-4</c:v>
                </c:pt>
                <c:pt idx="807">
                  <c:v>1E-4</c:v>
                </c:pt>
                <c:pt idx="808">
                  <c:v>1E-4</c:v>
                </c:pt>
                <c:pt idx="809">
                  <c:v>1E-4</c:v>
                </c:pt>
                <c:pt idx="810">
                  <c:v>1E-4</c:v>
                </c:pt>
                <c:pt idx="811">
                  <c:v>1E-4</c:v>
                </c:pt>
                <c:pt idx="812">
                  <c:v>1E-4</c:v>
                </c:pt>
                <c:pt idx="813">
                  <c:v>1E-4</c:v>
                </c:pt>
                <c:pt idx="814">
                  <c:v>1E-4</c:v>
                </c:pt>
                <c:pt idx="815">
                  <c:v>1.0001</c:v>
                </c:pt>
                <c:pt idx="816">
                  <c:v>1E-4</c:v>
                </c:pt>
                <c:pt idx="817">
                  <c:v>1E-4</c:v>
                </c:pt>
                <c:pt idx="818">
                  <c:v>1E-4</c:v>
                </c:pt>
                <c:pt idx="819">
                  <c:v>1E-4</c:v>
                </c:pt>
                <c:pt idx="820">
                  <c:v>1E-4</c:v>
                </c:pt>
                <c:pt idx="821">
                  <c:v>1E-4</c:v>
                </c:pt>
                <c:pt idx="822">
                  <c:v>1E-4</c:v>
                </c:pt>
                <c:pt idx="823">
                  <c:v>1E-4</c:v>
                </c:pt>
                <c:pt idx="824">
                  <c:v>1E-4</c:v>
                </c:pt>
                <c:pt idx="825">
                  <c:v>1E-4</c:v>
                </c:pt>
                <c:pt idx="826">
                  <c:v>1E-4</c:v>
                </c:pt>
                <c:pt idx="827">
                  <c:v>1E-4</c:v>
                </c:pt>
                <c:pt idx="828">
                  <c:v>1E-4</c:v>
                </c:pt>
                <c:pt idx="829">
                  <c:v>1E-4</c:v>
                </c:pt>
                <c:pt idx="830">
                  <c:v>1E-4</c:v>
                </c:pt>
                <c:pt idx="831">
                  <c:v>1E-4</c:v>
                </c:pt>
                <c:pt idx="832">
                  <c:v>1.0001</c:v>
                </c:pt>
                <c:pt idx="833">
                  <c:v>1E-4</c:v>
                </c:pt>
                <c:pt idx="834">
                  <c:v>1E-4</c:v>
                </c:pt>
                <c:pt idx="835">
                  <c:v>1E-4</c:v>
                </c:pt>
                <c:pt idx="836">
                  <c:v>1E-4</c:v>
                </c:pt>
                <c:pt idx="837">
                  <c:v>1.0001</c:v>
                </c:pt>
                <c:pt idx="838">
                  <c:v>1E-4</c:v>
                </c:pt>
                <c:pt idx="839">
                  <c:v>1E-4</c:v>
                </c:pt>
                <c:pt idx="840">
                  <c:v>1E-4</c:v>
                </c:pt>
                <c:pt idx="841">
                  <c:v>1E-4</c:v>
                </c:pt>
                <c:pt idx="842">
                  <c:v>1E-4</c:v>
                </c:pt>
                <c:pt idx="843">
                  <c:v>1E-4</c:v>
                </c:pt>
                <c:pt idx="844">
                  <c:v>1.0001</c:v>
                </c:pt>
                <c:pt idx="845">
                  <c:v>1E-4</c:v>
                </c:pt>
                <c:pt idx="846">
                  <c:v>1E-4</c:v>
                </c:pt>
                <c:pt idx="847">
                  <c:v>1E-4</c:v>
                </c:pt>
                <c:pt idx="848">
                  <c:v>1E-4</c:v>
                </c:pt>
                <c:pt idx="849">
                  <c:v>1E-4</c:v>
                </c:pt>
                <c:pt idx="850">
                  <c:v>1.0001</c:v>
                </c:pt>
                <c:pt idx="851">
                  <c:v>1E-4</c:v>
                </c:pt>
                <c:pt idx="852">
                  <c:v>1E-4</c:v>
                </c:pt>
                <c:pt idx="853">
                  <c:v>1.0001</c:v>
                </c:pt>
                <c:pt idx="854">
                  <c:v>1E-4</c:v>
                </c:pt>
                <c:pt idx="855">
                  <c:v>1E-4</c:v>
                </c:pt>
                <c:pt idx="856">
                  <c:v>1E-4</c:v>
                </c:pt>
                <c:pt idx="857">
                  <c:v>1E-4</c:v>
                </c:pt>
                <c:pt idx="858">
                  <c:v>1E-4</c:v>
                </c:pt>
                <c:pt idx="859">
                  <c:v>1E-4</c:v>
                </c:pt>
                <c:pt idx="860">
                  <c:v>1E-4</c:v>
                </c:pt>
                <c:pt idx="861">
                  <c:v>1E-4</c:v>
                </c:pt>
                <c:pt idx="862">
                  <c:v>1.0001</c:v>
                </c:pt>
                <c:pt idx="863">
                  <c:v>2.0001000000000002</c:v>
                </c:pt>
                <c:pt idx="864">
                  <c:v>1E-4</c:v>
                </c:pt>
                <c:pt idx="865">
                  <c:v>1E-4</c:v>
                </c:pt>
                <c:pt idx="866">
                  <c:v>1.0001</c:v>
                </c:pt>
                <c:pt idx="867">
                  <c:v>1E-4</c:v>
                </c:pt>
                <c:pt idx="868">
                  <c:v>1.0001</c:v>
                </c:pt>
                <c:pt idx="869">
                  <c:v>1.0001</c:v>
                </c:pt>
                <c:pt idx="870">
                  <c:v>1.0001</c:v>
                </c:pt>
                <c:pt idx="871">
                  <c:v>1E-4</c:v>
                </c:pt>
                <c:pt idx="872">
                  <c:v>1.0001</c:v>
                </c:pt>
                <c:pt idx="873">
                  <c:v>1E-4</c:v>
                </c:pt>
                <c:pt idx="874">
                  <c:v>1E-4</c:v>
                </c:pt>
                <c:pt idx="875">
                  <c:v>1E-4</c:v>
                </c:pt>
                <c:pt idx="876">
                  <c:v>1E-4</c:v>
                </c:pt>
                <c:pt idx="877">
                  <c:v>1E-4</c:v>
                </c:pt>
                <c:pt idx="878">
                  <c:v>1E-4</c:v>
                </c:pt>
                <c:pt idx="879">
                  <c:v>1E-4</c:v>
                </c:pt>
                <c:pt idx="880">
                  <c:v>1E-4</c:v>
                </c:pt>
                <c:pt idx="881">
                  <c:v>1E-4</c:v>
                </c:pt>
                <c:pt idx="882">
                  <c:v>1E-4</c:v>
                </c:pt>
                <c:pt idx="883">
                  <c:v>1E-4</c:v>
                </c:pt>
                <c:pt idx="884">
                  <c:v>1E-4</c:v>
                </c:pt>
                <c:pt idx="885">
                  <c:v>1E-4</c:v>
                </c:pt>
                <c:pt idx="886">
                  <c:v>1E-4</c:v>
                </c:pt>
                <c:pt idx="887">
                  <c:v>1E-4</c:v>
                </c:pt>
                <c:pt idx="888">
                  <c:v>1E-4</c:v>
                </c:pt>
                <c:pt idx="889">
                  <c:v>1E-4</c:v>
                </c:pt>
                <c:pt idx="890">
                  <c:v>1E-4</c:v>
                </c:pt>
                <c:pt idx="891">
                  <c:v>1E-4</c:v>
                </c:pt>
                <c:pt idx="892">
                  <c:v>1.0001</c:v>
                </c:pt>
                <c:pt idx="893">
                  <c:v>1E-4</c:v>
                </c:pt>
                <c:pt idx="894">
                  <c:v>1E-4</c:v>
                </c:pt>
                <c:pt idx="895">
                  <c:v>1E-4</c:v>
                </c:pt>
                <c:pt idx="896">
                  <c:v>1.0001</c:v>
                </c:pt>
                <c:pt idx="897">
                  <c:v>1E-4</c:v>
                </c:pt>
                <c:pt idx="898">
                  <c:v>1E-4</c:v>
                </c:pt>
                <c:pt idx="899">
                  <c:v>1E-4</c:v>
                </c:pt>
                <c:pt idx="900">
                  <c:v>1E-4</c:v>
                </c:pt>
                <c:pt idx="901">
                  <c:v>1E-4</c:v>
                </c:pt>
                <c:pt idx="902">
                  <c:v>1E-4</c:v>
                </c:pt>
                <c:pt idx="903">
                  <c:v>1E-4</c:v>
                </c:pt>
                <c:pt idx="904">
                  <c:v>1E-4</c:v>
                </c:pt>
                <c:pt idx="905">
                  <c:v>1E-4</c:v>
                </c:pt>
                <c:pt idx="906">
                  <c:v>1E-4</c:v>
                </c:pt>
                <c:pt idx="907">
                  <c:v>1E-4</c:v>
                </c:pt>
                <c:pt idx="908">
                  <c:v>1.0001</c:v>
                </c:pt>
                <c:pt idx="909">
                  <c:v>1E-4</c:v>
                </c:pt>
                <c:pt idx="910">
                  <c:v>1E-4</c:v>
                </c:pt>
                <c:pt idx="911">
                  <c:v>1E-4</c:v>
                </c:pt>
                <c:pt idx="912">
                  <c:v>1.0001</c:v>
                </c:pt>
                <c:pt idx="913">
                  <c:v>1E-4</c:v>
                </c:pt>
                <c:pt idx="914">
                  <c:v>1E-4</c:v>
                </c:pt>
                <c:pt idx="915">
                  <c:v>4.0000999999999998</c:v>
                </c:pt>
                <c:pt idx="916">
                  <c:v>1E-4</c:v>
                </c:pt>
                <c:pt idx="917">
                  <c:v>1E-4</c:v>
                </c:pt>
                <c:pt idx="918">
                  <c:v>1E-4</c:v>
                </c:pt>
                <c:pt idx="919">
                  <c:v>1E-4</c:v>
                </c:pt>
                <c:pt idx="920">
                  <c:v>1E-4</c:v>
                </c:pt>
                <c:pt idx="921">
                  <c:v>1E-4</c:v>
                </c:pt>
                <c:pt idx="922">
                  <c:v>1E-4</c:v>
                </c:pt>
                <c:pt idx="923">
                  <c:v>1E-4</c:v>
                </c:pt>
                <c:pt idx="924">
                  <c:v>1E-4</c:v>
                </c:pt>
                <c:pt idx="925">
                  <c:v>1E-4</c:v>
                </c:pt>
                <c:pt idx="926">
                  <c:v>1E-4</c:v>
                </c:pt>
                <c:pt idx="927">
                  <c:v>1E-4</c:v>
                </c:pt>
                <c:pt idx="928">
                  <c:v>1E-4</c:v>
                </c:pt>
                <c:pt idx="929">
                  <c:v>1E-4</c:v>
                </c:pt>
                <c:pt idx="930">
                  <c:v>1E-4</c:v>
                </c:pt>
                <c:pt idx="931">
                  <c:v>1E-4</c:v>
                </c:pt>
                <c:pt idx="932">
                  <c:v>1E-4</c:v>
                </c:pt>
                <c:pt idx="933">
                  <c:v>1E-4</c:v>
                </c:pt>
                <c:pt idx="934">
                  <c:v>1E-4</c:v>
                </c:pt>
                <c:pt idx="935">
                  <c:v>1E-4</c:v>
                </c:pt>
                <c:pt idx="936">
                  <c:v>1E-4</c:v>
                </c:pt>
                <c:pt idx="937">
                  <c:v>1E-4</c:v>
                </c:pt>
                <c:pt idx="938">
                  <c:v>1E-4</c:v>
                </c:pt>
                <c:pt idx="939">
                  <c:v>1E-4</c:v>
                </c:pt>
                <c:pt idx="940">
                  <c:v>1E-4</c:v>
                </c:pt>
                <c:pt idx="941">
                  <c:v>1E-4</c:v>
                </c:pt>
                <c:pt idx="942">
                  <c:v>1E-4</c:v>
                </c:pt>
                <c:pt idx="943">
                  <c:v>1E-4</c:v>
                </c:pt>
                <c:pt idx="944">
                  <c:v>1E-4</c:v>
                </c:pt>
                <c:pt idx="945">
                  <c:v>1E-4</c:v>
                </c:pt>
                <c:pt idx="946">
                  <c:v>1E-4</c:v>
                </c:pt>
                <c:pt idx="947">
                  <c:v>1E-4</c:v>
                </c:pt>
                <c:pt idx="948">
                  <c:v>1.0001</c:v>
                </c:pt>
                <c:pt idx="949">
                  <c:v>1E-4</c:v>
                </c:pt>
                <c:pt idx="950">
                  <c:v>1E-4</c:v>
                </c:pt>
                <c:pt idx="951">
                  <c:v>1E-4</c:v>
                </c:pt>
                <c:pt idx="952">
                  <c:v>1E-4</c:v>
                </c:pt>
                <c:pt idx="953">
                  <c:v>1E-4</c:v>
                </c:pt>
                <c:pt idx="954">
                  <c:v>1E-4</c:v>
                </c:pt>
                <c:pt idx="955">
                  <c:v>1E-4</c:v>
                </c:pt>
                <c:pt idx="956">
                  <c:v>1.0001</c:v>
                </c:pt>
                <c:pt idx="957">
                  <c:v>1E-4</c:v>
                </c:pt>
                <c:pt idx="958">
                  <c:v>1E-4</c:v>
                </c:pt>
                <c:pt idx="959">
                  <c:v>1E-4</c:v>
                </c:pt>
                <c:pt idx="960">
                  <c:v>1E-4</c:v>
                </c:pt>
                <c:pt idx="961">
                  <c:v>1E-4</c:v>
                </c:pt>
                <c:pt idx="962">
                  <c:v>1E-4</c:v>
                </c:pt>
                <c:pt idx="963">
                  <c:v>1E-4</c:v>
                </c:pt>
                <c:pt idx="964">
                  <c:v>1E-4</c:v>
                </c:pt>
                <c:pt idx="965">
                  <c:v>1E-4</c:v>
                </c:pt>
                <c:pt idx="966">
                  <c:v>1E-4</c:v>
                </c:pt>
                <c:pt idx="967">
                  <c:v>1E-4</c:v>
                </c:pt>
                <c:pt idx="968">
                  <c:v>1E-4</c:v>
                </c:pt>
                <c:pt idx="969">
                  <c:v>1.0001</c:v>
                </c:pt>
                <c:pt idx="970">
                  <c:v>1E-4</c:v>
                </c:pt>
                <c:pt idx="971">
                  <c:v>1E-4</c:v>
                </c:pt>
                <c:pt idx="972">
                  <c:v>1E-4</c:v>
                </c:pt>
                <c:pt idx="973">
                  <c:v>1E-4</c:v>
                </c:pt>
                <c:pt idx="974">
                  <c:v>1E-4</c:v>
                </c:pt>
                <c:pt idx="975">
                  <c:v>1E-4</c:v>
                </c:pt>
                <c:pt idx="976">
                  <c:v>1E-4</c:v>
                </c:pt>
                <c:pt idx="977">
                  <c:v>1E-4</c:v>
                </c:pt>
                <c:pt idx="978">
                  <c:v>1E-4</c:v>
                </c:pt>
                <c:pt idx="979">
                  <c:v>1E-4</c:v>
                </c:pt>
                <c:pt idx="980">
                  <c:v>1E-4</c:v>
                </c:pt>
                <c:pt idx="981">
                  <c:v>1E-4</c:v>
                </c:pt>
                <c:pt idx="982">
                  <c:v>1E-4</c:v>
                </c:pt>
                <c:pt idx="983">
                  <c:v>1E-4</c:v>
                </c:pt>
                <c:pt idx="984">
                  <c:v>1E-4</c:v>
                </c:pt>
                <c:pt idx="985">
                  <c:v>1E-4</c:v>
                </c:pt>
                <c:pt idx="986">
                  <c:v>1E-4</c:v>
                </c:pt>
                <c:pt idx="987">
                  <c:v>1E-4</c:v>
                </c:pt>
                <c:pt idx="988">
                  <c:v>1E-4</c:v>
                </c:pt>
                <c:pt idx="989">
                  <c:v>1E-4</c:v>
                </c:pt>
                <c:pt idx="990">
                  <c:v>1E-4</c:v>
                </c:pt>
                <c:pt idx="991">
                  <c:v>1E-4</c:v>
                </c:pt>
                <c:pt idx="992">
                  <c:v>1E-4</c:v>
                </c:pt>
                <c:pt idx="993">
                  <c:v>1E-4</c:v>
                </c:pt>
                <c:pt idx="994">
                  <c:v>1E-4</c:v>
                </c:pt>
                <c:pt idx="995">
                  <c:v>1.0001</c:v>
                </c:pt>
                <c:pt idx="996">
                  <c:v>1E-4</c:v>
                </c:pt>
                <c:pt idx="997">
                  <c:v>1E-4</c:v>
                </c:pt>
                <c:pt idx="998">
                  <c:v>1E-4</c:v>
                </c:pt>
                <c:pt idx="999">
                  <c:v>1E-4</c:v>
                </c:pt>
                <c:pt idx="1000">
                  <c:v>1E-4</c:v>
                </c:pt>
                <c:pt idx="1001">
                  <c:v>1E-4</c:v>
                </c:pt>
                <c:pt idx="1002">
                  <c:v>1.0001</c:v>
                </c:pt>
                <c:pt idx="1003">
                  <c:v>1E-4</c:v>
                </c:pt>
                <c:pt idx="1004">
                  <c:v>1E-4</c:v>
                </c:pt>
                <c:pt idx="1005">
                  <c:v>1E-4</c:v>
                </c:pt>
                <c:pt idx="1006">
                  <c:v>1E-4</c:v>
                </c:pt>
                <c:pt idx="1007">
                  <c:v>1E-4</c:v>
                </c:pt>
                <c:pt idx="1008">
                  <c:v>1E-4</c:v>
                </c:pt>
                <c:pt idx="1009">
                  <c:v>1E-4</c:v>
                </c:pt>
                <c:pt idx="1010">
                  <c:v>1E-4</c:v>
                </c:pt>
                <c:pt idx="1011">
                  <c:v>1E-4</c:v>
                </c:pt>
                <c:pt idx="1012">
                  <c:v>1E-4</c:v>
                </c:pt>
                <c:pt idx="1013">
                  <c:v>1E-4</c:v>
                </c:pt>
                <c:pt idx="1014">
                  <c:v>1E-4</c:v>
                </c:pt>
                <c:pt idx="1015">
                  <c:v>1E-4</c:v>
                </c:pt>
                <c:pt idx="1016">
                  <c:v>1E-4</c:v>
                </c:pt>
                <c:pt idx="1017">
                  <c:v>1E-4</c:v>
                </c:pt>
                <c:pt idx="1018">
                  <c:v>1E-4</c:v>
                </c:pt>
                <c:pt idx="1019">
                  <c:v>1E-4</c:v>
                </c:pt>
                <c:pt idx="1020">
                  <c:v>1E-4</c:v>
                </c:pt>
                <c:pt idx="1021">
                  <c:v>1E-4</c:v>
                </c:pt>
                <c:pt idx="1022">
                  <c:v>1E-4</c:v>
                </c:pt>
                <c:pt idx="1023">
                  <c:v>1E-4</c:v>
                </c:pt>
                <c:pt idx="1024">
                  <c:v>1E-4</c:v>
                </c:pt>
                <c:pt idx="1025">
                  <c:v>1E-4</c:v>
                </c:pt>
                <c:pt idx="1026">
                  <c:v>1E-4</c:v>
                </c:pt>
                <c:pt idx="1027">
                  <c:v>1E-4</c:v>
                </c:pt>
                <c:pt idx="1028">
                  <c:v>1E-4</c:v>
                </c:pt>
                <c:pt idx="1029">
                  <c:v>1E-4</c:v>
                </c:pt>
                <c:pt idx="1030">
                  <c:v>1E-4</c:v>
                </c:pt>
                <c:pt idx="1031">
                  <c:v>1E-4</c:v>
                </c:pt>
                <c:pt idx="1032">
                  <c:v>1E-4</c:v>
                </c:pt>
                <c:pt idx="1033">
                  <c:v>1E-4</c:v>
                </c:pt>
                <c:pt idx="1034">
                  <c:v>1E-4</c:v>
                </c:pt>
                <c:pt idx="1035">
                  <c:v>1E-4</c:v>
                </c:pt>
                <c:pt idx="1036">
                  <c:v>1E-4</c:v>
                </c:pt>
                <c:pt idx="1037">
                  <c:v>1E-4</c:v>
                </c:pt>
                <c:pt idx="1038">
                  <c:v>1E-4</c:v>
                </c:pt>
                <c:pt idx="1039">
                  <c:v>1E-4</c:v>
                </c:pt>
                <c:pt idx="1040">
                  <c:v>1E-4</c:v>
                </c:pt>
                <c:pt idx="1041">
                  <c:v>1E-4</c:v>
                </c:pt>
                <c:pt idx="1042">
                  <c:v>1E-4</c:v>
                </c:pt>
                <c:pt idx="1043">
                  <c:v>1.0001</c:v>
                </c:pt>
                <c:pt idx="1044">
                  <c:v>1E-4</c:v>
                </c:pt>
                <c:pt idx="1045">
                  <c:v>1E-4</c:v>
                </c:pt>
                <c:pt idx="1046">
                  <c:v>1E-4</c:v>
                </c:pt>
                <c:pt idx="1047">
                  <c:v>1E-4</c:v>
                </c:pt>
                <c:pt idx="1048">
                  <c:v>1E-4</c:v>
                </c:pt>
                <c:pt idx="1049">
                  <c:v>1E-4</c:v>
                </c:pt>
                <c:pt idx="1050">
                  <c:v>1E-4</c:v>
                </c:pt>
                <c:pt idx="1051">
                  <c:v>1E-4</c:v>
                </c:pt>
                <c:pt idx="1052">
                  <c:v>1E-4</c:v>
                </c:pt>
                <c:pt idx="1053">
                  <c:v>1E-4</c:v>
                </c:pt>
                <c:pt idx="1054">
                  <c:v>1E-4</c:v>
                </c:pt>
                <c:pt idx="1055">
                  <c:v>1E-4</c:v>
                </c:pt>
                <c:pt idx="1056">
                  <c:v>1.0001</c:v>
                </c:pt>
                <c:pt idx="1057">
                  <c:v>1E-4</c:v>
                </c:pt>
                <c:pt idx="1058">
                  <c:v>1E-4</c:v>
                </c:pt>
                <c:pt idx="1059">
                  <c:v>1E-4</c:v>
                </c:pt>
                <c:pt idx="1060">
                  <c:v>1.0001</c:v>
                </c:pt>
                <c:pt idx="1061">
                  <c:v>1E-4</c:v>
                </c:pt>
                <c:pt idx="1062">
                  <c:v>1E-4</c:v>
                </c:pt>
                <c:pt idx="1063">
                  <c:v>1E-4</c:v>
                </c:pt>
                <c:pt idx="1064">
                  <c:v>1E-4</c:v>
                </c:pt>
                <c:pt idx="1065">
                  <c:v>1E-4</c:v>
                </c:pt>
                <c:pt idx="1066">
                  <c:v>1.0001</c:v>
                </c:pt>
                <c:pt idx="1067">
                  <c:v>1E-4</c:v>
                </c:pt>
                <c:pt idx="1068">
                  <c:v>1E-4</c:v>
                </c:pt>
                <c:pt idx="1069">
                  <c:v>1E-4</c:v>
                </c:pt>
                <c:pt idx="1070">
                  <c:v>1E-4</c:v>
                </c:pt>
                <c:pt idx="1071">
                  <c:v>1E-4</c:v>
                </c:pt>
                <c:pt idx="1072">
                  <c:v>1E-4</c:v>
                </c:pt>
                <c:pt idx="1073">
                  <c:v>1E-4</c:v>
                </c:pt>
                <c:pt idx="1074">
                  <c:v>1E-4</c:v>
                </c:pt>
                <c:pt idx="1075">
                  <c:v>1E-4</c:v>
                </c:pt>
                <c:pt idx="1076">
                  <c:v>1E-4</c:v>
                </c:pt>
                <c:pt idx="1077">
                  <c:v>1E-4</c:v>
                </c:pt>
                <c:pt idx="1078">
                  <c:v>1E-4</c:v>
                </c:pt>
                <c:pt idx="1079">
                  <c:v>1E-4</c:v>
                </c:pt>
                <c:pt idx="1080">
                  <c:v>1E-4</c:v>
                </c:pt>
                <c:pt idx="1081">
                  <c:v>1E-4</c:v>
                </c:pt>
                <c:pt idx="1082">
                  <c:v>1E-4</c:v>
                </c:pt>
                <c:pt idx="1083">
                  <c:v>1E-4</c:v>
                </c:pt>
                <c:pt idx="1084">
                  <c:v>1E-4</c:v>
                </c:pt>
                <c:pt idx="1085">
                  <c:v>1E-4</c:v>
                </c:pt>
                <c:pt idx="1086">
                  <c:v>1E-4</c:v>
                </c:pt>
                <c:pt idx="1087">
                  <c:v>1E-4</c:v>
                </c:pt>
                <c:pt idx="1088">
                  <c:v>1.0001</c:v>
                </c:pt>
                <c:pt idx="1089">
                  <c:v>1.0001</c:v>
                </c:pt>
                <c:pt idx="1090">
                  <c:v>1E-4</c:v>
                </c:pt>
                <c:pt idx="1091">
                  <c:v>1E-4</c:v>
                </c:pt>
                <c:pt idx="1092">
                  <c:v>1E-4</c:v>
                </c:pt>
                <c:pt idx="1093">
                  <c:v>1E-4</c:v>
                </c:pt>
                <c:pt idx="1094">
                  <c:v>1E-4</c:v>
                </c:pt>
                <c:pt idx="1095">
                  <c:v>1E-4</c:v>
                </c:pt>
                <c:pt idx="1096">
                  <c:v>1E-4</c:v>
                </c:pt>
                <c:pt idx="1097">
                  <c:v>1E-4</c:v>
                </c:pt>
                <c:pt idx="1098">
                  <c:v>1E-4</c:v>
                </c:pt>
                <c:pt idx="1099">
                  <c:v>1E-4</c:v>
                </c:pt>
                <c:pt idx="1100">
                  <c:v>1E-4</c:v>
                </c:pt>
                <c:pt idx="1101">
                  <c:v>1E-4</c:v>
                </c:pt>
                <c:pt idx="1102">
                  <c:v>1E-4</c:v>
                </c:pt>
                <c:pt idx="1103">
                  <c:v>1E-4</c:v>
                </c:pt>
                <c:pt idx="1104">
                  <c:v>1E-4</c:v>
                </c:pt>
                <c:pt idx="1105">
                  <c:v>1E-4</c:v>
                </c:pt>
                <c:pt idx="1106">
                  <c:v>1E-4</c:v>
                </c:pt>
                <c:pt idx="1107">
                  <c:v>1E-4</c:v>
                </c:pt>
                <c:pt idx="1108">
                  <c:v>1.0001</c:v>
                </c:pt>
                <c:pt idx="1109">
                  <c:v>1E-4</c:v>
                </c:pt>
                <c:pt idx="1110">
                  <c:v>1E-4</c:v>
                </c:pt>
                <c:pt idx="1111">
                  <c:v>1E-4</c:v>
                </c:pt>
                <c:pt idx="1112">
                  <c:v>1E-4</c:v>
                </c:pt>
                <c:pt idx="1113">
                  <c:v>1E-4</c:v>
                </c:pt>
                <c:pt idx="1114">
                  <c:v>1E-4</c:v>
                </c:pt>
                <c:pt idx="1115">
                  <c:v>1E-4</c:v>
                </c:pt>
                <c:pt idx="1116">
                  <c:v>1E-4</c:v>
                </c:pt>
                <c:pt idx="1117">
                  <c:v>1E-4</c:v>
                </c:pt>
                <c:pt idx="1118">
                  <c:v>1E-4</c:v>
                </c:pt>
                <c:pt idx="1119">
                  <c:v>1E-4</c:v>
                </c:pt>
                <c:pt idx="1120">
                  <c:v>1E-4</c:v>
                </c:pt>
                <c:pt idx="1121">
                  <c:v>1E-4</c:v>
                </c:pt>
                <c:pt idx="1122">
                  <c:v>1E-4</c:v>
                </c:pt>
                <c:pt idx="1123">
                  <c:v>1E-4</c:v>
                </c:pt>
                <c:pt idx="1124">
                  <c:v>1E-4</c:v>
                </c:pt>
                <c:pt idx="1125">
                  <c:v>1E-4</c:v>
                </c:pt>
                <c:pt idx="1126">
                  <c:v>1E-4</c:v>
                </c:pt>
                <c:pt idx="1127">
                  <c:v>1E-4</c:v>
                </c:pt>
                <c:pt idx="1128">
                  <c:v>1.0001</c:v>
                </c:pt>
                <c:pt idx="1129">
                  <c:v>1E-4</c:v>
                </c:pt>
                <c:pt idx="1130">
                  <c:v>1E-4</c:v>
                </c:pt>
                <c:pt idx="1131">
                  <c:v>1E-4</c:v>
                </c:pt>
                <c:pt idx="1132">
                  <c:v>1.0001</c:v>
                </c:pt>
                <c:pt idx="1133">
                  <c:v>1E-4</c:v>
                </c:pt>
                <c:pt idx="1134">
                  <c:v>1E-4</c:v>
                </c:pt>
                <c:pt idx="1135">
                  <c:v>1E-4</c:v>
                </c:pt>
                <c:pt idx="1136">
                  <c:v>1E-4</c:v>
                </c:pt>
                <c:pt idx="1137">
                  <c:v>1E-4</c:v>
                </c:pt>
                <c:pt idx="1138">
                  <c:v>1.0001</c:v>
                </c:pt>
                <c:pt idx="1139">
                  <c:v>1E-4</c:v>
                </c:pt>
                <c:pt idx="1140">
                  <c:v>1E-4</c:v>
                </c:pt>
                <c:pt idx="1141">
                  <c:v>1E-4</c:v>
                </c:pt>
                <c:pt idx="1142">
                  <c:v>1E-4</c:v>
                </c:pt>
                <c:pt idx="1143">
                  <c:v>1E-4</c:v>
                </c:pt>
                <c:pt idx="1144">
                  <c:v>1E-4</c:v>
                </c:pt>
                <c:pt idx="1145">
                  <c:v>1.0001</c:v>
                </c:pt>
                <c:pt idx="1146">
                  <c:v>1E-4</c:v>
                </c:pt>
                <c:pt idx="1147">
                  <c:v>1E-4</c:v>
                </c:pt>
                <c:pt idx="1148">
                  <c:v>1E-4</c:v>
                </c:pt>
                <c:pt idx="1149">
                  <c:v>1E-4</c:v>
                </c:pt>
                <c:pt idx="1150">
                  <c:v>1E-4</c:v>
                </c:pt>
                <c:pt idx="1151">
                  <c:v>1E-4</c:v>
                </c:pt>
                <c:pt idx="1152">
                  <c:v>1E-4</c:v>
                </c:pt>
                <c:pt idx="1153">
                  <c:v>1E-4</c:v>
                </c:pt>
                <c:pt idx="1154">
                  <c:v>1E-4</c:v>
                </c:pt>
                <c:pt idx="1155">
                  <c:v>1E-4</c:v>
                </c:pt>
                <c:pt idx="1156">
                  <c:v>1E-4</c:v>
                </c:pt>
                <c:pt idx="1157">
                  <c:v>1E-4</c:v>
                </c:pt>
                <c:pt idx="1158">
                  <c:v>1E-4</c:v>
                </c:pt>
                <c:pt idx="1159">
                  <c:v>1.0001</c:v>
                </c:pt>
                <c:pt idx="1160">
                  <c:v>1E-4</c:v>
                </c:pt>
                <c:pt idx="1161">
                  <c:v>1E-4</c:v>
                </c:pt>
                <c:pt idx="1162">
                  <c:v>1E-4</c:v>
                </c:pt>
                <c:pt idx="1163">
                  <c:v>1E-4</c:v>
                </c:pt>
                <c:pt idx="1164">
                  <c:v>1E-4</c:v>
                </c:pt>
                <c:pt idx="1165">
                  <c:v>1.0001</c:v>
                </c:pt>
                <c:pt idx="1166">
                  <c:v>1E-4</c:v>
                </c:pt>
                <c:pt idx="1167">
                  <c:v>1E-4</c:v>
                </c:pt>
                <c:pt idx="1168">
                  <c:v>1E-4</c:v>
                </c:pt>
                <c:pt idx="1169">
                  <c:v>1E-4</c:v>
                </c:pt>
                <c:pt idx="1170">
                  <c:v>1E-4</c:v>
                </c:pt>
                <c:pt idx="1171">
                  <c:v>1E-4</c:v>
                </c:pt>
                <c:pt idx="1172">
                  <c:v>1E-4</c:v>
                </c:pt>
                <c:pt idx="1173">
                  <c:v>1E-4</c:v>
                </c:pt>
                <c:pt idx="1174">
                  <c:v>1E-4</c:v>
                </c:pt>
                <c:pt idx="1175">
                  <c:v>1E-4</c:v>
                </c:pt>
                <c:pt idx="1176">
                  <c:v>1E-4</c:v>
                </c:pt>
                <c:pt idx="1177">
                  <c:v>1E-4</c:v>
                </c:pt>
                <c:pt idx="1178">
                  <c:v>1E-4</c:v>
                </c:pt>
                <c:pt idx="1179">
                  <c:v>1E-4</c:v>
                </c:pt>
                <c:pt idx="1180">
                  <c:v>1E-4</c:v>
                </c:pt>
                <c:pt idx="1181">
                  <c:v>1E-4</c:v>
                </c:pt>
                <c:pt idx="1182">
                  <c:v>1E-4</c:v>
                </c:pt>
                <c:pt idx="1183">
                  <c:v>1E-4</c:v>
                </c:pt>
                <c:pt idx="1184">
                  <c:v>1E-4</c:v>
                </c:pt>
                <c:pt idx="1185">
                  <c:v>1E-4</c:v>
                </c:pt>
                <c:pt idx="1186">
                  <c:v>1E-4</c:v>
                </c:pt>
                <c:pt idx="1187">
                  <c:v>1E-4</c:v>
                </c:pt>
                <c:pt idx="1188">
                  <c:v>1E-4</c:v>
                </c:pt>
                <c:pt idx="1189">
                  <c:v>1E-4</c:v>
                </c:pt>
                <c:pt idx="1190">
                  <c:v>1E-4</c:v>
                </c:pt>
                <c:pt idx="1191">
                  <c:v>1E-4</c:v>
                </c:pt>
                <c:pt idx="1192">
                  <c:v>1E-4</c:v>
                </c:pt>
                <c:pt idx="1193">
                  <c:v>1E-4</c:v>
                </c:pt>
                <c:pt idx="1194">
                  <c:v>1E-4</c:v>
                </c:pt>
                <c:pt idx="1195">
                  <c:v>1E-4</c:v>
                </c:pt>
                <c:pt idx="1196">
                  <c:v>1E-4</c:v>
                </c:pt>
                <c:pt idx="1197">
                  <c:v>1E-4</c:v>
                </c:pt>
                <c:pt idx="1198">
                  <c:v>1E-4</c:v>
                </c:pt>
                <c:pt idx="1199">
                  <c:v>1E-4</c:v>
                </c:pt>
                <c:pt idx="1200">
                  <c:v>1E-4</c:v>
                </c:pt>
                <c:pt idx="1201">
                  <c:v>1E-4</c:v>
                </c:pt>
                <c:pt idx="1202">
                  <c:v>1E-4</c:v>
                </c:pt>
                <c:pt idx="1203">
                  <c:v>1E-4</c:v>
                </c:pt>
                <c:pt idx="1204">
                  <c:v>1E-4</c:v>
                </c:pt>
                <c:pt idx="1205">
                  <c:v>1E-4</c:v>
                </c:pt>
                <c:pt idx="1206">
                  <c:v>1E-4</c:v>
                </c:pt>
                <c:pt idx="1207">
                  <c:v>1E-4</c:v>
                </c:pt>
                <c:pt idx="1208">
                  <c:v>1E-4</c:v>
                </c:pt>
                <c:pt idx="1209">
                  <c:v>1E-4</c:v>
                </c:pt>
                <c:pt idx="1210">
                  <c:v>1E-4</c:v>
                </c:pt>
                <c:pt idx="1211">
                  <c:v>1.0001</c:v>
                </c:pt>
                <c:pt idx="1212">
                  <c:v>1E-4</c:v>
                </c:pt>
                <c:pt idx="1213">
                  <c:v>1E-4</c:v>
                </c:pt>
                <c:pt idx="1214">
                  <c:v>1E-4</c:v>
                </c:pt>
                <c:pt idx="1215">
                  <c:v>1E-4</c:v>
                </c:pt>
                <c:pt idx="1216">
                  <c:v>1E-4</c:v>
                </c:pt>
                <c:pt idx="1217">
                  <c:v>1E-4</c:v>
                </c:pt>
                <c:pt idx="1218">
                  <c:v>1E-4</c:v>
                </c:pt>
                <c:pt idx="1219">
                  <c:v>1E-4</c:v>
                </c:pt>
                <c:pt idx="1220">
                  <c:v>1E-4</c:v>
                </c:pt>
                <c:pt idx="1221">
                  <c:v>1.0001</c:v>
                </c:pt>
                <c:pt idx="1222">
                  <c:v>1E-4</c:v>
                </c:pt>
                <c:pt idx="1223">
                  <c:v>1E-4</c:v>
                </c:pt>
                <c:pt idx="1224">
                  <c:v>1E-4</c:v>
                </c:pt>
                <c:pt idx="1225">
                  <c:v>1E-4</c:v>
                </c:pt>
                <c:pt idx="1226">
                  <c:v>1E-4</c:v>
                </c:pt>
                <c:pt idx="1227">
                  <c:v>1E-4</c:v>
                </c:pt>
                <c:pt idx="1228">
                  <c:v>1E-4</c:v>
                </c:pt>
                <c:pt idx="1229">
                  <c:v>1E-4</c:v>
                </c:pt>
                <c:pt idx="1230">
                  <c:v>1E-4</c:v>
                </c:pt>
                <c:pt idx="1231">
                  <c:v>1E-4</c:v>
                </c:pt>
                <c:pt idx="1232">
                  <c:v>1E-4</c:v>
                </c:pt>
                <c:pt idx="1233">
                  <c:v>1E-4</c:v>
                </c:pt>
                <c:pt idx="1234">
                  <c:v>1E-4</c:v>
                </c:pt>
                <c:pt idx="1235">
                  <c:v>1E-4</c:v>
                </c:pt>
                <c:pt idx="1236">
                  <c:v>1E-4</c:v>
                </c:pt>
                <c:pt idx="1237">
                  <c:v>1E-4</c:v>
                </c:pt>
                <c:pt idx="1238">
                  <c:v>1E-4</c:v>
                </c:pt>
                <c:pt idx="1239">
                  <c:v>1E-4</c:v>
                </c:pt>
                <c:pt idx="1240">
                  <c:v>1E-4</c:v>
                </c:pt>
                <c:pt idx="1241">
                  <c:v>1E-4</c:v>
                </c:pt>
                <c:pt idx="1242">
                  <c:v>1E-4</c:v>
                </c:pt>
                <c:pt idx="1243">
                  <c:v>1E-4</c:v>
                </c:pt>
                <c:pt idx="1244">
                  <c:v>1E-4</c:v>
                </c:pt>
                <c:pt idx="1245">
                  <c:v>1E-4</c:v>
                </c:pt>
                <c:pt idx="1246">
                  <c:v>1E-4</c:v>
                </c:pt>
                <c:pt idx="1247">
                  <c:v>1E-4</c:v>
                </c:pt>
                <c:pt idx="1248">
                  <c:v>1E-4</c:v>
                </c:pt>
                <c:pt idx="1249">
                  <c:v>1E-4</c:v>
                </c:pt>
                <c:pt idx="1250">
                  <c:v>1E-4</c:v>
                </c:pt>
                <c:pt idx="1251">
                  <c:v>1E-4</c:v>
                </c:pt>
                <c:pt idx="1252">
                  <c:v>1E-4</c:v>
                </c:pt>
                <c:pt idx="1253">
                  <c:v>1E-4</c:v>
                </c:pt>
                <c:pt idx="1254">
                  <c:v>1E-4</c:v>
                </c:pt>
                <c:pt idx="1255">
                  <c:v>1E-4</c:v>
                </c:pt>
                <c:pt idx="1256">
                  <c:v>1E-4</c:v>
                </c:pt>
                <c:pt idx="1257">
                  <c:v>1E-4</c:v>
                </c:pt>
                <c:pt idx="1258">
                  <c:v>1E-4</c:v>
                </c:pt>
                <c:pt idx="1259">
                  <c:v>1E-4</c:v>
                </c:pt>
                <c:pt idx="1260">
                  <c:v>1E-4</c:v>
                </c:pt>
                <c:pt idx="1261">
                  <c:v>1E-4</c:v>
                </c:pt>
                <c:pt idx="1262">
                  <c:v>1E-4</c:v>
                </c:pt>
                <c:pt idx="1263">
                  <c:v>1E-4</c:v>
                </c:pt>
                <c:pt idx="1264">
                  <c:v>1E-4</c:v>
                </c:pt>
                <c:pt idx="1265">
                  <c:v>1E-4</c:v>
                </c:pt>
                <c:pt idx="1266">
                  <c:v>1E-4</c:v>
                </c:pt>
                <c:pt idx="1267">
                  <c:v>1E-4</c:v>
                </c:pt>
                <c:pt idx="1268">
                  <c:v>1E-4</c:v>
                </c:pt>
                <c:pt idx="1269">
                  <c:v>1E-4</c:v>
                </c:pt>
                <c:pt idx="1270">
                  <c:v>1E-4</c:v>
                </c:pt>
                <c:pt idx="1271">
                  <c:v>1E-4</c:v>
                </c:pt>
                <c:pt idx="1272">
                  <c:v>1E-4</c:v>
                </c:pt>
                <c:pt idx="1273">
                  <c:v>1E-4</c:v>
                </c:pt>
                <c:pt idx="1274">
                  <c:v>1E-4</c:v>
                </c:pt>
                <c:pt idx="1275">
                  <c:v>1E-4</c:v>
                </c:pt>
                <c:pt idx="1276">
                  <c:v>1E-4</c:v>
                </c:pt>
                <c:pt idx="1277">
                  <c:v>1E-4</c:v>
                </c:pt>
                <c:pt idx="1278">
                  <c:v>1E-4</c:v>
                </c:pt>
                <c:pt idx="1279">
                  <c:v>1E-4</c:v>
                </c:pt>
                <c:pt idx="1280">
                  <c:v>1E-4</c:v>
                </c:pt>
                <c:pt idx="1281">
                  <c:v>1E-4</c:v>
                </c:pt>
                <c:pt idx="1282">
                  <c:v>1E-4</c:v>
                </c:pt>
                <c:pt idx="1283">
                  <c:v>1E-4</c:v>
                </c:pt>
                <c:pt idx="1284">
                  <c:v>1.0001</c:v>
                </c:pt>
                <c:pt idx="1285">
                  <c:v>1E-4</c:v>
                </c:pt>
                <c:pt idx="1286">
                  <c:v>1E-4</c:v>
                </c:pt>
                <c:pt idx="1287">
                  <c:v>1E-4</c:v>
                </c:pt>
                <c:pt idx="1288">
                  <c:v>1.0001</c:v>
                </c:pt>
                <c:pt idx="1289">
                  <c:v>1E-4</c:v>
                </c:pt>
                <c:pt idx="1290">
                  <c:v>1E-4</c:v>
                </c:pt>
                <c:pt idx="1291">
                  <c:v>1E-4</c:v>
                </c:pt>
                <c:pt idx="1292">
                  <c:v>1E-4</c:v>
                </c:pt>
                <c:pt idx="1293">
                  <c:v>1E-4</c:v>
                </c:pt>
                <c:pt idx="1294">
                  <c:v>1.0001</c:v>
                </c:pt>
                <c:pt idx="1295">
                  <c:v>1E-4</c:v>
                </c:pt>
                <c:pt idx="1296">
                  <c:v>1E-4</c:v>
                </c:pt>
                <c:pt idx="1297">
                  <c:v>1E-4</c:v>
                </c:pt>
                <c:pt idx="1298">
                  <c:v>1E-4</c:v>
                </c:pt>
                <c:pt idx="1299">
                  <c:v>1E-4</c:v>
                </c:pt>
                <c:pt idx="1300">
                  <c:v>1E-4</c:v>
                </c:pt>
                <c:pt idx="1301">
                  <c:v>1E-4</c:v>
                </c:pt>
                <c:pt idx="1302">
                  <c:v>1E-4</c:v>
                </c:pt>
                <c:pt idx="1303">
                  <c:v>1E-4</c:v>
                </c:pt>
                <c:pt idx="1304">
                  <c:v>1E-4</c:v>
                </c:pt>
                <c:pt idx="1305">
                  <c:v>1E-4</c:v>
                </c:pt>
                <c:pt idx="1306">
                  <c:v>1E-4</c:v>
                </c:pt>
                <c:pt idx="1307">
                  <c:v>1E-4</c:v>
                </c:pt>
                <c:pt idx="1308">
                  <c:v>1E-4</c:v>
                </c:pt>
                <c:pt idx="1309">
                  <c:v>1.0001</c:v>
                </c:pt>
                <c:pt idx="1310">
                  <c:v>1E-4</c:v>
                </c:pt>
                <c:pt idx="1311">
                  <c:v>1E-4</c:v>
                </c:pt>
                <c:pt idx="1312">
                  <c:v>1E-4</c:v>
                </c:pt>
                <c:pt idx="1313">
                  <c:v>1E-4</c:v>
                </c:pt>
                <c:pt idx="1314">
                  <c:v>1E-4</c:v>
                </c:pt>
                <c:pt idx="1315">
                  <c:v>1E-4</c:v>
                </c:pt>
                <c:pt idx="1316">
                  <c:v>1E-4</c:v>
                </c:pt>
                <c:pt idx="1317">
                  <c:v>1E-4</c:v>
                </c:pt>
                <c:pt idx="1318">
                  <c:v>1.0001</c:v>
                </c:pt>
                <c:pt idx="1319">
                  <c:v>1E-4</c:v>
                </c:pt>
                <c:pt idx="1320">
                  <c:v>1E-4</c:v>
                </c:pt>
                <c:pt idx="1321">
                  <c:v>1E-4</c:v>
                </c:pt>
                <c:pt idx="1322">
                  <c:v>1E-4</c:v>
                </c:pt>
                <c:pt idx="1323">
                  <c:v>1E-4</c:v>
                </c:pt>
                <c:pt idx="1324">
                  <c:v>1.0001</c:v>
                </c:pt>
                <c:pt idx="1325">
                  <c:v>1E-4</c:v>
                </c:pt>
                <c:pt idx="1326">
                  <c:v>1E-4</c:v>
                </c:pt>
                <c:pt idx="1327">
                  <c:v>1E-4</c:v>
                </c:pt>
                <c:pt idx="1328">
                  <c:v>1E-4</c:v>
                </c:pt>
                <c:pt idx="1329">
                  <c:v>1E-4</c:v>
                </c:pt>
                <c:pt idx="1330">
                  <c:v>1E-4</c:v>
                </c:pt>
                <c:pt idx="1331">
                  <c:v>1E-4</c:v>
                </c:pt>
                <c:pt idx="1332">
                  <c:v>1E-4</c:v>
                </c:pt>
                <c:pt idx="1333">
                  <c:v>1E-4</c:v>
                </c:pt>
                <c:pt idx="1334">
                  <c:v>1E-4</c:v>
                </c:pt>
                <c:pt idx="1335">
                  <c:v>1E-4</c:v>
                </c:pt>
                <c:pt idx="1336">
                  <c:v>1E-4</c:v>
                </c:pt>
                <c:pt idx="1337">
                  <c:v>1E-4</c:v>
                </c:pt>
                <c:pt idx="1338">
                  <c:v>1E-4</c:v>
                </c:pt>
                <c:pt idx="1339">
                  <c:v>1E-4</c:v>
                </c:pt>
                <c:pt idx="1340">
                  <c:v>1E-4</c:v>
                </c:pt>
                <c:pt idx="1341">
                  <c:v>1E-4</c:v>
                </c:pt>
                <c:pt idx="1342">
                  <c:v>1E-4</c:v>
                </c:pt>
                <c:pt idx="1343">
                  <c:v>1E-4</c:v>
                </c:pt>
                <c:pt idx="1344">
                  <c:v>1E-4</c:v>
                </c:pt>
                <c:pt idx="1345">
                  <c:v>1E-4</c:v>
                </c:pt>
                <c:pt idx="1346">
                  <c:v>1E-4</c:v>
                </c:pt>
                <c:pt idx="1347">
                  <c:v>1.0001</c:v>
                </c:pt>
                <c:pt idx="1348">
                  <c:v>1E-4</c:v>
                </c:pt>
                <c:pt idx="1349">
                  <c:v>1E-4</c:v>
                </c:pt>
                <c:pt idx="1350">
                  <c:v>1E-4</c:v>
                </c:pt>
                <c:pt idx="1351">
                  <c:v>1E-4</c:v>
                </c:pt>
                <c:pt idx="1352">
                  <c:v>1E-4</c:v>
                </c:pt>
                <c:pt idx="1353">
                  <c:v>1E-4</c:v>
                </c:pt>
                <c:pt idx="1354">
                  <c:v>1E-4</c:v>
                </c:pt>
                <c:pt idx="1355">
                  <c:v>1E-4</c:v>
                </c:pt>
                <c:pt idx="1356">
                  <c:v>1E-4</c:v>
                </c:pt>
                <c:pt idx="1357">
                  <c:v>1E-4</c:v>
                </c:pt>
                <c:pt idx="1358">
                  <c:v>1E-4</c:v>
                </c:pt>
                <c:pt idx="1359">
                  <c:v>1E-4</c:v>
                </c:pt>
                <c:pt idx="1360">
                  <c:v>1E-4</c:v>
                </c:pt>
                <c:pt idx="1361">
                  <c:v>1E-4</c:v>
                </c:pt>
                <c:pt idx="1362">
                  <c:v>1E-4</c:v>
                </c:pt>
                <c:pt idx="1363">
                  <c:v>1E-4</c:v>
                </c:pt>
                <c:pt idx="1364">
                  <c:v>1E-4</c:v>
                </c:pt>
                <c:pt idx="1365">
                  <c:v>1E-4</c:v>
                </c:pt>
                <c:pt idx="1366">
                  <c:v>1E-4</c:v>
                </c:pt>
                <c:pt idx="1367">
                  <c:v>1E-4</c:v>
                </c:pt>
                <c:pt idx="1368">
                  <c:v>1E-4</c:v>
                </c:pt>
                <c:pt idx="1369">
                  <c:v>1E-4</c:v>
                </c:pt>
                <c:pt idx="1370">
                  <c:v>1E-4</c:v>
                </c:pt>
                <c:pt idx="1371">
                  <c:v>1E-4</c:v>
                </c:pt>
                <c:pt idx="1372">
                  <c:v>1E-4</c:v>
                </c:pt>
                <c:pt idx="1373">
                  <c:v>1E-4</c:v>
                </c:pt>
                <c:pt idx="1374">
                  <c:v>1.0001</c:v>
                </c:pt>
                <c:pt idx="1375">
                  <c:v>1E-4</c:v>
                </c:pt>
                <c:pt idx="1376">
                  <c:v>1E-4</c:v>
                </c:pt>
                <c:pt idx="1377">
                  <c:v>1.0001</c:v>
                </c:pt>
                <c:pt idx="1378">
                  <c:v>1E-4</c:v>
                </c:pt>
                <c:pt idx="1379">
                  <c:v>1E-4</c:v>
                </c:pt>
                <c:pt idx="1380">
                  <c:v>1E-4</c:v>
                </c:pt>
                <c:pt idx="1381">
                  <c:v>1E-4</c:v>
                </c:pt>
                <c:pt idx="1382">
                  <c:v>1E-4</c:v>
                </c:pt>
                <c:pt idx="1383">
                  <c:v>1E-4</c:v>
                </c:pt>
                <c:pt idx="1384">
                  <c:v>1E-4</c:v>
                </c:pt>
                <c:pt idx="1385">
                  <c:v>1.0001</c:v>
                </c:pt>
                <c:pt idx="1386">
                  <c:v>1E-4</c:v>
                </c:pt>
                <c:pt idx="1387">
                  <c:v>1E-4</c:v>
                </c:pt>
                <c:pt idx="1388">
                  <c:v>1E-4</c:v>
                </c:pt>
                <c:pt idx="1389">
                  <c:v>1E-4</c:v>
                </c:pt>
                <c:pt idx="1390">
                  <c:v>1E-4</c:v>
                </c:pt>
                <c:pt idx="1391">
                  <c:v>1.0001</c:v>
                </c:pt>
                <c:pt idx="1392">
                  <c:v>1E-4</c:v>
                </c:pt>
                <c:pt idx="1393">
                  <c:v>1E-4</c:v>
                </c:pt>
                <c:pt idx="1394">
                  <c:v>1E-4</c:v>
                </c:pt>
                <c:pt idx="1395">
                  <c:v>1E-4</c:v>
                </c:pt>
                <c:pt idx="1396">
                  <c:v>1E-4</c:v>
                </c:pt>
                <c:pt idx="1397">
                  <c:v>1E-4</c:v>
                </c:pt>
                <c:pt idx="1398">
                  <c:v>1E-4</c:v>
                </c:pt>
                <c:pt idx="1399">
                  <c:v>1.0001</c:v>
                </c:pt>
                <c:pt idx="1400">
                  <c:v>1E-4</c:v>
                </c:pt>
                <c:pt idx="1401">
                  <c:v>1E-4</c:v>
                </c:pt>
                <c:pt idx="1402">
                  <c:v>1E-4</c:v>
                </c:pt>
                <c:pt idx="1403">
                  <c:v>1E-4</c:v>
                </c:pt>
                <c:pt idx="1404">
                  <c:v>1E-4</c:v>
                </c:pt>
                <c:pt idx="1405">
                  <c:v>1.0001</c:v>
                </c:pt>
                <c:pt idx="1406">
                  <c:v>1E-4</c:v>
                </c:pt>
                <c:pt idx="1407">
                  <c:v>1E-4</c:v>
                </c:pt>
                <c:pt idx="1408">
                  <c:v>1E-4</c:v>
                </c:pt>
                <c:pt idx="1409">
                  <c:v>1E-4</c:v>
                </c:pt>
                <c:pt idx="1410">
                  <c:v>1E-4</c:v>
                </c:pt>
                <c:pt idx="1411">
                  <c:v>1E-4</c:v>
                </c:pt>
                <c:pt idx="1412">
                  <c:v>1E-4</c:v>
                </c:pt>
                <c:pt idx="1413">
                  <c:v>1E-4</c:v>
                </c:pt>
                <c:pt idx="1414">
                  <c:v>1E-4</c:v>
                </c:pt>
                <c:pt idx="1415">
                  <c:v>1E-4</c:v>
                </c:pt>
                <c:pt idx="1416">
                  <c:v>1E-4</c:v>
                </c:pt>
                <c:pt idx="1417">
                  <c:v>1E-4</c:v>
                </c:pt>
                <c:pt idx="1418">
                  <c:v>1E-4</c:v>
                </c:pt>
                <c:pt idx="1419">
                  <c:v>1E-4</c:v>
                </c:pt>
                <c:pt idx="1420">
                  <c:v>1E-4</c:v>
                </c:pt>
                <c:pt idx="1421">
                  <c:v>1E-4</c:v>
                </c:pt>
                <c:pt idx="1422">
                  <c:v>1E-4</c:v>
                </c:pt>
                <c:pt idx="1423">
                  <c:v>1E-4</c:v>
                </c:pt>
                <c:pt idx="1424">
                  <c:v>1E-4</c:v>
                </c:pt>
                <c:pt idx="1425">
                  <c:v>1E-4</c:v>
                </c:pt>
                <c:pt idx="1426">
                  <c:v>1E-4</c:v>
                </c:pt>
                <c:pt idx="1427">
                  <c:v>1.0001</c:v>
                </c:pt>
                <c:pt idx="1428">
                  <c:v>1E-4</c:v>
                </c:pt>
                <c:pt idx="1429">
                  <c:v>1E-4</c:v>
                </c:pt>
                <c:pt idx="1430">
                  <c:v>1E-4</c:v>
                </c:pt>
                <c:pt idx="1431">
                  <c:v>1E-4</c:v>
                </c:pt>
                <c:pt idx="1432">
                  <c:v>1E-4</c:v>
                </c:pt>
                <c:pt idx="1433">
                  <c:v>1E-4</c:v>
                </c:pt>
                <c:pt idx="1434">
                  <c:v>1E-4</c:v>
                </c:pt>
                <c:pt idx="1435">
                  <c:v>1E-4</c:v>
                </c:pt>
                <c:pt idx="1436">
                  <c:v>1E-4</c:v>
                </c:pt>
                <c:pt idx="1437">
                  <c:v>1E-4</c:v>
                </c:pt>
                <c:pt idx="1438">
                  <c:v>1E-4</c:v>
                </c:pt>
                <c:pt idx="1439">
                  <c:v>1E-4</c:v>
                </c:pt>
                <c:pt idx="1440">
                  <c:v>1E-4</c:v>
                </c:pt>
                <c:pt idx="1441">
                  <c:v>1E-4</c:v>
                </c:pt>
                <c:pt idx="1442">
                  <c:v>1E-4</c:v>
                </c:pt>
                <c:pt idx="1443">
                  <c:v>1E-4</c:v>
                </c:pt>
                <c:pt idx="1444">
                  <c:v>1E-4</c:v>
                </c:pt>
                <c:pt idx="1445">
                  <c:v>1E-4</c:v>
                </c:pt>
                <c:pt idx="1446">
                  <c:v>1E-4</c:v>
                </c:pt>
                <c:pt idx="1447">
                  <c:v>1E-4</c:v>
                </c:pt>
                <c:pt idx="1448">
                  <c:v>1E-4</c:v>
                </c:pt>
                <c:pt idx="1449">
                  <c:v>1E-4</c:v>
                </c:pt>
                <c:pt idx="1450">
                  <c:v>1E-4</c:v>
                </c:pt>
                <c:pt idx="1451">
                  <c:v>1E-4</c:v>
                </c:pt>
                <c:pt idx="1452">
                  <c:v>1E-4</c:v>
                </c:pt>
                <c:pt idx="1453">
                  <c:v>1E-4</c:v>
                </c:pt>
                <c:pt idx="1454">
                  <c:v>1E-4</c:v>
                </c:pt>
                <c:pt idx="1455">
                  <c:v>1E-4</c:v>
                </c:pt>
                <c:pt idx="1456">
                  <c:v>1E-4</c:v>
                </c:pt>
                <c:pt idx="1457">
                  <c:v>1E-4</c:v>
                </c:pt>
                <c:pt idx="1458">
                  <c:v>1E-4</c:v>
                </c:pt>
                <c:pt idx="1459">
                  <c:v>1E-4</c:v>
                </c:pt>
                <c:pt idx="1460">
                  <c:v>1E-4</c:v>
                </c:pt>
                <c:pt idx="1461">
                  <c:v>1.0001</c:v>
                </c:pt>
                <c:pt idx="1462">
                  <c:v>1E-4</c:v>
                </c:pt>
                <c:pt idx="1463">
                  <c:v>1E-4</c:v>
                </c:pt>
                <c:pt idx="1464">
                  <c:v>1E-4</c:v>
                </c:pt>
                <c:pt idx="1465">
                  <c:v>1E-4</c:v>
                </c:pt>
                <c:pt idx="1466">
                  <c:v>1E-4</c:v>
                </c:pt>
                <c:pt idx="1467">
                  <c:v>1E-4</c:v>
                </c:pt>
                <c:pt idx="1468">
                  <c:v>1E-4</c:v>
                </c:pt>
                <c:pt idx="1469">
                  <c:v>1E-4</c:v>
                </c:pt>
                <c:pt idx="1470">
                  <c:v>1E-4</c:v>
                </c:pt>
                <c:pt idx="1471">
                  <c:v>1E-4</c:v>
                </c:pt>
                <c:pt idx="1472">
                  <c:v>1E-4</c:v>
                </c:pt>
                <c:pt idx="1473">
                  <c:v>1E-4</c:v>
                </c:pt>
                <c:pt idx="1474">
                  <c:v>1E-4</c:v>
                </c:pt>
                <c:pt idx="1475">
                  <c:v>1E-4</c:v>
                </c:pt>
                <c:pt idx="1476">
                  <c:v>1.0001</c:v>
                </c:pt>
                <c:pt idx="1477">
                  <c:v>1E-4</c:v>
                </c:pt>
                <c:pt idx="1478">
                  <c:v>1E-4</c:v>
                </c:pt>
                <c:pt idx="1479">
                  <c:v>1E-4</c:v>
                </c:pt>
                <c:pt idx="1480">
                  <c:v>1E-4</c:v>
                </c:pt>
                <c:pt idx="1481">
                  <c:v>1E-4</c:v>
                </c:pt>
                <c:pt idx="1482">
                  <c:v>1E-4</c:v>
                </c:pt>
                <c:pt idx="1483">
                  <c:v>1E-4</c:v>
                </c:pt>
                <c:pt idx="1484">
                  <c:v>1E-4</c:v>
                </c:pt>
                <c:pt idx="1485">
                  <c:v>1E-4</c:v>
                </c:pt>
                <c:pt idx="1486">
                  <c:v>1E-4</c:v>
                </c:pt>
                <c:pt idx="1487">
                  <c:v>1E-4</c:v>
                </c:pt>
                <c:pt idx="1488">
                  <c:v>1E-4</c:v>
                </c:pt>
                <c:pt idx="1489">
                  <c:v>1.0001</c:v>
                </c:pt>
                <c:pt idx="1490">
                  <c:v>1.0001</c:v>
                </c:pt>
                <c:pt idx="1491">
                  <c:v>1E-4</c:v>
                </c:pt>
                <c:pt idx="1492">
                  <c:v>1E-4</c:v>
                </c:pt>
                <c:pt idx="1493">
                  <c:v>1E-4</c:v>
                </c:pt>
                <c:pt idx="1494">
                  <c:v>1E-4</c:v>
                </c:pt>
                <c:pt idx="1495">
                  <c:v>1E-4</c:v>
                </c:pt>
                <c:pt idx="1496">
                  <c:v>1E-4</c:v>
                </c:pt>
                <c:pt idx="1497">
                  <c:v>1E-4</c:v>
                </c:pt>
                <c:pt idx="1498">
                  <c:v>1E-4</c:v>
                </c:pt>
                <c:pt idx="1499">
                  <c:v>1E-4</c:v>
                </c:pt>
                <c:pt idx="1500">
                  <c:v>1E-4</c:v>
                </c:pt>
                <c:pt idx="1501">
                  <c:v>1E-4</c:v>
                </c:pt>
                <c:pt idx="1502">
                  <c:v>1E-4</c:v>
                </c:pt>
                <c:pt idx="1503">
                  <c:v>1E-4</c:v>
                </c:pt>
                <c:pt idx="1504">
                  <c:v>1E-4</c:v>
                </c:pt>
                <c:pt idx="1505">
                  <c:v>1E-4</c:v>
                </c:pt>
                <c:pt idx="1506">
                  <c:v>1E-4</c:v>
                </c:pt>
                <c:pt idx="1507">
                  <c:v>1E-4</c:v>
                </c:pt>
                <c:pt idx="1508">
                  <c:v>1E-4</c:v>
                </c:pt>
                <c:pt idx="1509">
                  <c:v>1E-4</c:v>
                </c:pt>
                <c:pt idx="1510">
                  <c:v>1E-4</c:v>
                </c:pt>
                <c:pt idx="1511">
                  <c:v>1E-4</c:v>
                </c:pt>
                <c:pt idx="1512">
                  <c:v>1E-4</c:v>
                </c:pt>
                <c:pt idx="1513">
                  <c:v>1E-4</c:v>
                </c:pt>
                <c:pt idx="1514">
                  <c:v>1.0001</c:v>
                </c:pt>
                <c:pt idx="1515">
                  <c:v>1E-4</c:v>
                </c:pt>
                <c:pt idx="1516">
                  <c:v>1E-4</c:v>
                </c:pt>
                <c:pt idx="1517">
                  <c:v>1.0001</c:v>
                </c:pt>
                <c:pt idx="1518">
                  <c:v>1E-4</c:v>
                </c:pt>
                <c:pt idx="1519">
                  <c:v>1E-4</c:v>
                </c:pt>
                <c:pt idx="1520">
                  <c:v>1E-4</c:v>
                </c:pt>
                <c:pt idx="1521">
                  <c:v>1E-4</c:v>
                </c:pt>
                <c:pt idx="1522">
                  <c:v>1E-4</c:v>
                </c:pt>
                <c:pt idx="1523">
                  <c:v>1E-4</c:v>
                </c:pt>
                <c:pt idx="1524">
                  <c:v>1E-4</c:v>
                </c:pt>
                <c:pt idx="1525">
                  <c:v>1E-4</c:v>
                </c:pt>
                <c:pt idx="1526">
                  <c:v>1.0001</c:v>
                </c:pt>
                <c:pt idx="1527">
                  <c:v>1.0001</c:v>
                </c:pt>
                <c:pt idx="1528">
                  <c:v>1E-4</c:v>
                </c:pt>
                <c:pt idx="1529">
                  <c:v>1E-4</c:v>
                </c:pt>
                <c:pt idx="1530">
                  <c:v>1E-4</c:v>
                </c:pt>
                <c:pt idx="1531">
                  <c:v>1E-4</c:v>
                </c:pt>
                <c:pt idx="1532">
                  <c:v>1E-4</c:v>
                </c:pt>
                <c:pt idx="1533">
                  <c:v>1E-4</c:v>
                </c:pt>
                <c:pt idx="1534">
                  <c:v>1E-4</c:v>
                </c:pt>
                <c:pt idx="1535">
                  <c:v>1E-4</c:v>
                </c:pt>
                <c:pt idx="1536">
                  <c:v>1E-4</c:v>
                </c:pt>
                <c:pt idx="1537">
                  <c:v>1E-4</c:v>
                </c:pt>
                <c:pt idx="1538">
                  <c:v>1E-4</c:v>
                </c:pt>
                <c:pt idx="1539">
                  <c:v>1E-4</c:v>
                </c:pt>
                <c:pt idx="1540">
                  <c:v>1E-4</c:v>
                </c:pt>
                <c:pt idx="1541">
                  <c:v>1E-4</c:v>
                </c:pt>
                <c:pt idx="1542">
                  <c:v>1E-4</c:v>
                </c:pt>
                <c:pt idx="1543">
                  <c:v>1E-4</c:v>
                </c:pt>
                <c:pt idx="1544">
                  <c:v>1E-4</c:v>
                </c:pt>
                <c:pt idx="1545">
                  <c:v>1E-4</c:v>
                </c:pt>
                <c:pt idx="1546">
                  <c:v>1.0001</c:v>
                </c:pt>
                <c:pt idx="1547">
                  <c:v>1E-4</c:v>
                </c:pt>
                <c:pt idx="1548">
                  <c:v>1E-4</c:v>
                </c:pt>
                <c:pt idx="1549">
                  <c:v>1.0001</c:v>
                </c:pt>
                <c:pt idx="1550">
                  <c:v>1E-4</c:v>
                </c:pt>
                <c:pt idx="1551">
                  <c:v>1E-4</c:v>
                </c:pt>
                <c:pt idx="1552">
                  <c:v>1E-4</c:v>
                </c:pt>
                <c:pt idx="1553">
                  <c:v>1.0001</c:v>
                </c:pt>
                <c:pt idx="1554">
                  <c:v>1E-4</c:v>
                </c:pt>
                <c:pt idx="1555">
                  <c:v>1E-4</c:v>
                </c:pt>
                <c:pt idx="1556">
                  <c:v>1E-4</c:v>
                </c:pt>
                <c:pt idx="1557">
                  <c:v>1E-4</c:v>
                </c:pt>
                <c:pt idx="1558">
                  <c:v>1E-4</c:v>
                </c:pt>
                <c:pt idx="1559">
                  <c:v>1E-4</c:v>
                </c:pt>
                <c:pt idx="1560">
                  <c:v>1E-4</c:v>
                </c:pt>
                <c:pt idx="1561">
                  <c:v>1E-4</c:v>
                </c:pt>
                <c:pt idx="1562">
                  <c:v>1E-4</c:v>
                </c:pt>
                <c:pt idx="1563">
                  <c:v>1E-4</c:v>
                </c:pt>
                <c:pt idx="1564">
                  <c:v>1E-4</c:v>
                </c:pt>
                <c:pt idx="1565">
                  <c:v>1E-4</c:v>
                </c:pt>
                <c:pt idx="1566">
                  <c:v>1E-4</c:v>
                </c:pt>
                <c:pt idx="1567">
                  <c:v>1E-4</c:v>
                </c:pt>
                <c:pt idx="1568">
                  <c:v>1E-4</c:v>
                </c:pt>
                <c:pt idx="1569">
                  <c:v>1E-4</c:v>
                </c:pt>
                <c:pt idx="1570">
                  <c:v>1E-4</c:v>
                </c:pt>
                <c:pt idx="1571">
                  <c:v>1E-4</c:v>
                </c:pt>
                <c:pt idx="1572">
                  <c:v>1E-4</c:v>
                </c:pt>
                <c:pt idx="1573">
                  <c:v>1E-4</c:v>
                </c:pt>
                <c:pt idx="1574">
                  <c:v>1E-4</c:v>
                </c:pt>
                <c:pt idx="1575">
                  <c:v>1E-4</c:v>
                </c:pt>
                <c:pt idx="1576">
                  <c:v>1E-4</c:v>
                </c:pt>
                <c:pt idx="1577">
                  <c:v>1E-4</c:v>
                </c:pt>
                <c:pt idx="1578">
                  <c:v>1E-4</c:v>
                </c:pt>
                <c:pt idx="1579">
                  <c:v>1E-4</c:v>
                </c:pt>
                <c:pt idx="1580">
                  <c:v>1E-4</c:v>
                </c:pt>
                <c:pt idx="1581">
                  <c:v>1E-4</c:v>
                </c:pt>
                <c:pt idx="1582">
                  <c:v>1E-4</c:v>
                </c:pt>
                <c:pt idx="1583">
                  <c:v>1E-4</c:v>
                </c:pt>
                <c:pt idx="1584">
                  <c:v>1E-4</c:v>
                </c:pt>
                <c:pt idx="1585">
                  <c:v>1E-4</c:v>
                </c:pt>
                <c:pt idx="1586">
                  <c:v>1E-4</c:v>
                </c:pt>
                <c:pt idx="1587">
                  <c:v>1E-4</c:v>
                </c:pt>
                <c:pt idx="1588">
                  <c:v>1E-4</c:v>
                </c:pt>
                <c:pt idx="1589">
                  <c:v>1E-4</c:v>
                </c:pt>
                <c:pt idx="1590">
                  <c:v>1E-4</c:v>
                </c:pt>
                <c:pt idx="1591">
                  <c:v>1.0001</c:v>
                </c:pt>
                <c:pt idx="1592">
                  <c:v>1E-4</c:v>
                </c:pt>
                <c:pt idx="1593">
                  <c:v>1E-4</c:v>
                </c:pt>
                <c:pt idx="1594">
                  <c:v>1E-4</c:v>
                </c:pt>
                <c:pt idx="1595">
                  <c:v>1E-4</c:v>
                </c:pt>
                <c:pt idx="1596">
                  <c:v>1E-4</c:v>
                </c:pt>
                <c:pt idx="1597">
                  <c:v>1E-4</c:v>
                </c:pt>
                <c:pt idx="1598">
                  <c:v>1E-4</c:v>
                </c:pt>
                <c:pt idx="1599">
                  <c:v>1E-4</c:v>
                </c:pt>
                <c:pt idx="1600">
                  <c:v>1E-4</c:v>
                </c:pt>
                <c:pt idx="1601">
                  <c:v>1E-4</c:v>
                </c:pt>
                <c:pt idx="1602">
                  <c:v>1E-4</c:v>
                </c:pt>
                <c:pt idx="1603">
                  <c:v>1E-4</c:v>
                </c:pt>
                <c:pt idx="1604">
                  <c:v>1E-4</c:v>
                </c:pt>
                <c:pt idx="1605">
                  <c:v>1E-4</c:v>
                </c:pt>
                <c:pt idx="1606">
                  <c:v>1E-4</c:v>
                </c:pt>
                <c:pt idx="1607">
                  <c:v>1E-4</c:v>
                </c:pt>
                <c:pt idx="1608">
                  <c:v>1E-4</c:v>
                </c:pt>
                <c:pt idx="1609">
                  <c:v>1E-4</c:v>
                </c:pt>
                <c:pt idx="1610">
                  <c:v>1E-4</c:v>
                </c:pt>
                <c:pt idx="1611">
                  <c:v>1E-4</c:v>
                </c:pt>
                <c:pt idx="1612">
                  <c:v>1E-4</c:v>
                </c:pt>
                <c:pt idx="1613">
                  <c:v>1E-4</c:v>
                </c:pt>
                <c:pt idx="1614">
                  <c:v>1E-4</c:v>
                </c:pt>
                <c:pt idx="1615">
                  <c:v>1E-4</c:v>
                </c:pt>
                <c:pt idx="1616">
                  <c:v>1E-4</c:v>
                </c:pt>
                <c:pt idx="1617">
                  <c:v>1E-4</c:v>
                </c:pt>
                <c:pt idx="1618">
                  <c:v>1E-4</c:v>
                </c:pt>
                <c:pt idx="1619">
                  <c:v>1E-4</c:v>
                </c:pt>
                <c:pt idx="1620">
                  <c:v>1E-4</c:v>
                </c:pt>
                <c:pt idx="1621">
                  <c:v>1E-4</c:v>
                </c:pt>
                <c:pt idx="1622">
                  <c:v>1E-4</c:v>
                </c:pt>
                <c:pt idx="1623">
                  <c:v>1E-4</c:v>
                </c:pt>
                <c:pt idx="1624">
                  <c:v>1E-4</c:v>
                </c:pt>
                <c:pt idx="1625">
                  <c:v>1E-4</c:v>
                </c:pt>
                <c:pt idx="1626">
                  <c:v>1E-4</c:v>
                </c:pt>
                <c:pt idx="1627">
                  <c:v>1E-4</c:v>
                </c:pt>
                <c:pt idx="1628">
                  <c:v>1E-4</c:v>
                </c:pt>
                <c:pt idx="1629">
                  <c:v>1.0001</c:v>
                </c:pt>
                <c:pt idx="1630">
                  <c:v>1E-4</c:v>
                </c:pt>
                <c:pt idx="1631">
                  <c:v>1E-4</c:v>
                </c:pt>
                <c:pt idx="1632">
                  <c:v>1E-4</c:v>
                </c:pt>
                <c:pt idx="1633">
                  <c:v>1E-4</c:v>
                </c:pt>
                <c:pt idx="1634">
                  <c:v>1E-4</c:v>
                </c:pt>
                <c:pt idx="1635">
                  <c:v>1E-4</c:v>
                </c:pt>
                <c:pt idx="1636">
                  <c:v>1E-4</c:v>
                </c:pt>
                <c:pt idx="1637">
                  <c:v>1E-4</c:v>
                </c:pt>
                <c:pt idx="1638">
                  <c:v>1E-4</c:v>
                </c:pt>
                <c:pt idx="1639">
                  <c:v>1.0001</c:v>
                </c:pt>
                <c:pt idx="1640">
                  <c:v>1.0001</c:v>
                </c:pt>
                <c:pt idx="1641">
                  <c:v>1E-4</c:v>
                </c:pt>
                <c:pt idx="1642">
                  <c:v>1.0001</c:v>
                </c:pt>
                <c:pt idx="1643">
                  <c:v>1E-4</c:v>
                </c:pt>
                <c:pt idx="1644">
                  <c:v>1E-4</c:v>
                </c:pt>
                <c:pt idx="1645">
                  <c:v>1E-4</c:v>
                </c:pt>
                <c:pt idx="1646">
                  <c:v>1E-4</c:v>
                </c:pt>
                <c:pt idx="1647">
                  <c:v>1E-4</c:v>
                </c:pt>
                <c:pt idx="1648">
                  <c:v>1E-4</c:v>
                </c:pt>
                <c:pt idx="1649">
                  <c:v>1E-4</c:v>
                </c:pt>
                <c:pt idx="1650">
                  <c:v>1E-4</c:v>
                </c:pt>
                <c:pt idx="1651">
                  <c:v>1E-4</c:v>
                </c:pt>
                <c:pt idx="1652">
                  <c:v>1E-4</c:v>
                </c:pt>
                <c:pt idx="1653">
                  <c:v>1E-4</c:v>
                </c:pt>
                <c:pt idx="1654">
                  <c:v>1E-4</c:v>
                </c:pt>
                <c:pt idx="1655">
                  <c:v>1E-4</c:v>
                </c:pt>
                <c:pt idx="1656">
                  <c:v>1E-4</c:v>
                </c:pt>
                <c:pt idx="1657">
                  <c:v>1E-4</c:v>
                </c:pt>
                <c:pt idx="1658">
                  <c:v>1E-4</c:v>
                </c:pt>
                <c:pt idx="1659">
                  <c:v>1E-4</c:v>
                </c:pt>
                <c:pt idx="1660">
                  <c:v>1E-4</c:v>
                </c:pt>
                <c:pt idx="1661">
                  <c:v>1E-4</c:v>
                </c:pt>
                <c:pt idx="1662">
                  <c:v>1E-4</c:v>
                </c:pt>
                <c:pt idx="1663">
                  <c:v>1E-4</c:v>
                </c:pt>
                <c:pt idx="1664">
                  <c:v>1.0001</c:v>
                </c:pt>
                <c:pt idx="1665">
                  <c:v>1E-4</c:v>
                </c:pt>
                <c:pt idx="1666">
                  <c:v>1E-4</c:v>
                </c:pt>
                <c:pt idx="1667">
                  <c:v>1E-4</c:v>
                </c:pt>
                <c:pt idx="1668">
                  <c:v>1E-4</c:v>
                </c:pt>
                <c:pt idx="1669">
                  <c:v>1E-4</c:v>
                </c:pt>
                <c:pt idx="1670">
                  <c:v>1E-4</c:v>
                </c:pt>
                <c:pt idx="1671">
                  <c:v>1E-4</c:v>
                </c:pt>
                <c:pt idx="1672">
                  <c:v>1E-4</c:v>
                </c:pt>
                <c:pt idx="1673">
                  <c:v>1E-4</c:v>
                </c:pt>
                <c:pt idx="1674">
                  <c:v>1E-4</c:v>
                </c:pt>
                <c:pt idx="1675">
                  <c:v>1E-4</c:v>
                </c:pt>
                <c:pt idx="1676">
                  <c:v>1E-4</c:v>
                </c:pt>
                <c:pt idx="1677">
                  <c:v>1E-4</c:v>
                </c:pt>
                <c:pt idx="1678">
                  <c:v>1E-4</c:v>
                </c:pt>
                <c:pt idx="1679">
                  <c:v>1E-4</c:v>
                </c:pt>
                <c:pt idx="1680">
                  <c:v>1E-4</c:v>
                </c:pt>
                <c:pt idx="1681">
                  <c:v>1.0001</c:v>
                </c:pt>
                <c:pt idx="1682">
                  <c:v>1E-4</c:v>
                </c:pt>
                <c:pt idx="1683">
                  <c:v>1E-4</c:v>
                </c:pt>
                <c:pt idx="1684">
                  <c:v>1E-4</c:v>
                </c:pt>
                <c:pt idx="1685">
                  <c:v>1E-4</c:v>
                </c:pt>
                <c:pt idx="1686">
                  <c:v>1E-4</c:v>
                </c:pt>
                <c:pt idx="1687">
                  <c:v>1E-4</c:v>
                </c:pt>
                <c:pt idx="1688">
                  <c:v>1E-4</c:v>
                </c:pt>
                <c:pt idx="1689">
                  <c:v>1E-4</c:v>
                </c:pt>
                <c:pt idx="1690">
                  <c:v>1E-4</c:v>
                </c:pt>
                <c:pt idx="1691">
                  <c:v>1E-4</c:v>
                </c:pt>
                <c:pt idx="1692">
                  <c:v>1E-4</c:v>
                </c:pt>
                <c:pt idx="1693">
                  <c:v>1E-4</c:v>
                </c:pt>
                <c:pt idx="1694">
                  <c:v>1E-4</c:v>
                </c:pt>
                <c:pt idx="1695">
                  <c:v>1E-4</c:v>
                </c:pt>
                <c:pt idx="1696">
                  <c:v>1E-4</c:v>
                </c:pt>
                <c:pt idx="1697">
                  <c:v>1E-4</c:v>
                </c:pt>
                <c:pt idx="1698">
                  <c:v>1E-4</c:v>
                </c:pt>
                <c:pt idx="1699">
                  <c:v>1E-4</c:v>
                </c:pt>
                <c:pt idx="1700">
                  <c:v>1E-4</c:v>
                </c:pt>
                <c:pt idx="1701">
                  <c:v>1E-4</c:v>
                </c:pt>
                <c:pt idx="1702">
                  <c:v>1E-4</c:v>
                </c:pt>
                <c:pt idx="1703">
                  <c:v>1E-4</c:v>
                </c:pt>
                <c:pt idx="1704">
                  <c:v>1E-4</c:v>
                </c:pt>
                <c:pt idx="1705">
                  <c:v>1E-4</c:v>
                </c:pt>
                <c:pt idx="1706">
                  <c:v>1E-4</c:v>
                </c:pt>
                <c:pt idx="1707">
                  <c:v>1E-4</c:v>
                </c:pt>
                <c:pt idx="1708">
                  <c:v>1E-4</c:v>
                </c:pt>
                <c:pt idx="1709">
                  <c:v>1E-4</c:v>
                </c:pt>
                <c:pt idx="1710">
                  <c:v>1E-4</c:v>
                </c:pt>
                <c:pt idx="1711">
                  <c:v>1E-4</c:v>
                </c:pt>
                <c:pt idx="1712">
                  <c:v>1E-4</c:v>
                </c:pt>
                <c:pt idx="1713">
                  <c:v>1E-4</c:v>
                </c:pt>
                <c:pt idx="1714">
                  <c:v>1E-4</c:v>
                </c:pt>
                <c:pt idx="1715">
                  <c:v>1E-4</c:v>
                </c:pt>
                <c:pt idx="1716">
                  <c:v>1E-4</c:v>
                </c:pt>
                <c:pt idx="1717">
                  <c:v>1E-4</c:v>
                </c:pt>
                <c:pt idx="1718">
                  <c:v>1E-4</c:v>
                </c:pt>
                <c:pt idx="1719">
                  <c:v>1E-4</c:v>
                </c:pt>
                <c:pt idx="1720">
                  <c:v>1E-4</c:v>
                </c:pt>
                <c:pt idx="1721">
                  <c:v>1E-4</c:v>
                </c:pt>
                <c:pt idx="1722">
                  <c:v>1.0001</c:v>
                </c:pt>
                <c:pt idx="1723">
                  <c:v>1E-4</c:v>
                </c:pt>
                <c:pt idx="1724">
                  <c:v>1E-4</c:v>
                </c:pt>
                <c:pt idx="1725">
                  <c:v>1E-4</c:v>
                </c:pt>
                <c:pt idx="1726">
                  <c:v>1E-4</c:v>
                </c:pt>
                <c:pt idx="1727">
                  <c:v>1E-4</c:v>
                </c:pt>
                <c:pt idx="1728">
                  <c:v>1.0001</c:v>
                </c:pt>
                <c:pt idx="1729">
                  <c:v>1E-4</c:v>
                </c:pt>
                <c:pt idx="1730">
                  <c:v>1.0001</c:v>
                </c:pt>
                <c:pt idx="1731">
                  <c:v>1E-4</c:v>
                </c:pt>
                <c:pt idx="1732">
                  <c:v>1E-4</c:v>
                </c:pt>
                <c:pt idx="1733">
                  <c:v>1E-4</c:v>
                </c:pt>
                <c:pt idx="1734">
                  <c:v>1E-4</c:v>
                </c:pt>
                <c:pt idx="1735">
                  <c:v>1E-4</c:v>
                </c:pt>
                <c:pt idx="1736">
                  <c:v>1E-4</c:v>
                </c:pt>
                <c:pt idx="1737">
                  <c:v>1E-4</c:v>
                </c:pt>
                <c:pt idx="1738">
                  <c:v>1E-4</c:v>
                </c:pt>
                <c:pt idx="1739">
                  <c:v>1E-4</c:v>
                </c:pt>
                <c:pt idx="1740">
                  <c:v>1E-4</c:v>
                </c:pt>
                <c:pt idx="1741">
                  <c:v>1E-4</c:v>
                </c:pt>
                <c:pt idx="1742">
                  <c:v>1E-4</c:v>
                </c:pt>
                <c:pt idx="1743">
                  <c:v>1E-4</c:v>
                </c:pt>
                <c:pt idx="1744">
                  <c:v>1E-4</c:v>
                </c:pt>
                <c:pt idx="1745">
                  <c:v>1E-4</c:v>
                </c:pt>
                <c:pt idx="1746">
                  <c:v>1E-4</c:v>
                </c:pt>
                <c:pt idx="1747">
                  <c:v>1E-4</c:v>
                </c:pt>
                <c:pt idx="1748">
                  <c:v>1E-4</c:v>
                </c:pt>
                <c:pt idx="1749">
                  <c:v>1E-4</c:v>
                </c:pt>
                <c:pt idx="1750">
                  <c:v>1E-4</c:v>
                </c:pt>
                <c:pt idx="1751">
                  <c:v>1E-4</c:v>
                </c:pt>
                <c:pt idx="1752">
                  <c:v>1E-4</c:v>
                </c:pt>
                <c:pt idx="1753">
                  <c:v>1E-4</c:v>
                </c:pt>
                <c:pt idx="1754">
                  <c:v>1E-4</c:v>
                </c:pt>
                <c:pt idx="1755">
                  <c:v>1E-4</c:v>
                </c:pt>
                <c:pt idx="1756">
                  <c:v>1E-4</c:v>
                </c:pt>
                <c:pt idx="1757">
                  <c:v>1E-4</c:v>
                </c:pt>
                <c:pt idx="1758">
                  <c:v>1E-4</c:v>
                </c:pt>
                <c:pt idx="1759">
                  <c:v>1E-4</c:v>
                </c:pt>
                <c:pt idx="1760">
                  <c:v>1.0001</c:v>
                </c:pt>
                <c:pt idx="1761">
                  <c:v>1E-4</c:v>
                </c:pt>
                <c:pt idx="1762">
                  <c:v>1E-4</c:v>
                </c:pt>
                <c:pt idx="1763">
                  <c:v>1E-4</c:v>
                </c:pt>
                <c:pt idx="1764">
                  <c:v>1E-4</c:v>
                </c:pt>
                <c:pt idx="1765">
                  <c:v>1E-4</c:v>
                </c:pt>
                <c:pt idx="1766">
                  <c:v>1E-4</c:v>
                </c:pt>
                <c:pt idx="1767">
                  <c:v>1E-4</c:v>
                </c:pt>
                <c:pt idx="1768">
                  <c:v>1E-4</c:v>
                </c:pt>
                <c:pt idx="1769">
                  <c:v>1E-4</c:v>
                </c:pt>
                <c:pt idx="1770">
                  <c:v>1E-4</c:v>
                </c:pt>
                <c:pt idx="1771">
                  <c:v>1E-4</c:v>
                </c:pt>
                <c:pt idx="1772">
                  <c:v>1E-4</c:v>
                </c:pt>
                <c:pt idx="1773">
                  <c:v>1E-4</c:v>
                </c:pt>
                <c:pt idx="1774">
                  <c:v>1E-4</c:v>
                </c:pt>
                <c:pt idx="1775">
                  <c:v>1.0001</c:v>
                </c:pt>
                <c:pt idx="1776">
                  <c:v>1E-4</c:v>
                </c:pt>
                <c:pt idx="1777">
                  <c:v>1E-4</c:v>
                </c:pt>
                <c:pt idx="1778">
                  <c:v>1E-4</c:v>
                </c:pt>
                <c:pt idx="1779">
                  <c:v>1E-4</c:v>
                </c:pt>
                <c:pt idx="1780">
                  <c:v>1E-4</c:v>
                </c:pt>
                <c:pt idx="1781">
                  <c:v>1E-4</c:v>
                </c:pt>
                <c:pt idx="1782">
                  <c:v>1E-4</c:v>
                </c:pt>
                <c:pt idx="1783">
                  <c:v>1E-4</c:v>
                </c:pt>
                <c:pt idx="1784">
                  <c:v>1E-4</c:v>
                </c:pt>
                <c:pt idx="1785">
                  <c:v>1E-4</c:v>
                </c:pt>
                <c:pt idx="1786">
                  <c:v>1E-4</c:v>
                </c:pt>
                <c:pt idx="1787">
                  <c:v>1E-4</c:v>
                </c:pt>
                <c:pt idx="1788">
                  <c:v>1E-4</c:v>
                </c:pt>
                <c:pt idx="1789">
                  <c:v>1E-4</c:v>
                </c:pt>
                <c:pt idx="1790">
                  <c:v>1E-4</c:v>
                </c:pt>
                <c:pt idx="1791">
                  <c:v>1E-4</c:v>
                </c:pt>
                <c:pt idx="1792">
                  <c:v>1E-4</c:v>
                </c:pt>
                <c:pt idx="1793">
                  <c:v>1E-4</c:v>
                </c:pt>
                <c:pt idx="1794">
                  <c:v>1E-4</c:v>
                </c:pt>
                <c:pt idx="1795">
                  <c:v>1E-4</c:v>
                </c:pt>
                <c:pt idx="1796">
                  <c:v>1E-4</c:v>
                </c:pt>
                <c:pt idx="1797">
                  <c:v>1E-4</c:v>
                </c:pt>
                <c:pt idx="1798">
                  <c:v>1E-4</c:v>
                </c:pt>
                <c:pt idx="1799">
                  <c:v>1E-4</c:v>
                </c:pt>
                <c:pt idx="1800">
                  <c:v>1E-4</c:v>
                </c:pt>
                <c:pt idx="1801">
                  <c:v>1E-4</c:v>
                </c:pt>
                <c:pt idx="1802">
                  <c:v>1E-4</c:v>
                </c:pt>
                <c:pt idx="1803">
                  <c:v>1E-4</c:v>
                </c:pt>
                <c:pt idx="1804">
                  <c:v>1E-4</c:v>
                </c:pt>
                <c:pt idx="1805">
                  <c:v>1E-4</c:v>
                </c:pt>
                <c:pt idx="1806">
                  <c:v>1.0001</c:v>
                </c:pt>
                <c:pt idx="1807">
                  <c:v>1E-4</c:v>
                </c:pt>
                <c:pt idx="1808">
                  <c:v>1E-4</c:v>
                </c:pt>
                <c:pt idx="1809">
                  <c:v>1.0001</c:v>
                </c:pt>
                <c:pt idx="1810">
                  <c:v>1E-4</c:v>
                </c:pt>
                <c:pt idx="1811">
                  <c:v>1E-4</c:v>
                </c:pt>
                <c:pt idx="1812">
                  <c:v>1E-4</c:v>
                </c:pt>
                <c:pt idx="1813">
                  <c:v>1E-4</c:v>
                </c:pt>
                <c:pt idx="1814">
                  <c:v>1E-4</c:v>
                </c:pt>
                <c:pt idx="1815">
                  <c:v>1E-4</c:v>
                </c:pt>
                <c:pt idx="1816">
                  <c:v>1E-4</c:v>
                </c:pt>
                <c:pt idx="1817">
                  <c:v>1E-4</c:v>
                </c:pt>
                <c:pt idx="1818">
                  <c:v>1E-4</c:v>
                </c:pt>
                <c:pt idx="1819">
                  <c:v>1E-4</c:v>
                </c:pt>
                <c:pt idx="1820">
                  <c:v>1E-4</c:v>
                </c:pt>
                <c:pt idx="1821">
                  <c:v>1.0001</c:v>
                </c:pt>
                <c:pt idx="1822">
                  <c:v>1E-4</c:v>
                </c:pt>
                <c:pt idx="1823">
                  <c:v>1E-4</c:v>
                </c:pt>
                <c:pt idx="1824">
                  <c:v>1E-4</c:v>
                </c:pt>
                <c:pt idx="1825">
                  <c:v>1E-4</c:v>
                </c:pt>
                <c:pt idx="1826">
                  <c:v>1E-4</c:v>
                </c:pt>
                <c:pt idx="1827">
                  <c:v>1E-4</c:v>
                </c:pt>
                <c:pt idx="1828">
                  <c:v>1E-4</c:v>
                </c:pt>
                <c:pt idx="1829">
                  <c:v>1E-4</c:v>
                </c:pt>
                <c:pt idx="1830">
                  <c:v>1E-4</c:v>
                </c:pt>
                <c:pt idx="1831">
                  <c:v>1E-4</c:v>
                </c:pt>
                <c:pt idx="1832">
                  <c:v>1E-4</c:v>
                </c:pt>
                <c:pt idx="1833">
                  <c:v>1.0001</c:v>
                </c:pt>
                <c:pt idx="1834">
                  <c:v>1E-4</c:v>
                </c:pt>
                <c:pt idx="1835">
                  <c:v>1E-4</c:v>
                </c:pt>
                <c:pt idx="1836">
                  <c:v>1.0001</c:v>
                </c:pt>
                <c:pt idx="1837">
                  <c:v>1E-4</c:v>
                </c:pt>
                <c:pt idx="1838">
                  <c:v>1E-4</c:v>
                </c:pt>
                <c:pt idx="1839">
                  <c:v>1E-4</c:v>
                </c:pt>
                <c:pt idx="1840">
                  <c:v>1E-4</c:v>
                </c:pt>
                <c:pt idx="1841">
                  <c:v>1E-4</c:v>
                </c:pt>
                <c:pt idx="1842">
                  <c:v>1E-4</c:v>
                </c:pt>
                <c:pt idx="1843">
                  <c:v>1E-4</c:v>
                </c:pt>
                <c:pt idx="1844">
                  <c:v>1E-4</c:v>
                </c:pt>
                <c:pt idx="1845">
                  <c:v>1E-4</c:v>
                </c:pt>
                <c:pt idx="1846">
                  <c:v>1E-4</c:v>
                </c:pt>
                <c:pt idx="1847">
                  <c:v>1E-4</c:v>
                </c:pt>
                <c:pt idx="1848">
                  <c:v>1E-4</c:v>
                </c:pt>
                <c:pt idx="1849">
                  <c:v>1E-4</c:v>
                </c:pt>
                <c:pt idx="1850">
                  <c:v>1E-4</c:v>
                </c:pt>
                <c:pt idx="1851">
                  <c:v>1E-4</c:v>
                </c:pt>
                <c:pt idx="1852">
                  <c:v>1E-4</c:v>
                </c:pt>
                <c:pt idx="1853">
                  <c:v>1E-4</c:v>
                </c:pt>
                <c:pt idx="1854">
                  <c:v>1E-4</c:v>
                </c:pt>
                <c:pt idx="1855">
                  <c:v>1E-4</c:v>
                </c:pt>
                <c:pt idx="1856">
                  <c:v>1E-4</c:v>
                </c:pt>
                <c:pt idx="1857">
                  <c:v>1E-4</c:v>
                </c:pt>
                <c:pt idx="1858">
                  <c:v>1.0001</c:v>
                </c:pt>
                <c:pt idx="1859">
                  <c:v>1E-4</c:v>
                </c:pt>
                <c:pt idx="1860">
                  <c:v>1E-4</c:v>
                </c:pt>
                <c:pt idx="1861">
                  <c:v>1E-4</c:v>
                </c:pt>
                <c:pt idx="1862">
                  <c:v>1E-4</c:v>
                </c:pt>
                <c:pt idx="1863">
                  <c:v>1E-4</c:v>
                </c:pt>
                <c:pt idx="1864">
                  <c:v>1E-4</c:v>
                </c:pt>
                <c:pt idx="1865">
                  <c:v>1E-4</c:v>
                </c:pt>
                <c:pt idx="1866">
                  <c:v>1E-4</c:v>
                </c:pt>
                <c:pt idx="1867">
                  <c:v>1E-4</c:v>
                </c:pt>
                <c:pt idx="1868">
                  <c:v>1E-4</c:v>
                </c:pt>
                <c:pt idx="1869">
                  <c:v>1E-4</c:v>
                </c:pt>
                <c:pt idx="1870">
                  <c:v>1E-4</c:v>
                </c:pt>
                <c:pt idx="1871">
                  <c:v>1E-4</c:v>
                </c:pt>
                <c:pt idx="1872">
                  <c:v>1E-4</c:v>
                </c:pt>
                <c:pt idx="1873">
                  <c:v>1E-4</c:v>
                </c:pt>
                <c:pt idx="1874">
                  <c:v>1E-4</c:v>
                </c:pt>
                <c:pt idx="1875">
                  <c:v>1E-4</c:v>
                </c:pt>
                <c:pt idx="1876">
                  <c:v>1E-4</c:v>
                </c:pt>
                <c:pt idx="1877">
                  <c:v>1E-4</c:v>
                </c:pt>
                <c:pt idx="1878">
                  <c:v>1.0001</c:v>
                </c:pt>
                <c:pt idx="1879">
                  <c:v>1E-4</c:v>
                </c:pt>
                <c:pt idx="1880">
                  <c:v>1E-4</c:v>
                </c:pt>
                <c:pt idx="1881">
                  <c:v>1E-4</c:v>
                </c:pt>
                <c:pt idx="1882">
                  <c:v>1E-4</c:v>
                </c:pt>
                <c:pt idx="1883">
                  <c:v>1E-4</c:v>
                </c:pt>
                <c:pt idx="1884">
                  <c:v>1E-4</c:v>
                </c:pt>
                <c:pt idx="1885">
                  <c:v>1E-4</c:v>
                </c:pt>
                <c:pt idx="1886">
                  <c:v>1E-4</c:v>
                </c:pt>
                <c:pt idx="1887">
                  <c:v>1E-4</c:v>
                </c:pt>
                <c:pt idx="1888">
                  <c:v>1E-4</c:v>
                </c:pt>
                <c:pt idx="1889">
                  <c:v>1E-4</c:v>
                </c:pt>
                <c:pt idx="1890">
                  <c:v>1E-4</c:v>
                </c:pt>
                <c:pt idx="1891">
                  <c:v>1E-4</c:v>
                </c:pt>
                <c:pt idx="1892">
                  <c:v>1E-4</c:v>
                </c:pt>
                <c:pt idx="1893">
                  <c:v>1E-4</c:v>
                </c:pt>
                <c:pt idx="1894">
                  <c:v>1E-4</c:v>
                </c:pt>
                <c:pt idx="1895">
                  <c:v>1E-4</c:v>
                </c:pt>
                <c:pt idx="1896">
                  <c:v>1E-4</c:v>
                </c:pt>
                <c:pt idx="1897">
                  <c:v>1E-4</c:v>
                </c:pt>
                <c:pt idx="1898">
                  <c:v>1.0001</c:v>
                </c:pt>
                <c:pt idx="1899">
                  <c:v>1E-4</c:v>
                </c:pt>
                <c:pt idx="1900">
                  <c:v>1E-4</c:v>
                </c:pt>
                <c:pt idx="1901">
                  <c:v>1E-4</c:v>
                </c:pt>
                <c:pt idx="1902">
                  <c:v>1E-4</c:v>
                </c:pt>
                <c:pt idx="1903">
                  <c:v>1E-4</c:v>
                </c:pt>
                <c:pt idx="1904">
                  <c:v>1E-4</c:v>
                </c:pt>
                <c:pt idx="1905">
                  <c:v>1E-4</c:v>
                </c:pt>
                <c:pt idx="1906">
                  <c:v>1E-4</c:v>
                </c:pt>
                <c:pt idx="1907">
                  <c:v>1.0001</c:v>
                </c:pt>
                <c:pt idx="1908">
                  <c:v>1E-4</c:v>
                </c:pt>
                <c:pt idx="1909">
                  <c:v>1.0001</c:v>
                </c:pt>
                <c:pt idx="1910">
                  <c:v>1E-4</c:v>
                </c:pt>
                <c:pt idx="1911">
                  <c:v>1.0001</c:v>
                </c:pt>
                <c:pt idx="1912">
                  <c:v>1E-4</c:v>
                </c:pt>
                <c:pt idx="1913">
                  <c:v>1E-4</c:v>
                </c:pt>
                <c:pt idx="1914">
                  <c:v>1E-4</c:v>
                </c:pt>
                <c:pt idx="1915">
                  <c:v>1E-4</c:v>
                </c:pt>
                <c:pt idx="1916">
                  <c:v>1.0001</c:v>
                </c:pt>
                <c:pt idx="1917">
                  <c:v>1.0001</c:v>
                </c:pt>
                <c:pt idx="1918">
                  <c:v>1.0001</c:v>
                </c:pt>
                <c:pt idx="1919">
                  <c:v>1E-4</c:v>
                </c:pt>
                <c:pt idx="1920">
                  <c:v>1E-4</c:v>
                </c:pt>
                <c:pt idx="1921">
                  <c:v>1E-4</c:v>
                </c:pt>
                <c:pt idx="1922">
                  <c:v>1E-4</c:v>
                </c:pt>
                <c:pt idx="1923">
                  <c:v>1E-4</c:v>
                </c:pt>
                <c:pt idx="1924">
                  <c:v>1E-4</c:v>
                </c:pt>
                <c:pt idx="1925">
                  <c:v>1E-4</c:v>
                </c:pt>
                <c:pt idx="1926">
                  <c:v>1E-4</c:v>
                </c:pt>
                <c:pt idx="1927">
                  <c:v>1E-4</c:v>
                </c:pt>
                <c:pt idx="1928">
                  <c:v>1E-4</c:v>
                </c:pt>
                <c:pt idx="1929">
                  <c:v>1E-4</c:v>
                </c:pt>
                <c:pt idx="1930">
                  <c:v>1E-4</c:v>
                </c:pt>
                <c:pt idx="1931">
                  <c:v>1E-4</c:v>
                </c:pt>
                <c:pt idx="1932">
                  <c:v>1E-4</c:v>
                </c:pt>
                <c:pt idx="1933">
                  <c:v>1E-4</c:v>
                </c:pt>
                <c:pt idx="1934">
                  <c:v>1E-4</c:v>
                </c:pt>
                <c:pt idx="1935">
                  <c:v>1E-4</c:v>
                </c:pt>
                <c:pt idx="1936">
                  <c:v>1E-4</c:v>
                </c:pt>
                <c:pt idx="1937">
                  <c:v>1E-4</c:v>
                </c:pt>
                <c:pt idx="1938">
                  <c:v>1E-4</c:v>
                </c:pt>
                <c:pt idx="1939">
                  <c:v>1E-4</c:v>
                </c:pt>
                <c:pt idx="1940">
                  <c:v>1E-4</c:v>
                </c:pt>
                <c:pt idx="1941">
                  <c:v>1E-4</c:v>
                </c:pt>
                <c:pt idx="1942">
                  <c:v>1E-4</c:v>
                </c:pt>
                <c:pt idx="1943">
                  <c:v>1E-4</c:v>
                </c:pt>
                <c:pt idx="1944">
                  <c:v>1E-4</c:v>
                </c:pt>
                <c:pt idx="1945">
                  <c:v>1E-4</c:v>
                </c:pt>
                <c:pt idx="1946">
                  <c:v>1.0001</c:v>
                </c:pt>
                <c:pt idx="1947">
                  <c:v>1E-4</c:v>
                </c:pt>
                <c:pt idx="1948">
                  <c:v>1E-4</c:v>
                </c:pt>
                <c:pt idx="1949">
                  <c:v>1E-4</c:v>
                </c:pt>
                <c:pt idx="1950">
                  <c:v>1E-4</c:v>
                </c:pt>
                <c:pt idx="1951">
                  <c:v>1E-4</c:v>
                </c:pt>
                <c:pt idx="1952">
                  <c:v>1E-4</c:v>
                </c:pt>
                <c:pt idx="1953">
                  <c:v>1E-4</c:v>
                </c:pt>
                <c:pt idx="1954">
                  <c:v>1E-4</c:v>
                </c:pt>
                <c:pt idx="1955">
                  <c:v>1E-4</c:v>
                </c:pt>
                <c:pt idx="1956">
                  <c:v>1E-4</c:v>
                </c:pt>
                <c:pt idx="1957">
                  <c:v>1E-4</c:v>
                </c:pt>
                <c:pt idx="1958">
                  <c:v>1E-4</c:v>
                </c:pt>
                <c:pt idx="1959">
                  <c:v>1E-4</c:v>
                </c:pt>
                <c:pt idx="1960">
                  <c:v>1E-4</c:v>
                </c:pt>
                <c:pt idx="1961">
                  <c:v>1E-4</c:v>
                </c:pt>
                <c:pt idx="1962">
                  <c:v>1E-4</c:v>
                </c:pt>
                <c:pt idx="1963">
                  <c:v>1.0001</c:v>
                </c:pt>
                <c:pt idx="1964">
                  <c:v>1E-4</c:v>
                </c:pt>
                <c:pt idx="1965">
                  <c:v>1E-4</c:v>
                </c:pt>
                <c:pt idx="1966">
                  <c:v>1E-4</c:v>
                </c:pt>
                <c:pt idx="1967">
                  <c:v>1E-4</c:v>
                </c:pt>
                <c:pt idx="1968">
                  <c:v>1E-4</c:v>
                </c:pt>
                <c:pt idx="1969">
                  <c:v>1E-4</c:v>
                </c:pt>
                <c:pt idx="1970">
                  <c:v>1E-4</c:v>
                </c:pt>
                <c:pt idx="1971">
                  <c:v>1E-4</c:v>
                </c:pt>
                <c:pt idx="1972">
                  <c:v>1E-4</c:v>
                </c:pt>
                <c:pt idx="1973">
                  <c:v>1E-4</c:v>
                </c:pt>
                <c:pt idx="1974">
                  <c:v>1.0001</c:v>
                </c:pt>
                <c:pt idx="1975">
                  <c:v>1.0001</c:v>
                </c:pt>
                <c:pt idx="1976">
                  <c:v>1E-4</c:v>
                </c:pt>
                <c:pt idx="1977">
                  <c:v>2.0001000000000002</c:v>
                </c:pt>
                <c:pt idx="1978">
                  <c:v>5.0000999999999998</c:v>
                </c:pt>
                <c:pt idx="1979">
                  <c:v>2.0001000000000002</c:v>
                </c:pt>
                <c:pt idx="1980">
                  <c:v>1.0001</c:v>
                </c:pt>
                <c:pt idx="1981">
                  <c:v>1E-4</c:v>
                </c:pt>
                <c:pt idx="1982">
                  <c:v>1E-4</c:v>
                </c:pt>
                <c:pt idx="1983">
                  <c:v>1E-4</c:v>
                </c:pt>
                <c:pt idx="1984">
                  <c:v>1E-4</c:v>
                </c:pt>
                <c:pt idx="1985">
                  <c:v>1E-4</c:v>
                </c:pt>
                <c:pt idx="1986">
                  <c:v>1E-4</c:v>
                </c:pt>
                <c:pt idx="1987">
                  <c:v>1E-4</c:v>
                </c:pt>
                <c:pt idx="1988">
                  <c:v>1E-4</c:v>
                </c:pt>
                <c:pt idx="1989">
                  <c:v>1E-4</c:v>
                </c:pt>
                <c:pt idx="1990">
                  <c:v>1E-4</c:v>
                </c:pt>
                <c:pt idx="1991">
                  <c:v>1E-4</c:v>
                </c:pt>
                <c:pt idx="1992">
                  <c:v>1E-4</c:v>
                </c:pt>
                <c:pt idx="1993">
                  <c:v>1E-4</c:v>
                </c:pt>
                <c:pt idx="1994">
                  <c:v>1E-4</c:v>
                </c:pt>
                <c:pt idx="1995">
                  <c:v>1E-4</c:v>
                </c:pt>
                <c:pt idx="1996">
                  <c:v>1E-4</c:v>
                </c:pt>
                <c:pt idx="1997">
                  <c:v>1E-4</c:v>
                </c:pt>
                <c:pt idx="1998">
                  <c:v>1E-4</c:v>
                </c:pt>
                <c:pt idx="1999">
                  <c:v>1E-4</c:v>
                </c:pt>
                <c:pt idx="2000">
                  <c:v>1E-4</c:v>
                </c:pt>
                <c:pt idx="2001">
                  <c:v>1E-4</c:v>
                </c:pt>
                <c:pt idx="2002">
                  <c:v>1E-4</c:v>
                </c:pt>
                <c:pt idx="2003">
                  <c:v>1E-4</c:v>
                </c:pt>
                <c:pt idx="2004">
                  <c:v>1.0001</c:v>
                </c:pt>
                <c:pt idx="2005">
                  <c:v>1E-4</c:v>
                </c:pt>
                <c:pt idx="2006">
                  <c:v>1E-4</c:v>
                </c:pt>
                <c:pt idx="2007">
                  <c:v>1E-4</c:v>
                </c:pt>
                <c:pt idx="2008">
                  <c:v>1E-4</c:v>
                </c:pt>
                <c:pt idx="2009">
                  <c:v>1E-4</c:v>
                </c:pt>
                <c:pt idx="2010">
                  <c:v>1E-4</c:v>
                </c:pt>
                <c:pt idx="2011">
                  <c:v>1E-4</c:v>
                </c:pt>
                <c:pt idx="2012">
                  <c:v>1E-4</c:v>
                </c:pt>
                <c:pt idx="2013">
                  <c:v>1E-4</c:v>
                </c:pt>
                <c:pt idx="2014">
                  <c:v>1E-4</c:v>
                </c:pt>
                <c:pt idx="2015">
                  <c:v>1E-4</c:v>
                </c:pt>
                <c:pt idx="2016">
                  <c:v>1.0001</c:v>
                </c:pt>
                <c:pt idx="2017">
                  <c:v>1E-4</c:v>
                </c:pt>
                <c:pt idx="2018">
                  <c:v>1E-4</c:v>
                </c:pt>
                <c:pt idx="2019">
                  <c:v>1E-4</c:v>
                </c:pt>
                <c:pt idx="2020">
                  <c:v>1E-4</c:v>
                </c:pt>
                <c:pt idx="2021">
                  <c:v>1E-4</c:v>
                </c:pt>
                <c:pt idx="2022">
                  <c:v>1E-4</c:v>
                </c:pt>
                <c:pt idx="2023">
                  <c:v>1E-4</c:v>
                </c:pt>
                <c:pt idx="2024">
                  <c:v>1E-4</c:v>
                </c:pt>
                <c:pt idx="2025">
                  <c:v>1E-4</c:v>
                </c:pt>
                <c:pt idx="2026">
                  <c:v>1.0001</c:v>
                </c:pt>
                <c:pt idx="2027">
                  <c:v>1E-4</c:v>
                </c:pt>
                <c:pt idx="2028">
                  <c:v>1E-4</c:v>
                </c:pt>
                <c:pt idx="2029">
                  <c:v>1E-4</c:v>
                </c:pt>
                <c:pt idx="2030">
                  <c:v>1E-4</c:v>
                </c:pt>
                <c:pt idx="2031">
                  <c:v>1E-4</c:v>
                </c:pt>
                <c:pt idx="2032">
                  <c:v>1E-4</c:v>
                </c:pt>
                <c:pt idx="2033">
                  <c:v>1E-4</c:v>
                </c:pt>
                <c:pt idx="2034">
                  <c:v>1E-4</c:v>
                </c:pt>
                <c:pt idx="2035">
                  <c:v>1.0001</c:v>
                </c:pt>
                <c:pt idx="2036">
                  <c:v>1E-4</c:v>
                </c:pt>
                <c:pt idx="2037">
                  <c:v>1E-4</c:v>
                </c:pt>
                <c:pt idx="2038">
                  <c:v>1E-4</c:v>
                </c:pt>
                <c:pt idx="2039">
                  <c:v>1E-4</c:v>
                </c:pt>
                <c:pt idx="2040">
                  <c:v>1E-4</c:v>
                </c:pt>
                <c:pt idx="2041">
                  <c:v>1E-4</c:v>
                </c:pt>
                <c:pt idx="2042">
                  <c:v>1E-4</c:v>
                </c:pt>
                <c:pt idx="2043">
                  <c:v>1E-4</c:v>
                </c:pt>
                <c:pt idx="2044">
                  <c:v>1E-4</c:v>
                </c:pt>
                <c:pt idx="2045">
                  <c:v>1E-4</c:v>
                </c:pt>
                <c:pt idx="2046">
                  <c:v>1E-4</c:v>
                </c:pt>
                <c:pt idx="2047">
                  <c:v>1E-4</c:v>
                </c:pt>
                <c:pt idx="2048">
                  <c:v>1E-4</c:v>
                </c:pt>
                <c:pt idx="2049">
                  <c:v>1E-4</c:v>
                </c:pt>
                <c:pt idx="2050">
                  <c:v>1E-4</c:v>
                </c:pt>
                <c:pt idx="2051">
                  <c:v>1E-4</c:v>
                </c:pt>
                <c:pt idx="2052">
                  <c:v>1E-4</c:v>
                </c:pt>
                <c:pt idx="2053">
                  <c:v>1E-4</c:v>
                </c:pt>
                <c:pt idx="2054">
                  <c:v>1E-4</c:v>
                </c:pt>
                <c:pt idx="2055">
                  <c:v>1E-4</c:v>
                </c:pt>
                <c:pt idx="2056">
                  <c:v>1E-4</c:v>
                </c:pt>
                <c:pt idx="2057">
                  <c:v>1E-4</c:v>
                </c:pt>
                <c:pt idx="2058">
                  <c:v>1E-4</c:v>
                </c:pt>
                <c:pt idx="2059">
                  <c:v>1E-4</c:v>
                </c:pt>
                <c:pt idx="2060">
                  <c:v>1E-4</c:v>
                </c:pt>
                <c:pt idx="2061">
                  <c:v>1E-4</c:v>
                </c:pt>
                <c:pt idx="2062">
                  <c:v>1E-4</c:v>
                </c:pt>
                <c:pt idx="2063">
                  <c:v>1E-4</c:v>
                </c:pt>
                <c:pt idx="2064">
                  <c:v>1E-4</c:v>
                </c:pt>
                <c:pt idx="2065">
                  <c:v>1E-4</c:v>
                </c:pt>
                <c:pt idx="2066">
                  <c:v>1E-4</c:v>
                </c:pt>
                <c:pt idx="2067">
                  <c:v>1E-4</c:v>
                </c:pt>
                <c:pt idx="2068">
                  <c:v>1E-4</c:v>
                </c:pt>
                <c:pt idx="2069">
                  <c:v>1E-4</c:v>
                </c:pt>
                <c:pt idx="2070">
                  <c:v>1E-4</c:v>
                </c:pt>
                <c:pt idx="2071">
                  <c:v>1E-4</c:v>
                </c:pt>
                <c:pt idx="2072">
                  <c:v>1E-4</c:v>
                </c:pt>
                <c:pt idx="2073">
                  <c:v>1E-4</c:v>
                </c:pt>
                <c:pt idx="2074">
                  <c:v>1.0001</c:v>
                </c:pt>
                <c:pt idx="2075">
                  <c:v>1E-4</c:v>
                </c:pt>
                <c:pt idx="2076">
                  <c:v>1E-4</c:v>
                </c:pt>
                <c:pt idx="2077">
                  <c:v>1E-4</c:v>
                </c:pt>
                <c:pt idx="2078">
                  <c:v>1E-4</c:v>
                </c:pt>
                <c:pt idx="2079">
                  <c:v>1E-4</c:v>
                </c:pt>
                <c:pt idx="2080">
                  <c:v>1E-4</c:v>
                </c:pt>
                <c:pt idx="2081">
                  <c:v>1E-4</c:v>
                </c:pt>
                <c:pt idx="2082">
                  <c:v>1E-4</c:v>
                </c:pt>
                <c:pt idx="2083">
                  <c:v>1E-4</c:v>
                </c:pt>
                <c:pt idx="2084">
                  <c:v>1E-4</c:v>
                </c:pt>
                <c:pt idx="2085">
                  <c:v>1E-4</c:v>
                </c:pt>
                <c:pt idx="2086">
                  <c:v>1E-4</c:v>
                </c:pt>
                <c:pt idx="2087">
                  <c:v>1E-4</c:v>
                </c:pt>
                <c:pt idx="2088">
                  <c:v>1E-4</c:v>
                </c:pt>
                <c:pt idx="2089">
                  <c:v>1E-4</c:v>
                </c:pt>
                <c:pt idx="2090">
                  <c:v>1E-4</c:v>
                </c:pt>
                <c:pt idx="2091">
                  <c:v>1E-4</c:v>
                </c:pt>
                <c:pt idx="2092">
                  <c:v>1E-4</c:v>
                </c:pt>
                <c:pt idx="2093">
                  <c:v>1E-4</c:v>
                </c:pt>
                <c:pt idx="2094">
                  <c:v>1E-4</c:v>
                </c:pt>
                <c:pt idx="2095">
                  <c:v>1E-4</c:v>
                </c:pt>
                <c:pt idx="2096">
                  <c:v>1E-4</c:v>
                </c:pt>
                <c:pt idx="2097">
                  <c:v>1E-4</c:v>
                </c:pt>
                <c:pt idx="2098">
                  <c:v>1E-4</c:v>
                </c:pt>
                <c:pt idx="2099">
                  <c:v>1E-4</c:v>
                </c:pt>
                <c:pt idx="2100">
                  <c:v>1E-4</c:v>
                </c:pt>
                <c:pt idx="2101">
                  <c:v>1E-4</c:v>
                </c:pt>
                <c:pt idx="2102">
                  <c:v>1E-4</c:v>
                </c:pt>
                <c:pt idx="2103">
                  <c:v>1E-4</c:v>
                </c:pt>
                <c:pt idx="2104">
                  <c:v>1E-4</c:v>
                </c:pt>
                <c:pt idx="2105">
                  <c:v>1E-4</c:v>
                </c:pt>
                <c:pt idx="2106">
                  <c:v>26.0001</c:v>
                </c:pt>
                <c:pt idx="2107">
                  <c:v>7.0000999999999998</c:v>
                </c:pt>
                <c:pt idx="2108">
                  <c:v>1E-4</c:v>
                </c:pt>
                <c:pt idx="2109">
                  <c:v>1E-4</c:v>
                </c:pt>
                <c:pt idx="2110">
                  <c:v>1E-4</c:v>
                </c:pt>
                <c:pt idx="2111">
                  <c:v>1E-4</c:v>
                </c:pt>
                <c:pt idx="2112">
                  <c:v>1E-4</c:v>
                </c:pt>
                <c:pt idx="2113">
                  <c:v>1E-4</c:v>
                </c:pt>
                <c:pt idx="2114">
                  <c:v>1E-4</c:v>
                </c:pt>
                <c:pt idx="2115">
                  <c:v>1.0001</c:v>
                </c:pt>
                <c:pt idx="2116">
                  <c:v>1.0001</c:v>
                </c:pt>
                <c:pt idx="2117">
                  <c:v>1E-4</c:v>
                </c:pt>
                <c:pt idx="2118">
                  <c:v>1.0001</c:v>
                </c:pt>
                <c:pt idx="2119">
                  <c:v>1E-4</c:v>
                </c:pt>
                <c:pt idx="2120">
                  <c:v>1.0001</c:v>
                </c:pt>
                <c:pt idx="2121">
                  <c:v>1E-4</c:v>
                </c:pt>
                <c:pt idx="2122">
                  <c:v>1E-4</c:v>
                </c:pt>
                <c:pt idx="2123">
                  <c:v>1E-4</c:v>
                </c:pt>
                <c:pt idx="2124">
                  <c:v>1.0001</c:v>
                </c:pt>
                <c:pt idx="2125">
                  <c:v>1E-4</c:v>
                </c:pt>
                <c:pt idx="2126">
                  <c:v>1E-4</c:v>
                </c:pt>
                <c:pt idx="2127">
                  <c:v>1E-4</c:v>
                </c:pt>
                <c:pt idx="2128">
                  <c:v>1E-4</c:v>
                </c:pt>
                <c:pt idx="2129">
                  <c:v>1E-4</c:v>
                </c:pt>
                <c:pt idx="2130">
                  <c:v>1E-4</c:v>
                </c:pt>
                <c:pt idx="2131">
                  <c:v>1.0001</c:v>
                </c:pt>
                <c:pt idx="2132">
                  <c:v>1E-4</c:v>
                </c:pt>
                <c:pt idx="2133">
                  <c:v>1E-4</c:v>
                </c:pt>
                <c:pt idx="2134">
                  <c:v>1E-4</c:v>
                </c:pt>
                <c:pt idx="2135">
                  <c:v>1E-4</c:v>
                </c:pt>
                <c:pt idx="2136">
                  <c:v>1.0001</c:v>
                </c:pt>
                <c:pt idx="2137">
                  <c:v>1E-4</c:v>
                </c:pt>
                <c:pt idx="2138">
                  <c:v>1E-4</c:v>
                </c:pt>
                <c:pt idx="2139">
                  <c:v>1E-4</c:v>
                </c:pt>
                <c:pt idx="2140">
                  <c:v>1E-4</c:v>
                </c:pt>
                <c:pt idx="2141">
                  <c:v>1.0001</c:v>
                </c:pt>
                <c:pt idx="2142">
                  <c:v>1E-4</c:v>
                </c:pt>
                <c:pt idx="2143">
                  <c:v>1E-4</c:v>
                </c:pt>
                <c:pt idx="2144">
                  <c:v>2.0001000000000002</c:v>
                </c:pt>
                <c:pt idx="2145">
                  <c:v>1E-4</c:v>
                </c:pt>
                <c:pt idx="2146">
                  <c:v>1.0001</c:v>
                </c:pt>
                <c:pt idx="2147">
                  <c:v>1.0001</c:v>
                </c:pt>
                <c:pt idx="2148">
                  <c:v>1E-4</c:v>
                </c:pt>
                <c:pt idx="2149">
                  <c:v>1E-4</c:v>
                </c:pt>
                <c:pt idx="2150">
                  <c:v>1E-4</c:v>
                </c:pt>
                <c:pt idx="2151">
                  <c:v>1.0001</c:v>
                </c:pt>
                <c:pt idx="2152">
                  <c:v>1E-4</c:v>
                </c:pt>
                <c:pt idx="2153">
                  <c:v>1.0001</c:v>
                </c:pt>
                <c:pt idx="2154">
                  <c:v>1.0001</c:v>
                </c:pt>
                <c:pt idx="2155">
                  <c:v>1.0001</c:v>
                </c:pt>
                <c:pt idx="2156">
                  <c:v>3.0001000000000002</c:v>
                </c:pt>
                <c:pt idx="2157">
                  <c:v>1E-4</c:v>
                </c:pt>
                <c:pt idx="2158">
                  <c:v>1E-4</c:v>
                </c:pt>
                <c:pt idx="2159">
                  <c:v>1.0001</c:v>
                </c:pt>
                <c:pt idx="2160">
                  <c:v>1E-4</c:v>
                </c:pt>
                <c:pt idx="2161">
                  <c:v>1E-4</c:v>
                </c:pt>
                <c:pt idx="2162">
                  <c:v>1E-4</c:v>
                </c:pt>
                <c:pt idx="2163">
                  <c:v>1.0001</c:v>
                </c:pt>
                <c:pt idx="2164">
                  <c:v>1E-4</c:v>
                </c:pt>
                <c:pt idx="2165">
                  <c:v>1E-4</c:v>
                </c:pt>
                <c:pt idx="2166">
                  <c:v>1E-4</c:v>
                </c:pt>
                <c:pt idx="2167">
                  <c:v>1E-4</c:v>
                </c:pt>
                <c:pt idx="2168">
                  <c:v>1E-4</c:v>
                </c:pt>
                <c:pt idx="2169">
                  <c:v>1E-4</c:v>
                </c:pt>
                <c:pt idx="2170">
                  <c:v>1E-4</c:v>
                </c:pt>
                <c:pt idx="2171">
                  <c:v>1E-4</c:v>
                </c:pt>
                <c:pt idx="2172">
                  <c:v>1E-4</c:v>
                </c:pt>
                <c:pt idx="2173">
                  <c:v>1E-4</c:v>
                </c:pt>
                <c:pt idx="2174">
                  <c:v>1E-4</c:v>
                </c:pt>
                <c:pt idx="2175">
                  <c:v>1E-4</c:v>
                </c:pt>
                <c:pt idx="2176">
                  <c:v>1E-4</c:v>
                </c:pt>
                <c:pt idx="2177">
                  <c:v>1E-4</c:v>
                </c:pt>
                <c:pt idx="2178">
                  <c:v>1E-4</c:v>
                </c:pt>
                <c:pt idx="2179">
                  <c:v>1E-4</c:v>
                </c:pt>
                <c:pt idx="2180">
                  <c:v>1E-4</c:v>
                </c:pt>
                <c:pt idx="2181">
                  <c:v>1E-4</c:v>
                </c:pt>
                <c:pt idx="2182">
                  <c:v>1E-4</c:v>
                </c:pt>
                <c:pt idx="2183">
                  <c:v>1E-4</c:v>
                </c:pt>
                <c:pt idx="2184">
                  <c:v>1E-4</c:v>
                </c:pt>
                <c:pt idx="2185">
                  <c:v>1E-4</c:v>
                </c:pt>
                <c:pt idx="2186">
                  <c:v>1E-4</c:v>
                </c:pt>
                <c:pt idx="2187">
                  <c:v>1E-4</c:v>
                </c:pt>
                <c:pt idx="2188">
                  <c:v>1E-4</c:v>
                </c:pt>
                <c:pt idx="2189">
                  <c:v>1.0001</c:v>
                </c:pt>
                <c:pt idx="2190">
                  <c:v>1E-4</c:v>
                </c:pt>
                <c:pt idx="2191">
                  <c:v>1E-4</c:v>
                </c:pt>
                <c:pt idx="2192">
                  <c:v>1E-4</c:v>
                </c:pt>
                <c:pt idx="2193">
                  <c:v>1E-4</c:v>
                </c:pt>
                <c:pt idx="2194">
                  <c:v>1E-4</c:v>
                </c:pt>
                <c:pt idx="2195">
                  <c:v>1E-4</c:v>
                </c:pt>
                <c:pt idx="2196">
                  <c:v>1E-4</c:v>
                </c:pt>
                <c:pt idx="2197">
                  <c:v>1.0001</c:v>
                </c:pt>
                <c:pt idx="2198">
                  <c:v>1E-4</c:v>
                </c:pt>
                <c:pt idx="2199">
                  <c:v>1E-4</c:v>
                </c:pt>
                <c:pt idx="2200">
                  <c:v>1E-4</c:v>
                </c:pt>
                <c:pt idx="2201">
                  <c:v>1E-4</c:v>
                </c:pt>
                <c:pt idx="2202">
                  <c:v>1E-4</c:v>
                </c:pt>
                <c:pt idx="2203">
                  <c:v>1.0001</c:v>
                </c:pt>
                <c:pt idx="2204">
                  <c:v>1.0001</c:v>
                </c:pt>
                <c:pt idx="2205">
                  <c:v>1E-4</c:v>
                </c:pt>
                <c:pt idx="2206">
                  <c:v>1E-4</c:v>
                </c:pt>
                <c:pt idx="2207">
                  <c:v>1E-4</c:v>
                </c:pt>
                <c:pt idx="2208">
                  <c:v>1.0001</c:v>
                </c:pt>
                <c:pt idx="2209">
                  <c:v>1E-4</c:v>
                </c:pt>
                <c:pt idx="2210">
                  <c:v>1E-4</c:v>
                </c:pt>
                <c:pt idx="2211">
                  <c:v>1E-4</c:v>
                </c:pt>
                <c:pt idx="2212">
                  <c:v>1E-4</c:v>
                </c:pt>
                <c:pt idx="2213">
                  <c:v>1E-4</c:v>
                </c:pt>
                <c:pt idx="2214">
                  <c:v>1E-4</c:v>
                </c:pt>
                <c:pt idx="2215">
                  <c:v>1.0001</c:v>
                </c:pt>
                <c:pt idx="2216">
                  <c:v>1E-4</c:v>
                </c:pt>
                <c:pt idx="2217">
                  <c:v>1.0001</c:v>
                </c:pt>
                <c:pt idx="2218">
                  <c:v>2.0001000000000002</c:v>
                </c:pt>
                <c:pt idx="2219">
                  <c:v>1.0001</c:v>
                </c:pt>
                <c:pt idx="2220">
                  <c:v>1E-4</c:v>
                </c:pt>
                <c:pt idx="2221">
                  <c:v>1E-4</c:v>
                </c:pt>
                <c:pt idx="2222">
                  <c:v>1E-4</c:v>
                </c:pt>
                <c:pt idx="2223">
                  <c:v>1E-4</c:v>
                </c:pt>
                <c:pt idx="2224">
                  <c:v>1E-4</c:v>
                </c:pt>
                <c:pt idx="2225">
                  <c:v>1.0001</c:v>
                </c:pt>
                <c:pt idx="2226">
                  <c:v>9.0000999999999998</c:v>
                </c:pt>
                <c:pt idx="2227">
                  <c:v>1.0001</c:v>
                </c:pt>
                <c:pt idx="2228">
                  <c:v>1E-4</c:v>
                </c:pt>
                <c:pt idx="2229">
                  <c:v>1E-4</c:v>
                </c:pt>
                <c:pt idx="2230">
                  <c:v>2.0001000000000002</c:v>
                </c:pt>
                <c:pt idx="2231">
                  <c:v>1E-4</c:v>
                </c:pt>
                <c:pt idx="2232">
                  <c:v>1E-4</c:v>
                </c:pt>
                <c:pt idx="2233">
                  <c:v>1E-4</c:v>
                </c:pt>
                <c:pt idx="2234">
                  <c:v>1E-4</c:v>
                </c:pt>
                <c:pt idx="2235">
                  <c:v>1.0001</c:v>
                </c:pt>
                <c:pt idx="2236">
                  <c:v>1E-4</c:v>
                </c:pt>
                <c:pt idx="2237">
                  <c:v>1E-4</c:v>
                </c:pt>
                <c:pt idx="2238">
                  <c:v>1E-4</c:v>
                </c:pt>
                <c:pt idx="2239">
                  <c:v>1E-4</c:v>
                </c:pt>
                <c:pt idx="2240">
                  <c:v>1E-4</c:v>
                </c:pt>
                <c:pt idx="2241">
                  <c:v>1E-4</c:v>
                </c:pt>
                <c:pt idx="2242">
                  <c:v>1E-4</c:v>
                </c:pt>
                <c:pt idx="2243">
                  <c:v>1E-4</c:v>
                </c:pt>
                <c:pt idx="2244">
                  <c:v>1E-4</c:v>
                </c:pt>
                <c:pt idx="2245">
                  <c:v>1E-4</c:v>
                </c:pt>
                <c:pt idx="2246">
                  <c:v>1.0001</c:v>
                </c:pt>
                <c:pt idx="2247">
                  <c:v>1E-4</c:v>
                </c:pt>
                <c:pt idx="2248">
                  <c:v>1E-4</c:v>
                </c:pt>
                <c:pt idx="2249">
                  <c:v>1E-4</c:v>
                </c:pt>
                <c:pt idx="2250">
                  <c:v>1E-4</c:v>
                </c:pt>
                <c:pt idx="2251">
                  <c:v>1E-4</c:v>
                </c:pt>
                <c:pt idx="2252">
                  <c:v>1E-4</c:v>
                </c:pt>
                <c:pt idx="2253">
                  <c:v>1.0001</c:v>
                </c:pt>
                <c:pt idx="2254">
                  <c:v>1E-4</c:v>
                </c:pt>
                <c:pt idx="2255">
                  <c:v>1E-4</c:v>
                </c:pt>
                <c:pt idx="2256">
                  <c:v>1E-4</c:v>
                </c:pt>
                <c:pt idx="2257">
                  <c:v>1E-4</c:v>
                </c:pt>
                <c:pt idx="2258">
                  <c:v>1E-4</c:v>
                </c:pt>
                <c:pt idx="2259">
                  <c:v>1E-4</c:v>
                </c:pt>
                <c:pt idx="2260">
                  <c:v>1E-4</c:v>
                </c:pt>
                <c:pt idx="2261">
                  <c:v>1E-4</c:v>
                </c:pt>
                <c:pt idx="2262">
                  <c:v>1E-4</c:v>
                </c:pt>
                <c:pt idx="2263">
                  <c:v>1E-4</c:v>
                </c:pt>
                <c:pt idx="2264">
                  <c:v>1.0001</c:v>
                </c:pt>
                <c:pt idx="2265">
                  <c:v>1E-4</c:v>
                </c:pt>
                <c:pt idx="2266">
                  <c:v>1E-4</c:v>
                </c:pt>
                <c:pt idx="2267">
                  <c:v>1E-4</c:v>
                </c:pt>
                <c:pt idx="2268">
                  <c:v>1.0001</c:v>
                </c:pt>
                <c:pt idx="2269">
                  <c:v>1E-4</c:v>
                </c:pt>
                <c:pt idx="2270">
                  <c:v>1E-4</c:v>
                </c:pt>
                <c:pt idx="2271">
                  <c:v>1E-4</c:v>
                </c:pt>
                <c:pt idx="2272">
                  <c:v>1E-4</c:v>
                </c:pt>
                <c:pt idx="2273">
                  <c:v>1E-4</c:v>
                </c:pt>
                <c:pt idx="2274">
                  <c:v>1E-4</c:v>
                </c:pt>
                <c:pt idx="2275">
                  <c:v>1.0001</c:v>
                </c:pt>
                <c:pt idx="2276">
                  <c:v>1E-4</c:v>
                </c:pt>
                <c:pt idx="2277">
                  <c:v>1E-4</c:v>
                </c:pt>
                <c:pt idx="2278">
                  <c:v>1E-4</c:v>
                </c:pt>
                <c:pt idx="2279">
                  <c:v>1E-4</c:v>
                </c:pt>
                <c:pt idx="2280">
                  <c:v>1E-4</c:v>
                </c:pt>
                <c:pt idx="2281">
                  <c:v>1E-4</c:v>
                </c:pt>
                <c:pt idx="2282">
                  <c:v>1E-4</c:v>
                </c:pt>
                <c:pt idx="2283">
                  <c:v>1E-4</c:v>
                </c:pt>
                <c:pt idx="2284">
                  <c:v>1E-4</c:v>
                </c:pt>
                <c:pt idx="2285">
                  <c:v>1E-4</c:v>
                </c:pt>
                <c:pt idx="2286">
                  <c:v>1E-4</c:v>
                </c:pt>
                <c:pt idx="2287">
                  <c:v>1E-4</c:v>
                </c:pt>
                <c:pt idx="2288">
                  <c:v>1E-4</c:v>
                </c:pt>
                <c:pt idx="2289">
                  <c:v>1E-4</c:v>
                </c:pt>
                <c:pt idx="2290">
                  <c:v>1E-4</c:v>
                </c:pt>
                <c:pt idx="2291">
                  <c:v>1E-4</c:v>
                </c:pt>
                <c:pt idx="2292">
                  <c:v>1.0001</c:v>
                </c:pt>
                <c:pt idx="2293">
                  <c:v>1E-4</c:v>
                </c:pt>
                <c:pt idx="2294">
                  <c:v>1E-4</c:v>
                </c:pt>
                <c:pt idx="2295">
                  <c:v>1E-4</c:v>
                </c:pt>
                <c:pt idx="2296">
                  <c:v>1E-4</c:v>
                </c:pt>
                <c:pt idx="2297">
                  <c:v>1E-4</c:v>
                </c:pt>
                <c:pt idx="2298">
                  <c:v>1E-4</c:v>
                </c:pt>
                <c:pt idx="2299">
                  <c:v>1E-4</c:v>
                </c:pt>
                <c:pt idx="2300">
                  <c:v>1E-4</c:v>
                </c:pt>
                <c:pt idx="2301">
                  <c:v>1E-4</c:v>
                </c:pt>
                <c:pt idx="2302">
                  <c:v>1E-4</c:v>
                </c:pt>
                <c:pt idx="2303">
                  <c:v>1E-4</c:v>
                </c:pt>
                <c:pt idx="2304">
                  <c:v>1E-4</c:v>
                </c:pt>
                <c:pt idx="2305">
                  <c:v>1E-4</c:v>
                </c:pt>
                <c:pt idx="2306">
                  <c:v>1E-4</c:v>
                </c:pt>
                <c:pt idx="2307">
                  <c:v>1E-4</c:v>
                </c:pt>
                <c:pt idx="2308">
                  <c:v>1E-4</c:v>
                </c:pt>
                <c:pt idx="2309">
                  <c:v>1E-4</c:v>
                </c:pt>
                <c:pt idx="2310">
                  <c:v>1.0001</c:v>
                </c:pt>
                <c:pt idx="2311">
                  <c:v>1E-4</c:v>
                </c:pt>
                <c:pt idx="2312">
                  <c:v>1E-4</c:v>
                </c:pt>
                <c:pt idx="2313">
                  <c:v>1E-4</c:v>
                </c:pt>
                <c:pt idx="2314">
                  <c:v>1E-4</c:v>
                </c:pt>
                <c:pt idx="2315">
                  <c:v>1E-4</c:v>
                </c:pt>
                <c:pt idx="2316">
                  <c:v>1E-4</c:v>
                </c:pt>
                <c:pt idx="2317">
                  <c:v>1E-4</c:v>
                </c:pt>
                <c:pt idx="2318">
                  <c:v>1E-4</c:v>
                </c:pt>
                <c:pt idx="2319">
                  <c:v>1E-4</c:v>
                </c:pt>
                <c:pt idx="2320">
                  <c:v>1E-4</c:v>
                </c:pt>
                <c:pt idx="2321">
                  <c:v>1E-4</c:v>
                </c:pt>
                <c:pt idx="2322">
                  <c:v>1E-4</c:v>
                </c:pt>
                <c:pt idx="2323">
                  <c:v>1E-4</c:v>
                </c:pt>
                <c:pt idx="2324">
                  <c:v>1E-4</c:v>
                </c:pt>
                <c:pt idx="2325">
                  <c:v>1E-4</c:v>
                </c:pt>
                <c:pt idx="2326">
                  <c:v>1E-4</c:v>
                </c:pt>
                <c:pt idx="2327">
                  <c:v>1E-4</c:v>
                </c:pt>
                <c:pt idx="2328">
                  <c:v>1E-4</c:v>
                </c:pt>
                <c:pt idx="2329">
                  <c:v>1E-4</c:v>
                </c:pt>
                <c:pt idx="2330">
                  <c:v>1E-4</c:v>
                </c:pt>
                <c:pt idx="2331">
                  <c:v>1E-4</c:v>
                </c:pt>
                <c:pt idx="2332">
                  <c:v>1E-4</c:v>
                </c:pt>
                <c:pt idx="2333">
                  <c:v>1E-4</c:v>
                </c:pt>
                <c:pt idx="2334">
                  <c:v>1.0001</c:v>
                </c:pt>
                <c:pt idx="2335">
                  <c:v>1E-4</c:v>
                </c:pt>
                <c:pt idx="2336">
                  <c:v>1.0001</c:v>
                </c:pt>
                <c:pt idx="2337">
                  <c:v>1.0001</c:v>
                </c:pt>
                <c:pt idx="2338">
                  <c:v>1E-4</c:v>
                </c:pt>
                <c:pt idx="2339">
                  <c:v>1E-4</c:v>
                </c:pt>
                <c:pt idx="2340">
                  <c:v>1.0001</c:v>
                </c:pt>
                <c:pt idx="2341">
                  <c:v>1E-4</c:v>
                </c:pt>
                <c:pt idx="2342">
                  <c:v>1E-4</c:v>
                </c:pt>
                <c:pt idx="2343">
                  <c:v>1E-4</c:v>
                </c:pt>
                <c:pt idx="2344">
                  <c:v>1E-4</c:v>
                </c:pt>
                <c:pt idx="2345">
                  <c:v>1E-4</c:v>
                </c:pt>
                <c:pt idx="2346">
                  <c:v>3.0001000000000002</c:v>
                </c:pt>
                <c:pt idx="2347">
                  <c:v>6.0000999999999998</c:v>
                </c:pt>
                <c:pt idx="2348">
                  <c:v>1E-4</c:v>
                </c:pt>
                <c:pt idx="2349">
                  <c:v>4.0000999999999998</c:v>
                </c:pt>
                <c:pt idx="2350">
                  <c:v>5.0000999999999998</c:v>
                </c:pt>
                <c:pt idx="2351">
                  <c:v>1E-4</c:v>
                </c:pt>
                <c:pt idx="2352">
                  <c:v>1E-4</c:v>
                </c:pt>
                <c:pt idx="2353">
                  <c:v>1E-4</c:v>
                </c:pt>
                <c:pt idx="2354">
                  <c:v>1E-4</c:v>
                </c:pt>
                <c:pt idx="2355">
                  <c:v>1E-4</c:v>
                </c:pt>
                <c:pt idx="2356">
                  <c:v>1E-4</c:v>
                </c:pt>
                <c:pt idx="2357">
                  <c:v>1E-4</c:v>
                </c:pt>
                <c:pt idx="2358">
                  <c:v>1E-4</c:v>
                </c:pt>
                <c:pt idx="2359">
                  <c:v>1E-4</c:v>
                </c:pt>
                <c:pt idx="2360">
                  <c:v>1E-4</c:v>
                </c:pt>
                <c:pt idx="2361">
                  <c:v>1E-4</c:v>
                </c:pt>
                <c:pt idx="2362">
                  <c:v>1E-4</c:v>
                </c:pt>
                <c:pt idx="2363">
                  <c:v>1E-4</c:v>
                </c:pt>
                <c:pt idx="2364">
                  <c:v>1E-4</c:v>
                </c:pt>
                <c:pt idx="2365">
                  <c:v>1E-4</c:v>
                </c:pt>
                <c:pt idx="2366">
                  <c:v>1E-4</c:v>
                </c:pt>
                <c:pt idx="2367">
                  <c:v>1E-4</c:v>
                </c:pt>
                <c:pt idx="2368">
                  <c:v>1E-4</c:v>
                </c:pt>
                <c:pt idx="2369">
                  <c:v>1E-4</c:v>
                </c:pt>
                <c:pt idx="2370">
                  <c:v>1E-4</c:v>
                </c:pt>
                <c:pt idx="2371">
                  <c:v>1E-4</c:v>
                </c:pt>
                <c:pt idx="2372">
                  <c:v>1E-4</c:v>
                </c:pt>
                <c:pt idx="2373">
                  <c:v>1E-4</c:v>
                </c:pt>
                <c:pt idx="2374">
                  <c:v>1E-4</c:v>
                </c:pt>
                <c:pt idx="2375">
                  <c:v>1E-4</c:v>
                </c:pt>
                <c:pt idx="2376">
                  <c:v>1E-4</c:v>
                </c:pt>
                <c:pt idx="2377">
                  <c:v>1E-4</c:v>
                </c:pt>
                <c:pt idx="2378">
                  <c:v>1E-4</c:v>
                </c:pt>
                <c:pt idx="2379">
                  <c:v>1E-4</c:v>
                </c:pt>
                <c:pt idx="2380">
                  <c:v>1E-4</c:v>
                </c:pt>
                <c:pt idx="2381">
                  <c:v>1E-4</c:v>
                </c:pt>
                <c:pt idx="2382">
                  <c:v>1E-4</c:v>
                </c:pt>
                <c:pt idx="2383">
                  <c:v>1E-4</c:v>
                </c:pt>
                <c:pt idx="2384">
                  <c:v>1E-4</c:v>
                </c:pt>
                <c:pt idx="2385">
                  <c:v>1E-4</c:v>
                </c:pt>
                <c:pt idx="2386">
                  <c:v>1E-4</c:v>
                </c:pt>
                <c:pt idx="2387">
                  <c:v>1E-4</c:v>
                </c:pt>
                <c:pt idx="2388">
                  <c:v>1E-4</c:v>
                </c:pt>
                <c:pt idx="2389">
                  <c:v>1E-4</c:v>
                </c:pt>
                <c:pt idx="2390">
                  <c:v>1E-4</c:v>
                </c:pt>
                <c:pt idx="2391">
                  <c:v>1E-4</c:v>
                </c:pt>
                <c:pt idx="2392">
                  <c:v>1E-4</c:v>
                </c:pt>
                <c:pt idx="2393">
                  <c:v>1E-4</c:v>
                </c:pt>
                <c:pt idx="2394">
                  <c:v>1E-4</c:v>
                </c:pt>
                <c:pt idx="2395">
                  <c:v>1E-4</c:v>
                </c:pt>
                <c:pt idx="2396">
                  <c:v>1E-4</c:v>
                </c:pt>
                <c:pt idx="2397">
                  <c:v>1E-4</c:v>
                </c:pt>
                <c:pt idx="2398">
                  <c:v>1E-4</c:v>
                </c:pt>
                <c:pt idx="2399">
                  <c:v>1E-4</c:v>
                </c:pt>
                <c:pt idx="2400">
                  <c:v>1E-4</c:v>
                </c:pt>
                <c:pt idx="2401">
                  <c:v>1E-4</c:v>
                </c:pt>
                <c:pt idx="2402">
                  <c:v>1E-4</c:v>
                </c:pt>
                <c:pt idx="2403">
                  <c:v>1.0001</c:v>
                </c:pt>
                <c:pt idx="2404">
                  <c:v>1E-4</c:v>
                </c:pt>
                <c:pt idx="2405">
                  <c:v>1.0001</c:v>
                </c:pt>
                <c:pt idx="2406">
                  <c:v>1E-4</c:v>
                </c:pt>
                <c:pt idx="2407">
                  <c:v>1E-4</c:v>
                </c:pt>
                <c:pt idx="2408">
                  <c:v>1E-4</c:v>
                </c:pt>
                <c:pt idx="2409">
                  <c:v>1E-4</c:v>
                </c:pt>
                <c:pt idx="2410">
                  <c:v>1E-4</c:v>
                </c:pt>
                <c:pt idx="2411">
                  <c:v>1E-4</c:v>
                </c:pt>
                <c:pt idx="2412">
                  <c:v>1E-4</c:v>
                </c:pt>
                <c:pt idx="2413">
                  <c:v>1E-4</c:v>
                </c:pt>
                <c:pt idx="2414">
                  <c:v>1E-4</c:v>
                </c:pt>
                <c:pt idx="2415">
                  <c:v>1E-4</c:v>
                </c:pt>
                <c:pt idx="2416">
                  <c:v>1E-4</c:v>
                </c:pt>
                <c:pt idx="2417">
                  <c:v>1E-4</c:v>
                </c:pt>
                <c:pt idx="2418">
                  <c:v>1E-4</c:v>
                </c:pt>
                <c:pt idx="2419">
                  <c:v>1.0001</c:v>
                </c:pt>
                <c:pt idx="2420">
                  <c:v>1E-4</c:v>
                </c:pt>
                <c:pt idx="2421">
                  <c:v>1.0001</c:v>
                </c:pt>
                <c:pt idx="2422">
                  <c:v>1E-4</c:v>
                </c:pt>
                <c:pt idx="2423">
                  <c:v>1E-4</c:v>
                </c:pt>
                <c:pt idx="2424">
                  <c:v>1E-4</c:v>
                </c:pt>
                <c:pt idx="2425">
                  <c:v>1E-4</c:v>
                </c:pt>
                <c:pt idx="2426">
                  <c:v>1E-4</c:v>
                </c:pt>
                <c:pt idx="2427">
                  <c:v>1E-4</c:v>
                </c:pt>
                <c:pt idx="2428">
                  <c:v>1E-4</c:v>
                </c:pt>
                <c:pt idx="2429">
                  <c:v>1E-4</c:v>
                </c:pt>
                <c:pt idx="2430">
                  <c:v>1E-4</c:v>
                </c:pt>
                <c:pt idx="2431">
                  <c:v>1E-4</c:v>
                </c:pt>
                <c:pt idx="2432">
                  <c:v>1E-4</c:v>
                </c:pt>
                <c:pt idx="2433">
                  <c:v>1E-4</c:v>
                </c:pt>
                <c:pt idx="2434">
                  <c:v>1E-4</c:v>
                </c:pt>
                <c:pt idx="2435">
                  <c:v>1.0001</c:v>
                </c:pt>
                <c:pt idx="2436">
                  <c:v>1E-4</c:v>
                </c:pt>
                <c:pt idx="2437">
                  <c:v>1E-4</c:v>
                </c:pt>
                <c:pt idx="2438">
                  <c:v>1E-4</c:v>
                </c:pt>
                <c:pt idx="2439">
                  <c:v>1E-4</c:v>
                </c:pt>
                <c:pt idx="2440">
                  <c:v>1.0001</c:v>
                </c:pt>
                <c:pt idx="2441">
                  <c:v>1E-4</c:v>
                </c:pt>
                <c:pt idx="2442">
                  <c:v>1E-4</c:v>
                </c:pt>
                <c:pt idx="2443">
                  <c:v>1E-4</c:v>
                </c:pt>
                <c:pt idx="2444">
                  <c:v>1E-4</c:v>
                </c:pt>
                <c:pt idx="2445">
                  <c:v>1.0001</c:v>
                </c:pt>
                <c:pt idx="2446">
                  <c:v>1E-4</c:v>
                </c:pt>
                <c:pt idx="2447">
                  <c:v>2.0001000000000002</c:v>
                </c:pt>
                <c:pt idx="2448">
                  <c:v>1.0001</c:v>
                </c:pt>
                <c:pt idx="2449">
                  <c:v>1E-4</c:v>
                </c:pt>
                <c:pt idx="2450">
                  <c:v>1.0001</c:v>
                </c:pt>
                <c:pt idx="2451">
                  <c:v>1E-4</c:v>
                </c:pt>
                <c:pt idx="2452">
                  <c:v>1.0001</c:v>
                </c:pt>
                <c:pt idx="2453">
                  <c:v>1E-4</c:v>
                </c:pt>
                <c:pt idx="2454">
                  <c:v>1E-4</c:v>
                </c:pt>
                <c:pt idx="2455">
                  <c:v>1E-4</c:v>
                </c:pt>
                <c:pt idx="2456">
                  <c:v>1E-4</c:v>
                </c:pt>
                <c:pt idx="2457">
                  <c:v>1E-4</c:v>
                </c:pt>
                <c:pt idx="2458">
                  <c:v>1E-4</c:v>
                </c:pt>
                <c:pt idx="2459">
                  <c:v>1E-4</c:v>
                </c:pt>
                <c:pt idx="2460">
                  <c:v>1E-4</c:v>
                </c:pt>
                <c:pt idx="2461">
                  <c:v>2.0001000000000002</c:v>
                </c:pt>
                <c:pt idx="2462">
                  <c:v>1E-4</c:v>
                </c:pt>
                <c:pt idx="2463">
                  <c:v>1.0001</c:v>
                </c:pt>
                <c:pt idx="2464">
                  <c:v>1E-4</c:v>
                </c:pt>
                <c:pt idx="2465">
                  <c:v>3.0001000000000002</c:v>
                </c:pt>
                <c:pt idx="2466">
                  <c:v>13.0001</c:v>
                </c:pt>
                <c:pt idx="2467">
                  <c:v>2.0001000000000002</c:v>
                </c:pt>
                <c:pt idx="2468">
                  <c:v>1E-4</c:v>
                </c:pt>
                <c:pt idx="2469">
                  <c:v>1E-4</c:v>
                </c:pt>
                <c:pt idx="2470">
                  <c:v>1E-4</c:v>
                </c:pt>
                <c:pt idx="2471">
                  <c:v>1E-4</c:v>
                </c:pt>
                <c:pt idx="2472">
                  <c:v>1.0001</c:v>
                </c:pt>
                <c:pt idx="2473">
                  <c:v>1E-4</c:v>
                </c:pt>
                <c:pt idx="2474">
                  <c:v>1E-4</c:v>
                </c:pt>
                <c:pt idx="2475">
                  <c:v>1E-4</c:v>
                </c:pt>
                <c:pt idx="2476">
                  <c:v>1E-4</c:v>
                </c:pt>
                <c:pt idx="2477">
                  <c:v>1E-4</c:v>
                </c:pt>
                <c:pt idx="2478">
                  <c:v>1E-4</c:v>
                </c:pt>
                <c:pt idx="2479">
                  <c:v>1E-4</c:v>
                </c:pt>
                <c:pt idx="2480">
                  <c:v>1E-4</c:v>
                </c:pt>
                <c:pt idx="2481">
                  <c:v>1E-4</c:v>
                </c:pt>
                <c:pt idx="2482">
                  <c:v>1E-4</c:v>
                </c:pt>
                <c:pt idx="2483">
                  <c:v>1E-4</c:v>
                </c:pt>
                <c:pt idx="2484">
                  <c:v>1E-4</c:v>
                </c:pt>
                <c:pt idx="2485">
                  <c:v>1E-4</c:v>
                </c:pt>
                <c:pt idx="2486">
                  <c:v>1E-4</c:v>
                </c:pt>
                <c:pt idx="2487">
                  <c:v>1E-4</c:v>
                </c:pt>
                <c:pt idx="2488">
                  <c:v>1.0001</c:v>
                </c:pt>
                <c:pt idx="2489">
                  <c:v>1E-4</c:v>
                </c:pt>
                <c:pt idx="2490">
                  <c:v>1E-4</c:v>
                </c:pt>
                <c:pt idx="2491">
                  <c:v>1E-4</c:v>
                </c:pt>
                <c:pt idx="2492">
                  <c:v>1.0001</c:v>
                </c:pt>
                <c:pt idx="2493">
                  <c:v>1E-4</c:v>
                </c:pt>
                <c:pt idx="2494">
                  <c:v>1.0001</c:v>
                </c:pt>
                <c:pt idx="2495">
                  <c:v>1E-4</c:v>
                </c:pt>
                <c:pt idx="2496">
                  <c:v>1E-4</c:v>
                </c:pt>
                <c:pt idx="2497">
                  <c:v>1E-4</c:v>
                </c:pt>
                <c:pt idx="2498">
                  <c:v>1E-4</c:v>
                </c:pt>
                <c:pt idx="2499">
                  <c:v>1E-4</c:v>
                </c:pt>
                <c:pt idx="2500">
                  <c:v>1E-4</c:v>
                </c:pt>
                <c:pt idx="2501">
                  <c:v>1.0001</c:v>
                </c:pt>
                <c:pt idx="2502">
                  <c:v>1E-4</c:v>
                </c:pt>
                <c:pt idx="2503">
                  <c:v>1E-4</c:v>
                </c:pt>
                <c:pt idx="2504">
                  <c:v>1.0001</c:v>
                </c:pt>
                <c:pt idx="2505">
                  <c:v>1E-4</c:v>
                </c:pt>
                <c:pt idx="2506">
                  <c:v>1E-4</c:v>
                </c:pt>
                <c:pt idx="2507">
                  <c:v>1E-4</c:v>
                </c:pt>
                <c:pt idx="2508">
                  <c:v>1E-4</c:v>
                </c:pt>
                <c:pt idx="2509">
                  <c:v>1E-4</c:v>
                </c:pt>
                <c:pt idx="2510">
                  <c:v>1.0001</c:v>
                </c:pt>
                <c:pt idx="2511">
                  <c:v>1E-4</c:v>
                </c:pt>
                <c:pt idx="2512">
                  <c:v>1E-4</c:v>
                </c:pt>
                <c:pt idx="2513">
                  <c:v>1E-4</c:v>
                </c:pt>
                <c:pt idx="2514">
                  <c:v>1E-4</c:v>
                </c:pt>
                <c:pt idx="2515">
                  <c:v>1E-4</c:v>
                </c:pt>
                <c:pt idx="2516">
                  <c:v>1E-4</c:v>
                </c:pt>
                <c:pt idx="2517">
                  <c:v>1E-4</c:v>
                </c:pt>
                <c:pt idx="2518">
                  <c:v>1E-4</c:v>
                </c:pt>
                <c:pt idx="2519">
                  <c:v>1E-4</c:v>
                </c:pt>
                <c:pt idx="2520">
                  <c:v>1E-4</c:v>
                </c:pt>
                <c:pt idx="2521">
                  <c:v>1E-4</c:v>
                </c:pt>
                <c:pt idx="2522">
                  <c:v>1E-4</c:v>
                </c:pt>
                <c:pt idx="2523">
                  <c:v>1.0001</c:v>
                </c:pt>
                <c:pt idx="2524">
                  <c:v>1E-4</c:v>
                </c:pt>
                <c:pt idx="2525">
                  <c:v>1E-4</c:v>
                </c:pt>
                <c:pt idx="2526">
                  <c:v>1E-4</c:v>
                </c:pt>
                <c:pt idx="2527">
                  <c:v>1E-4</c:v>
                </c:pt>
                <c:pt idx="2528">
                  <c:v>1E-4</c:v>
                </c:pt>
                <c:pt idx="2529">
                  <c:v>1E-4</c:v>
                </c:pt>
                <c:pt idx="2530">
                  <c:v>1E-4</c:v>
                </c:pt>
                <c:pt idx="2531">
                  <c:v>1E-4</c:v>
                </c:pt>
                <c:pt idx="2532">
                  <c:v>1E-4</c:v>
                </c:pt>
                <c:pt idx="2533">
                  <c:v>1E-4</c:v>
                </c:pt>
                <c:pt idx="2534">
                  <c:v>1E-4</c:v>
                </c:pt>
                <c:pt idx="2535">
                  <c:v>1E-4</c:v>
                </c:pt>
                <c:pt idx="2536">
                  <c:v>1E-4</c:v>
                </c:pt>
                <c:pt idx="2537">
                  <c:v>1E-4</c:v>
                </c:pt>
                <c:pt idx="2538">
                  <c:v>1E-4</c:v>
                </c:pt>
                <c:pt idx="2539">
                  <c:v>1E-4</c:v>
                </c:pt>
                <c:pt idx="2540">
                  <c:v>1E-4</c:v>
                </c:pt>
                <c:pt idx="2541">
                  <c:v>1E-4</c:v>
                </c:pt>
                <c:pt idx="2542">
                  <c:v>1E-4</c:v>
                </c:pt>
                <c:pt idx="2543">
                  <c:v>1E-4</c:v>
                </c:pt>
                <c:pt idx="2544">
                  <c:v>1E-4</c:v>
                </c:pt>
                <c:pt idx="2545">
                  <c:v>1E-4</c:v>
                </c:pt>
                <c:pt idx="2546">
                  <c:v>2.0001000000000002</c:v>
                </c:pt>
                <c:pt idx="2547">
                  <c:v>1E-4</c:v>
                </c:pt>
                <c:pt idx="2548">
                  <c:v>1E-4</c:v>
                </c:pt>
                <c:pt idx="2549">
                  <c:v>1E-4</c:v>
                </c:pt>
                <c:pt idx="2550">
                  <c:v>1E-4</c:v>
                </c:pt>
                <c:pt idx="2551">
                  <c:v>1E-4</c:v>
                </c:pt>
                <c:pt idx="2552">
                  <c:v>1E-4</c:v>
                </c:pt>
                <c:pt idx="2553">
                  <c:v>1E-4</c:v>
                </c:pt>
                <c:pt idx="2554">
                  <c:v>1E-4</c:v>
                </c:pt>
                <c:pt idx="2555">
                  <c:v>1E-4</c:v>
                </c:pt>
                <c:pt idx="2556">
                  <c:v>1.0001</c:v>
                </c:pt>
                <c:pt idx="2557">
                  <c:v>1E-4</c:v>
                </c:pt>
                <c:pt idx="2558">
                  <c:v>1E-4</c:v>
                </c:pt>
                <c:pt idx="2559">
                  <c:v>1E-4</c:v>
                </c:pt>
                <c:pt idx="2560">
                  <c:v>1E-4</c:v>
                </c:pt>
                <c:pt idx="2561">
                  <c:v>1E-4</c:v>
                </c:pt>
                <c:pt idx="2562">
                  <c:v>1E-4</c:v>
                </c:pt>
                <c:pt idx="2563">
                  <c:v>1E-4</c:v>
                </c:pt>
                <c:pt idx="2564">
                  <c:v>1E-4</c:v>
                </c:pt>
                <c:pt idx="2565">
                  <c:v>1E-4</c:v>
                </c:pt>
                <c:pt idx="2566">
                  <c:v>1E-4</c:v>
                </c:pt>
                <c:pt idx="2567">
                  <c:v>1E-4</c:v>
                </c:pt>
                <c:pt idx="2568">
                  <c:v>1.0001</c:v>
                </c:pt>
                <c:pt idx="2569">
                  <c:v>1E-4</c:v>
                </c:pt>
                <c:pt idx="2570">
                  <c:v>1E-4</c:v>
                </c:pt>
                <c:pt idx="2571">
                  <c:v>1E-4</c:v>
                </c:pt>
                <c:pt idx="2572">
                  <c:v>1E-4</c:v>
                </c:pt>
                <c:pt idx="2573">
                  <c:v>1.0001</c:v>
                </c:pt>
                <c:pt idx="2574">
                  <c:v>1.0001</c:v>
                </c:pt>
                <c:pt idx="2575">
                  <c:v>3.0001000000000002</c:v>
                </c:pt>
                <c:pt idx="2576">
                  <c:v>1E-4</c:v>
                </c:pt>
                <c:pt idx="2577">
                  <c:v>1E-4</c:v>
                </c:pt>
                <c:pt idx="2578">
                  <c:v>3.0001000000000002</c:v>
                </c:pt>
                <c:pt idx="2579">
                  <c:v>1E-4</c:v>
                </c:pt>
                <c:pt idx="2580">
                  <c:v>1E-4</c:v>
                </c:pt>
                <c:pt idx="2581">
                  <c:v>1E-4</c:v>
                </c:pt>
                <c:pt idx="2582">
                  <c:v>1.0001</c:v>
                </c:pt>
                <c:pt idx="2583">
                  <c:v>1.0001</c:v>
                </c:pt>
                <c:pt idx="2584">
                  <c:v>1E-4</c:v>
                </c:pt>
                <c:pt idx="2585">
                  <c:v>1E-4</c:v>
                </c:pt>
                <c:pt idx="2586">
                  <c:v>1E-4</c:v>
                </c:pt>
                <c:pt idx="2587">
                  <c:v>1E-4</c:v>
                </c:pt>
                <c:pt idx="2588">
                  <c:v>1E-4</c:v>
                </c:pt>
                <c:pt idx="2589">
                  <c:v>1E-4</c:v>
                </c:pt>
                <c:pt idx="2590">
                  <c:v>1E-4</c:v>
                </c:pt>
                <c:pt idx="2591">
                  <c:v>1E-4</c:v>
                </c:pt>
                <c:pt idx="2592">
                  <c:v>1E-4</c:v>
                </c:pt>
                <c:pt idx="2593">
                  <c:v>1E-4</c:v>
                </c:pt>
                <c:pt idx="2594">
                  <c:v>1E-4</c:v>
                </c:pt>
                <c:pt idx="2595">
                  <c:v>1E-4</c:v>
                </c:pt>
                <c:pt idx="2596">
                  <c:v>1E-4</c:v>
                </c:pt>
                <c:pt idx="2597">
                  <c:v>1E-4</c:v>
                </c:pt>
                <c:pt idx="2598">
                  <c:v>1E-4</c:v>
                </c:pt>
                <c:pt idx="2599">
                  <c:v>1E-4</c:v>
                </c:pt>
                <c:pt idx="2600">
                  <c:v>1E-4</c:v>
                </c:pt>
                <c:pt idx="2601">
                  <c:v>1E-4</c:v>
                </c:pt>
                <c:pt idx="2602">
                  <c:v>1E-4</c:v>
                </c:pt>
                <c:pt idx="2603">
                  <c:v>1E-4</c:v>
                </c:pt>
                <c:pt idx="2604">
                  <c:v>1E-4</c:v>
                </c:pt>
                <c:pt idx="2605">
                  <c:v>1E-4</c:v>
                </c:pt>
                <c:pt idx="2606">
                  <c:v>1E-4</c:v>
                </c:pt>
                <c:pt idx="2607">
                  <c:v>1E-4</c:v>
                </c:pt>
                <c:pt idx="2608">
                  <c:v>1E-4</c:v>
                </c:pt>
                <c:pt idx="2609">
                  <c:v>1E-4</c:v>
                </c:pt>
                <c:pt idx="2610">
                  <c:v>1E-4</c:v>
                </c:pt>
                <c:pt idx="2611">
                  <c:v>1E-4</c:v>
                </c:pt>
                <c:pt idx="2612">
                  <c:v>1E-4</c:v>
                </c:pt>
                <c:pt idx="2613">
                  <c:v>1E-4</c:v>
                </c:pt>
                <c:pt idx="2614">
                  <c:v>1E-4</c:v>
                </c:pt>
                <c:pt idx="2615">
                  <c:v>1E-4</c:v>
                </c:pt>
                <c:pt idx="2616">
                  <c:v>1E-4</c:v>
                </c:pt>
                <c:pt idx="2617">
                  <c:v>1.0001</c:v>
                </c:pt>
                <c:pt idx="2618">
                  <c:v>1E-4</c:v>
                </c:pt>
                <c:pt idx="2619">
                  <c:v>1E-4</c:v>
                </c:pt>
                <c:pt idx="2620">
                  <c:v>1E-4</c:v>
                </c:pt>
                <c:pt idx="2621">
                  <c:v>1E-4</c:v>
                </c:pt>
                <c:pt idx="2622">
                  <c:v>1E-4</c:v>
                </c:pt>
                <c:pt idx="2623">
                  <c:v>2.0001000000000002</c:v>
                </c:pt>
                <c:pt idx="2624">
                  <c:v>1E-4</c:v>
                </c:pt>
                <c:pt idx="2625">
                  <c:v>1E-4</c:v>
                </c:pt>
                <c:pt idx="2626">
                  <c:v>1E-4</c:v>
                </c:pt>
                <c:pt idx="2627">
                  <c:v>1E-4</c:v>
                </c:pt>
                <c:pt idx="2628">
                  <c:v>1E-4</c:v>
                </c:pt>
                <c:pt idx="2629">
                  <c:v>1E-4</c:v>
                </c:pt>
                <c:pt idx="2630">
                  <c:v>2.0001000000000002</c:v>
                </c:pt>
                <c:pt idx="2631">
                  <c:v>1E-4</c:v>
                </c:pt>
                <c:pt idx="2632">
                  <c:v>1E-4</c:v>
                </c:pt>
                <c:pt idx="2633">
                  <c:v>1E-4</c:v>
                </c:pt>
                <c:pt idx="2634">
                  <c:v>1E-4</c:v>
                </c:pt>
                <c:pt idx="2635">
                  <c:v>1E-4</c:v>
                </c:pt>
                <c:pt idx="2636">
                  <c:v>1E-4</c:v>
                </c:pt>
                <c:pt idx="2637">
                  <c:v>1E-4</c:v>
                </c:pt>
                <c:pt idx="2638">
                  <c:v>1E-4</c:v>
                </c:pt>
                <c:pt idx="2639">
                  <c:v>1E-4</c:v>
                </c:pt>
                <c:pt idx="2640">
                  <c:v>1E-4</c:v>
                </c:pt>
                <c:pt idx="2641">
                  <c:v>1.0001</c:v>
                </c:pt>
                <c:pt idx="2642">
                  <c:v>1.0001</c:v>
                </c:pt>
                <c:pt idx="2643">
                  <c:v>1E-4</c:v>
                </c:pt>
                <c:pt idx="2644">
                  <c:v>1.0001</c:v>
                </c:pt>
                <c:pt idx="2645">
                  <c:v>2.0001000000000002</c:v>
                </c:pt>
                <c:pt idx="2646">
                  <c:v>1E-4</c:v>
                </c:pt>
                <c:pt idx="2647">
                  <c:v>1.0001</c:v>
                </c:pt>
                <c:pt idx="2648">
                  <c:v>1.0001</c:v>
                </c:pt>
                <c:pt idx="2649">
                  <c:v>1E-4</c:v>
                </c:pt>
                <c:pt idx="2650">
                  <c:v>1E-4</c:v>
                </c:pt>
                <c:pt idx="2651">
                  <c:v>1E-4</c:v>
                </c:pt>
                <c:pt idx="2652">
                  <c:v>1E-4</c:v>
                </c:pt>
                <c:pt idx="2653">
                  <c:v>1E-4</c:v>
                </c:pt>
                <c:pt idx="2654">
                  <c:v>1E-4</c:v>
                </c:pt>
                <c:pt idx="2655">
                  <c:v>1E-4</c:v>
                </c:pt>
                <c:pt idx="2656">
                  <c:v>1E-4</c:v>
                </c:pt>
                <c:pt idx="2657">
                  <c:v>1E-4</c:v>
                </c:pt>
                <c:pt idx="2658">
                  <c:v>1E-4</c:v>
                </c:pt>
                <c:pt idx="2659">
                  <c:v>1E-4</c:v>
                </c:pt>
                <c:pt idx="2660">
                  <c:v>1E-4</c:v>
                </c:pt>
                <c:pt idx="2661">
                  <c:v>1E-4</c:v>
                </c:pt>
                <c:pt idx="2662">
                  <c:v>1E-4</c:v>
                </c:pt>
                <c:pt idx="2663">
                  <c:v>2.0001000000000002</c:v>
                </c:pt>
                <c:pt idx="2664">
                  <c:v>1E-4</c:v>
                </c:pt>
                <c:pt idx="2665">
                  <c:v>1.0001</c:v>
                </c:pt>
                <c:pt idx="2666">
                  <c:v>1E-4</c:v>
                </c:pt>
                <c:pt idx="2667">
                  <c:v>1E-4</c:v>
                </c:pt>
                <c:pt idx="2668">
                  <c:v>1.0001</c:v>
                </c:pt>
                <c:pt idx="2669">
                  <c:v>1E-4</c:v>
                </c:pt>
                <c:pt idx="2670">
                  <c:v>1.0001</c:v>
                </c:pt>
                <c:pt idx="2671">
                  <c:v>1.0001</c:v>
                </c:pt>
                <c:pt idx="2672">
                  <c:v>2.0001000000000002</c:v>
                </c:pt>
                <c:pt idx="2673">
                  <c:v>1.0001</c:v>
                </c:pt>
                <c:pt idx="2674">
                  <c:v>1.0001</c:v>
                </c:pt>
                <c:pt idx="2675">
                  <c:v>1E-4</c:v>
                </c:pt>
                <c:pt idx="2676">
                  <c:v>1.0001</c:v>
                </c:pt>
                <c:pt idx="2677">
                  <c:v>1E-4</c:v>
                </c:pt>
                <c:pt idx="2678">
                  <c:v>1.0001</c:v>
                </c:pt>
                <c:pt idx="2679">
                  <c:v>2.0001000000000002</c:v>
                </c:pt>
                <c:pt idx="2680">
                  <c:v>4.0000999999999998</c:v>
                </c:pt>
                <c:pt idx="2681">
                  <c:v>4.0000999999999998</c:v>
                </c:pt>
                <c:pt idx="2682">
                  <c:v>7.0000999999999998</c:v>
                </c:pt>
                <c:pt idx="2683">
                  <c:v>44.000100000000003</c:v>
                </c:pt>
                <c:pt idx="2684">
                  <c:v>9.0000999999999998</c:v>
                </c:pt>
                <c:pt idx="2685">
                  <c:v>1E-4</c:v>
                </c:pt>
                <c:pt idx="2686">
                  <c:v>1E-4</c:v>
                </c:pt>
                <c:pt idx="2687">
                  <c:v>1E-4</c:v>
                </c:pt>
                <c:pt idx="2688">
                  <c:v>2.0001000000000002</c:v>
                </c:pt>
                <c:pt idx="2689">
                  <c:v>1E-4</c:v>
                </c:pt>
                <c:pt idx="2690">
                  <c:v>1E-4</c:v>
                </c:pt>
                <c:pt idx="2691">
                  <c:v>1E-4</c:v>
                </c:pt>
                <c:pt idx="2692">
                  <c:v>1E-4</c:v>
                </c:pt>
                <c:pt idx="2693">
                  <c:v>1E-4</c:v>
                </c:pt>
                <c:pt idx="2694">
                  <c:v>1.0001</c:v>
                </c:pt>
                <c:pt idx="2695">
                  <c:v>1E-4</c:v>
                </c:pt>
                <c:pt idx="2696">
                  <c:v>1E-4</c:v>
                </c:pt>
                <c:pt idx="2697">
                  <c:v>1E-4</c:v>
                </c:pt>
                <c:pt idx="2698">
                  <c:v>1E-4</c:v>
                </c:pt>
                <c:pt idx="2699">
                  <c:v>1E-4</c:v>
                </c:pt>
                <c:pt idx="2700">
                  <c:v>1E-4</c:v>
                </c:pt>
                <c:pt idx="2701">
                  <c:v>1E-4</c:v>
                </c:pt>
                <c:pt idx="2702">
                  <c:v>1.0001</c:v>
                </c:pt>
                <c:pt idx="2703">
                  <c:v>1E-4</c:v>
                </c:pt>
                <c:pt idx="2704">
                  <c:v>1E-4</c:v>
                </c:pt>
                <c:pt idx="2705">
                  <c:v>1E-4</c:v>
                </c:pt>
                <c:pt idx="2706">
                  <c:v>1E-4</c:v>
                </c:pt>
                <c:pt idx="2707">
                  <c:v>1.0001</c:v>
                </c:pt>
                <c:pt idx="2708">
                  <c:v>1E-4</c:v>
                </c:pt>
                <c:pt idx="2709">
                  <c:v>1E-4</c:v>
                </c:pt>
                <c:pt idx="2710">
                  <c:v>1E-4</c:v>
                </c:pt>
                <c:pt idx="2711">
                  <c:v>1E-4</c:v>
                </c:pt>
                <c:pt idx="2712">
                  <c:v>1E-4</c:v>
                </c:pt>
                <c:pt idx="2713">
                  <c:v>1E-4</c:v>
                </c:pt>
                <c:pt idx="2714">
                  <c:v>1E-4</c:v>
                </c:pt>
                <c:pt idx="2715">
                  <c:v>1E-4</c:v>
                </c:pt>
                <c:pt idx="2716">
                  <c:v>1E-4</c:v>
                </c:pt>
                <c:pt idx="2717">
                  <c:v>1E-4</c:v>
                </c:pt>
                <c:pt idx="2718">
                  <c:v>1E-4</c:v>
                </c:pt>
                <c:pt idx="2719">
                  <c:v>1E-4</c:v>
                </c:pt>
                <c:pt idx="2720">
                  <c:v>1E-4</c:v>
                </c:pt>
                <c:pt idx="2721">
                  <c:v>1E-4</c:v>
                </c:pt>
                <c:pt idx="2722">
                  <c:v>1E-4</c:v>
                </c:pt>
                <c:pt idx="2723">
                  <c:v>1E-4</c:v>
                </c:pt>
                <c:pt idx="2724">
                  <c:v>1E-4</c:v>
                </c:pt>
                <c:pt idx="2725">
                  <c:v>1E-4</c:v>
                </c:pt>
                <c:pt idx="2726">
                  <c:v>1E-4</c:v>
                </c:pt>
                <c:pt idx="2727">
                  <c:v>1.0001</c:v>
                </c:pt>
                <c:pt idx="2728">
                  <c:v>1E-4</c:v>
                </c:pt>
                <c:pt idx="2729">
                  <c:v>1E-4</c:v>
                </c:pt>
                <c:pt idx="2730">
                  <c:v>1E-4</c:v>
                </c:pt>
                <c:pt idx="2731">
                  <c:v>1.0001</c:v>
                </c:pt>
                <c:pt idx="2732">
                  <c:v>1E-4</c:v>
                </c:pt>
                <c:pt idx="2733">
                  <c:v>1.0001</c:v>
                </c:pt>
                <c:pt idx="2734">
                  <c:v>1E-4</c:v>
                </c:pt>
                <c:pt idx="2735">
                  <c:v>1E-4</c:v>
                </c:pt>
                <c:pt idx="2736">
                  <c:v>1.0001</c:v>
                </c:pt>
                <c:pt idx="2737">
                  <c:v>1E-4</c:v>
                </c:pt>
                <c:pt idx="2738">
                  <c:v>1E-4</c:v>
                </c:pt>
                <c:pt idx="2739">
                  <c:v>1E-4</c:v>
                </c:pt>
                <c:pt idx="2740">
                  <c:v>1E-4</c:v>
                </c:pt>
                <c:pt idx="2741">
                  <c:v>1E-4</c:v>
                </c:pt>
                <c:pt idx="2742">
                  <c:v>1E-4</c:v>
                </c:pt>
                <c:pt idx="2743">
                  <c:v>1E-4</c:v>
                </c:pt>
                <c:pt idx="2744">
                  <c:v>1E-4</c:v>
                </c:pt>
                <c:pt idx="2745">
                  <c:v>1.0001</c:v>
                </c:pt>
                <c:pt idx="2746">
                  <c:v>1E-4</c:v>
                </c:pt>
                <c:pt idx="2747">
                  <c:v>1E-4</c:v>
                </c:pt>
                <c:pt idx="2748">
                  <c:v>1E-4</c:v>
                </c:pt>
                <c:pt idx="2749">
                  <c:v>1E-4</c:v>
                </c:pt>
                <c:pt idx="2750">
                  <c:v>1E-4</c:v>
                </c:pt>
                <c:pt idx="2751">
                  <c:v>1E-4</c:v>
                </c:pt>
                <c:pt idx="2752">
                  <c:v>1E-4</c:v>
                </c:pt>
                <c:pt idx="2753">
                  <c:v>1E-4</c:v>
                </c:pt>
                <c:pt idx="2754">
                  <c:v>1E-4</c:v>
                </c:pt>
                <c:pt idx="2755">
                  <c:v>1E-4</c:v>
                </c:pt>
                <c:pt idx="2756">
                  <c:v>1E-4</c:v>
                </c:pt>
                <c:pt idx="2757">
                  <c:v>1E-4</c:v>
                </c:pt>
                <c:pt idx="2758">
                  <c:v>1E-4</c:v>
                </c:pt>
                <c:pt idx="2759">
                  <c:v>1E-4</c:v>
                </c:pt>
                <c:pt idx="2760">
                  <c:v>1E-4</c:v>
                </c:pt>
                <c:pt idx="2761">
                  <c:v>1E-4</c:v>
                </c:pt>
                <c:pt idx="2762">
                  <c:v>1E-4</c:v>
                </c:pt>
                <c:pt idx="2763">
                  <c:v>1.0001</c:v>
                </c:pt>
                <c:pt idx="2764">
                  <c:v>1E-4</c:v>
                </c:pt>
                <c:pt idx="2765">
                  <c:v>1E-4</c:v>
                </c:pt>
                <c:pt idx="2766">
                  <c:v>2.0001000000000002</c:v>
                </c:pt>
                <c:pt idx="2767">
                  <c:v>1E-4</c:v>
                </c:pt>
                <c:pt idx="2768">
                  <c:v>1E-4</c:v>
                </c:pt>
                <c:pt idx="2769">
                  <c:v>1.0001</c:v>
                </c:pt>
                <c:pt idx="2770">
                  <c:v>1E-4</c:v>
                </c:pt>
                <c:pt idx="2771">
                  <c:v>1E-4</c:v>
                </c:pt>
                <c:pt idx="2772">
                  <c:v>1E-4</c:v>
                </c:pt>
                <c:pt idx="2773">
                  <c:v>1E-4</c:v>
                </c:pt>
                <c:pt idx="2774">
                  <c:v>1E-4</c:v>
                </c:pt>
                <c:pt idx="2775">
                  <c:v>1E-4</c:v>
                </c:pt>
                <c:pt idx="2776">
                  <c:v>1E-4</c:v>
                </c:pt>
                <c:pt idx="2777">
                  <c:v>1E-4</c:v>
                </c:pt>
                <c:pt idx="2778">
                  <c:v>1E-4</c:v>
                </c:pt>
                <c:pt idx="2779">
                  <c:v>1E-4</c:v>
                </c:pt>
                <c:pt idx="2780">
                  <c:v>1E-4</c:v>
                </c:pt>
                <c:pt idx="2781">
                  <c:v>1.0001</c:v>
                </c:pt>
                <c:pt idx="2782">
                  <c:v>1E-4</c:v>
                </c:pt>
                <c:pt idx="2783">
                  <c:v>1E-4</c:v>
                </c:pt>
                <c:pt idx="2784">
                  <c:v>1E-4</c:v>
                </c:pt>
                <c:pt idx="2785">
                  <c:v>1E-4</c:v>
                </c:pt>
                <c:pt idx="2786">
                  <c:v>1E-4</c:v>
                </c:pt>
                <c:pt idx="2787">
                  <c:v>1E-4</c:v>
                </c:pt>
                <c:pt idx="2788">
                  <c:v>1E-4</c:v>
                </c:pt>
                <c:pt idx="2789">
                  <c:v>1E-4</c:v>
                </c:pt>
                <c:pt idx="2790">
                  <c:v>1.0001</c:v>
                </c:pt>
                <c:pt idx="2791">
                  <c:v>1E-4</c:v>
                </c:pt>
                <c:pt idx="2792">
                  <c:v>1E-4</c:v>
                </c:pt>
                <c:pt idx="2793">
                  <c:v>1E-4</c:v>
                </c:pt>
                <c:pt idx="2794">
                  <c:v>1E-4</c:v>
                </c:pt>
                <c:pt idx="2795">
                  <c:v>1E-4</c:v>
                </c:pt>
                <c:pt idx="2796">
                  <c:v>1.0001</c:v>
                </c:pt>
                <c:pt idx="2797">
                  <c:v>1E-4</c:v>
                </c:pt>
                <c:pt idx="2798">
                  <c:v>1E-4</c:v>
                </c:pt>
                <c:pt idx="2799">
                  <c:v>1E-4</c:v>
                </c:pt>
                <c:pt idx="2800">
                  <c:v>1E-4</c:v>
                </c:pt>
                <c:pt idx="2801">
                  <c:v>1E-4</c:v>
                </c:pt>
                <c:pt idx="2802">
                  <c:v>1E-4</c:v>
                </c:pt>
                <c:pt idx="2803">
                  <c:v>1E-4</c:v>
                </c:pt>
                <c:pt idx="2804">
                  <c:v>1E-4</c:v>
                </c:pt>
                <c:pt idx="2805">
                  <c:v>1E-4</c:v>
                </c:pt>
                <c:pt idx="2806">
                  <c:v>1E-4</c:v>
                </c:pt>
                <c:pt idx="2807">
                  <c:v>1E-4</c:v>
                </c:pt>
                <c:pt idx="2808">
                  <c:v>1.0001</c:v>
                </c:pt>
                <c:pt idx="2809">
                  <c:v>1.0001</c:v>
                </c:pt>
                <c:pt idx="2810">
                  <c:v>1E-4</c:v>
                </c:pt>
                <c:pt idx="2811">
                  <c:v>1.0001</c:v>
                </c:pt>
                <c:pt idx="2812">
                  <c:v>1E-4</c:v>
                </c:pt>
                <c:pt idx="2813">
                  <c:v>1.0001</c:v>
                </c:pt>
                <c:pt idx="2814">
                  <c:v>1E-4</c:v>
                </c:pt>
                <c:pt idx="2815">
                  <c:v>1E-4</c:v>
                </c:pt>
                <c:pt idx="2816">
                  <c:v>1E-4</c:v>
                </c:pt>
                <c:pt idx="2817">
                  <c:v>1E-4</c:v>
                </c:pt>
                <c:pt idx="2818">
                  <c:v>1.0001</c:v>
                </c:pt>
                <c:pt idx="2819">
                  <c:v>1.0001</c:v>
                </c:pt>
                <c:pt idx="2820">
                  <c:v>1E-4</c:v>
                </c:pt>
                <c:pt idx="2821">
                  <c:v>1E-4</c:v>
                </c:pt>
                <c:pt idx="2822">
                  <c:v>1.0001</c:v>
                </c:pt>
                <c:pt idx="2823">
                  <c:v>1.0001</c:v>
                </c:pt>
                <c:pt idx="2824">
                  <c:v>1.0001</c:v>
                </c:pt>
                <c:pt idx="2825">
                  <c:v>1.0001</c:v>
                </c:pt>
                <c:pt idx="2826">
                  <c:v>1E-4</c:v>
                </c:pt>
                <c:pt idx="2827">
                  <c:v>1E-4</c:v>
                </c:pt>
                <c:pt idx="2828">
                  <c:v>1.0001</c:v>
                </c:pt>
                <c:pt idx="2829">
                  <c:v>1E-4</c:v>
                </c:pt>
                <c:pt idx="2830">
                  <c:v>1E-4</c:v>
                </c:pt>
                <c:pt idx="2831">
                  <c:v>1E-4</c:v>
                </c:pt>
                <c:pt idx="2832">
                  <c:v>1.0001</c:v>
                </c:pt>
                <c:pt idx="2833">
                  <c:v>1E-4</c:v>
                </c:pt>
                <c:pt idx="2834">
                  <c:v>1E-4</c:v>
                </c:pt>
                <c:pt idx="2835">
                  <c:v>1E-4</c:v>
                </c:pt>
                <c:pt idx="2836">
                  <c:v>1E-4</c:v>
                </c:pt>
                <c:pt idx="2837">
                  <c:v>1E-4</c:v>
                </c:pt>
                <c:pt idx="2838">
                  <c:v>1E-4</c:v>
                </c:pt>
                <c:pt idx="2839">
                  <c:v>1E-4</c:v>
                </c:pt>
                <c:pt idx="2840">
                  <c:v>1E-4</c:v>
                </c:pt>
                <c:pt idx="2841">
                  <c:v>1E-4</c:v>
                </c:pt>
                <c:pt idx="2842">
                  <c:v>1E-4</c:v>
                </c:pt>
                <c:pt idx="2843">
                  <c:v>1E-4</c:v>
                </c:pt>
                <c:pt idx="2844">
                  <c:v>1.0001</c:v>
                </c:pt>
                <c:pt idx="2845">
                  <c:v>1E-4</c:v>
                </c:pt>
                <c:pt idx="2846">
                  <c:v>1E-4</c:v>
                </c:pt>
                <c:pt idx="2847">
                  <c:v>1E-4</c:v>
                </c:pt>
                <c:pt idx="2848">
                  <c:v>1E-4</c:v>
                </c:pt>
                <c:pt idx="2849">
                  <c:v>1E-4</c:v>
                </c:pt>
                <c:pt idx="2850">
                  <c:v>1E-4</c:v>
                </c:pt>
                <c:pt idx="2851">
                  <c:v>1E-4</c:v>
                </c:pt>
                <c:pt idx="2852">
                  <c:v>1E-4</c:v>
                </c:pt>
                <c:pt idx="2853">
                  <c:v>1E-4</c:v>
                </c:pt>
                <c:pt idx="2854">
                  <c:v>1E-4</c:v>
                </c:pt>
                <c:pt idx="2855">
                  <c:v>1E-4</c:v>
                </c:pt>
                <c:pt idx="2856">
                  <c:v>1E-4</c:v>
                </c:pt>
                <c:pt idx="2857">
                  <c:v>1E-4</c:v>
                </c:pt>
                <c:pt idx="2858">
                  <c:v>1E-4</c:v>
                </c:pt>
                <c:pt idx="2859">
                  <c:v>1E-4</c:v>
                </c:pt>
                <c:pt idx="2860">
                  <c:v>1.0001</c:v>
                </c:pt>
                <c:pt idx="2861">
                  <c:v>1E-4</c:v>
                </c:pt>
                <c:pt idx="2862">
                  <c:v>1E-4</c:v>
                </c:pt>
                <c:pt idx="2863">
                  <c:v>1E-4</c:v>
                </c:pt>
                <c:pt idx="2864">
                  <c:v>1E-4</c:v>
                </c:pt>
                <c:pt idx="2865">
                  <c:v>1.0001</c:v>
                </c:pt>
                <c:pt idx="2866">
                  <c:v>1E-4</c:v>
                </c:pt>
                <c:pt idx="2867">
                  <c:v>1E-4</c:v>
                </c:pt>
                <c:pt idx="2868">
                  <c:v>1E-4</c:v>
                </c:pt>
                <c:pt idx="2869">
                  <c:v>1E-4</c:v>
                </c:pt>
                <c:pt idx="2870">
                  <c:v>1.0001</c:v>
                </c:pt>
                <c:pt idx="2871">
                  <c:v>1E-4</c:v>
                </c:pt>
                <c:pt idx="2872">
                  <c:v>1E-4</c:v>
                </c:pt>
                <c:pt idx="2873">
                  <c:v>1E-4</c:v>
                </c:pt>
                <c:pt idx="2874">
                  <c:v>1E-4</c:v>
                </c:pt>
                <c:pt idx="2875">
                  <c:v>1.0001</c:v>
                </c:pt>
                <c:pt idx="2876">
                  <c:v>1.0001</c:v>
                </c:pt>
                <c:pt idx="2877">
                  <c:v>1.0001</c:v>
                </c:pt>
                <c:pt idx="2878">
                  <c:v>1E-4</c:v>
                </c:pt>
                <c:pt idx="2879">
                  <c:v>1E-4</c:v>
                </c:pt>
                <c:pt idx="2880">
                  <c:v>2.0001000000000002</c:v>
                </c:pt>
                <c:pt idx="2881">
                  <c:v>1.0001</c:v>
                </c:pt>
                <c:pt idx="2882">
                  <c:v>1E-4</c:v>
                </c:pt>
                <c:pt idx="2883">
                  <c:v>1.0001</c:v>
                </c:pt>
                <c:pt idx="2884">
                  <c:v>1E-4</c:v>
                </c:pt>
                <c:pt idx="2885">
                  <c:v>1.0001</c:v>
                </c:pt>
                <c:pt idx="2886">
                  <c:v>1E-4</c:v>
                </c:pt>
                <c:pt idx="2887">
                  <c:v>1E-4</c:v>
                </c:pt>
                <c:pt idx="2888">
                  <c:v>1E-4</c:v>
                </c:pt>
                <c:pt idx="2889">
                  <c:v>1E-4</c:v>
                </c:pt>
                <c:pt idx="2890">
                  <c:v>1E-4</c:v>
                </c:pt>
                <c:pt idx="2891">
                  <c:v>2.0001000000000002</c:v>
                </c:pt>
                <c:pt idx="2892">
                  <c:v>1.0001</c:v>
                </c:pt>
                <c:pt idx="2893">
                  <c:v>2.0001000000000002</c:v>
                </c:pt>
                <c:pt idx="2894">
                  <c:v>1.0001</c:v>
                </c:pt>
                <c:pt idx="2895">
                  <c:v>1.0001</c:v>
                </c:pt>
                <c:pt idx="2896">
                  <c:v>1.0001</c:v>
                </c:pt>
                <c:pt idx="2897">
                  <c:v>1.0001</c:v>
                </c:pt>
                <c:pt idx="2898">
                  <c:v>1E-4</c:v>
                </c:pt>
                <c:pt idx="2899">
                  <c:v>1E-4</c:v>
                </c:pt>
                <c:pt idx="2900">
                  <c:v>1E-4</c:v>
                </c:pt>
                <c:pt idx="2901">
                  <c:v>1.0001</c:v>
                </c:pt>
                <c:pt idx="2902">
                  <c:v>2.0001000000000002</c:v>
                </c:pt>
                <c:pt idx="2903">
                  <c:v>1E-4</c:v>
                </c:pt>
                <c:pt idx="2904">
                  <c:v>1E-4</c:v>
                </c:pt>
                <c:pt idx="2905">
                  <c:v>1E-4</c:v>
                </c:pt>
                <c:pt idx="2906">
                  <c:v>1E-4</c:v>
                </c:pt>
                <c:pt idx="2907">
                  <c:v>1E-4</c:v>
                </c:pt>
                <c:pt idx="2908">
                  <c:v>1.0001</c:v>
                </c:pt>
                <c:pt idx="2909">
                  <c:v>2.0001000000000002</c:v>
                </c:pt>
                <c:pt idx="2910">
                  <c:v>1.0001</c:v>
                </c:pt>
                <c:pt idx="2911">
                  <c:v>1E-4</c:v>
                </c:pt>
                <c:pt idx="2912">
                  <c:v>1E-4</c:v>
                </c:pt>
                <c:pt idx="2913">
                  <c:v>1E-4</c:v>
                </c:pt>
                <c:pt idx="2914">
                  <c:v>1E-4</c:v>
                </c:pt>
                <c:pt idx="2915">
                  <c:v>1E-4</c:v>
                </c:pt>
                <c:pt idx="2916">
                  <c:v>1E-4</c:v>
                </c:pt>
                <c:pt idx="2917">
                  <c:v>1E-4</c:v>
                </c:pt>
                <c:pt idx="2918">
                  <c:v>1E-4</c:v>
                </c:pt>
                <c:pt idx="2919">
                  <c:v>1.0001</c:v>
                </c:pt>
                <c:pt idx="2920">
                  <c:v>1E-4</c:v>
                </c:pt>
                <c:pt idx="2921">
                  <c:v>1E-4</c:v>
                </c:pt>
                <c:pt idx="2922">
                  <c:v>1.0001</c:v>
                </c:pt>
                <c:pt idx="2923">
                  <c:v>1E-4</c:v>
                </c:pt>
                <c:pt idx="2924">
                  <c:v>1E-4</c:v>
                </c:pt>
                <c:pt idx="2925">
                  <c:v>1E-4</c:v>
                </c:pt>
                <c:pt idx="2926">
                  <c:v>1E-4</c:v>
                </c:pt>
                <c:pt idx="2927">
                  <c:v>1E-4</c:v>
                </c:pt>
                <c:pt idx="2928">
                  <c:v>1E-4</c:v>
                </c:pt>
                <c:pt idx="2929">
                  <c:v>1.0001</c:v>
                </c:pt>
                <c:pt idx="2930">
                  <c:v>1.0001</c:v>
                </c:pt>
                <c:pt idx="2931">
                  <c:v>1.0001</c:v>
                </c:pt>
                <c:pt idx="2932">
                  <c:v>1E-4</c:v>
                </c:pt>
                <c:pt idx="2933">
                  <c:v>1E-4</c:v>
                </c:pt>
                <c:pt idx="2934">
                  <c:v>1E-4</c:v>
                </c:pt>
                <c:pt idx="2935">
                  <c:v>1.0001</c:v>
                </c:pt>
                <c:pt idx="2936">
                  <c:v>1E-4</c:v>
                </c:pt>
                <c:pt idx="2937">
                  <c:v>1E-4</c:v>
                </c:pt>
                <c:pt idx="2938">
                  <c:v>1.0001</c:v>
                </c:pt>
                <c:pt idx="2939">
                  <c:v>1.0001</c:v>
                </c:pt>
                <c:pt idx="2940">
                  <c:v>1E-4</c:v>
                </c:pt>
                <c:pt idx="2941">
                  <c:v>1E-4</c:v>
                </c:pt>
                <c:pt idx="2942">
                  <c:v>1E-4</c:v>
                </c:pt>
                <c:pt idx="2943">
                  <c:v>1E-4</c:v>
                </c:pt>
                <c:pt idx="2944">
                  <c:v>1.0001</c:v>
                </c:pt>
                <c:pt idx="2945">
                  <c:v>1.0001</c:v>
                </c:pt>
                <c:pt idx="2946">
                  <c:v>1E-4</c:v>
                </c:pt>
                <c:pt idx="2947">
                  <c:v>1.0001</c:v>
                </c:pt>
                <c:pt idx="2948">
                  <c:v>1.0001</c:v>
                </c:pt>
                <c:pt idx="2949">
                  <c:v>1E-4</c:v>
                </c:pt>
                <c:pt idx="2950">
                  <c:v>1E-4</c:v>
                </c:pt>
                <c:pt idx="2951">
                  <c:v>1E-4</c:v>
                </c:pt>
                <c:pt idx="2952">
                  <c:v>1E-4</c:v>
                </c:pt>
                <c:pt idx="2953">
                  <c:v>1.0001</c:v>
                </c:pt>
                <c:pt idx="2954">
                  <c:v>1E-4</c:v>
                </c:pt>
                <c:pt idx="2955">
                  <c:v>1E-4</c:v>
                </c:pt>
                <c:pt idx="2956">
                  <c:v>1.0001</c:v>
                </c:pt>
                <c:pt idx="2957">
                  <c:v>1.0001</c:v>
                </c:pt>
                <c:pt idx="2958">
                  <c:v>1.0001</c:v>
                </c:pt>
                <c:pt idx="2959">
                  <c:v>1E-4</c:v>
                </c:pt>
                <c:pt idx="2960">
                  <c:v>1.0001</c:v>
                </c:pt>
                <c:pt idx="2961">
                  <c:v>1.0001</c:v>
                </c:pt>
                <c:pt idx="2962">
                  <c:v>1E-4</c:v>
                </c:pt>
                <c:pt idx="2963">
                  <c:v>1E-4</c:v>
                </c:pt>
                <c:pt idx="2964">
                  <c:v>1.0001</c:v>
                </c:pt>
                <c:pt idx="2965">
                  <c:v>1.0001</c:v>
                </c:pt>
                <c:pt idx="2966">
                  <c:v>1E-4</c:v>
                </c:pt>
                <c:pt idx="2967">
                  <c:v>1.0001</c:v>
                </c:pt>
                <c:pt idx="2968">
                  <c:v>1E-4</c:v>
                </c:pt>
                <c:pt idx="2969">
                  <c:v>1E-4</c:v>
                </c:pt>
                <c:pt idx="2970">
                  <c:v>1.0001</c:v>
                </c:pt>
                <c:pt idx="2971">
                  <c:v>3.0001000000000002</c:v>
                </c:pt>
                <c:pt idx="2972">
                  <c:v>3.0001000000000002</c:v>
                </c:pt>
                <c:pt idx="2973">
                  <c:v>3.0001000000000002</c:v>
                </c:pt>
                <c:pt idx="2974">
                  <c:v>5.0000999999999998</c:v>
                </c:pt>
                <c:pt idx="2975">
                  <c:v>4.0000999999999998</c:v>
                </c:pt>
                <c:pt idx="2976">
                  <c:v>6.0000999999999998</c:v>
                </c:pt>
                <c:pt idx="2977">
                  <c:v>3.0001000000000002</c:v>
                </c:pt>
                <c:pt idx="2978">
                  <c:v>6.0000999999999998</c:v>
                </c:pt>
                <c:pt idx="2979">
                  <c:v>6.0000999999999998</c:v>
                </c:pt>
                <c:pt idx="2980">
                  <c:v>6.0000999999999998</c:v>
                </c:pt>
                <c:pt idx="2981">
                  <c:v>3.0001000000000002</c:v>
                </c:pt>
                <c:pt idx="2982">
                  <c:v>7.0000999999999998</c:v>
                </c:pt>
                <c:pt idx="2983">
                  <c:v>6.0000999999999998</c:v>
                </c:pt>
                <c:pt idx="2984">
                  <c:v>3.0001000000000002</c:v>
                </c:pt>
                <c:pt idx="2985">
                  <c:v>1.0001</c:v>
                </c:pt>
                <c:pt idx="2986">
                  <c:v>1.0001</c:v>
                </c:pt>
                <c:pt idx="2987">
                  <c:v>7.0000999999999998</c:v>
                </c:pt>
                <c:pt idx="2988">
                  <c:v>8.0000999999999998</c:v>
                </c:pt>
                <c:pt idx="2989">
                  <c:v>9.0000999999999998</c:v>
                </c:pt>
                <c:pt idx="2990">
                  <c:v>8.0000999999999998</c:v>
                </c:pt>
                <c:pt idx="2991">
                  <c:v>11.0001</c:v>
                </c:pt>
                <c:pt idx="2992">
                  <c:v>21.0001</c:v>
                </c:pt>
                <c:pt idx="2993">
                  <c:v>13.0001</c:v>
                </c:pt>
                <c:pt idx="2994">
                  <c:v>13.0001</c:v>
                </c:pt>
                <c:pt idx="2995">
                  <c:v>22.0001</c:v>
                </c:pt>
                <c:pt idx="2996">
                  <c:v>28.0001</c:v>
                </c:pt>
                <c:pt idx="2997">
                  <c:v>651.00009999999997</c:v>
                </c:pt>
                <c:pt idx="2998">
                  <c:v>1665.0001</c:v>
                </c:pt>
                <c:pt idx="2999">
                  <c:v>256.00009999999997</c:v>
                </c:pt>
                <c:pt idx="3000">
                  <c:v>11.0001</c:v>
                </c:pt>
                <c:pt idx="3001">
                  <c:v>4.0000999999999998</c:v>
                </c:pt>
                <c:pt idx="3002">
                  <c:v>3.0001000000000002</c:v>
                </c:pt>
                <c:pt idx="3003">
                  <c:v>4.0000999999999998</c:v>
                </c:pt>
                <c:pt idx="3004">
                  <c:v>5.0000999999999998</c:v>
                </c:pt>
                <c:pt idx="3005">
                  <c:v>3.0001000000000002</c:v>
                </c:pt>
                <c:pt idx="3006">
                  <c:v>2.0001000000000002</c:v>
                </c:pt>
                <c:pt idx="3007">
                  <c:v>7.0000999999999998</c:v>
                </c:pt>
                <c:pt idx="3008">
                  <c:v>4.0000999999999998</c:v>
                </c:pt>
                <c:pt idx="3009">
                  <c:v>6.0000999999999998</c:v>
                </c:pt>
                <c:pt idx="3010">
                  <c:v>7.0000999999999998</c:v>
                </c:pt>
                <c:pt idx="3011">
                  <c:v>3.0001000000000002</c:v>
                </c:pt>
                <c:pt idx="3012">
                  <c:v>5.0000999999999998</c:v>
                </c:pt>
                <c:pt idx="3013">
                  <c:v>4.0000999999999998</c:v>
                </c:pt>
                <c:pt idx="3014">
                  <c:v>4.0000999999999998</c:v>
                </c:pt>
                <c:pt idx="3015">
                  <c:v>3.0001000000000002</c:v>
                </c:pt>
                <c:pt idx="3016">
                  <c:v>4.0000999999999998</c:v>
                </c:pt>
                <c:pt idx="3017">
                  <c:v>2.0001000000000002</c:v>
                </c:pt>
                <c:pt idx="3018">
                  <c:v>1E-4</c:v>
                </c:pt>
                <c:pt idx="3019">
                  <c:v>2.0001000000000002</c:v>
                </c:pt>
                <c:pt idx="3020">
                  <c:v>6.0000999999999998</c:v>
                </c:pt>
                <c:pt idx="3021">
                  <c:v>5.0000999999999998</c:v>
                </c:pt>
                <c:pt idx="3022">
                  <c:v>3.0001000000000002</c:v>
                </c:pt>
                <c:pt idx="3023">
                  <c:v>3.0001000000000002</c:v>
                </c:pt>
                <c:pt idx="3024">
                  <c:v>3.0001000000000002</c:v>
                </c:pt>
                <c:pt idx="3025">
                  <c:v>3.0001000000000002</c:v>
                </c:pt>
                <c:pt idx="3026">
                  <c:v>3.0001000000000002</c:v>
                </c:pt>
                <c:pt idx="3027">
                  <c:v>2.0001000000000002</c:v>
                </c:pt>
                <c:pt idx="3028">
                  <c:v>4.0000999999999998</c:v>
                </c:pt>
                <c:pt idx="3029">
                  <c:v>3.0001000000000002</c:v>
                </c:pt>
                <c:pt idx="3030">
                  <c:v>1E-4</c:v>
                </c:pt>
                <c:pt idx="3031">
                  <c:v>4.0000999999999998</c:v>
                </c:pt>
                <c:pt idx="3032">
                  <c:v>5.0000999999999998</c:v>
                </c:pt>
                <c:pt idx="3033">
                  <c:v>3.0001000000000002</c:v>
                </c:pt>
                <c:pt idx="3034">
                  <c:v>3.0001000000000002</c:v>
                </c:pt>
                <c:pt idx="3035">
                  <c:v>2.0001000000000002</c:v>
                </c:pt>
                <c:pt idx="3036">
                  <c:v>5.0000999999999998</c:v>
                </c:pt>
                <c:pt idx="3037">
                  <c:v>1.0001</c:v>
                </c:pt>
                <c:pt idx="3038">
                  <c:v>1.0001</c:v>
                </c:pt>
                <c:pt idx="3039">
                  <c:v>3.0001000000000002</c:v>
                </c:pt>
                <c:pt idx="3040">
                  <c:v>6.0000999999999998</c:v>
                </c:pt>
                <c:pt idx="3041">
                  <c:v>5.0000999999999998</c:v>
                </c:pt>
                <c:pt idx="3042">
                  <c:v>1.0001</c:v>
                </c:pt>
                <c:pt idx="3043">
                  <c:v>10.0001</c:v>
                </c:pt>
                <c:pt idx="3044">
                  <c:v>8.0000999999999998</c:v>
                </c:pt>
                <c:pt idx="3045">
                  <c:v>1.0001</c:v>
                </c:pt>
                <c:pt idx="3046">
                  <c:v>2.0001000000000002</c:v>
                </c:pt>
                <c:pt idx="3047">
                  <c:v>4.0000999999999998</c:v>
                </c:pt>
                <c:pt idx="3048">
                  <c:v>5.0000999999999998</c:v>
                </c:pt>
                <c:pt idx="3049">
                  <c:v>4.0000999999999998</c:v>
                </c:pt>
                <c:pt idx="3050">
                  <c:v>4.0000999999999998</c:v>
                </c:pt>
                <c:pt idx="3051">
                  <c:v>7.0000999999999998</c:v>
                </c:pt>
                <c:pt idx="3052">
                  <c:v>6.0000999999999998</c:v>
                </c:pt>
                <c:pt idx="3053">
                  <c:v>5.0000999999999998</c:v>
                </c:pt>
                <c:pt idx="3054">
                  <c:v>8.0000999999999998</c:v>
                </c:pt>
                <c:pt idx="3055">
                  <c:v>6.0000999999999998</c:v>
                </c:pt>
                <c:pt idx="3056">
                  <c:v>8.0000999999999998</c:v>
                </c:pt>
                <c:pt idx="3057">
                  <c:v>4.0000999999999998</c:v>
                </c:pt>
                <c:pt idx="3058">
                  <c:v>6.0000999999999998</c:v>
                </c:pt>
                <c:pt idx="3059">
                  <c:v>8.0000999999999998</c:v>
                </c:pt>
                <c:pt idx="3060">
                  <c:v>8.0000999999999998</c:v>
                </c:pt>
                <c:pt idx="3061">
                  <c:v>6.0000999999999998</c:v>
                </c:pt>
                <c:pt idx="3062">
                  <c:v>7.0000999999999998</c:v>
                </c:pt>
                <c:pt idx="3063">
                  <c:v>11.0001</c:v>
                </c:pt>
                <c:pt idx="3064">
                  <c:v>8.0000999999999998</c:v>
                </c:pt>
                <c:pt idx="3065">
                  <c:v>7.0000999999999998</c:v>
                </c:pt>
                <c:pt idx="3066">
                  <c:v>8.0000999999999998</c:v>
                </c:pt>
                <c:pt idx="3067">
                  <c:v>11.0001</c:v>
                </c:pt>
                <c:pt idx="3068">
                  <c:v>15.0001</c:v>
                </c:pt>
                <c:pt idx="3069">
                  <c:v>6.0000999999999998</c:v>
                </c:pt>
                <c:pt idx="3070">
                  <c:v>16.0001</c:v>
                </c:pt>
                <c:pt idx="3071">
                  <c:v>10.0001</c:v>
                </c:pt>
                <c:pt idx="3072">
                  <c:v>13.0001</c:v>
                </c:pt>
                <c:pt idx="3073">
                  <c:v>19.0001</c:v>
                </c:pt>
                <c:pt idx="3074">
                  <c:v>12.0001</c:v>
                </c:pt>
                <c:pt idx="3075">
                  <c:v>13.0001</c:v>
                </c:pt>
                <c:pt idx="3076">
                  <c:v>22.0001</c:v>
                </c:pt>
                <c:pt idx="3077">
                  <c:v>17.0001</c:v>
                </c:pt>
                <c:pt idx="3078">
                  <c:v>15.0001</c:v>
                </c:pt>
                <c:pt idx="3079">
                  <c:v>18.0001</c:v>
                </c:pt>
                <c:pt idx="3080">
                  <c:v>25.0001</c:v>
                </c:pt>
                <c:pt idx="3081">
                  <c:v>33.000100000000003</c:v>
                </c:pt>
                <c:pt idx="3082">
                  <c:v>33.000100000000003</c:v>
                </c:pt>
                <c:pt idx="3083">
                  <c:v>32.000100000000003</c:v>
                </c:pt>
                <c:pt idx="3084">
                  <c:v>43.000100000000003</c:v>
                </c:pt>
                <c:pt idx="3085">
                  <c:v>32.000100000000003</c:v>
                </c:pt>
                <c:pt idx="3086">
                  <c:v>45.000100000000003</c:v>
                </c:pt>
                <c:pt idx="3087">
                  <c:v>45.000100000000003</c:v>
                </c:pt>
                <c:pt idx="3088">
                  <c:v>46.000100000000003</c:v>
                </c:pt>
                <c:pt idx="3089">
                  <c:v>59.000100000000003</c:v>
                </c:pt>
                <c:pt idx="3090">
                  <c:v>74.000100000000003</c:v>
                </c:pt>
                <c:pt idx="3091">
                  <c:v>74.000100000000003</c:v>
                </c:pt>
                <c:pt idx="3092">
                  <c:v>79.000100000000003</c:v>
                </c:pt>
                <c:pt idx="3093">
                  <c:v>107.0001</c:v>
                </c:pt>
                <c:pt idx="3094">
                  <c:v>117.0001</c:v>
                </c:pt>
                <c:pt idx="3095">
                  <c:v>210.0001</c:v>
                </c:pt>
                <c:pt idx="3096">
                  <c:v>318.00009999999997</c:v>
                </c:pt>
                <c:pt idx="3097">
                  <c:v>1608.0001</c:v>
                </c:pt>
                <c:pt idx="3098">
                  <c:v>2373.0001000000002</c:v>
                </c:pt>
                <c:pt idx="3099">
                  <c:v>113.0001</c:v>
                </c:pt>
                <c:pt idx="3100">
                  <c:v>5.0000999999999998</c:v>
                </c:pt>
                <c:pt idx="3101">
                  <c:v>3.0001000000000002</c:v>
                </c:pt>
                <c:pt idx="3102">
                  <c:v>5.0000999999999998</c:v>
                </c:pt>
                <c:pt idx="3103">
                  <c:v>2.0001000000000002</c:v>
                </c:pt>
                <c:pt idx="3104">
                  <c:v>2.0001000000000002</c:v>
                </c:pt>
                <c:pt idx="3105">
                  <c:v>5.0000999999999998</c:v>
                </c:pt>
                <c:pt idx="3106">
                  <c:v>2.0001000000000002</c:v>
                </c:pt>
                <c:pt idx="3107">
                  <c:v>1.0001</c:v>
                </c:pt>
                <c:pt idx="3108">
                  <c:v>1.0001</c:v>
                </c:pt>
                <c:pt idx="3109">
                  <c:v>1E-4</c:v>
                </c:pt>
                <c:pt idx="3110">
                  <c:v>2.0001000000000002</c:v>
                </c:pt>
                <c:pt idx="3111">
                  <c:v>2.0001000000000002</c:v>
                </c:pt>
                <c:pt idx="3112">
                  <c:v>2.0001000000000002</c:v>
                </c:pt>
                <c:pt idx="3113">
                  <c:v>1E-4</c:v>
                </c:pt>
                <c:pt idx="3114">
                  <c:v>3.0001000000000002</c:v>
                </c:pt>
                <c:pt idx="3115">
                  <c:v>1E-4</c:v>
                </c:pt>
                <c:pt idx="3116">
                  <c:v>1.0001</c:v>
                </c:pt>
                <c:pt idx="3117">
                  <c:v>1.0001</c:v>
                </c:pt>
                <c:pt idx="3118">
                  <c:v>1.0001</c:v>
                </c:pt>
                <c:pt idx="3119">
                  <c:v>1E-4</c:v>
                </c:pt>
                <c:pt idx="3120">
                  <c:v>4.0000999999999998</c:v>
                </c:pt>
                <c:pt idx="3121">
                  <c:v>2.0001000000000002</c:v>
                </c:pt>
                <c:pt idx="3122">
                  <c:v>2.0001000000000002</c:v>
                </c:pt>
                <c:pt idx="3123">
                  <c:v>1.0001</c:v>
                </c:pt>
                <c:pt idx="3124">
                  <c:v>2.0001000000000002</c:v>
                </c:pt>
                <c:pt idx="3125">
                  <c:v>1.0001</c:v>
                </c:pt>
                <c:pt idx="3126">
                  <c:v>3.0001000000000002</c:v>
                </c:pt>
                <c:pt idx="3127">
                  <c:v>2.0001000000000002</c:v>
                </c:pt>
                <c:pt idx="3128">
                  <c:v>2.0001000000000002</c:v>
                </c:pt>
                <c:pt idx="3129">
                  <c:v>3.0001000000000002</c:v>
                </c:pt>
                <c:pt idx="3130">
                  <c:v>5.0000999999999998</c:v>
                </c:pt>
                <c:pt idx="3131">
                  <c:v>3.0001000000000002</c:v>
                </c:pt>
                <c:pt idx="3132">
                  <c:v>3.0001000000000002</c:v>
                </c:pt>
                <c:pt idx="3133">
                  <c:v>2.0001000000000002</c:v>
                </c:pt>
                <c:pt idx="3134">
                  <c:v>3.0001000000000002</c:v>
                </c:pt>
                <c:pt idx="3135">
                  <c:v>1E-4</c:v>
                </c:pt>
                <c:pt idx="3136">
                  <c:v>2.0001000000000002</c:v>
                </c:pt>
                <c:pt idx="3137">
                  <c:v>1.0001</c:v>
                </c:pt>
                <c:pt idx="3138">
                  <c:v>4.0000999999999998</c:v>
                </c:pt>
                <c:pt idx="3139">
                  <c:v>1.0001</c:v>
                </c:pt>
                <c:pt idx="3140">
                  <c:v>4.0000999999999998</c:v>
                </c:pt>
                <c:pt idx="3141">
                  <c:v>2.0001000000000002</c:v>
                </c:pt>
                <c:pt idx="3142">
                  <c:v>3.0001000000000002</c:v>
                </c:pt>
                <c:pt idx="3143">
                  <c:v>5.0000999999999998</c:v>
                </c:pt>
                <c:pt idx="3144">
                  <c:v>1E-4</c:v>
                </c:pt>
                <c:pt idx="3145">
                  <c:v>5.0000999999999998</c:v>
                </c:pt>
                <c:pt idx="3146">
                  <c:v>1.0001</c:v>
                </c:pt>
                <c:pt idx="3147">
                  <c:v>4.0000999999999998</c:v>
                </c:pt>
                <c:pt idx="3148">
                  <c:v>1.0001</c:v>
                </c:pt>
                <c:pt idx="3149">
                  <c:v>1E-4</c:v>
                </c:pt>
                <c:pt idx="3150">
                  <c:v>1E-4</c:v>
                </c:pt>
                <c:pt idx="3151">
                  <c:v>3.0001000000000002</c:v>
                </c:pt>
                <c:pt idx="3152">
                  <c:v>1.0001</c:v>
                </c:pt>
                <c:pt idx="3153">
                  <c:v>1E-4</c:v>
                </c:pt>
                <c:pt idx="3154">
                  <c:v>1.0001</c:v>
                </c:pt>
                <c:pt idx="3155">
                  <c:v>1.0001</c:v>
                </c:pt>
                <c:pt idx="3156">
                  <c:v>2.0001000000000002</c:v>
                </c:pt>
                <c:pt idx="3157">
                  <c:v>2.0001000000000002</c:v>
                </c:pt>
                <c:pt idx="3158">
                  <c:v>4.0000999999999998</c:v>
                </c:pt>
                <c:pt idx="3159">
                  <c:v>2.0001000000000002</c:v>
                </c:pt>
                <c:pt idx="3160">
                  <c:v>2.0001000000000002</c:v>
                </c:pt>
                <c:pt idx="3161">
                  <c:v>2.0001000000000002</c:v>
                </c:pt>
                <c:pt idx="3162">
                  <c:v>4.0000999999999998</c:v>
                </c:pt>
                <c:pt idx="3163">
                  <c:v>2.0001000000000002</c:v>
                </c:pt>
                <c:pt idx="3164">
                  <c:v>5.0000999999999998</c:v>
                </c:pt>
                <c:pt idx="3165">
                  <c:v>5.0000999999999998</c:v>
                </c:pt>
                <c:pt idx="3166">
                  <c:v>2.0001000000000002</c:v>
                </c:pt>
                <c:pt idx="3167">
                  <c:v>4.0000999999999998</c:v>
                </c:pt>
                <c:pt idx="3168">
                  <c:v>2.0001000000000002</c:v>
                </c:pt>
                <c:pt idx="3169">
                  <c:v>1.0001</c:v>
                </c:pt>
                <c:pt idx="3170">
                  <c:v>4.0000999999999998</c:v>
                </c:pt>
                <c:pt idx="3171">
                  <c:v>6.0000999999999998</c:v>
                </c:pt>
                <c:pt idx="3172">
                  <c:v>2.0001000000000002</c:v>
                </c:pt>
                <c:pt idx="3173">
                  <c:v>4.0000999999999998</c:v>
                </c:pt>
                <c:pt idx="3174">
                  <c:v>2.0001000000000002</c:v>
                </c:pt>
                <c:pt idx="3175">
                  <c:v>4.0000999999999998</c:v>
                </c:pt>
                <c:pt idx="3176">
                  <c:v>4.0000999999999998</c:v>
                </c:pt>
                <c:pt idx="3177">
                  <c:v>4.0000999999999998</c:v>
                </c:pt>
                <c:pt idx="3178">
                  <c:v>4.0000999999999998</c:v>
                </c:pt>
                <c:pt idx="3179">
                  <c:v>4.0000999999999998</c:v>
                </c:pt>
                <c:pt idx="3180">
                  <c:v>6.0000999999999998</c:v>
                </c:pt>
                <c:pt idx="3181">
                  <c:v>11.0001</c:v>
                </c:pt>
                <c:pt idx="3182">
                  <c:v>5.0000999999999998</c:v>
                </c:pt>
                <c:pt idx="3183">
                  <c:v>8.0000999999999998</c:v>
                </c:pt>
                <c:pt idx="3184">
                  <c:v>6.0000999999999998</c:v>
                </c:pt>
                <c:pt idx="3185">
                  <c:v>9.0000999999999998</c:v>
                </c:pt>
                <c:pt idx="3186">
                  <c:v>6.0000999999999998</c:v>
                </c:pt>
                <c:pt idx="3187">
                  <c:v>17.0001</c:v>
                </c:pt>
                <c:pt idx="3188">
                  <c:v>17.0001</c:v>
                </c:pt>
                <c:pt idx="3189">
                  <c:v>16.0001</c:v>
                </c:pt>
                <c:pt idx="3190">
                  <c:v>18.0001</c:v>
                </c:pt>
                <c:pt idx="3191">
                  <c:v>16.0001</c:v>
                </c:pt>
                <c:pt idx="3192">
                  <c:v>26.0001</c:v>
                </c:pt>
                <c:pt idx="3193">
                  <c:v>26.0001</c:v>
                </c:pt>
                <c:pt idx="3194">
                  <c:v>50.000100000000003</c:v>
                </c:pt>
                <c:pt idx="3195">
                  <c:v>185.0001</c:v>
                </c:pt>
                <c:pt idx="3196">
                  <c:v>420.00009999999997</c:v>
                </c:pt>
                <c:pt idx="3197">
                  <c:v>113.0001</c:v>
                </c:pt>
                <c:pt idx="3198">
                  <c:v>1.0001</c:v>
                </c:pt>
                <c:pt idx="3199">
                  <c:v>1.0001</c:v>
                </c:pt>
                <c:pt idx="3200">
                  <c:v>1E-4</c:v>
                </c:pt>
                <c:pt idx="3201">
                  <c:v>1.0001</c:v>
                </c:pt>
                <c:pt idx="3202">
                  <c:v>1.0001</c:v>
                </c:pt>
                <c:pt idx="3203">
                  <c:v>1.0001</c:v>
                </c:pt>
                <c:pt idx="3204">
                  <c:v>1.0001</c:v>
                </c:pt>
                <c:pt idx="3205">
                  <c:v>1.0001</c:v>
                </c:pt>
                <c:pt idx="3206">
                  <c:v>2.0001000000000002</c:v>
                </c:pt>
                <c:pt idx="3207">
                  <c:v>1.0001</c:v>
                </c:pt>
                <c:pt idx="3208">
                  <c:v>1.0001</c:v>
                </c:pt>
                <c:pt idx="3209">
                  <c:v>1E-4</c:v>
                </c:pt>
                <c:pt idx="3210">
                  <c:v>1E-4</c:v>
                </c:pt>
                <c:pt idx="3211">
                  <c:v>1.0001</c:v>
                </c:pt>
                <c:pt idx="3212">
                  <c:v>2.0001000000000002</c:v>
                </c:pt>
                <c:pt idx="3213">
                  <c:v>2.0001000000000002</c:v>
                </c:pt>
                <c:pt idx="3214">
                  <c:v>3.0001000000000002</c:v>
                </c:pt>
                <c:pt idx="3215">
                  <c:v>1.0001</c:v>
                </c:pt>
                <c:pt idx="3216">
                  <c:v>1E-4</c:v>
                </c:pt>
                <c:pt idx="3217">
                  <c:v>1.0001</c:v>
                </c:pt>
                <c:pt idx="3218">
                  <c:v>1.0001</c:v>
                </c:pt>
                <c:pt idx="3219">
                  <c:v>3.0001000000000002</c:v>
                </c:pt>
                <c:pt idx="3220">
                  <c:v>1.0001</c:v>
                </c:pt>
                <c:pt idx="3221">
                  <c:v>2.0001000000000002</c:v>
                </c:pt>
                <c:pt idx="3222">
                  <c:v>1.0001</c:v>
                </c:pt>
                <c:pt idx="3223">
                  <c:v>1.0001</c:v>
                </c:pt>
                <c:pt idx="3224">
                  <c:v>1E-4</c:v>
                </c:pt>
                <c:pt idx="3225">
                  <c:v>1E-4</c:v>
                </c:pt>
                <c:pt idx="3226">
                  <c:v>1.0001</c:v>
                </c:pt>
                <c:pt idx="3227">
                  <c:v>2.0001000000000002</c:v>
                </c:pt>
                <c:pt idx="3228">
                  <c:v>1.0001</c:v>
                </c:pt>
                <c:pt idx="3229">
                  <c:v>4.0000999999999998</c:v>
                </c:pt>
                <c:pt idx="3230">
                  <c:v>2.0001000000000002</c:v>
                </c:pt>
                <c:pt idx="3231">
                  <c:v>1.0001</c:v>
                </c:pt>
                <c:pt idx="3232">
                  <c:v>1.0001</c:v>
                </c:pt>
                <c:pt idx="3233">
                  <c:v>2.0001000000000002</c:v>
                </c:pt>
                <c:pt idx="3234">
                  <c:v>3.0001000000000002</c:v>
                </c:pt>
                <c:pt idx="3235">
                  <c:v>1.0001</c:v>
                </c:pt>
                <c:pt idx="3236">
                  <c:v>3.0001000000000002</c:v>
                </c:pt>
                <c:pt idx="3237">
                  <c:v>1.0001</c:v>
                </c:pt>
                <c:pt idx="3238">
                  <c:v>1E-4</c:v>
                </c:pt>
                <c:pt idx="3239">
                  <c:v>1.0001</c:v>
                </c:pt>
                <c:pt idx="3240">
                  <c:v>1.0001</c:v>
                </c:pt>
                <c:pt idx="3241">
                  <c:v>3.0001000000000002</c:v>
                </c:pt>
                <c:pt idx="3242">
                  <c:v>2.0001000000000002</c:v>
                </c:pt>
                <c:pt idx="3243">
                  <c:v>2.0001000000000002</c:v>
                </c:pt>
                <c:pt idx="3244">
                  <c:v>2.0001000000000002</c:v>
                </c:pt>
                <c:pt idx="3245">
                  <c:v>1E-4</c:v>
                </c:pt>
                <c:pt idx="3246">
                  <c:v>4.0000999999999998</c:v>
                </c:pt>
                <c:pt idx="3247">
                  <c:v>5.0000999999999998</c:v>
                </c:pt>
                <c:pt idx="3248">
                  <c:v>2.0001000000000002</c:v>
                </c:pt>
                <c:pt idx="3249">
                  <c:v>3.0001000000000002</c:v>
                </c:pt>
                <c:pt idx="3250">
                  <c:v>9.0000999999999998</c:v>
                </c:pt>
                <c:pt idx="3251">
                  <c:v>9.0000999999999998</c:v>
                </c:pt>
                <c:pt idx="3252">
                  <c:v>12.0001</c:v>
                </c:pt>
                <c:pt idx="3253">
                  <c:v>19.0001</c:v>
                </c:pt>
                <c:pt idx="3254">
                  <c:v>21.0001</c:v>
                </c:pt>
                <c:pt idx="3255">
                  <c:v>15.0001</c:v>
                </c:pt>
                <c:pt idx="3256">
                  <c:v>12.0001</c:v>
                </c:pt>
                <c:pt idx="3257">
                  <c:v>16.0001</c:v>
                </c:pt>
                <c:pt idx="3258">
                  <c:v>8.0000999999999998</c:v>
                </c:pt>
                <c:pt idx="3259">
                  <c:v>11.0001</c:v>
                </c:pt>
                <c:pt idx="3260">
                  <c:v>12.0001</c:v>
                </c:pt>
                <c:pt idx="3261">
                  <c:v>9.0000999999999998</c:v>
                </c:pt>
                <c:pt idx="3262">
                  <c:v>14.0001</c:v>
                </c:pt>
                <c:pt idx="3263">
                  <c:v>19.0001</c:v>
                </c:pt>
                <c:pt idx="3264">
                  <c:v>13.0001</c:v>
                </c:pt>
                <c:pt idx="3265">
                  <c:v>17.0001</c:v>
                </c:pt>
                <c:pt idx="3266">
                  <c:v>12.0001</c:v>
                </c:pt>
                <c:pt idx="3267">
                  <c:v>12.0001</c:v>
                </c:pt>
                <c:pt idx="3268">
                  <c:v>17.0001</c:v>
                </c:pt>
                <c:pt idx="3269">
                  <c:v>14.0001</c:v>
                </c:pt>
                <c:pt idx="3270">
                  <c:v>14.0001</c:v>
                </c:pt>
                <c:pt idx="3271">
                  <c:v>18.0001</c:v>
                </c:pt>
                <c:pt idx="3272">
                  <c:v>12.0001</c:v>
                </c:pt>
                <c:pt idx="3273">
                  <c:v>11.0001</c:v>
                </c:pt>
                <c:pt idx="3274">
                  <c:v>16.0001</c:v>
                </c:pt>
                <c:pt idx="3275">
                  <c:v>13.0001</c:v>
                </c:pt>
                <c:pt idx="3276">
                  <c:v>17.0001</c:v>
                </c:pt>
                <c:pt idx="3277">
                  <c:v>9.0000999999999998</c:v>
                </c:pt>
                <c:pt idx="3278">
                  <c:v>11.0001</c:v>
                </c:pt>
                <c:pt idx="3279">
                  <c:v>14.0001</c:v>
                </c:pt>
                <c:pt idx="3280">
                  <c:v>11.0001</c:v>
                </c:pt>
                <c:pt idx="3281">
                  <c:v>24.0001</c:v>
                </c:pt>
                <c:pt idx="3282">
                  <c:v>12.0001</c:v>
                </c:pt>
                <c:pt idx="3283">
                  <c:v>20.0001</c:v>
                </c:pt>
                <c:pt idx="3284">
                  <c:v>22.0001</c:v>
                </c:pt>
                <c:pt idx="3285">
                  <c:v>27.0001</c:v>
                </c:pt>
                <c:pt idx="3286">
                  <c:v>21.0001</c:v>
                </c:pt>
                <c:pt idx="3287">
                  <c:v>34.000100000000003</c:v>
                </c:pt>
                <c:pt idx="3288">
                  <c:v>31.0001</c:v>
                </c:pt>
                <c:pt idx="3289">
                  <c:v>45.000100000000003</c:v>
                </c:pt>
                <c:pt idx="3290">
                  <c:v>85.000100000000003</c:v>
                </c:pt>
                <c:pt idx="3291">
                  <c:v>322.00009999999997</c:v>
                </c:pt>
                <c:pt idx="3292">
                  <c:v>387.00009999999997</c:v>
                </c:pt>
                <c:pt idx="3293">
                  <c:v>42.000100000000003</c:v>
                </c:pt>
                <c:pt idx="3294">
                  <c:v>38.000100000000003</c:v>
                </c:pt>
                <c:pt idx="3295">
                  <c:v>40.000100000000003</c:v>
                </c:pt>
                <c:pt idx="3296">
                  <c:v>9.0000999999999998</c:v>
                </c:pt>
                <c:pt idx="3297">
                  <c:v>4.0000999999999998</c:v>
                </c:pt>
                <c:pt idx="3298">
                  <c:v>15.0001</c:v>
                </c:pt>
                <c:pt idx="3299">
                  <c:v>11.0001</c:v>
                </c:pt>
                <c:pt idx="3300">
                  <c:v>14.0001</c:v>
                </c:pt>
                <c:pt idx="3301">
                  <c:v>12.0001</c:v>
                </c:pt>
                <c:pt idx="3302">
                  <c:v>12.0001</c:v>
                </c:pt>
                <c:pt idx="3303">
                  <c:v>14.0001</c:v>
                </c:pt>
                <c:pt idx="3304">
                  <c:v>14.0001</c:v>
                </c:pt>
                <c:pt idx="3305">
                  <c:v>9.0000999999999998</c:v>
                </c:pt>
                <c:pt idx="3306">
                  <c:v>9.0000999999999998</c:v>
                </c:pt>
                <c:pt idx="3307">
                  <c:v>11.0001</c:v>
                </c:pt>
                <c:pt idx="3308">
                  <c:v>10.0001</c:v>
                </c:pt>
                <c:pt idx="3309">
                  <c:v>11.0001</c:v>
                </c:pt>
                <c:pt idx="3310">
                  <c:v>12.0001</c:v>
                </c:pt>
                <c:pt idx="3311">
                  <c:v>8.0000999999999998</c:v>
                </c:pt>
                <c:pt idx="3312">
                  <c:v>8.0000999999999998</c:v>
                </c:pt>
                <c:pt idx="3313">
                  <c:v>8.0000999999999998</c:v>
                </c:pt>
                <c:pt idx="3314">
                  <c:v>14.0001</c:v>
                </c:pt>
                <c:pt idx="3315">
                  <c:v>12.0001</c:v>
                </c:pt>
                <c:pt idx="3316">
                  <c:v>9.0000999999999998</c:v>
                </c:pt>
                <c:pt idx="3317">
                  <c:v>14.0001</c:v>
                </c:pt>
                <c:pt idx="3318">
                  <c:v>11.0001</c:v>
                </c:pt>
                <c:pt idx="3319">
                  <c:v>16.0001</c:v>
                </c:pt>
                <c:pt idx="3320">
                  <c:v>10.0001</c:v>
                </c:pt>
                <c:pt idx="3321">
                  <c:v>12.0001</c:v>
                </c:pt>
                <c:pt idx="3322">
                  <c:v>13.0001</c:v>
                </c:pt>
                <c:pt idx="3323">
                  <c:v>19.0001</c:v>
                </c:pt>
                <c:pt idx="3324">
                  <c:v>21.0001</c:v>
                </c:pt>
                <c:pt idx="3325">
                  <c:v>17.0001</c:v>
                </c:pt>
                <c:pt idx="3326">
                  <c:v>19.0001</c:v>
                </c:pt>
                <c:pt idx="3327">
                  <c:v>16.0001</c:v>
                </c:pt>
                <c:pt idx="3328">
                  <c:v>20.0001</c:v>
                </c:pt>
                <c:pt idx="3329">
                  <c:v>13.0001</c:v>
                </c:pt>
                <c:pt idx="3330">
                  <c:v>10.0001</c:v>
                </c:pt>
                <c:pt idx="3331">
                  <c:v>16.0001</c:v>
                </c:pt>
                <c:pt idx="3332">
                  <c:v>23.0001</c:v>
                </c:pt>
                <c:pt idx="3333">
                  <c:v>21.0001</c:v>
                </c:pt>
                <c:pt idx="3334">
                  <c:v>16.0001</c:v>
                </c:pt>
                <c:pt idx="3335">
                  <c:v>16.0001</c:v>
                </c:pt>
                <c:pt idx="3336">
                  <c:v>8.0000999999999998</c:v>
                </c:pt>
                <c:pt idx="3337">
                  <c:v>27.0001</c:v>
                </c:pt>
                <c:pt idx="3338">
                  <c:v>23.0001</c:v>
                </c:pt>
                <c:pt idx="3339">
                  <c:v>19.0001</c:v>
                </c:pt>
                <c:pt idx="3340">
                  <c:v>20.0001</c:v>
                </c:pt>
                <c:pt idx="3341">
                  <c:v>18.0001</c:v>
                </c:pt>
                <c:pt idx="3342">
                  <c:v>31.0001</c:v>
                </c:pt>
                <c:pt idx="3343">
                  <c:v>38.000100000000003</c:v>
                </c:pt>
                <c:pt idx="3344">
                  <c:v>31.0001</c:v>
                </c:pt>
                <c:pt idx="3345">
                  <c:v>28.0001</c:v>
                </c:pt>
                <c:pt idx="3346">
                  <c:v>29.0001</c:v>
                </c:pt>
                <c:pt idx="3347">
                  <c:v>21.0001</c:v>
                </c:pt>
                <c:pt idx="3348">
                  <c:v>39.000100000000003</c:v>
                </c:pt>
                <c:pt idx="3349">
                  <c:v>39.000100000000003</c:v>
                </c:pt>
                <c:pt idx="3350">
                  <c:v>48.000100000000003</c:v>
                </c:pt>
                <c:pt idx="3351">
                  <c:v>32.000100000000003</c:v>
                </c:pt>
                <c:pt idx="3352">
                  <c:v>49.000100000000003</c:v>
                </c:pt>
                <c:pt idx="3353">
                  <c:v>41.000100000000003</c:v>
                </c:pt>
                <c:pt idx="3354">
                  <c:v>35.000100000000003</c:v>
                </c:pt>
                <c:pt idx="3355">
                  <c:v>56.000100000000003</c:v>
                </c:pt>
                <c:pt idx="3356">
                  <c:v>38.000100000000003</c:v>
                </c:pt>
                <c:pt idx="3357">
                  <c:v>55.000100000000003</c:v>
                </c:pt>
                <c:pt idx="3358">
                  <c:v>59.000100000000003</c:v>
                </c:pt>
                <c:pt idx="3359">
                  <c:v>61.000100000000003</c:v>
                </c:pt>
                <c:pt idx="3360">
                  <c:v>68.000100000000003</c:v>
                </c:pt>
                <c:pt idx="3361">
                  <c:v>71.000100000000003</c:v>
                </c:pt>
                <c:pt idx="3362">
                  <c:v>70.000100000000003</c:v>
                </c:pt>
                <c:pt idx="3363">
                  <c:v>70.000100000000003</c:v>
                </c:pt>
                <c:pt idx="3364">
                  <c:v>79.000100000000003</c:v>
                </c:pt>
                <c:pt idx="3365">
                  <c:v>92.000100000000003</c:v>
                </c:pt>
                <c:pt idx="3366">
                  <c:v>108.0001</c:v>
                </c:pt>
                <c:pt idx="3367">
                  <c:v>103.0001</c:v>
                </c:pt>
                <c:pt idx="3368">
                  <c:v>114.0001</c:v>
                </c:pt>
                <c:pt idx="3369">
                  <c:v>117.0001</c:v>
                </c:pt>
                <c:pt idx="3370">
                  <c:v>118.0001</c:v>
                </c:pt>
                <c:pt idx="3371">
                  <c:v>147.0001</c:v>
                </c:pt>
                <c:pt idx="3372">
                  <c:v>130.0001</c:v>
                </c:pt>
                <c:pt idx="3373">
                  <c:v>216.0001</c:v>
                </c:pt>
                <c:pt idx="3374">
                  <c:v>197.0001</c:v>
                </c:pt>
                <c:pt idx="3375">
                  <c:v>229.0001</c:v>
                </c:pt>
                <c:pt idx="3376">
                  <c:v>251.0001</c:v>
                </c:pt>
                <c:pt idx="3377">
                  <c:v>291.00009999999997</c:v>
                </c:pt>
                <c:pt idx="3378">
                  <c:v>327.00009999999997</c:v>
                </c:pt>
                <c:pt idx="3379">
                  <c:v>415.00009999999997</c:v>
                </c:pt>
                <c:pt idx="3380">
                  <c:v>464.00009999999997</c:v>
                </c:pt>
                <c:pt idx="3381">
                  <c:v>589.00009999999997</c:v>
                </c:pt>
                <c:pt idx="3382">
                  <c:v>716.00009999999997</c:v>
                </c:pt>
                <c:pt idx="3383">
                  <c:v>977.00009999999997</c:v>
                </c:pt>
                <c:pt idx="3384">
                  <c:v>1613.0001</c:v>
                </c:pt>
                <c:pt idx="3385">
                  <c:v>8103.0001000000002</c:v>
                </c:pt>
                <c:pt idx="3386">
                  <c:v>13785.000099999999</c:v>
                </c:pt>
                <c:pt idx="3387">
                  <c:v>1956.0001</c:v>
                </c:pt>
                <c:pt idx="3388">
                  <c:v>57.000100000000003</c:v>
                </c:pt>
                <c:pt idx="3389">
                  <c:v>179.0001</c:v>
                </c:pt>
                <c:pt idx="3390">
                  <c:v>195.0001</c:v>
                </c:pt>
                <c:pt idx="3391">
                  <c:v>24.0001</c:v>
                </c:pt>
                <c:pt idx="3392">
                  <c:v>7.0000999999999998</c:v>
                </c:pt>
                <c:pt idx="3393">
                  <c:v>14.0001</c:v>
                </c:pt>
                <c:pt idx="3394">
                  <c:v>8.0000999999999998</c:v>
                </c:pt>
                <c:pt idx="3395">
                  <c:v>10.0001</c:v>
                </c:pt>
                <c:pt idx="3396">
                  <c:v>8.0000999999999998</c:v>
                </c:pt>
                <c:pt idx="3397">
                  <c:v>17.0001</c:v>
                </c:pt>
                <c:pt idx="3398">
                  <c:v>11.0001</c:v>
                </c:pt>
                <c:pt idx="3399">
                  <c:v>7.0000999999999998</c:v>
                </c:pt>
                <c:pt idx="3400">
                  <c:v>13.0001</c:v>
                </c:pt>
                <c:pt idx="3401">
                  <c:v>10.0001</c:v>
                </c:pt>
                <c:pt idx="3402">
                  <c:v>9.0000999999999998</c:v>
                </c:pt>
                <c:pt idx="3403">
                  <c:v>14.0001</c:v>
                </c:pt>
                <c:pt idx="3404">
                  <c:v>14.0001</c:v>
                </c:pt>
                <c:pt idx="3405">
                  <c:v>12.0001</c:v>
                </c:pt>
                <c:pt idx="3406">
                  <c:v>15.0001</c:v>
                </c:pt>
                <c:pt idx="3407">
                  <c:v>15.0001</c:v>
                </c:pt>
                <c:pt idx="3408">
                  <c:v>17.0001</c:v>
                </c:pt>
                <c:pt idx="3409">
                  <c:v>9.0000999999999998</c:v>
                </c:pt>
                <c:pt idx="3410">
                  <c:v>14.0001</c:v>
                </c:pt>
                <c:pt idx="3411">
                  <c:v>11.0001</c:v>
                </c:pt>
                <c:pt idx="3412">
                  <c:v>11.0001</c:v>
                </c:pt>
                <c:pt idx="3413">
                  <c:v>9.0000999999999998</c:v>
                </c:pt>
                <c:pt idx="3414">
                  <c:v>12.0001</c:v>
                </c:pt>
                <c:pt idx="3415">
                  <c:v>15.0001</c:v>
                </c:pt>
                <c:pt idx="3416">
                  <c:v>11.0001</c:v>
                </c:pt>
                <c:pt idx="3417">
                  <c:v>11.0001</c:v>
                </c:pt>
                <c:pt idx="3418">
                  <c:v>13.0001</c:v>
                </c:pt>
                <c:pt idx="3419">
                  <c:v>12.0001</c:v>
                </c:pt>
                <c:pt idx="3420">
                  <c:v>14.0001</c:v>
                </c:pt>
                <c:pt idx="3421">
                  <c:v>7.0000999999999998</c:v>
                </c:pt>
                <c:pt idx="3422">
                  <c:v>6.0000999999999998</c:v>
                </c:pt>
                <c:pt idx="3423">
                  <c:v>11.0001</c:v>
                </c:pt>
                <c:pt idx="3424">
                  <c:v>16.0001</c:v>
                </c:pt>
                <c:pt idx="3425">
                  <c:v>15.0001</c:v>
                </c:pt>
                <c:pt idx="3426">
                  <c:v>15.0001</c:v>
                </c:pt>
                <c:pt idx="3427">
                  <c:v>6.0000999999999998</c:v>
                </c:pt>
                <c:pt idx="3428">
                  <c:v>12.0001</c:v>
                </c:pt>
                <c:pt idx="3429">
                  <c:v>9.0000999999999998</c:v>
                </c:pt>
                <c:pt idx="3430">
                  <c:v>11.0001</c:v>
                </c:pt>
                <c:pt idx="3431">
                  <c:v>13.0001</c:v>
                </c:pt>
                <c:pt idx="3432">
                  <c:v>11.0001</c:v>
                </c:pt>
                <c:pt idx="3433">
                  <c:v>8.0000999999999998</c:v>
                </c:pt>
                <c:pt idx="3434">
                  <c:v>6.0000999999999998</c:v>
                </c:pt>
                <c:pt idx="3435">
                  <c:v>12.0001</c:v>
                </c:pt>
                <c:pt idx="3436">
                  <c:v>11.0001</c:v>
                </c:pt>
                <c:pt idx="3437">
                  <c:v>13.0001</c:v>
                </c:pt>
                <c:pt idx="3438">
                  <c:v>18.0001</c:v>
                </c:pt>
                <c:pt idx="3439">
                  <c:v>12.0001</c:v>
                </c:pt>
                <c:pt idx="3440">
                  <c:v>14.0001</c:v>
                </c:pt>
                <c:pt idx="3441">
                  <c:v>19.0001</c:v>
                </c:pt>
                <c:pt idx="3442">
                  <c:v>7.0000999999999998</c:v>
                </c:pt>
                <c:pt idx="3443">
                  <c:v>23.0001</c:v>
                </c:pt>
                <c:pt idx="3444">
                  <c:v>14.0001</c:v>
                </c:pt>
                <c:pt idx="3445">
                  <c:v>16.0001</c:v>
                </c:pt>
                <c:pt idx="3446">
                  <c:v>16.0001</c:v>
                </c:pt>
                <c:pt idx="3447">
                  <c:v>19.0001</c:v>
                </c:pt>
                <c:pt idx="3448">
                  <c:v>17.0001</c:v>
                </c:pt>
                <c:pt idx="3449">
                  <c:v>13.0001</c:v>
                </c:pt>
                <c:pt idx="3450">
                  <c:v>17.0001</c:v>
                </c:pt>
                <c:pt idx="3451">
                  <c:v>25.0001</c:v>
                </c:pt>
                <c:pt idx="3452">
                  <c:v>17.0001</c:v>
                </c:pt>
                <c:pt idx="3453">
                  <c:v>17.0001</c:v>
                </c:pt>
                <c:pt idx="3454">
                  <c:v>23.0001</c:v>
                </c:pt>
                <c:pt idx="3455">
                  <c:v>24.0001</c:v>
                </c:pt>
                <c:pt idx="3456">
                  <c:v>19.0001</c:v>
                </c:pt>
                <c:pt idx="3457">
                  <c:v>35.000100000000003</c:v>
                </c:pt>
                <c:pt idx="3458">
                  <c:v>40.000100000000003</c:v>
                </c:pt>
                <c:pt idx="3459">
                  <c:v>34.000100000000003</c:v>
                </c:pt>
                <c:pt idx="3460">
                  <c:v>36.000100000000003</c:v>
                </c:pt>
                <c:pt idx="3461">
                  <c:v>35.000100000000003</c:v>
                </c:pt>
                <c:pt idx="3462">
                  <c:v>42.000100000000003</c:v>
                </c:pt>
                <c:pt idx="3463">
                  <c:v>41.000100000000003</c:v>
                </c:pt>
                <c:pt idx="3464">
                  <c:v>37.000100000000003</c:v>
                </c:pt>
                <c:pt idx="3465">
                  <c:v>57.000100000000003</c:v>
                </c:pt>
                <c:pt idx="3466">
                  <c:v>65.000100000000003</c:v>
                </c:pt>
                <c:pt idx="3467">
                  <c:v>77.000100000000003</c:v>
                </c:pt>
                <c:pt idx="3468">
                  <c:v>85.000100000000003</c:v>
                </c:pt>
                <c:pt idx="3469">
                  <c:v>86.000100000000003</c:v>
                </c:pt>
                <c:pt idx="3470">
                  <c:v>96.000100000000003</c:v>
                </c:pt>
                <c:pt idx="3471">
                  <c:v>104.0001</c:v>
                </c:pt>
                <c:pt idx="3472">
                  <c:v>114.0001</c:v>
                </c:pt>
                <c:pt idx="3473">
                  <c:v>136.0001</c:v>
                </c:pt>
                <c:pt idx="3474">
                  <c:v>183.0001</c:v>
                </c:pt>
                <c:pt idx="3475">
                  <c:v>238.0001</c:v>
                </c:pt>
                <c:pt idx="3476">
                  <c:v>351.00009999999997</c:v>
                </c:pt>
                <c:pt idx="3477">
                  <c:v>1451.0001</c:v>
                </c:pt>
                <c:pt idx="3478">
                  <c:v>2806.0001000000002</c:v>
                </c:pt>
                <c:pt idx="3479">
                  <c:v>771.00009999999997</c:v>
                </c:pt>
                <c:pt idx="3480">
                  <c:v>49.000100000000003</c:v>
                </c:pt>
                <c:pt idx="3481">
                  <c:v>2.0001000000000002</c:v>
                </c:pt>
                <c:pt idx="3482">
                  <c:v>20.0001</c:v>
                </c:pt>
                <c:pt idx="3483">
                  <c:v>36.000100000000003</c:v>
                </c:pt>
                <c:pt idx="3484">
                  <c:v>6.0000999999999998</c:v>
                </c:pt>
                <c:pt idx="3485">
                  <c:v>4.0000999999999998</c:v>
                </c:pt>
                <c:pt idx="3486">
                  <c:v>3.0001000000000002</c:v>
                </c:pt>
                <c:pt idx="3487">
                  <c:v>7.0000999999999998</c:v>
                </c:pt>
                <c:pt idx="3488">
                  <c:v>5.0000999999999998</c:v>
                </c:pt>
                <c:pt idx="3489">
                  <c:v>2.0001000000000002</c:v>
                </c:pt>
                <c:pt idx="3490">
                  <c:v>2.0001000000000002</c:v>
                </c:pt>
                <c:pt idx="3491">
                  <c:v>4.0000999999999998</c:v>
                </c:pt>
                <c:pt idx="3492">
                  <c:v>2.0001000000000002</c:v>
                </c:pt>
                <c:pt idx="3493">
                  <c:v>3.0001000000000002</c:v>
                </c:pt>
                <c:pt idx="3494">
                  <c:v>3.0001000000000002</c:v>
                </c:pt>
                <c:pt idx="3495">
                  <c:v>4.0000999999999998</c:v>
                </c:pt>
                <c:pt idx="3496">
                  <c:v>3.0001000000000002</c:v>
                </c:pt>
                <c:pt idx="3497">
                  <c:v>4.0000999999999998</c:v>
                </c:pt>
                <c:pt idx="3498">
                  <c:v>4.0000999999999998</c:v>
                </c:pt>
                <c:pt idx="3499">
                  <c:v>5.0000999999999998</c:v>
                </c:pt>
                <c:pt idx="3500">
                  <c:v>5.0000999999999998</c:v>
                </c:pt>
                <c:pt idx="3501">
                  <c:v>1.0001</c:v>
                </c:pt>
                <c:pt idx="3502">
                  <c:v>3.0001000000000002</c:v>
                </c:pt>
                <c:pt idx="3503">
                  <c:v>3.0001000000000002</c:v>
                </c:pt>
                <c:pt idx="3504">
                  <c:v>3.0001000000000002</c:v>
                </c:pt>
                <c:pt idx="3505">
                  <c:v>1.0001</c:v>
                </c:pt>
                <c:pt idx="3506">
                  <c:v>1.0001</c:v>
                </c:pt>
                <c:pt idx="3507">
                  <c:v>3.0001000000000002</c:v>
                </c:pt>
                <c:pt idx="3508">
                  <c:v>2.0001000000000002</c:v>
                </c:pt>
                <c:pt idx="3509">
                  <c:v>4.0000999999999998</c:v>
                </c:pt>
                <c:pt idx="3510">
                  <c:v>1.0001</c:v>
                </c:pt>
                <c:pt idx="3511">
                  <c:v>1.0001</c:v>
                </c:pt>
                <c:pt idx="3512">
                  <c:v>2.0001000000000002</c:v>
                </c:pt>
                <c:pt idx="3513">
                  <c:v>4.0000999999999998</c:v>
                </c:pt>
                <c:pt idx="3514">
                  <c:v>1.0001</c:v>
                </c:pt>
                <c:pt idx="3515">
                  <c:v>4.0000999999999998</c:v>
                </c:pt>
                <c:pt idx="3516">
                  <c:v>3.0001000000000002</c:v>
                </c:pt>
                <c:pt idx="3517">
                  <c:v>2.0001000000000002</c:v>
                </c:pt>
                <c:pt idx="3518">
                  <c:v>1.0001</c:v>
                </c:pt>
                <c:pt idx="3519">
                  <c:v>4.0000999999999998</c:v>
                </c:pt>
                <c:pt idx="3520">
                  <c:v>2.0001000000000002</c:v>
                </c:pt>
                <c:pt idx="3521">
                  <c:v>2.0001000000000002</c:v>
                </c:pt>
                <c:pt idx="3522">
                  <c:v>4.0000999999999998</c:v>
                </c:pt>
                <c:pt idx="3523">
                  <c:v>4.0000999999999998</c:v>
                </c:pt>
                <c:pt idx="3524">
                  <c:v>4.0000999999999998</c:v>
                </c:pt>
                <c:pt idx="3525">
                  <c:v>4.0000999999999998</c:v>
                </c:pt>
                <c:pt idx="3526">
                  <c:v>2.0001000000000002</c:v>
                </c:pt>
                <c:pt idx="3527">
                  <c:v>4.0000999999999998</c:v>
                </c:pt>
                <c:pt idx="3528">
                  <c:v>3.0001000000000002</c:v>
                </c:pt>
                <c:pt idx="3529">
                  <c:v>6.0000999999999998</c:v>
                </c:pt>
                <c:pt idx="3530">
                  <c:v>2.0001000000000002</c:v>
                </c:pt>
                <c:pt idx="3531">
                  <c:v>5.0000999999999998</c:v>
                </c:pt>
                <c:pt idx="3532">
                  <c:v>2.0001000000000002</c:v>
                </c:pt>
                <c:pt idx="3533">
                  <c:v>3.0001000000000002</c:v>
                </c:pt>
                <c:pt idx="3534">
                  <c:v>4.0000999999999998</c:v>
                </c:pt>
                <c:pt idx="3535">
                  <c:v>5.0000999999999998</c:v>
                </c:pt>
                <c:pt idx="3536">
                  <c:v>1.0001</c:v>
                </c:pt>
                <c:pt idx="3537">
                  <c:v>1.0001</c:v>
                </c:pt>
                <c:pt idx="3538">
                  <c:v>5.0000999999999998</c:v>
                </c:pt>
                <c:pt idx="3539">
                  <c:v>1E-4</c:v>
                </c:pt>
                <c:pt idx="3540">
                  <c:v>1.0001</c:v>
                </c:pt>
                <c:pt idx="3541">
                  <c:v>3.0001000000000002</c:v>
                </c:pt>
                <c:pt idx="3542">
                  <c:v>2.0001000000000002</c:v>
                </c:pt>
                <c:pt idx="3543">
                  <c:v>3.0001000000000002</c:v>
                </c:pt>
                <c:pt idx="3544">
                  <c:v>5.0000999999999998</c:v>
                </c:pt>
                <c:pt idx="3545">
                  <c:v>3.0001000000000002</c:v>
                </c:pt>
                <c:pt idx="3546">
                  <c:v>3.0001000000000002</c:v>
                </c:pt>
                <c:pt idx="3547">
                  <c:v>3.0001000000000002</c:v>
                </c:pt>
                <c:pt idx="3548">
                  <c:v>6.0000999999999998</c:v>
                </c:pt>
                <c:pt idx="3549">
                  <c:v>5.0000999999999998</c:v>
                </c:pt>
                <c:pt idx="3550">
                  <c:v>4.0000999999999998</c:v>
                </c:pt>
                <c:pt idx="3551">
                  <c:v>2.0001000000000002</c:v>
                </c:pt>
                <c:pt idx="3552">
                  <c:v>3.0001000000000002</c:v>
                </c:pt>
                <c:pt idx="3553">
                  <c:v>8.0000999999999998</c:v>
                </c:pt>
                <c:pt idx="3554">
                  <c:v>8.0000999999999998</c:v>
                </c:pt>
                <c:pt idx="3555">
                  <c:v>14.0001</c:v>
                </c:pt>
                <c:pt idx="3556">
                  <c:v>8.0000999999999998</c:v>
                </c:pt>
                <c:pt idx="3557">
                  <c:v>15.0001</c:v>
                </c:pt>
                <c:pt idx="3558">
                  <c:v>13.0001</c:v>
                </c:pt>
                <c:pt idx="3559">
                  <c:v>8.0000999999999998</c:v>
                </c:pt>
                <c:pt idx="3560">
                  <c:v>7.0000999999999998</c:v>
                </c:pt>
                <c:pt idx="3561">
                  <c:v>19.0001</c:v>
                </c:pt>
                <c:pt idx="3562">
                  <c:v>15.0001</c:v>
                </c:pt>
                <c:pt idx="3563">
                  <c:v>12.0001</c:v>
                </c:pt>
                <c:pt idx="3564">
                  <c:v>14.0001</c:v>
                </c:pt>
                <c:pt idx="3565">
                  <c:v>19.0001</c:v>
                </c:pt>
                <c:pt idx="3566">
                  <c:v>27.0001</c:v>
                </c:pt>
                <c:pt idx="3567">
                  <c:v>57.000100000000003</c:v>
                </c:pt>
                <c:pt idx="3568">
                  <c:v>115.0001</c:v>
                </c:pt>
                <c:pt idx="3569">
                  <c:v>306.00009999999997</c:v>
                </c:pt>
                <c:pt idx="3570">
                  <c:v>259.00009999999997</c:v>
                </c:pt>
                <c:pt idx="3571">
                  <c:v>33.000100000000003</c:v>
                </c:pt>
                <c:pt idx="3572">
                  <c:v>13.0001</c:v>
                </c:pt>
                <c:pt idx="3573">
                  <c:v>14.0001</c:v>
                </c:pt>
                <c:pt idx="3574">
                  <c:v>216.0001</c:v>
                </c:pt>
                <c:pt idx="3575">
                  <c:v>135.0001</c:v>
                </c:pt>
                <c:pt idx="3576">
                  <c:v>9.0000999999999998</c:v>
                </c:pt>
                <c:pt idx="3577">
                  <c:v>2.0001000000000002</c:v>
                </c:pt>
                <c:pt idx="3578">
                  <c:v>4.0000999999999998</c:v>
                </c:pt>
                <c:pt idx="3579">
                  <c:v>2.0001000000000002</c:v>
                </c:pt>
                <c:pt idx="3580">
                  <c:v>3.0001000000000002</c:v>
                </c:pt>
                <c:pt idx="3581">
                  <c:v>2.0001000000000002</c:v>
                </c:pt>
                <c:pt idx="3582">
                  <c:v>1.0001</c:v>
                </c:pt>
                <c:pt idx="3583">
                  <c:v>4.0000999999999998</c:v>
                </c:pt>
                <c:pt idx="3584">
                  <c:v>3.0001000000000002</c:v>
                </c:pt>
                <c:pt idx="3585">
                  <c:v>2.0001000000000002</c:v>
                </c:pt>
                <c:pt idx="3586">
                  <c:v>1E-4</c:v>
                </c:pt>
                <c:pt idx="3587">
                  <c:v>1E-4</c:v>
                </c:pt>
                <c:pt idx="3588">
                  <c:v>1.0001</c:v>
                </c:pt>
                <c:pt idx="3589">
                  <c:v>3.0001000000000002</c:v>
                </c:pt>
                <c:pt idx="3590">
                  <c:v>2.0001000000000002</c:v>
                </c:pt>
                <c:pt idx="3591">
                  <c:v>1E-4</c:v>
                </c:pt>
                <c:pt idx="3592">
                  <c:v>1E-4</c:v>
                </c:pt>
                <c:pt idx="3593">
                  <c:v>1.0001</c:v>
                </c:pt>
                <c:pt idx="3594">
                  <c:v>2.0001000000000002</c:v>
                </c:pt>
                <c:pt idx="3595">
                  <c:v>2.0001000000000002</c:v>
                </c:pt>
                <c:pt idx="3596">
                  <c:v>1.0001</c:v>
                </c:pt>
                <c:pt idx="3597">
                  <c:v>2.0001000000000002</c:v>
                </c:pt>
                <c:pt idx="3598">
                  <c:v>3.0001000000000002</c:v>
                </c:pt>
                <c:pt idx="3599">
                  <c:v>1E-4</c:v>
                </c:pt>
                <c:pt idx="3600">
                  <c:v>2.0001000000000002</c:v>
                </c:pt>
                <c:pt idx="3601">
                  <c:v>1E-4</c:v>
                </c:pt>
                <c:pt idx="3602">
                  <c:v>2.0001000000000002</c:v>
                </c:pt>
                <c:pt idx="3603">
                  <c:v>1.0001</c:v>
                </c:pt>
                <c:pt idx="3604">
                  <c:v>3.0001000000000002</c:v>
                </c:pt>
                <c:pt idx="3605">
                  <c:v>1E-4</c:v>
                </c:pt>
                <c:pt idx="3606">
                  <c:v>3.0001000000000002</c:v>
                </c:pt>
                <c:pt idx="3607">
                  <c:v>1.0001</c:v>
                </c:pt>
                <c:pt idx="3608">
                  <c:v>1E-4</c:v>
                </c:pt>
                <c:pt idx="3609">
                  <c:v>2.0001000000000002</c:v>
                </c:pt>
                <c:pt idx="3610">
                  <c:v>1.0001</c:v>
                </c:pt>
                <c:pt idx="3611">
                  <c:v>2.0001000000000002</c:v>
                </c:pt>
                <c:pt idx="3612">
                  <c:v>1.0001</c:v>
                </c:pt>
                <c:pt idx="3613">
                  <c:v>1.0001</c:v>
                </c:pt>
                <c:pt idx="3614">
                  <c:v>1E-4</c:v>
                </c:pt>
                <c:pt idx="3615">
                  <c:v>1.0001</c:v>
                </c:pt>
                <c:pt idx="3616">
                  <c:v>2.0001000000000002</c:v>
                </c:pt>
                <c:pt idx="3617">
                  <c:v>1.0001</c:v>
                </c:pt>
                <c:pt idx="3618">
                  <c:v>1E-4</c:v>
                </c:pt>
                <c:pt idx="3619">
                  <c:v>2.0001000000000002</c:v>
                </c:pt>
                <c:pt idx="3620">
                  <c:v>1.0001</c:v>
                </c:pt>
                <c:pt idx="3621">
                  <c:v>1E-4</c:v>
                </c:pt>
                <c:pt idx="3622">
                  <c:v>1E-4</c:v>
                </c:pt>
                <c:pt idx="3623">
                  <c:v>1.0001</c:v>
                </c:pt>
                <c:pt idx="3624">
                  <c:v>1.0001</c:v>
                </c:pt>
                <c:pt idx="3625">
                  <c:v>2.0001000000000002</c:v>
                </c:pt>
                <c:pt idx="3626">
                  <c:v>1E-4</c:v>
                </c:pt>
                <c:pt idx="3627">
                  <c:v>2.0001000000000002</c:v>
                </c:pt>
                <c:pt idx="3628">
                  <c:v>1E-4</c:v>
                </c:pt>
                <c:pt idx="3629">
                  <c:v>1.0001</c:v>
                </c:pt>
                <c:pt idx="3630">
                  <c:v>1E-4</c:v>
                </c:pt>
                <c:pt idx="3631">
                  <c:v>2.0001000000000002</c:v>
                </c:pt>
                <c:pt idx="3632">
                  <c:v>5.0000999999999998</c:v>
                </c:pt>
                <c:pt idx="3633">
                  <c:v>1.0001</c:v>
                </c:pt>
                <c:pt idx="3634">
                  <c:v>2.0001000000000002</c:v>
                </c:pt>
                <c:pt idx="3635">
                  <c:v>3.0001000000000002</c:v>
                </c:pt>
                <c:pt idx="3636">
                  <c:v>1E-4</c:v>
                </c:pt>
                <c:pt idx="3637">
                  <c:v>1.0001</c:v>
                </c:pt>
                <c:pt idx="3638">
                  <c:v>1.0001</c:v>
                </c:pt>
                <c:pt idx="3639">
                  <c:v>2.0001000000000002</c:v>
                </c:pt>
                <c:pt idx="3640">
                  <c:v>2.0001000000000002</c:v>
                </c:pt>
                <c:pt idx="3641">
                  <c:v>1E-4</c:v>
                </c:pt>
                <c:pt idx="3642">
                  <c:v>3.0001000000000002</c:v>
                </c:pt>
                <c:pt idx="3643">
                  <c:v>1E-4</c:v>
                </c:pt>
                <c:pt idx="3644">
                  <c:v>2.0001000000000002</c:v>
                </c:pt>
                <c:pt idx="3645">
                  <c:v>2.0001000000000002</c:v>
                </c:pt>
                <c:pt idx="3646">
                  <c:v>4.0000999999999998</c:v>
                </c:pt>
                <c:pt idx="3647">
                  <c:v>3.0001000000000002</c:v>
                </c:pt>
                <c:pt idx="3648">
                  <c:v>2.0001000000000002</c:v>
                </c:pt>
                <c:pt idx="3649">
                  <c:v>2.0001000000000002</c:v>
                </c:pt>
                <c:pt idx="3650">
                  <c:v>3.0001000000000002</c:v>
                </c:pt>
                <c:pt idx="3651">
                  <c:v>7.0000999999999998</c:v>
                </c:pt>
                <c:pt idx="3652">
                  <c:v>11.0001</c:v>
                </c:pt>
                <c:pt idx="3653">
                  <c:v>8.0000999999999998</c:v>
                </c:pt>
                <c:pt idx="3654">
                  <c:v>11.0001</c:v>
                </c:pt>
                <c:pt idx="3655">
                  <c:v>11.0001</c:v>
                </c:pt>
                <c:pt idx="3656">
                  <c:v>17.0001</c:v>
                </c:pt>
                <c:pt idx="3657">
                  <c:v>49.000100000000003</c:v>
                </c:pt>
                <c:pt idx="3658">
                  <c:v>112.0001</c:v>
                </c:pt>
                <c:pt idx="3659">
                  <c:v>52.000100000000003</c:v>
                </c:pt>
                <c:pt idx="3660">
                  <c:v>4.0000999999999998</c:v>
                </c:pt>
                <c:pt idx="3661">
                  <c:v>3.0001000000000002</c:v>
                </c:pt>
                <c:pt idx="3662">
                  <c:v>2.0001000000000002</c:v>
                </c:pt>
                <c:pt idx="3663">
                  <c:v>10.0001</c:v>
                </c:pt>
                <c:pt idx="3664">
                  <c:v>9.0000999999999998</c:v>
                </c:pt>
                <c:pt idx="3665">
                  <c:v>3.0001000000000002</c:v>
                </c:pt>
                <c:pt idx="3666">
                  <c:v>1E-4</c:v>
                </c:pt>
                <c:pt idx="3667">
                  <c:v>2.0001000000000002</c:v>
                </c:pt>
                <c:pt idx="3668">
                  <c:v>1E-4</c:v>
                </c:pt>
                <c:pt idx="3669">
                  <c:v>1.0001</c:v>
                </c:pt>
                <c:pt idx="3670">
                  <c:v>1E-4</c:v>
                </c:pt>
                <c:pt idx="3671">
                  <c:v>1E-4</c:v>
                </c:pt>
                <c:pt idx="3672">
                  <c:v>2.0001000000000002</c:v>
                </c:pt>
                <c:pt idx="3673">
                  <c:v>1E-4</c:v>
                </c:pt>
                <c:pt idx="3674">
                  <c:v>1.0001</c:v>
                </c:pt>
                <c:pt idx="3675">
                  <c:v>1.0001</c:v>
                </c:pt>
                <c:pt idx="3676">
                  <c:v>1E-4</c:v>
                </c:pt>
                <c:pt idx="3677">
                  <c:v>1E-4</c:v>
                </c:pt>
                <c:pt idx="3678">
                  <c:v>2.0001000000000002</c:v>
                </c:pt>
                <c:pt idx="3679">
                  <c:v>2.0001000000000002</c:v>
                </c:pt>
                <c:pt idx="3680">
                  <c:v>1.0001</c:v>
                </c:pt>
                <c:pt idx="3681">
                  <c:v>3.0001000000000002</c:v>
                </c:pt>
                <c:pt idx="3682">
                  <c:v>2.0001000000000002</c:v>
                </c:pt>
                <c:pt idx="3683">
                  <c:v>2.0001000000000002</c:v>
                </c:pt>
                <c:pt idx="3684">
                  <c:v>1E-4</c:v>
                </c:pt>
                <c:pt idx="3685">
                  <c:v>1.0001</c:v>
                </c:pt>
                <c:pt idx="3686">
                  <c:v>1E-4</c:v>
                </c:pt>
                <c:pt idx="3687">
                  <c:v>1E-4</c:v>
                </c:pt>
                <c:pt idx="3688">
                  <c:v>1E-4</c:v>
                </c:pt>
                <c:pt idx="3689">
                  <c:v>1.0001</c:v>
                </c:pt>
                <c:pt idx="3690">
                  <c:v>1.0001</c:v>
                </c:pt>
                <c:pt idx="3691">
                  <c:v>1E-4</c:v>
                </c:pt>
                <c:pt idx="3692">
                  <c:v>2.0001000000000002</c:v>
                </c:pt>
                <c:pt idx="3693">
                  <c:v>1E-4</c:v>
                </c:pt>
                <c:pt idx="3694">
                  <c:v>1.0001</c:v>
                </c:pt>
                <c:pt idx="3695">
                  <c:v>1E-4</c:v>
                </c:pt>
                <c:pt idx="3696">
                  <c:v>1E-4</c:v>
                </c:pt>
                <c:pt idx="3697">
                  <c:v>1E-4</c:v>
                </c:pt>
                <c:pt idx="3698">
                  <c:v>1.0001</c:v>
                </c:pt>
                <c:pt idx="3699">
                  <c:v>1E-4</c:v>
                </c:pt>
                <c:pt idx="3700">
                  <c:v>1.0001</c:v>
                </c:pt>
                <c:pt idx="3701">
                  <c:v>1.0001</c:v>
                </c:pt>
                <c:pt idx="3702">
                  <c:v>1.0001</c:v>
                </c:pt>
                <c:pt idx="3703">
                  <c:v>1.0001</c:v>
                </c:pt>
                <c:pt idx="3704">
                  <c:v>1.0001</c:v>
                </c:pt>
                <c:pt idx="3705">
                  <c:v>1.0001</c:v>
                </c:pt>
                <c:pt idx="3706">
                  <c:v>1E-4</c:v>
                </c:pt>
                <c:pt idx="3707">
                  <c:v>1E-4</c:v>
                </c:pt>
                <c:pt idx="3708">
                  <c:v>1E-4</c:v>
                </c:pt>
                <c:pt idx="3709">
                  <c:v>1E-4</c:v>
                </c:pt>
                <c:pt idx="3710">
                  <c:v>1.0001</c:v>
                </c:pt>
                <c:pt idx="3711">
                  <c:v>1E-4</c:v>
                </c:pt>
                <c:pt idx="3712">
                  <c:v>1E-4</c:v>
                </c:pt>
                <c:pt idx="3713">
                  <c:v>1E-4</c:v>
                </c:pt>
                <c:pt idx="3714">
                  <c:v>1E-4</c:v>
                </c:pt>
                <c:pt idx="3715">
                  <c:v>1E-4</c:v>
                </c:pt>
                <c:pt idx="3716">
                  <c:v>1.0001</c:v>
                </c:pt>
                <c:pt idx="3717">
                  <c:v>1E-4</c:v>
                </c:pt>
                <c:pt idx="3718">
                  <c:v>1E-4</c:v>
                </c:pt>
                <c:pt idx="3719">
                  <c:v>1E-4</c:v>
                </c:pt>
                <c:pt idx="3720">
                  <c:v>3.0001000000000002</c:v>
                </c:pt>
                <c:pt idx="3721">
                  <c:v>2.0001000000000002</c:v>
                </c:pt>
                <c:pt idx="3722">
                  <c:v>1.0001</c:v>
                </c:pt>
                <c:pt idx="3723">
                  <c:v>1.0001</c:v>
                </c:pt>
                <c:pt idx="3724">
                  <c:v>2.0001000000000002</c:v>
                </c:pt>
                <c:pt idx="3725">
                  <c:v>1.0001</c:v>
                </c:pt>
                <c:pt idx="3726">
                  <c:v>1.0001</c:v>
                </c:pt>
                <c:pt idx="3727">
                  <c:v>1.0001</c:v>
                </c:pt>
                <c:pt idx="3728">
                  <c:v>1.0001</c:v>
                </c:pt>
                <c:pt idx="3729">
                  <c:v>1.0001</c:v>
                </c:pt>
                <c:pt idx="3730">
                  <c:v>1E-4</c:v>
                </c:pt>
                <c:pt idx="3731">
                  <c:v>1E-4</c:v>
                </c:pt>
                <c:pt idx="3732">
                  <c:v>2.0001000000000002</c:v>
                </c:pt>
                <c:pt idx="3733">
                  <c:v>1E-4</c:v>
                </c:pt>
                <c:pt idx="3734">
                  <c:v>2.0001000000000002</c:v>
                </c:pt>
                <c:pt idx="3735">
                  <c:v>2.0001000000000002</c:v>
                </c:pt>
                <c:pt idx="3736">
                  <c:v>1.0001</c:v>
                </c:pt>
                <c:pt idx="3737">
                  <c:v>1E-4</c:v>
                </c:pt>
                <c:pt idx="3738">
                  <c:v>1.0001</c:v>
                </c:pt>
                <c:pt idx="3739">
                  <c:v>1.0001</c:v>
                </c:pt>
                <c:pt idx="3740">
                  <c:v>2.0001000000000002</c:v>
                </c:pt>
                <c:pt idx="3741">
                  <c:v>1E-4</c:v>
                </c:pt>
                <c:pt idx="3742">
                  <c:v>2.0001000000000002</c:v>
                </c:pt>
                <c:pt idx="3743">
                  <c:v>1.0001</c:v>
                </c:pt>
                <c:pt idx="3744">
                  <c:v>1.0001</c:v>
                </c:pt>
                <c:pt idx="3745">
                  <c:v>4.0000999999999998</c:v>
                </c:pt>
                <c:pt idx="3746">
                  <c:v>10.0001</c:v>
                </c:pt>
                <c:pt idx="3747">
                  <c:v>6.0000999999999998</c:v>
                </c:pt>
                <c:pt idx="3748">
                  <c:v>1.0001</c:v>
                </c:pt>
                <c:pt idx="3749">
                  <c:v>4.0000999999999998</c:v>
                </c:pt>
                <c:pt idx="3750">
                  <c:v>11.0001</c:v>
                </c:pt>
                <c:pt idx="3751">
                  <c:v>3.0001000000000002</c:v>
                </c:pt>
                <c:pt idx="3752">
                  <c:v>1E-4</c:v>
                </c:pt>
                <c:pt idx="3753">
                  <c:v>1E-4</c:v>
                </c:pt>
                <c:pt idx="3754">
                  <c:v>1.0001</c:v>
                </c:pt>
                <c:pt idx="3755">
                  <c:v>1E-4</c:v>
                </c:pt>
                <c:pt idx="3756">
                  <c:v>1.0001</c:v>
                </c:pt>
                <c:pt idx="3757">
                  <c:v>1E-4</c:v>
                </c:pt>
                <c:pt idx="3758">
                  <c:v>1.0001</c:v>
                </c:pt>
                <c:pt idx="3759">
                  <c:v>1E-4</c:v>
                </c:pt>
                <c:pt idx="3760">
                  <c:v>1E-4</c:v>
                </c:pt>
                <c:pt idx="3761">
                  <c:v>1E-4</c:v>
                </c:pt>
                <c:pt idx="3762">
                  <c:v>1.0001</c:v>
                </c:pt>
                <c:pt idx="3763">
                  <c:v>1.0001</c:v>
                </c:pt>
                <c:pt idx="3764">
                  <c:v>1.0001</c:v>
                </c:pt>
                <c:pt idx="3765">
                  <c:v>1.0001</c:v>
                </c:pt>
                <c:pt idx="3766">
                  <c:v>1E-4</c:v>
                </c:pt>
                <c:pt idx="3767">
                  <c:v>1E-4</c:v>
                </c:pt>
                <c:pt idx="3768">
                  <c:v>1E-4</c:v>
                </c:pt>
                <c:pt idx="3769">
                  <c:v>1E-4</c:v>
                </c:pt>
                <c:pt idx="3770">
                  <c:v>1.0001</c:v>
                </c:pt>
                <c:pt idx="3771">
                  <c:v>1E-4</c:v>
                </c:pt>
                <c:pt idx="3772">
                  <c:v>2.0001000000000002</c:v>
                </c:pt>
                <c:pt idx="3773">
                  <c:v>1E-4</c:v>
                </c:pt>
                <c:pt idx="3774">
                  <c:v>1.0001</c:v>
                </c:pt>
                <c:pt idx="3775">
                  <c:v>1E-4</c:v>
                </c:pt>
                <c:pt idx="3776">
                  <c:v>1E-4</c:v>
                </c:pt>
                <c:pt idx="3777">
                  <c:v>1E-4</c:v>
                </c:pt>
                <c:pt idx="3778">
                  <c:v>1E-4</c:v>
                </c:pt>
                <c:pt idx="3779">
                  <c:v>1.0001</c:v>
                </c:pt>
                <c:pt idx="3780">
                  <c:v>1E-4</c:v>
                </c:pt>
                <c:pt idx="3781">
                  <c:v>1.0001</c:v>
                </c:pt>
                <c:pt idx="3782">
                  <c:v>1E-4</c:v>
                </c:pt>
                <c:pt idx="3783">
                  <c:v>1.0001</c:v>
                </c:pt>
                <c:pt idx="3784">
                  <c:v>3.0001000000000002</c:v>
                </c:pt>
                <c:pt idx="3785">
                  <c:v>1.0001</c:v>
                </c:pt>
                <c:pt idx="3786">
                  <c:v>1E-4</c:v>
                </c:pt>
                <c:pt idx="3787">
                  <c:v>1.0001</c:v>
                </c:pt>
                <c:pt idx="3788">
                  <c:v>1E-4</c:v>
                </c:pt>
                <c:pt idx="3789">
                  <c:v>1.0001</c:v>
                </c:pt>
                <c:pt idx="3790">
                  <c:v>1E-4</c:v>
                </c:pt>
                <c:pt idx="3791">
                  <c:v>1E-4</c:v>
                </c:pt>
                <c:pt idx="3792">
                  <c:v>1E-4</c:v>
                </c:pt>
                <c:pt idx="3793">
                  <c:v>1.0001</c:v>
                </c:pt>
                <c:pt idx="3794">
                  <c:v>1.0001</c:v>
                </c:pt>
                <c:pt idx="3795">
                  <c:v>1E-4</c:v>
                </c:pt>
                <c:pt idx="3796">
                  <c:v>1E-4</c:v>
                </c:pt>
                <c:pt idx="3797">
                  <c:v>1E-4</c:v>
                </c:pt>
                <c:pt idx="3798">
                  <c:v>1E-4</c:v>
                </c:pt>
                <c:pt idx="3799">
                  <c:v>1.0001</c:v>
                </c:pt>
                <c:pt idx="3800">
                  <c:v>1.0001</c:v>
                </c:pt>
                <c:pt idx="3801">
                  <c:v>1E-4</c:v>
                </c:pt>
                <c:pt idx="3802">
                  <c:v>1E-4</c:v>
                </c:pt>
                <c:pt idx="3803">
                  <c:v>1E-4</c:v>
                </c:pt>
                <c:pt idx="3804">
                  <c:v>1E-4</c:v>
                </c:pt>
                <c:pt idx="3805">
                  <c:v>1E-4</c:v>
                </c:pt>
                <c:pt idx="3806">
                  <c:v>1E-4</c:v>
                </c:pt>
                <c:pt idx="3807">
                  <c:v>1E-4</c:v>
                </c:pt>
                <c:pt idx="3808">
                  <c:v>1E-4</c:v>
                </c:pt>
                <c:pt idx="3809">
                  <c:v>1E-4</c:v>
                </c:pt>
                <c:pt idx="3810">
                  <c:v>1E-4</c:v>
                </c:pt>
                <c:pt idx="3811">
                  <c:v>1E-4</c:v>
                </c:pt>
                <c:pt idx="3812">
                  <c:v>2.0001000000000002</c:v>
                </c:pt>
                <c:pt idx="3813">
                  <c:v>1E-4</c:v>
                </c:pt>
                <c:pt idx="3814">
                  <c:v>1E-4</c:v>
                </c:pt>
                <c:pt idx="3815">
                  <c:v>1.0001</c:v>
                </c:pt>
                <c:pt idx="3816">
                  <c:v>1.0001</c:v>
                </c:pt>
                <c:pt idx="3817">
                  <c:v>1E-4</c:v>
                </c:pt>
                <c:pt idx="3818">
                  <c:v>1E-4</c:v>
                </c:pt>
                <c:pt idx="3819">
                  <c:v>1.0001</c:v>
                </c:pt>
                <c:pt idx="3820">
                  <c:v>1E-4</c:v>
                </c:pt>
                <c:pt idx="3821">
                  <c:v>1E-4</c:v>
                </c:pt>
                <c:pt idx="3822">
                  <c:v>1E-4</c:v>
                </c:pt>
                <c:pt idx="3823">
                  <c:v>1E-4</c:v>
                </c:pt>
                <c:pt idx="3824">
                  <c:v>1E-4</c:v>
                </c:pt>
                <c:pt idx="3825">
                  <c:v>1E-4</c:v>
                </c:pt>
                <c:pt idx="3826">
                  <c:v>1.0001</c:v>
                </c:pt>
                <c:pt idx="3827">
                  <c:v>1E-4</c:v>
                </c:pt>
                <c:pt idx="3828">
                  <c:v>1E-4</c:v>
                </c:pt>
                <c:pt idx="3829">
                  <c:v>1E-4</c:v>
                </c:pt>
                <c:pt idx="3830">
                  <c:v>1E-4</c:v>
                </c:pt>
                <c:pt idx="3831">
                  <c:v>2.0001000000000002</c:v>
                </c:pt>
                <c:pt idx="3832">
                  <c:v>4.0000999999999998</c:v>
                </c:pt>
                <c:pt idx="3833">
                  <c:v>9.0000999999999998</c:v>
                </c:pt>
                <c:pt idx="3834">
                  <c:v>6.0000999999999998</c:v>
                </c:pt>
                <c:pt idx="3835">
                  <c:v>1.0001</c:v>
                </c:pt>
                <c:pt idx="3836">
                  <c:v>1E-4</c:v>
                </c:pt>
                <c:pt idx="3837">
                  <c:v>1E-4</c:v>
                </c:pt>
                <c:pt idx="3838">
                  <c:v>1.0001</c:v>
                </c:pt>
                <c:pt idx="3839">
                  <c:v>2.0001000000000002</c:v>
                </c:pt>
                <c:pt idx="3840">
                  <c:v>1E-4</c:v>
                </c:pt>
                <c:pt idx="3841">
                  <c:v>1E-4</c:v>
                </c:pt>
                <c:pt idx="3842">
                  <c:v>1.0001</c:v>
                </c:pt>
                <c:pt idx="3843">
                  <c:v>1.0001</c:v>
                </c:pt>
                <c:pt idx="3844">
                  <c:v>1E-4</c:v>
                </c:pt>
                <c:pt idx="3845">
                  <c:v>1.0001</c:v>
                </c:pt>
                <c:pt idx="3846">
                  <c:v>1.0001</c:v>
                </c:pt>
                <c:pt idx="3847">
                  <c:v>1E-4</c:v>
                </c:pt>
                <c:pt idx="3848">
                  <c:v>1E-4</c:v>
                </c:pt>
                <c:pt idx="3849">
                  <c:v>1.0001</c:v>
                </c:pt>
                <c:pt idx="3850">
                  <c:v>1E-4</c:v>
                </c:pt>
                <c:pt idx="3851">
                  <c:v>1.0001</c:v>
                </c:pt>
                <c:pt idx="3852">
                  <c:v>1E-4</c:v>
                </c:pt>
                <c:pt idx="3853">
                  <c:v>1E-4</c:v>
                </c:pt>
                <c:pt idx="3854">
                  <c:v>1E-4</c:v>
                </c:pt>
                <c:pt idx="3855">
                  <c:v>1.0001</c:v>
                </c:pt>
                <c:pt idx="3856">
                  <c:v>1E-4</c:v>
                </c:pt>
                <c:pt idx="3857">
                  <c:v>1E-4</c:v>
                </c:pt>
                <c:pt idx="3858">
                  <c:v>1E-4</c:v>
                </c:pt>
                <c:pt idx="3859">
                  <c:v>1.0001</c:v>
                </c:pt>
                <c:pt idx="3860">
                  <c:v>1.0001</c:v>
                </c:pt>
                <c:pt idx="3861">
                  <c:v>1E-4</c:v>
                </c:pt>
                <c:pt idx="3862">
                  <c:v>1.0001</c:v>
                </c:pt>
                <c:pt idx="3863">
                  <c:v>1E-4</c:v>
                </c:pt>
                <c:pt idx="3864">
                  <c:v>1E-4</c:v>
                </c:pt>
                <c:pt idx="3865">
                  <c:v>1E-4</c:v>
                </c:pt>
                <c:pt idx="3866">
                  <c:v>1E-4</c:v>
                </c:pt>
                <c:pt idx="3867">
                  <c:v>1E-4</c:v>
                </c:pt>
                <c:pt idx="3868">
                  <c:v>1E-4</c:v>
                </c:pt>
                <c:pt idx="3869">
                  <c:v>1.0001</c:v>
                </c:pt>
                <c:pt idx="3870">
                  <c:v>1.0001</c:v>
                </c:pt>
                <c:pt idx="3871">
                  <c:v>1E-4</c:v>
                </c:pt>
                <c:pt idx="3872">
                  <c:v>1.0001</c:v>
                </c:pt>
                <c:pt idx="3873">
                  <c:v>1E-4</c:v>
                </c:pt>
                <c:pt idx="3874">
                  <c:v>1E-4</c:v>
                </c:pt>
                <c:pt idx="3875">
                  <c:v>1E-4</c:v>
                </c:pt>
                <c:pt idx="3876">
                  <c:v>1E-4</c:v>
                </c:pt>
                <c:pt idx="3877">
                  <c:v>1E-4</c:v>
                </c:pt>
                <c:pt idx="3878">
                  <c:v>1.0001</c:v>
                </c:pt>
                <c:pt idx="3879">
                  <c:v>1.0001</c:v>
                </c:pt>
                <c:pt idx="3880">
                  <c:v>1E-4</c:v>
                </c:pt>
                <c:pt idx="3881">
                  <c:v>1E-4</c:v>
                </c:pt>
                <c:pt idx="3882">
                  <c:v>1E-4</c:v>
                </c:pt>
                <c:pt idx="3883">
                  <c:v>1E-4</c:v>
                </c:pt>
                <c:pt idx="3884">
                  <c:v>1E-4</c:v>
                </c:pt>
                <c:pt idx="3885">
                  <c:v>1E-4</c:v>
                </c:pt>
                <c:pt idx="3886">
                  <c:v>1E-4</c:v>
                </c:pt>
                <c:pt idx="3887">
                  <c:v>2.0001000000000002</c:v>
                </c:pt>
                <c:pt idx="3888">
                  <c:v>1E-4</c:v>
                </c:pt>
                <c:pt idx="3889">
                  <c:v>1.0001</c:v>
                </c:pt>
                <c:pt idx="3890">
                  <c:v>1E-4</c:v>
                </c:pt>
                <c:pt idx="3891">
                  <c:v>1.0001</c:v>
                </c:pt>
                <c:pt idx="3892">
                  <c:v>1.0001</c:v>
                </c:pt>
                <c:pt idx="3893">
                  <c:v>1E-4</c:v>
                </c:pt>
                <c:pt idx="3894">
                  <c:v>1.0001</c:v>
                </c:pt>
                <c:pt idx="3895">
                  <c:v>1E-4</c:v>
                </c:pt>
                <c:pt idx="3896">
                  <c:v>1E-4</c:v>
                </c:pt>
                <c:pt idx="3897">
                  <c:v>1E-4</c:v>
                </c:pt>
                <c:pt idx="3898">
                  <c:v>1E-4</c:v>
                </c:pt>
                <c:pt idx="3899">
                  <c:v>1.0001</c:v>
                </c:pt>
                <c:pt idx="3900">
                  <c:v>1E-4</c:v>
                </c:pt>
                <c:pt idx="3901">
                  <c:v>1.0001</c:v>
                </c:pt>
                <c:pt idx="3902">
                  <c:v>1E-4</c:v>
                </c:pt>
                <c:pt idx="3903">
                  <c:v>1E-4</c:v>
                </c:pt>
                <c:pt idx="3904">
                  <c:v>1E-4</c:v>
                </c:pt>
                <c:pt idx="3905">
                  <c:v>1E-4</c:v>
                </c:pt>
                <c:pt idx="3906">
                  <c:v>1E-4</c:v>
                </c:pt>
                <c:pt idx="3907">
                  <c:v>2.0001000000000002</c:v>
                </c:pt>
                <c:pt idx="3908">
                  <c:v>1.0001</c:v>
                </c:pt>
                <c:pt idx="3909">
                  <c:v>1.0001</c:v>
                </c:pt>
                <c:pt idx="3910">
                  <c:v>1.0001</c:v>
                </c:pt>
                <c:pt idx="3911">
                  <c:v>1E-4</c:v>
                </c:pt>
                <c:pt idx="3912">
                  <c:v>1E-4</c:v>
                </c:pt>
                <c:pt idx="3913">
                  <c:v>1E-4</c:v>
                </c:pt>
                <c:pt idx="3914">
                  <c:v>1.0001</c:v>
                </c:pt>
                <c:pt idx="3915">
                  <c:v>1E-4</c:v>
                </c:pt>
                <c:pt idx="3916">
                  <c:v>1.0001</c:v>
                </c:pt>
                <c:pt idx="3917">
                  <c:v>1.0001</c:v>
                </c:pt>
                <c:pt idx="3918">
                  <c:v>2.0001000000000002</c:v>
                </c:pt>
                <c:pt idx="3919">
                  <c:v>1E-4</c:v>
                </c:pt>
                <c:pt idx="3920">
                  <c:v>2.0001000000000002</c:v>
                </c:pt>
                <c:pt idx="3921">
                  <c:v>1.0001</c:v>
                </c:pt>
                <c:pt idx="3922">
                  <c:v>1.0001</c:v>
                </c:pt>
                <c:pt idx="3923">
                  <c:v>1E-4</c:v>
                </c:pt>
                <c:pt idx="3924">
                  <c:v>1.0001</c:v>
                </c:pt>
                <c:pt idx="3925">
                  <c:v>1E-4</c:v>
                </c:pt>
                <c:pt idx="3926">
                  <c:v>1E-4</c:v>
                </c:pt>
                <c:pt idx="3927">
                  <c:v>1E-4</c:v>
                </c:pt>
                <c:pt idx="3928">
                  <c:v>1E-4</c:v>
                </c:pt>
                <c:pt idx="3929">
                  <c:v>2.0001000000000002</c:v>
                </c:pt>
                <c:pt idx="3930">
                  <c:v>2.0001000000000002</c:v>
                </c:pt>
                <c:pt idx="3931">
                  <c:v>1E-4</c:v>
                </c:pt>
                <c:pt idx="3932">
                  <c:v>1E-4</c:v>
                </c:pt>
                <c:pt idx="3933">
                  <c:v>1.0001</c:v>
                </c:pt>
                <c:pt idx="3934">
                  <c:v>2.0001000000000002</c:v>
                </c:pt>
                <c:pt idx="3935">
                  <c:v>1E-4</c:v>
                </c:pt>
                <c:pt idx="3936">
                  <c:v>1.0001</c:v>
                </c:pt>
                <c:pt idx="3937">
                  <c:v>1E-4</c:v>
                </c:pt>
                <c:pt idx="3938">
                  <c:v>1.0001</c:v>
                </c:pt>
                <c:pt idx="3939">
                  <c:v>1E-4</c:v>
                </c:pt>
                <c:pt idx="3940">
                  <c:v>3.0001000000000002</c:v>
                </c:pt>
                <c:pt idx="3941">
                  <c:v>1.0001</c:v>
                </c:pt>
                <c:pt idx="3942">
                  <c:v>2.0001000000000002</c:v>
                </c:pt>
                <c:pt idx="3943">
                  <c:v>2.0001000000000002</c:v>
                </c:pt>
                <c:pt idx="3944">
                  <c:v>2.0001000000000002</c:v>
                </c:pt>
                <c:pt idx="3945">
                  <c:v>1E-4</c:v>
                </c:pt>
                <c:pt idx="3946">
                  <c:v>2.0001000000000002</c:v>
                </c:pt>
                <c:pt idx="3947">
                  <c:v>1E-4</c:v>
                </c:pt>
                <c:pt idx="3948">
                  <c:v>1E-4</c:v>
                </c:pt>
                <c:pt idx="3949">
                  <c:v>1.0001</c:v>
                </c:pt>
                <c:pt idx="3950">
                  <c:v>3.0001000000000002</c:v>
                </c:pt>
                <c:pt idx="3951">
                  <c:v>1.0001</c:v>
                </c:pt>
                <c:pt idx="3952">
                  <c:v>1E-4</c:v>
                </c:pt>
                <c:pt idx="3953">
                  <c:v>1E-4</c:v>
                </c:pt>
                <c:pt idx="3954">
                  <c:v>1.0001</c:v>
                </c:pt>
                <c:pt idx="3955">
                  <c:v>3.0001000000000002</c:v>
                </c:pt>
                <c:pt idx="3956">
                  <c:v>1E-4</c:v>
                </c:pt>
                <c:pt idx="3957">
                  <c:v>1.0001</c:v>
                </c:pt>
                <c:pt idx="3958">
                  <c:v>1E-4</c:v>
                </c:pt>
                <c:pt idx="3959">
                  <c:v>1.0001</c:v>
                </c:pt>
                <c:pt idx="3960">
                  <c:v>2.0001000000000002</c:v>
                </c:pt>
                <c:pt idx="3961">
                  <c:v>1.0001</c:v>
                </c:pt>
                <c:pt idx="3962">
                  <c:v>1E-4</c:v>
                </c:pt>
                <c:pt idx="3963">
                  <c:v>1E-4</c:v>
                </c:pt>
                <c:pt idx="3964">
                  <c:v>1E-4</c:v>
                </c:pt>
                <c:pt idx="3965">
                  <c:v>1E-4</c:v>
                </c:pt>
                <c:pt idx="3966">
                  <c:v>1.0001</c:v>
                </c:pt>
                <c:pt idx="3967">
                  <c:v>1E-4</c:v>
                </c:pt>
                <c:pt idx="3968">
                  <c:v>1E-4</c:v>
                </c:pt>
                <c:pt idx="3969">
                  <c:v>1.0001</c:v>
                </c:pt>
                <c:pt idx="3970">
                  <c:v>3.0001000000000002</c:v>
                </c:pt>
                <c:pt idx="3971">
                  <c:v>1.0001</c:v>
                </c:pt>
                <c:pt idx="3972">
                  <c:v>1E-4</c:v>
                </c:pt>
                <c:pt idx="3973">
                  <c:v>1.0001</c:v>
                </c:pt>
                <c:pt idx="3974">
                  <c:v>1.0001</c:v>
                </c:pt>
                <c:pt idx="3975">
                  <c:v>1E-4</c:v>
                </c:pt>
                <c:pt idx="3976">
                  <c:v>1.0001</c:v>
                </c:pt>
                <c:pt idx="3977">
                  <c:v>1.0001</c:v>
                </c:pt>
                <c:pt idx="3978">
                  <c:v>1E-4</c:v>
                </c:pt>
                <c:pt idx="3979">
                  <c:v>1E-4</c:v>
                </c:pt>
                <c:pt idx="3980">
                  <c:v>1E-4</c:v>
                </c:pt>
                <c:pt idx="3981">
                  <c:v>1E-4</c:v>
                </c:pt>
                <c:pt idx="3982">
                  <c:v>1.0001</c:v>
                </c:pt>
                <c:pt idx="3983">
                  <c:v>1E-4</c:v>
                </c:pt>
                <c:pt idx="3984">
                  <c:v>1.0001</c:v>
                </c:pt>
                <c:pt idx="3985">
                  <c:v>1E-4</c:v>
                </c:pt>
                <c:pt idx="3986">
                  <c:v>1E-4</c:v>
                </c:pt>
                <c:pt idx="3987">
                  <c:v>1E-4</c:v>
                </c:pt>
                <c:pt idx="3988">
                  <c:v>1E-4</c:v>
                </c:pt>
                <c:pt idx="3989">
                  <c:v>1E-4</c:v>
                </c:pt>
                <c:pt idx="3990">
                  <c:v>1E-4</c:v>
                </c:pt>
                <c:pt idx="3991">
                  <c:v>2.0001000000000002</c:v>
                </c:pt>
                <c:pt idx="3992">
                  <c:v>1E-4</c:v>
                </c:pt>
                <c:pt idx="3993">
                  <c:v>1.0001</c:v>
                </c:pt>
                <c:pt idx="3994">
                  <c:v>1.0001</c:v>
                </c:pt>
                <c:pt idx="3995">
                  <c:v>1E-4</c:v>
                </c:pt>
                <c:pt idx="3996">
                  <c:v>1E-4</c:v>
                </c:pt>
                <c:pt idx="3997">
                  <c:v>1E-4</c:v>
                </c:pt>
                <c:pt idx="3998">
                  <c:v>1E-4</c:v>
                </c:pt>
                <c:pt idx="3999">
                  <c:v>1.0001</c:v>
                </c:pt>
                <c:pt idx="4000">
                  <c:v>1.0001</c:v>
                </c:pt>
                <c:pt idx="4001">
                  <c:v>1E-4</c:v>
                </c:pt>
                <c:pt idx="4002">
                  <c:v>1E-4</c:v>
                </c:pt>
                <c:pt idx="4003">
                  <c:v>1E-4</c:v>
                </c:pt>
                <c:pt idx="4004">
                  <c:v>1E-4</c:v>
                </c:pt>
                <c:pt idx="4005">
                  <c:v>1E-4</c:v>
                </c:pt>
                <c:pt idx="4006">
                  <c:v>1E-4</c:v>
                </c:pt>
                <c:pt idx="4007">
                  <c:v>1E-4</c:v>
                </c:pt>
                <c:pt idx="4008">
                  <c:v>1.0001</c:v>
                </c:pt>
                <c:pt idx="4009">
                  <c:v>1E-4</c:v>
                </c:pt>
                <c:pt idx="4010">
                  <c:v>1E-4</c:v>
                </c:pt>
                <c:pt idx="4011">
                  <c:v>1E-4</c:v>
                </c:pt>
                <c:pt idx="4012">
                  <c:v>1E-4</c:v>
                </c:pt>
                <c:pt idx="4013">
                  <c:v>1E-4</c:v>
                </c:pt>
                <c:pt idx="4014">
                  <c:v>1E-4</c:v>
                </c:pt>
                <c:pt idx="4015">
                  <c:v>1E-4</c:v>
                </c:pt>
                <c:pt idx="4016">
                  <c:v>1.0001</c:v>
                </c:pt>
                <c:pt idx="4017">
                  <c:v>1.0001</c:v>
                </c:pt>
                <c:pt idx="4018">
                  <c:v>1E-4</c:v>
                </c:pt>
                <c:pt idx="4019">
                  <c:v>1E-4</c:v>
                </c:pt>
                <c:pt idx="4020">
                  <c:v>1E-4</c:v>
                </c:pt>
                <c:pt idx="4021">
                  <c:v>1E-4</c:v>
                </c:pt>
                <c:pt idx="4022">
                  <c:v>3.0001000000000002</c:v>
                </c:pt>
                <c:pt idx="4023">
                  <c:v>1E-4</c:v>
                </c:pt>
                <c:pt idx="4024">
                  <c:v>1.0001</c:v>
                </c:pt>
                <c:pt idx="4025">
                  <c:v>1.0001</c:v>
                </c:pt>
                <c:pt idx="4026">
                  <c:v>1E-4</c:v>
                </c:pt>
                <c:pt idx="4027">
                  <c:v>1E-4</c:v>
                </c:pt>
                <c:pt idx="4028">
                  <c:v>1E-4</c:v>
                </c:pt>
                <c:pt idx="4029">
                  <c:v>1.0001</c:v>
                </c:pt>
                <c:pt idx="4030">
                  <c:v>1E-4</c:v>
                </c:pt>
                <c:pt idx="4031">
                  <c:v>2.0001000000000002</c:v>
                </c:pt>
                <c:pt idx="4032">
                  <c:v>1E-4</c:v>
                </c:pt>
                <c:pt idx="4033">
                  <c:v>1E-4</c:v>
                </c:pt>
                <c:pt idx="4034">
                  <c:v>1.0001</c:v>
                </c:pt>
                <c:pt idx="4035">
                  <c:v>1E-4</c:v>
                </c:pt>
                <c:pt idx="4036">
                  <c:v>1E-4</c:v>
                </c:pt>
                <c:pt idx="4037">
                  <c:v>2.0001000000000002</c:v>
                </c:pt>
                <c:pt idx="4038">
                  <c:v>2.0001000000000002</c:v>
                </c:pt>
                <c:pt idx="4039">
                  <c:v>1E-4</c:v>
                </c:pt>
                <c:pt idx="4040">
                  <c:v>1E-4</c:v>
                </c:pt>
                <c:pt idx="4041">
                  <c:v>1E-4</c:v>
                </c:pt>
                <c:pt idx="4042">
                  <c:v>1E-4</c:v>
                </c:pt>
                <c:pt idx="4043">
                  <c:v>1E-4</c:v>
                </c:pt>
                <c:pt idx="4044">
                  <c:v>1E-4</c:v>
                </c:pt>
                <c:pt idx="4045">
                  <c:v>1.0001</c:v>
                </c:pt>
                <c:pt idx="4046">
                  <c:v>1E-4</c:v>
                </c:pt>
                <c:pt idx="4047">
                  <c:v>1.0001</c:v>
                </c:pt>
                <c:pt idx="4048">
                  <c:v>1E-4</c:v>
                </c:pt>
                <c:pt idx="4049">
                  <c:v>1E-4</c:v>
                </c:pt>
                <c:pt idx="4050">
                  <c:v>1E-4</c:v>
                </c:pt>
                <c:pt idx="4051">
                  <c:v>1E-4</c:v>
                </c:pt>
                <c:pt idx="4052">
                  <c:v>1.0001</c:v>
                </c:pt>
                <c:pt idx="4053">
                  <c:v>2.0001000000000002</c:v>
                </c:pt>
                <c:pt idx="4054">
                  <c:v>1E-4</c:v>
                </c:pt>
                <c:pt idx="4055">
                  <c:v>1E-4</c:v>
                </c:pt>
                <c:pt idx="4056">
                  <c:v>1.0001</c:v>
                </c:pt>
                <c:pt idx="4057">
                  <c:v>1E-4</c:v>
                </c:pt>
                <c:pt idx="4058">
                  <c:v>1.0001</c:v>
                </c:pt>
                <c:pt idx="4059">
                  <c:v>1.0001</c:v>
                </c:pt>
                <c:pt idx="4060">
                  <c:v>1.0001</c:v>
                </c:pt>
                <c:pt idx="4061">
                  <c:v>1E-4</c:v>
                </c:pt>
                <c:pt idx="4062">
                  <c:v>1E-4</c:v>
                </c:pt>
                <c:pt idx="4063">
                  <c:v>1E-4</c:v>
                </c:pt>
                <c:pt idx="4064">
                  <c:v>1E-4</c:v>
                </c:pt>
                <c:pt idx="4065">
                  <c:v>1E-4</c:v>
                </c:pt>
                <c:pt idx="4066">
                  <c:v>1E-4</c:v>
                </c:pt>
                <c:pt idx="4067">
                  <c:v>1.0001</c:v>
                </c:pt>
                <c:pt idx="4068">
                  <c:v>1.0001</c:v>
                </c:pt>
                <c:pt idx="4069">
                  <c:v>1E-4</c:v>
                </c:pt>
                <c:pt idx="4070">
                  <c:v>1.0001</c:v>
                </c:pt>
                <c:pt idx="4071">
                  <c:v>1E-4</c:v>
                </c:pt>
                <c:pt idx="4072">
                  <c:v>1E-4</c:v>
                </c:pt>
                <c:pt idx="4073">
                  <c:v>1.0001</c:v>
                </c:pt>
                <c:pt idx="4074">
                  <c:v>1E-4</c:v>
                </c:pt>
                <c:pt idx="4075">
                  <c:v>1.0001</c:v>
                </c:pt>
                <c:pt idx="4076">
                  <c:v>1.0001</c:v>
                </c:pt>
                <c:pt idx="4077">
                  <c:v>1E-4</c:v>
                </c:pt>
                <c:pt idx="4078">
                  <c:v>1.0001</c:v>
                </c:pt>
                <c:pt idx="4079">
                  <c:v>1E-4</c:v>
                </c:pt>
                <c:pt idx="4080">
                  <c:v>1E-4</c:v>
                </c:pt>
                <c:pt idx="4081">
                  <c:v>2.0001000000000002</c:v>
                </c:pt>
                <c:pt idx="4082">
                  <c:v>1E-4</c:v>
                </c:pt>
                <c:pt idx="4083">
                  <c:v>1E-4</c:v>
                </c:pt>
                <c:pt idx="4084">
                  <c:v>1.0001</c:v>
                </c:pt>
                <c:pt idx="4085">
                  <c:v>1E-4</c:v>
                </c:pt>
                <c:pt idx="4086">
                  <c:v>1E-4</c:v>
                </c:pt>
                <c:pt idx="4087">
                  <c:v>1E-4</c:v>
                </c:pt>
                <c:pt idx="4088">
                  <c:v>1.0001</c:v>
                </c:pt>
                <c:pt idx="4089">
                  <c:v>1.0001</c:v>
                </c:pt>
                <c:pt idx="4090">
                  <c:v>1E-4</c:v>
                </c:pt>
                <c:pt idx="4091">
                  <c:v>1E-4</c:v>
                </c:pt>
                <c:pt idx="4092">
                  <c:v>1E-4</c:v>
                </c:pt>
                <c:pt idx="4093">
                  <c:v>1.0001</c:v>
                </c:pt>
                <c:pt idx="4094">
                  <c:v>1E-4</c:v>
                </c:pt>
                <c:pt idx="4095">
                  <c:v>1E-4</c:v>
                </c:pt>
                <c:pt idx="4096">
                  <c:v>1E-4</c:v>
                </c:pt>
                <c:pt idx="4097">
                  <c:v>1.0001</c:v>
                </c:pt>
                <c:pt idx="4098">
                  <c:v>1E-4</c:v>
                </c:pt>
                <c:pt idx="4099">
                  <c:v>1E-4</c:v>
                </c:pt>
                <c:pt idx="4100">
                  <c:v>1E-4</c:v>
                </c:pt>
                <c:pt idx="4101">
                  <c:v>1.0001</c:v>
                </c:pt>
                <c:pt idx="4102">
                  <c:v>1.0001</c:v>
                </c:pt>
                <c:pt idx="4103">
                  <c:v>1.0001</c:v>
                </c:pt>
                <c:pt idx="4104">
                  <c:v>1.0001</c:v>
                </c:pt>
                <c:pt idx="4105">
                  <c:v>2.0001000000000002</c:v>
                </c:pt>
                <c:pt idx="4106">
                  <c:v>1.0001</c:v>
                </c:pt>
                <c:pt idx="4107">
                  <c:v>1E-4</c:v>
                </c:pt>
                <c:pt idx="4108">
                  <c:v>1.0001</c:v>
                </c:pt>
                <c:pt idx="4109">
                  <c:v>1.0001</c:v>
                </c:pt>
                <c:pt idx="4110">
                  <c:v>1E-4</c:v>
                </c:pt>
                <c:pt idx="4111">
                  <c:v>1E-4</c:v>
                </c:pt>
                <c:pt idx="4112">
                  <c:v>1.0001</c:v>
                </c:pt>
                <c:pt idx="4113">
                  <c:v>1E-4</c:v>
                </c:pt>
                <c:pt idx="4114">
                  <c:v>1E-4</c:v>
                </c:pt>
                <c:pt idx="4115">
                  <c:v>1.0001</c:v>
                </c:pt>
                <c:pt idx="4116">
                  <c:v>1E-4</c:v>
                </c:pt>
                <c:pt idx="4117">
                  <c:v>1E-4</c:v>
                </c:pt>
                <c:pt idx="4118">
                  <c:v>1E-4</c:v>
                </c:pt>
                <c:pt idx="4119">
                  <c:v>1E-4</c:v>
                </c:pt>
                <c:pt idx="4120">
                  <c:v>1E-4</c:v>
                </c:pt>
                <c:pt idx="4121">
                  <c:v>1E-4</c:v>
                </c:pt>
                <c:pt idx="4122">
                  <c:v>1E-4</c:v>
                </c:pt>
                <c:pt idx="4123">
                  <c:v>1E-4</c:v>
                </c:pt>
                <c:pt idx="4124">
                  <c:v>1.0001</c:v>
                </c:pt>
                <c:pt idx="4125">
                  <c:v>1.0001</c:v>
                </c:pt>
                <c:pt idx="4126">
                  <c:v>1.0001</c:v>
                </c:pt>
                <c:pt idx="4127">
                  <c:v>1E-4</c:v>
                </c:pt>
                <c:pt idx="4128">
                  <c:v>1E-4</c:v>
                </c:pt>
                <c:pt idx="4129">
                  <c:v>1.0001</c:v>
                </c:pt>
                <c:pt idx="4130">
                  <c:v>1.0001</c:v>
                </c:pt>
                <c:pt idx="4131">
                  <c:v>1E-4</c:v>
                </c:pt>
                <c:pt idx="4132">
                  <c:v>1E-4</c:v>
                </c:pt>
                <c:pt idx="4133">
                  <c:v>1E-4</c:v>
                </c:pt>
                <c:pt idx="4134">
                  <c:v>1.0001</c:v>
                </c:pt>
                <c:pt idx="4135">
                  <c:v>1E-4</c:v>
                </c:pt>
                <c:pt idx="4136">
                  <c:v>1.0001</c:v>
                </c:pt>
                <c:pt idx="4137">
                  <c:v>1.0001</c:v>
                </c:pt>
                <c:pt idx="4138">
                  <c:v>1.0001</c:v>
                </c:pt>
                <c:pt idx="4139">
                  <c:v>1.0001</c:v>
                </c:pt>
                <c:pt idx="4140">
                  <c:v>1.0001</c:v>
                </c:pt>
                <c:pt idx="4141">
                  <c:v>1E-4</c:v>
                </c:pt>
                <c:pt idx="4142">
                  <c:v>1.0001</c:v>
                </c:pt>
                <c:pt idx="4143">
                  <c:v>1E-4</c:v>
                </c:pt>
                <c:pt idx="4144">
                  <c:v>1E-4</c:v>
                </c:pt>
                <c:pt idx="4145">
                  <c:v>1E-4</c:v>
                </c:pt>
                <c:pt idx="4146">
                  <c:v>1E-4</c:v>
                </c:pt>
                <c:pt idx="4147">
                  <c:v>1E-4</c:v>
                </c:pt>
                <c:pt idx="4148">
                  <c:v>1E-4</c:v>
                </c:pt>
                <c:pt idx="4149">
                  <c:v>1E-4</c:v>
                </c:pt>
                <c:pt idx="4150">
                  <c:v>1E-4</c:v>
                </c:pt>
                <c:pt idx="4151">
                  <c:v>2.0001000000000002</c:v>
                </c:pt>
                <c:pt idx="4152">
                  <c:v>1E-4</c:v>
                </c:pt>
                <c:pt idx="4153">
                  <c:v>1E-4</c:v>
                </c:pt>
                <c:pt idx="4154">
                  <c:v>1E-4</c:v>
                </c:pt>
                <c:pt idx="4155">
                  <c:v>1E-4</c:v>
                </c:pt>
                <c:pt idx="4156">
                  <c:v>1E-4</c:v>
                </c:pt>
                <c:pt idx="4157">
                  <c:v>1E-4</c:v>
                </c:pt>
                <c:pt idx="4158">
                  <c:v>1E-4</c:v>
                </c:pt>
                <c:pt idx="4159">
                  <c:v>1E-4</c:v>
                </c:pt>
                <c:pt idx="4160">
                  <c:v>1E-4</c:v>
                </c:pt>
                <c:pt idx="4161">
                  <c:v>1.0001</c:v>
                </c:pt>
                <c:pt idx="4162">
                  <c:v>1E-4</c:v>
                </c:pt>
                <c:pt idx="4163">
                  <c:v>1E-4</c:v>
                </c:pt>
                <c:pt idx="4164">
                  <c:v>1E-4</c:v>
                </c:pt>
                <c:pt idx="4165">
                  <c:v>1E-4</c:v>
                </c:pt>
                <c:pt idx="4166">
                  <c:v>1E-4</c:v>
                </c:pt>
                <c:pt idx="4167">
                  <c:v>1E-4</c:v>
                </c:pt>
                <c:pt idx="4168">
                  <c:v>1E-4</c:v>
                </c:pt>
                <c:pt idx="4169">
                  <c:v>1E-4</c:v>
                </c:pt>
                <c:pt idx="4170">
                  <c:v>1E-4</c:v>
                </c:pt>
                <c:pt idx="4171">
                  <c:v>1E-4</c:v>
                </c:pt>
                <c:pt idx="4172">
                  <c:v>2.0001000000000002</c:v>
                </c:pt>
                <c:pt idx="4173">
                  <c:v>1.0001</c:v>
                </c:pt>
                <c:pt idx="4174">
                  <c:v>1E-4</c:v>
                </c:pt>
                <c:pt idx="4175">
                  <c:v>1E-4</c:v>
                </c:pt>
                <c:pt idx="4176">
                  <c:v>1E-4</c:v>
                </c:pt>
                <c:pt idx="4177">
                  <c:v>1E-4</c:v>
                </c:pt>
                <c:pt idx="4178">
                  <c:v>1E-4</c:v>
                </c:pt>
                <c:pt idx="4179">
                  <c:v>1E-4</c:v>
                </c:pt>
                <c:pt idx="4180">
                  <c:v>1.0001</c:v>
                </c:pt>
                <c:pt idx="4181">
                  <c:v>1.0001</c:v>
                </c:pt>
                <c:pt idx="4182">
                  <c:v>1E-4</c:v>
                </c:pt>
                <c:pt idx="4183">
                  <c:v>1E-4</c:v>
                </c:pt>
                <c:pt idx="4184">
                  <c:v>1E-4</c:v>
                </c:pt>
                <c:pt idx="4185">
                  <c:v>1E-4</c:v>
                </c:pt>
                <c:pt idx="4186">
                  <c:v>1.0001</c:v>
                </c:pt>
                <c:pt idx="4187">
                  <c:v>1E-4</c:v>
                </c:pt>
                <c:pt idx="4188">
                  <c:v>2.0001000000000002</c:v>
                </c:pt>
                <c:pt idx="4189">
                  <c:v>1E-4</c:v>
                </c:pt>
                <c:pt idx="4190">
                  <c:v>1.0001</c:v>
                </c:pt>
                <c:pt idx="4191">
                  <c:v>1E-4</c:v>
                </c:pt>
                <c:pt idx="4192">
                  <c:v>1E-4</c:v>
                </c:pt>
                <c:pt idx="4193">
                  <c:v>1E-4</c:v>
                </c:pt>
                <c:pt idx="4194">
                  <c:v>1E-4</c:v>
                </c:pt>
                <c:pt idx="4195">
                  <c:v>1E-4</c:v>
                </c:pt>
                <c:pt idx="4196">
                  <c:v>1E-4</c:v>
                </c:pt>
                <c:pt idx="4197">
                  <c:v>1E-4</c:v>
                </c:pt>
                <c:pt idx="4198">
                  <c:v>1.0001</c:v>
                </c:pt>
                <c:pt idx="4199">
                  <c:v>1E-4</c:v>
                </c:pt>
                <c:pt idx="4200">
                  <c:v>1E-4</c:v>
                </c:pt>
                <c:pt idx="4201">
                  <c:v>1E-4</c:v>
                </c:pt>
                <c:pt idx="4202">
                  <c:v>1E-4</c:v>
                </c:pt>
                <c:pt idx="4203">
                  <c:v>1E-4</c:v>
                </c:pt>
                <c:pt idx="4204">
                  <c:v>1E-4</c:v>
                </c:pt>
                <c:pt idx="4205">
                  <c:v>1E-4</c:v>
                </c:pt>
                <c:pt idx="4206">
                  <c:v>1E-4</c:v>
                </c:pt>
                <c:pt idx="4207">
                  <c:v>1.0001</c:v>
                </c:pt>
                <c:pt idx="4208">
                  <c:v>1E-4</c:v>
                </c:pt>
                <c:pt idx="4209">
                  <c:v>1.0001</c:v>
                </c:pt>
                <c:pt idx="4210">
                  <c:v>1E-4</c:v>
                </c:pt>
                <c:pt idx="4211">
                  <c:v>1E-4</c:v>
                </c:pt>
                <c:pt idx="4212">
                  <c:v>1E-4</c:v>
                </c:pt>
                <c:pt idx="4213">
                  <c:v>1E-4</c:v>
                </c:pt>
                <c:pt idx="4214">
                  <c:v>1.0001</c:v>
                </c:pt>
                <c:pt idx="4215">
                  <c:v>1E-4</c:v>
                </c:pt>
                <c:pt idx="4216">
                  <c:v>1E-4</c:v>
                </c:pt>
                <c:pt idx="4217">
                  <c:v>1E-4</c:v>
                </c:pt>
                <c:pt idx="4218">
                  <c:v>1E-4</c:v>
                </c:pt>
                <c:pt idx="4219">
                  <c:v>1.0001</c:v>
                </c:pt>
                <c:pt idx="4220">
                  <c:v>2.0001000000000002</c:v>
                </c:pt>
                <c:pt idx="4221">
                  <c:v>1E-4</c:v>
                </c:pt>
                <c:pt idx="4222">
                  <c:v>1E-4</c:v>
                </c:pt>
                <c:pt idx="4223">
                  <c:v>1E-4</c:v>
                </c:pt>
                <c:pt idx="4224">
                  <c:v>1.0001</c:v>
                </c:pt>
                <c:pt idx="4225">
                  <c:v>1E-4</c:v>
                </c:pt>
                <c:pt idx="4226">
                  <c:v>1E-4</c:v>
                </c:pt>
                <c:pt idx="4227">
                  <c:v>1E-4</c:v>
                </c:pt>
                <c:pt idx="4228">
                  <c:v>1E-4</c:v>
                </c:pt>
                <c:pt idx="4229">
                  <c:v>1E-4</c:v>
                </c:pt>
                <c:pt idx="4230">
                  <c:v>1E-4</c:v>
                </c:pt>
                <c:pt idx="4231">
                  <c:v>1E-4</c:v>
                </c:pt>
                <c:pt idx="4232">
                  <c:v>1E-4</c:v>
                </c:pt>
                <c:pt idx="4233">
                  <c:v>1E-4</c:v>
                </c:pt>
                <c:pt idx="4234">
                  <c:v>1E-4</c:v>
                </c:pt>
                <c:pt idx="4235">
                  <c:v>1E-4</c:v>
                </c:pt>
                <c:pt idx="4236">
                  <c:v>1E-4</c:v>
                </c:pt>
                <c:pt idx="4237">
                  <c:v>2.0001000000000002</c:v>
                </c:pt>
                <c:pt idx="4238">
                  <c:v>1E-4</c:v>
                </c:pt>
                <c:pt idx="4239">
                  <c:v>1E-4</c:v>
                </c:pt>
                <c:pt idx="4240">
                  <c:v>1E-4</c:v>
                </c:pt>
                <c:pt idx="4241">
                  <c:v>1E-4</c:v>
                </c:pt>
                <c:pt idx="4242">
                  <c:v>1E-4</c:v>
                </c:pt>
                <c:pt idx="4243">
                  <c:v>1E-4</c:v>
                </c:pt>
                <c:pt idx="4244">
                  <c:v>1.0001</c:v>
                </c:pt>
                <c:pt idx="4245">
                  <c:v>1E-4</c:v>
                </c:pt>
                <c:pt idx="4246">
                  <c:v>1.0001</c:v>
                </c:pt>
                <c:pt idx="4247">
                  <c:v>1E-4</c:v>
                </c:pt>
                <c:pt idx="4248">
                  <c:v>4.0000999999999998</c:v>
                </c:pt>
                <c:pt idx="4249">
                  <c:v>5.0000999999999998</c:v>
                </c:pt>
                <c:pt idx="4250">
                  <c:v>1.0001</c:v>
                </c:pt>
                <c:pt idx="4251">
                  <c:v>1E-4</c:v>
                </c:pt>
                <c:pt idx="4252">
                  <c:v>1E-4</c:v>
                </c:pt>
                <c:pt idx="4253">
                  <c:v>1.0001</c:v>
                </c:pt>
                <c:pt idx="4254">
                  <c:v>1.0001</c:v>
                </c:pt>
                <c:pt idx="4255">
                  <c:v>1E-4</c:v>
                </c:pt>
                <c:pt idx="4256">
                  <c:v>1E-4</c:v>
                </c:pt>
                <c:pt idx="4257">
                  <c:v>1E-4</c:v>
                </c:pt>
                <c:pt idx="4258">
                  <c:v>1E-4</c:v>
                </c:pt>
                <c:pt idx="4259">
                  <c:v>1E-4</c:v>
                </c:pt>
                <c:pt idx="4260">
                  <c:v>1E-4</c:v>
                </c:pt>
                <c:pt idx="4261">
                  <c:v>1E-4</c:v>
                </c:pt>
                <c:pt idx="4262">
                  <c:v>1E-4</c:v>
                </c:pt>
                <c:pt idx="4263">
                  <c:v>1E-4</c:v>
                </c:pt>
                <c:pt idx="4264">
                  <c:v>1E-4</c:v>
                </c:pt>
                <c:pt idx="4265">
                  <c:v>1E-4</c:v>
                </c:pt>
                <c:pt idx="4266">
                  <c:v>1E-4</c:v>
                </c:pt>
                <c:pt idx="4267">
                  <c:v>1E-4</c:v>
                </c:pt>
                <c:pt idx="4268">
                  <c:v>1E-4</c:v>
                </c:pt>
                <c:pt idx="4269">
                  <c:v>1E-4</c:v>
                </c:pt>
                <c:pt idx="4270">
                  <c:v>1.0001</c:v>
                </c:pt>
                <c:pt idx="4271">
                  <c:v>1E-4</c:v>
                </c:pt>
                <c:pt idx="4272">
                  <c:v>1E-4</c:v>
                </c:pt>
                <c:pt idx="4273">
                  <c:v>1E-4</c:v>
                </c:pt>
                <c:pt idx="4274">
                  <c:v>1E-4</c:v>
                </c:pt>
                <c:pt idx="4275">
                  <c:v>1E-4</c:v>
                </c:pt>
                <c:pt idx="4276">
                  <c:v>1E-4</c:v>
                </c:pt>
                <c:pt idx="4277">
                  <c:v>1E-4</c:v>
                </c:pt>
                <c:pt idx="4278">
                  <c:v>1.0001</c:v>
                </c:pt>
                <c:pt idx="4279">
                  <c:v>1E-4</c:v>
                </c:pt>
                <c:pt idx="4280">
                  <c:v>1E-4</c:v>
                </c:pt>
                <c:pt idx="4281">
                  <c:v>1.0001</c:v>
                </c:pt>
                <c:pt idx="4282">
                  <c:v>1E-4</c:v>
                </c:pt>
                <c:pt idx="4283">
                  <c:v>1E-4</c:v>
                </c:pt>
                <c:pt idx="4284">
                  <c:v>1E-4</c:v>
                </c:pt>
                <c:pt idx="4285">
                  <c:v>1E-4</c:v>
                </c:pt>
                <c:pt idx="4286">
                  <c:v>1E-4</c:v>
                </c:pt>
                <c:pt idx="4287">
                  <c:v>1E-4</c:v>
                </c:pt>
                <c:pt idx="4288">
                  <c:v>2.0001000000000002</c:v>
                </c:pt>
                <c:pt idx="4289">
                  <c:v>1E-4</c:v>
                </c:pt>
                <c:pt idx="4290">
                  <c:v>1.0001</c:v>
                </c:pt>
                <c:pt idx="4291">
                  <c:v>1E-4</c:v>
                </c:pt>
                <c:pt idx="4292">
                  <c:v>1E-4</c:v>
                </c:pt>
                <c:pt idx="4293">
                  <c:v>1E-4</c:v>
                </c:pt>
                <c:pt idx="4294">
                  <c:v>1E-4</c:v>
                </c:pt>
                <c:pt idx="4295">
                  <c:v>1E-4</c:v>
                </c:pt>
                <c:pt idx="4296">
                  <c:v>1E-4</c:v>
                </c:pt>
                <c:pt idx="4297">
                  <c:v>1E-4</c:v>
                </c:pt>
                <c:pt idx="4298">
                  <c:v>1E-4</c:v>
                </c:pt>
                <c:pt idx="4299">
                  <c:v>1E-4</c:v>
                </c:pt>
                <c:pt idx="4300">
                  <c:v>1E-4</c:v>
                </c:pt>
                <c:pt idx="4301">
                  <c:v>1E-4</c:v>
                </c:pt>
                <c:pt idx="4302">
                  <c:v>2.0001000000000002</c:v>
                </c:pt>
                <c:pt idx="4303">
                  <c:v>1E-4</c:v>
                </c:pt>
                <c:pt idx="4304">
                  <c:v>1E-4</c:v>
                </c:pt>
                <c:pt idx="4305">
                  <c:v>1.0001</c:v>
                </c:pt>
                <c:pt idx="4306">
                  <c:v>1E-4</c:v>
                </c:pt>
                <c:pt idx="4307">
                  <c:v>1E-4</c:v>
                </c:pt>
                <c:pt idx="4308">
                  <c:v>1.0001</c:v>
                </c:pt>
                <c:pt idx="4309">
                  <c:v>1E-4</c:v>
                </c:pt>
                <c:pt idx="4310">
                  <c:v>1.0001</c:v>
                </c:pt>
                <c:pt idx="4311">
                  <c:v>1E-4</c:v>
                </c:pt>
                <c:pt idx="4312">
                  <c:v>1E-4</c:v>
                </c:pt>
                <c:pt idx="4313">
                  <c:v>2.0001000000000002</c:v>
                </c:pt>
                <c:pt idx="4314">
                  <c:v>1.0001</c:v>
                </c:pt>
                <c:pt idx="4315">
                  <c:v>2.0001000000000002</c:v>
                </c:pt>
                <c:pt idx="4316">
                  <c:v>1.0001</c:v>
                </c:pt>
                <c:pt idx="4317">
                  <c:v>1.0001</c:v>
                </c:pt>
                <c:pt idx="4318">
                  <c:v>3.0001000000000002</c:v>
                </c:pt>
                <c:pt idx="4319">
                  <c:v>1.0001</c:v>
                </c:pt>
                <c:pt idx="4320">
                  <c:v>3.0001000000000002</c:v>
                </c:pt>
                <c:pt idx="4321">
                  <c:v>3.0001000000000002</c:v>
                </c:pt>
                <c:pt idx="4322">
                  <c:v>4.0000999999999998</c:v>
                </c:pt>
                <c:pt idx="4323">
                  <c:v>2.0001000000000002</c:v>
                </c:pt>
                <c:pt idx="4324">
                  <c:v>4.0000999999999998</c:v>
                </c:pt>
                <c:pt idx="4325">
                  <c:v>2.0001000000000002</c:v>
                </c:pt>
                <c:pt idx="4326">
                  <c:v>1E-4</c:v>
                </c:pt>
                <c:pt idx="4327">
                  <c:v>10.0001</c:v>
                </c:pt>
                <c:pt idx="4328">
                  <c:v>12.0001</c:v>
                </c:pt>
                <c:pt idx="4329">
                  <c:v>5.0000999999999998</c:v>
                </c:pt>
                <c:pt idx="4330">
                  <c:v>4.0000999999999998</c:v>
                </c:pt>
                <c:pt idx="4331">
                  <c:v>3.0001000000000002</c:v>
                </c:pt>
                <c:pt idx="4332">
                  <c:v>4.0000999999999998</c:v>
                </c:pt>
                <c:pt idx="4333">
                  <c:v>3.0001000000000002</c:v>
                </c:pt>
                <c:pt idx="4334">
                  <c:v>5.0000999999999998</c:v>
                </c:pt>
                <c:pt idx="4335">
                  <c:v>1E-4</c:v>
                </c:pt>
                <c:pt idx="4336">
                  <c:v>4.0000999999999998</c:v>
                </c:pt>
                <c:pt idx="4337">
                  <c:v>2.0001000000000002</c:v>
                </c:pt>
                <c:pt idx="4338">
                  <c:v>3.0001000000000002</c:v>
                </c:pt>
                <c:pt idx="4339">
                  <c:v>2.0001000000000002</c:v>
                </c:pt>
                <c:pt idx="4340">
                  <c:v>1.0001</c:v>
                </c:pt>
                <c:pt idx="4341">
                  <c:v>1.0001</c:v>
                </c:pt>
                <c:pt idx="4342">
                  <c:v>2.0001000000000002</c:v>
                </c:pt>
                <c:pt idx="4343">
                  <c:v>1.0001</c:v>
                </c:pt>
                <c:pt idx="4344">
                  <c:v>1E-4</c:v>
                </c:pt>
                <c:pt idx="4345">
                  <c:v>1.0001</c:v>
                </c:pt>
                <c:pt idx="4346">
                  <c:v>1E-4</c:v>
                </c:pt>
                <c:pt idx="4347">
                  <c:v>1E-4</c:v>
                </c:pt>
                <c:pt idx="4348">
                  <c:v>1.0001</c:v>
                </c:pt>
                <c:pt idx="4349">
                  <c:v>3.0001000000000002</c:v>
                </c:pt>
                <c:pt idx="4350">
                  <c:v>1E-4</c:v>
                </c:pt>
                <c:pt idx="4351">
                  <c:v>1.0001</c:v>
                </c:pt>
                <c:pt idx="4352">
                  <c:v>1.0001</c:v>
                </c:pt>
                <c:pt idx="4353">
                  <c:v>1.0001</c:v>
                </c:pt>
                <c:pt idx="4354">
                  <c:v>1.0001</c:v>
                </c:pt>
                <c:pt idx="4355">
                  <c:v>1.0001</c:v>
                </c:pt>
                <c:pt idx="4356">
                  <c:v>3.0001000000000002</c:v>
                </c:pt>
                <c:pt idx="4357">
                  <c:v>1E-4</c:v>
                </c:pt>
                <c:pt idx="4358">
                  <c:v>3.0001000000000002</c:v>
                </c:pt>
                <c:pt idx="4359">
                  <c:v>2.0001000000000002</c:v>
                </c:pt>
                <c:pt idx="4360">
                  <c:v>2.0001000000000002</c:v>
                </c:pt>
                <c:pt idx="4361">
                  <c:v>1.0001</c:v>
                </c:pt>
                <c:pt idx="4362">
                  <c:v>2.0001000000000002</c:v>
                </c:pt>
                <c:pt idx="4363">
                  <c:v>1.0001</c:v>
                </c:pt>
                <c:pt idx="4364">
                  <c:v>1.0001</c:v>
                </c:pt>
                <c:pt idx="4365">
                  <c:v>2.0001000000000002</c:v>
                </c:pt>
                <c:pt idx="4366">
                  <c:v>1.0001</c:v>
                </c:pt>
                <c:pt idx="4367">
                  <c:v>3.0001000000000002</c:v>
                </c:pt>
                <c:pt idx="4368">
                  <c:v>1.0001</c:v>
                </c:pt>
                <c:pt idx="4369">
                  <c:v>4.0000999999999998</c:v>
                </c:pt>
                <c:pt idx="4370">
                  <c:v>1E-4</c:v>
                </c:pt>
                <c:pt idx="4371">
                  <c:v>3.0001000000000002</c:v>
                </c:pt>
                <c:pt idx="4372">
                  <c:v>1.0001</c:v>
                </c:pt>
                <c:pt idx="4373">
                  <c:v>1E-4</c:v>
                </c:pt>
                <c:pt idx="4374">
                  <c:v>1.0001</c:v>
                </c:pt>
                <c:pt idx="4375">
                  <c:v>2.0001000000000002</c:v>
                </c:pt>
                <c:pt idx="4376">
                  <c:v>1E-4</c:v>
                </c:pt>
                <c:pt idx="4377">
                  <c:v>1E-4</c:v>
                </c:pt>
                <c:pt idx="4378">
                  <c:v>1.0001</c:v>
                </c:pt>
                <c:pt idx="4379">
                  <c:v>1E-4</c:v>
                </c:pt>
                <c:pt idx="4380">
                  <c:v>3.0001000000000002</c:v>
                </c:pt>
                <c:pt idx="4381">
                  <c:v>1.0001</c:v>
                </c:pt>
                <c:pt idx="4382">
                  <c:v>1.0001</c:v>
                </c:pt>
                <c:pt idx="4383">
                  <c:v>1E-4</c:v>
                </c:pt>
                <c:pt idx="4384">
                  <c:v>1E-4</c:v>
                </c:pt>
                <c:pt idx="4385">
                  <c:v>2.0001000000000002</c:v>
                </c:pt>
                <c:pt idx="4386">
                  <c:v>5.0000999999999998</c:v>
                </c:pt>
                <c:pt idx="4387">
                  <c:v>1.0001</c:v>
                </c:pt>
                <c:pt idx="4388">
                  <c:v>1E-4</c:v>
                </c:pt>
                <c:pt idx="4389">
                  <c:v>2.0001000000000002</c:v>
                </c:pt>
                <c:pt idx="4390">
                  <c:v>2.0001000000000002</c:v>
                </c:pt>
                <c:pt idx="4391">
                  <c:v>4.0000999999999998</c:v>
                </c:pt>
                <c:pt idx="4392">
                  <c:v>3.0001000000000002</c:v>
                </c:pt>
                <c:pt idx="4393">
                  <c:v>2.0001000000000002</c:v>
                </c:pt>
                <c:pt idx="4394">
                  <c:v>7.0000999999999998</c:v>
                </c:pt>
                <c:pt idx="4395">
                  <c:v>2.0001000000000002</c:v>
                </c:pt>
                <c:pt idx="4396">
                  <c:v>6.0000999999999998</c:v>
                </c:pt>
                <c:pt idx="4397">
                  <c:v>3.0001000000000002</c:v>
                </c:pt>
                <c:pt idx="4398">
                  <c:v>7.0000999999999998</c:v>
                </c:pt>
                <c:pt idx="4399">
                  <c:v>2.0001000000000002</c:v>
                </c:pt>
                <c:pt idx="4400">
                  <c:v>4.0000999999999998</c:v>
                </c:pt>
                <c:pt idx="4401">
                  <c:v>36.000100000000003</c:v>
                </c:pt>
                <c:pt idx="4402">
                  <c:v>184.0001</c:v>
                </c:pt>
                <c:pt idx="4403">
                  <c:v>116.0001</c:v>
                </c:pt>
                <c:pt idx="4404">
                  <c:v>26.0001</c:v>
                </c:pt>
                <c:pt idx="4405">
                  <c:v>9.0000999999999998</c:v>
                </c:pt>
                <c:pt idx="4406">
                  <c:v>74.000100000000003</c:v>
                </c:pt>
                <c:pt idx="4407">
                  <c:v>175.0001</c:v>
                </c:pt>
                <c:pt idx="4408">
                  <c:v>63.000100000000003</c:v>
                </c:pt>
                <c:pt idx="4409">
                  <c:v>10.0001</c:v>
                </c:pt>
                <c:pt idx="4410">
                  <c:v>5.0000999999999998</c:v>
                </c:pt>
                <c:pt idx="4411">
                  <c:v>10.0001</c:v>
                </c:pt>
                <c:pt idx="4412">
                  <c:v>6.0000999999999998</c:v>
                </c:pt>
                <c:pt idx="4413">
                  <c:v>8.0000999999999998</c:v>
                </c:pt>
                <c:pt idx="4414">
                  <c:v>7.0000999999999998</c:v>
                </c:pt>
                <c:pt idx="4415">
                  <c:v>2.0001000000000002</c:v>
                </c:pt>
                <c:pt idx="4416">
                  <c:v>5.0000999999999998</c:v>
                </c:pt>
                <c:pt idx="4417">
                  <c:v>2.0001000000000002</c:v>
                </c:pt>
                <c:pt idx="4418">
                  <c:v>5.0000999999999998</c:v>
                </c:pt>
                <c:pt idx="4419">
                  <c:v>1.0001</c:v>
                </c:pt>
                <c:pt idx="4420">
                  <c:v>9.0000999999999998</c:v>
                </c:pt>
                <c:pt idx="4421">
                  <c:v>5.0000999999999998</c:v>
                </c:pt>
                <c:pt idx="4422">
                  <c:v>6.0000999999999998</c:v>
                </c:pt>
                <c:pt idx="4423">
                  <c:v>4.0000999999999998</c:v>
                </c:pt>
                <c:pt idx="4424">
                  <c:v>3.0001000000000002</c:v>
                </c:pt>
                <c:pt idx="4425">
                  <c:v>4.0000999999999998</c:v>
                </c:pt>
                <c:pt idx="4426">
                  <c:v>4.0000999999999998</c:v>
                </c:pt>
                <c:pt idx="4427">
                  <c:v>4.0000999999999998</c:v>
                </c:pt>
                <c:pt idx="4428">
                  <c:v>5.0000999999999998</c:v>
                </c:pt>
                <c:pt idx="4429">
                  <c:v>3.0001000000000002</c:v>
                </c:pt>
                <c:pt idx="4430">
                  <c:v>3.0001000000000002</c:v>
                </c:pt>
                <c:pt idx="4431">
                  <c:v>4.0000999999999998</c:v>
                </c:pt>
                <c:pt idx="4432">
                  <c:v>6.0000999999999998</c:v>
                </c:pt>
                <c:pt idx="4433">
                  <c:v>6.0000999999999998</c:v>
                </c:pt>
                <c:pt idx="4434">
                  <c:v>5.0000999999999998</c:v>
                </c:pt>
                <c:pt idx="4435">
                  <c:v>4.0000999999999998</c:v>
                </c:pt>
                <c:pt idx="4436">
                  <c:v>6.0000999999999998</c:v>
                </c:pt>
                <c:pt idx="4437">
                  <c:v>3.0001000000000002</c:v>
                </c:pt>
                <c:pt idx="4438">
                  <c:v>3.0001000000000002</c:v>
                </c:pt>
                <c:pt idx="4439">
                  <c:v>3.0001000000000002</c:v>
                </c:pt>
                <c:pt idx="4440">
                  <c:v>6.0000999999999998</c:v>
                </c:pt>
                <c:pt idx="4441">
                  <c:v>10.0001</c:v>
                </c:pt>
                <c:pt idx="4442">
                  <c:v>5.0000999999999998</c:v>
                </c:pt>
                <c:pt idx="4443">
                  <c:v>10.0001</c:v>
                </c:pt>
                <c:pt idx="4444">
                  <c:v>8.0000999999999998</c:v>
                </c:pt>
                <c:pt idx="4445">
                  <c:v>10.0001</c:v>
                </c:pt>
                <c:pt idx="4446">
                  <c:v>9.0000999999999998</c:v>
                </c:pt>
                <c:pt idx="4447">
                  <c:v>12.0001</c:v>
                </c:pt>
                <c:pt idx="4448">
                  <c:v>13.0001</c:v>
                </c:pt>
                <c:pt idx="4449">
                  <c:v>13.0001</c:v>
                </c:pt>
                <c:pt idx="4450">
                  <c:v>13.0001</c:v>
                </c:pt>
                <c:pt idx="4451">
                  <c:v>20.0001</c:v>
                </c:pt>
                <c:pt idx="4452">
                  <c:v>19.0001</c:v>
                </c:pt>
                <c:pt idx="4453">
                  <c:v>15.0001</c:v>
                </c:pt>
                <c:pt idx="4454">
                  <c:v>12.0001</c:v>
                </c:pt>
                <c:pt idx="4455">
                  <c:v>13.0001</c:v>
                </c:pt>
                <c:pt idx="4456">
                  <c:v>10.0001</c:v>
                </c:pt>
                <c:pt idx="4457">
                  <c:v>18.0001</c:v>
                </c:pt>
                <c:pt idx="4458">
                  <c:v>24.0001</c:v>
                </c:pt>
                <c:pt idx="4459">
                  <c:v>22.0001</c:v>
                </c:pt>
                <c:pt idx="4460">
                  <c:v>28.0001</c:v>
                </c:pt>
                <c:pt idx="4461">
                  <c:v>25.0001</c:v>
                </c:pt>
                <c:pt idx="4462">
                  <c:v>37.000100000000003</c:v>
                </c:pt>
                <c:pt idx="4463">
                  <c:v>34.000100000000003</c:v>
                </c:pt>
                <c:pt idx="4464">
                  <c:v>31.0001</c:v>
                </c:pt>
                <c:pt idx="4465">
                  <c:v>34.000100000000003</c:v>
                </c:pt>
                <c:pt idx="4466">
                  <c:v>46.000100000000003</c:v>
                </c:pt>
                <c:pt idx="4467">
                  <c:v>52.000100000000003</c:v>
                </c:pt>
                <c:pt idx="4468">
                  <c:v>62.000100000000003</c:v>
                </c:pt>
                <c:pt idx="4469">
                  <c:v>67.000100000000003</c:v>
                </c:pt>
                <c:pt idx="4470">
                  <c:v>66.000100000000003</c:v>
                </c:pt>
                <c:pt idx="4471">
                  <c:v>95.000100000000003</c:v>
                </c:pt>
                <c:pt idx="4472">
                  <c:v>110.0001</c:v>
                </c:pt>
                <c:pt idx="4473">
                  <c:v>102.0001</c:v>
                </c:pt>
                <c:pt idx="4474">
                  <c:v>154.0001</c:v>
                </c:pt>
                <c:pt idx="4475">
                  <c:v>205.0001</c:v>
                </c:pt>
                <c:pt idx="4476">
                  <c:v>249.0001</c:v>
                </c:pt>
                <c:pt idx="4477">
                  <c:v>400.00009999999997</c:v>
                </c:pt>
                <c:pt idx="4478">
                  <c:v>1520.0001</c:v>
                </c:pt>
                <c:pt idx="4479">
                  <c:v>3267.0001000000002</c:v>
                </c:pt>
                <c:pt idx="4480">
                  <c:v>2827.0001000000002</c:v>
                </c:pt>
                <c:pt idx="4481">
                  <c:v>792.00009999999997</c:v>
                </c:pt>
                <c:pt idx="4482">
                  <c:v>70.000100000000003</c:v>
                </c:pt>
                <c:pt idx="4483">
                  <c:v>15.0001</c:v>
                </c:pt>
                <c:pt idx="4484">
                  <c:v>35.000100000000003</c:v>
                </c:pt>
                <c:pt idx="4485">
                  <c:v>23.0001</c:v>
                </c:pt>
                <c:pt idx="4486">
                  <c:v>4.0000999999999998</c:v>
                </c:pt>
                <c:pt idx="4487">
                  <c:v>2.0001000000000002</c:v>
                </c:pt>
                <c:pt idx="4488">
                  <c:v>2.0001000000000002</c:v>
                </c:pt>
                <c:pt idx="4489">
                  <c:v>1.0001</c:v>
                </c:pt>
                <c:pt idx="4490">
                  <c:v>4.0000999999999998</c:v>
                </c:pt>
                <c:pt idx="4491">
                  <c:v>3.0001000000000002</c:v>
                </c:pt>
                <c:pt idx="4492">
                  <c:v>2.0001000000000002</c:v>
                </c:pt>
                <c:pt idx="4493">
                  <c:v>3.0001000000000002</c:v>
                </c:pt>
                <c:pt idx="4494">
                  <c:v>2.0001000000000002</c:v>
                </c:pt>
                <c:pt idx="4495">
                  <c:v>2.0001000000000002</c:v>
                </c:pt>
                <c:pt idx="4496">
                  <c:v>1E-4</c:v>
                </c:pt>
                <c:pt idx="4497">
                  <c:v>3.0001000000000002</c:v>
                </c:pt>
                <c:pt idx="4498">
                  <c:v>3.0001000000000002</c:v>
                </c:pt>
                <c:pt idx="4499">
                  <c:v>3.0001000000000002</c:v>
                </c:pt>
                <c:pt idx="4500">
                  <c:v>1.0001</c:v>
                </c:pt>
                <c:pt idx="4501">
                  <c:v>1.0001</c:v>
                </c:pt>
                <c:pt idx="4502">
                  <c:v>8.0000999999999998</c:v>
                </c:pt>
                <c:pt idx="4503">
                  <c:v>3.0001000000000002</c:v>
                </c:pt>
                <c:pt idx="4504">
                  <c:v>2.0001000000000002</c:v>
                </c:pt>
                <c:pt idx="4505">
                  <c:v>1.0001</c:v>
                </c:pt>
                <c:pt idx="4506">
                  <c:v>2.0001000000000002</c:v>
                </c:pt>
                <c:pt idx="4507">
                  <c:v>4.0000999999999998</c:v>
                </c:pt>
                <c:pt idx="4508">
                  <c:v>2.0001000000000002</c:v>
                </c:pt>
                <c:pt idx="4509">
                  <c:v>1.0001</c:v>
                </c:pt>
                <c:pt idx="4510">
                  <c:v>5.0000999999999998</c:v>
                </c:pt>
                <c:pt idx="4511">
                  <c:v>3.0001000000000002</c:v>
                </c:pt>
                <c:pt idx="4512">
                  <c:v>3.0001000000000002</c:v>
                </c:pt>
                <c:pt idx="4513">
                  <c:v>2.0001000000000002</c:v>
                </c:pt>
                <c:pt idx="4514">
                  <c:v>2.0001000000000002</c:v>
                </c:pt>
                <c:pt idx="4515">
                  <c:v>1.0001</c:v>
                </c:pt>
                <c:pt idx="4516">
                  <c:v>5.0000999999999998</c:v>
                </c:pt>
                <c:pt idx="4517">
                  <c:v>4.0000999999999998</c:v>
                </c:pt>
                <c:pt idx="4518">
                  <c:v>2.0001000000000002</c:v>
                </c:pt>
                <c:pt idx="4519">
                  <c:v>5.0000999999999998</c:v>
                </c:pt>
                <c:pt idx="4520">
                  <c:v>1E-4</c:v>
                </c:pt>
                <c:pt idx="4521">
                  <c:v>1.0001</c:v>
                </c:pt>
                <c:pt idx="4522">
                  <c:v>1E-4</c:v>
                </c:pt>
                <c:pt idx="4523">
                  <c:v>5.0000999999999998</c:v>
                </c:pt>
                <c:pt idx="4524">
                  <c:v>3.0001000000000002</c:v>
                </c:pt>
                <c:pt idx="4525">
                  <c:v>3.0001000000000002</c:v>
                </c:pt>
                <c:pt idx="4526">
                  <c:v>7.0000999999999998</c:v>
                </c:pt>
                <c:pt idx="4527">
                  <c:v>2.0001000000000002</c:v>
                </c:pt>
                <c:pt idx="4528">
                  <c:v>3.0001000000000002</c:v>
                </c:pt>
                <c:pt idx="4529">
                  <c:v>2.0001000000000002</c:v>
                </c:pt>
                <c:pt idx="4530">
                  <c:v>5.0000999999999998</c:v>
                </c:pt>
                <c:pt idx="4531">
                  <c:v>5.0000999999999998</c:v>
                </c:pt>
                <c:pt idx="4532">
                  <c:v>6.0000999999999998</c:v>
                </c:pt>
                <c:pt idx="4533">
                  <c:v>1.0001</c:v>
                </c:pt>
                <c:pt idx="4534">
                  <c:v>6.0000999999999998</c:v>
                </c:pt>
                <c:pt idx="4535">
                  <c:v>7.0000999999999998</c:v>
                </c:pt>
                <c:pt idx="4536">
                  <c:v>6.0000999999999998</c:v>
                </c:pt>
                <c:pt idx="4537">
                  <c:v>3.0001000000000002</c:v>
                </c:pt>
                <c:pt idx="4538">
                  <c:v>5.0000999999999998</c:v>
                </c:pt>
                <c:pt idx="4539">
                  <c:v>5.0000999999999998</c:v>
                </c:pt>
                <c:pt idx="4540">
                  <c:v>4.0000999999999998</c:v>
                </c:pt>
                <c:pt idx="4541">
                  <c:v>6.0000999999999998</c:v>
                </c:pt>
                <c:pt idx="4542">
                  <c:v>7.0000999999999998</c:v>
                </c:pt>
                <c:pt idx="4543">
                  <c:v>8.0000999999999998</c:v>
                </c:pt>
                <c:pt idx="4544">
                  <c:v>8.0000999999999998</c:v>
                </c:pt>
                <c:pt idx="4545">
                  <c:v>7.0000999999999998</c:v>
                </c:pt>
                <c:pt idx="4546">
                  <c:v>8.0000999999999998</c:v>
                </c:pt>
                <c:pt idx="4547">
                  <c:v>6.0000999999999998</c:v>
                </c:pt>
                <c:pt idx="4548">
                  <c:v>4.0000999999999998</c:v>
                </c:pt>
                <c:pt idx="4549">
                  <c:v>12.0001</c:v>
                </c:pt>
                <c:pt idx="4550">
                  <c:v>9.0000999999999998</c:v>
                </c:pt>
                <c:pt idx="4551">
                  <c:v>18.0001</c:v>
                </c:pt>
                <c:pt idx="4552">
                  <c:v>13.0001</c:v>
                </c:pt>
                <c:pt idx="4553">
                  <c:v>24.0001</c:v>
                </c:pt>
                <c:pt idx="4554">
                  <c:v>39.000100000000003</c:v>
                </c:pt>
                <c:pt idx="4555">
                  <c:v>73.000100000000003</c:v>
                </c:pt>
                <c:pt idx="4556">
                  <c:v>169.0001</c:v>
                </c:pt>
                <c:pt idx="4557">
                  <c:v>242.0001</c:v>
                </c:pt>
                <c:pt idx="4558">
                  <c:v>183.0001</c:v>
                </c:pt>
                <c:pt idx="4559">
                  <c:v>96.000100000000003</c:v>
                </c:pt>
                <c:pt idx="4560">
                  <c:v>31.0001</c:v>
                </c:pt>
                <c:pt idx="4561">
                  <c:v>332.00009999999997</c:v>
                </c:pt>
                <c:pt idx="4562">
                  <c:v>276.00009999999997</c:v>
                </c:pt>
                <c:pt idx="4563">
                  <c:v>35.000100000000003</c:v>
                </c:pt>
                <c:pt idx="4564">
                  <c:v>13.0001</c:v>
                </c:pt>
                <c:pt idx="4565">
                  <c:v>4.0000999999999998</c:v>
                </c:pt>
                <c:pt idx="4566">
                  <c:v>13.0001</c:v>
                </c:pt>
                <c:pt idx="4567">
                  <c:v>14.0001</c:v>
                </c:pt>
                <c:pt idx="4568">
                  <c:v>7.0000999999999998</c:v>
                </c:pt>
                <c:pt idx="4569">
                  <c:v>5.0000999999999998</c:v>
                </c:pt>
                <c:pt idx="4570">
                  <c:v>4.0000999999999998</c:v>
                </c:pt>
                <c:pt idx="4571">
                  <c:v>2.0001000000000002</c:v>
                </c:pt>
                <c:pt idx="4572">
                  <c:v>2.0001000000000002</c:v>
                </c:pt>
                <c:pt idx="4573">
                  <c:v>3.0001000000000002</c:v>
                </c:pt>
                <c:pt idx="4574">
                  <c:v>5.0000999999999998</c:v>
                </c:pt>
                <c:pt idx="4575">
                  <c:v>4.0000999999999998</c:v>
                </c:pt>
                <c:pt idx="4576">
                  <c:v>1.0001</c:v>
                </c:pt>
                <c:pt idx="4577">
                  <c:v>1.0001</c:v>
                </c:pt>
                <c:pt idx="4578">
                  <c:v>1E-4</c:v>
                </c:pt>
                <c:pt idx="4579">
                  <c:v>3.0001000000000002</c:v>
                </c:pt>
                <c:pt idx="4580">
                  <c:v>3.0001000000000002</c:v>
                </c:pt>
                <c:pt idx="4581">
                  <c:v>4.0000999999999998</c:v>
                </c:pt>
                <c:pt idx="4582">
                  <c:v>1.0001</c:v>
                </c:pt>
                <c:pt idx="4583">
                  <c:v>2.0001000000000002</c:v>
                </c:pt>
                <c:pt idx="4584">
                  <c:v>3.0001000000000002</c:v>
                </c:pt>
                <c:pt idx="4585">
                  <c:v>1.0001</c:v>
                </c:pt>
                <c:pt idx="4586">
                  <c:v>1E-4</c:v>
                </c:pt>
                <c:pt idx="4587">
                  <c:v>1.0001</c:v>
                </c:pt>
                <c:pt idx="4588">
                  <c:v>1E-4</c:v>
                </c:pt>
                <c:pt idx="4589">
                  <c:v>1.0001</c:v>
                </c:pt>
                <c:pt idx="4590">
                  <c:v>1E-4</c:v>
                </c:pt>
                <c:pt idx="4591">
                  <c:v>4.0000999999999998</c:v>
                </c:pt>
                <c:pt idx="4592">
                  <c:v>3.0001000000000002</c:v>
                </c:pt>
                <c:pt idx="4593">
                  <c:v>1E-4</c:v>
                </c:pt>
                <c:pt idx="4594">
                  <c:v>2.0001000000000002</c:v>
                </c:pt>
                <c:pt idx="4595">
                  <c:v>1.0001</c:v>
                </c:pt>
                <c:pt idx="4596">
                  <c:v>2.0001000000000002</c:v>
                </c:pt>
                <c:pt idx="4597">
                  <c:v>2.0001000000000002</c:v>
                </c:pt>
                <c:pt idx="4598">
                  <c:v>2.0001000000000002</c:v>
                </c:pt>
                <c:pt idx="4599">
                  <c:v>2.0001000000000002</c:v>
                </c:pt>
                <c:pt idx="4600">
                  <c:v>1E-4</c:v>
                </c:pt>
                <c:pt idx="4601">
                  <c:v>1.0001</c:v>
                </c:pt>
                <c:pt idx="4602">
                  <c:v>2.0001000000000002</c:v>
                </c:pt>
                <c:pt idx="4603">
                  <c:v>1E-4</c:v>
                </c:pt>
                <c:pt idx="4604">
                  <c:v>2.0001000000000002</c:v>
                </c:pt>
                <c:pt idx="4605">
                  <c:v>2.0001000000000002</c:v>
                </c:pt>
                <c:pt idx="4606">
                  <c:v>4.0000999999999998</c:v>
                </c:pt>
                <c:pt idx="4607">
                  <c:v>1.0001</c:v>
                </c:pt>
                <c:pt idx="4608">
                  <c:v>1.0001</c:v>
                </c:pt>
                <c:pt idx="4609">
                  <c:v>1.0001</c:v>
                </c:pt>
                <c:pt idx="4610">
                  <c:v>2.0001000000000002</c:v>
                </c:pt>
                <c:pt idx="4611">
                  <c:v>2.0001000000000002</c:v>
                </c:pt>
                <c:pt idx="4612">
                  <c:v>1.0001</c:v>
                </c:pt>
                <c:pt idx="4613">
                  <c:v>3.0001000000000002</c:v>
                </c:pt>
                <c:pt idx="4614">
                  <c:v>1.0001</c:v>
                </c:pt>
                <c:pt idx="4615">
                  <c:v>3.0001000000000002</c:v>
                </c:pt>
                <c:pt idx="4616">
                  <c:v>1E-4</c:v>
                </c:pt>
                <c:pt idx="4617">
                  <c:v>1E-4</c:v>
                </c:pt>
                <c:pt idx="4618">
                  <c:v>1.0001</c:v>
                </c:pt>
                <c:pt idx="4619">
                  <c:v>2.0001000000000002</c:v>
                </c:pt>
                <c:pt idx="4620">
                  <c:v>2.0001000000000002</c:v>
                </c:pt>
                <c:pt idx="4621">
                  <c:v>4.0000999999999998</c:v>
                </c:pt>
                <c:pt idx="4622">
                  <c:v>2.0001000000000002</c:v>
                </c:pt>
                <c:pt idx="4623">
                  <c:v>3.0001000000000002</c:v>
                </c:pt>
                <c:pt idx="4624">
                  <c:v>6.0000999999999998</c:v>
                </c:pt>
                <c:pt idx="4625">
                  <c:v>2.0001000000000002</c:v>
                </c:pt>
                <c:pt idx="4626">
                  <c:v>5.0000999999999998</c:v>
                </c:pt>
                <c:pt idx="4627">
                  <c:v>7.0000999999999998</c:v>
                </c:pt>
                <c:pt idx="4628">
                  <c:v>10.0001</c:v>
                </c:pt>
                <c:pt idx="4629">
                  <c:v>8.0000999999999998</c:v>
                </c:pt>
                <c:pt idx="4630">
                  <c:v>28.0001</c:v>
                </c:pt>
                <c:pt idx="4631">
                  <c:v>40.000100000000003</c:v>
                </c:pt>
                <c:pt idx="4632">
                  <c:v>48.000100000000003</c:v>
                </c:pt>
                <c:pt idx="4633">
                  <c:v>58.000100000000003</c:v>
                </c:pt>
                <c:pt idx="4634">
                  <c:v>42.000100000000003</c:v>
                </c:pt>
                <c:pt idx="4635">
                  <c:v>15.0001</c:v>
                </c:pt>
                <c:pt idx="4636">
                  <c:v>17.0001</c:v>
                </c:pt>
                <c:pt idx="4637">
                  <c:v>44.000100000000003</c:v>
                </c:pt>
                <c:pt idx="4638">
                  <c:v>11.0001</c:v>
                </c:pt>
                <c:pt idx="4639">
                  <c:v>1E-4</c:v>
                </c:pt>
                <c:pt idx="4640">
                  <c:v>1.0001</c:v>
                </c:pt>
                <c:pt idx="4641">
                  <c:v>1.0001</c:v>
                </c:pt>
                <c:pt idx="4642">
                  <c:v>6.0000999999999998</c:v>
                </c:pt>
                <c:pt idx="4643">
                  <c:v>1E-4</c:v>
                </c:pt>
                <c:pt idx="4644">
                  <c:v>1E-4</c:v>
                </c:pt>
                <c:pt idx="4645">
                  <c:v>1.0001</c:v>
                </c:pt>
                <c:pt idx="4646">
                  <c:v>1.0001</c:v>
                </c:pt>
                <c:pt idx="4647">
                  <c:v>1E-4</c:v>
                </c:pt>
                <c:pt idx="4648">
                  <c:v>1.0001</c:v>
                </c:pt>
                <c:pt idx="4649">
                  <c:v>2.0001000000000002</c:v>
                </c:pt>
                <c:pt idx="4650">
                  <c:v>1.0001</c:v>
                </c:pt>
                <c:pt idx="4651">
                  <c:v>1.0001</c:v>
                </c:pt>
                <c:pt idx="4652">
                  <c:v>1.0001</c:v>
                </c:pt>
                <c:pt idx="4653">
                  <c:v>1E-4</c:v>
                </c:pt>
                <c:pt idx="4654">
                  <c:v>1.0001</c:v>
                </c:pt>
                <c:pt idx="4655">
                  <c:v>1.0001</c:v>
                </c:pt>
                <c:pt idx="4656">
                  <c:v>1.0001</c:v>
                </c:pt>
                <c:pt idx="4657">
                  <c:v>1E-4</c:v>
                </c:pt>
                <c:pt idx="4658">
                  <c:v>1.0001</c:v>
                </c:pt>
                <c:pt idx="4659">
                  <c:v>2.0001000000000002</c:v>
                </c:pt>
                <c:pt idx="4660">
                  <c:v>1E-4</c:v>
                </c:pt>
                <c:pt idx="4661">
                  <c:v>1E-4</c:v>
                </c:pt>
                <c:pt idx="4662">
                  <c:v>1.0001</c:v>
                </c:pt>
                <c:pt idx="4663">
                  <c:v>1E-4</c:v>
                </c:pt>
                <c:pt idx="4664">
                  <c:v>2.0001000000000002</c:v>
                </c:pt>
                <c:pt idx="4665">
                  <c:v>1.0001</c:v>
                </c:pt>
                <c:pt idx="4666">
                  <c:v>1E-4</c:v>
                </c:pt>
                <c:pt idx="4667">
                  <c:v>1E-4</c:v>
                </c:pt>
                <c:pt idx="4668">
                  <c:v>2.0001000000000002</c:v>
                </c:pt>
                <c:pt idx="4669">
                  <c:v>1E-4</c:v>
                </c:pt>
                <c:pt idx="4670">
                  <c:v>2.0001000000000002</c:v>
                </c:pt>
                <c:pt idx="4671">
                  <c:v>1.0001</c:v>
                </c:pt>
                <c:pt idx="4672">
                  <c:v>2.0001000000000002</c:v>
                </c:pt>
                <c:pt idx="4673">
                  <c:v>1E-4</c:v>
                </c:pt>
                <c:pt idx="4674">
                  <c:v>1E-4</c:v>
                </c:pt>
                <c:pt idx="4675">
                  <c:v>1E-4</c:v>
                </c:pt>
                <c:pt idx="4676">
                  <c:v>1E-4</c:v>
                </c:pt>
                <c:pt idx="4677">
                  <c:v>1.0001</c:v>
                </c:pt>
                <c:pt idx="4678">
                  <c:v>3.0001000000000002</c:v>
                </c:pt>
                <c:pt idx="4679">
                  <c:v>2.0001000000000002</c:v>
                </c:pt>
                <c:pt idx="4680">
                  <c:v>1.0001</c:v>
                </c:pt>
                <c:pt idx="4681">
                  <c:v>1.0001</c:v>
                </c:pt>
                <c:pt idx="4682">
                  <c:v>2.0001000000000002</c:v>
                </c:pt>
                <c:pt idx="4683">
                  <c:v>4.0000999999999998</c:v>
                </c:pt>
                <c:pt idx="4684">
                  <c:v>2.0001000000000002</c:v>
                </c:pt>
                <c:pt idx="4685">
                  <c:v>1.0001</c:v>
                </c:pt>
                <c:pt idx="4686">
                  <c:v>2.0001000000000002</c:v>
                </c:pt>
                <c:pt idx="4687">
                  <c:v>3.0001000000000002</c:v>
                </c:pt>
                <c:pt idx="4688">
                  <c:v>1E-4</c:v>
                </c:pt>
                <c:pt idx="4689">
                  <c:v>3.0001000000000002</c:v>
                </c:pt>
                <c:pt idx="4690">
                  <c:v>1E-4</c:v>
                </c:pt>
                <c:pt idx="4691">
                  <c:v>3.0001000000000002</c:v>
                </c:pt>
                <c:pt idx="4692">
                  <c:v>5.0000999999999998</c:v>
                </c:pt>
                <c:pt idx="4693">
                  <c:v>3.0001000000000002</c:v>
                </c:pt>
                <c:pt idx="4694">
                  <c:v>1E-4</c:v>
                </c:pt>
                <c:pt idx="4695">
                  <c:v>2.0001000000000002</c:v>
                </c:pt>
                <c:pt idx="4696">
                  <c:v>3.0001000000000002</c:v>
                </c:pt>
                <c:pt idx="4697">
                  <c:v>4.0000999999999998</c:v>
                </c:pt>
                <c:pt idx="4698">
                  <c:v>4.0000999999999998</c:v>
                </c:pt>
                <c:pt idx="4699">
                  <c:v>7.0000999999999998</c:v>
                </c:pt>
                <c:pt idx="4700">
                  <c:v>6.0000999999999998</c:v>
                </c:pt>
                <c:pt idx="4701">
                  <c:v>4.0000999999999998</c:v>
                </c:pt>
                <c:pt idx="4702">
                  <c:v>6.0000999999999998</c:v>
                </c:pt>
                <c:pt idx="4703">
                  <c:v>11.0001</c:v>
                </c:pt>
                <c:pt idx="4704">
                  <c:v>14.0001</c:v>
                </c:pt>
                <c:pt idx="4705">
                  <c:v>48.000100000000003</c:v>
                </c:pt>
                <c:pt idx="4706">
                  <c:v>82.000100000000003</c:v>
                </c:pt>
                <c:pt idx="4707">
                  <c:v>83.000100000000003</c:v>
                </c:pt>
                <c:pt idx="4708">
                  <c:v>67.000100000000003</c:v>
                </c:pt>
                <c:pt idx="4709">
                  <c:v>26.0001</c:v>
                </c:pt>
                <c:pt idx="4710">
                  <c:v>15.0001</c:v>
                </c:pt>
                <c:pt idx="4711">
                  <c:v>38.000100000000003</c:v>
                </c:pt>
                <c:pt idx="4712">
                  <c:v>271.00009999999997</c:v>
                </c:pt>
                <c:pt idx="4713">
                  <c:v>140.0001</c:v>
                </c:pt>
                <c:pt idx="4714">
                  <c:v>10.0001</c:v>
                </c:pt>
                <c:pt idx="4715">
                  <c:v>2.0001000000000002</c:v>
                </c:pt>
                <c:pt idx="4716">
                  <c:v>4.0000999999999998</c:v>
                </c:pt>
                <c:pt idx="4717">
                  <c:v>2.0001000000000002</c:v>
                </c:pt>
                <c:pt idx="4718">
                  <c:v>4.0000999999999998</c:v>
                </c:pt>
                <c:pt idx="4719">
                  <c:v>1.0001</c:v>
                </c:pt>
                <c:pt idx="4720">
                  <c:v>2.0001000000000002</c:v>
                </c:pt>
                <c:pt idx="4721">
                  <c:v>1E-4</c:v>
                </c:pt>
                <c:pt idx="4722">
                  <c:v>1.0001</c:v>
                </c:pt>
                <c:pt idx="4723">
                  <c:v>4.0000999999999998</c:v>
                </c:pt>
                <c:pt idx="4724">
                  <c:v>2.0001000000000002</c:v>
                </c:pt>
                <c:pt idx="4725">
                  <c:v>1E-4</c:v>
                </c:pt>
                <c:pt idx="4726">
                  <c:v>1E-4</c:v>
                </c:pt>
                <c:pt idx="4727">
                  <c:v>1.0001</c:v>
                </c:pt>
                <c:pt idx="4728">
                  <c:v>2.0001000000000002</c:v>
                </c:pt>
                <c:pt idx="4729">
                  <c:v>1.0001</c:v>
                </c:pt>
                <c:pt idx="4730">
                  <c:v>1E-4</c:v>
                </c:pt>
                <c:pt idx="4731">
                  <c:v>2.0001000000000002</c:v>
                </c:pt>
                <c:pt idx="4732">
                  <c:v>1.0001</c:v>
                </c:pt>
                <c:pt idx="4733">
                  <c:v>3.0001000000000002</c:v>
                </c:pt>
                <c:pt idx="4734">
                  <c:v>3.0001000000000002</c:v>
                </c:pt>
                <c:pt idx="4735">
                  <c:v>2.0001000000000002</c:v>
                </c:pt>
                <c:pt idx="4736">
                  <c:v>2.0001000000000002</c:v>
                </c:pt>
                <c:pt idx="4737">
                  <c:v>3.0001000000000002</c:v>
                </c:pt>
                <c:pt idx="4738">
                  <c:v>1.0001</c:v>
                </c:pt>
                <c:pt idx="4739">
                  <c:v>1E-4</c:v>
                </c:pt>
                <c:pt idx="4740">
                  <c:v>1.0001</c:v>
                </c:pt>
                <c:pt idx="4741">
                  <c:v>4.0000999999999998</c:v>
                </c:pt>
                <c:pt idx="4742">
                  <c:v>3.0001000000000002</c:v>
                </c:pt>
                <c:pt idx="4743">
                  <c:v>2.0001000000000002</c:v>
                </c:pt>
                <c:pt idx="4744">
                  <c:v>2.0001000000000002</c:v>
                </c:pt>
                <c:pt idx="4745">
                  <c:v>2.0001000000000002</c:v>
                </c:pt>
                <c:pt idx="4746">
                  <c:v>3.0001000000000002</c:v>
                </c:pt>
                <c:pt idx="4747">
                  <c:v>4.0000999999999998</c:v>
                </c:pt>
                <c:pt idx="4748">
                  <c:v>1E-4</c:v>
                </c:pt>
                <c:pt idx="4749">
                  <c:v>1.0001</c:v>
                </c:pt>
                <c:pt idx="4750">
                  <c:v>3.0001000000000002</c:v>
                </c:pt>
                <c:pt idx="4751">
                  <c:v>2.0001000000000002</c:v>
                </c:pt>
                <c:pt idx="4752">
                  <c:v>2.0001000000000002</c:v>
                </c:pt>
                <c:pt idx="4753">
                  <c:v>5.0000999999999998</c:v>
                </c:pt>
                <c:pt idx="4754">
                  <c:v>3.0001000000000002</c:v>
                </c:pt>
                <c:pt idx="4755">
                  <c:v>5.0000999999999998</c:v>
                </c:pt>
                <c:pt idx="4756">
                  <c:v>1.0001</c:v>
                </c:pt>
                <c:pt idx="4757">
                  <c:v>1.0001</c:v>
                </c:pt>
                <c:pt idx="4758">
                  <c:v>1.0001</c:v>
                </c:pt>
                <c:pt idx="4759">
                  <c:v>4.0000999999999998</c:v>
                </c:pt>
                <c:pt idx="4760">
                  <c:v>2.0001000000000002</c:v>
                </c:pt>
                <c:pt idx="4761">
                  <c:v>4.0000999999999998</c:v>
                </c:pt>
                <c:pt idx="4762">
                  <c:v>3.0001000000000002</c:v>
                </c:pt>
                <c:pt idx="4763">
                  <c:v>3.0001000000000002</c:v>
                </c:pt>
                <c:pt idx="4764">
                  <c:v>8.0000999999999998</c:v>
                </c:pt>
                <c:pt idx="4765">
                  <c:v>6.0000999999999998</c:v>
                </c:pt>
                <c:pt idx="4766">
                  <c:v>9.0000999999999998</c:v>
                </c:pt>
                <c:pt idx="4767">
                  <c:v>11.0001</c:v>
                </c:pt>
                <c:pt idx="4768">
                  <c:v>8.0000999999999998</c:v>
                </c:pt>
                <c:pt idx="4769">
                  <c:v>9.0000999999999998</c:v>
                </c:pt>
                <c:pt idx="4770">
                  <c:v>14.0001</c:v>
                </c:pt>
                <c:pt idx="4771">
                  <c:v>9.0000999999999998</c:v>
                </c:pt>
                <c:pt idx="4772">
                  <c:v>11.0001</c:v>
                </c:pt>
                <c:pt idx="4773">
                  <c:v>20.0001</c:v>
                </c:pt>
                <c:pt idx="4774">
                  <c:v>16.0001</c:v>
                </c:pt>
                <c:pt idx="4775">
                  <c:v>20.0001</c:v>
                </c:pt>
                <c:pt idx="4776">
                  <c:v>36.000100000000003</c:v>
                </c:pt>
                <c:pt idx="4777">
                  <c:v>76.000100000000003</c:v>
                </c:pt>
                <c:pt idx="4778">
                  <c:v>198.0001</c:v>
                </c:pt>
                <c:pt idx="4779">
                  <c:v>349.00009999999997</c:v>
                </c:pt>
                <c:pt idx="4780">
                  <c:v>460.00009999999997</c:v>
                </c:pt>
                <c:pt idx="4781">
                  <c:v>318.00009999999997</c:v>
                </c:pt>
                <c:pt idx="4782">
                  <c:v>142.0001</c:v>
                </c:pt>
                <c:pt idx="4783">
                  <c:v>48.000100000000003</c:v>
                </c:pt>
                <c:pt idx="4784">
                  <c:v>6.0000999999999998</c:v>
                </c:pt>
                <c:pt idx="4785">
                  <c:v>18.0001</c:v>
                </c:pt>
                <c:pt idx="4786">
                  <c:v>17.0001</c:v>
                </c:pt>
                <c:pt idx="4787">
                  <c:v>11.0001</c:v>
                </c:pt>
                <c:pt idx="4788">
                  <c:v>1.0001</c:v>
                </c:pt>
                <c:pt idx="4789">
                  <c:v>1E-4</c:v>
                </c:pt>
                <c:pt idx="4790">
                  <c:v>1E-4</c:v>
                </c:pt>
                <c:pt idx="4791">
                  <c:v>1E-4</c:v>
                </c:pt>
                <c:pt idx="4792">
                  <c:v>1.0001</c:v>
                </c:pt>
                <c:pt idx="4793">
                  <c:v>1.0001</c:v>
                </c:pt>
                <c:pt idx="4794">
                  <c:v>2.0001000000000002</c:v>
                </c:pt>
                <c:pt idx="4795">
                  <c:v>1E-4</c:v>
                </c:pt>
                <c:pt idx="4796">
                  <c:v>2.0001000000000002</c:v>
                </c:pt>
                <c:pt idx="4797">
                  <c:v>1E-4</c:v>
                </c:pt>
                <c:pt idx="4798">
                  <c:v>1.0001</c:v>
                </c:pt>
                <c:pt idx="4799">
                  <c:v>1.0001</c:v>
                </c:pt>
                <c:pt idx="4800">
                  <c:v>1E-4</c:v>
                </c:pt>
                <c:pt idx="4801">
                  <c:v>1.0001</c:v>
                </c:pt>
                <c:pt idx="4802">
                  <c:v>1.0001</c:v>
                </c:pt>
                <c:pt idx="4803">
                  <c:v>2.0001000000000002</c:v>
                </c:pt>
                <c:pt idx="4804">
                  <c:v>1.0001</c:v>
                </c:pt>
                <c:pt idx="4805">
                  <c:v>1E-4</c:v>
                </c:pt>
                <c:pt idx="4806">
                  <c:v>2.0001000000000002</c:v>
                </c:pt>
                <c:pt idx="4807">
                  <c:v>3.0001000000000002</c:v>
                </c:pt>
                <c:pt idx="4808">
                  <c:v>1E-4</c:v>
                </c:pt>
                <c:pt idx="4809">
                  <c:v>1E-4</c:v>
                </c:pt>
                <c:pt idx="4810">
                  <c:v>2.0001000000000002</c:v>
                </c:pt>
                <c:pt idx="4811">
                  <c:v>1E-4</c:v>
                </c:pt>
                <c:pt idx="4812">
                  <c:v>1E-4</c:v>
                </c:pt>
                <c:pt idx="4813">
                  <c:v>3.0001000000000002</c:v>
                </c:pt>
                <c:pt idx="4814">
                  <c:v>3.0001000000000002</c:v>
                </c:pt>
                <c:pt idx="4815">
                  <c:v>3.0001000000000002</c:v>
                </c:pt>
                <c:pt idx="4816">
                  <c:v>2.0001000000000002</c:v>
                </c:pt>
                <c:pt idx="4817">
                  <c:v>2.0001000000000002</c:v>
                </c:pt>
                <c:pt idx="4818">
                  <c:v>7.0000999999999998</c:v>
                </c:pt>
                <c:pt idx="4819">
                  <c:v>1.0001</c:v>
                </c:pt>
                <c:pt idx="4820">
                  <c:v>1.0001</c:v>
                </c:pt>
                <c:pt idx="4821">
                  <c:v>2.0001000000000002</c:v>
                </c:pt>
                <c:pt idx="4822">
                  <c:v>2.0001000000000002</c:v>
                </c:pt>
                <c:pt idx="4823">
                  <c:v>3.0001000000000002</c:v>
                </c:pt>
                <c:pt idx="4824">
                  <c:v>3.0001000000000002</c:v>
                </c:pt>
                <c:pt idx="4825">
                  <c:v>3.0001000000000002</c:v>
                </c:pt>
                <c:pt idx="4826">
                  <c:v>5.0000999999999998</c:v>
                </c:pt>
                <c:pt idx="4827">
                  <c:v>1.0001</c:v>
                </c:pt>
                <c:pt idx="4828">
                  <c:v>5.0000999999999998</c:v>
                </c:pt>
                <c:pt idx="4829">
                  <c:v>5.0000999999999998</c:v>
                </c:pt>
                <c:pt idx="4830">
                  <c:v>2.0001000000000002</c:v>
                </c:pt>
                <c:pt idx="4831">
                  <c:v>7.0000999999999998</c:v>
                </c:pt>
                <c:pt idx="4832">
                  <c:v>5.0000999999999998</c:v>
                </c:pt>
                <c:pt idx="4833">
                  <c:v>8.0000999999999998</c:v>
                </c:pt>
                <c:pt idx="4834">
                  <c:v>4.0000999999999998</c:v>
                </c:pt>
                <c:pt idx="4835">
                  <c:v>6.0000999999999998</c:v>
                </c:pt>
                <c:pt idx="4836">
                  <c:v>6.0000999999999998</c:v>
                </c:pt>
                <c:pt idx="4837">
                  <c:v>9.0000999999999998</c:v>
                </c:pt>
                <c:pt idx="4838">
                  <c:v>9.0000999999999998</c:v>
                </c:pt>
                <c:pt idx="4839">
                  <c:v>11.0001</c:v>
                </c:pt>
                <c:pt idx="4840">
                  <c:v>5.0000999999999998</c:v>
                </c:pt>
                <c:pt idx="4841">
                  <c:v>7.0000999999999998</c:v>
                </c:pt>
                <c:pt idx="4842">
                  <c:v>13.0001</c:v>
                </c:pt>
                <c:pt idx="4843">
                  <c:v>10.0001</c:v>
                </c:pt>
                <c:pt idx="4844">
                  <c:v>19.0001</c:v>
                </c:pt>
                <c:pt idx="4845">
                  <c:v>20.0001</c:v>
                </c:pt>
                <c:pt idx="4846">
                  <c:v>23.0001</c:v>
                </c:pt>
                <c:pt idx="4847">
                  <c:v>24.0001</c:v>
                </c:pt>
                <c:pt idx="4848">
                  <c:v>37.000100000000003</c:v>
                </c:pt>
                <c:pt idx="4849">
                  <c:v>41.000100000000003</c:v>
                </c:pt>
                <c:pt idx="4850">
                  <c:v>83.000100000000003</c:v>
                </c:pt>
                <c:pt idx="4851">
                  <c:v>222.0001</c:v>
                </c:pt>
                <c:pt idx="4852">
                  <c:v>789.00009999999997</c:v>
                </c:pt>
                <c:pt idx="4853">
                  <c:v>1061.0001</c:v>
                </c:pt>
                <c:pt idx="4854">
                  <c:v>763.00009999999997</c:v>
                </c:pt>
                <c:pt idx="4855">
                  <c:v>151.0001</c:v>
                </c:pt>
                <c:pt idx="4856">
                  <c:v>14.0001</c:v>
                </c:pt>
                <c:pt idx="4857">
                  <c:v>8.0000999999999998</c:v>
                </c:pt>
                <c:pt idx="4858">
                  <c:v>5.0000999999999998</c:v>
                </c:pt>
                <c:pt idx="4859">
                  <c:v>4.0000999999999998</c:v>
                </c:pt>
                <c:pt idx="4860">
                  <c:v>2.0001000000000002</c:v>
                </c:pt>
                <c:pt idx="4861">
                  <c:v>3.0001000000000002</c:v>
                </c:pt>
                <c:pt idx="4862">
                  <c:v>1.0001</c:v>
                </c:pt>
                <c:pt idx="4863">
                  <c:v>1.0001</c:v>
                </c:pt>
                <c:pt idx="4864">
                  <c:v>1.0001</c:v>
                </c:pt>
                <c:pt idx="4865">
                  <c:v>1.0001</c:v>
                </c:pt>
                <c:pt idx="4866">
                  <c:v>4.0000999999999998</c:v>
                </c:pt>
                <c:pt idx="4867">
                  <c:v>2.0001000000000002</c:v>
                </c:pt>
                <c:pt idx="4868">
                  <c:v>1E-4</c:v>
                </c:pt>
                <c:pt idx="4869">
                  <c:v>1.0001</c:v>
                </c:pt>
                <c:pt idx="4870">
                  <c:v>1E-4</c:v>
                </c:pt>
                <c:pt idx="4871">
                  <c:v>1.0001</c:v>
                </c:pt>
                <c:pt idx="4872">
                  <c:v>1.0001</c:v>
                </c:pt>
                <c:pt idx="4873">
                  <c:v>1E-4</c:v>
                </c:pt>
                <c:pt idx="4874">
                  <c:v>1E-4</c:v>
                </c:pt>
                <c:pt idx="4875">
                  <c:v>1E-4</c:v>
                </c:pt>
                <c:pt idx="4876">
                  <c:v>1.0001</c:v>
                </c:pt>
                <c:pt idx="4877">
                  <c:v>3.0001000000000002</c:v>
                </c:pt>
                <c:pt idx="4878">
                  <c:v>3.0001000000000002</c:v>
                </c:pt>
                <c:pt idx="4879">
                  <c:v>1E-4</c:v>
                </c:pt>
                <c:pt idx="4880">
                  <c:v>1E-4</c:v>
                </c:pt>
                <c:pt idx="4881">
                  <c:v>1.0001</c:v>
                </c:pt>
                <c:pt idx="4882">
                  <c:v>2.0001000000000002</c:v>
                </c:pt>
                <c:pt idx="4883">
                  <c:v>1.0001</c:v>
                </c:pt>
                <c:pt idx="4884">
                  <c:v>1.0001</c:v>
                </c:pt>
                <c:pt idx="4885">
                  <c:v>1.0001</c:v>
                </c:pt>
                <c:pt idx="4886">
                  <c:v>1.0001</c:v>
                </c:pt>
                <c:pt idx="4887">
                  <c:v>1.0001</c:v>
                </c:pt>
                <c:pt idx="4888">
                  <c:v>4.0000999999999998</c:v>
                </c:pt>
                <c:pt idx="4889">
                  <c:v>1.0001</c:v>
                </c:pt>
                <c:pt idx="4890">
                  <c:v>1.0001</c:v>
                </c:pt>
                <c:pt idx="4891">
                  <c:v>1.0001</c:v>
                </c:pt>
                <c:pt idx="4892">
                  <c:v>2.0001000000000002</c:v>
                </c:pt>
                <c:pt idx="4893">
                  <c:v>2.0001000000000002</c:v>
                </c:pt>
                <c:pt idx="4894">
                  <c:v>4.0000999999999998</c:v>
                </c:pt>
                <c:pt idx="4895">
                  <c:v>2.0001000000000002</c:v>
                </c:pt>
                <c:pt idx="4896">
                  <c:v>1E-4</c:v>
                </c:pt>
                <c:pt idx="4897">
                  <c:v>1E-4</c:v>
                </c:pt>
                <c:pt idx="4898">
                  <c:v>1E-4</c:v>
                </c:pt>
                <c:pt idx="4899">
                  <c:v>1E-4</c:v>
                </c:pt>
                <c:pt idx="4900">
                  <c:v>1.0001</c:v>
                </c:pt>
                <c:pt idx="4901">
                  <c:v>3.0001000000000002</c:v>
                </c:pt>
                <c:pt idx="4902">
                  <c:v>1.0001</c:v>
                </c:pt>
                <c:pt idx="4903">
                  <c:v>1E-4</c:v>
                </c:pt>
                <c:pt idx="4904">
                  <c:v>1E-4</c:v>
                </c:pt>
                <c:pt idx="4905">
                  <c:v>1E-4</c:v>
                </c:pt>
                <c:pt idx="4906">
                  <c:v>2.0001000000000002</c:v>
                </c:pt>
                <c:pt idx="4907">
                  <c:v>1.0001</c:v>
                </c:pt>
                <c:pt idx="4908">
                  <c:v>1E-4</c:v>
                </c:pt>
                <c:pt idx="4909">
                  <c:v>1.0001</c:v>
                </c:pt>
                <c:pt idx="4910">
                  <c:v>1.0001</c:v>
                </c:pt>
                <c:pt idx="4911">
                  <c:v>3.0001000000000002</c:v>
                </c:pt>
                <c:pt idx="4912">
                  <c:v>1E-4</c:v>
                </c:pt>
                <c:pt idx="4913">
                  <c:v>3.0001000000000002</c:v>
                </c:pt>
                <c:pt idx="4914">
                  <c:v>1.0001</c:v>
                </c:pt>
                <c:pt idx="4915">
                  <c:v>1.0001</c:v>
                </c:pt>
                <c:pt idx="4916">
                  <c:v>2.0001000000000002</c:v>
                </c:pt>
                <c:pt idx="4917">
                  <c:v>1E-4</c:v>
                </c:pt>
                <c:pt idx="4918">
                  <c:v>1.0001</c:v>
                </c:pt>
                <c:pt idx="4919">
                  <c:v>3.0001000000000002</c:v>
                </c:pt>
                <c:pt idx="4920">
                  <c:v>3.0001000000000002</c:v>
                </c:pt>
                <c:pt idx="4921">
                  <c:v>4.0000999999999998</c:v>
                </c:pt>
                <c:pt idx="4922">
                  <c:v>14.0001</c:v>
                </c:pt>
                <c:pt idx="4923">
                  <c:v>33.000100000000003</c:v>
                </c:pt>
                <c:pt idx="4924">
                  <c:v>68.000100000000003</c:v>
                </c:pt>
                <c:pt idx="4925">
                  <c:v>58.000100000000003</c:v>
                </c:pt>
                <c:pt idx="4926">
                  <c:v>55.000100000000003</c:v>
                </c:pt>
                <c:pt idx="4927">
                  <c:v>17.0001</c:v>
                </c:pt>
                <c:pt idx="4928">
                  <c:v>1.0001</c:v>
                </c:pt>
                <c:pt idx="4929">
                  <c:v>1E-4</c:v>
                </c:pt>
                <c:pt idx="4930">
                  <c:v>4.0000999999999998</c:v>
                </c:pt>
                <c:pt idx="4931">
                  <c:v>3.0001000000000002</c:v>
                </c:pt>
                <c:pt idx="4932">
                  <c:v>1.0001</c:v>
                </c:pt>
                <c:pt idx="4933">
                  <c:v>2.0001000000000002</c:v>
                </c:pt>
                <c:pt idx="4934">
                  <c:v>2.0001000000000002</c:v>
                </c:pt>
                <c:pt idx="4935">
                  <c:v>1E-4</c:v>
                </c:pt>
                <c:pt idx="4936">
                  <c:v>2.0001000000000002</c:v>
                </c:pt>
                <c:pt idx="4937">
                  <c:v>1E-4</c:v>
                </c:pt>
                <c:pt idx="4938">
                  <c:v>1E-4</c:v>
                </c:pt>
                <c:pt idx="4939">
                  <c:v>1E-4</c:v>
                </c:pt>
                <c:pt idx="4940">
                  <c:v>1E-4</c:v>
                </c:pt>
                <c:pt idx="4941">
                  <c:v>2.0001000000000002</c:v>
                </c:pt>
                <c:pt idx="4942">
                  <c:v>2.0001000000000002</c:v>
                </c:pt>
                <c:pt idx="4943">
                  <c:v>1.0001</c:v>
                </c:pt>
                <c:pt idx="4944">
                  <c:v>1.0001</c:v>
                </c:pt>
                <c:pt idx="4945">
                  <c:v>1E-4</c:v>
                </c:pt>
                <c:pt idx="4946">
                  <c:v>1.0001</c:v>
                </c:pt>
                <c:pt idx="4947">
                  <c:v>1.0001</c:v>
                </c:pt>
                <c:pt idx="4948">
                  <c:v>1E-4</c:v>
                </c:pt>
                <c:pt idx="4949">
                  <c:v>1E-4</c:v>
                </c:pt>
                <c:pt idx="4950">
                  <c:v>1E-4</c:v>
                </c:pt>
                <c:pt idx="4951">
                  <c:v>2.0001000000000002</c:v>
                </c:pt>
                <c:pt idx="4952">
                  <c:v>1.0001</c:v>
                </c:pt>
                <c:pt idx="4953">
                  <c:v>3.0001000000000002</c:v>
                </c:pt>
                <c:pt idx="4954">
                  <c:v>2.0001000000000002</c:v>
                </c:pt>
                <c:pt idx="4955">
                  <c:v>1E-4</c:v>
                </c:pt>
                <c:pt idx="4956">
                  <c:v>1E-4</c:v>
                </c:pt>
                <c:pt idx="4957">
                  <c:v>1E-4</c:v>
                </c:pt>
                <c:pt idx="4958">
                  <c:v>1.0001</c:v>
                </c:pt>
                <c:pt idx="4959">
                  <c:v>1E-4</c:v>
                </c:pt>
                <c:pt idx="4960">
                  <c:v>2.0001000000000002</c:v>
                </c:pt>
                <c:pt idx="4961">
                  <c:v>1.0001</c:v>
                </c:pt>
                <c:pt idx="4962">
                  <c:v>1.0001</c:v>
                </c:pt>
                <c:pt idx="4963">
                  <c:v>1E-4</c:v>
                </c:pt>
                <c:pt idx="4964">
                  <c:v>2.0001000000000002</c:v>
                </c:pt>
                <c:pt idx="4965">
                  <c:v>1.0001</c:v>
                </c:pt>
                <c:pt idx="4966">
                  <c:v>1.0001</c:v>
                </c:pt>
                <c:pt idx="4967">
                  <c:v>1.0001</c:v>
                </c:pt>
                <c:pt idx="4968">
                  <c:v>1E-4</c:v>
                </c:pt>
                <c:pt idx="4969">
                  <c:v>2.0001000000000002</c:v>
                </c:pt>
                <c:pt idx="4970">
                  <c:v>1E-4</c:v>
                </c:pt>
                <c:pt idx="4971">
                  <c:v>1E-4</c:v>
                </c:pt>
                <c:pt idx="4972">
                  <c:v>1.0001</c:v>
                </c:pt>
                <c:pt idx="4973">
                  <c:v>2.0001000000000002</c:v>
                </c:pt>
                <c:pt idx="4974">
                  <c:v>2.0001000000000002</c:v>
                </c:pt>
                <c:pt idx="4975">
                  <c:v>1E-4</c:v>
                </c:pt>
                <c:pt idx="4976">
                  <c:v>2.0001000000000002</c:v>
                </c:pt>
                <c:pt idx="4977">
                  <c:v>1.0001</c:v>
                </c:pt>
                <c:pt idx="4978">
                  <c:v>2.0001000000000002</c:v>
                </c:pt>
                <c:pt idx="4979">
                  <c:v>3.0001000000000002</c:v>
                </c:pt>
                <c:pt idx="4980">
                  <c:v>1.0001</c:v>
                </c:pt>
                <c:pt idx="4981">
                  <c:v>1.0001</c:v>
                </c:pt>
                <c:pt idx="4982">
                  <c:v>3.0001000000000002</c:v>
                </c:pt>
                <c:pt idx="4983">
                  <c:v>1.0001</c:v>
                </c:pt>
                <c:pt idx="4984">
                  <c:v>1.0001</c:v>
                </c:pt>
                <c:pt idx="4985">
                  <c:v>2.0001000000000002</c:v>
                </c:pt>
                <c:pt idx="4986">
                  <c:v>2.0001000000000002</c:v>
                </c:pt>
                <c:pt idx="4987">
                  <c:v>1.0001</c:v>
                </c:pt>
                <c:pt idx="4988">
                  <c:v>2.0001000000000002</c:v>
                </c:pt>
                <c:pt idx="4989">
                  <c:v>4.0000999999999998</c:v>
                </c:pt>
                <c:pt idx="4990">
                  <c:v>1E-4</c:v>
                </c:pt>
                <c:pt idx="4991">
                  <c:v>4.0000999999999998</c:v>
                </c:pt>
                <c:pt idx="4992">
                  <c:v>3.0001000000000002</c:v>
                </c:pt>
                <c:pt idx="4993">
                  <c:v>16.0001</c:v>
                </c:pt>
                <c:pt idx="4994">
                  <c:v>24.0001</c:v>
                </c:pt>
                <c:pt idx="4995">
                  <c:v>53.000100000000003</c:v>
                </c:pt>
                <c:pt idx="4996">
                  <c:v>40.000100000000003</c:v>
                </c:pt>
                <c:pt idx="4997">
                  <c:v>37.000100000000003</c:v>
                </c:pt>
                <c:pt idx="4998">
                  <c:v>7.0000999999999998</c:v>
                </c:pt>
                <c:pt idx="4999">
                  <c:v>1E-4</c:v>
                </c:pt>
                <c:pt idx="5000">
                  <c:v>1.0001</c:v>
                </c:pt>
                <c:pt idx="5001">
                  <c:v>1E-4</c:v>
                </c:pt>
                <c:pt idx="5002">
                  <c:v>1E-4</c:v>
                </c:pt>
                <c:pt idx="5003">
                  <c:v>1E-4</c:v>
                </c:pt>
                <c:pt idx="5004">
                  <c:v>1E-4</c:v>
                </c:pt>
                <c:pt idx="5005">
                  <c:v>1.0001</c:v>
                </c:pt>
                <c:pt idx="5006">
                  <c:v>1.0001</c:v>
                </c:pt>
                <c:pt idx="5007">
                  <c:v>1.0001</c:v>
                </c:pt>
                <c:pt idx="5008">
                  <c:v>1E-4</c:v>
                </c:pt>
                <c:pt idx="5009">
                  <c:v>1E-4</c:v>
                </c:pt>
                <c:pt idx="5010">
                  <c:v>1E-4</c:v>
                </c:pt>
                <c:pt idx="5011">
                  <c:v>1E-4</c:v>
                </c:pt>
                <c:pt idx="5012">
                  <c:v>1.0001</c:v>
                </c:pt>
                <c:pt idx="5013">
                  <c:v>2.0001000000000002</c:v>
                </c:pt>
                <c:pt idx="5014">
                  <c:v>1.0001</c:v>
                </c:pt>
                <c:pt idx="5015">
                  <c:v>1.0001</c:v>
                </c:pt>
                <c:pt idx="5016">
                  <c:v>1E-4</c:v>
                </c:pt>
                <c:pt idx="5017">
                  <c:v>1E-4</c:v>
                </c:pt>
                <c:pt idx="5018">
                  <c:v>1E-4</c:v>
                </c:pt>
                <c:pt idx="5019">
                  <c:v>1E-4</c:v>
                </c:pt>
                <c:pt idx="5020">
                  <c:v>1.0001</c:v>
                </c:pt>
                <c:pt idx="5021">
                  <c:v>1E-4</c:v>
                </c:pt>
                <c:pt idx="5022">
                  <c:v>1.0001</c:v>
                </c:pt>
                <c:pt idx="5023">
                  <c:v>1E-4</c:v>
                </c:pt>
                <c:pt idx="5024">
                  <c:v>1E-4</c:v>
                </c:pt>
                <c:pt idx="5025">
                  <c:v>1.0001</c:v>
                </c:pt>
                <c:pt idx="5026">
                  <c:v>2.0001000000000002</c:v>
                </c:pt>
                <c:pt idx="5027">
                  <c:v>1E-4</c:v>
                </c:pt>
                <c:pt idx="5028">
                  <c:v>1.0001</c:v>
                </c:pt>
                <c:pt idx="5029">
                  <c:v>1E-4</c:v>
                </c:pt>
                <c:pt idx="5030">
                  <c:v>1E-4</c:v>
                </c:pt>
                <c:pt idx="5031">
                  <c:v>1.0001</c:v>
                </c:pt>
                <c:pt idx="5032">
                  <c:v>1.0001</c:v>
                </c:pt>
                <c:pt idx="5033">
                  <c:v>1.0001</c:v>
                </c:pt>
                <c:pt idx="5034">
                  <c:v>1.0001</c:v>
                </c:pt>
                <c:pt idx="5035">
                  <c:v>2.0001000000000002</c:v>
                </c:pt>
                <c:pt idx="5036">
                  <c:v>1E-4</c:v>
                </c:pt>
                <c:pt idx="5037">
                  <c:v>1E-4</c:v>
                </c:pt>
                <c:pt idx="5038">
                  <c:v>1.0001</c:v>
                </c:pt>
                <c:pt idx="5039">
                  <c:v>1E-4</c:v>
                </c:pt>
                <c:pt idx="5040">
                  <c:v>1.0001</c:v>
                </c:pt>
                <c:pt idx="5041">
                  <c:v>1.0001</c:v>
                </c:pt>
                <c:pt idx="5042">
                  <c:v>2.0001000000000002</c:v>
                </c:pt>
                <c:pt idx="5043">
                  <c:v>1.0001</c:v>
                </c:pt>
                <c:pt idx="5044">
                  <c:v>1.0001</c:v>
                </c:pt>
                <c:pt idx="5045">
                  <c:v>1.0001</c:v>
                </c:pt>
                <c:pt idx="5046">
                  <c:v>1E-4</c:v>
                </c:pt>
                <c:pt idx="5047">
                  <c:v>1E-4</c:v>
                </c:pt>
                <c:pt idx="5048">
                  <c:v>2.0001000000000002</c:v>
                </c:pt>
                <c:pt idx="5049">
                  <c:v>2.0001000000000002</c:v>
                </c:pt>
                <c:pt idx="5050">
                  <c:v>1E-4</c:v>
                </c:pt>
                <c:pt idx="5051">
                  <c:v>1.0001</c:v>
                </c:pt>
                <c:pt idx="5052">
                  <c:v>1.0001</c:v>
                </c:pt>
                <c:pt idx="5053">
                  <c:v>1.0001</c:v>
                </c:pt>
                <c:pt idx="5054">
                  <c:v>2.0001000000000002</c:v>
                </c:pt>
                <c:pt idx="5055">
                  <c:v>1.0001</c:v>
                </c:pt>
                <c:pt idx="5056">
                  <c:v>2.0001000000000002</c:v>
                </c:pt>
                <c:pt idx="5057">
                  <c:v>6.0000999999999998</c:v>
                </c:pt>
                <c:pt idx="5058">
                  <c:v>2.0001000000000002</c:v>
                </c:pt>
                <c:pt idx="5059">
                  <c:v>2.0001000000000002</c:v>
                </c:pt>
                <c:pt idx="5060">
                  <c:v>1E-4</c:v>
                </c:pt>
                <c:pt idx="5061">
                  <c:v>7.0000999999999998</c:v>
                </c:pt>
                <c:pt idx="5062">
                  <c:v>6.0000999999999998</c:v>
                </c:pt>
                <c:pt idx="5063">
                  <c:v>34.000100000000003</c:v>
                </c:pt>
                <c:pt idx="5064">
                  <c:v>109.0001</c:v>
                </c:pt>
                <c:pt idx="5065">
                  <c:v>103.0001</c:v>
                </c:pt>
                <c:pt idx="5066">
                  <c:v>34.000100000000003</c:v>
                </c:pt>
                <c:pt idx="5067">
                  <c:v>8.0000999999999998</c:v>
                </c:pt>
                <c:pt idx="5068">
                  <c:v>1.0001</c:v>
                </c:pt>
                <c:pt idx="5069">
                  <c:v>1E-4</c:v>
                </c:pt>
                <c:pt idx="5070">
                  <c:v>1E-4</c:v>
                </c:pt>
                <c:pt idx="5071">
                  <c:v>2.0001000000000002</c:v>
                </c:pt>
                <c:pt idx="5072">
                  <c:v>1E-4</c:v>
                </c:pt>
                <c:pt idx="5073">
                  <c:v>1E-4</c:v>
                </c:pt>
                <c:pt idx="5074">
                  <c:v>1E-4</c:v>
                </c:pt>
                <c:pt idx="5075">
                  <c:v>1E-4</c:v>
                </c:pt>
                <c:pt idx="5076">
                  <c:v>1E-4</c:v>
                </c:pt>
                <c:pt idx="5077">
                  <c:v>1E-4</c:v>
                </c:pt>
                <c:pt idx="5078">
                  <c:v>1E-4</c:v>
                </c:pt>
                <c:pt idx="5079">
                  <c:v>1E-4</c:v>
                </c:pt>
                <c:pt idx="5080">
                  <c:v>1E-4</c:v>
                </c:pt>
                <c:pt idx="5081">
                  <c:v>1E-4</c:v>
                </c:pt>
                <c:pt idx="5082">
                  <c:v>1.0001</c:v>
                </c:pt>
                <c:pt idx="5083">
                  <c:v>1E-4</c:v>
                </c:pt>
                <c:pt idx="5084">
                  <c:v>1E-4</c:v>
                </c:pt>
                <c:pt idx="5085">
                  <c:v>1E-4</c:v>
                </c:pt>
                <c:pt idx="5086">
                  <c:v>1E-4</c:v>
                </c:pt>
                <c:pt idx="5087">
                  <c:v>1.0001</c:v>
                </c:pt>
                <c:pt idx="5088">
                  <c:v>1E-4</c:v>
                </c:pt>
                <c:pt idx="5089">
                  <c:v>1.0001</c:v>
                </c:pt>
                <c:pt idx="5090">
                  <c:v>2.0001000000000002</c:v>
                </c:pt>
                <c:pt idx="5091">
                  <c:v>1E-4</c:v>
                </c:pt>
                <c:pt idx="5092">
                  <c:v>1E-4</c:v>
                </c:pt>
                <c:pt idx="5093">
                  <c:v>1E-4</c:v>
                </c:pt>
                <c:pt idx="5094">
                  <c:v>1.0001</c:v>
                </c:pt>
                <c:pt idx="5095">
                  <c:v>1E-4</c:v>
                </c:pt>
                <c:pt idx="5096">
                  <c:v>1E-4</c:v>
                </c:pt>
                <c:pt idx="5097">
                  <c:v>1E-4</c:v>
                </c:pt>
                <c:pt idx="5098">
                  <c:v>1E-4</c:v>
                </c:pt>
                <c:pt idx="5099">
                  <c:v>1.0001</c:v>
                </c:pt>
                <c:pt idx="5100">
                  <c:v>1E-4</c:v>
                </c:pt>
                <c:pt idx="5101">
                  <c:v>1E-4</c:v>
                </c:pt>
                <c:pt idx="5102">
                  <c:v>1E-4</c:v>
                </c:pt>
                <c:pt idx="5103">
                  <c:v>2.0001000000000002</c:v>
                </c:pt>
                <c:pt idx="5104">
                  <c:v>1E-4</c:v>
                </c:pt>
                <c:pt idx="5105">
                  <c:v>1E-4</c:v>
                </c:pt>
                <c:pt idx="5106">
                  <c:v>1E-4</c:v>
                </c:pt>
                <c:pt idx="5107">
                  <c:v>1E-4</c:v>
                </c:pt>
                <c:pt idx="5108">
                  <c:v>1E-4</c:v>
                </c:pt>
                <c:pt idx="5109">
                  <c:v>3.0001000000000002</c:v>
                </c:pt>
                <c:pt idx="5110">
                  <c:v>1E-4</c:v>
                </c:pt>
                <c:pt idx="5111">
                  <c:v>1E-4</c:v>
                </c:pt>
                <c:pt idx="5112">
                  <c:v>1E-4</c:v>
                </c:pt>
                <c:pt idx="5113">
                  <c:v>1.0001</c:v>
                </c:pt>
                <c:pt idx="5114">
                  <c:v>1.0001</c:v>
                </c:pt>
                <c:pt idx="5115">
                  <c:v>1.0001</c:v>
                </c:pt>
                <c:pt idx="5116">
                  <c:v>1E-4</c:v>
                </c:pt>
                <c:pt idx="5117">
                  <c:v>4.0000999999999998</c:v>
                </c:pt>
                <c:pt idx="5118">
                  <c:v>1.0001</c:v>
                </c:pt>
                <c:pt idx="5119">
                  <c:v>1.0001</c:v>
                </c:pt>
                <c:pt idx="5120">
                  <c:v>1.0001</c:v>
                </c:pt>
                <c:pt idx="5121">
                  <c:v>1E-4</c:v>
                </c:pt>
                <c:pt idx="5122">
                  <c:v>1E-4</c:v>
                </c:pt>
                <c:pt idx="5123">
                  <c:v>1E-4</c:v>
                </c:pt>
                <c:pt idx="5124">
                  <c:v>1.0001</c:v>
                </c:pt>
                <c:pt idx="5125">
                  <c:v>1E-4</c:v>
                </c:pt>
                <c:pt idx="5126">
                  <c:v>1E-4</c:v>
                </c:pt>
                <c:pt idx="5127">
                  <c:v>1E-4</c:v>
                </c:pt>
                <c:pt idx="5128">
                  <c:v>2.0001000000000002</c:v>
                </c:pt>
                <c:pt idx="5129">
                  <c:v>1E-4</c:v>
                </c:pt>
                <c:pt idx="5130">
                  <c:v>2.0001000000000002</c:v>
                </c:pt>
                <c:pt idx="5131">
                  <c:v>3.0001000000000002</c:v>
                </c:pt>
                <c:pt idx="5132">
                  <c:v>4.0000999999999998</c:v>
                </c:pt>
                <c:pt idx="5133">
                  <c:v>7.0000999999999998</c:v>
                </c:pt>
                <c:pt idx="5134">
                  <c:v>17.0001</c:v>
                </c:pt>
                <c:pt idx="5135">
                  <c:v>16.0001</c:v>
                </c:pt>
                <c:pt idx="5136">
                  <c:v>2.0001000000000002</c:v>
                </c:pt>
                <c:pt idx="5137">
                  <c:v>1.0001</c:v>
                </c:pt>
                <c:pt idx="5138">
                  <c:v>6.0000999999999998</c:v>
                </c:pt>
                <c:pt idx="5139">
                  <c:v>1.0001</c:v>
                </c:pt>
                <c:pt idx="5140">
                  <c:v>1E-4</c:v>
                </c:pt>
                <c:pt idx="5141">
                  <c:v>1.0001</c:v>
                </c:pt>
                <c:pt idx="5142">
                  <c:v>1E-4</c:v>
                </c:pt>
                <c:pt idx="5143">
                  <c:v>2.0001000000000002</c:v>
                </c:pt>
                <c:pt idx="5144">
                  <c:v>2.0001000000000002</c:v>
                </c:pt>
                <c:pt idx="5145">
                  <c:v>1.0001</c:v>
                </c:pt>
                <c:pt idx="5146">
                  <c:v>1E-4</c:v>
                </c:pt>
                <c:pt idx="5147">
                  <c:v>3.0001000000000002</c:v>
                </c:pt>
                <c:pt idx="5148">
                  <c:v>1E-4</c:v>
                </c:pt>
                <c:pt idx="5149">
                  <c:v>1E-4</c:v>
                </c:pt>
                <c:pt idx="5150">
                  <c:v>1E-4</c:v>
                </c:pt>
                <c:pt idx="5151">
                  <c:v>1E-4</c:v>
                </c:pt>
                <c:pt idx="5152">
                  <c:v>1.0001</c:v>
                </c:pt>
                <c:pt idx="5153">
                  <c:v>1E-4</c:v>
                </c:pt>
                <c:pt idx="5154">
                  <c:v>1E-4</c:v>
                </c:pt>
                <c:pt idx="5155">
                  <c:v>1E-4</c:v>
                </c:pt>
                <c:pt idx="5156">
                  <c:v>1E-4</c:v>
                </c:pt>
                <c:pt idx="5157">
                  <c:v>1.0001</c:v>
                </c:pt>
                <c:pt idx="5158">
                  <c:v>1E-4</c:v>
                </c:pt>
                <c:pt idx="5159">
                  <c:v>1.0001</c:v>
                </c:pt>
                <c:pt idx="5160">
                  <c:v>1.0001</c:v>
                </c:pt>
                <c:pt idx="5161">
                  <c:v>1E-4</c:v>
                </c:pt>
                <c:pt idx="5162">
                  <c:v>2.0001000000000002</c:v>
                </c:pt>
                <c:pt idx="5163">
                  <c:v>1.0001</c:v>
                </c:pt>
                <c:pt idx="5164">
                  <c:v>1E-4</c:v>
                </c:pt>
                <c:pt idx="5165">
                  <c:v>1E-4</c:v>
                </c:pt>
                <c:pt idx="5166">
                  <c:v>1.0001</c:v>
                </c:pt>
                <c:pt idx="5167">
                  <c:v>1E-4</c:v>
                </c:pt>
                <c:pt idx="5168">
                  <c:v>1E-4</c:v>
                </c:pt>
                <c:pt idx="5169">
                  <c:v>1.0001</c:v>
                </c:pt>
                <c:pt idx="5170">
                  <c:v>1.0001</c:v>
                </c:pt>
                <c:pt idx="5171">
                  <c:v>1E-4</c:v>
                </c:pt>
                <c:pt idx="5172">
                  <c:v>1E-4</c:v>
                </c:pt>
                <c:pt idx="5173">
                  <c:v>1E-4</c:v>
                </c:pt>
                <c:pt idx="5174">
                  <c:v>1.0001</c:v>
                </c:pt>
                <c:pt idx="5175">
                  <c:v>1.0001</c:v>
                </c:pt>
                <c:pt idx="5176">
                  <c:v>1E-4</c:v>
                </c:pt>
                <c:pt idx="5177">
                  <c:v>1E-4</c:v>
                </c:pt>
                <c:pt idx="5178">
                  <c:v>1E-4</c:v>
                </c:pt>
                <c:pt idx="5179">
                  <c:v>1E-4</c:v>
                </c:pt>
                <c:pt idx="5180">
                  <c:v>1E-4</c:v>
                </c:pt>
                <c:pt idx="5181">
                  <c:v>1.0001</c:v>
                </c:pt>
                <c:pt idx="5182">
                  <c:v>1.0001</c:v>
                </c:pt>
                <c:pt idx="5183">
                  <c:v>1.0001</c:v>
                </c:pt>
                <c:pt idx="5184">
                  <c:v>1E-4</c:v>
                </c:pt>
                <c:pt idx="5185">
                  <c:v>1.0001</c:v>
                </c:pt>
                <c:pt idx="5186">
                  <c:v>1E-4</c:v>
                </c:pt>
                <c:pt idx="5187">
                  <c:v>1.0001</c:v>
                </c:pt>
                <c:pt idx="5188">
                  <c:v>1E-4</c:v>
                </c:pt>
                <c:pt idx="5189">
                  <c:v>1.0001</c:v>
                </c:pt>
                <c:pt idx="5190">
                  <c:v>1E-4</c:v>
                </c:pt>
                <c:pt idx="5191">
                  <c:v>1.0001</c:v>
                </c:pt>
                <c:pt idx="5192">
                  <c:v>1.0001</c:v>
                </c:pt>
                <c:pt idx="5193">
                  <c:v>1E-4</c:v>
                </c:pt>
                <c:pt idx="5194">
                  <c:v>1E-4</c:v>
                </c:pt>
                <c:pt idx="5195">
                  <c:v>1E-4</c:v>
                </c:pt>
                <c:pt idx="5196">
                  <c:v>3.0001000000000002</c:v>
                </c:pt>
                <c:pt idx="5197">
                  <c:v>2.0001000000000002</c:v>
                </c:pt>
                <c:pt idx="5198">
                  <c:v>1E-4</c:v>
                </c:pt>
                <c:pt idx="5199">
                  <c:v>1E-4</c:v>
                </c:pt>
                <c:pt idx="5200">
                  <c:v>2.0001000000000002</c:v>
                </c:pt>
                <c:pt idx="5201">
                  <c:v>6.0000999999999998</c:v>
                </c:pt>
                <c:pt idx="5202">
                  <c:v>9.0000999999999998</c:v>
                </c:pt>
                <c:pt idx="5203">
                  <c:v>11.0001</c:v>
                </c:pt>
                <c:pt idx="5204">
                  <c:v>6.0000999999999998</c:v>
                </c:pt>
                <c:pt idx="5205">
                  <c:v>4.0000999999999998</c:v>
                </c:pt>
                <c:pt idx="5206">
                  <c:v>4.0000999999999998</c:v>
                </c:pt>
                <c:pt idx="5207">
                  <c:v>12.0001</c:v>
                </c:pt>
                <c:pt idx="5208">
                  <c:v>15.0001</c:v>
                </c:pt>
                <c:pt idx="5209">
                  <c:v>4.0000999999999998</c:v>
                </c:pt>
                <c:pt idx="5210">
                  <c:v>3.0001000000000002</c:v>
                </c:pt>
                <c:pt idx="5211">
                  <c:v>1.0001</c:v>
                </c:pt>
                <c:pt idx="5212">
                  <c:v>1E-4</c:v>
                </c:pt>
                <c:pt idx="5213">
                  <c:v>1E-4</c:v>
                </c:pt>
                <c:pt idx="5214">
                  <c:v>1.0001</c:v>
                </c:pt>
                <c:pt idx="5215">
                  <c:v>1.0001</c:v>
                </c:pt>
                <c:pt idx="5216">
                  <c:v>1E-4</c:v>
                </c:pt>
                <c:pt idx="5217">
                  <c:v>1E-4</c:v>
                </c:pt>
                <c:pt idx="5218">
                  <c:v>1.0001</c:v>
                </c:pt>
                <c:pt idx="5219">
                  <c:v>1E-4</c:v>
                </c:pt>
                <c:pt idx="5220">
                  <c:v>1E-4</c:v>
                </c:pt>
                <c:pt idx="5221">
                  <c:v>1E-4</c:v>
                </c:pt>
                <c:pt idx="5222">
                  <c:v>1.0001</c:v>
                </c:pt>
                <c:pt idx="5223">
                  <c:v>1E-4</c:v>
                </c:pt>
                <c:pt idx="5224">
                  <c:v>1.0001</c:v>
                </c:pt>
                <c:pt idx="5225">
                  <c:v>2.0001000000000002</c:v>
                </c:pt>
                <c:pt idx="5226">
                  <c:v>1E-4</c:v>
                </c:pt>
                <c:pt idx="5227">
                  <c:v>1E-4</c:v>
                </c:pt>
                <c:pt idx="5228">
                  <c:v>2.0001000000000002</c:v>
                </c:pt>
                <c:pt idx="5229">
                  <c:v>1E-4</c:v>
                </c:pt>
                <c:pt idx="5230">
                  <c:v>1E-4</c:v>
                </c:pt>
                <c:pt idx="5231">
                  <c:v>1E-4</c:v>
                </c:pt>
                <c:pt idx="5232">
                  <c:v>1E-4</c:v>
                </c:pt>
                <c:pt idx="5233">
                  <c:v>1E-4</c:v>
                </c:pt>
                <c:pt idx="5234">
                  <c:v>1E-4</c:v>
                </c:pt>
                <c:pt idx="5235">
                  <c:v>2.0001000000000002</c:v>
                </c:pt>
                <c:pt idx="5236">
                  <c:v>1E-4</c:v>
                </c:pt>
                <c:pt idx="5237">
                  <c:v>1E-4</c:v>
                </c:pt>
                <c:pt idx="5238">
                  <c:v>1E-4</c:v>
                </c:pt>
                <c:pt idx="5239">
                  <c:v>1E-4</c:v>
                </c:pt>
                <c:pt idx="5240">
                  <c:v>1.0001</c:v>
                </c:pt>
                <c:pt idx="5241">
                  <c:v>1E-4</c:v>
                </c:pt>
                <c:pt idx="5242">
                  <c:v>1.0001</c:v>
                </c:pt>
                <c:pt idx="5243">
                  <c:v>1E-4</c:v>
                </c:pt>
                <c:pt idx="5244">
                  <c:v>1E-4</c:v>
                </c:pt>
                <c:pt idx="5245">
                  <c:v>1E-4</c:v>
                </c:pt>
                <c:pt idx="5246">
                  <c:v>1E-4</c:v>
                </c:pt>
                <c:pt idx="5247">
                  <c:v>1E-4</c:v>
                </c:pt>
                <c:pt idx="5248">
                  <c:v>1.0001</c:v>
                </c:pt>
                <c:pt idx="5249">
                  <c:v>1.0001</c:v>
                </c:pt>
                <c:pt idx="5250">
                  <c:v>1E-4</c:v>
                </c:pt>
                <c:pt idx="5251">
                  <c:v>1.0001</c:v>
                </c:pt>
                <c:pt idx="5252">
                  <c:v>1.0001</c:v>
                </c:pt>
                <c:pt idx="5253">
                  <c:v>2.0001000000000002</c:v>
                </c:pt>
                <c:pt idx="5254">
                  <c:v>1.0001</c:v>
                </c:pt>
                <c:pt idx="5255">
                  <c:v>1.0001</c:v>
                </c:pt>
                <c:pt idx="5256">
                  <c:v>1E-4</c:v>
                </c:pt>
                <c:pt idx="5257">
                  <c:v>1E-4</c:v>
                </c:pt>
                <c:pt idx="5258">
                  <c:v>1E-4</c:v>
                </c:pt>
                <c:pt idx="5259">
                  <c:v>1E-4</c:v>
                </c:pt>
                <c:pt idx="5260">
                  <c:v>1E-4</c:v>
                </c:pt>
                <c:pt idx="5261">
                  <c:v>1.0001</c:v>
                </c:pt>
                <c:pt idx="5262">
                  <c:v>2.0001000000000002</c:v>
                </c:pt>
                <c:pt idx="5263">
                  <c:v>4.0000999999999998</c:v>
                </c:pt>
                <c:pt idx="5264">
                  <c:v>1.0001</c:v>
                </c:pt>
                <c:pt idx="5265">
                  <c:v>1E-4</c:v>
                </c:pt>
                <c:pt idx="5266">
                  <c:v>2.0001000000000002</c:v>
                </c:pt>
                <c:pt idx="5267">
                  <c:v>1.0001</c:v>
                </c:pt>
                <c:pt idx="5268">
                  <c:v>2.0001000000000002</c:v>
                </c:pt>
                <c:pt idx="5269">
                  <c:v>1E-4</c:v>
                </c:pt>
                <c:pt idx="5270">
                  <c:v>2.0001000000000002</c:v>
                </c:pt>
                <c:pt idx="5271">
                  <c:v>10.0001</c:v>
                </c:pt>
                <c:pt idx="5272">
                  <c:v>29.0001</c:v>
                </c:pt>
                <c:pt idx="5273">
                  <c:v>11.0001</c:v>
                </c:pt>
                <c:pt idx="5274">
                  <c:v>9.0000999999999998</c:v>
                </c:pt>
                <c:pt idx="5275">
                  <c:v>6.0000999999999998</c:v>
                </c:pt>
                <c:pt idx="5276">
                  <c:v>22.0001</c:v>
                </c:pt>
                <c:pt idx="5277">
                  <c:v>32.000100000000003</c:v>
                </c:pt>
                <c:pt idx="5278">
                  <c:v>8.0000999999999998</c:v>
                </c:pt>
                <c:pt idx="5279">
                  <c:v>1.0001</c:v>
                </c:pt>
                <c:pt idx="5280">
                  <c:v>1E-4</c:v>
                </c:pt>
                <c:pt idx="5281">
                  <c:v>1E-4</c:v>
                </c:pt>
                <c:pt idx="5282">
                  <c:v>1.0001</c:v>
                </c:pt>
                <c:pt idx="5283">
                  <c:v>1E-4</c:v>
                </c:pt>
                <c:pt idx="5284">
                  <c:v>1E-4</c:v>
                </c:pt>
                <c:pt idx="5285">
                  <c:v>1E-4</c:v>
                </c:pt>
                <c:pt idx="5286">
                  <c:v>3.0001000000000002</c:v>
                </c:pt>
                <c:pt idx="5287">
                  <c:v>1.0001</c:v>
                </c:pt>
                <c:pt idx="5288">
                  <c:v>1.0001</c:v>
                </c:pt>
                <c:pt idx="5289">
                  <c:v>1E-4</c:v>
                </c:pt>
                <c:pt idx="5290">
                  <c:v>1E-4</c:v>
                </c:pt>
                <c:pt idx="5291">
                  <c:v>1.0001</c:v>
                </c:pt>
                <c:pt idx="5292">
                  <c:v>1E-4</c:v>
                </c:pt>
                <c:pt idx="5293">
                  <c:v>1E-4</c:v>
                </c:pt>
                <c:pt idx="5294">
                  <c:v>1.0001</c:v>
                </c:pt>
                <c:pt idx="5295">
                  <c:v>1E-4</c:v>
                </c:pt>
                <c:pt idx="5296">
                  <c:v>1.0001</c:v>
                </c:pt>
                <c:pt idx="5297">
                  <c:v>1.0001</c:v>
                </c:pt>
                <c:pt idx="5298">
                  <c:v>1.0001</c:v>
                </c:pt>
                <c:pt idx="5299">
                  <c:v>1.0001</c:v>
                </c:pt>
                <c:pt idx="5300">
                  <c:v>1E-4</c:v>
                </c:pt>
                <c:pt idx="5301">
                  <c:v>1E-4</c:v>
                </c:pt>
                <c:pt idx="5302">
                  <c:v>1.0001</c:v>
                </c:pt>
                <c:pt idx="5303">
                  <c:v>1.0001</c:v>
                </c:pt>
                <c:pt idx="5304">
                  <c:v>1.0001</c:v>
                </c:pt>
                <c:pt idx="5305">
                  <c:v>1E-4</c:v>
                </c:pt>
                <c:pt idx="5306">
                  <c:v>1E-4</c:v>
                </c:pt>
                <c:pt idx="5307">
                  <c:v>1E-4</c:v>
                </c:pt>
                <c:pt idx="5308">
                  <c:v>1E-4</c:v>
                </c:pt>
                <c:pt idx="5309">
                  <c:v>3.0001000000000002</c:v>
                </c:pt>
                <c:pt idx="5310">
                  <c:v>1E-4</c:v>
                </c:pt>
                <c:pt idx="5311">
                  <c:v>1E-4</c:v>
                </c:pt>
                <c:pt idx="5312">
                  <c:v>1E-4</c:v>
                </c:pt>
                <c:pt idx="5313">
                  <c:v>1E-4</c:v>
                </c:pt>
                <c:pt idx="5314">
                  <c:v>1.0001</c:v>
                </c:pt>
                <c:pt idx="5315">
                  <c:v>1.0001</c:v>
                </c:pt>
                <c:pt idx="5316">
                  <c:v>1E-4</c:v>
                </c:pt>
                <c:pt idx="5317">
                  <c:v>1E-4</c:v>
                </c:pt>
                <c:pt idx="5318">
                  <c:v>1E-4</c:v>
                </c:pt>
                <c:pt idx="5319">
                  <c:v>1.0001</c:v>
                </c:pt>
                <c:pt idx="5320">
                  <c:v>1.0001</c:v>
                </c:pt>
                <c:pt idx="5321">
                  <c:v>1.0001</c:v>
                </c:pt>
                <c:pt idx="5322">
                  <c:v>1E-4</c:v>
                </c:pt>
                <c:pt idx="5323">
                  <c:v>1.0001</c:v>
                </c:pt>
                <c:pt idx="5324">
                  <c:v>1E-4</c:v>
                </c:pt>
                <c:pt idx="5325">
                  <c:v>1E-4</c:v>
                </c:pt>
                <c:pt idx="5326">
                  <c:v>1E-4</c:v>
                </c:pt>
                <c:pt idx="5327">
                  <c:v>1.0001</c:v>
                </c:pt>
                <c:pt idx="5328">
                  <c:v>1E-4</c:v>
                </c:pt>
                <c:pt idx="5329">
                  <c:v>1.0001</c:v>
                </c:pt>
                <c:pt idx="5330">
                  <c:v>1E-4</c:v>
                </c:pt>
                <c:pt idx="5331">
                  <c:v>1.0001</c:v>
                </c:pt>
                <c:pt idx="5332">
                  <c:v>1E-4</c:v>
                </c:pt>
                <c:pt idx="5333">
                  <c:v>1.0001</c:v>
                </c:pt>
                <c:pt idx="5334">
                  <c:v>2.0001000000000002</c:v>
                </c:pt>
                <c:pt idx="5335">
                  <c:v>3.0001000000000002</c:v>
                </c:pt>
                <c:pt idx="5336">
                  <c:v>1E-4</c:v>
                </c:pt>
                <c:pt idx="5337">
                  <c:v>8.0000999999999998</c:v>
                </c:pt>
                <c:pt idx="5338">
                  <c:v>25.0001</c:v>
                </c:pt>
                <c:pt idx="5339">
                  <c:v>23.0001</c:v>
                </c:pt>
                <c:pt idx="5340">
                  <c:v>18.0001</c:v>
                </c:pt>
                <c:pt idx="5341">
                  <c:v>4.0000999999999998</c:v>
                </c:pt>
                <c:pt idx="5342">
                  <c:v>1.0001</c:v>
                </c:pt>
                <c:pt idx="5343">
                  <c:v>1E-4</c:v>
                </c:pt>
                <c:pt idx="5344">
                  <c:v>8.0000999999999998</c:v>
                </c:pt>
                <c:pt idx="5345">
                  <c:v>12.0001</c:v>
                </c:pt>
                <c:pt idx="5346">
                  <c:v>3.0001000000000002</c:v>
                </c:pt>
                <c:pt idx="5347">
                  <c:v>1E-4</c:v>
                </c:pt>
                <c:pt idx="5348">
                  <c:v>1E-4</c:v>
                </c:pt>
                <c:pt idx="5349">
                  <c:v>1E-4</c:v>
                </c:pt>
                <c:pt idx="5350">
                  <c:v>1E-4</c:v>
                </c:pt>
                <c:pt idx="5351">
                  <c:v>1E-4</c:v>
                </c:pt>
                <c:pt idx="5352">
                  <c:v>1E-4</c:v>
                </c:pt>
                <c:pt idx="5353">
                  <c:v>1E-4</c:v>
                </c:pt>
                <c:pt idx="5354">
                  <c:v>1E-4</c:v>
                </c:pt>
                <c:pt idx="5355">
                  <c:v>1E-4</c:v>
                </c:pt>
                <c:pt idx="5356">
                  <c:v>1E-4</c:v>
                </c:pt>
                <c:pt idx="5357">
                  <c:v>1E-4</c:v>
                </c:pt>
                <c:pt idx="5358">
                  <c:v>2.0001000000000002</c:v>
                </c:pt>
                <c:pt idx="5359">
                  <c:v>1E-4</c:v>
                </c:pt>
                <c:pt idx="5360">
                  <c:v>1.0001</c:v>
                </c:pt>
                <c:pt idx="5361">
                  <c:v>1E-4</c:v>
                </c:pt>
                <c:pt idx="5362">
                  <c:v>2.0001000000000002</c:v>
                </c:pt>
                <c:pt idx="5363">
                  <c:v>2.0001000000000002</c:v>
                </c:pt>
                <c:pt idx="5364">
                  <c:v>2.0001000000000002</c:v>
                </c:pt>
                <c:pt idx="5365">
                  <c:v>2.0001000000000002</c:v>
                </c:pt>
                <c:pt idx="5366">
                  <c:v>1E-4</c:v>
                </c:pt>
                <c:pt idx="5367">
                  <c:v>1.0001</c:v>
                </c:pt>
                <c:pt idx="5368">
                  <c:v>1E-4</c:v>
                </c:pt>
                <c:pt idx="5369">
                  <c:v>1E-4</c:v>
                </c:pt>
                <c:pt idx="5370">
                  <c:v>1.0001</c:v>
                </c:pt>
                <c:pt idx="5371">
                  <c:v>1.0001</c:v>
                </c:pt>
                <c:pt idx="5372">
                  <c:v>1E-4</c:v>
                </c:pt>
                <c:pt idx="5373">
                  <c:v>3.0001000000000002</c:v>
                </c:pt>
                <c:pt idx="5374">
                  <c:v>1E-4</c:v>
                </c:pt>
                <c:pt idx="5375">
                  <c:v>1.0001</c:v>
                </c:pt>
                <c:pt idx="5376">
                  <c:v>1.0001</c:v>
                </c:pt>
                <c:pt idx="5377">
                  <c:v>1E-4</c:v>
                </c:pt>
                <c:pt idx="5378">
                  <c:v>2.0001000000000002</c:v>
                </c:pt>
                <c:pt idx="5379">
                  <c:v>1E-4</c:v>
                </c:pt>
                <c:pt idx="5380">
                  <c:v>1.0001</c:v>
                </c:pt>
                <c:pt idx="5381">
                  <c:v>1.0001</c:v>
                </c:pt>
                <c:pt idx="5382">
                  <c:v>1E-4</c:v>
                </c:pt>
                <c:pt idx="5383">
                  <c:v>1.0001</c:v>
                </c:pt>
                <c:pt idx="5384">
                  <c:v>1.0001</c:v>
                </c:pt>
                <c:pt idx="5385">
                  <c:v>1.0001</c:v>
                </c:pt>
                <c:pt idx="5386">
                  <c:v>1E-4</c:v>
                </c:pt>
                <c:pt idx="5387">
                  <c:v>1E-4</c:v>
                </c:pt>
                <c:pt idx="5388">
                  <c:v>2.0001000000000002</c:v>
                </c:pt>
                <c:pt idx="5389">
                  <c:v>1.0001</c:v>
                </c:pt>
                <c:pt idx="5390">
                  <c:v>2.0001000000000002</c:v>
                </c:pt>
                <c:pt idx="5391">
                  <c:v>1E-4</c:v>
                </c:pt>
                <c:pt idx="5392">
                  <c:v>3.0001000000000002</c:v>
                </c:pt>
                <c:pt idx="5393">
                  <c:v>4.0000999999999998</c:v>
                </c:pt>
                <c:pt idx="5394">
                  <c:v>3.0001000000000002</c:v>
                </c:pt>
                <c:pt idx="5395">
                  <c:v>3.0001000000000002</c:v>
                </c:pt>
                <c:pt idx="5396">
                  <c:v>1.0001</c:v>
                </c:pt>
                <c:pt idx="5397">
                  <c:v>2.0001000000000002</c:v>
                </c:pt>
                <c:pt idx="5398">
                  <c:v>1.0001</c:v>
                </c:pt>
                <c:pt idx="5399">
                  <c:v>1.0001</c:v>
                </c:pt>
                <c:pt idx="5400">
                  <c:v>1.0001</c:v>
                </c:pt>
                <c:pt idx="5401">
                  <c:v>2.0001000000000002</c:v>
                </c:pt>
                <c:pt idx="5402">
                  <c:v>1.0001</c:v>
                </c:pt>
                <c:pt idx="5403">
                  <c:v>1.0001</c:v>
                </c:pt>
                <c:pt idx="5404">
                  <c:v>3.0001000000000002</c:v>
                </c:pt>
                <c:pt idx="5405">
                  <c:v>5.0000999999999998</c:v>
                </c:pt>
                <c:pt idx="5406">
                  <c:v>10.0001</c:v>
                </c:pt>
                <c:pt idx="5407">
                  <c:v>6.0000999999999998</c:v>
                </c:pt>
                <c:pt idx="5408">
                  <c:v>13.0001</c:v>
                </c:pt>
                <c:pt idx="5409">
                  <c:v>12.0001</c:v>
                </c:pt>
                <c:pt idx="5410">
                  <c:v>10.0001</c:v>
                </c:pt>
                <c:pt idx="5411">
                  <c:v>18.0001</c:v>
                </c:pt>
                <c:pt idx="5412">
                  <c:v>63.000100000000003</c:v>
                </c:pt>
                <c:pt idx="5413">
                  <c:v>47.000100000000003</c:v>
                </c:pt>
                <c:pt idx="5414">
                  <c:v>8.0000999999999998</c:v>
                </c:pt>
                <c:pt idx="5415">
                  <c:v>2.0001000000000002</c:v>
                </c:pt>
                <c:pt idx="5416">
                  <c:v>4.0000999999999998</c:v>
                </c:pt>
                <c:pt idx="5417">
                  <c:v>3.0001000000000002</c:v>
                </c:pt>
                <c:pt idx="5418">
                  <c:v>2.0001000000000002</c:v>
                </c:pt>
                <c:pt idx="5419">
                  <c:v>4.0000999999999998</c:v>
                </c:pt>
                <c:pt idx="5420">
                  <c:v>1E-4</c:v>
                </c:pt>
                <c:pt idx="5421">
                  <c:v>1.0001</c:v>
                </c:pt>
                <c:pt idx="5422">
                  <c:v>2.0001000000000002</c:v>
                </c:pt>
                <c:pt idx="5423">
                  <c:v>2.0001000000000002</c:v>
                </c:pt>
                <c:pt idx="5424">
                  <c:v>2.0001000000000002</c:v>
                </c:pt>
                <c:pt idx="5425">
                  <c:v>6.0000999999999998</c:v>
                </c:pt>
                <c:pt idx="5426">
                  <c:v>1E-4</c:v>
                </c:pt>
                <c:pt idx="5427">
                  <c:v>2.0001000000000002</c:v>
                </c:pt>
                <c:pt idx="5428">
                  <c:v>5.0000999999999998</c:v>
                </c:pt>
                <c:pt idx="5429">
                  <c:v>5.0000999999999998</c:v>
                </c:pt>
                <c:pt idx="5430">
                  <c:v>4.0000999999999998</c:v>
                </c:pt>
                <c:pt idx="5431">
                  <c:v>1.0001</c:v>
                </c:pt>
                <c:pt idx="5432">
                  <c:v>2.0001000000000002</c:v>
                </c:pt>
                <c:pt idx="5433">
                  <c:v>3.0001000000000002</c:v>
                </c:pt>
                <c:pt idx="5434">
                  <c:v>5.0000999999999998</c:v>
                </c:pt>
                <c:pt idx="5435">
                  <c:v>4.0000999999999998</c:v>
                </c:pt>
                <c:pt idx="5436">
                  <c:v>4.0000999999999998</c:v>
                </c:pt>
                <c:pt idx="5437">
                  <c:v>4.0000999999999998</c:v>
                </c:pt>
                <c:pt idx="5438">
                  <c:v>3.0001000000000002</c:v>
                </c:pt>
                <c:pt idx="5439">
                  <c:v>3.0001000000000002</c:v>
                </c:pt>
                <c:pt idx="5440">
                  <c:v>2.0001000000000002</c:v>
                </c:pt>
                <c:pt idx="5441">
                  <c:v>7.0000999999999998</c:v>
                </c:pt>
                <c:pt idx="5442">
                  <c:v>1E-4</c:v>
                </c:pt>
                <c:pt idx="5443">
                  <c:v>1.0001</c:v>
                </c:pt>
                <c:pt idx="5444">
                  <c:v>7.0000999999999998</c:v>
                </c:pt>
                <c:pt idx="5445">
                  <c:v>3.0001000000000002</c:v>
                </c:pt>
                <c:pt idx="5446">
                  <c:v>5.0000999999999998</c:v>
                </c:pt>
                <c:pt idx="5447">
                  <c:v>7.0000999999999998</c:v>
                </c:pt>
                <c:pt idx="5448">
                  <c:v>2.0001000000000002</c:v>
                </c:pt>
                <c:pt idx="5449">
                  <c:v>3.0001000000000002</c:v>
                </c:pt>
                <c:pt idx="5450">
                  <c:v>3.0001000000000002</c:v>
                </c:pt>
                <c:pt idx="5451">
                  <c:v>5.0000999999999998</c:v>
                </c:pt>
                <c:pt idx="5452">
                  <c:v>10.0001</c:v>
                </c:pt>
                <c:pt idx="5453">
                  <c:v>5.0000999999999998</c:v>
                </c:pt>
                <c:pt idx="5454">
                  <c:v>5.0000999999999998</c:v>
                </c:pt>
                <c:pt idx="5455">
                  <c:v>2.0001000000000002</c:v>
                </c:pt>
                <c:pt idx="5456">
                  <c:v>5.0000999999999998</c:v>
                </c:pt>
                <c:pt idx="5457">
                  <c:v>5.0000999999999998</c:v>
                </c:pt>
                <c:pt idx="5458">
                  <c:v>10.0001</c:v>
                </c:pt>
                <c:pt idx="5459">
                  <c:v>11.0001</c:v>
                </c:pt>
                <c:pt idx="5460">
                  <c:v>8.0000999999999998</c:v>
                </c:pt>
                <c:pt idx="5461">
                  <c:v>8.0000999999999998</c:v>
                </c:pt>
                <c:pt idx="5462">
                  <c:v>6.0000999999999998</c:v>
                </c:pt>
                <c:pt idx="5463">
                  <c:v>11.0001</c:v>
                </c:pt>
                <c:pt idx="5464">
                  <c:v>25.0001</c:v>
                </c:pt>
                <c:pt idx="5465">
                  <c:v>27.0001</c:v>
                </c:pt>
                <c:pt idx="5466">
                  <c:v>23.0001</c:v>
                </c:pt>
                <c:pt idx="5467">
                  <c:v>32.000100000000003</c:v>
                </c:pt>
                <c:pt idx="5468">
                  <c:v>38.000100000000003</c:v>
                </c:pt>
                <c:pt idx="5469">
                  <c:v>106.0001</c:v>
                </c:pt>
                <c:pt idx="5470">
                  <c:v>281.00009999999997</c:v>
                </c:pt>
                <c:pt idx="5471">
                  <c:v>512.00009999999997</c:v>
                </c:pt>
                <c:pt idx="5472">
                  <c:v>466.00009999999997</c:v>
                </c:pt>
                <c:pt idx="5473">
                  <c:v>280.00009999999997</c:v>
                </c:pt>
                <c:pt idx="5474">
                  <c:v>45.000100000000003</c:v>
                </c:pt>
                <c:pt idx="5475">
                  <c:v>15.0001</c:v>
                </c:pt>
                <c:pt idx="5476">
                  <c:v>9.0000999999999998</c:v>
                </c:pt>
                <c:pt idx="5477">
                  <c:v>6.0000999999999998</c:v>
                </c:pt>
                <c:pt idx="5478">
                  <c:v>10.0001</c:v>
                </c:pt>
                <c:pt idx="5479">
                  <c:v>30.0001</c:v>
                </c:pt>
                <c:pt idx="5480">
                  <c:v>17.0001</c:v>
                </c:pt>
                <c:pt idx="5481">
                  <c:v>4.0000999999999998</c:v>
                </c:pt>
                <c:pt idx="5482">
                  <c:v>3.0001000000000002</c:v>
                </c:pt>
                <c:pt idx="5483">
                  <c:v>3.0001000000000002</c:v>
                </c:pt>
                <c:pt idx="5484">
                  <c:v>3.0001000000000002</c:v>
                </c:pt>
                <c:pt idx="5485">
                  <c:v>5.0000999999999998</c:v>
                </c:pt>
                <c:pt idx="5486">
                  <c:v>4.0000999999999998</c:v>
                </c:pt>
                <c:pt idx="5487">
                  <c:v>6.0000999999999998</c:v>
                </c:pt>
                <c:pt idx="5488">
                  <c:v>2.0001000000000002</c:v>
                </c:pt>
                <c:pt idx="5489">
                  <c:v>6.0000999999999998</c:v>
                </c:pt>
                <c:pt idx="5490">
                  <c:v>7.0000999999999998</c:v>
                </c:pt>
                <c:pt idx="5491">
                  <c:v>3.0001000000000002</c:v>
                </c:pt>
                <c:pt idx="5492">
                  <c:v>2.0001000000000002</c:v>
                </c:pt>
                <c:pt idx="5493">
                  <c:v>2.0001000000000002</c:v>
                </c:pt>
                <c:pt idx="5494">
                  <c:v>5.0000999999999998</c:v>
                </c:pt>
                <c:pt idx="5495">
                  <c:v>3.0001000000000002</c:v>
                </c:pt>
                <c:pt idx="5496">
                  <c:v>3.0001000000000002</c:v>
                </c:pt>
                <c:pt idx="5497">
                  <c:v>4.0000999999999998</c:v>
                </c:pt>
                <c:pt idx="5498">
                  <c:v>1E-4</c:v>
                </c:pt>
                <c:pt idx="5499">
                  <c:v>6.0000999999999998</c:v>
                </c:pt>
                <c:pt idx="5500">
                  <c:v>1.0001</c:v>
                </c:pt>
                <c:pt idx="5501">
                  <c:v>3.0001000000000002</c:v>
                </c:pt>
                <c:pt idx="5502">
                  <c:v>3.0001000000000002</c:v>
                </c:pt>
                <c:pt idx="5503">
                  <c:v>5.0000999999999998</c:v>
                </c:pt>
                <c:pt idx="5504">
                  <c:v>1.0001</c:v>
                </c:pt>
                <c:pt idx="5505">
                  <c:v>7.0000999999999998</c:v>
                </c:pt>
                <c:pt idx="5506">
                  <c:v>9.0000999999999998</c:v>
                </c:pt>
                <c:pt idx="5507">
                  <c:v>4.0000999999999998</c:v>
                </c:pt>
                <c:pt idx="5508">
                  <c:v>10.0001</c:v>
                </c:pt>
                <c:pt idx="5509">
                  <c:v>4.0000999999999998</c:v>
                </c:pt>
                <c:pt idx="5510">
                  <c:v>4.0000999999999998</c:v>
                </c:pt>
                <c:pt idx="5511">
                  <c:v>2.0001000000000002</c:v>
                </c:pt>
                <c:pt idx="5512">
                  <c:v>2.0001000000000002</c:v>
                </c:pt>
                <c:pt idx="5513">
                  <c:v>6.0000999999999998</c:v>
                </c:pt>
                <c:pt idx="5514">
                  <c:v>10.0001</c:v>
                </c:pt>
                <c:pt idx="5515">
                  <c:v>7.0000999999999998</c:v>
                </c:pt>
                <c:pt idx="5516">
                  <c:v>10.0001</c:v>
                </c:pt>
                <c:pt idx="5517">
                  <c:v>6.0000999999999998</c:v>
                </c:pt>
                <c:pt idx="5518">
                  <c:v>5.0000999999999998</c:v>
                </c:pt>
                <c:pt idx="5519">
                  <c:v>3.0001000000000002</c:v>
                </c:pt>
                <c:pt idx="5520">
                  <c:v>10.0001</c:v>
                </c:pt>
                <c:pt idx="5521">
                  <c:v>4.0000999999999998</c:v>
                </c:pt>
                <c:pt idx="5522">
                  <c:v>7.0000999999999998</c:v>
                </c:pt>
                <c:pt idx="5523">
                  <c:v>5.0000999999999998</c:v>
                </c:pt>
                <c:pt idx="5524">
                  <c:v>8.0000999999999998</c:v>
                </c:pt>
                <c:pt idx="5525">
                  <c:v>13.0001</c:v>
                </c:pt>
                <c:pt idx="5526">
                  <c:v>7.0000999999999998</c:v>
                </c:pt>
                <c:pt idx="5527">
                  <c:v>11.0001</c:v>
                </c:pt>
                <c:pt idx="5528">
                  <c:v>9.0000999999999998</c:v>
                </c:pt>
                <c:pt idx="5529">
                  <c:v>15.0001</c:v>
                </c:pt>
                <c:pt idx="5530">
                  <c:v>15.0001</c:v>
                </c:pt>
                <c:pt idx="5531">
                  <c:v>13.0001</c:v>
                </c:pt>
                <c:pt idx="5532">
                  <c:v>22.0001</c:v>
                </c:pt>
                <c:pt idx="5533">
                  <c:v>32.000100000000003</c:v>
                </c:pt>
                <c:pt idx="5534">
                  <c:v>56.000100000000003</c:v>
                </c:pt>
                <c:pt idx="5535">
                  <c:v>103.0001</c:v>
                </c:pt>
                <c:pt idx="5536">
                  <c:v>300.00009999999997</c:v>
                </c:pt>
                <c:pt idx="5537">
                  <c:v>401.00009999999997</c:v>
                </c:pt>
                <c:pt idx="5538">
                  <c:v>282.00009999999997</c:v>
                </c:pt>
                <c:pt idx="5539">
                  <c:v>145.0001</c:v>
                </c:pt>
                <c:pt idx="5540">
                  <c:v>32.000100000000003</c:v>
                </c:pt>
                <c:pt idx="5541">
                  <c:v>18.0001</c:v>
                </c:pt>
                <c:pt idx="5542">
                  <c:v>10.0001</c:v>
                </c:pt>
                <c:pt idx="5543">
                  <c:v>15.0001</c:v>
                </c:pt>
                <c:pt idx="5544">
                  <c:v>52.000100000000003</c:v>
                </c:pt>
                <c:pt idx="5545">
                  <c:v>229.0001</c:v>
                </c:pt>
                <c:pt idx="5546">
                  <c:v>163.0001</c:v>
                </c:pt>
                <c:pt idx="5547">
                  <c:v>20.0001</c:v>
                </c:pt>
                <c:pt idx="5548">
                  <c:v>11.0001</c:v>
                </c:pt>
                <c:pt idx="5549">
                  <c:v>6.0000999999999998</c:v>
                </c:pt>
                <c:pt idx="5550">
                  <c:v>9.0000999999999998</c:v>
                </c:pt>
                <c:pt idx="5551">
                  <c:v>12.0001</c:v>
                </c:pt>
                <c:pt idx="5552">
                  <c:v>9.0000999999999998</c:v>
                </c:pt>
                <c:pt idx="5553">
                  <c:v>12.0001</c:v>
                </c:pt>
                <c:pt idx="5554">
                  <c:v>13.0001</c:v>
                </c:pt>
                <c:pt idx="5555">
                  <c:v>9.0000999999999998</c:v>
                </c:pt>
                <c:pt idx="5556">
                  <c:v>9.0000999999999998</c:v>
                </c:pt>
                <c:pt idx="5557">
                  <c:v>14.0001</c:v>
                </c:pt>
                <c:pt idx="5558">
                  <c:v>8.0000999999999998</c:v>
                </c:pt>
                <c:pt idx="5559">
                  <c:v>14.0001</c:v>
                </c:pt>
                <c:pt idx="5560">
                  <c:v>8.0000999999999998</c:v>
                </c:pt>
                <c:pt idx="5561">
                  <c:v>6.0000999999999998</c:v>
                </c:pt>
                <c:pt idx="5562">
                  <c:v>17.0001</c:v>
                </c:pt>
                <c:pt idx="5563">
                  <c:v>12.0001</c:v>
                </c:pt>
                <c:pt idx="5564">
                  <c:v>13.0001</c:v>
                </c:pt>
                <c:pt idx="5565">
                  <c:v>19.0001</c:v>
                </c:pt>
                <c:pt idx="5566">
                  <c:v>19.0001</c:v>
                </c:pt>
                <c:pt idx="5567">
                  <c:v>17.0001</c:v>
                </c:pt>
                <c:pt idx="5568">
                  <c:v>10.0001</c:v>
                </c:pt>
                <c:pt idx="5569">
                  <c:v>22.0001</c:v>
                </c:pt>
                <c:pt idx="5570">
                  <c:v>26.0001</c:v>
                </c:pt>
                <c:pt idx="5571">
                  <c:v>17.0001</c:v>
                </c:pt>
                <c:pt idx="5572">
                  <c:v>23.0001</c:v>
                </c:pt>
                <c:pt idx="5573">
                  <c:v>23.0001</c:v>
                </c:pt>
                <c:pt idx="5574">
                  <c:v>28.0001</c:v>
                </c:pt>
                <c:pt idx="5575">
                  <c:v>20.0001</c:v>
                </c:pt>
                <c:pt idx="5576">
                  <c:v>42.000100000000003</c:v>
                </c:pt>
                <c:pt idx="5577">
                  <c:v>29.0001</c:v>
                </c:pt>
                <c:pt idx="5578">
                  <c:v>31.0001</c:v>
                </c:pt>
                <c:pt idx="5579">
                  <c:v>34.000100000000003</c:v>
                </c:pt>
                <c:pt idx="5580">
                  <c:v>41.000100000000003</c:v>
                </c:pt>
                <c:pt idx="5581">
                  <c:v>41.000100000000003</c:v>
                </c:pt>
                <c:pt idx="5582">
                  <c:v>45.000100000000003</c:v>
                </c:pt>
                <c:pt idx="5583">
                  <c:v>63.000100000000003</c:v>
                </c:pt>
                <c:pt idx="5584">
                  <c:v>54.000100000000003</c:v>
                </c:pt>
                <c:pt idx="5585">
                  <c:v>50.000100000000003</c:v>
                </c:pt>
                <c:pt idx="5586">
                  <c:v>87.000100000000003</c:v>
                </c:pt>
                <c:pt idx="5587">
                  <c:v>70.000100000000003</c:v>
                </c:pt>
                <c:pt idx="5588">
                  <c:v>87.000100000000003</c:v>
                </c:pt>
                <c:pt idx="5589">
                  <c:v>92.000100000000003</c:v>
                </c:pt>
                <c:pt idx="5590">
                  <c:v>106.0001</c:v>
                </c:pt>
                <c:pt idx="5591">
                  <c:v>115.0001</c:v>
                </c:pt>
                <c:pt idx="5592">
                  <c:v>117.0001</c:v>
                </c:pt>
                <c:pt idx="5593">
                  <c:v>163.0001</c:v>
                </c:pt>
                <c:pt idx="5594">
                  <c:v>201.0001</c:v>
                </c:pt>
                <c:pt idx="5595">
                  <c:v>233.0001</c:v>
                </c:pt>
                <c:pt idx="5596">
                  <c:v>279.00009999999997</c:v>
                </c:pt>
                <c:pt idx="5597">
                  <c:v>394.00009999999997</c:v>
                </c:pt>
                <c:pt idx="5598">
                  <c:v>533.00009999999997</c:v>
                </c:pt>
                <c:pt idx="5599">
                  <c:v>993.00009999999997</c:v>
                </c:pt>
                <c:pt idx="5600">
                  <c:v>2708.0001000000002</c:v>
                </c:pt>
                <c:pt idx="5601">
                  <c:v>6692.0001000000002</c:v>
                </c:pt>
                <c:pt idx="5602">
                  <c:v>8152.0001000000002</c:v>
                </c:pt>
                <c:pt idx="5603">
                  <c:v>5918.0001000000002</c:v>
                </c:pt>
                <c:pt idx="5604">
                  <c:v>3056.0001000000002</c:v>
                </c:pt>
                <c:pt idx="5605">
                  <c:v>452.00009999999997</c:v>
                </c:pt>
                <c:pt idx="5606">
                  <c:v>100.0001</c:v>
                </c:pt>
                <c:pt idx="5607">
                  <c:v>33.000100000000003</c:v>
                </c:pt>
                <c:pt idx="5608">
                  <c:v>6.0000999999999998</c:v>
                </c:pt>
                <c:pt idx="5609">
                  <c:v>9.0000999999999998</c:v>
                </c:pt>
                <c:pt idx="5610">
                  <c:v>19.0001</c:v>
                </c:pt>
                <c:pt idx="5611">
                  <c:v>36.000100000000003</c:v>
                </c:pt>
                <c:pt idx="5612">
                  <c:v>8.0000999999999998</c:v>
                </c:pt>
                <c:pt idx="5613">
                  <c:v>3.0001000000000002</c:v>
                </c:pt>
                <c:pt idx="5614">
                  <c:v>2.0001000000000002</c:v>
                </c:pt>
                <c:pt idx="5615">
                  <c:v>7.0000999999999998</c:v>
                </c:pt>
                <c:pt idx="5616">
                  <c:v>4.0000999999999998</c:v>
                </c:pt>
                <c:pt idx="5617">
                  <c:v>5.0000999999999998</c:v>
                </c:pt>
                <c:pt idx="5618">
                  <c:v>6.0000999999999998</c:v>
                </c:pt>
                <c:pt idx="5619">
                  <c:v>5.0000999999999998</c:v>
                </c:pt>
                <c:pt idx="5620">
                  <c:v>6.0000999999999998</c:v>
                </c:pt>
                <c:pt idx="5621">
                  <c:v>1.0001</c:v>
                </c:pt>
                <c:pt idx="5622">
                  <c:v>4.0000999999999998</c:v>
                </c:pt>
                <c:pt idx="5623">
                  <c:v>2.0001000000000002</c:v>
                </c:pt>
                <c:pt idx="5624">
                  <c:v>4.0000999999999998</c:v>
                </c:pt>
                <c:pt idx="5625">
                  <c:v>2.0001000000000002</c:v>
                </c:pt>
                <c:pt idx="5626">
                  <c:v>3.0001000000000002</c:v>
                </c:pt>
                <c:pt idx="5627">
                  <c:v>7.0000999999999998</c:v>
                </c:pt>
                <c:pt idx="5628">
                  <c:v>5.0000999999999998</c:v>
                </c:pt>
                <c:pt idx="5629">
                  <c:v>6.0000999999999998</c:v>
                </c:pt>
                <c:pt idx="5630">
                  <c:v>4.0000999999999998</c:v>
                </c:pt>
                <c:pt idx="5631">
                  <c:v>4.0000999999999998</c:v>
                </c:pt>
                <c:pt idx="5632">
                  <c:v>6.0000999999999998</c:v>
                </c:pt>
                <c:pt idx="5633">
                  <c:v>3.0001000000000002</c:v>
                </c:pt>
                <c:pt idx="5634">
                  <c:v>2.0001000000000002</c:v>
                </c:pt>
                <c:pt idx="5635">
                  <c:v>4.0000999999999998</c:v>
                </c:pt>
                <c:pt idx="5636">
                  <c:v>4.0000999999999998</c:v>
                </c:pt>
                <c:pt idx="5637">
                  <c:v>7.0000999999999998</c:v>
                </c:pt>
                <c:pt idx="5638">
                  <c:v>3.0001000000000002</c:v>
                </c:pt>
                <c:pt idx="5639">
                  <c:v>3.0001000000000002</c:v>
                </c:pt>
                <c:pt idx="5640">
                  <c:v>6.0000999999999998</c:v>
                </c:pt>
                <c:pt idx="5641">
                  <c:v>6.0000999999999998</c:v>
                </c:pt>
                <c:pt idx="5642">
                  <c:v>2.0001000000000002</c:v>
                </c:pt>
                <c:pt idx="5643">
                  <c:v>8.0000999999999998</c:v>
                </c:pt>
                <c:pt idx="5644">
                  <c:v>6.0000999999999998</c:v>
                </c:pt>
                <c:pt idx="5645">
                  <c:v>3.0001000000000002</c:v>
                </c:pt>
                <c:pt idx="5646">
                  <c:v>2.0001000000000002</c:v>
                </c:pt>
                <c:pt idx="5647">
                  <c:v>9.0000999999999998</c:v>
                </c:pt>
                <c:pt idx="5648">
                  <c:v>7.0000999999999998</c:v>
                </c:pt>
                <c:pt idx="5649">
                  <c:v>14.0001</c:v>
                </c:pt>
                <c:pt idx="5650">
                  <c:v>10.0001</c:v>
                </c:pt>
                <c:pt idx="5651">
                  <c:v>14.0001</c:v>
                </c:pt>
                <c:pt idx="5652">
                  <c:v>8.0000999999999998</c:v>
                </c:pt>
                <c:pt idx="5653">
                  <c:v>8.0000999999999998</c:v>
                </c:pt>
                <c:pt idx="5654">
                  <c:v>11.0001</c:v>
                </c:pt>
                <c:pt idx="5655">
                  <c:v>12.0001</c:v>
                </c:pt>
                <c:pt idx="5656">
                  <c:v>12.0001</c:v>
                </c:pt>
                <c:pt idx="5657">
                  <c:v>21.0001</c:v>
                </c:pt>
                <c:pt idx="5658">
                  <c:v>19.0001</c:v>
                </c:pt>
                <c:pt idx="5659">
                  <c:v>20.0001</c:v>
                </c:pt>
                <c:pt idx="5660">
                  <c:v>28.0001</c:v>
                </c:pt>
                <c:pt idx="5661">
                  <c:v>30.0001</c:v>
                </c:pt>
                <c:pt idx="5662">
                  <c:v>32.000100000000003</c:v>
                </c:pt>
                <c:pt idx="5663">
                  <c:v>36.000100000000003</c:v>
                </c:pt>
                <c:pt idx="5664">
                  <c:v>77.000100000000003</c:v>
                </c:pt>
                <c:pt idx="5665">
                  <c:v>206.0001</c:v>
                </c:pt>
                <c:pt idx="5666">
                  <c:v>333.00009999999997</c:v>
                </c:pt>
                <c:pt idx="5667">
                  <c:v>625.00009999999997</c:v>
                </c:pt>
                <c:pt idx="5668">
                  <c:v>750.00009999999997</c:v>
                </c:pt>
                <c:pt idx="5669">
                  <c:v>617.00009999999997</c:v>
                </c:pt>
                <c:pt idx="5670">
                  <c:v>365.00009999999997</c:v>
                </c:pt>
                <c:pt idx="5671">
                  <c:v>105.0001</c:v>
                </c:pt>
                <c:pt idx="5672">
                  <c:v>14.0001</c:v>
                </c:pt>
                <c:pt idx="5673">
                  <c:v>11.0001</c:v>
                </c:pt>
                <c:pt idx="5674">
                  <c:v>7.0000999999999998</c:v>
                </c:pt>
                <c:pt idx="5675">
                  <c:v>57.000100000000003</c:v>
                </c:pt>
                <c:pt idx="5676">
                  <c:v>176.0001</c:v>
                </c:pt>
                <c:pt idx="5677">
                  <c:v>56.000100000000003</c:v>
                </c:pt>
                <c:pt idx="5678">
                  <c:v>3.0001000000000002</c:v>
                </c:pt>
                <c:pt idx="5679">
                  <c:v>4.0000999999999998</c:v>
                </c:pt>
                <c:pt idx="5680">
                  <c:v>4.0000999999999998</c:v>
                </c:pt>
                <c:pt idx="5681">
                  <c:v>3.0001000000000002</c:v>
                </c:pt>
                <c:pt idx="5682">
                  <c:v>3.0001000000000002</c:v>
                </c:pt>
                <c:pt idx="5683">
                  <c:v>8.0000999999999998</c:v>
                </c:pt>
                <c:pt idx="5684">
                  <c:v>4.0000999999999998</c:v>
                </c:pt>
                <c:pt idx="5685">
                  <c:v>3.0001000000000002</c:v>
                </c:pt>
                <c:pt idx="5686">
                  <c:v>3.0001000000000002</c:v>
                </c:pt>
                <c:pt idx="5687">
                  <c:v>3.0001000000000002</c:v>
                </c:pt>
                <c:pt idx="5688">
                  <c:v>4.0000999999999998</c:v>
                </c:pt>
                <c:pt idx="5689">
                  <c:v>1.0001</c:v>
                </c:pt>
                <c:pt idx="5690">
                  <c:v>1E-4</c:v>
                </c:pt>
                <c:pt idx="5691">
                  <c:v>3.0001000000000002</c:v>
                </c:pt>
                <c:pt idx="5692">
                  <c:v>5.0000999999999998</c:v>
                </c:pt>
                <c:pt idx="5693">
                  <c:v>3.0001000000000002</c:v>
                </c:pt>
                <c:pt idx="5694">
                  <c:v>3.0001000000000002</c:v>
                </c:pt>
                <c:pt idx="5695">
                  <c:v>2.0001000000000002</c:v>
                </c:pt>
                <c:pt idx="5696">
                  <c:v>2.0001000000000002</c:v>
                </c:pt>
                <c:pt idx="5697">
                  <c:v>1E-4</c:v>
                </c:pt>
                <c:pt idx="5698">
                  <c:v>2.0001000000000002</c:v>
                </c:pt>
                <c:pt idx="5699">
                  <c:v>3.0001000000000002</c:v>
                </c:pt>
                <c:pt idx="5700">
                  <c:v>9.0000999999999998</c:v>
                </c:pt>
                <c:pt idx="5701">
                  <c:v>2.0001000000000002</c:v>
                </c:pt>
                <c:pt idx="5702">
                  <c:v>2.0001000000000002</c:v>
                </c:pt>
                <c:pt idx="5703">
                  <c:v>3.0001000000000002</c:v>
                </c:pt>
                <c:pt idx="5704">
                  <c:v>2.0001000000000002</c:v>
                </c:pt>
                <c:pt idx="5705">
                  <c:v>4.0000999999999998</c:v>
                </c:pt>
                <c:pt idx="5706">
                  <c:v>4.0000999999999998</c:v>
                </c:pt>
                <c:pt idx="5707">
                  <c:v>4.0000999999999998</c:v>
                </c:pt>
                <c:pt idx="5708">
                  <c:v>3.0001000000000002</c:v>
                </c:pt>
                <c:pt idx="5709">
                  <c:v>3.0001000000000002</c:v>
                </c:pt>
                <c:pt idx="5710">
                  <c:v>1.0001</c:v>
                </c:pt>
                <c:pt idx="5711">
                  <c:v>1.0001</c:v>
                </c:pt>
                <c:pt idx="5712">
                  <c:v>2.0001000000000002</c:v>
                </c:pt>
                <c:pt idx="5713">
                  <c:v>4.0000999999999998</c:v>
                </c:pt>
                <c:pt idx="5714">
                  <c:v>2.0001000000000002</c:v>
                </c:pt>
                <c:pt idx="5715">
                  <c:v>1.0001</c:v>
                </c:pt>
                <c:pt idx="5716">
                  <c:v>3.0001000000000002</c:v>
                </c:pt>
                <c:pt idx="5717">
                  <c:v>2.0001000000000002</c:v>
                </c:pt>
                <c:pt idx="5718">
                  <c:v>7.0000999999999998</c:v>
                </c:pt>
                <c:pt idx="5719">
                  <c:v>2.0001000000000002</c:v>
                </c:pt>
                <c:pt idx="5720">
                  <c:v>2.0001000000000002</c:v>
                </c:pt>
                <c:pt idx="5721">
                  <c:v>1.0001</c:v>
                </c:pt>
                <c:pt idx="5722">
                  <c:v>2.0001000000000002</c:v>
                </c:pt>
                <c:pt idx="5723">
                  <c:v>4.0000999999999998</c:v>
                </c:pt>
                <c:pt idx="5724">
                  <c:v>3.0001000000000002</c:v>
                </c:pt>
                <c:pt idx="5725">
                  <c:v>3.0001000000000002</c:v>
                </c:pt>
                <c:pt idx="5726">
                  <c:v>2.0001000000000002</c:v>
                </c:pt>
                <c:pt idx="5727">
                  <c:v>4.0000999999999998</c:v>
                </c:pt>
                <c:pt idx="5728">
                  <c:v>4.0000999999999998</c:v>
                </c:pt>
                <c:pt idx="5729">
                  <c:v>32.000100000000003</c:v>
                </c:pt>
                <c:pt idx="5730">
                  <c:v>47.000100000000003</c:v>
                </c:pt>
                <c:pt idx="5731">
                  <c:v>42.000100000000003</c:v>
                </c:pt>
                <c:pt idx="5732">
                  <c:v>41.000100000000003</c:v>
                </c:pt>
                <c:pt idx="5733">
                  <c:v>13.0001</c:v>
                </c:pt>
                <c:pt idx="5734">
                  <c:v>10.0001</c:v>
                </c:pt>
                <c:pt idx="5735">
                  <c:v>6.0000999999999998</c:v>
                </c:pt>
                <c:pt idx="5736">
                  <c:v>2.0001000000000002</c:v>
                </c:pt>
                <c:pt idx="5737">
                  <c:v>3.0001000000000002</c:v>
                </c:pt>
                <c:pt idx="5738">
                  <c:v>6.0000999999999998</c:v>
                </c:pt>
                <c:pt idx="5739">
                  <c:v>39.000100000000003</c:v>
                </c:pt>
                <c:pt idx="5740">
                  <c:v>48.000100000000003</c:v>
                </c:pt>
                <c:pt idx="5741">
                  <c:v>10.0001</c:v>
                </c:pt>
                <c:pt idx="5742">
                  <c:v>3.0001000000000002</c:v>
                </c:pt>
                <c:pt idx="5743">
                  <c:v>2.0001000000000002</c:v>
                </c:pt>
                <c:pt idx="5744">
                  <c:v>1E-4</c:v>
                </c:pt>
                <c:pt idx="5745">
                  <c:v>1E-4</c:v>
                </c:pt>
                <c:pt idx="5746">
                  <c:v>4.0000999999999998</c:v>
                </c:pt>
                <c:pt idx="5747">
                  <c:v>1.0001</c:v>
                </c:pt>
                <c:pt idx="5748">
                  <c:v>2.0001000000000002</c:v>
                </c:pt>
                <c:pt idx="5749">
                  <c:v>1.0001</c:v>
                </c:pt>
                <c:pt idx="5750">
                  <c:v>4.0000999999999998</c:v>
                </c:pt>
                <c:pt idx="5751">
                  <c:v>1.0001</c:v>
                </c:pt>
                <c:pt idx="5752">
                  <c:v>1.0001</c:v>
                </c:pt>
                <c:pt idx="5753">
                  <c:v>2.0001000000000002</c:v>
                </c:pt>
                <c:pt idx="5754">
                  <c:v>1.0001</c:v>
                </c:pt>
                <c:pt idx="5755">
                  <c:v>3.0001000000000002</c:v>
                </c:pt>
                <c:pt idx="5756">
                  <c:v>4.0000999999999998</c:v>
                </c:pt>
                <c:pt idx="5757">
                  <c:v>1.0001</c:v>
                </c:pt>
                <c:pt idx="5758">
                  <c:v>3.0001000000000002</c:v>
                </c:pt>
                <c:pt idx="5759">
                  <c:v>2.0001000000000002</c:v>
                </c:pt>
                <c:pt idx="5760">
                  <c:v>1.0001</c:v>
                </c:pt>
                <c:pt idx="5761">
                  <c:v>1.0001</c:v>
                </c:pt>
                <c:pt idx="5762">
                  <c:v>1.0001</c:v>
                </c:pt>
                <c:pt idx="5763">
                  <c:v>1E-4</c:v>
                </c:pt>
                <c:pt idx="5764">
                  <c:v>1.0001</c:v>
                </c:pt>
                <c:pt idx="5765">
                  <c:v>1.0001</c:v>
                </c:pt>
                <c:pt idx="5766">
                  <c:v>1.0001</c:v>
                </c:pt>
                <c:pt idx="5767">
                  <c:v>3.0001000000000002</c:v>
                </c:pt>
                <c:pt idx="5768">
                  <c:v>1.0001</c:v>
                </c:pt>
                <c:pt idx="5769">
                  <c:v>4.0000999999999998</c:v>
                </c:pt>
                <c:pt idx="5770">
                  <c:v>1.0001</c:v>
                </c:pt>
                <c:pt idx="5771">
                  <c:v>1.0001</c:v>
                </c:pt>
                <c:pt idx="5772">
                  <c:v>3.0001000000000002</c:v>
                </c:pt>
                <c:pt idx="5773">
                  <c:v>1E-4</c:v>
                </c:pt>
                <c:pt idx="5774">
                  <c:v>1.0001</c:v>
                </c:pt>
                <c:pt idx="5775">
                  <c:v>1E-4</c:v>
                </c:pt>
                <c:pt idx="5776">
                  <c:v>2.0001000000000002</c:v>
                </c:pt>
                <c:pt idx="5777">
                  <c:v>3.0001000000000002</c:v>
                </c:pt>
                <c:pt idx="5778">
                  <c:v>2.0001000000000002</c:v>
                </c:pt>
                <c:pt idx="5779">
                  <c:v>2.0001000000000002</c:v>
                </c:pt>
                <c:pt idx="5780">
                  <c:v>1.0001</c:v>
                </c:pt>
                <c:pt idx="5781">
                  <c:v>1.0001</c:v>
                </c:pt>
                <c:pt idx="5782">
                  <c:v>1.0001</c:v>
                </c:pt>
                <c:pt idx="5783">
                  <c:v>1E-4</c:v>
                </c:pt>
                <c:pt idx="5784">
                  <c:v>1.0001</c:v>
                </c:pt>
                <c:pt idx="5785">
                  <c:v>1.0001</c:v>
                </c:pt>
                <c:pt idx="5786">
                  <c:v>1.0001</c:v>
                </c:pt>
                <c:pt idx="5787">
                  <c:v>1.0001</c:v>
                </c:pt>
                <c:pt idx="5788">
                  <c:v>3.0001000000000002</c:v>
                </c:pt>
                <c:pt idx="5789">
                  <c:v>2.0001000000000002</c:v>
                </c:pt>
                <c:pt idx="5790">
                  <c:v>1.0001</c:v>
                </c:pt>
                <c:pt idx="5791">
                  <c:v>2.0001000000000002</c:v>
                </c:pt>
                <c:pt idx="5792">
                  <c:v>1.0001</c:v>
                </c:pt>
                <c:pt idx="5793">
                  <c:v>3.0001000000000002</c:v>
                </c:pt>
                <c:pt idx="5794">
                  <c:v>7.0000999999999998</c:v>
                </c:pt>
                <c:pt idx="5795">
                  <c:v>14.0001</c:v>
                </c:pt>
                <c:pt idx="5796">
                  <c:v>18.0001</c:v>
                </c:pt>
                <c:pt idx="5797">
                  <c:v>9.0000999999999998</c:v>
                </c:pt>
                <c:pt idx="5798">
                  <c:v>5.0000999999999998</c:v>
                </c:pt>
                <c:pt idx="5799">
                  <c:v>3.0001000000000002</c:v>
                </c:pt>
                <c:pt idx="5800">
                  <c:v>2.0001000000000002</c:v>
                </c:pt>
                <c:pt idx="5801">
                  <c:v>5.0000999999999998</c:v>
                </c:pt>
                <c:pt idx="5802">
                  <c:v>2.0001000000000002</c:v>
                </c:pt>
                <c:pt idx="5803">
                  <c:v>1.0001</c:v>
                </c:pt>
                <c:pt idx="5804">
                  <c:v>3.0001000000000002</c:v>
                </c:pt>
                <c:pt idx="5805">
                  <c:v>1.0001</c:v>
                </c:pt>
                <c:pt idx="5806">
                  <c:v>1E-4</c:v>
                </c:pt>
                <c:pt idx="5807">
                  <c:v>1.0001</c:v>
                </c:pt>
                <c:pt idx="5808">
                  <c:v>1.0001</c:v>
                </c:pt>
                <c:pt idx="5809">
                  <c:v>1.0001</c:v>
                </c:pt>
                <c:pt idx="5810">
                  <c:v>1E-4</c:v>
                </c:pt>
                <c:pt idx="5811">
                  <c:v>1.0001</c:v>
                </c:pt>
                <c:pt idx="5812">
                  <c:v>1.0001</c:v>
                </c:pt>
                <c:pt idx="5813">
                  <c:v>1.0001</c:v>
                </c:pt>
                <c:pt idx="5814">
                  <c:v>1E-4</c:v>
                </c:pt>
                <c:pt idx="5815">
                  <c:v>1E-4</c:v>
                </c:pt>
                <c:pt idx="5816">
                  <c:v>1.0001</c:v>
                </c:pt>
                <c:pt idx="5817">
                  <c:v>1.0001</c:v>
                </c:pt>
                <c:pt idx="5818">
                  <c:v>1E-4</c:v>
                </c:pt>
                <c:pt idx="5819">
                  <c:v>1E-4</c:v>
                </c:pt>
                <c:pt idx="5820">
                  <c:v>1.0001</c:v>
                </c:pt>
                <c:pt idx="5821">
                  <c:v>1E-4</c:v>
                </c:pt>
                <c:pt idx="5822">
                  <c:v>1.0001</c:v>
                </c:pt>
                <c:pt idx="5823">
                  <c:v>1.0001</c:v>
                </c:pt>
                <c:pt idx="5824">
                  <c:v>1E-4</c:v>
                </c:pt>
                <c:pt idx="5825">
                  <c:v>1E-4</c:v>
                </c:pt>
                <c:pt idx="5826">
                  <c:v>1E-4</c:v>
                </c:pt>
                <c:pt idx="5827">
                  <c:v>1.0001</c:v>
                </c:pt>
                <c:pt idx="5828">
                  <c:v>1.0001</c:v>
                </c:pt>
                <c:pt idx="5829">
                  <c:v>1.0001</c:v>
                </c:pt>
                <c:pt idx="5830">
                  <c:v>3.0001000000000002</c:v>
                </c:pt>
                <c:pt idx="5831">
                  <c:v>1.0001</c:v>
                </c:pt>
                <c:pt idx="5832">
                  <c:v>1.0001</c:v>
                </c:pt>
                <c:pt idx="5833">
                  <c:v>1E-4</c:v>
                </c:pt>
                <c:pt idx="5834">
                  <c:v>1.0001</c:v>
                </c:pt>
                <c:pt idx="5835">
                  <c:v>2.0001000000000002</c:v>
                </c:pt>
                <c:pt idx="5836">
                  <c:v>1.0001</c:v>
                </c:pt>
                <c:pt idx="5837">
                  <c:v>1.0001</c:v>
                </c:pt>
                <c:pt idx="5838">
                  <c:v>1.0001</c:v>
                </c:pt>
                <c:pt idx="5839">
                  <c:v>1.0001</c:v>
                </c:pt>
                <c:pt idx="5840">
                  <c:v>1.0001</c:v>
                </c:pt>
                <c:pt idx="5841">
                  <c:v>1.0001</c:v>
                </c:pt>
                <c:pt idx="5842">
                  <c:v>1.0001</c:v>
                </c:pt>
                <c:pt idx="5843">
                  <c:v>1.0001</c:v>
                </c:pt>
                <c:pt idx="5844">
                  <c:v>2.0001000000000002</c:v>
                </c:pt>
                <c:pt idx="5845">
                  <c:v>1.0001</c:v>
                </c:pt>
                <c:pt idx="5846">
                  <c:v>1.0001</c:v>
                </c:pt>
                <c:pt idx="5847">
                  <c:v>1.0001</c:v>
                </c:pt>
                <c:pt idx="5848">
                  <c:v>1E-4</c:v>
                </c:pt>
                <c:pt idx="5849">
                  <c:v>1.0001</c:v>
                </c:pt>
                <c:pt idx="5850">
                  <c:v>1E-4</c:v>
                </c:pt>
                <c:pt idx="5851">
                  <c:v>1.0001</c:v>
                </c:pt>
                <c:pt idx="5852">
                  <c:v>1.0001</c:v>
                </c:pt>
                <c:pt idx="5853">
                  <c:v>1E-4</c:v>
                </c:pt>
                <c:pt idx="5854">
                  <c:v>3.0001000000000002</c:v>
                </c:pt>
                <c:pt idx="5855">
                  <c:v>2.0001000000000002</c:v>
                </c:pt>
                <c:pt idx="5856">
                  <c:v>6.0000999999999998</c:v>
                </c:pt>
                <c:pt idx="5857">
                  <c:v>7.0000999999999998</c:v>
                </c:pt>
                <c:pt idx="5858">
                  <c:v>17.0001</c:v>
                </c:pt>
                <c:pt idx="5859">
                  <c:v>15.0001</c:v>
                </c:pt>
                <c:pt idx="5860">
                  <c:v>14.0001</c:v>
                </c:pt>
                <c:pt idx="5861">
                  <c:v>6.0000999999999998</c:v>
                </c:pt>
                <c:pt idx="5862">
                  <c:v>6.0000999999999998</c:v>
                </c:pt>
                <c:pt idx="5863">
                  <c:v>3.0001000000000002</c:v>
                </c:pt>
                <c:pt idx="5864">
                  <c:v>2.0001000000000002</c:v>
                </c:pt>
                <c:pt idx="5865">
                  <c:v>1.0001</c:v>
                </c:pt>
                <c:pt idx="5866">
                  <c:v>1.0001</c:v>
                </c:pt>
                <c:pt idx="5867">
                  <c:v>1.0001</c:v>
                </c:pt>
                <c:pt idx="5868">
                  <c:v>2.0001000000000002</c:v>
                </c:pt>
                <c:pt idx="5869">
                  <c:v>1E-4</c:v>
                </c:pt>
                <c:pt idx="5870">
                  <c:v>1.0001</c:v>
                </c:pt>
                <c:pt idx="5871">
                  <c:v>1E-4</c:v>
                </c:pt>
                <c:pt idx="5872">
                  <c:v>1.0001</c:v>
                </c:pt>
                <c:pt idx="5873">
                  <c:v>1.0001</c:v>
                </c:pt>
                <c:pt idx="5874">
                  <c:v>1E-4</c:v>
                </c:pt>
                <c:pt idx="5875">
                  <c:v>1.0001</c:v>
                </c:pt>
                <c:pt idx="5876">
                  <c:v>1.0001</c:v>
                </c:pt>
                <c:pt idx="5877">
                  <c:v>1E-4</c:v>
                </c:pt>
                <c:pt idx="5878">
                  <c:v>1E-4</c:v>
                </c:pt>
                <c:pt idx="5879">
                  <c:v>2.0001000000000002</c:v>
                </c:pt>
                <c:pt idx="5880">
                  <c:v>1E-4</c:v>
                </c:pt>
                <c:pt idx="5881">
                  <c:v>1E-4</c:v>
                </c:pt>
                <c:pt idx="5882">
                  <c:v>1.0001</c:v>
                </c:pt>
                <c:pt idx="5883">
                  <c:v>1.0001</c:v>
                </c:pt>
                <c:pt idx="5884">
                  <c:v>1E-4</c:v>
                </c:pt>
                <c:pt idx="5885">
                  <c:v>1E-4</c:v>
                </c:pt>
                <c:pt idx="5886">
                  <c:v>1E-4</c:v>
                </c:pt>
                <c:pt idx="5887">
                  <c:v>1.0001</c:v>
                </c:pt>
                <c:pt idx="5888">
                  <c:v>1E-4</c:v>
                </c:pt>
                <c:pt idx="5889">
                  <c:v>1E-4</c:v>
                </c:pt>
                <c:pt idx="5890">
                  <c:v>1E-4</c:v>
                </c:pt>
                <c:pt idx="5891">
                  <c:v>1E-4</c:v>
                </c:pt>
                <c:pt idx="5892">
                  <c:v>1E-4</c:v>
                </c:pt>
                <c:pt idx="5893">
                  <c:v>1.0001</c:v>
                </c:pt>
                <c:pt idx="5894">
                  <c:v>1.0001</c:v>
                </c:pt>
                <c:pt idx="5895">
                  <c:v>2.0001000000000002</c:v>
                </c:pt>
                <c:pt idx="5896">
                  <c:v>1.0001</c:v>
                </c:pt>
                <c:pt idx="5897">
                  <c:v>1E-4</c:v>
                </c:pt>
                <c:pt idx="5898">
                  <c:v>3.0001000000000002</c:v>
                </c:pt>
                <c:pt idx="5899">
                  <c:v>1E-4</c:v>
                </c:pt>
                <c:pt idx="5900">
                  <c:v>1E-4</c:v>
                </c:pt>
                <c:pt idx="5901">
                  <c:v>1E-4</c:v>
                </c:pt>
                <c:pt idx="5902">
                  <c:v>1.0001</c:v>
                </c:pt>
                <c:pt idx="5903">
                  <c:v>1.0001</c:v>
                </c:pt>
                <c:pt idx="5904">
                  <c:v>1E-4</c:v>
                </c:pt>
                <c:pt idx="5905">
                  <c:v>2.0001000000000002</c:v>
                </c:pt>
                <c:pt idx="5906">
                  <c:v>1.0001</c:v>
                </c:pt>
                <c:pt idx="5907">
                  <c:v>2.0001000000000002</c:v>
                </c:pt>
                <c:pt idx="5908">
                  <c:v>1E-4</c:v>
                </c:pt>
                <c:pt idx="5909">
                  <c:v>1.0001</c:v>
                </c:pt>
                <c:pt idx="5910">
                  <c:v>2.0001000000000002</c:v>
                </c:pt>
                <c:pt idx="5911">
                  <c:v>2.0001000000000002</c:v>
                </c:pt>
                <c:pt idx="5912">
                  <c:v>2.0001000000000002</c:v>
                </c:pt>
                <c:pt idx="5913">
                  <c:v>2.0001000000000002</c:v>
                </c:pt>
                <c:pt idx="5914">
                  <c:v>2.0001000000000002</c:v>
                </c:pt>
                <c:pt idx="5915">
                  <c:v>1.0001</c:v>
                </c:pt>
                <c:pt idx="5916">
                  <c:v>1E-4</c:v>
                </c:pt>
                <c:pt idx="5917">
                  <c:v>6.0000999999999998</c:v>
                </c:pt>
                <c:pt idx="5918">
                  <c:v>8.0000999999999998</c:v>
                </c:pt>
                <c:pt idx="5919">
                  <c:v>10.0001</c:v>
                </c:pt>
                <c:pt idx="5920">
                  <c:v>36.000100000000003</c:v>
                </c:pt>
                <c:pt idx="5921">
                  <c:v>37.000100000000003</c:v>
                </c:pt>
                <c:pt idx="5922">
                  <c:v>54.000100000000003</c:v>
                </c:pt>
                <c:pt idx="5923">
                  <c:v>42.000100000000003</c:v>
                </c:pt>
                <c:pt idx="5924">
                  <c:v>26.0001</c:v>
                </c:pt>
                <c:pt idx="5925">
                  <c:v>9.0000999999999998</c:v>
                </c:pt>
                <c:pt idx="5926">
                  <c:v>3.0001000000000002</c:v>
                </c:pt>
                <c:pt idx="5927">
                  <c:v>3.0001000000000002</c:v>
                </c:pt>
                <c:pt idx="5928">
                  <c:v>1.0001</c:v>
                </c:pt>
                <c:pt idx="5929">
                  <c:v>1.0001</c:v>
                </c:pt>
                <c:pt idx="5930">
                  <c:v>1E-4</c:v>
                </c:pt>
                <c:pt idx="5931">
                  <c:v>2.0001000000000002</c:v>
                </c:pt>
                <c:pt idx="5932">
                  <c:v>1.0001</c:v>
                </c:pt>
                <c:pt idx="5933">
                  <c:v>1E-4</c:v>
                </c:pt>
                <c:pt idx="5934">
                  <c:v>1E-4</c:v>
                </c:pt>
                <c:pt idx="5935">
                  <c:v>2.0001000000000002</c:v>
                </c:pt>
                <c:pt idx="5936">
                  <c:v>1E-4</c:v>
                </c:pt>
                <c:pt idx="5937">
                  <c:v>1E-4</c:v>
                </c:pt>
                <c:pt idx="5938">
                  <c:v>1.0001</c:v>
                </c:pt>
                <c:pt idx="5939">
                  <c:v>3.0001000000000002</c:v>
                </c:pt>
                <c:pt idx="5940">
                  <c:v>1.0001</c:v>
                </c:pt>
                <c:pt idx="5941">
                  <c:v>1.0001</c:v>
                </c:pt>
                <c:pt idx="5942">
                  <c:v>1.0001</c:v>
                </c:pt>
                <c:pt idx="5943">
                  <c:v>1E-4</c:v>
                </c:pt>
                <c:pt idx="5944">
                  <c:v>1E-4</c:v>
                </c:pt>
                <c:pt idx="5945">
                  <c:v>1.0001</c:v>
                </c:pt>
                <c:pt idx="5946">
                  <c:v>1.0001</c:v>
                </c:pt>
                <c:pt idx="5947">
                  <c:v>1.0001</c:v>
                </c:pt>
                <c:pt idx="5948">
                  <c:v>2.0001000000000002</c:v>
                </c:pt>
                <c:pt idx="5949">
                  <c:v>1.0001</c:v>
                </c:pt>
                <c:pt idx="5950">
                  <c:v>1E-4</c:v>
                </c:pt>
                <c:pt idx="5951">
                  <c:v>1E-4</c:v>
                </c:pt>
                <c:pt idx="5952">
                  <c:v>2.0001000000000002</c:v>
                </c:pt>
                <c:pt idx="5953">
                  <c:v>1E-4</c:v>
                </c:pt>
                <c:pt idx="5954">
                  <c:v>1E-4</c:v>
                </c:pt>
                <c:pt idx="5955">
                  <c:v>1E-4</c:v>
                </c:pt>
                <c:pt idx="5956">
                  <c:v>1.0001</c:v>
                </c:pt>
                <c:pt idx="5957">
                  <c:v>1E-4</c:v>
                </c:pt>
                <c:pt idx="5958">
                  <c:v>2.0001000000000002</c:v>
                </c:pt>
                <c:pt idx="5959">
                  <c:v>1E-4</c:v>
                </c:pt>
                <c:pt idx="5960">
                  <c:v>2.0001000000000002</c:v>
                </c:pt>
                <c:pt idx="5961">
                  <c:v>1E-4</c:v>
                </c:pt>
                <c:pt idx="5962">
                  <c:v>1E-4</c:v>
                </c:pt>
                <c:pt idx="5963">
                  <c:v>1E-4</c:v>
                </c:pt>
                <c:pt idx="5964">
                  <c:v>1E-4</c:v>
                </c:pt>
                <c:pt idx="5965">
                  <c:v>1E-4</c:v>
                </c:pt>
                <c:pt idx="5966">
                  <c:v>1.0001</c:v>
                </c:pt>
                <c:pt idx="5967">
                  <c:v>1E-4</c:v>
                </c:pt>
                <c:pt idx="5968">
                  <c:v>1E-4</c:v>
                </c:pt>
                <c:pt idx="5969">
                  <c:v>1.0001</c:v>
                </c:pt>
                <c:pt idx="5970">
                  <c:v>1E-4</c:v>
                </c:pt>
                <c:pt idx="5971">
                  <c:v>2.0001000000000002</c:v>
                </c:pt>
                <c:pt idx="5972">
                  <c:v>1.0001</c:v>
                </c:pt>
                <c:pt idx="5973">
                  <c:v>1E-4</c:v>
                </c:pt>
                <c:pt idx="5974">
                  <c:v>1.0001</c:v>
                </c:pt>
                <c:pt idx="5975">
                  <c:v>1E-4</c:v>
                </c:pt>
                <c:pt idx="5976">
                  <c:v>1E-4</c:v>
                </c:pt>
                <c:pt idx="5977">
                  <c:v>1.0001</c:v>
                </c:pt>
                <c:pt idx="5978">
                  <c:v>1E-4</c:v>
                </c:pt>
                <c:pt idx="5979">
                  <c:v>1E-4</c:v>
                </c:pt>
                <c:pt idx="5980">
                  <c:v>2.0001000000000002</c:v>
                </c:pt>
                <c:pt idx="5981">
                  <c:v>7.0000999999999998</c:v>
                </c:pt>
                <c:pt idx="5982">
                  <c:v>16.0001</c:v>
                </c:pt>
                <c:pt idx="5983">
                  <c:v>11.0001</c:v>
                </c:pt>
                <c:pt idx="5984">
                  <c:v>16.0001</c:v>
                </c:pt>
                <c:pt idx="5985">
                  <c:v>12.0001</c:v>
                </c:pt>
                <c:pt idx="5986">
                  <c:v>8.0000999999999998</c:v>
                </c:pt>
                <c:pt idx="5987">
                  <c:v>7.0000999999999998</c:v>
                </c:pt>
                <c:pt idx="5988">
                  <c:v>3.0001000000000002</c:v>
                </c:pt>
                <c:pt idx="5989">
                  <c:v>1.0001</c:v>
                </c:pt>
                <c:pt idx="5990">
                  <c:v>1E-4</c:v>
                </c:pt>
                <c:pt idx="5991">
                  <c:v>1.0001</c:v>
                </c:pt>
                <c:pt idx="5992">
                  <c:v>1E-4</c:v>
                </c:pt>
                <c:pt idx="5993">
                  <c:v>1E-4</c:v>
                </c:pt>
                <c:pt idx="5994">
                  <c:v>2.0001000000000002</c:v>
                </c:pt>
                <c:pt idx="5995">
                  <c:v>1E-4</c:v>
                </c:pt>
                <c:pt idx="5996">
                  <c:v>1E-4</c:v>
                </c:pt>
                <c:pt idx="5997">
                  <c:v>1E-4</c:v>
                </c:pt>
                <c:pt idx="5998">
                  <c:v>1.0001</c:v>
                </c:pt>
                <c:pt idx="5999">
                  <c:v>1.0001</c:v>
                </c:pt>
                <c:pt idx="6000">
                  <c:v>1E-4</c:v>
                </c:pt>
                <c:pt idx="6001">
                  <c:v>1E-4</c:v>
                </c:pt>
                <c:pt idx="6002">
                  <c:v>1.0001</c:v>
                </c:pt>
                <c:pt idx="6003">
                  <c:v>1E-4</c:v>
                </c:pt>
                <c:pt idx="6004">
                  <c:v>1.0001</c:v>
                </c:pt>
                <c:pt idx="6005">
                  <c:v>1.0001</c:v>
                </c:pt>
                <c:pt idx="6006">
                  <c:v>1E-4</c:v>
                </c:pt>
                <c:pt idx="6007">
                  <c:v>1.0001</c:v>
                </c:pt>
                <c:pt idx="6008">
                  <c:v>1E-4</c:v>
                </c:pt>
                <c:pt idx="6009">
                  <c:v>1E-4</c:v>
                </c:pt>
                <c:pt idx="6010">
                  <c:v>1E-4</c:v>
                </c:pt>
                <c:pt idx="6011">
                  <c:v>1.0001</c:v>
                </c:pt>
                <c:pt idx="6012">
                  <c:v>1.0001</c:v>
                </c:pt>
                <c:pt idx="6013">
                  <c:v>1.0001</c:v>
                </c:pt>
                <c:pt idx="6014">
                  <c:v>1E-4</c:v>
                </c:pt>
                <c:pt idx="6015">
                  <c:v>1E-4</c:v>
                </c:pt>
                <c:pt idx="6016">
                  <c:v>1.0001</c:v>
                </c:pt>
                <c:pt idx="6017">
                  <c:v>1.0001</c:v>
                </c:pt>
                <c:pt idx="6018">
                  <c:v>1E-4</c:v>
                </c:pt>
                <c:pt idx="6019">
                  <c:v>1E-4</c:v>
                </c:pt>
                <c:pt idx="6020">
                  <c:v>1.0001</c:v>
                </c:pt>
                <c:pt idx="6021">
                  <c:v>1.0001</c:v>
                </c:pt>
                <c:pt idx="6022">
                  <c:v>1E-4</c:v>
                </c:pt>
                <c:pt idx="6023">
                  <c:v>1E-4</c:v>
                </c:pt>
                <c:pt idx="6024">
                  <c:v>1E-4</c:v>
                </c:pt>
                <c:pt idx="6025">
                  <c:v>1.0001</c:v>
                </c:pt>
                <c:pt idx="6026">
                  <c:v>1E-4</c:v>
                </c:pt>
                <c:pt idx="6027">
                  <c:v>1.0001</c:v>
                </c:pt>
                <c:pt idx="6028">
                  <c:v>1.0001</c:v>
                </c:pt>
                <c:pt idx="6029">
                  <c:v>1.0001</c:v>
                </c:pt>
                <c:pt idx="6030">
                  <c:v>1E-4</c:v>
                </c:pt>
                <c:pt idx="6031">
                  <c:v>1.0001</c:v>
                </c:pt>
                <c:pt idx="6032">
                  <c:v>1E-4</c:v>
                </c:pt>
                <c:pt idx="6033">
                  <c:v>1.0001</c:v>
                </c:pt>
                <c:pt idx="6034">
                  <c:v>1.0001</c:v>
                </c:pt>
                <c:pt idx="6035">
                  <c:v>1E-4</c:v>
                </c:pt>
                <c:pt idx="6036">
                  <c:v>1E-4</c:v>
                </c:pt>
                <c:pt idx="6037">
                  <c:v>1.0001</c:v>
                </c:pt>
                <c:pt idx="6038">
                  <c:v>1E-4</c:v>
                </c:pt>
                <c:pt idx="6039">
                  <c:v>1E-4</c:v>
                </c:pt>
                <c:pt idx="6040">
                  <c:v>5.0000999999999998</c:v>
                </c:pt>
                <c:pt idx="6041">
                  <c:v>6.0000999999999998</c:v>
                </c:pt>
                <c:pt idx="6042">
                  <c:v>13.0001</c:v>
                </c:pt>
                <c:pt idx="6043">
                  <c:v>16.0001</c:v>
                </c:pt>
                <c:pt idx="6044">
                  <c:v>14.0001</c:v>
                </c:pt>
                <c:pt idx="6045">
                  <c:v>10.0001</c:v>
                </c:pt>
                <c:pt idx="6046">
                  <c:v>10.0001</c:v>
                </c:pt>
                <c:pt idx="6047">
                  <c:v>6.0000999999999998</c:v>
                </c:pt>
                <c:pt idx="6048">
                  <c:v>14.0001</c:v>
                </c:pt>
                <c:pt idx="6049">
                  <c:v>15.0001</c:v>
                </c:pt>
                <c:pt idx="6050">
                  <c:v>5.0000999999999998</c:v>
                </c:pt>
                <c:pt idx="6051">
                  <c:v>1.0001</c:v>
                </c:pt>
                <c:pt idx="6052">
                  <c:v>2.0001000000000002</c:v>
                </c:pt>
                <c:pt idx="6053">
                  <c:v>1.0001</c:v>
                </c:pt>
                <c:pt idx="6054">
                  <c:v>1.0001</c:v>
                </c:pt>
                <c:pt idx="6055">
                  <c:v>1.0001</c:v>
                </c:pt>
                <c:pt idx="6056">
                  <c:v>1.0001</c:v>
                </c:pt>
                <c:pt idx="6057">
                  <c:v>1.0001</c:v>
                </c:pt>
                <c:pt idx="6058">
                  <c:v>1E-4</c:v>
                </c:pt>
                <c:pt idx="6059">
                  <c:v>1E-4</c:v>
                </c:pt>
                <c:pt idx="6060">
                  <c:v>2.0001000000000002</c:v>
                </c:pt>
                <c:pt idx="6061">
                  <c:v>1E-4</c:v>
                </c:pt>
                <c:pt idx="6062">
                  <c:v>1E-4</c:v>
                </c:pt>
                <c:pt idx="6063">
                  <c:v>1E-4</c:v>
                </c:pt>
                <c:pt idx="6064">
                  <c:v>1.0001</c:v>
                </c:pt>
                <c:pt idx="6065">
                  <c:v>1E-4</c:v>
                </c:pt>
                <c:pt idx="6066">
                  <c:v>1.0001</c:v>
                </c:pt>
                <c:pt idx="6067">
                  <c:v>1E-4</c:v>
                </c:pt>
                <c:pt idx="6068">
                  <c:v>1E-4</c:v>
                </c:pt>
                <c:pt idx="6069">
                  <c:v>2.0001000000000002</c:v>
                </c:pt>
                <c:pt idx="6070">
                  <c:v>1E-4</c:v>
                </c:pt>
                <c:pt idx="6071">
                  <c:v>1.0001</c:v>
                </c:pt>
                <c:pt idx="6072">
                  <c:v>1.0001</c:v>
                </c:pt>
                <c:pt idx="6073">
                  <c:v>1E-4</c:v>
                </c:pt>
                <c:pt idx="6074">
                  <c:v>1E-4</c:v>
                </c:pt>
                <c:pt idx="6075">
                  <c:v>1E-4</c:v>
                </c:pt>
                <c:pt idx="6076">
                  <c:v>1E-4</c:v>
                </c:pt>
                <c:pt idx="6077">
                  <c:v>1E-4</c:v>
                </c:pt>
                <c:pt idx="6078">
                  <c:v>1.0001</c:v>
                </c:pt>
                <c:pt idx="6079">
                  <c:v>1.0001</c:v>
                </c:pt>
                <c:pt idx="6080">
                  <c:v>1.0001</c:v>
                </c:pt>
                <c:pt idx="6081">
                  <c:v>3.0001000000000002</c:v>
                </c:pt>
                <c:pt idx="6082">
                  <c:v>1E-4</c:v>
                </c:pt>
                <c:pt idx="6083">
                  <c:v>1E-4</c:v>
                </c:pt>
                <c:pt idx="6084">
                  <c:v>2.0001000000000002</c:v>
                </c:pt>
                <c:pt idx="6085">
                  <c:v>1.0001</c:v>
                </c:pt>
                <c:pt idx="6086">
                  <c:v>1.0001</c:v>
                </c:pt>
                <c:pt idx="6087">
                  <c:v>1E-4</c:v>
                </c:pt>
                <c:pt idx="6088">
                  <c:v>2.0001000000000002</c:v>
                </c:pt>
                <c:pt idx="6089">
                  <c:v>3.0001000000000002</c:v>
                </c:pt>
                <c:pt idx="6090">
                  <c:v>1E-4</c:v>
                </c:pt>
                <c:pt idx="6091">
                  <c:v>1.0001</c:v>
                </c:pt>
                <c:pt idx="6092">
                  <c:v>1E-4</c:v>
                </c:pt>
                <c:pt idx="6093">
                  <c:v>1E-4</c:v>
                </c:pt>
                <c:pt idx="6094">
                  <c:v>1E-4</c:v>
                </c:pt>
                <c:pt idx="6095">
                  <c:v>2.0001000000000002</c:v>
                </c:pt>
                <c:pt idx="6096">
                  <c:v>1E-4</c:v>
                </c:pt>
                <c:pt idx="6097">
                  <c:v>1.0001</c:v>
                </c:pt>
                <c:pt idx="6098">
                  <c:v>1.0001</c:v>
                </c:pt>
                <c:pt idx="6099">
                  <c:v>1.0001</c:v>
                </c:pt>
                <c:pt idx="6100">
                  <c:v>3.0001000000000002</c:v>
                </c:pt>
                <c:pt idx="6101">
                  <c:v>10.0001</c:v>
                </c:pt>
                <c:pt idx="6102">
                  <c:v>26.0001</c:v>
                </c:pt>
                <c:pt idx="6103">
                  <c:v>77.000100000000003</c:v>
                </c:pt>
                <c:pt idx="6104">
                  <c:v>80.000100000000003</c:v>
                </c:pt>
                <c:pt idx="6105">
                  <c:v>70.000100000000003</c:v>
                </c:pt>
                <c:pt idx="6106">
                  <c:v>38.000100000000003</c:v>
                </c:pt>
                <c:pt idx="6107">
                  <c:v>7.0000999999999998</c:v>
                </c:pt>
                <c:pt idx="6108">
                  <c:v>1E-4</c:v>
                </c:pt>
                <c:pt idx="6109">
                  <c:v>2.0001000000000002</c:v>
                </c:pt>
                <c:pt idx="6110">
                  <c:v>4.0000999999999998</c:v>
                </c:pt>
                <c:pt idx="6111">
                  <c:v>2.0001000000000002</c:v>
                </c:pt>
                <c:pt idx="6112">
                  <c:v>1E-4</c:v>
                </c:pt>
                <c:pt idx="6113">
                  <c:v>1E-4</c:v>
                </c:pt>
                <c:pt idx="6114">
                  <c:v>1E-4</c:v>
                </c:pt>
                <c:pt idx="6115">
                  <c:v>1E-4</c:v>
                </c:pt>
                <c:pt idx="6116">
                  <c:v>1.0001</c:v>
                </c:pt>
                <c:pt idx="6117">
                  <c:v>1E-4</c:v>
                </c:pt>
                <c:pt idx="6118">
                  <c:v>2.0001000000000002</c:v>
                </c:pt>
                <c:pt idx="6119">
                  <c:v>1.0001</c:v>
                </c:pt>
                <c:pt idx="6120">
                  <c:v>1.0001</c:v>
                </c:pt>
                <c:pt idx="6121">
                  <c:v>1E-4</c:v>
                </c:pt>
                <c:pt idx="6122">
                  <c:v>1E-4</c:v>
                </c:pt>
                <c:pt idx="6123">
                  <c:v>1E-4</c:v>
                </c:pt>
                <c:pt idx="6124">
                  <c:v>1E-4</c:v>
                </c:pt>
                <c:pt idx="6125">
                  <c:v>1.0001</c:v>
                </c:pt>
                <c:pt idx="6126">
                  <c:v>1E-4</c:v>
                </c:pt>
                <c:pt idx="6127">
                  <c:v>1E-4</c:v>
                </c:pt>
                <c:pt idx="6128">
                  <c:v>1E-4</c:v>
                </c:pt>
                <c:pt idx="6129">
                  <c:v>1.0001</c:v>
                </c:pt>
                <c:pt idx="6130">
                  <c:v>1.0001</c:v>
                </c:pt>
                <c:pt idx="6131">
                  <c:v>1.0001</c:v>
                </c:pt>
                <c:pt idx="6132">
                  <c:v>1E-4</c:v>
                </c:pt>
                <c:pt idx="6133">
                  <c:v>1E-4</c:v>
                </c:pt>
                <c:pt idx="6134">
                  <c:v>1E-4</c:v>
                </c:pt>
                <c:pt idx="6135">
                  <c:v>1E-4</c:v>
                </c:pt>
                <c:pt idx="6136">
                  <c:v>1.0001</c:v>
                </c:pt>
                <c:pt idx="6137">
                  <c:v>1E-4</c:v>
                </c:pt>
                <c:pt idx="6138">
                  <c:v>1E-4</c:v>
                </c:pt>
                <c:pt idx="6139">
                  <c:v>1E-4</c:v>
                </c:pt>
                <c:pt idx="6140">
                  <c:v>1.0001</c:v>
                </c:pt>
                <c:pt idx="6141">
                  <c:v>1E-4</c:v>
                </c:pt>
                <c:pt idx="6142">
                  <c:v>2.0001000000000002</c:v>
                </c:pt>
                <c:pt idx="6143">
                  <c:v>2.0001000000000002</c:v>
                </c:pt>
                <c:pt idx="6144">
                  <c:v>1.0001</c:v>
                </c:pt>
                <c:pt idx="6145">
                  <c:v>1.0001</c:v>
                </c:pt>
                <c:pt idx="6146">
                  <c:v>1E-4</c:v>
                </c:pt>
                <c:pt idx="6147">
                  <c:v>1E-4</c:v>
                </c:pt>
                <c:pt idx="6148">
                  <c:v>1E-4</c:v>
                </c:pt>
                <c:pt idx="6149">
                  <c:v>1E-4</c:v>
                </c:pt>
                <c:pt idx="6150">
                  <c:v>1.0001</c:v>
                </c:pt>
                <c:pt idx="6151">
                  <c:v>1.0001</c:v>
                </c:pt>
                <c:pt idx="6152">
                  <c:v>1E-4</c:v>
                </c:pt>
                <c:pt idx="6153">
                  <c:v>1.0001</c:v>
                </c:pt>
                <c:pt idx="6154">
                  <c:v>1.0001</c:v>
                </c:pt>
                <c:pt idx="6155">
                  <c:v>1E-4</c:v>
                </c:pt>
                <c:pt idx="6156">
                  <c:v>1.0001</c:v>
                </c:pt>
                <c:pt idx="6157">
                  <c:v>1.0001</c:v>
                </c:pt>
                <c:pt idx="6158">
                  <c:v>2.0001000000000002</c:v>
                </c:pt>
                <c:pt idx="6159">
                  <c:v>1.0001</c:v>
                </c:pt>
                <c:pt idx="6160">
                  <c:v>1.0001</c:v>
                </c:pt>
                <c:pt idx="6161">
                  <c:v>5.0000999999999998</c:v>
                </c:pt>
                <c:pt idx="6162">
                  <c:v>4.0000999999999998</c:v>
                </c:pt>
                <c:pt idx="6163">
                  <c:v>14.0001</c:v>
                </c:pt>
                <c:pt idx="6164">
                  <c:v>22.0001</c:v>
                </c:pt>
                <c:pt idx="6165">
                  <c:v>28.0001</c:v>
                </c:pt>
                <c:pt idx="6166">
                  <c:v>11.0001</c:v>
                </c:pt>
                <c:pt idx="6167">
                  <c:v>14.0001</c:v>
                </c:pt>
                <c:pt idx="6168">
                  <c:v>12.0001</c:v>
                </c:pt>
                <c:pt idx="6169">
                  <c:v>4.0000999999999998</c:v>
                </c:pt>
                <c:pt idx="6170">
                  <c:v>19.0001</c:v>
                </c:pt>
                <c:pt idx="6171">
                  <c:v>22.0001</c:v>
                </c:pt>
                <c:pt idx="6172">
                  <c:v>10.0001</c:v>
                </c:pt>
                <c:pt idx="6173">
                  <c:v>5.0000999999999998</c:v>
                </c:pt>
                <c:pt idx="6174">
                  <c:v>5.0000999999999998</c:v>
                </c:pt>
                <c:pt idx="6175">
                  <c:v>6.0000999999999998</c:v>
                </c:pt>
                <c:pt idx="6176">
                  <c:v>3.0001000000000002</c:v>
                </c:pt>
                <c:pt idx="6177">
                  <c:v>1.0001</c:v>
                </c:pt>
                <c:pt idx="6178">
                  <c:v>1.0001</c:v>
                </c:pt>
                <c:pt idx="6179">
                  <c:v>1E-4</c:v>
                </c:pt>
                <c:pt idx="6180">
                  <c:v>1E-4</c:v>
                </c:pt>
                <c:pt idx="6181">
                  <c:v>5.0000999999999998</c:v>
                </c:pt>
                <c:pt idx="6182">
                  <c:v>1E-4</c:v>
                </c:pt>
                <c:pt idx="6183">
                  <c:v>5.0000999999999998</c:v>
                </c:pt>
                <c:pt idx="6184">
                  <c:v>3.0001000000000002</c:v>
                </c:pt>
                <c:pt idx="6185">
                  <c:v>1.0001</c:v>
                </c:pt>
                <c:pt idx="6186">
                  <c:v>3.0001000000000002</c:v>
                </c:pt>
                <c:pt idx="6187">
                  <c:v>4.0000999999999998</c:v>
                </c:pt>
                <c:pt idx="6188">
                  <c:v>7.0000999999999998</c:v>
                </c:pt>
                <c:pt idx="6189">
                  <c:v>8.0000999999999998</c:v>
                </c:pt>
                <c:pt idx="6190">
                  <c:v>6.0000999999999998</c:v>
                </c:pt>
                <c:pt idx="6191">
                  <c:v>5.0000999999999998</c:v>
                </c:pt>
                <c:pt idx="6192">
                  <c:v>5.0000999999999998</c:v>
                </c:pt>
                <c:pt idx="6193">
                  <c:v>5.0000999999999998</c:v>
                </c:pt>
                <c:pt idx="6194">
                  <c:v>5.0000999999999998</c:v>
                </c:pt>
                <c:pt idx="6195">
                  <c:v>4.0000999999999998</c:v>
                </c:pt>
                <c:pt idx="6196">
                  <c:v>8.0000999999999998</c:v>
                </c:pt>
                <c:pt idx="6197">
                  <c:v>6.0000999999999998</c:v>
                </c:pt>
                <c:pt idx="6198">
                  <c:v>5.0000999999999998</c:v>
                </c:pt>
                <c:pt idx="6199">
                  <c:v>3.0001000000000002</c:v>
                </c:pt>
                <c:pt idx="6200">
                  <c:v>4.0000999999999998</c:v>
                </c:pt>
                <c:pt idx="6201">
                  <c:v>5.0000999999999998</c:v>
                </c:pt>
                <c:pt idx="6202">
                  <c:v>5.0000999999999998</c:v>
                </c:pt>
                <c:pt idx="6203">
                  <c:v>4.0000999999999998</c:v>
                </c:pt>
                <c:pt idx="6204">
                  <c:v>5.0000999999999998</c:v>
                </c:pt>
                <c:pt idx="6205">
                  <c:v>7.0000999999999998</c:v>
                </c:pt>
                <c:pt idx="6206">
                  <c:v>7.0000999999999998</c:v>
                </c:pt>
                <c:pt idx="6207">
                  <c:v>6.0000999999999998</c:v>
                </c:pt>
                <c:pt idx="6208">
                  <c:v>1E-4</c:v>
                </c:pt>
                <c:pt idx="6209">
                  <c:v>3.0001000000000002</c:v>
                </c:pt>
                <c:pt idx="6210">
                  <c:v>7.0000999999999998</c:v>
                </c:pt>
                <c:pt idx="6211">
                  <c:v>7.0000999999999998</c:v>
                </c:pt>
                <c:pt idx="6212">
                  <c:v>3.0001000000000002</c:v>
                </c:pt>
                <c:pt idx="6213">
                  <c:v>6.0000999999999998</c:v>
                </c:pt>
                <c:pt idx="6214">
                  <c:v>9.0000999999999998</c:v>
                </c:pt>
                <c:pt idx="6215">
                  <c:v>4.0000999999999998</c:v>
                </c:pt>
                <c:pt idx="6216">
                  <c:v>5.0000999999999998</c:v>
                </c:pt>
                <c:pt idx="6217">
                  <c:v>7.0000999999999998</c:v>
                </c:pt>
                <c:pt idx="6218">
                  <c:v>5.0000999999999998</c:v>
                </c:pt>
                <c:pt idx="6219">
                  <c:v>8.0000999999999998</c:v>
                </c:pt>
                <c:pt idx="6220">
                  <c:v>7.0000999999999998</c:v>
                </c:pt>
                <c:pt idx="6221">
                  <c:v>8.0000999999999998</c:v>
                </c:pt>
                <c:pt idx="6222">
                  <c:v>23.0001</c:v>
                </c:pt>
                <c:pt idx="6223">
                  <c:v>34.000100000000003</c:v>
                </c:pt>
                <c:pt idx="6224">
                  <c:v>32.000100000000003</c:v>
                </c:pt>
                <c:pt idx="6225">
                  <c:v>18.0001</c:v>
                </c:pt>
                <c:pt idx="6226">
                  <c:v>15.0001</c:v>
                </c:pt>
                <c:pt idx="6227">
                  <c:v>10.0001</c:v>
                </c:pt>
                <c:pt idx="6228">
                  <c:v>11.0001</c:v>
                </c:pt>
                <c:pt idx="6229">
                  <c:v>5.0000999999999998</c:v>
                </c:pt>
                <c:pt idx="6230">
                  <c:v>9.0000999999999998</c:v>
                </c:pt>
                <c:pt idx="6231">
                  <c:v>13.0001</c:v>
                </c:pt>
                <c:pt idx="6232">
                  <c:v>13.0001</c:v>
                </c:pt>
                <c:pt idx="6233">
                  <c:v>7.0000999999999998</c:v>
                </c:pt>
                <c:pt idx="6234">
                  <c:v>7.0000999999999998</c:v>
                </c:pt>
                <c:pt idx="6235">
                  <c:v>7.0000999999999998</c:v>
                </c:pt>
                <c:pt idx="6236">
                  <c:v>6.0000999999999998</c:v>
                </c:pt>
                <c:pt idx="6237">
                  <c:v>11.0001</c:v>
                </c:pt>
                <c:pt idx="6238">
                  <c:v>3.0001000000000002</c:v>
                </c:pt>
                <c:pt idx="6239">
                  <c:v>5.0000999999999998</c:v>
                </c:pt>
                <c:pt idx="6240">
                  <c:v>4.0000999999999998</c:v>
                </c:pt>
                <c:pt idx="6241">
                  <c:v>5.0000999999999998</c:v>
                </c:pt>
                <c:pt idx="6242">
                  <c:v>4.0000999999999998</c:v>
                </c:pt>
                <c:pt idx="6243">
                  <c:v>6.0000999999999998</c:v>
                </c:pt>
                <c:pt idx="6244">
                  <c:v>3.0001000000000002</c:v>
                </c:pt>
                <c:pt idx="6245">
                  <c:v>4.0000999999999998</c:v>
                </c:pt>
                <c:pt idx="6246">
                  <c:v>4.0000999999999998</c:v>
                </c:pt>
                <c:pt idx="6247">
                  <c:v>4.0000999999999998</c:v>
                </c:pt>
                <c:pt idx="6248">
                  <c:v>3.0001000000000002</c:v>
                </c:pt>
                <c:pt idx="6249">
                  <c:v>6.0000999999999998</c:v>
                </c:pt>
                <c:pt idx="6250">
                  <c:v>2.0001000000000002</c:v>
                </c:pt>
                <c:pt idx="6251">
                  <c:v>5.0000999999999998</c:v>
                </c:pt>
                <c:pt idx="6252">
                  <c:v>5.0000999999999998</c:v>
                </c:pt>
                <c:pt idx="6253">
                  <c:v>5.0000999999999998</c:v>
                </c:pt>
                <c:pt idx="6254">
                  <c:v>10.0001</c:v>
                </c:pt>
                <c:pt idx="6255">
                  <c:v>5.0000999999999998</c:v>
                </c:pt>
                <c:pt idx="6256">
                  <c:v>5.0000999999999998</c:v>
                </c:pt>
                <c:pt idx="6257">
                  <c:v>5.0000999999999998</c:v>
                </c:pt>
                <c:pt idx="6258">
                  <c:v>1.0001</c:v>
                </c:pt>
                <c:pt idx="6259">
                  <c:v>2.0001000000000002</c:v>
                </c:pt>
                <c:pt idx="6260">
                  <c:v>5.0000999999999998</c:v>
                </c:pt>
                <c:pt idx="6261">
                  <c:v>5.0000999999999998</c:v>
                </c:pt>
                <c:pt idx="6262">
                  <c:v>2.0001000000000002</c:v>
                </c:pt>
                <c:pt idx="6263">
                  <c:v>4.0000999999999998</c:v>
                </c:pt>
                <c:pt idx="6264">
                  <c:v>6.0000999999999998</c:v>
                </c:pt>
                <c:pt idx="6265">
                  <c:v>3.0001000000000002</c:v>
                </c:pt>
                <c:pt idx="6266">
                  <c:v>4.0000999999999998</c:v>
                </c:pt>
                <c:pt idx="6267">
                  <c:v>4.0000999999999998</c:v>
                </c:pt>
                <c:pt idx="6268">
                  <c:v>4.0000999999999998</c:v>
                </c:pt>
                <c:pt idx="6269">
                  <c:v>3.0001000000000002</c:v>
                </c:pt>
                <c:pt idx="6270">
                  <c:v>7.0000999999999998</c:v>
                </c:pt>
                <c:pt idx="6271">
                  <c:v>11.0001</c:v>
                </c:pt>
                <c:pt idx="6272">
                  <c:v>4.0000999999999998</c:v>
                </c:pt>
                <c:pt idx="6273">
                  <c:v>3.0001000000000002</c:v>
                </c:pt>
                <c:pt idx="6274">
                  <c:v>4.0000999999999998</c:v>
                </c:pt>
                <c:pt idx="6275">
                  <c:v>5.0000999999999998</c:v>
                </c:pt>
                <c:pt idx="6276">
                  <c:v>5.0000999999999998</c:v>
                </c:pt>
                <c:pt idx="6277">
                  <c:v>4.0000999999999998</c:v>
                </c:pt>
                <c:pt idx="6278">
                  <c:v>5.0000999999999998</c:v>
                </c:pt>
                <c:pt idx="6279">
                  <c:v>4.0000999999999998</c:v>
                </c:pt>
                <c:pt idx="6280">
                  <c:v>6.0000999999999998</c:v>
                </c:pt>
                <c:pt idx="6281">
                  <c:v>9.0000999999999998</c:v>
                </c:pt>
                <c:pt idx="6282">
                  <c:v>15.0001</c:v>
                </c:pt>
                <c:pt idx="6283">
                  <c:v>31.0001</c:v>
                </c:pt>
                <c:pt idx="6284">
                  <c:v>48.000100000000003</c:v>
                </c:pt>
                <c:pt idx="6285">
                  <c:v>41.000100000000003</c:v>
                </c:pt>
                <c:pt idx="6286">
                  <c:v>31.0001</c:v>
                </c:pt>
                <c:pt idx="6287">
                  <c:v>23.0001</c:v>
                </c:pt>
                <c:pt idx="6288">
                  <c:v>15.0001</c:v>
                </c:pt>
                <c:pt idx="6289">
                  <c:v>12.0001</c:v>
                </c:pt>
                <c:pt idx="6290">
                  <c:v>33.000100000000003</c:v>
                </c:pt>
                <c:pt idx="6291">
                  <c:v>81.000100000000003</c:v>
                </c:pt>
                <c:pt idx="6292">
                  <c:v>62.000100000000003</c:v>
                </c:pt>
                <c:pt idx="6293">
                  <c:v>19.0001</c:v>
                </c:pt>
                <c:pt idx="6294">
                  <c:v>8.0000999999999998</c:v>
                </c:pt>
                <c:pt idx="6295">
                  <c:v>7.0000999999999998</c:v>
                </c:pt>
                <c:pt idx="6296">
                  <c:v>8.0000999999999998</c:v>
                </c:pt>
                <c:pt idx="6297">
                  <c:v>7.0000999999999998</c:v>
                </c:pt>
                <c:pt idx="6298">
                  <c:v>7.0000999999999998</c:v>
                </c:pt>
                <c:pt idx="6299">
                  <c:v>10.0001</c:v>
                </c:pt>
                <c:pt idx="6300">
                  <c:v>8.0000999999999998</c:v>
                </c:pt>
                <c:pt idx="6301">
                  <c:v>11.0001</c:v>
                </c:pt>
                <c:pt idx="6302">
                  <c:v>16.0001</c:v>
                </c:pt>
                <c:pt idx="6303">
                  <c:v>12.0001</c:v>
                </c:pt>
                <c:pt idx="6304">
                  <c:v>10.0001</c:v>
                </c:pt>
                <c:pt idx="6305">
                  <c:v>14.0001</c:v>
                </c:pt>
                <c:pt idx="6306">
                  <c:v>15.0001</c:v>
                </c:pt>
                <c:pt idx="6307">
                  <c:v>15.0001</c:v>
                </c:pt>
                <c:pt idx="6308">
                  <c:v>12.0001</c:v>
                </c:pt>
                <c:pt idx="6309">
                  <c:v>14.0001</c:v>
                </c:pt>
                <c:pt idx="6310">
                  <c:v>6.0000999999999998</c:v>
                </c:pt>
                <c:pt idx="6311">
                  <c:v>12.0001</c:v>
                </c:pt>
                <c:pt idx="6312">
                  <c:v>8.0000999999999998</c:v>
                </c:pt>
                <c:pt idx="6313">
                  <c:v>12.0001</c:v>
                </c:pt>
                <c:pt idx="6314">
                  <c:v>8.0000999999999998</c:v>
                </c:pt>
                <c:pt idx="6315">
                  <c:v>10.0001</c:v>
                </c:pt>
                <c:pt idx="6316">
                  <c:v>13.0001</c:v>
                </c:pt>
                <c:pt idx="6317">
                  <c:v>11.0001</c:v>
                </c:pt>
                <c:pt idx="6318">
                  <c:v>11.0001</c:v>
                </c:pt>
                <c:pt idx="6319">
                  <c:v>20.0001</c:v>
                </c:pt>
                <c:pt idx="6320">
                  <c:v>14.0001</c:v>
                </c:pt>
                <c:pt idx="6321">
                  <c:v>14.0001</c:v>
                </c:pt>
                <c:pt idx="6322">
                  <c:v>12.0001</c:v>
                </c:pt>
                <c:pt idx="6323">
                  <c:v>15.0001</c:v>
                </c:pt>
                <c:pt idx="6324">
                  <c:v>16.0001</c:v>
                </c:pt>
                <c:pt idx="6325">
                  <c:v>19.0001</c:v>
                </c:pt>
                <c:pt idx="6326">
                  <c:v>19.0001</c:v>
                </c:pt>
                <c:pt idx="6327">
                  <c:v>14.0001</c:v>
                </c:pt>
                <c:pt idx="6328">
                  <c:v>13.0001</c:v>
                </c:pt>
                <c:pt idx="6329">
                  <c:v>9.0000999999999998</c:v>
                </c:pt>
                <c:pt idx="6330">
                  <c:v>12.0001</c:v>
                </c:pt>
                <c:pt idx="6331">
                  <c:v>15.0001</c:v>
                </c:pt>
                <c:pt idx="6332">
                  <c:v>16.0001</c:v>
                </c:pt>
                <c:pt idx="6333">
                  <c:v>11.0001</c:v>
                </c:pt>
                <c:pt idx="6334">
                  <c:v>19.0001</c:v>
                </c:pt>
                <c:pt idx="6335">
                  <c:v>10.0001</c:v>
                </c:pt>
                <c:pt idx="6336">
                  <c:v>16.0001</c:v>
                </c:pt>
                <c:pt idx="6337">
                  <c:v>9.0000999999999998</c:v>
                </c:pt>
                <c:pt idx="6338">
                  <c:v>15.0001</c:v>
                </c:pt>
                <c:pt idx="6339">
                  <c:v>18.0001</c:v>
                </c:pt>
                <c:pt idx="6340">
                  <c:v>27.0001</c:v>
                </c:pt>
                <c:pt idx="6341">
                  <c:v>37.000100000000003</c:v>
                </c:pt>
                <c:pt idx="6342">
                  <c:v>51.000100000000003</c:v>
                </c:pt>
                <c:pt idx="6343">
                  <c:v>45.000100000000003</c:v>
                </c:pt>
                <c:pt idx="6344">
                  <c:v>52.000100000000003</c:v>
                </c:pt>
                <c:pt idx="6345">
                  <c:v>41.000100000000003</c:v>
                </c:pt>
                <c:pt idx="6346">
                  <c:v>27.0001</c:v>
                </c:pt>
                <c:pt idx="6347">
                  <c:v>26.0001</c:v>
                </c:pt>
                <c:pt idx="6348">
                  <c:v>20.0001</c:v>
                </c:pt>
                <c:pt idx="6349">
                  <c:v>28.0001</c:v>
                </c:pt>
                <c:pt idx="6350">
                  <c:v>20.0001</c:v>
                </c:pt>
                <c:pt idx="6351">
                  <c:v>32.000100000000003</c:v>
                </c:pt>
                <c:pt idx="6352">
                  <c:v>31.0001</c:v>
                </c:pt>
                <c:pt idx="6353">
                  <c:v>15.0001</c:v>
                </c:pt>
                <c:pt idx="6354">
                  <c:v>23.0001</c:v>
                </c:pt>
                <c:pt idx="6355">
                  <c:v>30.0001</c:v>
                </c:pt>
                <c:pt idx="6356">
                  <c:v>20.0001</c:v>
                </c:pt>
                <c:pt idx="6357">
                  <c:v>25.0001</c:v>
                </c:pt>
                <c:pt idx="6358">
                  <c:v>20.0001</c:v>
                </c:pt>
                <c:pt idx="6359">
                  <c:v>20.0001</c:v>
                </c:pt>
                <c:pt idx="6360">
                  <c:v>32.000100000000003</c:v>
                </c:pt>
                <c:pt idx="6361">
                  <c:v>30.0001</c:v>
                </c:pt>
                <c:pt idx="6362">
                  <c:v>31.0001</c:v>
                </c:pt>
                <c:pt idx="6363">
                  <c:v>33.000100000000003</c:v>
                </c:pt>
                <c:pt idx="6364">
                  <c:v>44.000100000000003</c:v>
                </c:pt>
                <c:pt idx="6365">
                  <c:v>38.000100000000003</c:v>
                </c:pt>
                <c:pt idx="6366">
                  <c:v>30.0001</c:v>
                </c:pt>
                <c:pt idx="6367">
                  <c:v>29.0001</c:v>
                </c:pt>
                <c:pt idx="6368">
                  <c:v>43.000100000000003</c:v>
                </c:pt>
                <c:pt idx="6369">
                  <c:v>43.000100000000003</c:v>
                </c:pt>
                <c:pt idx="6370">
                  <c:v>46.000100000000003</c:v>
                </c:pt>
                <c:pt idx="6371">
                  <c:v>40.000100000000003</c:v>
                </c:pt>
                <c:pt idx="6372">
                  <c:v>50.000100000000003</c:v>
                </c:pt>
                <c:pt idx="6373">
                  <c:v>62.000100000000003</c:v>
                </c:pt>
                <c:pt idx="6374">
                  <c:v>38.000100000000003</c:v>
                </c:pt>
                <c:pt idx="6375">
                  <c:v>64.000100000000003</c:v>
                </c:pt>
                <c:pt idx="6376">
                  <c:v>78.000100000000003</c:v>
                </c:pt>
                <c:pt idx="6377">
                  <c:v>83.000100000000003</c:v>
                </c:pt>
                <c:pt idx="6378">
                  <c:v>61.000100000000003</c:v>
                </c:pt>
                <c:pt idx="6379">
                  <c:v>81.000100000000003</c:v>
                </c:pt>
                <c:pt idx="6380">
                  <c:v>86.000100000000003</c:v>
                </c:pt>
                <c:pt idx="6381">
                  <c:v>100.0001</c:v>
                </c:pt>
                <c:pt idx="6382">
                  <c:v>98.000100000000003</c:v>
                </c:pt>
                <c:pt idx="6383">
                  <c:v>103.0001</c:v>
                </c:pt>
                <c:pt idx="6384">
                  <c:v>117.0001</c:v>
                </c:pt>
                <c:pt idx="6385">
                  <c:v>142.0001</c:v>
                </c:pt>
                <c:pt idx="6386">
                  <c:v>153.0001</c:v>
                </c:pt>
                <c:pt idx="6387">
                  <c:v>158.0001</c:v>
                </c:pt>
                <c:pt idx="6388">
                  <c:v>202.0001</c:v>
                </c:pt>
                <c:pt idx="6389">
                  <c:v>228.0001</c:v>
                </c:pt>
                <c:pt idx="6390">
                  <c:v>215.0001</c:v>
                </c:pt>
                <c:pt idx="6391">
                  <c:v>281.00009999999997</c:v>
                </c:pt>
                <c:pt idx="6392">
                  <c:v>345.00009999999997</c:v>
                </c:pt>
                <c:pt idx="6393">
                  <c:v>373.00009999999997</c:v>
                </c:pt>
                <c:pt idx="6394">
                  <c:v>462.00009999999997</c:v>
                </c:pt>
                <c:pt idx="6395">
                  <c:v>578.00009999999997</c:v>
                </c:pt>
                <c:pt idx="6396">
                  <c:v>823.00009999999997</c:v>
                </c:pt>
                <c:pt idx="6397">
                  <c:v>1863.0001</c:v>
                </c:pt>
                <c:pt idx="6398">
                  <c:v>6971.0001000000002</c:v>
                </c:pt>
                <c:pt idx="6399">
                  <c:v>18110.000100000001</c:v>
                </c:pt>
                <c:pt idx="6400">
                  <c:v>29094.000100000001</c:v>
                </c:pt>
                <c:pt idx="6401">
                  <c:v>33036.000099999997</c:v>
                </c:pt>
                <c:pt idx="6402">
                  <c:v>25064.000100000001</c:v>
                </c:pt>
                <c:pt idx="6403">
                  <c:v>6960.0001000000002</c:v>
                </c:pt>
                <c:pt idx="6404">
                  <c:v>773.00009999999997</c:v>
                </c:pt>
                <c:pt idx="6405">
                  <c:v>266.00009999999997</c:v>
                </c:pt>
                <c:pt idx="6406">
                  <c:v>147.0001</c:v>
                </c:pt>
                <c:pt idx="6407">
                  <c:v>58.000100000000003</c:v>
                </c:pt>
                <c:pt idx="6408">
                  <c:v>38.000100000000003</c:v>
                </c:pt>
                <c:pt idx="6409">
                  <c:v>65.000100000000003</c:v>
                </c:pt>
                <c:pt idx="6410">
                  <c:v>111.0001</c:v>
                </c:pt>
                <c:pt idx="6411">
                  <c:v>37.000100000000003</c:v>
                </c:pt>
                <c:pt idx="6412">
                  <c:v>22.0001</c:v>
                </c:pt>
                <c:pt idx="6413">
                  <c:v>21.0001</c:v>
                </c:pt>
                <c:pt idx="6414">
                  <c:v>22.0001</c:v>
                </c:pt>
                <c:pt idx="6415">
                  <c:v>19.0001</c:v>
                </c:pt>
                <c:pt idx="6416">
                  <c:v>13.0001</c:v>
                </c:pt>
                <c:pt idx="6417">
                  <c:v>18.0001</c:v>
                </c:pt>
                <c:pt idx="6418">
                  <c:v>16.0001</c:v>
                </c:pt>
                <c:pt idx="6419">
                  <c:v>19.0001</c:v>
                </c:pt>
                <c:pt idx="6420">
                  <c:v>10.0001</c:v>
                </c:pt>
                <c:pt idx="6421">
                  <c:v>22.0001</c:v>
                </c:pt>
                <c:pt idx="6422">
                  <c:v>10.0001</c:v>
                </c:pt>
                <c:pt idx="6423">
                  <c:v>15.0001</c:v>
                </c:pt>
                <c:pt idx="6424">
                  <c:v>16.0001</c:v>
                </c:pt>
                <c:pt idx="6425">
                  <c:v>11.0001</c:v>
                </c:pt>
                <c:pt idx="6426">
                  <c:v>14.0001</c:v>
                </c:pt>
                <c:pt idx="6427">
                  <c:v>13.0001</c:v>
                </c:pt>
                <c:pt idx="6428">
                  <c:v>20.0001</c:v>
                </c:pt>
                <c:pt idx="6429">
                  <c:v>8.0000999999999998</c:v>
                </c:pt>
                <c:pt idx="6430">
                  <c:v>15.0001</c:v>
                </c:pt>
                <c:pt idx="6431">
                  <c:v>15.0001</c:v>
                </c:pt>
                <c:pt idx="6432">
                  <c:v>13.0001</c:v>
                </c:pt>
                <c:pt idx="6433">
                  <c:v>17.0001</c:v>
                </c:pt>
                <c:pt idx="6434">
                  <c:v>15.0001</c:v>
                </c:pt>
                <c:pt idx="6435">
                  <c:v>12.0001</c:v>
                </c:pt>
                <c:pt idx="6436">
                  <c:v>12.0001</c:v>
                </c:pt>
                <c:pt idx="6437">
                  <c:v>16.0001</c:v>
                </c:pt>
                <c:pt idx="6438">
                  <c:v>15.0001</c:v>
                </c:pt>
                <c:pt idx="6439">
                  <c:v>6.0000999999999998</c:v>
                </c:pt>
                <c:pt idx="6440">
                  <c:v>15.0001</c:v>
                </c:pt>
                <c:pt idx="6441">
                  <c:v>16.0001</c:v>
                </c:pt>
                <c:pt idx="6442">
                  <c:v>19.0001</c:v>
                </c:pt>
                <c:pt idx="6443">
                  <c:v>13.0001</c:v>
                </c:pt>
                <c:pt idx="6444">
                  <c:v>19.0001</c:v>
                </c:pt>
                <c:pt idx="6445">
                  <c:v>20.0001</c:v>
                </c:pt>
                <c:pt idx="6446">
                  <c:v>28.0001</c:v>
                </c:pt>
                <c:pt idx="6447">
                  <c:v>19.0001</c:v>
                </c:pt>
                <c:pt idx="6448">
                  <c:v>17.0001</c:v>
                </c:pt>
                <c:pt idx="6449">
                  <c:v>13.0001</c:v>
                </c:pt>
                <c:pt idx="6450">
                  <c:v>27.0001</c:v>
                </c:pt>
                <c:pt idx="6451">
                  <c:v>14.0001</c:v>
                </c:pt>
                <c:pt idx="6452">
                  <c:v>16.0001</c:v>
                </c:pt>
                <c:pt idx="6453">
                  <c:v>14.0001</c:v>
                </c:pt>
                <c:pt idx="6454">
                  <c:v>19.0001</c:v>
                </c:pt>
                <c:pt idx="6455">
                  <c:v>24.0001</c:v>
                </c:pt>
                <c:pt idx="6456">
                  <c:v>39.000100000000003</c:v>
                </c:pt>
                <c:pt idx="6457">
                  <c:v>54.000100000000003</c:v>
                </c:pt>
                <c:pt idx="6458">
                  <c:v>100.0001</c:v>
                </c:pt>
                <c:pt idx="6459">
                  <c:v>130.0001</c:v>
                </c:pt>
                <c:pt idx="6460">
                  <c:v>130.0001</c:v>
                </c:pt>
                <c:pt idx="6461">
                  <c:v>111.0001</c:v>
                </c:pt>
                <c:pt idx="6462">
                  <c:v>49.000100000000003</c:v>
                </c:pt>
                <c:pt idx="6463">
                  <c:v>31.0001</c:v>
                </c:pt>
                <c:pt idx="6464">
                  <c:v>17.0001</c:v>
                </c:pt>
                <c:pt idx="6465">
                  <c:v>20.0001</c:v>
                </c:pt>
                <c:pt idx="6466">
                  <c:v>19.0001</c:v>
                </c:pt>
                <c:pt idx="6467">
                  <c:v>20.0001</c:v>
                </c:pt>
                <c:pt idx="6468">
                  <c:v>37.000100000000003</c:v>
                </c:pt>
                <c:pt idx="6469">
                  <c:v>28.0001</c:v>
                </c:pt>
                <c:pt idx="6470">
                  <c:v>20.0001</c:v>
                </c:pt>
                <c:pt idx="6471">
                  <c:v>29.0001</c:v>
                </c:pt>
                <c:pt idx="6472">
                  <c:v>24.0001</c:v>
                </c:pt>
                <c:pt idx="6473">
                  <c:v>15.0001</c:v>
                </c:pt>
                <c:pt idx="6474">
                  <c:v>21.0001</c:v>
                </c:pt>
                <c:pt idx="6475">
                  <c:v>29.0001</c:v>
                </c:pt>
                <c:pt idx="6476">
                  <c:v>32.000100000000003</c:v>
                </c:pt>
                <c:pt idx="6477">
                  <c:v>28.0001</c:v>
                </c:pt>
                <c:pt idx="6478">
                  <c:v>24.0001</c:v>
                </c:pt>
                <c:pt idx="6479">
                  <c:v>37.000100000000003</c:v>
                </c:pt>
                <c:pt idx="6480">
                  <c:v>33.000100000000003</c:v>
                </c:pt>
                <c:pt idx="6481">
                  <c:v>25.0001</c:v>
                </c:pt>
                <c:pt idx="6482">
                  <c:v>23.0001</c:v>
                </c:pt>
                <c:pt idx="6483">
                  <c:v>25.0001</c:v>
                </c:pt>
                <c:pt idx="6484">
                  <c:v>26.0001</c:v>
                </c:pt>
                <c:pt idx="6485">
                  <c:v>34.000100000000003</c:v>
                </c:pt>
                <c:pt idx="6486">
                  <c:v>49.000100000000003</c:v>
                </c:pt>
                <c:pt idx="6487">
                  <c:v>38.000100000000003</c:v>
                </c:pt>
                <c:pt idx="6488">
                  <c:v>42.000100000000003</c:v>
                </c:pt>
                <c:pt idx="6489">
                  <c:v>56.000100000000003</c:v>
                </c:pt>
                <c:pt idx="6490">
                  <c:v>53.000100000000003</c:v>
                </c:pt>
                <c:pt idx="6491">
                  <c:v>29.0001</c:v>
                </c:pt>
                <c:pt idx="6492">
                  <c:v>47.000100000000003</c:v>
                </c:pt>
                <c:pt idx="6493">
                  <c:v>61.000100000000003</c:v>
                </c:pt>
                <c:pt idx="6494">
                  <c:v>48.000100000000003</c:v>
                </c:pt>
                <c:pt idx="6495">
                  <c:v>55.000100000000003</c:v>
                </c:pt>
                <c:pt idx="6496">
                  <c:v>59.000100000000003</c:v>
                </c:pt>
                <c:pt idx="6497">
                  <c:v>65.000100000000003</c:v>
                </c:pt>
                <c:pt idx="6498">
                  <c:v>81.000100000000003</c:v>
                </c:pt>
                <c:pt idx="6499">
                  <c:v>99.000100000000003</c:v>
                </c:pt>
                <c:pt idx="6500">
                  <c:v>88.000100000000003</c:v>
                </c:pt>
                <c:pt idx="6501">
                  <c:v>84.000100000000003</c:v>
                </c:pt>
                <c:pt idx="6502">
                  <c:v>105.0001</c:v>
                </c:pt>
                <c:pt idx="6503">
                  <c:v>128.0001</c:v>
                </c:pt>
                <c:pt idx="6504">
                  <c:v>124.0001</c:v>
                </c:pt>
                <c:pt idx="6505">
                  <c:v>134.0001</c:v>
                </c:pt>
                <c:pt idx="6506">
                  <c:v>148.0001</c:v>
                </c:pt>
                <c:pt idx="6507">
                  <c:v>192.0001</c:v>
                </c:pt>
                <c:pt idx="6508">
                  <c:v>245.0001</c:v>
                </c:pt>
                <c:pt idx="6509">
                  <c:v>277.00009999999997</c:v>
                </c:pt>
                <c:pt idx="6510">
                  <c:v>362.00009999999997</c:v>
                </c:pt>
                <c:pt idx="6511">
                  <c:v>463.00009999999997</c:v>
                </c:pt>
                <c:pt idx="6512">
                  <c:v>637.00009999999997</c:v>
                </c:pt>
                <c:pt idx="6513">
                  <c:v>1564.0001</c:v>
                </c:pt>
                <c:pt idx="6514">
                  <c:v>5328.0001000000002</c:v>
                </c:pt>
                <c:pt idx="6515">
                  <c:v>12541.000099999999</c:v>
                </c:pt>
                <c:pt idx="6516">
                  <c:v>19239.000100000001</c:v>
                </c:pt>
                <c:pt idx="6517">
                  <c:v>21995.000100000001</c:v>
                </c:pt>
                <c:pt idx="6518">
                  <c:v>17127.000100000001</c:v>
                </c:pt>
                <c:pt idx="6519">
                  <c:v>4976.0001000000002</c:v>
                </c:pt>
                <c:pt idx="6520">
                  <c:v>688.00009999999997</c:v>
                </c:pt>
                <c:pt idx="6521">
                  <c:v>222.0001</c:v>
                </c:pt>
                <c:pt idx="6522">
                  <c:v>105.0001</c:v>
                </c:pt>
                <c:pt idx="6523">
                  <c:v>48.000100000000003</c:v>
                </c:pt>
                <c:pt idx="6524">
                  <c:v>20.0001</c:v>
                </c:pt>
                <c:pt idx="6525">
                  <c:v>37.000100000000003</c:v>
                </c:pt>
                <c:pt idx="6526">
                  <c:v>60.000100000000003</c:v>
                </c:pt>
                <c:pt idx="6527">
                  <c:v>77.000100000000003</c:v>
                </c:pt>
                <c:pt idx="6528">
                  <c:v>45.000100000000003</c:v>
                </c:pt>
                <c:pt idx="6529">
                  <c:v>17.0001</c:v>
                </c:pt>
                <c:pt idx="6530">
                  <c:v>12.0001</c:v>
                </c:pt>
                <c:pt idx="6531">
                  <c:v>14.0001</c:v>
                </c:pt>
                <c:pt idx="6532">
                  <c:v>12.0001</c:v>
                </c:pt>
                <c:pt idx="6533">
                  <c:v>10.0001</c:v>
                </c:pt>
                <c:pt idx="6534">
                  <c:v>16.0001</c:v>
                </c:pt>
                <c:pt idx="6535">
                  <c:v>20.0001</c:v>
                </c:pt>
                <c:pt idx="6536">
                  <c:v>9.0000999999999998</c:v>
                </c:pt>
                <c:pt idx="6537">
                  <c:v>14.0001</c:v>
                </c:pt>
                <c:pt idx="6538">
                  <c:v>13.0001</c:v>
                </c:pt>
                <c:pt idx="6539">
                  <c:v>15.0001</c:v>
                </c:pt>
                <c:pt idx="6540">
                  <c:v>11.0001</c:v>
                </c:pt>
                <c:pt idx="6541">
                  <c:v>15.0001</c:v>
                </c:pt>
                <c:pt idx="6542">
                  <c:v>11.0001</c:v>
                </c:pt>
                <c:pt idx="6543">
                  <c:v>16.0001</c:v>
                </c:pt>
                <c:pt idx="6544">
                  <c:v>9.0000999999999998</c:v>
                </c:pt>
                <c:pt idx="6545">
                  <c:v>12.0001</c:v>
                </c:pt>
                <c:pt idx="6546">
                  <c:v>10.0001</c:v>
                </c:pt>
                <c:pt idx="6547">
                  <c:v>8.0000999999999998</c:v>
                </c:pt>
                <c:pt idx="6548">
                  <c:v>9.0000999999999998</c:v>
                </c:pt>
                <c:pt idx="6549">
                  <c:v>10.0001</c:v>
                </c:pt>
                <c:pt idx="6550">
                  <c:v>9.0000999999999998</c:v>
                </c:pt>
                <c:pt idx="6551">
                  <c:v>5.0000999999999998</c:v>
                </c:pt>
                <c:pt idx="6552">
                  <c:v>11.0001</c:v>
                </c:pt>
                <c:pt idx="6553">
                  <c:v>9.0000999999999998</c:v>
                </c:pt>
                <c:pt idx="6554">
                  <c:v>7.0000999999999998</c:v>
                </c:pt>
                <c:pt idx="6555">
                  <c:v>3.0001000000000002</c:v>
                </c:pt>
                <c:pt idx="6556">
                  <c:v>2.0001000000000002</c:v>
                </c:pt>
                <c:pt idx="6557">
                  <c:v>17.0001</c:v>
                </c:pt>
                <c:pt idx="6558">
                  <c:v>14.0001</c:v>
                </c:pt>
                <c:pt idx="6559">
                  <c:v>10.0001</c:v>
                </c:pt>
                <c:pt idx="6560">
                  <c:v>7.0000999999999998</c:v>
                </c:pt>
                <c:pt idx="6561">
                  <c:v>9.0000999999999998</c:v>
                </c:pt>
                <c:pt idx="6562">
                  <c:v>10.0001</c:v>
                </c:pt>
                <c:pt idx="6563">
                  <c:v>9.0000999999999998</c:v>
                </c:pt>
                <c:pt idx="6564">
                  <c:v>11.0001</c:v>
                </c:pt>
                <c:pt idx="6565">
                  <c:v>14.0001</c:v>
                </c:pt>
                <c:pt idx="6566">
                  <c:v>10.0001</c:v>
                </c:pt>
                <c:pt idx="6567">
                  <c:v>14.0001</c:v>
                </c:pt>
                <c:pt idx="6568">
                  <c:v>12.0001</c:v>
                </c:pt>
                <c:pt idx="6569">
                  <c:v>19.0001</c:v>
                </c:pt>
                <c:pt idx="6570">
                  <c:v>28.0001</c:v>
                </c:pt>
                <c:pt idx="6571">
                  <c:v>35.000100000000003</c:v>
                </c:pt>
                <c:pt idx="6572">
                  <c:v>103.0001</c:v>
                </c:pt>
                <c:pt idx="6573">
                  <c:v>175.0001</c:v>
                </c:pt>
                <c:pt idx="6574">
                  <c:v>239.0001</c:v>
                </c:pt>
                <c:pt idx="6575">
                  <c:v>224.0001</c:v>
                </c:pt>
                <c:pt idx="6576">
                  <c:v>179.0001</c:v>
                </c:pt>
                <c:pt idx="6577">
                  <c:v>68.000100000000003</c:v>
                </c:pt>
                <c:pt idx="6578">
                  <c:v>22.0001</c:v>
                </c:pt>
                <c:pt idx="6579">
                  <c:v>10.0001</c:v>
                </c:pt>
                <c:pt idx="6580">
                  <c:v>6.0000999999999998</c:v>
                </c:pt>
                <c:pt idx="6581">
                  <c:v>31.0001</c:v>
                </c:pt>
                <c:pt idx="6582">
                  <c:v>31.0001</c:v>
                </c:pt>
                <c:pt idx="6583">
                  <c:v>13.0001</c:v>
                </c:pt>
                <c:pt idx="6584">
                  <c:v>8.0000999999999998</c:v>
                </c:pt>
                <c:pt idx="6585">
                  <c:v>11.0001</c:v>
                </c:pt>
                <c:pt idx="6586">
                  <c:v>10.0001</c:v>
                </c:pt>
                <c:pt idx="6587">
                  <c:v>4.0000999999999998</c:v>
                </c:pt>
                <c:pt idx="6588">
                  <c:v>14.0001</c:v>
                </c:pt>
                <c:pt idx="6589">
                  <c:v>7.0000999999999998</c:v>
                </c:pt>
                <c:pt idx="6590">
                  <c:v>8.0000999999999998</c:v>
                </c:pt>
                <c:pt idx="6591">
                  <c:v>7.0000999999999998</c:v>
                </c:pt>
                <c:pt idx="6592">
                  <c:v>3.0001000000000002</c:v>
                </c:pt>
                <c:pt idx="6593">
                  <c:v>6.0000999999999998</c:v>
                </c:pt>
                <c:pt idx="6594">
                  <c:v>7.0000999999999998</c:v>
                </c:pt>
                <c:pt idx="6595">
                  <c:v>4.0000999999999998</c:v>
                </c:pt>
                <c:pt idx="6596">
                  <c:v>4.0000999999999998</c:v>
                </c:pt>
                <c:pt idx="6597">
                  <c:v>11.0001</c:v>
                </c:pt>
                <c:pt idx="6598">
                  <c:v>5.0000999999999998</c:v>
                </c:pt>
                <c:pt idx="6599">
                  <c:v>6.0000999999999998</c:v>
                </c:pt>
                <c:pt idx="6600">
                  <c:v>5.0000999999999998</c:v>
                </c:pt>
                <c:pt idx="6601">
                  <c:v>6.0000999999999998</c:v>
                </c:pt>
                <c:pt idx="6602">
                  <c:v>8.0000999999999998</c:v>
                </c:pt>
                <c:pt idx="6603">
                  <c:v>8.0000999999999998</c:v>
                </c:pt>
                <c:pt idx="6604">
                  <c:v>7.0000999999999998</c:v>
                </c:pt>
                <c:pt idx="6605">
                  <c:v>13.0001</c:v>
                </c:pt>
                <c:pt idx="6606">
                  <c:v>1E-4</c:v>
                </c:pt>
                <c:pt idx="6607">
                  <c:v>5.0000999999999998</c:v>
                </c:pt>
                <c:pt idx="6608">
                  <c:v>7.0000999999999998</c:v>
                </c:pt>
                <c:pt idx="6609">
                  <c:v>6.0000999999999998</c:v>
                </c:pt>
                <c:pt idx="6610">
                  <c:v>6.0000999999999998</c:v>
                </c:pt>
                <c:pt idx="6611">
                  <c:v>10.0001</c:v>
                </c:pt>
                <c:pt idx="6612">
                  <c:v>8.0000999999999998</c:v>
                </c:pt>
                <c:pt idx="6613">
                  <c:v>11.0001</c:v>
                </c:pt>
                <c:pt idx="6614">
                  <c:v>8.0000999999999998</c:v>
                </c:pt>
                <c:pt idx="6615">
                  <c:v>12.0001</c:v>
                </c:pt>
                <c:pt idx="6616">
                  <c:v>6.0000999999999998</c:v>
                </c:pt>
                <c:pt idx="6617">
                  <c:v>3.0001000000000002</c:v>
                </c:pt>
                <c:pt idx="6618">
                  <c:v>10.0001</c:v>
                </c:pt>
                <c:pt idx="6619">
                  <c:v>10.0001</c:v>
                </c:pt>
                <c:pt idx="6620">
                  <c:v>7.0000999999999998</c:v>
                </c:pt>
                <c:pt idx="6621">
                  <c:v>8.0000999999999998</c:v>
                </c:pt>
                <c:pt idx="6622">
                  <c:v>13.0001</c:v>
                </c:pt>
                <c:pt idx="6623">
                  <c:v>6.0000999999999998</c:v>
                </c:pt>
                <c:pt idx="6624">
                  <c:v>9.0000999999999998</c:v>
                </c:pt>
                <c:pt idx="6625">
                  <c:v>14.0001</c:v>
                </c:pt>
                <c:pt idx="6626">
                  <c:v>12.0001</c:v>
                </c:pt>
                <c:pt idx="6627">
                  <c:v>12.0001</c:v>
                </c:pt>
                <c:pt idx="6628">
                  <c:v>21.0001</c:v>
                </c:pt>
                <c:pt idx="6629">
                  <c:v>63.000100000000003</c:v>
                </c:pt>
                <c:pt idx="6630">
                  <c:v>133.0001</c:v>
                </c:pt>
                <c:pt idx="6631">
                  <c:v>233.0001</c:v>
                </c:pt>
                <c:pt idx="6632">
                  <c:v>283.00009999999997</c:v>
                </c:pt>
                <c:pt idx="6633">
                  <c:v>283.00009999999997</c:v>
                </c:pt>
                <c:pt idx="6634">
                  <c:v>166.0001</c:v>
                </c:pt>
                <c:pt idx="6635">
                  <c:v>64.000100000000003</c:v>
                </c:pt>
                <c:pt idx="6636">
                  <c:v>18.0001</c:v>
                </c:pt>
                <c:pt idx="6637">
                  <c:v>8.0000999999999998</c:v>
                </c:pt>
                <c:pt idx="6638">
                  <c:v>9.0000999999999998</c:v>
                </c:pt>
                <c:pt idx="6639">
                  <c:v>7.0000999999999998</c:v>
                </c:pt>
                <c:pt idx="6640">
                  <c:v>3.0001000000000002</c:v>
                </c:pt>
                <c:pt idx="6641">
                  <c:v>11.0001</c:v>
                </c:pt>
                <c:pt idx="6642">
                  <c:v>5.0000999999999998</c:v>
                </c:pt>
                <c:pt idx="6643">
                  <c:v>6.0000999999999998</c:v>
                </c:pt>
                <c:pt idx="6644">
                  <c:v>3.0001000000000002</c:v>
                </c:pt>
                <c:pt idx="6645">
                  <c:v>4.0000999999999998</c:v>
                </c:pt>
                <c:pt idx="6646">
                  <c:v>3.0001000000000002</c:v>
                </c:pt>
                <c:pt idx="6647">
                  <c:v>2.0001000000000002</c:v>
                </c:pt>
                <c:pt idx="6648">
                  <c:v>10.0001</c:v>
                </c:pt>
                <c:pt idx="6649">
                  <c:v>7.0000999999999998</c:v>
                </c:pt>
                <c:pt idx="6650">
                  <c:v>7.0000999999999998</c:v>
                </c:pt>
                <c:pt idx="6651">
                  <c:v>1.0001</c:v>
                </c:pt>
                <c:pt idx="6652">
                  <c:v>5.0000999999999998</c:v>
                </c:pt>
                <c:pt idx="6653">
                  <c:v>1.0001</c:v>
                </c:pt>
                <c:pt idx="6654">
                  <c:v>3.0001000000000002</c:v>
                </c:pt>
                <c:pt idx="6655">
                  <c:v>7.0000999999999998</c:v>
                </c:pt>
                <c:pt idx="6656">
                  <c:v>5.0000999999999998</c:v>
                </c:pt>
                <c:pt idx="6657">
                  <c:v>9.0000999999999998</c:v>
                </c:pt>
                <c:pt idx="6658">
                  <c:v>7.0000999999999998</c:v>
                </c:pt>
                <c:pt idx="6659">
                  <c:v>4.0000999999999998</c:v>
                </c:pt>
                <c:pt idx="6660">
                  <c:v>2.0001000000000002</c:v>
                </c:pt>
                <c:pt idx="6661">
                  <c:v>3.0001000000000002</c:v>
                </c:pt>
                <c:pt idx="6662">
                  <c:v>5.0000999999999998</c:v>
                </c:pt>
                <c:pt idx="6663">
                  <c:v>6.0000999999999998</c:v>
                </c:pt>
                <c:pt idx="6664">
                  <c:v>6.0000999999999998</c:v>
                </c:pt>
                <c:pt idx="6665">
                  <c:v>9.0000999999999998</c:v>
                </c:pt>
                <c:pt idx="6666">
                  <c:v>2.0001000000000002</c:v>
                </c:pt>
                <c:pt idx="6667">
                  <c:v>6.0000999999999998</c:v>
                </c:pt>
                <c:pt idx="6668">
                  <c:v>4.0000999999999998</c:v>
                </c:pt>
                <c:pt idx="6669">
                  <c:v>2.0001000000000002</c:v>
                </c:pt>
                <c:pt idx="6670">
                  <c:v>4.0000999999999998</c:v>
                </c:pt>
                <c:pt idx="6671">
                  <c:v>5.0000999999999998</c:v>
                </c:pt>
                <c:pt idx="6672">
                  <c:v>4.0000999999999998</c:v>
                </c:pt>
                <c:pt idx="6673">
                  <c:v>4.0000999999999998</c:v>
                </c:pt>
                <c:pt idx="6674">
                  <c:v>9.0000999999999998</c:v>
                </c:pt>
                <c:pt idx="6675">
                  <c:v>3.0001000000000002</c:v>
                </c:pt>
                <c:pt idx="6676">
                  <c:v>1.0001</c:v>
                </c:pt>
                <c:pt idx="6677">
                  <c:v>7.0000999999999998</c:v>
                </c:pt>
                <c:pt idx="6678">
                  <c:v>3.0001000000000002</c:v>
                </c:pt>
                <c:pt idx="6679">
                  <c:v>5.0000999999999998</c:v>
                </c:pt>
                <c:pt idx="6680">
                  <c:v>5.0000999999999998</c:v>
                </c:pt>
                <c:pt idx="6681">
                  <c:v>1.0001</c:v>
                </c:pt>
                <c:pt idx="6682">
                  <c:v>4.0000999999999998</c:v>
                </c:pt>
                <c:pt idx="6683">
                  <c:v>5.0000999999999998</c:v>
                </c:pt>
                <c:pt idx="6684">
                  <c:v>5.0000999999999998</c:v>
                </c:pt>
                <c:pt idx="6685">
                  <c:v>1.0001</c:v>
                </c:pt>
                <c:pt idx="6686">
                  <c:v>8.0000999999999998</c:v>
                </c:pt>
                <c:pt idx="6687">
                  <c:v>15.0001</c:v>
                </c:pt>
                <c:pt idx="6688">
                  <c:v>25.0001</c:v>
                </c:pt>
                <c:pt idx="6689">
                  <c:v>30.0001</c:v>
                </c:pt>
                <c:pt idx="6690">
                  <c:v>23.0001</c:v>
                </c:pt>
                <c:pt idx="6691">
                  <c:v>13.0001</c:v>
                </c:pt>
                <c:pt idx="6692">
                  <c:v>4.0000999999999998</c:v>
                </c:pt>
                <c:pt idx="6693">
                  <c:v>8.0000999999999998</c:v>
                </c:pt>
                <c:pt idx="6694">
                  <c:v>5.0000999999999998</c:v>
                </c:pt>
                <c:pt idx="6695">
                  <c:v>5.0000999999999998</c:v>
                </c:pt>
                <c:pt idx="6696">
                  <c:v>2.0001000000000002</c:v>
                </c:pt>
                <c:pt idx="6697">
                  <c:v>5.0000999999999998</c:v>
                </c:pt>
                <c:pt idx="6698">
                  <c:v>2.0001000000000002</c:v>
                </c:pt>
                <c:pt idx="6699">
                  <c:v>4.0000999999999998</c:v>
                </c:pt>
                <c:pt idx="6700">
                  <c:v>1.0001</c:v>
                </c:pt>
                <c:pt idx="6701">
                  <c:v>4.0000999999999998</c:v>
                </c:pt>
                <c:pt idx="6702">
                  <c:v>5.0000999999999998</c:v>
                </c:pt>
                <c:pt idx="6703">
                  <c:v>4.0000999999999998</c:v>
                </c:pt>
                <c:pt idx="6704">
                  <c:v>3.0001000000000002</c:v>
                </c:pt>
                <c:pt idx="6705">
                  <c:v>3.0001000000000002</c:v>
                </c:pt>
                <c:pt idx="6706">
                  <c:v>1.0001</c:v>
                </c:pt>
                <c:pt idx="6707">
                  <c:v>4.0000999999999998</c:v>
                </c:pt>
                <c:pt idx="6708">
                  <c:v>1.0001</c:v>
                </c:pt>
                <c:pt idx="6709">
                  <c:v>7.0000999999999998</c:v>
                </c:pt>
                <c:pt idx="6710">
                  <c:v>3.0001000000000002</c:v>
                </c:pt>
                <c:pt idx="6711">
                  <c:v>6.0000999999999998</c:v>
                </c:pt>
                <c:pt idx="6712">
                  <c:v>5.0000999999999998</c:v>
                </c:pt>
                <c:pt idx="6713">
                  <c:v>1.0001</c:v>
                </c:pt>
                <c:pt idx="6714">
                  <c:v>2.0001000000000002</c:v>
                </c:pt>
                <c:pt idx="6715">
                  <c:v>2.0001000000000002</c:v>
                </c:pt>
                <c:pt idx="6716">
                  <c:v>3.0001000000000002</c:v>
                </c:pt>
                <c:pt idx="6717">
                  <c:v>1.0001</c:v>
                </c:pt>
                <c:pt idx="6718">
                  <c:v>2.0001000000000002</c:v>
                </c:pt>
                <c:pt idx="6719">
                  <c:v>4.0000999999999998</c:v>
                </c:pt>
                <c:pt idx="6720">
                  <c:v>6.0000999999999998</c:v>
                </c:pt>
                <c:pt idx="6721">
                  <c:v>3.0001000000000002</c:v>
                </c:pt>
                <c:pt idx="6722">
                  <c:v>6.0000999999999998</c:v>
                </c:pt>
                <c:pt idx="6723">
                  <c:v>1.0001</c:v>
                </c:pt>
                <c:pt idx="6724">
                  <c:v>2.0001000000000002</c:v>
                </c:pt>
                <c:pt idx="6725">
                  <c:v>1.0001</c:v>
                </c:pt>
                <c:pt idx="6726">
                  <c:v>3.0001000000000002</c:v>
                </c:pt>
                <c:pt idx="6727">
                  <c:v>5.0000999999999998</c:v>
                </c:pt>
                <c:pt idx="6728">
                  <c:v>6.0000999999999998</c:v>
                </c:pt>
                <c:pt idx="6729">
                  <c:v>3.0001000000000002</c:v>
                </c:pt>
                <c:pt idx="6730">
                  <c:v>5.0000999999999998</c:v>
                </c:pt>
                <c:pt idx="6731">
                  <c:v>1.0001</c:v>
                </c:pt>
                <c:pt idx="6732">
                  <c:v>6.0000999999999998</c:v>
                </c:pt>
                <c:pt idx="6733">
                  <c:v>4.0000999999999998</c:v>
                </c:pt>
                <c:pt idx="6734">
                  <c:v>2.0001000000000002</c:v>
                </c:pt>
                <c:pt idx="6735">
                  <c:v>2.0001000000000002</c:v>
                </c:pt>
                <c:pt idx="6736">
                  <c:v>2.0001000000000002</c:v>
                </c:pt>
                <c:pt idx="6737">
                  <c:v>4.0000999999999998</c:v>
                </c:pt>
                <c:pt idx="6738">
                  <c:v>1.0001</c:v>
                </c:pt>
                <c:pt idx="6739">
                  <c:v>1.0001</c:v>
                </c:pt>
                <c:pt idx="6740">
                  <c:v>2.0001000000000002</c:v>
                </c:pt>
                <c:pt idx="6741">
                  <c:v>6.0000999999999998</c:v>
                </c:pt>
                <c:pt idx="6742">
                  <c:v>3.0001000000000002</c:v>
                </c:pt>
                <c:pt idx="6743">
                  <c:v>5.0000999999999998</c:v>
                </c:pt>
                <c:pt idx="6744">
                  <c:v>11.0001</c:v>
                </c:pt>
                <c:pt idx="6745">
                  <c:v>8.0000999999999998</c:v>
                </c:pt>
                <c:pt idx="6746">
                  <c:v>8.0000999999999998</c:v>
                </c:pt>
                <c:pt idx="6747">
                  <c:v>3.0001000000000002</c:v>
                </c:pt>
                <c:pt idx="6748">
                  <c:v>6.0000999999999998</c:v>
                </c:pt>
                <c:pt idx="6749">
                  <c:v>4.0000999999999998</c:v>
                </c:pt>
                <c:pt idx="6750">
                  <c:v>7.0000999999999998</c:v>
                </c:pt>
                <c:pt idx="6751">
                  <c:v>7.0000999999999998</c:v>
                </c:pt>
                <c:pt idx="6752">
                  <c:v>5.0000999999999998</c:v>
                </c:pt>
                <c:pt idx="6753">
                  <c:v>3.0001000000000002</c:v>
                </c:pt>
                <c:pt idx="6754">
                  <c:v>1.0001</c:v>
                </c:pt>
                <c:pt idx="6755">
                  <c:v>2.0001000000000002</c:v>
                </c:pt>
                <c:pt idx="6756">
                  <c:v>5.0000999999999998</c:v>
                </c:pt>
                <c:pt idx="6757">
                  <c:v>2.0001000000000002</c:v>
                </c:pt>
                <c:pt idx="6758">
                  <c:v>2.0001000000000002</c:v>
                </c:pt>
                <c:pt idx="6759">
                  <c:v>1.0001</c:v>
                </c:pt>
                <c:pt idx="6760">
                  <c:v>1.0001</c:v>
                </c:pt>
                <c:pt idx="6761">
                  <c:v>3.0001000000000002</c:v>
                </c:pt>
                <c:pt idx="6762">
                  <c:v>2.0001000000000002</c:v>
                </c:pt>
                <c:pt idx="6763">
                  <c:v>2.0001000000000002</c:v>
                </c:pt>
                <c:pt idx="6764">
                  <c:v>2.0001000000000002</c:v>
                </c:pt>
                <c:pt idx="6765">
                  <c:v>3.0001000000000002</c:v>
                </c:pt>
                <c:pt idx="6766">
                  <c:v>1.0001</c:v>
                </c:pt>
                <c:pt idx="6767">
                  <c:v>3.0001000000000002</c:v>
                </c:pt>
                <c:pt idx="6768">
                  <c:v>1.0001</c:v>
                </c:pt>
                <c:pt idx="6769">
                  <c:v>1.0001</c:v>
                </c:pt>
                <c:pt idx="6770">
                  <c:v>3.0001000000000002</c:v>
                </c:pt>
                <c:pt idx="6771">
                  <c:v>1E-4</c:v>
                </c:pt>
                <c:pt idx="6772">
                  <c:v>3.0001000000000002</c:v>
                </c:pt>
                <c:pt idx="6773">
                  <c:v>4.0000999999999998</c:v>
                </c:pt>
                <c:pt idx="6774">
                  <c:v>3.0001000000000002</c:v>
                </c:pt>
                <c:pt idx="6775">
                  <c:v>1.0001</c:v>
                </c:pt>
                <c:pt idx="6776">
                  <c:v>3.0001000000000002</c:v>
                </c:pt>
                <c:pt idx="6777">
                  <c:v>1.0001</c:v>
                </c:pt>
                <c:pt idx="6778">
                  <c:v>1.0001</c:v>
                </c:pt>
                <c:pt idx="6779">
                  <c:v>2.0001000000000002</c:v>
                </c:pt>
                <c:pt idx="6780">
                  <c:v>3.0001000000000002</c:v>
                </c:pt>
                <c:pt idx="6781">
                  <c:v>2.0001000000000002</c:v>
                </c:pt>
                <c:pt idx="6782">
                  <c:v>1.0001</c:v>
                </c:pt>
                <c:pt idx="6783">
                  <c:v>2.0001000000000002</c:v>
                </c:pt>
                <c:pt idx="6784">
                  <c:v>4.0000999999999998</c:v>
                </c:pt>
                <c:pt idx="6785">
                  <c:v>1.0001</c:v>
                </c:pt>
                <c:pt idx="6786">
                  <c:v>2.0001000000000002</c:v>
                </c:pt>
                <c:pt idx="6787">
                  <c:v>2.0001000000000002</c:v>
                </c:pt>
                <c:pt idx="6788">
                  <c:v>4.0000999999999998</c:v>
                </c:pt>
                <c:pt idx="6789">
                  <c:v>1E-4</c:v>
                </c:pt>
                <c:pt idx="6790">
                  <c:v>1.0001</c:v>
                </c:pt>
                <c:pt idx="6791">
                  <c:v>2.0001000000000002</c:v>
                </c:pt>
                <c:pt idx="6792">
                  <c:v>3.0001000000000002</c:v>
                </c:pt>
                <c:pt idx="6793">
                  <c:v>1.0001</c:v>
                </c:pt>
                <c:pt idx="6794">
                  <c:v>1.0001</c:v>
                </c:pt>
                <c:pt idx="6795">
                  <c:v>3.0001000000000002</c:v>
                </c:pt>
                <c:pt idx="6796">
                  <c:v>1.0001</c:v>
                </c:pt>
                <c:pt idx="6797">
                  <c:v>1E-4</c:v>
                </c:pt>
                <c:pt idx="6798">
                  <c:v>1.0001</c:v>
                </c:pt>
                <c:pt idx="6799">
                  <c:v>3.0001000000000002</c:v>
                </c:pt>
                <c:pt idx="6800">
                  <c:v>1.0001</c:v>
                </c:pt>
                <c:pt idx="6801">
                  <c:v>4.0000999999999998</c:v>
                </c:pt>
                <c:pt idx="6802">
                  <c:v>4.0000999999999998</c:v>
                </c:pt>
                <c:pt idx="6803">
                  <c:v>1.0001</c:v>
                </c:pt>
                <c:pt idx="6804">
                  <c:v>4.0000999999999998</c:v>
                </c:pt>
                <c:pt idx="6805">
                  <c:v>3.0001000000000002</c:v>
                </c:pt>
                <c:pt idx="6806">
                  <c:v>6.0000999999999998</c:v>
                </c:pt>
                <c:pt idx="6807">
                  <c:v>6.0000999999999998</c:v>
                </c:pt>
                <c:pt idx="6808">
                  <c:v>5.0000999999999998</c:v>
                </c:pt>
                <c:pt idx="6809">
                  <c:v>2.0001000000000002</c:v>
                </c:pt>
                <c:pt idx="6810">
                  <c:v>1.0001</c:v>
                </c:pt>
                <c:pt idx="6811">
                  <c:v>1E-4</c:v>
                </c:pt>
                <c:pt idx="6812">
                  <c:v>3.0001000000000002</c:v>
                </c:pt>
                <c:pt idx="6813">
                  <c:v>2.0001000000000002</c:v>
                </c:pt>
                <c:pt idx="6814">
                  <c:v>1.0001</c:v>
                </c:pt>
                <c:pt idx="6815">
                  <c:v>1E-4</c:v>
                </c:pt>
                <c:pt idx="6816">
                  <c:v>2.0001000000000002</c:v>
                </c:pt>
                <c:pt idx="6817">
                  <c:v>1.0001</c:v>
                </c:pt>
                <c:pt idx="6818">
                  <c:v>2.0001000000000002</c:v>
                </c:pt>
                <c:pt idx="6819">
                  <c:v>3.0001000000000002</c:v>
                </c:pt>
                <c:pt idx="6820">
                  <c:v>3.0001000000000002</c:v>
                </c:pt>
                <c:pt idx="6821">
                  <c:v>4.0000999999999998</c:v>
                </c:pt>
                <c:pt idx="6822">
                  <c:v>1.0001</c:v>
                </c:pt>
                <c:pt idx="6823">
                  <c:v>2.0001000000000002</c:v>
                </c:pt>
                <c:pt idx="6824">
                  <c:v>1E-4</c:v>
                </c:pt>
                <c:pt idx="6825">
                  <c:v>3.0001000000000002</c:v>
                </c:pt>
                <c:pt idx="6826">
                  <c:v>1.0001</c:v>
                </c:pt>
                <c:pt idx="6827">
                  <c:v>1.0001</c:v>
                </c:pt>
                <c:pt idx="6828">
                  <c:v>3.0001000000000002</c:v>
                </c:pt>
                <c:pt idx="6829">
                  <c:v>1E-4</c:v>
                </c:pt>
                <c:pt idx="6830">
                  <c:v>1E-4</c:v>
                </c:pt>
                <c:pt idx="6831">
                  <c:v>2.0001000000000002</c:v>
                </c:pt>
                <c:pt idx="6832">
                  <c:v>3.0001000000000002</c:v>
                </c:pt>
                <c:pt idx="6833">
                  <c:v>1.0001</c:v>
                </c:pt>
                <c:pt idx="6834">
                  <c:v>1.0001</c:v>
                </c:pt>
                <c:pt idx="6835">
                  <c:v>2.0001000000000002</c:v>
                </c:pt>
                <c:pt idx="6836">
                  <c:v>1E-4</c:v>
                </c:pt>
                <c:pt idx="6837">
                  <c:v>1.0001</c:v>
                </c:pt>
                <c:pt idx="6838">
                  <c:v>1.0001</c:v>
                </c:pt>
                <c:pt idx="6839">
                  <c:v>1.0001</c:v>
                </c:pt>
                <c:pt idx="6840">
                  <c:v>1.0001</c:v>
                </c:pt>
                <c:pt idx="6841">
                  <c:v>1.0001</c:v>
                </c:pt>
                <c:pt idx="6842">
                  <c:v>3.0001000000000002</c:v>
                </c:pt>
                <c:pt idx="6843">
                  <c:v>1.0001</c:v>
                </c:pt>
                <c:pt idx="6844">
                  <c:v>1.0001</c:v>
                </c:pt>
                <c:pt idx="6845">
                  <c:v>1.0001</c:v>
                </c:pt>
                <c:pt idx="6846">
                  <c:v>1E-4</c:v>
                </c:pt>
                <c:pt idx="6847">
                  <c:v>1.0001</c:v>
                </c:pt>
                <c:pt idx="6848">
                  <c:v>5.0000999999999998</c:v>
                </c:pt>
                <c:pt idx="6849">
                  <c:v>1.0001</c:v>
                </c:pt>
                <c:pt idx="6850">
                  <c:v>2.0001000000000002</c:v>
                </c:pt>
                <c:pt idx="6851">
                  <c:v>2.0001000000000002</c:v>
                </c:pt>
                <c:pt idx="6852">
                  <c:v>1E-4</c:v>
                </c:pt>
                <c:pt idx="6853">
                  <c:v>1.0001</c:v>
                </c:pt>
                <c:pt idx="6854">
                  <c:v>2.0001000000000002</c:v>
                </c:pt>
                <c:pt idx="6855">
                  <c:v>2.0001000000000002</c:v>
                </c:pt>
                <c:pt idx="6856">
                  <c:v>2.0001000000000002</c:v>
                </c:pt>
                <c:pt idx="6857">
                  <c:v>2.0001000000000002</c:v>
                </c:pt>
                <c:pt idx="6858">
                  <c:v>1.0001</c:v>
                </c:pt>
                <c:pt idx="6859">
                  <c:v>4.0000999999999998</c:v>
                </c:pt>
                <c:pt idx="6860">
                  <c:v>6.0000999999999998</c:v>
                </c:pt>
                <c:pt idx="6861">
                  <c:v>21.0001</c:v>
                </c:pt>
                <c:pt idx="6862">
                  <c:v>45.000100000000003</c:v>
                </c:pt>
                <c:pt idx="6863">
                  <c:v>51.000100000000003</c:v>
                </c:pt>
                <c:pt idx="6864">
                  <c:v>13.0001</c:v>
                </c:pt>
                <c:pt idx="6865">
                  <c:v>6.0000999999999998</c:v>
                </c:pt>
                <c:pt idx="6866">
                  <c:v>9.0000999999999998</c:v>
                </c:pt>
                <c:pt idx="6867">
                  <c:v>6.0000999999999998</c:v>
                </c:pt>
                <c:pt idx="6868">
                  <c:v>3.0001000000000002</c:v>
                </c:pt>
                <c:pt idx="6869">
                  <c:v>1.0001</c:v>
                </c:pt>
                <c:pt idx="6870">
                  <c:v>1.0001</c:v>
                </c:pt>
                <c:pt idx="6871">
                  <c:v>3.0001000000000002</c:v>
                </c:pt>
                <c:pt idx="6872">
                  <c:v>1E-4</c:v>
                </c:pt>
                <c:pt idx="6873">
                  <c:v>3.0001000000000002</c:v>
                </c:pt>
                <c:pt idx="6874">
                  <c:v>1E-4</c:v>
                </c:pt>
                <c:pt idx="6875">
                  <c:v>1E-4</c:v>
                </c:pt>
                <c:pt idx="6876">
                  <c:v>1.0001</c:v>
                </c:pt>
                <c:pt idx="6877">
                  <c:v>1E-4</c:v>
                </c:pt>
                <c:pt idx="6878">
                  <c:v>1E-4</c:v>
                </c:pt>
                <c:pt idx="6879">
                  <c:v>4.0000999999999998</c:v>
                </c:pt>
                <c:pt idx="6880">
                  <c:v>4.0000999999999998</c:v>
                </c:pt>
                <c:pt idx="6881">
                  <c:v>1E-4</c:v>
                </c:pt>
                <c:pt idx="6882">
                  <c:v>2.0001000000000002</c:v>
                </c:pt>
                <c:pt idx="6883">
                  <c:v>1.0001</c:v>
                </c:pt>
                <c:pt idx="6884">
                  <c:v>4.0000999999999998</c:v>
                </c:pt>
                <c:pt idx="6885">
                  <c:v>1E-4</c:v>
                </c:pt>
                <c:pt idx="6886">
                  <c:v>3.0001000000000002</c:v>
                </c:pt>
                <c:pt idx="6887">
                  <c:v>1.0001</c:v>
                </c:pt>
                <c:pt idx="6888">
                  <c:v>3.0001000000000002</c:v>
                </c:pt>
                <c:pt idx="6889">
                  <c:v>1.0001</c:v>
                </c:pt>
                <c:pt idx="6890">
                  <c:v>1.0001</c:v>
                </c:pt>
                <c:pt idx="6891">
                  <c:v>2.0001000000000002</c:v>
                </c:pt>
                <c:pt idx="6892">
                  <c:v>2.0001000000000002</c:v>
                </c:pt>
                <c:pt idx="6893">
                  <c:v>1.0001</c:v>
                </c:pt>
                <c:pt idx="6894">
                  <c:v>2.0001000000000002</c:v>
                </c:pt>
                <c:pt idx="6895">
                  <c:v>4.0000999999999998</c:v>
                </c:pt>
                <c:pt idx="6896">
                  <c:v>1E-4</c:v>
                </c:pt>
                <c:pt idx="6897">
                  <c:v>2.0001000000000002</c:v>
                </c:pt>
                <c:pt idx="6898">
                  <c:v>1E-4</c:v>
                </c:pt>
                <c:pt idx="6899">
                  <c:v>1E-4</c:v>
                </c:pt>
                <c:pt idx="6900">
                  <c:v>2.0001000000000002</c:v>
                </c:pt>
                <c:pt idx="6901">
                  <c:v>1E-4</c:v>
                </c:pt>
                <c:pt idx="6902">
                  <c:v>2.0001000000000002</c:v>
                </c:pt>
                <c:pt idx="6903">
                  <c:v>1.0001</c:v>
                </c:pt>
                <c:pt idx="6904">
                  <c:v>1E-4</c:v>
                </c:pt>
                <c:pt idx="6905">
                  <c:v>1E-4</c:v>
                </c:pt>
                <c:pt idx="6906">
                  <c:v>1E-4</c:v>
                </c:pt>
                <c:pt idx="6907">
                  <c:v>1E-4</c:v>
                </c:pt>
                <c:pt idx="6908">
                  <c:v>1.0001</c:v>
                </c:pt>
                <c:pt idx="6909">
                  <c:v>1.0001</c:v>
                </c:pt>
                <c:pt idx="6910">
                  <c:v>1.0001</c:v>
                </c:pt>
                <c:pt idx="6911">
                  <c:v>2.0001000000000002</c:v>
                </c:pt>
                <c:pt idx="6912">
                  <c:v>2.0001000000000002</c:v>
                </c:pt>
                <c:pt idx="6913">
                  <c:v>5.0000999999999998</c:v>
                </c:pt>
                <c:pt idx="6914">
                  <c:v>3.0001000000000002</c:v>
                </c:pt>
                <c:pt idx="6915">
                  <c:v>2.0001000000000002</c:v>
                </c:pt>
                <c:pt idx="6916">
                  <c:v>3.0001000000000002</c:v>
                </c:pt>
                <c:pt idx="6917">
                  <c:v>11.0001</c:v>
                </c:pt>
                <c:pt idx="6918">
                  <c:v>14.0001</c:v>
                </c:pt>
                <c:pt idx="6919">
                  <c:v>6.0000999999999998</c:v>
                </c:pt>
                <c:pt idx="6920">
                  <c:v>1E-4</c:v>
                </c:pt>
                <c:pt idx="6921">
                  <c:v>1E-4</c:v>
                </c:pt>
                <c:pt idx="6922">
                  <c:v>1E-4</c:v>
                </c:pt>
                <c:pt idx="6923">
                  <c:v>1E-4</c:v>
                </c:pt>
                <c:pt idx="6924">
                  <c:v>1E-4</c:v>
                </c:pt>
                <c:pt idx="6925">
                  <c:v>2.0001000000000002</c:v>
                </c:pt>
                <c:pt idx="6926">
                  <c:v>1E-4</c:v>
                </c:pt>
                <c:pt idx="6927">
                  <c:v>1.0001</c:v>
                </c:pt>
                <c:pt idx="6928">
                  <c:v>1.0001</c:v>
                </c:pt>
                <c:pt idx="6929">
                  <c:v>1E-4</c:v>
                </c:pt>
                <c:pt idx="6930">
                  <c:v>1.0001</c:v>
                </c:pt>
                <c:pt idx="6931">
                  <c:v>1.0001</c:v>
                </c:pt>
                <c:pt idx="6932">
                  <c:v>1.0001</c:v>
                </c:pt>
                <c:pt idx="6933">
                  <c:v>2.0001000000000002</c:v>
                </c:pt>
                <c:pt idx="6934">
                  <c:v>1E-4</c:v>
                </c:pt>
                <c:pt idx="6935">
                  <c:v>1.0001</c:v>
                </c:pt>
                <c:pt idx="6936">
                  <c:v>1E-4</c:v>
                </c:pt>
                <c:pt idx="6937">
                  <c:v>2.0001000000000002</c:v>
                </c:pt>
                <c:pt idx="6938">
                  <c:v>2.0001000000000002</c:v>
                </c:pt>
                <c:pt idx="6939">
                  <c:v>1E-4</c:v>
                </c:pt>
                <c:pt idx="6940">
                  <c:v>1.0001</c:v>
                </c:pt>
                <c:pt idx="6941">
                  <c:v>1.0001</c:v>
                </c:pt>
                <c:pt idx="6942">
                  <c:v>1E-4</c:v>
                </c:pt>
                <c:pt idx="6943">
                  <c:v>1.0001</c:v>
                </c:pt>
                <c:pt idx="6944">
                  <c:v>1.0001</c:v>
                </c:pt>
                <c:pt idx="6945">
                  <c:v>1.0001</c:v>
                </c:pt>
                <c:pt idx="6946">
                  <c:v>1.0001</c:v>
                </c:pt>
                <c:pt idx="6947">
                  <c:v>3.0001000000000002</c:v>
                </c:pt>
                <c:pt idx="6948">
                  <c:v>3.0001000000000002</c:v>
                </c:pt>
                <c:pt idx="6949">
                  <c:v>1.0001</c:v>
                </c:pt>
                <c:pt idx="6950">
                  <c:v>1E-4</c:v>
                </c:pt>
                <c:pt idx="6951">
                  <c:v>1E-4</c:v>
                </c:pt>
                <c:pt idx="6952">
                  <c:v>1.0001</c:v>
                </c:pt>
                <c:pt idx="6953">
                  <c:v>1E-4</c:v>
                </c:pt>
                <c:pt idx="6954">
                  <c:v>1E-4</c:v>
                </c:pt>
                <c:pt idx="6955">
                  <c:v>1E-4</c:v>
                </c:pt>
                <c:pt idx="6956">
                  <c:v>1E-4</c:v>
                </c:pt>
                <c:pt idx="6957">
                  <c:v>1.0001</c:v>
                </c:pt>
                <c:pt idx="6958">
                  <c:v>1E-4</c:v>
                </c:pt>
                <c:pt idx="6959">
                  <c:v>1E-4</c:v>
                </c:pt>
                <c:pt idx="6960">
                  <c:v>1E-4</c:v>
                </c:pt>
                <c:pt idx="6961">
                  <c:v>2.0001000000000002</c:v>
                </c:pt>
                <c:pt idx="6962">
                  <c:v>1E-4</c:v>
                </c:pt>
                <c:pt idx="6963">
                  <c:v>1E-4</c:v>
                </c:pt>
                <c:pt idx="6964">
                  <c:v>2.0001000000000002</c:v>
                </c:pt>
                <c:pt idx="6965">
                  <c:v>2.0001000000000002</c:v>
                </c:pt>
                <c:pt idx="6966">
                  <c:v>9.0000999999999998</c:v>
                </c:pt>
                <c:pt idx="6967">
                  <c:v>4.0000999999999998</c:v>
                </c:pt>
                <c:pt idx="6968">
                  <c:v>3.0001000000000002</c:v>
                </c:pt>
                <c:pt idx="6969">
                  <c:v>2.0001000000000002</c:v>
                </c:pt>
                <c:pt idx="6970">
                  <c:v>6.0000999999999998</c:v>
                </c:pt>
                <c:pt idx="6971">
                  <c:v>6.0000999999999998</c:v>
                </c:pt>
                <c:pt idx="6972">
                  <c:v>20.0001</c:v>
                </c:pt>
                <c:pt idx="6973">
                  <c:v>50.000100000000003</c:v>
                </c:pt>
                <c:pt idx="6974">
                  <c:v>30.0001</c:v>
                </c:pt>
                <c:pt idx="6975">
                  <c:v>7.0000999999999998</c:v>
                </c:pt>
                <c:pt idx="6976">
                  <c:v>10.0001</c:v>
                </c:pt>
                <c:pt idx="6977">
                  <c:v>9.0000999999999998</c:v>
                </c:pt>
                <c:pt idx="6978">
                  <c:v>3.0001000000000002</c:v>
                </c:pt>
                <c:pt idx="6979">
                  <c:v>3.0001000000000002</c:v>
                </c:pt>
                <c:pt idx="6980">
                  <c:v>3.0001000000000002</c:v>
                </c:pt>
                <c:pt idx="6981">
                  <c:v>1E-4</c:v>
                </c:pt>
                <c:pt idx="6982">
                  <c:v>1E-4</c:v>
                </c:pt>
                <c:pt idx="6983">
                  <c:v>3.0001000000000002</c:v>
                </c:pt>
                <c:pt idx="6984">
                  <c:v>1.0001</c:v>
                </c:pt>
                <c:pt idx="6985">
                  <c:v>1E-4</c:v>
                </c:pt>
                <c:pt idx="6986">
                  <c:v>1.0001</c:v>
                </c:pt>
                <c:pt idx="6987">
                  <c:v>4.0000999999999998</c:v>
                </c:pt>
                <c:pt idx="6988">
                  <c:v>1.0001</c:v>
                </c:pt>
                <c:pt idx="6989">
                  <c:v>3.0001000000000002</c:v>
                </c:pt>
                <c:pt idx="6990">
                  <c:v>1E-4</c:v>
                </c:pt>
                <c:pt idx="6991">
                  <c:v>1E-4</c:v>
                </c:pt>
                <c:pt idx="6992">
                  <c:v>1E-4</c:v>
                </c:pt>
                <c:pt idx="6993">
                  <c:v>1.0001</c:v>
                </c:pt>
                <c:pt idx="6994">
                  <c:v>1E-4</c:v>
                </c:pt>
                <c:pt idx="6995">
                  <c:v>1E-4</c:v>
                </c:pt>
                <c:pt idx="6996">
                  <c:v>1.0001</c:v>
                </c:pt>
                <c:pt idx="6997">
                  <c:v>1E-4</c:v>
                </c:pt>
                <c:pt idx="6998">
                  <c:v>1.0001</c:v>
                </c:pt>
                <c:pt idx="6999">
                  <c:v>1E-4</c:v>
                </c:pt>
                <c:pt idx="7000">
                  <c:v>1.0001</c:v>
                </c:pt>
                <c:pt idx="7001">
                  <c:v>1.0001</c:v>
                </c:pt>
                <c:pt idx="7002">
                  <c:v>1.0001</c:v>
                </c:pt>
                <c:pt idx="7003">
                  <c:v>2.0001000000000002</c:v>
                </c:pt>
                <c:pt idx="7004">
                  <c:v>1E-4</c:v>
                </c:pt>
                <c:pt idx="7005">
                  <c:v>1.0001</c:v>
                </c:pt>
                <c:pt idx="7006">
                  <c:v>3.0001000000000002</c:v>
                </c:pt>
                <c:pt idx="7007">
                  <c:v>2.0001000000000002</c:v>
                </c:pt>
                <c:pt idx="7008">
                  <c:v>2.0001000000000002</c:v>
                </c:pt>
                <c:pt idx="7009">
                  <c:v>1.0001</c:v>
                </c:pt>
                <c:pt idx="7010">
                  <c:v>1E-4</c:v>
                </c:pt>
                <c:pt idx="7011">
                  <c:v>1E-4</c:v>
                </c:pt>
                <c:pt idx="7012">
                  <c:v>1E-4</c:v>
                </c:pt>
                <c:pt idx="7013">
                  <c:v>1E-4</c:v>
                </c:pt>
                <c:pt idx="7014">
                  <c:v>2.0001000000000002</c:v>
                </c:pt>
                <c:pt idx="7015">
                  <c:v>1.0001</c:v>
                </c:pt>
                <c:pt idx="7016">
                  <c:v>4.0000999999999998</c:v>
                </c:pt>
                <c:pt idx="7017">
                  <c:v>13.0001</c:v>
                </c:pt>
                <c:pt idx="7018">
                  <c:v>19.0001</c:v>
                </c:pt>
                <c:pt idx="7019">
                  <c:v>12.0001</c:v>
                </c:pt>
                <c:pt idx="7020">
                  <c:v>11.0001</c:v>
                </c:pt>
                <c:pt idx="7021">
                  <c:v>14.0001</c:v>
                </c:pt>
                <c:pt idx="7022">
                  <c:v>7.0000999999999998</c:v>
                </c:pt>
                <c:pt idx="7023">
                  <c:v>3.0001000000000002</c:v>
                </c:pt>
                <c:pt idx="7024">
                  <c:v>1E-4</c:v>
                </c:pt>
                <c:pt idx="7025">
                  <c:v>1E-4</c:v>
                </c:pt>
                <c:pt idx="7026">
                  <c:v>3.0001000000000002</c:v>
                </c:pt>
                <c:pt idx="7027">
                  <c:v>6.0000999999999998</c:v>
                </c:pt>
                <c:pt idx="7028">
                  <c:v>13.0001</c:v>
                </c:pt>
                <c:pt idx="7029">
                  <c:v>7.0000999999999998</c:v>
                </c:pt>
                <c:pt idx="7030">
                  <c:v>1E-4</c:v>
                </c:pt>
                <c:pt idx="7031">
                  <c:v>1.0001</c:v>
                </c:pt>
                <c:pt idx="7032">
                  <c:v>1E-4</c:v>
                </c:pt>
                <c:pt idx="7033">
                  <c:v>1.0001</c:v>
                </c:pt>
                <c:pt idx="7034">
                  <c:v>1E-4</c:v>
                </c:pt>
                <c:pt idx="7035">
                  <c:v>1E-4</c:v>
                </c:pt>
                <c:pt idx="7036">
                  <c:v>1E-4</c:v>
                </c:pt>
                <c:pt idx="7037">
                  <c:v>1E-4</c:v>
                </c:pt>
                <c:pt idx="7038">
                  <c:v>1.0001</c:v>
                </c:pt>
                <c:pt idx="7039">
                  <c:v>1E-4</c:v>
                </c:pt>
                <c:pt idx="7040">
                  <c:v>1E-4</c:v>
                </c:pt>
                <c:pt idx="7041">
                  <c:v>1.0001</c:v>
                </c:pt>
                <c:pt idx="7042">
                  <c:v>1.0001</c:v>
                </c:pt>
                <c:pt idx="7043">
                  <c:v>1E-4</c:v>
                </c:pt>
                <c:pt idx="7044">
                  <c:v>1E-4</c:v>
                </c:pt>
                <c:pt idx="7045">
                  <c:v>1.0001</c:v>
                </c:pt>
                <c:pt idx="7046">
                  <c:v>3.0001000000000002</c:v>
                </c:pt>
                <c:pt idx="7047">
                  <c:v>1E-4</c:v>
                </c:pt>
                <c:pt idx="7048">
                  <c:v>1.0001</c:v>
                </c:pt>
                <c:pt idx="7049">
                  <c:v>1E-4</c:v>
                </c:pt>
                <c:pt idx="7050">
                  <c:v>1E-4</c:v>
                </c:pt>
                <c:pt idx="7051">
                  <c:v>1E-4</c:v>
                </c:pt>
                <c:pt idx="7052">
                  <c:v>1.0001</c:v>
                </c:pt>
                <c:pt idx="7053">
                  <c:v>1E-4</c:v>
                </c:pt>
                <c:pt idx="7054">
                  <c:v>2.0001000000000002</c:v>
                </c:pt>
                <c:pt idx="7055">
                  <c:v>1E-4</c:v>
                </c:pt>
                <c:pt idx="7056">
                  <c:v>1.0001</c:v>
                </c:pt>
                <c:pt idx="7057">
                  <c:v>1.0001</c:v>
                </c:pt>
                <c:pt idx="7058">
                  <c:v>1E-4</c:v>
                </c:pt>
                <c:pt idx="7059">
                  <c:v>1.0001</c:v>
                </c:pt>
                <c:pt idx="7060">
                  <c:v>1E-4</c:v>
                </c:pt>
                <c:pt idx="7061">
                  <c:v>1E-4</c:v>
                </c:pt>
                <c:pt idx="7062">
                  <c:v>1E-4</c:v>
                </c:pt>
                <c:pt idx="7063">
                  <c:v>2.0001000000000002</c:v>
                </c:pt>
                <c:pt idx="7064">
                  <c:v>1E-4</c:v>
                </c:pt>
                <c:pt idx="7065">
                  <c:v>1.0001</c:v>
                </c:pt>
                <c:pt idx="7066">
                  <c:v>1E-4</c:v>
                </c:pt>
                <c:pt idx="7067">
                  <c:v>1E-4</c:v>
                </c:pt>
                <c:pt idx="7068">
                  <c:v>1E-4</c:v>
                </c:pt>
                <c:pt idx="7069">
                  <c:v>1.0001</c:v>
                </c:pt>
                <c:pt idx="7070">
                  <c:v>2.0001000000000002</c:v>
                </c:pt>
                <c:pt idx="7071">
                  <c:v>3.0001000000000002</c:v>
                </c:pt>
                <c:pt idx="7072">
                  <c:v>1.0001</c:v>
                </c:pt>
                <c:pt idx="7073">
                  <c:v>12.0001</c:v>
                </c:pt>
                <c:pt idx="7074">
                  <c:v>22.0001</c:v>
                </c:pt>
                <c:pt idx="7075">
                  <c:v>77.000100000000003</c:v>
                </c:pt>
                <c:pt idx="7076">
                  <c:v>91.000100000000003</c:v>
                </c:pt>
                <c:pt idx="7077">
                  <c:v>28.0001</c:v>
                </c:pt>
                <c:pt idx="7078">
                  <c:v>4.0000999999999998</c:v>
                </c:pt>
                <c:pt idx="7079">
                  <c:v>5.0000999999999998</c:v>
                </c:pt>
                <c:pt idx="7080">
                  <c:v>5.0000999999999998</c:v>
                </c:pt>
                <c:pt idx="7081">
                  <c:v>14.0001</c:v>
                </c:pt>
                <c:pt idx="7082">
                  <c:v>30.0001</c:v>
                </c:pt>
                <c:pt idx="7083">
                  <c:v>48.000100000000003</c:v>
                </c:pt>
                <c:pt idx="7084">
                  <c:v>10.0001</c:v>
                </c:pt>
                <c:pt idx="7085">
                  <c:v>3.0001000000000002</c:v>
                </c:pt>
                <c:pt idx="7086">
                  <c:v>1E-4</c:v>
                </c:pt>
                <c:pt idx="7087">
                  <c:v>1.0001</c:v>
                </c:pt>
                <c:pt idx="7088">
                  <c:v>1.0001</c:v>
                </c:pt>
                <c:pt idx="7089">
                  <c:v>1.0001</c:v>
                </c:pt>
                <c:pt idx="7090">
                  <c:v>1E-4</c:v>
                </c:pt>
                <c:pt idx="7091">
                  <c:v>1E-4</c:v>
                </c:pt>
                <c:pt idx="7092">
                  <c:v>1.0001</c:v>
                </c:pt>
                <c:pt idx="7093">
                  <c:v>2.0001000000000002</c:v>
                </c:pt>
                <c:pt idx="7094">
                  <c:v>1E-4</c:v>
                </c:pt>
                <c:pt idx="7095">
                  <c:v>1.0001</c:v>
                </c:pt>
                <c:pt idx="7096">
                  <c:v>1E-4</c:v>
                </c:pt>
                <c:pt idx="7097">
                  <c:v>1E-4</c:v>
                </c:pt>
                <c:pt idx="7098">
                  <c:v>1E-4</c:v>
                </c:pt>
                <c:pt idx="7099">
                  <c:v>1.0001</c:v>
                </c:pt>
                <c:pt idx="7100">
                  <c:v>1E-4</c:v>
                </c:pt>
                <c:pt idx="7101">
                  <c:v>1E-4</c:v>
                </c:pt>
                <c:pt idx="7102">
                  <c:v>1.0001</c:v>
                </c:pt>
                <c:pt idx="7103">
                  <c:v>1E-4</c:v>
                </c:pt>
                <c:pt idx="7104">
                  <c:v>1E-4</c:v>
                </c:pt>
                <c:pt idx="7105">
                  <c:v>1.0001</c:v>
                </c:pt>
                <c:pt idx="7106">
                  <c:v>1E-4</c:v>
                </c:pt>
                <c:pt idx="7107">
                  <c:v>1.0001</c:v>
                </c:pt>
                <c:pt idx="7108">
                  <c:v>1E-4</c:v>
                </c:pt>
                <c:pt idx="7109">
                  <c:v>1E-4</c:v>
                </c:pt>
                <c:pt idx="7110">
                  <c:v>1E-4</c:v>
                </c:pt>
                <c:pt idx="7111">
                  <c:v>1E-4</c:v>
                </c:pt>
                <c:pt idx="7112">
                  <c:v>1E-4</c:v>
                </c:pt>
                <c:pt idx="7113">
                  <c:v>1.0001</c:v>
                </c:pt>
                <c:pt idx="7114">
                  <c:v>1E-4</c:v>
                </c:pt>
                <c:pt idx="7115">
                  <c:v>2.0001000000000002</c:v>
                </c:pt>
                <c:pt idx="7116">
                  <c:v>1.0001</c:v>
                </c:pt>
                <c:pt idx="7117">
                  <c:v>1E-4</c:v>
                </c:pt>
                <c:pt idx="7118">
                  <c:v>1E-4</c:v>
                </c:pt>
                <c:pt idx="7119">
                  <c:v>1.0001</c:v>
                </c:pt>
                <c:pt idx="7120">
                  <c:v>1E-4</c:v>
                </c:pt>
                <c:pt idx="7121">
                  <c:v>2.0001000000000002</c:v>
                </c:pt>
                <c:pt idx="7122">
                  <c:v>1.0001</c:v>
                </c:pt>
                <c:pt idx="7123">
                  <c:v>1E-4</c:v>
                </c:pt>
                <c:pt idx="7124">
                  <c:v>3.0001000000000002</c:v>
                </c:pt>
                <c:pt idx="7125">
                  <c:v>4.0000999999999998</c:v>
                </c:pt>
                <c:pt idx="7126">
                  <c:v>5.0000999999999998</c:v>
                </c:pt>
                <c:pt idx="7127">
                  <c:v>5.0000999999999998</c:v>
                </c:pt>
                <c:pt idx="7128">
                  <c:v>13.0001</c:v>
                </c:pt>
                <c:pt idx="7129">
                  <c:v>10.0001</c:v>
                </c:pt>
                <c:pt idx="7130">
                  <c:v>5.0000999999999998</c:v>
                </c:pt>
                <c:pt idx="7131">
                  <c:v>1.0001</c:v>
                </c:pt>
                <c:pt idx="7132">
                  <c:v>1.0001</c:v>
                </c:pt>
                <c:pt idx="7133">
                  <c:v>1E-4</c:v>
                </c:pt>
                <c:pt idx="7134">
                  <c:v>3.0001000000000002</c:v>
                </c:pt>
                <c:pt idx="7135">
                  <c:v>1.0001</c:v>
                </c:pt>
                <c:pt idx="7136">
                  <c:v>8.0000999999999998</c:v>
                </c:pt>
                <c:pt idx="7137">
                  <c:v>4.0000999999999998</c:v>
                </c:pt>
                <c:pt idx="7138">
                  <c:v>1.0001</c:v>
                </c:pt>
                <c:pt idx="7139">
                  <c:v>2.0001000000000002</c:v>
                </c:pt>
                <c:pt idx="7140">
                  <c:v>1E-4</c:v>
                </c:pt>
                <c:pt idx="7141">
                  <c:v>1E-4</c:v>
                </c:pt>
                <c:pt idx="7142">
                  <c:v>1.0001</c:v>
                </c:pt>
                <c:pt idx="7143">
                  <c:v>1E-4</c:v>
                </c:pt>
                <c:pt idx="7144">
                  <c:v>1E-4</c:v>
                </c:pt>
                <c:pt idx="7145">
                  <c:v>1E-4</c:v>
                </c:pt>
                <c:pt idx="7146">
                  <c:v>1E-4</c:v>
                </c:pt>
                <c:pt idx="7147">
                  <c:v>1E-4</c:v>
                </c:pt>
                <c:pt idx="7148">
                  <c:v>1.0001</c:v>
                </c:pt>
                <c:pt idx="7149">
                  <c:v>1E-4</c:v>
                </c:pt>
                <c:pt idx="7150">
                  <c:v>1E-4</c:v>
                </c:pt>
                <c:pt idx="7151">
                  <c:v>1E-4</c:v>
                </c:pt>
                <c:pt idx="7152">
                  <c:v>1E-4</c:v>
                </c:pt>
                <c:pt idx="7153">
                  <c:v>1E-4</c:v>
                </c:pt>
                <c:pt idx="7154">
                  <c:v>1E-4</c:v>
                </c:pt>
                <c:pt idx="7155">
                  <c:v>1.0001</c:v>
                </c:pt>
                <c:pt idx="7156">
                  <c:v>1E-4</c:v>
                </c:pt>
                <c:pt idx="7157">
                  <c:v>1.0001</c:v>
                </c:pt>
                <c:pt idx="7158">
                  <c:v>1.0001</c:v>
                </c:pt>
                <c:pt idx="7159">
                  <c:v>1E-4</c:v>
                </c:pt>
                <c:pt idx="7160">
                  <c:v>1.0001</c:v>
                </c:pt>
                <c:pt idx="7161">
                  <c:v>2.0001000000000002</c:v>
                </c:pt>
                <c:pt idx="7162">
                  <c:v>3.0001000000000002</c:v>
                </c:pt>
                <c:pt idx="7163">
                  <c:v>1E-4</c:v>
                </c:pt>
                <c:pt idx="7164">
                  <c:v>1E-4</c:v>
                </c:pt>
                <c:pt idx="7165">
                  <c:v>1E-4</c:v>
                </c:pt>
                <c:pt idx="7166">
                  <c:v>2.0001000000000002</c:v>
                </c:pt>
                <c:pt idx="7167">
                  <c:v>2.0001000000000002</c:v>
                </c:pt>
                <c:pt idx="7168">
                  <c:v>1.0001</c:v>
                </c:pt>
                <c:pt idx="7169">
                  <c:v>1E-4</c:v>
                </c:pt>
                <c:pt idx="7170">
                  <c:v>1.0001</c:v>
                </c:pt>
                <c:pt idx="7171">
                  <c:v>2.0001000000000002</c:v>
                </c:pt>
                <c:pt idx="7172">
                  <c:v>2.0001000000000002</c:v>
                </c:pt>
                <c:pt idx="7173">
                  <c:v>1.0001</c:v>
                </c:pt>
                <c:pt idx="7174">
                  <c:v>5.0000999999999998</c:v>
                </c:pt>
                <c:pt idx="7175">
                  <c:v>4.0000999999999998</c:v>
                </c:pt>
                <c:pt idx="7176">
                  <c:v>1E-4</c:v>
                </c:pt>
                <c:pt idx="7177">
                  <c:v>4.0000999999999998</c:v>
                </c:pt>
                <c:pt idx="7178">
                  <c:v>17.0001</c:v>
                </c:pt>
                <c:pt idx="7179">
                  <c:v>28.0001</c:v>
                </c:pt>
                <c:pt idx="7180">
                  <c:v>50.000100000000003</c:v>
                </c:pt>
                <c:pt idx="7181">
                  <c:v>61.000100000000003</c:v>
                </c:pt>
                <c:pt idx="7182">
                  <c:v>62.000100000000003</c:v>
                </c:pt>
                <c:pt idx="7183">
                  <c:v>62.000100000000003</c:v>
                </c:pt>
                <c:pt idx="7184">
                  <c:v>26.0001</c:v>
                </c:pt>
                <c:pt idx="7185">
                  <c:v>6.0000999999999998</c:v>
                </c:pt>
                <c:pt idx="7186">
                  <c:v>7.0000999999999998</c:v>
                </c:pt>
                <c:pt idx="7187">
                  <c:v>2.0001000000000002</c:v>
                </c:pt>
                <c:pt idx="7188">
                  <c:v>9.0000999999999998</c:v>
                </c:pt>
                <c:pt idx="7189">
                  <c:v>3.0001000000000002</c:v>
                </c:pt>
                <c:pt idx="7190">
                  <c:v>27.0001</c:v>
                </c:pt>
                <c:pt idx="7191">
                  <c:v>24.0001</c:v>
                </c:pt>
                <c:pt idx="7192">
                  <c:v>3.0001000000000002</c:v>
                </c:pt>
                <c:pt idx="7193">
                  <c:v>1.0001</c:v>
                </c:pt>
                <c:pt idx="7194">
                  <c:v>1E-4</c:v>
                </c:pt>
                <c:pt idx="7195">
                  <c:v>1E-4</c:v>
                </c:pt>
                <c:pt idx="7196">
                  <c:v>3.0001000000000002</c:v>
                </c:pt>
                <c:pt idx="7197">
                  <c:v>1E-4</c:v>
                </c:pt>
                <c:pt idx="7198">
                  <c:v>1E-4</c:v>
                </c:pt>
                <c:pt idx="7199">
                  <c:v>1.0001</c:v>
                </c:pt>
                <c:pt idx="7200">
                  <c:v>1.0001</c:v>
                </c:pt>
                <c:pt idx="7201">
                  <c:v>1E-4</c:v>
                </c:pt>
                <c:pt idx="7202">
                  <c:v>1E-4</c:v>
                </c:pt>
                <c:pt idx="7203">
                  <c:v>3.0001000000000002</c:v>
                </c:pt>
                <c:pt idx="7204">
                  <c:v>2.0001000000000002</c:v>
                </c:pt>
                <c:pt idx="7205">
                  <c:v>1.0001</c:v>
                </c:pt>
                <c:pt idx="7206">
                  <c:v>1.0001</c:v>
                </c:pt>
                <c:pt idx="7207">
                  <c:v>2.0001000000000002</c:v>
                </c:pt>
                <c:pt idx="7208">
                  <c:v>1.0001</c:v>
                </c:pt>
                <c:pt idx="7209">
                  <c:v>1E-4</c:v>
                </c:pt>
                <c:pt idx="7210">
                  <c:v>1E-4</c:v>
                </c:pt>
                <c:pt idx="7211">
                  <c:v>2.0001000000000002</c:v>
                </c:pt>
                <c:pt idx="7212">
                  <c:v>1.0001</c:v>
                </c:pt>
                <c:pt idx="7213">
                  <c:v>1.0001</c:v>
                </c:pt>
                <c:pt idx="7214">
                  <c:v>1.0001</c:v>
                </c:pt>
                <c:pt idx="7215">
                  <c:v>2.0001000000000002</c:v>
                </c:pt>
                <c:pt idx="7216">
                  <c:v>1.0001</c:v>
                </c:pt>
                <c:pt idx="7217">
                  <c:v>1E-4</c:v>
                </c:pt>
                <c:pt idx="7218">
                  <c:v>1.0001</c:v>
                </c:pt>
                <c:pt idx="7219">
                  <c:v>1E-4</c:v>
                </c:pt>
                <c:pt idx="7220">
                  <c:v>1E-4</c:v>
                </c:pt>
                <c:pt idx="7221">
                  <c:v>1.0001</c:v>
                </c:pt>
                <c:pt idx="7222">
                  <c:v>3.0001000000000002</c:v>
                </c:pt>
                <c:pt idx="7223">
                  <c:v>2.0001000000000002</c:v>
                </c:pt>
                <c:pt idx="7224">
                  <c:v>2.0001000000000002</c:v>
                </c:pt>
                <c:pt idx="7225">
                  <c:v>1E-4</c:v>
                </c:pt>
                <c:pt idx="7226">
                  <c:v>2.0001000000000002</c:v>
                </c:pt>
                <c:pt idx="7227">
                  <c:v>3.0001000000000002</c:v>
                </c:pt>
                <c:pt idx="7228">
                  <c:v>1.0001</c:v>
                </c:pt>
                <c:pt idx="7229">
                  <c:v>3.0001000000000002</c:v>
                </c:pt>
                <c:pt idx="7230">
                  <c:v>8.0000999999999998</c:v>
                </c:pt>
                <c:pt idx="7231">
                  <c:v>23.0001</c:v>
                </c:pt>
                <c:pt idx="7232">
                  <c:v>37.000100000000003</c:v>
                </c:pt>
                <c:pt idx="7233">
                  <c:v>32.000100000000003</c:v>
                </c:pt>
                <c:pt idx="7234">
                  <c:v>28.0001</c:v>
                </c:pt>
                <c:pt idx="7235">
                  <c:v>28.0001</c:v>
                </c:pt>
                <c:pt idx="7236">
                  <c:v>38.000100000000003</c:v>
                </c:pt>
                <c:pt idx="7237">
                  <c:v>21.0001</c:v>
                </c:pt>
                <c:pt idx="7238">
                  <c:v>4.0000999999999998</c:v>
                </c:pt>
                <c:pt idx="7239">
                  <c:v>1.0001</c:v>
                </c:pt>
                <c:pt idx="7240">
                  <c:v>1.0001</c:v>
                </c:pt>
                <c:pt idx="7241">
                  <c:v>1E-4</c:v>
                </c:pt>
                <c:pt idx="7242">
                  <c:v>2.0001000000000002</c:v>
                </c:pt>
                <c:pt idx="7243">
                  <c:v>5.0000999999999998</c:v>
                </c:pt>
                <c:pt idx="7244">
                  <c:v>3.0001000000000002</c:v>
                </c:pt>
                <c:pt idx="7245">
                  <c:v>2.0001000000000002</c:v>
                </c:pt>
                <c:pt idx="7246">
                  <c:v>3.0001000000000002</c:v>
                </c:pt>
                <c:pt idx="7247">
                  <c:v>1E-4</c:v>
                </c:pt>
                <c:pt idx="7248">
                  <c:v>1E-4</c:v>
                </c:pt>
                <c:pt idx="7249">
                  <c:v>1E-4</c:v>
                </c:pt>
                <c:pt idx="7250">
                  <c:v>1.0001</c:v>
                </c:pt>
                <c:pt idx="7251">
                  <c:v>1E-4</c:v>
                </c:pt>
                <c:pt idx="7252">
                  <c:v>1E-4</c:v>
                </c:pt>
                <c:pt idx="7253">
                  <c:v>1.0001</c:v>
                </c:pt>
                <c:pt idx="7254">
                  <c:v>1E-4</c:v>
                </c:pt>
                <c:pt idx="7255">
                  <c:v>2.0001000000000002</c:v>
                </c:pt>
                <c:pt idx="7256">
                  <c:v>1E-4</c:v>
                </c:pt>
                <c:pt idx="7257">
                  <c:v>1.0001</c:v>
                </c:pt>
                <c:pt idx="7258">
                  <c:v>1.0001</c:v>
                </c:pt>
                <c:pt idx="7259">
                  <c:v>2.0001000000000002</c:v>
                </c:pt>
                <c:pt idx="7260">
                  <c:v>1.0001</c:v>
                </c:pt>
                <c:pt idx="7261">
                  <c:v>1E-4</c:v>
                </c:pt>
                <c:pt idx="7262">
                  <c:v>1E-4</c:v>
                </c:pt>
                <c:pt idx="7263">
                  <c:v>1.0001</c:v>
                </c:pt>
                <c:pt idx="7264">
                  <c:v>2.0001000000000002</c:v>
                </c:pt>
                <c:pt idx="7265">
                  <c:v>1E-4</c:v>
                </c:pt>
                <c:pt idx="7266">
                  <c:v>1E-4</c:v>
                </c:pt>
                <c:pt idx="7267">
                  <c:v>1.0001</c:v>
                </c:pt>
                <c:pt idx="7268">
                  <c:v>2.0001000000000002</c:v>
                </c:pt>
                <c:pt idx="7269">
                  <c:v>1E-4</c:v>
                </c:pt>
                <c:pt idx="7270">
                  <c:v>2.0001000000000002</c:v>
                </c:pt>
                <c:pt idx="7271">
                  <c:v>1E-4</c:v>
                </c:pt>
                <c:pt idx="7272">
                  <c:v>2.0001000000000002</c:v>
                </c:pt>
                <c:pt idx="7273">
                  <c:v>1E-4</c:v>
                </c:pt>
                <c:pt idx="7274">
                  <c:v>1.0001</c:v>
                </c:pt>
                <c:pt idx="7275">
                  <c:v>1E-4</c:v>
                </c:pt>
                <c:pt idx="7276">
                  <c:v>2.0001000000000002</c:v>
                </c:pt>
                <c:pt idx="7277">
                  <c:v>3.0001000000000002</c:v>
                </c:pt>
                <c:pt idx="7278">
                  <c:v>1E-4</c:v>
                </c:pt>
                <c:pt idx="7279">
                  <c:v>1E-4</c:v>
                </c:pt>
                <c:pt idx="7280">
                  <c:v>1.0001</c:v>
                </c:pt>
                <c:pt idx="7281">
                  <c:v>1.0001</c:v>
                </c:pt>
                <c:pt idx="7282">
                  <c:v>1.0001</c:v>
                </c:pt>
                <c:pt idx="7283">
                  <c:v>2.0001000000000002</c:v>
                </c:pt>
                <c:pt idx="7284">
                  <c:v>8.0000999999999998</c:v>
                </c:pt>
                <c:pt idx="7285">
                  <c:v>25.0001</c:v>
                </c:pt>
                <c:pt idx="7286">
                  <c:v>25.0001</c:v>
                </c:pt>
                <c:pt idx="7287">
                  <c:v>41.000100000000003</c:v>
                </c:pt>
                <c:pt idx="7288">
                  <c:v>33.000100000000003</c:v>
                </c:pt>
                <c:pt idx="7289">
                  <c:v>21.0001</c:v>
                </c:pt>
                <c:pt idx="7290">
                  <c:v>20.0001</c:v>
                </c:pt>
                <c:pt idx="7291">
                  <c:v>2.0001000000000002</c:v>
                </c:pt>
                <c:pt idx="7292">
                  <c:v>5.0000999999999998</c:v>
                </c:pt>
                <c:pt idx="7293">
                  <c:v>3.0001000000000002</c:v>
                </c:pt>
                <c:pt idx="7294">
                  <c:v>1.0001</c:v>
                </c:pt>
                <c:pt idx="7295">
                  <c:v>4.0000999999999998</c:v>
                </c:pt>
                <c:pt idx="7296">
                  <c:v>3.0001000000000002</c:v>
                </c:pt>
                <c:pt idx="7297">
                  <c:v>9.0000999999999998</c:v>
                </c:pt>
                <c:pt idx="7298">
                  <c:v>3.0001000000000002</c:v>
                </c:pt>
                <c:pt idx="7299">
                  <c:v>1.0001</c:v>
                </c:pt>
                <c:pt idx="7300">
                  <c:v>1E-4</c:v>
                </c:pt>
                <c:pt idx="7301">
                  <c:v>2.0001000000000002</c:v>
                </c:pt>
                <c:pt idx="7302">
                  <c:v>2.0001000000000002</c:v>
                </c:pt>
                <c:pt idx="7303">
                  <c:v>3.0001000000000002</c:v>
                </c:pt>
                <c:pt idx="7304">
                  <c:v>1E-4</c:v>
                </c:pt>
                <c:pt idx="7305">
                  <c:v>3.0001000000000002</c:v>
                </c:pt>
                <c:pt idx="7306">
                  <c:v>2.0001000000000002</c:v>
                </c:pt>
                <c:pt idx="7307">
                  <c:v>1E-4</c:v>
                </c:pt>
                <c:pt idx="7308">
                  <c:v>3.0001000000000002</c:v>
                </c:pt>
                <c:pt idx="7309">
                  <c:v>1.0001</c:v>
                </c:pt>
                <c:pt idx="7310">
                  <c:v>1.0001</c:v>
                </c:pt>
                <c:pt idx="7311">
                  <c:v>5.0000999999999998</c:v>
                </c:pt>
                <c:pt idx="7312">
                  <c:v>1E-4</c:v>
                </c:pt>
                <c:pt idx="7313">
                  <c:v>2.0001000000000002</c:v>
                </c:pt>
                <c:pt idx="7314">
                  <c:v>1E-4</c:v>
                </c:pt>
                <c:pt idx="7315">
                  <c:v>1E-4</c:v>
                </c:pt>
                <c:pt idx="7316">
                  <c:v>3.0001000000000002</c:v>
                </c:pt>
                <c:pt idx="7317">
                  <c:v>3.0001000000000002</c:v>
                </c:pt>
                <c:pt idx="7318">
                  <c:v>1.0001</c:v>
                </c:pt>
                <c:pt idx="7319">
                  <c:v>1.0001</c:v>
                </c:pt>
                <c:pt idx="7320">
                  <c:v>1E-4</c:v>
                </c:pt>
                <c:pt idx="7321">
                  <c:v>1E-4</c:v>
                </c:pt>
                <c:pt idx="7322">
                  <c:v>2.0001000000000002</c:v>
                </c:pt>
                <c:pt idx="7323">
                  <c:v>1E-4</c:v>
                </c:pt>
                <c:pt idx="7324">
                  <c:v>1.0001</c:v>
                </c:pt>
                <c:pt idx="7325">
                  <c:v>2.0001000000000002</c:v>
                </c:pt>
                <c:pt idx="7326">
                  <c:v>2.0001000000000002</c:v>
                </c:pt>
                <c:pt idx="7327">
                  <c:v>2.0001000000000002</c:v>
                </c:pt>
                <c:pt idx="7328">
                  <c:v>4.0000999999999998</c:v>
                </c:pt>
                <c:pt idx="7329">
                  <c:v>1.0001</c:v>
                </c:pt>
                <c:pt idx="7330">
                  <c:v>1.0001</c:v>
                </c:pt>
                <c:pt idx="7331">
                  <c:v>1E-4</c:v>
                </c:pt>
                <c:pt idx="7332">
                  <c:v>1.0001</c:v>
                </c:pt>
                <c:pt idx="7333">
                  <c:v>3.0001000000000002</c:v>
                </c:pt>
                <c:pt idx="7334">
                  <c:v>3.0001000000000002</c:v>
                </c:pt>
                <c:pt idx="7335">
                  <c:v>6.0000999999999998</c:v>
                </c:pt>
                <c:pt idx="7336">
                  <c:v>11.0001</c:v>
                </c:pt>
                <c:pt idx="7337">
                  <c:v>27.0001</c:v>
                </c:pt>
                <c:pt idx="7338">
                  <c:v>47.000100000000003</c:v>
                </c:pt>
                <c:pt idx="7339">
                  <c:v>70.000100000000003</c:v>
                </c:pt>
                <c:pt idx="7340">
                  <c:v>112.0001</c:v>
                </c:pt>
                <c:pt idx="7341">
                  <c:v>104.0001</c:v>
                </c:pt>
                <c:pt idx="7342">
                  <c:v>67.000100000000003</c:v>
                </c:pt>
                <c:pt idx="7343">
                  <c:v>34.000100000000003</c:v>
                </c:pt>
                <c:pt idx="7344">
                  <c:v>13.0001</c:v>
                </c:pt>
                <c:pt idx="7345">
                  <c:v>6.0000999999999998</c:v>
                </c:pt>
                <c:pt idx="7346">
                  <c:v>1.0001</c:v>
                </c:pt>
                <c:pt idx="7347">
                  <c:v>7.0000999999999998</c:v>
                </c:pt>
                <c:pt idx="7348">
                  <c:v>4.0000999999999998</c:v>
                </c:pt>
                <c:pt idx="7349">
                  <c:v>3.0001000000000002</c:v>
                </c:pt>
                <c:pt idx="7350">
                  <c:v>2.0001000000000002</c:v>
                </c:pt>
                <c:pt idx="7351">
                  <c:v>1.0001</c:v>
                </c:pt>
                <c:pt idx="7352">
                  <c:v>1E-4</c:v>
                </c:pt>
                <c:pt idx="7353">
                  <c:v>2.0001000000000002</c:v>
                </c:pt>
                <c:pt idx="7354">
                  <c:v>1.0001</c:v>
                </c:pt>
                <c:pt idx="7355">
                  <c:v>1.0001</c:v>
                </c:pt>
                <c:pt idx="7356">
                  <c:v>1.0001</c:v>
                </c:pt>
                <c:pt idx="7357">
                  <c:v>3.0001000000000002</c:v>
                </c:pt>
                <c:pt idx="7358">
                  <c:v>1E-4</c:v>
                </c:pt>
                <c:pt idx="7359">
                  <c:v>1E-4</c:v>
                </c:pt>
                <c:pt idx="7360">
                  <c:v>1E-4</c:v>
                </c:pt>
                <c:pt idx="7361">
                  <c:v>3.0001000000000002</c:v>
                </c:pt>
                <c:pt idx="7362">
                  <c:v>1.0001</c:v>
                </c:pt>
                <c:pt idx="7363">
                  <c:v>2.0001000000000002</c:v>
                </c:pt>
                <c:pt idx="7364">
                  <c:v>1.0001</c:v>
                </c:pt>
                <c:pt idx="7365">
                  <c:v>1E-4</c:v>
                </c:pt>
                <c:pt idx="7366">
                  <c:v>4.0000999999999998</c:v>
                </c:pt>
                <c:pt idx="7367">
                  <c:v>1.0001</c:v>
                </c:pt>
                <c:pt idx="7368">
                  <c:v>2.0001000000000002</c:v>
                </c:pt>
                <c:pt idx="7369">
                  <c:v>1.0001</c:v>
                </c:pt>
                <c:pt idx="7370">
                  <c:v>2.0001000000000002</c:v>
                </c:pt>
                <c:pt idx="7371">
                  <c:v>1.0001</c:v>
                </c:pt>
                <c:pt idx="7372">
                  <c:v>2.0001000000000002</c:v>
                </c:pt>
                <c:pt idx="7373">
                  <c:v>3.0001000000000002</c:v>
                </c:pt>
                <c:pt idx="7374">
                  <c:v>2.0001000000000002</c:v>
                </c:pt>
                <c:pt idx="7375">
                  <c:v>1E-4</c:v>
                </c:pt>
                <c:pt idx="7376">
                  <c:v>1.0001</c:v>
                </c:pt>
                <c:pt idx="7377">
                  <c:v>1E-4</c:v>
                </c:pt>
                <c:pt idx="7378">
                  <c:v>1E-4</c:v>
                </c:pt>
                <c:pt idx="7379">
                  <c:v>4.0000999999999998</c:v>
                </c:pt>
                <c:pt idx="7380">
                  <c:v>4.0000999999999998</c:v>
                </c:pt>
                <c:pt idx="7381">
                  <c:v>2.0001000000000002</c:v>
                </c:pt>
                <c:pt idx="7382">
                  <c:v>6.0000999999999998</c:v>
                </c:pt>
                <c:pt idx="7383">
                  <c:v>1E-4</c:v>
                </c:pt>
                <c:pt idx="7384">
                  <c:v>4.0000999999999998</c:v>
                </c:pt>
                <c:pt idx="7385">
                  <c:v>4.0000999999999998</c:v>
                </c:pt>
                <c:pt idx="7386">
                  <c:v>2.0001000000000002</c:v>
                </c:pt>
                <c:pt idx="7387">
                  <c:v>1.0001</c:v>
                </c:pt>
                <c:pt idx="7388">
                  <c:v>7.0000999999999998</c:v>
                </c:pt>
                <c:pt idx="7389">
                  <c:v>15.0001</c:v>
                </c:pt>
                <c:pt idx="7390">
                  <c:v>28.0001</c:v>
                </c:pt>
                <c:pt idx="7391">
                  <c:v>55.000100000000003</c:v>
                </c:pt>
                <c:pt idx="7392">
                  <c:v>61.000100000000003</c:v>
                </c:pt>
                <c:pt idx="7393">
                  <c:v>76.000100000000003</c:v>
                </c:pt>
                <c:pt idx="7394">
                  <c:v>34.000100000000003</c:v>
                </c:pt>
                <c:pt idx="7395">
                  <c:v>10.0001</c:v>
                </c:pt>
                <c:pt idx="7396">
                  <c:v>5.0000999999999998</c:v>
                </c:pt>
                <c:pt idx="7397">
                  <c:v>6.0000999999999998</c:v>
                </c:pt>
                <c:pt idx="7398">
                  <c:v>2.0001000000000002</c:v>
                </c:pt>
                <c:pt idx="7399">
                  <c:v>5.0000999999999998</c:v>
                </c:pt>
                <c:pt idx="7400">
                  <c:v>2.0001000000000002</c:v>
                </c:pt>
                <c:pt idx="7401">
                  <c:v>1E-4</c:v>
                </c:pt>
                <c:pt idx="7402">
                  <c:v>2.0001000000000002</c:v>
                </c:pt>
                <c:pt idx="7403">
                  <c:v>6.0000999999999998</c:v>
                </c:pt>
                <c:pt idx="7404">
                  <c:v>1E-4</c:v>
                </c:pt>
                <c:pt idx="7405">
                  <c:v>3.0001000000000002</c:v>
                </c:pt>
                <c:pt idx="7406">
                  <c:v>1.0001</c:v>
                </c:pt>
                <c:pt idx="7407">
                  <c:v>3.0001000000000002</c:v>
                </c:pt>
                <c:pt idx="7408">
                  <c:v>3.0001000000000002</c:v>
                </c:pt>
                <c:pt idx="7409">
                  <c:v>1E-4</c:v>
                </c:pt>
                <c:pt idx="7410">
                  <c:v>1E-4</c:v>
                </c:pt>
                <c:pt idx="7411">
                  <c:v>1.0001</c:v>
                </c:pt>
                <c:pt idx="7412">
                  <c:v>2.0001000000000002</c:v>
                </c:pt>
                <c:pt idx="7413">
                  <c:v>2.0001000000000002</c:v>
                </c:pt>
                <c:pt idx="7414">
                  <c:v>3.0001000000000002</c:v>
                </c:pt>
                <c:pt idx="7415">
                  <c:v>1.0001</c:v>
                </c:pt>
                <c:pt idx="7416">
                  <c:v>1.0001</c:v>
                </c:pt>
                <c:pt idx="7417">
                  <c:v>3.0001000000000002</c:v>
                </c:pt>
                <c:pt idx="7418">
                  <c:v>2.0001000000000002</c:v>
                </c:pt>
                <c:pt idx="7419">
                  <c:v>2.0001000000000002</c:v>
                </c:pt>
                <c:pt idx="7420">
                  <c:v>3.0001000000000002</c:v>
                </c:pt>
                <c:pt idx="7421">
                  <c:v>2.0001000000000002</c:v>
                </c:pt>
                <c:pt idx="7422">
                  <c:v>4.0000999999999998</c:v>
                </c:pt>
                <c:pt idx="7423">
                  <c:v>3.0001000000000002</c:v>
                </c:pt>
                <c:pt idx="7424">
                  <c:v>1E-4</c:v>
                </c:pt>
                <c:pt idx="7425">
                  <c:v>1E-4</c:v>
                </c:pt>
                <c:pt idx="7426">
                  <c:v>2.0001000000000002</c:v>
                </c:pt>
                <c:pt idx="7427">
                  <c:v>1E-4</c:v>
                </c:pt>
                <c:pt idx="7428">
                  <c:v>2.0001000000000002</c:v>
                </c:pt>
                <c:pt idx="7429">
                  <c:v>1.0001</c:v>
                </c:pt>
                <c:pt idx="7430">
                  <c:v>1E-4</c:v>
                </c:pt>
                <c:pt idx="7431">
                  <c:v>3.0001000000000002</c:v>
                </c:pt>
                <c:pt idx="7432">
                  <c:v>1.0001</c:v>
                </c:pt>
                <c:pt idx="7433">
                  <c:v>6.0000999999999998</c:v>
                </c:pt>
                <c:pt idx="7434">
                  <c:v>2.0001000000000002</c:v>
                </c:pt>
                <c:pt idx="7435">
                  <c:v>1.0001</c:v>
                </c:pt>
                <c:pt idx="7436">
                  <c:v>3.0001000000000002</c:v>
                </c:pt>
                <c:pt idx="7437">
                  <c:v>1.0001</c:v>
                </c:pt>
                <c:pt idx="7438">
                  <c:v>4.0000999999999998</c:v>
                </c:pt>
                <c:pt idx="7439">
                  <c:v>4.0000999999999998</c:v>
                </c:pt>
                <c:pt idx="7440">
                  <c:v>4.0000999999999998</c:v>
                </c:pt>
                <c:pt idx="7441">
                  <c:v>25.0001</c:v>
                </c:pt>
                <c:pt idx="7442">
                  <c:v>39.000100000000003</c:v>
                </c:pt>
                <c:pt idx="7443">
                  <c:v>68.000100000000003</c:v>
                </c:pt>
                <c:pt idx="7444">
                  <c:v>73.000100000000003</c:v>
                </c:pt>
                <c:pt idx="7445">
                  <c:v>74.000100000000003</c:v>
                </c:pt>
                <c:pt idx="7446">
                  <c:v>63.000100000000003</c:v>
                </c:pt>
                <c:pt idx="7447">
                  <c:v>20.0001</c:v>
                </c:pt>
                <c:pt idx="7448">
                  <c:v>5.0000999999999998</c:v>
                </c:pt>
                <c:pt idx="7449">
                  <c:v>7.0000999999999998</c:v>
                </c:pt>
                <c:pt idx="7450">
                  <c:v>9.0000999999999998</c:v>
                </c:pt>
                <c:pt idx="7451">
                  <c:v>2.0001000000000002</c:v>
                </c:pt>
                <c:pt idx="7452">
                  <c:v>1.0001</c:v>
                </c:pt>
                <c:pt idx="7453">
                  <c:v>3.0001000000000002</c:v>
                </c:pt>
                <c:pt idx="7454">
                  <c:v>2.0001000000000002</c:v>
                </c:pt>
                <c:pt idx="7455">
                  <c:v>1.0001</c:v>
                </c:pt>
                <c:pt idx="7456">
                  <c:v>2.0001000000000002</c:v>
                </c:pt>
                <c:pt idx="7457">
                  <c:v>3.0001000000000002</c:v>
                </c:pt>
                <c:pt idx="7458">
                  <c:v>4.0000999999999998</c:v>
                </c:pt>
                <c:pt idx="7459">
                  <c:v>1.0001</c:v>
                </c:pt>
                <c:pt idx="7460">
                  <c:v>1.0001</c:v>
                </c:pt>
                <c:pt idx="7461">
                  <c:v>2.0001000000000002</c:v>
                </c:pt>
                <c:pt idx="7462">
                  <c:v>1.0001</c:v>
                </c:pt>
                <c:pt idx="7463">
                  <c:v>5.0000999999999998</c:v>
                </c:pt>
                <c:pt idx="7464">
                  <c:v>2.0001000000000002</c:v>
                </c:pt>
                <c:pt idx="7465">
                  <c:v>3.0001000000000002</c:v>
                </c:pt>
                <c:pt idx="7466">
                  <c:v>6.0000999999999998</c:v>
                </c:pt>
                <c:pt idx="7467">
                  <c:v>5.0000999999999998</c:v>
                </c:pt>
                <c:pt idx="7468">
                  <c:v>3.0001000000000002</c:v>
                </c:pt>
                <c:pt idx="7469">
                  <c:v>2.0001000000000002</c:v>
                </c:pt>
                <c:pt idx="7470">
                  <c:v>4.0000999999999998</c:v>
                </c:pt>
                <c:pt idx="7471">
                  <c:v>2.0001000000000002</c:v>
                </c:pt>
                <c:pt idx="7472">
                  <c:v>3.0001000000000002</c:v>
                </c:pt>
                <c:pt idx="7473">
                  <c:v>3.0001000000000002</c:v>
                </c:pt>
                <c:pt idx="7474">
                  <c:v>4.0000999999999998</c:v>
                </c:pt>
                <c:pt idx="7475">
                  <c:v>1.0001</c:v>
                </c:pt>
                <c:pt idx="7476">
                  <c:v>3.0001000000000002</c:v>
                </c:pt>
                <c:pt idx="7477">
                  <c:v>1E-4</c:v>
                </c:pt>
                <c:pt idx="7478">
                  <c:v>7.0000999999999998</c:v>
                </c:pt>
                <c:pt idx="7479">
                  <c:v>1.0001</c:v>
                </c:pt>
                <c:pt idx="7480">
                  <c:v>5.0000999999999998</c:v>
                </c:pt>
                <c:pt idx="7481">
                  <c:v>6.0000999999999998</c:v>
                </c:pt>
                <c:pt idx="7482">
                  <c:v>5.0000999999999998</c:v>
                </c:pt>
                <c:pt idx="7483">
                  <c:v>4.0000999999999998</c:v>
                </c:pt>
                <c:pt idx="7484">
                  <c:v>2.0001000000000002</c:v>
                </c:pt>
                <c:pt idx="7485">
                  <c:v>6.0000999999999998</c:v>
                </c:pt>
                <c:pt idx="7486">
                  <c:v>4.0000999999999998</c:v>
                </c:pt>
                <c:pt idx="7487">
                  <c:v>8.0000999999999998</c:v>
                </c:pt>
                <c:pt idx="7488">
                  <c:v>9.0000999999999998</c:v>
                </c:pt>
                <c:pt idx="7489">
                  <c:v>14.0001</c:v>
                </c:pt>
                <c:pt idx="7490">
                  <c:v>21.0001</c:v>
                </c:pt>
                <c:pt idx="7491">
                  <c:v>51.000100000000003</c:v>
                </c:pt>
                <c:pt idx="7492">
                  <c:v>70.000100000000003</c:v>
                </c:pt>
                <c:pt idx="7493">
                  <c:v>92.000100000000003</c:v>
                </c:pt>
                <c:pt idx="7494">
                  <c:v>66.000100000000003</c:v>
                </c:pt>
                <c:pt idx="7495">
                  <c:v>70.000100000000003</c:v>
                </c:pt>
                <c:pt idx="7496">
                  <c:v>57.000100000000003</c:v>
                </c:pt>
                <c:pt idx="7497">
                  <c:v>34.000100000000003</c:v>
                </c:pt>
                <c:pt idx="7498">
                  <c:v>17.0001</c:v>
                </c:pt>
                <c:pt idx="7499">
                  <c:v>10.0001</c:v>
                </c:pt>
                <c:pt idx="7500">
                  <c:v>3.0001000000000002</c:v>
                </c:pt>
                <c:pt idx="7501">
                  <c:v>14.0001</c:v>
                </c:pt>
                <c:pt idx="7502">
                  <c:v>13.0001</c:v>
                </c:pt>
                <c:pt idx="7503">
                  <c:v>12.0001</c:v>
                </c:pt>
                <c:pt idx="7504">
                  <c:v>2.0001000000000002</c:v>
                </c:pt>
                <c:pt idx="7505">
                  <c:v>3.0001000000000002</c:v>
                </c:pt>
                <c:pt idx="7506">
                  <c:v>4.0000999999999998</c:v>
                </c:pt>
                <c:pt idx="7507">
                  <c:v>7.0000999999999998</c:v>
                </c:pt>
                <c:pt idx="7508">
                  <c:v>4.0000999999999998</c:v>
                </c:pt>
                <c:pt idx="7509">
                  <c:v>6.0000999999999998</c:v>
                </c:pt>
                <c:pt idx="7510">
                  <c:v>8.0000999999999998</c:v>
                </c:pt>
                <c:pt idx="7511">
                  <c:v>8.0000999999999998</c:v>
                </c:pt>
                <c:pt idx="7512">
                  <c:v>7.0000999999999998</c:v>
                </c:pt>
                <c:pt idx="7513">
                  <c:v>6.0000999999999998</c:v>
                </c:pt>
                <c:pt idx="7514">
                  <c:v>13.0001</c:v>
                </c:pt>
                <c:pt idx="7515">
                  <c:v>10.0001</c:v>
                </c:pt>
                <c:pt idx="7516">
                  <c:v>12.0001</c:v>
                </c:pt>
                <c:pt idx="7517">
                  <c:v>8.0000999999999998</c:v>
                </c:pt>
                <c:pt idx="7518">
                  <c:v>11.0001</c:v>
                </c:pt>
                <c:pt idx="7519">
                  <c:v>10.0001</c:v>
                </c:pt>
                <c:pt idx="7520">
                  <c:v>14.0001</c:v>
                </c:pt>
                <c:pt idx="7521">
                  <c:v>6.0000999999999998</c:v>
                </c:pt>
                <c:pt idx="7522">
                  <c:v>23.0001</c:v>
                </c:pt>
                <c:pt idx="7523">
                  <c:v>11.0001</c:v>
                </c:pt>
                <c:pt idx="7524">
                  <c:v>11.0001</c:v>
                </c:pt>
                <c:pt idx="7525">
                  <c:v>11.0001</c:v>
                </c:pt>
                <c:pt idx="7526">
                  <c:v>19.0001</c:v>
                </c:pt>
                <c:pt idx="7527">
                  <c:v>16.0001</c:v>
                </c:pt>
                <c:pt idx="7528">
                  <c:v>15.0001</c:v>
                </c:pt>
                <c:pt idx="7529">
                  <c:v>21.0001</c:v>
                </c:pt>
                <c:pt idx="7530">
                  <c:v>26.0001</c:v>
                </c:pt>
                <c:pt idx="7531">
                  <c:v>23.0001</c:v>
                </c:pt>
                <c:pt idx="7532">
                  <c:v>37.000100000000003</c:v>
                </c:pt>
                <c:pt idx="7533">
                  <c:v>50.000100000000003</c:v>
                </c:pt>
                <c:pt idx="7534">
                  <c:v>49.000100000000003</c:v>
                </c:pt>
                <c:pt idx="7535">
                  <c:v>40.000100000000003</c:v>
                </c:pt>
                <c:pt idx="7536">
                  <c:v>50.000100000000003</c:v>
                </c:pt>
                <c:pt idx="7537">
                  <c:v>82.000100000000003</c:v>
                </c:pt>
                <c:pt idx="7538">
                  <c:v>109.0001</c:v>
                </c:pt>
                <c:pt idx="7539">
                  <c:v>202.0001</c:v>
                </c:pt>
                <c:pt idx="7540">
                  <c:v>463.00009999999997</c:v>
                </c:pt>
                <c:pt idx="7541">
                  <c:v>1307.0001</c:v>
                </c:pt>
                <c:pt idx="7542">
                  <c:v>2882.0001000000002</c:v>
                </c:pt>
                <c:pt idx="7543">
                  <c:v>4654.0001000000002</c:v>
                </c:pt>
                <c:pt idx="7544">
                  <c:v>4918.0001000000002</c:v>
                </c:pt>
                <c:pt idx="7545">
                  <c:v>4014.0001000000002</c:v>
                </c:pt>
                <c:pt idx="7546">
                  <c:v>2740.0001000000002</c:v>
                </c:pt>
                <c:pt idx="7547">
                  <c:v>1498.0001</c:v>
                </c:pt>
                <c:pt idx="7548">
                  <c:v>545.00009999999997</c:v>
                </c:pt>
                <c:pt idx="7549">
                  <c:v>58.000100000000003</c:v>
                </c:pt>
                <c:pt idx="7550">
                  <c:v>19.0001</c:v>
                </c:pt>
                <c:pt idx="7551">
                  <c:v>15.0001</c:v>
                </c:pt>
                <c:pt idx="7552">
                  <c:v>11.0001</c:v>
                </c:pt>
                <c:pt idx="7553">
                  <c:v>7.0000999999999998</c:v>
                </c:pt>
                <c:pt idx="7554">
                  <c:v>4.0000999999999998</c:v>
                </c:pt>
                <c:pt idx="7555">
                  <c:v>12.0001</c:v>
                </c:pt>
                <c:pt idx="7556">
                  <c:v>2.0001000000000002</c:v>
                </c:pt>
                <c:pt idx="7557">
                  <c:v>3.0001000000000002</c:v>
                </c:pt>
                <c:pt idx="7558">
                  <c:v>4.0000999999999998</c:v>
                </c:pt>
                <c:pt idx="7559">
                  <c:v>5.0000999999999998</c:v>
                </c:pt>
                <c:pt idx="7560">
                  <c:v>5.0000999999999998</c:v>
                </c:pt>
                <c:pt idx="7561">
                  <c:v>3.0001000000000002</c:v>
                </c:pt>
                <c:pt idx="7562">
                  <c:v>3.0001000000000002</c:v>
                </c:pt>
                <c:pt idx="7563">
                  <c:v>5.0000999999999998</c:v>
                </c:pt>
                <c:pt idx="7564">
                  <c:v>6.0000999999999998</c:v>
                </c:pt>
                <c:pt idx="7565">
                  <c:v>3.0001000000000002</c:v>
                </c:pt>
                <c:pt idx="7566">
                  <c:v>2.0001000000000002</c:v>
                </c:pt>
                <c:pt idx="7567">
                  <c:v>5.0000999999999998</c:v>
                </c:pt>
                <c:pt idx="7568">
                  <c:v>3.0001000000000002</c:v>
                </c:pt>
                <c:pt idx="7569">
                  <c:v>7.0000999999999998</c:v>
                </c:pt>
                <c:pt idx="7570">
                  <c:v>4.0000999999999998</c:v>
                </c:pt>
                <c:pt idx="7571">
                  <c:v>5.0000999999999998</c:v>
                </c:pt>
                <c:pt idx="7572">
                  <c:v>4.0000999999999998</c:v>
                </c:pt>
                <c:pt idx="7573">
                  <c:v>3.0001000000000002</c:v>
                </c:pt>
                <c:pt idx="7574">
                  <c:v>12.0001</c:v>
                </c:pt>
                <c:pt idx="7575">
                  <c:v>3.0001000000000002</c:v>
                </c:pt>
                <c:pt idx="7576">
                  <c:v>8.0000999999999998</c:v>
                </c:pt>
                <c:pt idx="7577">
                  <c:v>7.0000999999999998</c:v>
                </c:pt>
                <c:pt idx="7578">
                  <c:v>8.0000999999999998</c:v>
                </c:pt>
                <c:pt idx="7579">
                  <c:v>8.0000999999999998</c:v>
                </c:pt>
                <c:pt idx="7580">
                  <c:v>5.0000999999999998</c:v>
                </c:pt>
                <c:pt idx="7581">
                  <c:v>3.0001000000000002</c:v>
                </c:pt>
                <c:pt idx="7582">
                  <c:v>9.0000999999999998</c:v>
                </c:pt>
                <c:pt idx="7583">
                  <c:v>10.0001</c:v>
                </c:pt>
                <c:pt idx="7584">
                  <c:v>10.0001</c:v>
                </c:pt>
                <c:pt idx="7585">
                  <c:v>13.0001</c:v>
                </c:pt>
                <c:pt idx="7586">
                  <c:v>15.0001</c:v>
                </c:pt>
                <c:pt idx="7587">
                  <c:v>15.0001</c:v>
                </c:pt>
                <c:pt idx="7588">
                  <c:v>18.0001</c:v>
                </c:pt>
                <c:pt idx="7589">
                  <c:v>28.0001</c:v>
                </c:pt>
                <c:pt idx="7590">
                  <c:v>54.000100000000003</c:v>
                </c:pt>
                <c:pt idx="7591">
                  <c:v>115.0001</c:v>
                </c:pt>
                <c:pt idx="7592">
                  <c:v>294.00009999999997</c:v>
                </c:pt>
                <c:pt idx="7593">
                  <c:v>733.00009999999997</c:v>
                </c:pt>
                <c:pt idx="7594">
                  <c:v>1231.0001</c:v>
                </c:pt>
                <c:pt idx="7595">
                  <c:v>1414.0001</c:v>
                </c:pt>
                <c:pt idx="7596">
                  <c:v>1164.0001</c:v>
                </c:pt>
                <c:pt idx="7597">
                  <c:v>845.00009999999997</c:v>
                </c:pt>
                <c:pt idx="7598">
                  <c:v>494.00009999999997</c:v>
                </c:pt>
                <c:pt idx="7599">
                  <c:v>153.0001</c:v>
                </c:pt>
                <c:pt idx="7600">
                  <c:v>30.0001</c:v>
                </c:pt>
                <c:pt idx="7601">
                  <c:v>12.0001</c:v>
                </c:pt>
                <c:pt idx="7602">
                  <c:v>11.0001</c:v>
                </c:pt>
                <c:pt idx="7603">
                  <c:v>27.0001</c:v>
                </c:pt>
                <c:pt idx="7604">
                  <c:v>46.000100000000003</c:v>
                </c:pt>
                <c:pt idx="7605">
                  <c:v>44.000100000000003</c:v>
                </c:pt>
                <c:pt idx="7606">
                  <c:v>25.0001</c:v>
                </c:pt>
                <c:pt idx="7607">
                  <c:v>9.0000999999999998</c:v>
                </c:pt>
                <c:pt idx="7608">
                  <c:v>11.0001</c:v>
                </c:pt>
                <c:pt idx="7609">
                  <c:v>7.0000999999999998</c:v>
                </c:pt>
                <c:pt idx="7610">
                  <c:v>9.0000999999999998</c:v>
                </c:pt>
                <c:pt idx="7611">
                  <c:v>6.0000999999999998</c:v>
                </c:pt>
                <c:pt idx="7612">
                  <c:v>2.0001000000000002</c:v>
                </c:pt>
                <c:pt idx="7613">
                  <c:v>3.0001000000000002</c:v>
                </c:pt>
                <c:pt idx="7614">
                  <c:v>5.0000999999999998</c:v>
                </c:pt>
                <c:pt idx="7615">
                  <c:v>4.0000999999999998</c:v>
                </c:pt>
                <c:pt idx="7616">
                  <c:v>6.0000999999999998</c:v>
                </c:pt>
                <c:pt idx="7617">
                  <c:v>6.0000999999999998</c:v>
                </c:pt>
                <c:pt idx="7618">
                  <c:v>6.0000999999999998</c:v>
                </c:pt>
                <c:pt idx="7619">
                  <c:v>5.0000999999999998</c:v>
                </c:pt>
                <c:pt idx="7620">
                  <c:v>3.0001000000000002</c:v>
                </c:pt>
                <c:pt idx="7621">
                  <c:v>6.0000999999999998</c:v>
                </c:pt>
                <c:pt idx="7622">
                  <c:v>4.0000999999999998</c:v>
                </c:pt>
                <c:pt idx="7623">
                  <c:v>2.0001000000000002</c:v>
                </c:pt>
                <c:pt idx="7624">
                  <c:v>9.0000999999999998</c:v>
                </c:pt>
                <c:pt idx="7625">
                  <c:v>4.0000999999999998</c:v>
                </c:pt>
                <c:pt idx="7626">
                  <c:v>6.0000999999999998</c:v>
                </c:pt>
                <c:pt idx="7627">
                  <c:v>13.0001</c:v>
                </c:pt>
                <c:pt idx="7628">
                  <c:v>5.0000999999999998</c:v>
                </c:pt>
                <c:pt idx="7629">
                  <c:v>5.0000999999999998</c:v>
                </c:pt>
                <c:pt idx="7630">
                  <c:v>10.0001</c:v>
                </c:pt>
                <c:pt idx="7631">
                  <c:v>5.0000999999999998</c:v>
                </c:pt>
                <c:pt idx="7632">
                  <c:v>7.0000999999999998</c:v>
                </c:pt>
                <c:pt idx="7633">
                  <c:v>11.0001</c:v>
                </c:pt>
                <c:pt idx="7634">
                  <c:v>11.0001</c:v>
                </c:pt>
                <c:pt idx="7635">
                  <c:v>14.0001</c:v>
                </c:pt>
                <c:pt idx="7636">
                  <c:v>17.0001</c:v>
                </c:pt>
                <c:pt idx="7637">
                  <c:v>15.0001</c:v>
                </c:pt>
                <c:pt idx="7638">
                  <c:v>13.0001</c:v>
                </c:pt>
                <c:pt idx="7639">
                  <c:v>15.0001</c:v>
                </c:pt>
                <c:pt idx="7640">
                  <c:v>33.000100000000003</c:v>
                </c:pt>
                <c:pt idx="7641">
                  <c:v>96.000100000000003</c:v>
                </c:pt>
                <c:pt idx="7642">
                  <c:v>218.0001</c:v>
                </c:pt>
                <c:pt idx="7643">
                  <c:v>560.00009999999997</c:v>
                </c:pt>
                <c:pt idx="7644">
                  <c:v>1161.0001</c:v>
                </c:pt>
                <c:pt idx="7645">
                  <c:v>1621.0001</c:v>
                </c:pt>
                <c:pt idx="7646">
                  <c:v>1650.0001</c:v>
                </c:pt>
                <c:pt idx="7647">
                  <c:v>1285.0001</c:v>
                </c:pt>
                <c:pt idx="7648">
                  <c:v>848.00009999999997</c:v>
                </c:pt>
                <c:pt idx="7649">
                  <c:v>472.00009999999997</c:v>
                </c:pt>
                <c:pt idx="7650">
                  <c:v>109.0001</c:v>
                </c:pt>
                <c:pt idx="7651">
                  <c:v>13.0001</c:v>
                </c:pt>
                <c:pt idx="7652">
                  <c:v>8.0000999999999998</c:v>
                </c:pt>
                <c:pt idx="7653">
                  <c:v>6.0000999999999998</c:v>
                </c:pt>
                <c:pt idx="7654">
                  <c:v>8.0000999999999998</c:v>
                </c:pt>
                <c:pt idx="7655">
                  <c:v>8.0000999999999998</c:v>
                </c:pt>
                <c:pt idx="7656">
                  <c:v>8.0000999999999998</c:v>
                </c:pt>
                <c:pt idx="7657">
                  <c:v>6.0000999999999998</c:v>
                </c:pt>
                <c:pt idx="7658">
                  <c:v>1.0001</c:v>
                </c:pt>
                <c:pt idx="7659">
                  <c:v>3.0001000000000002</c:v>
                </c:pt>
                <c:pt idx="7660">
                  <c:v>4.0000999999999998</c:v>
                </c:pt>
                <c:pt idx="7661">
                  <c:v>4.0000999999999998</c:v>
                </c:pt>
                <c:pt idx="7662">
                  <c:v>6.0000999999999998</c:v>
                </c:pt>
                <c:pt idx="7663">
                  <c:v>3.0001000000000002</c:v>
                </c:pt>
                <c:pt idx="7664">
                  <c:v>3.0001000000000002</c:v>
                </c:pt>
                <c:pt idx="7665">
                  <c:v>1.0001</c:v>
                </c:pt>
                <c:pt idx="7666">
                  <c:v>1E-4</c:v>
                </c:pt>
                <c:pt idx="7667">
                  <c:v>2.0001000000000002</c:v>
                </c:pt>
                <c:pt idx="7668">
                  <c:v>3.0001000000000002</c:v>
                </c:pt>
                <c:pt idx="7669">
                  <c:v>3.0001000000000002</c:v>
                </c:pt>
                <c:pt idx="7670">
                  <c:v>1.0001</c:v>
                </c:pt>
                <c:pt idx="7671">
                  <c:v>1.0001</c:v>
                </c:pt>
                <c:pt idx="7672">
                  <c:v>4.0000999999999998</c:v>
                </c:pt>
                <c:pt idx="7673">
                  <c:v>5.0000999999999998</c:v>
                </c:pt>
                <c:pt idx="7674">
                  <c:v>3.0001000000000002</c:v>
                </c:pt>
                <c:pt idx="7675">
                  <c:v>1E-4</c:v>
                </c:pt>
                <c:pt idx="7676">
                  <c:v>3.0001000000000002</c:v>
                </c:pt>
                <c:pt idx="7677">
                  <c:v>4.0000999999999998</c:v>
                </c:pt>
                <c:pt idx="7678">
                  <c:v>2.0001000000000002</c:v>
                </c:pt>
                <c:pt idx="7679">
                  <c:v>1E-4</c:v>
                </c:pt>
                <c:pt idx="7680">
                  <c:v>2.0001000000000002</c:v>
                </c:pt>
                <c:pt idx="7681">
                  <c:v>1.0001</c:v>
                </c:pt>
                <c:pt idx="7682">
                  <c:v>4.0000999999999998</c:v>
                </c:pt>
                <c:pt idx="7683">
                  <c:v>2.0001000000000002</c:v>
                </c:pt>
                <c:pt idx="7684">
                  <c:v>5.0000999999999998</c:v>
                </c:pt>
                <c:pt idx="7685">
                  <c:v>3.0001000000000002</c:v>
                </c:pt>
                <c:pt idx="7686">
                  <c:v>3.0001000000000002</c:v>
                </c:pt>
                <c:pt idx="7687">
                  <c:v>5.0000999999999998</c:v>
                </c:pt>
                <c:pt idx="7688">
                  <c:v>1.0001</c:v>
                </c:pt>
                <c:pt idx="7689">
                  <c:v>4.0000999999999998</c:v>
                </c:pt>
                <c:pt idx="7690">
                  <c:v>6.0000999999999998</c:v>
                </c:pt>
                <c:pt idx="7691">
                  <c:v>9.0000999999999998</c:v>
                </c:pt>
                <c:pt idx="7692">
                  <c:v>7.0000999999999998</c:v>
                </c:pt>
                <c:pt idx="7693">
                  <c:v>16.0001</c:v>
                </c:pt>
                <c:pt idx="7694">
                  <c:v>41.000100000000003</c:v>
                </c:pt>
                <c:pt idx="7695">
                  <c:v>65.000100000000003</c:v>
                </c:pt>
                <c:pt idx="7696">
                  <c:v>96.000100000000003</c:v>
                </c:pt>
                <c:pt idx="7697">
                  <c:v>99.000100000000003</c:v>
                </c:pt>
                <c:pt idx="7698">
                  <c:v>94.000100000000003</c:v>
                </c:pt>
                <c:pt idx="7699">
                  <c:v>68.000100000000003</c:v>
                </c:pt>
                <c:pt idx="7700">
                  <c:v>25.0001</c:v>
                </c:pt>
                <c:pt idx="7701">
                  <c:v>11.0001</c:v>
                </c:pt>
                <c:pt idx="7702">
                  <c:v>7.0000999999999998</c:v>
                </c:pt>
                <c:pt idx="7703">
                  <c:v>7.0000999999999998</c:v>
                </c:pt>
                <c:pt idx="7704">
                  <c:v>5.0000999999999998</c:v>
                </c:pt>
                <c:pt idx="7705">
                  <c:v>8.0000999999999998</c:v>
                </c:pt>
                <c:pt idx="7706">
                  <c:v>24.0001</c:v>
                </c:pt>
                <c:pt idx="7707">
                  <c:v>28.0001</c:v>
                </c:pt>
                <c:pt idx="7708">
                  <c:v>5.0000999999999998</c:v>
                </c:pt>
                <c:pt idx="7709">
                  <c:v>6.0000999999999998</c:v>
                </c:pt>
                <c:pt idx="7710">
                  <c:v>2.0001000000000002</c:v>
                </c:pt>
                <c:pt idx="7711">
                  <c:v>4.0000999999999998</c:v>
                </c:pt>
                <c:pt idx="7712">
                  <c:v>5.0000999999999998</c:v>
                </c:pt>
                <c:pt idx="7713">
                  <c:v>2.0001000000000002</c:v>
                </c:pt>
                <c:pt idx="7714">
                  <c:v>7.0000999999999998</c:v>
                </c:pt>
                <c:pt idx="7715">
                  <c:v>2.0001000000000002</c:v>
                </c:pt>
                <c:pt idx="7716">
                  <c:v>5.0000999999999998</c:v>
                </c:pt>
                <c:pt idx="7717">
                  <c:v>4.0000999999999998</c:v>
                </c:pt>
                <c:pt idx="7718">
                  <c:v>1.0001</c:v>
                </c:pt>
                <c:pt idx="7719">
                  <c:v>2.0001000000000002</c:v>
                </c:pt>
                <c:pt idx="7720">
                  <c:v>5.0000999999999998</c:v>
                </c:pt>
                <c:pt idx="7721">
                  <c:v>4.0000999999999998</c:v>
                </c:pt>
                <c:pt idx="7722">
                  <c:v>3.0001000000000002</c:v>
                </c:pt>
                <c:pt idx="7723">
                  <c:v>1.0001</c:v>
                </c:pt>
                <c:pt idx="7724">
                  <c:v>6.0000999999999998</c:v>
                </c:pt>
                <c:pt idx="7725">
                  <c:v>3.0001000000000002</c:v>
                </c:pt>
                <c:pt idx="7726">
                  <c:v>11.0001</c:v>
                </c:pt>
                <c:pt idx="7727">
                  <c:v>3.0001000000000002</c:v>
                </c:pt>
                <c:pt idx="7728">
                  <c:v>5.0000999999999998</c:v>
                </c:pt>
                <c:pt idx="7729">
                  <c:v>10.0001</c:v>
                </c:pt>
                <c:pt idx="7730">
                  <c:v>17.0001</c:v>
                </c:pt>
                <c:pt idx="7731">
                  <c:v>5.0000999999999998</c:v>
                </c:pt>
                <c:pt idx="7732">
                  <c:v>13.0001</c:v>
                </c:pt>
                <c:pt idx="7733">
                  <c:v>6.0000999999999998</c:v>
                </c:pt>
                <c:pt idx="7734">
                  <c:v>10.0001</c:v>
                </c:pt>
                <c:pt idx="7735">
                  <c:v>12.0001</c:v>
                </c:pt>
                <c:pt idx="7736">
                  <c:v>14.0001</c:v>
                </c:pt>
                <c:pt idx="7737">
                  <c:v>16.0001</c:v>
                </c:pt>
                <c:pt idx="7738">
                  <c:v>7.0000999999999998</c:v>
                </c:pt>
                <c:pt idx="7739">
                  <c:v>21.0001</c:v>
                </c:pt>
                <c:pt idx="7740">
                  <c:v>30.0001</c:v>
                </c:pt>
                <c:pt idx="7741">
                  <c:v>63.000100000000003</c:v>
                </c:pt>
                <c:pt idx="7742">
                  <c:v>142.0001</c:v>
                </c:pt>
                <c:pt idx="7743">
                  <c:v>289.00009999999997</c:v>
                </c:pt>
                <c:pt idx="7744">
                  <c:v>727.00009999999997</c:v>
                </c:pt>
                <c:pt idx="7745">
                  <c:v>1370.0001</c:v>
                </c:pt>
                <c:pt idx="7746">
                  <c:v>1604.0001</c:v>
                </c:pt>
                <c:pt idx="7747">
                  <c:v>1481.0001</c:v>
                </c:pt>
                <c:pt idx="7748">
                  <c:v>1128.0001</c:v>
                </c:pt>
                <c:pt idx="7749">
                  <c:v>708.00009999999997</c:v>
                </c:pt>
                <c:pt idx="7750">
                  <c:v>333.00009999999997</c:v>
                </c:pt>
                <c:pt idx="7751">
                  <c:v>59.000100000000003</c:v>
                </c:pt>
                <c:pt idx="7752">
                  <c:v>17.0001</c:v>
                </c:pt>
                <c:pt idx="7753">
                  <c:v>12.0001</c:v>
                </c:pt>
                <c:pt idx="7754">
                  <c:v>7.0000999999999998</c:v>
                </c:pt>
                <c:pt idx="7755">
                  <c:v>8.0000999999999998</c:v>
                </c:pt>
                <c:pt idx="7756">
                  <c:v>3.0001000000000002</c:v>
                </c:pt>
                <c:pt idx="7757">
                  <c:v>5.0000999999999998</c:v>
                </c:pt>
                <c:pt idx="7758">
                  <c:v>8.0000999999999998</c:v>
                </c:pt>
                <c:pt idx="7759">
                  <c:v>2.0001000000000002</c:v>
                </c:pt>
                <c:pt idx="7760">
                  <c:v>1.0001</c:v>
                </c:pt>
                <c:pt idx="7761">
                  <c:v>4.0000999999999998</c:v>
                </c:pt>
                <c:pt idx="7762">
                  <c:v>3.0001000000000002</c:v>
                </c:pt>
                <c:pt idx="7763">
                  <c:v>2.0001000000000002</c:v>
                </c:pt>
                <c:pt idx="7764">
                  <c:v>2.0001000000000002</c:v>
                </c:pt>
                <c:pt idx="7765">
                  <c:v>5.0000999999999998</c:v>
                </c:pt>
                <c:pt idx="7766">
                  <c:v>1.0001</c:v>
                </c:pt>
                <c:pt idx="7767">
                  <c:v>2.0001000000000002</c:v>
                </c:pt>
                <c:pt idx="7768">
                  <c:v>3.0001000000000002</c:v>
                </c:pt>
                <c:pt idx="7769">
                  <c:v>3.0001000000000002</c:v>
                </c:pt>
                <c:pt idx="7770">
                  <c:v>3.0001000000000002</c:v>
                </c:pt>
                <c:pt idx="7771">
                  <c:v>6.0000999999999998</c:v>
                </c:pt>
                <c:pt idx="7772">
                  <c:v>1E-4</c:v>
                </c:pt>
                <c:pt idx="7773">
                  <c:v>1.0001</c:v>
                </c:pt>
                <c:pt idx="7774">
                  <c:v>1.0001</c:v>
                </c:pt>
                <c:pt idx="7775">
                  <c:v>6.0000999999999998</c:v>
                </c:pt>
                <c:pt idx="7776">
                  <c:v>3.0001000000000002</c:v>
                </c:pt>
                <c:pt idx="7777">
                  <c:v>2.0001000000000002</c:v>
                </c:pt>
                <c:pt idx="7778">
                  <c:v>4.0000999999999998</c:v>
                </c:pt>
                <c:pt idx="7779">
                  <c:v>3.0001000000000002</c:v>
                </c:pt>
                <c:pt idx="7780">
                  <c:v>1E-4</c:v>
                </c:pt>
                <c:pt idx="7781">
                  <c:v>3.0001000000000002</c:v>
                </c:pt>
                <c:pt idx="7782">
                  <c:v>4.0000999999999998</c:v>
                </c:pt>
                <c:pt idx="7783">
                  <c:v>8.0000999999999998</c:v>
                </c:pt>
                <c:pt idx="7784">
                  <c:v>2.0001000000000002</c:v>
                </c:pt>
                <c:pt idx="7785">
                  <c:v>1.0001</c:v>
                </c:pt>
                <c:pt idx="7786">
                  <c:v>3.0001000000000002</c:v>
                </c:pt>
                <c:pt idx="7787">
                  <c:v>3.0001000000000002</c:v>
                </c:pt>
                <c:pt idx="7788">
                  <c:v>3.0001000000000002</c:v>
                </c:pt>
                <c:pt idx="7789">
                  <c:v>1.0001</c:v>
                </c:pt>
                <c:pt idx="7790">
                  <c:v>4.0000999999999998</c:v>
                </c:pt>
                <c:pt idx="7791">
                  <c:v>5.0000999999999998</c:v>
                </c:pt>
                <c:pt idx="7792">
                  <c:v>10.0001</c:v>
                </c:pt>
                <c:pt idx="7793">
                  <c:v>12.0001</c:v>
                </c:pt>
                <c:pt idx="7794">
                  <c:v>31.0001</c:v>
                </c:pt>
                <c:pt idx="7795">
                  <c:v>79.000100000000003</c:v>
                </c:pt>
                <c:pt idx="7796">
                  <c:v>109.0001</c:v>
                </c:pt>
                <c:pt idx="7797">
                  <c:v>92.000100000000003</c:v>
                </c:pt>
                <c:pt idx="7798">
                  <c:v>85.000100000000003</c:v>
                </c:pt>
                <c:pt idx="7799">
                  <c:v>55.000100000000003</c:v>
                </c:pt>
                <c:pt idx="7800">
                  <c:v>34.000100000000003</c:v>
                </c:pt>
                <c:pt idx="7801">
                  <c:v>14.0001</c:v>
                </c:pt>
                <c:pt idx="7802">
                  <c:v>10.0001</c:v>
                </c:pt>
                <c:pt idx="7803">
                  <c:v>2.0001000000000002</c:v>
                </c:pt>
                <c:pt idx="7804">
                  <c:v>6.0000999999999998</c:v>
                </c:pt>
                <c:pt idx="7805">
                  <c:v>7.0000999999999998</c:v>
                </c:pt>
                <c:pt idx="7806">
                  <c:v>10.0001</c:v>
                </c:pt>
                <c:pt idx="7807">
                  <c:v>21.0001</c:v>
                </c:pt>
                <c:pt idx="7808">
                  <c:v>29.0001</c:v>
                </c:pt>
                <c:pt idx="7809">
                  <c:v>15.0001</c:v>
                </c:pt>
                <c:pt idx="7810">
                  <c:v>3.0001000000000002</c:v>
                </c:pt>
                <c:pt idx="7811">
                  <c:v>3.0001000000000002</c:v>
                </c:pt>
                <c:pt idx="7812">
                  <c:v>4.0000999999999998</c:v>
                </c:pt>
                <c:pt idx="7813">
                  <c:v>2.0001000000000002</c:v>
                </c:pt>
                <c:pt idx="7814">
                  <c:v>3.0001000000000002</c:v>
                </c:pt>
                <c:pt idx="7815">
                  <c:v>3.0001000000000002</c:v>
                </c:pt>
                <c:pt idx="7816">
                  <c:v>2.0001000000000002</c:v>
                </c:pt>
                <c:pt idx="7817">
                  <c:v>3.0001000000000002</c:v>
                </c:pt>
                <c:pt idx="7818">
                  <c:v>3.0001000000000002</c:v>
                </c:pt>
                <c:pt idx="7819">
                  <c:v>3.0001000000000002</c:v>
                </c:pt>
                <c:pt idx="7820">
                  <c:v>2.0001000000000002</c:v>
                </c:pt>
                <c:pt idx="7821">
                  <c:v>4.0000999999999998</c:v>
                </c:pt>
                <c:pt idx="7822">
                  <c:v>3.0001000000000002</c:v>
                </c:pt>
                <c:pt idx="7823">
                  <c:v>1.0001</c:v>
                </c:pt>
                <c:pt idx="7824">
                  <c:v>3.0001000000000002</c:v>
                </c:pt>
                <c:pt idx="7825">
                  <c:v>3.0001000000000002</c:v>
                </c:pt>
                <c:pt idx="7826">
                  <c:v>2.0001000000000002</c:v>
                </c:pt>
                <c:pt idx="7827">
                  <c:v>5.0000999999999998</c:v>
                </c:pt>
                <c:pt idx="7828">
                  <c:v>6.0000999999999998</c:v>
                </c:pt>
                <c:pt idx="7829">
                  <c:v>4.0000999999999998</c:v>
                </c:pt>
                <c:pt idx="7830">
                  <c:v>5.0000999999999998</c:v>
                </c:pt>
                <c:pt idx="7831">
                  <c:v>2.0001000000000002</c:v>
                </c:pt>
                <c:pt idx="7832">
                  <c:v>6.0000999999999998</c:v>
                </c:pt>
                <c:pt idx="7833">
                  <c:v>4.0000999999999998</c:v>
                </c:pt>
                <c:pt idx="7834">
                  <c:v>5.0000999999999998</c:v>
                </c:pt>
                <c:pt idx="7835">
                  <c:v>4.0000999999999998</c:v>
                </c:pt>
                <c:pt idx="7836">
                  <c:v>3.0001000000000002</c:v>
                </c:pt>
                <c:pt idx="7837">
                  <c:v>4.0000999999999998</c:v>
                </c:pt>
                <c:pt idx="7838">
                  <c:v>5.0000999999999998</c:v>
                </c:pt>
                <c:pt idx="7839">
                  <c:v>7.0000999999999998</c:v>
                </c:pt>
                <c:pt idx="7840">
                  <c:v>17.0001</c:v>
                </c:pt>
                <c:pt idx="7841">
                  <c:v>24.0001</c:v>
                </c:pt>
                <c:pt idx="7842">
                  <c:v>40.000100000000003</c:v>
                </c:pt>
                <c:pt idx="7843">
                  <c:v>88.000100000000003</c:v>
                </c:pt>
                <c:pt idx="7844">
                  <c:v>181.0001</c:v>
                </c:pt>
                <c:pt idx="7845">
                  <c:v>276.00009999999997</c:v>
                </c:pt>
                <c:pt idx="7846">
                  <c:v>275.00009999999997</c:v>
                </c:pt>
                <c:pt idx="7847">
                  <c:v>266.00009999999997</c:v>
                </c:pt>
                <c:pt idx="7848">
                  <c:v>168.0001</c:v>
                </c:pt>
                <c:pt idx="7849">
                  <c:v>123.0001</c:v>
                </c:pt>
                <c:pt idx="7850">
                  <c:v>49.000100000000003</c:v>
                </c:pt>
                <c:pt idx="7851">
                  <c:v>21.0001</c:v>
                </c:pt>
                <c:pt idx="7852">
                  <c:v>17.0001</c:v>
                </c:pt>
                <c:pt idx="7853">
                  <c:v>6.0000999999999998</c:v>
                </c:pt>
                <c:pt idx="7854">
                  <c:v>4.0000999999999998</c:v>
                </c:pt>
                <c:pt idx="7855">
                  <c:v>2.0001000000000002</c:v>
                </c:pt>
                <c:pt idx="7856">
                  <c:v>4.0000999999999998</c:v>
                </c:pt>
                <c:pt idx="7857">
                  <c:v>3.0001000000000002</c:v>
                </c:pt>
                <c:pt idx="7858">
                  <c:v>3.0001000000000002</c:v>
                </c:pt>
                <c:pt idx="7859">
                  <c:v>3.0001000000000002</c:v>
                </c:pt>
                <c:pt idx="7860">
                  <c:v>3.0001000000000002</c:v>
                </c:pt>
                <c:pt idx="7861">
                  <c:v>1.0001</c:v>
                </c:pt>
                <c:pt idx="7862">
                  <c:v>2.0001000000000002</c:v>
                </c:pt>
                <c:pt idx="7863">
                  <c:v>3.0001000000000002</c:v>
                </c:pt>
                <c:pt idx="7864">
                  <c:v>1.0001</c:v>
                </c:pt>
                <c:pt idx="7865">
                  <c:v>1.0001</c:v>
                </c:pt>
                <c:pt idx="7866">
                  <c:v>1E-4</c:v>
                </c:pt>
                <c:pt idx="7867">
                  <c:v>4.0000999999999998</c:v>
                </c:pt>
                <c:pt idx="7868">
                  <c:v>2.0001000000000002</c:v>
                </c:pt>
                <c:pt idx="7869">
                  <c:v>1E-4</c:v>
                </c:pt>
                <c:pt idx="7870">
                  <c:v>4.0000999999999998</c:v>
                </c:pt>
                <c:pt idx="7871">
                  <c:v>1E-4</c:v>
                </c:pt>
                <c:pt idx="7872">
                  <c:v>2.0001000000000002</c:v>
                </c:pt>
                <c:pt idx="7873">
                  <c:v>1E-4</c:v>
                </c:pt>
                <c:pt idx="7874">
                  <c:v>3.0001000000000002</c:v>
                </c:pt>
                <c:pt idx="7875">
                  <c:v>1E-4</c:v>
                </c:pt>
                <c:pt idx="7876">
                  <c:v>2.0001000000000002</c:v>
                </c:pt>
                <c:pt idx="7877">
                  <c:v>2.0001000000000002</c:v>
                </c:pt>
                <c:pt idx="7878">
                  <c:v>2.0001000000000002</c:v>
                </c:pt>
                <c:pt idx="7879">
                  <c:v>1.0001</c:v>
                </c:pt>
                <c:pt idx="7880">
                  <c:v>1.0001</c:v>
                </c:pt>
                <c:pt idx="7881">
                  <c:v>1E-4</c:v>
                </c:pt>
                <c:pt idx="7882">
                  <c:v>2.0001000000000002</c:v>
                </c:pt>
                <c:pt idx="7883">
                  <c:v>1E-4</c:v>
                </c:pt>
                <c:pt idx="7884">
                  <c:v>2.0001000000000002</c:v>
                </c:pt>
                <c:pt idx="7885">
                  <c:v>2.0001000000000002</c:v>
                </c:pt>
                <c:pt idx="7886">
                  <c:v>1E-4</c:v>
                </c:pt>
                <c:pt idx="7887">
                  <c:v>1.0001</c:v>
                </c:pt>
                <c:pt idx="7888">
                  <c:v>3.0001000000000002</c:v>
                </c:pt>
                <c:pt idx="7889">
                  <c:v>5.0000999999999998</c:v>
                </c:pt>
                <c:pt idx="7890">
                  <c:v>3.0001000000000002</c:v>
                </c:pt>
                <c:pt idx="7891">
                  <c:v>3.0001000000000002</c:v>
                </c:pt>
                <c:pt idx="7892">
                  <c:v>9.0000999999999998</c:v>
                </c:pt>
                <c:pt idx="7893">
                  <c:v>12.0001</c:v>
                </c:pt>
                <c:pt idx="7894">
                  <c:v>31.0001</c:v>
                </c:pt>
                <c:pt idx="7895">
                  <c:v>41.000100000000003</c:v>
                </c:pt>
                <c:pt idx="7896">
                  <c:v>35.000100000000003</c:v>
                </c:pt>
                <c:pt idx="7897">
                  <c:v>42.000100000000003</c:v>
                </c:pt>
                <c:pt idx="7898">
                  <c:v>20.0001</c:v>
                </c:pt>
                <c:pt idx="7899">
                  <c:v>12.0001</c:v>
                </c:pt>
                <c:pt idx="7900">
                  <c:v>8.0000999999999998</c:v>
                </c:pt>
                <c:pt idx="7901">
                  <c:v>10.0001</c:v>
                </c:pt>
                <c:pt idx="7902">
                  <c:v>8.0000999999999998</c:v>
                </c:pt>
                <c:pt idx="7903">
                  <c:v>1.0001</c:v>
                </c:pt>
                <c:pt idx="7904">
                  <c:v>3.0001000000000002</c:v>
                </c:pt>
                <c:pt idx="7905">
                  <c:v>1.0001</c:v>
                </c:pt>
                <c:pt idx="7906">
                  <c:v>1.0001</c:v>
                </c:pt>
                <c:pt idx="7907">
                  <c:v>10.0001</c:v>
                </c:pt>
                <c:pt idx="7908">
                  <c:v>18.0001</c:v>
                </c:pt>
                <c:pt idx="7909">
                  <c:v>3.0001000000000002</c:v>
                </c:pt>
                <c:pt idx="7910">
                  <c:v>1.0001</c:v>
                </c:pt>
                <c:pt idx="7911">
                  <c:v>1.0001</c:v>
                </c:pt>
                <c:pt idx="7912">
                  <c:v>1.0001</c:v>
                </c:pt>
                <c:pt idx="7913">
                  <c:v>2.0001000000000002</c:v>
                </c:pt>
                <c:pt idx="7914">
                  <c:v>1E-4</c:v>
                </c:pt>
                <c:pt idx="7915">
                  <c:v>1.0001</c:v>
                </c:pt>
                <c:pt idx="7916">
                  <c:v>1E-4</c:v>
                </c:pt>
                <c:pt idx="7917">
                  <c:v>1.0001</c:v>
                </c:pt>
                <c:pt idx="7918">
                  <c:v>1.0001</c:v>
                </c:pt>
                <c:pt idx="7919">
                  <c:v>2.0001000000000002</c:v>
                </c:pt>
                <c:pt idx="7920">
                  <c:v>1E-4</c:v>
                </c:pt>
                <c:pt idx="7921">
                  <c:v>1.0001</c:v>
                </c:pt>
                <c:pt idx="7922">
                  <c:v>1E-4</c:v>
                </c:pt>
                <c:pt idx="7923">
                  <c:v>1E-4</c:v>
                </c:pt>
                <c:pt idx="7924">
                  <c:v>1.0001</c:v>
                </c:pt>
                <c:pt idx="7925">
                  <c:v>1E-4</c:v>
                </c:pt>
                <c:pt idx="7926">
                  <c:v>1.0001</c:v>
                </c:pt>
                <c:pt idx="7927">
                  <c:v>1E-4</c:v>
                </c:pt>
                <c:pt idx="7928">
                  <c:v>1E-4</c:v>
                </c:pt>
                <c:pt idx="7929">
                  <c:v>3.0001000000000002</c:v>
                </c:pt>
                <c:pt idx="7930">
                  <c:v>1E-4</c:v>
                </c:pt>
                <c:pt idx="7931">
                  <c:v>2.0001000000000002</c:v>
                </c:pt>
                <c:pt idx="7932">
                  <c:v>1E-4</c:v>
                </c:pt>
                <c:pt idx="7933">
                  <c:v>1.0001</c:v>
                </c:pt>
                <c:pt idx="7934">
                  <c:v>3.0001000000000002</c:v>
                </c:pt>
                <c:pt idx="7935">
                  <c:v>2.0001000000000002</c:v>
                </c:pt>
                <c:pt idx="7936">
                  <c:v>2.0001000000000002</c:v>
                </c:pt>
                <c:pt idx="7937">
                  <c:v>3.0001000000000002</c:v>
                </c:pt>
                <c:pt idx="7938">
                  <c:v>1.0001</c:v>
                </c:pt>
                <c:pt idx="7939">
                  <c:v>1E-4</c:v>
                </c:pt>
                <c:pt idx="7940">
                  <c:v>3.0001000000000002</c:v>
                </c:pt>
                <c:pt idx="7941">
                  <c:v>5.0000999999999998</c:v>
                </c:pt>
                <c:pt idx="7942">
                  <c:v>9.0000999999999998</c:v>
                </c:pt>
                <c:pt idx="7943">
                  <c:v>30.0001</c:v>
                </c:pt>
                <c:pt idx="7944">
                  <c:v>34.000100000000003</c:v>
                </c:pt>
                <c:pt idx="7945">
                  <c:v>30.0001</c:v>
                </c:pt>
                <c:pt idx="7946">
                  <c:v>24.0001</c:v>
                </c:pt>
                <c:pt idx="7947">
                  <c:v>23.0001</c:v>
                </c:pt>
                <c:pt idx="7948">
                  <c:v>12.0001</c:v>
                </c:pt>
                <c:pt idx="7949">
                  <c:v>6.0000999999999998</c:v>
                </c:pt>
                <c:pt idx="7950">
                  <c:v>15.0001</c:v>
                </c:pt>
                <c:pt idx="7951">
                  <c:v>8.0000999999999998</c:v>
                </c:pt>
                <c:pt idx="7952">
                  <c:v>4.0000999999999998</c:v>
                </c:pt>
                <c:pt idx="7953">
                  <c:v>1.0001</c:v>
                </c:pt>
                <c:pt idx="7954">
                  <c:v>1.0001</c:v>
                </c:pt>
                <c:pt idx="7955">
                  <c:v>4.0000999999999998</c:v>
                </c:pt>
                <c:pt idx="7956">
                  <c:v>3.0001000000000002</c:v>
                </c:pt>
                <c:pt idx="7957">
                  <c:v>4.0000999999999998</c:v>
                </c:pt>
                <c:pt idx="7958">
                  <c:v>3.0001000000000002</c:v>
                </c:pt>
                <c:pt idx="7959">
                  <c:v>1.0001</c:v>
                </c:pt>
                <c:pt idx="7960">
                  <c:v>1.0001</c:v>
                </c:pt>
                <c:pt idx="7961">
                  <c:v>1E-4</c:v>
                </c:pt>
                <c:pt idx="7962">
                  <c:v>1E-4</c:v>
                </c:pt>
                <c:pt idx="7963">
                  <c:v>1E-4</c:v>
                </c:pt>
                <c:pt idx="7964">
                  <c:v>1.0001</c:v>
                </c:pt>
                <c:pt idx="7965">
                  <c:v>1.0001</c:v>
                </c:pt>
                <c:pt idx="7966">
                  <c:v>1E-4</c:v>
                </c:pt>
                <c:pt idx="7967">
                  <c:v>1E-4</c:v>
                </c:pt>
                <c:pt idx="7968">
                  <c:v>1E-4</c:v>
                </c:pt>
                <c:pt idx="7969">
                  <c:v>4.0000999999999998</c:v>
                </c:pt>
                <c:pt idx="7970">
                  <c:v>1.0001</c:v>
                </c:pt>
                <c:pt idx="7971">
                  <c:v>1.0001</c:v>
                </c:pt>
                <c:pt idx="7972">
                  <c:v>1.0001</c:v>
                </c:pt>
                <c:pt idx="7973">
                  <c:v>2.0001000000000002</c:v>
                </c:pt>
                <c:pt idx="7974">
                  <c:v>1E-4</c:v>
                </c:pt>
                <c:pt idx="7975">
                  <c:v>1E-4</c:v>
                </c:pt>
                <c:pt idx="7976">
                  <c:v>1.0001</c:v>
                </c:pt>
                <c:pt idx="7977">
                  <c:v>2.0001000000000002</c:v>
                </c:pt>
                <c:pt idx="7978">
                  <c:v>3.0001000000000002</c:v>
                </c:pt>
                <c:pt idx="7979">
                  <c:v>1E-4</c:v>
                </c:pt>
                <c:pt idx="7980">
                  <c:v>1E-4</c:v>
                </c:pt>
                <c:pt idx="7981">
                  <c:v>1E-4</c:v>
                </c:pt>
                <c:pt idx="7982">
                  <c:v>1E-4</c:v>
                </c:pt>
                <c:pt idx="7983">
                  <c:v>1.0001</c:v>
                </c:pt>
                <c:pt idx="7984">
                  <c:v>1.0001</c:v>
                </c:pt>
                <c:pt idx="7985">
                  <c:v>1.0001</c:v>
                </c:pt>
                <c:pt idx="7986">
                  <c:v>2.0001000000000002</c:v>
                </c:pt>
                <c:pt idx="7987">
                  <c:v>2.0001000000000002</c:v>
                </c:pt>
                <c:pt idx="7988">
                  <c:v>2.0001000000000002</c:v>
                </c:pt>
                <c:pt idx="7989">
                  <c:v>1.0001</c:v>
                </c:pt>
                <c:pt idx="7990">
                  <c:v>2.0001000000000002</c:v>
                </c:pt>
                <c:pt idx="7991">
                  <c:v>14.0001</c:v>
                </c:pt>
                <c:pt idx="7992">
                  <c:v>16.0001</c:v>
                </c:pt>
                <c:pt idx="7993">
                  <c:v>35.000100000000003</c:v>
                </c:pt>
                <c:pt idx="7994">
                  <c:v>29.0001</c:v>
                </c:pt>
                <c:pt idx="7995">
                  <c:v>37.000100000000003</c:v>
                </c:pt>
                <c:pt idx="7996">
                  <c:v>42.000100000000003</c:v>
                </c:pt>
                <c:pt idx="7997">
                  <c:v>29.0001</c:v>
                </c:pt>
                <c:pt idx="7998">
                  <c:v>17.0001</c:v>
                </c:pt>
                <c:pt idx="7999">
                  <c:v>7.0000999999999998</c:v>
                </c:pt>
                <c:pt idx="8000">
                  <c:v>3.0001000000000002</c:v>
                </c:pt>
                <c:pt idx="8001">
                  <c:v>3.0001000000000002</c:v>
                </c:pt>
                <c:pt idx="8002">
                  <c:v>3.0001000000000002</c:v>
                </c:pt>
                <c:pt idx="8003">
                  <c:v>3.0001000000000002</c:v>
                </c:pt>
                <c:pt idx="8004">
                  <c:v>2.0001000000000002</c:v>
                </c:pt>
                <c:pt idx="8005">
                  <c:v>4.0000999999999998</c:v>
                </c:pt>
                <c:pt idx="8006">
                  <c:v>1E-4</c:v>
                </c:pt>
                <c:pt idx="8007">
                  <c:v>1.0001</c:v>
                </c:pt>
                <c:pt idx="8008">
                  <c:v>1E-4</c:v>
                </c:pt>
                <c:pt idx="8009">
                  <c:v>1E-4</c:v>
                </c:pt>
                <c:pt idx="8010">
                  <c:v>1.0001</c:v>
                </c:pt>
                <c:pt idx="8011">
                  <c:v>1.0001</c:v>
                </c:pt>
                <c:pt idx="8012">
                  <c:v>1.0001</c:v>
                </c:pt>
                <c:pt idx="8013">
                  <c:v>1E-4</c:v>
                </c:pt>
                <c:pt idx="8014">
                  <c:v>1E-4</c:v>
                </c:pt>
                <c:pt idx="8015">
                  <c:v>1E-4</c:v>
                </c:pt>
                <c:pt idx="8016">
                  <c:v>2.0001000000000002</c:v>
                </c:pt>
                <c:pt idx="8017">
                  <c:v>1E-4</c:v>
                </c:pt>
                <c:pt idx="8018">
                  <c:v>1.0001</c:v>
                </c:pt>
                <c:pt idx="8019">
                  <c:v>4.0000999999999998</c:v>
                </c:pt>
                <c:pt idx="8020">
                  <c:v>1.0001</c:v>
                </c:pt>
                <c:pt idx="8021">
                  <c:v>1E-4</c:v>
                </c:pt>
                <c:pt idx="8022">
                  <c:v>1E-4</c:v>
                </c:pt>
                <c:pt idx="8023">
                  <c:v>2.0001000000000002</c:v>
                </c:pt>
                <c:pt idx="8024">
                  <c:v>1.0001</c:v>
                </c:pt>
                <c:pt idx="8025">
                  <c:v>2.0001000000000002</c:v>
                </c:pt>
                <c:pt idx="8026">
                  <c:v>2.0001000000000002</c:v>
                </c:pt>
                <c:pt idx="8027">
                  <c:v>1E-4</c:v>
                </c:pt>
                <c:pt idx="8028">
                  <c:v>1.0001</c:v>
                </c:pt>
                <c:pt idx="8029">
                  <c:v>1.0001</c:v>
                </c:pt>
                <c:pt idx="8030">
                  <c:v>2.0001000000000002</c:v>
                </c:pt>
                <c:pt idx="8031">
                  <c:v>1E-4</c:v>
                </c:pt>
                <c:pt idx="8032">
                  <c:v>1E-4</c:v>
                </c:pt>
                <c:pt idx="8033">
                  <c:v>1.0001</c:v>
                </c:pt>
                <c:pt idx="8034">
                  <c:v>2.0001000000000002</c:v>
                </c:pt>
                <c:pt idx="8035">
                  <c:v>1.0001</c:v>
                </c:pt>
                <c:pt idx="8036">
                  <c:v>2.0001000000000002</c:v>
                </c:pt>
                <c:pt idx="8037">
                  <c:v>4.0000999999999998</c:v>
                </c:pt>
                <c:pt idx="8038">
                  <c:v>5.0000999999999998</c:v>
                </c:pt>
                <c:pt idx="8039">
                  <c:v>6.0000999999999998</c:v>
                </c:pt>
                <c:pt idx="8040">
                  <c:v>19.0001</c:v>
                </c:pt>
                <c:pt idx="8041">
                  <c:v>38.000100000000003</c:v>
                </c:pt>
                <c:pt idx="8042">
                  <c:v>53.000100000000003</c:v>
                </c:pt>
                <c:pt idx="8043">
                  <c:v>30.0001</c:v>
                </c:pt>
                <c:pt idx="8044">
                  <c:v>41.000100000000003</c:v>
                </c:pt>
                <c:pt idx="8045">
                  <c:v>38.000100000000003</c:v>
                </c:pt>
                <c:pt idx="8046">
                  <c:v>17.0001</c:v>
                </c:pt>
                <c:pt idx="8047">
                  <c:v>6.0000999999999998</c:v>
                </c:pt>
                <c:pt idx="8048">
                  <c:v>3.0001000000000002</c:v>
                </c:pt>
                <c:pt idx="8049">
                  <c:v>4.0000999999999998</c:v>
                </c:pt>
                <c:pt idx="8050">
                  <c:v>2.0001000000000002</c:v>
                </c:pt>
                <c:pt idx="8051">
                  <c:v>1E-4</c:v>
                </c:pt>
                <c:pt idx="8052">
                  <c:v>2.0001000000000002</c:v>
                </c:pt>
                <c:pt idx="8053">
                  <c:v>1.0001</c:v>
                </c:pt>
                <c:pt idx="8054">
                  <c:v>1E-4</c:v>
                </c:pt>
                <c:pt idx="8055">
                  <c:v>1.0001</c:v>
                </c:pt>
                <c:pt idx="8056">
                  <c:v>1.0001</c:v>
                </c:pt>
                <c:pt idx="8057">
                  <c:v>1.0001</c:v>
                </c:pt>
                <c:pt idx="8058">
                  <c:v>1.0001</c:v>
                </c:pt>
                <c:pt idx="8059">
                  <c:v>1E-4</c:v>
                </c:pt>
                <c:pt idx="8060">
                  <c:v>1.0001</c:v>
                </c:pt>
                <c:pt idx="8061">
                  <c:v>1E-4</c:v>
                </c:pt>
                <c:pt idx="8062">
                  <c:v>1.0001</c:v>
                </c:pt>
                <c:pt idx="8063">
                  <c:v>1.0001</c:v>
                </c:pt>
                <c:pt idx="8064">
                  <c:v>1.0001</c:v>
                </c:pt>
                <c:pt idx="8065">
                  <c:v>1.0001</c:v>
                </c:pt>
                <c:pt idx="8066">
                  <c:v>1E-4</c:v>
                </c:pt>
                <c:pt idx="8067">
                  <c:v>1E-4</c:v>
                </c:pt>
                <c:pt idx="8068">
                  <c:v>2.0001000000000002</c:v>
                </c:pt>
                <c:pt idx="8069">
                  <c:v>1E-4</c:v>
                </c:pt>
                <c:pt idx="8070">
                  <c:v>1.0001</c:v>
                </c:pt>
                <c:pt idx="8071">
                  <c:v>1E-4</c:v>
                </c:pt>
                <c:pt idx="8072">
                  <c:v>1E-4</c:v>
                </c:pt>
                <c:pt idx="8073">
                  <c:v>1.0001</c:v>
                </c:pt>
                <c:pt idx="8074">
                  <c:v>1E-4</c:v>
                </c:pt>
                <c:pt idx="8075">
                  <c:v>1E-4</c:v>
                </c:pt>
                <c:pt idx="8076">
                  <c:v>1E-4</c:v>
                </c:pt>
                <c:pt idx="8077">
                  <c:v>1.0001</c:v>
                </c:pt>
                <c:pt idx="8078">
                  <c:v>1.0001</c:v>
                </c:pt>
                <c:pt idx="8079">
                  <c:v>1E-4</c:v>
                </c:pt>
                <c:pt idx="8080">
                  <c:v>1.0001</c:v>
                </c:pt>
                <c:pt idx="8081">
                  <c:v>1E-4</c:v>
                </c:pt>
                <c:pt idx="8082">
                  <c:v>1E-4</c:v>
                </c:pt>
                <c:pt idx="8083">
                  <c:v>1E-4</c:v>
                </c:pt>
                <c:pt idx="8084">
                  <c:v>1E-4</c:v>
                </c:pt>
                <c:pt idx="8085">
                  <c:v>2.0001000000000002</c:v>
                </c:pt>
                <c:pt idx="8086">
                  <c:v>1.0001</c:v>
                </c:pt>
                <c:pt idx="8087">
                  <c:v>1.0001</c:v>
                </c:pt>
                <c:pt idx="8088">
                  <c:v>6.0000999999999998</c:v>
                </c:pt>
                <c:pt idx="8089">
                  <c:v>9.0000999999999998</c:v>
                </c:pt>
                <c:pt idx="8090">
                  <c:v>10.0001</c:v>
                </c:pt>
                <c:pt idx="8091">
                  <c:v>10.0001</c:v>
                </c:pt>
                <c:pt idx="8092">
                  <c:v>11.0001</c:v>
                </c:pt>
                <c:pt idx="8093">
                  <c:v>15.0001</c:v>
                </c:pt>
                <c:pt idx="8094">
                  <c:v>9.0000999999999998</c:v>
                </c:pt>
                <c:pt idx="8095">
                  <c:v>9.0000999999999998</c:v>
                </c:pt>
                <c:pt idx="8096">
                  <c:v>4.0000999999999998</c:v>
                </c:pt>
                <c:pt idx="8097">
                  <c:v>2.0001000000000002</c:v>
                </c:pt>
                <c:pt idx="8098">
                  <c:v>1.0001</c:v>
                </c:pt>
                <c:pt idx="8099">
                  <c:v>3.0001000000000002</c:v>
                </c:pt>
                <c:pt idx="8100">
                  <c:v>2.0001000000000002</c:v>
                </c:pt>
                <c:pt idx="8101">
                  <c:v>2.0001000000000002</c:v>
                </c:pt>
                <c:pt idx="8102">
                  <c:v>2.0001000000000002</c:v>
                </c:pt>
                <c:pt idx="8103">
                  <c:v>3.0001000000000002</c:v>
                </c:pt>
                <c:pt idx="8104">
                  <c:v>2.0001000000000002</c:v>
                </c:pt>
                <c:pt idx="8105">
                  <c:v>1.0001</c:v>
                </c:pt>
                <c:pt idx="8106">
                  <c:v>1E-4</c:v>
                </c:pt>
                <c:pt idx="8107">
                  <c:v>2.0001000000000002</c:v>
                </c:pt>
                <c:pt idx="8108">
                  <c:v>1.0001</c:v>
                </c:pt>
                <c:pt idx="8109">
                  <c:v>1.0001</c:v>
                </c:pt>
                <c:pt idx="8110">
                  <c:v>2.0001000000000002</c:v>
                </c:pt>
                <c:pt idx="8111">
                  <c:v>1E-4</c:v>
                </c:pt>
                <c:pt idx="8112">
                  <c:v>1E-4</c:v>
                </c:pt>
                <c:pt idx="8113">
                  <c:v>1E-4</c:v>
                </c:pt>
                <c:pt idx="8114">
                  <c:v>2.0001000000000002</c:v>
                </c:pt>
                <c:pt idx="8115">
                  <c:v>2.0001000000000002</c:v>
                </c:pt>
                <c:pt idx="8116">
                  <c:v>1.0001</c:v>
                </c:pt>
                <c:pt idx="8117">
                  <c:v>1E-4</c:v>
                </c:pt>
                <c:pt idx="8118">
                  <c:v>1E-4</c:v>
                </c:pt>
                <c:pt idx="8119">
                  <c:v>1E-4</c:v>
                </c:pt>
                <c:pt idx="8120">
                  <c:v>1E-4</c:v>
                </c:pt>
                <c:pt idx="8121">
                  <c:v>1.0001</c:v>
                </c:pt>
                <c:pt idx="8122">
                  <c:v>2.0001000000000002</c:v>
                </c:pt>
                <c:pt idx="8123">
                  <c:v>1E-4</c:v>
                </c:pt>
                <c:pt idx="8124">
                  <c:v>2.0001000000000002</c:v>
                </c:pt>
                <c:pt idx="8125">
                  <c:v>2.0001000000000002</c:v>
                </c:pt>
                <c:pt idx="8126">
                  <c:v>1E-4</c:v>
                </c:pt>
                <c:pt idx="8127">
                  <c:v>1E-4</c:v>
                </c:pt>
                <c:pt idx="8128">
                  <c:v>1E-4</c:v>
                </c:pt>
                <c:pt idx="8129">
                  <c:v>1.0001</c:v>
                </c:pt>
                <c:pt idx="8130">
                  <c:v>3.0001000000000002</c:v>
                </c:pt>
                <c:pt idx="8131">
                  <c:v>1.0001</c:v>
                </c:pt>
                <c:pt idx="8132">
                  <c:v>1E-4</c:v>
                </c:pt>
                <c:pt idx="8133">
                  <c:v>1E-4</c:v>
                </c:pt>
                <c:pt idx="8134">
                  <c:v>1.0001</c:v>
                </c:pt>
                <c:pt idx="8135">
                  <c:v>2.0001000000000002</c:v>
                </c:pt>
                <c:pt idx="8136">
                  <c:v>2.0001000000000002</c:v>
                </c:pt>
                <c:pt idx="8137">
                  <c:v>6.0000999999999998</c:v>
                </c:pt>
                <c:pt idx="8138">
                  <c:v>11.0001</c:v>
                </c:pt>
                <c:pt idx="8139">
                  <c:v>7.0000999999999998</c:v>
                </c:pt>
                <c:pt idx="8140">
                  <c:v>7.0000999999999998</c:v>
                </c:pt>
                <c:pt idx="8141">
                  <c:v>5.0000999999999998</c:v>
                </c:pt>
                <c:pt idx="8142">
                  <c:v>7.0000999999999998</c:v>
                </c:pt>
                <c:pt idx="8143">
                  <c:v>3.0001000000000002</c:v>
                </c:pt>
                <c:pt idx="8144">
                  <c:v>4.0000999999999998</c:v>
                </c:pt>
                <c:pt idx="8145">
                  <c:v>3.0001000000000002</c:v>
                </c:pt>
                <c:pt idx="8146">
                  <c:v>4.0000999999999998</c:v>
                </c:pt>
                <c:pt idx="8147">
                  <c:v>4.0000999999999998</c:v>
                </c:pt>
                <c:pt idx="8148">
                  <c:v>1.0001</c:v>
                </c:pt>
                <c:pt idx="8149">
                  <c:v>5.0000999999999998</c:v>
                </c:pt>
                <c:pt idx="8150">
                  <c:v>3.0001000000000002</c:v>
                </c:pt>
                <c:pt idx="8151">
                  <c:v>3.0001000000000002</c:v>
                </c:pt>
                <c:pt idx="8152">
                  <c:v>1E-4</c:v>
                </c:pt>
                <c:pt idx="8153">
                  <c:v>1E-4</c:v>
                </c:pt>
                <c:pt idx="8154">
                  <c:v>1.0001</c:v>
                </c:pt>
                <c:pt idx="8155">
                  <c:v>1E-4</c:v>
                </c:pt>
                <c:pt idx="8156">
                  <c:v>1.0001</c:v>
                </c:pt>
                <c:pt idx="8157">
                  <c:v>1.0001</c:v>
                </c:pt>
                <c:pt idx="8158">
                  <c:v>1.0001</c:v>
                </c:pt>
                <c:pt idx="8159">
                  <c:v>1E-4</c:v>
                </c:pt>
                <c:pt idx="8160">
                  <c:v>2.0001000000000002</c:v>
                </c:pt>
                <c:pt idx="8161">
                  <c:v>1E-4</c:v>
                </c:pt>
                <c:pt idx="8162">
                  <c:v>3.0001000000000002</c:v>
                </c:pt>
                <c:pt idx="8163">
                  <c:v>1E-4</c:v>
                </c:pt>
                <c:pt idx="8164">
                  <c:v>1.0001</c:v>
                </c:pt>
                <c:pt idx="8165">
                  <c:v>1.0001</c:v>
                </c:pt>
                <c:pt idx="8166">
                  <c:v>1E-4</c:v>
                </c:pt>
                <c:pt idx="8167">
                  <c:v>2.0001000000000002</c:v>
                </c:pt>
                <c:pt idx="8168">
                  <c:v>1E-4</c:v>
                </c:pt>
                <c:pt idx="8169">
                  <c:v>3.0001000000000002</c:v>
                </c:pt>
                <c:pt idx="8170">
                  <c:v>1.0001</c:v>
                </c:pt>
                <c:pt idx="8171">
                  <c:v>1E-4</c:v>
                </c:pt>
                <c:pt idx="8172">
                  <c:v>2.0001000000000002</c:v>
                </c:pt>
                <c:pt idx="8173">
                  <c:v>1E-4</c:v>
                </c:pt>
                <c:pt idx="8174">
                  <c:v>1.0001</c:v>
                </c:pt>
                <c:pt idx="8175">
                  <c:v>1E-4</c:v>
                </c:pt>
                <c:pt idx="8176">
                  <c:v>1.0001</c:v>
                </c:pt>
                <c:pt idx="8177">
                  <c:v>1.0001</c:v>
                </c:pt>
                <c:pt idx="8178">
                  <c:v>2.0001000000000002</c:v>
                </c:pt>
                <c:pt idx="8179">
                  <c:v>1.0001</c:v>
                </c:pt>
                <c:pt idx="8180">
                  <c:v>1.0001</c:v>
                </c:pt>
                <c:pt idx="8181">
                  <c:v>1E-4</c:v>
                </c:pt>
                <c:pt idx="8182">
                  <c:v>1.0001</c:v>
                </c:pt>
                <c:pt idx="8183">
                  <c:v>2.0001000000000002</c:v>
                </c:pt>
                <c:pt idx="8184">
                  <c:v>6.0000999999999998</c:v>
                </c:pt>
                <c:pt idx="8185">
                  <c:v>8.0000999999999998</c:v>
                </c:pt>
                <c:pt idx="8186">
                  <c:v>15.0001</c:v>
                </c:pt>
                <c:pt idx="8187">
                  <c:v>26.0001</c:v>
                </c:pt>
                <c:pt idx="8188">
                  <c:v>28.0001</c:v>
                </c:pt>
                <c:pt idx="8189">
                  <c:v>24.0001</c:v>
                </c:pt>
                <c:pt idx="8190">
                  <c:v>14.0001</c:v>
                </c:pt>
                <c:pt idx="8191">
                  <c:v>9.0000999999999998</c:v>
                </c:pt>
                <c:pt idx="8192">
                  <c:v>3.0001000000000002</c:v>
                </c:pt>
                <c:pt idx="8193">
                  <c:v>1E-4</c:v>
                </c:pt>
                <c:pt idx="8194">
                  <c:v>1E-4</c:v>
                </c:pt>
                <c:pt idx="8195">
                  <c:v>10.0001</c:v>
                </c:pt>
                <c:pt idx="8196">
                  <c:v>9.0000999999999998</c:v>
                </c:pt>
                <c:pt idx="8197">
                  <c:v>2.0001000000000002</c:v>
                </c:pt>
                <c:pt idx="8198">
                  <c:v>2.0001000000000002</c:v>
                </c:pt>
                <c:pt idx="8199">
                  <c:v>1.0001</c:v>
                </c:pt>
                <c:pt idx="8200">
                  <c:v>1E-4</c:v>
                </c:pt>
                <c:pt idx="8201">
                  <c:v>1E-4</c:v>
                </c:pt>
                <c:pt idx="8202">
                  <c:v>1E-4</c:v>
                </c:pt>
                <c:pt idx="8203">
                  <c:v>3.0001000000000002</c:v>
                </c:pt>
                <c:pt idx="8204">
                  <c:v>1.0001</c:v>
                </c:pt>
                <c:pt idx="8205">
                  <c:v>3.0001000000000002</c:v>
                </c:pt>
                <c:pt idx="8206">
                  <c:v>1E-4</c:v>
                </c:pt>
                <c:pt idx="8207">
                  <c:v>1.0001</c:v>
                </c:pt>
                <c:pt idx="8208">
                  <c:v>2.0001000000000002</c:v>
                </c:pt>
                <c:pt idx="8209">
                  <c:v>1E-4</c:v>
                </c:pt>
                <c:pt idx="8210">
                  <c:v>2.0001000000000002</c:v>
                </c:pt>
                <c:pt idx="8211">
                  <c:v>1.0001</c:v>
                </c:pt>
                <c:pt idx="8212">
                  <c:v>4.0000999999999998</c:v>
                </c:pt>
                <c:pt idx="8213">
                  <c:v>2.0001000000000002</c:v>
                </c:pt>
                <c:pt idx="8214">
                  <c:v>1.0001</c:v>
                </c:pt>
                <c:pt idx="8215">
                  <c:v>1E-4</c:v>
                </c:pt>
                <c:pt idx="8216">
                  <c:v>1.0001</c:v>
                </c:pt>
                <c:pt idx="8217">
                  <c:v>1E-4</c:v>
                </c:pt>
                <c:pt idx="8218">
                  <c:v>1.0001</c:v>
                </c:pt>
                <c:pt idx="8219">
                  <c:v>1.0001</c:v>
                </c:pt>
                <c:pt idx="8220">
                  <c:v>1E-4</c:v>
                </c:pt>
                <c:pt idx="8221">
                  <c:v>1E-4</c:v>
                </c:pt>
                <c:pt idx="8222">
                  <c:v>1.0001</c:v>
                </c:pt>
                <c:pt idx="8223">
                  <c:v>2.0001000000000002</c:v>
                </c:pt>
                <c:pt idx="8224">
                  <c:v>1.0001</c:v>
                </c:pt>
                <c:pt idx="8225">
                  <c:v>2.0001000000000002</c:v>
                </c:pt>
                <c:pt idx="8226">
                  <c:v>1E-4</c:v>
                </c:pt>
                <c:pt idx="8227">
                  <c:v>3.0001000000000002</c:v>
                </c:pt>
                <c:pt idx="8228">
                  <c:v>1E-4</c:v>
                </c:pt>
                <c:pt idx="8229">
                  <c:v>1E-4</c:v>
                </c:pt>
                <c:pt idx="8230">
                  <c:v>3.0001000000000002</c:v>
                </c:pt>
                <c:pt idx="8231">
                  <c:v>5.0000999999999998</c:v>
                </c:pt>
                <c:pt idx="8232">
                  <c:v>3.0001000000000002</c:v>
                </c:pt>
                <c:pt idx="8233">
                  <c:v>12.0001</c:v>
                </c:pt>
                <c:pt idx="8234">
                  <c:v>22.0001</c:v>
                </c:pt>
                <c:pt idx="8235">
                  <c:v>31.0001</c:v>
                </c:pt>
                <c:pt idx="8236">
                  <c:v>30.0001</c:v>
                </c:pt>
                <c:pt idx="8237">
                  <c:v>28.0001</c:v>
                </c:pt>
                <c:pt idx="8238">
                  <c:v>14.0001</c:v>
                </c:pt>
                <c:pt idx="8239">
                  <c:v>10.0001</c:v>
                </c:pt>
                <c:pt idx="8240">
                  <c:v>4.0000999999999998</c:v>
                </c:pt>
                <c:pt idx="8241">
                  <c:v>2.0001000000000002</c:v>
                </c:pt>
                <c:pt idx="8242">
                  <c:v>5.0000999999999998</c:v>
                </c:pt>
                <c:pt idx="8243">
                  <c:v>4.0000999999999998</c:v>
                </c:pt>
                <c:pt idx="8244">
                  <c:v>1.0001</c:v>
                </c:pt>
                <c:pt idx="8245">
                  <c:v>7.0000999999999998</c:v>
                </c:pt>
                <c:pt idx="8246">
                  <c:v>1.0001</c:v>
                </c:pt>
                <c:pt idx="8247">
                  <c:v>1.0001</c:v>
                </c:pt>
                <c:pt idx="8248">
                  <c:v>2.0001000000000002</c:v>
                </c:pt>
                <c:pt idx="8249">
                  <c:v>1.0001</c:v>
                </c:pt>
                <c:pt idx="8250">
                  <c:v>1.0001</c:v>
                </c:pt>
                <c:pt idx="8251">
                  <c:v>2.0001000000000002</c:v>
                </c:pt>
                <c:pt idx="8252">
                  <c:v>3.0001000000000002</c:v>
                </c:pt>
                <c:pt idx="8253">
                  <c:v>1E-4</c:v>
                </c:pt>
                <c:pt idx="8254">
                  <c:v>1E-4</c:v>
                </c:pt>
                <c:pt idx="8255">
                  <c:v>1E-4</c:v>
                </c:pt>
                <c:pt idx="8256">
                  <c:v>1.0001</c:v>
                </c:pt>
                <c:pt idx="8257">
                  <c:v>3.0001000000000002</c:v>
                </c:pt>
                <c:pt idx="8258">
                  <c:v>5.0000999999999998</c:v>
                </c:pt>
                <c:pt idx="8259">
                  <c:v>1E-4</c:v>
                </c:pt>
                <c:pt idx="8260">
                  <c:v>3.0001000000000002</c:v>
                </c:pt>
                <c:pt idx="8261">
                  <c:v>1.0001</c:v>
                </c:pt>
                <c:pt idx="8262">
                  <c:v>2.0001000000000002</c:v>
                </c:pt>
                <c:pt idx="8263">
                  <c:v>1.0001</c:v>
                </c:pt>
                <c:pt idx="8264">
                  <c:v>1.0001</c:v>
                </c:pt>
                <c:pt idx="8265">
                  <c:v>1E-4</c:v>
                </c:pt>
                <c:pt idx="8266">
                  <c:v>1.0001</c:v>
                </c:pt>
                <c:pt idx="8267">
                  <c:v>4.0000999999999998</c:v>
                </c:pt>
                <c:pt idx="8268">
                  <c:v>3.0001000000000002</c:v>
                </c:pt>
                <c:pt idx="8269">
                  <c:v>1E-4</c:v>
                </c:pt>
                <c:pt idx="8270">
                  <c:v>4.0000999999999998</c:v>
                </c:pt>
                <c:pt idx="8271">
                  <c:v>2.0001000000000002</c:v>
                </c:pt>
                <c:pt idx="8272">
                  <c:v>1.0001</c:v>
                </c:pt>
                <c:pt idx="8273">
                  <c:v>2.0001000000000002</c:v>
                </c:pt>
                <c:pt idx="8274">
                  <c:v>2.0001000000000002</c:v>
                </c:pt>
                <c:pt idx="8275">
                  <c:v>6.0000999999999998</c:v>
                </c:pt>
                <c:pt idx="8276">
                  <c:v>3.0001000000000002</c:v>
                </c:pt>
                <c:pt idx="8277">
                  <c:v>2.0001000000000002</c:v>
                </c:pt>
                <c:pt idx="8278">
                  <c:v>9.0000999999999998</c:v>
                </c:pt>
                <c:pt idx="8279">
                  <c:v>24.0001</c:v>
                </c:pt>
                <c:pt idx="8280">
                  <c:v>41.000100000000003</c:v>
                </c:pt>
                <c:pt idx="8281">
                  <c:v>71.000100000000003</c:v>
                </c:pt>
                <c:pt idx="8282">
                  <c:v>98.000100000000003</c:v>
                </c:pt>
                <c:pt idx="8283">
                  <c:v>107.0001</c:v>
                </c:pt>
                <c:pt idx="8284">
                  <c:v>83.000100000000003</c:v>
                </c:pt>
                <c:pt idx="8285">
                  <c:v>48.000100000000003</c:v>
                </c:pt>
                <c:pt idx="8286">
                  <c:v>25.0001</c:v>
                </c:pt>
                <c:pt idx="8287">
                  <c:v>8.0000999999999998</c:v>
                </c:pt>
                <c:pt idx="8288">
                  <c:v>10.0001</c:v>
                </c:pt>
                <c:pt idx="8289">
                  <c:v>5.0000999999999998</c:v>
                </c:pt>
                <c:pt idx="8290">
                  <c:v>8.0000999999999998</c:v>
                </c:pt>
                <c:pt idx="8291">
                  <c:v>13.0001</c:v>
                </c:pt>
                <c:pt idx="8292">
                  <c:v>23.0001</c:v>
                </c:pt>
                <c:pt idx="8293">
                  <c:v>15.0001</c:v>
                </c:pt>
                <c:pt idx="8294">
                  <c:v>3.0001000000000002</c:v>
                </c:pt>
                <c:pt idx="8295">
                  <c:v>5.0000999999999998</c:v>
                </c:pt>
                <c:pt idx="8296">
                  <c:v>3.0001000000000002</c:v>
                </c:pt>
                <c:pt idx="8297">
                  <c:v>3.0001000000000002</c:v>
                </c:pt>
                <c:pt idx="8298">
                  <c:v>7.0000999999999998</c:v>
                </c:pt>
                <c:pt idx="8299">
                  <c:v>2.0001000000000002</c:v>
                </c:pt>
                <c:pt idx="8300">
                  <c:v>4.0000999999999998</c:v>
                </c:pt>
                <c:pt idx="8301">
                  <c:v>2.0001000000000002</c:v>
                </c:pt>
                <c:pt idx="8302">
                  <c:v>2.0001000000000002</c:v>
                </c:pt>
                <c:pt idx="8303">
                  <c:v>6.0000999999999998</c:v>
                </c:pt>
                <c:pt idx="8304">
                  <c:v>7.0000999999999998</c:v>
                </c:pt>
                <c:pt idx="8305">
                  <c:v>4.0000999999999998</c:v>
                </c:pt>
                <c:pt idx="8306">
                  <c:v>5.0000999999999998</c:v>
                </c:pt>
                <c:pt idx="8307">
                  <c:v>5.0000999999999998</c:v>
                </c:pt>
                <c:pt idx="8308">
                  <c:v>5.0000999999999998</c:v>
                </c:pt>
                <c:pt idx="8309">
                  <c:v>4.0000999999999998</c:v>
                </c:pt>
                <c:pt idx="8310">
                  <c:v>8.0000999999999998</c:v>
                </c:pt>
                <c:pt idx="8311">
                  <c:v>7.0000999999999998</c:v>
                </c:pt>
                <c:pt idx="8312">
                  <c:v>7.0000999999999998</c:v>
                </c:pt>
                <c:pt idx="8313">
                  <c:v>9.0000999999999998</c:v>
                </c:pt>
                <c:pt idx="8314">
                  <c:v>7.0000999999999998</c:v>
                </c:pt>
                <c:pt idx="8315">
                  <c:v>17.0001</c:v>
                </c:pt>
                <c:pt idx="8316">
                  <c:v>12.0001</c:v>
                </c:pt>
                <c:pt idx="8317">
                  <c:v>17.0001</c:v>
                </c:pt>
                <c:pt idx="8318">
                  <c:v>16.0001</c:v>
                </c:pt>
                <c:pt idx="8319">
                  <c:v>17.0001</c:v>
                </c:pt>
                <c:pt idx="8320">
                  <c:v>16.0001</c:v>
                </c:pt>
                <c:pt idx="8321">
                  <c:v>22.0001</c:v>
                </c:pt>
                <c:pt idx="8322">
                  <c:v>38.000100000000003</c:v>
                </c:pt>
                <c:pt idx="8323">
                  <c:v>59.000100000000003</c:v>
                </c:pt>
                <c:pt idx="8324">
                  <c:v>149.0001</c:v>
                </c:pt>
                <c:pt idx="8325">
                  <c:v>404.00009999999997</c:v>
                </c:pt>
                <c:pt idx="8326">
                  <c:v>1134.0001</c:v>
                </c:pt>
                <c:pt idx="8327">
                  <c:v>2942.0001000000002</c:v>
                </c:pt>
                <c:pt idx="8328">
                  <c:v>5424.0001000000002</c:v>
                </c:pt>
                <c:pt idx="8329">
                  <c:v>7007.0001000000002</c:v>
                </c:pt>
                <c:pt idx="8330">
                  <c:v>6772.0001000000002</c:v>
                </c:pt>
                <c:pt idx="8331">
                  <c:v>4969.0001000000002</c:v>
                </c:pt>
                <c:pt idx="8332">
                  <c:v>2548.0001000000002</c:v>
                </c:pt>
                <c:pt idx="8333">
                  <c:v>698.00009999999997</c:v>
                </c:pt>
                <c:pt idx="8334">
                  <c:v>110.0001</c:v>
                </c:pt>
                <c:pt idx="8335">
                  <c:v>41.000100000000003</c:v>
                </c:pt>
                <c:pt idx="8336">
                  <c:v>19.0001</c:v>
                </c:pt>
                <c:pt idx="8337">
                  <c:v>12.0001</c:v>
                </c:pt>
                <c:pt idx="8338">
                  <c:v>13.0001</c:v>
                </c:pt>
                <c:pt idx="8339">
                  <c:v>13.0001</c:v>
                </c:pt>
                <c:pt idx="8340">
                  <c:v>6.0000999999999998</c:v>
                </c:pt>
                <c:pt idx="8341">
                  <c:v>2.0001000000000002</c:v>
                </c:pt>
                <c:pt idx="8342">
                  <c:v>4.0000999999999998</c:v>
                </c:pt>
                <c:pt idx="8343">
                  <c:v>6.0000999999999998</c:v>
                </c:pt>
                <c:pt idx="8344">
                  <c:v>2.0001000000000002</c:v>
                </c:pt>
                <c:pt idx="8345">
                  <c:v>5.0000999999999998</c:v>
                </c:pt>
                <c:pt idx="8346">
                  <c:v>7.0000999999999998</c:v>
                </c:pt>
                <c:pt idx="8347">
                  <c:v>5.0000999999999998</c:v>
                </c:pt>
                <c:pt idx="8348">
                  <c:v>5.0000999999999998</c:v>
                </c:pt>
                <c:pt idx="8349">
                  <c:v>4.0000999999999998</c:v>
                </c:pt>
                <c:pt idx="8350">
                  <c:v>2.0001000000000002</c:v>
                </c:pt>
                <c:pt idx="8351">
                  <c:v>8.0000999999999998</c:v>
                </c:pt>
                <c:pt idx="8352">
                  <c:v>5.0000999999999998</c:v>
                </c:pt>
                <c:pt idx="8353">
                  <c:v>2.0001000000000002</c:v>
                </c:pt>
                <c:pt idx="8354">
                  <c:v>5.0000999999999998</c:v>
                </c:pt>
                <c:pt idx="8355">
                  <c:v>5.0000999999999998</c:v>
                </c:pt>
                <c:pt idx="8356">
                  <c:v>4.0000999999999998</c:v>
                </c:pt>
                <c:pt idx="8357">
                  <c:v>4.0000999999999998</c:v>
                </c:pt>
                <c:pt idx="8358">
                  <c:v>7.0000999999999998</c:v>
                </c:pt>
                <c:pt idx="8359">
                  <c:v>7.0000999999999998</c:v>
                </c:pt>
                <c:pt idx="8360">
                  <c:v>8.0000999999999998</c:v>
                </c:pt>
                <c:pt idx="8361">
                  <c:v>5.0000999999999998</c:v>
                </c:pt>
                <c:pt idx="8362">
                  <c:v>10.0001</c:v>
                </c:pt>
                <c:pt idx="8363">
                  <c:v>6.0000999999999998</c:v>
                </c:pt>
                <c:pt idx="8364">
                  <c:v>10.0001</c:v>
                </c:pt>
                <c:pt idx="8365">
                  <c:v>9.0000999999999998</c:v>
                </c:pt>
                <c:pt idx="8366">
                  <c:v>6.0000999999999998</c:v>
                </c:pt>
                <c:pt idx="8367">
                  <c:v>9.0000999999999998</c:v>
                </c:pt>
                <c:pt idx="8368">
                  <c:v>12.0001</c:v>
                </c:pt>
                <c:pt idx="8369">
                  <c:v>21.0001</c:v>
                </c:pt>
                <c:pt idx="8370">
                  <c:v>15.0001</c:v>
                </c:pt>
                <c:pt idx="8371">
                  <c:v>45.000100000000003</c:v>
                </c:pt>
                <c:pt idx="8372">
                  <c:v>108.0001</c:v>
                </c:pt>
                <c:pt idx="8373">
                  <c:v>347.00009999999997</c:v>
                </c:pt>
                <c:pt idx="8374">
                  <c:v>815.00009999999997</c:v>
                </c:pt>
                <c:pt idx="8375">
                  <c:v>1630.0001</c:v>
                </c:pt>
                <c:pt idx="8376">
                  <c:v>2182.0001000000002</c:v>
                </c:pt>
                <c:pt idx="8377">
                  <c:v>2344.0001000000002</c:v>
                </c:pt>
                <c:pt idx="8378">
                  <c:v>1879.0001</c:v>
                </c:pt>
                <c:pt idx="8379">
                  <c:v>1029.0001</c:v>
                </c:pt>
                <c:pt idx="8380">
                  <c:v>373.00009999999997</c:v>
                </c:pt>
                <c:pt idx="8381">
                  <c:v>43.000100000000003</c:v>
                </c:pt>
                <c:pt idx="8382">
                  <c:v>20.0001</c:v>
                </c:pt>
                <c:pt idx="8383">
                  <c:v>10.0001</c:v>
                </c:pt>
                <c:pt idx="8384">
                  <c:v>8.0000999999999998</c:v>
                </c:pt>
                <c:pt idx="8385">
                  <c:v>15.0001</c:v>
                </c:pt>
                <c:pt idx="8386">
                  <c:v>9.0000999999999998</c:v>
                </c:pt>
                <c:pt idx="8387">
                  <c:v>18.0001</c:v>
                </c:pt>
                <c:pt idx="8388">
                  <c:v>5.0000999999999998</c:v>
                </c:pt>
                <c:pt idx="8389">
                  <c:v>7.0000999999999998</c:v>
                </c:pt>
                <c:pt idx="8390">
                  <c:v>3.0001000000000002</c:v>
                </c:pt>
                <c:pt idx="8391">
                  <c:v>6.0000999999999998</c:v>
                </c:pt>
                <c:pt idx="8392">
                  <c:v>3.0001000000000002</c:v>
                </c:pt>
                <c:pt idx="8393">
                  <c:v>5.0000999999999998</c:v>
                </c:pt>
                <c:pt idx="8394">
                  <c:v>2.0001000000000002</c:v>
                </c:pt>
                <c:pt idx="8395">
                  <c:v>5.0000999999999998</c:v>
                </c:pt>
                <c:pt idx="8396">
                  <c:v>7.0000999999999998</c:v>
                </c:pt>
                <c:pt idx="8397">
                  <c:v>4.0000999999999998</c:v>
                </c:pt>
                <c:pt idx="8398">
                  <c:v>6.0000999999999998</c:v>
                </c:pt>
                <c:pt idx="8399">
                  <c:v>4.0000999999999998</c:v>
                </c:pt>
                <c:pt idx="8400">
                  <c:v>6.0000999999999998</c:v>
                </c:pt>
                <c:pt idx="8401">
                  <c:v>6.0000999999999998</c:v>
                </c:pt>
                <c:pt idx="8402">
                  <c:v>1.0001</c:v>
                </c:pt>
                <c:pt idx="8403">
                  <c:v>6.0000999999999998</c:v>
                </c:pt>
                <c:pt idx="8404">
                  <c:v>6.0000999999999998</c:v>
                </c:pt>
                <c:pt idx="8405">
                  <c:v>8.0000999999999998</c:v>
                </c:pt>
                <c:pt idx="8406">
                  <c:v>6.0000999999999998</c:v>
                </c:pt>
                <c:pt idx="8407">
                  <c:v>2.0001000000000002</c:v>
                </c:pt>
                <c:pt idx="8408">
                  <c:v>5.0000999999999998</c:v>
                </c:pt>
                <c:pt idx="8409">
                  <c:v>9.0000999999999998</c:v>
                </c:pt>
                <c:pt idx="8410">
                  <c:v>9.0000999999999998</c:v>
                </c:pt>
                <c:pt idx="8411">
                  <c:v>4.0000999999999998</c:v>
                </c:pt>
                <c:pt idx="8412">
                  <c:v>5.0000999999999998</c:v>
                </c:pt>
                <c:pt idx="8413">
                  <c:v>10.0001</c:v>
                </c:pt>
                <c:pt idx="8414">
                  <c:v>9.0000999999999998</c:v>
                </c:pt>
                <c:pt idx="8415">
                  <c:v>14.0001</c:v>
                </c:pt>
                <c:pt idx="8416">
                  <c:v>15.0001</c:v>
                </c:pt>
                <c:pt idx="8417">
                  <c:v>36.000100000000003</c:v>
                </c:pt>
                <c:pt idx="8418">
                  <c:v>80.000100000000003</c:v>
                </c:pt>
                <c:pt idx="8419">
                  <c:v>201.0001</c:v>
                </c:pt>
                <c:pt idx="8420">
                  <c:v>478.00009999999997</c:v>
                </c:pt>
                <c:pt idx="8421">
                  <c:v>1233.0001</c:v>
                </c:pt>
                <c:pt idx="8422">
                  <c:v>2131.0001000000002</c:v>
                </c:pt>
                <c:pt idx="8423">
                  <c:v>2462.0001000000002</c:v>
                </c:pt>
                <c:pt idx="8424">
                  <c:v>2381.0001000000002</c:v>
                </c:pt>
                <c:pt idx="8425">
                  <c:v>1701.0001</c:v>
                </c:pt>
                <c:pt idx="8426">
                  <c:v>870.00009999999997</c:v>
                </c:pt>
                <c:pt idx="8427">
                  <c:v>230.0001</c:v>
                </c:pt>
                <c:pt idx="8428">
                  <c:v>39.000100000000003</c:v>
                </c:pt>
                <c:pt idx="8429">
                  <c:v>17.0001</c:v>
                </c:pt>
                <c:pt idx="8430">
                  <c:v>13.0001</c:v>
                </c:pt>
                <c:pt idx="8431">
                  <c:v>9.0000999999999998</c:v>
                </c:pt>
                <c:pt idx="8432">
                  <c:v>9.0000999999999998</c:v>
                </c:pt>
                <c:pt idx="8433">
                  <c:v>9.0000999999999998</c:v>
                </c:pt>
                <c:pt idx="8434">
                  <c:v>5.0000999999999998</c:v>
                </c:pt>
                <c:pt idx="8435">
                  <c:v>9.0000999999999998</c:v>
                </c:pt>
                <c:pt idx="8436">
                  <c:v>4.0000999999999998</c:v>
                </c:pt>
                <c:pt idx="8437">
                  <c:v>4.0000999999999998</c:v>
                </c:pt>
                <c:pt idx="8438">
                  <c:v>3.0001000000000002</c:v>
                </c:pt>
                <c:pt idx="8439">
                  <c:v>2.0001000000000002</c:v>
                </c:pt>
                <c:pt idx="8440">
                  <c:v>4.0000999999999998</c:v>
                </c:pt>
                <c:pt idx="8441">
                  <c:v>2.0001000000000002</c:v>
                </c:pt>
                <c:pt idx="8442">
                  <c:v>2.0001000000000002</c:v>
                </c:pt>
                <c:pt idx="8443">
                  <c:v>3.0001000000000002</c:v>
                </c:pt>
                <c:pt idx="8444">
                  <c:v>5.0000999999999998</c:v>
                </c:pt>
                <c:pt idx="8445">
                  <c:v>6.0000999999999998</c:v>
                </c:pt>
                <c:pt idx="8446">
                  <c:v>3.0001000000000002</c:v>
                </c:pt>
                <c:pt idx="8447">
                  <c:v>3.0001000000000002</c:v>
                </c:pt>
                <c:pt idx="8448">
                  <c:v>1.0001</c:v>
                </c:pt>
                <c:pt idx="8449">
                  <c:v>3.0001000000000002</c:v>
                </c:pt>
                <c:pt idx="8450">
                  <c:v>3.0001000000000002</c:v>
                </c:pt>
                <c:pt idx="8451">
                  <c:v>3.0001000000000002</c:v>
                </c:pt>
                <c:pt idx="8452">
                  <c:v>4.0000999999999998</c:v>
                </c:pt>
                <c:pt idx="8453">
                  <c:v>2.0001000000000002</c:v>
                </c:pt>
                <c:pt idx="8454">
                  <c:v>1.0001</c:v>
                </c:pt>
                <c:pt idx="8455">
                  <c:v>3.0001000000000002</c:v>
                </c:pt>
                <c:pt idx="8456">
                  <c:v>3.0001000000000002</c:v>
                </c:pt>
                <c:pt idx="8457">
                  <c:v>2.0001000000000002</c:v>
                </c:pt>
                <c:pt idx="8458">
                  <c:v>2.0001000000000002</c:v>
                </c:pt>
                <c:pt idx="8459">
                  <c:v>1.0001</c:v>
                </c:pt>
                <c:pt idx="8460">
                  <c:v>4.0000999999999998</c:v>
                </c:pt>
                <c:pt idx="8461">
                  <c:v>8.0000999999999998</c:v>
                </c:pt>
                <c:pt idx="8462">
                  <c:v>4.0000999999999998</c:v>
                </c:pt>
                <c:pt idx="8463">
                  <c:v>3.0001000000000002</c:v>
                </c:pt>
                <c:pt idx="8464">
                  <c:v>3.0001000000000002</c:v>
                </c:pt>
                <c:pt idx="8465">
                  <c:v>6.0000999999999998</c:v>
                </c:pt>
                <c:pt idx="8466">
                  <c:v>14.0001</c:v>
                </c:pt>
                <c:pt idx="8467">
                  <c:v>74.000100000000003</c:v>
                </c:pt>
                <c:pt idx="8468">
                  <c:v>155.0001</c:v>
                </c:pt>
                <c:pt idx="8469">
                  <c:v>234.0001</c:v>
                </c:pt>
                <c:pt idx="8470">
                  <c:v>310.00009999999997</c:v>
                </c:pt>
                <c:pt idx="8471">
                  <c:v>314.00009999999997</c:v>
                </c:pt>
                <c:pt idx="8472">
                  <c:v>225.0001</c:v>
                </c:pt>
                <c:pt idx="8473">
                  <c:v>107.0001</c:v>
                </c:pt>
                <c:pt idx="8474">
                  <c:v>30.0001</c:v>
                </c:pt>
                <c:pt idx="8475">
                  <c:v>7.0000999999999998</c:v>
                </c:pt>
                <c:pt idx="8476">
                  <c:v>11.0001</c:v>
                </c:pt>
                <c:pt idx="8477">
                  <c:v>6.0000999999999998</c:v>
                </c:pt>
                <c:pt idx="8478">
                  <c:v>6.0000999999999998</c:v>
                </c:pt>
                <c:pt idx="8479">
                  <c:v>8.0000999999999998</c:v>
                </c:pt>
                <c:pt idx="8480">
                  <c:v>9.0000999999999998</c:v>
                </c:pt>
                <c:pt idx="8481">
                  <c:v>14.0001</c:v>
                </c:pt>
                <c:pt idx="8482">
                  <c:v>12.0001</c:v>
                </c:pt>
                <c:pt idx="8483">
                  <c:v>7.0000999999999998</c:v>
                </c:pt>
                <c:pt idx="8484">
                  <c:v>3.0001000000000002</c:v>
                </c:pt>
                <c:pt idx="8485">
                  <c:v>5.0000999999999998</c:v>
                </c:pt>
                <c:pt idx="8486">
                  <c:v>8.0000999999999998</c:v>
                </c:pt>
                <c:pt idx="8487">
                  <c:v>5.0000999999999998</c:v>
                </c:pt>
                <c:pt idx="8488">
                  <c:v>4.0000999999999998</c:v>
                </c:pt>
                <c:pt idx="8489">
                  <c:v>10.0001</c:v>
                </c:pt>
                <c:pt idx="8490">
                  <c:v>1.0001</c:v>
                </c:pt>
                <c:pt idx="8491">
                  <c:v>7.0000999999999998</c:v>
                </c:pt>
                <c:pt idx="8492">
                  <c:v>2.0001000000000002</c:v>
                </c:pt>
                <c:pt idx="8493">
                  <c:v>9.0000999999999998</c:v>
                </c:pt>
                <c:pt idx="8494">
                  <c:v>13.0001</c:v>
                </c:pt>
                <c:pt idx="8495">
                  <c:v>3.0001000000000002</c:v>
                </c:pt>
                <c:pt idx="8496">
                  <c:v>8.0000999999999998</c:v>
                </c:pt>
                <c:pt idx="8497">
                  <c:v>10.0001</c:v>
                </c:pt>
                <c:pt idx="8498">
                  <c:v>4.0000999999999998</c:v>
                </c:pt>
                <c:pt idx="8499">
                  <c:v>10.0001</c:v>
                </c:pt>
                <c:pt idx="8500">
                  <c:v>5.0000999999999998</c:v>
                </c:pt>
                <c:pt idx="8501">
                  <c:v>10.0001</c:v>
                </c:pt>
                <c:pt idx="8502">
                  <c:v>10.0001</c:v>
                </c:pt>
                <c:pt idx="8503">
                  <c:v>11.0001</c:v>
                </c:pt>
                <c:pt idx="8504">
                  <c:v>7.0000999999999998</c:v>
                </c:pt>
                <c:pt idx="8505">
                  <c:v>6.0000999999999998</c:v>
                </c:pt>
                <c:pt idx="8506">
                  <c:v>8.0000999999999998</c:v>
                </c:pt>
                <c:pt idx="8507">
                  <c:v>13.0001</c:v>
                </c:pt>
                <c:pt idx="8508">
                  <c:v>11.0001</c:v>
                </c:pt>
                <c:pt idx="8509">
                  <c:v>20.0001</c:v>
                </c:pt>
                <c:pt idx="8510">
                  <c:v>42.000100000000003</c:v>
                </c:pt>
                <c:pt idx="8511">
                  <c:v>97.000100000000003</c:v>
                </c:pt>
                <c:pt idx="8512">
                  <c:v>215.0001</c:v>
                </c:pt>
                <c:pt idx="8513">
                  <c:v>579.00009999999997</c:v>
                </c:pt>
                <c:pt idx="8514">
                  <c:v>1238.0001</c:v>
                </c:pt>
                <c:pt idx="8515">
                  <c:v>2003.0001</c:v>
                </c:pt>
                <c:pt idx="8516">
                  <c:v>2538.0001000000002</c:v>
                </c:pt>
                <c:pt idx="8517">
                  <c:v>2244.0001000000002</c:v>
                </c:pt>
                <c:pt idx="8518">
                  <c:v>1544.0001</c:v>
                </c:pt>
                <c:pt idx="8519">
                  <c:v>744.00009999999997</c:v>
                </c:pt>
                <c:pt idx="8520">
                  <c:v>221.0001</c:v>
                </c:pt>
                <c:pt idx="8521">
                  <c:v>49.000100000000003</c:v>
                </c:pt>
                <c:pt idx="8522">
                  <c:v>19.0001</c:v>
                </c:pt>
                <c:pt idx="8523">
                  <c:v>16.0001</c:v>
                </c:pt>
                <c:pt idx="8524">
                  <c:v>13.0001</c:v>
                </c:pt>
                <c:pt idx="8525">
                  <c:v>18.0001</c:v>
                </c:pt>
                <c:pt idx="8526">
                  <c:v>3.0001000000000002</c:v>
                </c:pt>
                <c:pt idx="8527">
                  <c:v>6.0000999999999998</c:v>
                </c:pt>
                <c:pt idx="8528">
                  <c:v>10.0001</c:v>
                </c:pt>
                <c:pt idx="8529">
                  <c:v>9.0000999999999998</c:v>
                </c:pt>
                <c:pt idx="8530">
                  <c:v>8.0000999999999998</c:v>
                </c:pt>
                <c:pt idx="8531">
                  <c:v>4.0000999999999998</c:v>
                </c:pt>
                <c:pt idx="8532">
                  <c:v>2.0001000000000002</c:v>
                </c:pt>
                <c:pt idx="8533">
                  <c:v>7.0000999999999998</c:v>
                </c:pt>
                <c:pt idx="8534">
                  <c:v>10.0001</c:v>
                </c:pt>
                <c:pt idx="8535">
                  <c:v>9.0000999999999998</c:v>
                </c:pt>
                <c:pt idx="8536">
                  <c:v>7.0000999999999998</c:v>
                </c:pt>
                <c:pt idx="8537">
                  <c:v>1.0001</c:v>
                </c:pt>
                <c:pt idx="8538">
                  <c:v>5.0000999999999998</c:v>
                </c:pt>
                <c:pt idx="8539">
                  <c:v>6.0000999999999998</c:v>
                </c:pt>
                <c:pt idx="8540">
                  <c:v>6.0000999999999998</c:v>
                </c:pt>
                <c:pt idx="8541">
                  <c:v>5.0000999999999998</c:v>
                </c:pt>
                <c:pt idx="8542">
                  <c:v>9.0000999999999998</c:v>
                </c:pt>
                <c:pt idx="8543">
                  <c:v>7.0000999999999998</c:v>
                </c:pt>
                <c:pt idx="8544">
                  <c:v>2.0001000000000002</c:v>
                </c:pt>
                <c:pt idx="8545">
                  <c:v>4.0000999999999998</c:v>
                </c:pt>
                <c:pt idx="8546">
                  <c:v>4.0000999999999998</c:v>
                </c:pt>
                <c:pt idx="8547">
                  <c:v>4.0000999999999998</c:v>
                </c:pt>
                <c:pt idx="8548">
                  <c:v>13.0001</c:v>
                </c:pt>
                <c:pt idx="8549">
                  <c:v>5.0000999999999998</c:v>
                </c:pt>
                <c:pt idx="8550">
                  <c:v>2.0001000000000002</c:v>
                </c:pt>
                <c:pt idx="8551">
                  <c:v>8.0000999999999998</c:v>
                </c:pt>
                <c:pt idx="8552">
                  <c:v>8.0000999999999998</c:v>
                </c:pt>
                <c:pt idx="8553">
                  <c:v>5.0000999999999998</c:v>
                </c:pt>
                <c:pt idx="8554">
                  <c:v>7.0000999999999998</c:v>
                </c:pt>
                <c:pt idx="8555">
                  <c:v>6.0000999999999998</c:v>
                </c:pt>
                <c:pt idx="8556">
                  <c:v>5.0000999999999998</c:v>
                </c:pt>
                <c:pt idx="8557">
                  <c:v>10.0001</c:v>
                </c:pt>
                <c:pt idx="8558">
                  <c:v>18.0001</c:v>
                </c:pt>
                <c:pt idx="8559">
                  <c:v>33.000100000000003</c:v>
                </c:pt>
                <c:pt idx="8560">
                  <c:v>101.0001</c:v>
                </c:pt>
                <c:pt idx="8561">
                  <c:v>180.0001</c:v>
                </c:pt>
                <c:pt idx="8562">
                  <c:v>292.00009999999997</c:v>
                </c:pt>
                <c:pt idx="8563">
                  <c:v>294.00009999999997</c:v>
                </c:pt>
                <c:pt idx="8564">
                  <c:v>288.00009999999997</c:v>
                </c:pt>
                <c:pt idx="8565">
                  <c:v>162.0001</c:v>
                </c:pt>
                <c:pt idx="8566">
                  <c:v>66.000100000000003</c:v>
                </c:pt>
                <c:pt idx="8567">
                  <c:v>24.0001</c:v>
                </c:pt>
                <c:pt idx="8568">
                  <c:v>12.0001</c:v>
                </c:pt>
                <c:pt idx="8569">
                  <c:v>20.0001</c:v>
                </c:pt>
                <c:pt idx="8570">
                  <c:v>7.0000999999999998</c:v>
                </c:pt>
                <c:pt idx="8571">
                  <c:v>5.0000999999999998</c:v>
                </c:pt>
                <c:pt idx="8572">
                  <c:v>10.0001</c:v>
                </c:pt>
                <c:pt idx="8573">
                  <c:v>6.0000999999999998</c:v>
                </c:pt>
                <c:pt idx="8574">
                  <c:v>6.0000999999999998</c:v>
                </c:pt>
                <c:pt idx="8575">
                  <c:v>9.0000999999999998</c:v>
                </c:pt>
                <c:pt idx="8576">
                  <c:v>10.0001</c:v>
                </c:pt>
                <c:pt idx="8577">
                  <c:v>11.0001</c:v>
                </c:pt>
                <c:pt idx="8578">
                  <c:v>5.0000999999999998</c:v>
                </c:pt>
                <c:pt idx="8579">
                  <c:v>9.0000999999999998</c:v>
                </c:pt>
                <c:pt idx="8580">
                  <c:v>8.0000999999999998</c:v>
                </c:pt>
                <c:pt idx="8581">
                  <c:v>7.0000999999999998</c:v>
                </c:pt>
                <c:pt idx="8582">
                  <c:v>5.0000999999999998</c:v>
                </c:pt>
                <c:pt idx="8583">
                  <c:v>8.0000999999999998</c:v>
                </c:pt>
                <c:pt idx="8584">
                  <c:v>11.0001</c:v>
                </c:pt>
                <c:pt idx="8585">
                  <c:v>6.0000999999999998</c:v>
                </c:pt>
                <c:pt idx="8586">
                  <c:v>9.0000999999999998</c:v>
                </c:pt>
                <c:pt idx="8587">
                  <c:v>9.0000999999999998</c:v>
                </c:pt>
                <c:pt idx="8588">
                  <c:v>7.0000999999999998</c:v>
                </c:pt>
                <c:pt idx="8589">
                  <c:v>4.0000999999999998</c:v>
                </c:pt>
                <c:pt idx="8590">
                  <c:v>4.0000999999999998</c:v>
                </c:pt>
                <c:pt idx="8591">
                  <c:v>6.0000999999999998</c:v>
                </c:pt>
                <c:pt idx="8592">
                  <c:v>5.0000999999999998</c:v>
                </c:pt>
                <c:pt idx="8593">
                  <c:v>7.0000999999999998</c:v>
                </c:pt>
                <c:pt idx="8594">
                  <c:v>7.0000999999999998</c:v>
                </c:pt>
                <c:pt idx="8595">
                  <c:v>5.0000999999999998</c:v>
                </c:pt>
                <c:pt idx="8596">
                  <c:v>10.0001</c:v>
                </c:pt>
                <c:pt idx="8597">
                  <c:v>12.0001</c:v>
                </c:pt>
                <c:pt idx="8598">
                  <c:v>10.0001</c:v>
                </c:pt>
                <c:pt idx="8599">
                  <c:v>8.0000999999999998</c:v>
                </c:pt>
                <c:pt idx="8600">
                  <c:v>7.0000999999999998</c:v>
                </c:pt>
                <c:pt idx="8601">
                  <c:v>13.0001</c:v>
                </c:pt>
                <c:pt idx="8602">
                  <c:v>25.0001</c:v>
                </c:pt>
                <c:pt idx="8603">
                  <c:v>51.000100000000003</c:v>
                </c:pt>
                <c:pt idx="8604">
                  <c:v>108.0001</c:v>
                </c:pt>
                <c:pt idx="8605">
                  <c:v>180.0001</c:v>
                </c:pt>
                <c:pt idx="8606">
                  <c:v>292.00009999999997</c:v>
                </c:pt>
                <c:pt idx="8607">
                  <c:v>426.00009999999997</c:v>
                </c:pt>
                <c:pt idx="8608">
                  <c:v>538.00009999999997</c:v>
                </c:pt>
                <c:pt idx="8609">
                  <c:v>444.00009999999997</c:v>
                </c:pt>
                <c:pt idx="8610">
                  <c:v>354.00009999999997</c:v>
                </c:pt>
                <c:pt idx="8611">
                  <c:v>167.0001</c:v>
                </c:pt>
                <c:pt idx="8612">
                  <c:v>59.000100000000003</c:v>
                </c:pt>
                <c:pt idx="8613">
                  <c:v>13.0001</c:v>
                </c:pt>
                <c:pt idx="8614">
                  <c:v>18.0001</c:v>
                </c:pt>
                <c:pt idx="8615">
                  <c:v>9.0000999999999998</c:v>
                </c:pt>
                <c:pt idx="8616">
                  <c:v>6.0000999999999998</c:v>
                </c:pt>
                <c:pt idx="8617">
                  <c:v>8.0000999999999998</c:v>
                </c:pt>
                <c:pt idx="8618">
                  <c:v>9.0000999999999998</c:v>
                </c:pt>
                <c:pt idx="8619">
                  <c:v>7.0000999999999998</c:v>
                </c:pt>
                <c:pt idx="8620">
                  <c:v>14.0001</c:v>
                </c:pt>
                <c:pt idx="8621">
                  <c:v>11.0001</c:v>
                </c:pt>
                <c:pt idx="8622">
                  <c:v>9.0000999999999998</c:v>
                </c:pt>
                <c:pt idx="8623">
                  <c:v>9.0000999999999998</c:v>
                </c:pt>
                <c:pt idx="8624">
                  <c:v>11.0001</c:v>
                </c:pt>
                <c:pt idx="8625">
                  <c:v>8.0000999999999998</c:v>
                </c:pt>
                <c:pt idx="8626">
                  <c:v>8.0000999999999998</c:v>
                </c:pt>
                <c:pt idx="8627">
                  <c:v>8.0000999999999998</c:v>
                </c:pt>
                <c:pt idx="8628">
                  <c:v>6.0000999999999998</c:v>
                </c:pt>
                <c:pt idx="8629">
                  <c:v>12.0001</c:v>
                </c:pt>
                <c:pt idx="8630">
                  <c:v>5.0000999999999998</c:v>
                </c:pt>
                <c:pt idx="8631">
                  <c:v>9.0000999999999998</c:v>
                </c:pt>
                <c:pt idx="8632">
                  <c:v>9.0000999999999998</c:v>
                </c:pt>
                <c:pt idx="8633">
                  <c:v>17.0001</c:v>
                </c:pt>
                <c:pt idx="8634">
                  <c:v>11.0001</c:v>
                </c:pt>
                <c:pt idx="8635">
                  <c:v>17.0001</c:v>
                </c:pt>
                <c:pt idx="8636">
                  <c:v>8.0000999999999998</c:v>
                </c:pt>
                <c:pt idx="8637">
                  <c:v>16.0001</c:v>
                </c:pt>
                <c:pt idx="8638">
                  <c:v>10.0001</c:v>
                </c:pt>
                <c:pt idx="8639">
                  <c:v>17.0001</c:v>
                </c:pt>
                <c:pt idx="8640">
                  <c:v>23.0001</c:v>
                </c:pt>
                <c:pt idx="8641">
                  <c:v>19.0001</c:v>
                </c:pt>
                <c:pt idx="8642">
                  <c:v>17.0001</c:v>
                </c:pt>
                <c:pt idx="8643">
                  <c:v>14.0001</c:v>
                </c:pt>
                <c:pt idx="8644">
                  <c:v>20.0001</c:v>
                </c:pt>
                <c:pt idx="8645">
                  <c:v>18.0001</c:v>
                </c:pt>
                <c:pt idx="8646">
                  <c:v>24.0001</c:v>
                </c:pt>
                <c:pt idx="8647">
                  <c:v>24.0001</c:v>
                </c:pt>
                <c:pt idx="8648">
                  <c:v>56.000100000000003</c:v>
                </c:pt>
                <c:pt idx="8649">
                  <c:v>103.0001</c:v>
                </c:pt>
                <c:pt idx="8650">
                  <c:v>168.0001</c:v>
                </c:pt>
                <c:pt idx="8651">
                  <c:v>401.00009999999997</c:v>
                </c:pt>
                <c:pt idx="8652">
                  <c:v>810.00009999999997</c:v>
                </c:pt>
                <c:pt idx="8653">
                  <c:v>1272.0001</c:v>
                </c:pt>
                <c:pt idx="8654">
                  <c:v>2250.0001000000002</c:v>
                </c:pt>
                <c:pt idx="8655">
                  <c:v>3304.0001000000002</c:v>
                </c:pt>
                <c:pt idx="8656">
                  <c:v>3209.0001000000002</c:v>
                </c:pt>
                <c:pt idx="8657">
                  <c:v>1752.0001</c:v>
                </c:pt>
                <c:pt idx="8658">
                  <c:v>359.00009999999997</c:v>
                </c:pt>
                <c:pt idx="8659">
                  <c:v>78.000100000000003</c:v>
                </c:pt>
                <c:pt idx="8660">
                  <c:v>46.000100000000003</c:v>
                </c:pt>
                <c:pt idx="8661">
                  <c:v>39.000100000000003</c:v>
                </c:pt>
                <c:pt idx="8662">
                  <c:v>33.000100000000003</c:v>
                </c:pt>
                <c:pt idx="8663">
                  <c:v>26.0001</c:v>
                </c:pt>
                <c:pt idx="8664">
                  <c:v>13.0001</c:v>
                </c:pt>
                <c:pt idx="8665">
                  <c:v>16.0001</c:v>
                </c:pt>
                <c:pt idx="8666">
                  <c:v>26.0001</c:v>
                </c:pt>
                <c:pt idx="8667">
                  <c:v>12.0001</c:v>
                </c:pt>
                <c:pt idx="8668">
                  <c:v>10.0001</c:v>
                </c:pt>
                <c:pt idx="8669">
                  <c:v>15.0001</c:v>
                </c:pt>
                <c:pt idx="8670">
                  <c:v>20.0001</c:v>
                </c:pt>
                <c:pt idx="8671">
                  <c:v>18.0001</c:v>
                </c:pt>
                <c:pt idx="8672">
                  <c:v>15.0001</c:v>
                </c:pt>
                <c:pt idx="8673">
                  <c:v>18.0001</c:v>
                </c:pt>
                <c:pt idx="8674">
                  <c:v>14.0001</c:v>
                </c:pt>
                <c:pt idx="8675">
                  <c:v>18.0001</c:v>
                </c:pt>
                <c:pt idx="8676">
                  <c:v>12.0001</c:v>
                </c:pt>
                <c:pt idx="8677">
                  <c:v>15.0001</c:v>
                </c:pt>
                <c:pt idx="8678">
                  <c:v>17.0001</c:v>
                </c:pt>
                <c:pt idx="8679">
                  <c:v>10.0001</c:v>
                </c:pt>
                <c:pt idx="8680">
                  <c:v>17.0001</c:v>
                </c:pt>
                <c:pt idx="8681">
                  <c:v>15.0001</c:v>
                </c:pt>
                <c:pt idx="8682">
                  <c:v>15.0001</c:v>
                </c:pt>
                <c:pt idx="8683">
                  <c:v>14.0001</c:v>
                </c:pt>
                <c:pt idx="8684">
                  <c:v>12.0001</c:v>
                </c:pt>
                <c:pt idx="8685">
                  <c:v>18.0001</c:v>
                </c:pt>
                <c:pt idx="8686">
                  <c:v>16.0001</c:v>
                </c:pt>
                <c:pt idx="8687">
                  <c:v>13.0001</c:v>
                </c:pt>
                <c:pt idx="8688">
                  <c:v>16.0001</c:v>
                </c:pt>
                <c:pt idx="8689">
                  <c:v>22.0001</c:v>
                </c:pt>
                <c:pt idx="8690">
                  <c:v>14.0001</c:v>
                </c:pt>
                <c:pt idx="8691">
                  <c:v>13.0001</c:v>
                </c:pt>
                <c:pt idx="8692">
                  <c:v>13.0001</c:v>
                </c:pt>
                <c:pt idx="8693">
                  <c:v>12.0001</c:v>
                </c:pt>
                <c:pt idx="8694">
                  <c:v>14.0001</c:v>
                </c:pt>
                <c:pt idx="8695">
                  <c:v>17.0001</c:v>
                </c:pt>
                <c:pt idx="8696">
                  <c:v>19.0001</c:v>
                </c:pt>
                <c:pt idx="8697">
                  <c:v>15.0001</c:v>
                </c:pt>
                <c:pt idx="8698">
                  <c:v>31.0001</c:v>
                </c:pt>
                <c:pt idx="8699">
                  <c:v>28.0001</c:v>
                </c:pt>
                <c:pt idx="8700">
                  <c:v>32.000100000000003</c:v>
                </c:pt>
                <c:pt idx="8701">
                  <c:v>25.0001</c:v>
                </c:pt>
                <c:pt idx="8702">
                  <c:v>25.0001</c:v>
                </c:pt>
                <c:pt idx="8703">
                  <c:v>15.0001</c:v>
                </c:pt>
                <c:pt idx="8704">
                  <c:v>14.0001</c:v>
                </c:pt>
                <c:pt idx="8705">
                  <c:v>12.0001</c:v>
                </c:pt>
                <c:pt idx="8706">
                  <c:v>18.0001</c:v>
                </c:pt>
                <c:pt idx="8707">
                  <c:v>11.0001</c:v>
                </c:pt>
                <c:pt idx="8708">
                  <c:v>13.0001</c:v>
                </c:pt>
                <c:pt idx="8709">
                  <c:v>19.0001</c:v>
                </c:pt>
                <c:pt idx="8710">
                  <c:v>12.0001</c:v>
                </c:pt>
                <c:pt idx="8711">
                  <c:v>16.0001</c:v>
                </c:pt>
                <c:pt idx="8712">
                  <c:v>11.0001</c:v>
                </c:pt>
                <c:pt idx="8713">
                  <c:v>13.0001</c:v>
                </c:pt>
                <c:pt idx="8714">
                  <c:v>22.0001</c:v>
                </c:pt>
                <c:pt idx="8715">
                  <c:v>19.0001</c:v>
                </c:pt>
                <c:pt idx="8716">
                  <c:v>12.0001</c:v>
                </c:pt>
                <c:pt idx="8717">
                  <c:v>16.0001</c:v>
                </c:pt>
                <c:pt idx="8718">
                  <c:v>20.0001</c:v>
                </c:pt>
                <c:pt idx="8719">
                  <c:v>18.0001</c:v>
                </c:pt>
                <c:pt idx="8720">
                  <c:v>25.0001</c:v>
                </c:pt>
                <c:pt idx="8721">
                  <c:v>24.0001</c:v>
                </c:pt>
                <c:pt idx="8722">
                  <c:v>17.0001</c:v>
                </c:pt>
                <c:pt idx="8723">
                  <c:v>30.0001</c:v>
                </c:pt>
                <c:pt idx="8724">
                  <c:v>26.0001</c:v>
                </c:pt>
                <c:pt idx="8725">
                  <c:v>29.0001</c:v>
                </c:pt>
                <c:pt idx="8726">
                  <c:v>29.0001</c:v>
                </c:pt>
                <c:pt idx="8727">
                  <c:v>32.000100000000003</c:v>
                </c:pt>
                <c:pt idx="8728">
                  <c:v>34.000100000000003</c:v>
                </c:pt>
                <c:pt idx="8729">
                  <c:v>38.000100000000003</c:v>
                </c:pt>
                <c:pt idx="8730">
                  <c:v>54.000100000000003</c:v>
                </c:pt>
                <c:pt idx="8731">
                  <c:v>77.000100000000003</c:v>
                </c:pt>
                <c:pt idx="8732">
                  <c:v>69.000100000000003</c:v>
                </c:pt>
                <c:pt idx="8733">
                  <c:v>74.000100000000003</c:v>
                </c:pt>
                <c:pt idx="8734">
                  <c:v>90.000100000000003</c:v>
                </c:pt>
                <c:pt idx="8735">
                  <c:v>118.0001</c:v>
                </c:pt>
                <c:pt idx="8736">
                  <c:v>137.0001</c:v>
                </c:pt>
                <c:pt idx="8737">
                  <c:v>252.0001</c:v>
                </c:pt>
                <c:pt idx="8738">
                  <c:v>464.00009999999997</c:v>
                </c:pt>
                <c:pt idx="8739">
                  <c:v>981.00009999999997</c:v>
                </c:pt>
                <c:pt idx="8740">
                  <c:v>1838.0001</c:v>
                </c:pt>
                <c:pt idx="8741">
                  <c:v>3778.0001000000002</c:v>
                </c:pt>
                <c:pt idx="8742">
                  <c:v>8033.0001000000002</c:v>
                </c:pt>
                <c:pt idx="8743">
                  <c:v>15438.000099999999</c:v>
                </c:pt>
                <c:pt idx="8744">
                  <c:v>28161.000100000001</c:v>
                </c:pt>
                <c:pt idx="8745">
                  <c:v>47990.000099999997</c:v>
                </c:pt>
                <c:pt idx="8746">
                  <c:v>70269.000100000005</c:v>
                </c:pt>
                <c:pt idx="8747">
                  <c:v>65804.000100000005</c:v>
                </c:pt>
                <c:pt idx="8748">
                  <c:v>31994.000100000001</c:v>
                </c:pt>
                <c:pt idx="8749">
                  <c:v>6566.0001000000002</c:v>
                </c:pt>
                <c:pt idx="8750">
                  <c:v>1264.0001</c:v>
                </c:pt>
                <c:pt idx="8751">
                  <c:v>707.00009999999997</c:v>
                </c:pt>
                <c:pt idx="8752">
                  <c:v>437.00009999999997</c:v>
                </c:pt>
                <c:pt idx="8753">
                  <c:v>293.00009999999997</c:v>
                </c:pt>
                <c:pt idx="8754">
                  <c:v>144.0001</c:v>
                </c:pt>
                <c:pt idx="8755">
                  <c:v>86.000100000000003</c:v>
                </c:pt>
                <c:pt idx="8756">
                  <c:v>66.000100000000003</c:v>
                </c:pt>
                <c:pt idx="8757">
                  <c:v>59.000100000000003</c:v>
                </c:pt>
                <c:pt idx="8758">
                  <c:v>54.000100000000003</c:v>
                </c:pt>
                <c:pt idx="8759">
                  <c:v>50.000100000000003</c:v>
                </c:pt>
                <c:pt idx="8760">
                  <c:v>51.000100000000003</c:v>
                </c:pt>
                <c:pt idx="8761">
                  <c:v>42.000100000000003</c:v>
                </c:pt>
                <c:pt idx="8762">
                  <c:v>29.0001</c:v>
                </c:pt>
                <c:pt idx="8763">
                  <c:v>35.000100000000003</c:v>
                </c:pt>
                <c:pt idx="8764">
                  <c:v>39.000100000000003</c:v>
                </c:pt>
                <c:pt idx="8765">
                  <c:v>33.000100000000003</c:v>
                </c:pt>
                <c:pt idx="8766">
                  <c:v>40.000100000000003</c:v>
                </c:pt>
                <c:pt idx="8767">
                  <c:v>32.000100000000003</c:v>
                </c:pt>
                <c:pt idx="8768">
                  <c:v>34.000100000000003</c:v>
                </c:pt>
                <c:pt idx="8769">
                  <c:v>29.0001</c:v>
                </c:pt>
                <c:pt idx="8770">
                  <c:v>37.000100000000003</c:v>
                </c:pt>
                <c:pt idx="8771">
                  <c:v>29.0001</c:v>
                </c:pt>
                <c:pt idx="8772">
                  <c:v>34.000100000000003</c:v>
                </c:pt>
                <c:pt idx="8773">
                  <c:v>24.0001</c:v>
                </c:pt>
                <c:pt idx="8774">
                  <c:v>20.0001</c:v>
                </c:pt>
                <c:pt idx="8775">
                  <c:v>29.0001</c:v>
                </c:pt>
                <c:pt idx="8776">
                  <c:v>23.0001</c:v>
                </c:pt>
                <c:pt idx="8777">
                  <c:v>39.000100000000003</c:v>
                </c:pt>
                <c:pt idx="8778">
                  <c:v>16.0001</c:v>
                </c:pt>
                <c:pt idx="8779">
                  <c:v>23.0001</c:v>
                </c:pt>
                <c:pt idx="8780">
                  <c:v>21.0001</c:v>
                </c:pt>
                <c:pt idx="8781">
                  <c:v>21.0001</c:v>
                </c:pt>
                <c:pt idx="8782">
                  <c:v>30.0001</c:v>
                </c:pt>
                <c:pt idx="8783">
                  <c:v>21.0001</c:v>
                </c:pt>
                <c:pt idx="8784">
                  <c:v>19.0001</c:v>
                </c:pt>
                <c:pt idx="8785">
                  <c:v>20.0001</c:v>
                </c:pt>
                <c:pt idx="8786">
                  <c:v>30.0001</c:v>
                </c:pt>
                <c:pt idx="8787">
                  <c:v>24.0001</c:v>
                </c:pt>
                <c:pt idx="8788">
                  <c:v>26.0001</c:v>
                </c:pt>
                <c:pt idx="8789">
                  <c:v>50.000100000000003</c:v>
                </c:pt>
                <c:pt idx="8790">
                  <c:v>46.000100000000003</c:v>
                </c:pt>
                <c:pt idx="8791">
                  <c:v>68.000100000000003</c:v>
                </c:pt>
                <c:pt idx="8792">
                  <c:v>59.000100000000003</c:v>
                </c:pt>
                <c:pt idx="8793">
                  <c:v>35.000100000000003</c:v>
                </c:pt>
                <c:pt idx="8794">
                  <c:v>31.0001</c:v>
                </c:pt>
                <c:pt idx="8795">
                  <c:v>22.0001</c:v>
                </c:pt>
                <c:pt idx="8796">
                  <c:v>25.0001</c:v>
                </c:pt>
                <c:pt idx="8797">
                  <c:v>13.0001</c:v>
                </c:pt>
                <c:pt idx="8798">
                  <c:v>23.0001</c:v>
                </c:pt>
                <c:pt idx="8799">
                  <c:v>24.0001</c:v>
                </c:pt>
                <c:pt idx="8800">
                  <c:v>23.0001</c:v>
                </c:pt>
                <c:pt idx="8801">
                  <c:v>21.0001</c:v>
                </c:pt>
                <c:pt idx="8802">
                  <c:v>15.0001</c:v>
                </c:pt>
                <c:pt idx="8803">
                  <c:v>16.0001</c:v>
                </c:pt>
                <c:pt idx="8804">
                  <c:v>17.0001</c:v>
                </c:pt>
                <c:pt idx="8805">
                  <c:v>17.0001</c:v>
                </c:pt>
                <c:pt idx="8806">
                  <c:v>9.0000999999999998</c:v>
                </c:pt>
                <c:pt idx="8807">
                  <c:v>22.0001</c:v>
                </c:pt>
                <c:pt idx="8808">
                  <c:v>20.0001</c:v>
                </c:pt>
                <c:pt idx="8809">
                  <c:v>11.0001</c:v>
                </c:pt>
                <c:pt idx="8810">
                  <c:v>13.0001</c:v>
                </c:pt>
                <c:pt idx="8811">
                  <c:v>15.0001</c:v>
                </c:pt>
                <c:pt idx="8812">
                  <c:v>14.0001</c:v>
                </c:pt>
                <c:pt idx="8813">
                  <c:v>13.0001</c:v>
                </c:pt>
                <c:pt idx="8814">
                  <c:v>13.0001</c:v>
                </c:pt>
                <c:pt idx="8815">
                  <c:v>13.0001</c:v>
                </c:pt>
                <c:pt idx="8816">
                  <c:v>16.0001</c:v>
                </c:pt>
                <c:pt idx="8817">
                  <c:v>7.0000999999999998</c:v>
                </c:pt>
                <c:pt idx="8818">
                  <c:v>10.0001</c:v>
                </c:pt>
                <c:pt idx="8819">
                  <c:v>16.0001</c:v>
                </c:pt>
                <c:pt idx="8820">
                  <c:v>10.0001</c:v>
                </c:pt>
                <c:pt idx="8821">
                  <c:v>15.0001</c:v>
                </c:pt>
                <c:pt idx="8822">
                  <c:v>10.0001</c:v>
                </c:pt>
                <c:pt idx="8823">
                  <c:v>12.0001</c:v>
                </c:pt>
                <c:pt idx="8824">
                  <c:v>9.0000999999999998</c:v>
                </c:pt>
                <c:pt idx="8825">
                  <c:v>11.0001</c:v>
                </c:pt>
                <c:pt idx="8826">
                  <c:v>15.0001</c:v>
                </c:pt>
                <c:pt idx="8827">
                  <c:v>9.0000999999999998</c:v>
                </c:pt>
                <c:pt idx="8828">
                  <c:v>6.0000999999999998</c:v>
                </c:pt>
                <c:pt idx="8829">
                  <c:v>10.0001</c:v>
                </c:pt>
                <c:pt idx="8830">
                  <c:v>12.0001</c:v>
                </c:pt>
                <c:pt idx="8831">
                  <c:v>11.0001</c:v>
                </c:pt>
                <c:pt idx="8832">
                  <c:v>19.0001</c:v>
                </c:pt>
                <c:pt idx="8833">
                  <c:v>20.0001</c:v>
                </c:pt>
                <c:pt idx="8834">
                  <c:v>29.0001</c:v>
                </c:pt>
                <c:pt idx="8835">
                  <c:v>25.0001</c:v>
                </c:pt>
                <c:pt idx="8836">
                  <c:v>33.000100000000003</c:v>
                </c:pt>
                <c:pt idx="8837">
                  <c:v>33.000100000000003</c:v>
                </c:pt>
                <c:pt idx="8838">
                  <c:v>21.0001</c:v>
                </c:pt>
                <c:pt idx="8839">
                  <c:v>18.0001</c:v>
                </c:pt>
                <c:pt idx="8840">
                  <c:v>18.0001</c:v>
                </c:pt>
                <c:pt idx="8841">
                  <c:v>15.0001</c:v>
                </c:pt>
                <c:pt idx="8842">
                  <c:v>9.0000999999999998</c:v>
                </c:pt>
                <c:pt idx="8843">
                  <c:v>19.0001</c:v>
                </c:pt>
                <c:pt idx="8844">
                  <c:v>16.0001</c:v>
                </c:pt>
                <c:pt idx="8845">
                  <c:v>13.0001</c:v>
                </c:pt>
                <c:pt idx="8846">
                  <c:v>18.0001</c:v>
                </c:pt>
                <c:pt idx="8847">
                  <c:v>14.0001</c:v>
                </c:pt>
                <c:pt idx="8848">
                  <c:v>10.0001</c:v>
                </c:pt>
                <c:pt idx="8849">
                  <c:v>13.0001</c:v>
                </c:pt>
                <c:pt idx="8850">
                  <c:v>12.0001</c:v>
                </c:pt>
                <c:pt idx="8851">
                  <c:v>4.0000999999999998</c:v>
                </c:pt>
                <c:pt idx="8852">
                  <c:v>16.0001</c:v>
                </c:pt>
                <c:pt idx="8853">
                  <c:v>9.0000999999999998</c:v>
                </c:pt>
                <c:pt idx="8854">
                  <c:v>5.0000999999999998</c:v>
                </c:pt>
                <c:pt idx="8855">
                  <c:v>15.0001</c:v>
                </c:pt>
                <c:pt idx="8856">
                  <c:v>11.0001</c:v>
                </c:pt>
                <c:pt idx="8857">
                  <c:v>9.0000999999999998</c:v>
                </c:pt>
                <c:pt idx="8858">
                  <c:v>8.0000999999999998</c:v>
                </c:pt>
                <c:pt idx="8859">
                  <c:v>7.0000999999999998</c:v>
                </c:pt>
                <c:pt idx="8860">
                  <c:v>7.0000999999999998</c:v>
                </c:pt>
                <c:pt idx="8861">
                  <c:v>9.0000999999999998</c:v>
                </c:pt>
                <c:pt idx="8862">
                  <c:v>6.0000999999999998</c:v>
                </c:pt>
                <c:pt idx="8863">
                  <c:v>10.0001</c:v>
                </c:pt>
                <c:pt idx="8864">
                  <c:v>9.0000999999999998</c:v>
                </c:pt>
                <c:pt idx="8865">
                  <c:v>7.0000999999999998</c:v>
                </c:pt>
                <c:pt idx="8866">
                  <c:v>5.0000999999999998</c:v>
                </c:pt>
                <c:pt idx="8867">
                  <c:v>7.0000999999999998</c:v>
                </c:pt>
                <c:pt idx="8868">
                  <c:v>13.0001</c:v>
                </c:pt>
                <c:pt idx="8869">
                  <c:v>8.0000999999999998</c:v>
                </c:pt>
                <c:pt idx="8870">
                  <c:v>8.0000999999999998</c:v>
                </c:pt>
                <c:pt idx="8871">
                  <c:v>12.0001</c:v>
                </c:pt>
                <c:pt idx="8872">
                  <c:v>9.0000999999999998</c:v>
                </c:pt>
                <c:pt idx="8873">
                  <c:v>9.0000999999999998</c:v>
                </c:pt>
                <c:pt idx="8874">
                  <c:v>5.0000999999999998</c:v>
                </c:pt>
                <c:pt idx="8875">
                  <c:v>12.0001</c:v>
                </c:pt>
                <c:pt idx="8876">
                  <c:v>14.0001</c:v>
                </c:pt>
                <c:pt idx="8877">
                  <c:v>26.0001</c:v>
                </c:pt>
                <c:pt idx="8878">
                  <c:v>27.0001</c:v>
                </c:pt>
                <c:pt idx="8879">
                  <c:v>17.0001</c:v>
                </c:pt>
                <c:pt idx="8880">
                  <c:v>24.0001</c:v>
                </c:pt>
                <c:pt idx="8881">
                  <c:v>20.0001</c:v>
                </c:pt>
                <c:pt idx="8882">
                  <c:v>15.0001</c:v>
                </c:pt>
                <c:pt idx="8883">
                  <c:v>12.0001</c:v>
                </c:pt>
                <c:pt idx="8884">
                  <c:v>10.0001</c:v>
                </c:pt>
                <c:pt idx="8885">
                  <c:v>14.0001</c:v>
                </c:pt>
                <c:pt idx="8886">
                  <c:v>8.0000999999999998</c:v>
                </c:pt>
                <c:pt idx="8887">
                  <c:v>7.0000999999999998</c:v>
                </c:pt>
                <c:pt idx="8888">
                  <c:v>4.0000999999999998</c:v>
                </c:pt>
                <c:pt idx="8889">
                  <c:v>10.0001</c:v>
                </c:pt>
                <c:pt idx="8890">
                  <c:v>8.0000999999999998</c:v>
                </c:pt>
                <c:pt idx="8891">
                  <c:v>6.0000999999999998</c:v>
                </c:pt>
                <c:pt idx="8892">
                  <c:v>8.0000999999999998</c:v>
                </c:pt>
                <c:pt idx="8893">
                  <c:v>8.0000999999999998</c:v>
                </c:pt>
                <c:pt idx="8894">
                  <c:v>9.0000999999999998</c:v>
                </c:pt>
                <c:pt idx="8895">
                  <c:v>7.0000999999999998</c:v>
                </c:pt>
                <c:pt idx="8896">
                  <c:v>11.0001</c:v>
                </c:pt>
                <c:pt idx="8897">
                  <c:v>6.0000999999999998</c:v>
                </c:pt>
                <c:pt idx="8898">
                  <c:v>4.0000999999999998</c:v>
                </c:pt>
                <c:pt idx="8899">
                  <c:v>7.0000999999999998</c:v>
                </c:pt>
                <c:pt idx="8900">
                  <c:v>7.0000999999999998</c:v>
                </c:pt>
                <c:pt idx="8901">
                  <c:v>5.0000999999999998</c:v>
                </c:pt>
                <c:pt idx="8902">
                  <c:v>9.0000999999999998</c:v>
                </c:pt>
                <c:pt idx="8903">
                  <c:v>8.0000999999999998</c:v>
                </c:pt>
                <c:pt idx="8904">
                  <c:v>6.0000999999999998</c:v>
                </c:pt>
                <c:pt idx="8905">
                  <c:v>7.0000999999999998</c:v>
                </c:pt>
                <c:pt idx="8906">
                  <c:v>9.0000999999999998</c:v>
                </c:pt>
                <c:pt idx="8907">
                  <c:v>3.0001000000000002</c:v>
                </c:pt>
                <c:pt idx="8908">
                  <c:v>9.0000999999999998</c:v>
                </c:pt>
                <c:pt idx="8909">
                  <c:v>11.0001</c:v>
                </c:pt>
                <c:pt idx="8910">
                  <c:v>5.0000999999999998</c:v>
                </c:pt>
                <c:pt idx="8911">
                  <c:v>8.0000999999999998</c:v>
                </c:pt>
                <c:pt idx="8912">
                  <c:v>7.0000999999999998</c:v>
                </c:pt>
                <c:pt idx="8913">
                  <c:v>8.0000999999999998</c:v>
                </c:pt>
                <c:pt idx="8914">
                  <c:v>7.0000999999999998</c:v>
                </c:pt>
                <c:pt idx="8915">
                  <c:v>6.0000999999999998</c:v>
                </c:pt>
                <c:pt idx="8916">
                  <c:v>6.0000999999999998</c:v>
                </c:pt>
                <c:pt idx="8917">
                  <c:v>1.0001</c:v>
                </c:pt>
                <c:pt idx="8918">
                  <c:v>5.0000999999999998</c:v>
                </c:pt>
                <c:pt idx="8919">
                  <c:v>13.0001</c:v>
                </c:pt>
                <c:pt idx="8920">
                  <c:v>4.0000999999999998</c:v>
                </c:pt>
                <c:pt idx="8921">
                  <c:v>9.0000999999999998</c:v>
                </c:pt>
                <c:pt idx="8922">
                  <c:v>13.0001</c:v>
                </c:pt>
                <c:pt idx="8923">
                  <c:v>17.0001</c:v>
                </c:pt>
                <c:pt idx="8924">
                  <c:v>12.0001</c:v>
                </c:pt>
                <c:pt idx="8925">
                  <c:v>12.0001</c:v>
                </c:pt>
                <c:pt idx="8926">
                  <c:v>14.0001</c:v>
                </c:pt>
                <c:pt idx="8927">
                  <c:v>14.0001</c:v>
                </c:pt>
                <c:pt idx="8928">
                  <c:v>8.0000999999999998</c:v>
                </c:pt>
                <c:pt idx="8929">
                  <c:v>5.0000999999999998</c:v>
                </c:pt>
                <c:pt idx="8930">
                  <c:v>12.0001</c:v>
                </c:pt>
                <c:pt idx="8931">
                  <c:v>10.0001</c:v>
                </c:pt>
                <c:pt idx="8932">
                  <c:v>14.0001</c:v>
                </c:pt>
                <c:pt idx="8933">
                  <c:v>9.0000999999999998</c:v>
                </c:pt>
                <c:pt idx="8934">
                  <c:v>11.0001</c:v>
                </c:pt>
                <c:pt idx="8935">
                  <c:v>13.0001</c:v>
                </c:pt>
                <c:pt idx="8936">
                  <c:v>3.0001000000000002</c:v>
                </c:pt>
                <c:pt idx="8937">
                  <c:v>7.0000999999999998</c:v>
                </c:pt>
                <c:pt idx="8938">
                  <c:v>6.0000999999999998</c:v>
                </c:pt>
                <c:pt idx="8939">
                  <c:v>5.0000999999999998</c:v>
                </c:pt>
                <c:pt idx="8940">
                  <c:v>9.0000999999999998</c:v>
                </c:pt>
                <c:pt idx="8941">
                  <c:v>7.0000999999999998</c:v>
                </c:pt>
                <c:pt idx="8942">
                  <c:v>4.0000999999999998</c:v>
                </c:pt>
                <c:pt idx="8943">
                  <c:v>9.0000999999999998</c:v>
                </c:pt>
                <c:pt idx="8944">
                  <c:v>4.0000999999999998</c:v>
                </c:pt>
                <c:pt idx="8945">
                  <c:v>4.0000999999999998</c:v>
                </c:pt>
                <c:pt idx="8946">
                  <c:v>6.0000999999999998</c:v>
                </c:pt>
                <c:pt idx="8947">
                  <c:v>8.0000999999999998</c:v>
                </c:pt>
                <c:pt idx="8948">
                  <c:v>4.0000999999999998</c:v>
                </c:pt>
                <c:pt idx="8949">
                  <c:v>9.0000999999999998</c:v>
                </c:pt>
                <c:pt idx="8950">
                  <c:v>8.0000999999999998</c:v>
                </c:pt>
                <c:pt idx="8951">
                  <c:v>4.0000999999999998</c:v>
                </c:pt>
                <c:pt idx="8952">
                  <c:v>4.0000999999999998</c:v>
                </c:pt>
                <c:pt idx="8953">
                  <c:v>3.0001000000000002</c:v>
                </c:pt>
                <c:pt idx="8954">
                  <c:v>6.0000999999999998</c:v>
                </c:pt>
                <c:pt idx="8955">
                  <c:v>6.0000999999999998</c:v>
                </c:pt>
                <c:pt idx="8956">
                  <c:v>5.0000999999999998</c:v>
                </c:pt>
                <c:pt idx="8957">
                  <c:v>6.0000999999999998</c:v>
                </c:pt>
                <c:pt idx="8958">
                  <c:v>7.0000999999999998</c:v>
                </c:pt>
                <c:pt idx="8959">
                  <c:v>7.0000999999999998</c:v>
                </c:pt>
                <c:pt idx="8960">
                  <c:v>3.0001000000000002</c:v>
                </c:pt>
                <c:pt idx="8961">
                  <c:v>3.0001000000000002</c:v>
                </c:pt>
                <c:pt idx="8962">
                  <c:v>5.0000999999999998</c:v>
                </c:pt>
                <c:pt idx="8963">
                  <c:v>9.0000999999999998</c:v>
                </c:pt>
                <c:pt idx="8964">
                  <c:v>6.0000999999999998</c:v>
                </c:pt>
                <c:pt idx="8965">
                  <c:v>9.0000999999999998</c:v>
                </c:pt>
                <c:pt idx="8966">
                  <c:v>6.0000999999999998</c:v>
                </c:pt>
                <c:pt idx="8967">
                  <c:v>13.0001</c:v>
                </c:pt>
                <c:pt idx="8968">
                  <c:v>20.0001</c:v>
                </c:pt>
                <c:pt idx="8969">
                  <c:v>20.0001</c:v>
                </c:pt>
                <c:pt idx="8970">
                  <c:v>23.0001</c:v>
                </c:pt>
                <c:pt idx="8971">
                  <c:v>15.0001</c:v>
                </c:pt>
                <c:pt idx="8972">
                  <c:v>10.0001</c:v>
                </c:pt>
                <c:pt idx="8973">
                  <c:v>12.0001</c:v>
                </c:pt>
                <c:pt idx="8974">
                  <c:v>1.0001</c:v>
                </c:pt>
                <c:pt idx="8975">
                  <c:v>1.0001</c:v>
                </c:pt>
                <c:pt idx="8976">
                  <c:v>2.0001000000000002</c:v>
                </c:pt>
                <c:pt idx="8977">
                  <c:v>3.0001000000000002</c:v>
                </c:pt>
                <c:pt idx="8978">
                  <c:v>8.0000999999999998</c:v>
                </c:pt>
                <c:pt idx="8979">
                  <c:v>6.0000999999999998</c:v>
                </c:pt>
                <c:pt idx="8980">
                  <c:v>6.0000999999999998</c:v>
                </c:pt>
                <c:pt idx="8981">
                  <c:v>4.0000999999999998</c:v>
                </c:pt>
                <c:pt idx="8982">
                  <c:v>3.0001000000000002</c:v>
                </c:pt>
                <c:pt idx="8983">
                  <c:v>2.0001000000000002</c:v>
                </c:pt>
                <c:pt idx="8984">
                  <c:v>5.0000999999999998</c:v>
                </c:pt>
                <c:pt idx="8985">
                  <c:v>3.0001000000000002</c:v>
                </c:pt>
                <c:pt idx="8986">
                  <c:v>5.0000999999999998</c:v>
                </c:pt>
                <c:pt idx="8987">
                  <c:v>7.0000999999999998</c:v>
                </c:pt>
                <c:pt idx="8988">
                  <c:v>4.0000999999999998</c:v>
                </c:pt>
                <c:pt idx="8989">
                  <c:v>1E-4</c:v>
                </c:pt>
                <c:pt idx="8990">
                  <c:v>3.0001000000000002</c:v>
                </c:pt>
                <c:pt idx="8991">
                  <c:v>5.0000999999999998</c:v>
                </c:pt>
                <c:pt idx="8992">
                  <c:v>4.0000999999999998</c:v>
                </c:pt>
                <c:pt idx="8993">
                  <c:v>4.0000999999999998</c:v>
                </c:pt>
                <c:pt idx="8994">
                  <c:v>8.0000999999999998</c:v>
                </c:pt>
                <c:pt idx="8995">
                  <c:v>3.0001000000000002</c:v>
                </c:pt>
                <c:pt idx="8996">
                  <c:v>4.0000999999999998</c:v>
                </c:pt>
                <c:pt idx="8997">
                  <c:v>5.0000999999999998</c:v>
                </c:pt>
                <c:pt idx="8998">
                  <c:v>4.0000999999999998</c:v>
                </c:pt>
                <c:pt idx="8999">
                  <c:v>4.0000999999999998</c:v>
                </c:pt>
                <c:pt idx="9000">
                  <c:v>5.0000999999999998</c:v>
                </c:pt>
                <c:pt idx="9001">
                  <c:v>2.0001000000000002</c:v>
                </c:pt>
                <c:pt idx="9002">
                  <c:v>2.0001000000000002</c:v>
                </c:pt>
                <c:pt idx="9003">
                  <c:v>5.0000999999999998</c:v>
                </c:pt>
                <c:pt idx="9004">
                  <c:v>6.0000999999999998</c:v>
                </c:pt>
                <c:pt idx="9005">
                  <c:v>4.0000999999999998</c:v>
                </c:pt>
                <c:pt idx="9006">
                  <c:v>2.0001000000000002</c:v>
                </c:pt>
                <c:pt idx="9007">
                  <c:v>4.0000999999999998</c:v>
                </c:pt>
                <c:pt idx="9008">
                  <c:v>3.0001000000000002</c:v>
                </c:pt>
                <c:pt idx="9009">
                  <c:v>2.0001000000000002</c:v>
                </c:pt>
                <c:pt idx="9010">
                  <c:v>3.0001000000000002</c:v>
                </c:pt>
                <c:pt idx="9011">
                  <c:v>6.0000999999999998</c:v>
                </c:pt>
                <c:pt idx="9012">
                  <c:v>8.0000999999999998</c:v>
                </c:pt>
                <c:pt idx="9013">
                  <c:v>14.0001</c:v>
                </c:pt>
                <c:pt idx="9014">
                  <c:v>12.0001</c:v>
                </c:pt>
                <c:pt idx="9015">
                  <c:v>14.0001</c:v>
                </c:pt>
                <c:pt idx="9016">
                  <c:v>15.0001</c:v>
                </c:pt>
                <c:pt idx="9017">
                  <c:v>19.0001</c:v>
                </c:pt>
                <c:pt idx="9018">
                  <c:v>12.0001</c:v>
                </c:pt>
                <c:pt idx="9019">
                  <c:v>10.0001</c:v>
                </c:pt>
                <c:pt idx="9020">
                  <c:v>7.0000999999999998</c:v>
                </c:pt>
                <c:pt idx="9021">
                  <c:v>7.0000999999999998</c:v>
                </c:pt>
                <c:pt idx="9022">
                  <c:v>5.0000999999999998</c:v>
                </c:pt>
                <c:pt idx="9023">
                  <c:v>8.0000999999999998</c:v>
                </c:pt>
                <c:pt idx="9024">
                  <c:v>9.0000999999999998</c:v>
                </c:pt>
                <c:pt idx="9025">
                  <c:v>6.0000999999999998</c:v>
                </c:pt>
                <c:pt idx="9026">
                  <c:v>3.0001000000000002</c:v>
                </c:pt>
                <c:pt idx="9027">
                  <c:v>3.0001000000000002</c:v>
                </c:pt>
                <c:pt idx="9028">
                  <c:v>3.0001000000000002</c:v>
                </c:pt>
                <c:pt idx="9029">
                  <c:v>7.0000999999999998</c:v>
                </c:pt>
                <c:pt idx="9030">
                  <c:v>10.0001</c:v>
                </c:pt>
                <c:pt idx="9031">
                  <c:v>1.0001</c:v>
                </c:pt>
                <c:pt idx="9032">
                  <c:v>5.0000999999999998</c:v>
                </c:pt>
                <c:pt idx="9033">
                  <c:v>3.0001000000000002</c:v>
                </c:pt>
                <c:pt idx="9034">
                  <c:v>2.0001000000000002</c:v>
                </c:pt>
                <c:pt idx="9035">
                  <c:v>2.0001000000000002</c:v>
                </c:pt>
                <c:pt idx="9036">
                  <c:v>8.0000999999999998</c:v>
                </c:pt>
                <c:pt idx="9037">
                  <c:v>2.0001000000000002</c:v>
                </c:pt>
                <c:pt idx="9038">
                  <c:v>3.0001000000000002</c:v>
                </c:pt>
                <c:pt idx="9039">
                  <c:v>5.0000999999999998</c:v>
                </c:pt>
                <c:pt idx="9040">
                  <c:v>5.0000999999999998</c:v>
                </c:pt>
                <c:pt idx="9041">
                  <c:v>3.0001000000000002</c:v>
                </c:pt>
                <c:pt idx="9042">
                  <c:v>5.0000999999999998</c:v>
                </c:pt>
                <c:pt idx="9043">
                  <c:v>3.0001000000000002</c:v>
                </c:pt>
                <c:pt idx="9044">
                  <c:v>4.0000999999999998</c:v>
                </c:pt>
                <c:pt idx="9045">
                  <c:v>2.0001000000000002</c:v>
                </c:pt>
                <c:pt idx="9046">
                  <c:v>1.0001</c:v>
                </c:pt>
                <c:pt idx="9047">
                  <c:v>4.0000999999999998</c:v>
                </c:pt>
                <c:pt idx="9048">
                  <c:v>3.0001000000000002</c:v>
                </c:pt>
                <c:pt idx="9049">
                  <c:v>5.0000999999999998</c:v>
                </c:pt>
                <c:pt idx="9050">
                  <c:v>5.0000999999999998</c:v>
                </c:pt>
                <c:pt idx="9051">
                  <c:v>8.0000999999999998</c:v>
                </c:pt>
                <c:pt idx="9052">
                  <c:v>13.0001</c:v>
                </c:pt>
                <c:pt idx="9053">
                  <c:v>26.0001</c:v>
                </c:pt>
                <c:pt idx="9054">
                  <c:v>51.000100000000003</c:v>
                </c:pt>
                <c:pt idx="9055">
                  <c:v>149.0001</c:v>
                </c:pt>
                <c:pt idx="9056">
                  <c:v>254.0001</c:v>
                </c:pt>
                <c:pt idx="9057">
                  <c:v>352.00009999999997</c:v>
                </c:pt>
                <c:pt idx="9058">
                  <c:v>246.0001</c:v>
                </c:pt>
                <c:pt idx="9059">
                  <c:v>167.0001</c:v>
                </c:pt>
                <c:pt idx="9060">
                  <c:v>63.000100000000003</c:v>
                </c:pt>
                <c:pt idx="9061">
                  <c:v>20.0001</c:v>
                </c:pt>
                <c:pt idx="9062">
                  <c:v>9.0000999999999998</c:v>
                </c:pt>
                <c:pt idx="9063">
                  <c:v>6.0000999999999998</c:v>
                </c:pt>
                <c:pt idx="9064">
                  <c:v>6.0000999999999998</c:v>
                </c:pt>
                <c:pt idx="9065">
                  <c:v>4.0000999999999998</c:v>
                </c:pt>
                <c:pt idx="9066">
                  <c:v>5.0000999999999998</c:v>
                </c:pt>
                <c:pt idx="9067">
                  <c:v>1.0001</c:v>
                </c:pt>
                <c:pt idx="9068">
                  <c:v>3.0001000000000002</c:v>
                </c:pt>
                <c:pt idx="9069">
                  <c:v>4.0000999999999998</c:v>
                </c:pt>
                <c:pt idx="9070">
                  <c:v>4.0000999999999998</c:v>
                </c:pt>
                <c:pt idx="9071">
                  <c:v>1.0001</c:v>
                </c:pt>
                <c:pt idx="9072">
                  <c:v>2.0001000000000002</c:v>
                </c:pt>
                <c:pt idx="9073">
                  <c:v>3.0001000000000002</c:v>
                </c:pt>
                <c:pt idx="9074">
                  <c:v>4.0000999999999998</c:v>
                </c:pt>
                <c:pt idx="9075">
                  <c:v>3.0001000000000002</c:v>
                </c:pt>
                <c:pt idx="9076">
                  <c:v>1.0001</c:v>
                </c:pt>
                <c:pt idx="9077">
                  <c:v>3.0001000000000002</c:v>
                </c:pt>
                <c:pt idx="9078">
                  <c:v>4.0000999999999998</c:v>
                </c:pt>
                <c:pt idx="9079">
                  <c:v>3.0001000000000002</c:v>
                </c:pt>
                <c:pt idx="9080">
                  <c:v>6.0000999999999998</c:v>
                </c:pt>
                <c:pt idx="9081">
                  <c:v>7.0000999999999998</c:v>
                </c:pt>
                <c:pt idx="9082">
                  <c:v>3.0001000000000002</c:v>
                </c:pt>
                <c:pt idx="9083">
                  <c:v>5.0000999999999998</c:v>
                </c:pt>
                <c:pt idx="9084">
                  <c:v>3.0001000000000002</c:v>
                </c:pt>
                <c:pt idx="9085">
                  <c:v>4.0000999999999998</c:v>
                </c:pt>
                <c:pt idx="9086">
                  <c:v>3.0001000000000002</c:v>
                </c:pt>
                <c:pt idx="9087">
                  <c:v>1E-4</c:v>
                </c:pt>
                <c:pt idx="9088">
                  <c:v>6.0000999999999998</c:v>
                </c:pt>
                <c:pt idx="9089">
                  <c:v>5.0000999999999998</c:v>
                </c:pt>
                <c:pt idx="9090">
                  <c:v>3.0001000000000002</c:v>
                </c:pt>
                <c:pt idx="9091">
                  <c:v>5.0000999999999998</c:v>
                </c:pt>
                <c:pt idx="9092">
                  <c:v>4.0000999999999998</c:v>
                </c:pt>
                <c:pt idx="9093">
                  <c:v>4.0000999999999998</c:v>
                </c:pt>
                <c:pt idx="9094">
                  <c:v>5.0000999999999998</c:v>
                </c:pt>
                <c:pt idx="9095">
                  <c:v>8.0000999999999998</c:v>
                </c:pt>
                <c:pt idx="9096">
                  <c:v>19.0001</c:v>
                </c:pt>
                <c:pt idx="9097">
                  <c:v>34.000100000000003</c:v>
                </c:pt>
                <c:pt idx="9098">
                  <c:v>93.000100000000003</c:v>
                </c:pt>
                <c:pt idx="9099">
                  <c:v>229.0001</c:v>
                </c:pt>
                <c:pt idx="9100">
                  <c:v>475.00009999999997</c:v>
                </c:pt>
                <c:pt idx="9101">
                  <c:v>689.00009999999997</c:v>
                </c:pt>
                <c:pt idx="9102">
                  <c:v>683.00009999999997</c:v>
                </c:pt>
                <c:pt idx="9103">
                  <c:v>503.00009999999997</c:v>
                </c:pt>
                <c:pt idx="9104">
                  <c:v>191.0001</c:v>
                </c:pt>
                <c:pt idx="9105">
                  <c:v>48.000100000000003</c:v>
                </c:pt>
                <c:pt idx="9106">
                  <c:v>14.0001</c:v>
                </c:pt>
                <c:pt idx="9107">
                  <c:v>6.0000999999999998</c:v>
                </c:pt>
                <c:pt idx="9108">
                  <c:v>2.0001000000000002</c:v>
                </c:pt>
                <c:pt idx="9109">
                  <c:v>3.0001000000000002</c:v>
                </c:pt>
                <c:pt idx="9110">
                  <c:v>2.0001000000000002</c:v>
                </c:pt>
                <c:pt idx="9111">
                  <c:v>5.0000999999999998</c:v>
                </c:pt>
                <c:pt idx="9112">
                  <c:v>7.0000999999999998</c:v>
                </c:pt>
                <c:pt idx="9113">
                  <c:v>9.0000999999999998</c:v>
                </c:pt>
                <c:pt idx="9114">
                  <c:v>3.0001000000000002</c:v>
                </c:pt>
                <c:pt idx="9115">
                  <c:v>2.0001000000000002</c:v>
                </c:pt>
                <c:pt idx="9116">
                  <c:v>5.0000999999999998</c:v>
                </c:pt>
                <c:pt idx="9117">
                  <c:v>2.0001000000000002</c:v>
                </c:pt>
                <c:pt idx="9118">
                  <c:v>2.0001000000000002</c:v>
                </c:pt>
                <c:pt idx="9119">
                  <c:v>2.0001000000000002</c:v>
                </c:pt>
                <c:pt idx="9120">
                  <c:v>2.0001000000000002</c:v>
                </c:pt>
                <c:pt idx="9121">
                  <c:v>1.0001</c:v>
                </c:pt>
                <c:pt idx="9122">
                  <c:v>1.0001</c:v>
                </c:pt>
                <c:pt idx="9123">
                  <c:v>4.0000999999999998</c:v>
                </c:pt>
                <c:pt idx="9124">
                  <c:v>4.0000999999999998</c:v>
                </c:pt>
                <c:pt idx="9125">
                  <c:v>4.0000999999999998</c:v>
                </c:pt>
                <c:pt idx="9126">
                  <c:v>2.0001000000000002</c:v>
                </c:pt>
                <c:pt idx="9127">
                  <c:v>3.0001000000000002</c:v>
                </c:pt>
                <c:pt idx="9128">
                  <c:v>3.0001000000000002</c:v>
                </c:pt>
                <c:pt idx="9129">
                  <c:v>4.0000999999999998</c:v>
                </c:pt>
                <c:pt idx="9130">
                  <c:v>1.0001</c:v>
                </c:pt>
                <c:pt idx="9131">
                  <c:v>1.0001</c:v>
                </c:pt>
                <c:pt idx="9132">
                  <c:v>2.0001000000000002</c:v>
                </c:pt>
                <c:pt idx="9133">
                  <c:v>1E-4</c:v>
                </c:pt>
                <c:pt idx="9134">
                  <c:v>3.0001000000000002</c:v>
                </c:pt>
                <c:pt idx="9135">
                  <c:v>3.0001000000000002</c:v>
                </c:pt>
                <c:pt idx="9136">
                  <c:v>1.0001</c:v>
                </c:pt>
                <c:pt idx="9137">
                  <c:v>2.0001000000000002</c:v>
                </c:pt>
                <c:pt idx="9138">
                  <c:v>4.0000999999999998</c:v>
                </c:pt>
                <c:pt idx="9139">
                  <c:v>8.0000999999999998</c:v>
                </c:pt>
                <c:pt idx="9140">
                  <c:v>13.0001</c:v>
                </c:pt>
                <c:pt idx="9141">
                  <c:v>32.000100000000003</c:v>
                </c:pt>
                <c:pt idx="9142">
                  <c:v>58.000100000000003</c:v>
                </c:pt>
                <c:pt idx="9143">
                  <c:v>124.0001</c:v>
                </c:pt>
                <c:pt idx="9144">
                  <c:v>216.0001</c:v>
                </c:pt>
                <c:pt idx="9145">
                  <c:v>297.00009999999997</c:v>
                </c:pt>
                <c:pt idx="9146">
                  <c:v>273.00009999999997</c:v>
                </c:pt>
                <c:pt idx="9147">
                  <c:v>152.0001</c:v>
                </c:pt>
                <c:pt idx="9148">
                  <c:v>57.000100000000003</c:v>
                </c:pt>
                <c:pt idx="9149">
                  <c:v>20.0001</c:v>
                </c:pt>
                <c:pt idx="9150">
                  <c:v>14.0001</c:v>
                </c:pt>
                <c:pt idx="9151">
                  <c:v>13.0001</c:v>
                </c:pt>
                <c:pt idx="9152">
                  <c:v>3.0001000000000002</c:v>
                </c:pt>
                <c:pt idx="9153">
                  <c:v>3.0001000000000002</c:v>
                </c:pt>
                <c:pt idx="9154">
                  <c:v>1.0001</c:v>
                </c:pt>
                <c:pt idx="9155">
                  <c:v>6.0000999999999998</c:v>
                </c:pt>
                <c:pt idx="9156">
                  <c:v>7.0000999999999998</c:v>
                </c:pt>
                <c:pt idx="9157">
                  <c:v>8.0000999999999998</c:v>
                </c:pt>
                <c:pt idx="9158">
                  <c:v>1.0001</c:v>
                </c:pt>
                <c:pt idx="9159">
                  <c:v>5.0000999999999998</c:v>
                </c:pt>
                <c:pt idx="9160">
                  <c:v>1E-4</c:v>
                </c:pt>
                <c:pt idx="9161">
                  <c:v>5.0000999999999998</c:v>
                </c:pt>
                <c:pt idx="9162">
                  <c:v>3.0001000000000002</c:v>
                </c:pt>
                <c:pt idx="9163">
                  <c:v>1.0001</c:v>
                </c:pt>
                <c:pt idx="9164">
                  <c:v>3.0001000000000002</c:v>
                </c:pt>
                <c:pt idx="9165">
                  <c:v>5.0000999999999998</c:v>
                </c:pt>
                <c:pt idx="9166">
                  <c:v>4.0000999999999998</c:v>
                </c:pt>
                <c:pt idx="9167">
                  <c:v>4.0000999999999998</c:v>
                </c:pt>
                <c:pt idx="9168">
                  <c:v>1.0001</c:v>
                </c:pt>
                <c:pt idx="9169">
                  <c:v>5.0000999999999998</c:v>
                </c:pt>
                <c:pt idx="9170">
                  <c:v>5.0000999999999998</c:v>
                </c:pt>
                <c:pt idx="9171">
                  <c:v>1E-4</c:v>
                </c:pt>
                <c:pt idx="9172">
                  <c:v>3.0001000000000002</c:v>
                </c:pt>
                <c:pt idx="9173">
                  <c:v>1E-4</c:v>
                </c:pt>
                <c:pt idx="9174">
                  <c:v>5.0000999999999998</c:v>
                </c:pt>
                <c:pt idx="9175">
                  <c:v>5.0000999999999998</c:v>
                </c:pt>
                <c:pt idx="9176">
                  <c:v>1E-4</c:v>
                </c:pt>
                <c:pt idx="9177">
                  <c:v>4.0000999999999998</c:v>
                </c:pt>
                <c:pt idx="9178">
                  <c:v>6.0000999999999998</c:v>
                </c:pt>
                <c:pt idx="9179">
                  <c:v>5.0000999999999998</c:v>
                </c:pt>
                <c:pt idx="9180">
                  <c:v>8.0000999999999998</c:v>
                </c:pt>
                <c:pt idx="9181">
                  <c:v>25.0001</c:v>
                </c:pt>
                <c:pt idx="9182">
                  <c:v>70.000100000000003</c:v>
                </c:pt>
                <c:pt idx="9183">
                  <c:v>122.0001</c:v>
                </c:pt>
                <c:pt idx="9184">
                  <c:v>135.0001</c:v>
                </c:pt>
                <c:pt idx="9185">
                  <c:v>237.0001</c:v>
                </c:pt>
                <c:pt idx="9186">
                  <c:v>270.00009999999997</c:v>
                </c:pt>
                <c:pt idx="9187">
                  <c:v>339.00009999999997</c:v>
                </c:pt>
                <c:pt idx="9188">
                  <c:v>359.00009999999997</c:v>
                </c:pt>
                <c:pt idx="9189">
                  <c:v>358.00009999999997</c:v>
                </c:pt>
                <c:pt idx="9190">
                  <c:v>223.0001</c:v>
                </c:pt>
                <c:pt idx="9191">
                  <c:v>89.000100000000003</c:v>
                </c:pt>
                <c:pt idx="9192">
                  <c:v>23.0001</c:v>
                </c:pt>
                <c:pt idx="9193">
                  <c:v>7.0000999999999998</c:v>
                </c:pt>
                <c:pt idx="9194">
                  <c:v>4.0000999999999998</c:v>
                </c:pt>
                <c:pt idx="9195">
                  <c:v>2.0001000000000002</c:v>
                </c:pt>
                <c:pt idx="9196">
                  <c:v>5.0000999999999998</c:v>
                </c:pt>
                <c:pt idx="9197">
                  <c:v>5.0000999999999998</c:v>
                </c:pt>
                <c:pt idx="9198">
                  <c:v>2.0001000000000002</c:v>
                </c:pt>
                <c:pt idx="9199">
                  <c:v>4.0000999999999998</c:v>
                </c:pt>
                <c:pt idx="9200">
                  <c:v>4.0000999999999998</c:v>
                </c:pt>
                <c:pt idx="9201">
                  <c:v>3.0001000000000002</c:v>
                </c:pt>
                <c:pt idx="9202">
                  <c:v>1.0001</c:v>
                </c:pt>
                <c:pt idx="9203">
                  <c:v>4.0000999999999998</c:v>
                </c:pt>
                <c:pt idx="9204">
                  <c:v>3.0001000000000002</c:v>
                </c:pt>
                <c:pt idx="9205">
                  <c:v>2.0001000000000002</c:v>
                </c:pt>
                <c:pt idx="9206">
                  <c:v>1E-4</c:v>
                </c:pt>
                <c:pt idx="9207">
                  <c:v>1E-4</c:v>
                </c:pt>
                <c:pt idx="9208">
                  <c:v>4.0000999999999998</c:v>
                </c:pt>
                <c:pt idx="9209">
                  <c:v>3.0001000000000002</c:v>
                </c:pt>
                <c:pt idx="9210">
                  <c:v>2.0001000000000002</c:v>
                </c:pt>
                <c:pt idx="9211">
                  <c:v>4.0000999999999998</c:v>
                </c:pt>
                <c:pt idx="9212">
                  <c:v>5.0000999999999998</c:v>
                </c:pt>
                <c:pt idx="9213">
                  <c:v>3.0001000000000002</c:v>
                </c:pt>
                <c:pt idx="9214">
                  <c:v>1.0001</c:v>
                </c:pt>
                <c:pt idx="9215">
                  <c:v>1.0001</c:v>
                </c:pt>
                <c:pt idx="9216">
                  <c:v>2.0001000000000002</c:v>
                </c:pt>
                <c:pt idx="9217">
                  <c:v>2.0001000000000002</c:v>
                </c:pt>
                <c:pt idx="9218">
                  <c:v>2.0001000000000002</c:v>
                </c:pt>
                <c:pt idx="9219">
                  <c:v>2.0001000000000002</c:v>
                </c:pt>
                <c:pt idx="9220">
                  <c:v>1.0001</c:v>
                </c:pt>
                <c:pt idx="9221">
                  <c:v>1.0001</c:v>
                </c:pt>
                <c:pt idx="9222">
                  <c:v>4.0000999999999998</c:v>
                </c:pt>
                <c:pt idx="9223">
                  <c:v>3.0001000000000002</c:v>
                </c:pt>
                <c:pt idx="9224">
                  <c:v>3.0001000000000002</c:v>
                </c:pt>
                <c:pt idx="9225">
                  <c:v>3.0001000000000002</c:v>
                </c:pt>
                <c:pt idx="9226">
                  <c:v>8.0000999999999998</c:v>
                </c:pt>
                <c:pt idx="9227">
                  <c:v>20.0001</c:v>
                </c:pt>
                <c:pt idx="9228">
                  <c:v>29.0001</c:v>
                </c:pt>
                <c:pt idx="9229">
                  <c:v>55.000100000000003</c:v>
                </c:pt>
                <c:pt idx="9230">
                  <c:v>96.000100000000003</c:v>
                </c:pt>
                <c:pt idx="9231">
                  <c:v>141.0001</c:v>
                </c:pt>
                <c:pt idx="9232">
                  <c:v>150.0001</c:v>
                </c:pt>
                <c:pt idx="9233">
                  <c:v>89.000100000000003</c:v>
                </c:pt>
                <c:pt idx="9234">
                  <c:v>55.000100000000003</c:v>
                </c:pt>
                <c:pt idx="9235">
                  <c:v>9.0000999999999998</c:v>
                </c:pt>
                <c:pt idx="9236">
                  <c:v>3.0001000000000002</c:v>
                </c:pt>
                <c:pt idx="9237">
                  <c:v>5.0000999999999998</c:v>
                </c:pt>
                <c:pt idx="9238">
                  <c:v>5.0000999999999998</c:v>
                </c:pt>
                <c:pt idx="9239">
                  <c:v>7.0000999999999998</c:v>
                </c:pt>
                <c:pt idx="9240">
                  <c:v>5.0000999999999998</c:v>
                </c:pt>
                <c:pt idx="9241">
                  <c:v>1.0001</c:v>
                </c:pt>
                <c:pt idx="9242">
                  <c:v>7.0000999999999998</c:v>
                </c:pt>
                <c:pt idx="9243">
                  <c:v>1E-4</c:v>
                </c:pt>
                <c:pt idx="9244">
                  <c:v>5.0000999999999998</c:v>
                </c:pt>
                <c:pt idx="9245">
                  <c:v>3.0001000000000002</c:v>
                </c:pt>
                <c:pt idx="9246">
                  <c:v>2.0001000000000002</c:v>
                </c:pt>
                <c:pt idx="9247">
                  <c:v>1.0001</c:v>
                </c:pt>
                <c:pt idx="9248">
                  <c:v>1.0001</c:v>
                </c:pt>
                <c:pt idx="9249">
                  <c:v>1.0001</c:v>
                </c:pt>
                <c:pt idx="9250">
                  <c:v>1E-4</c:v>
                </c:pt>
                <c:pt idx="9251">
                  <c:v>3.0001000000000002</c:v>
                </c:pt>
                <c:pt idx="9252">
                  <c:v>2.0001000000000002</c:v>
                </c:pt>
                <c:pt idx="9253">
                  <c:v>1.0001</c:v>
                </c:pt>
                <c:pt idx="9254">
                  <c:v>2.0001000000000002</c:v>
                </c:pt>
                <c:pt idx="9255">
                  <c:v>3.0001000000000002</c:v>
                </c:pt>
                <c:pt idx="9256">
                  <c:v>4.0000999999999998</c:v>
                </c:pt>
                <c:pt idx="9257">
                  <c:v>2.0001000000000002</c:v>
                </c:pt>
                <c:pt idx="9258">
                  <c:v>3.0001000000000002</c:v>
                </c:pt>
                <c:pt idx="9259">
                  <c:v>4.0000999999999998</c:v>
                </c:pt>
                <c:pt idx="9260">
                  <c:v>4.0000999999999998</c:v>
                </c:pt>
                <c:pt idx="9261">
                  <c:v>4.0000999999999998</c:v>
                </c:pt>
                <c:pt idx="9262">
                  <c:v>1.0001</c:v>
                </c:pt>
                <c:pt idx="9263">
                  <c:v>3.0001000000000002</c:v>
                </c:pt>
                <c:pt idx="9264">
                  <c:v>2.0001000000000002</c:v>
                </c:pt>
                <c:pt idx="9265">
                  <c:v>1.0001</c:v>
                </c:pt>
                <c:pt idx="9266">
                  <c:v>3.0001000000000002</c:v>
                </c:pt>
                <c:pt idx="9267">
                  <c:v>15.0001</c:v>
                </c:pt>
                <c:pt idx="9268">
                  <c:v>33.000100000000003</c:v>
                </c:pt>
                <c:pt idx="9269">
                  <c:v>67.000100000000003</c:v>
                </c:pt>
                <c:pt idx="9270">
                  <c:v>105.0001</c:v>
                </c:pt>
                <c:pt idx="9271">
                  <c:v>126.0001</c:v>
                </c:pt>
                <c:pt idx="9272">
                  <c:v>204.0001</c:v>
                </c:pt>
                <c:pt idx="9273">
                  <c:v>217.0001</c:v>
                </c:pt>
                <c:pt idx="9274">
                  <c:v>280.00009999999997</c:v>
                </c:pt>
                <c:pt idx="9275">
                  <c:v>333.00009999999997</c:v>
                </c:pt>
                <c:pt idx="9276">
                  <c:v>249.0001</c:v>
                </c:pt>
                <c:pt idx="9277">
                  <c:v>147.0001</c:v>
                </c:pt>
                <c:pt idx="9278">
                  <c:v>43.000100000000003</c:v>
                </c:pt>
                <c:pt idx="9279">
                  <c:v>8.0000999999999998</c:v>
                </c:pt>
                <c:pt idx="9280">
                  <c:v>7.0000999999999998</c:v>
                </c:pt>
                <c:pt idx="9281">
                  <c:v>6.0000999999999998</c:v>
                </c:pt>
                <c:pt idx="9282">
                  <c:v>3.0001000000000002</c:v>
                </c:pt>
                <c:pt idx="9283">
                  <c:v>6.0000999999999998</c:v>
                </c:pt>
                <c:pt idx="9284">
                  <c:v>5.0000999999999998</c:v>
                </c:pt>
                <c:pt idx="9285">
                  <c:v>5.0000999999999998</c:v>
                </c:pt>
                <c:pt idx="9286">
                  <c:v>1E-4</c:v>
                </c:pt>
                <c:pt idx="9287">
                  <c:v>5.0000999999999998</c:v>
                </c:pt>
                <c:pt idx="9288">
                  <c:v>3.0001000000000002</c:v>
                </c:pt>
                <c:pt idx="9289">
                  <c:v>4.0000999999999998</c:v>
                </c:pt>
                <c:pt idx="9290">
                  <c:v>1.0001</c:v>
                </c:pt>
                <c:pt idx="9291">
                  <c:v>2.0001000000000002</c:v>
                </c:pt>
                <c:pt idx="9292">
                  <c:v>3.0001000000000002</c:v>
                </c:pt>
                <c:pt idx="9293">
                  <c:v>1.0001</c:v>
                </c:pt>
                <c:pt idx="9294">
                  <c:v>1E-4</c:v>
                </c:pt>
                <c:pt idx="9295">
                  <c:v>1.0001</c:v>
                </c:pt>
                <c:pt idx="9296">
                  <c:v>1.0001</c:v>
                </c:pt>
                <c:pt idx="9297">
                  <c:v>1E-4</c:v>
                </c:pt>
                <c:pt idx="9298">
                  <c:v>4.0000999999999998</c:v>
                </c:pt>
                <c:pt idx="9299">
                  <c:v>1.0001</c:v>
                </c:pt>
                <c:pt idx="9300">
                  <c:v>1E-4</c:v>
                </c:pt>
                <c:pt idx="9301">
                  <c:v>1.0001</c:v>
                </c:pt>
                <c:pt idx="9302">
                  <c:v>2.0001000000000002</c:v>
                </c:pt>
                <c:pt idx="9303">
                  <c:v>1.0001</c:v>
                </c:pt>
                <c:pt idx="9304">
                  <c:v>1.0001</c:v>
                </c:pt>
                <c:pt idx="9305">
                  <c:v>2.0001000000000002</c:v>
                </c:pt>
                <c:pt idx="9306">
                  <c:v>1.0001</c:v>
                </c:pt>
                <c:pt idx="9307">
                  <c:v>2.0001000000000002</c:v>
                </c:pt>
                <c:pt idx="9308">
                  <c:v>6.0000999999999998</c:v>
                </c:pt>
                <c:pt idx="9309">
                  <c:v>2.0001000000000002</c:v>
                </c:pt>
                <c:pt idx="9310">
                  <c:v>2.0001000000000002</c:v>
                </c:pt>
                <c:pt idx="9311">
                  <c:v>5.0000999999999998</c:v>
                </c:pt>
                <c:pt idx="9312">
                  <c:v>10.0001</c:v>
                </c:pt>
                <c:pt idx="9313">
                  <c:v>13.0001</c:v>
                </c:pt>
                <c:pt idx="9314">
                  <c:v>13.0001</c:v>
                </c:pt>
                <c:pt idx="9315">
                  <c:v>35.000100000000003</c:v>
                </c:pt>
                <c:pt idx="9316">
                  <c:v>42.000100000000003</c:v>
                </c:pt>
                <c:pt idx="9317">
                  <c:v>63.000100000000003</c:v>
                </c:pt>
                <c:pt idx="9318">
                  <c:v>69.000100000000003</c:v>
                </c:pt>
                <c:pt idx="9319">
                  <c:v>57.000100000000003</c:v>
                </c:pt>
                <c:pt idx="9320">
                  <c:v>36.000100000000003</c:v>
                </c:pt>
                <c:pt idx="9321">
                  <c:v>13.0001</c:v>
                </c:pt>
                <c:pt idx="9322">
                  <c:v>6.0000999999999998</c:v>
                </c:pt>
                <c:pt idx="9323">
                  <c:v>1.0001</c:v>
                </c:pt>
                <c:pt idx="9324">
                  <c:v>5.0000999999999998</c:v>
                </c:pt>
                <c:pt idx="9325">
                  <c:v>8.0000999999999998</c:v>
                </c:pt>
                <c:pt idx="9326">
                  <c:v>11.0001</c:v>
                </c:pt>
                <c:pt idx="9327">
                  <c:v>17.0001</c:v>
                </c:pt>
                <c:pt idx="9328">
                  <c:v>5.0000999999999998</c:v>
                </c:pt>
                <c:pt idx="9329">
                  <c:v>4.0000999999999998</c:v>
                </c:pt>
                <c:pt idx="9330">
                  <c:v>3.0001000000000002</c:v>
                </c:pt>
                <c:pt idx="9331">
                  <c:v>3.0001000000000002</c:v>
                </c:pt>
                <c:pt idx="9332">
                  <c:v>1.0001</c:v>
                </c:pt>
                <c:pt idx="9333">
                  <c:v>5.0000999999999998</c:v>
                </c:pt>
                <c:pt idx="9334">
                  <c:v>2.0001000000000002</c:v>
                </c:pt>
                <c:pt idx="9335">
                  <c:v>4.0000999999999998</c:v>
                </c:pt>
                <c:pt idx="9336">
                  <c:v>1.0001</c:v>
                </c:pt>
                <c:pt idx="9337">
                  <c:v>2.0001000000000002</c:v>
                </c:pt>
                <c:pt idx="9338">
                  <c:v>4.0000999999999998</c:v>
                </c:pt>
                <c:pt idx="9339">
                  <c:v>1E-4</c:v>
                </c:pt>
                <c:pt idx="9340">
                  <c:v>3.0001000000000002</c:v>
                </c:pt>
                <c:pt idx="9341">
                  <c:v>5.0000999999999998</c:v>
                </c:pt>
                <c:pt idx="9342">
                  <c:v>4.0000999999999998</c:v>
                </c:pt>
                <c:pt idx="9343">
                  <c:v>2.0001000000000002</c:v>
                </c:pt>
                <c:pt idx="9344">
                  <c:v>1.0001</c:v>
                </c:pt>
                <c:pt idx="9345">
                  <c:v>4.0000999999999998</c:v>
                </c:pt>
                <c:pt idx="9346">
                  <c:v>4.0000999999999998</c:v>
                </c:pt>
                <c:pt idx="9347">
                  <c:v>7.0000999999999998</c:v>
                </c:pt>
                <c:pt idx="9348">
                  <c:v>2.0001000000000002</c:v>
                </c:pt>
                <c:pt idx="9349">
                  <c:v>3.0001000000000002</c:v>
                </c:pt>
                <c:pt idx="9350">
                  <c:v>1.0001</c:v>
                </c:pt>
                <c:pt idx="9351">
                  <c:v>5.0000999999999998</c:v>
                </c:pt>
                <c:pt idx="9352">
                  <c:v>6.0000999999999998</c:v>
                </c:pt>
                <c:pt idx="9353">
                  <c:v>6.0000999999999998</c:v>
                </c:pt>
                <c:pt idx="9354">
                  <c:v>1.0001</c:v>
                </c:pt>
                <c:pt idx="9355">
                  <c:v>4.0000999999999998</c:v>
                </c:pt>
                <c:pt idx="9356">
                  <c:v>7.0000999999999998</c:v>
                </c:pt>
                <c:pt idx="9357">
                  <c:v>11.0001</c:v>
                </c:pt>
                <c:pt idx="9358">
                  <c:v>20.0001</c:v>
                </c:pt>
                <c:pt idx="9359">
                  <c:v>33.000100000000003</c:v>
                </c:pt>
                <c:pt idx="9360">
                  <c:v>42.000100000000003</c:v>
                </c:pt>
                <c:pt idx="9361">
                  <c:v>82.000100000000003</c:v>
                </c:pt>
                <c:pt idx="9362">
                  <c:v>54.000100000000003</c:v>
                </c:pt>
                <c:pt idx="9363">
                  <c:v>22.0001</c:v>
                </c:pt>
                <c:pt idx="9364">
                  <c:v>23.0001</c:v>
                </c:pt>
                <c:pt idx="9365">
                  <c:v>11.0001</c:v>
                </c:pt>
                <c:pt idx="9366">
                  <c:v>1.0001</c:v>
                </c:pt>
                <c:pt idx="9367">
                  <c:v>7.0000999999999998</c:v>
                </c:pt>
                <c:pt idx="9368">
                  <c:v>9.0000999999999998</c:v>
                </c:pt>
                <c:pt idx="9369">
                  <c:v>8.0000999999999998</c:v>
                </c:pt>
                <c:pt idx="9370">
                  <c:v>7.0000999999999998</c:v>
                </c:pt>
                <c:pt idx="9371">
                  <c:v>6.0000999999999998</c:v>
                </c:pt>
                <c:pt idx="9372">
                  <c:v>5.0000999999999998</c:v>
                </c:pt>
                <c:pt idx="9373">
                  <c:v>3.0001000000000002</c:v>
                </c:pt>
                <c:pt idx="9374">
                  <c:v>4.0000999999999998</c:v>
                </c:pt>
                <c:pt idx="9375">
                  <c:v>5.0000999999999998</c:v>
                </c:pt>
                <c:pt idx="9376">
                  <c:v>6.0000999999999998</c:v>
                </c:pt>
                <c:pt idx="9377">
                  <c:v>3.0001000000000002</c:v>
                </c:pt>
                <c:pt idx="9378">
                  <c:v>7.0000999999999998</c:v>
                </c:pt>
                <c:pt idx="9379">
                  <c:v>5.0000999999999998</c:v>
                </c:pt>
                <c:pt idx="9380">
                  <c:v>1.0001</c:v>
                </c:pt>
                <c:pt idx="9381">
                  <c:v>1.0001</c:v>
                </c:pt>
                <c:pt idx="9382">
                  <c:v>3.0001000000000002</c:v>
                </c:pt>
                <c:pt idx="9383">
                  <c:v>5.0000999999999998</c:v>
                </c:pt>
                <c:pt idx="9384">
                  <c:v>5.0000999999999998</c:v>
                </c:pt>
                <c:pt idx="9385">
                  <c:v>3.0001000000000002</c:v>
                </c:pt>
                <c:pt idx="9386">
                  <c:v>1.0001</c:v>
                </c:pt>
                <c:pt idx="9387">
                  <c:v>5.0000999999999998</c:v>
                </c:pt>
                <c:pt idx="9388">
                  <c:v>1E-4</c:v>
                </c:pt>
                <c:pt idx="9389">
                  <c:v>6.0000999999999998</c:v>
                </c:pt>
                <c:pt idx="9390">
                  <c:v>1E-4</c:v>
                </c:pt>
                <c:pt idx="9391">
                  <c:v>1.0001</c:v>
                </c:pt>
                <c:pt idx="9392">
                  <c:v>4.0000999999999998</c:v>
                </c:pt>
                <c:pt idx="9393">
                  <c:v>1.0001</c:v>
                </c:pt>
                <c:pt idx="9394">
                  <c:v>4.0000999999999998</c:v>
                </c:pt>
                <c:pt idx="9395">
                  <c:v>4.0000999999999998</c:v>
                </c:pt>
                <c:pt idx="9396">
                  <c:v>1.0001</c:v>
                </c:pt>
                <c:pt idx="9397">
                  <c:v>2.0001000000000002</c:v>
                </c:pt>
                <c:pt idx="9398">
                  <c:v>3.0001000000000002</c:v>
                </c:pt>
                <c:pt idx="9399">
                  <c:v>1E-4</c:v>
                </c:pt>
                <c:pt idx="9400">
                  <c:v>4.0000999999999998</c:v>
                </c:pt>
                <c:pt idx="9401">
                  <c:v>1.0001</c:v>
                </c:pt>
                <c:pt idx="9402">
                  <c:v>9.0000999999999998</c:v>
                </c:pt>
                <c:pt idx="9403">
                  <c:v>9.0000999999999998</c:v>
                </c:pt>
                <c:pt idx="9404">
                  <c:v>19.0001</c:v>
                </c:pt>
                <c:pt idx="9405">
                  <c:v>21.0001</c:v>
                </c:pt>
                <c:pt idx="9406">
                  <c:v>30.0001</c:v>
                </c:pt>
                <c:pt idx="9407">
                  <c:v>6.0000999999999998</c:v>
                </c:pt>
                <c:pt idx="9408">
                  <c:v>6.0000999999999998</c:v>
                </c:pt>
                <c:pt idx="9409">
                  <c:v>4.0000999999999998</c:v>
                </c:pt>
                <c:pt idx="9410">
                  <c:v>2.0001000000000002</c:v>
                </c:pt>
                <c:pt idx="9411">
                  <c:v>4.0000999999999998</c:v>
                </c:pt>
                <c:pt idx="9412">
                  <c:v>10.0001</c:v>
                </c:pt>
                <c:pt idx="9413">
                  <c:v>1.0001</c:v>
                </c:pt>
                <c:pt idx="9414">
                  <c:v>2.0001000000000002</c:v>
                </c:pt>
                <c:pt idx="9415">
                  <c:v>1.0001</c:v>
                </c:pt>
                <c:pt idx="9416">
                  <c:v>3.0001000000000002</c:v>
                </c:pt>
                <c:pt idx="9417">
                  <c:v>7.0000999999999998</c:v>
                </c:pt>
                <c:pt idx="9418">
                  <c:v>3.0001000000000002</c:v>
                </c:pt>
                <c:pt idx="9419">
                  <c:v>4.0000999999999998</c:v>
                </c:pt>
                <c:pt idx="9420">
                  <c:v>1.0001</c:v>
                </c:pt>
                <c:pt idx="9421">
                  <c:v>2.0001000000000002</c:v>
                </c:pt>
                <c:pt idx="9422">
                  <c:v>2.0001000000000002</c:v>
                </c:pt>
                <c:pt idx="9423">
                  <c:v>1.0001</c:v>
                </c:pt>
                <c:pt idx="9424">
                  <c:v>1.0001</c:v>
                </c:pt>
                <c:pt idx="9425">
                  <c:v>1.0001</c:v>
                </c:pt>
                <c:pt idx="9426">
                  <c:v>1.0001</c:v>
                </c:pt>
                <c:pt idx="9427">
                  <c:v>3.0001000000000002</c:v>
                </c:pt>
                <c:pt idx="9428">
                  <c:v>4.0000999999999998</c:v>
                </c:pt>
                <c:pt idx="9429">
                  <c:v>4.0000999999999998</c:v>
                </c:pt>
                <c:pt idx="9430">
                  <c:v>4.0000999999999998</c:v>
                </c:pt>
                <c:pt idx="9431">
                  <c:v>5.0000999999999998</c:v>
                </c:pt>
                <c:pt idx="9432">
                  <c:v>3.0001000000000002</c:v>
                </c:pt>
                <c:pt idx="9433">
                  <c:v>2.0001000000000002</c:v>
                </c:pt>
                <c:pt idx="9434">
                  <c:v>2.0001000000000002</c:v>
                </c:pt>
                <c:pt idx="9435">
                  <c:v>2.0001000000000002</c:v>
                </c:pt>
                <c:pt idx="9436">
                  <c:v>5.0000999999999998</c:v>
                </c:pt>
                <c:pt idx="9437">
                  <c:v>5.0000999999999998</c:v>
                </c:pt>
                <c:pt idx="9438">
                  <c:v>4.0000999999999998</c:v>
                </c:pt>
                <c:pt idx="9439">
                  <c:v>4.0000999999999998</c:v>
                </c:pt>
                <c:pt idx="9440">
                  <c:v>6.0000999999999998</c:v>
                </c:pt>
                <c:pt idx="9441">
                  <c:v>3.0001000000000002</c:v>
                </c:pt>
                <c:pt idx="9442">
                  <c:v>2.0001000000000002</c:v>
                </c:pt>
                <c:pt idx="9443">
                  <c:v>5.0000999999999998</c:v>
                </c:pt>
                <c:pt idx="9444">
                  <c:v>6.0000999999999998</c:v>
                </c:pt>
                <c:pt idx="9445">
                  <c:v>10.0001</c:v>
                </c:pt>
                <c:pt idx="9446">
                  <c:v>26.0001</c:v>
                </c:pt>
                <c:pt idx="9447">
                  <c:v>32.000100000000003</c:v>
                </c:pt>
                <c:pt idx="9448">
                  <c:v>18.0001</c:v>
                </c:pt>
                <c:pt idx="9449">
                  <c:v>14.0001</c:v>
                </c:pt>
                <c:pt idx="9450">
                  <c:v>7.0000999999999998</c:v>
                </c:pt>
                <c:pt idx="9451">
                  <c:v>4.0000999999999998</c:v>
                </c:pt>
                <c:pt idx="9452">
                  <c:v>6.0000999999999998</c:v>
                </c:pt>
                <c:pt idx="9453">
                  <c:v>2.0001000000000002</c:v>
                </c:pt>
                <c:pt idx="9454">
                  <c:v>9.0000999999999998</c:v>
                </c:pt>
                <c:pt idx="9455">
                  <c:v>4.0000999999999998</c:v>
                </c:pt>
                <c:pt idx="9456">
                  <c:v>4.0000999999999998</c:v>
                </c:pt>
                <c:pt idx="9457">
                  <c:v>1.0001</c:v>
                </c:pt>
                <c:pt idx="9458">
                  <c:v>2.0001000000000002</c:v>
                </c:pt>
                <c:pt idx="9459">
                  <c:v>2.0001000000000002</c:v>
                </c:pt>
                <c:pt idx="9460">
                  <c:v>1.0001</c:v>
                </c:pt>
                <c:pt idx="9461">
                  <c:v>3.0001000000000002</c:v>
                </c:pt>
                <c:pt idx="9462">
                  <c:v>2.0001000000000002</c:v>
                </c:pt>
                <c:pt idx="9463">
                  <c:v>1E-4</c:v>
                </c:pt>
                <c:pt idx="9464">
                  <c:v>1.0001</c:v>
                </c:pt>
                <c:pt idx="9465">
                  <c:v>1.0001</c:v>
                </c:pt>
                <c:pt idx="9466">
                  <c:v>3.0001000000000002</c:v>
                </c:pt>
                <c:pt idx="9467">
                  <c:v>1.0001</c:v>
                </c:pt>
                <c:pt idx="9468">
                  <c:v>1E-4</c:v>
                </c:pt>
                <c:pt idx="9469">
                  <c:v>3.0001000000000002</c:v>
                </c:pt>
                <c:pt idx="9470">
                  <c:v>1.0001</c:v>
                </c:pt>
                <c:pt idx="9471">
                  <c:v>3.0001000000000002</c:v>
                </c:pt>
                <c:pt idx="9472">
                  <c:v>1E-4</c:v>
                </c:pt>
                <c:pt idx="9473">
                  <c:v>1.0001</c:v>
                </c:pt>
                <c:pt idx="9474">
                  <c:v>1E-4</c:v>
                </c:pt>
                <c:pt idx="9475">
                  <c:v>4.0000999999999998</c:v>
                </c:pt>
                <c:pt idx="9476">
                  <c:v>2.0001000000000002</c:v>
                </c:pt>
                <c:pt idx="9477">
                  <c:v>1.0001</c:v>
                </c:pt>
                <c:pt idx="9478">
                  <c:v>4.0000999999999998</c:v>
                </c:pt>
                <c:pt idx="9479">
                  <c:v>3.0001000000000002</c:v>
                </c:pt>
                <c:pt idx="9480">
                  <c:v>1.0001</c:v>
                </c:pt>
                <c:pt idx="9481">
                  <c:v>1E-4</c:v>
                </c:pt>
                <c:pt idx="9482">
                  <c:v>4.0000999999999998</c:v>
                </c:pt>
                <c:pt idx="9483">
                  <c:v>7.0000999999999998</c:v>
                </c:pt>
                <c:pt idx="9484">
                  <c:v>1.0001</c:v>
                </c:pt>
                <c:pt idx="9485">
                  <c:v>7.0000999999999998</c:v>
                </c:pt>
                <c:pt idx="9486">
                  <c:v>14.0001</c:v>
                </c:pt>
                <c:pt idx="9487">
                  <c:v>20.0001</c:v>
                </c:pt>
                <c:pt idx="9488">
                  <c:v>44.000100000000003</c:v>
                </c:pt>
                <c:pt idx="9489">
                  <c:v>84.000100000000003</c:v>
                </c:pt>
                <c:pt idx="9490">
                  <c:v>87.000100000000003</c:v>
                </c:pt>
                <c:pt idx="9491">
                  <c:v>83.000100000000003</c:v>
                </c:pt>
                <c:pt idx="9492">
                  <c:v>34.000100000000003</c:v>
                </c:pt>
                <c:pt idx="9493">
                  <c:v>11.0001</c:v>
                </c:pt>
                <c:pt idx="9494">
                  <c:v>4.0000999999999998</c:v>
                </c:pt>
                <c:pt idx="9495">
                  <c:v>3.0001000000000002</c:v>
                </c:pt>
                <c:pt idx="9496">
                  <c:v>3.0001000000000002</c:v>
                </c:pt>
                <c:pt idx="9497">
                  <c:v>7.0000999999999998</c:v>
                </c:pt>
                <c:pt idx="9498">
                  <c:v>4.0000999999999998</c:v>
                </c:pt>
                <c:pt idx="9499">
                  <c:v>2.0001000000000002</c:v>
                </c:pt>
                <c:pt idx="9500">
                  <c:v>1.0001</c:v>
                </c:pt>
                <c:pt idx="9501">
                  <c:v>1E-4</c:v>
                </c:pt>
                <c:pt idx="9502">
                  <c:v>4.0000999999999998</c:v>
                </c:pt>
                <c:pt idx="9503">
                  <c:v>4.0000999999999998</c:v>
                </c:pt>
                <c:pt idx="9504">
                  <c:v>4.0000999999999998</c:v>
                </c:pt>
                <c:pt idx="9505">
                  <c:v>1.0001</c:v>
                </c:pt>
                <c:pt idx="9506">
                  <c:v>1E-4</c:v>
                </c:pt>
                <c:pt idx="9507">
                  <c:v>1E-4</c:v>
                </c:pt>
                <c:pt idx="9508">
                  <c:v>3.0001000000000002</c:v>
                </c:pt>
                <c:pt idx="9509">
                  <c:v>3.0001000000000002</c:v>
                </c:pt>
                <c:pt idx="9510">
                  <c:v>1E-4</c:v>
                </c:pt>
                <c:pt idx="9511">
                  <c:v>3.0001000000000002</c:v>
                </c:pt>
                <c:pt idx="9512">
                  <c:v>3.0001000000000002</c:v>
                </c:pt>
                <c:pt idx="9513">
                  <c:v>1E-4</c:v>
                </c:pt>
                <c:pt idx="9514">
                  <c:v>1E-4</c:v>
                </c:pt>
                <c:pt idx="9515">
                  <c:v>1.0001</c:v>
                </c:pt>
                <c:pt idx="9516">
                  <c:v>2.0001000000000002</c:v>
                </c:pt>
                <c:pt idx="9517">
                  <c:v>2.0001000000000002</c:v>
                </c:pt>
                <c:pt idx="9518">
                  <c:v>2.0001000000000002</c:v>
                </c:pt>
                <c:pt idx="9519">
                  <c:v>1.0001</c:v>
                </c:pt>
                <c:pt idx="9520">
                  <c:v>4.0000999999999998</c:v>
                </c:pt>
                <c:pt idx="9521">
                  <c:v>2.0001000000000002</c:v>
                </c:pt>
                <c:pt idx="9522">
                  <c:v>3.0001000000000002</c:v>
                </c:pt>
                <c:pt idx="9523">
                  <c:v>2.0001000000000002</c:v>
                </c:pt>
                <c:pt idx="9524">
                  <c:v>2.0001000000000002</c:v>
                </c:pt>
                <c:pt idx="9525">
                  <c:v>3.0001000000000002</c:v>
                </c:pt>
                <c:pt idx="9526">
                  <c:v>7.0000999999999998</c:v>
                </c:pt>
                <c:pt idx="9527">
                  <c:v>8.0000999999999998</c:v>
                </c:pt>
                <c:pt idx="9528">
                  <c:v>10.0001</c:v>
                </c:pt>
                <c:pt idx="9529">
                  <c:v>29.0001</c:v>
                </c:pt>
                <c:pt idx="9530">
                  <c:v>45.000100000000003</c:v>
                </c:pt>
                <c:pt idx="9531">
                  <c:v>83.000100000000003</c:v>
                </c:pt>
                <c:pt idx="9532">
                  <c:v>122.0001</c:v>
                </c:pt>
                <c:pt idx="9533">
                  <c:v>86.000100000000003</c:v>
                </c:pt>
                <c:pt idx="9534">
                  <c:v>26.0001</c:v>
                </c:pt>
                <c:pt idx="9535">
                  <c:v>5.0000999999999998</c:v>
                </c:pt>
                <c:pt idx="9536">
                  <c:v>3.0001000000000002</c:v>
                </c:pt>
                <c:pt idx="9537">
                  <c:v>12.0001</c:v>
                </c:pt>
                <c:pt idx="9538">
                  <c:v>14.0001</c:v>
                </c:pt>
                <c:pt idx="9539">
                  <c:v>7.0000999999999998</c:v>
                </c:pt>
                <c:pt idx="9540">
                  <c:v>6.0000999999999998</c:v>
                </c:pt>
                <c:pt idx="9541">
                  <c:v>7.0000999999999998</c:v>
                </c:pt>
                <c:pt idx="9542">
                  <c:v>3.0001000000000002</c:v>
                </c:pt>
                <c:pt idx="9543">
                  <c:v>1.0001</c:v>
                </c:pt>
                <c:pt idx="9544">
                  <c:v>3.0001000000000002</c:v>
                </c:pt>
                <c:pt idx="9545">
                  <c:v>1.0001</c:v>
                </c:pt>
                <c:pt idx="9546">
                  <c:v>2.0001000000000002</c:v>
                </c:pt>
                <c:pt idx="9547">
                  <c:v>1.0001</c:v>
                </c:pt>
                <c:pt idx="9548">
                  <c:v>1E-4</c:v>
                </c:pt>
                <c:pt idx="9549">
                  <c:v>1.0001</c:v>
                </c:pt>
                <c:pt idx="9550">
                  <c:v>6.0000999999999998</c:v>
                </c:pt>
                <c:pt idx="9551">
                  <c:v>1.0001</c:v>
                </c:pt>
                <c:pt idx="9552">
                  <c:v>1E-4</c:v>
                </c:pt>
                <c:pt idx="9553">
                  <c:v>1E-4</c:v>
                </c:pt>
                <c:pt idx="9554">
                  <c:v>1.0001</c:v>
                </c:pt>
                <c:pt idx="9555">
                  <c:v>4.0000999999999998</c:v>
                </c:pt>
                <c:pt idx="9556">
                  <c:v>3.0001000000000002</c:v>
                </c:pt>
                <c:pt idx="9557">
                  <c:v>1.0001</c:v>
                </c:pt>
                <c:pt idx="9558">
                  <c:v>3.0001000000000002</c:v>
                </c:pt>
                <c:pt idx="9559">
                  <c:v>1E-4</c:v>
                </c:pt>
                <c:pt idx="9560">
                  <c:v>1.0001</c:v>
                </c:pt>
                <c:pt idx="9561">
                  <c:v>1E-4</c:v>
                </c:pt>
                <c:pt idx="9562">
                  <c:v>1E-4</c:v>
                </c:pt>
                <c:pt idx="9563">
                  <c:v>1E-4</c:v>
                </c:pt>
                <c:pt idx="9564">
                  <c:v>4.0000999999999998</c:v>
                </c:pt>
                <c:pt idx="9565">
                  <c:v>2.0001000000000002</c:v>
                </c:pt>
                <c:pt idx="9566">
                  <c:v>2.0001000000000002</c:v>
                </c:pt>
                <c:pt idx="9567">
                  <c:v>6.0000999999999998</c:v>
                </c:pt>
                <c:pt idx="9568">
                  <c:v>8.0000999999999998</c:v>
                </c:pt>
                <c:pt idx="9569">
                  <c:v>22.0001</c:v>
                </c:pt>
                <c:pt idx="9570">
                  <c:v>29.0001</c:v>
                </c:pt>
                <c:pt idx="9571">
                  <c:v>28.0001</c:v>
                </c:pt>
                <c:pt idx="9572">
                  <c:v>24.0001</c:v>
                </c:pt>
                <c:pt idx="9573">
                  <c:v>17.0001</c:v>
                </c:pt>
                <c:pt idx="9574">
                  <c:v>9.0000999999999998</c:v>
                </c:pt>
                <c:pt idx="9575">
                  <c:v>14.0001</c:v>
                </c:pt>
                <c:pt idx="9576">
                  <c:v>10.0001</c:v>
                </c:pt>
                <c:pt idx="9577">
                  <c:v>8.0000999999999998</c:v>
                </c:pt>
                <c:pt idx="9578">
                  <c:v>1.0001</c:v>
                </c:pt>
                <c:pt idx="9579">
                  <c:v>5.0000999999999998</c:v>
                </c:pt>
                <c:pt idx="9580">
                  <c:v>5.0000999999999998</c:v>
                </c:pt>
                <c:pt idx="9581">
                  <c:v>1E-4</c:v>
                </c:pt>
                <c:pt idx="9582">
                  <c:v>4.0000999999999998</c:v>
                </c:pt>
                <c:pt idx="9583">
                  <c:v>3.0001000000000002</c:v>
                </c:pt>
                <c:pt idx="9584">
                  <c:v>3.0001000000000002</c:v>
                </c:pt>
                <c:pt idx="9585">
                  <c:v>1E-4</c:v>
                </c:pt>
                <c:pt idx="9586">
                  <c:v>2.0001000000000002</c:v>
                </c:pt>
                <c:pt idx="9587">
                  <c:v>3.0001000000000002</c:v>
                </c:pt>
                <c:pt idx="9588">
                  <c:v>2.0001000000000002</c:v>
                </c:pt>
                <c:pt idx="9589">
                  <c:v>1E-4</c:v>
                </c:pt>
                <c:pt idx="9590">
                  <c:v>1E-4</c:v>
                </c:pt>
                <c:pt idx="9591">
                  <c:v>1.0001</c:v>
                </c:pt>
                <c:pt idx="9592">
                  <c:v>2.0001000000000002</c:v>
                </c:pt>
                <c:pt idx="9593">
                  <c:v>1.0001</c:v>
                </c:pt>
                <c:pt idx="9594">
                  <c:v>5.0000999999999998</c:v>
                </c:pt>
                <c:pt idx="9595">
                  <c:v>1E-4</c:v>
                </c:pt>
                <c:pt idx="9596">
                  <c:v>3.0001000000000002</c:v>
                </c:pt>
                <c:pt idx="9597">
                  <c:v>1.0001</c:v>
                </c:pt>
                <c:pt idx="9598">
                  <c:v>2.0001000000000002</c:v>
                </c:pt>
                <c:pt idx="9599">
                  <c:v>1.0001</c:v>
                </c:pt>
                <c:pt idx="9600">
                  <c:v>1.0001</c:v>
                </c:pt>
                <c:pt idx="9601">
                  <c:v>1.0001</c:v>
                </c:pt>
                <c:pt idx="9602">
                  <c:v>1.0001</c:v>
                </c:pt>
                <c:pt idx="9603">
                  <c:v>4.0000999999999998</c:v>
                </c:pt>
                <c:pt idx="9604">
                  <c:v>4.0000999999999998</c:v>
                </c:pt>
                <c:pt idx="9605">
                  <c:v>3.0001000000000002</c:v>
                </c:pt>
                <c:pt idx="9606">
                  <c:v>2.0001000000000002</c:v>
                </c:pt>
                <c:pt idx="9607">
                  <c:v>3.0001000000000002</c:v>
                </c:pt>
                <c:pt idx="9608">
                  <c:v>2.0001000000000002</c:v>
                </c:pt>
                <c:pt idx="9609">
                  <c:v>5.0000999999999998</c:v>
                </c:pt>
                <c:pt idx="9610">
                  <c:v>8.0000999999999998</c:v>
                </c:pt>
                <c:pt idx="9611">
                  <c:v>10.0001</c:v>
                </c:pt>
                <c:pt idx="9612">
                  <c:v>25.0001</c:v>
                </c:pt>
                <c:pt idx="9613">
                  <c:v>31.0001</c:v>
                </c:pt>
                <c:pt idx="9614">
                  <c:v>26.0001</c:v>
                </c:pt>
                <c:pt idx="9615">
                  <c:v>29.0001</c:v>
                </c:pt>
                <c:pt idx="9616">
                  <c:v>26.0001</c:v>
                </c:pt>
                <c:pt idx="9617">
                  <c:v>15.0001</c:v>
                </c:pt>
                <c:pt idx="9618">
                  <c:v>6.0000999999999998</c:v>
                </c:pt>
                <c:pt idx="9619">
                  <c:v>6.0000999999999998</c:v>
                </c:pt>
                <c:pt idx="9620">
                  <c:v>4.0000999999999998</c:v>
                </c:pt>
                <c:pt idx="9621">
                  <c:v>4.0000999999999998</c:v>
                </c:pt>
                <c:pt idx="9622">
                  <c:v>1E-4</c:v>
                </c:pt>
                <c:pt idx="9623">
                  <c:v>2.0001000000000002</c:v>
                </c:pt>
                <c:pt idx="9624">
                  <c:v>3.0001000000000002</c:v>
                </c:pt>
                <c:pt idx="9625">
                  <c:v>3.0001000000000002</c:v>
                </c:pt>
                <c:pt idx="9626">
                  <c:v>1.0001</c:v>
                </c:pt>
                <c:pt idx="9627">
                  <c:v>2.0001000000000002</c:v>
                </c:pt>
                <c:pt idx="9628">
                  <c:v>2.0001000000000002</c:v>
                </c:pt>
                <c:pt idx="9629">
                  <c:v>2.0001000000000002</c:v>
                </c:pt>
                <c:pt idx="9630">
                  <c:v>1E-4</c:v>
                </c:pt>
                <c:pt idx="9631">
                  <c:v>3.0001000000000002</c:v>
                </c:pt>
                <c:pt idx="9632">
                  <c:v>2.0001000000000002</c:v>
                </c:pt>
                <c:pt idx="9633">
                  <c:v>2.0001000000000002</c:v>
                </c:pt>
                <c:pt idx="9634">
                  <c:v>1E-4</c:v>
                </c:pt>
                <c:pt idx="9635">
                  <c:v>1.0001</c:v>
                </c:pt>
                <c:pt idx="9636">
                  <c:v>2.0001000000000002</c:v>
                </c:pt>
                <c:pt idx="9637">
                  <c:v>3.0001000000000002</c:v>
                </c:pt>
                <c:pt idx="9638">
                  <c:v>4.0000999999999998</c:v>
                </c:pt>
                <c:pt idx="9639">
                  <c:v>1.0001</c:v>
                </c:pt>
                <c:pt idx="9640">
                  <c:v>1.0001</c:v>
                </c:pt>
                <c:pt idx="9641">
                  <c:v>1.0001</c:v>
                </c:pt>
                <c:pt idx="9642">
                  <c:v>1.0001</c:v>
                </c:pt>
                <c:pt idx="9643">
                  <c:v>2.0001000000000002</c:v>
                </c:pt>
                <c:pt idx="9644">
                  <c:v>1.0001</c:v>
                </c:pt>
                <c:pt idx="9645">
                  <c:v>2.0001000000000002</c:v>
                </c:pt>
                <c:pt idx="9646">
                  <c:v>2.0001000000000002</c:v>
                </c:pt>
                <c:pt idx="9647">
                  <c:v>2.0001000000000002</c:v>
                </c:pt>
                <c:pt idx="9648">
                  <c:v>2.0001000000000002</c:v>
                </c:pt>
                <c:pt idx="9649">
                  <c:v>1.0001</c:v>
                </c:pt>
                <c:pt idx="9650">
                  <c:v>2.0001000000000002</c:v>
                </c:pt>
                <c:pt idx="9651">
                  <c:v>8.0000999999999998</c:v>
                </c:pt>
                <c:pt idx="9652">
                  <c:v>7.0000999999999998</c:v>
                </c:pt>
                <c:pt idx="9653">
                  <c:v>16.0001</c:v>
                </c:pt>
                <c:pt idx="9654">
                  <c:v>9.0000999999999998</c:v>
                </c:pt>
                <c:pt idx="9655">
                  <c:v>13.0001</c:v>
                </c:pt>
                <c:pt idx="9656">
                  <c:v>12.0001</c:v>
                </c:pt>
                <c:pt idx="9657">
                  <c:v>6.0000999999999998</c:v>
                </c:pt>
                <c:pt idx="9658">
                  <c:v>6.0000999999999998</c:v>
                </c:pt>
                <c:pt idx="9659">
                  <c:v>2.0001000000000002</c:v>
                </c:pt>
                <c:pt idx="9660">
                  <c:v>1.0001</c:v>
                </c:pt>
                <c:pt idx="9661">
                  <c:v>3.0001000000000002</c:v>
                </c:pt>
                <c:pt idx="9662">
                  <c:v>6.0000999999999998</c:v>
                </c:pt>
                <c:pt idx="9663">
                  <c:v>1E-4</c:v>
                </c:pt>
                <c:pt idx="9664">
                  <c:v>3.0001000000000002</c:v>
                </c:pt>
                <c:pt idx="9665">
                  <c:v>3.0001000000000002</c:v>
                </c:pt>
                <c:pt idx="9666">
                  <c:v>4.0000999999999998</c:v>
                </c:pt>
                <c:pt idx="9667">
                  <c:v>1E-4</c:v>
                </c:pt>
                <c:pt idx="9668">
                  <c:v>2.0001000000000002</c:v>
                </c:pt>
                <c:pt idx="9669">
                  <c:v>1.0001</c:v>
                </c:pt>
                <c:pt idx="9670">
                  <c:v>1.0001</c:v>
                </c:pt>
                <c:pt idx="9671">
                  <c:v>4.0000999999999998</c:v>
                </c:pt>
                <c:pt idx="9672">
                  <c:v>1.0001</c:v>
                </c:pt>
                <c:pt idx="9673">
                  <c:v>3.0001000000000002</c:v>
                </c:pt>
                <c:pt idx="9674">
                  <c:v>1E-4</c:v>
                </c:pt>
                <c:pt idx="9675">
                  <c:v>1.0001</c:v>
                </c:pt>
                <c:pt idx="9676">
                  <c:v>1E-4</c:v>
                </c:pt>
                <c:pt idx="9677">
                  <c:v>2.0001000000000002</c:v>
                </c:pt>
                <c:pt idx="9678">
                  <c:v>1.0001</c:v>
                </c:pt>
                <c:pt idx="9679">
                  <c:v>2.0001000000000002</c:v>
                </c:pt>
                <c:pt idx="9680">
                  <c:v>3.0001000000000002</c:v>
                </c:pt>
                <c:pt idx="9681">
                  <c:v>3.0001000000000002</c:v>
                </c:pt>
                <c:pt idx="9682">
                  <c:v>3.0001000000000002</c:v>
                </c:pt>
                <c:pt idx="9683">
                  <c:v>1E-4</c:v>
                </c:pt>
                <c:pt idx="9684">
                  <c:v>4.0000999999999998</c:v>
                </c:pt>
                <c:pt idx="9685">
                  <c:v>1E-4</c:v>
                </c:pt>
                <c:pt idx="9686">
                  <c:v>1.0001</c:v>
                </c:pt>
                <c:pt idx="9687">
                  <c:v>2.0001000000000002</c:v>
                </c:pt>
                <c:pt idx="9688">
                  <c:v>1.0001</c:v>
                </c:pt>
                <c:pt idx="9689">
                  <c:v>4.0000999999999998</c:v>
                </c:pt>
                <c:pt idx="9690">
                  <c:v>2.0001000000000002</c:v>
                </c:pt>
                <c:pt idx="9691">
                  <c:v>1.0001</c:v>
                </c:pt>
                <c:pt idx="9692">
                  <c:v>4.0000999999999998</c:v>
                </c:pt>
                <c:pt idx="9693">
                  <c:v>5.0000999999999998</c:v>
                </c:pt>
                <c:pt idx="9694">
                  <c:v>5.0000999999999998</c:v>
                </c:pt>
                <c:pt idx="9695">
                  <c:v>8.0000999999999998</c:v>
                </c:pt>
                <c:pt idx="9696">
                  <c:v>17.0001</c:v>
                </c:pt>
                <c:pt idx="9697">
                  <c:v>16.0001</c:v>
                </c:pt>
                <c:pt idx="9698">
                  <c:v>34.000100000000003</c:v>
                </c:pt>
                <c:pt idx="9699">
                  <c:v>33.000100000000003</c:v>
                </c:pt>
                <c:pt idx="9700">
                  <c:v>23.0001</c:v>
                </c:pt>
                <c:pt idx="9701">
                  <c:v>21.0001</c:v>
                </c:pt>
                <c:pt idx="9702">
                  <c:v>2.0001000000000002</c:v>
                </c:pt>
                <c:pt idx="9703">
                  <c:v>4.0000999999999998</c:v>
                </c:pt>
                <c:pt idx="9704">
                  <c:v>1.0001</c:v>
                </c:pt>
                <c:pt idx="9705">
                  <c:v>3.0001000000000002</c:v>
                </c:pt>
                <c:pt idx="9706">
                  <c:v>3.0001000000000002</c:v>
                </c:pt>
                <c:pt idx="9707">
                  <c:v>4.0000999999999998</c:v>
                </c:pt>
                <c:pt idx="9708">
                  <c:v>1.0001</c:v>
                </c:pt>
                <c:pt idx="9709">
                  <c:v>4.0000999999999998</c:v>
                </c:pt>
                <c:pt idx="9710">
                  <c:v>5.0000999999999998</c:v>
                </c:pt>
                <c:pt idx="9711">
                  <c:v>1.0001</c:v>
                </c:pt>
                <c:pt idx="9712">
                  <c:v>1.0001</c:v>
                </c:pt>
                <c:pt idx="9713">
                  <c:v>1.0001</c:v>
                </c:pt>
                <c:pt idx="9714">
                  <c:v>2.0001000000000002</c:v>
                </c:pt>
                <c:pt idx="9715">
                  <c:v>2.0001000000000002</c:v>
                </c:pt>
                <c:pt idx="9716">
                  <c:v>3.0001000000000002</c:v>
                </c:pt>
                <c:pt idx="9717">
                  <c:v>4.0000999999999998</c:v>
                </c:pt>
                <c:pt idx="9718">
                  <c:v>3.0001000000000002</c:v>
                </c:pt>
                <c:pt idx="9719">
                  <c:v>2.0001000000000002</c:v>
                </c:pt>
                <c:pt idx="9720">
                  <c:v>7.0000999999999998</c:v>
                </c:pt>
                <c:pt idx="9721">
                  <c:v>1.0001</c:v>
                </c:pt>
                <c:pt idx="9722">
                  <c:v>4.0000999999999998</c:v>
                </c:pt>
                <c:pt idx="9723">
                  <c:v>2.0001000000000002</c:v>
                </c:pt>
                <c:pt idx="9724">
                  <c:v>3.0001000000000002</c:v>
                </c:pt>
                <c:pt idx="9725">
                  <c:v>3.0001000000000002</c:v>
                </c:pt>
                <c:pt idx="9726">
                  <c:v>6.0000999999999998</c:v>
                </c:pt>
                <c:pt idx="9727">
                  <c:v>4.0000999999999998</c:v>
                </c:pt>
                <c:pt idx="9728">
                  <c:v>6.0000999999999998</c:v>
                </c:pt>
                <c:pt idx="9729">
                  <c:v>18.0001</c:v>
                </c:pt>
                <c:pt idx="9730">
                  <c:v>48.000100000000003</c:v>
                </c:pt>
                <c:pt idx="9731">
                  <c:v>105.0001</c:v>
                </c:pt>
                <c:pt idx="9732">
                  <c:v>164.0001</c:v>
                </c:pt>
                <c:pt idx="9733">
                  <c:v>249.0001</c:v>
                </c:pt>
                <c:pt idx="9734">
                  <c:v>297.00009999999997</c:v>
                </c:pt>
                <c:pt idx="9735">
                  <c:v>361.00009999999997</c:v>
                </c:pt>
                <c:pt idx="9736">
                  <c:v>364.00009999999997</c:v>
                </c:pt>
                <c:pt idx="9737">
                  <c:v>395.00009999999997</c:v>
                </c:pt>
                <c:pt idx="9738">
                  <c:v>294.00009999999997</c:v>
                </c:pt>
                <c:pt idx="9739">
                  <c:v>215.0001</c:v>
                </c:pt>
                <c:pt idx="9740">
                  <c:v>75.000100000000003</c:v>
                </c:pt>
                <c:pt idx="9741">
                  <c:v>19.0001</c:v>
                </c:pt>
                <c:pt idx="9742">
                  <c:v>9.0000999999999998</c:v>
                </c:pt>
                <c:pt idx="9743">
                  <c:v>3.0001000000000002</c:v>
                </c:pt>
                <c:pt idx="9744">
                  <c:v>3.0001000000000002</c:v>
                </c:pt>
                <c:pt idx="9745">
                  <c:v>2.0001000000000002</c:v>
                </c:pt>
                <c:pt idx="9746">
                  <c:v>4.0000999999999998</c:v>
                </c:pt>
                <c:pt idx="9747">
                  <c:v>4.0000999999999998</c:v>
                </c:pt>
                <c:pt idx="9748">
                  <c:v>1E-4</c:v>
                </c:pt>
                <c:pt idx="9749">
                  <c:v>3.0001000000000002</c:v>
                </c:pt>
                <c:pt idx="9750">
                  <c:v>1.0001</c:v>
                </c:pt>
                <c:pt idx="9751">
                  <c:v>2.0001000000000002</c:v>
                </c:pt>
                <c:pt idx="9752">
                  <c:v>1E-4</c:v>
                </c:pt>
                <c:pt idx="9753">
                  <c:v>1.0001</c:v>
                </c:pt>
                <c:pt idx="9754">
                  <c:v>1E-4</c:v>
                </c:pt>
                <c:pt idx="9755">
                  <c:v>1E-4</c:v>
                </c:pt>
                <c:pt idx="9756">
                  <c:v>1.0001</c:v>
                </c:pt>
                <c:pt idx="9757">
                  <c:v>1E-4</c:v>
                </c:pt>
                <c:pt idx="9758">
                  <c:v>3.0001000000000002</c:v>
                </c:pt>
                <c:pt idx="9759">
                  <c:v>1.0001</c:v>
                </c:pt>
                <c:pt idx="9760">
                  <c:v>2.0001000000000002</c:v>
                </c:pt>
                <c:pt idx="9761">
                  <c:v>2.0001000000000002</c:v>
                </c:pt>
                <c:pt idx="9762">
                  <c:v>1.0001</c:v>
                </c:pt>
                <c:pt idx="9763">
                  <c:v>1E-4</c:v>
                </c:pt>
                <c:pt idx="9764">
                  <c:v>1.0001</c:v>
                </c:pt>
                <c:pt idx="9765">
                  <c:v>1E-4</c:v>
                </c:pt>
                <c:pt idx="9766">
                  <c:v>1.0001</c:v>
                </c:pt>
                <c:pt idx="9767">
                  <c:v>1E-4</c:v>
                </c:pt>
                <c:pt idx="9768">
                  <c:v>1E-4</c:v>
                </c:pt>
                <c:pt idx="9769">
                  <c:v>1E-4</c:v>
                </c:pt>
                <c:pt idx="9770">
                  <c:v>1.0001</c:v>
                </c:pt>
                <c:pt idx="9771">
                  <c:v>2.0001000000000002</c:v>
                </c:pt>
                <c:pt idx="9772">
                  <c:v>1E-4</c:v>
                </c:pt>
                <c:pt idx="9773">
                  <c:v>2.0001000000000002</c:v>
                </c:pt>
                <c:pt idx="9774">
                  <c:v>1E-4</c:v>
                </c:pt>
                <c:pt idx="9775">
                  <c:v>5.0000999999999998</c:v>
                </c:pt>
                <c:pt idx="9776">
                  <c:v>10.0001</c:v>
                </c:pt>
                <c:pt idx="9777">
                  <c:v>12.0001</c:v>
                </c:pt>
                <c:pt idx="9778">
                  <c:v>26.0001</c:v>
                </c:pt>
                <c:pt idx="9779">
                  <c:v>35.000100000000003</c:v>
                </c:pt>
                <c:pt idx="9780">
                  <c:v>43.000100000000003</c:v>
                </c:pt>
                <c:pt idx="9781">
                  <c:v>35.000100000000003</c:v>
                </c:pt>
                <c:pt idx="9782">
                  <c:v>18.0001</c:v>
                </c:pt>
                <c:pt idx="9783">
                  <c:v>12.0001</c:v>
                </c:pt>
                <c:pt idx="9784">
                  <c:v>4.0000999999999998</c:v>
                </c:pt>
                <c:pt idx="9785">
                  <c:v>3.0001000000000002</c:v>
                </c:pt>
                <c:pt idx="9786">
                  <c:v>1.0001</c:v>
                </c:pt>
                <c:pt idx="9787">
                  <c:v>7.0000999999999998</c:v>
                </c:pt>
                <c:pt idx="9788">
                  <c:v>1.0001</c:v>
                </c:pt>
                <c:pt idx="9789">
                  <c:v>2.0001000000000002</c:v>
                </c:pt>
                <c:pt idx="9790">
                  <c:v>3.0001000000000002</c:v>
                </c:pt>
                <c:pt idx="9791">
                  <c:v>1.0001</c:v>
                </c:pt>
                <c:pt idx="9792">
                  <c:v>3.0001000000000002</c:v>
                </c:pt>
                <c:pt idx="9793">
                  <c:v>1.0001</c:v>
                </c:pt>
                <c:pt idx="9794">
                  <c:v>1E-4</c:v>
                </c:pt>
                <c:pt idx="9795">
                  <c:v>1E-4</c:v>
                </c:pt>
                <c:pt idx="9796">
                  <c:v>1E-4</c:v>
                </c:pt>
                <c:pt idx="9797">
                  <c:v>1E-4</c:v>
                </c:pt>
                <c:pt idx="9798">
                  <c:v>1E-4</c:v>
                </c:pt>
                <c:pt idx="9799">
                  <c:v>1.0001</c:v>
                </c:pt>
                <c:pt idx="9800">
                  <c:v>2.0001000000000002</c:v>
                </c:pt>
                <c:pt idx="9801">
                  <c:v>1.0001</c:v>
                </c:pt>
                <c:pt idx="9802">
                  <c:v>1E-4</c:v>
                </c:pt>
                <c:pt idx="9803">
                  <c:v>1E-4</c:v>
                </c:pt>
                <c:pt idx="9804">
                  <c:v>1.0001</c:v>
                </c:pt>
                <c:pt idx="9805">
                  <c:v>1E-4</c:v>
                </c:pt>
                <c:pt idx="9806">
                  <c:v>2.0001000000000002</c:v>
                </c:pt>
                <c:pt idx="9807">
                  <c:v>3.0001000000000002</c:v>
                </c:pt>
                <c:pt idx="9808">
                  <c:v>4.0000999999999998</c:v>
                </c:pt>
                <c:pt idx="9809">
                  <c:v>4.0000999999999998</c:v>
                </c:pt>
                <c:pt idx="9810">
                  <c:v>5.0000999999999998</c:v>
                </c:pt>
                <c:pt idx="9811">
                  <c:v>13.0001</c:v>
                </c:pt>
                <c:pt idx="9812">
                  <c:v>41.000100000000003</c:v>
                </c:pt>
                <c:pt idx="9813">
                  <c:v>92.000100000000003</c:v>
                </c:pt>
                <c:pt idx="9814">
                  <c:v>188.0001</c:v>
                </c:pt>
                <c:pt idx="9815">
                  <c:v>296.00009999999997</c:v>
                </c:pt>
                <c:pt idx="9816">
                  <c:v>382.00009999999997</c:v>
                </c:pt>
                <c:pt idx="9817">
                  <c:v>500.00009999999997</c:v>
                </c:pt>
                <c:pt idx="9818">
                  <c:v>506.00009999999997</c:v>
                </c:pt>
                <c:pt idx="9819">
                  <c:v>540.00009999999997</c:v>
                </c:pt>
                <c:pt idx="9820">
                  <c:v>430.00009999999997</c:v>
                </c:pt>
                <c:pt idx="9821">
                  <c:v>263.00009999999997</c:v>
                </c:pt>
                <c:pt idx="9822">
                  <c:v>103.0001</c:v>
                </c:pt>
                <c:pt idx="9823">
                  <c:v>23.0001</c:v>
                </c:pt>
                <c:pt idx="9824">
                  <c:v>6.0000999999999998</c:v>
                </c:pt>
                <c:pt idx="9825">
                  <c:v>7.0000999999999998</c:v>
                </c:pt>
                <c:pt idx="9826">
                  <c:v>3.0001000000000002</c:v>
                </c:pt>
                <c:pt idx="9827">
                  <c:v>5.0000999999999998</c:v>
                </c:pt>
                <c:pt idx="9828">
                  <c:v>6.0000999999999998</c:v>
                </c:pt>
                <c:pt idx="9829">
                  <c:v>4.0000999999999998</c:v>
                </c:pt>
                <c:pt idx="9830">
                  <c:v>1.0001</c:v>
                </c:pt>
                <c:pt idx="9831">
                  <c:v>1E-4</c:v>
                </c:pt>
                <c:pt idx="9832">
                  <c:v>4.0000999999999998</c:v>
                </c:pt>
                <c:pt idx="9833">
                  <c:v>2.0001000000000002</c:v>
                </c:pt>
                <c:pt idx="9834">
                  <c:v>1E-4</c:v>
                </c:pt>
                <c:pt idx="9835">
                  <c:v>3.0001000000000002</c:v>
                </c:pt>
                <c:pt idx="9836">
                  <c:v>1E-4</c:v>
                </c:pt>
                <c:pt idx="9837">
                  <c:v>1E-4</c:v>
                </c:pt>
                <c:pt idx="9838">
                  <c:v>1.0001</c:v>
                </c:pt>
                <c:pt idx="9839">
                  <c:v>1E-4</c:v>
                </c:pt>
                <c:pt idx="9840">
                  <c:v>1.0001</c:v>
                </c:pt>
                <c:pt idx="9841">
                  <c:v>1E-4</c:v>
                </c:pt>
                <c:pt idx="9842">
                  <c:v>1.0001</c:v>
                </c:pt>
                <c:pt idx="9843">
                  <c:v>1E-4</c:v>
                </c:pt>
                <c:pt idx="9844">
                  <c:v>1.0001</c:v>
                </c:pt>
                <c:pt idx="9845">
                  <c:v>1.0001</c:v>
                </c:pt>
                <c:pt idx="9846">
                  <c:v>1.0001</c:v>
                </c:pt>
                <c:pt idx="9847">
                  <c:v>1E-4</c:v>
                </c:pt>
                <c:pt idx="9848">
                  <c:v>1.0001</c:v>
                </c:pt>
                <c:pt idx="9849">
                  <c:v>2.0001000000000002</c:v>
                </c:pt>
                <c:pt idx="9850">
                  <c:v>1E-4</c:v>
                </c:pt>
                <c:pt idx="9851">
                  <c:v>1.0001</c:v>
                </c:pt>
                <c:pt idx="9852">
                  <c:v>1.0001</c:v>
                </c:pt>
                <c:pt idx="9853">
                  <c:v>2.0001000000000002</c:v>
                </c:pt>
                <c:pt idx="9854">
                  <c:v>1.0001</c:v>
                </c:pt>
                <c:pt idx="9855">
                  <c:v>4.0000999999999998</c:v>
                </c:pt>
                <c:pt idx="9856">
                  <c:v>9.0000999999999998</c:v>
                </c:pt>
                <c:pt idx="9857">
                  <c:v>14.0001</c:v>
                </c:pt>
                <c:pt idx="9858">
                  <c:v>22.0001</c:v>
                </c:pt>
                <c:pt idx="9859">
                  <c:v>33.000100000000003</c:v>
                </c:pt>
                <c:pt idx="9860">
                  <c:v>42.000100000000003</c:v>
                </c:pt>
                <c:pt idx="9861">
                  <c:v>60.000100000000003</c:v>
                </c:pt>
                <c:pt idx="9862">
                  <c:v>78.000100000000003</c:v>
                </c:pt>
                <c:pt idx="9863">
                  <c:v>37.000100000000003</c:v>
                </c:pt>
                <c:pt idx="9864">
                  <c:v>20.0001</c:v>
                </c:pt>
                <c:pt idx="9865">
                  <c:v>15.0001</c:v>
                </c:pt>
                <c:pt idx="9866">
                  <c:v>5.0000999999999998</c:v>
                </c:pt>
                <c:pt idx="9867">
                  <c:v>3.0001000000000002</c:v>
                </c:pt>
                <c:pt idx="9868">
                  <c:v>5.0000999999999998</c:v>
                </c:pt>
                <c:pt idx="9869">
                  <c:v>5.0000999999999998</c:v>
                </c:pt>
                <c:pt idx="9870">
                  <c:v>7.0000999999999998</c:v>
                </c:pt>
                <c:pt idx="9871">
                  <c:v>7.0000999999999998</c:v>
                </c:pt>
                <c:pt idx="9872">
                  <c:v>1.0001</c:v>
                </c:pt>
                <c:pt idx="9873">
                  <c:v>3.0001000000000002</c:v>
                </c:pt>
                <c:pt idx="9874">
                  <c:v>4.0000999999999998</c:v>
                </c:pt>
                <c:pt idx="9875">
                  <c:v>1E-4</c:v>
                </c:pt>
                <c:pt idx="9876">
                  <c:v>1E-4</c:v>
                </c:pt>
                <c:pt idx="9877">
                  <c:v>1E-4</c:v>
                </c:pt>
                <c:pt idx="9878">
                  <c:v>1E-4</c:v>
                </c:pt>
                <c:pt idx="9879">
                  <c:v>1.0001</c:v>
                </c:pt>
                <c:pt idx="9880">
                  <c:v>1E-4</c:v>
                </c:pt>
                <c:pt idx="9881">
                  <c:v>1.0001</c:v>
                </c:pt>
                <c:pt idx="9882">
                  <c:v>1.0001</c:v>
                </c:pt>
                <c:pt idx="9883">
                  <c:v>1E-4</c:v>
                </c:pt>
                <c:pt idx="9884">
                  <c:v>2.0001000000000002</c:v>
                </c:pt>
                <c:pt idx="9885">
                  <c:v>1.0001</c:v>
                </c:pt>
                <c:pt idx="9886">
                  <c:v>1.0001</c:v>
                </c:pt>
                <c:pt idx="9887">
                  <c:v>4.0000999999999998</c:v>
                </c:pt>
                <c:pt idx="9888">
                  <c:v>1.0001</c:v>
                </c:pt>
                <c:pt idx="9889">
                  <c:v>1.0001</c:v>
                </c:pt>
                <c:pt idx="9890">
                  <c:v>1.0001</c:v>
                </c:pt>
                <c:pt idx="9891">
                  <c:v>2.0001000000000002</c:v>
                </c:pt>
                <c:pt idx="9892">
                  <c:v>2.0001000000000002</c:v>
                </c:pt>
                <c:pt idx="9893">
                  <c:v>15.0001</c:v>
                </c:pt>
                <c:pt idx="9894">
                  <c:v>27.0001</c:v>
                </c:pt>
                <c:pt idx="9895">
                  <c:v>50.000100000000003</c:v>
                </c:pt>
                <c:pt idx="9896">
                  <c:v>70.000100000000003</c:v>
                </c:pt>
                <c:pt idx="9897">
                  <c:v>116.0001</c:v>
                </c:pt>
                <c:pt idx="9898">
                  <c:v>145.0001</c:v>
                </c:pt>
                <c:pt idx="9899">
                  <c:v>182.0001</c:v>
                </c:pt>
                <c:pt idx="9900">
                  <c:v>190.0001</c:v>
                </c:pt>
                <c:pt idx="9901">
                  <c:v>187.0001</c:v>
                </c:pt>
                <c:pt idx="9902">
                  <c:v>159.0001</c:v>
                </c:pt>
                <c:pt idx="9903">
                  <c:v>98.000100000000003</c:v>
                </c:pt>
                <c:pt idx="9904">
                  <c:v>42.000100000000003</c:v>
                </c:pt>
                <c:pt idx="9905">
                  <c:v>18.0001</c:v>
                </c:pt>
                <c:pt idx="9906">
                  <c:v>7.0000999999999998</c:v>
                </c:pt>
                <c:pt idx="9907">
                  <c:v>3.0001000000000002</c:v>
                </c:pt>
                <c:pt idx="9908">
                  <c:v>1.0001</c:v>
                </c:pt>
                <c:pt idx="9909">
                  <c:v>2.0001000000000002</c:v>
                </c:pt>
                <c:pt idx="9910">
                  <c:v>1E-4</c:v>
                </c:pt>
                <c:pt idx="9911">
                  <c:v>4.0000999999999998</c:v>
                </c:pt>
                <c:pt idx="9912">
                  <c:v>3.0001000000000002</c:v>
                </c:pt>
                <c:pt idx="9913">
                  <c:v>1.0001</c:v>
                </c:pt>
                <c:pt idx="9914">
                  <c:v>3.0001000000000002</c:v>
                </c:pt>
                <c:pt idx="9915">
                  <c:v>1E-4</c:v>
                </c:pt>
                <c:pt idx="9916">
                  <c:v>2.0001000000000002</c:v>
                </c:pt>
                <c:pt idx="9917">
                  <c:v>1.0001</c:v>
                </c:pt>
                <c:pt idx="9918">
                  <c:v>1E-4</c:v>
                </c:pt>
                <c:pt idx="9919">
                  <c:v>1.0001</c:v>
                </c:pt>
                <c:pt idx="9920">
                  <c:v>1E-4</c:v>
                </c:pt>
                <c:pt idx="9921">
                  <c:v>1.0001</c:v>
                </c:pt>
                <c:pt idx="9922">
                  <c:v>1.0001</c:v>
                </c:pt>
                <c:pt idx="9923">
                  <c:v>1E-4</c:v>
                </c:pt>
                <c:pt idx="9924">
                  <c:v>1.0001</c:v>
                </c:pt>
                <c:pt idx="9925">
                  <c:v>2.0001000000000002</c:v>
                </c:pt>
                <c:pt idx="9926">
                  <c:v>3.0001000000000002</c:v>
                </c:pt>
                <c:pt idx="9927">
                  <c:v>1.0001</c:v>
                </c:pt>
                <c:pt idx="9928">
                  <c:v>3.0001000000000002</c:v>
                </c:pt>
                <c:pt idx="9929">
                  <c:v>1E-4</c:v>
                </c:pt>
                <c:pt idx="9930">
                  <c:v>2.0001000000000002</c:v>
                </c:pt>
                <c:pt idx="9931">
                  <c:v>1.0001</c:v>
                </c:pt>
                <c:pt idx="9932">
                  <c:v>1.0001</c:v>
                </c:pt>
                <c:pt idx="9933">
                  <c:v>1E-4</c:v>
                </c:pt>
                <c:pt idx="9934">
                  <c:v>1.0001</c:v>
                </c:pt>
                <c:pt idx="9935">
                  <c:v>1.0001</c:v>
                </c:pt>
                <c:pt idx="9936">
                  <c:v>2.0001000000000002</c:v>
                </c:pt>
                <c:pt idx="9937">
                  <c:v>3.0001000000000002</c:v>
                </c:pt>
                <c:pt idx="9938">
                  <c:v>9.0000999999999998</c:v>
                </c:pt>
                <c:pt idx="9939">
                  <c:v>13.0001</c:v>
                </c:pt>
                <c:pt idx="9940">
                  <c:v>17.0001</c:v>
                </c:pt>
                <c:pt idx="9941">
                  <c:v>24.0001</c:v>
                </c:pt>
                <c:pt idx="9942">
                  <c:v>40.000100000000003</c:v>
                </c:pt>
                <c:pt idx="9943">
                  <c:v>44.000100000000003</c:v>
                </c:pt>
                <c:pt idx="9944">
                  <c:v>17.0001</c:v>
                </c:pt>
                <c:pt idx="9945">
                  <c:v>23.0001</c:v>
                </c:pt>
                <c:pt idx="9946">
                  <c:v>15.0001</c:v>
                </c:pt>
                <c:pt idx="9947">
                  <c:v>7.0000999999999998</c:v>
                </c:pt>
                <c:pt idx="9948">
                  <c:v>2.0001000000000002</c:v>
                </c:pt>
                <c:pt idx="9949">
                  <c:v>1E-4</c:v>
                </c:pt>
                <c:pt idx="9950">
                  <c:v>4.0000999999999998</c:v>
                </c:pt>
                <c:pt idx="9951">
                  <c:v>4.0000999999999998</c:v>
                </c:pt>
                <c:pt idx="9952">
                  <c:v>4.0000999999999998</c:v>
                </c:pt>
                <c:pt idx="9953">
                  <c:v>4.0000999999999998</c:v>
                </c:pt>
                <c:pt idx="9954">
                  <c:v>2.0001000000000002</c:v>
                </c:pt>
                <c:pt idx="9955">
                  <c:v>2.0001000000000002</c:v>
                </c:pt>
                <c:pt idx="9956">
                  <c:v>1E-4</c:v>
                </c:pt>
                <c:pt idx="9957">
                  <c:v>1E-4</c:v>
                </c:pt>
                <c:pt idx="9958">
                  <c:v>1.0001</c:v>
                </c:pt>
                <c:pt idx="9959">
                  <c:v>1E-4</c:v>
                </c:pt>
                <c:pt idx="9960">
                  <c:v>1E-4</c:v>
                </c:pt>
                <c:pt idx="9961">
                  <c:v>1E-4</c:v>
                </c:pt>
                <c:pt idx="9962">
                  <c:v>1.0001</c:v>
                </c:pt>
                <c:pt idx="9963">
                  <c:v>1E-4</c:v>
                </c:pt>
                <c:pt idx="9964">
                  <c:v>1.0001</c:v>
                </c:pt>
                <c:pt idx="9965">
                  <c:v>1.0001</c:v>
                </c:pt>
                <c:pt idx="9966">
                  <c:v>2.0001000000000002</c:v>
                </c:pt>
                <c:pt idx="9967">
                  <c:v>1E-4</c:v>
                </c:pt>
                <c:pt idx="9968">
                  <c:v>2.0001000000000002</c:v>
                </c:pt>
                <c:pt idx="9969">
                  <c:v>1.0001</c:v>
                </c:pt>
                <c:pt idx="9970">
                  <c:v>1E-4</c:v>
                </c:pt>
                <c:pt idx="9971">
                  <c:v>2.0001000000000002</c:v>
                </c:pt>
                <c:pt idx="9972">
                  <c:v>1E-4</c:v>
                </c:pt>
                <c:pt idx="9973">
                  <c:v>1E-4</c:v>
                </c:pt>
                <c:pt idx="9974">
                  <c:v>1E-4</c:v>
                </c:pt>
                <c:pt idx="9975">
                  <c:v>1E-4</c:v>
                </c:pt>
                <c:pt idx="9976">
                  <c:v>2.0001000000000002</c:v>
                </c:pt>
                <c:pt idx="9977">
                  <c:v>1.0001</c:v>
                </c:pt>
                <c:pt idx="9978">
                  <c:v>2.0001000000000002</c:v>
                </c:pt>
                <c:pt idx="9979">
                  <c:v>1.0001</c:v>
                </c:pt>
                <c:pt idx="9980">
                  <c:v>2.0001000000000002</c:v>
                </c:pt>
                <c:pt idx="9981">
                  <c:v>4.0000999999999998</c:v>
                </c:pt>
                <c:pt idx="9982">
                  <c:v>7.0000999999999998</c:v>
                </c:pt>
                <c:pt idx="9983">
                  <c:v>7.0000999999999998</c:v>
                </c:pt>
                <c:pt idx="9984">
                  <c:v>9.0000999999999998</c:v>
                </c:pt>
                <c:pt idx="9985">
                  <c:v>8.0000999999999998</c:v>
                </c:pt>
                <c:pt idx="9986">
                  <c:v>7.0000999999999998</c:v>
                </c:pt>
                <c:pt idx="9987">
                  <c:v>12.0001</c:v>
                </c:pt>
                <c:pt idx="9988">
                  <c:v>4.0000999999999998</c:v>
                </c:pt>
                <c:pt idx="9989">
                  <c:v>1.0001</c:v>
                </c:pt>
                <c:pt idx="9990">
                  <c:v>3.0001000000000002</c:v>
                </c:pt>
                <c:pt idx="9991">
                  <c:v>2.0001000000000002</c:v>
                </c:pt>
                <c:pt idx="9992">
                  <c:v>2.0001000000000002</c:v>
                </c:pt>
                <c:pt idx="9993">
                  <c:v>1.0001</c:v>
                </c:pt>
                <c:pt idx="9994">
                  <c:v>1.0001</c:v>
                </c:pt>
                <c:pt idx="9995">
                  <c:v>1E-4</c:v>
                </c:pt>
                <c:pt idx="9996">
                  <c:v>1E-4</c:v>
                </c:pt>
                <c:pt idx="9997">
                  <c:v>1E-4</c:v>
                </c:pt>
                <c:pt idx="9998">
                  <c:v>1.0001</c:v>
                </c:pt>
                <c:pt idx="9999">
                  <c:v>1.0001</c:v>
                </c:pt>
                <c:pt idx="10000">
                  <c:v>1.0001</c:v>
                </c:pt>
                <c:pt idx="10001">
                  <c:v>1E-4</c:v>
                </c:pt>
                <c:pt idx="10002">
                  <c:v>1.0001</c:v>
                </c:pt>
                <c:pt idx="10003">
                  <c:v>1.0001</c:v>
                </c:pt>
                <c:pt idx="10004">
                  <c:v>1E-4</c:v>
                </c:pt>
                <c:pt idx="10005">
                  <c:v>1.0001</c:v>
                </c:pt>
                <c:pt idx="10006">
                  <c:v>1.0001</c:v>
                </c:pt>
                <c:pt idx="10007">
                  <c:v>1.0001</c:v>
                </c:pt>
                <c:pt idx="10008">
                  <c:v>1.0001</c:v>
                </c:pt>
                <c:pt idx="10009">
                  <c:v>1E-4</c:v>
                </c:pt>
                <c:pt idx="10010">
                  <c:v>1.0001</c:v>
                </c:pt>
                <c:pt idx="10011">
                  <c:v>1.0001</c:v>
                </c:pt>
                <c:pt idx="10012">
                  <c:v>1E-4</c:v>
                </c:pt>
                <c:pt idx="10013">
                  <c:v>1.0001</c:v>
                </c:pt>
                <c:pt idx="10014">
                  <c:v>1.0001</c:v>
                </c:pt>
                <c:pt idx="10015">
                  <c:v>1.0001</c:v>
                </c:pt>
                <c:pt idx="10016">
                  <c:v>1.0001</c:v>
                </c:pt>
                <c:pt idx="10017">
                  <c:v>1E-4</c:v>
                </c:pt>
                <c:pt idx="10018">
                  <c:v>2.0001000000000002</c:v>
                </c:pt>
                <c:pt idx="10019">
                  <c:v>1E-4</c:v>
                </c:pt>
                <c:pt idx="10020">
                  <c:v>1.0001</c:v>
                </c:pt>
                <c:pt idx="10021">
                  <c:v>2.0001000000000002</c:v>
                </c:pt>
                <c:pt idx="10022">
                  <c:v>6.0000999999999998</c:v>
                </c:pt>
                <c:pt idx="10023">
                  <c:v>3.0001000000000002</c:v>
                </c:pt>
                <c:pt idx="10024">
                  <c:v>12.0001</c:v>
                </c:pt>
                <c:pt idx="10025">
                  <c:v>19.0001</c:v>
                </c:pt>
                <c:pt idx="10026">
                  <c:v>21.0001</c:v>
                </c:pt>
                <c:pt idx="10027">
                  <c:v>31.0001</c:v>
                </c:pt>
                <c:pt idx="10028">
                  <c:v>7.0000999999999998</c:v>
                </c:pt>
                <c:pt idx="10029">
                  <c:v>3.0001000000000002</c:v>
                </c:pt>
                <c:pt idx="10030">
                  <c:v>7.0000999999999998</c:v>
                </c:pt>
                <c:pt idx="10031">
                  <c:v>4.0000999999999998</c:v>
                </c:pt>
                <c:pt idx="10032">
                  <c:v>2.0001000000000002</c:v>
                </c:pt>
                <c:pt idx="10033">
                  <c:v>3.0001000000000002</c:v>
                </c:pt>
                <c:pt idx="10034">
                  <c:v>5.0000999999999998</c:v>
                </c:pt>
                <c:pt idx="10035">
                  <c:v>1.0001</c:v>
                </c:pt>
                <c:pt idx="10036">
                  <c:v>2.0001000000000002</c:v>
                </c:pt>
                <c:pt idx="10037">
                  <c:v>1.0001</c:v>
                </c:pt>
                <c:pt idx="10038">
                  <c:v>1E-4</c:v>
                </c:pt>
                <c:pt idx="10039">
                  <c:v>1.0001</c:v>
                </c:pt>
                <c:pt idx="10040">
                  <c:v>1E-4</c:v>
                </c:pt>
                <c:pt idx="10041">
                  <c:v>1E-4</c:v>
                </c:pt>
                <c:pt idx="10042">
                  <c:v>1E-4</c:v>
                </c:pt>
                <c:pt idx="10043">
                  <c:v>1.0001</c:v>
                </c:pt>
                <c:pt idx="10044">
                  <c:v>1.0001</c:v>
                </c:pt>
                <c:pt idx="10045">
                  <c:v>1E-4</c:v>
                </c:pt>
                <c:pt idx="10046">
                  <c:v>1E-4</c:v>
                </c:pt>
                <c:pt idx="10047">
                  <c:v>1E-4</c:v>
                </c:pt>
                <c:pt idx="10048">
                  <c:v>1E-4</c:v>
                </c:pt>
                <c:pt idx="10049">
                  <c:v>1.0001</c:v>
                </c:pt>
                <c:pt idx="10050">
                  <c:v>1.0001</c:v>
                </c:pt>
                <c:pt idx="10051">
                  <c:v>1.0001</c:v>
                </c:pt>
                <c:pt idx="10052">
                  <c:v>1.0001</c:v>
                </c:pt>
                <c:pt idx="10053">
                  <c:v>1E-4</c:v>
                </c:pt>
                <c:pt idx="10054">
                  <c:v>1.0001</c:v>
                </c:pt>
                <c:pt idx="10055">
                  <c:v>2.0001000000000002</c:v>
                </c:pt>
                <c:pt idx="10056">
                  <c:v>1E-4</c:v>
                </c:pt>
                <c:pt idx="10057">
                  <c:v>1.0001</c:v>
                </c:pt>
                <c:pt idx="10058">
                  <c:v>3.0001000000000002</c:v>
                </c:pt>
                <c:pt idx="10059">
                  <c:v>3.0001000000000002</c:v>
                </c:pt>
                <c:pt idx="10060">
                  <c:v>3.0001000000000002</c:v>
                </c:pt>
                <c:pt idx="10061">
                  <c:v>2.0001000000000002</c:v>
                </c:pt>
                <c:pt idx="10062">
                  <c:v>1.0001</c:v>
                </c:pt>
                <c:pt idx="10063">
                  <c:v>3.0001000000000002</c:v>
                </c:pt>
                <c:pt idx="10064">
                  <c:v>4.0000999999999998</c:v>
                </c:pt>
                <c:pt idx="10065">
                  <c:v>4.0000999999999998</c:v>
                </c:pt>
                <c:pt idx="10066">
                  <c:v>4.0000999999999998</c:v>
                </c:pt>
                <c:pt idx="10067">
                  <c:v>5.0000999999999998</c:v>
                </c:pt>
                <c:pt idx="10068">
                  <c:v>6.0000999999999998</c:v>
                </c:pt>
                <c:pt idx="10069">
                  <c:v>5.0000999999999998</c:v>
                </c:pt>
                <c:pt idx="10070">
                  <c:v>5.0000999999999998</c:v>
                </c:pt>
                <c:pt idx="10071">
                  <c:v>1E-4</c:v>
                </c:pt>
                <c:pt idx="10072">
                  <c:v>1E-4</c:v>
                </c:pt>
                <c:pt idx="10073">
                  <c:v>1E-4</c:v>
                </c:pt>
                <c:pt idx="10074">
                  <c:v>1.0001</c:v>
                </c:pt>
                <c:pt idx="10075">
                  <c:v>1.0001</c:v>
                </c:pt>
                <c:pt idx="10076">
                  <c:v>1.0001</c:v>
                </c:pt>
                <c:pt idx="10077">
                  <c:v>1.0001</c:v>
                </c:pt>
                <c:pt idx="10078">
                  <c:v>1E-4</c:v>
                </c:pt>
                <c:pt idx="10079">
                  <c:v>1.0001</c:v>
                </c:pt>
                <c:pt idx="10080">
                  <c:v>1E-4</c:v>
                </c:pt>
                <c:pt idx="10081">
                  <c:v>1E-4</c:v>
                </c:pt>
                <c:pt idx="10082">
                  <c:v>1.0001</c:v>
                </c:pt>
                <c:pt idx="10083">
                  <c:v>1.0001</c:v>
                </c:pt>
                <c:pt idx="10084">
                  <c:v>1.0001</c:v>
                </c:pt>
                <c:pt idx="10085">
                  <c:v>1E-4</c:v>
                </c:pt>
                <c:pt idx="10086">
                  <c:v>1E-4</c:v>
                </c:pt>
                <c:pt idx="10087">
                  <c:v>1E-4</c:v>
                </c:pt>
                <c:pt idx="10088">
                  <c:v>1E-4</c:v>
                </c:pt>
                <c:pt idx="10089">
                  <c:v>1.0001</c:v>
                </c:pt>
                <c:pt idx="10090">
                  <c:v>1.0001</c:v>
                </c:pt>
                <c:pt idx="10091">
                  <c:v>1E-4</c:v>
                </c:pt>
                <c:pt idx="10092">
                  <c:v>1E-4</c:v>
                </c:pt>
                <c:pt idx="10093">
                  <c:v>1E-4</c:v>
                </c:pt>
                <c:pt idx="10094">
                  <c:v>1E-4</c:v>
                </c:pt>
                <c:pt idx="10095">
                  <c:v>1E-4</c:v>
                </c:pt>
                <c:pt idx="10096">
                  <c:v>1.0001</c:v>
                </c:pt>
                <c:pt idx="10097">
                  <c:v>1E-4</c:v>
                </c:pt>
                <c:pt idx="10098">
                  <c:v>2.0001000000000002</c:v>
                </c:pt>
                <c:pt idx="10099">
                  <c:v>1E-4</c:v>
                </c:pt>
                <c:pt idx="10100">
                  <c:v>1.0001</c:v>
                </c:pt>
                <c:pt idx="10101">
                  <c:v>1.0001</c:v>
                </c:pt>
                <c:pt idx="10102">
                  <c:v>6.0000999999999998</c:v>
                </c:pt>
                <c:pt idx="10103">
                  <c:v>1.0001</c:v>
                </c:pt>
                <c:pt idx="10104">
                  <c:v>4.0000999999999998</c:v>
                </c:pt>
                <c:pt idx="10105">
                  <c:v>8.0000999999999998</c:v>
                </c:pt>
                <c:pt idx="10106">
                  <c:v>10.0001</c:v>
                </c:pt>
                <c:pt idx="10107">
                  <c:v>9.0000999999999998</c:v>
                </c:pt>
                <c:pt idx="10108">
                  <c:v>7.0000999999999998</c:v>
                </c:pt>
                <c:pt idx="10109">
                  <c:v>6.0000999999999998</c:v>
                </c:pt>
                <c:pt idx="10110">
                  <c:v>4.0000999999999998</c:v>
                </c:pt>
                <c:pt idx="10111">
                  <c:v>3.0001000000000002</c:v>
                </c:pt>
                <c:pt idx="10112">
                  <c:v>1.0001</c:v>
                </c:pt>
                <c:pt idx="10113">
                  <c:v>4.0000999999999998</c:v>
                </c:pt>
                <c:pt idx="10114">
                  <c:v>1.0001</c:v>
                </c:pt>
                <c:pt idx="10115">
                  <c:v>1E-4</c:v>
                </c:pt>
                <c:pt idx="10116">
                  <c:v>3.0001000000000002</c:v>
                </c:pt>
                <c:pt idx="10117">
                  <c:v>1E-4</c:v>
                </c:pt>
                <c:pt idx="10118">
                  <c:v>1E-4</c:v>
                </c:pt>
                <c:pt idx="10119">
                  <c:v>1E-4</c:v>
                </c:pt>
                <c:pt idx="10120">
                  <c:v>1.0001</c:v>
                </c:pt>
                <c:pt idx="10121">
                  <c:v>1E-4</c:v>
                </c:pt>
                <c:pt idx="10122">
                  <c:v>1E-4</c:v>
                </c:pt>
                <c:pt idx="10123">
                  <c:v>1.0001</c:v>
                </c:pt>
                <c:pt idx="10124">
                  <c:v>1E-4</c:v>
                </c:pt>
                <c:pt idx="10125">
                  <c:v>1E-4</c:v>
                </c:pt>
                <c:pt idx="10126">
                  <c:v>1E-4</c:v>
                </c:pt>
                <c:pt idx="10127">
                  <c:v>1E-4</c:v>
                </c:pt>
                <c:pt idx="10128">
                  <c:v>1.0001</c:v>
                </c:pt>
                <c:pt idx="10129">
                  <c:v>1E-4</c:v>
                </c:pt>
                <c:pt idx="10130">
                  <c:v>1E-4</c:v>
                </c:pt>
                <c:pt idx="10131">
                  <c:v>1E-4</c:v>
                </c:pt>
                <c:pt idx="10132">
                  <c:v>1E-4</c:v>
                </c:pt>
                <c:pt idx="10133">
                  <c:v>1E-4</c:v>
                </c:pt>
                <c:pt idx="10134">
                  <c:v>1.0001</c:v>
                </c:pt>
                <c:pt idx="10135">
                  <c:v>3.0001000000000002</c:v>
                </c:pt>
                <c:pt idx="10136">
                  <c:v>1E-4</c:v>
                </c:pt>
                <c:pt idx="10137">
                  <c:v>3.0001000000000002</c:v>
                </c:pt>
                <c:pt idx="10138">
                  <c:v>1E-4</c:v>
                </c:pt>
                <c:pt idx="10139">
                  <c:v>1.0001</c:v>
                </c:pt>
                <c:pt idx="10140">
                  <c:v>1.0001</c:v>
                </c:pt>
                <c:pt idx="10141">
                  <c:v>1E-4</c:v>
                </c:pt>
                <c:pt idx="10142">
                  <c:v>3.0001000000000002</c:v>
                </c:pt>
                <c:pt idx="10143">
                  <c:v>2.0001000000000002</c:v>
                </c:pt>
                <c:pt idx="10144">
                  <c:v>1E-4</c:v>
                </c:pt>
                <c:pt idx="10145">
                  <c:v>4.0000999999999998</c:v>
                </c:pt>
                <c:pt idx="10146">
                  <c:v>3.0001000000000002</c:v>
                </c:pt>
                <c:pt idx="10147">
                  <c:v>3.0001000000000002</c:v>
                </c:pt>
                <c:pt idx="10148">
                  <c:v>5.0000999999999998</c:v>
                </c:pt>
                <c:pt idx="10149">
                  <c:v>5.0000999999999998</c:v>
                </c:pt>
                <c:pt idx="10150">
                  <c:v>1.0001</c:v>
                </c:pt>
                <c:pt idx="10151">
                  <c:v>5.0000999999999998</c:v>
                </c:pt>
                <c:pt idx="10152">
                  <c:v>3.0001000000000002</c:v>
                </c:pt>
                <c:pt idx="10153">
                  <c:v>2.0001000000000002</c:v>
                </c:pt>
                <c:pt idx="10154">
                  <c:v>1E-4</c:v>
                </c:pt>
                <c:pt idx="10155">
                  <c:v>3.0001000000000002</c:v>
                </c:pt>
                <c:pt idx="10156">
                  <c:v>1.0001</c:v>
                </c:pt>
                <c:pt idx="10157">
                  <c:v>2.0001000000000002</c:v>
                </c:pt>
                <c:pt idx="10158">
                  <c:v>1.0001</c:v>
                </c:pt>
                <c:pt idx="10159">
                  <c:v>1E-4</c:v>
                </c:pt>
                <c:pt idx="10160">
                  <c:v>1E-4</c:v>
                </c:pt>
                <c:pt idx="10161">
                  <c:v>1.0001</c:v>
                </c:pt>
                <c:pt idx="10162">
                  <c:v>1.0001</c:v>
                </c:pt>
                <c:pt idx="10163">
                  <c:v>1E-4</c:v>
                </c:pt>
                <c:pt idx="10164">
                  <c:v>1.0001</c:v>
                </c:pt>
                <c:pt idx="10165">
                  <c:v>1E-4</c:v>
                </c:pt>
                <c:pt idx="10166">
                  <c:v>1E-4</c:v>
                </c:pt>
                <c:pt idx="10167">
                  <c:v>1E-4</c:v>
                </c:pt>
                <c:pt idx="10168">
                  <c:v>1.0001</c:v>
                </c:pt>
                <c:pt idx="10169">
                  <c:v>1E-4</c:v>
                </c:pt>
                <c:pt idx="10170">
                  <c:v>2.0001000000000002</c:v>
                </c:pt>
                <c:pt idx="10171">
                  <c:v>1.0001</c:v>
                </c:pt>
                <c:pt idx="10172">
                  <c:v>1E-4</c:v>
                </c:pt>
                <c:pt idx="10173">
                  <c:v>1E-4</c:v>
                </c:pt>
                <c:pt idx="10174">
                  <c:v>1E-4</c:v>
                </c:pt>
                <c:pt idx="10175">
                  <c:v>1E-4</c:v>
                </c:pt>
                <c:pt idx="10176">
                  <c:v>1E-4</c:v>
                </c:pt>
                <c:pt idx="10177">
                  <c:v>1E-4</c:v>
                </c:pt>
                <c:pt idx="10178">
                  <c:v>1.0001</c:v>
                </c:pt>
                <c:pt idx="10179">
                  <c:v>1.0001</c:v>
                </c:pt>
                <c:pt idx="10180">
                  <c:v>1E-4</c:v>
                </c:pt>
                <c:pt idx="10181">
                  <c:v>1.0001</c:v>
                </c:pt>
                <c:pt idx="10182">
                  <c:v>2.0001000000000002</c:v>
                </c:pt>
                <c:pt idx="10183">
                  <c:v>5.0000999999999998</c:v>
                </c:pt>
                <c:pt idx="10184">
                  <c:v>5.0000999999999998</c:v>
                </c:pt>
                <c:pt idx="10185">
                  <c:v>9.0000999999999998</c:v>
                </c:pt>
                <c:pt idx="10186">
                  <c:v>5.0000999999999998</c:v>
                </c:pt>
                <c:pt idx="10187">
                  <c:v>6.0000999999999998</c:v>
                </c:pt>
                <c:pt idx="10188">
                  <c:v>9.0000999999999998</c:v>
                </c:pt>
                <c:pt idx="10189">
                  <c:v>4.0000999999999998</c:v>
                </c:pt>
                <c:pt idx="10190">
                  <c:v>5.0000999999999998</c:v>
                </c:pt>
                <c:pt idx="10191">
                  <c:v>21.0001</c:v>
                </c:pt>
                <c:pt idx="10192">
                  <c:v>16.0001</c:v>
                </c:pt>
                <c:pt idx="10193">
                  <c:v>6.0000999999999998</c:v>
                </c:pt>
                <c:pt idx="10194">
                  <c:v>1E-4</c:v>
                </c:pt>
                <c:pt idx="10195">
                  <c:v>1.0001</c:v>
                </c:pt>
                <c:pt idx="10196">
                  <c:v>1.0001</c:v>
                </c:pt>
                <c:pt idx="10197">
                  <c:v>1.0001</c:v>
                </c:pt>
                <c:pt idx="10198">
                  <c:v>2.0001000000000002</c:v>
                </c:pt>
                <c:pt idx="10199">
                  <c:v>1.0001</c:v>
                </c:pt>
                <c:pt idx="10200">
                  <c:v>1E-4</c:v>
                </c:pt>
                <c:pt idx="10201">
                  <c:v>1.0001</c:v>
                </c:pt>
                <c:pt idx="10202">
                  <c:v>1E-4</c:v>
                </c:pt>
                <c:pt idx="10203">
                  <c:v>1E-4</c:v>
                </c:pt>
                <c:pt idx="10204">
                  <c:v>1.0001</c:v>
                </c:pt>
                <c:pt idx="10205">
                  <c:v>1.0001</c:v>
                </c:pt>
                <c:pt idx="10206">
                  <c:v>1.0001</c:v>
                </c:pt>
                <c:pt idx="10207">
                  <c:v>1E-4</c:v>
                </c:pt>
                <c:pt idx="10208">
                  <c:v>1.0001</c:v>
                </c:pt>
                <c:pt idx="10209">
                  <c:v>1E-4</c:v>
                </c:pt>
                <c:pt idx="10210">
                  <c:v>1.0001</c:v>
                </c:pt>
                <c:pt idx="10211">
                  <c:v>1.0001</c:v>
                </c:pt>
                <c:pt idx="10212">
                  <c:v>1.0001</c:v>
                </c:pt>
                <c:pt idx="10213">
                  <c:v>1E-4</c:v>
                </c:pt>
                <c:pt idx="10214">
                  <c:v>1.0001</c:v>
                </c:pt>
                <c:pt idx="10215">
                  <c:v>1.0001</c:v>
                </c:pt>
                <c:pt idx="10216">
                  <c:v>1E-4</c:v>
                </c:pt>
                <c:pt idx="10217">
                  <c:v>1E-4</c:v>
                </c:pt>
                <c:pt idx="10218">
                  <c:v>1.0001</c:v>
                </c:pt>
                <c:pt idx="10219">
                  <c:v>3.0001000000000002</c:v>
                </c:pt>
                <c:pt idx="10220">
                  <c:v>9.0000999999999998</c:v>
                </c:pt>
                <c:pt idx="10221">
                  <c:v>23.0001</c:v>
                </c:pt>
                <c:pt idx="10222">
                  <c:v>35.000100000000003</c:v>
                </c:pt>
                <c:pt idx="10223">
                  <c:v>38.000100000000003</c:v>
                </c:pt>
                <c:pt idx="10224">
                  <c:v>32.000100000000003</c:v>
                </c:pt>
                <c:pt idx="10225">
                  <c:v>30.0001</c:v>
                </c:pt>
                <c:pt idx="10226">
                  <c:v>10.0001</c:v>
                </c:pt>
                <c:pt idx="10227">
                  <c:v>2.0001000000000002</c:v>
                </c:pt>
                <c:pt idx="10228">
                  <c:v>1E-4</c:v>
                </c:pt>
                <c:pt idx="10229">
                  <c:v>1.0001</c:v>
                </c:pt>
                <c:pt idx="10230">
                  <c:v>1.0001</c:v>
                </c:pt>
                <c:pt idx="10231">
                  <c:v>2.0001000000000002</c:v>
                </c:pt>
                <c:pt idx="10232">
                  <c:v>2.0001000000000002</c:v>
                </c:pt>
                <c:pt idx="10233">
                  <c:v>1.0001</c:v>
                </c:pt>
                <c:pt idx="10234">
                  <c:v>1E-4</c:v>
                </c:pt>
                <c:pt idx="10235">
                  <c:v>1E-4</c:v>
                </c:pt>
                <c:pt idx="10236">
                  <c:v>1E-4</c:v>
                </c:pt>
                <c:pt idx="10237">
                  <c:v>1E-4</c:v>
                </c:pt>
                <c:pt idx="10238">
                  <c:v>1.0001</c:v>
                </c:pt>
                <c:pt idx="10239">
                  <c:v>1E-4</c:v>
                </c:pt>
                <c:pt idx="10240">
                  <c:v>1E-4</c:v>
                </c:pt>
                <c:pt idx="10241">
                  <c:v>1E-4</c:v>
                </c:pt>
                <c:pt idx="10242">
                  <c:v>2.0001000000000002</c:v>
                </c:pt>
                <c:pt idx="10243">
                  <c:v>1E-4</c:v>
                </c:pt>
                <c:pt idx="10244">
                  <c:v>3.0001000000000002</c:v>
                </c:pt>
                <c:pt idx="10245">
                  <c:v>1E-4</c:v>
                </c:pt>
                <c:pt idx="10246">
                  <c:v>1.0001</c:v>
                </c:pt>
                <c:pt idx="10247">
                  <c:v>1.0001</c:v>
                </c:pt>
                <c:pt idx="10248">
                  <c:v>1.0001</c:v>
                </c:pt>
                <c:pt idx="10249">
                  <c:v>1E-4</c:v>
                </c:pt>
                <c:pt idx="10250">
                  <c:v>1E-4</c:v>
                </c:pt>
                <c:pt idx="10251">
                  <c:v>1E-4</c:v>
                </c:pt>
                <c:pt idx="10252">
                  <c:v>1E-4</c:v>
                </c:pt>
                <c:pt idx="10253">
                  <c:v>1E-4</c:v>
                </c:pt>
                <c:pt idx="10254">
                  <c:v>1E-4</c:v>
                </c:pt>
                <c:pt idx="10255">
                  <c:v>1E-4</c:v>
                </c:pt>
                <c:pt idx="10256">
                  <c:v>1E-4</c:v>
                </c:pt>
                <c:pt idx="10257">
                  <c:v>1E-4</c:v>
                </c:pt>
                <c:pt idx="10258">
                  <c:v>1.0001</c:v>
                </c:pt>
                <c:pt idx="10259">
                  <c:v>3.0001000000000002</c:v>
                </c:pt>
                <c:pt idx="10260">
                  <c:v>5.0000999999999998</c:v>
                </c:pt>
                <c:pt idx="10261">
                  <c:v>8.0000999999999998</c:v>
                </c:pt>
                <c:pt idx="10262">
                  <c:v>9.0000999999999998</c:v>
                </c:pt>
                <c:pt idx="10263">
                  <c:v>17.0001</c:v>
                </c:pt>
                <c:pt idx="10264">
                  <c:v>13.0001</c:v>
                </c:pt>
                <c:pt idx="10265">
                  <c:v>5.0000999999999998</c:v>
                </c:pt>
                <c:pt idx="10266">
                  <c:v>5.0000999999999998</c:v>
                </c:pt>
                <c:pt idx="10267">
                  <c:v>6.0000999999999998</c:v>
                </c:pt>
                <c:pt idx="10268">
                  <c:v>4.0000999999999998</c:v>
                </c:pt>
                <c:pt idx="10269">
                  <c:v>1.0001</c:v>
                </c:pt>
                <c:pt idx="10270">
                  <c:v>1.0001</c:v>
                </c:pt>
                <c:pt idx="10271">
                  <c:v>4.0000999999999998</c:v>
                </c:pt>
                <c:pt idx="10272">
                  <c:v>2.0001000000000002</c:v>
                </c:pt>
                <c:pt idx="10273">
                  <c:v>1.0001</c:v>
                </c:pt>
                <c:pt idx="10274">
                  <c:v>1E-4</c:v>
                </c:pt>
                <c:pt idx="10275">
                  <c:v>2.0001000000000002</c:v>
                </c:pt>
                <c:pt idx="10276">
                  <c:v>1E-4</c:v>
                </c:pt>
                <c:pt idx="10277">
                  <c:v>2.0001000000000002</c:v>
                </c:pt>
                <c:pt idx="10278">
                  <c:v>1.0001</c:v>
                </c:pt>
                <c:pt idx="10279">
                  <c:v>1E-4</c:v>
                </c:pt>
                <c:pt idx="10280">
                  <c:v>1E-4</c:v>
                </c:pt>
                <c:pt idx="10281">
                  <c:v>1E-4</c:v>
                </c:pt>
                <c:pt idx="10282">
                  <c:v>2.0001000000000002</c:v>
                </c:pt>
                <c:pt idx="10283">
                  <c:v>1.0001</c:v>
                </c:pt>
                <c:pt idx="10284">
                  <c:v>1E-4</c:v>
                </c:pt>
                <c:pt idx="10285">
                  <c:v>1E-4</c:v>
                </c:pt>
                <c:pt idx="10286">
                  <c:v>1.0001</c:v>
                </c:pt>
                <c:pt idx="10287">
                  <c:v>1E-4</c:v>
                </c:pt>
                <c:pt idx="10288">
                  <c:v>1.0001</c:v>
                </c:pt>
                <c:pt idx="10289">
                  <c:v>1E-4</c:v>
                </c:pt>
                <c:pt idx="10290">
                  <c:v>1.0001</c:v>
                </c:pt>
                <c:pt idx="10291">
                  <c:v>1.0001</c:v>
                </c:pt>
                <c:pt idx="10292">
                  <c:v>1E-4</c:v>
                </c:pt>
                <c:pt idx="10293">
                  <c:v>1E-4</c:v>
                </c:pt>
                <c:pt idx="10294">
                  <c:v>1.0001</c:v>
                </c:pt>
                <c:pt idx="10295">
                  <c:v>1E-4</c:v>
                </c:pt>
                <c:pt idx="10296">
                  <c:v>1E-4</c:v>
                </c:pt>
                <c:pt idx="10297">
                  <c:v>1.0001</c:v>
                </c:pt>
                <c:pt idx="10298">
                  <c:v>2.0001000000000002</c:v>
                </c:pt>
                <c:pt idx="10299">
                  <c:v>3.0001000000000002</c:v>
                </c:pt>
                <c:pt idx="10300">
                  <c:v>6.0000999999999998</c:v>
                </c:pt>
                <c:pt idx="10301">
                  <c:v>13.0001</c:v>
                </c:pt>
                <c:pt idx="10302">
                  <c:v>14.0001</c:v>
                </c:pt>
                <c:pt idx="10303">
                  <c:v>22.0001</c:v>
                </c:pt>
                <c:pt idx="10304">
                  <c:v>3.0001000000000002</c:v>
                </c:pt>
                <c:pt idx="10305">
                  <c:v>2.0001000000000002</c:v>
                </c:pt>
                <c:pt idx="10306">
                  <c:v>2.0001000000000002</c:v>
                </c:pt>
                <c:pt idx="10307">
                  <c:v>1.0001</c:v>
                </c:pt>
                <c:pt idx="10308">
                  <c:v>1.0001</c:v>
                </c:pt>
                <c:pt idx="10309">
                  <c:v>2.0001000000000002</c:v>
                </c:pt>
                <c:pt idx="10310">
                  <c:v>3.0001000000000002</c:v>
                </c:pt>
                <c:pt idx="10311">
                  <c:v>5.0000999999999998</c:v>
                </c:pt>
                <c:pt idx="10312">
                  <c:v>5.0000999999999998</c:v>
                </c:pt>
                <c:pt idx="10313">
                  <c:v>2.0001000000000002</c:v>
                </c:pt>
                <c:pt idx="10314">
                  <c:v>3.0001000000000002</c:v>
                </c:pt>
                <c:pt idx="10315">
                  <c:v>1.0001</c:v>
                </c:pt>
                <c:pt idx="10316">
                  <c:v>1E-4</c:v>
                </c:pt>
                <c:pt idx="10317">
                  <c:v>1E-4</c:v>
                </c:pt>
                <c:pt idx="10318">
                  <c:v>1E-4</c:v>
                </c:pt>
                <c:pt idx="10319">
                  <c:v>1.0001</c:v>
                </c:pt>
                <c:pt idx="10320">
                  <c:v>1.0001</c:v>
                </c:pt>
                <c:pt idx="10321">
                  <c:v>1E-4</c:v>
                </c:pt>
                <c:pt idx="10322">
                  <c:v>1E-4</c:v>
                </c:pt>
                <c:pt idx="10323">
                  <c:v>1E-4</c:v>
                </c:pt>
                <c:pt idx="10324">
                  <c:v>1E-4</c:v>
                </c:pt>
                <c:pt idx="10325">
                  <c:v>1E-4</c:v>
                </c:pt>
                <c:pt idx="10326">
                  <c:v>1.0001</c:v>
                </c:pt>
                <c:pt idx="10327">
                  <c:v>1E-4</c:v>
                </c:pt>
                <c:pt idx="10328">
                  <c:v>1.0001</c:v>
                </c:pt>
                <c:pt idx="10329">
                  <c:v>1E-4</c:v>
                </c:pt>
                <c:pt idx="10330">
                  <c:v>1.0001</c:v>
                </c:pt>
                <c:pt idx="10331">
                  <c:v>1E-4</c:v>
                </c:pt>
                <c:pt idx="10332">
                  <c:v>1E-4</c:v>
                </c:pt>
                <c:pt idx="10333">
                  <c:v>1E-4</c:v>
                </c:pt>
                <c:pt idx="10334">
                  <c:v>1E-4</c:v>
                </c:pt>
                <c:pt idx="10335">
                  <c:v>1E-4</c:v>
                </c:pt>
                <c:pt idx="10336">
                  <c:v>2.0001000000000002</c:v>
                </c:pt>
                <c:pt idx="10337">
                  <c:v>1E-4</c:v>
                </c:pt>
                <c:pt idx="10338">
                  <c:v>1E-4</c:v>
                </c:pt>
                <c:pt idx="10339">
                  <c:v>1.0001</c:v>
                </c:pt>
                <c:pt idx="10340">
                  <c:v>3.0001000000000002</c:v>
                </c:pt>
                <c:pt idx="10341">
                  <c:v>4.0000999999999998</c:v>
                </c:pt>
                <c:pt idx="10342">
                  <c:v>11.0001</c:v>
                </c:pt>
                <c:pt idx="10343">
                  <c:v>4.0000999999999998</c:v>
                </c:pt>
                <c:pt idx="10344">
                  <c:v>10.0001</c:v>
                </c:pt>
                <c:pt idx="10345">
                  <c:v>6.0000999999999998</c:v>
                </c:pt>
                <c:pt idx="10346">
                  <c:v>4.0000999999999998</c:v>
                </c:pt>
                <c:pt idx="10347">
                  <c:v>2.0001000000000002</c:v>
                </c:pt>
                <c:pt idx="10348">
                  <c:v>1E-4</c:v>
                </c:pt>
                <c:pt idx="10349">
                  <c:v>3.0001000000000002</c:v>
                </c:pt>
                <c:pt idx="10350">
                  <c:v>5.0000999999999998</c:v>
                </c:pt>
                <c:pt idx="10351">
                  <c:v>4.0000999999999998</c:v>
                </c:pt>
                <c:pt idx="10352">
                  <c:v>4.0000999999999998</c:v>
                </c:pt>
                <c:pt idx="10353">
                  <c:v>5.0000999999999998</c:v>
                </c:pt>
                <c:pt idx="10354">
                  <c:v>7.0000999999999998</c:v>
                </c:pt>
                <c:pt idx="10355">
                  <c:v>1.0001</c:v>
                </c:pt>
                <c:pt idx="10356">
                  <c:v>1.0001</c:v>
                </c:pt>
                <c:pt idx="10357">
                  <c:v>1E-4</c:v>
                </c:pt>
                <c:pt idx="10358">
                  <c:v>1.0001</c:v>
                </c:pt>
                <c:pt idx="10359">
                  <c:v>1E-4</c:v>
                </c:pt>
                <c:pt idx="10360">
                  <c:v>1E-4</c:v>
                </c:pt>
                <c:pt idx="10361">
                  <c:v>1E-4</c:v>
                </c:pt>
                <c:pt idx="10362">
                  <c:v>1.0001</c:v>
                </c:pt>
                <c:pt idx="10363">
                  <c:v>1.0001</c:v>
                </c:pt>
                <c:pt idx="10364">
                  <c:v>1E-4</c:v>
                </c:pt>
                <c:pt idx="10365">
                  <c:v>1E-4</c:v>
                </c:pt>
                <c:pt idx="10366">
                  <c:v>1E-4</c:v>
                </c:pt>
                <c:pt idx="10367">
                  <c:v>1E-4</c:v>
                </c:pt>
                <c:pt idx="10368">
                  <c:v>1E-4</c:v>
                </c:pt>
                <c:pt idx="10369">
                  <c:v>1E-4</c:v>
                </c:pt>
                <c:pt idx="10370">
                  <c:v>3.0001000000000002</c:v>
                </c:pt>
                <c:pt idx="10371">
                  <c:v>1E-4</c:v>
                </c:pt>
                <c:pt idx="10372">
                  <c:v>1E-4</c:v>
                </c:pt>
                <c:pt idx="10373">
                  <c:v>1E-4</c:v>
                </c:pt>
                <c:pt idx="10374">
                  <c:v>1E-4</c:v>
                </c:pt>
                <c:pt idx="10375">
                  <c:v>1.0001</c:v>
                </c:pt>
                <c:pt idx="10376">
                  <c:v>3.0001000000000002</c:v>
                </c:pt>
                <c:pt idx="10377">
                  <c:v>10.0001</c:v>
                </c:pt>
                <c:pt idx="10378">
                  <c:v>10.0001</c:v>
                </c:pt>
                <c:pt idx="10379">
                  <c:v>17.0001</c:v>
                </c:pt>
                <c:pt idx="10380">
                  <c:v>23.0001</c:v>
                </c:pt>
                <c:pt idx="10381">
                  <c:v>15.0001</c:v>
                </c:pt>
                <c:pt idx="10382">
                  <c:v>20.0001</c:v>
                </c:pt>
                <c:pt idx="10383">
                  <c:v>14.0001</c:v>
                </c:pt>
                <c:pt idx="10384">
                  <c:v>9.0000999999999998</c:v>
                </c:pt>
                <c:pt idx="10385">
                  <c:v>3.0001000000000002</c:v>
                </c:pt>
                <c:pt idx="10386">
                  <c:v>1.0001</c:v>
                </c:pt>
                <c:pt idx="10387">
                  <c:v>1.0001</c:v>
                </c:pt>
                <c:pt idx="10388">
                  <c:v>1.0001</c:v>
                </c:pt>
                <c:pt idx="10389">
                  <c:v>1.0001</c:v>
                </c:pt>
                <c:pt idx="10390">
                  <c:v>3.0001000000000002</c:v>
                </c:pt>
                <c:pt idx="10391">
                  <c:v>1E-4</c:v>
                </c:pt>
                <c:pt idx="10392">
                  <c:v>1.0001</c:v>
                </c:pt>
                <c:pt idx="10393">
                  <c:v>1E-4</c:v>
                </c:pt>
                <c:pt idx="10394">
                  <c:v>1E-4</c:v>
                </c:pt>
                <c:pt idx="10395">
                  <c:v>1.0001</c:v>
                </c:pt>
                <c:pt idx="10396">
                  <c:v>1E-4</c:v>
                </c:pt>
                <c:pt idx="10397">
                  <c:v>1E-4</c:v>
                </c:pt>
                <c:pt idx="10398">
                  <c:v>1.0001</c:v>
                </c:pt>
                <c:pt idx="10399">
                  <c:v>1.0001</c:v>
                </c:pt>
                <c:pt idx="10400">
                  <c:v>1E-4</c:v>
                </c:pt>
                <c:pt idx="10401">
                  <c:v>1E-4</c:v>
                </c:pt>
                <c:pt idx="10402">
                  <c:v>1E-4</c:v>
                </c:pt>
                <c:pt idx="10403">
                  <c:v>1E-4</c:v>
                </c:pt>
                <c:pt idx="10404">
                  <c:v>1E-4</c:v>
                </c:pt>
                <c:pt idx="10405">
                  <c:v>1E-4</c:v>
                </c:pt>
                <c:pt idx="10406">
                  <c:v>1E-4</c:v>
                </c:pt>
                <c:pt idx="10407">
                  <c:v>1E-4</c:v>
                </c:pt>
                <c:pt idx="10408">
                  <c:v>1E-4</c:v>
                </c:pt>
                <c:pt idx="10409">
                  <c:v>1.0001</c:v>
                </c:pt>
                <c:pt idx="10410">
                  <c:v>1E-4</c:v>
                </c:pt>
                <c:pt idx="10411">
                  <c:v>1E-4</c:v>
                </c:pt>
                <c:pt idx="10412">
                  <c:v>1.0001</c:v>
                </c:pt>
                <c:pt idx="10413">
                  <c:v>5.0000999999999998</c:v>
                </c:pt>
                <c:pt idx="10414">
                  <c:v>2.0001000000000002</c:v>
                </c:pt>
                <c:pt idx="10415">
                  <c:v>4.0000999999999998</c:v>
                </c:pt>
                <c:pt idx="10416">
                  <c:v>7.0000999999999998</c:v>
                </c:pt>
                <c:pt idx="10417">
                  <c:v>6.0000999999999998</c:v>
                </c:pt>
                <c:pt idx="10418">
                  <c:v>12.0001</c:v>
                </c:pt>
                <c:pt idx="10419">
                  <c:v>20.0001</c:v>
                </c:pt>
                <c:pt idx="10420">
                  <c:v>38.000100000000003</c:v>
                </c:pt>
                <c:pt idx="10421">
                  <c:v>27.0001</c:v>
                </c:pt>
                <c:pt idx="10422">
                  <c:v>29.0001</c:v>
                </c:pt>
                <c:pt idx="10423">
                  <c:v>16.0001</c:v>
                </c:pt>
                <c:pt idx="10424">
                  <c:v>10.0001</c:v>
                </c:pt>
                <c:pt idx="10425">
                  <c:v>3.0001000000000002</c:v>
                </c:pt>
                <c:pt idx="10426">
                  <c:v>3.0001000000000002</c:v>
                </c:pt>
                <c:pt idx="10427">
                  <c:v>3.0001000000000002</c:v>
                </c:pt>
                <c:pt idx="10428">
                  <c:v>3.0001000000000002</c:v>
                </c:pt>
                <c:pt idx="10429">
                  <c:v>2.0001000000000002</c:v>
                </c:pt>
                <c:pt idx="10430">
                  <c:v>5.0000999999999998</c:v>
                </c:pt>
                <c:pt idx="10431">
                  <c:v>1.0001</c:v>
                </c:pt>
                <c:pt idx="10432">
                  <c:v>5.0000999999999998</c:v>
                </c:pt>
                <c:pt idx="10433">
                  <c:v>7.0000999999999998</c:v>
                </c:pt>
                <c:pt idx="10434">
                  <c:v>1E-4</c:v>
                </c:pt>
                <c:pt idx="10435">
                  <c:v>2.0001000000000002</c:v>
                </c:pt>
                <c:pt idx="10436">
                  <c:v>1E-4</c:v>
                </c:pt>
                <c:pt idx="10437">
                  <c:v>1.0001</c:v>
                </c:pt>
                <c:pt idx="10438">
                  <c:v>1E-4</c:v>
                </c:pt>
                <c:pt idx="10439">
                  <c:v>1E-4</c:v>
                </c:pt>
                <c:pt idx="10440">
                  <c:v>1E-4</c:v>
                </c:pt>
                <c:pt idx="10441">
                  <c:v>2.0001000000000002</c:v>
                </c:pt>
                <c:pt idx="10442">
                  <c:v>1E-4</c:v>
                </c:pt>
                <c:pt idx="10443">
                  <c:v>1E-4</c:v>
                </c:pt>
                <c:pt idx="10444">
                  <c:v>1.0001</c:v>
                </c:pt>
                <c:pt idx="10445">
                  <c:v>1E-4</c:v>
                </c:pt>
                <c:pt idx="10446">
                  <c:v>1E-4</c:v>
                </c:pt>
                <c:pt idx="10447">
                  <c:v>1.0001</c:v>
                </c:pt>
                <c:pt idx="10448">
                  <c:v>1E-4</c:v>
                </c:pt>
                <c:pt idx="10449">
                  <c:v>1E-4</c:v>
                </c:pt>
                <c:pt idx="10450">
                  <c:v>2.0001000000000002</c:v>
                </c:pt>
                <c:pt idx="10451">
                  <c:v>1E-4</c:v>
                </c:pt>
                <c:pt idx="10452">
                  <c:v>4.0000999999999998</c:v>
                </c:pt>
                <c:pt idx="10453">
                  <c:v>2.0001000000000002</c:v>
                </c:pt>
                <c:pt idx="10454">
                  <c:v>6.0000999999999998</c:v>
                </c:pt>
                <c:pt idx="10455">
                  <c:v>7.0000999999999998</c:v>
                </c:pt>
                <c:pt idx="10456">
                  <c:v>10.0001</c:v>
                </c:pt>
                <c:pt idx="10457">
                  <c:v>15.0001</c:v>
                </c:pt>
                <c:pt idx="10458">
                  <c:v>14.0001</c:v>
                </c:pt>
                <c:pt idx="10459">
                  <c:v>17.0001</c:v>
                </c:pt>
                <c:pt idx="10460">
                  <c:v>18.0001</c:v>
                </c:pt>
                <c:pt idx="10461">
                  <c:v>7.0000999999999998</c:v>
                </c:pt>
                <c:pt idx="10462">
                  <c:v>5.0000999999999998</c:v>
                </c:pt>
                <c:pt idx="10463">
                  <c:v>6.0000999999999998</c:v>
                </c:pt>
                <c:pt idx="10464">
                  <c:v>3.0001000000000002</c:v>
                </c:pt>
                <c:pt idx="10465">
                  <c:v>2.0001000000000002</c:v>
                </c:pt>
                <c:pt idx="10466">
                  <c:v>3.0001000000000002</c:v>
                </c:pt>
                <c:pt idx="10467">
                  <c:v>2.0001000000000002</c:v>
                </c:pt>
                <c:pt idx="10468">
                  <c:v>1.0001</c:v>
                </c:pt>
                <c:pt idx="10469">
                  <c:v>3.0001000000000002</c:v>
                </c:pt>
                <c:pt idx="10470">
                  <c:v>3.0001000000000002</c:v>
                </c:pt>
                <c:pt idx="10471">
                  <c:v>2.0001000000000002</c:v>
                </c:pt>
                <c:pt idx="10472">
                  <c:v>1E-4</c:v>
                </c:pt>
                <c:pt idx="10473">
                  <c:v>1E-4</c:v>
                </c:pt>
                <c:pt idx="10474">
                  <c:v>1.0001</c:v>
                </c:pt>
                <c:pt idx="10475">
                  <c:v>1E-4</c:v>
                </c:pt>
                <c:pt idx="10476">
                  <c:v>1E-4</c:v>
                </c:pt>
                <c:pt idx="10477">
                  <c:v>1E-4</c:v>
                </c:pt>
                <c:pt idx="10478">
                  <c:v>1E-4</c:v>
                </c:pt>
                <c:pt idx="10479">
                  <c:v>1E-4</c:v>
                </c:pt>
                <c:pt idx="10480">
                  <c:v>1E-4</c:v>
                </c:pt>
                <c:pt idx="10481">
                  <c:v>1E-4</c:v>
                </c:pt>
                <c:pt idx="10482">
                  <c:v>1E-4</c:v>
                </c:pt>
                <c:pt idx="10483">
                  <c:v>1.0001</c:v>
                </c:pt>
                <c:pt idx="10484">
                  <c:v>1.0001</c:v>
                </c:pt>
                <c:pt idx="10485">
                  <c:v>1.0001</c:v>
                </c:pt>
                <c:pt idx="10486">
                  <c:v>2.0001000000000002</c:v>
                </c:pt>
                <c:pt idx="10487">
                  <c:v>1E-4</c:v>
                </c:pt>
                <c:pt idx="10488">
                  <c:v>3.0001000000000002</c:v>
                </c:pt>
                <c:pt idx="10489">
                  <c:v>1E-4</c:v>
                </c:pt>
                <c:pt idx="10490">
                  <c:v>1E-4</c:v>
                </c:pt>
                <c:pt idx="10491">
                  <c:v>1.0001</c:v>
                </c:pt>
                <c:pt idx="10492">
                  <c:v>4.0000999999999998</c:v>
                </c:pt>
                <c:pt idx="10493">
                  <c:v>4.0000999999999998</c:v>
                </c:pt>
                <c:pt idx="10494">
                  <c:v>8.0000999999999998</c:v>
                </c:pt>
                <c:pt idx="10495">
                  <c:v>12.0001</c:v>
                </c:pt>
                <c:pt idx="10496">
                  <c:v>16.0001</c:v>
                </c:pt>
                <c:pt idx="10497">
                  <c:v>17.0001</c:v>
                </c:pt>
                <c:pt idx="10498">
                  <c:v>29.0001</c:v>
                </c:pt>
                <c:pt idx="10499">
                  <c:v>38.000100000000003</c:v>
                </c:pt>
                <c:pt idx="10500">
                  <c:v>12.0001</c:v>
                </c:pt>
                <c:pt idx="10501">
                  <c:v>6.0000999999999998</c:v>
                </c:pt>
                <c:pt idx="10502">
                  <c:v>3.0001000000000002</c:v>
                </c:pt>
                <c:pt idx="10503">
                  <c:v>4.0000999999999998</c:v>
                </c:pt>
                <c:pt idx="10504">
                  <c:v>5.0000999999999998</c:v>
                </c:pt>
                <c:pt idx="10505">
                  <c:v>3.0001000000000002</c:v>
                </c:pt>
                <c:pt idx="10506">
                  <c:v>2.0001000000000002</c:v>
                </c:pt>
                <c:pt idx="10507">
                  <c:v>1E-4</c:v>
                </c:pt>
                <c:pt idx="10508">
                  <c:v>3.0001000000000002</c:v>
                </c:pt>
                <c:pt idx="10509">
                  <c:v>1E-4</c:v>
                </c:pt>
                <c:pt idx="10510">
                  <c:v>2.0001000000000002</c:v>
                </c:pt>
                <c:pt idx="10511">
                  <c:v>1.0001</c:v>
                </c:pt>
                <c:pt idx="10512">
                  <c:v>1E-4</c:v>
                </c:pt>
                <c:pt idx="10513">
                  <c:v>1.0001</c:v>
                </c:pt>
                <c:pt idx="10514">
                  <c:v>1E-4</c:v>
                </c:pt>
                <c:pt idx="10515">
                  <c:v>1E-4</c:v>
                </c:pt>
                <c:pt idx="10516">
                  <c:v>1E-4</c:v>
                </c:pt>
                <c:pt idx="10517">
                  <c:v>1E-4</c:v>
                </c:pt>
                <c:pt idx="10518">
                  <c:v>1.0001</c:v>
                </c:pt>
                <c:pt idx="10519">
                  <c:v>1E-4</c:v>
                </c:pt>
                <c:pt idx="10520">
                  <c:v>1E-4</c:v>
                </c:pt>
                <c:pt idx="10521">
                  <c:v>1E-4</c:v>
                </c:pt>
                <c:pt idx="10522">
                  <c:v>1E-4</c:v>
                </c:pt>
                <c:pt idx="10523">
                  <c:v>1.0001</c:v>
                </c:pt>
                <c:pt idx="10524">
                  <c:v>1E-4</c:v>
                </c:pt>
                <c:pt idx="10525">
                  <c:v>2.0001000000000002</c:v>
                </c:pt>
                <c:pt idx="10526">
                  <c:v>1E-4</c:v>
                </c:pt>
                <c:pt idx="10527">
                  <c:v>1E-4</c:v>
                </c:pt>
                <c:pt idx="10528">
                  <c:v>1E-4</c:v>
                </c:pt>
                <c:pt idx="10529">
                  <c:v>1E-4</c:v>
                </c:pt>
                <c:pt idx="10530">
                  <c:v>2.0001000000000002</c:v>
                </c:pt>
                <c:pt idx="10531">
                  <c:v>2.0001000000000002</c:v>
                </c:pt>
                <c:pt idx="10532">
                  <c:v>5.0000999999999998</c:v>
                </c:pt>
                <c:pt idx="10533">
                  <c:v>5.0000999999999998</c:v>
                </c:pt>
                <c:pt idx="10534">
                  <c:v>6.0000999999999998</c:v>
                </c:pt>
                <c:pt idx="10535">
                  <c:v>11.0001</c:v>
                </c:pt>
                <c:pt idx="10536">
                  <c:v>14.0001</c:v>
                </c:pt>
                <c:pt idx="10537">
                  <c:v>13.0001</c:v>
                </c:pt>
                <c:pt idx="10538">
                  <c:v>12.0001</c:v>
                </c:pt>
                <c:pt idx="10539">
                  <c:v>13.0001</c:v>
                </c:pt>
                <c:pt idx="10540">
                  <c:v>2.0001000000000002</c:v>
                </c:pt>
                <c:pt idx="10541">
                  <c:v>2.0001000000000002</c:v>
                </c:pt>
                <c:pt idx="10542">
                  <c:v>3.0001000000000002</c:v>
                </c:pt>
                <c:pt idx="10543">
                  <c:v>1E-4</c:v>
                </c:pt>
                <c:pt idx="10544">
                  <c:v>2.0001000000000002</c:v>
                </c:pt>
                <c:pt idx="10545">
                  <c:v>1.0001</c:v>
                </c:pt>
                <c:pt idx="10546">
                  <c:v>2.0001000000000002</c:v>
                </c:pt>
                <c:pt idx="10547">
                  <c:v>1E-4</c:v>
                </c:pt>
                <c:pt idx="10548">
                  <c:v>2.0001000000000002</c:v>
                </c:pt>
                <c:pt idx="10549">
                  <c:v>1E-4</c:v>
                </c:pt>
                <c:pt idx="10550">
                  <c:v>1.0001</c:v>
                </c:pt>
                <c:pt idx="10551">
                  <c:v>1.0001</c:v>
                </c:pt>
                <c:pt idx="10552">
                  <c:v>1E-4</c:v>
                </c:pt>
                <c:pt idx="10553">
                  <c:v>1E-4</c:v>
                </c:pt>
                <c:pt idx="10554">
                  <c:v>1E-4</c:v>
                </c:pt>
                <c:pt idx="10555">
                  <c:v>1E-4</c:v>
                </c:pt>
                <c:pt idx="10556">
                  <c:v>1E-4</c:v>
                </c:pt>
                <c:pt idx="10557">
                  <c:v>1E-4</c:v>
                </c:pt>
                <c:pt idx="10558">
                  <c:v>1E-4</c:v>
                </c:pt>
                <c:pt idx="10559">
                  <c:v>1E-4</c:v>
                </c:pt>
                <c:pt idx="10560">
                  <c:v>1.0001</c:v>
                </c:pt>
                <c:pt idx="10561">
                  <c:v>1E-4</c:v>
                </c:pt>
                <c:pt idx="10562">
                  <c:v>1E-4</c:v>
                </c:pt>
                <c:pt idx="10563">
                  <c:v>1E-4</c:v>
                </c:pt>
                <c:pt idx="10564">
                  <c:v>1.0001</c:v>
                </c:pt>
                <c:pt idx="10565">
                  <c:v>1.0001</c:v>
                </c:pt>
                <c:pt idx="10566">
                  <c:v>1E-4</c:v>
                </c:pt>
                <c:pt idx="10567">
                  <c:v>4.0000999999999998</c:v>
                </c:pt>
                <c:pt idx="10568">
                  <c:v>6.0000999999999998</c:v>
                </c:pt>
                <c:pt idx="10569">
                  <c:v>3.0001000000000002</c:v>
                </c:pt>
                <c:pt idx="10570">
                  <c:v>11.0001</c:v>
                </c:pt>
                <c:pt idx="10571">
                  <c:v>13.0001</c:v>
                </c:pt>
                <c:pt idx="10572">
                  <c:v>13.0001</c:v>
                </c:pt>
                <c:pt idx="10573">
                  <c:v>25.0001</c:v>
                </c:pt>
                <c:pt idx="10574">
                  <c:v>36.000100000000003</c:v>
                </c:pt>
                <c:pt idx="10575">
                  <c:v>52.000100000000003</c:v>
                </c:pt>
                <c:pt idx="10576">
                  <c:v>55.000100000000003</c:v>
                </c:pt>
                <c:pt idx="10577">
                  <c:v>50.000100000000003</c:v>
                </c:pt>
                <c:pt idx="10578">
                  <c:v>21.0001</c:v>
                </c:pt>
                <c:pt idx="10579">
                  <c:v>7.0000999999999998</c:v>
                </c:pt>
                <c:pt idx="10580">
                  <c:v>5.0000999999999998</c:v>
                </c:pt>
                <c:pt idx="10581">
                  <c:v>1E-4</c:v>
                </c:pt>
                <c:pt idx="10582">
                  <c:v>1.0001</c:v>
                </c:pt>
                <c:pt idx="10583">
                  <c:v>1.0001</c:v>
                </c:pt>
                <c:pt idx="10584">
                  <c:v>1.0001</c:v>
                </c:pt>
                <c:pt idx="10585">
                  <c:v>1.0001</c:v>
                </c:pt>
                <c:pt idx="10586">
                  <c:v>3.0001000000000002</c:v>
                </c:pt>
                <c:pt idx="10587">
                  <c:v>1E-4</c:v>
                </c:pt>
                <c:pt idx="10588">
                  <c:v>1E-4</c:v>
                </c:pt>
                <c:pt idx="10589">
                  <c:v>1E-4</c:v>
                </c:pt>
                <c:pt idx="10590">
                  <c:v>1E-4</c:v>
                </c:pt>
                <c:pt idx="10591">
                  <c:v>1E-4</c:v>
                </c:pt>
                <c:pt idx="10592">
                  <c:v>1.0001</c:v>
                </c:pt>
                <c:pt idx="10593">
                  <c:v>1.0001</c:v>
                </c:pt>
                <c:pt idx="10594">
                  <c:v>1.0001</c:v>
                </c:pt>
                <c:pt idx="10595">
                  <c:v>1E-4</c:v>
                </c:pt>
                <c:pt idx="10596">
                  <c:v>1.0001</c:v>
                </c:pt>
                <c:pt idx="10597">
                  <c:v>1E-4</c:v>
                </c:pt>
                <c:pt idx="10598">
                  <c:v>1E-4</c:v>
                </c:pt>
                <c:pt idx="10599">
                  <c:v>1E-4</c:v>
                </c:pt>
                <c:pt idx="10600">
                  <c:v>1E-4</c:v>
                </c:pt>
                <c:pt idx="10601">
                  <c:v>1E-4</c:v>
                </c:pt>
                <c:pt idx="10602">
                  <c:v>1E-4</c:v>
                </c:pt>
                <c:pt idx="10603">
                  <c:v>2.0001000000000002</c:v>
                </c:pt>
                <c:pt idx="10604">
                  <c:v>1E-4</c:v>
                </c:pt>
                <c:pt idx="10605">
                  <c:v>1.0001</c:v>
                </c:pt>
                <c:pt idx="10606">
                  <c:v>1.0001</c:v>
                </c:pt>
                <c:pt idx="10607">
                  <c:v>1.0001</c:v>
                </c:pt>
                <c:pt idx="10608">
                  <c:v>2.0001000000000002</c:v>
                </c:pt>
                <c:pt idx="10609">
                  <c:v>2.0001000000000002</c:v>
                </c:pt>
                <c:pt idx="10610">
                  <c:v>1.0001</c:v>
                </c:pt>
                <c:pt idx="10611">
                  <c:v>5.0000999999999998</c:v>
                </c:pt>
                <c:pt idx="10612">
                  <c:v>3.0001000000000002</c:v>
                </c:pt>
                <c:pt idx="10613">
                  <c:v>7.0000999999999998</c:v>
                </c:pt>
                <c:pt idx="10614">
                  <c:v>6.0000999999999998</c:v>
                </c:pt>
                <c:pt idx="10615">
                  <c:v>2.0001000000000002</c:v>
                </c:pt>
                <c:pt idx="10616">
                  <c:v>6.0000999999999998</c:v>
                </c:pt>
                <c:pt idx="10617">
                  <c:v>5.0000999999999998</c:v>
                </c:pt>
                <c:pt idx="10618">
                  <c:v>4.0000999999999998</c:v>
                </c:pt>
                <c:pt idx="10619">
                  <c:v>3.0001000000000002</c:v>
                </c:pt>
                <c:pt idx="10620">
                  <c:v>1.0001</c:v>
                </c:pt>
                <c:pt idx="10621">
                  <c:v>2.0001000000000002</c:v>
                </c:pt>
                <c:pt idx="10622">
                  <c:v>1E-4</c:v>
                </c:pt>
                <c:pt idx="10623">
                  <c:v>2.0001000000000002</c:v>
                </c:pt>
                <c:pt idx="10624">
                  <c:v>1.0001</c:v>
                </c:pt>
                <c:pt idx="10625">
                  <c:v>1E-4</c:v>
                </c:pt>
                <c:pt idx="10626">
                  <c:v>1E-4</c:v>
                </c:pt>
                <c:pt idx="10627">
                  <c:v>1E-4</c:v>
                </c:pt>
                <c:pt idx="10628">
                  <c:v>2.0001000000000002</c:v>
                </c:pt>
                <c:pt idx="10629">
                  <c:v>1E-4</c:v>
                </c:pt>
                <c:pt idx="10630">
                  <c:v>1E-4</c:v>
                </c:pt>
                <c:pt idx="10631">
                  <c:v>1E-4</c:v>
                </c:pt>
                <c:pt idx="10632">
                  <c:v>1.0001</c:v>
                </c:pt>
                <c:pt idx="10633">
                  <c:v>1E-4</c:v>
                </c:pt>
                <c:pt idx="10634">
                  <c:v>1.0001</c:v>
                </c:pt>
                <c:pt idx="10635">
                  <c:v>1E-4</c:v>
                </c:pt>
                <c:pt idx="10636">
                  <c:v>1E-4</c:v>
                </c:pt>
                <c:pt idx="10637">
                  <c:v>1E-4</c:v>
                </c:pt>
                <c:pt idx="10638">
                  <c:v>1.0001</c:v>
                </c:pt>
                <c:pt idx="10639">
                  <c:v>1E-4</c:v>
                </c:pt>
                <c:pt idx="10640">
                  <c:v>1E-4</c:v>
                </c:pt>
                <c:pt idx="10641">
                  <c:v>1.0001</c:v>
                </c:pt>
                <c:pt idx="10642">
                  <c:v>1E-4</c:v>
                </c:pt>
                <c:pt idx="10643">
                  <c:v>2.0001000000000002</c:v>
                </c:pt>
                <c:pt idx="10644">
                  <c:v>3.0001000000000002</c:v>
                </c:pt>
                <c:pt idx="10645">
                  <c:v>3.0001000000000002</c:v>
                </c:pt>
                <c:pt idx="10646">
                  <c:v>2.0001000000000002</c:v>
                </c:pt>
                <c:pt idx="10647">
                  <c:v>9.0000999999999998</c:v>
                </c:pt>
                <c:pt idx="10648">
                  <c:v>8.0000999999999998</c:v>
                </c:pt>
                <c:pt idx="10649">
                  <c:v>9.0000999999999998</c:v>
                </c:pt>
                <c:pt idx="10650">
                  <c:v>11.0001</c:v>
                </c:pt>
                <c:pt idx="10651">
                  <c:v>12.0001</c:v>
                </c:pt>
                <c:pt idx="10652">
                  <c:v>3.0001000000000002</c:v>
                </c:pt>
                <c:pt idx="10653">
                  <c:v>9.0000999999999998</c:v>
                </c:pt>
                <c:pt idx="10654">
                  <c:v>8.0000999999999998</c:v>
                </c:pt>
                <c:pt idx="10655">
                  <c:v>8.0000999999999998</c:v>
                </c:pt>
                <c:pt idx="10656">
                  <c:v>11.0001</c:v>
                </c:pt>
                <c:pt idx="10657">
                  <c:v>6.0000999999999998</c:v>
                </c:pt>
                <c:pt idx="10658">
                  <c:v>7.0000999999999998</c:v>
                </c:pt>
                <c:pt idx="10659">
                  <c:v>1E-4</c:v>
                </c:pt>
                <c:pt idx="10660">
                  <c:v>1.0001</c:v>
                </c:pt>
                <c:pt idx="10661">
                  <c:v>5.0000999999999998</c:v>
                </c:pt>
                <c:pt idx="10662">
                  <c:v>1.0001</c:v>
                </c:pt>
                <c:pt idx="10663">
                  <c:v>1E-4</c:v>
                </c:pt>
                <c:pt idx="10664">
                  <c:v>3.0001000000000002</c:v>
                </c:pt>
                <c:pt idx="10665">
                  <c:v>1E-4</c:v>
                </c:pt>
                <c:pt idx="10666">
                  <c:v>1E-4</c:v>
                </c:pt>
                <c:pt idx="10667">
                  <c:v>1E-4</c:v>
                </c:pt>
                <c:pt idx="10668">
                  <c:v>1E-4</c:v>
                </c:pt>
                <c:pt idx="10669">
                  <c:v>1E-4</c:v>
                </c:pt>
                <c:pt idx="10670">
                  <c:v>1.0001</c:v>
                </c:pt>
                <c:pt idx="10671">
                  <c:v>1.0001</c:v>
                </c:pt>
                <c:pt idx="10672">
                  <c:v>1E-4</c:v>
                </c:pt>
                <c:pt idx="10673">
                  <c:v>1.0001</c:v>
                </c:pt>
                <c:pt idx="10674">
                  <c:v>1E-4</c:v>
                </c:pt>
                <c:pt idx="10675">
                  <c:v>1.0001</c:v>
                </c:pt>
                <c:pt idx="10676">
                  <c:v>1E-4</c:v>
                </c:pt>
                <c:pt idx="10677">
                  <c:v>1.0001</c:v>
                </c:pt>
                <c:pt idx="10678">
                  <c:v>1E-4</c:v>
                </c:pt>
                <c:pt idx="10679">
                  <c:v>1E-4</c:v>
                </c:pt>
                <c:pt idx="10680">
                  <c:v>2.0001000000000002</c:v>
                </c:pt>
                <c:pt idx="10681">
                  <c:v>1E-4</c:v>
                </c:pt>
                <c:pt idx="10682">
                  <c:v>1.0001</c:v>
                </c:pt>
                <c:pt idx="10683">
                  <c:v>1E-4</c:v>
                </c:pt>
                <c:pt idx="10684">
                  <c:v>1.0001</c:v>
                </c:pt>
                <c:pt idx="10685">
                  <c:v>1.0001</c:v>
                </c:pt>
                <c:pt idx="10686">
                  <c:v>5.0000999999999998</c:v>
                </c:pt>
                <c:pt idx="10687">
                  <c:v>4.0000999999999998</c:v>
                </c:pt>
                <c:pt idx="10688">
                  <c:v>7.0000999999999998</c:v>
                </c:pt>
                <c:pt idx="10689">
                  <c:v>4.0000999999999998</c:v>
                </c:pt>
                <c:pt idx="10690">
                  <c:v>2.0001000000000002</c:v>
                </c:pt>
                <c:pt idx="10691">
                  <c:v>2.0001000000000002</c:v>
                </c:pt>
                <c:pt idx="10692">
                  <c:v>4.0000999999999998</c:v>
                </c:pt>
                <c:pt idx="10693">
                  <c:v>2.0001000000000002</c:v>
                </c:pt>
                <c:pt idx="10694">
                  <c:v>3.0001000000000002</c:v>
                </c:pt>
                <c:pt idx="10695">
                  <c:v>2.0001000000000002</c:v>
                </c:pt>
                <c:pt idx="10696">
                  <c:v>8.0000999999999998</c:v>
                </c:pt>
                <c:pt idx="10697">
                  <c:v>8.0000999999999998</c:v>
                </c:pt>
                <c:pt idx="10698">
                  <c:v>2.0001000000000002</c:v>
                </c:pt>
                <c:pt idx="10699">
                  <c:v>1.0001</c:v>
                </c:pt>
                <c:pt idx="10700">
                  <c:v>1E-4</c:v>
                </c:pt>
                <c:pt idx="10701">
                  <c:v>4.0000999999999998</c:v>
                </c:pt>
                <c:pt idx="10702">
                  <c:v>1.0001</c:v>
                </c:pt>
                <c:pt idx="10703">
                  <c:v>1E-4</c:v>
                </c:pt>
                <c:pt idx="10704">
                  <c:v>1.0001</c:v>
                </c:pt>
                <c:pt idx="10705">
                  <c:v>1.0001</c:v>
                </c:pt>
                <c:pt idx="10706">
                  <c:v>1E-4</c:v>
                </c:pt>
                <c:pt idx="10707">
                  <c:v>1E-4</c:v>
                </c:pt>
                <c:pt idx="10708">
                  <c:v>1E-4</c:v>
                </c:pt>
                <c:pt idx="10709">
                  <c:v>1E-4</c:v>
                </c:pt>
                <c:pt idx="10710">
                  <c:v>1E-4</c:v>
                </c:pt>
                <c:pt idx="10711">
                  <c:v>1E-4</c:v>
                </c:pt>
                <c:pt idx="10712">
                  <c:v>1E-4</c:v>
                </c:pt>
                <c:pt idx="10713">
                  <c:v>1E-4</c:v>
                </c:pt>
                <c:pt idx="10714">
                  <c:v>1E-4</c:v>
                </c:pt>
                <c:pt idx="10715">
                  <c:v>1.0001</c:v>
                </c:pt>
                <c:pt idx="10716">
                  <c:v>1E-4</c:v>
                </c:pt>
                <c:pt idx="10717">
                  <c:v>1E-4</c:v>
                </c:pt>
                <c:pt idx="10718">
                  <c:v>1E-4</c:v>
                </c:pt>
                <c:pt idx="10719">
                  <c:v>1E-4</c:v>
                </c:pt>
                <c:pt idx="10720">
                  <c:v>1E-4</c:v>
                </c:pt>
                <c:pt idx="10721">
                  <c:v>1.0001</c:v>
                </c:pt>
                <c:pt idx="10722">
                  <c:v>4.0000999999999998</c:v>
                </c:pt>
                <c:pt idx="10723">
                  <c:v>2.0001000000000002</c:v>
                </c:pt>
                <c:pt idx="10724">
                  <c:v>5.0000999999999998</c:v>
                </c:pt>
                <c:pt idx="10725">
                  <c:v>5.0000999999999998</c:v>
                </c:pt>
                <c:pt idx="10726">
                  <c:v>7.0000999999999998</c:v>
                </c:pt>
                <c:pt idx="10727">
                  <c:v>7.0000999999999998</c:v>
                </c:pt>
                <c:pt idx="10728">
                  <c:v>3.0001000000000002</c:v>
                </c:pt>
                <c:pt idx="10729">
                  <c:v>8.0000999999999998</c:v>
                </c:pt>
                <c:pt idx="10730">
                  <c:v>3.0001000000000002</c:v>
                </c:pt>
                <c:pt idx="10731">
                  <c:v>2.0001000000000002</c:v>
                </c:pt>
                <c:pt idx="10732">
                  <c:v>4.0000999999999998</c:v>
                </c:pt>
                <c:pt idx="10733">
                  <c:v>1E-4</c:v>
                </c:pt>
                <c:pt idx="10734">
                  <c:v>3.0001000000000002</c:v>
                </c:pt>
                <c:pt idx="10735">
                  <c:v>1E-4</c:v>
                </c:pt>
                <c:pt idx="10736">
                  <c:v>1.0001</c:v>
                </c:pt>
                <c:pt idx="10737">
                  <c:v>1E-4</c:v>
                </c:pt>
                <c:pt idx="10738">
                  <c:v>2.0001000000000002</c:v>
                </c:pt>
                <c:pt idx="10739">
                  <c:v>2.0001000000000002</c:v>
                </c:pt>
                <c:pt idx="10740">
                  <c:v>1E-4</c:v>
                </c:pt>
                <c:pt idx="10741">
                  <c:v>1E-4</c:v>
                </c:pt>
                <c:pt idx="10742">
                  <c:v>1.0001</c:v>
                </c:pt>
                <c:pt idx="10743">
                  <c:v>1E-4</c:v>
                </c:pt>
                <c:pt idx="10744">
                  <c:v>1E-4</c:v>
                </c:pt>
                <c:pt idx="10745">
                  <c:v>1E-4</c:v>
                </c:pt>
                <c:pt idx="10746">
                  <c:v>1E-4</c:v>
                </c:pt>
                <c:pt idx="10747">
                  <c:v>1E-4</c:v>
                </c:pt>
                <c:pt idx="10748">
                  <c:v>1.0001</c:v>
                </c:pt>
                <c:pt idx="10749">
                  <c:v>1E-4</c:v>
                </c:pt>
                <c:pt idx="10750">
                  <c:v>1E-4</c:v>
                </c:pt>
                <c:pt idx="10751">
                  <c:v>1E-4</c:v>
                </c:pt>
                <c:pt idx="10752">
                  <c:v>1E-4</c:v>
                </c:pt>
                <c:pt idx="10753">
                  <c:v>1E-4</c:v>
                </c:pt>
                <c:pt idx="10754">
                  <c:v>1.0001</c:v>
                </c:pt>
                <c:pt idx="10755">
                  <c:v>1E-4</c:v>
                </c:pt>
                <c:pt idx="10756">
                  <c:v>1E-4</c:v>
                </c:pt>
                <c:pt idx="10757">
                  <c:v>1E-4</c:v>
                </c:pt>
                <c:pt idx="10758">
                  <c:v>1E-4</c:v>
                </c:pt>
                <c:pt idx="10759">
                  <c:v>1E-4</c:v>
                </c:pt>
                <c:pt idx="10760">
                  <c:v>2.0001000000000002</c:v>
                </c:pt>
                <c:pt idx="10761">
                  <c:v>1.0001</c:v>
                </c:pt>
                <c:pt idx="10762">
                  <c:v>1.0001</c:v>
                </c:pt>
                <c:pt idx="10763">
                  <c:v>1E-4</c:v>
                </c:pt>
                <c:pt idx="10764">
                  <c:v>1.0001</c:v>
                </c:pt>
                <c:pt idx="10765">
                  <c:v>6.0000999999999998</c:v>
                </c:pt>
                <c:pt idx="10766">
                  <c:v>1.0001</c:v>
                </c:pt>
                <c:pt idx="10767">
                  <c:v>3.0001000000000002</c:v>
                </c:pt>
                <c:pt idx="10768">
                  <c:v>1.0001</c:v>
                </c:pt>
                <c:pt idx="10769">
                  <c:v>1E-4</c:v>
                </c:pt>
                <c:pt idx="10770">
                  <c:v>1.0001</c:v>
                </c:pt>
                <c:pt idx="10771">
                  <c:v>2.0001000000000002</c:v>
                </c:pt>
                <c:pt idx="10772">
                  <c:v>1E-4</c:v>
                </c:pt>
                <c:pt idx="10773">
                  <c:v>1E-4</c:v>
                </c:pt>
                <c:pt idx="10774">
                  <c:v>2.0001000000000002</c:v>
                </c:pt>
                <c:pt idx="10775">
                  <c:v>1E-4</c:v>
                </c:pt>
                <c:pt idx="10776">
                  <c:v>1E-4</c:v>
                </c:pt>
                <c:pt idx="10777">
                  <c:v>2.0001000000000002</c:v>
                </c:pt>
                <c:pt idx="10778">
                  <c:v>1.0001</c:v>
                </c:pt>
                <c:pt idx="10779">
                  <c:v>1E-4</c:v>
                </c:pt>
                <c:pt idx="10780">
                  <c:v>1E-4</c:v>
                </c:pt>
                <c:pt idx="10781">
                  <c:v>1E-4</c:v>
                </c:pt>
                <c:pt idx="10782">
                  <c:v>1E-4</c:v>
                </c:pt>
                <c:pt idx="10783">
                  <c:v>1E-4</c:v>
                </c:pt>
                <c:pt idx="10784">
                  <c:v>1E-4</c:v>
                </c:pt>
                <c:pt idx="10785">
                  <c:v>1.0001</c:v>
                </c:pt>
                <c:pt idx="10786">
                  <c:v>1E-4</c:v>
                </c:pt>
                <c:pt idx="10787">
                  <c:v>1.0001</c:v>
                </c:pt>
                <c:pt idx="10788">
                  <c:v>1E-4</c:v>
                </c:pt>
                <c:pt idx="10789">
                  <c:v>1E-4</c:v>
                </c:pt>
                <c:pt idx="10790">
                  <c:v>1E-4</c:v>
                </c:pt>
                <c:pt idx="10791">
                  <c:v>1E-4</c:v>
                </c:pt>
                <c:pt idx="10792">
                  <c:v>1E-4</c:v>
                </c:pt>
                <c:pt idx="10793">
                  <c:v>1E-4</c:v>
                </c:pt>
                <c:pt idx="10794">
                  <c:v>2.0001000000000002</c:v>
                </c:pt>
                <c:pt idx="10795">
                  <c:v>1E-4</c:v>
                </c:pt>
                <c:pt idx="10796">
                  <c:v>2.0001000000000002</c:v>
                </c:pt>
                <c:pt idx="10797">
                  <c:v>1E-4</c:v>
                </c:pt>
                <c:pt idx="10798">
                  <c:v>1.0001</c:v>
                </c:pt>
                <c:pt idx="10799">
                  <c:v>4.0000999999999998</c:v>
                </c:pt>
                <c:pt idx="10800">
                  <c:v>2.0001000000000002</c:v>
                </c:pt>
                <c:pt idx="10801">
                  <c:v>4.0000999999999998</c:v>
                </c:pt>
                <c:pt idx="10802">
                  <c:v>1.0001</c:v>
                </c:pt>
                <c:pt idx="10803">
                  <c:v>10.0001</c:v>
                </c:pt>
                <c:pt idx="10804">
                  <c:v>4.0000999999999998</c:v>
                </c:pt>
                <c:pt idx="10805">
                  <c:v>3.0001000000000002</c:v>
                </c:pt>
                <c:pt idx="10806">
                  <c:v>2.0001000000000002</c:v>
                </c:pt>
                <c:pt idx="10807">
                  <c:v>4.0000999999999998</c:v>
                </c:pt>
                <c:pt idx="10808">
                  <c:v>3.0001000000000002</c:v>
                </c:pt>
                <c:pt idx="10809">
                  <c:v>7.0000999999999998</c:v>
                </c:pt>
                <c:pt idx="10810">
                  <c:v>3.0001000000000002</c:v>
                </c:pt>
                <c:pt idx="10811">
                  <c:v>4.0000999999999998</c:v>
                </c:pt>
                <c:pt idx="10812">
                  <c:v>4.0000999999999998</c:v>
                </c:pt>
                <c:pt idx="10813">
                  <c:v>2.0001000000000002</c:v>
                </c:pt>
                <c:pt idx="10814">
                  <c:v>5.0000999999999998</c:v>
                </c:pt>
                <c:pt idx="10815">
                  <c:v>1E-4</c:v>
                </c:pt>
                <c:pt idx="10816">
                  <c:v>1.0001</c:v>
                </c:pt>
                <c:pt idx="10817">
                  <c:v>5.0000999999999998</c:v>
                </c:pt>
                <c:pt idx="10818">
                  <c:v>1E-4</c:v>
                </c:pt>
                <c:pt idx="10819">
                  <c:v>1.0001</c:v>
                </c:pt>
                <c:pt idx="10820">
                  <c:v>2.0001000000000002</c:v>
                </c:pt>
                <c:pt idx="10821">
                  <c:v>2.0001000000000002</c:v>
                </c:pt>
                <c:pt idx="10822">
                  <c:v>2.0001000000000002</c:v>
                </c:pt>
                <c:pt idx="10823">
                  <c:v>4.0000999999999998</c:v>
                </c:pt>
                <c:pt idx="10824">
                  <c:v>1.0001</c:v>
                </c:pt>
                <c:pt idx="10825">
                  <c:v>1.0001</c:v>
                </c:pt>
                <c:pt idx="10826">
                  <c:v>1E-4</c:v>
                </c:pt>
                <c:pt idx="10827">
                  <c:v>1E-4</c:v>
                </c:pt>
                <c:pt idx="10828">
                  <c:v>2.0001000000000002</c:v>
                </c:pt>
                <c:pt idx="10829">
                  <c:v>1E-4</c:v>
                </c:pt>
                <c:pt idx="10830">
                  <c:v>1E-4</c:v>
                </c:pt>
                <c:pt idx="10831">
                  <c:v>1E-4</c:v>
                </c:pt>
                <c:pt idx="10832">
                  <c:v>3.0001000000000002</c:v>
                </c:pt>
                <c:pt idx="10833">
                  <c:v>1.0001</c:v>
                </c:pt>
                <c:pt idx="10834">
                  <c:v>3.0001000000000002</c:v>
                </c:pt>
                <c:pt idx="10835">
                  <c:v>3.0001000000000002</c:v>
                </c:pt>
                <c:pt idx="10836">
                  <c:v>1.0001</c:v>
                </c:pt>
                <c:pt idx="10837">
                  <c:v>6.0000999999999998</c:v>
                </c:pt>
                <c:pt idx="10838">
                  <c:v>6.0000999999999998</c:v>
                </c:pt>
                <c:pt idx="10839">
                  <c:v>6.0000999999999998</c:v>
                </c:pt>
                <c:pt idx="10840">
                  <c:v>7.0000999999999998</c:v>
                </c:pt>
                <c:pt idx="10841">
                  <c:v>3.0001000000000002</c:v>
                </c:pt>
                <c:pt idx="10842">
                  <c:v>9.0000999999999998</c:v>
                </c:pt>
                <c:pt idx="10843">
                  <c:v>10.0001</c:v>
                </c:pt>
                <c:pt idx="10844">
                  <c:v>3.0001000000000002</c:v>
                </c:pt>
                <c:pt idx="10845">
                  <c:v>5.0000999999999998</c:v>
                </c:pt>
                <c:pt idx="10846">
                  <c:v>2.0001000000000002</c:v>
                </c:pt>
                <c:pt idx="10847">
                  <c:v>6.0000999999999998</c:v>
                </c:pt>
                <c:pt idx="10848">
                  <c:v>3.0001000000000002</c:v>
                </c:pt>
                <c:pt idx="10849">
                  <c:v>2.0001000000000002</c:v>
                </c:pt>
                <c:pt idx="10850">
                  <c:v>3.0001000000000002</c:v>
                </c:pt>
                <c:pt idx="10851">
                  <c:v>4.0000999999999998</c:v>
                </c:pt>
                <c:pt idx="10852">
                  <c:v>4.0000999999999998</c:v>
                </c:pt>
                <c:pt idx="10853">
                  <c:v>1E-4</c:v>
                </c:pt>
                <c:pt idx="10854">
                  <c:v>2.0001000000000002</c:v>
                </c:pt>
                <c:pt idx="10855">
                  <c:v>1.0001</c:v>
                </c:pt>
                <c:pt idx="10856">
                  <c:v>1.0001</c:v>
                </c:pt>
                <c:pt idx="10857">
                  <c:v>1.0001</c:v>
                </c:pt>
                <c:pt idx="10858">
                  <c:v>1.0001</c:v>
                </c:pt>
                <c:pt idx="10859">
                  <c:v>1.0001</c:v>
                </c:pt>
                <c:pt idx="10860">
                  <c:v>1E-4</c:v>
                </c:pt>
                <c:pt idx="10861">
                  <c:v>2.0001000000000002</c:v>
                </c:pt>
                <c:pt idx="10862">
                  <c:v>1.0001</c:v>
                </c:pt>
                <c:pt idx="10863">
                  <c:v>1E-4</c:v>
                </c:pt>
                <c:pt idx="10864">
                  <c:v>1E-4</c:v>
                </c:pt>
                <c:pt idx="10865">
                  <c:v>1.0001</c:v>
                </c:pt>
                <c:pt idx="10866">
                  <c:v>1E-4</c:v>
                </c:pt>
                <c:pt idx="10867">
                  <c:v>1E-4</c:v>
                </c:pt>
                <c:pt idx="10868">
                  <c:v>1.0001</c:v>
                </c:pt>
                <c:pt idx="10869">
                  <c:v>1.0001</c:v>
                </c:pt>
                <c:pt idx="10870">
                  <c:v>2.0001000000000002</c:v>
                </c:pt>
                <c:pt idx="10871">
                  <c:v>2.0001000000000002</c:v>
                </c:pt>
                <c:pt idx="10872">
                  <c:v>1E-4</c:v>
                </c:pt>
                <c:pt idx="10873">
                  <c:v>1E-4</c:v>
                </c:pt>
                <c:pt idx="10874">
                  <c:v>4.0000999999999998</c:v>
                </c:pt>
                <c:pt idx="10875">
                  <c:v>2.0001000000000002</c:v>
                </c:pt>
                <c:pt idx="10876">
                  <c:v>3.0001000000000002</c:v>
                </c:pt>
                <c:pt idx="10877">
                  <c:v>4.0000999999999998</c:v>
                </c:pt>
                <c:pt idx="10878">
                  <c:v>10.0001</c:v>
                </c:pt>
                <c:pt idx="10879">
                  <c:v>5.0000999999999998</c:v>
                </c:pt>
                <c:pt idx="10880">
                  <c:v>5.0000999999999998</c:v>
                </c:pt>
                <c:pt idx="10881">
                  <c:v>10.0001</c:v>
                </c:pt>
                <c:pt idx="10882">
                  <c:v>2.0001000000000002</c:v>
                </c:pt>
                <c:pt idx="10883">
                  <c:v>3.0001000000000002</c:v>
                </c:pt>
                <c:pt idx="10884">
                  <c:v>4.0000999999999998</c:v>
                </c:pt>
                <c:pt idx="10885">
                  <c:v>1.0001</c:v>
                </c:pt>
                <c:pt idx="10886">
                  <c:v>6.0000999999999998</c:v>
                </c:pt>
                <c:pt idx="10887">
                  <c:v>6.0000999999999998</c:v>
                </c:pt>
                <c:pt idx="10888">
                  <c:v>1.0001</c:v>
                </c:pt>
                <c:pt idx="10889">
                  <c:v>4.0000999999999998</c:v>
                </c:pt>
                <c:pt idx="10890">
                  <c:v>2.0001000000000002</c:v>
                </c:pt>
                <c:pt idx="10891">
                  <c:v>2.0001000000000002</c:v>
                </c:pt>
                <c:pt idx="10892">
                  <c:v>1E-4</c:v>
                </c:pt>
                <c:pt idx="10893">
                  <c:v>2.0001000000000002</c:v>
                </c:pt>
                <c:pt idx="10894">
                  <c:v>1E-4</c:v>
                </c:pt>
                <c:pt idx="10895">
                  <c:v>1E-4</c:v>
                </c:pt>
                <c:pt idx="10896">
                  <c:v>1.0001</c:v>
                </c:pt>
                <c:pt idx="10897">
                  <c:v>1.0001</c:v>
                </c:pt>
                <c:pt idx="10898">
                  <c:v>1.0001</c:v>
                </c:pt>
                <c:pt idx="10899">
                  <c:v>1.0001</c:v>
                </c:pt>
                <c:pt idx="10900">
                  <c:v>1.0001</c:v>
                </c:pt>
                <c:pt idx="10901">
                  <c:v>1E-4</c:v>
                </c:pt>
                <c:pt idx="10902">
                  <c:v>2.0001000000000002</c:v>
                </c:pt>
                <c:pt idx="10903">
                  <c:v>1E-4</c:v>
                </c:pt>
                <c:pt idx="10904">
                  <c:v>2.0001000000000002</c:v>
                </c:pt>
                <c:pt idx="10905">
                  <c:v>5.0000999999999998</c:v>
                </c:pt>
                <c:pt idx="10906">
                  <c:v>1E-4</c:v>
                </c:pt>
                <c:pt idx="10907">
                  <c:v>1.0001</c:v>
                </c:pt>
                <c:pt idx="10908">
                  <c:v>1E-4</c:v>
                </c:pt>
                <c:pt idx="10909">
                  <c:v>1E-4</c:v>
                </c:pt>
                <c:pt idx="10910">
                  <c:v>1.0001</c:v>
                </c:pt>
                <c:pt idx="10911">
                  <c:v>2.0001000000000002</c:v>
                </c:pt>
                <c:pt idx="10912">
                  <c:v>2.0001000000000002</c:v>
                </c:pt>
                <c:pt idx="10913">
                  <c:v>5.0000999999999998</c:v>
                </c:pt>
                <c:pt idx="10914">
                  <c:v>6.0000999999999998</c:v>
                </c:pt>
                <c:pt idx="10915">
                  <c:v>6.0000999999999998</c:v>
                </c:pt>
                <c:pt idx="10916">
                  <c:v>5.0000999999999998</c:v>
                </c:pt>
                <c:pt idx="10917">
                  <c:v>8.0000999999999998</c:v>
                </c:pt>
                <c:pt idx="10918">
                  <c:v>7.0000999999999998</c:v>
                </c:pt>
                <c:pt idx="10919">
                  <c:v>6.0000999999999998</c:v>
                </c:pt>
                <c:pt idx="10920">
                  <c:v>1.0001</c:v>
                </c:pt>
                <c:pt idx="10921">
                  <c:v>6.0000999999999998</c:v>
                </c:pt>
                <c:pt idx="10922">
                  <c:v>1.0001</c:v>
                </c:pt>
                <c:pt idx="10923">
                  <c:v>2.0001000000000002</c:v>
                </c:pt>
                <c:pt idx="10924">
                  <c:v>2.0001000000000002</c:v>
                </c:pt>
                <c:pt idx="10925">
                  <c:v>2.0001000000000002</c:v>
                </c:pt>
                <c:pt idx="10926">
                  <c:v>1E-4</c:v>
                </c:pt>
                <c:pt idx="10927">
                  <c:v>3.0001000000000002</c:v>
                </c:pt>
                <c:pt idx="10928">
                  <c:v>1.0001</c:v>
                </c:pt>
                <c:pt idx="10929">
                  <c:v>1.0001</c:v>
                </c:pt>
                <c:pt idx="10930">
                  <c:v>1E-4</c:v>
                </c:pt>
                <c:pt idx="10931">
                  <c:v>1.0001</c:v>
                </c:pt>
                <c:pt idx="10932">
                  <c:v>1E-4</c:v>
                </c:pt>
                <c:pt idx="10933">
                  <c:v>1E-4</c:v>
                </c:pt>
                <c:pt idx="10934">
                  <c:v>1E-4</c:v>
                </c:pt>
                <c:pt idx="10935">
                  <c:v>1E-4</c:v>
                </c:pt>
                <c:pt idx="10936">
                  <c:v>1E-4</c:v>
                </c:pt>
                <c:pt idx="10937">
                  <c:v>1E-4</c:v>
                </c:pt>
                <c:pt idx="10938">
                  <c:v>1E-4</c:v>
                </c:pt>
                <c:pt idx="10939">
                  <c:v>1.0001</c:v>
                </c:pt>
                <c:pt idx="10940">
                  <c:v>1.0001</c:v>
                </c:pt>
                <c:pt idx="10941">
                  <c:v>1E-4</c:v>
                </c:pt>
                <c:pt idx="10942">
                  <c:v>1.0001</c:v>
                </c:pt>
                <c:pt idx="10943">
                  <c:v>2.0001000000000002</c:v>
                </c:pt>
                <c:pt idx="10944">
                  <c:v>1.0001</c:v>
                </c:pt>
                <c:pt idx="10945">
                  <c:v>1.0001</c:v>
                </c:pt>
                <c:pt idx="10946">
                  <c:v>2.0001000000000002</c:v>
                </c:pt>
                <c:pt idx="10947">
                  <c:v>4.0000999999999998</c:v>
                </c:pt>
                <c:pt idx="10948">
                  <c:v>1.0001</c:v>
                </c:pt>
                <c:pt idx="10949">
                  <c:v>4.0000999999999998</c:v>
                </c:pt>
                <c:pt idx="10950">
                  <c:v>4.0000999999999998</c:v>
                </c:pt>
                <c:pt idx="10951">
                  <c:v>6.0000999999999998</c:v>
                </c:pt>
                <c:pt idx="10952">
                  <c:v>10.0001</c:v>
                </c:pt>
                <c:pt idx="10953">
                  <c:v>13.0001</c:v>
                </c:pt>
                <c:pt idx="10954">
                  <c:v>6.0000999999999998</c:v>
                </c:pt>
                <c:pt idx="10955">
                  <c:v>6.0000999999999998</c:v>
                </c:pt>
                <c:pt idx="10956">
                  <c:v>8.0000999999999998</c:v>
                </c:pt>
                <c:pt idx="10957">
                  <c:v>5.0000999999999998</c:v>
                </c:pt>
                <c:pt idx="10958">
                  <c:v>5.0000999999999998</c:v>
                </c:pt>
                <c:pt idx="10959">
                  <c:v>4.0000999999999998</c:v>
                </c:pt>
                <c:pt idx="10960">
                  <c:v>3.0001000000000002</c:v>
                </c:pt>
                <c:pt idx="10961">
                  <c:v>1.0001</c:v>
                </c:pt>
                <c:pt idx="10962">
                  <c:v>3.0001000000000002</c:v>
                </c:pt>
                <c:pt idx="10963">
                  <c:v>5.0000999999999998</c:v>
                </c:pt>
                <c:pt idx="10964">
                  <c:v>2.0001000000000002</c:v>
                </c:pt>
                <c:pt idx="10965">
                  <c:v>1.0001</c:v>
                </c:pt>
                <c:pt idx="10966">
                  <c:v>1E-4</c:v>
                </c:pt>
                <c:pt idx="10967">
                  <c:v>1.0001</c:v>
                </c:pt>
                <c:pt idx="10968">
                  <c:v>1E-4</c:v>
                </c:pt>
                <c:pt idx="10969">
                  <c:v>1.0001</c:v>
                </c:pt>
                <c:pt idx="10970">
                  <c:v>1E-4</c:v>
                </c:pt>
                <c:pt idx="10971">
                  <c:v>1E-4</c:v>
                </c:pt>
                <c:pt idx="10972">
                  <c:v>1.0001</c:v>
                </c:pt>
                <c:pt idx="10973">
                  <c:v>1E-4</c:v>
                </c:pt>
                <c:pt idx="10974">
                  <c:v>1E-4</c:v>
                </c:pt>
                <c:pt idx="10975">
                  <c:v>1E-4</c:v>
                </c:pt>
                <c:pt idx="10976">
                  <c:v>1E-4</c:v>
                </c:pt>
                <c:pt idx="10977">
                  <c:v>1E-4</c:v>
                </c:pt>
                <c:pt idx="10978">
                  <c:v>1E-4</c:v>
                </c:pt>
                <c:pt idx="10979">
                  <c:v>1E-4</c:v>
                </c:pt>
                <c:pt idx="10980">
                  <c:v>1E-4</c:v>
                </c:pt>
                <c:pt idx="10981">
                  <c:v>1.0001</c:v>
                </c:pt>
                <c:pt idx="10982">
                  <c:v>1E-4</c:v>
                </c:pt>
                <c:pt idx="10983">
                  <c:v>3.0001000000000002</c:v>
                </c:pt>
                <c:pt idx="10984">
                  <c:v>1.0001</c:v>
                </c:pt>
                <c:pt idx="10985">
                  <c:v>1E-4</c:v>
                </c:pt>
                <c:pt idx="10986">
                  <c:v>1.0001</c:v>
                </c:pt>
                <c:pt idx="10987">
                  <c:v>2.0001000000000002</c:v>
                </c:pt>
                <c:pt idx="10988">
                  <c:v>7.0000999999999998</c:v>
                </c:pt>
                <c:pt idx="10989">
                  <c:v>4.0000999999999998</c:v>
                </c:pt>
                <c:pt idx="10990">
                  <c:v>5.0000999999999998</c:v>
                </c:pt>
                <c:pt idx="10991">
                  <c:v>5.0000999999999998</c:v>
                </c:pt>
                <c:pt idx="10992">
                  <c:v>7.0000999999999998</c:v>
                </c:pt>
                <c:pt idx="10993">
                  <c:v>7.0000999999999998</c:v>
                </c:pt>
                <c:pt idx="10994">
                  <c:v>6.0000999999999998</c:v>
                </c:pt>
                <c:pt idx="10995">
                  <c:v>1.0001</c:v>
                </c:pt>
                <c:pt idx="10996">
                  <c:v>1E-4</c:v>
                </c:pt>
                <c:pt idx="10997">
                  <c:v>3.0001000000000002</c:v>
                </c:pt>
                <c:pt idx="10998">
                  <c:v>1.0001</c:v>
                </c:pt>
                <c:pt idx="10999">
                  <c:v>1E-4</c:v>
                </c:pt>
                <c:pt idx="11000">
                  <c:v>1.0001</c:v>
                </c:pt>
                <c:pt idx="11001">
                  <c:v>1.0001</c:v>
                </c:pt>
                <c:pt idx="11002">
                  <c:v>1.0001</c:v>
                </c:pt>
                <c:pt idx="11003">
                  <c:v>1.0001</c:v>
                </c:pt>
                <c:pt idx="11004">
                  <c:v>2.0001000000000002</c:v>
                </c:pt>
                <c:pt idx="11005">
                  <c:v>1E-4</c:v>
                </c:pt>
                <c:pt idx="11006">
                  <c:v>1E-4</c:v>
                </c:pt>
                <c:pt idx="11007">
                  <c:v>1E-4</c:v>
                </c:pt>
                <c:pt idx="11008">
                  <c:v>1.0001</c:v>
                </c:pt>
                <c:pt idx="11009">
                  <c:v>1E-4</c:v>
                </c:pt>
                <c:pt idx="11010">
                  <c:v>1E-4</c:v>
                </c:pt>
                <c:pt idx="11011">
                  <c:v>1E-4</c:v>
                </c:pt>
                <c:pt idx="11012">
                  <c:v>1E-4</c:v>
                </c:pt>
                <c:pt idx="11013">
                  <c:v>1E-4</c:v>
                </c:pt>
                <c:pt idx="11014">
                  <c:v>1.0001</c:v>
                </c:pt>
                <c:pt idx="11015">
                  <c:v>1E-4</c:v>
                </c:pt>
                <c:pt idx="11016">
                  <c:v>1E-4</c:v>
                </c:pt>
                <c:pt idx="11017">
                  <c:v>1E-4</c:v>
                </c:pt>
                <c:pt idx="11018">
                  <c:v>1E-4</c:v>
                </c:pt>
                <c:pt idx="11019">
                  <c:v>1E-4</c:v>
                </c:pt>
                <c:pt idx="11020">
                  <c:v>3.0001000000000002</c:v>
                </c:pt>
                <c:pt idx="11021">
                  <c:v>6.0000999999999998</c:v>
                </c:pt>
                <c:pt idx="11022">
                  <c:v>7.0000999999999998</c:v>
                </c:pt>
                <c:pt idx="11023">
                  <c:v>12.0001</c:v>
                </c:pt>
                <c:pt idx="11024">
                  <c:v>30.0001</c:v>
                </c:pt>
                <c:pt idx="11025">
                  <c:v>31.0001</c:v>
                </c:pt>
                <c:pt idx="11026">
                  <c:v>52.000100000000003</c:v>
                </c:pt>
                <c:pt idx="11027">
                  <c:v>58.000100000000003</c:v>
                </c:pt>
                <c:pt idx="11028">
                  <c:v>79.000100000000003</c:v>
                </c:pt>
                <c:pt idx="11029">
                  <c:v>61.000100000000003</c:v>
                </c:pt>
                <c:pt idx="11030">
                  <c:v>38.000100000000003</c:v>
                </c:pt>
                <c:pt idx="11031">
                  <c:v>17.0001</c:v>
                </c:pt>
                <c:pt idx="11032">
                  <c:v>13.0001</c:v>
                </c:pt>
                <c:pt idx="11033">
                  <c:v>3.0001000000000002</c:v>
                </c:pt>
                <c:pt idx="11034">
                  <c:v>4.0000999999999998</c:v>
                </c:pt>
                <c:pt idx="11035">
                  <c:v>5.0000999999999998</c:v>
                </c:pt>
                <c:pt idx="11036">
                  <c:v>4.0000999999999998</c:v>
                </c:pt>
                <c:pt idx="11037">
                  <c:v>1E-4</c:v>
                </c:pt>
                <c:pt idx="11038">
                  <c:v>2.0001000000000002</c:v>
                </c:pt>
                <c:pt idx="11039">
                  <c:v>1.0001</c:v>
                </c:pt>
                <c:pt idx="11040">
                  <c:v>1E-4</c:v>
                </c:pt>
                <c:pt idx="11041">
                  <c:v>1E-4</c:v>
                </c:pt>
                <c:pt idx="11042">
                  <c:v>1.0001</c:v>
                </c:pt>
                <c:pt idx="11043">
                  <c:v>1E-4</c:v>
                </c:pt>
                <c:pt idx="11044">
                  <c:v>1E-4</c:v>
                </c:pt>
                <c:pt idx="11045">
                  <c:v>1E-4</c:v>
                </c:pt>
                <c:pt idx="11046">
                  <c:v>1.0001</c:v>
                </c:pt>
                <c:pt idx="11047">
                  <c:v>1E-4</c:v>
                </c:pt>
                <c:pt idx="11048">
                  <c:v>1E-4</c:v>
                </c:pt>
                <c:pt idx="11049">
                  <c:v>1E-4</c:v>
                </c:pt>
                <c:pt idx="11050">
                  <c:v>1E-4</c:v>
                </c:pt>
                <c:pt idx="11051">
                  <c:v>1E-4</c:v>
                </c:pt>
                <c:pt idx="11052">
                  <c:v>1E-4</c:v>
                </c:pt>
                <c:pt idx="11053">
                  <c:v>1E-4</c:v>
                </c:pt>
                <c:pt idx="11054">
                  <c:v>1E-4</c:v>
                </c:pt>
                <c:pt idx="11055">
                  <c:v>2.0001000000000002</c:v>
                </c:pt>
                <c:pt idx="11056">
                  <c:v>1E-4</c:v>
                </c:pt>
                <c:pt idx="11057">
                  <c:v>1E-4</c:v>
                </c:pt>
                <c:pt idx="11058">
                  <c:v>1E-4</c:v>
                </c:pt>
                <c:pt idx="11059">
                  <c:v>1E-4</c:v>
                </c:pt>
                <c:pt idx="11060">
                  <c:v>4.0000999999999998</c:v>
                </c:pt>
                <c:pt idx="11061">
                  <c:v>6.0000999999999998</c:v>
                </c:pt>
                <c:pt idx="11062">
                  <c:v>3.0001000000000002</c:v>
                </c:pt>
                <c:pt idx="11063">
                  <c:v>3.0001000000000002</c:v>
                </c:pt>
                <c:pt idx="11064">
                  <c:v>6.0000999999999998</c:v>
                </c:pt>
                <c:pt idx="11065">
                  <c:v>11.0001</c:v>
                </c:pt>
                <c:pt idx="11066">
                  <c:v>8.0000999999999998</c:v>
                </c:pt>
                <c:pt idx="11067">
                  <c:v>10.0001</c:v>
                </c:pt>
                <c:pt idx="11068">
                  <c:v>9.0000999999999998</c:v>
                </c:pt>
                <c:pt idx="11069">
                  <c:v>10.0001</c:v>
                </c:pt>
                <c:pt idx="11070">
                  <c:v>3.0001000000000002</c:v>
                </c:pt>
                <c:pt idx="11071">
                  <c:v>1.0001</c:v>
                </c:pt>
                <c:pt idx="11072">
                  <c:v>3.0001000000000002</c:v>
                </c:pt>
                <c:pt idx="11073">
                  <c:v>3.0001000000000002</c:v>
                </c:pt>
                <c:pt idx="11074">
                  <c:v>2.0001000000000002</c:v>
                </c:pt>
                <c:pt idx="11075">
                  <c:v>1E-4</c:v>
                </c:pt>
                <c:pt idx="11076">
                  <c:v>1.0001</c:v>
                </c:pt>
                <c:pt idx="11077">
                  <c:v>1E-4</c:v>
                </c:pt>
                <c:pt idx="11078">
                  <c:v>1.0001</c:v>
                </c:pt>
                <c:pt idx="11079">
                  <c:v>1E-4</c:v>
                </c:pt>
                <c:pt idx="11080">
                  <c:v>1E-4</c:v>
                </c:pt>
                <c:pt idx="11081">
                  <c:v>1E-4</c:v>
                </c:pt>
                <c:pt idx="11082">
                  <c:v>1.0001</c:v>
                </c:pt>
                <c:pt idx="11083">
                  <c:v>1E-4</c:v>
                </c:pt>
                <c:pt idx="11084">
                  <c:v>1E-4</c:v>
                </c:pt>
                <c:pt idx="11085">
                  <c:v>1E-4</c:v>
                </c:pt>
                <c:pt idx="11086">
                  <c:v>1E-4</c:v>
                </c:pt>
                <c:pt idx="11087">
                  <c:v>1E-4</c:v>
                </c:pt>
                <c:pt idx="11088">
                  <c:v>1E-4</c:v>
                </c:pt>
                <c:pt idx="11089">
                  <c:v>1E-4</c:v>
                </c:pt>
                <c:pt idx="11090">
                  <c:v>1.0001</c:v>
                </c:pt>
                <c:pt idx="11091">
                  <c:v>1E-4</c:v>
                </c:pt>
                <c:pt idx="11092">
                  <c:v>1E-4</c:v>
                </c:pt>
                <c:pt idx="11093">
                  <c:v>1E-4</c:v>
                </c:pt>
                <c:pt idx="11094">
                  <c:v>1.0001</c:v>
                </c:pt>
                <c:pt idx="11095">
                  <c:v>1.0001</c:v>
                </c:pt>
                <c:pt idx="11096">
                  <c:v>1E-4</c:v>
                </c:pt>
                <c:pt idx="11097">
                  <c:v>1E-4</c:v>
                </c:pt>
                <c:pt idx="11098">
                  <c:v>1E-4</c:v>
                </c:pt>
                <c:pt idx="11099">
                  <c:v>1.0001</c:v>
                </c:pt>
                <c:pt idx="11100">
                  <c:v>5.0000999999999998</c:v>
                </c:pt>
                <c:pt idx="11101">
                  <c:v>7.0000999999999998</c:v>
                </c:pt>
                <c:pt idx="11102">
                  <c:v>8.0000999999999998</c:v>
                </c:pt>
                <c:pt idx="11103">
                  <c:v>10.0001</c:v>
                </c:pt>
                <c:pt idx="11104">
                  <c:v>10.0001</c:v>
                </c:pt>
                <c:pt idx="11105">
                  <c:v>4.0000999999999998</c:v>
                </c:pt>
                <c:pt idx="11106">
                  <c:v>10.0001</c:v>
                </c:pt>
                <c:pt idx="11107">
                  <c:v>6.0000999999999998</c:v>
                </c:pt>
                <c:pt idx="11108">
                  <c:v>3.0001000000000002</c:v>
                </c:pt>
                <c:pt idx="11109">
                  <c:v>2.0001000000000002</c:v>
                </c:pt>
                <c:pt idx="11110">
                  <c:v>2.0001000000000002</c:v>
                </c:pt>
                <c:pt idx="11111">
                  <c:v>1.0001</c:v>
                </c:pt>
                <c:pt idx="11112">
                  <c:v>1.0001</c:v>
                </c:pt>
                <c:pt idx="11113">
                  <c:v>2.0001000000000002</c:v>
                </c:pt>
                <c:pt idx="11114">
                  <c:v>1.0001</c:v>
                </c:pt>
                <c:pt idx="11115">
                  <c:v>1E-4</c:v>
                </c:pt>
                <c:pt idx="11116">
                  <c:v>1E-4</c:v>
                </c:pt>
                <c:pt idx="11117">
                  <c:v>1E-4</c:v>
                </c:pt>
                <c:pt idx="11118">
                  <c:v>1.0001</c:v>
                </c:pt>
                <c:pt idx="11119">
                  <c:v>1E-4</c:v>
                </c:pt>
                <c:pt idx="11120">
                  <c:v>1.0001</c:v>
                </c:pt>
                <c:pt idx="11121">
                  <c:v>1E-4</c:v>
                </c:pt>
                <c:pt idx="11122">
                  <c:v>1E-4</c:v>
                </c:pt>
                <c:pt idx="11123">
                  <c:v>1.0001</c:v>
                </c:pt>
                <c:pt idx="11124">
                  <c:v>1E-4</c:v>
                </c:pt>
                <c:pt idx="11125">
                  <c:v>1.0001</c:v>
                </c:pt>
                <c:pt idx="11126">
                  <c:v>1E-4</c:v>
                </c:pt>
                <c:pt idx="11127">
                  <c:v>1E-4</c:v>
                </c:pt>
                <c:pt idx="11128">
                  <c:v>1E-4</c:v>
                </c:pt>
                <c:pt idx="11129">
                  <c:v>1.0001</c:v>
                </c:pt>
                <c:pt idx="11130">
                  <c:v>1.0001</c:v>
                </c:pt>
                <c:pt idx="11131">
                  <c:v>1E-4</c:v>
                </c:pt>
                <c:pt idx="11132">
                  <c:v>1.0001</c:v>
                </c:pt>
                <c:pt idx="11133">
                  <c:v>1.0001</c:v>
                </c:pt>
                <c:pt idx="11134">
                  <c:v>1E-4</c:v>
                </c:pt>
                <c:pt idx="11135">
                  <c:v>3.0001000000000002</c:v>
                </c:pt>
                <c:pt idx="11136">
                  <c:v>3.0001000000000002</c:v>
                </c:pt>
                <c:pt idx="11137">
                  <c:v>1.0001</c:v>
                </c:pt>
                <c:pt idx="11138">
                  <c:v>5.0000999999999998</c:v>
                </c:pt>
                <c:pt idx="11139">
                  <c:v>7.0000999999999998</c:v>
                </c:pt>
                <c:pt idx="11140">
                  <c:v>9.0000999999999998</c:v>
                </c:pt>
                <c:pt idx="11141">
                  <c:v>7.0000999999999998</c:v>
                </c:pt>
                <c:pt idx="11142">
                  <c:v>5.0000999999999998</c:v>
                </c:pt>
                <c:pt idx="11143">
                  <c:v>7.0000999999999998</c:v>
                </c:pt>
                <c:pt idx="11144">
                  <c:v>8.0000999999999998</c:v>
                </c:pt>
                <c:pt idx="11145">
                  <c:v>1.0001</c:v>
                </c:pt>
                <c:pt idx="11146">
                  <c:v>6.0000999999999998</c:v>
                </c:pt>
                <c:pt idx="11147">
                  <c:v>1E-4</c:v>
                </c:pt>
                <c:pt idx="11148">
                  <c:v>2.0001000000000002</c:v>
                </c:pt>
                <c:pt idx="11149">
                  <c:v>1.0001</c:v>
                </c:pt>
                <c:pt idx="11150">
                  <c:v>1E-4</c:v>
                </c:pt>
                <c:pt idx="11151">
                  <c:v>1.0001</c:v>
                </c:pt>
                <c:pt idx="11152">
                  <c:v>1.0001</c:v>
                </c:pt>
                <c:pt idx="11153">
                  <c:v>1.0001</c:v>
                </c:pt>
                <c:pt idx="11154">
                  <c:v>1.0001</c:v>
                </c:pt>
                <c:pt idx="11155">
                  <c:v>1.0001</c:v>
                </c:pt>
                <c:pt idx="11156">
                  <c:v>1E-4</c:v>
                </c:pt>
                <c:pt idx="11157">
                  <c:v>2.0001000000000002</c:v>
                </c:pt>
                <c:pt idx="11158">
                  <c:v>1.0001</c:v>
                </c:pt>
                <c:pt idx="11159">
                  <c:v>1E-4</c:v>
                </c:pt>
                <c:pt idx="11160">
                  <c:v>1.0001</c:v>
                </c:pt>
                <c:pt idx="11161">
                  <c:v>1E-4</c:v>
                </c:pt>
                <c:pt idx="11162">
                  <c:v>1E-4</c:v>
                </c:pt>
                <c:pt idx="11163">
                  <c:v>1E-4</c:v>
                </c:pt>
                <c:pt idx="11164">
                  <c:v>1E-4</c:v>
                </c:pt>
                <c:pt idx="11165">
                  <c:v>1.0001</c:v>
                </c:pt>
                <c:pt idx="11166">
                  <c:v>1E-4</c:v>
                </c:pt>
                <c:pt idx="11167">
                  <c:v>1.0001</c:v>
                </c:pt>
                <c:pt idx="11168">
                  <c:v>1E-4</c:v>
                </c:pt>
                <c:pt idx="11169">
                  <c:v>1.0001</c:v>
                </c:pt>
                <c:pt idx="11170">
                  <c:v>6.0000999999999998</c:v>
                </c:pt>
                <c:pt idx="11171">
                  <c:v>7.0000999999999998</c:v>
                </c:pt>
                <c:pt idx="11172">
                  <c:v>4.0000999999999998</c:v>
                </c:pt>
                <c:pt idx="11173">
                  <c:v>10.0001</c:v>
                </c:pt>
                <c:pt idx="11174">
                  <c:v>9.0000999999999998</c:v>
                </c:pt>
                <c:pt idx="11175">
                  <c:v>4.0000999999999998</c:v>
                </c:pt>
                <c:pt idx="11176">
                  <c:v>9.0000999999999998</c:v>
                </c:pt>
                <c:pt idx="11177">
                  <c:v>7.0000999999999998</c:v>
                </c:pt>
                <c:pt idx="11178">
                  <c:v>3.0001000000000002</c:v>
                </c:pt>
                <c:pt idx="11179">
                  <c:v>4.0000999999999998</c:v>
                </c:pt>
                <c:pt idx="11180">
                  <c:v>7.0000999999999998</c:v>
                </c:pt>
                <c:pt idx="11181">
                  <c:v>1.0001</c:v>
                </c:pt>
                <c:pt idx="11182">
                  <c:v>1.0001</c:v>
                </c:pt>
                <c:pt idx="11183">
                  <c:v>1.0001</c:v>
                </c:pt>
                <c:pt idx="11184">
                  <c:v>2.0001000000000002</c:v>
                </c:pt>
                <c:pt idx="11185">
                  <c:v>2.0001000000000002</c:v>
                </c:pt>
                <c:pt idx="11186">
                  <c:v>2.0001000000000002</c:v>
                </c:pt>
                <c:pt idx="11187">
                  <c:v>3.0001000000000002</c:v>
                </c:pt>
                <c:pt idx="11188">
                  <c:v>2.0001000000000002</c:v>
                </c:pt>
                <c:pt idx="11189">
                  <c:v>1E-4</c:v>
                </c:pt>
                <c:pt idx="11190">
                  <c:v>1.0001</c:v>
                </c:pt>
                <c:pt idx="11191">
                  <c:v>1E-4</c:v>
                </c:pt>
                <c:pt idx="11192">
                  <c:v>1.0001</c:v>
                </c:pt>
                <c:pt idx="11193">
                  <c:v>1E-4</c:v>
                </c:pt>
                <c:pt idx="11194">
                  <c:v>1E-4</c:v>
                </c:pt>
                <c:pt idx="11195">
                  <c:v>1E-4</c:v>
                </c:pt>
                <c:pt idx="11196">
                  <c:v>1E-4</c:v>
                </c:pt>
                <c:pt idx="11197">
                  <c:v>1E-4</c:v>
                </c:pt>
                <c:pt idx="11198">
                  <c:v>1E-4</c:v>
                </c:pt>
                <c:pt idx="11199">
                  <c:v>1E-4</c:v>
                </c:pt>
                <c:pt idx="11200">
                  <c:v>1E-4</c:v>
                </c:pt>
                <c:pt idx="11201">
                  <c:v>1E-4</c:v>
                </c:pt>
                <c:pt idx="11202">
                  <c:v>1E-4</c:v>
                </c:pt>
                <c:pt idx="11203">
                  <c:v>1E-4</c:v>
                </c:pt>
                <c:pt idx="11204">
                  <c:v>5.0000999999999998</c:v>
                </c:pt>
                <c:pt idx="11205">
                  <c:v>1E-4</c:v>
                </c:pt>
                <c:pt idx="11206">
                  <c:v>1.0001</c:v>
                </c:pt>
                <c:pt idx="11207">
                  <c:v>1E-4</c:v>
                </c:pt>
                <c:pt idx="11208">
                  <c:v>3.0001000000000002</c:v>
                </c:pt>
                <c:pt idx="11209">
                  <c:v>4.0000999999999998</c:v>
                </c:pt>
                <c:pt idx="11210">
                  <c:v>2.0001000000000002</c:v>
                </c:pt>
                <c:pt idx="11211">
                  <c:v>6.0000999999999998</c:v>
                </c:pt>
                <c:pt idx="11212">
                  <c:v>8.0000999999999998</c:v>
                </c:pt>
                <c:pt idx="11213">
                  <c:v>7.0000999999999998</c:v>
                </c:pt>
                <c:pt idx="11214">
                  <c:v>1.0001</c:v>
                </c:pt>
                <c:pt idx="11215">
                  <c:v>8.0000999999999998</c:v>
                </c:pt>
                <c:pt idx="11216">
                  <c:v>1E-4</c:v>
                </c:pt>
                <c:pt idx="11217">
                  <c:v>1E-4</c:v>
                </c:pt>
                <c:pt idx="11218">
                  <c:v>1.0001</c:v>
                </c:pt>
                <c:pt idx="11219">
                  <c:v>3.0001000000000002</c:v>
                </c:pt>
                <c:pt idx="11220">
                  <c:v>3.0001000000000002</c:v>
                </c:pt>
                <c:pt idx="11221">
                  <c:v>1E-4</c:v>
                </c:pt>
                <c:pt idx="11222">
                  <c:v>1E-4</c:v>
                </c:pt>
                <c:pt idx="11223">
                  <c:v>2.0001000000000002</c:v>
                </c:pt>
                <c:pt idx="11224">
                  <c:v>1.0001</c:v>
                </c:pt>
                <c:pt idx="11225">
                  <c:v>1.0001</c:v>
                </c:pt>
                <c:pt idx="11226">
                  <c:v>1.0001</c:v>
                </c:pt>
                <c:pt idx="11227">
                  <c:v>2.0001000000000002</c:v>
                </c:pt>
                <c:pt idx="11228">
                  <c:v>1E-4</c:v>
                </c:pt>
                <c:pt idx="11229">
                  <c:v>1E-4</c:v>
                </c:pt>
                <c:pt idx="11230">
                  <c:v>1E-4</c:v>
                </c:pt>
                <c:pt idx="11231">
                  <c:v>1.0001</c:v>
                </c:pt>
                <c:pt idx="11232">
                  <c:v>1E-4</c:v>
                </c:pt>
                <c:pt idx="11233">
                  <c:v>1E-4</c:v>
                </c:pt>
                <c:pt idx="11234">
                  <c:v>1.0001</c:v>
                </c:pt>
                <c:pt idx="11235">
                  <c:v>1.0001</c:v>
                </c:pt>
                <c:pt idx="11236">
                  <c:v>1E-4</c:v>
                </c:pt>
                <c:pt idx="11237">
                  <c:v>1E-4</c:v>
                </c:pt>
                <c:pt idx="11238">
                  <c:v>1E-4</c:v>
                </c:pt>
                <c:pt idx="11239">
                  <c:v>1E-4</c:v>
                </c:pt>
                <c:pt idx="11240">
                  <c:v>1E-4</c:v>
                </c:pt>
                <c:pt idx="11241">
                  <c:v>2.0001000000000002</c:v>
                </c:pt>
                <c:pt idx="11242">
                  <c:v>6.0000999999999998</c:v>
                </c:pt>
                <c:pt idx="11243">
                  <c:v>4.0000999999999998</c:v>
                </c:pt>
                <c:pt idx="11244">
                  <c:v>5.0000999999999998</c:v>
                </c:pt>
                <c:pt idx="11245">
                  <c:v>11.0001</c:v>
                </c:pt>
                <c:pt idx="11246">
                  <c:v>7.0000999999999998</c:v>
                </c:pt>
                <c:pt idx="11247">
                  <c:v>14.0001</c:v>
                </c:pt>
                <c:pt idx="11248">
                  <c:v>12.0001</c:v>
                </c:pt>
                <c:pt idx="11249">
                  <c:v>7.0000999999999998</c:v>
                </c:pt>
                <c:pt idx="11250">
                  <c:v>5.0000999999999998</c:v>
                </c:pt>
                <c:pt idx="11251">
                  <c:v>6.0000999999999998</c:v>
                </c:pt>
                <c:pt idx="11252">
                  <c:v>3.0001000000000002</c:v>
                </c:pt>
                <c:pt idx="11253">
                  <c:v>6.0000999999999998</c:v>
                </c:pt>
                <c:pt idx="11254">
                  <c:v>3.0001000000000002</c:v>
                </c:pt>
                <c:pt idx="11255">
                  <c:v>2.0001000000000002</c:v>
                </c:pt>
                <c:pt idx="11256">
                  <c:v>2.0001000000000002</c:v>
                </c:pt>
                <c:pt idx="11257">
                  <c:v>1E-4</c:v>
                </c:pt>
                <c:pt idx="11258">
                  <c:v>2.0001000000000002</c:v>
                </c:pt>
                <c:pt idx="11259">
                  <c:v>1E-4</c:v>
                </c:pt>
                <c:pt idx="11260">
                  <c:v>1.0001</c:v>
                </c:pt>
                <c:pt idx="11261">
                  <c:v>2.0001000000000002</c:v>
                </c:pt>
                <c:pt idx="11262">
                  <c:v>1.0001</c:v>
                </c:pt>
                <c:pt idx="11263">
                  <c:v>1E-4</c:v>
                </c:pt>
                <c:pt idx="11264">
                  <c:v>1E-4</c:v>
                </c:pt>
                <c:pt idx="11265">
                  <c:v>1E-4</c:v>
                </c:pt>
                <c:pt idx="11266">
                  <c:v>1E-4</c:v>
                </c:pt>
                <c:pt idx="11267">
                  <c:v>1.0001</c:v>
                </c:pt>
                <c:pt idx="11268">
                  <c:v>1E-4</c:v>
                </c:pt>
                <c:pt idx="11269">
                  <c:v>1E-4</c:v>
                </c:pt>
                <c:pt idx="11270">
                  <c:v>1E-4</c:v>
                </c:pt>
                <c:pt idx="11271">
                  <c:v>1.0001</c:v>
                </c:pt>
                <c:pt idx="11272">
                  <c:v>1E-4</c:v>
                </c:pt>
                <c:pt idx="11273">
                  <c:v>1E-4</c:v>
                </c:pt>
                <c:pt idx="11274">
                  <c:v>1E-4</c:v>
                </c:pt>
                <c:pt idx="11275">
                  <c:v>1.0001</c:v>
                </c:pt>
                <c:pt idx="11276">
                  <c:v>1E-4</c:v>
                </c:pt>
                <c:pt idx="11277">
                  <c:v>3.0001000000000002</c:v>
                </c:pt>
                <c:pt idx="11278">
                  <c:v>4.0000999999999998</c:v>
                </c:pt>
                <c:pt idx="11279">
                  <c:v>4.0000999999999998</c:v>
                </c:pt>
                <c:pt idx="11280">
                  <c:v>5.0000999999999998</c:v>
                </c:pt>
                <c:pt idx="11281">
                  <c:v>5.0000999999999998</c:v>
                </c:pt>
                <c:pt idx="11282">
                  <c:v>9.0000999999999998</c:v>
                </c:pt>
                <c:pt idx="11283">
                  <c:v>12.0001</c:v>
                </c:pt>
                <c:pt idx="11284">
                  <c:v>8.0000999999999998</c:v>
                </c:pt>
                <c:pt idx="11285">
                  <c:v>9.0000999999999998</c:v>
                </c:pt>
                <c:pt idx="11286">
                  <c:v>10.0001</c:v>
                </c:pt>
                <c:pt idx="11287">
                  <c:v>6.0000999999999998</c:v>
                </c:pt>
                <c:pt idx="11288">
                  <c:v>10.0001</c:v>
                </c:pt>
                <c:pt idx="11289">
                  <c:v>7.0000999999999998</c:v>
                </c:pt>
                <c:pt idx="11290">
                  <c:v>1E-4</c:v>
                </c:pt>
                <c:pt idx="11291">
                  <c:v>3.0001000000000002</c:v>
                </c:pt>
                <c:pt idx="11292">
                  <c:v>1E-4</c:v>
                </c:pt>
                <c:pt idx="11293">
                  <c:v>3.0001000000000002</c:v>
                </c:pt>
                <c:pt idx="11294">
                  <c:v>2.0001000000000002</c:v>
                </c:pt>
                <c:pt idx="11295">
                  <c:v>4.0000999999999998</c:v>
                </c:pt>
                <c:pt idx="11296">
                  <c:v>1.0001</c:v>
                </c:pt>
                <c:pt idx="11297">
                  <c:v>1.0001</c:v>
                </c:pt>
                <c:pt idx="11298">
                  <c:v>1E-4</c:v>
                </c:pt>
                <c:pt idx="11299">
                  <c:v>1E-4</c:v>
                </c:pt>
                <c:pt idx="11300">
                  <c:v>1E-4</c:v>
                </c:pt>
                <c:pt idx="11301">
                  <c:v>1E-4</c:v>
                </c:pt>
                <c:pt idx="11302">
                  <c:v>1E-4</c:v>
                </c:pt>
                <c:pt idx="11303">
                  <c:v>1E-4</c:v>
                </c:pt>
                <c:pt idx="11304">
                  <c:v>1E-4</c:v>
                </c:pt>
                <c:pt idx="11305">
                  <c:v>1.0001</c:v>
                </c:pt>
                <c:pt idx="11306">
                  <c:v>2.0001000000000002</c:v>
                </c:pt>
                <c:pt idx="11307">
                  <c:v>1E-4</c:v>
                </c:pt>
                <c:pt idx="11308">
                  <c:v>1.0001</c:v>
                </c:pt>
                <c:pt idx="11309">
                  <c:v>1E-4</c:v>
                </c:pt>
                <c:pt idx="11310">
                  <c:v>1.0001</c:v>
                </c:pt>
                <c:pt idx="11311">
                  <c:v>1E-4</c:v>
                </c:pt>
                <c:pt idx="11312">
                  <c:v>1E-4</c:v>
                </c:pt>
                <c:pt idx="11313">
                  <c:v>2.0001000000000002</c:v>
                </c:pt>
                <c:pt idx="11314">
                  <c:v>1.0001</c:v>
                </c:pt>
                <c:pt idx="11315">
                  <c:v>1.0001</c:v>
                </c:pt>
                <c:pt idx="11316">
                  <c:v>3.0001000000000002</c:v>
                </c:pt>
                <c:pt idx="11317">
                  <c:v>9.0000999999999998</c:v>
                </c:pt>
                <c:pt idx="11318">
                  <c:v>11.0001</c:v>
                </c:pt>
                <c:pt idx="11319">
                  <c:v>14.0001</c:v>
                </c:pt>
                <c:pt idx="11320">
                  <c:v>13.0001</c:v>
                </c:pt>
                <c:pt idx="11321">
                  <c:v>10.0001</c:v>
                </c:pt>
                <c:pt idx="11322">
                  <c:v>16.0001</c:v>
                </c:pt>
                <c:pt idx="11323">
                  <c:v>15.0001</c:v>
                </c:pt>
                <c:pt idx="11324">
                  <c:v>6.0000999999999998</c:v>
                </c:pt>
                <c:pt idx="11325">
                  <c:v>2.0001000000000002</c:v>
                </c:pt>
                <c:pt idx="11326">
                  <c:v>2.0001000000000002</c:v>
                </c:pt>
                <c:pt idx="11327">
                  <c:v>3.0001000000000002</c:v>
                </c:pt>
                <c:pt idx="11328">
                  <c:v>1.0001</c:v>
                </c:pt>
                <c:pt idx="11329">
                  <c:v>5.0000999999999998</c:v>
                </c:pt>
                <c:pt idx="11330">
                  <c:v>1E-4</c:v>
                </c:pt>
                <c:pt idx="11331">
                  <c:v>4.0000999999999998</c:v>
                </c:pt>
                <c:pt idx="11332">
                  <c:v>1.0001</c:v>
                </c:pt>
                <c:pt idx="11333">
                  <c:v>1E-4</c:v>
                </c:pt>
                <c:pt idx="11334">
                  <c:v>1E-4</c:v>
                </c:pt>
                <c:pt idx="11335">
                  <c:v>1E-4</c:v>
                </c:pt>
                <c:pt idx="11336">
                  <c:v>1E-4</c:v>
                </c:pt>
                <c:pt idx="11337">
                  <c:v>1E-4</c:v>
                </c:pt>
                <c:pt idx="11338">
                  <c:v>1E-4</c:v>
                </c:pt>
                <c:pt idx="11339">
                  <c:v>1.0001</c:v>
                </c:pt>
                <c:pt idx="11340">
                  <c:v>1E-4</c:v>
                </c:pt>
                <c:pt idx="11341">
                  <c:v>1E-4</c:v>
                </c:pt>
                <c:pt idx="11342">
                  <c:v>1E-4</c:v>
                </c:pt>
                <c:pt idx="11343">
                  <c:v>1E-4</c:v>
                </c:pt>
                <c:pt idx="11344">
                  <c:v>1E-4</c:v>
                </c:pt>
                <c:pt idx="11345">
                  <c:v>1.0001</c:v>
                </c:pt>
                <c:pt idx="11346">
                  <c:v>1E-4</c:v>
                </c:pt>
                <c:pt idx="11347">
                  <c:v>1E-4</c:v>
                </c:pt>
                <c:pt idx="11348">
                  <c:v>4.0000999999999998</c:v>
                </c:pt>
                <c:pt idx="11349">
                  <c:v>1.0001</c:v>
                </c:pt>
                <c:pt idx="11350">
                  <c:v>5.0000999999999998</c:v>
                </c:pt>
                <c:pt idx="11351">
                  <c:v>5.0000999999999998</c:v>
                </c:pt>
                <c:pt idx="11352">
                  <c:v>6.0000999999999998</c:v>
                </c:pt>
                <c:pt idx="11353">
                  <c:v>5.0000999999999998</c:v>
                </c:pt>
                <c:pt idx="11354">
                  <c:v>10.0001</c:v>
                </c:pt>
                <c:pt idx="11355">
                  <c:v>8.0000999999999998</c:v>
                </c:pt>
                <c:pt idx="11356">
                  <c:v>10.0001</c:v>
                </c:pt>
                <c:pt idx="11357">
                  <c:v>8.0000999999999998</c:v>
                </c:pt>
                <c:pt idx="11358">
                  <c:v>9.0000999999999998</c:v>
                </c:pt>
                <c:pt idx="11359">
                  <c:v>10.0001</c:v>
                </c:pt>
                <c:pt idx="11360">
                  <c:v>13.0001</c:v>
                </c:pt>
                <c:pt idx="11361">
                  <c:v>9.0000999999999998</c:v>
                </c:pt>
                <c:pt idx="11362">
                  <c:v>6.0000999999999998</c:v>
                </c:pt>
                <c:pt idx="11363">
                  <c:v>2.0001000000000002</c:v>
                </c:pt>
                <c:pt idx="11364">
                  <c:v>1E-4</c:v>
                </c:pt>
                <c:pt idx="11365">
                  <c:v>1.0001</c:v>
                </c:pt>
                <c:pt idx="11366">
                  <c:v>1E-4</c:v>
                </c:pt>
                <c:pt idx="11367">
                  <c:v>1.0001</c:v>
                </c:pt>
                <c:pt idx="11368">
                  <c:v>1.0001</c:v>
                </c:pt>
                <c:pt idx="11369">
                  <c:v>2.0001000000000002</c:v>
                </c:pt>
                <c:pt idx="11370">
                  <c:v>1E-4</c:v>
                </c:pt>
                <c:pt idx="11371">
                  <c:v>1E-4</c:v>
                </c:pt>
                <c:pt idx="11372">
                  <c:v>1.0001</c:v>
                </c:pt>
                <c:pt idx="11373">
                  <c:v>1E-4</c:v>
                </c:pt>
                <c:pt idx="11374">
                  <c:v>1E-4</c:v>
                </c:pt>
                <c:pt idx="11375">
                  <c:v>1E-4</c:v>
                </c:pt>
                <c:pt idx="11376">
                  <c:v>1.0001</c:v>
                </c:pt>
                <c:pt idx="11377">
                  <c:v>1E-4</c:v>
                </c:pt>
                <c:pt idx="11378">
                  <c:v>1E-4</c:v>
                </c:pt>
                <c:pt idx="11379">
                  <c:v>1E-4</c:v>
                </c:pt>
                <c:pt idx="11380">
                  <c:v>1E-4</c:v>
                </c:pt>
                <c:pt idx="11381">
                  <c:v>1E-4</c:v>
                </c:pt>
                <c:pt idx="11382">
                  <c:v>1E-4</c:v>
                </c:pt>
                <c:pt idx="11383">
                  <c:v>1E-4</c:v>
                </c:pt>
                <c:pt idx="11384">
                  <c:v>3.0001000000000002</c:v>
                </c:pt>
                <c:pt idx="11385">
                  <c:v>1.0001</c:v>
                </c:pt>
                <c:pt idx="11386">
                  <c:v>3.0001000000000002</c:v>
                </c:pt>
                <c:pt idx="11387">
                  <c:v>5.0000999999999998</c:v>
                </c:pt>
                <c:pt idx="11388">
                  <c:v>7.0000999999999998</c:v>
                </c:pt>
                <c:pt idx="11389">
                  <c:v>7.0000999999999998</c:v>
                </c:pt>
                <c:pt idx="11390">
                  <c:v>12.0001</c:v>
                </c:pt>
                <c:pt idx="11391">
                  <c:v>12.0001</c:v>
                </c:pt>
                <c:pt idx="11392">
                  <c:v>7.0000999999999998</c:v>
                </c:pt>
                <c:pt idx="11393">
                  <c:v>14.0001</c:v>
                </c:pt>
                <c:pt idx="11394">
                  <c:v>14.0001</c:v>
                </c:pt>
                <c:pt idx="11395">
                  <c:v>7.0000999999999998</c:v>
                </c:pt>
                <c:pt idx="11396">
                  <c:v>6.0000999999999998</c:v>
                </c:pt>
                <c:pt idx="11397">
                  <c:v>4.0000999999999998</c:v>
                </c:pt>
                <c:pt idx="11398">
                  <c:v>5.0000999999999998</c:v>
                </c:pt>
                <c:pt idx="11399">
                  <c:v>2.0001000000000002</c:v>
                </c:pt>
                <c:pt idx="11400">
                  <c:v>1.0001</c:v>
                </c:pt>
                <c:pt idx="11401">
                  <c:v>1.0001</c:v>
                </c:pt>
                <c:pt idx="11402">
                  <c:v>3.0001000000000002</c:v>
                </c:pt>
                <c:pt idx="11403">
                  <c:v>1.0001</c:v>
                </c:pt>
                <c:pt idx="11404">
                  <c:v>2.0001000000000002</c:v>
                </c:pt>
                <c:pt idx="11405">
                  <c:v>3.0001000000000002</c:v>
                </c:pt>
                <c:pt idx="11406">
                  <c:v>1E-4</c:v>
                </c:pt>
                <c:pt idx="11407">
                  <c:v>1E-4</c:v>
                </c:pt>
                <c:pt idx="11408">
                  <c:v>1E-4</c:v>
                </c:pt>
                <c:pt idx="11409">
                  <c:v>1.0001</c:v>
                </c:pt>
                <c:pt idx="11410">
                  <c:v>1E-4</c:v>
                </c:pt>
                <c:pt idx="11411">
                  <c:v>1E-4</c:v>
                </c:pt>
                <c:pt idx="11412">
                  <c:v>1E-4</c:v>
                </c:pt>
                <c:pt idx="11413">
                  <c:v>1E-4</c:v>
                </c:pt>
                <c:pt idx="11414">
                  <c:v>1E-4</c:v>
                </c:pt>
                <c:pt idx="11415">
                  <c:v>1E-4</c:v>
                </c:pt>
                <c:pt idx="11416">
                  <c:v>1E-4</c:v>
                </c:pt>
                <c:pt idx="11417">
                  <c:v>2.0001000000000002</c:v>
                </c:pt>
                <c:pt idx="11418">
                  <c:v>1.0001</c:v>
                </c:pt>
                <c:pt idx="11419">
                  <c:v>1E-4</c:v>
                </c:pt>
                <c:pt idx="11420">
                  <c:v>2.0001000000000002</c:v>
                </c:pt>
                <c:pt idx="11421">
                  <c:v>1.0001</c:v>
                </c:pt>
                <c:pt idx="11422">
                  <c:v>3.0001000000000002</c:v>
                </c:pt>
                <c:pt idx="11423">
                  <c:v>1E-4</c:v>
                </c:pt>
                <c:pt idx="11424">
                  <c:v>6.0000999999999998</c:v>
                </c:pt>
                <c:pt idx="11425">
                  <c:v>8.0000999999999998</c:v>
                </c:pt>
                <c:pt idx="11426">
                  <c:v>6.0000999999999998</c:v>
                </c:pt>
                <c:pt idx="11427">
                  <c:v>8.0000999999999998</c:v>
                </c:pt>
                <c:pt idx="11428">
                  <c:v>18.0001</c:v>
                </c:pt>
                <c:pt idx="11429">
                  <c:v>25.0001</c:v>
                </c:pt>
                <c:pt idx="11430">
                  <c:v>30.0001</c:v>
                </c:pt>
                <c:pt idx="11431">
                  <c:v>6.0000999999999998</c:v>
                </c:pt>
                <c:pt idx="11432">
                  <c:v>14.0001</c:v>
                </c:pt>
                <c:pt idx="11433">
                  <c:v>1.0001</c:v>
                </c:pt>
                <c:pt idx="11434">
                  <c:v>1.0001</c:v>
                </c:pt>
                <c:pt idx="11435">
                  <c:v>2.0001000000000002</c:v>
                </c:pt>
                <c:pt idx="11436">
                  <c:v>1.0001</c:v>
                </c:pt>
                <c:pt idx="11437">
                  <c:v>2.0001000000000002</c:v>
                </c:pt>
                <c:pt idx="11438">
                  <c:v>4.0000999999999998</c:v>
                </c:pt>
                <c:pt idx="11439">
                  <c:v>1.0001</c:v>
                </c:pt>
                <c:pt idx="11440">
                  <c:v>1E-4</c:v>
                </c:pt>
                <c:pt idx="11441">
                  <c:v>1E-4</c:v>
                </c:pt>
                <c:pt idx="11442">
                  <c:v>1.0001</c:v>
                </c:pt>
                <c:pt idx="11443">
                  <c:v>1E-4</c:v>
                </c:pt>
                <c:pt idx="11444">
                  <c:v>1E-4</c:v>
                </c:pt>
                <c:pt idx="11445">
                  <c:v>2.0001000000000002</c:v>
                </c:pt>
                <c:pt idx="11446">
                  <c:v>2.0001000000000002</c:v>
                </c:pt>
                <c:pt idx="11447">
                  <c:v>1E-4</c:v>
                </c:pt>
                <c:pt idx="11448">
                  <c:v>1E-4</c:v>
                </c:pt>
                <c:pt idx="11449">
                  <c:v>1.0001</c:v>
                </c:pt>
                <c:pt idx="11450">
                  <c:v>1E-4</c:v>
                </c:pt>
                <c:pt idx="11451">
                  <c:v>1E-4</c:v>
                </c:pt>
                <c:pt idx="11452">
                  <c:v>1E-4</c:v>
                </c:pt>
                <c:pt idx="11453">
                  <c:v>1E-4</c:v>
                </c:pt>
                <c:pt idx="11454">
                  <c:v>1E-4</c:v>
                </c:pt>
                <c:pt idx="11455">
                  <c:v>1E-4</c:v>
                </c:pt>
                <c:pt idx="11456">
                  <c:v>1E-4</c:v>
                </c:pt>
                <c:pt idx="11457">
                  <c:v>5.0000999999999998</c:v>
                </c:pt>
                <c:pt idx="11458">
                  <c:v>3.0001000000000002</c:v>
                </c:pt>
                <c:pt idx="11459">
                  <c:v>3.0001000000000002</c:v>
                </c:pt>
                <c:pt idx="11460">
                  <c:v>4.0000999999999998</c:v>
                </c:pt>
                <c:pt idx="11461">
                  <c:v>1E-4</c:v>
                </c:pt>
                <c:pt idx="11462">
                  <c:v>3.0001000000000002</c:v>
                </c:pt>
                <c:pt idx="11463">
                  <c:v>7.0000999999999998</c:v>
                </c:pt>
                <c:pt idx="11464">
                  <c:v>10.0001</c:v>
                </c:pt>
                <c:pt idx="11465">
                  <c:v>11.0001</c:v>
                </c:pt>
                <c:pt idx="11466">
                  <c:v>11.0001</c:v>
                </c:pt>
                <c:pt idx="11467">
                  <c:v>10.0001</c:v>
                </c:pt>
                <c:pt idx="11468">
                  <c:v>6.0000999999999998</c:v>
                </c:pt>
                <c:pt idx="11469">
                  <c:v>3.0001000000000002</c:v>
                </c:pt>
                <c:pt idx="11470">
                  <c:v>4.0000999999999998</c:v>
                </c:pt>
                <c:pt idx="11471">
                  <c:v>4.0000999999999998</c:v>
                </c:pt>
                <c:pt idx="11472">
                  <c:v>1.0001</c:v>
                </c:pt>
                <c:pt idx="11473">
                  <c:v>1.0001</c:v>
                </c:pt>
                <c:pt idx="11474">
                  <c:v>1.0001</c:v>
                </c:pt>
                <c:pt idx="11475">
                  <c:v>1.0001</c:v>
                </c:pt>
                <c:pt idx="11476">
                  <c:v>1.0001</c:v>
                </c:pt>
                <c:pt idx="11477">
                  <c:v>1E-4</c:v>
                </c:pt>
                <c:pt idx="11478">
                  <c:v>1.0001</c:v>
                </c:pt>
                <c:pt idx="11479">
                  <c:v>1E-4</c:v>
                </c:pt>
                <c:pt idx="11480">
                  <c:v>1E-4</c:v>
                </c:pt>
                <c:pt idx="11481">
                  <c:v>1.0001</c:v>
                </c:pt>
                <c:pt idx="11482">
                  <c:v>1.0001</c:v>
                </c:pt>
                <c:pt idx="11483">
                  <c:v>1E-4</c:v>
                </c:pt>
                <c:pt idx="11484">
                  <c:v>1E-4</c:v>
                </c:pt>
                <c:pt idx="11485">
                  <c:v>1E-4</c:v>
                </c:pt>
                <c:pt idx="11486">
                  <c:v>1E-4</c:v>
                </c:pt>
                <c:pt idx="11487">
                  <c:v>1.0001</c:v>
                </c:pt>
                <c:pt idx="11488">
                  <c:v>1.0001</c:v>
                </c:pt>
                <c:pt idx="11489">
                  <c:v>1E-4</c:v>
                </c:pt>
                <c:pt idx="11490">
                  <c:v>2.0001000000000002</c:v>
                </c:pt>
                <c:pt idx="11491">
                  <c:v>5.0000999999999998</c:v>
                </c:pt>
                <c:pt idx="11492">
                  <c:v>8.0000999999999998</c:v>
                </c:pt>
                <c:pt idx="11493">
                  <c:v>12.0001</c:v>
                </c:pt>
                <c:pt idx="11494">
                  <c:v>21.0001</c:v>
                </c:pt>
                <c:pt idx="11495">
                  <c:v>28.0001</c:v>
                </c:pt>
                <c:pt idx="11496">
                  <c:v>59.000100000000003</c:v>
                </c:pt>
                <c:pt idx="11497">
                  <c:v>125.0001</c:v>
                </c:pt>
                <c:pt idx="11498">
                  <c:v>157.0001</c:v>
                </c:pt>
                <c:pt idx="11499">
                  <c:v>259.00009999999997</c:v>
                </c:pt>
                <c:pt idx="11500">
                  <c:v>343.00009999999997</c:v>
                </c:pt>
                <c:pt idx="11501">
                  <c:v>391.00009999999997</c:v>
                </c:pt>
                <c:pt idx="11502">
                  <c:v>297.00009999999997</c:v>
                </c:pt>
                <c:pt idx="11503">
                  <c:v>163.0001</c:v>
                </c:pt>
                <c:pt idx="11504">
                  <c:v>47.000100000000003</c:v>
                </c:pt>
                <c:pt idx="11505">
                  <c:v>14.0001</c:v>
                </c:pt>
                <c:pt idx="11506">
                  <c:v>2.0001000000000002</c:v>
                </c:pt>
                <c:pt idx="11507">
                  <c:v>6.0000999999999998</c:v>
                </c:pt>
                <c:pt idx="11508">
                  <c:v>3.0001000000000002</c:v>
                </c:pt>
                <c:pt idx="11509">
                  <c:v>5.0000999999999998</c:v>
                </c:pt>
                <c:pt idx="11510">
                  <c:v>3.0001000000000002</c:v>
                </c:pt>
                <c:pt idx="11511">
                  <c:v>1E-4</c:v>
                </c:pt>
                <c:pt idx="11512">
                  <c:v>2.0001000000000002</c:v>
                </c:pt>
                <c:pt idx="11513">
                  <c:v>1E-4</c:v>
                </c:pt>
                <c:pt idx="11514">
                  <c:v>1.0001</c:v>
                </c:pt>
                <c:pt idx="11515">
                  <c:v>1.0001</c:v>
                </c:pt>
                <c:pt idx="11516">
                  <c:v>1E-4</c:v>
                </c:pt>
                <c:pt idx="11517">
                  <c:v>1E-4</c:v>
                </c:pt>
                <c:pt idx="11518">
                  <c:v>1E-4</c:v>
                </c:pt>
                <c:pt idx="11519">
                  <c:v>1.0001</c:v>
                </c:pt>
                <c:pt idx="11520">
                  <c:v>1E-4</c:v>
                </c:pt>
                <c:pt idx="11521">
                  <c:v>1E-4</c:v>
                </c:pt>
                <c:pt idx="11522">
                  <c:v>1.0001</c:v>
                </c:pt>
                <c:pt idx="11523">
                  <c:v>1.0001</c:v>
                </c:pt>
                <c:pt idx="11524">
                  <c:v>1.0001</c:v>
                </c:pt>
                <c:pt idx="11525">
                  <c:v>1.0001</c:v>
                </c:pt>
                <c:pt idx="11526">
                  <c:v>1.0001</c:v>
                </c:pt>
                <c:pt idx="11527">
                  <c:v>1E-4</c:v>
                </c:pt>
                <c:pt idx="11528">
                  <c:v>1E-4</c:v>
                </c:pt>
                <c:pt idx="11529">
                  <c:v>1.0001</c:v>
                </c:pt>
                <c:pt idx="11530">
                  <c:v>1E-4</c:v>
                </c:pt>
                <c:pt idx="11531">
                  <c:v>2.0001000000000002</c:v>
                </c:pt>
                <c:pt idx="11532">
                  <c:v>4.0000999999999998</c:v>
                </c:pt>
                <c:pt idx="11533">
                  <c:v>4.0000999999999998</c:v>
                </c:pt>
                <c:pt idx="11534">
                  <c:v>4.0000999999999998</c:v>
                </c:pt>
                <c:pt idx="11535">
                  <c:v>11.0001</c:v>
                </c:pt>
                <c:pt idx="11536">
                  <c:v>19.0001</c:v>
                </c:pt>
                <c:pt idx="11537">
                  <c:v>38.000100000000003</c:v>
                </c:pt>
                <c:pt idx="11538">
                  <c:v>35.000100000000003</c:v>
                </c:pt>
                <c:pt idx="11539">
                  <c:v>28.0001</c:v>
                </c:pt>
                <c:pt idx="11540">
                  <c:v>16.0001</c:v>
                </c:pt>
                <c:pt idx="11541">
                  <c:v>5.0000999999999998</c:v>
                </c:pt>
                <c:pt idx="11542">
                  <c:v>4.0000999999999998</c:v>
                </c:pt>
                <c:pt idx="11543">
                  <c:v>1.0001</c:v>
                </c:pt>
                <c:pt idx="11544">
                  <c:v>1.0001</c:v>
                </c:pt>
                <c:pt idx="11545">
                  <c:v>2.0001000000000002</c:v>
                </c:pt>
                <c:pt idx="11546">
                  <c:v>2.0001000000000002</c:v>
                </c:pt>
                <c:pt idx="11547">
                  <c:v>1.0001</c:v>
                </c:pt>
                <c:pt idx="11548">
                  <c:v>1E-4</c:v>
                </c:pt>
                <c:pt idx="11549">
                  <c:v>1E-4</c:v>
                </c:pt>
                <c:pt idx="11550">
                  <c:v>2.0001000000000002</c:v>
                </c:pt>
                <c:pt idx="11551">
                  <c:v>1.0001</c:v>
                </c:pt>
                <c:pt idx="11552">
                  <c:v>1.0001</c:v>
                </c:pt>
                <c:pt idx="11553">
                  <c:v>1E-4</c:v>
                </c:pt>
                <c:pt idx="11554">
                  <c:v>1E-4</c:v>
                </c:pt>
                <c:pt idx="11555">
                  <c:v>1E-4</c:v>
                </c:pt>
                <c:pt idx="11556">
                  <c:v>1.0001</c:v>
                </c:pt>
                <c:pt idx="11557">
                  <c:v>1E-4</c:v>
                </c:pt>
                <c:pt idx="11558">
                  <c:v>1E-4</c:v>
                </c:pt>
                <c:pt idx="11559">
                  <c:v>2.0001000000000002</c:v>
                </c:pt>
                <c:pt idx="11560">
                  <c:v>1E-4</c:v>
                </c:pt>
                <c:pt idx="11561">
                  <c:v>1.0001</c:v>
                </c:pt>
                <c:pt idx="11562">
                  <c:v>1.0001</c:v>
                </c:pt>
                <c:pt idx="11563">
                  <c:v>3.0001000000000002</c:v>
                </c:pt>
                <c:pt idx="11564">
                  <c:v>8.0000999999999998</c:v>
                </c:pt>
                <c:pt idx="11565">
                  <c:v>7.0000999999999998</c:v>
                </c:pt>
                <c:pt idx="11566">
                  <c:v>22.0001</c:v>
                </c:pt>
                <c:pt idx="11567">
                  <c:v>38.000100000000003</c:v>
                </c:pt>
                <c:pt idx="11568">
                  <c:v>55.000100000000003</c:v>
                </c:pt>
                <c:pt idx="11569">
                  <c:v>100.0001</c:v>
                </c:pt>
                <c:pt idx="11570">
                  <c:v>161.0001</c:v>
                </c:pt>
                <c:pt idx="11571">
                  <c:v>199.0001</c:v>
                </c:pt>
                <c:pt idx="11572">
                  <c:v>262.00009999999997</c:v>
                </c:pt>
                <c:pt idx="11573">
                  <c:v>238.0001</c:v>
                </c:pt>
                <c:pt idx="11574">
                  <c:v>132.0001</c:v>
                </c:pt>
                <c:pt idx="11575">
                  <c:v>52.000100000000003</c:v>
                </c:pt>
                <c:pt idx="11576">
                  <c:v>23.0001</c:v>
                </c:pt>
                <c:pt idx="11577">
                  <c:v>5.0000999999999998</c:v>
                </c:pt>
                <c:pt idx="11578">
                  <c:v>2.0001000000000002</c:v>
                </c:pt>
                <c:pt idx="11579">
                  <c:v>1E-4</c:v>
                </c:pt>
                <c:pt idx="11580">
                  <c:v>1.0001</c:v>
                </c:pt>
                <c:pt idx="11581">
                  <c:v>3.0001000000000002</c:v>
                </c:pt>
                <c:pt idx="11582">
                  <c:v>1.0001</c:v>
                </c:pt>
                <c:pt idx="11583">
                  <c:v>1.0001</c:v>
                </c:pt>
                <c:pt idx="11584">
                  <c:v>1.0001</c:v>
                </c:pt>
                <c:pt idx="11585">
                  <c:v>1.0001</c:v>
                </c:pt>
                <c:pt idx="11586">
                  <c:v>1E-4</c:v>
                </c:pt>
                <c:pt idx="11587">
                  <c:v>1E-4</c:v>
                </c:pt>
                <c:pt idx="11588">
                  <c:v>1.0001</c:v>
                </c:pt>
                <c:pt idx="11589">
                  <c:v>1.0001</c:v>
                </c:pt>
                <c:pt idx="11590">
                  <c:v>1.0001</c:v>
                </c:pt>
                <c:pt idx="11591">
                  <c:v>1E-4</c:v>
                </c:pt>
                <c:pt idx="11592">
                  <c:v>1E-4</c:v>
                </c:pt>
                <c:pt idx="11593">
                  <c:v>1E-4</c:v>
                </c:pt>
                <c:pt idx="11594">
                  <c:v>1E-4</c:v>
                </c:pt>
                <c:pt idx="11595">
                  <c:v>1E-4</c:v>
                </c:pt>
                <c:pt idx="11596">
                  <c:v>1.0001</c:v>
                </c:pt>
                <c:pt idx="11597">
                  <c:v>1.0001</c:v>
                </c:pt>
                <c:pt idx="11598">
                  <c:v>1E-4</c:v>
                </c:pt>
                <c:pt idx="11599">
                  <c:v>1.0001</c:v>
                </c:pt>
                <c:pt idx="11600">
                  <c:v>1E-4</c:v>
                </c:pt>
                <c:pt idx="11601">
                  <c:v>1.0001</c:v>
                </c:pt>
                <c:pt idx="11602">
                  <c:v>2.0001000000000002</c:v>
                </c:pt>
                <c:pt idx="11603">
                  <c:v>2.0001000000000002</c:v>
                </c:pt>
                <c:pt idx="11604">
                  <c:v>8.0000999999999998</c:v>
                </c:pt>
                <c:pt idx="11605">
                  <c:v>4.0000999999999998</c:v>
                </c:pt>
                <c:pt idx="11606">
                  <c:v>6.0000999999999998</c:v>
                </c:pt>
                <c:pt idx="11607">
                  <c:v>24.0001</c:v>
                </c:pt>
                <c:pt idx="11608">
                  <c:v>30.0001</c:v>
                </c:pt>
                <c:pt idx="11609">
                  <c:v>33.000100000000003</c:v>
                </c:pt>
                <c:pt idx="11610">
                  <c:v>25.0001</c:v>
                </c:pt>
                <c:pt idx="11611">
                  <c:v>8.0000999999999998</c:v>
                </c:pt>
                <c:pt idx="11612">
                  <c:v>8.0000999999999998</c:v>
                </c:pt>
                <c:pt idx="11613">
                  <c:v>1E-4</c:v>
                </c:pt>
                <c:pt idx="11614">
                  <c:v>3.0001000000000002</c:v>
                </c:pt>
                <c:pt idx="11615">
                  <c:v>3.0001000000000002</c:v>
                </c:pt>
                <c:pt idx="11616">
                  <c:v>2.0001000000000002</c:v>
                </c:pt>
                <c:pt idx="11617">
                  <c:v>3.0001000000000002</c:v>
                </c:pt>
                <c:pt idx="11618">
                  <c:v>1.0001</c:v>
                </c:pt>
                <c:pt idx="11619">
                  <c:v>1.0001</c:v>
                </c:pt>
                <c:pt idx="11620">
                  <c:v>1.0001</c:v>
                </c:pt>
                <c:pt idx="11621">
                  <c:v>1E-4</c:v>
                </c:pt>
                <c:pt idx="11622">
                  <c:v>1E-4</c:v>
                </c:pt>
                <c:pt idx="11623">
                  <c:v>2.0001000000000002</c:v>
                </c:pt>
                <c:pt idx="11624">
                  <c:v>1.0001</c:v>
                </c:pt>
                <c:pt idx="11625">
                  <c:v>1E-4</c:v>
                </c:pt>
                <c:pt idx="11626">
                  <c:v>1.0001</c:v>
                </c:pt>
                <c:pt idx="11627">
                  <c:v>1E-4</c:v>
                </c:pt>
                <c:pt idx="11628">
                  <c:v>1.0001</c:v>
                </c:pt>
                <c:pt idx="11629">
                  <c:v>1E-4</c:v>
                </c:pt>
                <c:pt idx="11630">
                  <c:v>2.0001000000000002</c:v>
                </c:pt>
                <c:pt idx="11631">
                  <c:v>1E-4</c:v>
                </c:pt>
                <c:pt idx="11632">
                  <c:v>1E-4</c:v>
                </c:pt>
                <c:pt idx="11633">
                  <c:v>1E-4</c:v>
                </c:pt>
                <c:pt idx="11634">
                  <c:v>1E-4</c:v>
                </c:pt>
                <c:pt idx="11635">
                  <c:v>1.0001</c:v>
                </c:pt>
                <c:pt idx="11636">
                  <c:v>1E-4</c:v>
                </c:pt>
                <c:pt idx="11637">
                  <c:v>2.0001000000000002</c:v>
                </c:pt>
                <c:pt idx="11638">
                  <c:v>1E-4</c:v>
                </c:pt>
                <c:pt idx="11639">
                  <c:v>2.0001000000000002</c:v>
                </c:pt>
                <c:pt idx="11640">
                  <c:v>3.0001000000000002</c:v>
                </c:pt>
                <c:pt idx="11641">
                  <c:v>4.0000999999999998</c:v>
                </c:pt>
                <c:pt idx="11642">
                  <c:v>5.0000999999999998</c:v>
                </c:pt>
                <c:pt idx="11643">
                  <c:v>4.0000999999999998</c:v>
                </c:pt>
                <c:pt idx="11644">
                  <c:v>4.0000999999999998</c:v>
                </c:pt>
                <c:pt idx="11645">
                  <c:v>7.0000999999999998</c:v>
                </c:pt>
                <c:pt idx="11646">
                  <c:v>2.0001000000000002</c:v>
                </c:pt>
                <c:pt idx="11647">
                  <c:v>3.0001000000000002</c:v>
                </c:pt>
                <c:pt idx="11648">
                  <c:v>4.0000999999999998</c:v>
                </c:pt>
                <c:pt idx="11649">
                  <c:v>3.0001000000000002</c:v>
                </c:pt>
                <c:pt idx="11650">
                  <c:v>1.0001</c:v>
                </c:pt>
                <c:pt idx="11651">
                  <c:v>1.0001</c:v>
                </c:pt>
                <c:pt idx="11652">
                  <c:v>3.0001000000000002</c:v>
                </c:pt>
                <c:pt idx="11653">
                  <c:v>3.0001000000000002</c:v>
                </c:pt>
                <c:pt idx="11654">
                  <c:v>2.0001000000000002</c:v>
                </c:pt>
                <c:pt idx="11655">
                  <c:v>1E-4</c:v>
                </c:pt>
                <c:pt idx="11656">
                  <c:v>1E-4</c:v>
                </c:pt>
                <c:pt idx="11657">
                  <c:v>1E-4</c:v>
                </c:pt>
                <c:pt idx="11658">
                  <c:v>1E-4</c:v>
                </c:pt>
                <c:pt idx="11659">
                  <c:v>1.0001</c:v>
                </c:pt>
                <c:pt idx="11660">
                  <c:v>1E-4</c:v>
                </c:pt>
                <c:pt idx="11661">
                  <c:v>1E-4</c:v>
                </c:pt>
                <c:pt idx="11662">
                  <c:v>1.0001</c:v>
                </c:pt>
                <c:pt idx="11663">
                  <c:v>1.0001</c:v>
                </c:pt>
                <c:pt idx="11664">
                  <c:v>1E-4</c:v>
                </c:pt>
                <c:pt idx="11665">
                  <c:v>1E-4</c:v>
                </c:pt>
                <c:pt idx="11666">
                  <c:v>1E-4</c:v>
                </c:pt>
                <c:pt idx="11667">
                  <c:v>1E-4</c:v>
                </c:pt>
                <c:pt idx="11668">
                  <c:v>1E-4</c:v>
                </c:pt>
                <c:pt idx="11669">
                  <c:v>1E-4</c:v>
                </c:pt>
                <c:pt idx="11670">
                  <c:v>1E-4</c:v>
                </c:pt>
                <c:pt idx="11671">
                  <c:v>1E-4</c:v>
                </c:pt>
                <c:pt idx="11672">
                  <c:v>1E-4</c:v>
                </c:pt>
                <c:pt idx="11673">
                  <c:v>1E-4</c:v>
                </c:pt>
                <c:pt idx="11674">
                  <c:v>1.0001</c:v>
                </c:pt>
                <c:pt idx="11675">
                  <c:v>1.0001</c:v>
                </c:pt>
                <c:pt idx="11676">
                  <c:v>4.0000999999999998</c:v>
                </c:pt>
                <c:pt idx="11677">
                  <c:v>2.0001000000000002</c:v>
                </c:pt>
                <c:pt idx="11678">
                  <c:v>2.0001000000000002</c:v>
                </c:pt>
                <c:pt idx="11679">
                  <c:v>5.0000999999999998</c:v>
                </c:pt>
                <c:pt idx="11680">
                  <c:v>1.0001</c:v>
                </c:pt>
                <c:pt idx="11681">
                  <c:v>4.0000999999999998</c:v>
                </c:pt>
                <c:pt idx="11682">
                  <c:v>4.0000999999999998</c:v>
                </c:pt>
                <c:pt idx="11683">
                  <c:v>3.0001000000000002</c:v>
                </c:pt>
                <c:pt idx="11684">
                  <c:v>2.0001000000000002</c:v>
                </c:pt>
                <c:pt idx="11685">
                  <c:v>4.0000999999999998</c:v>
                </c:pt>
                <c:pt idx="11686">
                  <c:v>1.0001</c:v>
                </c:pt>
                <c:pt idx="11687">
                  <c:v>2.0001000000000002</c:v>
                </c:pt>
                <c:pt idx="11688">
                  <c:v>1.0001</c:v>
                </c:pt>
                <c:pt idx="11689">
                  <c:v>1E-4</c:v>
                </c:pt>
                <c:pt idx="11690">
                  <c:v>2.0001000000000002</c:v>
                </c:pt>
                <c:pt idx="11691">
                  <c:v>1.0001</c:v>
                </c:pt>
                <c:pt idx="11692">
                  <c:v>1E-4</c:v>
                </c:pt>
                <c:pt idx="11693">
                  <c:v>1E-4</c:v>
                </c:pt>
                <c:pt idx="11694">
                  <c:v>1E-4</c:v>
                </c:pt>
                <c:pt idx="11695">
                  <c:v>1E-4</c:v>
                </c:pt>
                <c:pt idx="11696">
                  <c:v>1E-4</c:v>
                </c:pt>
                <c:pt idx="11697">
                  <c:v>1E-4</c:v>
                </c:pt>
                <c:pt idx="11698">
                  <c:v>1E-4</c:v>
                </c:pt>
                <c:pt idx="11699">
                  <c:v>1E-4</c:v>
                </c:pt>
                <c:pt idx="11700">
                  <c:v>1E-4</c:v>
                </c:pt>
                <c:pt idx="11701">
                  <c:v>1E-4</c:v>
                </c:pt>
                <c:pt idx="11702">
                  <c:v>1E-4</c:v>
                </c:pt>
                <c:pt idx="11703">
                  <c:v>1E-4</c:v>
                </c:pt>
                <c:pt idx="11704">
                  <c:v>1E-4</c:v>
                </c:pt>
                <c:pt idx="11705">
                  <c:v>1E-4</c:v>
                </c:pt>
                <c:pt idx="11706">
                  <c:v>1.0001</c:v>
                </c:pt>
                <c:pt idx="11707">
                  <c:v>1E-4</c:v>
                </c:pt>
                <c:pt idx="11708">
                  <c:v>1.0001</c:v>
                </c:pt>
                <c:pt idx="11709">
                  <c:v>1.0001</c:v>
                </c:pt>
                <c:pt idx="11710">
                  <c:v>1.0001</c:v>
                </c:pt>
                <c:pt idx="11711">
                  <c:v>1E-4</c:v>
                </c:pt>
                <c:pt idx="11712">
                  <c:v>3.0001000000000002</c:v>
                </c:pt>
                <c:pt idx="11713">
                  <c:v>1.0001</c:v>
                </c:pt>
                <c:pt idx="11714">
                  <c:v>3.0001000000000002</c:v>
                </c:pt>
                <c:pt idx="11715">
                  <c:v>3.0001000000000002</c:v>
                </c:pt>
                <c:pt idx="11716">
                  <c:v>2.0001000000000002</c:v>
                </c:pt>
                <c:pt idx="11717">
                  <c:v>1.0001</c:v>
                </c:pt>
                <c:pt idx="11718">
                  <c:v>4.0000999999999998</c:v>
                </c:pt>
                <c:pt idx="11719">
                  <c:v>3.0001000000000002</c:v>
                </c:pt>
                <c:pt idx="11720">
                  <c:v>1.0001</c:v>
                </c:pt>
                <c:pt idx="11721">
                  <c:v>1.0001</c:v>
                </c:pt>
                <c:pt idx="11722">
                  <c:v>1.0001</c:v>
                </c:pt>
                <c:pt idx="11723">
                  <c:v>3.0001000000000002</c:v>
                </c:pt>
                <c:pt idx="11724">
                  <c:v>2.0001000000000002</c:v>
                </c:pt>
                <c:pt idx="11725">
                  <c:v>2.0001000000000002</c:v>
                </c:pt>
                <c:pt idx="11726">
                  <c:v>1.0001</c:v>
                </c:pt>
                <c:pt idx="11727">
                  <c:v>1.0001</c:v>
                </c:pt>
                <c:pt idx="11728">
                  <c:v>1E-4</c:v>
                </c:pt>
                <c:pt idx="11729">
                  <c:v>1.0001</c:v>
                </c:pt>
                <c:pt idx="11730">
                  <c:v>1E-4</c:v>
                </c:pt>
                <c:pt idx="11731">
                  <c:v>1.0001</c:v>
                </c:pt>
                <c:pt idx="11732">
                  <c:v>1E-4</c:v>
                </c:pt>
                <c:pt idx="11733">
                  <c:v>2.0001000000000002</c:v>
                </c:pt>
                <c:pt idx="11734">
                  <c:v>1E-4</c:v>
                </c:pt>
                <c:pt idx="11735">
                  <c:v>1E-4</c:v>
                </c:pt>
                <c:pt idx="11736">
                  <c:v>1E-4</c:v>
                </c:pt>
                <c:pt idx="11737">
                  <c:v>1.0001</c:v>
                </c:pt>
                <c:pt idx="11738">
                  <c:v>1E-4</c:v>
                </c:pt>
                <c:pt idx="11739">
                  <c:v>1E-4</c:v>
                </c:pt>
                <c:pt idx="11740">
                  <c:v>1E-4</c:v>
                </c:pt>
                <c:pt idx="11741">
                  <c:v>1.0001</c:v>
                </c:pt>
                <c:pt idx="11742">
                  <c:v>1E-4</c:v>
                </c:pt>
                <c:pt idx="11743">
                  <c:v>3.0001000000000002</c:v>
                </c:pt>
                <c:pt idx="11744">
                  <c:v>1E-4</c:v>
                </c:pt>
                <c:pt idx="11745">
                  <c:v>1.0001</c:v>
                </c:pt>
                <c:pt idx="11746">
                  <c:v>3.0001000000000002</c:v>
                </c:pt>
                <c:pt idx="11747">
                  <c:v>4.0000999999999998</c:v>
                </c:pt>
                <c:pt idx="11748">
                  <c:v>9.0000999999999998</c:v>
                </c:pt>
                <c:pt idx="11749">
                  <c:v>4.0000999999999998</c:v>
                </c:pt>
                <c:pt idx="11750">
                  <c:v>7.0000999999999998</c:v>
                </c:pt>
                <c:pt idx="11751">
                  <c:v>5.0000999999999998</c:v>
                </c:pt>
                <c:pt idx="11752">
                  <c:v>7.0000999999999998</c:v>
                </c:pt>
                <c:pt idx="11753">
                  <c:v>2.0001000000000002</c:v>
                </c:pt>
                <c:pt idx="11754">
                  <c:v>3.0001000000000002</c:v>
                </c:pt>
                <c:pt idx="11755">
                  <c:v>1.0001</c:v>
                </c:pt>
                <c:pt idx="11756">
                  <c:v>2.0001000000000002</c:v>
                </c:pt>
                <c:pt idx="11757">
                  <c:v>3.0001000000000002</c:v>
                </c:pt>
                <c:pt idx="11758">
                  <c:v>2.0001000000000002</c:v>
                </c:pt>
                <c:pt idx="11759">
                  <c:v>2.0001000000000002</c:v>
                </c:pt>
                <c:pt idx="11760">
                  <c:v>1E-4</c:v>
                </c:pt>
                <c:pt idx="11761">
                  <c:v>2.0001000000000002</c:v>
                </c:pt>
                <c:pt idx="11762">
                  <c:v>1.0001</c:v>
                </c:pt>
                <c:pt idx="11763">
                  <c:v>2.0001000000000002</c:v>
                </c:pt>
                <c:pt idx="11764">
                  <c:v>1E-4</c:v>
                </c:pt>
                <c:pt idx="11765">
                  <c:v>1.0001</c:v>
                </c:pt>
                <c:pt idx="11766">
                  <c:v>1E-4</c:v>
                </c:pt>
                <c:pt idx="11767">
                  <c:v>1.0001</c:v>
                </c:pt>
                <c:pt idx="11768">
                  <c:v>1E-4</c:v>
                </c:pt>
                <c:pt idx="11769">
                  <c:v>1E-4</c:v>
                </c:pt>
                <c:pt idx="11770">
                  <c:v>1.0001</c:v>
                </c:pt>
                <c:pt idx="11771">
                  <c:v>1E-4</c:v>
                </c:pt>
                <c:pt idx="11772">
                  <c:v>1E-4</c:v>
                </c:pt>
                <c:pt idx="11773">
                  <c:v>1E-4</c:v>
                </c:pt>
                <c:pt idx="11774">
                  <c:v>1.0001</c:v>
                </c:pt>
                <c:pt idx="11775">
                  <c:v>1.0001</c:v>
                </c:pt>
                <c:pt idx="11776">
                  <c:v>1E-4</c:v>
                </c:pt>
                <c:pt idx="11777">
                  <c:v>1E-4</c:v>
                </c:pt>
                <c:pt idx="11778">
                  <c:v>3.0001000000000002</c:v>
                </c:pt>
                <c:pt idx="11779">
                  <c:v>2.0001000000000002</c:v>
                </c:pt>
                <c:pt idx="11780">
                  <c:v>1.0001</c:v>
                </c:pt>
                <c:pt idx="11781">
                  <c:v>1.0001</c:v>
                </c:pt>
                <c:pt idx="11782">
                  <c:v>6.0000999999999998</c:v>
                </c:pt>
                <c:pt idx="11783">
                  <c:v>12.0001</c:v>
                </c:pt>
                <c:pt idx="11784">
                  <c:v>3.0001000000000002</c:v>
                </c:pt>
                <c:pt idx="11785">
                  <c:v>5.0000999999999998</c:v>
                </c:pt>
                <c:pt idx="11786">
                  <c:v>6.0000999999999998</c:v>
                </c:pt>
                <c:pt idx="11787">
                  <c:v>5.0000999999999998</c:v>
                </c:pt>
                <c:pt idx="11788">
                  <c:v>5.0000999999999998</c:v>
                </c:pt>
                <c:pt idx="11789">
                  <c:v>2.0001000000000002</c:v>
                </c:pt>
                <c:pt idx="11790">
                  <c:v>2.0001000000000002</c:v>
                </c:pt>
                <c:pt idx="11791">
                  <c:v>2.0001000000000002</c:v>
                </c:pt>
                <c:pt idx="11792">
                  <c:v>5.0000999999999998</c:v>
                </c:pt>
                <c:pt idx="11793">
                  <c:v>1.0001</c:v>
                </c:pt>
                <c:pt idx="11794">
                  <c:v>2.0001000000000002</c:v>
                </c:pt>
                <c:pt idx="11795">
                  <c:v>1E-4</c:v>
                </c:pt>
                <c:pt idx="11796">
                  <c:v>1E-4</c:v>
                </c:pt>
                <c:pt idx="11797">
                  <c:v>1.0001</c:v>
                </c:pt>
                <c:pt idx="11798">
                  <c:v>1.0001</c:v>
                </c:pt>
                <c:pt idx="11799">
                  <c:v>1E-4</c:v>
                </c:pt>
                <c:pt idx="11800">
                  <c:v>1.0001</c:v>
                </c:pt>
                <c:pt idx="11801">
                  <c:v>1E-4</c:v>
                </c:pt>
                <c:pt idx="11802">
                  <c:v>1E-4</c:v>
                </c:pt>
                <c:pt idx="11803">
                  <c:v>1.0001</c:v>
                </c:pt>
                <c:pt idx="11804">
                  <c:v>1E-4</c:v>
                </c:pt>
                <c:pt idx="11805">
                  <c:v>1E-4</c:v>
                </c:pt>
                <c:pt idx="11806">
                  <c:v>1.0001</c:v>
                </c:pt>
                <c:pt idx="11807">
                  <c:v>1E-4</c:v>
                </c:pt>
                <c:pt idx="11808">
                  <c:v>1E-4</c:v>
                </c:pt>
                <c:pt idx="11809">
                  <c:v>1E-4</c:v>
                </c:pt>
                <c:pt idx="11810">
                  <c:v>1.0001</c:v>
                </c:pt>
                <c:pt idx="11811">
                  <c:v>3.0001000000000002</c:v>
                </c:pt>
                <c:pt idx="11812">
                  <c:v>3.0001000000000002</c:v>
                </c:pt>
                <c:pt idx="11813">
                  <c:v>1.0001</c:v>
                </c:pt>
                <c:pt idx="11814">
                  <c:v>4.0000999999999998</c:v>
                </c:pt>
                <c:pt idx="11815">
                  <c:v>1.0001</c:v>
                </c:pt>
                <c:pt idx="11816">
                  <c:v>10.0001</c:v>
                </c:pt>
                <c:pt idx="11817">
                  <c:v>9.0000999999999998</c:v>
                </c:pt>
                <c:pt idx="11818">
                  <c:v>13.0001</c:v>
                </c:pt>
                <c:pt idx="11819">
                  <c:v>14.0001</c:v>
                </c:pt>
                <c:pt idx="11820">
                  <c:v>19.0001</c:v>
                </c:pt>
                <c:pt idx="11821">
                  <c:v>14.0001</c:v>
                </c:pt>
                <c:pt idx="11822">
                  <c:v>10.0001</c:v>
                </c:pt>
                <c:pt idx="11823">
                  <c:v>10.0001</c:v>
                </c:pt>
                <c:pt idx="11824">
                  <c:v>8.0000999999999998</c:v>
                </c:pt>
                <c:pt idx="11825">
                  <c:v>3.0001000000000002</c:v>
                </c:pt>
                <c:pt idx="11826">
                  <c:v>3.0001000000000002</c:v>
                </c:pt>
                <c:pt idx="11827">
                  <c:v>2.0001000000000002</c:v>
                </c:pt>
                <c:pt idx="11828">
                  <c:v>1.0001</c:v>
                </c:pt>
                <c:pt idx="11829">
                  <c:v>1.0001</c:v>
                </c:pt>
                <c:pt idx="11830">
                  <c:v>2.0001000000000002</c:v>
                </c:pt>
                <c:pt idx="11831">
                  <c:v>3.0001000000000002</c:v>
                </c:pt>
                <c:pt idx="11832">
                  <c:v>1.0001</c:v>
                </c:pt>
                <c:pt idx="11833">
                  <c:v>1.0001</c:v>
                </c:pt>
                <c:pt idx="11834">
                  <c:v>1.0001</c:v>
                </c:pt>
                <c:pt idx="11835">
                  <c:v>1.0001</c:v>
                </c:pt>
                <c:pt idx="11836">
                  <c:v>1E-4</c:v>
                </c:pt>
                <c:pt idx="11837">
                  <c:v>1E-4</c:v>
                </c:pt>
                <c:pt idx="11838">
                  <c:v>1E-4</c:v>
                </c:pt>
                <c:pt idx="11839">
                  <c:v>1.0001</c:v>
                </c:pt>
                <c:pt idx="11840">
                  <c:v>1.0001</c:v>
                </c:pt>
                <c:pt idx="11841">
                  <c:v>1.0001</c:v>
                </c:pt>
                <c:pt idx="11842">
                  <c:v>1.0001</c:v>
                </c:pt>
                <c:pt idx="11843">
                  <c:v>2.0001000000000002</c:v>
                </c:pt>
                <c:pt idx="11844">
                  <c:v>2.0001000000000002</c:v>
                </c:pt>
                <c:pt idx="11845">
                  <c:v>10.0001</c:v>
                </c:pt>
                <c:pt idx="11846">
                  <c:v>8.0000999999999998</c:v>
                </c:pt>
                <c:pt idx="11847">
                  <c:v>14.0001</c:v>
                </c:pt>
                <c:pt idx="11848">
                  <c:v>8.0000999999999998</c:v>
                </c:pt>
                <c:pt idx="11849">
                  <c:v>12.0001</c:v>
                </c:pt>
                <c:pt idx="11850">
                  <c:v>15.0001</c:v>
                </c:pt>
                <c:pt idx="11851">
                  <c:v>19.0001</c:v>
                </c:pt>
                <c:pt idx="11852">
                  <c:v>11.0001</c:v>
                </c:pt>
                <c:pt idx="11853">
                  <c:v>19.0001</c:v>
                </c:pt>
                <c:pt idx="11854">
                  <c:v>11.0001</c:v>
                </c:pt>
                <c:pt idx="11855">
                  <c:v>19.0001</c:v>
                </c:pt>
                <c:pt idx="11856">
                  <c:v>21.0001</c:v>
                </c:pt>
                <c:pt idx="11857">
                  <c:v>18.0001</c:v>
                </c:pt>
                <c:pt idx="11858">
                  <c:v>7.0000999999999998</c:v>
                </c:pt>
                <c:pt idx="11859">
                  <c:v>7.0000999999999998</c:v>
                </c:pt>
                <c:pt idx="11860">
                  <c:v>4.0000999999999998</c:v>
                </c:pt>
                <c:pt idx="11861">
                  <c:v>1.0001</c:v>
                </c:pt>
                <c:pt idx="11862">
                  <c:v>1.0001</c:v>
                </c:pt>
                <c:pt idx="11863">
                  <c:v>2.0001000000000002</c:v>
                </c:pt>
                <c:pt idx="11864">
                  <c:v>2.0001000000000002</c:v>
                </c:pt>
                <c:pt idx="11865">
                  <c:v>1.0001</c:v>
                </c:pt>
                <c:pt idx="11866">
                  <c:v>2.0001000000000002</c:v>
                </c:pt>
                <c:pt idx="11867">
                  <c:v>1E-4</c:v>
                </c:pt>
                <c:pt idx="11868">
                  <c:v>1.0001</c:v>
                </c:pt>
                <c:pt idx="11869">
                  <c:v>1E-4</c:v>
                </c:pt>
                <c:pt idx="11870">
                  <c:v>1E-4</c:v>
                </c:pt>
                <c:pt idx="11871">
                  <c:v>1E-4</c:v>
                </c:pt>
                <c:pt idx="11872">
                  <c:v>1.0001</c:v>
                </c:pt>
                <c:pt idx="11873">
                  <c:v>1E-4</c:v>
                </c:pt>
                <c:pt idx="11874">
                  <c:v>1.0001</c:v>
                </c:pt>
                <c:pt idx="11875">
                  <c:v>1E-4</c:v>
                </c:pt>
                <c:pt idx="11876">
                  <c:v>1E-4</c:v>
                </c:pt>
                <c:pt idx="11877">
                  <c:v>1.0001</c:v>
                </c:pt>
                <c:pt idx="11878">
                  <c:v>1E-4</c:v>
                </c:pt>
                <c:pt idx="11879">
                  <c:v>1E-4</c:v>
                </c:pt>
                <c:pt idx="11880">
                  <c:v>1.0001</c:v>
                </c:pt>
                <c:pt idx="11881">
                  <c:v>1.0001</c:v>
                </c:pt>
                <c:pt idx="11882">
                  <c:v>1.0001</c:v>
                </c:pt>
                <c:pt idx="11883">
                  <c:v>1.0001</c:v>
                </c:pt>
                <c:pt idx="11884">
                  <c:v>1E-4</c:v>
                </c:pt>
                <c:pt idx="11885">
                  <c:v>4.0000999999999998</c:v>
                </c:pt>
                <c:pt idx="11886">
                  <c:v>9.0000999999999998</c:v>
                </c:pt>
                <c:pt idx="11887">
                  <c:v>9.0000999999999998</c:v>
                </c:pt>
                <c:pt idx="11888">
                  <c:v>18.0001</c:v>
                </c:pt>
                <c:pt idx="11889">
                  <c:v>11.0001</c:v>
                </c:pt>
                <c:pt idx="11890">
                  <c:v>15.0001</c:v>
                </c:pt>
                <c:pt idx="11891">
                  <c:v>14.0001</c:v>
                </c:pt>
                <c:pt idx="11892">
                  <c:v>7.0000999999999998</c:v>
                </c:pt>
                <c:pt idx="11893">
                  <c:v>7.0000999999999998</c:v>
                </c:pt>
                <c:pt idx="11894">
                  <c:v>6.0000999999999998</c:v>
                </c:pt>
                <c:pt idx="11895">
                  <c:v>3.0001000000000002</c:v>
                </c:pt>
                <c:pt idx="11896">
                  <c:v>1.0001</c:v>
                </c:pt>
                <c:pt idx="11897">
                  <c:v>3.0001000000000002</c:v>
                </c:pt>
                <c:pt idx="11898">
                  <c:v>2.0001000000000002</c:v>
                </c:pt>
                <c:pt idx="11899">
                  <c:v>1E-4</c:v>
                </c:pt>
                <c:pt idx="11900">
                  <c:v>1E-4</c:v>
                </c:pt>
                <c:pt idx="11901">
                  <c:v>1.0001</c:v>
                </c:pt>
                <c:pt idx="11902">
                  <c:v>1E-4</c:v>
                </c:pt>
                <c:pt idx="11903">
                  <c:v>1E-4</c:v>
                </c:pt>
                <c:pt idx="11904">
                  <c:v>1E-4</c:v>
                </c:pt>
                <c:pt idx="11905">
                  <c:v>1.0001</c:v>
                </c:pt>
                <c:pt idx="11906">
                  <c:v>2.0001000000000002</c:v>
                </c:pt>
                <c:pt idx="11907">
                  <c:v>1E-4</c:v>
                </c:pt>
                <c:pt idx="11908">
                  <c:v>1E-4</c:v>
                </c:pt>
                <c:pt idx="11909">
                  <c:v>1.0001</c:v>
                </c:pt>
                <c:pt idx="11910">
                  <c:v>1.0001</c:v>
                </c:pt>
                <c:pt idx="11911">
                  <c:v>1.0001</c:v>
                </c:pt>
                <c:pt idx="11912">
                  <c:v>5.0000999999999998</c:v>
                </c:pt>
                <c:pt idx="11913">
                  <c:v>5.0000999999999998</c:v>
                </c:pt>
                <c:pt idx="11914">
                  <c:v>11.0001</c:v>
                </c:pt>
                <c:pt idx="11915">
                  <c:v>11.0001</c:v>
                </c:pt>
                <c:pt idx="11916">
                  <c:v>16.0001</c:v>
                </c:pt>
                <c:pt idx="11917">
                  <c:v>11.0001</c:v>
                </c:pt>
                <c:pt idx="11918">
                  <c:v>13.0001</c:v>
                </c:pt>
                <c:pt idx="11919">
                  <c:v>20.0001</c:v>
                </c:pt>
                <c:pt idx="11920">
                  <c:v>30.0001</c:v>
                </c:pt>
                <c:pt idx="11921">
                  <c:v>31.0001</c:v>
                </c:pt>
                <c:pt idx="11922">
                  <c:v>22.0001</c:v>
                </c:pt>
                <c:pt idx="11923">
                  <c:v>30.0001</c:v>
                </c:pt>
                <c:pt idx="11924">
                  <c:v>20.0001</c:v>
                </c:pt>
                <c:pt idx="11925">
                  <c:v>16.0001</c:v>
                </c:pt>
                <c:pt idx="11926">
                  <c:v>19.0001</c:v>
                </c:pt>
                <c:pt idx="11927">
                  <c:v>15.0001</c:v>
                </c:pt>
                <c:pt idx="11928">
                  <c:v>8.0000999999999998</c:v>
                </c:pt>
                <c:pt idx="11929">
                  <c:v>3.0001000000000002</c:v>
                </c:pt>
                <c:pt idx="11930">
                  <c:v>3.0001000000000002</c:v>
                </c:pt>
                <c:pt idx="11931">
                  <c:v>1.0001</c:v>
                </c:pt>
                <c:pt idx="11932">
                  <c:v>1E-4</c:v>
                </c:pt>
                <c:pt idx="11933">
                  <c:v>1.0001</c:v>
                </c:pt>
                <c:pt idx="11934">
                  <c:v>2.0001000000000002</c:v>
                </c:pt>
                <c:pt idx="11935">
                  <c:v>1E-4</c:v>
                </c:pt>
                <c:pt idx="11936">
                  <c:v>1E-4</c:v>
                </c:pt>
                <c:pt idx="11937">
                  <c:v>1.0001</c:v>
                </c:pt>
                <c:pt idx="11938">
                  <c:v>1E-4</c:v>
                </c:pt>
                <c:pt idx="11939">
                  <c:v>1.0001</c:v>
                </c:pt>
                <c:pt idx="11940">
                  <c:v>1E-4</c:v>
                </c:pt>
                <c:pt idx="11941">
                  <c:v>1E-4</c:v>
                </c:pt>
                <c:pt idx="11942">
                  <c:v>1.0001</c:v>
                </c:pt>
                <c:pt idx="11943">
                  <c:v>1E-4</c:v>
                </c:pt>
                <c:pt idx="11944">
                  <c:v>1E-4</c:v>
                </c:pt>
                <c:pt idx="11945">
                  <c:v>1.0001</c:v>
                </c:pt>
                <c:pt idx="11946">
                  <c:v>1.0001</c:v>
                </c:pt>
                <c:pt idx="11947">
                  <c:v>1.0001</c:v>
                </c:pt>
                <c:pt idx="11948">
                  <c:v>1E-4</c:v>
                </c:pt>
                <c:pt idx="11949">
                  <c:v>1E-4</c:v>
                </c:pt>
                <c:pt idx="11950">
                  <c:v>1E-4</c:v>
                </c:pt>
                <c:pt idx="11951">
                  <c:v>2.0001000000000002</c:v>
                </c:pt>
                <c:pt idx="11952">
                  <c:v>3.0001000000000002</c:v>
                </c:pt>
                <c:pt idx="11953">
                  <c:v>2.0001000000000002</c:v>
                </c:pt>
                <c:pt idx="11954">
                  <c:v>2.0001000000000002</c:v>
                </c:pt>
                <c:pt idx="11955">
                  <c:v>10.0001</c:v>
                </c:pt>
                <c:pt idx="11956">
                  <c:v>3.0001000000000002</c:v>
                </c:pt>
                <c:pt idx="11957">
                  <c:v>8.0000999999999998</c:v>
                </c:pt>
                <c:pt idx="11958">
                  <c:v>7.0000999999999998</c:v>
                </c:pt>
                <c:pt idx="11959">
                  <c:v>7.0000999999999998</c:v>
                </c:pt>
                <c:pt idx="11960">
                  <c:v>10.0001</c:v>
                </c:pt>
                <c:pt idx="11961">
                  <c:v>3.0001000000000002</c:v>
                </c:pt>
                <c:pt idx="11962">
                  <c:v>5.0000999999999998</c:v>
                </c:pt>
                <c:pt idx="11963">
                  <c:v>7.0000999999999998</c:v>
                </c:pt>
                <c:pt idx="11964">
                  <c:v>1.0001</c:v>
                </c:pt>
                <c:pt idx="11965">
                  <c:v>1.0001</c:v>
                </c:pt>
                <c:pt idx="11966">
                  <c:v>3.0001000000000002</c:v>
                </c:pt>
                <c:pt idx="11967">
                  <c:v>1.0001</c:v>
                </c:pt>
                <c:pt idx="11968">
                  <c:v>1E-4</c:v>
                </c:pt>
                <c:pt idx="11969">
                  <c:v>1.0001</c:v>
                </c:pt>
                <c:pt idx="11970">
                  <c:v>1.0001</c:v>
                </c:pt>
                <c:pt idx="11971">
                  <c:v>2.0001000000000002</c:v>
                </c:pt>
                <c:pt idx="11972">
                  <c:v>1.0001</c:v>
                </c:pt>
                <c:pt idx="11973">
                  <c:v>1E-4</c:v>
                </c:pt>
                <c:pt idx="11974">
                  <c:v>1E-4</c:v>
                </c:pt>
                <c:pt idx="11975">
                  <c:v>1E-4</c:v>
                </c:pt>
                <c:pt idx="11976">
                  <c:v>1E-4</c:v>
                </c:pt>
                <c:pt idx="11977">
                  <c:v>1E-4</c:v>
                </c:pt>
                <c:pt idx="11978">
                  <c:v>1E-4</c:v>
                </c:pt>
                <c:pt idx="11979">
                  <c:v>1.0001</c:v>
                </c:pt>
                <c:pt idx="11980">
                  <c:v>1.0001</c:v>
                </c:pt>
                <c:pt idx="11981">
                  <c:v>1E-4</c:v>
                </c:pt>
                <c:pt idx="11982">
                  <c:v>1E-4</c:v>
                </c:pt>
                <c:pt idx="11983">
                  <c:v>1.0001</c:v>
                </c:pt>
                <c:pt idx="11984">
                  <c:v>3.0001000000000002</c:v>
                </c:pt>
                <c:pt idx="11985">
                  <c:v>5.0000999999999998</c:v>
                </c:pt>
                <c:pt idx="11986">
                  <c:v>4.0000999999999998</c:v>
                </c:pt>
                <c:pt idx="11987">
                  <c:v>10.0001</c:v>
                </c:pt>
                <c:pt idx="11988">
                  <c:v>9.0000999999999998</c:v>
                </c:pt>
                <c:pt idx="11989">
                  <c:v>13.0001</c:v>
                </c:pt>
                <c:pt idx="11990">
                  <c:v>13.0001</c:v>
                </c:pt>
                <c:pt idx="11991">
                  <c:v>6.0000999999999998</c:v>
                </c:pt>
                <c:pt idx="11992">
                  <c:v>5.0000999999999998</c:v>
                </c:pt>
                <c:pt idx="11993">
                  <c:v>4.0000999999999998</c:v>
                </c:pt>
                <c:pt idx="11994">
                  <c:v>3.0001000000000002</c:v>
                </c:pt>
                <c:pt idx="11995">
                  <c:v>2.0001000000000002</c:v>
                </c:pt>
                <c:pt idx="11996">
                  <c:v>1.0001</c:v>
                </c:pt>
                <c:pt idx="11997">
                  <c:v>1.0001</c:v>
                </c:pt>
                <c:pt idx="11998">
                  <c:v>1.0001</c:v>
                </c:pt>
                <c:pt idx="11999">
                  <c:v>1E-4</c:v>
                </c:pt>
                <c:pt idx="12000">
                  <c:v>2.0001000000000002</c:v>
                </c:pt>
                <c:pt idx="12001">
                  <c:v>1.0001</c:v>
                </c:pt>
                <c:pt idx="12002">
                  <c:v>1.0001</c:v>
                </c:pt>
                <c:pt idx="12003">
                  <c:v>1.0001</c:v>
                </c:pt>
                <c:pt idx="12004">
                  <c:v>1E-4</c:v>
                </c:pt>
                <c:pt idx="12005">
                  <c:v>1E-4</c:v>
                </c:pt>
                <c:pt idx="12006">
                  <c:v>1E-4</c:v>
                </c:pt>
                <c:pt idx="12007">
                  <c:v>1.0001</c:v>
                </c:pt>
                <c:pt idx="12008">
                  <c:v>1.0001</c:v>
                </c:pt>
                <c:pt idx="12009">
                  <c:v>1.0001</c:v>
                </c:pt>
                <c:pt idx="12010">
                  <c:v>1E-4</c:v>
                </c:pt>
                <c:pt idx="12011">
                  <c:v>2.0001000000000002</c:v>
                </c:pt>
                <c:pt idx="12012">
                  <c:v>1E-4</c:v>
                </c:pt>
                <c:pt idx="12013">
                  <c:v>1E-4</c:v>
                </c:pt>
                <c:pt idx="12014">
                  <c:v>1.0001</c:v>
                </c:pt>
                <c:pt idx="12015">
                  <c:v>1E-4</c:v>
                </c:pt>
                <c:pt idx="12016">
                  <c:v>1E-4</c:v>
                </c:pt>
                <c:pt idx="12017">
                  <c:v>1E-4</c:v>
                </c:pt>
                <c:pt idx="12018">
                  <c:v>1.0001</c:v>
                </c:pt>
                <c:pt idx="12019">
                  <c:v>1.0001</c:v>
                </c:pt>
                <c:pt idx="12020">
                  <c:v>3.0001000000000002</c:v>
                </c:pt>
                <c:pt idx="12021">
                  <c:v>1.0001</c:v>
                </c:pt>
                <c:pt idx="12022">
                  <c:v>3.0001000000000002</c:v>
                </c:pt>
                <c:pt idx="12023">
                  <c:v>5.0000999999999998</c:v>
                </c:pt>
                <c:pt idx="12024">
                  <c:v>5.0000999999999998</c:v>
                </c:pt>
                <c:pt idx="12025">
                  <c:v>5.0000999999999998</c:v>
                </c:pt>
                <c:pt idx="12026">
                  <c:v>4.0000999999999998</c:v>
                </c:pt>
                <c:pt idx="12027">
                  <c:v>9.0000999999999998</c:v>
                </c:pt>
                <c:pt idx="12028">
                  <c:v>10.0001</c:v>
                </c:pt>
                <c:pt idx="12029">
                  <c:v>3.0001000000000002</c:v>
                </c:pt>
                <c:pt idx="12030">
                  <c:v>4.0000999999999998</c:v>
                </c:pt>
                <c:pt idx="12031">
                  <c:v>1E-4</c:v>
                </c:pt>
                <c:pt idx="12032">
                  <c:v>4.0000999999999998</c:v>
                </c:pt>
                <c:pt idx="12033">
                  <c:v>1.0001</c:v>
                </c:pt>
                <c:pt idx="12034">
                  <c:v>4.0000999999999998</c:v>
                </c:pt>
                <c:pt idx="12035">
                  <c:v>2.0001000000000002</c:v>
                </c:pt>
                <c:pt idx="12036">
                  <c:v>1.0001</c:v>
                </c:pt>
                <c:pt idx="12037">
                  <c:v>1.0001</c:v>
                </c:pt>
                <c:pt idx="12038">
                  <c:v>1.0001</c:v>
                </c:pt>
                <c:pt idx="12039">
                  <c:v>1.0001</c:v>
                </c:pt>
                <c:pt idx="12040">
                  <c:v>2.0001000000000002</c:v>
                </c:pt>
                <c:pt idx="12041">
                  <c:v>1.0001</c:v>
                </c:pt>
                <c:pt idx="12042">
                  <c:v>1E-4</c:v>
                </c:pt>
                <c:pt idx="12043">
                  <c:v>2.0001000000000002</c:v>
                </c:pt>
                <c:pt idx="12044">
                  <c:v>1.0001</c:v>
                </c:pt>
                <c:pt idx="12045">
                  <c:v>1E-4</c:v>
                </c:pt>
                <c:pt idx="12046">
                  <c:v>1E-4</c:v>
                </c:pt>
                <c:pt idx="12047">
                  <c:v>1E-4</c:v>
                </c:pt>
                <c:pt idx="12048">
                  <c:v>1.0001</c:v>
                </c:pt>
                <c:pt idx="12049">
                  <c:v>1.0001</c:v>
                </c:pt>
                <c:pt idx="12050">
                  <c:v>1.0001</c:v>
                </c:pt>
                <c:pt idx="12051">
                  <c:v>1E-4</c:v>
                </c:pt>
                <c:pt idx="12052">
                  <c:v>1E-4</c:v>
                </c:pt>
                <c:pt idx="12053">
                  <c:v>3.0001000000000002</c:v>
                </c:pt>
                <c:pt idx="12054">
                  <c:v>1E-4</c:v>
                </c:pt>
                <c:pt idx="12055">
                  <c:v>1E-4</c:v>
                </c:pt>
                <c:pt idx="12056">
                  <c:v>1.0001</c:v>
                </c:pt>
                <c:pt idx="12057">
                  <c:v>5.0000999999999998</c:v>
                </c:pt>
                <c:pt idx="12058">
                  <c:v>5.0000999999999998</c:v>
                </c:pt>
                <c:pt idx="12059">
                  <c:v>17.0001</c:v>
                </c:pt>
                <c:pt idx="12060">
                  <c:v>12.0001</c:v>
                </c:pt>
                <c:pt idx="12061">
                  <c:v>16.0001</c:v>
                </c:pt>
                <c:pt idx="12062">
                  <c:v>17.0001</c:v>
                </c:pt>
                <c:pt idx="12063">
                  <c:v>12.0001</c:v>
                </c:pt>
                <c:pt idx="12064">
                  <c:v>8.0000999999999998</c:v>
                </c:pt>
                <c:pt idx="12065">
                  <c:v>3.0001000000000002</c:v>
                </c:pt>
                <c:pt idx="12066">
                  <c:v>1.0001</c:v>
                </c:pt>
                <c:pt idx="12067">
                  <c:v>2.0001000000000002</c:v>
                </c:pt>
                <c:pt idx="12068">
                  <c:v>2.0001000000000002</c:v>
                </c:pt>
                <c:pt idx="12069">
                  <c:v>1.0001</c:v>
                </c:pt>
                <c:pt idx="12070">
                  <c:v>1E-4</c:v>
                </c:pt>
                <c:pt idx="12071">
                  <c:v>1.0001</c:v>
                </c:pt>
                <c:pt idx="12072">
                  <c:v>2.0001000000000002</c:v>
                </c:pt>
                <c:pt idx="12073">
                  <c:v>1.0001</c:v>
                </c:pt>
                <c:pt idx="12074">
                  <c:v>1E-4</c:v>
                </c:pt>
                <c:pt idx="12075">
                  <c:v>1E-4</c:v>
                </c:pt>
                <c:pt idx="12076">
                  <c:v>1E-4</c:v>
                </c:pt>
                <c:pt idx="12077">
                  <c:v>1E-4</c:v>
                </c:pt>
                <c:pt idx="12078">
                  <c:v>1E-4</c:v>
                </c:pt>
                <c:pt idx="12079">
                  <c:v>1E-4</c:v>
                </c:pt>
                <c:pt idx="12080">
                  <c:v>1E-4</c:v>
                </c:pt>
                <c:pt idx="12081">
                  <c:v>1.0001</c:v>
                </c:pt>
                <c:pt idx="12082">
                  <c:v>1.0001</c:v>
                </c:pt>
                <c:pt idx="12083">
                  <c:v>1E-4</c:v>
                </c:pt>
                <c:pt idx="12084">
                  <c:v>1E-4</c:v>
                </c:pt>
                <c:pt idx="12085">
                  <c:v>1E-4</c:v>
                </c:pt>
                <c:pt idx="12086">
                  <c:v>1E-4</c:v>
                </c:pt>
                <c:pt idx="12087">
                  <c:v>1.0001</c:v>
                </c:pt>
                <c:pt idx="12088">
                  <c:v>1.0001</c:v>
                </c:pt>
                <c:pt idx="12089">
                  <c:v>1.0001</c:v>
                </c:pt>
                <c:pt idx="12090">
                  <c:v>1.0001</c:v>
                </c:pt>
                <c:pt idx="12091">
                  <c:v>1.0001</c:v>
                </c:pt>
                <c:pt idx="12092">
                  <c:v>2.0001000000000002</c:v>
                </c:pt>
                <c:pt idx="12093">
                  <c:v>4.0000999999999998</c:v>
                </c:pt>
                <c:pt idx="12094">
                  <c:v>9.0000999999999998</c:v>
                </c:pt>
                <c:pt idx="12095">
                  <c:v>12.0001</c:v>
                </c:pt>
                <c:pt idx="12096">
                  <c:v>30.0001</c:v>
                </c:pt>
                <c:pt idx="12097">
                  <c:v>34.000100000000003</c:v>
                </c:pt>
                <c:pt idx="12098">
                  <c:v>26.0001</c:v>
                </c:pt>
                <c:pt idx="12099">
                  <c:v>10.0001</c:v>
                </c:pt>
                <c:pt idx="12100">
                  <c:v>4.0000999999999998</c:v>
                </c:pt>
                <c:pt idx="12101">
                  <c:v>2.0001000000000002</c:v>
                </c:pt>
                <c:pt idx="12102">
                  <c:v>2.0001000000000002</c:v>
                </c:pt>
                <c:pt idx="12103">
                  <c:v>3.0001000000000002</c:v>
                </c:pt>
                <c:pt idx="12104">
                  <c:v>4.0000999999999998</c:v>
                </c:pt>
                <c:pt idx="12105">
                  <c:v>1.0001</c:v>
                </c:pt>
                <c:pt idx="12106">
                  <c:v>2.0001000000000002</c:v>
                </c:pt>
                <c:pt idx="12107">
                  <c:v>1E-4</c:v>
                </c:pt>
                <c:pt idx="12108">
                  <c:v>2.0001000000000002</c:v>
                </c:pt>
                <c:pt idx="12109">
                  <c:v>1E-4</c:v>
                </c:pt>
                <c:pt idx="12110">
                  <c:v>1E-4</c:v>
                </c:pt>
                <c:pt idx="12111">
                  <c:v>1.0001</c:v>
                </c:pt>
                <c:pt idx="12112">
                  <c:v>1E-4</c:v>
                </c:pt>
                <c:pt idx="12113">
                  <c:v>1E-4</c:v>
                </c:pt>
                <c:pt idx="12114">
                  <c:v>1E-4</c:v>
                </c:pt>
                <c:pt idx="12115">
                  <c:v>1E-4</c:v>
                </c:pt>
                <c:pt idx="12116">
                  <c:v>1.0001</c:v>
                </c:pt>
                <c:pt idx="12117">
                  <c:v>1.0001</c:v>
                </c:pt>
                <c:pt idx="12118">
                  <c:v>1E-4</c:v>
                </c:pt>
                <c:pt idx="12119">
                  <c:v>1E-4</c:v>
                </c:pt>
                <c:pt idx="12120">
                  <c:v>1.0001</c:v>
                </c:pt>
                <c:pt idx="12121">
                  <c:v>1E-4</c:v>
                </c:pt>
                <c:pt idx="12122">
                  <c:v>1.0001</c:v>
                </c:pt>
                <c:pt idx="12123">
                  <c:v>2.0001000000000002</c:v>
                </c:pt>
                <c:pt idx="12124">
                  <c:v>2.0001000000000002</c:v>
                </c:pt>
                <c:pt idx="12125">
                  <c:v>1.0001</c:v>
                </c:pt>
                <c:pt idx="12126">
                  <c:v>5.0000999999999998</c:v>
                </c:pt>
                <c:pt idx="12127">
                  <c:v>6.0000999999999998</c:v>
                </c:pt>
                <c:pt idx="12128">
                  <c:v>9.0000999999999998</c:v>
                </c:pt>
                <c:pt idx="12129">
                  <c:v>5.0000999999999998</c:v>
                </c:pt>
                <c:pt idx="12130">
                  <c:v>9.0000999999999998</c:v>
                </c:pt>
                <c:pt idx="12131">
                  <c:v>7.0000999999999998</c:v>
                </c:pt>
                <c:pt idx="12132">
                  <c:v>4.0000999999999998</c:v>
                </c:pt>
                <c:pt idx="12133">
                  <c:v>2.0001000000000002</c:v>
                </c:pt>
                <c:pt idx="12134">
                  <c:v>5.0000999999999998</c:v>
                </c:pt>
                <c:pt idx="12135">
                  <c:v>4.0000999999999998</c:v>
                </c:pt>
                <c:pt idx="12136">
                  <c:v>1.0001</c:v>
                </c:pt>
                <c:pt idx="12137">
                  <c:v>1.0001</c:v>
                </c:pt>
                <c:pt idx="12138">
                  <c:v>1E-4</c:v>
                </c:pt>
                <c:pt idx="12139">
                  <c:v>4.0000999999999998</c:v>
                </c:pt>
                <c:pt idx="12140">
                  <c:v>3.0001000000000002</c:v>
                </c:pt>
                <c:pt idx="12141">
                  <c:v>1.0001</c:v>
                </c:pt>
                <c:pt idx="12142">
                  <c:v>1E-4</c:v>
                </c:pt>
                <c:pt idx="12143">
                  <c:v>1E-4</c:v>
                </c:pt>
                <c:pt idx="12144">
                  <c:v>1E-4</c:v>
                </c:pt>
                <c:pt idx="12145">
                  <c:v>1E-4</c:v>
                </c:pt>
                <c:pt idx="12146">
                  <c:v>1.0001</c:v>
                </c:pt>
                <c:pt idx="12147">
                  <c:v>1.0001</c:v>
                </c:pt>
                <c:pt idx="12148">
                  <c:v>1E-4</c:v>
                </c:pt>
                <c:pt idx="12149">
                  <c:v>1E-4</c:v>
                </c:pt>
                <c:pt idx="12150">
                  <c:v>1.0001</c:v>
                </c:pt>
                <c:pt idx="12151">
                  <c:v>1E-4</c:v>
                </c:pt>
                <c:pt idx="12152">
                  <c:v>1.0001</c:v>
                </c:pt>
                <c:pt idx="12153">
                  <c:v>1E-4</c:v>
                </c:pt>
                <c:pt idx="12154">
                  <c:v>1E-4</c:v>
                </c:pt>
                <c:pt idx="12155">
                  <c:v>1E-4</c:v>
                </c:pt>
                <c:pt idx="12156">
                  <c:v>1E-4</c:v>
                </c:pt>
                <c:pt idx="12157">
                  <c:v>1E-4</c:v>
                </c:pt>
                <c:pt idx="12158">
                  <c:v>1.0001</c:v>
                </c:pt>
                <c:pt idx="12159">
                  <c:v>1.0001</c:v>
                </c:pt>
                <c:pt idx="12160">
                  <c:v>2.0001000000000002</c:v>
                </c:pt>
                <c:pt idx="12161">
                  <c:v>1E-4</c:v>
                </c:pt>
                <c:pt idx="12162">
                  <c:v>3.0001000000000002</c:v>
                </c:pt>
                <c:pt idx="12163">
                  <c:v>12.0001</c:v>
                </c:pt>
                <c:pt idx="12164">
                  <c:v>18.0001</c:v>
                </c:pt>
                <c:pt idx="12165">
                  <c:v>26.0001</c:v>
                </c:pt>
                <c:pt idx="12166">
                  <c:v>20.0001</c:v>
                </c:pt>
                <c:pt idx="12167">
                  <c:v>10.0001</c:v>
                </c:pt>
                <c:pt idx="12168">
                  <c:v>5.0000999999999998</c:v>
                </c:pt>
                <c:pt idx="12169">
                  <c:v>3.0001000000000002</c:v>
                </c:pt>
                <c:pt idx="12170">
                  <c:v>3.0001000000000002</c:v>
                </c:pt>
                <c:pt idx="12171">
                  <c:v>1.0001</c:v>
                </c:pt>
                <c:pt idx="12172">
                  <c:v>1E-4</c:v>
                </c:pt>
                <c:pt idx="12173">
                  <c:v>1.0001</c:v>
                </c:pt>
                <c:pt idx="12174">
                  <c:v>2.0001000000000002</c:v>
                </c:pt>
                <c:pt idx="12175">
                  <c:v>1.0001</c:v>
                </c:pt>
                <c:pt idx="12176">
                  <c:v>1.0001</c:v>
                </c:pt>
                <c:pt idx="12177">
                  <c:v>1.0001</c:v>
                </c:pt>
                <c:pt idx="12178">
                  <c:v>1.0001</c:v>
                </c:pt>
                <c:pt idx="12179">
                  <c:v>1E-4</c:v>
                </c:pt>
                <c:pt idx="12180">
                  <c:v>1E-4</c:v>
                </c:pt>
                <c:pt idx="12181">
                  <c:v>1E-4</c:v>
                </c:pt>
                <c:pt idx="12182">
                  <c:v>1.0001</c:v>
                </c:pt>
                <c:pt idx="12183">
                  <c:v>1E-4</c:v>
                </c:pt>
                <c:pt idx="12184">
                  <c:v>1E-4</c:v>
                </c:pt>
                <c:pt idx="12185">
                  <c:v>1E-4</c:v>
                </c:pt>
                <c:pt idx="12186">
                  <c:v>1E-4</c:v>
                </c:pt>
                <c:pt idx="12187">
                  <c:v>1E-4</c:v>
                </c:pt>
                <c:pt idx="12188">
                  <c:v>1E-4</c:v>
                </c:pt>
                <c:pt idx="12189">
                  <c:v>1.0001</c:v>
                </c:pt>
                <c:pt idx="12190">
                  <c:v>1.0001</c:v>
                </c:pt>
                <c:pt idx="12191">
                  <c:v>1.0001</c:v>
                </c:pt>
                <c:pt idx="12192">
                  <c:v>1E-4</c:v>
                </c:pt>
                <c:pt idx="12193">
                  <c:v>1E-4</c:v>
                </c:pt>
                <c:pt idx="12194">
                  <c:v>1.0001</c:v>
                </c:pt>
                <c:pt idx="12195">
                  <c:v>3.0001000000000002</c:v>
                </c:pt>
                <c:pt idx="12196">
                  <c:v>2.0001000000000002</c:v>
                </c:pt>
                <c:pt idx="12197">
                  <c:v>2.0001000000000002</c:v>
                </c:pt>
                <c:pt idx="12198">
                  <c:v>4.0000999999999998</c:v>
                </c:pt>
                <c:pt idx="12199">
                  <c:v>3.0001000000000002</c:v>
                </c:pt>
                <c:pt idx="12200">
                  <c:v>2.0001000000000002</c:v>
                </c:pt>
                <c:pt idx="12201">
                  <c:v>2.0001000000000002</c:v>
                </c:pt>
                <c:pt idx="12202">
                  <c:v>2.0001000000000002</c:v>
                </c:pt>
                <c:pt idx="12203">
                  <c:v>1.0001</c:v>
                </c:pt>
                <c:pt idx="12204">
                  <c:v>5.0000999999999998</c:v>
                </c:pt>
                <c:pt idx="12205">
                  <c:v>2.0001000000000002</c:v>
                </c:pt>
                <c:pt idx="12206">
                  <c:v>1.0001</c:v>
                </c:pt>
                <c:pt idx="12207">
                  <c:v>1E-4</c:v>
                </c:pt>
                <c:pt idx="12208">
                  <c:v>1E-4</c:v>
                </c:pt>
                <c:pt idx="12209">
                  <c:v>1E-4</c:v>
                </c:pt>
                <c:pt idx="12210">
                  <c:v>1.0001</c:v>
                </c:pt>
                <c:pt idx="12211">
                  <c:v>1.0001</c:v>
                </c:pt>
                <c:pt idx="12212">
                  <c:v>1.0001</c:v>
                </c:pt>
                <c:pt idx="12213">
                  <c:v>1E-4</c:v>
                </c:pt>
                <c:pt idx="12214">
                  <c:v>1.0001</c:v>
                </c:pt>
                <c:pt idx="12215">
                  <c:v>1E-4</c:v>
                </c:pt>
                <c:pt idx="12216">
                  <c:v>1E-4</c:v>
                </c:pt>
                <c:pt idx="12217">
                  <c:v>1E-4</c:v>
                </c:pt>
                <c:pt idx="12218">
                  <c:v>1E-4</c:v>
                </c:pt>
                <c:pt idx="12219">
                  <c:v>1E-4</c:v>
                </c:pt>
                <c:pt idx="12220">
                  <c:v>1E-4</c:v>
                </c:pt>
                <c:pt idx="12221">
                  <c:v>1E-4</c:v>
                </c:pt>
                <c:pt idx="12222">
                  <c:v>1.0001</c:v>
                </c:pt>
                <c:pt idx="12223">
                  <c:v>1E-4</c:v>
                </c:pt>
                <c:pt idx="12224">
                  <c:v>1E-4</c:v>
                </c:pt>
                <c:pt idx="12225">
                  <c:v>1.0001</c:v>
                </c:pt>
                <c:pt idx="12226">
                  <c:v>1E-4</c:v>
                </c:pt>
                <c:pt idx="12227">
                  <c:v>2.0001000000000002</c:v>
                </c:pt>
                <c:pt idx="12228">
                  <c:v>3.0001000000000002</c:v>
                </c:pt>
                <c:pt idx="12229">
                  <c:v>3.0001000000000002</c:v>
                </c:pt>
                <c:pt idx="12230">
                  <c:v>4.0000999999999998</c:v>
                </c:pt>
                <c:pt idx="12231">
                  <c:v>4.0000999999999998</c:v>
                </c:pt>
                <c:pt idx="12232">
                  <c:v>2.0001000000000002</c:v>
                </c:pt>
                <c:pt idx="12233">
                  <c:v>6.0000999999999998</c:v>
                </c:pt>
                <c:pt idx="12234">
                  <c:v>5.0000999999999998</c:v>
                </c:pt>
                <c:pt idx="12235">
                  <c:v>3.0001000000000002</c:v>
                </c:pt>
                <c:pt idx="12236">
                  <c:v>1.0001</c:v>
                </c:pt>
                <c:pt idx="12237">
                  <c:v>2.0001000000000002</c:v>
                </c:pt>
                <c:pt idx="12238">
                  <c:v>2.0001000000000002</c:v>
                </c:pt>
                <c:pt idx="12239">
                  <c:v>1E-4</c:v>
                </c:pt>
                <c:pt idx="12240">
                  <c:v>8.0000999999999998</c:v>
                </c:pt>
                <c:pt idx="12241">
                  <c:v>3.0001000000000002</c:v>
                </c:pt>
                <c:pt idx="12242">
                  <c:v>1.0001</c:v>
                </c:pt>
                <c:pt idx="12243">
                  <c:v>1E-4</c:v>
                </c:pt>
                <c:pt idx="12244">
                  <c:v>1.0001</c:v>
                </c:pt>
                <c:pt idx="12245">
                  <c:v>3.0001000000000002</c:v>
                </c:pt>
                <c:pt idx="12246">
                  <c:v>1E-4</c:v>
                </c:pt>
                <c:pt idx="12247">
                  <c:v>1E-4</c:v>
                </c:pt>
                <c:pt idx="12248">
                  <c:v>1.0001</c:v>
                </c:pt>
                <c:pt idx="12249">
                  <c:v>1.0001</c:v>
                </c:pt>
                <c:pt idx="12250">
                  <c:v>1.0001</c:v>
                </c:pt>
                <c:pt idx="12251">
                  <c:v>2.0001000000000002</c:v>
                </c:pt>
                <c:pt idx="12252">
                  <c:v>1E-4</c:v>
                </c:pt>
                <c:pt idx="12253">
                  <c:v>1.0001</c:v>
                </c:pt>
                <c:pt idx="12254">
                  <c:v>1.0001</c:v>
                </c:pt>
                <c:pt idx="12255">
                  <c:v>1.0001</c:v>
                </c:pt>
                <c:pt idx="12256">
                  <c:v>2.0001000000000002</c:v>
                </c:pt>
                <c:pt idx="12257">
                  <c:v>2.0001000000000002</c:v>
                </c:pt>
                <c:pt idx="12258">
                  <c:v>1E-4</c:v>
                </c:pt>
                <c:pt idx="12259">
                  <c:v>2.0001000000000002</c:v>
                </c:pt>
                <c:pt idx="12260">
                  <c:v>4.0000999999999998</c:v>
                </c:pt>
                <c:pt idx="12261">
                  <c:v>4.0000999999999998</c:v>
                </c:pt>
                <c:pt idx="12262">
                  <c:v>8.0000999999999998</c:v>
                </c:pt>
                <c:pt idx="12263">
                  <c:v>6.0000999999999998</c:v>
                </c:pt>
                <c:pt idx="12264">
                  <c:v>11.0001</c:v>
                </c:pt>
                <c:pt idx="12265">
                  <c:v>7.0000999999999998</c:v>
                </c:pt>
                <c:pt idx="12266">
                  <c:v>23.0001</c:v>
                </c:pt>
                <c:pt idx="12267">
                  <c:v>19.0001</c:v>
                </c:pt>
                <c:pt idx="12268">
                  <c:v>26.0001</c:v>
                </c:pt>
                <c:pt idx="12269">
                  <c:v>34.000100000000003</c:v>
                </c:pt>
                <c:pt idx="12270">
                  <c:v>30.0001</c:v>
                </c:pt>
                <c:pt idx="12271">
                  <c:v>32.000100000000003</c:v>
                </c:pt>
                <c:pt idx="12272">
                  <c:v>19.0001</c:v>
                </c:pt>
                <c:pt idx="12273">
                  <c:v>17.0001</c:v>
                </c:pt>
                <c:pt idx="12274">
                  <c:v>5.0000999999999998</c:v>
                </c:pt>
                <c:pt idx="12275">
                  <c:v>1.0001</c:v>
                </c:pt>
                <c:pt idx="12276">
                  <c:v>2.0001000000000002</c:v>
                </c:pt>
                <c:pt idx="12277">
                  <c:v>1E-4</c:v>
                </c:pt>
                <c:pt idx="12278">
                  <c:v>2.0001000000000002</c:v>
                </c:pt>
                <c:pt idx="12279">
                  <c:v>2.0001000000000002</c:v>
                </c:pt>
                <c:pt idx="12280">
                  <c:v>1E-4</c:v>
                </c:pt>
                <c:pt idx="12281">
                  <c:v>1.0001</c:v>
                </c:pt>
                <c:pt idx="12282">
                  <c:v>2.0001000000000002</c:v>
                </c:pt>
                <c:pt idx="12283">
                  <c:v>1.0001</c:v>
                </c:pt>
                <c:pt idx="12284">
                  <c:v>2.0001000000000002</c:v>
                </c:pt>
                <c:pt idx="12285">
                  <c:v>1E-4</c:v>
                </c:pt>
                <c:pt idx="12286">
                  <c:v>3.0001000000000002</c:v>
                </c:pt>
                <c:pt idx="12287">
                  <c:v>2.0001000000000002</c:v>
                </c:pt>
                <c:pt idx="12288">
                  <c:v>5.0000999999999998</c:v>
                </c:pt>
                <c:pt idx="12289">
                  <c:v>4.0000999999999998</c:v>
                </c:pt>
                <c:pt idx="12290">
                  <c:v>8.0000999999999998</c:v>
                </c:pt>
                <c:pt idx="12291">
                  <c:v>10.0001</c:v>
                </c:pt>
                <c:pt idx="12292">
                  <c:v>10.0001</c:v>
                </c:pt>
                <c:pt idx="12293">
                  <c:v>11.0001</c:v>
                </c:pt>
                <c:pt idx="12294">
                  <c:v>11.0001</c:v>
                </c:pt>
                <c:pt idx="12295">
                  <c:v>14.0001</c:v>
                </c:pt>
                <c:pt idx="12296">
                  <c:v>13.0001</c:v>
                </c:pt>
                <c:pt idx="12297">
                  <c:v>23.0001</c:v>
                </c:pt>
                <c:pt idx="12298">
                  <c:v>15.0001</c:v>
                </c:pt>
                <c:pt idx="12299">
                  <c:v>21.0001</c:v>
                </c:pt>
                <c:pt idx="12300">
                  <c:v>18.0001</c:v>
                </c:pt>
                <c:pt idx="12301">
                  <c:v>28.0001</c:v>
                </c:pt>
                <c:pt idx="12302">
                  <c:v>25.0001</c:v>
                </c:pt>
                <c:pt idx="12303">
                  <c:v>26.0001</c:v>
                </c:pt>
                <c:pt idx="12304">
                  <c:v>31.0001</c:v>
                </c:pt>
                <c:pt idx="12305">
                  <c:v>20.0001</c:v>
                </c:pt>
                <c:pt idx="12306">
                  <c:v>16.0001</c:v>
                </c:pt>
                <c:pt idx="12307">
                  <c:v>8.0000999999999998</c:v>
                </c:pt>
                <c:pt idx="12308">
                  <c:v>5.0000999999999998</c:v>
                </c:pt>
                <c:pt idx="12309">
                  <c:v>2.0001000000000002</c:v>
                </c:pt>
                <c:pt idx="12310">
                  <c:v>3.0001000000000002</c:v>
                </c:pt>
                <c:pt idx="12311">
                  <c:v>3.0001000000000002</c:v>
                </c:pt>
                <c:pt idx="12312">
                  <c:v>1E-4</c:v>
                </c:pt>
                <c:pt idx="12313">
                  <c:v>4.0000999999999998</c:v>
                </c:pt>
                <c:pt idx="12314">
                  <c:v>1.0001</c:v>
                </c:pt>
                <c:pt idx="12315">
                  <c:v>1E-4</c:v>
                </c:pt>
                <c:pt idx="12316">
                  <c:v>2.0001000000000002</c:v>
                </c:pt>
                <c:pt idx="12317">
                  <c:v>1.0001</c:v>
                </c:pt>
                <c:pt idx="12318">
                  <c:v>1.0001</c:v>
                </c:pt>
                <c:pt idx="12319">
                  <c:v>1E-4</c:v>
                </c:pt>
                <c:pt idx="12320">
                  <c:v>1.0001</c:v>
                </c:pt>
                <c:pt idx="12321">
                  <c:v>1.0001</c:v>
                </c:pt>
                <c:pt idx="12322">
                  <c:v>1E-4</c:v>
                </c:pt>
                <c:pt idx="12323">
                  <c:v>1.0001</c:v>
                </c:pt>
                <c:pt idx="12324">
                  <c:v>1.0001</c:v>
                </c:pt>
                <c:pt idx="12325">
                  <c:v>2.0001000000000002</c:v>
                </c:pt>
                <c:pt idx="12326">
                  <c:v>6.0000999999999998</c:v>
                </c:pt>
                <c:pt idx="12327">
                  <c:v>5.0000999999999998</c:v>
                </c:pt>
                <c:pt idx="12328">
                  <c:v>4.0000999999999998</c:v>
                </c:pt>
                <c:pt idx="12329">
                  <c:v>10.0001</c:v>
                </c:pt>
                <c:pt idx="12330">
                  <c:v>11.0001</c:v>
                </c:pt>
                <c:pt idx="12331">
                  <c:v>13.0001</c:v>
                </c:pt>
                <c:pt idx="12332">
                  <c:v>22.0001</c:v>
                </c:pt>
                <c:pt idx="12333">
                  <c:v>22.0001</c:v>
                </c:pt>
                <c:pt idx="12334">
                  <c:v>37.000100000000003</c:v>
                </c:pt>
                <c:pt idx="12335">
                  <c:v>62.000100000000003</c:v>
                </c:pt>
                <c:pt idx="12336">
                  <c:v>54.000100000000003</c:v>
                </c:pt>
                <c:pt idx="12337">
                  <c:v>59.000100000000003</c:v>
                </c:pt>
                <c:pt idx="12338">
                  <c:v>57.000100000000003</c:v>
                </c:pt>
                <c:pt idx="12339">
                  <c:v>59.000100000000003</c:v>
                </c:pt>
                <c:pt idx="12340">
                  <c:v>31.0001</c:v>
                </c:pt>
                <c:pt idx="12341">
                  <c:v>21.0001</c:v>
                </c:pt>
                <c:pt idx="12342">
                  <c:v>4.0000999999999998</c:v>
                </c:pt>
                <c:pt idx="12343">
                  <c:v>1.0001</c:v>
                </c:pt>
                <c:pt idx="12344">
                  <c:v>5.0000999999999998</c:v>
                </c:pt>
                <c:pt idx="12345">
                  <c:v>1.0001</c:v>
                </c:pt>
                <c:pt idx="12346">
                  <c:v>1.0001</c:v>
                </c:pt>
                <c:pt idx="12347">
                  <c:v>1E-4</c:v>
                </c:pt>
                <c:pt idx="12348">
                  <c:v>1E-4</c:v>
                </c:pt>
                <c:pt idx="12349">
                  <c:v>1E-4</c:v>
                </c:pt>
                <c:pt idx="12350">
                  <c:v>1E-4</c:v>
                </c:pt>
                <c:pt idx="12351">
                  <c:v>1E-4</c:v>
                </c:pt>
                <c:pt idx="12352">
                  <c:v>1E-4</c:v>
                </c:pt>
                <c:pt idx="12353">
                  <c:v>1.0001</c:v>
                </c:pt>
                <c:pt idx="12354">
                  <c:v>2.0001000000000002</c:v>
                </c:pt>
                <c:pt idx="12355">
                  <c:v>5.0000999999999998</c:v>
                </c:pt>
                <c:pt idx="12356">
                  <c:v>5.0000999999999998</c:v>
                </c:pt>
                <c:pt idx="12357">
                  <c:v>15.0001</c:v>
                </c:pt>
                <c:pt idx="12358">
                  <c:v>14.0001</c:v>
                </c:pt>
                <c:pt idx="12359">
                  <c:v>17.0001</c:v>
                </c:pt>
                <c:pt idx="12360">
                  <c:v>14.0001</c:v>
                </c:pt>
                <c:pt idx="12361">
                  <c:v>18.0001</c:v>
                </c:pt>
                <c:pt idx="12362">
                  <c:v>14.0001</c:v>
                </c:pt>
                <c:pt idx="12363">
                  <c:v>30.0001</c:v>
                </c:pt>
                <c:pt idx="12364">
                  <c:v>23.0001</c:v>
                </c:pt>
                <c:pt idx="12365">
                  <c:v>21.0001</c:v>
                </c:pt>
                <c:pt idx="12366">
                  <c:v>10.0001</c:v>
                </c:pt>
                <c:pt idx="12367">
                  <c:v>5.0000999999999998</c:v>
                </c:pt>
                <c:pt idx="12368">
                  <c:v>4.0000999999999998</c:v>
                </c:pt>
                <c:pt idx="12369">
                  <c:v>3.0001000000000002</c:v>
                </c:pt>
                <c:pt idx="12370">
                  <c:v>2.0001000000000002</c:v>
                </c:pt>
                <c:pt idx="12371">
                  <c:v>2.0001000000000002</c:v>
                </c:pt>
                <c:pt idx="12372">
                  <c:v>6.0000999999999998</c:v>
                </c:pt>
                <c:pt idx="12373">
                  <c:v>3.0001000000000002</c:v>
                </c:pt>
                <c:pt idx="12374">
                  <c:v>3.0001000000000002</c:v>
                </c:pt>
                <c:pt idx="12375">
                  <c:v>3.0001000000000002</c:v>
                </c:pt>
                <c:pt idx="12376">
                  <c:v>1E-4</c:v>
                </c:pt>
                <c:pt idx="12377">
                  <c:v>1E-4</c:v>
                </c:pt>
                <c:pt idx="12378">
                  <c:v>1E-4</c:v>
                </c:pt>
                <c:pt idx="12379">
                  <c:v>1E-4</c:v>
                </c:pt>
                <c:pt idx="12380">
                  <c:v>1.0001</c:v>
                </c:pt>
                <c:pt idx="12381">
                  <c:v>1.0001</c:v>
                </c:pt>
                <c:pt idx="12382">
                  <c:v>1E-4</c:v>
                </c:pt>
                <c:pt idx="12383">
                  <c:v>1E-4</c:v>
                </c:pt>
                <c:pt idx="12384">
                  <c:v>1E-4</c:v>
                </c:pt>
                <c:pt idx="12385">
                  <c:v>1E-4</c:v>
                </c:pt>
                <c:pt idx="12386">
                  <c:v>1E-4</c:v>
                </c:pt>
                <c:pt idx="12387">
                  <c:v>1E-4</c:v>
                </c:pt>
                <c:pt idx="12388">
                  <c:v>1E-4</c:v>
                </c:pt>
                <c:pt idx="12389">
                  <c:v>2.0001000000000002</c:v>
                </c:pt>
                <c:pt idx="12390">
                  <c:v>1E-4</c:v>
                </c:pt>
                <c:pt idx="12391">
                  <c:v>1E-4</c:v>
                </c:pt>
                <c:pt idx="12392">
                  <c:v>1E-4</c:v>
                </c:pt>
                <c:pt idx="12393">
                  <c:v>2.0001000000000002</c:v>
                </c:pt>
                <c:pt idx="12394">
                  <c:v>3.0001000000000002</c:v>
                </c:pt>
                <c:pt idx="12395">
                  <c:v>1.0001</c:v>
                </c:pt>
                <c:pt idx="12396">
                  <c:v>3.0001000000000002</c:v>
                </c:pt>
                <c:pt idx="12397">
                  <c:v>4.0000999999999998</c:v>
                </c:pt>
                <c:pt idx="12398">
                  <c:v>1E-4</c:v>
                </c:pt>
                <c:pt idx="12399">
                  <c:v>3.0001000000000002</c:v>
                </c:pt>
                <c:pt idx="12400">
                  <c:v>2.0001000000000002</c:v>
                </c:pt>
                <c:pt idx="12401">
                  <c:v>4.0000999999999998</c:v>
                </c:pt>
                <c:pt idx="12402">
                  <c:v>4.0000999999999998</c:v>
                </c:pt>
                <c:pt idx="12403">
                  <c:v>2.0001000000000002</c:v>
                </c:pt>
                <c:pt idx="12404">
                  <c:v>3.0001000000000002</c:v>
                </c:pt>
                <c:pt idx="12405">
                  <c:v>1.0001</c:v>
                </c:pt>
                <c:pt idx="12406">
                  <c:v>1E-4</c:v>
                </c:pt>
                <c:pt idx="12407">
                  <c:v>1.0001</c:v>
                </c:pt>
                <c:pt idx="12408">
                  <c:v>1.0001</c:v>
                </c:pt>
                <c:pt idx="12409">
                  <c:v>1E-4</c:v>
                </c:pt>
                <c:pt idx="12410">
                  <c:v>1.0001</c:v>
                </c:pt>
                <c:pt idx="12411">
                  <c:v>1E-4</c:v>
                </c:pt>
                <c:pt idx="12412">
                  <c:v>1E-4</c:v>
                </c:pt>
                <c:pt idx="12413">
                  <c:v>1.0001</c:v>
                </c:pt>
                <c:pt idx="12414">
                  <c:v>1E-4</c:v>
                </c:pt>
                <c:pt idx="12415">
                  <c:v>1E-4</c:v>
                </c:pt>
                <c:pt idx="12416">
                  <c:v>1E-4</c:v>
                </c:pt>
                <c:pt idx="12417">
                  <c:v>1.0001</c:v>
                </c:pt>
                <c:pt idx="12418">
                  <c:v>1E-4</c:v>
                </c:pt>
                <c:pt idx="12419">
                  <c:v>3.0001000000000002</c:v>
                </c:pt>
                <c:pt idx="12420">
                  <c:v>1E-4</c:v>
                </c:pt>
                <c:pt idx="12421">
                  <c:v>4.0000999999999998</c:v>
                </c:pt>
                <c:pt idx="12422">
                  <c:v>2.0001000000000002</c:v>
                </c:pt>
                <c:pt idx="12423">
                  <c:v>6.0000999999999998</c:v>
                </c:pt>
                <c:pt idx="12424">
                  <c:v>1.0001</c:v>
                </c:pt>
                <c:pt idx="12425">
                  <c:v>4.0000999999999998</c:v>
                </c:pt>
                <c:pt idx="12426">
                  <c:v>8.0000999999999998</c:v>
                </c:pt>
                <c:pt idx="12427">
                  <c:v>11.0001</c:v>
                </c:pt>
                <c:pt idx="12428">
                  <c:v>11.0001</c:v>
                </c:pt>
                <c:pt idx="12429">
                  <c:v>23.0001</c:v>
                </c:pt>
                <c:pt idx="12430">
                  <c:v>15.0001</c:v>
                </c:pt>
                <c:pt idx="12431">
                  <c:v>19.0001</c:v>
                </c:pt>
                <c:pt idx="12432">
                  <c:v>13.0001</c:v>
                </c:pt>
                <c:pt idx="12433">
                  <c:v>11.0001</c:v>
                </c:pt>
                <c:pt idx="12434">
                  <c:v>4.0000999999999998</c:v>
                </c:pt>
                <c:pt idx="12435">
                  <c:v>5.0000999999999998</c:v>
                </c:pt>
                <c:pt idx="12436">
                  <c:v>4.0000999999999998</c:v>
                </c:pt>
                <c:pt idx="12437">
                  <c:v>5.0000999999999998</c:v>
                </c:pt>
                <c:pt idx="12438">
                  <c:v>6.0000999999999998</c:v>
                </c:pt>
                <c:pt idx="12439">
                  <c:v>1.0001</c:v>
                </c:pt>
                <c:pt idx="12440">
                  <c:v>1.0001</c:v>
                </c:pt>
                <c:pt idx="12441">
                  <c:v>2.0001000000000002</c:v>
                </c:pt>
                <c:pt idx="12442">
                  <c:v>1E-4</c:v>
                </c:pt>
                <c:pt idx="12443">
                  <c:v>1E-4</c:v>
                </c:pt>
                <c:pt idx="12444">
                  <c:v>1.0001</c:v>
                </c:pt>
                <c:pt idx="12445">
                  <c:v>1E-4</c:v>
                </c:pt>
                <c:pt idx="12446">
                  <c:v>1E-4</c:v>
                </c:pt>
                <c:pt idx="12447">
                  <c:v>1E-4</c:v>
                </c:pt>
                <c:pt idx="12448">
                  <c:v>1E-4</c:v>
                </c:pt>
                <c:pt idx="12449">
                  <c:v>1E-4</c:v>
                </c:pt>
                <c:pt idx="12450">
                  <c:v>1E-4</c:v>
                </c:pt>
                <c:pt idx="12451">
                  <c:v>1E-4</c:v>
                </c:pt>
                <c:pt idx="12452">
                  <c:v>1.0001</c:v>
                </c:pt>
                <c:pt idx="12453">
                  <c:v>1E-4</c:v>
                </c:pt>
                <c:pt idx="12454">
                  <c:v>1.0001</c:v>
                </c:pt>
                <c:pt idx="12455">
                  <c:v>1.0001</c:v>
                </c:pt>
                <c:pt idx="12456">
                  <c:v>1E-4</c:v>
                </c:pt>
                <c:pt idx="12457">
                  <c:v>1.0001</c:v>
                </c:pt>
                <c:pt idx="12458">
                  <c:v>1.0001</c:v>
                </c:pt>
                <c:pt idx="12459">
                  <c:v>2.0001000000000002</c:v>
                </c:pt>
                <c:pt idx="12460">
                  <c:v>3.0001000000000002</c:v>
                </c:pt>
                <c:pt idx="12461">
                  <c:v>5.0000999999999998</c:v>
                </c:pt>
                <c:pt idx="12462">
                  <c:v>9.0000999999999998</c:v>
                </c:pt>
                <c:pt idx="12463">
                  <c:v>14.0001</c:v>
                </c:pt>
                <c:pt idx="12464">
                  <c:v>18.0001</c:v>
                </c:pt>
                <c:pt idx="12465">
                  <c:v>14.0001</c:v>
                </c:pt>
                <c:pt idx="12466">
                  <c:v>13.0001</c:v>
                </c:pt>
                <c:pt idx="12467">
                  <c:v>13.0001</c:v>
                </c:pt>
                <c:pt idx="12468">
                  <c:v>9.0000999999999998</c:v>
                </c:pt>
                <c:pt idx="12469">
                  <c:v>7.0000999999999998</c:v>
                </c:pt>
                <c:pt idx="12470">
                  <c:v>3.0001000000000002</c:v>
                </c:pt>
                <c:pt idx="12471">
                  <c:v>2.0001000000000002</c:v>
                </c:pt>
                <c:pt idx="12472">
                  <c:v>3.0001000000000002</c:v>
                </c:pt>
                <c:pt idx="12473">
                  <c:v>2.0001000000000002</c:v>
                </c:pt>
                <c:pt idx="12474">
                  <c:v>1.0001</c:v>
                </c:pt>
                <c:pt idx="12475">
                  <c:v>2.0001000000000002</c:v>
                </c:pt>
                <c:pt idx="12476">
                  <c:v>1E-4</c:v>
                </c:pt>
                <c:pt idx="12477">
                  <c:v>1E-4</c:v>
                </c:pt>
                <c:pt idx="12478">
                  <c:v>1E-4</c:v>
                </c:pt>
                <c:pt idx="12479">
                  <c:v>1.0001</c:v>
                </c:pt>
                <c:pt idx="12480">
                  <c:v>1.0001</c:v>
                </c:pt>
                <c:pt idx="12481">
                  <c:v>1.0001</c:v>
                </c:pt>
                <c:pt idx="12482">
                  <c:v>1E-4</c:v>
                </c:pt>
                <c:pt idx="12483">
                  <c:v>1E-4</c:v>
                </c:pt>
                <c:pt idx="12484">
                  <c:v>1E-4</c:v>
                </c:pt>
                <c:pt idx="12485">
                  <c:v>1E-4</c:v>
                </c:pt>
                <c:pt idx="12486">
                  <c:v>1E-4</c:v>
                </c:pt>
                <c:pt idx="12487">
                  <c:v>1E-4</c:v>
                </c:pt>
                <c:pt idx="12488">
                  <c:v>1E-4</c:v>
                </c:pt>
                <c:pt idx="12489">
                  <c:v>1.0001</c:v>
                </c:pt>
                <c:pt idx="12490">
                  <c:v>1E-4</c:v>
                </c:pt>
                <c:pt idx="12491">
                  <c:v>1E-4</c:v>
                </c:pt>
                <c:pt idx="12492">
                  <c:v>1.0001</c:v>
                </c:pt>
                <c:pt idx="12493">
                  <c:v>6.0000999999999998</c:v>
                </c:pt>
                <c:pt idx="12494">
                  <c:v>4.0000999999999998</c:v>
                </c:pt>
                <c:pt idx="12495">
                  <c:v>3.0001000000000002</c:v>
                </c:pt>
                <c:pt idx="12496">
                  <c:v>7.0000999999999998</c:v>
                </c:pt>
                <c:pt idx="12497">
                  <c:v>11.0001</c:v>
                </c:pt>
                <c:pt idx="12498">
                  <c:v>5.0000999999999998</c:v>
                </c:pt>
                <c:pt idx="12499">
                  <c:v>10.0001</c:v>
                </c:pt>
                <c:pt idx="12500">
                  <c:v>5.0000999999999998</c:v>
                </c:pt>
                <c:pt idx="12501">
                  <c:v>3.0001000000000002</c:v>
                </c:pt>
                <c:pt idx="12502">
                  <c:v>7.0000999999999998</c:v>
                </c:pt>
                <c:pt idx="12503">
                  <c:v>6.0000999999999998</c:v>
                </c:pt>
                <c:pt idx="12504">
                  <c:v>4.0000999999999998</c:v>
                </c:pt>
                <c:pt idx="12505">
                  <c:v>3.0001000000000002</c:v>
                </c:pt>
                <c:pt idx="12506">
                  <c:v>1.0001</c:v>
                </c:pt>
                <c:pt idx="12507">
                  <c:v>2.0001000000000002</c:v>
                </c:pt>
                <c:pt idx="12508">
                  <c:v>1.0001</c:v>
                </c:pt>
                <c:pt idx="12509">
                  <c:v>1.0001</c:v>
                </c:pt>
                <c:pt idx="12510">
                  <c:v>1.0001</c:v>
                </c:pt>
                <c:pt idx="12511">
                  <c:v>1E-4</c:v>
                </c:pt>
                <c:pt idx="12512">
                  <c:v>1E-4</c:v>
                </c:pt>
                <c:pt idx="12513">
                  <c:v>1.0001</c:v>
                </c:pt>
                <c:pt idx="12514">
                  <c:v>1E-4</c:v>
                </c:pt>
                <c:pt idx="12515">
                  <c:v>1E-4</c:v>
                </c:pt>
                <c:pt idx="12516">
                  <c:v>1E-4</c:v>
                </c:pt>
                <c:pt idx="12517">
                  <c:v>1.0001</c:v>
                </c:pt>
                <c:pt idx="12518">
                  <c:v>1E-4</c:v>
                </c:pt>
                <c:pt idx="12519">
                  <c:v>1.0001</c:v>
                </c:pt>
                <c:pt idx="12520">
                  <c:v>1E-4</c:v>
                </c:pt>
                <c:pt idx="12521">
                  <c:v>1E-4</c:v>
                </c:pt>
                <c:pt idx="12522">
                  <c:v>1.0001</c:v>
                </c:pt>
                <c:pt idx="12523">
                  <c:v>1E-4</c:v>
                </c:pt>
                <c:pt idx="12524">
                  <c:v>1.0001</c:v>
                </c:pt>
                <c:pt idx="12525">
                  <c:v>1.0001</c:v>
                </c:pt>
                <c:pt idx="12526">
                  <c:v>1.0001</c:v>
                </c:pt>
                <c:pt idx="12527">
                  <c:v>4.0000999999999998</c:v>
                </c:pt>
                <c:pt idx="12528">
                  <c:v>7.0000999999999998</c:v>
                </c:pt>
                <c:pt idx="12529">
                  <c:v>8.0000999999999998</c:v>
                </c:pt>
                <c:pt idx="12530">
                  <c:v>14.0001</c:v>
                </c:pt>
                <c:pt idx="12531">
                  <c:v>10.0001</c:v>
                </c:pt>
                <c:pt idx="12532">
                  <c:v>7.0000999999999998</c:v>
                </c:pt>
                <c:pt idx="12533">
                  <c:v>11.0001</c:v>
                </c:pt>
                <c:pt idx="12534">
                  <c:v>7.0000999999999998</c:v>
                </c:pt>
                <c:pt idx="12535">
                  <c:v>3.0001000000000002</c:v>
                </c:pt>
                <c:pt idx="12536">
                  <c:v>1.0001</c:v>
                </c:pt>
                <c:pt idx="12537">
                  <c:v>5.0000999999999998</c:v>
                </c:pt>
                <c:pt idx="12538">
                  <c:v>1.0001</c:v>
                </c:pt>
                <c:pt idx="12539">
                  <c:v>2.0001000000000002</c:v>
                </c:pt>
                <c:pt idx="12540">
                  <c:v>2.0001000000000002</c:v>
                </c:pt>
                <c:pt idx="12541">
                  <c:v>1E-4</c:v>
                </c:pt>
                <c:pt idx="12542">
                  <c:v>1E-4</c:v>
                </c:pt>
                <c:pt idx="12543">
                  <c:v>1E-4</c:v>
                </c:pt>
                <c:pt idx="12544">
                  <c:v>1E-4</c:v>
                </c:pt>
                <c:pt idx="12545">
                  <c:v>1E-4</c:v>
                </c:pt>
                <c:pt idx="12546">
                  <c:v>3.0001000000000002</c:v>
                </c:pt>
                <c:pt idx="12547">
                  <c:v>1.0001</c:v>
                </c:pt>
                <c:pt idx="12548">
                  <c:v>1E-4</c:v>
                </c:pt>
                <c:pt idx="12549">
                  <c:v>1E-4</c:v>
                </c:pt>
                <c:pt idx="12550">
                  <c:v>1.0001</c:v>
                </c:pt>
                <c:pt idx="12551">
                  <c:v>1E-4</c:v>
                </c:pt>
                <c:pt idx="12552">
                  <c:v>1E-4</c:v>
                </c:pt>
                <c:pt idx="12553">
                  <c:v>1.0001</c:v>
                </c:pt>
                <c:pt idx="12554">
                  <c:v>1E-4</c:v>
                </c:pt>
                <c:pt idx="12555">
                  <c:v>1E-4</c:v>
                </c:pt>
                <c:pt idx="12556">
                  <c:v>1E-4</c:v>
                </c:pt>
                <c:pt idx="12557">
                  <c:v>1E-4</c:v>
                </c:pt>
                <c:pt idx="12558">
                  <c:v>1E-4</c:v>
                </c:pt>
                <c:pt idx="12559">
                  <c:v>1.0001</c:v>
                </c:pt>
                <c:pt idx="12560">
                  <c:v>1.0001</c:v>
                </c:pt>
                <c:pt idx="12561">
                  <c:v>1E-4</c:v>
                </c:pt>
                <c:pt idx="12562">
                  <c:v>4.0000999999999998</c:v>
                </c:pt>
                <c:pt idx="12563">
                  <c:v>2.0001000000000002</c:v>
                </c:pt>
                <c:pt idx="12564">
                  <c:v>1.0001</c:v>
                </c:pt>
                <c:pt idx="12565">
                  <c:v>4.0000999999999998</c:v>
                </c:pt>
                <c:pt idx="12566">
                  <c:v>3.0001000000000002</c:v>
                </c:pt>
                <c:pt idx="12567">
                  <c:v>1E-4</c:v>
                </c:pt>
                <c:pt idx="12568">
                  <c:v>4.0000999999999998</c:v>
                </c:pt>
                <c:pt idx="12569">
                  <c:v>5.0000999999999998</c:v>
                </c:pt>
                <c:pt idx="12570">
                  <c:v>1E-4</c:v>
                </c:pt>
                <c:pt idx="12571">
                  <c:v>1E-4</c:v>
                </c:pt>
                <c:pt idx="12572">
                  <c:v>1E-4</c:v>
                </c:pt>
                <c:pt idx="12573">
                  <c:v>1E-4</c:v>
                </c:pt>
                <c:pt idx="12574">
                  <c:v>3.0001000000000002</c:v>
                </c:pt>
                <c:pt idx="12575">
                  <c:v>1E-4</c:v>
                </c:pt>
                <c:pt idx="12576">
                  <c:v>1.0001</c:v>
                </c:pt>
                <c:pt idx="12577">
                  <c:v>1E-4</c:v>
                </c:pt>
                <c:pt idx="12578">
                  <c:v>2.0001000000000002</c:v>
                </c:pt>
                <c:pt idx="12579">
                  <c:v>2.0001000000000002</c:v>
                </c:pt>
                <c:pt idx="12580">
                  <c:v>1.0001</c:v>
                </c:pt>
                <c:pt idx="12581">
                  <c:v>1E-4</c:v>
                </c:pt>
                <c:pt idx="12582">
                  <c:v>2.0001000000000002</c:v>
                </c:pt>
                <c:pt idx="12583">
                  <c:v>1E-4</c:v>
                </c:pt>
                <c:pt idx="12584">
                  <c:v>1E-4</c:v>
                </c:pt>
                <c:pt idx="12585">
                  <c:v>1E-4</c:v>
                </c:pt>
                <c:pt idx="12586">
                  <c:v>1E-4</c:v>
                </c:pt>
                <c:pt idx="12587">
                  <c:v>1.0001</c:v>
                </c:pt>
                <c:pt idx="12588">
                  <c:v>1E-4</c:v>
                </c:pt>
                <c:pt idx="12589">
                  <c:v>1E-4</c:v>
                </c:pt>
                <c:pt idx="12590">
                  <c:v>1E-4</c:v>
                </c:pt>
                <c:pt idx="12591">
                  <c:v>1E-4</c:v>
                </c:pt>
                <c:pt idx="12592">
                  <c:v>4.0000999999999998</c:v>
                </c:pt>
                <c:pt idx="12593">
                  <c:v>1.0001</c:v>
                </c:pt>
                <c:pt idx="12594">
                  <c:v>6.0000999999999998</c:v>
                </c:pt>
                <c:pt idx="12595">
                  <c:v>7.0000999999999998</c:v>
                </c:pt>
                <c:pt idx="12596">
                  <c:v>10.0001</c:v>
                </c:pt>
                <c:pt idx="12597">
                  <c:v>12.0001</c:v>
                </c:pt>
                <c:pt idx="12598">
                  <c:v>9.0000999999999998</c:v>
                </c:pt>
                <c:pt idx="12599">
                  <c:v>14.0001</c:v>
                </c:pt>
                <c:pt idx="12600">
                  <c:v>9.0000999999999998</c:v>
                </c:pt>
                <c:pt idx="12601">
                  <c:v>3.0001000000000002</c:v>
                </c:pt>
                <c:pt idx="12602">
                  <c:v>1.0001</c:v>
                </c:pt>
                <c:pt idx="12603">
                  <c:v>1.0001</c:v>
                </c:pt>
                <c:pt idx="12604">
                  <c:v>1E-4</c:v>
                </c:pt>
                <c:pt idx="12605">
                  <c:v>3.0001000000000002</c:v>
                </c:pt>
                <c:pt idx="12606">
                  <c:v>1.0001</c:v>
                </c:pt>
                <c:pt idx="12607">
                  <c:v>2.0001000000000002</c:v>
                </c:pt>
                <c:pt idx="12608">
                  <c:v>1.0001</c:v>
                </c:pt>
                <c:pt idx="12609">
                  <c:v>1E-4</c:v>
                </c:pt>
                <c:pt idx="12610">
                  <c:v>1.0001</c:v>
                </c:pt>
                <c:pt idx="12611">
                  <c:v>1.0001</c:v>
                </c:pt>
                <c:pt idx="12612">
                  <c:v>1E-4</c:v>
                </c:pt>
                <c:pt idx="12613">
                  <c:v>1E-4</c:v>
                </c:pt>
                <c:pt idx="12614">
                  <c:v>1E-4</c:v>
                </c:pt>
                <c:pt idx="12615">
                  <c:v>1.0001</c:v>
                </c:pt>
                <c:pt idx="12616">
                  <c:v>1E-4</c:v>
                </c:pt>
                <c:pt idx="12617">
                  <c:v>1E-4</c:v>
                </c:pt>
                <c:pt idx="12618">
                  <c:v>1E-4</c:v>
                </c:pt>
                <c:pt idx="12619">
                  <c:v>2.0001000000000002</c:v>
                </c:pt>
                <c:pt idx="12620">
                  <c:v>1E-4</c:v>
                </c:pt>
                <c:pt idx="12621">
                  <c:v>1E-4</c:v>
                </c:pt>
                <c:pt idx="12622">
                  <c:v>1E-4</c:v>
                </c:pt>
                <c:pt idx="12623">
                  <c:v>2.0001000000000002</c:v>
                </c:pt>
                <c:pt idx="12624">
                  <c:v>1E-4</c:v>
                </c:pt>
                <c:pt idx="12625">
                  <c:v>1E-4</c:v>
                </c:pt>
                <c:pt idx="12626">
                  <c:v>2.0001000000000002</c:v>
                </c:pt>
                <c:pt idx="12627">
                  <c:v>3.0001000000000002</c:v>
                </c:pt>
                <c:pt idx="12628">
                  <c:v>5.0000999999999998</c:v>
                </c:pt>
                <c:pt idx="12629">
                  <c:v>2.0001000000000002</c:v>
                </c:pt>
                <c:pt idx="12630">
                  <c:v>2.0001000000000002</c:v>
                </c:pt>
                <c:pt idx="12631">
                  <c:v>2.0001000000000002</c:v>
                </c:pt>
                <c:pt idx="12632">
                  <c:v>6.0000999999999998</c:v>
                </c:pt>
                <c:pt idx="12633">
                  <c:v>3.0001000000000002</c:v>
                </c:pt>
                <c:pt idx="12634">
                  <c:v>9.0000999999999998</c:v>
                </c:pt>
                <c:pt idx="12635">
                  <c:v>2.0001000000000002</c:v>
                </c:pt>
                <c:pt idx="12636">
                  <c:v>4.0000999999999998</c:v>
                </c:pt>
                <c:pt idx="12637">
                  <c:v>4.0000999999999998</c:v>
                </c:pt>
                <c:pt idx="12638">
                  <c:v>4.0000999999999998</c:v>
                </c:pt>
                <c:pt idx="12639">
                  <c:v>1.0001</c:v>
                </c:pt>
                <c:pt idx="12640">
                  <c:v>3.0001000000000002</c:v>
                </c:pt>
                <c:pt idx="12641">
                  <c:v>1.0001</c:v>
                </c:pt>
                <c:pt idx="12642">
                  <c:v>1E-4</c:v>
                </c:pt>
                <c:pt idx="12643">
                  <c:v>1.0001</c:v>
                </c:pt>
                <c:pt idx="12644">
                  <c:v>1E-4</c:v>
                </c:pt>
                <c:pt idx="12645">
                  <c:v>1E-4</c:v>
                </c:pt>
                <c:pt idx="12646">
                  <c:v>1E-4</c:v>
                </c:pt>
                <c:pt idx="12647">
                  <c:v>2.0001000000000002</c:v>
                </c:pt>
                <c:pt idx="12648">
                  <c:v>1E-4</c:v>
                </c:pt>
                <c:pt idx="12649">
                  <c:v>1E-4</c:v>
                </c:pt>
                <c:pt idx="12650">
                  <c:v>1.0001</c:v>
                </c:pt>
                <c:pt idx="12651">
                  <c:v>1.0001</c:v>
                </c:pt>
                <c:pt idx="12652">
                  <c:v>1.0001</c:v>
                </c:pt>
                <c:pt idx="12653">
                  <c:v>1E-4</c:v>
                </c:pt>
                <c:pt idx="12654">
                  <c:v>1E-4</c:v>
                </c:pt>
                <c:pt idx="12655">
                  <c:v>1.0001</c:v>
                </c:pt>
                <c:pt idx="12656">
                  <c:v>1E-4</c:v>
                </c:pt>
                <c:pt idx="12657">
                  <c:v>1E-4</c:v>
                </c:pt>
                <c:pt idx="12658">
                  <c:v>1E-4</c:v>
                </c:pt>
                <c:pt idx="12659">
                  <c:v>1.0001</c:v>
                </c:pt>
                <c:pt idx="12660">
                  <c:v>4.0000999999999998</c:v>
                </c:pt>
                <c:pt idx="12661">
                  <c:v>2.0001000000000002</c:v>
                </c:pt>
                <c:pt idx="12662">
                  <c:v>6.0000999999999998</c:v>
                </c:pt>
                <c:pt idx="12663">
                  <c:v>11.0001</c:v>
                </c:pt>
                <c:pt idx="12664">
                  <c:v>3.0001000000000002</c:v>
                </c:pt>
                <c:pt idx="12665">
                  <c:v>4.0000999999999998</c:v>
                </c:pt>
                <c:pt idx="12666">
                  <c:v>1.0001</c:v>
                </c:pt>
                <c:pt idx="12667">
                  <c:v>4.0000999999999998</c:v>
                </c:pt>
                <c:pt idx="12668">
                  <c:v>2.0001000000000002</c:v>
                </c:pt>
                <c:pt idx="12669">
                  <c:v>1E-4</c:v>
                </c:pt>
                <c:pt idx="12670">
                  <c:v>1E-4</c:v>
                </c:pt>
                <c:pt idx="12671">
                  <c:v>1.0001</c:v>
                </c:pt>
                <c:pt idx="12672">
                  <c:v>1.0001</c:v>
                </c:pt>
                <c:pt idx="12673">
                  <c:v>5.0000999999999998</c:v>
                </c:pt>
                <c:pt idx="12674">
                  <c:v>1E-4</c:v>
                </c:pt>
                <c:pt idx="12675">
                  <c:v>1E-4</c:v>
                </c:pt>
                <c:pt idx="12676">
                  <c:v>1E-4</c:v>
                </c:pt>
                <c:pt idx="12677">
                  <c:v>1E-4</c:v>
                </c:pt>
                <c:pt idx="12678">
                  <c:v>1.0001</c:v>
                </c:pt>
                <c:pt idx="12679">
                  <c:v>1E-4</c:v>
                </c:pt>
                <c:pt idx="12680">
                  <c:v>1E-4</c:v>
                </c:pt>
                <c:pt idx="12681">
                  <c:v>1E-4</c:v>
                </c:pt>
                <c:pt idx="12682">
                  <c:v>1.0001</c:v>
                </c:pt>
                <c:pt idx="12683">
                  <c:v>1E-4</c:v>
                </c:pt>
                <c:pt idx="12684">
                  <c:v>1.0001</c:v>
                </c:pt>
                <c:pt idx="12685">
                  <c:v>1E-4</c:v>
                </c:pt>
                <c:pt idx="12686">
                  <c:v>1E-4</c:v>
                </c:pt>
                <c:pt idx="12687">
                  <c:v>1.0001</c:v>
                </c:pt>
                <c:pt idx="12688">
                  <c:v>1.0001</c:v>
                </c:pt>
                <c:pt idx="12689">
                  <c:v>1E-4</c:v>
                </c:pt>
                <c:pt idx="12690">
                  <c:v>1E-4</c:v>
                </c:pt>
                <c:pt idx="12691">
                  <c:v>1.0001</c:v>
                </c:pt>
                <c:pt idx="12692">
                  <c:v>1E-4</c:v>
                </c:pt>
                <c:pt idx="12693">
                  <c:v>1E-4</c:v>
                </c:pt>
                <c:pt idx="12694">
                  <c:v>1.0001</c:v>
                </c:pt>
                <c:pt idx="12695">
                  <c:v>1.0001</c:v>
                </c:pt>
                <c:pt idx="12696">
                  <c:v>2.0001000000000002</c:v>
                </c:pt>
                <c:pt idx="12697">
                  <c:v>1.0001</c:v>
                </c:pt>
                <c:pt idx="12698">
                  <c:v>2.0001000000000002</c:v>
                </c:pt>
                <c:pt idx="12699">
                  <c:v>3.0001000000000002</c:v>
                </c:pt>
                <c:pt idx="12700">
                  <c:v>3.0001000000000002</c:v>
                </c:pt>
                <c:pt idx="12701">
                  <c:v>3.0001000000000002</c:v>
                </c:pt>
                <c:pt idx="12702">
                  <c:v>1.0001</c:v>
                </c:pt>
                <c:pt idx="12703">
                  <c:v>2.0001000000000002</c:v>
                </c:pt>
                <c:pt idx="12704">
                  <c:v>6.0000999999999998</c:v>
                </c:pt>
                <c:pt idx="12705">
                  <c:v>3.0001000000000002</c:v>
                </c:pt>
                <c:pt idx="12706">
                  <c:v>3.0001000000000002</c:v>
                </c:pt>
                <c:pt idx="12707">
                  <c:v>1.0001</c:v>
                </c:pt>
                <c:pt idx="12708">
                  <c:v>1E-4</c:v>
                </c:pt>
                <c:pt idx="12709">
                  <c:v>1.0001</c:v>
                </c:pt>
                <c:pt idx="12710">
                  <c:v>1E-4</c:v>
                </c:pt>
                <c:pt idx="12711">
                  <c:v>1.0001</c:v>
                </c:pt>
                <c:pt idx="12712">
                  <c:v>1E-4</c:v>
                </c:pt>
                <c:pt idx="12713">
                  <c:v>1E-4</c:v>
                </c:pt>
                <c:pt idx="12714">
                  <c:v>1E-4</c:v>
                </c:pt>
                <c:pt idx="12715">
                  <c:v>1E-4</c:v>
                </c:pt>
                <c:pt idx="12716">
                  <c:v>1E-4</c:v>
                </c:pt>
                <c:pt idx="12717">
                  <c:v>1E-4</c:v>
                </c:pt>
                <c:pt idx="12718">
                  <c:v>2.0001000000000002</c:v>
                </c:pt>
                <c:pt idx="12719">
                  <c:v>1E-4</c:v>
                </c:pt>
                <c:pt idx="12720">
                  <c:v>1E-4</c:v>
                </c:pt>
                <c:pt idx="12721">
                  <c:v>1E-4</c:v>
                </c:pt>
                <c:pt idx="12722">
                  <c:v>1.0001</c:v>
                </c:pt>
                <c:pt idx="12723">
                  <c:v>1E-4</c:v>
                </c:pt>
                <c:pt idx="12724">
                  <c:v>1.0001</c:v>
                </c:pt>
                <c:pt idx="12725">
                  <c:v>1E-4</c:v>
                </c:pt>
                <c:pt idx="12726">
                  <c:v>2.0001000000000002</c:v>
                </c:pt>
                <c:pt idx="12727">
                  <c:v>1.0001</c:v>
                </c:pt>
                <c:pt idx="12728">
                  <c:v>4.0000999999999998</c:v>
                </c:pt>
                <c:pt idx="12729">
                  <c:v>4.0000999999999998</c:v>
                </c:pt>
                <c:pt idx="12730">
                  <c:v>1E-4</c:v>
                </c:pt>
                <c:pt idx="12731">
                  <c:v>3.0001000000000002</c:v>
                </c:pt>
                <c:pt idx="12732">
                  <c:v>4.0000999999999998</c:v>
                </c:pt>
                <c:pt idx="12733">
                  <c:v>1E-4</c:v>
                </c:pt>
                <c:pt idx="12734">
                  <c:v>1.0001</c:v>
                </c:pt>
                <c:pt idx="12735">
                  <c:v>2.0001000000000002</c:v>
                </c:pt>
                <c:pt idx="12736">
                  <c:v>1.0001</c:v>
                </c:pt>
                <c:pt idx="12737">
                  <c:v>1E-4</c:v>
                </c:pt>
                <c:pt idx="12738">
                  <c:v>1E-4</c:v>
                </c:pt>
                <c:pt idx="12739">
                  <c:v>1E-4</c:v>
                </c:pt>
                <c:pt idx="12740">
                  <c:v>2.0001000000000002</c:v>
                </c:pt>
                <c:pt idx="12741">
                  <c:v>1E-4</c:v>
                </c:pt>
                <c:pt idx="12742">
                  <c:v>1E-4</c:v>
                </c:pt>
                <c:pt idx="12743">
                  <c:v>2.0001000000000002</c:v>
                </c:pt>
                <c:pt idx="12744">
                  <c:v>1E-4</c:v>
                </c:pt>
                <c:pt idx="12745">
                  <c:v>1E-4</c:v>
                </c:pt>
                <c:pt idx="12746">
                  <c:v>1E-4</c:v>
                </c:pt>
                <c:pt idx="12747">
                  <c:v>1E-4</c:v>
                </c:pt>
                <c:pt idx="12748">
                  <c:v>1E-4</c:v>
                </c:pt>
                <c:pt idx="12749">
                  <c:v>1E-4</c:v>
                </c:pt>
                <c:pt idx="12750">
                  <c:v>1E-4</c:v>
                </c:pt>
                <c:pt idx="12751">
                  <c:v>1E-4</c:v>
                </c:pt>
                <c:pt idx="12752">
                  <c:v>1E-4</c:v>
                </c:pt>
                <c:pt idx="12753">
                  <c:v>1E-4</c:v>
                </c:pt>
                <c:pt idx="12754">
                  <c:v>2.0001000000000002</c:v>
                </c:pt>
                <c:pt idx="12755">
                  <c:v>1E-4</c:v>
                </c:pt>
                <c:pt idx="12756">
                  <c:v>1.0001</c:v>
                </c:pt>
                <c:pt idx="12757">
                  <c:v>1E-4</c:v>
                </c:pt>
                <c:pt idx="12758">
                  <c:v>1E-4</c:v>
                </c:pt>
                <c:pt idx="12759">
                  <c:v>1.0001</c:v>
                </c:pt>
                <c:pt idx="12760">
                  <c:v>4.0000999999999998</c:v>
                </c:pt>
                <c:pt idx="12761">
                  <c:v>1.0001</c:v>
                </c:pt>
                <c:pt idx="12762">
                  <c:v>1.0001</c:v>
                </c:pt>
                <c:pt idx="12763">
                  <c:v>3.0001000000000002</c:v>
                </c:pt>
                <c:pt idx="12764">
                  <c:v>2.0001000000000002</c:v>
                </c:pt>
                <c:pt idx="12765">
                  <c:v>1.0001</c:v>
                </c:pt>
                <c:pt idx="12766">
                  <c:v>2.0001000000000002</c:v>
                </c:pt>
                <c:pt idx="12767">
                  <c:v>2.0001000000000002</c:v>
                </c:pt>
                <c:pt idx="12768">
                  <c:v>1E-4</c:v>
                </c:pt>
                <c:pt idx="12769">
                  <c:v>2.0001000000000002</c:v>
                </c:pt>
                <c:pt idx="12770">
                  <c:v>1E-4</c:v>
                </c:pt>
                <c:pt idx="12771">
                  <c:v>1.0001</c:v>
                </c:pt>
                <c:pt idx="12772">
                  <c:v>2.0001000000000002</c:v>
                </c:pt>
                <c:pt idx="12773">
                  <c:v>1E-4</c:v>
                </c:pt>
                <c:pt idx="12774">
                  <c:v>1E-4</c:v>
                </c:pt>
                <c:pt idx="12775">
                  <c:v>1.0001</c:v>
                </c:pt>
                <c:pt idx="12776">
                  <c:v>2.0001000000000002</c:v>
                </c:pt>
                <c:pt idx="12777">
                  <c:v>1E-4</c:v>
                </c:pt>
                <c:pt idx="12778">
                  <c:v>1E-4</c:v>
                </c:pt>
                <c:pt idx="12779">
                  <c:v>1E-4</c:v>
                </c:pt>
                <c:pt idx="12780">
                  <c:v>1E-4</c:v>
                </c:pt>
                <c:pt idx="12781">
                  <c:v>1.0001</c:v>
                </c:pt>
                <c:pt idx="12782">
                  <c:v>1E-4</c:v>
                </c:pt>
                <c:pt idx="12783">
                  <c:v>1E-4</c:v>
                </c:pt>
                <c:pt idx="12784">
                  <c:v>1E-4</c:v>
                </c:pt>
                <c:pt idx="12785">
                  <c:v>1E-4</c:v>
                </c:pt>
                <c:pt idx="12786">
                  <c:v>1E-4</c:v>
                </c:pt>
                <c:pt idx="12787">
                  <c:v>1E-4</c:v>
                </c:pt>
                <c:pt idx="12788">
                  <c:v>1.0001</c:v>
                </c:pt>
                <c:pt idx="12789">
                  <c:v>1E-4</c:v>
                </c:pt>
                <c:pt idx="12790">
                  <c:v>1.0001</c:v>
                </c:pt>
                <c:pt idx="12791">
                  <c:v>1.0001</c:v>
                </c:pt>
                <c:pt idx="12792">
                  <c:v>1.0001</c:v>
                </c:pt>
                <c:pt idx="12793">
                  <c:v>4.0000999999999998</c:v>
                </c:pt>
                <c:pt idx="12794">
                  <c:v>2.0001000000000002</c:v>
                </c:pt>
                <c:pt idx="12795">
                  <c:v>3.0001000000000002</c:v>
                </c:pt>
                <c:pt idx="12796">
                  <c:v>1.0001</c:v>
                </c:pt>
                <c:pt idx="12797">
                  <c:v>2.0001000000000002</c:v>
                </c:pt>
                <c:pt idx="12798">
                  <c:v>2.0001000000000002</c:v>
                </c:pt>
                <c:pt idx="12799">
                  <c:v>3.0001000000000002</c:v>
                </c:pt>
                <c:pt idx="12800">
                  <c:v>1.0001</c:v>
                </c:pt>
                <c:pt idx="12801">
                  <c:v>2.0001000000000002</c:v>
                </c:pt>
                <c:pt idx="12802">
                  <c:v>1E-4</c:v>
                </c:pt>
                <c:pt idx="12803">
                  <c:v>2.0001000000000002</c:v>
                </c:pt>
                <c:pt idx="12804">
                  <c:v>1.0001</c:v>
                </c:pt>
                <c:pt idx="12805">
                  <c:v>1E-4</c:v>
                </c:pt>
                <c:pt idx="12806">
                  <c:v>3.0001000000000002</c:v>
                </c:pt>
                <c:pt idx="12807">
                  <c:v>1E-4</c:v>
                </c:pt>
                <c:pt idx="12808">
                  <c:v>1.0001</c:v>
                </c:pt>
                <c:pt idx="12809">
                  <c:v>1.0001</c:v>
                </c:pt>
                <c:pt idx="12810">
                  <c:v>1.0001</c:v>
                </c:pt>
                <c:pt idx="12811">
                  <c:v>1E-4</c:v>
                </c:pt>
                <c:pt idx="12812">
                  <c:v>1E-4</c:v>
                </c:pt>
                <c:pt idx="12813">
                  <c:v>1E-4</c:v>
                </c:pt>
                <c:pt idx="12814">
                  <c:v>1.0001</c:v>
                </c:pt>
                <c:pt idx="12815">
                  <c:v>1.0001</c:v>
                </c:pt>
                <c:pt idx="12816">
                  <c:v>1E-4</c:v>
                </c:pt>
                <c:pt idx="12817">
                  <c:v>1E-4</c:v>
                </c:pt>
                <c:pt idx="12818">
                  <c:v>1.0001</c:v>
                </c:pt>
                <c:pt idx="12819">
                  <c:v>1E-4</c:v>
                </c:pt>
                <c:pt idx="12820">
                  <c:v>1E-4</c:v>
                </c:pt>
                <c:pt idx="12821">
                  <c:v>1.0001</c:v>
                </c:pt>
                <c:pt idx="12822">
                  <c:v>1E-4</c:v>
                </c:pt>
                <c:pt idx="12823">
                  <c:v>1E-4</c:v>
                </c:pt>
                <c:pt idx="12824">
                  <c:v>1E-4</c:v>
                </c:pt>
                <c:pt idx="12825">
                  <c:v>1E-4</c:v>
                </c:pt>
                <c:pt idx="12826">
                  <c:v>3.0001000000000002</c:v>
                </c:pt>
                <c:pt idx="12827">
                  <c:v>3.0001000000000002</c:v>
                </c:pt>
                <c:pt idx="12828">
                  <c:v>4.0000999999999998</c:v>
                </c:pt>
                <c:pt idx="12829">
                  <c:v>5.0000999999999998</c:v>
                </c:pt>
                <c:pt idx="12830">
                  <c:v>3.0001000000000002</c:v>
                </c:pt>
                <c:pt idx="12831">
                  <c:v>1.0001</c:v>
                </c:pt>
                <c:pt idx="12832">
                  <c:v>3.0001000000000002</c:v>
                </c:pt>
                <c:pt idx="12833">
                  <c:v>3.0001000000000002</c:v>
                </c:pt>
                <c:pt idx="12834">
                  <c:v>3.0001000000000002</c:v>
                </c:pt>
                <c:pt idx="12835">
                  <c:v>3.0001000000000002</c:v>
                </c:pt>
                <c:pt idx="12836">
                  <c:v>1E-4</c:v>
                </c:pt>
                <c:pt idx="12837">
                  <c:v>1E-4</c:v>
                </c:pt>
                <c:pt idx="12838">
                  <c:v>1.0001</c:v>
                </c:pt>
                <c:pt idx="12839">
                  <c:v>2.0001000000000002</c:v>
                </c:pt>
                <c:pt idx="12840">
                  <c:v>1E-4</c:v>
                </c:pt>
                <c:pt idx="12841">
                  <c:v>1E-4</c:v>
                </c:pt>
                <c:pt idx="12842">
                  <c:v>1E-4</c:v>
                </c:pt>
                <c:pt idx="12843">
                  <c:v>1E-4</c:v>
                </c:pt>
                <c:pt idx="12844">
                  <c:v>1E-4</c:v>
                </c:pt>
                <c:pt idx="12845">
                  <c:v>1.0001</c:v>
                </c:pt>
                <c:pt idx="12846">
                  <c:v>1E-4</c:v>
                </c:pt>
                <c:pt idx="12847">
                  <c:v>1.0001</c:v>
                </c:pt>
                <c:pt idx="12848">
                  <c:v>1E-4</c:v>
                </c:pt>
                <c:pt idx="12849">
                  <c:v>1E-4</c:v>
                </c:pt>
                <c:pt idx="12850">
                  <c:v>1.0001</c:v>
                </c:pt>
                <c:pt idx="12851">
                  <c:v>1.0001</c:v>
                </c:pt>
                <c:pt idx="12852">
                  <c:v>1E-4</c:v>
                </c:pt>
                <c:pt idx="12853">
                  <c:v>2.0001000000000002</c:v>
                </c:pt>
                <c:pt idx="12854">
                  <c:v>1E-4</c:v>
                </c:pt>
                <c:pt idx="12855">
                  <c:v>4.0000999999999998</c:v>
                </c:pt>
                <c:pt idx="12856">
                  <c:v>1E-4</c:v>
                </c:pt>
                <c:pt idx="12857">
                  <c:v>1.0001</c:v>
                </c:pt>
                <c:pt idx="12858">
                  <c:v>2.0001000000000002</c:v>
                </c:pt>
                <c:pt idx="12859">
                  <c:v>2.0001000000000002</c:v>
                </c:pt>
                <c:pt idx="12860">
                  <c:v>1.0001</c:v>
                </c:pt>
                <c:pt idx="12861">
                  <c:v>1.0001</c:v>
                </c:pt>
                <c:pt idx="12862">
                  <c:v>2.0001000000000002</c:v>
                </c:pt>
                <c:pt idx="12863">
                  <c:v>1.0001</c:v>
                </c:pt>
                <c:pt idx="12864">
                  <c:v>1E-4</c:v>
                </c:pt>
                <c:pt idx="12865">
                  <c:v>2.0001000000000002</c:v>
                </c:pt>
                <c:pt idx="12866">
                  <c:v>3.0001000000000002</c:v>
                </c:pt>
                <c:pt idx="12867">
                  <c:v>1.0001</c:v>
                </c:pt>
                <c:pt idx="12868">
                  <c:v>1.0001</c:v>
                </c:pt>
                <c:pt idx="12869">
                  <c:v>3.0001000000000002</c:v>
                </c:pt>
                <c:pt idx="12870">
                  <c:v>1.0001</c:v>
                </c:pt>
                <c:pt idx="12871">
                  <c:v>1.0001</c:v>
                </c:pt>
                <c:pt idx="12872">
                  <c:v>4.0000999999999998</c:v>
                </c:pt>
                <c:pt idx="12873">
                  <c:v>1E-4</c:v>
                </c:pt>
                <c:pt idx="12874">
                  <c:v>1E-4</c:v>
                </c:pt>
                <c:pt idx="12875">
                  <c:v>1E-4</c:v>
                </c:pt>
                <c:pt idx="12876">
                  <c:v>1E-4</c:v>
                </c:pt>
                <c:pt idx="12877">
                  <c:v>1E-4</c:v>
                </c:pt>
                <c:pt idx="12878">
                  <c:v>1.0001</c:v>
                </c:pt>
                <c:pt idx="12879">
                  <c:v>1E-4</c:v>
                </c:pt>
                <c:pt idx="12880">
                  <c:v>1.0001</c:v>
                </c:pt>
                <c:pt idx="12881">
                  <c:v>2.0001000000000002</c:v>
                </c:pt>
                <c:pt idx="12882">
                  <c:v>1.0001</c:v>
                </c:pt>
                <c:pt idx="12883">
                  <c:v>1E-4</c:v>
                </c:pt>
                <c:pt idx="12884">
                  <c:v>1.0001</c:v>
                </c:pt>
                <c:pt idx="12885">
                  <c:v>1.0001</c:v>
                </c:pt>
                <c:pt idx="12886">
                  <c:v>3.0001000000000002</c:v>
                </c:pt>
                <c:pt idx="12887">
                  <c:v>1E-4</c:v>
                </c:pt>
                <c:pt idx="12888">
                  <c:v>1.0001</c:v>
                </c:pt>
                <c:pt idx="12889">
                  <c:v>1E-4</c:v>
                </c:pt>
                <c:pt idx="12890">
                  <c:v>2.0001000000000002</c:v>
                </c:pt>
                <c:pt idx="12891">
                  <c:v>2.0001000000000002</c:v>
                </c:pt>
                <c:pt idx="12892">
                  <c:v>6.0000999999999998</c:v>
                </c:pt>
                <c:pt idx="12893">
                  <c:v>7.0000999999999998</c:v>
                </c:pt>
                <c:pt idx="12894">
                  <c:v>4.0000999999999998</c:v>
                </c:pt>
                <c:pt idx="12895">
                  <c:v>8.0000999999999998</c:v>
                </c:pt>
                <c:pt idx="12896">
                  <c:v>3.0001000000000002</c:v>
                </c:pt>
                <c:pt idx="12897">
                  <c:v>5.0000999999999998</c:v>
                </c:pt>
                <c:pt idx="12898">
                  <c:v>2.0001000000000002</c:v>
                </c:pt>
                <c:pt idx="12899">
                  <c:v>6.0000999999999998</c:v>
                </c:pt>
                <c:pt idx="12900">
                  <c:v>3.0001000000000002</c:v>
                </c:pt>
                <c:pt idx="12901">
                  <c:v>4.0000999999999998</c:v>
                </c:pt>
                <c:pt idx="12902">
                  <c:v>1E-4</c:v>
                </c:pt>
                <c:pt idx="12903">
                  <c:v>1.0001</c:v>
                </c:pt>
                <c:pt idx="12904">
                  <c:v>2.0001000000000002</c:v>
                </c:pt>
                <c:pt idx="12905">
                  <c:v>2.0001000000000002</c:v>
                </c:pt>
                <c:pt idx="12906">
                  <c:v>1E-4</c:v>
                </c:pt>
                <c:pt idx="12907">
                  <c:v>1E-4</c:v>
                </c:pt>
                <c:pt idx="12908">
                  <c:v>1E-4</c:v>
                </c:pt>
                <c:pt idx="12909">
                  <c:v>1.0001</c:v>
                </c:pt>
                <c:pt idx="12910">
                  <c:v>1E-4</c:v>
                </c:pt>
                <c:pt idx="12911">
                  <c:v>1.0001</c:v>
                </c:pt>
                <c:pt idx="12912">
                  <c:v>1E-4</c:v>
                </c:pt>
                <c:pt idx="12913">
                  <c:v>2.0001000000000002</c:v>
                </c:pt>
                <c:pt idx="12914">
                  <c:v>1.0001</c:v>
                </c:pt>
                <c:pt idx="12915">
                  <c:v>2.0001000000000002</c:v>
                </c:pt>
                <c:pt idx="12916">
                  <c:v>2.0001000000000002</c:v>
                </c:pt>
                <c:pt idx="12917">
                  <c:v>2.0001000000000002</c:v>
                </c:pt>
                <c:pt idx="12918">
                  <c:v>1.0001</c:v>
                </c:pt>
                <c:pt idx="12919">
                  <c:v>1.0001</c:v>
                </c:pt>
                <c:pt idx="12920">
                  <c:v>1E-4</c:v>
                </c:pt>
                <c:pt idx="12921">
                  <c:v>1E-4</c:v>
                </c:pt>
                <c:pt idx="12922">
                  <c:v>1.0001</c:v>
                </c:pt>
                <c:pt idx="12923">
                  <c:v>4.0000999999999998</c:v>
                </c:pt>
                <c:pt idx="12924">
                  <c:v>4.0000999999999998</c:v>
                </c:pt>
                <c:pt idx="12925">
                  <c:v>6.0000999999999998</c:v>
                </c:pt>
                <c:pt idx="12926">
                  <c:v>4.0000999999999998</c:v>
                </c:pt>
                <c:pt idx="12927">
                  <c:v>5.0000999999999998</c:v>
                </c:pt>
                <c:pt idx="12928">
                  <c:v>1E-4</c:v>
                </c:pt>
                <c:pt idx="12929">
                  <c:v>4.0000999999999998</c:v>
                </c:pt>
                <c:pt idx="12930">
                  <c:v>1.0001</c:v>
                </c:pt>
                <c:pt idx="12931">
                  <c:v>1.0001</c:v>
                </c:pt>
                <c:pt idx="12932">
                  <c:v>2.0001000000000002</c:v>
                </c:pt>
                <c:pt idx="12933">
                  <c:v>1.0001</c:v>
                </c:pt>
                <c:pt idx="12934">
                  <c:v>1.0001</c:v>
                </c:pt>
                <c:pt idx="12935">
                  <c:v>1E-4</c:v>
                </c:pt>
                <c:pt idx="12936">
                  <c:v>1.0001</c:v>
                </c:pt>
                <c:pt idx="12937">
                  <c:v>1E-4</c:v>
                </c:pt>
                <c:pt idx="12938">
                  <c:v>2.0001000000000002</c:v>
                </c:pt>
                <c:pt idx="12939">
                  <c:v>1E-4</c:v>
                </c:pt>
                <c:pt idx="12940">
                  <c:v>1E-4</c:v>
                </c:pt>
                <c:pt idx="12941">
                  <c:v>1.0001</c:v>
                </c:pt>
                <c:pt idx="12942">
                  <c:v>1E-4</c:v>
                </c:pt>
                <c:pt idx="12943">
                  <c:v>1E-4</c:v>
                </c:pt>
                <c:pt idx="12944">
                  <c:v>2.0001000000000002</c:v>
                </c:pt>
                <c:pt idx="12945">
                  <c:v>1E-4</c:v>
                </c:pt>
                <c:pt idx="12946">
                  <c:v>1.0001</c:v>
                </c:pt>
                <c:pt idx="12947">
                  <c:v>1E-4</c:v>
                </c:pt>
                <c:pt idx="12948">
                  <c:v>1E-4</c:v>
                </c:pt>
                <c:pt idx="12949">
                  <c:v>1.0001</c:v>
                </c:pt>
                <c:pt idx="12950">
                  <c:v>2.0001000000000002</c:v>
                </c:pt>
                <c:pt idx="12951">
                  <c:v>1E-4</c:v>
                </c:pt>
                <c:pt idx="12952">
                  <c:v>2.0001000000000002</c:v>
                </c:pt>
                <c:pt idx="12953">
                  <c:v>1.0001</c:v>
                </c:pt>
                <c:pt idx="12954">
                  <c:v>1.0001</c:v>
                </c:pt>
                <c:pt idx="12955">
                  <c:v>1.0001</c:v>
                </c:pt>
                <c:pt idx="12956">
                  <c:v>4.0000999999999998</c:v>
                </c:pt>
                <c:pt idx="12957">
                  <c:v>3.0001000000000002</c:v>
                </c:pt>
                <c:pt idx="12958">
                  <c:v>6.0000999999999998</c:v>
                </c:pt>
                <c:pt idx="12959">
                  <c:v>6.0000999999999998</c:v>
                </c:pt>
                <c:pt idx="12960">
                  <c:v>5.0000999999999998</c:v>
                </c:pt>
                <c:pt idx="12961">
                  <c:v>1.0001</c:v>
                </c:pt>
                <c:pt idx="12962">
                  <c:v>1E-4</c:v>
                </c:pt>
                <c:pt idx="12963">
                  <c:v>1E-4</c:v>
                </c:pt>
                <c:pt idx="12964">
                  <c:v>1E-4</c:v>
                </c:pt>
                <c:pt idx="12965">
                  <c:v>2.0001000000000002</c:v>
                </c:pt>
                <c:pt idx="12966">
                  <c:v>1E-4</c:v>
                </c:pt>
                <c:pt idx="12967">
                  <c:v>1E-4</c:v>
                </c:pt>
                <c:pt idx="12968">
                  <c:v>2.0001000000000002</c:v>
                </c:pt>
                <c:pt idx="12969">
                  <c:v>1.0001</c:v>
                </c:pt>
                <c:pt idx="12970">
                  <c:v>1.0001</c:v>
                </c:pt>
                <c:pt idx="12971">
                  <c:v>1.0001</c:v>
                </c:pt>
                <c:pt idx="12972">
                  <c:v>1E-4</c:v>
                </c:pt>
                <c:pt idx="12973">
                  <c:v>1.0001</c:v>
                </c:pt>
                <c:pt idx="12974">
                  <c:v>2.0001000000000002</c:v>
                </c:pt>
                <c:pt idx="12975">
                  <c:v>1.0001</c:v>
                </c:pt>
                <c:pt idx="12976">
                  <c:v>2.0001000000000002</c:v>
                </c:pt>
                <c:pt idx="12977">
                  <c:v>2.0001000000000002</c:v>
                </c:pt>
                <c:pt idx="12978">
                  <c:v>6.0000999999999998</c:v>
                </c:pt>
                <c:pt idx="12979">
                  <c:v>1.0001</c:v>
                </c:pt>
                <c:pt idx="12980">
                  <c:v>4.0000999999999998</c:v>
                </c:pt>
                <c:pt idx="12981">
                  <c:v>6.0000999999999998</c:v>
                </c:pt>
                <c:pt idx="12982">
                  <c:v>6.0000999999999998</c:v>
                </c:pt>
                <c:pt idx="12983">
                  <c:v>19.0001</c:v>
                </c:pt>
                <c:pt idx="12984">
                  <c:v>23.0001</c:v>
                </c:pt>
                <c:pt idx="12985">
                  <c:v>44.000100000000003</c:v>
                </c:pt>
                <c:pt idx="12986">
                  <c:v>75.000100000000003</c:v>
                </c:pt>
                <c:pt idx="12987">
                  <c:v>99.000100000000003</c:v>
                </c:pt>
                <c:pt idx="12988">
                  <c:v>152.0001</c:v>
                </c:pt>
                <c:pt idx="12989">
                  <c:v>206.0001</c:v>
                </c:pt>
                <c:pt idx="12990">
                  <c:v>242.0001</c:v>
                </c:pt>
                <c:pt idx="12991">
                  <c:v>208.0001</c:v>
                </c:pt>
                <c:pt idx="12992">
                  <c:v>148.0001</c:v>
                </c:pt>
                <c:pt idx="12993">
                  <c:v>53.000100000000003</c:v>
                </c:pt>
                <c:pt idx="12994">
                  <c:v>21.0001</c:v>
                </c:pt>
                <c:pt idx="12995">
                  <c:v>7.0000999999999998</c:v>
                </c:pt>
                <c:pt idx="12996">
                  <c:v>3.0001000000000002</c:v>
                </c:pt>
                <c:pt idx="12997">
                  <c:v>3.0001000000000002</c:v>
                </c:pt>
                <c:pt idx="12998">
                  <c:v>1.0001</c:v>
                </c:pt>
                <c:pt idx="12999">
                  <c:v>1.0001</c:v>
                </c:pt>
                <c:pt idx="13000">
                  <c:v>1.0001</c:v>
                </c:pt>
                <c:pt idx="13001">
                  <c:v>2.0001000000000002</c:v>
                </c:pt>
                <c:pt idx="13002">
                  <c:v>1E-4</c:v>
                </c:pt>
                <c:pt idx="13003">
                  <c:v>1.0001</c:v>
                </c:pt>
                <c:pt idx="13004">
                  <c:v>1.0001</c:v>
                </c:pt>
                <c:pt idx="13005">
                  <c:v>1.0001</c:v>
                </c:pt>
                <c:pt idx="13006">
                  <c:v>1.0001</c:v>
                </c:pt>
                <c:pt idx="13007">
                  <c:v>1.0001</c:v>
                </c:pt>
                <c:pt idx="13008">
                  <c:v>1E-4</c:v>
                </c:pt>
                <c:pt idx="13009">
                  <c:v>1.0001</c:v>
                </c:pt>
                <c:pt idx="13010">
                  <c:v>1.0001</c:v>
                </c:pt>
                <c:pt idx="13011">
                  <c:v>1.0001</c:v>
                </c:pt>
                <c:pt idx="13012">
                  <c:v>1E-4</c:v>
                </c:pt>
                <c:pt idx="13013">
                  <c:v>1.0001</c:v>
                </c:pt>
                <c:pt idx="13014">
                  <c:v>1E-4</c:v>
                </c:pt>
                <c:pt idx="13015">
                  <c:v>1E-4</c:v>
                </c:pt>
                <c:pt idx="13016">
                  <c:v>4.0000999999999998</c:v>
                </c:pt>
                <c:pt idx="13017">
                  <c:v>6.0000999999999998</c:v>
                </c:pt>
                <c:pt idx="13018">
                  <c:v>8.0000999999999998</c:v>
                </c:pt>
                <c:pt idx="13019">
                  <c:v>10.0001</c:v>
                </c:pt>
                <c:pt idx="13020">
                  <c:v>10.0001</c:v>
                </c:pt>
                <c:pt idx="13021">
                  <c:v>19.0001</c:v>
                </c:pt>
                <c:pt idx="13022">
                  <c:v>16.0001</c:v>
                </c:pt>
                <c:pt idx="13023">
                  <c:v>12.0001</c:v>
                </c:pt>
                <c:pt idx="13024">
                  <c:v>15.0001</c:v>
                </c:pt>
                <c:pt idx="13025">
                  <c:v>5.0000999999999998</c:v>
                </c:pt>
                <c:pt idx="13026">
                  <c:v>1E-4</c:v>
                </c:pt>
                <c:pt idx="13027">
                  <c:v>1E-4</c:v>
                </c:pt>
                <c:pt idx="13028">
                  <c:v>2.0001000000000002</c:v>
                </c:pt>
                <c:pt idx="13029">
                  <c:v>2.0001000000000002</c:v>
                </c:pt>
                <c:pt idx="13030">
                  <c:v>3.0001000000000002</c:v>
                </c:pt>
                <c:pt idx="13031">
                  <c:v>1.0001</c:v>
                </c:pt>
                <c:pt idx="13032">
                  <c:v>3.0001000000000002</c:v>
                </c:pt>
                <c:pt idx="13033">
                  <c:v>2.0001000000000002</c:v>
                </c:pt>
                <c:pt idx="13034">
                  <c:v>4.0000999999999998</c:v>
                </c:pt>
                <c:pt idx="13035">
                  <c:v>4.0000999999999998</c:v>
                </c:pt>
                <c:pt idx="13036">
                  <c:v>4.0000999999999998</c:v>
                </c:pt>
                <c:pt idx="13037">
                  <c:v>8.0000999999999998</c:v>
                </c:pt>
                <c:pt idx="13038">
                  <c:v>10.0001</c:v>
                </c:pt>
                <c:pt idx="13039">
                  <c:v>11.0001</c:v>
                </c:pt>
                <c:pt idx="13040">
                  <c:v>9.0000999999999998</c:v>
                </c:pt>
                <c:pt idx="13041">
                  <c:v>31.0001</c:v>
                </c:pt>
                <c:pt idx="13042">
                  <c:v>27.0001</c:v>
                </c:pt>
                <c:pt idx="13043">
                  <c:v>35.000100000000003</c:v>
                </c:pt>
                <c:pt idx="13044">
                  <c:v>58.000100000000003</c:v>
                </c:pt>
                <c:pt idx="13045">
                  <c:v>73.000100000000003</c:v>
                </c:pt>
                <c:pt idx="13046">
                  <c:v>90.000100000000003</c:v>
                </c:pt>
                <c:pt idx="13047">
                  <c:v>157.0001</c:v>
                </c:pt>
                <c:pt idx="13048">
                  <c:v>232.0001</c:v>
                </c:pt>
                <c:pt idx="13049">
                  <c:v>348.00009999999997</c:v>
                </c:pt>
                <c:pt idx="13050">
                  <c:v>485.00009999999997</c:v>
                </c:pt>
                <c:pt idx="13051">
                  <c:v>821.00009999999997</c:v>
                </c:pt>
                <c:pt idx="13052">
                  <c:v>1242.0001</c:v>
                </c:pt>
                <c:pt idx="13053">
                  <c:v>1812.0001</c:v>
                </c:pt>
                <c:pt idx="13054">
                  <c:v>2238.0001000000002</c:v>
                </c:pt>
                <c:pt idx="13055">
                  <c:v>2052.0001000000002</c:v>
                </c:pt>
                <c:pt idx="13056">
                  <c:v>1524.0001</c:v>
                </c:pt>
                <c:pt idx="13057">
                  <c:v>854.00009999999997</c:v>
                </c:pt>
                <c:pt idx="13058">
                  <c:v>293.00009999999997</c:v>
                </c:pt>
                <c:pt idx="13059">
                  <c:v>88.000100000000003</c:v>
                </c:pt>
                <c:pt idx="13060">
                  <c:v>17.0001</c:v>
                </c:pt>
                <c:pt idx="13061">
                  <c:v>7.0000999999999998</c:v>
                </c:pt>
                <c:pt idx="13062">
                  <c:v>10.0001</c:v>
                </c:pt>
                <c:pt idx="13063">
                  <c:v>5.0000999999999998</c:v>
                </c:pt>
                <c:pt idx="13064">
                  <c:v>4.0000999999999998</c:v>
                </c:pt>
                <c:pt idx="13065">
                  <c:v>5.0000999999999998</c:v>
                </c:pt>
                <c:pt idx="13066">
                  <c:v>5.0000999999999998</c:v>
                </c:pt>
                <c:pt idx="13067">
                  <c:v>2.0001000000000002</c:v>
                </c:pt>
                <c:pt idx="13068">
                  <c:v>2.0001000000000002</c:v>
                </c:pt>
                <c:pt idx="13069">
                  <c:v>1E-4</c:v>
                </c:pt>
                <c:pt idx="13070">
                  <c:v>1.0001</c:v>
                </c:pt>
                <c:pt idx="13071">
                  <c:v>1.0001</c:v>
                </c:pt>
                <c:pt idx="13072">
                  <c:v>4.0000999999999998</c:v>
                </c:pt>
                <c:pt idx="13073">
                  <c:v>1.0001</c:v>
                </c:pt>
                <c:pt idx="13074">
                  <c:v>1.0001</c:v>
                </c:pt>
                <c:pt idx="13075">
                  <c:v>1.0001</c:v>
                </c:pt>
                <c:pt idx="13076">
                  <c:v>3.0001000000000002</c:v>
                </c:pt>
                <c:pt idx="13077">
                  <c:v>1E-4</c:v>
                </c:pt>
                <c:pt idx="13078">
                  <c:v>2.0001000000000002</c:v>
                </c:pt>
                <c:pt idx="13079">
                  <c:v>3.0001000000000002</c:v>
                </c:pt>
                <c:pt idx="13080">
                  <c:v>1.0001</c:v>
                </c:pt>
                <c:pt idx="13081">
                  <c:v>3.0001000000000002</c:v>
                </c:pt>
                <c:pt idx="13082">
                  <c:v>6.0000999999999998</c:v>
                </c:pt>
                <c:pt idx="13083">
                  <c:v>15.0001</c:v>
                </c:pt>
                <c:pt idx="13084">
                  <c:v>23.0001</c:v>
                </c:pt>
                <c:pt idx="13085">
                  <c:v>42.000100000000003</c:v>
                </c:pt>
                <c:pt idx="13086">
                  <c:v>57.000100000000003</c:v>
                </c:pt>
                <c:pt idx="13087">
                  <c:v>57.000100000000003</c:v>
                </c:pt>
                <c:pt idx="13088">
                  <c:v>68.000100000000003</c:v>
                </c:pt>
                <c:pt idx="13089">
                  <c:v>35.000100000000003</c:v>
                </c:pt>
                <c:pt idx="13090">
                  <c:v>16.0001</c:v>
                </c:pt>
                <c:pt idx="13091">
                  <c:v>6.0000999999999998</c:v>
                </c:pt>
                <c:pt idx="13092">
                  <c:v>1.0001</c:v>
                </c:pt>
                <c:pt idx="13093">
                  <c:v>2.0001000000000002</c:v>
                </c:pt>
                <c:pt idx="13094">
                  <c:v>1E-4</c:v>
                </c:pt>
                <c:pt idx="13095">
                  <c:v>1.0001</c:v>
                </c:pt>
                <c:pt idx="13096">
                  <c:v>2.0001000000000002</c:v>
                </c:pt>
                <c:pt idx="13097">
                  <c:v>2.0001000000000002</c:v>
                </c:pt>
                <c:pt idx="13098">
                  <c:v>3.0001000000000002</c:v>
                </c:pt>
                <c:pt idx="13099">
                  <c:v>1.0001</c:v>
                </c:pt>
                <c:pt idx="13100">
                  <c:v>2.0001000000000002</c:v>
                </c:pt>
                <c:pt idx="13101">
                  <c:v>2.0001000000000002</c:v>
                </c:pt>
                <c:pt idx="13102">
                  <c:v>1.0001</c:v>
                </c:pt>
                <c:pt idx="13103">
                  <c:v>1E-4</c:v>
                </c:pt>
                <c:pt idx="13104">
                  <c:v>1.0001</c:v>
                </c:pt>
                <c:pt idx="13105">
                  <c:v>1.0001</c:v>
                </c:pt>
                <c:pt idx="13106">
                  <c:v>2.0001000000000002</c:v>
                </c:pt>
                <c:pt idx="13107">
                  <c:v>1E-4</c:v>
                </c:pt>
                <c:pt idx="13108">
                  <c:v>1E-4</c:v>
                </c:pt>
                <c:pt idx="13109">
                  <c:v>1E-4</c:v>
                </c:pt>
                <c:pt idx="13110">
                  <c:v>1.0001</c:v>
                </c:pt>
                <c:pt idx="13111">
                  <c:v>2.0001000000000002</c:v>
                </c:pt>
                <c:pt idx="13112">
                  <c:v>6.0000999999999998</c:v>
                </c:pt>
                <c:pt idx="13113">
                  <c:v>12.0001</c:v>
                </c:pt>
                <c:pt idx="13114">
                  <c:v>16.0001</c:v>
                </c:pt>
                <c:pt idx="13115">
                  <c:v>19.0001</c:v>
                </c:pt>
                <c:pt idx="13116">
                  <c:v>33.000100000000003</c:v>
                </c:pt>
                <c:pt idx="13117">
                  <c:v>34.000100000000003</c:v>
                </c:pt>
                <c:pt idx="13118">
                  <c:v>25.0001</c:v>
                </c:pt>
                <c:pt idx="13119">
                  <c:v>13.0001</c:v>
                </c:pt>
                <c:pt idx="13120">
                  <c:v>8.0000999999999998</c:v>
                </c:pt>
                <c:pt idx="13121">
                  <c:v>1.0001</c:v>
                </c:pt>
                <c:pt idx="13122">
                  <c:v>4.0000999999999998</c:v>
                </c:pt>
                <c:pt idx="13123">
                  <c:v>1.0001</c:v>
                </c:pt>
                <c:pt idx="13124">
                  <c:v>1.0001</c:v>
                </c:pt>
                <c:pt idx="13125">
                  <c:v>1E-4</c:v>
                </c:pt>
                <c:pt idx="13126">
                  <c:v>1E-4</c:v>
                </c:pt>
                <c:pt idx="13127">
                  <c:v>3.0001000000000002</c:v>
                </c:pt>
                <c:pt idx="13128">
                  <c:v>1.0001</c:v>
                </c:pt>
                <c:pt idx="13129">
                  <c:v>1.0001</c:v>
                </c:pt>
                <c:pt idx="13130">
                  <c:v>2.0001000000000002</c:v>
                </c:pt>
                <c:pt idx="13131">
                  <c:v>1.0001</c:v>
                </c:pt>
                <c:pt idx="13132">
                  <c:v>2.0001000000000002</c:v>
                </c:pt>
                <c:pt idx="13133">
                  <c:v>1E-4</c:v>
                </c:pt>
                <c:pt idx="13134">
                  <c:v>2.0001000000000002</c:v>
                </c:pt>
                <c:pt idx="13135">
                  <c:v>1.0001</c:v>
                </c:pt>
                <c:pt idx="13136">
                  <c:v>1.0001</c:v>
                </c:pt>
                <c:pt idx="13137">
                  <c:v>2.0001000000000002</c:v>
                </c:pt>
                <c:pt idx="13138">
                  <c:v>1E-4</c:v>
                </c:pt>
                <c:pt idx="13139">
                  <c:v>3.0001000000000002</c:v>
                </c:pt>
                <c:pt idx="13140">
                  <c:v>2.0001000000000002</c:v>
                </c:pt>
                <c:pt idx="13141">
                  <c:v>1E-4</c:v>
                </c:pt>
                <c:pt idx="13142">
                  <c:v>1.0001</c:v>
                </c:pt>
                <c:pt idx="13143">
                  <c:v>2.0001000000000002</c:v>
                </c:pt>
                <c:pt idx="13144">
                  <c:v>1.0001</c:v>
                </c:pt>
                <c:pt idx="13145">
                  <c:v>3.0001000000000002</c:v>
                </c:pt>
                <c:pt idx="13146">
                  <c:v>3.0001000000000002</c:v>
                </c:pt>
                <c:pt idx="13147">
                  <c:v>4.0000999999999998</c:v>
                </c:pt>
                <c:pt idx="13148">
                  <c:v>5.0000999999999998</c:v>
                </c:pt>
                <c:pt idx="13149">
                  <c:v>6.0000999999999998</c:v>
                </c:pt>
                <c:pt idx="13150">
                  <c:v>7.0000999999999998</c:v>
                </c:pt>
                <c:pt idx="13151">
                  <c:v>5.0000999999999998</c:v>
                </c:pt>
                <c:pt idx="13152">
                  <c:v>1.0001</c:v>
                </c:pt>
                <c:pt idx="13153">
                  <c:v>1.0001</c:v>
                </c:pt>
                <c:pt idx="13154">
                  <c:v>1.0001</c:v>
                </c:pt>
                <c:pt idx="13155">
                  <c:v>1E-4</c:v>
                </c:pt>
                <c:pt idx="13156">
                  <c:v>1E-4</c:v>
                </c:pt>
                <c:pt idx="13157">
                  <c:v>1E-4</c:v>
                </c:pt>
                <c:pt idx="13158">
                  <c:v>1.0001</c:v>
                </c:pt>
                <c:pt idx="13159">
                  <c:v>1E-4</c:v>
                </c:pt>
                <c:pt idx="13160">
                  <c:v>1E-4</c:v>
                </c:pt>
                <c:pt idx="13161">
                  <c:v>2.0001000000000002</c:v>
                </c:pt>
                <c:pt idx="13162">
                  <c:v>1E-4</c:v>
                </c:pt>
                <c:pt idx="13163">
                  <c:v>2.0001000000000002</c:v>
                </c:pt>
                <c:pt idx="13164">
                  <c:v>1.0001</c:v>
                </c:pt>
                <c:pt idx="13165">
                  <c:v>1E-4</c:v>
                </c:pt>
                <c:pt idx="13166">
                  <c:v>1E-4</c:v>
                </c:pt>
                <c:pt idx="13167">
                  <c:v>1E-4</c:v>
                </c:pt>
                <c:pt idx="13168">
                  <c:v>1.0001</c:v>
                </c:pt>
                <c:pt idx="13169">
                  <c:v>1E-4</c:v>
                </c:pt>
                <c:pt idx="13170">
                  <c:v>1E-4</c:v>
                </c:pt>
                <c:pt idx="13171">
                  <c:v>1E-4</c:v>
                </c:pt>
                <c:pt idx="13172">
                  <c:v>1E-4</c:v>
                </c:pt>
                <c:pt idx="13173">
                  <c:v>1E-4</c:v>
                </c:pt>
                <c:pt idx="13174">
                  <c:v>2.0001000000000002</c:v>
                </c:pt>
                <c:pt idx="13175">
                  <c:v>2.0001000000000002</c:v>
                </c:pt>
                <c:pt idx="13176">
                  <c:v>1E-4</c:v>
                </c:pt>
                <c:pt idx="13177">
                  <c:v>4.0000999999999998</c:v>
                </c:pt>
                <c:pt idx="13178">
                  <c:v>13.0001</c:v>
                </c:pt>
                <c:pt idx="13179">
                  <c:v>14.0001</c:v>
                </c:pt>
                <c:pt idx="13180">
                  <c:v>10.0001</c:v>
                </c:pt>
                <c:pt idx="13181">
                  <c:v>5.0000999999999998</c:v>
                </c:pt>
                <c:pt idx="13182">
                  <c:v>14.0001</c:v>
                </c:pt>
                <c:pt idx="13183">
                  <c:v>3.0001000000000002</c:v>
                </c:pt>
                <c:pt idx="13184">
                  <c:v>2.0001000000000002</c:v>
                </c:pt>
                <c:pt idx="13185">
                  <c:v>2.0001000000000002</c:v>
                </c:pt>
                <c:pt idx="13186">
                  <c:v>2.0001000000000002</c:v>
                </c:pt>
                <c:pt idx="13187">
                  <c:v>2.0001000000000002</c:v>
                </c:pt>
                <c:pt idx="13188">
                  <c:v>3.0001000000000002</c:v>
                </c:pt>
                <c:pt idx="13189">
                  <c:v>1E-4</c:v>
                </c:pt>
                <c:pt idx="13190">
                  <c:v>1.0001</c:v>
                </c:pt>
                <c:pt idx="13191">
                  <c:v>2.0001000000000002</c:v>
                </c:pt>
                <c:pt idx="13192">
                  <c:v>1E-4</c:v>
                </c:pt>
                <c:pt idx="13193">
                  <c:v>1E-4</c:v>
                </c:pt>
                <c:pt idx="13194">
                  <c:v>1E-4</c:v>
                </c:pt>
                <c:pt idx="13195">
                  <c:v>2.0001000000000002</c:v>
                </c:pt>
                <c:pt idx="13196">
                  <c:v>1E-4</c:v>
                </c:pt>
                <c:pt idx="13197">
                  <c:v>1E-4</c:v>
                </c:pt>
                <c:pt idx="13198">
                  <c:v>1.0001</c:v>
                </c:pt>
                <c:pt idx="13199">
                  <c:v>1E-4</c:v>
                </c:pt>
                <c:pt idx="13200">
                  <c:v>1.0001</c:v>
                </c:pt>
                <c:pt idx="13201">
                  <c:v>2.0001000000000002</c:v>
                </c:pt>
                <c:pt idx="13202">
                  <c:v>1E-4</c:v>
                </c:pt>
                <c:pt idx="13203">
                  <c:v>1E-4</c:v>
                </c:pt>
                <c:pt idx="13204">
                  <c:v>1E-4</c:v>
                </c:pt>
                <c:pt idx="13205">
                  <c:v>2.0001000000000002</c:v>
                </c:pt>
                <c:pt idx="13206">
                  <c:v>1.0001</c:v>
                </c:pt>
                <c:pt idx="13207">
                  <c:v>1E-4</c:v>
                </c:pt>
                <c:pt idx="13208">
                  <c:v>1.0001</c:v>
                </c:pt>
                <c:pt idx="13209">
                  <c:v>1.0001</c:v>
                </c:pt>
                <c:pt idx="13210">
                  <c:v>3.0001000000000002</c:v>
                </c:pt>
                <c:pt idx="13211">
                  <c:v>1.0001</c:v>
                </c:pt>
                <c:pt idx="13212">
                  <c:v>1.0001</c:v>
                </c:pt>
                <c:pt idx="13213">
                  <c:v>4.0000999999999998</c:v>
                </c:pt>
                <c:pt idx="13214">
                  <c:v>1E-4</c:v>
                </c:pt>
                <c:pt idx="13215">
                  <c:v>1E-4</c:v>
                </c:pt>
                <c:pt idx="13216">
                  <c:v>4.0000999999999998</c:v>
                </c:pt>
                <c:pt idx="13217">
                  <c:v>2.0001000000000002</c:v>
                </c:pt>
                <c:pt idx="13218">
                  <c:v>1E-4</c:v>
                </c:pt>
                <c:pt idx="13219">
                  <c:v>1.0001</c:v>
                </c:pt>
                <c:pt idx="13220">
                  <c:v>2.0001000000000002</c:v>
                </c:pt>
                <c:pt idx="13221">
                  <c:v>1E-4</c:v>
                </c:pt>
                <c:pt idx="13222">
                  <c:v>1E-4</c:v>
                </c:pt>
                <c:pt idx="13223">
                  <c:v>1E-4</c:v>
                </c:pt>
                <c:pt idx="13224">
                  <c:v>1E-4</c:v>
                </c:pt>
                <c:pt idx="13225">
                  <c:v>1E-4</c:v>
                </c:pt>
                <c:pt idx="13226">
                  <c:v>1.0001</c:v>
                </c:pt>
                <c:pt idx="13227">
                  <c:v>1.0001</c:v>
                </c:pt>
                <c:pt idx="13228">
                  <c:v>1E-4</c:v>
                </c:pt>
                <c:pt idx="13229">
                  <c:v>1.0001</c:v>
                </c:pt>
                <c:pt idx="13230">
                  <c:v>1E-4</c:v>
                </c:pt>
                <c:pt idx="13231">
                  <c:v>1.0001</c:v>
                </c:pt>
                <c:pt idx="13232">
                  <c:v>1E-4</c:v>
                </c:pt>
                <c:pt idx="13233">
                  <c:v>1E-4</c:v>
                </c:pt>
                <c:pt idx="13234">
                  <c:v>1E-4</c:v>
                </c:pt>
                <c:pt idx="13235">
                  <c:v>1E-4</c:v>
                </c:pt>
                <c:pt idx="13236">
                  <c:v>1E-4</c:v>
                </c:pt>
                <c:pt idx="13237">
                  <c:v>1E-4</c:v>
                </c:pt>
                <c:pt idx="13238">
                  <c:v>1.0001</c:v>
                </c:pt>
                <c:pt idx="13239">
                  <c:v>1E-4</c:v>
                </c:pt>
                <c:pt idx="13240">
                  <c:v>2.0001000000000002</c:v>
                </c:pt>
                <c:pt idx="13241">
                  <c:v>1.0001</c:v>
                </c:pt>
                <c:pt idx="13242">
                  <c:v>4.0000999999999998</c:v>
                </c:pt>
                <c:pt idx="13243">
                  <c:v>6.0000999999999998</c:v>
                </c:pt>
                <c:pt idx="13244">
                  <c:v>11.0001</c:v>
                </c:pt>
                <c:pt idx="13245">
                  <c:v>5.0000999999999998</c:v>
                </c:pt>
                <c:pt idx="13246">
                  <c:v>6.0000999999999998</c:v>
                </c:pt>
                <c:pt idx="13247">
                  <c:v>3.0001000000000002</c:v>
                </c:pt>
                <c:pt idx="13248">
                  <c:v>1E-4</c:v>
                </c:pt>
                <c:pt idx="13249">
                  <c:v>1E-4</c:v>
                </c:pt>
                <c:pt idx="13250">
                  <c:v>1E-4</c:v>
                </c:pt>
                <c:pt idx="13251">
                  <c:v>1E-4</c:v>
                </c:pt>
                <c:pt idx="13252">
                  <c:v>1E-4</c:v>
                </c:pt>
                <c:pt idx="13253">
                  <c:v>1E-4</c:v>
                </c:pt>
                <c:pt idx="13254">
                  <c:v>1.0001</c:v>
                </c:pt>
                <c:pt idx="13255">
                  <c:v>1E-4</c:v>
                </c:pt>
                <c:pt idx="13256">
                  <c:v>1E-4</c:v>
                </c:pt>
                <c:pt idx="13257">
                  <c:v>1E-4</c:v>
                </c:pt>
                <c:pt idx="13258">
                  <c:v>1E-4</c:v>
                </c:pt>
                <c:pt idx="13259">
                  <c:v>2.0001000000000002</c:v>
                </c:pt>
                <c:pt idx="13260">
                  <c:v>1E-4</c:v>
                </c:pt>
                <c:pt idx="13261">
                  <c:v>2.0001000000000002</c:v>
                </c:pt>
                <c:pt idx="13262">
                  <c:v>1E-4</c:v>
                </c:pt>
                <c:pt idx="13263">
                  <c:v>1E-4</c:v>
                </c:pt>
                <c:pt idx="13264">
                  <c:v>1.0001</c:v>
                </c:pt>
                <c:pt idx="13265">
                  <c:v>2.0001000000000002</c:v>
                </c:pt>
                <c:pt idx="13266">
                  <c:v>1.0001</c:v>
                </c:pt>
                <c:pt idx="13267">
                  <c:v>1E-4</c:v>
                </c:pt>
                <c:pt idx="13268">
                  <c:v>1E-4</c:v>
                </c:pt>
                <c:pt idx="13269">
                  <c:v>1E-4</c:v>
                </c:pt>
                <c:pt idx="13270">
                  <c:v>1.0001</c:v>
                </c:pt>
                <c:pt idx="13271">
                  <c:v>1E-4</c:v>
                </c:pt>
                <c:pt idx="13272">
                  <c:v>1E-4</c:v>
                </c:pt>
                <c:pt idx="13273">
                  <c:v>2.0001000000000002</c:v>
                </c:pt>
                <c:pt idx="13274">
                  <c:v>1E-4</c:v>
                </c:pt>
                <c:pt idx="13275">
                  <c:v>5.0000999999999998</c:v>
                </c:pt>
                <c:pt idx="13276">
                  <c:v>4.0000999999999998</c:v>
                </c:pt>
                <c:pt idx="13277">
                  <c:v>6.0000999999999998</c:v>
                </c:pt>
                <c:pt idx="13278">
                  <c:v>3.0001000000000002</c:v>
                </c:pt>
                <c:pt idx="13279">
                  <c:v>2.0001000000000002</c:v>
                </c:pt>
                <c:pt idx="13280">
                  <c:v>2.0001000000000002</c:v>
                </c:pt>
                <c:pt idx="13281">
                  <c:v>1.0001</c:v>
                </c:pt>
                <c:pt idx="13282">
                  <c:v>1.0001</c:v>
                </c:pt>
                <c:pt idx="13283">
                  <c:v>2.0001000000000002</c:v>
                </c:pt>
                <c:pt idx="13284">
                  <c:v>1E-4</c:v>
                </c:pt>
                <c:pt idx="13285">
                  <c:v>1.0001</c:v>
                </c:pt>
                <c:pt idx="13286">
                  <c:v>2.0001000000000002</c:v>
                </c:pt>
                <c:pt idx="13287">
                  <c:v>2.0001000000000002</c:v>
                </c:pt>
                <c:pt idx="13288">
                  <c:v>1.0001</c:v>
                </c:pt>
                <c:pt idx="13289">
                  <c:v>2.0001000000000002</c:v>
                </c:pt>
                <c:pt idx="13290">
                  <c:v>1.0001</c:v>
                </c:pt>
                <c:pt idx="13291">
                  <c:v>1E-4</c:v>
                </c:pt>
                <c:pt idx="13292">
                  <c:v>1E-4</c:v>
                </c:pt>
                <c:pt idx="13293">
                  <c:v>1E-4</c:v>
                </c:pt>
                <c:pt idx="13294">
                  <c:v>1E-4</c:v>
                </c:pt>
                <c:pt idx="13295">
                  <c:v>1E-4</c:v>
                </c:pt>
                <c:pt idx="13296">
                  <c:v>1E-4</c:v>
                </c:pt>
                <c:pt idx="13297">
                  <c:v>1E-4</c:v>
                </c:pt>
                <c:pt idx="13298">
                  <c:v>1.0001</c:v>
                </c:pt>
                <c:pt idx="13299">
                  <c:v>1.0001</c:v>
                </c:pt>
                <c:pt idx="13300">
                  <c:v>2.0001000000000002</c:v>
                </c:pt>
                <c:pt idx="13301">
                  <c:v>3.0001000000000002</c:v>
                </c:pt>
                <c:pt idx="13302">
                  <c:v>1.0001</c:v>
                </c:pt>
                <c:pt idx="13303">
                  <c:v>2.0001000000000002</c:v>
                </c:pt>
                <c:pt idx="13304">
                  <c:v>3.0001000000000002</c:v>
                </c:pt>
                <c:pt idx="13305">
                  <c:v>2.0001000000000002</c:v>
                </c:pt>
                <c:pt idx="13306">
                  <c:v>4.0000999999999998</c:v>
                </c:pt>
                <c:pt idx="13307">
                  <c:v>3.0001000000000002</c:v>
                </c:pt>
                <c:pt idx="13308">
                  <c:v>5.0000999999999998</c:v>
                </c:pt>
                <c:pt idx="13309">
                  <c:v>4.0000999999999998</c:v>
                </c:pt>
                <c:pt idx="13310">
                  <c:v>9.0000999999999998</c:v>
                </c:pt>
                <c:pt idx="13311">
                  <c:v>7.0000999999999998</c:v>
                </c:pt>
                <c:pt idx="13312">
                  <c:v>5.0000999999999998</c:v>
                </c:pt>
                <c:pt idx="13313">
                  <c:v>4.0000999999999998</c:v>
                </c:pt>
                <c:pt idx="13314">
                  <c:v>4.0000999999999998</c:v>
                </c:pt>
                <c:pt idx="13315">
                  <c:v>1.0001</c:v>
                </c:pt>
                <c:pt idx="13316">
                  <c:v>4.0000999999999998</c:v>
                </c:pt>
                <c:pt idx="13317">
                  <c:v>2.0001000000000002</c:v>
                </c:pt>
                <c:pt idx="13318">
                  <c:v>2.0001000000000002</c:v>
                </c:pt>
                <c:pt idx="13319">
                  <c:v>2.0001000000000002</c:v>
                </c:pt>
                <c:pt idx="13320">
                  <c:v>1.0001</c:v>
                </c:pt>
                <c:pt idx="13321">
                  <c:v>1E-4</c:v>
                </c:pt>
                <c:pt idx="13322">
                  <c:v>1E-4</c:v>
                </c:pt>
                <c:pt idx="13323">
                  <c:v>1E-4</c:v>
                </c:pt>
                <c:pt idx="13324">
                  <c:v>1E-4</c:v>
                </c:pt>
                <c:pt idx="13325">
                  <c:v>1E-4</c:v>
                </c:pt>
                <c:pt idx="13326">
                  <c:v>1.0001</c:v>
                </c:pt>
                <c:pt idx="13327">
                  <c:v>1E-4</c:v>
                </c:pt>
                <c:pt idx="13328">
                  <c:v>1E-4</c:v>
                </c:pt>
                <c:pt idx="13329">
                  <c:v>1E-4</c:v>
                </c:pt>
                <c:pt idx="13330">
                  <c:v>2.0001000000000002</c:v>
                </c:pt>
                <c:pt idx="13331">
                  <c:v>1E-4</c:v>
                </c:pt>
                <c:pt idx="13332">
                  <c:v>1.0001</c:v>
                </c:pt>
                <c:pt idx="13333">
                  <c:v>1E-4</c:v>
                </c:pt>
                <c:pt idx="13334">
                  <c:v>1E-4</c:v>
                </c:pt>
                <c:pt idx="13335">
                  <c:v>1.0001</c:v>
                </c:pt>
                <c:pt idx="13336">
                  <c:v>1E-4</c:v>
                </c:pt>
                <c:pt idx="13337">
                  <c:v>1.0001</c:v>
                </c:pt>
                <c:pt idx="13338">
                  <c:v>2.0001000000000002</c:v>
                </c:pt>
                <c:pt idx="13339">
                  <c:v>4.0000999999999998</c:v>
                </c:pt>
                <c:pt idx="13340">
                  <c:v>6.0000999999999998</c:v>
                </c:pt>
                <c:pt idx="13341">
                  <c:v>7.0000999999999998</c:v>
                </c:pt>
                <c:pt idx="13342">
                  <c:v>2.0001000000000002</c:v>
                </c:pt>
                <c:pt idx="13343">
                  <c:v>2.0001000000000002</c:v>
                </c:pt>
                <c:pt idx="13344">
                  <c:v>1.0001</c:v>
                </c:pt>
                <c:pt idx="13345">
                  <c:v>1.0001</c:v>
                </c:pt>
                <c:pt idx="13346">
                  <c:v>2.0001000000000002</c:v>
                </c:pt>
                <c:pt idx="13347">
                  <c:v>1E-4</c:v>
                </c:pt>
                <c:pt idx="13348">
                  <c:v>6.0000999999999998</c:v>
                </c:pt>
                <c:pt idx="13349">
                  <c:v>5.0000999999999998</c:v>
                </c:pt>
                <c:pt idx="13350">
                  <c:v>5.0000999999999998</c:v>
                </c:pt>
                <c:pt idx="13351">
                  <c:v>2.0001000000000002</c:v>
                </c:pt>
                <c:pt idx="13352">
                  <c:v>2.0001000000000002</c:v>
                </c:pt>
                <c:pt idx="13353">
                  <c:v>1E-4</c:v>
                </c:pt>
                <c:pt idx="13354">
                  <c:v>1E-4</c:v>
                </c:pt>
                <c:pt idx="13355">
                  <c:v>1.0001</c:v>
                </c:pt>
                <c:pt idx="13356">
                  <c:v>1E-4</c:v>
                </c:pt>
                <c:pt idx="13357">
                  <c:v>1E-4</c:v>
                </c:pt>
                <c:pt idx="13358">
                  <c:v>1E-4</c:v>
                </c:pt>
                <c:pt idx="13359">
                  <c:v>1E-4</c:v>
                </c:pt>
                <c:pt idx="13360">
                  <c:v>1E-4</c:v>
                </c:pt>
                <c:pt idx="13361">
                  <c:v>1E-4</c:v>
                </c:pt>
                <c:pt idx="13362">
                  <c:v>1E-4</c:v>
                </c:pt>
                <c:pt idx="13363">
                  <c:v>1E-4</c:v>
                </c:pt>
                <c:pt idx="13364">
                  <c:v>1E-4</c:v>
                </c:pt>
                <c:pt idx="13365">
                  <c:v>2.0001000000000002</c:v>
                </c:pt>
                <c:pt idx="13366">
                  <c:v>1.0001</c:v>
                </c:pt>
                <c:pt idx="13367">
                  <c:v>1.0001</c:v>
                </c:pt>
                <c:pt idx="13368">
                  <c:v>2.0001000000000002</c:v>
                </c:pt>
                <c:pt idx="13369">
                  <c:v>4.0000999999999998</c:v>
                </c:pt>
                <c:pt idx="13370">
                  <c:v>6.0000999999999998</c:v>
                </c:pt>
                <c:pt idx="13371">
                  <c:v>5.0000999999999998</c:v>
                </c:pt>
                <c:pt idx="13372">
                  <c:v>3.0001000000000002</c:v>
                </c:pt>
                <c:pt idx="13373">
                  <c:v>4.0000999999999998</c:v>
                </c:pt>
                <c:pt idx="13374">
                  <c:v>1.0001</c:v>
                </c:pt>
                <c:pt idx="13375">
                  <c:v>1E-4</c:v>
                </c:pt>
                <c:pt idx="13376">
                  <c:v>1E-4</c:v>
                </c:pt>
                <c:pt idx="13377">
                  <c:v>1.0001</c:v>
                </c:pt>
                <c:pt idx="13378">
                  <c:v>1.0001</c:v>
                </c:pt>
                <c:pt idx="13379">
                  <c:v>1E-4</c:v>
                </c:pt>
                <c:pt idx="13380">
                  <c:v>3.0001000000000002</c:v>
                </c:pt>
                <c:pt idx="13381">
                  <c:v>2.0001000000000002</c:v>
                </c:pt>
                <c:pt idx="13382">
                  <c:v>1.0001</c:v>
                </c:pt>
                <c:pt idx="13383">
                  <c:v>1E-4</c:v>
                </c:pt>
                <c:pt idx="13384">
                  <c:v>1E-4</c:v>
                </c:pt>
                <c:pt idx="13385">
                  <c:v>1E-4</c:v>
                </c:pt>
                <c:pt idx="13386">
                  <c:v>1E-4</c:v>
                </c:pt>
                <c:pt idx="13387">
                  <c:v>1E-4</c:v>
                </c:pt>
                <c:pt idx="13388">
                  <c:v>1.0001</c:v>
                </c:pt>
                <c:pt idx="13389">
                  <c:v>1E-4</c:v>
                </c:pt>
                <c:pt idx="13390">
                  <c:v>1E-4</c:v>
                </c:pt>
                <c:pt idx="13391">
                  <c:v>1.0001</c:v>
                </c:pt>
                <c:pt idx="13392">
                  <c:v>1.0001</c:v>
                </c:pt>
                <c:pt idx="13393">
                  <c:v>1E-4</c:v>
                </c:pt>
                <c:pt idx="13394">
                  <c:v>1E-4</c:v>
                </c:pt>
                <c:pt idx="13395">
                  <c:v>1E-4</c:v>
                </c:pt>
                <c:pt idx="13396">
                  <c:v>1E-4</c:v>
                </c:pt>
                <c:pt idx="13397">
                  <c:v>1.0001</c:v>
                </c:pt>
                <c:pt idx="13398">
                  <c:v>1E-4</c:v>
                </c:pt>
                <c:pt idx="13399">
                  <c:v>1E-4</c:v>
                </c:pt>
                <c:pt idx="13400">
                  <c:v>1.0001</c:v>
                </c:pt>
                <c:pt idx="13401">
                  <c:v>6.0000999999999998</c:v>
                </c:pt>
                <c:pt idx="13402">
                  <c:v>5.0000999999999998</c:v>
                </c:pt>
                <c:pt idx="13403">
                  <c:v>6.0000999999999998</c:v>
                </c:pt>
                <c:pt idx="13404">
                  <c:v>2.0001000000000002</c:v>
                </c:pt>
                <c:pt idx="13405">
                  <c:v>2.0001000000000002</c:v>
                </c:pt>
                <c:pt idx="13406">
                  <c:v>1.0001</c:v>
                </c:pt>
                <c:pt idx="13407">
                  <c:v>3.0001000000000002</c:v>
                </c:pt>
                <c:pt idx="13408">
                  <c:v>2.0001000000000002</c:v>
                </c:pt>
                <c:pt idx="13409">
                  <c:v>1.0001</c:v>
                </c:pt>
                <c:pt idx="13410">
                  <c:v>4.0000999999999998</c:v>
                </c:pt>
                <c:pt idx="13411">
                  <c:v>3.0001000000000002</c:v>
                </c:pt>
                <c:pt idx="13412">
                  <c:v>5.0000999999999998</c:v>
                </c:pt>
                <c:pt idx="13413">
                  <c:v>3.0001000000000002</c:v>
                </c:pt>
                <c:pt idx="13414">
                  <c:v>2.0001000000000002</c:v>
                </c:pt>
                <c:pt idx="13415">
                  <c:v>1.0001</c:v>
                </c:pt>
                <c:pt idx="13416">
                  <c:v>1.0001</c:v>
                </c:pt>
                <c:pt idx="13417">
                  <c:v>1E-4</c:v>
                </c:pt>
                <c:pt idx="13418">
                  <c:v>1.0001</c:v>
                </c:pt>
                <c:pt idx="13419">
                  <c:v>1E-4</c:v>
                </c:pt>
                <c:pt idx="13420">
                  <c:v>1E-4</c:v>
                </c:pt>
                <c:pt idx="13421">
                  <c:v>1E-4</c:v>
                </c:pt>
                <c:pt idx="13422">
                  <c:v>1.0001</c:v>
                </c:pt>
                <c:pt idx="13423">
                  <c:v>1E-4</c:v>
                </c:pt>
                <c:pt idx="13424">
                  <c:v>1E-4</c:v>
                </c:pt>
                <c:pt idx="13425">
                  <c:v>1E-4</c:v>
                </c:pt>
                <c:pt idx="13426">
                  <c:v>1.0001</c:v>
                </c:pt>
                <c:pt idx="13427">
                  <c:v>1E-4</c:v>
                </c:pt>
                <c:pt idx="13428">
                  <c:v>1E-4</c:v>
                </c:pt>
                <c:pt idx="13429">
                  <c:v>5.0000999999999998</c:v>
                </c:pt>
                <c:pt idx="13430">
                  <c:v>1E-4</c:v>
                </c:pt>
                <c:pt idx="13431">
                  <c:v>3.0001000000000002</c:v>
                </c:pt>
                <c:pt idx="13432">
                  <c:v>3.0001000000000002</c:v>
                </c:pt>
                <c:pt idx="13433">
                  <c:v>3.0001000000000002</c:v>
                </c:pt>
                <c:pt idx="13434">
                  <c:v>1E-4</c:v>
                </c:pt>
                <c:pt idx="13435">
                  <c:v>2.0001000000000002</c:v>
                </c:pt>
                <c:pt idx="13436">
                  <c:v>1.0001</c:v>
                </c:pt>
                <c:pt idx="13437">
                  <c:v>1.0001</c:v>
                </c:pt>
                <c:pt idx="13438">
                  <c:v>1E-4</c:v>
                </c:pt>
                <c:pt idx="13439">
                  <c:v>1.0001</c:v>
                </c:pt>
                <c:pt idx="13440">
                  <c:v>1.0001</c:v>
                </c:pt>
                <c:pt idx="13441">
                  <c:v>1.0001</c:v>
                </c:pt>
                <c:pt idx="13442">
                  <c:v>1E-4</c:v>
                </c:pt>
                <c:pt idx="13443">
                  <c:v>1E-4</c:v>
                </c:pt>
                <c:pt idx="13444">
                  <c:v>2.0001000000000002</c:v>
                </c:pt>
                <c:pt idx="13445">
                  <c:v>1.0001</c:v>
                </c:pt>
                <c:pt idx="13446">
                  <c:v>1E-4</c:v>
                </c:pt>
                <c:pt idx="13447">
                  <c:v>1E-4</c:v>
                </c:pt>
                <c:pt idx="13448">
                  <c:v>1.0001</c:v>
                </c:pt>
                <c:pt idx="13449">
                  <c:v>3.0001000000000002</c:v>
                </c:pt>
                <c:pt idx="13450">
                  <c:v>1E-4</c:v>
                </c:pt>
                <c:pt idx="13451">
                  <c:v>1E-4</c:v>
                </c:pt>
                <c:pt idx="13452">
                  <c:v>1E-4</c:v>
                </c:pt>
                <c:pt idx="13453">
                  <c:v>1E-4</c:v>
                </c:pt>
                <c:pt idx="13454">
                  <c:v>1.0001</c:v>
                </c:pt>
                <c:pt idx="13455">
                  <c:v>1E-4</c:v>
                </c:pt>
                <c:pt idx="13456">
                  <c:v>2.0001000000000002</c:v>
                </c:pt>
                <c:pt idx="13457">
                  <c:v>2.0001000000000002</c:v>
                </c:pt>
                <c:pt idx="13458">
                  <c:v>1E-4</c:v>
                </c:pt>
                <c:pt idx="13459">
                  <c:v>1E-4</c:v>
                </c:pt>
                <c:pt idx="13460">
                  <c:v>1E-4</c:v>
                </c:pt>
                <c:pt idx="13461">
                  <c:v>1E-4</c:v>
                </c:pt>
                <c:pt idx="13462">
                  <c:v>1.0001</c:v>
                </c:pt>
                <c:pt idx="13463">
                  <c:v>2.0001000000000002</c:v>
                </c:pt>
                <c:pt idx="13464">
                  <c:v>3.0001000000000002</c:v>
                </c:pt>
                <c:pt idx="13465">
                  <c:v>5.0000999999999998</c:v>
                </c:pt>
                <c:pt idx="13466">
                  <c:v>2.0001000000000002</c:v>
                </c:pt>
                <c:pt idx="13467">
                  <c:v>6.0000999999999998</c:v>
                </c:pt>
                <c:pt idx="13468">
                  <c:v>4.0000999999999998</c:v>
                </c:pt>
                <c:pt idx="13469">
                  <c:v>2.0001000000000002</c:v>
                </c:pt>
                <c:pt idx="13470">
                  <c:v>1E-4</c:v>
                </c:pt>
                <c:pt idx="13471">
                  <c:v>1.0001</c:v>
                </c:pt>
                <c:pt idx="13472">
                  <c:v>3.0001000000000002</c:v>
                </c:pt>
                <c:pt idx="13473">
                  <c:v>1.0001</c:v>
                </c:pt>
                <c:pt idx="13474">
                  <c:v>1E-4</c:v>
                </c:pt>
                <c:pt idx="13475">
                  <c:v>1.0001</c:v>
                </c:pt>
                <c:pt idx="13476">
                  <c:v>1E-4</c:v>
                </c:pt>
                <c:pt idx="13477">
                  <c:v>1E-4</c:v>
                </c:pt>
                <c:pt idx="13478">
                  <c:v>1.0001</c:v>
                </c:pt>
                <c:pt idx="13479">
                  <c:v>1E-4</c:v>
                </c:pt>
                <c:pt idx="13480">
                  <c:v>1E-4</c:v>
                </c:pt>
                <c:pt idx="13481">
                  <c:v>2.0001000000000002</c:v>
                </c:pt>
                <c:pt idx="13482">
                  <c:v>1E-4</c:v>
                </c:pt>
                <c:pt idx="13483">
                  <c:v>1E-4</c:v>
                </c:pt>
                <c:pt idx="13484">
                  <c:v>2.0001000000000002</c:v>
                </c:pt>
                <c:pt idx="13485">
                  <c:v>1E-4</c:v>
                </c:pt>
                <c:pt idx="13486">
                  <c:v>1E-4</c:v>
                </c:pt>
                <c:pt idx="13487">
                  <c:v>1.0001</c:v>
                </c:pt>
                <c:pt idx="13488">
                  <c:v>1E-4</c:v>
                </c:pt>
                <c:pt idx="13489">
                  <c:v>1.0001</c:v>
                </c:pt>
                <c:pt idx="13490">
                  <c:v>1E-4</c:v>
                </c:pt>
                <c:pt idx="13491">
                  <c:v>2.0001000000000002</c:v>
                </c:pt>
                <c:pt idx="13492">
                  <c:v>2.0001000000000002</c:v>
                </c:pt>
                <c:pt idx="13493">
                  <c:v>5.0000999999999998</c:v>
                </c:pt>
                <c:pt idx="13494">
                  <c:v>1.0001</c:v>
                </c:pt>
                <c:pt idx="13495">
                  <c:v>1.0001</c:v>
                </c:pt>
                <c:pt idx="13496">
                  <c:v>2.0001000000000002</c:v>
                </c:pt>
                <c:pt idx="13497">
                  <c:v>1.0001</c:v>
                </c:pt>
                <c:pt idx="13498">
                  <c:v>3.0001000000000002</c:v>
                </c:pt>
                <c:pt idx="13499">
                  <c:v>1E-4</c:v>
                </c:pt>
                <c:pt idx="13500">
                  <c:v>1E-4</c:v>
                </c:pt>
                <c:pt idx="13501">
                  <c:v>1E-4</c:v>
                </c:pt>
                <c:pt idx="13502">
                  <c:v>1E-4</c:v>
                </c:pt>
                <c:pt idx="13503">
                  <c:v>1.0001</c:v>
                </c:pt>
                <c:pt idx="13504">
                  <c:v>1.0001</c:v>
                </c:pt>
                <c:pt idx="13505">
                  <c:v>1E-4</c:v>
                </c:pt>
                <c:pt idx="13506">
                  <c:v>1.0001</c:v>
                </c:pt>
                <c:pt idx="13507">
                  <c:v>1.0001</c:v>
                </c:pt>
                <c:pt idx="13508">
                  <c:v>2.0001000000000002</c:v>
                </c:pt>
                <c:pt idx="13509">
                  <c:v>1E-4</c:v>
                </c:pt>
                <c:pt idx="13510">
                  <c:v>1.0001</c:v>
                </c:pt>
                <c:pt idx="13511">
                  <c:v>1.0001</c:v>
                </c:pt>
                <c:pt idx="13512">
                  <c:v>1.0001</c:v>
                </c:pt>
                <c:pt idx="13513">
                  <c:v>1.0001</c:v>
                </c:pt>
                <c:pt idx="13514">
                  <c:v>1E-4</c:v>
                </c:pt>
                <c:pt idx="13515">
                  <c:v>1.0001</c:v>
                </c:pt>
                <c:pt idx="13516">
                  <c:v>1E-4</c:v>
                </c:pt>
                <c:pt idx="13517">
                  <c:v>1E-4</c:v>
                </c:pt>
                <c:pt idx="13518">
                  <c:v>1E-4</c:v>
                </c:pt>
                <c:pt idx="13519">
                  <c:v>1E-4</c:v>
                </c:pt>
                <c:pt idx="13520">
                  <c:v>1.0001</c:v>
                </c:pt>
                <c:pt idx="13521">
                  <c:v>3.0001000000000002</c:v>
                </c:pt>
                <c:pt idx="13522">
                  <c:v>3.0001000000000002</c:v>
                </c:pt>
                <c:pt idx="13523">
                  <c:v>1.0001</c:v>
                </c:pt>
                <c:pt idx="13524">
                  <c:v>7.0000999999999998</c:v>
                </c:pt>
                <c:pt idx="13525">
                  <c:v>3.0001000000000002</c:v>
                </c:pt>
                <c:pt idx="13526">
                  <c:v>11.0001</c:v>
                </c:pt>
                <c:pt idx="13527">
                  <c:v>8.0000999999999998</c:v>
                </c:pt>
                <c:pt idx="13528">
                  <c:v>6.0000999999999998</c:v>
                </c:pt>
                <c:pt idx="13529">
                  <c:v>7.0000999999999998</c:v>
                </c:pt>
                <c:pt idx="13530">
                  <c:v>7.0000999999999998</c:v>
                </c:pt>
                <c:pt idx="13531">
                  <c:v>1E-4</c:v>
                </c:pt>
                <c:pt idx="13532">
                  <c:v>1E-4</c:v>
                </c:pt>
                <c:pt idx="13533">
                  <c:v>1.0001</c:v>
                </c:pt>
                <c:pt idx="13534">
                  <c:v>1E-4</c:v>
                </c:pt>
                <c:pt idx="13535">
                  <c:v>2.0001000000000002</c:v>
                </c:pt>
                <c:pt idx="13536">
                  <c:v>1E-4</c:v>
                </c:pt>
                <c:pt idx="13537">
                  <c:v>1.0001</c:v>
                </c:pt>
                <c:pt idx="13538">
                  <c:v>1E-4</c:v>
                </c:pt>
                <c:pt idx="13539">
                  <c:v>1E-4</c:v>
                </c:pt>
                <c:pt idx="13540">
                  <c:v>1.0001</c:v>
                </c:pt>
                <c:pt idx="13541">
                  <c:v>1.0001</c:v>
                </c:pt>
                <c:pt idx="13542">
                  <c:v>1E-4</c:v>
                </c:pt>
                <c:pt idx="13543">
                  <c:v>1.0001</c:v>
                </c:pt>
                <c:pt idx="13544">
                  <c:v>1.0001</c:v>
                </c:pt>
                <c:pt idx="13545">
                  <c:v>1E-4</c:v>
                </c:pt>
                <c:pt idx="13546">
                  <c:v>1E-4</c:v>
                </c:pt>
                <c:pt idx="13547">
                  <c:v>1.0001</c:v>
                </c:pt>
                <c:pt idx="13548">
                  <c:v>1E-4</c:v>
                </c:pt>
                <c:pt idx="13549">
                  <c:v>1.0001</c:v>
                </c:pt>
                <c:pt idx="13550">
                  <c:v>1.0001</c:v>
                </c:pt>
                <c:pt idx="13551">
                  <c:v>1.0001</c:v>
                </c:pt>
                <c:pt idx="13552">
                  <c:v>2.0001000000000002</c:v>
                </c:pt>
                <c:pt idx="13553">
                  <c:v>1.0001</c:v>
                </c:pt>
                <c:pt idx="13554">
                  <c:v>3.0001000000000002</c:v>
                </c:pt>
                <c:pt idx="13555">
                  <c:v>6.0000999999999998</c:v>
                </c:pt>
                <c:pt idx="13556">
                  <c:v>11.0001</c:v>
                </c:pt>
                <c:pt idx="13557">
                  <c:v>13.0001</c:v>
                </c:pt>
                <c:pt idx="13558">
                  <c:v>11.0001</c:v>
                </c:pt>
                <c:pt idx="13559">
                  <c:v>17.0001</c:v>
                </c:pt>
                <c:pt idx="13560">
                  <c:v>5.0000999999999998</c:v>
                </c:pt>
                <c:pt idx="13561">
                  <c:v>5.0000999999999998</c:v>
                </c:pt>
                <c:pt idx="13562">
                  <c:v>2.0001000000000002</c:v>
                </c:pt>
                <c:pt idx="13563">
                  <c:v>1E-4</c:v>
                </c:pt>
                <c:pt idx="13564">
                  <c:v>1E-4</c:v>
                </c:pt>
                <c:pt idx="13565">
                  <c:v>1E-4</c:v>
                </c:pt>
                <c:pt idx="13566">
                  <c:v>1E-4</c:v>
                </c:pt>
                <c:pt idx="13567">
                  <c:v>1E-4</c:v>
                </c:pt>
                <c:pt idx="13568">
                  <c:v>1E-4</c:v>
                </c:pt>
                <c:pt idx="13569">
                  <c:v>1.0001</c:v>
                </c:pt>
                <c:pt idx="13570">
                  <c:v>1E-4</c:v>
                </c:pt>
                <c:pt idx="13571">
                  <c:v>1E-4</c:v>
                </c:pt>
                <c:pt idx="13572">
                  <c:v>1E-4</c:v>
                </c:pt>
                <c:pt idx="13573">
                  <c:v>1.0001</c:v>
                </c:pt>
                <c:pt idx="13574">
                  <c:v>1E-4</c:v>
                </c:pt>
                <c:pt idx="13575">
                  <c:v>1E-4</c:v>
                </c:pt>
                <c:pt idx="13576">
                  <c:v>1E-4</c:v>
                </c:pt>
                <c:pt idx="13577">
                  <c:v>1E-4</c:v>
                </c:pt>
                <c:pt idx="13578">
                  <c:v>1.0001</c:v>
                </c:pt>
                <c:pt idx="13579">
                  <c:v>3.0001000000000002</c:v>
                </c:pt>
                <c:pt idx="13580">
                  <c:v>1.0001</c:v>
                </c:pt>
                <c:pt idx="13581">
                  <c:v>1E-4</c:v>
                </c:pt>
                <c:pt idx="13582">
                  <c:v>1.0001</c:v>
                </c:pt>
                <c:pt idx="13583">
                  <c:v>1E-4</c:v>
                </c:pt>
                <c:pt idx="13584">
                  <c:v>2.0001000000000002</c:v>
                </c:pt>
                <c:pt idx="13585">
                  <c:v>3.0001000000000002</c:v>
                </c:pt>
                <c:pt idx="13586">
                  <c:v>8.0000999999999998</c:v>
                </c:pt>
                <c:pt idx="13587">
                  <c:v>4.0000999999999998</c:v>
                </c:pt>
                <c:pt idx="13588">
                  <c:v>14.0001</c:v>
                </c:pt>
                <c:pt idx="13589">
                  <c:v>22.0001</c:v>
                </c:pt>
                <c:pt idx="13590">
                  <c:v>34.000100000000003</c:v>
                </c:pt>
                <c:pt idx="13591">
                  <c:v>20.0001</c:v>
                </c:pt>
                <c:pt idx="13592">
                  <c:v>20.0001</c:v>
                </c:pt>
                <c:pt idx="13593">
                  <c:v>2.0001000000000002</c:v>
                </c:pt>
                <c:pt idx="13594">
                  <c:v>1.0001</c:v>
                </c:pt>
                <c:pt idx="13595">
                  <c:v>5.0000999999999998</c:v>
                </c:pt>
                <c:pt idx="13596">
                  <c:v>1E-4</c:v>
                </c:pt>
                <c:pt idx="13597">
                  <c:v>1.0001</c:v>
                </c:pt>
                <c:pt idx="13598">
                  <c:v>1.0001</c:v>
                </c:pt>
                <c:pt idx="13599">
                  <c:v>1E-4</c:v>
                </c:pt>
                <c:pt idx="13600">
                  <c:v>3.0001000000000002</c:v>
                </c:pt>
                <c:pt idx="13601">
                  <c:v>1E-4</c:v>
                </c:pt>
                <c:pt idx="13602">
                  <c:v>1E-4</c:v>
                </c:pt>
                <c:pt idx="13603">
                  <c:v>1E-4</c:v>
                </c:pt>
                <c:pt idx="13604">
                  <c:v>1E-4</c:v>
                </c:pt>
                <c:pt idx="13605">
                  <c:v>3.0001000000000002</c:v>
                </c:pt>
                <c:pt idx="13606">
                  <c:v>1.0001</c:v>
                </c:pt>
                <c:pt idx="13607">
                  <c:v>1.0001</c:v>
                </c:pt>
                <c:pt idx="13608">
                  <c:v>1E-4</c:v>
                </c:pt>
                <c:pt idx="13609">
                  <c:v>1E-4</c:v>
                </c:pt>
                <c:pt idx="13610">
                  <c:v>1.0001</c:v>
                </c:pt>
                <c:pt idx="13611">
                  <c:v>3.0001000000000002</c:v>
                </c:pt>
                <c:pt idx="13612">
                  <c:v>2.0001000000000002</c:v>
                </c:pt>
                <c:pt idx="13613">
                  <c:v>1E-4</c:v>
                </c:pt>
                <c:pt idx="13614">
                  <c:v>2.0001000000000002</c:v>
                </c:pt>
                <c:pt idx="13615">
                  <c:v>4.0000999999999998</c:v>
                </c:pt>
                <c:pt idx="13616">
                  <c:v>5.0000999999999998</c:v>
                </c:pt>
                <c:pt idx="13617">
                  <c:v>3.0001000000000002</c:v>
                </c:pt>
                <c:pt idx="13618">
                  <c:v>6.0000999999999998</c:v>
                </c:pt>
                <c:pt idx="13619">
                  <c:v>7.0000999999999998</c:v>
                </c:pt>
                <c:pt idx="13620">
                  <c:v>6.0000999999999998</c:v>
                </c:pt>
                <c:pt idx="13621">
                  <c:v>9.0000999999999998</c:v>
                </c:pt>
                <c:pt idx="13622">
                  <c:v>5.0000999999999998</c:v>
                </c:pt>
                <c:pt idx="13623">
                  <c:v>6.0000999999999998</c:v>
                </c:pt>
                <c:pt idx="13624">
                  <c:v>4.0000999999999998</c:v>
                </c:pt>
                <c:pt idx="13625">
                  <c:v>1.0001</c:v>
                </c:pt>
                <c:pt idx="13626">
                  <c:v>4.0000999999999998</c:v>
                </c:pt>
                <c:pt idx="13627">
                  <c:v>6.0000999999999998</c:v>
                </c:pt>
                <c:pt idx="13628">
                  <c:v>4.0000999999999998</c:v>
                </c:pt>
                <c:pt idx="13629">
                  <c:v>4.0000999999999998</c:v>
                </c:pt>
                <c:pt idx="13630">
                  <c:v>2.0001000000000002</c:v>
                </c:pt>
                <c:pt idx="13631">
                  <c:v>1E-4</c:v>
                </c:pt>
                <c:pt idx="13632">
                  <c:v>1E-4</c:v>
                </c:pt>
                <c:pt idx="13633">
                  <c:v>1E-4</c:v>
                </c:pt>
                <c:pt idx="13634">
                  <c:v>1E-4</c:v>
                </c:pt>
                <c:pt idx="13635">
                  <c:v>3.0001000000000002</c:v>
                </c:pt>
                <c:pt idx="13636">
                  <c:v>1.0001</c:v>
                </c:pt>
                <c:pt idx="13637">
                  <c:v>1.0001</c:v>
                </c:pt>
                <c:pt idx="13638">
                  <c:v>1E-4</c:v>
                </c:pt>
                <c:pt idx="13639">
                  <c:v>1.0001</c:v>
                </c:pt>
                <c:pt idx="13640">
                  <c:v>1.0001</c:v>
                </c:pt>
                <c:pt idx="13641">
                  <c:v>1.0001</c:v>
                </c:pt>
                <c:pt idx="13642">
                  <c:v>1E-4</c:v>
                </c:pt>
                <c:pt idx="13643">
                  <c:v>2.0001000000000002</c:v>
                </c:pt>
                <c:pt idx="13644">
                  <c:v>1.0001</c:v>
                </c:pt>
                <c:pt idx="13645">
                  <c:v>2.0001000000000002</c:v>
                </c:pt>
                <c:pt idx="13646">
                  <c:v>1E-4</c:v>
                </c:pt>
                <c:pt idx="13647">
                  <c:v>2.0001000000000002</c:v>
                </c:pt>
                <c:pt idx="13648">
                  <c:v>3.0001000000000002</c:v>
                </c:pt>
                <c:pt idx="13649">
                  <c:v>5.0000999999999998</c:v>
                </c:pt>
                <c:pt idx="13650">
                  <c:v>7.0000999999999998</c:v>
                </c:pt>
                <c:pt idx="13651">
                  <c:v>6.0000999999999998</c:v>
                </c:pt>
                <c:pt idx="13652">
                  <c:v>4.0000999999999998</c:v>
                </c:pt>
                <c:pt idx="13653">
                  <c:v>1.0001</c:v>
                </c:pt>
                <c:pt idx="13654">
                  <c:v>3.0001000000000002</c:v>
                </c:pt>
                <c:pt idx="13655">
                  <c:v>1.0001</c:v>
                </c:pt>
                <c:pt idx="13656">
                  <c:v>2.0001000000000002</c:v>
                </c:pt>
                <c:pt idx="13657">
                  <c:v>4.0000999999999998</c:v>
                </c:pt>
                <c:pt idx="13658">
                  <c:v>2.0001000000000002</c:v>
                </c:pt>
                <c:pt idx="13659">
                  <c:v>1E-4</c:v>
                </c:pt>
                <c:pt idx="13660">
                  <c:v>1.0001</c:v>
                </c:pt>
                <c:pt idx="13661">
                  <c:v>1E-4</c:v>
                </c:pt>
                <c:pt idx="13662">
                  <c:v>1E-4</c:v>
                </c:pt>
                <c:pt idx="13663">
                  <c:v>1E-4</c:v>
                </c:pt>
                <c:pt idx="13664">
                  <c:v>1.0001</c:v>
                </c:pt>
                <c:pt idx="13665">
                  <c:v>1.0001</c:v>
                </c:pt>
                <c:pt idx="13666">
                  <c:v>1.0001</c:v>
                </c:pt>
                <c:pt idx="13667">
                  <c:v>3.0001000000000002</c:v>
                </c:pt>
                <c:pt idx="13668">
                  <c:v>1E-4</c:v>
                </c:pt>
                <c:pt idx="13669">
                  <c:v>1E-4</c:v>
                </c:pt>
                <c:pt idx="13670">
                  <c:v>4.0000999999999998</c:v>
                </c:pt>
                <c:pt idx="13671">
                  <c:v>1E-4</c:v>
                </c:pt>
                <c:pt idx="13672">
                  <c:v>5.0000999999999998</c:v>
                </c:pt>
                <c:pt idx="13673">
                  <c:v>1E-4</c:v>
                </c:pt>
                <c:pt idx="13674">
                  <c:v>1.0001</c:v>
                </c:pt>
                <c:pt idx="13675">
                  <c:v>2.0001000000000002</c:v>
                </c:pt>
                <c:pt idx="13676">
                  <c:v>2.0001000000000002</c:v>
                </c:pt>
                <c:pt idx="13677">
                  <c:v>3.0001000000000002</c:v>
                </c:pt>
                <c:pt idx="13678">
                  <c:v>3.0001000000000002</c:v>
                </c:pt>
                <c:pt idx="13679">
                  <c:v>1.0001</c:v>
                </c:pt>
                <c:pt idx="13680">
                  <c:v>1.0001</c:v>
                </c:pt>
                <c:pt idx="13681">
                  <c:v>3.0001000000000002</c:v>
                </c:pt>
                <c:pt idx="13682">
                  <c:v>1.0001</c:v>
                </c:pt>
                <c:pt idx="13683">
                  <c:v>2.0001000000000002</c:v>
                </c:pt>
                <c:pt idx="13684">
                  <c:v>1E-4</c:v>
                </c:pt>
                <c:pt idx="13685">
                  <c:v>1.0001</c:v>
                </c:pt>
                <c:pt idx="13686">
                  <c:v>1E-4</c:v>
                </c:pt>
                <c:pt idx="13687">
                  <c:v>1.0001</c:v>
                </c:pt>
                <c:pt idx="13688">
                  <c:v>1E-4</c:v>
                </c:pt>
                <c:pt idx="13689">
                  <c:v>1E-4</c:v>
                </c:pt>
                <c:pt idx="13690">
                  <c:v>1E-4</c:v>
                </c:pt>
                <c:pt idx="13691">
                  <c:v>1E-4</c:v>
                </c:pt>
                <c:pt idx="13692">
                  <c:v>1.0001</c:v>
                </c:pt>
                <c:pt idx="13693">
                  <c:v>1E-4</c:v>
                </c:pt>
                <c:pt idx="13694">
                  <c:v>1E-4</c:v>
                </c:pt>
                <c:pt idx="13695">
                  <c:v>1E-4</c:v>
                </c:pt>
                <c:pt idx="13696">
                  <c:v>1E-4</c:v>
                </c:pt>
                <c:pt idx="13697">
                  <c:v>1E-4</c:v>
                </c:pt>
                <c:pt idx="13698">
                  <c:v>1.0001</c:v>
                </c:pt>
                <c:pt idx="13699">
                  <c:v>1E-4</c:v>
                </c:pt>
                <c:pt idx="13700">
                  <c:v>1E-4</c:v>
                </c:pt>
                <c:pt idx="13701">
                  <c:v>1E-4</c:v>
                </c:pt>
                <c:pt idx="13702">
                  <c:v>1E-4</c:v>
                </c:pt>
                <c:pt idx="13703">
                  <c:v>1E-4</c:v>
                </c:pt>
                <c:pt idx="13704">
                  <c:v>1E-4</c:v>
                </c:pt>
                <c:pt idx="13705">
                  <c:v>1E-4</c:v>
                </c:pt>
                <c:pt idx="13706">
                  <c:v>1.0001</c:v>
                </c:pt>
                <c:pt idx="13707">
                  <c:v>3.0001000000000002</c:v>
                </c:pt>
                <c:pt idx="13708">
                  <c:v>2.0001000000000002</c:v>
                </c:pt>
                <c:pt idx="13709">
                  <c:v>2.0001000000000002</c:v>
                </c:pt>
                <c:pt idx="13710">
                  <c:v>2.0001000000000002</c:v>
                </c:pt>
                <c:pt idx="13711">
                  <c:v>3.0001000000000002</c:v>
                </c:pt>
                <c:pt idx="13712">
                  <c:v>5.0000999999999998</c:v>
                </c:pt>
                <c:pt idx="13713">
                  <c:v>1.0001</c:v>
                </c:pt>
                <c:pt idx="13714">
                  <c:v>2.0001000000000002</c:v>
                </c:pt>
                <c:pt idx="13715">
                  <c:v>1.0001</c:v>
                </c:pt>
                <c:pt idx="13716">
                  <c:v>1E-4</c:v>
                </c:pt>
                <c:pt idx="13717">
                  <c:v>1.0001</c:v>
                </c:pt>
                <c:pt idx="13718">
                  <c:v>1.0001</c:v>
                </c:pt>
                <c:pt idx="13719">
                  <c:v>1E-4</c:v>
                </c:pt>
                <c:pt idx="13720">
                  <c:v>1E-4</c:v>
                </c:pt>
                <c:pt idx="13721">
                  <c:v>1E-4</c:v>
                </c:pt>
                <c:pt idx="13722">
                  <c:v>1.0001</c:v>
                </c:pt>
                <c:pt idx="13723">
                  <c:v>1.0001</c:v>
                </c:pt>
                <c:pt idx="13724">
                  <c:v>1E-4</c:v>
                </c:pt>
                <c:pt idx="13725">
                  <c:v>1E-4</c:v>
                </c:pt>
                <c:pt idx="13726">
                  <c:v>1E-4</c:v>
                </c:pt>
                <c:pt idx="13727">
                  <c:v>1E-4</c:v>
                </c:pt>
                <c:pt idx="13728">
                  <c:v>1E-4</c:v>
                </c:pt>
                <c:pt idx="13729">
                  <c:v>1E-4</c:v>
                </c:pt>
                <c:pt idx="13730">
                  <c:v>1.0001</c:v>
                </c:pt>
                <c:pt idx="13731">
                  <c:v>1.0001</c:v>
                </c:pt>
                <c:pt idx="13732">
                  <c:v>1E-4</c:v>
                </c:pt>
                <c:pt idx="13733">
                  <c:v>1.0001</c:v>
                </c:pt>
                <c:pt idx="13734">
                  <c:v>1.0001</c:v>
                </c:pt>
                <c:pt idx="13735">
                  <c:v>1.0001</c:v>
                </c:pt>
                <c:pt idx="13736">
                  <c:v>1E-4</c:v>
                </c:pt>
                <c:pt idx="13737">
                  <c:v>1E-4</c:v>
                </c:pt>
                <c:pt idx="13738">
                  <c:v>2.0001000000000002</c:v>
                </c:pt>
                <c:pt idx="13739">
                  <c:v>1.0001</c:v>
                </c:pt>
                <c:pt idx="13740">
                  <c:v>4.0000999999999998</c:v>
                </c:pt>
                <c:pt idx="13741">
                  <c:v>1.0001</c:v>
                </c:pt>
                <c:pt idx="13742">
                  <c:v>1.0001</c:v>
                </c:pt>
                <c:pt idx="13743">
                  <c:v>3.0001000000000002</c:v>
                </c:pt>
                <c:pt idx="13744">
                  <c:v>1.0001</c:v>
                </c:pt>
                <c:pt idx="13745">
                  <c:v>1E-4</c:v>
                </c:pt>
                <c:pt idx="13746">
                  <c:v>2.0001000000000002</c:v>
                </c:pt>
                <c:pt idx="13747">
                  <c:v>1.0001</c:v>
                </c:pt>
                <c:pt idx="13748">
                  <c:v>1.0001</c:v>
                </c:pt>
                <c:pt idx="13749">
                  <c:v>1E-4</c:v>
                </c:pt>
                <c:pt idx="13750">
                  <c:v>1.0001</c:v>
                </c:pt>
                <c:pt idx="13751">
                  <c:v>1.0001</c:v>
                </c:pt>
                <c:pt idx="13752">
                  <c:v>1E-4</c:v>
                </c:pt>
                <c:pt idx="13753">
                  <c:v>2.0001000000000002</c:v>
                </c:pt>
                <c:pt idx="13754">
                  <c:v>1E-4</c:v>
                </c:pt>
                <c:pt idx="13755">
                  <c:v>1.0001</c:v>
                </c:pt>
                <c:pt idx="13756">
                  <c:v>1E-4</c:v>
                </c:pt>
                <c:pt idx="13757">
                  <c:v>1.0001</c:v>
                </c:pt>
                <c:pt idx="13758">
                  <c:v>1.0001</c:v>
                </c:pt>
                <c:pt idx="13759">
                  <c:v>1.0001</c:v>
                </c:pt>
                <c:pt idx="13760">
                  <c:v>1E-4</c:v>
                </c:pt>
                <c:pt idx="13761">
                  <c:v>1E-4</c:v>
                </c:pt>
                <c:pt idx="13762">
                  <c:v>1E-4</c:v>
                </c:pt>
                <c:pt idx="13763">
                  <c:v>1E-4</c:v>
                </c:pt>
                <c:pt idx="13764">
                  <c:v>1.0001</c:v>
                </c:pt>
                <c:pt idx="13765">
                  <c:v>2.0001000000000002</c:v>
                </c:pt>
                <c:pt idx="13766">
                  <c:v>1E-4</c:v>
                </c:pt>
                <c:pt idx="13767">
                  <c:v>3.0001000000000002</c:v>
                </c:pt>
                <c:pt idx="13768">
                  <c:v>5.0000999999999998</c:v>
                </c:pt>
                <c:pt idx="13769">
                  <c:v>4.0000999999999998</c:v>
                </c:pt>
                <c:pt idx="13770">
                  <c:v>11.0001</c:v>
                </c:pt>
                <c:pt idx="13771">
                  <c:v>3.0001000000000002</c:v>
                </c:pt>
                <c:pt idx="13772">
                  <c:v>7.0000999999999998</c:v>
                </c:pt>
                <c:pt idx="13773">
                  <c:v>2.0001000000000002</c:v>
                </c:pt>
                <c:pt idx="13774">
                  <c:v>6.0000999999999998</c:v>
                </c:pt>
                <c:pt idx="13775">
                  <c:v>1E-4</c:v>
                </c:pt>
                <c:pt idx="13776">
                  <c:v>1E-4</c:v>
                </c:pt>
                <c:pt idx="13777">
                  <c:v>1E-4</c:v>
                </c:pt>
                <c:pt idx="13778">
                  <c:v>1E-4</c:v>
                </c:pt>
                <c:pt idx="13779">
                  <c:v>1E-4</c:v>
                </c:pt>
                <c:pt idx="13780">
                  <c:v>2.0001000000000002</c:v>
                </c:pt>
                <c:pt idx="13781">
                  <c:v>1E-4</c:v>
                </c:pt>
                <c:pt idx="13782">
                  <c:v>1E-4</c:v>
                </c:pt>
                <c:pt idx="13783">
                  <c:v>1E-4</c:v>
                </c:pt>
                <c:pt idx="13784">
                  <c:v>1.0001</c:v>
                </c:pt>
                <c:pt idx="13785">
                  <c:v>1.0001</c:v>
                </c:pt>
                <c:pt idx="13786">
                  <c:v>1E-4</c:v>
                </c:pt>
                <c:pt idx="13787">
                  <c:v>1.0001</c:v>
                </c:pt>
                <c:pt idx="13788">
                  <c:v>1.0001</c:v>
                </c:pt>
                <c:pt idx="13789">
                  <c:v>1.0001</c:v>
                </c:pt>
                <c:pt idx="13790">
                  <c:v>1E-4</c:v>
                </c:pt>
                <c:pt idx="13791">
                  <c:v>1.0001</c:v>
                </c:pt>
                <c:pt idx="13792">
                  <c:v>2.0001000000000002</c:v>
                </c:pt>
                <c:pt idx="13793">
                  <c:v>1.0001</c:v>
                </c:pt>
                <c:pt idx="13794">
                  <c:v>2.0001000000000002</c:v>
                </c:pt>
                <c:pt idx="13795">
                  <c:v>1.0001</c:v>
                </c:pt>
                <c:pt idx="13796">
                  <c:v>6.0000999999999998</c:v>
                </c:pt>
                <c:pt idx="13797">
                  <c:v>3.0001000000000002</c:v>
                </c:pt>
                <c:pt idx="13798">
                  <c:v>2.0001000000000002</c:v>
                </c:pt>
                <c:pt idx="13799">
                  <c:v>4.0000999999999998</c:v>
                </c:pt>
                <c:pt idx="13800">
                  <c:v>2.0001000000000002</c:v>
                </c:pt>
                <c:pt idx="13801">
                  <c:v>4.0000999999999998</c:v>
                </c:pt>
                <c:pt idx="13802">
                  <c:v>1.0001</c:v>
                </c:pt>
                <c:pt idx="13803">
                  <c:v>6.0000999999999998</c:v>
                </c:pt>
                <c:pt idx="13804">
                  <c:v>5.0000999999999998</c:v>
                </c:pt>
                <c:pt idx="13805">
                  <c:v>11.0001</c:v>
                </c:pt>
                <c:pt idx="13806">
                  <c:v>9.0000999999999998</c:v>
                </c:pt>
                <c:pt idx="13807">
                  <c:v>21.0001</c:v>
                </c:pt>
                <c:pt idx="13808">
                  <c:v>17.0001</c:v>
                </c:pt>
                <c:pt idx="13809">
                  <c:v>10.0001</c:v>
                </c:pt>
                <c:pt idx="13810">
                  <c:v>9.0000999999999998</c:v>
                </c:pt>
                <c:pt idx="13811">
                  <c:v>8.0000999999999998</c:v>
                </c:pt>
                <c:pt idx="13812">
                  <c:v>3.0001000000000002</c:v>
                </c:pt>
                <c:pt idx="13813">
                  <c:v>2.0001000000000002</c:v>
                </c:pt>
                <c:pt idx="13814">
                  <c:v>1E-4</c:v>
                </c:pt>
                <c:pt idx="13815">
                  <c:v>1E-4</c:v>
                </c:pt>
                <c:pt idx="13816">
                  <c:v>1E-4</c:v>
                </c:pt>
                <c:pt idx="13817">
                  <c:v>1E-4</c:v>
                </c:pt>
                <c:pt idx="13818">
                  <c:v>1E-4</c:v>
                </c:pt>
                <c:pt idx="13819">
                  <c:v>1E-4</c:v>
                </c:pt>
                <c:pt idx="13820">
                  <c:v>1E-4</c:v>
                </c:pt>
                <c:pt idx="13821">
                  <c:v>1.0001</c:v>
                </c:pt>
                <c:pt idx="13822">
                  <c:v>1.0001</c:v>
                </c:pt>
                <c:pt idx="13823">
                  <c:v>1.0001</c:v>
                </c:pt>
                <c:pt idx="13824">
                  <c:v>2.0001000000000002</c:v>
                </c:pt>
                <c:pt idx="13825">
                  <c:v>1E-4</c:v>
                </c:pt>
                <c:pt idx="13826">
                  <c:v>1.0001</c:v>
                </c:pt>
                <c:pt idx="13827">
                  <c:v>2.0001000000000002</c:v>
                </c:pt>
                <c:pt idx="13828">
                  <c:v>3.0001000000000002</c:v>
                </c:pt>
                <c:pt idx="13829">
                  <c:v>5.0000999999999998</c:v>
                </c:pt>
                <c:pt idx="13830">
                  <c:v>11.0001</c:v>
                </c:pt>
                <c:pt idx="13831">
                  <c:v>8.0000999999999998</c:v>
                </c:pt>
                <c:pt idx="13832">
                  <c:v>11.0001</c:v>
                </c:pt>
                <c:pt idx="13833">
                  <c:v>10.0001</c:v>
                </c:pt>
                <c:pt idx="13834">
                  <c:v>4.0000999999999998</c:v>
                </c:pt>
                <c:pt idx="13835">
                  <c:v>6.0000999999999998</c:v>
                </c:pt>
                <c:pt idx="13836">
                  <c:v>4.0000999999999998</c:v>
                </c:pt>
                <c:pt idx="13837">
                  <c:v>1.0001</c:v>
                </c:pt>
                <c:pt idx="13838">
                  <c:v>1.0001</c:v>
                </c:pt>
                <c:pt idx="13839">
                  <c:v>1.0001</c:v>
                </c:pt>
                <c:pt idx="13840">
                  <c:v>1.0001</c:v>
                </c:pt>
                <c:pt idx="13841">
                  <c:v>2.0001000000000002</c:v>
                </c:pt>
                <c:pt idx="13842">
                  <c:v>1E-4</c:v>
                </c:pt>
                <c:pt idx="13843">
                  <c:v>2.0001000000000002</c:v>
                </c:pt>
                <c:pt idx="13844">
                  <c:v>1E-4</c:v>
                </c:pt>
                <c:pt idx="13845">
                  <c:v>1.0001</c:v>
                </c:pt>
                <c:pt idx="13846">
                  <c:v>1E-4</c:v>
                </c:pt>
                <c:pt idx="13847">
                  <c:v>1.0001</c:v>
                </c:pt>
                <c:pt idx="13848">
                  <c:v>1E-4</c:v>
                </c:pt>
                <c:pt idx="13849">
                  <c:v>1E-4</c:v>
                </c:pt>
                <c:pt idx="13850">
                  <c:v>1E-4</c:v>
                </c:pt>
                <c:pt idx="13851">
                  <c:v>1E-4</c:v>
                </c:pt>
                <c:pt idx="13852">
                  <c:v>1.0001</c:v>
                </c:pt>
                <c:pt idx="13853">
                  <c:v>1E-4</c:v>
                </c:pt>
                <c:pt idx="13854">
                  <c:v>1E-4</c:v>
                </c:pt>
                <c:pt idx="13855">
                  <c:v>1E-4</c:v>
                </c:pt>
                <c:pt idx="13856">
                  <c:v>1E-4</c:v>
                </c:pt>
                <c:pt idx="13857">
                  <c:v>1E-4</c:v>
                </c:pt>
                <c:pt idx="13858">
                  <c:v>1.0001</c:v>
                </c:pt>
                <c:pt idx="13859">
                  <c:v>1E-4</c:v>
                </c:pt>
                <c:pt idx="13860">
                  <c:v>1.0001</c:v>
                </c:pt>
                <c:pt idx="13861">
                  <c:v>1E-4</c:v>
                </c:pt>
                <c:pt idx="13862">
                  <c:v>1.0001</c:v>
                </c:pt>
                <c:pt idx="13863">
                  <c:v>2.0001000000000002</c:v>
                </c:pt>
                <c:pt idx="13864">
                  <c:v>1.0001</c:v>
                </c:pt>
                <c:pt idx="13865">
                  <c:v>1E-4</c:v>
                </c:pt>
                <c:pt idx="13866">
                  <c:v>5.0000999999999998</c:v>
                </c:pt>
                <c:pt idx="13867">
                  <c:v>1.0001</c:v>
                </c:pt>
                <c:pt idx="13868">
                  <c:v>1.0001</c:v>
                </c:pt>
                <c:pt idx="13869">
                  <c:v>2.0001000000000002</c:v>
                </c:pt>
                <c:pt idx="13870">
                  <c:v>2.0001000000000002</c:v>
                </c:pt>
                <c:pt idx="13871">
                  <c:v>1E-4</c:v>
                </c:pt>
                <c:pt idx="13872">
                  <c:v>1E-4</c:v>
                </c:pt>
                <c:pt idx="13873">
                  <c:v>1.0001</c:v>
                </c:pt>
                <c:pt idx="13874">
                  <c:v>1.0001</c:v>
                </c:pt>
                <c:pt idx="13875">
                  <c:v>1E-4</c:v>
                </c:pt>
                <c:pt idx="13876">
                  <c:v>1.0001</c:v>
                </c:pt>
                <c:pt idx="13877">
                  <c:v>1.0001</c:v>
                </c:pt>
                <c:pt idx="13878">
                  <c:v>1E-4</c:v>
                </c:pt>
                <c:pt idx="13879">
                  <c:v>1E-4</c:v>
                </c:pt>
                <c:pt idx="13880">
                  <c:v>1E-4</c:v>
                </c:pt>
                <c:pt idx="13881">
                  <c:v>1E-4</c:v>
                </c:pt>
                <c:pt idx="13882">
                  <c:v>1E-4</c:v>
                </c:pt>
                <c:pt idx="13883">
                  <c:v>2.0001000000000002</c:v>
                </c:pt>
                <c:pt idx="13884">
                  <c:v>1E-4</c:v>
                </c:pt>
                <c:pt idx="13885">
                  <c:v>1.0001</c:v>
                </c:pt>
                <c:pt idx="13886">
                  <c:v>1E-4</c:v>
                </c:pt>
                <c:pt idx="13887">
                  <c:v>1E-4</c:v>
                </c:pt>
                <c:pt idx="13888">
                  <c:v>1.0001</c:v>
                </c:pt>
                <c:pt idx="13889">
                  <c:v>1E-4</c:v>
                </c:pt>
                <c:pt idx="13890">
                  <c:v>3.0001000000000002</c:v>
                </c:pt>
                <c:pt idx="13891">
                  <c:v>2.0001000000000002</c:v>
                </c:pt>
                <c:pt idx="13892">
                  <c:v>4.0000999999999998</c:v>
                </c:pt>
                <c:pt idx="13893">
                  <c:v>1.0001</c:v>
                </c:pt>
                <c:pt idx="13894">
                  <c:v>2.0001000000000002</c:v>
                </c:pt>
                <c:pt idx="13895">
                  <c:v>1.0001</c:v>
                </c:pt>
                <c:pt idx="13896">
                  <c:v>2.0001000000000002</c:v>
                </c:pt>
                <c:pt idx="13897">
                  <c:v>1E-4</c:v>
                </c:pt>
                <c:pt idx="13898">
                  <c:v>1E-4</c:v>
                </c:pt>
                <c:pt idx="13899">
                  <c:v>1E-4</c:v>
                </c:pt>
                <c:pt idx="13900">
                  <c:v>1E-4</c:v>
                </c:pt>
                <c:pt idx="13901">
                  <c:v>1E-4</c:v>
                </c:pt>
                <c:pt idx="13902">
                  <c:v>1E-4</c:v>
                </c:pt>
                <c:pt idx="13903">
                  <c:v>1.0001</c:v>
                </c:pt>
                <c:pt idx="13904">
                  <c:v>1E-4</c:v>
                </c:pt>
                <c:pt idx="13905">
                  <c:v>1E-4</c:v>
                </c:pt>
                <c:pt idx="13906">
                  <c:v>1.0001</c:v>
                </c:pt>
                <c:pt idx="13907">
                  <c:v>1E-4</c:v>
                </c:pt>
                <c:pt idx="13908">
                  <c:v>1E-4</c:v>
                </c:pt>
                <c:pt idx="13909">
                  <c:v>1E-4</c:v>
                </c:pt>
                <c:pt idx="13910">
                  <c:v>1E-4</c:v>
                </c:pt>
                <c:pt idx="13911">
                  <c:v>1E-4</c:v>
                </c:pt>
                <c:pt idx="13912">
                  <c:v>1E-4</c:v>
                </c:pt>
                <c:pt idx="13913">
                  <c:v>1E-4</c:v>
                </c:pt>
                <c:pt idx="13914">
                  <c:v>2.0001000000000002</c:v>
                </c:pt>
                <c:pt idx="13915">
                  <c:v>1E-4</c:v>
                </c:pt>
                <c:pt idx="13916">
                  <c:v>1E-4</c:v>
                </c:pt>
                <c:pt idx="13917">
                  <c:v>3.0001000000000002</c:v>
                </c:pt>
                <c:pt idx="13918">
                  <c:v>1.0001</c:v>
                </c:pt>
                <c:pt idx="13919">
                  <c:v>2.0001000000000002</c:v>
                </c:pt>
                <c:pt idx="13920">
                  <c:v>1E-4</c:v>
                </c:pt>
                <c:pt idx="13921">
                  <c:v>1E-4</c:v>
                </c:pt>
                <c:pt idx="13922">
                  <c:v>1E-4</c:v>
                </c:pt>
                <c:pt idx="13923">
                  <c:v>1E-4</c:v>
                </c:pt>
                <c:pt idx="13924">
                  <c:v>1E-4</c:v>
                </c:pt>
                <c:pt idx="13925">
                  <c:v>3.0001000000000002</c:v>
                </c:pt>
                <c:pt idx="13926">
                  <c:v>2.0001000000000002</c:v>
                </c:pt>
                <c:pt idx="13927">
                  <c:v>1.0001</c:v>
                </c:pt>
                <c:pt idx="13928">
                  <c:v>2.0001000000000002</c:v>
                </c:pt>
                <c:pt idx="13929">
                  <c:v>1.0001</c:v>
                </c:pt>
                <c:pt idx="13930">
                  <c:v>1.0001</c:v>
                </c:pt>
                <c:pt idx="13931">
                  <c:v>1E-4</c:v>
                </c:pt>
                <c:pt idx="13932">
                  <c:v>1.0001</c:v>
                </c:pt>
                <c:pt idx="13933">
                  <c:v>1E-4</c:v>
                </c:pt>
                <c:pt idx="13934">
                  <c:v>1E-4</c:v>
                </c:pt>
                <c:pt idx="13935">
                  <c:v>1E-4</c:v>
                </c:pt>
                <c:pt idx="13936">
                  <c:v>1E-4</c:v>
                </c:pt>
                <c:pt idx="13937">
                  <c:v>1E-4</c:v>
                </c:pt>
                <c:pt idx="13938">
                  <c:v>1.0001</c:v>
                </c:pt>
                <c:pt idx="13939">
                  <c:v>1E-4</c:v>
                </c:pt>
                <c:pt idx="13940">
                  <c:v>1E-4</c:v>
                </c:pt>
                <c:pt idx="13941">
                  <c:v>1.0001</c:v>
                </c:pt>
                <c:pt idx="13942">
                  <c:v>1.0001</c:v>
                </c:pt>
                <c:pt idx="13943">
                  <c:v>1.0001</c:v>
                </c:pt>
                <c:pt idx="13944">
                  <c:v>1E-4</c:v>
                </c:pt>
                <c:pt idx="13945">
                  <c:v>1E-4</c:v>
                </c:pt>
                <c:pt idx="13946">
                  <c:v>1E-4</c:v>
                </c:pt>
                <c:pt idx="13947">
                  <c:v>1.0001</c:v>
                </c:pt>
                <c:pt idx="13948">
                  <c:v>1E-4</c:v>
                </c:pt>
                <c:pt idx="13949">
                  <c:v>1E-4</c:v>
                </c:pt>
                <c:pt idx="13950">
                  <c:v>1E-4</c:v>
                </c:pt>
                <c:pt idx="13951">
                  <c:v>2.0001000000000002</c:v>
                </c:pt>
                <c:pt idx="13952">
                  <c:v>1E-4</c:v>
                </c:pt>
                <c:pt idx="13953">
                  <c:v>2.0001000000000002</c:v>
                </c:pt>
                <c:pt idx="13954">
                  <c:v>1.0001</c:v>
                </c:pt>
                <c:pt idx="13955">
                  <c:v>1E-4</c:v>
                </c:pt>
                <c:pt idx="13956">
                  <c:v>1.0001</c:v>
                </c:pt>
                <c:pt idx="13957">
                  <c:v>1E-4</c:v>
                </c:pt>
                <c:pt idx="13958">
                  <c:v>2.0001000000000002</c:v>
                </c:pt>
                <c:pt idx="13959">
                  <c:v>1E-4</c:v>
                </c:pt>
                <c:pt idx="13960">
                  <c:v>1.0001</c:v>
                </c:pt>
                <c:pt idx="13961">
                  <c:v>1.0001</c:v>
                </c:pt>
                <c:pt idx="13962">
                  <c:v>1.0001</c:v>
                </c:pt>
                <c:pt idx="13963">
                  <c:v>1.0001</c:v>
                </c:pt>
                <c:pt idx="13964">
                  <c:v>1E-4</c:v>
                </c:pt>
                <c:pt idx="13965">
                  <c:v>1E-4</c:v>
                </c:pt>
                <c:pt idx="13966">
                  <c:v>1E-4</c:v>
                </c:pt>
                <c:pt idx="13967">
                  <c:v>1E-4</c:v>
                </c:pt>
                <c:pt idx="13968">
                  <c:v>1E-4</c:v>
                </c:pt>
                <c:pt idx="13969">
                  <c:v>1E-4</c:v>
                </c:pt>
                <c:pt idx="13970">
                  <c:v>1E-4</c:v>
                </c:pt>
                <c:pt idx="13971">
                  <c:v>1E-4</c:v>
                </c:pt>
                <c:pt idx="13972">
                  <c:v>1.0001</c:v>
                </c:pt>
                <c:pt idx="13973">
                  <c:v>1E-4</c:v>
                </c:pt>
                <c:pt idx="13974">
                  <c:v>1.0001</c:v>
                </c:pt>
                <c:pt idx="13975">
                  <c:v>1E-4</c:v>
                </c:pt>
                <c:pt idx="13976">
                  <c:v>1E-4</c:v>
                </c:pt>
                <c:pt idx="13977">
                  <c:v>1.0001</c:v>
                </c:pt>
                <c:pt idx="13978">
                  <c:v>1E-4</c:v>
                </c:pt>
                <c:pt idx="13979">
                  <c:v>1.0001</c:v>
                </c:pt>
                <c:pt idx="13980">
                  <c:v>1E-4</c:v>
                </c:pt>
                <c:pt idx="13981">
                  <c:v>1E-4</c:v>
                </c:pt>
                <c:pt idx="13982">
                  <c:v>1.0001</c:v>
                </c:pt>
                <c:pt idx="13983">
                  <c:v>1.0001</c:v>
                </c:pt>
                <c:pt idx="13984">
                  <c:v>1.0001</c:v>
                </c:pt>
                <c:pt idx="13985">
                  <c:v>1E-4</c:v>
                </c:pt>
                <c:pt idx="13986">
                  <c:v>3.0001000000000002</c:v>
                </c:pt>
                <c:pt idx="13987">
                  <c:v>2.0001000000000002</c:v>
                </c:pt>
                <c:pt idx="13988">
                  <c:v>1E-4</c:v>
                </c:pt>
                <c:pt idx="13989">
                  <c:v>1.0001</c:v>
                </c:pt>
                <c:pt idx="13990">
                  <c:v>1E-4</c:v>
                </c:pt>
                <c:pt idx="13991">
                  <c:v>1E-4</c:v>
                </c:pt>
                <c:pt idx="13992">
                  <c:v>1.0001</c:v>
                </c:pt>
                <c:pt idx="13993">
                  <c:v>1E-4</c:v>
                </c:pt>
                <c:pt idx="13994">
                  <c:v>1E-4</c:v>
                </c:pt>
                <c:pt idx="13995">
                  <c:v>1E-4</c:v>
                </c:pt>
                <c:pt idx="13996">
                  <c:v>1E-4</c:v>
                </c:pt>
                <c:pt idx="13997">
                  <c:v>1E-4</c:v>
                </c:pt>
                <c:pt idx="13998">
                  <c:v>1E-4</c:v>
                </c:pt>
                <c:pt idx="13999">
                  <c:v>1E-4</c:v>
                </c:pt>
                <c:pt idx="14000">
                  <c:v>1E-4</c:v>
                </c:pt>
                <c:pt idx="14001">
                  <c:v>1E-4</c:v>
                </c:pt>
                <c:pt idx="14002">
                  <c:v>1E-4</c:v>
                </c:pt>
                <c:pt idx="14003">
                  <c:v>1E-4</c:v>
                </c:pt>
                <c:pt idx="14004">
                  <c:v>1E-4</c:v>
                </c:pt>
                <c:pt idx="14005">
                  <c:v>1E-4</c:v>
                </c:pt>
                <c:pt idx="14006">
                  <c:v>1.0001</c:v>
                </c:pt>
                <c:pt idx="14007">
                  <c:v>1E-4</c:v>
                </c:pt>
                <c:pt idx="14008">
                  <c:v>1E-4</c:v>
                </c:pt>
                <c:pt idx="14009">
                  <c:v>1E-4</c:v>
                </c:pt>
                <c:pt idx="14010">
                  <c:v>1E-4</c:v>
                </c:pt>
                <c:pt idx="14011">
                  <c:v>1E-4</c:v>
                </c:pt>
                <c:pt idx="14012">
                  <c:v>2.0001000000000002</c:v>
                </c:pt>
                <c:pt idx="14013">
                  <c:v>2.0001000000000002</c:v>
                </c:pt>
                <c:pt idx="14014">
                  <c:v>1E-4</c:v>
                </c:pt>
                <c:pt idx="14015">
                  <c:v>1.0001</c:v>
                </c:pt>
                <c:pt idx="14016">
                  <c:v>1E-4</c:v>
                </c:pt>
                <c:pt idx="14017">
                  <c:v>1.0001</c:v>
                </c:pt>
                <c:pt idx="14018">
                  <c:v>1.0001</c:v>
                </c:pt>
                <c:pt idx="14019">
                  <c:v>1.0001</c:v>
                </c:pt>
                <c:pt idx="14020">
                  <c:v>1E-4</c:v>
                </c:pt>
                <c:pt idx="14021">
                  <c:v>1.0001</c:v>
                </c:pt>
                <c:pt idx="14022">
                  <c:v>2.0001000000000002</c:v>
                </c:pt>
                <c:pt idx="14023">
                  <c:v>1E-4</c:v>
                </c:pt>
                <c:pt idx="14024">
                  <c:v>1E-4</c:v>
                </c:pt>
                <c:pt idx="14025">
                  <c:v>1E-4</c:v>
                </c:pt>
                <c:pt idx="14026">
                  <c:v>1.0001</c:v>
                </c:pt>
                <c:pt idx="14027">
                  <c:v>1.0001</c:v>
                </c:pt>
                <c:pt idx="14028">
                  <c:v>1E-4</c:v>
                </c:pt>
                <c:pt idx="14029">
                  <c:v>1E-4</c:v>
                </c:pt>
                <c:pt idx="14030">
                  <c:v>1E-4</c:v>
                </c:pt>
                <c:pt idx="14031">
                  <c:v>1E-4</c:v>
                </c:pt>
                <c:pt idx="14032">
                  <c:v>1.0001</c:v>
                </c:pt>
                <c:pt idx="14033">
                  <c:v>1E-4</c:v>
                </c:pt>
                <c:pt idx="14034">
                  <c:v>1E-4</c:v>
                </c:pt>
                <c:pt idx="14035">
                  <c:v>1E-4</c:v>
                </c:pt>
                <c:pt idx="14036">
                  <c:v>1.0001</c:v>
                </c:pt>
                <c:pt idx="14037">
                  <c:v>1E-4</c:v>
                </c:pt>
                <c:pt idx="14038">
                  <c:v>2.0001000000000002</c:v>
                </c:pt>
                <c:pt idx="14039">
                  <c:v>1E-4</c:v>
                </c:pt>
                <c:pt idx="14040">
                  <c:v>1E-4</c:v>
                </c:pt>
                <c:pt idx="14041">
                  <c:v>1.0001</c:v>
                </c:pt>
                <c:pt idx="14042">
                  <c:v>1E-4</c:v>
                </c:pt>
                <c:pt idx="14043">
                  <c:v>1E-4</c:v>
                </c:pt>
                <c:pt idx="14044">
                  <c:v>2.0001000000000002</c:v>
                </c:pt>
                <c:pt idx="14045">
                  <c:v>2.0001000000000002</c:v>
                </c:pt>
                <c:pt idx="14046">
                  <c:v>3.0001000000000002</c:v>
                </c:pt>
                <c:pt idx="14047">
                  <c:v>2.0001000000000002</c:v>
                </c:pt>
                <c:pt idx="14048">
                  <c:v>1E-4</c:v>
                </c:pt>
                <c:pt idx="14049">
                  <c:v>1.0001</c:v>
                </c:pt>
                <c:pt idx="14050">
                  <c:v>1.0001</c:v>
                </c:pt>
                <c:pt idx="14051">
                  <c:v>1.0001</c:v>
                </c:pt>
                <c:pt idx="14052">
                  <c:v>1E-4</c:v>
                </c:pt>
                <c:pt idx="14053">
                  <c:v>1E-4</c:v>
                </c:pt>
                <c:pt idx="14054">
                  <c:v>1.0001</c:v>
                </c:pt>
                <c:pt idx="14055">
                  <c:v>1E-4</c:v>
                </c:pt>
                <c:pt idx="14056">
                  <c:v>1E-4</c:v>
                </c:pt>
                <c:pt idx="14057">
                  <c:v>1.0001</c:v>
                </c:pt>
                <c:pt idx="14058">
                  <c:v>1E-4</c:v>
                </c:pt>
                <c:pt idx="14059">
                  <c:v>1E-4</c:v>
                </c:pt>
                <c:pt idx="14060">
                  <c:v>1.0001</c:v>
                </c:pt>
                <c:pt idx="14061">
                  <c:v>1.0001</c:v>
                </c:pt>
                <c:pt idx="14062">
                  <c:v>1.0001</c:v>
                </c:pt>
                <c:pt idx="14063">
                  <c:v>1.0001</c:v>
                </c:pt>
                <c:pt idx="14064">
                  <c:v>1E-4</c:v>
                </c:pt>
                <c:pt idx="14065">
                  <c:v>1E-4</c:v>
                </c:pt>
                <c:pt idx="14066">
                  <c:v>2.0001000000000002</c:v>
                </c:pt>
                <c:pt idx="14067">
                  <c:v>1.0001</c:v>
                </c:pt>
                <c:pt idx="14068">
                  <c:v>1E-4</c:v>
                </c:pt>
                <c:pt idx="14069">
                  <c:v>1E-4</c:v>
                </c:pt>
                <c:pt idx="14070">
                  <c:v>1.0001</c:v>
                </c:pt>
                <c:pt idx="14071">
                  <c:v>1.0001</c:v>
                </c:pt>
                <c:pt idx="14072">
                  <c:v>1.0001</c:v>
                </c:pt>
                <c:pt idx="14073">
                  <c:v>1E-4</c:v>
                </c:pt>
                <c:pt idx="14074">
                  <c:v>1E-4</c:v>
                </c:pt>
                <c:pt idx="14075">
                  <c:v>3.0001000000000002</c:v>
                </c:pt>
                <c:pt idx="14076">
                  <c:v>1E-4</c:v>
                </c:pt>
                <c:pt idx="14077">
                  <c:v>1.0001</c:v>
                </c:pt>
                <c:pt idx="14078">
                  <c:v>1.0001</c:v>
                </c:pt>
                <c:pt idx="14079">
                  <c:v>1.0001</c:v>
                </c:pt>
                <c:pt idx="14080">
                  <c:v>1.0001</c:v>
                </c:pt>
                <c:pt idx="14081">
                  <c:v>1E-4</c:v>
                </c:pt>
                <c:pt idx="14082">
                  <c:v>2.0001000000000002</c:v>
                </c:pt>
                <c:pt idx="14083">
                  <c:v>1E-4</c:v>
                </c:pt>
                <c:pt idx="14084">
                  <c:v>1E-4</c:v>
                </c:pt>
                <c:pt idx="14085">
                  <c:v>1.0001</c:v>
                </c:pt>
                <c:pt idx="14086">
                  <c:v>1E-4</c:v>
                </c:pt>
                <c:pt idx="14087">
                  <c:v>1E-4</c:v>
                </c:pt>
                <c:pt idx="14088">
                  <c:v>1E-4</c:v>
                </c:pt>
                <c:pt idx="14089">
                  <c:v>1.0001</c:v>
                </c:pt>
                <c:pt idx="14090">
                  <c:v>1E-4</c:v>
                </c:pt>
                <c:pt idx="14091">
                  <c:v>1.0001</c:v>
                </c:pt>
                <c:pt idx="14092">
                  <c:v>1E-4</c:v>
                </c:pt>
                <c:pt idx="14093">
                  <c:v>1E-4</c:v>
                </c:pt>
                <c:pt idx="14094">
                  <c:v>1.0001</c:v>
                </c:pt>
                <c:pt idx="14095">
                  <c:v>1E-4</c:v>
                </c:pt>
                <c:pt idx="14096">
                  <c:v>1.0001</c:v>
                </c:pt>
                <c:pt idx="14097">
                  <c:v>1E-4</c:v>
                </c:pt>
                <c:pt idx="14098">
                  <c:v>1E-4</c:v>
                </c:pt>
                <c:pt idx="14099">
                  <c:v>1.0001</c:v>
                </c:pt>
                <c:pt idx="14100">
                  <c:v>2.0001000000000002</c:v>
                </c:pt>
                <c:pt idx="14101">
                  <c:v>2.0001000000000002</c:v>
                </c:pt>
                <c:pt idx="14102">
                  <c:v>2.0001000000000002</c:v>
                </c:pt>
                <c:pt idx="14103">
                  <c:v>4.0000999999999998</c:v>
                </c:pt>
                <c:pt idx="14104">
                  <c:v>2.0001000000000002</c:v>
                </c:pt>
                <c:pt idx="14105">
                  <c:v>1E-4</c:v>
                </c:pt>
                <c:pt idx="14106">
                  <c:v>1.0001</c:v>
                </c:pt>
                <c:pt idx="14107">
                  <c:v>2.0001000000000002</c:v>
                </c:pt>
                <c:pt idx="14108">
                  <c:v>1.0001</c:v>
                </c:pt>
                <c:pt idx="14109">
                  <c:v>4.0000999999999998</c:v>
                </c:pt>
                <c:pt idx="14110">
                  <c:v>4.0000999999999998</c:v>
                </c:pt>
                <c:pt idx="14111">
                  <c:v>4.0000999999999998</c:v>
                </c:pt>
                <c:pt idx="14112">
                  <c:v>1.0001</c:v>
                </c:pt>
                <c:pt idx="14113">
                  <c:v>1E-4</c:v>
                </c:pt>
                <c:pt idx="14114">
                  <c:v>1E-4</c:v>
                </c:pt>
                <c:pt idx="14115">
                  <c:v>1.0001</c:v>
                </c:pt>
                <c:pt idx="14116">
                  <c:v>1.0001</c:v>
                </c:pt>
                <c:pt idx="14117">
                  <c:v>1E-4</c:v>
                </c:pt>
                <c:pt idx="14118">
                  <c:v>1E-4</c:v>
                </c:pt>
                <c:pt idx="14119">
                  <c:v>1E-4</c:v>
                </c:pt>
                <c:pt idx="14120">
                  <c:v>1E-4</c:v>
                </c:pt>
                <c:pt idx="14121">
                  <c:v>1.0001</c:v>
                </c:pt>
                <c:pt idx="14122">
                  <c:v>1.0001</c:v>
                </c:pt>
                <c:pt idx="14123">
                  <c:v>1E-4</c:v>
                </c:pt>
                <c:pt idx="14124">
                  <c:v>1E-4</c:v>
                </c:pt>
                <c:pt idx="14125">
                  <c:v>1E-4</c:v>
                </c:pt>
                <c:pt idx="14126">
                  <c:v>1.0001</c:v>
                </c:pt>
                <c:pt idx="14127">
                  <c:v>2.0001000000000002</c:v>
                </c:pt>
                <c:pt idx="14128">
                  <c:v>1E-4</c:v>
                </c:pt>
                <c:pt idx="14129">
                  <c:v>1E-4</c:v>
                </c:pt>
                <c:pt idx="14130">
                  <c:v>3.0001000000000002</c:v>
                </c:pt>
                <c:pt idx="14131">
                  <c:v>2.0001000000000002</c:v>
                </c:pt>
                <c:pt idx="14132">
                  <c:v>1.0001</c:v>
                </c:pt>
                <c:pt idx="14133">
                  <c:v>1.0001</c:v>
                </c:pt>
                <c:pt idx="14134">
                  <c:v>3.0001000000000002</c:v>
                </c:pt>
                <c:pt idx="14135">
                  <c:v>1.0001</c:v>
                </c:pt>
                <c:pt idx="14136">
                  <c:v>3.0001000000000002</c:v>
                </c:pt>
                <c:pt idx="14137">
                  <c:v>1.0001</c:v>
                </c:pt>
                <c:pt idx="14138">
                  <c:v>2.0001000000000002</c:v>
                </c:pt>
                <c:pt idx="14139">
                  <c:v>1E-4</c:v>
                </c:pt>
                <c:pt idx="14140">
                  <c:v>1E-4</c:v>
                </c:pt>
                <c:pt idx="14141">
                  <c:v>1E-4</c:v>
                </c:pt>
                <c:pt idx="14142">
                  <c:v>3.0001000000000002</c:v>
                </c:pt>
                <c:pt idx="14143">
                  <c:v>2.0001000000000002</c:v>
                </c:pt>
                <c:pt idx="14144">
                  <c:v>2.0001000000000002</c:v>
                </c:pt>
                <c:pt idx="14145">
                  <c:v>2.0001000000000002</c:v>
                </c:pt>
                <c:pt idx="14146">
                  <c:v>1E-4</c:v>
                </c:pt>
                <c:pt idx="14147">
                  <c:v>1E-4</c:v>
                </c:pt>
                <c:pt idx="14148">
                  <c:v>1.0001</c:v>
                </c:pt>
                <c:pt idx="14149">
                  <c:v>1E-4</c:v>
                </c:pt>
                <c:pt idx="14150">
                  <c:v>2.0001000000000002</c:v>
                </c:pt>
                <c:pt idx="14151">
                  <c:v>1E-4</c:v>
                </c:pt>
                <c:pt idx="14152">
                  <c:v>1E-4</c:v>
                </c:pt>
                <c:pt idx="14153">
                  <c:v>1E-4</c:v>
                </c:pt>
                <c:pt idx="14154">
                  <c:v>1E-4</c:v>
                </c:pt>
                <c:pt idx="14155">
                  <c:v>1E-4</c:v>
                </c:pt>
                <c:pt idx="14156">
                  <c:v>1E-4</c:v>
                </c:pt>
                <c:pt idx="14157">
                  <c:v>1E-4</c:v>
                </c:pt>
                <c:pt idx="14158">
                  <c:v>1E-4</c:v>
                </c:pt>
                <c:pt idx="14159">
                  <c:v>1E-4</c:v>
                </c:pt>
                <c:pt idx="14160">
                  <c:v>1E-4</c:v>
                </c:pt>
                <c:pt idx="14161">
                  <c:v>1E-4</c:v>
                </c:pt>
                <c:pt idx="14162">
                  <c:v>1E-4</c:v>
                </c:pt>
                <c:pt idx="14163">
                  <c:v>1E-4</c:v>
                </c:pt>
                <c:pt idx="14164">
                  <c:v>1E-4</c:v>
                </c:pt>
                <c:pt idx="14165">
                  <c:v>1.0001</c:v>
                </c:pt>
                <c:pt idx="14166">
                  <c:v>1E-4</c:v>
                </c:pt>
                <c:pt idx="14167">
                  <c:v>1E-4</c:v>
                </c:pt>
                <c:pt idx="14168">
                  <c:v>1.0001</c:v>
                </c:pt>
                <c:pt idx="14169">
                  <c:v>1E-4</c:v>
                </c:pt>
                <c:pt idx="14170">
                  <c:v>1E-4</c:v>
                </c:pt>
                <c:pt idx="14171">
                  <c:v>1.0001</c:v>
                </c:pt>
                <c:pt idx="14172">
                  <c:v>1.0001</c:v>
                </c:pt>
                <c:pt idx="14173">
                  <c:v>1E-4</c:v>
                </c:pt>
                <c:pt idx="14174">
                  <c:v>1E-4</c:v>
                </c:pt>
                <c:pt idx="14175">
                  <c:v>1E-4</c:v>
                </c:pt>
                <c:pt idx="14176">
                  <c:v>1E-4</c:v>
                </c:pt>
                <c:pt idx="14177">
                  <c:v>1E-4</c:v>
                </c:pt>
                <c:pt idx="14178">
                  <c:v>1E-4</c:v>
                </c:pt>
                <c:pt idx="14179">
                  <c:v>1.0001</c:v>
                </c:pt>
                <c:pt idx="14180">
                  <c:v>1E-4</c:v>
                </c:pt>
                <c:pt idx="14181">
                  <c:v>1E-4</c:v>
                </c:pt>
                <c:pt idx="14182">
                  <c:v>1.0001</c:v>
                </c:pt>
                <c:pt idx="14183">
                  <c:v>1.0001</c:v>
                </c:pt>
                <c:pt idx="14184">
                  <c:v>1E-4</c:v>
                </c:pt>
                <c:pt idx="14185">
                  <c:v>2.0001000000000002</c:v>
                </c:pt>
                <c:pt idx="14186">
                  <c:v>1.0001</c:v>
                </c:pt>
                <c:pt idx="14187">
                  <c:v>2.0001000000000002</c:v>
                </c:pt>
                <c:pt idx="14188">
                  <c:v>1.0001</c:v>
                </c:pt>
                <c:pt idx="14189">
                  <c:v>1E-4</c:v>
                </c:pt>
                <c:pt idx="14190">
                  <c:v>1E-4</c:v>
                </c:pt>
                <c:pt idx="14191">
                  <c:v>1E-4</c:v>
                </c:pt>
                <c:pt idx="14192">
                  <c:v>1E-4</c:v>
                </c:pt>
                <c:pt idx="14193">
                  <c:v>1.0001</c:v>
                </c:pt>
                <c:pt idx="14194">
                  <c:v>1.0001</c:v>
                </c:pt>
                <c:pt idx="14195">
                  <c:v>1.0001</c:v>
                </c:pt>
                <c:pt idx="14196">
                  <c:v>1E-4</c:v>
                </c:pt>
                <c:pt idx="14197">
                  <c:v>1.0001</c:v>
                </c:pt>
                <c:pt idx="14198">
                  <c:v>1E-4</c:v>
                </c:pt>
                <c:pt idx="14199">
                  <c:v>1.0001</c:v>
                </c:pt>
                <c:pt idx="14200">
                  <c:v>2.0001000000000002</c:v>
                </c:pt>
                <c:pt idx="14201">
                  <c:v>1.0001</c:v>
                </c:pt>
                <c:pt idx="14202">
                  <c:v>1E-4</c:v>
                </c:pt>
                <c:pt idx="14203">
                  <c:v>1.0001</c:v>
                </c:pt>
                <c:pt idx="14204">
                  <c:v>1.0001</c:v>
                </c:pt>
                <c:pt idx="14205">
                  <c:v>1E-4</c:v>
                </c:pt>
                <c:pt idx="14206">
                  <c:v>1E-4</c:v>
                </c:pt>
                <c:pt idx="14207">
                  <c:v>1E-4</c:v>
                </c:pt>
                <c:pt idx="14208">
                  <c:v>1E-4</c:v>
                </c:pt>
                <c:pt idx="14209">
                  <c:v>1E-4</c:v>
                </c:pt>
                <c:pt idx="14210">
                  <c:v>1E-4</c:v>
                </c:pt>
                <c:pt idx="14211">
                  <c:v>1E-4</c:v>
                </c:pt>
                <c:pt idx="14212">
                  <c:v>1E-4</c:v>
                </c:pt>
                <c:pt idx="14213">
                  <c:v>1.0001</c:v>
                </c:pt>
                <c:pt idx="14214">
                  <c:v>1E-4</c:v>
                </c:pt>
                <c:pt idx="14215">
                  <c:v>1E-4</c:v>
                </c:pt>
                <c:pt idx="14216">
                  <c:v>1.0001</c:v>
                </c:pt>
                <c:pt idx="14217">
                  <c:v>1E-4</c:v>
                </c:pt>
                <c:pt idx="14218">
                  <c:v>1E-4</c:v>
                </c:pt>
                <c:pt idx="14219">
                  <c:v>1E-4</c:v>
                </c:pt>
                <c:pt idx="14220">
                  <c:v>1.0001</c:v>
                </c:pt>
                <c:pt idx="14221">
                  <c:v>1.0001</c:v>
                </c:pt>
                <c:pt idx="14222">
                  <c:v>1E-4</c:v>
                </c:pt>
                <c:pt idx="14223">
                  <c:v>1.0001</c:v>
                </c:pt>
                <c:pt idx="14224">
                  <c:v>1E-4</c:v>
                </c:pt>
                <c:pt idx="14225">
                  <c:v>2.0001000000000002</c:v>
                </c:pt>
                <c:pt idx="14226">
                  <c:v>1.0001</c:v>
                </c:pt>
                <c:pt idx="14227">
                  <c:v>1E-4</c:v>
                </c:pt>
                <c:pt idx="14228">
                  <c:v>1E-4</c:v>
                </c:pt>
                <c:pt idx="14229">
                  <c:v>1E-4</c:v>
                </c:pt>
                <c:pt idx="14230">
                  <c:v>1E-4</c:v>
                </c:pt>
                <c:pt idx="14231">
                  <c:v>1.0001</c:v>
                </c:pt>
                <c:pt idx="14232">
                  <c:v>1E-4</c:v>
                </c:pt>
                <c:pt idx="14233">
                  <c:v>1E-4</c:v>
                </c:pt>
                <c:pt idx="14234">
                  <c:v>1E-4</c:v>
                </c:pt>
                <c:pt idx="14235">
                  <c:v>1E-4</c:v>
                </c:pt>
                <c:pt idx="14236">
                  <c:v>1E-4</c:v>
                </c:pt>
                <c:pt idx="14237">
                  <c:v>1E-4</c:v>
                </c:pt>
                <c:pt idx="14238">
                  <c:v>1.0001</c:v>
                </c:pt>
                <c:pt idx="14239">
                  <c:v>1E-4</c:v>
                </c:pt>
                <c:pt idx="14240">
                  <c:v>1E-4</c:v>
                </c:pt>
                <c:pt idx="14241">
                  <c:v>1.0001</c:v>
                </c:pt>
                <c:pt idx="14242">
                  <c:v>1E-4</c:v>
                </c:pt>
                <c:pt idx="14243">
                  <c:v>1E-4</c:v>
                </c:pt>
                <c:pt idx="14244">
                  <c:v>1E-4</c:v>
                </c:pt>
                <c:pt idx="14245">
                  <c:v>1E-4</c:v>
                </c:pt>
                <c:pt idx="14246">
                  <c:v>1.0001</c:v>
                </c:pt>
                <c:pt idx="14247">
                  <c:v>1.0001</c:v>
                </c:pt>
                <c:pt idx="14248">
                  <c:v>1.0001</c:v>
                </c:pt>
                <c:pt idx="14249">
                  <c:v>1.0001</c:v>
                </c:pt>
                <c:pt idx="14250">
                  <c:v>1E-4</c:v>
                </c:pt>
                <c:pt idx="14251">
                  <c:v>1.0001</c:v>
                </c:pt>
                <c:pt idx="14252">
                  <c:v>2.0001000000000002</c:v>
                </c:pt>
                <c:pt idx="14253">
                  <c:v>5.0000999999999998</c:v>
                </c:pt>
                <c:pt idx="14254">
                  <c:v>11.0001</c:v>
                </c:pt>
                <c:pt idx="14255">
                  <c:v>1.0001</c:v>
                </c:pt>
                <c:pt idx="14256">
                  <c:v>2.0001000000000002</c:v>
                </c:pt>
                <c:pt idx="14257">
                  <c:v>1.0001</c:v>
                </c:pt>
                <c:pt idx="14258">
                  <c:v>1.0001</c:v>
                </c:pt>
                <c:pt idx="14259">
                  <c:v>2.0001000000000002</c:v>
                </c:pt>
                <c:pt idx="14260">
                  <c:v>1.0001</c:v>
                </c:pt>
                <c:pt idx="14261">
                  <c:v>1E-4</c:v>
                </c:pt>
                <c:pt idx="14262">
                  <c:v>1.0001</c:v>
                </c:pt>
                <c:pt idx="14263">
                  <c:v>1E-4</c:v>
                </c:pt>
                <c:pt idx="14264">
                  <c:v>1E-4</c:v>
                </c:pt>
                <c:pt idx="14265">
                  <c:v>1E-4</c:v>
                </c:pt>
                <c:pt idx="14266">
                  <c:v>1E-4</c:v>
                </c:pt>
                <c:pt idx="14267">
                  <c:v>1E-4</c:v>
                </c:pt>
                <c:pt idx="14268">
                  <c:v>2.0001000000000002</c:v>
                </c:pt>
                <c:pt idx="14269">
                  <c:v>1E-4</c:v>
                </c:pt>
                <c:pt idx="14270">
                  <c:v>1E-4</c:v>
                </c:pt>
                <c:pt idx="14271">
                  <c:v>1.0001</c:v>
                </c:pt>
                <c:pt idx="14272">
                  <c:v>1E-4</c:v>
                </c:pt>
                <c:pt idx="14273">
                  <c:v>1E-4</c:v>
                </c:pt>
                <c:pt idx="14274">
                  <c:v>1E-4</c:v>
                </c:pt>
                <c:pt idx="14275">
                  <c:v>1E-4</c:v>
                </c:pt>
                <c:pt idx="14276">
                  <c:v>1.0001</c:v>
                </c:pt>
                <c:pt idx="14277">
                  <c:v>1E-4</c:v>
                </c:pt>
                <c:pt idx="14278">
                  <c:v>1.0001</c:v>
                </c:pt>
                <c:pt idx="14279">
                  <c:v>1E-4</c:v>
                </c:pt>
                <c:pt idx="14280">
                  <c:v>2.0001000000000002</c:v>
                </c:pt>
                <c:pt idx="14281">
                  <c:v>2.0001000000000002</c:v>
                </c:pt>
                <c:pt idx="14282">
                  <c:v>3.0001000000000002</c:v>
                </c:pt>
                <c:pt idx="14283">
                  <c:v>2.0001000000000002</c:v>
                </c:pt>
                <c:pt idx="14284">
                  <c:v>4.0000999999999998</c:v>
                </c:pt>
                <c:pt idx="14285">
                  <c:v>6.0000999999999998</c:v>
                </c:pt>
                <c:pt idx="14286">
                  <c:v>6.0000999999999998</c:v>
                </c:pt>
                <c:pt idx="14287">
                  <c:v>4.0000999999999998</c:v>
                </c:pt>
                <c:pt idx="14288">
                  <c:v>5.0000999999999998</c:v>
                </c:pt>
                <c:pt idx="14289">
                  <c:v>7.0000999999999998</c:v>
                </c:pt>
                <c:pt idx="14290">
                  <c:v>5.0000999999999998</c:v>
                </c:pt>
                <c:pt idx="14291">
                  <c:v>1E-4</c:v>
                </c:pt>
                <c:pt idx="14292">
                  <c:v>1E-4</c:v>
                </c:pt>
                <c:pt idx="14293">
                  <c:v>2.0001000000000002</c:v>
                </c:pt>
                <c:pt idx="14294">
                  <c:v>1E-4</c:v>
                </c:pt>
                <c:pt idx="14295">
                  <c:v>1E-4</c:v>
                </c:pt>
                <c:pt idx="14296">
                  <c:v>1.0001</c:v>
                </c:pt>
                <c:pt idx="14297">
                  <c:v>1.0001</c:v>
                </c:pt>
                <c:pt idx="14298">
                  <c:v>1.0001</c:v>
                </c:pt>
                <c:pt idx="14299">
                  <c:v>1E-4</c:v>
                </c:pt>
                <c:pt idx="14300">
                  <c:v>1E-4</c:v>
                </c:pt>
                <c:pt idx="14301">
                  <c:v>1E-4</c:v>
                </c:pt>
                <c:pt idx="14302">
                  <c:v>1E-4</c:v>
                </c:pt>
                <c:pt idx="14303">
                  <c:v>1E-4</c:v>
                </c:pt>
                <c:pt idx="14304">
                  <c:v>1E-4</c:v>
                </c:pt>
                <c:pt idx="14305">
                  <c:v>1E-4</c:v>
                </c:pt>
                <c:pt idx="14306">
                  <c:v>1E-4</c:v>
                </c:pt>
                <c:pt idx="14307">
                  <c:v>1E-4</c:v>
                </c:pt>
                <c:pt idx="14308">
                  <c:v>2.0001000000000002</c:v>
                </c:pt>
                <c:pt idx="14309">
                  <c:v>1E-4</c:v>
                </c:pt>
                <c:pt idx="14310">
                  <c:v>5.0000999999999998</c:v>
                </c:pt>
                <c:pt idx="14311">
                  <c:v>1.0001</c:v>
                </c:pt>
                <c:pt idx="14312">
                  <c:v>6.0000999999999998</c:v>
                </c:pt>
                <c:pt idx="14313">
                  <c:v>8.0000999999999998</c:v>
                </c:pt>
                <c:pt idx="14314">
                  <c:v>5.0000999999999998</c:v>
                </c:pt>
                <c:pt idx="14315">
                  <c:v>1.0001</c:v>
                </c:pt>
                <c:pt idx="14316">
                  <c:v>1E-4</c:v>
                </c:pt>
                <c:pt idx="14317">
                  <c:v>1.0001</c:v>
                </c:pt>
                <c:pt idx="14318">
                  <c:v>2.0001000000000002</c:v>
                </c:pt>
                <c:pt idx="14319">
                  <c:v>2.0001000000000002</c:v>
                </c:pt>
                <c:pt idx="14320">
                  <c:v>1E-4</c:v>
                </c:pt>
                <c:pt idx="14321">
                  <c:v>1E-4</c:v>
                </c:pt>
                <c:pt idx="14322">
                  <c:v>1E-4</c:v>
                </c:pt>
                <c:pt idx="14323">
                  <c:v>1.0001</c:v>
                </c:pt>
                <c:pt idx="14324">
                  <c:v>1E-4</c:v>
                </c:pt>
                <c:pt idx="14325">
                  <c:v>1E-4</c:v>
                </c:pt>
                <c:pt idx="14326">
                  <c:v>1.0001</c:v>
                </c:pt>
                <c:pt idx="14327">
                  <c:v>1E-4</c:v>
                </c:pt>
                <c:pt idx="14328">
                  <c:v>1E-4</c:v>
                </c:pt>
                <c:pt idx="14329">
                  <c:v>1E-4</c:v>
                </c:pt>
                <c:pt idx="14330">
                  <c:v>1E-4</c:v>
                </c:pt>
                <c:pt idx="14331">
                  <c:v>1E-4</c:v>
                </c:pt>
                <c:pt idx="14332">
                  <c:v>3.0001000000000002</c:v>
                </c:pt>
                <c:pt idx="14333">
                  <c:v>1E-4</c:v>
                </c:pt>
                <c:pt idx="14334">
                  <c:v>3.0001000000000002</c:v>
                </c:pt>
                <c:pt idx="14335">
                  <c:v>1.0001</c:v>
                </c:pt>
                <c:pt idx="14336">
                  <c:v>1E-4</c:v>
                </c:pt>
                <c:pt idx="14337">
                  <c:v>1.0001</c:v>
                </c:pt>
                <c:pt idx="14338">
                  <c:v>1E-4</c:v>
                </c:pt>
                <c:pt idx="14339">
                  <c:v>1E-4</c:v>
                </c:pt>
                <c:pt idx="14340">
                  <c:v>1E-4</c:v>
                </c:pt>
                <c:pt idx="14341">
                  <c:v>2.0001000000000002</c:v>
                </c:pt>
                <c:pt idx="14342">
                  <c:v>1E-4</c:v>
                </c:pt>
                <c:pt idx="14343">
                  <c:v>1E-4</c:v>
                </c:pt>
                <c:pt idx="14344">
                  <c:v>1E-4</c:v>
                </c:pt>
                <c:pt idx="14345">
                  <c:v>1E-4</c:v>
                </c:pt>
                <c:pt idx="14346">
                  <c:v>1E-4</c:v>
                </c:pt>
                <c:pt idx="14347">
                  <c:v>1E-4</c:v>
                </c:pt>
                <c:pt idx="14348">
                  <c:v>1.0001</c:v>
                </c:pt>
                <c:pt idx="14349">
                  <c:v>1.0001</c:v>
                </c:pt>
                <c:pt idx="14350">
                  <c:v>1E-4</c:v>
                </c:pt>
                <c:pt idx="14351">
                  <c:v>1.0001</c:v>
                </c:pt>
                <c:pt idx="14352">
                  <c:v>3.0001000000000002</c:v>
                </c:pt>
                <c:pt idx="14353">
                  <c:v>1E-4</c:v>
                </c:pt>
                <c:pt idx="14354">
                  <c:v>3.0001000000000002</c:v>
                </c:pt>
                <c:pt idx="14355">
                  <c:v>1.0001</c:v>
                </c:pt>
                <c:pt idx="14356">
                  <c:v>1E-4</c:v>
                </c:pt>
                <c:pt idx="14357">
                  <c:v>1E-4</c:v>
                </c:pt>
                <c:pt idx="14358">
                  <c:v>1E-4</c:v>
                </c:pt>
                <c:pt idx="14359">
                  <c:v>1.0001</c:v>
                </c:pt>
                <c:pt idx="14360">
                  <c:v>1E-4</c:v>
                </c:pt>
                <c:pt idx="14361">
                  <c:v>1E-4</c:v>
                </c:pt>
                <c:pt idx="14362">
                  <c:v>1E-4</c:v>
                </c:pt>
                <c:pt idx="14363">
                  <c:v>1.0001</c:v>
                </c:pt>
                <c:pt idx="14364">
                  <c:v>1.0001</c:v>
                </c:pt>
                <c:pt idx="14365">
                  <c:v>1E-4</c:v>
                </c:pt>
                <c:pt idx="14366">
                  <c:v>2.0001000000000002</c:v>
                </c:pt>
                <c:pt idx="14367">
                  <c:v>1E-4</c:v>
                </c:pt>
                <c:pt idx="14368">
                  <c:v>1.0001</c:v>
                </c:pt>
                <c:pt idx="14369">
                  <c:v>1.0001</c:v>
                </c:pt>
                <c:pt idx="14370">
                  <c:v>2.0001000000000002</c:v>
                </c:pt>
                <c:pt idx="14371">
                  <c:v>5.0000999999999998</c:v>
                </c:pt>
                <c:pt idx="14372">
                  <c:v>3.0001000000000002</c:v>
                </c:pt>
                <c:pt idx="14373">
                  <c:v>2.0001000000000002</c:v>
                </c:pt>
                <c:pt idx="14374">
                  <c:v>1.0001</c:v>
                </c:pt>
                <c:pt idx="14375">
                  <c:v>1.0001</c:v>
                </c:pt>
                <c:pt idx="14376">
                  <c:v>1E-4</c:v>
                </c:pt>
                <c:pt idx="14377">
                  <c:v>1.0001</c:v>
                </c:pt>
                <c:pt idx="14378">
                  <c:v>1.0001</c:v>
                </c:pt>
                <c:pt idx="14379">
                  <c:v>1E-4</c:v>
                </c:pt>
                <c:pt idx="14380">
                  <c:v>1.0001</c:v>
                </c:pt>
                <c:pt idx="14381">
                  <c:v>1.0001</c:v>
                </c:pt>
                <c:pt idx="14382">
                  <c:v>1E-4</c:v>
                </c:pt>
                <c:pt idx="14383">
                  <c:v>1.0001</c:v>
                </c:pt>
                <c:pt idx="14384">
                  <c:v>1E-4</c:v>
                </c:pt>
                <c:pt idx="14385">
                  <c:v>1.0001</c:v>
                </c:pt>
                <c:pt idx="14386">
                  <c:v>1.0001</c:v>
                </c:pt>
                <c:pt idx="14387">
                  <c:v>1E-4</c:v>
                </c:pt>
                <c:pt idx="14388">
                  <c:v>1.0001</c:v>
                </c:pt>
                <c:pt idx="14389">
                  <c:v>1E-4</c:v>
                </c:pt>
                <c:pt idx="14390">
                  <c:v>1E-4</c:v>
                </c:pt>
                <c:pt idx="14391">
                  <c:v>1E-4</c:v>
                </c:pt>
                <c:pt idx="14392">
                  <c:v>1E-4</c:v>
                </c:pt>
                <c:pt idx="14393">
                  <c:v>1E-4</c:v>
                </c:pt>
                <c:pt idx="14394">
                  <c:v>1E-4</c:v>
                </c:pt>
                <c:pt idx="14395">
                  <c:v>1E-4</c:v>
                </c:pt>
                <c:pt idx="14396">
                  <c:v>1.0001</c:v>
                </c:pt>
                <c:pt idx="14397">
                  <c:v>1.0001</c:v>
                </c:pt>
                <c:pt idx="14398">
                  <c:v>1E-4</c:v>
                </c:pt>
                <c:pt idx="14399">
                  <c:v>1.0001</c:v>
                </c:pt>
                <c:pt idx="14400">
                  <c:v>1.0001</c:v>
                </c:pt>
                <c:pt idx="14401">
                  <c:v>1.0001</c:v>
                </c:pt>
                <c:pt idx="14402">
                  <c:v>1.0001</c:v>
                </c:pt>
                <c:pt idx="14403">
                  <c:v>1.0001</c:v>
                </c:pt>
                <c:pt idx="14404">
                  <c:v>1E-4</c:v>
                </c:pt>
                <c:pt idx="14405">
                  <c:v>1E-4</c:v>
                </c:pt>
                <c:pt idx="14406">
                  <c:v>1E-4</c:v>
                </c:pt>
                <c:pt idx="14407">
                  <c:v>1.0001</c:v>
                </c:pt>
                <c:pt idx="14408">
                  <c:v>1E-4</c:v>
                </c:pt>
                <c:pt idx="14409">
                  <c:v>1E-4</c:v>
                </c:pt>
                <c:pt idx="14410">
                  <c:v>1.0001</c:v>
                </c:pt>
                <c:pt idx="14411">
                  <c:v>1E-4</c:v>
                </c:pt>
                <c:pt idx="14412">
                  <c:v>1.0001</c:v>
                </c:pt>
                <c:pt idx="14413">
                  <c:v>1E-4</c:v>
                </c:pt>
                <c:pt idx="14414">
                  <c:v>1E-4</c:v>
                </c:pt>
                <c:pt idx="14415">
                  <c:v>1E-4</c:v>
                </c:pt>
                <c:pt idx="14416">
                  <c:v>1.0001</c:v>
                </c:pt>
                <c:pt idx="14417">
                  <c:v>1.0001</c:v>
                </c:pt>
                <c:pt idx="14418">
                  <c:v>1.0001</c:v>
                </c:pt>
                <c:pt idx="14419">
                  <c:v>1E-4</c:v>
                </c:pt>
                <c:pt idx="14420">
                  <c:v>1E-4</c:v>
                </c:pt>
                <c:pt idx="14421">
                  <c:v>1E-4</c:v>
                </c:pt>
                <c:pt idx="14422">
                  <c:v>1E-4</c:v>
                </c:pt>
                <c:pt idx="14423">
                  <c:v>1E-4</c:v>
                </c:pt>
                <c:pt idx="14424">
                  <c:v>1E-4</c:v>
                </c:pt>
                <c:pt idx="14425">
                  <c:v>1E-4</c:v>
                </c:pt>
                <c:pt idx="14426">
                  <c:v>1.0001</c:v>
                </c:pt>
                <c:pt idx="14427">
                  <c:v>1E-4</c:v>
                </c:pt>
                <c:pt idx="14428">
                  <c:v>1E-4</c:v>
                </c:pt>
                <c:pt idx="14429">
                  <c:v>1E-4</c:v>
                </c:pt>
                <c:pt idx="14430">
                  <c:v>3.0001000000000002</c:v>
                </c:pt>
                <c:pt idx="14431">
                  <c:v>5.0000999999999998</c:v>
                </c:pt>
                <c:pt idx="14432">
                  <c:v>1.0001</c:v>
                </c:pt>
                <c:pt idx="14433">
                  <c:v>2.0001000000000002</c:v>
                </c:pt>
                <c:pt idx="14434">
                  <c:v>1.0001</c:v>
                </c:pt>
                <c:pt idx="14435">
                  <c:v>1.0001</c:v>
                </c:pt>
                <c:pt idx="14436">
                  <c:v>1E-4</c:v>
                </c:pt>
                <c:pt idx="14437">
                  <c:v>1E-4</c:v>
                </c:pt>
                <c:pt idx="14438">
                  <c:v>1E-4</c:v>
                </c:pt>
                <c:pt idx="14439">
                  <c:v>1.0001</c:v>
                </c:pt>
                <c:pt idx="14440">
                  <c:v>1E-4</c:v>
                </c:pt>
                <c:pt idx="14441">
                  <c:v>1.0001</c:v>
                </c:pt>
                <c:pt idx="14442">
                  <c:v>1E-4</c:v>
                </c:pt>
                <c:pt idx="14443">
                  <c:v>1.0001</c:v>
                </c:pt>
                <c:pt idx="14444">
                  <c:v>1E-4</c:v>
                </c:pt>
                <c:pt idx="14445">
                  <c:v>1.0001</c:v>
                </c:pt>
                <c:pt idx="14446">
                  <c:v>1E-4</c:v>
                </c:pt>
                <c:pt idx="14447">
                  <c:v>1E-4</c:v>
                </c:pt>
                <c:pt idx="14448">
                  <c:v>1E-4</c:v>
                </c:pt>
                <c:pt idx="14449">
                  <c:v>1E-4</c:v>
                </c:pt>
                <c:pt idx="14450">
                  <c:v>1E-4</c:v>
                </c:pt>
                <c:pt idx="14451">
                  <c:v>1E-4</c:v>
                </c:pt>
                <c:pt idx="14452">
                  <c:v>1.0001</c:v>
                </c:pt>
                <c:pt idx="14453">
                  <c:v>1E-4</c:v>
                </c:pt>
                <c:pt idx="14454">
                  <c:v>1.0001</c:v>
                </c:pt>
                <c:pt idx="14455">
                  <c:v>1.0001</c:v>
                </c:pt>
                <c:pt idx="14456">
                  <c:v>1E-4</c:v>
                </c:pt>
                <c:pt idx="14457">
                  <c:v>1E-4</c:v>
                </c:pt>
                <c:pt idx="14458">
                  <c:v>1E-4</c:v>
                </c:pt>
                <c:pt idx="14459">
                  <c:v>1E-4</c:v>
                </c:pt>
                <c:pt idx="14460">
                  <c:v>3.0001000000000002</c:v>
                </c:pt>
                <c:pt idx="14461">
                  <c:v>1.0001</c:v>
                </c:pt>
                <c:pt idx="14462">
                  <c:v>1E-4</c:v>
                </c:pt>
                <c:pt idx="14463">
                  <c:v>4.0000999999999998</c:v>
                </c:pt>
                <c:pt idx="14464">
                  <c:v>1E-4</c:v>
                </c:pt>
                <c:pt idx="14465">
                  <c:v>1.0001</c:v>
                </c:pt>
                <c:pt idx="14466">
                  <c:v>1E-4</c:v>
                </c:pt>
                <c:pt idx="14467">
                  <c:v>1.0001</c:v>
                </c:pt>
                <c:pt idx="14468">
                  <c:v>1E-4</c:v>
                </c:pt>
                <c:pt idx="14469">
                  <c:v>1E-4</c:v>
                </c:pt>
                <c:pt idx="14470">
                  <c:v>1E-4</c:v>
                </c:pt>
                <c:pt idx="14471">
                  <c:v>1E-4</c:v>
                </c:pt>
                <c:pt idx="14472">
                  <c:v>1.0001</c:v>
                </c:pt>
                <c:pt idx="14473">
                  <c:v>1E-4</c:v>
                </c:pt>
                <c:pt idx="14474">
                  <c:v>1E-4</c:v>
                </c:pt>
                <c:pt idx="14475">
                  <c:v>1E-4</c:v>
                </c:pt>
                <c:pt idx="14476">
                  <c:v>2.0001000000000002</c:v>
                </c:pt>
                <c:pt idx="14477">
                  <c:v>1E-4</c:v>
                </c:pt>
                <c:pt idx="14478">
                  <c:v>1E-4</c:v>
                </c:pt>
                <c:pt idx="14479">
                  <c:v>1E-4</c:v>
                </c:pt>
                <c:pt idx="14480">
                  <c:v>3.0001000000000002</c:v>
                </c:pt>
                <c:pt idx="14481">
                  <c:v>1E-4</c:v>
                </c:pt>
                <c:pt idx="14482">
                  <c:v>2.0001000000000002</c:v>
                </c:pt>
                <c:pt idx="14483">
                  <c:v>1.0001</c:v>
                </c:pt>
                <c:pt idx="14484">
                  <c:v>1E-4</c:v>
                </c:pt>
                <c:pt idx="14485">
                  <c:v>1.0001</c:v>
                </c:pt>
                <c:pt idx="14486">
                  <c:v>1E-4</c:v>
                </c:pt>
                <c:pt idx="14487">
                  <c:v>3.0001000000000002</c:v>
                </c:pt>
                <c:pt idx="14488">
                  <c:v>2.0001000000000002</c:v>
                </c:pt>
                <c:pt idx="14489">
                  <c:v>3.0001000000000002</c:v>
                </c:pt>
                <c:pt idx="14490">
                  <c:v>1E-4</c:v>
                </c:pt>
                <c:pt idx="14491">
                  <c:v>1E-4</c:v>
                </c:pt>
                <c:pt idx="14492">
                  <c:v>1.0001</c:v>
                </c:pt>
                <c:pt idx="14493">
                  <c:v>3.0001000000000002</c:v>
                </c:pt>
                <c:pt idx="14494">
                  <c:v>2.0001000000000002</c:v>
                </c:pt>
                <c:pt idx="14495">
                  <c:v>1E-4</c:v>
                </c:pt>
                <c:pt idx="14496">
                  <c:v>1E-4</c:v>
                </c:pt>
                <c:pt idx="14497">
                  <c:v>2.0001000000000002</c:v>
                </c:pt>
                <c:pt idx="14498">
                  <c:v>1E-4</c:v>
                </c:pt>
                <c:pt idx="14499">
                  <c:v>3.0001000000000002</c:v>
                </c:pt>
                <c:pt idx="14500">
                  <c:v>1E-4</c:v>
                </c:pt>
                <c:pt idx="14501">
                  <c:v>1E-4</c:v>
                </c:pt>
                <c:pt idx="14502">
                  <c:v>1E-4</c:v>
                </c:pt>
                <c:pt idx="14503">
                  <c:v>1E-4</c:v>
                </c:pt>
                <c:pt idx="14504">
                  <c:v>1E-4</c:v>
                </c:pt>
                <c:pt idx="14505">
                  <c:v>1.0001</c:v>
                </c:pt>
                <c:pt idx="14506">
                  <c:v>1.0001</c:v>
                </c:pt>
                <c:pt idx="14507">
                  <c:v>1.0001</c:v>
                </c:pt>
                <c:pt idx="14508">
                  <c:v>1.0001</c:v>
                </c:pt>
                <c:pt idx="14509">
                  <c:v>1E-4</c:v>
                </c:pt>
                <c:pt idx="14510">
                  <c:v>1E-4</c:v>
                </c:pt>
                <c:pt idx="14511">
                  <c:v>1E-4</c:v>
                </c:pt>
                <c:pt idx="14512">
                  <c:v>1.0001</c:v>
                </c:pt>
                <c:pt idx="14513">
                  <c:v>1E-4</c:v>
                </c:pt>
                <c:pt idx="14514">
                  <c:v>1E-4</c:v>
                </c:pt>
                <c:pt idx="14515">
                  <c:v>1.0001</c:v>
                </c:pt>
                <c:pt idx="14516">
                  <c:v>1.0001</c:v>
                </c:pt>
                <c:pt idx="14517">
                  <c:v>1.0001</c:v>
                </c:pt>
                <c:pt idx="14518">
                  <c:v>1E-4</c:v>
                </c:pt>
                <c:pt idx="14519">
                  <c:v>1.0001</c:v>
                </c:pt>
                <c:pt idx="14520">
                  <c:v>2.0001000000000002</c:v>
                </c:pt>
                <c:pt idx="14521">
                  <c:v>1.0001</c:v>
                </c:pt>
                <c:pt idx="14522">
                  <c:v>1.0001</c:v>
                </c:pt>
                <c:pt idx="14523">
                  <c:v>1E-4</c:v>
                </c:pt>
                <c:pt idx="14524">
                  <c:v>1E-4</c:v>
                </c:pt>
                <c:pt idx="14525">
                  <c:v>1.0001</c:v>
                </c:pt>
                <c:pt idx="14526">
                  <c:v>1.0001</c:v>
                </c:pt>
                <c:pt idx="14527">
                  <c:v>1E-4</c:v>
                </c:pt>
                <c:pt idx="14528">
                  <c:v>1E-4</c:v>
                </c:pt>
                <c:pt idx="14529">
                  <c:v>1E-4</c:v>
                </c:pt>
                <c:pt idx="14530">
                  <c:v>2.0001000000000002</c:v>
                </c:pt>
                <c:pt idx="14531">
                  <c:v>1E-4</c:v>
                </c:pt>
                <c:pt idx="14532">
                  <c:v>1E-4</c:v>
                </c:pt>
                <c:pt idx="14533">
                  <c:v>1E-4</c:v>
                </c:pt>
                <c:pt idx="14534">
                  <c:v>1E-4</c:v>
                </c:pt>
                <c:pt idx="14535">
                  <c:v>1E-4</c:v>
                </c:pt>
                <c:pt idx="14536">
                  <c:v>1E-4</c:v>
                </c:pt>
                <c:pt idx="14537">
                  <c:v>1E-4</c:v>
                </c:pt>
                <c:pt idx="14538">
                  <c:v>1E-4</c:v>
                </c:pt>
                <c:pt idx="14539">
                  <c:v>1E-4</c:v>
                </c:pt>
                <c:pt idx="14540">
                  <c:v>2.0001000000000002</c:v>
                </c:pt>
                <c:pt idx="14541">
                  <c:v>1E-4</c:v>
                </c:pt>
                <c:pt idx="14542">
                  <c:v>1E-4</c:v>
                </c:pt>
                <c:pt idx="14543">
                  <c:v>2.0001000000000002</c:v>
                </c:pt>
                <c:pt idx="14544">
                  <c:v>1E-4</c:v>
                </c:pt>
                <c:pt idx="14545">
                  <c:v>1E-4</c:v>
                </c:pt>
                <c:pt idx="14546">
                  <c:v>1.0001</c:v>
                </c:pt>
                <c:pt idx="14547">
                  <c:v>1.0001</c:v>
                </c:pt>
                <c:pt idx="14548">
                  <c:v>1E-4</c:v>
                </c:pt>
                <c:pt idx="14549">
                  <c:v>1.0001</c:v>
                </c:pt>
                <c:pt idx="14550">
                  <c:v>1.0001</c:v>
                </c:pt>
                <c:pt idx="14551">
                  <c:v>1.0001</c:v>
                </c:pt>
                <c:pt idx="14552">
                  <c:v>1E-4</c:v>
                </c:pt>
                <c:pt idx="14553">
                  <c:v>1.0001</c:v>
                </c:pt>
                <c:pt idx="14554">
                  <c:v>1E-4</c:v>
                </c:pt>
                <c:pt idx="14555">
                  <c:v>1E-4</c:v>
                </c:pt>
                <c:pt idx="14556">
                  <c:v>1E-4</c:v>
                </c:pt>
                <c:pt idx="14557">
                  <c:v>1.0001</c:v>
                </c:pt>
                <c:pt idx="14558">
                  <c:v>1.0001</c:v>
                </c:pt>
                <c:pt idx="14559">
                  <c:v>1.0001</c:v>
                </c:pt>
                <c:pt idx="14560">
                  <c:v>1E-4</c:v>
                </c:pt>
                <c:pt idx="14561">
                  <c:v>1E-4</c:v>
                </c:pt>
                <c:pt idx="14562">
                  <c:v>1E-4</c:v>
                </c:pt>
                <c:pt idx="14563">
                  <c:v>1E-4</c:v>
                </c:pt>
                <c:pt idx="14564">
                  <c:v>1.0001</c:v>
                </c:pt>
                <c:pt idx="14565">
                  <c:v>1E-4</c:v>
                </c:pt>
                <c:pt idx="14566">
                  <c:v>1E-4</c:v>
                </c:pt>
                <c:pt idx="14567">
                  <c:v>1.0001</c:v>
                </c:pt>
                <c:pt idx="14568">
                  <c:v>3.0001000000000002</c:v>
                </c:pt>
                <c:pt idx="14569">
                  <c:v>3.0001000000000002</c:v>
                </c:pt>
                <c:pt idx="14570">
                  <c:v>1E-4</c:v>
                </c:pt>
                <c:pt idx="14571">
                  <c:v>1E-4</c:v>
                </c:pt>
                <c:pt idx="14572">
                  <c:v>1E-4</c:v>
                </c:pt>
                <c:pt idx="14573">
                  <c:v>2.0001000000000002</c:v>
                </c:pt>
                <c:pt idx="14574">
                  <c:v>1E-4</c:v>
                </c:pt>
                <c:pt idx="14575">
                  <c:v>1E-4</c:v>
                </c:pt>
                <c:pt idx="14576">
                  <c:v>1.0001</c:v>
                </c:pt>
                <c:pt idx="14577">
                  <c:v>1E-4</c:v>
                </c:pt>
                <c:pt idx="14578">
                  <c:v>1E-4</c:v>
                </c:pt>
                <c:pt idx="14579">
                  <c:v>1.0001</c:v>
                </c:pt>
                <c:pt idx="14580">
                  <c:v>1.0001</c:v>
                </c:pt>
                <c:pt idx="14581">
                  <c:v>1E-4</c:v>
                </c:pt>
                <c:pt idx="14582">
                  <c:v>1E-4</c:v>
                </c:pt>
                <c:pt idx="14583">
                  <c:v>1.0001</c:v>
                </c:pt>
                <c:pt idx="14584">
                  <c:v>1E-4</c:v>
                </c:pt>
                <c:pt idx="14585">
                  <c:v>1E-4</c:v>
                </c:pt>
                <c:pt idx="14586">
                  <c:v>1E-4</c:v>
                </c:pt>
                <c:pt idx="14587">
                  <c:v>1E-4</c:v>
                </c:pt>
                <c:pt idx="14588">
                  <c:v>1E-4</c:v>
                </c:pt>
                <c:pt idx="14589">
                  <c:v>1E-4</c:v>
                </c:pt>
                <c:pt idx="14590">
                  <c:v>1E-4</c:v>
                </c:pt>
                <c:pt idx="14591">
                  <c:v>1.0001</c:v>
                </c:pt>
                <c:pt idx="14592">
                  <c:v>1E-4</c:v>
                </c:pt>
                <c:pt idx="14593">
                  <c:v>1.0001</c:v>
                </c:pt>
                <c:pt idx="14594">
                  <c:v>1E-4</c:v>
                </c:pt>
                <c:pt idx="14595">
                  <c:v>1E-4</c:v>
                </c:pt>
                <c:pt idx="14596">
                  <c:v>2.0001000000000002</c:v>
                </c:pt>
                <c:pt idx="14597">
                  <c:v>1E-4</c:v>
                </c:pt>
                <c:pt idx="14598">
                  <c:v>1E-4</c:v>
                </c:pt>
                <c:pt idx="14599">
                  <c:v>1E-4</c:v>
                </c:pt>
                <c:pt idx="14600">
                  <c:v>1E-4</c:v>
                </c:pt>
                <c:pt idx="14601">
                  <c:v>1E-4</c:v>
                </c:pt>
                <c:pt idx="14602">
                  <c:v>1E-4</c:v>
                </c:pt>
                <c:pt idx="14603">
                  <c:v>1E-4</c:v>
                </c:pt>
                <c:pt idx="14604">
                  <c:v>1E-4</c:v>
                </c:pt>
                <c:pt idx="14605">
                  <c:v>1E-4</c:v>
                </c:pt>
                <c:pt idx="14606">
                  <c:v>1E-4</c:v>
                </c:pt>
                <c:pt idx="14607">
                  <c:v>1E-4</c:v>
                </c:pt>
                <c:pt idx="14608">
                  <c:v>1E-4</c:v>
                </c:pt>
                <c:pt idx="14609">
                  <c:v>1E-4</c:v>
                </c:pt>
                <c:pt idx="14610">
                  <c:v>1.0001</c:v>
                </c:pt>
                <c:pt idx="14611">
                  <c:v>1E-4</c:v>
                </c:pt>
                <c:pt idx="14612">
                  <c:v>1E-4</c:v>
                </c:pt>
                <c:pt idx="14613">
                  <c:v>1E-4</c:v>
                </c:pt>
                <c:pt idx="14614">
                  <c:v>1E-4</c:v>
                </c:pt>
                <c:pt idx="14615">
                  <c:v>1.0001</c:v>
                </c:pt>
                <c:pt idx="14616">
                  <c:v>1.0001</c:v>
                </c:pt>
                <c:pt idx="14617">
                  <c:v>1.0001</c:v>
                </c:pt>
                <c:pt idx="14618">
                  <c:v>1.0001</c:v>
                </c:pt>
                <c:pt idx="14619">
                  <c:v>3.0001000000000002</c:v>
                </c:pt>
                <c:pt idx="14620">
                  <c:v>1.0001</c:v>
                </c:pt>
                <c:pt idx="14621">
                  <c:v>1E-4</c:v>
                </c:pt>
                <c:pt idx="14622">
                  <c:v>1E-4</c:v>
                </c:pt>
                <c:pt idx="14623">
                  <c:v>1E-4</c:v>
                </c:pt>
                <c:pt idx="14624">
                  <c:v>2.0001000000000002</c:v>
                </c:pt>
                <c:pt idx="14625">
                  <c:v>1E-4</c:v>
                </c:pt>
                <c:pt idx="14626">
                  <c:v>1.0001</c:v>
                </c:pt>
                <c:pt idx="14627">
                  <c:v>1E-4</c:v>
                </c:pt>
                <c:pt idx="14628">
                  <c:v>1E-4</c:v>
                </c:pt>
                <c:pt idx="14629">
                  <c:v>1.0001</c:v>
                </c:pt>
                <c:pt idx="14630">
                  <c:v>1E-4</c:v>
                </c:pt>
                <c:pt idx="14631">
                  <c:v>1E-4</c:v>
                </c:pt>
                <c:pt idx="14632">
                  <c:v>1.0001</c:v>
                </c:pt>
                <c:pt idx="14633">
                  <c:v>1E-4</c:v>
                </c:pt>
                <c:pt idx="14634">
                  <c:v>1E-4</c:v>
                </c:pt>
                <c:pt idx="14635">
                  <c:v>1.0001</c:v>
                </c:pt>
                <c:pt idx="14636">
                  <c:v>1.0001</c:v>
                </c:pt>
                <c:pt idx="14637">
                  <c:v>1E-4</c:v>
                </c:pt>
                <c:pt idx="14638">
                  <c:v>1E-4</c:v>
                </c:pt>
                <c:pt idx="14639">
                  <c:v>1.0001</c:v>
                </c:pt>
                <c:pt idx="14640">
                  <c:v>1E-4</c:v>
                </c:pt>
                <c:pt idx="14641">
                  <c:v>1E-4</c:v>
                </c:pt>
                <c:pt idx="14642">
                  <c:v>1.0001</c:v>
                </c:pt>
                <c:pt idx="14643">
                  <c:v>1E-4</c:v>
                </c:pt>
                <c:pt idx="14644">
                  <c:v>1E-4</c:v>
                </c:pt>
                <c:pt idx="14645">
                  <c:v>1E-4</c:v>
                </c:pt>
                <c:pt idx="14646">
                  <c:v>1E-4</c:v>
                </c:pt>
                <c:pt idx="14647">
                  <c:v>1.0001</c:v>
                </c:pt>
                <c:pt idx="14648">
                  <c:v>1.0001</c:v>
                </c:pt>
                <c:pt idx="14649">
                  <c:v>1E-4</c:v>
                </c:pt>
                <c:pt idx="14650">
                  <c:v>1.0001</c:v>
                </c:pt>
                <c:pt idx="14651">
                  <c:v>1E-4</c:v>
                </c:pt>
                <c:pt idx="14652">
                  <c:v>2.0001000000000002</c:v>
                </c:pt>
                <c:pt idx="14653">
                  <c:v>1.0001</c:v>
                </c:pt>
                <c:pt idx="14654">
                  <c:v>1.0001</c:v>
                </c:pt>
                <c:pt idx="14655">
                  <c:v>1E-4</c:v>
                </c:pt>
                <c:pt idx="14656">
                  <c:v>1E-4</c:v>
                </c:pt>
                <c:pt idx="14657">
                  <c:v>1.0001</c:v>
                </c:pt>
                <c:pt idx="14658">
                  <c:v>1E-4</c:v>
                </c:pt>
                <c:pt idx="14659">
                  <c:v>1.0001</c:v>
                </c:pt>
                <c:pt idx="14660">
                  <c:v>1.0001</c:v>
                </c:pt>
                <c:pt idx="14661">
                  <c:v>1.0001</c:v>
                </c:pt>
                <c:pt idx="14662">
                  <c:v>1.0001</c:v>
                </c:pt>
                <c:pt idx="14663">
                  <c:v>1E-4</c:v>
                </c:pt>
                <c:pt idx="14664">
                  <c:v>1E-4</c:v>
                </c:pt>
                <c:pt idx="14665">
                  <c:v>1.0001</c:v>
                </c:pt>
                <c:pt idx="14666">
                  <c:v>1E-4</c:v>
                </c:pt>
                <c:pt idx="14667">
                  <c:v>1E-4</c:v>
                </c:pt>
                <c:pt idx="14668">
                  <c:v>1.0001</c:v>
                </c:pt>
                <c:pt idx="14669">
                  <c:v>1E-4</c:v>
                </c:pt>
                <c:pt idx="14670">
                  <c:v>1.0001</c:v>
                </c:pt>
                <c:pt idx="14671">
                  <c:v>2.0001000000000002</c:v>
                </c:pt>
                <c:pt idx="14672">
                  <c:v>3.0001000000000002</c:v>
                </c:pt>
                <c:pt idx="14673">
                  <c:v>1E-4</c:v>
                </c:pt>
                <c:pt idx="14674">
                  <c:v>1E-4</c:v>
                </c:pt>
                <c:pt idx="14675">
                  <c:v>1.0001</c:v>
                </c:pt>
                <c:pt idx="14676">
                  <c:v>1E-4</c:v>
                </c:pt>
                <c:pt idx="14677">
                  <c:v>1E-4</c:v>
                </c:pt>
                <c:pt idx="14678">
                  <c:v>1.0001</c:v>
                </c:pt>
                <c:pt idx="14679">
                  <c:v>1.0001</c:v>
                </c:pt>
                <c:pt idx="14680">
                  <c:v>1E-4</c:v>
                </c:pt>
                <c:pt idx="14681">
                  <c:v>1E-4</c:v>
                </c:pt>
                <c:pt idx="14682">
                  <c:v>1.0001</c:v>
                </c:pt>
                <c:pt idx="14683">
                  <c:v>1E-4</c:v>
                </c:pt>
                <c:pt idx="14684">
                  <c:v>1.0001</c:v>
                </c:pt>
                <c:pt idx="14685">
                  <c:v>2.0001000000000002</c:v>
                </c:pt>
                <c:pt idx="14686">
                  <c:v>1.0001</c:v>
                </c:pt>
                <c:pt idx="14687">
                  <c:v>1E-4</c:v>
                </c:pt>
                <c:pt idx="14688">
                  <c:v>2.0001000000000002</c:v>
                </c:pt>
                <c:pt idx="14689">
                  <c:v>1.0001</c:v>
                </c:pt>
                <c:pt idx="14690">
                  <c:v>3.0001000000000002</c:v>
                </c:pt>
                <c:pt idx="14691">
                  <c:v>2.0001000000000002</c:v>
                </c:pt>
                <c:pt idx="14692">
                  <c:v>2.0001000000000002</c:v>
                </c:pt>
                <c:pt idx="14693">
                  <c:v>1E-4</c:v>
                </c:pt>
                <c:pt idx="14694">
                  <c:v>2.0001000000000002</c:v>
                </c:pt>
                <c:pt idx="14695">
                  <c:v>1E-4</c:v>
                </c:pt>
                <c:pt idx="14696">
                  <c:v>1.0001</c:v>
                </c:pt>
                <c:pt idx="14697">
                  <c:v>1E-4</c:v>
                </c:pt>
                <c:pt idx="14698">
                  <c:v>1E-4</c:v>
                </c:pt>
                <c:pt idx="14699">
                  <c:v>1.0001</c:v>
                </c:pt>
                <c:pt idx="14700">
                  <c:v>1E-4</c:v>
                </c:pt>
                <c:pt idx="14701">
                  <c:v>1E-4</c:v>
                </c:pt>
                <c:pt idx="14702">
                  <c:v>1E-4</c:v>
                </c:pt>
                <c:pt idx="14703">
                  <c:v>1E-4</c:v>
                </c:pt>
                <c:pt idx="14704">
                  <c:v>1E-4</c:v>
                </c:pt>
                <c:pt idx="14705">
                  <c:v>1E-4</c:v>
                </c:pt>
                <c:pt idx="14706">
                  <c:v>1.0001</c:v>
                </c:pt>
                <c:pt idx="14707">
                  <c:v>1E-4</c:v>
                </c:pt>
                <c:pt idx="14708">
                  <c:v>1.0001</c:v>
                </c:pt>
                <c:pt idx="14709">
                  <c:v>1E-4</c:v>
                </c:pt>
                <c:pt idx="14710">
                  <c:v>1.0001</c:v>
                </c:pt>
                <c:pt idx="14711">
                  <c:v>1.0001</c:v>
                </c:pt>
                <c:pt idx="14712">
                  <c:v>1.0001</c:v>
                </c:pt>
                <c:pt idx="14713">
                  <c:v>1E-4</c:v>
                </c:pt>
                <c:pt idx="14714">
                  <c:v>3.0001000000000002</c:v>
                </c:pt>
                <c:pt idx="14715">
                  <c:v>1E-4</c:v>
                </c:pt>
                <c:pt idx="14716">
                  <c:v>2.0001000000000002</c:v>
                </c:pt>
                <c:pt idx="14717">
                  <c:v>1.0001</c:v>
                </c:pt>
                <c:pt idx="14718">
                  <c:v>2.0001000000000002</c:v>
                </c:pt>
                <c:pt idx="14719">
                  <c:v>4.0000999999999998</c:v>
                </c:pt>
                <c:pt idx="14720">
                  <c:v>6.0000999999999998</c:v>
                </c:pt>
                <c:pt idx="14721">
                  <c:v>2.0001000000000002</c:v>
                </c:pt>
                <c:pt idx="14722">
                  <c:v>3.0001000000000002</c:v>
                </c:pt>
                <c:pt idx="14723">
                  <c:v>1E-4</c:v>
                </c:pt>
                <c:pt idx="14724">
                  <c:v>4.0000999999999998</c:v>
                </c:pt>
                <c:pt idx="14725">
                  <c:v>2.0001000000000002</c:v>
                </c:pt>
                <c:pt idx="14726">
                  <c:v>2.0001000000000002</c:v>
                </c:pt>
                <c:pt idx="14727">
                  <c:v>3.0001000000000002</c:v>
                </c:pt>
                <c:pt idx="14728">
                  <c:v>12.0001</c:v>
                </c:pt>
                <c:pt idx="14729">
                  <c:v>17.0001</c:v>
                </c:pt>
                <c:pt idx="14730">
                  <c:v>7.0000999999999998</c:v>
                </c:pt>
                <c:pt idx="14731">
                  <c:v>8.0000999999999998</c:v>
                </c:pt>
                <c:pt idx="14732">
                  <c:v>1.0001</c:v>
                </c:pt>
                <c:pt idx="14733">
                  <c:v>1.0001</c:v>
                </c:pt>
                <c:pt idx="14734">
                  <c:v>1E-4</c:v>
                </c:pt>
                <c:pt idx="14735">
                  <c:v>1E-4</c:v>
                </c:pt>
                <c:pt idx="14736">
                  <c:v>1E-4</c:v>
                </c:pt>
                <c:pt idx="14737">
                  <c:v>1E-4</c:v>
                </c:pt>
                <c:pt idx="14738">
                  <c:v>1E-4</c:v>
                </c:pt>
                <c:pt idx="14739">
                  <c:v>1E-4</c:v>
                </c:pt>
                <c:pt idx="14740">
                  <c:v>1E-4</c:v>
                </c:pt>
                <c:pt idx="14741">
                  <c:v>1E-4</c:v>
                </c:pt>
                <c:pt idx="14742">
                  <c:v>1.0001</c:v>
                </c:pt>
                <c:pt idx="14743">
                  <c:v>5.0000999999999998</c:v>
                </c:pt>
                <c:pt idx="14744">
                  <c:v>5.0000999999999998</c:v>
                </c:pt>
                <c:pt idx="14745">
                  <c:v>1E-4</c:v>
                </c:pt>
                <c:pt idx="14746">
                  <c:v>2.0001000000000002</c:v>
                </c:pt>
                <c:pt idx="14747">
                  <c:v>4.0000999999999998</c:v>
                </c:pt>
                <c:pt idx="14748">
                  <c:v>6.0000999999999998</c:v>
                </c:pt>
                <c:pt idx="14749">
                  <c:v>3.0001000000000002</c:v>
                </c:pt>
                <c:pt idx="14750">
                  <c:v>3.0001000000000002</c:v>
                </c:pt>
                <c:pt idx="14751">
                  <c:v>1.0001</c:v>
                </c:pt>
                <c:pt idx="14752">
                  <c:v>1.0001</c:v>
                </c:pt>
                <c:pt idx="14753">
                  <c:v>2.0001000000000002</c:v>
                </c:pt>
                <c:pt idx="14754">
                  <c:v>2.0001000000000002</c:v>
                </c:pt>
                <c:pt idx="14755">
                  <c:v>1E-4</c:v>
                </c:pt>
                <c:pt idx="14756">
                  <c:v>2.0001000000000002</c:v>
                </c:pt>
                <c:pt idx="14757">
                  <c:v>3.0001000000000002</c:v>
                </c:pt>
                <c:pt idx="14758">
                  <c:v>1E-4</c:v>
                </c:pt>
                <c:pt idx="14759">
                  <c:v>1E-4</c:v>
                </c:pt>
                <c:pt idx="14760">
                  <c:v>1.0001</c:v>
                </c:pt>
                <c:pt idx="14761">
                  <c:v>1E-4</c:v>
                </c:pt>
                <c:pt idx="14762">
                  <c:v>1E-4</c:v>
                </c:pt>
                <c:pt idx="14763">
                  <c:v>1E-4</c:v>
                </c:pt>
                <c:pt idx="14764">
                  <c:v>1E-4</c:v>
                </c:pt>
                <c:pt idx="14765">
                  <c:v>1E-4</c:v>
                </c:pt>
                <c:pt idx="14766">
                  <c:v>1E-4</c:v>
                </c:pt>
                <c:pt idx="14767">
                  <c:v>1E-4</c:v>
                </c:pt>
                <c:pt idx="14768">
                  <c:v>1E-4</c:v>
                </c:pt>
                <c:pt idx="14769">
                  <c:v>1E-4</c:v>
                </c:pt>
                <c:pt idx="14770">
                  <c:v>1.0001</c:v>
                </c:pt>
                <c:pt idx="14771">
                  <c:v>1.0001</c:v>
                </c:pt>
                <c:pt idx="14772">
                  <c:v>2.0001000000000002</c:v>
                </c:pt>
                <c:pt idx="14773">
                  <c:v>1.0001</c:v>
                </c:pt>
                <c:pt idx="14774">
                  <c:v>1E-4</c:v>
                </c:pt>
                <c:pt idx="14775">
                  <c:v>1E-4</c:v>
                </c:pt>
                <c:pt idx="14776">
                  <c:v>1.0001</c:v>
                </c:pt>
                <c:pt idx="14777">
                  <c:v>3.0001000000000002</c:v>
                </c:pt>
                <c:pt idx="14778">
                  <c:v>6.0000999999999998</c:v>
                </c:pt>
                <c:pt idx="14779">
                  <c:v>3.0001000000000002</c:v>
                </c:pt>
                <c:pt idx="14780">
                  <c:v>2.0001000000000002</c:v>
                </c:pt>
                <c:pt idx="14781">
                  <c:v>2.0001000000000002</c:v>
                </c:pt>
                <c:pt idx="14782">
                  <c:v>1.0001</c:v>
                </c:pt>
                <c:pt idx="14783">
                  <c:v>1E-4</c:v>
                </c:pt>
                <c:pt idx="14784">
                  <c:v>1.0001</c:v>
                </c:pt>
                <c:pt idx="14785">
                  <c:v>1.0001</c:v>
                </c:pt>
                <c:pt idx="14786">
                  <c:v>2.0001000000000002</c:v>
                </c:pt>
                <c:pt idx="14787">
                  <c:v>1.0001</c:v>
                </c:pt>
                <c:pt idx="14788">
                  <c:v>1E-4</c:v>
                </c:pt>
                <c:pt idx="14789">
                  <c:v>1E-4</c:v>
                </c:pt>
                <c:pt idx="14790">
                  <c:v>1.0001</c:v>
                </c:pt>
                <c:pt idx="14791">
                  <c:v>1E-4</c:v>
                </c:pt>
                <c:pt idx="14792">
                  <c:v>1E-4</c:v>
                </c:pt>
                <c:pt idx="14793">
                  <c:v>1E-4</c:v>
                </c:pt>
                <c:pt idx="14794">
                  <c:v>1E-4</c:v>
                </c:pt>
                <c:pt idx="14795">
                  <c:v>1.0001</c:v>
                </c:pt>
                <c:pt idx="14796">
                  <c:v>1E-4</c:v>
                </c:pt>
                <c:pt idx="14797">
                  <c:v>1.0001</c:v>
                </c:pt>
                <c:pt idx="14798">
                  <c:v>1E-4</c:v>
                </c:pt>
                <c:pt idx="14799">
                  <c:v>1E-4</c:v>
                </c:pt>
                <c:pt idx="14800">
                  <c:v>1.0001</c:v>
                </c:pt>
                <c:pt idx="14801">
                  <c:v>1E-4</c:v>
                </c:pt>
                <c:pt idx="14802">
                  <c:v>1E-4</c:v>
                </c:pt>
                <c:pt idx="14803">
                  <c:v>1E-4</c:v>
                </c:pt>
                <c:pt idx="14804">
                  <c:v>1E-4</c:v>
                </c:pt>
                <c:pt idx="14805">
                  <c:v>2.0001000000000002</c:v>
                </c:pt>
                <c:pt idx="14806">
                  <c:v>1.0001</c:v>
                </c:pt>
                <c:pt idx="14807">
                  <c:v>1E-4</c:v>
                </c:pt>
                <c:pt idx="14808">
                  <c:v>1.0001</c:v>
                </c:pt>
                <c:pt idx="14809">
                  <c:v>1E-4</c:v>
                </c:pt>
                <c:pt idx="14810">
                  <c:v>1.0001</c:v>
                </c:pt>
                <c:pt idx="14811">
                  <c:v>1.0001</c:v>
                </c:pt>
                <c:pt idx="14812">
                  <c:v>1E-4</c:v>
                </c:pt>
                <c:pt idx="14813">
                  <c:v>1E-4</c:v>
                </c:pt>
                <c:pt idx="14814">
                  <c:v>1.0001</c:v>
                </c:pt>
                <c:pt idx="14815">
                  <c:v>1.0001</c:v>
                </c:pt>
                <c:pt idx="14816">
                  <c:v>1E-4</c:v>
                </c:pt>
                <c:pt idx="14817">
                  <c:v>1E-4</c:v>
                </c:pt>
                <c:pt idx="14818">
                  <c:v>1E-4</c:v>
                </c:pt>
                <c:pt idx="14819">
                  <c:v>1E-4</c:v>
                </c:pt>
                <c:pt idx="14820">
                  <c:v>1E-4</c:v>
                </c:pt>
                <c:pt idx="14821">
                  <c:v>1.0001</c:v>
                </c:pt>
                <c:pt idx="14822">
                  <c:v>1E-4</c:v>
                </c:pt>
                <c:pt idx="14823">
                  <c:v>1E-4</c:v>
                </c:pt>
                <c:pt idx="14824">
                  <c:v>1E-4</c:v>
                </c:pt>
                <c:pt idx="14825">
                  <c:v>1E-4</c:v>
                </c:pt>
                <c:pt idx="14826">
                  <c:v>1E-4</c:v>
                </c:pt>
                <c:pt idx="14827">
                  <c:v>1E-4</c:v>
                </c:pt>
                <c:pt idx="14828">
                  <c:v>1E-4</c:v>
                </c:pt>
                <c:pt idx="14829">
                  <c:v>1E-4</c:v>
                </c:pt>
                <c:pt idx="14830">
                  <c:v>1.0001</c:v>
                </c:pt>
                <c:pt idx="14831">
                  <c:v>1.0001</c:v>
                </c:pt>
                <c:pt idx="14832">
                  <c:v>1E-4</c:v>
                </c:pt>
                <c:pt idx="14833">
                  <c:v>1E-4</c:v>
                </c:pt>
                <c:pt idx="14834">
                  <c:v>2.0001000000000002</c:v>
                </c:pt>
                <c:pt idx="14835">
                  <c:v>5.0000999999999998</c:v>
                </c:pt>
                <c:pt idx="14836">
                  <c:v>1E-4</c:v>
                </c:pt>
                <c:pt idx="14837">
                  <c:v>1.0001</c:v>
                </c:pt>
                <c:pt idx="14838">
                  <c:v>1E-4</c:v>
                </c:pt>
                <c:pt idx="14839">
                  <c:v>1.0001</c:v>
                </c:pt>
                <c:pt idx="14840">
                  <c:v>1.0001</c:v>
                </c:pt>
                <c:pt idx="14841">
                  <c:v>1E-4</c:v>
                </c:pt>
                <c:pt idx="14842">
                  <c:v>1E-4</c:v>
                </c:pt>
                <c:pt idx="14843">
                  <c:v>1E-4</c:v>
                </c:pt>
                <c:pt idx="14844">
                  <c:v>1.0001</c:v>
                </c:pt>
                <c:pt idx="14845">
                  <c:v>1E-4</c:v>
                </c:pt>
                <c:pt idx="14846">
                  <c:v>1.0001</c:v>
                </c:pt>
                <c:pt idx="14847">
                  <c:v>1E-4</c:v>
                </c:pt>
                <c:pt idx="14848">
                  <c:v>1E-4</c:v>
                </c:pt>
                <c:pt idx="14849">
                  <c:v>1E-4</c:v>
                </c:pt>
                <c:pt idx="14850">
                  <c:v>1.0001</c:v>
                </c:pt>
                <c:pt idx="14851">
                  <c:v>1E-4</c:v>
                </c:pt>
                <c:pt idx="14852">
                  <c:v>1E-4</c:v>
                </c:pt>
                <c:pt idx="14853">
                  <c:v>1E-4</c:v>
                </c:pt>
                <c:pt idx="14854">
                  <c:v>1.0001</c:v>
                </c:pt>
                <c:pt idx="14855">
                  <c:v>1.0001</c:v>
                </c:pt>
                <c:pt idx="14856">
                  <c:v>1E-4</c:v>
                </c:pt>
                <c:pt idx="14857">
                  <c:v>1E-4</c:v>
                </c:pt>
                <c:pt idx="14858">
                  <c:v>1.0001</c:v>
                </c:pt>
                <c:pt idx="14859">
                  <c:v>1E-4</c:v>
                </c:pt>
                <c:pt idx="14860">
                  <c:v>1E-4</c:v>
                </c:pt>
                <c:pt idx="14861">
                  <c:v>1.0001</c:v>
                </c:pt>
                <c:pt idx="14862">
                  <c:v>1E-4</c:v>
                </c:pt>
                <c:pt idx="14863">
                  <c:v>1.0001</c:v>
                </c:pt>
                <c:pt idx="14864">
                  <c:v>1E-4</c:v>
                </c:pt>
                <c:pt idx="14865">
                  <c:v>1.0001</c:v>
                </c:pt>
                <c:pt idx="14866">
                  <c:v>2.0001000000000002</c:v>
                </c:pt>
                <c:pt idx="14867">
                  <c:v>2.0001000000000002</c:v>
                </c:pt>
                <c:pt idx="14868">
                  <c:v>1E-4</c:v>
                </c:pt>
                <c:pt idx="14869">
                  <c:v>1E-4</c:v>
                </c:pt>
                <c:pt idx="14870">
                  <c:v>1E-4</c:v>
                </c:pt>
                <c:pt idx="14871">
                  <c:v>1.0001</c:v>
                </c:pt>
                <c:pt idx="14872">
                  <c:v>1E-4</c:v>
                </c:pt>
                <c:pt idx="14873">
                  <c:v>1E-4</c:v>
                </c:pt>
                <c:pt idx="14874">
                  <c:v>1E-4</c:v>
                </c:pt>
                <c:pt idx="14875">
                  <c:v>1.0001</c:v>
                </c:pt>
                <c:pt idx="14876">
                  <c:v>1E-4</c:v>
                </c:pt>
                <c:pt idx="14877">
                  <c:v>1E-4</c:v>
                </c:pt>
                <c:pt idx="14878">
                  <c:v>1E-4</c:v>
                </c:pt>
                <c:pt idx="14879">
                  <c:v>1E-4</c:v>
                </c:pt>
                <c:pt idx="14880">
                  <c:v>1.0001</c:v>
                </c:pt>
                <c:pt idx="14881">
                  <c:v>1E-4</c:v>
                </c:pt>
                <c:pt idx="14882">
                  <c:v>1E-4</c:v>
                </c:pt>
                <c:pt idx="14883">
                  <c:v>1E-4</c:v>
                </c:pt>
                <c:pt idx="14884">
                  <c:v>1E-4</c:v>
                </c:pt>
                <c:pt idx="14885">
                  <c:v>1E-4</c:v>
                </c:pt>
                <c:pt idx="14886">
                  <c:v>1E-4</c:v>
                </c:pt>
                <c:pt idx="14887">
                  <c:v>1E-4</c:v>
                </c:pt>
                <c:pt idx="14888">
                  <c:v>1E-4</c:v>
                </c:pt>
                <c:pt idx="14889">
                  <c:v>1.0001</c:v>
                </c:pt>
                <c:pt idx="14890">
                  <c:v>2.0001000000000002</c:v>
                </c:pt>
                <c:pt idx="14891">
                  <c:v>1.0001</c:v>
                </c:pt>
                <c:pt idx="14892">
                  <c:v>2.0001000000000002</c:v>
                </c:pt>
                <c:pt idx="14893">
                  <c:v>2.0001000000000002</c:v>
                </c:pt>
                <c:pt idx="14894">
                  <c:v>1.0001</c:v>
                </c:pt>
                <c:pt idx="14895">
                  <c:v>1.0001</c:v>
                </c:pt>
                <c:pt idx="14896">
                  <c:v>1E-4</c:v>
                </c:pt>
                <c:pt idx="14897">
                  <c:v>1.0001</c:v>
                </c:pt>
                <c:pt idx="14898">
                  <c:v>1E-4</c:v>
                </c:pt>
                <c:pt idx="14899">
                  <c:v>2.0001000000000002</c:v>
                </c:pt>
                <c:pt idx="14900">
                  <c:v>1E-4</c:v>
                </c:pt>
                <c:pt idx="14901">
                  <c:v>1.0001</c:v>
                </c:pt>
                <c:pt idx="14902">
                  <c:v>2.0001000000000002</c:v>
                </c:pt>
                <c:pt idx="14903">
                  <c:v>1.0001</c:v>
                </c:pt>
                <c:pt idx="14904">
                  <c:v>1E-4</c:v>
                </c:pt>
                <c:pt idx="14905">
                  <c:v>1E-4</c:v>
                </c:pt>
                <c:pt idx="14906">
                  <c:v>1E-4</c:v>
                </c:pt>
                <c:pt idx="14907">
                  <c:v>1E-4</c:v>
                </c:pt>
                <c:pt idx="14908">
                  <c:v>1.0001</c:v>
                </c:pt>
                <c:pt idx="14909">
                  <c:v>1E-4</c:v>
                </c:pt>
                <c:pt idx="14910">
                  <c:v>1E-4</c:v>
                </c:pt>
                <c:pt idx="14911">
                  <c:v>1E-4</c:v>
                </c:pt>
                <c:pt idx="14912">
                  <c:v>1E-4</c:v>
                </c:pt>
                <c:pt idx="14913">
                  <c:v>1E-4</c:v>
                </c:pt>
                <c:pt idx="14914">
                  <c:v>1E-4</c:v>
                </c:pt>
                <c:pt idx="14915">
                  <c:v>1.0001</c:v>
                </c:pt>
                <c:pt idx="14916">
                  <c:v>1E-4</c:v>
                </c:pt>
                <c:pt idx="14917">
                  <c:v>1.0001</c:v>
                </c:pt>
                <c:pt idx="14918">
                  <c:v>1.0001</c:v>
                </c:pt>
                <c:pt idx="14919">
                  <c:v>1E-4</c:v>
                </c:pt>
                <c:pt idx="14920">
                  <c:v>1.0001</c:v>
                </c:pt>
                <c:pt idx="14921">
                  <c:v>1E-4</c:v>
                </c:pt>
                <c:pt idx="14922">
                  <c:v>1E-4</c:v>
                </c:pt>
                <c:pt idx="14923">
                  <c:v>1.0001</c:v>
                </c:pt>
                <c:pt idx="14924">
                  <c:v>1.0001</c:v>
                </c:pt>
                <c:pt idx="14925">
                  <c:v>1E-4</c:v>
                </c:pt>
                <c:pt idx="14926">
                  <c:v>1.0001</c:v>
                </c:pt>
                <c:pt idx="14927">
                  <c:v>1E-4</c:v>
                </c:pt>
                <c:pt idx="14928">
                  <c:v>1E-4</c:v>
                </c:pt>
                <c:pt idx="14929">
                  <c:v>1.0001</c:v>
                </c:pt>
                <c:pt idx="14930">
                  <c:v>1.0001</c:v>
                </c:pt>
                <c:pt idx="14931">
                  <c:v>1E-4</c:v>
                </c:pt>
                <c:pt idx="14932">
                  <c:v>1E-4</c:v>
                </c:pt>
                <c:pt idx="14933">
                  <c:v>1E-4</c:v>
                </c:pt>
                <c:pt idx="14934">
                  <c:v>1E-4</c:v>
                </c:pt>
                <c:pt idx="14935">
                  <c:v>1E-4</c:v>
                </c:pt>
                <c:pt idx="14936">
                  <c:v>1.0001</c:v>
                </c:pt>
                <c:pt idx="14937">
                  <c:v>2.0001000000000002</c:v>
                </c:pt>
                <c:pt idx="14938">
                  <c:v>1E-4</c:v>
                </c:pt>
                <c:pt idx="14939">
                  <c:v>1E-4</c:v>
                </c:pt>
                <c:pt idx="14940">
                  <c:v>2.0001000000000002</c:v>
                </c:pt>
                <c:pt idx="14941">
                  <c:v>1E-4</c:v>
                </c:pt>
                <c:pt idx="14942">
                  <c:v>1E-4</c:v>
                </c:pt>
                <c:pt idx="14943">
                  <c:v>1.0001</c:v>
                </c:pt>
                <c:pt idx="14944">
                  <c:v>2.0001000000000002</c:v>
                </c:pt>
                <c:pt idx="14945">
                  <c:v>1.0001</c:v>
                </c:pt>
                <c:pt idx="14946">
                  <c:v>1.0001</c:v>
                </c:pt>
                <c:pt idx="14947">
                  <c:v>4.0000999999999998</c:v>
                </c:pt>
                <c:pt idx="14948">
                  <c:v>1.0001</c:v>
                </c:pt>
                <c:pt idx="14949">
                  <c:v>4.0000999999999998</c:v>
                </c:pt>
                <c:pt idx="14950">
                  <c:v>1.0001</c:v>
                </c:pt>
                <c:pt idx="14951">
                  <c:v>1E-4</c:v>
                </c:pt>
                <c:pt idx="14952">
                  <c:v>1E-4</c:v>
                </c:pt>
                <c:pt idx="14953">
                  <c:v>1.0001</c:v>
                </c:pt>
                <c:pt idx="14954">
                  <c:v>4.0000999999999998</c:v>
                </c:pt>
                <c:pt idx="14955">
                  <c:v>5.0000999999999998</c:v>
                </c:pt>
                <c:pt idx="14956">
                  <c:v>1E-4</c:v>
                </c:pt>
                <c:pt idx="14957">
                  <c:v>1.0001</c:v>
                </c:pt>
                <c:pt idx="14958">
                  <c:v>1.0001</c:v>
                </c:pt>
                <c:pt idx="14959">
                  <c:v>1.0001</c:v>
                </c:pt>
                <c:pt idx="14960">
                  <c:v>1E-4</c:v>
                </c:pt>
                <c:pt idx="14961">
                  <c:v>3.0001000000000002</c:v>
                </c:pt>
                <c:pt idx="14962">
                  <c:v>1E-4</c:v>
                </c:pt>
                <c:pt idx="14963">
                  <c:v>1E-4</c:v>
                </c:pt>
                <c:pt idx="14964">
                  <c:v>1E-4</c:v>
                </c:pt>
                <c:pt idx="14965">
                  <c:v>1.0001</c:v>
                </c:pt>
                <c:pt idx="14966">
                  <c:v>1E-4</c:v>
                </c:pt>
                <c:pt idx="14967">
                  <c:v>1.0001</c:v>
                </c:pt>
                <c:pt idx="14968">
                  <c:v>1.0001</c:v>
                </c:pt>
                <c:pt idx="14969">
                  <c:v>1E-4</c:v>
                </c:pt>
                <c:pt idx="14970">
                  <c:v>1.0001</c:v>
                </c:pt>
                <c:pt idx="14971">
                  <c:v>1E-4</c:v>
                </c:pt>
                <c:pt idx="14972">
                  <c:v>1.0001</c:v>
                </c:pt>
                <c:pt idx="14973">
                  <c:v>2.0001000000000002</c:v>
                </c:pt>
                <c:pt idx="14974">
                  <c:v>1.0001</c:v>
                </c:pt>
                <c:pt idx="14975">
                  <c:v>1.0001</c:v>
                </c:pt>
                <c:pt idx="14976">
                  <c:v>1E-4</c:v>
                </c:pt>
                <c:pt idx="14977">
                  <c:v>1E-4</c:v>
                </c:pt>
                <c:pt idx="14978">
                  <c:v>2.0001000000000002</c:v>
                </c:pt>
                <c:pt idx="14979">
                  <c:v>1E-4</c:v>
                </c:pt>
                <c:pt idx="14980">
                  <c:v>1.0001</c:v>
                </c:pt>
                <c:pt idx="14981">
                  <c:v>1E-4</c:v>
                </c:pt>
                <c:pt idx="14982">
                  <c:v>1.0001</c:v>
                </c:pt>
                <c:pt idx="14983">
                  <c:v>1E-4</c:v>
                </c:pt>
                <c:pt idx="14984">
                  <c:v>1.0001</c:v>
                </c:pt>
                <c:pt idx="14985">
                  <c:v>1.0001</c:v>
                </c:pt>
                <c:pt idx="14986">
                  <c:v>1.0001</c:v>
                </c:pt>
                <c:pt idx="14987">
                  <c:v>1.0001</c:v>
                </c:pt>
                <c:pt idx="14988">
                  <c:v>2.0001000000000002</c:v>
                </c:pt>
                <c:pt idx="14989">
                  <c:v>1.0001</c:v>
                </c:pt>
                <c:pt idx="14990">
                  <c:v>1E-4</c:v>
                </c:pt>
                <c:pt idx="14991">
                  <c:v>1.0001</c:v>
                </c:pt>
                <c:pt idx="14992">
                  <c:v>1E-4</c:v>
                </c:pt>
                <c:pt idx="14993">
                  <c:v>1E-4</c:v>
                </c:pt>
                <c:pt idx="14994">
                  <c:v>1E-4</c:v>
                </c:pt>
                <c:pt idx="14995">
                  <c:v>1E-4</c:v>
                </c:pt>
                <c:pt idx="14996">
                  <c:v>2.0001000000000002</c:v>
                </c:pt>
                <c:pt idx="14997">
                  <c:v>1.0001</c:v>
                </c:pt>
                <c:pt idx="14998">
                  <c:v>1.0001</c:v>
                </c:pt>
                <c:pt idx="14999">
                  <c:v>1E-4</c:v>
                </c:pt>
                <c:pt idx="15000">
                  <c:v>1E-4</c:v>
                </c:pt>
                <c:pt idx="15001">
                  <c:v>1.0001</c:v>
                </c:pt>
                <c:pt idx="15002">
                  <c:v>2.0001000000000002</c:v>
                </c:pt>
                <c:pt idx="15003">
                  <c:v>1.0001</c:v>
                </c:pt>
                <c:pt idx="15004">
                  <c:v>1.0001</c:v>
                </c:pt>
                <c:pt idx="15005">
                  <c:v>1.0001</c:v>
                </c:pt>
                <c:pt idx="15006">
                  <c:v>1.0001</c:v>
                </c:pt>
                <c:pt idx="15007">
                  <c:v>1E-4</c:v>
                </c:pt>
                <c:pt idx="15008">
                  <c:v>1E-4</c:v>
                </c:pt>
                <c:pt idx="15009">
                  <c:v>1E-4</c:v>
                </c:pt>
                <c:pt idx="15010">
                  <c:v>2.0001000000000002</c:v>
                </c:pt>
                <c:pt idx="15011">
                  <c:v>1.0001</c:v>
                </c:pt>
                <c:pt idx="15012">
                  <c:v>1E-4</c:v>
                </c:pt>
                <c:pt idx="15013">
                  <c:v>1E-4</c:v>
                </c:pt>
                <c:pt idx="15014">
                  <c:v>1.0001</c:v>
                </c:pt>
                <c:pt idx="15015">
                  <c:v>1E-4</c:v>
                </c:pt>
                <c:pt idx="15016">
                  <c:v>1E-4</c:v>
                </c:pt>
                <c:pt idx="15017">
                  <c:v>1E-4</c:v>
                </c:pt>
                <c:pt idx="15018">
                  <c:v>1E-4</c:v>
                </c:pt>
                <c:pt idx="15019">
                  <c:v>1E-4</c:v>
                </c:pt>
                <c:pt idx="15020">
                  <c:v>1E-4</c:v>
                </c:pt>
                <c:pt idx="15021">
                  <c:v>1E-4</c:v>
                </c:pt>
                <c:pt idx="15022">
                  <c:v>1E-4</c:v>
                </c:pt>
                <c:pt idx="15023">
                  <c:v>1E-4</c:v>
                </c:pt>
                <c:pt idx="15024">
                  <c:v>1E-4</c:v>
                </c:pt>
                <c:pt idx="15025">
                  <c:v>1E-4</c:v>
                </c:pt>
                <c:pt idx="15026">
                  <c:v>1E-4</c:v>
                </c:pt>
                <c:pt idx="15027">
                  <c:v>1E-4</c:v>
                </c:pt>
                <c:pt idx="15028">
                  <c:v>2.0001000000000002</c:v>
                </c:pt>
                <c:pt idx="15029">
                  <c:v>1E-4</c:v>
                </c:pt>
                <c:pt idx="15030">
                  <c:v>1E-4</c:v>
                </c:pt>
                <c:pt idx="15031">
                  <c:v>1E-4</c:v>
                </c:pt>
                <c:pt idx="15032">
                  <c:v>1E-4</c:v>
                </c:pt>
                <c:pt idx="15033">
                  <c:v>1.0001</c:v>
                </c:pt>
                <c:pt idx="15034">
                  <c:v>1E-4</c:v>
                </c:pt>
                <c:pt idx="15035">
                  <c:v>1E-4</c:v>
                </c:pt>
                <c:pt idx="15036">
                  <c:v>1E-4</c:v>
                </c:pt>
                <c:pt idx="15037">
                  <c:v>1E-4</c:v>
                </c:pt>
                <c:pt idx="15038">
                  <c:v>1E-4</c:v>
                </c:pt>
                <c:pt idx="15039">
                  <c:v>1E-4</c:v>
                </c:pt>
                <c:pt idx="15040">
                  <c:v>1E-4</c:v>
                </c:pt>
                <c:pt idx="15041">
                  <c:v>1E-4</c:v>
                </c:pt>
                <c:pt idx="15042">
                  <c:v>1E-4</c:v>
                </c:pt>
                <c:pt idx="15043">
                  <c:v>1.0001</c:v>
                </c:pt>
                <c:pt idx="15044">
                  <c:v>1E-4</c:v>
                </c:pt>
                <c:pt idx="15045">
                  <c:v>1.0001</c:v>
                </c:pt>
                <c:pt idx="15046">
                  <c:v>1E-4</c:v>
                </c:pt>
                <c:pt idx="15047">
                  <c:v>1E-4</c:v>
                </c:pt>
                <c:pt idx="15048">
                  <c:v>1E-4</c:v>
                </c:pt>
                <c:pt idx="15049">
                  <c:v>1E-4</c:v>
                </c:pt>
                <c:pt idx="15050">
                  <c:v>1.0001</c:v>
                </c:pt>
                <c:pt idx="15051">
                  <c:v>1E-4</c:v>
                </c:pt>
                <c:pt idx="15052">
                  <c:v>1E-4</c:v>
                </c:pt>
                <c:pt idx="15053">
                  <c:v>1.0001</c:v>
                </c:pt>
                <c:pt idx="15054">
                  <c:v>1.0001</c:v>
                </c:pt>
                <c:pt idx="15055">
                  <c:v>5.0000999999999998</c:v>
                </c:pt>
                <c:pt idx="15056">
                  <c:v>2.0001000000000002</c:v>
                </c:pt>
                <c:pt idx="15057">
                  <c:v>2.0001000000000002</c:v>
                </c:pt>
                <c:pt idx="15058">
                  <c:v>4.0000999999999998</c:v>
                </c:pt>
                <c:pt idx="15059">
                  <c:v>1E-4</c:v>
                </c:pt>
                <c:pt idx="15060">
                  <c:v>2.0001000000000002</c:v>
                </c:pt>
                <c:pt idx="15061">
                  <c:v>1.0001</c:v>
                </c:pt>
                <c:pt idx="15062">
                  <c:v>4.0000999999999998</c:v>
                </c:pt>
                <c:pt idx="15063">
                  <c:v>1E-4</c:v>
                </c:pt>
                <c:pt idx="15064">
                  <c:v>1E-4</c:v>
                </c:pt>
                <c:pt idx="15065">
                  <c:v>1.0001</c:v>
                </c:pt>
                <c:pt idx="15066">
                  <c:v>1E-4</c:v>
                </c:pt>
                <c:pt idx="15067">
                  <c:v>1E-4</c:v>
                </c:pt>
                <c:pt idx="15068">
                  <c:v>1.0001</c:v>
                </c:pt>
                <c:pt idx="15069">
                  <c:v>1.0001</c:v>
                </c:pt>
                <c:pt idx="15070">
                  <c:v>1E-4</c:v>
                </c:pt>
                <c:pt idx="15071">
                  <c:v>1.0001</c:v>
                </c:pt>
                <c:pt idx="15072">
                  <c:v>2.0001000000000002</c:v>
                </c:pt>
                <c:pt idx="15073">
                  <c:v>1E-4</c:v>
                </c:pt>
                <c:pt idx="15074">
                  <c:v>1E-4</c:v>
                </c:pt>
                <c:pt idx="15075">
                  <c:v>1E-4</c:v>
                </c:pt>
                <c:pt idx="15076">
                  <c:v>1E-4</c:v>
                </c:pt>
                <c:pt idx="15077">
                  <c:v>1E-4</c:v>
                </c:pt>
                <c:pt idx="15078">
                  <c:v>1E-4</c:v>
                </c:pt>
                <c:pt idx="15079">
                  <c:v>1.0001</c:v>
                </c:pt>
                <c:pt idx="15080">
                  <c:v>1E-4</c:v>
                </c:pt>
                <c:pt idx="15081">
                  <c:v>1E-4</c:v>
                </c:pt>
                <c:pt idx="15082">
                  <c:v>1E-4</c:v>
                </c:pt>
                <c:pt idx="15083">
                  <c:v>1.0001</c:v>
                </c:pt>
                <c:pt idx="15084">
                  <c:v>1.0001</c:v>
                </c:pt>
                <c:pt idx="15085">
                  <c:v>1E-4</c:v>
                </c:pt>
                <c:pt idx="15086">
                  <c:v>1E-4</c:v>
                </c:pt>
                <c:pt idx="15087">
                  <c:v>1E-4</c:v>
                </c:pt>
                <c:pt idx="15088">
                  <c:v>1E-4</c:v>
                </c:pt>
                <c:pt idx="15089">
                  <c:v>1E-4</c:v>
                </c:pt>
                <c:pt idx="15090">
                  <c:v>1E-4</c:v>
                </c:pt>
                <c:pt idx="15091">
                  <c:v>1E-4</c:v>
                </c:pt>
                <c:pt idx="15092">
                  <c:v>1E-4</c:v>
                </c:pt>
                <c:pt idx="15093">
                  <c:v>1.0001</c:v>
                </c:pt>
                <c:pt idx="15094">
                  <c:v>1.0001</c:v>
                </c:pt>
                <c:pt idx="15095">
                  <c:v>1E-4</c:v>
                </c:pt>
                <c:pt idx="15096">
                  <c:v>1E-4</c:v>
                </c:pt>
                <c:pt idx="15097">
                  <c:v>2.0001000000000002</c:v>
                </c:pt>
                <c:pt idx="15098">
                  <c:v>1E-4</c:v>
                </c:pt>
                <c:pt idx="15099">
                  <c:v>1E-4</c:v>
                </c:pt>
                <c:pt idx="15100">
                  <c:v>1.0001</c:v>
                </c:pt>
                <c:pt idx="15101">
                  <c:v>1.0001</c:v>
                </c:pt>
                <c:pt idx="15102">
                  <c:v>1E-4</c:v>
                </c:pt>
                <c:pt idx="15103">
                  <c:v>1.0001</c:v>
                </c:pt>
                <c:pt idx="15104">
                  <c:v>1E-4</c:v>
                </c:pt>
                <c:pt idx="15105">
                  <c:v>1E-4</c:v>
                </c:pt>
                <c:pt idx="15106">
                  <c:v>2.0001000000000002</c:v>
                </c:pt>
                <c:pt idx="15107">
                  <c:v>1E-4</c:v>
                </c:pt>
                <c:pt idx="15108">
                  <c:v>1.0001</c:v>
                </c:pt>
                <c:pt idx="15109">
                  <c:v>2.0001000000000002</c:v>
                </c:pt>
                <c:pt idx="15110">
                  <c:v>2.0001000000000002</c:v>
                </c:pt>
                <c:pt idx="15111">
                  <c:v>2.0001000000000002</c:v>
                </c:pt>
                <c:pt idx="15112">
                  <c:v>9.0000999999999998</c:v>
                </c:pt>
                <c:pt idx="15113">
                  <c:v>6.0000999999999998</c:v>
                </c:pt>
                <c:pt idx="15114">
                  <c:v>21.0001</c:v>
                </c:pt>
                <c:pt idx="15115">
                  <c:v>18.0001</c:v>
                </c:pt>
                <c:pt idx="15116">
                  <c:v>28.0001</c:v>
                </c:pt>
                <c:pt idx="15117">
                  <c:v>17.0001</c:v>
                </c:pt>
                <c:pt idx="15118">
                  <c:v>17.0001</c:v>
                </c:pt>
                <c:pt idx="15119">
                  <c:v>6.0000999999999998</c:v>
                </c:pt>
                <c:pt idx="15120">
                  <c:v>2.0001000000000002</c:v>
                </c:pt>
                <c:pt idx="15121">
                  <c:v>1.0001</c:v>
                </c:pt>
                <c:pt idx="15122">
                  <c:v>2.0001000000000002</c:v>
                </c:pt>
                <c:pt idx="15123">
                  <c:v>1.0001</c:v>
                </c:pt>
                <c:pt idx="15124">
                  <c:v>1E-4</c:v>
                </c:pt>
                <c:pt idx="15125">
                  <c:v>1.0001</c:v>
                </c:pt>
                <c:pt idx="15126">
                  <c:v>1.0001</c:v>
                </c:pt>
                <c:pt idx="15127">
                  <c:v>1.0001</c:v>
                </c:pt>
                <c:pt idx="15128">
                  <c:v>1E-4</c:v>
                </c:pt>
                <c:pt idx="15129">
                  <c:v>1E-4</c:v>
                </c:pt>
                <c:pt idx="15130">
                  <c:v>1E-4</c:v>
                </c:pt>
                <c:pt idx="15131">
                  <c:v>1E-4</c:v>
                </c:pt>
                <c:pt idx="15132">
                  <c:v>1E-4</c:v>
                </c:pt>
                <c:pt idx="15133">
                  <c:v>1.0001</c:v>
                </c:pt>
                <c:pt idx="15134">
                  <c:v>1E-4</c:v>
                </c:pt>
                <c:pt idx="15135">
                  <c:v>1E-4</c:v>
                </c:pt>
                <c:pt idx="15136">
                  <c:v>1E-4</c:v>
                </c:pt>
                <c:pt idx="15137">
                  <c:v>1E-4</c:v>
                </c:pt>
                <c:pt idx="15138">
                  <c:v>1.0001</c:v>
                </c:pt>
                <c:pt idx="15139">
                  <c:v>1E-4</c:v>
                </c:pt>
                <c:pt idx="15140">
                  <c:v>1E-4</c:v>
                </c:pt>
                <c:pt idx="15141">
                  <c:v>1E-4</c:v>
                </c:pt>
                <c:pt idx="15142">
                  <c:v>1E-4</c:v>
                </c:pt>
                <c:pt idx="15143">
                  <c:v>1E-4</c:v>
                </c:pt>
                <c:pt idx="15144">
                  <c:v>1E-4</c:v>
                </c:pt>
                <c:pt idx="15145">
                  <c:v>3.0001000000000002</c:v>
                </c:pt>
                <c:pt idx="15146">
                  <c:v>1E-4</c:v>
                </c:pt>
                <c:pt idx="15147">
                  <c:v>2.0001000000000002</c:v>
                </c:pt>
                <c:pt idx="15148">
                  <c:v>1E-4</c:v>
                </c:pt>
                <c:pt idx="15149">
                  <c:v>1E-4</c:v>
                </c:pt>
                <c:pt idx="15150">
                  <c:v>1E-4</c:v>
                </c:pt>
                <c:pt idx="15151">
                  <c:v>1E-4</c:v>
                </c:pt>
                <c:pt idx="15152">
                  <c:v>1.0001</c:v>
                </c:pt>
                <c:pt idx="15153">
                  <c:v>1E-4</c:v>
                </c:pt>
                <c:pt idx="15154">
                  <c:v>1E-4</c:v>
                </c:pt>
                <c:pt idx="15155">
                  <c:v>1.0001</c:v>
                </c:pt>
                <c:pt idx="15156">
                  <c:v>1E-4</c:v>
                </c:pt>
                <c:pt idx="15157">
                  <c:v>1E-4</c:v>
                </c:pt>
                <c:pt idx="15158">
                  <c:v>1E-4</c:v>
                </c:pt>
                <c:pt idx="15159">
                  <c:v>1E-4</c:v>
                </c:pt>
                <c:pt idx="15160">
                  <c:v>1.0001</c:v>
                </c:pt>
                <c:pt idx="15161">
                  <c:v>1E-4</c:v>
                </c:pt>
                <c:pt idx="15162">
                  <c:v>1E-4</c:v>
                </c:pt>
                <c:pt idx="15163">
                  <c:v>1.0001</c:v>
                </c:pt>
                <c:pt idx="15164">
                  <c:v>1.0001</c:v>
                </c:pt>
                <c:pt idx="15165">
                  <c:v>3.0001000000000002</c:v>
                </c:pt>
                <c:pt idx="15166">
                  <c:v>1E-4</c:v>
                </c:pt>
                <c:pt idx="15167">
                  <c:v>3.0001000000000002</c:v>
                </c:pt>
                <c:pt idx="15168">
                  <c:v>5.0000999999999998</c:v>
                </c:pt>
                <c:pt idx="15169">
                  <c:v>4.0000999999999998</c:v>
                </c:pt>
                <c:pt idx="15170">
                  <c:v>8.0000999999999998</c:v>
                </c:pt>
                <c:pt idx="15171">
                  <c:v>10.0001</c:v>
                </c:pt>
                <c:pt idx="15172">
                  <c:v>7.0000999999999998</c:v>
                </c:pt>
                <c:pt idx="15173">
                  <c:v>5.0000999999999998</c:v>
                </c:pt>
                <c:pt idx="15174">
                  <c:v>11.0001</c:v>
                </c:pt>
                <c:pt idx="15175">
                  <c:v>7.0000999999999998</c:v>
                </c:pt>
                <c:pt idx="15176">
                  <c:v>6.0000999999999998</c:v>
                </c:pt>
                <c:pt idx="15177">
                  <c:v>4.0000999999999998</c:v>
                </c:pt>
                <c:pt idx="15178">
                  <c:v>1.0001</c:v>
                </c:pt>
                <c:pt idx="15179">
                  <c:v>1E-4</c:v>
                </c:pt>
                <c:pt idx="15180">
                  <c:v>1.0001</c:v>
                </c:pt>
                <c:pt idx="15181">
                  <c:v>1.0001</c:v>
                </c:pt>
                <c:pt idx="15182">
                  <c:v>1.0001</c:v>
                </c:pt>
                <c:pt idx="15183">
                  <c:v>1.0001</c:v>
                </c:pt>
                <c:pt idx="15184">
                  <c:v>1.0001</c:v>
                </c:pt>
                <c:pt idx="15185">
                  <c:v>1E-4</c:v>
                </c:pt>
                <c:pt idx="15186">
                  <c:v>1.0001</c:v>
                </c:pt>
                <c:pt idx="15187">
                  <c:v>1.0001</c:v>
                </c:pt>
                <c:pt idx="15188">
                  <c:v>1E-4</c:v>
                </c:pt>
                <c:pt idx="15189">
                  <c:v>1.0001</c:v>
                </c:pt>
                <c:pt idx="15190">
                  <c:v>1E-4</c:v>
                </c:pt>
                <c:pt idx="15191">
                  <c:v>1E-4</c:v>
                </c:pt>
                <c:pt idx="15192">
                  <c:v>1E-4</c:v>
                </c:pt>
                <c:pt idx="15193">
                  <c:v>1E-4</c:v>
                </c:pt>
                <c:pt idx="15194">
                  <c:v>1E-4</c:v>
                </c:pt>
                <c:pt idx="15195">
                  <c:v>1E-4</c:v>
                </c:pt>
                <c:pt idx="15196">
                  <c:v>1E-4</c:v>
                </c:pt>
                <c:pt idx="15197">
                  <c:v>1.0001</c:v>
                </c:pt>
                <c:pt idx="15198">
                  <c:v>1.0001</c:v>
                </c:pt>
                <c:pt idx="15199">
                  <c:v>2.0001000000000002</c:v>
                </c:pt>
                <c:pt idx="15200">
                  <c:v>2.0001000000000002</c:v>
                </c:pt>
                <c:pt idx="15201">
                  <c:v>1.0001</c:v>
                </c:pt>
                <c:pt idx="15202">
                  <c:v>2.0001000000000002</c:v>
                </c:pt>
                <c:pt idx="15203">
                  <c:v>2.0001000000000002</c:v>
                </c:pt>
                <c:pt idx="15204">
                  <c:v>1E-4</c:v>
                </c:pt>
                <c:pt idx="15205">
                  <c:v>1E-4</c:v>
                </c:pt>
                <c:pt idx="15206">
                  <c:v>1E-4</c:v>
                </c:pt>
                <c:pt idx="15207">
                  <c:v>1E-4</c:v>
                </c:pt>
                <c:pt idx="15208">
                  <c:v>1E-4</c:v>
                </c:pt>
                <c:pt idx="15209">
                  <c:v>1.0001</c:v>
                </c:pt>
                <c:pt idx="15210">
                  <c:v>1E-4</c:v>
                </c:pt>
                <c:pt idx="15211">
                  <c:v>1E-4</c:v>
                </c:pt>
                <c:pt idx="15212">
                  <c:v>2.0001000000000002</c:v>
                </c:pt>
                <c:pt idx="15213">
                  <c:v>1E-4</c:v>
                </c:pt>
                <c:pt idx="15214">
                  <c:v>1E-4</c:v>
                </c:pt>
                <c:pt idx="15215">
                  <c:v>1E-4</c:v>
                </c:pt>
                <c:pt idx="15216">
                  <c:v>1E-4</c:v>
                </c:pt>
                <c:pt idx="15217">
                  <c:v>1E-4</c:v>
                </c:pt>
                <c:pt idx="15218">
                  <c:v>2.0001000000000002</c:v>
                </c:pt>
                <c:pt idx="15219">
                  <c:v>1.0001</c:v>
                </c:pt>
                <c:pt idx="15220">
                  <c:v>1E-4</c:v>
                </c:pt>
                <c:pt idx="15221">
                  <c:v>1E-4</c:v>
                </c:pt>
                <c:pt idx="15222">
                  <c:v>1E-4</c:v>
                </c:pt>
                <c:pt idx="15223">
                  <c:v>1E-4</c:v>
                </c:pt>
                <c:pt idx="15224">
                  <c:v>1E-4</c:v>
                </c:pt>
                <c:pt idx="15225">
                  <c:v>1E-4</c:v>
                </c:pt>
                <c:pt idx="15226">
                  <c:v>1.0001</c:v>
                </c:pt>
                <c:pt idx="15227">
                  <c:v>1.0001</c:v>
                </c:pt>
                <c:pt idx="15228">
                  <c:v>1E-4</c:v>
                </c:pt>
                <c:pt idx="15229">
                  <c:v>1E-4</c:v>
                </c:pt>
                <c:pt idx="15230">
                  <c:v>1E-4</c:v>
                </c:pt>
                <c:pt idx="15231">
                  <c:v>1.0001</c:v>
                </c:pt>
                <c:pt idx="15232">
                  <c:v>1E-4</c:v>
                </c:pt>
                <c:pt idx="15233">
                  <c:v>1.0001</c:v>
                </c:pt>
                <c:pt idx="15234">
                  <c:v>1E-4</c:v>
                </c:pt>
                <c:pt idx="15235">
                  <c:v>1E-4</c:v>
                </c:pt>
                <c:pt idx="15236">
                  <c:v>1E-4</c:v>
                </c:pt>
                <c:pt idx="15237">
                  <c:v>1E-4</c:v>
                </c:pt>
                <c:pt idx="15238">
                  <c:v>1E-4</c:v>
                </c:pt>
                <c:pt idx="15239">
                  <c:v>1.0001</c:v>
                </c:pt>
                <c:pt idx="15240">
                  <c:v>1E-4</c:v>
                </c:pt>
                <c:pt idx="15241">
                  <c:v>1E-4</c:v>
                </c:pt>
                <c:pt idx="15242">
                  <c:v>1E-4</c:v>
                </c:pt>
                <c:pt idx="15243">
                  <c:v>1E-4</c:v>
                </c:pt>
                <c:pt idx="15244">
                  <c:v>1.0001</c:v>
                </c:pt>
                <c:pt idx="15245">
                  <c:v>1.0001</c:v>
                </c:pt>
                <c:pt idx="15246">
                  <c:v>1E-4</c:v>
                </c:pt>
                <c:pt idx="15247">
                  <c:v>1E-4</c:v>
                </c:pt>
                <c:pt idx="15248">
                  <c:v>1E-4</c:v>
                </c:pt>
                <c:pt idx="15249">
                  <c:v>1.0001</c:v>
                </c:pt>
                <c:pt idx="15250">
                  <c:v>1E-4</c:v>
                </c:pt>
                <c:pt idx="15251">
                  <c:v>1.0001</c:v>
                </c:pt>
                <c:pt idx="15252">
                  <c:v>1.0001</c:v>
                </c:pt>
                <c:pt idx="15253">
                  <c:v>2.0001000000000002</c:v>
                </c:pt>
                <c:pt idx="15254">
                  <c:v>1.0001</c:v>
                </c:pt>
                <c:pt idx="15255">
                  <c:v>2.0001000000000002</c:v>
                </c:pt>
                <c:pt idx="15256">
                  <c:v>1E-4</c:v>
                </c:pt>
                <c:pt idx="15257">
                  <c:v>1E-4</c:v>
                </c:pt>
                <c:pt idx="15258">
                  <c:v>1E-4</c:v>
                </c:pt>
                <c:pt idx="15259">
                  <c:v>1E-4</c:v>
                </c:pt>
                <c:pt idx="15260">
                  <c:v>1E-4</c:v>
                </c:pt>
                <c:pt idx="15261">
                  <c:v>1E-4</c:v>
                </c:pt>
                <c:pt idx="15262">
                  <c:v>1E-4</c:v>
                </c:pt>
                <c:pt idx="15263">
                  <c:v>1.0001</c:v>
                </c:pt>
                <c:pt idx="15264">
                  <c:v>1E-4</c:v>
                </c:pt>
                <c:pt idx="15265">
                  <c:v>1E-4</c:v>
                </c:pt>
                <c:pt idx="15266">
                  <c:v>1.0001</c:v>
                </c:pt>
                <c:pt idx="15267">
                  <c:v>1E-4</c:v>
                </c:pt>
                <c:pt idx="15268">
                  <c:v>1.0001</c:v>
                </c:pt>
                <c:pt idx="15269">
                  <c:v>1.0001</c:v>
                </c:pt>
                <c:pt idx="15270">
                  <c:v>1E-4</c:v>
                </c:pt>
                <c:pt idx="15271">
                  <c:v>1E-4</c:v>
                </c:pt>
                <c:pt idx="15272">
                  <c:v>1E-4</c:v>
                </c:pt>
                <c:pt idx="15273">
                  <c:v>1E-4</c:v>
                </c:pt>
                <c:pt idx="15274">
                  <c:v>1E-4</c:v>
                </c:pt>
                <c:pt idx="15275">
                  <c:v>1.0001</c:v>
                </c:pt>
                <c:pt idx="15276">
                  <c:v>1E-4</c:v>
                </c:pt>
                <c:pt idx="15277">
                  <c:v>1.0001</c:v>
                </c:pt>
                <c:pt idx="15278">
                  <c:v>1.0001</c:v>
                </c:pt>
                <c:pt idx="15279">
                  <c:v>1E-4</c:v>
                </c:pt>
                <c:pt idx="15280">
                  <c:v>1E-4</c:v>
                </c:pt>
                <c:pt idx="15281">
                  <c:v>1E-4</c:v>
                </c:pt>
                <c:pt idx="15282">
                  <c:v>1E-4</c:v>
                </c:pt>
                <c:pt idx="15283">
                  <c:v>1E-4</c:v>
                </c:pt>
                <c:pt idx="15284">
                  <c:v>1.0001</c:v>
                </c:pt>
                <c:pt idx="15285">
                  <c:v>1.0001</c:v>
                </c:pt>
                <c:pt idx="15286">
                  <c:v>1.0001</c:v>
                </c:pt>
                <c:pt idx="15287">
                  <c:v>1E-4</c:v>
                </c:pt>
                <c:pt idx="15288">
                  <c:v>1.0001</c:v>
                </c:pt>
                <c:pt idx="15289">
                  <c:v>1E-4</c:v>
                </c:pt>
                <c:pt idx="15290">
                  <c:v>1.0001</c:v>
                </c:pt>
                <c:pt idx="15291">
                  <c:v>1E-4</c:v>
                </c:pt>
                <c:pt idx="15292">
                  <c:v>1E-4</c:v>
                </c:pt>
                <c:pt idx="15293">
                  <c:v>1.0001</c:v>
                </c:pt>
                <c:pt idx="15294">
                  <c:v>1.0001</c:v>
                </c:pt>
                <c:pt idx="15295">
                  <c:v>1E-4</c:v>
                </c:pt>
                <c:pt idx="15296">
                  <c:v>1E-4</c:v>
                </c:pt>
                <c:pt idx="15297">
                  <c:v>1E-4</c:v>
                </c:pt>
                <c:pt idx="15298">
                  <c:v>1E-4</c:v>
                </c:pt>
                <c:pt idx="15299">
                  <c:v>1E-4</c:v>
                </c:pt>
                <c:pt idx="15300">
                  <c:v>1E-4</c:v>
                </c:pt>
                <c:pt idx="15301">
                  <c:v>1E-4</c:v>
                </c:pt>
                <c:pt idx="15302">
                  <c:v>1E-4</c:v>
                </c:pt>
                <c:pt idx="15303">
                  <c:v>1E-4</c:v>
                </c:pt>
                <c:pt idx="15304">
                  <c:v>1E-4</c:v>
                </c:pt>
                <c:pt idx="15305">
                  <c:v>1.0001</c:v>
                </c:pt>
                <c:pt idx="15306">
                  <c:v>1E-4</c:v>
                </c:pt>
                <c:pt idx="15307">
                  <c:v>1E-4</c:v>
                </c:pt>
                <c:pt idx="15308">
                  <c:v>1E-4</c:v>
                </c:pt>
                <c:pt idx="15309">
                  <c:v>1E-4</c:v>
                </c:pt>
                <c:pt idx="15310">
                  <c:v>1E-4</c:v>
                </c:pt>
                <c:pt idx="15311">
                  <c:v>1E-4</c:v>
                </c:pt>
                <c:pt idx="15312">
                  <c:v>2.0001000000000002</c:v>
                </c:pt>
                <c:pt idx="15313">
                  <c:v>1.0001</c:v>
                </c:pt>
                <c:pt idx="15314">
                  <c:v>1E-4</c:v>
                </c:pt>
                <c:pt idx="15315">
                  <c:v>1E-4</c:v>
                </c:pt>
                <c:pt idx="15316">
                  <c:v>1.0001</c:v>
                </c:pt>
                <c:pt idx="15317">
                  <c:v>1E-4</c:v>
                </c:pt>
                <c:pt idx="15318">
                  <c:v>1E-4</c:v>
                </c:pt>
                <c:pt idx="15319">
                  <c:v>1E-4</c:v>
                </c:pt>
                <c:pt idx="15320">
                  <c:v>1E-4</c:v>
                </c:pt>
                <c:pt idx="15321">
                  <c:v>1E-4</c:v>
                </c:pt>
                <c:pt idx="15322">
                  <c:v>1E-4</c:v>
                </c:pt>
                <c:pt idx="15323">
                  <c:v>1E-4</c:v>
                </c:pt>
                <c:pt idx="15324">
                  <c:v>1E-4</c:v>
                </c:pt>
                <c:pt idx="15325">
                  <c:v>1.0001</c:v>
                </c:pt>
                <c:pt idx="15326">
                  <c:v>1E-4</c:v>
                </c:pt>
                <c:pt idx="15327">
                  <c:v>1E-4</c:v>
                </c:pt>
                <c:pt idx="15328">
                  <c:v>1E-4</c:v>
                </c:pt>
                <c:pt idx="15329">
                  <c:v>1E-4</c:v>
                </c:pt>
                <c:pt idx="15330">
                  <c:v>1E-4</c:v>
                </c:pt>
                <c:pt idx="15331">
                  <c:v>1E-4</c:v>
                </c:pt>
                <c:pt idx="15332">
                  <c:v>1E-4</c:v>
                </c:pt>
                <c:pt idx="15333">
                  <c:v>1E-4</c:v>
                </c:pt>
                <c:pt idx="15334">
                  <c:v>1E-4</c:v>
                </c:pt>
                <c:pt idx="15335">
                  <c:v>1E-4</c:v>
                </c:pt>
                <c:pt idx="15336">
                  <c:v>1E-4</c:v>
                </c:pt>
                <c:pt idx="15337">
                  <c:v>1.0001</c:v>
                </c:pt>
                <c:pt idx="15338">
                  <c:v>2.0001000000000002</c:v>
                </c:pt>
                <c:pt idx="15339">
                  <c:v>1E-4</c:v>
                </c:pt>
                <c:pt idx="15340">
                  <c:v>1E-4</c:v>
                </c:pt>
                <c:pt idx="15341">
                  <c:v>2.0001000000000002</c:v>
                </c:pt>
                <c:pt idx="15342">
                  <c:v>1.0001</c:v>
                </c:pt>
                <c:pt idx="15343">
                  <c:v>1.0001</c:v>
                </c:pt>
                <c:pt idx="15344">
                  <c:v>1E-4</c:v>
                </c:pt>
                <c:pt idx="15345">
                  <c:v>1.0001</c:v>
                </c:pt>
                <c:pt idx="15346">
                  <c:v>1E-4</c:v>
                </c:pt>
                <c:pt idx="15347">
                  <c:v>1E-4</c:v>
                </c:pt>
                <c:pt idx="15348">
                  <c:v>1.0001</c:v>
                </c:pt>
                <c:pt idx="15349">
                  <c:v>1.0001</c:v>
                </c:pt>
                <c:pt idx="15350">
                  <c:v>1.0001</c:v>
                </c:pt>
                <c:pt idx="15351">
                  <c:v>1E-4</c:v>
                </c:pt>
                <c:pt idx="15352">
                  <c:v>1E-4</c:v>
                </c:pt>
                <c:pt idx="15353">
                  <c:v>1E-4</c:v>
                </c:pt>
                <c:pt idx="15354">
                  <c:v>1E-4</c:v>
                </c:pt>
                <c:pt idx="15355">
                  <c:v>1.0001</c:v>
                </c:pt>
                <c:pt idx="15356">
                  <c:v>1E-4</c:v>
                </c:pt>
                <c:pt idx="15357">
                  <c:v>1E-4</c:v>
                </c:pt>
                <c:pt idx="15358">
                  <c:v>1E-4</c:v>
                </c:pt>
                <c:pt idx="15359">
                  <c:v>1E-4</c:v>
                </c:pt>
                <c:pt idx="15360">
                  <c:v>1.0001</c:v>
                </c:pt>
                <c:pt idx="15361">
                  <c:v>1E-4</c:v>
                </c:pt>
                <c:pt idx="15362">
                  <c:v>1E-4</c:v>
                </c:pt>
                <c:pt idx="15363">
                  <c:v>1E-4</c:v>
                </c:pt>
                <c:pt idx="15364">
                  <c:v>1E-4</c:v>
                </c:pt>
                <c:pt idx="15365">
                  <c:v>1.0001</c:v>
                </c:pt>
                <c:pt idx="15366">
                  <c:v>2.0001000000000002</c:v>
                </c:pt>
                <c:pt idx="15367">
                  <c:v>2.0001000000000002</c:v>
                </c:pt>
                <c:pt idx="15368">
                  <c:v>1.0001</c:v>
                </c:pt>
                <c:pt idx="15369">
                  <c:v>1.0001</c:v>
                </c:pt>
                <c:pt idx="15370">
                  <c:v>1E-4</c:v>
                </c:pt>
                <c:pt idx="15371">
                  <c:v>1E-4</c:v>
                </c:pt>
                <c:pt idx="15372">
                  <c:v>1E-4</c:v>
                </c:pt>
                <c:pt idx="15373">
                  <c:v>1E-4</c:v>
                </c:pt>
                <c:pt idx="15374">
                  <c:v>1E-4</c:v>
                </c:pt>
                <c:pt idx="15375">
                  <c:v>1E-4</c:v>
                </c:pt>
                <c:pt idx="15376">
                  <c:v>1E-4</c:v>
                </c:pt>
                <c:pt idx="15377">
                  <c:v>1E-4</c:v>
                </c:pt>
                <c:pt idx="15378">
                  <c:v>1E-4</c:v>
                </c:pt>
                <c:pt idx="15379">
                  <c:v>1E-4</c:v>
                </c:pt>
                <c:pt idx="15380">
                  <c:v>1.0001</c:v>
                </c:pt>
                <c:pt idx="15381">
                  <c:v>1E-4</c:v>
                </c:pt>
                <c:pt idx="15382">
                  <c:v>1.0001</c:v>
                </c:pt>
                <c:pt idx="15383">
                  <c:v>1E-4</c:v>
                </c:pt>
                <c:pt idx="15384">
                  <c:v>1E-4</c:v>
                </c:pt>
                <c:pt idx="15385">
                  <c:v>1.0001</c:v>
                </c:pt>
                <c:pt idx="15386">
                  <c:v>1.0001</c:v>
                </c:pt>
                <c:pt idx="15387">
                  <c:v>1E-4</c:v>
                </c:pt>
                <c:pt idx="15388">
                  <c:v>1E-4</c:v>
                </c:pt>
                <c:pt idx="15389">
                  <c:v>1E-4</c:v>
                </c:pt>
                <c:pt idx="15390">
                  <c:v>1E-4</c:v>
                </c:pt>
                <c:pt idx="15391">
                  <c:v>1.0001</c:v>
                </c:pt>
                <c:pt idx="15392">
                  <c:v>1E-4</c:v>
                </c:pt>
                <c:pt idx="15393">
                  <c:v>1E-4</c:v>
                </c:pt>
                <c:pt idx="15394">
                  <c:v>1E-4</c:v>
                </c:pt>
                <c:pt idx="15395">
                  <c:v>1.0001</c:v>
                </c:pt>
                <c:pt idx="15396">
                  <c:v>1E-4</c:v>
                </c:pt>
                <c:pt idx="15397">
                  <c:v>1.0001</c:v>
                </c:pt>
                <c:pt idx="15398">
                  <c:v>1E-4</c:v>
                </c:pt>
                <c:pt idx="15399">
                  <c:v>1E-4</c:v>
                </c:pt>
                <c:pt idx="15400">
                  <c:v>1E-4</c:v>
                </c:pt>
                <c:pt idx="15401">
                  <c:v>1E-4</c:v>
                </c:pt>
                <c:pt idx="15402">
                  <c:v>1.0001</c:v>
                </c:pt>
                <c:pt idx="15403">
                  <c:v>1.0001</c:v>
                </c:pt>
                <c:pt idx="15404">
                  <c:v>1E-4</c:v>
                </c:pt>
                <c:pt idx="15405">
                  <c:v>1E-4</c:v>
                </c:pt>
                <c:pt idx="15406">
                  <c:v>1.0001</c:v>
                </c:pt>
                <c:pt idx="15407">
                  <c:v>1.0001</c:v>
                </c:pt>
                <c:pt idx="15408">
                  <c:v>1E-4</c:v>
                </c:pt>
                <c:pt idx="15409">
                  <c:v>1E-4</c:v>
                </c:pt>
                <c:pt idx="15410">
                  <c:v>1.0001</c:v>
                </c:pt>
                <c:pt idx="15411">
                  <c:v>1E-4</c:v>
                </c:pt>
                <c:pt idx="15412">
                  <c:v>1.0001</c:v>
                </c:pt>
                <c:pt idx="15413">
                  <c:v>1.0001</c:v>
                </c:pt>
                <c:pt idx="15414">
                  <c:v>1E-4</c:v>
                </c:pt>
                <c:pt idx="15415">
                  <c:v>1E-4</c:v>
                </c:pt>
                <c:pt idx="15416">
                  <c:v>1E-4</c:v>
                </c:pt>
                <c:pt idx="15417">
                  <c:v>2.0001000000000002</c:v>
                </c:pt>
                <c:pt idx="15418">
                  <c:v>1E-4</c:v>
                </c:pt>
                <c:pt idx="15419">
                  <c:v>2.0001000000000002</c:v>
                </c:pt>
                <c:pt idx="15420">
                  <c:v>1E-4</c:v>
                </c:pt>
                <c:pt idx="15421">
                  <c:v>1.0001</c:v>
                </c:pt>
                <c:pt idx="15422">
                  <c:v>2.0001000000000002</c:v>
                </c:pt>
                <c:pt idx="15423">
                  <c:v>1E-4</c:v>
                </c:pt>
                <c:pt idx="15424">
                  <c:v>1.0001</c:v>
                </c:pt>
                <c:pt idx="15425">
                  <c:v>1E-4</c:v>
                </c:pt>
                <c:pt idx="15426">
                  <c:v>1E-4</c:v>
                </c:pt>
                <c:pt idx="15427">
                  <c:v>1E-4</c:v>
                </c:pt>
                <c:pt idx="15428">
                  <c:v>1E-4</c:v>
                </c:pt>
                <c:pt idx="15429">
                  <c:v>1E-4</c:v>
                </c:pt>
                <c:pt idx="15430">
                  <c:v>1E-4</c:v>
                </c:pt>
                <c:pt idx="15431">
                  <c:v>2.0001000000000002</c:v>
                </c:pt>
                <c:pt idx="15432">
                  <c:v>1E-4</c:v>
                </c:pt>
                <c:pt idx="15433">
                  <c:v>1E-4</c:v>
                </c:pt>
                <c:pt idx="15434">
                  <c:v>1.0001</c:v>
                </c:pt>
                <c:pt idx="15435">
                  <c:v>1E-4</c:v>
                </c:pt>
                <c:pt idx="15436">
                  <c:v>1E-4</c:v>
                </c:pt>
                <c:pt idx="15437">
                  <c:v>1E-4</c:v>
                </c:pt>
                <c:pt idx="15438">
                  <c:v>1E-4</c:v>
                </c:pt>
                <c:pt idx="15439">
                  <c:v>1E-4</c:v>
                </c:pt>
                <c:pt idx="15440">
                  <c:v>1E-4</c:v>
                </c:pt>
                <c:pt idx="15441">
                  <c:v>1.0001</c:v>
                </c:pt>
                <c:pt idx="15442">
                  <c:v>1E-4</c:v>
                </c:pt>
                <c:pt idx="15443">
                  <c:v>1E-4</c:v>
                </c:pt>
                <c:pt idx="15444">
                  <c:v>1.0001</c:v>
                </c:pt>
                <c:pt idx="15445">
                  <c:v>1.0001</c:v>
                </c:pt>
                <c:pt idx="15446">
                  <c:v>1E-4</c:v>
                </c:pt>
                <c:pt idx="15447">
                  <c:v>1E-4</c:v>
                </c:pt>
                <c:pt idx="15448">
                  <c:v>1.0001</c:v>
                </c:pt>
                <c:pt idx="15449">
                  <c:v>2.0001000000000002</c:v>
                </c:pt>
                <c:pt idx="15450">
                  <c:v>1.0001</c:v>
                </c:pt>
                <c:pt idx="15451">
                  <c:v>1E-4</c:v>
                </c:pt>
                <c:pt idx="15452">
                  <c:v>1.0001</c:v>
                </c:pt>
                <c:pt idx="15453">
                  <c:v>1E-4</c:v>
                </c:pt>
                <c:pt idx="15454">
                  <c:v>2.0001000000000002</c:v>
                </c:pt>
                <c:pt idx="15455">
                  <c:v>2.0001000000000002</c:v>
                </c:pt>
                <c:pt idx="15456">
                  <c:v>1E-4</c:v>
                </c:pt>
                <c:pt idx="15457">
                  <c:v>1E-4</c:v>
                </c:pt>
                <c:pt idx="15458">
                  <c:v>1E-4</c:v>
                </c:pt>
                <c:pt idx="15459">
                  <c:v>1E-4</c:v>
                </c:pt>
                <c:pt idx="15460">
                  <c:v>1.0001</c:v>
                </c:pt>
                <c:pt idx="15461">
                  <c:v>1E-4</c:v>
                </c:pt>
                <c:pt idx="15462">
                  <c:v>1.0001</c:v>
                </c:pt>
                <c:pt idx="15463">
                  <c:v>1E-4</c:v>
                </c:pt>
                <c:pt idx="15464">
                  <c:v>1E-4</c:v>
                </c:pt>
                <c:pt idx="15465">
                  <c:v>1.0001</c:v>
                </c:pt>
                <c:pt idx="15466">
                  <c:v>2.0001000000000002</c:v>
                </c:pt>
                <c:pt idx="15467">
                  <c:v>1E-4</c:v>
                </c:pt>
                <c:pt idx="15468">
                  <c:v>1E-4</c:v>
                </c:pt>
                <c:pt idx="15469">
                  <c:v>1E-4</c:v>
                </c:pt>
                <c:pt idx="15470">
                  <c:v>1E-4</c:v>
                </c:pt>
                <c:pt idx="15471">
                  <c:v>1E-4</c:v>
                </c:pt>
                <c:pt idx="15472">
                  <c:v>1.0001</c:v>
                </c:pt>
                <c:pt idx="15473">
                  <c:v>1E-4</c:v>
                </c:pt>
                <c:pt idx="15474">
                  <c:v>1E-4</c:v>
                </c:pt>
                <c:pt idx="15475">
                  <c:v>3.0001000000000002</c:v>
                </c:pt>
                <c:pt idx="15476">
                  <c:v>1.0001</c:v>
                </c:pt>
                <c:pt idx="15477">
                  <c:v>1E-4</c:v>
                </c:pt>
                <c:pt idx="15478">
                  <c:v>1E-4</c:v>
                </c:pt>
                <c:pt idx="15479">
                  <c:v>1E-4</c:v>
                </c:pt>
                <c:pt idx="15480">
                  <c:v>1E-4</c:v>
                </c:pt>
                <c:pt idx="15481">
                  <c:v>1E-4</c:v>
                </c:pt>
                <c:pt idx="15482">
                  <c:v>1.0001</c:v>
                </c:pt>
                <c:pt idx="15483">
                  <c:v>1E-4</c:v>
                </c:pt>
                <c:pt idx="15484">
                  <c:v>1.0001</c:v>
                </c:pt>
                <c:pt idx="15485">
                  <c:v>1.0001</c:v>
                </c:pt>
                <c:pt idx="15486">
                  <c:v>1E-4</c:v>
                </c:pt>
                <c:pt idx="15487">
                  <c:v>1.0001</c:v>
                </c:pt>
                <c:pt idx="15488">
                  <c:v>1E-4</c:v>
                </c:pt>
                <c:pt idx="15489">
                  <c:v>1E-4</c:v>
                </c:pt>
                <c:pt idx="15490">
                  <c:v>1E-4</c:v>
                </c:pt>
                <c:pt idx="15491">
                  <c:v>1E-4</c:v>
                </c:pt>
                <c:pt idx="15492">
                  <c:v>1E-4</c:v>
                </c:pt>
                <c:pt idx="15493">
                  <c:v>1E-4</c:v>
                </c:pt>
                <c:pt idx="15494">
                  <c:v>1.0001</c:v>
                </c:pt>
                <c:pt idx="15495">
                  <c:v>1E-4</c:v>
                </c:pt>
                <c:pt idx="15496">
                  <c:v>1E-4</c:v>
                </c:pt>
                <c:pt idx="15497">
                  <c:v>1E-4</c:v>
                </c:pt>
                <c:pt idx="15498">
                  <c:v>1E-4</c:v>
                </c:pt>
                <c:pt idx="15499">
                  <c:v>1E-4</c:v>
                </c:pt>
                <c:pt idx="15500">
                  <c:v>1E-4</c:v>
                </c:pt>
                <c:pt idx="15501">
                  <c:v>1E-4</c:v>
                </c:pt>
                <c:pt idx="15502">
                  <c:v>1.0001</c:v>
                </c:pt>
                <c:pt idx="15503">
                  <c:v>1.0001</c:v>
                </c:pt>
                <c:pt idx="15504">
                  <c:v>1E-4</c:v>
                </c:pt>
                <c:pt idx="15505">
                  <c:v>5.0000999999999998</c:v>
                </c:pt>
                <c:pt idx="15506">
                  <c:v>2.0001000000000002</c:v>
                </c:pt>
                <c:pt idx="15507">
                  <c:v>2.0001000000000002</c:v>
                </c:pt>
                <c:pt idx="15508">
                  <c:v>2.0001000000000002</c:v>
                </c:pt>
                <c:pt idx="15509">
                  <c:v>1E-4</c:v>
                </c:pt>
                <c:pt idx="15510">
                  <c:v>1E-4</c:v>
                </c:pt>
                <c:pt idx="15511">
                  <c:v>1.0001</c:v>
                </c:pt>
                <c:pt idx="15512">
                  <c:v>1.0001</c:v>
                </c:pt>
                <c:pt idx="15513">
                  <c:v>1E-4</c:v>
                </c:pt>
                <c:pt idx="15514">
                  <c:v>1.0001</c:v>
                </c:pt>
                <c:pt idx="15515">
                  <c:v>1E-4</c:v>
                </c:pt>
                <c:pt idx="15516">
                  <c:v>3.0001000000000002</c:v>
                </c:pt>
                <c:pt idx="15517">
                  <c:v>1E-4</c:v>
                </c:pt>
                <c:pt idx="15518">
                  <c:v>3.0001000000000002</c:v>
                </c:pt>
                <c:pt idx="15519">
                  <c:v>1E-4</c:v>
                </c:pt>
                <c:pt idx="15520">
                  <c:v>1E-4</c:v>
                </c:pt>
                <c:pt idx="15521">
                  <c:v>1E-4</c:v>
                </c:pt>
                <c:pt idx="15522">
                  <c:v>1E-4</c:v>
                </c:pt>
                <c:pt idx="15523">
                  <c:v>1E-4</c:v>
                </c:pt>
                <c:pt idx="15524">
                  <c:v>1E-4</c:v>
                </c:pt>
                <c:pt idx="15525">
                  <c:v>1E-4</c:v>
                </c:pt>
                <c:pt idx="15526">
                  <c:v>1E-4</c:v>
                </c:pt>
                <c:pt idx="15527">
                  <c:v>1.0001</c:v>
                </c:pt>
                <c:pt idx="15528">
                  <c:v>1E-4</c:v>
                </c:pt>
                <c:pt idx="15529">
                  <c:v>1E-4</c:v>
                </c:pt>
                <c:pt idx="15530">
                  <c:v>1E-4</c:v>
                </c:pt>
                <c:pt idx="15531">
                  <c:v>1E-4</c:v>
                </c:pt>
                <c:pt idx="15532">
                  <c:v>1.0001</c:v>
                </c:pt>
                <c:pt idx="15533">
                  <c:v>1.0001</c:v>
                </c:pt>
                <c:pt idx="15534">
                  <c:v>1E-4</c:v>
                </c:pt>
                <c:pt idx="15535">
                  <c:v>1E-4</c:v>
                </c:pt>
                <c:pt idx="15536">
                  <c:v>1E-4</c:v>
                </c:pt>
                <c:pt idx="15537">
                  <c:v>1.0001</c:v>
                </c:pt>
                <c:pt idx="15538">
                  <c:v>1.0001</c:v>
                </c:pt>
                <c:pt idx="15539">
                  <c:v>1E-4</c:v>
                </c:pt>
                <c:pt idx="15540">
                  <c:v>1.0001</c:v>
                </c:pt>
                <c:pt idx="15541">
                  <c:v>1E-4</c:v>
                </c:pt>
                <c:pt idx="15542">
                  <c:v>2.0001000000000002</c:v>
                </c:pt>
                <c:pt idx="15543">
                  <c:v>1E-4</c:v>
                </c:pt>
                <c:pt idx="15544">
                  <c:v>1E-4</c:v>
                </c:pt>
                <c:pt idx="15545">
                  <c:v>1E-4</c:v>
                </c:pt>
                <c:pt idx="15546">
                  <c:v>1E-4</c:v>
                </c:pt>
                <c:pt idx="15547">
                  <c:v>1E-4</c:v>
                </c:pt>
                <c:pt idx="15548">
                  <c:v>2.0001000000000002</c:v>
                </c:pt>
                <c:pt idx="15549">
                  <c:v>1E-4</c:v>
                </c:pt>
                <c:pt idx="15550">
                  <c:v>1E-4</c:v>
                </c:pt>
                <c:pt idx="15551">
                  <c:v>1.0001</c:v>
                </c:pt>
                <c:pt idx="15552">
                  <c:v>1E-4</c:v>
                </c:pt>
                <c:pt idx="15553">
                  <c:v>1.0001</c:v>
                </c:pt>
                <c:pt idx="15554">
                  <c:v>2.0001000000000002</c:v>
                </c:pt>
                <c:pt idx="15555">
                  <c:v>1E-4</c:v>
                </c:pt>
                <c:pt idx="15556">
                  <c:v>2.0001000000000002</c:v>
                </c:pt>
                <c:pt idx="15557">
                  <c:v>2.0001000000000002</c:v>
                </c:pt>
                <c:pt idx="15558">
                  <c:v>6.0000999999999998</c:v>
                </c:pt>
                <c:pt idx="15559">
                  <c:v>6.0000999999999998</c:v>
                </c:pt>
                <c:pt idx="15560">
                  <c:v>8.0000999999999998</c:v>
                </c:pt>
                <c:pt idx="15561">
                  <c:v>8.0000999999999998</c:v>
                </c:pt>
                <c:pt idx="15562">
                  <c:v>3.0001000000000002</c:v>
                </c:pt>
                <c:pt idx="15563">
                  <c:v>2.0001000000000002</c:v>
                </c:pt>
                <c:pt idx="15564">
                  <c:v>2.0001000000000002</c:v>
                </c:pt>
                <c:pt idx="15565">
                  <c:v>1.0001</c:v>
                </c:pt>
                <c:pt idx="15566">
                  <c:v>1E-4</c:v>
                </c:pt>
                <c:pt idx="15567">
                  <c:v>1.0001</c:v>
                </c:pt>
                <c:pt idx="15568">
                  <c:v>1E-4</c:v>
                </c:pt>
                <c:pt idx="15569">
                  <c:v>1.0001</c:v>
                </c:pt>
                <c:pt idx="15570">
                  <c:v>1E-4</c:v>
                </c:pt>
                <c:pt idx="15571">
                  <c:v>1.0001</c:v>
                </c:pt>
                <c:pt idx="15572">
                  <c:v>1E-4</c:v>
                </c:pt>
                <c:pt idx="15573">
                  <c:v>1.0001</c:v>
                </c:pt>
                <c:pt idx="15574">
                  <c:v>1E-4</c:v>
                </c:pt>
                <c:pt idx="15575">
                  <c:v>1E-4</c:v>
                </c:pt>
                <c:pt idx="15576">
                  <c:v>1E-4</c:v>
                </c:pt>
                <c:pt idx="15577">
                  <c:v>1.0001</c:v>
                </c:pt>
                <c:pt idx="15578">
                  <c:v>1E-4</c:v>
                </c:pt>
                <c:pt idx="15579">
                  <c:v>1E-4</c:v>
                </c:pt>
                <c:pt idx="15580">
                  <c:v>1.0001</c:v>
                </c:pt>
                <c:pt idx="15581">
                  <c:v>1.0001</c:v>
                </c:pt>
                <c:pt idx="15582">
                  <c:v>1E-4</c:v>
                </c:pt>
                <c:pt idx="15583">
                  <c:v>1.0001</c:v>
                </c:pt>
                <c:pt idx="15584">
                  <c:v>1.0001</c:v>
                </c:pt>
                <c:pt idx="15585">
                  <c:v>1E-4</c:v>
                </c:pt>
                <c:pt idx="15586">
                  <c:v>4.0000999999999998</c:v>
                </c:pt>
                <c:pt idx="15587">
                  <c:v>1E-4</c:v>
                </c:pt>
                <c:pt idx="15588">
                  <c:v>1E-4</c:v>
                </c:pt>
                <c:pt idx="15589">
                  <c:v>1E-4</c:v>
                </c:pt>
                <c:pt idx="15590">
                  <c:v>1.0001</c:v>
                </c:pt>
                <c:pt idx="15591">
                  <c:v>1E-4</c:v>
                </c:pt>
                <c:pt idx="15592">
                  <c:v>2.0001000000000002</c:v>
                </c:pt>
                <c:pt idx="15593">
                  <c:v>1E-4</c:v>
                </c:pt>
                <c:pt idx="15594">
                  <c:v>1E-4</c:v>
                </c:pt>
                <c:pt idx="15595">
                  <c:v>1E-4</c:v>
                </c:pt>
                <c:pt idx="15596">
                  <c:v>1E-4</c:v>
                </c:pt>
                <c:pt idx="15597">
                  <c:v>1E-4</c:v>
                </c:pt>
                <c:pt idx="15598">
                  <c:v>1E-4</c:v>
                </c:pt>
                <c:pt idx="15599">
                  <c:v>1.0001</c:v>
                </c:pt>
                <c:pt idx="15600">
                  <c:v>1.0001</c:v>
                </c:pt>
                <c:pt idx="15601">
                  <c:v>1E-4</c:v>
                </c:pt>
                <c:pt idx="15602">
                  <c:v>1E-4</c:v>
                </c:pt>
                <c:pt idx="15603">
                  <c:v>1E-4</c:v>
                </c:pt>
                <c:pt idx="15604">
                  <c:v>1E-4</c:v>
                </c:pt>
                <c:pt idx="15605">
                  <c:v>1.0001</c:v>
                </c:pt>
                <c:pt idx="15606">
                  <c:v>1E-4</c:v>
                </c:pt>
                <c:pt idx="15607">
                  <c:v>1E-4</c:v>
                </c:pt>
                <c:pt idx="15608">
                  <c:v>1E-4</c:v>
                </c:pt>
                <c:pt idx="15609">
                  <c:v>1E-4</c:v>
                </c:pt>
                <c:pt idx="15610">
                  <c:v>1.0001</c:v>
                </c:pt>
                <c:pt idx="15611">
                  <c:v>1.0001</c:v>
                </c:pt>
                <c:pt idx="15612">
                  <c:v>1.0001</c:v>
                </c:pt>
                <c:pt idx="15613">
                  <c:v>5.0000999999999998</c:v>
                </c:pt>
                <c:pt idx="15614">
                  <c:v>6.0000999999999998</c:v>
                </c:pt>
                <c:pt idx="15615">
                  <c:v>10.0001</c:v>
                </c:pt>
                <c:pt idx="15616">
                  <c:v>3.0001000000000002</c:v>
                </c:pt>
                <c:pt idx="15617">
                  <c:v>4.0000999999999998</c:v>
                </c:pt>
                <c:pt idx="15618">
                  <c:v>3.0001000000000002</c:v>
                </c:pt>
                <c:pt idx="15619">
                  <c:v>4.0000999999999998</c:v>
                </c:pt>
                <c:pt idx="15620">
                  <c:v>8.0000999999999998</c:v>
                </c:pt>
                <c:pt idx="15621">
                  <c:v>9.0000999999999998</c:v>
                </c:pt>
                <c:pt idx="15622">
                  <c:v>2.0001000000000002</c:v>
                </c:pt>
                <c:pt idx="15623">
                  <c:v>7.0000999999999998</c:v>
                </c:pt>
                <c:pt idx="15624">
                  <c:v>1.0001</c:v>
                </c:pt>
                <c:pt idx="15625">
                  <c:v>1E-4</c:v>
                </c:pt>
                <c:pt idx="15626">
                  <c:v>2.0001000000000002</c:v>
                </c:pt>
                <c:pt idx="15627">
                  <c:v>1.0001</c:v>
                </c:pt>
                <c:pt idx="15628">
                  <c:v>1.0001</c:v>
                </c:pt>
                <c:pt idx="15629">
                  <c:v>1E-4</c:v>
                </c:pt>
                <c:pt idx="15630">
                  <c:v>1.0001</c:v>
                </c:pt>
                <c:pt idx="15631">
                  <c:v>1.0001</c:v>
                </c:pt>
                <c:pt idx="15632">
                  <c:v>1E-4</c:v>
                </c:pt>
                <c:pt idx="15633">
                  <c:v>1.0001</c:v>
                </c:pt>
                <c:pt idx="15634">
                  <c:v>1.0001</c:v>
                </c:pt>
                <c:pt idx="15635">
                  <c:v>1E-4</c:v>
                </c:pt>
                <c:pt idx="15636">
                  <c:v>1.0001</c:v>
                </c:pt>
                <c:pt idx="15637">
                  <c:v>1E-4</c:v>
                </c:pt>
                <c:pt idx="15638">
                  <c:v>1.0001</c:v>
                </c:pt>
                <c:pt idx="15639">
                  <c:v>1E-4</c:v>
                </c:pt>
                <c:pt idx="15640">
                  <c:v>1E-4</c:v>
                </c:pt>
                <c:pt idx="15641">
                  <c:v>1.0001</c:v>
                </c:pt>
                <c:pt idx="15642">
                  <c:v>1E-4</c:v>
                </c:pt>
                <c:pt idx="15643">
                  <c:v>1E-4</c:v>
                </c:pt>
                <c:pt idx="15644">
                  <c:v>1E-4</c:v>
                </c:pt>
                <c:pt idx="15645">
                  <c:v>1.0001</c:v>
                </c:pt>
                <c:pt idx="15646">
                  <c:v>1E-4</c:v>
                </c:pt>
                <c:pt idx="15647">
                  <c:v>1.0001</c:v>
                </c:pt>
                <c:pt idx="15648">
                  <c:v>4.0000999999999998</c:v>
                </c:pt>
                <c:pt idx="15649">
                  <c:v>1E-4</c:v>
                </c:pt>
                <c:pt idx="15650">
                  <c:v>1E-4</c:v>
                </c:pt>
                <c:pt idx="15651">
                  <c:v>2.0001000000000002</c:v>
                </c:pt>
                <c:pt idx="15652">
                  <c:v>1E-4</c:v>
                </c:pt>
                <c:pt idx="15653">
                  <c:v>1.0001</c:v>
                </c:pt>
                <c:pt idx="15654">
                  <c:v>1.0001</c:v>
                </c:pt>
                <c:pt idx="15655">
                  <c:v>1E-4</c:v>
                </c:pt>
                <c:pt idx="15656">
                  <c:v>1E-4</c:v>
                </c:pt>
                <c:pt idx="15657">
                  <c:v>1E-4</c:v>
                </c:pt>
                <c:pt idx="15658">
                  <c:v>1E-4</c:v>
                </c:pt>
                <c:pt idx="15659">
                  <c:v>1E-4</c:v>
                </c:pt>
                <c:pt idx="15660">
                  <c:v>1E-4</c:v>
                </c:pt>
                <c:pt idx="15661">
                  <c:v>1E-4</c:v>
                </c:pt>
                <c:pt idx="15662">
                  <c:v>1E-4</c:v>
                </c:pt>
                <c:pt idx="15663">
                  <c:v>1E-4</c:v>
                </c:pt>
                <c:pt idx="15664">
                  <c:v>1E-4</c:v>
                </c:pt>
                <c:pt idx="15665">
                  <c:v>1.0001</c:v>
                </c:pt>
                <c:pt idx="15666">
                  <c:v>1.0001</c:v>
                </c:pt>
                <c:pt idx="15667">
                  <c:v>1E-4</c:v>
                </c:pt>
                <c:pt idx="15668">
                  <c:v>1E-4</c:v>
                </c:pt>
                <c:pt idx="15669">
                  <c:v>1.0001</c:v>
                </c:pt>
                <c:pt idx="15670">
                  <c:v>1.0001</c:v>
                </c:pt>
                <c:pt idx="15671">
                  <c:v>1E-4</c:v>
                </c:pt>
                <c:pt idx="15672">
                  <c:v>1E-4</c:v>
                </c:pt>
                <c:pt idx="15673">
                  <c:v>1E-4</c:v>
                </c:pt>
                <c:pt idx="15674">
                  <c:v>1.0001</c:v>
                </c:pt>
                <c:pt idx="15675">
                  <c:v>1E-4</c:v>
                </c:pt>
                <c:pt idx="15676">
                  <c:v>1E-4</c:v>
                </c:pt>
                <c:pt idx="15677">
                  <c:v>1.0001</c:v>
                </c:pt>
                <c:pt idx="15678">
                  <c:v>1E-4</c:v>
                </c:pt>
                <c:pt idx="15679">
                  <c:v>1.0001</c:v>
                </c:pt>
                <c:pt idx="15680">
                  <c:v>1.0001</c:v>
                </c:pt>
                <c:pt idx="15681">
                  <c:v>1E-4</c:v>
                </c:pt>
                <c:pt idx="15682">
                  <c:v>1.0001</c:v>
                </c:pt>
                <c:pt idx="15683">
                  <c:v>1E-4</c:v>
                </c:pt>
                <c:pt idx="15684">
                  <c:v>1E-4</c:v>
                </c:pt>
                <c:pt idx="15685">
                  <c:v>1E-4</c:v>
                </c:pt>
                <c:pt idx="15686">
                  <c:v>1E-4</c:v>
                </c:pt>
                <c:pt idx="15687">
                  <c:v>1E-4</c:v>
                </c:pt>
                <c:pt idx="15688">
                  <c:v>1E-4</c:v>
                </c:pt>
                <c:pt idx="15689">
                  <c:v>1E-4</c:v>
                </c:pt>
                <c:pt idx="15690">
                  <c:v>1.0001</c:v>
                </c:pt>
                <c:pt idx="15691">
                  <c:v>1E-4</c:v>
                </c:pt>
                <c:pt idx="15692">
                  <c:v>1.0001</c:v>
                </c:pt>
                <c:pt idx="15693">
                  <c:v>1E-4</c:v>
                </c:pt>
                <c:pt idx="15694">
                  <c:v>3.0001000000000002</c:v>
                </c:pt>
                <c:pt idx="15695">
                  <c:v>2.0001000000000002</c:v>
                </c:pt>
                <c:pt idx="15696">
                  <c:v>1.0001</c:v>
                </c:pt>
                <c:pt idx="15697">
                  <c:v>1E-4</c:v>
                </c:pt>
                <c:pt idx="15698">
                  <c:v>1.0001</c:v>
                </c:pt>
                <c:pt idx="15699">
                  <c:v>1.0001</c:v>
                </c:pt>
                <c:pt idx="15700">
                  <c:v>1.0001</c:v>
                </c:pt>
                <c:pt idx="15701">
                  <c:v>1E-4</c:v>
                </c:pt>
                <c:pt idx="15702">
                  <c:v>1E-4</c:v>
                </c:pt>
                <c:pt idx="15703">
                  <c:v>1E-4</c:v>
                </c:pt>
                <c:pt idx="15704">
                  <c:v>1E-4</c:v>
                </c:pt>
                <c:pt idx="15705">
                  <c:v>1E-4</c:v>
                </c:pt>
                <c:pt idx="15706">
                  <c:v>1E-4</c:v>
                </c:pt>
                <c:pt idx="15707">
                  <c:v>1.0001</c:v>
                </c:pt>
                <c:pt idx="15708">
                  <c:v>1E-4</c:v>
                </c:pt>
                <c:pt idx="15709">
                  <c:v>1E-4</c:v>
                </c:pt>
                <c:pt idx="15710">
                  <c:v>1.0001</c:v>
                </c:pt>
                <c:pt idx="15711">
                  <c:v>1E-4</c:v>
                </c:pt>
                <c:pt idx="15712">
                  <c:v>1E-4</c:v>
                </c:pt>
                <c:pt idx="15713">
                  <c:v>1E-4</c:v>
                </c:pt>
                <c:pt idx="15714">
                  <c:v>1E-4</c:v>
                </c:pt>
                <c:pt idx="15715">
                  <c:v>1.0001</c:v>
                </c:pt>
                <c:pt idx="15716">
                  <c:v>1E-4</c:v>
                </c:pt>
                <c:pt idx="15717">
                  <c:v>1.0001</c:v>
                </c:pt>
                <c:pt idx="15718">
                  <c:v>1.0001</c:v>
                </c:pt>
                <c:pt idx="15719">
                  <c:v>1E-4</c:v>
                </c:pt>
                <c:pt idx="15720">
                  <c:v>1.0001</c:v>
                </c:pt>
                <c:pt idx="15721">
                  <c:v>1E-4</c:v>
                </c:pt>
                <c:pt idx="15722">
                  <c:v>1E-4</c:v>
                </c:pt>
                <c:pt idx="15723">
                  <c:v>1.0001</c:v>
                </c:pt>
                <c:pt idx="15724">
                  <c:v>1E-4</c:v>
                </c:pt>
                <c:pt idx="15725">
                  <c:v>1E-4</c:v>
                </c:pt>
                <c:pt idx="15726">
                  <c:v>3.0001000000000002</c:v>
                </c:pt>
                <c:pt idx="15727">
                  <c:v>1E-4</c:v>
                </c:pt>
                <c:pt idx="15728">
                  <c:v>1E-4</c:v>
                </c:pt>
                <c:pt idx="15729">
                  <c:v>2.0001000000000002</c:v>
                </c:pt>
                <c:pt idx="15730">
                  <c:v>1E-4</c:v>
                </c:pt>
                <c:pt idx="15731">
                  <c:v>1.0001</c:v>
                </c:pt>
                <c:pt idx="15732">
                  <c:v>2.0001000000000002</c:v>
                </c:pt>
                <c:pt idx="15733">
                  <c:v>1.0001</c:v>
                </c:pt>
                <c:pt idx="15734">
                  <c:v>1.0001</c:v>
                </c:pt>
                <c:pt idx="15735">
                  <c:v>1E-4</c:v>
                </c:pt>
                <c:pt idx="15736">
                  <c:v>1E-4</c:v>
                </c:pt>
                <c:pt idx="15737">
                  <c:v>1E-4</c:v>
                </c:pt>
                <c:pt idx="15738">
                  <c:v>1E-4</c:v>
                </c:pt>
                <c:pt idx="15739">
                  <c:v>1.0001</c:v>
                </c:pt>
                <c:pt idx="15740">
                  <c:v>1E-4</c:v>
                </c:pt>
                <c:pt idx="15741">
                  <c:v>1.0001</c:v>
                </c:pt>
                <c:pt idx="15742">
                  <c:v>1E-4</c:v>
                </c:pt>
                <c:pt idx="15743">
                  <c:v>1E-4</c:v>
                </c:pt>
                <c:pt idx="15744">
                  <c:v>1E-4</c:v>
                </c:pt>
                <c:pt idx="15745">
                  <c:v>1E-4</c:v>
                </c:pt>
                <c:pt idx="15746">
                  <c:v>1E-4</c:v>
                </c:pt>
                <c:pt idx="15747">
                  <c:v>1E-4</c:v>
                </c:pt>
                <c:pt idx="15748">
                  <c:v>1E-4</c:v>
                </c:pt>
                <c:pt idx="15749">
                  <c:v>1E-4</c:v>
                </c:pt>
                <c:pt idx="15750">
                  <c:v>3.0001000000000002</c:v>
                </c:pt>
                <c:pt idx="15751">
                  <c:v>1E-4</c:v>
                </c:pt>
                <c:pt idx="15752">
                  <c:v>2.0001000000000002</c:v>
                </c:pt>
                <c:pt idx="15753">
                  <c:v>3.0001000000000002</c:v>
                </c:pt>
                <c:pt idx="15754">
                  <c:v>1E-4</c:v>
                </c:pt>
                <c:pt idx="15755">
                  <c:v>1E-4</c:v>
                </c:pt>
                <c:pt idx="15756">
                  <c:v>1E-4</c:v>
                </c:pt>
                <c:pt idx="15757">
                  <c:v>1E-4</c:v>
                </c:pt>
                <c:pt idx="15758">
                  <c:v>3.0001000000000002</c:v>
                </c:pt>
                <c:pt idx="15759">
                  <c:v>1E-4</c:v>
                </c:pt>
                <c:pt idx="15760">
                  <c:v>1.0001</c:v>
                </c:pt>
                <c:pt idx="15761">
                  <c:v>1E-4</c:v>
                </c:pt>
                <c:pt idx="15762">
                  <c:v>1.0001</c:v>
                </c:pt>
                <c:pt idx="15763">
                  <c:v>1E-4</c:v>
                </c:pt>
                <c:pt idx="15764">
                  <c:v>1E-4</c:v>
                </c:pt>
                <c:pt idx="15765">
                  <c:v>1.0001</c:v>
                </c:pt>
                <c:pt idx="15766">
                  <c:v>1.0001</c:v>
                </c:pt>
                <c:pt idx="15767">
                  <c:v>1.0001</c:v>
                </c:pt>
                <c:pt idx="15768">
                  <c:v>1E-4</c:v>
                </c:pt>
                <c:pt idx="15769">
                  <c:v>1E-4</c:v>
                </c:pt>
                <c:pt idx="15770">
                  <c:v>1E-4</c:v>
                </c:pt>
                <c:pt idx="15771">
                  <c:v>1E-4</c:v>
                </c:pt>
                <c:pt idx="15772">
                  <c:v>1E-4</c:v>
                </c:pt>
                <c:pt idx="15773">
                  <c:v>1E-4</c:v>
                </c:pt>
                <c:pt idx="15774">
                  <c:v>1.0001</c:v>
                </c:pt>
                <c:pt idx="15775">
                  <c:v>1.0001</c:v>
                </c:pt>
                <c:pt idx="15776">
                  <c:v>1E-4</c:v>
                </c:pt>
                <c:pt idx="15777">
                  <c:v>1E-4</c:v>
                </c:pt>
                <c:pt idx="15778">
                  <c:v>3.0001000000000002</c:v>
                </c:pt>
                <c:pt idx="15779">
                  <c:v>1.0001</c:v>
                </c:pt>
                <c:pt idx="15780">
                  <c:v>2.0001000000000002</c:v>
                </c:pt>
                <c:pt idx="15781">
                  <c:v>1E-4</c:v>
                </c:pt>
                <c:pt idx="15782">
                  <c:v>3.0001000000000002</c:v>
                </c:pt>
                <c:pt idx="15783">
                  <c:v>2.0001000000000002</c:v>
                </c:pt>
                <c:pt idx="15784">
                  <c:v>1E-4</c:v>
                </c:pt>
                <c:pt idx="15785">
                  <c:v>1.0001</c:v>
                </c:pt>
                <c:pt idx="15786">
                  <c:v>3.0001000000000002</c:v>
                </c:pt>
                <c:pt idx="15787">
                  <c:v>2.0001000000000002</c:v>
                </c:pt>
                <c:pt idx="15788">
                  <c:v>3.0001000000000002</c:v>
                </c:pt>
                <c:pt idx="15789">
                  <c:v>1E-4</c:v>
                </c:pt>
                <c:pt idx="15790">
                  <c:v>2.0001000000000002</c:v>
                </c:pt>
                <c:pt idx="15791">
                  <c:v>1.0001</c:v>
                </c:pt>
                <c:pt idx="15792">
                  <c:v>1E-4</c:v>
                </c:pt>
                <c:pt idx="15793">
                  <c:v>1.0001</c:v>
                </c:pt>
                <c:pt idx="15794">
                  <c:v>1E-4</c:v>
                </c:pt>
                <c:pt idx="15795">
                  <c:v>1E-4</c:v>
                </c:pt>
                <c:pt idx="15796">
                  <c:v>1.0001</c:v>
                </c:pt>
                <c:pt idx="15797">
                  <c:v>1E-4</c:v>
                </c:pt>
                <c:pt idx="15798">
                  <c:v>1E-4</c:v>
                </c:pt>
                <c:pt idx="15799">
                  <c:v>1E-4</c:v>
                </c:pt>
                <c:pt idx="15800">
                  <c:v>3.0001000000000002</c:v>
                </c:pt>
                <c:pt idx="15801">
                  <c:v>1.0001</c:v>
                </c:pt>
                <c:pt idx="15802">
                  <c:v>1E-4</c:v>
                </c:pt>
                <c:pt idx="15803">
                  <c:v>1E-4</c:v>
                </c:pt>
                <c:pt idx="15804">
                  <c:v>1E-4</c:v>
                </c:pt>
                <c:pt idx="15805">
                  <c:v>1.0001</c:v>
                </c:pt>
                <c:pt idx="15806">
                  <c:v>2.0001000000000002</c:v>
                </c:pt>
                <c:pt idx="15807">
                  <c:v>1.0001</c:v>
                </c:pt>
                <c:pt idx="15808">
                  <c:v>1.0001</c:v>
                </c:pt>
                <c:pt idx="15809">
                  <c:v>1E-4</c:v>
                </c:pt>
                <c:pt idx="15810">
                  <c:v>1E-4</c:v>
                </c:pt>
                <c:pt idx="15811">
                  <c:v>1E-4</c:v>
                </c:pt>
                <c:pt idx="15812">
                  <c:v>1.0001</c:v>
                </c:pt>
                <c:pt idx="15813">
                  <c:v>1E-4</c:v>
                </c:pt>
                <c:pt idx="15814">
                  <c:v>1E-4</c:v>
                </c:pt>
                <c:pt idx="15815">
                  <c:v>1E-4</c:v>
                </c:pt>
                <c:pt idx="15816">
                  <c:v>1E-4</c:v>
                </c:pt>
                <c:pt idx="15817">
                  <c:v>1E-4</c:v>
                </c:pt>
                <c:pt idx="15818">
                  <c:v>1E-4</c:v>
                </c:pt>
                <c:pt idx="15819">
                  <c:v>1.0001</c:v>
                </c:pt>
                <c:pt idx="15820">
                  <c:v>2.0001000000000002</c:v>
                </c:pt>
                <c:pt idx="15821">
                  <c:v>1E-4</c:v>
                </c:pt>
                <c:pt idx="15822">
                  <c:v>1E-4</c:v>
                </c:pt>
                <c:pt idx="15823">
                  <c:v>1E-4</c:v>
                </c:pt>
                <c:pt idx="15824">
                  <c:v>1E-4</c:v>
                </c:pt>
                <c:pt idx="15825">
                  <c:v>1.0001</c:v>
                </c:pt>
                <c:pt idx="15826">
                  <c:v>1.0001</c:v>
                </c:pt>
                <c:pt idx="15827">
                  <c:v>1E-4</c:v>
                </c:pt>
                <c:pt idx="15828">
                  <c:v>1E-4</c:v>
                </c:pt>
                <c:pt idx="15829">
                  <c:v>1E-4</c:v>
                </c:pt>
                <c:pt idx="15830">
                  <c:v>1.0001</c:v>
                </c:pt>
                <c:pt idx="15831">
                  <c:v>2.0001000000000002</c:v>
                </c:pt>
                <c:pt idx="15832">
                  <c:v>1E-4</c:v>
                </c:pt>
                <c:pt idx="15833">
                  <c:v>1E-4</c:v>
                </c:pt>
                <c:pt idx="15834">
                  <c:v>1.0001</c:v>
                </c:pt>
                <c:pt idx="15835">
                  <c:v>1.0001</c:v>
                </c:pt>
                <c:pt idx="15836">
                  <c:v>1.0001</c:v>
                </c:pt>
                <c:pt idx="15837">
                  <c:v>1E-4</c:v>
                </c:pt>
                <c:pt idx="15838">
                  <c:v>3.0001000000000002</c:v>
                </c:pt>
                <c:pt idx="15839">
                  <c:v>1E-4</c:v>
                </c:pt>
                <c:pt idx="15840">
                  <c:v>1E-4</c:v>
                </c:pt>
                <c:pt idx="15841">
                  <c:v>1.0001</c:v>
                </c:pt>
                <c:pt idx="15842">
                  <c:v>1.0001</c:v>
                </c:pt>
                <c:pt idx="15843">
                  <c:v>1.0001</c:v>
                </c:pt>
                <c:pt idx="15844">
                  <c:v>1E-4</c:v>
                </c:pt>
                <c:pt idx="15845">
                  <c:v>1E-4</c:v>
                </c:pt>
                <c:pt idx="15846">
                  <c:v>1E-4</c:v>
                </c:pt>
                <c:pt idx="15847">
                  <c:v>1E-4</c:v>
                </c:pt>
                <c:pt idx="15848">
                  <c:v>1E-4</c:v>
                </c:pt>
                <c:pt idx="15849">
                  <c:v>1E-4</c:v>
                </c:pt>
                <c:pt idx="15850">
                  <c:v>1E-4</c:v>
                </c:pt>
                <c:pt idx="15851">
                  <c:v>1.0001</c:v>
                </c:pt>
                <c:pt idx="15852">
                  <c:v>1E-4</c:v>
                </c:pt>
                <c:pt idx="15853">
                  <c:v>1E-4</c:v>
                </c:pt>
                <c:pt idx="15854">
                  <c:v>1E-4</c:v>
                </c:pt>
                <c:pt idx="15855">
                  <c:v>1.0001</c:v>
                </c:pt>
                <c:pt idx="15856">
                  <c:v>1.0001</c:v>
                </c:pt>
                <c:pt idx="15857">
                  <c:v>1E-4</c:v>
                </c:pt>
                <c:pt idx="15858">
                  <c:v>1E-4</c:v>
                </c:pt>
                <c:pt idx="15859">
                  <c:v>3.0001000000000002</c:v>
                </c:pt>
                <c:pt idx="15860">
                  <c:v>1.0001</c:v>
                </c:pt>
                <c:pt idx="15861">
                  <c:v>1E-4</c:v>
                </c:pt>
                <c:pt idx="15862">
                  <c:v>1E-4</c:v>
                </c:pt>
                <c:pt idx="15863">
                  <c:v>1E-4</c:v>
                </c:pt>
                <c:pt idx="15864">
                  <c:v>1E-4</c:v>
                </c:pt>
                <c:pt idx="15865">
                  <c:v>1E-4</c:v>
                </c:pt>
                <c:pt idx="15866">
                  <c:v>1.0001</c:v>
                </c:pt>
                <c:pt idx="15867">
                  <c:v>1E-4</c:v>
                </c:pt>
                <c:pt idx="15868">
                  <c:v>1E-4</c:v>
                </c:pt>
                <c:pt idx="15869">
                  <c:v>1.0001</c:v>
                </c:pt>
                <c:pt idx="15870">
                  <c:v>1E-4</c:v>
                </c:pt>
                <c:pt idx="15871">
                  <c:v>1E-4</c:v>
                </c:pt>
                <c:pt idx="15872">
                  <c:v>1E-4</c:v>
                </c:pt>
                <c:pt idx="15873">
                  <c:v>1E-4</c:v>
                </c:pt>
                <c:pt idx="15874">
                  <c:v>1E-4</c:v>
                </c:pt>
                <c:pt idx="15875">
                  <c:v>1E-4</c:v>
                </c:pt>
                <c:pt idx="15876">
                  <c:v>1E-4</c:v>
                </c:pt>
                <c:pt idx="15877">
                  <c:v>1E-4</c:v>
                </c:pt>
                <c:pt idx="15878">
                  <c:v>1E-4</c:v>
                </c:pt>
                <c:pt idx="15879">
                  <c:v>1.0001</c:v>
                </c:pt>
                <c:pt idx="15880">
                  <c:v>1E-4</c:v>
                </c:pt>
                <c:pt idx="15881">
                  <c:v>1E-4</c:v>
                </c:pt>
                <c:pt idx="15882">
                  <c:v>1E-4</c:v>
                </c:pt>
                <c:pt idx="15883">
                  <c:v>1E-4</c:v>
                </c:pt>
                <c:pt idx="15884">
                  <c:v>1.0001</c:v>
                </c:pt>
                <c:pt idx="15885">
                  <c:v>1E-4</c:v>
                </c:pt>
                <c:pt idx="15886">
                  <c:v>1E-4</c:v>
                </c:pt>
                <c:pt idx="15887">
                  <c:v>1E-4</c:v>
                </c:pt>
                <c:pt idx="15888">
                  <c:v>1.0001</c:v>
                </c:pt>
                <c:pt idx="15889">
                  <c:v>1.0001</c:v>
                </c:pt>
                <c:pt idx="15890">
                  <c:v>1E-4</c:v>
                </c:pt>
                <c:pt idx="15891">
                  <c:v>1E-4</c:v>
                </c:pt>
                <c:pt idx="15892">
                  <c:v>1E-4</c:v>
                </c:pt>
                <c:pt idx="15893">
                  <c:v>1.0001</c:v>
                </c:pt>
                <c:pt idx="15894">
                  <c:v>1E-4</c:v>
                </c:pt>
                <c:pt idx="15895">
                  <c:v>1.0001</c:v>
                </c:pt>
                <c:pt idx="15896">
                  <c:v>1.0001</c:v>
                </c:pt>
                <c:pt idx="15897">
                  <c:v>1E-4</c:v>
                </c:pt>
                <c:pt idx="15898">
                  <c:v>2.0001000000000002</c:v>
                </c:pt>
                <c:pt idx="15899">
                  <c:v>1E-4</c:v>
                </c:pt>
                <c:pt idx="15900">
                  <c:v>1.0001</c:v>
                </c:pt>
                <c:pt idx="15901">
                  <c:v>1.0001</c:v>
                </c:pt>
                <c:pt idx="15902">
                  <c:v>1E-4</c:v>
                </c:pt>
                <c:pt idx="15903">
                  <c:v>1E-4</c:v>
                </c:pt>
                <c:pt idx="15904">
                  <c:v>1E-4</c:v>
                </c:pt>
                <c:pt idx="15905">
                  <c:v>1E-4</c:v>
                </c:pt>
                <c:pt idx="15906">
                  <c:v>1.0001</c:v>
                </c:pt>
                <c:pt idx="15907">
                  <c:v>1E-4</c:v>
                </c:pt>
                <c:pt idx="15908">
                  <c:v>1.0001</c:v>
                </c:pt>
                <c:pt idx="15909">
                  <c:v>1E-4</c:v>
                </c:pt>
                <c:pt idx="15910">
                  <c:v>1E-4</c:v>
                </c:pt>
                <c:pt idx="15911">
                  <c:v>1E-4</c:v>
                </c:pt>
                <c:pt idx="15912">
                  <c:v>1.0001</c:v>
                </c:pt>
                <c:pt idx="15913">
                  <c:v>1E-4</c:v>
                </c:pt>
                <c:pt idx="15914">
                  <c:v>1E-4</c:v>
                </c:pt>
                <c:pt idx="15915">
                  <c:v>1.0001</c:v>
                </c:pt>
                <c:pt idx="15916">
                  <c:v>1.0001</c:v>
                </c:pt>
                <c:pt idx="15917">
                  <c:v>1E-4</c:v>
                </c:pt>
                <c:pt idx="15918">
                  <c:v>1E-4</c:v>
                </c:pt>
                <c:pt idx="15919">
                  <c:v>1E-4</c:v>
                </c:pt>
                <c:pt idx="15920">
                  <c:v>1E-4</c:v>
                </c:pt>
                <c:pt idx="15921">
                  <c:v>1E-4</c:v>
                </c:pt>
                <c:pt idx="15922">
                  <c:v>1.0001</c:v>
                </c:pt>
                <c:pt idx="15923">
                  <c:v>1E-4</c:v>
                </c:pt>
                <c:pt idx="15924">
                  <c:v>1E-4</c:v>
                </c:pt>
                <c:pt idx="15925">
                  <c:v>1E-4</c:v>
                </c:pt>
                <c:pt idx="15926">
                  <c:v>1E-4</c:v>
                </c:pt>
                <c:pt idx="15927">
                  <c:v>1E-4</c:v>
                </c:pt>
                <c:pt idx="15928">
                  <c:v>1E-4</c:v>
                </c:pt>
                <c:pt idx="15929">
                  <c:v>1E-4</c:v>
                </c:pt>
                <c:pt idx="15930">
                  <c:v>1E-4</c:v>
                </c:pt>
                <c:pt idx="15931">
                  <c:v>1.0001</c:v>
                </c:pt>
                <c:pt idx="15932">
                  <c:v>1E-4</c:v>
                </c:pt>
                <c:pt idx="15933">
                  <c:v>1E-4</c:v>
                </c:pt>
                <c:pt idx="15934">
                  <c:v>1E-4</c:v>
                </c:pt>
                <c:pt idx="15935">
                  <c:v>1E-4</c:v>
                </c:pt>
                <c:pt idx="15936">
                  <c:v>1E-4</c:v>
                </c:pt>
                <c:pt idx="15937">
                  <c:v>1.0001</c:v>
                </c:pt>
                <c:pt idx="15938">
                  <c:v>1.0001</c:v>
                </c:pt>
                <c:pt idx="15939">
                  <c:v>1.0001</c:v>
                </c:pt>
                <c:pt idx="15940">
                  <c:v>5.0000999999999998</c:v>
                </c:pt>
                <c:pt idx="15941">
                  <c:v>1E-4</c:v>
                </c:pt>
                <c:pt idx="15942">
                  <c:v>1.0001</c:v>
                </c:pt>
                <c:pt idx="15943">
                  <c:v>1E-4</c:v>
                </c:pt>
                <c:pt idx="15944">
                  <c:v>1E-4</c:v>
                </c:pt>
                <c:pt idx="15945">
                  <c:v>1E-4</c:v>
                </c:pt>
                <c:pt idx="15946">
                  <c:v>1E-4</c:v>
                </c:pt>
                <c:pt idx="15947">
                  <c:v>1E-4</c:v>
                </c:pt>
                <c:pt idx="15948">
                  <c:v>1E-4</c:v>
                </c:pt>
                <c:pt idx="15949">
                  <c:v>1.0001</c:v>
                </c:pt>
                <c:pt idx="15950">
                  <c:v>1E-4</c:v>
                </c:pt>
                <c:pt idx="15951">
                  <c:v>3.0001000000000002</c:v>
                </c:pt>
                <c:pt idx="15952">
                  <c:v>1.0001</c:v>
                </c:pt>
                <c:pt idx="15953">
                  <c:v>1E-4</c:v>
                </c:pt>
                <c:pt idx="15954">
                  <c:v>1E-4</c:v>
                </c:pt>
                <c:pt idx="15955">
                  <c:v>1.0001</c:v>
                </c:pt>
                <c:pt idx="15956">
                  <c:v>1E-4</c:v>
                </c:pt>
                <c:pt idx="15957">
                  <c:v>1E-4</c:v>
                </c:pt>
                <c:pt idx="15958">
                  <c:v>1E-4</c:v>
                </c:pt>
                <c:pt idx="15959">
                  <c:v>1E-4</c:v>
                </c:pt>
                <c:pt idx="15960">
                  <c:v>1E-4</c:v>
                </c:pt>
                <c:pt idx="15961">
                  <c:v>1E-4</c:v>
                </c:pt>
                <c:pt idx="15962">
                  <c:v>1.0001</c:v>
                </c:pt>
                <c:pt idx="15963">
                  <c:v>1E-4</c:v>
                </c:pt>
                <c:pt idx="15964">
                  <c:v>1.0001</c:v>
                </c:pt>
                <c:pt idx="15965">
                  <c:v>1E-4</c:v>
                </c:pt>
                <c:pt idx="15966">
                  <c:v>1.0001</c:v>
                </c:pt>
                <c:pt idx="15967">
                  <c:v>1.0001</c:v>
                </c:pt>
                <c:pt idx="15968">
                  <c:v>1E-4</c:v>
                </c:pt>
                <c:pt idx="15969">
                  <c:v>1E-4</c:v>
                </c:pt>
                <c:pt idx="15970">
                  <c:v>1E-4</c:v>
                </c:pt>
                <c:pt idx="15971">
                  <c:v>1E-4</c:v>
                </c:pt>
                <c:pt idx="15972">
                  <c:v>1E-4</c:v>
                </c:pt>
                <c:pt idx="15973">
                  <c:v>1E-4</c:v>
                </c:pt>
                <c:pt idx="15974">
                  <c:v>1.0001</c:v>
                </c:pt>
                <c:pt idx="15975">
                  <c:v>1E-4</c:v>
                </c:pt>
                <c:pt idx="15976">
                  <c:v>1E-4</c:v>
                </c:pt>
                <c:pt idx="15977">
                  <c:v>1E-4</c:v>
                </c:pt>
                <c:pt idx="15978">
                  <c:v>1E-4</c:v>
                </c:pt>
                <c:pt idx="15979">
                  <c:v>1.0001</c:v>
                </c:pt>
                <c:pt idx="15980">
                  <c:v>1E-4</c:v>
                </c:pt>
                <c:pt idx="15981">
                  <c:v>1E-4</c:v>
                </c:pt>
                <c:pt idx="15982">
                  <c:v>1E-4</c:v>
                </c:pt>
                <c:pt idx="15983">
                  <c:v>1E-4</c:v>
                </c:pt>
                <c:pt idx="15984">
                  <c:v>1E-4</c:v>
                </c:pt>
                <c:pt idx="15985">
                  <c:v>1E-4</c:v>
                </c:pt>
                <c:pt idx="15986">
                  <c:v>1E-4</c:v>
                </c:pt>
                <c:pt idx="15987">
                  <c:v>1E-4</c:v>
                </c:pt>
                <c:pt idx="15988">
                  <c:v>1E-4</c:v>
                </c:pt>
                <c:pt idx="15989">
                  <c:v>1.0001</c:v>
                </c:pt>
                <c:pt idx="15990">
                  <c:v>1.0001</c:v>
                </c:pt>
                <c:pt idx="15991">
                  <c:v>1.0001</c:v>
                </c:pt>
                <c:pt idx="15992">
                  <c:v>3.0001000000000002</c:v>
                </c:pt>
                <c:pt idx="15993">
                  <c:v>8.0000999999999998</c:v>
                </c:pt>
                <c:pt idx="15994">
                  <c:v>4.0000999999999998</c:v>
                </c:pt>
                <c:pt idx="15995">
                  <c:v>3.0001000000000002</c:v>
                </c:pt>
                <c:pt idx="15996">
                  <c:v>1.0001</c:v>
                </c:pt>
                <c:pt idx="15997">
                  <c:v>1E-4</c:v>
                </c:pt>
                <c:pt idx="15998">
                  <c:v>1E-4</c:v>
                </c:pt>
                <c:pt idx="15999">
                  <c:v>1.0001</c:v>
                </c:pt>
                <c:pt idx="16000">
                  <c:v>896266.00009999995</c:v>
                </c:pt>
                <c:pt idx="16001">
                  <c:v>2.0001000000000002</c:v>
                </c:pt>
                <c:pt idx="16002">
                  <c:v>3.0001000000000002</c:v>
                </c:pt>
                <c:pt idx="16003">
                  <c:v>3.0001000000000002</c:v>
                </c:pt>
                <c:pt idx="16004">
                  <c:v>4.0000999999999998</c:v>
                </c:pt>
                <c:pt idx="16005">
                  <c:v>1.0001</c:v>
                </c:pt>
                <c:pt idx="16006">
                  <c:v>2.0001000000000002</c:v>
                </c:pt>
                <c:pt idx="16007">
                  <c:v>1.0001</c:v>
                </c:pt>
                <c:pt idx="16008">
                  <c:v>4.0000999999999998</c:v>
                </c:pt>
                <c:pt idx="16009">
                  <c:v>1.0001</c:v>
                </c:pt>
                <c:pt idx="16010">
                  <c:v>1.0001</c:v>
                </c:pt>
                <c:pt idx="16011">
                  <c:v>5.0000999999999998</c:v>
                </c:pt>
                <c:pt idx="16012">
                  <c:v>2.0001000000000002</c:v>
                </c:pt>
                <c:pt idx="16013">
                  <c:v>1E-4</c:v>
                </c:pt>
                <c:pt idx="16014">
                  <c:v>2.0001000000000002</c:v>
                </c:pt>
                <c:pt idx="16015">
                  <c:v>1.0001</c:v>
                </c:pt>
                <c:pt idx="16016">
                  <c:v>1.0001</c:v>
                </c:pt>
                <c:pt idx="16017">
                  <c:v>1E-4</c:v>
                </c:pt>
                <c:pt idx="16018">
                  <c:v>1.0001</c:v>
                </c:pt>
                <c:pt idx="16019">
                  <c:v>2.0001000000000002</c:v>
                </c:pt>
                <c:pt idx="16020">
                  <c:v>2.0001000000000002</c:v>
                </c:pt>
                <c:pt idx="16021">
                  <c:v>2.0001000000000002</c:v>
                </c:pt>
                <c:pt idx="16022">
                  <c:v>4.0000999999999998</c:v>
                </c:pt>
                <c:pt idx="16023">
                  <c:v>5.0000999999999998</c:v>
                </c:pt>
                <c:pt idx="16024">
                  <c:v>2.0001000000000002</c:v>
                </c:pt>
                <c:pt idx="16025">
                  <c:v>3.0001000000000002</c:v>
                </c:pt>
                <c:pt idx="16026">
                  <c:v>4.0000999999999998</c:v>
                </c:pt>
                <c:pt idx="16027">
                  <c:v>5.0000999999999998</c:v>
                </c:pt>
                <c:pt idx="16028">
                  <c:v>10.0001</c:v>
                </c:pt>
                <c:pt idx="16029">
                  <c:v>6.0000999999999998</c:v>
                </c:pt>
                <c:pt idx="16030">
                  <c:v>7.0000999999999998</c:v>
                </c:pt>
                <c:pt idx="16031">
                  <c:v>3.0001000000000002</c:v>
                </c:pt>
                <c:pt idx="16032">
                  <c:v>7.0000999999999998</c:v>
                </c:pt>
                <c:pt idx="16033">
                  <c:v>7.0000999999999998</c:v>
                </c:pt>
                <c:pt idx="16034">
                  <c:v>4.0000999999999998</c:v>
                </c:pt>
                <c:pt idx="16035">
                  <c:v>4.0000999999999998</c:v>
                </c:pt>
                <c:pt idx="16036">
                  <c:v>1.0001</c:v>
                </c:pt>
                <c:pt idx="16037">
                  <c:v>1.0001</c:v>
                </c:pt>
                <c:pt idx="16038">
                  <c:v>1.0001</c:v>
                </c:pt>
                <c:pt idx="16039">
                  <c:v>1.0001</c:v>
                </c:pt>
                <c:pt idx="16040">
                  <c:v>3.0001000000000002</c:v>
                </c:pt>
                <c:pt idx="16041">
                  <c:v>1.0001</c:v>
                </c:pt>
                <c:pt idx="16042">
                  <c:v>1E-4</c:v>
                </c:pt>
                <c:pt idx="16043">
                  <c:v>1.0001</c:v>
                </c:pt>
                <c:pt idx="16044">
                  <c:v>1.0001</c:v>
                </c:pt>
                <c:pt idx="16045">
                  <c:v>1E-4</c:v>
                </c:pt>
                <c:pt idx="16046">
                  <c:v>2.0001000000000002</c:v>
                </c:pt>
                <c:pt idx="16047">
                  <c:v>1.0001</c:v>
                </c:pt>
                <c:pt idx="16048">
                  <c:v>1E-4</c:v>
                </c:pt>
                <c:pt idx="16049">
                  <c:v>1.0001</c:v>
                </c:pt>
                <c:pt idx="16050">
                  <c:v>1.0001</c:v>
                </c:pt>
                <c:pt idx="16051">
                  <c:v>1E-4</c:v>
                </c:pt>
                <c:pt idx="16052">
                  <c:v>1E-4</c:v>
                </c:pt>
                <c:pt idx="16053">
                  <c:v>1E-4</c:v>
                </c:pt>
                <c:pt idx="16054">
                  <c:v>2.0001000000000002</c:v>
                </c:pt>
                <c:pt idx="16055">
                  <c:v>1.0001</c:v>
                </c:pt>
                <c:pt idx="16056">
                  <c:v>1.0001</c:v>
                </c:pt>
                <c:pt idx="16057">
                  <c:v>1.0001</c:v>
                </c:pt>
                <c:pt idx="16058">
                  <c:v>1E-4</c:v>
                </c:pt>
                <c:pt idx="16059">
                  <c:v>1E-4</c:v>
                </c:pt>
                <c:pt idx="16060">
                  <c:v>1E-4</c:v>
                </c:pt>
                <c:pt idx="16061">
                  <c:v>1E-4</c:v>
                </c:pt>
                <c:pt idx="16062">
                  <c:v>1.0001</c:v>
                </c:pt>
                <c:pt idx="16063">
                  <c:v>1E-4</c:v>
                </c:pt>
                <c:pt idx="16064">
                  <c:v>1E-4</c:v>
                </c:pt>
                <c:pt idx="16065">
                  <c:v>1E-4</c:v>
                </c:pt>
                <c:pt idx="16066">
                  <c:v>1E-4</c:v>
                </c:pt>
                <c:pt idx="16067">
                  <c:v>1E-4</c:v>
                </c:pt>
                <c:pt idx="16068">
                  <c:v>1E-4</c:v>
                </c:pt>
                <c:pt idx="16069">
                  <c:v>1E-4</c:v>
                </c:pt>
                <c:pt idx="16070">
                  <c:v>1E-4</c:v>
                </c:pt>
                <c:pt idx="16071">
                  <c:v>1E-4</c:v>
                </c:pt>
                <c:pt idx="16072">
                  <c:v>1E-4</c:v>
                </c:pt>
                <c:pt idx="16073">
                  <c:v>1E-4</c:v>
                </c:pt>
                <c:pt idx="16074">
                  <c:v>1E-4</c:v>
                </c:pt>
                <c:pt idx="16075">
                  <c:v>1E-4</c:v>
                </c:pt>
                <c:pt idx="16076">
                  <c:v>1.0001</c:v>
                </c:pt>
                <c:pt idx="16077">
                  <c:v>1E-4</c:v>
                </c:pt>
                <c:pt idx="16078">
                  <c:v>1E-4</c:v>
                </c:pt>
                <c:pt idx="16079">
                  <c:v>1E-4</c:v>
                </c:pt>
                <c:pt idx="16080">
                  <c:v>1E-4</c:v>
                </c:pt>
                <c:pt idx="16081">
                  <c:v>1.0001</c:v>
                </c:pt>
                <c:pt idx="16082">
                  <c:v>1E-4</c:v>
                </c:pt>
                <c:pt idx="16083">
                  <c:v>1.0001</c:v>
                </c:pt>
                <c:pt idx="16084">
                  <c:v>1.0001</c:v>
                </c:pt>
                <c:pt idx="16085">
                  <c:v>1.0001</c:v>
                </c:pt>
                <c:pt idx="16086">
                  <c:v>1E-4</c:v>
                </c:pt>
                <c:pt idx="16087">
                  <c:v>1E-4</c:v>
                </c:pt>
                <c:pt idx="16088">
                  <c:v>1.0001</c:v>
                </c:pt>
                <c:pt idx="16089">
                  <c:v>1.0001</c:v>
                </c:pt>
                <c:pt idx="16090">
                  <c:v>1E-4</c:v>
                </c:pt>
                <c:pt idx="16091">
                  <c:v>1E-4</c:v>
                </c:pt>
                <c:pt idx="16092">
                  <c:v>1E-4</c:v>
                </c:pt>
                <c:pt idx="16093">
                  <c:v>1.0001</c:v>
                </c:pt>
                <c:pt idx="16094">
                  <c:v>1E-4</c:v>
                </c:pt>
                <c:pt idx="16095">
                  <c:v>1E-4</c:v>
                </c:pt>
                <c:pt idx="16096">
                  <c:v>1E-4</c:v>
                </c:pt>
                <c:pt idx="16097">
                  <c:v>1E-4</c:v>
                </c:pt>
                <c:pt idx="16098">
                  <c:v>1.0001</c:v>
                </c:pt>
                <c:pt idx="16099">
                  <c:v>1E-4</c:v>
                </c:pt>
                <c:pt idx="16100">
                  <c:v>2.0001000000000002</c:v>
                </c:pt>
                <c:pt idx="16101">
                  <c:v>1E-4</c:v>
                </c:pt>
                <c:pt idx="16102">
                  <c:v>1E-4</c:v>
                </c:pt>
                <c:pt idx="16103">
                  <c:v>2.0001000000000002</c:v>
                </c:pt>
                <c:pt idx="16104">
                  <c:v>1.0001</c:v>
                </c:pt>
                <c:pt idx="16105">
                  <c:v>2.0001000000000002</c:v>
                </c:pt>
                <c:pt idx="16106">
                  <c:v>3.0001000000000002</c:v>
                </c:pt>
                <c:pt idx="16107">
                  <c:v>1.0001</c:v>
                </c:pt>
                <c:pt idx="16108">
                  <c:v>1.0001</c:v>
                </c:pt>
                <c:pt idx="16109">
                  <c:v>2.0001000000000002</c:v>
                </c:pt>
                <c:pt idx="16110">
                  <c:v>1E-4</c:v>
                </c:pt>
                <c:pt idx="16111">
                  <c:v>3.0001000000000002</c:v>
                </c:pt>
                <c:pt idx="16112">
                  <c:v>1E-4</c:v>
                </c:pt>
                <c:pt idx="16113">
                  <c:v>2.0001000000000002</c:v>
                </c:pt>
                <c:pt idx="16114">
                  <c:v>2.0001000000000002</c:v>
                </c:pt>
                <c:pt idx="16115">
                  <c:v>1E-4</c:v>
                </c:pt>
                <c:pt idx="16116">
                  <c:v>1E-4</c:v>
                </c:pt>
                <c:pt idx="16117">
                  <c:v>1E-4</c:v>
                </c:pt>
                <c:pt idx="16118">
                  <c:v>1E-4</c:v>
                </c:pt>
                <c:pt idx="16119">
                  <c:v>2.0001000000000002</c:v>
                </c:pt>
                <c:pt idx="16120">
                  <c:v>1.0001</c:v>
                </c:pt>
                <c:pt idx="16121">
                  <c:v>1.0001</c:v>
                </c:pt>
                <c:pt idx="16122">
                  <c:v>1E-4</c:v>
                </c:pt>
                <c:pt idx="16123">
                  <c:v>1E-4</c:v>
                </c:pt>
                <c:pt idx="16124">
                  <c:v>1E-4</c:v>
                </c:pt>
                <c:pt idx="16125">
                  <c:v>1E-4</c:v>
                </c:pt>
                <c:pt idx="16126">
                  <c:v>2.0001000000000002</c:v>
                </c:pt>
                <c:pt idx="16127">
                  <c:v>1.0001</c:v>
                </c:pt>
                <c:pt idx="16128">
                  <c:v>1.0001</c:v>
                </c:pt>
                <c:pt idx="16129">
                  <c:v>1E-4</c:v>
                </c:pt>
                <c:pt idx="16130">
                  <c:v>1.0001</c:v>
                </c:pt>
                <c:pt idx="16131">
                  <c:v>1E-4</c:v>
                </c:pt>
                <c:pt idx="16132">
                  <c:v>1E-4</c:v>
                </c:pt>
                <c:pt idx="16133">
                  <c:v>1E-4</c:v>
                </c:pt>
                <c:pt idx="16134">
                  <c:v>1E-4</c:v>
                </c:pt>
                <c:pt idx="16135">
                  <c:v>1.0001</c:v>
                </c:pt>
                <c:pt idx="16136">
                  <c:v>1E-4</c:v>
                </c:pt>
                <c:pt idx="16137">
                  <c:v>1.0001</c:v>
                </c:pt>
                <c:pt idx="16138">
                  <c:v>1E-4</c:v>
                </c:pt>
                <c:pt idx="16139">
                  <c:v>1.0001</c:v>
                </c:pt>
                <c:pt idx="16140">
                  <c:v>1E-4</c:v>
                </c:pt>
                <c:pt idx="16141">
                  <c:v>1E-4</c:v>
                </c:pt>
                <c:pt idx="16142">
                  <c:v>1.0001</c:v>
                </c:pt>
                <c:pt idx="16143">
                  <c:v>1E-4</c:v>
                </c:pt>
                <c:pt idx="16144">
                  <c:v>1E-4</c:v>
                </c:pt>
                <c:pt idx="16145">
                  <c:v>1E-4</c:v>
                </c:pt>
                <c:pt idx="16146">
                  <c:v>1E-4</c:v>
                </c:pt>
                <c:pt idx="16147">
                  <c:v>1.0001</c:v>
                </c:pt>
                <c:pt idx="16148">
                  <c:v>1E-4</c:v>
                </c:pt>
                <c:pt idx="16149">
                  <c:v>1E-4</c:v>
                </c:pt>
                <c:pt idx="16150">
                  <c:v>1E-4</c:v>
                </c:pt>
                <c:pt idx="16151">
                  <c:v>1E-4</c:v>
                </c:pt>
                <c:pt idx="16152">
                  <c:v>1E-4</c:v>
                </c:pt>
                <c:pt idx="16153">
                  <c:v>1E-4</c:v>
                </c:pt>
                <c:pt idx="16154">
                  <c:v>1E-4</c:v>
                </c:pt>
                <c:pt idx="16155">
                  <c:v>1E-4</c:v>
                </c:pt>
                <c:pt idx="16156">
                  <c:v>1E-4</c:v>
                </c:pt>
                <c:pt idx="16157">
                  <c:v>1E-4</c:v>
                </c:pt>
                <c:pt idx="16158">
                  <c:v>1.0001</c:v>
                </c:pt>
                <c:pt idx="16159">
                  <c:v>1E-4</c:v>
                </c:pt>
                <c:pt idx="16160">
                  <c:v>1E-4</c:v>
                </c:pt>
                <c:pt idx="16161">
                  <c:v>1E-4</c:v>
                </c:pt>
                <c:pt idx="16162">
                  <c:v>1E-4</c:v>
                </c:pt>
                <c:pt idx="16163">
                  <c:v>1E-4</c:v>
                </c:pt>
                <c:pt idx="16164">
                  <c:v>1E-4</c:v>
                </c:pt>
                <c:pt idx="16165">
                  <c:v>1E-4</c:v>
                </c:pt>
                <c:pt idx="16166">
                  <c:v>1E-4</c:v>
                </c:pt>
                <c:pt idx="16167">
                  <c:v>1E-4</c:v>
                </c:pt>
                <c:pt idx="16168">
                  <c:v>1.0001</c:v>
                </c:pt>
                <c:pt idx="16169">
                  <c:v>1E-4</c:v>
                </c:pt>
                <c:pt idx="16170">
                  <c:v>1.0001</c:v>
                </c:pt>
                <c:pt idx="16171">
                  <c:v>3.0001000000000002</c:v>
                </c:pt>
                <c:pt idx="16172">
                  <c:v>2.0001000000000002</c:v>
                </c:pt>
                <c:pt idx="16173">
                  <c:v>2.0001000000000002</c:v>
                </c:pt>
                <c:pt idx="16174">
                  <c:v>1.0001</c:v>
                </c:pt>
                <c:pt idx="16175">
                  <c:v>1.0001</c:v>
                </c:pt>
                <c:pt idx="16176">
                  <c:v>2.0001000000000002</c:v>
                </c:pt>
                <c:pt idx="16177">
                  <c:v>1E-4</c:v>
                </c:pt>
                <c:pt idx="16178">
                  <c:v>1E-4</c:v>
                </c:pt>
                <c:pt idx="16179">
                  <c:v>1E-4</c:v>
                </c:pt>
                <c:pt idx="16180">
                  <c:v>2.0001000000000002</c:v>
                </c:pt>
                <c:pt idx="16181">
                  <c:v>4.0000999999999998</c:v>
                </c:pt>
                <c:pt idx="16182">
                  <c:v>1E-4</c:v>
                </c:pt>
                <c:pt idx="16183">
                  <c:v>1E-4</c:v>
                </c:pt>
                <c:pt idx="16184">
                  <c:v>1E-4</c:v>
                </c:pt>
                <c:pt idx="16185">
                  <c:v>1E-4</c:v>
                </c:pt>
                <c:pt idx="16186">
                  <c:v>2.0001000000000002</c:v>
                </c:pt>
                <c:pt idx="16187">
                  <c:v>1E-4</c:v>
                </c:pt>
                <c:pt idx="16188">
                  <c:v>2.0001000000000002</c:v>
                </c:pt>
                <c:pt idx="16189">
                  <c:v>2.0001000000000002</c:v>
                </c:pt>
                <c:pt idx="16190">
                  <c:v>2.0001000000000002</c:v>
                </c:pt>
                <c:pt idx="16191">
                  <c:v>3.0001000000000002</c:v>
                </c:pt>
                <c:pt idx="16192">
                  <c:v>1.0001</c:v>
                </c:pt>
                <c:pt idx="16193">
                  <c:v>1E-4</c:v>
                </c:pt>
                <c:pt idx="16194">
                  <c:v>1E-4</c:v>
                </c:pt>
                <c:pt idx="16195">
                  <c:v>2.0001000000000002</c:v>
                </c:pt>
                <c:pt idx="16196">
                  <c:v>1.0001</c:v>
                </c:pt>
                <c:pt idx="16197">
                  <c:v>1E-4</c:v>
                </c:pt>
                <c:pt idx="16198">
                  <c:v>1E-4</c:v>
                </c:pt>
                <c:pt idx="16199">
                  <c:v>1E-4</c:v>
                </c:pt>
                <c:pt idx="16200">
                  <c:v>1.0001</c:v>
                </c:pt>
                <c:pt idx="16201">
                  <c:v>1.0001</c:v>
                </c:pt>
                <c:pt idx="16202">
                  <c:v>1E-4</c:v>
                </c:pt>
                <c:pt idx="16203">
                  <c:v>1.0001</c:v>
                </c:pt>
                <c:pt idx="16204">
                  <c:v>1E-4</c:v>
                </c:pt>
                <c:pt idx="16205">
                  <c:v>1E-4</c:v>
                </c:pt>
                <c:pt idx="16206">
                  <c:v>1.0001</c:v>
                </c:pt>
                <c:pt idx="16207">
                  <c:v>2.0001000000000002</c:v>
                </c:pt>
                <c:pt idx="16208">
                  <c:v>1E-4</c:v>
                </c:pt>
                <c:pt idx="16209">
                  <c:v>1E-4</c:v>
                </c:pt>
                <c:pt idx="16210">
                  <c:v>1E-4</c:v>
                </c:pt>
                <c:pt idx="16211">
                  <c:v>1.0001</c:v>
                </c:pt>
                <c:pt idx="16212">
                  <c:v>1.0001</c:v>
                </c:pt>
                <c:pt idx="16213">
                  <c:v>1.0001</c:v>
                </c:pt>
                <c:pt idx="16214">
                  <c:v>1E-4</c:v>
                </c:pt>
                <c:pt idx="16215">
                  <c:v>1.0001</c:v>
                </c:pt>
                <c:pt idx="16216">
                  <c:v>1E-4</c:v>
                </c:pt>
                <c:pt idx="16217">
                  <c:v>1.0001</c:v>
                </c:pt>
                <c:pt idx="16218">
                  <c:v>1E-4</c:v>
                </c:pt>
                <c:pt idx="16219">
                  <c:v>1E-4</c:v>
                </c:pt>
                <c:pt idx="16220">
                  <c:v>1E-4</c:v>
                </c:pt>
                <c:pt idx="16221">
                  <c:v>1E-4</c:v>
                </c:pt>
                <c:pt idx="16222">
                  <c:v>1.0001</c:v>
                </c:pt>
                <c:pt idx="16223">
                  <c:v>1E-4</c:v>
                </c:pt>
                <c:pt idx="16224">
                  <c:v>1.0001</c:v>
                </c:pt>
                <c:pt idx="16225">
                  <c:v>1.0001</c:v>
                </c:pt>
                <c:pt idx="16226">
                  <c:v>1.0001</c:v>
                </c:pt>
                <c:pt idx="16227">
                  <c:v>1E-4</c:v>
                </c:pt>
                <c:pt idx="16228">
                  <c:v>1.0001</c:v>
                </c:pt>
                <c:pt idx="16229">
                  <c:v>1.0001</c:v>
                </c:pt>
                <c:pt idx="16230">
                  <c:v>1E-4</c:v>
                </c:pt>
                <c:pt idx="16231">
                  <c:v>1.0001</c:v>
                </c:pt>
                <c:pt idx="16232">
                  <c:v>1.0001</c:v>
                </c:pt>
                <c:pt idx="16233">
                  <c:v>1E-4</c:v>
                </c:pt>
                <c:pt idx="16234">
                  <c:v>4.0000999999999998</c:v>
                </c:pt>
                <c:pt idx="16235">
                  <c:v>1E-4</c:v>
                </c:pt>
                <c:pt idx="16236">
                  <c:v>3.0001000000000002</c:v>
                </c:pt>
                <c:pt idx="16237">
                  <c:v>1E-4</c:v>
                </c:pt>
                <c:pt idx="16238">
                  <c:v>1.0001</c:v>
                </c:pt>
                <c:pt idx="16239">
                  <c:v>2.0001000000000002</c:v>
                </c:pt>
                <c:pt idx="16240">
                  <c:v>1E-4</c:v>
                </c:pt>
                <c:pt idx="16241">
                  <c:v>1E-4</c:v>
                </c:pt>
                <c:pt idx="16242">
                  <c:v>1E-4</c:v>
                </c:pt>
                <c:pt idx="16243">
                  <c:v>1.0001</c:v>
                </c:pt>
                <c:pt idx="16244">
                  <c:v>1.0001</c:v>
                </c:pt>
                <c:pt idx="16245">
                  <c:v>2.0001000000000002</c:v>
                </c:pt>
                <c:pt idx="16246">
                  <c:v>3.0001000000000002</c:v>
                </c:pt>
                <c:pt idx="16247">
                  <c:v>2.0001000000000002</c:v>
                </c:pt>
                <c:pt idx="16248">
                  <c:v>2.0001000000000002</c:v>
                </c:pt>
                <c:pt idx="16249">
                  <c:v>2.0001000000000002</c:v>
                </c:pt>
                <c:pt idx="16250">
                  <c:v>1E-4</c:v>
                </c:pt>
                <c:pt idx="16251">
                  <c:v>3.0001000000000002</c:v>
                </c:pt>
                <c:pt idx="16252">
                  <c:v>4.0000999999999998</c:v>
                </c:pt>
                <c:pt idx="16253">
                  <c:v>1E-4</c:v>
                </c:pt>
                <c:pt idx="16254">
                  <c:v>2.0001000000000002</c:v>
                </c:pt>
                <c:pt idx="16255">
                  <c:v>2.0001000000000002</c:v>
                </c:pt>
                <c:pt idx="16256">
                  <c:v>3.0001000000000002</c:v>
                </c:pt>
                <c:pt idx="16257">
                  <c:v>2.0001000000000002</c:v>
                </c:pt>
                <c:pt idx="16258">
                  <c:v>3.0001000000000002</c:v>
                </c:pt>
                <c:pt idx="16259">
                  <c:v>1E-4</c:v>
                </c:pt>
                <c:pt idx="16260">
                  <c:v>2.0001000000000002</c:v>
                </c:pt>
                <c:pt idx="16261">
                  <c:v>3.0001000000000002</c:v>
                </c:pt>
                <c:pt idx="16262">
                  <c:v>1E-4</c:v>
                </c:pt>
                <c:pt idx="16263">
                  <c:v>2.0001000000000002</c:v>
                </c:pt>
                <c:pt idx="16264">
                  <c:v>1.0001</c:v>
                </c:pt>
                <c:pt idx="16265">
                  <c:v>1E-4</c:v>
                </c:pt>
                <c:pt idx="16266">
                  <c:v>2.0001000000000002</c:v>
                </c:pt>
                <c:pt idx="16267">
                  <c:v>1E-4</c:v>
                </c:pt>
                <c:pt idx="16268">
                  <c:v>1.0001</c:v>
                </c:pt>
                <c:pt idx="16269">
                  <c:v>1E-4</c:v>
                </c:pt>
                <c:pt idx="16270">
                  <c:v>1.0001</c:v>
                </c:pt>
                <c:pt idx="16271">
                  <c:v>1E-4</c:v>
                </c:pt>
                <c:pt idx="16272">
                  <c:v>1.0001</c:v>
                </c:pt>
                <c:pt idx="16273">
                  <c:v>2.0001000000000002</c:v>
                </c:pt>
                <c:pt idx="16274">
                  <c:v>1E-4</c:v>
                </c:pt>
                <c:pt idx="16275">
                  <c:v>2.0001000000000002</c:v>
                </c:pt>
                <c:pt idx="16276">
                  <c:v>1E-4</c:v>
                </c:pt>
                <c:pt idx="16277">
                  <c:v>1E-4</c:v>
                </c:pt>
                <c:pt idx="16278">
                  <c:v>3.0001000000000002</c:v>
                </c:pt>
                <c:pt idx="16279">
                  <c:v>2.0001000000000002</c:v>
                </c:pt>
                <c:pt idx="16280">
                  <c:v>4.0000999999999998</c:v>
                </c:pt>
                <c:pt idx="16281">
                  <c:v>4.0000999999999998</c:v>
                </c:pt>
                <c:pt idx="16282">
                  <c:v>3.0001000000000002</c:v>
                </c:pt>
                <c:pt idx="16283">
                  <c:v>6.0000999999999998</c:v>
                </c:pt>
                <c:pt idx="16284">
                  <c:v>4.0000999999999998</c:v>
                </c:pt>
                <c:pt idx="16285">
                  <c:v>3.0001000000000002</c:v>
                </c:pt>
                <c:pt idx="16286">
                  <c:v>3.0001000000000002</c:v>
                </c:pt>
                <c:pt idx="16287">
                  <c:v>5.0000999999999998</c:v>
                </c:pt>
                <c:pt idx="16288">
                  <c:v>4.0000999999999998</c:v>
                </c:pt>
                <c:pt idx="16289">
                  <c:v>4.0000999999999998</c:v>
                </c:pt>
                <c:pt idx="16290">
                  <c:v>5.0000999999999998</c:v>
                </c:pt>
                <c:pt idx="16291">
                  <c:v>2.0001000000000002</c:v>
                </c:pt>
                <c:pt idx="16292">
                  <c:v>6.0000999999999998</c:v>
                </c:pt>
                <c:pt idx="16293">
                  <c:v>1.0001</c:v>
                </c:pt>
                <c:pt idx="16294">
                  <c:v>4.0000999999999998</c:v>
                </c:pt>
                <c:pt idx="16295">
                  <c:v>2.0001000000000002</c:v>
                </c:pt>
                <c:pt idx="16296">
                  <c:v>4.0000999999999998</c:v>
                </c:pt>
                <c:pt idx="16297">
                  <c:v>5.0000999999999998</c:v>
                </c:pt>
                <c:pt idx="16298">
                  <c:v>4.0000999999999998</c:v>
                </c:pt>
                <c:pt idx="16299">
                  <c:v>1.0001</c:v>
                </c:pt>
                <c:pt idx="16300">
                  <c:v>1.0001</c:v>
                </c:pt>
                <c:pt idx="16301">
                  <c:v>3.0001000000000002</c:v>
                </c:pt>
                <c:pt idx="16302">
                  <c:v>2.0001000000000002</c:v>
                </c:pt>
                <c:pt idx="16303">
                  <c:v>6.0000999999999998</c:v>
                </c:pt>
                <c:pt idx="16304">
                  <c:v>1.0001</c:v>
                </c:pt>
                <c:pt idx="16305">
                  <c:v>2.0001000000000002</c:v>
                </c:pt>
                <c:pt idx="16306">
                  <c:v>5.0000999999999998</c:v>
                </c:pt>
                <c:pt idx="16307">
                  <c:v>2.0001000000000002</c:v>
                </c:pt>
                <c:pt idx="16308">
                  <c:v>5.0000999999999998</c:v>
                </c:pt>
                <c:pt idx="16309">
                  <c:v>1.0001</c:v>
                </c:pt>
                <c:pt idx="16310">
                  <c:v>1.0001</c:v>
                </c:pt>
                <c:pt idx="16311">
                  <c:v>2.0001000000000002</c:v>
                </c:pt>
                <c:pt idx="16312">
                  <c:v>5.0000999999999998</c:v>
                </c:pt>
                <c:pt idx="16313">
                  <c:v>1E-4</c:v>
                </c:pt>
                <c:pt idx="16314">
                  <c:v>2.0001000000000002</c:v>
                </c:pt>
                <c:pt idx="16315">
                  <c:v>2.0001000000000002</c:v>
                </c:pt>
                <c:pt idx="16316">
                  <c:v>1.0001</c:v>
                </c:pt>
                <c:pt idx="16317">
                  <c:v>3.0001000000000002</c:v>
                </c:pt>
                <c:pt idx="16318">
                  <c:v>1E-4</c:v>
                </c:pt>
                <c:pt idx="16319">
                  <c:v>1.0001</c:v>
                </c:pt>
                <c:pt idx="16320">
                  <c:v>4.0000999999999998</c:v>
                </c:pt>
                <c:pt idx="16321">
                  <c:v>4.0000999999999998</c:v>
                </c:pt>
                <c:pt idx="16322">
                  <c:v>5.0000999999999998</c:v>
                </c:pt>
                <c:pt idx="16323">
                  <c:v>11.0001</c:v>
                </c:pt>
                <c:pt idx="16324">
                  <c:v>11.0001</c:v>
                </c:pt>
                <c:pt idx="16325">
                  <c:v>7.0000999999999998</c:v>
                </c:pt>
                <c:pt idx="16326">
                  <c:v>11.0001</c:v>
                </c:pt>
                <c:pt idx="16327">
                  <c:v>9.0000999999999998</c:v>
                </c:pt>
                <c:pt idx="16328">
                  <c:v>15.0001</c:v>
                </c:pt>
                <c:pt idx="16329">
                  <c:v>8.0000999999999998</c:v>
                </c:pt>
                <c:pt idx="16330">
                  <c:v>13.0001</c:v>
                </c:pt>
                <c:pt idx="16331">
                  <c:v>15.0001</c:v>
                </c:pt>
                <c:pt idx="16332">
                  <c:v>13.0001</c:v>
                </c:pt>
                <c:pt idx="16333">
                  <c:v>12.0001</c:v>
                </c:pt>
                <c:pt idx="16334">
                  <c:v>8.0000999999999998</c:v>
                </c:pt>
                <c:pt idx="16335">
                  <c:v>8.0000999999999998</c:v>
                </c:pt>
                <c:pt idx="16336">
                  <c:v>17.0001</c:v>
                </c:pt>
                <c:pt idx="16337">
                  <c:v>8.0000999999999998</c:v>
                </c:pt>
                <c:pt idx="16338">
                  <c:v>5.0000999999999998</c:v>
                </c:pt>
                <c:pt idx="16339">
                  <c:v>13.0001</c:v>
                </c:pt>
                <c:pt idx="16340">
                  <c:v>8.0000999999999998</c:v>
                </c:pt>
                <c:pt idx="16341">
                  <c:v>7.0000999999999998</c:v>
                </c:pt>
                <c:pt idx="16342">
                  <c:v>5.0000999999999998</c:v>
                </c:pt>
                <c:pt idx="16343">
                  <c:v>6.0000999999999998</c:v>
                </c:pt>
                <c:pt idx="16344">
                  <c:v>12.0001</c:v>
                </c:pt>
                <c:pt idx="16345">
                  <c:v>6.0000999999999998</c:v>
                </c:pt>
                <c:pt idx="16346">
                  <c:v>6.0000999999999998</c:v>
                </c:pt>
                <c:pt idx="16347">
                  <c:v>6.0000999999999998</c:v>
                </c:pt>
                <c:pt idx="16348">
                  <c:v>5.0000999999999998</c:v>
                </c:pt>
                <c:pt idx="16349">
                  <c:v>3.0001000000000002</c:v>
                </c:pt>
                <c:pt idx="16350">
                  <c:v>4.0000999999999998</c:v>
                </c:pt>
                <c:pt idx="16351">
                  <c:v>6.0000999999999998</c:v>
                </c:pt>
                <c:pt idx="16352">
                  <c:v>2.0001000000000002</c:v>
                </c:pt>
                <c:pt idx="16353">
                  <c:v>3.0001000000000002</c:v>
                </c:pt>
                <c:pt idx="16354">
                  <c:v>3.0001000000000002</c:v>
                </c:pt>
                <c:pt idx="16355">
                  <c:v>3.0001000000000002</c:v>
                </c:pt>
                <c:pt idx="16356">
                  <c:v>3.0001000000000002</c:v>
                </c:pt>
                <c:pt idx="16357">
                  <c:v>5.0000999999999998</c:v>
                </c:pt>
                <c:pt idx="16358">
                  <c:v>3.0001000000000002</c:v>
                </c:pt>
                <c:pt idx="16359">
                  <c:v>2.0001000000000002</c:v>
                </c:pt>
                <c:pt idx="16360">
                  <c:v>1.0001</c:v>
                </c:pt>
                <c:pt idx="16361">
                  <c:v>2.0001000000000002</c:v>
                </c:pt>
                <c:pt idx="16362">
                  <c:v>1E-4</c:v>
                </c:pt>
                <c:pt idx="16363">
                  <c:v>1.0001</c:v>
                </c:pt>
                <c:pt idx="16364">
                  <c:v>1E-4</c:v>
                </c:pt>
                <c:pt idx="16365">
                  <c:v>2.0001000000000002</c:v>
                </c:pt>
                <c:pt idx="16366">
                  <c:v>2.0001000000000002</c:v>
                </c:pt>
                <c:pt idx="16367">
                  <c:v>1.0001</c:v>
                </c:pt>
                <c:pt idx="16368">
                  <c:v>3.0001000000000002</c:v>
                </c:pt>
                <c:pt idx="16369">
                  <c:v>2.0001000000000002</c:v>
                </c:pt>
                <c:pt idx="16370">
                  <c:v>5.0000999999999998</c:v>
                </c:pt>
                <c:pt idx="16371">
                  <c:v>1E-4</c:v>
                </c:pt>
                <c:pt idx="16372">
                  <c:v>2.0001000000000002</c:v>
                </c:pt>
                <c:pt idx="16373">
                  <c:v>1.0001</c:v>
                </c:pt>
                <c:pt idx="16374">
                  <c:v>1.0001</c:v>
                </c:pt>
                <c:pt idx="16375">
                  <c:v>1E-4</c:v>
                </c:pt>
                <c:pt idx="16376">
                  <c:v>1E-4</c:v>
                </c:pt>
                <c:pt idx="16377">
                  <c:v>2.0001000000000002</c:v>
                </c:pt>
                <c:pt idx="16378">
                  <c:v>2.0001000000000002</c:v>
                </c:pt>
                <c:pt idx="16379">
                  <c:v>1E-4</c:v>
                </c:pt>
                <c:pt idx="16380">
                  <c:v>1E-4</c:v>
                </c:pt>
                <c:pt idx="16381">
                  <c:v>1.0001</c:v>
                </c:pt>
                <c:pt idx="16382">
                  <c:v>1E-4</c:v>
                </c:pt>
                <c:pt idx="16383">
                  <c:v>1E-4</c:v>
                </c:pt>
                <c:pt idx="16384">
                  <c:v>1.0001</c:v>
                </c:pt>
                <c:pt idx="16385">
                  <c:v>2.0001000000000002</c:v>
                </c:pt>
                <c:pt idx="16386">
                  <c:v>4.0000999999999998</c:v>
                </c:pt>
                <c:pt idx="16387">
                  <c:v>2.0001000000000002</c:v>
                </c:pt>
                <c:pt idx="16388">
                  <c:v>3.0001000000000002</c:v>
                </c:pt>
                <c:pt idx="16389">
                  <c:v>2.0001000000000002</c:v>
                </c:pt>
                <c:pt idx="16390">
                  <c:v>2.0001000000000002</c:v>
                </c:pt>
                <c:pt idx="16391">
                  <c:v>4.0000999999999998</c:v>
                </c:pt>
                <c:pt idx="16392">
                  <c:v>1E-4</c:v>
                </c:pt>
                <c:pt idx="16393">
                  <c:v>3.0001000000000002</c:v>
                </c:pt>
                <c:pt idx="16394">
                  <c:v>3.0001000000000002</c:v>
                </c:pt>
                <c:pt idx="16395">
                  <c:v>3.0001000000000002</c:v>
                </c:pt>
                <c:pt idx="16396">
                  <c:v>2.0001000000000002</c:v>
                </c:pt>
                <c:pt idx="16397">
                  <c:v>1.0001</c:v>
                </c:pt>
                <c:pt idx="16398">
                  <c:v>2.0001000000000002</c:v>
                </c:pt>
                <c:pt idx="16399">
                  <c:v>2.0001000000000002</c:v>
                </c:pt>
                <c:pt idx="16400">
                  <c:v>2.0001000000000002</c:v>
                </c:pt>
                <c:pt idx="16401">
                  <c:v>2.0001000000000002</c:v>
                </c:pt>
                <c:pt idx="16402">
                  <c:v>2.0001000000000002</c:v>
                </c:pt>
                <c:pt idx="16403">
                  <c:v>3.0001000000000002</c:v>
                </c:pt>
                <c:pt idx="16404">
                  <c:v>2.0001000000000002</c:v>
                </c:pt>
                <c:pt idx="16405">
                  <c:v>1.0001</c:v>
                </c:pt>
                <c:pt idx="16406">
                  <c:v>1.0001</c:v>
                </c:pt>
                <c:pt idx="16407">
                  <c:v>1.0001</c:v>
                </c:pt>
                <c:pt idx="16408">
                  <c:v>1.0001</c:v>
                </c:pt>
                <c:pt idx="16409">
                  <c:v>1E-4</c:v>
                </c:pt>
                <c:pt idx="16410">
                  <c:v>1E-4</c:v>
                </c:pt>
                <c:pt idx="16411">
                  <c:v>1E-4</c:v>
                </c:pt>
                <c:pt idx="16412">
                  <c:v>1.0001</c:v>
                </c:pt>
                <c:pt idx="16413">
                  <c:v>1E-4</c:v>
                </c:pt>
                <c:pt idx="16414">
                  <c:v>1E-4</c:v>
                </c:pt>
                <c:pt idx="16415">
                  <c:v>1E-4</c:v>
                </c:pt>
                <c:pt idx="16416">
                  <c:v>1E-4</c:v>
                </c:pt>
                <c:pt idx="16417">
                  <c:v>1E-4</c:v>
                </c:pt>
                <c:pt idx="16418">
                  <c:v>1E-4</c:v>
                </c:pt>
                <c:pt idx="16419">
                  <c:v>1E-4</c:v>
                </c:pt>
                <c:pt idx="16420">
                  <c:v>1E-4</c:v>
                </c:pt>
                <c:pt idx="16421">
                  <c:v>1E-4</c:v>
                </c:pt>
                <c:pt idx="16422">
                  <c:v>1E-4</c:v>
                </c:pt>
                <c:pt idx="16423">
                  <c:v>1E-4</c:v>
                </c:pt>
                <c:pt idx="16424">
                  <c:v>1E-4</c:v>
                </c:pt>
                <c:pt idx="16425">
                  <c:v>1E-4</c:v>
                </c:pt>
                <c:pt idx="16426">
                  <c:v>1E-4</c:v>
                </c:pt>
                <c:pt idx="16427">
                  <c:v>1E-4</c:v>
                </c:pt>
                <c:pt idx="16428">
                  <c:v>1E-4</c:v>
                </c:pt>
                <c:pt idx="16429">
                  <c:v>1E-4</c:v>
                </c:pt>
                <c:pt idx="16430">
                  <c:v>1E-4</c:v>
                </c:pt>
                <c:pt idx="16431">
                  <c:v>1E-4</c:v>
                </c:pt>
                <c:pt idx="16432">
                  <c:v>1E-4</c:v>
                </c:pt>
                <c:pt idx="16433">
                  <c:v>1E-4</c:v>
                </c:pt>
                <c:pt idx="16434">
                  <c:v>1E-4</c:v>
                </c:pt>
                <c:pt idx="16435">
                  <c:v>1E-4</c:v>
                </c:pt>
                <c:pt idx="16436">
                  <c:v>1E-4</c:v>
                </c:pt>
                <c:pt idx="16437">
                  <c:v>1E-4</c:v>
                </c:pt>
                <c:pt idx="16438">
                  <c:v>1.0001</c:v>
                </c:pt>
                <c:pt idx="16439">
                  <c:v>1E-4</c:v>
                </c:pt>
                <c:pt idx="16440">
                  <c:v>1.0001</c:v>
                </c:pt>
                <c:pt idx="16441">
                  <c:v>1E-4</c:v>
                </c:pt>
                <c:pt idx="16442">
                  <c:v>1E-4</c:v>
                </c:pt>
                <c:pt idx="16443">
                  <c:v>1E-4</c:v>
                </c:pt>
                <c:pt idx="16444">
                  <c:v>1E-4</c:v>
                </c:pt>
                <c:pt idx="16445">
                  <c:v>1E-4</c:v>
                </c:pt>
                <c:pt idx="16446">
                  <c:v>1E-4</c:v>
                </c:pt>
                <c:pt idx="16447">
                  <c:v>1.0001</c:v>
                </c:pt>
                <c:pt idx="16448">
                  <c:v>1.0001</c:v>
                </c:pt>
                <c:pt idx="16449">
                  <c:v>1E-4</c:v>
                </c:pt>
                <c:pt idx="16450">
                  <c:v>1E-4</c:v>
                </c:pt>
                <c:pt idx="16451">
                  <c:v>1.0001</c:v>
                </c:pt>
                <c:pt idx="16452">
                  <c:v>1.0001</c:v>
                </c:pt>
                <c:pt idx="16453">
                  <c:v>1E-4</c:v>
                </c:pt>
                <c:pt idx="16454">
                  <c:v>1E-4</c:v>
                </c:pt>
                <c:pt idx="16455">
                  <c:v>1.0001</c:v>
                </c:pt>
                <c:pt idx="16456">
                  <c:v>1E-4</c:v>
                </c:pt>
                <c:pt idx="16457">
                  <c:v>1E-4</c:v>
                </c:pt>
                <c:pt idx="16458">
                  <c:v>1E-4</c:v>
                </c:pt>
                <c:pt idx="16459">
                  <c:v>1.0001</c:v>
                </c:pt>
                <c:pt idx="16460">
                  <c:v>1.0001</c:v>
                </c:pt>
                <c:pt idx="16461">
                  <c:v>1E-4</c:v>
                </c:pt>
                <c:pt idx="16462">
                  <c:v>1.0001</c:v>
                </c:pt>
                <c:pt idx="16463">
                  <c:v>1E-4</c:v>
                </c:pt>
                <c:pt idx="16464">
                  <c:v>1E-4</c:v>
                </c:pt>
                <c:pt idx="16465">
                  <c:v>1.0001</c:v>
                </c:pt>
                <c:pt idx="16466">
                  <c:v>1E-4</c:v>
                </c:pt>
                <c:pt idx="16467">
                  <c:v>1.0001</c:v>
                </c:pt>
                <c:pt idx="16468">
                  <c:v>1.0001</c:v>
                </c:pt>
                <c:pt idx="16469">
                  <c:v>1E-4</c:v>
                </c:pt>
                <c:pt idx="16470">
                  <c:v>2.0001000000000002</c:v>
                </c:pt>
                <c:pt idx="16471">
                  <c:v>1.0001</c:v>
                </c:pt>
                <c:pt idx="16472">
                  <c:v>1E-4</c:v>
                </c:pt>
                <c:pt idx="16473">
                  <c:v>2.0001000000000002</c:v>
                </c:pt>
                <c:pt idx="16474">
                  <c:v>1E-4</c:v>
                </c:pt>
                <c:pt idx="16475">
                  <c:v>1.0001</c:v>
                </c:pt>
                <c:pt idx="16476">
                  <c:v>1E-4</c:v>
                </c:pt>
                <c:pt idx="16477">
                  <c:v>1E-4</c:v>
                </c:pt>
                <c:pt idx="16478">
                  <c:v>1.0001</c:v>
                </c:pt>
                <c:pt idx="16479">
                  <c:v>1E-4</c:v>
                </c:pt>
                <c:pt idx="16480">
                  <c:v>1E-4</c:v>
                </c:pt>
                <c:pt idx="16481">
                  <c:v>1.0001</c:v>
                </c:pt>
                <c:pt idx="16482">
                  <c:v>1.0001</c:v>
                </c:pt>
                <c:pt idx="16483">
                  <c:v>1E-4</c:v>
                </c:pt>
                <c:pt idx="16484">
                  <c:v>1.0001</c:v>
                </c:pt>
                <c:pt idx="16485">
                  <c:v>1E-4</c:v>
                </c:pt>
                <c:pt idx="16486">
                  <c:v>1E-4</c:v>
                </c:pt>
                <c:pt idx="16487">
                  <c:v>1.0001</c:v>
                </c:pt>
                <c:pt idx="16488">
                  <c:v>1E-4</c:v>
                </c:pt>
                <c:pt idx="16489">
                  <c:v>1.0001</c:v>
                </c:pt>
                <c:pt idx="16490">
                  <c:v>1E-4</c:v>
                </c:pt>
                <c:pt idx="16491">
                  <c:v>1.0001</c:v>
                </c:pt>
                <c:pt idx="16492">
                  <c:v>1E-4</c:v>
                </c:pt>
                <c:pt idx="16493">
                  <c:v>1E-4</c:v>
                </c:pt>
                <c:pt idx="16494">
                  <c:v>1.0001</c:v>
                </c:pt>
                <c:pt idx="16495">
                  <c:v>1.0001</c:v>
                </c:pt>
                <c:pt idx="16496">
                  <c:v>1E-4</c:v>
                </c:pt>
                <c:pt idx="16497">
                  <c:v>2.0001000000000002</c:v>
                </c:pt>
                <c:pt idx="16498">
                  <c:v>1E-4</c:v>
                </c:pt>
                <c:pt idx="16499">
                  <c:v>2.0001000000000002</c:v>
                </c:pt>
                <c:pt idx="16500">
                  <c:v>1.0001</c:v>
                </c:pt>
                <c:pt idx="16501">
                  <c:v>1E-4</c:v>
                </c:pt>
                <c:pt idx="16502">
                  <c:v>1E-4</c:v>
                </c:pt>
                <c:pt idx="16503">
                  <c:v>1E-4</c:v>
                </c:pt>
                <c:pt idx="16504">
                  <c:v>1E-4</c:v>
                </c:pt>
                <c:pt idx="16505">
                  <c:v>1.0001</c:v>
                </c:pt>
                <c:pt idx="16506">
                  <c:v>1E-4</c:v>
                </c:pt>
                <c:pt idx="16507">
                  <c:v>1E-4</c:v>
                </c:pt>
                <c:pt idx="16508">
                  <c:v>1E-4</c:v>
                </c:pt>
                <c:pt idx="16509">
                  <c:v>1.0001</c:v>
                </c:pt>
                <c:pt idx="16510">
                  <c:v>1E-4</c:v>
                </c:pt>
                <c:pt idx="16511">
                  <c:v>1E-4</c:v>
                </c:pt>
                <c:pt idx="16512">
                  <c:v>1E-4</c:v>
                </c:pt>
                <c:pt idx="16513">
                  <c:v>1E-4</c:v>
                </c:pt>
                <c:pt idx="16514">
                  <c:v>1.0001</c:v>
                </c:pt>
                <c:pt idx="16515">
                  <c:v>1E-4</c:v>
                </c:pt>
                <c:pt idx="16516">
                  <c:v>1E-4</c:v>
                </c:pt>
                <c:pt idx="16517">
                  <c:v>1E-4</c:v>
                </c:pt>
                <c:pt idx="16518">
                  <c:v>2.0001000000000002</c:v>
                </c:pt>
                <c:pt idx="16519">
                  <c:v>1E-4</c:v>
                </c:pt>
                <c:pt idx="16520">
                  <c:v>2.0001000000000002</c:v>
                </c:pt>
                <c:pt idx="16521">
                  <c:v>1E-4</c:v>
                </c:pt>
                <c:pt idx="16522">
                  <c:v>1.0001</c:v>
                </c:pt>
                <c:pt idx="16523">
                  <c:v>1.0001</c:v>
                </c:pt>
                <c:pt idx="16524">
                  <c:v>1E-4</c:v>
                </c:pt>
                <c:pt idx="16525">
                  <c:v>1E-4</c:v>
                </c:pt>
                <c:pt idx="16526">
                  <c:v>1E-4</c:v>
                </c:pt>
                <c:pt idx="16527">
                  <c:v>1.0001</c:v>
                </c:pt>
                <c:pt idx="16528">
                  <c:v>1.0001</c:v>
                </c:pt>
                <c:pt idx="16529">
                  <c:v>2.0001000000000002</c:v>
                </c:pt>
                <c:pt idx="16530">
                  <c:v>1.0001</c:v>
                </c:pt>
                <c:pt idx="16531">
                  <c:v>1E-4</c:v>
                </c:pt>
                <c:pt idx="16532">
                  <c:v>2.0001000000000002</c:v>
                </c:pt>
                <c:pt idx="16533">
                  <c:v>1.0001</c:v>
                </c:pt>
                <c:pt idx="16534">
                  <c:v>1E-4</c:v>
                </c:pt>
                <c:pt idx="16535">
                  <c:v>1E-4</c:v>
                </c:pt>
                <c:pt idx="16536">
                  <c:v>1E-4</c:v>
                </c:pt>
                <c:pt idx="16537">
                  <c:v>2.0001000000000002</c:v>
                </c:pt>
                <c:pt idx="16538">
                  <c:v>1.0001</c:v>
                </c:pt>
                <c:pt idx="16539">
                  <c:v>2.0001000000000002</c:v>
                </c:pt>
                <c:pt idx="16540">
                  <c:v>1E-4</c:v>
                </c:pt>
                <c:pt idx="16541">
                  <c:v>1.0001</c:v>
                </c:pt>
                <c:pt idx="16542">
                  <c:v>1E-4</c:v>
                </c:pt>
                <c:pt idx="16543">
                  <c:v>1E-4</c:v>
                </c:pt>
                <c:pt idx="16544">
                  <c:v>1E-4</c:v>
                </c:pt>
                <c:pt idx="16545">
                  <c:v>1.0001</c:v>
                </c:pt>
                <c:pt idx="16546">
                  <c:v>1.0001</c:v>
                </c:pt>
                <c:pt idx="16547">
                  <c:v>1.0001</c:v>
                </c:pt>
                <c:pt idx="16548">
                  <c:v>2.0001000000000002</c:v>
                </c:pt>
                <c:pt idx="16549">
                  <c:v>1E-4</c:v>
                </c:pt>
                <c:pt idx="16550">
                  <c:v>3.0001000000000002</c:v>
                </c:pt>
                <c:pt idx="16551">
                  <c:v>2.0001000000000002</c:v>
                </c:pt>
                <c:pt idx="16552">
                  <c:v>1.0001</c:v>
                </c:pt>
                <c:pt idx="16553">
                  <c:v>2.0001000000000002</c:v>
                </c:pt>
                <c:pt idx="16554">
                  <c:v>1.0001</c:v>
                </c:pt>
                <c:pt idx="16555">
                  <c:v>1E-4</c:v>
                </c:pt>
                <c:pt idx="16556">
                  <c:v>1.0001</c:v>
                </c:pt>
                <c:pt idx="16557">
                  <c:v>1.0001</c:v>
                </c:pt>
                <c:pt idx="16558">
                  <c:v>3.0001000000000002</c:v>
                </c:pt>
                <c:pt idx="16559">
                  <c:v>1.0001</c:v>
                </c:pt>
                <c:pt idx="16560">
                  <c:v>1E-4</c:v>
                </c:pt>
                <c:pt idx="16561">
                  <c:v>3.0001000000000002</c:v>
                </c:pt>
                <c:pt idx="16562">
                  <c:v>1.0001</c:v>
                </c:pt>
                <c:pt idx="16563">
                  <c:v>1E-4</c:v>
                </c:pt>
                <c:pt idx="16564">
                  <c:v>1.0001</c:v>
                </c:pt>
                <c:pt idx="16565">
                  <c:v>1.0001</c:v>
                </c:pt>
                <c:pt idx="16566">
                  <c:v>4.0000999999999998</c:v>
                </c:pt>
                <c:pt idx="16567">
                  <c:v>1.0001</c:v>
                </c:pt>
                <c:pt idx="16568">
                  <c:v>3.0001000000000002</c:v>
                </c:pt>
                <c:pt idx="16569">
                  <c:v>1.0001</c:v>
                </c:pt>
                <c:pt idx="16570">
                  <c:v>1.0001</c:v>
                </c:pt>
                <c:pt idx="16571">
                  <c:v>4.0000999999999998</c:v>
                </c:pt>
                <c:pt idx="16572">
                  <c:v>3.0001000000000002</c:v>
                </c:pt>
                <c:pt idx="16573">
                  <c:v>3.0001000000000002</c:v>
                </c:pt>
                <c:pt idx="16574">
                  <c:v>1E-4</c:v>
                </c:pt>
                <c:pt idx="16575">
                  <c:v>4.0000999999999998</c:v>
                </c:pt>
                <c:pt idx="16576">
                  <c:v>4.0000999999999998</c:v>
                </c:pt>
                <c:pt idx="16577">
                  <c:v>1.0001</c:v>
                </c:pt>
                <c:pt idx="16578">
                  <c:v>3.0001000000000002</c:v>
                </c:pt>
                <c:pt idx="16579">
                  <c:v>2.0001000000000002</c:v>
                </c:pt>
                <c:pt idx="16580">
                  <c:v>2.0001000000000002</c:v>
                </c:pt>
                <c:pt idx="16581">
                  <c:v>4.0000999999999998</c:v>
                </c:pt>
                <c:pt idx="16582">
                  <c:v>2.0001000000000002</c:v>
                </c:pt>
                <c:pt idx="16583">
                  <c:v>5.0000999999999998</c:v>
                </c:pt>
                <c:pt idx="16584">
                  <c:v>5.0000999999999998</c:v>
                </c:pt>
                <c:pt idx="16585">
                  <c:v>7.0000999999999998</c:v>
                </c:pt>
                <c:pt idx="16586">
                  <c:v>3.0001000000000002</c:v>
                </c:pt>
                <c:pt idx="16587">
                  <c:v>9.0000999999999998</c:v>
                </c:pt>
                <c:pt idx="16588">
                  <c:v>5.0000999999999998</c:v>
                </c:pt>
                <c:pt idx="16589">
                  <c:v>9.0000999999999998</c:v>
                </c:pt>
                <c:pt idx="16590">
                  <c:v>3.0001000000000002</c:v>
                </c:pt>
                <c:pt idx="16591">
                  <c:v>9.0000999999999998</c:v>
                </c:pt>
                <c:pt idx="16592">
                  <c:v>6.0000999999999998</c:v>
                </c:pt>
                <c:pt idx="16593">
                  <c:v>12.0001</c:v>
                </c:pt>
                <c:pt idx="16594">
                  <c:v>7.0000999999999998</c:v>
                </c:pt>
                <c:pt idx="16595">
                  <c:v>10.0001</c:v>
                </c:pt>
                <c:pt idx="16596">
                  <c:v>8.0000999999999998</c:v>
                </c:pt>
                <c:pt idx="16597">
                  <c:v>8.0000999999999998</c:v>
                </c:pt>
                <c:pt idx="16598">
                  <c:v>6.0000999999999998</c:v>
                </c:pt>
                <c:pt idx="16599">
                  <c:v>5.0000999999999998</c:v>
                </c:pt>
                <c:pt idx="16600">
                  <c:v>6.0000999999999998</c:v>
                </c:pt>
                <c:pt idx="16601">
                  <c:v>11.0001</c:v>
                </c:pt>
                <c:pt idx="16602">
                  <c:v>11.0001</c:v>
                </c:pt>
                <c:pt idx="16603">
                  <c:v>24.0001</c:v>
                </c:pt>
                <c:pt idx="16604">
                  <c:v>11.0001</c:v>
                </c:pt>
                <c:pt idx="16605">
                  <c:v>18.0001</c:v>
                </c:pt>
                <c:pt idx="16606">
                  <c:v>9.0000999999999998</c:v>
                </c:pt>
                <c:pt idx="16607">
                  <c:v>11.0001</c:v>
                </c:pt>
                <c:pt idx="16608">
                  <c:v>21.0001</c:v>
                </c:pt>
                <c:pt idx="16609">
                  <c:v>11.0001</c:v>
                </c:pt>
                <c:pt idx="16610">
                  <c:v>17.0001</c:v>
                </c:pt>
                <c:pt idx="16611">
                  <c:v>11.0001</c:v>
                </c:pt>
                <c:pt idx="16612">
                  <c:v>16.0001</c:v>
                </c:pt>
                <c:pt idx="16613">
                  <c:v>9.0000999999999998</c:v>
                </c:pt>
                <c:pt idx="16614">
                  <c:v>16.0001</c:v>
                </c:pt>
                <c:pt idx="16615">
                  <c:v>21.0001</c:v>
                </c:pt>
                <c:pt idx="16616">
                  <c:v>19.0001</c:v>
                </c:pt>
                <c:pt idx="16617">
                  <c:v>17.0001</c:v>
                </c:pt>
                <c:pt idx="16618">
                  <c:v>16.0001</c:v>
                </c:pt>
                <c:pt idx="16619">
                  <c:v>22.0001</c:v>
                </c:pt>
                <c:pt idx="16620">
                  <c:v>18.0001</c:v>
                </c:pt>
                <c:pt idx="16621">
                  <c:v>20.0001</c:v>
                </c:pt>
                <c:pt idx="16622">
                  <c:v>26.0001</c:v>
                </c:pt>
                <c:pt idx="16623">
                  <c:v>25.0001</c:v>
                </c:pt>
                <c:pt idx="16624">
                  <c:v>19.0001</c:v>
                </c:pt>
                <c:pt idx="16625">
                  <c:v>20.0001</c:v>
                </c:pt>
                <c:pt idx="16626">
                  <c:v>24.0001</c:v>
                </c:pt>
                <c:pt idx="16627">
                  <c:v>14.0001</c:v>
                </c:pt>
                <c:pt idx="16628">
                  <c:v>25.0001</c:v>
                </c:pt>
                <c:pt idx="16629">
                  <c:v>24.0001</c:v>
                </c:pt>
                <c:pt idx="16630">
                  <c:v>27.0001</c:v>
                </c:pt>
                <c:pt idx="16631">
                  <c:v>26.0001</c:v>
                </c:pt>
                <c:pt idx="16632">
                  <c:v>18.0001</c:v>
                </c:pt>
                <c:pt idx="16633">
                  <c:v>23.0001</c:v>
                </c:pt>
                <c:pt idx="16634">
                  <c:v>28.0001</c:v>
                </c:pt>
                <c:pt idx="16635">
                  <c:v>25.0001</c:v>
                </c:pt>
                <c:pt idx="16636">
                  <c:v>22.0001</c:v>
                </c:pt>
                <c:pt idx="16637">
                  <c:v>17.0001</c:v>
                </c:pt>
                <c:pt idx="16638">
                  <c:v>22.0001</c:v>
                </c:pt>
                <c:pt idx="16639">
                  <c:v>26.0001</c:v>
                </c:pt>
                <c:pt idx="16640">
                  <c:v>29.0001</c:v>
                </c:pt>
                <c:pt idx="16641">
                  <c:v>17.0001</c:v>
                </c:pt>
                <c:pt idx="16642">
                  <c:v>26.0001</c:v>
                </c:pt>
                <c:pt idx="16643">
                  <c:v>29.0001</c:v>
                </c:pt>
                <c:pt idx="16644">
                  <c:v>30.0001</c:v>
                </c:pt>
                <c:pt idx="16645">
                  <c:v>28.0001</c:v>
                </c:pt>
                <c:pt idx="16646">
                  <c:v>31.0001</c:v>
                </c:pt>
                <c:pt idx="16647">
                  <c:v>39.000100000000003</c:v>
                </c:pt>
                <c:pt idx="16648">
                  <c:v>29.0001</c:v>
                </c:pt>
                <c:pt idx="16649">
                  <c:v>40.000100000000003</c:v>
                </c:pt>
                <c:pt idx="16650">
                  <c:v>34.000100000000003</c:v>
                </c:pt>
                <c:pt idx="16651">
                  <c:v>21.0001</c:v>
                </c:pt>
                <c:pt idx="16652">
                  <c:v>34.000100000000003</c:v>
                </c:pt>
                <c:pt idx="16653">
                  <c:v>27.0001</c:v>
                </c:pt>
                <c:pt idx="16654">
                  <c:v>39.000100000000003</c:v>
                </c:pt>
                <c:pt idx="16655">
                  <c:v>37.000100000000003</c:v>
                </c:pt>
                <c:pt idx="16656">
                  <c:v>27.0001</c:v>
                </c:pt>
                <c:pt idx="16657">
                  <c:v>44.000100000000003</c:v>
                </c:pt>
                <c:pt idx="16658">
                  <c:v>43.000100000000003</c:v>
                </c:pt>
                <c:pt idx="16659">
                  <c:v>50.000100000000003</c:v>
                </c:pt>
                <c:pt idx="16660">
                  <c:v>49.000100000000003</c:v>
                </c:pt>
                <c:pt idx="16661">
                  <c:v>47.000100000000003</c:v>
                </c:pt>
                <c:pt idx="16662">
                  <c:v>40.000100000000003</c:v>
                </c:pt>
                <c:pt idx="16663">
                  <c:v>60.000100000000003</c:v>
                </c:pt>
                <c:pt idx="16664">
                  <c:v>48.000100000000003</c:v>
                </c:pt>
                <c:pt idx="16665">
                  <c:v>52.000100000000003</c:v>
                </c:pt>
                <c:pt idx="16666">
                  <c:v>45.000100000000003</c:v>
                </c:pt>
                <c:pt idx="16667">
                  <c:v>48.000100000000003</c:v>
                </c:pt>
                <c:pt idx="16668">
                  <c:v>55.000100000000003</c:v>
                </c:pt>
                <c:pt idx="16669">
                  <c:v>69.000100000000003</c:v>
                </c:pt>
                <c:pt idx="16670">
                  <c:v>48.000100000000003</c:v>
                </c:pt>
                <c:pt idx="16671">
                  <c:v>58.000100000000003</c:v>
                </c:pt>
                <c:pt idx="16672">
                  <c:v>70.000100000000003</c:v>
                </c:pt>
                <c:pt idx="16673">
                  <c:v>59.000100000000003</c:v>
                </c:pt>
                <c:pt idx="16674">
                  <c:v>86.000100000000003</c:v>
                </c:pt>
                <c:pt idx="16675">
                  <c:v>70.000100000000003</c:v>
                </c:pt>
                <c:pt idx="16676">
                  <c:v>84.000100000000003</c:v>
                </c:pt>
                <c:pt idx="16677">
                  <c:v>79.000100000000003</c:v>
                </c:pt>
                <c:pt idx="16678">
                  <c:v>73.000100000000003</c:v>
                </c:pt>
                <c:pt idx="16679">
                  <c:v>80.000100000000003</c:v>
                </c:pt>
                <c:pt idx="16680">
                  <c:v>77.000100000000003</c:v>
                </c:pt>
                <c:pt idx="16681">
                  <c:v>74.000100000000003</c:v>
                </c:pt>
                <c:pt idx="16682">
                  <c:v>85.000100000000003</c:v>
                </c:pt>
                <c:pt idx="16683">
                  <c:v>80.000100000000003</c:v>
                </c:pt>
                <c:pt idx="16684">
                  <c:v>92.000100000000003</c:v>
                </c:pt>
                <c:pt idx="16685">
                  <c:v>90.000100000000003</c:v>
                </c:pt>
                <c:pt idx="16686">
                  <c:v>69.000100000000003</c:v>
                </c:pt>
                <c:pt idx="16687">
                  <c:v>81.000100000000003</c:v>
                </c:pt>
                <c:pt idx="16688">
                  <c:v>81.000100000000003</c:v>
                </c:pt>
                <c:pt idx="16689">
                  <c:v>71.000100000000003</c:v>
                </c:pt>
                <c:pt idx="16690">
                  <c:v>79.000100000000003</c:v>
                </c:pt>
                <c:pt idx="16691">
                  <c:v>62.000100000000003</c:v>
                </c:pt>
                <c:pt idx="16692">
                  <c:v>68.000100000000003</c:v>
                </c:pt>
                <c:pt idx="16693">
                  <c:v>55.000100000000003</c:v>
                </c:pt>
                <c:pt idx="16694">
                  <c:v>51.000100000000003</c:v>
                </c:pt>
                <c:pt idx="16695">
                  <c:v>54.000100000000003</c:v>
                </c:pt>
                <c:pt idx="16696">
                  <c:v>42.000100000000003</c:v>
                </c:pt>
                <c:pt idx="16697">
                  <c:v>37.000100000000003</c:v>
                </c:pt>
                <c:pt idx="16698">
                  <c:v>40.000100000000003</c:v>
                </c:pt>
                <c:pt idx="16699">
                  <c:v>46.000100000000003</c:v>
                </c:pt>
                <c:pt idx="16700">
                  <c:v>36.000100000000003</c:v>
                </c:pt>
                <c:pt idx="16701">
                  <c:v>18.0001</c:v>
                </c:pt>
                <c:pt idx="16702">
                  <c:v>24.0001</c:v>
                </c:pt>
                <c:pt idx="16703">
                  <c:v>21.0001</c:v>
                </c:pt>
                <c:pt idx="16704">
                  <c:v>18.0001</c:v>
                </c:pt>
                <c:pt idx="16705">
                  <c:v>16.0001</c:v>
                </c:pt>
                <c:pt idx="16706">
                  <c:v>12.0001</c:v>
                </c:pt>
                <c:pt idx="16707">
                  <c:v>12.0001</c:v>
                </c:pt>
                <c:pt idx="16708">
                  <c:v>19.0001</c:v>
                </c:pt>
                <c:pt idx="16709">
                  <c:v>3.0001000000000002</c:v>
                </c:pt>
                <c:pt idx="16710">
                  <c:v>7.0000999999999998</c:v>
                </c:pt>
                <c:pt idx="16711">
                  <c:v>6.0000999999999998</c:v>
                </c:pt>
                <c:pt idx="16712">
                  <c:v>10.0001</c:v>
                </c:pt>
                <c:pt idx="16713">
                  <c:v>3.0001000000000002</c:v>
                </c:pt>
                <c:pt idx="16714">
                  <c:v>1.0001</c:v>
                </c:pt>
                <c:pt idx="16715">
                  <c:v>3.0001000000000002</c:v>
                </c:pt>
                <c:pt idx="16716">
                  <c:v>3.0001000000000002</c:v>
                </c:pt>
                <c:pt idx="16717">
                  <c:v>4.0000999999999998</c:v>
                </c:pt>
                <c:pt idx="16718">
                  <c:v>4.0000999999999998</c:v>
                </c:pt>
                <c:pt idx="16719">
                  <c:v>1E-4</c:v>
                </c:pt>
                <c:pt idx="16720">
                  <c:v>3.0001000000000002</c:v>
                </c:pt>
                <c:pt idx="16721">
                  <c:v>1E-4</c:v>
                </c:pt>
                <c:pt idx="16722">
                  <c:v>2.0001000000000002</c:v>
                </c:pt>
                <c:pt idx="16723">
                  <c:v>1.0001</c:v>
                </c:pt>
                <c:pt idx="16724">
                  <c:v>1.0001</c:v>
                </c:pt>
                <c:pt idx="16725">
                  <c:v>1E-4</c:v>
                </c:pt>
                <c:pt idx="16726">
                  <c:v>1.0001</c:v>
                </c:pt>
                <c:pt idx="16727">
                  <c:v>1.0001</c:v>
                </c:pt>
                <c:pt idx="16728">
                  <c:v>1.0001</c:v>
                </c:pt>
                <c:pt idx="16729">
                  <c:v>1E-4</c:v>
                </c:pt>
                <c:pt idx="16730">
                  <c:v>2.0001000000000002</c:v>
                </c:pt>
                <c:pt idx="16731">
                  <c:v>1E-4</c:v>
                </c:pt>
                <c:pt idx="16732">
                  <c:v>2.0001000000000002</c:v>
                </c:pt>
                <c:pt idx="16733">
                  <c:v>2.0001000000000002</c:v>
                </c:pt>
                <c:pt idx="16734">
                  <c:v>1E-4</c:v>
                </c:pt>
                <c:pt idx="16735">
                  <c:v>1E-4</c:v>
                </c:pt>
                <c:pt idx="16736">
                  <c:v>1E-4</c:v>
                </c:pt>
                <c:pt idx="16737">
                  <c:v>1E-4</c:v>
                </c:pt>
                <c:pt idx="16738">
                  <c:v>1.0001</c:v>
                </c:pt>
                <c:pt idx="16739">
                  <c:v>1.0001</c:v>
                </c:pt>
                <c:pt idx="16740">
                  <c:v>1E-4</c:v>
                </c:pt>
                <c:pt idx="16741">
                  <c:v>1.0001</c:v>
                </c:pt>
                <c:pt idx="16742">
                  <c:v>1E-4</c:v>
                </c:pt>
                <c:pt idx="16743">
                  <c:v>1E-4</c:v>
                </c:pt>
                <c:pt idx="16744">
                  <c:v>1E-4</c:v>
                </c:pt>
                <c:pt idx="16745">
                  <c:v>1E-4</c:v>
                </c:pt>
                <c:pt idx="16746">
                  <c:v>2.0001000000000002</c:v>
                </c:pt>
                <c:pt idx="16747">
                  <c:v>1.0001</c:v>
                </c:pt>
                <c:pt idx="16748">
                  <c:v>1.0001</c:v>
                </c:pt>
                <c:pt idx="16749">
                  <c:v>1E-4</c:v>
                </c:pt>
                <c:pt idx="16750">
                  <c:v>1E-4</c:v>
                </c:pt>
                <c:pt idx="16751">
                  <c:v>2.0001000000000002</c:v>
                </c:pt>
                <c:pt idx="16752">
                  <c:v>1.0001</c:v>
                </c:pt>
                <c:pt idx="16753">
                  <c:v>1E-4</c:v>
                </c:pt>
                <c:pt idx="16754">
                  <c:v>1E-4</c:v>
                </c:pt>
                <c:pt idx="16755">
                  <c:v>1.0001</c:v>
                </c:pt>
                <c:pt idx="16756">
                  <c:v>1E-4</c:v>
                </c:pt>
                <c:pt idx="16757">
                  <c:v>1.0001</c:v>
                </c:pt>
                <c:pt idx="16758">
                  <c:v>1.0001</c:v>
                </c:pt>
                <c:pt idx="16759">
                  <c:v>1E-4</c:v>
                </c:pt>
                <c:pt idx="16760">
                  <c:v>3.0001000000000002</c:v>
                </c:pt>
                <c:pt idx="16761">
                  <c:v>1E-4</c:v>
                </c:pt>
                <c:pt idx="16762">
                  <c:v>1E-4</c:v>
                </c:pt>
                <c:pt idx="16763">
                  <c:v>1E-4</c:v>
                </c:pt>
                <c:pt idx="16764">
                  <c:v>1E-4</c:v>
                </c:pt>
                <c:pt idx="16765">
                  <c:v>1E-4</c:v>
                </c:pt>
                <c:pt idx="16766">
                  <c:v>1E-4</c:v>
                </c:pt>
                <c:pt idx="16767">
                  <c:v>1E-4</c:v>
                </c:pt>
                <c:pt idx="16768">
                  <c:v>1E-4</c:v>
                </c:pt>
                <c:pt idx="16769">
                  <c:v>1E-4</c:v>
                </c:pt>
                <c:pt idx="16770">
                  <c:v>1E-4</c:v>
                </c:pt>
                <c:pt idx="16771">
                  <c:v>1E-4</c:v>
                </c:pt>
                <c:pt idx="16772">
                  <c:v>1.0001</c:v>
                </c:pt>
                <c:pt idx="16773">
                  <c:v>1E-4</c:v>
                </c:pt>
                <c:pt idx="16774">
                  <c:v>1.0001</c:v>
                </c:pt>
                <c:pt idx="16775">
                  <c:v>1E-4</c:v>
                </c:pt>
                <c:pt idx="16776">
                  <c:v>2.0001000000000002</c:v>
                </c:pt>
                <c:pt idx="16777">
                  <c:v>1E-4</c:v>
                </c:pt>
                <c:pt idx="16778">
                  <c:v>1E-4</c:v>
                </c:pt>
                <c:pt idx="16779">
                  <c:v>1.0001</c:v>
                </c:pt>
                <c:pt idx="16780">
                  <c:v>1E-4</c:v>
                </c:pt>
                <c:pt idx="16781">
                  <c:v>1E-4</c:v>
                </c:pt>
                <c:pt idx="16782">
                  <c:v>1E-4</c:v>
                </c:pt>
                <c:pt idx="16783">
                  <c:v>1E-4</c:v>
                </c:pt>
                <c:pt idx="16784">
                  <c:v>1E-4</c:v>
                </c:pt>
                <c:pt idx="16785">
                  <c:v>1.0001</c:v>
                </c:pt>
                <c:pt idx="16786">
                  <c:v>1E-4</c:v>
                </c:pt>
                <c:pt idx="16787">
                  <c:v>1.0001</c:v>
                </c:pt>
                <c:pt idx="16788">
                  <c:v>1E-4</c:v>
                </c:pt>
                <c:pt idx="16789">
                  <c:v>1E-4</c:v>
                </c:pt>
                <c:pt idx="16790">
                  <c:v>1.0001</c:v>
                </c:pt>
                <c:pt idx="16791">
                  <c:v>1E-4</c:v>
                </c:pt>
                <c:pt idx="16792">
                  <c:v>1E-4</c:v>
                </c:pt>
                <c:pt idx="16793">
                  <c:v>1E-4</c:v>
                </c:pt>
                <c:pt idx="16794">
                  <c:v>1E-4</c:v>
                </c:pt>
                <c:pt idx="16795">
                  <c:v>1E-4</c:v>
                </c:pt>
                <c:pt idx="16796">
                  <c:v>1E-4</c:v>
                </c:pt>
                <c:pt idx="16797">
                  <c:v>1E-4</c:v>
                </c:pt>
                <c:pt idx="16798">
                  <c:v>1E-4</c:v>
                </c:pt>
                <c:pt idx="16799">
                  <c:v>1.0001</c:v>
                </c:pt>
                <c:pt idx="16800">
                  <c:v>1E-4</c:v>
                </c:pt>
                <c:pt idx="16801">
                  <c:v>1E-4</c:v>
                </c:pt>
                <c:pt idx="16802">
                  <c:v>1.0001</c:v>
                </c:pt>
                <c:pt idx="16803">
                  <c:v>1.0001</c:v>
                </c:pt>
                <c:pt idx="16804">
                  <c:v>1.0001</c:v>
                </c:pt>
                <c:pt idx="16805">
                  <c:v>3.0001000000000002</c:v>
                </c:pt>
                <c:pt idx="16806">
                  <c:v>1E-4</c:v>
                </c:pt>
                <c:pt idx="16807">
                  <c:v>2.0001000000000002</c:v>
                </c:pt>
                <c:pt idx="16808">
                  <c:v>1.0001</c:v>
                </c:pt>
                <c:pt idx="16809">
                  <c:v>2.0001000000000002</c:v>
                </c:pt>
                <c:pt idx="16810">
                  <c:v>1.0001</c:v>
                </c:pt>
                <c:pt idx="16811">
                  <c:v>1.0001</c:v>
                </c:pt>
                <c:pt idx="16812">
                  <c:v>2.0001000000000002</c:v>
                </c:pt>
                <c:pt idx="16813">
                  <c:v>1.0001</c:v>
                </c:pt>
                <c:pt idx="16814">
                  <c:v>2.0001000000000002</c:v>
                </c:pt>
                <c:pt idx="16815">
                  <c:v>2.0001000000000002</c:v>
                </c:pt>
                <c:pt idx="16816">
                  <c:v>2.0001000000000002</c:v>
                </c:pt>
                <c:pt idx="16817">
                  <c:v>2.0001000000000002</c:v>
                </c:pt>
                <c:pt idx="16818">
                  <c:v>1.0001</c:v>
                </c:pt>
                <c:pt idx="16819">
                  <c:v>1E-4</c:v>
                </c:pt>
                <c:pt idx="16820">
                  <c:v>2.0001000000000002</c:v>
                </c:pt>
                <c:pt idx="16821">
                  <c:v>1.0001</c:v>
                </c:pt>
                <c:pt idx="16822">
                  <c:v>1.0001</c:v>
                </c:pt>
                <c:pt idx="16823">
                  <c:v>1E-4</c:v>
                </c:pt>
                <c:pt idx="16824">
                  <c:v>1E-4</c:v>
                </c:pt>
                <c:pt idx="16825">
                  <c:v>1.0001</c:v>
                </c:pt>
                <c:pt idx="16826">
                  <c:v>1.0001</c:v>
                </c:pt>
                <c:pt idx="16827">
                  <c:v>1E-4</c:v>
                </c:pt>
                <c:pt idx="16828">
                  <c:v>1E-4</c:v>
                </c:pt>
                <c:pt idx="16829">
                  <c:v>1.0001</c:v>
                </c:pt>
                <c:pt idx="16830">
                  <c:v>1.0001</c:v>
                </c:pt>
                <c:pt idx="16831">
                  <c:v>1E-4</c:v>
                </c:pt>
                <c:pt idx="16832">
                  <c:v>1.0001</c:v>
                </c:pt>
                <c:pt idx="16833">
                  <c:v>1E-4</c:v>
                </c:pt>
                <c:pt idx="16834">
                  <c:v>1.0001</c:v>
                </c:pt>
                <c:pt idx="16835">
                  <c:v>1E-4</c:v>
                </c:pt>
                <c:pt idx="16836">
                  <c:v>1.0001</c:v>
                </c:pt>
                <c:pt idx="16837">
                  <c:v>1E-4</c:v>
                </c:pt>
                <c:pt idx="16838">
                  <c:v>1.0001</c:v>
                </c:pt>
                <c:pt idx="16839">
                  <c:v>1.0001</c:v>
                </c:pt>
                <c:pt idx="16840">
                  <c:v>1E-4</c:v>
                </c:pt>
                <c:pt idx="16841">
                  <c:v>1E-4</c:v>
                </c:pt>
                <c:pt idx="16842">
                  <c:v>1E-4</c:v>
                </c:pt>
                <c:pt idx="16843">
                  <c:v>1E-4</c:v>
                </c:pt>
                <c:pt idx="16844">
                  <c:v>1.0001</c:v>
                </c:pt>
                <c:pt idx="16845">
                  <c:v>1.0001</c:v>
                </c:pt>
                <c:pt idx="16846">
                  <c:v>1.0001</c:v>
                </c:pt>
                <c:pt idx="16847">
                  <c:v>1E-4</c:v>
                </c:pt>
                <c:pt idx="16848">
                  <c:v>1E-4</c:v>
                </c:pt>
                <c:pt idx="16849">
                  <c:v>2.0001000000000002</c:v>
                </c:pt>
                <c:pt idx="16850">
                  <c:v>1E-4</c:v>
                </c:pt>
                <c:pt idx="16851">
                  <c:v>2.0001000000000002</c:v>
                </c:pt>
                <c:pt idx="16852">
                  <c:v>1.0001</c:v>
                </c:pt>
                <c:pt idx="16853">
                  <c:v>1.0001</c:v>
                </c:pt>
                <c:pt idx="16854">
                  <c:v>2.0001000000000002</c:v>
                </c:pt>
                <c:pt idx="16855">
                  <c:v>1.0001</c:v>
                </c:pt>
                <c:pt idx="16856">
                  <c:v>1E-4</c:v>
                </c:pt>
                <c:pt idx="16857">
                  <c:v>1E-4</c:v>
                </c:pt>
                <c:pt idx="16858">
                  <c:v>1E-4</c:v>
                </c:pt>
                <c:pt idx="16859">
                  <c:v>1E-4</c:v>
                </c:pt>
                <c:pt idx="16860">
                  <c:v>1E-4</c:v>
                </c:pt>
                <c:pt idx="16861">
                  <c:v>1.0001</c:v>
                </c:pt>
                <c:pt idx="16862">
                  <c:v>1E-4</c:v>
                </c:pt>
                <c:pt idx="16863">
                  <c:v>1E-4</c:v>
                </c:pt>
                <c:pt idx="16864">
                  <c:v>1E-4</c:v>
                </c:pt>
                <c:pt idx="16865">
                  <c:v>1E-4</c:v>
                </c:pt>
                <c:pt idx="16866">
                  <c:v>2.0001000000000002</c:v>
                </c:pt>
                <c:pt idx="16867">
                  <c:v>1E-4</c:v>
                </c:pt>
                <c:pt idx="16868">
                  <c:v>2.0001000000000002</c:v>
                </c:pt>
                <c:pt idx="16869">
                  <c:v>1.0001</c:v>
                </c:pt>
                <c:pt idx="16870">
                  <c:v>1E-4</c:v>
                </c:pt>
                <c:pt idx="16871">
                  <c:v>1E-4</c:v>
                </c:pt>
                <c:pt idx="16872">
                  <c:v>2.0001000000000002</c:v>
                </c:pt>
                <c:pt idx="16873">
                  <c:v>2.0001000000000002</c:v>
                </c:pt>
                <c:pt idx="16874">
                  <c:v>2.0001000000000002</c:v>
                </c:pt>
                <c:pt idx="16875">
                  <c:v>1E-4</c:v>
                </c:pt>
                <c:pt idx="16876">
                  <c:v>1.0001</c:v>
                </c:pt>
                <c:pt idx="16877">
                  <c:v>1.0001</c:v>
                </c:pt>
                <c:pt idx="16878">
                  <c:v>4.0000999999999998</c:v>
                </c:pt>
                <c:pt idx="16879">
                  <c:v>4.0000999999999998</c:v>
                </c:pt>
                <c:pt idx="16880">
                  <c:v>3.0001000000000002</c:v>
                </c:pt>
                <c:pt idx="16881">
                  <c:v>4.0000999999999998</c:v>
                </c:pt>
                <c:pt idx="16882">
                  <c:v>1.0001</c:v>
                </c:pt>
                <c:pt idx="16883">
                  <c:v>3.0001000000000002</c:v>
                </c:pt>
                <c:pt idx="16884">
                  <c:v>4.0000999999999998</c:v>
                </c:pt>
                <c:pt idx="16885">
                  <c:v>4.0000999999999998</c:v>
                </c:pt>
                <c:pt idx="16886">
                  <c:v>3.0001000000000002</c:v>
                </c:pt>
                <c:pt idx="16887">
                  <c:v>2.0001000000000002</c:v>
                </c:pt>
                <c:pt idx="16888">
                  <c:v>4.0000999999999998</c:v>
                </c:pt>
                <c:pt idx="16889">
                  <c:v>8.0000999999999998</c:v>
                </c:pt>
                <c:pt idx="16890">
                  <c:v>5.0000999999999998</c:v>
                </c:pt>
                <c:pt idx="16891">
                  <c:v>6.0000999999999998</c:v>
                </c:pt>
                <c:pt idx="16892">
                  <c:v>4.0000999999999998</c:v>
                </c:pt>
                <c:pt idx="16893">
                  <c:v>7.0000999999999998</c:v>
                </c:pt>
                <c:pt idx="16894">
                  <c:v>5.0000999999999998</c:v>
                </c:pt>
                <c:pt idx="16895">
                  <c:v>9.0000999999999998</c:v>
                </c:pt>
                <c:pt idx="16896">
                  <c:v>2.0001000000000002</c:v>
                </c:pt>
                <c:pt idx="16897">
                  <c:v>9.0000999999999998</c:v>
                </c:pt>
                <c:pt idx="16898">
                  <c:v>7.0000999999999998</c:v>
                </c:pt>
                <c:pt idx="16899">
                  <c:v>7.0000999999999998</c:v>
                </c:pt>
                <c:pt idx="16900">
                  <c:v>10.0001</c:v>
                </c:pt>
                <c:pt idx="16901">
                  <c:v>6.0000999999999998</c:v>
                </c:pt>
                <c:pt idx="16902">
                  <c:v>7.0000999999999998</c:v>
                </c:pt>
                <c:pt idx="16903">
                  <c:v>9.0000999999999998</c:v>
                </c:pt>
                <c:pt idx="16904">
                  <c:v>6.0000999999999998</c:v>
                </c:pt>
                <c:pt idx="16905">
                  <c:v>7.0000999999999998</c:v>
                </c:pt>
                <c:pt idx="16906">
                  <c:v>6.0000999999999998</c:v>
                </c:pt>
                <c:pt idx="16907">
                  <c:v>12.0001</c:v>
                </c:pt>
                <c:pt idx="16908">
                  <c:v>6.0000999999999998</c:v>
                </c:pt>
                <c:pt idx="16909">
                  <c:v>10.0001</c:v>
                </c:pt>
                <c:pt idx="16910">
                  <c:v>9.0000999999999998</c:v>
                </c:pt>
                <c:pt idx="16911">
                  <c:v>5.0000999999999998</c:v>
                </c:pt>
                <c:pt idx="16912">
                  <c:v>7.0000999999999998</c:v>
                </c:pt>
                <c:pt idx="16913">
                  <c:v>15.0001</c:v>
                </c:pt>
                <c:pt idx="16914">
                  <c:v>6.0000999999999998</c:v>
                </c:pt>
                <c:pt idx="16915">
                  <c:v>12.0001</c:v>
                </c:pt>
                <c:pt idx="16916">
                  <c:v>8.0000999999999998</c:v>
                </c:pt>
                <c:pt idx="16917">
                  <c:v>11.0001</c:v>
                </c:pt>
                <c:pt idx="16918">
                  <c:v>13.0001</c:v>
                </c:pt>
                <c:pt idx="16919">
                  <c:v>15.0001</c:v>
                </c:pt>
                <c:pt idx="16920">
                  <c:v>9.0000999999999998</c:v>
                </c:pt>
                <c:pt idx="16921">
                  <c:v>7.0000999999999998</c:v>
                </c:pt>
                <c:pt idx="16922">
                  <c:v>12.0001</c:v>
                </c:pt>
                <c:pt idx="16923">
                  <c:v>14.0001</c:v>
                </c:pt>
                <c:pt idx="16924">
                  <c:v>11.0001</c:v>
                </c:pt>
                <c:pt idx="16925">
                  <c:v>11.0001</c:v>
                </c:pt>
                <c:pt idx="16926">
                  <c:v>13.0001</c:v>
                </c:pt>
                <c:pt idx="16927">
                  <c:v>14.0001</c:v>
                </c:pt>
                <c:pt idx="16928">
                  <c:v>12.0001</c:v>
                </c:pt>
                <c:pt idx="16929">
                  <c:v>11.0001</c:v>
                </c:pt>
                <c:pt idx="16930">
                  <c:v>12.0001</c:v>
                </c:pt>
                <c:pt idx="16931">
                  <c:v>11.0001</c:v>
                </c:pt>
                <c:pt idx="16932">
                  <c:v>13.0001</c:v>
                </c:pt>
                <c:pt idx="16933">
                  <c:v>14.0001</c:v>
                </c:pt>
                <c:pt idx="16934">
                  <c:v>11.0001</c:v>
                </c:pt>
                <c:pt idx="16935">
                  <c:v>12.0001</c:v>
                </c:pt>
                <c:pt idx="16936">
                  <c:v>17.0001</c:v>
                </c:pt>
                <c:pt idx="16937">
                  <c:v>14.0001</c:v>
                </c:pt>
                <c:pt idx="16938">
                  <c:v>22.0001</c:v>
                </c:pt>
                <c:pt idx="16939">
                  <c:v>19.0001</c:v>
                </c:pt>
                <c:pt idx="16940">
                  <c:v>16.0001</c:v>
                </c:pt>
                <c:pt idx="16941">
                  <c:v>15.0001</c:v>
                </c:pt>
                <c:pt idx="16942">
                  <c:v>18.0001</c:v>
                </c:pt>
                <c:pt idx="16943">
                  <c:v>20.0001</c:v>
                </c:pt>
                <c:pt idx="16944">
                  <c:v>25.0001</c:v>
                </c:pt>
                <c:pt idx="16945">
                  <c:v>18.0001</c:v>
                </c:pt>
                <c:pt idx="16946">
                  <c:v>36.000100000000003</c:v>
                </c:pt>
                <c:pt idx="16947">
                  <c:v>22.0001</c:v>
                </c:pt>
                <c:pt idx="16948">
                  <c:v>33.000100000000003</c:v>
                </c:pt>
                <c:pt idx="16949">
                  <c:v>40.000100000000003</c:v>
                </c:pt>
                <c:pt idx="16950">
                  <c:v>22.0001</c:v>
                </c:pt>
                <c:pt idx="16951">
                  <c:v>33.000100000000003</c:v>
                </c:pt>
                <c:pt idx="16952">
                  <c:v>35.000100000000003</c:v>
                </c:pt>
                <c:pt idx="16953">
                  <c:v>25.0001</c:v>
                </c:pt>
                <c:pt idx="16954">
                  <c:v>32.000100000000003</c:v>
                </c:pt>
                <c:pt idx="16955">
                  <c:v>36.000100000000003</c:v>
                </c:pt>
                <c:pt idx="16956">
                  <c:v>46.000100000000003</c:v>
                </c:pt>
                <c:pt idx="16957">
                  <c:v>38.000100000000003</c:v>
                </c:pt>
                <c:pt idx="16958">
                  <c:v>40.000100000000003</c:v>
                </c:pt>
                <c:pt idx="16959">
                  <c:v>45.000100000000003</c:v>
                </c:pt>
                <c:pt idx="16960">
                  <c:v>38.000100000000003</c:v>
                </c:pt>
                <c:pt idx="16961">
                  <c:v>40.000100000000003</c:v>
                </c:pt>
                <c:pt idx="16962">
                  <c:v>33.000100000000003</c:v>
                </c:pt>
                <c:pt idx="16963">
                  <c:v>35.000100000000003</c:v>
                </c:pt>
                <c:pt idx="16964">
                  <c:v>39.000100000000003</c:v>
                </c:pt>
                <c:pt idx="16965">
                  <c:v>35.000100000000003</c:v>
                </c:pt>
                <c:pt idx="16966">
                  <c:v>47.000100000000003</c:v>
                </c:pt>
                <c:pt idx="16967">
                  <c:v>37.000100000000003</c:v>
                </c:pt>
                <c:pt idx="16968">
                  <c:v>35.000100000000003</c:v>
                </c:pt>
                <c:pt idx="16969">
                  <c:v>37.000100000000003</c:v>
                </c:pt>
                <c:pt idx="16970">
                  <c:v>34.000100000000003</c:v>
                </c:pt>
                <c:pt idx="16971">
                  <c:v>40.000100000000003</c:v>
                </c:pt>
                <c:pt idx="16972">
                  <c:v>37.000100000000003</c:v>
                </c:pt>
                <c:pt idx="16973">
                  <c:v>37.000100000000003</c:v>
                </c:pt>
                <c:pt idx="16974">
                  <c:v>45.000100000000003</c:v>
                </c:pt>
                <c:pt idx="16975">
                  <c:v>29.0001</c:v>
                </c:pt>
                <c:pt idx="16976">
                  <c:v>45.000100000000003</c:v>
                </c:pt>
                <c:pt idx="16977">
                  <c:v>35.000100000000003</c:v>
                </c:pt>
                <c:pt idx="16978">
                  <c:v>56.000100000000003</c:v>
                </c:pt>
                <c:pt idx="16979">
                  <c:v>46.000100000000003</c:v>
                </c:pt>
                <c:pt idx="16980">
                  <c:v>39.000100000000003</c:v>
                </c:pt>
                <c:pt idx="16981">
                  <c:v>39.000100000000003</c:v>
                </c:pt>
                <c:pt idx="16982">
                  <c:v>34.000100000000003</c:v>
                </c:pt>
                <c:pt idx="16983">
                  <c:v>39.000100000000003</c:v>
                </c:pt>
                <c:pt idx="16984">
                  <c:v>36.000100000000003</c:v>
                </c:pt>
                <c:pt idx="16985">
                  <c:v>35.000100000000003</c:v>
                </c:pt>
                <c:pt idx="16986">
                  <c:v>40.000100000000003</c:v>
                </c:pt>
                <c:pt idx="16987">
                  <c:v>44.000100000000003</c:v>
                </c:pt>
                <c:pt idx="16988">
                  <c:v>48.000100000000003</c:v>
                </c:pt>
                <c:pt idx="16989">
                  <c:v>40.000100000000003</c:v>
                </c:pt>
                <c:pt idx="16990">
                  <c:v>44.000100000000003</c:v>
                </c:pt>
                <c:pt idx="16991">
                  <c:v>49.000100000000003</c:v>
                </c:pt>
              </c:numCache>
            </c:numRef>
          </c:yVal>
          <c:smooth val="0"/>
          <c:extLst>
            <c:ext xmlns:c16="http://schemas.microsoft.com/office/drawing/2014/chart" uri="{C3380CC4-5D6E-409C-BE32-E72D297353CC}">
              <c16:uniqueId val="{00000000-A2E1-44F7-959B-9655D8794A31}"/>
            </c:ext>
          </c:extLst>
        </c:ser>
        <c:ser>
          <c:idx val="1"/>
          <c:order val="1"/>
          <c:spPr>
            <a:ln w="12700">
              <a:solidFill>
                <a:srgbClr val="FF00FF"/>
              </a:solidFill>
              <a:prstDash val="solid"/>
            </a:ln>
          </c:spPr>
          <c:marker>
            <c:symbol val="none"/>
          </c:marker>
          <c:xVal>
            <c:numRef>
              <c:f>spc!$H$95:$H$195</c:f>
              <c:numCache>
                <c:formatCode>0.000_ </c:formatCode>
                <c:ptCount val="101"/>
                <c:pt idx="0">
                  <c:v>599.5</c:v>
                </c:pt>
                <c:pt idx="1">
                  <c:v>599.51</c:v>
                </c:pt>
                <c:pt idx="2">
                  <c:v>599.52</c:v>
                </c:pt>
                <c:pt idx="3">
                  <c:v>599.53</c:v>
                </c:pt>
                <c:pt idx="4">
                  <c:v>599.54</c:v>
                </c:pt>
                <c:pt idx="5">
                  <c:v>599.54999999999995</c:v>
                </c:pt>
                <c:pt idx="6">
                  <c:v>599.55999999999995</c:v>
                </c:pt>
                <c:pt idx="7">
                  <c:v>599.56999999999994</c:v>
                </c:pt>
                <c:pt idx="8">
                  <c:v>599.57999999999993</c:v>
                </c:pt>
                <c:pt idx="9">
                  <c:v>599.58999999999992</c:v>
                </c:pt>
                <c:pt idx="10">
                  <c:v>599.59999999999991</c:v>
                </c:pt>
                <c:pt idx="11">
                  <c:v>599.6099999999999</c:v>
                </c:pt>
                <c:pt idx="12">
                  <c:v>599.61999999999989</c:v>
                </c:pt>
                <c:pt idx="13">
                  <c:v>599.62999999999988</c:v>
                </c:pt>
                <c:pt idx="14">
                  <c:v>599.63999999999987</c:v>
                </c:pt>
                <c:pt idx="15">
                  <c:v>599.64999999999986</c:v>
                </c:pt>
                <c:pt idx="16">
                  <c:v>599.65999999999985</c:v>
                </c:pt>
                <c:pt idx="17">
                  <c:v>599.66999999999985</c:v>
                </c:pt>
                <c:pt idx="18">
                  <c:v>599.67999999999984</c:v>
                </c:pt>
                <c:pt idx="19">
                  <c:v>599.68999999999983</c:v>
                </c:pt>
                <c:pt idx="20">
                  <c:v>599.69999999999982</c:v>
                </c:pt>
                <c:pt idx="21">
                  <c:v>599.70999999999981</c:v>
                </c:pt>
                <c:pt idx="22">
                  <c:v>599.7199999999998</c:v>
                </c:pt>
                <c:pt idx="23">
                  <c:v>599.72999999999979</c:v>
                </c:pt>
                <c:pt idx="24">
                  <c:v>599.73999999999978</c:v>
                </c:pt>
                <c:pt idx="25">
                  <c:v>599.74999999999977</c:v>
                </c:pt>
                <c:pt idx="26">
                  <c:v>599.75999999999976</c:v>
                </c:pt>
                <c:pt idx="27">
                  <c:v>599.76999999999975</c:v>
                </c:pt>
                <c:pt idx="28">
                  <c:v>599.77999999999975</c:v>
                </c:pt>
                <c:pt idx="29">
                  <c:v>599.78999999999974</c:v>
                </c:pt>
                <c:pt idx="30">
                  <c:v>599.79999999999973</c:v>
                </c:pt>
                <c:pt idx="31">
                  <c:v>599.80999999999972</c:v>
                </c:pt>
                <c:pt idx="32">
                  <c:v>599.81999999999971</c:v>
                </c:pt>
                <c:pt idx="33">
                  <c:v>599.8299999999997</c:v>
                </c:pt>
                <c:pt idx="34">
                  <c:v>599.83999999999969</c:v>
                </c:pt>
                <c:pt idx="35">
                  <c:v>599.84999999999968</c:v>
                </c:pt>
                <c:pt idx="36">
                  <c:v>599.85999999999967</c:v>
                </c:pt>
                <c:pt idx="37">
                  <c:v>599.86999999999966</c:v>
                </c:pt>
                <c:pt idx="38">
                  <c:v>599.87999999999965</c:v>
                </c:pt>
                <c:pt idx="39">
                  <c:v>599.88999999999965</c:v>
                </c:pt>
                <c:pt idx="40">
                  <c:v>599.89999999999964</c:v>
                </c:pt>
                <c:pt idx="41">
                  <c:v>599.90999999999963</c:v>
                </c:pt>
                <c:pt idx="42">
                  <c:v>599.91999999999962</c:v>
                </c:pt>
                <c:pt idx="43">
                  <c:v>599.92999999999961</c:v>
                </c:pt>
                <c:pt idx="44">
                  <c:v>599.9399999999996</c:v>
                </c:pt>
                <c:pt idx="45">
                  <c:v>599.94999999999959</c:v>
                </c:pt>
                <c:pt idx="46">
                  <c:v>599.95999999999958</c:v>
                </c:pt>
                <c:pt idx="47">
                  <c:v>599.96999999999957</c:v>
                </c:pt>
                <c:pt idx="48">
                  <c:v>599.97999999999956</c:v>
                </c:pt>
                <c:pt idx="49">
                  <c:v>599.98999999999955</c:v>
                </c:pt>
                <c:pt idx="50">
                  <c:v>599.99999999999955</c:v>
                </c:pt>
                <c:pt idx="51">
                  <c:v>600.00999999999954</c:v>
                </c:pt>
                <c:pt idx="52">
                  <c:v>600.01999999999953</c:v>
                </c:pt>
                <c:pt idx="53">
                  <c:v>600.02999999999952</c:v>
                </c:pt>
                <c:pt idx="54">
                  <c:v>600.03999999999951</c:v>
                </c:pt>
                <c:pt idx="55">
                  <c:v>600.0499999999995</c:v>
                </c:pt>
                <c:pt idx="56">
                  <c:v>600.05999999999949</c:v>
                </c:pt>
                <c:pt idx="57">
                  <c:v>600.06999999999948</c:v>
                </c:pt>
                <c:pt idx="58">
                  <c:v>600.07999999999947</c:v>
                </c:pt>
                <c:pt idx="59">
                  <c:v>600.08999999999946</c:v>
                </c:pt>
                <c:pt idx="60">
                  <c:v>600.09999999999945</c:v>
                </c:pt>
                <c:pt idx="61">
                  <c:v>600.10999999999945</c:v>
                </c:pt>
                <c:pt idx="62">
                  <c:v>600.11999999999944</c:v>
                </c:pt>
                <c:pt idx="63">
                  <c:v>600.12999999999943</c:v>
                </c:pt>
                <c:pt idx="64">
                  <c:v>600.13999999999942</c:v>
                </c:pt>
                <c:pt idx="65">
                  <c:v>600.14999999999941</c:v>
                </c:pt>
                <c:pt idx="66">
                  <c:v>600.1599999999994</c:v>
                </c:pt>
                <c:pt idx="67">
                  <c:v>600.16999999999939</c:v>
                </c:pt>
                <c:pt idx="68">
                  <c:v>600.17999999999938</c:v>
                </c:pt>
                <c:pt idx="69">
                  <c:v>600.18999999999937</c:v>
                </c:pt>
                <c:pt idx="70">
                  <c:v>600.19999999999936</c:v>
                </c:pt>
                <c:pt idx="71">
                  <c:v>600.20999999999935</c:v>
                </c:pt>
                <c:pt idx="72">
                  <c:v>600.21999999999935</c:v>
                </c:pt>
                <c:pt idx="73">
                  <c:v>600.22999999999934</c:v>
                </c:pt>
                <c:pt idx="74">
                  <c:v>600.23999999999933</c:v>
                </c:pt>
                <c:pt idx="75">
                  <c:v>600.24999999999932</c:v>
                </c:pt>
                <c:pt idx="76">
                  <c:v>600.25999999999931</c:v>
                </c:pt>
                <c:pt idx="77">
                  <c:v>600.2699999999993</c:v>
                </c:pt>
                <c:pt idx="78">
                  <c:v>600.27999999999929</c:v>
                </c:pt>
                <c:pt idx="79">
                  <c:v>600.28999999999928</c:v>
                </c:pt>
                <c:pt idx="80">
                  <c:v>600.29999999999927</c:v>
                </c:pt>
                <c:pt idx="81">
                  <c:v>600.30999999999926</c:v>
                </c:pt>
                <c:pt idx="82">
                  <c:v>600.31999999999925</c:v>
                </c:pt>
                <c:pt idx="83">
                  <c:v>600.32999999999925</c:v>
                </c:pt>
                <c:pt idx="84">
                  <c:v>600.33999999999924</c:v>
                </c:pt>
                <c:pt idx="85">
                  <c:v>600.34999999999923</c:v>
                </c:pt>
                <c:pt idx="86">
                  <c:v>600.35999999999922</c:v>
                </c:pt>
                <c:pt idx="87">
                  <c:v>600.36999999999921</c:v>
                </c:pt>
                <c:pt idx="88">
                  <c:v>600.3799999999992</c:v>
                </c:pt>
                <c:pt idx="89">
                  <c:v>600.38999999999919</c:v>
                </c:pt>
                <c:pt idx="90">
                  <c:v>600.39999999999918</c:v>
                </c:pt>
                <c:pt idx="91">
                  <c:v>600.40999999999917</c:v>
                </c:pt>
                <c:pt idx="92">
                  <c:v>600.41999999999916</c:v>
                </c:pt>
                <c:pt idx="93">
                  <c:v>600.42999999999915</c:v>
                </c:pt>
                <c:pt idx="94">
                  <c:v>600.43999999999915</c:v>
                </c:pt>
                <c:pt idx="95">
                  <c:v>600.44999999999914</c:v>
                </c:pt>
                <c:pt idx="96">
                  <c:v>600.45999999999913</c:v>
                </c:pt>
                <c:pt idx="97">
                  <c:v>600.46999999999912</c:v>
                </c:pt>
                <c:pt idx="98">
                  <c:v>600.47999999999911</c:v>
                </c:pt>
                <c:pt idx="99">
                  <c:v>600.4899999999991</c:v>
                </c:pt>
                <c:pt idx="100">
                  <c:v>600.49999999999909</c:v>
                </c:pt>
              </c:numCache>
            </c:numRef>
          </c:xVal>
          <c:yVal>
            <c:numRef>
              <c:f>spc!$I$95:$I$195</c:f>
              <c:numCache>
                <c:formatCode>0_ </c:formatCode>
                <c:ptCount val="101"/>
                <c:pt idx="0">
                  <c:v>2.251245715434322E-9</c:v>
                </c:pt>
                <c:pt idx="1">
                  <c:v>6.1822840832373701E-9</c:v>
                </c:pt>
                <c:pt idx="2">
                  <c:v>1.6634580883791919E-8</c:v>
                </c:pt>
                <c:pt idx="3">
                  <c:v>4.3854242718758702E-8</c:v>
                </c:pt>
                <c:pt idx="4">
                  <c:v>1.1327868950548088E-7</c:v>
                </c:pt>
                <c:pt idx="5">
                  <c:v>2.8669601975112849E-7</c:v>
                </c:pt>
                <c:pt idx="6">
                  <c:v>7.1093837697336709E-7</c:v>
                </c:pt>
                <c:pt idx="7">
                  <c:v>1.7273450528283931E-6</c:v>
                </c:pt>
                <c:pt idx="8">
                  <c:v>4.1120945310467703E-6</c:v>
                </c:pt>
                <c:pt idx="9">
                  <c:v>9.5914424787169121E-6</c:v>
                </c:pt>
                <c:pt idx="10">
                  <c:v>2.1920053542526265E-5</c:v>
                </c:pt>
                <c:pt idx="11">
                  <c:v>4.9083569907019598E-5</c:v>
                </c:pt>
                <c:pt idx="12">
                  <c:v>1.0768805191223776E-4</c:v>
                </c:pt>
                <c:pt idx="13">
                  <c:v>2.3149187179002736E-4</c:v>
                </c:pt>
                <c:pt idx="14">
                  <c:v>4.8757431557989073E-4</c:v>
                </c:pt>
                <c:pt idx="15">
                  <c:v>1.0061963564514374E-3</c:v>
                </c:pt>
                <c:pt idx="16">
                  <c:v>2.0345178673908549E-3</c:v>
                </c:pt>
                <c:pt idx="17">
                  <c:v>4.0306688906352386E-3</c:v>
                </c:pt>
                <c:pt idx="18">
                  <c:v>7.8240134056575573E-3</c:v>
                </c:pt>
                <c:pt idx="19">
                  <c:v>1.4880546992678986E-2</c:v>
                </c:pt>
                <c:pt idx="20">
                  <c:v>2.7729692446998213E-2</c:v>
                </c:pt>
                <c:pt idx="21">
                  <c:v>5.0630015134634117E-2</c:v>
                </c:pt>
                <c:pt idx="22">
                  <c:v>9.0574909532642675E-2</c:v>
                </c:pt>
                <c:pt idx="23">
                  <c:v>0.15876128593740044</c:v>
                </c:pt>
                <c:pt idx="24">
                  <c:v>0.27265794320726638</c:v>
                </c:pt>
                <c:pt idx="25">
                  <c:v>0.4588054286938959</c:v>
                </c:pt>
                <c:pt idx="26">
                  <c:v>0.75644226940033044</c:v>
                </c:pt>
                <c:pt idx="27">
                  <c:v>1.2219681240129308</c:v>
                </c:pt>
                <c:pt idx="28">
                  <c:v>1.9341084071260766</c:v>
                </c:pt>
                <c:pt idx="29">
                  <c:v>2.9994290652915208</c:v>
                </c:pt>
                <c:pt idx="30">
                  <c:v>4.5575687201225268</c:v>
                </c:pt>
                <c:pt idx="31">
                  <c:v>6.7852320259499148</c:v>
                </c:pt>
                <c:pt idx="32">
                  <c:v>9.8976713273062575</c:v>
                </c:pt>
                <c:pt idx="33">
                  <c:v>14.146148088705608</c:v>
                </c:pt>
                <c:pt idx="34">
                  <c:v>19.809805869263368</c:v>
                </c:pt>
                <c:pt idx="35">
                  <c:v>27.180602938417543</c:v>
                </c:pt>
                <c:pt idx="36">
                  <c:v>36.540526473543615</c:v>
                </c:pt>
                <c:pt idx="37">
                  <c:v>48.131274487533247</c:v>
                </c:pt>
                <c:pt idx="38">
                  <c:v>62.117900727802706</c:v>
                </c:pt>
                <c:pt idx="39">
                  <c:v>78.549427901834562</c:v>
                </c:pt>
                <c:pt idx="40">
                  <c:v>97.32090292068915</c:v>
                </c:pt>
                <c:pt idx="41">
                  <c:v>118.14247917826354</c:v>
                </c:pt>
                <c:pt idx="42">
                  <c:v>140.52153267471323</c:v>
                </c:pt>
                <c:pt idx="43">
                  <c:v>163.76327812149609</c:v>
                </c:pt>
                <c:pt idx="44">
                  <c:v>186.9937175344871</c:v>
                </c:pt>
                <c:pt idx="45">
                  <c:v>209.20610579760361</c:v>
                </c:pt>
                <c:pt idx="46">
                  <c:v>229.32877047266115</c:v>
                </c:pt>
                <c:pt idx="47">
                  <c:v>246.30860074306261</c:v>
                </c:pt>
                <c:pt idx="48">
                  <c:v>259.20146914661711</c:v>
                </c:pt>
                <c:pt idx="49">
                  <c:v>267.25890691201505</c:v>
                </c:pt>
                <c:pt idx="50">
                  <c:v>270</c:v>
                </c:pt>
                <c:pt idx="51">
                  <c:v>267.25890691251107</c:v>
                </c:pt>
                <c:pt idx="52">
                  <c:v>259.20146914757936</c:v>
                </c:pt>
                <c:pt idx="53">
                  <c:v>246.30860074443413</c:v>
                </c:pt>
                <c:pt idx="54">
                  <c:v>229.32877047436378</c:v>
                </c:pt>
                <c:pt idx="55">
                  <c:v>209.20610579954516</c:v>
                </c:pt>
                <c:pt idx="56">
                  <c:v>186.99371753656962</c:v>
                </c:pt>
                <c:pt idx="57">
                  <c:v>163.76327812362385</c:v>
                </c:pt>
                <c:pt idx="58">
                  <c:v>140.52153267679978</c:v>
                </c:pt>
                <c:pt idx="59">
                  <c:v>118.1424791802371</c:v>
                </c:pt>
                <c:pt idx="60">
                  <c:v>97.320902922495549</c:v>
                </c:pt>
                <c:pt idx="61">
                  <c:v>78.549427903438314</c:v>
                </c:pt>
                <c:pt idx="62">
                  <c:v>62.117900729186289</c:v>
                </c:pt>
                <c:pt idx="63">
                  <c:v>48.131274488694629</c:v>
                </c:pt>
                <c:pt idx="64">
                  <c:v>36.540526474493149</c:v>
                </c:pt>
                <c:pt idx="65">
                  <c:v>27.180602939174296</c:v>
                </c:pt>
                <c:pt idx="66">
                  <c:v>19.809805869851672</c:v>
                </c:pt>
                <c:pt idx="67">
                  <c:v>14.146148089151977</c:v>
                </c:pt>
                <c:pt idx="68">
                  <c:v>9.8976713276369335</c:v>
                </c:pt>
                <c:pt idx="69">
                  <c:v>6.7852320261892043</c:v>
                </c:pt>
                <c:pt idx="70">
                  <c:v>4.5575687202917106</c:v>
                </c:pt>
                <c:pt idx="71">
                  <c:v>2.9994290654084335</c:v>
                </c:pt>
                <c:pt idx="72">
                  <c:v>1.9341084072050556</c:v>
                </c:pt>
                <c:pt idx="73">
                  <c:v>1.221968124065097</c:v>
                </c:pt>
                <c:pt idx="74">
                  <c:v>0.75644226943402826</c:v>
                </c:pt>
                <c:pt idx="75">
                  <c:v>0.45880542871518532</c:v>
                </c:pt>
                <c:pt idx="76">
                  <c:v>0.27265794322042486</c:v>
                </c:pt>
                <c:pt idx="77">
                  <c:v>0.15876128594535671</c:v>
                </c:pt>
                <c:pt idx="78">
                  <c:v>9.0574909537349951E-2</c:v>
                </c:pt>
                <c:pt idx="79">
                  <c:v>5.0630015137359291E-2</c:v>
                </c:pt>
                <c:pt idx="80">
                  <c:v>2.7729692448542245E-2</c:v>
                </c:pt>
                <c:pt idx="81">
                  <c:v>1.4880546993535209E-2</c:v>
                </c:pt>
                <c:pt idx="82">
                  <c:v>7.8240134061222863E-3</c:v>
                </c:pt>
                <c:pt idx="83">
                  <c:v>4.0306688908821192E-3</c:v>
                </c:pt>
                <c:pt idx="84">
                  <c:v>2.0345178675192431E-3</c:v>
                </c:pt>
                <c:pt idx="85">
                  <c:v>1.0061963565168067E-3</c:v>
                </c:pt>
                <c:pt idx="86">
                  <c:v>4.8757431561247187E-4</c:v>
                </c:pt>
                <c:pt idx="87">
                  <c:v>2.314918718059248E-4</c:v>
                </c:pt>
                <c:pt idx="88">
                  <c:v>1.0768805191983341E-4</c:v>
                </c:pt>
                <c:pt idx="89">
                  <c:v>4.9083569910572759E-5</c:v>
                </c:pt>
                <c:pt idx="90">
                  <c:v>2.1920053544153632E-5</c:v>
                </c:pt>
                <c:pt idx="91">
                  <c:v>9.5914424794467783E-6</c:v>
                </c:pt>
                <c:pt idx="92">
                  <c:v>4.1120945313673376E-6</c:v>
                </c:pt>
                <c:pt idx="93">
                  <c:v>1.7273450529662614E-6</c:v>
                </c:pt>
                <c:pt idx="94">
                  <c:v>7.1093837703142675E-7</c:v>
                </c:pt>
                <c:pt idx="95">
                  <c:v>2.8669601977507364E-7</c:v>
                </c:pt>
                <c:pt idx="96">
                  <c:v>1.1327868951515287E-7</c:v>
                </c:pt>
                <c:pt idx="97">
                  <c:v>4.3854242722584572E-8</c:v>
                </c:pt>
                <c:pt idx="98">
                  <c:v>1.6634580885273859E-8</c:v>
                </c:pt>
                <c:pt idx="99">
                  <c:v>6.1822840837996676E-9</c:v>
                </c:pt>
                <c:pt idx="100">
                  <c:v>2.2512457156432621E-9</c:v>
                </c:pt>
              </c:numCache>
            </c:numRef>
          </c:yVal>
          <c:smooth val="0"/>
          <c:extLst>
            <c:ext xmlns:c16="http://schemas.microsoft.com/office/drawing/2014/chart" uri="{C3380CC4-5D6E-409C-BE32-E72D297353CC}">
              <c16:uniqueId val="{00000001-A2E1-44F7-959B-9655D8794A31}"/>
            </c:ext>
          </c:extLst>
        </c:ser>
        <c:dLbls>
          <c:showLegendKey val="0"/>
          <c:showVal val="0"/>
          <c:showCatName val="0"/>
          <c:showSerName val="0"/>
          <c:showPercent val="0"/>
          <c:showBubbleSize val="0"/>
        </c:dLbls>
        <c:axId val="229339552"/>
        <c:axId val="1"/>
      </c:scatterChart>
      <c:valAx>
        <c:axId val="229339552"/>
        <c:scaling>
          <c:orientation val="minMax"/>
          <c:max val="100"/>
          <c:min val="50"/>
        </c:scaling>
        <c:delete val="0"/>
        <c:axPos val="b"/>
        <c:majorGridlines>
          <c:spPr>
            <a:ln w="3175">
              <a:solidFill>
                <a:srgbClr val="C0C0C0"/>
              </a:solidFill>
              <a:prstDash val="solid"/>
            </a:ln>
          </c:spPr>
        </c:majorGridlines>
        <c:title>
          <c:tx>
            <c:rich>
              <a:bodyPr/>
              <a:lstStyle/>
              <a:p>
                <a:pPr>
                  <a:defRPr/>
                </a:pPr>
                <a:r>
                  <a:rPr lang="en-US"/>
                  <a:t>m/z [amu]</a:t>
                </a:r>
                <a:endParaRPr lang="ja-JP"/>
              </a:p>
            </c:rich>
          </c:tx>
          <c:overlay val="0"/>
        </c:title>
        <c:numFmt formatCode="General" sourceLinked="0"/>
        <c:majorTickMark val="out"/>
        <c:minorTickMark val="out"/>
        <c:tickLblPos val="nextTo"/>
        <c:spPr>
          <a:ln w="3175">
            <a:solidFill>
              <a:srgbClr val="000000"/>
            </a:solidFill>
            <a:prstDash val="solid"/>
          </a:ln>
        </c:spPr>
        <c:txPr>
          <a:bodyPr rot="0" vert="horz"/>
          <a:lstStyle/>
          <a:p>
            <a:pPr>
              <a:defRPr/>
            </a:pPr>
            <a:endParaRPr lang="ja-JP"/>
          </a:p>
        </c:txPr>
        <c:crossAx val="1"/>
        <c:crosses val="autoZero"/>
        <c:crossBetween val="midCat"/>
        <c:minorUnit val="1"/>
      </c:valAx>
      <c:valAx>
        <c:axId val="1"/>
        <c:scaling>
          <c:orientation val="minMax"/>
          <c:max val="5000"/>
          <c:min val="0"/>
        </c:scaling>
        <c:delete val="0"/>
        <c:axPos val="l"/>
        <c:numFmt formatCode="General" sourceLinked="1"/>
        <c:majorTickMark val="out"/>
        <c:minorTickMark val="out"/>
        <c:tickLblPos val="nextTo"/>
        <c:spPr>
          <a:ln w="3175">
            <a:solidFill>
              <a:srgbClr val="000000"/>
            </a:solidFill>
            <a:prstDash val="solid"/>
          </a:ln>
        </c:spPr>
        <c:txPr>
          <a:bodyPr rot="0" vert="horz"/>
          <a:lstStyle/>
          <a:p>
            <a:pPr>
              <a:defRPr/>
            </a:pPr>
            <a:endParaRPr lang="ja-JP"/>
          </a:p>
        </c:txPr>
        <c:crossAx val="229339552"/>
        <c:crosses val="autoZero"/>
        <c:crossBetween val="midCat"/>
      </c:valAx>
      <c:spPr>
        <a:noFill/>
        <a:ln w="25400">
          <a:solidFill>
            <a:srgbClr val="000000"/>
          </a:solidFill>
          <a:prstDash val="solid"/>
        </a:ln>
      </c:spPr>
    </c:plotArea>
    <c:plotVisOnly val="1"/>
    <c:dispBlanksAs val="gap"/>
    <c:showDLblsOverMax val="0"/>
  </c:chart>
  <c:spPr>
    <a:solidFill>
      <a:srgbClr val="FFFFFF"/>
    </a:solidFill>
    <a:ln w="9525">
      <a:noFill/>
    </a:ln>
  </c:spPr>
  <c:txPr>
    <a:bodyPr/>
    <a:lstStyle/>
    <a:p>
      <a:pPr>
        <a:defRPr sz="1100" b="0" i="0" u="none" strike="noStrike" baseline="0">
          <a:solidFill>
            <a:srgbClr val="000000"/>
          </a:solidFill>
          <a:latin typeface="Arial"/>
          <a:ea typeface="Arial"/>
          <a:cs typeface="Arial"/>
        </a:defRPr>
      </a:pPr>
      <a:endParaRPr lang="ja-JP"/>
    </a:p>
  </c:txPr>
  <c:externalData r:id="rId1">
    <c:autoUpdate val="0"/>
  </c:externalData>
</c:chartSpace>
</file>

<file path=ppt/charts/chart11.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5400000" vert="horz"/>
          <a:lstStyle/>
          <a:p>
            <a:pPr>
              <a:defRPr/>
            </a:pPr>
            <a:r>
              <a:rPr lang="en-US"/>
              <a:t>Intensty [counts]</a:t>
            </a:r>
            <a:endParaRPr lang="ja-JP"/>
          </a:p>
        </c:rich>
      </c:tx>
      <c:layout>
        <c:manualLayout>
          <c:xMode val="edge"/>
          <c:yMode val="edge"/>
          <c:x val="2.7253004983875707E-2"/>
          <c:y val="0.23708206686930089"/>
        </c:manualLayout>
      </c:layout>
      <c:overlay val="0"/>
    </c:title>
    <c:autoTitleDeleted val="0"/>
    <c:plotArea>
      <c:layout>
        <c:manualLayout>
          <c:layoutTarget val="inner"/>
          <c:xMode val="edge"/>
          <c:yMode val="edge"/>
          <c:x val="0.11219086111368719"/>
          <c:y val="5.829596412556054E-2"/>
          <c:w val="0.84629011769222307"/>
          <c:h val="0.75784753363228696"/>
        </c:manualLayout>
      </c:layout>
      <c:scatterChart>
        <c:scatterStyle val="lineMarker"/>
        <c:varyColors val="0"/>
        <c:ser>
          <c:idx val="0"/>
          <c:order val="0"/>
          <c:spPr>
            <a:ln w="12700">
              <a:solidFill>
                <a:srgbClr val="0000FF"/>
              </a:solidFill>
              <a:prstDash val="solid"/>
            </a:ln>
            <a:effectLst/>
          </c:spPr>
          <c:marker>
            <c:symbol val="none"/>
          </c:marker>
          <c:xVal>
            <c:numRef>
              <c:f>spc!$A$1:$A$32000</c:f>
              <c:numCache>
                <c:formatCode>General</c:formatCode>
                <c:ptCount val="32000"/>
                <c:pt idx="0">
                  <c:v>2.9241039999999998</c:v>
                </c:pt>
                <c:pt idx="1">
                  <c:v>2.9276300000000002</c:v>
                </c:pt>
                <c:pt idx="2">
                  <c:v>2.9311579999999999</c:v>
                </c:pt>
                <c:pt idx="3">
                  <c:v>2.9346869999999998</c:v>
                </c:pt>
                <c:pt idx="4">
                  <c:v>2.9382190000000001</c:v>
                </c:pt>
                <c:pt idx="5">
                  <c:v>2.9417529999999998</c:v>
                </c:pt>
                <c:pt idx="6">
                  <c:v>2.94529</c:v>
                </c:pt>
                <c:pt idx="7">
                  <c:v>2.9488279999999998</c:v>
                </c:pt>
                <c:pt idx="8">
                  <c:v>2.9523679999999999</c:v>
                </c:pt>
                <c:pt idx="9">
                  <c:v>2.955911</c:v>
                </c:pt>
                <c:pt idx="10">
                  <c:v>2.9594559999999999</c:v>
                </c:pt>
                <c:pt idx="11">
                  <c:v>2.9630019999999999</c:v>
                </c:pt>
                <c:pt idx="12">
                  <c:v>2.9665520000000001</c:v>
                </c:pt>
                <c:pt idx="13">
                  <c:v>2.9701029999999999</c:v>
                </c:pt>
                <c:pt idx="14">
                  <c:v>2.9736560000000001</c:v>
                </c:pt>
                <c:pt idx="15">
                  <c:v>2.9772110000000001</c:v>
                </c:pt>
                <c:pt idx="16">
                  <c:v>2.9807679999999999</c:v>
                </c:pt>
                <c:pt idx="17">
                  <c:v>2.9843280000000001</c:v>
                </c:pt>
                <c:pt idx="18">
                  <c:v>2.9878900000000002</c:v>
                </c:pt>
                <c:pt idx="19">
                  <c:v>2.9914540000000001</c:v>
                </c:pt>
                <c:pt idx="20">
                  <c:v>2.9950190000000001</c:v>
                </c:pt>
                <c:pt idx="21">
                  <c:v>2.9985879999999998</c:v>
                </c:pt>
                <c:pt idx="22">
                  <c:v>3.0021580000000001</c:v>
                </c:pt>
                <c:pt idx="23">
                  <c:v>3.0057299999999998</c:v>
                </c:pt>
                <c:pt idx="24">
                  <c:v>3.0093049999999999</c:v>
                </c:pt>
                <c:pt idx="25">
                  <c:v>3.0128810000000001</c:v>
                </c:pt>
                <c:pt idx="26">
                  <c:v>3.0164599999999999</c:v>
                </c:pt>
                <c:pt idx="27">
                  <c:v>3.020041</c:v>
                </c:pt>
                <c:pt idx="28">
                  <c:v>3.0236230000000002</c:v>
                </c:pt>
                <c:pt idx="29">
                  <c:v>3.027209</c:v>
                </c:pt>
                <c:pt idx="30">
                  <c:v>3.030796</c:v>
                </c:pt>
                <c:pt idx="31">
                  <c:v>3.0343849999999999</c:v>
                </c:pt>
                <c:pt idx="32">
                  <c:v>3.0379770000000001</c:v>
                </c:pt>
                <c:pt idx="33">
                  <c:v>3.0415700000000001</c:v>
                </c:pt>
                <c:pt idx="34">
                  <c:v>3.045166</c:v>
                </c:pt>
                <c:pt idx="35">
                  <c:v>3.0487639999999998</c:v>
                </c:pt>
                <c:pt idx="36">
                  <c:v>3.0523630000000002</c:v>
                </c:pt>
                <c:pt idx="37">
                  <c:v>3.055965</c:v>
                </c:pt>
                <c:pt idx="38">
                  <c:v>3.0595699999999999</c:v>
                </c:pt>
                <c:pt idx="39">
                  <c:v>3.0631759999999999</c:v>
                </c:pt>
                <c:pt idx="40">
                  <c:v>3.0667840000000002</c:v>
                </c:pt>
                <c:pt idx="41">
                  <c:v>3.070395</c:v>
                </c:pt>
                <c:pt idx="42">
                  <c:v>3.0740080000000001</c:v>
                </c:pt>
                <c:pt idx="43">
                  <c:v>3.0776219999999999</c:v>
                </c:pt>
                <c:pt idx="44">
                  <c:v>3.0812390000000001</c:v>
                </c:pt>
                <c:pt idx="45">
                  <c:v>3.0848580000000001</c:v>
                </c:pt>
                <c:pt idx="46">
                  <c:v>3.0884800000000001</c:v>
                </c:pt>
                <c:pt idx="47">
                  <c:v>3.0921029999999998</c:v>
                </c:pt>
                <c:pt idx="48">
                  <c:v>3.0957279999999998</c:v>
                </c:pt>
                <c:pt idx="49">
                  <c:v>3.0993560000000002</c:v>
                </c:pt>
                <c:pt idx="50">
                  <c:v>3.102986</c:v>
                </c:pt>
                <c:pt idx="51">
                  <c:v>3.106617</c:v>
                </c:pt>
                <c:pt idx="52">
                  <c:v>3.1102509999999999</c:v>
                </c:pt>
                <c:pt idx="53">
                  <c:v>3.1138870000000001</c:v>
                </c:pt>
                <c:pt idx="54">
                  <c:v>3.1175250000000001</c:v>
                </c:pt>
                <c:pt idx="55">
                  <c:v>3.1211660000000001</c:v>
                </c:pt>
                <c:pt idx="56">
                  <c:v>3.1248079999999998</c:v>
                </c:pt>
                <c:pt idx="57">
                  <c:v>3.1284529999999999</c:v>
                </c:pt>
                <c:pt idx="58">
                  <c:v>3.1320990000000002</c:v>
                </c:pt>
                <c:pt idx="59">
                  <c:v>3.135748</c:v>
                </c:pt>
                <c:pt idx="60">
                  <c:v>3.1393990000000001</c:v>
                </c:pt>
                <c:pt idx="61">
                  <c:v>3.143052</c:v>
                </c:pt>
                <c:pt idx="62">
                  <c:v>3.1467070000000001</c:v>
                </c:pt>
                <c:pt idx="63">
                  <c:v>3.1503640000000002</c:v>
                </c:pt>
                <c:pt idx="64">
                  <c:v>3.1540240000000002</c:v>
                </c:pt>
                <c:pt idx="65">
                  <c:v>3.1576849999999999</c:v>
                </c:pt>
                <c:pt idx="66">
                  <c:v>3.161349</c:v>
                </c:pt>
                <c:pt idx="67">
                  <c:v>3.1650149999999999</c:v>
                </c:pt>
                <c:pt idx="68">
                  <c:v>3.1686830000000001</c:v>
                </c:pt>
                <c:pt idx="69">
                  <c:v>3.1723530000000002</c:v>
                </c:pt>
                <c:pt idx="70">
                  <c:v>3.1760250000000001</c:v>
                </c:pt>
                <c:pt idx="71">
                  <c:v>3.1796989999999998</c:v>
                </c:pt>
                <c:pt idx="72">
                  <c:v>3.183376</c:v>
                </c:pt>
                <c:pt idx="73">
                  <c:v>3.1870539999999998</c:v>
                </c:pt>
                <c:pt idx="74">
                  <c:v>3.1907350000000001</c:v>
                </c:pt>
                <c:pt idx="75">
                  <c:v>3.1944170000000001</c:v>
                </c:pt>
                <c:pt idx="76">
                  <c:v>3.198102</c:v>
                </c:pt>
                <c:pt idx="77">
                  <c:v>3.2017890000000002</c:v>
                </c:pt>
                <c:pt idx="78">
                  <c:v>3.2054779999999998</c:v>
                </c:pt>
                <c:pt idx="79">
                  <c:v>3.2091699999999999</c:v>
                </c:pt>
                <c:pt idx="80">
                  <c:v>3.212863</c:v>
                </c:pt>
                <c:pt idx="81">
                  <c:v>3.2165590000000002</c:v>
                </c:pt>
                <c:pt idx="82">
                  <c:v>3.220256</c:v>
                </c:pt>
                <c:pt idx="83">
                  <c:v>3.2239559999999998</c:v>
                </c:pt>
                <c:pt idx="84">
                  <c:v>3.2276579999999999</c:v>
                </c:pt>
                <c:pt idx="85">
                  <c:v>3.2313619999999998</c:v>
                </c:pt>
                <c:pt idx="86">
                  <c:v>3.2350680000000001</c:v>
                </c:pt>
                <c:pt idx="87">
                  <c:v>3.2387760000000001</c:v>
                </c:pt>
                <c:pt idx="88">
                  <c:v>3.2424870000000001</c:v>
                </c:pt>
                <c:pt idx="89">
                  <c:v>3.2461989999999998</c:v>
                </c:pt>
                <c:pt idx="90">
                  <c:v>3.249914</c:v>
                </c:pt>
                <c:pt idx="91">
                  <c:v>3.2536309999999999</c:v>
                </c:pt>
                <c:pt idx="92">
                  <c:v>3.257349</c:v>
                </c:pt>
                <c:pt idx="93">
                  <c:v>3.2610700000000001</c:v>
                </c:pt>
                <c:pt idx="94">
                  <c:v>3.2647940000000002</c:v>
                </c:pt>
                <c:pt idx="95">
                  <c:v>3.268519</c:v>
                </c:pt>
                <c:pt idx="96">
                  <c:v>3.272246</c:v>
                </c:pt>
                <c:pt idx="97">
                  <c:v>3.275976</c:v>
                </c:pt>
                <c:pt idx="98">
                  <c:v>3.2797070000000001</c:v>
                </c:pt>
                <c:pt idx="99">
                  <c:v>3.2834409999999998</c:v>
                </c:pt>
                <c:pt idx="100">
                  <c:v>3.2871769999999998</c:v>
                </c:pt>
                <c:pt idx="101">
                  <c:v>3.290915</c:v>
                </c:pt>
                <c:pt idx="102">
                  <c:v>3.2946550000000001</c:v>
                </c:pt>
                <c:pt idx="103">
                  <c:v>3.298397</c:v>
                </c:pt>
                <c:pt idx="104">
                  <c:v>3.3021419999999999</c:v>
                </c:pt>
                <c:pt idx="105">
                  <c:v>3.3058879999999999</c:v>
                </c:pt>
                <c:pt idx="106">
                  <c:v>3.3096369999999999</c:v>
                </c:pt>
                <c:pt idx="107">
                  <c:v>3.3133880000000002</c:v>
                </c:pt>
                <c:pt idx="108">
                  <c:v>3.3171409999999999</c:v>
                </c:pt>
                <c:pt idx="109">
                  <c:v>3.3208950000000002</c:v>
                </c:pt>
                <c:pt idx="110">
                  <c:v>3.3246530000000001</c:v>
                </c:pt>
                <c:pt idx="111">
                  <c:v>3.3284120000000001</c:v>
                </c:pt>
                <c:pt idx="112">
                  <c:v>3.3321730000000001</c:v>
                </c:pt>
                <c:pt idx="113">
                  <c:v>3.3359369999999999</c:v>
                </c:pt>
                <c:pt idx="114">
                  <c:v>3.3397019999999999</c:v>
                </c:pt>
                <c:pt idx="115">
                  <c:v>3.3434699999999999</c:v>
                </c:pt>
                <c:pt idx="116">
                  <c:v>3.3472400000000002</c:v>
                </c:pt>
                <c:pt idx="117">
                  <c:v>3.3510119999999999</c:v>
                </c:pt>
                <c:pt idx="118">
                  <c:v>3.3547859999999998</c:v>
                </c:pt>
                <c:pt idx="119">
                  <c:v>3.358562</c:v>
                </c:pt>
                <c:pt idx="120">
                  <c:v>3.3623400000000001</c:v>
                </c:pt>
                <c:pt idx="121">
                  <c:v>3.3661210000000001</c:v>
                </c:pt>
                <c:pt idx="122">
                  <c:v>3.369904</c:v>
                </c:pt>
                <c:pt idx="123">
                  <c:v>3.373688</c:v>
                </c:pt>
                <c:pt idx="124">
                  <c:v>3.377475</c:v>
                </c:pt>
                <c:pt idx="125">
                  <c:v>3.3812639999999998</c:v>
                </c:pt>
                <c:pt idx="126">
                  <c:v>3.3850549999999999</c:v>
                </c:pt>
                <c:pt idx="127">
                  <c:v>3.388849</c:v>
                </c:pt>
                <c:pt idx="128">
                  <c:v>3.3926440000000002</c:v>
                </c:pt>
                <c:pt idx="129">
                  <c:v>3.3964409999999998</c:v>
                </c:pt>
                <c:pt idx="130">
                  <c:v>3.4002409999999998</c:v>
                </c:pt>
                <c:pt idx="131">
                  <c:v>3.4040430000000002</c:v>
                </c:pt>
                <c:pt idx="132">
                  <c:v>3.4078460000000002</c:v>
                </c:pt>
                <c:pt idx="133">
                  <c:v>3.4116520000000001</c:v>
                </c:pt>
                <c:pt idx="134">
                  <c:v>3.4154610000000001</c:v>
                </c:pt>
                <c:pt idx="135">
                  <c:v>3.4192710000000002</c:v>
                </c:pt>
                <c:pt idx="136">
                  <c:v>3.4230830000000001</c:v>
                </c:pt>
                <c:pt idx="137">
                  <c:v>3.426898</c:v>
                </c:pt>
                <c:pt idx="138">
                  <c:v>3.430714</c:v>
                </c:pt>
                <c:pt idx="139">
                  <c:v>3.4345330000000001</c:v>
                </c:pt>
                <c:pt idx="140">
                  <c:v>3.4383539999999999</c:v>
                </c:pt>
                <c:pt idx="141">
                  <c:v>3.442177</c:v>
                </c:pt>
                <c:pt idx="142">
                  <c:v>3.446002</c:v>
                </c:pt>
                <c:pt idx="143">
                  <c:v>3.4498289999999998</c:v>
                </c:pt>
                <c:pt idx="144">
                  <c:v>3.4536579999999999</c:v>
                </c:pt>
                <c:pt idx="145">
                  <c:v>3.45749</c:v>
                </c:pt>
                <c:pt idx="146">
                  <c:v>3.4613230000000001</c:v>
                </c:pt>
                <c:pt idx="147">
                  <c:v>3.4651589999999999</c:v>
                </c:pt>
                <c:pt idx="148">
                  <c:v>3.4689969999999999</c:v>
                </c:pt>
                <c:pt idx="149">
                  <c:v>3.4728370000000002</c:v>
                </c:pt>
                <c:pt idx="150">
                  <c:v>3.4766789999999999</c:v>
                </c:pt>
                <c:pt idx="151">
                  <c:v>3.4805229999999998</c:v>
                </c:pt>
                <c:pt idx="152">
                  <c:v>3.484369</c:v>
                </c:pt>
                <c:pt idx="153">
                  <c:v>3.4882179999999998</c:v>
                </c:pt>
                <c:pt idx="154">
                  <c:v>3.4920680000000002</c:v>
                </c:pt>
                <c:pt idx="155">
                  <c:v>3.4959210000000001</c:v>
                </c:pt>
                <c:pt idx="156">
                  <c:v>3.4997760000000002</c:v>
                </c:pt>
                <c:pt idx="157">
                  <c:v>3.5036330000000002</c:v>
                </c:pt>
                <c:pt idx="158">
                  <c:v>3.5074920000000001</c:v>
                </c:pt>
                <c:pt idx="159">
                  <c:v>3.5113530000000002</c:v>
                </c:pt>
                <c:pt idx="160">
                  <c:v>3.5152160000000001</c:v>
                </c:pt>
                <c:pt idx="161">
                  <c:v>3.519082</c:v>
                </c:pt>
                <c:pt idx="162">
                  <c:v>3.5229490000000001</c:v>
                </c:pt>
                <c:pt idx="163">
                  <c:v>3.5268190000000001</c:v>
                </c:pt>
                <c:pt idx="164">
                  <c:v>3.530691</c:v>
                </c:pt>
                <c:pt idx="165">
                  <c:v>3.5345650000000002</c:v>
                </c:pt>
                <c:pt idx="166">
                  <c:v>3.5384410000000002</c:v>
                </c:pt>
                <c:pt idx="167">
                  <c:v>3.542319</c:v>
                </c:pt>
                <c:pt idx="168">
                  <c:v>3.5461999999999998</c:v>
                </c:pt>
                <c:pt idx="169">
                  <c:v>3.5500820000000002</c:v>
                </c:pt>
                <c:pt idx="170">
                  <c:v>3.5539670000000001</c:v>
                </c:pt>
                <c:pt idx="171">
                  <c:v>3.5578530000000002</c:v>
                </c:pt>
                <c:pt idx="172">
                  <c:v>3.5617420000000002</c:v>
                </c:pt>
                <c:pt idx="173">
                  <c:v>3.5656330000000001</c:v>
                </c:pt>
                <c:pt idx="174">
                  <c:v>3.5695260000000002</c:v>
                </c:pt>
                <c:pt idx="175">
                  <c:v>3.5734210000000002</c:v>
                </c:pt>
                <c:pt idx="176">
                  <c:v>3.577318</c:v>
                </c:pt>
                <c:pt idx="177">
                  <c:v>3.5812179999999998</c:v>
                </c:pt>
                <c:pt idx="178">
                  <c:v>3.5851190000000002</c:v>
                </c:pt>
                <c:pt idx="179">
                  <c:v>3.5890230000000001</c:v>
                </c:pt>
                <c:pt idx="180">
                  <c:v>3.5929289999999998</c:v>
                </c:pt>
                <c:pt idx="181">
                  <c:v>3.5968369999999998</c:v>
                </c:pt>
                <c:pt idx="182">
                  <c:v>3.6007470000000001</c:v>
                </c:pt>
                <c:pt idx="183">
                  <c:v>3.6046589999999998</c:v>
                </c:pt>
                <c:pt idx="184">
                  <c:v>3.6085729999999998</c:v>
                </c:pt>
                <c:pt idx="185">
                  <c:v>3.6124900000000002</c:v>
                </c:pt>
                <c:pt idx="186">
                  <c:v>3.6164079999999998</c:v>
                </c:pt>
                <c:pt idx="187">
                  <c:v>3.6203289999999999</c:v>
                </c:pt>
                <c:pt idx="188">
                  <c:v>3.6242519999999998</c:v>
                </c:pt>
                <c:pt idx="189">
                  <c:v>3.628177</c:v>
                </c:pt>
                <c:pt idx="190">
                  <c:v>3.632104</c:v>
                </c:pt>
                <c:pt idx="191">
                  <c:v>3.6360329999999998</c:v>
                </c:pt>
                <c:pt idx="192">
                  <c:v>3.639964</c:v>
                </c:pt>
                <c:pt idx="193">
                  <c:v>3.6438980000000001</c:v>
                </c:pt>
                <c:pt idx="194">
                  <c:v>3.6478329999999999</c:v>
                </c:pt>
                <c:pt idx="195">
                  <c:v>3.6517710000000001</c:v>
                </c:pt>
                <c:pt idx="196">
                  <c:v>3.65571</c:v>
                </c:pt>
                <c:pt idx="197">
                  <c:v>3.6596519999999999</c:v>
                </c:pt>
                <c:pt idx="198">
                  <c:v>3.6635960000000001</c:v>
                </c:pt>
                <c:pt idx="199">
                  <c:v>3.6675430000000002</c:v>
                </c:pt>
                <c:pt idx="200">
                  <c:v>3.6714910000000001</c:v>
                </c:pt>
                <c:pt idx="201">
                  <c:v>3.6754410000000002</c:v>
                </c:pt>
                <c:pt idx="202">
                  <c:v>3.6793939999999998</c:v>
                </c:pt>
                <c:pt idx="203">
                  <c:v>3.6833480000000001</c:v>
                </c:pt>
                <c:pt idx="204">
                  <c:v>3.6873049999999998</c:v>
                </c:pt>
                <c:pt idx="205">
                  <c:v>3.6912639999999999</c:v>
                </c:pt>
                <c:pt idx="206">
                  <c:v>3.6952250000000002</c:v>
                </c:pt>
                <c:pt idx="207">
                  <c:v>3.6991879999999999</c:v>
                </c:pt>
                <c:pt idx="208">
                  <c:v>3.7031540000000001</c:v>
                </c:pt>
                <c:pt idx="209">
                  <c:v>3.7071209999999999</c:v>
                </c:pt>
                <c:pt idx="210">
                  <c:v>3.7110910000000001</c:v>
                </c:pt>
                <c:pt idx="211">
                  <c:v>3.7150620000000001</c:v>
                </c:pt>
                <c:pt idx="212">
                  <c:v>3.719036</c:v>
                </c:pt>
                <c:pt idx="213">
                  <c:v>3.7230120000000002</c:v>
                </c:pt>
                <c:pt idx="214">
                  <c:v>3.7269899999999998</c:v>
                </c:pt>
                <c:pt idx="215">
                  <c:v>3.7309700000000001</c:v>
                </c:pt>
                <c:pt idx="216">
                  <c:v>3.7349519999999998</c:v>
                </c:pt>
                <c:pt idx="217">
                  <c:v>3.738937</c:v>
                </c:pt>
                <c:pt idx="218">
                  <c:v>3.7429230000000002</c:v>
                </c:pt>
                <c:pt idx="219">
                  <c:v>3.746912</c:v>
                </c:pt>
                <c:pt idx="220">
                  <c:v>3.7509030000000001</c:v>
                </c:pt>
                <c:pt idx="221">
                  <c:v>3.7548949999999999</c:v>
                </c:pt>
                <c:pt idx="222">
                  <c:v>3.7588910000000002</c:v>
                </c:pt>
                <c:pt idx="223">
                  <c:v>3.7628879999999998</c:v>
                </c:pt>
                <c:pt idx="224">
                  <c:v>3.7668870000000001</c:v>
                </c:pt>
                <c:pt idx="225">
                  <c:v>3.7708879999999998</c:v>
                </c:pt>
                <c:pt idx="226">
                  <c:v>3.7748919999999999</c:v>
                </c:pt>
                <c:pt idx="227">
                  <c:v>3.7788979999999999</c:v>
                </c:pt>
                <c:pt idx="228">
                  <c:v>3.782905</c:v>
                </c:pt>
                <c:pt idx="229">
                  <c:v>3.786915</c:v>
                </c:pt>
                <c:pt idx="230">
                  <c:v>3.7909269999999999</c:v>
                </c:pt>
                <c:pt idx="231">
                  <c:v>3.7949410000000001</c:v>
                </c:pt>
                <c:pt idx="232">
                  <c:v>3.7989579999999998</c:v>
                </c:pt>
                <c:pt idx="233">
                  <c:v>3.8029760000000001</c:v>
                </c:pt>
                <c:pt idx="234">
                  <c:v>3.8069959999999998</c:v>
                </c:pt>
                <c:pt idx="235">
                  <c:v>3.8110189999999999</c:v>
                </c:pt>
                <c:pt idx="236">
                  <c:v>3.8150439999999999</c:v>
                </c:pt>
                <c:pt idx="237">
                  <c:v>3.8190710000000001</c:v>
                </c:pt>
                <c:pt idx="238">
                  <c:v>3.8231000000000002</c:v>
                </c:pt>
                <c:pt idx="239">
                  <c:v>3.8271310000000001</c:v>
                </c:pt>
                <c:pt idx="240">
                  <c:v>3.8311639999999998</c:v>
                </c:pt>
                <c:pt idx="241">
                  <c:v>3.8351989999999998</c:v>
                </c:pt>
                <c:pt idx="242">
                  <c:v>3.8392369999999998</c:v>
                </c:pt>
                <c:pt idx="243">
                  <c:v>3.8432770000000001</c:v>
                </c:pt>
                <c:pt idx="244">
                  <c:v>3.847318</c:v>
                </c:pt>
                <c:pt idx="245">
                  <c:v>3.851362</c:v>
                </c:pt>
                <c:pt idx="246">
                  <c:v>3.8554080000000002</c:v>
                </c:pt>
                <c:pt idx="247">
                  <c:v>3.8594560000000002</c:v>
                </c:pt>
                <c:pt idx="248">
                  <c:v>3.8635069999999998</c:v>
                </c:pt>
                <c:pt idx="249">
                  <c:v>3.867559</c:v>
                </c:pt>
                <c:pt idx="250">
                  <c:v>3.871613</c:v>
                </c:pt>
                <c:pt idx="251">
                  <c:v>3.8756699999999999</c:v>
                </c:pt>
                <c:pt idx="252">
                  <c:v>3.8797290000000002</c:v>
                </c:pt>
                <c:pt idx="253">
                  <c:v>3.8837899999999999</c:v>
                </c:pt>
                <c:pt idx="254">
                  <c:v>3.8878520000000001</c:v>
                </c:pt>
                <c:pt idx="255">
                  <c:v>3.891918</c:v>
                </c:pt>
                <c:pt idx="256">
                  <c:v>3.895985</c:v>
                </c:pt>
                <c:pt idx="257">
                  <c:v>3.9000539999999999</c:v>
                </c:pt>
                <c:pt idx="258">
                  <c:v>3.9041260000000002</c:v>
                </c:pt>
                <c:pt idx="259">
                  <c:v>3.9081990000000002</c:v>
                </c:pt>
                <c:pt idx="260">
                  <c:v>3.9122750000000002</c:v>
                </c:pt>
                <c:pt idx="261">
                  <c:v>3.916353</c:v>
                </c:pt>
                <c:pt idx="262">
                  <c:v>3.9204330000000001</c:v>
                </c:pt>
                <c:pt idx="263">
                  <c:v>3.924515</c:v>
                </c:pt>
                <c:pt idx="264">
                  <c:v>3.9285990000000002</c:v>
                </c:pt>
                <c:pt idx="265">
                  <c:v>3.9326859999999999</c:v>
                </c:pt>
                <c:pt idx="266">
                  <c:v>3.9367740000000002</c:v>
                </c:pt>
                <c:pt idx="267">
                  <c:v>3.9408650000000001</c:v>
                </c:pt>
                <c:pt idx="268">
                  <c:v>3.944957</c:v>
                </c:pt>
                <c:pt idx="269">
                  <c:v>3.949052</c:v>
                </c:pt>
                <c:pt idx="270">
                  <c:v>3.9531489999999998</c:v>
                </c:pt>
                <c:pt idx="271">
                  <c:v>3.9572479999999999</c:v>
                </c:pt>
                <c:pt idx="272">
                  <c:v>3.9613489999999998</c:v>
                </c:pt>
                <c:pt idx="273">
                  <c:v>3.9654530000000001</c:v>
                </c:pt>
                <c:pt idx="274">
                  <c:v>3.9695580000000001</c:v>
                </c:pt>
                <c:pt idx="275">
                  <c:v>3.9736660000000001</c:v>
                </c:pt>
                <c:pt idx="276">
                  <c:v>3.977776</c:v>
                </c:pt>
                <c:pt idx="277">
                  <c:v>3.981887</c:v>
                </c:pt>
                <c:pt idx="278">
                  <c:v>3.9860009999999999</c:v>
                </c:pt>
                <c:pt idx="279">
                  <c:v>3.9901179999999998</c:v>
                </c:pt>
                <c:pt idx="280">
                  <c:v>3.9942359999999999</c:v>
                </c:pt>
                <c:pt idx="281">
                  <c:v>3.9983559999999998</c:v>
                </c:pt>
                <c:pt idx="282">
                  <c:v>4.0024790000000001</c:v>
                </c:pt>
                <c:pt idx="283">
                  <c:v>4.0066030000000001</c:v>
                </c:pt>
                <c:pt idx="284">
                  <c:v>4.0107299999999997</c:v>
                </c:pt>
                <c:pt idx="285">
                  <c:v>4.0148590000000004</c:v>
                </c:pt>
                <c:pt idx="286">
                  <c:v>4.0189899999999996</c:v>
                </c:pt>
                <c:pt idx="287">
                  <c:v>4.023123</c:v>
                </c:pt>
                <c:pt idx="288">
                  <c:v>4.0272579999999998</c:v>
                </c:pt>
                <c:pt idx="289">
                  <c:v>4.0313949999999998</c:v>
                </c:pt>
                <c:pt idx="290">
                  <c:v>4.0355340000000002</c:v>
                </c:pt>
                <c:pt idx="291">
                  <c:v>4.039676</c:v>
                </c:pt>
                <c:pt idx="292">
                  <c:v>4.0438200000000002</c:v>
                </c:pt>
                <c:pt idx="293">
                  <c:v>4.0479659999999997</c:v>
                </c:pt>
                <c:pt idx="294">
                  <c:v>4.0521140000000004</c:v>
                </c:pt>
                <c:pt idx="295">
                  <c:v>4.0562639999999996</c:v>
                </c:pt>
                <c:pt idx="296">
                  <c:v>4.060416</c:v>
                </c:pt>
                <c:pt idx="297">
                  <c:v>4.0645699999999998</c:v>
                </c:pt>
                <c:pt idx="298">
                  <c:v>4.068727</c:v>
                </c:pt>
                <c:pt idx="299">
                  <c:v>4.0728859999999996</c:v>
                </c:pt>
                <c:pt idx="300">
                  <c:v>4.0770460000000002</c:v>
                </c:pt>
                <c:pt idx="301">
                  <c:v>4.0812090000000003</c:v>
                </c:pt>
                <c:pt idx="302">
                  <c:v>4.0853739999999998</c:v>
                </c:pt>
                <c:pt idx="303">
                  <c:v>4.0895409999999996</c:v>
                </c:pt>
                <c:pt idx="304">
                  <c:v>4.0937099999999997</c:v>
                </c:pt>
                <c:pt idx="305">
                  <c:v>4.0978810000000001</c:v>
                </c:pt>
                <c:pt idx="306">
                  <c:v>4.102055</c:v>
                </c:pt>
                <c:pt idx="307">
                  <c:v>4.10623</c:v>
                </c:pt>
                <c:pt idx="308">
                  <c:v>4.1104079999999996</c:v>
                </c:pt>
                <c:pt idx="309">
                  <c:v>4.1145880000000004</c:v>
                </c:pt>
                <c:pt idx="310">
                  <c:v>4.1187699999999996</c:v>
                </c:pt>
                <c:pt idx="311">
                  <c:v>4.122954</c:v>
                </c:pt>
                <c:pt idx="312">
                  <c:v>4.1271399999999998</c:v>
                </c:pt>
                <c:pt idx="313">
                  <c:v>4.1313279999999999</c:v>
                </c:pt>
                <c:pt idx="314">
                  <c:v>4.1355190000000004</c:v>
                </c:pt>
                <c:pt idx="315">
                  <c:v>4.1397110000000001</c:v>
                </c:pt>
                <c:pt idx="316">
                  <c:v>4.1439060000000003</c:v>
                </c:pt>
                <c:pt idx="317">
                  <c:v>4.1481029999999999</c:v>
                </c:pt>
                <c:pt idx="318">
                  <c:v>4.1523019999999997</c:v>
                </c:pt>
                <c:pt idx="319">
                  <c:v>4.1565029999999998</c:v>
                </c:pt>
                <c:pt idx="320">
                  <c:v>4.1607060000000002</c:v>
                </c:pt>
                <c:pt idx="321">
                  <c:v>4.164911</c:v>
                </c:pt>
                <c:pt idx="322">
                  <c:v>4.1691180000000001</c:v>
                </c:pt>
                <c:pt idx="323">
                  <c:v>4.1733279999999997</c:v>
                </c:pt>
                <c:pt idx="324">
                  <c:v>4.1775399999999996</c:v>
                </c:pt>
                <c:pt idx="325">
                  <c:v>4.1817539999999997</c:v>
                </c:pt>
                <c:pt idx="326">
                  <c:v>4.1859690000000001</c:v>
                </c:pt>
                <c:pt idx="327">
                  <c:v>4.1901869999999999</c:v>
                </c:pt>
                <c:pt idx="328">
                  <c:v>4.1944080000000001</c:v>
                </c:pt>
                <c:pt idx="329">
                  <c:v>4.1986299999999996</c:v>
                </c:pt>
                <c:pt idx="330">
                  <c:v>4.2028549999999996</c:v>
                </c:pt>
                <c:pt idx="331">
                  <c:v>4.2070809999999996</c:v>
                </c:pt>
                <c:pt idx="332">
                  <c:v>4.2113100000000001</c:v>
                </c:pt>
                <c:pt idx="333">
                  <c:v>4.2155399999999998</c:v>
                </c:pt>
                <c:pt idx="334">
                  <c:v>4.219773</c:v>
                </c:pt>
                <c:pt idx="335">
                  <c:v>4.2240089999999997</c:v>
                </c:pt>
                <c:pt idx="336">
                  <c:v>4.2282460000000004</c:v>
                </c:pt>
                <c:pt idx="337">
                  <c:v>4.2324849999999996</c:v>
                </c:pt>
                <c:pt idx="338">
                  <c:v>4.236726</c:v>
                </c:pt>
                <c:pt idx="339">
                  <c:v>4.2409699999999999</c:v>
                </c:pt>
                <c:pt idx="340">
                  <c:v>4.245215</c:v>
                </c:pt>
                <c:pt idx="341">
                  <c:v>4.2494630000000004</c:v>
                </c:pt>
                <c:pt idx="342">
                  <c:v>4.2537130000000003</c:v>
                </c:pt>
                <c:pt idx="343">
                  <c:v>4.2579650000000004</c:v>
                </c:pt>
                <c:pt idx="344">
                  <c:v>4.262219</c:v>
                </c:pt>
                <c:pt idx="345">
                  <c:v>4.2664759999999999</c:v>
                </c:pt>
                <c:pt idx="346">
                  <c:v>4.270734</c:v>
                </c:pt>
                <c:pt idx="347">
                  <c:v>4.2749940000000004</c:v>
                </c:pt>
                <c:pt idx="348">
                  <c:v>4.2792570000000003</c:v>
                </c:pt>
                <c:pt idx="349">
                  <c:v>4.2835219999999996</c:v>
                </c:pt>
                <c:pt idx="350">
                  <c:v>4.2877890000000001</c:v>
                </c:pt>
                <c:pt idx="351">
                  <c:v>4.2920579999999999</c:v>
                </c:pt>
                <c:pt idx="352">
                  <c:v>4.2963290000000001</c:v>
                </c:pt>
                <c:pt idx="353">
                  <c:v>4.3006019999999996</c:v>
                </c:pt>
                <c:pt idx="354">
                  <c:v>4.3048780000000004</c:v>
                </c:pt>
                <c:pt idx="355">
                  <c:v>4.3091549999999996</c:v>
                </c:pt>
                <c:pt idx="356">
                  <c:v>4.3134350000000001</c:v>
                </c:pt>
                <c:pt idx="357">
                  <c:v>4.317717</c:v>
                </c:pt>
                <c:pt idx="358">
                  <c:v>4.3220010000000002</c:v>
                </c:pt>
                <c:pt idx="359">
                  <c:v>4.3262869999999998</c:v>
                </c:pt>
                <c:pt idx="360">
                  <c:v>4.3305749999999996</c:v>
                </c:pt>
                <c:pt idx="361">
                  <c:v>4.3348649999999997</c:v>
                </c:pt>
                <c:pt idx="362">
                  <c:v>4.3391580000000003</c:v>
                </c:pt>
                <c:pt idx="363">
                  <c:v>4.3434520000000001</c:v>
                </c:pt>
                <c:pt idx="364">
                  <c:v>4.3477490000000003</c:v>
                </c:pt>
                <c:pt idx="365">
                  <c:v>4.3520469999999998</c:v>
                </c:pt>
                <c:pt idx="366">
                  <c:v>4.3563479999999997</c:v>
                </c:pt>
                <c:pt idx="367">
                  <c:v>4.3606509999999998</c:v>
                </c:pt>
                <c:pt idx="368">
                  <c:v>4.3649560000000003</c:v>
                </c:pt>
                <c:pt idx="369">
                  <c:v>4.3692640000000003</c:v>
                </c:pt>
                <c:pt idx="370">
                  <c:v>4.3735730000000004</c:v>
                </c:pt>
                <c:pt idx="371">
                  <c:v>4.3778839999999999</c:v>
                </c:pt>
                <c:pt idx="372">
                  <c:v>4.3821979999999998</c:v>
                </c:pt>
                <c:pt idx="373">
                  <c:v>4.386514</c:v>
                </c:pt>
                <c:pt idx="374">
                  <c:v>4.3908319999999996</c:v>
                </c:pt>
                <c:pt idx="375">
                  <c:v>4.3951520000000004</c:v>
                </c:pt>
                <c:pt idx="376">
                  <c:v>4.3994739999999997</c:v>
                </c:pt>
                <c:pt idx="377">
                  <c:v>4.4037980000000001</c:v>
                </c:pt>
                <c:pt idx="378">
                  <c:v>4.4081239999999999</c:v>
                </c:pt>
                <c:pt idx="379">
                  <c:v>4.4124530000000002</c:v>
                </c:pt>
                <c:pt idx="380">
                  <c:v>4.4167839999999998</c:v>
                </c:pt>
                <c:pt idx="381">
                  <c:v>4.4211159999999996</c:v>
                </c:pt>
                <c:pt idx="382">
                  <c:v>4.4254509999999998</c:v>
                </c:pt>
                <c:pt idx="383">
                  <c:v>4.4297880000000003</c:v>
                </c:pt>
                <c:pt idx="384">
                  <c:v>4.4341270000000002</c:v>
                </c:pt>
                <c:pt idx="385">
                  <c:v>4.4384680000000003</c:v>
                </c:pt>
                <c:pt idx="386">
                  <c:v>4.442812</c:v>
                </c:pt>
                <c:pt idx="387">
                  <c:v>4.4471569999999998</c:v>
                </c:pt>
                <c:pt idx="388">
                  <c:v>4.451505</c:v>
                </c:pt>
                <c:pt idx="389">
                  <c:v>4.4558549999999997</c:v>
                </c:pt>
                <c:pt idx="390">
                  <c:v>4.4602069999999996</c:v>
                </c:pt>
                <c:pt idx="391">
                  <c:v>4.4645609999999998</c:v>
                </c:pt>
                <c:pt idx="392">
                  <c:v>4.4689170000000003</c:v>
                </c:pt>
                <c:pt idx="393">
                  <c:v>4.4732750000000001</c:v>
                </c:pt>
                <c:pt idx="394">
                  <c:v>4.4776350000000003</c:v>
                </c:pt>
                <c:pt idx="395">
                  <c:v>4.4819979999999999</c:v>
                </c:pt>
                <c:pt idx="396">
                  <c:v>4.4863619999999997</c:v>
                </c:pt>
                <c:pt idx="397">
                  <c:v>4.490729</c:v>
                </c:pt>
                <c:pt idx="398">
                  <c:v>4.4950979999999996</c:v>
                </c:pt>
                <c:pt idx="399">
                  <c:v>4.4994690000000004</c:v>
                </c:pt>
                <c:pt idx="400">
                  <c:v>4.5038419999999997</c:v>
                </c:pt>
                <c:pt idx="401">
                  <c:v>4.5082170000000001</c:v>
                </c:pt>
                <c:pt idx="402">
                  <c:v>4.5125950000000001</c:v>
                </c:pt>
                <c:pt idx="403">
                  <c:v>4.5169740000000003</c:v>
                </c:pt>
                <c:pt idx="404">
                  <c:v>4.5213559999999999</c:v>
                </c:pt>
                <c:pt idx="405">
                  <c:v>4.5257399999999999</c:v>
                </c:pt>
                <c:pt idx="406">
                  <c:v>4.530125</c:v>
                </c:pt>
                <c:pt idx="407">
                  <c:v>4.5345129999999996</c:v>
                </c:pt>
                <c:pt idx="408">
                  <c:v>4.5389030000000004</c:v>
                </c:pt>
                <c:pt idx="409">
                  <c:v>4.5432959999999998</c:v>
                </c:pt>
                <c:pt idx="410">
                  <c:v>4.5476900000000002</c:v>
                </c:pt>
                <c:pt idx="411">
                  <c:v>4.5520860000000001</c:v>
                </c:pt>
                <c:pt idx="412">
                  <c:v>4.5564850000000003</c:v>
                </c:pt>
                <c:pt idx="413">
                  <c:v>4.560886</c:v>
                </c:pt>
                <c:pt idx="414">
                  <c:v>4.5652889999999999</c:v>
                </c:pt>
                <c:pt idx="415">
                  <c:v>4.5696940000000001</c:v>
                </c:pt>
                <c:pt idx="416">
                  <c:v>4.5740999999999996</c:v>
                </c:pt>
                <c:pt idx="417">
                  <c:v>4.5785099999999996</c:v>
                </c:pt>
                <c:pt idx="418">
                  <c:v>4.5829209999999998</c:v>
                </c:pt>
                <c:pt idx="419">
                  <c:v>4.5873350000000004</c:v>
                </c:pt>
                <c:pt idx="420">
                  <c:v>4.5917500000000002</c:v>
                </c:pt>
                <c:pt idx="421">
                  <c:v>4.5961679999999996</c:v>
                </c:pt>
                <c:pt idx="422">
                  <c:v>4.6005880000000001</c:v>
                </c:pt>
                <c:pt idx="423">
                  <c:v>4.60501</c:v>
                </c:pt>
                <c:pt idx="424">
                  <c:v>4.6094340000000003</c:v>
                </c:pt>
                <c:pt idx="425">
                  <c:v>4.6138599999999999</c:v>
                </c:pt>
                <c:pt idx="426">
                  <c:v>4.6182889999999999</c:v>
                </c:pt>
                <c:pt idx="427">
                  <c:v>4.622719</c:v>
                </c:pt>
                <c:pt idx="428">
                  <c:v>4.6271509999999996</c:v>
                </c:pt>
                <c:pt idx="429">
                  <c:v>4.6315860000000004</c:v>
                </c:pt>
                <c:pt idx="430">
                  <c:v>4.6360229999999998</c:v>
                </c:pt>
                <c:pt idx="431">
                  <c:v>4.6404620000000003</c:v>
                </c:pt>
                <c:pt idx="432">
                  <c:v>4.6449030000000002</c:v>
                </c:pt>
                <c:pt idx="433">
                  <c:v>4.6493460000000004</c:v>
                </c:pt>
                <c:pt idx="434">
                  <c:v>4.653791</c:v>
                </c:pt>
                <c:pt idx="435">
                  <c:v>4.658239</c:v>
                </c:pt>
                <c:pt idx="436">
                  <c:v>4.6626890000000003</c:v>
                </c:pt>
                <c:pt idx="437">
                  <c:v>4.6671399999999998</c:v>
                </c:pt>
                <c:pt idx="438">
                  <c:v>4.6715939999999998</c:v>
                </c:pt>
                <c:pt idx="439">
                  <c:v>4.67605</c:v>
                </c:pt>
                <c:pt idx="440">
                  <c:v>4.6805079999999997</c:v>
                </c:pt>
                <c:pt idx="441">
                  <c:v>4.6849679999999996</c:v>
                </c:pt>
                <c:pt idx="442">
                  <c:v>4.6894309999999999</c:v>
                </c:pt>
                <c:pt idx="443">
                  <c:v>4.6938950000000004</c:v>
                </c:pt>
                <c:pt idx="444">
                  <c:v>4.6983620000000004</c:v>
                </c:pt>
                <c:pt idx="445">
                  <c:v>4.7028299999999996</c:v>
                </c:pt>
                <c:pt idx="446">
                  <c:v>4.7073010000000002</c:v>
                </c:pt>
                <c:pt idx="447">
                  <c:v>4.7117740000000001</c:v>
                </c:pt>
                <c:pt idx="448">
                  <c:v>4.7162490000000004</c:v>
                </c:pt>
                <c:pt idx="449">
                  <c:v>4.720726</c:v>
                </c:pt>
                <c:pt idx="450">
                  <c:v>4.7252049999999999</c:v>
                </c:pt>
                <c:pt idx="451">
                  <c:v>4.7296870000000002</c:v>
                </c:pt>
                <c:pt idx="452">
                  <c:v>4.7341699999999998</c:v>
                </c:pt>
                <c:pt idx="453">
                  <c:v>4.7386569999999999</c:v>
                </c:pt>
                <c:pt idx="454">
                  <c:v>4.743144</c:v>
                </c:pt>
                <c:pt idx="455">
                  <c:v>4.7476339999999997</c:v>
                </c:pt>
                <c:pt idx="456">
                  <c:v>4.7521259999999996</c:v>
                </c:pt>
                <c:pt idx="457">
                  <c:v>4.7566199999999998</c:v>
                </c:pt>
                <c:pt idx="458">
                  <c:v>4.7611169999999996</c:v>
                </c:pt>
                <c:pt idx="459">
                  <c:v>4.7656150000000004</c:v>
                </c:pt>
                <c:pt idx="460">
                  <c:v>4.7701149999999997</c:v>
                </c:pt>
                <c:pt idx="461">
                  <c:v>4.7746180000000003</c:v>
                </c:pt>
                <c:pt idx="462">
                  <c:v>4.7791230000000002</c:v>
                </c:pt>
                <c:pt idx="463">
                  <c:v>4.7836299999999996</c:v>
                </c:pt>
                <c:pt idx="464">
                  <c:v>4.7881390000000001</c:v>
                </c:pt>
                <c:pt idx="465">
                  <c:v>4.7926500000000001</c:v>
                </c:pt>
                <c:pt idx="466">
                  <c:v>4.7971630000000003</c:v>
                </c:pt>
                <c:pt idx="467">
                  <c:v>4.801679</c:v>
                </c:pt>
                <c:pt idx="468">
                  <c:v>4.8061970000000001</c:v>
                </c:pt>
                <c:pt idx="469">
                  <c:v>4.8107160000000002</c:v>
                </c:pt>
                <c:pt idx="470">
                  <c:v>4.8152379999999999</c:v>
                </c:pt>
                <c:pt idx="471">
                  <c:v>4.8197619999999999</c:v>
                </c:pt>
                <c:pt idx="472">
                  <c:v>4.8242880000000001</c:v>
                </c:pt>
                <c:pt idx="473">
                  <c:v>4.8288159999999998</c:v>
                </c:pt>
                <c:pt idx="474">
                  <c:v>4.8333459999999997</c:v>
                </c:pt>
                <c:pt idx="475">
                  <c:v>4.837879</c:v>
                </c:pt>
                <c:pt idx="476">
                  <c:v>4.8424129999999996</c:v>
                </c:pt>
                <c:pt idx="477">
                  <c:v>4.8469499999999996</c:v>
                </c:pt>
                <c:pt idx="478">
                  <c:v>4.8514889999999999</c:v>
                </c:pt>
                <c:pt idx="479">
                  <c:v>4.8560299999999996</c:v>
                </c:pt>
                <c:pt idx="480">
                  <c:v>4.8605729999999996</c:v>
                </c:pt>
                <c:pt idx="481">
                  <c:v>4.8651179999999998</c:v>
                </c:pt>
                <c:pt idx="482">
                  <c:v>4.8696650000000004</c:v>
                </c:pt>
                <c:pt idx="483">
                  <c:v>4.8742150000000004</c:v>
                </c:pt>
                <c:pt idx="484">
                  <c:v>4.8787659999999997</c:v>
                </c:pt>
                <c:pt idx="485">
                  <c:v>4.8833200000000003</c:v>
                </c:pt>
                <c:pt idx="486">
                  <c:v>4.8878760000000003</c:v>
                </c:pt>
                <c:pt idx="487">
                  <c:v>4.8924329999999996</c:v>
                </c:pt>
                <c:pt idx="488">
                  <c:v>4.8969940000000003</c:v>
                </c:pt>
                <c:pt idx="489">
                  <c:v>4.9015560000000002</c:v>
                </c:pt>
                <c:pt idx="490">
                  <c:v>4.9061199999999996</c:v>
                </c:pt>
                <c:pt idx="491">
                  <c:v>4.9106860000000001</c:v>
                </c:pt>
                <c:pt idx="492">
                  <c:v>4.9152550000000002</c:v>
                </c:pt>
                <c:pt idx="493">
                  <c:v>4.9198259999999996</c:v>
                </c:pt>
                <c:pt idx="494">
                  <c:v>4.9243980000000001</c:v>
                </c:pt>
                <c:pt idx="495">
                  <c:v>4.928973</c:v>
                </c:pt>
                <c:pt idx="496">
                  <c:v>4.9335500000000003</c:v>
                </c:pt>
                <c:pt idx="497">
                  <c:v>4.938129</c:v>
                </c:pt>
                <c:pt idx="498">
                  <c:v>4.9427099999999999</c:v>
                </c:pt>
                <c:pt idx="499">
                  <c:v>4.9472940000000003</c:v>
                </c:pt>
                <c:pt idx="500">
                  <c:v>4.9518800000000001</c:v>
                </c:pt>
                <c:pt idx="501">
                  <c:v>4.956467</c:v>
                </c:pt>
                <c:pt idx="502">
                  <c:v>4.9610570000000003</c:v>
                </c:pt>
                <c:pt idx="503">
                  <c:v>4.965649</c:v>
                </c:pt>
                <c:pt idx="504">
                  <c:v>4.970243</c:v>
                </c:pt>
                <c:pt idx="505">
                  <c:v>4.9748390000000002</c:v>
                </c:pt>
                <c:pt idx="506">
                  <c:v>4.9794369999999999</c:v>
                </c:pt>
                <c:pt idx="507">
                  <c:v>4.9840369999999998</c:v>
                </c:pt>
                <c:pt idx="508">
                  <c:v>4.9886400000000002</c:v>
                </c:pt>
                <c:pt idx="509">
                  <c:v>4.9932449999999999</c:v>
                </c:pt>
                <c:pt idx="510">
                  <c:v>4.9978509999999998</c:v>
                </c:pt>
                <c:pt idx="511">
                  <c:v>5.0024600000000001</c:v>
                </c:pt>
                <c:pt idx="512">
                  <c:v>5.0070709999999998</c:v>
                </c:pt>
                <c:pt idx="513">
                  <c:v>5.0116839999999998</c:v>
                </c:pt>
                <c:pt idx="514">
                  <c:v>5.0163000000000002</c:v>
                </c:pt>
                <c:pt idx="515">
                  <c:v>5.0209169999999999</c:v>
                </c:pt>
                <c:pt idx="516">
                  <c:v>5.0255369999999999</c:v>
                </c:pt>
                <c:pt idx="517">
                  <c:v>5.0301580000000001</c:v>
                </c:pt>
                <c:pt idx="518">
                  <c:v>5.0347819999999999</c:v>
                </c:pt>
                <c:pt idx="519">
                  <c:v>5.0394079999999999</c:v>
                </c:pt>
                <c:pt idx="520">
                  <c:v>5.0440360000000002</c:v>
                </c:pt>
                <c:pt idx="521">
                  <c:v>5.0486659999999999</c:v>
                </c:pt>
                <c:pt idx="522">
                  <c:v>5.0532979999999998</c:v>
                </c:pt>
                <c:pt idx="523">
                  <c:v>5.0579320000000001</c:v>
                </c:pt>
                <c:pt idx="524">
                  <c:v>5.0625689999999999</c:v>
                </c:pt>
                <c:pt idx="525">
                  <c:v>5.0672079999999999</c:v>
                </c:pt>
                <c:pt idx="526">
                  <c:v>5.0718480000000001</c:v>
                </c:pt>
                <c:pt idx="527">
                  <c:v>5.0764909999999999</c:v>
                </c:pt>
                <c:pt idx="528">
                  <c:v>5.0811359999999999</c:v>
                </c:pt>
                <c:pt idx="529">
                  <c:v>5.0857830000000002</c:v>
                </c:pt>
                <c:pt idx="530">
                  <c:v>5.090433</c:v>
                </c:pt>
                <c:pt idx="531">
                  <c:v>5.0950839999999999</c:v>
                </c:pt>
                <c:pt idx="532">
                  <c:v>5.0997380000000003</c:v>
                </c:pt>
                <c:pt idx="533">
                  <c:v>5.104393</c:v>
                </c:pt>
                <c:pt idx="534">
                  <c:v>5.109051</c:v>
                </c:pt>
                <c:pt idx="535">
                  <c:v>5.1137110000000003</c:v>
                </c:pt>
                <c:pt idx="536">
                  <c:v>5.1183730000000001</c:v>
                </c:pt>
                <c:pt idx="537">
                  <c:v>5.1230370000000001</c:v>
                </c:pt>
                <c:pt idx="538">
                  <c:v>5.1277030000000003</c:v>
                </c:pt>
                <c:pt idx="539">
                  <c:v>5.132371</c:v>
                </c:pt>
                <c:pt idx="540">
                  <c:v>5.1370420000000001</c:v>
                </c:pt>
                <c:pt idx="541">
                  <c:v>5.1417149999999996</c:v>
                </c:pt>
                <c:pt idx="542">
                  <c:v>5.1463890000000001</c:v>
                </c:pt>
                <c:pt idx="543">
                  <c:v>5.1510660000000001</c:v>
                </c:pt>
                <c:pt idx="544">
                  <c:v>5.1557449999999996</c:v>
                </c:pt>
                <c:pt idx="545">
                  <c:v>5.1604260000000002</c:v>
                </c:pt>
                <c:pt idx="546">
                  <c:v>5.1651090000000002</c:v>
                </c:pt>
                <c:pt idx="547">
                  <c:v>5.1697949999999997</c:v>
                </c:pt>
                <c:pt idx="548">
                  <c:v>5.1744820000000002</c:v>
                </c:pt>
                <c:pt idx="549">
                  <c:v>5.1791720000000003</c:v>
                </c:pt>
                <c:pt idx="550">
                  <c:v>5.1838639999999998</c:v>
                </c:pt>
                <c:pt idx="551">
                  <c:v>5.1885570000000003</c:v>
                </c:pt>
                <c:pt idx="552">
                  <c:v>5.1932539999999996</c:v>
                </c:pt>
                <c:pt idx="553">
                  <c:v>5.1979509999999998</c:v>
                </c:pt>
                <c:pt idx="554">
                  <c:v>5.2026519999999996</c:v>
                </c:pt>
                <c:pt idx="555">
                  <c:v>5.2073539999999996</c:v>
                </c:pt>
                <c:pt idx="556">
                  <c:v>5.212059</c:v>
                </c:pt>
                <c:pt idx="557">
                  <c:v>5.2167649999999997</c:v>
                </c:pt>
                <c:pt idx="558">
                  <c:v>5.2214739999999997</c:v>
                </c:pt>
                <c:pt idx="559">
                  <c:v>5.2261839999999999</c:v>
                </c:pt>
                <c:pt idx="560">
                  <c:v>5.2308969999999997</c:v>
                </c:pt>
                <c:pt idx="561">
                  <c:v>5.2356129999999999</c:v>
                </c:pt>
                <c:pt idx="562">
                  <c:v>5.2403300000000002</c:v>
                </c:pt>
                <c:pt idx="563">
                  <c:v>5.2450489999999999</c:v>
                </c:pt>
                <c:pt idx="564">
                  <c:v>5.249771</c:v>
                </c:pt>
                <c:pt idx="565">
                  <c:v>5.2544940000000002</c:v>
                </c:pt>
                <c:pt idx="566">
                  <c:v>5.25922</c:v>
                </c:pt>
                <c:pt idx="567">
                  <c:v>5.2639480000000001</c:v>
                </c:pt>
                <c:pt idx="568">
                  <c:v>5.2686780000000004</c:v>
                </c:pt>
                <c:pt idx="569">
                  <c:v>5.2734100000000002</c:v>
                </c:pt>
                <c:pt idx="570">
                  <c:v>5.2781440000000002</c:v>
                </c:pt>
                <c:pt idx="571">
                  <c:v>5.2828799999999996</c:v>
                </c:pt>
                <c:pt idx="572">
                  <c:v>5.2876190000000003</c:v>
                </c:pt>
                <c:pt idx="573">
                  <c:v>5.2923590000000003</c:v>
                </c:pt>
                <c:pt idx="574">
                  <c:v>5.2971019999999998</c:v>
                </c:pt>
                <c:pt idx="575">
                  <c:v>5.3018470000000004</c:v>
                </c:pt>
                <c:pt idx="576">
                  <c:v>5.3065939999999996</c:v>
                </c:pt>
                <c:pt idx="577">
                  <c:v>5.3113429999999999</c:v>
                </c:pt>
                <c:pt idx="578">
                  <c:v>5.3160939999999997</c:v>
                </c:pt>
                <c:pt idx="579">
                  <c:v>5.3208479999999998</c:v>
                </c:pt>
                <c:pt idx="580">
                  <c:v>5.3256030000000001</c:v>
                </c:pt>
                <c:pt idx="581">
                  <c:v>5.3303599999999998</c:v>
                </c:pt>
                <c:pt idx="582">
                  <c:v>5.3351199999999999</c:v>
                </c:pt>
                <c:pt idx="583">
                  <c:v>5.3398820000000002</c:v>
                </c:pt>
                <c:pt idx="584">
                  <c:v>5.344646</c:v>
                </c:pt>
                <c:pt idx="585">
                  <c:v>5.3494120000000001</c:v>
                </c:pt>
                <c:pt idx="586">
                  <c:v>5.3541800000000004</c:v>
                </c:pt>
                <c:pt idx="587">
                  <c:v>5.3589510000000002</c:v>
                </c:pt>
                <c:pt idx="588">
                  <c:v>5.3637230000000002</c:v>
                </c:pt>
                <c:pt idx="589">
                  <c:v>5.3684969999999996</c:v>
                </c:pt>
                <c:pt idx="590">
                  <c:v>5.3732740000000003</c:v>
                </c:pt>
                <c:pt idx="591">
                  <c:v>5.3780530000000004</c:v>
                </c:pt>
                <c:pt idx="592">
                  <c:v>5.3828339999999999</c:v>
                </c:pt>
                <c:pt idx="593">
                  <c:v>5.3876169999999997</c:v>
                </c:pt>
                <c:pt idx="594">
                  <c:v>5.3924019999999997</c:v>
                </c:pt>
                <c:pt idx="595">
                  <c:v>5.3971900000000002</c:v>
                </c:pt>
                <c:pt idx="596">
                  <c:v>5.4019789999999999</c:v>
                </c:pt>
                <c:pt idx="597">
                  <c:v>5.4067699999999999</c:v>
                </c:pt>
                <c:pt idx="598">
                  <c:v>5.4115640000000003</c:v>
                </c:pt>
                <c:pt idx="599">
                  <c:v>5.4163600000000001</c:v>
                </c:pt>
                <c:pt idx="600">
                  <c:v>5.4211580000000001</c:v>
                </c:pt>
                <c:pt idx="601">
                  <c:v>5.4259579999999996</c:v>
                </c:pt>
                <c:pt idx="602">
                  <c:v>5.4307600000000003</c:v>
                </c:pt>
                <c:pt idx="603">
                  <c:v>5.4355650000000004</c:v>
                </c:pt>
                <c:pt idx="604">
                  <c:v>5.4403709999999998</c:v>
                </c:pt>
                <c:pt idx="605">
                  <c:v>5.4451790000000004</c:v>
                </c:pt>
                <c:pt idx="606">
                  <c:v>5.4499899999999997</c:v>
                </c:pt>
                <c:pt idx="607">
                  <c:v>5.4548030000000001</c:v>
                </c:pt>
                <c:pt idx="608">
                  <c:v>5.4596179999999999</c:v>
                </c:pt>
                <c:pt idx="609">
                  <c:v>5.4644349999999999</c:v>
                </c:pt>
                <c:pt idx="610">
                  <c:v>5.4692540000000003</c:v>
                </c:pt>
                <c:pt idx="611">
                  <c:v>5.474075</c:v>
                </c:pt>
                <c:pt idx="612">
                  <c:v>5.4788990000000002</c:v>
                </c:pt>
                <c:pt idx="613">
                  <c:v>5.4837239999999996</c:v>
                </c:pt>
                <c:pt idx="614">
                  <c:v>5.4885520000000003</c:v>
                </c:pt>
                <c:pt idx="615">
                  <c:v>5.4933820000000004</c:v>
                </c:pt>
                <c:pt idx="616">
                  <c:v>5.4982139999999999</c:v>
                </c:pt>
                <c:pt idx="617">
                  <c:v>5.5030469999999996</c:v>
                </c:pt>
                <c:pt idx="618">
                  <c:v>5.5078839999999998</c:v>
                </c:pt>
                <c:pt idx="619">
                  <c:v>5.5127220000000001</c:v>
                </c:pt>
                <c:pt idx="620">
                  <c:v>5.5175619999999999</c:v>
                </c:pt>
                <c:pt idx="621">
                  <c:v>5.522405</c:v>
                </c:pt>
                <c:pt idx="622">
                  <c:v>5.5272500000000004</c:v>
                </c:pt>
                <c:pt idx="623">
                  <c:v>5.5320960000000001</c:v>
                </c:pt>
                <c:pt idx="624">
                  <c:v>5.5369450000000002</c:v>
                </c:pt>
                <c:pt idx="625">
                  <c:v>5.5417959999999997</c:v>
                </c:pt>
                <c:pt idx="626">
                  <c:v>5.5466490000000004</c:v>
                </c:pt>
                <c:pt idx="627">
                  <c:v>5.5515049999999997</c:v>
                </c:pt>
                <c:pt idx="628">
                  <c:v>5.556362</c:v>
                </c:pt>
                <c:pt idx="629">
                  <c:v>5.5612219999999999</c:v>
                </c:pt>
                <c:pt idx="630">
                  <c:v>5.5660829999999999</c:v>
                </c:pt>
                <c:pt idx="631">
                  <c:v>5.5709470000000003</c:v>
                </c:pt>
                <c:pt idx="632">
                  <c:v>5.5758130000000001</c:v>
                </c:pt>
                <c:pt idx="633">
                  <c:v>5.5806810000000002</c:v>
                </c:pt>
                <c:pt idx="634">
                  <c:v>5.5855509999999997</c:v>
                </c:pt>
                <c:pt idx="635">
                  <c:v>5.5904239999999996</c:v>
                </c:pt>
                <c:pt idx="636">
                  <c:v>5.5952979999999997</c:v>
                </c:pt>
                <c:pt idx="637">
                  <c:v>5.600174</c:v>
                </c:pt>
                <c:pt idx="638">
                  <c:v>5.6050529999999998</c:v>
                </c:pt>
                <c:pt idx="639">
                  <c:v>5.609934</c:v>
                </c:pt>
                <c:pt idx="640">
                  <c:v>5.6148170000000004</c:v>
                </c:pt>
                <c:pt idx="641">
                  <c:v>5.6197020000000002</c:v>
                </c:pt>
                <c:pt idx="642">
                  <c:v>5.6245890000000003</c:v>
                </c:pt>
                <c:pt idx="643">
                  <c:v>5.6294779999999998</c:v>
                </c:pt>
                <c:pt idx="644">
                  <c:v>5.6343690000000004</c:v>
                </c:pt>
                <c:pt idx="645">
                  <c:v>5.6392629999999997</c:v>
                </c:pt>
                <c:pt idx="646">
                  <c:v>5.6441590000000001</c:v>
                </c:pt>
                <c:pt idx="647">
                  <c:v>5.6490559999999999</c:v>
                </c:pt>
                <c:pt idx="648">
                  <c:v>5.653956</c:v>
                </c:pt>
                <c:pt idx="649">
                  <c:v>5.6588580000000004</c:v>
                </c:pt>
                <c:pt idx="650">
                  <c:v>5.6637630000000003</c:v>
                </c:pt>
                <c:pt idx="651">
                  <c:v>5.6686690000000004</c:v>
                </c:pt>
                <c:pt idx="652">
                  <c:v>5.6735769999999999</c:v>
                </c:pt>
                <c:pt idx="653">
                  <c:v>5.6784879999999998</c:v>
                </c:pt>
                <c:pt idx="654">
                  <c:v>5.6833999999999998</c:v>
                </c:pt>
                <c:pt idx="655">
                  <c:v>5.6883150000000002</c:v>
                </c:pt>
                <c:pt idx="656">
                  <c:v>5.6932320000000001</c:v>
                </c:pt>
                <c:pt idx="657">
                  <c:v>5.6981510000000002</c:v>
                </c:pt>
                <c:pt idx="658">
                  <c:v>5.7030719999999997</c:v>
                </c:pt>
                <c:pt idx="659">
                  <c:v>5.7079950000000004</c:v>
                </c:pt>
                <c:pt idx="660">
                  <c:v>5.7129209999999997</c:v>
                </c:pt>
                <c:pt idx="661">
                  <c:v>5.717848</c:v>
                </c:pt>
                <c:pt idx="662">
                  <c:v>5.7227779999999999</c:v>
                </c:pt>
                <c:pt idx="663">
                  <c:v>5.7277089999999999</c:v>
                </c:pt>
                <c:pt idx="664">
                  <c:v>5.7326439999999996</c:v>
                </c:pt>
                <c:pt idx="665">
                  <c:v>5.7375790000000002</c:v>
                </c:pt>
                <c:pt idx="666">
                  <c:v>5.7425170000000003</c:v>
                </c:pt>
                <c:pt idx="667">
                  <c:v>5.747458</c:v>
                </c:pt>
                <c:pt idx="668">
                  <c:v>5.7523999999999997</c:v>
                </c:pt>
                <c:pt idx="669">
                  <c:v>5.7573449999999999</c:v>
                </c:pt>
                <c:pt idx="670">
                  <c:v>5.7622910000000003</c:v>
                </c:pt>
                <c:pt idx="671">
                  <c:v>5.7672400000000001</c:v>
                </c:pt>
                <c:pt idx="672">
                  <c:v>5.7721910000000003</c:v>
                </c:pt>
                <c:pt idx="673">
                  <c:v>5.7771439999999998</c:v>
                </c:pt>
                <c:pt idx="674">
                  <c:v>5.7820989999999997</c:v>
                </c:pt>
                <c:pt idx="675">
                  <c:v>5.7870559999999998</c:v>
                </c:pt>
                <c:pt idx="676">
                  <c:v>5.7920160000000003</c:v>
                </c:pt>
                <c:pt idx="677">
                  <c:v>5.796977</c:v>
                </c:pt>
                <c:pt idx="678">
                  <c:v>5.8019400000000001</c:v>
                </c:pt>
                <c:pt idx="679">
                  <c:v>5.8069059999999997</c:v>
                </c:pt>
                <c:pt idx="680">
                  <c:v>5.8118740000000004</c:v>
                </c:pt>
                <c:pt idx="681">
                  <c:v>5.8168439999999997</c:v>
                </c:pt>
                <c:pt idx="682">
                  <c:v>5.8218160000000001</c:v>
                </c:pt>
                <c:pt idx="683">
                  <c:v>5.8267899999999999</c:v>
                </c:pt>
                <c:pt idx="684">
                  <c:v>5.8317670000000001</c:v>
                </c:pt>
                <c:pt idx="685">
                  <c:v>5.8367449999999996</c:v>
                </c:pt>
                <c:pt idx="686">
                  <c:v>5.8417260000000004</c:v>
                </c:pt>
                <c:pt idx="687">
                  <c:v>5.8467089999999997</c:v>
                </c:pt>
                <c:pt idx="688">
                  <c:v>5.8516940000000002</c:v>
                </c:pt>
                <c:pt idx="689">
                  <c:v>5.8566799999999999</c:v>
                </c:pt>
                <c:pt idx="690">
                  <c:v>5.8616700000000002</c:v>
                </c:pt>
                <c:pt idx="691">
                  <c:v>5.8666609999999997</c:v>
                </c:pt>
                <c:pt idx="692">
                  <c:v>5.8716540000000004</c:v>
                </c:pt>
                <c:pt idx="693">
                  <c:v>5.8766499999999997</c:v>
                </c:pt>
                <c:pt idx="694">
                  <c:v>5.8816470000000001</c:v>
                </c:pt>
                <c:pt idx="695">
                  <c:v>5.886647</c:v>
                </c:pt>
                <c:pt idx="696">
                  <c:v>5.8916490000000001</c:v>
                </c:pt>
                <c:pt idx="697">
                  <c:v>5.8966529999999997</c:v>
                </c:pt>
                <c:pt idx="698">
                  <c:v>5.9016590000000004</c:v>
                </c:pt>
                <c:pt idx="699">
                  <c:v>5.9066669999999997</c:v>
                </c:pt>
                <c:pt idx="700">
                  <c:v>5.9116770000000001</c:v>
                </c:pt>
                <c:pt idx="701">
                  <c:v>5.91669</c:v>
                </c:pt>
                <c:pt idx="702">
                  <c:v>5.9217040000000001</c:v>
                </c:pt>
                <c:pt idx="703">
                  <c:v>5.9267209999999997</c:v>
                </c:pt>
                <c:pt idx="704">
                  <c:v>5.9317399999999996</c:v>
                </c:pt>
                <c:pt idx="705">
                  <c:v>5.9367609999999997</c:v>
                </c:pt>
                <c:pt idx="706">
                  <c:v>5.9417840000000002</c:v>
                </c:pt>
                <c:pt idx="707">
                  <c:v>5.946809</c:v>
                </c:pt>
                <c:pt idx="708">
                  <c:v>5.9518370000000003</c:v>
                </c:pt>
                <c:pt idx="709">
                  <c:v>5.9568659999999998</c:v>
                </c:pt>
                <c:pt idx="710">
                  <c:v>5.9618979999999997</c:v>
                </c:pt>
                <c:pt idx="711">
                  <c:v>5.9669309999999998</c:v>
                </c:pt>
                <c:pt idx="712">
                  <c:v>5.9719670000000002</c:v>
                </c:pt>
                <c:pt idx="713">
                  <c:v>5.9770050000000001</c:v>
                </c:pt>
                <c:pt idx="714">
                  <c:v>5.9820450000000003</c:v>
                </c:pt>
                <c:pt idx="715">
                  <c:v>5.9870869999999998</c:v>
                </c:pt>
                <c:pt idx="716">
                  <c:v>5.9921319999999998</c:v>
                </c:pt>
                <c:pt idx="717">
                  <c:v>5.9971779999999999</c:v>
                </c:pt>
                <c:pt idx="718">
                  <c:v>6.0022270000000004</c:v>
                </c:pt>
                <c:pt idx="719">
                  <c:v>6.0072770000000002</c:v>
                </c:pt>
                <c:pt idx="720">
                  <c:v>6.0123300000000004</c:v>
                </c:pt>
                <c:pt idx="721">
                  <c:v>6.017385</c:v>
                </c:pt>
                <c:pt idx="722">
                  <c:v>6.0224419999999999</c:v>
                </c:pt>
                <c:pt idx="723">
                  <c:v>6.0275020000000001</c:v>
                </c:pt>
                <c:pt idx="724">
                  <c:v>6.0325629999999997</c:v>
                </c:pt>
                <c:pt idx="725">
                  <c:v>6.0376260000000004</c:v>
                </c:pt>
                <c:pt idx="726">
                  <c:v>6.0426919999999997</c:v>
                </c:pt>
                <c:pt idx="727">
                  <c:v>6.0477600000000002</c:v>
                </c:pt>
                <c:pt idx="728">
                  <c:v>6.052829</c:v>
                </c:pt>
                <c:pt idx="729">
                  <c:v>6.0579010000000002</c:v>
                </c:pt>
                <c:pt idx="730">
                  <c:v>6.0629749999999998</c:v>
                </c:pt>
                <c:pt idx="731">
                  <c:v>6.0680509999999996</c:v>
                </c:pt>
                <c:pt idx="732">
                  <c:v>6.0731299999999999</c:v>
                </c:pt>
                <c:pt idx="733">
                  <c:v>6.0782100000000003</c:v>
                </c:pt>
                <c:pt idx="734">
                  <c:v>6.0832930000000003</c:v>
                </c:pt>
                <c:pt idx="735">
                  <c:v>6.0883770000000004</c:v>
                </c:pt>
                <c:pt idx="736">
                  <c:v>6.093464</c:v>
                </c:pt>
                <c:pt idx="737">
                  <c:v>6.0985529999999999</c:v>
                </c:pt>
                <c:pt idx="738">
                  <c:v>6.1036440000000001</c:v>
                </c:pt>
                <c:pt idx="739">
                  <c:v>6.1087369999999996</c:v>
                </c:pt>
                <c:pt idx="740">
                  <c:v>6.1138329999999996</c:v>
                </c:pt>
                <c:pt idx="741">
                  <c:v>6.1189299999999998</c:v>
                </c:pt>
                <c:pt idx="742">
                  <c:v>6.1240300000000003</c:v>
                </c:pt>
                <c:pt idx="743">
                  <c:v>6.1291310000000001</c:v>
                </c:pt>
                <c:pt idx="744">
                  <c:v>6.1342350000000003</c:v>
                </c:pt>
                <c:pt idx="745">
                  <c:v>6.1393409999999999</c:v>
                </c:pt>
                <c:pt idx="746">
                  <c:v>6.1444489999999998</c:v>
                </c:pt>
                <c:pt idx="747">
                  <c:v>6.149559</c:v>
                </c:pt>
                <c:pt idx="748">
                  <c:v>6.1546719999999997</c:v>
                </c:pt>
                <c:pt idx="749">
                  <c:v>6.1597860000000004</c:v>
                </c:pt>
                <c:pt idx="750">
                  <c:v>6.1649029999999998</c:v>
                </c:pt>
                <c:pt idx="751">
                  <c:v>6.1700210000000002</c:v>
                </c:pt>
                <c:pt idx="752">
                  <c:v>6.1751420000000001</c:v>
                </c:pt>
                <c:pt idx="753">
                  <c:v>6.1802650000000003</c:v>
                </c:pt>
                <c:pt idx="754">
                  <c:v>6.1853899999999999</c:v>
                </c:pt>
                <c:pt idx="755">
                  <c:v>6.1905169999999998</c:v>
                </c:pt>
                <c:pt idx="756">
                  <c:v>6.195646</c:v>
                </c:pt>
                <c:pt idx="757">
                  <c:v>6.2007779999999997</c:v>
                </c:pt>
                <c:pt idx="758">
                  <c:v>6.2059119999999997</c:v>
                </c:pt>
                <c:pt idx="759">
                  <c:v>6.2110469999999998</c:v>
                </c:pt>
                <c:pt idx="760">
                  <c:v>6.2161850000000003</c:v>
                </c:pt>
                <c:pt idx="761">
                  <c:v>6.2213250000000002</c:v>
                </c:pt>
                <c:pt idx="762">
                  <c:v>6.2264670000000004</c:v>
                </c:pt>
                <c:pt idx="763">
                  <c:v>6.231611</c:v>
                </c:pt>
                <c:pt idx="764">
                  <c:v>6.2367569999999999</c:v>
                </c:pt>
                <c:pt idx="765">
                  <c:v>6.2419060000000002</c:v>
                </c:pt>
                <c:pt idx="766">
                  <c:v>6.2470559999999997</c:v>
                </c:pt>
                <c:pt idx="767">
                  <c:v>6.2522089999999997</c:v>
                </c:pt>
                <c:pt idx="768">
                  <c:v>6.2573639999999999</c:v>
                </c:pt>
                <c:pt idx="769">
                  <c:v>6.2625200000000003</c:v>
                </c:pt>
                <c:pt idx="770">
                  <c:v>6.2676800000000004</c:v>
                </c:pt>
                <c:pt idx="771">
                  <c:v>6.2728400000000004</c:v>
                </c:pt>
                <c:pt idx="772">
                  <c:v>6.2780040000000001</c:v>
                </c:pt>
                <c:pt idx="773">
                  <c:v>6.283169</c:v>
                </c:pt>
                <c:pt idx="774">
                  <c:v>6.2883370000000003</c:v>
                </c:pt>
                <c:pt idx="775">
                  <c:v>6.293507</c:v>
                </c:pt>
                <c:pt idx="776">
                  <c:v>6.2986779999999998</c:v>
                </c:pt>
                <c:pt idx="777">
                  <c:v>6.303852</c:v>
                </c:pt>
                <c:pt idx="778">
                  <c:v>6.3090279999999996</c:v>
                </c:pt>
                <c:pt idx="779">
                  <c:v>6.3142069999999997</c:v>
                </c:pt>
                <c:pt idx="780">
                  <c:v>6.3193859999999997</c:v>
                </c:pt>
                <c:pt idx="781">
                  <c:v>6.3245690000000003</c:v>
                </c:pt>
                <c:pt idx="782">
                  <c:v>6.3297530000000002</c:v>
                </c:pt>
                <c:pt idx="783">
                  <c:v>6.3349399999999996</c:v>
                </c:pt>
                <c:pt idx="784">
                  <c:v>6.3401290000000001</c:v>
                </c:pt>
                <c:pt idx="785">
                  <c:v>6.3453200000000001</c:v>
                </c:pt>
                <c:pt idx="786">
                  <c:v>6.3505130000000003</c:v>
                </c:pt>
                <c:pt idx="787">
                  <c:v>6.3557079999999999</c:v>
                </c:pt>
                <c:pt idx="788">
                  <c:v>6.3609049999999998</c:v>
                </c:pt>
                <c:pt idx="789">
                  <c:v>6.3661050000000001</c:v>
                </c:pt>
                <c:pt idx="790">
                  <c:v>6.3713059999999997</c:v>
                </c:pt>
                <c:pt idx="791">
                  <c:v>6.3765099999999997</c:v>
                </c:pt>
                <c:pt idx="792">
                  <c:v>6.3817159999999999</c:v>
                </c:pt>
                <c:pt idx="793">
                  <c:v>6.3869230000000003</c:v>
                </c:pt>
                <c:pt idx="794">
                  <c:v>6.3921330000000003</c:v>
                </c:pt>
                <c:pt idx="795">
                  <c:v>6.3973459999999998</c:v>
                </c:pt>
                <c:pt idx="796">
                  <c:v>6.4025600000000003</c:v>
                </c:pt>
                <c:pt idx="797">
                  <c:v>6.4077760000000001</c:v>
                </c:pt>
                <c:pt idx="798">
                  <c:v>6.4129949999999996</c:v>
                </c:pt>
                <c:pt idx="799">
                  <c:v>6.418215</c:v>
                </c:pt>
                <c:pt idx="800">
                  <c:v>6.423438</c:v>
                </c:pt>
                <c:pt idx="801">
                  <c:v>6.4286630000000002</c:v>
                </c:pt>
                <c:pt idx="802">
                  <c:v>6.4338899999999999</c:v>
                </c:pt>
                <c:pt idx="803">
                  <c:v>6.4391189999999998</c:v>
                </c:pt>
                <c:pt idx="804">
                  <c:v>6.44435</c:v>
                </c:pt>
                <c:pt idx="805">
                  <c:v>6.4495839999999998</c:v>
                </c:pt>
                <c:pt idx="806">
                  <c:v>6.4548189999999996</c:v>
                </c:pt>
                <c:pt idx="807">
                  <c:v>6.4600569999999999</c:v>
                </c:pt>
                <c:pt idx="808">
                  <c:v>6.4652969999999996</c:v>
                </c:pt>
                <c:pt idx="809">
                  <c:v>6.4705389999999996</c:v>
                </c:pt>
                <c:pt idx="810">
                  <c:v>6.4757819999999997</c:v>
                </c:pt>
                <c:pt idx="811">
                  <c:v>6.4810290000000004</c:v>
                </c:pt>
                <c:pt idx="812">
                  <c:v>6.4862770000000003</c:v>
                </c:pt>
                <c:pt idx="813">
                  <c:v>6.4915269999999996</c:v>
                </c:pt>
                <c:pt idx="814">
                  <c:v>6.4967790000000001</c:v>
                </c:pt>
                <c:pt idx="815">
                  <c:v>6.5020340000000001</c:v>
                </c:pt>
                <c:pt idx="816">
                  <c:v>6.5072910000000004</c:v>
                </c:pt>
                <c:pt idx="817">
                  <c:v>6.5125500000000001</c:v>
                </c:pt>
                <c:pt idx="818">
                  <c:v>6.517811</c:v>
                </c:pt>
                <c:pt idx="819">
                  <c:v>6.5230740000000003</c:v>
                </c:pt>
                <c:pt idx="820">
                  <c:v>6.5283389999999999</c:v>
                </c:pt>
                <c:pt idx="821">
                  <c:v>6.5336069999999999</c:v>
                </c:pt>
                <c:pt idx="822">
                  <c:v>6.5388760000000001</c:v>
                </c:pt>
                <c:pt idx="823">
                  <c:v>6.5441469999999997</c:v>
                </c:pt>
                <c:pt idx="824">
                  <c:v>6.5494209999999997</c:v>
                </c:pt>
                <c:pt idx="825">
                  <c:v>6.554697</c:v>
                </c:pt>
                <c:pt idx="826">
                  <c:v>6.5599749999999997</c:v>
                </c:pt>
                <c:pt idx="827">
                  <c:v>6.5652549999999996</c:v>
                </c:pt>
                <c:pt idx="828">
                  <c:v>6.570538</c:v>
                </c:pt>
                <c:pt idx="829">
                  <c:v>6.5758219999999996</c:v>
                </c:pt>
                <c:pt idx="830">
                  <c:v>6.5811080000000004</c:v>
                </c:pt>
                <c:pt idx="831">
                  <c:v>6.5863969999999998</c:v>
                </c:pt>
                <c:pt idx="832">
                  <c:v>6.5916880000000004</c:v>
                </c:pt>
                <c:pt idx="833">
                  <c:v>6.5969810000000004</c:v>
                </c:pt>
                <c:pt idx="834">
                  <c:v>6.6022749999999997</c:v>
                </c:pt>
                <c:pt idx="835">
                  <c:v>6.6075730000000004</c:v>
                </c:pt>
                <c:pt idx="836">
                  <c:v>6.6128720000000003</c:v>
                </c:pt>
                <c:pt idx="837">
                  <c:v>6.6181729999999996</c:v>
                </c:pt>
                <c:pt idx="838">
                  <c:v>6.6234770000000003</c:v>
                </c:pt>
                <c:pt idx="839">
                  <c:v>6.6287820000000002</c:v>
                </c:pt>
                <c:pt idx="840">
                  <c:v>6.6340899999999996</c:v>
                </c:pt>
                <c:pt idx="841">
                  <c:v>6.6394000000000002</c:v>
                </c:pt>
                <c:pt idx="842">
                  <c:v>6.644711</c:v>
                </c:pt>
                <c:pt idx="843">
                  <c:v>6.6500260000000004</c:v>
                </c:pt>
                <c:pt idx="844">
                  <c:v>6.6553420000000001</c:v>
                </c:pt>
                <c:pt idx="845">
                  <c:v>6.66066</c:v>
                </c:pt>
                <c:pt idx="846">
                  <c:v>6.6659810000000004</c:v>
                </c:pt>
                <c:pt idx="847">
                  <c:v>6.671303</c:v>
                </c:pt>
                <c:pt idx="848">
                  <c:v>6.676628</c:v>
                </c:pt>
                <c:pt idx="849">
                  <c:v>6.6819550000000003</c:v>
                </c:pt>
                <c:pt idx="850">
                  <c:v>6.687284</c:v>
                </c:pt>
                <c:pt idx="851">
                  <c:v>6.692615</c:v>
                </c:pt>
                <c:pt idx="852">
                  <c:v>6.6979480000000002</c:v>
                </c:pt>
                <c:pt idx="853">
                  <c:v>6.7032829999999999</c:v>
                </c:pt>
                <c:pt idx="854">
                  <c:v>6.7086209999999999</c:v>
                </c:pt>
                <c:pt idx="855">
                  <c:v>6.7139610000000003</c:v>
                </c:pt>
                <c:pt idx="856">
                  <c:v>6.7193019999999999</c:v>
                </c:pt>
                <c:pt idx="857">
                  <c:v>6.7246459999999999</c:v>
                </c:pt>
                <c:pt idx="858">
                  <c:v>6.7299920000000002</c:v>
                </c:pt>
                <c:pt idx="859">
                  <c:v>6.7353399999999999</c:v>
                </c:pt>
                <c:pt idx="860">
                  <c:v>6.7406899999999998</c:v>
                </c:pt>
                <c:pt idx="861">
                  <c:v>6.7460430000000002</c:v>
                </c:pt>
                <c:pt idx="862">
                  <c:v>6.7513969999999999</c:v>
                </c:pt>
                <c:pt idx="863">
                  <c:v>6.7567529999999998</c:v>
                </c:pt>
                <c:pt idx="864">
                  <c:v>6.7621120000000001</c:v>
                </c:pt>
                <c:pt idx="865">
                  <c:v>6.7674729999999998</c:v>
                </c:pt>
                <c:pt idx="866">
                  <c:v>6.7728359999999999</c:v>
                </c:pt>
                <c:pt idx="867">
                  <c:v>6.7782010000000001</c:v>
                </c:pt>
                <c:pt idx="868">
                  <c:v>6.7835679999999998</c:v>
                </c:pt>
                <c:pt idx="869">
                  <c:v>6.7889379999999999</c:v>
                </c:pt>
                <c:pt idx="870">
                  <c:v>6.7943090000000002</c:v>
                </c:pt>
                <c:pt idx="871">
                  <c:v>6.7996829999999999</c:v>
                </c:pt>
                <c:pt idx="872">
                  <c:v>6.8050579999999998</c:v>
                </c:pt>
                <c:pt idx="873">
                  <c:v>6.8104360000000002</c:v>
                </c:pt>
                <c:pt idx="874">
                  <c:v>6.8158159999999999</c:v>
                </c:pt>
                <c:pt idx="875">
                  <c:v>6.8211979999999999</c:v>
                </c:pt>
                <c:pt idx="876">
                  <c:v>6.8265820000000001</c:v>
                </c:pt>
                <c:pt idx="877">
                  <c:v>6.831969</c:v>
                </c:pt>
                <c:pt idx="878">
                  <c:v>6.8373569999999999</c:v>
                </c:pt>
                <c:pt idx="879">
                  <c:v>6.8427480000000003</c:v>
                </c:pt>
                <c:pt idx="880">
                  <c:v>6.8481399999999999</c:v>
                </c:pt>
                <c:pt idx="881">
                  <c:v>6.8535349999999999</c:v>
                </c:pt>
                <c:pt idx="882">
                  <c:v>6.8589320000000003</c:v>
                </c:pt>
                <c:pt idx="883">
                  <c:v>6.864331</c:v>
                </c:pt>
                <c:pt idx="884">
                  <c:v>6.8697319999999999</c:v>
                </c:pt>
                <c:pt idx="885">
                  <c:v>6.8751350000000002</c:v>
                </c:pt>
                <c:pt idx="886">
                  <c:v>6.880541</c:v>
                </c:pt>
                <c:pt idx="887">
                  <c:v>6.8859490000000001</c:v>
                </c:pt>
                <c:pt idx="888">
                  <c:v>6.8913580000000003</c:v>
                </c:pt>
                <c:pt idx="889">
                  <c:v>6.8967700000000001</c:v>
                </c:pt>
                <c:pt idx="890">
                  <c:v>6.9021840000000001</c:v>
                </c:pt>
                <c:pt idx="891">
                  <c:v>6.9076000000000004</c:v>
                </c:pt>
                <c:pt idx="892">
                  <c:v>6.9130180000000001</c:v>
                </c:pt>
                <c:pt idx="893">
                  <c:v>6.9184380000000001</c:v>
                </c:pt>
                <c:pt idx="894">
                  <c:v>6.9238609999999996</c:v>
                </c:pt>
                <c:pt idx="895">
                  <c:v>6.9292860000000003</c:v>
                </c:pt>
                <c:pt idx="896">
                  <c:v>6.9347120000000002</c:v>
                </c:pt>
                <c:pt idx="897">
                  <c:v>6.9401409999999997</c:v>
                </c:pt>
                <c:pt idx="898">
                  <c:v>6.9455720000000003</c:v>
                </c:pt>
                <c:pt idx="899">
                  <c:v>6.9510050000000003</c:v>
                </c:pt>
                <c:pt idx="900">
                  <c:v>6.9564399999999997</c:v>
                </c:pt>
                <c:pt idx="901">
                  <c:v>6.9618770000000003</c:v>
                </c:pt>
                <c:pt idx="902">
                  <c:v>6.9673170000000004</c:v>
                </c:pt>
                <c:pt idx="903">
                  <c:v>6.9727579999999998</c:v>
                </c:pt>
                <c:pt idx="904">
                  <c:v>6.9782019999999996</c:v>
                </c:pt>
                <c:pt idx="905">
                  <c:v>6.9836470000000004</c:v>
                </c:pt>
                <c:pt idx="906">
                  <c:v>6.989096</c:v>
                </c:pt>
                <c:pt idx="907">
                  <c:v>6.9945449999999996</c:v>
                </c:pt>
                <c:pt idx="908">
                  <c:v>6.9999979999999997</c:v>
                </c:pt>
                <c:pt idx="909">
                  <c:v>7.005452</c:v>
                </c:pt>
                <c:pt idx="910">
                  <c:v>7.0109079999999997</c:v>
                </c:pt>
                <c:pt idx="911">
                  <c:v>7.0163669999999998</c:v>
                </c:pt>
                <c:pt idx="912">
                  <c:v>7.0218280000000002</c:v>
                </c:pt>
                <c:pt idx="913">
                  <c:v>7.0272899999999998</c:v>
                </c:pt>
                <c:pt idx="914">
                  <c:v>7.0327549999999999</c:v>
                </c:pt>
                <c:pt idx="915">
                  <c:v>7.0382220000000002</c:v>
                </c:pt>
                <c:pt idx="916">
                  <c:v>7.0436909999999999</c:v>
                </c:pt>
                <c:pt idx="917">
                  <c:v>7.0491630000000001</c:v>
                </c:pt>
                <c:pt idx="918">
                  <c:v>7.0546360000000004</c:v>
                </c:pt>
                <c:pt idx="919">
                  <c:v>7.0601120000000002</c:v>
                </c:pt>
                <c:pt idx="920">
                  <c:v>7.0655890000000001</c:v>
                </c:pt>
                <c:pt idx="921">
                  <c:v>7.0710689999999996</c:v>
                </c:pt>
                <c:pt idx="922">
                  <c:v>7.0765510000000003</c:v>
                </c:pt>
                <c:pt idx="923">
                  <c:v>7.0820350000000003</c:v>
                </c:pt>
                <c:pt idx="924">
                  <c:v>7.0875209999999997</c:v>
                </c:pt>
                <c:pt idx="925">
                  <c:v>7.0930090000000003</c:v>
                </c:pt>
                <c:pt idx="926">
                  <c:v>7.0984999999999996</c:v>
                </c:pt>
                <c:pt idx="927">
                  <c:v>7.1039919999999999</c:v>
                </c:pt>
                <c:pt idx="928">
                  <c:v>7.1094869999999997</c:v>
                </c:pt>
                <c:pt idx="929">
                  <c:v>7.1149839999999998</c:v>
                </c:pt>
                <c:pt idx="930">
                  <c:v>7.120482</c:v>
                </c:pt>
                <c:pt idx="931">
                  <c:v>7.1259839999999999</c:v>
                </c:pt>
                <c:pt idx="932">
                  <c:v>7.1314859999999998</c:v>
                </c:pt>
                <c:pt idx="933">
                  <c:v>7.1369920000000002</c:v>
                </c:pt>
                <c:pt idx="934">
                  <c:v>7.1424989999999999</c:v>
                </c:pt>
                <c:pt idx="935">
                  <c:v>7.1480090000000001</c:v>
                </c:pt>
                <c:pt idx="936">
                  <c:v>7.1535209999999996</c:v>
                </c:pt>
                <c:pt idx="937">
                  <c:v>7.1590340000000001</c:v>
                </c:pt>
                <c:pt idx="938">
                  <c:v>7.1645500000000002</c:v>
                </c:pt>
                <c:pt idx="939">
                  <c:v>7.1700679999999997</c:v>
                </c:pt>
                <c:pt idx="940">
                  <c:v>7.1755880000000003</c:v>
                </c:pt>
                <c:pt idx="941">
                  <c:v>7.1811100000000003</c:v>
                </c:pt>
                <c:pt idx="942">
                  <c:v>7.1866349999999999</c:v>
                </c:pt>
                <c:pt idx="943">
                  <c:v>7.1921609999999996</c:v>
                </c:pt>
                <c:pt idx="944">
                  <c:v>7.1976899999999997</c:v>
                </c:pt>
                <c:pt idx="945">
                  <c:v>7.2032210000000001</c:v>
                </c:pt>
                <c:pt idx="946">
                  <c:v>7.2087539999999999</c:v>
                </c:pt>
                <c:pt idx="947">
                  <c:v>7.214289</c:v>
                </c:pt>
                <c:pt idx="948">
                  <c:v>7.2198260000000003</c:v>
                </c:pt>
                <c:pt idx="949">
                  <c:v>7.225365</c:v>
                </c:pt>
                <c:pt idx="950">
                  <c:v>7.2309060000000001</c:v>
                </c:pt>
                <c:pt idx="951">
                  <c:v>7.2364499999999996</c:v>
                </c:pt>
                <c:pt idx="952">
                  <c:v>7.2419950000000002</c:v>
                </c:pt>
                <c:pt idx="953">
                  <c:v>7.2475430000000003</c:v>
                </c:pt>
                <c:pt idx="954">
                  <c:v>7.2530929999999998</c:v>
                </c:pt>
                <c:pt idx="955">
                  <c:v>7.2586449999999996</c:v>
                </c:pt>
                <c:pt idx="956">
                  <c:v>7.2641989999999996</c:v>
                </c:pt>
                <c:pt idx="957">
                  <c:v>7.269755</c:v>
                </c:pt>
                <c:pt idx="958">
                  <c:v>7.2753139999999998</c:v>
                </c:pt>
                <c:pt idx="959">
                  <c:v>7.2808739999999998</c:v>
                </c:pt>
                <c:pt idx="960">
                  <c:v>7.2864370000000003</c:v>
                </c:pt>
                <c:pt idx="961">
                  <c:v>7.292001</c:v>
                </c:pt>
                <c:pt idx="962">
                  <c:v>7.2975680000000001</c:v>
                </c:pt>
                <c:pt idx="963">
                  <c:v>7.3031370000000004</c:v>
                </c:pt>
                <c:pt idx="964">
                  <c:v>7.3087080000000002</c:v>
                </c:pt>
                <c:pt idx="965">
                  <c:v>7.3142810000000003</c:v>
                </c:pt>
                <c:pt idx="966">
                  <c:v>7.3198569999999998</c:v>
                </c:pt>
                <c:pt idx="967">
                  <c:v>7.3254349999999997</c:v>
                </c:pt>
                <c:pt idx="968">
                  <c:v>7.3310139999999997</c:v>
                </c:pt>
                <c:pt idx="969">
                  <c:v>7.3365960000000001</c:v>
                </c:pt>
                <c:pt idx="970">
                  <c:v>7.3421799999999999</c:v>
                </c:pt>
                <c:pt idx="971">
                  <c:v>7.3477649999999999</c:v>
                </c:pt>
                <c:pt idx="972">
                  <c:v>7.3533540000000004</c:v>
                </c:pt>
                <c:pt idx="973">
                  <c:v>7.3589440000000002</c:v>
                </c:pt>
                <c:pt idx="974">
                  <c:v>7.3645360000000002</c:v>
                </c:pt>
                <c:pt idx="975">
                  <c:v>7.3701309999999998</c:v>
                </c:pt>
                <c:pt idx="976">
                  <c:v>7.3757270000000004</c:v>
                </c:pt>
                <c:pt idx="977">
                  <c:v>7.3813259999999996</c:v>
                </c:pt>
                <c:pt idx="978">
                  <c:v>7.386927</c:v>
                </c:pt>
                <c:pt idx="979">
                  <c:v>7.3925299999999998</c:v>
                </c:pt>
                <c:pt idx="980">
                  <c:v>7.3981349999999999</c:v>
                </c:pt>
                <c:pt idx="981">
                  <c:v>7.4037420000000003</c:v>
                </c:pt>
                <c:pt idx="982">
                  <c:v>7.409351</c:v>
                </c:pt>
                <c:pt idx="983">
                  <c:v>7.4149630000000002</c:v>
                </c:pt>
                <c:pt idx="984">
                  <c:v>7.4205769999999998</c:v>
                </c:pt>
                <c:pt idx="985">
                  <c:v>7.4261920000000003</c:v>
                </c:pt>
                <c:pt idx="986">
                  <c:v>7.4318099999999996</c:v>
                </c:pt>
                <c:pt idx="987">
                  <c:v>7.43743</c:v>
                </c:pt>
                <c:pt idx="988">
                  <c:v>7.4430519999999998</c:v>
                </c:pt>
                <c:pt idx="989">
                  <c:v>7.448677</c:v>
                </c:pt>
                <c:pt idx="990">
                  <c:v>7.4543030000000003</c:v>
                </c:pt>
                <c:pt idx="991">
                  <c:v>7.4599310000000001</c:v>
                </c:pt>
                <c:pt idx="992">
                  <c:v>7.4655620000000003</c:v>
                </c:pt>
                <c:pt idx="993">
                  <c:v>7.4711939999999997</c:v>
                </c:pt>
                <c:pt idx="994">
                  <c:v>7.4768290000000004</c:v>
                </c:pt>
                <c:pt idx="995">
                  <c:v>7.4824659999999996</c:v>
                </c:pt>
                <c:pt idx="996">
                  <c:v>7.488105</c:v>
                </c:pt>
                <c:pt idx="997">
                  <c:v>7.4937459999999998</c:v>
                </c:pt>
                <c:pt idx="998">
                  <c:v>7.49939</c:v>
                </c:pt>
                <c:pt idx="999">
                  <c:v>7.5050350000000003</c:v>
                </c:pt>
                <c:pt idx="1000">
                  <c:v>7.5106830000000002</c:v>
                </c:pt>
                <c:pt idx="1001">
                  <c:v>7.5163330000000004</c:v>
                </c:pt>
                <c:pt idx="1002">
                  <c:v>7.5219849999999999</c:v>
                </c:pt>
                <c:pt idx="1003">
                  <c:v>7.5276379999999996</c:v>
                </c:pt>
                <c:pt idx="1004">
                  <c:v>7.5332939999999997</c:v>
                </c:pt>
                <c:pt idx="1005">
                  <c:v>7.5389520000000001</c:v>
                </c:pt>
                <c:pt idx="1006">
                  <c:v>7.544613</c:v>
                </c:pt>
                <c:pt idx="1007">
                  <c:v>7.5502750000000001</c:v>
                </c:pt>
                <c:pt idx="1008">
                  <c:v>7.5559399999999997</c:v>
                </c:pt>
                <c:pt idx="1009">
                  <c:v>7.5616060000000003</c:v>
                </c:pt>
                <c:pt idx="1010">
                  <c:v>7.5672759999999997</c:v>
                </c:pt>
                <c:pt idx="1011">
                  <c:v>7.5729470000000001</c:v>
                </c:pt>
                <c:pt idx="1012">
                  <c:v>7.5786189999999998</c:v>
                </c:pt>
                <c:pt idx="1013">
                  <c:v>7.584295</c:v>
                </c:pt>
                <c:pt idx="1014">
                  <c:v>7.5899720000000004</c:v>
                </c:pt>
                <c:pt idx="1015">
                  <c:v>7.5956510000000002</c:v>
                </c:pt>
                <c:pt idx="1016">
                  <c:v>7.6013330000000003</c:v>
                </c:pt>
                <c:pt idx="1017">
                  <c:v>7.6070169999999999</c:v>
                </c:pt>
                <c:pt idx="1018">
                  <c:v>7.6127019999999996</c:v>
                </c:pt>
                <c:pt idx="1019">
                  <c:v>7.6183899999999998</c:v>
                </c:pt>
                <c:pt idx="1020">
                  <c:v>7.6240800000000002</c:v>
                </c:pt>
                <c:pt idx="1021">
                  <c:v>7.6297730000000001</c:v>
                </c:pt>
                <c:pt idx="1022">
                  <c:v>7.6354670000000002</c:v>
                </c:pt>
                <c:pt idx="1023">
                  <c:v>7.6411629999999997</c:v>
                </c:pt>
                <c:pt idx="1024">
                  <c:v>7.6468619999999996</c:v>
                </c:pt>
                <c:pt idx="1025">
                  <c:v>7.6525629999999998</c:v>
                </c:pt>
                <c:pt idx="1026">
                  <c:v>7.6582650000000001</c:v>
                </c:pt>
                <c:pt idx="1027">
                  <c:v>7.6639699999999999</c:v>
                </c:pt>
                <c:pt idx="1028">
                  <c:v>7.6696770000000001</c:v>
                </c:pt>
                <c:pt idx="1029">
                  <c:v>7.6753859999999996</c:v>
                </c:pt>
                <c:pt idx="1030">
                  <c:v>7.6810980000000004</c:v>
                </c:pt>
                <c:pt idx="1031">
                  <c:v>7.6868109999999996</c:v>
                </c:pt>
                <c:pt idx="1032">
                  <c:v>7.6925270000000001</c:v>
                </c:pt>
                <c:pt idx="1033">
                  <c:v>7.698245</c:v>
                </c:pt>
                <c:pt idx="1034">
                  <c:v>7.703964</c:v>
                </c:pt>
                <c:pt idx="1035">
                  <c:v>7.7096859999999996</c:v>
                </c:pt>
                <c:pt idx="1036">
                  <c:v>7.7154100000000003</c:v>
                </c:pt>
                <c:pt idx="1037">
                  <c:v>7.7211360000000004</c:v>
                </c:pt>
                <c:pt idx="1038">
                  <c:v>7.7268650000000001</c:v>
                </c:pt>
                <c:pt idx="1039">
                  <c:v>7.7325949999999999</c:v>
                </c:pt>
                <c:pt idx="1040">
                  <c:v>7.7383280000000001</c:v>
                </c:pt>
                <c:pt idx="1041">
                  <c:v>7.7440619999999996</c:v>
                </c:pt>
                <c:pt idx="1042">
                  <c:v>7.7497990000000003</c:v>
                </c:pt>
                <c:pt idx="1043">
                  <c:v>7.7555379999999996</c:v>
                </c:pt>
                <c:pt idx="1044">
                  <c:v>7.761279</c:v>
                </c:pt>
                <c:pt idx="1045">
                  <c:v>7.7670219999999999</c:v>
                </c:pt>
                <c:pt idx="1046">
                  <c:v>7.7727680000000001</c:v>
                </c:pt>
                <c:pt idx="1047">
                  <c:v>7.7785149999999996</c:v>
                </c:pt>
                <c:pt idx="1048">
                  <c:v>7.7842640000000003</c:v>
                </c:pt>
                <c:pt idx="1049">
                  <c:v>7.7900159999999996</c:v>
                </c:pt>
                <c:pt idx="1050">
                  <c:v>7.7957700000000001</c:v>
                </c:pt>
                <c:pt idx="1051">
                  <c:v>7.801526</c:v>
                </c:pt>
                <c:pt idx="1052">
                  <c:v>7.8072840000000001</c:v>
                </c:pt>
                <c:pt idx="1053">
                  <c:v>7.8130439999999997</c:v>
                </c:pt>
                <c:pt idx="1054">
                  <c:v>7.8188060000000004</c:v>
                </c:pt>
                <c:pt idx="1055">
                  <c:v>7.8245709999999997</c:v>
                </c:pt>
                <c:pt idx="1056">
                  <c:v>7.8303370000000001</c:v>
                </c:pt>
                <c:pt idx="1057">
                  <c:v>7.836106</c:v>
                </c:pt>
                <c:pt idx="1058">
                  <c:v>7.8418770000000002</c:v>
                </c:pt>
                <c:pt idx="1059">
                  <c:v>7.8476499999999998</c:v>
                </c:pt>
                <c:pt idx="1060">
                  <c:v>7.8534249999999997</c:v>
                </c:pt>
                <c:pt idx="1061">
                  <c:v>7.8592009999999997</c:v>
                </c:pt>
                <c:pt idx="1062">
                  <c:v>7.8649810000000002</c:v>
                </c:pt>
                <c:pt idx="1063">
                  <c:v>7.870762</c:v>
                </c:pt>
                <c:pt idx="1064">
                  <c:v>7.8765460000000003</c:v>
                </c:pt>
                <c:pt idx="1065">
                  <c:v>7.8823309999999998</c:v>
                </c:pt>
                <c:pt idx="1066">
                  <c:v>7.8881189999999997</c:v>
                </c:pt>
                <c:pt idx="1067">
                  <c:v>7.8939089999999998</c:v>
                </c:pt>
                <c:pt idx="1068">
                  <c:v>7.8997010000000003</c:v>
                </c:pt>
                <c:pt idx="1069">
                  <c:v>7.9054950000000002</c:v>
                </c:pt>
                <c:pt idx="1070">
                  <c:v>7.9112920000000004</c:v>
                </c:pt>
                <c:pt idx="1071">
                  <c:v>7.91709</c:v>
                </c:pt>
                <c:pt idx="1072">
                  <c:v>7.9228899999999998</c:v>
                </c:pt>
                <c:pt idx="1073">
                  <c:v>7.928693</c:v>
                </c:pt>
                <c:pt idx="1074">
                  <c:v>7.9344979999999996</c:v>
                </c:pt>
                <c:pt idx="1075">
                  <c:v>7.9403050000000004</c:v>
                </c:pt>
                <c:pt idx="1076">
                  <c:v>7.9461139999999997</c:v>
                </c:pt>
                <c:pt idx="1077">
                  <c:v>7.9519250000000001</c:v>
                </c:pt>
                <c:pt idx="1078">
                  <c:v>7.957738</c:v>
                </c:pt>
                <c:pt idx="1079">
                  <c:v>7.9635530000000001</c:v>
                </c:pt>
                <c:pt idx="1080">
                  <c:v>7.9693709999999998</c:v>
                </c:pt>
                <c:pt idx="1081">
                  <c:v>7.9751909999999997</c:v>
                </c:pt>
                <c:pt idx="1082">
                  <c:v>7.9810119999999998</c:v>
                </c:pt>
                <c:pt idx="1083">
                  <c:v>7.9868360000000003</c:v>
                </c:pt>
                <c:pt idx="1084">
                  <c:v>7.9926620000000002</c:v>
                </c:pt>
                <c:pt idx="1085">
                  <c:v>7.9984900000000003</c:v>
                </c:pt>
                <c:pt idx="1086">
                  <c:v>8.0043199999999999</c:v>
                </c:pt>
                <c:pt idx="1087">
                  <c:v>8.0101530000000007</c:v>
                </c:pt>
                <c:pt idx="1088">
                  <c:v>8.0159870000000009</c:v>
                </c:pt>
                <c:pt idx="1089">
                  <c:v>8.0218240000000005</c:v>
                </c:pt>
                <c:pt idx="1090">
                  <c:v>8.0276619999999994</c:v>
                </c:pt>
                <c:pt idx="1091">
                  <c:v>8.0335040000000006</c:v>
                </c:pt>
                <c:pt idx="1092">
                  <c:v>8.0393469999999994</c:v>
                </c:pt>
                <c:pt idx="1093">
                  <c:v>8.0451920000000001</c:v>
                </c:pt>
                <c:pt idx="1094">
                  <c:v>8.0510389999999994</c:v>
                </c:pt>
                <c:pt idx="1095">
                  <c:v>8.056889</c:v>
                </c:pt>
                <c:pt idx="1096">
                  <c:v>8.0627390000000005</c:v>
                </c:pt>
                <c:pt idx="1097">
                  <c:v>8.0685929999999999</c:v>
                </c:pt>
                <c:pt idx="1098">
                  <c:v>8.0744500000000006</c:v>
                </c:pt>
                <c:pt idx="1099">
                  <c:v>8.0803069999999995</c:v>
                </c:pt>
                <c:pt idx="1100">
                  <c:v>8.0861669999999997</c:v>
                </c:pt>
                <c:pt idx="1101">
                  <c:v>8.0920290000000001</c:v>
                </c:pt>
                <c:pt idx="1102">
                  <c:v>8.0978940000000001</c:v>
                </c:pt>
                <c:pt idx="1103">
                  <c:v>8.1037599999999994</c:v>
                </c:pt>
                <c:pt idx="1104">
                  <c:v>8.1096280000000007</c:v>
                </c:pt>
                <c:pt idx="1105">
                  <c:v>8.1154989999999998</c:v>
                </c:pt>
                <c:pt idx="1106">
                  <c:v>8.1213709999999999</c:v>
                </c:pt>
                <c:pt idx="1107">
                  <c:v>8.1272459999999995</c:v>
                </c:pt>
                <c:pt idx="1108">
                  <c:v>8.1331229999999994</c:v>
                </c:pt>
                <c:pt idx="1109">
                  <c:v>8.1390030000000007</c:v>
                </c:pt>
                <c:pt idx="1110">
                  <c:v>8.1448830000000001</c:v>
                </c:pt>
                <c:pt idx="1111">
                  <c:v>8.1507670000000001</c:v>
                </c:pt>
                <c:pt idx="1112">
                  <c:v>8.1566519999999993</c:v>
                </c:pt>
                <c:pt idx="1113">
                  <c:v>8.1625399999999999</c:v>
                </c:pt>
                <c:pt idx="1114">
                  <c:v>8.1684289999999997</c:v>
                </c:pt>
                <c:pt idx="1115">
                  <c:v>8.1743210000000008</c:v>
                </c:pt>
                <c:pt idx="1116">
                  <c:v>8.1802159999999997</c:v>
                </c:pt>
                <c:pt idx="1117">
                  <c:v>8.1861110000000004</c:v>
                </c:pt>
                <c:pt idx="1118">
                  <c:v>8.1920099999999998</c:v>
                </c:pt>
                <c:pt idx="1119">
                  <c:v>8.1979100000000003</c:v>
                </c:pt>
                <c:pt idx="1120">
                  <c:v>8.2038130000000002</c:v>
                </c:pt>
                <c:pt idx="1121">
                  <c:v>8.2097169999999995</c:v>
                </c:pt>
                <c:pt idx="1122">
                  <c:v>8.215624</c:v>
                </c:pt>
                <c:pt idx="1123">
                  <c:v>8.2215330000000009</c:v>
                </c:pt>
                <c:pt idx="1124">
                  <c:v>8.2274440000000002</c:v>
                </c:pt>
                <c:pt idx="1125">
                  <c:v>8.2333560000000006</c:v>
                </c:pt>
                <c:pt idx="1126">
                  <c:v>8.2392719999999997</c:v>
                </c:pt>
                <c:pt idx="1127">
                  <c:v>8.2451899999999991</c:v>
                </c:pt>
                <c:pt idx="1128">
                  <c:v>8.2511089999999996</c:v>
                </c:pt>
                <c:pt idx="1129">
                  <c:v>8.2570300000000003</c:v>
                </c:pt>
                <c:pt idx="1130">
                  <c:v>8.2629540000000006</c:v>
                </c:pt>
                <c:pt idx="1131">
                  <c:v>8.2688799999999993</c:v>
                </c:pt>
                <c:pt idx="1132">
                  <c:v>8.2748080000000002</c:v>
                </c:pt>
                <c:pt idx="1133">
                  <c:v>8.2807379999999995</c:v>
                </c:pt>
                <c:pt idx="1134">
                  <c:v>8.2866710000000001</c:v>
                </c:pt>
                <c:pt idx="1135">
                  <c:v>8.2926040000000008</c:v>
                </c:pt>
                <c:pt idx="1136">
                  <c:v>8.2985410000000002</c:v>
                </c:pt>
                <c:pt idx="1137">
                  <c:v>8.3044799999999999</c:v>
                </c:pt>
                <c:pt idx="1138">
                  <c:v>8.3104200000000006</c:v>
                </c:pt>
                <c:pt idx="1139">
                  <c:v>8.3163630000000008</c:v>
                </c:pt>
                <c:pt idx="1140">
                  <c:v>8.3223090000000006</c:v>
                </c:pt>
                <c:pt idx="1141">
                  <c:v>8.3282550000000004</c:v>
                </c:pt>
                <c:pt idx="1142">
                  <c:v>8.3342050000000008</c:v>
                </c:pt>
                <c:pt idx="1143">
                  <c:v>8.3401560000000003</c:v>
                </c:pt>
                <c:pt idx="1144">
                  <c:v>8.3461090000000002</c:v>
                </c:pt>
                <c:pt idx="1145">
                  <c:v>8.3520649999999996</c:v>
                </c:pt>
                <c:pt idx="1146">
                  <c:v>8.3580229999999993</c:v>
                </c:pt>
                <c:pt idx="1147">
                  <c:v>8.363982</c:v>
                </c:pt>
                <c:pt idx="1148">
                  <c:v>8.3699449999999995</c:v>
                </c:pt>
                <c:pt idx="1149">
                  <c:v>8.3759080000000008</c:v>
                </c:pt>
                <c:pt idx="1150">
                  <c:v>8.3818739999999998</c:v>
                </c:pt>
                <c:pt idx="1151">
                  <c:v>8.3878430000000002</c:v>
                </c:pt>
                <c:pt idx="1152">
                  <c:v>8.3938129999999997</c:v>
                </c:pt>
                <c:pt idx="1153">
                  <c:v>8.3997860000000006</c:v>
                </c:pt>
                <c:pt idx="1154">
                  <c:v>8.405761</c:v>
                </c:pt>
                <c:pt idx="1155">
                  <c:v>8.4117370000000005</c:v>
                </c:pt>
                <c:pt idx="1156">
                  <c:v>8.4177160000000004</c:v>
                </c:pt>
                <c:pt idx="1157">
                  <c:v>8.4236970000000007</c:v>
                </c:pt>
                <c:pt idx="1158">
                  <c:v>8.4296810000000004</c:v>
                </c:pt>
                <c:pt idx="1159">
                  <c:v>8.4356659999999994</c:v>
                </c:pt>
                <c:pt idx="1160">
                  <c:v>8.4416530000000005</c:v>
                </c:pt>
                <c:pt idx="1161">
                  <c:v>8.4476420000000001</c:v>
                </c:pt>
                <c:pt idx="1162">
                  <c:v>8.4536339999999992</c:v>
                </c:pt>
                <c:pt idx="1163">
                  <c:v>8.4596280000000004</c:v>
                </c:pt>
                <c:pt idx="1164">
                  <c:v>8.465624</c:v>
                </c:pt>
                <c:pt idx="1165">
                  <c:v>8.471622</c:v>
                </c:pt>
                <c:pt idx="1166">
                  <c:v>8.4776220000000002</c:v>
                </c:pt>
                <c:pt idx="1167">
                  <c:v>8.4836240000000007</c:v>
                </c:pt>
                <c:pt idx="1168">
                  <c:v>8.4896290000000008</c:v>
                </c:pt>
                <c:pt idx="1169">
                  <c:v>8.4956359999999993</c:v>
                </c:pt>
                <c:pt idx="1170">
                  <c:v>8.5016440000000006</c:v>
                </c:pt>
                <c:pt idx="1171">
                  <c:v>8.5076549999999997</c:v>
                </c:pt>
                <c:pt idx="1172">
                  <c:v>8.5136679999999991</c:v>
                </c:pt>
                <c:pt idx="1173">
                  <c:v>8.5196830000000006</c:v>
                </c:pt>
                <c:pt idx="1174">
                  <c:v>8.5257009999999998</c:v>
                </c:pt>
                <c:pt idx="1175">
                  <c:v>8.5317190000000007</c:v>
                </c:pt>
                <c:pt idx="1176">
                  <c:v>8.5377410000000005</c:v>
                </c:pt>
                <c:pt idx="1177">
                  <c:v>8.5437639999999995</c:v>
                </c:pt>
                <c:pt idx="1178">
                  <c:v>8.5497899999999998</c:v>
                </c:pt>
                <c:pt idx="1179">
                  <c:v>8.5558180000000004</c:v>
                </c:pt>
                <c:pt idx="1180">
                  <c:v>8.5618479999999995</c:v>
                </c:pt>
                <c:pt idx="1181">
                  <c:v>8.5678800000000006</c:v>
                </c:pt>
                <c:pt idx="1182">
                  <c:v>8.5739140000000003</c:v>
                </c:pt>
                <c:pt idx="1183">
                  <c:v>8.5799500000000002</c:v>
                </c:pt>
                <c:pt idx="1184">
                  <c:v>8.5859889999999996</c:v>
                </c:pt>
                <c:pt idx="1185">
                  <c:v>8.5920299999999994</c:v>
                </c:pt>
                <c:pt idx="1186">
                  <c:v>8.5980720000000002</c:v>
                </c:pt>
                <c:pt idx="1187">
                  <c:v>8.6041159999999994</c:v>
                </c:pt>
                <c:pt idx="1188">
                  <c:v>8.6101639999999993</c:v>
                </c:pt>
                <c:pt idx="1189">
                  <c:v>8.6162130000000001</c:v>
                </c:pt>
                <c:pt idx="1190">
                  <c:v>8.6222639999999995</c:v>
                </c:pt>
                <c:pt idx="1191">
                  <c:v>8.6283169999999991</c:v>
                </c:pt>
                <c:pt idx="1192">
                  <c:v>8.6343730000000001</c:v>
                </c:pt>
                <c:pt idx="1193">
                  <c:v>8.6404289999999992</c:v>
                </c:pt>
                <c:pt idx="1194">
                  <c:v>8.6464890000000008</c:v>
                </c:pt>
                <c:pt idx="1195">
                  <c:v>8.652552</c:v>
                </c:pt>
                <c:pt idx="1196">
                  <c:v>8.6586149999999993</c:v>
                </c:pt>
                <c:pt idx="1197">
                  <c:v>8.6646809999999999</c:v>
                </c:pt>
                <c:pt idx="1198">
                  <c:v>8.67075</c:v>
                </c:pt>
                <c:pt idx="1199">
                  <c:v>8.6768199999999993</c:v>
                </c:pt>
                <c:pt idx="1200">
                  <c:v>8.6828920000000007</c:v>
                </c:pt>
                <c:pt idx="1201">
                  <c:v>8.6889669999999999</c:v>
                </c:pt>
                <c:pt idx="1202">
                  <c:v>8.6950439999999993</c:v>
                </c:pt>
                <c:pt idx="1203">
                  <c:v>8.7011219999999998</c:v>
                </c:pt>
                <c:pt idx="1204">
                  <c:v>8.7072029999999998</c:v>
                </c:pt>
                <c:pt idx="1205">
                  <c:v>8.7132860000000001</c:v>
                </c:pt>
                <c:pt idx="1206">
                  <c:v>8.7193710000000006</c:v>
                </c:pt>
                <c:pt idx="1207">
                  <c:v>8.7254579999999997</c:v>
                </c:pt>
                <c:pt idx="1208">
                  <c:v>8.7315470000000008</c:v>
                </c:pt>
                <c:pt idx="1209">
                  <c:v>8.7376389999999997</c:v>
                </c:pt>
                <c:pt idx="1210">
                  <c:v>8.7437319999999996</c:v>
                </c:pt>
                <c:pt idx="1211">
                  <c:v>8.7498280000000008</c:v>
                </c:pt>
                <c:pt idx="1212">
                  <c:v>8.7559260000000005</c:v>
                </c:pt>
                <c:pt idx="1213">
                  <c:v>8.7620269999999998</c:v>
                </c:pt>
                <c:pt idx="1214">
                  <c:v>8.7681280000000008</c:v>
                </c:pt>
                <c:pt idx="1215">
                  <c:v>8.7742330000000006</c:v>
                </c:pt>
                <c:pt idx="1216">
                  <c:v>8.7803389999999997</c:v>
                </c:pt>
                <c:pt idx="1217">
                  <c:v>8.786448</c:v>
                </c:pt>
                <c:pt idx="1218">
                  <c:v>8.7925590000000007</c:v>
                </c:pt>
                <c:pt idx="1219">
                  <c:v>8.7986710000000006</c:v>
                </c:pt>
                <c:pt idx="1220">
                  <c:v>8.804786</c:v>
                </c:pt>
                <c:pt idx="1221">
                  <c:v>8.8109040000000007</c:v>
                </c:pt>
                <c:pt idx="1222">
                  <c:v>8.8170219999999997</c:v>
                </c:pt>
                <c:pt idx="1223">
                  <c:v>8.823143</c:v>
                </c:pt>
                <c:pt idx="1224">
                  <c:v>8.8292669999999998</c:v>
                </c:pt>
                <c:pt idx="1225">
                  <c:v>8.8353920000000006</c:v>
                </c:pt>
                <c:pt idx="1226">
                  <c:v>8.8415199999999992</c:v>
                </c:pt>
                <c:pt idx="1227">
                  <c:v>8.8476499999999998</c:v>
                </c:pt>
                <c:pt idx="1228">
                  <c:v>8.8537820000000007</c:v>
                </c:pt>
                <c:pt idx="1229">
                  <c:v>8.8599160000000001</c:v>
                </c:pt>
                <c:pt idx="1230">
                  <c:v>8.8660519999999998</c:v>
                </c:pt>
                <c:pt idx="1231">
                  <c:v>8.8721899999999998</c:v>
                </c:pt>
                <c:pt idx="1232">
                  <c:v>8.8783300000000001</c:v>
                </c:pt>
                <c:pt idx="1233">
                  <c:v>8.8844729999999998</c:v>
                </c:pt>
                <c:pt idx="1234">
                  <c:v>8.8906170000000007</c:v>
                </c:pt>
                <c:pt idx="1235">
                  <c:v>8.8967639999999992</c:v>
                </c:pt>
                <c:pt idx="1236">
                  <c:v>8.9029129999999999</c:v>
                </c:pt>
                <c:pt idx="1237">
                  <c:v>8.9090640000000008</c:v>
                </c:pt>
                <c:pt idx="1238">
                  <c:v>8.9152170000000002</c:v>
                </c:pt>
                <c:pt idx="1239">
                  <c:v>8.9213719999999999</c:v>
                </c:pt>
                <c:pt idx="1240">
                  <c:v>8.9275289999999998</c:v>
                </c:pt>
                <c:pt idx="1241">
                  <c:v>8.9336889999999993</c:v>
                </c:pt>
                <c:pt idx="1242">
                  <c:v>8.9398510000000009</c:v>
                </c:pt>
                <c:pt idx="1243">
                  <c:v>8.9460139999999999</c:v>
                </c:pt>
                <c:pt idx="1244">
                  <c:v>8.9521809999999995</c:v>
                </c:pt>
                <c:pt idx="1245">
                  <c:v>8.9583480000000009</c:v>
                </c:pt>
                <c:pt idx="1246">
                  <c:v>8.9645189999999992</c:v>
                </c:pt>
                <c:pt idx="1247">
                  <c:v>8.9706910000000004</c:v>
                </c:pt>
                <c:pt idx="1248">
                  <c:v>8.9768650000000001</c:v>
                </c:pt>
                <c:pt idx="1249">
                  <c:v>8.9830419999999993</c:v>
                </c:pt>
                <c:pt idx="1250">
                  <c:v>8.9892210000000006</c:v>
                </c:pt>
                <c:pt idx="1251">
                  <c:v>8.9954000000000001</c:v>
                </c:pt>
                <c:pt idx="1252">
                  <c:v>9.0015839999999994</c:v>
                </c:pt>
                <c:pt idx="1253">
                  <c:v>9.0077689999999997</c:v>
                </c:pt>
                <c:pt idx="1254">
                  <c:v>9.0139560000000003</c:v>
                </c:pt>
                <c:pt idx="1255">
                  <c:v>9.0201449999999994</c:v>
                </c:pt>
                <c:pt idx="1256">
                  <c:v>9.0263369999999998</c:v>
                </c:pt>
                <c:pt idx="1257">
                  <c:v>9.0325299999999995</c:v>
                </c:pt>
                <c:pt idx="1258">
                  <c:v>9.0387260000000005</c:v>
                </c:pt>
                <c:pt idx="1259">
                  <c:v>9.0449230000000007</c:v>
                </c:pt>
                <c:pt idx="1260">
                  <c:v>9.0511230000000005</c:v>
                </c:pt>
                <c:pt idx="1261">
                  <c:v>9.0573250000000005</c:v>
                </c:pt>
                <c:pt idx="1262">
                  <c:v>9.0635290000000008</c:v>
                </c:pt>
                <c:pt idx="1263">
                  <c:v>9.0697360000000007</c:v>
                </c:pt>
                <c:pt idx="1264">
                  <c:v>9.0759439999999998</c:v>
                </c:pt>
                <c:pt idx="1265">
                  <c:v>9.0821539999999992</c:v>
                </c:pt>
                <c:pt idx="1266">
                  <c:v>9.0883669999999999</c:v>
                </c:pt>
                <c:pt idx="1267">
                  <c:v>9.0945820000000008</c:v>
                </c:pt>
                <c:pt idx="1268">
                  <c:v>9.1007990000000003</c:v>
                </c:pt>
                <c:pt idx="1269">
                  <c:v>9.1070180000000001</c:v>
                </c:pt>
                <c:pt idx="1270">
                  <c:v>9.1132380000000008</c:v>
                </c:pt>
                <c:pt idx="1271">
                  <c:v>9.1194609999999994</c:v>
                </c:pt>
                <c:pt idx="1272">
                  <c:v>9.1256869999999992</c:v>
                </c:pt>
                <c:pt idx="1273">
                  <c:v>9.1319140000000001</c:v>
                </c:pt>
                <c:pt idx="1274">
                  <c:v>9.1381440000000005</c:v>
                </c:pt>
                <c:pt idx="1275">
                  <c:v>9.1443759999999994</c:v>
                </c:pt>
                <c:pt idx="1276">
                  <c:v>9.1506089999999993</c:v>
                </c:pt>
                <c:pt idx="1277">
                  <c:v>9.1568450000000006</c:v>
                </c:pt>
                <c:pt idx="1278">
                  <c:v>9.1630830000000003</c:v>
                </c:pt>
                <c:pt idx="1279">
                  <c:v>9.1693239999999996</c:v>
                </c:pt>
                <c:pt idx="1280">
                  <c:v>9.1755659999999999</c:v>
                </c:pt>
                <c:pt idx="1281">
                  <c:v>9.1818100000000005</c:v>
                </c:pt>
                <c:pt idx="1282">
                  <c:v>9.1880570000000006</c:v>
                </c:pt>
                <c:pt idx="1283">
                  <c:v>9.1943049999999999</c:v>
                </c:pt>
                <c:pt idx="1284">
                  <c:v>9.2005569999999999</c:v>
                </c:pt>
                <c:pt idx="1285">
                  <c:v>9.2068089999999998</c:v>
                </c:pt>
                <c:pt idx="1286">
                  <c:v>9.2130639999999993</c:v>
                </c:pt>
                <c:pt idx="1287">
                  <c:v>9.2193210000000008</c:v>
                </c:pt>
                <c:pt idx="1288">
                  <c:v>9.225581</c:v>
                </c:pt>
                <c:pt idx="1289">
                  <c:v>9.2318420000000003</c:v>
                </c:pt>
                <c:pt idx="1290">
                  <c:v>9.2381060000000002</c:v>
                </c:pt>
                <c:pt idx="1291">
                  <c:v>9.2443709999999992</c:v>
                </c:pt>
                <c:pt idx="1292">
                  <c:v>9.2506400000000006</c:v>
                </c:pt>
                <c:pt idx="1293">
                  <c:v>9.2569090000000003</c:v>
                </c:pt>
                <c:pt idx="1294">
                  <c:v>9.2631820000000005</c:v>
                </c:pt>
                <c:pt idx="1295">
                  <c:v>9.2694559999999999</c:v>
                </c:pt>
                <c:pt idx="1296">
                  <c:v>9.2757319999999996</c:v>
                </c:pt>
                <c:pt idx="1297">
                  <c:v>9.2820099999999996</c:v>
                </c:pt>
                <c:pt idx="1298">
                  <c:v>9.2882909999999992</c:v>
                </c:pt>
                <c:pt idx="1299">
                  <c:v>9.2945740000000008</c:v>
                </c:pt>
                <c:pt idx="1300">
                  <c:v>9.3008579999999998</c:v>
                </c:pt>
                <c:pt idx="1301">
                  <c:v>9.3071450000000002</c:v>
                </c:pt>
                <c:pt idx="1302">
                  <c:v>9.3134350000000001</c:v>
                </c:pt>
                <c:pt idx="1303">
                  <c:v>9.3197259999999993</c:v>
                </c:pt>
                <c:pt idx="1304">
                  <c:v>9.3260190000000005</c:v>
                </c:pt>
                <c:pt idx="1305">
                  <c:v>9.3323140000000002</c:v>
                </c:pt>
                <c:pt idx="1306">
                  <c:v>9.3386119999999995</c:v>
                </c:pt>
                <c:pt idx="1307">
                  <c:v>9.3449120000000008</c:v>
                </c:pt>
                <c:pt idx="1308">
                  <c:v>9.3512129999999996</c:v>
                </c:pt>
                <c:pt idx="1309">
                  <c:v>9.3575169999999996</c:v>
                </c:pt>
                <c:pt idx="1310">
                  <c:v>9.363823</c:v>
                </c:pt>
                <c:pt idx="1311">
                  <c:v>9.3701310000000007</c:v>
                </c:pt>
                <c:pt idx="1312">
                  <c:v>9.3764420000000008</c:v>
                </c:pt>
                <c:pt idx="1313">
                  <c:v>9.3827540000000003</c:v>
                </c:pt>
                <c:pt idx="1314">
                  <c:v>9.3890689999999992</c:v>
                </c:pt>
                <c:pt idx="1315">
                  <c:v>9.3953860000000002</c:v>
                </c:pt>
                <c:pt idx="1316">
                  <c:v>9.4017040000000005</c:v>
                </c:pt>
                <c:pt idx="1317">
                  <c:v>9.4080250000000003</c:v>
                </c:pt>
                <c:pt idx="1318">
                  <c:v>9.4143489999999996</c:v>
                </c:pt>
                <c:pt idx="1319">
                  <c:v>9.4206730000000007</c:v>
                </c:pt>
                <c:pt idx="1320">
                  <c:v>9.4270010000000006</c:v>
                </c:pt>
                <c:pt idx="1321">
                  <c:v>9.4333310000000008</c:v>
                </c:pt>
                <c:pt idx="1322">
                  <c:v>9.4396620000000002</c:v>
                </c:pt>
                <c:pt idx="1323">
                  <c:v>9.4459949999999999</c:v>
                </c:pt>
                <c:pt idx="1324">
                  <c:v>9.4523309999999992</c:v>
                </c:pt>
                <c:pt idx="1325">
                  <c:v>9.4586690000000004</c:v>
                </c:pt>
                <c:pt idx="1326">
                  <c:v>9.4650090000000002</c:v>
                </c:pt>
                <c:pt idx="1327">
                  <c:v>9.4713519999999995</c:v>
                </c:pt>
                <c:pt idx="1328">
                  <c:v>9.4776950000000006</c:v>
                </c:pt>
                <c:pt idx="1329">
                  <c:v>9.4840420000000005</c:v>
                </c:pt>
                <c:pt idx="1330">
                  <c:v>9.4903910000000007</c:v>
                </c:pt>
                <c:pt idx="1331">
                  <c:v>9.4967410000000001</c:v>
                </c:pt>
                <c:pt idx="1332">
                  <c:v>9.5030940000000008</c:v>
                </c:pt>
                <c:pt idx="1333">
                  <c:v>9.509449</c:v>
                </c:pt>
                <c:pt idx="1334">
                  <c:v>9.5158059999999995</c:v>
                </c:pt>
                <c:pt idx="1335">
                  <c:v>9.5221649999999993</c:v>
                </c:pt>
                <c:pt idx="1336">
                  <c:v>9.5285259999999994</c:v>
                </c:pt>
                <c:pt idx="1337">
                  <c:v>9.5348889999999997</c:v>
                </c:pt>
                <c:pt idx="1338">
                  <c:v>9.5412549999999996</c:v>
                </c:pt>
                <c:pt idx="1339">
                  <c:v>9.5476229999999997</c:v>
                </c:pt>
                <c:pt idx="1340">
                  <c:v>9.5539919999999992</c:v>
                </c:pt>
                <c:pt idx="1341">
                  <c:v>9.5603649999999991</c:v>
                </c:pt>
                <c:pt idx="1342">
                  <c:v>9.5667380000000009</c:v>
                </c:pt>
                <c:pt idx="1343">
                  <c:v>9.5731140000000003</c:v>
                </c:pt>
                <c:pt idx="1344">
                  <c:v>9.5794929999999994</c:v>
                </c:pt>
                <c:pt idx="1345">
                  <c:v>9.5858740000000004</c:v>
                </c:pt>
                <c:pt idx="1346">
                  <c:v>9.5922560000000008</c:v>
                </c:pt>
                <c:pt idx="1347">
                  <c:v>9.5986399999999996</c:v>
                </c:pt>
                <c:pt idx="1348">
                  <c:v>9.6050269999999998</c:v>
                </c:pt>
                <c:pt idx="1349">
                  <c:v>9.6114160000000002</c:v>
                </c:pt>
                <c:pt idx="1350">
                  <c:v>9.6178070000000009</c:v>
                </c:pt>
                <c:pt idx="1351">
                  <c:v>9.6242000000000001</c:v>
                </c:pt>
                <c:pt idx="1352">
                  <c:v>9.6305949999999996</c:v>
                </c:pt>
                <c:pt idx="1353">
                  <c:v>9.6369919999999993</c:v>
                </c:pt>
                <c:pt idx="1354">
                  <c:v>9.6433929999999997</c:v>
                </c:pt>
                <c:pt idx="1355">
                  <c:v>9.649794</c:v>
                </c:pt>
                <c:pt idx="1356">
                  <c:v>9.6561979999999998</c:v>
                </c:pt>
                <c:pt idx="1357">
                  <c:v>9.6626030000000007</c:v>
                </c:pt>
                <c:pt idx="1358">
                  <c:v>9.6690120000000004</c:v>
                </c:pt>
                <c:pt idx="1359">
                  <c:v>9.6754219999999993</c:v>
                </c:pt>
                <c:pt idx="1360">
                  <c:v>9.6818340000000003</c:v>
                </c:pt>
                <c:pt idx="1361">
                  <c:v>9.6882490000000008</c:v>
                </c:pt>
                <c:pt idx="1362">
                  <c:v>9.6946650000000005</c:v>
                </c:pt>
                <c:pt idx="1363">
                  <c:v>9.7010830000000006</c:v>
                </c:pt>
                <c:pt idx="1364">
                  <c:v>9.7075040000000001</c:v>
                </c:pt>
                <c:pt idx="1365">
                  <c:v>9.713927</c:v>
                </c:pt>
                <c:pt idx="1366">
                  <c:v>9.7203520000000001</c:v>
                </c:pt>
                <c:pt idx="1367">
                  <c:v>9.7267790000000005</c:v>
                </c:pt>
                <c:pt idx="1368">
                  <c:v>9.7332090000000004</c:v>
                </c:pt>
                <c:pt idx="1369">
                  <c:v>9.7396399999999996</c:v>
                </c:pt>
                <c:pt idx="1370">
                  <c:v>9.7460740000000001</c:v>
                </c:pt>
                <c:pt idx="1371">
                  <c:v>9.7525089999999999</c:v>
                </c:pt>
                <c:pt idx="1372">
                  <c:v>9.7589459999999999</c:v>
                </c:pt>
                <c:pt idx="1373">
                  <c:v>9.7653870000000005</c:v>
                </c:pt>
                <c:pt idx="1374">
                  <c:v>9.7718290000000003</c:v>
                </c:pt>
                <c:pt idx="1375">
                  <c:v>9.7782730000000004</c:v>
                </c:pt>
                <c:pt idx="1376">
                  <c:v>9.7847190000000008</c:v>
                </c:pt>
                <c:pt idx="1377">
                  <c:v>9.7911669999999997</c:v>
                </c:pt>
                <c:pt idx="1378">
                  <c:v>9.7976179999999999</c:v>
                </c:pt>
                <c:pt idx="1379">
                  <c:v>9.8040699999999994</c:v>
                </c:pt>
                <c:pt idx="1380">
                  <c:v>9.8105250000000002</c:v>
                </c:pt>
                <c:pt idx="1381">
                  <c:v>9.8169819999999994</c:v>
                </c:pt>
                <c:pt idx="1382">
                  <c:v>9.8234410000000008</c:v>
                </c:pt>
                <c:pt idx="1383">
                  <c:v>9.8299020000000006</c:v>
                </c:pt>
                <c:pt idx="1384">
                  <c:v>9.8363659999999999</c:v>
                </c:pt>
                <c:pt idx="1385">
                  <c:v>9.8428310000000003</c:v>
                </c:pt>
                <c:pt idx="1386">
                  <c:v>9.8492979999999992</c:v>
                </c:pt>
                <c:pt idx="1387">
                  <c:v>9.8557679999999994</c:v>
                </c:pt>
                <c:pt idx="1388">
                  <c:v>9.8622399999999999</c:v>
                </c:pt>
                <c:pt idx="1389">
                  <c:v>9.8687129999999996</c:v>
                </c:pt>
                <c:pt idx="1390">
                  <c:v>9.8751899999999999</c:v>
                </c:pt>
                <c:pt idx="1391">
                  <c:v>9.8816670000000002</c:v>
                </c:pt>
                <c:pt idx="1392">
                  <c:v>9.888147</c:v>
                </c:pt>
                <c:pt idx="1393">
                  <c:v>9.8946299999999994</c:v>
                </c:pt>
                <c:pt idx="1394">
                  <c:v>9.9011139999999997</c:v>
                </c:pt>
                <c:pt idx="1395">
                  <c:v>9.9076009999999997</c:v>
                </c:pt>
                <c:pt idx="1396">
                  <c:v>9.9140899999999998</c:v>
                </c:pt>
                <c:pt idx="1397">
                  <c:v>9.9205810000000003</c:v>
                </c:pt>
                <c:pt idx="1398">
                  <c:v>9.927073</c:v>
                </c:pt>
                <c:pt idx="1399">
                  <c:v>9.9335690000000003</c:v>
                </c:pt>
                <c:pt idx="1400">
                  <c:v>9.9400659999999998</c:v>
                </c:pt>
                <c:pt idx="1401">
                  <c:v>9.9465660000000007</c:v>
                </c:pt>
                <c:pt idx="1402">
                  <c:v>9.9530670000000008</c:v>
                </c:pt>
                <c:pt idx="1403">
                  <c:v>9.9595699999999994</c:v>
                </c:pt>
                <c:pt idx="1404">
                  <c:v>9.9660759999999993</c:v>
                </c:pt>
                <c:pt idx="1405">
                  <c:v>9.9725839999999994</c:v>
                </c:pt>
                <c:pt idx="1406">
                  <c:v>9.9790939999999999</c:v>
                </c:pt>
                <c:pt idx="1407">
                  <c:v>9.9856060000000006</c:v>
                </c:pt>
                <c:pt idx="1408">
                  <c:v>9.9921199999999999</c:v>
                </c:pt>
                <c:pt idx="1409">
                  <c:v>9.9986359999999994</c:v>
                </c:pt>
                <c:pt idx="1410">
                  <c:v>10.00515</c:v>
                </c:pt>
                <c:pt idx="1411">
                  <c:v>10.01168</c:v>
                </c:pt>
                <c:pt idx="1412">
                  <c:v>10.0182</c:v>
                </c:pt>
                <c:pt idx="1413">
                  <c:v>10.02472</c:v>
                </c:pt>
                <c:pt idx="1414">
                  <c:v>10.03125</c:v>
                </c:pt>
                <c:pt idx="1415">
                  <c:v>10.03778</c:v>
                </c:pt>
                <c:pt idx="1416">
                  <c:v>10.044309999999999</c:v>
                </c:pt>
                <c:pt idx="1417">
                  <c:v>10.050840000000001</c:v>
                </c:pt>
                <c:pt idx="1418">
                  <c:v>10.05738</c:v>
                </c:pt>
                <c:pt idx="1419">
                  <c:v>10.06392</c:v>
                </c:pt>
                <c:pt idx="1420">
                  <c:v>10.070460000000001</c:v>
                </c:pt>
                <c:pt idx="1421">
                  <c:v>10.077</c:v>
                </c:pt>
                <c:pt idx="1422">
                  <c:v>10.083539999999999</c:v>
                </c:pt>
                <c:pt idx="1423">
                  <c:v>10.09009</c:v>
                </c:pt>
                <c:pt idx="1424">
                  <c:v>10.096640000000001</c:v>
                </c:pt>
                <c:pt idx="1425">
                  <c:v>10.10319</c:v>
                </c:pt>
                <c:pt idx="1426">
                  <c:v>10.10974</c:v>
                </c:pt>
                <c:pt idx="1427">
                  <c:v>10.116289999999999</c:v>
                </c:pt>
                <c:pt idx="1428">
                  <c:v>10.12285</c:v>
                </c:pt>
                <c:pt idx="1429">
                  <c:v>10.12941</c:v>
                </c:pt>
                <c:pt idx="1430">
                  <c:v>10.13597</c:v>
                </c:pt>
                <c:pt idx="1431">
                  <c:v>10.142530000000001</c:v>
                </c:pt>
                <c:pt idx="1432">
                  <c:v>10.149100000000001</c:v>
                </c:pt>
                <c:pt idx="1433">
                  <c:v>10.155670000000001</c:v>
                </c:pt>
                <c:pt idx="1434">
                  <c:v>10.162240000000001</c:v>
                </c:pt>
                <c:pt idx="1435">
                  <c:v>10.168810000000001</c:v>
                </c:pt>
                <c:pt idx="1436">
                  <c:v>10.175380000000001</c:v>
                </c:pt>
                <c:pt idx="1437">
                  <c:v>10.18196</c:v>
                </c:pt>
                <c:pt idx="1438">
                  <c:v>10.18853</c:v>
                </c:pt>
                <c:pt idx="1439">
                  <c:v>10.19511</c:v>
                </c:pt>
                <c:pt idx="1440">
                  <c:v>10.201700000000001</c:v>
                </c:pt>
                <c:pt idx="1441">
                  <c:v>10.20828</c:v>
                </c:pt>
                <c:pt idx="1442">
                  <c:v>10.214869999999999</c:v>
                </c:pt>
                <c:pt idx="1443">
                  <c:v>10.22146</c:v>
                </c:pt>
                <c:pt idx="1444">
                  <c:v>10.22805</c:v>
                </c:pt>
                <c:pt idx="1445">
                  <c:v>10.234640000000001</c:v>
                </c:pt>
                <c:pt idx="1446">
                  <c:v>10.24123</c:v>
                </c:pt>
                <c:pt idx="1447">
                  <c:v>10.24783</c:v>
                </c:pt>
                <c:pt idx="1448">
                  <c:v>10.254429999999999</c:v>
                </c:pt>
                <c:pt idx="1449">
                  <c:v>10.26103</c:v>
                </c:pt>
                <c:pt idx="1450">
                  <c:v>10.26764</c:v>
                </c:pt>
                <c:pt idx="1451">
                  <c:v>10.274240000000001</c:v>
                </c:pt>
                <c:pt idx="1452">
                  <c:v>10.280849999999999</c:v>
                </c:pt>
                <c:pt idx="1453">
                  <c:v>10.287459999999999</c:v>
                </c:pt>
                <c:pt idx="1454">
                  <c:v>10.29407</c:v>
                </c:pt>
                <c:pt idx="1455">
                  <c:v>10.30068</c:v>
                </c:pt>
                <c:pt idx="1456">
                  <c:v>10.3073</c:v>
                </c:pt>
                <c:pt idx="1457">
                  <c:v>10.31392</c:v>
                </c:pt>
                <c:pt idx="1458">
                  <c:v>10.320539999999999</c:v>
                </c:pt>
                <c:pt idx="1459">
                  <c:v>10.327159999999999</c:v>
                </c:pt>
                <c:pt idx="1460">
                  <c:v>10.33379</c:v>
                </c:pt>
                <c:pt idx="1461">
                  <c:v>10.34041</c:v>
                </c:pt>
                <c:pt idx="1462">
                  <c:v>10.34704</c:v>
                </c:pt>
                <c:pt idx="1463">
                  <c:v>10.353669999999999</c:v>
                </c:pt>
                <c:pt idx="1464">
                  <c:v>10.36031</c:v>
                </c:pt>
                <c:pt idx="1465">
                  <c:v>10.36694</c:v>
                </c:pt>
                <c:pt idx="1466">
                  <c:v>10.37358</c:v>
                </c:pt>
                <c:pt idx="1467">
                  <c:v>10.38022</c:v>
                </c:pt>
                <c:pt idx="1468">
                  <c:v>10.38686</c:v>
                </c:pt>
                <c:pt idx="1469">
                  <c:v>10.3935</c:v>
                </c:pt>
                <c:pt idx="1470">
                  <c:v>10.40015</c:v>
                </c:pt>
                <c:pt idx="1471">
                  <c:v>10.4068</c:v>
                </c:pt>
                <c:pt idx="1472">
                  <c:v>10.413449999999999</c:v>
                </c:pt>
                <c:pt idx="1473">
                  <c:v>10.4201</c:v>
                </c:pt>
                <c:pt idx="1474">
                  <c:v>10.42675</c:v>
                </c:pt>
                <c:pt idx="1475">
                  <c:v>10.43341</c:v>
                </c:pt>
                <c:pt idx="1476">
                  <c:v>10.44007</c:v>
                </c:pt>
                <c:pt idx="1477">
                  <c:v>10.446730000000001</c:v>
                </c:pt>
                <c:pt idx="1478">
                  <c:v>10.453390000000001</c:v>
                </c:pt>
                <c:pt idx="1479">
                  <c:v>10.46006</c:v>
                </c:pt>
                <c:pt idx="1480">
                  <c:v>10.46673</c:v>
                </c:pt>
                <c:pt idx="1481">
                  <c:v>10.47339</c:v>
                </c:pt>
                <c:pt idx="1482">
                  <c:v>10.48007</c:v>
                </c:pt>
                <c:pt idx="1483">
                  <c:v>10.486739999999999</c:v>
                </c:pt>
                <c:pt idx="1484">
                  <c:v>10.493410000000001</c:v>
                </c:pt>
                <c:pt idx="1485">
                  <c:v>10.50009</c:v>
                </c:pt>
                <c:pt idx="1486">
                  <c:v>10.506769999999999</c:v>
                </c:pt>
                <c:pt idx="1487">
                  <c:v>10.51346</c:v>
                </c:pt>
                <c:pt idx="1488">
                  <c:v>10.52014</c:v>
                </c:pt>
                <c:pt idx="1489">
                  <c:v>10.526820000000001</c:v>
                </c:pt>
                <c:pt idx="1490">
                  <c:v>10.53351</c:v>
                </c:pt>
                <c:pt idx="1491">
                  <c:v>10.5402</c:v>
                </c:pt>
                <c:pt idx="1492">
                  <c:v>10.546900000000001</c:v>
                </c:pt>
                <c:pt idx="1493">
                  <c:v>10.55359</c:v>
                </c:pt>
                <c:pt idx="1494">
                  <c:v>10.56029</c:v>
                </c:pt>
                <c:pt idx="1495">
                  <c:v>10.566990000000001</c:v>
                </c:pt>
                <c:pt idx="1496">
                  <c:v>10.573689999999999</c:v>
                </c:pt>
                <c:pt idx="1497">
                  <c:v>10.58039</c:v>
                </c:pt>
                <c:pt idx="1498">
                  <c:v>10.5871</c:v>
                </c:pt>
                <c:pt idx="1499">
                  <c:v>10.59381</c:v>
                </c:pt>
                <c:pt idx="1500">
                  <c:v>10.60051</c:v>
                </c:pt>
                <c:pt idx="1501">
                  <c:v>10.607229999999999</c:v>
                </c:pt>
                <c:pt idx="1502">
                  <c:v>10.613939999999999</c:v>
                </c:pt>
                <c:pt idx="1503">
                  <c:v>10.620660000000001</c:v>
                </c:pt>
                <c:pt idx="1504">
                  <c:v>10.627370000000001</c:v>
                </c:pt>
                <c:pt idx="1505">
                  <c:v>10.63409</c:v>
                </c:pt>
                <c:pt idx="1506">
                  <c:v>10.64082</c:v>
                </c:pt>
                <c:pt idx="1507">
                  <c:v>10.647539999999999</c:v>
                </c:pt>
                <c:pt idx="1508">
                  <c:v>10.65427</c:v>
                </c:pt>
                <c:pt idx="1509">
                  <c:v>10.661</c:v>
                </c:pt>
                <c:pt idx="1510">
                  <c:v>10.667730000000001</c:v>
                </c:pt>
                <c:pt idx="1511">
                  <c:v>10.67446</c:v>
                </c:pt>
                <c:pt idx="1512">
                  <c:v>10.6812</c:v>
                </c:pt>
                <c:pt idx="1513">
                  <c:v>10.68793</c:v>
                </c:pt>
                <c:pt idx="1514">
                  <c:v>10.69467</c:v>
                </c:pt>
                <c:pt idx="1515">
                  <c:v>10.701409999999999</c:v>
                </c:pt>
                <c:pt idx="1516">
                  <c:v>10.708159999999999</c:v>
                </c:pt>
                <c:pt idx="1517">
                  <c:v>10.7149</c:v>
                </c:pt>
                <c:pt idx="1518">
                  <c:v>10.72165</c:v>
                </c:pt>
                <c:pt idx="1519">
                  <c:v>10.728400000000001</c:v>
                </c:pt>
                <c:pt idx="1520">
                  <c:v>10.735150000000001</c:v>
                </c:pt>
                <c:pt idx="1521">
                  <c:v>10.741910000000001</c:v>
                </c:pt>
                <c:pt idx="1522">
                  <c:v>10.748659999999999</c:v>
                </c:pt>
                <c:pt idx="1523">
                  <c:v>10.755420000000001</c:v>
                </c:pt>
                <c:pt idx="1524">
                  <c:v>10.762180000000001</c:v>
                </c:pt>
                <c:pt idx="1525">
                  <c:v>10.76895</c:v>
                </c:pt>
                <c:pt idx="1526">
                  <c:v>10.77571</c:v>
                </c:pt>
                <c:pt idx="1527">
                  <c:v>10.78248</c:v>
                </c:pt>
                <c:pt idx="1528">
                  <c:v>10.789249999999999</c:v>
                </c:pt>
                <c:pt idx="1529">
                  <c:v>10.79602</c:v>
                </c:pt>
                <c:pt idx="1530">
                  <c:v>10.80279</c:v>
                </c:pt>
                <c:pt idx="1531">
                  <c:v>10.809570000000001</c:v>
                </c:pt>
                <c:pt idx="1532">
                  <c:v>10.81634</c:v>
                </c:pt>
                <c:pt idx="1533">
                  <c:v>10.823119999999999</c:v>
                </c:pt>
                <c:pt idx="1534">
                  <c:v>10.82991</c:v>
                </c:pt>
                <c:pt idx="1535">
                  <c:v>10.836690000000001</c:v>
                </c:pt>
                <c:pt idx="1536">
                  <c:v>10.84348</c:v>
                </c:pt>
                <c:pt idx="1537">
                  <c:v>10.85026</c:v>
                </c:pt>
                <c:pt idx="1538">
                  <c:v>10.857049999999999</c:v>
                </c:pt>
                <c:pt idx="1539">
                  <c:v>10.863849999999999</c:v>
                </c:pt>
                <c:pt idx="1540">
                  <c:v>10.87064</c:v>
                </c:pt>
                <c:pt idx="1541">
                  <c:v>10.87744</c:v>
                </c:pt>
                <c:pt idx="1542">
                  <c:v>10.88424</c:v>
                </c:pt>
                <c:pt idx="1543">
                  <c:v>10.89104</c:v>
                </c:pt>
                <c:pt idx="1544">
                  <c:v>10.89784</c:v>
                </c:pt>
                <c:pt idx="1545">
                  <c:v>10.90465</c:v>
                </c:pt>
                <c:pt idx="1546">
                  <c:v>10.91145</c:v>
                </c:pt>
                <c:pt idx="1547">
                  <c:v>10.91826</c:v>
                </c:pt>
                <c:pt idx="1548">
                  <c:v>10.92507</c:v>
                </c:pt>
                <c:pt idx="1549">
                  <c:v>10.931889999999999</c:v>
                </c:pt>
                <c:pt idx="1550">
                  <c:v>10.938700000000001</c:v>
                </c:pt>
                <c:pt idx="1551">
                  <c:v>10.94552</c:v>
                </c:pt>
                <c:pt idx="1552">
                  <c:v>10.95234</c:v>
                </c:pt>
                <c:pt idx="1553">
                  <c:v>10.959160000000001</c:v>
                </c:pt>
                <c:pt idx="1554">
                  <c:v>10.96599</c:v>
                </c:pt>
                <c:pt idx="1555">
                  <c:v>10.97282</c:v>
                </c:pt>
                <c:pt idx="1556">
                  <c:v>10.97964</c:v>
                </c:pt>
                <c:pt idx="1557">
                  <c:v>10.986470000000001</c:v>
                </c:pt>
                <c:pt idx="1558">
                  <c:v>10.993309999999999</c:v>
                </c:pt>
                <c:pt idx="1559">
                  <c:v>11.00014</c:v>
                </c:pt>
                <c:pt idx="1560">
                  <c:v>11.00698</c:v>
                </c:pt>
                <c:pt idx="1561">
                  <c:v>11.013820000000001</c:v>
                </c:pt>
                <c:pt idx="1562">
                  <c:v>11.020659999999999</c:v>
                </c:pt>
                <c:pt idx="1563">
                  <c:v>11.0275</c:v>
                </c:pt>
                <c:pt idx="1564">
                  <c:v>11.03435</c:v>
                </c:pt>
                <c:pt idx="1565">
                  <c:v>11.0412</c:v>
                </c:pt>
                <c:pt idx="1566">
                  <c:v>11.04805</c:v>
                </c:pt>
                <c:pt idx="1567">
                  <c:v>11.0549</c:v>
                </c:pt>
                <c:pt idx="1568">
                  <c:v>11.06175</c:v>
                </c:pt>
                <c:pt idx="1569">
                  <c:v>11.06861</c:v>
                </c:pt>
                <c:pt idx="1570">
                  <c:v>11.075469999999999</c:v>
                </c:pt>
                <c:pt idx="1571">
                  <c:v>11.082330000000001</c:v>
                </c:pt>
                <c:pt idx="1572">
                  <c:v>11.08919</c:v>
                </c:pt>
                <c:pt idx="1573">
                  <c:v>11.09606</c:v>
                </c:pt>
                <c:pt idx="1574">
                  <c:v>11.102919999999999</c:v>
                </c:pt>
                <c:pt idx="1575">
                  <c:v>11.10979</c:v>
                </c:pt>
                <c:pt idx="1576">
                  <c:v>11.11666</c:v>
                </c:pt>
                <c:pt idx="1577">
                  <c:v>11.12354</c:v>
                </c:pt>
                <c:pt idx="1578">
                  <c:v>11.130409999999999</c:v>
                </c:pt>
                <c:pt idx="1579">
                  <c:v>11.13729</c:v>
                </c:pt>
                <c:pt idx="1580">
                  <c:v>11.144170000000001</c:v>
                </c:pt>
                <c:pt idx="1581">
                  <c:v>11.15105</c:v>
                </c:pt>
                <c:pt idx="1582">
                  <c:v>11.15793</c:v>
                </c:pt>
                <c:pt idx="1583">
                  <c:v>11.164820000000001</c:v>
                </c:pt>
                <c:pt idx="1584">
                  <c:v>11.171709999999999</c:v>
                </c:pt>
                <c:pt idx="1585">
                  <c:v>11.178599999999999</c:v>
                </c:pt>
                <c:pt idx="1586">
                  <c:v>11.18549</c:v>
                </c:pt>
                <c:pt idx="1587">
                  <c:v>11.19238</c:v>
                </c:pt>
                <c:pt idx="1588">
                  <c:v>11.19928</c:v>
                </c:pt>
                <c:pt idx="1589">
                  <c:v>11.20618</c:v>
                </c:pt>
                <c:pt idx="1590">
                  <c:v>11.21308</c:v>
                </c:pt>
                <c:pt idx="1591">
                  <c:v>11.21998</c:v>
                </c:pt>
                <c:pt idx="1592">
                  <c:v>11.226889999999999</c:v>
                </c:pt>
                <c:pt idx="1593">
                  <c:v>11.233790000000001</c:v>
                </c:pt>
                <c:pt idx="1594">
                  <c:v>11.2407</c:v>
                </c:pt>
                <c:pt idx="1595">
                  <c:v>11.24761</c:v>
                </c:pt>
                <c:pt idx="1596">
                  <c:v>11.254530000000001</c:v>
                </c:pt>
                <c:pt idx="1597">
                  <c:v>11.26144</c:v>
                </c:pt>
                <c:pt idx="1598">
                  <c:v>11.268359999999999</c:v>
                </c:pt>
                <c:pt idx="1599">
                  <c:v>11.27528</c:v>
                </c:pt>
                <c:pt idx="1600">
                  <c:v>11.2822</c:v>
                </c:pt>
                <c:pt idx="1601">
                  <c:v>11.28913</c:v>
                </c:pt>
                <c:pt idx="1602">
                  <c:v>11.296049999999999</c:v>
                </c:pt>
                <c:pt idx="1603">
                  <c:v>11.30298</c:v>
                </c:pt>
                <c:pt idx="1604">
                  <c:v>11.30991</c:v>
                </c:pt>
                <c:pt idx="1605">
                  <c:v>11.316850000000001</c:v>
                </c:pt>
                <c:pt idx="1606">
                  <c:v>11.323779999999999</c:v>
                </c:pt>
                <c:pt idx="1607">
                  <c:v>11.330719999999999</c:v>
                </c:pt>
                <c:pt idx="1608">
                  <c:v>11.33766</c:v>
                </c:pt>
                <c:pt idx="1609">
                  <c:v>11.3446</c:v>
                </c:pt>
                <c:pt idx="1610">
                  <c:v>11.35154</c:v>
                </c:pt>
                <c:pt idx="1611">
                  <c:v>11.35849</c:v>
                </c:pt>
                <c:pt idx="1612">
                  <c:v>11.36543</c:v>
                </c:pt>
                <c:pt idx="1613">
                  <c:v>11.37238</c:v>
                </c:pt>
                <c:pt idx="1614">
                  <c:v>11.379339999999999</c:v>
                </c:pt>
                <c:pt idx="1615">
                  <c:v>11.386290000000001</c:v>
                </c:pt>
                <c:pt idx="1616">
                  <c:v>11.39325</c:v>
                </c:pt>
                <c:pt idx="1617">
                  <c:v>11.4002</c:v>
                </c:pt>
                <c:pt idx="1618">
                  <c:v>11.407159999999999</c:v>
                </c:pt>
                <c:pt idx="1619">
                  <c:v>11.41413</c:v>
                </c:pt>
                <c:pt idx="1620">
                  <c:v>11.42109</c:v>
                </c:pt>
                <c:pt idx="1621">
                  <c:v>11.42806</c:v>
                </c:pt>
                <c:pt idx="1622">
                  <c:v>11.435029999999999</c:v>
                </c:pt>
                <c:pt idx="1623">
                  <c:v>11.442</c:v>
                </c:pt>
                <c:pt idx="1624">
                  <c:v>11.448969999999999</c:v>
                </c:pt>
                <c:pt idx="1625">
                  <c:v>11.45595</c:v>
                </c:pt>
                <c:pt idx="1626">
                  <c:v>11.46292</c:v>
                </c:pt>
                <c:pt idx="1627">
                  <c:v>11.469900000000001</c:v>
                </c:pt>
                <c:pt idx="1628">
                  <c:v>11.47688</c:v>
                </c:pt>
                <c:pt idx="1629">
                  <c:v>11.48387</c:v>
                </c:pt>
                <c:pt idx="1630">
                  <c:v>11.49085</c:v>
                </c:pt>
                <c:pt idx="1631">
                  <c:v>11.49784</c:v>
                </c:pt>
                <c:pt idx="1632">
                  <c:v>11.50483</c:v>
                </c:pt>
                <c:pt idx="1633">
                  <c:v>11.51182</c:v>
                </c:pt>
                <c:pt idx="1634">
                  <c:v>11.51882</c:v>
                </c:pt>
                <c:pt idx="1635">
                  <c:v>11.52581</c:v>
                </c:pt>
                <c:pt idx="1636">
                  <c:v>11.53281</c:v>
                </c:pt>
                <c:pt idx="1637">
                  <c:v>11.539809999999999</c:v>
                </c:pt>
                <c:pt idx="1638">
                  <c:v>11.54682</c:v>
                </c:pt>
                <c:pt idx="1639">
                  <c:v>11.55382</c:v>
                </c:pt>
                <c:pt idx="1640">
                  <c:v>11.560829999999999</c:v>
                </c:pt>
                <c:pt idx="1641">
                  <c:v>11.56784</c:v>
                </c:pt>
                <c:pt idx="1642">
                  <c:v>11.57485</c:v>
                </c:pt>
                <c:pt idx="1643">
                  <c:v>11.581860000000001</c:v>
                </c:pt>
                <c:pt idx="1644">
                  <c:v>11.58888</c:v>
                </c:pt>
                <c:pt idx="1645">
                  <c:v>11.595890000000001</c:v>
                </c:pt>
                <c:pt idx="1646">
                  <c:v>11.60291</c:v>
                </c:pt>
                <c:pt idx="1647">
                  <c:v>11.60994</c:v>
                </c:pt>
                <c:pt idx="1648">
                  <c:v>11.616960000000001</c:v>
                </c:pt>
                <c:pt idx="1649">
                  <c:v>11.623989999999999</c:v>
                </c:pt>
                <c:pt idx="1650">
                  <c:v>11.63101</c:v>
                </c:pt>
                <c:pt idx="1651">
                  <c:v>11.63805</c:v>
                </c:pt>
                <c:pt idx="1652">
                  <c:v>11.64508</c:v>
                </c:pt>
                <c:pt idx="1653">
                  <c:v>11.65211</c:v>
                </c:pt>
                <c:pt idx="1654">
                  <c:v>11.65915</c:v>
                </c:pt>
                <c:pt idx="1655">
                  <c:v>11.66619</c:v>
                </c:pt>
                <c:pt idx="1656">
                  <c:v>11.67323</c:v>
                </c:pt>
                <c:pt idx="1657">
                  <c:v>11.68027</c:v>
                </c:pt>
                <c:pt idx="1658">
                  <c:v>11.68732</c:v>
                </c:pt>
                <c:pt idx="1659">
                  <c:v>11.69436</c:v>
                </c:pt>
                <c:pt idx="1660">
                  <c:v>11.701409999999999</c:v>
                </c:pt>
                <c:pt idx="1661">
                  <c:v>11.70847</c:v>
                </c:pt>
                <c:pt idx="1662">
                  <c:v>11.71552</c:v>
                </c:pt>
                <c:pt idx="1663">
                  <c:v>11.722580000000001</c:v>
                </c:pt>
                <c:pt idx="1664">
                  <c:v>11.72963</c:v>
                </c:pt>
                <c:pt idx="1665">
                  <c:v>11.736689999999999</c:v>
                </c:pt>
                <c:pt idx="1666">
                  <c:v>11.74376</c:v>
                </c:pt>
                <c:pt idx="1667">
                  <c:v>11.750819999999999</c:v>
                </c:pt>
                <c:pt idx="1668">
                  <c:v>11.75789</c:v>
                </c:pt>
                <c:pt idx="1669">
                  <c:v>11.764950000000001</c:v>
                </c:pt>
                <c:pt idx="1670">
                  <c:v>11.772030000000001</c:v>
                </c:pt>
                <c:pt idx="1671">
                  <c:v>11.7791</c:v>
                </c:pt>
                <c:pt idx="1672">
                  <c:v>11.78617</c:v>
                </c:pt>
                <c:pt idx="1673">
                  <c:v>11.79325</c:v>
                </c:pt>
                <c:pt idx="1674">
                  <c:v>11.800330000000001</c:v>
                </c:pt>
                <c:pt idx="1675">
                  <c:v>11.807410000000001</c:v>
                </c:pt>
                <c:pt idx="1676">
                  <c:v>11.814489999999999</c:v>
                </c:pt>
                <c:pt idx="1677">
                  <c:v>11.821580000000001</c:v>
                </c:pt>
                <c:pt idx="1678">
                  <c:v>11.828670000000001</c:v>
                </c:pt>
                <c:pt idx="1679">
                  <c:v>11.835760000000001</c:v>
                </c:pt>
                <c:pt idx="1680">
                  <c:v>11.84285</c:v>
                </c:pt>
                <c:pt idx="1681">
                  <c:v>11.84994</c:v>
                </c:pt>
                <c:pt idx="1682">
                  <c:v>11.85704</c:v>
                </c:pt>
                <c:pt idx="1683">
                  <c:v>11.864140000000001</c:v>
                </c:pt>
                <c:pt idx="1684">
                  <c:v>11.87124</c:v>
                </c:pt>
                <c:pt idx="1685">
                  <c:v>11.87834</c:v>
                </c:pt>
                <c:pt idx="1686">
                  <c:v>11.885450000000001</c:v>
                </c:pt>
                <c:pt idx="1687">
                  <c:v>11.89255</c:v>
                </c:pt>
                <c:pt idx="1688">
                  <c:v>11.899660000000001</c:v>
                </c:pt>
                <c:pt idx="1689">
                  <c:v>11.90677</c:v>
                </c:pt>
                <c:pt idx="1690">
                  <c:v>11.91389</c:v>
                </c:pt>
                <c:pt idx="1691">
                  <c:v>11.920999999999999</c:v>
                </c:pt>
                <c:pt idx="1692">
                  <c:v>11.92812</c:v>
                </c:pt>
                <c:pt idx="1693">
                  <c:v>11.93524</c:v>
                </c:pt>
                <c:pt idx="1694">
                  <c:v>11.942360000000001</c:v>
                </c:pt>
                <c:pt idx="1695">
                  <c:v>11.949479999999999</c:v>
                </c:pt>
                <c:pt idx="1696">
                  <c:v>11.95661</c:v>
                </c:pt>
                <c:pt idx="1697">
                  <c:v>11.96374</c:v>
                </c:pt>
                <c:pt idx="1698">
                  <c:v>11.97087</c:v>
                </c:pt>
                <c:pt idx="1699">
                  <c:v>11.978</c:v>
                </c:pt>
                <c:pt idx="1700">
                  <c:v>11.985139999999999</c:v>
                </c:pt>
                <c:pt idx="1701">
                  <c:v>11.99227</c:v>
                </c:pt>
                <c:pt idx="1702">
                  <c:v>11.999409999999999</c:v>
                </c:pt>
                <c:pt idx="1703">
                  <c:v>12.006550000000001</c:v>
                </c:pt>
                <c:pt idx="1704">
                  <c:v>12.01369</c:v>
                </c:pt>
                <c:pt idx="1705">
                  <c:v>12.02084</c:v>
                </c:pt>
                <c:pt idx="1706">
                  <c:v>12.027990000000001</c:v>
                </c:pt>
                <c:pt idx="1707">
                  <c:v>12.03514</c:v>
                </c:pt>
                <c:pt idx="1708">
                  <c:v>12.042289999999999</c:v>
                </c:pt>
                <c:pt idx="1709">
                  <c:v>12.049440000000001</c:v>
                </c:pt>
                <c:pt idx="1710">
                  <c:v>12.0566</c:v>
                </c:pt>
                <c:pt idx="1711">
                  <c:v>12.063750000000001</c:v>
                </c:pt>
                <c:pt idx="1712">
                  <c:v>12.07091</c:v>
                </c:pt>
                <c:pt idx="1713">
                  <c:v>12.07808</c:v>
                </c:pt>
                <c:pt idx="1714">
                  <c:v>12.085240000000001</c:v>
                </c:pt>
                <c:pt idx="1715">
                  <c:v>12.092409999999999</c:v>
                </c:pt>
                <c:pt idx="1716">
                  <c:v>12.09958</c:v>
                </c:pt>
                <c:pt idx="1717">
                  <c:v>12.10675</c:v>
                </c:pt>
                <c:pt idx="1718">
                  <c:v>12.11392</c:v>
                </c:pt>
                <c:pt idx="1719">
                  <c:v>12.121090000000001</c:v>
                </c:pt>
                <c:pt idx="1720">
                  <c:v>12.128270000000001</c:v>
                </c:pt>
                <c:pt idx="1721">
                  <c:v>12.135450000000001</c:v>
                </c:pt>
                <c:pt idx="1722">
                  <c:v>12.14263</c:v>
                </c:pt>
                <c:pt idx="1723">
                  <c:v>12.14981</c:v>
                </c:pt>
                <c:pt idx="1724">
                  <c:v>12.157</c:v>
                </c:pt>
                <c:pt idx="1725">
                  <c:v>12.16419</c:v>
                </c:pt>
                <c:pt idx="1726">
                  <c:v>12.171379999999999</c:v>
                </c:pt>
                <c:pt idx="1727">
                  <c:v>12.178570000000001</c:v>
                </c:pt>
                <c:pt idx="1728">
                  <c:v>12.18576</c:v>
                </c:pt>
                <c:pt idx="1729">
                  <c:v>12.192959999999999</c:v>
                </c:pt>
                <c:pt idx="1730">
                  <c:v>12.20016</c:v>
                </c:pt>
                <c:pt idx="1731">
                  <c:v>12.20736</c:v>
                </c:pt>
                <c:pt idx="1732">
                  <c:v>12.214560000000001</c:v>
                </c:pt>
                <c:pt idx="1733">
                  <c:v>12.22176</c:v>
                </c:pt>
                <c:pt idx="1734">
                  <c:v>12.22897</c:v>
                </c:pt>
                <c:pt idx="1735">
                  <c:v>12.236179999999999</c:v>
                </c:pt>
                <c:pt idx="1736">
                  <c:v>12.24339</c:v>
                </c:pt>
                <c:pt idx="1737">
                  <c:v>12.2506</c:v>
                </c:pt>
                <c:pt idx="1738">
                  <c:v>12.257820000000001</c:v>
                </c:pt>
                <c:pt idx="1739">
                  <c:v>12.265040000000001</c:v>
                </c:pt>
                <c:pt idx="1740">
                  <c:v>12.27225</c:v>
                </c:pt>
                <c:pt idx="1741">
                  <c:v>12.27948</c:v>
                </c:pt>
                <c:pt idx="1742">
                  <c:v>12.2867</c:v>
                </c:pt>
                <c:pt idx="1743">
                  <c:v>12.29393</c:v>
                </c:pt>
                <c:pt idx="1744">
                  <c:v>12.30115</c:v>
                </c:pt>
                <c:pt idx="1745">
                  <c:v>12.30838</c:v>
                </c:pt>
                <c:pt idx="1746">
                  <c:v>12.315619999999999</c:v>
                </c:pt>
                <c:pt idx="1747">
                  <c:v>12.322850000000001</c:v>
                </c:pt>
                <c:pt idx="1748">
                  <c:v>12.33009</c:v>
                </c:pt>
                <c:pt idx="1749">
                  <c:v>12.33733</c:v>
                </c:pt>
                <c:pt idx="1750">
                  <c:v>12.344569999999999</c:v>
                </c:pt>
                <c:pt idx="1751">
                  <c:v>12.35181</c:v>
                </c:pt>
                <c:pt idx="1752">
                  <c:v>12.35905</c:v>
                </c:pt>
                <c:pt idx="1753">
                  <c:v>12.366300000000001</c:v>
                </c:pt>
                <c:pt idx="1754">
                  <c:v>12.37355</c:v>
                </c:pt>
                <c:pt idx="1755">
                  <c:v>12.380800000000001</c:v>
                </c:pt>
                <c:pt idx="1756">
                  <c:v>12.38805</c:v>
                </c:pt>
                <c:pt idx="1757">
                  <c:v>12.39531</c:v>
                </c:pt>
                <c:pt idx="1758">
                  <c:v>12.402570000000001</c:v>
                </c:pt>
                <c:pt idx="1759">
                  <c:v>12.409829999999999</c:v>
                </c:pt>
                <c:pt idx="1760">
                  <c:v>12.41709</c:v>
                </c:pt>
                <c:pt idx="1761">
                  <c:v>12.42435</c:v>
                </c:pt>
                <c:pt idx="1762">
                  <c:v>12.431620000000001</c:v>
                </c:pt>
                <c:pt idx="1763">
                  <c:v>12.438890000000001</c:v>
                </c:pt>
                <c:pt idx="1764">
                  <c:v>12.446160000000001</c:v>
                </c:pt>
                <c:pt idx="1765">
                  <c:v>12.453430000000001</c:v>
                </c:pt>
                <c:pt idx="1766">
                  <c:v>12.460710000000001</c:v>
                </c:pt>
                <c:pt idx="1767">
                  <c:v>12.467980000000001</c:v>
                </c:pt>
                <c:pt idx="1768">
                  <c:v>12.47526</c:v>
                </c:pt>
                <c:pt idx="1769">
                  <c:v>12.48254</c:v>
                </c:pt>
                <c:pt idx="1770">
                  <c:v>12.48983</c:v>
                </c:pt>
                <c:pt idx="1771">
                  <c:v>12.497109999999999</c:v>
                </c:pt>
                <c:pt idx="1772">
                  <c:v>12.5044</c:v>
                </c:pt>
                <c:pt idx="1773">
                  <c:v>12.51169</c:v>
                </c:pt>
                <c:pt idx="1774">
                  <c:v>12.518980000000001</c:v>
                </c:pt>
                <c:pt idx="1775">
                  <c:v>12.52627</c:v>
                </c:pt>
                <c:pt idx="1776">
                  <c:v>12.533569999999999</c:v>
                </c:pt>
                <c:pt idx="1777">
                  <c:v>12.54087</c:v>
                </c:pt>
                <c:pt idx="1778">
                  <c:v>12.548170000000001</c:v>
                </c:pt>
                <c:pt idx="1779">
                  <c:v>12.55547</c:v>
                </c:pt>
                <c:pt idx="1780">
                  <c:v>12.56277</c:v>
                </c:pt>
                <c:pt idx="1781">
                  <c:v>12.570080000000001</c:v>
                </c:pt>
                <c:pt idx="1782">
                  <c:v>12.577389999999999</c:v>
                </c:pt>
                <c:pt idx="1783">
                  <c:v>12.5847</c:v>
                </c:pt>
                <c:pt idx="1784">
                  <c:v>12.59201</c:v>
                </c:pt>
                <c:pt idx="1785">
                  <c:v>12.59933</c:v>
                </c:pt>
                <c:pt idx="1786">
                  <c:v>12.606640000000001</c:v>
                </c:pt>
                <c:pt idx="1787">
                  <c:v>12.613960000000001</c:v>
                </c:pt>
                <c:pt idx="1788">
                  <c:v>12.62128</c:v>
                </c:pt>
                <c:pt idx="1789">
                  <c:v>12.62861</c:v>
                </c:pt>
                <c:pt idx="1790">
                  <c:v>12.63593</c:v>
                </c:pt>
                <c:pt idx="1791">
                  <c:v>12.64326</c:v>
                </c:pt>
                <c:pt idx="1792">
                  <c:v>12.650589999999999</c:v>
                </c:pt>
                <c:pt idx="1793">
                  <c:v>12.657920000000001</c:v>
                </c:pt>
                <c:pt idx="1794">
                  <c:v>12.66526</c:v>
                </c:pt>
                <c:pt idx="1795">
                  <c:v>12.67259</c:v>
                </c:pt>
                <c:pt idx="1796">
                  <c:v>12.679930000000001</c:v>
                </c:pt>
                <c:pt idx="1797">
                  <c:v>12.68727</c:v>
                </c:pt>
                <c:pt idx="1798">
                  <c:v>12.69462</c:v>
                </c:pt>
                <c:pt idx="1799">
                  <c:v>12.70196</c:v>
                </c:pt>
                <c:pt idx="1800">
                  <c:v>12.70931</c:v>
                </c:pt>
                <c:pt idx="1801">
                  <c:v>12.716659999999999</c:v>
                </c:pt>
                <c:pt idx="1802">
                  <c:v>12.72401</c:v>
                </c:pt>
                <c:pt idx="1803">
                  <c:v>12.73136</c:v>
                </c:pt>
                <c:pt idx="1804">
                  <c:v>12.738720000000001</c:v>
                </c:pt>
                <c:pt idx="1805">
                  <c:v>12.74607</c:v>
                </c:pt>
                <c:pt idx="1806">
                  <c:v>12.75343</c:v>
                </c:pt>
                <c:pt idx="1807">
                  <c:v>12.76079</c:v>
                </c:pt>
                <c:pt idx="1808">
                  <c:v>12.76816</c:v>
                </c:pt>
                <c:pt idx="1809">
                  <c:v>12.77552</c:v>
                </c:pt>
                <c:pt idx="1810">
                  <c:v>12.78289</c:v>
                </c:pt>
                <c:pt idx="1811">
                  <c:v>12.79026</c:v>
                </c:pt>
                <c:pt idx="1812">
                  <c:v>12.797639999999999</c:v>
                </c:pt>
                <c:pt idx="1813">
                  <c:v>12.805009999999999</c:v>
                </c:pt>
                <c:pt idx="1814">
                  <c:v>12.812390000000001</c:v>
                </c:pt>
                <c:pt idx="1815">
                  <c:v>12.81977</c:v>
                </c:pt>
                <c:pt idx="1816">
                  <c:v>12.82715</c:v>
                </c:pt>
                <c:pt idx="1817">
                  <c:v>12.834530000000001</c:v>
                </c:pt>
                <c:pt idx="1818">
                  <c:v>12.84191</c:v>
                </c:pt>
                <c:pt idx="1819">
                  <c:v>12.849299999999999</c:v>
                </c:pt>
                <c:pt idx="1820">
                  <c:v>12.85669</c:v>
                </c:pt>
                <c:pt idx="1821">
                  <c:v>12.86408</c:v>
                </c:pt>
                <c:pt idx="1822">
                  <c:v>12.87148</c:v>
                </c:pt>
                <c:pt idx="1823">
                  <c:v>12.878869999999999</c:v>
                </c:pt>
                <c:pt idx="1824">
                  <c:v>12.88627</c:v>
                </c:pt>
                <c:pt idx="1825">
                  <c:v>12.89367</c:v>
                </c:pt>
                <c:pt idx="1826">
                  <c:v>12.901070000000001</c:v>
                </c:pt>
                <c:pt idx="1827">
                  <c:v>12.908469999999999</c:v>
                </c:pt>
                <c:pt idx="1828">
                  <c:v>12.91588</c:v>
                </c:pt>
                <c:pt idx="1829">
                  <c:v>12.92329</c:v>
                </c:pt>
                <c:pt idx="1830">
                  <c:v>12.9307</c:v>
                </c:pt>
                <c:pt idx="1831">
                  <c:v>12.93811</c:v>
                </c:pt>
                <c:pt idx="1832">
                  <c:v>12.94553</c:v>
                </c:pt>
                <c:pt idx="1833">
                  <c:v>12.95294</c:v>
                </c:pt>
                <c:pt idx="1834">
                  <c:v>12.96036</c:v>
                </c:pt>
                <c:pt idx="1835">
                  <c:v>12.967790000000001</c:v>
                </c:pt>
                <c:pt idx="1836">
                  <c:v>12.975210000000001</c:v>
                </c:pt>
                <c:pt idx="1837">
                  <c:v>12.98263</c:v>
                </c:pt>
                <c:pt idx="1838">
                  <c:v>12.99006</c:v>
                </c:pt>
                <c:pt idx="1839">
                  <c:v>12.997490000000001</c:v>
                </c:pt>
                <c:pt idx="1840">
                  <c:v>13.00492</c:v>
                </c:pt>
                <c:pt idx="1841">
                  <c:v>13.012359999999999</c:v>
                </c:pt>
                <c:pt idx="1842">
                  <c:v>13.01979</c:v>
                </c:pt>
                <c:pt idx="1843">
                  <c:v>13.027229999999999</c:v>
                </c:pt>
                <c:pt idx="1844">
                  <c:v>13.03467</c:v>
                </c:pt>
                <c:pt idx="1845">
                  <c:v>13.042109999999999</c:v>
                </c:pt>
                <c:pt idx="1846">
                  <c:v>13.04956</c:v>
                </c:pt>
                <c:pt idx="1847">
                  <c:v>13.05701</c:v>
                </c:pt>
                <c:pt idx="1848">
                  <c:v>13.064450000000001</c:v>
                </c:pt>
                <c:pt idx="1849">
                  <c:v>13.071910000000001</c:v>
                </c:pt>
                <c:pt idx="1850">
                  <c:v>13.079359999999999</c:v>
                </c:pt>
                <c:pt idx="1851">
                  <c:v>13.08681</c:v>
                </c:pt>
                <c:pt idx="1852">
                  <c:v>13.09427</c:v>
                </c:pt>
                <c:pt idx="1853">
                  <c:v>13.10173</c:v>
                </c:pt>
                <c:pt idx="1854">
                  <c:v>13.10919</c:v>
                </c:pt>
                <c:pt idx="1855">
                  <c:v>13.11666</c:v>
                </c:pt>
                <c:pt idx="1856">
                  <c:v>13.12412</c:v>
                </c:pt>
                <c:pt idx="1857">
                  <c:v>13.131589999999999</c:v>
                </c:pt>
                <c:pt idx="1858">
                  <c:v>13.139060000000001</c:v>
                </c:pt>
                <c:pt idx="1859">
                  <c:v>13.14653</c:v>
                </c:pt>
                <c:pt idx="1860">
                  <c:v>13.15401</c:v>
                </c:pt>
                <c:pt idx="1861">
                  <c:v>13.161479999999999</c:v>
                </c:pt>
                <c:pt idx="1862">
                  <c:v>13.16896</c:v>
                </c:pt>
                <c:pt idx="1863">
                  <c:v>13.176439999999999</c:v>
                </c:pt>
                <c:pt idx="1864">
                  <c:v>13.183920000000001</c:v>
                </c:pt>
                <c:pt idx="1865">
                  <c:v>13.191409999999999</c:v>
                </c:pt>
                <c:pt idx="1866">
                  <c:v>13.1989</c:v>
                </c:pt>
                <c:pt idx="1867">
                  <c:v>13.206390000000001</c:v>
                </c:pt>
                <c:pt idx="1868">
                  <c:v>13.21388</c:v>
                </c:pt>
                <c:pt idx="1869">
                  <c:v>13.22137</c:v>
                </c:pt>
                <c:pt idx="1870">
                  <c:v>13.228870000000001</c:v>
                </c:pt>
                <c:pt idx="1871">
                  <c:v>13.236359999999999</c:v>
                </c:pt>
                <c:pt idx="1872">
                  <c:v>13.24386</c:v>
                </c:pt>
                <c:pt idx="1873">
                  <c:v>13.25137</c:v>
                </c:pt>
                <c:pt idx="1874">
                  <c:v>13.25887</c:v>
                </c:pt>
                <c:pt idx="1875">
                  <c:v>13.26638</c:v>
                </c:pt>
                <c:pt idx="1876">
                  <c:v>13.27388</c:v>
                </c:pt>
                <c:pt idx="1877">
                  <c:v>13.28139</c:v>
                </c:pt>
                <c:pt idx="1878">
                  <c:v>13.28891</c:v>
                </c:pt>
                <c:pt idx="1879">
                  <c:v>13.296419999999999</c:v>
                </c:pt>
                <c:pt idx="1880">
                  <c:v>13.303940000000001</c:v>
                </c:pt>
                <c:pt idx="1881">
                  <c:v>13.31146</c:v>
                </c:pt>
                <c:pt idx="1882">
                  <c:v>13.31898</c:v>
                </c:pt>
                <c:pt idx="1883">
                  <c:v>13.326499999999999</c:v>
                </c:pt>
                <c:pt idx="1884">
                  <c:v>13.33403</c:v>
                </c:pt>
                <c:pt idx="1885">
                  <c:v>13.34155</c:v>
                </c:pt>
                <c:pt idx="1886">
                  <c:v>13.349080000000001</c:v>
                </c:pt>
                <c:pt idx="1887">
                  <c:v>13.356619999999999</c:v>
                </c:pt>
                <c:pt idx="1888">
                  <c:v>13.36415</c:v>
                </c:pt>
                <c:pt idx="1889">
                  <c:v>13.371689999999999</c:v>
                </c:pt>
                <c:pt idx="1890">
                  <c:v>13.37922</c:v>
                </c:pt>
                <c:pt idx="1891">
                  <c:v>13.386760000000001</c:v>
                </c:pt>
                <c:pt idx="1892">
                  <c:v>13.394310000000001</c:v>
                </c:pt>
                <c:pt idx="1893">
                  <c:v>13.40185</c:v>
                </c:pt>
                <c:pt idx="1894">
                  <c:v>13.4094</c:v>
                </c:pt>
                <c:pt idx="1895">
                  <c:v>13.41695</c:v>
                </c:pt>
                <c:pt idx="1896">
                  <c:v>13.4245</c:v>
                </c:pt>
                <c:pt idx="1897">
                  <c:v>13.43205</c:v>
                </c:pt>
                <c:pt idx="1898">
                  <c:v>13.4396</c:v>
                </c:pt>
                <c:pt idx="1899">
                  <c:v>13.44716</c:v>
                </c:pt>
                <c:pt idx="1900">
                  <c:v>13.45472</c:v>
                </c:pt>
                <c:pt idx="1901">
                  <c:v>13.46228</c:v>
                </c:pt>
                <c:pt idx="1902">
                  <c:v>13.46984</c:v>
                </c:pt>
                <c:pt idx="1903">
                  <c:v>13.477410000000001</c:v>
                </c:pt>
                <c:pt idx="1904">
                  <c:v>13.48498</c:v>
                </c:pt>
                <c:pt idx="1905">
                  <c:v>13.49255</c:v>
                </c:pt>
                <c:pt idx="1906">
                  <c:v>13.500120000000001</c:v>
                </c:pt>
                <c:pt idx="1907">
                  <c:v>13.50769</c:v>
                </c:pt>
                <c:pt idx="1908">
                  <c:v>13.515269999999999</c:v>
                </c:pt>
                <c:pt idx="1909">
                  <c:v>13.52285</c:v>
                </c:pt>
                <c:pt idx="1910">
                  <c:v>13.530430000000001</c:v>
                </c:pt>
                <c:pt idx="1911">
                  <c:v>13.53801</c:v>
                </c:pt>
                <c:pt idx="1912">
                  <c:v>13.5456</c:v>
                </c:pt>
                <c:pt idx="1913">
                  <c:v>13.553179999999999</c:v>
                </c:pt>
                <c:pt idx="1914">
                  <c:v>13.56077</c:v>
                </c:pt>
                <c:pt idx="1915">
                  <c:v>13.56836</c:v>
                </c:pt>
                <c:pt idx="1916">
                  <c:v>13.57596</c:v>
                </c:pt>
                <c:pt idx="1917">
                  <c:v>13.583550000000001</c:v>
                </c:pt>
                <c:pt idx="1918">
                  <c:v>13.591150000000001</c:v>
                </c:pt>
                <c:pt idx="1919">
                  <c:v>13.598750000000001</c:v>
                </c:pt>
                <c:pt idx="1920">
                  <c:v>13.606350000000001</c:v>
                </c:pt>
                <c:pt idx="1921">
                  <c:v>13.613960000000001</c:v>
                </c:pt>
                <c:pt idx="1922">
                  <c:v>13.621560000000001</c:v>
                </c:pt>
                <c:pt idx="1923">
                  <c:v>13.62917</c:v>
                </c:pt>
                <c:pt idx="1924">
                  <c:v>13.63678</c:v>
                </c:pt>
                <c:pt idx="1925">
                  <c:v>13.64439</c:v>
                </c:pt>
                <c:pt idx="1926">
                  <c:v>13.652010000000001</c:v>
                </c:pt>
                <c:pt idx="1927">
                  <c:v>13.65962</c:v>
                </c:pt>
                <c:pt idx="1928">
                  <c:v>13.66724</c:v>
                </c:pt>
                <c:pt idx="1929">
                  <c:v>13.674860000000001</c:v>
                </c:pt>
                <c:pt idx="1930">
                  <c:v>13.68249</c:v>
                </c:pt>
                <c:pt idx="1931">
                  <c:v>13.690110000000001</c:v>
                </c:pt>
                <c:pt idx="1932">
                  <c:v>13.69774</c:v>
                </c:pt>
                <c:pt idx="1933">
                  <c:v>13.70537</c:v>
                </c:pt>
                <c:pt idx="1934">
                  <c:v>13.712999999999999</c:v>
                </c:pt>
                <c:pt idx="1935">
                  <c:v>13.72063</c:v>
                </c:pt>
                <c:pt idx="1936">
                  <c:v>13.72827</c:v>
                </c:pt>
                <c:pt idx="1937">
                  <c:v>13.735910000000001</c:v>
                </c:pt>
                <c:pt idx="1938">
                  <c:v>13.743550000000001</c:v>
                </c:pt>
                <c:pt idx="1939">
                  <c:v>13.751189999999999</c:v>
                </c:pt>
                <c:pt idx="1940">
                  <c:v>13.75883</c:v>
                </c:pt>
                <c:pt idx="1941">
                  <c:v>13.76648</c:v>
                </c:pt>
                <c:pt idx="1942">
                  <c:v>13.77413</c:v>
                </c:pt>
                <c:pt idx="1943">
                  <c:v>13.781779999999999</c:v>
                </c:pt>
                <c:pt idx="1944">
                  <c:v>13.789429999999999</c:v>
                </c:pt>
                <c:pt idx="1945">
                  <c:v>13.797090000000001</c:v>
                </c:pt>
                <c:pt idx="1946">
                  <c:v>13.804740000000001</c:v>
                </c:pt>
                <c:pt idx="1947">
                  <c:v>13.8124</c:v>
                </c:pt>
                <c:pt idx="1948">
                  <c:v>13.82006</c:v>
                </c:pt>
                <c:pt idx="1949">
                  <c:v>13.827730000000001</c:v>
                </c:pt>
                <c:pt idx="1950">
                  <c:v>13.83539</c:v>
                </c:pt>
                <c:pt idx="1951">
                  <c:v>13.843059999999999</c:v>
                </c:pt>
                <c:pt idx="1952">
                  <c:v>13.85073</c:v>
                </c:pt>
                <c:pt idx="1953">
                  <c:v>13.8584</c:v>
                </c:pt>
                <c:pt idx="1954">
                  <c:v>13.86608</c:v>
                </c:pt>
                <c:pt idx="1955">
                  <c:v>13.873749999999999</c:v>
                </c:pt>
                <c:pt idx="1956">
                  <c:v>13.88143</c:v>
                </c:pt>
                <c:pt idx="1957">
                  <c:v>13.889110000000001</c:v>
                </c:pt>
                <c:pt idx="1958">
                  <c:v>13.896789999999999</c:v>
                </c:pt>
                <c:pt idx="1959">
                  <c:v>13.90448</c:v>
                </c:pt>
                <c:pt idx="1960">
                  <c:v>13.91216</c:v>
                </c:pt>
                <c:pt idx="1961">
                  <c:v>13.91985</c:v>
                </c:pt>
                <c:pt idx="1962">
                  <c:v>13.92754</c:v>
                </c:pt>
                <c:pt idx="1963">
                  <c:v>13.93524</c:v>
                </c:pt>
                <c:pt idx="1964">
                  <c:v>13.94293</c:v>
                </c:pt>
                <c:pt idx="1965">
                  <c:v>13.95063</c:v>
                </c:pt>
                <c:pt idx="1966">
                  <c:v>13.95833</c:v>
                </c:pt>
                <c:pt idx="1967">
                  <c:v>13.96603</c:v>
                </c:pt>
                <c:pt idx="1968">
                  <c:v>13.97373</c:v>
                </c:pt>
                <c:pt idx="1969">
                  <c:v>13.981439999999999</c:v>
                </c:pt>
                <c:pt idx="1970">
                  <c:v>13.98915</c:v>
                </c:pt>
                <c:pt idx="1971">
                  <c:v>13.99686</c:v>
                </c:pt>
                <c:pt idx="1972">
                  <c:v>14.004569999999999</c:v>
                </c:pt>
                <c:pt idx="1973">
                  <c:v>14.012280000000001</c:v>
                </c:pt>
                <c:pt idx="1974">
                  <c:v>14.02</c:v>
                </c:pt>
                <c:pt idx="1975">
                  <c:v>14.02772</c:v>
                </c:pt>
                <c:pt idx="1976">
                  <c:v>14.035439999999999</c:v>
                </c:pt>
                <c:pt idx="1977">
                  <c:v>14.04316</c:v>
                </c:pt>
                <c:pt idx="1978">
                  <c:v>14.050890000000001</c:v>
                </c:pt>
                <c:pt idx="1979">
                  <c:v>14.05861</c:v>
                </c:pt>
                <c:pt idx="1980">
                  <c:v>14.06634</c:v>
                </c:pt>
                <c:pt idx="1981">
                  <c:v>14.07408</c:v>
                </c:pt>
                <c:pt idx="1982">
                  <c:v>14.081810000000001</c:v>
                </c:pt>
                <c:pt idx="1983">
                  <c:v>14.08954</c:v>
                </c:pt>
                <c:pt idx="1984">
                  <c:v>14.09728</c:v>
                </c:pt>
                <c:pt idx="1985">
                  <c:v>14.10502</c:v>
                </c:pt>
                <c:pt idx="1986">
                  <c:v>14.11276</c:v>
                </c:pt>
                <c:pt idx="1987">
                  <c:v>14.120509999999999</c:v>
                </c:pt>
                <c:pt idx="1988">
                  <c:v>14.12825</c:v>
                </c:pt>
                <c:pt idx="1989">
                  <c:v>14.135999999999999</c:v>
                </c:pt>
                <c:pt idx="1990">
                  <c:v>14.143750000000001</c:v>
                </c:pt>
                <c:pt idx="1991">
                  <c:v>14.15151</c:v>
                </c:pt>
                <c:pt idx="1992">
                  <c:v>14.15926</c:v>
                </c:pt>
                <c:pt idx="1993">
                  <c:v>14.167020000000001</c:v>
                </c:pt>
                <c:pt idx="1994">
                  <c:v>14.17478</c:v>
                </c:pt>
                <c:pt idx="1995">
                  <c:v>14.182539999999999</c:v>
                </c:pt>
                <c:pt idx="1996">
                  <c:v>14.190300000000001</c:v>
                </c:pt>
                <c:pt idx="1997">
                  <c:v>14.19807</c:v>
                </c:pt>
                <c:pt idx="1998">
                  <c:v>14.205830000000001</c:v>
                </c:pt>
                <c:pt idx="1999">
                  <c:v>14.2136</c:v>
                </c:pt>
                <c:pt idx="2000">
                  <c:v>14.22137</c:v>
                </c:pt>
                <c:pt idx="2001">
                  <c:v>14.229150000000001</c:v>
                </c:pt>
                <c:pt idx="2002">
                  <c:v>14.23692</c:v>
                </c:pt>
                <c:pt idx="2003">
                  <c:v>14.2447</c:v>
                </c:pt>
                <c:pt idx="2004">
                  <c:v>14.25248</c:v>
                </c:pt>
                <c:pt idx="2005">
                  <c:v>14.260260000000001</c:v>
                </c:pt>
                <c:pt idx="2006">
                  <c:v>14.268050000000001</c:v>
                </c:pt>
                <c:pt idx="2007">
                  <c:v>14.275840000000001</c:v>
                </c:pt>
                <c:pt idx="2008">
                  <c:v>14.283620000000001</c:v>
                </c:pt>
                <c:pt idx="2009">
                  <c:v>14.29142</c:v>
                </c:pt>
                <c:pt idx="2010">
                  <c:v>14.29921</c:v>
                </c:pt>
                <c:pt idx="2011">
                  <c:v>14.307</c:v>
                </c:pt>
                <c:pt idx="2012">
                  <c:v>14.3148</c:v>
                </c:pt>
                <c:pt idx="2013">
                  <c:v>14.3226</c:v>
                </c:pt>
                <c:pt idx="2014">
                  <c:v>14.330399999999999</c:v>
                </c:pt>
                <c:pt idx="2015">
                  <c:v>14.338200000000001</c:v>
                </c:pt>
                <c:pt idx="2016">
                  <c:v>14.34601</c:v>
                </c:pt>
                <c:pt idx="2017">
                  <c:v>14.353820000000001</c:v>
                </c:pt>
                <c:pt idx="2018">
                  <c:v>14.36163</c:v>
                </c:pt>
                <c:pt idx="2019">
                  <c:v>14.369440000000001</c:v>
                </c:pt>
                <c:pt idx="2020">
                  <c:v>14.37725</c:v>
                </c:pt>
                <c:pt idx="2021">
                  <c:v>14.385070000000001</c:v>
                </c:pt>
                <c:pt idx="2022">
                  <c:v>14.39289</c:v>
                </c:pt>
                <c:pt idx="2023">
                  <c:v>14.40071</c:v>
                </c:pt>
                <c:pt idx="2024">
                  <c:v>14.408530000000001</c:v>
                </c:pt>
                <c:pt idx="2025">
                  <c:v>14.416359999999999</c:v>
                </c:pt>
                <c:pt idx="2026">
                  <c:v>14.42418</c:v>
                </c:pt>
                <c:pt idx="2027">
                  <c:v>14.43201</c:v>
                </c:pt>
                <c:pt idx="2028">
                  <c:v>14.43984</c:v>
                </c:pt>
                <c:pt idx="2029">
                  <c:v>14.44768</c:v>
                </c:pt>
                <c:pt idx="2030">
                  <c:v>14.45551</c:v>
                </c:pt>
                <c:pt idx="2031">
                  <c:v>14.46335</c:v>
                </c:pt>
                <c:pt idx="2032">
                  <c:v>14.47119</c:v>
                </c:pt>
                <c:pt idx="2033">
                  <c:v>14.47903</c:v>
                </c:pt>
                <c:pt idx="2034">
                  <c:v>14.486879999999999</c:v>
                </c:pt>
                <c:pt idx="2035">
                  <c:v>14.494719999999999</c:v>
                </c:pt>
                <c:pt idx="2036">
                  <c:v>14.50257</c:v>
                </c:pt>
                <c:pt idx="2037">
                  <c:v>14.51042</c:v>
                </c:pt>
                <c:pt idx="2038">
                  <c:v>14.518269999999999</c:v>
                </c:pt>
                <c:pt idx="2039">
                  <c:v>14.52613</c:v>
                </c:pt>
                <c:pt idx="2040">
                  <c:v>14.53398</c:v>
                </c:pt>
                <c:pt idx="2041">
                  <c:v>14.541840000000001</c:v>
                </c:pt>
                <c:pt idx="2042">
                  <c:v>14.5497</c:v>
                </c:pt>
                <c:pt idx="2043">
                  <c:v>14.55757</c:v>
                </c:pt>
                <c:pt idx="2044">
                  <c:v>14.565429999999999</c:v>
                </c:pt>
                <c:pt idx="2045">
                  <c:v>14.5733</c:v>
                </c:pt>
                <c:pt idx="2046">
                  <c:v>14.58117</c:v>
                </c:pt>
                <c:pt idx="2047">
                  <c:v>14.589040000000001</c:v>
                </c:pt>
                <c:pt idx="2048">
                  <c:v>14.596909999999999</c:v>
                </c:pt>
                <c:pt idx="2049">
                  <c:v>14.604789999999999</c:v>
                </c:pt>
                <c:pt idx="2050">
                  <c:v>14.61267</c:v>
                </c:pt>
                <c:pt idx="2051">
                  <c:v>14.62055</c:v>
                </c:pt>
                <c:pt idx="2052">
                  <c:v>14.62843</c:v>
                </c:pt>
                <c:pt idx="2053">
                  <c:v>14.63631</c:v>
                </c:pt>
                <c:pt idx="2054">
                  <c:v>14.6442</c:v>
                </c:pt>
                <c:pt idx="2055">
                  <c:v>14.652089999999999</c:v>
                </c:pt>
                <c:pt idx="2056">
                  <c:v>14.659979999999999</c:v>
                </c:pt>
                <c:pt idx="2057">
                  <c:v>14.667870000000001</c:v>
                </c:pt>
                <c:pt idx="2058">
                  <c:v>14.67577</c:v>
                </c:pt>
                <c:pt idx="2059">
                  <c:v>14.68366</c:v>
                </c:pt>
                <c:pt idx="2060">
                  <c:v>14.691560000000001</c:v>
                </c:pt>
                <c:pt idx="2061">
                  <c:v>14.69946</c:v>
                </c:pt>
                <c:pt idx="2062">
                  <c:v>14.707369999999999</c:v>
                </c:pt>
                <c:pt idx="2063">
                  <c:v>14.71527</c:v>
                </c:pt>
                <c:pt idx="2064">
                  <c:v>14.723179999999999</c:v>
                </c:pt>
                <c:pt idx="2065">
                  <c:v>14.73109</c:v>
                </c:pt>
                <c:pt idx="2066">
                  <c:v>14.739000000000001</c:v>
                </c:pt>
                <c:pt idx="2067">
                  <c:v>14.746919999999999</c:v>
                </c:pt>
                <c:pt idx="2068">
                  <c:v>14.75483</c:v>
                </c:pt>
                <c:pt idx="2069">
                  <c:v>14.76275</c:v>
                </c:pt>
                <c:pt idx="2070">
                  <c:v>14.770670000000001</c:v>
                </c:pt>
                <c:pt idx="2071">
                  <c:v>14.778589999999999</c:v>
                </c:pt>
                <c:pt idx="2072">
                  <c:v>14.786519999999999</c:v>
                </c:pt>
                <c:pt idx="2073">
                  <c:v>14.794449999999999</c:v>
                </c:pt>
                <c:pt idx="2074">
                  <c:v>14.80237</c:v>
                </c:pt>
                <c:pt idx="2075">
                  <c:v>14.8103</c:v>
                </c:pt>
                <c:pt idx="2076">
                  <c:v>14.818239999999999</c:v>
                </c:pt>
                <c:pt idx="2077">
                  <c:v>14.826169999999999</c:v>
                </c:pt>
                <c:pt idx="2078">
                  <c:v>14.834110000000001</c:v>
                </c:pt>
                <c:pt idx="2079">
                  <c:v>14.84205</c:v>
                </c:pt>
                <c:pt idx="2080">
                  <c:v>14.84999</c:v>
                </c:pt>
                <c:pt idx="2081">
                  <c:v>14.85793</c:v>
                </c:pt>
                <c:pt idx="2082">
                  <c:v>14.865880000000001</c:v>
                </c:pt>
                <c:pt idx="2083">
                  <c:v>14.87383</c:v>
                </c:pt>
                <c:pt idx="2084">
                  <c:v>14.881779999999999</c:v>
                </c:pt>
                <c:pt idx="2085">
                  <c:v>14.88973</c:v>
                </c:pt>
                <c:pt idx="2086">
                  <c:v>14.897690000000001</c:v>
                </c:pt>
                <c:pt idx="2087">
                  <c:v>14.90564</c:v>
                </c:pt>
                <c:pt idx="2088">
                  <c:v>14.913600000000001</c:v>
                </c:pt>
                <c:pt idx="2089">
                  <c:v>14.921559999999999</c:v>
                </c:pt>
                <c:pt idx="2090">
                  <c:v>14.92952</c:v>
                </c:pt>
                <c:pt idx="2091">
                  <c:v>14.93749</c:v>
                </c:pt>
                <c:pt idx="2092">
                  <c:v>14.945460000000001</c:v>
                </c:pt>
                <c:pt idx="2093">
                  <c:v>14.953430000000001</c:v>
                </c:pt>
                <c:pt idx="2094">
                  <c:v>14.961399999999999</c:v>
                </c:pt>
                <c:pt idx="2095">
                  <c:v>14.96937</c:v>
                </c:pt>
                <c:pt idx="2096">
                  <c:v>14.977349999999999</c:v>
                </c:pt>
                <c:pt idx="2097">
                  <c:v>14.98532</c:v>
                </c:pt>
                <c:pt idx="2098">
                  <c:v>14.9933</c:v>
                </c:pt>
                <c:pt idx="2099">
                  <c:v>15.001289999999999</c:v>
                </c:pt>
                <c:pt idx="2100">
                  <c:v>15.009270000000001</c:v>
                </c:pt>
                <c:pt idx="2101">
                  <c:v>15.01726</c:v>
                </c:pt>
                <c:pt idx="2102">
                  <c:v>15.02524</c:v>
                </c:pt>
                <c:pt idx="2103">
                  <c:v>15.03323</c:v>
                </c:pt>
                <c:pt idx="2104">
                  <c:v>15.041230000000001</c:v>
                </c:pt>
                <c:pt idx="2105">
                  <c:v>15.04922</c:v>
                </c:pt>
                <c:pt idx="2106">
                  <c:v>15.057219999999999</c:v>
                </c:pt>
                <c:pt idx="2107">
                  <c:v>15.06522</c:v>
                </c:pt>
                <c:pt idx="2108">
                  <c:v>15.073219999999999</c:v>
                </c:pt>
                <c:pt idx="2109">
                  <c:v>15.08122</c:v>
                </c:pt>
                <c:pt idx="2110">
                  <c:v>15.089230000000001</c:v>
                </c:pt>
                <c:pt idx="2111">
                  <c:v>15.09723</c:v>
                </c:pt>
                <c:pt idx="2112">
                  <c:v>15.10524</c:v>
                </c:pt>
                <c:pt idx="2113">
                  <c:v>15.11326</c:v>
                </c:pt>
                <c:pt idx="2114">
                  <c:v>15.121270000000001</c:v>
                </c:pt>
                <c:pt idx="2115">
                  <c:v>15.129289999999999</c:v>
                </c:pt>
                <c:pt idx="2116">
                  <c:v>15.1373</c:v>
                </c:pt>
                <c:pt idx="2117">
                  <c:v>15.14532</c:v>
                </c:pt>
                <c:pt idx="2118">
                  <c:v>15.15335</c:v>
                </c:pt>
                <c:pt idx="2119">
                  <c:v>15.16137</c:v>
                </c:pt>
                <c:pt idx="2120">
                  <c:v>15.1694</c:v>
                </c:pt>
                <c:pt idx="2121">
                  <c:v>15.177429999999999</c:v>
                </c:pt>
                <c:pt idx="2122">
                  <c:v>15.185460000000001</c:v>
                </c:pt>
                <c:pt idx="2123">
                  <c:v>15.193490000000001</c:v>
                </c:pt>
                <c:pt idx="2124">
                  <c:v>15.20153</c:v>
                </c:pt>
                <c:pt idx="2125">
                  <c:v>15.20956</c:v>
                </c:pt>
                <c:pt idx="2126">
                  <c:v>15.217599999999999</c:v>
                </c:pt>
                <c:pt idx="2127">
                  <c:v>15.22564</c:v>
                </c:pt>
                <c:pt idx="2128">
                  <c:v>15.233689999999999</c:v>
                </c:pt>
                <c:pt idx="2129">
                  <c:v>15.24173</c:v>
                </c:pt>
                <c:pt idx="2130">
                  <c:v>15.249779999999999</c:v>
                </c:pt>
                <c:pt idx="2131">
                  <c:v>15.25783</c:v>
                </c:pt>
                <c:pt idx="2132">
                  <c:v>15.265879999999999</c:v>
                </c:pt>
                <c:pt idx="2133">
                  <c:v>15.27394</c:v>
                </c:pt>
                <c:pt idx="2134">
                  <c:v>15.28199</c:v>
                </c:pt>
                <c:pt idx="2135">
                  <c:v>15.290050000000001</c:v>
                </c:pt>
                <c:pt idx="2136">
                  <c:v>15.298109999999999</c:v>
                </c:pt>
                <c:pt idx="2137">
                  <c:v>15.30617</c:v>
                </c:pt>
                <c:pt idx="2138">
                  <c:v>15.31424</c:v>
                </c:pt>
                <c:pt idx="2139">
                  <c:v>15.32231</c:v>
                </c:pt>
                <c:pt idx="2140">
                  <c:v>15.33038</c:v>
                </c:pt>
                <c:pt idx="2141">
                  <c:v>15.33845</c:v>
                </c:pt>
                <c:pt idx="2142">
                  <c:v>15.34652</c:v>
                </c:pt>
                <c:pt idx="2143">
                  <c:v>15.3546</c:v>
                </c:pt>
                <c:pt idx="2144">
                  <c:v>15.36267</c:v>
                </c:pt>
                <c:pt idx="2145">
                  <c:v>15.370749999999999</c:v>
                </c:pt>
                <c:pt idx="2146">
                  <c:v>15.378830000000001</c:v>
                </c:pt>
                <c:pt idx="2147">
                  <c:v>15.38692</c:v>
                </c:pt>
                <c:pt idx="2148">
                  <c:v>15.395</c:v>
                </c:pt>
                <c:pt idx="2149">
                  <c:v>15.403090000000001</c:v>
                </c:pt>
                <c:pt idx="2150">
                  <c:v>15.41118</c:v>
                </c:pt>
                <c:pt idx="2151">
                  <c:v>15.419280000000001</c:v>
                </c:pt>
                <c:pt idx="2152">
                  <c:v>15.42737</c:v>
                </c:pt>
                <c:pt idx="2153">
                  <c:v>15.43547</c:v>
                </c:pt>
                <c:pt idx="2154">
                  <c:v>15.443569999999999</c:v>
                </c:pt>
                <c:pt idx="2155">
                  <c:v>15.45167</c:v>
                </c:pt>
                <c:pt idx="2156">
                  <c:v>15.459770000000001</c:v>
                </c:pt>
                <c:pt idx="2157">
                  <c:v>15.46787</c:v>
                </c:pt>
                <c:pt idx="2158">
                  <c:v>15.47598</c:v>
                </c:pt>
                <c:pt idx="2159">
                  <c:v>15.48409</c:v>
                </c:pt>
                <c:pt idx="2160">
                  <c:v>15.4922</c:v>
                </c:pt>
                <c:pt idx="2161">
                  <c:v>15.50032</c:v>
                </c:pt>
                <c:pt idx="2162">
                  <c:v>15.508430000000001</c:v>
                </c:pt>
                <c:pt idx="2163">
                  <c:v>15.516550000000001</c:v>
                </c:pt>
                <c:pt idx="2164">
                  <c:v>15.52467</c:v>
                </c:pt>
                <c:pt idx="2165">
                  <c:v>15.53279</c:v>
                </c:pt>
                <c:pt idx="2166">
                  <c:v>15.54092</c:v>
                </c:pt>
                <c:pt idx="2167">
                  <c:v>15.54904</c:v>
                </c:pt>
                <c:pt idx="2168">
                  <c:v>15.557169999999999</c:v>
                </c:pt>
                <c:pt idx="2169">
                  <c:v>15.565300000000001</c:v>
                </c:pt>
                <c:pt idx="2170">
                  <c:v>15.57343</c:v>
                </c:pt>
                <c:pt idx="2171">
                  <c:v>15.581569999999999</c:v>
                </c:pt>
                <c:pt idx="2172">
                  <c:v>15.58971</c:v>
                </c:pt>
                <c:pt idx="2173">
                  <c:v>15.597849999999999</c:v>
                </c:pt>
                <c:pt idx="2174">
                  <c:v>15.60599</c:v>
                </c:pt>
                <c:pt idx="2175">
                  <c:v>15.614129999999999</c:v>
                </c:pt>
                <c:pt idx="2176">
                  <c:v>15.62228</c:v>
                </c:pt>
                <c:pt idx="2177">
                  <c:v>15.630420000000001</c:v>
                </c:pt>
                <c:pt idx="2178">
                  <c:v>15.63857</c:v>
                </c:pt>
                <c:pt idx="2179">
                  <c:v>15.64673</c:v>
                </c:pt>
                <c:pt idx="2180">
                  <c:v>15.65488</c:v>
                </c:pt>
                <c:pt idx="2181">
                  <c:v>15.663040000000001</c:v>
                </c:pt>
                <c:pt idx="2182">
                  <c:v>15.671189999999999</c:v>
                </c:pt>
                <c:pt idx="2183">
                  <c:v>15.679349999999999</c:v>
                </c:pt>
                <c:pt idx="2184">
                  <c:v>15.687519999999999</c:v>
                </c:pt>
                <c:pt idx="2185">
                  <c:v>15.695679999999999</c:v>
                </c:pt>
                <c:pt idx="2186">
                  <c:v>15.703849999999999</c:v>
                </c:pt>
                <c:pt idx="2187">
                  <c:v>15.712020000000001</c:v>
                </c:pt>
                <c:pt idx="2188">
                  <c:v>15.720190000000001</c:v>
                </c:pt>
                <c:pt idx="2189">
                  <c:v>15.72836</c:v>
                </c:pt>
                <c:pt idx="2190">
                  <c:v>15.73654</c:v>
                </c:pt>
                <c:pt idx="2191">
                  <c:v>15.74471</c:v>
                </c:pt>
                <c:pt idx="2192">
                  <c:v>15.752890000000001</c:v>
                </c:pt>
                <c:pt idx="2193">
                  <c:v>15.76108</c:v>
                </c:pt>
                <c:pt idx="2194">
                  <c:v>15.769259999999999</c:v>
                </c:pt>
                <c:pt idx="2195">
                  <c:v>15.77744</c:v>
                </c:pt>
                <c:pt idx="2196">
                  <c:v>15.785629999999999</c:v>
                </c:pt>
                <c:pt idx="2197">
                  <c:v>15.79382</c:v>
                </c:pt>
                <c:pt idx="2198">
                  <c:v>15.802020000000001</c:v>
                </c:pt>
                <c:pt idx="2199">
                  <c:v>15.81021</c:v>
                </c:pt>
                <c:pt idx="2200">
                  <c:v>15.81841</c:v>
                </c:pt>
                <c:pt idx="2201">
                  <c:v>15.826599999999999</c:v>
                </c:pt>
                <c:pt idx="2202">
                  <c:v>15.834809999999999</c:v>
                </c:pt>
                <c:pt idx="2203">
                  <c:v>15.84301</c:v>
                </c:pt>
                <c:pt idx="2204">
                  <c:v>15.85121</c:v>
                </c:pt>
                <c:pt idx="2205">
                  <c:v>15.85942</c:v>
                </c:pt>
                <c:pt idx="2206">
                  <c:v>15.86763</c:v>
                </c:pt>
                <c:pt idx="2207">
                  <c:v>15.87584</c:v>
                </c:pt>
                <c:pt idx="2208">
                  <c:v>15.88406</c:v>
                </c:pt>
                <c:pt idx="2209">
                  <c:v>15.89227</c:v>
                </c:pt>
                <c:pt idx="2210">
                  <c:v>15.90049</c:v>
                </c:pt>
                <c:pt idx="2211">
                  <c:v>15.908709999999999</c:v>
                </c:pt>
                <c:pt idx="2212">
                  <c:v>15.916930000000001</c:v>
                </c:pt>
                <c:pt idx="2213">
                  <c:v>15.92515</c:v>
                </c:pt>
                <c:pt idx="2214">
                  <c:v>15.93338</c:v>
                </c:pt>
                <c:pt idx="2215">
                  <c:v>15.941610000000001</c:v>
                </c:pt>
                <c:pt idx="2216">
                  <c:v>15.94984</c:v>
                </c:pt>
                <c:pt idx="2217">
                  <c:v>15.958069999999999</c:v>
                </c:pt>
                <c:pt idx="2218">
                  <c:v>15.96631</c:v>
                </c:pt>
                <c:pt idx="2219">
                  <c:v>15.974539999999999</c:v>
                </c:pt>
                <c:pt idx="2220">
                  <c:v>15.98278</c:v>
                </c:pt>
                <c:pt idx="2221">
                  <c:v>15.991020000000001</c:v>
                </c:pt>
                <c:pt idx="2222">
                  <c:v>15.999269999999999</c:v>
                </c:pt>
                <c:pt idx="2223">
                  <c:v>16.00751</c:v>
                </c:pt>
                <c:pt idx="2224">
                  <c:v>16.01576</c:v>
                </c:pt>
                <c:pt idx="2225">
                  <c:v>16.024010000000001</c:v>
                </c:pt>
                <c:pt idx="2226">
                  <c:v>16.032260000000001</c:v>
                </c:pt>
                <c:pt idx="2227">
                  <c:v>16.040520000000001</c:v>
                </c:pt>
                <c:pt idx="2228">
                  <c:v>16.048770000000001</c:v>
                </c:pt>
                <c:pt idx="2229">
                  <c:v>16.057030000000001</c:v>
                </c:pt>
                <c:pt idx="2230">
                  <c:v>16.065290000000001</c:v>
                </c:pt>
                <c:pt idx="2231">
                  <c:v>16.073550000000001</c:v>
                </c:pt>
                <c:pt idx="2232">
                  <c:v>16.08182</c:v>
                </c:pt>
                <c:pt idx="2233">
                  <c:v>16.09008</c:v>
                </c:pt>
                <c:pt idx="2234">
                  <c:v>16.09835</c:v>
                </c:pt>
                <c:pt idx="2235">
                  <c:v>16.106619999999999</c:v>
                </c:pt>
                <c:pt idx="2236">
                  <c:v>16.114889999999999</c:v>
                </c:pt>
                <c:pt idx="2237">
                  <c:v>16.123169999999998</c:v>
                </c:pt>
                <c:pt idx="2238">
                  <c:v>16.131450000000001</c:v>
                </c:pt>
                <c:pt idx="2239">
                  <c:v>16.13973</c:v>
                </c:pt>
                <c:pt idx="2240">
                  <c:v>16.148009999999999</c:v>
                </c:pt>
                <c:pt idx="2241">
                  <c:v>16.156289999999998</c:v>
                </c:pt>
                <c:pt idx="2242">
                  <c:v>16.164580000000001</c:v>
                </c:pt>
                <c:pt idx="2243">
                  <c:v>16.17286</c:v>
                </c:pt>
                <c:pt idx="2244">
                  <c:v>16.181159999999998</c:v>
                </c:pt>
                <c:pt idx="2245">
                  <c:v>16.189450000000001</c:v>
                </c:pt>
                <c:pt idx="2246">
                  <c:v>16.19774</c:v>
                </c:pt>
                <c:pt idx="2247">
                  <c:v>16.206040000000002</c:v>
                </c:pt>
                <c:pt idx="2248">
                  <c:v>16.21434</c:v>
                </c:pt>
                <c:pt idx="2249">
                  <c:v>16.222639999999998</c:v>
                </c:pt>
                <c:pt idx="2250">
                  <c:v>16.23094</c:v>
                </c:pt>
                <c:pt idx="2251">
                  <c:v>16.239239999999999</c:v>
                </c:pt>
                <c:pt idx="2252">
                  <c:v>16.24755</c:v>
                </c:pt>
                <c:pt idx="2253">
                  <c:v>16.255859999999998</c:v>
                </c:pt>
                <c:pt idx="2254">
                  <c:v>16.26417</c:v>
                </c:pt>
                <c:pt idx="2255">
                  <c:v>16.272490000000001</c:v>
                </c:pt>
                <c:pt idx="2256">
                  <c:v>16.280799999999999</c:v>
                </c:pt>
                <c:pt idx="2257">
                  <c:v>16.28912</c:v>
                </c:pt>
                <c:pt idx="2258">
                  <c:v>16.297440000000002</c:v>
                </c:pt>
                <c:pt idx="2259">
                  <c:v>16.305759999999999</c:v>
                </c:pt>
                <c:pt idx="2260">
                  <c:v>16.314080000000001</c:v>
                </c:pt>
                <c:pt idx="2261">
                  <c:v>16.322410000000001</c:v>
                </c:pt>
                <c:pt idx="2262">
                  <c:v>16.330739999999999</c:v>
                </c:pt>
                <c:pt idx="2263">
                  <c:v>16.33907</c:v>
                </c:pt>
                <c:pt idx="2264">
                  <c:v>16.3474</c:v>
                </c:pt>
                <c:pt idx="2265">
                  <c:v>16.355740000000001</c:v>
                </c:pt>
                <c:pt idx="2266">
                  <c:v>16.364070000000002</c:v>
                </c:pt>
                <c:pt idx="2267">
                  <c:v>16.372409999999999</c:v>
                </c:pt>
                <c:pt idx="2268">
                  <c:v>16.380749999999999</c:v>
                </c:pt>
                <c:pt idx="2269">
                  <c:v>16.389099999999999</c:v>
                </c:pt>
                <c:pt idx="2270">
                  <c:v>16.39744</c:v>
                </c:pt>
                <c:pt idx="2271">
                  <c:v>16.40579</c:v>
                </c:pt>
                <c:pt idx="2272">
                  <c:v>16.41414</c:v>
                </c:pt>
                <c:pt idx="2273">
                  <c:v>16.42249</c:v>
                </c:pt>
                <c:pt idx="2274">
                  <c:v>16.43084</c:v>
                </c:pt>
                <c:pt idx="2275">
                  <c:v>16.4392</c:v>
                </c:pt>
                <c:pt idx="2276">
                  <c:v>16.447559999999999</c:v>
                </c:pt>
                <c:pt idx="2277">
                  <c:v>16.455919999999999</c:v>
                </c:pt>
                <c:pt idx="2278">
                  <c:v>16.464279999999999</c:v>
                </c:pt>
                <c:pt idx="2279">
                  <c:v>16.472639999999998</c:v>
                </c:pt>
                <c:pt idx="2280">
                  <c:v>16.481010000000001</c:v>
                </c:pt>
                <c:pt idx="2281">
                  <c:v>16.489380000000001</c:v>
                </c:pt>
                <c:pt idx="2282">
                  <c:v>16.49775</c:v>
                </c:pt>
                <c:pt idx="2283">
                  <c:v>16.506119999999999</c:v>
                </c:pt>
                <c:pt idx="2284">
                  <c:v>16.514500000000002</c:v>
                </c:pt>
                <c:pt idx="2285">
                  <c:v>16.522870000000001</c:v>
                </c:pt>
                <c:pt idx="2286">
                  <c:v>16.53125</c:v>
                </c:pt>
                <c:pt idx="2287">
                  <c:v>16.539629999999999</c:v>
                </c:pt>
                <c:pt idx="2288">
                  <c:v>16.548020000000001</c:v>
                </c:pt>
                <c:pt idx="2289">
                  <c:v>16.5564</c:v>
                </c:pt>
                <c:pt idx="2290">
                  <c:v>16.564789999999999</c:v>
                </c:pt>
                <c:pt idx="2291">
                  <c:v>16.573180000000001</c:v>
                </c:pt>
                <c:pt idx="2292">
                  <c:v>16.581569999999999</c:v>
                </c:pt>
                <c:pt idx="2293">
                  <c:v>16.589970000000001</c:v>
                </c:pt>
                <c:pt idx="2294">
                  <c:v>16.59836</c:v>
                </c:pt>
                <c:pt idx="2295">
                  <c:v>16.606760000000001</c:v>
                </c:pt>
                <c:pt idx="2296">
                  <c:v>16.615159999999999</c:v>
                </c:pt>
                <c:pt idx="2297">
                  <c:v>16.623560000000001</c:v>
                </c:pt>
                <c:pt idx="2298">
                  <c:v>16.631969999999999</c:v>
                </c:pt>
                <c:pt idx="2299">
                  <c:v>16.64038</c:v>
                </c:pt>
                <c:pt idx="2300">
                  <c:v>16.648779999999999</c:v>
                </c:pt>
                <c:pt idx="2301">
                  <c:v>16.65719</c:v>
                </c:pt>
                <c:pt idx="2302">
                  <c:v>16.665610000000001</c:v>
                </c:pt>
                <c:pt idx="2303">
                  <c:v>16.674019999999999</c:v>
                </c:pt>
                <c:pt idx="2304">
                  <c:v>16.68244</c:v>
                </c:pt>
                <c:pt idx="2305">
                  <c:v>16.690860000000001</c:v>
                </c:pt>
                <c:pt idx="2306">
                  <c:v>16.699280000000002</c:v>
                </c:pt>
                <c:pt idx="2307">
                  <c:v>16.707709999999999</c:v>
                </c:pt>
                <c:pt idx="2308">
                  <c:v>16.71613</c:v>
                </c:pt>
                <c:pt idx="2309">
                  <c:v>16.72456</c:v>
                </c:pt>
                <c:pt idx="2310">
                  <c:v>16.732990000000001</c:v>
                </c:pt>
                <c:pt idx="2311">
                  <c:v>16.741420000000002</c:v>
                </c:pt>
                <c:pt idx="2312">
                  <c:v>16.749860000000002</c:v>
                </c:pt>
                <c:pt idx="2313">
                  <c:v>16.758289999999999</c:v>
                </c:pt>
                <c:pt idx="2314">
                  <c:v>16.766729999999999</c:v>
                </c:pt>
                <c:pt idx="2315">
                  <c:v>16.775169999999999</c:v>
                </c:pt>
                <c:pt idx="2316">
                  <c:v>16.783619999999999</c:v>
                </c:pt>
                <c:pt idx="2317">
                  <c:v>16.792059999999999</c:v>
                </c:pt>
                <c:pt idx="2318">
                  <c:v>16.800509999999999</c:v>
                </c:pt>
                <c:pt idx="2319">
                  <c:v>16.808959999999999</c:v>
                </c:pt>
                <c:pt idx="2320">
                  <c:v>16.817409999999999</c:v>
                </c:pt>
                <c:pt idx="2321">
                  <c:v>16.825859999999999</c:v>
                </c:pt>
                <c:pt idx="2322">
                  <c:v>16.834320000000002</c:v>
                </c:pt>
                <c:pt idx="2323">
                  <c:v>16.842780000000001</c:v>
                </c:pt>
                <c:pt idx="2324">
                  <c:v>16.851230000000001</c:v>
                </c:pt>
                <c:pt idx="2325">
                  <c:v>16.8597</c:v>
                </c:pt>
                <c:pt idx="2326">
                  <c:v>16.86816</c:v>
                </c:pt>
                <c:pt idx="2327">
                  <c:v>16.876629999999999</c:v>
                </c:pt>
                <c:pt idx="2328">
                  <c:v>16.885100000000001</c:v>
                </c:pt>
                <c:pt idx="2329">
                  <c:v>16.89357</c:v>
                </c:pt>
                <c:pt idx="2330">
                  <c:v>16.90204</c:v>
                </c:pt>
                <c:pt idx="2331">
                  <c:v>16.910509999999999</c:v>
                </c:pt>
                <c:pt idx="2332">
                  <c:v>16.918990000000001</c:v>
                </c:pt>
                <c:pt idx="2333">
                  <c:v>16.92747</c:v>
                </c:pt>
                <c:pt idx="2334">
                  <c:v>16.935949999999998</c:v>
                </c:pt>
                <c:pt idx="2335">
                  <c:v>16.94444</c:v>
                </c:pt>
                <c:pt idx="2336">
                  <c:v>16.952919999999999</c:v>
                </c:pt>
                <c:pt idx="2337">
                  <c:v>16.961410000000001</c:v>
                </c:pt>
                <c:pt idx="2338">
                  <c:v>16.969899999999999</c:v>
                </c:pt>
                <c:pt idx="2339">
                  <c:v>16.978390000000001</c:v>
                </c:pt>
                <c:pt idx="2340">
                  <c:v>16.986879999999999</c:v>
                </c:pt>
                <c:pt idx="2341">
                  <c:v>16.995380000000001</c:v>
                </c:pt>
                <c:pt idx="2342">
                  <c:v>17.003879999999999</c:v>
                </c:pt>
                <c:pt idx="2343">
                  <c:v>17.01238</c:v>
                </c:pt>
                <c:pt idx="2344">
                  <c:v>17.020879999999998</c:v>
                </c:pt>
                <c:pt idx="2345">
                  <c:v>17.02938</c:v>
                </c:pt>
                <c:pt idx="2346">
                  <c:v>17.037890000000001</c:v>
                </c:pt>
                <c:pt idx="2347">
                  <c:v>17.046399999999998</c:v>
                </c:pt>
                <c:pt idx="2348">
                  <c:v>17.05491</c:v>
                </c:pt>
                <c:pt idx="2349">
                  <c:v>17.063420000000001</c:v>
                </c:pt>
                <c:pt idx="2350">
                  <c:v>17.071940000000001</c:v>
                </c:pt>
                <c:pt idx="2351">
                  <c:v>17.080459999999999</c:v>
                </c:pt>
                <c:pt idx="2352">
                  <c:v>17.08897</c:v>
                </c:pt>
                <c:pt idx="2353">
                  <c:v>17.0975</c:v>
                </c:pt>
                <c:pt idx="2354">
                  <c:v>17.106020000000001</c:v>
                </c:pt>
                <c:pt idx="2355">
                  <c:v>17.114550000000001</c:v>
                </c:pt>
                <c:pt idx="2356">
                  <c:v>17.123069999999998</c:v>
                </c:pt>
                <c:pt idx="2357">
                  <c:v>17.131599999999999</c:v>
                </c:pt>
                <c:pt idx="2358">
                  <c:v>17.140129999999999</c:v>
                </c:pt>
                <c:pt idx="2359">
                  <c:v>17.148669999999999</c:v>
                </c:pt>
                <c:pt idx="2360">
                  <c:v>17.157209999999999</c:v>
                </c:pt>
                <c:pt idx="2361">
                  <c:v>17.16574</c:v>
                </c:pt>
                <c:pt idx="2362">
                  <c:v>17.174289999999999</c:v>
                </c:pt>
                <c:pt idx="2363">
                  <c:v>17.182829999999999</c:v>
                </c:pt>
                <c:pt idx="2364">
                  <c:v>17.191369999999999</c:v>
                </c:pt>
                <c:pt idx="2365">
                  <c:v>17.199919999999999</c:v>
                </c:pt>
                <c:pt idx="2366">
                  <c:v>17.208469999999998</c:v>
                </c:pt>
                <c:pt idx="2367">
                  <c:v>17.217020000000002</c:v>
                </c:pt>
                <c:pt idx="2368">
                  <c:v>17.225570000000001</c:v>
                </c:pt>
                <c:pt idx="2369">
                  <c:v>17.23413</c:v>
                </c:pt>
                <c:pt idx="2370">
                  <c:v>17.24269</c:v>
                </c:pt>
                <c:pt idx="2371">
                  <c:v>17.251249999999999</c:v>
                </c:pt>
                <c:pt idx="2372">
                  <c:v>17.259810000000002</c:v>
                </c:pt>
                <c:pt idx="2373">
                  <c:v>17.268370000000001</c:v>
                </c:pt>
                <c:pt idx="2374">
                  <c:v>17.27694</c:v>
                </c:pt>
                <c:pt idx="2375">
                  <c:v>17.285509999999999</c:v>
                </c:pt>
                <c:pt idx="2376">
                  <c:v>17.294080000000001</c:v>
                </c:pt>
                <c:pt idx="2377">
                  <c:v>17.30265</c:v>
                </c:pt>
                <c:pt idx="2378">
                  <c:v>17.311219999999999</c:v>
                </c:pt>
                <c:pt idx="2379">
                  <c:v>17.319800000000001</c:v>
                </c:pt>
                <c:pt idx="2380">
                  <c:v>17.328379999999999</c:v>
                </c:pt>
                <c:pt idx="2381">
                  <c:v>17.336960000000001</c:v>
                </c:pt>
                <c:pt idx="2382">
                  <c:v>17.34554</c:v>
                </c:pt>
                <c:pt idx="2383">
                  <c:v>17.354130000000001</c:v>
                </c:pt>
                <c:pt idx="2384">
                  <c:v>17.362719999999999</c:v>
                </c:pt>
                <c:pt idx="2385">
                  <c:v>17.371310000000001</c:v>
                </c:pt>
                <c:pt idx="2386">
                  <c:v>17.379899999999999</c:v>
                </c:pt>
                <c:pt idx="2387">
                  <c:v>17.388490000000001</c:v>
                </c:pt>
                <c:pt idx="2388">
                  <c:v>17.397089999999999</c:v>
                </c:pt>
                <c:pt idx="2389">
                  <c:v>17.40569</c:v>
                </c:pt>
                <c:pt idx="2390">
                  <c:v>17.414290000000001</c:v>
                </c:pt>
                <c:pt idx="2391">
                  <c:v>17.422889999999999</c:v>
                </c:pt>
                <c:pt idx="2392">
                  <c:v>17.43149</c:v>
                </c:pt>
                <c:pt idx="2393">
                  <c:v>17.440100000000001</c:v>
                </c:pt>
                <c:pt idx="2394">
                  <c:v>17.448709999999998</c:v>
                </c:pt>
                <c:pt idx="2395">
                  <c:v>17.457319999999999</c:v>
                </c:pt>
                <c:pt idx="2396">
                  <c:v>17.46593</c:v>
                </c:pt>
                <c:pt idx="2397">
                  <c:v>17.474540000000001</c:v>
                </c:pt>
                <c:pt idx="2398">
                  <c:v>17.483160000000002</c:v>
                </c:pt>
                <c:pt idx="2399">
                  <c:v>17.491779999999999</c:v>
                </c:pt>
                <c:pt idx="2400">
                  <c:v>17.500399999999999</c:v>
                </c:pt>
                <c:pt idx="2401">
                  <c:v>17.509029999999999</c:v>
                </c:pt>
                <c:pt idx="2402">
                  <c:v>17.51765</c:v>
                </c:pt>
                <c:pt idx="2403">
                  <c:v>17.52628</c:v>
                </c:pt>
                <c:pt idx="2404">
                  <c:v>17.53491</c:v>
                </c:pt>
                <c:pt idx="2405">
                  <c:v>17.54354</c:v>
                </c:pt>
                <c:pt idx="2406">
                  <c:v>17.55218</c:v>
                </c:pt>
                <c:pt idx="2407">
                  <c:v>17.56081</c:v>
                </c:pt>
                <c:pt idx="2408">
                  <c:v>17.56945</c:v>
                </c:pt>
                <c:pt idx="2409">
                  <c:v>17.57809</c:v>
                </c:pt>
                <c:pt idx="2410">
                  <c:v>17.586729999999999</c:v>
                </c:pt>
                <c:pt idx="2411">
                  <c:v>17.595379999999999</c:v>
                </c:pt>
                <c:pt idx="2412">
                  <c:v>17.604019999999998</c:v>
                </c:pt>
                <c:pt idx="2413">
                  <c:v>17.612670000000001</c:v>
                </c:pt>
                <c:pt idx="2414">
                  <c:v>17.621320000000001</c:v>
                </c:pt>
                <c:pt idx="2415">
                  <c:v>17.62998</c:v>
                </c:pt>
                <c:pt idx="2416">
                  <c:v>17.638629999999999</c:v>
                </c:pt>
                <c:pt idx="2417">
                  <c:v>17.647290000000002</c:v>
                </c:pt>
                <c:pt idx="2418">
                  <c:v>17.655950000000001</c:v>
                </c:pt>
                <c:pt idx="2419">
                  <c:v>17.66461</c:v>
                </c:pt>
                <c:pt idx="2420">
                  <c:v>17.673269999999999</c:v>
                </c:pt>
                <c:pt idx="2421">
                  <c:v>17.681940000000001</c:v>
                </c:pt>
                <c:pt idx="2422">
                  <c:v>17.69061</c:v>
                </c:pt>
                <c:pt idx="2423">
                  <c:v>17.699280000000002</c:v>
                </c:pt>
                <c:pt idx="2424">
                  <c:v>17.70795</c:v>
                </c:pt>
                <c:pt idx="2425">
                  <c:v>17.716629999999999</c:v>
                </c:pt>
                <c:pt idx="2426">
                  <c:v>17.725300000000001</c:v>
                </c:pt>
                <c:pt idx="2427">
                  <c:v>17.733979999999999</c:v>
                </c:pt>
                <c:pt idx="2428">
                  <c:v>17.742660000000001</c:v>
                </c:pt>
                <c:pt idx="2429">
                  <c:v>17.751339999999999</c:v>
                </c:pt>
                <c:pt idx="2430">
                  <c:v>17.76003</c:v>
                </c:pt>
                <c:pt idx="2431">
                  <c:v>17.768719999999998</c:v>
                </c:pt>
                <c:pt idx="2432">
                  <c:v>17.77741</c:v>
                </c:pt>
                <c:pt idx="2433">
                  <c:v>17.786100000000001</c:v>
                </c:pt>
                <c:pt idx="2434">
                  <c:v>17.794789999999999</c:v>
                </c:pt>
                <c:pt idx="2435">
                  <c:v>17.80349</c:v>
                </c:pt>
                <c:pt idx="2436">
                  <c:v>17.812190000000001</c:v>
                </c:pt>
                <c:pt idx="2437">
                  <c:v>17.820879999999999</c:v>
                </c:pt>
                <c:pt idx="2438">
                  <c:v>17.82959</c:v>
                </c:pt>
                <c:pt idx="2439">
                  <c:v>17.838290000000001</c:v>
                </c:pt>
                <c:pt idx="2440">
                  <c:v>17.847000000000001</c:v>
                </c:pt>
                <c:pt idx="2441">
                  <c:v>17.855709999999998</c:v>
                </c:pt>
                <c:pt idx="2442">
                  <c:v>17.864419999999999</c:v>
                </c:pt>
                <c:pt idx="2443">
                  <c:v>17.87313</c:v>
                </c:pt>
                <c:pt idx="2444">
                  <c:v>17.88184</c:v>
                </c:pt>
                <c:pt idx="2445">
                  <c:v>17.890560000000001</c:v>
                </c:pt>
                <c:pt idx="2446">
                  <c:v>17.899280000000001</c:v>
                </c:pt>
                <c:pt idx="2447">
                  <c:v>17.908000000000001</c:v>
                </c:pt>
                <c:pt idx="2448">
                  <c:v>17.916730000000001</c:v>
                </c:pt>
                <c:pt idx="2449">
                  <c:v>17.925450000000001</c:v>
                </c:pt>
                <c:pt idx="2450">
                  <c:v>17.934180000000001</c:v>
                </c:pt>
                <c:pt idx="2451">
                  <c:v>17.942910000000001</c:v>
                </c:pt>
                <c:pt idx="2452">
                  <c:v>17.951640000000001</c:v>
                </c:pt>
                <c:pt idx="2453">
                  <c:v>17.960370000000001</c:v>
                </c:pt>
                <c:pt idx="2454">
                  <c:v>17.969110000000001</c:v>
                </c:pt>
                <c:pt idx="2455">
                  <c:v>17.97785</c:v>
                </c:pt>
                <c:pt idx="2456">
                  <c:v>17.98659</c:v>
                </c:pt>
                <c:pt idx="2457">
                  <c:v>17.995329999999999</c:v>
                </c:pt>
                <c:pt idx="2458">
                  <c:v>18.004069999999999</c:v>
                </c:pt>
                <c:pt idx="2459">
                  <c:v>18.012820000000001</c:v>
                </c:pt>
                <c:pt idx="2460">
                  <c:v>18.021570000000001</c:v>
                </c:pt>
                <c:pt idx="2461">
                  <c:v>18.03032</c:v>
                </c:pt>
                <c:pt idx="2462">
                  <c:v>18.039069999999999</c:v>
                </c:pt>
                <c:pt idx="2463">
                  <c:v>18.047830000000001</c:v>
                </c:pt>
                <c:pt idx="2464">
                  <c:v>18.05659</c:v>
                </c:pt>
                <c:pt idx="2465">
                  <c:v>18.065349999999999</c:v>
                </c:pt>
                <c:pt idx="2466">
                  <c:v>18.074110000000001</c:v>
                </c:pt>
                <c:pt idx="2467">
                  <c:v>18.08287</c:v>
                </c:pt>
                <c:pt idx="2468">
                  <c:v>18.091640000000002</c:v>
                </c:pt>
                <c:pt idx="2469">
                  <c:v>18.1004</c:v>
                </c:pt>
                <c:pt idx="2470">
                  <c:v>18.109169999999999</c:v>
                </c:pt>
                <c:pt idx="2471">
                  <c:v>18.11795</c:v>
                </c:pt>
                <c:pt idx="2472">
                  <c:v>18.126719999999999</c:v>
                </c:pt>
                <c:pt idx="2473">
                  <c:v>18.1355</c:v>
                </c:pt>
                <c:pt idx="2474">
                  <c:v>18.144279999999998</c:v>
                </c:pt>
                <c:pt idx="2475">
                  <c:v>18.15306</c:v>
                </c:pt>
                <c:pt idx="2476">
                  <c:v>18.161840000000002</c:v>
                </c:pt>
                <c:pt idx="2477">
                  <c:v>18.17062</c:v>
                </c:pt>
                <c:pt idx="2478">
                  <c:v>18.179410000000001</c:v>
                </c:pt>
                <c:pt idx="2479">
                  <c:v>18.188199999999998</c:v>
                </c:pt>
                <c:pt idx="2480">
                  <c:v>18.19699</c:v>
                </c:pt>
                <c:pt idx="2481">
                  <c:v>18.205780000000001</c:v>
                </c:pt>
                <c:pt idx="2482">
                  <c:v>18.214580000000002</c:v>
                </c:pt>
                <c:pt idx="2483">
                  <c:v>18.223379999999999</c:v>
                </c:pt>
                <c:pt idx="2484">
                  <c:v>18.23218</c:v>
                </c:pt>
                <c:pt idx="2485">
                  <c:v>18.24098</c:v>
                </c:pt>
                <c:pt idx="2486">
                  <c:v>18.249780000000001</c:v>
                </c:pt>
                <c:pt idx="2487">
                  <c:v>18.258590000000002</c:v>
                </c:pt>
                <c:pt idx="2488">
                  <c:v>18.267399999999999</c:v>
                </c:pt>
                <c:pt idx="2489">
                  <c:v>18.276209999999999</c:v>
                </c:pt>
                <c:pt idx="2490">
                  <c:v>18.285019999999999</c:v>
                </c:pt>
                <c:pt idx="2491">
                  <c:v>18.29383</c:v>
                </c:pt>
                <c:pt idx="2492">
                  <c:v>18.30265</c:v>
                </c:pt>
                <c:pt idx="2493">
                  <c:v>18.31147</c:v>
                </c:pt>
                <c:pt idx="2494">
                  <c:v>18.32029</c:v>
                </c:pt>
                <c:pt idx="2495">
                  <c:v>18.32911</c:v>
                </c:pt>
                <c:pt idx="2496">
                  <c:v>18.33794</c:v>
                </c:pt>
                <c:pt idx="2497">
                  <c:v>18.346769999999999</c:v>
                </c:pt>
                <c:pt idx="2498">
                  <c:v>18.355599999999999</c:v>
                </c:pt>
                <c:pt idx="2499">
                  <c:v>18.364429999999999</c:v>
                </c:pt>
                <c:pt idx="2500">
                  <c:v>18.373259999999998</c:v>
                </c:pt>
                <c:pt idx="2501">
                  <c:v>18.382100000000001</c:v>
                </c:pt>
                <c:pt idx="2502">
                  <c:v>18.390940000000001</c:v>
                </c:pt>
                <c:pt idx="2503">
                  <c:v>18.39978</c:v>
                </c:pt>
                <c:pt idx="2504">
                  <c:v>18.408619999999999</c:v>
                </c:pt>
                <c:pt idx="2505">
                  <c:v>18.417459999999998</c:v>
                </c:pt>
                <c:pt idx="2506">
                  <c:v>18.426310000000001</c:v>
                </c:pt>
                <c:pt idx="2507">
                  <c:v>18.43516</c:v>
                </c:pt>
                <c:pt idx="2508">
                  <c:v>18.444009999999999</c:v>
                </c:pt>
                <c:pt idx="2509">
                  <c:v>18.452860000000001</c:v>
                </c:pt>
                <c:pt idx="2510">
                  <c:v>18.46172</c:v>
                </c:pt>
                <c:pt idx="2511">
                  <c:v>18.470569999999999</c:v>
                </c:pt>
                <c:pt idx="2512">
                  <c:v>18.479430000000001</c:v>
                </c:pt>
                <c:pt idx="2513">
                  <c:v>18.488289999999999</c:v>
                </c:pt>
                <c:pt idx="2514">
                  <c:v>18.497160000000001</c:v>
                </c:pt>
                <c:pt idx="2515">
                  <c:v>18.506019999999999</c:v>
                </c:pt>
                <c:pt idx="2516">
                  <c:v>18.514890000000001</c:v>
                </c:pt>
                <c:pt idx="2517">
                  <c:v>18.523759999999999</c:v>
                </c:pt>
                <c:pt idx="2518">
                  <c:v>18.532630000000001</c:v>
                </c:pt>
                <c:pt idx="2519">
                  <c:v>18.541509999999999</c:v>
                </c:pt>
                <c:pt idx="2520">
                  <c:v>18.550380000000001</c:v>
                </c:pt>
                <c:pt idx="2521">
                  <c:v>18.559259999999998</c:v>
                </c:pt>
                <c:pt idx="2522">
                  <c:v>18.56814</c:v>
                </c:pt>
                <c:pt idx="2523">
                  <c:v>18.577020000000001</c:v>
                </c:pt>
                <c:pt idx="2524">
                  <c:v>18.585909999999998</c:v>
                </c:pt>
                <c:pt idx="2525">
                  <c:v>18.594799999999999</c:v>
                </c:pt>
                <c:pt idx="2526">
                  <c:v>18.60369</c:v>
                </c:pt>
                <c:pt idx="2527">
                  <c:v>18.612580000000001</c:v>
                </c:pt>
                <c:pt idx="2528">
                  <c:v>18.621469999999999</c:v>
                </c:pt>
                <c:pt idx="2529">
                  <c:v>18.630369999999999</c:v>
                </c:pt>
                <c:pt idx="2530">
                  <c:v>18.63926</c:v>
                </c:pt>
                <c:pt idx="2531">
                  <c:v>18.648160000000001</c:v>
                </c:pt>
                <c:pt idx="2532">
                  <c:v>18.657060000000001</c:v>
                </c:pt>
                <c:pt idx="2533">
                  <c:v>18.665970000000002</c:v>
                </c:pt>
                <c:pt idx="2534">
                  <c:v>18.674869999999999</c:v>
                </c:pt>
                <c:pt idx="2535">
                  <c:v>18.683779999999999</c:v>
                </c:pt>
                <c:pt idx="2536">
                  <c:v>18.692689999999999</c:v>
                </c:pt>
                <c:pt idx="2537">
                  <c:v>18.701599999999999</c:v>
                </c:pt>
                <c:pt idx="2538">
                  <c:v>18.710519999999999</c:v>
                </c:pt>
                <c:pt idx="2539">
                  <c:v>18.719429999999999</c:v>
                </c:pt>
                <c:pt idx="2540">
                  <c:v>18.728349999999999</c:v>
                </c:pt>
                <c:pt idx="2541">
                  <c:v>18.737269999999999</c:v>
                </c:pt>
                <c:pt idx="2542">
                  <c:v>18.746200000000002</c:v>
                </c:pt>
                <c:pt idx="2543">
                  <c:v>18.755120000000002</c:v>
                </c:pt>
                <c:pt idx="2544">
                  <c:v>18.764050000000001</c:v>
                </c:pt>
                <c:pt idx="2545">
                  <c:v>18.77298</c:v>
                </c:pt>
                <c:pt idx="2546">
                  <c:v>18.78191</c:v>
                </c:pt>
                <c:pt idx="2547">
                  <c:v>18.790839999999999</c:v>
                </c:pt>
                <c:pt idx="2548">
                  <c:v>18.799779999999998</c:v>
                </c:pt>
                <c:pt idx="2549">
                  <c:v>18.808720000000001</c:v>
                </c:pt>
                <c:pt idx="2550">
                  <c:v>18.81766</c:v>
                </c:pt>
                <c:pt idx="2551">
                  <c:v>18.826599999999999</c:v>
                </c:pt>
                <c:pt idx="2552">
                  <c:v>18.835540000000002</c:v>
                </c:pt>
                <c:pt idx="2553">
                  <c:v>18.84449</c:v>
                </c:pt>
                <c:pt idx="2554">
                  <c:v>18.853439999999999</c:v>
                </c:pt>
                <c:pt idx="2555">
                  <c:v>18.862390000000001</c:v>
                </c:pt>
                <c:pt idx="2556">
                  <c:v>18.87134</c:v>
                </c:pt>
                <c:pt idx="2557">
                  <c:v>18.880299999999998</c:v>
                </c:pt>
                <c:pt idx="2558">
                  <c:v>18.889250000000001</c:v>
                </c:pt>
                <c:pt idx="2559">
                  <c:v>18.898209999999999</c:v>
                </c:pt>
                <c:pt idx="2560">
                  <c:v>18.90718</c:v>
                </c:pt>
                <c:pt idx="2561">
                  <c:v>18.916139999999999</c:v>
                </c:pt>
                <c:pt idx="2562">
                  <c:v>18.9251</c:v>
                </c:pt>
                <c:pt idx="2563">
                  <c:v>18.934069999999998</c:v>
                </c:pt>
                <c:pt idx="2564">
                  <c:v>18.94304</c:v>
                </c:pt>
                <c:pt idx="2565">
                  <c:v>18.952010000000001</c:v>
                </c:pt>
                <c:pt idx="2566">
                  <c:v>18.960989999999999</c:v>
                </c:pt>
                <c:pt idx="2567">
                  <c:v>18.96996</c:v>
                </c:pt>
                <c:pt idx="2568">
                  <c:v>18.978940000000001</c:v>
                </c:pt>
                <c:pt idx="2569">
                  <c:v>18.987919999999999</c:v>
                </c:pt>
                <c:pt idx="2570">
                  <c:v>18.9969</c:v>
                </c:pt>
                <c:pt idx="2571">
                  <c:v>19.005890000000001</c:v>
                </c:pt>
                <c:pt idx="2572">
                  <c:v>19.014869999999998</c:v>
                </c:pt>
                <c:pt idx="2573">
                  <c:v>19.023859999999999</c:v>
                </c:pt>
                <c:pt idx="2574">
                  <c:v>19.03285</c:v>
                </c:pt>
                <c:pt idx="2575">
                  <c:v>19.04185</c:v>
                </c:pt>
                <c:pt idx="2576">
                  <c:v>19.050840000000001</c:v>
                </c:pt>
                <c:pt idx="2577">
                  <c:v>19.059840000000001</c:v>
                </c:pt>
                <c:pt idx="2578">
                  <c:v>19.068840000000002</c:v>
                </c:pt>
                <c:pt idx="2579">
                  <c:v>19.077839999999998</c:v>
                </c:pt>
                <c:pt idx="2580">
                  <c:v>19.086839999999999</c:v>
                </c:pt>
                <c:pt idx="2581">
                  <c:v>19.095849999999999</c:v>
                </c:pt>
                <c:pt idx="2582">
                  <c:v>19.104859999999999</c:v>
                </c:pt>
                <c:pt idx="2583">
                  <c:v>19.113869999999999</c:v>
                </c:pt>
                <c:pt idx="2584">
                  <c:v>19.122879999999999</c:v>
                </c:pt>
                <c:pt idx="2585">
                  <c:v>19.131900000000002</c:v>
                </c:pt>
                <c:pt idx="2586">
                  <c:v>19.140910000000002</c:v>
                </c:pt>
                <c:pt idx="2587">
                  <c:v>19.149930000000001</c:v>
                </c:pt>
                <c:pt idx="2588">
                  <c:v>19.158950000000001</c:v>
                </c:pt>
                <c:pt idx="2589">
                  <c:v>19.16797</c:v>
                </c:pt>
                <c:pt idx="2590">
                  <c:v>19.177</c:v>
                </c:pt>
                <c:pt idx="2591">
                  <c:v>19.186029999999999</c:v>
                </c:pt>
                <c:pt idx="2592">
                  <c:v>19.195049999999998</c:v>
                </c:pt>
                <c:pt idx="2593">
                  <c:v>19.204080000000001</c:v>
                </c:pt>
                <c:pt idx="2594">
                  <c:v>19.21312</c:v>
                </c:pt>
                <c:pt idx="2595">
                  <c:v>19.222149999999999</c:v>
                </c:pt>
                <c:pt idx="2596">
                  <c:v>19.231190000000002</c:v>
                </c:pt>
                <c:pt idx="2597">
                  <c:v>19.24023</c:v>
                </c:pt>
                <c:pt idx="2598">
                  <c:v>19.249269999999999</c:v>
                </c:pt>
                <c:pt idx="2599">
                  <c:v>19.258320000000001</c:v>
                </c:pt>
                <c:pt idx="2600">
                  <c:v>19.26736</c:v>
                </c:pt>
                <c:pt idx="2601">
                  <c:v>19.276409999999998</c:v>
                </c:pt>
                <c:pt idx="2602">
                  <c:v>19.28546</c:v>
                </c:pt>
                <c:pt idx="2603">
                  <c:v>19.294519999999999</c:v>
                </c:pt>
                <c:pt idx="2604">
                  <c:v>19.303570000000001</c:v>
                </c:pt>
                <c:pt idx="2605">
                  <c:v>19.312629999999999</c:v>
                </c:pt>
                <c:pt idx="2606">
                  <c:v>19.32169</c:v>
                </c:pt>
                <c:pt idx="2607">
                  <c:v>19.330749999999998</c:v>
                </c:pt>
                <c:pt idx="2608">
                  <c:v>19.33981</c:v>
                </c:pt>
                <c:pt idx="2609">
                  <c:v>19.348880000000001</c:v>
                </c:pt>
                <c:pt idx="2610">
                  <c:v>19.357939999999999</c:v>
                </c:pt>
                <c:pt idx="2611">
                  <c:v>19.367010000000001</c:v>
                </c:pt>
                <c:pt idx="2612">
                  <c:v>19.376080000000002</c:v>
                </c:pt>
                <c:pt idx="2613">
                  <c:v>19.385159999999999</c:v>
                </c:pt>
                <c:pt idx="2614">
                  <c:v>19.39423</c:v>
                </c:pt>
                <c:pt idx="2615">
                  <c:v>19.403310000000001</c:v>
                </c:pt>
                <c:pt idx="2616">
                  <c:v>19.412389999999998</c:v>
                </c:pt>
                <c:pt idx="2617">
                  <c:v>19.421469999999999</c:v>
                </c:pt>
                <c:pt idx="2618">
                  <c:v>19.43056</c:v>
                </c:pt>
                <c:pt idx="2619">
                  <c:v>19.439640000000001</c:v>
                </c:pt>
                <c:pt idx="2620">
                  <c:v>19.448730000000001</c:v>
                </c:pt>
                <c:pt idx="2621">
                  <c:v>19.457820000000002</c:v>
                </c:pt>
                <c:pt idx="2622">
                  <c:v>19.466919999999998</c:v>
                </c:pt>
                <c:pt idx="2623">
                  <c:v>19.476009999999999</c:v>
                </c:pt>
                <c:pt idx="2624">
                  <c:v>19.485109999999999</c:v>
                </c:pt>
                <c:pt idx="2625">
                  <c:v>19.494209999999999</c:v>
                </c:pt>
                <c:pt idx="2626">
                  <c:v>19.503309999999999</c:v>
                </c:pt>
                <c:pt idx="2627">
                  <c:v>19.512409999999999</c:v>
                </c:pt>
                <c:pt idx="2628">
                  <c:v>19.521519999999999</c:v>
                </c:pt>
                <c:pt idx="2629">
                  <c:v>19.530629999999999</c:v>
                </c:pt>
                <c:pt idx="2630">
                  <c:v>19.539739999999998</c:v>
                </c:pt>
                <c:pt idx="2631">
                  <c:v>19.548850000000002</c:v>
                </c:pt>
                <c:pt idx="2632">
                  <c:v>19.557960000000001</c:v>
                </c:pt>
                <c:pt idx="2633">
                  <c:v>19.567080000000001</c:v>
                </c:pt>
                <c:pt idx="2634">
                  <c:v>19.5762</c:v>
                </c:pt>
                <c:pt idx="2635">
                  <c:v>19.585319999999999</c:v>
                </c:pt>
                <c:pt idx="2636">
                  <c:v>19.594439999999999</c:v>
                </c:pt>
                <c:pt idx="2637">
                  <c:v>19.603570000000001</c:v>
                </c:pt>
                <c:pt idx="2638">
                  <c:v>19.612690000000001</c:v>
                </c:pt>
                <c:pt idx="2639">
                  <c:v>19.62182</c:v>
                </c:pt>
                <c:pt idx="2640">
                  <c:v>19.630949999999999</c:v>
                </c:pt>
                <c:pt idx="2641">
                  <c:v>19.640090000000001</c:v>
                </c:pt>
                <c:pt idx="2642">
                  <c:v>19.64922</c:v>
                </c:pt>
                <c:pt idx="2643">
                  <c:v>19.658359999999998</c:v>
                </c:pt>
                <c:pt idx="2644">
                  <c:v>19.6675</c:v>
                </c:pt>
                <c:pt idx="2645">
                  <c:v>19.676639999999999</c:v>
                </c:pt>
                <c:pt idx="2646">
                  <c:v>19.685780000000001</c:v>
                </c:pt>
                <c:pt idx="2647">
                  <c:v>19.694929999999999</c:v>
                </c:pt>
                <c:pt idx="2648">
                  <c:v>19.704080000000001</c:v>
                </c:pt>
                <c:pt idx="2649">
                  <c:v>19.713229999999999</c:v>
                </c:pt>
                <c:pt idx="2650">
                  <c:v>19.722380000000001</c:v>
                </c:pt>
                <c:pt idx="2651">
                  <c:v>19.731529999999999</c:v>
                </c:pt>
                <c:pt idx="2652">
                  <c:v>19.740690000000001</c:v>
                </c:pt>
                <c:pt idx="2653">
                  <c:v>19.749849999999999</c:v>
                </c:pt>
                <c:pt idx="2654">
                  <c:v>19.75901</c:v>
                </c:pt>
                <c:pt idx="2655">
                  <c:v>19.768170000000001</c:v>
                </c:pt>
                <c:pt idx="2656">
                  <c:v>19.777339999999999</c:v>
                </c:pt>
                <c:pt idx="2657">
                  <c:v>19.7865</c:v>
                </c:pt>
                <c:pt idx="2658">
                  <c:v>19.795680000000001</c:v>
                </c:pt>
                <c:pt idx="2659">
                  <c:v>19.804849999999998</c:v>
                </c:pt>
                <c:pt idx="2660">
                  <c:v>19.814019999999999</c:v>
                </c:pt>
                <c:pt idx="2661">
                  <c:v>19.8232</c:v>
                </c:pt>
                <c:pt idx="2662">
                  <c:v>19.832370000000001</c:v>
                </c:pt>
                <c:pt idx="2663">
                  <c:v>19.841550000000002</c:v>
                </c:pt>
                <c:pt idx="2664">
                  <c:v>19.850729999999999</c:v>
                </c:pt>
                <c:pt idx="2665">
                  <c:v>19.859919999999999</c:v>
                </c:pt>
                <c:pt idx="2666">
                  <c:v>19.869109999999999</c:v>
                </c:pt>
                <c:pt idx="2667">
                  <c:v>19.87829</c:v>
                </c:pt>
                <c:pt idx="2668">
                  <c:v>19.88749</c:v>
                </c:pt>
                <c:pt idx="2669">
                  <c:v>19.89668</c:v>
                </c:pt>
                <c:pt idx="2670">
                  <c:v>19.90587</c:v>
                </c:pt>
                <c:pt idx="2671">
                  <c:v>19.91507</c:v>
                </c:pt>
                <c:pt idx="2672">
                  <c:v>19.92427</c:v>
                </c:pt>
                <c:pt idx="2673">
                  <c:v>19.93347</c:v>
                </c:pt>
                <c:pt idx="2674">
                  <c:v>19.94267</c:v>
                </c:pt>
                <c:pt idx="2675">
                  <c:v>19.951879999999999</c:v>
                </c:pt>
                <c:pt idx="2676">
                  <c:v>19.961089999999999</c:v>
                </c:pt>
                <c:pt idx="2677">
                  <c:v>19.970300000000002</c:v>
                </c:pt>
                <c:pt idx="2678">
                  <c:v>19.979510000000001</c:v>
                </c:pt>
                <c:pt idx="2679">
                  <c:v>19.988720000000001</c:v>
                </c:pt>
                <c:pt idx="2680">
                  <c:v>19.99794</c:v>
                </c:pt>
                <c:pt idx="2681">
                  <c:v>20.007159999999999</c:v>
                </c:pt>
                <c:pt idx="2682">
                  <c:v>20.016380000000002</c:v>
                </c:pt>
                <c:pt idx="2683">
                  <c:v>20.025600000000001</c:v>
                </c:pt>
                <c:pt idx="2684">
                  <c:v>20.03482</c:v>
                </c:pt>
                <c:pt idx="2685">
                  <c:v>20.044049999999999</c:v>
                </c:pt>
                <c:pt idx="2686">
                  <c:v>20.053280000000001</c:v>
                </c:pt>
                <c:pt idx="2687">
                  <c:v>20.06251</c:v>
                </c:pt>
                <c:pt idx="2688">
                  <c:v>20.071739999999998</c:v>
                </c:pt>
                <c:pt idx="2689">
                  <c:v>20.08098</c:v>
                </c:pt>
                <c:pt idx="2690">
                  <c:v>20.090219999999999</c:v>
                </c:pt>
                <c:pt idx="2691">
                  <c:v>20.099450000000001</c:v>
                </c:pt>
                <c:pt idx="2692">
                  <c:v>20.108699999999999</c:v>
                </c:pt>
                <c:pt idx="2693">
                  <c:v>20.117940000000001</c:v>
                </c:pt>
                <c:pt idx="2694">
                  <c:v>20.127189999999999</c:v>
                </c:pt>
                <c:pt idx="2695">
                  <c:v>20.136430000000001</c:v>
                </c:pt>
                <c:pt idx="2696">
                  <c:v>20.145689999999998</c:v>
                </c:pt>
                <c:pt idx="2697">
                  <c:v>20.15494</c:v>
                </c:pt>
                <c:pt idx="2698">
                  <c:v>20.164190000000001</c:v>
                </c:pt>
                <c:pt idx="2699">
                  <c:v>20.173449999999999</c:v>
                </c:pt>
                <c:pt idx="2700">
                  <c:v>20.182700000000001</c:v>
                </c:pt>
                <c:pt idx="2701">
                  <c:v>20.191970000000001</c:v>
                </c:pt>
                <c:pt idx="2702">
                  <c:v>20.201229999999999</c:v>
                </c:pt>
                <c:pt idx="2703">
                  <c:v>20.21049</c:v>
                </c:pt>
                <c:pt idx="2704">
                  <c:v>20.219760000000001</c:v>
                </c:pt>
                <c:pt idx="2705">
                  <c:v>20.229030000000002</c:v>
                </c:pt>
                <c:pt idx="2706">
                  <c:v>20.238299999999999</c:v>
                </c:pt>
                <c:pt idx="2707">
                  <c:v>20.247579999999999</c:v>
                </c:pt>
                <c:pt idx="2708">
                  <c:v>20.25685</c:v>
                </c:pt>
                <c:pt idx="2709">
                  <c:v>20.26613</c:v>
                </c:pt>
                <c:pt idx="2710">
                  <c:v>20.275410000000001</c:v>
                </c:pt>
                <c:pt idx="2711">
                  <c:v>20.284690000000001</c:v>
                </c:pt>
                <c:pt idx="2712">
                  <c:v>20.293970000000002</c:v>
                </c:pt>
                <c:pt idx="2713">
                  <c:v>20.303260000000002</c:v>
                </c:pt>
                <c:pt idx="2714">
                  <c:v>20.312550000000002</c:v>
                </c:pt>
                <c:pt idx="2715">
                  <c:v>20.321840000000002</c:v>
                </c:pt>
                <c:pt idx="2716">
                  <c:v>20.331130000000002</c:v>
                </c:pt>
                <c:pt idx="2717">
                  <c:v>20.340430000000001</c:v>
                </c:pt>
                <c:pt idx="2718">
                  <c:v>20.349720000000001</c:v>
                </c:pt>
                <c:pt idx="2719">
                  <c:v>20.359020000000001</c:v>
                </c:pt>
                <c:pt idx="2720">
                  <c:v>20.368320000000001</c:v>
                </c:pt>
                <c:pt idx="2721">
                  <c:v>20.37763</c:v>
                </c:pt>
                <c:pt idx="2722">
                  <c:v>20.38693</c:v>
                </c:pt>
                <c:pt idx="2723">
                  <c:v>20.396239999999999</c:v>
                </c:pt>
                <c:pt idx="2724">
                  <c:v>20.405550000000002</c:v>
                </c:pt>
                <c:pt idx="2725">
                  <c:v>20.414860000000001</c:v>
                </c:pt>
                <c:pt idx="2726">
                  <c:v>20.42417</c:v>
                </c:pt>
                <c:pt idx="2727">
                  <c:v>20.433489999999999</c:v>
                </c:pt>
                <c:pt idx="2728">
                  <c:v>20.442810000000001</c:v>
                </c:pt>
                <c:pt idx="2729">
                  <c:v>20.45213</c:v>
                </c:pt>
                <c:pt idx="2730">
                  <c:v>20.461449999999999</c:v>
                </c:pt>
                <c:pt idx="2731">
                  <c:v>20.470780000000001</c:v>
                </c:pt>
                <c:pt idx="2732">
                  <c:v>20.4801</c:v>
                </c:pt>
                <c:pt idx="2733">
                  <c:v>20.489429999999999</c:v>
                </c:pt>
                <c:pt idx="2734">
                  <c:v>20.498760000000001</c:v>
                </c:pt>
                <c:pt idx="2735">
                  <c:v>20.508089999999999</c:v>
                </c:pt>
                <c:pt idx="2736">
                  <c:v>20.517430000000001</c:v>
                </c:pt>
                <c:pt idx="2737">
                  <c:v>20.526769999999999</c:v>
                </c:pt>
                <c:pt idx="2738">
                  <c:v>20.536110000000001</c:v>
                </c:pt>
                <c:pt idx="2739">
                  <c:v>20.545449999999999</c:v>
                </c:pt>
                <c:pt idx="2740">
                  <c:v>20.554790000000001</c:v>
                </c:pt>
                <c:pt idx="2741">
                  <c:v>20.564139999999998</c:v>
                </c:pt>
                <c:pt idx="2742">
                  <c:v>20.57348</c:v>
                </c:pt>
                <c:pt idx="2743">
                  <c:v>20.582830000000001</c:v>
                </c:pt>
                <c:pt idx="2744">
                  <c:v>20.592189999999999</c:v>
                </c:pt>
                <c:pt idx="2745">
                  <c:v>20.60154</c:v>
                </c:pt>
                <c:pt idx="2746">
                  <c:v>20.610900000000001</c:v>
                </c:pt>
                <c:pt idx="2747">
                  <c:v>20.620249999999999</c:v>
                </c:pt>
                <c:pt idx="2748">
                  <c:v>20.629619999999999</c:v>
                </c:pt>
                <c:pt idx="2749">
                  <c:v>20.63898</c:v>
                </c:pt>
                <c:pt idx="2750">
                  <c:v>20.648340000000001</c:v>
                </c:pt>
                <c:pt idx="2751">
                  <c:v>20.657710000000002</c:v>
                </c:pt>
                <c:pt idx="2752">
                  <c:v>20.667079999999999</c:v>
                </c:pt>
                <c:pt idx="2753">
                  <c:v>20.676449999999999</c:v>
                </c:pt>
                <c:pt idx="2754">
                  <c:v>20.68582</c:v>
                </c:pt>
                <c:pt idx="2755">
                  <c:v>20.6952</c:v>
                </c:pt>
                <c:pt idx="2756">
                  <c:v>20.70458</c:v>
                </c:pt>
                <c:pt idx="2757">
                  <c:v>20.713950000000001</c:v>
                </c:pt>
                <c:pt idx="2758">
                  <c:v>20.72334</c:v>
                </c:pt>
                <c:pt idx="2759">
                  <c:v>20.73272</c:v>
                </c:pt>
                <c:pt idx="2760">
                  <c:v>20.74211</c:v>
                </c:pt>
                <c:pt idx="2761">
                  <c:v>20.7515</c:v>
                </c:pt>
                <c:pt idx="2762">
                  <c:v>20.76089</c:v>
                </c:pt>
                <c:pt idx="2763">
                  <c:v>20.77028</c:v>
                </c:pt>
                <c:pt idx="2764">
                  <c:v>20.779669999999999</c:v>
                </c:pt>
                <c:pt idx="2765">
                  <c:v>20.789069999999999</c:v>
                </c:pt>
                <c:pt idx="2766">
                  <c:v>20.798469999999998</c:v>
                </c:pt>
                <c:pt idx="2767">
                  <c:v>20.807870000000001</c:v>
                </c:pt>
                <c:pt idx="2768">
                  <c:v>20.817270000000001</c:v>
                </c:pt>
                <c:pt idx="2769">
                  <c:v>20.82668</c:v>
                </c:pt>
                <c:pt idx="2770">
                  <c:v>20.836079999999999</c:v>
                </c:pt>
                <c:pt idx="2771">
                  <c:v>20.845490000000002</c:v>
                </c:pt>
                <c:pt idx="2772">
                  <c:v>20.854900000000001</c:v>
                </c:pt>
                <c:pt idx="2773">
                  <c:v>20.864319999999999</c:v>
                </c:pt>
                <c:pt idx="2774">
                  <c:v>20.873729999999998</c:v>
                </c:pt>
                <c:pt idx="2775">
                  <c:v>20.883150000000001</c:v>
                </c:pt>
                <c:pt idx="2776">
                  <c:v>20.892569999999999</c:v>
                </c:pt>
                <c:pt idx="2777">
                  <c:v>20.901990000000001</c:v>
                </c:pt>
                <c:pt idx="2778">
                  <c:v>20.91142</c:v>
                </c:pt>
                <c:pt idx="2779">
                  <c:v>20.920850000000002</c:v>
                </c:pt>
                <c:pt idx="2780">
                  <c:v>20.93027</c:v>
                </c:pt>
                <c:pt idx="2781">
                  <c:v>20.939699999999998</c:v>
                </c:pt>
                <c:pt idx="2782">
                  <c:v>20.94914</c:v>
                </c:pt>
                <c:pt idx="2783">
                  <c:v>20.958570000000002</c:v>
                </c:pt>
                <c:pt idx="2784">
                  <c:v>20.96801</c:v>
                </c:pt>
                <c:pt idx="2785">
                  <c:v>20.977450000000001</c:v>
                </c:pt>
                <c:pt idx="2786">
                  <c:v>20.986889999999999</c:v>
                </c:pt>
                <c:pt idx="2787">
                  <c:v>20.99633</c:v>
                </c:pt>
                <c:pt idx="2788">
                  <c:v>21.005780000000001</c:v>
                </c:pt>
                <c:pt idx="2789">
                  <c:v>21.015219999999999</c:v>
                </c:pt>
                <c:pt idx="2790">
                  <c:v>21.02468</c:v>
                </c:pt>
                <c:pt idx="2791">
                  <c:v>21.034130000000001</c:v>
                </c:pt>
                <c:pt idx="2792">
                  <c:v>21.043579999999999</c:v>
                </c:pt>
                <c:pt idx="2793">
                  <c:v>21.053039999999999</c:v>
                </c:pt>
                <c:pt idx="2794">
                  <c:v>21.06249</c:v>
                </c:pt>
                <c:pt idx="2795">
                  <c:v>21.071950000000001</c:v>
                </c:pt>
                <c:pt idx="2796">
                  <c:v>21.081420000000001</c:v>
                </c:pt>
                <c:pt idx="2797">
                  <c:v>21.090879999999999</c:v>
                </c:pt>
                <c:pt idx="2798">
                  <c:v>21.100349999999999</c:v>
                </c:pt>
                <c:pt idx="2799">
                  <c:v>21.109819999999999</c:v>
                </c:pt>
                <c:pt idx="2800">
                  <c:v>21.119289999999999</c:v>
                </c:pt>
                <c:pt idx="2801">
                  <c:v>21.12876</c:v>
                </c:pt>
                <c:pt idx="2802">
                  <c:v>21.13824</c:v>
                </c:pt>
                <c:pt idx="2803">
                  <c:v>21.14771</c:v>
                </c:pt>
                <c:pt idx="2804">
                  <c:v>21.15719</c:v>
                </c:pt>
                <c:pt idx="2805">
                  <c:v>21.166679999999999</c:v>
                </c:pt>
                <c:pt idx="2806">
                  <c:v>21.176159999999999</c:v>
                </c:pt>
                <c:pt idx="2807">
                  <c:v>21.185649999999999</c:v>
                </c:pt>
                <c:pt idx="2808">
                  <c:v>21.195129999999999</c:v>
                </c:pt>
                <c:pt idx="2809">
                  <c:v>21.204619999999998</c:v>
                </c:pt>
                <c:pt idx="2810">
                  <c:v>21.214120000000001</c:v>
                </c:pt>
                <c:pt idx="2811">
                  <c:v>21.223610000000001</c:v>
                </c:pt>
                <c:pt idx="2812">
                  <c:v>21.23311</c:v>
                </c:pt>
                <c:pt idx="2813">
                  <c:v>21.242609999999999</c:v>
                </c:pt>
                <c:pt idx="2814">
                  <c:v>21.252109999999998</c:v>
                </c:pt>
                <c:pt idx="2815">
                  <c:v>21.261610000000001</c:v>
                </c:pt>
                <c:pt idx="2816">
                  <c:v>21.27111</c:v>
                </c:pt>
                <c:pt idx="2817">
                  <c:v>21.280619999999999</c:v>
                </c:pt>
                <c:pt idx="2818">
                  <c:v>21.290130000000001</c:v>
                </c:pt>
                <c:pt idx="2819">
                  <c:v>21.29964</c:v>
                </c:pt>
                <c:pt idx="2820">
                  <c:v>21.309149999999999</c:v>
                </c:pt>
                <c:pt idx="2821">
                  <c:v>21.318670000000001</c:v>
                </c:pt>
                <c:pt idx="2822">
                  <c:v>21.328189999999999</c:v>
                </c:pt>
                <c:pt idx="2823">
                  <c:v>21.337710000000001</c:v>
                </c:pt>
                <c:pt idx="2824">
                  <c:v>21.34723</c:v>
                </c:pt>
                <c:pt idx="2825">
                  <c:v>21.356750000000002</c:v>
                </c:pt>
                <c:pt idx="2826">
                  <c:v>21.36628</c:v>
                </c:pt>
                <c:pt idx="2827">
                  <c:v>21.375810000000001</c:v>
                </c:pt>
                <c:pt idx="2828">
                  <c:v>21.385339999999999</c:v>
                </c:pt>
                <c:pt idx="2829">
                  <c:v>21.394870000000001</c:v>
                </c:pt>
                <c:pt idx="2830">
                  <c:v>21.404409999999999</c:v>
                </c:pt>
                <c:pt idx="2831">
                  <c:v>21.41394</c:v>
                </c:pt>
                <c:pt idx="2832">
                  <c:v>21.423480000000001</c:v>
                </c:pt>
                <c:pt idx="2833">
                  <c:v>21.433019999999999</c:v>
                </c:pt>
                <c:pt idx="2834">
                  <c:v>21.44257</c:v>
                </c:pt>
                <c:pt idx="2835">
                  <c:v>21.452110000000001</c:v>
                </c:pt>
                <c:pt idx="2836">
                  <c:v>21.461659999999998</c:v>
                </c:pt>
                <c:pt idx="2837">
                  <c:v>21.471209999999999</c:v>
                </c:pt>
                <c:pt idx="2838">
                  <c:v>21.48076</c:v>
                </c:pt>
                <c:pt idx="2839">
                  <c:v>21.490310000000001</c:v>
                </c:pt>
                <c:pt idx="2840">
                  <c:v>21.499870000000001</c:v>
                </c:pt>
                <c:pt idx="2841">
                  <c:v>21.509429999999998</c:v>
                </c:pt>
                <c:pt idx="2842">
                  <c:v>21.518989999999999</c:v>
                </c:pt>
                <c:pt idx="2843">
                  <c:v>21.528549999999999</c:v>
                </c:pt>
                <c:pt idx="2844">
                  <c:v>21.53811</c:v>
                </c:pt>
                <c:pt idx="2845">
                  <c:v>21.54768</c:v>
                </c:pt>
                <c:pt idx="2846">
                  <c:v>21.55725</c:v>
                </c:pt>
                <c:pt idx="2847">
                  <c:v>21.56682</c:v>
                </c:pt>
                <c:pt idx="2848">
                  <c:v>21.57639</c:v>
                </c:pt>
                <c:pt idx="2849">
                  <c:v>21.58597</c:v>
                </c:pt>
                <c:pt idx="2850">
                  <c:v>21.595549999999999</c:v>
                </c:pt>
                <c:pt idx="2851">
                  <c:v>21.605129999999999</c:v>
                </c:pt>
                <c:pt idx="2852">
                  <c:v>21.614709999999999</c:v>
                </c:pt>
                <c:pt idx="2853">
                  <c:v>21.624289999999998</c:v>
                </c:pt>
                <c:pt idx="2854">
                  <c:v>21.633880000000001</c:v>
                </c:pt>
                <c:pt idx="2855">
                  <c:v>21.643460000000001</c:v>
                </c:pt>
                <c:pt idx="2856">
                  <c:v>21.65305</c:v>
                </c:pt>
                <c:pt idx="2857">
                  <c:v>21.662649999999999</c:v>
                </c:pt>
                <c:pt idx="2858">
                  <c:v>21.672239999999999</c:v>
                </c:pt>
                <c:pt idx="2859">
                  <c:v>21.681840000000001</c:v>
                </c:pt>
                <c:pt idx="2860">
                  <c:v>21.69143</c:v>
                </c:pt>
                <c:pt idx="2861">
                  <c:v>21.701029999999999</c:v>
                </c:pt>
                <c:pt idx="2862">
                  <c:v>21.710640000000001</c:v>
                </c:pt>
                <c:pt idx="2863">
                  <c:v>21.72024</c:v>
                </c:pt>
                <c:pt idx="2864">
                  <c:v>21.729849999999999</c:v>
                </c:pt>
                <c:pt idx="2865">
                  <c:v>21.739460000000001</c:v>
                </c:pt>
                <c:pt idx="2866">
                  <c:v>21.74907</c:v>
                </c:pt>
                <c:pt idx="2867">
                  <c:v>21.758679999999998</c:v>
                </c:pt>
                <c:pt idx="2868">
                  <c:v>21.7683</c:v>
                </c:pt>
                <c:pt idx="2869">
                  <c:v>21.777920000000002</c:v>
                </c:pt>
                <c:pt idx="2870">
                  <c:v>21.78754</c:v>
                </c:pt>
                <c:pt idx="2871">
                  <c:v>21.797160000000002</c:v>
                </c:pt>
                <c:pt idx="2872">
                  <c:v>21.80678</c:v>
                </c:pt>
                <c:pt idx="2873">
                  <c:v>21.816410000000001</c:v>
                </c:pt>
                <c:pt idx="2874">
                  <c:v>21.826039999999999</c:v>
                </c:pt>
                <c:pt idx="2875">
                  <c:v>21.83567</c:v>
                </c:pt>
                <c:pt idx="2876">
                  <c:v>21.845300000000002</c:v>
                </c:pt>
                <c:pt idx="2877">
                  <c:v>21.85493</c:v>
                </c:pt>
                <c:pt idx="2878">
                  <c:v>21.864570000000001</c:v>
                </c:pt>
                <c:pt idx="2879">
                  <c:v>21.874210000000001</c:v>
                </c:pt>
                <c:pt idx="2880">
                  <c:v>21.883849999999999</c:v>
                </c:pt>
                <c:pt idx="2881">
                  <c:v>21.89349</c:v>
                </c:pt>
                <c:pt idx="2882">
                  <c:v>21.90314</c:v>
                </c:pt>
                <c:pt idx="2883">
                  <c:v>21.912780000000001</c:v>
                </c:pt>
                <c:pt idx="2884">
                  <c:v>21.922429999999999</c:v>
                </c:pt>
                <c:pt idx="2885">
                  <c:v>21.932089999999999</c:v>
                </c:pt>
                <c:pt idx="2886">
                  <c:v>21.941739999999999</c:v>
                </c:pt>
                <c:pt idx="2887">
                  <c:v>21.9514</c:v>
                </c:pt>
                <c:pt idx="2888">
                  <c:v>21.96105</c:v>
                </c:pt>
                <c:pt idx="2889">
                  <c:v>21.97071</c:v>
                </c:pt>
                <c:pt idx="2890">
                  <c:v>21.98038</c:v>
                </c:pt>
                <c:pt idx="2891">
                  <c:v>21.99004</c:v>
                </c:pt>
                <c:pt idx="2892">
                  <c:v>21.99971</c:v>
                </c:pt>
                <c:pt idx="2893">
                  <c:v>22.009370000000001</c:v>
                </c:pt>
                <c:pt idx="2894">
                  <c:v>22.01904</c:v>
                </c:pt>
                <c:pt idx="2895">
                  <c:v>22.02872</c:v>
                </c:pt>
                <c:pt idx="2896">
                  <c:v>22.03839</c:v>
                </c:pt>
                <c:pt idx="2897">
                  <c:v>22.048069999999999</c:v>
                </c:pt>
                <c:pt idx="2898">
                  <c:v>22.057749999999999</c:v>
                </c:pt>
                <c:pt idx="2899">
                  <c:v>22.067430000000002</c:v>
                </c:pt>
                <c:pt idx="2900">
                  <c:v>22.077110000000001</c:v>
                </c:pt>
                <c:pt idx="2901">
                  <c:v>22.0868</c:v>
                </c:pt>
                <c:pt idx="2902">
                  <c:v>22.096489999999999</c:v>
                </c:pt>
                <c:pt idx="2903">
                  <c:v>22.106179999999998</c:v>
                </c:pt>
                <c:pt idx="2904">
                  <c:v>22.115870000000001</c:v>
                </c:pt>
                <c:pt idx="2905">
                  <c:v>22.12556</c:v>
                </c:pt>
                <c:pt idx="2906">
                  <c:v>22.135259999999999</c:v>
                </c:pt>
                <c:pt idx="2907">
                  <c:v>22.144960000000001</c:v>
                </c:pt>
                <c:pt idx="2908">
                  <c:v>22.15466</c:v>
                </c:pt>
                <c:pt idx="2909">
                  <c:v>22.164359999999999</c:v>
                </c:pt>
                <c:pt idx="2910">
                  <c:v>22.174060000000001</c:v>
                </c:pt>
                <c:pt idx="2911">
                  <c:v>22.183769999999999</c:v>
                </c:pt>
                <c:pt idx="2912">
                  <c:v>22.193480000000001</c:v>
                </c:pt>
                <c:pt idx="2913">
                  <c:v>22.203189999999999</c:v>
                </c:pt>
                <c:pt idx="2914">
                  <c:v>22.212900000000001</c:v>
                </c:pt>
                <c:pt idx="2915">
                  <c:v>22.222619999999999</c:v>
                </c:pt>
                <c:pt idx="2916">
                  <c:v>22.232340000000001</c:v>
                </c:pt>
                <c:pt idx="2917">
                  <c:v>22.242059999999999</c:v>
                </c:pt>
                <c:pt idx="2918">
                  <c:v>22.25178</c:v>
                </c:pt>
                <c:pt idx="2919">
                  <c:v>22.261500000000002</c:v>
                </c:pt>
                <c:pt idx="2920">
                  <c:v>22.271229999999999</c:v>
                </c:pt>
                <c:pt idx="2921">
                  <c:v>22.28096</c:v>
                </c:pt>
                <c:pt idx="2922">
                  <c:v>22.290690000000001</c:v>
                </c:pt>
                <c:pt idx="2923">
                  <c:v>22.300419999999999</c:v>
                </c:pt>
                <c:pt idx="2924">
                  <c:v>22.31015</c:v>
                </c:pt>
                <c:pt idx="2925">
                  <c:v>22.319890000000001</c:v>
                </c:pt>
                <c:pt idx="2926">
                  <c:v>22.329630000000002</c:v>
                </c:pt>
                <c:pt idx="2927">
                  <c:v>22.339369999999999</c:v>
                </c:pt>
                <c:pt idx="2928">
                  <c:v>22.34911</c:v>
                </c:pt>
                <c:pt idx="2929">
                  <c:v>22.35886</c:v>
                </c:pt>
                <c:pt idx="2930">
                  <c:v>22.368600000000001</c:v>
                </c:pt>
                <c:pt idx="2931">
                  <c:v>22.378350000000001</c:v>
                </c:pt>
                <c:pt idx="2932">
                  <c:v>22.388100000000001</c:v>
                </c:pt>
                <c:pt idx="2933">
                  <c:v>22.397860000000001</c:v>
                </c:pt>
                <c:pt idx="2934">
                  <c:v>22.407609999999998</c:v>
                </c:pt>
                <c:pt idx="2935">
                  <c:v>22.417369999999998</c:v>
                </c:pt>
                <c:pt idx="2936">
                  <c:v>22.427129999999998</c:v>
                </c:pt>
                <c:pt idx="2937">
                  <c:v>22.436889999999998</c:v>
                </c:pt>
                <c:pt idx="2938">
                  <c:v>22.446660000000001</c:v>
                </c:pt>
                <c:pt idx="2939">
                  <c:v>22.456420000000001</c:v>
                </c:pt>
                <c:pt idx="2940">
                  <c:v>22.466190000000001</c:v>
                </c:pt>
                <c:pt idx="2941">
                  <c:v>22.475960000000001</c:v>
                </c:pt>
                <c:pt idx="2942">
                  <c:v>22.48573</c:v>
                </c:pt>
                <c:pt idx="2943">
                  <c:v>22.495509999999999</c:v>
                </c:pt>
                <c:pt idx="2944">
                  <c:v>22.505289999999999</c:v>
                </c:pt>
                <c:pt idx="2945">
                  <c:v>22.515059999999998</c:v>
                </c:pt>
                <c:pt idx="2946">
                  <c:v>22.524850000000001</c:v>
                </c:pt>
                <c:pt idx="2947">
                  <c:v>22.53463</c:v>
                </c:pt>
                <c:pt idx="2948">
                  <c:v>22.544409999999999</c:v>
                </c:pt>
                <c:pt idx="2949">
                  <c:v>22.554200000000002</c:v>
                </c:pt>
                <c:pt idx="2950">
                  <c:v>22.56399</c:v>
                </c:pt>
                <c:pt idx="2951">
                  <c:v>22.573779999999999</c:v>
                </c:pt>
                <c:pt idx="2952">
                  <c:v>22.583580000000001</c:v>
                </c:pt>
                <c:pt idx="2953">
                  <c:v>22.59337</c:v>
                </c:pt>
                <c:pt idx="2954">
                  <c:v>22.603169999999999</c:v>
                </c:pt>
                <c:pt idx="2955">
                  <c:v>22.612970000000001</c:v>
                </c:pt>
                <c:pt idx="2956">
                  <c:v>22.622769999999999</c:v>
                </c:pt>
                <c:pt idx="2957">
                  <c:v>22.632580000000001</c:v>
                </c:pt>
                <c:pt idx="2958">
                  <c:v>22.642379999999999</c:v>
                </c:pt>
                <c:pt idx="2959">
                  <c:v>22.652190000000001</c:v>
                </c:pt>
                <c:pt idx="2960">
                  <c:v>22.661999999999999</c:v>
                </c:pt>
                <c:pt idx="2961">
                  <c:v>22.67182</c:v>
                </c:pt>
                <c:pt idx="2962">
                  <c:v>22.681629999999998</c:v>
                </c:pt>
                <c:pt idx="2963">
                  <c:v>22.69145</c:v>
                </c:pt>
                <c:pt idx="2964">
                  <c:v>22.701270000000001</c:v>
                </c:pt>
                <c:pt idx="2965">
                  <c:v>22.711089999999999</c:v>
                </c:pt>
                <c:pt idx="2966">
                  <c:v>22.72091</c:v>
                </c:pt>
                <c:pt idx="2967">
                  <c:v>22.730740000000001</c:v>
                </c:pt>
                <c:pt idx="2968">
                  <c:v>22.740570000000002</c:v>
                </c:pt>
                <c:pt idx="2969">
                  <c:v>22.750399999999999</c:v>
                </c:pt>
                <c:pt idx="2970">
                  <c:v>22.76023</c:v>
                </c:pt>
                <c:pt idx="2971">
                  <c:v>22.770060000000001</c:v>
                </c:pt>
                <c:pt idx="2972">
                  <c:v>22.779900000000001</c:v>
                </c:pt>
                <c:pt idx="2973">
                  <c:v>22.789739999999998</c:v>
                </c:pt>
                <c:pt idx="2974">
                  <c:v>22.799579999999999</c:v>
                </c:pt>
                <c:pt idx="2975">
                  <c:v>22.809419999999999</c:v>
                </c:pt>
                <c:pt idx="2976">
                  <c:v>22.819269999999999</c:v>
                </c:pt>
                <c:pt idx="2977">
                  <c:v>22.82911</c:v>
                </c:pt>
                <c:pt idx="2978">
                  <c:v>22.83896</c:v>
                </c:pt>
                <c:pt idx="2979">
                  <c:v>22.84881</c:v>
                </c:pt>
                <c:pt idx="2980">
                  <c:v>22.85867</c:v>
                </c:pt>
                <c:pt idx="2981">
                  <c:v>22.86852</c:v>
                </c:pt>
                <c:pt idx="2982">
                  <c:v>22.87838</c:v>
                </c:pt>
                <c:pt idx="2983">
                  <c:v>22.88824</c:v>
                </c:pt>
                <c:pt idx="2984">
                  <c:v>22.898099999999999</c:v>
                </c:pt>
                <c:pt idx="2985">
                  <c:v>22.907959999999999</c:v>
                </c:pt>
                <c:pt idx="2986">
                  <c:v>22.917829999999999</c:v>
                </c:pt>
                <c:pt idx="2987">
                  <c:v>22.927700000000002</c:v>
                </c:pt>
                <c:pt idx="2988">
                  <c:v>22.937570000000001</c:v>
                </c:pt>
                <c:pt idx="2989">
                  <c:v>22.94744</c:v>
                </c:pt>
                <c:pt idx="2990">
                  <c:v>22.957319999999999</c:v>
                </c:pt>
                <c:pt idx="2991">
                  <c:v>22.967189999999999</c:v>
                </c:pt>
                <c:pt idx="2992">
                  <c:v>22.977070000000001</c:v>
                </c:pt>
                <c:pt idx="2993">
                  <c:v>22.98695</c:v>
                </c:pt>
                <c:pt idx="2994">
                  <c:v>22.996839999999999</c:v>
                </c:pt>
                <c:pt idx="2995">
                  <c:v>23.006720000000001</c:v>
                </c:pt>
                <c:pt idx="2996">
                  <c:v>23.01661</c:v>
                </c:pt>
                <c:pt idx="2997">
                  <c:v>23.026499999999999</c:v>
                </c:pt>
                <c:pt idx="2998">
                  <c:v>23.036390000000001</c:v>
                </c:pt>
                <c:pt idx="2999">
                  <c:v>23.046279999999999</c:v>
                </c:pt>
                <c:pt idx="3000">
                  <c:v>23.056180000000001</c:v>
                </c:pt>
                <c:pt idx="3001">
                  <c:v>23.066079999999999</c:v>
                </c:pt>
                <c:pt idx="3002">
                  <c:v>23.075980000000001</c:v>
                </c:pt>
                <c:pt idx="3003">
                  <c:v>23.08588</c:v>
                </c:pt>
                <c:pt idx="3004">
                  <c:v>23.095780000000001</c:v>
                </c:pt>
                <c:pt idx="3005">
                  <c:v>23.105689999999999</c:v>
                </c:pt>
                <c:pt idx="3006">
                  <c:v>23.115600000000001</c:v>
                </c:pt>
                <c:pt idx="3007">
                  <c:v>23.125509999999998</c:v>
                </c:pt>
                <c:pt idx="3008">
                  <c:v>23.13542</c:v>
                </c:pt>
                <c:pt idx="3009">
                  <c:v>23.145340000000001</c:v>
                </c:pt>
                <c:pt idx="3010">
                  <c:v>23.155249999999999</c:v>
                </c:pt>
                <c:pt idx="3011">
                  <c:v>23.16517</c:v>
                </c:pt>
                <c:pt idx="3012">
                  <c:v>23.175090000000001</c:v>
                </c:pt>
                <c:pt idx="3013">
                  <c:v>23.185020000000002</c:v>
                </c:pt>
                <c:pt idx="3014">
                  <c:v>23.194939999999999</c:v>
                </c:pt>
                <c:pt idx="3015">
                  <c:v>23.20487</c:v>
                </c:pt>
                <c:pt idx="3016">
                  <c:v>23.2148</c:v>
                </c:pt>
                <c:pt idx="3017">
                  <c:v>23.224730000000001</c:v>
                </c:pt>
                <c:pt idx="3018">
                  <c:v>23.234670000000001</c:v>
                </c:pt>
                <c:pt idx="3019">
                  <c:v>23.244599999999998</c:v>
                </c:pt>
                <c:pt idx="3020">
                  <c:v>23.254539999999999</c:v>
                </c:pt>
                <c:pt idx="3021">
                  <c:v>23.264479999999999</c:v>
                </c:pt>
                <c:pt idx="3022">
                  <c:v>23.274419999999999</c:v>
                </c:pt>
                <c:pt idx="3023">
                  <c:v>23.284369999999999</c:v>
                </c:pt>
                <c:pt idx="3024">
                  <c:v>23.294319999999999</c:v>
                </c:pt>
                <c:pt idx="3025">
                  <c:v>23.304259999999999</c:v>
                </c:pt>
                <c:pt idx="3026">
                  <c:v>23.314209999999999</c:v>
                </c:pt>
                <c:pt idx="3027">
                  <c:v>23.324169999999999</c:v>
                </c:pt>
                <c:pt idx="3028">
                  <c:v>23.334119999999999</c:v>
                </c:pt>
                <c:pt idx="3029">
                  <c:v>23.344080000000002</c:v>
                </c:pt>
                <c:pt idx="3030">
                  <c:v>23.354040000000001</c:v>
                </c:pt>
                <c:pt idx="3031">
                  <c:v>23.364000000000001</c:v>
                </c:pt>
                <c:pt idx="3032">
                  <c:v>23.37397</c:v>
                </c:pt>
                <c:pt idx="3033">
                  <c:v>23.383929999999999</c:v>
                </c:pt>
                <c:pt idx="3034">
                  <c:v>23.393899999999999</c:v>
                </c:pt>
                <c:pt idx="3035">
                  <c:v>23.403870000000001</c:v>
                </c:pt>
                <c:pt idx="3036">
                  <c:v>23.41384</c:v>
                </c:pt>
                <c:pt idx="3037">
                  <c:v>23.423819999999999</c:v>
                </c:pt>
                <c:pt idx="3038">
                  <c:v>23.433789999999998</c:v>
                </c:pt>
                <c:pt idx="3039">
                  <c:v>23.443770000000001</c:v>
                </c:pt>
                <c:pt idx="3040">
                  <c:v>23.453749999999999</c:v>
                </c:pt>
                <c:pt idx="3041">
                  <c:v>23.463740000000001</c:v>
                </c:pt>
                <c:pt idx="3042">
                  <c:v>23.47372</c:v>
                </c:pt>
                <c:pt idx="3043">
                  <c:v>23.483709999999999</c:v>
                </c:pt>
                <c:pt idx="3044">
                  <c:v>23.4937</c:v>
                </c:pt>
                <c:pt idx="3045">
                  <c:v>23.503689999999999</c:v>
                </c:pt>
                <c:pt idx="3046">
                  <c:v>23.513680000000001</c:v>
                </c:pt>
                <c:pt idx="3047">
                  <c:v>23.523679999999999</c:v>
                </c:pt>
                <c:pt idx="3048">
                  <c:v>23.53368</c:v>
                </c:pt>
                <c:pt idx="3049">
                  <c:v>23.543669999999999</c:v>
                </c:pt>
                <c:pt idx="3050">
                  <c:v>23.55368</c:v>
                </c:pt>
                <c:pt idx="3051">
                  <c:v>23.563680000000002</c:v>
                </c:pt>
                <c:pt idx="3052">
                  <c:v>23.573689999999999</c:v>
                </c:pt>
                <c:pt idx="3053">
                  <c:v>23.5837</c:v>
                </c:pt>
                <c:pt idx="3054">
                  <c:v>23.593710000000002</c:v>
                </c:pt>
                <c:pt idx="3055">
                  <c:v>23.603719999999999</c:v>
                </c:pt>
                <c:pt idx="3056">
                  <c:v>23.61373</c:v>
                </c:pt>
                <c:pt idx="3057">
                  <c:v>23.623750000000001</c:v>
                </c:pt>
                <c:pt idx="3058">
                  <c:v>23.633769999999998</c:v>
                </c:pt>
                <c:pt idx="3059">
                  <c:v>23.643789999999999</c:v>
                </c:pt>
                <c:pt idx="3060">
                  <c:v>23.65381</c:v>
                </c:pt>
                <c:pt idx="3061">
                  <c:v>23.66384</c:v>
                </c:pt>
                <c:pt idx="3062">
                  <c:v>23.673870000000001</c:v>
                </c:pt>
                <c:pt idx="3063">
                  <c:v>23.683900000000001</c:v>
                </c:pt>
                <c:pt idx="3064">
                  <c:v>23.693930000000002</c:v>
                </c:pt>
                <c:pt idx="3065">
                  <c:v>23.703959999999999</c:v>
                </c:pt>
                <c:pt idx="3066">
                  <c:v>23.713999999999999</c:v>
                </c:pt>
                <c:pt idx="3067">
                  <c:v>23.724039999999999</c:v>
                </c:pt>
                <c:pt idx="3068">
                  <c:v>23.734079999999999</c:v>
                </c:pt>
                <c:pt idx="3069">
                  <c:v>23.744119999999999</c:v>
                </c:pt>
                <c:pt idx="3070">
                  <c:v>23.754159999999999</c:v>
                </c:pt>
                <c:pt idx="3071">
                  <c:v>23.764209999999999</c:v>
                </c:pt>
                <c:pt idx="3072">
                  <c:v>23.774260000000002</c:v>
                </c:pt>
                <c:pt idx="3073">
                  <c:v>23.784310000000001</c:v>
                </c:pt>
                <c:pt idx="3074">
                  <c:v>23.794360000000001</c:v>
                </c:pt>
                <c:pt idx="3075">
                  <c:v>23.80442</c:v>
                </c:pt>
                <c:pt idx="3076">
                  <c:v>23.81447</c:v>
                </c:pt>
                <c:pt idx="3077">
                  <c:v>23.824529999999999</c:v>
                </c:pt>
                <c:pt idx="3078">
                  <c:v>23.834599999999998</c:v>
                </c:pt>
                <c:pt idx="3079">
                  <c:v>23.844660000000001</c:v>
                </c:pt>
                <c:pt idx="3080">
                  <c:v>23.85472</c:v>
                </c:pt>
                <c:pt idx="3081">
                  <c:v>23.864789999999999</c:v>
                </c:pt>
                <c:pt idx="3082">
                  <c:v>23.874860000000002</c:v>
                </c:pt>
                <c:pt idx="3083">
                  <c:v>23.88494</c:v>
                </c:pt>
                <c:pt idx="3084">
                  <c:v>23.895009999999999</c:v>
                </c:pt>
                <c:pt idx="3085">
                  <c:v>23.905090000000001</c:v>
                </c:pt>
                <c:pt idx="3086">
                  <c:v>23.91516</c:v>
                </c:pt>
                <c:pt idx="3087">
                  <c:v>23.925249999999998</c:v>
                </c:pt>
                <c:pt idx="3088">
                  <c:v>23.93533</c:v>
                </c:pt>
                <c:pt idx="3089">
                  <c:v>23.945409999999999</c:v>
                </c:pt>
                <c:pt idx="3090">
                  <c:v>23.955500000000001</c:v>
                </c:pt>
                <c:pt idx="3091">
                  <c:v>23.965589999999999</c:v>
                </c:pt>
                <c:pt idx="3092">
                  <c:v>23.975680000000001</c:v>
                </c:pt>
                <c:pt idx="3093">
                  <c:v>23.985769999999999</c:v>
                </c:pt>
                <c:pt idx="3094">
                  <c:v>23.99587</c:v>
                </c:pt>
                <c:pt idx="3095">
                  <c:v>24.005970000000001</c:v>
                </c:pt>
                <c:pt idx="3096">
                  <c:v>24.016069999999999</c:v>
                </c:pt>
                <c:pt idx="3097">
                  <c:v>24.02617</c:v>
                </c:pt>
                <c:pt idx="3098">
                  <c:v>24.036269999999998</c:v>
                </c:pt>
                <c:pt idx="3099">
                  <c:v>24.046379999999999</c:v>
                </c:pt>
                <c:pt idx="3100">
                  <c:v>24.05649</c:v>
                </c:pt>
                <c:pt idx="3101">
                  <c:v>24.066600000000001</c:v>
                </c:pt>
                <c:pt idx="3102">
                  <c:v>24.076709999999999</c:v>
                </c:pt>
                <c:pt idx="3103">
                  <c:v>24.086819999999999</c:v>
                </c:pt>
                <c:pt idx="3104">
                  <c:v>24.09694</c:v>
                </c:pt>
                <c:pt idx="3105">
                  <c:v>24.107060000000001</c:v>
                </c:pt>
                <c:pt idx="3106">
                  <c:v>24.117180000000001</c:v>
                </c:pt>
                <c:pt idx="3107">
                  <c:v>24.127300000000002</c:v>
                </c:pt>
                <c:pt idx="3108">
                  <c:v>24.137429999999998</c:v>
                </c:pt>
                <c:pt idx="3109">
                  <c:v>24.147549999999999</c:v>
                </c:pt>
                <c:pt idx="3110">
                  <c:v>24.157679999999999</c:v>
                </c:pt>
                <c:pt idx="3111">
                  <c:v>24.167819999999999</c:v>
                </c:pt>
                <c:pt idx="3112">
                  <c:v>24.177949999999999</c:v>
                </c:pt>
                <c:pt idx="3113">
                  <c:v>24.188089999999999</c:v>
                </c:pt>
                <c:pt idx="3114">
                  <c:v>24.198219999999999</c:v>
                </c:pt>
                <c:pt idx="3115">
                  <c:v>24.208359999999999</c:v>
                </c:pt>
                <c:pt idx="3116">
                  <c:v>24.218509999999998</c:v>
                </c:pt>
                <c:pt idx="3117">
                  <c:v>24.228649999999998</c:v>
                </c:pt>
                <c:pt idx="3118">
                  <c:v>24.238800000000001</c:v>
                </c:pt>
                <c:pt idx="3119">
                  <c:v>24.248950000000001</c:v>
                </c:pt>
                <c:pt idx="3120">
                  <c:v>24.2591</c:v>
                </c:pt>
                <c:pt idx="3121">
                  <c:v>24.26925</c:v>
                </c:pt>
                <c:pt idx="3122">
                  <c:v>24.279399999999999</c:v>
                </c:pt>
                <c:pt idx="3123">
                  <c:v>24.289560000000002</c:v>
                </c:pt>
                <c:pt idx="3124">
                  <c:v>24.299720000000001</c:v>
                </c:pt>
                <c:pt idx="3125">
                  <c:v>24.30988</c:v>
                </c:pt>
                <c:pt idx="3126">
                  <c:v>24.320049999999998</c:v>
                </c:pt>
                <c:pt idx="3127">
                  <c:v>24.330210000000001</c:v>
                </c:pt>
                <c:pt idx="3128">
                  <c:v>24.34038</c:v>
                </c:pt>
                <c:pt idx="3129">
                  <c:v>24.350549999999998</c:v>
                </c:pt>
                <c:pt idx="3130">
                  <c:v>24.360720000000001</c:v>
                </c:pt>
                <c:pt idx="3131">
                  <c:v>24.370889999999999</c:v>
                </c:pt>
                <c:pt idx="3132">
                  <c:v>24.381070000000001</c:v>
                </c:pt>
                <c:pt idx="3133">
                  <c:v>24.391249999999999</c:v>
                </c:pt>
                <c:pt idx="3134">
                  <c:v>24.401430000000001</c:v>
                </c:pt>
                <c:pt idx="3135">
                  <c:v>24.41161</c:v>
                </c:pt>
                <c:pt idx="3136">
                  <c:v>24.421800000000001</c:v>
                </c:pt>
                <c:pt idx="3137">
                  <c:v>24.431979999999999</c:v>
                </c:pt>
                <c:pt idx="3138">
                  <c:v>24.442170000000001</c:v>
                </c:pt>
                <c:pt idx="3139">
                  <c:v>24.452359999999999</c:v>
                </c:pt>
                <c:pt idx="3140">
                  <c:v>24.46256</c:v>
                </c:pt>
                <c:pt idx="3141">
                  <c:v>24.472750000000001</c:v>
                </c:pt>
                <c:pt idx="3142">
                  <c:v>24.482949999999999</c:v>
                </c:pt>
                <c:pt idx="3143">
                  <c:v>24.49315</c:v>
                </c:pt>
                <c:pt idx="3144">
                  <c:v>24.503350000000001</c:v>
                </c:pt>
                <c:pt idx="3145">
                  <c:v>24.513549999999999</c:v>
                </c:pt>
                <c:pt idx="3146">
                  <c:v>24.523759999999999</c:v>
                </c:pt>
                <c:pt idx="3147">
                  <c:v>24.53397</c:v>
                </c:pt>
                <c:pt idx="3148">
                  <c:v>24.544180000000001</c:v>
                </c:pt>
                <c:pt idx="3149">
                  <c:v>24.554390000000001</c:v>
                </c:pt>
                <c:pt idx="3150">
                  <c:v>24.564599999999999</c:v>
                </c:pt>
                <c:pt idx="3151">
                  <c:v>24.574819999999999</c:v>
                </c:pt>
                <c:pt idx="3152">
                  <c:v>24.585039999999999</c:v>
                </c:pt>
                <c:pt idx="3153">
                  <c:v>24.59526</c:v>
                </c:pt>
                <c:pt idx="3154">
                  <c:v>24.60548</c:v>
                </c:pt>
                <c:pt idx="3155">
                  <c:v>24.61571</c:v>
                </c:pt>
                <c:pt idx="3156">
                  <c:v>24.62594</c:v>
                </c:pt>
                <c:pt idx="3157">
                  <c:v>24.63617</c:v>
                </c:pt>
                <c:pt idx="3158">
                  <c:v>24.6464</c:v>
                </c:pt>
                <c:pt idx="3159">
                  <c:v>24.65663</c:v>
                </c:pt>
                <c:pt idx="3160">
                  <c:v>24.666869999999999</c:v>
                </c:pt>
                <c:pt idx="3161">
                  <c:v>24.677099999999999</c:v>
                </c:pt>
                <c:pt idx="3162">
                  <c:v>24.687339999999999</c:v>
                </c:pt>
                <c:pt idx="3163">
                  <c:v>24.697590000000002</c:v>
                </c:pt>
                <c:pt idx="3164">
                  <c:v>24.707830000000001</c:v>
                </c:pt>
                <c:pt idx="3165">
                  <c:v>24.718070000000001</c:v>
                </c:pt>
                <c:pt idx="3166">
                  <c:v>24.72832</c:v>
                </c:pt>
                <c:pt idx="3167">
                  <c:v>24.738569999999999</c:v>
                </c:pt>
                <c:pt idx="3168">
                  <c:v>24.748830000000002</c:v>
                </c:pt>
                <c:pt idx="3169">
                  <c:v>24.759080000000001</c:v>
                </c:pt>
                <c:pt idx="3170">
                  <c:v>24.76934</c:v>
                </c:pt>
                <c:pt idx="3171">
                  <c:v>24.779599999999999</c:v>
                </c:pt>
                <c:pt idx="3172">
                  <c:v>24.789860000000001</c:v>
                </c:pt>
                <c:pt idx="3173">
                  <c:v>24.80012</c:v>
                </c:pt>
                <c:pt idx="3174">
                  <c:v>24.810390000000002</c:v>
                </c:pt>
                <c:pt idx="3175">
                  <c:v>24.82066</c:v>
                </c:pt>
                <c:pt idx="3176">
                  <c:v>24.830919999999999</c:v>
                </c:pt>
                <c:pt idx="3177">
                  <c:v>24.841200000000001</c:v>
                </c:pt>
                <c:pt idx="3178">
                  <c:v>24.851469999999999</c:v>
                </c:pt>
                <c:pt idx="3179">
                  <c:v>24.861750000000001</c:v>
                </c:pt>
                <c:pt idx="3180">
                  <c:v>24.872019999999999</c:v>
                </c:pt>
                <c:pt idx="3181">
                  <c:v>24.88231</c:v>
                </c:pt>
                <c:pt idx="3182">
                  <c:v>24.892589999999998</c:v>
                </c:pt>
                <c:pt idx="3183">
                  <c:v>24.90287</c:v>
                </c:pt>
                <c:pt idx="3184">
                  <c:v>24.913160000000001</c:v>
                </c:pt>
                <c:pt idx="3185">
                  <c:v>24.923449999999999</c:v>
                </c:pt>
                <c:pt idx="3186">
                  <c:v>24.93374</c:v>
                </c:pt>
                <c:pt idx="3187">
                  <c:v>24.944030000000001</c:v>
                </c:pt>
                <c:pt idx="3188">
                  <c:v>24.954329999999999</c:v>
                </c:pt>
                <c:pt idx="3189">
                  <c:v>24.96462</c:v>
                </c:pt>
                <c:pt idx="3190">
                  <c:v>24.974920000000001</c:v>
                </c:pt>
                <c:pt idx="3191">
                  <c:v>24.985220000000002</c:v>
                </c:pt>
                <c:pt idx="3192">
                  <c:v>24.995529999999999</c:v>
                </c:pt>
                <c:pt idx="3193">
                  <c:v>25.00583</c:v>
                </c:pt>
                <c:pt idx="3194">
                  <c:v>25.01614</c:v>
                </c:pt>
                <c:pt idx="3195">
                  <c:v>25.026450000000001</c:v>
                </c:pt>
                <c:pt idx="3196">
                  <c:v>25.036760000000001</c:v>
                </c:pt>
                <c:pt idx="3197">
                  <c:v>25.047080000000001</c:v>
                </c:pt>
                <c:pt idx="3198">
                  <c:v>25.057390000000002</c:v>
                </c:pt>
                <c:pt idx="3199">
                  <c:v>25.067710000000002</c:v>
                </c:pt>
                <c:pt idx="3200">
                  <c:v>25.078029999999998</c:v>
                </c:pt>
                <c:pt idx="3201">
                  <c:v>25.088360000000002</c:v>
                </c:pt>
                <c:pt idx="3202">
                  <c:v>25.098680000000002</c:v>
                </c:pt>
                <c:pt idx="3203">
                  <c:v>25.109010000000001</c:v>
                </c:pt>
                <c:pt idx="3204">
                  <c:v>25.119340000000001</c:v>
                </c:pt>
                <c:pt idx="3205">
                  <c:v>25.129670000000001</c:v>
                </c:pt>
                <c:pt idx="3206">
                  <c:v>25.14</c:v>
                </c:pt>
                <c:pt idx="3207">
                  <c:v>25.15034</c:v>
                </c:pt>
                <c:pt idx="3208">
                  <c:v>25.160679999999999</c:v>
                </c:pt>
                <c:pt idx="3209">
                  <c:v>25.171009999999999</c:v>
                </c:pt>
                <c:pt idx="3210">
                  <c:v>25.181360000000002</c:v>
                </c:pt>
                <c:pt idx="3211">
                  <c:v>25.191700000000001</c:v>
                </c:pt>
                <c:pt idx="3212">
                  <c:v>25.20205</c:v>
                </c:pt>
                <c:pt idx="3213">
                  <c:v>25.212389999999999</c:v>
                </c:pt>
                <c:pt idx="3214">
                  <c:v>25.222750000000001</c:v>
                </c:pt>
                <c:pt idx="3215">
                  <c:v>25.2331</c:v>
                </c:pt>
                <c:pt idx="3216">
                  <c:v>25.243449999999999</c:v>
                </c:pt>
                <c:pt idx="3217">
                  <c:v>25.253810000000001</c:v>
                </c:pt>
                <c:pt idx="3218">
                  <c:v>25.26417</c:v>
                </c:pt>
                <c:pt idx="3219">
                  <c:v>25.274529999999999</c:v>
                </c:pt>
                <c:pt idx="3220">
                  <c:v>25.284890000000001</c:v>
                </c:pt>
                <c:pt idx="3221">
                  <c:v>25.295259999999999</c:v>
                </c:pt>
                <c:pt idx="3222">
                  <c:v>25.305620000000001</c:v>
                </c:pt>
                <c:pt idx="3223">
                  <c:v>25.315989999999999</c:v>
                </c:pt>
                <c:pt idx="3224">
                  <c:v>25.326370000000001</c:v>
                </c:pt>
                <c:pt idx="3225">
                  <c:v>25.336739999999999</c:v>
                </c:pt>
                <c:pt idx="3226">
                  <c:v>25.347110000000001</c:v>
                </c:pt>
                <c:pt idx="3227">
                  <c:v>25.357489999999999</c:v>
                </c:pt>
                <c:pt idx="3228">
                  <c:v>25.36787</c:v>
                </c:pt>
                <c:pt idx="3229">
                  <c:v>25.378260000000001</c:v>
                </c:pt>
                <c:pt idx="3230">
                  <c:v>25.388639999999999</c:v>
                </c:pt>
                <c:pt idx="3231">
                  <c:v>25.39903</c:v>
                </c:pt>
                <c:pt idx="3232">
                  <c:v>25.409410000000001</c:v>
                </c:pt>
                <c:pt idx="3233">
                  <c:v>25.419809999999998</c:v>
                </c:pt>
                <c:pt idx="3234">
                  <c:v>25.430199999999999</c:v>
                </c:pt>
                <c:pt idx="3235">
                  <c:v>25.44059</c:v>
                </c:pt>
                <c:pt idx="3236">
                  <c:v>25.450990000000001</c:v>
                </c:pt>
                <c:pt idx="3237">
                  <c:v>25.461390000000002</c:v>
                </c:pt>
                <c:pt idx="3238">
                  <c:v>25.471789999999999</c:v>
                </c:pt>
                <c:pt idx="3239">
                  <c:v>25.482189999999999</c:v>
                </c:pt>
                <c:pt idx="3240">
                  <c:v>25.492599999999999</c:v>
                </c:pt>
                <c:pt idx="3241">
                  <c:v>25.50301</c:v>
                </c:pt>
                <c:pt idx="3242">
                  <c:v>25.51342</c:v>
                </c:pt>
                <c:pt idx="3243">
                  <c:v>25.52383</c:v>
                </c:pt>
                <c:pt idx="3244">
                  <c:v>25.53424</c:v>
                </c:pt>
                <c:pt idx="3245">
                  <c:v>25.54466</c:v>
                </c:pt>
                <c:pt idx="3246">
                  <c:v>25.55508</c:v>
                </c:pt>
                <c:pt idx="3247">
                  <c:v>25.5655</c:v>
                </c:pt>
                <c:pt idx="3248">
                  <c:v>25.57592</c:v>
                </c:pt>
                <c:pt idx="3249">
                  <c:v>25.586349999999999</c:v>
                </c:pt>
                <c:pt idx="3250">
                  <c:v>25.596769999999999</c:v>
                </c:pt>
                <c:pt idx="3251">
                  <c:v>25.607199999999999</c:v>
                </c:pt>
                <c:pt idx="3252">
                  <c:v>25.617629999999998</c:v>
                </c:pt>
                <c:pt idx="3253">
                  <c:v>25.628070000000001</c:v>
                </c:pt>
                <c:pt idx="3254">
                  <c:v>25.638500000000001</c:v>
                </c:pt>
                <c:pt idx="3255">
                  <c:v>25.64894</c:v>
                </c:pt>
                <c:pt idx="3256">
                  <c:v>25.659379999999999</c:v>
                </c:pt>
                <c:pt idx="3257">
                  <c:v>25.669820000000001</c:v>
                </c:pt>
                <c:pt idx="3258">
                  <c:v>25.680260000000001</c:v>
                </c:pt>
                <c:pt idx="3259">
                  <c:v>25.690709999999999</c:v>
                </c:pt>
                <c:pt idx="3260">
                  <c:v>25.701160000000002</c:v>
                </c:pt>
                <c:pt idx="3261">
                  <c:v>25.71161</c:v>
                </c:pt>
                <c:pt idx="3262">
                  <c:v>25.722059999999999</c:v>
                </c:pt>
                <c:pt idx="3263">
                  <c:v>25.732520000000001</c:v>
                </c:pt>
                <c:pt idx="3264">
                  <c:v>25.74297</c:v>
                </c:pt>
                <c:pt idx="3265">
                  <c:v>25.753430000000002</c:v>
                </c:pt>
                <c:pt idx="3266">
                  <c:v>25.76389</c:v>
                </c:pt>
                <c:pt idx="3267">
                  <c:v>25.774349999999998</c:v>
                </c:pt>
                <c:pt idx="3268">
                  <c:v>25.78482</c:v>
                </c:pt>
                <c:pt idx="3269">
                  <c:v>25.795290000000001</c:v>
                </c:pt>
                <c:pt idx="3270">
                  <c:v>25.805759999999999</c:v>
                </c:pt>
                <c:pt idx="3271">
                  <c:v>25.816230000000001</c:v>
                </c:pt>
                <c:pt idx="3272">
                  <c:v>25.826699999999999</c:v>
                </c:pt>
                <c:pt idx="3273">
                  <c:v>25.83718</c:v>
                </c:pt>
                <c:pt idx="3274">
                  <c:v>25.847650000000002</c:v>
                </c:pt>
                <c:pt idx="3275">
                  <c:v>25.858129999999999</c:v>
                </c:pt>
                <c:pt idx="3276">
                  <c:v>25.86862</c:v>
                </c:pt>
                <c:pt idx="3277">
                  <c:v>25.879100000000001</c:v>
                </c:pt>
                <c:pt idx="3278">
                  <c:v>25.889589999999998</c:v>
                </c:pt>
                <c:pt idx="3279">
                  <c:v>25.900069999999999</c:v>
                </c:pt>
                <c:pt idx="3280">
                  <c:v>25.91057</c:v>
                </c:pt>
                <c:pt idx="3281">
                  <c:v>25.921060000000001</c:v>
                </c:pt>
                <c:pt idx="3282">
                  <c:v>25.931550000000001</c:v>
                </c:pt>
                <c:pt idx="3283">
                  <c:v>25.942049999999998</c:v>
                </c:pt>
                <c:pt idx="3284">
                  <c:v>25.952549999999999</c:v>
                </c:pt>
                <c:pt idx="3285">
                  <c:v>25.963049999999999</c:v>
                </c:pt>
                <c:pt idx="3286">
                  <c:v>25.973549999999999</c:v>
                </c:pt>
                <c:pt idx="3287">
                  <c:v>25.984059999999999</c:v>
                </c:pt>
                <c:pt idx="3288">
                  <c:v>25.99457</c:v>
                </c:pt>
                <c:pt idx="3289">
                  <c:v>26.00508</c:v>
                </c:pt>
                <c:pt idx="3290">
                  <c:v>26.01559</c:v>
                </c:pt>
                <c:pt idx="3291">
                  <c:v>26.0261</c:v>
                </c:pt>
                <c:pt idx="3292">
                  <c:v>26.036619999999999</c:v>
                </c:pt>
                <c:pt idx="3293">
                  <c:v>26.047139999999999</c:v>
                </c:pt>
                <c:pt idx="3294">
                  <c:v>26.057659999999998</c:v>
                </c:pt>
                <c:pt idx="3295">
                  <c:v>26.068180000000002</c:v>
                </c:pt>
                <c:pt idx="3296">
                  <c:v>26.078700000000001</c:v>
                </c:pt>
                <c:pt idx="3297">
                  <c:v>26.089230000000001</c:v>
                </c:pt>
                <c:pt idx="3298">
                  <c:v>26.09976</c:v>
                </c:pt>
                <c:pt idx="3299">
                  <c:v>26.110289999999999</c:v>
                </c:pt>
                <c:pt idx="3300">
                  <c:v>26.120819999999998</c:v>
                </c:pt>
                <c:pt idx="3301">
                  <c:v>26.131360000000001</c:v>
                </c:pt>
                <c:pt idx="3302">
                  <c:v>26.1419</c:v>
                </c:pt>
                <c:pt idx="3303">
                  <c:v>26.152429999999999</c:v>
                </c:pt>
                <c:pt idx="3304">
                  <c:v>26.162980000000001</c:v>
                </c:pt>
                <c:pt idx="3305">
                  <c:v>26.17352</c:v>
                </c:pt>
                <c:pt idx="3306">
                  <c:v>26.184059999999999</c:v>
                </c:pt>
                <c:pt idx="3307">
                  <c:v>26.194610000000001</c:v>
                </c:pt>
                <c:pt idx="3308">
                  <c:v>26.205159999999999</c:v>
                </c:pt>
                <c:pt idx="3309">
                  <c:v>26.215720000000001</c:v>
                </c:pt>
                <c:pt idx="3310">
                  <c:v>26.22627</c:v>
                </c:pt>
                <c:pt idx="3311">
                  <c:v>26.236830000000001</c:v>
                </c:pt>
                <c:pt idx="3312">
                  <c:v>26.247389999999999</c:v>
                </c:pt>
                <c:pt idx="3313">
                  <c:v>26.257950000000001</c:v>
                </c:pt>
                <c:pt idx="3314">
                  <c:v>26.268509999999999</c:v>
                </c:pt>
                <c:pt idx="3315">
                  <c:v>26.279070000000001</c:v>
                </c:pt>
                <c:pt idx="3316">
                  <c:v>26.289639999999999</c:v>
                </c:pt>
                <c:pt idx="3317">
                  <c:v>26.30021</c:v>
                </c:pt>
                <c:pt idx="3318">
                  <c:v>26.310780000000001</c:v>
                </c:pt>
                <c:pt idx="3319">
                  <c:v>26.321349999999999</c:v>
                </c:pt>
                <c:pt idx="3320">
                  <c:v>26.33193</c:v>
                </c:pt>
                <c:pt idx="3321">
                  <c:v>26.342510000000001</c:v>
                </c:pt>
                <c:pt idx="3322">
                  <c:v>26.353090000000002</c:v>
                </c:pt>
                <c:pt idx="3323">
                  <c:v>26.363669999999999</c:v>
                </c:pt>
                <c:pt idx="3324">
                  <c:v>26.37425</c:v>
                </c:pt>
                <c:pt idx="3325">
                  <c:v>26.384840000000001</c:v>
                </c:pt>
                <c:pt idx="3326">
                  <c:v>26.395430000000001</c:v>
                </c:pt>
                <c:pt idx="3327">
                  <c:v>26.406020000000002</c:v>
                </c:pt>
                <c:pt idx="3328">
                  <c:v>26.416609999999999</c:v>
                </c:pt>
                <c:pt idx="3329">
                  <c:v>26.427199999999999</c:v>
                </c:pt>
                <c:pt idx="3330">
                  <c:v>26.437799999999999</c:v>
                </c:pt>
                <c:pt idx="3331">
                  <c:v>26.448399999999999</c:v>
                </c:pt>
                <c:pt idx="3332">
                  <c:v>26.459</c:v>
                </c:pt>
                <c:pt idx="3333">
                  <c:v>26.4696</c:v>
                </c:pt>
                <c:pt idx="3334">
                  <c:v>26.48021</c:v>
                </c:pt>
                <c:pt idx="3335">
                  <c:v>26.490819999999999</c:v>
                </c:pt>
                <c:pt idx="3336">
                  <c:v>26.501429999999999</c:v>
                </c:pt>
                <c:pt idx="3337">
                  <c:v>26.512039999999999</c:v>
                </c:pt>
                <c:pt idx="3338">
                  <c:v>26.522649999999999</c:v>
                </c:pt>
                <c:pt idx="3339">
                  <c:v>26.533270000000002</c:v>
                </c:pt>
                <c:pt idx="3340">
                  <c:v>26.543890000000001</c:v>
                </c:pt>
                <c:pt idx="3341">
                  <c:v>26.554510000000001</c:v>
                </c:pt>
                <c:pt idx="3342">
                  <c:v>26.56513</c:v>
                </c:pt>
                <c:pt idx="3343">
                  <c:v>26.575749999999999</c:v>
                </c:pt>
                <c:pt idx="3344">
                  <c:v>26.586379999999998</c:v>
                </c:pt>
                <c:pt idx="3345">
                  <c:v>26.597010000000001</c:v>
                </c:pt>
                <c:pt idx="3346">
                  <c:v>26.60764</c:v>
                </c:pt>
                <c:pt idx="3347">
                  <c:v>26.618269999999999</c:v>
                </c:pt>
                <c:pt idx="3348">
                  <c:v>26.628910000000001</c:v>
                </c:pt>
                <c:pt idx="3349">
                  <c:v>26.63954</c:v>
                </c:pt>
                <c:pt idx="3350">
                  <c:v>26.650179999999999</c:v>
                </c:pt>
                <c:pt idx="3351">
                  <c:v>26.660820000000001</c:v>
                </c:pt>
                <c:pt idx="3352">
                  <c:v>26.671469999999999</c:v>
                </c:pt>
                <c:pt idx="3353">
                  <c:v>26.682110000000002</c:v>
                </c:pt>
                <c:pt idx="3354">
                  <c:v>26.69276</c:v>
                </c:pt>
                <c:pt idx="3355">
                  <c:v>26.703410000000002</c:v>
                </c:pt>
                <c:pt idx="3356">
                  <c:v>26.71406</c:v>
                </c:pt>
                <c:pt idx="3357">
                  <c:v>26.724720000000001</c:v>
                </c:pt>
                <c:pt idx="3358">
                  <c:v>26.73537</c:v>
                </c:pt>
                <c:pt idx="3359">
                  <c:v>26.746030000000001</c:v>
                </c:pt>
                <c:pt idx="3360">
                  <c:v>26.756689999999999</c:v>
                </c:pt>
                <c:pt idx="3361">
                  <c:v>26.76735</c:v>
                </c:pt>
                <c:pt idx="3362">
                  <c:v>26.778020000000001</c:v>
                </c:pt>
                <c:pt idx="3363">
                  <c:v>26.788679999999999</c:v>
                </c:pt>
                <c:pt idx="3364">
                  <c:v>26.79935</c:v>
                </c:pt>
                <c:pt idx="3365">
                  <c:v>26.810030000000001</c:v>
                </c:pt>
                <c:pt idx="3366">
                  <c:v>26.820699999999999</c:v>
                </c:pt>
                <c:pt idx="3367">
                  <c:v>26.831379999999999</c:v>
                </c:pt>
                <c:pt idx="3368">
                  <c:v>26.84205</c:v>
                </c:pt>
                <c:pt idx="3369">
                  <c:v>26.852730000000001</c:v>
                </c:pt>
                <c:pt idx="3370">
                  <c:v>26.863409999999998</c:v>
                </c:pt>
                <c:pt idx="3371">
                  <c:v>26.874099999999999</c:v>
                </c:pt>
                <c:pt idx="3372">
                  <c:v>26.884779999999999</c:v>
                </c:pt>
                <c:pt idx="3373">
                  <c:v>26.89547</c:v>
                </c:pt>
                <c:pt idx="3374">
                  <c:v>26.90616</c:v>
                </c:pt>
                <c:pt idx="3375">
                  <c:v>26.91685</c:v>
                </c:pt>
                <c:pt idx="3376">
                  <c:v>26.92755</c:v>
                </c:pt>
                <c:pt idx="3377">
                  <c:v>26.93824</c:v>
                </c:pt>
                <c:pt idx="3378">
                  <c:v>26.94894</c:v>
                </c:pt>
                <c:pt idx="3379">
                  <c:v>26.95964</c:v>
                </c:pt>
                <c:pt idx="3380">
                  <c:v>26.97035</c:v>
                </c:pt>
                <c:pt idx="3381">
                  <c:v>26.98105</c:v>
                </c:pt>
                <c:pt idx="3382">
                  <c:v>26.991759999999999</c:v>
                </c:pt>
                <c:pt idx="3383">
                  <c:v>27.002469999999999</c:v>
                </c:pt>
                <c:pt idx="3384">
                  <c:v>27.013179999999998</c:v>
                </c:pt>
                <c:pt idx="3385">
                  <c:v>27.023890000000002</c:v>
                </c:pt>
                <c:pt idx="3386">
                  <c:v>27.034610000000001</c:v>
                </c:pt>
                <c:pt idx="3387">
                  <c:v>27.04533</c:v>
                </c:pt>
                <c:pt idx="3388">
                  <c:v>27.056049999999999</c:v>
                </c:pt>
                <c:pt idx="3389">
                  <c:v>27.066770000000002</c:v>
                </c:pt>
                <c:pt idx="3390">
                  <c:v>27.077490000000001</c:v>
                </c:pt>
                <c:pt idx="3391">
                  <c:v>27.08822</c:v>
                </c:pt>
                <c:pt idx="3392">
                  <c:v>27.098949999999999</c:v>
                </c:pt>
                <c:pt idx="3393">
                  <c:v>27.109680000000001</c:v>
                </c:pt>
                <c:pt idx="3394">
                  <c:v>27.12041</c:v>
                </c:pt>
                <c:pt idx="3395">
                  <c:v>27.131150000000002</c:v>
                </c:pt>
                <c:pt idx="3396">
                  <c:v>27.14188</c:v>
                </c:pt>
                <c:pt idx="3397">
                  <c:v>27.152619999999999</c:v>
                </c:pt>
                <c:pt idx="3398">
                  <c:v>27.163360000000001</c:v>
                </c:pt>
                <c:pt idx="3399">
                  <c:v>27.174109999999999</c:v>
                </c:pt>
                <c:pt idx="3400">
                  <c:v>27.184850000000001</c:v>
                </c:pt>
                <c:pt idx="3401">
                  <c:v>27.195599999999999</c:v>
                </c:pt>
                <c:pt idx="3402">
                  <c:v>27.20635</c:v>
                </c:pt>
                <c:pt idx="3403">
                  <c:v>27.217099999999999</c:v>
                </c:pt>
                <c:pt idx="3404">
                  <c:v>27.22786</c:v>
                </c:pt>
                <c:pt idx="3405">
                  <c:v>27.238610000000001</c:v>
                </c:pt>
                <c:pt idx="3406">
                  <c:v>27.249369999999999</c:v>
                </c:pt>
                <c:pt idx="3407">
                  <c:v>27.26013</c:v>
                </c:pt>
                <c:pt idx="3408">
                  <c:v>27.270890000000001</c:v>
                </c:pt>
                <c:pt idx="3409">
                  <c:v>27.281659999999999</c:v>
                </c:pt>
                <c:pt idx="3410">
                  <c:v>27.29242</c:v>
                </c:pt>
                <c:pt idx="3411">
                  <c:v>27.303190000000001</c:v>
                </c:pt>
                <c:pt idx="3412">
                  <c:v>27.313960000000002</c:v>
                </c:pt>
                <c:pt idx="3413">
                  <c:v>27.324739999999998</c:v>
                </c:pt>
                <c:pt idx="3414">
                  <c:v>27.335509999999999</c:v>
                </c:pt>
                <c:pt idx="3415">
                  <c:v>27.34629</c:v>
                </c:pt>
                <c:pt idx="3416">
                  <c:v>27.35707</c:v>
                </c:pt>
                <c:pt idx="3417">
                  <c:v>27.367850000000001</c:v>
                </c:pt>
                <c:pt idx="3418">
                  <c:v>27.378630000000001</c:v>
                </c:pt>
                <c:pt idx="3419">
                  <c:v>27.389420000000001</c:v>
                </c:pt>
                <c:pt idx="3420">
                  <c:v>27.400210000000001</c:v>
                </c:pt>
                <c:pt idx="3421">
                  <c:v>27.411000000000001</c:v>
                </c:pt>
                <c:pt idx="3422">
                  <c:v>27.421790000000001</c:v>
                </c:pt>
                <c:pt idx="3423">
                  <c:v>27.432580000000002</c:v>
                </c:pt>
                <c:pt idx="3424">
                  <c:v>27.443380000000001</c:v>
                </c:pt>
                <c:pt idx="3425">
                  <c:v>27.454180000000001</c:v>
                </c:pt>
                <c:pt idx="3426">
                  <c:v>27.464980000000001</c:v>
                </c:pt>
                <c:pt idx="3427">
                  <c:v>27.47578</c:v>
                </c:pt>
                <c:pt idx="3428">
                  <c:v>27.48659</c:v>
                </c:pt>
                <c:pt idx="3429">
                  <c:v>27.497389999999999</c:v>
                </c:pt>
                <c:pt idx="3430">
                  <c:v>27.508199999999999</c:v>
                </c:pt>
                <c:pt idx="3431">
                  <c:v>27.519010000000002</c:v>
                </c:pt>
                <c:pt idx="3432">
                  <c:v>27.52983</c:v>
                </c:pt>
                <c:pt idx="3433">
                  <c:v>27.54064</c:v>
                </c:pt>
                <c:pt idx="3434">
                  <c:v>27.551459999999999</c:v>
                </c:pt>
                <c:pt idx="3435">
                  <c:v>27.562280000000001</c:v>
                </c:pt>
                <c:pt idx="3436">
                  <c:v>27.5731</c:v>
                </c:pt>
                <c:pt idx="3437">
                  <c:v>27.583929999999999</c:v>
                </c:pt>
                <c:pt idx="3438">
                  <c:v>27.594750000000001</c:v>
                </c:pt>
                <c:pt idx="3439">
                  <c:v>27.60558</c:v>
                </c:pt>
                <c:pt idx="3440">
                  <c:v>27.616409999999998</c:v>
                </c:pt>
                <c:pt idx="3441">
                  <c:v>27.62724</c:v>
                </c:pt>
                <c:pt idx="3442">
                  <c:v>27.638079999999999</c:v>
                </c:pt>
                <c:pt idx="3443">
                  <c:v>27.64892</c:v>
                </c:pt>
                <c:pt idx="3444">
                  <c:v>27.659759999999999</c:v>
                </c:pt>
                <c:pt idx="3445">
                  <c:v>27.6706</c:v>
                </c:pt>
                <c:pt idx="3446">
                  <c:v>27.681439999999998</c:v>
                </c:pt>
                <c:pt idx="3447">
                  <c:v>27.69228</c:v>
                </c:pt>
                <c:pt idx="3448">
                  <c:v>27.703130000000002</c:v>
                </c:pt>
                <c:pt idx="3449">
                  <c:v>27.713979999999999</c:v>
                </c:pt>
                <c:pt idx="3450">
                  <c:v>27.724830000000001</c:v>
                </c:pt>
                <c:pt idx="3451">
                  <c:v>27.735690000000002</c:v>
                </c:pt>
                <c:pt idx="3452">
                  <c:v>27.74654</c:v>
                </c:pt>
                <c:pt idx="3453">
                  <c:v>27.757400000000001</c:v>
                </c:pt>
                <c:pt idx="3454">
                  <c:v>27.768260000000001</c:v>
                </c:pt>
                <c:pt idx="3455">
                  <c:v>27.779119999999999</c:v>
                </c:pt>
                <c:pt idx="3456">
                  <c:v>27.78999</c:v>
                </c:pt>
                <c:pt idx="3457">
                  <c:v>27.800850000000001</c:v>
                </c:pt>
                <c:pt idx="3458">
                  <c:v>27.811720000000001</c:v>
                </c:pt>
                <c:pt idx="3459">
                  <c:v>27.822590000000002</c:v>
                </c:pt>
                <c:pt idx="3460">
                  <c:v>27.833469999999998</c:v>
                </c:pt>
                <c:pt idx="3461">
                  <c:v>27.844339999999999</c:v>
                </c:pt>
                <c:pt idx="3462">
                  <c:v>27.855219999999999</c:v>
                </c:pt>
                <c:pt idx="3463">
                  <c:v>27.866099999999999</c:v>
                </c:pt>
                <c:pt idx="3464">
                  <c:v>27.87698</c:v>
                </c:pt>
                <c:pt idx="3465">
                  <c:v>27.88786</c:v>
                </c:pt>
                <c:pt idx="3466">
                  <c:v>27.89875</c:v>
                </c:pt>
                <c:pt idx="3467">
                  <c:v>27.90964</c:v>
                </c:pt>
                <c:pt idx="3468">
                  <c:v>27.920529999999999</c:v>
                </c:pt>
                <c:pt idx="3469">
                  <c:v>27.931419999999999</c:v>
                </c:pt>
                <c:pt idx="3470">
                  <c:v>27.942309999999999</c:v>
                </c:pt>
                <c:pt idx="3471">
                  <c:v>27.953209999999999</c:v>
                </c:pt>
                <c:pt idx="3472">
                  <c:v>27.964110000000002</c:v>
                </c:pt>
                <c:pt idx="3473">
                  <c:v>27.975010000000001</c:v>
                </c:pt>
                <c:pt idx="3474">
                  <c:v>27.985910000000001</c:v>
                </c:pt>
                <c:pt idx="3475">
                  <c:v>27.99681</c:v>
                </c:pt>
                <c:pt idx="3476">
                  <c:v>28.007719999999999</c:v>
                </c:pt>
                <c:pt idx="3477">
                  <c:v>28.018630000000002</c:v>
                </c:pt>
                <c:pt idx="3478">
                  <c:v>28.029540000000001</c:v>
                </c:pt>
                <c:pt idx="3479">
                  <c:v>28.04045</c:v>
                </c:pt>
                <c:pt idx="3480">
                  <c:v>28.051369999999999</c:v>
                </c:pt>
                <c:pt idx="3481">
                  <c:v>28.062290000000001</c:v>
                </c:pt>
                <c:pt idx="3482">
                  <c:v>28.07321</c:v>
                </c:pt>
                <c:pt idx="3483">
                  <c:v>28.084129999999998</c:v>
                </c:pt>
                <c:pt idx="3484">
                  <c:v>28.095050000000001</c:v>
                </c:pt>
                <c:pt idx="3485">
                  <c:v>28.105979999999999</c:v>
                </c:pt>
                <c:pt idx="3486">
                  <c:v>28.116910000000001</c:v>
                </c:pt>
                <c:pt idx="3487">
                  <c:v>28.127839999999999</c:v>
                </c:pt>
                <c:pt idx="3488">
                  <c:v>28.138770000000001</c:v>
                </c:pt>
                <c:pt idx="3489">
                  <c:v>28.149699999999999</c:v>
                </c:pt>
                <c:pt idx="3490">
                  <c:v>28.160640000000001</c:v>
                </c:pt>
                <c:pt idx="3491">
                  <c:v>28.171579999999999</c:v>
                </c:pt>
                <c:pt idx="3492">
                  <c:v>28.18252</c:v>
                </c:pt>
                <c:pt idx="3493">
                  <c:v>28.193460000000002</c:v>
                </c:pt>
                <c:pt idx="3494">
                  <c:v>28.204409999999999</c:v>
                </c:pt>
                <c:pt idx="3495">
                  <c:v>28.215350000000001</c:v>
                </c:pt>
                <c:pt idx="3496">
                  <c:v>28.226310000000002</c:v>
                </c:pt>
                <c:pt idx="3497">
                  <c:v>28.237259999999999</c:v>
                </c:pt>
                <c:pt idx="3498">
                  <c:v>28.24821</c:v>
                </c:pt>
                <c:pt idx="3499">
                  <c:v>28.259170000000001</c:v>
                </c:pt>
                <c:pt idx="3500">
                  <c:v>28.270119999999999</c:v>
                </c:pt>
                <c:pt idx="3501">
                  <c:v>28.281079999999999</c:v>
                </c:pt>
                <c:pt idx="3502">
                  <c:v>28.29205</c:v>
                </c:pt>
                <c:pt idx="3503">
                  <c:v>28.30301</c:v>
                </c:pt>
                <c:pt idx="3504">
                  <c:v>28.313980000000001</c:v>
                </c:pt>
                <c:pt idx="3505">
                  <c:v>28.324950000000001</c:v>
                </c:pt>
                <c:pt idx="3506">
                  <c:v>28.335909999999998</c:v>
                </c:pt>
                <c:pt idx="3507">
                  <c:v>28.346889999999998</c:v>
                </c:pt>
                <c:pt idx="3508">
                  <c:v>28.357859999999999</c:v>
                </c:pt>
                <c:pt idx="3509">
                  <c:v>28.368839999999999</c:v>
                </c:pt>
                <c:pt idx="3510">
                  <c:v>28.379819999999999</c:v>
                </c:pt>
                <c:pt idx="3511">
                  <c:v>28.390799999999999</c:v>
                </c:pt>
                <c:pt idx="3512">
                  <c:v>28.401779999999999</c:v>
                </c:pt>
                <c:pt idx="3513">
                  <c:v>28.412769999999998</c:v>
                </c:pt>
                <c:pt idx="3514">
                  <c:v>28.423760000000001</c:v>
                </c:pt>
                <c:pt idx="3515">
                  <c:v>28.434750000000001</c:v>
                </c:pt>
                <c:pt idx="3516">
                  <c:v>28.445740000000001</c:v>
                </c:pt>
                <c:pt idx="3517">
                  <c:v>28.45673</c:v>
                </c:pt>
                <c:pt idx="3518">
                  <c:v>28.46773</c:v>
                </c:pt>
                <c:pt idx="3519">
                  <c:v>28.478729999999999</c:v>
                </c:pt>
                <c:pt idx="3520">
                  <c:v>28.489730000000002</c:v>
                </c:pt>
                <c:pt idx="3521">
                  <c:v>28.500730000000001</c:v>
                </c:pt>
                <c:pt idx="3522">
                  <c:v>28.51173</c:v>
                </c:pt>
                <c:pt idx="3523">
                  <c:v>28.522739999999999</c:v>
                </c:pt>
                <c:pt idx="3524">
                  <c:v>28.533750000000001</c:v>
                </c:pt>
                <c:pt idx="3525">
                  <c:v>28.54476</c:v>
                </c:pt>
                <c:pt idx="3526">
                  <c:v>28.555769999999999</c:v>
                </c:pt>
                <c:pt idx="3527">
                  <c:v>28.566790000000001</c:v>
                </c:pt>
                <c:pt idx="3528">
                  <c:v>28.577809999999999</c:v>
                </c:pt>
                <c:pt idx="3529">
                  <c:v>28.588830000000002</c:v>
                </c:pt>
                <c:pt idx="3530">
                  <c:v>28.59985</c:v>
                </c:pt>
                <c:pt idx="3531">
                  <c:v>28.610869999999998</c:v>
                </c:pt>
                <c:pt idx="3532">
                  <c:v>28.6219</c:v>
                </c:pt>
                <c:pt idx="3533">
                  <c:v>28.632930000000002</c:v>
                </c:pt>
                <c:pt idx="3534">
                  <c:v>28.64396</c:v>
                </c:pt>
                <c:pt idx="3535">
                  <c:v>28.654990000000002</c:v>
                </c:pt>
                <c:pt idx="3536">
                  <c:v>28.66602</c:v>
                </c:pt>
                <c:pt idx="3537">
                  <c:v>28.677060000000001</c:v>
                </c:pt>
                <c:pt idx="3538">
                  <c:v>28.688099999999999</c:v>
                </c:pt>
                <c:pt idx="3539">
                  <c:v>28.69914</c:v>
                </c:pt>
                <c:pt idx="3540">
                  <c:v>28.710180000000001</c:v>
                </c:pt>
                <c:pt idx="3541">
                  <c:v>28.721219999999999</c:v>
                </c:pt>
                <c:pt idx="3542">
                  <c:v>28.73227</c:v>
                </c:pt>
                <c:pt idx="3543">
                  <c:v>28.743320000000001</c:v>
                </c:pt>
                <c:pt idx="3544">
                  <c:v>28.754370000000002</c:v>
                </c:pt>
                <c:pt idx="3545">
                  <c:v>28.765429999999999</c:v>
                </c:pt>
                <c:pt idx="3546">
                  <c:v>28.776479999999999</c:v>
                </c:pt>
                <c:pt idx="3547">
                  <c:v>28.78754</c:v>
                </c:pt>
                <c:pt idx="3548">
                  <c:v>28.7986</c:v>
                </c:pt>
                <c:pt idx="3549">
                  <c:v>28.809660000000001</c:v>
                </c:pt>
                <c:pt idx="3550">
                  <c:v>28.820720000000001</c:v>
                </c:pt>
                <c:pt idx="3551">
                  <c:v>28.831790000000002</c:v>
                </c:pt>
                <c:pt idx="3552">
                  <c:v>28.842860000000002</c:v>
                </c:pt>
                <c:pt idx="3553">
                  <c:v>28.853929999999998</c:v>
                </c:pt>
                <c:pt idx="3554">
                  <c:v>28.864999999999998</c:v>
                </c:pt>
                <c:pt idx="3555">
                  <c:v>28.876080000000002</c:v>
                </c:pt>
                <c:pt idx="3556">
                  <c:v>28.887149999999998</c:v>
                </c:pt>
                <c:pt idx="3557">
                  <c:v>28.898230000000002</c:v>
                </c:pt>
                <c:pt idx="3558">
                  <c:v>28.909310000000001</c:v>
                </c:pt>
                <c:pt idx="3559">
                  <c:v>28.920400000000001</c:v>
                </c:pt>
                <c:pt idx="3560">
                  <c:v>28.931480000000001</c:v>
                </c:pt>
                <c:pt idx="3561">
                  <c:v>28.94257</c:v>
                </c:pt>
                <c:pt idx="3562">
                  <c:v>28.953659999999999</c:v>
                </c:pt>
                <c:pt idx="3563">
                  <c:v>28.964749999999999</c:v>
                </c:pt>
                <c:pt idx="3564">
                  <c:v>28.975850000000001</c:v>
                </c:pt>
                <c:pt idx="3565">
                  <c:v>28.986940000000001</c:v>
                </c:pt>
                <c:pt idx="3566">
                  <c:v>28.99804</c:v>
                </c:pt>
                <c:pt idx="3567">
                  <c:v>29.009139999999999</c:v>
                </c:pt>
                <c:pt idx="3568">
                  <c:v>29.020240000000001</c:v>
                </c:pt>
                <c:pt idx="3569">
                  <c:v>29.03135</c:v>
                </c:pt>
                <c:pt idx="3570">
                  <c:v>29.042449999999999</c:v>
                </c:pt>
                <c:pt idx="3571">
                  <c:v>29.053560000000001</c:v>
                </c:pt>
                <c:pt idx="3572">
                  <c:v>29.06467</c:v>
                </c:pt>
                <c:pt idx="3573">
                  <c:v>29.075780000000002</c:v>
                </c:pt>
                <c:pt idx="3574">
                  <c:v>29.0869</c:v>
                </c:pt>
                <c:pt idx="3575">
                  <c:v>29.098020000000002</c:v>
                </c:pt>
                <c:pt idx="3576">
                  <c:v>29.10914</c:v>
                </c:pt>
                <c:pt idx="3577">
                  <c:v>29.120259999999998</c:v>
                </c:pt>
                <c:pt idx="3578">
                  <c:v>29.13138</c:v>
                </c:pt>
                <c:pt idx="3579">
                  <c:v>29.142510000000001</c:v>
                </c:pt>
                <c:pt idx="3580">
                  <c:v>29.153639999999999</c:v>
                </c:pt>
                <c:pt idx="3581">
                  <c:v>29.164760000000001</c:v>
                </c:pt>
                <c:pt idx="3582">
                  <c:v>29.175899999999999</c:v>
                </c:pt>
                <c:pt idx="3583">
                  <c:v>29.18703</c:v>
                </c:pt>
                <c:pt idx="3584">
                  <c:v>29.198170000000001</c:v>
                </c:pt>
                <c:pt idx="3585">
                  <c:v>29.209299999999999</c:v>
                </c:pt>
                <c:pt idx="3586">
                  <c:v>29.22045</c:v>
                </c:pt>
                <c:pt idx="3587">
                  <c:v>29.231590000000001</c:v>
                </c:pt>
                <c:pt idx="3588">
                  <c:v>29.242730000000002</c:v>
                </c:pt>
                <c:pt idx="3589">
                  <c:v>29.253879999999999</c:v>
                </c:pt>
                <c:pt idx="3590">
                  <c:v>29.265029999999999</c:v>
                </c:pt>
                <c:pt idx="3591">
                  <c:v>29.27618</c:v>
                </c:pt>
                <c:pt idx="3592">
                  <c:v>29.287330000000001</c:v>
                </c:pt>
                <c:pt idx="3593">
                  <c:v>29.298490000000001</c:v>
                </c:pt>
                <c:pt idx="3594">
                  <c:v>29.309650000000001</c:v>
                </c:pt>
                <c:pt idx="3595">
                  <c:v>29.320810000000002</c:v>
                </c:pt>
                <c:pt idx="3596">
                  <c:v>29.331969999999998</c:v>
                </c:pt>
                <c:pt idx="3597">
                  <c:v>29.343129999999999</c:v>
                </c:pt>
                <c:pt idx="3598">
                  <c:v>29.354299999999999</c:v>
                </c:pt>
                <c:pt idx="3599">
                  <c:v>29.365469999999998</c:v>
                </c:pt>
                <c:pt idx="3600">
                  <c:v>29.376639999999998</c:v>
                </c:pt>
                <c:pt idx="3601">
                  <c:v>29.387810000000002</c:v>
                </c:pt>
                <c:pt idx="3602">
                  <c:v>29.398980000000002</c:v>
                </c:pt>
                <c:pt idx="3603">
                  <c:v>29.410160000000001</c:v>
                </c:pt>
                <c:pt idx="3604">
                  <c:v>29.421340000000001</c:v>
                </c:pt>
                <c:pt idx="3605">
                  <c:v>29.43252</c:v>
                </c:pt>
                <c:pt idx="3606">
                  <c:v>29.4437</c:v>
                </c:pt>
                <c:pt idx="3607">
                  <c:v>29.454889999999999</c:v>
                </c:pt>
                <c:pt idx="3608">
                  <c:v>29.466069999999998</c:v>
                </c:pt>
                <c:pt idx="3609">
                  <c:v>29.477260000000001</c:v>
                </c:pt>
                <c:pt idx="3610">
                  <c:v>29.48845</c:v>
                </c:pt>
                <c:pt idx="3611">
                  <c:v>29.499649999999999</c:v>
                </c:pt>
                <c:pt idx="3612">
                  <c:v>29.510850000000001</c:v>
                </c:pt>
                <c:pt idx="3613">
                  <c:v>29.522040000000001</c:v>
                </c:pt>
                <c:pt idx="3614">
                  <c:v>29.533239999999999</c:v>
                </c:pt>
                <c:pt idx="3615">
                  <c:v>29.544450000000001</c:v>
                </c:pt>
                <c:pt idx="3616">
                  <c:v>29.55565</c:v>
                </c:pt>
                <c:pt idx="3617">
                  <c:v>29.566859999999998</c:v>
                </c:pt>
                <c:pt idx="3618">
                  <c:v>29.578060000000001</c:v>
                </c:pt>
                <c:pt idx="3619">
                  <c:v>29.589279999999999</c:v>
                </c:pt>
                <c:pt idx="3620">
                  <c:v>29.600490000000001</c:v>
                </c:pt>
                <c:pt idx="3621">
                  <c:v>29.611699999999999</c:v>
                </c:pt>
                <c:pt idx="3622">
                  <c:v>29.622920000000001</c:v>
                </c:pt>
                <c:pt idx="3623">
                  <c:v>29.634139999999999</c:v>
                </c:pt>
                <c:pt idx="3624">
                  <c:v>29.64536</c:v>
                </c:pt>
                <c:pt idx="3625">
                  <c:v>29.656580000000002</c:v>
                </c:pt>
                <c:pt idx="3626">
                  <c:v>29.667809999999999</c:v>
                </c:pt>
                <c:pt idx="3627">
                  <c:v>29.679040000000001</c:v>
                </c:pt>
                <c:pt idx="3628">
                  <c:v>29.690270000000002</c:v>
                </c:pt>
                <c:pt idx="3629">
                  <c:v>29.701499999999999</c:v>
                </c:pt>
                <c:pt idx="3630">
                  <c:v>29.712730000000001</c:v>
                </c:pt>
                <c:pt idx="3631">
                  <c:v>29.723970000000001</c:v>
                </c:pt>
                <c:pt idx="3632">
                  <c:v>29.735209999999999</c:v>
                </c:pt>
                <c:pt idx="3633">
                  <c:v>29.746449999999999</c:v>
                </c:pt>
                <c:pt idx="3634">
                  <c:v>29.75769</c:v>
                </c:pt>
                <c:pt idx="3635">
                  <c:v>29.768930000000001</c:v>
                </c:pt>
                <c:pt idx="3636">
                  <c:v>29.780180000000001</c:v>
                </c:pt>
                <c:pt idx="3637">
                  <c:v>29.791429999999998</c:v>
                </c:pt>
                <c:pt idx="3638">
                  <c:v>29.802679999999999</c:v>
                </c:pt>
                <c:pt idx="3639">
                  <c:v>29.813929999999999</c:v>
                </c:pt>
                <c:pt idx="3640">
                  <c:v>29.825189999999999</c:v>
                </c:pt>
                <c:pt idx="3641">
                  <c:v>29.836449999999999</c:v>
                </c:pt>
                <c:pt idx="3642">
                  <c:v>29.847709999999999</c:v>
                </c:pt>
                <c:pt idx="3643">
                  <c:v>29.858969999999999</c:v>
                </c:pt>
                <c:pt idx="3644">
                  <c:v>29.870229999999999</c:v>
                </c:pt>
                <c:pt idx="3645">
                  <c:v>29.881499999999999</c:v>
                </c:pt>
                <c:pt idx="3646">
                  <c:v>29.892769999999999</c:v>
                </c:pt>
                <c:pt idx="3647">
                  <c:v>29.904029999999999</c:v>
                </c:pt>
                <c:pt idx="3648">
                  <c:v>29.915310000000002</c:v>
                </c:pt>
                <c:pt idx="3649">
                  <c:v>29.926580000000001</c:v>
                </c:pt>
                <c:pt idx="3650">
                  <c:v>29.937860000000001</c:v>
                </c:pt>
                <c:pt idx="3651">
                  <c:v>29.94914</c:v>
                </c:pt>
                <c:pt idx="3652">
                  <c:v>29.960419999999999</c:v>
                </c:pt>
                <c:pt idx="3653">
                  <c:v>29.971699999999998</c:v>
                </c:pt>
                <c:pt idx="3654">
                  <c:v>29.982980000000001</c:v>
                </c:pt>
                <c:pt idx="3655">
                  <c:v>29.99427</c:v>
                </c:pt>
                <c:pt idx="3656">
                  <c:v>30.005559999999999</c:v>
                </c:pt>
                <c:pt idx="3657">
                  <c:v>30.016850000000002</c:v>
                </c:pt>
                <c:pt idx="3658">
                  <c:v>30.02815</c:v>
                </c:pt>
                <c:pt idx="3659">
                  <c:v>30.039439999999999</c:v>
                </c:pt>
                <c:pt idx="3660">
                  <c:v>30.050740000000001</c:v>
                </c:pt>
                <c:pt idx="3661">
                  <c:v>30.06204</c:v>
                </c:pt>
                <c:pt idx="3662">
                  <c:v>30.073340000000002</c:v>
                </c:pt>
                <c:pt idx="3663">
                  <c:v>30.08464</c:v>
                </c:pt>
                <c:pt idx="3664">
                  <c:v>30.095949999999998</c:v>
                </c:pt>
                <c:pt idx="3665">
                  <c:v>30.10726</c:v>
                </c:pt>
                <c:pt idx="3666">
                  <c:v>30.118569999999998</c:v>
                </c:pt>
                <c:pt idx="3667">
                  <c:v>30.12988</c:v>
                </c:pt>
                <c:pt idx="3668">
                  <c:v>30.141200000000001</c:v>
                </c:pt>
                <c:pt idx="3669">
                  <c:v>30.152509999999999</c:v>
                </c:pt>
                <c:pt idx="3670">
                  <c:v>30.163830000000001</c:v>
                </c:pt>
                <c:pt idx="3671">
                  <c:v>30.175149999999999</c:v>
                </c:pt>
                <c:pt idx="3672">
                  <c:v>30.18648</c:v>
                </c:pt>
                <c:pt idx="3673">
                  <c:v>30.197800000000001</c:v>
                </c:pt>
                <c:pt idx="3674">
                  <c:v>30.209129999999998</c:v>
                </c:pt>
                <c:pt idx="3675">
                  <c:v>30.220459999999999</c:v>
                </c:pt>
                <c:pt idx="3676">
                  <c:v>30.23179</c:v>
                </c:pt>
                <c:pt idx="3677">
                  <c:v>30.243130000000001</c:v>
                </c:pt>
                <c:pt idx="3678">
                  <c:v>30.254460000000002</c:v>
                </c:pt>
                <c:pt idx="3679">
                  <c:v>30.265799999999999</c:v>
                </c:pt>
                <c:pt idx="3680">
                  <c:v>30.277139999999999</c:v>
                </c:pt>
                <c:pt idx="3681">
                  <c:v>30.28848</c:v>
                </c:pt>
                <c:pt idx="3682">
                  <c:v>30.29983</c:v>
                </c:pt>
                <c:pt idx="3683">
                  <c:v>30.311170000000001</c:v>
                </c:pt>
                <c:pt idx="3684">
                  <c:v>30.322520000000001</c:v>
                </c:pt>
                <c:pt idx="3685">
                  <c:v>30.333870000000001</c:v>
                </c:pt>
                <c:pt idx="3686">
                  <c:v>30.345220000000001</c:v>
                </c:pt>
                <c:pt idx="3687">
                  <c:v>30.356580000000001</c:v>
                </c:pt>
                <c:pt idx="3688">
                  <c:v>30.367940000000001</c:v>
                </c:pt>
                <c:pt idx="3689">
                  <c:v>30.379300000000001</c:v>
                </c:pt>
                <c:pt idx="3690">
                  <c:v>30.39066</c:v>
                </c:pt>
                <c:pt idx="3691">
                  <c:v>30.40202</c:v>
                </c:pt>
                <c:pt idx="3692">
                  <c:v>30.41339</c:v>
                </c:pt>
                <c:pt idx="3693">
                  <c:v>30.424759999999999</c:v>
                </c:pt>
                <c:pt idx="3694">
                  <c:v>30.436119999999999</c:v>
                </c:pt>
                <c:pt idx="3695">
                  <c:v>30.447500000000002</c:v>
                </c:pt>
                <c:pt idx="3696">
                  <c:v>30.458870000000001</c:v>
                </c:pt>
                <c:pt idx="3697">
                  <c:v>30.47025</c:v>
                </c:pt>
                <c:pt idx="3698">
                  <c:v>30.481629999999999</c:v>
                </c:pt>
                <c:pt idx="3699">
                  <c:v>30.493010000000002</c:v>
                </c:pt>
                <c:pt idx="3700">
                  <c:v>30.504390000000001</c:v>
                </c:pt>
                <c:pt idx="3701">
                  <c:v>30.51577</c:v>
                </c:pt>
                <c:pt idx="3702">
                  <c:v>30.527159999999999</c:v>
                </c:pt>
                <c:pt idx="3703">
                  <c:v>30.538550000000001</c:v>
                </c:pt>
                <c:pt idx="3704">
                  <c:v>30.549939999999999</c:v>
                </c:pt>
                <c:pt idx="3705">
                  <c:v>30.561330000000002</c:v>
                </c:pt>
                <c:pt idx="3706">
                  <c:v>30.57273</c:v>
                </c:pt>
                <c:pt idx="3707">
                  <c:v>30.584129999999998</c:v>
                </c:pt>
                <c:pt idx="3708">
                  <c:v>30.59553</c:v>
                </c:pt>
                <c:pt idx="3709">
                  <c:v>30.606929999999998</c:v>
                </c:pt>
                <c:pt idx="3710">
                  <c:v>30.61833</c:v>
                </c:pt>
                <c:pt idx="3711">
                  <c:v>30.629740000000002</c:v>
                </c:pt>
                <c:pt idx="3712">
                  <c:v>30.64115</c:v>
                </c:pt>
                <c:pt idx="3713">
                  <c:v>30.652560000000001</c:v>
                </c:pt>
                <c:pt idx="3714">
                  <c:v>30.663969999999999</c:v>
                </c:pt>
                <c:pt idx="3715">
                  <c:v>30.675380000000001</c:v>
                </c:pt>
                <c:pt idx="3716">
                  <c:v>30.686800000000002</c:v>
                </c:pt>
                <c:pt idx="3717">
                  <c:v>30.698219999999999</c:v>
                </c:pt>
                <c:pt idx="3718">
                  <c:v>30.70964</c:v>
                </c:pt>
                <c:pt idx="3719">
                  <c:v>30.721060000000001</c:v>
                </c:pt>
                <c:pt idx="3720">
                  <c:v>30.732489999999999</c:v>
                </c:pt>
                <c:pt idx="3721">
                  <c:v>30.743919999999999</c:v>
                </c:pt>
                <c:pt idx="3722">
                  <c:v>30.75535</c:v>
                </c:pt>
                <c:pt idx="3723">
                  <c:v>30.766780000000001</c:v>
                </c:pt>
                <c:pt idx="3724">
                  <c:v>30.778210000000001</c:v>
                </c:pt>
                <c:pt idx="3725">
                  <c:v>30.789650000000002</c:v>
                </c:pt>
                <c:pt idx="3726">
                  <c:v>30.801079999999999</c:v>
                </c:pt>
                <c:pt idx="3727">
                  <c:v>30.812519999999999</c:v>
                </c:pt>
                <c:pt idx="3728">
                  <c:v>30.823969999999999</c:v>
                </c:pt>
                <c:pt idx="3729">
                  <c:v>30.83541</c:v>
                </c:pt>
                <c:pt idx="3730">
                  <c:v>30.84686</c:v>
                </c:pt>
                <c:pt idx="3731">
                  <c:v>30.858309999999999</c:v>
                </c:pt>
                <c:pt idx="3732">
                  <c:v>30.869759999999999</c:v>
                </c:pt>
                <c:pt idx="3733">
                  <c:v>30.881209999999999</c:v>
                </c:pt>
                <c:pt idx="3734">
                  <c:v>30.892659999999999</c:v>
                </c:pt>
                <c:pt idx="3735">
                  <c:v>30.904119999999999</c:v>
                </c:pt>
                <c:pt idx="3736">
                  <c:v>30.915579999999999</c:v>
                </c:pt>
                <c:pt idx="3737">
                  <c:v>30.927040000000002</c:v>
                </c:pt>
                <c:pt idx="3738">
                  <c:v>30.938510000000001</c:v>
                </c:pt>
                <c:pt idx="3739">
                  <c:v>30.94997</c:v>
                </c:pt>
                <c:pt idx="3740">
                  <c:v>30.96144</c:v>
                </c:pt>
                <c:pt idx="3741">
                  <c:v>30.972909999999999</c:v>
                </c:pt>
                <c:pt idx="3742">
                  <c:v>30.984380000000002</c:v>
                </c:pt>
                <c:pt idx="3743">
                  <c:v>30.995850000000001</c:v>
                </c:pt>
                <c:pt idx="3744">
                  <c:v>31.00733</c:v>
                </c:pt>
                <c:pt idx="3745">
                  <c:v>31.018809999999998</c:v>
                </c:pt>
                <c:pt idx="3746">
                  <c:v>31.030290000000001</c:v>
                </c:pt>
                <c:pt idx="3747">
                  <c:v>31.04177</c:v>
                </c:pt>
                <c:pt idx="3748">
                  <c:v>31.053260000000002</c:v>
                </c:pt>
                <c:pt idx="3749">
                  <c:v>31.06474</c:v>
                </c:pt>
                <c:pt idx="3750">
                  <c:v>31.076229999999999</c:v>
                </c:pt>
                <c:pt idx="3751">
                  <c:v>31.087720000000001</c:v>
                </c:pt>
                <c:pt idx="3752">
                  <c:v>31.099219999999999</c:v>
                </c:pt>
                <c:pt idx="3753">
                  <c:v>31.110710000000001</c:v>
                </c:pt>
                <c:pt idx="3754">
                  <c:v>31.122209999999999</c:v>
                </c:pt>
                <c:pt idx="3755">
                  <c:v>31.133710000000001</c:v>
                </c:pt>
                <c:pt idx="3756">
                  <c:v>31.145209999999999</c:v>
                </c:pt>
                <c:pt idx="3757">
                  <c:v>31.15671</c:v>
                </c:pt>
                <c:pt idx="3758">
                  <c:v>31.168220000000002</c:v>
                </c:pt>
                <c:pt idx="3759">
                  <c:v>31.179729999999999</c:v>
                </c:pt>
                <c:pt idx="3760">
                  <c:v>31.191240000000001</c:v>
                </c:pt>
                <c:pt idx="3761">
                  <c:v>31.202750000000002</c:v>
                </c:pt>
                <c:pt idx="3762">
                  <c:v>31.214259999999999</c:v>
                </c:pt>
                <c:pt idx="3763">
                  <c:v>31.22578</c:v>
                </c:pt>
                <c:pt idx="3764">
                  <c:v>31.237300000000001</c:v>
                </c:pt>
                <c:pt idx="3765">
                  <c:v>31.248819999999998</c:v>
                </c:pt>
                <c:pt idx="3766">
                  <c:v>31.260339999999999</c:v>
                </c:pt>
                <c:pt idx="3767">
                  <c:v>31.27187</c:v>
                </c:pt>
                <c:pt idx="3768">
                  <c:v>31.2834</c:v>
                </c:pt>
                <c:pt idx="3769">
                  <c:v>31.294920000000001</c:v>
                </c:pt>
                <c:pt idx="3770">
                  <c:v>31.306460000000001</c:v>
                </c:pt>
                <c:pt idx="3771">
                  <c:v>31.317990000000002</c:v>
                </c:pt>
                <c:pt idx="3772">
                  <c:v>31.329519999999999</c:v>
                </c:pt>
                <c:pt idx="3773">
                  <c:v>31.341059999999999</c:v>
                </c:pt>
                <c:pt idx="3774">
                  <c:v>31.352599999999999</c:v>
                </c:pt>
                <c:pt idx="3775">
                  <c:v>31.364139999999999</c:v>
                </c:pt>
                <c:pt idx="3776">
                  <c:v>31.375689999999999</c:v>
                </c:pt>
                <c:pt idx="3777">
                  <c:v>31.387229999999999</c:v>
                </c:pt>
                <c:pt idx="3778">
                  <c:v>31.398779999999999</c:v>
                </c:pt>
                <c:pt idx="3779">
                  <c:v>31.410329999999998</c:v>
                </c:pt>
                <c:pt idx="3780">
                  <c:v>31.421890000000001</c:v>
                </c:pt>
                <c:pt idx="3781">
                  <c:v>31.433440000000001</c:v>
                </c:pt>
                <c:pt idx="3782">
                  <c:v>31.445</c:v>
                </c:pt>
                <c:pt idx="3783">
                  <c:v>31.45656</c:v>
                </c:pt>
                <c:pt idx="3784">
                  <c:v>31.468119999999999</c:v>
                </c:pt>
                <c:pt idx="3785">
                  <c:v>31.479679999999998</c:v>
                </c:pt>
                <c:pt idx="3786">
                  <c:v>31.491250000000001</c:v>
                </c:pt>
                <c:pt idx="3787">
                  <c:v>31.50281</c:v>
                </c:pt>
                <c:pt idx="3788">
                  <c:v>31.514379999999999</c:v>
                </c:pt>
                <c:pt idx="3789">
                  <c:v>31.525960000000001</c:v>
                </c:pt>
                <c:pt idx="3790">
                  <c:v>31.53753</c:v>
                </c:pt>
                <c:pt idx="3791">
                  <c:v>31.549099999999999</c:v>
                </c:pt>
                <c:pt idx="3792">
                  <c:v>31.560680000000001</c:v>
                </c:pt>
                <c:pt idx="3793">
                  <c:v>31.57226</c:v>
                </c:pt>
                <c:pt idx="3794">
                  <c:v>31.583850000000002</c:v>
                </c:pt>
                <c:pt idx="3795">
                  <c:v>31.59543</c:v>
                </c:pt>
                <c:pt idx="3796">
                  <c:v>31.607019999999999</c:v>
                </c:pt>
                <c:pt idx="3797">
                  <c:v>31.618600000000001</c:v>
                </c:pt>
                <c:pt idx="3798">
                  <c:v>31.630199999999999</c:v>
                </c:pt>
                <c:pt idx="3799">
                  <c:v>31.64179</c:v>
                </c:pt>
                <c:pt idx="3800">
                  <c:v>31.653379999999999</c:v>
                </c:pt>
                <c:pt idx="3801">
                  <c:v>31.66498</c:v>
                </c:pt>
                <c:pt idx="3802">
                  <c:v>31.676580000000001</c:v>
                </c:pt>
                <c:pt idx="3803">
                  <c:v>31.688179999999999</c:v>
                </c:pt>
                <c:pt idx="3804">
                  <c:v>31.69979</c:v>
                </c:pt>
                <c:pt idx="3805">
                  <c:v>31.711390000000002</c:v>
                </c:pt>
                <c:pt idx="3806">
                  <c:v>31.722999999999999</c:v>
                </c:pt>
                <c:pt idx="3807">
                  <c:v>31.73461</c:v>
                </c:pt>
                <c:pt idx="3808">
                  <c:v>31.746220000000001</c:v>
                </c:pt>
                <c:pt idx="3809">
                  <c:v>31.757840000000002</c:v>
                </c:pt>
                <c:pt idx="3810">
                  <c:v>31.769449999999999</c:v>
                </c:pt>
                <c:pt idx="3811">
                  <c:v>31.78107</c:v>
                </c:pt>
                <c:pt idx="3812">
                  <c:v>31.79269</c:v>
                </c:pt>
                <c:pt idx="3813">
                  <c:v>31.804310000000001</c:v>
                </c:pt>
                <c:pt idx="3814">
                  <c:v>31.815940000000001</c:v>
                </c:pt>
                <c:pt idx="3815">
                  <c:v>31.827570000000001</c:v>
                </c:pt>
                <c:pt idx="3816">
                  <c:v>31.839200000000002</c:v>
                </c:pt>
                <c:pt idx="3817">
                  <c:v>31.850829999999998</c:v>
                </c:pt>
                <c:pt idx="3818">
                  <c:v>31.862459999999999</c:v>
                </c:pt>
                <c:pt idx="3819">
                  <c:v>31.874089999999999</c:v>
                </c:pt>
                <c:pt idx="3820">
                  <c:v>31.885729999999999</c:v>
                </c:pt>
                <c:pt idx="3821">
                  <c:v>31.897369999999999</c:v>
                </c:pt>
                <c:pt idx="3822">
                  <c:v>31.909009999999999</c:v>
                </c:pt>
                <c:pt idx="3823">
                  <c:v>31.920660000000002</c:v>
                </c:pt>
                <c:pt idx="3824">
                  <c:v>31.932300000000001</c:v>
                </c:pt>
                <c:pt idx="3825">
                  <c:v>31.943950000000001</c:v>
                </c:pt>
                <c:pt idx="3826">
                  <c:v>31.9556</c:v>
                </c:pt>
                <c:pt idx="3827">
                  <c:v>31.96725</c:v>
                </c:pt>
                <c:pt idx="3828">
                  <c:v>31.978909999999999</c:v>
                </c:pt>
                <c:pt idx="3829">
                  <c:v>31.990570000000002</c:v>
                </c:pt>
                <c:pt idx="3830">
                  <c:v>32.002220000000001</c:v>
                </c:pt>
                <c:pt idx="3831">
                  <c:v>32.013890000000004</c:v>
                </c:pt>
                <c:pt idx="3832">
                  <c:v>32.025550000000003</c:v>
                </c:pt>
                <c:pt idx="3833">
                  <c:v>32.037210000000002</c:v>
                </c:pt>
                <c:pt idx="3834">
                  <c:v>32.048879999999997</c:v>
                </c:pt>
                <c:pt idx="3835">
                  <c:v>32.060549999999999</c:v>
                </c:pt>
                <c:pt idx="3836">
                  <c:v>32.072220000000002</c:v>
                </c:pt>
                <c:pt idx="3837">
                  <c:v>32.0839</c:v>
                </c:pt>
                <c:pt idx="3838">
                  <c:v>32.095570000000002</c:v>
                </c:pt>
                <c:pt idx="3839">
                  <c:v>32.107250000000001</c:v>
                </c:pt>
                <c:pt idx="3840">
                  <c:v>32.118929999999999</c:v>
                </c:pt>
                <c:pt idx="3841">
                  <c:v>32.130609999999997</c:v>
                </c:pt>
                <c:pt idx="3842">
                  <c:v>32.142299999999999</c:v>
                </c:pt>
                <c:pt idx="3843">
                  <c:v>32.153979999999997</c:v>
                </c:pt>
                <c:pt idx="3844">
                  <c:v>32.165669999999999</c:v>
                </c:pt>
                <c:pt idx="3845">
                  <c:v>32.17736</c:v>
                </c:pt>
                <c:pt idx="3846">
                  <c:v>32.189050000000002</c:v>
                </c:pt>
                <c:pt idx="3847">
                  <c:v>32.200749999999999</c:v>
                </c:pt>
                <c:pt idx="3848">
                  <c:v>32.212449999999997</c:v>
                </c:pt>
                <c:pt idx="3849">
                  <c:v>32.224139999999998</c:v>
                </c:pt>
                <c:pt idx="3850">
                  <c:v>32.235849999999999</c:v>
                </c:pt>
                <c:pt idx="3851">
                  <c:v>32.247549999999997</c:v>
                </c:pt>
                <c:pt idx="3852">
                  <c:v>32.259250000000002</c:v>
                </c:pt>
                <c:pt idx="3853">
                  <c:v>32.270960000000002</c:v>
                </c:pt>
                <c:pt idx="3854">
                  <c:v>32.282670000000003</c:v>
                </c:pt>
                <c:pt idx="3855">
                  <c:v>32.294379999999997</c:v>
                </c:pt>
                <c:pt idx="3856">
                  <c:v>32.306100000000001</c:v>
                </c:pt>
                <c:pt idx="3857">
                  <c:v>32.317810000000001</c:v>
                </c:pt>
                <c:pt idx="3858">
                  <c:v>32.329529999999998</c:v>
                </c:pt>
                <c:pt idx="3859">
                  <c:v>32.341259999999998</c:v>
                </c:pt>
                <c:pt idx="3860">
                  <c:v>32.352980000000002</c:v>
                </c:pt>
                <c:pt idx="3861">
                  <c:v>32.364699999999999</c:v>
                </c:pt>
                <c:pt idx="3862">
                  <c:v>32.376429999999999</c:v>
                </c:pt>
                <c:pt idx="3863">
                  <c:v>32.388159999999999</c:v>
                </c:pt>
                <c:pt idx="3864">
                  <c:v>32.399889999999999</c:v>
                </c:pt>
                <c:pt idx="3865">
                  <c:v>32.411619999999999</c:v>
                </c:pt>
                <c:pt idx="3866">
                  <c:v>32.423360000000002</c:v>
                </c:pt>
                <c:pt idx="3867">
                  <c:v>32.435090000000002</c:v>
                </c:pt>
                <c:pt idx="3868">
                  <c:v>32.446829999999999</c:v>
                </c:pt>
                <c:pt idx="3869">
                  <c:v>32.458579999999998</c:v>
                </c:pt>
                <c:pt idx="3870">
                  <c:v>32.470320000000001</c:v>
                </c:pt>
                <c:pt idx="3871">
                  <c:v>32.482059999999997</c:v>
                </c:pt>
                <c:pt idx="3872">
                  <c:v>32.493810000000003</c:v>
                </c:pt>
                <c:pt idx="3873">
                  <c:v>32.505560000000003</c:v>
                </c:pt>
                <c:pt idx="3874">
                  <c:v>32.517310000000002</c:v>
                </c:pt>
                <c:pt idx="3875">
                  <c:v>32.529069999999997</c:v>
                </c:pt>
                <c:pt idx="3876">
                  <c:v>32.540819999999997</c:v>
                </c:pt>
                <c:pt idx="3877">
                  <c:v>32.552590000000002</c:v>
                </c:pt>
                <c:pt idx="3878">
                  <c:v>32.564349999999997</c:v>
                </c:pt>
                <c:pt idx="3879">
                  <c:v>32.57611</c:v>
                </c:pt>
                <c:pt idx="3880">
                  <c:v>32.587870000000002</c:v>
                </c:pt>
                <c:pt idx="3881">
                  <c:v>32.599640000000001</c:v>
                </c:pt>
                <c:pt idx="3882">
                  <c:v>32.611409999999999</c:v>
                </c:pt>
                <c:pt idx="3883">
                  <c:v>32.623179999999998</c:v>
                </c:pt>
                <c:pt idx="3884">
                  <c:v>32.63496</c:v>
                </c:pt>
                <c:pt idx="3885">
                  <c:v>32.646729999999998</c:v>
                </c:pt>
                <c:pt idx="3886">
                  <c:v>32.65851</c:v>
                </c:pt>
                <c:pt idx="3887">
                  <c:v>32.670290000000001</c:v>
                </c:pt>
                <c:pt idx="3888">
                  <c:v>32.682070000000003</c:v>
                </c:pt>
                <c:pt idx="3889">
                  <c:v>32.693860000000001</c:v>
                </c:pt>
                <c:pt idx="3890">
                  <c:v>32.705640000000002</c:v>
                </c:pt>
                <c:pt idx="3891">
                  <c:v>32.71743</c:v>
                </c:pt>
                <c:pt idx="3892">
                  <c:v>32.729219999999998</c:v>
                </c:pt>
                <c:pt idx="3893">
                  <c:v>32.741010000000003</c:v>
                </c:pt>
                <c:pt idx="3894">
                  <c:v>32.752809999999997</c:v>
                </c:pt>
                <c:pt idx="3895">
                  <c:v>32.764600000000002</c:v>
                </c:pt>
                <c:pt idx="3896">
                  <c:v>32.776400000000002</c:v>
                </c:pt>
                <c:pt idx="3897">
                  <c:v>32.788200000000003</c:v>
                </c:pt>
                <c:pt idx="3898">
                  <c:v>32.80001</c:v>
                </c:pt>
                <c:pt idx="3899">
                  <c:v>32.811810000000001</c:v>
                </c:pt>
                <c:pt idx="3900">
                  <c:v>32.823619999999998</c:v>
                </c:pt>
                <c:pt idx="3901">
                  <c:v>32.835430000000002</c:v>
                </c:pt>
                <c:pt idx="3902">
                  <c:v>32.847239999999999</c:v>
                </c:pt>
                <c:pt idx="3903">
                  <c:v>32.859050000000003</c:v>
                </c:pt>
                <c:pt idx="3904">
                  <c:v>32.870869999999996</c:v>
                </c:pt>
                <c:pt idx="3905">
                  <c:v>32.882689999999997</c:v>
                </c:pt>
                <c:pt idx="3906">
                  <c:v>32.894509999999997</c:v>
                </c:pt>
                <c:pt idx="3907">
                  <c:v>32.906329999999997</c:v>
                </c:pt>
                <c:pt idx="3908">
                  <c:v>32.91816</c:v>
                </c:pt>
                <c:pt idx="3909">
                  <c:v>32.92998</c:v>
                </c:pt>
                <c:pt idx="3910">
                  <c:v>32.941809999999997</c:v>
                </c:pt>
                <c:pt idx="3911">
                  <c:v>32.95364</c:v>
                </c:pt>
                <c:pt idx="3912">
                  <c:v>32.965479999999999</c:v>
                </c:pt>
                <c:pt idx="3913">
                  <c:v>32.977310000000003</c:v>
                </c:pt>
                <c:pt idx="3914">
                  <c:v>32.989150000000002</c:v>
                </c:pt>
                <c:pt idx="3915">
                  <c:v>33.000990000000002</c:v>
                </c:pt>
                <c:pt idx="3916">
                  <c:v>33.012830000000001</c:v>
                </c:pt>
                <c:pt idx="3917">
                  <c:v>33.02467</c:v>
                </c:pt>
                <c:pt idx="3918">
                  <c:v>33.036520000000003</c:v>
                </c:pt>
                <c:pt idx="3919">
                  <c:v>33.048369999999998</c:v>
                </c:pt>
                <c:pt idx="3920">
                  <c:v>33.060209999999998</c:v>
                </c:pt>
                <c:pt idx="3921">
                  <c:v>33.072069999999997</c:v>
                </c:pt>
                <c:pt idx="3922">
                  <c:v>33.083919999999999</c:v>
                </c:pt>
                <c:pt idx="3923">
                  <c:v>33.095779999999998</c:v>
                </c:pt>
                <c:pt idx="3924">
                  <c:v>33.107640000000004</c:v>
                </c:pt>
                <c:pt idx="3925">
                  <c:v>33.119500000000002</c:v>
                </c:pt>
                <c:pt idx="3926">
                  <c:v>33.131360000000001</c:v>
                </c:pt>
                <c:pt idx="3927">
                  <c:v>33.143230000000003</c:v>
                </c:pt>
                <c:pt idx="3928">
                  <c:v>33.155090000000001</c:v>
                </c:pt>
                <c:pt idx="3929">
                  <c:v>33.166960000000003</c:v>
                </c:pt>
                <c:pt idx="3930">
                  <c:v>33.178829999999998</c:v>
                </c:pt>
                <c:pt idx="3931">
                  <c:v>33.1907</c:v>
                </c:pt>
                <c:pt idx="3932">
                  <c:v>33.202579999999998</c:v>
                </c:pt>
                <c:pt idx="3933">
                  <c:v>33.214460000000003</c:v>
                </c:pt>
                <c:pt idx="3934">
                  <c:v>33.22634</c:v>
                </c:pt>
                <c:pt idx="3935">
                  <c:v>33.238219999999998</c:v>
                </c:pt>
                <c:pt idx="3936">
                  <c:v>33.250100000000003</c:v>
                </c:pt>
                <c:pt idx="3937">
                  <c:v>33.261989999999997</c:v>
                </c:pt>
                <c:pt idx="3938">
                  <c:v>33.273879999999998</c:v>
                </c:pt>
                <c:pt idx="3939">
                  <c:v>33.285769999999999</c:v>
                </c:pt>
                <c:pt idx="3940">
                  <c:v>33.29766</c:v>
                </c:pt>
                <c:pt idx="3941">
                  <c:v>33.309559999999998</c:v>
                </c:pt>
                <c:pt idx="3942">
                  <c:v>33.321449999999999</c:v>
                </c:pt>
                <c:pt idx="3943">
                  <c:v>33.333350000000003</c:v>
                </c:pt>
                <c:pt idx="3944">
                  <c:v>33.34525</c:v>
                </c:pt>
                <c:pt idx="3945">
                  <c:v>33.357149999999997</c:v>
                </c:pt>
                <c:pt idx="3946">
                  <c:v>33.369059999999998</c:v>
                </c:pt>
                <c:pt idx="3947">
                  <c:v>33.380969999999998</c:v>
                </c:pt>
                <c:pt idx="3948">
                  <c:v>33.392879999999998</c:v>
                </c:pt>
                <c:pt idx="3949">
                  <c:v>33.404789999999998</c:v>
                </c:pt>
                <c:pt idx="3950">
                  <c:v>33.416699999999999</c:v>
                </c:pt>
                <c:pt idx="3951">
                  <c:v>33.428620000000002</c:v>
                </c:pt>
                <c:pt idx="3952">
                  <c:v>33.440539999999999</c:v>
                </c:pt>
                <c:pt idx="3953">
                  <c:v>33.452460000000002</c:v>
                </c:pt>
                <c:pt idx="3954">
                  <c:v>33.464379999999998</c:v>
                </c:pt>
                <c:pt idx="3955">
                  <c:v>33.476300000000002</c:v>
                </c:pt>
                <c:pt idx="3956">
                  <c:v>33.488230000000001</c:v>
                </c:pt>
                <c:pt idx="3957">
                  <c:v>33.500160000000001</c:v>
                </c:pt>
                <c:pt idx="3958">
                  <c:v>33.512090000000001</c:v>
                </c:pt>
                <c:pt idx="3959">
                  <c:v>33.52402</c:v>
                </c:pt>
                <c:pt idx="3960">
                  <c:v>33.535960000000003</c:v>
                </c:pt>
                <c:pt idx="3961">
                  <c:v>33.547890000000002</c:v>
                </c:pt>
                <c:pt idx="3962">
                  <c:v>33.559829999999998</c:v>
                </c:pt>
                <c:pt idx="3963">
                  <c:v>33.571770000000001</c:v>
                </c:pt>
                <c:pt idx="3964">
                  <c:v>33.58372</c:v>
                </c:pt>
                <c:pt idx="3965">
                  <c:v>33.595660000000002</c:v>
                </c:pt>
                <c:pt idx="3966">
                  <c:v>33.607610000000001</c:v>
                </c:pt>
                <c:pt idx="3967">
                  <c:v>33.61956</c:v>
                </c:pt>
                <c:pt idx="3968">
                  <c:v>33.631509999999999</c:v>
                </c:pt>
                <c:pt idx="3969">
                  <c:v>33.643470000000001</c:v>
                </c:pt>
                <c:pt idx="3970">
                  <c:v>33.655419999999999</c:v>
                </c:pt>
                <c:pt idx="3971">
                  <c:v>33.667380000000001</c:v>
                </c:pt>
                <c:pt idx="3972">
                  <c:v>33.679340000000003</c:v>
                </c:pt>
                <c:pt idx="3973">
                  <c:v>33.691299999999998</c:v>
                </c:pt>
                <c:pt idx="3974">
                  <c:v>33.703270000000003</c:v>
                </c:pt>
                <c:pt idx="3975">
                  <c:v>33.715240000000001</c:v>
                </c:pt>
                <c:pt idx="3976">
                  <c:v>33.727200000000003</c:v>
                </c:pt>
                <c:pt idx="3977">
                  <c:v>33.739179999999998</c:v>
                </c:pt>
                <c:pt idx="3978">
                  <c:v>33.751150000000003</c:v>
                </c:pt>
                <c:pt idx="3979">
                  <c:v>33.763129999999997</c:v>
                </c:pt>
                <c:pt idx="3980">
                  <c:v>33.775100000000002</c:v>
                </c:pt>
                <c:pt idx="3981">
                  <c:v>33.787080000000003</c:v>
                </c:pt>
                <c:pt idx="3982">
                  <c:v>33.799059999999997</c:v>
                </c:pt>
                <c:pt idx="3983">
                  <c:v>33.811050000000002</c:v>
                </c:pt>
                <c:pt idx="3984">
                  <c:v>33.823030000000003</c:v>
                </c:pt>
                <c:pt idx="3985">
                  <c:v>33.83502</c:v>
                </c:pt>
                <c:pt idx="3986">
                  <c:v>33.847009999999997</c:v>
                </c:pt>
                <c:pt idx="3987">
                  <c:v>33.859000000000002</c:v>
                </c:pt>
                <c:pt idx="3988">
                  <c:v>33.871000000000002</c:v>
                </c:pt>
                <c:pt idx="3989">
                  <c:v>33.883000000000003</c:v>
                </c:pt>
                <c:pt idx="3990">
                  <c:v>33.89499</c:v>
                </c:pt>
                <c:pt idx="3991">
                  <c:v>33.90699</c:v>
                </c:pt>
                <c:pt idx="3992">
                  <c:v>33.918999999999997</c:v>
                </c:pt>
                <c:pt idx="3993">
                  <c:v>33.930999999999997</c:v>
                </c:pt>
                <c:pt idx="3994">
                  <c:v>33.943010000000001</c:v>
                </c:pt>
                <c:pt idx="3995">
                  <c:v>33.955019999999998</c:v>
                </c:pt>
                <c:pt idx="3996">
                  <c:v>33.967030000000001</c:v>
                </c:pt>
                <c:pt idx="3997">
                  <c:v>33.979039999999998</c:v>
                </c:pt>
                <c:pt idx="3998">
                  <c:v>33.991059999999997</c:v>
                </c:pt>
                <c:pt idx="3999">
                  <c:v>34.003079999999997</c:v>
                </c:pt>
                <c:pt idx="4000">
                  <c:v>34.015099999999997</c:v>
                </c:pt>
                <c:pt idx="4001">
                  <c:v>34.027119999999996</c:v>
                </c:pt>
                <c:pt idx="4002">
                  <c:v>34.039140000000003</c:v>
                </c:pt>
                <c:pt idx="4003">
                  <c:v>34.051169999999999</c:v>
                </c:pt>
                <c:pt idx="4004">
                  <c:v>34.063200000000002</c:v>
                </c:pt>
                <c:pt idx="4005">
                  <c:v>34.075229999999998</c:v>
                </c:pt>
                <c:pt idx="4006">
                  <c:v>34.087260000000001</c:v>
                </c:pt>
                <c:pt idx="4007">
                  <c:v>34.099299999999999</c:v>
                </c:pt>
                <c:pt idx="4008">
                  <c:v>34.111330000000002</c:v>
                </c:pt>
                <c:pt idx="4009">
                  <c:v>34.123370000000001</c:v>
                </c:pt>
                <c:pt idx="4010">
                  <c:v>34.13541</c:v>
                </c:pt>
                <c:pt idx="4011">
                  <c:v>34.147460000000002</c:v>
                </c:pt>
                <c:pt idx="4012">
                  <c:v>34.159500000000001</c:v>
                </c:pt>
                <c:pt idx="4013">
                  <c:v>34.171550000000003</c:v>
                </c:pt>
                <c:pt idx="4014">
                  <c:v>34.183599999999998</c:v>
                </c:pt>
                <c:pt idx="4015">
                  <c:v>34.195650000000001</c:v>
                </c:pt>
                <c:pt idx="4016">
                  <c:v>34.207700000000003</c:v>
                </c:pt>
                <c:pt idx="4017">
                  <c:v>34.219760000000001</c:v>
                </c:pt>
                <c:pt idx="4018">
                  <c:v>34.231819999999999</c:v>
                </c:pt>
                <c:pt idx="4019">
                  <c:v>34.243879999999997</c:v>
                </c:pt>
                <c:pt idx="4020">
                  <c:v>34.255940000000002</c:v>
                </c:pt>
                <c:pt idx="4021">
                  <c:v>34.268009999999997</c:v>
                </c:pt>
                <c:pt idx="4022">
                  <c:v>34.280070000000002</c:v>
                </c:pt>
                <c:pt idx="4023">
                  <c:v>34.292140000000003</c:v>
                </c:pt>
                <c:pt idx="4024">
                  <c:v>34.304209999999998</c:v>
                </c:pt>
                <c:pt idx="4025">
                  <c:v>34.316279999999999</c:v>
                </c:pt>
                <c:pt idx="4026">
                  <c:v>34.328360000000004</c:v>
                </c:pt>
                <c:pt idx="4027">
                  <c:v>34.340440000000001</c:v>
                </c:pt>
                <c:pt idx="4028">
                  <c:v>34.352519999999998</c:v>
                </c:pt>
                <c:pt idx="4029">
                  <c:v>34.364600000000003</c:v>
                </c:pt>
                <c:pt idx="4030">
                  <c:v>34.37668</c:v>
                </c:pt>
                <c:pt idx="4031">
                  <c:v>34.388770000000001</c:v>
                </c:pt>
                <c:pt idx="4032">
                  <c:v>34.400860000000002</c:v>
                </c:pt>
                <c:pt idx="4033">
                  <c:v>34.412939999999999</c:v>
                </c:pt>
                <c:pt idx="4034">
                  <c:v>34.425040000000003</c:v>
                </c:pt>
                <c:pt idx="4035">
                  <c:v>34.437130000000003</c:v>
                </c:pt>
                <c:pt idx="4036">
                  <c:v>34.44923</c:v>
                </c:pt>
                <c:pt idx="4037">
                  <c:v>34.461329999999997</c:v>
                </c:pt>
                <c:pt idx="4038">
                  <c:v>34.47343</c:v>
                </c:pt>
                <c:pt idx="4039">
                  <c:v>34.485529999999997</c:v>
                </c:pt>
                <c:pt idx="4040">
                  <c:v>34.497630000000001</c:v>
                </c:pt>
                <c:pt idx="4041">
                  <c:v>34.509740000000001</c:v>
                </c:pt>
                <c:pt idx="4042">
                  <c:v>34.521850000000001</c:v>
                </c:pt>
                <c:pt idx="4043">
                  <c:v>34.53396</c:v>
                </c:pt>
                <c:pt idx="4044">
                  <c:v>34.54607</c:v>
                </c:pt>
                <c:pt idx="4045">
                  <c:v>34.558190000000003</c:v>
                </c:pt>
                <c:pt idx="4046">
                  <c:v>34.570309999999999</c:v>
                </c:pt>
                <c:pt idx="4047">
                  <c:v>34.582430000000002</c:v>
                </c:pt>
                <c:pt idx="4048">
                  <c:v>34.594549999999998</c:v>
                </c:pt>
                <c:pt idx="4049">
                  <c:v>34.606670000000001</c:v>
                </c:pt>
                <c:pt idx="4050">
                  <c:v>34.6188</c:v>
                </c:pt>
                <c:pt idx="4051">
                  <c:v>34.630929999999999</c:v>
                </c:pt>
                <c:pt idx="4052">
                  <c:v>34.643059999999998</c:v>
                </c:pt>
                <c:pt idx="4053">
                  <c:v>34.655189999999997</c:v>
                </c:pt>
                <c:pt idx="4054">
                  <c:v>34.66733</c:v>
                </c:pt>
                <c:pt idx="4055">
                  <c:v>34.679459999999999</c:v>
                </c:pt>
                <c:pt idx="4056">
                  <c:v>34.691600000000001</c:v>
                </c:pt>
                <c:pt idx="4057">
                  <c:v>34.703740000000003</c:v>
                </c:pt>
                <c:pt idx="4058">
                  <c:v>34.715890000000002</c:v>
                </c:pt>
                <c:pt idx="4059">
                  <c:v>34.728029999999997</c:v>
                </c:pt>
                <c:pt idx="4060">
                  <c:v>34.740180000000002</c:v>
                </c:pt>
                <c:pt idx="4061">
                  <c:v>34.752330000000001</c:v>
                </c:pt>
                <c:pt idx="4062">
                  <c:v>34.764479999999999</c:v>
                </c:pt>
                <c:pt idx="4063">
                  <c:v>34.776629999999997</c:v>
                </c:pt>
                <c:pt idx="4064">
                  <c:v>34.788789999999999</c:v>
                </c:pt>
                <c:pt idx="4065">
                  <c:v>34.80095</c:v>
                </c:pt>
                <c:pt idx="4066">
                  <c:v>34.813110000000002</c:v>
                </c:pt>
                <c:pt idx="4067">
                  <c:v>34.825270000000003</c:v>
                </c:pt>
                <c:pt idx="4068">
                  <c:v>34.837429999999998</c:v>
                </c:pt>
                <c:pt idx="4069">
                  <c:v>34.849600000000002</c:v>
                </c:pt>
                <c:pt idx="4070">
                  <c:v>34.86177</c:v>
                </c:pt>
                <c:pt idx="4071">
                  <c:v>34.873939999999997</c:v>
                </c:pt>
                <c:pt idx="4072">
                  <c:v>34.886110000000002</c:v>
                </c:pt>
                <c:pt idx="4073">
                  <c:v>34.898290000000003</c:v>
                </c:pt>
                <c:pt idx="4074">
                  <c:v>34.910469999999997</c:v>
                </c:pt>
                <c:pt idx="4075">
                  <c:v>34.922649999999997</c:v>
                </c:pt>
                <c:pt idx="4076">
                  <c:v>34.934829999999998</c:v>
                </c:pt>
                <c:pt idx="4077">
                  <c:v>34.947009999999999</c:v>
                </c:pt>
                <c:pt idx="4078">
                  <c:v>34.95919</c:v>
                </c:pt>
                <c:pt idx="4079">
                  <c:v>34.971380000000003</c:v>
                </c:pt>
                <c:pt idx="4080">
                  <c:v>34.98357</c:v>
                </c:pt>
                <c:pt idx="4081">
                  <c:v>34.995759999999997</c:v>
                </c:pt>
                <c:pt idx="4082">
                  <c:v>35.007959999999997</c:v>
                </c:pt>
                <c:pt idx="4083">
                  <c:v>35.020150000000001</c:v>
                </c:pt>
                <c:pt idx="4084">
                  <c:v>35.032350000000001</c:v>
                </c:pt>
                <c:pt idx="4085">
                  <c:v>35.044550000000001</c:v>
                </c:pt>
                <c:pt idx="4086">
                  <c:v>35.056759999999997</c:v>
                </c:pt>
                <c:pt idx="4087">
                  <c:v>35.068959999999997</c:v>
                </c:pt>
                <c:pt idx="4088">
                  <c:v>35.08117</c:v>
                </c:pt>
                <c:pt idx="4089">
                  <c:v>35.093380000000003</c:v>
                </c:pt>
                <c:pt idx="4090">
                  <c:v>35.105589999999999</c:v>
                </c:pt>
                <c:pt idx="4091">
                  <c:v>35.117800000000003</c:v>
                </c:pt>
                <c:pt idx="4092">
                  <c:v>35.130020000000002</c:v>
                </c:pt>
                <c:pt idx="4093">
                  <c:v>35.142229999999998</c:v>
                </c:pt>
                <c:pt idx="4094">
                  <c:v>35.154449999999997</c:v>
                </c:pt>
                <c:pt idx="4095">
                  <c:v>35.166679999999999</c:v>
                </c:pt>
                <c:pt idx="4096">
                  <c:v>35.178899999999999</c:v>
                </c:pt>
                <c:pt idx="4097">
                  <c:v>35.191119999999998</c:v>
                </c:pt>
                <c:pt idx="4098">
                  <c:v>35.20335</c:v>
                </c:pt>
                <c:pt idx="4099">
                  <c:v>35.215580000000003</c:v>
                </c:pt>
                <c:pt idx="4100">
                  <c:v>35.227809999999998</c:v>
                </c:pt>
                <c:pt idx="4101">
                  <c:v>35.240049999999997</c:v>
                </c:pt>
                <c:pt idx="4102">
                  <c:v>35.252290000000002</c:v>
                </c:pt>
                <c:pt idx="4103">
                  <c:v>35.264519999999997</c:v>
                </c:pt>
                <c:pt idx="4104">
                  <c:v>35.276760000000003</c:v>
                </c:pt>
                <c:pt idx="4105">
                  <c:v>35.289009999999998</c:v>
                </c:pt>
                <c:pt idx="4106">
                  <c:v>35.301250000000003</c:v>
                </c:pt>
                <c:pt idx="4107">
                  <c:v>35.313499999999998</c:v>
                </c:pt>
                <c:pt idx="4108">
                  <c:v>35.325749999999999</c:v>
                </c:pt>
                <c:pt idx="4109">
                  <c:v>35.338000000000001</c:v>
                </c:pt>
                <c:pt idx="4110">
                  <c:v>35.350250000000003</c:v>
                </c:pt>
                <c:pt idx="4111">
                  <c:v>35.36251</c:v>
                </c:pt>
                <c:pt idx="4112">
                  <c:v>35.374769999999998</c:v>
                </c:pt>
                <c:pt idx="4113">
                  <c:v>35.387030000000003</c:v>
                </c:pt>
                <c:pt idx="4114">
                  <c:v>35.399290000000001</c:v>
                </c:pt>
                <c:pt idx="4115">
                  <c:v>35.411560000000001</c:v>
                </c:pt>
                <c:pt idx="4116">
                  <c:v>35.423819999999999</c:v>
                </c:pt>
                <c:pt idx="4117">
                  <c:v>35.43609</c:v>
                </c:pt>
                <c:pt idx="4118">
                  <c:v>35.448360000000001</c:v>
                </c:pt>
                <c:pt idx="4119">
                  <c:v>35.460630000000002</c:v>
                </c:pt>
                <c:pt idx="4120">
                  <c:v>35.472909999999999</c:v>
                </c:pt>
                <c:pt idx="4121">
                  <c:v>35.48518</c:v>
                </c:pt>
                <c:pt idx="4122">
                  <c:v>35.497459999999997</c:v>
                </c:pt>
                <c:pt idx="4123">
                  <c:v>35.509740000000001</c:v>
                </c:pt>
                <c:pt idx="4124">
                  <c:v>35.522030000000001</c:v>
                </c:pt>
                <c:pt idx="4125">
                  <c:v>35.534309999999998</c:v>
                </c:pt>
                <c:pt idx="4126">
                  <c:v>35.546599999999998</c:v>
                </c:pt>
                <c:pt idx="4127">
                  <c:v>35.558889999999998</c:v>
                </c:pt>
                <c:pt idx="4128">
                  <c:v>35.571179999999998</c:v>
                </c:pt>
                <c:pt idx="4129">
                  <c:v>35.583480000000002</c:v>
                </c:pt>
                <c:pt idx="4130">
                  <c:v>35.595770000000002</c:v>
                </c:pt>
                <c:pt idx="4131">
                  <c:v>35.608069999999998</c:v>
                </c:pt>
                <c:pt idx="4132">
                  <c:v>35.620370000000001</c:v>
                </c:pt>
                <c:pt idx="4133">
                  <c:v>35.632669999999997</c:v>
                </c:pt>
                <c:pt idx="4134">
                  <c:v>35.644979999999997</c:v>
                </c:pt>
                <c:pt idx="4135">
                  <c:v>35.65728</c:v>
                </c:pt>
                <c:pt idx="4136">
                  <c:v>35.669589999999999</c:v>
                </c:pt>
                <c:pt idx="4137">
                  <c:v>35.681899999999999</c:v>
                </c:pt>
                <c:pt idx="4138">
                  <c:v>35.694220000000001</c:v>
                </c:pt>
                <c:pt idx="4139">
                  <c:v>35.706530000000001</c:v>
                </c:pt>
                <c:pt idx="4140">
                  <c:v>35.718850000000003</c:v>
                </c:pt>
                <c:pt idx="4141">
                  <c:v>35.731169999999999</c:v>
                </c:pt>
                <c:pt idx="4142">
                  <c:v>35.743490000000001</c:v>
                </c:pt>
                <c:pt idx="4143">
                  <c:v>35.755809999999997</c:v>
                </c:pt>
                <c:pt idx="4144">
                  <c:v>35.768140000000002</c:v>
                </c:pt>
                <c:pt idx="4145">
                  <c:v>35.780470000000001</c:v>
                </c:pt>
                <c:pt idx="4146">
                  <c:v>35.7928</c:v>
                </c:pt>
                <c:pt idx="4147">
                  <c:v>35.805129999999998</c:v>
                </c:pt>
                <c:pt idx="4148">
                  <c:v>35.817459999999997</c:v>
                </c:pt>
                <c:pt idx="4149">
                  <c:v>35.829799999999999</c:v>
                </c:pt>
                <c:pt idx="4150">
                  <c:v>35.842140000000001</c:v>
                </c:pt>
                <c:pt idx="4151">
                  <c:v>35.854480000000002</c:v>
                </c:pt>
                <c:pt idx="4152">
                  <c:v>35.866819999999997</c:v>
                </c:pt>
                <c:pt idx="4153">
                  <c:v>35.879170000000002</c:v>
                </c:pt>
                <c:pt idx="4154">
                  <c:v>35.891509999999997</c:v>
                </c:pt>
                <c:pt idx="4155">
                  <c:v>35.903860000000002</c:v>
                </c:pt>
                <c:pt idx="4156">
                  <c:v>35.91621</c:v>
                </c:pt>
                <c:pt idx="4157">
                  <c:v>35.928570000000001</c:v>
                </c:pt>
                <c:pt idx="4158">
                  <c:v>35.940930000000002</c:v>
                </c:pt>
                <c:pt idx="4159">
                  <c:v>35.953279999999999</c:v>
                </c:pt>
                <c:pt idx="4160">
                  <c:v>35.96564</c:v>
                </c:pt>
                <c:pt idx="4161">
                  <c:v>35.978000000000002</c:v>
                </c:pt>
                <c:pt idx="4162">
                  <c:v>35.990369999999999</c:v>
                </c:pt>
                <c:pt idx="4163">
                  <c:v>36.002740000000003</c:v>
                </c:pt>
                <c:pt idx="4164">
                  <c:v>36.015099999999997</c:v>
                </c:pt>
                <c:pt idx="4165">
                  <c:v>36.027470000000001</c:v>
                </c:pt>
                <c:pt idx="4166">
                  <c:v>36.039839999999998</c:v>
                </c:pt>
                <c:pt idx="4167">
                  <c:v>36.052219999999998</c:v>
                </c:pt>
                <c:pt idx="4168">
                  <c:v>36.064590000000003</c:v>
                </c:pt>
                <c:pt idx="4169">
                  <c:v>36.076970000000003</c:v>
                </c:pt>
                <c:pt idx="4170">
                  <c:v>36.089359999999999</c:v>
                </c:pt>
                <c:pt idx="4171">
                  <c:v>36.101739999999999</c:v>
                </c:pt>
                <c:pt idx="4172">
                  <c:v>36.11412</c:v>
                </c:pt>
                <c:pt idx="4173">
                  <c:v>36.126510000000003</c:v>
                </c:pt>
                <c:pt idx="4174">
                  <c:v>36.1389</c:v>
                </c:pt>
                <c:pt idx="4175">
                  <c:v>36.151290000000003</c:v>
                </c:pt>
                <c:pt idx="4176">
                  <c:v>36.163679999999999</c:v>
                </c:pt>
                <c:pt idx="4177">
                  <c:v>36.176079999999999</c:v>
                </c:pt>
                <c:pt idx="4178">
                  <c:v>36.188479999999998</c:v>
                </c:pt>
                <c:pt idx="4179">
                  <c:v>36.200879999999998</c:v>
                </c:pt>
                <c:pt idx="4180">
                  <c:v>36.213279999999997</c:v>
                </c:pt>
                <c:pt idx="4181">
                  <c:v>36.22569</c:v>
                </c:pt>
                <c:pt idx="4182">
                  <c:v>36.23809</c:v>
                </c:pt>
                <c:pt idx="4183">
                  <c:v>36.250500000000002</c:v>
                </c:pt>
                <c:pt idx="4184">
                  <c:v>36.262909999999998</c:v>
                </c:pt>
                <c:pt idx="4185">
                  <c:v>36.275329999999997</c:v>
                </c:pt>
                <c:pt idx="4186">
                  <c:v>36.287739999999999</c:v>
                </c:pt>
                <c:pt idx="4187">
                  <c:v>36.300159999999998</c:v>
                </c:pt>
                <c:pt idx="4188">
                  <c:v>36.312579999999997</c:v>
                </c:pt>
                <c:pt idx="4189">
                  <c:v>36.325000000000003</c:v>
                </c:pt>
                <c:pt idx="4190">
                  <c:v>36.337420000000002</c:v>
                </c:pt>
                <c:pt idx="4191">
                  <c:v>36.349850000000004</c:v>
                </c:pt>
                <c:pt idx="4192">
                  <c:v>36.362270000000002</c:v>
                </c:pt>
                <c:pt idx="4193">
                  <c:v>36.37471</c:v>
                </c:pt>
                <c:pt idx="4194">
                  <c:v>36.387140000000002</c:v>
                </c:pt>
                <c:pt idx="4195">
                  <c:v>36.399569999999997</c:v>
                </c:pt>
                <c:pt idx="4196">
                  <c:v>36.412010000000002</c:v>
                </c:pt>
                <c:pt idx="4197">
                  <c:v>36.42445</c:v>
                </c:pt>
                <c:pt idx="4198">
                  <c:v>36.436889999999998</c:v>
                </c:pt>
                <c:pt idx="4199">
                  <c:v>36.449330000000003</c:v>
                </c:pt>
                <c:pt idx="4200">
                  <c:v>36.461770000000001</c:v>
                </c:pt>
                <c:pt idx="4201">
                  <c:v>36.474220000000003</c:v>
                </c:pt>
                <c:pt idx="4202">
                  <c:v>36.486669999999997</c:v>
                </c:pt>
                <c:pt idx="4203">
                  <c:v>36.499119999999998</c:v>
                </c:pt>
                <c:pt idx="4204">
                  <c:v>36.511569999999999</c:v>
                </c:pt>
                <c:pt idx="4205">
                  <c:v>36.524030000000003</c:v>
                </c:pt>
                <c:pt idx="4206">
                  <c:v>36.536490000000001</c:v>
                </c:pt>
                <c:pt idx="4207">
                  <c:v>36.548949999999998</c:v>
                </c:pt>
                <c:pt idx="4208">
                  <c:v>36.561410000000002</c:v>
                </c:pt>
                <c:pt idx="4209">
                  <c:v>36.573869999999999</c:v>
                </c:pt>
                <c:pt idx="4210">
                  <c:v>36.58634</c:v>
                </c:pt>
                <c:pt idx="4211">
                  <c:v>36.598799999999997</c:v>
                </c:pt>
                <c:pt idx="4212">
                  <c:v>36.611269999999998</c:v>
                </c:pt>
                <c:pt idx="4213">
                  <c:v>36.623750000000001</c:v>
                </c:pt>
                <c:pt idx="4214">
                  <c:v>36.636220000000002</c:v>
                </c:pt>
                <c:pt idx="4215">
                  <c:v>36.648699999999998</c:v>
                </c:pt>
                <c:pt idx="4216">
                  <c:v>36.661180000000002</c:v>
                </c:pt>
                <c:pt idx="4217">
                  <c:v>36.673659999999998</c:v>
                </c:pt>
                <c:pt idx="4218">
                  <c:v>36.686140000000002</c:v>
                </c:pt>
                <c:pt idx="4219">
                  <c:v>36.698630000000001</c:v>
                </c:pt>
                <c:pt idx="4220">
                  <c:v>36.711109999999998</c:v>
                </c:pt>
                <c:pt idx="4221">
                  <c:v>36.723599999999998</c:v>
                </c:pt>
                <c:pt idx="4222">
                  <c:v>36.7361</c:v>
                </c:pt>
                <c:pt idx="4223">
                  <c:v>36.74859</c:v>
                </c:pt>
                <c:pt idx="4224">
                  <c:v>36.761090000000003</c:v>
                </c:pt>
                <c:pt idx="4225">
                  <c:v>36.773580000000003</c:v>
                </c:pt>
                <c:pt idx="4226">
                  <c:v>36.786079999999998</c:v>
                </c:pt>
                <c:pt idx="4227">
                  <c:v>36.798580000000001</c:v>
                </c:pt>
                <c:pt idx="4228">
                  <c:v>36.81109</c:v>
                </c:pt>
                <c:pt idx="4229">
                  <c:v>36.823599999999999</c:v>
                </c:pt>
                <c:pt idx="4230">
                  <c:v>36.836109999999998</c:v>
                </c:pt>
                <c:pt idx="4231">
                  <c:v>36.848610000000001</c:v>
                </c:pt>
                <c:pt idx="4232">
                  <c:v>36.861130000000003</c:v>
                </c:pt>
                <c:pt idx="4233">
                  <c:v>36.873640000000002</c:v>
                </c:pt>
                <c:pt idx="4234">
                  <c:v>36.886159999999997</c:v>
                </c:pt>
                <c:pt idx="4235">
                  <c:v>36.898679999999999</c:v>
                </c:pt>
                <c:pt idx="4236">
                  <c:v>36.911200000000001</c:v>
                </c:pt>
                <c:pt idx="4237">
                  <c:v>36.923720000000003</c:v>
                </c:pt>
                <c:pt idx="4238">
                  <c:v>36.936250000000001</c:v>
                </c:pt>
                <c:pt idx="4239">
                  <c:v>36.948779999999999</c:v>
                </c:pt>
                <c:pt idx="4240">
                  <c:v>36.961300000000001</c:v>
                </c:pt>
                <c:pt idx="4241">
                  <c:v>36.97383</c:v>
                </c:pt>
                <c:pt idx="4242">
                  <c:v>36.986370000000001</c:v>
                </c:pt>
                <c:pt idx="4243">
                  <c:v>36.998910000000002</c:v>
                </c:pt>
                <c:pt idx="4244">
                  <c:v>37.01144</c:v>
                </c:pt>
                <c:pt idx="4245">
                  <c:v>37.023989999999998</c:v>
                </c:pt>
                <c:pt idx="4246">
                  <c:v>37.036529999999999</c:v>
                </c:pt>
                <c:pt idx="4247">
                  <c:v>37.04907</c:v>
                </c:pt>
                <c:pt idx="4248">
                  <c:v>37.061619999999998</c:v>
                </c:pt>
                <c:pt idx="4249">
                  <c:v>37.074170000000002</c:v>
                </c:pt>
                <c:pt idx="4250">
                  <c:v>37.08672</c:v>
                </c:pt>
                <c:pt idx="4251">
                  <c:v>37.099269999999997</c:v>
                </c:pt>
                <c:pt idx="4252">
                  <c:v>37.111829999999998</c:v>
                </c:pt>
                <c:pt idx="4253">
                  <c:v>37.124389999999998</c:v>
                </c:pt>
                <c:pt idx="4254">
                  <c:v>37.136940000000003</c:v>
                </c:pt>
                <c:pt idx="4255">
                  <c:v>37.149509999999999</c:v>
                </c:pt>
                <c:pt idx="4256">
                  <c:v>37.16207</c:v>
                </c:pt>
                <c:pt idx="4257">
                  <c:v>37.174630000000001</c:v>
                </c:pt>
                <c:pt idx="4258">
                  <c:v>37.187199999999997</c:v>
                </c:pt>
                <c:pt idx="4259">
                  <c:v>37.199770000000001</c:v>
                </c:pt>
                <c:pt idx="4260">
                  <c:v>37.212350000000001</c:v>
                </c:pt>
                <c:pt idx="4261">
                  <c:v>37.224919999999997</c:v>
                </c:pt>
                <c:pt idx="4262">
                  <c:v>37.237499999999997</c:v>
                </c:pt>
                <c:pt idx="4263">
                  <c:v>37.250070000000001</c:v>
                </c:pt>
                <c:pt idx="4264">
                  <c:v>37.262650000000001</c:v>
                </c:pt>
                <c:pt idx="4265">
                  <c:v>37.275239999999997</c:v>
                </c:pt>
                <c:pt idx="4266">
                  <c:v>37.287820000000004</c:v>
                </c:pt>
                <c:pt idx="4267">
                  <c:v>37.300409999999999</c:v>
                </c:pt>
                <c:pt idx="4268">
                  <c:v>37.313000000000002</c:v>
                </c:pt>
                <c:pt idx="4269">
                  <c:v>37.325589999999998</c:v>
                </c:pt>
                <c:pt idx="4270">
                  <c:v>37.338180000000001</c:v>
                </c:pt>
                <c:pt idx="4271">
                  <c:v>37.35078</c:v>
                </c:pt>
                <c:pt idx="4272">
                  <c:v>37.363379999999999</c:v>
                </c:pt>
                <c:pt idx="4273">
                  <c:v>37.375979999999998</c:v>
                </c:pt>
                <c:pt idx="4274">
                  <c:v>37.388579999999997</c:v>
                </c:pt>
                <c:pt idx="4275">
                  <c:v>37.401179999999997</c:v>
                </c:pt>
                <c:pt idx="4276">
                  <c:v>37.413789999999999</c:v>
                </c:pt>
                <c:pt idx="4277">
                  <c:v>37.426400000000001</c:v>
                </c:pt>
                <c:pt idx="4278">
                  <c:v>37.439010000000003</c:v>
                </c:pt>
                <c:pt idx="4279">
                  <c:v>37.451619999999998</c:v>
                </c:pt>
                <c:pt idx="4280">
                  <c:v>37.464230000000001</c:v>
                </c:pt>
                <c:pt idx="4281">
                  <c:v>37.476849999999999</c:v>
                </c:pt>
                <c:pt idx="4282">
                  <c:v>37.489469999999997</c:v>
                </c:pt>
                <c:pt idx="4283">
                  <c:v>37.502090000000003</c:v>
                </c:pt>
                <c:pt idx="4284">
                  <c:v>37.514710000000001</c:v>
                </c:pt>
                <c:pt idx="4285">
                  <c:v>37.527340000000002</c:v>
                </c:pt>
                <c:pt idx="4286">
                  <c:v>37.539969999999997</c:v>
                </c:pt>
                <c:pt idx="4287">
                  <c:v>37.552599999999998</c:v>
                </c:pt>
                <c:pt idx="4288">
                  <c:v>37.56523</c:v>
                </c:pt>
                <c:pt idx="4289">
                  <c:v>37.577860000000001</c:v>
                </c:pt>
                <c:pt idx="4290">
                  <c:v>37.590499999999999</c:v>
                </c:pt>
                <c:pt idx="4291">
                  <c:v>37.603140000000003</c:v>
                </c:pt>
                <c:pt idx="4292">
                  <c:v>37.615780000000001</c:v>
                </c:pt>
                <c:pt idx="4293">
                  <c:v>37.628419999999998</c:v>
                </c:pt>
                <c:pt idx="4294">
                  <c:v>37.641060000000003</c:v>
                </c:pt>
                <c:pt idx="4295">
                  <c:v>37.653709999999997</c:v>
                </c:pt>
                <c:pt idx="4296">
                  <c:v>37.666359999999997</c:v>
                </c:pt>
                <c:pt idx="4297">
                  <c:v>37.679009999999998</c:v>
                </c:pt>
                <c:pt idx="4298">
                  <c:v>37.691659999999999</c:v>
                </c:pt>
                <c:pt idx="4299">
                  <c:v>37.704320000000003</c:v>
                </c:pt>
                <c:pt idx="4300">
                  <c:v>37.716970000000003</c:v>
                </c:pt>
                <c:pt idx="4301">
                  <c:v>37.72963</c:v>
                </c:pt>
                <c:pt idx="4302">
                  <c:v>37.742289999999997</c:v>
                </c:pt>
                <c:pt idx="4303">
                  <c:v>37.754959999999997</c:v>
                </c:pt>
                <c:pt idx="4304">
                  <c:v>37.767620000000001</c:v>
                </c:pt>
                <c:pt idx="4305">
                  <c:v>37.780290000000001</c:v>
                </c:pt>
                <c:pt idx="4306">
                  <c:v>37.792960000000001</c:v>
                </c:pt>
                <c:pt idx="4307">
                  <c:v>37.805630000000001</c:v>
                </c:pt>
                <c:pt idx="4308">
                  <c:v>37.818309999999997</c:v>
                </c:pt>
                <c:pt idx="4309">
                  <c:v>37.830979999999997</c:v>
                </c:pt>
                <c:pt idx="4310">
                  <c:v>37.84366</c:v>
                </c:pt>
                <c:pt idx="4311">
                  <c:v>37.856340000000003</c:v>
                </c:pt>
                <c:pt idx="4312">
                  <c:v>37.869030000000002</c:v>
                </c:pt>
                <c:pt idx="4313">
                  <c:v>37.881709999999998</c:v>
                </c:pt>
                <c:pt idx="4314">
                  <c:v>37.894399999999997</c:v>
                </c:pt>
                <c:pt idx="4315">
                  <c:v>37.907089999999997</c:v>
                </c:pt>
                <c:pt idx="4316">
                  <c:v>37.919780000000003</c:v>
                </c:pt>
                <c:pt idx="4317">
                  <c:v>37.932470000000002</c:v>
                </c:pt>
                <c:pt idx="4318">
                  <c:v>37.945169999999997</c:v>
                </c:pt>
                <c:pt idx="4319">
                  <c:v>37.957859999999997</c:v>
                </c:pt>
                <c:pt idx="4320">
                  <c:v>37.970559999999999</c:v>
                </c:pt>
                <c:pt idx="4321">
                  <c:v>37.983260000000001</c:v>
                </c:pt>
                <c:pt idx="4322">
                  <c:v>37.99597</c:v>
                </c:pt>
                <c:pt idx="4323">
                  <c:v>38.008670000000002</c:v>
                </c:pt>
                <c:pt idx="4324">
                  <c:v>38.021380000000001</c:v>
                </c:pt>
                <c:pt idx="4325">
                  <c:v>38.034089999999999</c:v>
                </c:pt>
                <c:pt idx="4326">
                  <c:v>38.046810000000001</c:v>
                </c:pt>
                <c:pt idx="4327">
                  <c:v>38.059519999999999</c:v>
                </c:pt>
                <c:pt idx="4328">
                  <c:v>38.072240000000001</c:v>
                </c:pt>
                <c:pt idx="4329">
                  <c:v>38.084960000000002</c:v>
                </c:pt>
                <c:pt idx="4330">
                  <c:v>38.097679999999997</c:v>
                </c:pt>
                <c:pt idx="4331">
                  <c:v>38.110399999999998</c:v>
                </c:pt>
                <c:pt idx="4332">
                  <c:v>38.12312</c:v>
                </c:pt>
                <c:pt idx="4333">
                  <c:v>38.135849999999998</c:v>
                </c:pt>
                <c:pt idx="4334">
                  <c:v>38.148580000000003</c:v>
                </c:pt>
                <c:pt idx="4335">
                  <c:v>38.16131</c:v>
                </c:pt>
                <c:pt idx="4336">
                  <c:v>38.174050000000001</c:v>
                </c:pt>
                <c:pt idx="4337">
                  <c:v>38.186779999999999</c:v>
                </c:pt>
                <c:pt idx="4338">
                  <c:v>38.19952</c:v>
                </c:pt>
                <c:pt idx="4339">
                  <c:v>38.212260000000001</c:v>
                </c:pt>
                <c:pt idx="4340">
                  <c:v>38.225000000000001</c:v>
                </c:pt>
                <c:pt idx="4341">
                  <c:v>38.237749999999998</c:v>
                </c:pt>
                <c:pt idx="4342">
                  <c:v>38.250489999999999</c:v>
                </c:pt>
                <c:pt idx="4343">
                  <c:v>38.263240000000003</c:v>
                </c:pt>
                <c:pt idx="4344">
                  <c:v>38.27599</c:v>
                </c:pt>
                <c:pt idx="4345">
                  <c:v>38.28875</c:v>
                </c:pt>
                <c:pt idx="4346">
                  <c:v>38.301499999999997</c:v>
                </c:pt>
                <c:pt idx="4347">
                  <c:v>38.314250000000001</c:v>
                </c:pt>
                <c:pt idx="4348">
                  <c:v>38.327010000000001</c:v>
                </c:pt>
                <c:pt idx="4349">
                  <c:v>38.339779999999998</c:v>
                </c:pt>
                <c:pt idx="4350">
                  <c:v>38.352539999999998</c:v>
                </c:pt>
                <c:pt idx="4351">
                  <c:v>38.365310000000001</c:v>
                </c:pt>
                <c:pt idx="4352">
                  <c:v>38.378070000000001</c:v>
                </c:pt>
                <c:pt idx="4353">
                  <c:v>38.390839999999997</c:v>
                </c:pt>
                <c:pt idx="4354">
                  <c:v>38.40361</c:v>
                </c:pt>
                <c:pt idx="4355">
                  <c:v>38.41639</c:v>
                </c:pt>
                <c:pt idx="4356">
                  <c:v>38.429160000000003</c:v>
                </c:pt>
                <c:pt idx="4357">
                  <c:v>38.441940000000002</c:v>
                </c:pt>
                <c:pt idx="4358">
                  <c:v>38.454720000000002</c:v>
                </c:pt>
                <c:pt idx="4359">
                  <c:v>38.467509999999997</c:v>
                </c:pt>
                <c:pt idx="4360">
                  <c:v>38.480289999999997</c:v>
                </c:pt>
                <c:pt idx="4361">
                  <c:v>38.493079999999999</c:v>
                </c:pt>
                <c:pt idx="4362">
                  <c:v>38.505870000000002</c:v>
                </c:pt>
                <c:pt idx="4363">
                  <c:v>38.518659999999997</c:v>
                </c:pt>
                <c:pt idx="4364">
                  <c:v>38.53145</c:v>
                </c:pt>
                <c:pt idx="4365">
                  <c:v>38.544240000000002</c:v>
                </c:pt>
                <c:pt idx="4366">
                  <c:v>38.557040000000001</c:v>
                </c:pt>
                <c:pt idx="4367">
                  <c:v>38.569839999999999</c:v>
                </c:pt>
                <c:pt idx="4368">
                  <c:v>38.582639999999998</c:v>
                </c:pt>
                <c:pt idx="4369">
                  <c:v>38.59545</c:v>
                </c:pt>
                <c:pt idx="4370">
                  <c:v>38.608249999999998</c:v>
                </c:pt>
                <c:pt idx="4371">
                  <c:v>38.62106</c:v>
                </c:pt>
                <c:pt idx="4372">
                  <c:v>38.633870000000002</c:v>
                </c:pt>
                <c:pt idx="4373">
                  <c:v>38.646680000000003</c:v>
                </c:pt>
                <c:pt idx="4374">
                  <c:v>38.659500000000001</c:v>
                </c:pt>
                <c:pt idx="4375">
                  <c:v>38.672310000000003</c:v>
                </c:pt>
                <c:pt idx="4376">
                  <c:v>38.685130000000001</c:v>
                </c:pt>
                <c:pt idx="4377">
                  <c:v>38.697949999999999</c:v>
                </c:pt>
                <c:pt idx="4378">
                  <c:v>38.71078</c:v>
                </c:pt>
                <c:pt idx="4379">
                  <c:v>38.723599999999998</c:v>
                </c:pt>
                <c:pt idx="4380">
                  <c:v>38.736429999999999</c:v>
                </c:pt>
                <c:pt idx="4381">
                  <c:v>38.74926</c:v>
                </c:pt>
                <c:pt idx="4382">
                  <c:v>38.762090000000001</c:v>
                </c:pt>
                <c:pt idx="4383">
                  <c:v>38.774920000000002</c:v>
                </c:pt>
                <c:pt idx="4384">
                  <c:v>38.787759999999999</c:v>
                </c:pt>
                <c:pt idx="4385">
                  <c:v>38.80059</c:v>
                </c:pt>
                <c:pt idx="4386">
                  <c:v>38.813429999999997</c:v>
                </c:pt>
                <c:pt idx="4387">
                  <c:v>38.826279999999997</c:v>
                </c:pt>
                <c:pt idx="4388">
                  <c:v>38.839120000000001</c:v>
                </c:pt>
                <c:pt idx="4389">
                  <c:v>38.851970000000001</c:v>
                </c:pt>
                <c:pt idx="4390">
                  <c:v>38.864809999999999</c:v>
                </c:pt>
                <c:pt idx="4391">
                  <c:v>38.877670000000002</c:v>
                </c:pt>
                <c:pt idx="4392">
                  <c:v>38.890520000000002</c:v>
                </c:pt>
                <c:pt idx="4393">
                  <c:v>38.903370000000002</c:v>
                </c:pt>
                <c:pt idx="4394">
                  <c:v>38.916229999999999</c:v>
                </c:pt>
                <c:pt idx="4395">
                  <c:v>38.929090000000002</c:v>
                </c:pt>
                <c:pt idx="4396">
                  <c:v>38.941949999999999</c:v>
                </c:pt>
                <c:pt idx="4397">
                  <c:v>38.954810000000002</c:v>
                </c:pt>
                <c:pt idx="4398">
                  <c:v>38.967680000000001</c:v>
                </c:pt>
                <c:pt idx="4399">
                  <c:v>38.980550000000001</c:v>
                </c:pt>
                <c:pt idx="4400">
                  <c:v>38.99342</c:v>
                </c:pt>
                <c:pt idx="4401">
                  <c:v>39.00629</c:v>
                </c:pt>
                <c:pt idx="4402">
                  <c:v>39.019159999999999</c:v>
                </c:pt>
                <c:pt idx="4403">
                  <c:v>39.032040000000002</c:v>
                </c:pt>
                <c:pt idx="4404">
                  <c:v>39.044910000000002</c:v>
                </c:pt>
                <c:pt idx="4405">
                  <c:v>39.0578</c:v>
                </c:pt>
                <c:pt idx="4406">
                  <c:v>39.070680000000003</c:v>
                </c:pt>
                <c:pt idx="4407">
                  <c:v>39.083559999999999</c:v>
                </c:pt>
                <c:pt idx="4408">
                  <c:v>39.096449999999997</c:v>
                </c:pt>
                <c:pt idx="4409">
                  <c:v>39.109340000000003</c:v>
                </c:pt>
                <c:pt idx="4410">
                  <c:v>39.122230000000002</c:v>
                </c:pt>
                <c:pt idx="4411">
                  <c:v>39.135120000000001</c:v>
                </c:pt>
                <c:pt idx="4412">
                  <c:v>39.148009999999999</c:v>
                </c:pt>
                <c:pt idx="4413">
                  <c:v>39.160910000000001</c:v>
                </c:pt>
                <c:pt idx="4414">
                  <c:v>39.173810000000003</c:v>
                </c:pt>
                <c:pt idx="4415">
                  <c:v>39.186709999999998</c:v>
                </c:pt>
                <c:pt idx="4416">
                  <c:v>39.199620000000003</c:v>
                </c:pt>
                <c:pt idx="4417">
                  <c:v>39.212519999999998</c:v>
                </c:pt>
                <c:pt idx="4418">
                  <c:v>39.225430000000003</c:v>
                </c:pt>
                <c:pt idx="4419">
                  <c:v>39.238340000000001</c:v>
                </c:pt>
                <c:pt idx="4420">
                  <c:v>39.251249999999999</c:v>
                </c:pt>
                <c:pt idx="4421">
                  <c:v>39.26417</c:v>
                </c:pt>
                <c:pt idx="4422">
                  <c:v>39.277079999999998</c:v>
                </c:pt>
                <c:pt idx="4423">
                  <c:v>39.29</c:v>
                </c:pt>
                <c:pt idx="4424">
                  <c:v>39.30292</c:v>
                </c:pt>
                <c:pt idx="4425">
                  <c:v>39.315849999999998</c:v>
                </c:pt>
                <c:pt idx="4426">
                  <c:v>39.328769999999999</c:v>
                </c:pt>
                <c:pt idx="4427">
                  <c:v>39.341700000000003</c:v>
                </c:pt>
                <c:pt idx="4428">
                  <c:v>39.35463</c:v>
                </c:pt>
                <c:pt idx="4429">
                  <c:v>39.367559999999997</c:v>
                </c:pt>
                <c:pt idx="4430">
                  <c:v>39.380490000000002</c:v>
                </c:pt>
                <c:pt idx="4431">
                  <c:v>39.393419999999999</c:v>
                </c:pt>
                <c:pt idx="4432">
                  <c:v>39.406359999999999</c:v>
                </c:pt>
                <c:pt idx="4433">
                  <c:v>39.4193</c:v>
                </c:pt>
                <c:pt idx="4434">
                  <c:v>39.43224</c:v>
                </c:pt>
                <c:pt idx="4435">
                  <c:v>39.445189999999997</c:v>
                </c:pt>
                <c:pt idx="4436">
                  <c:v>39.458129999999997</c:v>
                </c:pt>
                <c:pt idx="4437">
                  <c:v>39.471080000000001</c:v>
                </c:pt>
                <c:pt idx="4438">
                  <c:v>39.484029999999997</c:v>
                </c:pt>
                <c:pt idx="4439">
                  <c:v>39.496989999999997</c:v>
                </c:pt>
                <c:pt idx="4440">
                  <c:v>39.50994</c:v>
                </c:pt>
                <c:pt idx="4441">
                  <c:v>39.5229</c:v>
                </c:pt>
                <c:pt idx="4442">
                  <c:v>39.535850000000003</c:v>
                </c:pt>
                <c:pt idx="4443">
                  <c:v>39.548819999999999</c:v>
                </c:pt>
                <c:pt idx="4444">
                  <c:v>39.561779999999999</c:v>
                </c:pt>
                <c:pt idx="4445">
                  <c:v>39.574750000000002</c:v>
                </c:pt>
                <c:pt idx="4446">
                  <c:v>39.587710000000001</c:v>
                </c:pt>
                <c:pt idx="4447">
                  <c:v>39.600679999999997</c:v>
                </c:pt>
                <c:pt idx="4448">
                  <c:v>39.61365</c:v>
                </c:pt>
                <c:pt idx="4449">
                  <c:v>39.626629999999999</c:v>
                </c:pt>
                <c:pt idx="4450">
                  <c:v>39.639600000000002</c:v>
                </c:pt>
                <c:pt idx="4451">
                  <c:v>39.65258</c:v>
                </c:pt>
                <c:pt idx="4452">
                  <c:v>39.665559999999999</c:v>
                </c:pt>
                <c:pt idx="4453">
                  <c:v>39.678539999999998</c:v>
                </c:pt>
                <c:pt idx="4454">
                  <c:v>39.691519999999997</c:v>
                </c:pt>
                <c:pt idx="4455">
                  <c:v>39.704509999999999</c:v>
                </c:pt>
                <c:pt idx="4456">
                  <c:v>39.717500000000001</c:v>
                </c:pt>
                <c:pt idx="4457">
                  <c:v>39.730490000000003</c:v>
                </c:pt>
                <c:pt idx="4458">
                  <c:v>39.743479999999998</c:v>
                </c:pt>
                <c:pt idx="4459">
                  <c:v>39.756480000000003</c:v>
                </c:pt>
                <c:pt idx="4460">
                  <c:v>39.769480000000001</c:v>
                </c:pt>
                <c:pt idx="4461">
                  <c:v>39.782470000000004</c:v>
                </c:pt>
                <c:pt idx="4462">
                  <c:v>39.795479999999998</c:v>
                </c:pt>
                <c:pt idx="4463">
                  <c:v>39.808480000000003</c:v>
                </c:pt>
                <c:pt idx="4464">
                  <c:v>39.821480000000001</c:v>
                </c:pt>
                <c:pt idx="4465">
                  <c:v>39.834490000000002</c:v>
                </c:pt>
                <c:pt idx="4466">
                  <c:v>39.847499999999997</c:v>
                </c:pt>
                <c:pt idx="4467">
                  <c:v>39.860520000000001</c:v>
                </c:pt>
                <c:pt idx="4468">
                  <c:v>39.873530000000002</c:v>
                </c:pt>
                <c:pt idx="4469">
                  <c:v>39.886539999999997</c:v>
                </c:pt>
                <c:pt idx="4470">
                  <c:v>39.899560000000001</c:v>
                </c:pt>
                <c:pt idx="4471">
                  <c:v>39.912579999999998</c:v>
                </c:pt>
                <c:pt idx="4472">
                  <c:v>39.925609999999999</c:v>
                </c:pt>
                <c:pt idx="4473">
                  <c:v>39.938630000000003</c:v>
                </c:pt>
                <c:pt idx="4474">
                  <c:v>39.951659999999997</c:v>
                </c:pt>
                <c:pt idx="4475">
                  <c:v>39.964689999999997</c:v>
                </c:pt>
                <c:pt idx="4476">
                  <c:v>39.977719999999998</c:v>
                </c:pt>
                <c:pt idx="4477">
                  <c:v>39.990749999999998</c:v>
                </c:pt>
                <c:pt idx="4478">
                  <c:v>40.003779999999999</c:v>
                </c:pt>
                <c:pt idx="4479">
                  <c:v>40.016820000000003</c:v>
                </c:pt>
                <c:pt idx="4480">
                  <c:v>40.029859999999999</c:v>
                </c:pt>
                <c:pt idx="4481">
                  <c:v>40.042900000000003</c:v>
                </c:pt>
                <c:pt idx="4482">
                  <c:v>40.055950000000003</c:v>
                </c:pt>
                <c:pt idx="4483">
                  <c:v>40.068989999999999</c:v>
                </c:pt>
                <c:pt idx="4484">
                  <c:v>40.082039999999999</c:v>
                </c:pt>
                <c:pt idx="4485">
                  <c:v>40.095089999999999</c:v>
                </c:pt>
                <c:pt idx="4486">
                  <c:v>40.108139999999999</c:v>
                </c:pt>
                <c:pt idx="4487">
                  <c:v>40.121200000000002</c:v>
                </c:pt>
                <c:pt idx="4488">
                  <c:v>40.134250000000002</c:v>
                </c:pt>
                <c:pt idx="4489">
                  <c:v>40.147309999999997</c:v>
                </c:pt>
                <c:pt idx="4490">
                  <c:v>40.16037</c:v>
                </c:pt>
                <c:pt idx="4491">
                  <c:v>40.173439999999999</c:v>
                </c:pt>
                <c:pt idx="4492">
                  <c:v>40.186500000000002</c:v>
                </c:pt>
                <c:pt idx="4493">
                  <c:v>40.199570000000001</c:v>
                </c:pt>
                <c:pt idx="4494">
                  <c:v>40.21264</c:v>
                </c:pt>
                <c:pt idx="4495">
                  <c:v>40.225709999999999</c:v>
                </c:pt>
                <c:pt idx="4496">
                  <c:v>40.238779999999998</c:v>
                </c:pt>
                <c:pt idx="4497">
                  <c:v>40.251860000000001</c:v>
                </c:pt>
                <c:pt idx="4498">
                  <c:v>40.26493</c:v>
                </c:pt>
                <c:pt idx="4499">
                  <c:v>40.278019999999998</c:v>
                </c:pt>
                <c:pt idx="4500">
                  <c:v>40.2911</c:v>
                </c:pt>
                <c:pt idx="4501">
                  <c:v>40.304180000000002</c:v>
                </c:pt>
                <c:pt idx="4502">
                  <c:v>40.317270000000001</c:v>
                </c:pt>
                <c:pt idx="4503">
                  <c:v>40.330359999999999</c:v>
                </c:pt>
                <c:pt idx="4504">
                  <c:v>40.343449999999997</c:v>
                </c:pt>
                <c:pt idx="4505">
                  <c:v>40.356540000000003</c:v>
                </c:pt>
                <c:pt idx="4506">
                  <c:v>40.369630000000001</c:v>
                </c:pt>
                <c:pt idx="4507">
                  <c:v>40.382730000000002</c:v>
                </c:pt>
                <c:pt idx="4508">
                  <c:v>40.395829999999997</c:v>
                </c:pt>
                <c:pt idx="4509">
                  <c:v>40.408929999999998</c:v>
                </c:pt>
                <c:pt idx="4510">
                  <c:v>40.422040000000003</c:v>
                </c:pt>
                <c:pt idx="4511">
                  <c:v>40.435139999999997</c:v>
                </c:pt>
                <c:pt idx="4512">
                  <c:v>40.448250000000002</c:v>
                </c:pt>
                <c:pt idx="4513">
                  <c:v>40.461359999999999</c:v>
                </c:pt>
                <c:pt idx="4514">
                  <c:v>40.474469999999997</c:v>
                </c:pt>
                <c:pt idx="4515">
                  <c:v>40.487580000000001</c:v>
                </c:pt>
                <c:pt idx="4516">
                  <c:v>40.500700000000002</c:v>
                </c:pt>
                <c:pt idx="4517">
                  <c:v>40.513820000000003</c:v>
                </c:pt>
                <c:pt idx="4518">
                  <c:v>40.526940000000003</c:v>
                </c:pt>
                <c:pt idx="4519">
                  <c:v>40.540059999999997</c:v>
                </c:pt>
                <c:pt idx="4520">
                  <c:v>40.553179999999998</c:v>
                </c:pt>
                <c:pt idx="4521">
                  <c:v>40.566310000000001</c:v>
                </c:pt>
                <c:pt idx="4522">
                  <c:v>40.579439999999998</c:v>
                </c:pt>
                <c:pt idx="4523">
                  <c:v>40.592570000000002</c:v>
                </c:pt>
                <c:pt idx="4524">
                  <c:v>40.605699999999999</c:v>
                </c:pt>
                <c:pt idx="4525">
                  <c:v>40.618839999999999</c:v>
                </c:pt>
                <c:pt idx="4526">
                  <c:v>40.631970000000003</c:v>
                </c:pt>
                <c:pt idx="4527">
                  <c:v>40.645110000000003</c:v>
                </c:pt>
                <c:pt idx="4528">
                  <c:v>40.658259999999999</c:v>
                </c:pt>
                <c:pt idx="4529">
                  <c:v>40.671399999999998</c:v>
                </c:pt>
                <c:pt idx="4530">
                  <c:v>40.684539999999998</c:v>
                </c:pt>
                <c:pt idx="4531">
                  <c:v>40.697690000000001</c:v>
                </c:pt>
                <c:pt idx="4532">
                  <c:v>40.710839999999997</c:v>
                </c:pt>
                <c:pt idx="4533">
                  <c:v>40.723999999999997</c:v>
                </c:pt>
                <c:pt idx="4534">
                  <c:v>40.73715</c:v>
                </c:pt>
                <c:pt idx="4535">
                  <c:v>40.750309999999999</c:v>
                </c:pt>
                <c:pt idx="4536">
                  <c:v>40.763460000000002</c:v>
                </c:pt>
                <c:pt idx="4537">
                  <c:v>40.776620000000001</c:v>
                </c:pt>
                <c:pt idx="4538">
                  <c:v>40.789790000000004</c:v>
                </c:pt>
                <c:pt idx="4539">
                  <c:v>40.802950000000003</c:v>
                </c:pt>
                <c:pt idx="4540">
                  <c:v>40.816119999999998</c:v>
                </c:pt>
                <c:pt idx="4541">
                  <c:v>40.82929</c:v>
                </c:pt>
                <c:pt idx="4542">
                  <c:v>40.842460000000003</c:v>
                </c:pt>
                <c:pt idx="4543">
                  <c:v>40.855629999999998</c:v>
                </c:pt>
                <c:pt idx="4544">
                  <c:v>40.868810000000003</c:v>
                </c:pt>
                <c:pt idx="4545">
                  <c:v>40.881979999999999</c:v>
                </c:pt>
                <c:pt idx="4546">
                  <c:v>40.895159999999997</c:v>
                </c:pt>
                <c:pt idx="4547">
                  <c:v>40.908349999999999</c:v>
                </c:pt>
                <c:pt idx="4548">
                  <c:v>40.921529999999997</c:v>
                </c:pt>
                <c:pt idx="4549">
                  <c:v>40.934719999999999</c:v>
                </c:pt>
                <c:pt idx="4550">
                  <c:v>40.947899999999997</c:v>
                </c:pt>
                <c:pt idx="4551">
                  <c:v>40.961089999999999</c:v>
                </c:pt>
                <c:pt idx="4552">
                  <c:v>40.974290000000003</c:v>
                </c:pt>
                <c:pt idx="4553">
                  <c:v>40.987479999999998</c:v>
                </c:pt>
                <c:pt idx="4554">
                  <c:v>41.000680000000003</c:v>
                </c:pt>
                <c:pt idx="4555">
                  <c:v>41.01388</c:v>
                </c:pt>
                <c:pt idx="4556">
                  <c:v>41.027079999999998</c:v>
                </c:pt>
                <c:pt idx="4557">
                  <c:v>41.040280000000003</c:v>
                </c:pt>
                <c:pt idx="4558">
                  <c:v>41.053489999999996</c:v>
                </c:pt>
                <c:pt idx="4559">
                  <c:v>41.066690000000001</c:v>
                </c:pt>
                <c:pt idx="4560">
                  <c:v>41.079900000000002</c:v>
                </c:pt>
                <c:pt idx="4561">
                  <c:v>41.093110000000003</c:v>
                </c:pt>
                <c:pt idx="4562">
                  <c:v>41.10633</c:v>
                </c:pt>
                <c:pt idx="4563">
                  <c:v>41.119540000000001</c:v>
                </c:pt>
                <c:pt idx="4564">
                  <c:v>41.132759999999998</c:v>
                </c:pt>
                <c:pt idx="4565">
                  <c:v>41.145980000000002</c:v>
                </c:pt>
                <c:pt idx="4566">
                  <c:v>41.159199999999998</c:v>
                </c:pt>
                <c:pt idx="4567">
                  <c:v>41.172429999999999</c:v>
                </c:pt>
                <c:pt idx="4568">
                  <c:v>41.185650000000003</c:v>
                </c:pt>
                <c:pt idx="4569">
                  <c:v>41.198880000000003</c:v>
                </c:pt>
                <c:pt idx="4570">
                  <c:v>41.212110000000003</c:v>
                </c:pt>
                <c:pt idx="4571">
                  <c:v>41.225349999999999</c:v>
                </c:pt>
                <c:pt idx="4572">
                  <c:v>41.238579999999999</c:v>
                </c:pt>
                <c:pt idx="4573">
                  <c:v>41.251820000000002</c:v>
                </c:pt>
                <c:pt idx="4574">
                  <c:v>41.265059999999998</c:v>
                </c:pt>
                <c:pt idx="4575">
                  <c:v>41.278300000000002</c:v>
                </c:pt>
                <c:pt idx="4576">
                  <c:v>41.291539999999998</c:v>
                </c:pt>
                <c:pt idx="4577">
                  <c:v>41.304789999999997</c:v>
                </c:pt>
                <c:pt idx="4578">
                  <c:v>41.318040000000003</c:v>
                </c:pt>
                <c:pt idx="4579">
                  <c:v>41.331290000000003</c:v>
                </c:pt>
                <c:pt idx="4580">
                  <c:v>41.344540000000002</c:v>
                </c:pt>
                <c:pt idx="4581">
                  <c:v>41.357790000000001</c:v>
                </c:pt>
                <c:pt idx="4582">
                  <c:v>41.371049999999997</c:v>
                </c:pt>
                <c:pt idx="4583">
                  <c:v>41.384300000000003</c:v>
                </c:pt>
                <c:pt idx="4584">
                  <c:v>41.397570000000002</c:v>
                </c:pt>
                <c:pt idx="4585">
                  <c:v>41.410829999999997</c:v>
                </c:pt>
                <c:pt idx="4586">
                  <c:v>41.424100000000003</c:v>
                </c:pt>
                <c:pt idx="4587">
                  <c:v>41.437359999999998</c:v>
                </c:pt>
                <c:pt idx="4588">
                  <c:v>41.450629999999997</c:v>
                </c:pt>
                <c:pt idx="4589">
                  <c:v>41.463900000000002</c:v>
                </c:pt>
                <c:pt idx="4590">
                  <c:v>41.477170000000001</c:v>
                </c:pt>
                <c:pt idx="4591">
                  <c:v>41.490450000000003</c:v>
                </c:pt>
                <c:pt idx="4592">
                  <c:v>41.503729999999997</c:v>
                </c:pt>
                <c:pt idx="4593">
                  <c:v>41.517009999999999</c:v>
                </c:pt>
                <c:pt idx="4594">
                  <c:v>41.530290000000001</c:v>
                </c:pt>
                <c:pt idx="4595">
                  <c:v>41.543570000000003</c:v>
                </c:pt>
                <c:pt idx="4596">
                  <c:v>41.55686</c:v>
                </c:pt>
                <c:pt idx="4597">
                  <c:v>41.570140000000002</c:v>
                </c:pt>
                <c:pt idx="4598">
                  <c:v>41.583440000000003</c:v>
                </c:pt>
                <c:pt idx="4599">
                  <c:v>41.596730000000001</c:v>
                </c:pt>
                <c:pt idx="4600">
                  <c:v>41.610019999999999</c:v>
                </c:pt>
                <c:pt idx="4601">
                  <c:v>41.62332</c:v>
                </c:pt>
                <c:pt idx="4602">
                  <c:v>41.636620000000001</c:v>
                </c:pt>
                <c:pt idx="4603">
                  <c:v>41.649920000000002</c:v>
                </c:pt>
                <c:pt idx="4604">
                  <c:v>41.663220000000003</c:v>
                </c:pt>
                <c:pt idx="4605">
                  <c:v>41.67653</c:v>
                </c:pt>
                <c:pt idx="4606">
                  <c:v>41.689830000000001</c:v>
                </c:pt>
                <c:pt idx="4607">
                  <c:v>41.703139999999998</c:v>
                </c:pt>
                <c:pt idx="4608">
                  <c:v>41.716450000000002</c:v>
                </c:pt>
                <c:pt idx="4609">
                  <c:v>41.729770000000002</c:v>
                </c:pt>
                <c:pt idx="4610">
                  <c:v>41.743079999999999</c:v>
                </c:pt>
                <c:pt idx="4611">
                  <c:v>41.756399999999999</c:v>
                </c:pt>
                <c:pt idx="4612">
                  <c:v>41.76972</c:v>
                </c:pt>
                <c:pt idx="4613">
                  <c:v>41.78304</c:v>
                </c:pt>
                <c:pt idx="4614">
                  <c:v>41.796370000000003</c:v>
                </c:pt>
                <c:pt idx="4615">
                  <c:v>41.809690000000003</c:v>
                </c:pt>
                <c:pt idx="4616">
                  <c:v>41.82302</c:v>
                </c:pt>
                <c:pt idx="4617">
                  <c:v>41.836350000000003</c:v>
                </c:pt>
                <c:pt idx="4618">
                  <c:v>41.849679999999999</c:v>
                </c:pt>
                <c:pt idx="4619">
                  <c:v>41.863019999999999</c:v>
                </c:pt>
                <c:pt idx="4620">
                  <c:v>41.876350000000002</c:v>
                </c:pt>
                <c:pt idx="4621">
                  <c:v>41.889690000000002</c:v>
                </c:pt>
                <c:pt idx="4622">
                  <c:v>41.903030000000001</c:v>
                </c:pt>
                <c:pt idx="4623">
                  <c:v>41.916379999999997</c:v>
                </c:pt>
                <c:pt idx="4624">
                  <c:v>41.929729999999999</c:v>
                </c:pt>
                <c:pt idx="4625">
                  <c:v>41.943069999999999</c:v>
                </c:pt>
                <c:pt idx="4626">
                  <c:v>41.956420000000001</c:v>
                </c:pt>
                <c:pt idx="4627">
                  <c:v>41.969769999999997</c:v>
                </c:pt>
                <c:pt idx="4628">
                  <c:v>41.983130000000003</c:v>
                </c:pt>
                <c:pt idx="4629">
                  <c:v>41.996479999999998</c:v>
                </c:pt>
                <c:pt idx="4630">
                  <c:v>42.009839999999997</c:v>
                </c:pt>
                <c:pt idx="4631">
                  <c:v>42.023200000000003</c:v>
                </c:pt>
                <c:pt idx="4632">
                  <c:v>42.036560000000001</c:v>
                </c:pt>
                <c:pt idx="4633">
                  <c:v>42.049930000000003</c:v>
                </c:pt>
                <c:pt idx="4634">
                  <c:v>42.063290000000002</c:v>
                </c:pt>
                <c:pt idx="4635">
                  <c:v>42.076659999999997</c:v>
                </c:pt>
                <c:pt idx="4636">
                  <c:v>42.090029999999999</c:v>
                </c:pt>
                <c:pt idx="4637">
                  <c:v>42.103400000000001</c:v>
                </c:pt>
                <c:pt idx="4638">
                  <c:v>42.116779999999999</c:v>
                </c:pt>
                <c:pt idx="4639">
                  <c:v>42.130159999999997</c:v>
                </c:pt>
                <c:pt idx="4640">
                  <c:v>42.143540000000002</c:v>
                </c:pt>
                <c:pt idx="4641">
                  <c:v>42.15692</c:v>
                </c:pt>
                <c:pt idx="4642">
                  <c:v>42.170299999999997</c:v>
                </c:pt>
                <c:pt idx="4643">
                  <c:v>42.183689999999999</c:v>
                </c:pt>
                <c:pt idx="4644">
                  <c:v>42.19708</c:v>
                </c:pt>
                <c:pt idx="4645">
                  <c:v>42.210470000000001</c:v>
                </c:pt>
                <c:pt idx="4646">
                  <c:v>42.223860000000002</c:v>
                </c:pt>
                <c:pt idx="4647">
                  <c:v>42.237259999999999</c:v>
                </c:pt>
                <c:pt idx="4648">
                  <c:v>42.25065</c:v>
                </c:pt>
                <c:pt idx="4649">
                  <c:v>42.264049999999997</c:v>
                </c:pt>
                <c:pt idx="4650">
                  <c:v>42.277450000000002</c:v>
                </c:pt>
                <c:pt idx="4651">
                  <c:v>42.290849999999999</c:v>
                </c:pt>
                <c:pt idx="4652">
                  <c:v>42.304259999999999</c:v>
                </c:pt>
                <c:pt idx="4653">
                  <c:v>42.31767</c:v>
                </c:pt>
                <c:pt idx="4654">
                  <c:v>42.331069999999997</c:v>
                </c:pt>
                <c:pt idx="4655">
                  <c:v>42.344479999999997</c:v>
                </c:pt>
                <c:pt idx="4656">
                  <c:v>42.357900000000001</c:v>
                </c:pt>
                <c:pt idx="4657">
                  <c:v>42.371310000000001</c:v>
                </c:pt>
                <c:pt idx="4658">
                  <c:v>42.384729999999998</c:v>
                </c:pt>
                <c:pt idx="4659">
                  <c:v>42.398150000000001</c:v>
                </c:pt>
                <c:pt idx="4660">
                  <c:v>42.411569999999998</c:v>
                </c:pt>
                <c:pt idx="4661">
                  <c:v>42.424999999999997</c:v>
                </c:pt>
                <c:pt idx="4662">
                  <c:v>42.438420000000001</c:v>
                </c:pt>
                <c:pt idx="4663">
                  <c:v>42.45185</c:v>
                </c:pt>
                <c:pt idx="4664">
                  <c:v>42.46528</c:v>
                </c:pt>
                <c:pt idx="4665">
                  <c:v>42.47871</c:v>
                </c:pt>
                <c:pt idx="4666">
                  <c:v>42.492150000000002</c:v>
                </c:pt>
                <c:pt idx="4667">
                  <c:v>42.505580000000002</c:v>
                </c:pt>
                <c:pt idx="4668">
                  <c:v>42.519019999999998</c:v>
                </c:pt>
                <c:pt idx="4669">
                  <c:v>42.53246</c:v>
                </c:pt>
                <c:pt idx="4670">
                  <c:v>42.545909999999999</c:v>
                </c:pt>
                <c:pt idx="4671">
                  <c:v>42.559350000000002</c:v>
                </c:pt>
                <c:pt idx="4672">
                  <c:v>42.572800000000001</c:v>
                </c:pt>
                <c:pt idx="4673">
                  <c:v>42.58625</c:v>
                </c:pt>
                <c:pt idx="4674">
                  <c:v>42.599699999999999</c:v>
                </c:pt>
                <c:pt idx="4675">
                  <c:v>42.613160000000001</c:v>
                </c:pt>
                <c:pt idx="4676">
                  <c:v>42.626609999999999</c:v>
                </c:pt>
                <c:pt idx="4677">
                  <c:v>42.640070000000001</c:v>
                </c:pt>
                <c:pt idx="4678">
                  <c:v>42.653530000000003</c:v>
                </c:pt>
                <c:pt idx="4679">
                  <c:v>42.666989999999998</c:v>
                </c:pt>
                <c:pt idx="4680">
                  <c:v>42.68045</c:v>
                </c:pt>
                <c:pt idx="4681">
                  <c:v>42.693919999999999</c:v>
                </c:pt>
                <c:pt idx="4682">
                  <c:v>42.707389999999997</c:v>
                </c:pt>
                <c:pt idx="4683">
                  <c:v>42.720860000000002</c:v>
                </c:pt>
                <c:pt idx="4684">
                  <c:v>42.73433</c:v>
                </c:pt>
                <c:pt idx="4685">
                  <c:v>42.747810000000001</c:v>
                </c:pt>
                <c:pt idx="4686">
                  <c:v>42.761279999999999</c:v>
                </c:pt>
                <c:pt idx="4687">
                  <c:v>42.774769999999997</c:v>
                </c:pt>
                <c:pt idx="4688">
                  <c:v>42.788249999999998</c:v>
                </c:pt>
                <c:pt idx="4689">
                  <c:v>42.801729999999999</c:v>
                </c:pt>
                <c:pt idx="4690">
                  <c:v>42.81521</c:v>
                </c:pt>
                <c:pt idx="4691">
                  <c:v>42.828699999999998</c:v>
                </c:pt>
                <c:pt idx="4692">
                  <c:v>42.842190000000002</c:v>
                </c:pt>
                <c:pt idx="4693">
                  <c:v>42.85568</c:v>
                </c:pt>
                <c:pt idx="4694">
                  <c:v>42.86918</c:v>
                </c:pt>
                <c:pt idx="4695">
                  <c:v>42.882680000000001</c:v>
                </c:pt>
                <c:pt idx="4696">
                  <c:v>42.896169999999998</c:v>
                </c:pt>
                <c:pt idx="4697">
                  <c:v>42.909669999999998</c:v>
                </c:pt>
                <c:pt idx="4698">
                  <c:v>42.923180000000002</c:v>
                </c:pt>
                <c:pt idx="4699">
                  <c:v>42.936680000000003</c:v>
                </c:pt>
                <c:pt idx="4700">
                  <c:v>42.950189999999999</c:v>
                </c:pt>
                <c:pt idx="4701">
                  <c:v>42.963700000000003</c:v>
                </c:pt>
                <c:pt idx="4702">
                  <c:v>42.977209999999999</c:v>
                </c:pt>
                <c:pt idx="4703">
                  <c:v>42.990720000000003</c:v>
                </c:pt>
                <c:pt idx="4704">
                  <c:v>43.00423</c:v>
                </c:pt>
                <c:pt idx="4705">
                  <c:v>43.017749999999999</c:v>
                </c:pt>
                <c:pt idx="4706">
                  <c:v>43.031269999999999</c:v>
                </c:pt>
                <c:pt idx="4707">
                  <c:v>43.044789999999999</c:v>
                </c:pt>
                <c:pt idx="4708">
                  <c:v>43.058320000000002</c:v>
                </c:pt>
                <c:pt idx="4709">
                  <c:v>43.071840000000002</c:v>
                </c:pt>
                <c:pt idx="4710">
                  <c:v>43.085369999999998</c:v>
                </c:pt>
                <c:pt idx="4711">
                  <c:v>43.0989</c:v>
                </c:pt>
                <c:pt idx="4712">
                  <c:v>43.112430000000003</c:v>
                </c:pt>
                <c:pt idx="4713">
                  <c:v>43.125970000000002</c:v>
                </c:pt>
                <c:pt idx="4714">
                  <c:v>43.139499999999998</c:v>
                </c:pt>
                <c:pt idx="4715">
                  <c:v>43.153039999999997</c:v>
                </c:pt>
                <c:pt idx="4716">
                  <c:v>43.166580000000003</c:v>
                </c:pt>
                <c:pt idx="4717">
                  <c:v>43.180129999999998</c:v>
                </c:pt>
                <c:pt idx="4718">
                  <c:v>43.193669999999997</c:v>
                </c:pt>
                <c:pt idx="4719">
                  <c:v>43.20722</c:v>
                </c:pt>
                <c:pt idx="4720">
                  <c:v>43.220770000000002</c:v>
                </c:pt>
                <c:pt idx="4721">
                  <c:v>43.234319999999997</c:v>
                </c:pt>
                <c:pt idx="4722">
                  <c:v>43.247869999999999</c:v>
                </c:pt>
                <c:pt idx="4723">
                  <c:v>43.261429999999997</c:v>
                </c:pt>
                <c:pt idx="4724">
                  <c:v>43.274990000000003</c:v>
                </c:pt>
                <c:pt idx="4725">
                  <c:v>43.288550000000001</c:v>
                </c:pt>
                <c:pt idx="4726">
                  <c:v>43.302109999999999</c:v>
                </c:pt>
                <c:pt idx="4727">
                  <c:v>43.315669999999997</c:v>
                </c:pt>
                <c:pt idx="4728">
                  <c:v>43.329239999999999</c:v>
                </c:pt>
                <c:pt idx="4729">
                  <c:v>43.34281</c:v>
                </c:pt>
                <c:pt idx="4730">
                  <c:v>43.356380000000001</c:v>
                </c:pt>
                <c:pt idx="4731">
                  <c:v>43.369950000000003</c:v>
                </c:pt>
                <c:pt idx="4732">
                  <c:v>43.38353</c:v>
                </c:pt>
                <c:pt idx="4733">
                  <c:v>43.397100000000002</c:v>
                </c:pt>
                <c:pt idx="4734">
                  <c:v>43.410679999999999</c:v>
                </c:pt>
                <c:pt idx="4735">
                  <c:v>43.424259999999997</c:v>
                </c:pt>
                <c:pt idx="4736">
                  <c:v>43.437849999999997</c:v>
                </c:pt>
                <c:pt idx="4737">
                  <c:v>43.451430000000002</c:v>
                </c:pt>
                <c:pt idx="4738">
                  <c:v>43.465020000000003</c:v>
                </c:pt>
                <c:pt idx="4739">
                  <c:v>43.478610000000003</c:v>
                </c:pt>
                <c:pt idx="4740">
                  <c:v>43.492199999999997</c:v>
                </c:pt>
                <c:pt idx="4741">
                  <c:v>43.505789999999998</c:v>
                </c:pt>
                <c:pt idx="4742">
                  <c:v>43.519390000000001</c:v>
                </c:pt>
                <c:pt idx="4743">
                  <c:v>43.532989999999998</c:v>
                </c:pt>
                <c:pt idx="4744">
                  <c:v>43.546590000000002</c:v>
                </c:pt>
                <c:pt idx="4745">
                  <c:v>43.560189999999999</c:v>
                </c:pt>
                <c:pt idx="4746">
                  <c:v>43.573799999999999</c:v>
                </c:pt>
                <c:pt idx="4747">
                  <c:v>43.587400000000002</c:v>
                </c:pt>
                <c:pt idx="4748">
                  <c:v>43.601010000000002</c:v>
                </c:pt>
                <c:pt idx="4749">
                  <c:v>43.614620000000002</c:v>
                </c:pt>
                <c:pt idx="4750">
                  <c:v>43.628230000000002</c:v>
                </c:pt>
                <c:pt idx="4751">
                  <c:v>43.641849999999998</c:v>
                </c:pt>
                <c:pt idx="4752">
                  <c:v>43.655470000000001</c:v>
                </c:pt>
                <c:pt idx="4753">
                  <c:v>43.669089999999997</c:v>
                </c:pt>
                <c:pt idx="4754">
                  <c:v>43.68271</c:v>
                </c:pt>
                <c:pt idx="4755">
                  <c:v>43.696330000000003</c:v>
                </c:pt>
                <c:pt idx="4756">
                  <c:v>43.709960000000002</c:v>
                </c:pt>
                <c:pt idx="4757">
                  <c:v>43.723579999999998</c:v>
                </c:pt>
                <c:pt idx="4758">
                  <c:v>43.737209999999997</c:v>
                </c:pt>
                <c:pt idx="4759">
                  <c:v>43.75085</c:v>
                </c:pt>
                <c:pt idx="4760">
                  <c:v>43.764479999999999</c:v>
                </c:pt>
                <c:pt idx="4761">
                  <c:v>43.778120000000001</c:v>
                </c:pt>
                <c:pt idx="4762">
                  <c:v>43.791759999999996</c:v>
                </c:pt>
                <c:pt idx="4763">
                  <c:v>43.805399999999999</c:v>
                </c:pt>
                <c:pt idx="4764">
                  <c:v>43.819040000000001</c:v>
                </c:pt>
                <c:pt idx="4765">
                  <c:v>43.832680000000003</c:v>
                </c:pt>
                <c:pt idx="4766">
                  <c:v>43.846330000000002</c:v>
                </c:pt>
                <c:pt idx="4767">
                  <c:v>43.85998</c:v>
                </c:pt>
                <c:pt idx="4768">
                  <c:v>43.873629999999999</c:v>
                </c:pt>
                <c:pt idx="4769">
                  <c:v>43.887279999999997</c:v>
                </c:pt>
                <c:pt idx="4770">
                  <c:v>43.900939999999999</c:v>
                </c:pt>
                <c:pt idx="4771">
                  <c:v>43.9146</c:v>
                </c:pt>
                <c:pt idx="4772">
                  <c:v>43.928260000000002</c:v>
                </c:pt>
                <c:pt idx="4773">
                  <c:v>43.941920000000003</c:v>
                </c:pt>
                <c:pt idx="4774">
                  <c:v>43.955579999999998</c:v>
                </c:pt>
                <c:pt idx="4775">
                  <c:v>43.969250000000002</c:v>
                </c:pt>
                <c:pt idx="4776">
                  <c:v>43.98292</c:v>
                </c:pt>
                <c:pt idx="4777">
                  <c:v>43.996589999999998</c:v>
                </c:pt>
                <c:pt idx="4778">
                  <c:v>44.010260000000002</c:v>
                </c:pt>
                <c:pt idx="4779">
                  <c:v>44.02393</c:v>
                </c:pt>
                <c:pt idx="4780">
                  <c:v>44.037610000000001</c:v>
                </c:pt>
                <c:pt idx="4781">
                  <c:v>44.051290000000002</c:v>
                </c:pt>
                <c:pt idx="4782">
                  <c:v>44.064970000000002</c:v>
                </c:pt>
                <c:pt idx="4783">
                  <c:v>44.078659999999999</c:v>
                </c:pt>
                <c:pt idx="4784">
                  <c:v>44.09234</c:v>
                </c:pt>
                <c:pt idx="4785">
                  <c:v>44.106029999999997</c:v>
                </c:pt>
                <c:pt idx="4786">
                  <c:v>44.119720000000001</c:v>
                </c:pt>
                <c:pt idx="4787">
                  <c:v>44.133409999999998</c:v>
                </c:pt>
                <c:pt idx="4788">
                  <c:v>44.147100000000002</c:v>
                </c:pt>
                <c:pt idx="4789">
                  <c:v>44.160800000000002</c:v>
                </c:pt>
                <c:pt idx="4790">
                  <c:v>44.174500000000002</c:v>
                </c:pt>
                <c:pt idx="4791">
                  <c:v>44.188189999999999</c:v>
                </c:pt>
                <c:pt idx="4792">
                  <c:v>44.201900000000002</c:v>
                </c:pt>
                <c:pt idx="4793">
                  <c:v>44.215600000000002</c:v>
                </c:pt>
                <c:pt idx="4794">
                  <c:v>44.229309999999998</c:v>
                </c:pt>
                <c:pt idx="4795">
                  <c:v>44.243020000000001</c:v>
                </c:pt>
                <c:pt idx="4796">
                  <c:v>44.256729999999997</c:v>
                </c:pt>
                <c:pt idx="4797">
                  <c:v>44.270440000000001</c:v>
                </c:pt>
                <c:pt idx="4798">
                  <c:v>44.28416</c:v>
                </c:pt>
                <c:pt idx="4799">
                  <c:v>44.297870000000003</c:v>
                </c:pt>
                <c:pt idx="4800">
                  <c:v>44.311590000000002</c:v>
                </c:pt>
                <c:pt idx="4801">
                  <c:v>44.325310000000002</c:v>
                </c:pt>
                <c:pt idx="4802">
                  <c:v>44.339039999999997</c:v>
                </c:pt>
                <c:pt idx="4803">
                  <c:v>44.352760000000004</c:v>
                </c:pt>
                <c:pt idx="4804">
                  <c:v>44.366489999999999</c:v>
                </c:pt>
                <c:pt idx="4805">
                  <c:v>44.380220000000001</c:v>
                </c:pt>
                <c:pt idx="4806">
                  <c:v>44.393949999999997</c:v>
                </c:pt>
                <c:pt idx="4807">
                  <c:v>44.407679999999999</c:v>
                </c:pt>
                <c:pt idx="4808">
                  <c:v>44.421419999999998</c:v>
                </c:pt>
                <c:pt idx="4809">
                  <c:v>44.435160000000003</c:v>
                </c:pt>
                <c:pt idx="4810">
                  <c:v>44.448900000000002</c:v>
                </c:pt>
                <c:pt idx="4811">
                  <c:v>44.46264</c:v>
                </c:pt>
                <c:pt idx="4812">
                  <c:v>44.476390000000002</c:v>
                </c:pt>
                <c:pt idx="4813">
                  <c:v>44.490139999999997</c:v>
                </c:pt>
                <c:pt idx="4814">
                  <c:v>44.503880000000002</c:v>
                </c:pt>
                <c:pt idx="4815">
                  <c:v>44.51764</c:v>
                </c:pt>
                <c:pt idx="4816">
                  <c:v>44.531390000000002</c:v>
                </c:pt>
                <c:pt idx="4817">
                  <c:v>44.545140000000004</c:v>
                </c:pt>
                <c:pt idx="4818">
                  <c:v>44.558900000000001</c:v>
                </c:pt>
                <c:pt idx="4819">
                  <c:v>44.572659999999999</c:v>
                </c:pt>
                <c:pt idx="4820">
                  <c:v>44.586419999999997</c:v>
                </c:pt>
                <c:pt idx="4821">
                  <c:v>44.600189999999998</c:v>
                </c:pt>
                <c:pt idx="4822">
                  <c:v>44.613950000000003</c:v>
                </c:pt>
                <c:pt idx="4823">
                  <c:v>44.627719999999997</c:v>
                </c:pt>
                <c:pt idx="4824">
                  <c:v>44.641489999999997</c:v>
                </c:pt>
                <c:pt idx="4825">
                  <c:v>44.655259999999998</c:v>
                </c:pt>
                <c:pt idx="4826">
                  <c:v>44.669040000000003</c:v>
                </c:pt>
                <c:pt idx="4827">
                  <c:v>44.682810000000003</c:v>
                </c:pt>
                <c:pt idx="4828">
                  <c:v>44.69659</c:v>
                </c:pt>
                <c:pt idx="4829">
                  <c:v>44.710369999999998</c:v>
                </c:pt>
                <c:pt idx="4830">
                  <c:v>44.724159999999998</c:v>
                </c:pt>
                <c:pt idx="4831">
                  <c:v>44.737940000000002</c:v>
                </c:pt>
                <c:pt idx="4832">
                  <c:v>44.751730000000002</c:v>
                </c:pt>
                <c:pt idx="4833">
                  <c:v>44.765520000000002</c:v>
                </c:pt>
                <c:pt idx="4834">
                  <c:v>44.779310000000002</c:v>
                </c:pt>
                <c:pt idx="4835">
                  <c:v>44.793100000000003</c:v>
                </c:pt>
                <c:pt idx="4836">
                  <c:v>44.806899999999999</c:v>
                </c:pt>
                <c:pt idx="4837">
                  <c:v>44.820700000000002</c:v>
                </c:pt>
                <c:pt idx="4838">
                  <c:v>44.834499999999998</c:v>
                </c:pt>
                <c:pt idx="4839">
                  <c:v>44.848300000000002</c:v>
                </c:pt>
                <c:pt idx="4840">
                  <c:v>44.862099999999998</c:v>
                </c:pt>
                <c:pt idx="4841">
                  <c:v>44.875909999999998</c:v>
                </c:pt>
                <c:pt idx="4842">
                  <c:v>44.889719999999997</c:v>
                </c:pt>
                <c:pt idx="4843">
                  <c:v>44.903530000000003</c:v>
                </c:pt>
                <c:pt idx="4844">
                  <c:v>44.917340000000003</c:v>
                </c:pt>
                <c:pt idx="4845">
                  <c:v>44.931159999999998</c:v>
                </c:pt>
                <c:pt idx="4846">
                  <c:v>44.944969999999998</c:v>
                </c:pt>
                <c:pt idx="4847">
                  <c:v>44.95879</c:v>
                </c:pt>
                <c:pt idx="4848">
                  <c:v>44.972610000000003</c:v>
                </c:pt>
                <c:pt idx="4849">
                  <c:v>44.986429999999999</c:v>
                </c:pt>
                <c:pt idx="4850">
                  <c:v>45.000259999999997</c:v>
                </c:pt>
                <c:pt idx="4851">
                  <c:v>45.014090000000003</c:v>
                </c:pt>
                <c:pt idx="4852">
                  <c:v>45.027920000000002</c:v>
                </c:pt>
                <c:pt idx="4853">
                  <c:v>45.04175</c:v>
                </c:pt>
                <c:pt idx="4854">
                  <c:v>45.055579999999999</c:v>
                </c:pt>
                <c:pt idx="4855">
                  <c:v>45.069420000000001</c:v>
                </c:pt>
                <c:pt idx="4856">
                  <c:v>45.083260000000003</c:v>
                </c:pt>
                <c:pt idx="4857">
                  <c:v>45.097099999999998</c:v>
                </c:pt>
                <c:pt idx="4858">
                  <c:v>45.110939999999999</c:v>
                </c:pt>
                <c:pt idx="4859">
                  <c:v>45.124789999999997</c:v>
                </c:pt>
                <c:pt idx="4860">
                  <c:v>45.138629999999999</c:v>
                </c:pt>
                <c:pt idx="4861">
                  <c:v>45.152479999999997</c:v>
                </c:pt>
                <c:pt idx="4862">
                  <c:v>45.166330000000002</c:v>
                </c:pt>
                <c:pt idx="4863">
                  <c:v>45.18018</c:v>
                </c:pt>
                <c:pt idx="4864">
                  <c:v>45.194040000000001</c:v>
                </c:pt>
                <c:pt idx="4865">
                  <c:v>45.207900000000002</c:v>
                </c:pt>
                <c:pt idx="4866">
                  <c:v>45.221760000000003</c:v>
                </c:pt>
                <c:pt idx="4867">
                  <c:v>45.235619999999997</c:v>
                </c:pt>
                <c:pt idx="4868">
                  <c:v>45.249479999999998</c:v>
                </c:pt>
                <c:pt idx="4869">
                  <c:v>45.263350000000003</c:v>
                </c:pt>
                <c:pt idx="4870">
                  <c:v>45.277209999999997</c:v>
                </c:pt>
                <c:pt idx="4871">
                  <c:v>45.291080000000001</c:v>
                </c:pt>
                <c:pt idx="4872">
                  <c:v>45.304960000000001</c:v>
                </c:pt>
                <c:pt idx="4873">
                  <c:v>45.318829999999998</c:v>
                </c:pt>
                <c:pt idx="4874">
                  <c:v>45.332709999999999</c:v>
                </c:pt>
                <c:pt idx="4875">
                  <c:v>45.346580000000003</c:v>
                </c:pt>
                <c:pt idx="4876">
                  <c:v>45.360469999999999</c:v>
                </c:pt>
                <c:pt idx="4877">
                  <c:v>45.37435</c:v>
                </c:pt>
                <c:pt idx="4878">
                  <c:v>45.38823</c:v>
                </c:pt>
                <c:pt idx="4879">
                  <c:v>45.402119999999996</c:v>
                </c:pt>
                <c:pt idx="4880">
                  <c:v>45.41601</c:v>
                </c:pt>
                <c:pt idx="4881">
                  <c:v>45.429900000000004</c:v>
                </c:pt>
                <c:pt idx="4882">
                  <c:v>45.44379</c:v>
                </c:pt>
                <c:pt idx="4883">
                  <c:v>45.457689999999999</c:v>
                </c:pt>
                <c:pt idx="4884">
                  <c:v>45.471589999999999</c:v>
                </c:pt>
                <c:pt idx="4885">
                  <c:v>45.485489999999999</c:v>
                </c:pt>
                <c:pt idx="4886">
                  <c:v>45.499389999999998</c:v>
                </c:pt>
                <c:pt idx="4887">
                  <c:v>45.513289999999998</c:v>
                </c:pt>
                <c:pt idx="4888">
                  <c:v>45.527200000000001</c:v>
                </c:pt>
                <c:pt idx="4889">
                  <c:v>45.541110000000003</c:v>
                </c:pt>
                <c:pt idx="4890">
                  <c:v>45.555019999999999</c:v>
                </c:pt>
                <c:pt idx="4891">
                  <c:v>45.568930000000002</c:v>
                </c:pt>
                <c:pt idx="4892">
                  <c:v>45.582850000000001</c:v>
                </c:pt>
                <c:pt idx="4893">
                  <c:v>45.596760000000003</c:v>
                </c:pt>
                <c:pt idx="4894">
                  <c:v>45.610680000000002</c:v>
                </c:pt>
                <c:pt idx="4895">
                  <c:v>45.624600000000001</c:v>
                </c:pt>
                <c:pt idx="4896">
                  <c:v>45.638530000000003</c:v>
                </c:pt>
                <c:pt idx="4897">
                  <c:v>45.652450000000002</c:v>
                </c:pt>
                <c:pt idx="4898">
                  <c:v>45.666379999999997</c:v>
                </c:pt>
                <c:pt idx="4899">
                  <c:v>45.680309999999999</c:v>
                </c:pt>
                <c:pt idx="4900">
                  <c:v>45.694240000000001</c:v>
                </c:pt>
                <c:pt idx="4901">
                  <c:v>45.708170000000003</c:v>
                </c:pt>
                <c:pt idx="4902">
                  <c:v>45.722110000000001</c:v>
                </c:pt>
                <c:pt idx="4903">
                  <c:v>45.736049999999999</c:v>
                </c:pt>
                <c:pt idx="4904">
                  <c:v>45.749989999999997</c:v>
                </c:pt>
                <c:pt idx="4905">
                  <c:v>45.763930000000002</c:v>
                </c:pt>
                <c:pt idx="4906">
                  <c:v>45.77787</c:v>
                </c:pt>
                <c:pt idx="4907">
                  <c:v>45.791820000000001</c:v>
                </c:pt>
                <c:pt idx="4908">
                  <c:v>45.805770000000003</c:v>
                </c:pt>
                <c:pt idx="4909">
                  <c:v>45.819719999999997</c:v>
                </c:pt>
                <c:pt idx="4910">
                  <c:v>45.833669999999998</c:v>
                </c:pt>
                <c:pt idx="4911">
                  <c:v>45.847630000000002</c:v>
                </c:pt>
                <c:pt idx="4912">
                  <c:v>45.861579999999996</c:v>
                </c:pt>
                <c:pt idx="4913">
                  <c:v>45.875540000000001</c:v>
                </c:pt>
                <c:pt idx="4914">
                  <c:v>45.889499999999998</c:v>
                </c:pt>
                <c:pt idx="4915">
                  <c:v>45.903469999999999</c:v>
                </c:pt>
                <c:pt idx="4916">
                  <c:v>45.917430000000003</c:v>
                </c:pt>
                <c:pt idx="4917">
                  <c:v>45.931399999999996</c:v>
                </c:pt>
                <c:pt idx="4918">
                  <c:v>45.945369999999997</c:v>
                </c:pt>
                <c:pt idx="4919">
                  <c:v>45.959339999999997</c:v>
                </c:pt>
                <c:pt idx="4920">
                  <c:v>45.973320000000001</c:v>
                </c:pt>
                <c:pt idx="4921">
                  <c:v>45.987290000000002</c:v>
                </c:pt>
                <c:pt idx="4922">
                  <c:v>46.001269999999998</c:v>
                </c:pt>
                <c:pt idx="4923">
                  <c:v>46.015250000000002</c:v>
                </c:pt>
                <c:pt idx="4924">
                  <c:v>46.029240000000001</c:v>
                </c:pt>
                <c:pt idx="4925">
                  <c:v>46.043219999999998</c:v>
                </c:pt>
                <c:pt idx="4926">
                  <c:v>46.057209999999998</c:v>
                </c:pt>
                <c:pt idx="4927">
                  <c:v>46.071199999999997</c:v>
                </c:pt>
                <c:pt idx="4928">
                  <c:v>46.085189999999997</c:v>
                </c:pt>
                <c:pt idx="4929">
                  <c:v>46.099179999999997</c:v>
                </c:pt>
                <c:pt idx="4930">
                  <c:v>46.113169999999997</c:v>
                </c:pt>
                <c:pt idx="4931">
                  <c:v>46.12717</c:v>
                </c:pt>
                <c:pt idx="4932">
                  <c:v>46.141170000000002</c:v>
                </c:pt>
                <c:pt idx="4933">
                  <c:v>46.155169999999998</c:v>
                </c:pt>
                <c:pt idx="4934">
                  <c:v>46.169179999999997</c:v>
                </c:pt>
                <c:pt idx="4935">
                  <c:v>46.183190000000003</c:v>
                </c:pt>
                <c:pt idx="4936">
                  <c:v>46.197189999999999</c:v>
                </c:pt>
                <c:pt idx="4937">
                  <c:v>46.211199999999998</c:v>
                </c:pt>
                <c:pt idx="4938">
                  <c:v>46.22522</c:v>
                </c:pt>
                <c:pt idx="4939">
                  <c:v>46.239229999999999</c:v>
                </c:pt>
                <c:pt idx="4940">
                  <c:v>46.253250000000001</c:v>
                </c:pt>
                <c:pt idx="4941">
                  <c:v>46.267270000000003</c:v>
                </c:pt>
                <c:pt idx="4942">
                  <c:v>46.281280000000002</c:v>
                </c:pt>
                <c:pt idx="4943">
                  <c:v>46.295310000000001</c:v>
                </c:pt>
                <c:pt idx="4944">
                  <c:v>46.309330000000003</c:v>
                </c:pt>
                <c:pt idx="4945">
                  <c:v>46.323360000000001</c:v>
                </c:pt>
                <c:pt idx="4946">
                  <c:v>46.337389999999999</c:v>
                </c:pt>
                <c:pt idx="4947">
                  <c:v>46.351419999999997</c:v>
                </c:pt>
                <c:pt idx="4948">
                  <c:v>46.365459999999999</c:v>
                </c:pt>
                <c:pt idx="4949">
                  <c:v>46.379489999999997</c:v>
                </c:pt>
                <c:pt idx="4950">
                  <c:v>46.393529999999998</c:v>
                </c:pt>
                <c:pt idx="4951">
                  <c:v>46.40757</c:v>
                </c:pt>
                <c:pt idx="4952">
                  <c:v>46.421610000000001</c:v>
                </c:pt>
                <c:pt idx="4953">
                  <c:v>46.435650000000003</c:v>
                </c:pt>
                <c:pt idx="4954">
                  <c:v>46.4497</c:v>
                </c:pt>
                <c:pt idx="4955">
                  <c:v>46.463749999999997</c:v>
                </c:pt>
                <c:pt idx="4956">
                  <c:v>46.477800000000002</c:v>
                </c:pt>
                <c:pt idx="4957">
                  <c:v>46.491849999999999</c:v>
                </c:pt>
                <c:pt idx="4958">
                  <c:v>46.50591</c:v>
                </c:pt>
                <c:pt idx="4959">
                  <c:v>46.519959999999998</c:v>
                </c:pt>
                <c:pt idx="4960">
                  <c:v>46.534019999999998</c:v>
                </c:pt>
                <c:pt idx="4961">
                  <c:v>46.548079999999999</c:v>
                </c:pt>
                <c:pt idx="4962">
                  <c:v>46.562150000000003</c:v>
                </c:pt>
                <c:pt idx="4963">
                  <c:v>46.576210000000003</c:v>
                </c:pt>
                <c:pt idx="4964">
                  <c:v>46.59028</c:v>
                </c:pt>
                <c:pt idx="4965">
                  <c:v>46.604349999999997</c:v>
                </c:pt>
                <c:pt idx="4966">
                  <c:v>46.61842</c:v>
                </c:pt>
                <c:pt idx="4967">
                  <c:v>46.6325</c:v>
                </c:pt>
                <c:pt idx="4968">
                  <c:v>46.646569999999997</c:v>
                </c:pt>
                <c:pt idx="4969">
                  <c:v>46.660649999999997</c:v>
                </c:pt>
                <c:pt idx="4970">
                  <c:v>46.674729999999997</c:v>
                </c:pt>
                <c:pt idx="4971">
                  <c:v>46.688809999999997</c:v>
                </c:pt>
                <c:pt idx="4972">
                  <c:v>46.7029</c:v>
                </c:pt>
                <c:pt idx="4973">
                  <c:v>46.71698</c:v>
                </c:pt>
                <c:pt idx="4974">
                  <c:v>46.731070000000003</c:v>
                </c:pt>
                <c:pt idx="4975">
                  <c:v>46.745159999999998</c:v>
                </c:pt>
                <c:pt idx="4976">
                  <c:v>46.759259999999998</c:v>
                </c:pt>
                <c:pt idx="4977">
                  <c:v>46.773350000000001</c:v>
                </c:pt>
                <c:pt idx="4978">
                  <c:v>46.78745</c:v>
                </c:pt>
                <c:pt idx="4979">
                  <c:v>46.801549999999999</c:v>
                </c:pt>
                <c:pt idx="4980">
                  <c:v>46.815649999999998</c:v>
                </c:pt>
                <c:pt idx="4981">
                  <c:v>46.829749999999997</c:v>
                </c:pt>
                <c:pt idx="4982">
                  <c:v>46.843859999999999</c:v>
                </c:pt>
                <c:pt idx="4983">
                  <c:v>46.857970000000002</c:v>
                </c:pt>
                <c:pt idx="4984">
                  <c:v>46.872079999999997</c:v>
                </c:pt>
                <c:pt idx="4985">
                  <c:v>46.886189999999999</c:v>
                </c:pt>
                <c:pt idx="4986">
                  <c:v>46.900300000000001</c:v>
                </c:pt>
                <c:pt idx="4987">
                  <c:v>46.91442</c:v>
                </c:pt>
                <c:pt idx="4988">
                  <c:v>46.928539999999998</c:v>
                </c:pt>
                <c:pt idx="4989">
                  <c:v>46.942659999999997</c:v>
                </c:pt>
                <c:pt idx="4990">
                  <c:v>46.956780000000002</c:v>
                </c:pt>
                <c:pt idx="4991">
                  <c:v>46.970910000000003</c:v>
                </c:pt>
                <c:pt idx="4992">
                  <c:v>46.985030000000002</c:v>
                </c:pt>
                <c:pt idx="4993">
                  <c:v>46.999160000000003</c:v>
                </c:pt>
                <c:pt idx="4994">
                  <c:v>47.013289999999998</c:v>
                </c:pt>
                <c:pt idx="4995">
                  <c:v>47.027430000000003</c:v>
                </c:pt>
                <c:pt idx="4996">
                  <c:v>47.041559999999997</c:v>
                </c:pt>
                <c:pt idx="4997">
                  <c:v>47.055700000000002</c:v>
                </c:pt>
                <c:pt idx="4998">
                  <c:v>47.069839999999999</c:v>
                </c:pt>
                <c:pt idx="4999">
                  <c:v>47.083979999999997</c:v>
                </c:pt>
                <c:pt idx="5000">
                  <c:v>47.098129999999998</c:v>
                </c:pt>
                <c:pt idx="5001">
                  <c:v>47.112270000000002</c:v>
                </c:pt>
                <c:pt idx="5002">
                  <c:v>47.126420000000003</c:v>
                </c:pt>
                <c:pt idx="5003">
                  <c:v>47.140569999999997</c:v>
                </c:pt>
                <c:pt idx="5004">
                  <c:v>47.154719999999998</c:v>
                </c:pt>
                <c:pt idx="5005">
                  <c:v>47.168880000000001</c:v>
                </c:pt>
                <c:pt idx="5006">
                  <c:v>47.183039999999998</c:v>
                </c:pt>
                <c:pt idx="5007">
                  <c:v>47.197189999999999</c:v>
                </c:pt>
                <c:pt idx="5008">
                  <c:v>47.211359999999999</c:v>
                </c:pt>
                <c:pt idx="5009">
                  <c:v>47.225520000000003</c:v>
                </c:pt>
                <c:pt idx="5010">
                  <c:v>47.239690000000003</c:v>
                </c:pt>
                <c:pt idx="5011">
                  <c:v>47.25385</c:v>
                </c:pt>
                <c:pt idx="5012">
                  <c:v>47.26802</c:v>
                </c:pt>
                <c:pt idx="5013">
                  <c:v>47.28219</c:v>
                </c:pt>
                <c:pt idx="5014">
                  <c:v>47.296370000000003</c:v>
                </c:pt>
                <c:pt idx="5015">
                  <c:v>47.310540000000003</c:v>
                </c:pt>
                <c:pt idx="5016">
                  <c:v>47.324719999999999</c:v>
                </c:pt>
                <c:pt idx="5017">
                  <c:v>47.338900000000002</c:v>
                </c:pt>
                <c:pt idx="5018">
                  <c:v>47.353079999999999</c:v>
                </c:pt>
                <c:pt idx="5019">
                  <c:v>47.367269999999998</c:v>
                </c:pt>
                <c:pt idx="5020">
                  <c:v>47.381450000000001</c:v>
                </c:pt>
                <c:pt idx="5021">
                  <c:v>47.39564</c:v>
                </c:pt>
                <c:pt idx="5022">
                  <c:v>47.409829999999999</c:v>
                </c:pt>
                <c:pt idx="5023">
                  <c:v>47.424030000000002</c:v>
                </c:pt>
                <c:pt idx="5024">
                  <c:v>47.438220000000001</c:v>
                </c:pt>
                <c:pt idx="5025">
                  <c:v>47.452419999999996</c:v>
                </c:pt>
                <c:pt idx="5026">
                  <c:v>47.466619999999999</c:v>
                </c:pt>
                <c:pt idx="5027">
                  <c:v>47.480820000000001</c:v>
                </c:pt>
                <c:pt idx="5028">
                  <c:v>47.495019999999997</c:v>
                </c:pt>
                <c:pt idx="5029">
                  <c:v>47.509230000000002</c:v>
                </c:pt>
                <c:pt idx="5030">
                  <c:v>47.523440000000001</c:v>
                </c:pt>
                <c:pt idx="5031">
                  <c:v>47.537649999999999</c:v>
                </c:pt>
                <c:pt idx="5032">
                  <c:v>47.551859999999998</c:v>
                </c:pt>
                <c:pt idx="5033">
                  <c:v>47.566070000000003</c:v>
                </c:pt>
                <c:pt idx="5034">
                  <c:v>47.580289999999998</c:v>
                </c:pt>
                <c:pt idx="5035">
                  <c:v>47.59451</c:v>
                </c:pt>
                <c:pt idx="5036">
                  <c:v>47.608730000000001</c:v>
                </c:pt>
                <c:pt idx="5037">
                  <c:v>47.622950000000003</c:v>
                </c:pt>
                <c:pt idx="5038">
                  <c:v>47.637169999999998</c:v>
                </c:pt>
                <c:pt idx="5039">
                  <c:v>47.651400000000002</c:v>
                </c:pt>
                <c:pt idx="5040">
                  <c:v>47.66563</c:v>
                </c:pt>
                <c:pt idx="5041">
                  <c:v>47.679859999999998</c:v>
                </c:pt>
                <c:pt idx="5042">
                  <c:v>47.694099999999999</c:v>
                </c:pt>
                <c:pt idx="5043">
                  <c:v>47.708329999999997</c:v>
                </c:pt>
                <c:pt idx="5044">
                  <c:v>47.722569999999997</c:v>
                </c:pt>
                <c:pt idx="5045">
                  <c:v>47.736809999999998</c:v>
                </c:pt>
                <c:pt idx="5046">
                  <c:v>47.751049999999999</c:v>
                </c:pt>
                <c:pt idx="5047">
                  <c:v>47.76529</c:v>
                </c:pt>
                <c:pt idx="5048">
                  <c:v>47.779539999999997</c:v>
                </c:pt>
                <c:pt idx="5049">
                  <c:v>47.793790000000001</c:v>
                </c:pt>
                <c:pt idx="5050">
                  <c:v>47.808039999999998</c:v>
                </c:pt>
                <c:pt idx="5051">
                  <c:v>47.822290000000002</c:v>
                </c:pt>
                <c:pt idx="5052">
                  <c:v>47.836539999999999</c:v>
                </c:pt>
                <c:pt idx="5053">
                  <c:v>47.8508</c:v>
                </c:pt>
                <c:pt idx="5054">
                  <c:v>47.86506</c:v>
                </c:pt>
                <c:pt idx="5055">
                  <c:v>47.87932</c:v>
                </c:pt>
                <c:pt idx="5056">
                  <c:v>47.89358</c:v>
                </c:pt>
                <c:pt idx="5057">
                  <c:v>47.907850000000003</c:v>
                </c:pt>
                <c:pt idx="5058">
                  <c:v>47.92212</c:v>
                </c:pt>
                <c:pt idx="5059">
                  <c:v>47.936390000000003</c:v>
                </c:pt>
                <c:pt idx="5060">
                  <c:v>47.950659999999999</c:v>
                </c:pt>
                <c:pt idx="5061">
                  <c:v>47.964930000000003</c:v>
                </c:pt>
                <c:pt idx="5062">
                  <c:v>47.979210000000002</c:v>
                </c:pt>
                <c:pt idx="5063">
                  <c:v>47.993479999999998</c:v>
                </c:pt>
                <c:pt idx="5064">
                  <c:v>48.007759999999998</c:v>
                </c:pt>
                <c:pt idx="5065">
                  <c:v>48.02205</c:v>
                </c:pt>
                <c:pt idx="5066">
                  <c:v>48.03633</c:v>
                </c:pt>
                <c:pt idx="5067">
                  <c:v>48.050620000000002</c:v>
                </c:pt>
                <c:pt idx="5068">
                  <c:v>48.064900000000002</c:v>
                </c:pt>
                <c:pt idx="5069">
                  <c:v>48.079189999999997</c:v>
                </c:pt>
                <c:pt idx="5070">
                  <c:v>48.093490000000003</c:v>
                </c:pt>
                <c:pt idx="5071">
                  <c:v>48.107779999999998</c:v>
                </c:pt>
                <c:pt idx="5072">
                  <c:v>48.122079999999997</c:v>
                </c:pt>
                <c:pt idx="5073">
                  <c:v>48.136380000000003</c:v>
                </c:pt>
                <c:pt idx="5074">
                  <c:v>48.150680000000001</c:v>
                </c:pt>
                <c:pt idx="5075">
                  <c:v>48.16498</c:v>
                </c:pt>
                <c:pt idx="5076">
                  <c:v>48.179290000000002</c:v>
                </c:pt>
                <c:pt idx="5077">
                  <c:v>48.193600000000004</c:v>
                </c:pt>
                <c:pt idx="5078">
                  <c:v>48.207900000000002</c:v>
                </c:pt>
                <c:pt idx="5079">
                  <c:v>48.22222</c:v>
                </c:pt>
                <c:pt idx="5080">
                  <c:v>48.236530000000002</c:v>
                </c:pt>
                <c:pt idx="5081">
                  <c:v>48.25085</c:v>
                </c:pt>
                <c:pt idx="5082">
                  <c:v>48.265169999999998</c:v>
                </c:pt>
                <c:pt idx="5083">
                  <c:v>48.279490000000003</c:v>
                </c:pt>
                <c:pt idx="5084">
                  <c:v>48.293810000000001</c:v>
                </c:pt>
                <c:pt idx="5085">
                  <c:v>48.308129999999998</c:v>
                </c:pt>
                <c:pt idx="5086">
                  <c:v>48.32246</c:v>
                </c:pt>
                <c:pt idx="5087">
                  <c:v>48.336790000000001</c:v>
                </c:pt>
                <c:pt idx="5088">
                  <c:v>48.351120000000002</c:v>
                </c:pt>
                <c:pt idx="5089">
                  <c:v>48.365450000000003</c:v>
                </c:pt>
                <c:pt idx="5090">
                  <c:v>48.37979</c:v>
                </c:pt>
                <c:pt idx="5091">
                  <c:v>48.394129999999997</c:v>
                </c:pt>
                <c:pt idx="5092">
                  <c:v>48.408470000000001</c:v>
                </c:pt>
                <c:pt idx="5093">
                  <c:v>48.422809999999998</c:v>
                </c:pt>
                <c:pt idx="5094">
                  <c:v>48.437150000000003</c:v>
                </c:pt>
                <c:pt idx="5095">
                  <c:v>48.451500000000003</c:v>
                </c:pt>
                <c:pt idx="5096">
                  <c:v>48.46584</c:v>
                </c:pt>
                <c:pt idx="5097">
                  <c:v>48.48019</c:v>
                </c:pt>
                <c:pt idx="5098">
                  <c:v>48.494540000000001</c:v>
                </c:pt>
                <c:pt idx="5099">
                  <c:v>48.508899999999997</c:v>
                </c:pt>
                <c:pt idx="5100">
                  <c:v>48.523260000000001</c:v>
                </c:pt>
                <c:pt idx="5101">
                  <c:v>48.537619999999997</c:v>
                </c:pt>
                <c:pt idx="5102">
                  <c:v>48.55198</c:v>
                </c:pt>
                <c:pt idx="5103">
                  <c:v>48.566339999999997</c:v>
                </c:pt>
                <c:pt idx="5104">
                  <c:v>48.5807</c:v>
                </c:pt>
                <c:pt idx="5105">
                  <c:v>48.59507</c:v>
                </c:pt>
                <c:pt idx="5106">
                  <c:v>48.609439999999999</c:v>
                </c:pt>
                <c:pt idx="5107">
                  <c:v>48.623809999999999</c:v>
                </c:pt>
                <c:pt idx="5108">
                  <c:v>48.638179999999998</c:v>
                </c:pt>
                <c:pt idx="5109">
                  <c:v>48.652560000000001</c:v>
                </c:pt>
                <c:pt idx="5110">
                  <c:v>48.666939999999997</c:v>
                </c:pt>
                <c:pt idx="5111">
                  <c:v>48.681319999999999</c:v>
                </c:pt>
                <c:pt idx="5112">
                  <c:v>48.695700000000002</c:v>
                </c:pt>
                <c:pt idx="5113">
                  <c:v>48.710079999999998</c:v>
                </c:pt>
                <c:pt idx="5114">
                  <c:v>48.724469999999997</c:v>
                </c:pt>
                <c:pt idx="5115">
                  <c:v>48.738860000000003</c:v>
                </c:pt>
                <c:pt idx="5116">
                  <c:v>48.753250000000001</c:v>
                </c:pt>
                <c:pt idx="5117">
                  <c:v>48.76764</c:v>
                </c:pt>
                <c:pt idx="5118">
                  <c:v>48.782040000000002</c:v>
                </c:pt>
                <c:pt idx="5119">
                  <c:v>48.796430000000001</c:v>
                </c:pt>
                <c:pt idx="5120">
                  <c:v>48.810830000000003</c:v>
                </c:pt>
                <c:pt idx="5121">
                  <c:v>48.825229999999998</c:v>
                </c:pt>
                <c:pt idx="5122">
                  <c:v>48.83963</c:v>
                </c:pt>
                <c:pt idx="5123">
                  <c:v>48.854039999999998</c:v>
                </c:pt>
                <c:pt idx="5124">
                  <c:v>48.868450000000003</c:v>
                </c:pt>
                <c:pt idx="5125">
                  <c:v>48.882860000000001</c:v>
                </c:pt>
                <c:pt idx="5126">
                  <c:v>48.897269999999999</c:v>
                </c:pt>
                <c:pt idx="5127">
                  <c:v>48.911679999999997</c:v>
                </c:pt>
                <c:pt idx="5128">
                  <c:v>48.926099999999998</c:v>
                </c:pt>
                <c:pt idx="5129">
                  <c:v>48.940519999999999</c:v>
                </c:pt>
                <c:pt idx="5130">
                  <c:v>48.954940000000001</c:v>
                </c:pt>
                <c:pt idx="5131">
                  <c:v>48.969360000000002</c:v>
                </c:pt>
                <c:pt idx="5132">
                  <c:v>48.983780000000003</c:v>
                </c:pt>
                <c:pt idx="5133">
                  <c:v>48.99821</c:v>
                </c:pt>
                <c:pt idx="5134">
                  <c:v>49.012639999999998</c:v>
                </c:pt>
                <c:pt idx="5135">
                  <c:v>49.027070000000002</c:v>
                </c:pt>
                <c:pt idx="5136">
                  <c:v>49.041499999999999</c:v>
                </c:pt>
                <c:pt idx="5137">
                  <c:v>49.05594</c:v>
                </c:pt>
                <c:pt idx="5138">
                  <c:v>49.070369999999997</c:v>
                </c:pt>
                <c:pt idx="5139">
                  <c:v>49.084820000000001</c:v>
                </c:pt>
                <c:pt idx="5140">
                  <c:v>49.099249999999998</c:v>
                </c:pt>
                <c:pt idx="5141">
                  <c:v>49.113700000000001</c:v>
                </c:pt>
                <c:pt idx="5142">
                  <c:v>49.128140000000002</c:v>
                </c:pt>
                <c:pt idx="5143">
                  <c:v>49.142589999999998</c:v>
                </c:pt>
                <c:pt idx="5144">
                  <c:v>49.157040000000002</c:v>
                </c:pt>
                <c:pt idx="5145">
                  <c:v>49.171489999999999</c:v>
                </c:pt>
                <c:pt idx="5146">
                  <c:v>49.185949999999998</c:v>
                </c:pt>
                <c:pt idx="5147">
                  <c:v>49.200409999999998</c:v>
                </c:pt>
                <c:pt idx="5148">
                  <c:v>49.214860000000002</c:v>
                </c:pt>
                <c:pt idx="5149">
                  <c:v>49.229320000000001</c:v>
                </c:pt>
                <c:pt idx="5150">
                  <c:v>49.243789999999997</c:v>
                </c:pt>
                <c:pt idx="5151">
                  <c:v>49.258249999999997</c:v>
                </c:pt>
                <c:pt idx="5152">
                  <c:v>49.27272</c:v>
                </c:pt>
                <c:pt idx="5153">
                  <c:v>49.287190000000002</c:v>
                </c:pt>
                <c:pt idx="5154">
                  <c:v>49.301659999999998</c:v>
                </c:pt>
                <c:pt idx="5155">
                  <c:v>49.316130000000001</c:v>
                </c:pt>
                <c:pt idx="5156">
                  <c:v>49.33061</c:v>
                </c:pt>
                <c:pt idx="5157">
                  <c:v>49.345089999999999</c:v>
                </c:pt>
                <c:pt idx="5158">
                  <c:v>49.359569999999998</c:v>
                </c:pt>
                <c:pt idx="5159">
                  <c:v>49.374049999999997</c:v>
                </c:pt>
                <c:pt idx="5160">
                  <c:v>49.388530000000003</c:v>
                </c:pt>
                <c:pt idx="5161">
                  <c:v>49.403019999999998</c:v>
                </c:pt>
                <c:pt idx="5162">
                  <c:v>49.417499999999997</c:v>
                </c:pt>
                <c:pt idx="5163">
                  <c:v>49.432000000000002</c:v>
                </c:pt>
                <c:pt idx="5164">
                  <c:v>49.446489999999997</c:v>
                </c:pt>
                <c:pt idx="5165">
                  <c:v>49.460979999999999</c:v>
                </c:pt>
                <c:pt idx="5166">
                  <c:v>49.475479999999997</c:v>
                </c:pt>
                <c:pt idx="5167">
                  <c:v>49.48997</c:v>
                </c:pt>
                <c:pt idx="5168">
                  <c:v>49.504480000000001</c:v>
                </c:pt>
                <c:pt idx="5169">
                  <c:v>49.518979999999999</c:v>
                </c:pt>
                <c:pt idx="5170">
                  <c:v>49.53349</c:v>
                </c:pt>
                <c:pt idx="5171">
                  <c:v>49.547989999999999</c:v>
                </c:pt>
                <c:pt idx="5172">
                  <c:v>49.5625</c:v>
                </c:pt>
                <c:pt idx="5173">
                  <c:v>49.577010000000001</c:v>
                </c:pt>
                <c:pt idx="5174">
                  <c:v>49.591529999999999</c:v>
                </c:pt>
                <c:pt idx="5175">
                  <c:v>49.60604</c:v>
                </c:pt>
                <c:pt idx="5176">
                  <c:v>49.620559999999998</c:v>
                </c:pt>
                <c:pt idx="5177">
                  <c:v>49.635080000000002</c:v>
                </c:pt>
                <c:pt idx="5178">
                  <c:v>49.6496</c:v>
                </c:pt>
                <c:pt idx="5179">
                  <c:v>49.66413</c:v>
                </c:pt>
                <c:pt idx="5180">
                  <c:v>49.678649999999998</c:v>
                </c:pt>
                <c:pt idx="5181">
                  <c:v>49.693179999999998</c:v>
                </c:pt>
                <c:pt idx="5182">
                  <c:v>49.707709999999999</c:v>
                </c:pt>
                <c:pt idx="5183">
                  <c:v>49.722239999999999</c:v>
                </c:pt>
                <c:pt idx="5184">
                  <c:v>49.736780000000003</c:v>
                </c:pt>
                <c:pt idx="5185">
                  <c:v>49.75132</c:v>
                </c:pt>
                <c:pt idx="5186">
                  <c:v>49.765860000000004</c:v>
                </c:pt>
                <c:pt idx="5187">
                  <c:v>49.7804</c:v>
                </c:pt>
                <c:pt idx="5188">
                  <c:v>49.794939999999997</c:v>
                </c:pt>
                <c:pt idx="5189">
                  <c:v>49.809489999999997</c:v>
                </c:pt>
                <c:pt idx="5190">
                  <c:v>49.824039999999997</c:v>
                </c:pt>
                <c:pt idx="5191">
                  <c:v>49.83858</c:v>
                </c:pt>
                <c:pt idx="5192">
                  <c:v>49.85313</c:v>
                </c:pt>
                <c:pt idx="5193">
                  <c:v>49.867690000000003</c:v>
                </c:pt>
                <c:pt idx="5194">
                  <c:v>49.882240000000003</c:v>
                </c:pt>
                <c:pt idx="5195">
                  <c:v>49.896799999999999</c:v>
                </c:pt>
                <c:pt idx="5196">
                  <c:v>49.911369999999998</c:v>
                </c:pt>
                <c:pt idx="5197">
                  <c:v>49.925930000000001</c:v>
                </c:pt>
                <c:pt idx="5198">
                  <c:v>49.940489999999997</c:v>
                </c:pt>
                <c:pt idx="5199">
                  <c:v>49.955060000000003</c:v>
                </c:pt>
                <c:pt idx="5200">
                  <c:v>49.969630000000002</c:v>
                </c:pt>
                <c:pt idx="5201">
                  <c:v>49.984200000000001</c:v>
                </c:pt>
                <c:pt idx="5202">
                  <c:v>49.99877</c:v>
                </c:pt>
                <c:pt idx="5203">
                  <c:v>50.013350000000003</c:v>
                </c:pt>
                <c:pt idx="5204">
                  <c:v>50.027920000000002</c:v>
                </c:pt>
                <c:pt idx="5205">
                  <c:v>50.042499999999997</c:v>
                </c:pt>
                <c:pt idx="5206">
                  <c:v>50.057079999999999</c:v>
                </c:pt>
                <c:pt idx="5207">
                  <c:v>50.071669999999997</c:v>
                </c:pt>
                <c:pt idx="5208">
                  <c:v>50.08625</c:v>
                </c:pt>
                <c:pt idx="5209">
                  <c:v>50.100839999999998</c:v>
                </c:pt>
                <c:pt idx="5210">
                  <c:v>50.115430000000003</c:v>
                </c:pt>
                <c:pt idx="5211">
                  <c:v>50.130020000000002</c:v>
                </c:pt>
                <c:pt idx="5212">
                  <c:v>50.144620000000003</c:v>
                </c:pt>
                <c:pt idx="5213">
                  <c:v>50.159210000000002</c:v>
                </c:pt>
                <c:pt idx="5214">
                  <c:v>50.173810000000003</c:v>
                </c:pt>
                <c:pt idx="5215">
                  <c:v>50.188420000000001</c:v>
                </c:pt>
                <c:pt idx="5216">
                  <c:v>50.203020000000002</c:v>
                </c:pt>
                <c:pt idx="5217">
                  <c:v>50.217619999999997</c:v>
                </c:pt>
                <c:pt idx="5218">
                  <c:v>50.232230000000001</c:v>
                </c:pt>
                <c:pt idx="5219">
                  <c:v>50.246839999999999</c:v>
                </c:pt>
                <c:pt idx="5220">
                  <c:v>50.261450000000004</c:v>
                </c:pt>
                <c:pt idx="5221">
                  <c:v>50.276060000000001</c:v>
                </c:pt>
                <c:pt idx="5222">
                  <c:v>50.290680000000002</c:v>
                </c:pt>
                <c:pt idx="5223">
                  <c:v>50.305300000000003</c:v>
                </c:pt>
                <c:pt idx="5224">
                  <c:v>50.319920000000003</c:v>
                </c:pt>
                <c:pt idx="5225">
                  <c:v>50.334539999999997</c:v>
                </c:pt>
                <c:pt idx="5226">
                  <c:v>50.349159999999998</c:v>
                </c:pt>
                <c:pt idx="5227">
                  <c:v>50.363790000000002</c:v>
                </c:pt>
                <c:pt idx="5228">
                  <c:v>50.378419999999998</c:v>
                </c:pt>
                <c:pt idx="5229">
                  <c:v>50.393050000000002</c:v>
                </c:pt>
                <c:pt idx="5230">
                  <c:v>50.407679999999999</c:v>
                </c:pt>
                <c:pt idx="5231">
                  <c:v>50.422310000000003</c:v>
                </c:pt>
                <c:pt idx="5232">
                  <c:v>50.436950000000003</c:v>
                </c:pt>
                <c:pt idx="5233">
                  <c:v>50.451590000000003</c:v>
                </c:pt>
                <c:pt idx="5234">
                  <c:v>50.466230000000003</c:v>
                </c:pt>
                <c:pt idx="5235">
                  <c:v>50.480870000000003</c:v>
                </c:pt>
                <c:pt idx="5236">
                  <c:v>50.495519999999999</c:v>
                </c:pt>
                <c:pt idx="5237">
                  <c:v>50.510170000000002</c:v>
                </c:pt>
                <c:pt idx="5238">
                  <c:v>50.524819999999998</c:v>
                </c:pt>
                <c:pt idx="5239">
                  <c:v>50.539470000000001</c:v>
                </c:pt>
                <c:pt idx="5240">
                  <c:v>50.554119999999998</c:v>
                </c:pt>
                <c:pt idx="5241">
                  <c:v>50.568779999999997</c:v>
                </c:pt>
                <c:pt idx="5242">
                  <c:v>50.583440000000003</c:v>
                </c:pt>
                <c:pt idx="5243">
                  <c:v>50.598100000000002</c:v>
                </c:pt>
                <c:pt idx="5244">
                  <c:v>50.612760000000002</c:v>
                </c:pt>
                <c:pt idx="5245">
                  <c:v>50.627420000000001</c:v>
                </c:pt>
                <c:pt idx="5246">
                  <c:v>50.642090000000003</c:v>
                </c:pt>
                <c:pt idx="5247">
                  <c:v>50.656759999999998</c:v>
                </c:pt>
                <c:pt idx="5248">
                  <c:v>50.671430000000001</c:v>
                </c:pt>
                <c:pt idx="5249">
                  <c:v>50.686100000000003</c:v>
                </c:pt>
                <c:pt idx="5250">
                  <c:v>50.700780000000002</c:v>
                </c:pt>
                <c:pt idx="5251">
                  <c:v>50.715449999999997</c:v>
                </c:pt>
                <c:pt idx="5252">
                  <c:v>50.730130000000003</c:v>
                </c:pt>
                <c:pt idx="5253">
                  <c:v>50.744819999999997</c:v>
                </c:pt>
                <c:pt idx="5254">
                  <c:v>50.759500000000003</c:v>
                </c:pt>
                <c:pt idx="5255">
                  <c:v>50.774189999999997</c:v>
                </c:pt>
                <c:pt idx="5256">
                  <c:v>50.788870000000003</c:v>
                </c:pt>
                <c:pt idx="5257">
                  <c:v>50.803559999999997</c:v>
                </c:pt>
                <c:pt idx="5258">
                  <c:v>50.818260000000002</c:v>
                </c:pt>
                <c:pt idx="5259">
                  <c:v>50.832949999999997</c:v>
                </c:pt>
                <c:pt idx="5260">
                  <c:v>50.847639999999998</c:v>
                </c:pt>
                <c:pt idx="5261">
                  <c:v>50.862340000000003</c:v>
                </c:pt>
                <c:pt idx="5262">
                  <c:v>50.877040000000001</c:v>
                </c:pt>
                <c:pt idx="5263">
                  <c:v>50.891750000000002</c:v>
                </c:pt>
                <c:pt idx="5264">
                  <c:v>50.90645</c:v>
                </c:pt>
                <c:pt idx="5265">
                  <c:v>50.92116</c:v>
                </c:pt>
                <c:pt idx="5266">
                  <c:v>50.935870000000001</c:v>
                </c:pt>
                <c:pt idx="5267">
                  <c:v>50.950580000000002</c:v>
                </c:pt>
                <c:pt idx="5268">
                  <c:v>50.965290000000003</c:v>
                </c:pt>
                <c:pt idx="5269">
                  <c:v>50.98001</c:v>
                </c:pt>
                <c:pt idx="5270">
                  <c:v>50.994720000000001</c:v>
                </c:pt>
                <c:pt idx="5271">
                  <c:v>51.009450000000001</c:v>
                </c:pt>
                <c:pt idx="5272">
                  <c:v>51.024169999999998</c:v>
                </c:pt>
                <c:pt idx="5273">
                  <c:v>51.038890000000002</c:v>
                </c:pt>
                <c:pt idx="5274">
                  <c:v>51.053620000000002</c:v>
                </c:pt>
                <c:pt idx="5275">
                  <c:v>51.068339999999999</c:v>
                </c:pt>
                <c:pt idx="5276">
                  <c:v>51.083080000000002</c:v>
                </c:pt>
                <c:pt idx="5277">
                  <c:v>51.097810000000003</c:v>
                </c:pt>
                <c:pt idx="5278">
                  <c:v>51.112540000000003</c:v>
                </c:pt>
                <c:pt idx="5279">
                  <c:v>51.127279999999999</c:v>
                </c:pt>
                <c:pt idx="5280">
                  <c:v>51.142020000000002</c:v>
                </c:pt>
                <c:pt idx="5281">
                  <c:v>51.156759999999998</c:v>
                </c:pt>
                <c:pt idx="5282">
                  <c:v>51.171500000000002</c:v>
                </c:pt>
                <c:pt idx="5283">
                  <c:v>51.186239999999998</c:v>
                </c:pt>
                <c:pt idx="5284">
                  <c:v>51.200989999999997</c:v>
                </c:pt>
                <c:pt idx="5285">
                  <c:v>51.215739999999997</c:v>
                </c:pt>
                <c:pt idx="5286">
                  <c:v>51.230499999999999</c:v>
                </c:pt>
                <c:pt idx="5287">
                  <c:v>51.245249999999999</c:v>
                </c:pt>
                <c:pt idx="5288">
                  <c:v>51.26</c:v>
                </c:pt>
                <c:pt idx="5289">
                  <c:v>51.274760000000001</c:v>
                </c:pt>
                <c:pt idx="5290">
                  <c:v>51.289520000000003</c:v>
                </c:pt>
                <c:pt idx="5291">
                  <c:v>51.304279999999999</c:v>
                </c:pt>
                <c:pt idx="5292">
                  <c:v>51.319049999999997</c:v>
                </c:pt>
                <c:pt idx="5293">
                  <c:v>51.33381</c:v>
                </c:pt>
                <c:pt idx="5294">
                  <c:v>51.348579999999998</c:v>
                </c:pt>
                <c:pt idx="5295">
                  <c:v>51.363349999999997</c:v>
                </c:pt>
                <c:pt idx="5296">
                  <c:v>51.378129999999999</c:v>
                </c:pt>
                <c:pt idx="5297">
                  <c:v>51.392899999999997</c:v>
                </c:pt>
                <c:pt idx="5298">
                  <c:v>51.407679999999999</c:v>
                </c:pt>
                <c:pt idx="5299">
                  <c:v>51.422460000000001</c:v>
                </c:pt>
                <c:pt idx="5300">
                  <c:v>51.437240000000003</c:v>
                </c:pt>
                <c:pt idx="5301">
                  <c:v>51.452019999999997</c:v>
                </c:pt>
                <c:pt idx="5302">
                  <c:v>51.466810000000002</c:v>
                </c:pt>
                <c:pt idx="5303">
                  <c:v>51.481589999999997</c:v>
                </c:pt>
                <c:pt idx="5304">
                  <c:v>51.496380000000002</c:v>
                </c:pt>
                <c:pt idx="5305">
                  <c:v>51.511180000000003</c:v>
                </c:pt>
                <c:pt idx="5306">
                  <c:v>51.525970000000001</c:v>
                </c:pt>
                <c:pt idx="5307">
                  <c:v>51.540770000000002</c:v>
                </c:pt>
                <c:pt idx="5308">
                  <c:v>51.55556</c:v>
                </c:pt>
                <c:pt idx="5309">
                  <c:v>51.570369999999997</c:v>
                </c:pt>
                <c:pt idx="5310">
                  <c:v>51.585169999999998</c:v>
                </c:pt>
                <c:pt idx="5311">
                  <c:v>51.599969999999999</c:v>
                </c:pt>
                <c:pt idx="5312">
                  <c:v>51.614780000000003</c:v>
                </c:pt>
                <c:pt idx="5313">
                  <c:v>51.62959</c:v>
                </c:pt>
                <c:pt idx="5314">
                  <c:v>51.644399999999997</c:v>
                </c:pt>
                <c:pt idx="5315">
                  <c:v>51.659210000000002</c:v>
                </c:pt>
                <c:pt idx="5316">
                  <c:v>51.674030000000002</c:v>
                </c:pt>
                <c:pt idx="5317">
                  <c:v>51.688850000000002</c:v>
                </c:pt>
                <c:pt idx="5318">
                  <c:v>51.703659999999999</c:v>
                </c:pt>
                <c:pt idx="5319">
                  <c:v>51.718490000000003</c:v>
                </c:pt>
                <c:pt idx="5320">
                  <c:v>51.733310000000003</c:v>
                </c:pt>
                <c:pt idx="5321">
                  <c:v>51.748130000000003</c:v>
                </c:pt>
                <c:pt idx="5322">
                  <c:v>51.76296</c:v>
                </c:pt>
                <c:pt idx="5323">
                  <c:v>51.777790000000003</c:v>
                </c:pt>
                <c:pt idx="5324">
                  <c:v>51.792630000000003</c:v>
                </c:pt>
                <c:pt idx="5325">
                  <c:v>51.807459999999999</c:v>
                </c:pt>
                <c:pt idx="5326">
                  <c:v>51.822299999999998</c:v>
                </c:pt>
                <c:pt idx="5327">
                  <c:v>51.837139999999998</c:v>
                </c:pt>
                <c:pt idx="5328">
                  <c:v>51.851970000000001</c:v>
                </c:pt>
                <c:pt idx="5329">
                  <c:v>51.866819999999997</c:v>
                </c:pt>
                <c:pt idx="5330">
                  <c:v>51.881659999999997</c:v>
                </c:pt>
                <c:pt idx="5331">
                  <c:v>51.896509999999999</c:v>
                </c:pt>
                <c:pt idx="5332">
                  <c:v>51.911360000000002</c:v>
                </c:pt>
                <c:pt idx="5333">
                  <c:v>51.926209999999998</c:v>
                </c:pt>
                <c:pt idx="5334">
                  <c:v>51.941070000000003</c:v>
                </c:pt>
                <c:pt idx="5335">
                  <c:v>51.955919999999999</c:v>
                </c:pt>
                <c:pt idx="5336">
                  <c:v>51.970779999999998</c:v>
                </c:pt>
                <c:pt idx="5337">
                  <c:v>51.985639999999997</c:v>
                </c:pt>
                <c:pt idx="5338">
                  <c:v>52.000500000000002</c:v>
                </c:pt>
                <c:pt idx="5339">
                  <c:v>52.015369999999997</c:v>
                </c:pt>
                <c:pt idx="5340">
                  <c:v>52.030230000000003</c:v>
                </c:pt>
                <c:pt idx="5341">
                  <c:v>52.045099999999998</c:v>
                </c:pt>
                <c:pt idx="5342">
                  <c:v>52.05997</c:v>
                </c:pt>
                <c:pt idx="5343">
                  <c:v>52.074840000000002</c:v>
                </c:pt>
                <c:pt idx="5344">
                  <c:v>52.08972</c:v>
                </c:pt>
                <c:pt idx="5345">
                  <c:v>52.104599999999998</c:v>
                </c:pt>
                <c:pt idx="5346">
                  <c:v>52.11947</c:v>
                </c:pt>
                <c:pt idx="5347">
                  <c:v>52.134349999999998</c:v>
                </c:pt>
                <c:pt idx="5348">
                  <c:v>52.149239999999999</c:v>
                </c:pt>
                <c:pt idx="5349">
                  <c:v>52.164119999999997</c:v>
                </c:pt>
                <c:pt idx="5350">
                  <c:v>52.179009999999998</c:v>
                </c:pt>
                <c:pt idx="5351">
                  <c:v>52.193899999999999</c:v>
                </c:pt>
                <c:pt idx="5352">
                  <c:v>52.20879</c:v>
                </c:pt>
                <c:pt idx="5353">
                  <c:v>52.223689999999998</c:v>
                </c:pt>
                <c:pt idx="5354">
                  <c:v>52.238579999999999</c:v>
                </c:pt>
                <c:pt idx="5355">
                  <c:v>52.253480000000003</c:v>
                </c:pt>
                <c:pt idx="5356">
                  <c:v>52.268380000000001</c:v>
                </c:pt>
                <c:pt idx="5357">
                  <c:v>52.283279999999998</c:v>
                </c:pt>
                <c:pt idx="5358">
                  <c:v>52.298189999999998</c:v>
                </c:pt>
                <c:pt idx="5359">
                  <c:v>52.313090000000003</c:v>
                </c:pt>
                <c:pt idx="5360">
                  <c:v>52.328000000000003</c:v>
                </c:pt>
                <c:pt idx="5361">
                  <c:v>52.342910000000003</c:v>
                </c:pt>
                <c:pt idx="5362">
                  <c:v>52.35783</c:v>
                </c:pt>
                <c:pt idx="5363">
                  <c:v>52.37274</c:v>
                </c:pt>
                <c:pt idx="5364">
                  <c:v>52.387659999999997</c:v>
                </c:pt>
                <c:pt idx="5365">
                  <c:v>52.40258</c:v>
                </c:pt>
                <c:pt idx="5366">
                  <c:v>52.417499999999997</c:v>
                </c:pt>
                <c:pt idx="5367">
                  <c:v>52.43242</c:v>
                </c:pt>
                <c:pt idx="5368">
                  <c:v>52.44735</c:v>
                </c:pt>
                <c:pt idx="5369">
                  <c:v>52.46228</c:v>
                </c:pt>
                <c:pt idx="5370">
                  <c:v>52.477200000000003</c:v>
                </c:pt>
                <c:pt idx="5371">
                  <c:v>52.492139999999999</c:v>
                </c:pt>
                <c:pt idx="5372">
                  <c:v>52.507069999999999</c:v>
                </c:pt>
                <c:pt idx="5373">
                  <c:v>52.522010000000002</c:v>
                </c:pt>
                <c:pt idx="5374">
                  <c:v>52.536949999999997</c:v>
                </c:pt>
                <c:pt idx="5375">
                  <c:v>52.55189</c:v>
                </c:pt>
                <c:pt idx="5376">
                  <c:v>52.566830000000003</c:v>
                </c:pt>
                <c:pt idx="5377">
                  <c:v>52.581780000000002</c:v>
                </c:pt>
                <c:pt idx="5378">
                  <c:v>52.596719999999998</c:v>
                </c:pt>
                <c:pt idx="5379">
                  <c:v>52.611669999999997</c:v>
                </c:pt>
                <c:pt idx="5380">
                  <c:v>52.626620000000003</c:v>
                </c:pt>
                <c:pt idx="5381">
                  <c:v>52.641570000000002</c:v>
                </c:pt>
                <c:pt idx="5382">
                  <c:v>52.656529999999997</c:v>
                </c:pt>
                <c:pt idx="5383">
                  <c:v>52.671489999999999</c:v>
                </c:pt>
                <c:pt idx="5384">
                  <c:v>52.686450000000001</c:v>
                </c:pt>
                <c:pt idx="5385">
                  <c:v>52.701410000000003</c:v>
                </c:pt>
                <c:pt idx="5386">
                  <c:v>52.716369999999998</c:v>
                </c:pt>
                <c:pt idx="5387">
                  <c:v>52.731340000000003</c:v>
                </c:pt>
                <c:pt idx="5388">
                  <c:v>52.746310000000001</c:v>
                </c:pt>
                <c:pt idx="5389">
                  <c:v>52.761279999999999</c:v>
                </c:pt>
                <c:pt idx="5390">
                  <c:v>52.776249999999997</c:v>
                </c:pt>
                <c:pt idx="5391">
                  <c:v>52.791229999999999</c:v>
                </c:pt>
                <c:pt idx="5392">
                  <c:v>52.806199999999997</c:v>
                </c:pt>
                <c:pt idx="5393">
                  <c:v>52.821179999999998</c:v>
                </c:pt>
                <c:pt idx="5394">
                  <c:v>52.83616</c:v>
                </c:pt>
                <c:pt idx="5395">
                  <c:v>52.851140000000001</c:v>
                </c:pt>
                <c:pt idx="5396">
                  <c:v>52.866129999999998</c:v>
                </c:pt>
                <c:pt idx="5397">
                  <c:v>52.88111</c:v>
                </c:pt>
                <c:pt idx="5398">
                  <c:v>52.89611</c:v>
                </c:pt>
                <c:pt idx="5399">
                  <c:v>52.911099999999998</c:v>
                </c:pt>
                <c:pt idx="5400">
                  <c:v>52.926090000000002</c:v>
                </c:pt>
                <c:pt idx="5401">
                  <c:v>52.941090000000003</c:v>
                </c:pt>
                <c:pt idx="5402">
                  <c:v>52.956090000000003</c:v>
                </c:pt>
                <c:pt idx="5403">
                  <c:v>52.971080000000001</c:v>
                </c:pt>
                <c:pt idx="5404">
                  <c:v>52.986089999999997</c:v>
                </c:pt>
                <c:pt idx="5405">
                  <c:v>53.001089999999998</c:v>
                </c:pt>
                <c:pt idx="5406">
                  <c:v>53.016100000000002</c:v>
                </c:pt>
                <c:pt idx="5407">
                  <c:v>53.031109999999998</c:v>
                </c:pt>
                <c:pt idx="5408">
                  <c:v>53.046120000000002</c:v>
                </c:pt>
                <c:pt idx="5409">
                  <c:v>53.061129999999999</c:v>
                </c:pt>
                <c:pt idx="5410">
                  <c:v>53.076149999999998</c:v>
                </c:pt>
                <c:pt idx="5411">
                  <c:v>53.091160000000002</c:v>
                </c:pt>
                <c:pt idx="5412">
                  <c:v>53.106180000000002</c:v>
                </c:pt>
                <c:pt idx="5413">
                  <c:v>53.121200000000002</c:v>
                </c:pt>
                <c:pt idx="5414">
                  <c:v>53.136229999999998</c:v>
                </c:pt>
                <c:pt idx="5415">
                  <c:v>53.151249999999997</c:v>
                </c:pt>
                <c:pt idx="5416">
                  <c:v>53.16628</c:v>
                </c:pt>
                <c:pt idx="5417">
                  <c:v>53.181310000000003</c:v>
                </c:pt>
                <c:pt idx="5418">
                  <c:v>53.196339999999999</c:v>
                </c:pt>
                <c:pt idx="5419">
                  <c:v>53.211379999999998</c:v>
                </c:pt>
                <c:pt idx="5420">
                  <c:v>53.226410000000001</c:v>
                </c:pt>
                <c:pt idx="5421">
                  <c:v>53.24145</c:v>
                </c:pt>
                <c:pt idx="5422">
                  <c:v>53.256489999999999</c:v>
                </c:pt>
                <c:pt idx="5423">
                  <c:v>53.271529999999998</c:v>
                </c:pt>
                <c:pt idx="5424">
                  <c:v>53.286580000000001</c:v>
                </c:pt>
                <c:pt idx="5425">
                  <c:v>53.30162</c:v>
                </c:pt>
                <c:pt idx="5426">
                  <c:v>53.316670000000002</c:v>
                </c:pt>
                <c:pt idx="5427">
                  <c:v>53.331719999999997</c:v>
                </c:pt>
                <c:pt idx="5428">
                  <c:v>53.346780000000003</c:v>
                </c:pt>
                <c:pt idx="5429">
                  <c:v>53.361829999999998</c:v>
                </c:pt>
                <c:pt idx="5430">
                  <c:v>53.376890000000003</c:v>
                </c:pt>
                <c:pt idx="5431">
                  <c:v>53.391950000000001</c:v>
                </c:pt>
                <c:pt idx="5432">
                  <c:v>53.40701</c:v>
                </c:pt>
                <c:pt idx="5433">
                  <c:v>53.422069999999998</c:v>
                </c:pt>
                <c:pt idx="5434">
                  <c:v>53.437139999999999</c:v>
                </c:pt>
                <c:pt idx="5435">
                  <c:v>53.452210000000001</c:v>
                </c:pt>
                <c:pt idx="5436">
                  <c:v>53.467280000000002</c:v>
                </c:pt>
                <c:pt idx="5437">
                  <c:v>53.482349999999997</c:v>
                </c:pt>
                <c:pt idx="5438">
                  <c:v>53.497430000000001</c:v>
                </c:pt>
                <c:pt idx="5439">
                  <c:v>53.512500000000003</c:v>
                </c:pt>
                <c:pt idx="5440">
                  <c:v>53.52758</c:v>
                </c:pt>
                <c:pt idx="5441">
                  <c:v>53.542659999999998</c:v>
                </c:pt>
                <c:pt idx="5442">
                  <c:v>53.557740000000003</c:v>
                </c:pt>
                <c:pt idx="5443">
                  <c:v>53.572830000000003</c:v>
                </c:pt>
                <c:pt idx="5444">
                  <c:v>53.587919999999997</c:v>
                </c:pt>
                <c:pt idx="5445">
                  <c:v>53.603000000000002</c:v>
                </c:pt>
                <c:pt idx="5446">
                  <c:v>53.618099999999998</c:v>
                </c:pt>
                <c:pt idx="5447">
                  <c:v>53.633189999999999</c:v>
                </c:pt>
                <c:pt idx="5448">
                  <c:v>53.64828</c:v>
                </c:pt>
                <c:pt idx="5449">
                  <c:v>53.663379999999997</c:v>
                </c:pt>
                <c:pt idx="5450">
                  <c:v>53.67848</c:v>
                </c:pt>
                <c:pt idx="5451">
                  <c:v>53.693579999999997</c:v>
                </c:pt>
                <c:pt idx="5452">
                  <c:v>53.708689999999997</c:v>
                </c:pt>
                <c:pt idx="5453">
                  <c:v>53.723799999999997</c:v>
                </c:pt>
                <c:pt idx="5454">
                  <c:v>53.738900000000001</c:v>
                </c:pt>
                <c:pt idx="5455">
                  <c:v>53.754010000000001</c:v>
                </c:pt>
                <c:pt idx="5456">
                  <c:v>53.769129999999997</c:v>
                </c:pt>
                <c:pt idx="5457">
                  <c:v>53.784239999999997</c:v>
                </c:pt>
                <c:pt idx="5458">
                  <c:v>53.79936</c:v>
                </c:pt>
                <c:pt idx="5459">
                  <c:v>53.814480000000003</c:v>
                </c:pt>
                <c:pt idx="5460">
                  <c:v>53.829599999999999</c:v>
                </c:pt>
                <c:pt idx="5461">
                  <c:v>53.844720000000002</c:v>
                </c:pt>
                <c:pt idx="5462">
                  <c:v>53.859850000000002</c:v>
                </c:pt>
                <c:pt idx="5463">
                  <c:v>53.874969999999998</c:v>
                </c:pt>
                <c:pt idx="5464">
                  <c:v>53.890099999999997</c:v>
                </c:pt>
                <c:pt idx="5465">
                  <c:v>53.905239999999999</c:v>
                </c:pt>
                <c:pt idx="5466">
                  <c:v>53.920369999999998</c:v>
                </c:pt>
                <c:pt idx="5467">
                  <c:v>53.935499999999998</c:v>
                </c:pt>
                <c:pt idx="5468">
                  <c:v>53.950650000000003</c:v>
                </c:pt>
                <c:pt idx="5469">
                  <c:v>53.965789999999998</c:v>
                </c:pt>
                <c:pt idx="5470">
                  <c:v>53.980930000000001</c:v>
                </c:pt>
                <c:pt idx="5471">
                  <c:v>53.996070000000003</c:v>
                </c:pt>
                <c:pt idx="5472">
                  <c:v>54.011220000000002</c:v>
                </c:pt>
                <c:pt idx="5473">
                  <c:v>54.02637</c:v>
                </c:pt>
                <c:pt idx="5474">
                  <c:v>54.041519999999998</c:v>
                </c:pt>
                <c:pt idx="5475">
                  <c:v>54.056669999999997</c:v>
                </c:pt>
                <c:pt idx="5476">
                  <c:v>54.071829999999999</c:v>
                </c:pt>
                <c:pt idx="5477">
                  <c:v>54.086979999999997</c:v>
                </c:pt>
                <c:pt idx="5478">
                  <c:v>54.102139999999999</c:v>
                </c:pt>
                <c:pt idx="5479">
                  <c:v>54.1173</c:v>
                </c:pt>
                <c:pt idx="5480">
                  <c:v>54.132469999999998</c:v>
                </c:pt>
                <c:pt idx="5481">
                  <c:v>54.147629999999999</c:v>
                </c:pt>
                <c:pt idx="5482">
                  <c:v>54.162799999999997</c:v>
                </c:pt>
                <c:pt idx="5483">
                  <c:v>54.177970000000002</c:v>
                </c:pt>
                <c:pt idx="5484">
                  <c:v>54.19314</c:v>
                </c:pt>
                <c:pt idx="5485">
                  <c:v>54.208320000000001</c:v>
                </c:pt>
                <c:pt idx="5486">
                  <c:v>54.223489999999998</c:v>
                </c:pt>
                <c:pt idx="5487">
                  <c:v>54.238669999999999</c:v>
                </c:pt>
                <c:pt idx="5488">
                  <c:v>54.25385</c:v>
                </c:pt>
                <c:pt idx="5489">
                  <c:v>54.269039999999997</c:v>
                </c:pt>
                <c:pt idx="5490">
                  <c:v>54.284219999999998</c:v>
                </c:pt>
                <c:pt idx="5491">
                  <c:v>54.299410000000002</c:v>
                </c:pt>
                <c:pt idx="5492">
                  <c:v>54.314590000000003</c:v>
                </c:pt>
                <c:pt idx="5493">
                  <c:v>54.329790000000003</c:v>
                </c:pt>
                <c:pt idx="5494">
                  <c:v>54.34498</c:v>
                </c:pt>
                <c:pt idx="5495">
                  <c:v>54.36018</c:v>
                </c:pt>
                <c:pt idx="5496">
                  <c:v>54.375369999999997</c:v>
                </c:pt>
                <c:pt idx="5497">
                  <c:v>54.390569999999997</c:v>
                </c:pt>
                <c:pt idx="5498">
                  <c:v>54.405769999999997</c:v>
                </c:pt>
                <c:pt idx="5499">
                  <c:v>54.42098</c:v>
                </c:pt>
                <c:pt idx="5500">
                  <c:v>54.43618</c:v>
                </c:pt>
                <c:pt idx="5501">
                  <c:v>54.451390000000004</c:v>
                </c:pt>
                <c:pt idx="5502">
                  <c:v>54.4666</c:v>
                </c:pt>
                <c:pt idx="5503">
                  <c:v>54.481819999999999</c:v>
                </c:pt>
                <c:pt idx="5504">
                  <c:v>54.497030000000002</c:v>
                </c:pt>
                <c:pt idx="5505">
                  <c:v>54.512250000000002</c:v>
                </c:pt>
                <c:pt idx="5506">
                  <c:v>54.527470000000001</c:v>
                </c:pt>
                <c:pt idx="5507">
                  <c:v>54.54269</c:v>
                </c:pt>
                <c:pt idx="5508">
                  <c:v>54.55791</c:v>
                </c:pt>
                <c:pt idx="5509">
                  <c:v>54.573140000000002</c:v>
                </c:pt>
                <c:pt idx="5510">
                  <c:v>54.588360000000002</c:v>
                </c:pt>
                <c:pt idx="5511">
                  <c:v>54.603589999999997</c:v>
                </c:pt>
                <c:pt idx="5512">
                  <c:v>54.618819999999999</c:v>
                </c:pt>
                <c:pt idx="5513">
                  <c:v>54.634059999999998</c:v>
                </c:pt>
                <c:pt idx="5514">
                  <c:v>54.649290000000001</c:v>
                </c:pt>
                <c:pt idx="5515">
                  <c:v>54.664529999999999</c:v>
                </c:pt>
                <c:pt idx="5516">
                  <c:v>54.679769999999998</c:v>
                </c:pt>
                <c:pt idx="5517">
                  <c:v>54.695010000000003</c:v>
                </c:pt>
                <c:pt idx="5518">
                  <c:v>54.710259999999998</c:v>
                </c:pt>
                <c:pt idx="5519">
                  <c:v>54.72551</c:v>
                </c:pt>
                <c:pt idx="5520">
                  <c:v>54.740749999999998</c:v>
                </c:pt>
                <c:pt idx="5521">
                  <c:v>54.756</c:v>
                </c:pt>
                <c:pt idx="5522">
                  <c:v>54.771259999999998</c:v>
                </c:pt>
                <c:pt idx="5523">
                  <c:v>54.78651</c:v>
                </c:pt>
                <c:pt idx="5524">
                  <c:v>54.801769999999998</c:v>
                </c:pt>
                <c:pt idx="5525">
                  <c:v>54.817030000000003</c:v>
                </c:pt>
                <c:pt idx="5526">
                  <c:v>54.83229</c:v>
                </c:pt>
                <c:pt idx="5527">
                  <c:v>54.847549999999998</c:v>
                </c:pt>
                <c:pt idx="5528">
                  <c:v>54.862819999999999</c:v>
                </c:pt>
                <c:pt idx="5529">
                  <c:v>54.87809</c:v>
                </c:pt>
                <c:pt idx="5530">
                  <c:v>54.893360000000001</c:v>
                </c:pt>
                <c:pt idx="5531">
                  <c:v>54.908630000000002</c:v>
                </c:pt>
                <c:pt idx="5532">
                  <c:v>54.923900000000003</c:v>
                </c:pt>
                <c:pt idx="5533">
                  <c:v>54.93918</c:v>
                </c:pt>
                <c:pt idx="5534">
                  <c:v>54.954459999999997</c:v>
                </c:pt>
                <c:pt idx="5535">
                  <c:v>54.969729999999998</c:v>
                </c:pt>
                <c:pt idx="5536">
                  <c:v>54.985019999999999</c:v>
                </c:pt>
                <c:pt idx="5537">
                  <c:v>55.000309999999999</c:v>
                </c:pt>
                <c:pt idx="5538">
                  <c:v>55.015590000000003</c:v>
                </c:pt>
                <c:pt idx="5539">
                  <c:v>55.030880000000003</c:v>
                </c:pt>
                <c:pt idx="5540">
                  <c:v>55.046169999999996</c:v>
                </c:pt>
                <c:pt idx="5541">
                  <c:v>55.061459999999997</c:v>
                </c:pt>
                <c:pt idx="5542">
                  <c:v>55.07676</c:v>
                </c:pt>
                <c:pt idx="5543">
                  <c:v>55.092059999999996</c:v>
                </c:pt>
                <c:pt idx="5544">
                  <c:v>55.10736</c:v>
                </c:pt>
                <c:pt idx="5545">
                  <c:v>55.122660000000003</c:v>
                </c:pt>
                <c:pt idx="5546">
                  <c:v>55.13796</c:v>
                </c:pt>
                <c:pt idx="5547">
                  <c:v>55.153269999999999</c:v>
                </c:pt>
                <c:pt idx="5548">
                  <c:v>55.168579999999999</c:v>
                </c:pt>
                <c:pt idx="5549">
                  <c:v>55.183880000000002</c:v>
                </c:pt>
                <c:pt idx="5550">
                  <c:v>55.199199999999998</c:v>
                </c:pt>
                <c:pt idx="5551">
                  <c:v>55.214509999999997</c:v>
                </c:pt>
                <c:pt idx="5552">
                  <c:v>55.22983</c:v>
                </c:pt>
                <c:pt idx="5553">
                  <c:v>55.245150000000002</c:v>
                </c:pt>
                <c:pt idx="5554">
                  <c:v>55.260469999999998</c:v>
                </c:pt>
                <c:pt idx="5555">
                  <c:v>55.275790000000001</c:v>
                </c:pt>
                <c:pt idx="5556">
                  <c:v>55.291110000000003</c:v>
                </c:pt>
                <c:pt idx="5557">
                  <c:v>55.306440000000002</c:v>
                </c:pt>
                <c:pt idx="5558">
                  <c:v>55.321770000000001</c:v>
                </c:pt>
                <c:pt idx="5559">
                  <c:v>55.3371</c:v>
                </c:pt>
                <c:pt idx="5560">
                  <c:v>55.352440000000001</c:v>
                </c:pt>
                <c:pt idx="5561">
                  <c:v>55.36777</c:v>
                </c:pt>
                <c:pt idx="5562">
                  <c:v>55.383110000000002</c:v>
                </c:pt>
                <c:pt idx="5563">
                  <c:v>55.398449999999997</c:v>
                </c:pt>
                <c:pt idx="5564">
                  <c:v>55.413789999999999</c:v>
                </c:pt>
                <c:pt idx="5565">
                  <c:v>55.429139999999997</c:v>
                </c:pt>
                <c:pt idx="5566">
                  <c:v>55.444479999999999</c:v>
                </c:pt>
                <c:pt idx="5567">
                  <c:v>55.459829999999997</c:v>
                </c:pt>
                <c:pt idx="5568">
                  <c:v>55.475180000000002</c:v>
                </c:pt>
                <c:pt idx="5569">
                  <c:v>55.490540000000003</c:v>
                </c:pt>
                <c:pt idx="5570">
                  <c:v>55.505890000000001</c:v>
                </c:pt>
                <c:pt idx="5571">
                  <c:v>55.521250000000002</c:v>
                </c:pt>
                <c:pt idx="5572">
                  <c:v>55.536610000000003</c:v>
                </c:pt>
                <c:pt idx="5573">
                  <c:v>55.551969999999997</c:v>
                </c:pt>
                <c:pt idx="5574">
                  <c:v>55.567329999999998</c:v>
                </c:pt>
                <c:pt idx="5575">
                  <c:v>55.582700000000003</c:v>
                </c:pt>
                <c:pt idx="5576">
                  <c:v>55.598059999999997</c:v>
                </c:pt>
                <c:pt idx="5577">
                  <c:v>55.613430000000001</c:v>
                </c:pt>
                <c:pt idx="5578">
                  <c:v>55.628799999999998</c:v>
                </c:pt>
                <c:pt idx="5579">
                  <c:v>55.644179999999999</c:v>
                </c:pt>
                <c:pt idx="5580">
                  <c:v>55.659550000000003</c:v>
                </c:pt>
                <c:pt idx="5581">
                  <c:v>55.674930000000003</c:v>
                </c:pt>
                <c:pt idx="5582">
                  <c:v>55.690309999999997</c:v>
                </c:pt>
                <c:pt idx="5583">
                  <c:v>55.7057</c:v>
                </c:pt>
                <c:pt idx="5584">
                  <c:v>55.721080000000001</c:v>
                </c:pt>
                <c:pt idx="5585">
                  <c:v>55.736469999999997</c:v>
                </c:pt>
                <c:pt idx="5586">
                  <c:v>55.751849999999997</c:v>
                </c:pt>
                <c:pt idx="5587">
                  <c:v>55.767249999999997</c:v>
                </c:pt>
                <c:pt idx="5588">
                  <c:v>55.782640000000001</c:v>
                </c:pt>
                <c:pt idx="5589">
                  <c:v>55.798029999999997</c:v>
                </c:pt>
                <c:pt idx="5590">
                  <c:v>55.813429999999997</c:v>
                </c:pt>
                <c:pt idx="5591">
                  <c:v>55.828830000000004</c:v>
                </c:pt>
                <c:pt idx="5592">
                  <c:v>55.844230000000003</c:v>
                </c:pt>
                <c:pt idx="5593">
                  <c:v>55.859630000000003</c:v>
                </c:pt>
                <c:pt idx="5594">
                  <c:v>55.875039999999998</c:v>
                </c:pt>
                <c:pt idx="5595">
                  <c:v>55.890450000000001</c:v>
                </c:pt>
                <c:pt idx="5596">
                  <c:v>55.905859999999997</c:v>
                </c:pt>
                <c:pt idx="5597">
                  <c:v>55.92127</c:v>
                </c:pt>
                <c:pt idx="5598">
                  <c:v>55.936680000000003</c:v>
                </c:pt>
                <c:pt idx="5599">
                  <c:v>55.952100000000002</c:v>
                </c:pt>
                <c:pt idx="5600">
                  <c:v>55.96752</c:v>
                </c:pt>
                <c:pt idx="5601">
                  <c:v>55.982939999999999</c:v>
                </c:pt>
                <c:pt idx="5602">
                  <c:v>55.998359999999998</c:v>
                </c:pt>
                <c:pt idx="5603">
                  <c:v>56.01379</c:v>
                </c:pt>
                <c:pt idx="5604">
                  <c:v>56.029220000000002</c:v>
                </c:pt>
                <c:pt idx="5605">
                  <c:v>56.044640000000001</c:v>
                </c:pt>
                <c:pt idx="5606">
                  <c:v>56.060070000000003</c:v>
                </c:pt>
                <c:pt idx="5607">
                  <c:v>56.075510000000001</c:v>
                </c:pt>
                <c:pt idx="5608">
                  <c:v>56.090949999999999</c:v>
                </c:pt>
                <c:pt idx="5609">
                  <c:v>56.106380000000001</c:v>
                </c:pt>
                <c:pt idx="5610">
                  <c:v>56.12182</c:v>
                </c:pt>
                <c:pt idx="5611">
                  <c:v>56.137259999999998</c:v>
                </c:pt>
                <c:pt idx="5612">
                  <c:v>56.152709999999999</c:v>
                </c:pt>
                <c:pt idx="5613">
                  <c:v>56.168149999999997</c:v>
                </c:pt>
                <c:pt idx="5614">
                  <c:v>56.183599999999998</c:v>
                </c:pt>
                <c:pt idx="5615">
                  <c:v>56.19905</c:v>
                </c:pt>
                <c:pt idx="5616">
                  <c:v>56.214500000000001</c:v>
                </c:pt>
                <c:pt idx="5617">
                  <c:v>56.229959999999998</c:v>
                </c:pt>
                <c:pt idx="5618">
                  <c:v>56.24541</c:v>
                </c:pt>
                <c:pt idx="5619">
                  <c:v>56.26088</c:v>
                </c:pt>
                <c:pt idx="5620">
                  <c:v>56.276339999999998</c:v>
                </c:pt>
                <c:pt idx="5621">
                  <c:v>56.291800000000002</c:v>
                </c:pt>
                <c:pt idx="5622">
                  <c:v>56.307259999999999</c:v>
                </c:pt>
                <c:pt idx="5623">
                  <c:v>56.32273</c:v>
                </c:pt>
                <c:pt idx="5624">
                  <c:v>56.338200000000001</c:v>
                </c:pt>
                <c:pt idx="5625">
                  <c:v>56.353670000000001</c:v>
                </c:pt>
                <c:pt idx="5626">
                  <c:v>56.369140000000002</c:v>
                </c:pt>
                <c:pt idx="5627">
                  <c:v>56.384619999999998</c:v>
                </c:pt>
                <c:pt idx="5628">
                  <c:v>56.400100000000002</c:v>
                </c:pt>
                <c:pt idx="5629">
                  <c:v>56.415579999999999</c:v>
                </c:pt>
                <c:pt idx="5630">
                  <c:v>56.431060000000002</c:v>
                </c:pt>
                <c:pt idx="5631">
                  <c:v>56.446550000000002</c:v>
                </c:pt>
                <c:pt idx="5632">
                  <c:v>56.462029999999999</c:v>
                </c:pt>
                <c:pt idx="5633">
                  <c:v>56.477519999999998</c:v>
                </c:pt>
                <c:pt idx="5634">
                  <c:v>56.493009999999998</c:v>
                </c:pt>
                <c:pt idx="5635">
                  <c:v>56.508510000000001</c:v>
                </c:pt>
                <c:pt idx="5636">
                  <c:v>56.524000000000001</c:v>
                </c:pt>
                <c:pt idx="5637">
                  <c:v>56.539499999999997</c:v>
                </c:pt>
                <c:pt idx="5638">
                  <c:v>56.555</c:v>
                </c:pt>
                <c:pt idx="5639">
                  <c:v>56.570500000000003</c:v>
                </c:pt>
                <c:pt idx="5640">
                  <c:v>56.585999999999999</c:v>
                </c:pt>
                <c:pt idx="5641">
                  <c:v>56.601509999999998</c:v>
                </c:pt>
                <c:pt idx="5642">
                  <c:v>56.617019999999997</c:v>
                </c:pt>
                <c:pt idx="5643">
                  <c:v>56.632530000000003</c:v>
                </c:pt>
                <c:pt idx="5644">
                  <c:v>56.648040000000002</c:v>
                </c:pt>
                <c:pt idx="5645">
                  <c:v>56.663550000000001</c:v>
                </c:pt>
                <c:pt idx="5646">
                  <c:v>56.679070000000003</c:v>
                </c:pt>
                <c:pt idx="5647">
                  <c:v>56.694580000000002</c:v>
                </c:pt>
                <c:pt idx="5648">
                  <c:v>56.71011</c:v>
                </c:pt>
                <c:pt idx="5649">
                  <c:v>56.725630000000002</c:v>
                </c:pt>
                <c:pt idx="5650">
                  <c:v>56.741149999999998</c:v>
                </c:pt>
                <c:pt idx="5651">
                  <c:v>56.756680000000003</c:v>
                </c:pt>
                <c:pt idx="5652">
                  <c:v>56.772210000000001</c:v>
                </c:pt>
                <c:pt idx="5653">
                  <c:v>56.787739999999999</c:v>
                </c:pt>
                <c:pt idx="5654">
                  <c:v>56.803269999999998</c:v>
                </c:pt>
                <c:pt idx="5655">
                  <c:v>56.818809999999999</c:v>
                </c:pt>
                <c:pt idx="5656">
                  <c:v>56.834350000000001</c:v>
                </c:pt>
                <c:pt idx="5657">
                  <c:v>56.849879999999999</c:v>
                </c:pt>
                <c:pt idx="5658">
                  <c:v>56.865430000000003</c:v>
                </c:pt>
                <c:pt idx="5659">
                  <c:v>56.880969999999998</c:v>
                </c:pt>
                <c:pt idx="5660">
                  <c:v>56.896509999999999</c:v>
                </c:pt>
                <c:pt idx="5661">
                  <c:v>56.912059999999997</c:v>
                </c:pt>
                <c:pt idx="5662">
                  <c:v>56.927619999999997</c:v>
                </c:pt>
                <c:pt idx="5663">
                  <c:v>56.943170000000002</c:v>
                </c:pt>
                <c:pt idx="5664">
                  <c:v>56.95872</c:v>
                </c:pt>
                <c:pt idx="5665">
                  <c:v>56.97428</c:v>
                </c:pt>
                <c:pt idx="5666">
                  <c:v>56.989840000000001</c:v>
                </c:pt>
                <c:pt idx="5667">
                  <c:v>57.005400000000002</c:v>
                </c:pt>
                <c:pt idx="5668">
                  <c:v>57.020960000000002</c:v>
                </c:pt>
                <c:pt idx="5669">
                  <c:v>57.036529999999999</c:v>
                </c:pt>
                <c:pt idx="5670">
                  <c:v>57.05209</c:v>
                </c:pt>
                <c:pt idx="5671">
                  <c:v>57.067659999999997</c:v>
                </c:pt>
                <c:pt idx="5672">
                  <c:v>57.08323</c:v>
                </c:pt>
                <c:pt idx="5673">
                  <c:v>57.09881</c:v>
                </c:pt>
                <c:pt idx="5674">
                  <c:v>57.114379999999997</c:v>
                </c:pt>
                <c:pt idx="5675">
                  <c:v>57.129959999999997</c:v>
                </c:pt>
                <c:pt idx="5676">
                  <c:v>57.145539999999997</c:v>
                </c:pt>
                <c:pt idx="5677">
                  <c:v>57.161119999999997</c:v>
                </c:pt>
                <c:pt idx="5678">
                  <c:v>57.17671</c:v>
                </c:pt>
                <c:pt idx="5679">
                  <c:v>57.19229</c:v>
                </c:pt>
                <c:pt idx="5680">
                  <c:v>57.207880000000003</c:v>
                </c:pt>
                <c:pt idx="5681">
                  <c:v>57.223469999999999</c:v>
                </c:pt>
                <c:pt idx="5682">
                  <c:v>57.239060000000002</c:v>
                </c:pt>
                <c:pt idx="5683">
                  <c:v>57.254660000000001</c:v>
                </c:pt>
                <c:pt idx="5684">
                  <c:v>57.27026</c:v>
                </c:pt>
                <c:pt idx="5685">
                  <c:v>57.285850000000003</c:v>
                </c:pt>
                <c:pt idx="5686">
                  <c:v>57.301459999999999</c:v>
                </c:pt>
                <c:pt idx="5687">
                  <c:v>57.317059999999998</c:v>
                </c:pt>
                <c:pt idx="5688">
                  <c:v>57.332659999999997</c:v>
                </c:pt>
                <c:pt idx="5689">
                  <c:v>57.348269999999999</c:v>
                </c:pt>
                <c:pt idx="5690">
                  <c:v>57.363880000000002</c:v>
                </c:pt>
                <c:pt idx="5691">
                  <c:v>57.379489999999997</c:v>
                </c:pt>
                <c:pt idx="5692">
                  <c:v>57.395110000000003</c:v>
                </c:pt>
                <c:pt idx="5693">
                  <c:v>57.410719999999998</c:v>
                </c:pt>
                <c:pt idx="5694">
                  <c:v>57.426340000000003</c:v>
                </c:pt>
                <c:pt idx="5695">
                  <c:v>57.441960000000002</c:v>
                </c:pt>
                <c:pt idx="5696">
                  <c:v>57.45758</c:v>
                </c:pt>
                <c:pt idx="5697">
                  <c:v>57.473210000000002</c:v>
                </c:pt>
                <c:pt idx="5698">
                  <c:v>57.488840000000003</c:v>
                </c:pt>
                <c:pt idx="5699">
                  <c:v>57.504469999999998</c:v>
                </c:pt>
                <c:pt idx="5700">
                  <c:v>57.520099999999999</c:v>
                </c:pt>
                <c:pt idx="5701">
                  <c:v>57.535730000000001</c:v>
                </c:pt>
                <c:pt idx="5702">
                  <c:v>57.551360000000003</c:v>
                </c:pt>
                <c:pt idx="5703">
                  <c:v>57.567</c:v>
                </c:pt>
                <c:pt idx="5704">
                  <c:v>57.582639999999998</c:v>
                </c:pt>
                <c:pt idx="5705">
                  <c:v>57.598280000000003</c:v>
                </c:pt>
                <c:pt idx="5706">
                  <c:v>57.613930000000003</c:v>
                </c:pt>
                <c:pt idx="5707">
                  <c:v>57.629570000000001</c:v>
                </c:pt>
                <c:pt idx="5708">
                  <c:v>57.645220000000002</c:v>
                </c:pt>
                <c:pt idx="5709">
                  <c:v>57.660870000000003</c:v>
                </c:pt>
                <c:pt idx="5710">
                  <c:v>57.676519999999996</c:v>
                </c:pt>
                <c:pt idx="5711">
                  <c:v>57.69218</c:v>
                </c:pt>
                <c:pt idx="5712">
                  <c:v>57.707830000000001</c:v>
                </c:pt>
                <c:pt idx="5713">
                  <c:v>57.723489999999998</c:v>
                </c:pt>
                <c:pt idx="5714">
                  <c:v>57.739150000000002</c:v>
                </c:pt>
                <c:pt idx="5715">
                  <c:v>57.754809999999999</c:v>
                </c:pt>
                <c:pt idx="5716">
                  <c:v>57.770479999999999</c:v>
                </c:pt>
                <c:pt idx="5717">
                  <c:v>57.786149999999999</c:v>
                </c:pt>
                <c:pt idx="5718">
                  <c:v>57.801819999999999</c:v>
                </c:pt>
                <c:pt idx="5719">
                  <c:v>57.817489999999999</c:v>
                </c:pt>
                <c:pt idx="5720">
                  <c:v>57.833159999999999</c:v>
                </c:pt>
                <c:pt idx="5721">
                  <c:v>57.84883</c:v>
                </c:pt>
                <c:pt idx="5722">
                  <c:v>57.864510000000003</c:v>
                </c:pt>
                <c:pt idx="5723">
                  <c:v>57.880189999999999</c:v>
                </c:pt>
                <c:pt idx="5724">
                  <c:v>57.895870000000002</c:v>
                </c:pt>
                <c:pt idx="5725">
                  <c:v>57.911560000000001</c:v>
                </c:pt>
                <c:pt idx="5726">
                  <c:v>57.927250000000001</c:v>
                </c:pt>
                <c:pt idx="5727">
                  <c:v>57.942929999999997</c:v>
                </c:pt>
                <c:pt idx="5728">
                  <c:v>57.958620000000003</c:v>
                </c:pt>
                <c:pt idx="5729">
                  <c:v>57.974319999999999</c:v>
                </c:pt>
                <c:pt idx="5730">
                  <c:v>57.990009999999998</c:v>
                </c:pt>
                <c:pt idx="5731">
                  <c:v>58.005710000000001</c:v>
                </c:pt>
                <c:pt idx="5732">
                  <c:v>58.021410000000003</c:v>
                </c:pt>
                <c:pt idx="5733">
                  <c:v>58.037109999999998</c:v>
                </c:pt>
                <c:pt idx="5734">
                  <c:v>58.052810000000001</c:v>
                </c:pt>
                <c:pt idx="5735">
                  <c:v>58.068519999999999</c:v>
                </c:pt>
                <c:pt idx="5736">
                  <c:v>58.084220000000002</c:v>
                </c:pt>
                <c:pt idx="5737">
                  <c:v>58.099930000000001</c:v>
                </c:pt>
                <c:pt idx="5738">
                  <c:v>58.115639999999999</c:v>
                </c:pt>
                <c:pt idx="5739">
                  <c:v>58.131360000000001</c:v>
                </c:pt>
                <c:pt idx="5740">
                  <c:v>58.147080000000003</c:v>
                </c:pt>
                <c:pt idx="5741">
                  <c:v>58.162790000000001</c:v>
                </c:pt>
                <c:pt idx="5742">
                  <c:v>58.178510000000003</c:v>
                </c:pt>
                <c:pt idx="5743">
                  <c:v>58.194229999999997</c:v>
                </c:pt>
                <c:pt idx="5744">
                  <c:v>58.209960000000002</c:v>
                </c:pt>
                <c:pt idx="5745">
                  <c:v>58.22569</c:v>
                </c:pt>
                <c:pt idx="5746">
                  <c:v>58.241410000000002</c:v>
                </c:pt>
                <c:pt idx="5747">
                  <c:v>58.25714</c:v>
                </c:pt>
                <c:pt idx="5748">
                  <c:v>58.272880000000001</c:v>
                </c:pt>
                <c:pt idx="5749">
                  <c:v>58.288609999999998</c:v>
                </c:pt>
                <c:pt idx="5750">
                  <c:v>58.304349999999999</c:v>
                </c:pt>
                <c:pt idx="5751">
                  <c:v>58.32009</c:v>
                </c:pt>
                <c:pt idx="5752">
                  <c:v>58.335830000000001</c:v>
                </c:pt>
                <c:pt idx="5753">
                  <c:v>58.351570000000002</c:v>
                </c:pt>
                <c:pt idx="5754">
                  <c:v>58.367319999999999</c:v>
                </c:pt>
                <c:pt idx="5755">
                  <c:v>58.383069999999996</c:v>
                </c:pt>
                <c:pt idx="5756">
                  <c:v>58.398820000000001</c:v>
                </c:pt>
                <c:pt idx="5757">
                  <c:v>58.414569999999998</c:v>
                </c:pt>
                <c:pt idx="5758">
                  <c:v>58.430320000000002</c:v>
                </c:pt>
                <c:pt idx="5759">
                  <c:v>58.446080000000002</c:v>
                </c:pt>
                <c:pt idx="5760">
                  <c:v>58.461840000000002</c:v>
                </c:pt>
                <c:pt idx="5761">
                  <c:v>58.477600000000002</c:v>
                </c:pt>
                <c:pt idx="5762">
                  <c:v>58.493360000000003</c:v>
                </c:pt>
                <c:pt idx="5763">
                  <c:v>58.509120000000003</c:v>
                </c:pt>
                <c:pt idx="5764">
                  <c:v>58.524889999999999</c:v>
                </c:pt>
                <c:pt idx="5765">
                  <c:v>58.540660000000003</c:v>
                </c:pt>
                <c:pt idx="5766">
                  <c:v>58.556429999999999</c:v>
                </c:pt>
                <c:pt idx="5767">
                  <c:v>58.572200000000002</c:v>
                </c:pt>
                <c:pt idx="5768">
                  <c:v>58.587980000000002</c:v>
                </c:pt>
                <c:pt idx="5769">
                  <c:v>58.603760000000001</c:v>
                </c:pt>
                <c:pt idx="5770">
                  <c:v>58.619540000000001</c:v>
                </c:pt>
                <c:pt idx="5771">
                  <c:v>58.63532</c:v>
                </c:pt>
                <c:pt idx="5772">
                  <c:v>58.6511</c:v>
                </c:pt>
                <c:pt idx="5773">
                  <c:v>58.666890000000002</c:v>
                </c:pt>
                <c:pt idx="5774">
                  <c:v>58.682679999999998</c:v>
                </c:pt>
                <c:pt idx="5775">
                  <c:v>58.69847</c:v>
                </c:pt>
                <c:pt idx="5776">
                  <c:v>58.714260000000003</c:v>
                </c:pt>
                <c:pt idx="5777">
                  <c:v>58.730049999999999</c:v>
                </c:pt>
                <c:pt idx="5778">
                  <c:v>58.745849999999997</c:v>
                </c:pt>
                <c:pt idx="5779">
                  <c:v>58.761650000000003</c:v>
                </c:pt>
                <c:pt idx="5780">
                  <c:v>58.777450000000002</c:v>
                </c:pt>
                <c:pt idx="5781">
                  <c:v>58.79325</c:v>
                </c:pt>
                <c:pt idx="5782">
                  <c:v>58.809060000000002</c:v>
                </c:pt>
                <c:pt idx="5783">
                  <c:v>58.824869999999997</c:v>
                </c:pt>
                <c:pt idx="5784">
                  <c:v>58.840679999999999</c:v>
                </c:pt>
                <c:pt idx="5785">
                  <c:v>58.856490000000001</c:v>
                </c:pt>
                <c:pt idx="5786">
                  <c:v>58.872300000000003</c:v>
                </c:pt>
                <c:pt idx="5787">
                  <c:v>58.888109999999998</c:v>
                </c:pt>
                <c:pt idx="5788">
                  <c:v>58.903930000000003</c:v>
                </c:pt>
                <c:pt idx="5789">
                  <c:v>58.919750000000001</c:v>
                </c:pt>
                <c:pt idx="5790">
                  <c:v>58.935580000000002</c:v>
                </c:pt>
                <c:pt idx="5791">
                  <c:v>58.9514</c:v>
                </c:pt>
                <c:pt idx="5792">
                  <c:v>58.967230000000001</c:v>
                </c:pt>
                <c:pt idx="5793">
                  <c:v>58.983060000000002</c:v>
                </c:pt>
                <c:pt idx="5794">
                  <c:v>58.998890000000003</c:v>
                </c:pt>
                <c:pt idx="5795">
                  <c:v>59.014719999999997</c:v>
                </c:pt>
                <c:pt idx="5796">
                  <c:v>59.030549999999998</c:v>
                </c:pt>
                <c:pt idx="5797">
                  <c:v>59.046390000000002</c:v>
                </c:pt>
                <c:pt idx="5798">
                  <c:v>59.06223</c:v>
                </c:pt>
                <c:pt idx="5799">
                  <c:v>59.078069999999997</c:v>
                </c:pt>
                <c:pt idx="5800">
                  <c:v>59.093910000000001</c:v>
                </c:pt>
                <c:pt idx="5801">
                  <c:v>59.109760000000001</c:v>
                </c:pt>
                <c:pt idx="5802">
                  <c:v>59.125610000000002</c:v>
                </c:pt>
                <c:pt idx="5803">
                  <c:v>59.141460000000002</c:v>
                </c:pt>
                <c:pt idx="5804">
                  <c:v>59.157310000000003</c:v>
                </c:pt>
                <c:pt idx="5805">
                  <c:v>59.173160000000003</c:v>
                </c:pt>
                <c:pt idx="5806">
                  <c:v>59.189019999999999</c:v>
                </c:pt>
                <c:pt idx="5807">
                  <c:v>59.204880000000003</c:v>
                </c:pt>
                <c:pt idx="5808">
                  <c:v>59.220739999999999</c:v>
                </c:pt>
                <c:pt idx="5809">
                  <c:v>59.236600000000003</c:v>
                </c:pt>
                <c:pt idx="5810">
                  <c:v>59.252459999999999</c:v>
                </c:pt>
                <c:pt idx="5811">
                  <c:v>59.268329999999999</c:v>
                </c:pt>
                <c:pt idx="5812">
                  <c:v>59.284199999999998</c:v>
                </c:pt>
                <c:pt idx="5813">
                  <c:v>59.300069999999998</c:v>
                </c:pt>
                <c:pt idx="5814">
                  <c:v>59.315939999999998</c:v>
                </c:pt>
                <c:pt idx="5815">
                  <c:v>59.33182</c:v>
                </c:pt>
                <c:pt idx="5816">
                  <c:v>59.34769</c:v>
                </c:pt>
                <c:pt idx="5817">
                  <c:v>59.363570000000003</c:v>
                </c:pt>
                <c:pt idx="5818">
                  <c:v>59.379460000000002</c:v>
                </c:pt>
                <c:pt idx="5819">
                  <c:v>59.395339999999997</c:v>
                </c:pt>
                <c:pt idx="5820">
                  <c:v>59.41122</c:v>
                </c:pt>
                <c:pt idx="5821">
                  <c:v>59.427109999999999</c:v>
                </c:pt>
                <c:pt idx="5822">
                  <c:v>59.442999999999998</c:v>
                </c:pt>
                <c:pt idx="5823">
                  <c:v>59.4589</c:v>
                </c:pt>
                <c:pt idx="5824">
                  <c:v>59.474789999999999</c:v>
                </c:pt>
                <c:pt idx="5825">
                  <c:v>59.490690000000001</c:v>
                </c:pt>
                <c:pt idx="5826">
                  <c:v>59.50658</c:v>
                </c:pt>
                <c:pt idx="5827">
                  <c:v>59.522480000000002</c:v>
                </c:pt>
                <c:pt idx="5828">
                  <c:v>59.53839</c:v>
                </c:pt>
                <c:pt idx="5829">
                  <c:v>59.554290000000002</c:v>
                </c:pt>
                <c:pt idx="5830">
                  <c:v>59.5702</c:v>
                </c:pt>
                <c:pt idx="5831">
                  <c:v>59.586109999999998</c:v>
                </c:pt>
                <c:pt idx="5832">
                  <c:v>59.602020000000003</c:v>
                </c:pt>
                <c:pt idx="5833">
                  <c:v>59.617939999999997</c:v>
                </c:pt>
                <c:pt idx="5834">
                  <c:v>59.633850000000002</c:v>
                </c:pt>
                <c:pt idx="5835">
                  <c:v>59.649769999999997</c:v>
                </c:pt>
                <c:pt idx="5836">
                  <c:v>59.665689999999998</c:v>
                </c:pt>
                <c:pt idx="5837">
                  <c:v>59.681609999999999</c:v>
                </c:pt>
                <c:pt idx="5838">
                  <c:v>59.69753</c:v>
                </c:pt>
                <c:pt idx="5839">
                  <c:v>59.713459999999998</c:v>
                </c:pt>
                <c:pt idx="5840">
                  <c:v>59.729390000000002</c:v>
                </c:pt>
                <c:pt idx="5841">
                  <c:v>59.74532</c:v>
                </c:pt>
                <c:pt idx="5842">
                  <c:v>59.761249999999997</c:v>
                </c:pt>
                <c:pt idx="5843">
                  <c:v>59.777180000000001</c:v>
                </c:pt>
                <c:pt idx="5844">
                  <c:v>59.793120000000002</c:v>
                </c:pt>
                <c:pt idx="5845">
                  <c:v>59.809060000000002</c:v>
                </c:pt>
                <c:pt idx="5846">
                  <c:v>59.825000000000003</c:v>
                </c:pt>
                <c:pt idx="5847">
                  <c:v>59.840949999999999</c:v>
                </c:pt>
                <c:pt idx="5848">
                  <c:v>59.85689</c:v>
                </c:pt>
                <c:pt idx="5849">
                  <c:v>59.872839999999997</c:v>
                </c:pt>
                <c:pt idx="5850">
                  <c:v>59.88879</c:v>
                </c:pt>
                <c:pt idx="5851">
                  <c:v>59.904739999999997</c:v>
                </c:pt>
                <c:pt idx="5852">
                  <c:v>59.92069</c:v>
                </c:pt>
                <c:pt idx="5853">
                  <c:v>59.93665</c:v>
                </c:pt>
                <c:pt idx="5854">
                  <c:v>59.95261</c:v>
                </c:pt>
                <c:pt idx="5855">
                  <c:v>59.96857</c:v>
                </c:pt>
                <c:pt idx="5856">
                  <c:v>59.984529999999999</c:v>
                </c:pt>
                <c:pt idx="5857">
                  <c:v>60.000489999999999</c:v>
                </c:pt>
                <c:pt idx="5858">
                  <c:v>60.016460000000002</c:v>
                </c:pt>
                <c:pt idx="5859">
                  <c:v>60.032429999999998</c:v>
                </c:pt>
                <c:pt idx="5860">
                  <c:v>60.048400000000001</c:v>
                </c:pt>
                <c:pt idx="5861">
                  <c:v>60.064369999999997</c:v>
                </c:pt>
                <c:pt idx="5862">
                  <c:v>60.080350000000003</c:v>
                </c:pt>
                <c:pt idx="5863">
                  <c:v>60.096319999999999</c:v>
                </c:pt>
                <c:pt idx="5864">
                  <c:v>60.112299999999998</c:v>
                </c:pt>
                <c:pt idx="5865">
                  <c:v>60.128279999999997</c:v>
                </c:pt>
                <c:pt idx="5866">
                  <c:v>60.144269999999999</c:v>
                </c:pt>
                <c:pt idx="5867">
                  <c:v>60.160260000000001</c:v>
                </c:pt>
                <c:pt idx="5868">
                  <c:v>60.17624</c:v>
                </c:pt>
                <c:pt idx="5869">
                  <c:v>60.192230000000002</c:v>
                </c:pt>
                <c:pt idx="5870">
                  <c:v>60.20823</c:v>
                </c:pt>
                <c:pt idx="5871">
                  <c:v>60.224220000000003</c:v>
                </c:pt>
                <c:pt idx="5872">
                  <c:v>60.240220000000001</c:v>
                </c:pt>
                <c:pt idx="5873">
                  <c:v>60.256210000000003</c:v>
                </c:pt>
                <c:pt idx="5874">
                  <c:v>60.272210000000001</c:v>
                </c:pt>
                <c:pt idx="5875">
                  <c:v>60.288220000000003</c:v>
                </c:pt>
                <c:pt idx="5876">
                  <c:v>60.304220000000001</c:v>
                </c:pt>
                <c:pt idx="5877">
                  <c:v>60.320230000000002</c:v>
                </c:pt>
                <c:pt idx="5878">
                  <c:v>60.336239999999997</c:v>
                </c:pt>
                <c:pt idx="5879">
                  <c:v>60.352249999999998</c:v>
                </c:pt>
                <c:pt idx="5880">
                  <c:v>60.368259999999999</c:v>
                </c:pt>
                <c:pt idx="5881">
                  <c:v>60.384279999999997</c:v>
                </c:pt>
                <c:pt idx="5882">
                  <c:v>60.400300000000001</c:v>
                </c:pt>
                <c:pt idx="5883">
                  <c:v>60.416310000000003</c:v>
                </c:pt>
                <c:pt idx="5884">
                  <c:v>60.43233</c:v>
                </c:pt>
                <c:pt idx="5885">
                  <c:v>60.448360000000001</c:v>
                </c:pt>
                <c:pt idx="5886">
                  <c:v>60.464390000000002</c:v>
                </c:pt>
                <c:pt idx="5887">
                  <c:v>60.480409999999999</c:v>
                </c:pt>
                <c:pt idx="5888">
                  <c:v>60.49644</c:v>
                </c:pt>
                <c:pt idx="5889">
                  <c:v>60.51247</c:v>
                </c:pt>
                <c:pt idx="5890">
                  <c:v>60.528509999999997</c:v>
                </c:pt>
                <c:pt idx="5891">
                  <c:v>60.544550000000001</c:v>
                </c:pt>
                <c:pt idx="5892">
                  <c:v>60.560589999999998</c:v>
                </c:pt>
                <c:pt idx="5893">
                  <c:v>60.576630000000002</c:v>
                </c:pt>
                <c:pt idx="5894">
                  <c:v>60.592669999999998</c:v>
                </c:pt>
                <c:pt idx="5895">
                  <c:v>60.608719999999998</c:v>
                </c:pt>
                <c:pt idx="5896">
                  <c:v>60.624760000000002</c:v>
                </c:pt>
                <c:pt idx="5897">
                  <c:v>60.640810000000002</c:v>
                </c:pt>
                <c:pt idx="5898">
                  <c:v>60.656860000000002</c:v>
                </c:pt>
                <c:pt idx="5899">
                  <c:v>60.672919999999998</c:v>
                </c:pt>
                <c:pt idx="5900">
                  <c:v>60.688969999999998</c:v>
                </c:pt>
                <c:pt idx="5901">
                  <c:v>60.705030000000001</c:v>
                </c:pt>
                <c:pt idx="5902">
                  <c:v>60.721089999999997</c:v>
                </c:pt>
                <c:pt idx="5903">
                  <c:v>60.73715</c:v>
                </c:pt>
                <c:pt idx="5904">
                  <c:v>60.753219999999999</c:v>
                </c:pt>
                <c:pt idx="5905">
                  <c:v>60.769280000000002</c:v>
                </c:pt>
                <c:pt idx="5906">
                  <c:v>60.785350000000001</c:v>
                </c:pt>
                <c:pt idx="5907">
                  <c:v>60.80142</c:v>
                </c:pt>
                <c:pt idx="5908">
                  <c:v>60.817489999999999</c:v>
                </c:pt>
                <c:pt idx="5909">
                  <c:v>60.833570000000002</c:v>
                </c:pt>
                <c:pt idx="5910">
                  <c:v>60.849649999999997</c:v>
                </c:pt>
                <c:pt idx="5911">
                  <c:v>60.865729999999999</c:v>
                </c:pt>
                <c:pt idx="5912">
                  <c:v>60.881810000000002</c:v>
                </c:pt>
                <c:pt idx="5913">
                  <c:v>60.897889999999997</c:v>
                </c:pt>
                <c:pt idx="5914">
                  <c:v>60.913969999999999</c:v>
                </c:pt>
                <c:pt idx="5915">
                  <c:v>60.930059999999997</c:v>
                </c:pt>
                <c:pt idx="5916">
                  <c:v>60.946150000000003</c:v>
                </c:pt>
                <c:pt idx="5917">
                  <c:v>60.962240000000001</c:v>
                </c:pt>
                <c:pt idx="5918">
                  <c:v>60.978340000000003</c:v>
                </c:pt>
                <c:pt idx="5919">
                  <c:v>60.994430000000001</c:v>
                </c:pt>
                <c:pt idx="5920">
                  <c:v>61.010530000000003</c:v>
                </c:pt>
                <c:pt idx="5921">
                  <c:v>61.026629999999997</c:v>
                </c:pt>
                <c:pt idx="5922">
                  <c:v>61.042740000000002</c:v>
                </c:pt>
                <c:pt idx="5923">
                  <c:v>61.058839999999996</c:v>
                </c:pt>
                <c:pt idx="5924">
                  <c:v>61.074950000000001</c:v>
                </c:pt>
                <c:pt idx="5925">
                  <c:v>61.091059999999999</c:v>
                </c:pt>
                <c:pt idx="5926">
                  <c:v>61.107170000000004</c:v>
                </c:pt>
                <c:pt idx="5927">
                  <c:v>61.123280000000001</c:v>
                </c:pt>
                <c:pt idx="5928">
                  <c:v>61.139389999999999</c:v>
                </c:pt>
                <c:pt idx="5929">
                  <c:v>61.15551</c:v>
                </c:pt>
                <c:pt idx="5930">
                  <c:v>61.17163</c:v>
                </c:pt>
                <c:pt idx="5931">
                  <c:v>61.187750000000001</c:v>
                </c:pt>
                <c:pt idx="5932">
                  <c:v>61.203879999999998</c:v>
                </c:pt>
                <c:pt idx="5933">
                  <c:v>61.22</c:v>
                </c:pt>
                <c:pt idx="5934">
                  <c:v>61.236130000000003</c:v>
                </c:pt>
                <c:pt idx="5935">
                  <c:v>61.25226</c:v>
                </c:pt>
                <c:pt idx="5936">
                  <c:v>61.268389999999997</c:v>
                </c:pt>
                <c:pt idx="5937">
                  <c:v>61.284529999999997</c:v>
                </c:pt>
                <c:pt idx="5938">
                  <c:v>61.300660000000001</c:v>
                </c:pt>
                <c:pt idx="5939">
                  <c:v>61.316800000000001</c:v>
                </c:pt>
                <c:pt idx="5940">
                  <c:v>61.332940000000001</c:v>
                </c:pt>
                <c:pt idx="5941">
                  <c:v>61.349089999999997</c:v>
                </c:pt>
                <c:pt idx="5942">
                  <c:v>61.365229999999997</c:v>
                </c:pt>
                <c:pt idx="5943">
                  <c:v>61.38138</c:v>
                </c:pt>
                <c:pt idx="5944">
                  <c:v>61.397530000000003</c:v>
                </c:pt>
                <c:pt idx="5945">
                  <c:v>61.413679999999999</c:v>
                </c:pt>
                <c:pt idx="5946">
                  <c:v>61.429830000000003</c:v>
                </c:pt>
                <c:pt idx="5947">
                  <c:v>61.445990000000002</c:v>
                </c:pt>
                <c:pt idx="5948">
                  <c:v>61.462139999999998</c:v>
                </c:pt>
                <c:pt idx="5949">
                  <c:v>61.47831</c:v>
                </c:pt>
                <c:pt idx="5950">
                  <c:v>61.494459999999997</c:v>
                </c:pt>
                <c:pt idx="5951">
                  <c:v>61.510629999999999</c:v>
                </c:pt>
                <c:pt idx="5952">
                  <c:v>61.526800000000001</c:v>
                </c:pt>
                <c:pt idx="5953">
                  <c:v>61.542960000000001</c:v>
                </c:pt>
                <c:pt idx="5954">
                  <c:v>61.559139999999999</c:v>
                </c:pt>
                <c:pt idx="5955">
                  <c:v>61.575310000000002</c:v>
                </c:pt>
                <c:pt idx="5956">
                  <c:v>61.591479999999997</c:v>
                </c:pt>
                <c:pt idx="5957">
                  <c:v>61.607660000000003</c:v>
                </c:pt>
                <c:pt idx="5958">
                  <c:v>61.623840000000001</c:v>
                </c:pt>
                <c:pt idx="5959">
                  <c:v>61.64002</c:v>
                </c:pt>
                <c:pt idx="5960">
                  <c:v>61.656199999999998</c:v>
                </c:pt>
                <c:pt idx="5961">
                  <c:v>61.67239</c:v>
                </c:pt>
                <c:pt idx="5962">
                  <c:v>61.688580000000002</c:v>
                </c:pt>
                <c:pt idx="5963">
                  <c:v>61.704770000000003</c:v>
                </c:pt>
                <c:pt idx="5964">
                  <c:v>61.720950000000002</c:v>
                </c:pt>
                <c:pt idx="5965">
                  <c:v>61.73715</c:v>
                </c:pt>
                <c:pt idx="5966">
                  <c:v>61.753349999999998</c:v>
                </c:pt>
                <c:pt idx="5967">
                  <c:v>61.769539999999999</c:v>
                </c:pt>
                <c:pt idx="5968">
                  <c:v>61.785739999999997</c:v>
                </c:pt>
                <c:pt idx="5969">
                  <c:v>61.801940000000002</c:v>
                </c:pt>
                <c:pt idx="5970">
                  <c:v>61.818150000000003</c:v>
                </c:pt>
                <c:pt idx="5971">
                  <c:v>61.834359999999997</c:v>
                </c:pt>
                <c:pt idx="5972">
                  <c:v>61.850569999999998</c:v>
                </c:pt>
                <c:pt idx="5973">
                  <c:v>61.866779999999999</c:v>
                </c:pt>
                <c:pt idx="5974">
                  <c:v>61.882989999999999</c:v>
                </c:pt>
                <c:pt idx="5975">
                  <c:v>61.8992</c:v>
                </c:pt>
                <c:pt idx="5976">
                  <c:v>61.915419999999997</c:v>
                </c:pt>
                <c:pt idx="5977">
                  <c:v>61.931640000000002</c:v>
                </c:pt>
                <c:pt idx="5978">
                  <c:v>61.947859999999999</c:v>
                </c:pt>
                <c:pt idx="5979">
                  <c:v>61.964080000000003</c:v>
                </c:pt>
                <c:pt idx="5980">
                  <c:v>61.980310000000003</c:v>
                </c:pt>
                <c:pt idx="5981">
                  <c:v>61.996540000000003</c:v>
                </c:pt>
                <c:pt idx="5982">
                  <c:v>62.012770000000003</c:v>
                </c:pt>
                <c:pt idx="5983">
                  <c:v>62.029000000000003</c:v>
                </c:pt>
                <c:pt idx="5984">
                  <c:v>62.045229999999997</c:v>
                </c:pt>
                <c:pt idx="5985">
                  <c:v>62.06147</c:v>
                </c:pt>
                <c:pt idx="5986">
                  <c:v>62.077710000000003</c:v>
                </c:pt>
                <c:pt idx="5987">
                  <c:v>62.09395</c:v>
                </c:pt>
                <c:pt idx="5988">
                  <c:v>62.110199999999999</c:v>
                </c:pt>
                <c:pt idx="5989">
                  <c:v>62.126440000000002</c:v>
                </c:pt>
                <c:pt idx="5990">
                  <c:v>62.142679999999999</c:v>
                </c:pt>
                <c:pt idx="5991">
                  <c:v>62.158940000000001</c:v>
                </c:pt>
                <c:pt idx="5992">
                  <c:v>62.175190000000001</c:v>
                </c:pt>
                <c:pt idx="5993">
                  <c:v>62.19144</c:v>
                </c:pt>
                <c:pt idx="5994">
                  <c:v>62.207700000000003</c:v>
                </c:pt>
                <c:pt idx="5995">
                  <c:v>62.223950000000002</c:v>
                </c:pt>
                <c:pt idx="5996">
                  <c:v>62.240209999999998</c:v>
                </c:pt>
                <c:pt idx="5997">
                  <c:v>62.25647</c:v>
                </c:pt>
                <c:pt idx="5998">
                  <c:v>62.272739999999999</c:v>
                </c:pt>
                <c:pt idx="5999">
                  <c:v>62.289000000000001</c:v>
                </c:pt>
                <c:pt idx="6000">
                  <c:v>62.30527</c:v>
                </c:pt>
                <c:pt idx="6001">
                  <c:v>62.321539999999999</c:v>
                </c:pt>
                <c:pt idx="6002">
                  <c:v>62.337809999999998</c:v>
                </c:pt>
                <c:pt idx="6003">
                  <c:v>62.354089999999999</c:v>
                </c:pt>
                <c:pt idx="6004">
                  <c:v>62.370370000000001</c:v>
                </c:pt>
                <c:pt idx="6005">
                  <c:v>62.38664</c:v>
                </c:pt>
                <c:pt idx="6006">
                  <c:v>62.402920000000002</c:v>
                </c:pt>
                <c:pt idx="6007">
                  <c:v>62.41921</c:v>
                </c:pt>
                <c:pt idx="6008">
                  <c:v>62.435490000000001</c:v>
                </c:pt>
                <c:pt idx="6009">
                  <c:v>62.451779999999999</c:v>
                </c:pt>
                <c:pt idx="6010">
                  <c:v>62.468069999999997</c:v>
                </c:pt>
                <c:pt idx="6011">
                  <c:v>62.484360000000002</c:v>
                </c:pt>
                <c:pt idx="6012">
                  <c:v>62.500660000000003</c:v>
                </c:pt>
                <c:pt idx="6013">
                  <c:v>62.516950000000001</c:v>
                </c:pt>
                <c:pt idx="6014">
                  <c:v>62.533250000000002</c:v>
                </c:pt>
                <c:pt idx="6015">
                  <c:v>62.549550000000004</c:v>
                </c:pt>
                <c:pt idx="6016">
                  <c:v>62.565849999999998</c:v>
                </c:pt>
                <c:pt idx="6017">
                  <c:v>62.582149999999999</c:v>
                </c:pt>
                <c:pt idx="6018">
                  <c:v>62.598460000000003</c:v>
                </c:pt>
                <c:pt idx="6019">
                  <c:v>62.61477</c:v>
                </c:pt>
                <c:pt idx="6020">
                  <c:v>62.631079999999997</c:v>
                </c:pt>
                <c:pt idx="6021">
                  <c:v>62.647390000000001</c:v>
                </c:pt>
                <c:pt idx="6022">
                  <c:v>62.663710000000002</c:v>
                </c:pt>
                <c:pt idx="6023">
                  <c:v>62.680019999999999</c:v>
                </c:pt>
                <c:pt idx="6024">
                  <c:v>62.696339999999999</c:v>
                </c:pt>
                <c:pt idx="6025">
                  <c:v>62.712670000000003</c:v>
                </c:pt>
                <c:pt idx="6026">
                  <c:v>62.728990000000003</c:v>
                </c:pt>
                <c:pt idx="6027">
                  <c:v>62.745310000000003</c:v>
                </c:pt>
                <c:pt idx="6028">
                  <c:v>62.76164</c:v>
                </c:pt>
                <c:pt idx="6029">
                  <c:v>62.777970000000003</c:v>
                </c:pt>
                <c:pt idx="6030">
                  <c:v>62.7943</c:v>
                </c:pt>
                <c:pt idx="6031">
                  <c:v>62.810639999999999</c:v>
                </c:pt>
                <c:pt idx="6032">
                  <c:v>62.826970000000003</c:v>
                </c:pt>
                <c:pt idx="6033">
                  <c:v>62.843310000000002</c:v>
                </c:pt>
                <c:pt idx="6034">
                  <c:v>62.859650000000002</c:v>
                </c:pt>
                <c:pt idx="6035">
                  <c:v>62.875999999999998</c:v>
                </c:pt>
                <c:pt idx="6036">
                  <c:v>62.892339999999997</c:v>
                </c:pt>
                <c:pt idx="6037">
                  <c:v>62.908679999999997</c:v>
                </c:pt>
                <c:pt idx="6038">
                  <c:v>62.92503</c:v>
                </c:pt>
                <c:pt idx="6039">
                  <c:v>62.941380000000002</c:v>
                </c:pt>
                <c:pt idx="6040">
                  <c:v>62.957740000000001</c:v>
                </c:pt>
                <c:pt idx="6041">
                  <c:v>62.974089999999997</c:v>
                </c:pt>
                <c:pt idx="6042">
                  <c:v>62.990450000000003</c:v>
                </c:pt>
                <c:pt idx="6043">
                  <c:v>63.006810000000002</c:v>
                </c:pt>
                <c:pt idx="6044">
                  <c:v>63.02317</c:v>
                </c:pt>
                <c:pt idx="6045">
                  <c:v>63.039540000000002</c:v>
                </c:pt>
                <c:pt idx="6046">
                  <c:v>63.055900000000001</c:v>
                </c:pt>
                <c:pt idx="6047">
                  <c:v>63.072270000000003</c:v>
                </c:pt>
                <c:pt idx="6048">
                  <c:v>63.088639999999998</c:v>
                </c:pt>
                <c:pt idx="6049">
                  <c:v>63.10501</c:v>
                </c:pt>
                <c:pt idx="6050">
                  <c:v>63.121389999999998</c:v>
                </c:pt>
                <c:pt idx="6051">
                  <c:v>63.13776</c:v>
                </c:pt>
                <c:pt idx="6052">
                  <c:v>63.154139999999998</c:v>
                </c:pt>
                <c:pt idx="6053">
                  <c:v>63.170520000000003</c:v>
                </c:pt>
                <c:pt idx="6054">
                  <c:v>63.186900000000001</c:v>
                </c:pt>
                <c:pt idx="6055">
                  <c:v>63.203290000000003</c:v>
                </c:pt>
                <c:pt idx="6056">
                  <c:v>63.219679999999997</c:v>
                </c:pt>
                <c:pt idx="6057">
                  <c:v>63.236060000000002</c:v>
                </c:pt>
                <c:pt idx="6058">
                  <c:v>63.252459999999999</c:v>
                </c:pt>
                <c:pt idx="6059">
                  <c:v>63.26885</c:v>
                </c:pt>
                <c:pt idx="6060">
                  <c:v>63.285249999999998</c:v>
                </c:pt>
                <c:pt idx="6061">
                  <c:v>63.301639999999999</c:v>
                </c:pt>
                <c:pt idx="6062">
                  <c:v>63.318040000000003</c:v>
                </c:pt>
                <c:pt idx="6063">
                  <c:v>63.334449999999997</c:v>
                </c:pt>
                <c:pt idx="6064">
                  <c:v>63.350850000000001</c:v>
                </c:pt>
                <c:pt idx="6065">
                  <c:v>63.367260000000002</c:v>
                </c:pt>
                <c:pt idx="6066">
                  <c:v>63.383659999999999</c:v>
                </c:pt>
                <c:pt idx="6067">
                  <c:v>63.400069999999999</c:v>
                </c:pt>
                <c:pt idx="6068">
                  <c:v>63.416490000000003</c:v>
                </c:pt>
                <c:pt idx="6069">
                  <c:v>63.432899999999997</c:v>
                </c:pt>
                <c:pt idx="6070">
                  <c:v>63.44932</c:v>
                </c:pt>
                <c:pt idx="6071">
                  <c:v>63.465739999999997</c:v>
                </c:pt>
                <c:pt idx="6072">
                  <c:v>63.48216</c:v>
                </c:pt>
                <c:pt idx="6073">
                  <c:v>63.498579999999997</c:v>
                </c:pt>
                <c:pt idx="6074">
                  <c:v>63.515009999999997</c:v>
                </c:pt>
                <c:pt idx="6075">
                  <c:v>63.531440000000003</c:v>
                </c:pt>
                <c:pt idx="6076">
                  <c:v>63.54786</c:v>
                </c:pt>
                <c:pt idx="6077">
                  <c:v>63.564300000000003</c:v>
                </c:pt>
                <c:pt idx="6078">
                  <c:v>63.580730000000003</c:v>
                </c:pt>
                <c:pt idx="6079">
                  <c:v>63.597169999999998</c:v>
                </c:pt>
                <c:pt idx="6080">
                  <c:v>63.613610000000001</c:v>
                </c:pt>
                <c:pt idx="6081">
                  <c:v>63.630040000000001</c:v>
                </c:pt>
                <c:pt idx="6082">
                  <c:v>63.64649</c:v>
                </c:pt>
                <c:pt idx="6083">
                  <c:v>63.662930000000003</c:v>
                </c:pt>
                <c:pt idx="6084">
                  <c:v>63.679380000000002</c:v>
                </c:pt>
                <c:pt idx="6085">
                  <c:v>63.695830000000001</c:v>
                </c:pt>
                <c:pt idx="6086">
                  <c:v>63.71228</c:v>
                </c:pt>
                <c:pt idx="6087">
                  <c:v>63.728729999999999</c:v>
                </c:pt>
                <c:pt idx="6088">
                  <c:v>63.745190000000001</c:v>
                </c:pt>
                <c:pt idx="6089">
                  <c:v>63.76164</c:v>
                </c:pt>
                <c:pt idx="6090">
                  <c:v>63.778100000000002</c:v>
                </c:pt>
                <c:pt idx="6091">
                  <c:v>63.794559999999997</c:v>
                </c:pt>
                <c:pt idx="6092">
                  <c:v>63.811030000000002</c:v>
                </c:pt>
                <c:pt idx="6093">
                  <c:v>63.827489999999997</c:v>
                </c:pt>
                <c:pt idx="6094">
                  <c:v>63.843960000000003</c:v>
                </c:pt>
                <c:pt idx="6095">
                  <c:v>63.860430000000001</c:v>
                </c:pt>
                <c:pt idx="6096">
                  <c:v>63.876899999999999</c:v>
                </c:pt>
                <c:pt idx="6097">
                  <c:v>63.893380000000001</c:v>
                </c:pt>
                <c:pt idx="6098">
                  <c:v>63.909849999999999</c:v>
                </c:pt>
                <c:pt idx="6099">
                  <c:v>63.92633</c:v>
                </c:pt>
                <c:pt idx="6100">
                  <c:v>63.942810000000001</c:v>
                </c:pt>
                <c:pt idx="6101">
                  <c:v>63.959290000000003</c:v>
                </c:pt>
                <c:pt idx="6102">
                  <c:v>63.97578</c:v>
                </c:pt>
                <c:pt idx="6103">
                  <c:v>63.992269999999998</c:v>
                </c:pt>
                <c:pt idx="6104">
                  <c:v>64.008759999999995</c:v>
                </c:pt>
                <c:pt idx="6105">
                  <c:v>64.02525</c:v>
                </c:pt>
                <c:pt idx="6106">
                  <c:v>64.041740000000004</c:v>
                </c:pt>
                <c:pt idx="6107">
                  <c:v>64.058239999999998</c:v>
                </c:pt>
                <c:pt idx="6108">
                  <c:v>64.074730000000002</c:v>
                </c:pt>
                <c:pt idx="6109">
                  <c:v>64.091229999999996</c:v>
                </c:pt>
                <c:pt idx="6110">
                  <c:v>64.107730000000004</c:v>
                </c:pt>
                <c:pt idx="6111">
                  <c:v>64.12424</c:v>
                </c:pt>
                <c:pt idx="6112">
                  <c:v>64.140749999999997</c:v>
                </c:pt>
                <c:pt idx="6113">
                  <c:v>64.157250000000005</c:v>
                </c:pt>
                <c:pt idx="6114">
                  <c:v>64.173760000000001</c:v>
                </c:pt>
                <c:pt idx="6115">
                  <c:v>64.190280000000001</c:v>
                </c:pt>
                <c:pt idx="6116">
                  <c:v>64.206789999999998</c:v>
                </c:pt>
                <c:pt idx="6117">
                  <c:v>64.223299999999995</c:v>
                </c:pt>
                <c:pt idx="6118">
                  <c:v>64.239819999999995</c:v>
                </c:pt>
                <c:pt idx="6119">
                  <c:v>64.256349999999998</c:v>
                </c:pt>
                <c:pt idx="6120">
                  <c:v>64.272869999999998</c:v>
                </c:pt>
                <c:pt idx="6121">
                  <c:v>64.289389999999997</c:v>
                </c:pt>
                <c:pt idx="6122">
                  <c:v>64.30592</c:v>
                </c:pt>
                <c:pt idx="6123">
                  <c:v>64.322450000000003</c:v>
                </c:pt>
                <c:pt idx="6124">
                  <c:v>64.338980000000006</c:v>
                </c:pt>
                <c:pt idx="6125">
                  <c:v>64.355509999999995</c:v>
                </c:pt>
                <c:pt idx="6126">
                  <c:v>64.372060000000005</c:v>
                </c:pt>
                <c:pt idx="6127">
                  <c:v>64.388589999999994</c:v>
                </c:pt>
                <c:pt idx="6128">
                  <c:v>64.40513</c:v>
                </c:pt>
                <c:pt idx="6129">
                  <c:v>64.421670000000006</c:v>
                </c:pt>
                <c:pt idx="6130">
                  <c:v>64.438220000000001</c:v>
                </c:pt>
                <c:pt idx="6131">
                  <c:v>64.454769999999996</c:v>
                </c:pt>
                <c:pt idx="6132">
                  <c:v>64.471310000000003</c:v>
                </c:pt>
                <c:pt idx="6133">
                  <c:v>64.487859999999998</c:v>
                </c:pt>
                <c:pt idx="6134">
                  <c:v>64.504419999999996</c:v>
                </c:pt>
                <c:pt idx="6135">
                  <c:v>64.520970000000005</c:v>
                </c:pt>
                <c:pt idx="6136">
                  <c:v>64.537530000000004</c:v>
                </c:pt>
                <c:pt idx="6137">
                  <c:v>64.554079999999999</c:v>
                </c:pt>
                <c:pt idx="6138">
                  <c:v>64.570650000000001</c:v>
                </c:pt>
                <c:pt idx="6139">
                  <c:v>64.587209999999999</c:v>
                </c:pt>
                <c:pt idx="6140">
                  <c:v>64.60378</c:v>
                </c:pt>
                <c:pt idx="6141">
                  <c:v>64.620350000000002</c:v>
                </c:pt>
                <c:pt idx="6142">
                  <c:v>64.63691</c:v>
                </c:pt>
                <c:pt idx="6143">
                  <c:v>64.653490000000005</c:v>
                </c:pt>
                <c:pt idx="6144">
                  <c:v>64.670060000000007</c:v>
                </c:pt>
                <c:pt idx="6145">
                  <c:v>64.686639999999997</c:v>
                </c:pt>
                <c:pt idx="6146">
                  <c:v>64.703220000000002</c:v>
                </c:pt>
                <c:pt idx="6147">
                  <c:v>64.719800000000006</c:v>
                </c:pt>
                <c:pt idx="6148">
                  <c:v>64.736369999999994</c:v>
                </c:pt>
                <c:pt idx="6149">
                  <c:v>64.752960000000002</c:v>
                </c:pt>
                <c:pt idx="6150">
                  <c:v>64.769549999999995</c:v>
                </c:pt>
                <c:pt idx="6151">
                  <c:v>64.78613</c:v>
                </c:pt>
                <c:pt idx="6152">
                  <c:v>64.802729999999997</c:v>
                </c:pt>
                <c:pt idx="6153">
                  <c:v>64.819320000000005</c:v>
                </c:pt>
                <c:pt idx="6154">
                  <c:v>64.835909999999998</c:v>
                </c:pt>
                <c:pt idx="6155">
                  <c:v>64.852519999999998</c:v>
                </c:pt>
                <c:pt idx="6156">
                  <c:v>64.869110000000006</c:v>
                </c:pt>
                <c:pt idx="6157">
                  <c:v>64.885710000000003</c:v>
                </c:pt>
                <c:pt idx="6158">
                  <c:v>64.902320000000003</c:v>
                </c:pt>
                <c:pt idx="6159">
                  <c:v>64.91892</c:v>
                </c:pt>
                <c:pt idx="6160">
                  <c:v>64.93553</c:v>
                </c:pt>
                <c:pt idx="6161">
                  <c:v>64.95214</c:v>
                </c:pt>
                <c:pt idx="6162">
                  <c:v>64.968760000000003</c:v>
                </c:pt>
                <c:pt idx="6163">
                  <c:v>64.985370000000003</c:v>
                </c:pt>
                <c:pt idx="6164">
                  <c:v>65.001980000000003</c:v>
                </c:pt>
                <c:pt idx="6165">
                  <c:v>65.018600000000006</c:v>
                </c:pt>
                <c:pt idx="6166">
                  <c:v>65.035219999999995</c:v>
                </c:pt>
                <c:pt idx="6167">
                  <c:v>65.051850000000002</c:v>
                </c:pt>
                <c:pt idx="6168">
                  <c:v>65.068470000000005</c:v>
                </c:pt>
                <c:pt idx="6169">
                  <c:v>65.085099999999997</c:v>
                </c:pt>
                <c:pt idx="6170">
                  <c:v>65.101730000000003</c:v>
                </c:pt>
                <c:pt idx="6171">
                  <c:v>65.118359999999996</c:v>
                </c:pt>
                <c:pt idx="6172">
                  <c:v>65.134990000000002</c:v>
                </c:pt>
                <c:pt idx="6173">
                  <c:v>65.151629999999997</c:v>
                </c:pt>
                <c:pt idx="6174">
                  <c:v>65.168270000000007</c:v>
                </c:pt>
                <c:pt idx="6175">
                  <c:v>65.184910000000002</c:v>
                </c:pt>
                <c:pt idx="6176">
                  <c:v>65.201549999999997</c:v>
                </c:pt>
                <c:pt idx="6177">
                  <c:v>65.218190000000007</c:v>
                </c:pt>
                <c:pt idx="6178">
                  <c:v>65.234840000000005</c:v>
                </c:pt>
                <c:pt idx="6179">
                  <c:v>65.251490000000004</c:v>
                </c:pt>
                <c:pt idx="6180">
                  <c:v>65.268140000000002</c:v>
                </c:pt>
                <c:pt idx="6181">
                  <c:v>65.284790000000001</c:v>
                </c:pt>
                <c:pt idx="6182">
                  <c:v>65.301450000000003</c:v>
                </c:pt>
                <c:pt idx="6183">
                  <c:v>65.318100000000001</c:v>
                </c:pt>
                <c:pt idx="6184">
                  <c:v>65.334760000000003</c:v>
                </c:pt>
                <c:pt idx="6185">
                  <c:v>65.351429999999993</c:v>
                </c:pt>
                <c:pt idx="6186">
                  <c:v>65.368089999999995</c:v>
                </c:pt>
                <c:pt idx="6187">
                  <c:v>65.384749999999997</c:v>
                </c:pt>
                <c:pt idx="6188">
                  <c:v>65.401420000000002</c:v>
                </c:pt>
                <c:pt idx="6189">
                  <c:v>65.418090000000007</c:v>
                </c:pt>
                <c:pt idx="6190">
                  <c:v>65.434759999999997</c:v>
                </c:pt>
                <c:pt idx="6191">
                  <c:v>65.451430000000002</c:v>
                </c:pt>
                <c:pt idx="6192">
                  <c:v>65.468109999999996</c:v>
                </c:pt>
                <c:pt idx="6193">
                  <c:v>65.484790000000004</c:v>
                </c:pt>
                <c:pt idx="6194">
                  <c:v>65.501459999999994</c:v>
                </c:pt>
                <c:pt idx="6195">
                  <c:v>65.518150000000006</c:v>
                </c:pt>
                <c:pt idx="6196">
                  <c:v>65.534840000000003</c:v>
                </c:pt>
                <c:pt idx="6197">
                  <c:v>65.551519999999996</c:v>
                </c:pt>
                <c:pt idx="6198">
                  <c:v>65.568209999999993</c:v>
                </c:pt>
                <c:pt idx="6199">
                  <c:v>65.584900000000005</c:v>
                </c:pt>
                <c:pt idx="6200">
                  <c:v>65.601590000000002</c:v>
                </c:pt>
                <c:pt idx="6201">
                  <c:v>65.618290000000002</c:v>
                </c:pt>
                <c:pt idx="6202">
                  <c:v>65.634990000000002</c:v>
                </c:pt>
                <c:pt idx="6203">
                  <c:v>65.651690000000002</c:v>
                </c:pt>
                <c:pt idx="6204">
                  <c:v>65.668390000000002</c:v>
                </c:pt>
                <c:pt idx="6205">
                  <c:v>65.685090000000002</c:v>
                </c:pt>
                <c:pt idx="6206">
                  <c:v>65.701800000000006</c:v>
                </c:pt>
                <c:pt idx="6207">
                  <c:v>65.718509999999995</c:v>
                </c:pt>
                <c:pt idx="6208">
                  <c:v>65.735209999999995</c:v>
                </c:pt>
                <c:pt idx="6209">
                  <c:v>65.751919999999998</c:v>
                </c:pt>
                <c:pt idx="6210">
                  <c:v>65.768640000000005</c:v>
                </c:pt>
                <c:pt idx="6211">
                  <c:v>65.785349999999994</c:v>
                </c:pt>
                <c:pt idx="6212">
                  <c:v>65.802080000000004</c:v>
                </c:pt>
                <c:pt idx="6213">
                  <c:v>65.818790000000007</c:v>
                </c:pt>
                <c:pt idx="6214">
                  <c:v>65.835520000000002</c:v>
                </c:pt>
                <c:pt idx="6215">
                  <c:v>65.852239999999995</c:v>
                </c:pt>
                <c:pt idx="6216">
                  <c:v>65.868970000000004</c:v>
                </c:pt>
                <c:pt idx="6217">
                  <c:v>65.8857</c:v>
                </c:pt>
                <c:pt idx="6218">
                  <c:v>65.902429999999995</c:v>
                </c:pt>
                <c:pt idx="6219">
                  <c:v>65.919169999999994</c:v>
                </c:pt>
                <c:pt idx="6220">
                  <c:v>65.935900000000004</c:v>
                </c:pt>
                <c:pt idx="6221">
                  <c:v>65.952640000000002</c:v>
                </c:pt>
                <c:pt idx="6222">
                  <c:v>65.969380000000001</c:v>
                </c:pt>
                <c:pt idx="6223">
                  <c:v>65.986109999999996</c:v>
                </c:pt>
                <c:pt idx="6224">
                  <c:v>66.002859999999998</c:v>
                </c:pt>
                <c:pt idx="6225">
                  <c:v>66.01961</c:v>
                </c:pt>
                <c:pt idx="6226">
                  <c:v>66.036349999999999</c:v>
                </c:pt>
                <c:pt idx="6227">
                  <c:v>66.053110000000004</c:v>
                </c:pt>
                <c:pt idx="6228">
                  <c:v>66.069860000000006</c:v>
                </c:pt>
                <c:pt idx="6229">
                  <c:v>66.086619999999996</c:v>
                </c:pt>
                <c:pt idx="6230">
                  <c:v>66.103369999999998</c:v>
                </c:pt>
                <c:pt idx="6231">
                  <c:v>66.12012</c:v>
                </c:pt>
                <c:pt idx="6232">
                  <c:v>66.136889999999994</c:v>
                </c:pt>
                <c:pt idx="6233">
                  <c:v>66.153660000000002</c:v>
                </c:pt>
                <c:pt idx="6234">
                  <c:v>66.170419999999993</c:v>
                </c:pt>
                <c:pt idx="6235">
                  <c:v>66.187190000000001</c:v>
                </c:pt>
                <c:pt idx="6236">
                  <c:v>66.203959999999995</c:v>
                </c:pt>
                <c:pt idx="6237">
                  <c:v>66.220730000000003</c:v>
                </c:pt>
                <c:pt idx="6238">
                  <c:v>66.237499999999997</c:v>
                </c:pt>
                <c:pt idx="6239">
                  <c:v>66.254270000000005</c:v>
                </c:pt>
                <c:pt idx="6240">
                  <c:v>66.271060000000006</c:v>
                </c:pt>
                <c:pt idx="6241">
                  <c:v>66.28783</c:v>
                </c:pt>
                <c:pt idx="6242">
                  <c:v>66.30462</c:v>
                </c:pt>
                <c:pt idx="6243">
                  <c:v>66.321399999999997</c:v>
                </c:pt>
                <c:pt idx="6244">
                  <c:v>66.338189999999997</c:v>
                </c:pt>
                <c:pt idx="6245">
                  <c:v>66.354969999999994</c:v>
                </c:pt>
                <c:pt idx="6246">
                  <c:v>66.371769999999998</c:v>
                </c:pt>
                <c:pt idx="6247">
                  <c:v>66.388559999999998</c:v>
                </c:pt>
                <c:pt idx="6248">
                  <c:v>66.405349999999999</c:v>
                </c:pt>
                <c:pt idx="6249">
                  <c:v>66.422150000000002</c:v>
                </c:pt>
                <c:pt idx="6250">
                  <c:v>66.438950000000006</c:v>
                </c:pt>
                <c:pt idx="6251">
                  <c:v>66.455749999999995</c:v>
                </c:pt>
                <c:pt idx="6252">
                  <c:v>66.472560000000001</c:v>
                </c:pt>
                <c:pt idx="6253">
                  <c:v>66.489360000000005</c:v>
                </c:pt>
                <c:pt idx="6254">
                  <c:v>66.506159999999994</c:v>
                </c:pt>
                <c:pt idx="6255">
                  <c:v>66.522980000000004</c:v>
                </c:pt>
                <c:pt idx="6256">
                  <c:v>66.539789999999996</c:v>
                </c:pt>
                <c:pt idx="6257">
                  <c:v>66.556600000000003</c:v>
                </c:pt>
                <c:pt idx="6258">
                  <c:v>66.573419999999999</c:v>
                </c:pt>
                <c:pt idx="6259">
                  <c:v>66.590239999999994</c:v>
                </c:pt>
                <c:pt idx="6260">
                  <c:v>66.607060000000004</c:v>
                </c:pt>
                <c:pt idx="6261">
                  <c:v>66.62388</c:v>
                </c:pt>
                <c:pt idx="6262">
                  <c:v>66.640709999999999</c:v>
                </c:pt>
                <c:pt idx="6263">
                  <c:v>66.657529999999994</c:v>
                </c:pt>
                <c:pt idx="6264">
                  <c:v>66.674359999999993</c:v>
                </c:pt>
                <c:pt idx="6265">
                  <c:v>66.691190000000006</c:v>
                </c:pt>
                <c:pt idx="6266">
                  <c:v>66.708020000000005</c:v>
                </c:pt>
                <c:pt idx="6267">
                  <c:v>66.724860000000007</c:v>
                </c:pt>
                <c:pt idx="6268">
                  <c:v>66.741699999999994</c:v>
                </c:pt>
                <c:pt idx="6269">
                  <c:v>66.758539999999996</c:v>
                </c:pt>
                <c:pt idx="6270">
                  <c:v>66.775379999999998</c:v>
                </c:pt>
                <c:pt idx="6271">
                  <c:v>66.79222</c:v>
                </c:pt>
                <c:pt idx="6272">
                  <c:v>66.809070000000006</c:v>
                </c:pt>
                <c:pt idx="6273">
                  <c:v>66.825919999999996</c:v>
                </c:pt>
                <c:pt idx="6274">
                  <c:v>66.842770000000002</c:v>
                </c:pt>
                <c:pt idx="6275">
                  <c:v>66.859620000000007</c:v>
                </c:pt>
                <c:pt idx="6276">
                  <c:v>66.876469999999998</c:v>
                </c:pt>
                <c:pt idx="6277">
                  <c:v>66.893330000000006</c:v>
                </c:pt>
                <c:pt idx="6278">
                  <c:v>66.91019</c:v>
                </c:pt>
                <c:pt idx="6279">
                  <c:v>66.927049999999994</c:v>
                </c:pt>
                <c:pt idx="6280">
                  <c:v>66.943910000000002</c:v>
                </c:pt>
                <c:pt idx="6281">
                  <c:v>66.96078</c:v>
                </c:pt>
                <c:pt idx="6282">
                  <c:v>66.977649999999997</c:v>
                </c:pt>
                <c:pt idx="6283">
                  <c:v>66.994510000000005</c:v>
                </c:pt>
                <c:pt idx="6284">
                  <c:v>67.011380000000003</c:v>
                </c:pt>
                <c:pt idx="6285">
                  <c:v>67.028260000000003</c:v>
                </c:pt>
                <c:pt idx="6286">
                  <c:v>67.045140000000004</c:v>
                </c:pt>
                <c:pt idx="6287">
                  <c:v>67.062010000000001</c:v>
                </c:pt>
                <c:pt idx="6288">
                  <c:v>67.078900000000004</c:v>
                </c:pt>
                <c:pt idx="6289">
                  <c:v>67.095770000000002</c:v>
                </c:pt>
                <c:pt idx="6290">
                  <c:v>67.112660000000005</c:v>
                </c:pt>
                <c:pt idx="6291">
                  <c:v>67.129549999999995</c:v>
                </c:pt>
                <c:pt idx="6292">
                  <c:v>67.146429999999995</c:v>
                </c:pt>
                <c:pt idx="6293">
                  <c:v>67.163319999999999</c:v>
                </c:pt>
                <c:pt idx="6294">
                  <c:v>67.180210000000002</c:v>
                </c:pt>
                <c:pt idx="6295">
                  <c:v>67.197109999999995</c:v>
                </c:pt>
                <c:pt idx="6296">
                  <c:v>67.213999999999999</c:v>
                </c:pt>
                <c:pt idx="6297">
                  <c:v>67.230900000000005</c:v>
                </c:pt>
                <c:pt idx="6298">
                  <c:v>67.247810000000001</c:v>
                </c:pt>
                <c:pt idx="6299">
                  <c:v>67.264709999999994</c:v>
                </c:pt>
                <c:pt idx="6300">
                  <c:v>67.281620000000004</c:v>
                </c:pt>
                <c:pt idx="6301">
                  <c:v>67.298519999999996</c:v>
                </c:pt>
                <c:pt idx="6302">
                  <c:v>67.315430000000006</c:v>
                </c:pt>
                <c:pt idx="6303">
                  <c:v>67.332340000000002</c:v>
                </c:pt>
                <c:pt idx="6304">
                  <c:v>67.349260000000001</c:v>
                </c:pt>
                <c:pt idx="6305">
                  <c:v>67.366169999999997</c:v>
                </c:pt>
                <c:pt idx="6306">
                  <c:v>67.383089999999996</c:v>
                </c:pt>
                <c:pt idx="6307">
                  <c:v>67.400019999999998</c:v>
                </c:pt>
                <c:pt idx="6308">
                  <c:v>67.416939999999997</c:v>
                </c:pt>
                <c:pt idx="6309">
                  <c:v>67.433859999999996</c:v>
                </c:pt>
                <c:pt idx="6310">
                  <c:v>67.450789999999998</c:v>
                </c:pt>
                <c:pt idx="6311">
                  <c:v>67.467709999999997</c:v>
                </c:pt>
                <c:pt idx="6312">
                  <c:v>67.484650000000002</c:v>
                </c:pt>
                <c:pt idx="6313">
                  <c:v>67.501580000000004</c:v>
                </c:pt>
                <c:pt idx="6314">
                  <c:v>67.518519999999995</c:v>
                </c:pt>
                <c:pt idx="6315">
                  <c:v>67.535449999999997</c:v>
                </c:pt>
                <c:pt idx="6316">
                  <c:v>67.552390000000003</c:v>
                </c:pt>
                <c:pt idx="6317">
                  <c:v>67.569339999999997</c:v>
                </c:pt>
                <c:pt idx="6318">
                  <c:v>67.586269999999999</c:v>
                </c:pt>
                <c:pt idx="6319">
                  <c:v>67.603219999999993</c:v>
                </c:pt>
                <c:pt idx="6320">
                  <c:v>67.620170000000002</c:v>
                </c:pt>
                <c:pt idx="6321">
                  <c:v>67.637119999999996</c:v>
                </c:pt>
                <c:pt idx="6322">
                  <c:v>67.654070000000004</c:v>
                </c:pt>
                <c:pt idx="6323">
                  <c:v>67.671030000000002</c:v>
                </c:pt>
                <c:pt idx="6324">
                  <c:v>67.687979999999996</c:v>
                </c:pt>
                <c:pt idx="6325">
                  <c:v>67.704939999999993</c:v>
                </c:pt>
                <c:pt idx="6326">
                  <c:v>67.721900000000005</c:v>
                </c:pt>
                <c:pt idx="6327">
                  <c:v>67.738860000000003</c:v>
                </c:pt>
                <c:pt idx="6328">
                  <c:v>67.755830000000003</c:v>
                </c:pt>
                <c:pt idx="6329">
                  <c:v>67.772800000000004</c:v>
                </c:pt>
                <c:pt idx="6330">
                  <c:v>67.789760000000001</c:v>
                </c:pt>
                <c:pt idx="6331">
                  <c:v>67.806740000000005</c:v>
                </c:pt>
                <c:pt idx="6332">
                  <c:v>67.823710000000005</c:v>
                </c:pt>
                <c:pt idx="6333">
                  <c:v>67.840680000000006</c:v>
                </c:pt>
                <c:pt idx="6334">
                  <c:v>67.857669999999999</c:v>
                </c:pt>
                <c:pt idx="6335">
                  <c:v>67.874639999999999</c:v>
                </c:pt>
                <c:pt idx="6336">
                  <c:v>67.891620000000003</c:v>
                </c:pt>
                <c:pt idx="6337">
                  <c:v>67.908609999999996</c:v>
                </c:pt>
                <c:pt idx="6338">
                  <c:v>67.92559</c:v>
                </c:pt>
                <c:pt idx="6339">
                  <c:v>67.942580000000007</c:v>
                </c:pt>
                <c:pt idx="6340">
                  <c:v>67.959569999999999</c:v>
                </c:pt>
                <c:pt idx="6341">
                  <c:v>67.976560000000006</c:v>
                </c:pt>
                <c:pt idx="6342">
                  <c:v>67.993560000000002</c:v>
                </c:pt>
                <c:pt idx="6343">
                  <c:v>68.010559999999998</c:v>
                </c:pt>
                <c:pt idx="6344">
                  <c:v>68.027559999999994</c:v>
                </c:pt>
                <c:pt idx="6345">
                  <c:v>68.044560000000004</c:v>
                </c:pt>
                <c:pt idx="6346">
                  <c:v>68.06156</c:v>
                </c:pt>
                <c:pt idx="6347">
                  <c:v>68.078569999999999</c:v>
                </c:pt>
                <c:pt idx="6348">
                  <c:v>68.095569999999995</c:v>
                </c:pt>
                <c:pt idx="6349">
                  <c:v>68.112579999999994</c:v>
                </c:pt>
                <c:pt idx="6350">
                  <c:v>68.129589999999993</c:v>
                </c:pt>
                <c:pt idx="6351">
                  <c:v>68.146609999999995</c:v>
                </c:pt>
                <c:pt idx="6352">
                  <c:v>68.163619999999995</c:v>
                </c:pt>
                <c:pt idx="6353">
                  <c:v>68.180639999999997</c:v>
                </c:pt>
                <c:pt idx="6354">
                  <c:v>68.197659999999999</c:v>
                </c:pt>
                <c:pt idx="6355">
                  <c:v>68.214680000000001</c:v>
                </c:pt>
                <c:pt idx="6356">
                  <c:v>68.231700000000004</c:v>
                </c:pt>
                <c:pt idx="6357">
                  <c:v>68.248729999999995</c:v>
                </c:pt>
                <c:pt idx="6358">
                  <c:v>68.26576</c:v>
                </c:pt>
                <c:pt idx="6359">
                  <c:v>68.282790000000006</c:v>
                </c:pt>
                <c:pt idx="6360">
                  <c:v>68.29983</c:v>
                </c:pt>
                <c:pt idx="6361">
                  <c:v>68.316860000000005</c:v>
                </c:pt>
                <c:pt idx="6362">
                  <c:v>68.3339</c:v>
                </c:pt>
                <c:pt idx="6363">
                  <c:v>68.350939999999994</c:v>
                </c:pt>
                <c:pt idx="6364">
                  <c:v>68.367980000000003</c:v>
                </c:pt>
                <c:pt idx="6365">
                  <c:v>68.38503</c:v>
                </c:pt>
                <c:pt idx="6366">
                  <c:v>68.402069999999995</c:v>
                </c:pt>
                <c:pt idx="6367">
                  <c:v>68.419110000000003</c:v>
                </c:pt>
                <c:pt idx="6368">
                  <c:v>68.436160000000001</c:v>
                </c:pt>
                <c:pt idx="6369">
                  <c:v>68.453220000000002</c:v>
                </c:pt>
                <c:pt idx="6370">
                  <c:v>68.470269999999999</c:v>
                </c:pt>
                <c:pt idx="6371">
                  <c:v>68.48733</c:v>
                </c:pt>
                <c:pt idx="6372">
                  <c:v>68.504390000000001</c:v>
                </c:pt>
                <c:pt idx="6373">
                  <c:v>68.521450000000002</c:v>
                </c:pt>
                <c:pt idx="6374">
                  <c:v>68.538510000000002</c:v>
                </c:pt>
                <c:pt idx="6375">
                  <c:v>68.555570000000003</c:v>
                </c:pt>
                <c:pt idx="6376">
                  <c:v>68.572640000000007</c:v>
                </c:pt>
                <c:pt idx="6377">
                  <c:v>68.589709999999997</c:v>
                </c:pt>
                <c:pt idx="6378">
                  <c:v>68.606780000000001</c:v>
                </c:pt>
                <c:pt idx="6379">
                  <c:v>68.623859999999993</c:v>
                </c:pt>
                <c:pt idx="6380">
                  <c:v>68.640929999999997</c:v>
                </c:pt>
                <c:pt idx="6381">
                  <c:v>68.658000000000001</c:v>
                </c:pt>
                <c:pt idx="6382">
                  <c:v>68.675089999999997</c:v>
                </c:pt>
                <c:pt idx="6383">
                  <c:v>68.692170000000004</c:v>
                </c:pt>
                <c:pt idx="6384">
                  <c:v>68.709249999999997</c:v>
                </c:pt>
                <c:pt idx="6385">
                  <c:v>68.726330000000004</c:v>
                </c:pt>
                <c:pt idx="6386">
                  <c:v>68.74342</c:v>
                </c:pt>
                <c:pt idx="6387">
                  <c:v>68.760509999999996</c:v>
                </c:pt>
                <c:pt idx="6388">
                  <c:v>68.777600000000007</c:v>
                </c:pt>
                <c:pt idx="6389">
                  <c:v>68.794700000000006</c:v>
                </c:pt>
                <c:pt idx="6390">
                  <c:v>68.811800000000005</c:v>
                </c:pt>
                <c:pt idx="6391">
                  <c:v>68.828900000000004</c:v>
                </c:pt>
                <c:pt idx="6392">
                  <c:v>68.846000000000004</c:v>
                </c:pt>
                <c:pt idx="6393">
                  <c:v>68.863100000000003</c:v>
                </c:pt>
                <c:pt idx="6394">
                  <c:v>68.880200000000002</c:v>
                </c:pt>
                <c:pt idx="6395">
                  <c:v>68.897319999999993</c:v>
                </c:pt>
                <c:pt idx="6396">
                  <c:v>68.914420000000007</c:v>
                </c:pt>
                <c:pt idx="6397">
                  <c:v>68.931529999999995</c:v>
                </c:pt>
                <c:pt idx="6398">
                  <c:v>68.948650000000001</c:v>
                </c:pt>
                <c:pt idx="6399">
                  <c:v>68.965760000000003</c:v>
                </c:pt>
                <c:pt idx="6400">
                  <c:v>68.982879999999994</c:v>
                </c:pt>
                <c:pt idx="6401">
                  <c:v>69</c:v>
                </c:pt>
                <c:pt idx="6402">
                  <c:v>69.017120000000006</c:v>
                </c:pt>
                <c:pt idx="6403">
                  <c:v>69.03425</c:v>
                </c:pt>
                <c:pt idx="6404">
                  <c:v>69.051370000000006</c:v>
                </c:pt>
                <c:pt idx="6405">
                  <c:v>69.0685</c:v>
                </c:pt>
                <c:pt idx="6406">
                  <c:v>69.085629999999995</c:v>
                </c:pt>
                <c:pt idx="6407">
                  <c:v>69.102760000000004</c:v>
                </c:pt>
                <c:pt idx="6408">
                  <c:v>69.119900000000001</c:v>
                </c:pt>
                <c:pt idx="6409">
                  <c:v>69.137039999999999</c:v>
                </c:pt>
                <c:pt idx="6410">
                  <c:v>69.154169999999993</c:v>
                </c:pt>
                <c:pt idx="6411">
                  <c:v>69.171319999999994</c:v>
                </c:pt>
                <c:pt idx="6412">
                  <c:v>69.188460000000006</c:v>
                </c:pt>
                <c:pt idx="6413">
                  <c:v>69.205600000000004</c:v>
                </c:pt>
                <c:pt idx="6414">
                  <c:v>69.222759999999994</c:v>
                </c:pt>
                <c:pt idx="6415">
                  <c:v>69.239900000000006</c:v>
                </c:pt>
                <c:pt idx="6416">
                  <c:v>69.257059999999996</c:v>
                </c:pt>
                <c:pt idx="6417">
                  <c:v>69.274209999999997</c:v>
                </c:pt>
                <c:pt idx="6418">
                  <c:v>69.291370000000001</c:v>
                </c:pt>
                <c:pt idx="6419">
                  <c:v>69.308530000000005</c:v>
                </c:pt>
                <c:pt idx="6420">
                  <c:v>69.325680000000006</c:v>
                </c:pt>
                <c:pt idx="6421">
                  <c:v>69.342839999999995</c:v>
                </c:pt>
                <c:pt idx="6422">
                  <c:v>69.360010000000003</c:v>
                </c:pt>
                <c:pt idx="6423">
                  <c:v>69.377170000000007</c:v>
                </c:pt>
                <c:pt idx="6424">
                  <c:v>69.39434</c:v>
                </c:pt>
                <c:pt idx="6425">
                  <c:v>69.411510000000007</c:v>
                </c:pt>
                <c:pt idx="6426">
                  <c:v>69.428690000000003</c:v>
                </c:pt>
                <c:pt idx="6427">
                  <c:v>69.445859999999996</c:v>
                </c:pt>
                <c:pt idx="6428">
                  <c:v>69.463040000000007</c:v>
                </c:pt>
                <c:pt idx="6429">
                  <c:v>69.480220000000003</c:v>
                </c:pt>
                <c:pt idx="6430">
                  <c:v>69.497399999999999</c:v>
                </c:pt>
                <c:pt idx="6431">
                  <c:v>69.514589999999998</c:v>
                </c:pt>
                <c:pt idx="6432">
                  <c:v>69.531769999999995</c:v>
                </c:pt>
                <c:pt idx="6433">
                  <c:v>69.548959999999994</c:v>
                </c:pt>
                <c:pt idx="6434">
                  <c:v>69.566149999999993</c:v>
                </c:pt>
                <c:pt idx="6435">
                  <c:v>69.583340000000007</c:v>
                </c:pt>
                <c:pt idx="6436">
                  <c:v>69.600530000000006</c:v>
                </c:pt>
                <c:pt idx="6437">
                  <c:v>69.617729999999995</c:v>
                </c:pt>
                <c:pt idx="6438">
                  <c:v>69.634929999999997</c:v>
                </c:pt>
                <c:pt idx="6439">
                  <c:v>69.65213</c:v>
                </c:pt>
                <c:pt idx="6440">
                  <c:v>69.669330000000002</c:v>
                </c:pt>
                <c:pt idx="6441">
                  <c:v>69.686539999999994</c:v>
                </c:pt>
                <c:pt idx="6442">
                  <c:v>69.703739999999996</c:v>
                </c:pt>
                <c:pt idx="6443">
                  <c:v>69.720950000000002</c:v>
                </c:pt>
                <c:pt idx="6444">
                  <c:v>69.738169999999997</c:v>
                </c:pt>
                <c:pt idx="6445">
                  <c:v>69.755380000000002</c:v>
                </c:pt>
                <c:pt idx="6446">
                  <c:v>69.772589999999994</c:v>
                </c:pt>
                <c:pt idx="6447">
                  <c:v>69.789810000000003</c:v>
                </c:pt>
                <c:pt idx="6448">
                  <c:v>69.807029999999997</c:v>
                </c:pt>
                <c:pt idx="6449">
                  <c:v>69.824259999999995</c:v>
                </c:pt>
                <c:pt idx="6450">
                  <c:v>69.841480000000004</c:v>
                </c:pt>
                <c:pt idx="6451">
                  <c:v>69.858699999999999</c:v>
                </c:pt>
                <c:pt idx="6452">
                  <c:v>69.875929999999997</c:v>
                </c:pt>
                <c:pt idx="6453">
                  <c:v>69.893169999999998</c:v>
                </c:pt>
                <c:pt idx="6454">
                  <c:v>69.910390000000007</c:v>
                </c:pt>
                <c:pt idx="6455">
                  <c:v>69.927629999999994</c:v>
                </c:pt>
                <c:pt idx="6456">
                  <c:v>69.944860000000006</c:v>
                </c:pt>
                <c:pt idx="6457">
                  <c:v>69.962100000000007</c:v>
                </c:pt>
                <c:pt idx="6458">
                  <c:v>69.979349999999997</c:v>
                </c:pt>
                <c:pt idx="6459">
                  <c:v>69.996589999999998</c:v>
                </c:pt>
                <c:pt idx="6460">
                  <c:v>70.013829999999999</c:v>
                </c:pt>
                <c:pt idx="6461">
                  <c:v>70.031080000000003</c:v>
                </c:pt>
                <c:pt idx="6462">
                  <c:v>70.048330000000007</c:v>
                </c:pt>
                <c:pt idx="6463">
                  <c:v>70.065579999999997</c:v>
                </c:pt>
                <c:pt idx="6464">
                  <c:v>70.082840000000004</c:v>
                </c:pt>
                <c:pt idx="6465">
                  <c:v>70.100089999999994</c:v>
                </c:pt>
                <c:pt idx="6466">
                  <c:v>70.117350000000002</c:v>
                </c:pt>
                <c:pt idx="6467">
                  <c:v>70.134609999999995</c:v>
                </c:pt>
                <c:pt idx="6468">
                  <c:v>70.151870000000002</c:v>
                </c:pt>
                <c:pt idx="6469">
                  <c:v>70.169139999999999</c:v>
                </c:pt>
                <c:pt idx="6470">
                  <c:v>70.186400000000006</c:v>
                </c:pt>
                <c:pt idx="6471">
                  <c:v>70.203670000000002</c:v>
                </c:pt>
                <c:pt idx="6472">
                  <c:v>70.220939999999999</c:v>
                </c:pt>
                <c:pt idx="6473">
                  <c:v>70.238209999999995</c:v>
                </c:pt>
                <c:pt idx="6474">
                  <c:v>70.255489999999995</c:v>
                </c:pt>
                <c:pt idx="6475">
                  <c:v>70.272769999999994</c:v>
                </c:pt>
                <c:pt idx="6476">
                  <c:v>70.290049999999994</c:v>
                </c:pt>
                <c:pt idx="6477">
                  <c:v>70.307329999999993</c:v>
                </c:pt>
                <c:pt idx="6478">
                  <c:v>70.324610000000007</c:v>
                </c:pt>
                <c:pt idx="6479">
                  <c:v>70.341899999999995</c:v>
                </c:pt>
                <c:pt idx="6480">
                  <c:v>70.359179999999995</c:v>
                </c:pt>
                <c:pt idx="6481">
                  <c:v>70.376469999999998</c:v>
                </c:pt>
                <c:pt idx="6482">
                  <c:v>70.393770000000004</c:v>
                </c:pt>
                <c:pt idx="6483">
                  <c:v>70.411060000000006</c:v>
                </c:pt>
                <c:pt idx="6484">
                  <c:v>70.428359999999998</c:v>
                </c:pt>
                <c:pt idx="6485">
                  <c:v>70.445660000000004</c:v>
                </c:pt>
                <c:pt idx="6486">
                  <c:v>70.462959999999995</c:v>
                </c:pt>
                <c:pt idx="6487">
                  <c:v>70.480260000000001</c:v>
                </c:pt>
                <c:pt idx="6488">
                  <c:v>70.497569999999996</c:v>
                </c:pt>
                <c:pt idx="6489">
                  <c:v>70.514870000000002</c:v>
                </c:pt>
                <c:pt idx="6490">
                  <c:v>70.532179999999997</c:v>
                </c:pt>
                <c:pt idx="6491">
                  <c:v>70.549490000000006</c:v>
                </c:pt>
                <c:pt idx="6492">
                  <c:v>70.566800000000001</c:v>
                </c:pt>
                <c:pt idx="6493">
                  <c:v>70.584119999999999</c:v>
                </c:pt>
                <c:pt idx="6494">
                  <c:v>70.601429999999993</c:v>
                </c:pt>
                <c:pt idx="6495">
                  <c:v>70.618759999999995</c:v>
                </c:pt>
                <c:pt idx="6496">
                  <c:v>70.636080000000007</c:v>
                </c:pt>
                <c:pt idx="6497">
                  <c:v>70.653400000000005</c:v>
                </c:pt>
                <c:pt idx="6498">
                  <c:v>70.670730000000006</c:v>
                </c:pt>
                <c:pt idx="6499">
                  <c:v>70.688059999999993</c:v>
                </c:pt>
                <c:pt idx="6500">
                  <c:v>70.705380000000005</c:v>
                </c:pt>
                <c:pt idx="6501">
                  <c:v>70.722719999999995</c:v>
                </c:pt>
                <c:pt idx="6502">
                  <c:v>70.740049999999997</c:v>
                </c:pt>
                <c:pt idx="6503">
                  <c:v>70.757390000000001</c:v>
                </c:pt>
                <c:pt idx="6504">
                  <c:v>70.774730000000005</c:v>
                </c:pt>
                <c:pt idx="6505">
                  <c:v>70.792069999999995</c:v>
                </c:pt>
                <c:pt idx="6506">
                  <c:v>70.80941</c:v>
                </c:pt>
                <c:pt idx="6507">
                  <c:v>70.826759999999993</c:v>
                </c:pt>
                <c:pt idx="6508">
                  <c:v>70.844099999999997</c:v>
                </c:pt>
                <c:pt idx="6509">
                  <c:v>70.861450000000005</c:v>
                </c:pt>
                <c:pt idx="6510">
                  <c:v>70.878810000000001</c:v>
                </c:pt>
                <c:pt idx="6511">
                  <c:v>70.896159999999995</c:v>
                </c:pt>
                <c:pt idx="6512">
                  <c:v>70.913510000000002</c:v>
                </c:pt>
                <c:pt idx="6513">
                  <c:v>70.930869999999999</c:v>
                </c:pt>
                <c:pt idx="6514">
                  <c:v>70.948229999999995</c:v>
                </c:pt>
                <c:pt idx="6515">
                  <c:v>70.965590000000006</c:v>
                </c:pt>
                <c:pt idx="6516">
                  <c:v>70.982960000000006</c:v>
                </c:pt>
                <c:pt idx="6517">
                  <c:v>71.000320000000002</c:v>
                </c:pt>
                <c:pt idx="6518">
                  <c:v>71.017690000000002</c:v>
                </c:pt>
                <c:pt idx="6519">
                  <c:v>71.035060000000001</c:v>
                </c:pt>
                <c:pt idx="6520">
                  <c:v>71.052440000000004</c:v>
                </c:pt>
                <c:pt idx="6521">
                  <c:v>71.069810000000004</c:v>
                </c:pt>
                <c:pt idx="6522">
                  <c:v>71.087190000000007</c:v>
                </c:pt>
                <c:pt idx="6523">
                  <c:v>71.104569999999995</c:v>
                </c:pt>
                <c:pt idx="6524">
                  <c:v>71.121949999999998</c:v>
                </c:pt>
                <c:pt idx="6525">
                  <c:v>71.139330000000001</c:v>
                </c:pt>
                <c:pt idx="6526">
                  <c:v>71.156720000000007</c:v>
                </c:pt>
                <c:pt idx="6527">
                  <c:v>71.174099999999996</c:v>
                </c:pt>
                <c:pt idx="6528">
                  <c:v>71.191490000000002</c:v>
                </c:pt>
                <c:pt idx="6529">
                  <c:v>71.208889999999997</c:v>
                </c:pt>
                <c:pt idx="6530">
                  <c:v>71.226280000000003</c:v>
                </c:pt>
                <c:pt idx="6531">
                  <c:v>71.243679999999998</c:v>
                </c:pt>
                <c:pt idx="6532">
                  <c:v>71.261070000000004</c:v>
                </c:pt>
                <c:pt idx="6533">
                  <c:v>71.278469999999999</c:v>
                </c:pt>
                <c:pt idx="6534">
                  <c:v>71.295879999999997</c:v>
                </c:pt>
                <c:pt idx="6535">
                  <c:v>71.313280000000006</c:v>
                </c:pt>
                <c:pt idx="6536">
                  <c:v>71.330690000000004</c:v>
                </c:pt>
                <c:pt idx="6537">
                  <c:v>71.348100000000002</c:v>
                </c:pt>
                <c:pt idx="6538">
                  <c:v>71.36551</c:v>
                </c:pt>
                <c:pt idx="6539">
                  <c:v>71.382919999999999</c:v>
                </c:pt>
                <c:pt idx="6540">
                  <c:v>71.40034</c:v>
                </c:pt>
                <c:pt idx="6541">
                  <c:v>71.417760000000001</c:v>
                </c:pt>
                <c:pt idx="6542">
                  <c:v>71.435169999999999</c:v>
                </c:pt>
                <c:pt idx="6543">
                  <c:v>71.452590000000001</c:v>
                </c:pt>
                <c:pt idx="6544">
                  <c:v>71.470020000000005</c:v>
                </c:pt>
                <c:pt idx="6545">
                  <c:v>71.487440000000007</c:v>
                </c:pt>
                <c:pt idx="6546">
                  <c:v>71.504869999999997</c:v>
                </c:pt>
                <c:pt idx="6547">
                  <c:v>71.522300000000001</c:v>
                </c:pt>
                <c:pt idx="6548">
                  <c:v>71.539730000000006</c:v>
                </c:pt>
                <c:pt idx="6549">
                  <c:v>71.557169999999999</c:v>
                </c:pt>
                <c:pt idx="6550">
                  <c:v>71.574600000000004</c:v>
                </c:pt>
                <c:pt idx="6551">
                  <c:v>71.592039999999997</c:v>
                </c:pt>
                <c:pt idx="6552">
                  <c:v>71.609480000000005</c:v>
                </c:pt>
                <c:pt idx="6553">
                  <c:v>71.626919999999998</c:v>
                </c:pt>
                <c:pt idx="6554">
                  <c:v>71.644369999999995</c:v>
                </c:pt>
                <c:pt idx="6555">
                  <c:v>71.661820000000006</c:v>
                </c:pt>
                <c:pt idx="6556">
                  <c:v>71.679270000000002</c:v>
                </c:pt>
                <c:pt idx="6557">
                  <c:v>71.696719999999999</c:v>
                </c:pt>
                <c:pt idx="6558">
                  <c:v>71.714169999999996</c:v>
                </c:pt>
                <c:pt idx="6559">
                  <c:v>71.731629999999996</c:v>
                </c:pt>
                <c:pt idx="6560">
                  <c:v>71.749080000000006</c:v>
                </c:pt>
                <c:pt idx="6561">
                  <c:v>71.766540000000006</c:v>
                </c:pt>
                <c:pt idx="6562">
                  <c:v>71.784000000000006</c:v>
                </c:pt>
                <c:pt idx="6563">
                  <c:v>71.801469999999995</c:v>
                </c:pt>
                <c:pt idx="6564">
                  <c:v>71.818939999999998</c:v>
                </c:pt>
                <c:pt idx="6565">
                  <c:v>71.836399999999998</c:v>
                </c:pt>
                <c:pt idx="6566">
                  <c:v>71.853870000000001</c:v>
                </c:pt>
                <c:pt idx="6567">
                  <c:v>71.871350000000007</c:v>
                </c:pt>
                <c:pt idx="6568">
                  <c:v>71.888819999999996</c:v>
                </c:pt>
                <c:pt idx="6569">
                  <c:v>71.906300000000002</c:v>
                </c:pt>
                <c:pt idx="6570">
                  <c:v>71.923770000000005</c:v>
                </c:pt>
                <c:pt idx="6571">
                  <c:v>71.94126</c:v>
                </c:pt>
                <c:pt idx="6572">
                  <c:v>71.958740000000006</c:v>
                </c:pt>
                <c:pt idx="6573">
                  <c:v>71.976230000000001</c:v>
                </c:pt>
                <c:pt idx="6574">
                  <c:v>71.993709999999993</c:v>
                </c:pt>
                <c:pt idx="6575">
                  <c:v>72.011200000000002</c:v>
                </c:pt>
                <c:pt idx="6576">
                  <c:v>72.028689999999997</c:v>
                </c:pt>
                <c:pt idx="6577">
                  <c:v>72.046189999999996</c:v>
                </c:pt>
                <c:pt idx="6578">
                  <c:v>72.063680000000005</c:v>
                </c:pt>
                <c:pt idx="6579">
                  <c:v>72.081180000000003</c:v>
                </c:pt>
                <c:pt idx="6580">
                  <c:v>72.098690000000005</c:v>
                </c:pt>
                <c:pt idx="6581">
                  <c:v>72.116190000000003</c:v>
                </c:pt>
                <c:pt idx="6582">
                  <c:v>72.133690000000001</c:v>
                </c:pt>
                <c:pt idx="6583">
                  <c:v>72.151200000000003</c:v>
                </c:pt>
                <c:pt idx="6584">
                  <c:v>72.168700000000001</c:v>
                </c:pt>
                <c:pt idx="6585">
                  <c:v>72.186220000000006</c:v>
                </c:pt>
                <c:pt idx="6586">
                  <c:v>72.203729999999993</c:v>
                </c:pt>
                <c:pt idx="6587">
                  <c:v>72.221239999999995</c:v>
                </c:pt>
                <c:pt idx="6588">
                  <c:v>72.238759999999999</c:v>
                </c:pt>
                <c:pt idx="6589">
                  <c:v>72.256280000000004</c:v>
                </c:pt>
                <c:pt idx="6590">
                  <c:v>72.273799999999994</c:v>
                </c:pt>
                <c:pt idx="6591">
                  <c:v>72.291319999999999</c:v>
                </c:pt>
                <c:pt idx="6592">
                  <c:v>72.308850000000007</c:v>
                </c:pt>
                <c:pt idx="6593">
                  <c:v>72.32638</c:v>
                </c:pt>
                <c:pt idx="6594">
                  <c:v>72.343909999999994</c:v>
                </c:pt>
                <c:pt idx="6595">
                  <c:v>72.361440000000002</c:v>
                </c:pt>
                <c:pt idx="6596">
                  <c:v>72.378969999999995</c:v>
                </c:pt>
                <c:pt idx="6597">
                  <c:v>72.396510000000006</c:v>
                </c:pt>
                <c:pt idx="6598">
                  <c:v>72.414050000000003</c:v>
                </c:pt>
                <c:pt idx="6599">
                  <c:v>72.43159</c:v>
                </c:pt>
                <c:pt idx="6600">
                  <c:v>72.449129999999997</c:v>
                </c:pt>
                <c:pt idx="6601">
                  <c:v>72.466669999999993</c:v>
                </c:pt>
                <c:pt idx="6602">
                  <c:v>72.484219999999993</c:v>
                </c:pt>
                <c:pt idx="6603">
                  <c:v>72.501769999999993</c:v>
                </c:pt>
                <c:pt idx="6604">
                  <c:v>72.519329999999997</c:v>
                </c:pt>
                <c:pt idx="6605">
                  <c:v>72.536869999999993</c:v>
                </c:pt>
                <c:pt idx="6606">
                  <c:v>72.554429999999996</c:v>
                </c:pt>
                <c:pt idx="6607">
                  <c:v>72.57199</c:v>
                </c:pt>
                <c:pt idx="6608">
                  <c:v>72.589550000000003</c:v>
                </c:pt>
                <c:pt idx="6609">
                  <c:v>72.607110000000006</c:v>
                </c:pt>
                <c:pt idx="6610">
                  <c:v>72.624669999999995</c:v>
                </c:pt>
                <c:pt idx="6611">
                  <c:v>72.642240000000001</c:v>
                </c:pt>
                <c:pt idx="6612">
                  <c:v>72.659809999999993</c:v>
                </c:pt>
                <c:pt idx="6613">
                  <c:v>72.677379999999999</c:v>
                </c:pt>
                <c:pt idx="6614">
                  <c:v>72.694950000000006</c:v>
                </c:pt>
                <c:pt idx="6615">
                  <c:v>72.712519999999998</c:v>
                </c:pt>
                <c:pt idx="6616">
                  <c:v>72.730099999999993</c:v>
                </c:pt>
                <c:pt idx="6617">
                  <c:v>72.747680000000003</c:v>
                </c:pt>
                <c:pt idx="6618">
                  <c:v>72.765259999999998</c:v>
                </c:pt>
                <c:pt idx="6619">
                  <c:v>72.782839999999993</c:v>
                </c:pt>
                <c:pt idx="6620">
                  <c:v>72.800430000000006</c:v>
                </c:pt>
                <c:pt idx="6621">
                  <c:v>72.818020000000004</c:v>
                </c:pt>
                <c:pt idx="6622">
                  <c:v>72.835610000000003</c:v>
                </c:pt>
                <c:pt idx="6623">
                  <c:v>72.853200000000001</c:v>
                </c:pt>
                <c:pt idx="6624">
                  <c:v>72.87079</c:v>
                </c:pt>
                <c:pt idx="6625">
                  <c:v>72.888390000000001</c:v>
                </c:pt>
                <c:pt idx="6626">
                  <c:v>72.90598</c:v>
                </c:pt>
                <c:pt idx="6627">
                  <c:v>72.923580000000001</c:v>
                </c:pt>
                <c:pt idx="6628">
                  <c:v>72.941180000000003</c:v>
                </c:pt>
                <c:pt idx="6629">
                  <c:v>72.958789999999993</c:v>
                </c:pt>
                <c:pt idx="6630">
                  <c:v>72.976389999999995</c:v>
                </c:pt>
                <c:pt idx="6631">
                  <c:v>72.994</c:v>
                </c:pt>
                <c:pt idx="6632">
                  <c:v>73.011619999999994</c:v>
                </c:pt>
                <c:pt idx="6633">
                  <c:v>73.029229999999998</c:v>
                </c:pt>
                <c:pt idx="6634">
                  <c:v>73.046840000000003</c:v>
                </c:pt>
                <c:pt idx="6635">
                  <c:v>73.064459999999997</c:v>
                </c:pt>
                <c:pt idx="6636">
                  <c:v>73.082080000000005</c:v>
                </c:pt>
                <c:pt idx="6637">
                  <c:v>73.099699999999999</c:v>
                </c:pt>
                <c:pt idx="6638">
                  <c:v>73.117320000000007</c:v>
                </c:pt>
                <c:pt idx="6639">
                  <c:v>73.134950000000003</c:v>
                </c:pt>
                <c:pt idx="6640">
                  <c:v>73.15258</c:v>
                </c:pt>
                <c:pt idx="6641">
                  <c:v>73.170199999999994</c:v>
                </c:pt>
                <c:pt idx="6642">
                  <c:v>73.187839999999994</c:v>
                </c:pt>
                <c:pt idx="6643">
                  <c:v>73.205470000000005</c:v>
                </c:pt>
                <c:pt idx="6644">
                  <c:v>73.223110000000005</c:v>
                </c:pt>
                <c:pt idx="6645">
                  <c:v>73.240750000000006</c:v>
                </c:pt>
                <c:pt idx="6646">
                  <c:v>73.258380000000002</c:v>
                </c:pt>
                <c:pt idx="6647">
                  <c:v>73.276030000000006</c:v>
                </c:pt>
                <c:pt idx="6648">
                  <c:v>73.293670000000006</c:v>
                </c:pt>
                <c:pt idx="6649">
                  <c:v>73.311319999999995</c:v>
                </c:pt>
                <c:pt idx="6650">
                  <c:v>73.328969999999998</c:v>
                </c:pt>
                <c:pt idx="6651">
                  <c:v>73.346620000000001</c:v>
                </c:pt>
                <c:pt idx="6652">
                  <c:v>73.364270000000005</c:v>
                </c:pt>
                <c:pt idx="6653">
                  <c:v>73.381929999999997</c:v>
                </c:pt>
                <c:pt idx="6654">
                  <c:v>73.399590000000003</c:v>
                </c:pt>
                <c:pt idx="6655">
                  <c:v>73.417240000000007</c:v>
                </c:pt>
                <c:pt idx="6656">
                  <c:v>73.434910000000002</c:v>
                </c:pt>
                <c:pt idx="6657">
                  <c:v>73.452569999999994</c:v>
                </c:pt>
                <c:pt idx="6658">
                  <c:v>73.470240000000004</c:v>
                </c:pt>
                <c:pt idx="6659">
                  <c:v>73.487909999999999</c:v>
                </c:pt>
                <c:pt idx="6660">
                  <c:v>73.505579999999995</c:v>
                </c:pt>
                <c:pt idx="6661">
                  <c:v>73.523250000000004</c:v>
                </c:pt>
                <c:pt idx="6662">
                  <c:v>73.54092</c:v>
                </c:pt>
                <c:pt idx="6663">
                  <c:v>73.558599999999998</c:v>
                </c:pt>
                <c:pt idx="6664">
                  <c:v>73.576279999999997</c:v>
                </c:pt>
                <c:pt idx="6665">
                  <c:v>73.593959999999996</c:v>
                </c:pt>
                <c:pt idx="6666">
                  <c:v>73.611639999999994</c:v>
                </c:pt>
                <c:pt idx="6667">
                  <c:v>73.629329999999996</c:v>
                </c:pt>
                <c:pt idx="6668">
                  <c:v>73.647009999999995</c:v>
                </c:pt>
                <c:pt idx="6669">
                  <c:v>73.664699999999996</c:v>
                </c:pt>
                <c:pt idx="6670">
                  <c:v>73.682400000000001</c:v>
                </c:pt>
                <c:pt idx="6671">
                  <c:v>73.700090000000003</c:v>
                </c:pt>
                <c:pt idx="6672">
                  <c:v>73.717780000000005</c:v>
                </c:pt>
                <c:pt idx="6673">
                  <c:v>73.735479999999995</c:v>
                </c:pt>
                <c:pt idx="6674">
                  <c:v>73.75318</c:v>
                </c:pt>
                <c:pt idx="6675">
                  <c:v>73.770880000000005</c:v>
                </c:pt>
                <c:pt idx="6676">
                  <c:v>73.788579999999996</c:v>
                </c:pt>
                <c:pt idx="6677">
                  <c:v>73.806290000000004</c:v>
                </c:pt>
                <c:pt idx="6678">
                  <c:v>73.823999999999998</c:v>
                </c:pt>
                <c:pt idx="6679">
                  <c:v>73.841710000000006</c:v>
                </c:pt>
                <c:pt idx="6680">
                  <c:v>73.85942</c:v>
                </c:pt>
                <c:pt idx="6681">
                  <c:v>73.877139999999997</c:v>
                </c:pt>
                <c:pt idx="6682">
                  <c:v>73.894850000000005</c:v>
                </c:pt>
                <c:pt idx="6683">
                  <c:v>73.912570000000002</c:v>
                </c:pt>
                <c:pt idx="6684">
                  <c:v>73.930289999999999</c:v>
                </c:pt>
                <c:pt idx="6685">
                  <c:v>73.948009999999996</c:v>
                </c:pt>
                <c:pt idx="6686">
                  <c:v>73.965739999999997</c:v>
                </c:pt>
                <c:pt idx="6687">
                  <c:v>73.983469999999997</c:v>
                </c:pt>
                <c:pt idx="6688">
                  <c:v>74.001199999999997</c:v>
                </c:pt>
                <c:pt idx="6689">
                  <c:v>74.018929999999997</c:v>
                </c:pt>
                <c:pt idx="6690">
                  <c:v>74.036670000000001</c:v>
                </c:pt>
                <c:pt idx="6691">
                  <c:v>74.054400000000001</c:v>
                </c:pt>
                <c:pt idx="6692">
                  <c:v>74.072140000000005</c:v>
                </c:pt>
                <c:pt idx="6693">
                  <c:v>74.089879999999994</c:v>
                </c:pt>
                <c:pt idx="6694">
                  <c:v>74.107619999999997</c:v>
                </c:pt>
                <c:pt idx="6695">
                  <c:v>74.125370000000004</c:v>
                </c:pt>
                <c:pt idx="6696">
                  <c:v>74.143109999999993</c:v>
                </c:pt>
                <c:pt idx="6697">
                  <c:v>74.16086</c:v>
                </c:pt>
                <c:pt idx="6698">
                  <c:v>74.178610000000006</c:v>
                </c:pt>
                <c:pt idx="6699">
                  <c:v>74.196370000000002</c:v>
                </c:pt>
                <c:pt idx="6700">
                  <c:v>74.214119999999994</c:v>
                </c:pt>
                <c:pt idx="6701">
                  <c:v>74.231870000000001</c:v>
                </c:pt>
                <c:pt idx="6702">
                  <c:v>74.249629999999996</c:v>
                </c:pt>
                <c:pt idx="6703">
                  <c:v>74.267399999999995</c:v>
                </c:pt>
                <c:pt idx="6704">
                  <c:v>74.285160000000005</c:v>
                </c:pt>
                <c:pt idx="6705">
                  <c:v>74.302930000000003</c:v>
                </c:pt>
                <c:pt idx="6706">
                  <c:v>74.320689999999999</c:v>
                </c:pt>
                <c:pt idx="6707">
                  <c:v>74.338459999999998</c:v>
                </c:pt>
                <c:pt idx="6708">
                  <c:v>74.356229999999996</c:v>
                </c:pt>
                <c:pt idx="6709">
                  <c:v>74.374009999999998</c:v>
                </c:pt>
                <c:pt idx="6710">
                  <c:v>74.391779999999997</c:v>
                </c:pt>
                <c:pt idx="6711">
                  <c:v>74.409559999999999</c:v>
                </c:pt>
                <c:pt idx="6712">
                  <c:v>74.427350000000004</c:v>
                </c:pt>
                <c:pt idx="6713">
                  <c:v>74.445130000000006</c:v>
                </c:pt>
                <c:pt idx="6714">
                  <c:v>74.462909999999994</c:v>
                </c:pt>
                <c:pt idx="6715">
                  <c:v>74.480699999999999</c:v>
                </c:pt>
                <c:pt idx="6716">
                  <c:v>74.498490000000004</c:v>
                </c:pt>
                <c:pt idx="6717">
                  <c:v>74.516279999999995</c:v>
                </c:pt>
                <c:pt idx="6718">
                  <c:v>74.53407</c:v>
                </c:pt>
                <c:pt idx="6719">
                  <c:v>74.551860000000005</c:v>
                </c:pt>
                <c:pt idx="6720">
                  <c:v>74.569659999999999</c:v>
                </c:pt>
                <c:pt idx="6721">
                  <c:v>74.587459999999993</c:v>
                </c:pt>
                <c:pt idx="6722">
                  <c:v>74.605260000000001</c:v>
                </c:pt>
                <c:pt idx="6723">
                  <c:v>74.623069999999998</c:v>
                </c:pt>
                <c:pt idx="6724">
                  <c:v>74.640879999999996</c:v>
                </c:pt>
                <c:pt idx="6725">
                  <c:v>74.658680000000004</c:v>
                </c:pt>
                <c:pt idx="6726">
                  <c:v>74.676500000000004</c:v>
                </c:pt>
                <c:pt idx="6727">
                  <c:v>74.694310000000002</c:v>
                </c:pt>
                <c:pt idx="6728">
                  <c:v>74.712119999999999</c:v>
                </c:pt>
                <c:pt idx="6729">
                  <c:v>74.729929999999996</c:v>
                </c:pt>
                <c:pt idx="6730">
                  <c:v>74.74776</c:v>
                </c:pt>
                <c:pt idx="6731">
                  <c:v>74.76558</c:v>
                </c:pt>
                <c:pt idx="6732">
                  <c:v>74.7834</c:v>
                </c:pt>
                <c:pt idx="6733">
                  <c:v>74.801220000000001</c:v>
                </c:pt>
                <c:pt idx="6734">
                  <c:v>74.819050000000004</c:v>
                </c:pt>
                <c:pt idx="6735">
                  <c:v>74.836879999999994</c:v>
                </c:pt>
                <c:pt idx="6736">
                  <c:v>74.854709999999997</c:v>
                </c:pt>
                <c:pt idx="6737">
                  <c:v>74.872550000000004</c:v>
                </c:pt>
                <c:pt idx="6738">
                  <c:v>74.890379999999993</c:v>
                </c:pt>
                <c:pt idx="6739">
                  <c:v>74.90822</c:v>
                </c:pt>
                <c:pt idx="6740">
                  <c:v>74.926060000000007</c:v>
                </c:pt>
                <c:pt idx="6741">
                  <c:v>74.943899999999999</c:v>
                </c:pt>
                <c:pt idx="6742">
                  <c:v>74.961749999999995</c:v>
                </c:pt>
                <c:pt idx="6743">
                  <c:v>74.979590000000002</c:v>
                </c:pt>
                <c:pt idx="6744">
                  <c:v>74.997439999999997</c:v>
                </c:pt>
                <c:pt idx="6745">
                  <c:v>75.015289999999993</c:v>
                </c:pt>
                <c:pt idx="6746">
                  <c:v>75.033140000000003</c:v>
                </c:pt>
                <c:pt idx="6747">
                  <c:v>75.051000000000002</c:v>
                </c:pt>
                <c:pt idx="6748">
                  <c:v>75.068860000000001</c:v>
                </c:pt>
                <c:pt idx="6749">
                  <c:v>75.08672</c:v>
                </c:pt>
                <c:pt idx="6750">
                  <c:v>75.104579999999999</c:v>
                </c:pt>
                <c:pt idx="6751">
                  <c:v>75.122439999999997</c:v>
                </c:pt>
                <c:pt idx="6752">
                  <c:v>75.140299999999996</c:v>
                </c:pt>
                <c:pt idx="6753">
                  <c:v>75.158169999999998</c:v>
                </c:pt>
                <c:pt idx="6754">
                  <c:v>75.17604</c:v>
                </c:pt>
                <c:pt idx="6755">
                  <c:v>75.193920000000006</c:v>
                </c:pt>
                <c:pt idx="6756">
                  <c:v>75.211789999999993</c:v>
                </c:pt>
                <c:pt idx="6757">
                  <c:v>75.229669999999999</c:v>
                </c:pt>
                <c:pt idx="6758">
                  <c:v>75.247540000000001</c:v>
                </c:pt>
                <c:pt idx="6759">
                  <c:v>75.265429999999995</c:v>
                </c:pt>
                <c:pt idx="6760">
                  <c:v>75.28331</c:v>
                </c:pt>
                <c:pt idx="6761">
                  <c:v>75.301190000000005</c:v>
                </c:pt>
                <c:pt idx="6762">
                  <c:v>75.31908</c:v>
                </c:pt>
                <c:pt idx="6763">
                  <c:v>75.336969999999994</c:v>
                </c:pt>
                <c:pt idx="6764">
                  <c:v>75.354860000000002</c:v>
                </c:pt>
                <c:pt idx="6765">
                  <c:v>75.372749999999996</c:v>
                </c:pt>
                <c:pt idx="6766">
                  <c:v>75.390649999999994</c:v>
                </c:pt>
                <c:pt idx="6767">
                  <c:v>75.408550000000005</c:v>
                </c:pt>
                <c:pt idx="6768">
                  <c:v>75.426450000000003</c:v>
                </c:pt>
                <c:pt idx="6769">
                  <c:v>75.444339999999997</c:v>
                </c:pt>
                <c:pt idx="6770">
                  <c:v>75.462249999999997</c:v>
                </c:pt>
                <c:pt idx="6771">
                  <c:v>75.480159999999998</c:v>
                </c:pt>
                <c:pt idx="6772">
                  <c:v>75.498059999999995</c:v>
                </c:pt>
                <c:pt idx="6773">
                  <c:v>75.515979999999999</c:v>
                </c:pt>
                <c:pt idx="6774">
                  <c:v>75.533879999999996</c:v>
                </c:pt>
                <c:pt idx="6775">
                  <c:v>75.5518</c:v>
                </c:pt>
                <c:pt idx="6776">
                  <c:v>75.569720000000004</c:v>
                </c:pt>
                <c:pt idx="6777">
                  <c:v>75.587630000000004</c:v>
                </c:pt>
                <c:pt idx="6778">
                  <c:v>75.605549999999994</c:v>
                </c:pt>
                <c:pt idx="6779">
                  <c:v>75.623469999999998</c:v>
                </c:pt>
                <c:pt idx="6780">
                  <c:v>75.641400000000004</c:v>
                </c:pt>
                <c:pt idx="6781">
                  <c:v>75.659329999999997</c:v>
                </c:pt>
                <c:pt idx="6782">
                  <c:v>75.677260000000004</c:v>
                </c:pt>
                <c:pt idx="6783">
                  <c:v>75.695189999999997</c:v>
                </c:pt>
                <c:pt idx="6784">
                  <c:v>75.713120000000004</c:v>
                </c:pt>
                <c:pt idx="6785">
                  <c:v>75.731059999999999</c:v>
                </c:pt>
                <c:pt idx="6786">
                  <c:v>75.748990000000006</c:v>
                </c:pt>
                <c:pt idx="6787">
                  <c:v>75.766940000000005</c:v>
                </c:pt>
                <c:pt idx="6788">
                  <c:v>75.784880000000001</c:v>
                </c:pt>
                <c:pt idx="6789">
                  <c:v>75.80283</c:v>
                </c:pt>
                <c:pt idx="6790">
                  <c:v>75.820769999999996</c:v>
                </c:pt>
                <c:pt idx="6791">
                  <c:v>75.838710000000006</c:v>
                </c:pt>
                <c:pt idx="6792">
                  <c:v>75.856669999999994</c:v>
                </c:pt>
                <c:pt idx="6793">
                  <c:v>75.874619999999993</c:v>
                </c:pt>
                <c:pt idx="6794">
                  <c:v>75.892579999999995</c:v>
                </c:pt>
                <c:pt idx="6795">
                  <c:v>75.910529999999994</c:v>
                </c:pt>
                <c:pt idx="6796">
                  <c:v>75.928489999999996</c:v>
                </c:pt>
                <c:pt idx="6797">
                  <c:v>75.946449999999999</c:v>
                </c:pt>
                <c:pt idx="6798">
                  <c:v>75.964420000000004</c:v>
                </c:pt>
                <c:pt idx="6799">
                  <c:v>75.982380000000006</c:v>
                </c:pt>
                <c:pt idx="6800">
                  <c:v>76.000349999999997</c:v>
                </c:pt>
                <c:pt idx="6801">
                  <c:v>76.018320000000003</c:v>
                </c:pt>
                <c:pt idx="6802">
                  <c:v>76.036289999999994</c:v>
                </c:pt>
                <c:pt idx="6803">
                  <c:v>76.054259999999999</c:v>
                </c:pt>
                <c:pt idx="6804">
                  <c:v>76.072239999999994</c:v>
                </c:pt>
                <c:pt idx="6805">
                  <c:v>76.090220000000002</c:v>
                </c:pt>
                <c:pt idx="6806">
                  <c:v>76.108199999999997</c:v>
                </c:pt>
                <c:pt idx="6807">
                  <c:v>76.126180000000005</c:v>
                </c:pt>
                <c:pt idx="6808">
                  <c:v>76.144170000000003</c:v>
                </c:pt>
                <c:pt idx="6809">
                  <c:v>76.162149999999997</c:v>
                </c:pt>
                <c:pt idx="6810">
                  <c:v>76.180139999999994</c:v>
                </c:pt>
                <c:pt idx="6811">
                  <c:v>76.198130000000006</c:v>
                </c:pt>
                <c:pt idx="6812">
                  <c:v>76.216130000000007</c:v>
                </c:pt>
                <c:pt idx="6813">
                  <c:v>76.234120000000004</c:v>
                </c:pt>
                <c:pt idx="6814">
                  <c:v>76.252110000000002</c:v>
                </c:pt>
                <c:pt idx="6815">
                  <c:v>76.270110000000003</c:v>
                </c:pt>
                <c:pt idx="6816">
                  <c:v>76.288120000000006</c:v>
                </c:pt>
                <c:pt idx="6817">
                  <c:v>76.306120000000007</c:v>
                </c:pt>
                <c:pt idx="6818">
                  <c:v>76.324129999999997</c:v>
                </c:pt>
                <c:pt idx="6819">
                  <c:v>76.342129999999997</c:v>
                </c:pt>
                <c:pt idx="6820">
                  <c:v>76.360150000000004</c:v>
                </c:pt>
                <c:pt idx="6821">
                  <c:v>76.378150000000005</c:v>
                </c:pt>
                <c:pt idx="6822">
                  <c:v>76.396169999999998</c:v>
                </c:pt>
                <c:pt idx="6823">
                  <c:v>76.414180000000002</c:v>
                </c:pt>
                <c:pt idx="6824">
                  <c:v>76.432209999999998</c:v>
                </c:pt>
                <c:pt idx="6825">
                  <c:v>76.450230000000005</c:v>
                </c:pt>
                <c:pt idx="6826">
                  <c:v>76.468249999999998</c:v>
                </c:pt>
                <c:pt idx="6827">
                  <c:v>76.486270000000005</c:v>
                </c:pt>
                <c:pt idx="6828">
                  <c:v>76.504300000000001</c:v>
                </c:pt>
                <c:pt idx="6829">
                  <c:v>76.522319999999993</c:v>
                </c:pt>
                <c:pt idx="6830">
                  <c:v>76.540360000000007</c:v>
                </c:pt>
                <c:pt idx="6831">
                  <c:v>76.558390000000003</c:v>
                </c:pt>
                <c:pt idx="6832">
                  <c:v>76.576419999999999</c:v>
                </c:pt>
                <c:pt idx="6833">
                  <c:v>76.594470000000001</c:v>
                </c:pt>
                <c:pt idx="6834">
                  <c:v>76.612499999999997</c:v>
                </c:pt>
                <c:pt idx="6835">
                  <c:v>76.630549999999999</c:v>
                </c:pt>
                <c:pt idx="6836">
                  <c:v>76.648589999999999</c:v>
                </c:pt>
                <c:pt idx="6837">
                  <c:v>76.666629999999998</c:v>
                </c:pt>
                <c:pt idx="6838">
                  <c:v>76.68468</c:v>
                </c:pt>
                <c:pt idx="6839">
                  <c:v>76.702740000000006</c:v>
                </c:pt>
                <c:pt idx="6840">
                  <c:v>76.720789999999994</c:v>
                </c:pt>
                <c:pt idx="6841">
                  <c:v>76.738839999999996</c:v>
                </c:pt>
                <c:pt idx="6842">
                  <c:v>76.756900000000002</c:v>
                </c:pt>
                <c:pt idx="6843">
                  <c:v>76.774959999999993</c:v>
                </c:pt>
                <c:pt idx="6844">
                  <c:v>76.793009999999995</c:v>
                </c:pt>
                <c:pt idx="6845">
                  <c:v>76.811080000000004</c:v>
                </c:pt>
                <c:pt idx="6846">
                  <c:v>76.829149999999998</c:v>
                </c:pt>
                <c:pt idx="6847">
                  <c:v>76.847210000000004</c:v>
                </c:pt>
                <c:pt idx="6848">
                  <c:v>76.865279999999998</c:v>
                </c:pt>
                <c:pt idx="6849">
                  <c:v>76.883349999999993</c:v>
                </c:pt>
                <c:pt idx="6850">
                  <c:v>76.901430000000005</c:v>
                </c:pt>
                <c:pt idx="6851">
                  <c:v>76.919499999999999</c:v>
                </c:pt>
                <c:pt idx="6852">
                  <c:v>76.937579999999997</c:v>
                </c:pt>
                <c:pt idx="6853">
                  <c:v>76.955659999999995</c:v>
                </c:pt>
                <c:pt idx="6854">
                  <c:v>76.973740000000006</c:v>
                </c:pt>
                <c:pt idx="6855">
                  <c:v>76.991829999999993</c:v>
                </c:pt>
                <c:pt idx="6856">
                  <c:v>77.009910000000005</c:v>
                </c:pt>
                <c:pt idx="6857">
                  <c:v>77.028000000000006</c:v>
                </c:pt>
                <c:pt idx="6858">
                  <c:v>77.046090000000007</c:v>
                </c:pt>
                <c:pt idx="6859">
                  <c:v>77.064189999999996</c:v>
                </c:pt>
                <c:pt idx="6860">
                  <c:v>77.082279999999997</c:v>
                </c:pt>
                <c:pt idx="6861">
                  <c:v>77.100380000000001</c:v>
                </c:pt>
                <c:pt idx="6862">
                  <c:v>77.118480000000005</c:v>
                </c:pt>
                <c:pt idx="6863">
                  <c:v>77.136570000000006</c:v>
                </c:pt>
                <c:pt idx="6864">
                  <c:v>77.154679999999999</c:v>
                </c:pt>
                <c:pt idx="6865">
                  <c:v>77.172780000000003</c:v>
                </c:pt>
                <c:pt idx="6866">
                  <c:v>77.190899999999999</c:v>
                </c:pt>
                <c:pt idx="6867">
                  <c:v>77.209010000000006</c:v>
                </c:pt>
                <c:pt idx="6868">
                  <c:v>77.227109999999996</c:v>
                </c:pt>
                <c:pt idx="6869">
                  <c:v>77.245230000000006</c:v>
                </c:pt>
                <c:pt idx="6870">
                  <c:v>77.263339999999999</c:v>
                </c:pt>
                <c:pt idx="6871">
                  <c:v>77.281459999999996</c:v>
                </c:pt>
                <c:pt idx="6872">
                  <c:v>77.299580000000006</c:v>
                </c:pt>
                <c:pt idx="6873">
                  <c:v>77.317700000000002</c:v>
                </c:pt>
                <c:pt idx="6874">
                  <c:v>77.335830000000001</c:v>
                </c:pt>
                <c:pt idx="6875">
                  <c:v>77.353960000000001</c:v>
                </c:pt>
                <c:pt idx="6876">
                  <c:v>77.37209</c:v>
                </c:pt>
                <c:pt idx="6877">
                  <c:v>77.390219999999999</c:v>
                </c:pt>
                <c:pt idx="6878">
                  <c:v>77.408349999999999</c:v>
                </c:pt>
                <c:pt idx="6879">
                  <c:v>77.426479999999998</c:v>
                </c:pt>
                <c:pt idx="6880">
                  <c:v>77.444630000000004</c:v>
                </c:pt>
                <c:pt idx="6881">
                  <c:v>77.462760000000003</c:v>
                </c:pt>
                <c:pt idx="6882">
                  <c:v>77.480900000000005</c:v>
                </c:pt>
                <c:pt idx="6883">
                  <c:v>77.499049999999997</c:v>
                </c:pt>
                <c:pt idx="6884">
                  <c:v>77.517200000000003</c:v>
                </c:pt>
                <c:pt idx="6885">
                  <c:v>77.535340000000005</c:v>
                </c:pt>
                <c:pt idx="6886">
                  <c:v>77.553489999999996</c:v>
                </c:pt>
                <c:pt idx="6887">
                  <c:v>77.571650000000005</c:v>
                </c:pt>
                <c:pt idx="6888">
                  <c:v>77.589799999999997</c:v>
                </c:pt>
                <c:pt idx="6889">
                  <c:v>77.607960000000006</c:v>
                </c:pt>
                <c:pt idx="6890">
                  <c:v>77.626109999999997</c:v>
                </c:pt>
                <c:pt idx="6891">
                  <c:v>77.644270000000006</c:v>
                </c:pt>
                <c:pt idx="6892">
                  <c:v>77.662440000000004</c:v>
                </c:pt>
                <c:pt idx="6893">
                  <c:v>77.680599999999998</c:v>
                </c:pt>
                <c:pt idx="6894">
                  <c:v>77.698769999999996</c:v>
                </c:pt>
                <c:pt idx="6895">
                  <c:v>77.716939999999994</c:v>
                </c:pt>
                <c:pt idx="6896">
                  <c:v>77.735110000000006</c:v>
                </c:pt>
                <c:pt idx="6897">
                  <c:v>77.753280000000004</c:v>
                </c:pt>
                <c:pt idx="6898">
                  <c:v>77.771460000000005</c:v>
                </c:pt>
                <c:pt idx="6899">
                  <c:v>77.789630000000002</c:v>
                </c:pt>
                <c:pt idx="6900">
                  <c:v>77.807820000000007</c:v>
                </c:pt>
                <c:pt idx="6901">
                  <c:v>77.825999999999993</c:v>
                </c:pt>
                <c:pt idx="6902">
                  <c:v>77.844179999999994</c:v>
                </c:pt>
                <c:pt idx="6903">
                  <c:v>77.862369999999999</c:v>
                </c:pt>
                <c:pt idx="6904">
                  <c:v>77.880549999999999</c:v>
                </c:pt>
                <c:pt idx="6905">
                  <c:v>77.898750000000007</c:v>
                </c:pt>
                <c:pt idx="6906">
                  <c:v>77.916939999999997</c:v>
                </c:pt>
                <c:pt idx="6907">
                  <c:v>77.935130000000001</c:v>
                </c:pt>
                <c:pt idx="6908">
                  <c:v>77.953329999999994</c:v>
                </c:pt>
                <c:pt idx="6909">
                  <c:v>77.971530000000001</c:v>
                </c:pt>
                <c:pt idx="6910">
                  <c:v>77.989729999999994</c:v>
                </c:pt>
                <c:pt idx="6911">
                  <c:v>78.007930000000002</c:v>
                </c:pt>
                <c:pt idx="6912">
                  <c:v>78.026139999999998</c:v>
                </c:pt>
                <c:pt idx="6913">
                  <c:v>78.044349999999994</c:v>
                </c:pt>
                <c:pt idx="6914">
                  <c:v>78.062560000000005</c:v>
                </c:pt>
                <c:pt idx="6915">
                  <c:v>78.080770000000001</c:v>
                </c:pt>
                <c:pt idx="6916">
                  <c:v>78.098979999999997</c:v>
                </c:pt>
                <c:pt idx="6917">
                  <c:v>78.117199999999997</c:v>
                </c:pt>
                <c:pt idx="6918">
                  <c:v>78.135409999999993</c:v>
                </c:pt>
                <c:pt idx="6919">
                  <c:v>78.153639999999996</c:v>
                </c:pt>
                <c:pt idx="6920">
                  <c:v>78.171859999999995</c:v>
                </c:pt>
                <c:pt idx="6921">
                  <c:v>78.190089999999998</c:v>
                </c:pt>
                <c:pt idx="6922">
                  <c:v>78.208309999999997</c:v>
                </c:pt>
                <c:pt idx="6923">
                  <c:v>78.22654</c:v>
                </c:pt>
                <c:pt idx="6924">
                  <c:v>78.244770000000003</c:v>
                </c:pt>
                <c:pt idx="6925">
                  <c:v>78.263000000000005</c:v>
                </c:pt>
                <c:pt idx="6926">
                  <c:v>78.281229999999994</c:v>
                </c:pt>
                <c:pt idx="6927">
                  <c:v>78.299480000000003</c:v>
                </c:pt>
                <c:pt idx="6928">
                  <c:v>78.317719999999994</c:v>
                </c:pt>
                <c:pt idx="6929">
                  <c:v>78.335949999999997</c:v>
                </c:pt>
                <c:pt idx="6930">
                  <c:v>78.354200000000006</c:v>
                </c:pt>
                <c:pt idx="6931">
                  <c:v>78.372439999999997</c:v>
                </c:pt>
                <c:pt idx="6932">
                  <c:v>78.390690000000006</c:v>
                </c:pt>
                <c:pt idx="6933">
                  <c:v>78.408940000000001</c:v>
                </c:pt>
                <c:pt idx="6934">
                  <c:v>78.427189999999996</c:v>
                </c:pt>
                <c:pt idx="6935">
                  <c:v>78.445449999999994</c:v>
                </c:pt>
                <c:pt idx="6936">
                  <c:v>78.463710000000006</c:v>
                </c:pt>
                <c:pt idx="6937">
                  <c:v>78.481960000000001</c:v>
                </c:pt>
                <c:pt idx="6938">
                  <c:v>78.500219999999999</c:v>
                </c:pt>
                <c:pt idx="6939">
                  <c:v>78.51849</c:v>
                </c:pt>
                <c:pt idx="6940">
                  <c:v>78.536749999999998</c:v>
                </c:pt>
                <c:pt idx="6941">
                  <c:v>78.555019999999999</c:v>
                </c:pt>
                <c:pt idx="6942">
                  <c:v>78.57329</c:v>
                </c:pt>
                <c:pt idx="6943">
                  <c:v>78.591560000000001</c:v>
                </c:pt>
                <c:pt idx="6944">
                  <c:v>78.609830000000002</c:v>
                </c:pt>
                <c:pt idx="6945">
                  <c:v>78.628110000000007</c:v>
                </c:pt>
                <c:pt idx="6946">
                  <c:v>78.646389999999997</c:v>
                </c:pt>
                <c:pt idx="6947">
                  <c:v>78.664670000000001</c:v>
                </c:pt>
                <c:pt idx="6948">
                  <c:v>78.682950000000005</c:v>
                </c:pt>
                <c:pt idx="6949">
                  <c:v>78.701229999999995</c:v>
                </c:pt>
                <c:pt idx="6950">
                  <c:v>78.719520000000003</c:v>
                </c:pt>
                <c:pt idx="6951">
                  <c:v>78.737809999999996</c:v>
                </c:pt>
                <c:pt idx="6952">
                  <c:v>78.756100000000004</c:v>
                </c:pt>
                <c:pt idx="6953">
                  <c:v>78.774389999999997</c:v>
                </c:pt>
                <c:pt idx="6954">
                  <c:v>78.792680000000004</c:v>
                </c:pt>
                <c:pt idx="6955">
                  <c:v>78.810980000000001</c:v>
                </c:pt>
                <c:pt idx="6956">
                  <c:v>78.829279999999997</c:v>
                </c:pt>
                <c:pt idx="6957">
                  <c:v>78.847579999999994</c:v>
                </c:pt>
                <c:pt idx="6958">
                  <c:v>78.865880000000004</c:v>
                </c:pt>
                <c:pt idx="6959">
                  <c:v>78.884190000000004</c:v>
                </c:pt>
                <c:pt idx="6960">
                  <c:v>78.902500000000003</c:v>
                </c:pt>
                <c:pt idx="6961">
                  <c:v>78.920810000000003</c:v>
                </c:pt>
                <c:pt idx="6962">
                  <c:v>78.939120000000003</c:v>
                </c:pt>
                <c:pt idx="6963">
                  <c:v>78.957430000000002</c:v>
                </c:pt>
                <c:pt idx="6964">
                  <c:v>78.975750000000005</c:v>
                </c:pt>
                <c:pt idx="6965">
                  <c:v>78.994060000000005</c:v>
                </c:pt>
                <c:pt idx="6966">
                  <c:v>79.012379999999993</c:v>
                </c:pt>
                <c:pt idx="6967">
                  <c:v>79.030709999999999</c:v>
                </c:pt>
                <c:pt idx="6968">
                  <c:v>79.049030000000002</c:v>
                </c:pt>
                <c:pt idx="6969">
                  <c:v>79.067350000000005</c:v>
                </c:pt>
                <c:pt idx="6970">
                  <c:v>79.08569</c:v>
                </c:pt>
                <c:pt idx="6971">
                  <c:v>79.104010000000002</c:v>
                </c:pt>
                <c:pt idx="6972">
                  <c:v>79.122339999999994</c:v>
                </c:pt>
                <c:pt idx="6973">
                  <c:v>79.140690000000006</c:v>
                </c:pt>
                <c:pt idx="6974">
                  <c:v>79.159019999999998</c:v>
                </c:pt>
                <c:pt idx="6975">
                  <c:v>79.177359999999993</c:v>
                </c:pt>
                <c:pt idx="6976">
                  <c:v>79.195700000000002</c:v>
                </c:pt>
                <c:pt idx="6977">
                  <c:v>79.214039999999997</c:v>
                </c:pt>
                <c:pt idx="6978">
                  <c:v>79.232389999999995</c:v>
                </c:pt>
                <c:pt idx="6979">
                  <c:v>79.250739999999993</c:v>
                </c:pt>
                <c:pt idx="6980">
                  <c:v>79.269090000000006</c:v>
                </c:pt>
                <c:pt idx="6981">
                  <c:v>79.287440000000004</c:v>
                </c:pt>
                <c:pt idx="6982">
                  <c:v>79.305790000000002</c:v>
                </c:pt>
                <c:pt idx="6983">
                  <c:v>79.324150000000003</c:v>
                </c:pt>
                <c:pt idx="6984">
                  <c:v>79.342510000000004</c:v>
                </c:pt>
                <c:pt idx="6985">
                  <c:v>79.360870000000006</c:v>
                </c:pt>
                <c:pt idx="6986">
                  <c:v>79.379230000000007</c:v>
                </c:pt>
                <c:pt idx="6987">
                  <c:v>79.397589999999994</c:v>
                </c:pt>
                <c:pt idx="6988">
                  <c:v>79.415959999999998</c:v>
                </c:pt>
                <c:pt idx="6989">
                  <c:v>79.434330000000003</c:v>
                </c:pt>
                <c:pt idx="6990">
                  <c:v>79.452699999999993</c:v>
                </c:pt>
                <c:pt idx="6991">
                  <c:v>79.471080000000001</c:v>
                </c:pt>
                <c:pt idx="6992">
                  <c:v>79.489450000000005</c:v>
                </c:pt>
                <c:pt idx="6993">
                  <c:v>79.507829999999998</c:v>
                </c:pt>
                <c:pt idx="6994">
                  <c:v>79.526210000000006</c:v>
                </c:pt>
                <c:pt idx="6995">
                  <c:v>79.544589999999999</c:v>
                </c:pt>
                <c:pt idx="6996">
                  <c:v>79.562970000000007</c:v>
                </c:pt>
                <c:pt idx="6997">
                  <c:v>79.581360000000004</c:v>
                </c:pt>
                <c:pt idx="6998">
                  <c:v>79.59975</c:v>
                </c:pt>
                <c:pt idx="6999">
                  <c:v>79.618129999999994</c:v>
                </c:pt>
                <c:pt idx="7000">
                  <c:v>79.636529999999993</c:v>
                </c:pt>
                <c:pt idx="7001">
                  <c:v>79.654920000000004</c:v>
                </c:pt>
                <c:pt idx="7002">
                  <c:v>79.673320000000004</c:v>
                </c:pt>
                <c:pt idx="7003">
                  <c:v>79.691720000000004</c:v>
                </c:pt>
                <c:pt idx="7004">
                  <c:v>79.710120000000003</c:v>
                </c:pt>
                <c:pt idx="7005">
                  <c:v>79.728520000000003</c:v>
                </c:pt>
                <c:pt idx="7006">
                  <c:v>79.746930000000006</c:v>
                </c:pt>
                <c:pt idx="7007">
                  <c:v>79.765339999999995</c:v>
                </c:pt>
                <c:pt idx="7008">
                  <c:v>79.783739999999995</c:v>
                </c:pt>
                <c:pt idx="7009">
                  <c:v>79.802149999999997</c:v>
                </c:pt>
                <c:pt idx="7010">
                  <c:v>79.82056</c:v>
                </c:pt>
                <c:pt idx="7011">
                  <c:v>79.838980000000006</c:v>
                </c:pt>
                <c:pt idx="7012">
                  <c:v>79.857399999999998</c:v>
                </c:pt>
                <c:pt idx="7013">
                  <c:v>79.875820000000004</c:v>
                </c:pt>
                <c:pt idx="7014">
                  <c:v>79.894239999999996</c:v>
                </c:pt>
                <c:pt idx="7015">
                  <c:v>79.912670000000006</c:v>
                </c:pt>
                <c:pt idx="7016">
                  <c:v>79.931089999999998</c:v>
                </c:pt>
                <c:pt idx="7017">
                  <c:v>79.949520000000007</c:v>
                </c:pt>
                <c:pt idx="7018">
                  <c:v>79.967950000000002</c:v>
                </c:pt>
                <c:pt idx="7019">
                  <c:v>79.986379999999997</c:v>
                </c:pt>
                <c:pt idx="7020">
                  <c:v>80.004819999999995</c:v>
                </c:pt>
                <c:pt idx="7021">
                  <c:v>80.023250000000004</c:v>
                </c:pt>
                <c:pt idx="7022">
                  <c:v>80.041690000000003</c:v>
                </c:pt>
                <c:pt idx="7023">
                  <c:v>80.060130000000001</c:v>
                </c:pt>
                <c:pt idx="7024">
                  <c:v>80.078580000000002</c:v>
                </c:pt>
                <c:pt idx="7025">
                  <c:v>80.097020000000001</c:v>
                </c:pt>
                <c:pt idx="7026">
                  <c:v>80.115470000000002</c:v>
                </c:pt>
                <c:pt idx="7027">
                  <c:v>80.133920000000003</c:v>
                </c:pt>
                <c:pt idx="7028">
                  <c:v>80.152370000000005</c:v>
                </c:pt>
                <c:pt idx="7029">
                  <c:v>80.170829999999995</c:v>
                </c:pt>
                <c:pt idx="7030">
                  <c:v>80.18929</c:v>
                </c:pt>
                <c:pt idx="7031">
                  <c:v>80.207740000000001</c:v>
                </c:pt>
                <c:pt idx="7032">
                  <c:v>80.226200000000006</c:v>
                </c:pt>
                <c:pt idx="7033">
                  <c:v>80.244669999999999</c:v>
                </c:pt>
                <c:pt idx="7034">
                  <c:v>80.263130000000004</c:v>
                </c:pt>
                <c:pt idx="7035">
                  <c:v>80.281589999999994</c:v>
                </c:pt>
                <c:pt idx="7036">
                  <c:v>80.300060000000002</c:v>
                </c:pt>
                <c:pt idx="7037">
                  <c:v>80.318529999999996</c:v>
                </c:pt>
                <c:pt idx="7038">
                  <c:v>80.337010000000006</c:v>
                </c:pt>
                <c:pt idx="7039">
                  <c:v>80.35548</c:v>
                </c:pt>
                <c:pt idx="7040">
                  <c:v>80.373959999999997</c:v>
                </c:pt>
                <c:pt idx="7041">
                  <c:v>80.392439999999993</c:v>
                </c:pt>
                <c:pt idx="7042">
                  <c:v>80.410920000000004</c:v>
                </c:pt>
                <c:pt idx="7043">
                  <c:v>80.429410000000004</c:v>
                </c:pt>
                <c:pt idx="7044">
                  <c:v>80.447890000000001</c:v>
                </c:pt>
                <c:pt idx="7045">
                  <c:v>80.466380000000001</c:v>
                </c:pt>
                <c:pt idx="7046">
                  <c:v>80.484870000000001</c:v>
                </c:pt>
                <c:pt idx="7047">
                  <c:v>80.503360000000001</c:v>
                </c:pt>
                <c:pt idx="7048">
                  <c:v>80.521850000000001</c:v>
                </c:pt>
                <c:pt idx="7049">
                  <c:v>80.540350000000004</c:v>
                </c:pt>
                <c:pt idx="7050">
                  <c:v>80.558850000000007</c:v>
                </c:pt>
                <c:pt idx="7051">
                  <c:v>80.577349999999996</c:v>
                </c:pt>
                <c:pt idx="7052">
                  <c:v>80.595849999999999</c:v>
                </c:pt>
                <c:pt idx="7053">
                  <c:v>80.614360000000005</c:v>
                </c:pt>
                <c:pt idx="7054">
                  <c:v>80.632869999999997</c:v>
                </c:pt>
                <c:pt idx="7055">
                  <c:v>80.65137</c:v>
                </c:pt>
                <c:pt idx="7056">
                  <c:v>80.669880000000006</c:v>
                </c:pt>
                <c:pt idx="7057">
                  <c:v>80.688400000000001</c:v>
                </c:pt>
                <c:pt idx="7058">
                  <c:v>80.706909999999993</c:v>
                </c:pt>
                <c:pt idx="7059">
                  <c:v>80.725430000000003</c:v>
                </c:pt>
                <c:pt idx="7060">
                  <c:v>80.743949999999998</c:v>
                </c:pt>
                <c:pt idx="7061">
                  <c:v>80.762469999999993</c:v>
                </c:pt>
                <c:pt idx="7062">
                  <c:v>80.781000000000006</c:v>
                </c:pt>
                <c:pt idx="7063">
                  <c:v>80.799520000000001</c:v>
                </c:pt>
                <c:pt idx="7064">
                  <c:v>80.818049999999999</c:v>
                </c:pt>
                <c:pt idx="7065">
                  <c:v>80.836579999999998</c:v>
                </c:pt>
                <c:pt idx="7066">
                  <c:v>80.855109999999996</c:v>
                </c:pt>
                <c:pt idx="7067">
                  <c:v>80.873649999999998</c:v>
                </c:pt>
                <c:pt idx="7068">
                  <c:v>80.892179999999996</c:v>
                </c:pt>
                <c:pt idx="7069">
                  <c:v>80.910719999999998</c:v>
                </c:pt>
                <c:pt idx="7070">
                  <c:v>80.929259999999999</c:v>
                </c:pt>
                <c:pt idx="7071">
                  <c:v>80.947810000000004</c:v>
                </c:pt>
                <c:pt idx="7072">
                  <c:v>80.966350000000006</c:v>
                </c:pt>
                <c:pt idx="7073">
                  <c:v>80.984899999999996</c:v>
                </c:pt>
                <c:pt idx="7074">
                  <c:v>81.003450000000001</c:v>
                </c:pt>
                <c:pt idx="7075">
                  <c:v>81.022000000000006</c:v>
                </c:pt>
                <c:pt idx="7076">
                  <c:v>81.040549999999996</c:v>
                </c:pt>
                <c:pt idx="7077">
                  <c:v>81.059110000000004</c:v>
                </c:pt>
                <c:pt idx="7078">
                  <c:v>81.077669999999998</c:v>
                </c:pt>
                <c:pt idx="7079">
                  <c:v>81.096230000000006</c:v>
                </c:pt>
                <c:pt idx="7080">
                  <c:v>81.114789999999999</c:v>
                </c:pt>
                <c:pt idx="7081">
                  <c:v>81.133349999999993</c:v>
                </c:pt>
                <c:pt idx="7082">
                  <c:v>81.151920000000004</c:v>
                </c:pt>
                <c:pt idx="7083">
                  <c:v>81.170490000000001</c:v>
                </c:pt>
                <c:pt idx="7084">
                  <c:v>81.189059999999998</c:v>
                </c:pt>
                <c:pt idx="7085">
                  <c:v>81.207629999999995</c:v>
                </c:pt>
                <c:pt idx="7086">
                  <c:v>81.226200000000006</c:v>
                </c:pt>
                <c:pt idx="7087">
                  <c:v>81.244780000000006</c:v>
                </c:pt>
                <c:pt idx="7088">
                  <c:v>81.263369999999995</c:v>
                </c:pt>
                <c:pt idx="7089">
                  <c:v>81.281940000000006</c:v>
                </c:pt>
                <c:pt idx="7090">
                  <c:v>81.300529999999995</c:v>
                </c:pt>
                <c:pt idx="7091">
                  <c:v>81.319109999999995</c:v>
                </c:pt>
                <c:pt idx="7092">
                  <c:v>81.337699999999998</c:v>
                </c:pt>
                <c:pt idx="7093">
                  <c:v>81.356290000000001</c:v>
                </c:pt>
                <c:pt idx="7094">
                  <c:v>81.374889999999994</c:v>
                </c:pt>
                <c:pt idx="7095">
                  <c:v>81.393479999999997</c:v>
                </c:pt>
                <c:pt idx="7096">
                  <c:v>81.41207</c:v>
                </c:pt>
                <c:pt idx="7097">
                  <c:v>81.430670000000006</c:v>
                </c:pt>
                <c:pt idx="7098">
                  <c:v>81.449269999999999</c:v>
                </c:pt>
                <c:pt idx="7099">
                  <c:v>81.467870000000005</c:v>
                </c:pt>
                <c:pt idx="7100">
                  <c:v>81.48648</c:v>
                </c:pt>
                <c:pt idx="7101">
                  <c:v>81.505089999999996</c:v>
                </c:pt>
                <c:pt idx="7102">
                  <c:v>81.523700000000005</c:v>
                </c:pt>
                <c:pt idx="7103">
                  <c:v>81.542299999999997</c:v>
                </c:pt>
                <c:pt idx="7104">
                  <c:v>81.560919999999996</c:v>
                </c:pt>
                <c:pt idx="7105">
                  <c:v>81.579539999999994</c:v>
                </c:pt>
                <c:pt idx="7106">
                  <c:v>81.598150000000004</c:v>
                </c:pt>
                <c:pt idx="7107">
                  <c:v>81.616770000000002</c:v>
                </c:pt>
                <c:pt idx="7108">
                  <c:v>81.635390000000001</c:v>
                </c:pt>
                <c:pt idx="7109">
                  <c:v>81.65401</c:v>
                </c:pt>
                <c:pt idx="7110">
                  <c:v>81.672650000000004</c:v>
                </c:pt>
                <c:pt idx="7111">
                  <c:v>81.691270000000003</c:v>
                </c:pt>
                <c:pt idx="7112">
                  <c:v>81.709900000000005</c:v>
                </c:pt>
                <c:pt idx="7113">
                  <c:v>81.728530000000006</c:v>
                </c:pt>
                <c:pt idx="7114">
                  <c:v>81.747169999999997</c:v>
                </c:pt>
                <c:pt idx="7115">
                  <c:v>81.765810000000002</c:v>
                </c:pt>
                <c:pt idx="7116">
                  <c:v>81.784450000000007</c:v>
                </c:pt>
                <c:pt idx="7117">
                  <c:v>81.803089999999997</c:v>
                </c:pt>
                <c:pt idx="7118">
                  <c:v>81.821719999999999</c:v>
                </c:pt>
                <c:pt idx="7119">
                  <c:v>81.840369999999993</c:v>
                </c:pt>
                <c:pt idx="7120">
                  <c:v>81.859020000000001</c:v>
                </c:pt>
                <c:pt idx="7121">
                  <c:v>81.877669999999995</c:v>
                </c:pt>
                <c:pt idx="7122">
                  <c:v>81.896320000000003</c:v>
                </c:pt>
                <c:pt idx="7123">
                  <c:v>81.914969999999997</c:v>
                </c:pt>
                <c:pt idx="7124">
                  <c:v>81.933629999999994</c:v>
                </c:pt>
                <c:pt idx="7125">
                  <c:v>81.952290000000005</c:v>
                </c:pt>
                <c:pt idx="7126">
                  <c:v>81.970950000000002</c:v>
                </c:pt>
                <c:pt idx="7127">
                  <c:v>81.989609999999999</c:v>
                </c:pt>
                <c:pt idx="7128">
                  <c:v>82.008269999999996</c:v>
                </c:pt>
                <c:pt idx="7129">
                  <c:v>82.026939999999996</c:v>
                </c:pt>
                <c:pt idx="7130">
                  <c:v>82.045609999999996</c:v>
                </c:pt>
                <c:pt idx="7131">
                  <c:v>82.064279999999997</c:v>
                </c:pt>
                <c:pt idx="7132">
                  <c:v>82.082949999999997</c:v>
                </c:pt>
                <c:pt idx="7133">
                  <c:v>82.101619999999997</c:v>
                </c:pt>
                <c:pt idx="7134">
                  <c:v>82.1203</c:v>
                </c:pt>
                <c:pt idx="7135">
                  <c:v>82.138980000000004</c:v>
                </c:pt>
                <c:pt idx="7136">
                  <c:v>82.157660000000007</c:v>
                </c:pt>
                <c:pt idx="7137">
                  <c:v>82.176349999999999</c:v>
                </c:pt>
                <c:pt idx="7138">
                  <c:v>82.195030000000003</c:v>
                </c:pt>
                <c:pt idx="7139">
                  <c:v>82.213710000000006</c:v>
                </c:pt>
                <c:pt idx="7140">
                  <c:v>82.232410000000002</c:v>
                </c:pt>
                <c:pt idx="7141">
                  <c:v>82.251099999999994</c:v>
                </c:pt>
                <c:pt idx="7142">
                  <c:v>82.26979</c:v>
                </c:pt>
                <c:pt idx="7143">
                  <c:v>82.288489999999996</c:v>
                </c:pt>
                <c:pt idx="7144">
                  <c:v>82.307190000000006</c:v>
                </c:pt>
                <c:pt idx="7145">
                  <c:v>82.325890000000001</c:v>
                </c:pt>
                <c:pt idx="7146">
                  <c:v>82.344589999999997</c:v>
                </c:pt>
                <c:pt idx="7147">
                  <c:v>82.363299999999995</c:v>
                </c:pt>
                <c:pt idx="7148">
                  <c:v>82.382000000000005</c:v>
                </c:pt>
                <c:pt idx="7149">
                  <c:v>82.400710000000004</c:v>
                </c:pt>
                <c:pt idx="7150">
                  <c:v>82.419420000000002</c:v>
                </c:pt>
                <c:pt idx="7151">
                  <c:v>82.438130000000001</c:v>
                </c:pt>
                <c:pt idx="7152">
                  <c:v>82.456850000000003</c:v>
                </c:pt>
                <c:pt idx="7153">
                  <c:v>82.475560000000002</c:v>
                </c:pt>
                <c:pt idx="7154">
                  <c:v>82.494290000000007</c:v>
                </c:pt>
                <c:pt idx="7155">
                  <c:v>82.513009999999994</c:v>
                </c:pt>
                <c:pt idx="7156">
                  <c:v>82.531729999999996</c:v>
                </c:pt>
                <c:pt idx="7157">
                  <c:v>82.550449999999998</c:v>
                </c:pt>
                <c:pt idx="7158">
                  <c:v>82.569180000000003</c:v>
                </c:pt>
                <c:pt idx="7159">
                  <c:v>82.587909999999994</c:v>
                </c:pt>
                <c:pt idx="7160">
                  <c:v>82.606639999999999</c:v>
                </c:pt>
                <c:pt idx="7161">
                  <c:v>82.625380000000007</c:v>
                </c:pt>
                <c:pt idx="7162">
                  <c:v>82.644120000000001</c:v>
                </c:pt>
                <c:pt idx="7163">
                  <c:v>82.662859999999995</c:v>
                </c:pt>
                <c:pt idx="7164">
                  <c:v>82.68159</c:v>
                </c:pt>
                <c:pt idx="7165">
                  <c:v>82.700339999999997</c:v>
                </c:pt>
                <c:pt idx="7166">
                  <c:v>82.719089999999994</c:v>
                </c:pt>
                <c:pt idx="7167">
                  <c:v>82.737830000000002</c:v>
                </c:pt>
                <c:pt idx="7168">
                  <c:v>82.75658</c:v>
                </c:pt>
                <c:pt idx="7169">
                  <c:v>82.775329999999997</c:v>
                </c:pt>
                <c:pt idx="7170">
                  <c:v>82.794079999999994</c:v>
                </c:pt>
                <c:pt idx="7171">
                  <c:v>82.812839999999994</c:v>
                </c:pt>
                <c:pt idx="7172">
                  <c:v>82.831599999999995</c:v>
                </c:pt>
                <c:pt idx="7173">
                  <c:v>82.850359999999995</c:v>
                </c:pt>
                <c:pt idx="7174">
                  <c:v>82.869119999999995</c:v>
                </c:pt>
                <c:pt idx="7175">
                  <c:v>82.887889999999999</c:v>
                </c:pt>
                <c:pt idx="7176">
                  <c:v>82.906649999999999</c:v>
                </c:pt>
                <c:pt idx="7177">
                  <c:v>82.925420000000003</c:v>
                </c:pt>
                <c:pt idx="7178">
                  <c:v>82.944190000000006</c:v>
                </c:pt>
                <c:pt idx="7179">
                  <c:v>82.962959999999995</c:v>
                </c:pt>
                <c:pt idx="7180">
                  <c:v>82.981740000000002</c:v>
                </c:pt>
                <c:pt idx="7181">
                  <c:v>83.000510000000006</c:v>
                </c:pt>
                <c:pt idx="7182">
                  <c:v>83.019289999999998</c:v>
                </c:pt>
                <c:pt idx="7183">
                  <c:v>83.038070000000005</c:v>
                </c:pt>
                <c:pt idx="7184">
                  <c:v>83.056849999999997</c:v>
                </c:pt>
                <c:pt idx="7185">
                  <c:v>83.075640000000007</c:v>
                </c:pt>
                <c:pt idx="7186">
                  <c:v>83.094430000000003</c:v>
                </c:pt>
                <c:pt idx="7187">
                  <c:v>83.113209999999995</c:v>
                </c:pt>
                <c:pt idx="7188">
                  <c:v>83.132009999999994</c:v>
                </c:pt>
                <c:pt idx="7189">
                  <c:v>83.150800000000004</c:v>
                </c:pt>
                <c:pt idx="7190">
                  <c:v>83.169589999999999</c:v>
                </c:pt>
                <c:pt idx="7191">
                  <c:v>83.188389999999998</c:v>
                </c:pt>
                <c:pt idx="7192">
                  <c:v>83.2072</c:v>
                </c:pt>
                <c:pt idx="7193">
                  <c:v>83.225999999999999</c:v>
                </c:pt>
                <c:pt idx="7194">
                  <c:v>83.244799999999998</c:v>
                </c:pt>
                <c:pt idx="7195">
                  <c:v>83.26361</c:v>
                </c:pt>
                <c:pt idx="7196">
                  <c:v>83.282420000000002</c:v>
                </c:pt>
                <c:pt idx="7197">
                  <c:v>83.301230000000004</c:v>
                </c:pt>
                <c:pt idx="7198">
                  <c:v>83.320040000000006</c:v>
                </c:pt>
                <c:pt idx="7199">
                  <c:v>83.338849999999994</c:v>
                </c:pt>
                <c:pt idx="7200">
                  <c:v>83.357669999999999</c:v>
                </c:pt>
                <c:pt idx="7201">
                  <c:v>83.376499999999993</c:v>
                </c:pt>
                <c:pt idx="7202">
                  <c:v>83.395309999999995</c:v>
                </c:pt>
                <c:pt idx="7203">
                  <c:v>83.414140000000003</c:v>
                </c:pt>
                <c:pt idx="7204">
                  <c:v>83.432959999999994</c:v>
                </c:pt>
                <c:pt idx="7205">
                  <c:v>83.451790000000003</c:v>
                </c:pt>
                <c:pt idx="7206">
                  <c:v>83.470619999999997</c:v>
                </c:pt>
                <c:pt idx="7207">
                  <c:v>83.489450000000005</c:v>
                </c:pt>
                <c:pt idx="7208">
                  <c:v>83.508290000000002</c:v>
                </c:pt>
                <c:pt idx="7209">
                  <c:v>83.527119999999996</c:v>
                </c:pt>
                <c:pt idx="7210">
                  <c:v>83.545959999999994</c:v>
                </c:pt>
                <c:pt idx="7211">
                  <c:v>83.564800000000005</c:v>
                </c:pt>
                <c:pt idx="7212">
                  <c:v>83.583640000000003</c:v>
                </c:pt>
                <c:pt idx="7213">
                  <c:v>83.602490000000003</c:v>
                </c:pt>
                <c:pt idx="7214">
                  <c:v>83.621340000000004</c:v>
                </c:pt>
                <c:pt idx="7215">
                  <c:v>83.640180000000001</c:v>
                </c:pt>
                <c:pt idx="7216">
                  <c:v>83.659030000000001</c:v>
                </c:pt>
                <c:pt idx="7217">
                  <c:v>83.677890000000005</c:v>
                </c:pt>
                <c:pt idx="7218">
                  <c:v>83.696749999999994</c:v>
                </c:pt>
                <c:pt idx="7219">
                  <c:v>83.715599999999995</c:v>
                </c:pt>
                <c:pt idx="7220">
                  <c:v>83.734459999999999</c:v>
                </c:pt>
                <c:pt idx="7221">
                  <c:v>83.753320000000002</c:v>
                </c:pt>
                <c:pt idx="7222">
                  <c:v>83.772189999999995</c:v>
                </c:pt>
                <c:pt idx="7223">
                  <c:v>83.791049999999998</c:v>
                </c:pt>
                <c:pt idx="7224">
                  <c:v>83.809920000000005</c:v>
                </c:pt>
                <c:pt idx="7225">
                  <c:v>83.828789999999998</c:v>
                </c:pt>
                <c:pt idx="7226">
                  <c:v>83.847660000000005</c:v>
                </c:pt>
                <c:pt idx="7227">
                  <c:v>83.866540000000001</c:v>
                </c:pt>
                <c:pt idx="7228">
                  <c:v>83.885409999999993</c:v>
                </c:pt>
                <c:pt idx="7229">
                  <c:v>83.904290000000003</c:v>
                </c:pt>
                <c:pt idx="7230">
                  <c:v>83.923169999999999</c:v>
                </c:pt>
                <c:pt idx="7231">
                  <c:v>83.942049999999995</c:v>
                </c:pt>
                <c:pt idx="7232">
                  <c:v>83.960939999999994</c:v>
                </c:pt>
                <c:pt idx="7233">
                  <c:v>83.979830000000007</c:v>
                </c:pt>
                <c:pt idx="7234">
                  <c:v>83.998720000000006</c:v>
                </c:pt>
                <c:pt idx="7235">
                  <c:v>84.017610000000005</c:v>
                </c:pt>
                <c:pt idx="7236">
                  <c:v>84.036500000000004</c:v>
                </c:pt>
                <c:pt idx="7237">
                  <c:v>84.055400000000006</c:v>
                </c:pt>
                <c:pt idx="7238">
                  <c:v>84.074299999999994</c:v>
                </c:pt>
                <c:pt idx="7239">
                  <c:v>84.093190000000007</c:v>
                </c:pt>
                <c:pt idx="7240">
                  <c:v>84.112099999999998</c:v>
                </c:pt>
                <c:pt idx="7241">
                  <c:v>84.131</c:v>
                </c:pt>
                <c:pt idx="7242">
                  <c:v>84.149910000000006</c:v>
                </c:pt>
                <c:pt idx="7243">
                  <c:v>84.168819999999997</c:v>
                </c:pt>
                <c:pt idx="7244">
                  <c:v>84.187730000000002</c:v>
                </c:pt>
                <c:pt idx="7245">
                  <c:v>84.206639999999993</c:v>
                </c:pt>
                <c:pt idx="7246">
                  <c:v>84.225560000000002</c:v>
                </c:pt>
                <c:pt idx="7247">
                  <c:v>84.244470000000007</c:v>
                </c:pt>
                <c:pt idx="7248">
                  <c:v>84.263390000000001</c:v>
                </c:pt>
                <c:pt idx="7249">
                  <c:v>84.282309999999995</c:v>
                </c:pt>
                <c:pt idx="7250">
                  <c:v>84.301230000000004</c:v>
                </c:pt>
                <c:pt idx="7251">
                  <c:v>84.320160000000001</c:v>
                </c:pt>
                <c:pt idx="7252">
                  <c:v>84.339089999999999</c:v>
                </c:pt>
                <c:pt idx="7253">
                  <c:v>84.358019999999996</c:v>
                </c:pt>
                <c:pt idx="7254">
                  <c:v>84.376949999999994</c:v>
                </c:pt>
                <c:pt idx="7255">
                  <c:v>84.395880000000005</c:v>
                </c:pt>
                <c:pt idx="7256">
                  <c:v>84.414820000000006</c:v>
                </c:pt>
                <c:pt idx="7257">
                  <c:v>84.433750000000003</c:v>
                </c:pt>
                <c:pt idx="7258">
                  <c:v>84.452699999999993</c:v>
                </c:pt>
                <c:pt idx="7259">
                  <c:v>84.471639999999994</c:v>
                </c:pt>
                <c:pt idx="7260">
                  <c:v>84.490589999999997</c:v>
                </c:pt>
                <c:pt idx="7261">
                  <c:v>84.509529999999998</c:v>
                </c:pt>
                <c:pt idx="7262">
                  <c:v>84.528480000000002</c:v>
                </c:pt>
                <c:pt idx="7263">
                  <c:v>84.547430000000006</c:v>
                </c:pt>
                <c:pt idx="7264">
                  <c:v>84.566379999999995</c:v>
                </c:pt>
                <c:pt idx="7265">
                  <c:v>84.585329999999999</c:v>
                </c:pt>
                <c:pt idx="7266">
                  <c:v>84.604290000000006</c:v>
                </c:pt>
                <c:pt idx="7267">
                  <c:v>84.623249999999999</c:v>
                </c:pt>
                <c:pt idx="7268">
                  <c:v>84.642219999999995</c:v>
                </c:pt>
                <c:pt idx="7269">
                  <c:v>84.661180000000002</c:v>
                </c:pt>
                <c:pt idx="7270">
                  <c:v>84.680149999999998</c:v>
                </c:pt>
                <c:pt idx="7271">
                  <c:v>84.699110000000005</c:v>
                </c:pt>
                <c:pt idx="7272">
                  <c:v>84.718090000000004</c:v>
                </c:pt>
                <c:pt idx="7273">
                  <c:v>84.737049999999996</c:v>
                </c:pt>
                <c:pt idx="7274">
                  <c:v>84.756029999999996</c:v>
                </c:pt>
                <c:pt idx="7275">
                  <c:v>84.775009999999995</c:v>
                </c:pt>
                <c:pt idx="7276">
                  <c:v>84.793980000000005</c:v>
                </c:pt>
                <c:pt idx="7277">
                  <c:v>84.812970000000007</c:v>
                </c:pt>
                <c:pt idx="7278">
                  <c:v>84.831950000000006</c:v>
                </c:pt>
                <c:pt idx="7279">
                  <c:v>84.850939999999994</c:v>
                </c:pt>
                <c:pt idx="7280">
                  <c:v>84.869919999999993</c:v>
                </c:pt>
                <c:pt idx="7281">
                  <c:v>84.888909999999996</c:v>
                </c:pt>
                <c:pt idx="7282">
                  <c:v>84.907899999999998</c:v>
                </c:pt>
                <c:pt idx="7283">
                  <c:v>84.926900000000003</c:v>
                </c:pt>
                <c:pt idx="7284">
                  <c:v>84.945890000000006</c:v>
                </c:pt>
                <c:pt idx="7285">
                  <c:v>84.964889999999997</c:v>
                </c:pt>
                <c:pt idx="7286">
                  <c:v>84.983890000000002</c:v>
                </c:pt>
                <c:pt idx="7287">
                  <c:v>85.002889999999994</c:v>
                </c:pt>
                <c:pt idx="7288">
                  <c:v>85.021900000000002</c:v>
                </c:pt>
                <c:pt idx="7289">
                  <c:v>85.040899999999993</c:v>
                </c:pt>
                <c:pt idx="7290">
                  <c:v>85.059910000000002</c:v>
                </c:pt>
                <c:pt idx="7291">
                  <c:v>85.078919999999997</c:v>
                </c:pt>
                <c:pt idx="7292">
                  <c:v>85.097930000000005</c:v>
                </c:pt>
                <c:pt idx="7293">
                  <c:v>85.11694</c:v>
                </c:pt>
                <c:pt idx="7294">
                  <c:v>85.135959999999997</c:v>
                </c:pt>
                <c:pt idx="7295">
                  <c:v>85.154979999999995</c:v>
                </c:pt>
                <c:pt idx="7296">
                  <c:v>85.174000000000007</c:v>
                </c:pt>
                <c:pt idx="7297">
                  <c:v>85.193020000000004</c:v>
                </c:pt>
                <c:pt idx="7298">
                  <c:v>85.212050000000005</c:v>
                </c:pt>
                <c:pt idx="7299">
                  <c:v>85.231080000000006</c:v>
                </c:pt>
                <c:pt idx="7300">
                  <c:v>85.250110000000006</c:v>
                </c:pt>
                <c:pt idx="7301">
                  <c:v>85.269130000000004</c:v>
                </c:pt>
                <c:pt idx="7302">
                  <c:v>85.288169999999994</c:v>
                </c:pt>
                <c:pt idx="7303">
                  <c:v>85.307209999999998</c:v>
                </c:pt>
                <c:pt idx="7304">
                  <c:v>85.326250000000002</c:v>
                </c:pt>
                <c:pt idx="7305">
                  <c:v>85.345280000000002</c:v>
                </c:pt>
                <c:pt idx="7306">
                  <c:v>85.364329999999995</c:v>
                </c:pt>
                <c:pt idx="7307">
                  <c:v>85.383369999999999</c:v>
                </c:pt>
                <c:pt idx="7308">
                  <c:v>85.402420000000006</c:v>
                </c:pt>
                <c:pt idx="7309">
                  <c:v>85.421469999999999</c:v>
                </c:pt>
                <c:pt idx="7310">
                  <c:v>85.440520000000006</c:v>
                </c:pt>
                <c:pt idx="7311">
                  <c:v>85.459569999999999</c:v>
                </c:pt>
                <c:pt idx="7312">
                  <c:v>85.478620000000006</c:v>
                </c:pt>
                <c:pt idx="7313">
                  <c:v>85.497680000000003</c:v>
                </c:pt>
                <c:pt idx="7314">
                  <c:v>85.516739999999999</c:v>
                </c:pt>
                <c:pt idx="7315">
                  <c:v>85.535799999999995</c:v>
                </c:pt>
                <c:pt idx="7316">
                  <c:v>85.554869999999994</c:v>
                </c:pt>
                <c:pt idx="7317">
                  <c:v>85.573939999999993</c:v>
                </c:pt>
                <c:pt idx="7318">
                  <c:v>85.593000000000004</c:v>
                </c:pt>
                <c:pt idx="7319">
                  <c:v>85.612070000000003</c:v>
                </c:pt>
                <c:pt idx="7320">
                  <c:v>85.631140000000002</c:v>
                </c:pt>
                <c:pt idx="7321">
                  <c:v>85.650220000000004</c:v>
                </c:pt>
                <c:pt idx="7322">
                  <c:v>85.669300000000007</c:v>
                </c:pt>
                <c:pt idx="7323">
                  <c:v>85.688370000000006</c:v>
                </c:pt>
                <c:pt idx="7324">
                  <c:v>85.707449999999994</c:v>
                </c:pt>
                <c:pt idx="7325">
                  <c:v>85.726529999999997</c:v>
                </c:pt>
                <c:pt idx="7326">
                  <c:v>85.745620000000002</c:v>
                </c:pt>
                <c:pt idx="7327">
                  <c:v>85.764709999999994</c:v>
                </c:pt>
                <c:pt idx="7328">
                  <c:v>85.783799999999999</c:v>
                </c:pt>
                <c:pt idx="7329">
                  <c:v>85.802890000000005</c:v>
                </c:pt>
                <c:pt idx="7330">
                  <c:v>85.821979999999996</c:v>
                </c:pt>
                <c:pt idx="7331">
                  <c:v>85.841070000000002</c:v>
                </c:pt>
                <c:pt idx="7332">
                  <c:v>85.860169999999997</c:v>
                </c:pt>
                <c:pt idx="7333">
                  <c:v>85.879270000000005</c:v>
                </c:pt>
                <c:pt idx="7334">
                  <c:v>85.898380000000003</c:v>
                </c:pt>
                <c:pt idx="7335">
                  <c:v>85.917479999999998</c:v>
                </c:pt>
                <c:pt idx="7336">
                  <c:v>85.936580000000006</c:v>
                </c:pt>
                <c:pt idx="7337">
                  <c:v>85.955690000000004</c:v>
                </c:pt>
                <c:pt idx="7338">
                  <c:v>85.974800000000002</c:v>
                </c:pt>
                <c:pt idx="7339">
                  <c:v>85.99391</c:v>
                </c:pt>
                <c:pt idx="7340">
                  <c:v>86.013030000000001</c:v>
                </c:pt>
                <c:pt idx="7341">
                  <c:v>86.032139999999998</c:v>
                </c:pt>
                <c:pt idx="7342">
                  <c:v>86.051259999999999</c:v>
                </c:pt>
                <c:pt idx="7343">
                  <c:v>86.07038</c:v>
                </c:pt>
                <c:pt idx="7344">
                  <c:v>86.089510000000004</c:v>
                </c:pt>
                <c:pt idx="7345">
                  <c:v>86.108630000000005</c:v>
                </c:pt>
                <c:pt idx="7346">
                  <c:v>86.127759999999995</c:v>
                </c:pt>
                <c:pt idx="7347">
                  <c:v>86.146889999999999</c:v>
                </c:pt>
                <c:pt idx="7348">
                  <c:v>86.166020000000003</c:v>
                </c:pt>
                <c:pt idx="7349">
                  <c:v>86.185149999999993</c:v>
                </c:pt>
                <c:pt idx="7350">
                  <c:v>86.20429</c:v>
                </c:pt>
                <c:pt idx="7351">
                  <c:v>86.223429999999993</c:v>
                </c:pt>
                <c:pt idx="7352">
                  <c:v>86.242570000000001</c:v>
                </c:pt>
                <c:pt idx="7353">
                  <c:v>86.261709999999994</c:v>
                </c:pt>
                <c:pt idx="7354">
                  <c:v>86.280850000000001</c:v>
                </c:pt>
                <c:pt idx="7355">
                  <c:v>86.3</c:v>
                </c:pt>
                <c:pt idx="7356">
                  <c:v>86.319149999999993</c:v>
                </c:pt>
                <c:pt idx="7357">
                  <c:v>86.338290000000001</c:v>
                </c:pt>
                <c:pt idx="7358">
                  <c:v>86.35745</c:v>
                </c:pt>
                <c:pt idx="7359">
                  <c:v>86.376609999999999</c:v>
                </c:pt>
                <c:pt idx="7360">
                  <c:v>86.395759999999996</c:v>
                </c:pt>
                <c:pt idx="7361">
                  <c:v>86.414919999999995</c:v>
                </c:pt>
                <c:pt idx="7362">
                  <c:v>86.434079999999994</c:v>
                </c:pt>
                <c:pt idx="7363">
                  <c:v>86.453249999999997</c:v>
                </c:pt>
                <c:pt idx="7364">
                  <c:v>86.472409999999996</c:v>
                </c:pt>
                <c:pt idx="7365">
                  <c:v>86.491579999999999</c:v>
                </c:pt>
                <c:pt idx="7366">
                  <c:v>86.510750000000002</c:v>
                </c:pt>
                <c:pt idx="7367">
                  <c:v>86.529920000000004</c:v>
                </c:pt>
                <c:pt idx="7368">
                  <c:v>86.549099999999996</c:v>
                </c:pt>
                <c:pt idx="7369">
                  <c:v>86.568269999999998</c:v>
                </c:pt>
                <c:pt idx="7370">
                  <c:v>86.587450000000004</c:v>
                </c:pt>
                <c:pt idx="7371">
                  <c:v>86.606629999999996</c:v>
                </c:pt>
                <c:pt idx="7372">
                  <c:v>86.625810000000001</c:v>
                </c:pt>
                <c:pt idx="7373">
                  <c:v>86.644999999999996</c:v>
                </c:pt>
                <c:pt idx="7374">
                  <c:v>86.664180000000002</c:v>
                </c:pt>
                <c:pt idx="7375">
                  <c:v>86.683369999999996</c:v>
                </c:pt>
                <c:pt idx="7376">
                  <c:v>86.702560000000005</c:v>
                </c:pt>
                <c:pt idx="7377">
                  <c:v>86.721760000000003</c:v>
                </c:pt>
                <c:pt idx="7378">
                  <c:v>86.740949999999998</c:v>
                </c:pt>
                <c:pt idx="7379">
                  <c:v>86.760149999999996</c:v>
                </c:pt>
                <c:pt idx="7380">
                  <c:v>86.779349999999994</c:v>
                </c:pt>
                <c:pt idx="7381">
                  <c:v>86.798550000000006</c:v>
                </c:pt>
                <c:pt idx="7382">
                  <c:v>86.817750000000004</c:v>
                </c:pt>
                <c:pt idx="7383">
                  <c:v>86.836960000000005</c:v>
                </c:pt>
                <c:pt idx="7384">
                  <c:v>86.856160000000003</c:v>
                </c:pt>
                <c:pt idx="7385">
                  <c:v>86.875370000000004</c:v>
                </c:pt>
                <c:pt idx="7386">
                  <c:v>86.894589999999994</c:v>
                </c:pt>
                <c:pt idx="7387">
                  <c:v>86.913799999999995</c:v>
                </c:pt>
                <c:pt idx="7388">
                  <c:v>86.933019999999999</c:v>
                </c:pt>
                <c:pt idx="7389">
                  <c:v>86.952240000000003</c:v>
                </c:pt>
                <c:pt idx="7390">
                  <c:v>86.971459999999993</c:v>
                </c:pt>
                <c:pt idx="7391">
                  <c:v>86.990679999999998</c:v>
                </c:pt>
                <c:pt idx="7392">
                  <c:v>87.009900000000002</c:v>
                </c:pt>
                <c:pt idx="7393">
                  <c:v>87.029139999999998</c:v>
                </c:pt>
                <c:pt idx="7394">
                  <c:v>87.048360000000002</c:v>
                </c:pt>
                <c:pt idx="7395">
                  <c:v>87.067599999999999</c:v>
                </c:pt>
                <c:pt idx="7396">
                  <c:v>87.086830000000006</c:v>
                </c:pt>
                <c:pt idx="7397">
                  <c:v>87.106059999999999</c:v>
                </c:pt>
                <c:pt idx="7398">
                  <c:v>87.125299999999996</c:v>
                </c:pt>
                <c:pt idx="7399">
                  <c:v>87.144540000000006</c:v>
                </c:pt>
                <c:pt idx="7400">
                  <c:v>87.163780000000003</c:v>
                </c:pt>
                <c:pt idx="7401">
                  <c:v>87.183030000000002</c:v>
                </c:pt>
                <c:pt idx="7402">
                  <c:v>87.202269999999999</c:v>
                </c:pt>
                <c:pt idx="7403">
                  <c:v>87.221519999999998</c:v>
                </c:pt>
                <c:pt idx="7404">
                  <c:v>87.240769999999998</c:v>
                </c:pt>
                <c:pt idx="7405">
                  <c:v>87.26003</c:v>
                </c:pt>
                <c:pt idx="7406">
                  <c:v>87.27928</c:v>
                </c:pt>
                <c:pt idx="7407">
                  <c:v>87.298540000000003</c:v>
                </c:pt>
                <c:pt idx="7408">
                  <c:v>87.317790000000002</c:v>
                </c:pt>
                <c:pt idx="7409">
                  <c:v>87.337050000000005</c:v>
                </c:pt>
                <c:pt idx="7410">
                  <c:v>87.356319999999997</c:v>
                </c:pt>
                <c:pt idx="7411">
                  <c:v>87.375579999999999</c:v>
                </c:pt>
                <c:pt idx="7412">
                  <c:v>87.394850000000005</c:v>
                </c:pt>
                <c:pt idx="7413">
                  <c:v>87.414119999999997</c:v>
                </c:pt>
                <c:pt idx="7414">
                  <c:v>87.433390000000003</c:v>
                </c:pt>
                <c:pt idx="7415">
                  <c:v>87.452669999999998</c:v>
                </c:pt>
                <c:pt idx="7416">
                  <c:v>87.471940000000004</c:v>
                </c:pt>
                <c:pt idx="7417">
                  <c:v>87.491219999999998</c:v>
                </c:pt>
                <c:pt idx="7418">
                  <c:v>87.510499999999993</c:v>
                </c:pt>
                <c:pt idx="7419">
                  <c:v>87.529790000000006</c:v>
                </c:pt>
                <c:pt idx="7420">
                  <c:v>87.549059999999997</c:v>
                </c:pt>
                <c:pt idx="7421">
                  <c:v>87.568349999999995</c:v>
                </c:pt>
                <c:pt idx="7422">
                  <c:v>87.587639999999993</c:v>
                </c:pt>
                <c:pt idx="7423">
                  <c:v>87.606930000000006</c:v>
                </c:pt>
                <c:pt idx="7424">
                  <c:v>87.626230000000007</c:v>
                </c:pt>
                <c:pt idx="7425">
                  <c:v>87.645520000000005</c:v>
                </c:pt>
                <c:pt idx="7426">
                  <c:v>87.664820000000006</c:v>
                </c:pt>
                <c:pt idx="7427">
                  <c:v>87.684110000000004</c:v>
                </c:pt>
                <c:pt idx="7428">
                  <c:v>87.703410000000005</c:v>
                </c:pt>
                <c:pt idx="7429">
                  <c:v>87.722719999999995</c:v>
                </c:pt>
                <c:pt idx="7430">
                  <c:v>87.74203</c:v>
                </c:pt>
                <c:pt idx="7431">
                  <c:v>87.761340000000004</c:v>
                </c:pt>
                <c:pt idx="7432">
                  <c:v>87.780649999999994</c:v>
                </c:pt>
                <c:pt idx="7433">
                  <c:v>87.799959999999999</c:v>
                </c:pt>
                <c:pt idx="7434">
                  <c:v>87.819270000000003</c:v>
                </c:pt>
                <c:pt idx="7435">
                  <c:v>87.838579999999993</c:v>
                </c:pt>
                <c:pt idx="7436">
                  <c:v>87.857900000000001</c:v>
                </c:pt>
                <c:pt idx="7437">
                  <c:v>87.877229999999997</c:v>
                </c:pt>
                <c:pt idx="7438">
                  <c:v>87.896550000000005</c:v>
                </c:pt>
                <c:pt idx="7439">
                  <c:v>87.915869999999998</c:v>
                </c:pt>
                <c:pt idx="7440">
                  <c:v>87.935199999999995</c:v>
                </c:pt>
                <c:pt idx="7441">
                  <c:v>87.954530000000005</c:v>
                </c:pt>
                <c:pt idx="7442">
                  <c:v>87.973860000000002</c:v>
                </c:pt>
                <c:pt idx="7443">
                  <c:v>87.993189999999998</c:v>
                </c:pt>
                <c:pt idx="7444">
                  <c:v>88.012529999999998</c:v>
                </c:pt>
                <c:pt idx="7445">
                  <c:v>88.031869999999998</c:v>
                </c:pt>
                <c:pt idx="7446">
                  <c:v>88.051209999999998</c:v>
                </c:pt>
                <c:pt idx="7447">
                  <c:v>88.070549999999997</c:v>
                </c:pt>
                <c:pt idx="7448">
                  <c:v>88.089889999999997</c:v>
                </c:pt>
                <c:pt idx="7449">
                  <c:v>88.10924</c:v>
                </c:pt>
                <c:pt idx="7450">
                  <c:v>88.128590000000003</c:v>
                </c:pt>
                <c:pt idx="7451">
                  <c:v>88.147930000000002</c:v>
                </c:pt>
                <c:pt idx="7452">
                  <c:v>88.167289999999994</c:v>
                </c:pt>
                <c:pt idx="7453">
                  <c:v>88.18665</c:v>
                </c:pt>
                <c:pt idx="7454">
                  <c:v>88.206000000000003</c:v>
                </c:pt>
                <c:pt idx="7455">
                  <c:v>88.225359999999995</c:v>
                </c:pt>
                <c:pt idx="7456">
                  <c:v>88.244720000000001</c:v>
                </c:pt>
                <c:pt idx="7457">
                  <c:v>88.264080000000007</c:v>
                </c:pt>
                <c:pt idx="7458">
                  <c:v>88.283450000000002</c:v>
                </c:pt>
                <c:pt idx="7459">
                  <c:v>88.302809999999994</c:v>
                </c:pt>
                <c:pt idx="7460">
                  <c:v>88.322180000000003</c:v>
                </c:pt>
                <c:pt idx="7461">
                  <c:v>88.341549999999998</c:v>
                </c:pt>
                <c:pt idx="7462">
                  <c:v>88.360929999999996</c:v>
                </c:pt>
                <c:pt idx="7463">
                  <c:v>88.380300000000005</c:v>
                </c:pt>
                <c:pt idx="7464">
                  <c:v>88.399680000000004</c:v>
                </c:pt>
                <c:pt idx="7465">
                  <c:v>88.419060000000002</c:v>
                </c:pt>
                <c:pt idx="7466">
                  <c:v>88.438450000000003</c:v>
                </c:pt>
                <c:pt idx="7467">
                  <c:v>88.457819999999998</c:v>
                </c:pt>
                <c:pt idx="7468">
                  <c:v>88.477209999999999</c:v>
                </c:pt>
                <c:pt idx="7469">
                  <c:v>88.496600000000001</c:v>
                </c:pt>
                <c:pt idx="7470">
                  <c:v>88.515990000000002</c:v>
                </c:pt>
                <c:pt idx="7471">
                  <c:v>88.535390000000007</c:v>
                </c:pt>
                <c:pt idx="7472">
                  <c:v>88.554779999999994</c:v>
                </c:pt>
                <c:pt idx="7473">
                  <c:v>88.574179999999998</c:v>
                </c:pt>
                <c:pt idx="7474">
                  <c:v>88.59357</c:v>
                </c:pt>
                <c:pt idx="7475">
                  <c:v>88.612979999999993</c:v>
                </c:pt>
                <c:pt idx="7476">
                  <c:v>88.632379999999998</c:v>
                </c:pt>
                <c:pt idx="7477">
                  <c:v>88.651790000000005</c:v>
                </c:pt>
                <c:pt idx="7478">
                  <c:v>88.671199999999999</c:v>
                </c:pt>
                <c:pt idx="7479">
                  <c:v>88.690610000000007</c:v>
                </c:pt>
                <c:pt idx="7480">
                  <c:v>88.710009999999997</c:v>
                </c:pt>
                <c:pt idx="7481">
                  <c:v>88.729429999999994</c:v>
                </c:pt>
                <c:pt idx="7482">
                  <c:v>88.748850000000004</c:v>
                </c:pt>
                <c:pt idx="7483">
                  <c:v>88.768259999999998</c:v>
                </c:pt>
                <c:pt idx="7484">
                  <c:v>88.787679999999995</c:v>
                </c:pt>
                <c:pt idx="7485">
                  <c:v>88.807109999999994</c:v>
                </c:pt>
                <c:pt idx="7486">
                  <c:v>88.826530000000005</c:v>
                </c:pt>
                <c:pt idx="7487">
                  <c:v>88.845950000000002</c:v>
                </c:pt>
                <c:pt idx="7488">
                  <c:v>88.865390000000005</c:v>
                </c:pt>
                <c:pt idx="7489">
                  <c:v>88.884820000000005</c:v>
                </c:pt>
                <c:pt idx="7490">
                  <c:v>88.904250000000005</c:v>
                </c:pt>
                <c:pt idx="7491">
                  <c:v>88.923680000000004</c:v>
                </c:pt>
                <c:pt idx="7492">
                  <c:v>88.943119999999993</c:v>
                </c:pt>
                <c:pt idx="7493">
                  <c:v>88.962559999999996</c:v>
                </c:pt>
                <c:pt idx="7494">
                  <c:v>88.981999999999999</c:v>
                </c:pt>
                <c:pt idx="7495">
                  <c:v>89.001450000000006</c:v>
                </c:pt>
                <c:pt idx="7496">
                  <c:v>89.020899999999997</c:v>
                </c:pt>
                <c:pt idx="7497">
                  <c:v>89.04034</c:v>
                </c:pt>
                <c:pt idx="7498">
                  <c:v>89.059790000000007</c:v>
                </c:pt>
                <c:pt idx="7499">
                  <c:v>89.079250000000002</c:v>
                </c:pt>
                <c:pt idx="7500">
                  <c:v>89.098699999999994</c:v>
                </c:pt>
                <c:pt idx="7501">
                  <c:v>89.118160000000003</c:v>
                </c:pt>
                <c:pt idx="7502">
                  <c:v>89.137609999999995</c:v>
                </c:pt>
                <c:pt idx="7503">
                  <c:v>89.157070000000004</c:v>
                </c:pt>
                <c:pt idx="7504">
                  <c:v>89.176540000000003</c:v>
                </c:pt>
                <c:pt idx="7505">
                  <c:v>89.195999999999998</c:v>
                </c:pt>
                <c:pt idx="7506">
                  <c:v>89.215469999999996</c:v>
                </c:pt>
                <c:pt idx="7507">
                  <c:v>89.234939999999995</c:v>
                </c:pt>
                <c:pt idx="7508">
                  <c:v>89.254409999999993</c:v>
                </c:pt>
                <c:pt idx="7509">
                  <c:v>89.273880000000005</c:v>
                </c:pt>
                <c:pt idx="7510">
                  <c:v>89.293360000000007</c:v>
                </c:pt>
                <c:pt idx="7511">
                  <c:v>89.312839999999994</c:v>
                </c:pt>
                <c:pt idx="7512">
                  <c:v>89.332310000000007</c:v>
                </c:pt>
                <c:pt idx="7513">
                  <c:v>89.351799999999997</c:v>
                </c:pt>
                <c:pt idx="7514">
                  <c:v>89.371279999999999</c:v>
                </c:pt>
                <c:pt idx="7515">
                  <c:v>89.390770000000003</c:v>
                </c:pt>
                <c:pt idx="7516">
                  <c:v>89.410259999999994</c:v>
                </c:pt>
                <c:pt idx="7517">
                  <c:v>89.429749999999999</c:v>
                </c:pt>
                <c:pt idx="7518">
                  <c:v>89.449240000000003</c:v>
                </c:pt>
                <c:pt idx="7519">
                  <c:v>89.468729999999994</c:v>
                </c:pt>
                <c:pt idx="7520">
                  <c:v>89.488230000000001</c:v>
                </c:pt>
                <c:pt idx="7521">
                  <c:v>89.507729999999995</c:v>
                </c:pt>
                <c:pt idx="7522">
                  <c:v>89.527230000000003</c:v>
                </c:pt>
                <c:pt idx="7523">
                  <c:v>89.546729999999997</c:v>
                </c:pt>
                <c:pt idx="7524">
                  <c:v>89.566239999999993</c:v>
                </c:pt>
                <c:pt idx="7525">
                  <c:v>89.585750000000004</c:v>
                </c:pt>
                <c:pt idx="7526">
                  <c:v>89.605260000000001</c:v>
                </c:pt>
                <c:pt idx="7527">
                  <c:v>89.624769999999998</c:v>
                </c:pt>
                <c:pt idx="7528">
                  <c:v>89.644279999999995</c:v>
                </c:pt>
                <c:pt idx="7529">
                  <c:v>89.663799999999995</c:v>
                </c:pt>
                <c:pt idx="7530">
                  <c:v>89.683319999999995</c:v>
                </c:pt>
                <c:pt idx="7531">
                  <c:v>89.702839999999995</c:v>
                </c:pt>
                <c:pt idx="7532">
                  <c:v>89.722359999999995</c:v>
                </c:pt>
                <c:pt idx="7533">
                  <c:v>89.741879999999995</c:v>
                </c:pt>
                <c:pt idx="7534">
                  <c:v>89.761409999999998</c:v>
                </c:pt>
                <c:pt idx="7535">
                  <c:v>89.780940000000001</c:v>
                </c:pt>
                <c:pt idx="7536">
                  <c:v>89.800470000000004</c:v>
                </c:pt>
                <c:pt idx="7537">
                  <c:v>89.82</c:v>
                </c:pt>
                <c:pt idx="7538">
                  <c:v>89.83954</c:v>
                </c:pt>
                <c:pt idx="7539">
                  <c:v>89.859070000000003</c:v>
                </c:pt>
                <c:pt idx="7540">
                  <c:v>89.878609999999995</c:v>
                </c:pt>
                <c:pt idx="7541">
                  <c:v>89.898160000000004</c:v>
                </c:pt>
                <c:pt idx="7542">
                  <c:v>89.917689999999993</c:v>
                </c:pt>
                <c:pt idx="7543">
                  <c:v>89.937240000000003</c:v>
                </c:pt>
                <c:pt idx="7544">
                  <c:v>89.956789999999998</c:v>
                </c:pt>
                <c:pt idx="7545">
                  <c:v>89.976339999999993</c:v>
                </c:pt>
                <c:pt idx="7546">
                  <c:v>89.995900000000006</c:v>
                </c:pt>
                <c:pt idx="7547">
                  <c:v>90.015450000000001</c:v>
                </c:pt>
                <c:pt idx="7548">
                  <c:v>90.034999999999997</c:v>
                </c:pt>
                <c:pt idx="7549">
                  <c:v>90.054559999999995</c:v>
                </c:pt>
                <c:pt idx="7550">
                  <c:v>90.074119999999994</c:v>
                </c:pt>
                <c:pt idx="7551">
                  <c:v>90.093680000000006</c:v>
                </c:pt>
                <c:pt idx="7552">
                  <c:v>90.113249999999994</c:v>
                </c:pt>
                <c:pt idx="7553">
                  <c:v>90.132810000000006</c:v>
                </c:pt>
                <c:pt idx="7554">
                  <c:v>90.152379999999994</c:v>
                </c:pt>
                <c:pt idx="7555">
                  <c:v>90.171959999999999</c:v>
                </c:pt>
                <c:pt idx="7556">
                  <c:v>90.19153</c:v>
                </c:pt>
                <c:pt idx="7557">
                  <c:v>90.211110000000005</c:v>
                </c:pt>
                <c:pt idx="7558">
                  <c:v>90.230680000000007</c:v>
                </c:pt>
                <c:pt idx="7559">
                  <c:v>90.250259999999997</c:v>
                </c:pt>
                <c:pt idx="7560">
                  <c:v>90.269840000000002</c:v>
                </c:pt>
                <c:pt idx="7561">
                  <c:v>90.289429999999996</c:v>
                </c:pt>
                <c:pt idx="7562">
                  <c:v>90.309010000000001</c:v>
                </c:pt>
                <c:pt idx="7563">
                  <c:v>90.328609999999998</c:v>
                </c:pt>
                <c:pt idx="7564">
                  <c:v>90.348190000000002</c:v>
                </c:pt>
                <c:pt idx="7565">
                  <c:v>90.367779999999996</c:v>
                </c:pt>
                <c:pt idx="7566">
                  <c:v>90.387379999999993</c:v>
                </c:pt>
                <c:pt idx="7567">
                  <c:v>90.406970000000001</c:v>
                </c:pt>
                <c:pt idx="7568">
                  <c:v>90.426569999999998</c:v>
                </c:pt>
                <c:pt idx="7569">
                  <c:v>90.446169999999995</c:v>
                </c:pt>
                <c:pt idx="7570">
                  <c:v>90.465770000000006</c:v>
                </c:pt>
                <c:pt idx="7571">
                  <c:v>90.485380000000006</c:v>
                </c:pt>
                <c:pt idx="7572">
                  <c:v>90.504990000000006</c:v>
                </c:pt>
                <c:pt idx="7573">
                  <c:v>90.524600000000007</c:v>
                </c:pt>
                <c:pt idx="7574">
                  <c:v>90.544210000000007</c:v>
                </c:pt>
                <c:pt idx="7575">
                  <c:v>90.563829999999996</c:v>
                </c:pt>
                <c:pt idx="7576">
                  <c:v>90.583439999999996</c:v>
                </c:pt>
                <c:pt idx="7577">
                  <c:v>90.603059999999999</c:v>
                </c:pt>
                <c:pt idx="7578">
                  <c:v>90.622680000000003</c:v>
                </c:pt>
                <c:pt idx="7579">
                  <c:v>90.642300000000006</c:v>
                </c:pt>
                <c:pt idx="7580">
                  <c:v>90.661929999999998</c:v>
                </c:pt>
                <c:pt idx="7581">
                  <c:v>90.681550000000001</c:v>
                </c:pt>
                <c:pt idx="7582">
                  <c:v>90.701179999999994</c:v>
                </c:pt>
                <c:pt idx="7583">
                  <c:v>90.72081</c:v>
                </c:pt>
                <c:pt idx="7584">
                  <c:v>90.740440000000007</c:v>
                </c:pt>
                <c:pt idx="7585">
                  <c:v>90.760080000000002</c:v>
                </c:pt>
                <c:pt idx="7586">
                  <c:v>90.779719999999998</c:v>
                </c:pt>
                <c:pt idx="7587">
                  <c:v>90.799350000000004</c:v>
                </c:pt>
                <c:pt idx="7588">
                  <c:v>90.818989999999999</c:v>
                </c:pt>
                <c:pt idx="7589">
                  <c:v>90.838639999999998</c:v>
                </c:pt>
                <c:pt idx="7590">
                  <c:v>90.858279999999993</c:v>
                </c:pt>
                <c:pt idx="7591">
                  <c:v>90.877930000000006</c:v>
                </c:pt>
                <c:pt idx="7592">
                  <c:v>90.897580000000005</c:v>
                </c:pt>
                <c:pt idx="7593">
                  <c:v>90.917240000000007</c:v>
                </c:pt>
                <c:pt idx="7594">
                  <c:v>90.936890000000005</c:v>
                </c:pt>
                <c:pt idx="7595">
                  <c:v>90.956540000000004</c:v>
                </c:pt>
                <c:pt idx="7596">
                  <c:v>90.976200000000006</c:v>
                </c:pt>
                <c:pt idx="7597">
                  <c:v>90.995859999999993</c:v>
                </c:pt>
                <c:pt idx="7598">
                  <c:v>91.015529999999998</c:v>
                </c:pt>
                <c:pt idx="7599">
                  <c:v>91.03519</c:v>
                </c:pt>
                <c:pt idx="7600">
                  <c:v>91.054860000000005</c:v>
                </c:pt>
                <c:pt idx="7601">
                  <c:v>91.074520000000007</c:v>
                </c:pt>
                <c:pt idx="7602">
                  <c:v>91.094189999999998</c:v>
                </c:pt>
                <c:pt idx="7603">
                  <c:v>91.113870000000006</c:v>
                </c:pt>
                <c:pt idx="7604">
                  <c:v>91.133539999999996</c:v>
                </c:pt>
                <c:pt idx="7605">
                  <c:v>91.153220000000005</c:v>
                </c:pt>
                <c:pt idx="7606">
                  <c:v>91.172899999999998</c:v>
                </c:pt>
                <c:pt idx="7607">
                  <c:v>91.192580000000007</c:v>
                </c:pt>
                <c:pt idx="7608">
                  <c:v>91.212270000000004</c:v>
                </c:pt>
                <c:pt idx="7609">
                  <c:v>91.231949999999998</c:v>
                </c:pt>
                <c:pt idx="7610">
                  <c:v>91.251639999999995</c:v>
                </c:pt>
                <c:pt idx="7611">
                  <c:v>91.271330000000006</c:v>
                </c:pt>
                <c:pt idx="7612">
                  <c:v>91.291020000000003</c:v>
                </c:pt>
                <c:pt idx="7613">
                  <c:v>91.31071</c:v>
                </c:pt>
                <c:pt idx="7614">
                  <c:v>91.330410000000001</c:v>
                </c:pt>
                <c:pt idx="7615">
                  <c:v>91.350110000000001</c:v>
                </c:pt>
                <c:pt idx="7616">
                  <c:v>91.369810000000001</c:v>
                </c:pt>
                <c:pt idx="7617">
                  <c:v>91.389520000000005</c:v>
                </c:pt>
                <c:pt idx="7618">
                  <c:v>91.409220000000005</c:v>
                </c:pt>
                <c:pt idx="7619">
                  <c:v>91.428920000000005</c:v>
                </c:pt>
                <c:pt idx="7620">
                  <c:v>91.448639999999997</c:v>
                </c:pt>
                <c:pt idx="7621">
                  <c:v>91.468350000000001</c:v>
                </c:pt>
                <c:pt idx="7622">
                  <c:v>91.488060000000004</c:v>
                </c:pt>
                <c:pt idx="7623">
                  <c:v>91.507769999999994</c:v>
                </c:pt>
                <c:pt idx="7624">
                  <c:v>91.527500000000003</c:v>
                </c:pt>
                <c:pt idx="7625">
                  <c:v>91.547210000000007</c:v>
                </c:pt>
                <c:pt idx="7626">
                  <c:v>91.566929999999999</c:v>
                </c:pt>
                <c:pt idx="7627">
                  <c:v>91.586659999999995</c:v>
                </c:pt>
                <c:pt idx="7628">
                  <c:v>91.606380000000001</c:v>
                </c:pt>
                <c:pt idx="7629">
                  <c:v>91.626109999999997</c:v>
                </c:pt>
                <c:pt idx="7630">
                  <c:v>91.645840000000007</c:v>
                </c:pt>
                <c:pt idx="7631">
                  <c:v>91.665580000000006</c:v>
                </c:pt>
                <c:pt idx="7632">
                  <c:v>91.685310000000001</c:v>
                </c:pt>
                <c:pt idx="7633">
                  <c:v>91.70505</c:v>
                </c:pt>
                <c:pt idx="7634">
                  <c:v>91.724779999999996</c:v>
                </c:pt>
                <c:pt idx="7635">
                  <c:v>91.744529999999997</c:v>
                </c:pt>
                <c:pt idx="7636">
                  <c:v>91.764269999999996</c:v>
                </c:pt>
                <c:pt idx="7637">
                  <c:v>91.784019999999998</c:v>
                </c:pt>
                <c:pt idx="7638">
                  <c:v>91.803759999999997</c:v>
                </c:pt>
                <c:pt idx="7639">
                  <c:v>91.823520000000002</c:v>
                </c:pt>
                <c:pt idx="7640">
                  <c:v>91.843270000000004</c:v>
                </c:pt>
                <c:pt idx="7641">
                  <c:v>91.863020000000006</c:v>
                </c:pt>
                <c:pt idx="7642">
                  <c:v>91.882769999999994</c:v>
                </c:pt>
                <c:pt idx="7643">
                  <c:v>91.902529999999999</c:v>
                </c:pt>
                <c:pt idx="7644">
                  <c:v>91.922290000000004</c:v>
                </c:pt>
                <c:pt idx="7645">
                  <c:v>91.942049999999995</c:v>
                </c:pt>
                <c:pt idx="7646">
                  <c:v>91.961820000000003</c:v>
                </c:pt>
                <c:pt idx="7647">
                  <c:v>91.981589999999997</c:v>
                </c:pt>
                <c:pt idx="7648">
                  <c:v>92.001360000000005</c:v>
                </c:pt>
                <c:pt idx="7649">
                  <c:v>92.021129999999999</c:v>
                </c:pt>
                <c:pt idx="7650">
                  <c:v>92.040899999999993</c:v>
                </c:pt>
                <c:pt idx="7651">
                  <c:v>92.060680000000005</c:v>
                </c:pt>
                <c:pt idx="7652">
                  <c:v>92.080449999999999</c:v>
                </c:pt>
                <c:pt idx="7653">
                  <c:v>92.100229999999996</c:v>
                </c:pt>
                <c:pt idx="7654">
                  <c:v>92.120009999999994</c:v>
                </c:pt>
                <c:pt idx="7655">
                  <c:v>92.139790000000005</c:v>
                </c:pt>
                <c:pt idx="7656">
                  <c:v>92.159580000000005</c:v>
                </c:pt>
                <c:pt idx="7657">
                  <c:v>92.179370000000006</c:v>
                </c:pt>
                <c:pt idx="7658">
                  <c:v>92.199160000000006</c:v>
                </c:pt>
                <c:pt idx="7659">
                  <c:v>92.218950000000007</c:v>
                </c:pt>
                <c:pt idx="7660">
                  <c:v>92.238749999999996</c:v>
                </c:pt>
                <c:pt idx="7661">
                  <c:v>92.258539999999996</c:v>
                </c:pt>
                <c:pt idx="7662">
                  <c:v>92.27834</c:v>
                </c:pt>
                <c:pt idx="7663">
                  <c:v>92.298140000000004</c:v>
                </c:pt>
                <c:pt idx="7664">
                  <c:v>92.317949999999996</c:v>
                </c:pt>
                <c:pt idx="7665">
                  <c:v>92.33775</c:v>
                </c:pt>
                <c:pt idx="7666">
                  <c:v>92.357560000000007</c:v>
                </c:pt>
                <c:pt idx="7667">
                  <c:v>92.377369999999999</c:v>
                </c:pt>
                <c:pt idx="7668">
                  <c:v>92.397180000000006</c:v>
                </c:pt>
                <c:pt idx="7669">
                  <c:v>92.416989999999998</c:v>
                </c:pt>
                <c:pt idx="7670">
                  <c:v>92.436809999999994</c:v>
                </c:pt>
                <c:pt idx="7671">
                  <c:v>92.456620000000001</c:v>
                </c:pt>
                <c:pt idx="7672">
                  <c:v>92.476439999999997</c:v>
                </c:pt>
                <c:pt idx="7673">
                  <c:v>92.496260000000007</c:v>
                </c:pt>
                <c:pt idx="7674">
                  <c:v>92.516090000000005</c:v>
                </c:pt>
                <c:pt idx="7675">
                  <c:v>92.535910000000001</c:v>
                </c:pt>
                <c:pt idx="7676">
                  <c:v>92.55574</c:v>
                </c:pt>
                <c:pt idx="7677">
                  <c:v>92.575569999999999</c:v>
                </c:pt>
                <c:pt idx="7678">
                  <c:v>92.595410000000001</c:v>
                </c:pt>
                <c:pt idx="7679">
                  <c:v>92.61524</c:v>
                </c:pt>
                <c:pt idx="7680">
                  <c:v>92.635080000000002</c:v>
                </c:pt>
                <c:pt idx="7681">
                  <c:v>92.654910000000001</c:v>
                </c:pt>
                <c:pt idx="7682">
                  <c:v>92.674760000000006</c:v>
                </c:pt>
                <c:pt idx="7683">
                  <c:v>92.694599999999994</c:v>
                </c:pt>
                <c:pt idx="7684">
                  <c:v>92.714449999999999</c:v>
                </c:pt>
                <c:pt idx="7685">
                  <c:v>92.734290000000001</c:v>
                </c:pt>
                <c:pt idx="7686">
                  <c:v>92.754140000000007</c:v>
                </c:pt>
                <c:pt idx="7687">
                  <c:v>92.773989999999998</c:v>
                </c:pt>
                <c:pt idx="7688">
                  <c:v>92.793850000000006</c:v>
                </c:pt>
                <c:pt idx="7689">
                  <c:v>92.813699999999997</c:v>
                </c:pt>
                <c:pt idx="7690">
                  <c:v>92.833560000000006</c:v>
                </c:pt>
                <c:pt idx="7691">
                  <c:v>92.85342</c:v>
                </c:pt>
                <c:pt idx="7692">
                  <c:v>92.873279999999994</c:v>
                </c:pt>
                <c:pt idx="7693">
                  <c:v>92.893140000000002</c:v>
                </c:pt>
                <c:pt idx="7694">
                  <c:v>92.91301</c:v>
                </c:pt>
                <c:pt idx="7695">
                  <c:v>92.932879999999997</c:v>
                </c:pt>
                <c:pt idx="7696">
                  <c:v>92.952749999999995</c:v>
                </c:pt>
                <c:pt idx="7697">
                  <c:v>92.972629999999995</c:v>
                </c:pt>
                <c:pt idx="7698">
                  <c:v>92.992500000000007</c:v>
                </c:pt>
                <c:pt idx="7699">
                  <c:v>93.012370000000004</c:v>
                </c:pt>
                <c:pt idx="7700">
                  <c:v>93.032259999999994</c:v>
                </c:pt>
                <c:pt idx="7701">
                  <c:v>93.052139999999994</c:v>
                </c:pt>
                <c:pt idx="7702">
                  <c:v>93.072019999999995</c:v>
                </c:pt>
                <c:pt idx="7703">
                  <c:v>93.091899999999995</c:v>
                </c:pt>
                <c:pt idx="7704">
                  <c:v>93.111789999999999</c:v>
                </c:pt>
                <c:pt idx="7705">
                  <c:v>93.131680000000003</c:v>
                </c:pt>
                <c:pt idx="7706">
                  <c:v>93.151570000000007</c:v>
                </c:pt>
                <c:pt idx="7707">
                  <c:v>93.171469999999999</c:v>
                </c:pt>
                <c:pt idx="7708">
                  <c:v>93.191360000000003</c:v>
                </c:pt>
                <c:pt idx="7709">
                  <c:v>93.211269999999999</c:v>
                </c:pt>
                <c:pt idx="7710">
                  <c:v>93.231160000000003</c:v>
                </c:pt>
                <c:pt idx="7711">
                  <c:v>93.251069999999999</c:v>
                </c:pt>
                <c:pt idx="7712">
                  <c:v>93.270970000000005</c:v>
                </c:pt>
                <c:pt idx="7713">
                  <c:v>93.290880000000001</c:v>
                </c:pt>
                <c:pt idx="7714">
                  <c:v>93.310779999999994</c:v>
                </c:pt>
                <c:pt idx="7715">
                  <c:v>93.330699999999993</c:v>
                </c:pt>
                <c:pt idx="7716">
                  <c:v>93.350610000000003</c:v>
                </c:pt>
                <c:pt idx="7717">
                  <c:v>93.370519999999999</c:v>
                </c:pt>
                <c:pt idx="7718">
                  <c:v>93.390439999999998</c:v>
                </c:pt>
                <c:pt idx="7719">
                  <c:v>93.410359999999997</c:v>
                </c:pt>
                <c:pt idx="7720">
                  <c:v>93.430279999999996</c:v>
                </c:pt>
                <c:pt idx="7721">
                  <c:v>93.450209999999998</c:v>
                </c:pt>
                <c:pt idx="7722">
                  <c:v>93.470129999999997</c:v>
                </c:pt>
                <c:pt idx="7723">
                  <c:v>93.49006</c:v>
                </c:pt>
                <c:pt idx="7724">
                  <c:v>93.509990000000002</c:v>
                </c:pt>
                <c:pt idx="7725">
                  <c:v>93.529920000000004</c:v>
                </c:pt>
                <c:pt idx="7726">
                  <c:v>93.549859999999995</c:v>
                </c:pt>
                <c:pt idx="7727">
                  <c:v>93.569789999999998</c:v>
                </c:pt>
                <c:pt idx="7728">
                  <c:v>93.589730000000003</c:v>
                </c:pt>
                <c:pt idx="7729">
                  <c:v>93.609669999999994</c:v>
                </c:pt>
                <c:pt idx="7730">
                  <c:v>93.629620000000003</c:v>
                </c:pt>
                <c:pt idx="7731">
                  <c:v>93.649559999999994</c:v>
                </c:pt>
                <c:pt idx="7732">
                  <c:v>93.669510000000002</c:v>
                </c:pt>
                <c:pt idx="7733">
                  <c:v>93.689459999999997</c:v>
                </c:pt>
                <c:pt idx="7734">
                  <c:v>93.709410000000005</c:v>
                </c:pt>
                <c:pt idx="7735">
                  <c:v>93.72936</c:v>
                </c:pt>
                <c:pt idx="7736">
                  <c:v>93.749319999999997</c:v>
                </c:pt>
                <c:pt idx="7737">
                  <c:v>93.769270000000006</c:v>
                </c:pt>
                <c:pt idx="7738">
                  <c:v>93.789240000000007</c:v>
                </c:pt>
                <c:pt idx="7739">
                  <c:v>93.809200000000004</c:v>
                </c:pt>
                <c:pt idx="7740">
                  <c:v>93.829160000000002</c:v>
                </c:pt>
                <c:pt idx="7741">
                  <c:v>93.849130000000002</c:v>
                </c:pt>
                <c:pt idx="7742">
                  <c:v>93.86909</c:v>
                </c:pt>
                <c:pt idx="7743">
                  <c:v>93.889070000000004</c:v>
                </c:pt>
                <c:pt idx="7744">
                  <c:v>93.909040000000005</c:v>
                </c:pt>
                <c:pt idx="7745">
                  <c:v>93.929019999999994</c:v>
                </c:pt>
                <c:pt idx="7746">
                  <c:v>93.948989999999995</c:v>
                </c:pt>
                <c:pt idx="7747">
                  <c:v>93.968969999999999</c:v>
                </c:pt>
                <c:pt idx="7748">
                  <c:v>93.988950000000003</c:v>
                </c:pt>
                <c:pt idx="7749">
                  <c:v>94.008930000000007</c:v>
                </c:pt>
                <c:pt idx="7750">
                  <c:v>94.028919999999999</c:v>
                </c:pt>
                <c:pt idx="7751">
                  <c:v>94.048900000000003</c:v>
                </c:pt>
                <c:pt idx="7752">
                  <c:v>94.068889999999996</c:v>
                </c:pt>
                <c:pt idx="7753">
                  <c:v>94.088890000000006</c:v>
                </c:pt>
                <c:pt idx="7754">
                  <c:v>94.108879999999999</c:v>
                </c:pt>
                <c:pt idx="7755">
                  <c:v>94.128879999999995</c:v>
                </c:pt>
                <c:pt idx="7756">
                  <c:v>94.148870000000002</c:v>
                </c:pt>
                <c:pt idx="7757">
                  <c:v>94.168880000000001</c:v>
                </c:pt>
                <c:pt idx="7758">
                  <c:v>94.188879999999997</c:v>
                </c:pt>
                <c:pt idx="7759">
                  <c:v>94.208889999999997</c:v>
                </c:pt>
                <c:pt idx="7760">
                  <c:v>94.228890000000007</c:v>
                </c:pt>
                <c:pt idx="7761">
                  <c:v>94.248900000000006</c:v>
                </c:pt>
                <c:pt idx="7762">
                  <c:v>94.268910000000005</c:v>
                </c:pt>
                <c:pt idx="7763">
                  <c:v>94.288929999999993</c:v>
                </c:pt>
                <c:pt idx="7764">
                  <c:v>94.308940000000007</c:v>
                </c:pt>
                <c:pt idx="7765">
                  <c:v>94.328959999999995</c:v>
                </c:pt>
                <c:pt idx="7766">
                  <c:v>94.348979999999997</c:v>
                </c:pt>
                <c:pt idx="7767">
                  <c:v>94.369</c:v>
                </c:pt>
                <c:pt idx="7768">
                  <c:v>94.389020000000002</c:v>
                </c:pt>
                <c:pt idx="7769">
                  <c:v>94.409040000000005</c:v>
                </c:pt>
                <c:pt idx="7770">
                  <c:v>94.429069999999996</c:v>
                </c:pt>
                <c:pt idx="7771">
                  <c:v>94.449100000000001</c:v>
                </c:pt>
                <c:pt idx="7772">
                  <c:v>94.469130000000007</c:v>
                </c:pt>
                <c:pt idx="7773">
                  <c:v>94.489170000000001</c:v>
                </c:pt>
                <c:pt idx="7774">
                  <c:v>94.509200000000007</c:v>
                </c:pt>
                <c:pt idx="7775">
                  <c:v>94.529240000000001</c:v>
                </c:pt>
                <c:pt idx="7776">
                  <c:v>94.549289999999999</c:v>
                </c:pt>
                <c:pt idx="7777">
                  <c:v>94.569329999999994</c:v>
                </c:pt>
                <c:pt idx="7778">
                  <c:v>94.589370000000002</c:v>
                </c:pt>
                <c:pt idx="7779">
                  <c:v>94.60942</c:v>
                </c:pt>
                <c:pt idx="7780">
                  <c:v>94.629469999999998</c:v>
                </c:pt>
                <c:pt idx="7781">
                  <c:v>94.649519999999995</c:v>
                </c:pt>
                <c:pt idx="7782">
                  <c:v>94.669569999999993</c:v>
                </c:pt>
                <c:pt idx="7783">
                  <c:v>94.689629999999994</c:v>
                </c:pt>
                <c:pt idx="7784">
                  <c:v>94.709689999999995</c:v>
                </c:pt>
                <c:pt idx="7785">
                  <c:v>94.729740000000007</c:v>
                </c:pt>
                <c:pt idx="7786">
                  <c:v>94.749809999999997</c:v>
                </c:pt>
                <c:pt idx="7787">
                  <c:v>94.769869999999997</c:v>
                </c:pt>
                <c:pt idx="7788">
                  <c:v>94.789929999999998</c:v>
                </c:pt>
                <c:pt idx="7789">
                  <c:v>94.810010000000005</c:v>
                </c:pt>
                <c:pt idx="7790">
                  <c:v>94.830079999999995</c:v>
                </c:pt>
                <c:pt idx="7791">
                  <c:v>94.850139999999996</c:v>
                </c:pt>
                <c:pt idx="7792">
                  <c:v>94.870220000000003</c:v>
                </c:pt>
                <c:pt idx="7793">
                  <c:v>94.890299999999996</c:v>
                </c:pt>
                <c:pt idx="7794">
                  <c:v>94.910380000000004</c:v>
                </c:pt>
                <c:pt idx="7795">
                  <c:v>94.930459999999997</c:v>
                </c:pt>
                <c:pt idx="7796">
                  <c:v>94.950540000000004</c:v>
                </c:pt>
                <c:pt idx="7797">
                  <c:v>94.97063</c:v>
                </c:pt>
                <c:pt idx="7798">
                  <c:v>94.990719999999996</c:v>
                </c:pt>
                <c:pt idx="7799">
                  <c:v>95.010800000000003</c:v>
                </c:pt>
                <c:pt idx="7800">
                  <c:v>95.030889999999999</c:v>
                </c:pt>
                <c:pt idx="7801">
                  <c:v>95.050989999999999</c:v>
                </c:pt>
                <c:pt idx="7802">
                  <c:v>95.071079999999995</c:v>
                </c:pt>
                <c:pt idx="7803">
                  <c:v>95.091179999999994</c:v>
                </c:pt>
                <c:pt idx="7804">
                  <c:v>95.111279999999994</c:v>
                </c:pt>
                <c:pt idx="7805">
                  <c:v>95.131389999999996</c:v>
                </c:pt>
                <c:pt idx="7806">
                  <c:v>95.151489999999995</c:v>
                </c:pt>
                <c:pt idx="7807">
                  <c:v>95.171589999999995</c:v>
                </c:pt>
                <c:pt idx="7808">
                  <c:v>95.191699999999997</c:v>
                </c:pt>
                <c:pt idx="7809">
                  <c:v>95.21181</c:v>
                </c:pt>
                <c:pt idx="7810">
                  <c:v>95.231930000000006</c:v>
                </c:pt>
                <c:pt idx="7811">
                  <c:v>95.252039999999994</c:v>
                </c:pt>
                <c:pt idx="7812">
                  <c:v>95.27216</c:v>
                </c:pt>
                <c:pt idx="7813">
                  <c:v>95.292270000000002</c:v>
                </c:pt>
                <c:pt idx="7814">
                  <c:v>95.312399999999997</c:v>
                </c:pt>
                <c:pt idx="7815">
                  <c:v>95.332520000000002</c:v>
                </c:pt>
                <c:pt idx="7816">
                  <c:v>95.352649999999997</c:v>
                </c:pt>
                <c:pt idx="7817">
                  <c:v>95.372770000000003</c:v>
                </c:pt>
                <c:pt idx="7818">
                  <c:v>95.392910000000001</c:v>
                </c:pt>
                <c:pt idx="7819">
                  <c:v>95.413039999999995</c:v>
                </c:pt>
                <c:pt idx="7820">
                  <c:v>95.433170000000004</c:v>
                </c:pt>
                <c:pt idx="7821">
                  <c:v>95.453310000000002</c:v>
                </c:pt>
                <c:pt idx="7822">
                  <c:v>95.473439999999997</c:v>
                </c:pt>
                <c:pt idx="7823">
                  <c:v>95.493579999999994</c:v>
                </c:pt>
                <c:pt idx="7824">
                  <c:v>95.513729999999995</c:v>
                </c:pt>
                <c:pt idx="7825">
                  <c:v>95.533869999999993</c:v>
                </c:pt>
                <c:pt idx="7826">
                  <c:v>95.554019999999994</c:v>
                </c:pt>
                <c:pt idx="7827">
                  <c:v>95.574169999999995</c:v>
                </c:pt>
                <c:pt idx="7828">
                  <c:v>95.594319999999996</c:v>
                </c:pt>
                <c:pt idx="7829">
                  <c:v>95.614469999999997</c:v>
                </c:pt>
                <c:pt idx="7830">
                  <c:v>95.634630000000001</c:v>
                </c:pt>
                <c:pt idx="7831">
                  <c:v>95.654790000000006</c:v>
                </c:pt>
                <c:pt idx="7832">
                  <c:v>95.674940000000007</c:v>
                </c:pt>
                <c:pt idx="7833">
                  <c:v>95.69511</c:v>
                </c:pt>
                <c:pt idx="7834">
                  <c:v>95.715270000000004</c:v>
                </c:pt>
                <c:pt idx="7835">
                  <c:v>95.735439999999997</c:v>
                </c:pt>
                <c:pt idx="7836">
                  <c:v>95.755610000000004</c:v>
                </c:pt>
                <c:pt idx="7837">
                  <c:v>95.775769999999994</c:v>
                </c:pt>
                <c:pt idx="7838">
                  <c:v>95.795940000000002</c:v>
                </c:pt>
                <c:pt idx="7839">
                  <c:v>95.816119999999998</c:v>
                </c:pt>
                <c:pt idx="7840">
                  <c:v>95.836299999999994</c:v>
                </c:pt>
                <c:pt idx="7841">
                  <c:v>95.856480000000005</c:v>
                </c:pt>
                <c:pt idx="7842">
                  <c:v>95.876660000000001</c:v>
                </c:pt>
                <c:pt idx="7843">
                  <c:v>95.896839999999997</c:v>
                </c:pt>
                <c:pt idx="7844">
                  <c:v>95.917019999999994</c:v>
                </c:pt>
                <c:pt idx="7845">
                  <c:v>95.937209999999993</c:v>
                </c:pt>
                <c:pt idx="7846">
                  <c:v>95.957409999999996</c:v>
                </c:pt>
                <c:pt idx="7847">
                  <c:v>95.977590000000006</c:v>
                </c:pt>
                <c:pt idx="7848">
                  <c:v>95.997789999999995</c:v>
                </c:pt>
                <c:pt idx="7849">
                  <c:v>96.017979999999994</c:v>
                </c:pt>
                <c:pt idx="7850">
                  <c:v>96.038179999999997</c:v>
                </c:pt>
                <c:pt idx="7851">
                  <c:v>96.05838</c:v>
                </c:pt>
                <c:pt idx="7852">
                  <c:v>96.078580000000002</c:v>
                </c:pt>
                <c:pt idx="7853">
                  <c:v>96.098789999999994</c:v>
                </c:pt>
                <c:pt idx="7854">
                  <c:v>96.119</c:v>
                </c:pt>
                <c:pt idx="7855">
                  <c:v>96.139200000000002</c:v>
                </c:pt>
                <c:pt idx="7856">
                  <c:v>96.159409999999994</c:v>
                </c:pt>
                <c:pt idx="7857">
                  <c:v>96.179630000000003</c:v>
                </c:pt>
                <c:pt idx="7858">
                  <c:v>96.199839999999995</c:v>
                </c:pt>
                <c:pt idx="7859">
                  <c:v>96.220050000000001</c:v>
                </c:pt>
                <c:pt idx="7860">
                  <c:v>96.240269999999995</c:v>
                </c:pt>
                <c:pt idx="7861">
                  <c:v>96.260499999999993</c:v>
                </c:pt>
                <c:pt idx="7862">
                  <c:v>96.280720000000002</c:v>
                </c:pt>
                <c:pt idx="7863">
                  <c:v>96.300939999999997</c:v>
                </c:pt>
                <c:pt idx="7864">
                  <c:v>96.321169999999995</c:v>
                </c:pt>
                <c:pt idx="7865">
                  <c:v>96.341399999999993</c:v>
                </c:pt>
                <c:pt idx="7866">
                  <c:v>96.361630000000005</c:v>
                </c:pt>
                <c:pt idx="7867">
                  <c:v>96.381870000000006</c:v>
                </c:pt>
                <c:pt idx="7868">
                  <c:v>96.402100000000004</c:v>
                </c:pt>
                <c:pt idx="7869">
                  <c:v>96.422340000000005</c:v>
                </c:pt>
                <c:pt idx="7870">
                  <c:v>96.442580000000007</c:v>
                </c:pt>
                <c:pt idx="7871">
                  <c:v>96.462819999999994</c:v>
                </c:pt>
                <c:pt idx="7872">
                  <c:v>96.483069999999998</c:v>
                </c:pt>
                <c:pt idx="7873">
                  <c:v>96.503309999999999</c:v>
                </c:pt>
                <c:pt idx="7874">
                  <c:v>96.523560000000003</c:v>
                </c:pt>
                <c:pt idx="7875">
                  <c:v>96.543819999999997</c:v>
                </c:pt>
                <c:pt idx="7876">
                  <c:v>96.564059999999998</c:v>
                </c:pt>
                <c:pt idx="7877">
                  <c:v>96.584320000000005</c:v>
                </c:pt>
                <c:pt idx="7878">
                  <c:v>96.604579999999999</c:v>
                </c:pt>
                <c:pt idx="7879">
                  <c:v>96.624840000000006</c:v>
                </c:pt>
                <c:pt idx="7880">
                  <c:v>96.645099999999999</c:v>
                </c:pt>
                <c:pt idx="7881">
                  <c:v>96.665369999999996</c:v>
                </c:pt>
                <c:pt idx="7882">
                  <c:v>96.685630000000003</c:v>
                </c:pt>
                <c:pt idx="7883">
                  <c:v>96.705889999999997</c:v>
                </c:pt>
                <c:pt idx="7884">
                  <c:v>96.726169999999996</c:v>
                </c:pt>
                <c:pt idx="7885">
                  <c:v>96.746440000000007</c:v>
                </c:pt>
                <c:pt idx="7886">
                  <c:v>96.766720000000007</c:v>
                </c:pt>
                <c:pt idx="7887">
                  <c:v>96.786990000000003</c:v>
                </c:pt>
                <c:pt idx="7888">
                  <c:v>96.807270000000003</c:v>
                </c:pt>
                <c:pt idx="7889">
                  <c:v>96.827550000000002</c:v>
                </c:pt>
                <c:pt idx="7890">
                  <c:v>96.847830000000002</c:v>
                </c:pt>
                <c:pt idx="7891">
                  <c:v>96.868120000000005</c:v>
                </c:pt>
                <c:pt idx="7892">
                  <c:v>96.888400000000004</c:v>
                </c:pt>
                <c:pt idx="7893">
                  <c:v>96.908690000000007</c:v>
                </c:pt>
                <c:pt idx="7894">
                  <c:v>96.928989999999999</c:v>
                </c:pt>
                <c:pt idx="7895">
                  <c:v>96.949280000000002</c:v>
                </c:pt>
                <c:pt idx="7896">
                  <c:v>96.969570000000004</c:v>
                </c:pt>
                <c:pt idx="7897">
                  <c:v>96.989869999999996</c:v>
                </c:pt>
                <c:pt idx="7898">
                  <c:v>97.010170000000002</c:v>
                </c:pt>
                <c:pt idx="7899">
                  <c:v>97.030469999999994</c:v>
                </c:pt>
                <c:pt idx="7900">
                  <c:v>97.05077</c:v>
                </c:pt>
                <c:pt idx="7901">
                  <c:v>97.071079999999995</c:v>
                </c:pt>
                <c:pt idx="7902">
                  <c:v>97.091390000000004</c:v>
                </c:pt>
                <c:pt idx="7903">
                  <c:v>97.111699999999999</c:v>
                </c:pt>
                <c:pt idx="7904">
                  <c:v>97.132009999999994</c:v>
                </c:pt>
                <c:pt idx="7905">
                  <c:v>97.152330000000006</c:v>
                </c:pt>
                <c:pt idx="7906">
                  <c:v>97.172650000000004</c:v>
                </c:pt>
                <c:pt idx="7907">
                  <c:v>97.192959999999999</c:v>
                </c:pt>
                <c:pt idx="7908">
                  <c:v>97.213279999999997</c:v>
                </c:pt>
                <c:pt idx="7909">
                  <c:v>97.233599999999996</c:v>
                </c:pt>
                <c:pt idx="7910">
                  <c:v>97.253929999999997</c:v>
                </c:pt>
                <c:pt idx="7911">
                  <c:v>97.274259999999998</c:v>
                </c:pt>
                <c:pt idx="7912">
                  <c:v>97.294589999999999</c:v>
                </c:pt>
                <c:pt idx="7913">
                  <c:v>97.314920000000001</c:v>
                </c:pt>
                <c:pt idx="7914">
                  <c:v>97.335250000000002</c:v>
                </c:pt>
                <c:pt idx="7915">
                  <c:v>97.355590000000007</c:v>
                </c:pt>
                <c:pt idx="7916">
                  <c:v>97.375929999999997</c:v>
                </c:pt>
                <c:pt idx="7917">
                  <c:v>97.396270000000001</c:v>
                </c:pt>
                <c:pt idx="7918">
                  <c:v>97.416610000000006</c:v>
                </c:pt>
                <c:pt idx="7919">
                  <c:v>97.436949999999996</c:v>
                </c:pt>
                <c:pt idx="7920">
                  <c:v>97.457300000000004</c:v>
                </c:pt>
                <c:pt idx="7921">
                  <c:v>97.477649999999997</c:v>
                </c:pt>
                <c:pt idx="7922">
                  <c:v>97.498000000000005</c:v>
                </c:pt>
                <c:pt idx="7923">
                  <c:v>97.518349999999998</c:v>
                </c:pt>
                <c:pt idx="7924">
                  <c:v>97.538700000000006</c:v>
                </c:pt>
                <c:pt idx="7925">
                  <c:v>97.559070000000006</c:v>
                </c:pt>
                <c:pt idx="7926">
                  <c:v>97.579419999999999</c:v>
                </c:pt>
                <c:pt idx="7927">
                  <c:v>97.599779999999996</c:v>
                </c:pt>
                <c:pt idx="7928">
                  <c:v>97.620149999999995</c:v>
                </c:pt>
                <c:pt idx="7929">
                  <c:v>97.640510000000006</c:v>
                </c:pt>
                <c:pt idx="7930">
                  <c:v>97.660880000000006</c:v>
                </c:pt>
                <c:pt idx="7931">
                  <c:v>97.681250000000006</c:v>
                </c:pt>
                <c:pt idx="7932">
                  <c:v>97.701620000000005</c:v>
                </c:pt>
                <c:pt idx="7933">
                  <c:v>97.721999999999994</c:v>
                </c:pt>
                <c:pt idx="7934">
                  <c:v>97.742369999999994</c:v>
                </c:pt>
                <c:pt idx="7935">
                  <c:v>97.762749999999997</c:v>
                </c:pt>
                <c:pt idx="7936">
                  <c:v>97.78313</c:v>
                </c:pt>
                <c:pt idx="7937">
                  <c:v>97.803510000000003</c:v>
                </c:pt>
                <c:pt idx="7938">
                  <c:v>97.823899999999995</c:v>
                </c:pt>
                <c:pt idx="7939">
                  <c:v>97.844279999999998</c:v>
                </c:pt>
                <c:pt idx="7940">
                  <c:v>97.864680000000007</c:v>
                </c:pt>
                <c:pt idx="7941">
                  <c:v>97.885059999999996</c:v>
                </c:pt>
                <c:pt idx="7942">
                  <c:v>97.905460000000005</c:v>
                </c:pt>
                <c:pt idx="7943">
                  <c:v>97.92586</c:v>
                </c:pt>
                <c:pt idx="7944">
                  <c:v>97.946250000000006</c:v>
                </c:pt>
                <c:pt idx="7945">
                  <c:v>97.966650000000001</c:v>
                </c:pt>
                <c:pt idx="7946">
                  <c:v>97.987049999999996</c:v>
                </c:pt>
                <c:pt idx="7947">
                  <c:v>98.007450000000006</c:v>
                </c:pt>
                <c:pt idx="7948">
                  <c:v>98.027860000000004</c:v>
                </c:pt>
                <c:pt idx="7949">
                  <c:v>98.048270000000002</c:v>
                </c:pt>
                <c:pt idx="7950">
                  <c:v>98.068680000000001</c:v>
                </c:pt>
                <c:pt idx="7951">
                  <c:v>98.089100000000002</c:v>
                </c:pt>
                <c:pt idx="7952">
                  <c:v>98.109499999999997</c:v>
                </c:pt>
                <c:pt idx="7953">
                  <c:v>98.129919999999998</c:v>
                </c:pt>
                <c:pt idx="7954">
                  <c:v>98.15034</c:v>
                </c:pt>
                <c:pt idx="7955">
                  <c:v>98.170760000000001</c:v>
                </c:pt>
                <c:pt idx="7956">
                  <c:v>98.191180000000003</c:v>
                </c:pt>
                <c:pt idx="7957">
                  <c:v>98.211609999999993</c:v>
                </c:pt>
                <c:pt idx="7958">
                  <c:v>98.232039999999998</c:v>
                </c:pt>
                <c:pt idx="7959">
                  <c:v>98.252470000000002</c:v>
                </c:pt>
                <c:pt idx="7960">
                  <c:v>98.272900000000007</c:v>
                </c:pt>
                <c:pt idx="7961">
                  <c:v>98.293329999999997</c:v>
                </c:pt>
                <c:pt idx="7962">
                  <c:v>98.313770000000005</c:v>
                </c:pt>
                <c:pt idx="7963">
                  <c:v>98.334209999999999</c:v>
                </c:pt>
                <c:pt idx="7964">
                  <c:v>98.354640000000003</c:v>
                </c:pt>
                <c:pt idx="7965">
                  <c:v>98.37509</c:v>
                </c:pt>
                <c:pt idx="7966">
                  <c:v>98.395529999999994</c:v>
                </c:pt>
                <c:pt idx="7967">
                  <c:v>98.415980000000005</c:v>
                </c:pt>
                <c:pt idx="7968">
                  <c:v>98.436419999999998</c:v>
                </c:pt>
                <c:pt idx="7969">
                  <c:v>98.456879999999998</c:v>
                </c:pt>
                <c:pt idx="7970">
                  <c:v>98.477329999999995</c:v>
                </c:pt>
                <c:pt idx="7971">
                  <c:v>98.497789999999995</c:v>
                </c:pt>
                <c:pt idx="7972">
                  <c:v>98.518240000000006</c:v>
                </c:pt>
                <c:pt idx="7973">
                  <c:v>98.538700000000006</c:v>
                </c:pt>
                <c:pt idx="7974">
                  <c:v>98.559169999999995</c:v>
                </c:pt>
                <c:pt idx="7975">
                  <c:v>98.579629999999995</c:v>
                </c:pt>
                <c:pt idx="7976">
                  <c:v>98.600089999999994</c:v>
                </c:pt>
                <c:pt idx="7977">
                  <c:v>98.620559999999998</c:v>
                </c:pt>
                <c:pt idx="7978">
                  <c:v>98.641030000000001</c:v>
                </c:pt>
                <c:pt idx="7979">
                  <c:v>98.661500000000004</c:v>
                </c:pt>
                <c:pt idx="7980">
                  <c:v>98.681979999999996</c:v>
                </c:pt>
                <c:pt idx="7981">
                  <c:v>98.702449999999999</c:v>
                </c:pt>
                <c:pt idx="7982">
                  <c:v>98.722930000000005</c:v>
                </c:pt>
                <c:pt idx="7983">
                  <c:v>98.743409999999997</c:v>
                </c:pt>
                <c:pt idx="7984">
                  <c:v>98.763890000000004</c:v>
                </c:pt>
                <c:pt idx="7985">
                  <c:v>98.784379999999999</c:v>
                </c:pt>
                <c:pt idx="7986">
                  <c:v>98.804860000000005</c:v>
                </c:pt>
                <c:pt idx="7987">
                  <c:v>98.82535</c:v>
                </c:pt>
                <c:pt idx="7988">
                  <c:v>98.845839999999995</c:v>
                </c:pt>
                <c:pt idx="7989">
                  <c:v>98.866330000000005</c:v>
                </c:pt>
                <c:pt idx="7990">
                  <c:v>98.886830000000003</c:v>
                </c:pt>
                <c:pt idx="7991">
                  <c:v>98.907330000000002</c:v>
                </c:pt>
                <c:pt idx="7992">
                  <c:v>98.92783</c:v>
                </c:pt>
                <c:pt idx="7993">
                  <c:v>98.948329999999999</c:v>
                </c:pt>
                <c:pt idx="7994">
                  <c:v>98.968829999999997</c:v>
                </c:pt>
                <c:pt idx="7995">
                  <c:v>98.989329999999995</c:v>
                </c:pt>
                <c:pt idx="7996">
                  <c:v>99.009839999999997</c:v>
                </c:pt>
                <c:pt idx="7997">
                  <c:v>99.030360000000002</c:v>
                </c:pt>
                <c:pt idx="7998">
                  <c:v>99.050870000000003</c:v>
                </c:pt>
                <c:pt idx="7999">
                  <c:v>99.071380000000005</c:v>
                </c:pt>
                <c:pt idx="8000">
                  <c:v>99.091899999999995</c:v>
                </c:pt>
                <c:pt idx="8001">
                  <c:v>99.11242</c:v>
                </c:pt>
                <c:pt idx="8002">
                  <c:v>99.132930000000002</c:v>
                </c:pt>
                <c:pt idx="8003">
                  <c:v>99.153459999999995</c:v>
                </c:pt>
                <c:pt idx="8004">
                  <c:v>99.17398</c:v>
                </c:pt>
                <c:pt idx="8005">
                  <c:v>99.194509999999994</c:v>
                </c:pt>
                <c:pt idx="8006">
                  <c:v>99.215040000000002</c:v>
                </c:pt>
                <c:pt idx="8007">
                  <c:v>99.235569999999996</c:v>
                </c:pt>
                <c:pt idx="8008">
                  <c:v>99.256100000000004</c:v>
                </c:pt>
                <c:pt idx="8009">
                  <c:v>99.27664</c:v>
                </c:pt>
                <c:pt idx="8010">
                  <c:v>99.297179999999997</c:v>
                </c:pt>
                <c:pt idx="8011">
                  <c:v>99.317719999999994</c:v>
                </c:pt>
                <c:pt idx="8012">
                  <c:v>99.338260000000005</c:v>
                </c:pt>
                <c:pt idx="8013">
                  <c:v>99.358800000000002</c:v>
                </c:pt>
                <c:pt idx="8014">
                  <c:v>99.379350000000002</c:v>
                </c:pt>
                <c:pt idx="8015">
                  <c:v>99.399889999999999</c:v>
                </c:pt>
                <c:pt idx="8016">
                  <c:v>99.420450000000002</c:v>
                </c:pt>
                <c:pt idx="8017">
                  <c:v>99.441000000000003</c:v>
                </c:pt>
                <c:pt idx="8018">
                  <c:v>99.461560000000006</c:v>
                </c:pt>
                <c:pt idx="8019">
                  <c:v>99.482110000000006</c:v>
                </c:pt>
                <c:pt idx="8020">
                  <c:v>99.502669999999995</c:v>
                </c:pt>
                <c:pt idx="8021">
                  <c:v>99.523229999999998</c:v>
                </c:pt>
                <c:pt idx="8022">
                  <c:v>99.543790000000001</c:v>
                </c:pt>
                <c:pt idx="8023">
                  <c:v>99.564359999999994</c:v>
                </c:pt>
                <c:pt idx="8024">
                  <c:v>99.58493</c:v>
                </c:pt>
                <c:pt idx="8025">
                  <c:v>99.605500000000006</c:v>
                </c:pt>
                <c:pt idx="8026">
                  <c:v>99.626069999999999</c:v>
                </c:pt>
                <c:pt idx="8027">
                  <c:v>99.646640000000005</c:v>
                </c:pt>
                <c:pt idx="8028">
                  <c:v>99.66722</c:v>
                </c:pt>
                <c:pt idx="8029">
                  <c:v>99.687799999999996</c:v>
                </c:pt>
                <c:pt idx="8030">
                  <c:v>99.708370000000002</c:v>
                </c:pt>
                <c:pt idx="8031">
                  <c:v>99.728960000000001</c:v>
                </c:pt>
                <c:pt idx="8032">
                  <c:v>99.749539999999996</c:v>
                </c:pt>
                <c:pt idx="8033">
                  <c:v>99.770129999999995</c:v>
                </c:pt>
                <c:pt idx="8034">
                  <c:v>99.790719999999993</c:v>
                </c:pt>
                <c:pt idx="8035">
                  <c:v>99.811310000000006</c:v>
                </c:pt>
                <c:pt idx="8036">
                  <c:v>99.831900000000005</c:v>
                </c:pt>
                <c:pt idx="8037">
                  <c:v>99.852490000000003</c:v>
                </c:pt>
                <c:pt idx="8038">
                  <c:v>99.873090000000005</c:v>
                </c:pt>
                <c:pt idx="8039">
                  <c:v>99.893690000000007</c:v>
                </c:pt>
                <c:pt idx="8040">
                  <c:v>99.914289999999994</c:v>
                </c:pt>
                <c:pt idx="8041">
                  <c:v>99.934899999999999</c:v>
                </c:pt>
                <c:pt idx="8042">
                  <c:v>99.955510000000004</c:v>
                </c:pt>
                <c:pt idx="8043">
                  <c:v>99.976110000000006</c:v>
                </c:pt>
                <c:pt idx="8044">
                  <c:v>99.996719999999996</c:v>
                </c:pt>
                <c:pt idx="8045">
                  <c:v>100.01730000000001</c:v>
                </c:pt>
                <c:pt idx="8046">
                  <c:v>100.03789999999999</c:v>
                </c:pt>
                <c:pt idx="8047">
                  <c:v>100.0586</c:v>
                </c:pt>
                <c:pt idx="8048">
                  <c:v>100.0792</c:v>
                </c:pt>
                <c:pt idx="8049">
                  <c:v>100.0998</c:v>
                </c:pt>
                <c:pt idx="8050">
                  <c:v>100.1204</c:v>
                </c:pt>
                <c:pt idx="8051">
                  <c:v>100.14109999999999</c:v>
                </c:pt>
                <c:pt idx="8052">
                  <c:v>100.1617</c:v>
                </c:pt>
                <c:pt idx="8053">
                  <c:v>100.1823</c:v>
                </c:pt>
                <c:pt idx="8054">
                  <c:v>100.2029</c:v>
                </c:pt>
                <c:pt idx="8055">
                  <c:v>100.2236</c:v>
                </c:pt>
                <c:pt idx="8056">
                  <c:v>100.24420000000001</c:v>
                </c:pt>
                <c:pt idx="8057">
                  <c:v>100.26479999999999</c:v>
                </c:pt>
                <c:pt idx="8058">
                  <c:v>100.2855</c:v>
                </c:pt>
                <c:pt idx="8059">
                  <c:v>100.3061</c:v>
                </c:pt>
                <c:pt idx="8060">
                  <c:v>100.32680000000001</c:v>
                </c:pt>
                <c:pt idx="8061">
                  <c:v>100.34739999999999</c:v>
                </c:pt>
                <c:pt idx="8062">
                  <c:v>100.3681</c:v>
                </c:pt>
                <c:pt idx="8063">
                  <c:v>100.3887</c:v>
                </c:pt>
                <c:pt idx="8064">
                  <c:v>100.40940000000001</c:v>
                </c:pt>
                <c:pt idx="8065">
                  <c:v>100.43</c:v>
                </c:pt>
                <c:pt idx="8066">
                  <c:v>100.4507</c:v>
                </c:pt>
                <c:pt idx="8067">
                  <c:v>100.4713</c:v>
                </c:pt>
                <c:pt idx="8068">
                  <c:v>100.492</c:v>
                </c:pt>
                <c:pt idx="8069">
                  <c:v>100.5127</c:v>
                </c:pt>
                <c:pt idx="8070">
                  <c:v>100.5333</c:v>
                </c:pt>
                <c:pt idx="8071">
                  <c:v>100.554</c:v>
                </c:pt>
                <c:pt idx="8072">
                  <c:v>100.57470000000001</c:v>
                </c:pt>
                <c:pt idx="8073">
                  <c:v>100.59529999999999</c:v>
                </c:pt>
                <c:pt idx="8074">
                  <c:v>100.616</c:v>
                </c:pt>
                <c:pt idx="8075">
                  <c:v>100.6367</c:v>
                </c:pt>
                <c:pt idx="8076">
                  <c:v>100.6574</c:v>
                </c:pt>
                <c:pt idx="8077">
                  <c:v>100.678</c:v>
                </c:pt>
                <c:pt idx="8078">
                  <c:v>100.6987</c:v>
                </c:pt>
                <c:pt idx="8079">
                  <c:v>100.71939999999999</c:v>
                </c:pt>
                <c:pt idx="8080">
                  <c:v>100.7401</c:v>
                </c:pt>
                <c:pt idx="8081">
                  <c:v>100.7608</c:v>
                </c:pt>
                <c:pt idx="8082">
                  <c:v>100.78149999999999</c:v>
                </c:pt>
                <c:pt idx="8083">
                  <c:v>100.8022</c:v>
                </c:pt>
                <c:pt idx="8084">
                  <c:v>100.8229</c:v>
                </c:pt>
                <c:pt idx="8085">
                  <c:v>100.8436</c:v>
                </c:pt>
                <c:pt idx="8086">
                  <c:v>100.8643</c:v>
                </c:pt>
                <c:pt idx="8087">
                  <c:v>100.8849</c:v>
                </c:pt>
                <c:pt idx="8088">
                  <c:v>100.9057</c:v>
                </c:pt>
                <c:pt idx="8089">
                  <c:v>100.9264</c:v>
                </c:pt>
                <c:pt idx="8090">
                  <c:v>100.94710000000001</c:v>
                </c:pt>
                <c:pt idx="8091">
                  <c:v>100.9678</c:v>
                </c:pt>
                <c:pt idx="8092">
                  <c:v>100.9885</c:v>
                </c:pt>
                <c:pt idx="8093">
                  <c:v>101.00920000000001</c:v>
                </c:pt>
                <c:pt idx="8094">
                  <c:v>101.0299</c:v>
                </c:pt>
                <c:pt idx="8095">
                  <c:v>101.0506</c:v>
                </c:pt>
                <c:pt idx="8096">
                  <c:v>101.0714</c:v>
                </c:pt>
                <c:pt idx="8097">
                  <c:v>101.0921</c:v>
                </c:pt>
                <c:pt idx="8098">
                  <c:v>101.11279999999999</c:v>
                </c:pt>
                <c:pt idx="8099">
                  <c:v>101.1335</c:v>
                </c:pt>
                <c:pt idx="8100">
                  <c:v>101.15430000000001</c:v>
                </c:pt>
                <c:pt idx="8101">
                  <c:v>101.175</c:v>
                </c:pt>
                <c:pt idx="8102">
                  <c:v>101.1957</c:v>
                </c:pt>
                <c:pt idx="8103">
                  <c:v>101.2165</c:v>
                </c:pt>
                <c:pt idx="8104">
                  <c:v>101.2372</c:v>
                </c:pt>
                <c:pt idx="8105">
                  <c:v>101.25790000000001</c:v>
                </c:pt>
                <c:pt idx="8106">
                  <c:v>101.2787</c:v>
                </c:pt>
                <c:pt idx="8107">
                  <c:v>101.29940000000001</c:v>
                </c:pt>
                <c:pt idx="8108">
                  <c:v>101.3202</c:v>
                </c:pt>
                <c:pt idx="8109">
                  <c:v>101.3409</c:v>
                </c:pt>
                <c:pt idx="8110">
                  <c:v>101.3617</c:v>
                </c:pt>
                <c:pt idx="8111">
                  <c:v>101.3824</c:v>
                </c:pt>
                <c:pt idx="8112">
                  <c:v>101.4032</c:v>
                </c:pt>
                <c:pt idx="8113">
                  <c:v>101.4239</c:v>
                </c:pt>
                <c:pt idx="8114">
                  <c:v>101.4447</c:v>
                </c:pt>
                <c:pt idx="8115">
                  <c:v>101.4654</c:v>
                </c:pt>
                <c:pt idx="8116">
                  <c:v>101.4862</c:v>
                </c:pt>
                <c:pt idx="8117">
                  <c:v>101.50700000000001</c:v>
                </c:pt>
                <c:pt idx="8118">
                  <c:v>101.5277</c:v>
                </c:pt>
                <c:pt idx="8119">
                  <c:v>101.5485</c:v>
                </c:pt>
                <c:pt idx="8120">
                  <c:v>101.5693</c:v>
                </c:pt>
                <c:pt idx="8121">
                  <c:v>101.59010000000001</c:v>
                </c:pt>
                <c:pt idx="8122">
                  <c:v>101.6108</c:v>
                </c:pt>
                <c:pt idx="8123">
                  <c:v>101.63160000000001</c:v>
                </c:pt>
                <c:pt idx="8124">
                  <c:v>101.6524</c:v>
                </c:pt>
                <c:pt idx="8125">
                  <c:v>101.67319999999999</c:v>
                </c:pt>
                <c:pt idx="8126">
                  <c:v>101.694</c:v>
                </c:pt>
                <c:pt idx="8127">
                  <c:v>101.71469999999999</c:v>
                </c:pt>
                <c:pt idx="8128">
                  <c:v>101.7355</c:v>
                </c:pt>
                <c:pt idx="8129">
                  <c:v>101.7563</c:v>
                </c:pt>
                <c:pt idx="8130">
                  <c:v>101.7771</c:v>
                </c:pt>
                <c:pt idx="8131">
                  <c:v>101.7979</c:v>
                </c:pt>
                <c:pt idx="8132">
                  <c:v>101.81870000000001</c:v>
                </c:pt>
                <c:pt idx="8133">
                  <c:v>101.8395</c:v>
                </c:pt>
                <c:pt idx="8134">
                  <c:v>101.8603</c:v>
                </c:pt>
                <c:pt idx="8135">
                  <c:v>101.8811</c:v>
                </c:pt>
                <c:pt idx="8136">
                  <c:v>101.9019</c:v>
                </c:pt>
                <c:pt idx="8137">
                  <c:v>101.92270000000001</c:v>
                </c:pt>
                <c:pt idx="8138">
                  <c:v>101.9435</c:v>
                </c:pt>
                <c:pt idx="8139">
                  <c:v>101.96429999999999</c:v>
                </c:pt>
                <c:pt idx="8140">
                  <c:v>101.98520000000001</c:v>
                </c:pt>
                <c:pt idx="8141">
                  <c:v>102.006</c:v>
                </c:pt>
                <c:pt idx="8142">
                  <c:v>102.02679999999999</c:v>
                </c:pt>
                <c:pt idx="8143">
                  <c:v>102.0476</c:v>
                </c:pt>
                <c:pt idx="8144">
                  <c:v>102.0684</c:v>
                </c:pt>
                <c:pt idx="8145">
                  <c:v>102.08929999999999</c:v>
                </c:pt>
                <c:pt idx="8146">
                  <c:v>102.1101</c:v>
                </c:pt>
                <c:pt idx="8147">
                  <c:v>102.1309</c:v>
                </c:pt>
                <c:pt idx="8148">
                  <c:v>102.15170000000001</c:v>
                </c:pt>
                <c:pt idx="8149">
                  <c:v>102.1726</c:v>
                </c:pt>
                <c:pt idx="8150">
                  <c:v>102.1934</c:v>
                </c:pt>
                <c:pt idx="8151">
                  <c:v>102.21420000000001</c:v>
                </c:pt>
                <c:pt idx="8152">
                  <c:v>102.2351</c:v>
                </c:pt>
                <c:pt idx="8153">
                  <c:v>102.2559</c:v>
                </c:pt>
                <c:pt idx="8154">
                  <c:v>102.27679999999999</c:v>
                </c:pt>
                <c:pt idx="8155">
                  <c:v>102.2976</c:v>
                </c:pt>
                <c:pt idx="8156">
                  <c:v>102.3185</c:v>
                </c:pt>
                <c:pt idx="8157">
                  <c:v>102.33929999999999</c:v>
                </c:pt>
                <c:pt idx="8158">
                  <c:v>102.36020000000001</c:v>
                </c:pt>
                <c:pt idx="8159">
                  <c:v>102.381</c:v>
                </c:pt>
                <c:pt idx="8160">
                  <c:v>102.4019</c:v>
                </c:pt>
                <c:pt idx="8161">
                  <c:v>102.42270000000001</c:v>
                </c:pt>
                <c:pt idx="8162">
                  <c:v>102.4436</c:v>
                </c:pt>
                <c:pt idx="8163">
                  <c:v>102.4645</c:v>
                </c:pt>
                <c:pt idx="8164">
                  <c:v>102.4853</c:v>
                </c:pt>
                <c:pt idx="8165">
                  <c:v>102.50620000000001</c:v>
                </c:pt>
                <c:pt idx="8166">
                  <c:v>102.5271</c:v>
                </c:pt>
                <c:pt idx="8167">
                  <c:v>102.5479</c:v>
                </c:pt>
                <c:pt idx="8168">
                  <c:v>102.5688</c:v>
                </c:pt>
                <c:pt idx="8169">
                  <c:v>102.58969999999999</c:v>
                </c:pt>
                <c:pt idx="8170">
                  <c:v>102.6105</c:v>
                </c:pt>
                <c:pt idx="8171">
                  <c:v>102.6314</c:v>
                </c:pt>
                <c:pt idx="8172">
                  <c:v>102.6523</c:v>
                </c:pt>
                <c:pt idx="8173">
                  <c:v>102.67319999999999</c:v>
                </c:pt>
                <c:pt idx="8174">
                  <c:v>102.69410000000001</c:v>
                </c:pt>
                <c:pt idx="8175">
                  <c:v>102.715</c:v>
                </c:pt>
                <c:pt idx="8176">
                  <c:v>102.7359</c:v>
                </c:pt>
                <c:pt idx="8177">
                  <c:v>102.7568</c:v>
                </c:pt>
                <c:pt idx="8178">
                  <c:v>102.77760000000001</c:v>
                </c:pt>
                <c:pt idx="8179">
                  <c:v>102.7985</c:v>
                </c:pt>
                <c:pt idx="8180">
                  <c:v>102.8194</c:v>
                </c:pt>
                <c:pt idx="8181">
                  <c:v>102.8403</c:v>
                </c:pt>
                <c:pt idx="8182">
                  <c:v>102.8613</c:v>
                </c:pt>
                <c:pt idx="8183">
                  <c:v>102.8822</c:v>
                </c:pt>
                <c:pt idx="8184">
                  <c:v>102.90309999999999</c:v>
                </c:pt>
                <c:pt idx="8185">
                  <c:v>102.92400000000001</c:v>
                </c:pt>
                <c:pt idx="8186">
                  <c:v>102.9449</c:v>
                </c:pt>
                <c:pt idx="8187">
                  <c:v>102.9658</c:v>
                </c:pt>
                <c:pt idx="8188">
                  <c:v>102.9867</c:v>
                </c:pt>
                <c:pt idx="8189">
                  <c:v>103.0076</c:v>
                </c:pt>
                <c:pt idx="8190">
                  <c:v>103.02849999999999</c:v>
                </c:pt>
                <c:pt idx="8191">
                  <c:v>103.04949999999999</c:v>
                </c:pt>
                <c:pt idx="8192">
                  <c:v>103.07040000000001</c:v>
                </c:pt>
                <c:pt idx="8193">
                  <c:v>103.0913</c:v>
                </c:pt>
                <c:pt idx="8194">
                  <c:v>103.1123</c:v>
                </c:pt>
                <c:pt idx="8195">
                  <c:v>103.1332</c:v>
                </c:pt>
                <c:pt idx="8196">
                  <c:v>103.1541</c:v>
                </c:pt>
                <c:pt idx="8197">
                  <c:v>103.175</c:v>
                </c:pt>
                <c:pt idx="8198">
                  <c:v>103.196</c:v>
                </c:pt>
                <c:pt idx="8199">
                  <c:v>103.2169</c:v>
                </c:pt>
                <c:pt idx="8200">
                  <c:v>103.2379</c:v>
                </c:pt>
                <c:pt idx="8201">
                  <c:v>103.25879999999999</c:v>
                </c:pt>
                <c:pt idx="8202">
                  <c:v>103.27979999999999</c:v>
                </c:pt>
                <c:pt idx="8203">
                  <c:v>103.30070000000001</c:v>
                </c:pt>
                <c:pt idx="8204">
                  <c:v>103.3216</c:v>
                </c:pt>
                <c:pt idx="8205">
                  <c:v>103.3426</c:v>
                </c:pt>
                <c:pt idx="8206">
                  <c:v>103.36360000000001</c:v>
                </c:pt>
                <c:pt idx="8207">
                  <c:v>103.3845</c:v>
                </c:pt>
                <c:pt idx="8208">
                  <c:v>103.4055</c:v>
                </c:pt>
                <c:pt idx="8209">
                  <c:v>103.4264</c:v>
                </c:pt>
                <c:pt idx="8210">
                  <c:v>103.4474</c:v>
                </c:pt>
                <c:pt idx="8211">
                  <c:v>103.4684</c:v>
                </c:pt>
                <c:pt idx="8212">
                  <c:v>103.4893</c:v>
                </c:pt>
                <c:pt idx="8213">
                  <c:v>103.5103</c:v>
                </c:pt>
                <c:pt idx="8214">
                  <c:v>103.5313</c:v>
                </c:pt>
                <c:pt idx="8215">
                  <c:v>103.5522</c:v>
                </c:pt>
                <c:pt idx="8216">
                  <c:v>103.5732</c:v>
                </c:pt>
                <c:pt idx="8217">
                  <c:v>103.5942</c:v>
                </c:pt>
                <c:pt idx="8218">
                  <c:v>103.6152</c:v>
                </c:pt>
                <c:pt idx="8219">
                  <c:v>103.6362</c:v>
                </c:pt>
                <c:pt idx="8220">
                  <c:v>103.6571</c:v>
                </c:pt>
                <c:pt idx="8221">
                  <c:v>103.6781</c:v>
                </c:pt>
                <c:pt idx="8222">
                  <c:v>103.6991</c:v>
                </c:pt>
                <c:pt idx="8223">
                  <c:v>103.7201</c:v>
                </c:pt>
                <c:pt idx="8224">
                  <c:v>103.7411</c:v>
                </c:pt>
                <c:pt idx="8225">
                  <c:v>103.7621</c:v>
                </c:pt>
                <c:pt idx="8226">
                  <c:v>103.7831</c:v>
                </c:pt>
                <c:pt idx="8227">
                  <c:v>103.80410000000001</c:v>
                </c:pt>
                <c:pt idx="8228">
                  <c:v>103.82510000000001</c:v>
                </c:pt>
                <c:pt idx="8229">
                  <c:v>103.84610000000001</c:v>
                </c:pt>
                <c:pt idx="8230">
                  <c:v>103.86709999999999</c:v>
                </c:pt>
                <c:pt idx="8231">
                  <c:v>103.88809999999999</c:v>
                </c:pt>
                <c:pt idx="8232">
                  <c:v>103.9091</c:v>
                </c:pt>
                <c:pt idx="8233">
                  <c:v>103.9301</c:v>
                </c:pt>
                <c:pt idx="8234">
                  <c:v>103.9511</c:v>
                </c:pt>
                <c:pt idx="8235">
                  <c:v>103.9721</c:v>
                </c:pt>
                <c:pt idx="8236">
                  <c:v>103.9932</c:v>
                </c:pt>
                <c:pt idx="8237">
                  <c:v>104.0142</c:v>
                </c:pt>
                <c:pt idx="8238">
                  <c:v>104.0352</c:v>
                </c:pt>
                <c:pt idx="8239">
                  <c:v>104.0562</c:v>
                </c:pt>
                <c:pt idx="8240">
                  <c:v>104.07729999999999</c:v>
                </c:pt>
                <c:pt idx="8241">
                  <c:v>104.09829999999999</c:v>
                </c:pt>
                <c:pt idx="8242">
                  <c:v>104.1193</c:v>
                </c:pt>
                <c:pt idx="8243">
                  <c:v>104.1403</c:v>
                </c:pt>
                <c:pt idx="8244">
                  <c:v>104.1614</c:v>
                </c:pt>
                <c:pt idx="8245">
                  <c:v>104.1824</c:v>
                </c:pt>
                <c:pt idx="8246">
                  <c:v>104.20350000000001</c:v>
                </c:pt>
                <c:pt idx="8247">
                  <c:v>104.22450000000001</c:v>
                </c:pt>
                <c:pt idx="8248">
                  <c:v>104.24550000000001</c:v>
                </c:pt>
                <c:pt idx="8249">
                  <c:v>104.2666</c:v>
                </c:pt>
                <c:pt idx="8250">
                  <c:v>104.2876</c:v>
                </c:pt>
                <c:pt idx="8251">
                  <c:v>104.3087</c:v>
                </c:pt>
                <c:pt idx="8252">
                  <c:v>104.3297</c:v>
                </c:pt>
                <c:pt idx="8253">
                  <c:v>104.35080000000001</c:v>
                </c:pt>
                <c:pt idx="8254">
                  <c:v>104.37179999999999</c:v>
                </c:pt>
                <c:pt idx="8255">
                  <c:v>104.3929</c:v>
                </c:pt>
                <c:pt idx="8256">
                  <c:v>104.414</c:v>
                </c:pt>
                <c:pt idx="8257">
                  <c:v>104.435</c:v>
                </c:pt>
                <c:pt idx="8258">
                  <c:v>104.45610000000001</c:v>
                </c:pt>
                <c:pt idx="8259">
                  <c:v>104.4772</c:v>
                </c:pt>
                <c:pt idx="8260">
                  <c:v>104.4982</c:v>
                </c:pt>
                <c:pt idx="8261">
                  <c:v>104.5193</c:v>
                </c:pt>
                <c:pt idx="8262">
                  <c:v>104.54040000000001</c:v>
                </c:pt>
                <c:pt idx="8263">
                  <c:v>104.56140000000001</c:v>
                </c:pt>
                <c:pt idx="8264">
                  <c:v>104.5825</c:v>
                </c:pt>
                <c:pt idx="8265">
                  <c:v>104.6036</c:v>
                </c:pt>
                <c:pt idx="8266">
                  <c:v>104.6247</c:v>
                </c:pt>
                <c:pt idx="8267">
                  <c:v>104.64579999999999</c:v>
                </c:pt>
                <c:pt idx="8268">
                  <c:v>104.66679999999999</c:v>
                </c:pt>
                <c:pt idx="8269">
                  <c:v>104.6879</c:v>
                </c:pt>
                <c:pt idx="8270">
                  <c:v>104.709</c:v>
                </c:pt>
                <c:pt idx="8271">
                  <c:v>104.73009999999999</c:v>
                </c:pt>
                <c:pt idx="8272">
                  <c:v>104.7512</c:v>
                </c:pt>
                <c:pt idx="8273">
                  <c:v>104.7723</c:v>
                </c:pt>
                <c:pt idx="8274">
                  <c:v>104.79340000000001</c:v>
                </c:pt>
                <c:pt idx="8275">
                  <c:v>104.8145</c:v>
                </c:pt>
                <c:pt idx="8276">
                  <c:v>104.8356</c:v>
                </c:pt>
                <c:pt idx="8277">
                  <c:v>104.8567</c:v>
                </c:pt>
                <c:pt idx="8278">
                  <c:v>104.87779999999999</c:v>
                </c:pt>
                <c:pt idx="8279">
                  <c:v>104.8989</c:v>
                </c:pt>
                <c:pt idx="8280">
                  <c:v>104.92</c:v>
                </c:pt>
                <c:pt idx="8281">
                  <c:v>104.94119999999999</c:v>
                </c:pt>
                <c:pt idx="8282">
                  <c:v>104.9623</c:v>
                </c:pt>
                <c:pt idx="8283">
                  <c:v>104.9834</c:v>
                </c:pt>
                <c:pt idx="8284">
                  <c:v>105.00449999999999</c:v>
                </c:pt>
                <c:pt idx="8285">
                  <c:v>105.0256</c:v>
                </c:pt>
                <c:pt idx="8286">
                  <c:v>105.0468</c:v>
                </c:pt>
                <c:pt idx="8287">
                  <c:v>105.06789999999999</c:v>
                </c:pt>
                <c:pt idx="8288">
                  <c:v>105.089</c:v>
                </c:pt>
                <c:pt idx="8289">
                  <c:v>105.1101</c:v>
                </c:pt>
                <c:pt idx="8290">
                  <c:v>105.1313</c:v>
                </c:pt>
                <c:pt idx="8291">
                  <c:v>105.1524</c:v>
                </c:pt>
                <c:pt idx="8292">
                  <c:v>105.1735</c:v>
                </c:pt>
                <c:pt idx="8293">
                  <c:v>105.1947</c:v>
                </c:pt>
                <c:pt idx="8294">
                  <c:v>105.2158</c:v>
                </c:pt>
                <c:pt idx="8295">
                  <c:v>105.23699999999999</c:v>
                </c:pt>
                <c:pt idx="8296">
                  <c:v>105.2581</c:v>
                </c:pt>
                <c:pt idx="8297">
                  <c:v>105.27930000000001</c:v>
                </c:pt>
                <c:pt idx="8298">
                  <c:v>105.3004</c:v>
                </c:pt>
                <c:pt idx="8299">
                  <c:v>105.3216</c:v>
                </c:pt>
                <c:pt idx="8300">
                  <c:v>105.34269999999999</c:v>
                </c:pt>
                <c:pt idx="8301">
                  <c:v>105.3639</c:v>
                </c:pt>
                <c:pt idx="8302">
                  <c:v>105.38500000000001</c:v>
                </c:pt>
                <c:pt idx="8303">
                  <c:v>105.4062</c:v>
                </c:pt>
                <c:pt idx="8304">
                  <c:v>105.4273</c:v>
                </c:pt>
                <c:pt idx="8305">
                  <c:v>105.4485</c:v>
                </c:pt>
                <c:pt idx="8306">
                  <c:v>105.4697</c:v>
                </c:pt>
                <c:pt idx="8307">
                  <c:v>105.49079999999999</c:v>
                </c:pt>
                <c:pt idx="8308">
                  <c:v>105.512</c:v>
                </c:pt>
                <c:pt idx="8309">
                  <c:v>105.53319999999999</c:v>
                </c:pt>
                <c:pt idx="8310">
                  <c:v>105.5544</c:v>
                </c:pt>
                <c:pt idx="8311">
                  <c:v>105.57550000000001</c:v>
                </c:pt>
                <c:pt idx="8312">
                  <c:v>105.5967</c:v>
                </c:pt>
                <c:pt idx="8313">
                  <c:v>105.61790000000001</c:v>
                </c:pt>
                <c:pt idx="8314">
                  <c:v>105.6391</c:v>
                </c:pt>
                <c:pt idx="8315">
                  <c:v>105.66030000000001</c:v>
                </c:pt>
                <c:pt idx="8316">
                  <c:v>105.6815</c:v>
                </c:pt>
                <c:pt idx="8317">
                  <c:v>105.7026</c:v>
                </c:pt>
                <c:pt idx="8318">
                  <c:v>105.7238</c:v>
                </c:pt>
                <c:pt idx="8319">
                  <c:v>105.745</c:v>
                </c:pt>
                <c:pt idx="8320">
                  <c:v>105.7662</c:v>
                </c:pt>
                <c:pt idx="8321">
                  <c:v>105.78740000000001</c:v>
                </c:pt>
                <c:pt idx="8322">
                  <c:v>105.8086</c:v>
                </c:pt>
                <c:pt idx="8323">
                  <c:v>105.82980000000001</c:v>
                </c:pt>
                <c:pt idx="8324">
                  <c:v>105.851</c:v>
                </c:pt>
                <c:pt idx="8325">
                  <c:v>105.87220000000001</c:v>
                </c:pt>
                <c:pt idx="8326">
                  <c:v>105.8934</c:v>
                </c:pt>
                <c:pt idx="8327">
                  <c:v>105.9147</c:v>
                </c:pt>
                <c:pt idx="8328">
                  <c:v>105.9359</c:v>
                </c:pt>
                <c:pt idx="8329">
                  <c:v>105.9571</c:v>
                </c:pt>
                <c:pt idx="8330">
                  <c:v>105.9783</c:v>
                </c:pt>
                <c:pt idx="8331">
                  <c:v>105.9995</c:v>
                </c:pt>
                <c:pt idx="8332">
                  <c:v>106.02070000000001</c:v>
                </c:pt>
                <c:pt idx="8333">
                  <c:v>106.042</c:v>
                </c:pt>
                <c:pt idx="8334">
                  <c:v>106.06319999999999</c:v>
                </c:pt>
                <c:pt idx="8335">
                  <c:v>106.0844</c:v>
                </c:pt>
                <c:pt idx="8336">
                  <c:v>106.1057</c:v>
                </c:pt>
                <c:pt idx="8337">
                  <c:v>106.12690000000001</c:v>
                </c:pt>
                <c:pt idx="8338">
                  <c:v>106.1481</c:v>
                </c:pt>
                <c:pt idx="8339">
                  <c:v>106.1694</c:v>
                </c:pt>
                <c:pt idx="8340">
                  <c:v>106.1906</c:v>
                </c:pt>
                <c:pt idx="8341">
                  <c:v>106.2118</c:v>
                </c:pt>
                <c:pt idx="8342">
                  <c:v>106.23309999999999</c:v>
                </c:pt>
                <c:pt idx="8343">
                  <c:v>106.2543</c:v>
                </c:pt>
                <c:pt idx="8344">
                  <c:v>106.2756</c:v>
                </c:pt>
                <c:pt idx="8345">
                  <c:v>106.2968</c:v>
                </c:pt>
                <c:pt idx="8346">
                  <c:v>106.3181</c:v>
                </c:pt>
                <c:pt idx="8347">
                  <c:v>106.33929999999999</c:v>
                </c:pt>
                <c:pt idx="8348">
                  <c:v>106.36060000000001</c:v>
                </c:pt>
                <c:pt idx="8349">
                  <c:v>106.3818</c:v>
                </c:pt>
                <c:pt idx="8350">
                  <c:v>106.40309999999999</c:v>
                </c:pt>
                <c:pt idx="8351">
                  <c:v>106.42440000000001</c:v>
                </c:pt>
                <c:pt idx="8352">
                  <c:v>106.4456</c:v>
                </c:pt>
                <c:pt idx="8353">
                  <c:v>106.4669</c:v>
                </c:pt>
                <c:pt idx="8354">
                  <c:v>106.48820000000001</c:v>
                </c:pt>
                <c:pt idx="8355">
                  <c:v>106.5094</c:v>
                </c:pt>
                <c:pt idx="8356">
                  <c:v>106.5307</c:v>
                </c:pt>
                <c:pt idx="8357">
                  <c:v>106.55200000000001</c:v>
                </c:pt>
                <c:pt idx="8358">
                  <c:v>106.5732</c:v>
                </c:pt>
                <c:pt idx="8359">
                  <c:v>106.5945</c:v>
                </c:pt>
                <c:pt idx="8360">
                  <c:v>106.61579999999999</c:v>
                </c:pt>
                <c:pt idx="8361">
                  <c:v>106.6371</c:v>
                </c:pt>
                <c:pt idx="8362">
                  <c:v>106.6584</c:v>
                </c:pt>
                <c:pt idx="8363">
                  <c:v>106.6797</c:v>
                </c:pt>
                <c:pt idx="8364">
                  <c:v>106.70099999999999</c:v>
                </c:pt>
                <c:pt idx="8365">
                  <c:v>106.7223</c:v>
                </c:pt>
                <c:pt idx="8366">
                  <c:v>106.7435</c:v>
                </c:pt>
                <c:pt idx="8367">
                  <c:v>106.76479999999999</c:v>
                </c:pt>
                <c:pt idx="8368">
                  <c:v>106.7861</c:v>
                </c:pt>
                <c:pt idx="8369">
                  <c:v>106.8074</c:v>
                </c:pt>
                <c:pt idx="8370">
                  <c:v>106.8287</c:v>
                </c:pt>
                <c:pt idx="8371">
                  <c:v>106.85</c:v>
                </c:pt>
                <c:pt idx="8372">
                  <c:v>106.87139999999999</c:v>
                </c:pt>
                <c:pt idx="8373">
                  <c:v>106.8927</c:v>
                </c:pt>
                <c:pt idx="8374">
                  <c:v>106.914</c:v>
                </c:pt>
                <c:pt idx="8375">
                  <c:v>106.9353</c:v>
                </c:pt>
                <c:pt idx="8376">
                  <c:v>106.95659999999999</c:v>
                </c:pt>
                <c:pt idx="8377">
                  <c:v>106.97790000000001</c:v>
                </c:pt>
                <c:pt idx="8378">
                  <c:v>106.9992</c:v>
                </c:pt>
                <c:pt idx="8379">
                  <c:v>107.0206</c:v>
                </c:pt>
                <c:pt idx="8380">
                  <c:v>107.0419</c:v>
                </c:pt>
                <c:pt idx="8381">
                  <c:v>107.06319999999999</c:v>
                </c:pt>
                <c:pt idx="8382">
                  <c:v>107.08450000000001</c:v>
                </c:pt>
                <c:pt idx="8383">
                  <c:v>107.10590000000001</c:v>
                </c:pt>
                <c:pt idx="8384">
                  <c:v>107.1272</c:v>
                </c:pt>
                <c:pt idx="8385">
                  <c:v>107.1485</c:v>
                </c:pt>
                <c:pt idx="8386">
                  <c:v>107.1699</c:v>
                </c:pt>
                <c:pt idx="8387">
                  <c:v>107.19119999999999</c:v>
                </c:pt>
                <c:pt idx="8388">
                  <c:v>107.21250000000001</c:v>
                </c:pt>
                <c:pt idx="8389">
                  <c:v>107.23390000000001</c:v>
                </c:pt>
                <c:pt idx="8390">
                  <c:v>107.2552</c:v>
                </c:pt>
                <c:pt idx="8391">
                  <c:v>107.2766</c:v>
                </c:pt>
                <c:pt idx="8392">
                  <c:v>107.2979</c:v>
                </c:pt>
                <c:pt idx="8393">
                  <c:v>107.3193</c:v>
                </c:pt>
                <c:pt idx="8394">
                  <c:v>107.34059999999999</c:v>
                </c:pt>
                <c:pt idx="8395">
                  <c:v>107.36199999999999</c:v>
                </c:pt>
                <c:pt idx="8396">
                  <c:v>107.38330000000001</c:v>
                </c:pt>
                <c:pt idx="8397">
                  <c:v>107.40470000000001</c:v>
                </c:pt>
                <c:pt idx="8398">
                  <c:v>107.42610000000001</c:v>
                </c:pt>
                <c:pt idx="8399">
                  <c:v>107.4474</c:v>
                </c:pt>
                <c:pt idx="8400">
                  <c:v>107.4688</c:v>
                </c:pt>
                <c:pt idx="8401">
                  <c:v>107.4902</c:v>
                </c:pt>
                <c:pt idx="8402">
                  <c:v>107.5115</c:v>
                </c:pt>
                <c:pt idx="8403">
                  <c:v>107.5329</c:v>
                </c:pt>
                <c:pt idx="8404">
                  <c:v>107.5543</c:v>
                </c:pt>
                <c:pt idx="8405">
                  <c:v>107.5757</c:v>
                </c:pt>
                <c:pt idx="8406">
                  <c:v>107.59699999999999</c:v>
                </c:pt>
                <c:pt idx="8407">
                  <c:v>107.61839999999999</c:v>
                </c:pt>
                <c:pt idx="8408">
                  <c:v>107.63979999999999</c:v>
                </c:pt>
                <c:pt idx="8409">
                  <c:v>107.66119999999999</c:v>
                </c:pt>
                <c:pt idx="8410">
                  <c:v>107.68259999999999</c:v>
                </c:pt>
                <c:pt idx="8411">
                  <c:v>107.70399999999999</c:v>
                </c:pt>
                <c:pt idx="8412">
                  <c:v>107.72539999999999</c:v>
                </c:pt>
                <c:pt idx="8413">
                  <c:v>107.7467</c:v>
                </c:pt>
                <c:pt idx="8414">
                  <c:v>107.7681</c:v>
                </c:pt>
                <c:pt idx="8415">
                  <c:v>107.7895</c:v>
                </c:pt>
                <c:pt idx="8416">
                  <c:v>107.8109</c:v>
                </c:pt>
                <c:pt idx="8417">
                  <c:v>107.8323</c:v>
                </c:pt>
                <c:pt idx="8418">
                  <c:v>107.8537</c:v>
                </c:pt>
                <c:pt idx="8419">
                  <c:v>107.87520000000001</c:v>
                </c:pt>
                <c:pt idx="8420">
                  <c:v>107.89660000000001</c:v>
                </c:pt>
                <c:pt idx="8421">
                  <c:v>107.91800000000001</c:v>
                </c:pt>
                <c:pt idx="8422">
                  <c:v>107.93940000000001</c:v>
                </c:pt>
                <c:pt idx="8423">
                  <c:v>107.96080000000001</c:v>
                </c:pt>
                <c:pt idx="8424">
                  <c:v>107.98220000000001</c:v>
                </c:pt>
                <c:pt idx="8425">
                  <c:v>108.00360000000001</c:v>
                </c:pt>
                <c:pt idx="8426">
                  <c:v>108.02509999999999</c:v>
                </c:pt>
                <c:pt idx="8427">
                  <c:v>108.04649999999999</c:v>
                </c:pt>
                <c:pt idx="8428">
                  <c:v>108.06789999999999</c:v>
                </c:pt>
                <c:pt idx="8429">
                  <c:v>108.08929999999999</c:v>
                </c:pt>
                <c:pt idx="8430">
                  <c:v>108.1108</c:v>
                </c:pt>
                <c:pt idx="8431">
                  <c:v>108.1322</c:v>
                </c:pt>
                <c:pt idx="8432">
                  <c:v>108.1536</c:v>
                </c:pt>
                <c:pt idx="8433">
                  <c:v>108.1751</c:v>
                </c:pt>
                <c:pt idx="8434">
                  <c:v>108.1965</c:v>
                </c:pt>
                <c:pt idx="8435">
                  <c:v>108.2179</c:v>
                </c:pt>
                <c:pt idx="8436">
                  <c:v>108.2394</c:v>
                </c:pt>
                <c:pt idx="8437">
                  <c:v>108.2608</c:v>
                </c:pt>
                <c:pt idx="8438">
                  <c:v>108.28230000000001</c:v>
                </c:pt>
                <c:pt idx="8439">
                  <c:v>108.30370000000001</c:v>
                </c:pt>
                <c:pt idx="8440">
                  <c:v>108.3252</c:v>
                </c:pt>
                <c:pt idx="8441">
                  <c:v>108.3466</c:v>
                </c:pt>
                <c:pt idx="8442">
                  <c:v>108.3681</c:v>
                </c:pt>
                <c:pt idx="8443">
                  <c:v>108.3895</c:v>
                </c:pt>
                <c:pt idx="8444">
                  <c:v>108.411</c:v>
                </c:pt>
                <c:pt idx="8445">
                  <c:v>108.4325</c:v>
                </c:pt>
                <c:pt idx="8446">
                  <c:v>108.4539</c:v>
                </c:pt>
                <c:pt idx="8447">
                  <c:v>108.47539999999999</c:v>
                </c:pt>
                <c:pt idx="8448">
                  <c:v>108.4969</c:v>
                </c:pt>
                <c:pt idx="8449">
                  <c:v>108.5183</c:v>
                </c:pt>
                <c:pt idx="8450">
                  <c:v>108.5398</c:v>
                </c:pt>
                <c:pt idx="8451">
                  <c:v>108.5613</c:v>
                </c:pt>
                <c:pt idx="8452">
                  <c:v>108.58280000000001</c:v>
                </c:pt>
                <c:pt idx="8453">
                  <c:v>108.60420000000001</c:v>
                </c:pt>
                <c:pt idx="8454">
                  <c:v>108.62569999999999</c:v>
                </c:pt>
                <c:pt idx="8455">
                  <c:v>108.6472</c:v>
                </c:pt>
                <c:pt idx="8456">
                  <c:v>108.6687</c:v>
                </c:pt>
                <c:pt idx="8457">
                  <c:v>108.6902</c:v>
                </c:pt>
                <c:pt idx="8458">
                  <c:v>108.71169999999999</c:v>
                </c:pt>
                <c:pt idx="8459">
                  <c:v>108.7332</c:v>
                </c:pt>
                <c:pt idx="8460">
                  <c:v>108.7546</c:v>
                </c:pt>
                <c:pt idx="8461">
                  <c:v>108.7761</c:v>
                </c:pt>
                <c:pt idx="8462">
                  <c:v>108.7976</c:v>
                </c:pt>
                <c:pt idx="8463">
                  <c:v>108.81910000000001</c:v>
                </c:pt>
                <c:pt idx="8464">
                  <c:v>108.84059999999999</c:v>
                </c:pt>
                <c:pt idx="8465">
                  <c:v>108.8621</c:v>
                </c:pt>
                <c:pt idx="8466">
                  <c:v>108.8837</c:v>
                </c:pt>
                <c:pt idx="8467">
                  <c:v>108.90519999999999</c:v>
                </c:pt>
                <c:pt idx="8468">
                  <c:v>108.9267</c:v>
                </c:pt>
                <c:pt idx="8469">
                  <c:v>108.9482</c:v>
                </c:pt>
                <c:pt idx="8470">
                  <c:v>108.9697</c:v>
                </c:pt>
                <c:pt idx="8471">
                  <c:v>108.99120000000001</c:v>
                </c:pt>
                <c:pt idx="8472">
                  <c:v>109.0127</c:v>
                </c:pt>
                <c:pt idx="8473">
                  <c:v>109.0343</c:v>
                </c:pt>
                <c:pt idx="8474">
                  <c:v>109.0558</c:v>
                </c:pt>
                <c:pt idx="8475">
                  <c:v>109.07729999999999</c:v>
                </c:pt>
                <c:pt idx="8476">
                  <c:v>109.0988</c:v>
                </c:pt>
                <c:pt idx="8477">
                  <c:v>109.1204</c:v>
                </c:pt>
                <c:pt idx="8478">
                  <c:v>109.14190000000001</c:v>
                </c:pt>
                <c:pt idx="8479">
                  <c:v>109.1634</c:v>
                </c:pt>
                <c:pt idx="8480">
                  <c:v>109.185</c:v>
                </c:pt>
                <c:pt idx="8481">
                  <c:v>109.20650000000001</c:v>
                </c:pt>
                <c:pt idx="8482">
                  <c:v>109.22799999999999</c:v>
                </c:pt>
                <c:pt idx="8483">
                  <c:v>109.2496</c:v>
                </c:pt>
                <c:pt idx="8484">
                  <c:v>109.2711</c:v>
                </c:pt>
                <c:pt idx="8485">
                  <c:v>109.2927</c:v>
                </c:pt>
                <c:pt idx="8486">
                  <c:v>109.3142</c:v>
                </c:pt>
                <c:pt idx="8487">
                  <c:v>109.33580000000001</c:v>
                </c:pt>
                <c:pt idx="8488">
                  <c:v>109.3573</c:v>
                </c:pt>
                <c:pt idx="8489">
                  <c:v>109.3789</c:v>
                </c:pt>
                <c:pt idx="8490">
                  <c:v>109.4004</c:v>
                </c:pt>
                <c:pt idx="8491">
                  <c:v>109.422</c:v>
                </c:pt>
                <c:pt idx="8492">
                  <c:v>109.4436</c:v>
                </c:pt>
                <c:pt idx="8493">
                  <c:v>109.46510000000001</c:v>
                </c:pt>
                <c:pt idx="8494">
                  <c:v>109.4867</c:v>
                </c:pt>
                <c:pt idx="8495">
                  <c:v>109.50830000000001</c:v>
                </c:pt>
                <c:pt idx="8496">
                  <c:v>109.52979999999999</c:v>
                </c:pt>
                <c:pt idx="8497">
                  <c:v>109.5514</c:v>
                </c:pt>
                <c:pt idx="8498">
                  <c:v>109.57299999999999</c:v>
                </c:pt>
                <c:pt idx="8499">
                  <c:v>109.5945</c:v>
                </c:pt>
                <c:pt idx="8500">
                  <c:v>109.6161</c:v>
                </c:pt>
                <c:pt idx="8501">
                  <c:v>109.6377</c:v>
                </c:pt>
                <c:pt idx="8502">
                  <c:v>109.6593</c:v>
                </c:pt>
                <c:pt idx="8503">
                  <c:v>109.68089999999999</c:v>
                </c:pt>
                <c:pt idx="8504">
                  <c:v>109.7025</c:v>
                </c:pt>
                <c:pt idx="8505">
                  <c:v>109.724</c:v>
                </c:pt>
                <c:pt idx="8506">
                  <c:v>109.7456</c:v>
                </c:pt>
                <c:pt idx="8507">
                  <c:v>109.7672</c:v>
                </c:pt>
                <c:pt idx="8508">
                  <c:v>109.78879999999999</c:v>
                </c:pt>
                <c:pt idx="8509">
                  <c:v>109.8104</c:v>
                </c:pt>
                <c:pt idx="8510">
                  <c:v>109.83199999999999</c:v>
                </c:pt>
                <c:pt idx="8511">
                  <c:v>109.8536</c:v>
                </c:pt>
                <c:pt idx="8512">
                  <c:v>109.87520000000001</c:v>
                </c:pt>
                <c:pt idx="8513">
                  <c:v>109.8968</c:v>
                </c:pt>
                <c:pt idx="8514">
                  <c:v>109.91840000000001</c:v>
                </c:pt>
                <c:pt idx="8515">
                  <c:v>109.9401</c:v>
                </c:pt>
                <c:pt idx="8516">
                  <c:v>109.96169999999999</c:v>
                </c:pt>
                <c:pt idx="8517">
                  <c:v>109.9833</c:v>
                </c:pt>
                <c:pt idx="8518">
                  <c:v>110.00490000000001</c:v>
                </c:pt>
                <c:pt idx="8519">
                  <c:v>110.0265</c:v>
                </c:pt>
                <c:pt idx="8520">
                  <c:v>110.04810000000001</c:v>
                </c:pt>
                <c:pt idx="8521">
                  <c:v>110.0698</c:v>
                </c:pt>
                <c:pt idx="8522">
                  <c:v>110.09139999999999</c:v>
                </c:pt>
                <c:pt idx="8523">
                  <c:v>110.113</c:v>
                </c:pt>
                <c:pt idx="8524">
                  <c:v>110.13460000000001</c:v>
                </c:pt>
                <c:pt idx="8525">
                  <c:v>110.1563</c:v>
                </c:pt>
                <c:pt idx="8526">
                  <c:v>110.17789999999999</c:v>
                </c:pt>
                <c:pt idx="8527">
                  <c:v>110.1995</c:v>
                </c:pt>
                <c:pt idx="8528">
                  <c:v>110.2212</c:v>
                </c:pt>
                <c:pt idx="8529">
                  <c:v>110.2428</c:v>
                </c:pt>
                <c:pt idx="8530">
                  <c:v>110.2645</c:v>
                </c:pt>
                <c:pt idx="8531">
                  <c:v>110.2861</c:v>
                </c:pt>
                <c:pt idx="8532">
                  <c:v>110.3078</c:v>
                </c:pt>
                <c:pt idx="8533">
                  <c:v>110.32940000000001</c:v>
                </c:pt>
                <c:pt idx="8534">
                  <c:v>110.3511</c:v>
                </c:pt>
                <c:pt idx="8535">
                  <c:v>110.37269999999999</c:v>
                </c:pt>
                <c:pt idx="8536">
                  <c:v>110.3944</c:v>
                </c:pt>
                <c:pt idx="8537">
                  <c:v>110.416</c:v>
                </c:pt>
                <c:pt idx="8538">
                  <c:v>110.43770000000001</c:v>
                </c:pt>
                <c:pt idx="8539">
                  <c:v>110.4593</c:v>
                </c:pt>
                <c:pt idx="8540">
                  <c:v>110.48099999999999</c:v>
                </c:pt>
                <c:pt idx="8541">
                  <c:v>110.5027</c:v>
                </c:pt>
                <c:pt idx="8542">
                  <c:v>110.5243</c:v>
                </c:pt>
                <c:pt idx="8543">
                  <c:v>110.54600000000001</c:v>
                </c:pt>
                <c:pt idx="8544">
                  <c:v>110.5677</c:v>
                </c:pt>
                <c:pt idx="8545">
                  <c:v>110.5894</c:v>
                </c:pt>
                <c:pt idx="8546">
                  <c:v>110.611</c:v>
                </c:pt>
                <c:pt idx="8547">
                  <c:v>110.6327</c:v>
                </c:pt>
                <c:pt idx="8548">
                  <c:v>110.6544</c:v>
                </c:pt>
                <c:pt idx="8549">
                  <c:v>110.67610000000001</c:v>
                </c:pt>
                <c:pt idx="8550">
                  <c:v>110.6978</c:v>
                </c:pt>
                <c:pt idx="8551">
                  <c:v>110.71939999999999</c:v>
                </c:pt>
                <c:pt idx="8552">
                  <c:v>110.7411</c:v>
                </c:pt>
                <c:pt idx="8553">
                  <c:v>110.7628</c:v>
                </c:pt>
                <c:pt idx="8554">
                  <c:v>110.78449999999999</c:v>
                </c:pt>
                <c:pt idx="8555">
                  <c:v>110.8062</c:v>
                </c:pt>
                <c:pt idx="8556">
                  <c:v>110.8279</c:v>
                </c:pt>
                <c:pt idx="8557">
                  <c:v>110.8496</c:v>
                </c:pt>
                <c:pt idx="8558">
                  <c:v>110.87130000000001</c:v>
                </c:pt>
                <c:pt idx="8559">
                  <c:v>110.893</c:v>
                </c:pt>
                <c:pt idx="8560">
                  <c:v>110.9147</c:v>
                </c:pt>
                <c:pt idx="8561">
                  <c:v>110.93640000000001</c:v>
                </c:pt>
                <c:pt idx="8562">
                  <c:v>110.9581</c:v>
                </c:pt>
                <c:pt idx="8563">
                  <c:v>110.9799</c:v>
                </c:pt>
                <c:pt idx="8564">
                  <c:v>111.0016</c:v>
                </c:pt>
                <c:pt idx="8565">
                  <c:v>111.02330000000001</c:v>
                </c:pt>
                <c:pt idx="8566">
                  <c:v>111.045</c:v>
                </c:pt>
                <c:pt idx="8567">
                  <c:v>111.0667</c:v>
                </c:pt>
                <c:pt idx="8568">
                  <c:v>111.08839999999999</c:v>
                </c:pt>
                <c:pt idx="8569">
                  <c:v>111.11020000000001</c:v>
                </c:pt>
                <c:pt idx="8570">
                  <c:v>111.1319</c:v>
                </c:pt>
                <c:pt idx="8571">
                  <c:v>111.1536</c:v>
                </c:pt>
                <c:pt idx="8572">
                  <c:v>111.1754</c:v>
                </c:pt>
                <c:pt idx="8573">
                  <c:v>111.19710000000001</c:v>
                </c:pt>
                <c:pt idx="8574">
                  <c:v>111.2188</c:v>
                </c:pt>
                <c:pt idx="8575">
                  <c:v>111.2406</c:v>
                </c:pt>
                <c:pt idx="8576">
                  <c:v>111.2623</c:v>
                </c:pt>
                <c:pt idx="8577">
                  <c:v>111.28400000000001</c:v>
                </c:pt>
                <c:pt idx="8578">
                  <c:v>111.3058</c:v>
                </c:pt>
                <c:pt idx="8579">
                  <c:v>111.3275</c:v>
                </c:pt>
                <c:pt idx="8580">
                  <c:v>111.3493</c:v>
                </c:pt>
                <c:pt idx="8581">
                  <c:v>111.371</c:v>
                </c:pt>
                <c:pt idx="8582">
                  <c:v>111.39279999999999</c:v>
                </c:pt>
                <c:pt idx="8583">
                  <c:v>111.4145</c:v>
                </c:pt>
                <c:pt idx="8584">
                  <c:v>111.4363</c:v>
                </c:pt>
                <c:pt idx="8585">
                  <c:v>111.4581</c:v>
                </c:pt>
                <c:pt idx="8586">
                  <c:v>111.4798</c:v>
                </c:pt>
                <c:pt idx="8587">
                  <c:v>111.5016</c:v>
                </c:pt>
                <c:pt idx="8588">
                  <c:v>111.52330000000001</c:v>
                </c:pt>
                <c:pt idx="8589">
                  <c:v>111.54510000000001</c:v>
                </c:pt>
                <c:pt idx="8590">
                  <c:v>111.5669</c:v>
                </c:pt>
                <c:pt idx="8591">
                  <c:v>111.5887</c:v>
                </c:pt>
                <c:pt idx="8592">
                  <c:v>111.6104</c:v>
                </c:pt>
                <c:pt idx="8593">
                  <c:v>111.6322</c:v>
                </c:pt>
                <c:pt idx="8594">
                  <c:v>111.654</c:v>
                </c:pt>
                <c:pt idx="8595">
                  <c:v>111.6758</c:v>
                </c:pt>
                <c:pt idx="8596">
                  <c:v>111.69750000000001</c:v>
                </c:pt>
                <c:pt idx="8597">
                  <c:v>111.7193</c:v>
                </c:pt>
                <c:pt idx="8598">
                  <c:v>111.7411</c:v>
                </c:pt>
                <c:pt idx="8599">
                  <c:v>111.7629</c:v>
                </c:pt>
                <c:pt idx="8600">
                  <c:v>111.7847</c:v>
                </c:pt>
                <c:pt idx="8601">
                  <c:v>111.8065</c:v>
                </c:pt>
                <c:pt idx="8602">
                  <c:v>111.8283</c:v>
                </c:pt>
                <c:pt idx="8603">
                  <c:v>111.8501</c:v>
                </c:pt>
                <c:pt idx="8604">
                  <c:v>111.8719</c:v>
                </c:pt>
                <c:pt idx="8605">
                  <c:v>111.8937</c:v>
                </c:pt>
                <c:pt idx="8606">
                  <c:v>111.91549999999999</c:v>
                </c:pt>
                <c:pt idx="8607">
                  <c:v>111.93729999999999</c:v>
                </c:pt>
                <c:pt idx="8608">
                  <c:v>111.95910000000001</c:v>
                </c:pt>
                <c:pt idx="8609">
                  <c:v>111.98090000000001</c:v>
                </c:pt>
                <c:pt idx="8610">
                  <c:v>112.0027</c:v>
                </c:pt>
                <c:pt idx="8611">
                  <c:v>112.0245</c:v>
                </c:pt>
                <c:pt idx="8612">
                  <c:v>112.0463</c:v>
                </c:pt>
                <c:pt idx="8613">
                  <c:v>112.0682</c:v>
                </c:pt>
                <c:pt idx="8614">
                  <c:v>112.09</c:v>
                </c:pt>
                <c:pt idx="8615">
                  <c:v>112.1118</c:v>
                </c:pt>
                <c:pt idx="8616">
                  <c:v>112.1336</c:v>
                </c:pt>
                <c:pt idx="8617">
                  <c:v>112.1555</c:v>
                </c:pt>
                <c:pt idx="8618">
                  <c:v>112.1773</c:v>
                </c:pt>
                <c:pt idx="8619">
                  <c:v>112.1991</c:v>
                </c:pt>
                <c:pt idx="8620">
                  <c:v>112.221</c:v>
                </c:pt>
                <c:pt idx="8621">
                  <c:v>112.2428</c:v>
                </c:pt>
                <c:pt idx="8622">
                  <c:v>112.2646</c:v>
                </c:pt>
                <c:pt idx="8623">
                  <c:v>112.2865</c:v>
                </c:pt>
                <c:pt idx="8624">
                  <c:v>112.3083</c:v>
                </c:pt>
                <c:pt idx="8625">
                  <c:v>112.3302</c:v>
                </c:pt>
                <c:pt idx="8626">
                  <c:v>112.352</c:v>
                </c:pt>
                <c:pt idx="8627">
                  <c:v>112.3738</c:v>
                </c:pt>
                <c:pt idx="8628">
                  <c:v>112.39570000000001</c:v>
                </c:pt>
                <c:pt idx="8629">
                  <c:v>112.4175</c:v>
                </c:pt>
                <c:pt idx="8630">
                  <c:v>112.43940000000001</c:v>
                </c:pt>
                <c:pt idx="8631">
                  <c:v>112.46129999999999</c:v>
                </c:pt>
                <c:pt idx="8632">
                  <c:v>112.48309999999999</c:v>
                </c:pt>
                <c:pt idx="8633">
                  <c:v>112.505</c:v>
                </c:pt>
                <c:pt idx="8634">
                  <c:v>112.52679999999999</c:v>
                </c:pt>
                <c:pt idx="8635">
                  <c:v>112.5487</c:v>
                </c:pt>
                <c:pt idx="8636">
                  <c:v>112.5706</c:v>
                </c:pt>
                <c:pt idx="8637">
                  <c:v>112.5924</c:v>
                </c:pt>
                <c:pt idx="8638">
                  <c:v>112.6143</c:v>
                </c:pt>
                <c:pt idx="8639">
                  <c:v>112.6362</c:v>
                </c:pt>
                <c:pt idx="8640">
                  <c:v>112.6581</c:v>
                </c:pt>
                <c:pt idx="8641">
                  <c:v>112.6799</c:v>
                </c:pt>
                <c:pt idx="8642">
                  <c:v>112.70180000000001</c:v>
                </c:pt>
                <c:pt idx="8643">
                  <c:v>112.72369999999999</c:v>
                </c:pt>
                <c:pt idx="8644">
                  <c:v>112.7456</c:v>
                </c:pt>
                <c:pt idx="8645">
                  <c:v>112.7675</c:v>
                </c:pt>
                <c:pt idx="8646">
                  <c:v>112.7894</c:v>
                </c:pt>
                <c:pt idx="8647">
                  <c:v>112.8113</c:v>
                </c:pt>
                <c:pt idx="8648">
                  <c:v>112.83320000000001</c:v>
                </c:pt>
                <c:pt idx="8649">
                  <c:v>112.855</c:v>
                </c:pt>
                <c:pt idx="8650">
                  <c:v>112.87690000000001</c:v>
                </c:pt>
                <c:pt idx="8651">
                  <c:v>112.89879999999999</c:v>
                </c:pt>
                <c:pt idx="8652">
                  <c:v>112.9207</c:v>
                </c:pt>
                <c:pt idx="8653">
                  <c:v>112.9426</c:v>
                </c:pt>
                <c:pt idx="8654">
                  <c:v>112.9646</c:v>
                </c:pt>
                <c:pt idx="8655">
                  <c:v>112.98650000000001</c:v>
                </c:pt>
                <c:pt idx="8656">
                  <c:v>113.00839999999999</c:v>
                </c:pt>
                <c:pt idx="8657">
                  <c:v>113.0303</c:v>
                </c:pt>
                <c:pt idx="8658">
                  <c:v>113.0522</c:v>
                </c:pt>
                <c:pt idx="8659">
                  <c:v>113.0741</c:v>
                </c:pt>
                <c:pt idx="8660">
                  <c:v>113.096</c:v>
                </c:pt>
                <c:pt idx="8661">
                  <c:v>113.11799999999999</c:v>
                </c:pt>
                <c:pt idx="8662">
                  <c:v>113.1399</c:v>
                </c:pt>
                <c:pt idx="8663">
                  <c:v>113.1618</c:v>
                </c:pt>
                <c:pt idx="8664">
                  <c:v>113.1837</c:v>
                </c:pt>
                <c:pt idx="8665">
                  <c:v>113.20569999999999</c:v>
                </c:pt>
                <c:pt idx="8666">
                  <c:v>113.2276</c:v>
                </c:pt>
                <c:pt idx="8667">
                  <c:v>113.2495</c:v>
                </c:pt>
                <c:pt idx="8668">
                  <c:v>113.2715</c:v>
                </c:pt>
                <c:pt idx="8669">
                  <c:v>113.29340000000001</c:v>
                </c:pt>
                <c:pt idx="8670">
                  <c:v>113.31529999999999</c:v>
                </c:pt>
                <c:pt idx="8671">
                  <c:v>113.3373</c:v>
                </c:pt>
                <c:pt idx="8672">
                  <c:v>113.3592</c:v>
                </c:pt>
                <c:pt idx="8673">
                  <c:v>113.38120000000001</c:v>
                </c:pt>
                <c:pt idx="8674">
                  <c:v>113.40309999999999</c:v>
                </c:pt>
                <c:pt idx="8675">
                  <c:v>113.4251</c:v>
                </c:pt>
                <c:pt idx="8676">
                  <c:v>113.447</c:v>
                </c:pt>
                <c:pt idx="8677">
                  <c:v>113.46899999999999</c:v>
                </c:pt>
                <c:pt idx="8678">
                  <c:v>113.4909</c:v>
                </c:pt>
                <c:pt idx="8679">
                  <c:v>113.5129</c:v>
                </c:pt>
                <c:pt idx="8680">
                  <c:v>113.5348</c:v>
                </c:pt>
                <c:pt idx="8681">
                  <c:v>113.5568</c:v>
                </c:pt>
                <c:pt idx="8682">
                  <c:v>113.5788</c:v>
                </c:pt>
                <c:pt idx="8683">
                  <c:v>113.6007</c:v>
                </c:pt>
                <c:pt idx="8684">
                  <c:v>113.62269999999999</c:v>
                </c:pt>
                <c:pt idx="8685">
                  <c:v>113.6447</c:v>
                </c:pt>
                <c:pt idx="8686">
                  <c:v>113.6666</c:v>
                </c:pt>
                <c:pt idx="8687">
                  <c:v>113.68859999999999</c:v>
                </c:pt>
                <c:pt idx="8688">
                  <c:v>113.7106</c:v>
                </c:pt>
                <c:pt idx="8689">
                  <c:v>113.73260000000001</c:v>
                </c:pt>
                <c:pt idx="8690">
                  <c:v>113.7546</c:v>
                </c:pt>
                <c:pt idx="8691">
                  <c:v>113.7766</c:v>
                </c:pt>
                <c:pt idx="8692">
                  <c:v>113.7985</c:v>
                </c:pt>
                <c:pt idx="8693">
                  <c:v>113.8205</c:v>
                </c:pt>
                <c:pt idx="8694">
                  <c:v>113.8425</c:v>
                </c:pt>
                <c:pt idx="8695">
                  <c:v>113.86450000000001</c:v>
                </c:pt>
                <c:pt idx="8696">
                  <c:v>113.8865</c:v>
                </c:pt>
                <c:pt idx="8697">
                  <c:v>113.9085</c:v>
                </c:pt>
                <c:pt idx="8698">
                  <c:v>113.93049999999999</c:v>
                </c:pt>
                <c:pt idx="8699">
                  <c:v>113.9525</c:v>
                </c:pt>
                <c:pt idx="8700">
                  <c:v>113.97450000000001</c:v>
                </c:pt>
                <c:pt idx="8701">
                  <c:v>113.9965</c:v>
                </c:pt>
                <c:pt idx="8702">
                  <c:v>114.0185</c:v>
                </c:pt>
                <c:pt idx="8703">
                  <c:v>114.04049999999999</c:v>
                </c:pt>
                <c:pt idx="8704">
                  <c:v>114.0625</c:v>
                </c:pt>
                <c:pt idx="8705">
                  <c:v>114.08450000000001</c:v>
                </c:pt>
                <c:pt idx="8706">
                  <c:v>114.1066</c:v>
                </c:pt>
                <c:pt idx="8707">
                  <c:v>114.12860000000001</c:v>
                </c:pt>
                <c:pt idx="8708">
                  <c:v>114.1506</c:v>
                </c:pt>
                <c:pt idx="8709">
                  <c:v>114.1726</c:v>
                </c:pt>
                <c:pt idx="8710">
                  <c:v>114.1947</c:v>
                </c:pt>
                <c:pt idx="8711">
                  <c:v>114.2167</c:v>
                </c:pt>
                <c:pt idx="8712">
                  <c:v>114.23869999999999</c:v>
                </c:pt>
                <c:pt idx="8713">
                  <c:v>114.2607</c:v>
                </c:pt>
                <c:pt idx="8714">
                  <c:v>114.28279999999999</c:v>
                </c:pt>
                <c:pt idx="8715">
                  <c:v>114.3048</c:v>
                </c:pt>
                <c:pt idx="8716">
                  <c:v>114.32680000000001</c:v>
                </c:pt>
                <c:pt idx="8717">
                  <c:v>114.3489</c:v>
                </c:pt>
                <c:pt idx="8718">
                  <c:v>114.37090000000001</c:v>
                </c:pt>
                <c:pt idx="8719">
                  <c:v>114.393</c:v>
                </c:pt>
                <c:pt idx="8720">
                  <c:v>114.41500000000001</c:v>
                </c:pt>
                <c:pt idx="8721">
                  <c:v>114.4371</c:v>
                </c:pt>
                <c:pt idx="8722">
                  <c:v>114.45910000000001</c:v>
                </c:pt>
                <c:pt idx="8723">
                  <c:v>114.4812</c:v>
                </c:pt>
                <c:pt idx="8724">
                  <c:v>114.50320000000001</c:v>
                </c:pt>
                <c:pt idx="8725">
                  <c:v>114.5253</c:v>
                </c:pt>
                <c:pt idx="8726">
                  <c:v>114.54730000000001</c:v>
                </c:pt>
                <c:pt idx="8727">
                  <c:v>114.5694</c:v>
                </c:pt>
                <c:pt idx="8728">
                  <c:v>114.5915</c:v>
                </c:pt>
                <c:pt idx="8729">
                  <c:v>114.6135</c:v>
                </c:pt>
                <c:pt idx="8730">
                  <c:v>114.6356</c:v>
                </c:pt>
                <c:pt idx="8731">
                  <c:v>114.65770000000001</c:v>
                </c:pt>
                <c:pt idx="8732">
                  <c:v>114.6797</c:v>
                </c:pt>
                <c:pt idx="8733">
                  <c:v>114.70180000000001</c:v>
                </c:pt>
                <c:pt idx="8734">
                  <c:v>114.7239</c:v>
                </c:pt>
                <c:pt idx="8735">
                  <c:v>114.746</c:v>
                </c:pt>
                <c:pt idx="8736">
                  <c:v>114.768</c:v>
                </c:pt>
                <c:pt idx="8737">
                  <c:v>114.7901</c:v>
                </c:pt>
                <c:pt idx="8738">
                  <c:v>114.8122</c:v>
                </c:pt>
                <c:pt idx="8739">
                  <c:v>114.8343</c:v>
                </c:pt>
                <c:pt idx="8740">
                  <c:v>114.85639999999999</c:v>
                </c:pt>
                <c:pt idx="8741">
                  <c:v>114.8785</c:v>
                </c:pt>
                <c:pt idx="8742">
                  <c:v>114.9006</c:v>
                </c:pt>
                <c:pt idx="8743">
                  <c:v>114.92270000000001</c:v>
                </c:pt>
                <c:pt idx="8744">
                  <c:v>114.9447</c:v>
                </c:pt>
                <c:pt idx="8745">
                  <c:v>114.9669</c:v>
                </c:pt>
                <c:pt idx="8746">
                  <c:v>114.9889</c:v>
                </c:pt>
                <c:pt idx="8747">
                  <c:v>115.0111</c:v>
                </c:pt>
                <c:pt idx="8748">
                  <c:v>115.03319999999999</c:v>
                </c:pt>
                <c:pt idx="8749">
                  <c:v>115.0553</c:v>
                </c:pt>
                <c:pt idx="8750">
                  <c:v>115.0774</c:v>
                </c:pt>
                <c:pt idx="8751">
                  <c:v>115.09950000000001</c:v>
                </c:pt>
                <c:pt idx="8752">
                  <c:v>115.1216</c:v>
                </c:pt>
                <c:pt idx="8753">
                  <c:v>115.1437</c:v>
                </c:pt>
                <c:pt idx="8754">
                  <c:v>115.1658</c:v>
                </c:pt>
                <c:pt idx="8755">
                  <c:v>115.188</c:v>
                </c:pt>
                <c:pt idx="8756">
                  <c:v>115.2101</c:v>
                </c:pt>
                <c:pt idx="8757">
                  <c:v>115.23220000000001</c:v>
                </c:pt>
                <c:pt idx="8758">
                  <c:v>115.2543</c:v>
                </c:pt>
                <c:pt idx="8759">
                  <c:v>115.2765</c:v>
                </c:pt>
                <c:pt idx="8760">
                  <c:v>115.29859999999999</c:v>
                </c:pt>
                <c:pt idx="8761">
                  <c:v>115.3207</c:v>
                </c:pt>
                <c:pt idx="8762">
                  <c:v>115.3428</c:v>
                </c:pt>
                <c:pt idx="8763">
                  <c:v>115.36499999999999</c:v>
                </c:pt>
                <c:pt idx="8764">
                  <c:v>115.3871</c:v>
                </c:pt>
                <c:pt idx="8765">
                  <c:v>115.4093</c:v>
                </c:pt>
                <c:pt idx="8766">
                  <c:v>115.4314</c:v>
                </c:pt>
                <c:pt idx="8767">
                  <c:v>115.45359999999999</c:v>
                </c:pt>
                <c:pt idx="8768">
                  <c:v>115.4757</c:v>
                </c:pt>
                <c:pt idx="8769">
                  <c:v>115.4979</c:v>
                </c:pt>
                <c:pt idx="8770">
                  <c:v>115.52</c:v>
                </c:pt>
                <c:pt idx="8771">
                  <c:v>115.54219999999999</c:v>
                </c:pt>
                <c:pt idx="8772">
                  <c:v>115.5643</c:v>
                </c:pt>
                <c:pt idx="8773">
                  <c:v>115.5865</c:v>
                </c:pt>
                <c:pt idx="8774">
                  <c:v>115.6086</c:v>
                </c:pt>
                <c:pt idx="8775">
                  <c:v>115.63079999999999</c:v>
                </c:pt>
                <c:pt idx="8776">
                  <c:v>115.65300000000001</c:v>
                </c:pt>
                <c:pt idx="8777">
                  <c:v>115.6751</c:v>
                </c:pt>
                <c:pt idx="8778">
                  <c:v>115.6973</c:v>
                </c:pt>
                <c:pt idx="8779">
                  <c:v>115.7195</c:v>
                </c:pt>
                <c:pt idx="8780">
                  <c:v>115.74160000000001</c:v>
                </c:pt>
                <c:pt idx="8781">
                  <c:v>115.7638</c:v>
                </c:pt>
                <c:pt idx="8782">
                  <c:v>115.786</c:v>
                </c:pt>
                <c:pt idx="8783">
                  <c:v>115.8082</c:v>
                </c:pt>
                <c:pt idx="8784">
                  <c:v>115.8304</c:v>
                </c:pt>
                <c:pt idx="8785">
                  <c:v>115.85250000000001</c:v>
                </c:pt>
                <c:pt idx="8786">
                  <c:v>115.8747</c:v>
                </c:pt>
                <c:pt idx="8787">
                  <c:v>115.8969</c:v>
                </c:pt>
                <c:pt idx="8788">
                  <c:v>115.9191</c:v>
                </c:pt>
                <c:pt idx="8789">
                  <c:v>115.9413</c:v>
                </c:pt>
                <c:pt idx="8790">
                  <c:v>115.9635</c:v>
                </c:pt>
                <c:pt idx="8791">
                  <c:v>115.98569999999999</c:v>
                </c:pt>
                <c:pt idx="8792">
                  <c:v>116.00790000000001</c:v>
                </c:pt>
                <c:pt idx="8793">
                  <c:v>116.0301</c:v>
                </c:pt>
                <c:pt idx="8794">
                  <c:v>116.0523</c:v>
                </c:pt>
                <c:pt idx="8795">
                  <c:v>116.0745</c:v>
                </c:pt>
                <c:pt idx="8796">
                  <c:v>116.0967</c:v>
                </c:pt>
                <c:pt idx="8797">
                  <c:v>116.1189</c:v>
                </c:pt>
                <c:pt idx="8798">
                  <c:v>116.14109999999999</c:v>
                </c:pt>
                <c:pt idx="8799">
                  <c:v>116.16330000000001</c:v>
                </c:pt>
                <c:pt idx="8800">
                  <c:v>116.18559999999999</c:v>
                </c:pt>
                <c:pt idx="8801">
                  <c:v>116.20780000000001</c:v>
                </c:pt>
                <c:pt idx="8802">
                  <c:v>116.23</c:v>
                </c:pt>
                <c:pt idx="8803">
                  <c:v>116.2522</c:v>
                </c:pt>
                <c:pt idx="8804">
                  <c:v>116.2744</c:v>
                </c:pt>
                <c:pt idx="8805">
                  <c:v>116.2967</c:v>
                </c:pt>
                <c:pt idx="8806">
                  <c:v>116.3189</c:v>
                </c:pt>
                <c:pt idx="8807">
                  <c:v>116.3411</c:v>
                </c:pt>
                <c:pt idx="8808">
                  <c:v>116.3634</c:v>
                </c:pt>
                <c:pt idx="8809">
                  <c:v>116.3856</c:v>
                </c:pt>
                <c:pt idx="8810">
                  <c:v>116.40779999999999</c:v>
                </c:pt>
                <c:pt idx="8811">
                  <c:v>116.4301</c:v>
                </c:pt>
                <c:pt idx="8812">
                  <c:v>116.45229999999999</c:v>
                </c:pt>
                <c:pt idx="8813">
                  <c:v>116.47450000000001</c:v>
                </c:pt>
                <c:pt idx="8814">
                  <c:v>116.49679999999999</c:v>
                </c:pt>
                <c:pt idx="8815">
                  <c:v>116.51900000000001</c:v>
                </c:pt>
                <c:pt idx="8816">
                  <c:v>116.54130000000001</c:v>
                </c:pt>
                <c:pt idx="8817">
                  <c:v>116.5635</c:v>
                </c:pt>
                <c:pt idx="8818">
                  <c:v>116.58580000000001</c:v>
                </c:pt>
                <c:pt idx="8819">
                  <c:v>116.60809999999999</c:v>
                </c:pt>
                <c:pt idx="8820">
                  <c:v>116.63030000000001</c:v>
                </c:pt>
                <c:pt idx="8821">
                  <c:v>116.65260000000001</c:v>
                </c:pt>
                <c:pt idx="8822">
                  <c:v>116.6748</c:v>
                </c:pt>
                <c:pt idx="8823">
                  <c:v>116.69710000000001</c:v>
                </c:pt>
                <c:pt idx="8824">
                  <c:v>116.71939999999999</c:v>
                </c:pt>
                <c:pt idx="8825">
                  <c:v>116.74160000000001</c:v>
                </c:pt>
                <c:pt idx="8826">
                  <c:v>116.76390000000001</c:v>
                </c:pt>
                <c:pt idx="8827">
                  <c:v>116.78619999999999</c:v>
                </c:pt>
                <c:pt idx="8828">
                  <c:v>116.8085</c:v>
                </c:pt>
                <c:pt idx="8829">
                  <c:v>116.83069999999999</c:v>
                </c:pt>
                <c:pt idx="8830">
                  <c:v>116.85299999999999</c:v>
                </c:pt>
                <c:pt idx="8831">
                  <c:v>116.8753</c:v>
                </c:pt>
                <c:pt idx="8832">
                  <c:v>116.8976</c:v>
                </c:pt>
                <c:pt idx="8833">
                  <c:v>116.9199</c:v>
                </c:pt>
                <c:pt idx="8834">
                  <c:v>116.9422</c:v>
                </c:pt>
                <c:pt idx="8835">
                  <c:v>116.9644</c:v>
                </c:pt>
                <c:pt idx="8836">
                  <c:v>116.9867</c:v>
                </c:pt>
                <c:pt idx="8837">
                  <c:v>117.009</c:v>
                </c:pt>
                <c:pt idx="8838">
                  <c:v>117.0313</c:v>
                </c:pt>
                <c:pt idx="8839">
                  <c:v>117.0536</c:v>
                </c:pt>
                <c:pt idx="8840">
                  <c:v>117.0759</c:v>
                </c:pt>
                <c:pt idx="8841">
                  <c:v>117.09820000000001</c:v>
                </c:pt>
                <c:pt idx="8842">
                  <c:v>117.12050000000001</c:v>
                </c:pt>
                <c:pt idx="8843">
                  <c:v>117.14279999999999</c:v>
                </c:pt>
                <c:pt idx="8844">
                  <c:v>117.1651</c:v>
                </c:pt>
                <c:pt idx="8845">
                  <c:v>117.1875</c:v>
                </c:pt>
                <c:pt idx="8846">
                  <c:v>117.2098</c:v>
                </c:pt>
                <c:pt idx="8847">
                  <c:v>117.2321</c:v>
                </c:pt>
                <c:pt idx="8848">
                  <c:v>117.2544</c:v>
                </c:pt>
                <c:pt idx="8849">
                  <c:v>117.27670000000001</c:v>
                </c:pt>
                <c:pt idx="8850">
                  <c:v>117.29900000000001</c:v>
                </c:pt>
                <c:pt idx="8851">
                  <c:v>117.3214</c:v>
                </c:pt>
                <c:pt idx="8852">
                  <c:v>117.3437</c:v>
                </c:pt>
                <c:pt idx="8853">
                  <c:v>117.366</c:v>
                </c:pt>
                <c:pt idx="8854">
                  <c:v>117.3884</c:v>
                </c:pt>
                <c:pt idx="8855">
                  <c:v>117.41070000000001</c:v>
                </c:pt>
                <c:pt idx="8856">
                  <c:v>117.43300000000001</c:v>
                </c:pt>
                <c:pt idx="8857">
                  <c:v>117.4554</c:v>
                </c:pt>
                <c:pt idx="8858">
                  <c:v>117.4777</c:v>
                </c:pt>
                <c:pt idx="8859">
                  <c:v>117.5</c:v>
                </c:pt>
                <c:pt idx="8860">
                  <c:v>117.5224</c:v>
                </c:pt>
                <c:pt idx="8861">
                  <c:v>117.54470000000001</c:v>
                </c:pt>
                <c:pt idx="8862">
                  <c:v>117.5671</c:v>
                </c:pt>
                <c:pt idx="8863">
                  <c:v>117.5894</c:v>
                </c:pt>
                <c:pt idx="8864">
                  <c:v>117.6118</c:v>
                </c:pt>
                <c:pt idx="8865">
                  <c:v>117.6341</c:v>
                </c:pt>
                <c:pt idx="8866">
                  <c:v>117.65649999999999</c:v>
                </c:pt>
                <c:pt idx="8867">
                  <c:v>117.6788</c:v>
                </c:pt>
                <c:pt idx="8868">
                  <c:v>117.7012</c:v>
                </c:pt>
                <c:pt idx="8869">
                  <c:v>117.7236</c:v>
                </c:pt>
                <c:pt idx="8870">
                  <c:v>117.74590000000001</c:v>
                </c:pt>
                <c:pt idx="8871">
                  <c:v>117.7683</c:v>
                </c:pt>
                <c:pt idx="8872">
                  <c:v>117.7907</c:v>
                </c:pt>
                <c:pt idx="8873">
                  <c:v>117.813</c:v>
                </c:pt>
                <c:pt idx="8874">
                  <c:v>117.83540000000001</c:v>
                </c:pt>
                <c:pt idx="8875">
                  <c:v>117.8578</c:v>
                </c:pt>
                <c:pt idx="8876">
                  <c:v>117.8802</c:v>
                </c:pt>
                <c:pt idx="8877">
                  <c:v>117.9025</c:v>
                </c:pt>
                <c:pt idx="8878">
                  <c:v>117.92489999999999</c:v>
                </c:pt>
                <c:pt idx="8879">
                  <c:v>117.9473</c:v>
                </c:pt>
                <c:pt idx="8880">
                  <c:v>117.9697</c:v>
                </c:pt>
                <c:pt idx="8881">
                  <c:v>117.99209999999999</c:v>
                </c:pt>
                <c:pt idx="8882">
                  <c:v>118.0145</c:v>
                </c:pt>
                <c:pt idx="8883">
                  <c:v>118.0369</c:v>
                </c:pt>
                <c:pt idx="8884">
                  <c:v>118.0592</c:v>
                </c:pt>
                <c:pt idx="8885">
                  <c:v>118.08159999999999</c:v>
                </c:pt>
                <c:pt idx="8886">
                  <c:v>118.104</c:v>
                </c:pt>
                <c:pt idx="8887">
                  <c:v>118.1264</c:v>
                </c:pt>
                <c:pt idx="8888">
                  <c:v>118.14879999999999</c:v>
                </c:pt>
                <c:pt idx="8889">
                  <c:v>118.1713</c:v>
                </c:pt>
                <c:pt idx="8890">
                  <c:v>118.19370000000001</c:v>
                </c:pt>
                <c:pt idx="8891">
                  <c:v>118.2161</c:v>
                </c:pt>
                <c:pt idx="8892">
                  <c:v>118.2385</c:v>
                </c:pt>
                <c:pt idx="8893">
                  <c:v>118.26090000000001</c:v>
                </c:pt>
                <c:pt idx="8894">
                  <c:v>118.2833</c:v>
                </c:pt>
                <c:pt idx="8895">
                  <c:v>118.3057</c:v>
                </c:pt>
                <c:pt idx="8896">
                  <c:v>118.32810000000001</c:v>
                </c:pt>
                <c:pt idx="8897">
                  <c:v>118.3506</c:v>
                </c:pt>
                <c:pt idx="8898">
                  <c:v>118.373</c:v>
                </c:pt>
                <c:pt idx="8899">
                  <c:v>118.3954</c:v>
                </c:pt>
                <c:pt idx="8900">
                  <c:v>118.4178</c:v>
                </c:pt>
                <c:pt idx="8901">
                  <c:v>118.44029999999999</c:v>
                </c:pt>
                <c:pt idx="8902">
                  <c:v>118.4627</c:v>
                </c:pt>
                <c:pt idx="8903">
                  <c:v>118.4851</c:v>
                </c:pt>
                <c:pt idx="8904">
                  <c:v>118.5076</c:v>
                </c:pt>
                <c:pt idx="8905">
                  <c:v>118.53</c:v>
                </c:pt>
                <c:pt idx="8906">
                  <c:v>118.55249999999999</c:v>
                </c:pt>
                <c:pt idx="8907">
                  <c:v>118.5749</c:v>
                </c:pt>
                <c:pt idx="8908">
                  <c:v>118.59739999999999</c:v>
                </c:pt>
                <c:pt idx="8909">
                  <c:v>118.6198</c:v>
                </c:pt>
                <c:pt idx="8910">
                  <c:v>118.6422</c:v>
                </c:pt>
                <c:pt idx="8911">
                  <c:v>118.6647</c:v>
                </c:pt>
                <c:pt idx="8912">
                  <c:v>118.6871</c:v>
                </c:pt>
                <c:pt idx="8913">
                  <c:v>118.70959999999999</c:v>
                </c:pt>
                <c:pt idx="8914">
                  <c:v>118.7321</c:v>
                </c:pt>
                <c:pt idx="8915">
                  <c:v>118.75449999999999</c:v>
                </c:pt>
                <c:pt idx="8916">
                  <c:v>118.777</c:v>
                </c:pt>
                <c:pt idx="8917">
                  <c:v>118.79940000000001</c:v>
                </c:pt>
                <c:pt idx="8918">
                  <c:v>118.8219</c:v>
                </c:pt>
                <c:pt idx="8919">
                  <c:v>118.84439999999999</c:v>
                </c:pt>
                <c:pt idx="8920">
                  <c:v>118.8669</c:v>
                </c:pt>
                <c:pt idx="8921">
                  <c:v>118.88930000000001</c:v>
                </c:pt>
                <c:pt idx="8922">
                  <c:v>118.9118</c:v>
                </c:pt>
                <c:pt idx="8923">
                  <c:v>118.93429999999999</c:v>
                </c:pt>
                <c:pt idx="8924">
                  <c:v>118.9568</c:v>
                </c:pt>
                <c:pt idx="8925">
                  <c:v>118.97920000000001</c:v>
                </c:pt>
                <c:pt idx="8926">
                  <c:v>119.0017</c:v>
                </c:pt>
                <c:pt idx="8927">
                  <c:v>119.02419999999999</c:v>
                </c:pt>
                <c:pt idx="8928">
                  <c:v>119.0467</c:v>
                </c:pt>
                <c:pt idx="8929">
                  <c:v>119.0692</c:v>
                </c:pt>
                <c:pt idx="8930">
                  <c:v>119.0917</c:v>
                </c:pt>
                <c:pt idx="8931">
                  <c:v>119.1142</c:v>
                </c:pt>
                <c:pt idx="8932">
                  <c:v>119.1367</c:v>
                </c:pt>
                <c:pt idx="8933">
                  <c:v>119.1592</c:v>
                </c:pt>
                <c:pt idx="8934">
                  <c:v>119.18170000000001</c:v>
                </c:pt>
                <c:pt idx="8935">
                  <c:v>119.2042</c:v>
                </c:pt>
                <c:pt idx="8936">
                  <c:v>119.22669999999999</c:v>
                </c:pt>
                <c:pt idx="8937">
                  <c:v>119.2492</c:v>
                </c:pt>
                <c:pt idx="8938">
                  <c:v>119.2717</c:v>
                </c:pt>
                <c:pt idx="8939">
                  <c:v>119.2942</c:v>
                </c:pt>
                <c:pt idx="8940">
                  <c:v>119.3167</c:v>
                </c:pt>
                <c:pt idx="8941">
                  <c:v>119.33920000000001</c:v>
                </c:pt>
                <c:pt idx="8942">
                  <c:v>119.3617</c:v>
                </c:pt>
                <c:pt idx="8943">
                  <c:v>119.3843</c:v>
                </c:pt>
                <c:pt idx="8944">
                  <c:v>119.4068</c:v>
                </c:pt>
                <c:pt idx="8945">
                  <c:v>119.4293</c:v>
                </c:pt>
                <c:pt idx="8946">
                  <c:v>119.45180000000001</c:v>
                </c:pt>
                <c:pt idx="8947">
                  <c:v>119.4744</c:v>
                </c:pt>
                <c:pt idx="8948">
                  <c:v>119.4969</c:v>
                </c:pt>
                <c:pt idx="8949">
                  <c:v>119.5194</c:v>
                </c:pt>
                <c:pt idx="8950">
                  <c:v>119.542</c:v>
                </c:pt>
                <c:pt idx="8951">
                  <c:v>119.5645</c:v>
                </c:pt>
                <c:pt idx="8952">
                  <c:v>119.587</c:v>
                </c:pt>
                <c:pt idx="8953">
                  <c:v>119.6096</c:v>
                </c:pt>
                <c:pt idx="8954">
                  <c:v>119.63209999999999</c:v>
                </c:pt>
                <c:pt idx="8955">
                  <c:v>119.65470000000001</c:v>
                </c:pt>
                <c:pt idx="8956">
                  <c:v>119.6772</c:v>
                </c:pt>
                <c:pt idx="8957">
                  <c:v>119.6998</c:v>
                </c:pt>
                <c:pt idx="8958">
                  <c:v>119.7223</c:v>
                </c:pt>
                <c:pt idx="8959">
                  <c:v>119.7449</c:v>
                </c:pt>
                <c:pt idx="8960">
                  <c:v>119.76739999999999</c:v>
                </c:pt>
                <c:pt idx="8961">
                  <c:v>119.79</c:v>
                </c:pt>
                <c:pt idx="8962">
                  <c:v>119.8125</c:v>
                </c:pt>
                <c:pt idx="8963">
                  <c:v>119.8351</c:v>
                </c:pt>
                <c:pt idx="8964">
                  <c:v>119.85769999999999</c:v>
                </c:pt>
                <c:pt idx="8965">
                  <c:v>119.8802</c:v>
                </c:pt>
                <c:pt idx="8966">
                  <c:v>119.9028</c:v>
                </c:pt>
                <c:pt idx="8967">
                  <c:v>119.9254</c:v>
                </c:pt>
                <c:pt idx="8968">
                  <c:v>119.9479</c:v>
                </c:pt>
                <c:pt idx="8969">
                  <c:v>119.9705</c:v>
                </c:pt>
                <c:pt idx="8970">
                  <c:v>119.9931</c:v>
                </c:pt>
                <c:pt idx="8971">
                  <c:v>120.0157</c:v>
                </c:pt>
                <c:pt idx="8972">
                  <c:v>120.0382</c:v>
                </c:pt>
                <c:pt idx="8973">
                  <c:v>120.0608</c:v>
                </c:pt>
                <c:pt idx="8974">
                  <c:v>120.0834</c:v>
                </c:pt>
                <c:pt idx="8975">
                  <c:v>120.10599999999999</c:v>
                </c:pt>
                <c:pt idx="8976">
                  <c:v>120.12860000000001</c:v>
                </c:pt>
                <c:pt idx="8977">
                  <c:v>120.1512</c:v>
                </c:pt>
                <c:pt idx="8978">
                  <c:v>120.1738</c:v>
                </c:pt>
                <c:pt idx="8979">
                  <c:v>120.1964</c:v>
                </c:pt>
                <c:pt idx="8980">
                  <c:v>120.21899999999999</c:v>
                </c:pt>
                <c:pt idx="8981">
                  <c:v>120.24160000000001</c:v>
                </c:pt>
                <c:pt idx="8982">
                  <c:v>120.2642</c:v>
                </c:pt>
                <c:pt idx="8983">
                  <c:v>120.2868</c:v>
                </c:pt>
                <c:pt idx="8984">
                  <c:v>120.3094</c:v>
                </c:pt>
                <c:pt idx="8985">
                  <c:v>120.33199999999999</c:v>
                </c:pt>
                <c:pt idx="8986">
                  <c:v>120.3546</c:v>
                </c:pt>
                <c:pt idx="8987">
                  <c:v>120.3772</c:v>
                </c:pt>
                <c:pt idx="8988">
                  <c:v>120.3998</c:v>
                </c:pt>
                <c:pt idx="8989">
                  <c:v>120.4225</c:v>
                </c:pt>
                <c:pt idx="8990">
                  <c:v>120.4451</c:v>
                </c:pt>
                <c:pt idx="8991">
                  <c:v>120.46769999999999</c:v>
                </c:pt>
                <c:pt idx="8992">
                  <c:v>120.4903</c:v>
                </c:pt>
                <c:pt idx="8993">
                  <c:v>120.5129</c:v>
                </c:pt>
                <c:pt idx="8994">
                  <c:v>120.5356</c:v>
                </c:pt>
                <c:pt idx="8995">
                  <c:v>120.5582</c:v>
                </c:pt>
                <c:pt idx="8996">
                  <c:v>120.5808</c:v>
                </c:pt>
                <c:pt idx="8997">
                  <c:v>120.6035</c:v>
                </c:pt>
                <c:pt idx="8998">
                  <c:v>120.62609999999999</c:v>
                </c:pt>
                <c:pt idx="8999">
                  <c:v>120.64870000000001</c:v>
                </c:pt>
                <c:pt idx="9000">
                  <c:v>120.67140000000001</c:v>
                </c:pt>
                <c:pt idx="9001">
                  <c:v>120.694</c:v>
                </c:pt>
                <c:pt idx="9002">
                  <c:v>120.7167</c:v>
                </c:pt>
                <c:pt idx="9003">
                  <c:v>120.7393</c:v>
                </c:pt>
                <c:pt idx="9004">
                  <c:v>120.762</c:v>
                </c:pt>
                <c:pt idx="9005">
                  <c:v>120.7846</c:v>
                </c:pt>
                <c:pt idx="9006">
                  <c:v>120.8073</c:v>
                </c:pt>
                <c:pt idx="9007">
                  <c:v>120.82989999999999</c:v>
                </c:pt>
                <c:pt idx="9008">
                  <c:v>120.8526</c:v>
                </c:pt>
                <c:pt idx="9009">
                  <c:v>120.87520000000001</c:v>
                </c:pt>
                <c:pt idx="9010">
                  <c:v>120.89790000000001</c:v>
                </c:pt>
                <c:pt idx="9011">
                  <c:v>120.92059999999999</c:v>
                </c:pt>
                <c:pt idx="9012">
                  <c:v>120.9432</c:v>
                </c:pt>
                <c:pt idx="9013">
                  <c:v>120.9659</c:v>
                </c:pt>
                <c:pt idx="9014">
                  <c:v>120.98860000000001</c:v>
                </c:pt>
                <c:pt idx="9015">
                  <c:v>121.0112</c:v>
                </c:pt>
                <c:pt idx="9016">
                  <c:v>121.0339</c:v>
                </c:pt>
                <c:pt idx="9017">
                  <c:v>121.0566</c:v>
                </c:pt>
                <c:pt idx="9018">
                  <c:v>121.0793</c:v>
                </c:pt>
                <c:pt idx="9019">
                  <c:v>121.102</c:v>
                </c:pt>
                <c:pt idx="9020">
                  <c:v>121.1246</c:v>
                </c:pt>
                <c:pt idx="9021">
                  <c:v>121.1473</c:v>
                </c:pt>
                <c:pt idx="9022">
                  <c:v>121.17</c:v>
                </c:pt>
                <c:pt idx="9023">
                  <c:v>121.1927</c:v>
                </c:pt>
                <c:pt idx="9024">
                  <c:v>121.2154</c:v>
                </c:pt>
                <c:pt idx="9025">
                  <c:v>121.2381</c:v>
                </c:pt>
                <c:pt idx="9026">
                  <c:v>121.2608</c:v>
                </c:pt>
                <c:pt idx="9027">
                  <c:v>121.2835</c:v>
                </c:pt>
                <c:pt idx="9028">
                  <c:v>121.3062</c:v>
                </c:pt>
                <c:pt idx="9029">
                  <c:v>121.3289</c:v>
                </c:pt>
                <c:pt idx="9030">
                  <c:v>121.3516</c:v>
                </c:pt>
                <c:pt idx="9031">
                  <c:v>121.37430000000001</c:v>
                </c:pt>
                <c:pt idx="9032">
                  <c:v>121.39700000000001</c:v>
                </c:pt>
                <c:pt idx="9033">
                  <c:v>121.41970000000001</c:v>
                </c:pt>
                <c:pt idx="9034">
                  <c:v>121.44240000000001</c:v>
                </c:pt>
                <c:pt idx="9035">
                  <c:v>121.46510000000001</c:v>
                </c:pt>
                <c:pt idx="9036">
                  <c:v>121.4879</c:v>
                </c:pt>
                <c:pt idx="9037">
                  <c:v>121.5106</c:v>
                </c:pt>
                <c:pt idx="9038">
                  <c:v>121.5333</c:v>
                </c:pt>
                <c:pt idx="9039">
                  <c:v>121.556</c:v>
                </c:pt>
                <c:pt idx="9040">
                  <c:v>121.5787</c:v>
                </c:pt>
                <c:pt idx="9041">
                  <c:v>121.6015</c:v>
                </c:pt>
                <c:pt idx="9042">
                  <c:v>121.6242</c:v>
                </c:pt>
                <c:pt idx="9043">
                  <c:v>121.6469</c:v>
                </c:pt>
                <c:pt idx="9044">
                  <c:v>121.66970000000001</c:v>
                </c:pt>
                <c:pt idx="9045">
                  <c:v>121.69240000000001</c:v>
                </c:pt>
                <c:pt idx="9046">
                  <c:v>121.71510000000001</c:v>
                </c:pt>
                <c:pt idx="9047">
                  <c:v>121.7379</c:v>
                </c:pt>
                <c:pt idx="9048">
                  <c:v>121.7606</c:v>
                </c:pt>
                <c:pt idx="9049">
                  <c:v>121.7834</c:v>
                </c:pt>
                <c:pt idx="9050">
                  <c:v>121.8061</c:v>
                </c:pt>
                <c:pt idx="9051">
                  <c:v>121.8289</c:v>
                </c:pt>
                <c:pt idx="9052">
                  <c:v>121.8516</c:v>
                </c:pt>
                <c:pt idx="9053">
                  <c:v>121.87439999999999</c:v>
                </c:pt>
                <c:pt idx="9054">
                  <c:v>121.89709999999999</c:v>
                </c:pt>
                <c:pt idx="9055">
                  <c:v>121.9199</c:v>
                </c:pt>
                <c:pt idx="9056">
                  <c:v>121.9426</c:v>
                </c:pt>
                <c:pt idx="9057">
                  <c:v>121.9654</c:v>
                </c:pt>
                <c:pt idx="9058">
                  <c:v>121.98820000000001</c:v>
                </c:pt>
                <c:pt idx="9059">
                  <c:v>122.01090000000001</c:v>
                </c:pt>
                <c:pt idx="9060">
                  <c:v>122.0337</c:v>
                </c:pt>
                <c:pt idx="9061">
                  <c:v>122.0565</c:v>
                </c:pt>
                <c:pt idx="9062">
                  <c:v>122.0792</c:v>
                </c:pt>
                <c:pt idx="9063">
                  <c:v>122.102</c:v>
                </c:pt>
                <c:pt idx="9064">
                  <c:v>122.12479999999999</c:v>
                </c:pt>
                <c:pt idx="9065">
                  <c:v>122.1476</c:v>
                </c:pt>
                <c:pt idx="9066">
                  <c:v>122.1703</c:v>
                </c:pt>
                <c:pt idx="9067">
                  <c:v>122.1931</c:v>
                </c:pt>
                <c:pt idx="9068">
                  <c:v>122.2159</c:v>
                </c:pt>
                <c:pt idx="9069">
                  <c:v>122.23869999999999</c:v>
                </c:pt>
                <c:pt idx="9070">
                  <c:v>122.2615</c:v>
                </c:pt>
                <c:pt idx="9071">
                  <c:v>122.2843</c:v>
                </c:pt>
                <c:pt idx="9072">
                  <c:v>122.30710000000001</c:v>
                </c:pt>
                <c:pt idx="9073">
                  <c:v>122.32989999999999</c:v>
                </c:pt>
                <c:pt idx="9074">
                  <c:v>122.3527</c:v>
                </c:pt>
                <c:pt idx="9075">
                  <c:v>122.3755</c:v>
                </c:pt>
                <c:pt idx="9076">
                  <c:v>122.39830000000001</c:v>
                </c:pt>
                <c:pt idx="9077">
                  <c:v>122.4211</c:v>
                </c:pt>
                <c:pt idx="9078">
                  <c:v>122.4439</c:v>
                </c:pt>
                <c:pt idx="9079">
                  <c:v>122.4667</c:v>
                </c:pt>
                <c:pt idx="9080">
                  <c:v>122.48950000000001</c:v>
                </c:pt>
                <c:pt idx="9081">
                  <c:v>122.5123</c:v>
                </c:pt>
                <c:pt idx="9082">
                  <c:v>122.5351</c:v>
                </c:pt>
                <c:pt idx="9083">
                  <c:v>122.5579</c:v>
                </c:pt>
                <c:pt idx="9084">
                  <c:v>122.5808</c:v>
                </c:pt>
                <c:pt idx="9085">
                  <c:v>122.6036</c:v>
                </c:pt>
                <c:pt idx="9086">
                  <c:v>122.6264</c:v>
                </c:pt>
                <c:pt idx="9087">
                  <c:v>122.64919999999999</c:v>
                </c:pt>
                <c:pt idx="9088">
                  <c:v>122.6721</c:v>
                </c:pt>
                <c:pt idx="9089">
                  <c:v>122.6949</c:v>
                </c:pt>
                <c:pt idx="9090">
                  <c:v>122.71769999999999</c:v>
                </c:pt>
                <c:pt idx="9091">
                  <c:v>122.7406</c:v>
                </c:pt>
                <c:pt idx="9092">
                  <c:v>122.7634</c:v>
                </c:pt>
                <c:pt idx="9093">
                  <c:v>122.78619999999999</c:v>
                </c:pt>
                <c:pt idx="9094">
                  <c:v>122.8091</c:v>
                </c:pt>
                <c:pt idx="9095">
                  <c:v>122.8319</c:v>
                </c:pt>
                <c:pt idx="9096">
                  <c:v>122.8548</c:v>
                </c:pt>
                <c:pt idx="9097">
                  <c:v>122.8776</c:v>
                </c:pt>
                <c:pt idx="9098">
                  <c:v>122.90049999999999</c:v>
                </c:pt>
                <c:pt idx="9099">
                  <c:v>122.9233</c:v>
                </c:pt>
                <c:pt idx="9100">
                  <c:v>122.9462</c:v>
                </c:pt>
                <c:pt idx="9101">
                  <c:v>122.96899999999999</c:v>
                </c:pt>
                <c:pt idx="9102">
                  <c:v>122.9919</c:v>
                </c:pt>
                <c:pt idx="9103">
                  <c:v>123.0147</c:v>
                </c:pt>
                <c:pt idx="9104">
                  <c:v>123.0376</c:v>
                </c:pt>
                <c:pt idx="9105">
                  <c:v>123.0604</c:v>
                </c:pt>
                <c:pt idx="9106">
                  <c:v>123.08329999999999</c:v>
                </c:pt>
                <c:pt idx="9107">
                  <c:v>123.1062</c:v>
                </c:pt>
                <c:pt idx="9108">
                  <c:v>123.12909999999999</c:v>
                </c:pt>
                <c:pt idx="9109">
                  <c:v>123.1519</c:v>
                </c:pt>
                <c:pt idx="9110">
                  <c:v>123.1748</c:v>
                </c:pt>
                <c:pt idx="9111">
                  <c:v>123.1977</c:v>
                </c:pt>
                <c:pt idx="9112">
                  <c:v>123.2206</c:v>
                </c:pt>
                <c:pt idx="9113">
                  <c:v>123.24339999999999</c:v>
                </c:pt>
                <c:pt idx="9114">
                  <c:v>123.2663</c:v>
                </c:pt>
                <c:pt idx="9115">
                  <c:v>123.28919999999999</c:v>
                </c:pt>
                <c:pt idx="9116">
                  <c:v>123.3121</c:v>
                </c:pt>
                <c:pt idx="9117">
                  <c:v>123.33499999999999</c:v>
                </c:pt>
                <c:pt idx="9118">
                  <c:v>123.3579</c:v>
                </c:pt>
                <c:pt idx="9119">
                  <c:v>123.38079999999999</c:v>
                </c:pt>
                <c:pt idx="9120">
                  <c:v>123.4037</c:v>
                </c:pt>
                <c:pt idx="9121">
                  <c:v>123.42659999999999</c:v>
                </c:pt>
                <c:pt idx="9122">
                  <c:v>123.4495</c:v>
                </c:pt>
                <c:pt idx="9123">
                  <c:v>123.47239999999999</c:v>
                </c:pt>
                <c:pt idx="9124">
                  <c:v>123.4953</c:v>
                </c:pt>
                <c:pt idx="9125">
                  <c:v>123.51819999999999</c:v>
                </c:pt>
                <c:pt idx="9126">
                  <c:v>123.5411</c:v>
                </c:pt>
                <c:pt idx="9127">
                  <c:v>123.56399999999999</c:v>
                </c:pt>
                <c:pt idx="9128">
                  <c:v>123.5869</c:v>
                </c:pt>
                <c:pt idx="9129">
                  <c:v>123.60980000000001</c:v>
                </c:pt>
                <c:pt idx="9130">
                  <c:v>123.6327</c:v>
                </c:pt>
                <c:pt idx="9131">
                  <c:v>123.65560000000001</c:v>
                </c:pt>
                <c:pt idx="9132">
                  <c:v>123.6786</c:v>
                </c:pt>
                <c:pt idx="9133">
                  <c:v>123.7015</c:v>
                </c:pt>
                <c:pt idx="9134">
                  <c:v>123.7244</c:v>
                </c:pt>
                <c:pt idx="9135">
                  <c:v>123.7473</c:v>
                </c:pt>
                <c:pt idx="9136">
                  <c:v>123.77030000000001</c:v>
                </c:pt>
                <c:pt idx="9137">
                  <c:v>123.7932</c:v>
                </c:pt>
                <c:pt idx="9138">
                  <c:v>123.81610000000001</c:v>
                </c:pt>
                <c:pt idx="9139">
                  <c:v>123.8391</c:v>
                </c:pt>
                <c:pt idx="9140">
                  <c:v>123.86199999999999</c:v>
                </c:pt>
                <c:pt idx="9141">
                  <c:v>123.8849</c:v>
                </c:pt>
                <c:pt idx="9142">
                  <c:v>123.9079</c:v>
                </c:pt>
                <c:pt idx="9143">
                  <c:v>123.9308</c:v>
                </c:pt>
                <c:pt idx="9144">
                  <c:v>123.9538</c:v>
                </c:pt>
                <c:pt idx="9145">
                  <c:v>123.97669999999999</c:v>
                </c:pt>
                <c:pt idx="9146">
                  <c:v>123.9997</c:v>
                </c:pt>
                <c:pt idx="9147">
                  <c:v>124.0226</c:v>
                </c:pt>
                <c:pt idx="9148">
                  <c:v>124.04559999999999</c:v>
                </c:pt>
                <c:pt idx="9149">
                  <c:v>124.0686</c:v>
                </c:pt>
                <c:pt idx="9150">
                  <c:v>124.0915</c:v>
                </c:pt>
                <c:pt idx="9151">
                  <c:v>124.11450000000001</c:v>
                </c:pt>
                <c:pt idx="9152">
                  <c:v>124.1374</c:v>
                </c:pt>
                <c:pt idx="9153">
                  <c:v>124.1604</c:v>
                </c:pt>
                <c:pt idx="9154">
                  <c:v>124.18340000000001</c:v>
                </c:pt>
                <c:pt idx="9155">
                  <c:v>124.2063</c:v>
                </c:pt>
                <c:pt idx="9156">
                  <c:v>124.22929999999999</c:v>
                </c:pt>
                <c:pt idx="9157">
                  <c:v>124.25230000000001</c:v>
                </c:pt>
                <c:pt idx="9158">
                  <c:v>124.2753</c:v>
                </c:pt>
                <c:pt idx="9159">
                  <c:v>124.29819999999999</c:v>
                </c:pt>
                <c:pt idx="9160">
                  <c:v>124.3212</c:v>
                </c:pt>
                <c:pt idx="9161">
                  <c:v>124.3442</c:v>
                </c:pt>
                <c:pt idx="9162">
                  <c:v>124.3672</c:v>
                </c:pt>
                <c:pt idx="9163">
                  <c:v>124.39019999999999</c:v>
                </c:pt>
                <c:pt idx="9164">
                  <c:v>124.4132</c:v>
                </c:pt>
                <c:pt idx="9165">
                  <c:v>124.4361</c:v>
                </c:pt>
                <c:pt idx="9166">
                  <c:v>124.45910000000001</c:v>
                </c:pt>
                <c:pt idx="9167">
                  <c:v>124.4821</c:v>
                </c:pt>
                <c:pt idx="9168">
                  <c:v>124.5051</c:v>
                </c:pt>
                <c:pt idx="9169">
                  <c:v>124.52809999999999</c:v>
                </c:pt>
                <c:pt idx="9170">
                  <c:v>124.55110000000001</c:v>
                </c:pt>
                <c:pt idx="9171">
                  <c:v>124.5741</c:v>
                </c:pt>
                <c:pt idx="9172">
                  <c:v>124.5971</c:v>
                </c:pt>
                <c:pt idx="9173">
                  <c:v>124.6202</c:v>
                </c:pt>
                <c:pt idx="9174">
                  <c:v>124.64319999999999</c:v>
                </c:pt>
                <c:pt idx="9175">
                  <c:v>124.6662</c:v>
                </c:pt>
                <c:pt idx="9176">
                  <c:v>124.6892</c:v>
                </c:pt>
                <c:pt idx="9177">
                  <c:v>124.7122</c:v>
                </c:pt>
                <c:pt idx="9178">
                  <c:v>124.73520000000001</c:v>
                </c:pt>
                <c:pt idx="9179">
                  <c:v>124.7582</c:v>
                </c:pt>
                <c:pt idx="9180">
                  <c:v>124.7813</c:v>
                </c:pt>
                <c:pt idx="9181">
                  <c:v>124.8043</c:v>
                </c:pt>
                <c:pt idx="9182">
                  <c:v>124.82729999999999</c:v>
                </c:pt>
                <c:pt idx="9183">
                  <c:v>124.8503</c:v>
                </c:pt>
                <c:pt idx="9184">
                  <c:v>124.8734</c:v>
                </c:pt>
                <c:pt idx="9185">
                  <c:v>124.8964</c:v>
                </c:pt>
                <c:pt idx="9186">
                  <c:v>124.9194</c:v>
                </c:pt>
                <c:pt idx="9187">
                  <c:v>124.9425</c:v>
                </c:pt>
                <c:pt idx="9188">
                  <c:v>124.96550000000001</c:v>
                </c:pt>
                <c:pt idx="9189">
                  <c:v>124.98860000000001</c:v>
                </c:pt>
                <c:pt idx="9190">
                  <c:v>125.0116</c:v>
                </c:pt>
                <c:pt idx="9191">
                  <c:v>125.0347</c:v>
                </c:pt>
                <c:pt idx="9192">
                  <c:v>125.0577</c:v>
                </c:pt>
                <c:pt idx="9193">
                  <c:v>125.0808</c:v>
                </c:pt>
                <c:pt idx="9194">
                  <c:v>125.10380000000001</c:v>
                </c:pt>
                <c:pt idx="9195">
                  <c:v>125.12690000000001</c:v>
                </c:pt>
                <c:pt idx="9196">
                  <c:v>125.1499</c:v>
                </c:pt>
                <c:pt idx="9197">
                  <c:v>125.173</c:v>
                </c:pt>
                <c:pt idx="9198">
                  <c:v>125.196</c:v>
                </c:pt>
                <c:pt idx="9199">
                  <c:v>125.2191</c:v>
                </c:pt>
                <c:pt idx="9200">
                  <c:v>125.2422</c:v>
                </c:pt>
                <c:pt idx="9201">
                  <c:v>125.26519999999999</c:v>
                </c:pt>
                <c:pt idx="9202">
                  <c:v>125.28830000000001</c:v>
                </c:pt>
                <c:pt idx="9203">
                  <c:v>125.31140000000001</c:v>
                </c:pt>
                <c:pt idx="9204">
                  <c:v>125.3344</c:v>
                </c:pt>
                <c:pt idx="9205">
                  <c:v>125.3575</c:v>
                </c:pt>
                <c:pt idx="9206">
                  <c:v>125.3806</c:v>
                </c:pt>
                <c:pt idx="9207">
                  <c:v>125.4037</c:v>
                </c:pt>
                <c:pt idx="9208">
                  <c:v>125.4268</c:v>
                </c:pt>
                <c:pt idx="9209">
                  <c:v>125.4499</c:v>
                </c:pt>
                <c:pt idx="9210">
                  <c:v>125.4729</c:v>
                </c:pt>
                <c:pt idx="9211">
                  <c:v>125.496</c:v>
                </c:pt>
                <c:pt idx="9212">
                  <c:v>125.51909999999999</c:v>
                </c:pt>
                <c:pt idx="9213">
                  <c:v>125.54219999999999</c:v>
                </c:pt>
                <c:pt idx="9214">
                  <c:v>125.56529999999999</c:v>
                </c:pt>
                <c:pt idx="9215">
                  <c:v>125.58839999999999</c:v>
                </c:pt>
                <c:pt idx="9216">
                  <c:v>125.61150000000001</c:v>
                </c:pt>
                <c:pt idx="9217">
                  <c:v>125.63460000000001</c:v>
                </c:pt>
                <c:pt idx="9218">
                  <c:v>125.65770000000001</c:v>
                </c:pt>
                <c:pt idx="9219">
                  <c:v>125.6808</c:v>
                </c:pt>
                <c:pt idx="9220">
                  <c:v>125.7039</c:v>
                </c:pt>
                <c:pt idx="9221">
                  <c:v>125.727</c:v>
                </c:pt>
                <c:pt idx="9222">
                  <c:v>125.7501</c:v>
                </c:pt>
                <c:pt idx="9223">
                  <c:v>125.77330000000001</c:v>
                </c:pt>
                <c:pt idx="9224">
                  <c:v>125.79640000000001</c:v>
                </c:pt>
                <c:pt idx="9225">
                  <c:v>125.81950000000001</c:v>
                </c:pt>
                <c:pt idx="9226">
                  <c:v>125.8426</c:v>
                </c:pt>
                <c:pt idx="9227">
                  <c:v>125.8657</c:v>
                </c:pt>
                <c:pt idx="9228">
                  <c:v>125.88890000000001</c:v>
                </c:pt>
                <c:pt idx="9229">
                  <c:v>125.91200000000001</c:v>
                </c:pt>
                <c:pt idx="9230">
                  <c:v>125.93510000000001</c:v>
                </c:pt>
                <c:pt idx="9231">
                  <c:v>125.95820000000001</c:v>
                </c:pt>
                <c:pt idx="9232">
                  <c:v>125.98139999999999</c:v>
                </c:pt>
                <c:pt idx="9233">
                  <c:v>126.00449999999999</c:v>
                </c:pt>
                <c:pt idx="9234">
                  <c:v>126.0277</c:v>
                </c:pt>
                <c:pt idx="9235">
                  <c:v>126.0508</c:v>
                </c:pt>
                <c:pt idx="9236">
                  <c:v>126.07389999999999</c:v>
                </c:pt>
                <c:pt idx="9237">
                  <c:v>126.0971</c:v>
                </c:pt>
                <c:pt idx="9238">
                  <c:v>126.1202</c:v>
                </c:pt>
                <c:pt idx="9239">
                  <c:v>126.1434</c:v>
                </c:pt>
                <c:pt idx="9240">
                  <c:v>126.1665</c:v>
                </c:pt>
                <c:pt idx="9241">
                  <c:v>126.1897</c:v>
                </c:pt>
                <c:pt idx="9242">
                  <c:v>126.2128</c:v>
                </c:pt>
                <c:pt idx="9243">
                  <c:v>126.236</c:v>
                </c:pt>
                <c:pt idx="9244">
                  <c:v>126.2591</c:v>
                </c:pt>
                <c:pt idx="9245">
                  <c:v>126.28230000000001</c:v>
                </c:pt>
                <c:pt idx="9246">
                  <c:v>126.30549999999999</c:v>
                </c:pt>
                <c:pt idx="9247">
                  <c:v>126.32859999999999</c:v>
                </c:pt>
                <c:pt idx="9248">
                  <c:v>126.3518</c:v>
                </c:pt>
                <c:pt idx="9249">
                  <c:v>126.375</c:v>
                </c:pt>
                <c:pt idx="9250">
                  <c:v>126.3981</c:v>
                </c:pt>
                <c:pt idx="9251">
                  <c:v>126.4213</c:v>
                </c:pt>
                <c:pt idx="9252">
                  <c:v>126.44450000000001</c:v>
                </c:pt>
                <c:pt idx="9253">
                  <c:v>126.46769999999999</c:v>
                </c:pt>
                <c:pt idx="9254">
                  <c:v>126.4909</c:v>
                </c:pt>
                <c:pt idx="9255">
                  <c:v>126.514</c:v>
                </c:pt>
                <c:pt idx="9256">
                  <c:v>126.5372</c:v>
                </c:pt>
                <c:pt idx="9257">
                  <c:v>126.5604</c:v>
                </c:pt>
                <c:pt idx="9258">
                  <c:v>126.5836</c:v>
                </c:pt>
                <c:pt idx="9259">
                  <c:v>126.60680000000001</c:v>
                </c:pt>
                <c:pt idx="9260">
                  <c:v>126.63</c:v>
                </c:pt>
                <c:pt idx="9261">
                  <c:v>126.6532</c:v>
                </c:pt>
                <c:pt idx="9262">
                  <c:v>126.6764</c:v>
                </c:pt>
                <c:pt idx="9263">
                  <c:v>126.6996</c:v>
                </c:pt>
                <c:pt idx="9264">
                  <c:v>126.72280000000001</c:v>
                </c:pt>
                <c:pt idx="9265">
                  <c:v>126.746</c:v>
                </c:pt>
                <c:pt idx="9266">
                  <c:v>126.7692</c:v>
                </c:pt>
                <c:pt idx="9267">
                  <c:v>126.7924</c:v>
                </c:pt>
                <c:pt idx="9268">
                  <c:v>126.8156</c:v>
                </c:pt>
                <c:pt idx="9269">
                  <c:v>126.83880000000001</c:v>
                </c:pt>
                <c:pt idx="9270">
                  <c:v>126.86199999999999</c:v>
                </c:pt>
                <c:pt idx="9271">
                  <c:v>126.8852</c:v>
                </c:pt>
                <c:pt idx="9272">
                  <c:v>126.9085</c:v>
                </c:pt>
                <c:pt idx="9273">
                  <c:v>126.93170000000001</c:v>
                </c:pt>
                <c:pt idx="9274">
                  <c:v>126.95489999999999</c:v>
                </c:pt>
                <c:pt idx="9275">
                  <c:v>126.9781</c:v>
                </c:pt>
                <c:pt idx="9276">
                  <c:v>127.0014</c:v>
                </c:pt>
                <c:pt idx="9277">
                  <c:v>127.02460000000001</c:v>
                </c:pt>
                <c:pt idx="9278">
                  <c:v>127.0478</c:v>
                </c:pt>
                <c:pt idx="9279">
                  <c:v>127.071</c:v>
                </c:pt>
                <c:pt idx="9280">
                  <c:v>127.0943</c:v>
                </c:pt>
                <c:pt idx="9281">
                  <c:v>127.11750000000001</c:v>
                </c:pt>
                <c:pt idx="9282">
                  <c:v>127.1408</c:v>
                </c:pt>
                <c:pt idx="9283">
                  <c:v>127.164</c:v>
                </c:pt>
                <c:pt idx="9284">
                  <c:v>127.1872</c:v>
                </c:pt>
                <c:pt idx="9285">
                  <c:v>127.2105</c:v>
                </c:pt>
                <c:pt idx="9286">
                  <c:v>127.2337</c:v>
                </c:pt>
                <c:pt idx="9287">
                  <c:v>127.25700000000001</c:v>
                </c:pt>
                <c:pt idx="9288">
                  <c:v>127.28019999999999</c:v>
                </c:pt>
                <c:pt idx="9289">
                  <c:v>127.3035</c:v>
                </c:pt>
                <c:pt idx="9290">
                  <c:v>127.3267</c:v>
                </c:pt>
                <c:pt idx="9291">
                  <c:v>127.35</c:v>
                </c:pt>
                <c:pt idx="9292">
                  <c:v>127.3733</c:v>
                </c:pt>
                <c:pt idx="9293">
                  <c:v>127.3965</c:v>
                </c:pt>
                <c:pt idx="9294">
                  <c:v>127.4198</c:v>
                </c:pt>
                <c:pt idx="9295">
                  <c:v>127.4431</c:v>
                </c:pt>
                <c:pt idx="9296">
                  <c:v>127.4663</c:v>
                </c:pt>
                <c:pt idx="9297">
                  <c:v>127.4896</c:v>
                </c:pt>
                <c:pt idx="9298">
                  <c:v>127.5129</c:v>
                </c:pt>
                <c:pt idx="9299">
                  <c:v>127.5361</c:v>
                </c:pt>
                <c:pt idx="9300">
                  <c:v>127.5594</c:v>
                </c:pt>
                <c:pt idx="9301">
                  <c:v>127.5827</c:v>
                </c:pt>
                <c:pt idx="9302">
                  <c:v>127.60599999999999</c:v>
                </c:pt>
                <c:pt idx="9303">
                  <c:v>127.6293</c:v>
                </c:pt>
                <c:pt idx="9304">
                  <c:v>127.65260000000001</c:v>
                </c:pt>
                <c:pt idx="9305">
                  <c:v>127.6758</c:v>
                </c:pt>
                <c:pt idx="9306">
                  <c:v>127.6991</c:v>
                </c:pt>
                <c:pt idx="9307">
                  <c:v>127.72239999999999</c:v>
                </c:pt>
                <c:pt idx="9308">
                  <c:v>127.7457</c:v>
                </c:pt>
                <c:pt idx="9309">
                  <c:v>127.76900000000001</c:v>
                </c:pt>
                <c:pt idx="9310">
                  <c:v>127.7923</c:v>
                </c:pt>
                <c:pt idx="9311">
                  <c:v>127.8156</c:v>
                </c:pt>
                <c:pt idx="9312">
                  <c:v>127.8389</c:v>
                </c:pt>
                <c:pt idx="9313">
                  <c:v>127.8622</c:v>
                </c:pt>
                <c:pt idx="9314">
                  <c:v>127.88549999999999</c:v>
                </c:pt>
                <c:pt idx="9315">
                  <c:v>127.9088</c:v>
                </c:pt>
                <c:pt idx="9316">
                  <c:v>127.93219999999999</c:v>
                </c:pt>
                <c:pt idx="9317">
                  <c:v>127.9555</c:v>
                </c:pt>
                <c:pt idx="9318">
                  <c:v>127.97880000000001</c:v>
                </c:pt>
                <c:pt idx="9319">
                  <c:v>128.00210000000001</c:v>
                </c:pt>
                <c:pt idx="9320">
                  <c:v>128.02539999999999</c:v>
                </c:pt>
                <c:pt idx="9321">
                  <c:v>128.0488</c:v>
                </c:pt>
                <c:pt idx="9322">
                  <c:v>128.07210000000001</c:v>
                </c:pt>
                <c:pt idx="9323">
                  <c:v>128.09540000000001</c:v>
                </c:pt>
                <c:pt idx="9324">
                  <c:v>128.11869999999999</c:v>
                </c:pt>
                <c:pt idx="9325">
                  <c:v>128.1421</c:v>
                </c:pt>
                <c:pt idx="9326">
                  <c:v>128.16540000000001</c:v>
                </c:pt>
                <c:pt idx="9327">
                  <c:v>128.18870000000001</c:v>
                </c:pt>
                <c:pt idx="9328">
                  <c:v>128.21209999999999</c:v>
                </c:pt>
                <c:pt idx="9329">
                  <c:v>128.2354</c:v>
                </c:pt>
                <c:pt idx="9330">
                  <c:v>128.2587</c:v>
                </c:pt>
                <c:pt idx="9331">
                  <c:v>128.28210000000001</c:v>
                </c:pt>
                <c:pt idx="9332">
                  <c:v>128.30539999999999</c:v>
                </c:pt>
                <c:pt idx="9333">
                  <c:v>128.3288</c:v>
                </c:pt>
                <c:pt idx="9334">
                  <c:v>128.35210000000001</c:v>
                </c:pt>
                <c:pt idx="9335">
                  <c:v>128.37549999999999</c:v>
                </c:pt>
                <c:pt idx="9336">
                  <c:v>128.39879999999999</c:v>
                </c:pt>
                <c:pt idx="9337">
                  <c:v>128.4222</c:v>
                </c:pt>
                <c:pt idx="9338">
                  <c:v>128.44560000000001</c:v>
                </c:pt>
                <c:pt idx="9339">
                  <c:v>128.46889999999999</c:v>
                </c:pt>
                <c:pt idx="9340">
                  <c:v>128.4923</c:v>
                </c:pt>
                <c:pt idx="9341">
                  <c:v>128.51560000000001</c:v>
                </c:pt>
                <c:pt idx="9342">
                  <c:v>128.53899999999999</c:v>
                </c:pt>
                <c:pt idx="9343">
                  <c:v>128.5624</c:v>
                </c:pt>
                <c:pt idx="9344">
                  <c:v>128.58580000000001</c:v>
                </c:pt>
                <c:pt idx="9345">
                  <c:v>128.60910000000001</c:v>
                </c:pt>
                <c:pt idx="9346">
                  <c:v>128.63249999999999</c:v>
                </c:pt>
                <c:pt idx="9347">
                  <c:v>128.6559</c:v>
                </c:pt>
                <c:pt idx="9348">
                  <c:v>128.67930000000001</c:v>
                </c:pt>
                <c:pt idx="9349">
                  <c:v>128.70259999999999</c:v>
                </c:pt>
                <c:pt idx="9350">
                  <c:v>128.726</c:v>
                </c:pt>
                <c:pt idx="9351">
                  <c:v>128.74940000000001</c:v>
                </c:pt>
                <c:pt idx="9352">
                  <c:v>128.77279999999999</c:v>
                </c:pt>
                <c:pt idx="9353">
                  <c:v>128.7962</c:v>
                </c:pt>
                <c:pt idx="9354">
                  <c:v>128.81960000000001</c:v>
                </c:pt>
                <c:pt idx="9355">
                  <c:v>128.84299999999999</c:v>
                </c:pt>
                <c:pt idx="9356">
                  <c:v>128.8664</c:v>
                </c:pt>
                <c:pt idx="9357">
                  <c:v>128.88980000000001</c:v>
                </c:pt>
                <c:pt idx="9358">
                  <c:v>128.91319999999999</c:v>
                </c:pt>
                <c:pt idx="9359">
                  <c:v>128.9366</c:v>
                </c:pt>
                <c:pt idx="9360">
                  <c:v>128.96</c:v>
                </c:pt>
                <c:pt idx="9361">
                  <c:v>128.98339999999999</c:v>
                </c:pt>
                <c:pt idx="9362">
                  <c:v>129.0068</c:v>
                </c:pt>
                <c:pt idx="9363">
                  <c:v>129.03020000000001</c:v>
                </c:pt>
                <c:pt idx="9364">
                  <c:v>129.05359999999999</c:v>
                </c:pt>
                <c:pt idx="9365">
                  <c:v>129.077</c:v>
                </c:pt>
                <c:pt idx="9366">
                  <c:v>129.10040000000001</c:v>
                </c:pt>
                <c:pt idx="9367">
                  <c:v>129.12389999999999</c:v>
                </c:pt>
                <c:pt idx="9368">
                  <c:v>129.1473</c:v>
                </c:pt>
                <c:pt idx="9369">
                  <c:v>129.17070000000001</c:v>
                </c:pt>
                <c:pt idx="9370">
                  <c:v>129.19409999999999</c:v>
                </c:pt>
                <c:pt idx="9371">
                  <c:v>129.2176</c:v>
                </c:pt>
                <c:pt idx="9372">
                  <c:v>129.24100000000001</c:v>
                </c:pt>
                <c:pt idx="9373">
                  <c:v>129.26439999999999</c:v>
                </c:pt>
                <c:pt idx="9374">
                  <c:v>129.28790000000001</c:v>
                </c:pt>
                <c:pt idx="9375">
                  <c:v>129.31129999999999</c:v>
                </c:pt>
                <c:pt idx="9376">
                  <c:v>129.3347</c:v>
                </c:pt>
                <c:pt idx="9377">
                  <c:v>129.35820000000001</c:v>
                </c:pt>
                <c:pt idx="9378">
                  <c:v>129.38159999999999</c:v>
                </c:pt>
                <c:pt idx="9379">
                  <c:v>129.4051</c:v>
                </c:pt>
                <c:pt idx="9380">
                  <c:v>129.42850000000001</c:v>
                </c:pt>
                <c:pt idx="9381">
                  <c:v>129.452</c:v>
                </c:pt>
                <c:pt idx="9382">
                  <c:v>129.47540000000001</c:v>
                </c:pt>
                <c:pt idx="9383">
                  <c:v>129.49889999999999</c:v>
                </c:pt>
                <c:pt idx="9384">
                  <c:v>129.5223</c:v>
                </c:pt>
                <c:pt idx="9385">
                  <c:v>129.54580000000001</c:v>
                </c:pt>
                <c:pt idx="9386">
                  <c:v>129.5693</c:v>
                </c:pt>
                <c:pt idx="9387">
                  <c:v>129.59270000000001</c:v>
                </c:pt>
                <c:pt idx="9388">
                  <c:v>129.61619999999999</c:v>
                </c:pt>
                <c:pt idx="9389">
                  <c:v>129.6396</c:v>
                </c:pt>
                <c:pt idx="9390">
                  <c:v>129.66309999999999</c:v>
                </c:pt>
                <c:pt idx="9391">
                  <c:v>129.6866</c:v>
                </c:pt>
                <c:pt idx="9392">
                  <c:v>129.71010000000001</c:v>
                </c:pt>
                <c:pt idx="9393">
                  <c:v>129.73349999999999</c:v>
                </c:pt>
                <c:pt idx="9394">
                  <c:v>129.75700000000001</c:v>
                </c:pt>
                <c:pt idx="9395">
                  <c:v>129.78049999999999</c:v>
                </c:pt>
                <c:pt idx="9396">
                  <c:v>129.804</c:v>
                </c:pt>
                <c:pt idx="9397">
                  <c:v>129.82749999999999</c:v>
                </c:pt>
                <c:pt idx="9398">
                  <c:v>129.851</c:v>
                </c:pt>
                <c:pt idx="9399">
                  <c:v>129.87440000000001</c:v>
                </c:pt>
                <c:pt idx="9400">
                  <c:v>129.89789999999999</c:v>
                </c:pt>
                <c:pt idx="9401">
                  <c:v>129.92140000000001</c:v>
                </c:pt>
                <c:pt idx="9402">
                  <c:v>129.94489999999999</c:v>
                </c:pt>
                <c:pt idx="9403">
                  <c:v>129.9684</c:v>
                </c:pt>
                <c:pt idx="9404">
                  <c:v>129.99189999999999</c:v>
                </c:pt>
                <c:pt idx="9405">
                  <c:v>130.0154</c:v>
                </c:pt>
                <c:pt idx="9406">
                  <c:v>130.03890000000001</c:v>
                </c:pt>
                <c:pt idx="9407">
                  <c:v>130.0624</c:v>
                </c:pt>
                <c:pt idx="9408">
                  <c:v>130.08590000000001</c:v>
                </c:pt>
                <c:pt idx="9409">
                  <c:v>130.10939999999999</c:v>
                </c:pt>
                <c:pt idx="9410">
                  <c:v>130.13290000000001</c:v>
                </c:pt>
                <c:pt idx="9411">
                  <c:v>130.15649999999999</c:v>
                </c:pt>
                <c:pt idx="9412">
                  <c:v>130.18</c:v>
                </c:pt>
                <c:pt idx="9413">
                  <c:v>130.20349999999999</c:v>
                </c:pt>
                <c:pt idx="9414">
                  <c:v>130.227</c:v>
                </c:pt>
                <c:pt idx="9415">
                  <c:v>130.25049999999999</c:v>
                </c:pt>
                <c:pt idx="9416">
                  <c:v>130.2741</c:v>
                </c:pt>
                <c:pt idx="9417">
                  <c:v>130.29759999999999</c:v>
                </c:pt>
                <c:pt idx="9418">
                  <c:v>130.3211</c:v>
                </c:pt>
                <c:pt idx="9419">
                  <c:v>130.34460000000001</c:v>
                </c:pt>
                <c:pt idx="9420">
                  <c:v>130.3682</c:v>
                </c:pt>
                <c:pt idx="9421">
                  <c:v>130.39169999999999</c:v>
                </c:pt>
                <c:pt idx="9422">
                  <c:v>130.4152</c:v>
                </c:pt>
                <c:pt idx="9423">
                  <c:v>130.43879999999999</c:v>
                </c:pt>
                <c:pt idx="9424">
                  <c:v>130.4623</c:v>
                </c:pt>
                <c:pt idx="9425">
                  <c:v>130.48589999999999</c:v>
                </c:pt>
                <c:pt idx="9426">
                  <c:v>130.5094</c:v>
                </c:pt>
                <c:pt idx="9427">
                  <c:v>130.53299999999999</c:v>
                </c:pt>
                <c:pt idx="9428">
                  <c:v>130.5565</c:v>
                </c:pt>
                <c:pt idx="9429">
                  <c:v>130.58009999999999</c:v>
                </c:pt>
                <c:pt idx="9430">
                  <c:v>130.6036</c:v>
                </c:pt>
                <c:pt idx="9431">
                  <c:v>130.62719999999999</c:v>
                </c:pt>
                <c:pt idx="9432">
                  <c:v>130.6507</c:v>
                </c:pt>
                <c:pt idx="9433">
                  <c:v>130.67429999999999</c:v>
                </c:pt>
                <c:pt idx="9434">
                  <c:v>130.6978</c:v>
                </c:pt>
                <c:pt idx="9435">
                  <c:v>130.72139999999999</c:v>
                </c:pt>
                <c:pt idx="9436">
                  <c:v>130.745</c:v>
                </c:pt>
                <c:pt idx="9437">
                  <c:v>130.76859999999999</c:v>
                </c:pt>
                <c:pt idx="9438">
                  <c:v>130.7921</c:v>
                </c:pt>
                <c:pt idx="9439">
                  <c:v>130.81569999999999</c:v>
                </c:pt>
                <c:pt idx="9440">
                  <c:v>130.83930000000001</c:v>
                </c:pt>
                <c:pt idx="9441">
                  <c:v>130.8629</c:v>
                </c:pt>
                <c:pt idx="9442">
                  <c:v>130.88640000000001</c:v>
                </c:pt>
                <c:pt idx="9443">
                  <c:v>130.91</c:v>
                </c:pt>
                <c:pt idx="9444">
                  <c:v>130.93360000000001</c:v>
                </c:pt>
                <c:pt idx="9445">
                  <c:v>130.9572</c:v>
                </c:pt>
                <c:pt idx="9446">
                  <c:v>130.98079999999999</c:v>
                </c:pt>
                <c:pt idx="9447">
                  <c:v>131.0044</c:v>
                </c:pt>
                <c:pt idx="9448">
                  <c:v>131.02799999999999</c:v>
                </c:pt>
                <c:pt idx="9449">
                  <c:v>131.0515</c:v>
                </c:pt>
                <c:pt idx="9450">
                  <c:v>131.07509999999999</c:v>
                </c:pt>
                <c:pt idx="9451">
                  <c:v>131.09870000000001</c:v>
                </c:pt>
                <c:pt idx="9452">
                  <c:v>131.1223</c:v>
                </c:pt>
                <c:pt idx="9453">
                  <c:v>131.14590000000001</c:v>
                </c:pt>
                <c:pt idx="9454">
                  <c:v>131.1695</c:v>
                </c:pt>
                <c:pt idx="9455">
                  <c:v>131.19309999999999</c:v>
                </c:pt>
                <c:pt idx="9456">
                  <c:v>131.21680000000001</c:v>
                </c:pt>
                <c:pt idx="9457">
                  <c:v>131.24039999999999</c:v>
                </c:pt>
                <c:pt idx="9458">
                  <c:v>131.26400000000001</c:v>
                </c:pt>
                <c:pt idx="9459">
                  <c:v>131.2876</c:v>
                </c:pt>
                <c:pt idx="9460">
                  <c:v>131.31120000000001</c:v>
                </c:pt>
                <c:pt idx="9461">
                  <c:v>131.3348</c:v>
                </c:pt>
                <c:pt idx="9462">
                  <c:v>131.35849999999999</c:v>
                </c:pt>
                <c:pt idx="9463">
                  <c:v>131.38210000000001</c:v>
                </c:pt>
                <c:pt idx="9464">
                  <c:v>131.4057</c:v>
                </c:pt>
                <c:pt idx="9465">
                  <c:v>131.42930000000001</c:v>
                </c:pt>
                <c:pt idx="9466">
                  <c:v>131.453</c:v>
                </c:pt>
                <c:pt idx="9467">
                  <c:v>131.47659999999999</c:v>
                </c:pt>
                <c:pt idx="9468">
                  <c:v>131.50020000000001</c:v>
                </c:pt>
                <c:pt idx="9469">
                  <c:v>131.5239</c:v>
                </c:pt>
                <c:pt idx="9470">
                  <c:v>131.54750000000001</c:v>
                </c:pt>
                <c:pt idx="9471">
                  <c:v>131.5712</c:v>
                </c:pt>
                <c:pt idx="9472">
                  <c:v>131.59479999999999</c:v>
                </c:pt>
                <c:pt idx="9473">
                  <c:v>131.61840000000001</c:v>
                </c:pt>
                <c:pt idx="9474">
                  <c:v>131.6421</c:v>
                </c:pt>
                <c:pt idx="9475">
                  <c:v>131.66569999999999</c:v>
                </c:pt>
                <c:pt idx="9476">
                  <c:v>131.68940000000001</c:v>
                </c:pt>
                <c:pt idx="9477">
                  <c:v>131.71299999999999</c:v>
                </c:pt>
                <c:pt idx="9478">
                  <c:v>131.73670000000001</c:v>
                </c:pt>
                <c:pt idx="9479">
                  <c:v>131.7604</c:v>
                </c:pt>
                <c:pt idx="9480">
                  <c:v>131.78399999999999</c:v>
                </c:pt>
                <c:pt idx="9481">
                  <c:v>131.80770000000001</c:v>
                </c:pt>
                <c:pt idx="9482">
                  <c:v>131.8313</c:v>
                </c:pt>
                <c:pt idx="9483">
                  <c:v>131.85499999999999</c:v>
                </c:pt>
                <c:pt idx="9484">
                  <c:v>131.87870000000001</c:v>
                </c:pt>
                <c:pt idx="9485">
                  <c:v>131.9023</c:v>
                </c:pt>
                <c:pt idx="9486">
                  <c:v>131.92599999999999</c:v>
                </c:pt>
                <c:pt idx="9487">
                  <c:v>131.94970000000001</c:v>
                </c:pt>
                <c:pt idx="9488">
                  <c:v>131.9734</c:v>
                </c:pt>
                <c:pt idx="9489">
                  <c:v>131.99709999999999</c:v>
                </c:pt>
                <c:pt idx="9490">
                  <c:v>132.02070000000001</c:v>
                </c:pt>
                <c:pt idx="9491">
                  <c:v>132.0444</c:v>
                </c:pt>
                <c:pt idx="9492">
                  <c:v>132.06809999999999</c:v>
                </c:pt>
                <c:pt idx="9493">
                  <c:v>132.09180000000001</c:v>
                </c:pt>
                <c:pt idx="9494">
                  <c:v>132.1155</c:v>
                </c:pt>
                <c:pt idx="9495">
                  <c:v>132.13919999999999</c:v>
                </c:pt>
                <c:pt idx="9496">
                  <c:v>132.16290000000001</c:v>
                </c:pt>
                <c:pt idx="9497">
                  <c:v>132.1866</c:v>
                </c:pt>
                <c:pt idx="9498">
                  <c:v>132.21029999999999</c:v>
                </c:pt>
                <c:pt idx="9499">
                  <c:v>132.23400000000001</c:v>
                </c:pt>
                <c:pt idx="9500">
                  <c:v>132.2577</c:v>
                </c:pt>
                <c:pt idx="9501">
                  <c:v>132.28139999999999</c:v>
                </c:pt>
                <c:pt idx="9502">
                  <c:v>132.30510000000001</c:v>
                </c:pt>
                <c:pt idx="9503">
                  <c:v>132.3288</c:v>
                </c:pt>
                <c:pt idx="9504">
                  <c:v>132.35249999999999</c:v>
                </c:pt>
                <c:pt idx="9505">
                  <c:v>132.37620000000001</c:v>
                </c:pt>
                <c:pt idx="9506">
                  <c:v>132.3999</c:v>
                </c:pt>
                <c:pt idx="9507">
                  <c:v>132.42359999999999</c:v>
                </c:pt>
                <c:pt idx="9508">
                  <c:v>132.44739999999999</c:v>
                </c:pt>
                <c:pt idx="9509">
                  <c:v>132.47110000000001</c:v>
                </c:pt>
                <c:pt idx="9510">
                  <c:v>132.4948</c:v>
                </c:pt>
                <c:pt idx="9511">
                  <c:v>132.51849999999999</c:v>
                </c:pt>
                <c:pt idx="9512">
                  <c:v>132.54230000000001</c:v>
                </c:pt>
                <c:pt idx="9513">
                  <c:v>132.566</c:v>
                </c:pt>
                <c:pt idx="9514">
                  <c:v>132.58969999999999</c:v>
                </c:pt>
                <c:pt idx="9515">
                  <c:v>132.61340000000001</c:v>
                </c:pt>
                <c:pt idx="9516">
                  <c:v>132.63720000000001</c:v>
                </c:pt>
                <c:pt idx="9517">
                  <c:v>132.6609</c:v>
                </c:pt>
                <c:pt idx="9518">
                  <c:v>132.68469999999999</c:v>
                </c:pt>
                <c:pt idx="9519">
                  <c:v>132.70840000000001</c:v>
                </c:pt>
                <c:pt idx="9520">
                  <c:v>132.73220000000001</c:v>
                </c:pt>
                <c:pt idx="9521">
                  <c:v>132.7559</c:v>
                </c:pt>
                <c:pt idx="9522">
                  <c:v>132.77969999999999</c:v>
                </c:pt>
                <c:pt idx="9523">
                  <c:v>132.80340000000001</c:v>
                </c:pt>
                <c:pt idx="9524">
                  <c:v>132.8272</c:v>
                </c:pt>
                <c:pt idx="9525">
                  <c:v>132.8509</c:v>
                </c:pt>
                <c:pt idx="9526">
                  <c:v>132.87469999999999</c:v>
                </c:pt>
                <c:pt idx="9527">
                  <c:v>132.89840000000001</c:v>
                </c:pt>
                <c:pt idx="9528">
                  <c:v>132.9222</c:v>
                </c:pt>
                <c:pt idx="9529">
                  <c:v>132.946</c:v>
                </c:pt>
                <c:pt idx="9530">
                  <c:v>132.96969999999999</c:v>
                </c:pt>
                <c:pt idx="9531">
                  <c:v>132.99350000000001</c:v>
                </c:pt>
                <c:pt idx="9532">
                  <c:v>133.01730000000001</c:v>
                </c:pt>
                <c:pt idx="9533">
                  <c:v>133.041</c:v>
                </c:pt>
                <c:pt idx="9534">
                  <c:v>133.06479999999999</c:v>
                </c:pt>
                <c:pt idx="9535">
                  <c:v>133.08860000000001</c:v>
                </c:pt>
                <c:pt idx="9536">
                  <c:v>133.11240000000001</c:v>
                </c:pt>
                <c:pt idx="9537">
                  <c:v>133.1362</c:v>
                </c:pt>
                <c:pt idx="9538">
                  <c:v>133.15989999999999</c:v>
                </c:pt>
                <c:pt idx="9539">
                  <c:v>133.18369999999999</c:v>
                </c:pt>
                <c:pt idx="9540">
                  <c:v>133.20750000000001</c:v>
                </c:pt>
                <c:pt idx="9541">
                  <c:v>133.2313</c:v>
                </c:pt>
                <c:pt idx="9542">
                  <c:v>133.2551</c:v>
                </c:pt>
                <c:pt idx="9543">
                  <c:v>133.27889999999999</c:v>
                </c:pt>
                <c:pt idx="9544">
                  <c:v>133.30269999999999</c:v>
                </c:pt>
                <c:pt idx="9545">
                  <c:v>133.32650000000001</c:v>
                </c:pt>
                <c:pt idx="9546">
                  <c:v>133.3503</c:v>
                </c:pt>
                <c:pt idx="9547">
                  <c:v>133.3741</c:v>
                </c:pt>
                <c:pt idx="9548">
                  <c:v>133.39789999999999</c:v>
                </c:pt>
                <c:pt idx="9549">
                  <c:v>133.42169999999999</c:v>
                </c:pt>
                <c:pt idx="9550">
                  <c:v>133.44550000000001</c:v>
                </c:pt>
                <c:pt idx="9551">
                  <c:v>133.4693</c:v>
                </c:pt>
                <c:pt idx="9552">
                  <c:v>133.4931</c:v>
                </c:pt>
                <c:pt idx="9553">
                  <c:v>133.51689999999999</c:v>
                </c:pt>
                <c:pt idx="9554">
                  <c:v>133.54079999999999</c:v>
                </c:pt>
                <c:pt idx="9555">
                  <c:v>133.56460000000001</c:v>
                </c:pt>
                <c:pt idx="9556">
                  <c:v>133.58840000000001</c:v>
                </c:pt>
                <c:pt idx="9557">
                  <c:v>133.6122</c:v>
                </c:pt>
                <c:pt idx="9558">
                  <c:v>133.636</c:v>
                </c:pt>
                <c:pt idx="9559">
                  <c:v>133.65989999999999</c:v>
                </c:pt>
                <c:pt idx="9560">
                  <c:v>133.68369999999999</c:v>
                </c:pt>
                <c:pt idx="9561">
                  <c:v>133.70750000000001</c:v>
                </c:pt>
                <c:pt idx="9562">
                  <c:v>133.73140000000001</c:v>
                </c:pt>
                <c:pt idx="9563">
                  <c:v>133.7552</c:v>
                </c:pt>
                <c:pt idx="9564">
                  <c:v>133.779</c:v>
                </c:pt>
                <c:pt idx="9565">
                  <c:v>133.80289999999999</c:v>
                </c:pt>
                <c:pt idx="9566">
                  <c:v>133.82669999999999</c:v>
                </c:pt>
                <c:pt idx="9567">
                  <c:v>133.85059999999999</c:v>
                </c:pt>
                <c:pt idx="9568">
                  <c:v>133.87440000000001</c:v>
                </c:pt>
                <c:pt idx="9569">
                  <c:v>133.89830000000001</c:v>
                </c:pt>
                <c:pt idx="9570">
                  <c:v>133.9221</c:v>
                </c:pt>
                <c:pt idx="9571">
                  <c:v>133.946</c:v>
                </c:pt>
                <c:pt idx="9572">
                  <c:v>133.96979999999999</c:v>
                </c:pt>
                <c:pt idx="9573">
                  <c:v>133.99369999999999</c:v>
                </c:pt>
                <c:pt idx="9574">
                  <c:v>134.01750000000001</c:v>
                </c:pt>
                <c:pt idx="9575">
                  <c:v>134.04140000000001</c:v>
                </c:pt>
                <c:pt idx="9576">
                  <c:v>134.06530000000001</c:v>
                </c:pt>
                <c:pt idx="9577">
                  <c:v>134.0891</c:v>
                </c:pt>
                <c:pt idx="9578">
                  <c:v>134.113</c:v>
                </c:pt>
                <c:pt idx="9579">
                  <c:v>134.1369</c:v>
                </c:pt>
                <c:pt idx="9580">
                  <c:v>134.16079999999999</c:v>
                </c:pt>
                <c:pt idx="9581">
                  <c:v>134.18459999999999</c:v>
                </c:pt>
                <c:pt idx="9582">
                  <c:v>134.20849999999999</c:v>
                </c:pt>
                <c:pt idx="9583">
                  <c:v>134.23240000000001</c:v>
                </c:pt>
                <c:pt idx="9584">
                  <c:v>134.25630000000001</c:v>
                </c:pt>
                <c:pt idx="9585">
                  <c:v>134.2801</c:v>
                </c:pt>
                <c:pt idx="9586">
                  <c:v>134.304</c:v>
                </c:pt>
                <c:pt idx="9587">
                  <c:v>134.3279</c:v>
                </c:pt>
                <c:pt idx="9588">
                  <c:v>134.3518</c:v>
                </c:pt>
                <c:pt idx="9589">
                  <c:v>134.37569999999999</c:v>
                </c:pt>
                <c:pt idx="9590">
                  <c:v>134.39959999999999</c:v>
                </c:pt>
                <c:pt idx="9591">
                  <c:v>134.42349999999999</c:v>
                </c:pt>
                <c:pt idx="9592">
                  <c:v>134.44739999999999</c:v>
                </c:pt>
                <c:pt idx="9593">
                  <c:v>134.47130000000001</c:v>
                </c:pt>
                <c:pt idx="9594">
                  <c:v>134.49520000000001</c:v>
                </c:pt>
                <c:pt idx="9595">
                  <c:v>134.51910000000001</c:v>
                </c:pt>
                <c:pt idx="9596">
                  <c:v>134.54300000000001</c:v>
                </c:pt>
                <c:pt idx="9597">
                  <c:v>134.5669</c:v>
                </c:pt>
                <c:pt idx="9598">
                  <c:v>134.5908</c:v>
                </c:pt>
                <c:pt idx="9599">
                  <c:v>134.6147</c:v>
                </c:pt>
                <c:pt idx="9600">
                  <c:v>134.6386</c:v>
                </c:pt>
                <c:pt idx="9601">
                  <c:v>134.6626</c:v>
                </c:pt>
                <c:pt idx="9602">
                  <c:v>134.6865</c:v>
                </c:pt>
                <c:pt idx="9603">
                  <c:v>134.71039999999999</c:v>
                </c:pt>
                <c:pt idx="9604">
                  <c:v>134.73429999999999</c:v>
                </c:pt>
                <c:pt idx="9605">
                  <c:v>134.75829999999999</c:v>
                </c:pt>
                <c:pt idx="9606">
                  <c:v>134.78219999999999</c:v>
                </c:pt>
                <c:pt idx="9607">
                  <c:v>134.80609999999999</c:v>
                </c:pt>
                <c:pt idx="9608">
                  <c:v>134.83000000000001</c:v>
                </c:pt>
                <c:pt idx="9609">
                  <c:v>134.85400000000001</c:v>
                </c:pt>
                <c:pt idx="9610">
                  <c:v>134.87790000000001</c:v>
                </c:pt>
                <c:pt idx="9611">
                  <c:v>134.90190000000001</c:v>
                </c:pt>
                <c:pt idx="9612">
                  <c:v>134.92580000000001</c:v>
                </c:pt>
                <c:pt idx="9613">
                  <c:v>134.94970000000001</c:v>
                </c:pt>
                <c:pt idx="9614">
                  <c:v>134.97370000000001</c:v>
                </c:pt>
                <c:pt idx="9615">
                  <c:v>134.99760000000001</c:v>
                </c:pt>
                <c:pt idx="9616">
                  <c:v>135.02160000000001</c:v>
                </c:pt>
                <c:pt idx="9617">
                  <c:v>135.0455</c:v>
                </c:pt>
                <c:pt idx="9618">
                  <c:v>135.06950000000001</c:v>
                </c:pt>
                <c:pt idx="9619">
                  <c:v>135.0934</c:v>
                </c:pt>
                <c:pt idx="9620">
                  <c:v>135.1174</c:v>
                </c:pt>
                <c:pt idx="9621">
                  <c:v>135.1413</c:v>
                </c:pt>
                <c:pt idx="9622">
                  <c:v>135.1653</c:v>
                </c:pt>
                <c:pt idx="9623">
                  <c:v>135.1893</c:v>
                </c:pt>
                <c:pt idx="9624">
                  <c:v>135.2132</c:v>
                </c:pt>
                <c:pt idx="9625">
                  <c:v>135.2372</c:v>
                </c:pt>
                <c:pt idx="9626">
                  <c:v>135.2612</c:v>
                </c:pt>
                <c:pt idx="9627">
                  <c:v>135.2852</c:v>
                </c:pt>
                <c:pt idx="9628">
                  <c:v>135.3091</c:v>
                </c:pt>
                <c:pt idx="9629">
                  <c:v>135.3331</c:v>
                </c:pt>
                <c:pt idx="9630">
                  <c:v>135.3571</c:v>
                </c:pt>
                <c:pt idx="9631">
                  <c:v>135.3811</c:v>
                </c:pt>
                <c:pt idx="9632">
                  <c:v>135.405</c:v>
                </c:pt>
                <c:pt idx="9633">
                  <c:v>135.429</c:v>
                </c:pt>
                <c:pt idx="9634">
                  <c:v>135.453</c:v>
                </c:pt>
                <c:pt idx="9635">
                  <c:v>135.477</c:v>
                </c:pt>
                <c:pt idx="9636">
                  <c:v>135.501</c:v>
                </c:pt>
                <c:pt idx="9637">
                  <c:v>135.52500000000001</c:v>
                </c:pt>
                <c:pt idx="9638">
                  <c:v>135.54900000000001</c:v>
                </c:pt>
                <c:pt idx="9639">
                  <c:v>135.57300000000001</c:v>
                </c:pt>
                <c:pt idx="9640">
                  <c:v>135.59700000000001</c:v>
                </c:pt>
                <c:pt idx="9641">
                  <c:v>135.62100000000001</c:v>
                </c:pt>
                <c:pt idx="9642">
                  <c:v>135.64500000000001</c:v>
                </c:pt>
                <c:pt idx="9643">
                  <c:v>135.66900000000001</c:v>
                </c:pt>
                <c:pt idx="9644">
                  <c:v>135.69300000000001</c:v>
                </c:pt>
                <c:pt idx="9645">
                  <c:v>135.71700000000001</c:v>
                </c:pt>
                <c:pt idx="9646">
                  <c:v>135.74100000000001</c:v>
                </c:pt>
                <c:pt idx="9647">
                  <c:v>135.76499999999999</c:v>
                </c:pt>
                <c:pt idx="9648">
                  <c:v>135.78909999999999</c:v>
                </c:pt>
                <c:pt idx="9649">
                  <c:v>135.81309999999999</c:v>
                </c:pt>
                <c:pt idx="9650">
                  <c:v>135.83709999999999</c:v>
                </c:pt>
                <c:pt idx="9651">
                  <c:v>135.86109999999999</c:v>
                </c:pt>
                <c:pt idx="9652">
                  <c:v>135.88509999999999</c:v>
                </c:pt>
                <c:pt idx="9653">
                  <c:v>135.9092</c:v>
                </c:pt>
                <c:pt idx="9654">
                  <c:v>135.9332</c:v>
                </c:pt>
                <c:pt idx="9655">
                  <c:v>135.9572</c:v>
                </c:pt>
                <c:pt idx="9656">
                  <c:v>135.9813</c:v>
                </c:pt>
                <c:pt idx="9657">
                  <c:v>136.00530000000001</c:v>
                </c:pt>
                <c:pt idx="9658">
                  <c:v>136.02930000000001</c:v>
                </c:pt>
                <c:pt idx="9659">
                  <c:v>136.05340000000001</c:v>
                </c:pt>
                <c:pt idx="9660">
                  <c:v>136.07740000000001</c:v>
                </c:pt>
                <c:pt idx="9661">
                  <c:v>136.10149999999999</c:v>
                </c:pt>
                <c:pt idx="9662">
                  <c:v>136.12549999999999</c:v>
                </c:pt>
                <c:pt idx="9663">
                  <c:v>136.14959999999999</c:v>
                </c:pt>
                <c:pt idx="9664">
                  <c:v>136.17359999999999</c:v>
                </c:pt>
                <c:pt idx="9665">
                  <c:v>136.1977</c:v>
                </c:pt>
                <c:pt idx="9666">
                  <c:v>136.2217</c:v>
                </c:pt>
                <c:pt idx="9667">
                  <c:v>136.2458</c:v>
                </c:pt>
                <c:pt idx="9668">
                  <c:v>136.2698</c:v>
                </c:pt>
                <c:pt idx="9669">
                  <c:v>136.29390000000001</c:v>
                </c:pt>
                <c:pt idx="9670">
                  <c:v>136.31800000000001</c:v>
                </c:pt>
                <c:pt idx="9671">
                  <c:v>136.34200000000001</c:v>
                </c:pt>
                <c:pt idx="9672">
                  <c:v>136.36609999999999</c:v>
                </c:pt>
                <c:pt idx="9673">
                  <c:v>136.39019999999999</c:v>
                </c:pt>
                <c:pt idx="9674">
                  <c:v>136.41419999999999</c:v>
                </c:pt>
                <c:pt idx="9675">
                  <c:v>136.4383</c:v>
                </c:pt>
                <c:pt idx="9676">
                  <c:v>136.4624</c:v>
                </c:pt>
                <c:pt idx="9677">
                  <c:v>136.48650000000001</c:v>
                </c:pt>
                <c:pt idx="9678">
                  <c:v>136.51060000000001</c:v>
                </c:pt>
                <c:pt idx="9679">
                  <c:v>136.53460000000001</c:v>
                </c:pt>
                <c:pt idx="9680">
                  <c:v>136.55869999999999</c:v>
                </c:pt>
                <c:pt idx="9681">
                  <c:v>136.58279999999999</c:v>
                </c:pt>
                <c:pt idx="9682">
                  <c:v>136.6069</c:v>
                </c:pt>
                <c:pt idx="9683">
                  <c:v>136.631</c:v>
                </c:pt>
                <c:pt idx="9684">
                  <c:v>136.6551</c:v>
                </c:pt>
                <c:pt idx="9685">
                  <c:v>136.67920000000001</c:v>
                </c:pt>
                <c:pt idx="9686">
                  <c:v>136.70330000000001</c:v>
                </c:pt>
                <c:pt idx="9687">
                  <c:v>136.72739999999999</c:v>
                </c:pt>
                <c:pt idx="9688">
                  <c:v>136.75149999999999</c:v>
                </c:pt>
                <c:pt idx="9689">
                  <c:v>136.7756</c:v>
                </c:pt>
                <c:pt idx="9690">
                  <c:v>136.7997</c:v>
                </c:pt>
                <c:pt idx="9691">
                  <c:v>136.82380000000001</c:v>
                </c:pt>
                <c:pt idx="9692">
                  <c:v>136.84790000000001</c:v>
                </c:pt>
                <c:pt idx="9693">
                  <c:v>136.87200000000001</c:v>
                </c:pt>
                <c:pt idx="9694">
                  <c:v>136.89609999999999</c:v>
                </c:pt>
                <c:pt idx="9695">
                  <c:v>136.92019999999999</c:v>
                </c:pt>
                <c:pt idx="9696">
                  <c:v>136.9444</c:v>
                </c:pt>
                <c:pt idx="9697">
                  <c:v>136.96850000000001</c:v>
                </c:pt>
                <c:pt idx="9698">
                  <c:v>136.99260000000001</c:v>
                </c:pt>
                <c:pt idx="9699">
                  <c:v>137.01669999999999</c:v>
                </c:pt>
                <c:pt idx="9700">
                  <c:v>137.04089999999999</c:v>
                </c:pt>
                <c:pt idx="9701">
                  <c:v>137.065</c:v>
                </c:pt>
                <c:pt idx="9702">
                  <c:v>137.0891</c:v>
                </c:pt>
                <c:pt idx="9703">
                  <c:v>137.11330000000001</c:v>
                </c:pt>
                <c:pt idx="9704">
                  <c:v>137.13740000000001</c:v>
                </c:pt>
                <c:pt idx="9705">
                  <c:v>137.16149999999999</c:v>
                </c:pt>
                <c:pt idx="9706">
                  <c:v>137.1857</c:v>
                </c:pt>
                <c:pt idx="9707">
                  <c:v>137.2098</c:v>
                </c:pt>
                <c:pt idx="9708">
                  <c:v>137.23400000000001</c:v>
                </c:pt>
                <c:pt idx="9709">
                  <c:v>137.25810000000001</c:v>
                </c:pt>
                <c:pt idx="9710">
                  <c:v>137.28229999999999</c:v>
                </c:pt>
                <c:pt idx="9711">
                  <c:v>137.3064</c:v>
                </c:pt>
                <c:pt idx="9712">
                  <c:v>137.3306</c:v>
                </c:pt>
                <c:pt idx="9713">
                  <c:v>137.35470000000001</c:v>
                </c:pt>
                <c:pt idx="9714">
                  <c:v>137.37889999999999</c:v>
                </c:pt>
                <c:pt idx="9715">
                  <c:v>137.40299999999999</c:v>
                </c:pt>
                <c:pt idx="9716">
                  <c:v>137.4272</c:v>
                </c:pt>
                <c:pt idx="9717">
                  <c:v>137.45140000000001</c:v>
                </c:pt>
                <c:pt idx="9718">
                  <c:v>137.47550000000001</c:v>
                </c:pt>
                <c:pt idx="9719">
                  <c:v>137.49969999999999</c:v>
                </c:pt>
                <c:pt idx="9720">
                  <c:v>137.5239</c:v>
                </c:pt>
                <c:pt idx="9721">
                  <c:v>137.548</c:v>
                </c:pt>
                <c:pt idx="9722">
                  <c:v>137.57220000000001</c:v>
                </c:pt>
                <c:pt idx="9723">
                  <c:v>137.59639999999999</c:v>
                </c:pt>
                <c:pt idx="9724">
                  <c:v>137.6206</c:v>
                </c:pt>
                <c:pt idx="9725">
                  <c:v>137.6447</c:v>
                </c:pt>
                <c:pt idx="9726">
                  <c:v>137.66890000000001</c:v>
                </c:pt>
                <c:pt idx="9727">
                  <c:v>137.69309999999999</c:v>
                </c:pt>
                <c:pt idx="9728">
                  <c:v>137.71729999999999</c:v>
                </c:pt>
                <c:pt idx="9729">
                  <c:v>137.7415</c:v>
                </c:pt>
                <c:pt idx="9730">
                  <c:v>137.76570000000001</c:v>
                </c:pt>
                <c:pt idx="9731">
                  <c:v>137.78989999999999</c:v>
                </c:pt>
                <c:pt idx="9732">
                  <c:v>137.8141</c:v>
                </c:pt>
                <c:pt idx="9733">
                  <c:v>137.8383</c:v>
                </c:pt>
                <c:pt idx="9734">
                  <c:v>137.86250000000001</c:v>
                </c:pt>
                <c:pt idx="9735">
                  <c:v>137.88669999999999</c:v>
                </c:pt>
                <c:pt idx="9736">
                  <c:v>137.9109</c:v>
                </c:pt>
                <c:pt idx="9737">
                  <c:v>137.93510000000001</c:v>
                </c:pt>
                <c:pt idx="9738">
                  <c:v>137.95930000000001</c:v>
                </c:pt>
                <c:pt idx="9739">
                  <c:v>137.98349999999999</c:v>
                </c:pt>
                <c:pt idx="9740">
                  <c:v>138.0077</c:v>
                </c:pt>
                <c:pt idx="9741">
                  <c:v>138.03190000000001</c:v>
                </c:pt>
                <c:pt idx="9742">
                  <c:v>138.05609999999999</c:v>
                </c:pt>
                <c:pt idx="9743">
                  <c:v>138.0804</c:v>
                </c:pt>
                <c:pt idx="9744">
                  <c:v>138.1046</c:v>
                </c:pt>
                <c:pt idx="9745">
                  <c:v>138.12880000000001</c:v>
                </c:pt>
                <c:pt idx="9746">
                  <c:v>138.15299999999999</c:v>
                </c:pt>
                <c:pt idx="9747">
                  <c:v>138.1772</c:v>
                </c:pt>
                <c:pt idx="9748">
                  <c:v>138.20150000000001</c:v>
                </c:pt>
                <c:pt idx="9749">
                  <c:v>138.22569999999999</c:v>
                </c:pt>
                <c:pt idx="9750">
                  <c:v>138.2499</c:v>
                </c:pt>
                <c:pt idx="9751">
                  <c:v>138.27420000000001</c:v>
                </c:pt>
                <c:pt idx="9752">
                  <c:v>138.29839999999999</c:v>
                </c:pt>
                <c:pt idx="9753">
                  <c:v>138.32259999999999</c:v>
                </c:pt>
                <c:pt idx="9754">
                  <c:v>138.34690000000001</c:v>
                </c:pt>
                <c:pt idx="9755">
                  <c:v>138.37110000000001</c:v>
                </c:pt>
                <c:pt idx="9756">
                  <c:v>138.3954</c:v>
                </c:pt>
                <c:pt idx="9757">
                  <c:v>138.4196</c:v>
                </c:pt>
                <c:pt idx="9758">
                  <c:v>138.44390000000001</c:v>
                </c:pt>
                <c:pt idx="9759">
                  <c:v>138.46809999999999</c:v>
                </c:pt>
                <c:pt idx="9760">
                  <c:v>138.4924</c:v>
                </c:pt>
                <c:pt idx="9761">
                  <c:v>138.51660000000001</c:v>
                </c:pt>
                <c:pt idx="9762">
                  <c:v>138.54089999999999</c:v>
                </c:pt>
                <c:pt idx="9763">
                  <c:v>138.5652</c:v>
                </c:pt>
                <c:pt idx="9764">
                  <c:v>138.58940000000001</c:v>
                </c:pt>
                <c:pt idx="9765">
                  <c:v>138.61369999999999</c:v>
                </c:pt>
                <c:pt idx="9766">
                  <c:v>138.63800000000001</c:v>
                </c:pt>
                <c:pt idx="9767">
                  <c:v>138.66220000000001</c:v>
                </c:pt>
                <c:pt idx="9768">
                  <c:v>138.6865</c:v>
                </c:pt>
                <c:pt idx="9769">
                  <c:v>138.71080000000001</c:v>
                </c:pt>
                <c:pt idx="9770">
                  <c:v>138.73509999999999</c:v>
                </c:pt>
                <c:pt idx="9771">
                  <c:v>138.7593</c:v>
                </c:pt>
                <c:pt idx="9772">
                  <c:v>138.78360000000001</c:v>
                </c:pt>
                <c:pt idx="9773">
                  <c:v>138.80789999999999</c:v>
                </c:pt>
                <c:pt idx="9774">
                  <c:v>138.8322</c:v>
                </c:pt>
                <c:pt idx="9775">
                  <c:v>138.85650000000001</c:v>
                </c:pt>
                <c:pt idx="9776">
                  <c:v>138.88079999999999</c:v>
                </c:pt>
                <c:pt idx="9777">
                  <c:v>138.905</c:v>
                </c:pt>
                <c:pt idx="9778">
                  <c:v>138.92930000000001</c:v>
                </c:pt>
                <c:pt idx="9779">
                  <c:v>138.95359999999999</c:v>
                </c:pt>
                <c:pt idx="9780">
                  <c:v>138.97790000000001</c:v>
                </c:pt>
                <c:pt idx="9781">
                  <c:v>139.00219999999999</c:v>
                </c:pt>
                <c:pt idx="9782">
                  <c:v>139.0265</c:v>
                </c:pt>
                <c:pt idx="9783">
                  <c:v>139.05080000000001</c:v>
                </c:pt>
                <c:pt idx="9784">
                  <c:v>139.07509999999999</c:v>
                </c:pt>
                <c:pt idx="9785">
                  <c:v>139.09950000000001</c:v>
                </c:pt>
                <c:pt idx="9786">
                  <c:v>139.12379999999999</c:v>
                </c:pt>
                <c:pt idx="9787">
                  <c:v>139.1481</c:v>
                </c:pt>
                <c:pt idx="9788">
                  <c:v>139.17240000000001</c:v>
                </c:pt>
                <c:pt idx="9789">
                  <c:v>139.19669999999999</c:v>
                </c:pt>
                <c:pt idx="9790">
                  <c:v>139.221</c:v>
                </c:pt>
                <c:pt idx="9791">
                  <c:v>139.24529999999999</c:v>
                </c:pt>
                <c:pt idx="9792">
                  <c:v>139.2697</c:v>
                </c:pt>
                <c:pt idx="9793">
                  <c:v>139.29400000000001</c:v>
                </c:pt>
                <c:pt idx="9794">
                  <c:v>139.31829999999999</c:v>
                </c:pt>
                <c:pt idx="9795">
                  <c:v>139.34270000000001</c:v>
                </c:pt>
                <c:pt idx="9796">
                  <c:v>139.36699999999999</c:v>
                </c:pt>
                <c:pt idx="9797">
                  <c:v>139.3913</c:v>
                </c:pt>
                <c:pt idx="9798">
                  <c:v>139.41560000000001</c:v>
                </c:pt>
                <c:pt idx="9799">
                  <c:v>139.44</c:v>
                </c:pt>
                <c:pt idx="9800">
                  <c:v>139.46430000000001</c:v>
                </c:pt>
                <c:pt idx="9801">
                  <c:v>139.48869999999999</c:v>
                </c:pt>
                <c:pt idx="9802">
                  <c:v>139.51300000000001</c:v>
                </c:pt>
                <c:pt idx="9803">
                  <c:v>139.53739999999999</c:v>
                </c:pt>
                <c:pt idx="9804">
                  <c:v>139.5617</c:v>
                </c:pt>
                <c:pt idx="9805">
                  <c:v>139.58609999999999</c:v>
                </c:pt>
                <c:pt idx="9806">
                  <c:v>139.6104</c:v>
                </c:pt>
                <c:pt idx="9807">
                  <c:v>139.63480000000001</c:v>
                </c:pt>
                <c:pt idx="9808">
                  <c:v>139.6591</c:v>
                </c:pt>
                <c:pt idx="9809">
                  <c:v>139.68350000000001</c:v>
                </c:pt>
                <c:pt idx="9810">
                  <c:v>139.70779999999999</c:v>
                </c:pt>
                <c:pt idx="9811">
                  <c:v>139.73220000000001</c:v>
                </c:pt>
                <c:pt idx="9812">
                  <c:v>139.75659999999999</c:v>
                </c:pt>
                <c:pt idx="9813">
                  <c:v>139.7809</c:v>
                </c:pt>
                <c:pt idx="9814">
                  <c:v>139.80529999999999</c:v>
                </c:pt>
                <c:pt idx="9815">
                  <c:v>139.8297</c:v>
                </c:pt>
                <c:pt idx="9816">
                  <c:v>139.85400000000001</c:v>
                </c:pt>
                <c:pt idx="9817">
                  <c:v>139.8784</c:v>
                </c:pt>
                <c:pt idx="9818">
                  <c:v>139.90280000000001</c:v>
                </c:pt>
                <c:pt idx="9819">
                  <c:v>139.9272</c:v>
                </c:pt>
                <c:pt idx="9820">
                  <c:v>139.95160000000001</c:v>
                </c:pt>
                <c:pt idx="9821">
                  <c:v>139.976</c:v>
                </c:pt>
                <c:pt idx="9822">
                  <c:v>140.00030000000001</c:v>
                </c:pt>
                <c:pt idx="9823">
                  <c:v>140.0247</c:v>
                </c:pt>
                <c:pt idx="9824">
                  <c:v>140.04910000000001</c:v>
                </c:pt>
                <c:pt idx="9825">
                  <c:v>140.0735</c:v>
                </c:pt>
                <c:pt idx="9826">
                  <c:v>140.09790000000001</c:v>
                </c:pt>
                <c:pt idx="9827">
                  <c:v>140.1223</c:v>
                </c:pt>
                <c:pt idx="9828">
                  <c:v>140.14670000000001</c:v>
                </c:pt>
                <c:pt idx="9829">
                  <c:v>140.1711</c:v>
                </c:pt>
                <c:pt idx="9830">
                  <c:v>140.19550000000001</c:v>
                </c:pt>
                <c:pt idx="9831">
                  <c:v>140.2199</c:v>
                </c:pt>
                <c:pt idx="9832">
                  <c:v>140.24430000000001</c:v>
                </c:pt>
                <c:pt idx="9833">
                  <c:v>140.2687</c:v>
                </c:pt>
                <c:pt idx="9834">
                  <c:v>140.29310000000001</c:v>
                </c:pt>
                <c:pt idx="9835">
                  <c:v>140.3176</c:v>
                </c:pt>
                <c:pt idx="9836">
                  <c:v>140.34200000000001</c:v>
                </c:pt>
                <c:pt idx="9837">
                  <c:v>140.3664</c:v>
                </c:pt>
                <c:pt idx="9838">
                  <c:v>140.39080000000001</c:v>
                </c:pt>
                <c:pt idx="9839">
                  <c:v>140.4152</c:v>
                </c:pt>
                <c:pt idx="9840">
                  <c:v>140.43969999999999</c:v>
                </c:pt>
                <c:pt idx="9841">
                  <c:v>140.4641</c:v>
                </c:pt>
                <c:pt idx="9842">
                  <c:v>140.48849999999999</c:v>
                </c:pt>
                <c:pt idx="9843">
                  <c:v>140.5129</c:v>
                </c:pt>
                <c:pt idx="9844">
                  <c:v>140.53739999999999</c:v>
                </c:pt>
                <c:pt idx="9845">
                  <c:v>140.56180000000001</c:v>
                </c:pt>
                <c:pt idx="9846">
                  <c:v>140.58629999999999</c:v>
                </c:pt>
                <c:pt idx="9847">
                  <c:v>140.61070000000001</c:v>
                </c:pt>
                <c:pt idx="9848">
                  <c:v>140.63509999999999</c:v>
                </c:pt>
                <c:pt idx="9849">
                  <c:v>140.65960000000001</c:v>
                </c:pt>
                <c:pt idx="9850">
                  <c:v>140.684</c:v>
                </c:pt>
                <c:pt idx="9851">
                  <c:v>140.70849999999999</c:v>
                </c:pt>
                <c:pt idx="9852">
                  <c:v>140.7329</c:v>
                </c:pt>
                <c:pt idx="9853">
                  <c:v>140.75739999999999</c:v>
                </c:pt>
                <c:pt idx="9854">
                  <c:v>140.7818</c:v>
                </c:pt>
                <c:pt idx="9855">
                  <c:v>140.80629999999999</c:v>
                </c:pt>
                <c:pt idx="9856">
                  <c:v>140.83070000000001</c:v>
                </c:pt>
                <c:pt idx="9857">
                  <c:v>140.8552</c:v>
                </c:pt>
                <c:pt idx="9858">
                  <c:v>140.87970000000001</c:v>
                </c:pt>
                <c:pt idx="9859">
                  <c:v>140.9041</c:v>
                </c:pt>
                <c:pt idx="9860">
                  <c:v>140.92859999999999</c:v>
                </c:pt>
                <c:pt idx="9861">
                  <c:v>140.95310000000001</c:v>
                </c:pt>
                <c:pt idx="9862">
                  <c:v>140.97749999999999</c:v>
                </c:pt>
                <c:pt idx="9863">
                  <c:v>141.00200000000001</c:v>
                </c:pt>
                <c:pt idx="9864">
                  <c:v>141.0265</c:v>
                </c:pt>
                <c:pt idx="9865">
                  <c:v>141.05099999999999</c:v>
                </c:pt>
                <c:pt idx="9866">
                  <c:v>141.07550000000001</c:v>
                </c:pt>
                <c:pt idx="9867">
                  <c:v>141.09989999999999</c:v>
                </c:pt>
                <c:pt idx="9868">
                  <c:v>141.12440000000001</c:v>
                </c:pt>
                <c:pt idx="9869">
                  <c:v>141.1489</c:v>
                </c:pt>
                <c:pt idx="9870">
                  <c:v>141.17339999999999</c:v>
                </c:pt>
                <c:pt idx="9871">
                  <c:v>141.1979</c:v>
                </c:pt>
                <c:pt idx="9872">
                  <c:v>141.22239999999999</c:v>
                </c:pt>
                <c:pt idx="9873">
                  <c:v>141.24690000000001</c:v>
                </c:pt>
                <c:pt idx="9874">
                  <c:v>141.2714</c:v>
                </c:pt>
                <c:pt idx="9875">
                  <c:v>141.29589999999999</c:v>
                </c:pt>
                <c:pt idx="9876">
                  <c:v>141.32040000000001</c:v>
                </c:pt>
                <c:pt idx="9877">
                  <c:v>141.3449</c:v>
                </c:pt>
                <c:pt idx="9878">
                  <c:v>141.36940000000001</c:v>
                </c:pt>
                <c:pt idx="9879">
                  <c:v>141.3939</c:v>
                </c:pt>
                <c:pt idx="9880">
                  <c:v>141.41839999999999</c:v>
                </c:pt>
                <c:pt idx="9881">
                  <c:v>141.44290000000001</c:v>
                </c:pt>
                <c:pt idx="9882">
                  <c:v>141.4674</c:v>
                </c:pt>
                <c:pt idx="9883">
                  <c:v>141.49189999999999</c:v>
                </c:pt>
                <c:pt idx="9884">
                  <c:v>141.5164</c:v>
                </c:pt>
                <c:pt idx="9885">
                  <c:v>141.541</c:v>
                </c:pt>
                <c:pt idx="9886">
                  <c:v>141.56549999999999</c:v>
                </c:pt>
                <c:pt idx="9887">
                  <c:v>141.59</c:v>
                </c:pt>
                <c:pt idx="9888">
                  <c:v>141.61449999999999</c:v>
                </c:pt>
                <c:pt idx="9889">
                  <c:v>141.63910000000001</c:v>
                </c:pt>
                <c:pt idx="9890">
                  <c:v>141.6636</c:v>
                </c:pt>
                <c:pt idx="9891">
                  <c:v>141.68809999999999</c:v>
                </c:pt>
                <c:pt idx="9892">
                  <c:v>141.71270000000001</c:v>
                </c:pt>
                <c:pt idx="9893">
                  <c:v>141.7372</c:v>
                </c:pt>
                <c:pt idx="9894">
                  <c:v>141.76169999999999</c:v>
                </c:pt>
                <c:pt idx="9895">
                  <c:v>141.78630000000001</c:v>
                </c:pt>
                <c:pt idx="9896">
                  <c:v>141.8108</c:v>
                </c:pt>
                <c:pt idx="9897">
                  <c:v>141.83539999999999</c:v>
                </c:pt>
                <c:pt idx="9898">
                  <c:v>141.85990000000001</c:v>
                </c:pt>
                <c:pt idx="9899">
                  <c:v>141.8845</c:v>
                </c:pt>
                <c:pt idx="9900">
                  <c:v>141.90899999999999</c:v>
                </c:pt>
                <c:pt idx="9901">
                  <c:v>141.93360000000001</c:v>
                </c:pt>
                <c:pt idx="9902">
                  <c:v>141.9581</c:v>
                </c:pt>
                <c:pt idx="9903">
                  <c:v>141.98269999999999</c:v>
                </c:pt>
                <c:pt idx="9904">
                  <c:v>142.00729999999999</c:v>
                </c:pt>
                <c:pt idx="9905">
                  <c:v>142.0318</c:v>
                </c:pt>
                <c:pt idx="9906">
                  <c:v>142.0564</c:v>
                </c:pt>
                <c:pt idx="9907">
                  <c:v>142.08099999999999</c:v>
                </c:pt>
                <c:pt idx="9908">
                  <c:v>142.10550000000001</c:v>
                </c:pt>
                <c:pt idx="9909">
                  <c:v>142.1301</c:v>
                </c:pt>
                <c:pt idx="9910">
                  <c:v>142.15469999999999</c:v>
                </c:pt>
                <c:pt idx="9911">
                  <c:v>142.17920000000001</c:v>
                </c:pt>
                <c:pt idx="9912">
                  <c:v>142.2038</c:v>
                </c:pt>
                <c:pt idx="9913">
                  <c:v>142.22839999999999</c:v>
                </c:pt>
                <c:pt idx="9914">
                  <c:v>142.25299999999999</c:v>
                </c:pt>
                <c:pt idx="9915">
                  <c:v>142.27760000000001</c:v>
                </c:pt>
                <c:pt idx="9916">
                  <c:v>142.3022</c:v>
                </c:pt>
                <c:pt idx="9917">
                  <c:v>142.32669999999999</c:v>
                </c:pt>
                <c:pt idx="9918">
                  <c:v>142.35130000000001</c:v>
                </c:pt>
                <c:pt idx="9919">
                  <c:v>142.3759</c:v>
                </c:pt>
                <c:pt idx="9920">
                  <c:v>142.40049999999999</c:v>
                </c:pt>
                <c:pt idx="9921">
                  <c:v>142.42509999999999</c:v>
                </c:pt>
                <c:pt idx="9922">
                  <c:v>142.44970000000001</c:v>
                </c:pt>
                <c:pt idx="9923">
                  <c:v>142.4743</c:v>
                </c:pt>
                <c:pt idx="9924">
                  <c:v>142.49889999999999</c:v>
                </c:pt>
                <c:pt idx="9925">
                  <c:v>142.52350000000001</c:v>
                </c:pt>
                <c:pt idx="9926">
                  <c:v>142.54810000000001</c:v>
                </c:pt>
                <c:pt idx="9927">
                  <c:v>142.5727</c:v>
                </c:pt>
                <c:pt idx="9928">
                  <c:v>142.59739999999999</c:v>
                </c:pt>
                <c:pt idx="9929">
                  <c:v>142.62200000000001</c:v>
                </c:pt>
                <c:pt idx="9930">
                  <c:v>142.64660000000001</c:v>
                </c:pt>
                <c:pt idx="9931">
                  <c:v>142.6712</c:v>
                </c:pt>
                <c:pt idx="9932">
                  <c:v>142.69579999999999</c:v>
                </c:pt>
                <c:pt idx="9933">
                  <c:v>142.72040000000001</c:v>
                </c:pt>
                <c:pt idx="9934">
                  <c:v>142.74510000000001</c:v>
                </c:pt>
                <c:pt idx="9935">
                  <c:v>142.7697</c:v>
                </c:pt>
                <c:pt idx="9936">
                  <c:v>142.79429999999999</c:v>
                </c:pt>
                <c:pt idx="9937">
                  <c:v>142.81899999999999</c:v>
                </c:pt>
                <c:pt idx="9938">
                  <c:v>142.84360000000001</c:v>
                </c:pt>
                <c:pt idx="9939">
                  <c:v>142.8682</c:v>
                </c:pt>
                <c:pt idx="9940">
                  <c:v>142.8929</c:v>
                </c:pt>
                <c:pt idx="9941">
                  <c:v>142.91749999999999</c:v>
                </c:pt>
                <c:pt idx="9942">
                  <c:v>142.94210000000001</c:v>
                </c:pt>
                <c:pt idx="9943">
                  <c:v>142.96680000000001</c:v>
                </c:pt>
                <c:pt idx="9944">
                  <c:v>142.9914</c:v>
                </c:pt>
                <c:pt idx="9945">
                  <c:v>143.01609999999999</c:v>
                </c:pt>
                <c:pt idx="9946">
                  <c:v>143.04069999999999</c:v>
                </c:pt>
                <c:pt idx="9947">
                  <c:v>143.06540000000001</c:v>
                </c:pt>
                <c:pt idx="9948">
                  <c:v>143.09</c:v>
                </c:pt>
                <c:pt idx="9949">
                  <c:v>143.1147</c:v>
                </c:pt>
                <c:pt idx="9950">
                  <c:v>143.13929999999999</c:v>
                </c:pt>
                <c:pt idx="9951">
                  <c:v>143.16399999999999</c:v>
                </c:pt>
                <c:pt idx="9952">
                  <c:v>143.18870000000001</c:v>
                </c:pt>
                <c:pt idx="9953">
                  <c:v>143.2133</c:v>
                </c:pt>
                <c:pt idx="9954">
                  <c:v>143.238</c:v>
                </c:pt>
                <c:pt idx="9955">
                  <c:v>143.2627</c:v>
                </c:pt>
                <c:pt idx="9956">
                  <c:v>143.28729999999999</c:v>
                </c:pt>
                <c:pt idx="9957">
                  <c:v>143.31200000000001</c:v>
                </c:pt>
                <c:pt idx="9958">
                  <c:v>143.33670000000001</c:v>
                </c:pt>
                <c:pt idx="9959">
                  <c:v>143.3614</c:v>
                </c:pt>
                <c:pt idx="9960">
                  <c:v>143.386</c:v>
                </c:pt>
                <c:pt idx="9961">
                  <c:v>143.41069999999999</c:v>
                </c:pt>
                <c:pt idx="9962">
                  <c:v>143.43539999999999</c:v>
                </c:pt>
                <c:pt idx="9963">
                  <c:v>143.46010000000001</c:v>
                </c:pt>
                <c:pt idx="9964">
                  <c:v>143.48480000000001</c:v>
                </c:pt>
                <c:pt idx="9965">
                  <c:v>143.5095</c:v>
                </c:pt>
                <c:pt idx="9966">
                  <c:v>143.5342</c:v>
                </c:pt>
                <c:pt idx="9967">
                  <c:v>143.55889999999999</c:v>
                </c:pt>
                <c:pt idx="9968">
                  <c:v>143.58359999999999</c:v>
                </c:pt>
                <c:pt idx="9969">
                  <c:v>143.60830000000001</c:v>
                </c:pt>
                <c:pt idx="9970">
                  <c:v>143.63300000000001</c:v>
                </c:pt>
                <c:pt idx="9971">
                  <c:v>143.65770000000001</c:v>
                </c:pt>
                <c:pt idx="9972">
                  <c:v>143.6824</c:v>
                </c:pt>
                <c:pt idx="9973">
                  <c:v>143.7071</c:v>
                </c:pt>
                <c:pt idx="9974">
                  <c:v>143.73179999999999</c:v>
                </c:pt>
                <c:pt idx="9975">
                  <c:v>143.75649999999999</c:v>
                </c:pt>
                <c:pt idx="9976">
                  <c:v>143.78120000000001</c:v>
                </c:pt>
                <c:pt idx="9977">
                  <c:v>143.80590000000001</c:v>
                </c:pt>
                <c:pt idx="9978">
                  <c:v>143.8306</c:v>
                </c:pt>
                <c:pt idx="9979">
                  <c:v>143.8554</c:v>
                </c:pt>
                <c:pt idx="9980">
                  <c:v>143.8801</c:v>
                </c:pt>
                <c:pt idx="9981">
                  <c:v>143.90479999999999</c:v>
                </c:pt>
                <c:pt idx="9982">
                  <c:v>143.92949999999999</c:v>
                </c:pt>
                <c:pt idx="9983">
                  <c:v>143.95429999999999</c:v>
                </c:pt>
                <c:pt idx="9984">
                  <c:v>143.97900000000001</c:v>
                </c:pt>
                <c:pt idx="9985">
                  <c:v>144.00370000000001</c:v>
                </c:pt>
                <c:pt idx="9986">
                  <c:v>144.02850000000001</c:v>
                </c:pt>
                <c:pt idx="9987">
                  <c:v>144.0532</c:v>
                </c:pt>
                <c:pt idx="9988">
                  <c:v>144.0779</c:v>
                </c:pt>
                <c:pt idx="9989">
                  <c:v>144.1027</c:v>
                </c:pt>
                <c:pt idx="9990">
                  <c:v>144.12739999999999</c:v>
                </c:pt>
                <c:pt idx="9991">
                  <c:v>144.15219999999999</c:v>
                </c:pt>
                <c:pt idx="9992">
                  <c:v>144.17689999999999</c:v>
                </c:pt>
                <c:pt idx="9993">
                  <c:v>144.20169999999999</c:v>
                </c:pt>
                <c:pt idx="9994">
                  <c:v>144.22640000000001</c:v>
                </c:pt>
                <c:pt idx="9995">
                  <c:v>144.25120000000001</c:v>
                </c:pt>
                <c:pt idx="9996">
                  <c:v>144.27590000000001</c:v>
                </c:pt>
                <c:pt idx="9997">
                  <c:v>144.30070000000001</c:v>
                </c:pt>
                <c:pt idx="9998">
                  <c:v>144.32550000000001</c:v>
                </c:pt>
                <c:pt idx="9999">
                  <c:v>144.3502</c:v>
                </c:pt>
                <c:pt idx="10000">
                  <c:v>144.375</c:v>
                </c:pt>
                <c:pt idx="10001">
                  <c:v>144.3997</c:v>
                </c:pt>
                <c:pt idx="10002">
                  <c:v>144.42449999999999</c:v>
                </c:pt>
                <c:pt idx="10003">
                  <c:v>144.44929999999999</c:v>
                </c:pt>
                <c:pt idx="10004">
                  <c:v>144.47409999999999</c:v>
                </c:pt>
                <c:pt idx="10005">
                  <c:v>144.49879999999999</c:v>
                </c:pt>
                <c:pt idx="10006">
                  <c:v>144.52359999999999</c:v>
                </c:pt>
                <c:pt idx="10007">
                  <c:v>144.54839999999999</c:v>
                </c:pt>
                <c:pt idx="10008">
                  <c:v>144.57320000000001</c:v>
                </c:pt>
                <c:pt idx="10009">
                  <c:v>144.59790000000001</c:v>
                </c:pt>
                <c:pt idx="10010">
                  <c:v>144.62270000000001</c:v>
                </c:pt>
                <c:pt idx="10011">
                  <c:v>144.64750000000001</c:v>
                </c:pt>
                <c:pt idx="10012">
                  <c:v>144.67230000000001</c:v>
                </c:pt>
                <c:pt idx="10013">
                  <c:v>144.69710000000001</c:v>
                </c:pt>
                <c:pt idx="10014">
                  <c:v>144.72190000000001</c:v>
                </c:pt>
                <c:pt idx="10015">
                  <c:v>144.7467</c:v>
                </c:pt>
                <c:pt idx="10016">
                  <c:v>144.7715</c:v>
                </c:pt>
                <c:pt idx="10017">
                  <c:v>144.7963</c:v>
                </c:pt>
                <c:pt idx="10018">
                  <c:v>144.8211</c:v>
                </c:pt>
                <c:pt idx="10019">
                  <c:v>144.8459</c:v>
                </c:pt>
                <c:pt idx="10020">
                  <c:v>144.8707</c:v>
                </c:pt>
                <c:pt idx="10021">
                  <c:v>144.8955</c:v>
                </c:pt>
                <c:pt idx="10022">
                  <c:v>144.9203</c:v>
                </c:pt>
                <c:pt idx="10023">
                  <c:v>144.9451</c:v>
                </c:pt>
                <c:pt idx="10024">
                  <c:v>144.97</c:v>
                </c:pt>
                <c:pt idx="10025">
                  <c:v>144.9948</c:v>
                </c:pt>
                <c:pt idx="10026">
                  <c:v>145.0196</c:v>
                </c:pt>
                <c:pt idx="10027">
                  <c:v>145.0444</c:v>
                </c:pt>
                <c:pt idx="10028">
                  <c:v>145.0692</c:v>
                </c:pt>
                <c:pt idx="10029">
                  <c:v>145.0941</c:v>
                </c:pt>
                <c:pt idx="10030">
                  <c:v>145.1189</c:v>
                </c:pt>
                <c:pt idx="10031">
                  <c:v>145.1437</c:v>
                </c:pt>
                <c:pt idx="10032">
                  <c:v>145.1686</c:v>
                </c:pt>
                <c:pt idx="10033">
                  <c:v>145.1934</c:v>
                </c:pt>
                <c:pt idx="10034">
                  <c:v>145.2182</c:v>
                </c:pt>
                <c:pt idx="10035">
                  <c:v>145.2431</c:v>
                </c:pt>
                <c:pt idx="10036">
                  <c:v>145.2679</c:v>
                </c:pt>
                <c:pt idx="10037">
                  <c:v>145.2928</c:v>
                </c:pt>
                <c:pt idx="10038">
                  <c:v>145.3176</c:v>
                </c:pt>
                <c:pt idx="10039">
                  <c:v>145.3425</c:v>
                </c:pt>
                <c:pt idx="10040">
                  <c:v>145.3673</c:v>
                </c:pt>
                <c:pt idx="10041">
                  <c:v>145.3922</c:v>
                </c:pt>
                <c:pt idx="10042">
                  <c:v>145.417</c:v>
                </c:pt>
                <c:pt idx="10043">
                  <c:v>145.4419</c:v>
                </c:pt>
                <c:pt idx="10044">
                  <c:v>145.4667</c:v>
                </c:pt>
                <c:pt idx="10045">
                  <c:v>145.49160000000001</c:v>
                </c:pt>
                <c:pt idx="10046">
                  <c:v>145.5164</c:v>
                </c:pt>
                <c:pt idx="10047">
                  <c:v>145.54130000000001</c:v>
                </c:pt>
                <c:pt idx="10048">
                  <c:v>145.56620000000001</c:v>
                </c:pt>
                <c:pt idx="10049">
                  <c:v>145.59100000000001</c:v>
                </c:pt>
                <c:pt idx="10050">
                  <c:v>145.61590000000001</c:v>
                </c:pt>
                <c:pt idx="10051">
                  <c:v>145.64080000000001</c:v>
                </c:pt>
                <c:pt idx="10052">
                  <c:v>145.66569999999999</c:v>
                </c:pt>
                <c:pt idx="10053">
                  <c:v>145.69049999999999</c:v>
                </c:pt>
                <c:pt idx="10054">
                  <c:v>145.71539999999999</c:v>
                </c:pt>
                <c:pt idx="10055">
                  <c:v>145.74029999999999</c:v>
                </c:pt>
                <c:pt idx="10056">
                  <c:v>145.76519999999999</c:v>
                </c:pt>
                <c:pt idx="10057">
                  <c:v>145.7901</c:v>
                </c:pt>
                <c:pt idx="10058">
                  <c:v>145.815</c:v>
                </c:pt>
                <c:pt idx="10059">
                  <c:v>145.8398</c:v>
                </c:pt>
                <c:pt idx="10060">
                  <c:v>145.8647</c:v>
                </c:pt>
                <c:pt idx="10061">
                  <c:v>145.8896</c:v>
                </c:pt>
                <c:pt idx="10062">
                  <c:v>145.9145</c:v>
                </c:pt>
                <c:pt idx="10063">
                  <c:v>145.93940000000001</c:v>
                </c:pt>
                <c:pt idx="10064">
                  <c:v>145.96430000000001</c:v>
                </c:pt>
                <c:pt idx="10065">
                  <c:v>145.98920000000001</c:v>
                </c:pt>
                <c:pt idx="10066">
                  <c:v>146.01410000000001</c:v>
                </c:pt>
                <c:pt idx="10067">
                  <c:v>146.03899999999999</c:v>
                </c:pt>
                <c:pt idx="10068">
                  <c:v>146.06389999999999</c:v>
                </c:pt>
                <c:pt idx="10069">
                  <c:v>146.0889</c:v>
                </c:pt>
                <c:pt idx="10070">
                  <c:v>146.1138</c:v>
                </c:pt>
                <c:pt idx="10071">
                  <c:v>146.1387</c:v>
                </c:pt>
                <c:pt idx="10072">
                  <c:v>146.1636</c:v>
                </c:pt>
                <c:pt idx="10073">
                  <c:v>146.1885</c:v>
                </c:pt>
                <c:pt idx="10074">
                  <c:v>146.21350000000001</c:v>
                </c:pt>
                <c:pt idx="10075">
                  <c:v>146.23840000000001</c:v>
                </c:pt>
                <c:pt idx="10076">
                  <c:v>146.26329999999999</c:v>
                </c:pt>
                <c:pt idx="10077">
                  <c:v>146.28819999999999</c:v>
                </c:pt>
                <c:pt idx="10078">
                  <c:v>146.31319999999999</c:v>
                </c:pt>
                <c:pt idx="10079">
                  <c:v>146.3381</c:v>
                </c:pt>
                <c:pt idx="10080">
                  <c:v>146.363</c:v>
                </c:pt>
                <c:pt idx="10081">
                  <c:v>146.38800000000001</c:v>
                </c:pt>
                <c:pt idx="10082">
                  <c:v>146.41290000000001</c:v>
                </c:pt>
                <c:pt idx="10083">
                  <c:v>146.43780000000001</c:v>
                </c:pt>
                <c:pt idx="10084">
                  <c:v>146.46279999999999</c:v>
                </c:pt>
                <c:pt idx="10085">
                  <c:v>146.48769999999999</c:v>
                </c:pt>
                <c:pt idx="10086">
                  <c:v>146.5127</c:v>
                </c:pt>
                <c:pt idx="10087">
                  <c:v>146.5376</c:v>
                </c:pt>
                <c:pt idx="10088">
                  <c:v>146.5626</c:v>
                </c:pt>
                <c:pt idx="10089">
                  <c:v>146.58750000000001</c:v>
                </c:pt>
                <c:pt idx="10090">
                  <c:v>146.61250000000001</c:v>
                </c:pt>
                <c:pt idx="10091">
                  <c:v>146.63749999999999</c:v>
                </c:pt>
                <c:pt idx="10092">
                  <c:v>146.66239999999999</c:v>
                </c:pt>
                <c:pt idx="10093">
                  <c:v>146.6874</c:v>
                </c:pt>
                <c:pt idx="10094">
                  <c:v>146.7123</c:v>
                </c:pt>
                <c:pt idx="10095">
                  <c:v>146.7373</c:v>
                </c:pt>
                <c:pt idx="10096">
                  <c:v>146.76230000000001</c:v>
                </c:pt>
                <c:pt idx="10097">
                  <c:v>146.78720000000001</c:v>
                </c:pt>
                <c:pt idx="10098">
                  <c:v>146.81219999999999</c:v>
                </c:pt>
                <c:pt idx="10099">
                  <c:v>146.8372</c:v>
                </c:pt>
                <c:pt idx="10100">
                  <c:v>146.8622</c:v>
                </c:pt>
                <c:pt idx="10101">
                  <c:v>146.8871</c:v>
                </c:pt>
                <c:pt idx="10102">
                  <c:v>146.91210000000001</c:v>
                </c:pt>
                <c:pt idx="10103">
                  <c:v>146.93709999999999</c:v>
                </c:pt>
                <c:pt idx="10104">
                  <c:v>146.96209999999999</c:v>
                </c:pt>
                <c:pt idx="10105">
                  <c:v>146.9871</c:v>
                </c:pt>
                <c:pt idx="10106">
                  <c:v>147.0121</c:v>
                </c:pt>
                <c:pt idx="10107">
                  <c:v>147.03710000000001</c:v>
                </c:pt>
                <c:pt idx="10108">
                  <c:v>147.06209999999999</c:v>
                </c:pt>
                <c:pt idx="10109">
                  <c:v>147.08709999999999</c:v>
                </c:pt>
                <c:pt idx="10110">
                  <c:v>147.11199999999999</c:v>
                </c:pt>
                <c:pt idx="10111">
                  <c:v>147.1371</c:v>
                </c:pt>
                <c:pt idx="10112">
                  <c:v>147.16200000000001</c:v>
                </c:pt>
                <c:pt idx="10113">
                  <c:v>147.18709999999999</c:v>
                </c:pt>
                <c:pt idx="10114">
                  <c:v>147.21209999999999</c:v>
                </c:pt>
                <c:pt idx="10115">
                  <c:v>147.2371</c:v>
                </c:pt>
                <c:pt idx="10116">
                  <c:v>147.2621</c:v>
                </c:pt>
                <c:pt idx="10117">
                  <c:v>147.28710000000001</c:v>
                </c:pt>
                <c:pt idx="10118">
                  <c:v>147.31209999999999</c:v>
                </c:pt>
                <c:pt idx="10119">
                  <c:v>147.33709999999999</c:v>
                </c:pt>
                <c:pt idx="10120">
                  <c:v>147.3622</c:v>
                </c:pt>
                <c:pt idx="10121">
                  <c:v>147.38720000000001</c:v>
                </c:pt>
                <c:pt idx="10122">
                  <c:v>147.41220000000001</c:v>
                </c:pt>
                <c:pt idx="10123">
                  <c:v>147.43719999999999</c:v>
                </c:pt>
                <c:pt idx="10124">
                  <c:v>147.4622</c:v>
                </c:pt>
                <c:pt idx="10125">
                  <c:v>147.4873</c:v>
                </c:pt>
                <c:pt idx="10126">
                  <c:v>147.51230000000001</c:v>
                </c:pt>
                <c:pt idx="10127">
                  <c:v>147.53729999999999</c:v>
                </c:pt>
                <c:pt idx="10128">
                  <c:v>147.5624</c:v>
                </c:pt>
                <c:pt idx="10129">
                  <c:v>147.5874</c:v>
                </c:pt>
                <c:pt idx="10130">
                  <c:v>147.61250000000001</c:v>
                </c:pt>
                <c:pt idx="10131">
                  <c:v>147.63749999999999</c:v>
                </c:pt>
                <c:pt idx="10132">
                  <c:v>147.6626</c:v>
                </c:pt>
                <c:pt idx="10133">
                  <c:v>147.6876</c:v>
                </c:pt>
                <c:pt idx="10134">
                  <c:v>147.71260000000001</c:v>
                </c:pt>
                <c:pt idx="10135">
                  <c:v>147.73769999999999</c:v>
                </c:pt>
                <c:pt idx="10136">
                  <c:v>147.7627</c:v>
                </c:pt>
                <c:pt idx="10137">
                  <c:v>147.7878</c:v>
                </c:pt>
                <c:pt idx="10138">
                  <c:v>147.81290000000001</c:v>
                </c:pt>
                <c:pt idx="10139">
                  <c:v>147.83789999999999</c:v>
                </c:pt>
                <c:pt idx="10140">
                  <c:v>147.863</c:v>
                </c:pt>
                <c:pt idx="10141">
                  <c:v>147.88800000000001</c:v>
                </c:pt>
                <c:pt idx="10142">
                  <c:v>147.91309999999999</c:v>
                </c:pt>
                <c:pt idx="10143">
                  <c:v>147.93819999999999</c:v>
                </c:pt>
                <c:pt idx="10144">
                  <c:v>147.9633</c:v>
                </c:pt>
                <c:pt idx="10145">
                  <c:v>147.98830000000001</c:v>
                </c:pt>
                <c:pt idx="10146">
                  <c:v>148.01339999999999</c:v>
                </c:pt>
                <c:pt idx="10147">
                  <c:v>148.0385</c:v>
                </c:pt>
                <c:pt idx="10148">
                  <c:v>148.06360000000001</c:v>
                </c:pt>
                <c:pt idx="10149">
                  <c:v>148.08860000000001</c:v>
                </c:pt>
                <c:pt idx="10150">
                  <c:v>148.11369999999999</c:v>
                </c:pt>
                <c:pt idx="10151">
                  <c:v>148.1388</c:v>
                </c:pt>
                <c:pt idx="10152">
                  <c:v>148.16390000000001</c:v>
                </c:pt>
                <c:pt idx="10153">
                  <c:v>148.18899999999999</c:v>
                </c:pt>
                <c:pt idx="10154">
                  <c:v>148.2141</c:v>
                </c:pt>
                <c:pt idx="10155">
                  <c:v>148.23920000000001</c:v>
                </c:pt>
                <c:pt idx="10156">
                  <c:v>148.26429999999999</c:v>
                </c:pt>
                <c:pt idx="10157">
                  <c:v>148.2894</c:v>
                </c:pt>
                <c:pt idx="10158">
                  <c:v>148.31450000000001</c:v>
                </c:pt>
                <c:pt idx="10159">
                  <c:v>148.33959999999999</c:v>
                </c:pt>
                <c:pt idx="10160">
                  <c:v>148.3647</c:v>
                </c:pt>
                <c:pt idx="10161">
                  <c:v>148.38980000000001</c:v>
                </c:pt>
                <c:pt idx="10162">
                  <c:v>148.41489999999999</c:v>
                </c:pt>
                <c:pt idx="10163">
                  <c:v>148.44</c:v>
                </c:pt>
                <c:pt idx="10164">
                  <c:v>148.46510000000001</c:v>
                </c:pt>
                <c:pt idx="10165">
                  <c:v>148.49019999999999</c:v>
                </c:pt>
                <c:pt idx="10166">
                  <c:v>148.5153</c:v>
                </c:pt>
                <c:pt idx="10167">
                  <c:v>148.54050000000001</c:v>
                </c:pt>
                <c:pt idx="10168">
                  <c:v>148.56559999999999</c:v>
                </c:pt>
                <c:pt idx="10169">
                  <c:v>148.5907</c:v>
                </c:pt>
                <c:pt idx="10170">
                  <c:v>148.61580000000001</c:v>
                </c:pt>
                <c:pt idx="10171">
                  <c:v>148.64099999999999</c:v>
                </c:pt>
                <c:pt idx="10172">
                  <c:v>148.6661</c:v>
                </c:pt>
                <c:pt idx="10173">
                  <c:v>148.69120000000001</c:v>
                </c:pt>
                <c:pt idx="10174">
                  <c:v>148.71639999999999</c:v>
                </c:pt>
                <c:pt idx="10175">
                  <c:v>148.7415</c:v>
                </c:pt>
                <c:pt idx="10176">
                  <c:v>148.76660000000001</c:v>
                </c:pt>
                <c:pt idx="10177">
                  <c:v>148.79179999999999</c:v>
                </c:pt>
                <c:pt idx="10178">
                  <c:v>148.8169</c:v>
                </c:pt>
                <c:pt idx="10179">
                  <c:v>148.84209999999999</c:v>
                </c:pt>
                <c:pt idx="10180">
                  <c:v>148.8672</c:v>
                </c:pt>
                <c:pt idx="10181">
                  <c:v>148.89230000000001</c:v>
                </c:pt>
                <c:pt idx="10182">
                  <c:v>148.91749999999999</c:v>
                </c:pt>
                <c:pt idx="10183">
                  <c:v>148.9427</c:v>
                </c:pt>
                <c:pt idx="10184">
                  <c:v>148.96780000000001</c:v>
                </c:pt>
                <c:pt idx="10185">
                  <c:v>148.99299999999999</c:v>
                </c:pt>
                <c:pt idx="10186">
                  <c:v>149.0181</c:v>
                </c:pt>
                <c:pt idx="10187">
                  <c:v>149.04329999999999</c:v>
                </c:pt>
                <c:pt idx="10188">
                  <c:v>149.0685</c:v>
                </c:pt>
                <c:pt idx="10189">
                  <c:v>149.09360000000001</c:v>
                </c:pt>
                <c:pt idx="10190">
                  <c:v>149.11879999999999</c:v>
                </c:pt>
                <c:pt idx="10191">
                  <c:v>149.14400000000001</c:v>
                </c:pt>
                <c:pt idx="10192">
                  <c:v>149.16909999999999</c:v>
                </c:pt>
                <c:pt idx="10193">
                  <c:v>149.1943</c:v>
                </c:pt>
                <c:pt idx="10194">
                  <c:v>149.21950000000001</c:v>
                </c:pt>
                <c:pt idx="10195">
                  <c:v>149.24469999999999</c:v>
                </c:pt>
                <c:pt idx="10196">
                  <c:v>149.2698</c:v>
                </c:pt>
                <c:pt idx="10197">
                  <c:v>149.29499999999999</c:v>
                </c:pt>
                <c:pt idx="10198">
                  <c:v>149.3202</c:v>
                </c:pt>
                <c:pt idx="10199">
                  <c:v>149.34540000000001</c:v>
                </c:pt>
                <c:pt idx="10200">
                  <c:v>149.3706</c:v>
                </c:pt>
                <c:pt idx="10201">
                  <c:v>149.39580000000001</c:v>
                </c:pt>
                <c:pt idx="10202">
                  <c:v>149.42099999999999</c:v>
                </c:pt>
                <c:pt idx="10203">
                  <c:v>149.4462</c:v>
                </c:pt>
                <c:pt idx="10204">
                  <c:v>149.47139999999999</c:v>
                </c:pt>
                <c:pt idx="10205">
                  <c:v>149.4966</c:v>
                </c:pt>
                <c:pt idx="10206">
                  <c:v>149.52180000000001</c:v>
                </c:pt>
                <c:pt idx="10207">
                  <c:v>149.547</c:v>
                </c:pt>
                <c:pt idx="10208">
                  <c:v>149.57220000000001</c:v>
                </c:pt>
                <c:pt idx="10209">
                  <c:v>149.59739999999999</c:v>
                </c:pt>
                <c:pt idx="10210">
                  <c:v>149.62260000000001</c:v>
                </c:pt>
                <c:pt idx="10211">
                  <c:v>149.64779999999999</c:v>
                </c:pt>
                <c:pt idx="10212">
                  <c:v>149.673</c:v>
                </c:pt>
                <c:pt idx="10213">
                  <c:v>149.69820000000001</c:v>
                </c:pt>
                <c:pt idx="10214">
                  <c:v>149.7235</c:v>
                </c:pt>
                <c:pt idx="10215">
                  <c:v>149.74870000000001</c:v>
                </c:pt>
                <c:pt idx="10216">
                  <c:v>149.7739</c:v>
                </c:pt>
                <c:pt idx="10217">
                  <c:v>149.79910000000001</c:v>
                </c:pt>
                <c:pt idx="10218">
                  <c:v>149.8244</c:v>
                </c:pt>
                <c:pt idx="10219">
                  <c:v>149.84960000000001</c:v>
                </c:pt>
                <c:pt idx="10220">
                  <c:v>149.87479999999999</c:v>
                </c:pt>
                <c:pt idx="10221">
                  <c:v>149.90010000000001</c:v>
                </c:pt>
                <c:pt idx="10222">
                  <c:v>149.92529999999999</c:v>
                </c:pt>
                <c:pt idx="10223">
                  <c:v>149.95050000000001</c:v>
                </c:pt>
                <c:pt idx="10224">
                  <c:v>149.97579999999999</c:v>
                </c:pt>
                <c:pt idx="10225">
                  <c:v>150.001</c:v>
                </c:pt>
                <c:pt idx="10226">
                  <c:v>150.02629999999999</c:v>
                </c:pt>
                <c:pt idx="10227">
                  <c:v>150.0515</c:v>
                </c:pt>
                <c:pt idx="10228">
                  <c:v>150.07679999999999</c:v>
                </c:pt>
                <c:pt idx="10229">
                  <c:v>150.102</c:v>
                </c:pt>
                <c:pt idx="10230">
                  <c:v>150.12729999999999</c:v>
                </c:pt>
                <c:pt idx="10231">
                  <c:v>150.1525</c:v>
                </c:pt>
                <c:pt idx="10232">
                  <c:v>150.17779999999999</c:v>
                </c:pt>
                <c:pt idx="10233">
                  <c:v>150.203</c:v>
                </c:pt>
                <c:pt idx="10234">
                  <c:v>150.22829999999999</c:v>
                </c:pt>
                <c:pt idx="10235">
                  <c:v>150.25360000000001</c:v>
                </c:pt>
                <c:pt idx="10236">
                  <c:v>150.27879999999999</c:v>
                </c:pt>
                <c:pt idx="10237">
                  <c:v>150.30410000000001</c:v>
                </c:pt>
                <c:pt idx="10238">
                  <c:v>150.32939999999999</c:v>
                </c:pt>
                <c:pt idx="10239">
                  <c:v>150.3546</c:v>
                </c:pt>
                <c:pt idx="10240">
                  <c:v>150.37989999999999</c:v>
                </c:pt>
                <c:pt idx="10241">
                  <c:v>150.40520000000001</c:v>
                </c:pt>
                <c:pt idx="10242">
                  <c:v>150.43049999999999</c:v>
                </c:pt>
                <c:pt idx="10243">
                  <c:v>150.45570000000001</c:v>
                </c:pt>
                <c:pt idx="10244">
                  <c:v>150.48099999999999</c:v>
                </c:pt>
                <c:pt idx="10245">
                  <c:v>150.50630000000001</c:v>
                </c:pt>
                <c:pt idx="10246">
                  <c:v>150.5316</c:v>
                </c:pt>
                <c:pt idx="10247">
                  <c:v>150.55690000000001</c:v>
                </c:pt>
                <c:pt idx="10248">
                  <c:v>150.5822</c:v>
                </c:pt>
                <c:pt idx="10249">
                  <c:v>150.60749999999999</c:v>
                </c:pt>
                <c:pt idx="10250">
                  <c:v>150.6328</c:v>
                </c:pt>
                <c:pt idx="10251">
                  <c:v>150.65809999999999</c:v>
                </c:pt>
                <c:pt idx="10252">
                  <c:v>150.68340000000001</c:v>
                </c:pt>
                <c:pt idx="10253">
                  <c:v>150.70869999999999</c:v>
                </c:pt>
                <c:pt idx="10254">
                  <c:v>150.73400000000001</c:v>
                </c:pt>
                <c:pt idx="10255">
                  <c:v>150.7593</c:v>
                </c:pt>
                <c:pt idx="10256">
                  <c:v>150.78460000000001</c:v>
                </c:pt>
                <c:pt idx="10257">
                  <c:v>150.8099</c:v>
                </c:pt>
                <c:pt idx="10258">
                  <c:v>150.83519999999999</c:v>
                </c:pt>
                <c:pt idx="10259">
                  <c:v>150.8605</c:v>
                </c:pt>
                <c:pt idx="10260">
                  <c:v>150.88579999999999</c:v>
                </c:pt>
                <c:pt idx="10261">
                  <c:v>150.91120000000001</c:v>
                </c:pt>
                <c:pt idx="10262">
                  <c:v>150.9365</c:v>
                </c:pt>
                <c:pt idx="10263">
                  <c:v>150.96180000000001</c:v>
                </c:pt>
                <c:pt idx="10264">
                  <c:v>150.9871</c:v>
                </c:pt>
                <c:pt idx="10265">
                  <c:v>151.01249999999999</c:v>
                </c:pt>
                <c:pt idx="10266">
                  <c:v>151.0378</c:v>
                </c:pt>
                <c:pt idx="10267">
                  <c:v>151.06309999999999</c:v>
                </c:pt>
                <c:pt idx="10268">
                  <c:v>151.08850000000001</c:v>
                </c:pt>
                <c:pt idx="10269">
                  <c:v>151.1138</c:v>
                </c:pt>
                <c:pt idx="10270">
                  <c:v>151.13910000000001</c:v>
                </c:pt>
                <c:pt idx="10271">
                  <c:v>151.1645</c:v>
                </c:pt>
                <c:pt idx="10272">
                  <c:v>151.18979999999999</c:v>
                </c:pt>
                <c:pt idx="10273">
                  <c:v>151.21510000000001</c:v>
                </c:pt>
                <c:pt idx="10274">
                  <c:v>151.2405</c:v>
                </c:pt>
                <c:pt idx="10275">
                  <c:v>151.26589999999999</c:v>
                </c:pt>
                <c:pt idx="10276">
                  <c:v>151.2912</c:v>
                </c:pt>
                <c:pt idx="10277">
                  <c:v>151.31659999999999</c:v>
                </c:pt>
                <c:pt idx="10278">
                  <c:v>151.34190000000001</c:v>
                </c:pt>
                <c:pt idx="10279">
                  <c:v>151.3673</c:v>
                </c:pt>
                <c:pt idx="10280">
                  <c:v>151.39259999999999</c:v>
                </c:pt>
                <c:pt idx="10281">
                  <c:v>151.41800000000001</c:v>
                </c:pt>
                <c:pt idx="10282">
                  <c:v>151.44329999999999</c:v>
                </c:pt>
                <c:pt idx="10283">
                  <c:v>151.46870000000001</c:v>
                </c:pt>
                <c:pt idx="10284">
                  <c:v>151.4941</c:v>
                </c:pt>
                <c:pt idx="10285">
                  <c:v>151.51949999999999</c:v>
                </c:pt>
                <c:pt idx="10286">
                  <c:v>151.54480000000001</c:v>
                </c:pt>
                <c:pt idx="10287">
                  <c:v>151.5702</c:v>
                </c:pt>
                <c:pt idx="10288">
                  <c:v>151.59559999999999</c:v>
                </c:pt>
                <c:pt idx="10289">
                  <c:v>151.62100000000001</c:v>
                </c:pt>
                <c:pt idx="10290">
                  <c:v>151.6463</c:v>
                </c:pt>
                <c:pt idx="10291">
                  <c:v>151.67169999999999</c:v>
                </c:pt>
                <c:pt idx="10292">
                  <c:v>151.69710000000001</c:v>
                </c:pt>
                <c:pt idx="10293">
                  <c:v>151.7225</c:v>
                </c:pt>
                <c:pt idx="10294">
                  <c:v>151.74789999999999</c:v>
                </c:pt>
                <c:pt idx="10295">
                  <c:v>151.77330000000001</c:v>
                </c:pt>
                <c:pt idx="10296">
                  <c:v>151.7987</c:v>
                </c:pt>
                <c:pt idx="10297">
                  <c:v>151.82409999999999</c:v>
                </c:pt>
                <c:pt idx="10298">
                  <c:v>151.84950000000001</c:v>
                </c:pt>
                <c:pt idx="10299">
                  <c:v>151.87479999999999</c:v>
                </c:pt>
                <c:pt idx="10300">
                  <c:v>151.90029999999999</c:v>
                </c:pt>
                <c:pt idx="10301">
                  <c:v>151.92570000000001</c:v>
                </c:pt>
                <c:pt idx="10302">
                  <c:v>151.9511</c:v>
                </c:pt>
                <c:pt idx="10303">
                  <c:v>151.97649999999999</c:v>
                </c:pt>
                <c:pt idx="10304">
                  <c:v>152.00190000000001</c:v>
                </c:pt>
                <c:pt idx="10305">
                  <c:v>152.0273</c:v>
                </c:pt>
                <c:pt idx="10306">
                  <c:v>152.05269999999999</c:v>
                </c:pt>
                <c:pt idx="10307">
                  <c:v>152.07810000000001</c:v>
                </c:pt>
                <c:pt idx="10308">
                  <c:v>152.1035</c:v>
                </c:pt>
                <c:pt idx="10309">
                  <c:v>152.12899999999999</c:v>
                </c:pt>
                <c:pt idx="10310">
                  <c:v>152.15440000000001</c:v>
                </c:pt>
                <c:pt idx="10311">
                  <c:v>152.1798</c:v>
                </c:pt>
                <c:pt idx="10312">
                  <c:v>152.20519999999999</c:v>
                </c:pt>
                <c:pt idx="10313">
                  <c:v>152.23070000000001</c:v>
                </c:pt>
                <c:pt idx="10314">
                  <c:v>152.2561</c:v>
                </c:pt>
                <c:pt idx="10315">
                  <c:v>152.28149999999999</c:v>
                </c:pt>
                <c:pt idx="10316">
                  <c:v>152.30699999999999</c:v>
                </c:pt>
                <c:pt idx="10317">
                  <c:v>152.33240000000001</c:v>
                </c:pt>
                <c:pt idx="10318">
                  <c:v>152.3578</c:v>
                </c:pt>
                <c:pt idx="10319">
                  <c:v>152.38329999999999</c:v>
                </c:pt>
                <c:pt idx="10320">
                  <c:v>152.40870000000001</c:v>
                </c:pt>
                <c:pt idx="10321">
                  <c:v>152.4342</c:v>
                </c:pt>
                <c:pt idx="10322">
                  <c:v>152.45959999999999</c:v>
                </c:pt>
                <c:pt idx="10323">
                  <c:v>152.48509999999999</c:v>
                </c:pt>
                <c:pt idx="10324">
                  <c:v>152.51050000000001</c:v>
                </c:pt>
                <c:pt idx="10325">
                  <c:v>152.536</c:v>
                </c:pt>
                <c:pt idx="10326">
                  <c:v>152.56139999999999</c:v>
                </c:pt>
                <c:pt idx="10327">
                  <c:v>152.58690000000001</c:v>
                </c:pt>
                <c:pt idx="10328">
                  <c:v>152.61240000000001</c:v>
                </c:pt>
                <c:pt idx="10329">
                  <c:v>152.6378</c:v>
                </c:pt>
                <c:pt idx="10330">
                  <c:v>152.66329999999999</c:v>
                </c:pt>
                <c:pt idx="10331">
                  <c:v>152.68879999999999</c:v>
                </c:pt>
                <c:pt idx="10332">
                  <c:v>152.71420000000001</c:v>
                </c:pt>
                <c:pt idx="10333">
                  <c:v>152.7397</c:v>
                </c:pt>
                <c:pt idx="10334">
                  <c:v>152.76519999999999</c:v>
                </c:pt>
                <c:pt idx="10335">
                  <c:v>152.79069999999999</c:v>
                </c:pt>
                <c:pt idx="10336">
                  <c:v>152.81610000000001</c:v>
                </c:pt>
                <c:pt idx="10337">
                  <c:v>152.8416</c:v>
                </c:pt>
                <c:pt idx="10338">
                  <c:v>152.86709999999999</c:v>
                </c:pt>
                <c:pt idx="10339">
                  <c:v>152.89259999999999</c:v>
                </c:pt>
                <c:pt idx="10340">
                  <c:v>152.91810000000001</c:v>
                </c:pt>
                <c:pt idx="10341">
                  <c:v>152.9436</c:v>
                </c:pt>
                <c:pt idx="10342">
                  <c:v>152.9691</c:v>
                </c:pt>
                <c:pt idx="10343">
                  <c:v>152.99449999999999</c:v>
                </c:pt>
                <c:pt idx="10344">
                  <c:v>153.02000000000001</c:v>
                </c:pt>
                <c:pt idx="10345">
                  <c:v>153.0455</c:v>
                </c:pt>
                <c:pt idx="10346">
                  <c:v>153.071</c:v>
                </c:pt>
                <c:pt idx="10347">
                  <c:v>153.09649999999999</c:v>
                </c:pt>
                <c:pt idx="10348">
                  <c:v>153.12200000000001</c:v>
                </c:pt>
                <c:pt idx="10349">
                  <c:v>153.14760000000001</c:v>
                </c:pt>
                <c:pt idx="10350">
                  <c:v>153.173</c:v>
                </c:pt>
                <c:pt idx="10351">
                  <c:v>153.1986</c:v>
                </c:pt>
                <c:pt idx="10352">
                  <c:v>153.22409999999999</c:v>
                </c:pt>
                <c:pt idx="10353">
                  <c:v>153.24959999999999</c:v>
                </c:pt>
                <c:pt idx="10354">
                  <c:v>153.27510000000001</c:v>
                </c:pt>
                <c:pt idx="10355">
                  <c:v>153.3006</c:v>
                </c:pt>
                <c:pt idx="10356">
                  <c:v>153.3261</c:v>
                </c:pt>
                <c:pt idx="10357">
                  <c:v>153.35169999999999</c:v>
                </c:pt>
                <c:pt idx="10358">
                  <c:v>153.37719999999999</c:v>
                </c:pt>
                <c:pt idx="10359">
                  <c:v>153.40270000000001</c:v>
                </c:pt>
                <c:pt idx="10360">
                  <c:v>153.42830000000001</c:v>
                </c:pt>
                <c:pt idx="10361">
                  <c:v>153.4538</c:v>
                </c:pt>
                <c:pt idx="10362">
                  <c:v>153.47929999999999</c:v>
                </c:pt>
                <c:pt idx="10363">
                  <c:v>153.50489999999999</c:v>
                </c:pt>
                <c:pt idx="10364">
                  <c:v>153.53039999999999</c:v>
                </c:pt>
                <c:pt idx="10365">
                  <c:v>153.55590000000001</c:v>
                </c:pt>
                <c:pt idx="10366">
                  <c:v>153.58150000000001</c:v>
                </c:pt>
                <c:pt idx="10367">
                  <c:v>153.607</c:v>
                </c:pt>
                <c:pt idx="10368">
                  <c:v>153.6326</c:v>
                </c:pt>
                <c:pt idx="10369">
                  <c:v>153.65809999999999</c:v>
                </c:pt>
                <c:pt idx="10370">
                  <c:v>153.68369999999999</c:v>
                </c:pt>
                <c:pt idx="10371">
                  <c:v>153.70920000000001</c:v>
                </c:pt>
                <c:pt idx="10372">
                  <c:v>153.73480000000001</c:v>
                </c:pt>
                <c:pt idx="10373">
                  <c:v>153.7603</c:v>
                </c:pt>
                <c:pt idx="10374">
                  <c:v>153.7859</c:v>
                </c:pt>
                <c:pt idx="10375">
                  <c:v>153.81139999999999</c:v>
                </c:pt>
                <c:pt idx="10376">
                  <c:v>153.83699999999999</c:v>
                </c:pt>
                <c:pt idx="10377">
                  <c:v>153.86259999999999</c:v>
                </c:pt>
                <c:pt idx="10378">
                  <c:v>153.88810000000001</c:v>
                </c:pt>
                <c:pt idx="10379">
                  <c:v>153.91370000000001</c:v>
                </c:pt>
                <c:pt idx="10380">
                  <c:v>153.9393</c:v>
                </c:pt>
                <c:pt idx="10381">
                  <c:v>153.9649</c:v>
                </c:pt>
                <c:pt idx="10382">
                  <c:v>153.99039999999999</c:v>
                </c:pt>
                <c:pt idx="10383">
                  <c:v>154.01599999999999</c:v>
                </c:pt>
                <c:pt idx="10384">
                  <c:v>154.04159999999999</c:v>
                </c:pt>
                <c:pt idx="10385">
                  <c:v>154.06720000000001</c:v>
                </c:pt>
                <c:pt idx="10386">
                  <c:v>154.09280000000001</c:v>
                </c:pt>
                <c:pt idx="10387">
                  <c:v>154.1183</c:v>
                </c:pt>
                <c:pt idx="10388">
                  <c:v>154.1439</c:v>
                </c:pt>
                <c:pt idx="10389">
                  <c:v>154.1695</c:v>
                </c:pt>
                <c:pt idx="10390">
                  <c:v>154.1951</c:v>
                </c:pt>
                <c:pt idx="10391">
                  <c:v>154.22069999999999</c:v>
                </c:pt>
                <c:pt idx="10392">
                  <c:v>154.24629999999999</c:v>
                </c:pt>
                <c:pt idx="10393">
                  <c:v>154.27189999999999</c:v>
                </c:pt>
                <c:pt idx="10394">
                  <c:v>154.29750000000001</c:v>
                </c:pt>
                <c:pt idx="10395">
                  <c:v>154.32310000000001</c:v>
                </c:pt>
                <c:pt idx="10396">
                  <c:v>154.34870000000001</c:v>
                </c:pt>
                <c:pt idx="10397">
                  <c:v>154.37430000000001</c:v>
                </c:pt>
                <c:pt idx="10398">
                  <c:v>154.3999</c:v>
                </c:pt>
                <c:pt idx="10399">
                  <c:v>154.4256</c:v>
                </c:pt>
                <c:pt idx="10400">
                  <c:v>154.4512</c:v>
                </c:pt>
                <c:pt idx="10401">
                  <c:v>154.4768</c:v>
                </c:pt>
                <c:pt idx="10402">
                  <c:v>154.50239999999999</c:v>
                </c:pt>
                <c:pt idx="10403">
                  <c:v>154.52799999999999</c:v>
                </c:pt>
                <c:pt idx="10404">
                  <c:v>154.55359999999999</c:v>
                </c:pt>
                <c:pt idx="10405">
                  <c:v>154.57929999999999</c:v>
                </c:pt>
                <c:pt idx="10406">
                  <c:v>154.60489999999999</c:v>
                </c:pt>
                <c:pt idx="10407">
                  <c:v>154.63050000000001</c:v>
                </c:pt>
                <c:pt idx="10408">
                  <c:v>154.65620000000001</c:v>
                </c:pt>
                <c:pt idx="10409">
                  <c:v>154.68180000000001</c:v>
                </c:pt>
                <c:pt idx="10410">
                  <c:v>154.70740000000001</c:v>
                </c:pt>
                <c:pt idx="10411">
                  <c:v>154.73310000000001</c:v>
                </c:pt>
                <c:pt idx="10412">
                  <c:v>154.7587</c:v>
                </c:pt>
                <c:pt idx="10413">
                  <c:v>154.7843</c:v>
                </c:pt>
                <c:pt idx="10414">
                  <c:v>154.81</c:v>
                </c:pt>
                <c:pt idx="10415">
                  <c:v>154.8356</c:v>
                </c:pt>
                <c:pt idx="10416">
                  <c:v>154.8613</c:v>
                </c:pt>
                <c:pt idx="10417">
                  <c:v>154.8869</c:v>
                </c:pt>
                <c:pt idx="10418">
                  <c:v>154.9126</c:v>
                </c:pt>
                <c:pt idx="10419">
                  <c:v>154.93819999999999</c:v>
                </c:pt>
                <c:pt idx="10420">
                  <c:v>154.9639</c:v>
                </c:pt>
                <c:pt idx="10421">
                  <c:v>154.98949999999999</c:v>
                </c:pt>
                <c:pt idx="10422">
                  <c:v>155.01519999999999</c:v>
                </c:pt>
                <c:pt idx="10423">
                  <c:v>155.04089999999999</c:v>
                </c:pt>
                <c:pt idx="10424">
                  <c:v>155.06649999999999</c:v>
                </c:pt>
                <c:pt idx="10425">
                  <c:v>155.09219999999999</c:v>
                </c:pt>
                <c:pt idx="10426">
                  <c:v>155.11789999999999</c:v>
                </c:pt>
                <c:pt idx="10427">
                  <c:v>155.14359999999999</c:v>
                </c:pt>
                <c:pt idx="10428">
                  <c:v>155.16919999999999</c:v>
                </c:pt>
                <c:pt idx="10429">
                  <c:v>155.19489999999999</c:v>
                </c:pt>
                <c:pt idx="10430">
                  <c:v>155.22059999999999</c:v>
                </c:pt>
                <c:pt idx="10431">
                  <c:v>155.24629999999999</c:v>
                </c:pt>
                <c:pt idx="10432">
                  <c:v>155.27189999999999</c:v>
                </c:pt>
                <c:pt idx="10433">
                  <c:v>155.29759999999999</c:v>
                </c:pt>
                <c:pt idx="10434">
                  <c:v>155.32329999999999</c:v>
                </c:pt>
                <c:pt idx="10435">
                  <c:v>155.34899999999999</c:v>
                </c:pt>
                <c:pt idx="10436">
                  <c:v>155.37469999999999</c:v>
                </c:pt>
                <c:pt idx="10437">
                  <c:v>155.40039999999999</c:v>
                </c:pt>
                <c:pt idx="10438">
                  <c:v>155.42609999999999</c:v>
                </c:pt>
                <c:pt idx="10439">
                  <c:v>155.45179999999999</c:v>
                </c:pt>
                <c:pt idx="10440">
                  <c:v>155.47749999999999</c:v>
                </c:pt>
                <c:pt idx="10441">
                  <c:v>155.50319999999999</c:v>
                </c:pt>
                <c:pt idx="10442">
                  <c:v>155.52889999999999</c:v>
                </c:pt>
                <c:pt idx="10443">
                  <c:v>155.55459999999999</c:v>
                </c:pt>
                <c:pt idx="10444">
                  <c:v>155.58029999999999</c:v>
                </c:pt>
                <c:pt idx="10445">
                  <c:v>155.60599999999999</c:v>
                </c:pt>
                <c:pt idx="10446">
                  <c:v>155.6317</c:v>
                </c:pt>
                <c:pt idx="10447">
                  <c:v>155.6574</c:v>
                </c:pt>
                <c:pt idx="10448">
                  <c:v>155.6832</c:v>
                </c:pt>
                <c:pt idx="10449">
                  <c:v>155.7089</c:v>
                </c:pt>
                <c:pt idx="10450">
                  <c:v>155.7346</c:v>
                </c:pt>
                <c:pt idx="10451">
                  <c:v>155.7603</c:v>
                </c:pt>
                <c:pt idx="10452">
                  <c:v>155.786</c:v>
                </c:pt>
                <c:pt idx="10453">
                  <c:v>155.81180000000001</c:v>
                </c:pt>
                <c:pt idx="10454">
                  <c:v>155.83750000000001</c:v>
                </c:pt>
                <c:pt idx="10455">
                  <c:v>155.86320000000001</c:v>
                </c:pt>
                <c:pt idx="10456">
                  <c:v>155.88890000000001</c:v>
                </c:pt>
                <c:pt idx="10457">
                  <c:v>155.91470000000001</c:v>
                </c:pt>
                <c:pt idx="10458">
                  <c:v>155.94040000000001</c:v>
                </c:pt>
                <c:pt idx="10459">
                  <c:v>155.96619999999999</c:v>
                </c:pt>
                <c:pt idx="10460">
                  <c:v>155.99189999999999</c:v>
                </c:pt>
                <c:pt idx="10461">
                  <c:v>156.01769999999999</c:v>
                </c:pt>
                <c:pt idx="10462">
                  <c:v>156.04339999999999</c:v>
                </c:pt>
                <c:pt idx="10463">
                  <c:v>156.06909999999999</c:v>
                </c:pt>
                <c:pt idx="10464">
                  <c:v>156.0949</c:v>
                </c:pt>
                <c:pt idx="10465">
                  <c:v>156.1207</c:v>
                </c:pt>
                <c:pt idx="10466">
                  <c:v>156.1464</c:v>
                </c:pt>
                <c:pt idx="10467">
                  <c:v>156.1722</c:v>
                </c:pt>
                <c:pt idx="10468">
                  <c:v>156.1979</c:v>
                </c:pt>
                <c:pt idx="10469">
                  <c:v>156.22370000000001</c:v>
                </c:pt>
                <c:pt idx="10470">
                  <c:v>156.24940000000001</c:v>
                </c:pt>
                <c:pt idx="10471">
                  <c:v>156.27520000000001</c:v>
                </c:pt>
                <c:pt idx="10472">
                  <c:v>156.30099999999999</c:v>
                </c:pt>
                <c:pt idx="10473">
                  <c:v>156.32669999999999</c:v>
                </c:pt>
                <c:pt idx="10474">
                  <c:v>156.35249999999999</c:v>
                </c:pt>
                <c:pt idx="10475">
                  <c:v>156.3783</c:v>
                </c:pt>
                <c:pt idx="10476">
                  <c:v>156.4041</c:v>
                </c:pt>
                <c:pt idx="10477">
                  <c:v>156.4298</c:v>
                </c:pt>
                <c:pt idx="10478">
                  <c:v>156.4556</c:v>
                </c:pt>
                <c:pt idx="10479">
                  <c:v>156.48140000000001</c:v>
                </c:pt>
                <c:pt idx="10480">
                  <c:v>156.50720000000001</c:v>
                </c:pt>
                <c:pt idx="10481">
                  <c:v>156.53299999999999</c:v>
                </c:pt>
                <c:pt idx="10482">
                  <c:v>156.55879999999999</c:v>
                </c:pt>
                <c:pt idx="10483">
                  <c:v>156.58449999999999</c:v>
                </c:pt>
                <c:pt idx="10484">
                  <c:v>156.6104</c:v>
                </c:pt>
                <c:pt idx="10485">
                  <c:v>156.6361</c:v>
                </c:pt>
                <c:pt idx="10486">
                  <c:v>156.6619</c:v>
                </c:pt>
                <c:pt idx="10487">
                  <c:v>156.68770000000001</c:v>
                </c:pt>
                <c:pt idx="10488">
                  <c:v>156.71350000000001</c:v>
                </c:pt>
                <c:pt idx="10489">
                  <c:v>156.73929999999999</c:v>
                </c:pt>
                <c:pt idx="10490">
                  <c:v>156.76519999999999</c:v>
                </c:pt>
                <c:pt idx="10491">
                  <c:v>156.791</c:v>
                </c:pt>
                <c:pt idx="10492">
                  <c:v>156.8168</c:v>
                </c:pt>
                <c:pt idx="10493">
                  <c:v>156.8426</c:v>
                </c:pt>
                <c:pt idx="10494">
                  <c:v>156.86840000000001</c:v>
                </c:pt>
                <c:pt idx="10495">
                  <c:v>156.89420000000001</c:v>
                </c:pt>
                <c:pt idx="10496">
                  <c:v>156.91999999999999</c:v>
                </c:pt>
                <c:pt idx="10497">
                  <c:v>156.94579999999999</c:v>
                </c:pt>
                <c:pt idx="10498">
                  <c:v>156.9717</c:v>
                </c:pt>
                <c:pt idx="10499">
                  <c:v>156.9975</c:v>
                </c:pt>
                <c:pt idx="10500">
                  <c:v>157.02330000000001</c:v>
                </c:pt>
                <c:pt idx="10501">
                  <c:v>157.04910000000001</c:v>
                </c:pt>
                <c:pt idx="10502">
                  <c:v>157.07499999999999</c:v>
                </c:pt>
                <c:pt idx="10503">
                  <c:v>157.10079999999999</c:v>
                </c:pt>
                <c:pt idx="10504">
                  <c:v>157.1266</c:v>
                </c:pt>
                <c:pt idx="10505">
                  <c:v>157.1525</c:v>
                </c:pt>
                <c:pt idx="10506">
                  <c:v>157.17830000000001</c:v>
                </c:pt>
                <c:pt idx="10507">
                  <c:v>157.20419999999999</c:v>
                </c:pt>
                <c:pt idx="10508">
                  <c:v>157.22999999999999</c:v>
                </c:pt>
                <c:pt idx="10509">
                  <c:v>157.25579999999999</c:v>
                </c:pt>
                <c:pt idx="10510">
                  <c:v>157.2817</c:v>
                </c:pt>
                <c:pt idx="10511">
                  <c:v>157.30760000000001</c:v>
                </c:pt>
                <c:pt idx="10512">
                  <c:v>157.33340000000001</c:v>
                </c:pt>
                <c:pt idx="10513">
                  <c:v>157.35929999999999</c:v>
                </c:pt>
                <c:pt idx="10514">
                  <c:v>157.38509999999999</c:v>
                </c:pt>
                <c:pt idx="10515">
                  <c:v>157.411</c:v>
                </c:pt>
                <c:pt idx="10516">
                  <c:v>157.43680000000001</c:v>
                </c:pt>
                <c:pt idx="10517">
                  <c:v>157.46270000000001</c:v>
                </c:pt>
                <c:pt idx="10518">
                  <c:v>157.48859999999999</c:v>
                </c:pt>
                <c:pt idx="10519">
                  <c:v>157.51439999999999</c:v>
                </c:pt>
                <c:pt idx="10520">
                  <c:v>157.5403</c:v>
                </c:pt>
                <c:pt idx="10521">
                  <c:v>157.56620000000001</c:v>
                </c:pt>
                <c:pt idx="10522">
                  <c:v>157.59200000000001</c:v>
                </c:pt>
                <c:pt idx="10523">
                  <c:v>157.61789999999999</c:v>
                </c:pt>
                <c:pt idx="10524">
                  <c:v>157.6438</c:v>
                </c:pt>
                <c:pt idx="10525">
                  <c:v>157.66970000000001</c:v>
                </c:pt>
                <c:pt idx="10526">
                  <c:v>157.69560000000001</c:v>
                </c:pt>
                <c:pt idx="10527">
                  <c:v>157.72139999999999</c:v>
                </c:pt>
                <c:pt idx="10528">
                  <c:v>157.7473</c:v>
                </c:pt>
                <c:pt idx="10529">
                  <c:v>157.7732</c:v>
                </c:pt>
                <c:pt idx="10530">
                  <c:v>157.79910000000001</c:v>
                </c:pt>
                <c:pt idx="10531">
                  <c:v>157.82499999999999</c:v>
                </c:pt>
                <c:pt idx="10532">
                  <c:v>157.8509</c:v>
                </c:pt>
                <c:pt idx="10533">
                  <c:v>157.8768</c:v>
                </c:pt>
                <c:pt idx="10534">
                  <c:v>157.90270000000001</c:v>
                </c:pt>
                <c:pt idx="10535">
                  <c:v>157.92859999999999</c:v>
                </c:pt>
                <c:pt idx="10536">
                  <c:v>157.9545</c:v>
                </c:pt>
                <c:pt idx="10537">
                  <c:v>157.9804</c:v>
                </c:pt>
                <c:pt idx="10538">
                  <c:v>158.00630000000001</c:v>
                </c:pt>
                <c:pt idx="10539">
                  <c:v>158.03219999999999</c:v>
                </c:pt>
                <c:pt idx="10540">
                  <c:v>158.0581</c:v>
                </c:pt>
                <c:pt idx="10541">
                  <c:v>158.084</c:v>
                </c:pt>
                <c:pt idx="10542">
                  <c:v>158.11000000000001</c:v>
                </c:pt>
                <c:pt idx="10543">
                  <c:v>158.13589999999999</c:v>
                </c:pt>
                <c:pt idx="10544">
                  <c:v>158.1618</c:v>
                </c:pt>
                <c:pt idx="10545">
                  <c:v>158.18770000000001</c:v>
                </c:pt>
                <c:pt idx="10546">
                  <c:v>158.21360000000001</c:v>
                </c:pt>
                <c:pt idx="10547">
                  <c:v>158.2396</c:v>
                </c:pt>
                <c:pt idx="10548">
                  <c:v>158.2655</c:v>
                </c:pt>
                <c:pt idx="10549">
                  <c:v>158.29140000000001</c:v>
                </c:pt>
                <c:pt idx="10550">
                  <c:v>158.31739999999999</c:v>
                </c:pt>
                <c:pt idx="10551">
                  <c:v>158.3433</c:v>
                </c:pt>
                <c:pt idx="10552">
                  <c:v>158.36920000000001</c:v>
                </c:pt>
                <c:pt idx="10553">
                  <c:v>158.39519999999999</c:v>
                </c:pt>
                <c:pt idx="10554">
                  <c:v>158.4211</c:v>
                </c:pt>
                <c:pt idx="10555">
                  <c:v>158.44710000000001</c:v>
                </c:pt>
                <c:pt idx="10556">
                  <c:v>158.47300000000001</c:v>
                </c:pt>
                <c:pt idx="10557">
                  <c:v>158.49889999999999</c:v>
                </c:pt>
                <c:pt idx="10558">
                  <c:v>158.5249</c:v>
                </c:pt>
                <c:pt idx="10559">
                  <c:v>158.55080000000001</c:v>
                </c:pt>
                <c:pt idx="10560">
                  <c:v>158.57679999999999</c:v>
                </c:pt>
                <c:pt idx="10561">
                  <c:v>158.6028</c:v>
                </c:pt>
                <c:pt idx="10562">
                  <c:v>158.62870000000001</c:v>
                </c:pt>
                <c:pt idx="10563">
                  <c:v>158.65469999999999</c:v>
                </c:pt>
                <c:pt idx="10564">
                  <c:v>158.6806</c:v>
                </c:pt>
                <c:pt idx="10565">
                  <c:v>158.70660000000001</c:v>
                </c:pt>
                <c:pt idx="10566">
                  <c:v>158.73259999999999</c:v>
                </c:pt>
                <c:pt idx="10567">
                  <c:v>158.7585</c:v>
                </c:pt>
                <c:pt idx="10568">
                  <c:v>158.78450000000001</c:v>
                </c:pt>
                <c:pt idx="10569">
                  <c:v>158.81049999999999</c:v>
                </c:pt>
                <c:pt idx="10570">
                  <c:v>158.8365</c:v>
                </c:pt>
                <c:pt idx="10571">
                  <c:v>158.86240000000001</c:v>
                </c:pt>
                <c:pt idx="10572">
                  <c:v>158.88839999999999</c:v>
                </c:pt>
                <c:pt idx="10573">
                  <c:v>158.9144</c:v>
                </c:pt>
                <c:pt idx="10574">
                  <c:v>158.94040000000001</c:v>
                </c:pt>
                <c:pt idx="10575">
                  <c:v>158.96639999999999</c:v>
                </c:pt>
                <c:pt idx="10576">
                  <c:v>158.9924</c:v>
                </c:pt>
                <c:pt idx="10577">
                  <c:v>159.01830000000001</c:v>
                </c:pt>
                <c:pt idx="10578">
                  <c:v>159.04429999999999</c:v>
                </c:pt>
                <c:pt idx="10579">
                  <c:v>159.0703</c:v>
                </c:pt>
                <c:pt idx="10580">
                  <c:v>159.09630000000001</c:v>
                </c:pt>
                <c:pt idx="10581">
                  <c:v>159.1223</c:v>
                </c:pt>
                <c:pt idx="10582">
                  <c:v>159.14830000000001</c:v>
                </c:pt>
                <c:pt idx="10583">
                  <c:v>159.17429999999999</c:v>
                </c:pt>
                <c:pt idx="10584">
                  <c:v>159.2003</c:v>
                </c:pt>
                <c:pt idx="10585">
                  <c:v>159.22630000000001</c:v>
                </c:pt>
                <c:pt idx="10586">
                  <c:v>159.25229999999999</c:v>
                </c:pt>
                <c:pt idx="10587">
                  <c:v>159.2784</c:v>
                </c:pt>
                <c:pt idx="10588">
                  <c:v>159.30439999999999</c:v>
                </c:pt>
                <c:pt idx="10589">
                  <c:v>159.3304</c:v>
                </c:pt>
                <c:pt idx="10590">
                  <c:v>159.35640000000001</c:v>
                </c:pt>
                <c:pt idx="10591">
                  <c:v>159.38239999999999</c:v>
                </c:pt>
                <c:pt idx="10592">
                  <c:v>159.4084</c:v>
                </c:pt>
                <c:pt idx="10593">
                  <c:v>159.43450000000001</c:v>
                </c:pt>
                <c:pt idx="10594">
                  <c:v>159.4605</c:v>
                </c:pt>
                <c:pt idx="10595">
                  <c:v>159.48650000000001</c:v>
                </c:pt>
                <c:pt idx="10596">
                  <c:v>159.51259999999999</c:v>
                </c:pt>
                <c:pt idx="10597">
                  <c:v>159.5386</c:v>
                </c:pt>
                <c:pt idx="10598">
                  <c:v>159.56460000000001</c:v>
                </c:pt>
                <c:pt idx="10599">
                  <c:v>159.5907</c:v>
                </c:pt>
                <c:pt idx="10600">
                  <c:v>159.61670000000001</c:v>
                </c:pt>
                <c:pt idx="10601">
                  <c:v>159.64269999999999</c:v>
                </c:pt>
                <c:pt idx="10602">
                  <c:v>159.6688</c:v>
                </c:pt>
                <c:pt idx="10603">
                  <c:v>159.69479999999999</c:v>
                </c:pt>
                <c:pt idx="10604">
                  <c:v>159.7209</c:v>
                </c:pt>
                <c:pt idx="10605">
                  <c:v>159.74690000000001</c:v>
                </c:pt>
                <c:pt idx="10606">
                  <c:v>159.773</c:v>
                </c:pt>
                <c:pt idx="10607">
                  <c:v>159.79900000000001</c:v>
                </c:pt>
                <c:pt idx="10608">
                  <c:v>159.82509999999999</c:v>
                </c:pt>
                <c:pt idx="10609">
                  <c:v>159.85120000000001</c:v>
                </c:pt>
                <c:pt idx="10610">
                  <c:v>159.87719999999999</c:v>
                </c:pt>
                <c:pt idx="10611">
                  <c:v>159.9033</c:v>
                </c:pt>
                <c:pt idx="10612">
                  <c:v>159.92930000000001</c:v>
                </c:pt>
                <c:pt idx="10613">
                  <c:v>159.9554</c:v>
                </c:pt>
                <c:pt idx="10614">
                  <c:v>159.98150000000001</c:v>
                </c:pt>
                <c:pt idx="10615">
                  <c:v>160.0076</c:v>
                </c:pt>
                <c:pt idx="10616">
                  <c:v>160.03360000000001</c:v>
                </c:pt>
                <c:pt idx="10617">
                  <c:v>160.05969999999999</c:v>
                </c:pt>
                <c:pt idx="10618">
                  <c:v>160.08580000000001</c:v>
                </c:pt>
                <c:pt idx="10619">
                  <c:v>160.11179999999999</c:v>
                </c:pt>
                <c:pt idx="10620">
                  <c:v>160.1379</c:v>
                </c:pt>
                <c:pt idx="10621">
                  <c:v>160.16399999999999</c:v>
                </c:pt>
                <c:pt idx="10622">
                  <c:v>160.1901</c:v>
                </c:pt>
                <c:pt idx="10623">
                  <c:v>160.21619999999999</c:v>
                </c:pt>
                <c:pt idx="10624">
                  <c:v>160.2423</c:v>
                </c:pt>
                <c:pt idx="10625">
                  <c:v>160.26840000000001</c:v>
                </c:pt>
                <c:pt idx="10626">
                  <c:v>160.2945</c:v>
                </c:pt>
                <c:pt idx="10627">
                  <c:v>160.32060000000001</c:v>
                </c:pt>
                <c:pt idx="10628">
                  <c:v>160.3467</c:v>
                </c:pt>
                <c:pt idx="10629">
                  <c:v>160.37280000000001</c:v>
                </c:pt>
                <c:pt idx="10630">
                  <c:v>160.3989</c:v>
                </c:pt>
                <c:pt idx="10631">
                  <c:v>160.42500000000001</c:v>
                </c:pt>
                <c:pt idx="10632">
                  <c:v>160.4511</c:v>
                </c:pt>
                <c:pt idx="10633">
                  <c:v>160.47720000000001</c:v>
                </c:pt>
                <c:pt idx="10634">
                  <c:v>160.5033</c:v>
                </c:pt>
                <c:pt idx="10635">
                  <c:v>160.52940000000001</c:v>
                </c:pt>
                <c:pt idx="10636">
                  <c:v>160.55549999999999</c:v>
                </c:pt>
                <c:pt idx="10637">
                  <c:v>160.58160000000001</c:v>
                </c:pt>
                <c:pt idx="10638">
                  <c:v>160.6078</c:v>
                </c:pt>
                <c:pt idx="10639">
                  <c:v>160.63390000000001</c:v>
                </c:pt>
                <c:pt idx="10640">
                  <c:v>160.66</c:v>
                </c:pt>
                <c:pt idx="10641">
                  <c:v>160.68610000000001</c:v>
                </c:pt>
                <c:pt idx="10642">
                  <c:v>160.7123</c:v>
                </c:pt>
                <c:pt idx="10643">
                  <c:v>160.73840000000001</c:v>
                </c:pt>
                <c:pt idx="10644">
                  <c:v>160.7645</c:v>
                </c:pt>
                <c:pt idx="10645">
                  <c:v>160.79069999999999</c:v>
                </c:pt>
                <c:pt idx="10646">
                  <c:v>160.8168</c:v>
                </c:pt>
                <c:pt idx="10647">
                  <c:v>160.84289999999999</c:v>
                </c:pt>
                <c:pt idx="10648">
                  <c:v>160.8691</c:v>
                </c:pt>
                <c:pt idx="10649">
                  <c:v>160.89519999999999</c:v>
                </c:pt>
                <c:pt idx="10650">
                  <c:v>160.92140000000001</c:v>
                </c:pt>
                <c:pt idx="10651">
                  <c:v>160.94749999999999</c:v>
                </c:pt>
                <c:pt idx="10652">
                  <c:v>160.97370000000001</c:v>
                </c:pt>
                <c:pt idx="10653">
                  <c:v>160.99979999999999</c:v>
                </c:pt>
                <c:pt idx="10654">
                  <c:v>161.02600000000001</c:v>
                </c:pt>
                <c:pt idx="10655">
                  <c:v>161.0521</c:v>
                </c:pt>
                <c:pt idx="10656">
                  <c:v>161.07830000000001</c:v>
                </c:pt>
                <c:pt idx="10657">
                  <c:v>161.1044</c:v>
                </c:pt>
                <c:pt idx="10658">
                  <c:v>161.13059999999999</c:v>
                </c:pt>
                <c:pt idx="10659">
                  <c:v>161.1568</c:v>
                </c:pt>
                <c:pt idx="10660">
                  <c:v>161.18289999999999</c:v>
                </c:pt>
                <c:pt idx="10661">
                  <c:v>161.20910000000001</c:v>
                </c:pt>
                <c:pt idx="10662">
                  <c:v>161.2353</c:v>
                </c:pt>
                <c:pt idx="10663">
                  <c:v>161.26140000000001</c:v>
                </c:pt>
                <c:pt idx="10664">
                  <c:v>161.2876</c:v>
                </c:pt>
                <c:pt idx="10665">
                  <c:v>161.31379999999999</c:v>
                </c:pt>
                <c:pt idx="10666">
                  <c:v>161.34</c:v>
                </c:pt>
                <c:pt idx="10667">
                  <c:v>161.36619999999999</c:v>
                </c:pt>
                <c:pt idx="10668">
                  <c:v>161.39230000000001</c:v>
                </c:pt>
                <c:pt idx="10669">
                  <c:v>161.41849999999999</c:v>
                </c:pt>
                <c:pt idx="10670">
                  <c:v>161.44470000000001</c:v>
                </c:pt>
                <c:pt idx="10671">
                  <c:v>161.4709</c:v>
                </c:pt>
                <c:pt idx="10672">
                  <c:v>161.49709999999999</c:v>
                </c:pt>
                <c:pt idx="10673">
                  <c:v>161.52330000000001</c:v>
                </c:pt>
                <c:pt idx="10674">
                  <c:v>161.54949999999999</c:v>
                </c:pt>
                <c:pt idx="10675">
                  <c:v>161.57570000000001</c:v>
                </c:pt>
                <c:pt idx="10676">
                  <c:v>161.6019</c:v>
                </c:pt>
                <c:pt idx="10677">
                  <c:v>161.62809999999999</c:v>
                </c:pt>
                <c:pt idx="10678">
                  <c:v>161.65430000000001</c:v>
                </c:pt>
                <c:pt idx="10679">
                  <c:v>161.68049999999999</c:v>
                </c:pt>
                <c:pt idx="10680">
                  <c:v>161.70670000000001</c:v>
                </c:pt>
                <c:pt idx="10681">
                  <c:v>161.7329</c:v>
                </c:pt>
                <c:pt idx="10682">
                  <c:v>161.75909999999999</c:v>
                </c:pt>
                <c:pt idx="10683">
                  <c:v>161.78540000000001</c:v>
                </c:pt>
                <c:pt idx="10684">
                  <c:v>161.8116</c:v>
                </c:pt>
                <c:pt idx="10685">
                  <c:v>161.83779999999999</c:v>
                </c:pt>
                <c:pt idx="10686">
                  <c:v>161.864</c:v>
                </c:pt>
                <c:pt idx="10687">
                  <c:v>161.89019999999999</c:v>
                </c:pt>
                <c:pt idx="10688">
                  <c:v>161.91650000000001</c:v>
                </c:pt>
                <c:pt idx="10689">
                  <c:v>161.9427</c:v>
                </c:pt>
                <c:pt idx="10690">
                  <c:v>161.96889999999999</c:v>
                </c:pt>
                <c:pt idx="10691">
                  <c:v>161.99510000000001</c:v>
                </c:pt>
                <c:pt idx="10692">
                  <c:v>162.0214</c:v>
                </c:pt>
                <c:pt idx="10693">
                  <c:v>162.04759999999999</c:v>
                </c:pt>
                <c:pt idx="10694">
                  <c:v>162.07390000000001</c:v>
                </c:pt>
                <c:pt idx="10695">
                  <c:v>162.1001</c:v>
                </c:pt>
                <c:pt idx="10696">
                  <c:v>162.12629999999999</c:v>
                </c:pt>
                <c:pt idx="10697">
                  <c:v>162.15260000000001</c:v>
                </c:pt>
                <c:pt idx="10698">
                  <c:v>162.1788</c:v>
                </c:pt>
                <c:pt idx="10699">
                  <c:v>162.20509999999999</c:v>
                </c:pt>
                <c:pt idx="10700">
                  <c:v>162.2313</c:v>
                </c:pt>
                <c:pt idx="10701">
                  <c:v>162.2576</c:v>
                </c:pt>
                <c:pt idx="10702">
                  <c:v>162.28380000000001</c:v>
                </c:pt>
                <c:pt idx="10703">
                  <c:v>162.31010000000001</c:v>
                </c:pt>
                <c:pt idx="10704">
                  <c:v>162.3364</c:v>
                </c:pt>
                <c:pt idx="10705">
                  <c:v>162.36259999999999</c:v>
                </c:pt>
                <c:pt idx="10706">
                  <c:v>162.38890000000001</c:v>
                </c:pt>
                <c:pt idx="10707">
                  <c:v>162.4152</c:v>
                </c:pt>
                <c:pt idx="10708">
                  <c:v>162.44139999999999</c:v>
                </c:pt>
                <c:pt idx="10709">
                  <c:v>162.46770000000001</c:v>
                </c:pt>
                <c:pt idx="10710">
                  <c:v>162.494</c:v>
                </c:pt>
                <c:pt idx="10711">
                  <c:v>162.52019999999999</c:v>
                </c:pt>
                <c:pt idx="10712">
                  <c:v>162.54650000000001</c:v>
                </c:pt>
                <c:pt idx="10713">
                  <c:v>162.5728</c:v>
                </c:pt>
                <c:pt idx="10714">
                  <c:v>162.59909999999999</c:v>
                </c:pt>
                <c:pt idx="10715">
                  <c:v>162.62540000000001</c:v>
                </c:pt>
                <c:pt idx="10716">
                  <c:v>162.65170000000001</c:v>
                </c:pt>
                <c:pt idx="10717">
                  <c:v>162.67789999999999</c:v>
                </c:pt>
                <c:pt idx="10718">
                  <c:v>162.70419999999999</c:v>
                </c:pt>
                <c:pt idx="10719">
                  <c:v>162.73050000000001</c:v>
                </c:pt>
                <c:pt idx="10720">
                  <c:v>162.7568</c:v>
                </c:pt>
                <c:pt idx="10721">
                  <c:v>162.78309999999999</c:v>
                </c:pt>
                <c:pt idx="10722">
                  <c:v>162.80940000000001</c:v>
                </c:pt>
                <c:pt idx="10723">
                  <c:v>162.8357</c:v>
                </c:pt>
                <c:pt idx="10724">
                  <c:v>162.86199999999999</c:v>
                </c:pt>
                <c:pt idx="10725">
                  <c:v>162.88829999999999</c:v>
                </c:pt>
                <c:pt idx="10726">
                  <c:v>162.91460000000001</c:v>
                </c:pt>
                <c:pt idx="10727">
                  <c:v>162.9409</c:v>
                </c:pt>
                <c:pt idx="10728">
                  <c:v>162.96719999999999</c:v>
                </c:pt>
                <c:pt idx="10729">
                  <c:v>162.99359999999999</c:v>
                </c:pt>
                <c:pt idx="10730">
                  <c:v>163.01990000000001</c:v>
                </c:pt>
                <c:pt idx="10731">
                  <c:v>163.0462</c:v>
                </c:pt>
                <c:pt idx="10732">
                  <c:v>163.07249999999999</c:v>
                </c:pt>
                <c:pt idx="10733">
                  <c:v>163.09880000000001</c:v>
                </c:pt>
                <c:pt idx="10734">
                  <c:v>163.12520000000001</c:v>
                </c:pt>
                <c:pt idx="10735">
                  <c:v>163.1515</c:v>
                </c:pt>
                <c:pt idx="10736">
                  <c:v>163.17779999999999</c:v>
                </c:pt>
                <c:pt idx="10737">
                  <c:v>163.20410000000001</c:v>
                </c:pt>
                <c:pt idx="10738">
                  <c:v>163.23050000000001</c:v>
                </c:pt>
                <c:pt idx="10739">
                  <c:v>163.2568</c:v>
                </c:pt>
                <c:pt idx="10740">
                  <c:v>163.28309999999999</c:v>
                </c:pt>
                <c:pt idx="10741">
                  <c:v>163.30950000000001</c:v>
                </c:pt>
                <c:pt idx="10742">
                  <c:v>163.33580000000001</c:v>
                </c:pt>
                <c:pt idx="10743">
                  <c:v>163.3622</c:v>
                </c:pt>
                <c:pt idx="10744">
                  <c:v>163.38849999999999</c:v>
                </c:pt>
                <c:pt idx="10745">
                  <c:v>163.41489999999999</c:v>
                </c:pt>
                <c:pt idx="10746">
                  <c:v>163.44120000000001</c:v>
                </c:pt>
                <c:pt idx="10747">
                  <c:v>163.4676</c:v>
                </c:pt>
                <c:pt idx="10748">
                  <c:v>163.4939</c:v>
                </c:pt>
                <c:pt idx="10749">
                  <c:v>163.52029999999999</c:v>
                </c:pt>
                <c:pt idx="10750">
                  <c:v>163.54660000000001</c:v>
                </c:pt>
                <c:pt idx="10751">
                  <c:v>163.57300000000001</c:v>
                </c:pt>
                <c:pt idx="10752">
                  <c:v>163.5993</c:v>
                </c:pt>
                <c:pt idx="10753">
                  <c:v>163.62569999999999</c:v>
                </c:pt>
                <c:pt idx="10754">
                  <c:v>163.65209999999999</c:v>
                </c:pt>
                <c:pt idx="10755">
                  <c:v>163.67840000000001</c:v>
                </c:pt>
                <c:pt idx="10756">
                  <c:v>163.70480000000001</c:v>
                </c:pt>
                <c:pt idx="10757">
                  <c:v>163.7312</c:v>
                </c:pt>
                <c:pt idx="10758">
                  <c:v>163.7576</c:v>
                </c:pt>
                <c:pt idx="10759">
                  <c:v>163.78389999999999</c:v>
                </c:pt>
                <c:pt idx="10760">
                  <c:v>163.81030000000001</c:v>
                </c:pt>
                <c:pt idx="10761">
                  <c:v>163.83670000000001</c:v>
                </c:pt>
                <c:pt idx="10762">
                  <c:v>163.8631</c:v>
                </c:pt>
                <c:pt idx="10763">
                  <c:v>163.8895</c:v>
                </c:pt>
                <c:pt idx="10764">
                  <c:v>163.91579999999999</c:v>
                </c:pt>
                <c:pt idx="10765">
                  <c:v>163.94220000000001</c:v>
                </c:pt>
                <c:pt idx="10766">
                  <c:v>163.96860000000001</c:v>
                </c:pt>
                <c:pt idx="10767">
                  <c:v>163.995</c:v>
                </c:pt>
                <c:pt idx="10768">
                  <c:v>164.0214</c:v>
                </c:pt>
                <c:pt idx="10769">
                  <c:v>164.0478</c:v>
                </c:pt>
                <c:pt idx="10770">
                  <c:v>164.07419999999999</c:v>
                </c:pt>
                <c:pt idx="10771">
                  <c:v>164.10059999999999</c:v>
                </c:pt>
                <c:pt idx="10772">
                  <c:v>164.12700000000001</c:v>
                </c:pt>
                <c:pt idx="10773">
                  <c:v>164.1534</c:v>
                </c:pt>
                <c:pt idx="10774">
                  <c:v>164.1798</c:v>
                </c:pt>
                <c:pt idx="10775">
                  <c:v>164.2063</c:v>
                </c:pt>
                <c:pt idx="10776">
                  <c:v>164.23269999999999</c:v>
                </c:pt>
                <c:pt idx="10777">
                  <c:v>164.25909999999999</c:v>
                </c:pt>
                <c:pt idx="10778">
                  <c:v>164.28550000000001</c:v>
                </c:pt>
                <c:pt idx="10779">
                  <c:v>164.31190000000001</c:v>
                </c:pt>
                <c:pt idx="10780">
                  <c:v>164.3383</c:v>
                </c:pt>
                <c:pt idx="10781">
                  <c:v>164.3648</c:v>
                </c:pt>
                <c:pt idx="10782">
                  <c:v>164.3912</c:v>
                </c:pt>
                <c:pt idx="10783">
                  <c:v>164.41759999999999</c:v>
                </c:pt>
                <c:pt idx="10784">
                  <c:v>164.44399999999999</c:v>
                </c:pt>
                <c:pt idx="10785">
                  <c:v>164.47049999999999</c:v>
                </c:pt>
                <c:pt idx="10786">
                  <c:v>164.49690000000001</c:v>
                </c:pt>
                <c:pt idx="10787">
                  <c:v>164.52330000000001</c:v>
                </c:pt>
                <c:pt idx="10788">
                  <c:v>164.5498</c:v>
                </c:pt>
                <c:pt idx="10789">
                  <c:v>164.5762</c:v>
                </c:pt>
                <c:pt idx="10790">
                  <c:v>164.6027</c:v>
                </c:pt>
                <c:pt idx="10791">
                  <c:v>164.62909999999999</c:v>
                </c:pt>
                <c:pt idx="10792">
                  <c:v>164.65559999999999</c:v>
                </c:pt>
                <c:pt idx="10793">
                  <c:v>164.68199999999999</c:v>
                </c:pt>
                <c:pt idx="10794">
                  <c:v>164.70849999999999</c:v>
                </c:pt>
                <c:pt idx="10795">
                  <c:v>164.73490000000001</c:v>
                </c:pt>
                <c:pt idx="10796">
                  <c:v>164.76140000000001</c:v>
                </c:pt>
                <c:pt idx="10797">
                  <c:v>164.7878</c:v>
                </c:pt>
                <c:pt idx="10798">
                  <c:v>164.8143</c:v>
                </c:pt>
                <c:pt idx="10799">
                  <c:v>164.8407</c:v>
                </c:pt>
                <c:pt idx="10800">
                  <c:v>164.8672</c:v>
                </c:pt>
                <c:pt idx="10801">
                  <c:v>164.8937</c:v>
                </c:pt>
                <c:pt idx="10802">
                  <c:v>164.92019999999999</c:v>
                </c:pt>
                <c:pt idx="10803">
                  <c:v>164.94659999999999</c:v>
                </c:pt>
                <c:pt idx="10804">
                  <c:v>164.97309999999999</c:v>
                </c:pt>
                <c:pt idx="10805">
                  <c:v>164.99959999999999</c:v>
                </c:pt>
                <c:pt idx="10806">
                  <c:v>165.02600000000001</c:v>
                </c:pt>
                <c:pt idx="10807">
                  <c:v>165.05250000000001</c:v>
                </c:pt>
                <c:pt idx="10808">
                  <c:v>165.07900000000001</c:v>
                </c:pt>
                <c:pt idx="10809">
                  <c:v>165.10550000000001</c:v>
                </c:pt>
                <c:pt idx="10810">
                  <c:v>165.13200000000001</c:v>
                </c:pt>
                <c:pt idx="10811">
                  <c:v>165.1585</c:v>
                </c:pt>
                <c:pt idx="10812">
                  <c:v>165.185</c:v>
                </c:pt>
                <c:pt idx="10813">
                  <c:v>165.2114</c:v>
                </c:pt>
                <c:pt idx="10814">
                  <c:v>165.2379</c:v>
                </c:pt>
                <c:pt idx="10815">
                  <c:v>165.26439999999999</c:v>
                </c:pt>
                <c:pt idx="10816">
                  <c:v>165.29089999999999</c:v>
                </c:pt>
                <c:pt idx="10817">
                  <c:v>165.31739999999999</c:v>
                </c:pt>
                <c:pt idx="10818">
                  <c:v>165.34389999999999</c:v>
                </c:pt>
                <c:pt idx="10819">
                  <c:v>165.37039999999999</c:v>
                </c:pt>
                <c:pt idx="10820">
                  <c:v>165.39689999999999</c:v>
                </c:pt>
                <c:pt idx="10821">
                  <c:v>165.42339999999999</c:v>
                </c:pt>
                <c:pt idx="10822">
                  <c:v>165.45</c:v>
                </c:pt>
                <c:pt idx="10823">
                  <c:v>165.47649999999999</c:v>
                </c:pt>
                <c:pt idx="10824">
                  <c:v>165.50299999999999</c:v>
                </c:pt>
                <c:pt idx="10825">
                  <c:v>165.52950000000001</c:v>
                </c:pt>
                <c:pt idx="10826">
                  <c:v>165.55600000000001</c:v>
                </c:pt>
                <c:pt idx="10827">
                  <c:v>165.58250000000001</c:v>
                </c:pt>
                <c:pt idx="10828">
                  <c:v>165.60910000000001</c:v>
                </c:pt>
                <c:pt idx="10829">
                  <c:v>165.63560000000001</c:v>
                </c:pt>
                <c:pt idx="10830">
                  <c:v>165.66210000000001</c:v>
                </c:pt>
                <c:pt idx="10831">
                  <c:v>165.68860000000001</c:v>
                </c:pt>
                <c:pt idx="10832">
                  <c:v>165.71520000000001</c:v>
                </c:pt>
                <c:pt idx="10833">
                  <c:v>165.74170000000001</c:v>
                </c:pt>
                <c:pt idx="10834">
                  <c:v>165.76820000000001</c:v>
                </c:pt>
                <c:pt idx="10835">
                  <c:v>165.79480000000001</c:v>
                </c:pt>
                <c:pt idx="10836">
                  <c:v>165.82130000000001</c:v>
                </c:pt>
                <c:pt idx="10837">
                  <c:v>165.84790000000001</c:v>
                </c:pt>
                <c:pt idx="10838">
                  <c:v>165.87440000000001</c:v>
                </c:pt>
                <c:pt idx="10839">
                  <c:v>165.90100000000001</c:v>
                </c:pt>
                <c:pt idx="10840">
                  <c:v>165.92750000000001</c:v>
                </c:pt>
                <c:pt idx="10841">
                  <c:v>165.95410000000001</c:v>
                </c:pt>
                <c:pt idx="10842">
                  <c:v>165.98060000000001</c:v>
                </c:pt>
                <c:pt idx="10843">
                  <c:v>166.00720000000001</c:v>
                </c:pt>
                <c:pt idx="10844">
                  <c:v>166.03370000000001</c:v>
                </c:pt>
                <c:pt idx="10845">
                  <c:v>166.06030000000001</c:v>
                </c:pt>
                <c:pt idx="10846">
                  <c:v>166.08690000000001</c:v>
                </c:pt>
                <c:pt idx="10847">
                  <c:v>166.11340000000001</c:v>
                </c:pt>
                <c:pt idx="10848">
                  <c:v>166.14</c:v>
                </c:pt>
                <c:pt idx="10849">
                  <c:v>166.16650000000001</c:v>
                </c:pt>
                <c:pt idx="10850">
                  <c:v>166.19309999999999</c:v>
                </c:pt>
                <c:pt idx="10851">
                  <c:v>166.21969999999999</c:v>
                </c:pt>
                <c:pt idx="10852">
                  <c:v>166.24629999999999</c:v>
                </c:pt>
                <c:pt idx="10853">
                  <c:v>166.27279999999999</c:v>
                </c:pt>
                <c:pt idx="10854">
                  <c:v>166.29939999999999</c:v>
                </c:pt>
                <c:pt idx="10855">
                  <c:v>166.32599999999999</c:v>
                </c:pt>
                <c:pt idx="10856">
                  <c:v>166.3526</c:v>
                </c:pt>
                <c:pt idx="10857">
                  <c:v>166.3792</c:v>
                </c:pt>
                <c:pt idx="10858">
                  <c:v>166.4057</c:v>
                </c:pt>
                <c:pt idx="10859">
                  <c:v>166.4323</c:v>
                </c:pt>
                <c:pt idx="10860">
                  <c:v>166.4589</c:v>
                </c:pt>
                <c:pt idx="10861">
                  <c:v>166.4855</c:v>
                </c:pt>
                <c:pt idx="10862">
                  <c:v>166.5121</c:v>
                </c:pt>
                <c:pt idx="10863">
                  <c:v>166.53870000000001</c:v>
                </c:pt>
                <c:pt idx="10864">
                  <c:v>166.56530000000001</c:v>
                </c:pt>
                <c:pt idx="10865">
                  <c:v>166.59190000000001</c:v>
                </c:pt>
                <c:pt idx="10866">
                  <c:v>166.61850000000001</c:v>
                </c:pt>
                <c:pt idx="10867">
                  <c:v>166.64510000000001</c:v>
                </c:pt>
                <c:pt idx="10868">
                  <c:v>166.67169999999999</c:v>
                </c:pt>
                <c:pt idx="10869">
                  <c:v>166.69829999999999</c:v>
                </c:pt>
                <c:pt idx="10870">
                  <c:v>166.72499999999999</c:v>
                </c:pt>
                <c:pt idx="10871">
                  <c:v>166.7516</c:v>
                </c:pt>
                <c:pt idx="10872">
                  <c:v>166.7782</c:v>
                </c:pt>
                <c:pt idx="10873">
                  <c:v>166.8048</c:v>
                </c:pt>
                <c:pt idx="10874">
                  <c:v>166.8314</c:v>
                </c:pt>
                <c:pt idx="10875">
                  <c:v>166.85810000000001</c:v>
                </c:pt>
                <c:pt idx="10876">
                  <c:v>166.88470000000001</c:v>
                </c:pt>
                <c:pt idx="10877">
                  <c:v>166.91130000000001</c:v>
                </c:pt>
                <c:pt idx="10878">
                  <c:v>166.93790000000001</c:v>
                </c:pt>
                <c:pt idx="10879">
                  <c:v>166.96459999999999</c:v>
                </c:pt>
                <c:pt idx="10880">
                  <c:v>166.99119999999999</c:v>
                </c:pt>
                <c:pt idx="10881">
                  <c:v>167.01779999999999</c:v>
                </c:pt>
                <c:pt idx="10882">
                  <c:v>167.0445</c:v>
                </c:pt>
                <c:pt idx="10883">
                  <c:v>167.0711</c:v>
                </c:pt>
                <c:pt idx="10884">
                  <c:v>167.09780000000001</c:v>
                </c:pt>
                <c:pt idx="10885">
                  <c:v>167.12440000000001</c:v>
                </c:pt>
                <c:pt idx="10886">
                  <c:v>167.15100000000001</c:v>
                </c:pt>
                <c:pt idx="10887">
                  <c:v>167.17769999999999</c:v>
                </c:pt>
                <c:pt idx="10888">
                  <c:v>167.20429999999999</c:v>
                </c:pt>
                <c:pt idx="10889">
                  <c:v>167.23099999999999</c:v>
                </c:pt>
                <c:pt idx="10890">
                  <c:v>167.2577</c:v>
                </c:pt>
                <c:pt idx="10891">
                  <c:v>167.2843</c:v>
                </c:pt>
                <c:pt idx="10892">
                  <c:v>167.31100000000001</c:v>
                </c:pt>
                <c:pt idx="10893">
                  <c:v>167.33760000000001</c:v>
                </c:pt>
                <c:pt idx="10894">
                  <c:v>167.36429999999999</c:v>
                </c:pt>
                <c:pt idx="10895">
                  <c:v>167.39099999999999</c:v>
                </c:pt>
                <c:pt idx="10896">
                  <c:v>167.41759999999999</c:v>
                </c:pt>
                <c:pt idx="10897">
                  <c:v>167.4443</c:v>
                </c:pt>
                <c:pt idx="10898">
                  <c:v>167.471</c:v>
                </c:pt>
                <c:pt idx="10899">
                  <c:v>167.49770000000001</c:v>
                </c:pt>
                <c:pt idx="10900">
                  <c:v>167.52430000000001</c:v>
                </c:pt>
                <c:pt idx="10901">
                  <c:v>167.55099999999999</c:v>
                </c:pt>
                <c:pt idx="10902">
                  <c:v>167.57769999999999</c:v>
                </c:pt>
                <c:pt idx="10903">
                  <c:v>167.6044</c:v>
                </c:pt>
                <c:pt idx="10904">
                  <c:v>167.6311</c:v>
                </c:pt>
                <c:pt idx="10905">
                  <c:v>167.65770000000001</c:v>
                </c:pt>
                <c:pt idx="10906">
                  <c:v>167.68440000000001</c:v>
                </c:pt>
                <c:pt idx="10907">
                  <c:v>167.71109999999999</c:v>
                </c:pt>
                <c:pt idx="10908">
                  <c:v>167.73779999999999</c:v>
                </c:pt>
                <c:pt idx="10909">
                  <c:v>167.7645</c:v>
                </c:pt>
                <c:pt idx="10910">
                  <c:v>167.7912</c:v>
                </c:pt>
                <c:pt idx="10911">
                  <c:v>167.81790000000001</c:v>
                </c:pt>
                <c:pt idx="10912">
                  <c:v>167.84460000000001</c:v>
                </c:pt>
                <c:pt idx="10913">
                  <c:v>167.87129999999999</c:v>
                </c:pt>
                <c:pt idx="10914">
                  <c:v>167.898</c:v>
                </c:pt>
                <c:pt idx="10915">
                  <c:v>167.9247</c:v>
                </c:pt>
                <c:pt idx="10916">
                  <c:v>167.95140000000001</c:v>
                </c:pt>
                <c:pt idx="10917">
                  <c:v>167.97810000000001</c:v>
                </c:pt>
                <c:pt idx="10918">
                  <c:v>168.00489999999999</c:v>
                </c:pt>
                <c:pt idx="10919">
                  <c:v>168.0316</c:v>
                </c:pt>
                <c:pt idx="10920">
                  <c:v>168.0583</c:v>
                </c:pt>
                <c:pt idx="10921">
                  <c:v>168.08500000000001</c:v>
                </c:pt>
                <c:pt idx="10922">
                  <c:v>168.11170000000001</c:v>
                </c:pt>
                <c:pt idx="10923">
                  <c:v>168.13849999999999</c:v>
                </c:pt>
                <c:pt idx="10924">
                  <c:v>168.1652</c:v>
                </c:pt>
                <c:pt idx="10925">
                  <c:v>168.1919</c:v>
                </c:pt>
                <c:pt idx="10926">
                  <c:v>168.21870000000001</c:v>
                </c:pt>
                <c:pt idx="10927">
                  <c:v>168.24539999999999</c:v>
                </c:pt>
                <c:pt idx="10928">
                  <c:v>168.27209999999999</c:v>
                </c:pt>
                <c:pt idx="10929">
                  <c:v>168.2989</c:v>
                </c:pt>
                <c:pt idx="10930">
                  <c:v>168.32560000000001</c:v>
                </c:pt>
                <c:pt idx="10931">
                  <c:v>168.35230000000001</c:v>
                </c:pt>
                <c:pt idx="10932">
                  <c:v>168.37909999999999</c:v>
                </c:pt>
                <c:pt idx="10933">
                  <c:v>168.4058</c:v>
                </c:pt>
                <c:pt idx="10934">
                  <c:v>168.43260000000001</c:v>
                </c:pt>
                <c:pt idx="10935">
                  <c:v>168.45930000000001</c:v>
                </c:pt>
                <c:pt idx="10936">
                  <c:v>168.48609999999999</c:v>
                </c:pt>
                <c:pt idx="10937">
                  <c:v>168.5128</c:v>
                </c:pt>
                <c:pt idx="10938">
                  <c:v>168.53960000000001</c:v>
                </c:pt>
                <c:pt idx="10939">
                  <c:v>168.56639999999999</c:v>
                </c:pt>
                <c:pt idx="10940">
                  <c:v>168.59309999999999</c:v>
                </c:pt>
                <c:pt idx="10941">
                  <c:v>168.6199</c:v>
                </c:pt>
                <c:pt idx="10942">
                  <c:v>168.64670000000001</c:v>
                </c:pt>
                <c:pt idx="10943">
                  <c:v>168.67339999999999</c:v>
                </c:pt>
                <c:pt idx="10944">
                  <c:v>168.7002</c:v>
                </c:pt>
                <c:pt idx="10945">
                  <c:v>168.727</c:v>
                </c:pt>
                <c:pt idx="10946">
                  <c:v>168.75370000000001</c:v>
                </c:pt>
                <c:pt idx="10947">
                  <c:v>168.78049999999999</c:v>
                </c:pt>
                <c:pt idx="10948">
                  <c:v>168.8073</c:v>
                </c:pt>
                <c:pt idx="10949">
                  <c:v>168.83410000000001</c:v>
                </c:pt>
                <c:pt idx="10950">
                  <c:v>168.86089999999999</c:v>
                </c:pt>
                <c:pt idx="10951">
                  <c:v>168.88759999999999</c:v>
                </c:pt>
                <c:pt idx="10952">
                  <c:v>168.9144</c:v>
                </c:pt>
                <c:pt idx="10953">
                  <c:v>168.94120000000001</c:v>
                </c:pt>
                <c:pt idx="10954">
                  <c:v>168.96799999999999</c:v>
                </c:pt>
                <c:pt idx="10955">
                  <c:v>168.9948</c:v>
                </c:pt>
                <c:pt idx="10956">
                  <c:v>169.02160000000001</c:v>
                </c:pt>
                <c:pt idx="10957">
                  <c:v>169.04839999999999</c:v>
                </c:pt>
                <c:pt idx="10958">
                  <c:v>169.0752</c:v>
                </c:pt>
                <c:pt idx="10959">
                  <c:v>169.102</c:v>
                </c:pt>
                <c:pt idx="10960">
                  <c:v>169.12880000000001</c:v>
                </c:pt>
                <c:pt idx="10961">
                  <c:v>169.15559999999999</c:v>
                </c:pt>
                <c:pt idx="10962">
                  <c:v>169.1824</c:v>
                </c:pt>
                <c:pt idx="10963">
                  <c:v>169.20920000000001</c:v>
                </c:pt>
                <c:pt idx="10964">
                  <c:v>169.23599999999999</c:v>
                </c:pt>
                <c:pt idx="10965">
                  <c:v>169.2628</c:v>
                </c:pt>
                <c:pt idx="10966">
                  <c:v>169.28970000000001</c:v>
                </c:pt>
                <c:pt idx="10967">
                  <c:v>169.31649999999999</c:v>
                </c:pt>
                <c:pt idx="10968">
                  <c:v>169.3433</c:v>
                </c:pt>
                <c:pt idx="10969">
                  <c:v>169.37010000000001</c:v>
                </c:pt>
                <c:pt idx="10970">
                  <c:v>169.39689999999999</c:v>
                </c:pt>
                <c:pt idx="10971">
                  <c:v>169.4238</c:v>
                </c:pt>
                <c:pt idx="10972">
                  <c:v>169.45060000000001</c:v>
                </c:pt>
                <c:pt idx="10973">
                  <c:v>169.47739999999999</c:v>
                </c:pt>
                <c:pt idx="10974">
                  <c:v>169.5043</c:v>
                </c:pt>
                <c:pt idx="10975">
                  <c:v>169.53110000000001</c:v>
                </c:pt>
                <c:pt idx="10976">
                  <c:v>169.55789999999999</c:v>
                </c:pt>
                <c:pt idx="10977">
                  <c:v>169.5848</c:v>
                </c:pt>
                <c:pt idx="10978">
                  <c:v>169.61160000000001</c:v>
                </c:pt>
                <c:pt idx="10979">
                  <c:v>169.63849999999999</c:v>
                </c:pt>
                <c:pt idx="10980">
                  <c:v>169.6653</c:v>
                </c:pt>
                <c:pt idx="10981">
                  <c:v>169.69220000000001</c:v>
                </c:pt>
                <c:pt idx="10982">
                  <c:v>169.71899999999999</c:v>
                </c:pt>
                <c:pt idx="10983">
                  <c:v>169.74590000000001</c:v>
                </c:pt>
                <c:pt idx="10984">
                  <c:v>169.77269999999999</c:v>
                </c:pt>
                <c:pt idx="10985">
                  <c:v>169.7996</c:v>
                </c:pt>
                <c:pt idx="10986">
                  <c:v>169.82640000000001</c:v>
                </c:pt>
                <c:pt idx="10987">
                  <c:v>169.85329999999999</c:v>
                </c:pt>
                <c:pt idx="10988">
                  <c:v>169.8802</c:v>
                </c:pt>
                <c:pt idx="10989">
                  <c:v>169.90700000000001</c:v>
                </c:pt>
                <c:pt idx="10990">
                  <c:v>169.93389999999999</c:v>
                </c:pt>
                <c:pt idx="10991">
                  <c:v>169.96080000000001</c:v>
                </c:pt>
                <c:pt idx="10992">
                  <c:v>169.98759999999999</c:v>
                </c:pt>
                <c:pt idx="10993">
                  <c:v>170.0145</c:v>
                </c:pt>
                <c:pt idx="10994">
                  <c:v>170.04140000000001</c:v>
                </c:pt>
                <c:pt idx="10995">
                  <c:v>170.06829999999999</c:v>
                </c:pt>
                <c:pt idx="10996">
                  <c:v>170.0951</c:v>
                </c:pt>
                <c:pt idx="10997">
                  <c:v>170.12200000000001</c:v>
                </c:pt>
                <c:pt idx="10998">
                  <c:v>170.1489</c:v>
                </c:pt>
                <c:pt idx="10999">
                  <c:v>170.17580000000001</c:v>
                </c:pt>
                <c:pt idx="11000">
                  <c:v>170.20269999999999</c:v>
                </c:pt>
                <c:pt idx="11001">
                  <c:v>170.2296</c:v>
                </c:pt>
                <c:pt idx="11002">
                  <c:v>170.25649999999999</c:v>
                </c:pt>
                <c:pt idx="11003">
                  <c:v>170.2834</c:v>
                </c:pt>
                <c:pt idx="11004">
                  <c:v>170.31030000000001</c:v>
                </c:pt>
                <c:pt idx="11005">
                  <c:v>170.3372</c:v>
                </c:pt>
                <c:pt idx="11006">
                  <c:v>170.36410000000001</c:v>
                </c:pt>
                <c:pt idx="11007">
                  <c:v>170.39099999999999</c:v>
                </c:pt>
                <c:pt idx="11008">
                  <c:v>170.4179</c:v>
                </c:pt>
                <c:pt idx="11009">
                  <c:v>170.44479999999999</c:v>
                </c:pt>
                <c:pt idx="11010">
                  <c:v>170.4717</c:v>
                </c:pt>
                <c:pt idx="11011">
                  <c:v>170.49860000000001</c:v>
                </c:pt>
                <c:pt idx="11012">
                  <c:v>170.52549999999999</c:v>
                </c:pt>
                <c:pt idx="11013">
                  <c:v>170.55240000000001</c:v>
                </c:pt>
                <c:pt idx="11014">
                  <c:v>170.57929999999999</c:v>
                </c:pt>
                <c:pt idx="11015">
                  <c:v>170.6063</c:v>
                </c:pt>
                <c:pt idx="11016">
                  <c:v>170.63319999999999</c:v>
                </c:pt>
                <c:pt idx="11017">
                  <c:v>170.6601</c:v>
                </c:pt>
                <c:pt idx="11018">
                  <c:v>170.68700000000001</c:v>
                </c:pt>
                <c:pt idx="11019">
                  <c:v>170.714</c:v>
                </c:pt>
                <c:pt idx="11020">
                  <c:v>170.74090000000001</c:v>
                </c:pt>
                <c:pt idx="11021">
                  <c:v>170.76779999999999</c:v>
                </c:pt>
                <c:pt idx="11022">
                  <c:v>170.79480000000001</c:v>
                </c:pt>
                <c:pt idx="11023">
                  <c:v>170.82169999999999</c:v>
                </c:pt>
                <c:pt idx="11024">
                  <c:v>170.8486</c:v>
                </c:pt>
                <c:pt idx="11025">
                  <c:v>170.87559999999999</c:v>
                </c:pt>
                <c:pt idx="11026">
                  <c:v>170.9025</c:v>
                </c:pt>
                <c:pt idx="11027">
                  <c:v>170.92949999999999</c:v>
                </c:pt>
                <c:pt idx="11028">
                  <c:v>170.9564</c:v>
                </c:pt>
                <c:pt idx="11029">
                  <c:v>170.98339999999999</c:v>
                </c:pt>
                <c:pt idx="11030">
                  <c:v>171.0103</c:v>
                </c:pt>
                <c:pt idx="11031">
                  <c:v>171.03729999999999</c:v>
                </c:pt>
                <c:pt idx="11032">
                  <c:v>171.0642</c:v>
                </c:pt>
                <c:pt idx="11033">
                  <c:v>171.09119999999999</c:v>
                </c:pt>
                <c:pt idx="11034">
                  <c:v>171.1182</c:v>
                </c:pt>
                <c:pt idx="11035">
                  <c:v>171.14510000000001</c:v>
                </c:pt>
                <c:pt idx="11036">
                  <c:v>171.1721</c:v>
                </c:pt>
                <c:pt idx="11037">
                  <c:v>171.19909999999999</c:v>
                </c:pt>
                <c:pt idx="11038">
                  <c:v>171.226</c:v>
                </c:pt>
                <c:pt idx="11039">
                  <c:v>171.25299999999999</c:v>
                </c:pt>
                <c:pt idx="11040">
                  <c:v>171.28</c:v>
                </c:pt>
                <c:pt idx="11041">
                  <c:v>171.30690000000001</c:v>
                </c:pt>
                <c:pt idx="11042">
                  <c:v>171.3339</c:v>
                </c:pt>
                <c:pt idx="11043">
                  <c:v>171.36089999999999</c:v>
                </c:pt>
                <c:pt idx="11044">
                  <c:v>171.3879</c:v>
                </c:pt>
                <c:pt idx="11045">
                  <c:v>171.41489999999999</c:v>
                </c:pt>
                <c:pt idx="11046">
                  <c:v>171.4419</c:v>
                </c:pt>
                <c:pt idx="11047">
                  <c:v>171.46889999999999</c:v>
                </c:pt>
                <c:pt idx="11048">
                  <c:v>171.4958</c:v>
                </c:pt>
                <c:pt idx="11049">
                  <c:v>171.52279999999999</c:v>
                </c:pt>
                <c:pt idx="11050">
                  <c:v>171.5498</c:v>
                </c:pt>
                <c:pt idx="11051">
                  <c:v>171.57679999999999</c:v>
                </c:pt>
                <c:pt idx="11052">
                  <c:v>171.60380000000001</c:v>
                </c:pt>
                <c:pt idx="11053">
                  <c:v>171.63079999999999</c:v>
                </c:pt>
                <c:pt idx="11054">
                  <c:v>171.65780000000001</c:v>
                </c:pt>
                <c:pt idx="11055">
                  <c:v>171.6848</c:v>
                </c:pt>
                <c:pt idx="11056">
                  <c:v>171.71180000000001</c:v>
                </c:pt>
                <c:pt idx="11057">
                  <c:v>171.7388</c:v>
                </c:pt>
                <c:pt idx="11058">
                  <c:v>171.76589999999999</c:v>
                </c:pt>
                <c:pt idx="11059">
                  <c:v>171.7929</c:v>
                </c:pt>
                <c:pt idx="11060">
                  <c:v>171.81989999999999</c:v>
                </c:pt>
                <c:pt idx="11061">
                  <c:v>171.84690000000001</c:v>
                </c:pt>
                <c:pt idx="11062">
                  <c:v>171.87389999999999</c:v>
                </c:pt>
                <c:pt idx="11063">
                  <c:v>171.90100000000001</c:v>
                </c:pt>
                <c:pt idx="11064">
                  <c:v>171.928</c:v>
                </c:pt>
                <c:pt idx="11065">
                  <c:v>171.95500000000001</c:v>
                </c:pt>
                <c:pt idx="11066">
                  <c:v>171.982</c:v>
                </c:pt>
                <c:pt idx="11067">
                  <c:v>172.00909999999999</c:v>
                </c:pt>
                <c:pt idx="11068">
                  <c:v>172.0361</c:v>
                </c:pt>
                <c:pt idx="11069">
                  <c:v>172.06309999999999</c:v>
                </c:pt>
                <c:pt idx="11070">
                  <c:v>172.09020000000001</c:v>
                </c:pt>
                <c:pt idx="11071">
                  <c:v>172.1172</c:v>
                </c:pt>
                <c:pt idx="11072">
                  <c:v>172.14429999999999</c:v>
                </c:pt>
                <c:pt idx="11073">
                  <c:v>172.1713</c:v>
                </c:pt>
                <c:pt idx="11074">
                  <c:v>172.19829999999999</c:v>
                </c:pt>
                <c:pt idx="11075">
                  <c:v>172.22540000000001</c:v>
                </c:pt>
                <c:pt idx="11076">
                  <c:v>172.25239999999999</c:v>
                </c:pt>
                <c:pt idx="11077">
                  <c:v>172.27950000000001</c:v>
                </c:pt>
                <c:pt idx="11078">
                  <c:v>172.3065</c:v>
                </c:pt>
                <c:pt idx="11079">
                  <c:v>172.33359999999999</c:v>
                </c:pt>
                <c:pt idx="11080">
                  <c:v>172.36070000000001</c:v>
                </c:pt>
                <c:pt idx="11081">
                  <c:v>172.3877</c:v>
                </c:pt>
                <c:pt idx="11082">
                  <c:v>172.41480000000001</c:v>
                </c:pt>
                <c:pt idx="11083">
                  <c:v>172.4418</c:v>
                </c:pt>
                <c:pt idx="11084">
                  <c:v>172.46889999999999</c:v>
                </c:pt>
                <c:pt idx="11085">
                  <c:v>172.49600000000001</c:v>
                </c:pt>
                <c:pt idx="11086">
                  <c:v>172.5231</c:v>
                </c:pt>
                <c:pt idx="11087">
                  <c:v>172.55009999999999</c:v>
                </c:pt>
                <c:pt idx="11088">
                  <c:v>172.5772</c:v>
                </c:pt>
                <c:pt idx="11089">
                  <c:v>172.60429999999999</c:v>
                </c:pt>
                <c:pt idx="11090">
                  <c:v>172.63140000000001</c:v>
                </c:pt>
                <c:pt idx="11091">
                  <c:v>172.6584</c:v>
                </c:pt>
                <c:pt idx="11092">
                  <c:v>172.68549999999999</c:v>
                </c:pt>
                <c:pt idx="11093">
                  <c:v>172.71260000000001</c:v>
                </c:pt>
                <c:pt idx="11094">
                  <c:v>172.7397</c:v>
                </c:pt>
                <c:pt idx="11095">
                  <c:v>172.76679999999999</c:v>
                </c:pt>
                <c:pt idx="11096">
                  <c:v>172.79390000000001</c:v>
                </c:pt>
                <c:pt idx="11097">
                  <c:v>172.821</c:v>
                </c:pt>
                <c:pt idx="11098">
                  <c:v>172.84809999999999</c:v>
                </c:pt>
                <c:pt idx="11099">
                  <c:v>172.87520000000001</c:v>
                </c:pt>
                <c:pt idx="11100">
                  <c:v>172.9023</c:v>
                </c:pt>
                <c:pt idx="11101">
                  <c:v>172.92939999999999</c:v>
                </c:pt>
                <c:pt idx="11102">
                  <c:v>172.95650000000001</c:v>
                </c:pt>
                <c:pt idx="11103">
                  <c:v>172.9836</c:v>
                </c:pt>
                <c:pt idx="11104">
                  <c:v>173.01070000000001</c:v>
                </c:pt>
                <c:pt idx="11105">
                  <c:v>173.0378</c:v>
                </c:pt>
                <c:pt idx="11106">
                  <c:v>173.06489999999999</c:v>
                </c:pt>
                <c:pt idx="11107">
                  <c:v>173.09209999999999</c:v>
                </c:pt>
                <c:pt idx="11108">
                  <c:v>173.11920000000001</c:v>
                </c:pt>
                <c:pt idx="11109">
                  <c:v>173.1463</c:v>
                </c:pt>
                <c:pt idx="11110">
                  <c:v>173.17339999999999</c:v>
                </c:pt>
                <c:pt idx="11111">
                  <c:v>173.20050000000001</c:v>
                </c:pt>
                <c:pt idx="11112">
                  <c:v>173.2277</c:v>
                </c:pt>
                <c:pt idx="11113">
                  <c:v>173.25479999999999</c:v>
                </c:pt>
                <c:pt idx="11114">
                  <c:v>173.28190000000001</c:v>
                </c:pt>
                <c:pt idx="11115">
                  <c:v>173.3091</c:v>
                </c:pt>
                <c:pt idx="11116">
                  <c:v>173.33619999999999</c:v>
                </c:pt>
                <c:pt idx="11117">
                  <c:v>173.36330000000001</c:v>
                </c:pt>
                <c:pt idx="11118">
                  <c:v>173.3905</c:v>
                </c:pt>
                <c:pt idx="11119">
                  <c:v>173.41759999999999</c:v>
                </c:pt>
                <c:pt idx="11120">
                  <c:v>173.44470000000001</c:v>
                </c:pt>
                <c:pt idx="11121">
                  <c:v>173.47190000000001</c:v>
                </c:pt>
                <c:pt idx="11122">
                  <c:v>173.499</c:v>
                </c:pt>
                <c:pt idx="11123">
                  <c:v>173.52619999999999</c:v>
                </c:pt>
                <c:pt idx="11124">
                  <c:v>173.55330000000001</c:v>
                </c:pt>
                <c:pt idx="11125">
                  <c:v>173.5805</c:v>
                </c:pt>
                <c:pt idx="11126">
                  <c:v>173.60769999999999</c:v>
                </c:pt>
                <c:pt idx="11127">
                  <c:v>173.63480000000001</c:v>
                </c:pt>
                <c:pt idx="11128">
                  <c:v>173.66200000000001</c:v>
                </c:pt>
                <c:pt idx="11129">
                  <c:v>173.6891</c:v>
                </c:pt>
                <c:pt idx="11130">
                  <c:v>173.71629999999999</c:v>
                </c:pt>
                <c:pt idx="11131">
                  <c:v>173.74350000000001</c:v>
                </c:pt>
                <c:pt idx="11132">
                  <c:v>173.7706</c:v>
                </c:pt>
                <c:pt idx="11133">
                  <c:v>173.7978</c:v>
                </c:pt>
                <c:pt idx="11134">
                  <c:v>173.82499999999999</c:v>
                </c:pt>
                <c:pt idx="11135">
                  <c:v>173.85220000000001</c:v>
                </c:pt>
                <c:pt idx="11136">
                  <c:v>173.8793</c:v>
                </c:pt>
                <c:pt idx="11137">
                  <c:v>173.90649999999999</c:v>
                </c:pt>
                <c:pt idx="11138">
                  <c:v>173.93369999999999</c:v>
                </c:pt>
                <c:pt idx="11139">
                  <c:v>173.96090000000001</c:v>
                </c:pt>
                <c:pt idx="11140">
                  <c:v>173.9881</c:v>
                </c:pt>
                <c:pt idx="11141">
                  <c:v>174.0153</c:v>
                </c:pt>
                <c:pt idx="11142">
                  <c:v>174.04239999999999</c:v>
                </c:pt>
                <c:pt idx="11143">
                  <c:v>174.06960000000001</c:v>
                </c:pt>
                <c:pt idx="11144">
                  <c:v>174.0968</c:v>
                </c:pt>
                <c:pt idx="11145">
                  <c:v>174.124</c:v>
                </c:pt>
                <c:pt idx="11146">
                  <c:v>174.15119999999999</c:v>
                </c:pt>
                <c:pt idx="11147">
                  <c:v>174.17840000000001</c:v>
                </c:pt>
                <c:pt idx="11148">
                  <c:v>174.2056</c:v>
                </c:pt>
                <c:pt idx="11149">
                  <c:v>174.2328</c:v>
                </c:pt>
                <c:pt idx="11150">
                  <c:v>174.26</c:v>
                </c:pt>
                <c:pt idx="11151">
                  <c:v>174.28729999999999</c:v>
                </c:pt>
                <c:pt idx="11152">
                  <c:v>174.31450000000001</c:v>
                </c:pt>
                <c:pt idx="11153">
                  <c:v>174.3417</c:v>
                </c:pt>
                <c:pt idx="11154">
                  <c:v>174.3689</c:v>
                </c:pt>
                <c:pt idx="11155">
                  <c:v>174.39609999999999</c:v>
                </c:pt>
                <c:pt idx="11156">
                  <c:v>174.42330000000001</c:v>
                </c:pt>
                <c:pt idx="11157">
                  <c:v>174.45060000000001</c:v>
                </c:pt>
                <c:pt idx="11158">
                  <c:v>174.4778</c:v>
                </c:pt>
                <c:pt idx="11159">
                  <c:v>174.505</c:v>
                </c:pt>
                <c:pt idx="11160">
                  <c:v>174.53219999999999</c:v>
                </c:pt>
                <c:pt idx="11161">
                  <c:v>174.55950000000001</c:v>
                </c:pt>
                <c:pt idx="11162">
                  <c:v>174.58670000000001</c:v>
                </c:pt>
                <c:pt idx="11163">
                  <c:v>174.6139</c:v>
                </c:pt>
                <c:pt idx="11164">
                  <c:v>174.6412</c:v>
                </c:pt>
                <c:pt idx="11165">
                  <c:v>174.66839999999999</c:v>
                </c:pt>
                <c:pt idx="11166">
                  <c:v>174.69560000000001</c:v>
                </c:pt>
                <c:pt idx="11167">
                  <c:v>174.72290000000001</c:v>
                </c:pt>
                <c:pt idx="11168">
                  <c:v>174.7501</c:v>
                </c:pt>
                <c:pt idx="11169">
                  <c:v>174.7774</c:v>
                </c:pt>
                <c:pt idx="11170">
                  <c:v>174.80459999999999</c:v>
                </c:pt>
                <c:pt idx="11171">
                  <c:v>174.83189999999999</c:v>
                </c:pt>
                <c:pt idx="11172">
                  <c:v>174.85910000000001</c:v>
                </c:pt>
                <c:pt idx="11173">
                  <c:v>174.88640000000001</c:v>
                </c:pt>
                <c:pt idx="11174">
                  <c:v>174.91370000000001</c:v>
                </c:pt>
                <c:pt idx="11175">
                  <c:v>174.9409</c:v>
                </c:pt>
                <c:pt idx="11176">
                  <c:v>174.9682</c:v>
                </c:pt>
                <c:pt idx="11177">
                  <c:v>174.99549999999999</c:v>
                </c:pt>
                <c:pt idx="11178">
                  <c:v>175.02269999999999</c:v>
                </c:pt>
                <c:pt idx="11179">
                  <c:v>175.05</c:v>
                </c:pt>
                <c:pt idx="11180">
                  <c:v>175.07730000000001</c:v>
                </c:pt>
                <c:pt idx="11181">
                  <c:v>175.1045</c:v>
                </c:pt>
                <c:pt idx="11182">
                  <c:v>175.1318</c:v>
                </c:pt>
                <c:pt idx="11183">
                  <c:v>175.1591</c:v>
                </c:pt>
                <c:pt idx="11184">
                  <c:v>175.18639999999999</c:v>
                </c:pt>
                <c:pt idx="11185">
                  <c:v>175.21360000000001</c:v>
                </c:pt>
                <c:pt idx="11186">
                  <c:v>175.24090000000001</c:v>
                </c:pt>
                <c:pt idx="11187">
                  <c:v>175.26820000000001</c:v>
                </c:pt>
                <c:pt idx="11188">
                  <c:v>175.2955</c:v>
                </c:pt>
                <c:pt idx="11189">
                  <c:v>175.3228</c:v>
                </c:pt>
                <c:pt idx="11190">
                  <c:v>175.3501</c:v>
                </c:pt>
                <c:pt idx="11191">
                  <c:v>175.37739999999999</c:v>
                </c:pt>
                <c:pt idx="11192">
                  <c:v>175.40469999999999</c:v>
                </c:pt>
                <c:pt idx="11193">
                  <c:v>175.43199999999999</c:v>
                </c:pt>
                <c:pt idx="11194">
                  <c:v>175.45930000000001</c:v>
                </c:pt>
                <c:pt idx="11195">
                  <c:v>175.48660000000001</c:v>
                </c:pt>
                <c:pt idx="11196">
                  <c:v>175.51390000000001</c:v>
                </c:pt>
                <c:pt idx="11197">
                  <c:v>175.5412</c:v>
                </c:pt>
                <c:pt idx="11198">
                  <c:v>175.5685</c:v>
                </c:pt>
                <c:pt idx="11199">
                  <c:v>175.5958</c:v>
                </c:pt>
                <c:pt idx="11200">
                  <c:v>175.62309999999999</c:v>
                </c:pt>
                <c:pt idx="11201">
                  <c:v>175.65039999999999</c:v>
                </c:pt>
                <c:pt idx="11202">
                  <c:v>175.67769999999999</c:v>
                </c:pt>
                <c:pt idx="11203">
                  <c:v>175.70509999999999</c:v>
                </c:pt>
                <c:pt idx="11204">
                  <c:v>175.73240000000001</c:v>
                </c:pt>
                <c:pt idx="11205">
                  <c:v>175.75970000000001</c:v>
                </c:pt>
                <c:pt idx="11206">
                  <c:v>175.78700000000001</c:v>
                </c:pt>
                <c:pt idx="11207">
                  <c:v>175.81440000000001</c:v>
                </c:pt>
                <c:pt idx="11208">
                  <c:v>175.8417</c:v>
                </c:pt>
                <c:pt idx="11209">
                  <c:v>175.869</c:v>
                </c:pt>
                <c:pt idx="11210">
                  <c:v>175.8964</c:v>
                </c:pt>
                <c:pt idx="11211">
                  <c:v>175.9237</c:v>
                </c:pt>
                <c:pt idx="11212">
                  <c:v>175.95099999999999</c:v>
                </c:pt>
                <c:pt idx="11213">
                  <c:v>175.97839999999999</c:v>
                </c:pt>
                <c:pt idx="11214">
                  <c:v>176.00569999999999</c:v>
                </c:pt>
                <c:pt idx="11215">
                  <c:v>176.03309999999999</c:v>
                </c:pt>
                <c:pt idx="11216">
                  <c:v>176.06039999999999</c:v>
                </c:pt>
                <c:pt idx="11217">
                  <c:v>176.08779999999999</c:v>
                </c:pt>
                <c:pt idx="11218">
                  <c:v>176.11510000000001</c:v>
                </c:pt>
                <c:pt idx="11219">
                  <c:v>176.14250000000001</c:v>
                </c:pt>
                <c:pt idx="11220">
                  <c:v>176.16980000000001</c:v>
                </c:pt>
                <c:pt idx="11221">
                  <c:v>176.19720000000001</c:v>
                </c:pt>
                <c:pt idx="11222">
                  <c:v>176.22450000000001</c:v>
                </c:pt>
                <c:pt idx="11223">
                  <c:v>176.25190000000001</c:v>
                </c:pt>
                <c:pt idx="11224">
                  <c:v>176.27930000000001</c:v>
                </c:pt>
                <c:pt idx="11225">
                  <c:v>176.30670000000001</c:v>
                </c:pt>
                <c:pt idx="11226">
                  <c:v>176.334</c:v>
                </c:pt>
                <c:pt idx="11227">
                  <c:v>176.3614</c:v>
                </c:pt>
                <c:pt idx="11228">
                  <c:v>176.3888</c:v>
                </c:pt>
                <c:pt idx="11229">
                  <c:v>176.4161</c:v>
                </c:pt>
                <c:pt idx="11230">
                  <c:v>176.4435</c:v>
                </c:pt>
                <c:pt idx="11231">
                  <c:v>176.4709</c:v>
                </c:pt>
                <c:pt idx="11232">
                  <c:v>176.4983</c:v>
                </c:pt>
                <c:pt idx="11233">
                  <c:v>176.5257</c:v>
                </c:pt>
                <c:pt idx="11234">
                  <c:v>176.553</c:v>
                </c:pt>
                <c:pt idx="11235">
                  <c:v>176.5804</c:v>
                </c:pt>
                <c:pt idx="11236">
                  <c:v>176.6078</c:v>
                </c:pt>
                <c:pt idx="11237">
                  <c:v>176.6352</c:v>
                </c:pt>
                <c:pt idx="11238">
                  <c:v>176.6626</c:v>
                </c:pt>
                <c:pt idx="11239">
                  <c:v>176.69</c:v>
                </c:pt>
                <c:pt idx="11240">
                  <c:v>176.7174</c:v>
                </c:pt>
                <c:pt idx="11241">
                  <c:v>176.7448</c:v>
                </c:pt>
                <c:pt idx="11242">
                  <c:v>176.7722</c:v>
                </c:pt>
                <c:pt idx="11243">
                  <c:v>176.7996</c:v>
                </c:pt>
                <c:pt idx="11244">
                  <c:v>176.827</c:v>
                </c:pt>
                <c:pt idx="11245">
                  <c:v>176.8544</c:v>
                </c:pt>
                <c:pt idx="11246">
                  <c:v>176.8818</c:v>
                </c:pt>
                <c:pt idx="11247">
                  <c:v>176.9093</c:v>
                </c:pt>
                <c:pt idx="11248">
                  <c:v>176.9367</c:v>
                </c:pt>
                <c:pt idx="11249">
                  <c:v>176.9641</c:v>
                </c:pt>
                <c:pt idx="11250">
                  <c:v>176.9915</c:v>
                </c:pt>
                <c:pt idx="11251">
                  <c:v>177.0189</c:v>
                </c:pt>
                <c:pt idx="11252">
                  <c:v>177.04640000000001</c:v>
                </c:pt>
                <c:pt idx="11253">
                  <c:v>177.07380000000001</c:v>
                </c:pt>
                <c:pt idx="11254">
                  <c:v>177.10120000000001</c:v>
                </c:pt>
                <c:pt idx="11255">
                  <c:v>177.12860000000001</c:v>
                </c:pt>
                <c:pt idx="11256">
                  <c:v>177.15610000000001</c:v>
                </c:pt>
                <c:pt idx="11257">
                  <c:v>177.18350000000001</c:v>
                </c:pt>
                <c:pt idx="11258">
                  <c:v>177.21090000000001</c:v>
                </c:pt>
                <c:pt idx="11259">
                  <c:v>177.23840000000001</c:v>
                </c:pt>
                <c:pt idx="11260">
                  <c:v>177.26580000000001</c:v>
                </c:pt>
                <c:pt idx="11261">
                  <c:v>177.29329999999999</c:v>
                </c:pt>
                <c:pt idx="11262">
                  <c:v>177.32069999999999</c:v>
                </c:pt>
                <c:pt idx="11263">
                  <c:v>177.34819999999999</c:v>
                </c:pt>
                <c:pt idx="11264">
                  <c:v>177.37559999999999</c:v>
                </c:pt>
                <c:pt idx="11265">
                  <c:v>177.40309999999999</c:v>
                </c:pt>
                <c:pt idx="11266">
                  <c:v>177.43049999999999</c:v>
                </c:pt>
                <c:pt idx="11267">
                  <c:v>177.458</c:v>
                </c:pt>
                <c:pt idx="11268">
                  <c:v>177.4854</c:v>
                </c:pt>
                <c:pt idx="11269">
                  <c:v>177.5129</c:v>
                </c:pt>
                <c:pt idx="11270">
                  <c:v>177.5403</c:v>
                </c:pt>
                <c:pt idx="11271">
                  <c:v>177.56780000000001</c:v>
                </c:pt>
                <c:pt idx="11272">
                  <c:v>177.59530000000001</c:v>
                </c:pt>
                <c:pt idx="11273">
                  <c:v>177.62270000000001</c:v>
                </c:pt>
                <c:pt idx="11274">
                  <c:v>177.65020000000001</c:v>
                </c:pt>
                <c:pt idx="11275">
                  <c:v>177.67769999999999</c:v>
                </c:pt>
                <c:pt idx="11276">
                  <c:v>177.70519999999999</c:v>
                </c:pt>
                <c:pt idx="11277">
                  <c:v>177.73259999999999</c:v>
                </c:pt>
                <c:pt idx="11278">
                  <c:v>177.76009999999999</c:v>
                </c:pt>
                <c:pt idx="11279">
                  <c:v>177.7876</c:v>
                </c:pt>
                <c:pt idx="11280">
                  <c:v>177.8151</c:v>
                </c:pt>
                <c:pt idx="11281">
                  <c:v>177.8426</c:v>
                </c:pt>
                <c:pt idx="11282">
                  <c:v>177.87010000000001</c:v>
                </c:pt>
                <c:pt idx="11283">
                  <c:v>177.89760000000001</c:v>
                </c:pt>
                <c:pt idx="11284">
                  <c:v>177.92500000000001</c:v>
                </c:pt>
                <c:pt idx="11285">
                  <c:v>177.95249999999999</c:v>
                </c:pt>
                <c:pt idx="11286">
                  <c:v>177.98</c:v>
                </c:pt>
                <c:pt idx="11287">
                  <c:v>178.00749999999999</c:v>
                </c:pt>
                <c:pt idx="11288">
                  <c:v>178.035</c:v>
                </c:pt>
                <c:pt idx="11289">
                  <c:v>178.0625</c:v>
                </c:pt>
                <c:pt idx="11290">
                  <c:v>178.09</c:v>
                </c:pt>
                <c:pt idx="11291">
                  <c:v>178.11750000000001</c:v>
                </c:pt>
                <c:pt idx="11292">
                  <c:v>178.14510000000001</c:v>
                </c:pt>
                <c:pt idx="11293">
                  <c:v>178.17259999999999</c:v>
                </c:pt>
                <c:pt idx="11294">
                  <c:v>178.20009999999999</c:v>
                </c:pt>
                <c:pt idx="11295">
                  <c:v>178.2276</c:v>
                </c:pt>
                <c:pt idx="11296">
                  <c:v>178.2551</c:v>
                </c:pt>
                <c:pt idx="11297">
                  <c:v>178.2826</c:v>
                </c:pt>
                <c:pt idx="11298">
                  <c:v>178.31020000000001</c:v>
                </c:pt>
                <c:pt idx="11299">
                  <c:v>178.33770000000001</c:v>
                </c:pt>
                <c:pt idx="11300">
                  <c:v>178.36519999999999</c:v>
                </c:pt>
                <c:pt idx="11301">
                  <c:v>178.39269999999999</c:v>
                </c:pt>
                <c:pt idx="11302">
                  <c:v>178.4203</c:v>
                </c:pt>
                <c:pt idx="11303">
                  <c:v>178.4478</c:v>
                </c:pt>
                <c:pt idx="11304">
                  <c:v>178.4753</c:v>
                </c:pt>
                <c:pt idx="11305">
                  <c:v>178.50290000000001</c:v>
                </c:pt>
                <c:pt idx="11306">
                  <c:v>178.53039999999999</c:v>
                </c:pt>
                <c:pt idx="11307">
                  <c:v>178.55789999999999</c:v>
                </c:pt>
                <c:pt idx="11308">
                  <c:v>178.5855</c:v>
                </c:pt>
                <c:pt idx="11309">
                  <c:v>178.613</c:v>
                </c:pt>
                <c:pt idx="11310">
                  <c:v>178.64060000000001</c:v>
                </c:pt>
                <c:pt idx="11311">
                  <c:v>178.66810000000001</c:v>
                </c:pt>
                <c:pt idx="11312">
                  <c:v>178.69569999999999</c:v>
                </c:pt>
                <c:pt idx="11313">
                  <c:v>178.72319999999999</c:v>
                </c:pt>
                <c:pt idx="11314">
                  <c:v>178.7508</c:v>
                </c:pt>
                <c:pt idx="11315">
                  <c:v>178.7783</c:v>
                </c:pt>
                <c:pt idx="11316">
                  <c:v>178.80590000000001</c:v>
                </c:pt>
                <c:pt idx="11317">
                  <c:v>178.83349999999999</c:v>
                </c:pt>
                <c:pt idx="11318">
                  <c:v>178.86099999999999</c:v>
                </c:pt>
                <c:pt idx="11319">
                  <c:v>178.8886</c:v>
                </c:pt>
                <c:pt idx="11320">
                  <c:v>178.9162</c:v>
                </c:pt>
                <c:pt idx="11321">
                  <c:v>178.94370000000001</c:v>
                </c:pt>
                <c:pt idx="11322">
                  <c:v>178.97130000000001</c:v>
                </c:pt>
                <c:pt idx="11323">
                  <c:v>178.99889999999999</c:v>
                </c:pt>
                <c:pt idx="11324">
                  <c:v>179.0265</c:v>
                </c:pt>
                <c:pt idx="11325">
                  <c:v>179.054</c:v>
                </c:pt>
                <c:pt idx="11326">
                  <c:v>179.08160000000001</c:v>
                </c:pt>
                <c:pt idx="11327">
                  <c:v>179.10919999999999</c:v>
                </c:pt>
                <c:pt idx="11328">
                  <c:v>179.13679999999999</c:v>
                </c:pt>
                <c:pt idx="11329">
                  <c:v>179.1644</c:v>
                </c:pt>
                <c:pt idx="11330">
                  <c:v>179.19200000000001</c:v>
                </c:pt>
                <c:pt idx="11331">
                  <c:v>179.21960000000001</c:v>
                </c:pt>
                <c:pt idx="11332">
                  <c:v>179.24709999999999</c:v>
                </c:pt>
                <c:pt idx="11333">
                  <c:v>179.2747</c:v>
                </c:pt>
                <c:pt idx="11334">
                  <c:v>179.3023</c:v>
                </c:pt>
                <c:pt idx="11335">
                  <c:v>179.32990000000001</c:v>
                </c:pt>
                <c:pt idx="11336">
                  <c:v>179.35749999999999</c:v>
                </c:pt>
                <c:pt idx="11337">
                  <c:v>179.38509999999999</c:v>
                </c:pt>
                <c:pt idx="11338">
                  <c:v>179.4128</c:v>
                </c:pt>
                <c:pt idx="11339">
                  <c:v>179.44040000000001</c:v>
                </c:pt>
                <c:pt idx="11340">
                  <c:v>179.46799999999999</c:v>
                </c:pt>
                <c:pt idx="11341">
                  <c:v>179.4956</c:v>
                </c:pt>
                <c:pt idx="11342">
                  <c:v>179.5232</c:v>
                </c:pt>
                <c:pt idx="11343">
                  <c:v>179.55080000000001</c:v>
                </c:pt>
                <c:pt idx="11344">
                  <c:v>179.57839999999999</c:v>
                </c:pt>
                <c:pt idx="11345">
                  <c:v>179.6061</c:v>
                </c:pt>
                <c:pt idx="11346">
                  <c:v>179.6337</c:v>
                </c:pt>
                <c:pt idx="11347">
                  <c:v>179.66130000000001</c:v>
                </c:pt>
                <c:pt idx="11348">
                  <c:v>179.68889999999999</c:v>
                </c:pt>
                <c:pt idx="11349">
                  <c:v>179.7166</c:v>
                </c:pt>
                <c:pt idx="11350">
                  <c:v>179.74420000000001</c:v>
                </c:pt>
                <c:pt idx="11351">
                  <c:v>179.77180000000001</c:v>
                </c:pt>
                <c:pt idx="11352">
                  <c:v>179.79949999999999</c:v>
                </c:pt>
                <c:pt idx="11353">
                  <c:v>179.8271</c:v>
                </c:pt>
                <c:pt idx="11354">
                  <c:v>179.85480000000001</c:v>
                </c:pt>
                <c:pt idx="11355">
                  <c:v>179.88239999999999</c:v>
                </c:pt>
                <c:pt idx="11356">
                  <c:v>179.91</c:v>
                </c:pt>
                <c:pt idx="11357">
                  <c:v>179.93770000000001</c:v>
                </c:pt>
                <c:pt idx="11358">
                  <c:v>179.96530000000001</c:v>
                </c:pt>
                <c:pt idx="11359">
                  <c:v>179.99299999999999</c:v>
                </c:pt>
                <c:pt idx="11360">
                  <c:v>180.0206</c:v>
                </c:pt>
                <c:pt idx="11361">
                  <c:v>180.04830000000001</c:v>
                </c:pt>
                <c:pt idx="11362">
                  <c:v>180.07599999999999</c:v>
                </c:pt>
                <c:pt idx="11363">
                  <c:v>180.1036</c:v>
                </c:pt>
                <c:pt idx="11364">
                  <c:v>180.13130000000001</c:v>
                </c:pt>
                <c:pt idx="11365">
                  <c:v>180.15889999999999</c:v>
                </c:pt>
                <c:pt idx="11366">
                  <c:v>180.1866</c:v>
                </c:pt>
                <c:pt idx="11367">
                  <c:v>180.21430000000001</c:v>
                </c:pt>
                <c:pt idx="11368">
                  <c:v>180.24189999999999</c:v>
                </c:pt>
                <c:pt idx="11369">
                  <c:v>180.2696</c:v>
                </c:pt>
                <c:pt idx="11370">
                  <c:v>180.29730000000001</c:v>
                </c:pt>
                <c:pt idx="11371">
                  <c:v>180.32499999999999</c:v>
                </c:pt>
                <c:pt idx="11372">
                  <c:v>180.3526</c:v>
                </c:pt>
                <c:pt idx="11373">
                  <c:v>180.38030000000001</c:v>
                </c:pt>
                <c:pt idx="11374">
                  <c:v>180.40799999999999</c:v>
                </c:pt>
                <c:pt idx="11375">
                  <c:v>180.4357</c:v>
                </c:pt>
                <c:pt idx="11376">
                  <c:v>180.46340000000001</c:v>
                </c:pt>
                <c:pt idx="11377">
                  <c:v>180.49109999999999</c:v>
                </c:pt>
                <c:pt idx="11378">
                  <c:v>180.5188</c:v>
                </c:pt>
                <c:pt idx="11379">
                  <c:v>180.54650000000001</c:v>
                </c:pt>
                <c:pt idx="11380">
                  <c:v>180.57419999999999</c:v>
                </c:pt>
                <c:pt idx="11381">
                  <c:v>180.6019</c:v>
                </c:pt>
                <c:pt idx="11382">
                  <c:v>180.62950000000001</c:v>
                </c:pt>
                <c:pt idx="11383">
                  <c:v>180.65729999999999</c:v>
                </c:pt>
                <c:pt idx="11384">
                  <c:v>180.685</c:v>
                </c:pt>
                <c:pt idx="11385">
                  <c:v>180.71270000000001</c:v>
                </c:pt>
                <c:pt idx="11386">
                  <c:v>180.74039999999999</c:v>
                </c:pt>
                <c:pt idx="11387">
                  <c:v>180.7681</c:v>
                </c:pt>
                <c:pt idx="11388">
                  <c:v>180.79580000000001</c:v>
                </c:pt>
                <c:pt idx="11389">
                  <c:v>180.8235</c:v>
                </c:pt>
                <c:pt idx="11390">
                  <c:v>180.85120000000001</c:v>
                </c:pt>
                <c:pt idx="11391">
                  <c:v>180.87899999999999</c:v>
                </c:pt>
                <c:pt idx="11392">
                  <c:v>180.9067</c:v>
                </c:pt>
                <c:pt idx="11393">
                  <c:v>180.93440000000001</c:v>
                </c:pt>
                <c:pt idx="11394">
                  <c:v>180.96209999999999</c:v>
                </c:pt>
                <c:pt idx="11395">
                  <c:v>180.98990000000001</c:v>
                </c:pt>
                <c:pt idx="11396">
                  <c:v>181.01759999999999</c:v>
                </c:pt>
                <c:pt idx="11397">
                  <c:v>181.0453</c:v>
                </c:pt>
                <c:pt idx="11398">
                  <c:v>181.07300000000001</c:v>
                </c:pt>
                <c:pt idx="11399">
                  <c:v>181.10079999999999</c:v>
                </c:pt>
                <c:pt idx="11400">
                  <c:v>181.1285</c:v>
                </c:pt>
                <c:pt idx="11401">
                  <c:v>181.15629999999999</c:v>
                </c:pt>
                <c:pt idx="11402">
                  <c:v>181.184</c:v>
                </c:pt>
                <c:pt idx="11403">
                  <c:v>181.21170000000001</c:v>
                </c:pt>
                <c:pt idx="11404">
                  <c:v>181.23949999999999</c:v>
                </c:pt>
                <c:pt idx="11405">
                  <c:v>181.2672</c:v>
                </c:pt>
                <c:pt idx="11406">
                  <c:v>181.29499999999999</c:v>
                </c:pt>
                <c:pt idx="11407">
                  <c:v>181.3228</c:v>
                </c:pt>
                <c:pt idx="11408">
                  <c:v>181.35050000000001</c:v>
                </c:pt>
                <c:pt idx="11409">
                  <c:v>181.3783</c:v>
                </c:pt>
                <c:pt idx="11410">
                  <c:v>181.40600000000001</c:v>
                </c:pt>
                <c:pt idx="11411">
                  <c:v>181.43379999999999</c:v>
                </c:pt>
                <c:pt idx="11412">
                  <c:v>181.4615</c:v>
                </c:pt>
                <c:pt idx="11413">
                  <c:v>181.48929999999999</c:v>
                </c:pt>
                <c:pt idx="11414">
                  <c:v>181.5171</c:v>
                </c:pt>
                <c:pt idx="11415">
                  <c:v>181.54480000000001</c:v>
                </c:pt>
                <c:pt idx="11416">
                  <c:v>181.57259999999999</c:v>
                </c:pt>
                <c:pt idx="11417">
                  <c:v>181.60040000000001</c:v>
                </c:pt>
                <c:pt idx="11418">
                  <c:v>181.62819999999999</c:v>
                </c:pt>
                <c:pt idx="11419">
                  <c:v>181.6559</c:v>
                </c:pt>
                <c:pt idx="11420">
                  <c:v>181.68369999999999</c:v>
                </c:pt>
                <c:pt idx="11421">
                  <c:v>181.7115</c:v>
                </c:pt>
                <c:pt idx="11422">
                  <c:v>181.73929999999999</c:v>
                </c:pt>
                <c:pt idx="11423">
                  <c:v>181.7671</c:v>
                </c:pt>
                <c:pt idx="11424">
                  <c:v>181.79490000000001</c:v>
                </c:pt>
                <c:pt idx="11425">
                  <c:v>181.8227</c:v>
                </c:pt>
                <c:pt idx="11426">
                  <c:v>181.85050000000001</c:v>
                </c:pt>
                <c:pt idx="11427">
                  <c:v>181.8783</c:v>
                </c:pt>
                <c:pt idx="11428">
                  <c:v>181.90610000000001</c:v>
                </c:pt>
                <c:pt idx="11429">
                  <c:v>181.93389999999999</c:v>
                </c:pt>
                <c:pt idx="11430">
                  <c:v>181.96170000000001</c:v>
                </c:pt>
                <c:pt idx="11431">
                  <c:v>181.98949999999999</c:v>
                </c:pt>
                <c:pt idx="11432">
                  <c:v>182.01730000000001</c:v>
                </c:pt>
                <c:pt idx="11433">
                  <c:v>182.04509999999999</c:v>
                </c:pt>
                <c:pt idx="11434">
                  <c:v>182.0729</c:v>
                </c:pt>
                <c:pt idx="11435">
                  <c:v>182.10069999999999</c:v>
                </c:pt>
                <c:pt idx="11436">
                  <c:v>182.1285</c:v>
                </c:pt>
                <c:pt idx="11437">
                  <c:v>182.15629999999999</c:v>
                </c:pt>
                <c:pt idx="11438">
                  <c:v>182.1842</c:v>
                </c:pt>
                <c:pt idx="11439">
                  <c:v>182.21199999999999</c:v>
                </c:pt>
                <c:pt idx="11440">
                  <c:v>182.2398</c:v>
                </c:pt>
                <c:pt idx="11441">
                  <c:v>182.26759999999999</c:v>
                </c:pt>
                <c:pt idx="11442">
                  <c:v>182.2955</c:v>
                </c:pt>
                <c:pt idx="11443">
                  <c:v>182.32329999999999</c:v>
                </c:pt>
                <c:pt idx="11444">
                  <c:v>182.3511</c:v>
                </c:pt>
                <c:pt idx="11445">
                  <c:v>182.37889999999999</c:v>
                </c:pt>
                <c:pt idx="11446">
                  <c:v>182.4068</c:v>
                </c:pt>
                <c:pt idx="11447">
                  <c:v>182.43459999999999</c:v>
                </c:pt>
                <c:pt idx="11448">
                  <c:v>182.46250000000001</c:v>
                </c:pt>
                <c:pt idx="11449">
                  <c:v>182.49029999999999</c:v>
                </c:pt>
                <c:pt idx="11450">
                  <c:v>182.5181</c:v>
                </c:pt>
                <c:pt idx="11451">
                  <c:v>182.54599999999999</c:v>
                </c:pt>
                <c:pt idx="11452">
                  <c:v>182.57380000000001</c:v>
                </c:pt>
                <c:pt idx="11453">
                  <c:v>182.60169999999999</c:v>
                </c:pt>
                <c:pt idx="11454">
                  <c:v>182.62950000000001</c:v>
                </c:pt>
                <c:pt idx="11455">
                  <c:v>182.6574</c:v>
                </c:pt>
                <c:pt idx="11456">
                  <c:v>182.68530000000001</c:v>
                </c:pt>
                <c:pt idx="11457">
                  <c:v>182.7131</c:v>
                </c:pt>
                <c:pt idx="11458">
                  <c:v>182.74100000000001</c:v>
                </c:pt>
                <c:pt idx="11459">
                  <c:v>182.7688</c:v>
                </c:pt>
                <c:pt idx="11460">
                  <c:v>182.79669999999999</c:v>
                </c:pt>
                <c:pt idx="11461">
                  <c:v>182.8246</c:v>
                </c:pt>
                <c:pt idx="11462">
                  <c:v>182.85239999999999</c:v>
                </c:pt>
                <c:pt idx="11463">
                  <c:v>182.88030000000001</c:v>
                </c:pt>
                <c:pt idx="11464">
                  <c:v>182.90819999999999</c:v>
                </c:pt>
                <c:pt idx="11465">
                  <c:v>182.93610000000001</c:v>
                </c:pt>
                <c:pt idx="11466">
                  <c:v>182.9639</c:v>
                </c:pt>
                <c:pt idx="11467">
                  <c:v>182.99180000000001</c:v>
                </c:pt>
                <c:pt idx="11468">
                  <c:v>183.0197</c:v>
                </c:pt>
                <c:pt idx="11469">
                  <c:v>183.04759999999999</c:v>
                </c:pt>
                <c:pt idx="11470">
                  <c:v>183.07550000000001</c:v>
                </c:pt>
                <c:pt idx="11471">
                  <c:v>183.10339999999999</c:v>
                </c:pt>
                <c:pt idx="11472">
                  <c:v>183.13130000000001</c:v>
                </c:pt>
                <c:pt idx="11473">
                  <c:v>183.1591</c:v>
                </c:pt>
                <c:pt idx="11474">
                  <c:v>183.18709999999999</c:v>
                </c:pt>
                <c:pt idx="11475">
                  <c:v>183.215</c:v>
                </c:pt>
                <c:pt idx="11476">
                  <c:v>183.24279999999999</c:v>
                </c:pt>
                <c:pt idx="11477">
                  <c:v>183.27080000000001</c:v>
                </c:pt>
                <c:pt idx="11478">
                  <c:v>183.2987</c:v>
                </c:pt>
                <c:pt idx="11479">
                  <c:v>183.32660000000001</c:v>
                </c:pt>
                <c:pt idx="11480">
                  <c:v>183.3545</c:v>
                </c:pt>
                <c:pt idx="11481">
                  <c:v>183.38239999999999</c:v>
                </c:pt>
                <c:pt idx="11482">
                  <c:v>183.41030000000001</c:v>
                </c:pt>
                <c:pt idx="11483">
                  <c:v>183.43819999999999</c:v>
                </c:pt>
                <c:pt idx="11484">
                  <c:v>183.46610000000001</c:v>
                </c:pt>
                <c:pt idx="11485">
                  <c:v>183.494</c:v>
                </c:pt>
                <c:pt idx="11486">
                  <c:v>183.52199999999999</c:v>
                </c:pt>
                <c:pt idx="11487">
                  <c:v>183.54990000000001</c:v>
                </c:pt>
                <c:pt idx="11488">
                  <c:v>183.5778</c:v>
                </c:pt>
                <c:pt idx="11489">
                  <c:v>183.60570000000001</c:v>
                </c:pt>
                <c:pt idx="11490">
                  <c:v>183.6337</c:v>
                </c:pt>
                <c:pt idx="11491">
                  <c:v>183.66159999999999</c:v>
                </c:pt>
                <c:pt idx="11492">
                  <c:v>183.68950000000001</c:v>
                </c:pt>
                <c:pt idx="11493">
                  <c:v>183.7175</c:v>
                </c:pt>
                <c:pt idx="11494">
                  <c:v>183.74539999999999</c:v>
                </c:pt>
                <c:pt idx="11495">
                  <c:v>183.77330000000001</c:v>
                </c:pt>
                <c:pt idx="11496">
                  <c:v>183.8013</c:v>
                </c:pt>
                <c:pt idx="11497">
                  <c:v>183.82919999999999</c:v>
                </c:pt>
                <c:pt idx="11498">
                  <c:v>183.85720000000001</c:v>
                </c:pt>
                <c:pt idx="11499">
                  <c:v>183.88509999999999</c:v>
                </c:pt>
                <c:pt idx="11500">
                  <c:v>183.91309999999999</c:v>
                </c:pt>
                <c:pt idx="11501">
                  <c:v>183.941</c:v>
                </c:pt>
                <c:pt idx="11502">
                  <c:v>183.96899999999999</c:v>
                </c:pt>
                <c:pt idx="11503">
                  <c:v>183.99690000000001</c:v>
                </c:pt>
                <c:pt idx="11504">
                  <c:v>184.0249</c:v>
                </c:pt>
                <c:pt idx="11505">
                  <c:v>184.05289999999999</c:v>
                </c:pt>
                <c:pt idx="11506">
                  <c:v>184.08080000000001</c:v>
                </c:pt>
                <c:pt idx="11507">
                  <c:v>184.1088</c:v>
                </c:pt>
                <c:pt idx="11508">
                  <c:v>184.13679999999999</c:v>
                </c:pt>
                <c:pt idx="11509">
                  <c:v>184.16470000000001</c:v>
                </c:pt>
                <c:pt idx="11510">
                  <c:v>184.1927</c:v>
                </c:pt>
                <c:pt idx="11511">
                  <c:v>184.22069999999999</c:v>
                </c:pt>
                <c:pt idx="11512">
                  <c:v>184.24870000000001</c:v>
                </c:pt>
                <c:pt idx="11513">
                  <c:v>184.2766</c:v>
                </c:pt>
                <c:pt idx="11514">
                  <c:v>184.30459999999999</c:v>
                </c:pt>
                <c:pt idx="11515">
                  <c:v>184.33260000000001</c:v>
                </c:pt>
                <c:pt idx="11516">
                  <c:v>184.36060000000001</c:v>
                </c:pt>
                <c:pt idx="11517">
                  <c:v>184.3886</c:v>
                </c:pt>
                <c:pt idx="11518">
                  <c:v>184.41659999999999</c:v>
                </c:pt>
                <c:pt idx="11519">
                  <c:v>184.44450000000001</c:v>
                </c:pt>
                <c:pt idx="11520">
                  <c:v>184.4725</c:v>
                </c:pt>
                <c:pt idx="11521">
                  <c:v>184.50049999999999</c:v>
                </c:pt>
                <c:pt idx="11522">
                  <c:v>184.52850000000001</c:v>
                </c:pt>
                <c:pt idx="11523">
                  <c:v>184.5565</c:v>
                </c:pt>
                <c:pt idx="11524">
                  <c:v>184.58449999999999</c:v>
                </c:pt>
                <c:pt idx="11525">
                  <c:v>184.61250000000001</c:v>
                </c:pt>
                <c:pt idx="11526">
                  <c:v>184.6405</c:v>
                </c:pt>
                <c:pt idx="11527">
                  <c:v>184.66849999999999</c:v>
                </c:pt>
                <c:pt idx="11528">
                  <c:v>184.69659999999999</c:v>
                </c:pt>
                <c:pt idx="11529">
                  <c:v>184.72460000000001</c:v>
                </c:pt>
                <c:pt idx="11530">
                  <c:v>184.7526</c:v>
                </c:pt>
                <c:pt idx="11531">
                  <c:v>184.78059999999999</c:v>
                </c:pt>
                <c:pt idx="11532">
                  <c:v>184.80860000000001</c:v>
                </c:pt>
                <c:pt idx="11533">
                  <c:v>184.83670000000001</c:v>
                </c:pt>
                <c:pt idx="11534">
                  <c:v>184.8647</c:v>
                </c:pt>
                <c:pt idx="11535">
                  <c:v>184.89269999999999</c:v>
                </c:pt>
                <c:pt idx="11536">
                  <c:v>184.92070000000001</c:v>
                </c:pt>
                <c:pt idx="11537">
                  <c:v>184.9487</c:v>
                </c:pt>
                <c:pt idx="11538">
                  <c:v>184.9768</c:v>
                </c:pt>
                <c:pt idx="11539">
                  <c:v>185.00479999999999</c:v>
                </c:pt>
                <c:pt idx="11540">
                  <c:v>185.03290000000001</c:v>
                </c:pt>
                <c:pt idx="11541">
                  <c:v>185.0609</c:v>
                </c:pt>
                <c:pt idx="11542">
                  <c:v>185.0889</c:v>
                </c:pt>
                <c:pt idx="11543">
                  <c:v>185.11699999999999</c:v>
                </c:pt>
                <c:pt idx="11544">
                  <c:v>185.14500000000001</c:v>
                </c:pt>
                <c:pt idx="11545">
                  <c:v>185.17310000000001</c:v>
                </c:pt>
                <c:pt idx="11546">
                  <c:v>185.2011</c:v>
                </c:pt>
                <c:pt idx="11547">
                  <c:v>185.22919999999999</c:v>
                </c:pt>
                <c:pt idx="11548">
                  <c:v>185.25720000000001</c:v>
                </c:pt>
                <c:pt idx="11549">
                  <c:v>185.28530000000001</c:v>
                </c:pt>
                <c:pt idx="11550">
                  <c:v>185.3133</c:v>
                </c:pt>
                <c:pt idx="11551">
                  <c:v>185.34139999999999</c:v>
                </c:pt>
                <c:pt idx="11552">
                  <c:v>185.36940000000001</c:v>
                </c:pt>
                <c:pt idx="11553">
                  <c:v>185.39750000000001</c:v>
                </c:pt>
                <c:pt idx="11554">
                  <c:v>185.4256</c:v>
                </c:pt>
                <c:pt idx="11555">
                  <c:v>185.45359999999999</c:v>
                </c:pt>
                <c:pt idx="11556">
                  <c:v>185.48169999999999</c:v>
                </c:pt>
                <c:pt idx="11557">
                  <c:v>185.50980000000001</c:v>
                </c:pt>
                <c:pt idx="11558">
                  <c:v>185.53790000000001</c:v>
                </c:pt>
                <c:pt idx="11559">
                  <c:v>185.5659</c:v>
                </c:pt>
                <c:pt idx="11560">
                  <c:v>185.59399999999999</c:v>
                </c:pt>
                <c:pt idx="11561">
                  <c:v>185.62209999999999</c:v>
                </c:pt>
                <c:pt idx="11562">
                  <c:v>185.65020000000001</c:v>
                </c:pt>
                <c:pt idx="11563">
                  <c:v>185.67830000000001</c:v>
                </c:pt>
                <c:pt idx="11564">
                  <c:v>185.7063</c:v>
                </c:pt>
                <c:pt idx="11565">
                  <c:v>185.73439999999999</c:v>
                </c:pt>
                <c:pt idx="11566">
                  <c:v>185.76249999999999</c:v>
                </c:pt>
                <c:pt idx="11567">
                  <c:v>185.79060000000001</c:v>
                </c:pt>
                <c:pt idx="11568">
                  <c:v>185.81870000000001</c:v>
                </c:pt>
                <c:pt idx="11569">
                  <c:v>185.8468</c:v>
                </c:pt>
                <c:pt idx="11570">
                  <c:v>185.8749</c:v>
                </c:pt>
                <c:pt idx="11571">
                  <c:v>185.90299999999999</c:v>
                </c:pt>
                <c:pt idx="11572">
                  <c:v>185.93109999999999</c:v>
                </c:pt>
                <c:pt idx="11573">
                  <c:v>185.95920000000001</c:v>
                </c:pt>
                <c:pt idx="11574">
                  <c:v>185.9873</c:v>
                </c:pt>
                <c:pt idx="11575">
                  <c:v>186.0154</c:v>
                </c:pt>
                <c:pt idx="11576">
                  <c:v>186.04349999999999</c:v>
                </c:pt>
                <c:pt idx="11577">
                  <c:v>186.07169999999999</c:v>
                </c:pt>
                <c:pt idx="11578">
                  <c:v>186.09979999999999</c:v>
                </c:pt>
                <c:pt idx="11579">
                  <c:v>186.12790000000001</c:v>
                </c:pt>
                <c:pt idx="11580">
                  <c:v>186.15600000000001</c:v>
                </c:pt>
                <c:pt idx="11581">
                  <c:v>186.1841</c:v>
                </c:pt>
                <c:pt idx="11582">
                  <c:v>186.2123</c:v>
                </c:pt>
                <c:pt idx="11583">
                  <c:v>186.24039999999999</c:v>
                </c:pt>
                <c:pt idx="11584">
                  <c:v>186.26849999999999</c:v>
                </c:pt>
                <c:pt idx="11585">
                  <c:v>186.29669999999999</c:v>
                </c:pt>
                <c:pt idx="11586">
                  <c:v>186.32480000000001</c:v>
                </c:pt>
                <c:pt idx="11587">
                  <c:v>186.35290000000001</c:v>
                </c:pt>
                <c:pt idx="11588">
                  <c:v>186.3811</c:v>
                </c:pt>
                <c:pt idx="11589">
                  <c:v>186.4092</c:v>
                </c:pt>
                <c:pt idx="11590">
                  <c:v>186.43729999999999</c:v>
                </c:pt>
                <c:pt idx="11591">
                  <c:v>186.46549999999999</c:v>
                </c:pt>
                <c:pt idx="11592">
                  <c:v>186.49359999999999</c:v>
                </c:pt>
                <c:pt idx="11593">
                  <c:v>186.52180000000001</c:v>
                </c:pt>
                <c:pt idx="11594">
                  <c:v>186.54990000000001</c:v>
                </c:pt>
                <c:pt idx="11595">
                  <c:v>186.57810000000001</c:v>
                </c:pt>
                <c:pt idx="11596">
                  <c:v>186.6062</c:v>
                </c:pt>
                <c:pt idx="11597">
                  <c:v>186.6344</c:v>
                </c:pt>
                <c:pt idx="11598">
                  <c:v>186.6626</c:v>
                </c:pt>
                <c:pt idx="11599">
                  <c:v>186.69069999999999</c:v>
                </c:pt>
                <c:pt idx="11600">
                  <c:v>186.71889999999999</c:v>
                </c:pt>
                <c:pt idx="11601">
                  <c:v>186.74709999999999</c:v>
                </c:pt>
                <c:pt idx="11602">
                  <c:v>186.77520000000001</c:v>
                </c:pt>
                <c:pt idx="11603">
                  <c:v>186.80340000000001</c:v>
                </c:pt>
                <c:pt idx="11604">
                  <c:v>186.83160000000001</c:v>
                </c:pt>
                <c:pt idx="11605">
                  <c:v>186.8597</c:v>
                </c:pt>
                <c:pt idx="11606">
                  <c:v>186.8879</c:v>
                </c:pt>
                <c:pt idx="11607">
                  <c:v>186.9161</c:v>
                </c:pt>
                <c:pt idx="11608">
                  <c:v>186.9443</c:v>
                </c:pt>
                <c:pt idx="11609">
                  <c:v>186.97239999999999</c:v>
                </c:pt>
                <c:pt idx="11610">
                  <c:v>187.00059999999999</c:v>
                </c:pt>
                <c:pt idx="11611">
                  <c:v>187.02879999999999</c:v>
                </c:pt>
                <c:pt idx="11612">
                  <c:v>187.05699999999999</c:v>
                </c:pt>
                <c:pt idx="11613">
                  <c:v>187.08519999999999</c:v>
                </c:pt>
                <c:pt idx="11614">
                  <c:v>187.11340000000001</c:v>
                </c:pt>
                <c:pt idx="11615">
                  <c:v>187.14160000000001</c:v>
                </c:pt>
                <c:pt idx="11616">
                  <c:v>187.16980000000001</c:v>
                </c:pt>
                <c:pt idx="11617">
                  <c:v>187.19800000000001</c:v>
                </c:pt>
                <c:pt idx="11618">
                  <c:v>187.22620000000001</c:v>
                </c:pt>
                <c:pt idx="11619">
                  <c:v>187.2544</c:v>
                </c:pt>
                <c:pt idx="11620">
                  <c:v>187.2826</c:v>
                </c:pt>
                <c:pt idx="11621">
                  <c:v>187.3108</c:v>
                </c:pt>
                <c:pt idx="11622">
                  <c:v>187.339</c:v>
                </c:pt>
                <c:pt idx="11623">
                  <c:v>187.3672</c:v>
                </c:pt>
                <c:pt idx="11624">
                  <c:v>187.3954</c:v>
                </c:pt>
                <c:pt idx="11625">
                  <c:v>187.4237</c:v>
                </c:pt>
                <c:pt idx="11626">
                  <c:v>187.45189999999999</c:v>
                </c:pt>
                <c:pt idx="11627">
                  <c:v>187.48009999999999</c:v>
                </c:pt>
                <c:pt idx="11628">
                  <c:v>187.50829999999999</c:v>
                </c:pt>
                <c:pt idx="11629">
                  <c:v>187.53649999999999</c:v>
                </c:pt>
                <c:pt idx="11630">
                  <c:v>187.56479999999999</c:v>
                </c:pt>
                <c:pt idx="11631">
                  <c:v>187.59299999999999</c:v>
                </c:pt>
                <c:pt idx="11632">
                  <c:v>187.62119999999999</c:v>
                </c:pt>
                <c:pt idx="11633">
                  <c:v>187.64949999999999</c:v>
                </c:pt>
                <c:pt idx="11634">
                  <c:v>187.67769999999999</c:v>
                </c:pt>
                <c:pt idx="11635">
                  <c:v>187.70590000000001</c:v>
                </c:pt>
                <c:pt idx="11636">
                  <c:v>187.73419999999999</c:v>
                </c:pt>
                <c:pt idx="11637">
                  <c:v>187.76240000000001</c:v>
                </c:pt>
                <c:pt idx="11638">
                  <c:v>187.79069999999999</c:v>
                </c:pt>
                <c:pt idx="11639">
                  <c:v>187.81890000000001</c:v>
                </c:pt>
                <c:pt idx="11640">
                  <c:v>187.84719999999999</c:v>
                </c:pt>
                <c:pt idx="11641">
                  <c:v>187.87540000000001</c:v>
                </c:pt>
                <c:pt idx="11642">
                  <c:v>187.90369999999999</c:v>
                </c:pt>
                <c:pt idx="11643">
                  <c:v>187.93190000000001</c:v>
                </c:pt>
                <c:pt idx="11644">
                  <c:v>187.96019999999999</c:v>
                </c:pt>
                <c:pt idx="11645">
                  <c:v>187.98840000000001</c:v>
                </c:pt>
                <c:pt idx="11646">
                  <c:v>188.01669999999999</c:v>
                </c:pt>
                <c:pt idx="11647">
                  <c:v>188.04499999999999</c:v>
                </c:pt>
                <c:pt idx="11648">
                  <c:v>188.07320000000001</c:v>
                </c:pt>
                <c:pt idx="11649">
                  <c:v>188.10149999999999</c:v>
                </c:pt>
                <c:pt idx="11650">
                  <c:v>188.12970000000001</c:v>
                </c:pt>
                <c:pt idx="11651">
                  <c:v>188.15799999999999</c:v>
                </c:pt>
                <c:pt idx="11652">
                  <c:v>188.18629999999999</c:v>
                </c:pt>
                <c:pt idx="11653">
                  <c:v>188.21459999999999</c:v>
                </c:pt>
                <c:pt idx="11654">
                  <c:v>188.24279999999999</c:v>
                </c:pt>
                <c:pt idx="11655">
                  <c:v>188.27109999999999</c:v>
                </c:pt>
                <c:pt idx="11656">
                  <c:v>188.29939999999999</c:v>
                </c:pt>
                <c:pt idx="11657">
                  <c:v>188.32769999999999</c:v>
                </c:pt>
                <c:pt idx="11658">
                  <c:v>188.35599999999999</c:v>
                </c:pt>
                <c:pt idx="11659">
                  <c:v>188.3843</c:v>
                </c:pt>
                <c:pt idx="11660">
                  <c:v>188.4126</c:v>
                </c:pt>
                <c:pt idx="11661">
                  <c:v>188.4409</c:v>
                </c:pt>
                <c:pt idx="11662">
                  <c:v>188.4691</c:v>
                </c:pt>
                <c:pt idx="11663">
                  <c:v>188.4975</c:v>
                </c:pt>
                <c:pt idx="11664">
                  <c:v>188.5257</c:v>
                </c:pt>
                <c:pt idx="11665">
                  <c:v>188.554</c:v>
                </c:pt>
                <c:pt idx="11666">
                  <c:v>188.58240000000001</c:v>
                </c:pt>
                <c:pt idx="11667">
                  <c:v>188.61070000000001</c:v>
                </c:pt>
                <c:pt idx="11668">
                  <c:v>188.63900000000001</c:v>
                </c:pt>
                <c:pt idx="11669">
                  <c:v>188.66730000000001</c:v>
                </c:pt>
                <c:pt idx="11670">
                  <c:v>188.69560000000001</c:v>
                </c:pt>
                <c:pt idx="11671">
                  <c:v>188.72389999999999</c:v>
                </c:pt>
                <c:pt idx="11672">
                  <c:v>188.75219999999999</c:v>
                </c:pt>
                <c:pt idx="11673">
                  <c:v>188.78049999999999</c:v>
                </c:pt>
                <c:pt idx="11674">
                  <c:v>188.80889999999999</c:v>
                </c:pt>
                <c:pt idx="11675">
                  <c:v>188.8372</c:v>
                </c:pt>
                <c:pt idx="11676">
                  <c:v>188.8655</c:v>
                </c:pt>
                <c:pt idx="11677">
                  <c:v>188.8938</c:v>
                </c:pt>
                <c:pt idx="11678">
                  <c:v>188.9221</c:v>
                </c:pt>
                <c:pt idx="11679">
                  <c:v>188.95050000000001</c:v>
                </c:pt>
                <c:pt idx="11680">
                  <c:v>188.97880000000001</c:v>
                </c:pt>
                <c:pt idx="11681">
                  <c:v>189.00720000000001</c:v>
                </c:pt>
                <c:pt idx="11682">
                  <c:v>189.03550000000001</c:v>
                </c:pt>
                <c:pt idx="11683">
                  <c:v>189.06379999999999</c:v>
                </c:pt>
                <c:pt idx="11684">
                  <c:v>189.09219999999999</c:v>
                </c:pt>
                <c:pt idx="11685">
                  <c:v>189.12049999999999</c:v>
                </c:pt>
                <c:pt idx="11686">
                  <c:v>189.1489</c:v>
                </c:pt>
                <c:pt idx="11687">
                  <c:v>189.1772</c:v>
                </c:pt>
                <c:pt idx="11688">
                  <c:v>189.2056</c:v>
                </c:pt>
                <c:pt idx="11689">
                  <c:v>189.23390000000001</c:v>
                </c:pt>
                <c:pt idx="11690">
                  <c:v>189.26230000000001</c:v>
                </c:pt>
                <c:pt idx="11691">
                  <c:v>189.29060000000001</c:v>
                </c:pt>
                <c:pt idx="11692">
                  <c:v>189.31899999999999</c:v>
                </c:pt>
                <c:pt idx="11693">
                  <c:v>189.34729999999999</c:v>
                </c:pt>
                <c:pt idx="11694">
                  <c:v>189.37569999999999</c:v>
                </c:pt>
                <c:pt idx="11695">
                  <c:v>189.4041</c:v>
                </c:pt>
                <c:pt idx="11696">
                  <c:v>189.4324</c:v>
                </c:pt>
                <c:pt idx="11697">
                  <c:v>189.46080000000001</c:v>
                </c:pt>
                <c:pt idx="11698">
                  <c:v>189.48920000000001</c:v>
                </c:pt>
                <c:pt idx="11699">
                  <c:v>189.51750000000001</c:v>
                </c:pt>
                <c:pt idx="11700">
                  <c:v>189.54589999999999</c:v>
                </c:pt>
                <c:pt idx="11701">
                  <c:v>189.57429999999999</c:v>
                </c:pt>
                <c:pt idx="11702">
                  <c:v>189.6027</c:v>
                </c:pt>
                <c:pt idx="11703">
                  <c:v>189.6311</c:v>
                </c:pt>
                <c:pt idx="11704">
                  <c:v>189.65950000000001</c:v>
                </c:pt>
                <c:pt idx="11705">
                  <c:v>189.68780000000001</c:v>
                </c:pt>
                <c:pt idx="11706">
                  <c:v>189.71619999999999</c:v>
                </c:pt>
                <c:pt idx="11707">
                  <c:v>189.74459999999999</c:v>
                </c:pt>
                <c:pt idx="11708">
                  <c:v>189.773</c:v>
                </c:pt>
                <c:pt idx="11709">
                  <c:v>189.8014</c:v>
                </c:pt>
                <c:pt idx="11710">
                  <c:v>189.82980000000001</c:v>
                </c:pt>
                <c:pt idx="11711">
                  <c:v>189.85820000000001</c:v>
                </c:pt>
                <c:pt idx="11712">
                  <c:v>189.88659999999999</c:v>
                </c:pt>
                <c:pt idx="11713">
                  <c:v>189.91499999999999</c:v>
                </c:pt>
                <c:pt idx="11714">
                  <c:v>189.9434</c:v>
                </c:pt>
                <c:pt idx="11715">
                  <c:v>189.9718</c:v>
                </c:pt>
                <c:pt idx="11716">
                  <c:v>190.00020000000001</c:v>
                </c:pt>
                <c:pt idx="11717">
                  <c:v>190.02860000000001</c:v>
                </c:pt>
                <c:pt idx="11718">
                  <c:v>190.05709999999999</c:v>
                </c:pt>
                <c:pt idx="11719">
                  <c:v>190.0855</c:v>
                </c:pt>
                <c:pt idx="11720">
                  <c:v>190.1139</c:v>
                </c:pt>
                <c:pt idx="11721">
                  <c:v>190.14230000000001</c:v>
                </c:pt>
                <c:pt idx="11722">
                  <c:v>190.17070000000001</c:v>
                </c:pt>
                <c:pt idx="11723">
                  <c:v>190.19919999999999</c:v>
                </c:pt>
                <c:pt idx="11724">
                  <c:v>190.2276</c:v>
                </c:pt>
                <c:pt idx="11725">
                  <c:v>190.256</c:v>
                </c:pt>
                <c:pt idx="11726">
                  <c:v>190.28440000000001</c:v>
                </c:pt>
                <c:pt idx="11727">
                  <c:v>190.31290000000001</c:v>
                </c:pt>
                <c:pt idx="11728">
                  <c:v>190.34129999999999</c:v>
                </c:pt>
                <c:pt idx="11729">
                  <c:v>190.3698</c:v>
                </c:pt>
                <c:pt idx="11730">
                  <c:v>190.3982</c:v>
                </c:pt>
                <c:pt idx="11731">
                  <c:v>190.42660000000001</c:v>
                </c:pt>
                <c:pt idx="11732">
                  <c:v>190.45509999999999</c:v>
                </c:pt>
                <c:pt idx="11733">
                  <c:v>190.48349999999999</c:v>
                </c:pt>
                <c:pt idx="11734">
                  <c:v>190.512</c:v>
                </c:pt>
                <c:pt idx="11735">
                  <c:v>190.54040000000001</c:v>
                </c:pt>
                <c:pt idx="11736">
                  <c:v>190.56890000000001</c:v>
                </c:pt>
                <c:pt idx="11737">
                  <c:v>190.59729999999999</c:v>
                </c:pt>
                <c:pt idx="11738">
                  <c:v>190.6258</c:v>
                </c:pt>
                <c:pt idx="11739">
                  <c:v>190.6542</c:v>
                </c:pt>
                <c:pt idx="11740">
                  <c:v>190.68270000000001</c:v>
                </c:pt>
                <c:pt idx="11741">
                  <c:v>190.71119999999999</c:v>
                </c:pt>
                <c:pt idx="11742">
                  <c:v>190.7396</c:v>
                </c:pt>
                <c:pt idx="11743">
                  <c:v>190.7681</c:v>
                </c:pt>
                <c:pt idx="11744">
                  <c:v>190.79660000000001</c:v>
                </c:pt>
                <c:pt idx="11745">
                  <c:v>190.82499999999999</c:v>
                </c:pt>
                <c:pt idx="11746">
                  <c:v>190.8535</c:v>
                </c:pt>
                <c:pt idx="11747">
                  <c:v>190.88200000000001</c:v>
                </c:pt>
                <c:pt idx="11748">
                  <c:v>190.91040000000001</c:v>
                </c:pt>
                <c:pt idx="11749">
                  <c:v>190.93889999999999</c:v>
                </c:pt>
                <c:pt idx="11750">
                  <c:v>190.9674</c:v>
                </c:pt>
                <c:pt idx="11751">
                  <c:v>190.99590000000001</c:v>
                </c:pt>
                <c:pt idx="11752">
                  <c:v>191.02440000000001</c:v>
                </c:pt>
                <c:pt idx="11753">
                  <c:v>191.05289999999999</c:v>
                </c:pt>
                <c:pt idx="11754">
                  <c:v>191.0814</c:v>
                </c:pt>
                <c:pt idx="11755">
                  <c:v>191.10990000000001</c:v>
                </c:pt>
                <c:pt idx="11756">
                  <c:v>191.13839999999999</c:v>
                </c:pt>
                <c:pt idx="11757">
                  <c:v>191.16679999999999</c:v>
                </c:pt>
                <c:pt idx="11758">
                  <c:v>191.1953</c:v>
                </c:pt>
                <c:pt idx="11759">
                  <c:v>191.22380000000001</c:v>
                </c:pt>
                <c:pt idx="11760">
                  <c:v>191.25229999999999</c:v>
                </c:pt>
                <c:pt idx="11761">
                  <c:v>191.2809</c:v>
                </c:pt>
                <c:pt idx="11762">
                  <c:v>191.30940000000001</c:v>
                </c:pt>
                <c:pt idx="11763">
                  <c:v>191.33789999999999</c:v>
                </c:pt>
                <c:pt idx="11764">
                  <c:v>191.3664</c:v>
                </c:pt>
                <c:pt idx="11765">
                  <c:v>191.39490000000001</c:v>
                </c:pt>
                <c:pt idx="11766">
                  <c:v>191.42339999999999</c:v>
                </c:pt>
                <c:pt idx="11767">
                  <c:v>191.45189999999999</c:v>
                </c:pt>
                <c:pt idx="11768">
                  <c:v>191.48050000000001</c:v>
                </c:pt>
                <c:pt idx="11769">
                  <c:v>191.50899999999999</c:v>
                </c:pt>
                <c:pt idx="11770">
                  <c:v>191.53749999999999</c:v>
                </c:pt>
                <c:pt idx="11771">
                  <c:v>191.566</c:v>
                </c:pt>
                <c:pt idx="11772">
                  <c:v>191.59460000000001</c:v>
                </c:pt>
                <c:pt idx="11773">
                  <c:v>191.62309999999999</c:v>
                </c:pt>
                <c:pt idx="11774">
                  <c:v>191.6516</c:v>
                </c:pt>
                <c:pt idx="11775">
                  <c:v>191.68010000000001</c:v>
                </c:pt>
                <c:pt idx="11776">
                  <c:v>191.70869999999999</c:v>
                </c:pt>
                <c:pt idx="11777">
                  <c:v>191.7372</c:v>
                </c:pt>
                <c:pt idx="11778">
                  <c:v>191.76580000000001</c:v>
                </c:pt>
                <c:pt idx="11779">
                  <c:v>191.79429999999999</c:v>
                </c:pt>
                <c:pt idx="11780">
                  <c:v>191.8229</c:v>
                </c:pt>
                <c:pt idx="11781">
                  <c:v>191.85140000000001</c:v>
                </c:pt>
                <c:pt idx="11782">
                  <c:v>191.88</c:v>
                </c:pt>
                <c:pt idx="11783">
                  <c:v>191.9085</c:v>
                </c:pt>
                <c:pt idx="11784">
                  <c:v>191.93709999999999</c:v>
                </c:pt>
                <c:pt idx="11785">
                  <c:v>191.96559999999999</c:v>
                </c:pt>
                <c:pt idx="11786">
                  <c:v>191.99420000000001</c:v>
                </c:pt>
                <c:pt idx="11787">
                  <c:v>192.02269999999999</c:v>
                </c:pt>
                <c:pt idx="11788">
                  <c:v>192.0513</c:v>
                </c:pt>
                <c:pt idx="11789">
                  <c:v>192.07990000000001</c:v>
                </c:pt>
                <c:pt idx="11790">
                  <c:v>192.10839999999999</c:v>
                </c:pt>
                <c:pt idx="11791">
                  <c:v>192.137</c:v>
                </c:pt>
                <c:pt idx="11792">
                  <c:v>192.16560000000001</c:v>
                </c:pt>
                <c:pt idx="11793">
                  <c:v>192.19409999999999</c:v>
                </c:pt>
                <c:pt idx="11794">
                  <c:v>192.2227</c:v>
                </c:pt>
                <c:pt idx="11795">
                  <c:v>192.25129999999999</c:v>
                </c:pt>
                <c:pt idx="11796">
                  <c:v>192.2799</c:v>
                </c:pt>
                <c:pt idx="11797">
                  <c:v>192.30850000000001</c:v>
                </c:pt>
                <c:pt idx="11798">
                  <c:v>192.33699999999999</c:v>
                </c:pt>
                <c:pt idx="11799">
                  <c:v>192.3656</c:v>
                </c:pt>
                <c:pt idx="11800">
                  <c:v>192.39420000000001</c:v>
                </c:pt>
                <c:pt idx="11801">
                  <c:v>192.4228</c:v>
                </c:pt>
                <c:pt idx="11802">
                  <c:v>192.45140000000001</c:v>
                </c:pt>
                <c:pt idx="11803">
                  <c:v>192.48</c:v>
                </c:pt>
                <c:pt idx="11804">
                  <c:v>192.5086</c:v>
                </c:pt>
                <c:pt idx="11805">
                  <c:v>192.53720000000001</c:v>
                </c:pt>
                <c:pt idx="11806">
                  <c:v>192.5658</c:v>
                </c:pt>
                <c:pt idx="11807">
                  <c:v>192.59440000000001</c:v>
                </c:pt>
                <c:pt idx="11808">
                  <c:v>192.62299999999999</c:v>
                </c:pt>
                <c:pt idx="11809">
                  <c:v>192.6516</c:v>
                </c:pt>
                <c:pt idx="11810">
                  <c:v>192.68020000000001</c:v>
                </c:pt>
                <c:pt idx="11811">
                  <c:v>192.7088</c:v>
                </c:pt>
                <c:pt idx="11812">
                  <c:v>192.73740000000001</c:v>
                </c:pt>
                <c:pt idx="11813">
                  <c:v>192.76609999999999</c:v>
                </c:pt>
                <c:pt idx="11814">
                  <c:v>192.79470000000001</c:v>
                </c:pt>
                <c:pt idx="11815">
                  <c:v>192.82329999999999</c:v>
                </c:pt>
                <c:pt idx="11816">
                  <c:v>192.8519</c:v>
                </c:pt>
                <c:pt idx="11817">
                  <c:v>192.88050000000001</c:v>
                </c:pt>
                <c:pt idx="11818">
                  <c:v>192.9092</c:v>
                </c:pt>
                <c:pt idx="11819">
                  <c:v>192.93780000000001</c:v>
                </c:pt>
                <c:pt idx="11820">
                  <c:v>192.96639999999999</c:v>
                </c:pt>
                <c:pt idx="11821">
                  <c:v>192.99510000000001</c:v>
                </c:pt>
                <c:pt idx="11822">
                  <c:v>193.02369999999999</c:v>
                </c:pt>
                <c:pt idx="11823">
                  <c:v>193.0523</c:v>
                </c:pt>
                <c:pt idx="11824">
                  <c:v>193.08099999999999</c:v>
                </c:pt>
                <c:pt idx="11825">
                  <c:v>193.1096</c:v>
                </c:pt>
                <c:pt idx="11826">
                  <c:v>193.13820000000001</c:v>
                </c:pt>
                <c:pt idx="11827">
                  <c:v>193.1669</c:v>
                </c:pt>
                <c:pt idx="11828">
                  <c:v>193.19550000000001</c:v>
                </c:pt>
                <c:pt idx="11829">
                  <c:v>193.2242</c:v>
                </c:pt>
                <c:pt idx="11830">
                  <c:v>193.25280000000001</c:v>
                </c:pt>
                <c:pt idx="11831">
                  <c:v>193.28149999999999</c:v>
                </c:pt>
                <c:pt idx="11832">
                  <c:v>193.31020000000001</c:v>
                </c:pt>
                <c:pt idx="11833">
                  <c:v>193.33879999999999</c:v>
                </c:pt>
                <c:pt idx="11834">
                  <c:v>193.36750000000001</c:v>
                </c:pt>
                <c:pt idx="11835">
                  <c:v>193.39609999999999</c:v>
                </c:pt>
                <c:pt idx="11836">
                  <c:v>193.4248</c:v>
                </c:pt>
                <c:pt idx="11837">
                  <c:v>193.45349999999999</c:v>
                </c:pt>
                <c:pt idx="11838">
                  <c:v>193.4821</c:v>
                </c:pt>
                <c:pt idx="11839">
                  <c:v>193.51079999999999</c:v>
                </c:pt>
                <c:pt idx="11840">
                  <c:v>193.5395</c:v>
                </c:pt>
                <c:pt idx="11841">
                  <c:v>193.56809999999999</c:v>
                </c:pt>
                <c:pt idx="11842">
                  <c:v>193.5968</c:v>
                </c:pt>
                <c:pt idx="11843">
                  <c:v>193.62549999999999</c:v>
                </c:pt>
                <c:pt idx="11844">
                  <c:v>193.6542</c:v>
                </c:pt>
                <c:pt idx="11845">
                  <c:v>193.68289999999999</c:v>
                </c:pt>
                <c:pt idx="11846">
                  <c:v>193.7116</c:v>
                </c:pt>
                <c:pt idx="11847">
                  <c:v>193.74019999999999</c:v>
                </c:pt>
                <c:pt idx="11848">
                  <c:v>193.7689</c:v>
                </c:pt>
                <c:pt idx="11849">
                  <c:v>193.79759999999999</c:v>
                </c:pt>
                <c:pt idx="11850">
                  <c:v>193.8263</c:v>
                </c:pt>
                <c:pt idx="11851">
                  <c:v>193.85499999999999</c:v>
                </c:pt>
                <c:pt idx="11852">
                  <c:v>193.8837</c:v>
                </c:pt>
                <c:pt idx="11853">
                  <c:v>193.91239999999999</c:v>
                </c:pt>
                <c:pt idx="11854">
                  <c:v>193.94110000000001</c:v>
                </c:pt>
                <c:pt idx="11855">
                  <c:v>193.96979999999999</c:v>
                </c:pt>
                <c:pt idx="11856">
                  <c:v>193.99850000000001</c:v>
                </c:pt>
                <c:pt idx="11857">
                  <c:v>194.02719999999999</c:v>
                </c:pt>
                <c:pt idx="11858">
                  <c:v>194.05600000000001</c:v>
                </c:pt>
                <c:pt idx="11859">
                  <c:v>194.0847</c:v>
                </c:pt>
                <c:pt idx="11860">
                  <c:v>194.11340000000001</c:v>
                </c:pt>
                <c:pt idx="11861">
                  <c:v>194.1421</c:v>
                </c:pt>
                <c:pt idx="11862">
                  <c:v>194.17080000000001</c:v>
                </c:pt>
                <c:pt idx="11863">
                  <c:v>194.1995</c:v>
                </c:pt>
                <c:pt idx="11864">
                  <c:v>194.22829999999999</c:v>
                </c:pt>
                <c:pt idx="11865">
                  <c:v>194.25700000000001</c:v>
                </c:pt>
                <c:pt idx="11866">
                  <c:v>194.28569999999999</c:v>
                </c:pt>
                <c:pt idx="11867">
                  <c:v>194.31450000000001</c:v>
                </c:pt>
                <c:pt idx="11868">
                  <c:v>194.3432</c:v>
                </c:pt>
                <c:pt idx="11869">
                  <c:v>194.37190000000001</c:v>
                </c:pt>
                <c:pt idx="11870">
                  <c:v>194.4007</c:v>
                </c:pt>
                <c:pt idx="11871">
                  <c:v>194.42939999999999</c:v>
                </c:pt>
                <c:pt idx="11872">
                  <c:v>194.4581</c:v>
                </c:pt>
                <c:pt idx="11873">
                  <c:v>194.48689999999999</c:v>
                </c:pt>
                <c:pt idx="11874">
                  <c:v>194.51560000000001</c:v>
                </c:pt>
                <c:pt idx="11875">
                  <c:v>194.5444</c:v>
                </c:pt>
                <c:pt idx="11876">
                  <c:v>194.57310000000001</c:v>
                </c:pt>
                <c:pt idx="11877">
                  <c:v>194.6019</c:v>
                </c:pt>
                <c:pt idx="11878">
                  <c:v>194.63059999999999</c:v>
                </c:pt>
                <c:pt idx="11879">
                  <c:v>194.65940000000001</c:v>
                </c:pt>
                <c:pt idx="11880">
                  <c:v>194.68809999999999</c:v>
                </c:pt>
                <c:pt idx="11881">
                  <c:v>194.71690000000001</c:v>
                </c:pt>
                <c:pt idx="11882">
                  <c:v>194.7457</c:v>
                </c:pt>
                <c:pt idx="11883">
                  <c:v>194.77440000000001</c:v>
                </c:pt>
                <c:pt idx="11884">
                  <c:v>194.8032</c:v>
                </c:pt>
                <c:pt idx="11885">
                  <c:v>194.83199999999999</c:v>
                </c:pt>
                <c:pt idx="11886">
                  <c:v>194.86070000000001</c:v>
                </c:pt>
                <c:pt idx="11887">
                  <c:v>194.8895</c:v>
                </c:pt>
                <c:pt idx="11888">
                  <c:v>194.91829999999999</c:v>
                </c:pt>
                <c:pt idx="11889">
                  <c:v>194.94710000000001</c:v>
                </c:pt>
                <c:pt idx="11890">
                  <c:v>194.97579999999999</c:v>
                </c:pt>
                <c:pt idx="11891">
                  <c:v>195.00460000000001</c:v>
                </c:pt>
                <c:pt idx="11892">
                  <c:v>195.0334</c:v>
                </c:pt>
                <c:pt idx="11893">
                  <c:v>195.06219999999999</c:v>
                </c:pt>
                <c:pt idx="11894">
                  <c:v>195.09100000000001</c:v>
                </c:pt>
                <c:pt idx="11895">
                  <c:v>195.1198</c:v>
                </c:pt>
                <c:pt idx="11896">
                  <c:v>195.14850000000001</c:v>
                </c:pt>
                <c:pt idx="11897">
                  <c:v>195.1773</c:v>
                </c:pt>
                <c:pt idx="11898">
                  <c:v>195.20609999999999</c:v>
                </c:pt>
                <c:pt idx="11899">
                  <c:v>195.23490000000001</c:v>
                </c:pt>
                <c:pt idx="11900">
                  <c:v>195.2637</c:v>
                </c:pt>
                <c:pt idx="11901">
                  <c:v>195.29249999999999</c:v>
                </c:pt>
                <c:pt idx="11902">
                  <c:v>195.32140000000001</c:v>
                </c:pt>
                <c:pt idx="11903">
                  <c:v>195.3502</c:v>
                </c:pt>
                <c:pt idx="11904">
                  <c:v>195.37899999999999</c:v>
                </c:pt>
                <c:pt idx="11905">
                  <c:v>195.40780000000001</c:v>
                </c:pt>
                <c:pt idx="11906">
                  <c:v>195.4366</c:v>
                </c:pt>
                <c:pt idx="11907">
                  <c:v>195.46539999999999</c:v>
                </c:pt>
                <c:pt idx="11908">
                  <c:v>195.49420000000001</c:v>
                </c:pt>
                <c:pt idx="11909">
                  <c:v>195.523</c:v>
                </c:pt>
                <c:pt idx="11910">
                  <c:v>195.55189999999999</c:v>
                </c:pt>
                <c:pt idx="11911">
                  <c:v>195.58070000000001</c:v>
                </c:pt>
                <c:pt idx="11912">
                  <c:v>195.6095</c:v>
                </c:pt>
                <c:pt idx="11913">
                  <c:v>195.63829999999999</c:v>
                </c:pt>
                <c:pt idx="11914">
                  <c:v>195.66720000000001</c:v>
                </c:pt>
                <c:pt idx="11915">
                  <c:v>195.696</c:v>
                </c:pt>
                <c:pt idx="11916">
                  <c:v>195.72479999999999</c:v>
                </c:pt>
                <c:pt idx="11917">
                  <c:v>195.75370000000001</c:v>
                </c:pt>
                <c:pt idx="11918">
                  <c:v>195.7825</c:v>
                </c:pt>
                <c:pt idx="11919">
                  <c:v>195.81139999999999</c:v>
                </c:pt>
                <c:pt idx="11920">
                  <c:v>195.84020000000001</c:v>
                </c:pt>
                <c:pt idx="11921">
                  <c:v>195.869</c:v>
                </c:pt>
                <c:pt idx="11922">
                  <c:v>195.89789999999999</c:v>
                </c:pt>
                <c:pt idx="11923">
                  <c:v>195.92670000000001</c:v>
                </c:pt>
                <c:pt idx="11924">
                  <c:v>195.9556</c:v>
                </c:pt>
                <c:pt idx="11925">
                  <c:v>195.98439999999999</c:v>
                </c:pt>
                <c:pt idx="11926">
                  <c:v>196.01329999999999</c:v>
                </c:pt>
                <c:pt idx="11927">
                  <c:v>196.04220000000001</c:v>
                </c:pt>
                <c:pt idx="11928">
                  <c:v>196.071</c:v>
                </c:pt>
                <c:pt idx="11929">
                  <c:v>196.09989999999999</c:v>
                </c:pt>
                <c:pt idx="11930">
                  <c:v>196.12870000000001</c:v>
                </c:pt>
                <c:pt idx="11931">
                  <c:v>196.1576</c:v>
                </c:pt>
                <c:pt idx="11932">
                  <c:v>196.1865</c:v>
                </c:pt>
                <c:pt idx="11933">
                  <c:v>196.21530000000001</c:v>
                </c:pt>
                <c:pt idx="11934">
                  <c:v>196.24420000000001</c:v>
                </c:pt>
                <c:pt idx="11935">
                  <c:v>196.2731</c:v>
                </c:pt>
                <c:pt idx="11936">
                  <c:v>196.30199999999999</c:v>
                </c:pt>
                <c:pt idx="11937">
                  <c:v>196.33080000000001</c:v>
                </c:pt>
                <c:pt idx="11938">
                  <c:v>196.3597</c:v>
                </c:pt>
                <c:pt idx="11939">
                  <c:v>196.3886</c:v>
                </c:pt>
                <c:pt idx="11940">
                  <c:v>196.41749999999999</c:v>
                </c:pt>
                <c:pt idx="11941">
                  <c:v>196.44640000000001</c:v>
                </c:pt>
                <c:pt idx="11942">
                  <c:v>196.4753</c:v>
                </c:pt>
                <c:pt idx="11943">
                  <c:v>196.5042</c:v>
                </c:pt>
                <c:pt idx="11944">
                  <c:v>196.53309999999999</c:v>
                </c:pt>
                <c:pt idx="11945">
                  <c:v>196.56200000000001</c:v>
                </c:pt>
                <c:pt idx="11946">
                  <c:v>196.5909</c:v>
                </c:pt>
                <c:pt idx="11947">
                  <c:v>196.6198</c:v>
                </c:pt>
                <c:pt idx="11948">
                  <c:v>196.64869999999999</c:v>
                </c:pt>
                <c:pt idx="11949">
                  <c:v>196.67760000000001</c:v>
                </c:pt>
                <c:pt idx="11950">
                  <c:v>196.70650000000001</c:v>
                </c:pt>
                <c:pt idx="11951">
                  <c:v>196.7354</c:v>
                </c:pt>
                <c:pt idx="11952">
                  <c:v>196.76429999999999</c:v>
                </c:pt>
                <c:pt idx="11953">
                  <c:v>196.79320000000001</c:v>
                </c:pt>
                <c:pt idx="11954">
                  <c:v>196.82210000000001</c:v>
                </c:pt>
                <c:pt idx="11955">
                  <c:v>196.851</c:v>
                </c:pt>
                <c:pt idx="11956">
                  <c:v>196.88</c:v>
                </c:pt>
                <c:pt idx="11957">
                  <c:v>196.90889999999999</c:v>
                </c:pt>
                <c:pt idx="11958">
                  <c:v>196.93780000000001</c:v>
                </c:pt>
                <c:pt idx="11959">
                  <c:v>196.9667</c:v>
                </c:pt>
                <c:pt idx="11960">
                  <c:v>196.9957</c:v>
                </c:pt>
                <c:pt idx="11961">
                  <c:v>197.02459999999999</c:v>
                </c:pt>
                <c:pt idx="11962">
                  <c:v>197.05350000000001</c:v>
                </c:pt>
                <c:pt idx="11963">
                  <c:v>197.08240000000001</c:v>
                </c:pt>
                <c:pt idx="11964">
                  <c:v>197.1114</c:v>
                </c:pt>
                <c:pt idx="11965">
                  <c:v>197.1403</c:v>
                </c:pt>
                <c:pt idx="11966">
                  <c:v>197.16929999999999</c:v>
                </c:pt>
                <c:pt idx="11967">
                  <c:v>197.19820000000001</c:v>
                </c:pt>
                <c:pt idx="11968">
                  <c:v>197.22710000000001</c:v>
                </c:pt>
                <c:pt idx="11969">
                  <c:v>197.2561</c:v>
                </c:pt>
                <c:pt idx="11970">
                  <c:v>197.285</c:v>
                </c:pt>
                <c:pt idx="11971">
                  <c:v>197.31399999999999</c:v>
                </c:pt>
                <c:pt idx="11972">
                  <c:v>197.34299999999999</c:v>
                </c:pt>
                <c:pt idx="11973">
                  <c:v>197.37190000000001</c:v>
                </c:pt>
                <c:pt idx="11974">
                  <c:v>197.40090000000001</c:v>
                </c:pt>
                <c:pt idx="11975">
                  <c:v>197.4298</c:v>
                </c:pt>
                <c:pt idx="11976">
                  <c:v>197.4588</c:v>
                </c:pt>
                <c:pt idx="11977">
                  <c:v>197.48769999999999</c:v>
                </c:pt>
                <c:pt idx="11978">
                  <c:v>197.51669999999999</c:v>
                </c:pt>
                <c:pt idx="11979">
                  <c:v>197.54570000000001</c:v>
                </c:pt>
                <c:pt idx="11980">
                  <c:v>197.5746</c:v>
                </c:pt>
                <c:pt idx="11981">
                  <c:v>197.6036</c:v>
                </c:pt>
                <c:pt idx="11982">
                  <c:v>197.6326</c:v>
                </c:pt>
                <c:pt idx="11983">
                  <c:v>197.66159999999999</c:v>
                </c:pt>
                <c:pt idx="11984">
                  <c:v>197.69059999999999</c:v>
                </c:pt>
                <c:pt idx="11985">
                  <c:v>197.71950000000001</c:v>
                </c:pt>
                <c:pt idx="11986">
                  <c:v>197.74850000000001</c:v>
                </c:pt>
                <c:pt idx="11987">
                  <c:v>197.7775</c:v>
                </c:pt>
                <c:pt idx="11988">
                  <c:v>197.8065</c:v>
                </c:pt>
                <c:pt idx="11989">
                  <c:v>197.8355</c:v>
                </c:pt>
                <c:pt idx="11990">
                  <c:v>197.86449999999999</c:v>
                </c:pt>
                <c:pt idx="11991">
                  <c:v>197.89349999999999</c:v>
                </c:pt>
                <c:pt idx="11992">
                  <c:v>197.92250000000001</c:v>
                </c:pt>
                <c:pt idx="11993">
                  <c:v>197.95150000000001</c:v>
                </c:pt>
                <c:pt idx="11994">
                  <c:v>197.98050000000001</c:v>
                </c:pt>
                <c:pt idx="11995">
                  <c:v>198.0095</c:v>
                </c:pt>
                <c:pt idx="11996">
                  <c:v>198.0385</c:v>
                </c:pt>
                <c:pt idx="11997">
                  <c:v>198.0675</c:v>
                </c:pt>
                <c:pt idx="11998">
                  <c:v>198.09649999999999</c:v>
                </c:pt>
                <c:pt idx="11999">
                  <c:v>198.12549999999999</c:v>
                </c:pt>
                <c:pt idx="12000">
                  <c:v>198.15450000000001</c:v>
                </c:pt>
                <c:pt idx="12001">
                  <c:v>198.18350000000001</c:v>
                </c:pt>
                <c:pt idx="12002">
                  <c:v>198.21250000000001</c:v>
                </c:pt>
                <c:pt idx="12003">
                  <c:v>198.24160000000001</c:v>
                </c:pt>
                <c:pt idx="12004">
                  <c:v>198.2706</c:v>
                </c:pt>
                <c:pt idx="12005">
                  <c:v>198.2996</c:v>
                </c:pt>
                <c:pt idx="12006">
                  <c:v>198.32859999999999</c:v>
                </c:pt>
                <c:pt idx="12007">
                  <c:v>198.35769999999999</c:v>
                </c:pt>
                <c:pt idx="12008">
                  <c:v>198.38669999999999</c:v>
                </c:pt>
                <c:pt idx="12009">
                  <c:v>198.41569999999999</c:v>
                </c:pt>
                <c:pt idx="12010">
                  <c:v>198.44470000000001</c:v>
                </c:pt>
                <c:pt idx="12011">
                  <c:v>198.47380000000001</c:v>
                </c:pt>
                <c:pt idx="12012">
                  <c:v>198.50280000000001</c:v>
                </c:pt>
                <c:pt idx="12013">
                  <c:v>198.53190000000001</c:v>
                </c:pt>
                <c:pt idx="12014">
                  <c:v>198.5609</c:v>
                </c:pt>
                <c:pt idx="12015">
                  <c:v>198.59</c:v>
                </c:pt>
                <c:pt idx="12016">
                  <c:v>198.619</c:v>
                </c:pt>
                <c:pt idx="12017">
                  <c:v>198.6481</c:v>
                </c:pt>
                <c:pt idx="12018">
                  <c:v>198.6771</c:v>
                </c:pt>
                <c:pt idx="12019">
                  <c:v>198.70609999999999</c:v>
                </c:pt>
                <c:pt idx="12020">
                  <c:v>198.73519999999999</c:v>
                </c:pt>
                <c:pt idx="12021">
                  <c:v>198.76429999999999</c:v>
                </c:pt>
                <c:pt idx="12022">
                  <c:v>198.79329999999999</c:v>
                </c:pt>
                <c:pt idx="12023">
                  <c:v>198.82239999999999</c:v>
                </c:pt>
                <c:pt idx="12024">
                  <c:v>198.85149999999999</c:v>
                </c:pt>
                <c:pt idx="12025">
                  <c:v>198.88050000000001</c:v>
                </c:pt>
                <c:pt idx="12026">
                  <c:v>198.90960000000001</c:v>
                </c:pt>
                <c:pt idx="12027">
                  <c:v>198.93870000000001</c:v>
                </c:pt>
                <c:pt idx="12028">
                  <c:v>198.96770000000001</c:v>
                </c:pt>
                <c:pt idx="12029">
                  <c:v>198.99680000000001</c:v>
                </c:pt>
                <c:pt idx="12030">
                  <c:v>199.02590000000001</c:v>
                </c:pt>
                <c:pt idx="12031">
                  <c:v>199.05500000000001</c:v>
                </c:pt>
                <c:pt idx="12032">
                  <c:v>199.084</c:v>
                </c:pt>
                <c:pt idx="12033">
                  <c:v>199.1131</c:v>
                </c:pt>
                <c:pt idx="12034">
                  <c:v>199.1422</c:v>
                </c:pt>
                <c:pt idx="12035">
                  <c:v>199.1713</c:v>
                </c:pt>
                <c:pt idx="12036">
                  <c:v>199.2004</c:v>
                </c:pt>
                <c:pt idx="12037">
                  <c:v>199.2295</c:v>
                </c:pt>
                <c:pt idx="12038">
                  <c:v>199.2586</c:v>
                </c:pt>
                <c:pt idx="12039">
                  <c:v>199.2877</c:v>
                </c:pt>
                <c:pt idx="12040">
                  <c:v>199.3168</c:v>
                </c:pt>
                <c:pt idx="12041">
                  <c:v>199.3459</c:v>
                </c:pt>
                <c:pt idx="12042">
                  <c:v>199.375</c:v>
                </c:pt>
                <c:pt idx="12043">
                  <c:v>199.4041</c:v>
                </c:pt>
                <c:pt idx="12044">
                  <c:v>199.4332</c:v>
                </c:pt>
                <c:pt idx="12045">
                  <c:v>199.4623</c:v>
                </c:pt>
                <c:pt idx="12046">
                  <c:v>199.4914</c:v>
                </c:pt>
                <c:pt idx="12047">
                  <c:v>199.5205</c:v>
                </c:pt>
                <c:pt idx="12048">
                  <c:v>199.5496</c:v>
                </c:pt>
                <c:pt idx="12049">
                  <c:v>199.5787</c:v>
                </c:pt>
                <c:pt idx="12050">
                  <c:v>199.6078</c:v>
                </c:pt>
                <c:pt idx="12051">
                  <c:v>199.637</c:v>
                </c:pt>
                <c:pt idx="12052">
                  <c:v>199.6661</c:v>
                </c:pt>
                <c:pt idx="12053">
                  <c:v>199.6952</c:v>
                </c:pt>
                <c:pt idx="12054">
                  <c:v>199.7243</c:v>
                </c:pt>
                <c:pt idx="12055">
                  <c:v>199.7535</c:v>
                </c:pt>
                <c:pt idx="12056">
                  <c:v>199.7826</c:v>
                </c:pt>
                <c:pt idx="12057">
                  <c:v>199.81180000000001</c:v>
                </c:pt>
                <c:pt idx="12058">
                  <c:v>199.8409</c:v>
                </c:pt>
                <c:pt idx="12059">
                  <c:v>199.87</c:v>
                </c:pt>
                <c:pt idx="12060">
                  <c:v>199.89920000000001</c:v>
                </c:pt>
                <c:pt idx="12061">
                  <c:v>199.92830000000001</c:v>
                </c:pt>
                <c:pt idx="12062">
                  <c:v>199.95740000000001</c:v>
                </c:pt>
                <c:pt idx="12063">
                  <c:v>199.98660000000001</c:v>
                </c:pt>
                <c:pt idx="12064">
                  <c:v>200.01570000000001</c:v>
                </c:pt>
                <c:pt idx="12065">
                  <c:v>200.04490000000001</c:v>
                </c:pt>
                <c:pt idx="12066">
                  <c:v>200.07409999999999</c:v>
                </c:pt>
                <c:pt idx="12067">
                  <c:v>200.10319999999999</c:v>
                </c:pt>
                <c:pt idx="12068">
                  <c:v>200.13239999999999</c:v>
                </c:pt>
                <c:pt idx="12069">
                  <c:v>200.16149999999999</c:v>
                </c:pt>
                <c:pt idx="12070">
                  <c:v>200.19069999999999</c:v>
                </c:pt>
                <c:pt idx="12071">
                  <c:v>200.21979999999999</c:v>
                </c:pt>
                <c:pt idx="12072">
                  <c:v>200.249</c:v>
                </c:pt>
                <c:pt idx="12073">
                  <c:v>200.2782</c:v>
                </c:pt>
                <c:pt idx="12074">
                  <c:v>200.3073</c:v>
                </c:pt>
                <c:pt idx="12075">
                  <c:v>200.3365</c:v>
                </c:pt>
                <c:pt idx="12076">
                  <c:v>200.3657</c:v>
                </c:pt>
                <c:pt idx="12077">
                  <c:v>200.39490000000001</c:v>
                </c:pt>
                <c:pt idx="12078">
                  <c:v>200.42410000000001</c:v>
                </c:pt>
                <c:pt idx="12079">
                  <c:v>200.45320000000001</c:v>
                </c:pt>
                <c:pt idx="12080">
                  <c:v>200.48240000000001</c:v>
                </c:pt>
                <c:pt idx="12081">
                  <c:v>200.51159999999999</c:v>
                </c:pt>
                <c:pt idx="12082">
                  <c:v>200.54079999999999</c:v>
                </c:pt>
                <c:pt idx="12083">
                  <c:v>200.57</c:v>
                </c:pt>
                <c:pt idx="12084">
                  <c:v>200.5992</c:v>
                </c:pt>
                <c:pt idx="12085">
                  <c:v>200.6284</c:v>
                </c:pt>
                <c:pt idx="12086">
                  <c:v>200.6576</c:v>
                </c:pt>
                <c:pt idx="12087">
                  <c:v>200.68680000000001</c:v>
                </c:pt>
                <c:pt idx="12088">
                  <c:v>200.71600000000001</c:v>
                </c:pt>
                <c:pt idx="12089">
                  <c:v>200.74510000000001</c:v>
                </c:pt>
                <c:pt idx="12090">
                  <c:v>200.77440000000001</c:v>
                </c:pt>
                <c:pt idx="12091">
                  <c:v>200.80359999999999</c:v>
                </c:pt>
                <c:pt idx="12092">
                  <c:v>200.83279999999999</c:v>
                </c:pt>
                <c:pt idx="12093">
                  <c:v>200.86199999999999</c:v>
                </c:pt>
                <c:pt idx="12094">
                  <c:v>200.8912</c:v>
                </c:pt>
                <c:pt idx="12095">
                  <c:v>200.9204</c:v>
                </c:pt>
                <c:pt idx="12096">
                  <c:v>200.9496</c:v>
                </c:pt>
                <c:pt idx="12097">
                  <c:v>200.97890000000001</c:v>
                </c:pt>
                <c:pt idx="12098">
                  <c:v>201.00810000000001</c:v>
                </c:pt>
                <c:pt idx="12099">
                  <c:v>201.03729999999999</c:v>
                </c:pt>
                <c:pt idx="12100">
                  <c:v>201.06649999999999</c:v>
                </c:pt>
                <c:pt idx="12101">
                  <c:v>201.09569999999999</c:v>
                </c:pt>
                <c:pt idx="12102">
                  <c:v>201.125</c:v>
                </c:pt>
                <c:pt idx="12103">
                  <c:v>201.1542</c:v>
                </c:pt>
                <c:pt idx="12104">
                  <c:v>201.18340000000001</c:v>
                </c:pt>
                <c:pt idx="12105">
                  <c:v>201.21270000000001</c:v>
                </c:pt>
                <c:pt idx="12106">
                  <c:v>201.24189999999999</c:v>
                </c:pt>
                <c:pt idx="12107">
                  <c:v>201.27109999999999</c:v>
                </c:pt>
                <c:pt idx="12108">
                  <c:v>201.3004</c:v>
                </c:pt>
                <c:pt idx="12109">
                  <c:v>201.3296</c:v>
                </c:pt>
                <c:pt idx="12110">
                  <c:v>201.35890000000001</c:v>
                </c:pt>
                <c:pt idx="12111">
                  <c:v>201.38810000000001</c:v>
                </c:pt>
                <c:pt idx="12112">
                  <c:v>201.41739999999999</c:v>
                </c:pt>
                <c:pt idx="12113">
                  <c:v>201.44659999999999</c:v>
                </c:pt>
                <c:pt idx="12114">
                  <c:v>201.4759</c:v>
                </c:pt>
                <c:pt idx="12115">
                  <c:v>201.5051</c:v>
                </c:pt>
                <c:pt idx="12116">
                  <c:v>201.53440000000001</c:v>
                </c:pt>
                <c:pt idx="12117">
                  <c:v>201.56370000000001</c:v>
                </c:pt>
                <c:pt idx="12118">
                  <c:v>201.59289999999999</c:v>
                </c:pt>
                <c:pt idx="12119">
                  <c:v>201.62219999999999</c:v>
                </c:pt>
                <c:pt idx="12120">
                  <c:v>201.6515</c:v>
                </c:pt>
                <c:pt idx="12121">
                  <c:v>201.6807</c:v>
                </c:pt>
                <c:pt idx="12122">
                  <c:v>201.71</c:v>
                </c:pt>
                <c:pt idx="12123">
                  <c:v>201.73929999999999</c:v>
                </c:pt>
                <c:pt idx="12124">
                  <c:v>201.76859999999999</c:v>
                </c:pt>
                <c:pt idx="12125">
                  <c:v>201.7978</c:v>
                </c:pt>
                <c:pt idx="12126">
                  <c:v>201.8271</c:v>
                </c:pt>
                <c:pt idx="12127">
                  <c:v>201.85640000000001</c:v>
                </c:pt>
                <c:pt idx="12128">
                  <c:v>201.88570000000001</c:v>
                </c:pt>
                <c:pt idx="12129">
                  <c:v>201.91499999999999</c:v>
                </c:pt>
                <c:pt idx="12130">
                  <c:v>201.9443</c:v>
                </c:pt>
                <c:pt idx="12131">
                  <c:v>201.9736</c:v>
                </c:pt>
                <c:pt idx="12132">
                  <c:v>202.00280000000001</c:v>
                </c:pt>
                <c:pt idx="12133">
                  <c:v>202.03210000000001</c:v>
                </c:pt>
                <c:pt idx="12134">
                  <c:v>202.06139999999999</c:v>
                </c:pt>
                <c:pt idx="12135">
                  <c:v>202.0907</c:v>
                </c:pt>
                <c:pt idx="12136">
                  <c:v>202.12</c:v>
                </c:pt>
                <c:pt idx="12137">
                  <c:v>202.14930000000001</c:v>
                </c:pt>
                <c:pt idx="12138">
                  <c:v>202.17859999999999</c:v>
                </c:pt>
                <c:pt idx="12139">
                  <c:v>202.208</c:v>
                </c:pt>
                <c:pt idx="12140">
                  <c:v>202.2373</c:v>
                </c:pt>
                <c:pt idx="12141">
                  <c:v>202.26660000000001</c:v>
                </c:pt>
                <c:pt idx="12142">
                  <c:v>202.29589999999999</c:v>
                </c:pt>
                <c:pt idx="12143">
                  <c:v>202.3252</c:v>
                </c:pt>
                <c:pt idx="12144">
                  <c:v>202.3545</c:v>
                </c:pt>
                <c:pt idx="12145">
                  <c:v>202.38390000000001</c:v>
                </c:pt>
                <c:pt idx="12146">
                  <c:v>202.41319999999999</c:v>
                </c:pt>
                <c:pt idx="12147">
                  <c:v>202.4425</c:v>
                </c:pt>
                <c:pt idx="12148">
                  <c:v>202.4718</c:v>
                </c:pt>
                <c:pt idx="12149">
                  <c:v>202.50120000000001</c:v>
                </c:pt>
                <c:pt idx="12150">
                  <c:v>202.53049999999999</c:v>
                </c:pt>
                <c:pt idx="12151">
                  <c:v>202.5598</c:v>
                </c:pt>
                <c:pt idx="12152">
                  <c:v>202.58920000000001</c:v>
                </c:pt>
                <c:pt idx="12153">
                  <c:v>202.61850000000001</c:v>
                </c:pt>
                <c:pt idx="12154">
                  <c:v>202.64779999999999</c:v>
                </c:pt>
                <c:pt idx="12155">
                  <c:v>202.6772</c:v>
                </c:pt>
                <c:pt idx="12156">
                  <c:v>202.70650000000001</c:v>
                </c:pt>
                <c:pt idx="12157">
                  <c:v>202.73589999999999</c:v>
                </c:pt>
                <c:pt idx="12158">
                  <c:v>202.76519999999999</c:v>
                </c:pt>
                <c:pt idx="12159">
                  <c:v>202.7946</c:v>
                </c:pt>
                <c:pt idx="12160">
                  <c:v>202.82390000000001</c:v>
                </c:pt>
                <c:pt idx="12161">
                  <c:v>202.85329999999999</c:v>
                </c:pt>
                <c:pt idx="12162">
                  <c:v>202.8826</c:v>
                </c:pt>
                <c:pt idx="12163">
                  <c:v>202.91200000000001</c:v>
                </c:pt>
                <c:pt idx="12164">
                  <c:v>202.94130000000001</c:v>
                </c:pt>
                <c:pt idx="12165">
                  <c:v>202.97069999999999</c:v>
                </c:pt>
                <c:pt idx="12166">
                  <c:v>203.0001</c:v>
                </c:pt>
                <c:pt idx="12167">
                  <c:v>203.02940000000001</c:v>
                </c:pt>
                <c:pt idx="12168">
                  <c:v>203.05879999999999</c:v>
                </c:pt>
                <c:pt idx="12169">
                  <c:v>203.0882</c:v>
                </c:pt>
                <c:pt idx="12170">
                  <c:v>203.11760000000001</c:v>
                </c:pt>
                <c:pt idx="12171">
                  <c:v>203.14689999999999</c:v>
                </c:pt>
                <c:pt idx="12172">
                  <c:v>203.1763</c:v>
                </c:pt>
                <c:pt idx="12173">
                  <c:v>203.20570000000001</c:v>
                </c:pt>
                <c:pt idx="12174">
                  <c:v>203.23509999999999</c:v>
                </c:pt>
                <c:pt idx="12175">
                  <c:v>203.2645</c:v>
                </c:pt>
                <c:pt idx="12176">
                  <c:v>203.29390000000001</c:v>
                </c:pt>
                <c:pt idx="12177">
                  <c:v>203.32320000000001</c:v>
                </c:pt>
                <c:pt idx="12178">
                  <c:v>203.3526</c:v>
                </c:pt>
                <c:pt idx="12179">
                  <c:v>203.38200000000001</c:v>
                </c:pt>
                <c:pt idx="12180">
                  <c:v>203.41139999999999</c:v>
                </c:pt>
                <c:pt idx="12181">
                  <c:v>203.4408</c:v>
                </c:pt>
                <c:pt idx="12182">
                  <c:v>203.47020000000001</c:v>
                </c:pt>
                <c:pt idx="12183">
                  <c:v>203.49959999999999</c:v>
                </c:pt>
                <c:pt idx="12184">
                  <c:v>203.529</c:v>
                </c:pt>
                <c:pt idx="12185">
                  <c:v>203.55840000000001</c:v>
                </c:pt>
                <c:pt idx="12186">
                  <c:v>203.58779999999999</c:v>
                </c:pt>
                <c:pt idx="12187">
                  <c:v>203.6172</c:v>
                </c:pt>
                <c:pt idx="12188">
                  <c:v>203.64670000000001</c:v>
                </c:pt>
                <c:pt idx="12189">
                  <c:v>203.67609999999999</c:v>
                </c:pt>
                <c:pt idx="12190">
                  <c:v>203.7055</c:v>
                </c:pt>
                <c:pt idx="12191">
                  <c:v>203.73490000000001</c:v>
                </c:pt>
                <c:pt idx="12192">
                  <c:v>203.76429999999999</c:v>
                </c:pt>
                <c:pt idx="12193">
                  <c:v>203.7937</c:v>
                </c:pt>
                <c:pt idx="12194">
                  <c:v>203.82320000000001</c:v>
                </c:pt>
                <c:pt idx="12195">
                  <c:v>203.8526</c:v>
                </c:pt>
                <c:pt idx="12196">
                  <c:v>203.88200000000001</c:v>
                </c:pt>
                <c:pt idx="12197">
                  <c:v>203.91149999999999</c:v>
                </c:pt>
                <c:pt idx="12198">
                  <c:v>203.9409</c:v>
                </c:pt>
                <c:pt idx="12199">
                  <c:v>203.97030000000001</c:v>
                </c:pt>
                <c:pt idx="12200">
                  <c:v>203.99979999999999</c:v>
                </c:pt>
                <c:pt idx="12201">
                  <c:v>204.0292</c:v>
                </c:pt>
                <c:pt idx="12202">
                  <c:v>204.05860000000001</c:v>
                </c:pt>
                <c:pt idx="12203">
                  <c:v>204.0881</c:v>
                </c:pt>
                <c:pt idx="12204">
                  <c:v>204.11750000000001</c:v>
                </c:pt>
                <c:pt idx="12205">
                  <c:v>204.14699999999999</c:v>
                </c:pt>
                <c:pt idx="12206">
                  <c:v>204.1764</c:v>
                </c:pt>
                <c:pt idx="12207">
                  <c:v>204.20590000000001</c:v>
                </c:pt>
                <c:pt idx="12208">
                  <c:v>204.2353</c:v>
                </c:pt>
                <c:pt idx="12209">
                  <c:v>204.26480000000001</c:v>
                </c:pt>
                <c:pt idx="12210">
                  <c:v>204.29429999999999</c:v>
                </c:pt>
                <c:pt idx="12211">
                  <c:v>204.3237</c:v>
                </c:pt>
                <c:pt idx="12212">
                  <c:v>204.35319999999999</c:v>
                </c:pt>
                <c:pt idx="12213">
                  <c:v>204.3826</c:v>
                </c:pt>
                <c:pt idx="12214">
                  <c:v>204.41210000000001</c:v>
                </c:pt>
                <c:pt idx="12215">
                  <c:v>204.44159999999999</c:v>
                </c:pt>
                <c:pt idx="12216">
                  <c:v>204.47110000000001</c:v>
                </c:pt>
                <c:pt idx="12217">
                  <c:v>204.50049999999999</c:v>
                </c:pt>
                <c:pt idx="12218">
                  <c:v>204.53</c:v>
                </c:pt>
                <c:pt idx="12219">
                  <c:v>204.55950000000001</c:v>
                </c:pt>
                <c:pt idx="12220">
                  <c:v>204.589</c:v>
                </c:pt>
                <c:pt idx="12221">
                  <c:v>204.61840000000001</c:v>
                </c:pt>
                <c:pt idx="12222">
                  <c:v>204.64789999999999</c:v>
                </c:pt>
                <c:pt idx="12223">
                  <c:v>204.67740000000001</c:v>
                </c:pt>
                <c:pt idx="12224">
                  <c:v>204.70689999999999</c:v>
                </c:pt>
                <c:pt idx="12225">
                  <c:v>204.7364</c:v>
                </c:pt>
                <c:pt idx="12226">
                  <c:v>204.76589999999999</c:v>
                </c:pt>
                <c:pt idx="12227">
                  <c:v>204.7954</c:v>
                </c:pt>
                <c:pt idx="12228">
                  <c:v>204.82490000000001</c:v>
                </c:pt>
                <c:pt idx="12229">
                  <c:v>204.8544</c:v>
                </c:pt>
                <c:pt idx="12230">
                  <c:v>204.88390000000001</c:v>
                </c:pt>
                <c:pt idx="12231">
                  <c:v>204.9134</c:v>
                </c:pt>
                <c:pt idx="12232">
                  <c:v>204.94290000000001</c:v>
                </c:pt>
                <c:pt idx="12233">
                  <c:v>204.97239999999999</c:v>
                </c:pt>
                <c:pt idx="12234">
                  <c:v>205.00190000000001</c:v>
                </c:pt>
                <c:pt idx="12235">
                  <c:v>205.03139999999999</c:v>
                </c:pt>
                <c:pt idx="12236">
                  <c:v>205.0609</c:v>
                </c:pt>
                <c:pt idx="12237">
                  <c:v>205.09049999999999</c:v>
                </c:pt>
                <c:pt idx="12238">
                  <c:v>205.12</c:v>
                </c:pt>
                <c:pt idx="12239">
                  <c:v>205.14949999999999</c:v>
                </c:pt>
                <c:pt idx="12240">
                  <c:v>205.179</c:v>
                </c:pt>
                <c:pt idx="12241">
                  <c:v>205.20849999999999</c:v>
                </c:pt>
                <c:pt idx="12242">
                  <c:v>205.2381</c:v>
                </c:pt>
                <c:pt idx="12243">
                  <c:v>205.26759999999999</c:v>
                </c:pt>
                <c:pt idx="12244">
                  <c:v>205.2971</c:v>
                </c:pt>
                <c:pt idx="12245">
                  <c:v>205.32669999999999</c:v>
                </c:pt>
                <c:pt idx="12246">
                  <c:v>205.3562</c:v>
                </c:pt>
                <c:pt idx="12247">
                  <c:v>205.38570000000001</c:v>
                </c:pt>
                <c:pt idx="12248">
                  <c:v>205.4153</c:v>
                </c:pt>
                <c:pt idx="12249">
                  <c:v>205.44479999999999</c:v>
                </c:pt>
                <c:pt idx="12250">
                  <c:v>205.4743</c:v>
                </c:pt>
                <c:pt idx="12251">
                  <c:v>205.50389999999999</c:v>
                </c:pt>
                <c:pt idx="12252">
                  <c:v>205.5334</c:v>
                </c:pt>
                <c:pt idx="12253">
                  <c:v>205.56299999999999</c:v>
                </c:pt>
                <c:pt idx="12254">
                  <c:v>205.5925</c:v>
                </c:pt>
                <c:pt idx="12255">
                  <c:v>205.62209999999999</c:v>
                </c:pt>
                <c:pt idx="12256">
                  <c:v>205.65170000000001</c:v>
                </c:pt>
                <c:pt idx="12257">
                  <c:v>205.68119999999999</c:v>
                </c:pt>
                <c:pt idx="12258">
                  <c:v>205.71080000000001</c:v>
                </c:pt>
                <c:pt idx="12259">
                  <c:v>205.74029999999999</c:v>
                </c:pt>
                <c:pt idx="12260">
                  <c:v>205.76990000000001</c:v>
                </c:pt>
                <c:pt idx="12261">
                  <c:v>205.79949999999999</c:v>
                </c:pt>
                <c:pt idx="12262">
                  <c:v>205.82900000000001</c:v>
                </c:pt>
                <c:pt idx="12263">
                  <c:v>205.8586</c:v>
                </c:pt>
                <c:pt idx="12264">
                  <c:v>205.88820000000001</c:v>
                </c:pt>
                <c:pt idx="12265">
                  <c:v>205.9178</c:v>
                </c:pt>
                <c:pt idx="12266">
                  <c:v>205.94730000000001</c:v>
                </c:pt>
                <c:pt idx="12267">
                  <c:v>205.9769</c:v>
                </c:pt>
                <c:pt idx="12268">
                  <c:v>206.00649999999999</c:v>
                </c:pt>
                <c:pt idx="12269">
                  <c:v>206.0361</c:v>
                </c:pt>
                <c:pt idx="12270">
                  <c:v>206.06569999999999</c:v>
                </c:pt>
                <c:pt idx="12271">
                  <c:v>206.09530000000001</c:v>
                </c:pt>
                <c:pt idx="12272">
                  <c:v>206.1249</c:v>
                </c:pt>
                <c:pt idx="12273">
                  <c:v>206.15440000000001</c:v>
                </c:pt>
                <c:pt idx="12274">
                  <c:v>206.184</c:v>
                </c:pt>
                <c:pt idx="12275">
                  <c:v>206.21360000000001</c:v>
                </c:pt>
                <c:pt idx="12276">
                  <c:v>206.2432</c:v>
                </c:pt>
                <c:pt idx="12277">
                  <c:v>206.27279999999999</c:v>
                </c:pt>
                <c:pt idx="12278">
                  <c:v>206.30240000000001</c:v>
                </c:pt>
                <c:pt idx="12279">
                  <c:v>206.33199999999999</c:v>
                </c:pt>
                <c:pt idx="12280">
                  <c:v>206.36170000000001</c:v>
                </c:pt>
                <c:pt idx="12281">
                  <c:v>206.3913</c:v>
                </c:pt>
                <c:pt idx="12282">
                  <c:v>206.42089999999999</c:v>
                </c:pt>
                <c:pt idx="12283">
                  <c:v>206.45050000000001</c:v>
                </c:pt>
                <c:pt idx="12284">
                  <c:v>206.48009999999999</c:v>
                </c:pt>
                <c:pt idx="12285">
                  <c:v>206.50970000000001</c:v>
                </c:pt>
                <c:pt idx="12286">
                  <c:v>206.5394</c:v>
                </c:pt>
                <c:pt idx="12287">
                  <c:v>206.56899999999999</c:v>
                </c:pt>
                <c:pt idx="12288">
                  <c:v>206.5986</c:v>
                </c:pt>
                <c:pt idx="12289">
                  <c:v>206.62819999999999</c:v>
                </c:pt>
                <c:pt idx="12290">
                  <c:v>206.65790000000001</c:v>
                </c:pt>
                <c:pt idx="12291">
                  <c:v>206.6875</c:v>
                </c:pt>
                <c:pt idx="12292">
                  <c:v>206.71709999999999</c:v>
                </c:pt>
                <c:pt idx="12293">
                  <c:v>206.7467</c:v>
                </c:pt>
                <c:pt idx="12294">
                  <c:v>206.7764</c:v>
                </c:pt>
                <c:pt idx="12295">
                  <c:v>206.80600000000001</c:v>
                </c:pt>
                <c:pt idx="12296">
                  <c:v>206.8357</c:v>
                </c:pt>
                <c:pt idx="12297">
                  <c:v>206.86529999999999</c:v>
                </c:pt>
                <c:pt idx="12298">
                  <c:v>206.89500000000001</c:v>
                </c:pt>
                <c:pt idx="12299">
                  <c:v>206.9246</c:v>
                </c:pt>
                <c:pt idx="12300">
                  <c:v>206.95429999999999</c:v>
                </c:pt>
                <c:pt idx="12301">
                  <c:v>206.98390000000001</c:v>
                </c:pt>
                <c:pt idx="12302">
                  <c:v>207.0136</c:v>
                </c:pt>
                <c:pt idx="12303">
                  <c:v>207.04320000000001</c:v>
                </c:pt>
                <c:pt idx="12304">
                  <c:v>207.0729</c:v>
                </c:pt>
                <c:pt idx="12305">
                  <c:v>207.10249999999999</c:v>
                </c:pt>
                <c:pt idx="12306">
                  <c:v>207.13220000000001</c:v>
                </c:pt>
                <c:pt idx="12307">
                  <c:v>207.1619</c:v>
                </c:pt>
                <c:pt idx="12308">
                  <c:v>207.19149999999999</c:v>
                </c:pt>
                <c:pt idx="12309">
                  <c:v>207.22120000000001</c:v>
                </c:pt>
                <c:pt idx="12310">
                  <c:v>207.2509</c:v>
                </c:pt>
                <c:pt idx="12311">
                  <c:v>207.28049999999999</c:v>
                </c:pt>
                <c:pt idx="12312">
                  <c:v>207.31020000000001</c:v>
                </c:pt>
                <c:pt idx="12313">
                  <c:v>207.3399</c:v>
                </c:pt>
                <c:pt idx="12314">
                  <c:v>207.36959999999999</c:v>
                </c:pt>
                <c:pt idx="12315">
                  <c:v>207.39930000000001</c:v>
                </c:pt>
                <c:pt idx="12316">
                  <c:v>207.4289</c:v>
                </c:pt>
                <c:pt idx="12317">
                  <c:v>207.45859999999999</c:v>
                </c:pt>
                <c:pt idx="12318">
                  <c:v>207.48830000000001</c:v>
                </c:pt>
                <c:pt idx="12319">
                  <c:v>207.518</c:v>
                </c:pt>
                <c:pt idx="12320">
                  <c:v>207.54769999999999</c:v>
                </c:pt>
                <c:pt idx="12321">
                  <c:v>207.57740000000001</c:v>
                </c:pt>
                <c:pt idx="12322">
                  <c:v>207.6071</c:v>
                </c:pt>
                <c:pt idx="12323">
                  <c:v>207.63679999999999</c:v>
                </c:pt>
                <c:pt idx="12324">
                  <c:v>207.66650000000001</c:v>
                </c:pt>
                <c:pt idx="12325">
                  <c:v>207.6962</c:v>
                </c:pt>
                <c:pt idx="12326">
                  <c:v>207.7259</c:v>
                </c:pt>
                <c:pt idx="12327">
                  <c:v>207.75559999999999</c:v>
                </c:pt>
                <c:pt idx="12328">
                  <c:v>207.78530000000001</c:v>
                </c:pt>
                <c:pt idx="12329">
                  <c:v>207.815</c:v>
                </c:pt>
                <c:pt idx="12330">
                  <c:v>207.84469999999999</c:v>
                </c:pt>
                <c:pt idx="12331">
                  <c:v>207.87450000000001</c:v>
                </c:pt>
                <c:pt idx="12332">
                  <c:v>207.9042</c:v>
                </c:pt>
                <c:pt idx="12333">
                  <c:v>207.93389999999999</c:v>
                </c:pt>
                <c:pt idx="12334">
                  <c:v>207.96360000000001</c:v>
                </c:pt>
                <c:pt idx="12335">
                  <c:v>207.9933</c:v>
                </c:pt>
                <c:pt idx="12336">
                  <c:v>208.0231</c:v>
                </c:pt>
                <c:pt idx="12337">
                  <c:v>208.05279999999999</c:v>
                </c:pt>
                <c:pt idx="12338">
                  <c:v>208.08250000000001</c:v>
                </c:pt>
                <c:pt idx="12339">
                  <c:v>208.1123</c:v>
                </c:pt>
                <c:pt idx="12340">
                  <c:v>208.142</c:v>
                </c:pt>
                <c:pt idx="12341">
                  <c:v>208.17169999999999</c:v>
                </c:pt>
                <c:pt idx="12342">
                  <c:v>208.20150000000001</c:v>
                </c:pt>
                <c:pt idx="12343">
                  <c:v>208.2312</c:v>
                </c:pt>
                <c:pt idx="12344">
                  <c:v>208.261</c:v>
                </c:pt>
                <c:pt idx="12345">
                  <c:v>208.29069999999999</c:v>
                </c:pt>
                <c:pt idx="12346">
                  <c:v>208.32040000000001</c:v>
                </c:pt>
                <c:pt idx="12347">
                  <c:v>208.3502</c:v>
                </c:pt>
                <c:pt idx="12348">
                  <c:v>208.38</c:v>
                </c:pt>
                <c:pt idx="12349">
                  <c:v>208.40969999999999</c:v>
                </c:pt>
                <c:pt idx="12350">
                  <c:v>208.43950000000001</c:v>
                </c:pt>
                <c:pt idx="12351">
                  <c:v>208.4692</c:v>
                </c:pt>
                <c:pt idx="12352">
                  <c:v>208.499</c:v>
                </c:pt>
                <c:pt idx="12353">
                  <c:v>208.52869999999999</c:v>
                </c:pt>
                <c:pt idx="12354">
                  <c:v>208.55850000000001</c:v>
                </c:pt>
                <c:pt idx="12355">
                  <c:v>208.5883</c:v>
                </c:pt>
                <c:pt idx="12356">
                  <c:v>208.61799999999999</c:v>
                </c:pt>
                <c:pt idx="12357">
                  <c:v>208.64779999999999</c:v>
                </c:pt>
                <c:pt idx="12358">
                  <c:v>208.67760000000001</c:v>
                </c:pt>
                <c:pt idx="12359">
                  <c:v>208.70740000000001</c:v>
                </c:pt>
                <c:pt idx="12360">
                  <c:v>208.7372</c:v>
                </c:pt>
                <c:pt idx="12361">
                  <c:v>208.76689999999999</c:v>
                </c:pt>
                <c:pt idx="12362">
                  <c:v>208.79669999999999</c:v>
                </c:pt>
                <c:pt idx="12363">
                  <c:v>208.82650000000001</c:v>
                </c:pt>
                <c:pt idx="12364">
                  <c:v>208.8563</c:v>
                </c:pt>
                <c:pt idx="12365">
                  <c:v>208.8861</c:v>
                </c:pt>
                <c:pt idx="12366">
                  <c:v>208.91579999999999</c:v>
                </c:pt>
                <c:pt idx="12367">
                  <c:v>208.94560000000001</c:v>
                </c:pt>
                <c:pt idx="12368">
                  <c:v>208.97540000000001</c:v>
                </c:pt>
                <c:pt idx="12369">
                  <c:v>209.0052</c:v>
                </c:pt>
                <c:pt idx="12370">
                  <c:v>209.035</c:v>
                </c:pt>
                <c:pt idx="12371">
                  <c:v>209.06479999999999</c:v>
                </c:pt>
                <c:pt idx="12372">
                  <c:v>209.09460000000001</c:v>
                </c:pt>
                <c:pt idx="12373">
                  <c:v>209.12450000000001</c:v>
                </c:pt>
                <c:pt idx="12374">
                  <c:v>209.15430000000001</c:v>
                </c:pt>
                <c:pt idx="12375">
                  <c:v>209.1841</c:v>
                </c:pt>
                <c:pt idx="12376">
                  <c:v>209.2139</c:v>
                </c:pt>
                <c:pt idx="12377">
                  <c:v>209.24369999999999</c:v>
                </c:pt>
                <c:pt idx="12378">
                  <c:v>209.27350000000001</c:v>
                </c:pt>
                <c:pt idx="12379">
                  <c:v>209.30330000000001</c:v>
                </c:pt>
                <c:pt idx="12380">
                  <c:v>209.3331</c:v>
                </c:pt>
                <c:pt idx="12381">
                  <c:v>209.363</c:v>
                </c:pt>
                <c:pt idx="12382">
                  <c:v>209.39279999999999</c:v>
                </c:pt>
                <c:pt idx="12383">
                  <c:v>209.42259999999999</c:v>
                </c:pt>
                <c:pt idx="12384">
                  <c:v>209.45240000000001</c:v>
                </c:pt>
                <c:pt idx="12385">
                  <c:v>209.48230000000001</c:v>
                </c:pt>
                <c:pt idx="12386">
                  <c:v>209.5121</c:v>
                </c:pt>
                <c:pt idx="12387">
                  <c:v>209.5419</c:v>
                </c:pt>
                <c:pt idx="12388">
                  <c:v>209.5718</c:v>
                </c:pt>
                <c:pt idx="12389">
                  <c:v>209.60159999999999</c:v>
                </c:pt>
                <c:pt idx="12390">
                  <c:v>209.63149999999999</c:v>
                </c:pt>
                <c:pt idx="12391">
                  <c:v>209.66130000000001</c:v>
                </c:pt>
                <c:pt idx="12392">
                  <c:v>209.69110000000001</c:v>
                </c:pt>
                <c:pt idx="12393">
                  <c:v>209.721</c:v>
                </c:pt>
                <c:pt idx="12394">
                  <c:v>209.7508</c:v>
                </c:pt>
                <c:pt idx="12395">
                  <c:v>209.7807</c:v>
                </c:pt>
                <c:pt idx="12396">
                  <c:v>209.81049999999999</c:v>
                </c:pt>
                <c:pt idx="12397">
                  <c:v>209.84039999999999</c:v>
                </c:pt>
                <c:pt idx="12398">
                  <c:v>209.87029999999999</c:v>
                </c:pt>
                <c:pt idx="12399">
                  <c:v>209.90010000000001</c:v>
                </c:pt>
                <c:pt idx="12400">
                  <c:v>209.93</c:v>
                </c:pt>
                <c:pt idx="12401">
                  <c:v>209.9599</c:v>
                </c:pt>
                <c:pt idx="12402">
                  <c:v>209.9897</c:v>
                </c:pt>
                <c:pt idx="12403">
                  <c:v>210.0196</c:v>
                </c:pt>
                <c:pt idx="12404">
                  <c:v>210.04949999999999</c:v>
                </c:pt>
                <c:pt idx="12405">
                  <c:v>210.07929999999999</c:v>
                </c:pt>
                <c:pt idx="12406">
                  <c:v>210.10919999999999</c:v>
                </c:pt>
                <c:pt idx="12407">
                  <c:v>210.13910000000001</c:v>
                </c:pt>
                <c:pt idx="12408">
                  <c:v>210.16900000000001</c:v>
                </c:pt>
                <c:pt idx="12409">
                  <c:v>210.19880000000001</c:v>
                </c:pt>
                <c:pt idx="12410">
                  <c:v>210.2287</c:v>
                </c:pt>
                <c:pt idx="12411">
                  <c:v>210.2586</c:v>
                </c:pt>
                <c:pt idx="12412">
                  <c:v>210.2885</c:v>
                </c:pt>
                <c:pt idx="12413">
                  <c:v>210.3184</c:v>
                </c:pt>
                <c:pt idx="12414">
                  <c:v>210.34829999999999</c:v>
                </c:pt>
                <c:pt idx="12415">
                  <c:v>210.37819999999999</c:v>
                </c:pt>
                <c:pt idx="12416">
                  <c:v>210.40809999999999</c:v>
                </c:pt>
                <c:pt idx="12417">
                  <c:v>210.43799999999999</c:v>
                </c:pt>
                <c:pt idx="12418">
                  <c:v>210.46789999999999</c:v>
                </c:pt>
                <c:pt idx="12419">
                  <c:v>210.49780000000001</c:v>
                </c:pt>
                <c:pt idx="12420">
                  <c:v>210.52770000000001</c:v>
                </c:pt>
                <c:pt idx="12421">
                  <c:v>210.55760000000001</c:v>
                </c:pt>
                <c:pt idx="12422">
                  <c:v>210.58750000000001</c:v>
                </c:pt>
                <c:pt idx="12423">
                  <c:v>210.6174</c:v>
                </c:pt>
                <c:pt idx="12424">
                  <c:v>210.6473</c:v>
                </c:pt>
                <c:pt idx="12425">
                  <c:v>210.6772</c:v>
                </c:pt>
                <c:pt idx="12426">
                  <c:v>210.7072</c:v>
                </c:pt>
                <c:pt idx="12427">
                  <c:v>210.7371</c:v>
                </c:pt>
                <c:pt idx="12428">
                  <c:v>210.767</c:v>
                </c:pt>
                <c:pt idx="12429">
                  <c:v>210.79689999999999</c:v>
                </c:pt>
                <c:pt idx="12430">
                  <c:v>210.82679999999999</c:v>
                </c:pt>
                <c:pt idx="12431">
                  <c:v>210.85679999999999</c:v>
                </c:pt>
                <c:pt idx="12432">
                  <c:v>210.88669999999999</c:v>
                </c:pt>
                <c:pt idx="12433">
                  <c:v>210.91659999999999</c:v>
                </c:pt>
                <c:pt idx="12434">
                  <c:v>210.94659999999999</c:v>
                </c:pt>
                <c:pt idx="12435">
                  <c:v>210.97649999999999</c:v>
                </c:pt>
                <c:pt idx="12436">
                  <c:v>211.00649999999999</c:v>
                </c:pt>
                <c:pt idx="12437">
                  <c:v>211.03639999999999</c:v>
                </c:pt>
                <c:pt idx="12438">
                  <c:v>211.06630000000001</c:v>
                </c:pt>
                <c:pt idx="12439">
                  <c:v>211.09630000000001</c:v>
                </c:pt>
                <c:pt idx="12440">
                  <c:v>211.12620000000001</c:v>
                </c:pt>
                <c:pt idx="12441">
                  <c:v>211.15620000000001</c:v>
                </c:pt>
                <c:pt idx="12442">
                  <c:v>211.18610000000001</c:v>
                </c:pt>
                <c:pt idx="12443">
                  <c:v>211.21610000000001</c:v>
                </c:pt>
                <c:pt idx="12444">
                  <c:v>211.24600000000001</c:v>
                </c:pt>
                <c:pt idx="12445">
                  <c:v>211.27600000000001</c:v>
                </c:pt>
                <c:pt idx="12446">
                  <c:v>211.30600000000001</c:v>
                </c:pt>
                <c:pt idx="12447">
                  <c:v>211.33590000000001</c:v>
                </c:pt>
                <c:pt idx="12448">
                  <c:v>211.36590000000001</c:v>
                </c:pt>
                <c:pt idx="12449">
                  <c:v>211.39580000000001</c:v>
                </c:pt>
                <c:pt idx="12450">
                  <c:v>211.42580000000001</c:v>
                </c:pt>
                <c:pt idx="12451">
                  <c:v>211.45580000000001</c:v>
                </c:pt>
                <c:pt idx="12452">
                  <c:v>211.48580000000001</c:v>
                </c:pt>
                <c:pt idx="12453">
                  <c:v>211.51570000000001</c:v>
                </c:pt>
                <c:pt idx="12454">
                  <c:v>211.54570000000001</c:v>
                </c:pt>
                <c:pt idx="12455">
                  <c:v>211.57570000000001</c:v>
                </c:pt>
                <c:pt idx="12456">
                  <c:v>211.60570000000001</c:v>
                </c:pt>
                <c:pt idx="12457">
                  <c:v>211.63570000000001</c:v>
                </c:pt>
                <c:pt idx="12458">
                  <c:v>211.66560000000001</c:v>
                </c:pt>
                <c:pt idx="12459">
                  <c:v>211.69560000000001</c:v>
                </c:pt>
                <c:pt idx="12460">
                  <c:v>211.72559999999999</c:v>
                </c:pt>
                <c:pt idx="12461">
                  <c:v>211.75559999999999</c:v>
                </c:pt>
                <c:pt idx="12462">
                  <c:v>211.78559999999999</c:v>
                </c:pt>
                <c:pt idx="12463">
                  <c:v>211.81559999999999</c:v>
                </c:pt>
                <c:pt idx="12464">
                  <c:v>211.84559999999999</c:v>
                </c:pt>
                <c:pt idx="12465">
                  <c:v>211.87559999999999</c:v>
                </c:pt>
                <c:pt idx="12466">
                  <c:v>211.90559999999999</c:v>
                </c:pt>
                <c:pt idx="12467">
                  <c:v>211.93559999999999</c:v>
                </c:pt>
                <c:pt idx="12468">
                  <c:v>211.96559999999999</c:v>
                </c:pt>
                <c:pt idx="12469">
                  <c:v>211.9956</c:v>
                </c:pt>
                <c:pt idx="12470">
                  <c:v>212.0256</c:v>
                </c:pt>
                <c:pt idx="12471">
                  <c:v>212.0556</c:v>
                </c:pt>
                <c:pt idx="12472">
                  <c:v>212.0857</c:v>
                </c:pt>
                <c:pt idx="12473">
                  <c:v>212.1157</c:v>
                </c:pt>
                <c:pt idx="12474">
                  <c:v>212.14570000000001</c:v>
                </c:pt>
                <c:pt idx="12475">
                  <c:v>212.17570000000001</c:v>
                </c:pt>
                <c:pt idx="12476">
                  <c:v>212.20570000000001</c:v>
                </c:pt>
                <c:pt idx="12477">
                  <c:v>212.23580000000001</c:v>
                </c:pt>
                <c:pt idx="12478">
                  <c:v>212.26580000000001</c:v>
                </c:pt>
                <c:pt idx="12479">
                  <c:v>212.29580000000001</c:v>
                </c:pt>
                <c:pt idx="12480">
                  <c:v>212.32589999999999</c:v>
                </c:pt>
                <c:pt idx="12481">
                  <c:v>212.35589999999999</c:v>
                </c:pt>
                <c:pt idx="12482">
                  <c:v>212.38589999999999</c:v>
                </c:pt>
                <c:pt idx="12483">
                  <c:v>212.416</c:v>
                </c:pt>
                <c:pt idx="12484">
                  <c:v>212.446</c:v>
                </c:pt>
                <c:pt idx="12485">
                  <c:v>212.4761</c:v>
                </c:pt>
                <c:pt idx="12486">
                  <c:v>212.5061</c:v>
                </c:pt>
                <c:pt idx="12487">
                  <c:v>212.5361</c:v>
                </c:pt>
                <c:pt idx="12488">
                  <c:v>212.56620000000001</c:v>
                </c:pt>
                <c:pt idx="12489">
                  <c:v>212.59630000000001</c:v>
                </c:pt>
                <c:pt idx="12490">
                  <c:v>212.62629999999999</c:v>
                </c:pt>
                <c:pt idx="12491">
                  <c:v>212.65639999999999</c:v>
                </c:pt>
                <c:pt idx="12492">
                  <c:v>212.68639999999999</c:v>
                </c:pt>
                <c:pt idx="12493">
                  <c:v>212.7165</c:v>
                </c:pt>
                <c:pt idx="12494">
                  <c:v>212.7465</c:v>
                </c:pt>
                <c:pt idx="12495">
                  <c:v>212.7766</c:v>
                </c:pt>
                <c:pt idx="12496">
                  <c:v>212.80670000000001</c:v>
                </c:pt>
                <c:pt idx="12497">
                  <c:v>212.83670000000001</c:v>
                </c:pt>
                <c:pt idx="12498">
                  <c:v>212.86680000000001</c:v>
                </c:pt>
                <c:pt idx="12499">
                  <c:v>212.89689999999999</c:v>
                </c:pt>
                <c:pt idx="12500">
                  <c:v>212.92699999999999</c:v>
                </c:pt>
                <c:pt idx="12501">
                  <c:v>212.95699999999999</c:v>
                </c:pt>
                <c:pt idx="12502">
                  <c:v>212.9871</c:v>
                </c:pt>
                <c:pt idx="12503">
                  <c:v>213.0172</c:v>
                </c:pt>
                <c:pt idx="12504">
                  <c:v>213.04730000000001</c:v>
                </c:pt>
                <c:pt idx="12505">
                  <c:v>213.07740000000001</c:v>
                </c:pt>
                <c:pt idx="12506">
                  <c:v>213.10749999999999</c:v>
                </c:pt>
                <c:pt idx="12507">
                  <c:v>213.13749999999999</c:v>
                </c:pt>
                <c:pt idx="12508">
                  <c:v>213.16759999999999</c:v>
                </c:pt>
                <c:pt idx="12509">
                  <c:v>213.1977</c:v>
                </c:pt>
                <c:pt idx="12510">
                  <c:v>213.2278</c:v>
                </c:pt>
                <c:pt idx="12511">
                  <c:v>213.25790000000001</c:v>
                </c:pt>
                <c:pt idx="12512">
                  <c:v>213.28800000000001</c:v>
                </c:pt>
                <c:pt idx="12513">
                  <c:v>213.31809999999999</c:v>
                </c:pt>
                <c:pt idx="12514">
                  <c:v>213.34819999999999</c:v>
                </c:pt>
                <c:pt idx="12515">
                  <c:v>213.3783</c:v>
                </c:pt>
                <c:pt idx="12516">
                  <c:v>213.4084</c:v>
                </c:pt>
                <c:pt idx="12517">
                  <c:v>213.43860000000001</c:v>
                </c:pt>
                <c:pt idx="12518">
                  <c:v>213.46870000000001</c:v>
                </c:pt>
                <c:pt idx="12519">
                  <c:v>213.49879999999999</c:v>
                </c:pt>
                <c:pt idx="12520">
                  <c:v>213.52889999999999</c:v>
                </c:pt>
                <c:pt idx="12521">
                  <c:v>213.559</c:v>
                </c:pt>
                <c:pt idx="12522">
                  <c:v>213.5891</c:v>
                </c:pt>
                <c:pt idx="12523">
                  <c:v>213.61930000000001</c:v>
                </c:pt>
                <c:pt idx="12524">
                  <c:v>213.64940000000001</c:v>
                </c:pt>
                <c:pt idx="12525">
                  <c:v>213.67949999999999</c:v>
                </c:pt>
                <c:pt idx="12526">
                  <c:v>213.7097</c:v>
                </c:pt>
                <c:pt idx="12527">
                  <c:v>213.7398</c:v>
                </c:pt>
                <c:pt idx="12528">
                  <c:v>213.76990000000001</c:v>
                </c:pt>
                <c:pt idx="12529">
                  <c:v>213.8</c:v>
                </c:pt>
                <c:pt idx="12530">
                  <c:v>213.83019999999999</c:v>
                </c:pt>
                <c:pt idx="12531">
                  <c:v>213.8603</c:v>
                </c:pt>
                <c:pt idx="12532">
                  <c:v>213.8905</c:v>
                </c:pt>
                <c:pt idx="12533">
                  <c:v>213.92060000000001</c:v>
                </c:pt>
                <c:pt idx="12534">
                  <c:v>213.95079999999999</c:v>
                </c:pt>
                <c:pt idx="12535">
                  <c:v>213.98089999999999</c:v>
                </c:pt>
                <c:pt idx="12536">
                  <c:v>214.0111</c:v>
                </c:pt>
                <c:pt idx="12537">
                  <c:v>214.0412</c:v>
                </c:pt>
                <c:pt idx="12538">
                  <c:v>214.07140000000001</c:v>
                </c:pt>
                <c:pt idx="12539">
                  <c:v>214.10149999999999</c:v>
                </c:pt>
                <c:pt idx="12540">
                  <c:v>214.1317</c:v>
                </c:pt>
                <c:pt idx="12541">
                  <c:v>214.1619</c:v>
                </c:pt>
                <c:pt idx="12542">
                  <c:v>214.19200000000001</c:v>
                </c:pt>
                <c:pt idx="12543">
                  <c:v>214.22219999999999</c:v>
                </c:pt>
                <c:pt idx="12544">
                  <c:v>214.25229999999999</c:v>
                </c:pt>
                <c:pt idx="12545">
                  <c:v>214.2825</c:v>
                </c:pt>
                <c:pt idx="12546">
                  <c:v>214.31270000000001</c:v>
                </c:pt>
                <c:pt idx="12547">
                  <c:v>214.34289999999999</c:v>
                </c:pt>
                <c:pt idx="12548">
                  <c:v>214.37299999999999</c:v>
                </c:pt>
                <c:pt idx="12549">
                  <c:v>214.4032</c:v>
                </c:pt>
                <c:pt idx="12550">
                  <c:v>214.43340000000001</c:v>
                </c:pt>
                <c:pt idx="12551">
                  <c:v>214.46360000000001</c:v>
                </c:pt>
                <c:pt idx="12552">
                  <c:v>214.49379999999999</c:v>
                </c:pt>
                <c:pt idx="12553">
                  <c:v>214.524</c:v>
                </c:pt>
                <c:pt idx="12554">
                  <c:v>214.55420000000001</c:v>
                </c:pt>
                <c:pt idx="12555">
                  <c:v>214.58439999999999</c:v>
                </c:pt>
                <c:pt idx="12556">
                  <c:v>214.61449999999999</c:v>
                </c:pt>
                <c:pt idx="12557">
                  <c:v>214.6447</c:v>
                </c:pt>
                <c:pt idx="12558">
                  <c:v>214.67490000000001</c:v>
                </c:pt>
                <c:pt idx="12559">
                  <c:v>214.70509999999999</c:v>
                </c:pt>
                <c:pt idx="12560">
                  <c:v>214.7353</c:v>
                </c:pt>
                <c:pt idx="12561">
                  <c:v>214.7655</c:v>
                </c:pt>
                <c:pt idx="12562">
                  <c:v>214.79570000000001</c:v>
                </c:pt>
                <c:pt idx="12563">
                  <c:v>214.82599999999999</c:v>
                </c:pt>
                <c:pt idx="12564">
                  <c:v>214.8562</c:v>
                </c:pt>
                <c:pt idx="12565">
                  <c:v>214.88640000000001</c:v>
                </c:pt>
                <c:pt idx="12566">
                  <c:v>214.91659999999999</c:v>
                </c:pt>
                <c:pt idx="12567">
                  <c:v>214.9468</c:v>
                </c:pt>
                <c:pt idx="12568">
                  <c:v>214.977</c:v>
                </c:pt>
                <c:pt idx="12569">
                  <c:v>215.00720000000001</c:v>
                </c:pt>
                <c:pt idx="12570">
                  <c:v>215.03749999999999</c:v>
                </c:pt>
                <c:pt idx="12571">
                  <c:v>215.0677</c:v>
                </c:pt>
                <c:pt idx="12572">
                  <c:v>215.09790000000001</c:v>
                </c:pt>
                <c:pt idx="12573">
                  <c:v>215.12819999999999</c:v>
                </c:pt>
                <c:pt idx="12574">
                  <c:v>215.1584</c:v>
                </c:pt>
                <c:pt idx="12575">
                  <c:v>215.18860000000001</c:v>
                </c:pt>
                <c:pt idx="12576">
                  <c:v>215.21889999999999</c:v>
                </c:pt>
                <c:pt idx="12577">
                  <c:v>215.2491</c:v>
                </c:pt>
                <c:pt idx="12578">
                  <c:v>215.27930000000001</c:v>
                </c:pt>
                <c:pt idx="12579">
                  <c:v>215.30959999999999</c:v>
                </c:pt>
                <c:pt idx="12580">
                  <c:v>215.3398</c:v>
                </c:pt>
                <c:pt idx="12581">
                  <c:v>215.37010000000001</c:v>
                </c:pt>
                <c:pt idx="12582">
                  <c:v>215.40029999999999</c:v>
                </c:pt>
                <c:pt idx="12583">
                  <c:v>215.4306</c:v>
                </c:pt>
                <c:pt idx="12584">
                  <c:v>215.46080000000001</c:v>
                </c:pt>
                <c:pt idx="12585">
                  <c:v>215.49109999999999</c:v>
                </c:pt>
                <c:pt idx="12586">
                  <c:v>215.5213</c:v>
                </c:pt>
                <c:pt idx="12587">
                  <c:v>215.55160000000001</c:v>
                </c:pt>
                <c:pt idx="12588">
                  <c:v>215.58189999999999</c:v>
                </c:pt>
                <c:pt idx="12589">
                  <c:v>215.6121</c:v>
                </c:pt>
                <c:pt idx="12590">
                  <c:v>215.64240000000001</c:v>
                </c:pt>
                <c:pt idx="12591">
                  <c:v>215.67269999999999</c:v>
                </c:pt>
                <c:pt idx="12592">
                  <c:v>215.7029</c:v>
                </c:pt>
                <c:pt idx="12593">
                  <c:v>215.73320000000001</c:v>
                </c:pt>
                <c:pt idx="12594">
                  <c:v>215.76349999999999</c:v>
                </c:pt>
                <c:pt idx="12595">
                  <c:v>215.7938</c:v>
                </c:pt>
                <c:pt idx="12596">
                  <c:v>215.82400000000001</c:v>
                </c:pt>
                <c:pt idx="12597">
                  <c:v>215.85429999999999</c:v>
                </c:pt>
                <c:pt idx="12598">
                  <c:v>215.88460000000001</c:v>
                </c:pt>
                <c:pt idx="12599">
                  <c:v>215.91489999999999</c:v>
                </c:pt>
                <c:pt idx="12600">
                  <c:v>215.9452</c:v>
                </c:pt>
                <c:pt idx="12601">
                  <c:v>215.97550000000001</c:v>
                </c:pt>
                <c:pt idx="12602">
                  <c:v>216.00579999999999</c:v>
                </c:pt>
                <c:pt idx="12603">
                  <c:v>216.036</c:v>
                </c:pt>
                <c:pt idx="12604">
                  <c:v>216.06630000000001</c:v>
                </c:pt>
                <c:pt idx="12605">
                  <c:v>216.0966</c:v>
                </c:pt>
                <c:pt idx="12606">
                  <c:v>216.12690000000001</c:v>
                </c:pt>
                <c:pt idx="12607">
                  <c:v>216.15719999999999</c:v>
                </c:pt>
                <c:pt idx="12608">
                  <c:v>216.1875</c:v>
                </c:pt>
                <c:pt idx="12609">
                  <c:v>216.21780000000001</c:v>
                </c:pt>
                <c:pt idx="12610">
                  <c:v>216.2482</c:v>
                </c:pt>
                <c:pt idx="12611">
                  <c:v>216.27850000000001</c:v>
                </c:pt>
                <c:pt idx="12612">
                  <c:v>216.30879999999999</c:v>
                </c:pt>
                <c:pt idx="12613">
                  <c:v>216.3391</c:v>
                </c:pt>
                <c:pt idx="12614">
                  <c:v>216.36940000000001</c:v>
                </c:pt>
                <c:pt idx="12615">
                  <c:v>216.3997</c:v>
                </c:pt>
                <c:pt idx="12616">
                  <c:v>216.43010000000001</c:v>
                </c:pt>
                <c:pt idx="12617">
                  <c:v>216.46039999999999</c:v>
                </c:pt>
                <c:pt idx="12618">
                  <c:v>216.4907</c:v>
                </c:pt>
                <c:pt idx="12619">
                  <c:v>216.52099999999999</c:v>
                </c:pt>
                <c:pt idx="12620">
                  <c:v>216.5514</c:v>
                </c:pt>
                <c:pt idx="12621">
                  <c:v>216.58170000000001</c:v>
                </c:pt>
                <c:pt idx="12622">
                  <c:v>216.61199999999999</c:v>
                </c:pt>
                <c:pt idx="12623">
                  <c:v>216.64240000000001</c:v>
                </c:pt>
                <c:pt idx="12624">
                  <c:v>216.67269999999999</c:v>
                </c:pt>
                <c:pt idx="12625">
                  <c:v>216.703</c:v>
                </c:pt>
                <c:pt idx="12626">
                  <c:v>216.73339999999999</c:v>
                </c:pt>
                <c:pt idx="12627">
                  <c:v>216.7637</c:v>
                </c:pt>
                <c:pt idx="12628">
                  <c:v>216.79409999999999</c:v>
                </c:pt>
                <c:pt idx="12629">
                  <c:v>216.8244</c:v>
                </c:pt>
                <c:pt idx="12630">
                  <c:v>216.85480000000001</c:v>
                </c:pt>
                <c:pt idx="12631">
                  <c:v>216.88509999999999</c:v>
                </c:pt>
                <c:pt idx="12632">
                  <c:v>216.91550000000001</c:v>
                </c:pt>
                <c:pt idx="12633">
                  <c:v>216.94579999999999</c:v>
                </c:pt>
                <c:pt idx="12634">
                  <c:v>216.97620000000001</c:v>
                </c:pt>
                <c:pt idx="12635">
                  <c:v>217.00659999999999</c:v>
                </c:pt>
                <c:pt idx="12636">
                  <c:v>217.0369</c:v>
                </c:pt>
                <c:pt idx="12637">
                  <c:v>217.06729999999999</c:v>
                </c:pt>
                <c:pt idx="12638">
                  <c:v>217.0977</c:v>
                </c:pt>
                <c:pt idx="12639">
                  <c:v>217.12799999999999</c:v>
                </c:pt>
                <c:pt idx="12640">
                  <c:v>217.1584</c:v>
                </c:pt>
                <c:pt idx="12641">
                  <c:v>217.18879999999999</c:v>
                </c:pt>
                <c:pt idx="12642">
                  <c:v>217.2192</c:v>
                </c:pt>
                <c:pt idx="12643">
                  <c:v>217.24950000000001</c:v>
                </c:pt>
                <c:pt idx="12644">
                  <c:v>217.2799</c:v>
                </c:pt>
                <c:pt idx="12645">
                  <c:v>217.31030000000001</c:v>
                </c:pt>
                <c:pt idx="12646">
                  <c:v>217.3407</c:v>
                </c:pt>
                <c:pt idx="12647">
                  <c:v>217.37110000000001</c:v>
                </c:pt>
                <c:pt idx="12648">
                  <c:v>217.4015</c:v>
                </c:pt>
                <c:pt idx="12649">
                  <c:v>217.43190000000001</c:v>
                </c:pt>
                <c:pt idx="12650">
                  <c:v>217.4622</c:v>
                </c:pt>
                <c:pt idx="12651">
                  <c:v>217.49260000000001</c:v>
                </c:pt>
                <c:pt idx="12652">
                  <c:v>217.523</c:v>
                </c:pt>
                <c:pt idx="12653">
                  <c:v>217.55340000000001</c:v>
                </c:pt>
                <c:pt idx="12654">
                  <c:v>217.5838</c:v>
                </c:pt>
                <c:pt idx="12655">
                  <c:v>217.61420000000001</c:v>
                </c:pt>
                <c:pt idx="12656">
                  <c:v>217.6447</c:v>
                </c:pt>
                <c:pt idx="12657">
                  <c:v>217.67509999999999</c:v>
                </c:pt>
                <c:pt idx="12658">
                  <c:v>217.7055</c:v>
                </c:pt>
                <c:pt idx="12659">
                  <c:v>217.73589999999999</c:v>
                </c:pt>
                <c:pt idx="12660">
                  <c:v>217.7663</c:v>
                </c:pt>
                <c:pt idx="12661">
                  <c:v>217.79669999999999</c:v>
                </c:pt>
                <c:pt idx="12662">
                  <c:v>217.8271</c:v>
                </c:pt>
                <c:pt idx="12663">
                  <c:v>217.85759999999999</c:v>
                </c:pt>
                <c:pt idx="12664">
                  <c:v>217.88800000000001</c:v>
                </c:pt>
                <c:pt idx="12665">
                  <c:v>217.91839999999999</c:v>
                </c:pt>
                <c:pt idx="12666">
                  <c:v>217.94880000000001</c:v>
                </c:pt>
                <c:pt idx="12667">
                  <c:v>217.97929999999999</c:v>
                </c:pt>
                <c:pt idx="12668">
                  <c:v>218.00970000000001</c:v>
                </c:pt>
                <c:pt idx="12669">
                  <c:v>218.0401</c:v>
                </c:pt>
                <c:pt idx="12670">
                  <c:v>218.07060000000001</c:v>
                </c:pt>
                <c:pt idx="12671">
                  <c:v>218.101</c:v>
                </c:pt>
                <c:pt idx="12672">
                  <c:v>218.13140000000001</c:v>
                </c:pt>
                <c:pt idx="12673">
                  <c:v>218.1619</c:v>
                </c:pt>
                <c:pt idx="12674">
                  <c:v>218.19229999999999</c:v>
                </c:pt>
                <c:pt idx="12675">
                  <c:v>218.22280000000001</c:v>
                </c:pt>
                <c:pt idx="12676">
                  <c:v>218.25319999999999</c:v>
                </c:pt>
                <c:pt idx="12677">
                  <c:v>218.28370000000001</c:v>
                </c:pt>
                <c:pt idx="12678">
                  <c:v>218.3141</c:v>
                </c:pt>
                <c:pt idx="12679">
                  <c:v>218.34460000000001</c:v>
                </c:pt>
                <c:pt idx="12680">
                  <c:v>218.375</c:v>
                </c:pt>
                <c:pt idx="12681">
                  <c:v>218.40549999999999</c:v>
                </c:pt>
                <c:pt idx="12682">
                  <c:v>218.43600000000001</c:v>
                </c:pt>
                <c:pt idx="12683">
                  <c:v>218.46639999999999</c:v>
                </c:pt>
                <c:pt idx="12684">
                  <c:v>218.49690000000001</c:v>
                </c:pt>
                <c:pt idx="12685">
                  <c:v>218.5274</c:v>
                </c:pt>
                <c:pt idx="12686">
                  <c:v>218.55779999999999</c:v>
                </c:pt>
                <c:pt idx="12687">
                  <c:v>218.5883</c:v>
                </c:pt>
                <c:pt idx="12688">
                  <c:v>218.61879999999999</c:v>
                </c:pt>
                <c:pt idx="12689">
                  <c:v>218.64920000000001</c:v>
                </c:pt>
                <c:pt idx="12690">
                  <c:v>218.6797</c:v>
                </c:pt>
                <c:pt idx="12691">
                  <c:v>218.71019999999999</c:v>
                </c:pt>
                <c:pt idx="12692">
                  <c:v>218.7407</c:v>
                </c:pt>
                <c:pt idx="12693">
                  <c:v>218.77119999999999</c:v>
                </c:pt>
                <c:pt idx="12694">
                  <c:v>218.80170000000001</c:v>
                </c:pt>
                <c:pt idx="12695">
                  <c:v>218.8322</c:v>
                </c:pt>
                <c:pt idx="12696">
                  <c:v>218.86259999999999</c:v>
                </c:pt>
                <c:pt idx="12697">
                  <c:v>218.8931</c:v>
                </c:pt>
                <c:pt idx="12698">
                  <c:v>218.92359999999999</c:v>
                </c:pt>
                <c:pt idx="12699">
                  <c:v>218.95410000000001</c:v>
                </c:pt>
                <c:pt idx="12700">
                  <c:v>218.9846</c:v>
                </c:pt>
                <c:pt idx="12701">
                  <c:v>219.01509999999999</c:v>
                </c:pt>
                <c:pt idx="12702">
                  <c:v>219.04560000000001</c:v>
                </c:pt>
                <c:pt idx="12703">
                  <c:v>219.0761</c:v>
                </c:pt>
                <c:pt idx="12704">
                  <c:v>219.10659999999999</c:v>
                </c:pt>
                <c:pt idx="12705">
                  <c:v>219.13720000000001</c:v>
                </c:pt>
                <c:pt idx="12706">
                  <c:v>219.1677</c:v>
                </c:pt>
                <c:pt idx="12707">
                  <c:v>219.19820000000001</c:v>
                </c:pt>
                <c:pt idx="12708">
                  <c:v>219.2287</c:v>
                </c:pt>
                <c:pt idx="12709">
                  <c:v>219.25919999999999</c:v>
                </c:pt>
                <c:pt idx="12710">
                  <c:v>219.28970000000001</c:v>
                </c:pt>
                <c:pt idx="12711">
                  <c:v>219.3203</c:v>
                </c:pt>
                <c:pt idx="12712">
                  <c:v>219.35079999999999</c:v>
                </c:pt>
                <c:pt idx="12713">
                  <c:v>219.38130000000001</c:v>
                </c:pt>
                <c:pt idx="12714">
                  <c:v>219.4118</c:v>
                </c:pt>
                <c:pt idx="12715">
                  <c:v>219.44239999999999</c:v>
                </c:pt>
                <c:pt idx="12716">
                  <c:v>219.47290000000001</c:v>
                </c:pt>
                <c:pt idx="12717">
                  <c:v>219.5034</c:v>
                </c:pt>
                <c:pt idx="12718">
                  <c:v>219.53399999999999</c:v>
                </c:pt>
                <c:pt idx="12719">
                  <c:v>219.56450000000001</c:v>
                </c:pt>
                <c:pt idx="12720">
                  <c:v>219.5951</c:v>
                </c:pt>
                <c:pt idx="12721">
                  <c:v>219.62559999999999</c:v>
                </c:pt>
                <c:pt idx="12722">
                  <c:v>219.65620000000001</c:v>
                </c:pt>
                <c:pt idx="12723">
                  <c:v>219.6867</c:v>
                </c:pt>
                <c:pt idx="12724">
                  <c:v>219.71729999999999</c:v>
                </c:pt>
                <c:pt idx="12725">
                  <c:v>219.74780000000001</c:v>
                </c:pt>
                <c:pt idx="12726">
                  <c:v>219.7784</c:v>
                </c:pt>
                <c:pt idx="12727">
                  <c:v>219.80889999999999</c:v>
                </c:pt>
                <c:pt idx="12728">
                  <c:v>219.83949999999999</c:v>
                </c:pt>
                <c:pt idx="12729">
                  <c:v>219.87</c:v>
                </c:pt>
                <c:pt idx="12730">
                  <c:v>219.9006</c:v>
                </c:pt>
                <c:pt idx="12731">
                  <c:v>219.93119999999999</c:v>
                </c:pt>
                <c:pt idx="12732">
                  <c:v>219.96170000000001</c:v>
                </c:pt>
                <c:pt idx="12733">
                  <c:v>219.9923</c:v>
                </c:pt>
                <c:pt idx="12734">
                  <c:v>220.02289999999999</c:v>
                </c:pt>
                <c:pt idx="12735">
                  <c:v>220.05350000000001</c:v>
                </c:pt>
                <c:pt idx="12736">
                  <c:v>220.084</c:v>
                </c:pt>
                <c:pt idx="12737">
                  <c:v>220.1146</c:v>
                </c:pt>
                <c:pt idx="12738">
                  <c:v>220.14519999999999</c:v>
                </c:pt>
                <c:pt idx="12739">
                  <c:v>220.17580000000001</c:v>
                </c:pt>
                <c:pt idx="12740">
                  <c:v>220.2064</c:v>
                </c:pt>
                <c:pt idx="12741">
                  <c:v>220.23689999999999</c:v>
                </c:pt>
                <c:pt idx="12742">
                  <c:v>220.26750000000001</c:v>
                </c:pt>
                <c:pt idx="12743">
                  <c:v>220.29810000000001</c:v>
                </c:pt>
                <c:pt idx="12744">
                  <c:v>220.3287</c:v>
                </c:pt>
                <c:pt idx="12745">
                  <c:v>220.35929999999999</c:v>
                </c:pt>
                <c:pt idx="12746">
                  <c:v>220.38990000000001</c:v>
                </c:pt>
                <c:pt idx="12747">
                  <c:v>220.4205</c:v>
                </c:pt>
                <c:pt idx="12748">
                  <c:v>220.4511</c:v>
                </c:pt>
                <c:pt idx="12749">
                  <c:v>220.48169999999999</c:v>
                </c:pt>
                <c:pt idx="12750">
                  <c:v>220.51230000000001</c:v>
                </c:pt>
                <c:pt idx="12751">
                  <c:v>220.5429</c:v>
                </c:pt>
                <c:pt idx="12752">
                  <c:v>220.5735</c:v>
                </c:pt>
                <c:pt idx="12753">
                  <c:v>220.60419999999999</c:v>
                </c:pt>
                <c:pt idx="12754">
                  <c:v>220.63480000000001</c:v>
                </c:pt>
                <c:pt idx="12755">
                  <c:v>220.66540000000001</c:v>
                </c:pt>
                <c:pt idx="12756">
                  <c:v>220.696</c:v>
                </c:pt>
                <c:pt idx="12757">
                  <c:v>220.72659999999999</c:v>
                </c:pt>
                <c:pt idx="12758">
                  <c:v>220.75720000000001</c:v>
                </c:pt>
                <c:pt idx="12759">
                  <c:v>220.78790000000001</c:v>
                </c:pt>
                <c:pt idx="12760">
                  <c:v>220.8185</c:v>
                </c:pt>
                <c:pt idx="12761">
                  <c:v>220.84909999999999</c:v>
                </c:pt>
                <c:pt idx="12762">
                  <c:v>220.87979999999999</c:v>
                </c:pt>
                <c:pt idx="12763">
                  <c:v>220.91040000000001</c:v>
                </c:pt>
                <c:pt idx="12764">
                  <c:v>220.941</c:v>
                </c:pt>
                <c:pt idx="12765">
                  <c:v>220.9717</c:v>
                </c:pt>
                <c:pt idx="12766">
                  <c:v>221.00229999999999</c:v>
                </c:pt>
                <c:pt idx="12767">
                  <c:v>221.03290000000001</c:v>
                </c:pt>
                <c:pt idx="12768">
                  <c:v>221.06360000000001</c:v>
                </c:pt>
                <c:pt idx="12769">
                  <c:v>221.0942</c:v>
                </c:pt>
                <c:pt idx="12770">
                  <c:v>221.1249</c:v>
                </c:pt>
                <c:pt idx="12771">
                  <c:v>221.15549999999999</c:v>
                </c:pt>
                <c:pt idx="12772">
                  <c:v>221.18620000000001</c:v>
                </c:pt>
                <c:pt idx="12773">
                  <c:v>221.21680000000001</c:v>
                </c:pt>
                <c:pt idx="12774">
                  <c:v>221.2475</c:v>
                </c:pt>
                <c:pt idx="12775">
                  <c:v>221.2782</c:v>
                </c:pt>
                <c:pt idx="12776">
                  <c:v>221.30879999999999</c:v>
                </c:pt>
                <c:pt idx="12777">
                  <c:v>221.33949999999999</c:v>
                </c:pt>
                <c:pt idx="12778">
                  <c:v>221.37010000000001</c:v>
                </c:pt>
                <c:pt idx="12779">
                  <c:v>221.4008</c:v>
                </c:pt>
                <c:pt idx="12780">
                  <c:v>221.4315</c:v>
                </c:pt>
                <c:pt idx="12781">
                  <c:v>221.4622</c:v>
                </c:pt>
                <c:pt idx="12782">
                  <c:v>221.49279999999999</c:v>
                </c:pt>
                <c:pt idx="12783">
                  <c:v>221.52350000000001</c:v>
                </c:pt>
                <c:pt idx="12784">
                  <c:v>221.55420000000001</c:v>
                </c:pt>
                <c:pt idx="12785">
                  <c:v>221.5849</c:v>
                </c:pt>
                <c:pt idx="12786">
                  <c:v>221.6156</c:v>
                </c:pt>
                <c:pt idx="12787">
                  <c:v>221.64619999999999</c:v>
                </c:pt>
                <c:pt idx="12788">
                  <c:v>221.67689999999999</c:v>
                </c:pt>
                <c:pt idx="12789">
                  <c:v>221.70760000000001</c:v>
                </c:pt>
                <c:pt idx="12790">
                  <c:v>221.73830000000001</c:v>
                </c:pt>
                <c:pt idx="12791">
                  <c:v>221.76900000000001</c:v>
                </c:pt>
                <c:pt idx="12792">
                  <c:v>221.7997</c:v>
                </c:pt>
                <c:pt idx="12793">
                  <c:v>221.8304</c:v>
                </c:pt>
                <c:pt idx="12794">
                  <c:v>221.86109999999999</c:v>
                </c:pt>
                <c:pt idx="12795">
                  <c:v>221.89179999999999</c:v>
                </c:pt>
                <c:pt idx="12796">
                  <c:v>221.92250000000001</c:v>
                </c:pt>
                <c:pt idx="12797">
                  <c:v>221.95320000000001</c:v>
                </c:pt>
                <c:pt idx="12798">
                  <c:v>221.98390000000001</c:v>
                </c:pt>
                <c:pt idx="12799">
                  <c:v>222.0146</c:v>
                </c:pt>
                <c:pt idx="12800">
                  <c:v>222.0453</c:v>
                </c:pt>
                <c:pt idx="12801">
                  <c:v>222.07599999999999</c:v>
                </c:pt>
                <c:pt idx="12802">
                  <c:v>222.10679999999999</c:v>
                </c:pt>
                <c:pt idx="12803">
                  <c:v>222.13749999999999</c:v>
                </c:pt>
                <c:pt idx="12804">
                  <c:v>222.16820000000001</c:v>
                </c:pt>
                <c:pt idx="12805">
                  <c:v>222.19890000000001</c:v>
                </c:pt>
                <c:pt idx="12806">
                  <c:v>222.2296</c:v>
                </c:pt>
                <c:pt idx="12807">
                  <c:v>222.2604</c:v>
                </c:pt>
                <c:pt idx="12808">
                  <c:v>222.2911</c:v>
                </c:pt>
                <c:pt idx="12809">
                  <c:v>222.3218</c:v>
                </c:pt>
                <c:pt idx="12810">
                  <c:v>222.3526</c:v>
                </c:pt>
                <c:pt idx="12811">
                  <c:v>222.38329999999999</c:v>
                </c:pt>
                <c:pt idx="12812">
                  <c:v>222.41399999999999</c:v>
                </c:pt>
                <c:pt idx="12813">
                  <c:v>222.44479999999999</c:v>
                </c:pt>
                <c:pt idx="12814">
                  <c:v>222.47550000000001</c:v>
                </c:pt>
                <c:pt idx="12815">
                  <c:v>222.50630000000001</c:v>
                </c:pt>
                <c:pt idx="12816">
                  <c:v>222.53700000000001</c:v>
                </c:pt>
                <c:pt idx="12817">
                  <c:v>222.5677</c:v>
                </c:pt>
                <c:pt idx="12818">
                  <c:v>222.5985</c:v>
                </c:pt>
                <c:pt idx="12819">
                  <c:v>222.6293</c:v>
                </c:pt>
                <c:pt idx="12820">
                  <c:v>222.66</c:v>
                </c:pt>
                <c:pt idx="12821">
                  <c:v>222.6908</c:v>
                </c:pt>
                <c:pt idx="12822">
                  <c:v>222.72149999999999</c:v>
                </c:pt>
                <c:pt idx="12823">
                  <c:v>222.75229999999999</c:v>
                </c:pt>
                <c:pt idx="12824">
                  <c:v>222.78309999999999</c:v>
                </c:pt>
                <c:pt idx="12825">
                  <c:v>222.81379999999999</c:v>
                </c:pt>
                <c:pt idx="12826">
                  <c:v>222.84460000000001</c:v>
                </c:pt>
                <c:pt idx="12827">
                  <c:v>222.87540000000001</c:v>
                </c:pt>
                <c:pt idx="12828">
                  <c:v>222.90610000000001</c:v>
                </c:pt>
                <c:pt idx="12829">
                  <c:v>222.93690000000001</c:v>
                </c:pt>
                <c:pt idx="12830">
                  <c:v>222.96770000000001</c:v>
                </c:pt>
                <c:pt idx="12831">
                  <c:v>222.99850000000001</c:v>
                </c:pt>
                <c:pt idx="12832">
                  <c:v>223.0292</c:v>
                </c:pt>
                <c:pt idx="12833">
                  <c:v>223.06</c:v>
                </c:pt>
                <c:pt idx="12834">
                  <c:v>223.0908</c:v>
                </c:pt>
                <c:pt idx="12835">
                  <c:v>223.1216</c:v>
                </c:pt>
                <c:pt idx="12836">
                  <c:v>223.1524</c:v>
                </c:pt>
                <c:pt idx="12837">
                  <c:v>223.1832</c:v>
                </c:pt>
                <c:pt idx="12838">
                  <c:v>223.214</c:v>
                </c:pt>
                <c:pt idx="12839">
                  <c:v>223.2448</c:v>
                </c:pt>
                <c:pt idx="12840">
                  <c:v>223.2756</c:v>
                </c:pt>
                <c:pt idx="12841">
                  <c:v>223.3064</c:v>
                </c:pt>
                <c:pt idx="12842">
                  <c:v>223.3372</c:v>
                </c:pt>
                <c:pt idx="12843">
                  <c:v>223.36799999999999</c:v>
                </c:pt>
                <c:pt idx="12844">
                  <c:v>223.39879999999999</c:v>
                </c:pt>
                <c:pt idx="12845">
                  <c:v>223.42959999999999</c:v>
                </c:pt>
                <c:pt idx="12846">
                  <c:v>223.46039999999999</c:v>
                </c:pt>
                <c:pt idx="12847">
                  <c:v>223.49119999999999</c:v>
                </c:pt>
                <c:pt idx="12848">
                  <c:v>223.52199999999999</c:v>
                </c:pt>
                <c:pt idx="12849">
                  <c:v>223.55279999999999</c:v>
                </c:pt>
                <c:pt idx="12850">
                  <c:v>223.58359999999999</c:v>
                </c:pt>
                <c:pt idx="12851">
                  <c:v>223.61449999999999</c:v>
                </c:pt>
                <c:pt idx="12852">
                  <c:v>223.64529999999999</c:v>
                </c:pt>
                <c:pt idx="12853">
                  <c:v>223.67609999999999</c:v>
                </c:pt>
                <c:pt idx="12854">
                  <c:v>223.70689999999999</c:v>
                </c:pt>
                <c:pt idx="12855">
                  <c:v>223.73779999999999</c:v>
                </c:pt>
                <c:pt idx="12856">
                  <c:v>223.76859999999999</c:v>
                </c:pt>
                <c:pt idx="12857">
                  <c:v>223.79939999999999</c:v>
                </c:pt>
                <c:pt idx="12858">
                  <c:v>223.83029999999999</c:v>
                </c:pt>
                <c:pt idx="12859">
                  <c:v>223.86109999999999</c:v>
                </c:pt>
                <c:pt idx="12860">
                  <c:v>223.89189999999999</c:v>
                </c:pt>
                <c:pt idx="12861">
                  <c:v>223.9228</c:v>
                </c:pt>
                <c:pt idx="12862">
                  <c:v>223.95359999999999</c:v>
                </c:pt>
                <c:pt idx="12863">
                  <c:v>223.9845</c:v>
                </c:pt>
                <c:pt idx="12864">
                  <c:v>224.0153</c:v>
                </c:pt>
                <c:pt idx="12865">
                  <c:v>224.0462</c:v>
                </c:pt>
                <c:pt idx="12866">
                  <c:v>224.077</c:v>
                </c:pt>
                <c:pt idx="12867">
                  <c:v>224.1079</c:v>
                </c:pt>
                <c:pt idx="12868">
                  <c:v>224.1387</c:v>
                </c:pt>
                <c:pt idx="12869">
                  <c:v>224.1696</c:v>
                </c:pt>
                <c:pt idx="12870">
                  <c:v>224.20050000000001</c:v>
                </c:pt>
                <c:pt idx="12871">
                  <c:v>224.2313</c:v>
                </c:pt>
                <c:pt idx="12872">
                  <c:v>224.26220000000001</c:v>
                </c:pt>
                <c:pt idx="12873">
                  <c:v>224.29300000000001</c:v>
                </c:pt>
                <c:pt idx="12874">
                  <c:v>224.32390000000001</c:v>
                </c:pt>
                <c:pt idx="12875">
                  <c:v>224.35480000000001</c:v>
                </c:pt>
                <c:pt idx="12876">
                  <c:v>224.38570000000001</c:v>
                </c:pt>
                <c:pt idx="12877">
                  <c:v>224.41650000000001</c:v>
                </c:pt>
                <c:pt idx="12878">
                  <c:v>224.44739999999999</c:v>
                </c:pt>
                <c:pt idx="12879">
                  <c:v>224.47829999999999</c:v>
                </c:pt>
                <c:pt idx="12880">
                  <c:v>224.50919999999999</c:v>
                </c:pt>
                <c:pt idx="12881">
                  <c:v>224.5401</c:v>
                </c:pt>
                <c:pt idx="12882">
                  <c:v>224.571</c:v>
                </c:pt>
                <c:pt idx="12883">
                  <c:v>224.6018</c:v>
                </c:pt>
                <c:pt idx="12884">
                  <c:v>224.6327</c:v>
                </c:pt>
                <c:pt idx="12885">
                  <c:v>224.6636</c:v>
                </c:pt>
                <c:pt idx="12886">
                  <c:v>224.69450000000001</c:v>
                </c:pt>
                <c:pt idx="12887">
                  <c:v>224.72540000000001</c:v>
                </c:pt>
                <c:pt idx="12888">
                  <c:v>224.75630000000001</c:v>
                </c:pt>
                <c:pt idx="12889">
                  <c:v>224.78720000000001</c:v>
                </c:pt>
                <c:pt idx="12890">
                  <c:v>224.81809999999999</c:v>
                </c:pt>
                <c:pt idx="12891">
                  <c:v>224.84899999999999</c:v>
                </c:pt>
                <c:pt idx="12892">
                  <c:v>224.87989999999999</c:v>
                </c:pt>
                <c:pt idx="12893">
                  <c:v>224.91079999999999</c:v>
                </c:pt>
                <c:pt idx="12894">
                  <c:v>224.9417</c:v>
                </c:pt>
                <c:pt idx="12895">
                  <c:v>224.9727</c:v>
                </c:pt>
                <c:pt idx="12896">
                  <c:v>225.00360000000001</c:v>
                </c:pt>
                <c:pt idx="12897">
                  <c:v>225.03450000000001</c:v>
                </c:pt>
                <c:pt idx="12898">
                  <c:v>225.06540000000001</c:v>
                </c:pt>
                <c:pt idx="12899">
                  <c:v>225.09630000000001</c:v>
                </c:pt>
                <c:pt idx="12900">
                  <c:v>225.12729999999999</c:v>
                </c:pt>
                <c:pt idx="12901">
                  <c:v>225.15819999999999</c:v>
                </c:pt>
                <c:pt idx="12902">
                  <c:v>225.1891</c:v>
                </c:pt>
                <c:pt idx="12903">
                  <c:v>225.22</c:v>
                </c:pt>
                <c:pt idx="12904">
                  <c:v>225.251</c:v>
                </c:pt>
                <c:pt idx="12905">
                  <c:v>225.28190000000001</c:v>
                </c:pt>
                <c:pt idx="12906">
                  <c:v>225.31290000000001</c:v>
                </c:pt>
                <c:pt idx="12907">
                  <c:v>225.34379999999999</c:v>
                </c:pt>
                <c:pt idx="12908">
                  <c:v>225.37469999999999</c:v>
                </c:pt>
                <c:pt idx="12909">
                  <c:v>225.4057</c:v>
                </c:pt>
                <c:pt idx="12910">
                  <c:v>225.4366</c:v>
                </c:pt>
                <c:pt idx="12911">
                  <c:v>225.4676</c:v>
                </c:pt>
                <c:pt idx="12912">
                  <c:v>225.49850000000001</c:v>
                </c:pt>
                <c:pt idx="12913">
                  <c:v>225.52950000000001</c:v>
                </c:pt>
                <c:pt idx="12914">
                  <c:v>225.56039999999999</c:v>
                </c:pt>
                <c:pt idx="12915">
                  <c:v>225.59139999999999</c:v>
                </c:pt>
                <c:pt idx="12916">
                  <c:v>225.6223</c:v>
                </c:pt>
                <c:pt idx="12917">
                  <c:v>225.6533</c:v>
                </c:pt>
                <c:pt idx="12918">
                  <c:v>225.68430000000001</c:v>
                </c:pt>
                <c:pt idx="12919">
                  <c:v>225.71520000000001</c:v>
                </c:pt>
                <c:pt idx="12920">
                  <c:v>225.74619999999999</c:v>
                </c:pt>
                <c:pt idx="12921">
                  <c:v>225.77719999999999</c:v>
                </c:pt>
                <c:pt idx="12922">
                  <c:v>225.8081</c:v>
                </c:pt>
                <c:pt idx="12923">
                  <c:v>225.8391</c:v>
                </c:pt>
                <c:pt idx="12924">
                  <c:v>225.87010000000001</c:v>
                </c:pt>
                <c:pt idx="12925">
                  <c:v>225.90110000000001</c:v>
                </c:pt>
                <c:pt idx="12926">
                  <c:v>225.93209999999999</c:v>
                </c:pt>
                <c:pt idx="12927">
                  <c:v>225.96299999999999</c:v>
                </c:pt>
                <c:pt idx="12928">
                  <c:v>225.994</c:v>
                </c:pt>
                <c:pt idx="12929">
                  <c:v>226.02500000000001</c:v>
                </c:pt>
                <c:pt idx="12930">
                  <c:v>226.05600000000001</c:v>
                </c:pt>
                <c:pt idx="12931">
                  <c:v>226.08699999999999</c:v>
                </c:pt>
                <c:pt idx="12932">
                  <c:v>226.11799999999999</c:v>
                </c:pt>
                <c:pt idx="12933">
                  <c:v>226.149</c:v>
                </c:pt>
                <c:pt idx="12934">
                  <c:v>226.18</c:v>
                </c:pt>
                <c:pt idx="12935">
                  <c:v>226.21100000000001</c:v>
                </c:pt>
                <c:pt idx="12936">
                  <c:v>226.24199999999999</c:v>
                </c:pt>
                <c:pt idx="12937">
                  <c:v>226.273</c:v>
                </c:pt>
                <c:pt idx="12938">
                  <c:v>226.304</c:v>
                </c:pt>
                <c:pt idx="12939">
                  <c:v>226.33500000000001</c:v>
                </c:pt>
                <c:pt idx="12940">
                  <c:v>226.36600000000001</c:v>
                </c:pt>
                <c:pt idx="12941">
                  <c:v>226.39699999999999</c:v>
                </c:pt>
                <c:pt idx="12942">
                  <c:v>226.428</c:v>
                </c:pt>
                <c:pt idx="12943">
                  <c:v>226.459</c:v>
                </c:pt>
                <c:pt idx="12944">
                  <c:v>226.49010000000001</c:v>
                </c:pt>
                <c:pt idx="12945">
                  <c:v>226.52109999999999</c:v>
                </c:pt>
                <c:pt idx="12946">
                  <c:v>226.5521</c:v>
                </c:pt>
                <c:pt idx="12947">
                  <c:v>226.5831</c:v>
                </c:pt>
                <c:pt idx="12948">
                  <c:v>226.61410000000001</c:v>
                </c:pt>
                <c:pt idx="12949">
                  <c:v>226.64519999999999</c:v>
                </c:pt>
                <c:pt idx="12950">
                  <c:v>226.67619999999999</c:v>
                </c:pt>
                <c:pt idx="12951">
                  <c:v>226.7072</c:v>
                </c:pt>
                <c:pt idx="12952">
                  <c:v>226.73830000000001</c:v>
                </c:pt>
                <c:pt idx="12953">
                  <c:v>226.76929999999999</c:v>
                </c:pt>
                <c:pt idx="12954">
                  <c:v>226.80029999999999</c:v>
                </c:pt>
                <c:pt idx="12955">
                  <c:v>226.8314</c:v>
                </c:pt>
                <c:pt idx="12956">
                  <c:v>226.86240000000001</c:v>
                </c:pt>
                <c:pt idx="12957">
                  <c:v>226.89349999999999</c:v>
                </c:pt>
                <c:pt idx="12958">
                  <c:v>226.92449999999999</c:v>
                </c:pt>
                <c:pt idx="12959">
                  <c:v>226.9556</c:v>
                </c:pt>
                <c:pt idx="12960">
                  <c:v>226.98660000000001</c:v>
                </c:pt>
                <c:pt idx="12961">
                  <c:v>227.01769999999999</c:v>
                </c:pt>
                <c:pt idx="12962">
                  <c:v>227.0487</c:v>
                </c:pt>
                <c:pt idx="12963">
                  <c:v>227.07980000000001</c:v>
                </c:pt>
                <c:pt idx="12964">
                  <c:v>227.11089999999999</c:v>
                </c:pt>
                <c:pt idx="12965">
                  <c:v>227.14189999999999</c:v>
                </c:pt>
                <c:pt idx="12966">
                  <c:v>227.173</c:v>
                </c:pt>
                <c:pt idx="12967">
                  <c:v>227.20400000000001</c:v>
                </c:pt>
                <c:pt idx="12968">
                  <c:v>227.23509999999999</c:v>
                </c:pt>
                <c:pt idx="12969">
                  <c:v>227.2662</c:v>
                </c:pt>
                <c:pt idx="12970">
                  <c:v>227.29730000000001</c:v>
                </c:pt>
                <c:pt idx="12971">
                  <c:v>227.32830000000001</c:v>
                </c:pt>
                <c:pt idx="12972">
                  <c:v>227.35939999999999</c:v>
                </c:pt>
                <c:pt idx="12973">
                  <c:v>227.3905</c:v>
                </c:pt>
                <c:pt idx="12974">
                  <c:v>227.42160000000001</c:v>
                </c:pt>
                <c:pt idx="12975">
                  <c:v>227.45269999999999</c:v>
                </c:pt>
                <c:pt idx="12976">
                  <c:v>227.4837</c:v>
                </c:pt>
                <c:pt idx="12977">
                  <c:v>227.51480000000001</c:v>
                </c:pt>
                <c:pt idx="12978">
                  <c:v>227.54589999999999</c:v>
                </c:pt>
                <c:pt idx="12979">
                  <c:v>227.577</c:v>
                </c:pt>
                <c:pt idx="12980">
                  <c:v>227.60810000000001</c:v>
                </c:pt>
                <c:pt idx="12981">
                  <c:v>227.63919999999999</c:v>
                </c:pt>
                <c:pt idx="12982">
                  <c:v>227.6703</c:v>
                </c:pt>
                <c:pt idx="12983">
                  <c:v>227.70140000000001</c:v>
                </c:pt>
                <c:pt idx="12984">
                  <c:v>227.73249999999999</c:v>
                </c:pt>
                <c:pt idx="12985">
                  <c:v>227.7636</c:v>
                </c:pt>
                <c:pt idx="12986">
                  <c:v>227.79470000000001</c:v>
                </c:pt>
                <c:pt idx="12987">
                  <c:v>227.82579999999999</c:v>
                </c:pt>
                <c:pt idx="12988">
                  <c:v>227.8569</c:v>
                </c:pt>
                <c:pt idx="12989">
                  <c:v>227.88800000000001</c:v>
                </c:pt>
                <c:pt idx="12990">
                  <c:v>227.91919999999999</c:v>
                </c:pt>
                <c:pt idx="12991">
                  <c:v>227.9503</c:v>
                </c:pt>
                <c:pt idx="12992">
                  <c:v>227.98140000000001</c:v>
                </c:pt>
                <c:pt idx="12993">
                  <c:v>228.01249999999999</c:v>
                </c:pt>
                <c:pt idx="12994">
                  <c:v>228.0437</c:v>
                </c:pt>
                <c:pt idx="12995">
                  <c:v>228.07480000000001</c:v>
                </c:pt>
                <c:pt idx="12996">
                  <c:v>228.10589999999999</c:v>
                </c:pt>
                <c:pt idx="12997">
                  <c:v>228.137</c:v>
                </c:pt>
                <c:pt idx="12998">
                  <c:v>228.16820000000001</c:v>
                </c:pt>
                <c:pt idx="12999">
                  <c:v>228.19929999999999</c:v>
                </c:pt>
                <c:pt idx="13000">
                  <c:v>228.2304</c:v>
                </c:pt>
                <c:pt idx="13001">
                  <c:v>228.26159999999999</c:v>
                </c:pt>
                <c:pt idx="13002">
                  <c:v>228.2927</c:v>
                </c:pt>
                <c:pt idx="13003">
                  <c:v>228.32390000000001</c:v>
                </c:pt>
                <c:pt idx="13004">
                  <c:v>228.35499999999999</c:v>
                </c:pt>
                <c:pt idx="13005">
                  <c:v>228.3862</c:v>
                </c:pt>
                <c:pt idx="13006">
                  <c:v>228.41730000000001</c:v>
                </c:pt>
                <c:pt idx="13007">
                  <c:v>228.4485</c:v>
                </c:pt>
                <c:pt idx="13008">
                  <c:v>228.4796</c:v>
                </c:pt>
                <c:pt idx="13009">
                  <c:v>228.51079999999999</c:v>
                </c:pt>
                <c:pt idx="13010">
                  <c:v>228.5419</c:v>
                </c:pt>
                <c:pt idx="13011">
                  <c:v>228.57310000000001</c:v>
                </c:pt>
                <c:pt idx="13012">
                  <c:v>228.60419999999999</c:v>
                </c:pt>
                <c:pt idx="13013">
                  <c:v>228.6354</c:v>
                </c:pt>
                <c:pt idx="13014">
                  <c:v>228.66659999999999</c:v>
                </c:pt>
                <c:pt idx="13015">
                  <c:v>228.6978</c:v>
                </c:pt>
                <c:pt idx="13016">
                  <c:v>228.72890000000001</c:v>
                </c:pt>
                <c:pt idx="13017">
                  <c:v>228.76009999999999</c:v>
                </c:pt>
                <c:pt idx="13018">
                  <c:v>228.79130000000001</c:v>
                </c:pt>
                <c:pt idx="13019">
                  <c:v>228.82239999999999</c:v>
                </c:pt>
                <c:pt idx="13020">
                  <c:v>228.8536</c:v>
                </c:pt>
                <c:pt idx="13021">
                  <c:v>228.88480000000001</c:v>
                </c:pt>
                <c:pt idx="13022">
                  <c:v>228.916</c:v>
                </c:pt>
                <c:pt idx="13023">
                  <c:v>228.94720000000001</c:v>
                </c:pt>
                <c:pt idx="13024">
                  <c:v>228.97839999999999</c:v>
                </c:pt>
                <c:pt idx="13025">
                  <c:v>229.00960000000001</c:v>
                </c:pt>
                <c:pt idx="13026">
                  <c:v>229.04069999999999</c:v>
                </c:pt>
                <c:pt idx="13027">
                  <c:v>229.0719</c:v>
                </c:pt>
                <c:pt idx="13028">
                  <c:v>229.10310000000001</c:v>
                </c:pt>
                <c:pt idx="13029">
                  <c:v>229.1343</c:v>
                </c:pt>
                <c:pt idx="13030">
                  <c:v>229.16550000000001</c:v>
                </c:pt>
                <c:pt idx="13031">
                  <c:v>229.19669999999999</c:v>
                </c:pt>
                <c:pt idx="13032">
                  <c:v>229.22800000000001</c:v>
                </c:pt>
                <c:pt idx="13033">
                  <c:v>229.25919999999999</c:v>
                </c:pt>
                <c:pt idx="13034">
                  <c:v>229.29040000000001</c:v>
                </c:pt>
                <c:pt idx="13035">
                  <c:v>229.32159999999999</c:v>
                </c:pt>
                <c:pt idx="13036">
                  <c:v>229.3528</c:v>
                </c:pt>
                <c:pt idx="13037">
                  <c:v>229.38399999999999</c:v>
                </c:pt>
                <c:pt idx="13038">
                  <c:v>229.4152</c:v>
                </c:pt>
                <c:pt idx="13039">
                  <c:v>229.44640000000001</c:v>
                </c:pt>
                <c:pt idx="13040">
                  <c:v>229.4777</c:v>
                </c:pt>
                <c:pt idx="13041">
                  <c:v>229.50890000000001</c:v>
                </c:pt>
                <c:pt idx="13042">
                  <c:v>229.5401</c:v>
                </c:pt>
                <c:pt idx="13043">
                  <c:v>229.57130000000001</c:v>
                </c:pt>
                <c:pt idx="13044">
                  <c:v>229.6026</c:v>
                </c:pt>
                <c:pt idx="13045">
                  <c:v>229.63380000000001</c:v>
                </c:pt>
                <c:pt idx="13046">
                  <c:v>229.66499999999999</c:v>
                </c:pt>
                <c:pt idx="13047">
                  <c:v>229.69630000000001</c:v>
                </c:pt>
                <c:pt idx="13048">
                  <c:v>229.72749999999999</c:v>
                </c:pt>
                <c:pt idx="13049">
                  <c:v>229.75880000000001</c:v>
                </c:pt>
                <c:pt idx="13050">
                  <c:v>229.79</c:v>
                </c:pt>
                <c:pt idx="13051">
                  <c:v>229.8212</c:v>
                </c:pt>
                <c:pt idx="13052">
                  <c:v>229.85249999999999</c:v>
                </c:pt>
                <c:pt idx="13053">
                  <c:v>229.8837</c:v>
                </c:pt>
                <c:pt idx="13054">
                  <c:v>229.91499999999999</c:v>
                </c:pt>
                <c:pt idx="13055">
                  <c:v>229.9462</c:v>
                </c:pt>
                <c:pt idx="13056">
                  <c:v>229.97749999999999</c:v>
                </c:pt>
                <c:pt idx="13057">
                  <c:v>230.00880000000001</c:v>
                </c:pt>
                <c:pt idx="13058">
                  <c:v>230.04</c:v>
                </c:pt>
                <c:pt idx="13059">
                  <c:v>230.07130000000001</c:v>
                </c:pt>
                <c:pt idx="13060">
                  <c:v>230.10249999999999</c:v>
                </c:pt>
                <c:pt idx="13061">
                  <c:v>230.13380000000001</c:v>
                </c:pt>
                <c:pt idx="13062">
                  <c:v>230.1651</c:v>
                </c:pt>
                <c:pt idx="13063">
                  <c:v>230.19640000000001</c:v>
                </c:pt>
                <c:pt idx="13064">
                  <c:v>230.2276</c:v>
                </c:pt>
                <c:pt idx="13065">
                  <c:v>230.25890000000001</c:v>
                </c:pt>
                <c:pt idx="13066">
                  <c:v>230.2902</c:v>
                </c:pt>
                <c:pt idx="13067">
                  <c:v>230.32149999999999</c:v>
                </c:pt>
                <c:pt idx="13068">
                  <c:v>230.3527</c:v>
                </c:pt>
                <c:pt idx="13069">
                  <c:v>230.38399999999999</c:v>
                </c:pt>
                <c:pt idx="13070">
                  <c:v>230.4153</c:v>
                </c:pt>
                <c:pt idx="13071">
                  <c:v>230.44659999999999</c:v>
                </c:pt>
                <c:pt idx="13072">
                  <c:v>230.47790000000001</c:v>
                </c:pt>
                <c:pt idx="13073">
                  <c:v>230.50919999999999</c:v>
                </c:pt>
                <c:pt idx="13074">
                  <c:v>230.54050000000001</c:v>
                </c:pt>
                <c:pt idx="13075">
                  <c:v>230.5718</c:v>
                </c:pt>
                <c:pt idx="13076">
                  <c:v>230.60310000000001</c:v>
                </c:pt>
                <c:pt idx="13077">
                  <c:v>230.6344</c:v>
                </c:pt>
                <c:pt idx="13078">
                  <c:v>230.66569999999999</c:v>
                </c:pt>
                <c:pt idx="13079">
                  <c:v>230.697</c:v>
                </c:pt>
                <c:pt idx="13080">
                  <c:v>230.72829999999999</c:v>
                </c:pt>
                <c:pt idx="13081">
                  <c:v>230.75960000000001</c:v>
                </c:pt>
                <c:pt idx="13082">
                  <c:v>230.79089999999999</c:v>
                </c:pt>
                <c:pt idx="13083">
                  <c:v>230.82220000000001</c:v>
                </c:pt>
                <c:pt idx="13084">
                  <c:v>230.8535</c:v>
                </c:pt>
                <c:pt idx="13085">
                  <c:v>230.88480000000001</c:v>
                </c:pt>
                <c:pt idx="13086">
                  <c:v>230.9162</c:v>
                </c:pt>
                <c:pt idx="13087">
                  <c:v>230.94749999999999</c:v>
                </c:pt>
                <c:pt idx="13088">
                  <c:v>230.97880000000001</c:v>
                </c:pt>
                <c:pt idx="13089">
                  <c:v>231.01009999999999</c:v>
                </c:pt>
                <c:pt idx="13090">
                  <c:v>231.04150000000001</c:v>
                </c:pt>
                <c:pt idx="13091">
                  <c:v>231.0728</c:v>
                </c:pt>
                <c:pt idx="13092">
                  <c:v>231.10409999999999</c:v>
                </c:pt>
                <c:pt idx="13093">
                  <c:v>231.13550000000001</c:v>
                </c:pt>
                <c:pt idx="13094">
                  <c:v>231.16679999999999</c:v>
                </c:pt>
                <c:pt idx="13095">
                  <c:v>231.19810000000001</c:v>
                </c:pt>
                <c:pt idx="13096">
                  <c:v>231.2295</c:v>
                </c:pt>
                <c:pt idx="13097">
                  <c:v>231.26079999999999</c:v>
                </c:pt>
                <c:pt idx="13098">
                  <c:v>231.29220000000001</c:v>
                </c:pt>
                <c:pt idx="13099">
                  <c:v>231.3235</c:v>
                </c:pt>
                <c:pt idx="13100">
                  <c:v>231.35489999999999</c:v>
                </c:pt>
                <c:pt idx="13101">
                  <c:v>231.3862</c:v>
                </c:pt>
                <c:pt idx="13102">
                  <c:v>231.41759999999999</c:v>
                </c:pt>
                <c:pt idx="13103">
                  <c:v>231.44890000000001</c:v>
                </c:pt>
                <c:pt idx="13104">
                  <c:v>231.4803</c:v>
                </c:pt>
                <c:pt idx="13105">
                  <c:v>231.51159999999999</c:v>
                </c:pt>
                <c:pt idx="13106">
                  <c:v>231.54300000000001</c:v>
                </c:pt>
                <c:pt idx="13107">
                  <c:v>231.5744</c:v>
                </c:pt>
                <c:pt idx="13108">
                  <c:v>231.60570000000001</c:v>
                </c:pt>
                <c:pt idx="13109">
                  <c:v>231.6371</c:v>
                </c:pt>
                <c:pt idx="13110">
                  <c:v>231.66849999999999</c:v>
                </c:pt>
                <c:pt idx="13111">
                  <c:v>231.69980000000001</c:v>
                </c:pt>
                <c:pt idx="13112">
                  <c:v>231.7312</c:v>
                </c:pt>
                <c:pt idx="13113">
                  <c:v>231.76259999999999</c:v>
                </c:pt>
                <c:pt idx="13114">
                  <c:v>231.79400000000001</c:v>
                </c:pt>
                <c:pt idx="13115">
                  <c:v>231.8254</c:v>
                </c:pt>
                <c:pt idx="13116">
                  <c:v>231.85669999999999</c:v>
                </c:pt>
                <c:pt idx="13117">
                  <c:v>231.88810000000001</c:v>
                </c:pt>
                <c:pt idx="13118">
                  <c:v>231.9195</c:v>
                </c:pt>
                <c:pt idx="13119">
                  <c:v>231.95089999999999</c:v>
                </c:pt>
                <c:pt idx="13120">
                  <c:v>231.98230000000001</c:v>
                </c:pt>
                <c:pt idx="13121">
                  <c:v>232.0137</c:v>
                </c:pt>
                <c:pt idx="13122">
                  <c:v>232.04509999999999</c:v>
                </c:pt>
                <c:pt idx="13123">
                  <c:v>232.07650000000001</c:v>
                </c:pt>
                <c:pt idx="13124">
                  <c:v>232.1079</c:v>
                </c:pt>
                <c:pt idx="13125">
                  <c:v>232.13929999999999</c:v>
                </c:pt>
                <c:pt idx="13126">
                  <c:v>232.17070000000001</c:v>
                </c:pt>
                <c:pt idx="13127">
                  <c:v>232.2021</c:v>
                </c:pt>
                <c:pt idx="13128">
                  <c:v>232.23349999999999</c:v>
                </c:pt>
                <c:pt idx="13129">
                  <c:v>232.26490000000001</c:v>
                </c:pt>
                <c:pt idx="13130">
                  <c:v>232.2963</c:v>
                </c:pt>
                <c:pt idx="13131">
                  <c:v>232.32769999999999</c:v>
                </c:pt>
                <c:pt idx="13132">
                  <c:v>232.35919999999999</c:v>
                </c:pt>
                <c:pt idx="13133">
                  <c:v>232.39060000000001</c:v>
                </c:pt>
                <c:pt idx="13134">
                  <c:v>232.422</c:v>
                </c:pt>
                <c:pt idx="13135">
                  <c:v>232.45339999999999</c:v>
                </c:pt>
                <c:pt idx="13136">
                  <c:v>232.48480000000001</c:v>
                </c:pt>
                <c:pt idx="13137">
                  <c:v>232.5163</c:v>
                </c:pt>
                <c:pt idx="13138">
                  <c:v>232.54769999999999</c:v>
                </c:pt>
                <c:pt idx="13139">
                  <c:v>232.57910000000001</c:v>
                </c:pt>
                <c:pt idx="13140">
                  <c:v>232.61060000000001</c:v>
                </c:pt>
                <c:pt idx="13141">
                  <c:v>232.642</c:v>
                </c:pt>
                <c:pt idx="13142">
                  <c:v>232.67339999999999</c:v>
                </c:pt>
                <c:pt idx="13143">
                  <c:v>232.70490000000001</c:v>
                </c:pt>
                <c:pt idx="13144">
                  <c:v>232.7363</c:v>
                </c:pt>
                <c:pt idx="13145">
                  <c:v>232.76779999999999</c:v>
                </c:pt>
                <c:pt idx="13146">
                  <c:v>232.79920000000001</c:v>
                </c:pt>
                <c:pt idx="13147">
                  <c:v>232.83070000000001</c:v>
                </c:pt>
                <c:pt idx="13148">
                  <c:v>232.8621</c:v>
                </c:pt>
                <c:pt idx="13149">
                  <c:v>232.89359999999999</c:v>
                </c:pt>
                <c:pt idx="13150">
                  <c:v>232.92500000000001</c:v>
                </c:pt>
                <c:pt idx="13151">
                  <c:v>232.95650000000001</c:v>
                </c:pt>
                <c:pt idx="13152">
                  <c:v>232.988</c:v>
                </c:pt>
                <c:pt idx="13153">
                  <c:v>233.01939999999999</c:v>
                </c:pt>
                <c:pt idx="13154">
                  <c:v>233.05090000000001</c:v>
                </c:pt>
                <c:pt idx="13155">
                  <c:v>233.08240000000001</c:v>
                </c:pt>
                <c:pt idx="13156">
                  <c:v>233.1138</c:v>
                </c:pt>
                <c:pt idx="13157">
                  <c:v>233.14529999999999</c:v>
                </c:pt>
                <c:pt idx="13158">
                  <c:v>233.17679999999999</c:v>
                </c:pt>
                <c:pt idx="13159">
                  <c:v>233.20820000000001</c:v>
                </c:pt>
                <c:pt idx="13160">
                  <c:v>233.2397</c:v>
                </c:pt>
                <c:pt idx="13161">
                  <c:v>233.27119999999999</c:v>
                </c:pt>
                <c:pt idx="13162">
                  <c:v>233.30269999999999</c:v>
                </c:pt>
                <c:pt idx="13163">
                  <c:v>233.33420000000001</c:v>
                </c:pt>
                <c:pt idx="13164">
                  <c:v>233.3656</c:v>
                </c:pt>
                <c:pt idx="13165">
                  <c:v>233.39709999999999</c:v>
                </c:pt>
                <c:pt idx="13166">
                  <c:v>233.42859999999999</c:v>
                </c:pt>
                <c:pt idx="13167">
                  <c:v>233.46010000000001</c:v>
                </c:pt>
                <c:pt idx="13168">
                  <c:v>233.49160000000001</c:v>
                </c:pt>
                <c:pt idx="13169">
                  <c:v>233.5231</c:v>
                </c:pt>
                <c:pt idx="13170">
                  <c:v>233.55459999999999</c:v>
                </c:pt>
                <c:pt idx="13171">
                  <c:v>233.58609999999999</c:v>
                </c:pt>
                <c:pt idx="13172">
                  <c:v>233.61760000000001</c:v>
                </c:pt>
                <c:pt idx="13173">
                  <c:v>233.6491</c:v>
                </c:pt>
                <c:pt idx="13174">
                  <c:v>233.6806</c:v>
                </c:pt>
                <c:pt idx="13175">
                  <c:v>233.71209999999999</c:v>
                </c:pt>
                <c:pt idx="13176">
                  <c:v>233.74359999999999</c:v>
                </c:pt>
                <c:pt idx="13177">
                  <c:v>233.77510000000001</c:v>
                </c:pt>
                <c:pt idx="13178">
                  <c:v>233.80670000000001</c:v>
                </c:pt>
                <c:pt idx="13179">
                  <c:v>233.8382</c:v>
                </c:pt>
                <c:pt idx="13180">
                  <c:v>233.86969999999999</c:v>
                </c:pt>
                <c:pt idx="13181">
                  <c:v>233.90119999999999</c:v>
                </c:pt>
                <c:pt idx="13182">
                  <c:v>233.93270000000001</c:v>
                </c:pt>
                <c:pt idx="13183">
                  <c:v>233.96430000000001</c:v>
                </c:pt>
                <c:pt idx="13184">
                  <c:v>233.9958</c:v>
                </c:pt>
                <c:pt idx="13185">
                  <c:v>234.0273</c:v>
                </c:pt>
                <c:pt idx="13186">
                  <c:v>234.05889999999999</c:v>
                </c:pt>
                <c:pt idx="13187">
                  <c:v>234.09039999999999</c:v>
                </c:pt>
                <c:pt idx="13188">
                  <c:v>234.12190000000001</c:v>
                </c:pt>
                <c:pt idx="13189">
                  <c:v>234.15350000000001</c:v>
                </c:pt>
                <c:pt idx="13190">
                  <c:v>234.185</c:v>
                </c:pt>
                <c:pt idx="13191">
                  <c:v>234.2165</c:v>
                </c:pt>
                <c:pt idx="13192">
                  <c:v>234.24809999999999</c:v>
                </c:pt>
                <c:pt idx="13193">
                  <c:v>234.27959999999999</c:v>
                </c:pt>
                <c:pt idx="13194">
                  <c:v>234.31120000000001</c:v>
                </c:pt>
                <c:pt idx="13195">
                  <c:v>234.34270000000001</c:v>
                </c:pt>
                <c:pt idx="13196">
                  <c:v>234.37430000000001</c:v>
                </c:pt>
                <c:pt idx="13197">
                  <c:v>234.4058</c:v>
                </c:pt>
                <c:pt idx="13198">
                  <c:v>234.4374</c:v>
                </c:pt>
                <c:pt idx="13199">
                  <c:v>234.46899999999999</c:v>
                </c:pt>
                <c:pt idx="13200">
                  <c:v>234.50049999999999</c:v>
                </c:pt>
                <c:pt idx="13201">
                  <c:v>234.53210000000001</c:v>
                </c:pt>
                <c:pt idx="13202">
                  <c:v>234.56360000000001</c:v>
                </c:pt>
                <c:pt idx="13203">
                  <c:v>234.59520000000001</c:v>
                </c:pt>
                <c:pt idx="13204">
                  <c:v>234.6268</c:v>
                </c:pt>
                <c:pt idx="13205">
                  <c:v>234.6584</c:v>
                </c:pt>
                <c:pt idx="13206">
                  <c:v>234.68989999999999</c:v>
                </c:pt>
                <c:pt idx="13207">
                  <c:v>234.72149999999999</c:v>
                </c:pt>
                <c:pt idx="13208">
                  <c:v>234.75309999999999</c:v>
                </c:pt>
                <c:pt idx="13209">
                  <c:v>234.78469999999999</c:v>
                </c:pt>
                <c:pt idx="13210">
                  <c:v>234.81630000000001</c:v>
                </c:pt>
                <c:pt idx="13211">
                  <c:v>234.84780000000001</c:v>
                </c:pt>
                <c:pt idx="13212">
                  <c:v>234.8794</c:v>
                </c:pt>
                <c:pt idx="13213">
                  <c:v>234.911</c:v>
                </c:pt>
                <c:pt idx="13214">
                  <c:v>234.9426</c:v>
                </c:pt>
                <c:pt idx="13215">
                  <c:v>234.9742</c:v>
                </c:pt>
                <c:pt idx="13216">
                  <c:v>235.00579999999999</c:v>
                </c:pt>
                <c:pt idx="13217">
                  <c:v>235.03739999999999</c:v>
                </c:pt>
                <c:pt idx="13218">
                  <c:v>235.06899999999999</c:v>
                </c:pt>
                <c:pt idx="13219">
                  <c:v>235.10059999999999</c:v>
                </c:pt>
                <c:pt idx="13220">
                  <c:v>235.13220000000001</c:v>
                </c:pt>
                <c:pt idx="13221">
                  <c:v>235.16380000000001</c:v>
                </c:pt>
                <c:pt idx="13222">
                  <c:v>235.19540000000001</c:v>
                </c:pt>
                <c:pt idx="13223">
                  <c:v>235.227</c:v>
                </c:pt>
                <c:pt idx="13224">
                  <c:v>235.2586</c:v>
                </c:pt>
                <c:pt idx="13225">
                  <c:v>235.2903</c:v>
                </c:pt>
                <c:pt idx="13226">
                  <c:v>235.3219</c:v>
                </c:pt>
                <c:pt idx="13227">
                  <c:v>235.3535</c:v>
                </c:pt>
                <c:pt idx="13228">
                  <c:v>235.38509999999999</c:v>
                </c:pt>
                <c:pt idx="13229">
                  <c:v>235.41669999999999</c:v>
                </c:pt>
                <c:pt idx="13230">
                  <c:v>235.44839999999999</c:v>
                </c:pt>
                <c:pt idx="13231">
                  <c:v>235.48</c:v>
                </c:pt>
                <c:pt idx="13232">
                  <c:v>235.51159999999999</c:v>
                </c:pt>
                <c:pt idx="13233">
                  <c:v>235.54320000000001</c:v>
                </c:pt>
                <c:pt idx="13234">
                  <c:v>235.57490000000001</c:v>
                </c:pt>
                <c:pt idx="13235">
                  <c:v>235.60650000000001</c:v>
                </c:pt>
                <c:pt idx="13236">
                  <c:v>235.63820000000001</c:v>
                </c:pt>
                <c:pt idx="13237">
                  <c:v>235.66980000000001</c:v>
                </c:pt>
                <c:pt idx="13238">
                  <c:v>235.70140000000001</c:v>
                </c:pt>
                <c:pt idx="13239">
                  <c:v>235.73310000000001</c:v>
                </c:pt>
                <c:pt idx="13240">
                  <c:v>235.7647</c:v>
                </c:pt>
                <c:pt idx="13241">
                  <c:v>235.79640000000001</c:v>
                </c:pt>
                <c:pt idx="13242">
                  <c:v>235.828</c:v>
                </c:pt>
                <c:pt idx="13243">
                  <c:v>235.8597</c:v>
                </c:pt>
                <c:pt idx="13244">
                  <c:v>235.8913</c:v>
                </c:pt>
                <c:pt idx="13245">
                  <c:v>235.923</c:v>
                </c:pt>
                <c:pt idx="13246">
                  <c:v>235.9547</c:v>
                </c:pt>
                <c:pt idx="13247">
                  <c:v>235.9863</c:v>
                </c:pt>
                <c:pt idx="13248">
                  <c:v>236.018</c:v>
                </c:pt>
                <c:pt idx="13249">
                  <c:v>236.0497</c:v>
                </c:pt>
                <c:pt idx="13250">
                  <c:v>236.0813</c:v>
                </c:pt>
                <c:pt idx="13251">
                  <c:v>236.113</c:v>
                </c:pt>
                <c:pt idx="13252">
                  <c:v>236.1447</c:v>
                </c:pt>
                <c:pt idx="13253">
                  <c:v>236.1763</c:v>
                </c:pt>
                <c:pt idx="13254">
                  <c:v>236.208</c:v>
                </c:pt>
                <c:pt idx="13255">
                  <c:v>236.2397</c:v>
                </c:pt>
                <c:pt idx="13256">
                  <c:v>236.2714</c:v>
                </c:pt>
                <c:pt idx="13257">
                  <c:v>236.3031</c:v>
                </c:pt>
                <c:pt idx="13258">
                  <c:v>236.3347</c:v>
                </c:pt>
                <c:pt idx="13259">
                  <c:v>236.3664</c:v>
                </c:pt>
                <c:pt idx="13260">
                  <c:v>236.3981</c:v>
                </c:pt>
                <c:pt idx="13261">
                  <c:v>236.4298</c:v>
                </c:pt>
                <c:pt idx="13262">
                  <c:v>236.4615</c:v>
                </c:pt>
                <c:pt idx="13263">
                  <c:v>236.4932</c:v>
                </c:pt>
                <c:pt idx="13264">
                  <c:v>236.5249</c:v>
                </c:pt>
                <c:pt idx="13265">
                  <c:v>236.5566</c:v>
                </c:pt>
                <c:pt idx="13266">
                  <c:v>236.5883</c:v>
                </c:pt>
                <c:pt idx="13267">
                  <c:v>236.62</c:v>
                </c:pt>
                <c:pt idx="13268">
                  <c:v>236.65170000000001</c:v>
                </c:pt>
                <c:pt idx="13269">
                  <c:v>236.68340000000001</c:v>
                </c:pt>
                <c:pt idx="13270">
                  <c:v>236.71510000000001</c:v>
                </c:pt>
                <c:pt idx="13271">
                  <c:v>236.74680000000001</c:v>
                </c:pt>
                <c:pt idx="13272">
                  <c:v>236.77850000000001</c:v>
                </c:pt>
                <c:pt idx="13273">
                  <c:v>236.81030000000001</c:v>
                </c:pt>
                <c:pt idx="13274">
                  <c:v>236.84200000000001</c:v>
                </c:pt>
                <c:pt idx="13275">
                  <c:v>236.87370000000001</c:v>
                </c:pt>
                <c:pt idx="13276">
                  <c:v>236.90539999999999</c:v>
                </c:pt>
                <c:pt idx="13277">
                  <c:v>236.93709999999999</c:v>
                </c:pt>
                <c:pt idx="13278">
                  <c:v>236.96889999999999</c:v>
                </c:pt>
                <c:pt idx="13279">
                  <c:v>237.00059999999999</c:v>
                </c:pt>
                <c:pt idx="13280">
                  <c:v>237.03229999999999</c:v>
                </c:pt>
                <c:pt idx="13281">
                  <c:v>237.0641</c:v>
                </c:pt>
                <c:pt idx="13282">
                  <c:v>237.0958</c:v>
                </c:pt>
                <c:pt idx="13283">
                  <c:v>237.1275</c:v>
                </c:pt>
                <c:pt idx="13284">
                  <c:v>237.1593</c:v>
                </c:pt>
                <c:pt idx="13285">
                  <c:v>237.191</c:v>
                </c:pt>
                <c:pt idx="13286">
                  <c:v>237.22280000000001</c:v>
                </c:pt>
                <c:pt idx="13287">
                  <c:v>237.25450000000001</c:v>
                </c:pt>
                <c:pt idx="13288">
                  <c:v>237.28630000000001</c:v>
                </c:pt>
                <c:pt idx="13289">
                  <c:v>237.31800000000001</c:v>
                </c:pt>
                <c:pt idx="13290">
                  <c:v>237.34979999999999</c:v>
                </c:pt>
                <c:pt idx="13291">
                  <c:v>237.38149999999999</c:v>
                </c:pt>
                <c:pt idx="13292">
                  <c:v>237.41329999999999</c:v>
                </c:pt>
                <c:pt idx="13293">
                  <c:v>237.4451</c:v>
                </c:pt>
                <c:pt idx="13294">
                  <c:v>237.4768</c:v>
                </c:pt>
                <c:pt idx="13295">
                  <c:v>237.5086</c:v>
                </c:pt>
                <c:pt idx="13296">
                  <c:v>237.5403</c:v>
                </c:pt>
                <c:pt idx="13297">
                  <c:v>237.57210000000001</c:v>
                </c:pt>
                <c:pt idx="13298">
                  <c:v>237.60390000000001</c:v>
                </c:pt>
                <c:pt idx="13299">
                  <c:v>237.63570000000001</c:v>
                </c:pt>
                <c:pt idx="13300">
                  <c:v>237.66739999999999</c:v>
                </c:pt>
                <c:pt idx="13301">
                  <c:v>237.69919999999999</c:v>
                </c:pt>
                <c:pt idx="13302">
                  <c:v>237.73099999999999</c:v>
                </c:pt>
                <c:pt idx="13303">
                  <c:v>237.7628</c:v>
                </c:pt>
                <c:pt idx="13304">
                  <c:v>237.7945</c:v>
                </c:pt>
                <c:pt idx="13305">
                  <c:v>237.8263</c:v>
                </c:pt>
                <c:pt idx="13306">
                  <c:v>237.85810000000001</c:v>
                </c:pt>
                <c:pt idx="13307">
                  <c:v>237.88990000000001</c:v>
                </c:pt>
                <c:pt idx="13308">
                  <c:v>237.92169999999999</c:v>
                </c:pt>
                <c:pt idx="13309">
                  <c:v>237.95349999999999</c:v>
                </c:pt>
                <c:pt idx="13310">
                  <c:v>237.9853</c:v>
                </c:pt>
                <c:pt idx="13311">
                  <c:v>238.0171</c:v>
                </c:pt>
                <c:pt idx="13312">
                  <c:v>238.0489</c:v>
                </c:pt>
                <c:pt idx="13313">
                  <c:v>238.08070000000001</c:v>
                </c:pt>
                <c:pt idx="13314">
                  <c:v>238.11250000000001</c:v>
                </c:pt>
                <c:pt idx="13315">
                  <c:v>238.14429999999999</c:v>
                </c:pt>
                <c:pt idx="13316">
                  <c:v>238.17609999999999</c:v>
                </c:pt>
                <c:pt idx="13317">
                  <c:v>238.2079</c:v>
                </c:pt>
                <c:pt idx="13318">
                  <c:v>238.2397</c:v>
                </c:pt>
                <c:pt idx="13319">
                  <c:v>238.2715</c:v>
                </c:pt>
                <c:pt idx="13320">
                  <c:v>238.30340000000001</c:v>
                </c:pt>
                <c:pt idx="13321">
                  <c:v>238.33519999999999</c:v>
                </c:pt>
                <c:pt idx="13322">
                  <c:v>238.36699999999999</c:v>
                </c:pt>
                <c:pt idx="13323">
                  <c:v>238.39879999999999</c:v>
                </c:pt>
                <c:pt idx="13324">
                  <c:v>238.4306</c:v>
                </c:pt>
                <c:pt idx="13325">
                  <c:v>238.46250000000001</c:v>
                </c:pt>
                <c:pt idx="13326">
                  <c:v>238.49430000000001</c:v>
                </c:pt>
                <c:pt idx="13327">
                  <c:v>238.52610000000001</c:v>
                </c:pt>
                <c:pt idx="13328">
                  <c:v>238.55799999999999</c:v>
                </c:pt>
                <c:pt idx="13329">
                  <c:v>238.5898</c:v>
                </c:pt>
                <c:pt idx="13330">
                  <c:v>238.6216</c:v>
                </c:pt>
                <c:pt idx="13331">
                  <c:v>238.65350000000001</c:v>
                </c:pt>
                <c:pt idx="13332">
                  <c:v>238.68530000000001</c:v>
                </c:pt>
                <c:pt idx="13333">
                  <c:v>238.71719999999999</c:v>
                </c:pt>
                <c:pt idx="13334">
                  <c:v>238.749</c:v>
                </c:pt>
                <c:pt idx="13335">
                  <c:v>238.7809</c:v>
                </c:pt>
                <c:pt idx="13336">
                  <c:v>238.81270000000001</c:v>
                </c:pt>
                <c:pt idx="13337">
                  <c:v>238.84460000000001</c:v>
                </c:pt>
                <c:pt idx="13338">
                  <c:v>238.87639999999999</c:v>
                </c:pt>
                <c:pt idx="13339">
                  <c:v>238.9083</c:v>
                </c:pt>
                <c:pt idx="13340">
                  <c:v>238.9401</c:v>
                </c:pt>
                <c:pt idx="13341">
                  <c:v>238.97200000000001</c:v>
                </c:pt>
                <c:pt idx="13342">
                  <c:v>239.00389999999999</c:v>
                </c:pt>
                <c:pt idx="13343">
                  <c:v>239.03569999999999</c:v>
                </c:pt>
                <c:pt idx="13344">
                  <c:v>239.0676</c:v>
                </c:pt>
                <c:pt idx="13345">
                  <c:v>239.09950000000001</c:v>
                </c:pt>
                <c:pt idx="13346">
                  <c:v>239.13130000000001</c:v>
                </c:pt>
                <c:pt idx="13347">
                  <c:v>239.16319999999999</c:v>
                </c:pt>
                <c:pt idx="13348">
                  <c:v>239.1951</c:v>
                </c:pt>
                <c:pt idx="13349">
                  <c:v>239.227</c:v>
                </c:pt>
                <c:pt idx="13350">
                  <c:v>239.25880000000001</c:v>
                </c:pt>
                <c:pt idx="13351">
                  <c:v>239.29069999999999</c:v>
                </c:pt>
                <c:pt idx="13352">
                  <c:v>239.32259999999999</c:v>
                </c:pt>
                <c:pt idx="13353">
                  <c:v>239.3545</c:v>
                </c:pt>
                <c:pt idx="13354">
                  <c:v>239.38640000000001</c:v>
                </c:pt>
                <c:pt idx="13355">
                  <c:v>239.41829999999999</c:v>
                </c:pt>
                <c:pt idx="13356">
                  <c:v>239.4502</c:v>
                </c:pt>
                <c:pt idx="13357">
                  <c:v>239.4821</c:v>
                </c:pt>
                <c:pt idx="13358">
                  <c:v>239.51400000000001</c:v>
                </c:pt>
                <c:pt idx="13359">
                  <c:v>239.54589999999999</c:v>
                </c:pt>
                <c:pt idx="13360">
                  <c:v>239.5778</c:v>
                </c:pt>
                <c:pt idx="13361">
                  <c:v>239.6097</c:v>
                </c:pt>
                <c:pt idx="13362">
                  <c:v>239.64160000000001</c:v>
                </c:pt>
                <c:pt idx="13363">
                  <c:v>239.67349999999999</c:v>
                </c:pt>
                <c:pt idx="13364">
                  <c:v>239.7054</c:v>
                </c:pt>
                <c:pt idx="13365">
                  <c:v>239.7373</c:v>
                </c:pt>
                <c:pt idx="13366">
                  <c:v>239.76920000000001</c:v>
                </c:pt>
                <c:pt idx="13367">
                  <c:v>239.80109999999999</c:v>
                </c:pt>
                <c:pt idx="13368">
                  <c:v>239.8331</c:v>
                </c:pt>
                <c:pt idx="13369">
                  <c:v>239.86500000000001</c:v>
                </c:pt>
                <c:pt idx="13370">
                  <c:v>239.89689999999999</c:v>
                </c:pt>
                <c:pt idx="13371">
                  <c:v>239.9288</c:v>
                </c:pt>
                <c:pt idx="13372">
                  <c:v>239.9607</c:v>
                </c:pt>
                <c:pt idx="13373">
                  <c:v>239.99270000000001</c:v>
                </c:pt>
                <c:pt idx="13374">
                  <c:v>240.02459999999999</c:v>
                </c:pt>
                <c:pt idx="13375">
                  <c:v>240.0565</c:v>
                </c:pt>
                <c:pt idx="13376">
                  <c:v>240.08850000000001</c:v>
                </c:pt>
                <c:pt idx="13377">
                  <c:v>240.12039999999999</c:v>
                </c:pt>
                <c:pt idx="13378">
                  <c:v>240.1524</c:v>
                </c:pt>
                <c:pt idx="13379">
                  <c:v>240.18430000000001</c:v>
                </c:pt>
                <c:pt idx="13380">
                  <c:v>240.21619999999999</c:v>
                </c:pt>
                <c:pt idx="13381">
                  <c:v>240.2482</c:v>
                </c:pt>
                <c:pt idx="13382">
                  <c:v>240.2801</c:v>
                </c:pt>
                <c:pt idx="13383">
                  <c:v>240.31209999999999</c:v>
                </c:pt>
                <c:pt idx="13384">
                  <c:v>240.34399999999999</c:v>
                </c:pt>
                <c:pt idx="13385">
                  <c:v>240.376</c:v>
                </c:pt>
                <c:pt idx="13386">
                  <c:v>240.40790000000001</c:v>
                </c:pt>
                <c:pt idx="13387">
                  <c:v>240.43989999999999</c:v>
                </c:pt>
                <c:pt idx="13388">
                  <c:v>240.47190000000001</c:v>
                </c:pt>
                <c:pt idx="13389">
                  <c:v>240.50380000000001</c:v>
                </c:pt>
                <c:pt idx="13390">
                  <c:v>240.53579999999999</c:v>
                </c:pt>
                <c:pt idx="13391">
                  <c:v>240.56780000000001</c:v>
                </c:pt>
                <c:pt idx="13392">
                  <c:v>240.59970000000001</c:v>
                </c:pt>
                <c:pt idx="13393">
                  <c:v>240.6317</c:v>
                </c:pt>
                <c:pt idx="13394">
                  <c:v>240.66370000000001</c:v>
                </c:pt>
                <c:pt idx="13395">
                  <c:v>240.69560000000001</c:v>
                </c:pt>
                <c:pt idx="13396">
                  <c:v>240.7276</c:v>
                </c:pt>
                <c:pt idx="13397">
                  <c:v>240.75960000000001</c:v>
                </c:pt>
                <c:pt idx="13398">
                  <c:v>240.79159999999999</c:v>
                </c:pt>
                <c:pt idx="13399">
                  <c:v>240.8236</c:v>
                </c:pt>
                <c:pt idx="13400">
                  <c:v>240.85560000000001</c:v>
                </c:pt>
                <c:pt idx="13401">
                  <c:v>240.88759999999999</c:v>
                </c:pt>
                <c:pt idx="13402">
                  <c:v>240.9195</c:v>
                </c:pt>
                <c:pt idx="13403">
                  <c:v>240.95150000000001</c:v>
                </c:pt>
                <c:pt idx="13404">
                  <c:v>240.98349999999999</c:v>
                </c:pt>
                <c:pt idx="13405">
                  <c:v>241.0155</c:v>
                </c:pt>
                <c:pt idx="13406">
                  <c:v>241.04750000000001</c:v>
                </c:pt>
                <c:pt idx="13407">
                  <c:v>241.0795</c:v>
                </c:pt>
                <c:pt idx="13408">
                  <c:v>241.11150000000001</c:v>
                </c:pt>
                <c:pt idx="13409">
                  <c:v>241.14349999999999</c:v>
                </c:pt>
                <c:pt idx="13410">
                  <c:v>241.1756</c:v>
                </c:pt>
                <c:pt idx="13411">
                  <c:v>241.20760000000001</c:v>
                </c:pt>
                <c:pt idx="13412">
                  <c:v>241.2396</c:v>
                </c:pt>
                <c:pt idx="13413">
                  <c:v>241.27160000000001</c:v>
                </c:pt>
                <c:pt idx="13414">
                  <c:v>241.30359999999999</c:v>
                </c:pt>
                <c:pt idx="13415">
                  <c:v>241.3356</c:v>
                </c:pt>
                <c:pt idx="13416">
                  <c:v>241.36760000000001</c:v>
                </c:pt>
                <c:pt idx="13417">
                  <c:v>241.3997</c:v>
                </c:pt>
                <c:pt idx="13418">
                  <c:v>241.43170000000001</c:v>
                </c:pt>
                <c:pt idx="13419">
                  <c:v>241.46369999999999</c:v>
                </c:pt>
                <c:pt idx="13420">
                  <c:v>241.4957</c:v>
                </c:pt>
                <c:pt idx="13421">
                  <c:v>241.52780000000001</c:v>
                </c:pt>
                <c:pt idx="13422">
                  <c:v>241.5598</c:v>
                </c:pt>
                <c:pt idx="13423">
                  <c:v>241.59180000000001</c:v>
                </c:pt>
                <c:pt idx="13424">
                  <c:v>241.62389999999999</c:v>
                </c:pt>
                <c:pt idx="13425">
                  <c:v>241.6559</c:v>
                </c:pt>
                <c:pt idx="13426">
                  <c:v>241.68799999999999</c:v>
                </c:pt>
                <c:pt idx="13427">
                  <c:v>241.72</c:v>
                </c:pt>
                <c:pt idx="13428">
                  <c:v>241.75210000000001</c:v>
                </c:pt>
                <c:pt idx="13429">
                  <c:v>241.7841</c:v>
                </c:pt>
                <c:pt idx="13430">
                  <c:v>241.81610000000001</c:v>
                </c:pt>
                <c:pt idx="13431">
                  <c:v>241.84819999999999</c:v>
                </c:pt>
                <c:pt idx="13432">
                  <c:v>241.88030000000001</c:v>
                </c:pt>
                <c:pt idx="13433">
                  <c:v>241.91229999999999</c:v>
                </c:pt>
                <c:pt idx="13434">
                  <c:v>241.9444</c:v>
                </c:pt>
                <c:pt idx="13435">
                  <c:v>241.97640000000001</c:v>
                </c:pt>
                <c:pt idx="13436">
                  <c:v>242.0085</c:v>
                </c:pt>
                <c:pt idx="13437">
                  <c:v>242.04060000000001</c:v>
                </c:pt>
                <c:pt idx="13438">
                  <c:v>242.07259999999999</c:v>
                </c:pt>
                <c:pt idx="13439">
                  <c:v>242.10470000000001</c:v>
                </c:pt>
                <c:pt idx="13440">
                  <c:v>242.13679999999999</c:v>
                </c:pt>
                <c:pt idx="13441">
                  <c:v>242.1688</c:v>
                </c:pt>
                <c:pt idx="13442">
                  <c:v>242.20089999999999</c:v>
                </c:pt>
                <c:pt idx="13443">
                  <c:v>242.233</c:v>
                </c:pt>
                <c:pt idx="13444">
                  <c:v>242.26509999999999</c:v>
                </c:pt>
                <c:pt idx="13445">
                  <c:v>242.2972</c:v>
                </c:pt>
                <c:pt idx="13446">
                  <c:v>242.32919999999999</c:v>
                </c:pt>
                <c:pt idx="13447">
                  <c:v>242.3613</c:v>
                </c:pt>
                <c:pt idx="13448">
                  <c:v>242.39340000000001</c:v>
                </c:pt>
                <c:pt idx="13449">
                  <c:v>242.4255</c:v>
                </c:pt>
                <c:pt idx="13450">
                  <c:v>242.45760000000001</c:v>
                </c:pt>
                <c:pt idx="13451">
                  <c:v>242.4897</c:v>
                </c:pt>
                <c:pt idx="13452">
                  <c:v>242.52180000000001</c:v>
                </c:pt>
                <c:pt idx="13453">
                  <c:v>242.5539</c:v>
                </c:pt>
                <c:pt idx="13454">
                  <c:v>242.58600000000001</c:v>
                </c:pt>
                <c:pt idx="13455">
                  <c:v>242.6181</c:v>
                </c:pt>
                <c:pt idx="13456">
                  <c:v>242.65020000000001</c:v>
                </c:pt>
                <c:pt idx="13457">
                  <c:v>242.6823</c:v>
                </c:pt>
                <c:pt idx="13458">
                  <c:v>242.71440000000001</c:v>
                </c:pt>
                <c:pt idx="13459">
                  <c:v>242.7465</c:v>
                </c:pt>
                <c:pt idx="13460">
                  <c:v>242.77860000000001</c:v>
                </c:pt>
                <c:pt idx="13461">
                  <c:v>242.8108</c:v>
                </c:pt>
                <c:pt idx="13462">
                  <c:v>242.84289999999999</c:v>
                </c:pt>
                <c:pt idx="13463">
                  <c:v>242.875</c:v>
                </c:pt>
                <c:pt idx="13464">
                  <c:v>242.90710000000001</c:v>
                </c:pt>
                <c:pt idx="13465">
                  <c:v>242.9393</c:v>
                </c:pt>
                <c:pt idx="13466">
                  <c:v>242.97139999999999</c:v>
                </c:pt>
                <c:pt idx="13467">
                  <c:v>243.0035</c:v>
                </c:pt>
                <c:pt idx="13468">
                  <c:v>243.03559999999999</c:v>
                </c:pt>
                <c:pt idx="13469">
                  <c:v>243.06780000000001</c:v>
                </c:pt>
                <c:pt idx="13470">
                  <c:v>243.09989999999999</c:v>
                </c:pt>
                <c:pt idx="13471">
                  <c:v>243.13200000000001</c:v>
                </c:pt>
                <c:pt idx="13472">
                  <c:v>243.16419999999999</c:v>
                </c:pt>
                <c:pt idx="13473">
                  <c:v>243.19630000000001</c:v>
                </c:pt>
                <c:pt idx="13474">
                  <c:v>243.2285</c:v>
                </c:pt>
                <c:pt idx="13475">
                  <c:v>243.26060000000001</c:v>
                </c:pt>
                <c:pt idx="13476">
                  <c:v>243.2928</c:v>
                </c:pt>
                <c:pt idx="13477">
                  <c:v>243.32490000000001</c:v>
                </c:pt>
                <c:pt idx="13478">
                  <c:v>243.3571</c:v>
                </c:pt>
                <c:pt idx="13479">
                  <c:v>243.38919999999999</c:v>
                </c:pt>
                <c:pt idx="13480">
                  <c:v>243.42140000000001</c:v>
                </c:pt>
                <c:pt idx="13481">
                  <c:v>243.45349999999999</c:v>
                </c:pt>
                <c:pt idx="13482">
                  <c:v>243.48570000000001</c:v>
                </c:pt>
                <c:pt idx="13483">
                  <c:v>243.5179</c:v>
                </c:pt>
                <c:pt idx="13484">
                  <c:v>243.55</c:v>
                </c:pt>
                <c:pt idx="13485">
                  <c:v>243.5822</c:v>
                </c:pt>
                <c:pt idx="13486">
                  <c:v>243.61439999999999</c:v>
                </c:pt>
                <c:pt idx="13487">
                  <c:v>243.6465</c:v>
                </c:pt>
                <c:pt idx="13488">
                  <c:v>243.67869999999999</c:v>
                </c:pt>
                <c:pt idx="13489">
                  <c:v>243.71090000000001</c:v>
                </c:pt>
                <c:pt idx="13490">
                  <c:v>243.7431</c:v>
                </c:pt>
                <c:pt idx="13491">
                  <c:v>243.77520000000001</c:v>
                </c:pt>
                <c:pt idx="13492">
                  <c:v>243.8074</c:v>
                </c:pt>
                <c:pt idx="13493">
                  <c:v>243.83959999999999</c:v>
                </c:pt>
                <c:pt idx="13494">
                  <c:v>243.87180000000001</c:v>
                </c:pt>
                <c:pt idx="13495">
                  <c:v>243.904</c:v>
                </c:pt>
                <c:pt idx="13496">
                  <c:v>243.93620000000001</c:v>
                </c:pt>
                <c:pt idx="13497">
                  <c:v>243.9684</c:v>
                </c:pt>
                <c:pt idx="13498">
                  <c:v>244.00049999999999</c:v>
                </c:pt>
                <c:pt idx="13499">
                  <c:v>244.03270000000001</c:v>
                </c:pt>
                <c:pt idx="13500">
                  <c:v>244.065</c:v>
                </c:pt>
                <c:pt idx="13501">
                  <c:v>244.09719999999999</c:v>
                </c:pt>
                <c:pt idx="13502">
                  <c:v>244.1293</c:v>
                </c:pt>
                <c:pt idx="13503">
                  <c:v>244.16159999999999</c:v>
                </c:pt>
                <c:pt idx="13504">
                  <c:v>244.19380000000001</c:v>
                </c:pt>
                <c:pt idx="13505">
                  <c:v>244.226</c:v>
                </c:pt>
                <c:pt idx="13506">
                  <c:v>244.25819999999999</c:v>
                </c:pt>
                <c:pt idx="13507">
                  <c:v>244.29040000000001</c:v>
                </c:pt>
                <c:pt idx="13508">
                  <c:v>244.32259999999999</c:v>
                </c:pt>
                <c:pt idx="13509">
                  <c:v>244.35480000000001</c:v>
                </c:pt>
                <c:pt idx="13510">
                  <c:v>244.3871</c:v>
                </c:pt>
                <c:pt idx="13511">
                  <c:v>244.41929999999999</c:v>
                </c:pt>
                <c:pt idx="13512">
                  <c:v>244.45150000000001</c:v>
                </c:pt>
                <c:pt idx="13513">
                  <c:v>244.4837</c:v>
                </c:pt>
                <c:pt idx="13514">
                  <c:v>244.51599999999999</c:v>
                </c:pt>
                <c:pt idx="13515">
                  <c:v>244.54820000000001</c:v>
                </c:pt>
                <c:pt idx="13516">
                  <c:v>244.5804</c:v>
                </c:pt>
                <c:pt idx="13517">
                  <c:v>244.61269999999999</c:v>
                </c:pt>
                <c:pt idx="13518">
                  <c:v>244.64490000000001</c:v>
                </c:pt>
                <c:pt idx="13519">
                  <c:v>244.6771</c:v>
                </c:pt>
                <c:pt idx="13520">
                  <c:v>244.70939999999999</c:v>
                </c:pt>
                <c:pt idx="13521">
                  <c:v>244.74160000000001</c:v>
                </c:pt>
                <c:pt idx="13522">
                  <c:v>244.7739</c:v>
                </c:pt>
                <c:pt idx="13523">
                  <c:v>244.80609999999999</c:v>
                </c:pt>
                <c:pt idx="13524">
                  <c:v>244.83840000000001</c:v>
                </c:pt>
                <c:pt idx="13525">
                  <c:v>244.8706</c:v>
                </c:pt>
                <c:pt idx="13526">
                  <c:v>244.90289999999999</c:v>
                </c:pt>
                <c:pt idx="13527">
                  <c:v>244.93510000000001</c:v>
                </c:pt>
                <c:pt idx="13528">
                  <c:v>244.9674</c:v>
                </c:pt>
                <c:pt idx="13529">
                  <c:v>244.99959999999999</c:v>
                </c:pt>
                <c:pt idx="13530">
                  <c:v>245.03190000000001</c:v>
                </c:pt>
                <c:pt idx="13531">
                  <c:v>245.0642</c:v>
                </c:pt>
                <c:pt idx="13532">
                  <c:v>245.09639999999999</c:v>
                </c:pt>
                <c:pt idx="13533">
                  <c:v>245.12870000000001</c:v>
                </c:pt>
                <c:pt idx="13534">
                  <c:v>245.161</c:v>
                </c:pt>
                <c:pt idx="13535">
                  <c:v>245.19329999999999</c:v>
                </c:pt>
                <c:pt idx="13536">
                  <c:v>245.22550000000001</c:v>
                </c:pt>
                <c:pt idx="13537">
                  <c:v>245.2578</c:v>
                </c:pt>
                <c:pt idx="13538">
                  <c:v>245.2901</c:v>
                </c:pt>
                <c:pt idx="13539">
                  <c:v>245.32239999999999</c:v>
                </c:pt>
                <c:pt idx="13540">
                  <c:v>245.3546</c:v>
                </c:pt>
                <c:pt idx="13541">
                  <c:v>245.3869</c:v>
                </c:pt>
                <c:pt idx="13542">
                  <c:v>245.41919999999999</c:v>
                </c:pt>
                <c:pt idx="13543">
                  <c:v>245.45150000000001</c:v>
                </c:pt>
                <c:pt idx="13544">
                  <c:v>245.4838</c:v>
                </c:pt>
                <c:pt idx="13545">
                  <c:v>245.51609999999999</c:v>
                </c:pt>
                <c:pt idx="13546">
                  <c:v>245.54839999999999</c:v>
                </c:pt>
                <c:pt idx="13547">
                  <c:v>245.58070000000001</c:v>
                </c:pt>
                <c:pt idx="13548">
                  <c:v>245.613</c:v>
                </c:pt>
                <c:pt idx="13549">
                  <c:v>245.64529999999999</c:v>
                </c:pt>
                <c:pt idx="13550">
                  <c:v>245.67760000000001</c:v>
                </c:pt>
                <c:pt idx="13551">
                  <c:v>245.7099</c:v>
                </c:pt>
                <c:pt idx="13552">
                  <c:v>245.7422</c:v>
                </c:pt>
                <c:pt idx="13553">
                  <c:v>245.77449999999999</c:v>
                </c:pt>
                <c:pt idx="13554">
                  <c:v>245.80690000000001</c:v>
                </c:pt>
                <c:pt idx="13555">
                  <c:v>245.83920000000001</c:v>
                </c:pt>
                <c:pt idx="13556">
                  <c:v>245.8715</c:v>
                </c:pt>
                <c:pt idx="13557">
                  <c:v>245.90379999999999</c:v>
                </c:pt>
                <c:pt idx="13558">
                  <c:v>245.93610000000001</c:v>
                </c:pt>
                <c:pt idx="13559">
                  <c:v>245.9684</c:v>
                </c:pt>
                <c:pt idx="13560">
                  <c:v>246.0008</c:v>
                </c:pt>
                <c:pt idx="13561">
                  <c:v>246.03309999999999</c:v>
                </c:pt>
                <c:pt idx="13562">
                  <c:v>246.06540000000001</c:v>
                </c:pt>
                <c:pt idx="13563">
                  <c:v>246.09780000000001</c:v>
                </c:pt>
                <c:pt idx="13564">
                  <c:v>246.1301</c:v>
                </c:pt>
                <c:pt idx="13565">
                  <c:v>246.16239999999999</c:v>
                </c:pt>
                <c:pt idx="13566">
                  <c:v>246.19479999999999</c:v>
                </c:pt>
                <c:pt idx="13567">
                  <c:v>246.22710000000001</c:v>
                </c:pt>
                <c:pt idx="13568">
                  <c:v>246.2595</c:v>
                </c:pt>
                <c:pt idx="13569">
                  <c:v>246.29179999999999</c:v>
                </c:pt>
                <c:pt idx="13570">
                  <c:v>246.32419999999999</c:v>
                </c:pt>
                <c:pt idx="13571">
                  <c:v>246.35650000000001</c:v>
                </c:pt>
                <c:pt idx="13572">
                  <c:v>246.38890000000001</c:v>
                </c:pt>
                <c:pt idx="13573">
                  <c:v>246.4212</c:v>
                </c:pt>
                <c:pt idx="13574">
                  <c:v>246.45359999999999</c:v>
                </c:pt>
                <c:pt idx="13575">
                  <c:v>246.48589999999999</c:v>
                </c:pt>
                <c:pt idx="13576">
                  <c:v>246.51830000000001</c:v>
                </c:pt>
                <c:pt idx="13577">
                  <c:v>246.5506</c:v>
                </c:pt>
                <c:pt idx="13578">
                  <c:v>246.583</c:v>
                </c:pt>
                <c:pt idx="13579">
                  <c:v>246.61539999999999</c:v>
                </c:pt>
                <c:pt idx="13580">
                  <c:v>246.64779999999999</c:v>
                </c:pt>
                <c:pt idx="13581">
                  <c:v>246.68010000000001</c:v>
                </c:pt>
                <c:pt idx="13582">
                  <c:v>246.71250000000001</c:v>
                </c:pt>
                <c:pt idx="13583">
                  <c:v>246.7449</c:v>
                </c:pt>
                <c:pt idx="13584">
                  <c:v>246.7773</c:v>
                </c:pt>
                <c:pt idx="13585">
                  <c:v>246.80959999999999</c:v>
                </c:pt>
                <c:pt idx="13586">
                  <c:v>246.84200000000001</c:v>
                </c:pt>
                <c:pt idx="13587">
                  <c:v>246.87440000000001</c:v>
                </c:pt>
                <c:pt idx="13588">
                  <c:v>246.9068</c:v>
                </c:pt>
                <c:pt idx="13589">
                  <c:v>246.9392</c:v>
                </c:pt>
                <c:pt idx="13590">
                  <c:v>246.9716</c:v>
                </c:pt>
                <c:pt idx="13591">
                  <c:v>247.00399999999999</c:v>
                </c:pt>
                <c:pt idx="13592">
                  <c:v>247.03630000000001</c:v>
                </c:pt>
                <c:pt idx="13593">
                  <c:v>247.06870000000001</c:v>
                </c:pt>
                <c:pt idx="13594">
                  <c:v>247.1011</c:v>
                </c:pt>
                <c:pt idx="13595">
                  <c:v>247.1335</c:v>
                </c:pt>
                <c:pt idx="13596">
                  <c:v>247.16589999999999</c:v>
                </c:pt>
                <c:pt idx="13597">
                  <c:v>247.19829999999999</c:v>
                </c:pt>
                <c:pt idx="13598">
                  <c:v>247.23079999999999</c:v>
                </c:pt>
                <c:pt idx="13599">
                  <c:v>247.26320000000001</c:v>
                </c:pt>
                <c:pt idx="13600">
                  <c:v>247.29560000000001</c:v>
                </c:pt>
                <c:pt idx="13601">
                  <c:v>247.328</c:v>
                </c:pt>
                <c:pt idx="13602">
                  <c:v>247.3604</c:v>
                </c:pt>
                <c:pt idx="13603">
                  <c:v>247.39279999999999</c:v>
                </c:pt>
                <c:pt idx="13604">
                  <c:v>247.42519999999999</c:v>
                </c:pt>
                <c:pt idx="13605">
                  <c:v>247.45769999999999</c:v>
                </c:pt>
                <c:pt idx="13606">
                  <c:v>247.49010000000001</c:v>
                </c:pt>
                <c:pt idx="13607">
                  <c:v>247.52250000000001</c:v>
                </c:pt>
                <c:pt idx="13608">
                  <c:v>247.5549</c:v>
                </c:pt>
                <c:pt idx="13609">
                  <c:v>247.5874</c:v>
                </c:pt>
                <c:pt idx="13610">
                  <c:v>247.6198</c:v>
                </c:pt>
                <c:pt idx="13611">
                  <c:v>247.65219999999999</c:v>
                </c:pt>
                <c:pt idx="13612">
                  <c:v>247.68469999999999</c:v>
                </c:pt>
                <c:pt idx="13613">
                  <c:v>247.71709999999999</c:v>
                </c:pt>
                <c:pt idx="13614">
                  <c:v>247.74959999999999</c:v>
                </c:pt>
                <c:pt idx="13615">
                  <c:v>247.78200000000001</c:v>
                </c:pt>
                <c:pt idx="13616">
                  <c:v>247.81450000000001</c:v>
                </c:pt>
                <c:pt idx="13617">
                  <c:v>247.84690000000001</c:v>
                </c:pt>
                <c:pt idx="13618">
                  <c:v>247.8793</c:v>
                </c:pt>
                <c:pt idx="13619">
                  <c:v>247.9118</c:v>
                </c:pt>
                <c:pt idx="13620">
                  <c:v>247.9442</c:v>
                </c:pt>
                <c:pt idx="13621">
                  <c:v>247.97669999999999</c:v>
                </c:pt>
                <c:pt idx="13622">
                  <c:v>248.00919999999999</c:v>
                </c:pt>
                <c:pt idx="13623">
                  <c:v>248.04159999999999</c:v>
                </c:pt>
                <c:pt idx="13624">
                  <c:v>248.07409999999999</c:v>
                </c:pt>
                <c:pt idx="13625">
                  <c:v>248.10659999999999</c:v>
                </c:pt>
                <c:pt idx="13626">
                  <c:v>248.13900000000001</c:v>
                </c:pt>
                <c:pt idx="13627">
                  <c:v>248.17150000000001</c:v>
                </c:pt>
                <c:pt idx="13628">
                  <c:v>248.20400000000001</c:v>
                </c:pt>
                <c:pt idx="13629">
                  <c:v>248.2364</c:v>
                </c:pt>
                <c:pt idx="13630">
                  <c:v>248.2689</c:v>
                </c:pt>
                <c:pt idx="13631">
                  <c:v>248.3014</c:v>
                </c:pt>
                <c:pt idx="13632">
                  <c:v>248.3339</c:v>
                </c:pt>
                <c:pt idx="13633">
                  <c:v>248.3663</c:v>
                </c:pt>
                <c:pt idx="13634">
                  <c:v>248.39879999999999</c:v>
                </c:pt>
                <c:pt idx="13635">
                  <c:v>248.43129999999999</c:v>
                </c:pt>
                <c:pt idx="13636">
                  <c:v>248.46379999999999</c:v>
                </c:pt>
                <c:pt idx="13637">
                  <c:v>248.49629999999999</c:v>
                </c:pt>
                <c:pt idx="13638">
                  <c:v>248.52879999999999</c:v>
                </c:pt>
                <c:pt idx="13639">
                  <c:v>248.56129999999999</c:v>
                </c:pt>
                <c:pt idx="13640">
                  <c:v>248.59379999999999</c:v>
                </c:pt>
                <c:pt idx="13641">
                  <c:v>248.62629999999999</c:v>
                </c:pt>
                <c:pt idx="13642">
                  <c:v>248.65880000000001</c:v>
                </c:pt>
                <c:pt idx="13643">
                  <c:v>248.69130000000001</c:v>
                </c:pt>
                <c:pt idx="13644">
                  <c:v>248.72380000000001</c:v>
                </c:pt>
                <c:pt idx="13645">
                  <c:v>248.75630000000001</c:v>
                </c:pt>
                <c:pt idx="13646">
                  <c:v>248.78880000000001</c:v>
                </c:pt>
                <c:pt idx="13647">
                  <c:v>248.82130000000001</c:v>
                </c:pt>
                <c:pt idx="13648">
                  <c:v>248.85380000000001</c:v>
                </c:pt>
                <c:pt idx="13649">
                  <c:v>248.88630000000001</c:v>
                </c:pt>
                <c:pt idx="13650">
                  <c:v>248.91890000000001</c:v>
                </c:pt>
                <c:pt idx="13651">
                  <c:v>248.95140000000001</c:v>
                </c:pt>
                <c:pt idx="13652">
                  <c:v>248.98390000000001</c:v>
                </c:pt>
                <c:pt idx="13653">
                  <c:v>249.0164</c:v>
                </c:pt>
                <c:pt idx="13654">
                  <c:v>249.04900000000001</c:v>
                </c:pt>
                <c:pt idx="13655">
                  <c:v>249.08150000000001</c:v>
                </c:pt>
                <c:pt idx="13656">
                  <c:v>249.114</c:v>
                </c:pt>
                <c:pt idx="13657">
                  <c:v>249.1465</c:v>
                </c:pt>
                <c:pt idx="13658">
                  <c:v>249.17910000000001</c:v>
                </c:pt>
                <c:pt idx="13659">
                  <c:v>249.2116</c:v>
                </c:pt>
                <c:pt idx="13660">
                  <c:v>249.2441</c:v>
                </c:pt>
                <c:pt idx="13661">
                  <c:v>249.27670000000001</c:v>
                </c:pt>
                <c:pt idx="13662">
                  <c:v>249.3092</c:v>
                </c:pt>
                <c:pt idx="13663">
                  <c:v>249.34180000000001</c:v>
                </c:pt>
                <c:pt idx="13664">
                  <c:v>249.37430000000001</c:v>
                </c:pt>
                <c:pt idx="13665">
                  <c:v>249.40690000000001</c:v>
                </c:pt>
                <c:pt idx="13666">
                  <c:v>249.43940000000001</c:v>
                </c:pt>
                <c:pt idx="13667">
                  <c:v>249.47200000000001</c:v>
                </c:pt>
                <c:pt idx="13668">
                  <c:v>249.50450000000001</c:v>
                </c:pt>
                <c:pt idx="13669">
                  <c:v>249.53710000000001</c:v>
                </c:pt>
                <c:pt idx="13670">
                  <c:v>249.56970000000001</c:v>
                </c:pt>
                <c:pt idx="13671">
                  <c:v>249.60220000000001</c:v>
                </c:pt>
                <c:pt idx="13672">
                  <c:v>249.63480000000001</c:v>
                </c:pt>
                <c:pt idx="13673">
                  <c:v>249.66730000000001</c:v>
                </c:pt>
                <c:pt idx="13674">
                  <c:v>249.69990000000001</c:v>
                </c:pt>
                <c:pt idx="13675">
                  <c:v>249.73249999999999</c:v>
                </c:pt>
                <c:pt idx="13676">
                  <c:v>249.76509999999999</c:v>
                </c:pt>
                <c:pt idx="13677">
                  <c:v>249.79759999999999</c:v>
                </c:pt>
                <c:pt idx="13678">
                  <c:v>249.83019999999999</c:v>
                </c:pt>
                <c:pt idx="13679">
                  <c:v>249.86279999999999</c:v>
                </c:pt>
                <c:pt idx="13680">
                  <c:v>249.8954</c:v>
                </c:pt>
                <c:pt idx="13681">
                  <c:v>249.92789999999999</c:v>
                </c:pt>
                <c:pt idx="13682">
                  <c:v>249.9605</c:v>
                </c:pt>
                <c:pt idx="13683">
                  <c:v>249.9931</c:v>
                </c:pt>
                <c:pt idx="13684">
                  <c:v>250.0257</c:v>
                </c:pt>
                <c:pt idx="13685">
                  <c:v>250.0583</c:v>
                </c:pt>
                <c:pt idx="13686">
                  <c:v>250.0909</c:v>
                </c:pt>
                <c:pt idx="13687">
                  <c:v>250.12350000000001</c:v>
                </c:pt>
                <c:pt idx="13688">
                  <c:v>250.15610000000001</c:v>
                </c:pt>
                <c:pt idx="13689">
                  <c:v>250.18870000000001</c:v>
                </c:pt>
                <c:pt idx="13690">
                  <c:v>250.22130000000001</c:v>
                </c:pt>
                <c:pt idx="13691">
                  <c:v>250.25389999999999</c:v>
                </c:pt>
                <c:pt idx="13692">
                  <c:v>250.28649999999999</c:v>
                </c:pt>
                <c:pt idx="13693">
                  <c:v>250.31909999999999</c:v>
                </c:pt>
                <c:pt idx="13694">
                  <c:v>250.35169999999999</c:v>
                </c:pt>
                <c:pt idx="13695">
                  <c:v>250.3843</c:v>
                </c:pt>
                <c:pt idx="13696">
                  <c:v>250.417</c:v>
                </c:pt>
                <c:pt idx="13697">
                  <c:v>250.4496</c:v>
                </c:pt>
                <c:pt idx="13698">
                  <c:v>250.48220000000001</c:v>
                </c:pt>
                <c:pt idx="13699">
                  <c:v>250.51480000000001</c:v>
                </c:pt>
                <c:pt idx="13700">
                  <c:v>250.54740000000001</c:v>
                </c:pt>
                <c:pt idx="13701">
                  <c:v>250.58009999999999</c:v>
                </c:pt>
                <c:pt idx="13702">
                  <c:v>250.61269999999999</c:v>
                </c:pt>
                <c:pt idx="13703">
                  <c:v>250.64529999999999</c:v>
                </c:pt>
                <c:pt idx="13704">
                  <c:v>250.678</c:v>
                </c:pt>
                <c:pt idx="13705">
                  <c:v>250.7106</c:v>
                </c:pt>
                <c:pt idx="13706">
                  <c:v>250.7432</c:v>
                </c:pt>
                <c:pt idx="13707">
                  <c:v>250.77590000000001</c:v>
                </c:pt>
                <c:pt idx="13708">
                  <c:v>250.80850000000001</c:v>
                </c:pt>
                <c:pt idx="13709">
                  <c:v>250.84119999999999</c:v>
                </c:pt>
                <c:pt idx="13710">
                  <c:v>250.87379999999999</c:v>
                </c:pt>
                <c:pt idx="13711">
                  <c:v>250.90639999999999</c:v>
                </c:pt>
                <c:pt idx="13712">
                  <c:v>250.9391</c:v>
                </c:pt>
                <c:pt idx="13713">
                  <c:v>250.9717</c:v>
                </c:pt>
                <c:pt idx="13714">
                  <c:v>251.0044</c:v>
                </c:pt>
                <c:pt idx="13715">
                  <c:v>251.03700000000001</c:v>
                </c:pt>
                <c:pt idx="13716">
                  <c:v>251.06970000000001</c:v>
                </c:pt>
                <c:pt idx="13717">
                  <c:v>251.10239999999999</c:v>
                </c:pt>
                <c:pt idx="13718">
                  <c:v>251.13499999999999</c:v>
                </c:pt>
                <c:pt idx="13719">
                  <c:v>251.1677</c:v>
                </c:pt>
                <c:pt idx="13720">
                  <c:v>251.2004</c:v>
                </c:pt>
                <c:pt idx="13721">
                  <c:v>251.233</c:v>
                </c:pt>
                <c:pt idx="13722">
                  <c:v>251.26570000000001</c:v>
                </c:pt>
                <c:pt idx="13723">
                  <c:v>251.29839999999999</c:v>
                </c:pt>
                <c:pt idx="13724">
                  <c:v>251.33109999999999</c:v>
                </c:pt>
                <c:pt idx="13725">
                  <c:v>251.36369999999999</c:v>
                </c:pt>
                <c:pt idx="13726">
                  <c:v>251.3964</c:v>
                </c:pt>
                <c:pt idx="13727">
                  <c:v>251.42910000000001</c:v>
                </c:pt>
                <c:pt idx="13728">
                  <c:v>251.46180000000001</c:v>
                </c:pt>
                <c:pt idx="13729">
                  <c:v>251.49449999999999</c:v>
                </c:pt>
                <c:pt idx="13730">
                  <c:v>251.52709999999999</c:v>
                </c:pt>
                <c:pt idx="13731">
                  <c:v>251.5598</c:v>
                </c:pt>
                <c:pt idx="13732">
                  <c:v>251.5925</c:v>
                </c:pt>
                <c:pt idx="13733">
                  <c:v>251.62520000000001</c:v>
                </c:pt>
                <c:pt idx="13734">
                  <c:v>251.65790000000001</c:v>
                </c:pt>
                <c:pt idx="13735">
                  <c:v>251.69059999999999</c:v>
                </c:pt>
                <c:pt idx="13736">
                  <c:v>251.72329999999999</c:v>
                </c:pt>
                <c:pt idx="13737">
                  <c:v>251.756</c:v>
                </c:pt>
                <c:pt idx="13738">
                  <c:v>251.78870000000001</c:v>
                </c:pt>
                <c:pt idx="13739">
                  <c:v>251.82140000000001</c:v>
                </c:pt>
                <c:pt idx="13740">
                  <c:v>251.85409999999999</c:v>
                </c:pt>
                <c:pt idx="13741">
                  <c:v>251.88679999999999</c:v>
                </c:pt>
                <c:pt idx="13742">
                  <c:v>251.9196</c:v>
                </c:pt>
                <c:pt idx="13743">
                  <c:v>251.95230000000001</c:v>
                </c:pt>
                <c:pt idx="13744">
                  <c:v>251.98500000000001</c:v>
                </c:pt>
                <c:pt idx="13745">
                  <c:v>252.01769999999999</c:v>
                </c:pt>
                <c:pt idx="13746">
                  <c:v>252.0504</c:v>
                </c:pt>
                <c:pt idx="13747">
                  <c:v>252.08320000000001</c:v>
                </c:pt>
                <c:pt idx="13748">
                  <c:v>252.11590000000001</c:v>
                </c:pt>
                <c:pt idx="13749">
                  <c:v>252.14859999999999</c:v>
                </c:pt>
                <c:pt idx="13750">
                  <c:v>252.18129999999999</c:v>
                </c:pt>
                <c:pt idx="13751">
                  <c:v>252.2141</c:v>
                </c:pt>
                <c:pt idx="13752">
                  <c:v>252.24680000000001</c:v>
                </c:pt>
                <c:pt idx="13753">
                  <c:v>252.27950000000001</c:v>
                </c:pt>
                <c:pt idx="13754">
                  <c:v>252.31229999999999</c:v>
                </c:pt>
                <c:pt idx="13755">
                  <c:v>252.345</c:v>
                </c:pt>
                <c:pt idx="13756">
                  <c:v>252.37780000000001</c:v>
                </c:pt>
                <c:pt idx="13757">
                  <c:v>252.41050000000001</c:v>
                </c:pt>
                <c:pt idx="13758">
                  <c:v>252.44329999999999</c:v>
                </c:pt>
                <c:pt idx="13759">
                  <c:v>252.476</c:v>
                </c:pt>
                <c:pt idx="13760">
                  <c:v>252.50880000000001</c:v>
                </c:pt>
                <c:pt idx="13761">
                  <c:v>252.54150000000001</c:v>
                </c:pt>
                <c:pt idx="13762">
                  <c:v>252.57429999999999</c:v>
                </c:pt>
                <c:pt idx="13763">
                  <c:v>252.607</c:v>
                </c:pt>
                <c:pt idx="13764">
                  <c:v>252.63980000000001</c:v>
                </c:pt>
                <c:pt idx="13765">
                  <c:v>252.67250000000001</c:v>
                </c:pt>
                <c:pt idx="13766">
                  <c:v>252.70529999999999</c:v>
                </c:pt>
                <c:pt idx="13767">
                  <c:v>252.7381</c:v>
                </c:pt>
                <c:pt idx="13768">
                  <c:v>252.77080000000001</c:v>
                </c:pt>
                <c:pt idx="13769">
                  <c:v>252.80359999999999</c:v>
                </c:pt>
                <c:pt idx="13770">
                  <c:v>252.8364</c:v>
                </c:pt>
                <c:pt idx="13771">
                  <c:v>252.86920000000001</c:v>
                </c:pt>
                <c:pt idx="13772">
                  <c:v>252.90190000000001</c:v>
                </c:pt>
                <c:pt idx="13773">
                  <c:v>252.93469999999999</c:v>
                </c:pt>
                <c:pt idx="13774">
                  <c:v>252.9675</c:v>
                </c:pt>
                <c:pt idx="13775">
                  <c:v>253.00030000000001</c:v>
                </c:pt>
                <c:pt idx="13776">
                  <c:v>253.03309999999999</c:v>
                </c:pt>
                <c:pt idx="13777">
                  <c:v>253.0659</c:v>
                </c:pt>
                <c:pt idx="13778">
                  <c:v>253.0986</c:v>
                </c:pt>
                <c:pt idx="13779">
                  <c:v>253.13140000000001</c:v>
                </c:pt>
                <c:pt idx="13780">
                  <c:v>253.16419999999999</c:v>
                </c:pt>
                <c:pt idx="13781">
                  <c:v>253.197</c:v>
                </c:pt>
                <c:pt idx="13782">
                  <c:v>253.22980000000001</c:v>
                </c:pt>
                <c:pt idx="13783">
                  <c:v>253.26259999999999</c:v>
                </c:pt>
                <c:pt idx="13784">
                  <c:v>253.2954</c:v>
                </c:pt>
                <c:pt idx="13785">
                  <c:v>253.32820000000001</c:v>
                </c:pt>
                <c:pt idx="13786">
                  <c:v>253.36099999999999</c:v>
                </c:pt>
                <c:pt idx="13787">
                  <c:v>253.3938</c:v>
                </c:pt>
                <c:pt idx="13788">
                  <c:v>253.42670000000001</c:v>
                </c:pt>
                <c:pt idx="13789">
                  <c:v>253.45949999999999</c:v>
                </c:pt>
                <c:pt idx="13790">
                  <c:v>253.4923</c:v>
                </c:pt>
                <c:pt idx="13791">
                  <c:v>253.52510000000001</c:v>
                </c:pt>
                <c:pt idx="13792">
                  <c:v>253.55789999999999</c:v>
                </c:pt>
                <c:pt idx="13793">
                  <c:v>253.5907</c:v>
                </c:pt>
                <c:pt idx="13794">
                  <c:v>253.62360000000001</c:v>
                </c:pt>
                <c:pt idx="13795">
                  <c:v>253.65639999999999</c:v>
                </c:pt>
                <c:pt idx="13796">
                  <c:v>253.6892</c:v>
                </c:pt>
                <c:pt idx="13797">
                  <c:v>253.72200000000001</c:v>
                </c:pt>
                <c:pt idx="13798">
                  <c:v>253.75489999999999</c:v>
                </c:pt>
                <c:pt idx="13799">
                  <c:v>253.7877</c:v>
                </c:pt>
                <c:pt idx="13800">
                  <c:v>253.82060000000001</c:v>
                </c:pt>
                <c:pt idx="13801">
                  <c:v>253.85339999999999</c:v>
                </c:pt>
                <c:pt idx="13802">
                  <c:v>253.8862</c:v>
                </c:pt>
                <c:pt idx="13803">
                  <c:v>253.91909999999999</c:v>
                </c:pt>
                <c:pt idx="13804">
                  <c:v>253.95189999999999</c:v>
                </c:pt>
                <c:pt idx="13805">
                  <c:v>253.98480000000001</c:v>
                </c:pt>
                <c:pt idx="13806">
                  <c:v>254.01759999999999</c:v>
                </c:pt>
                <c:pt idx="13807">
                  <c:v>254.0505</c:v>
                </c:pt>
                <c:pt idx="13808">
                  <c:v>254.08330000000001</c:v>
                </c:pt>
                <c:pt idx="13809">
                  <c:v>254.11619999999999</c:v>
                </c:pt>
                <c:pt idx="13810">
                  <c:v>254.149</c:v>
                </c:pt>
                <c:pt idx="13811">
                  <c:v>254.18190000000001</c:v>
                </c:pt>
                <c:pt idx="13812">
                  <c:v>254.2148</c:v>
                </c:pt>
                <c:pt idx="13813">
                  <c:v>254.24760000000001</c:v>
                </c:pt>
                <c:pt idx="13814">
                  <c:v>254.28049999999999</c:v>
                </c:pt>
                <c:pt idx="13815">
                  <c:v>254.3134</c:v>
                </c:pt>
                <c:pt idx="13816">
                  <c:v>254.34620000000001</c:v>
                </c:pt>
                <c:pt idx="13817">
                  <c:v>254.37909999999999</c:v>
                </c:pt>
                <c:pt idx="13818">
                  <c:v>254.41200000000001</c:v>
                </c:pt>
                <c:pt idx="13819">
                  <c:v>254.44479999999999</c:v>
                </c:pt>
                <c:pt idx="13820">
                  <c:v>254.4777</c:v>
                </c:pt>
                <c:pt idx="13821">
                  <c:v>254.51060000000001</c:v>
                </c:pt>
                <c:pt idx="13822">
                  <c:v>254.54349999999999</c:v>
                </c:pt>
                <c:pt idx="13823">
                  <c:v>254.57640000000001</c:v>
                </c:pt>
                <c:pt idx="13824">
                  <c:v>254.60929999999999</c:v>
                </c:pt>
                <c:pt idx="13825">
                  <c:v>254.6422</c:v>
                </c:pt>
                <c:pt idx="13826">
                  <c:v>254.67500000000001</c:v>
                </c:pt>
                <c:pt idx="13827">
                  <c:v>254.7079</c:v>
                </c:pt>
                <c:pt idx="13828">
                  <c:v>254.74080000000001</c:v>
                </c:pt>
                <c:pt idx="13829">
                  <c:v>254.77369999999999</c:v>
                </c:pt>
                <c:pt idx="13830">
                  <c:v>254.8066</c:v>
                </c:pt>
                <c:pt idx="13831">
                  <c:v>254.83949999999999</c:v>
                </c:pt>
                <c:pt idx="13832">
                  <c:v>254.8724</c:v>
                </c:pt>
                <c:pt idx="13833">
                  <c:v>254.90530000000001</c:v>
                </c:pt>
                <c:pt idx="13834">
                  <c:v>254.93819999999999</c:v>
                </c:pt>
                <c:pt idx="13835">
                  <c:v>254.97120000000001</c:v>
                </c:pt>
                <c:pt idx="13836">
                  <c:v>255.00409999999999</c:v>
                </c:pt>
                <c:pt idx="13837">
                  <c:v>255.03700000000001</c:v>
                </c:pt>
                <c:pt idx="13838">
                  <c:v>255.06989999999999</c:v>
                </c:pt>
                <c:pt idx="13839">
                  <c:v>255.1028</c:v>
                </c:pt>
                <c:pt idx="13840">
                  <c:v>255.13570000000001</c:v>
                </c:pt>
                <c:pt idx="13841">
                  <c:v>255.1687</c:v>
                </c:pt>
                <c:pt idx="13842">
                  <c:v>255.20160000000001</c:v>
                </c:pt>
                <c:pt idx="13843">
                  <c:v>255.2345</c:v>
                </c:pt>
                <c:pt idx="13844">
                  <c:v>255.26740000000001</c:v>
                </c:pt>
                <c:pt idx="13845">
                  <c:v>255.3004</c:v>
                </c:pt>
                <c:pt idx="13846">
                  <c:v>255.33330000000001</c:v>
                </c:pt>
                <c:pt idx="13847">
                  <c:v>255.36619999999999</c:v>
                </c:pt>
                <c:pt idx="13848">
                  <c:v>255.39920000000001</c:v>
                </c:pt>
                <c:pt idx="13849">
                  <c:v>255.43209999999999</c:v>
                </c:pt>
                <c:pt idx="13850">
                  <c:v>255.46510000000001</c:v>
                </c:pt>
                <c:pt idx="13851">
                  <c:v>255.49799999999999</c:v>
                </c:pt>
                <c:pt idx="13852">
                  <c:v>255.53100000000001</c:v>
                </c:pt>
                <c:pt idx="13853">
                  <c:v>255.56389999999999</c:v>
                </c:pt>
                <c:pt idx="13854">
                  <c:v>255.59690000000001</c:v>
                </c:pt>
                <c:pt idx="13855">
                  <c:v>255.62979999999999</c:v>
                </c:pt>
                <c:pt idx="13856">
                  <c:v>255.6628</c:v>
                </c:pt>
                <c:pt idx="13857">
                  <c:v>255.69569999999999</c:v>
                </c:pt>
                <c:pt idx="13858">
                  <c:v>255.7287</c:v>
                </c:pt>
                <c:pt idx="13859">
                  <c:v>255.76159999999999</c:v>
                </c:pt>
                <c:pt idx="13860">
                  <c:v>255.7946</c:v>
                </c:pt>
                <c:pt idx="13861">
                  <c:v>255.82759999999999</c:v>
                </c:pt>
                <c:pt idx="13862">
                  <c:v>255.8605</c:v>
                </c:pt>
                <c:pt idx="13863">
                  <c:v>255.89349999999999</c:v>
                </c:pt>
                <c:pt idx="13864">
                  <c:v>255.9265</c:v>
                </c:pt>
                <c:pt idx="13865">
                  <c:v>255.95949999999999</c:v>
                </c:pt>
                <c:pt idx="13866">
                  <c:v>255.9924</c:v>
                </c:pt>
                <c:pt idx="13867">
                  <c:v>256.02539999999999</c:v>
                </c:pt>
                <c:pt idx="13868">
                  <c:v>256.05840000000001</c:v>
                </c:pt>
                <c:pt idx="13869">
                  <c:v>256.09140000000002</c:v>
                </c:pt>
                <c:pt idx="13870">
                  <c:v>256.12439999999998</c:v>
                </c:pt>
                <c:pt idx="13871">
                  <c:v>256.15730000000002</c:v>
                </c:pt>
                <c:pt idx="13872">
                  <c:v>256.19029999999998</c:v>
                </c:pt>
                <c:pt idx="13873">
                  <c:v>256.22329999999999</c:v>
                </c:pt>
                <c:pt idx="13874">
                  <c:v>256.25630000000001</c:v>
                </c:pt>
                <c:pt idx="13875">
                  <c:v>256.28930000000003</c:v>
                </c:pt>
                <c:pt idx="13876">
                  <c:v>256.32229999999998</c:v>
                </c:pt>
                <c:pt idx="13877">
                  <c:v>256.3553</c:v>
                </c:pt>
                <c:pt idx="13878">
                  <c:v>256.38830000000002</c:v>
                </c:pt>
                <c:pt idx="13879">
                  <c:v>256.42129999999997</c:v>
                </c:pt>
                <c:pt idx="13880">
                  <c:v>256.45429999999999</c:v>
                </c:pt>
                <c:pt idx="13881">
                  <c:v>256.4873</c:v>
                </c:pt>
                <c:pt idx="13882">
                  <c:v>256.5204</c:v>
                </c:pt>
                <c:pt idx="13883">
                  <c:v>256.55340000000001</c:v>
                </c:pt>
                <c:pt idx="13884">
                  <c:v>256.58640000000003</c:v>
                </c:pt>
                <c:pt idx="13885">
                  <c:v>256.61939999999998</c:v>
                </c:pt>
                <c:pt idx="13886">
                  <c:v>256.6524</c:v>
                </c:pt>
                <c:pt idx="13887">
                  <c:v>256.68540000000002</c:v>
                </c:pt>
                <c:pt idx="13888">
                  <c:v>256.71839999999997</c:v>
                </c:pt>
                <c:pt idx="13889">
                  <c:v>256.75150000000002</c:v>
                </c:pt>
                <c:pt idx="13890">
                  <c:v>256.78449999999998</c:v>
                </c:pt>
                <c:pt idx="13891">
                  <c:v>256.8175</c:v>
                </c:pt>
                <c:pt idx="13892">
                  <c:v>256.85059999999999</c:v>
                </c:pt>
                <c:pt idx="13893">
                  <c:v>256.8836</c:v>
                </c:pt>
                <c:pt idx="13894">
                  <c:v>256.91660000000002</c:v>
                </c:pt>
                <c:pt idx="13895">
                  <c:v>256.94970000000001</c:v>
                </c:pt>
                <c:pt idx="13896">
                  <c:v>256.98270000000002</c:v>
                </c:pt>
                <c:pt idx="13897">
                  <c:v>257.01569999999998</c:v>
                </c:pt>
                <c:pt idx="13898">
                  <c:v>257.04880000000003</c:v>
                </c:pt>
                <c:pt idx="13899">
                  <c:v>257.08179999999999</c:v>
                </c:pt>
                <c:pt idx="13900">
                  <c:v>257.11489999999998</c:v>
                </c:pt>
                <c:pt idx="13901">
                  <c:v>257.14789999999999</c:v>
                </c:pt>
                <c:pt idx="13902">
                  <c:v>257.18099999999998</c:v>
                </c:pt>
                <c:pt idx="13903">
                  <c:v>257.21409999999997</c:v>
                </c:pt>
                <c:pt idx="13904">
                  <c:v>257.24709999999999</c:v>
                </c:pt>
                <c:pt idx="13905">
                  <c:v>257.28019999999998</c:v>
                </c:pt>
                <c:pt idx="13906">
                  <c:v>257.31319999999999</c:v>
                </c:pt>
                <c:pt idx="13907">
                  <c:v>257.34629999999999</c:v>
                </c:pt>
                <c:pt idx="13908">
                  <c:v>257.37939999999998</c:v>
                </c:pt>
                <c:pt idx="13909">
                  <c:v>257.41239999999999</c:v>
                </c:pt>
                <c:pt idx="13910">
                  <c:v>257.44549999999998</c:v>
                </c:pt>
                <c:pt idx="13911">
                  <c:v>257.47859999999997</c:v>
                </c:pt>
                <c:pt idx="13912">
                  <c:v>257.51170000000002</c:v>
                </c:pt>
                <c:pt idx="13913">
                  <c:v>257.54469999999998</c:v>
                </c:pt>
                <c:pt idx="13914">
                  <c:v>257.57780000000002</c:v>
                </c:pt>
                <c:pt idx="13915">
                  <c:v>257.61090000000002</c:v>
                </c:pt>
                <c:pt idx="13916">
                  <c:v>257.64400000000001</c:v>
                </c:pt>
                <c:pt idx="13917">
                  <c:v>257.6771</c:v>
                </c:pt>
                <c:pt idx="13918">
                  <c:v>257.71010000000001</c:v>
                </c:pt>
                <c:pt idx="13919">
                  <c:v>257.7432</c:v>
                </c:pt>
                <c:pt idx="13920">
                  <c:v>257.77629999999999</c:v>
                </c:pt>
                <c:pt idx="13921">
                  <c:v>257.80939999999998</c:v>
                </c:pt>
                <c:pt idx="13922">
                  <c:v>257.84249999999997</c:v>
                </c:pt>
                <c:pt idx="13923">
                  <c:v>257.87560000000002</c:v>
                </c:pt>
                <c:pt idx="13924">
                  <c:v>257.90870000000001</c:v>
                </c:pt>
                <c:pt idx="13925">
                  <c:v>257.9418</c:v>
                </c:pt>
                <c:pt idx="13926">
                  <c:v>257.97489999999999</c:v>
                </c:pt>
                <c:pt idx="13927">
                  <c:v>258.00799999999998</c:v>
                </c:pt>
                <c:pt idx="13928">
                  <c:v>258.04109999999997</c:v>
                </c:pt>
                <c:pt idx="13929">
                  <c:v>258.07420000000002</c:v>
                </c:pt>
                <c:pt idx="13930">
                  <c:v>258.10730000000001</c:v>
                </c:pt>
                <c:pt idx="13931">
                  <c:v>258.14049999999997</c:v>
                </c:pt>
                <c:pt idx="13932">
                  <c:v>258.17360000000002</c:v>
                </c:pt>
                <c:pt idx="13933">
                  <c:v>258.20670000000001</c:v>
                </c:pt>
                <c:pt idx="13934">
                  <c:v>258.2398</c:v>
                </c:pt>
                <c:pt idx="13935">
                  <c:v>258.27289999999999</c:v>
                </c:pt>
                <c:pt idx="13936">
                  <c:v>258.30610000000001</c:v>
                </c:pt>
                <c:pt idx="13937">
                  <c:v>258.33920000000001</c:v>
                </c:pt>
                <c:pt idx="13938">
                  <c:v>258.3723</c:v>
                </c:pt>
                <c:pt idx="13939">
                  <c:v>258.40550000000002</c:v>
                </c:pt>
                <c:pt idx="13940">
                  <c:v>258.43860000000001</c:v>
                </c:pt>
                <c:pt idx="13941">
                  <c:v>258.4717</c:v>
                </c:pt>
                <c:pt idx="13942">
                  <c:v>258.50490000000002</c:v>
                </c:pt>
                <c:pt idx="13943">
                  <c:v>258.53800000000001</c:v>
                </c:pt>
                <c:pt idx="13944">
                  <c:v>258.5711</c:v>
                </c:pt>
                <c:pt idx="13945">
                  <c:v>258.60430000000002</c:v>
                </c:pt>
                <c:pt idx="13946">
                  <c:v>258.63740000000001</c:v>
                </c:pt>
                <c:pt idx="13947">
                  <c:v>258.67059999999998</c:v>
                </c:pt>
                <c:pt idx="13948">
                  <c:v>258.70370000000003</c:v>
                </c:pt>
                <c:pt idx="13949">
                  <c:v>258.73689999999999</c:v>
                </c:pt>
                <c:pt idx="13950">
                  <c:v>258.77010000000001</c:v>
                </c:pt>
                <c:pt idx="13951">
                  <c:v>258.8032</c:v>
                </c:pt>
                <c:pt idx="13952">
                  <c:v>258.83640000000003</c:v>
                </c:pt>
                <c:pt idx="13953">
                  <c:v>258.86950000000002</c:v>
                </c:pt>
                <c:pt idx="13954">
                  <c:v>258.90269999999998</c:v>
                </c:pt>
                <c:pt idx="13955">
                  <c:v>258.9359</c:v>
                </c:pt>
                <c:pt idx="13956">
                  <c:v>258.96899999999999</c:v>
                </c:pt>
                <c:pt idx="13957">
                  <c:v>259.00220000000002</c:v>
                </c:pt>
                <c:pt idx="13958">
                  <c:v>259.03530000000001</c:v>
                </c:pt>
                <c:pt idx="13959">
                  <c:v>259.06849999999997</c:v>
                </c:pt>
                <c:pt idx="13960">
                  <c:v>259.10169999999999</c:v>
                </c:pt>
                <c:pt idx="13961">
                  <c:v>259.13490000000002</c:v>
                </c:pt>
                <c:pt idx="13962">
                  <c:v>259.16809999999998</c:v>
                </c:pt>
                <c:pt idx="13963">
                  <c:v>259.20119999999997</c:v>
                </c:pt>
                <c:pt idx="13964">
                  <c:v>259.23439999999999</c:v>
                </c:pt>
                <c:pt idx="13965">
                  <c:v>259.26760000000002</c:v>
                </c:pt>
                <c:pt idx="13966">
                  <c:v>259.30079999999998</c:v>
                </c:pt>
                <c:pt idx="13967">
                  <c:v>259.334</c:v>
                </c:pt>
                <c:pt idx="13968">
                  <c:v>259.36720000000003</c:v>
                </c:pt>
                <c:pt idx="13969">
                  <c:v>259.40039999999999</c:v>
                </c:pt>
                <c:pt idx="13970">
                  <c:v>259.43360000000001</c:v>
                </c:pt>
                <c:pt idx="13971">
                  <c:v>259.46679999999998</c:v>
                </c:pt>
                <c:pt idx="13972">
                  <c:v>259.5</c:v>
                </c:pt>
                <c:pt idx="13973">
                  <c:v>259.53320000000002</c:v>
                </c:pt>
                <c:pt idx="13974">
                  <c:v>259.56639999999999</c:v>
                </c:pt>
                <c:pt idx="13975">
                  <c:v>259.59960000000001</c:v>
                </c:pt>
                <c:pt idx="13976">
                  <c:v>259.63279999999997</c:v>
                </c:pt>
                <c:pt idx="13977">
                  <c:v>259.666</c:v>
                </c:pt>
                <c:pt idx="13978">
                  <c:v>259.69920000000002</c:v>
                </c:pt>
                <c:pt idx="13979">
                  <c:v>259.73250000000002</c:v>
                </c:pt>
                <c:pt idx="13980">
                  <c:v>259.76569999999998</c:v>
                </c:pt>
                <c:pt idx="13981">
                  <c:v>259.7989</c:v>
                </c:pt>
                <c:pt idx="13982">
                  <c:v>259.83210000000003</c:v>
                </c:pt>
                <c:pt idx="13983">
                  <c:v>259.86529999999999</c:v>
                </c:pt>
                <c:pt idx="13984">
                  <c:v>259.89859999999999</c:v>
                </c:pt>
                <c:pt idx="13985">
                  <c:v>259.93180000000001</c:v>
                </c:pt>
                <c:pt idx="13986">
                  <c:v>259.96499999999997</c:v>
                </c:pt>
                <c:pt idx="13987">
                  <c:v>259.99829999999997</c:v>
                </c:pt>
                <c:pt idx="13988">
                  <c:v>260.03149999999999</c:v>
                </c:pt>
                <c:pt idx="13989">
                  <c:v>260.06470000000002</c:v>
                </c:pt>
                <c:pt idx="13990">
                  <c:v>260.09800000000001</c:v>
                </c:pt>
                <c:pt idx="13991">
                  <c:v>260.13119999999998</c:v>
                </c:pt>
                <c:pt idx="13992">
                  <c:v>260.16449999999998</c:v>
                </c:pt>
                <c:pt idx="13993">
                  <c:v>260.1977</c:v>
                </c:pt>
                <c:pt idx="13994">
                  <c:v>260.23099999999999</c:v>
                </c:pt>
                <c:pt idx="13995">
                  <c:v>260.26420000000002</c:v>
                </c:pt>
                <c:pt idx="13996">
                  <c:v>260.29750000000001</c:v>
                </c:pt>
                <c:pt idx="13997">
                  <c:v>260.33069999999998</c:v>
                </c:pt>
                <c:pt idx="13998">
                  <c:v>260.36399999999998</c:v>
                </c:pt>
                <c:pt idx="13999">
                  <c:v>260.3972</c:v>
                </c:pt>
                <c:pt idx="14000">
                  <c:v>260.43049999999999</c:v>
                </c:pt>
                <c:pt idx="14001">
                  <c:v>260.46370000000002</c:v>
                </c:pt>
                <c:pt idx="14002">
                  <c:v>260.49700000000001</c:v>
                </c:pt>
                <c:pt idx="14003">
                  <c:v>260.53030000000001</c:v>
                </c:pt>
                <c:pt idx="14004">
                  <c:v>260.56360000000001</c:v>
                </c:pt>
                <c:pt idx="14005">
                  <c:v>260.59679999999997</c:v>
                </c:pt>
                <c:pt idx="14006">
                  <c:v>260.63010000000003</c:v>
                </c:pt>
                <c:pt idx="14007">
                  <c:v>260.66340000000002</c:v>
                </c:pt>
                <c:pt idx="14008">
                  <c:v>260.69670000000002</c:v>
                </c:pt>
                <c:pt idx="14009">
                  <c:v>260.72989999999999</c:v>
                </c:pt>
                <c:pt idx="14010">
                  <c:v>260.76319999999998</c:v>
                </c:pt>
                <c:pt idx="14011">
                  <c:v>260.79649999999998</c:v>
                </c:pt>
                <c:pt idx="14012">
                  <c:v>260.82979999999998</c:v>
                </c:pt>
                <c:pt idx="14013">
                  <c:v>260.86309999999997</c:v>
                </c:pt>
                <c:pt idx="14014">
                  <c:v>260.89640000000003</c:v>
                </c:pt>
                <c:pt idx="14015">
                  <c:v>260.92970000000003</c:v>
                </c:pt>
                <c:pt idx="14016">
                  <c:v>260.96300000000002</c:v>
                </c:pt>
                <c:pt idx="14017">
                  <c:v>260.99619999999999</c:v>
                </c:pt>
                <c:pt idx="14018">
                  <c:v>261.02949999999998</c:v>
                </c:pt>
                <c:pt idx="14019">
                  <c:v>261.06290000000001</c:v>
                </c:pt>
                <c:pt idx="14020">
                  <c:v>261.09620000000001</c:v>
                </c:pt>
                <c:pt idx="14021">
                  <c:v>261.12950000000001</c:v>
                </c:pt>
                <c:pt idx="14022">
                  <c:v>261.1628</c:v>
                </c:pt>
                <c:pt idx="14023">
                  <c:v>261.1961</c:v>
                </c:pt>
                <c:pt idx="14024">
                  <c:v>261.2294</c:v>
                </c:pt>
                <c:pt idx="14025">
                  <c:v>261.2627</c:v>
                </c:pt>
                <c:pt idx="14026">
                  <c:v>261.29599999999999</c:v>
                </c:pt>
                <c:pt idx="14027">
                  <c:v>261.32929999999999</c:v>
                </c:pt>
                <c:pt idx="14028">
                  <c:v>261.36270000000002</c:v>
                </c:pt>
                <c:pt idx="14029">
                  <c:v>261.39600000000002</c:v>
                </c:pt>
                <c:pt idx="14030">
                  <c:v>261.42930000000001</c:v>
                </c:pt>
                <c:pt idx="14031">
                  <c:v>261.46260000000001</c:v>
                </c:pt>
                <c:pt idx="14032">
                  <c:v>261.49599999999998</c:v>
                </c:pt>
                <c:pt idx="14033">
                  <c:v>261.52929999999998</c:v>
                </c:pt>
                <c:pt idx="14034">
                  <c:v>261.56259999999997</c:v>
                </c:pt>
                <c:pt idx="14035">
                  <c:v>261.596</c:v>
                </c:pt>
                <c:pt idx="14036">
                  <c:v>261.6293</c:v>
                </c:pt>
                <c:pt idx="14037">
                  <c:v>261.6626</c:v>
                </c:pt>
                <c:pt idx="14038">
                  <c:v>261.69600000000003</c:v>
                </c:pt>
                <c:pt idx="14039">
                  <c:v>261.72930000000002</c:v>
                </c:pt>
                <c:pt idx="14040">
                  <c:v>261.7627</c:v>
                </c:pt>
                <c:pt idx="14041">
                  <c:v>261.79599999999999</c:v>
                </c:pt>
                <c:pt idx="14042">
                  <c:v>261.82940000000002</c:v>
                </c:pt>
                <c:pt idx="14043">
                  <c:v>261.86270000000002</c:v>
                </c:pt>
                <c:pt idx="14044">
                  <c:v>261.89609999999999</c:v>
                </c:pt>
                <c:pt idx="14045">
                  <c:v>261.92939999999999</c:v>
                </c:pt>
                <c:pt idx="14046">
                  <c:v>261.96280000000002</c:v>
                </c:pt>
                <c:pt idx="14047">
                  <c:v>261.99619999999999</c:v>
                </c:pt>
                <c:pt idx="14048">
                  <c:v>262.02949999999998</c:v>
                </c:pt>
                <c:pt idx="14049">
                  <c:v>262.06290000000001</c:v>
                </c:pt>
                <c:pt idx="14050">
                  <c:v>262.09629999999999</c:v>
                </c:pt>
                <c:pt idx="14051">
                  <c:v>262.12959999999998</c:v>
                </c:pt>
                <c:pt idx="14052">
                  <c:v>262.16300000000001</c:v>
                </c:pt>
                <c:pt idx="14053">
                  <c:v>262.19639999999998</c:v>
                </c:pt>
                <c:pt idx="14054">
                  <c:v>262.22969999999998</c:v>
                </c:pt>
                <c:pt idx="14055">
                  <c:v>262.26310000000001</c:v>
                </c:pt>
                <c:pt idx="14056">
                  <c:v>262.29649999999998</c:v>
                </c:pt>
                <c:pt idx="14057">
                  <c:v>262.32990000000001</c:v>
                </c:pt>
                <c:pt idx="14058">
                  <c:v>262.36329999999998</c:v>
                </c:pt>
                <c:pt idx="14059">
                  <c:v>262.39659999999998</c:v>
                </c:pt>
                <c:pt idx="14060">
                  <c:v>262.43</c:v>
                </c:pt>
                <c:pt idx="14061">
                  <c:v>262.46339999999998</c:v>
                </c:pt>
                <c:pt idx="14062">
                  <c:v>262.49680000000001</c:v>
                </c:pt>
                <c:pt idx="14063">
                  <c:v>262.53019999999998</c:v>
                </c:pt>
                <c:pt idx="14064">
                  <c:v>262.56360000000001</c:v>
                </c:pt>
                <c:pt idx="14065">
                  <c:v>262.59699999999998</c:v>
                </c:pt>
                <c:pt idx="14066">
                  <c:v>262.63040000000001</c:v>
                </c:pt>
                <c:pt idx="14067">
                  <c:v>262.66379999999998</c:v>
                </c:pt>
                <c:pt idx="14068">
                  <c:v>262.69720000000001</c:v>
                </c:pt>
                <c:pt idx="14069">
                  <c:v>262.73059999999998</c:v>
                </c:pt>
                <c:pt idx="14070">
                  <c:v>262.76400000000001</c:v>
                </c:pt>
                <c:pt idx="14071">
                  <c:v>262.79750000000001</c:v>
                </c:pt>
                <c:pt idx="14072">
                  <c:v>262.83089999999999</c:v>
                </c:pt>
                <c:pt idx="14073">
                  <c:v>262.86430000000001</c:v>
                </c:pt>
                <c:pt idx="14074">
                  <c:v>262.89769999999999</c:v>
                </c:pt>
                <c:pt idx="14075">
                  <c:v>262.93110000000001</c:v>
                </c:pt>
                <c:pt idx="14076">
                  <c:v>262.96449999999999</c:v>
                </c:pt>
                <c:pt idx="14077">
                  <c:v>262.99799999999999</c:v>
                </c:pt>
                <c:pt idx="14078">
                  <c:v>263.03140000000002</c:v>
                </c:pt>
                <c:pt idx="14079">
                  <c:v>263.06479999999999</c:v>
                </c:pt>
                <c:pt idx="14080">
                  <c:v>263.09829999999999</c:v>
                </c:pt>
                <c:pt idx="14081">
                  <c:v>263.13170000000002</c:v>
                </c:pt>
                <c:pt idx="14082">
                  <c:v>263.1651</c:v>
                </c:pt>
                <c:pt idx="14083">
                  <c:v>263.19850000000002</c:v>
                </c:pt>
                <c:pt idx="14084">
                  <c:v>263.23200000000003</c:v>
                </c:pt>
                <c:pt idx="14085">
                  <c:v>263.2654</c:v>
                </c:pt>
                <c:pt idx="14086">
                  <c:v>263.2989</c:v>
                </c:pt>
                <c:pt idx="14087">
                  <c:v>263.33229999999998</c:v>
                </c:pt>
                <c:pt idx="14088">
                  <c:v>263.36579999999998</c:v>
                </c:pt>
                <c:pt idx="14089">
                  <c:v>263.39920000000001</c:v>
                </c:pt>
                <c:pt idx="14090">
                  <c:v>263.43270000000001</c:v>
                </c:pt>
                <c:pt idx="14091">
                  <c:v>263.46609999999998</c:v>
                </c:pt>
                <c:pt idx="14092">
                  <c:v>263.49959999999999</c:v>
                </c:pt>
                <c:pt idx="14093">
                  <c:v>263.53309999999999</c:v>
                </c:pt>
                <c:pt idx="14094">
                  <c:v>263.56650000000002</c:v>
                </c:pt>
                <c:pt idx="14095">
                  <c:v>263.60000000000002</c:v>
                </c:pt>
                <c:pt idx="14096">
                  <c:v>263.63350000000003</c:v>
                </c:pt>
                <c:pt idx="14097">
                  <c:v>263.6669</c:v>
                </c:pt>
                <c:pt idx="14098">
                  <c:v>263.7004</c:v>
                </c:pt>
                <c:pt idx="14099">
                  <c:v>263.73390000000001</c:v>
                </c:pt>
                <c:pt idx="14100">
                  <c:v>263.76729999999998</c:v>
                </c:pt>
                <c:pt idx="14101">
                  <c:v>263.80079999999998</c:v>
                </c:pt>
                <c:pt idx="14102">
                  <c:v>263.83429999999998</c:v>
                </c:pt>
                <c:pt idx="14103">
                  <c:v>263.86779999999999</c:v>
                </c:pt>
                <c:pt idx="14104">
                  <c:v>263.90120000000002</c:v>
                </c:pt>
                <c:pt idx="14105">
                  <c:v>263.93470000000002</c:v>
                </c:pt>
                <c:pt idx="14106">
                  <c:v>263.96820000000002</c:v>
                </c:pt>
                <c:pt idx="14107">
                  <c:v>264.00170000000003</c:v>
                </c:pt>
                <c:pt idx="14108">
                  <c:v>264.03519999999997</c:v>
                </c:pt>
                <c:pt idx="14109">
                  <c:v>264.06869999999998</c:v>
                </c:pt>
                <c:pt idx="14110">
                  <c:v>264.10219999999998</c:v>
                </c:pt>
                <c:pt idx="14111">
                  <c:v>264.13569999999999</c:v>
                </c:pt>
                <c:pt idx="14112">
                  <c:v>264.16919999999999</c:v>
                </c:pt>
                <c:pt idx="14113">
                  <c:v>264.20269999999999</c:v>
                </c:pt>
                <c:pt idx="14114">
                  <c:v>264.2362</c:v>
                </c:pt>
                <c:pt idx="14115">
                  <c:v>264.2697</c:v>
                </c:pt>
                <c:pt idx="14116">
                  <c:v>264.3032</c:v>
                </c:pt>
                <c:pt idx="14117">
                  <c:v>264.33670000000001</c:v>
                </c:pt>
                <c:pt idx="14118">
                  <c:v>264.37020000000001</c:v>
                </c:pt>
                <c:pt idx="14119">
                  <c:v>264.40370000000001</c:v>
                </c:pt>
                <c:pt idx="14120">
                  <c:v>264.43720000000002</c:v>
                </c:pt>
                <c:pt idx="14121">
                  <c:v>264.4708</c:v>
                </c:pt>
                <c:pt idx="14122">
                  <c:v>264.5043</c:v>
                </c:pt>
                <c:pt idx="14123">
                  <c:v>264.5378</c:v>
                </c:pt>
                <c:pt idx="14124">
                  <c:v>264.57130000000001</c:v>
                </c:pt>
                <c:pt idx="14125">
                  <c:v>264.60489999999999</c:v>
                </c:pt>
                <c:pt idx="14126">
                  <c:v>264.63839999999999</c:v>
                </c:pt>
                <c:pt idx="14127">
                  <c:v>264.67189999999999</c:v>
                </c:pt>
                <c:pt idx="14128">
                  <c:v>264.7054</c:v>
                </c:pt>
                <c:pt idx="14129">
                  <c:v>264.73899999999998</c:v>
                </c:pt>
                <c:pt idx="14130">
                  <c:v>264.77249999999998</c:v>
                </c:pt>
                <c:pt idx="14131">
                  <c:v>264.80610000000001</c:v>
                </c:pt>
                <c:pt idx="14132">
                  <c:v>264.83960000000002</c:v>
                </c:pt>
                <c:pt idx="14133">
                  <c:v>264.87310000000002</c:v>
                </c:pt>
                <c:pt idx="14134">
                  <c:v>264.9067</c:v>
                </c:pt>
                <c:pt idx="14135">
                  <c:v>264.9402</c:v>
                </c:pt>
                <c:pt idx="14136">
                  <c:v>264.97379999999998</c:v>
                </c:pt>
                <c:pt idx="14137">
                  <c:v>265.00729999999999</c:v>
                </c:pt>
                <c:pt idx="14138">
                  <c:v>265.04090000000002</c:v>
                </c:pt>
                <c:pt idx="14139">
                  <c:v>265.07440000000003</c:v>
                </c:pt>
                <c:pt idx="14140">
                  <c:v>265.108</c:v>
                </c:pt>
                <c:pt idx="14141">
                  <c:v>265.14159999999998</c:v>
                </c:pt>
                <c:pt idx="14142">
                  <c:v>265.17509999999999</c:v>
                </c:pt>
                <c:pt idx="14143">
                  <c:v>265.20870000000002</c:v>
                </c:pt>
                <c:pt idx="14144">
                  <c:v>265.24220000000003</c:v>
                </c:pt>
                <c:pt idx="14145">
                  <c:v>265.2758</c:v>
                </c:pt>
                <c:pt idx="14146">
                  <c:v>265.30939999999998</c:v>
                </c:pt>
                <c:pt idx="14147">
                  <c:v>265.34300000000002</c:v>
                </c:pt>
                <c:pt idx="14148">
                  <c:v>265.3766</c:v>
                </c:pt>
                <c:pt idx="14149">
                  <c:v>265.4101</c:v>
                </c:pt>
                <c:pt idx="14150">
                  <c:v>265.44369999999998</c:v>
                </c:pt>
                <c:pt idx="14151">
                  <c:v>265.47730000000001</c:v>
                </c:pt>
                <c:pt idx="14152">
                  <c:v>265.51089999999999</c:v>
                </c:pt>
                <c:pt idx="14153">
                  <c:v>265.54450000000003</c:v>
                </c:pt>
                <c:pt idx="14154">
                  <c:v>265.57799999999997</c:v>
                </c:pt>
                <c:pt idx="14155">
                  <c:v>265.61160000000001</c:v>
                </c:pt>
                <c:pt idx="14156">
                  <c:v>265.64519999999999</c:v>
                </c:pt>
                <c:pt idx="14157">
                  <c:v>265.67880000000002</c:v>
                </c:pt>
                <c:pt idx="14158">
                  <c:v>265.7124</c:v>
                </c:pt>
                <c:pt idx="14159">
                  <c:v>265.74599999999998</c:v>
                </c:pt>
                <c:pt idx="14160">
                  <c:v>265.77960000000002</c:v>
                </c:pt>
                <c:pt idx="14161">
                  <c:v>265.81319999999999</c:v>
                </c:pt>
                <c:pt idx="14162">
                  <c:v>265.84679999999997</c:v>
                </c:pt>
                <c:pt idx="14163">
                  <c:v>265.88040000000001</c:v>
                </c:pt>
                <c:pt idx="14164">
                  <c:v>265.91399999999999</c:v>
                </c:pt>
                <c:pt idx="14165">
                  <c:v>265.9477</c:v>
                </c:pt>
                <c:pt idx="14166">
                  <c:v>265.98129999999998</c:v>
                </c:pt>
                <c:pt idx="14167">
                  <c:v>266.01490000000001</c:v>
                </c:pt>
                <c:pt idx="14168">
                  <c:v>266.04849999999999</c:v>
                </c:pt>
                <c:pt idx="14169">
                  <c:v>266.08210000000003</c:v>
                </c:pt>
                <c:pt idx="14170">
                  <c:v>266.11579999999998</c:v>
                </c:pt>
                <c:pt idx="14171">
                  <c:v>266.14940000000001</c:v>
                </c:pt>
                <c:pt idx="14172">
                  <c:v>266.18299999999999</c:v>
                </c:pt>
                <c:pt idx="14173">
                  <c:v>266.21660000000003</c:v>
                </c:pt>
                <c:pt idx="14174">
                  <c:v>266.25020000000001</c:v>
                </c:pt>
                <c:pt idx="14175">
                  <c:v>266.28390000000002</c:v>
                </c:pt>
                <c:pt idx="14176">
                  <c:v>266.3175</c:v>
                </c:pt>
                <c:pt idx="14177">
                  <c:v>266.35120000000001</c:v>
                </c:pt>
                <c:pt idx="14178">
                  <c:v>266.38479999999998</c:v>
                </c:pt>
                <c:pt idx="14179">
                  <c:v>266.41840000000002</c:v>
                </c:pt>
                <c:pt idx="14180">
                  <c:v>266.45209999999997</c:v>
                </c:pt>
                <c:pt idx="14181">
                  <c:v>266.48570000000001</c:v>
                </c:pt>
                <c:pt idx="14182">
                  <c:v>266.51940000000002</c:v>
                </c:pt>
                <c:pt idx="14183">
                  <c:v>266.553</c:v>
                </c:pt>
                <c:pt idx="14184">
                  <c:v>266.58670000000001</c:v>
                </c:pt>
                <c:pt idx="14185">
                  <c:v>266.62029999999999</c:v>
                </c:pt>
                <c:pt idx="14186">
                  <c:v>266.654</c:v>
                </c:pt>
                <c:pt idx="14187">
                  <c:v>266.68770000000001</c:v>
                </c:pt>
                <c:pt idx="14188">
                  <c:v>266.72129999999999</c:v>
                </c:pt>
                <c:pt idx="14189">
                  <c:v>266.755</c:v>
                </c:pt>
                <c:pt idx="14190">
                  <c:v>266.78859999999997</c:v>
                </c:pt>
                <c:pt idx="14191">
                  <c:v>266.82229999999998</c:v>
                </c:pt>
                <c:pt idx="14192">
                  <c:v>266.85599999999999</c:v>
                </c:pt>
                <c:pt idx="14193">
                  <c:v>266.88959999999997</c:v>
                </c:pt>
                <c:pt idx="14194">
                  <c:v>266.92329999999998</c:v>
                </c:pt>
                <c:pt idx="14195">
                  <c:v>266.95699999999999</c:v>
                </c:pt>
                <c:pt idx="14196">
                  <c:v>266.9907</c:v>
                </c:pt>
                <c:pt idx="14197">
                  <c:v>267.02440000000001</c:v>
                </c:pt>
                <c:pt idx="14198">
                  <c:v>267.05799999999999</c:v>
                </c:pt>
                <c:pt idx="14199">
                  <c:v>267.0917</c:v>
                </c:pt>
                <c:pt idx="14200">
                  <c:v>267.12540000000001</c:v>
                </c:pt>
                <c:pt idx="14201">
                  <c:v>267.15910000000002</c:v>
                </c:pt>
                <c:pt idx="14202">
                  <c:v>267.19279999999998</c:v>
                </c:pt>
                <c:pt idx="14203">
                  <c:v>267.22649999999999</c:v>
                </c:pt>
                <c:pt idx="14204">
                  <c:v>267.2602</c:v>
                </c:pt>
                <c:pt idx="14205">
                  <c:v>267.29390000000001</c:v>
                </c:pt>
                <c:pt idx="14206">
                  <c:v>267.32749999999999</c:v>
                </c:pt>
                <c:pt idx="14207">
                  <c:v>267.36130000000003</c:v>
                </c:pt>
                <c:pt idx="14208">
                  <c:v>267.39499999999998</c:v>
                </c:pt>
                <c:pt idx="14209">
                  <c:v>267.42860000000002</c:v>
                </c:pt>
                <c:pt idx="14210">
                  <c:v>267.4624</c:v>
                </c:pt>
                <c:pt idx="14211">
                  <c:v>267.49610000000001</c:v>
                </c:pt>
                <c:pt idx="14212">
                  <c:v>267.52980000000002</c:v>
                </c:pt>
                <c:pt idx="14213">
                  <c:v>267.56349999999998</c:v>
                </c:pt>
                <c:pt idx="14214">
                  <c:v>267.59719999999999</c:v>
                </c:pt>
                <c:pt idx="14215">
                  <c:v>267.6309</c:v>
                </c:pt>
                <c:pt idx="14216">
                  <c:v>267.66460000000001</c:v>
                </c:pt>
                <c:pt idx="14217">
                  <c:v>267.69839999999999</c:v>
                </c:pt>
                <c:pt idx="14218">
                  <c:v>267.7321</c:v>
                </c:pt>
                <c:pt idx="14219">
                  <c:v>267.76580000000001</c:v>
                </c:pt>
                <c:pt idx="14220">
                  <c:v>267.7996</c:v>
                </c:pt>
                <c:pt idx="14221">
                  <c:v>267.83330000000001</c:v>
                </c:pt>
                <c:pt idx="14222">
                  <c:v>267.86700000000002</c:v>
                </c:pt>
                <c:pt idx="14223">
                  <c:v>267.9008</c:v>
                </c:pt>
                <c:pt idx="14224">
                  <c:v>267.93450000000001</c:v>
                </c:pt>
                <c:pt idx="14225">
                  <c:v>267.96820000000002</c:v>
                </c:pt>
                <c:pt idx="14226">
                  <c:v>268.00200000000001</c:v>
                </c:pt>
                <c:pt idx="14227">
                  <c:v>268.03570000000002</c:v>
                </c:pt>
                <c:pt idx="14228">
                  <c:v>268.06950000000001</c:v>
                </c:pt>
                <c:pt idx="14229">
                  <c:v>268.10320000000002</c:v>
                </c:pt>
                <c:pt idx="14230">
                  <c:v>268.137</c:v>
                </c:pt>
                <c:pt idx="14231">
                  <c:v>268.17070000000001</c:v>
                </c:pt>
                <c:pt idx="14232">
                  <c:v>268.2045</c:v>
                </c:pt>
                <c:pt idx="14233">
                  <c:v>268.23820000000001</c:v>
                </c:pt>
                <c:pt idx="14234">
                  <c:v>268.27199999999999</c:v>
                </c:pt>
                <c:pt idx="14235">
                  <c:v>268.3057</c:v>
                </c:pt>
                <c:pt idx="14236">
                  <c:v>268.33949999999999</c:v>
                </c:pt>
                <c:pt idx="14237">
                  <c:v>268.37329999999997</c:v>
                </c:pt>
                <c:pt idx="14238">
                  <c:v>268.40699999999998</c:v>
                </c:pt>
                <c:pt idx="14239">
                  <c:v>268.44080000000002</c:v>
                </c:pt>
                <c:pt idx="14240">
                  <c:v>268.47460000000001</c:v>
                </c:pt>
                <c:pt idx="14241">
                  <c:v>268.50830000000002</c:v>
                </c:pt>
                <c:pt idx="14242">
                  <c:v>268.5421</c:v>
                </c:pt>
                <c:pt idx="14243">
                  <c:v>268.57589999999999</c:v>
                </c:pt>
                <c:pt idx="14244">
                  <c:v>268.60969999999998</c:v>
                </c:pt>
                <c:pt idx="14245">
                  <c:v>268.64350000000002</c:v>
                </c:pt>
                <c:pt idx="14246">
                  <c:v>268.67720000000003</c:v>
                </c:pt>
                <c:pt idx="14247">
                  <c:v>268.71100000000001</c:v>
                </c:pt>
                <c:pt idx="14248">
                  <c:v>268.7448</c:v>
                </c:pt>
                <c:pt idx="14249">
                  <c:v>268.77859999999998</c:v>
                </c:pt>
                <c:pt idx="14250">
                  <c:v>268.81240000000003</c:v>
                </c:pt>
                <c:pt idx="14251">
                  <c:v>268.84620000000001</c:v>
                </c:pt>
                <c:pt idx="14252">
                  <c:v>268.88</c:v>
                </c:pt>
                <c:pt idx="14253">
                  <c:v>268.91379999999998</c:v>
                </c:pt>
                <c:pt idx="14254">
                  <c:v>268.94760000000002</c:v>
                </c:pt>
                <c:pt idx="14255">
                  <c:v>268.98140000000001</c:v>
                </c:pt>
                <c:pt idx="14256">
                  <c:v>269.01519999999999</c:v>
                </c:pt>
                <c:pt idx="14257">
                  <c:v>269.04899999999998</c:v>
                </c:pt>
                <c:pt idx="14258">
                  <c:v>269.08280000000002</c:v>
                </c:pt>
                <c:pt idx="14259">
                  <c:v>269.11660000000001</c:v>
                </c:pt>
                <c:pt idx="14260">
                  <c:v>269.15039999999999</c:v>
                </c:pt>
                <c:pt idx="14261">
                  <c:v>269.18419999999998</c:v>
                </c:pt>
                <c:pt idx="14262">
                  <c:v>269.21809999999999</c:v>
                </c:pt>
                <c:pt idx="14263">
                  <c:v>269.25189999999998</c:v>
                </c:pt>
                <c:pt idx="14264">
                  <c:v>269.28570000000002</c:v>
                </c:pt>
                <c:pt idx="14265">
                  <c:v>269.31950000000001</c:v>
                </c:pt>
                <c:pt idx="14266">
                  <c:v>269.35340000000002</c:v>
                </c:pt>
                <c:pt idx="14267">
                  <c:v>269.38720000000001</c:v>
                </c:pt>
                <c:pt idx="14268">
                  <c:v>269.42099999999999</c:v>
                </c:pt>
                <c:pt idx="14269">
                  <c:v>269.45479999999998</c:v>
                </c:pt>
                <c:pt idx="14270">
                  <c:v>269.48869999999999</c:v>
                </c:pt>
                <c:pt idx="14271">
                  <c:v>269.52249999999998</c:v>
                </c:pt>
                <c:pt idx="14272">
                  <c:v>269.5564</c:v>
                </c:pt>
                <c:pt idx="14273">
                  <c:v>269.59019999999998</c:v>
                </c:pt>
                <c:pt idx="14274">
                  <c:v>269.6241</c:v>
                </c:pt>
                <c:pt idx="14275">
                  <c:v>269.65789999999998</c:v>
                </c:pt>
                <c:pt idx="14276">
                  <c:v>269.69170000000003</c:v>
                </c:pt>
                <c:pt idx="14277">
                  <c:v>269.72559999999999</c:v>
                </c:pt>
                <c:pt idx="14278">
                  <c:v>269.75940000000003</c:v>
                </c:pt>
                <c:pt idx="14279">
                  <c:v>269.79329999999999</c:v>
                </c:pt>
                <c:pt idx="14280">
                  <c:v>269.82709999999997</c:v>
                </c:pt>
                <c:pt idx="14281">
                  <c:v>269.86099999999999</c:v>
                </c:pt>
                <c:pt idx="14282">
                  <c:v>269.89490000000001</c:v>
                </c:pt>
                <c:pt idx="14283">
                  <c:v>269.92869999999999</c:v>
                </c:pt>
                <c:pt idx="14284">
                  <c:v>269.96260000000001</c:v>
                </c:pt>
                <c:pt idx="14285">
                  <c:v>269.99650000000003</c:v>
                </c:pt>
                <c:pt idx="14286">
                  <c:v>270.03030000000001</c:v>
                </c:pt>
                <c:pt idx="14287">
                  <c:v>270.06420000000003</c:v>
                </c:pt>
                <c:pt idx="14288">
                  <c:v>270.09809999999999</c:v>
                </c:pt>
                <c:pt idx="14289">
                  <c:v>270.13189999999997</c:v>
                </c:pt>
                <c:pt idx="14290">
                  <c:v>270.16579999999999</c:v>
                </c:pt>
                <c:pt idx="14291">
                  <c:v>270.19970000000001</c:v>
                </c:pt>
                <c:pt idx="14292">
                  <c:v>270.23360000000002</c:v>
                </c:pt>
                <c:pt idx="14293">
                  <c:v>270.26749999999998</c:v>
                </c:pt>
                <c:pt idx="14294">
                  <c:v>270.3014</c:v>
                </c:pt>
                <c:pt idx="14295">
                  <c:v>270.33519999999999</c:v>
                </c:pt>
                <c:pt idx="14296">
                  <c:v>270.3691</c:v>
                </c:pt>
                <c:pt idx="14297">
                  <c:v>270.40300000000002</c:v>
                </c:pt>
                <c:pt idx="14298">
                  <c:v>270.43689999999998</c:v>
                </c:pt>
                <c:pt idx="14299">
                  <c:v>270.4708</c:v>
                </c:pt>
                <c:pt idx="14300">
                  <c:v>270.50470000000001</c:v>
                </c:pt>
                <c:pt idx="14301">
                  <c:v>270.53859999999997</c:v>
                </c:pt>
                <c:pt idx="14302">
                  <c:v>270.57249999999999</c:v>
                </c:pt>
                <c:pt idx="14303">
                  <c:v>270.60640000000001</c:v>
                </c:pt>
                <c:pt idx="14304">
                  <c:v>270.64030000000002</c:v>
                </c:pt>
                <c:pt idx="14305">
                  <c:v>270.67419999999998</c:v>
                </c:pt>
                <c:pt idx="14306">
                  <c:v>270.7081</c:v>
                </c:pt>
                <c:pt idx="14307">
                  <c:v>270.74209999999999</c:v>
                </c:pt>
                <c:pt idx="14308">
                  <c:v>270.77600000000001</c:v>
                </c:pt>
                <c:pt idx="14309">
                  <c:v>270.80990000000003</c:v>
                </c:pt>
                <c:pt idx="14310">
                  <c:v>270.84379999999999</c:v>
                </c:pt>
                <c:pt idx="14311">
                  <c:v>270.8777</c:v>
                </c:pt>
                <c:pt idx="14312">
                  <c:v>270.9117</c:v>
                </c:pt>
                <c:pt idx="14313">
                  <c:v>270.94560000000001</c:v>
                </c:pt>
                <c:pt idx="14314">
                  <c:v>270.97949999999997</c:v>
                </c:pt>
                <c:pt idx="14315">
                  <c:v>271.01339999999999</c:v>
                </c:pt>
                <c:pt idx="14316">
                  <c:v>271.04739999999998</c:v>
                </c:pt>
                <c:pt idx="14317">
                  <c:v>271.0813</c:v>
                </c:pt>
                <c:pt idx="14318">
                  <c:v>271.11520000000002</c:v>
                </c:pt>
                <c:pt idx="14319">
                  <c:v>271.14920000000001</c:v>
                </c:pt>
                <c:pt idx="14320">
                  <c:v>271.18310000000002</c:v>
                </c:pt>
                <c:pt idx="14321">
                  <c:v>271.21710000000002</c:v>
                </c:pt>
                <c:pt idx="14322">
                  <c:v>271.25099999999998</c:v>
                </c:pt>
                <c:pt idx="14323">
                  <c:v>271.28489999999999</c:v>
                </c:pt>
                <c:pt idx="14324">
                  <c:v>271.31889999999999</c:v>
                </c:pt>
                <c:pt idx="14325">
                  <c:v>271.3528</c:v>
                </c:pt>
                <c:pt idx="14326">
                  <c:v>271.38679999999999</c:v>
                </c:pt>
                <c:pt idx="14327">
                  <c:v>271.42079999999999</c:v>
                </c:pt>
                <c:pt idx="14328">
                  <c:v>271.4547</c:v>
                </c:pt>
                <c:pt idx="14329">
                  <c:v>271.48869999999999</c:v>
                </c:pt>
                <c:pt idx="14330">
                  <c:v>271.52260000000001</c:v>
                </c:pt>
                <c:pt idx="14331">
                  <c:v>271.5566</c:v>
                </c:pt>
                <c:pt idx="14332">
                  <c:v>271.59059999999999</c:v>
                </c:pt>
                <c:pt idx="14333">
                  <c:v>271.62450000000001</c:v>
                </c:pt>
                <c:pt idx="14334">
                  <c:v>271.6585</c:v>
                </c:pt>
                <c:pt idx="14335">
                  <c:v>271.6925</c:v>
                </c:pt>
                <c:pt idx="14336">
                  <c:v>271.72649999999999</c:v>
                </c:pt>
                <c:pt idx="14337">
                  <c:v>271.7604</c:v>
                </c:pt>
                <c:pt idx="14338">
                  <c:v>271.7944</c:v>
                </c:pt>
                <c:pt idx="14339">
                  <c:v>271.82839999999999</c:v>
                </c:pt>
                <c:pt idx="14340">
                  <c:v>271.86239999999998</c:v>
                </c:pt>
                <c:pt idx="14341">
                  <c:v>271.89640000000003</c:v>
                </c:pt>
                <c:pt idx="14342">
                  <c:v>271.93040000000002</c:v>
                </c:pt>
                <c:pt idx="14343">
                  <c:v>271.96440000000001</c:v>
                </c:pt>
                <c:pt idx="14344">
                  <c:v>271.99829999999997</c:v>
                </c:pt>
                <c:pt idx="14345">
                  <c:v>272.03230000000002</c:v>
                </c:pt>
                <c:pt idx="14346">
                  <c:v>272.06630000000001</c:v>
                </c:pt>
                <c:pt idx="14347">
                  <c:v>272.1003</c:v>
                </c:pt>
                <c:pt idx="14348">
                  <c:v>272.1343</c:v>
                </c:pt>
                <c:pt idx="14349">
                  <c:v>272.16829999999999</c:v>
                </c:pt>
                <c:pt idx="14350">
                  <c:v>272.20229999999998</c:v>
                </c:pt>
                <c:pt idx="14351">
                  <c:v>272.23630000000003</c:v>
                </c:pt>
                <c:pt idx="14352">
                  <c:v>272.2704</c:v>
                </c:pt>
                <c:pt idx="14353">
                  <c:v>272.30439999999999</c:v>
                </c:pt>
                <c:pt idx="14354">
                  <c:v>272.33839999999998</c:v>
                </c:pt>
                <c:pt idx="14355">
                  <c:v>272.37240000000003</c:v>
                </c:pt>
                <c:pt idx="14356">
                  <c:v>272.40640000000002</c:v>
                </c:pt>
                <c:pt idx="14357">
                  <c:v>272.44040000000001</c:v>
                </c:pt>
                <c:pt idx="14358">
                  <c:v>272.4744</c:v>
                </c:pt>
                <c:pt idx="14359">
                  <c:v>272.50850000000003</c:v>
                </c:pt>
                <c:pt idx="14360">
                  <c:v>272.54250000000002</c:v>
                </c:pt>
                <c:pt idx="14361">
                  <c:v>272.57650000000001</c:v>
                </c:pt>
                <c:pt idx="14362">
                  <c:v>272.6105</c:v>
                </c:pt>
                <c:pt idx="14363">
                  <c:v>272.64460000000003</c:v>
                </c:pt>
                <c:pt idx="14364">
                  <c:v>272.67860000000002</c:v>
                </c:pt>
                <c:pt idx="14365">
                  <c:v>272.71260000000001</c:v>
                </c:pt>
                <c:pt idx="14366">
                  <c:v>272.74669999999998</c:v>
                </c:pt>
                <c:pt idx="14367">
                  <c:v>272.78070000000002</c:v>
                </c:pt>
                <c:pt idx="14368">
                  <c:v>272.81479999999999</c:v>
                </c:pt>
                <c:pt idx="14369">
                  <c:v>272.84879999999998</c:v>
                </c:pt>
                <c:pt idx="14370">
                  <c:v>272.88290000000001</c:v>
                </c:pt>
                <c:pt idx="14371">
                  <c:v>272.9169</c:v>
                </c:pt>
                <c:pt idx="14372">
                  <c:v>272.95100000000002</c:v>
                </c:pt>
                <c:pt idx="14373">
                  <c:v>272.98500000000001</c:v>
                </c:pt>
                <c:pt idx="14374">
                  <c:v>273.01909999999998</c:v>
                </c:pt>
                <c:pt idx="14375">
                  <c:v>273.05309999999997</c:v>
                </c:pt>
                <c:pt idx="14376">
                  <c:v>273.0872</c:v>
                </c:pt>
                <c:pt idx="14377">
                  <c:v>273.12119999999999</c:v>
                </c:pt>
                <c:pt idx="14378">
                  <c:v>273.15530000000001</c:v>
                </c:pt>
                <c:pt idx="14379">
                  <c:v>273.18939999999998</c:v>
                </c:pt>
                <c:pt idx="14380">
                  <c:v>273.22340000000003</c:v>
                </c:pt>
                <c:pt idx="14381">
                  <c:v>273.25749999999999</c:v>
                </c:pt>
                <c:pt idx="14382">
                  <c:v>273.29160000000002</c:v>
                </c:pt>
                <c:pt idx="14383">
                  <c:v>273.32569999999998</c:v>
                </c:pt>
                <c:pt idx="14384">
                  <c:v>273.35969999999998</c:v>
                </c:pt>
                <c:pt idx="14385">
                  <c:v>273.3938</c:v>
                </c:pt>
                <c:pt idx="14386">
                  <c:v>273.42790000000002</c:v>
                </c:pt>
                <c:pt idx="14387">
                  <c:v>273.46199999999999</c:v>
                </c:pt>
                <c:pt idx="14388">
                  <c:v>273.49610000000001</c:v>
                </c:pt>
                <c:pt idx="14389">
                  <c:v>273.53019999999998</c:v>
                </c:pt>
                <c:pt idx="14390">
                  <c:v>273.56420000000003</c:v>
                </c:pt>
                <c:pt idx="14391">
                  <c:v>273.59829999999999</c:v>
                </c:pt>
                <c:pt idx="14392">
                  <c:v>273.63240000000002</c:v>
                </c:pt>
                <c:pt idx="14393">
                  <c:v>273.66649999999998</c:v>
                </c:pt>
                <c:pt idx="14394">
                  <c:v>273.70060000000001</c:v>
                </c:pt>
                <c:pt idx="14395">
                  <c:v>273.73469999999998</c:v>
                </c:pt>
                <c:pt idx="14396">
                  <c:v>273.7688</c:v>
                </c:pt>
                <c:pt idx="14397">
                  <c:v>273.80290000000002</c:v>
                </c:pt>
                <c:pt idx="14398">
                  <c:v>273.83699999999999</c:v>
                </c:pt>
                <c:pt idx="14399">
                  <c:v>273.87119999999999</c:v>
                </c:pt>
                <c:pt idx="14400">
                  <c:v>273.90530000000001</c:v>
                </c:pt>
                <c:pt idx="14401">
                  <c:v>273.93939999999998</c:v>
                </c:pt>
                <c:pt idx="14402">
                  <c:v>273.9735</c:v>
                </c:pt>
                <c:pt idx="14403">
                  <c:v>274.00760000000002</c:v>
                </c:pt>
                <c:pt idx="14404">
                  <c:v>274.04169999999999</c:v>
                </c:pt>
                <c:pt idx="14405">
                  <c:v>274.07580000000002</c:v>
                </c:pt>
                <c:pt idx="14406">
                  <c:v>274.11</c:v>
                </c:pt>
                <c:pt idx="14407">
                  <c:v>274.14409999999998</c:v>
                </c:pt>
                <c:pt idx="14408">
                  <c:v>274.1782</c:v>
                </c:pt>
                <c:pt idx="14409">
                  <c:v>274.21230000000003</c:v>
                </c:pt>
                <c:pt idx="14410">
                  <c:v>274.24650000000003</c:v>
                </c:pt>
                <c:pt idx="14411">
                  <c:v>274.28059999999999</c:v>
                </c:pt>
                <c:pt idx="14412">
                  <c:v>274.31479999999999</c:v>
                </c:pt>
                <c:pt idx="14413">
                  <c:v>274.34890000000001</c:v>
                </c:pt>
                <c:pt idx="14414">
                  <c:v>274.38299999999998</c:v>
                </c:pt>
                <c:pt idx="14415">
                  <c:v>274.41719999999998</c:v>
                </c:pt>
                <c:pt idx="14416">
                  <c:v>274.4513</c:v>
                </c:pt>
                <c:pt idx="14417">
                  <c:v>274.4855</c:v>
                </c:pt>
                <c:pt idx="14418">
                  <c:v>274.51960000000003</c:v>
                </c:pt>
                <c:pt idx="14419">
                  <c:v>274.55380000000002</c:v>
                </c:pt>
                <c:pt idx="14420">
                  <c:v>274.58789999999999</c:v>
                </c:pt>
                <c:pt idx="14421">
                  <c:v>274.62209999999999</c:v>
                </c:pt>
                <c:pt idx="14422">
                  <c:v>274.65620000000001</c:v>
                </c:pt>
                <c:pt idx="14423">
                  <c:v>274.69040000000001</c:v>
                </c:pt>
                <c:pt idx="14424">
                  <c:v>274.72449999999998</c:v>
                </c:pt>
                <c:pt idx="14425">
                  <c:v>274.75869999999998</c:v>
                </c:pt>
                <c:pt idx="14426">
                  <c:v>274.79289999999997</c:v>
                </c:pt>
                <c:pt idx="14427">
                  <c:v>274.82709999999997</c:v>
                </c:pt>
                <c:pt idx="14428">
                  <c:v>274.8612</c:v>
                </c:pt>
                <c:pt idx="14429">
                  <c:v>274.8954</c:v>
                </c:pt>
                <c:pt idx="14430">
                  <c:v>274.92959999999999</c:v>
                </c:pt>
                <c:pt idx="14431">
                  <c:v>274.96370000000002</c:v>
                </c:pt>
                <c:pt idx="14432">
                  <c:v>274.99790000000002</c:v>
                </c:pt>
                <c:pt idx="14433">
                  <c:v>275.03210000000001</c:v>
                </c:pt>
                <c:pt idx="14434">
                  <c:v>275.06630000000001</c:v>
                </c:pt>
                <c:pt idx="14435">
                  <c:v>275.10050000000001</c:v>
                </c:pt>
                <c:pt idx="14436">
                  <c:v>275.13470000000001</c:v>
                </c:pt>
                <c:pt idx="14437">
                  <c:v>275.16890000000001</c:v>
                </c:pt>
                <c:pt idx="14438">
                  <c:v>275.20299999999997</c:v>
                </c:pt>
                <c:pt idx="14439">
                  <c:v>275.23719999999997</c:v>
                </c:pt>
                <c:pt idx="14440">
                  <c:v>275.27140000000003</c:v>
                </c:pt>
                <c:pt idx="14441">
                  <c:v>275.30560000000003</c:v>
                </c:pt>
                <c:pt idx="14442">
                  <c:v>275.33980000000003</c:v>
                </c:pt>
                <c:pt idx="14443">
                  <c:v>275.37400000000002</c:v>
                </c:pt>
                <c:pt idx="14444">
                  <c:v>275.40820000000002</c:v>
                </c:pt>
                <c:pt idx="14445">
                  <c:v>275.44240000000002</c:v>
                </c:pt>
                <c:pt idx="14446">
                  <c:v>275.47669999999999</c:v>
                </c:pt>
                <c:pt idx="14447">
                  <c:v>275.51089999999999</c:v>
                </c:pt>
                <c:pt idx="14448">
                  <c:v>275.54509999999999</c:v>
                </c:pt>
                <c:pt idx="14449">
                  <c:v>275.57929999999999</c:v>
                </c:pt>
                <c:pt idx="14450">
                  <c:v>275.61349999999999</c:v>
                </c:pt>
                <c:pt idx="14451">
                  <c:v>275.64769999999999</c:v>
                </c:pt>
                <c:pt idx="14452">
                  <c:v>275.68189999999998</c:v>
                </c:pt>
                <c:pt idx="14453">
                  <c:v>275.71620000000001</c:v>
                </c:pt>
                <c:pt idx="14454">
                  <c:v>275.75040000000001</c:v>
                </c:pt>
                <c:pt idx="14455">
                  <c:v>275.78460000000001</c:v>
                </c:pt>
                <c:pt idx="14456">
                  <c:v>275.81880000000001</c:v>
                </c:pt>
                <c:pt idx="14457">
                  <c:v>275.85309999999998</c:v>
                </c:pt>
                <c:pt idx="14458">
                  <c:v>275.88729999999998</c:v>
                </c:pt>
                <c:pt idx="14459">
                  <c:v>275.92149999999998</c:v>
                </c:pt>
                <c:pt idx="14460">
                  <c:v>275.95580000000001</c:v>
                </c:pt>
                <c:pt idx="14461">
                  <c:v>275.99</c:v>
                </c:pt>
                <c:pt idx="14462">
                  <c:v>276.02429999999998</c:v>
                </c:pt>
                <c:pt idx="14463">
                  <c:v>276.05849999999998</c:v>
                </c:pt>
                <c:pt idx="14464">
                  <c:v>276.09280000000001</c:v>
                </c:pt>
                <c:pt idx="14465">
                  <c:v>276.12700000000001</c:v>
                </c:pt>
                <c:pt idx="14466">
                  <c:v>276.16129999999998</c:v>
                </c:pt>
                <c:pt idx="14467">
                  <c:v>276.19549999999998</c:v>
                </c:pt>
                <c:pt idx="14468">
                  <c:v>276.22980000000001</c:v>
                </c:pt>
                <c:pt idx="14469">
                  <c:v>276.26400000000001</c:v>
                </c:pt>
                <c:pt idx="14470">
                  <c:v>276.29829999999998</c:v>
                </c:pt>
                <c:pt idx="14471">
                  <c:v>276.33260000000001</c:v>
                </c:pt>
                <c:pt idx="14472">
                  <c:v>276.36680000000001</c:v>
                </c:pt>
                <c:pt idx="14473">
                  <c:v>276.40109999999999</c:v>
                </c:pt>
                <c:pt idx="14474">
                  <c:v>276.43529999999998</c:v>
                </c:pt>
                <c:pt idx="14475">
                  <c:v>276.46960000000001</c:v>
                </c:pt>
                <c:pt idx="14476">
                  <c:v>276.50389999999999</c:v>
                </c:pt>
                <c:pt idx="14477">
                  <c:v>276.53809999999999</c:v>
                </c:pt>
                <c:pt idx="14478">
                  <c:v>276.57240000000002</c:v>
                </c:pt>
                <c:pt idx="14479">
                  <c:v>276.60669999999999</c:v>
                </c:pt>
                <c:pt idx="14480">
                  <c:v>276.64100000000002</c:v>
                </c:pt>
                <c:pt idx="14481">
                  <c:v>276.67529999999999</c:v>
                </c:pt>
                <c:pt idx="14482">
                  <c:v>276.70960000000002</c:v>
                </c:pt>
                <c:pt idx="14483">
                  <c:v>276.7439</c:v>
                </c:pt>
                <c:pt idx="14484">
                  <c:v>276.77809999999999</c:v>
                </c:pt>
                <c:pt idx="14485">
                  <c:v>276.81240000000003</c:v>
                </c:pt>
                <c:pt idx="14486">
                  <c:v>276.8467</c:v>
                </c:pt>
                <c:pt idx="14487">
                  <c:v>276.88099999999997</c:v>
                </c:pt>
                <c:pt idx="14488">
                  <c:v>276.9153</c:v>
                </c:pt>
                <c:pt idx="14489">
                  <c:v>276.94959999999998</c:v>
                </c:pt>
                <c:pt idx="14490">
                  <c:v>276.98390000000001</c:v>
                </c:pt>
                <c:pt idx="14491">
                  <c:v>277.01819999999998</c:v>
                </c:pt>
                <c:pt idx="14492">
                  <c:v>277.05250000000001</c:v>
                </c:pt>
                <c:pt idx="14493">
                  <c:v>277.08690000000001</c:v>
                </c:pt>
                <c:pt idx="14494">
                  <c:v>277.12119999999999</c:v>
                </c:pt>
                <c:pt idx="14495">
                  <c:v>277.15550000000002</c:v>
                </c:pt>
                <c:pt idx="14496">
                  <c:v>277.18979999999999</c:v>
                </c:pt>
                <c:pt idx="14497">
                  <c:v>277.22410000000002</c:v>
                </c:pt>
                <c:pt idx="14498">
                  <c:v>277.25839999999999</c:v>
                </c:pt>
                <c:pt idx="14499">
                  <c:v>277.29270000000002</c:v>
                </c:pt>
                <c:pt idx="14500">
                  <c:v>277.32709999999997</c:v>
                </c:pt>
                <c:pt idx="14501">
                  <c:v>277.3614</c:v>
                </c:pt>
                <c:pt idx="14502">
                  <c:v>277.39569999999998</c:v>
                </c:pt>
                <c:pt idx="14503">
                  <c:v>277.43</c:v>
                </c:pt>
                <c:pt idx="14504">
                  <c:v>277.46440000000001</c:v>
                </c:pt>
                <c:pt idx="14505">
                  <c:v>277.49869999999999</c:v>
                </c:pt>
                <c:pt idx="14506">
                  <c:v>277.53309999999999</c:v>
                </c:pt>
                <c:pt idx="14507">
                  <c:v>277.56740000000002</c:v>
                </c:pt>
                <c:pt idx="14508">
                  <c:v>277.60169999999999</c:v>
                </c:pt>
                <c:pt idx="14509">
                  <c:v>277.63600000000002</c:v>
                </c:pt>
                <c:pt idx="14510">
                  <c:v>277.67039999999997</c:v>
                </c:pt>
                <c:pt idx="14511">
                  <c:v>277.7047</c:v>
                </c:pt>
                <c:pt idx="14512">
                  <c:v>277.73910000000001</c:v>
                </c:pt>
                <c:pt idx="14513">
                  <c:v>277.77339999999998</c:v>
                </c:pt>
                <c:pt idx="14514">
                  <c:v>277.80779999999999</c:v>
                </c:pt>
                <c:pt idx="14515">
                  <c:v>277.84219999999999</c:v>
                </c:pt>
                <c:pt idx="14516">
                  <c:v>277.87650000000002</c:v>
                </c:pt>
                <c:pt idx="14517">
                  <c:v>277.91090000000003</c:v>
                </c:pt>
                <c:pt idx="14518">
                  <c:v>277.9452</c:v>
                </c:pt>
                <c:pt idx="14519">
                  <c:v>277.9796</c:v>
                </c:pt>
                <c:pt idx="14520">
                  <c:v>278.01400000000001</c:v>
                </c:pt>
                <c:pt idx="14521">
                  <c:v>278.04829999999998</c:v>
                </c:pt>
                <c:pt idx="14522">
                  <c:v>278.08269999999999</c:v>
                </c:pt>
                <c:pt idx="14523">
                  <c:v>278.11709999999999</c:v>
                </c:pt>
                <c:pt idx="14524">
                  <c:v>278.1515</c:v>
                </c:pt>
                <c:pt idx="14525">
                  <c:v>278.18579999999997</c:v>
                </c:pt>
                <c:pt idx="14526">
                  <c:v>278.22019999999998</c:v>
                </c:pt>
                <c:pt idx="14527">
                  <c:v>278.25459999999998</c:v>
                </c:pt>
                <c:pt idx="14528">
                  <c:v>278.28899999999999</c:v>
                </c:pt>
                <c:pt idx="14529">
                  <c:v>278.32330000000002</c:v>
                </c:pt>
                <c:pt idx="14530">
                  <c:v>278.35770000000002</c:v>
                </c:pt>
                <c:pt idx="14531">
                  <c:v>278.39210000000003</c:v>
                </c:pt>
                <c:pt idx="14532">
                  <c:v>278.42649999999998</c:v>
                </c:pt>
                <c:pt idx="14533">
                  <c:v>278.46089999999998</c:v>
                </c:pt>
                <c:pt idx="14534">
                  <c:v>278.49529999999999</c:v>
                </c:pt>
                <c:pt idx="14535">
                  <c:v>278.52969999999999</c:v>
                </c:pt>
                <c:pt idx="14536">
                  <c:v>278.5641</c:v>
                </c:pt>
                <c:pt idx="14537">
                  <c:v>278.5985</c:v>
                </c:pt>
                <c:pt idx="14538">
                  <c:v>278.63290000000001</c:v>
                </c:pt>
                <c:pt idx="14539">
                  <c:v>278.66730000000001</c:v>
                </c:pt>
                <c:pt idx="14540">
                  <c:v>278.70170000000002</c:v>
                </c:pt>
                <c:pt idx="14541">
                  <c:v>278.73610000000002</c:v>
                </c:pt>
                <c:pt idx="14542">
                  <c:v>278.77050000000003</c:v>
                </c:pt>
                <c:pt idx="14543">
                  <c:v>278.80500000000001</c:v>
                </c:pt>
                <c:pt idx="14544">
                  <c:v>278.83940000000001</c:v>
                </c:pt>
                <c:pt idx="14545">
                  <c:v>278.87380000000002</c:v>
                </c:pt>
                <c:pt idx="14546">
                  <c:v>278.90820000000002</c:v>
                </c:pt>
                <c:pt idx="14547">
                  <c:v>278.94260000000003</c:v>
                </c:pt>
                <c:pt idx="14548">
                  <c:v>278.97710000000001</c:v>
                </c:pt>
                <c:pt idx="14549">
                  <c:v>279.01150000000001</c:v>
                </c:pt>
                <c:pt idx="14550">
                  <c:v>279.04590000000002</c:v>
                </c:pt>
                <c:pt idx="14551">
                  <c:v>279.0804</c:v>
                </c:pt>
                <c:pt idx="14552">
                  <c:v>279.1148</c:v>
                </c:pt>
                <c:pt idx="14553">
                  <c:v>279.14920000000001</c:v>
                </c:pt>
                <c:pt idx="14554">
                  <c:v>279.18369999999999</c:v>
                </c:pt>
                <c:pt idx="14555">
                  <c:v>279.21809999999999</c:v>
                </c:pt>
                <c:pt idx="14556">
                  <c:v>279.2525</c:v>
                </c:pt>
                <c:pt idx="14557">
                  <c:v>279.28699999999998</c:v>
                </c:pt>
                <c:pt idx="14558">
                  <c:v>279.32139999999998</c:v>
                </c:pt>
                <c:pt idx="14559">
                  <c:v>279.35590000000002</c:v>
                </c:pt>
                <c:pt idx="14560">
                  <c:v>279.39030000000002</c:v>
                </c:pt>
                <c:pt idx="14561">
                  <c:v>279.4248</c:v>
                </c:pt>
                <c:pt idx="14562">
                  <c:v>279.45920000000001</c:v>
                </c:pt>
                <c:pt idx="14563">
                  <c:v>279.49369999999999</c:v>
                </c:pt>
                <c:pt idx="14564">
                  <c:v>279.52809999999999</c:v>
                </c:pt>
                <c:pt idx="14565">
                  <c:v>279.56259999999997</c:v>
                </c:pt>
                <c:pt idx="14566">
                  <c:v>279.59710000000001</c:v>
                </c:pt>
                <c:pt idx="14567">
                  <c:v>279.63150000000002</c:v>
                </c:pt>
                <c:pt idx="14568">
                  <c:v>279.666</c:v>
                </c:pt>
                <c:pt idx="14569">
                  <c:v>279.70049999999998</c:v>
                </c:pt>
                <c:pt idx="14570">
                  <c:v>279.73500000000001</c:v>
                </c:pt>
                <c:pt idx="14571">
                  <c:v>279.76940000000002</c:v>
                </c:pt>
                <c:pt idx="14572">
                  <c:v>279.8039</c:v>
                </c:pt>
                <c:pt idx="14573">
                  <c:v>279.83839999999998</c:v>
                </c:pt>
                <c:pt idx="14574">
                  <c:v>279.87290000000002</c:v>
                </c:pt>
                <c:pt idx="14575">
                  <c:v>279.90730000000002</c:v>
                </c:pt>
                <c:pt idx="14576">
                  <c:v>279.9418</c:v>
                </c:pt>
                <c:pt idx="14577">
                  <c:v>279.97629999999998</c:v>
                </c:pt>
                <c:pt idx="14578">
                  <c:v>280.01080000000002</c:v>
                </c:pt>
                <c:pt idx="14579">
                  <c:v>280.0453</c:v>
                </c:pt>
                <c:pt idx="14580">
                  <c:v>280.07979999999998</c:v>
                </c:pt>
                <c:pt idx="14581">
                  <c:v>280.11430000000001</c:v>
                </c:pt>
                <c:pt idx="14582">
                  <c:v>280.14879999999999</c:v>
                </c:pt>
                <c:pt idx="14583">
                  <c:v>280.18329999999997</c:v>
                </c:pt>
                <c:pt idx="14584">
                  <c:v>280.21780000000001</c:v>
                </c:pt>
                <c:pt idx="14585">
                  <c:v>280.25229999999999</c:v>
                </c:pt>
                <c:pt idx="14586">
                  <c:v>280.28680000000003</c:v>
                </c:pt>
                <c:pt idx="14587">
                  <c:v>280.32130000000001</c:v>
                </c:pt>
                <c:pt idx="14588">
                  <c:v>280.35579999999999</c:v>
                </c:pt>
                <c:pt idx="14589">
                  <c:v>280.39030000000002</c:v>
                </c:pt>
                <c:pt idx="14590">
                  <c:v>280.4248</c:v>
                </c:pt>
                <c:pt idx="14591">
                  <c:v>280.45940000000002</c:v>
                </c:pt>
                <c:pt idx="14592">
                  <c:v>280.4939</c:v>
                </c:pt>
                <c:pt idx="14593">
                  <c:v>280.52839999999998</c:v>
                </c:pt>
                <c:pt idx="14594">
                  <c:v>280.56290000000001</c:v>
                </c:pt>
                <c:pt idx="14595">
                  <c:v>280.59739999999999</c:v>
                </c:pt>
                <c:pt idx="14596">
                  <c:v>280.63200000000001</c:v>
                </c:pt>
                <c:pt idx="14597">
                  <c:v>280.66649999999998</c:v>
                </c:pt>
                <c:pt idx="14598">
                  <c:v>280.70100000000002</c:v>
                </c:pt>
                <c:pt idx="14599">
                  <c:v>280.73559999999998</c:v>
                </c:pt>
                <c:pt idx="14600">
                  <c:v>280.77010000000001</c:v>
                </c:pt>
                <c:pt idx="14601">
                  <c:v>280.80459999999999</c:v>
                </c:pt>
                <c:pt idx="14602">
                  <c:v>280.83920000000001</c:v>
                </c:pt>
                <c:pt idx="14603">
                  <c:v>280.87369999999999</c:v>
                </c:pt>
                <c:pt idx="14604">
                  <c:v>280.9083</c:v>
                </c:pt>
                <c:pt idx="14605">
                  <c:v>280.94279999999998</c:v>
                </c:pt>
                <c:pt idx="14606">
                  <c:v>280.97739999999999</c:v>
                </c:pt>
                <c:pt idx="14607">
                  <c:v>281.01190000000003</c:v>
                </c:pt>
                <c:pt idx="14608">
                  <c:v>281.04640000000001</c:v>
                </c:pt>
                <c:pt idx="14609">
                  <c:v>281.08100000000002</c:v>
                </c:pt>
                <c:pt idx="14610">
                  <c:v>281.11559999999997</c:v>
                </c:pt>
                <c:pt idx="14611">
                  <c:v>281.15010000000001</c:v>
                </c:pt>
                <c:pt idx="14612">
                  <c:v>281.18470000000002</c:v>
                </c:pt>
                <c:pt idx="14613">
                  <c:v>281.2192</c:v>
                </c:pt>
                <c:pt idx="14614">
                  <c:v>281.25380000000001</c:v>
                </c:pt>
                <c:pt idx="14615">
                  <c:v>281.28840000000002</c:v>
                </c:pt>
                <c:pt idx="14616">
                  <c:v>281.3229</c:v>
                </c:pt>
                <c:pt idx="14617">
                  <c:v>281.35750000000002</c:v>
                </c:pt>
                <c:pt idx="14618">
                  <c:v>281.39210000000003</c:v>
                </c:pt>
                <c:pt idx="14619">
                  <c:v>281.42669999999998</c:v>
                </c:pt>
                <c:pt idx="14620">
                  <c:v>281.46120000000002</c:v>
                </c:pt>
                <c:pt idx="14621">
                  <c:v>281.49579999999997</c:v>
                </c:pt>
                <c:pt idx="14622">
                  <c:v>281.53039999999999</c:v>
                </c:pt>
                <c:pt idx="14623">
                  <c:v>281.565</c:v>
                </c:pt>
                <c:pt idx="14624">
                  <c:v>281.59960000000001</c:v>
                </c:pt>
                <c:pt idx="14625">
                  <c:v>281.63420000000002</c:v>
                </c:pt>
                <c:pt idx="14626">
                  <c:v>281.66879999999998</c:v>
                </c:pt>
                <c:pt idx="14627">
                  <c:v>281.70330000000001</c:v>
                </c:pt>
                <c:pt idx="14628">
                  <c:v>281.73790000000002</c:v>
                </c:pt>
                <c:pt idx="14629">
                  <c:v>281.77260000000001</c:v>
                </c:pt>
                <c:pt idx="14630">
                  <c:v>281.80720000000002</c:v>
                </c:pt>
                <c:pt idx="14631">
                  <c:v>281.8417</c:v>
                </c:pt>
                <c:pt idx="14632">
                  <c:v>281.87630000000001</c:v>
                </c:pt>
                <c:pt idx="14633">
                  <c:v>281.91090000000003</c:v>
                </c:pt>
                <c:pt idx="14634">
                  <c:v>281.94560000000001</c:v>
                </c:pt>
                <c:pt idx="14635">
                  <c:v>281.98020000000002</c:v>
                </c:pt>
                <c:pt idx="14636">
                  <c:v>282.01479999999998</c:v>
                </c:pt>
                <c:pt idx="14637">
                  <c:v>282.04939999999999</c:v>
                </c:pt>
                <c:pt idx="14638">
                  <c:v>282.084</c:v>
                </c:pt>
                <c:pt idx="14639">
                  <c:v>282.11860000000001</c:v>
                </c:pt>
                <c:pt idx="14640">
                  <c:v>282.1533</c:v>
                </c:pt>
                <c:pt idx="14641">
                  <c:v>282.18790000000001</c:v>
                </c:pt>
                <c:pt idx="14642">
                  <c:v>282.22250000000003</c:v>
                </c:pt>
                <c:pt idx="14643">
                  <c:v>282.25709999999998</c:v>
                </c:pt>
                <c:pt idx="14644">
                  <c:v>282.29169999999999</c:v>
                </c:pt>
                <c:pt idx="14645">
                  <c:v>282.32639999999998</c:v>
                </c:pt>
                <c:pt idx="14646">
                  <c:v>282.36099999999999</c:v>
                </c:pt>
                <c:pt idx="14647">
                  <c:v>282.39569999999998</c:v>
                </c:pt>
                <c:pt idx="14648">
                  <c:v>282.43029999999999</c:v>
                </c:pt>
                <c:pt idx="14649">
                  <c:v>282.4649</c:v>
                </c:pt>
                <c:pt idx="14650">
                  <c:v>282.49959999999999</c:v>
                </c:pt>
                <c:pt idx="14651">
                  <c:v>282.5342</c:v>
                </c:pt>
                <c:pt idx="14652">
                  <c:v>282.56889999999999</c:v>
                </c:pt>
                <c:pt idx="14653">
                  <c:v>282.6035</c:v>
                </c:pt>
                <c:pt idx="14654">
                  <c:v>282.63819999999998</c:v>
                </c:pt>
                <c:pt idx="14655">
                  <c:v>282.6728</c:v>
                </c:pt>
                <c:pt idx="14656">
                  <c:v>282.70749999999998</c:v>
                </c:pt>
                <c:pt idx="14657">
                  <c:v>282.74209999999999</c:v>
                </c:pt>
                <c:pt idx="14658">
                  <c:v>282.77679999999998</c:v>
                </c:pt>
                <c:pt idx="14659">
                  <c:v>282.81139999999999</c:v>
                </c:pt>
                <c:pt idx="14660">
                  <c:v>282.84609999999998</c:v>
                </c:pt>
                <c:pt idx="14661">
                  <c:v>282.88080000000002</c:v>
                </c:pt>
                <c:pt idx="14662">
                  <c:v>282.91539999999998</c:v>
                </c:pt>
                <c:pt idx="14663">
                  <c:v>282.95010000000002</c:v>
                </c:pt>
                <c:pt idx="14664">
                  <c:v>282.98480000000001</c:v>
                </c:pt>
                <c:pt idx="14665">
                  <c:v>283.01949999999999</c:v>
                </c:pt>
                <c:pt idx="14666">
                  <c:v>283.05410000000001</c:v>
                </c:pt>
                <c:pt idx="14667">
                  <c:v>283.08879999999999</c:v>
                </c:pt>
                <c:pt idx="14668">
                  <c:v>283.12349999999998</c:v>
                </c:pt>
                <c:pt idx="14669">
                  <c:v>283.15820000000002</c:v>
                </c:pt>
                <c:pt idx="14670">
                  <c:v>283.19279999999998</c:v>
                </c:pt>
                <c:pt idx="14671">
                  <c:v>283.22750000000002</c:v>
                </c:pt>
                <c:pt idx="14672">
                  <c:v>283.26220000000001</c:v>
                </c:pt>
                <c:pt idx="14673">
                  <c:v>283.29689999999999</c:v>
                </c:pt>
                <c:pt idx="14674">
                  <c:v>283.33159999999998</c:v>
                </c:pt>
                <c:pt idx="14675">
                  <c:v>283.36630000000002</c:v>
                </c:pt>
                <c:pt idx="14676">
                  <c:v>283.40100000000001</c:v>
                </c:pt>
                <c:pt idx="14677">
                  <c:v>283.4357</c:v>
                </c:pt>
                <c:pt idx="14678">
                  <c:v>283.47039999999998</c:v>
                </c:pt>
                <c:pt idx="14679">
                  <c:v>283.50510000000003</c:v>
                </c:pt>
                <c:pt idx="14680">
                  <c:v>283.53980000000001</c:v>
                </c:pt>
                <c:pt idx="14681">
                  <c:v>283.5745</c:v>
                </c:pt>
                <c:pt idx="14682">
                  <c:v>283.60919999999999</c:v>
                </c:pt>
                <c:pt idx="14683">
                  <c:v>283.64400000000001</c:v>
                </c:pt>
                <c:pt idx="14684">
                  <c:v>283.67860000000002</c:v>
                </c:pt>
                <c:pt idx="14685">
                  <c:v>283.71339999999998</c:v>
                </c:pt>
                <c:pt idx="14686">
                  <c:v>283.74810000000002</c:v>
                </c:pt>
                <c:pt idx="14687">
                  <c:v>283.78280000000001</c:v>
                </c:pt>
                <c:pt idx="14688">
                  <c:v>283.8175</c:v>
                </c:pt>
                <c:pt idx="14689">
                  <c:v>283.85230000000001</c:v>
                </c:pt>
                <c:pt idx="14690">
                  <c:v>283.887</c:v>
                </c:pt>
                <c:pt idx="14691">
                  <c:v>283.92169999999999</c:v>
                </c:pt>
                <c:pt idx="14692">
                  <c:v>283.95650000000001</c:v>
                </c:pt>
                <c:pt idx="14693">
                  <c:v>283.99119999999999</c:v>
                </c:pt>
                <c:pt idx="14694">
                  <c:v>284.02589999999998</c:v>
                </c:pt>
                <c:pt idx="14695">
                  <c:v>284.06060000000002</c:v>
                </c:pt>
                <c:pt idx="14696">
                  <c:v>284.09539999999998</c:v>
                </c:pt>
                <c:pt idx="14697">
                  <c:v>284.13010000000003</c:v>
                </c:pt>
                <c:pt idx="14698">
                  <c:v>284.16489999999999</c:v>
                </c:pt>
                <c:pt idx="14699">
                  <c:v>284.19959999999998</c:v>
                </c:pt>
                <c:pt idx="14700">
                  <c:v>284.23439999999999</c:v>
                </c:pt>
                <c:pt idx="14701">
                  <c:v>284.26909999999998</c:v>
                </c:pt>
                <c:pt idx="14702">
                  <c:v>284.3039</c:v>
                </c:pt>
                <c:pt idx="14703">
                  <c:v>284.33859999999999</c:v>
                </c:pt>
                <c:pt idx="14704">
                  <c:v>284.3734</c:v>
                </c:pt>
                <c:pt idx="14705">
                  <c:v>284.40809999999999</c:v>
                </c:pt>
                <c:pt idx="14706">
                  <c:v>284.44290000000001</c:v>
                </c:pt>
                <c:pt idx="14707">
                  <c:v>284.47770000000003</c:v>
                </c:pt>
                <c:pt idx="14708">
                  <c:v>284.51240000000001</c:v>
                </c:pt>
                <c:pt idx="14709">
                  <c:v>284.54719999999998</c:v>
                </c:pt>
                <c:pt idx="14710">
                  <c:v>284.58199999999999</c:v>
                </c:pt>
                <c:pt idx="14711">
                  <c:v>284.61669999999998</c:v>
                </c:pt>
                <c:pt idx="14712">
                  <c:v>284.6515</c:v>
                </c:pt>
                <c:pt idx="14713">
                  <c:v>284.68630000000002</c:v>
                </c:pt>
                <c:pt idx="14714">
                  <c:v>284.72109999999998</c:v>
                </c:pt>
                <c:pt idx="14715">
                  <c:v>284.75580000000002</c:v>
                </c:pt>
                <c:pt idx="14716">
                  <c:v>284.79059999999998</c:v>
                </c:pt>
                <c:pt idx="14717">
                  <c:v>284.8254</c:v>
                </c:pt>
                <c:pt idx="14718">
                  <c:v>284.86020000000002</c:v>
                </c:pt>
                <c:pt idx="14719">
                  <c:v>284.89499999999998</c:v>
                </c:pt>
                <c:pt idx="14720">
                  <c:v>284.9298</c:v>
                </c:pt>
                <c:pt idx="14721">
                  <c:v>284.96460000000002</c:v>
                </c:pt>
                <c:pt idx="14722">
                  <c:v>284.99939999999998</c:v>
                </c:pt>
                <c:pt idx="14723">
                  <c:v>285.03410000000002</c:v>
                </c:pt>
                <c:pt idx="14724">
                  <c:v>285.06900000000002</c:v>
                </c:pt>
                <c:pt idx="14725">
                  <c:v>285.10379999999998</c:v>
                </c:pt>
                <c:pt idx="14726">
                  <c:v>285.13850000000002</c:v>
                </c:pt>
                <c:pt idx="14727">
                  <c:v>285.17340000000002</c:v>
                </c:pt>
                <c:pt idx="14728">
                  <c:v>285.20819999999998</c:v>
                </c:pt>
                <c:pt idx="14729">
                  <c:v>285.24299999999999</c:v>
                </c:pt>
                <c:pt idx="14730">
                  <c:v>285.27780000000001</c:v>
                </c:pt>
                <c:pt idx="14731">
                  <c:v>285.31259999999997</c:v>
                </c:pt>
                <c:pt idx="14732">
                  <c:v>285.34739999999999</c:v>
                </c:pt>
                <c:pt idx="14733">
                  <c:v>285.38220000000001</c:v>
                </c:pt>
                <c:pt idx="14734">
                  <c:v>285.4171</c:v>
                </c:pt>
                <c:pt idx="14735">
                  <c:v>285.45190000000002</c:v>
                </c:pt>
                <c:pt idx="14736">
                  <c:v>285.48669999999998</c:v>
                </c:pt>
                <c:pt idx="14737">
                  <c:v>285.5215</c:v>
                </c:pt>
                <c:pt idx="14738">
                  <c:v>285.5564</c:v>
                </c:pt>
                <c:pt idx="14739">
                  <c:v>285.59120000000001</c:v>
                </c:pt>
                <c:pt idx="14740">
                  <c:v>285.62599999999998</c:v>
                </c:pt>
                <c:pt idx="14741">
                  <c:v>285.66090000000003</c:v>
                </c:pt>
                <c:pt idx="14742">
                  <c:v>285.69569999999999</c:v>
                </c:pt>
                <c:pt idx="14743">
                  <c:v>285.73050000000001</c:v>
                </c:pt>
                <c:pt idx="14744">
                  <c:v>285.7654</c:v>
                </c:pt>
                <c:pt idx="14745">
                  <c:v>285.80020000000002</c:v>
                </c:pt>
                <c:pt idx="14746">
                  <c:v>285.83510000000001</c:v>
                </c:pt>
                <c:pt idx="14747">
                  <c:v>285.86989999999997</c:v>
                </c:pt>
                <c:pt idx="14748">
                  <c:v>285.90480000000002</c:v>
                </c:pt>
                <c:pt idx="14749">
                  <c:v>285.93959999999998</c:v>
                </c:pt>
                <c:pt idx="14750">
                  <c:v>285.97449999999998</c:v>
                </c:pt>
                <c:pt idx="14751">
                  <c:v>286.0093</c:v>
                </c:pt>
                <c:pt idx="14752">
                  <c:v>286.04419999999999</c:v>
                </c:pt>
                <c:pt idx="14753">
                  <c:v>286.07900000000001</c:v>
                </c:pt>
                <c:pt idx="14754">
                  <c:v>286.1139</c:v>
                </c:pt>
                <c:pt idx="14755">
                  <c:v>286.14879999999999</c:v>
                </c:pt>
                <c:pt idx="14756">
                  <c:v>286.18369999999999</c:v>
                </c:pt>
                <c:pt idx="14757">
                  <c:v>286.21850000000001</c:v>
                </c:pt>
                <c:pt idx="14758">
                  <c:v>286.2534</c:v>
                </c:pt>
                <c:pt idx="14759">
                  <c:v>286.28829999999999</c:v>
                </c:pt>
                <c:pt idx="14760">
                  <c:v>286.32310000000001</c:v>
                </c:pt>
                <c:pt idx="14761">
                  <c:v>286.358</c:v>
                </c:pt>
                <c:pt idx="14762">
                  <c:v>286.3929</c:v>
                </c:pt>
                <c:pt idx="14763">
                  <c:v>286.42779999999999</c:v>
                </c:pt>
                <c:pt idx="14764">
                  <c:v>286.46260000000001</c:v>
                </c:pt>
                <c:pt idx="14765">
                  <c:v>286.4975</c:v>
                </c:pt>
                <c:pt idx="14766">
                  <c:v>286.5324</c:v>
                </c:pt>
                <c:pt idx="14767">
                  <c:v>286.56729999999999</c:v>
                </c:pt>
                <c:pt idx="14768">
                  <c:v>286.60219999999998</c:v>
                </c:pt>
                <c:pt idx="14769">
                  <c:v>286.63709999999998</c:v>
                </c:pt>
                <c:pt idx="14770">
                  <c:v>286.67200000000003</c:v>
                </c:pt>
                <c:pt idx="14771">
                  <c:v>286.70690000000002</c:v>
                </c:pt>
                <c:pt idx="14772">
                  <c:v>286.74180000000001</c:v>
                </c:pt>
                <c:pt idx="14773">
                  <c:v>286.77670000000001</c:v>
                </c:pt>
                <c:pt idx="14774">
                  <c:v>286.8116</c:v>
                </c:pt>
                <c:pt idx="14775">
                  <c:v>286.84649999999999</c:v>
                </c:pt>
                <c:pt idx="14776">
                  <c:v>286.88139999999999</c:v>
                </c:pt>
                <c:pt idx="14777">
                  <c:v>286.91640000000001</c:v>
                </c:pt>
                <c:pt idx="14778">
                  <c:v>286.9513</c:v>
                </c:pt>
                <c:pt idx="14779">
                  <c:v>286.9862</c:v>
                </c:pt>
                <c:pt idx="14780">
                  <c:v>287.02109999999999</c:v>
                </c:pt>
                <c:pt idx="14781">
                  <c:v>287.05599999999998</c:v>
                </c:pt>
                <c:pt idx="14782">
                  <c:v>287.09089999999998</c:v>
                </c:pt>
                <c:pt idx="14783">
                  <c:v>287.1259</c:v>
                </c:pt>
                <c:pt idx="14784">
                  <c:v>287.16079999999999</c:v>
                </c:pt>
                <c:pt idx="14785">
                  <c:v>287.19569999999999</c:v>
                </c:pt>
                <c:pt idx="14786">
                  <c:v>287.23070000000001</c:v>
                </c:pt>
                <c:pt idx="14787">
                  <c:v>287.26560000000001</c:v>
                </c:pt>
                <c:pt idx="14788">
                  <c:v>287.3005</c:v>
                </c:pt>
                <c:pt idx="14789">
                  <c:v>287.33539999999999</c:v>
                </c:pt>
                <c:pt idx="14790">
                  <c:v>287.37040000000002</c:v>
                </c:pt>
                <c:pt idx="14791">
                  <c:v>287.40530000000001</c:v>
                </c:pt>
                <c:pt idx="14792">
                  <c:v>287.44029999999998</c:v>
                </c:pt>
                <c:pt idx="14793">
                  <c:v>287.47519999999997</c:v>
                </c:pt>
                <c:pt idx="14794">
                  <c:v>287.5102</c:v>
                </c:pt>
                <c:pt idx="14795">
                  <c:v>287.54509999999999</c:v>
                </c:pt>
                <c:pt idx="14796">
                  <c:v>287.58</c:v>
                </c:pt>
                <c:pt idx="14797">
                  <c:v>287.61500000000001</c:v>
                </c:pt>
                <c:pt idx="14798">
                  <c:v>287.64999999999998</c:v>
                </c:pt>
                <c:pt idx="14799">
                  <c:v>287.68490000000003</c:v>
                </c:pt>
                <c:pt idx="14800">
                  <c:v>287.7199</c:v>
                </c:pt>
                <c:pt idx="14801">
                  <c:v>287.75490000000002</c:v>
                </c:pt>
                <c:pt idx="14802">
                  <c:v>287.78980000000001</c:v>
                </c:pt>
                <c:pt idx="14803">
                  <c:v>287.82479999999998</c:v>
                </c:pt>
                <c:pt idx="14804">
                  <c:v>287.85969999999998</c:v>
                </c:pt>
                <c:pt idx="14805">
                  <c:v>287.8947</c:v>
                </c:pt>
                <c:pt idx="14806">
                  <c:v>287.92970000000003</c:v>
                </c:pt>
                <c:pt idx="14807">
                  <c:v>287.96469999999999</c:v>
                </c:pt>
                <c:pt idx="14808">
                  <c:v>287.99959999999999</c:v>
                </c:pt>
                <c:pt idx="14809">
                  <c:v>288.03460000000001</c:v>
                </c:pt>
                <c:pt idx="14810">
                  <c:v>288.06959999999998</c:v>
                </c:pt>
                <c:pt idx="14811">
                  <c:v>288.1046</c:v>
                </c:pt>
                <c:pt idx="14812">
                  <c:v>288.13959999999997</c:v>
                </c:pt>
                <c:pt idx="14813">
                  <c:v>288.1746</c:v>
                </c:pt>
                <c:pt idx="14814">
                  <c:v>288.20960000000002</c:v>
                </c:pt>
                <c:pt idx="14815">
                  <c:v>288.24450000000002</c:v>
                </c:pt>
                <c:pt idx="14816">
                  <c:v>288.27949999999998</c:v>
                </c:pt>
                <c:pt idx="14817">
                  <c:v>288.31450000000001</c:v>
                </c:pt>
                <c:pt idx="14818">
                  <c:v>288.34949999999998</c:v>
                </c:pt>
                <c:pt idx="14819">
                  <c:v>288.38459999999998</c:v>
                </c:pt>
                <c:pt idx="14820">
                  <c:v>288.4196</c:v>
                </c:pt>
                <c:pt idx="14821">
                  <c:v>288.45460000000003</c:v>
                </c:pt>
                <c:pt idx="14822">
                  <c:v>288.4896</c:v>
                </c:pt>
                <c:pt idx="14823">
                  <c:v>288.52460000000002</c:v>
                </c:pt>
                <c:pt idx="14824">
                  <c:v>288.55959999999999</c:v>
                </c:pt>
                <c:pt idx="14825">
                  <c:v>288.59460000000001</c:v>
                </c:pt>
                <c:pt idx="14826">
                  <c:v>288.62959999999998</c:v>
                </c:pt>
                <c:pt idx="14827">
                  <c:v>288.66460000000001</c:v>
                </c:pt>
                <c:pt idx="14828">
                  <c:v>288.69959999999998</c:v>
                </c:pt>
                <c:pt idx="14829">
                  <c:v>288.7346</c:v>
                </c:pt>
                <c:pt idx="14830">
                  <c:v>288.7697</c:v>
                </c:pt>
                <c:pt idx="14831">
                  <c:v>288.80470000000003</c:v>
                </c:pt>
                <c:pt idx="14832">
                  <c:v>288.83980000000003</c:v>
                </c:pt>
                <c:pt idx="14833">
                  <c:v>288.87479999999999</c:v>
                </c:pt>
                <c:pt idx="14834">
                  <c:v>288.90980000000002</c:v>
                </c:pt>
                <c:pt idx="14835">
                  <c:v>288.94479999999999</c:v>
                </c:pt>
                <c:pt idx="14836">
                  <c:v>288.97989999999999</c:v>
                </c:pt>
                <c:pt idx="14837">
                  <c:v>289.01490000000001</c:v>
                </c:pt>
                <c:pt idx="14838">
                  <c:v>289.05</c:v>
                </c:pt>
                <c:pt idx="14839">
                  <c:v>289.08499999999998</c:v>
                </c:pt>
                <c:pt idx="14840">
                  <c:v>289.12009999999998</c:v>
                </c:pt>
                <c:pt idx="14841">
                  <c:v>289.1551</c:v>
                </c:pt>
                <c:pt idx="14842">
                  <c:v>289.1902</c:v>
                </c:pt>
                <c:pt idx="14843">
                  <c:v>289.22519999999997</c:v>
                </c:pt>
                <c:pt idx="14844">
                  <c:v>289.26029999999997</c:v>
                </c:pt>
                <c:pt idx="14845">
                  <c:v>289.2953</c:v>
                </c:pt>
                <c:pt idx="14846">
                  <c:v>289.3304</c:v>
                </c:pt>
                <c:pt idx="14847">
                  <c:v>289.36540000000002</c:v>
                </c:pt>
                <c:pt idx="14848">
                  <c:v>289.40050000000002</c:v>
                </c:pt>
                <c:pt idx="14849">
                  <c:v>289.43549999999999</c:v>
                </c:pt>
                <c:pt idx="14850">
                  <c:v>289.47059999999999</c:v>
                </c:pt>
                <c:pt idx="14851">
                  <c:v>289.50569999999999</c:v>
                </c:pt>
                <c:pt idx="14852">
                  <c:v>289.54070000000002</c:v>
                </c:pt>
                <c:pt idx="14853">
                  <c:v>289.57580000000002</c:v>
                </c:pt>
                <c:pt idx="14854">
                  <c:v>289.61090000000002</c:v>
                </c:pt>
                <c:pt idx="14855">
                  <c:v>289.64600000000002</c:v>
                </c:pt>
                <c:pt idx="14856">
                  <c:v>289.68110000000001</c:v>
                </c:pt>
                <c:pt idx="14857">
                  <c:v>289.71609999999998</c:v>
                </c:pt>
                <c:pt idx="14858">
                  <c:v>289.75119999999998</c:v>
                </c:pt>
                <c:pt idx="14859">
                  <c:v>289.78629999999998</c:v>
                </c:pt>
                <c:pt idx="14860">
                  <c:v>289.82139999999998</c:v>
                </c:pt>
                <c:pt idx="14861">
                  <c:v>289.85649999999998</c:v>
                </c:pt>
                <c:pt idx="14862">
                  <c:v>289.89159999999998</c:v>
                </c:pt>
                <c:pt idx="14863">
                  <c:v>289.92669999999998</c:v>
                </c:pt>
                <c:pt idx="14864">
                  <c:v>289.96179999999998</c:v>
                </c:pt>
                <c:pt idx="14865">
                  <c:v>289.99689999999998</c:v>
                </c:pt>
                <c:pt idx="14866">
                  <c:v>290.03199999999998</c:v>
                </c:pt>
                <c:pt idx="14867">
                  <c:v>290.06709999999998</c:v>
                </c:pt>
                <c:pt idx="14868">
                  <c:v>290.10219999999998</c:v>
                </c:pt>
                <c:pt idx="14869">
                  <c:v>290.13729999999998</c:v>
                </c:pt>
                <c:pt idx="14870">
                  <c:v>290.17239999999998</c:v>
                </c:pt>
                <c:pt idx="14871">
                  <c:v>290.20749999999998</c:v>
                </c:pt>
                <c:pt idx="14872">
                  <c:v>290.24259999999998</c:v>
                </c:pt>
                <c:pt idx="14873">
                  <c:v>290.27769999999998</c:v>
                </c:pt>
                <c:pt idx="14874">
                  <c:v>290.31279999999998</c:v>
                </c:pt>
                <c:pt idx="14875">
                  <c:v>290.34800000000001</c:v>
                </c:pt>
                <c:pt idx="14876">
                  <c:v>290.38310000000001</c:v>
                </c:pt>
                <c:pt idx="14877">
                  <c:v>290.41820000000001</c:v>
                </c:pt>
                <c:pt idx="14878">
                  <c:v>290.45330000000001</c:v>
                </c:pt>
                <c:pt idx="14879">
                  <c:v>290.48849999999999</c:v>
                </c:pt>
                <c:pt idx="14880">
                  <c:v>290.52359999999999</c:v>
                </c:pt>
                <c:pt idx="14881">
                  <c:v>290.55869999999999</c:v>
                </c:pt>
                <c:pt idx="14882">
                  <c:v>290.59390000000002</c:v>
                </c:pt>
                <c:pt idx="14883">
                  <c:v>290.62900000000002</c:v>
                </c:pt>
                <c:pt idx="14884">
                  <c:v>290.66419999999999</c:v>
                </c:pt>
                <c:pt idx="14885">
                  <c:v>290.69929999999999</c:v>
                </c:pt>
                <c:pt idx="14886">
                  <c:v>290.73439999999999</c:v>
                </c:pt>
                <c:pt idx="14887">
                  <c:v>290.76960000000003</c:v>
                </c:pt>
                <c:pt idx="14888">
                  <c:v>290.80470000000003</c:v>
                </c:pt>
                <c:pt idx="14889">
                  <c:v>290.8399</c:v>
                </c:pt>
                <c:pt idx="14890">
                  <c:v>290.875</c:v>
                </c:pt>
                <c:pt idx="14891">
                  <c:v>290.91019999999997</c:v>
                </c:pt>
                <c:pt idx="14892">
                  <c:v>290.94529999999997</c:v>
                </c:pt>
                <c:pt idx="14893">
                  <c:v>290.98050000000001</c:v>
                </c:pt>
                <c:pt idx="14894">
                  <c:v>291.01569999999998</c:v>
                </c:pt>
                <c:pt idx="14895">
                  <c:v>291.05079999999998</c:v>
                </c:pt>
                <c:pt idx="14896">
                  <c:v>291.08600000000001</c:v>
                </c:pt>
                <c:pt idx="14897">
                  <c:v>291.12110000000001</c:v>
                </c:pt>
                <c:pt idx="14898">
                  <c:v>291.15629999999999</c:v>
                </c:pt>
                <c:pt idx="14899">
                  <c:v>291.19150000000002</c:v>
                </c:pt>
                <c:pt idx="14900">
                  <c:v>291.22669999999999</c:v>
                </c:pt>
                <c:pt idx="14901">
                  <c:v>291.26179999999999</c:v>
                </c:pt>
                <c:pt idx="14902">
                  <c:v>291.29700000000003</c:v>
                </c:pt>
                <c:pt idx="14903">
                  <c:v>291.3322</c:v>
                </c:pt>
                <c:pt idx="14904">
                  <c:v>291.36739999999998</c:v>
                </c:pt>
                <c:pt idx="14905">
                  <c:v>291.40260000000001</c:v>
                </c:pt>
                <c:pt idx="14906">
                  <c:v>291.43770000000001</c:v>
                </c:pt>
                <c:pt idx="14907">
                  <c:v>291.47289999999998</c:v>
                </c:pt>
                <c:pt idx="14908">
                  <c:v>291.50810000000001</c:v>
                </c:pt>
                <c:pt idx="14909">
                  <c:v>291.54329999999999</c:v>
                </c:pt>
                <c:pt idx="14910">
                  <c:v>291.57850000000002</c:v>
                </c:pt>
                <c:pt idx="14911">
                  <c:v>291.61369999999999</c:v>
                </c:pt>
                <c:pt idx="14912">
                  <c:v>291.64890000000003</c:v>
                </c:pt>
                <c:pt idx="14913">
                  <c:v>291.6841</c:v>
                </c:pt>
                <c:pt idx="14914">
                  <c:v>291.71929999999998</c:v>
                </c:pt>
                <c:pt idx="14915">
                  <c:v>291.75450000000001</c:v>
                </c:pt>
                <c:pt idx="14916">
                  <c:v>291.78969999999998</c:v>
                </c:pt>
                <c:pt idx="14917">
                  <c:v>291.82490000000001</c:v>
                </c:pt>
                <c:pt idx="14918">
                  <c:v>291.86009999999999</c:v>
                </c:pt>
                <c:pt idx="14919">
                  <c:v>291.89530000000002</c:v>
                </c:pt>
                <c:pt idx="14920">
                  <c:v>291.93049999999999</c:v>
                </c:pt>
                <c:pt idx="14921">
                  <c:v>291.9658</c:v>
                </c:pt>
                <c:pt idx="14922">
                  <c:v>292.00099999999998</c:v>
                </c:pt>
                <c:pt idx="14923">
                  <c:v>292.03620000000001</c:v>
                </c:pt>
                <c:pt idx="14924">
                  <c:v>292.07139999999998</c:v>
                </c:pt>
                <c:pt idx="14925">
                  <c:v>292.10669999999999</c:v>
                </c:pt>
                <c:pt idx="14926">
                  <c:v>292.14190000000002</c:v>
                </c:pt>
                <c:pt idx="14927">
                  <c:v>292.1771</c:v>
                </c:pt>
                <c:pt idx="14928">
                  <c:v>292.21230000000003</c:v>
                </c:pt>
                <c:pt idx="14929">
                  <c:v>292.24759999999998</c:v>
                </c:pt>
                <c:pt idx="14930">
                  <c:v>292.28280000000001</c:v>
                </c:pt>
                <c:pt idx="14931">
                  <c:v>292.31810000000002</c:v>
                </c:pt>
                <c:pt idx="14932">
                  <c:v>292.35329999999999</c:v>
                </c:pt>
                <c:pt idx="14933">
                  <c:v>292.38850000000002</c:v>
                </c:pt>
                <c:pt idx="14934">
                  <c:v>292.42380000000003</c:v>
                </c:pt>
                <c:pt idx="14935">
                  <c:v>292.459</c:v>
                </c:pt>
                <c:pt idx="14936">
                  <c:v>292.49430000000001</c:v>
                </c:pt>
                <c:pt idx="14937">
                  <c:v>292.52949999999998</c:v>
                </c:pt>
                <c:pt idx="14938">
                  <c:v>292.56479999999999</c:v>
                </c:pt>
                <c:pt idx="14939">
                  <c:v>292.60000000000002</c:v>
                </c:pt>
                <c:pt idx="14940">
                  <c:v>292.63529999999997</c:v>
                </c:pt>
                <c:pt idx="14941">
                  <c:v>292.67059999999998</c:v>
                </c:pt>
                <c:pt idx="14942">
                  <c:v>292.70580000000001</c:v>
                </c:pt>
                <c:pt idx="14943">
                  <c:v>292.74110000000002</c:v>
                </c:pt>
                <c:pt idx="14944">
                  <c:v>292.77640000000002</c:v>
                </c:pt>
                <c:pt idx="14945">
                  <c:v>292.8116</c:v>
                </c:pt>
                <c:pt idx="14946">
                  <c:v>292.84690000000001</c:v>
                </c:pt>
                <c:pt idx="14947">
                  <c:v>292.88220000000001</c:v>
                </c:pt>
                <c:pt idx="14948">
                  <c:v>292.91739999999999</c:v>
                </c:pt>
                <c:pt idx="14949">
                  <c:v>292.95269999999999</c:v>
                </c:pt>
                <c:pt idx="14950">
                  <c:v>292.988</c:v>
                </c:pt>
                <c:pt idx="14951">
                  <c:v>293.02330000000001</c:v>
                </c:pt>
                <c:pt idx="14952">
                  <c:v>293.05860000000001</c:v>
                </c:pt>
                <c:pt idx="14953">
                  <c:v>293.09379999999999</c:v>
                </c:pt>
                <c:pt idx="14954">
                  <c:v>293.12909999999999</c:v>
                </c:pt>
                <c:pt idx="14955">
                  <c:v>293.1644</c:v>
                </c:pt>
                <c:pt idx="14956">
                  <c:v>293.19970000000001</c:v>
                </c:pt>
                <c:pt idx="14957">
                  <c:v>293.23500000000001</c:v>
                </c:pt>
                <c:pt idx="14958">
                  <c:v>293.27030000000002</c:v>
                </c:pt>
                <c:pt idx="14959">
                  <c:v>293.30560000000003</c:v>
                </c:pt>
                <c:pt idx="14960">
                  <c:v>293.34089999999998</c:v>
                </c:pt>
                <c:pt idx="14961">
                  <c:v>293.37619999999998</c:v>
                </c:pt>
                <c:pt idx="14962">
                  <c:v>293.41149999999999</c:v>
                </c:pt>
                <c:pt idx="14963">
                  <c:v>293.4468</c:v>
                </c:pt>
                <c:pt idx="14964">
                  <c:v>293.4821</c:v>
                </c:pt>
                <c:pt idx="14965">
                  <c:v>293.51740000000001</c:v>
                </c:pt>
                <c:pt idx="14966">
                  <c:v>293.55270000000002</c:v>
                </c:pt>
                <c:pt idx="14967">
                  <c:v>293.5881</c:v>
                </c:pt>
                <c:pt idx="14968">
                  <c:v>293.6234</c:v>
                </c:pt>
                <c:pt idx="14969">
                  <c:v>293.65870000000001</c:v>
                </c:pt>
                <c:pt idx="14970">
                  <c:v>293.69400000000002</c:v>
                </c:pt>
                <c:pt idx="14971">
                  <c:v>293.72930000000002</c:v>
                </c:pt>
                <c:pt idx="14972">
                  <c:v>293.7647</c:v>
                </c:pt>
                <c:pt idx="14973">
                  <c:v>293.8</c:v>
                </c:pt>
                <c:pt idx="14974">
                  <c:v>293.83530000000002</c:v>
                </c:pt>
                <c:pt idx="14975">
                  <c:v>293.8707</c:v>
                </c:pt>
                <c:pt idx="14976">
                  <c:v>293.90600000000001</c:v>
                </c:pt>
                <c:pt idx="14977">
                  <c:v>293.94130000000001</c:v>
                </c:pt>
                <c:pt idx="14978">
                  <c:v>293.97669999999999</c:v>
                </c:pt>
                <c:pt idx="14979">
                  <c:v>294.012</c:v>
                </c:pt>
                <c:pt idx="14980">
                  <c:v>294.04739999999998</c:v>
                </c:pt>
                <c:pt idx="14981">
                  <c:v>294.08269999999999</c:v>
                </c:pt>
                <c:pt idx="14982">
                  <c:v>294.11799999999999</c:v>
                </c:pt>
                <c:pt idx="14983">
                  <c:v>294.15339999999998</c:v>
                </c:pt>
                <c:pt idx="14984">
                  <c:v>294.18880000000001</c:v>
                </c:pt>
                <c:pt idx="14985">
                  <c:v>294.22410000000002</c:v>
                </c:pt>
                <c:pt idx="14986">
                  <c:v>294.2595</c:v>
                </c:pt>
                <c:pt idx="14987">
                  <c:v>294.29480000000001</c:v>
                </c:pt>
                <c:pt idx="14988">
                  <c:v>294.33019999999999</c:v>
                </c:pt>
                <c:pt idx="14989">
                  <c:v>294.3655</c:v>
                </c:pt>
                <c:pt idx="14990">
                  <c:v>294.40089999999998</c:v>
                </c:pt>
                <c:pt idx="14991">
                  <c:v>294.43619999999999</c:v>
                </c:pt>
                <c:pt idx="14992">
                  <c:v>294.47160000000002</c:v>
                </c:pt>
                <c:pt idx="14993">
                  <c:v>294.50700000000001</c:v>
                </c:pt>
                <c:pt idx="14994">
                  <c:v>294.54239999999999</c:v>
                </c:pt>
                <c:pt idx="14995">
                  <c:v>294.57780000000002</c:v>
                </c:pt>
                <c:pt idx="14996">
                  <c:v>294.61309999999997</c:v>
                </c:pt>
                <c:pt idx="14997">
                  <c:v>294.64850000000001</c:v>
                </c:pt>
                <c:pt idx="14998">
                  <c:v>294.68389999999999</c:v>
                </c:pt>
                <c:pt idx="14999">
                  <c:v>294.71929999999998</c:v>
                </c:pt>
                <c:pt idx="15000">
                  <c:v>294.75459999999998</c:v>
                </c:pt>
                <c:pt idx="15001">
                  <c:v>294.79000000000002</c:v>
                </c:pt>
                <c:pt idx="15002">
                  <c:v>294.8254</c:v>
                </c:pt>
                <c:pt idx="15003">
                  <c:v>294.86079999999998</c:v>
                </c:pt>
                <c:pt idx="15004">
                  <c:v>294.89620000000002</c:v>
                </c:pt>
                <c:pt idx="15005">
                  <c:v>294.9316</c:v>
                </c:pt>
                <c:pt idx="15006">
                  <c:v>294.96699999999998</c:v>
                </c:pt>
                <c:pt idx="15007">
                  <c:v>295.00240000000002</c:v>
                </c:pt>
                <c:pt idx="15008">
                  <c:v>295.0378</c:v>
                </c:pt>
                <c:pt idx="15009">
                  <c:v>295.07319999999999</c:v>
                </c:pt>
                <c:pt idx="15010">
                  <c:v>295.10860000000002</c:v>
                </c:pt>
                <c:pt idx="15011">
                  <c:v>295.14400000000001</c:v>
                </c:pt>
                <c:pt idx="15012">
                  <c:v>295.17939999999999</c:v>
                </c:pt>
                <c:pt idx="15013">
                  <c:v>295.21480000000003</c:v>
                </c:pt>
                <c:pt idx="15014">
                  <c:v>295.25029999999998</c:v>
                </c:pt>
                <c:pt idx="15015">
                  <c:v>295.28570000000002</c:v>
                </c:pt>
                <c:pt idx="15016">
                  <c:v>295.3211</c:v>
                </c:pt>
                <c:pt idx="15017">
                  <c:v>295.35649999999998</c:v>
                </c:pt>
                <c:pt idx="15018">
                  <c:v>295.39190000000002</c:v>
                </c:pt>
                <c:pt idx="15019">
                  <c:v>295.42739999999998</c:v>
                </c:pt>
                <c:pt idx="15020">
                  <c:v>295.46280000000002</c:v>
                </c:pt>
                <c:pt idx="15021">
                  <c:v>295.4982</c:v>
                </c:pt>
                <c:pt idx="15022">
                  <c:v>295.53370000000001</c:v>
                </c:pt>
                <c:pt idx="15023">
                  <c:v>295.56909999999999</c:v>
                </c:pt>
                <c:pt idx="15024">
                  <c:v>295.60449999999997</c:v>
                </c:pt>
                <c:pt idx="15025">
                  <c:v>295.64</c:v>
                </c:pt>
                <c:pt idx="15026">
                  <c:v>295.67540000000002</c:v>
                </c:pt>
                <c:pt idx="15027">
                  <c:v>295.71080000000001</c:v>
                </c:pt>
                <c:pt idx="15028">
                  <c:v>295.74630000000002</c:v>
                </c:pt>
                <c:pt idx="15029">
                  <c:v>295.7817</c:v>
                </c:pt>
                <c:pt idx="15030">
                  <c:v>295.81720000000001</c:v>
                </c:pt>
                <c:pt idx="15031">
                  <c:v>295.8526</c:v>
                </c:pt>
                <c:pt idx="15032">
                  <c:v>295.88810000000001</c:v>
                </c:pt>
                <c:pt idx="15033">
                  <c:v>295.92360000000002</c:v>
                </c:pt>
                <c:pt idx="15034">
                  <c:v>295.959</c:v>
                </c:pt>
                <c:pt idx="15035">
                  <c:v>295.99450000000002</c:v>
                </c:pt>
                <c:pt idx="15036">
                  <c:v>296.0299</c:v>
                </c:pt>
                <c:pt idx="15037">
                  <c:v>296.06540000000001</c:v>
                </c:pt>
                <c:pt idx="15038">
                  <c:v>296.10090000000002</c:v>
                </c:pt>
                <c:pt idx="15039">
                  <c:v>296.13630000000001</c:v>
                </c:pt>
                <c:pt idx="15040">
                  <c:v>296.17180000000002</c:v>
                </c:pt>
                <c:pt idx="15041">
                  <c:v>296.20729999999998</c:v>
                </c:pt>
                <c:pt idx="15042">
                  <c:v>296.24270000000001</c:v>
                </c:pt>
                <c:pt idx="15043">
                  <c:v>296.27820000000003</c:v>
                </c:pt>
                <c:pt idx="15044">
                  <c:v>296.31369999999998</c:v>
                </c:pt>
                <c:pt idx="15045">
                  <c:v>296.3492</c:v>
                </c:pt>
                <c:pt idx="15046">
                  <c:v>296.38470000000001</c:v>
                </c:pt>
                <c:pt idx="15047">
                  <c:v>296.42009999999999</c:v>
                </c:pt>
                <c:pt idx="15048">
                  <c:v>296.4556</c:v>
                </c:pt>
                <c:pt idx="15049">
                  <c:v>296.49110000000002</c:v>
                </c:pt>
                <c:pt idx="15050">
                  <c:v>296.52659999999997</c:v>
                </c:pt>
                <c:pt idx="15051">
                  <c:v>296.56209999999999</c:v>
                </c:pt>
                <c:pt idx="15052">
                  <c:v>296.5976</c:v>
                </c:pt>
                <c:pt idx="15053">
                  <c:v>296.63310000000001</c:v>
                </c:pt>
                <c:pt idx="15054">
                  <c:v>296.66860000000003</c:v>
                </c:pt>
                <c:pt idx="15055">
                  <c:v>296.70409999999998</c:v>
                </c:pt>
                <c:pt idx="15056">
                  <c:v>296.7396</c:v>
                </c:pt>
                <c:pt idx="15057">
                  <c:v>296.77510000000001</c:v>
                </c:pt>
                <c:pt idx="15058">
                  <c:v>296.81060000000002</c:v>
                </c:pt>
                <c:pt idx="15059">
                  <c:v>296.84609999999998</c:v>
                </c:pt>
                <c:pt idx="15060">
                  <c:v>296.88170000000002</c:v>
                </c:pt>
                <c:pt idx="15061">
                  <c:v>296.91719999999998</c:v>
                </c:pt>
                <c:pt idx="15062">
                  <c:v>296.95269999999999</c:v>
                </c:pt>
                <c:pt idx="15063">
                  <c:v>296.98820000000001</c:v>
                </c:pt>
                <c:pt idx="15064">
                  <c:v>297.02370000000002</c:v>
                </c:pt>
                <c:pt idx="15065">
                  <c:v>297.05919999999998</c:v>
                </c:pt>
                <c:pt idx="15066">
                  <c:v>297.09480000000002</c:v>
                </c:pt>
                <c:pt idx="15067">
                  <c:v>297.13029999999998</c:v>
                </c:pt>
                <c:pt idx="15068">
                  <c:v>297.16579999999999</c:v>
                </c:pt>
                <c:pt idx="15069">
                  <c:v>297.20139999999998</c:v>
                </c:pt>
                <c:pt idx="15070">
                  <c:v>297.23689999999999</c:v>
                </c:pt>
                <c:pt idx="15071">
                  <c:v>297.2724</c:v>
                </c:pt>
                <c:pt idx="15072">
                  <c:v>297.30799999999999</c:v>
                </c:pt>
                <c:pt idx="15073">
                  <c:v>297.34350000000001</c:v>
                </c:pt>
                <c:pt idx="15074">
                  <c:v>297.37909999999999</c:v>
                </c:pt>
                <c:pt idx="15075">
                  <c:v>297.41460000000001</c:v>
                </c:pt>
                <c:pt idx="15076">
                  <c:v>297.45010000000002</c:v>
                </c:pt>
                <c:pt idx="15077">
                  <c:v>297.48570000000001</c:v>
                </c:pt>
                <c:pt idx="15078">
                  <c:v>297.52120000000002</c:v>
                </c:pt>
                <c:pt idx="15079">
                  <c:v>297.55680000000001</c:v>
                </c:pt>
                <c:pt idx="15080">
                  <c:v>297.59230000000002</c:v>
                </c:pt>
                <c:pt idx="15081">
                  <c:v>297.62790000000001</c:v>
                </c:pt>
                <c:pt idx="15082">
                  <c:v>297.6635</c:v>
                </c:pt>
                <c:pt idx="15083">
                  <c:v>297.69900000000001</c:v>
                </c:pt>
                <c:pt idx="15084">
                  <c:v>297.7346</c:v>
                </c:pt>
                <c:pt idx="15085">
                  <c:v>297.77010000000001</c:v>
                </c:pt>
                <c:pt idx="15086">
                  <c:v>297.8057</c:v>
                </c:pt>
                <c:pt idx="15087">
                  <c:v>297.84129999999999</c:v>
                </c:pt>
                <c:pt idx="15088">
                  <c:v>297.87689999999998</c:v>
                </c:pt>
                <c:pt idx="15089">
                  <c:v>297.91239999999999</c:v>
                </c:pt>
                <c:pt idx="15090">
                  <c:v>297.94799999999998</c:v>
                </c:pt>
                <c:pt idx="15091">
                  <c:v>297.98360000000002</c:v>
                </c:pt>
                <c:pt idx="15092">
                  <c:v>298.01920000000001</c:v>
                </c:pt>
                <c:pt idx="15093">
                  <c:v>298.05470000000003</c:v>
                </c:pt>
                <c:pt idx="15094">
                  <c:v>298.09030000000001</c:v>
                </c:pt>
                <c:pt idx="15095">
                  <c:v>298.1259</c:v>
                </c:pt>
                <c:pt idx="15096">
                  <c:v>298.16149999999999</c:v>
                </c:pt>
                <c:pt idx="15097">
                  <c:v>298.19709999999998</c:v>
                </c:pt>
                <c:pt idx="15098">
                  <c:v>298.23270000000002</c:v>
                </c:pt>
                <c:pt idx="15099">
                  <c:v>298.26830000000001</c:v>
                </c:pt>
                <c:pt idx="15100">
                  <c:v>298.3039</c:v>
                </c:pt>
                <c:pt idx="15101">
                  <c:v>298.33949999999999</c:v>
                </c:pt>
                <c:pt idx="15102">
                  <c:v>298.37509999999997</c:v>
                </c:pt>
                <c:pt idx="15103">
                  <c:v>298.41070000000002</c:v>
                </c:pt>
                <c:pt idx="15104">
                  <c:v>298.44630000000001</c:v>
                </c:pt>
                <c:pt idx="15105">
                  <c:v>298.4819</c:v>
                </c:pt>
                <c:pt idx="15106">
                  <c:v>298.51749999999998</c:v>
                </c:pt>
                <c:pt idx="15107">
                  <c:v>298.55309999999997</c:v>
                </c:pt>
                <c:pt idx="15108">
                  <c:v>298.58870000000002</c:v>
                </c:pt>
                <c:pt idx="15109">
                  <c:v>298.62439999999998</c:v>
                </c:pt>
                <c:pt idx="15110">
                  <c:v>298.66000000000003</c:v>
                </c:pt>
                <c:pt idx="15111">
                  <c:v>298.69560000000001</c:v>
                </c:pt>
                <c:pt idx="15112">
                  <c:v>298.7312</c:v>
                </c:pt>
                <c:pt idx="15113">
                  <c:v>298.76679999999999</c:v>
                </c:pt>
                <c:pt idx="15114">
                  <c:v>298.80250000000001</c:v>
                </c:pt>
                <c:pt idx="15115">
                  <c:v>298.8381</c:v>
                </c:pt>
                <c:pt idx="15116">
                  <c:v>298.87369999999999</c:v>
                </c:pt>
                <c:pt idx="15117">
                  <c:v>298.90940000000001</c:v>
                </c:pt>
                <c:pt idx="15118">
                  <c:v>298.94499999999999</c:v>
                </c:pt>
                <c:pt idx="15119">
                  <c:v>298.98070000000001</c:v>
                </c:pt>
                <c:pt idx="15120">
                  <c:v>299.0163</c:v>
                </c:pt>
                <c:pt idx="15121">
                  <c:v>299.05189999999999</c:v>
                </c:pt>
                <c:pt idx="15122">
                  <c:v>299.08760000000001</c:v>
                </c:pt>
                <c:pt idx="15123">
                  <c:v>299.1232</c:v>
                </c:pt>
                <c:pt idx="15124">
                  <c:v>299.15890000000002</c:v>
                </c:pt>
                <c:pt idx="15125">
                  <c:v>299.19450000000001</c:v>
                </c:pt>
                <c:pt idx="15126">
                  <c:v>299.23020000000002</c:v>
                </c:pt>
                <c:pt idx="15127">
                  <c:v>299.26580000000001</c:v>
                </c:pt>
                <c:pt idx="15128">
                  <c:v>299.30149999999998</c:v>
                </c:pt>
                <c:pt idx="15129">
                  <c:v>299.3372</c:v>
                </c:pt>
                <c:pt idx="15130">
                  <c:v>299.37279999999998</c:v>
                </c:pt>
                <c:pt idx="15131">
                  <c:v>299.4085</c:v>
                </c:pt>
                <c:pt idx="15132">
                  <c:v>299.44409999999999</c:v>
                </c:pt>
                <c:pt idx="15133">
                  <c:v>299.47980000000001</c:v>
                </c:pt>
                <c:pt idx="15134">
                  <c:v>299.51549999999997</c:v>
                </c:pt>
                <c:pt idx="15135">
                  <c:v>299.55110000000002</c:v>
                </c:pt>
                <c:pt idx="15136">
                  <c:v>299.58679999999998</c:v>
                </c:pt>
                <c:pt idx="15137">
                  <c:v>299.6225</c:v>
                </c:pt>
                <c:pt idx="15138">
                  <c:v>299.65820000000002</c:v>
                </c:pt>
                <c:pt idx="15139">
                  <c:v>299.69380000000001</c:v>
                </c:pt>
                <c:pt idx="15140">
                  <c:v>299.72949999999997</c:v>
                </c:pt>
                <c:pt idx="15141">
                  <c:v>299.76519999999999</c:v>
                </c:pt>
                <c:pt idx="15142">
                  <c:v>299.80090000000001</c:v>
                </c:pt>
                <c:pt idx="15143">
                  <c:v>299.83659999999998</c:v>
                </c:pt>
                <c:pt idx="15144">
                  <c:v>299.8723</c:v>
                </c:pt>
                <c:pt idx="15145">
                  <c:v>299.90800000000002</c:v>
                </c:pt>
                <c:pt idx="15146">
                  <c:v>299.94369999999998</c:v>
                </c:pt>
                <c:pt idx="15147">
                  <c:v>299.9794</c:v>
                </c:pt>
                <c:pt idx="15148">
                  <c:v>300.01510000000002</c:v>
                </c:pt>
                <c:pt idx="15149">
                  <c:v>300.05079999999998</c:v>
                </c:pt>
                <c:pt idx="15150">
                  <c:v>300.0865</c:v>
                </c:pt>
                <c:pt idx="15151">
                  <c:v>300.12220000000002</c:v>
                </c:pt>
                <c:pt idx="15152">
                  <c:v>300.15789999999998</c:v>
                </c:pt>
                <c:pt idx="15153">
                  <c:v>300.1936</c:v>
                </c:pt>
                <c:pt idx="15154">
                  <c:v>300.22930000000002</c:v>
                </c:pt>
                <c:pt idx="15155">
                  <c:v>300.26499999999999</c:v>
                </c:pt>
                <c:pt idx="15156">
                  <c:v>300.30079999999998</c:v>
                </c:pt>
                <c:pt idx="15157">
                  <c:v>300.3365</c:v>
                </c:pt>
                <c:pt idx="15158">
                  <c:v>300.37220000000002</c:v>
                </c:pt>
                <c:pt idx="15159">
                  <c:v>300.40789999999998</c:v>
                </c:pt>
                <c:pt idx="15160">
                  <c:v>300.4436</c:v>
                </c:pt>
                <c:pt idx="15161">
                  <c:v>300.4794</c:v>
                </c:pt>
                <c:pt idx="15162">
                  <c:v>300.51510000000002</c:v>
                </c:pt>
                <c:pt idx="15163">
                  <c:v>300.55079999999998</c:v>
                </c:pt>
                <c:pt idx="15164">
                  <c:v>300.5865</c:v>
                </c:pt>
                <c:pt idx="15165">
                  <c:v>300.6223</c:v>
                </c:pt>
                <c:pt idx="15166">
                  <c:v>300.65800000000002</c:v>
                </c:pt>
                <c:pt idx="15167">
                  <c:v>300.69380000000001</c:v>
                </c:pt>
                <c:pt idx="15168">
                  <c:v>300.72949999999997</c:v>
                </c:pt>
                <c:pt idx="15169">
                  <c:v>300.76530000000002</c:v>
                </c:pt>
                <c:pt idx="15170">
                  <c:v>300.80099999999999</c:v>
                </c:pt>
                <c:pt idx="15171">
                  <c:v>300.83679999999998</c:v>
                </c:pt>
                <c:pt idx="15172">
                  <c:v>300.8725</c:v>
                </c:pt>
                <c:pt idx="15173">
                  <c:v>300.9083</c:v>
                </c:pt>
                <c:pt idx="15174">
                  <c:v>300.94400000000002</c:v>
                </c:pt>
                <c:pt idx="15175">
                  <c:v>300.97980000000001</c:v>
                </c:pt>
                <c:pt idx="15176">
                  <c:v>301.01549999999997</c:v>
                </c:pt>
                <c:pt idx="15177">
                  <c:v>301.05130000000003</c:v>
                </c:pt>
                <c:pt idx="15178">
                  <c:v>301.08699999999999</c:v>
                </c:pt>
                <c:pt idx="15179">
                  <c:v>301.12279999999998</c:v>
                </c:pt>
                <c:pt idx="15180">
                  <c:v>301.15859999999998</c:v>
                </c:pt>
                <c:pt idx="15181">
                  <c:v>301.1943</c:v>
                </c:pt>
                <c:pt idx="15182">
                  <c:v>301.23009999999999</c:v>
                </c:pt>
                <c:pt idx="15183">
                  <c:v>301.26589999999999</c:v>
                </c:pt>
                <c:pt idx="15184">
                  <c:v>301.30169999999998</c:v>
                </c:pt>
                <c:pt idx="15185">
                  <c:v>301.33749999999998</c:v>
                </c:pt>
                <c:pt idx="15186">
                  <c:v>301.3732</c:v>
                </c:pt>
                <c:pt idx="15187">
                  <c:v>301.40899999999999</c:v>
                </c:pt>
                <c:pt idx="15188">
                  <c:v>301.44479999999999</c:v>
                </c:pt>
                <c:pt idx="15189">
                  <c:v>301.48059999999998</c:v>
                </c:pt>
                <c:pt idx="15190">
                  <c:v>301.51639999999998</c:v>
                </c:pt>
                <c:pt idx="15191">
                  <c:v>301.55220000000003</c:v>
                </c:pt>
                <c:pt idx="15192">
                  <c:v>301.58800000000002</c:v>
                </c:pt>
                <c:pt idx="15193">
                  <c:v>301.62369999999999</c:v>
                </c:pt>
                <c:pt idx="15194">
                  <c:v>301.65949999999998</c:v>
                </c:pt>
                <c:pt idx="15195">
                  <c:v>301.69529999999997</c:v>
                </c:pt>
                <c:pt idx="15196">
                  <c:v>301.73110000000003</c:v>
                </c:pt>
                <c:pt idx="15197">
                  <c:v>301.76690000000002</c:v>
                </c:pt>
                <c:pt idx="15198">
                  <c:v>301.80279999999999</c:v>
                </c:pt>
                <c:pt idx="15199">
                  <c:v>301.83859999999999</c:v>
                </c:pt>
                <c:pt idx="15200">
                  <c:v>301.87439999999998</c:v>
                </c:pt>
                <c:pt idx="15201">
                  <c:v>301.91019999999997</c:v>
                </c:pt>
                <c:pt idx="15202">
                  <c:v>301.94600000000003</c:v>
                </c:pt>
                <c:pt idx="15203">
                  <c:v>301.98180000000002</c:v>
                </c:pt>
                <c:pt idx="15204">
                  <c:v>302.01760000000002</c:v>
                </c:pt>
                <c:pt idx="15205">
                  <c:v>302.05349999999999</c:v>
                </c:pt>
                <c:pt idx="15206">
                  <c:v>302.08929999999998</c:v>
                </c:pt>
                <c:pt idx="15207">
                  <c:v>302.12509999999997</c:v>
                </c:pt>
                <c:pt idx="15208">
                  <c:v>302.16090000000003</c:v>
                </c:pt>
                <c:pt idx="15209">
                  <c:v>302.19670000000002</c:v>
                </c:pt>
                <c:pt idx="15210">
                  <c:v>302.23259999999999</c:v>
                </c:pt>
                <c:pt idx="15211">
                  <c:v>302.26839999999999</c:v>
                </c:pt>
                <c:pt idx="15212">
                  <c:v>302.30430000000001</c:v>
                </c:pt>
                <c:pt idx="15213">
                  <c:v>302.34010000000001</c:v>
                </c:pt>
                <c:pt idx="15214">
                  <c:v>302.3759</c:v>
                </c:pt>
                <c:pt idx="15215">
                  <c:v>302.41180000000003</c:v>
                </c:pt>
                <c:pt idx="15216">
                  <c:v>302.44760000000002</c:v>
                </c:pt>
                <c:pt idx="15217">
                  <c:v>302.48349999999999</c:v>
                </c:pt>
                <c:pt idx="15218">
                  <c:v>302.51929999999999</c:v>
                </c:pt>
                <c:pt idx="15219">
                  <c:v>302.55520000000001</c:v>
                </c:pt>
                <c:pt idx="15220">
                  <c:v>302.59100000000001</c:v>
                </c:pt>
                <c:pt idx="15221">
                  <c:v>302.62689999999998</c:v>
                </c:pt>
                <c:pt idx="15222">
                  <c:v>302.66269999999997</c:v>
                </c:pt>
                <c:pt idx="15223">
                  <c:v>302.6986</c:v>
                </c:pt>
                <c:pt idx="15224">
                  <c:v>302.73450000000003</c:v>
                </c:pt>
                <c:pt idx="15225">
                  <c:v>302.77030000000002</c:v>
                </c:pt>
                <c:pt idx="15226">
                  <c:v>302.80619999999999</c:v>
                </c:pt>
                <c:pt idx="15227">
                  <c:v>302.84199999999998</c:v>
                </c:pt>
                <c:pt idx="15228">
                  <c:v>302.87790000000001</c:v>
                </c:pt>
                <c:pt idx="15229">
                  <c:v>302.91379999999998</c:v>
                </c:pt>
                <c:pt idx="15230">
                  <c:v>302.94970000000001</c:v>
                </c:pt>
                <c:pt idx="15231">
                  <c:v>302.9855</c:v>
                </c:pt>
                <c:pt idx="15232">
                  <c:v>303.02140000000003</c:v>
                </c:pt>
                <c:pt idx="15233">
                  <c:v>303.0573</c:v>
                </c:pt>
                <c:pt idx="15234">
                  <c:v>303.09320000000002</c:v>
                </c:pt>
                <c:pt idx="15235">
                  <c:v>303.12909999999999</c:v>
                </c:pt>
                <c:pt idx="15236">
                  <c:v>303.16489999999999</c:v>
                </c:pt>
                <c:pt idx="15237">
                  <c:v>303.20080000000002</c:v>
                </c:pt>
                <c:pt idx="15238">
                  <c:v>303.23669999999998</c:v>
                </c:pt>
                <c:pt idx="15239">
                  <c:v>303.27260000000001</c:v>
                </c:pt>
                <c:pt idx="15240">
                  <c:v>303.30849999999998</c:v>
                </c:pt>
                <c:pt idx="15241">
                  <c:v>303.34440000000001</c:v>
                </c:pt>
                <c:pt idx="15242">
                  <c:v>303.38029999999998</c:v>
                </c:pt>
                <c:pt idx="15243">
                  <c:v>303.4162</c:v>
                </c:pt>
                <c:pt idx="15244">
                  <c:v>303.45209999999997</c:v>
                </c:pt>
                <c:pt idx="15245">
                  <c:v>303.488</c:v>
                </c:pt>
                <c:pt idx="15246">
                  <c:v>303.52390000000003</c:v>
                </c:pt>
                <c:pt idx="15247">
                  <c:v>303.5598</c:v>
                </c:pt>
                <c:pt idx="15248">
                  <c:v>303.5958</c:v>
                </c:pt>
                <c:pt idx="15249">
                  <c:v>303.63170000000002</c:v>
                </c:pt>
                <c:pt idx="15250">
                  <c:v>303.66759999999999</c:v>
                </c:pt>
                <c:pt idx="15251">
                  <c:v>303.70350000000002</c:v>
                </c:pt>
                <c:pt idx="15252">
                  <c:v>303.73939999999999</c:v>
                </c:pt>
                <c:pt idx="15253">
                  <c:v>303.77530000000002</c:v>
                </c:pt>
                <c:pt idx="15254">
                  <c:v>303.81130000000002</c:v>
                </c:pt>
                <c:pt idx="15255">
                  <c:v>303.84719999999999</c:v>
                </c:pt>
                <c:pt idx="15256">
                  <c:v>303.88310000000001</c:v>
                </c:pt>
                <c:pt idx="15257">
                  <c:v>303.91910000000001</c:v>
                </c:pt>
                <c:pt idx="15258">
                  <c:v>303.95499999999998</c:v>
                </c:pt>
                <c:pt idx="15259">
                  <c:v>303.99090000000001</c:v>
                </c:pt>
                <c:pt idx="15260">
                  <c:v>304.02690000000001</c:v>
                </c:pt>
                <c:pt idx="15261">
                  <c:v>304.06279999999998</c:v>
                </c:pt>
                <c:pt idx="15262">
                  <c:v>304.09879999999998</c:v>
                </c:pt>
                <c:pt idx="15263">
                  <c:v>304.13470000000001</c:v>
                </c:pt>
                <c:pt idx="15264">
                  <c:v>304.17059999999998</c:v>
                </c:pt>
                <c:pt idx="15265">
                  <c:v>304.20659999999998</c:v>
                </c:pt>
                <c:pt idx="15266">
                  <c:v>304.24250000000001</c:v>
                </c:pt>
                <c:pt idx="15267">
                  <c:v>304.27850000000001</c:v>
                </c:pt>
                <c:pt idx="15268">
                  <c:v>304.31439999999998</c:v>
                </c:pt>
                <c:pt idx="15269">
                  <c:v>304.35039999999998</c:v>
                </c:pt>
                <c:pt idx="15270">
                  <c:v>304.38639999999998</c:v>
                </c:pt>
                <c:pt idx="15271">
                  <c:v>304.42230000000001</c:v>
                </c:pt>
                <c:pt idx="15272">
                  <c:v>304.45830000000001</c:v>
                </c:pt>
                <c:pt idx="15273">
                  <c:v>304.49419999999998</c:v>
                </c:pt>
                <c:pt idx="15274">
                  <c:v>304.53019999999998</c:v>
                </c:pt>
                <c:pt idx="15275">
                  <c:v>304.56619999999998</c:v>
                </c:pt>
                <c:pt idx="15276">
                  <c:v>304.60210000000001</c:v>
                </c:pt>
                <c:pt idx="15277">
                  <c:v>304.63810000000001</c:v>
                </c:pt>
                <c:pt idx="15278">
                  <c:v>304.67410000000001</c:v>
                </c:pt>
                <c:pt idx="15279">
                  <c:v>304.71010000000001</c:v>
                </c:pt>
                <c:pt idx="15280">
                  <c:v>304.74610000000001</c:v>
                </c:pt>
                <c:pt idx="15281">
                  <c:v>304.78199999999998</c:v>
                </c:pt>
                <c:pt idx="15282">
                  <c:v>304.81799999999998</c:v>
                </c:pt>
                <c:pt idx="15283">
                  <c:v>304.85399999999998</c:v>
                </c:pt>
                <c:pt idx="15284">
                  <c:v>304.89</c:v>
                </c:pt>
                <c:pt idx="15285">
                  <c:v>304.92599999999999</c:v>
                </c:pt>
                <c:pt idx="15286">
                  <c:v>304.96199999999999</c:v>
                </c:pt>
                <c:pt idx="15287">
                  <c:v>304.99799999999999</c:v>
                </c:pt>
                <c:pt idx="15288">
                  <c:v>305.03399999999999</c:v>
                </c:pt>
                <c:pt idx="15289">
                  <c:v>305.07</c:v>
                </c:pt>
                <c:pt idx="15290">
                  <c:v>305.10599999999999</c:v>
                </c:pt>
                <c:pt idx="15291">
                  <c:v>305.142</c:v>
                </c:pt>
                <c:pt idx="15292">
                  <c:v>305.178</c:v>
                </c:pt>
                <c:pt idx="15293">
                  <c:v>305.214</c:v>
                </c:pt>
                <c:pt idx="15294">
                  <c:v>305.25</c:v>
                </c:pt>
                <c:pt idx="15295">
                  <c:v>305.286</c:v>
                </c:pt>
                <c:pt idx="15296">
                  <c:v>305.322</c:v>
                </c:pt>
                <c:pt idx="15297">
                  <c:v>305.358</c:v>
                </c:pt>
                <c:pt idx="15298">
                  <c:v>305.39400000000001</c:v>
                </c:pt>
                <c:pt idx="15299">
                  <c:v>305.43009999999998</c:v>
                </c:pt>
                <c:pt idx="15300">
                  <c:v>305.46609999999998</c:v>
                </c:pt>
                <c:pt idx="15301">
                  <c:v>305.50209999999998</c:v>
                </c:pt>
                <c:pt idx="15302">
                  <c:v>305.53809999999999</c:v>
                </c:pt>
                <c:pt idx="15303">
                  <c:v>305.57420000000002</c:v>
                </c:pt>
                <c:pt idx="15304">
                  <c:v>305.61020000000002</c:v>
                </c:pt>
                <c:pt idx="15305">
                  <c:v>305.64620000000002</c:v>
                </c:pt>
                <c:pt idx="15306">
                  <c:v>305.6823</c:v>
                </c:pt>
                <c:pt idx="15307">
                  <c:v>305.7183</c:v>
                </c:pt>
                <c:pt idx="15308">
                  <c:v>305.75439999999998</c:v>
                </c:pt>
                <c:pt idx="15309">
                  <c:v>305.79039999999998</c:v>
                </c:pt>
                <c:pt idx="15310">
                  <c:v>305.82639999999998</c:v>
                </c:pt>
                <c:pt idx="15311">
                  <c:v>305.86250000000001</c:v>
                </c:pt>
                <c:pt idx="15312">
                  <c:v>305.89850000000001</c:v>
                </c:pt>
                <c:pt idx="15313">
                  <c:v>305.93459999999999</c:v>
                </c:pt>
                <c:pt idx="15314">
                  <c:v>305.97059999999999</c:v>
                </c:pt>
                <c:pt idx="15315">
                  <c:v>306.00670000000002</c:v>
                </c:pt>
                <c:pt idx="15316">
                  <c:v>306.0428</c:v>
                </c:pt>
                <c:pt idx="15317">
                  <c:v>306.0788</c:v>
                </c:pt>
                <c:pt idx="15318">
                  <c:v>306.11489999999998</c:v>
                </c:pt>
                <c:pt idx="15319">
                  <c:v>306.15089999999998</c:v>
                </c:pt>
                <c:pt idx="15320">
                  <c:v>306.18700000000001</c:v>
                </c:pt>
                <c:pt idx="15321">
                  <c:v>306.22309999999999</c:v>
                </c:pt>
                <c:pt idx="15322">
                  <c:v>306.25909999999999</c:v>
                </c:pt>
                <c:pt idx="15323">
                  <c:v>306.29520000000002</c:v>
                </c:pt>
                <c:pt idx="15324">
                  <c:v>306.3313</c:v>
                </c:pt>
                <c:pt idx="15325">
                  <c:v>306.3673</c:v>
                </c:pt>
                <c:pt idx="15326">
                  <c:v>306.40339999999998</c:v>
                </c:pt>
                <c:pt idx="15327">
                  <c:v>306.43950000000001</c:v>
                </c:pt>
                <c:pt idx="15328">
                  <c:v>306.47559999999999</c:v>
                </c:pt>
                <c:pt idx="15329">
                  <c:v>306.51170000000002</c:v>
                </c:pt>
                <c:pt idx="15330">
                  <c:v>306.5478</c:v>
                </c:pt>
                <c:pt idx="15331">
                  <c:v>306.58390000000003</c:v>
                </c:pt>
                <c:pt idx="15332">
                  <c:v>306.61989999999997</c:v>
                </c:pt>
                <c:pt idx="15333">
                  <c:v>306.65600000000001</c:v>
                </c:pt>
                <c:pt idx="15334">
                  <c:v>306.69209999999998</c:v>
                </c:pt>
                <c:pt idx="15335">
                  <c:v>306.72820000000002</c:v>
                </c:pt>
                <c:pt idx="15336">
                  <c:v>306.76429999999999</c:v>
                </c:pt>
                <c:pt idx="15337">
                  <c:v>306.80040000000002</c:v>
                </c:pt>
                <c:pt idx="15338">
                  <c:v>306.8365</c:v>
                </c:pt>
                <c:pt idx="15339">
                  <c:v>306.87259999999998</c:v>
                </c:pt>
                <c:pt idx="15340">
                  <c:v>306.90879999999999</c:v>
                </c:pt>
                <c:pt idx="15341">
                  <c:v>306.94490000000002</c:v>
                </c:pt>
                <c:pt idx="15342">
                  <c:v>306.98099999999999</c:v>
                </c:pt>
                <c:pt idx="15343">
                  <c:v>307.01710000000003</c:v>
                </c:pt>
                <c:pt idx="15344">
                  <c:v>307.0532</c:v>
                </c:pt>
                <c:pt idx="15345">
                  <c:v>307.08929999999998</c:v>
                </c:pt>
                <c:pt idx="15346">
                  <c:v>307.12540000000001</c:v>
                </c:pt>
                <c:pt idx="15347">
                  <c:v>307.16160000000002</c:v>
                </c:pt>
                <c:pt idx="15348">
                  <c:v>307.1977</c:v>
                </c:pt>
                <c:pt idx="15349">
                  <c:v>307.23379999999997</c:v>
                </c:pt>
                <c:pt idx="15350">
                  <c:v>307.26990000000001</c:v>
                </c:pt>
                <c:pt idx="15351">
                  <c:v>307.30610000000001</c:v>
                </c:pt>
                <c:pt idx="15352">
                  <c:v>307.34219999999999</c:v>
                </c:pt>
                <c:pt idx="15353">
                  <c:v>307.37830000000002</c:v>
                </c:pt>
                <c:pt idx="15354">
                  <c:v>307.41449999999998</c:v>
                </c:pt>
                <c:pt idx="15355">
                  <c:v>307.45060000000001</c:v>
                </c:pt>
                <c:pt idx="15356">
                  <c:v>307.48680000000002</c:v>
                </c:pt>
                <c:pt idx="15357">
                  <c:v>307.52289999999999</c:v>
                </c:pt>
                <c:pt idx="15358">
                  <c:v>307.55900000000003</c:v>
                </c:pt>
                <c:pt idx="15359">
                  <c:v>307.59519999999998</c:v>
                </c:pt>
                <c:pt idx="15360">
                  <c:v>307.63130000000001</c:v>
                </c:pt>
                <c:pt idx="15361">
                  <c:v>307.66750000000002</c:v>
                </c:pt>
                <c:pt idx="15362">
                  <c:v>307.70359999999999</c:v>
                </c:pt>
                <c:pt idx="15363">
                  <c:v>307.7398</c:v>
                </c:pt>
                <c:pt idx="15364">
                  <c:v>307.77589999999998</c:v>
                </c:pt>
                <c:pt idx="15365">
                  <c:v>307.81209999999999</c:v>
                </c:pt>
                <c:pt idx="15366">
                  <c:v>307.84829999999999</c:v>
                </c:pt>
                <c:pt idx="15367">
                  <c:v>307.88440000000003</c:v>
                </c:pt>
                <c:pt idx="15368">
                  <c:v>307.92059999999998</c:v>
                </c:pt>
                <c:pt idx="15369">
                  <c:v>307.95679999999999</c:v>
                </c:pt>
                <c:pt idx="15370">
                  <c:v>307.99299999999999</c:v>
                </c:pt>
                <c:pt idx="15371">
                  <c:v>308.02910000000003</c:v>
                </c:pt>
                <c:pt idx="15372">
                  <c:v>308.06529999999998</c:v>
                </c:pt>
                <c:pt idx="15373">
                  <c:v>308.10149999999999</c:v>
                </c:pt>
                <c:pt idx="15374">
                  <c:v>308.1377</c:v>
                </c:pt>
                <c:pt idx="15375">
                  <c:v>308.17380000000003</c:v>
                </c:pt>
                <c:pt idx="15376">
                  <c:v>308.20999999999998</c:v>
                </c:pt>
                <c:pt idx="15377">
                  <c:v>308.24619999999999</c:v>
                </c:pt>
                <c:pt idx="15378">
                  <c:v>308.2824</c:v>
                </c:pt>
                <c:pt idx="15379">
                  <c:v>308.3186</c:v>
                </c:pt>
                <c:pt idx="15380">
                  <c:v>308.35480000000001</c:v>
                </c:pt>
                <c:pt idx="15381">
                  <c:v>308.39100000000002</c:v>
                </c:pt>
                <c:pt idx="15382">
                  <c:v>308.42720000000003</c:v>
                </c:pt>
                <c:pt idx="15383">
                  <c:v>308.4633</c:v>
                </c:pt>
                <c:pt idx="15384">
                  <c:v>308.49959999999999</c:v>
                </c:pt>
                <c:pt idx="15385">
                  <c:v>308.53579999999999</c:v>
                </c:pt>
                <c:pt idx="15386">
                  <c:v>308.572</c:v>
                </c:pt>
                <c:pt idx="15387">
                  <c:v>308.60820000000001</c:v>
                </c:pt>
                <c:pt idx="15388">
                  <c:v>308.64440000000002</c:v>
                </c:pt>
                <c:pt idx="15389">
                  <c:v>308.68060000000003</c:v>
                </c:pt>
                <c:pt idx="15390">
                  <c:v>308.71679999999998</c:v>
                </c:pt>
                <c:pt idx="15391">
                  <c:v>308.75299999999999</c:v>
                </c:pt>
                <c:pt idx="15392">
                  <c:v>308.78919999999999</c:v>
                </c:pt>
                <c:pt idx="15393">
                  <c:v>308.82549999999998</c:v>
                </c:pt>
                <c:pt idx="15394">
                  <c:v>308.86169999999998</c:v>
                </c:pt>
                <c:pt idx="15395">
                  <c:v>308.89789999999999</c:v>
                </c:pt>
                <c:pt idx="15396">
                  <c:v>308.9341</c:v>
                </c:pt>
                <c:pt idx="15397">
                  <c:v>308.97039999999998</c:v>
                </c:pt>
                <c:pt idx="15398">
                  <c:v>309.00659999999999</c:v>
                </c:pt>
                <c:pt idx="15399">
                  <c:v>309.0428</c:v>
                </c:pt>
                <c:pt idx="15400">
                  <c:v>309.07909999999998</c:v>
                </c:pt>
                <c:pt idx="15401">
                  <c:v>309.11529999999999</c:v>
                </c:pt>
                <c:pt idx="15402">
                  <c:v>309.15159999999997</c:v>
                </c:pt>
                <c:pt idx="15403">
                  <c:v>309.18779999999998</c:v>
                </c:pt>
                <c:pt idx="15404">
                  <c:v>309.22399999999999</c:v>
                </c:pt>
                <c:pt idx="15405">
                  <c:v>309.26029999999997</c:v>
                </c:pt>
                <c:pt idx="15406">
                  <c:v>309.29649999999998</c:v>
                </c:pt>
                <c:pt idx="15407">
                  <c:v>309.33280000000002</c:v>
                </c:pt>
                <c:pt idx="15408">
                  <c:v>309.36900000000003</c:v>
                </c:pt>
                <c:pt idx="15409">
                  <c:v>309.40530000000001</c:v>
                </c:pt>
                <c:pt idx="15410">
                  <c:v>309.44150000000002</c:v>
                </c:pt>
                <c:pt idx="15411">
                  <c:v>309.4778</c:v>
                </c:pt>
                <c:pt idx="15412">
                  <c:v>309.51400000000001</c:v>
                </c:pt>
                <c:pt idx="15413">
                  <c:v>309.55029999999999</c:v>
                </c:pt>
                <c:pt idx="15414">
                  <c:v>309.58659999999998</c:v>
                </c:pt>
                <c:pt idx="15415">
                  <c:v>309.62279999999998</c:v>
                </c:pt>
                <c:pt idx="15416">
                  <c:v>309.65910000000002</c:v>
                </c:pt>
                <c:pt idx="15417">
                  <c:v>309.69540000000001</c:v>
                </c:pt>
                <c:pt idx="15418">
                  <c:v>309.73169999999999</c:v>
                </c:pt>
                <c:pt idx="15419">
                  <c:v>309.7679</c:v>
                </c:pt>
                <c:pt idx="15420">
                  <c:v>309.80419999999998</c:v>
                </c:pt>
                <c:pt idx="15421">
                  <c:v>309.84050000000002</c:v>
                </c:pt>
                <c:pt idx="15422">
                  <c:v>309.8768</c:v>
                </c:pt>
                <c:pt idx="15423">
                  <c:v>309.91309999999999</c:v>
                </c:pt>
                <c:pt idx="15424">
                  <c:v>309.94929999999999</c:v>
                </c:pt>
                <c:pt idx="15425">
                  <c:v>309.98559999999998</c:v>
                </c:pt>
                <c:pt idx="15426">
                  <c:v>310.02190000000002</c:v>
                </c:pt>
                <c:pt idx="15427">
                  <c:v>310.0582</c:v>
                </c:pt>
                <c:pt idx="15428">
                  <c:v>310.09449999999998</c:v>
                </c:pt>
                <c:pt idx="15429">
                  <c:v>310.13080000000002</c:v>
                </c:pt>
                <c:pt idx="15430">
                  <c:v>310.1671</c:v>
                </c:pt>
                <c:pt idx="15431">
                  <c:v>310.20339999999999</c:v>
                </c:pt>
                <c:pt idx="15432">
                  <c:v>310.23970000000003</c:v>
                </c:pt>
                <c:pt idx="15433">
                  <c:v>310.27600000000001</c:v>
                </c:pt>
                <c:pt idx="15434">
                  <c:v>310.31229999999999</c:v>
                </c:pt>
                <c:pt idx="15435">
                  <c:v>310.34859999999998</c:v>
                </c:pt>
                <c:pt idx="15436">
                  <c:v>310.38490000000002</c:v>
                </c:pt>
                <c:pt idx="15437">
                  <c:v>310.4212</c:v>
                </c:pt>
                <c:pt idx="15438">
                  <c:v>310.45760000000001</c:v>
                </c:pt>
                <c:pt idx="15439">
                  <c:v>310.4939</c:v>
                </c:pt>
                <c:pt idx="15440">
                  <c:v>310.53019999999998</c:v>
                </c:pt>
                <c:pt idx="15441">
                  <c:v>310.56650000000002</c:v>
                </c:pt>
                <c:pt idx="15442">
                  <c:v>310.6028</c:v>
                </c:pt>
                <c:pt idx="15443">
                  <c:v>310.63920000000002</c:v>
                </c:pt>
                <c:pt idx="15444">
                  <c:v>310.6755</c:v>
                </c:pt>
                <c:pt idx="15445">
                  <c:v>310.71179999999998</c:v>
                </c:pt>
                <c:pt idx="15446">
                  <c:v>310.7482</c:v>
                </c:pt>
                <c:pt idx="15447">
                  <c:v>310.78449999999998</c:v>
                </c:pt>
                <c:pt idx="15448">
                  <c:v>310.82080000000002</c:v>
                </c:pt>
                <c:pt idx="15449">
                  <c:v>310.85719999999998</c:v>
                </c:pt>
                <c:pt idx="15450">
                  <c:v>310.89350000000002</c:v>
                </c:pt>
                <c:pt idx="15451">
                  <c:v>310.92989999999998</c:v>
                </c:pt>
                <c:pt idx="15452">
                  <c:v>310.96620000000001</c:v>
                </c:pt>
                <c:pt idx="15453">
                  <c:v>311.00259999999997</c:v>
                </c:pt>
                <c:pt idx="15454">
                  <c:v>311.03890000000001</c:v>
                </c:pt>
                <c:pt idx="15455">
                  <c:v>311.07530000000003</c:v>
                </c:pt>
                <c:pt idx="15456">
                  <c:v>311.11160000000001</c:v>
                </c:pt>
                <c:pt idx="15457">
                  <c:v>311.14789999999999</c:v>
                </c:pt>
                <c:pt idx="15458">
                  <c:v>311.18430000000001</c:v>
                </c:pt>
                <c:pt idx="15459">
                  <c:v>311.22070000000002</c:v>
                </c:pt>
                <c:pt idx="15460">
                  <c:v>311.25700000000001</c:v>
                </c:pt>
                <c:pt idx="15461">
                  <c:v>311.29340000000002</c:v>
                </c:pt>
                <c:pt idx="15462">
                  <c:v>311.32979999999998</c:v>
                </c:pt>
                <c:pt idx="15463">
                  <c:v>311.36610000000002</c:v>
                </c:pt>
                <c:pt idx="15464">
                  <c:v>311.40249999999997</c:v>
                </c:pt>
                <c:pt idx="15465">
                  <c:v>311.43889999999999</c:v>
                </c:pt>
                <c:pt idx="15466">
                  <c:v>311.4753</c:v>
                </c:pt>
                <c:pt idx="15467">
                  <c:v>311.51159999999999</c:v>
                </c:pt>
                <c:pt idx="15468">
                  <c:v>311.548</c:v>
                </c:pt>
                <c:pt idx="15469">
                  <c:v>311.58440000000002</c:v>
                </c:pt>
                <c:pt idx="15470">
                  <c:v>311.62079999999997</c:v>
                </c:pt>
                <c:pt idx="15471">
                  <c:v>311.65719999999999</c:v>
                </c:pt>
                <c:pt idx="15472">
                  <c:v>311.69349999999997</c:v>
                </c:pt>
                <c:pt idx="15473">
                  <c:v>311.72989999999999</c:v>
                </c:pt>
                <c:pt idx="15474">
                  <c:v>311.7663</c:v>
                </c:pt>
                <c:pt idx="15475">
                  <c:v>311.80270000000002</c:v>
                </c:pt>
                <c:pt idx="15476">
                  <c:v>311.83909999999997</c:v>
                </c:pt>
                <c:pt idx="15477">
                  <c:v>311.87549999999999</c:v>
                </c:pt>
                <c:pt idx="15478">
                  <c:v>311.9119</c:v>
                </c:pt>
                <c:pt idx="15479">
                  <c:v>311.94830000000002</c:v>
                </c:pt>
                <c:pt idx="15480">
                  <c:v>311.98469999999998</c:v>
                </c:pt>
                <c:pt idx="15481">
                  <c:v>312.02109999999999</c:v>
                </c:pt>
                <c:pt idx="15482">
                  <c:v>312.05759999999998</c:v>
                </c:pt>
                <c:pt idx="15483">
                  <c:v>312.09399999999999</c:v>
                </c:pt>
                <c:pt idx="15484">
                  <c:v>312.13040000000001</c:v>
                </c:pt>
                <c:pt idx="15485">
                  <c:v>312.16680000000002</c:v>
                </c:pt>
                <c:pt idx="15486">
                  <c:v>312.20319999999998</c:v>
                </c:pt>
                <c:pt idx="15487">
                  <c:v>312.2396</c:v>
                </c:pt>
                <c:pt idx="15488">
                  <c:v>312.27600000000001</c:v>
                </c:pt>
                <c:pt idx="15489">
                  <c:v>312.3125</c:v>
                </c:pt>
                <c:pt idx="15490">
                  <c:v>312.34890000000001</c:v>
                </c:pt>
                <c:pt idx="15491">
                  <c:v>312.38529999999997</c:v>
                </c:pt>
                <c:pt idx="15492">
                  <c:v>312.42180000000002</c:v>
                </c:pt>
                <c:pt idx="15493">
                  <c:v>312.45819999999998</c:v>
                </c:pt>
                <c:pt idx="15494">
                  <c:v>312.49459999999999</c:v>
                </c:pt>
                <c:pt idx="15495">
                  <c:v>312.53109999999998</c:v>
                </c:pt>
                <c:pt idx="15496">
                  <c:v>312.5675</c:v>
                </c:pt>
                <c:pt idx="15497">
                  <c:v>312.60390000000001</c:v>
                </c:pt>
                <c:pt idx="15498">
                  <c:v>312.6404</c:v>
                </c:pt>
                <c:pt idx="15499">
                  <c:v>312.67680000000001</c:v>
                </c:pt>
                <c:pt idx="15500">
                  <c:v>312.7133</c:v>
                </c:pt>
                <c:pt idx="15501">
                  <c:v>312.74970000000002</c:v>
                </c:pt>
                <c:pt idx="15502">
                  <c:v>312.78620000000001</c:v>
                </c:pt>
                <c:pt idx="15503">
                  <c:v>312.82260000000002</c:v>
                </c:pt>
                <c:pt idx="15504">
                  <c:v>312.85910000000001</c:v>
                </c:pt>
                <c:pt idx="15505">
                  <c:v>312.89550000000003</c:v>
                </c:pt>
                <c:pt idx="15506">
                  <c:v>312.93200000000002</c:v>
                </c:pt>
                <c:pt idx="15507">
                  <c:v>312.96850000000001</c:v>
                </c:pt>
                <c:pt idx="15508">
                  <c:v>313.00490000000002</c:v>
                </c:pt>
                <c:pt idx="15509">
                  <c:v>313.04140000000001</c:v>
                </c:pt>
                <c:pt idx="15510">
                  <c:v>313.0779</c:v>
                </c:pt>
                <c:pt idx="15511">
                  <c:v>313.11430000000001</c:v>
                </c:pt>
                <c:pt idx="15512">
                  <c:v>313.1508</c:v>
                </c:pt>
                <c:pt idx="15513">
                  <c:v>313.18729999999999</c:v>
                </c:pt>
                <c:pt idx="15514">
                  <c:v>313.22379999999998</c:v>
                </c:pt>
                <c:pt idx="15515">
                  <c:v>313.2602</c:v>
                </c:pt>
                <c:pt idx="15516">
                  <c:v>313.29669999999999</c:v>
                </c:pt>
                <c:pt idx="15517">
                  <c:v>313.33319999999998</c:v>
                </c:pt>
                <c:pt idx="15518">
                  <c:v>313.36970000000002</c:v>
                </c:pt>
                <c:pt idx="15519">
                  <c:v>313.40620000000001</c:v>
                </c:pt>
                <c:pt idx="15520">
                  <c:v>313.4427</c:v>
                </c:pt>
                <c:pt idx="15521">
                  <c:v>313.47919999999999</c:v>
                </c:pt>
                <c:pt idx="15522">
                  <c:v>313.51569999999998</c:v>
                </c:pt>
                <c:pt idx="15523">
                  <c:v>313.55220000000003</c:v>
                </c:pt>
                <c:pt idx="15524">
                  <c:v>313.58870000000002</c:v>
                </c:pt>
                <c:pt idx="15525">
                  <c:v>313.62520000000001</c:v>
                </c:pt>
                <c:pt idx="15526">
                  <c:v>313.6617</c:v>
                </c:pt>
                <c:pt idx="15527">
                  <c:v>313.69819999999999</c:v>
                </c:pt>
                <c:pt idx="15528">
                  <c:v>313.7346</c:v>
                </c:pt>
                <c:pt idx="15529">
                  <c:v>313.77120000000002</c:v>
                </c:pt>
                <c:pt idx="15530">
                  <c:v>313.80770000000001</c:v>
                </c:pt>
                <c:pt idx="15531">
                  <c:v>313.8442</c:v>
                </c:pt>
                <c:pt idx="15532">
                  <c:v>313.88069999999999</c:v>
                </c:pt>
                <c:pt idx="15533">
                  <c:v>313.91719999999998</c:v>
                </c:pt>
                <c:pt idx="15534">
                  <c:v>313.95370000000003</c:v>
                </c:pt>
                <c:pt idx="15535">
                  <c:v>313.99029999999999</c:v>
                </c:pt>
                <c:pt idx="15536">
                  <c:v>314.02679999999998</c:v>
                </c:pt>
                <c:pt idx="15537">
                  <c:v>314.06330000000003</c:v>
                </c:pt>
                <c:pt idx="15538">
                  <c:v>314.09989999999999</c:v>
                </c:pt>
                <c:pt idx="15539">
                  <c:v>314.13639999999998</c:v>
                </c:pt>
                <c:pt idx="15540">
                  <c:v>314.17290000000003</c:v>
                </c:pt>
                <c:pt idx="15541">
                  <c:v>314.20940000000002</c:v>
                </c:pt>
                <c:pt idx="15542">
                  <c:v>314.24599999999998</c:v>
                </c:pt>
                <c:pt idx="15543">
                  <c:v>314.28250000000003</c:v>
                </c:pt>
                <c:pt idx="15544">
                  <c:v>314.31909999999999</c:v>
                </c:pt>
                <c:pt idx="15545">
                  <c:v>314.35559999999998</c:v>
                </c:pt>
                <c:pt idx="15546">
                  <c:v>314.3922</c:v>
                </c:pt>
                <c:pt idx="15547">
                  <c:v>314.42869999999999</c:v>
                </c:pt>
                <c:pt idx="15548">
                  <c:v>314.46519999999998</c:v>
                </c:pt>
                <c:pt idx="15549">
                  <c:v>314.5018</c:v>
                </c:pt>
                <c:pt idx="15550">
                  <c:v>314.53829999999999</c:v>
                </c:pt>
                <c:pt idx="15551">
                  <c:v>314.57490000000001</c:v>
                </c:pt>
                <c:pt idx="15552">
                  <c:v>314.61149999999998</c:v>
                </c:pt>
                <c:pt idx="15553">
                  <c:v>314.64800000000002</c:v>
                </c:pt>
                <c:pt idx="15554">
                  <c:v>314.68459999999999</c:v>
                </c:pt>
                <c:pt idx="15555">
                  <c:v>314.72109999999998</c:v>
                </c:pt>
                <c:pt idx="15556">
                  <c:v>314.7577</c:v>
                </c:pt>
                <c:pt idx="15557">
                  <c:v>314.79430000000002</c:v>
                </c:pt>
                <c:pt idx="15558">
                  <c:v>314.83080000000001</c:v>
                </c:pt>
                <c:pt idx="15559">
                  <c:v>314.86739999999998</c:v>
                </c:pt>
                <c:pt idx="15560">
                  <c:v>314.904</c:v>
                </c:pt>
                <c:pt idx="15561">
                  <c:v>314.94060000000002</c:v>
                </c:pt>
                <c:pt idx="15562">
                  <c:v>314.97710000000001</c:v>
                </c:pt>
                <c:pt idx="15563">
                  <c:v>315.01369999999997</c:v>
                </c:pt>
                <c:pt idx="15564">
                  <c:v>315.05029999999999</c:v>
                </c:pt>
                <c:pt idx="15565">
                  <c:v>315.08690000000001</c:v>
                </c:pt>
                <c:pt idx="15566">
                  <c:v>315.12349999999998</c:v>
                </c:pt>
                <c:pt idx="15567">
                  <c:v>315.1601</c:v>
                </c:pt>
                <c:pt idx="15568">
                  <c:v>315.19670000000002</c:v>
                </c:pt>
                <c:pt idx="15569">
                  <c:v>315.23320000000001</c:v>
                </c:pt>
                <c:pt idx="15570">
                  <c:v>315.26990000000001</c:v>
                </c:pt>
                <c:pt idx="15571">
                  <c:v>315.30650000000003</c:v>
                </c:pt>
                <c:pt idx="15572">
                  <c:v>315.34300000000002</c:v>
                </c:pt>
                <c:pt idx="15573">
                  <c:v>315.37970000000001</c:v>
                </c:pt>
                <c:pt idx="15574">
                  <c:v>315.41629999999998</c:v>
                </c:pt>
                <c:pt idx="15575">
                  <c:v>315.4529</c:v>
                </c:pt>
                <c:pt idx="15576">
                  <c:v>315.48950000000002</c:v>
                </c:pt>
                <c:pt idx="15577">
                  <c:v>315.52609999999999</c:v>
                </c:pt>
                <c:pt idx="15578">
                  <c:v>315.56270000000001</c:v>
                </c:pt>
                <c:pt idx="15579">
                  <c:v>315.59930000000003</c:v>
                </c:pt>
                <c:pt idx="15580">
                  <c:v>315.63589999999999</c:v>
                </c:pt>
                <c:pt idx="15581">
                  <c:v>315.67250000000001</c:v>
                </c:pt>
                <c:pt idx="15582">
                  <c:v>315.70920000000001</c:v>
                </c:pt>
                <c:pt idx="15583">
                  <c:v>315.74579999999997</c:v>
                </c:pt>
                <c:pt idx="15584">
                  <c:v>315.7824</c:v>
                </c:pt>
                <c:pt idx="15585">
                  <c:v>315.81909999999999</c:v>
                </c:pt>
                <c:pt idx="15586">
                  <c:v>315.85570000000001</c:v>
                </c:pt>
                <c:pt idx="15587">
                  <c:v>315.89229999999998</c:v>
                </c:pt>
                <c:pt idx="15588">
                  <c:v>315.92899999999997</c:v>
                </c:pt>
                <c:pt idx="15589">
                  <c:v>315.96559999999999</c:v>
                </c:pt>
                <c:pt idx="15590">
                  <c:v>316.00220000000002</c:v>
                </c:pt>
                <c:pt idx="15591">
                  <c:v>316.03879999999998</c:v>
                </c:pt>
                <c:pt idx="15592">
                  <c:v>316.07549999999998</c:v>
                </c:pt>
                <c:pt idx="15593">
                  <c:v>316.11219999999997</c:v>
                </c:pt>
                <c:pt idx="15594">
                  <c:v>316.14879999999999</c:v>
                </c:pt>
                <c:pt idx="15595">
                  <c:v>316.18549999999999</c:v>
                </c:pt>
                <c:pt idx="15596">
                  <c:v>316.22210000000001</c:v>
                </c:pt>
                <c:pt idx="15597">
                  <c:v>316.25880000000001</c:v>
                </c:pt>
                <c:pt idx="15598">
                  <c:v>316.29539999999997</c:v>
                </c:pt>
                <c:pt idx="15599">
                  <c:v>316.33210000000003</c:v>
                </c:pt>
                <c:pt idx="15600">
                  <c:v>316.36869999999999</c:v>
                </c:pt>
                <c:pt idx="15601">
                  <c:v>316.40539999999999</c:v>
                </c:pt>
                <c:pt idx="15602">
                  <c:v>316.44200000000001</c:v>
                </c:pt>
                <c:pt idx="15603">
                  <c:v>316.4787</c:v>
                </c:pt>
                <c:pt idx="15604">
                  <c:v>316.5154</c:v>
                </c:pt>
                <c:pt idx="15605">
                  <c:v>316.5521</c:v>
                </c:pt>
                <c:pt idx="15606">
                  <c:v>316.58870000000002</c:v>
                </c:pt>
                <c:pt idx="15607">
                  <c:v>316.62540000000001</c:v>
                </c:pt>
                <c:pt idx="15608">
                  <c:v>316.66210000000001</c:v>
                </c:pt>
                <c:pt idx="15609">
                  <c:v>316.69880000000001</c:v>
                </c:pt>
                <c:pt idx="15610">
                  <c:v>316.73540000000003</c:v>
                </c:pt>
                <c:pt idx="15611">
                  <c:v>316.77210000000002</c:v>
                </c:pt>
                <c:pt idx="15612">
                  <c:v>316.80880000000002</c:v>
                </c:pt>
                <c:pt idx="15613">
                  <c:v>316.84550000000002</c:v>
                </c:pt>
                <c:pt idx="15614">
                  <c:v>316.88220000000001</c:v>
                </c:pt>
                <c:pt idx="15615">
                  <c:v>316.91890000000001</c:v>
                </c:pt>
                <c:pt idx="15616">
                  <c:v>316.9556</c:v>
                </c:pt>
                <c:pt idx="15617">
                  <c:v>316.99220000000003</c:v>
                </c:pt>
                <c:pt idx="15618">
                  <c:v>317.029</c:v>
                </c:pt>
                <c:pt idx="15619">
                  <c:v>317.06560000000002</c:v>
                </c:pt>
                <c:pt idx="15620">
                  <c:v>317.10239999999999</c:v>
                </c:pt>
                <c:pt idx="15621">
                  <c:v>317.13909999999998</c:v>
                </c:pt>
                <c:pt idx="15622">
                  <c:v>317.17579999999998</c:v>
                </c:pt>
                <c:pt idx="15623">
                  <c:v>317.21249999999998</c:v>
                </c:pt>
                <c:pt idx="15624">
                  <c:v>317.24919999999997</c:v>
                </c:pt>
                <c:pt idx="15625">
                  <c:v>317.28590000000003</c:v>
                </c:pt>
                <c:pt idx="15626">
                  <c:v>317.32260000000002</c:v>
                </c:pt>
                <c:pt idx="15627">
                  <c:v>317.35930000000002</c:v>
                </c:pt>
                <c:pt idx="15628">
                  <c:v>317.39609999999999</c:v>
                </c:pt>
                <c:pt idx="15629">
                  <c:v>317.43279999999999</c:v>
                </c:pt>
                <c:pt idx="15630">
                  <c:v>317.46949999999998</c:v>
                </c:pt>
                <c:pt idx="15631">
                  <c:v>317.50619999999998</c:v>
                </c:pt>
                <c:pt idx="15632">
                  <c:v>317.54289999999997</c:v>
                </c:pt>
                <c:pt idx="15633">
                  <c:v>317.5797</c:v>
                </c:pt>
                <c:pt idx="15634">
                  <c:v>317.6164</c:v>
                </c:pt>
                <c:pt idx="15635">
                  <c:v>317.65309999999999</c:v>
                </c:pt>
                <c:pt idx="15636">
                  <c:v>317.68990000000002</c:v>
                </c:pt>
                <c:pt idx="15637">
                  <c:v>317.72660000000002</c:v>
                </c:pt>
                <c:pt idx="15638">
                  <c:v>317.76339999999999</c:v>
                </c:pt>
                <c:pt idx="15639">
                  <c:v>317.80009999999999</c:v>
                </c:pt>
                <c:pt idx="15640">
                  <c:v>317.83690000000001</c:v>
                </c:pt>
                <c:pt idx="15641">
                  <c:v>317.87360000000001</c:v>
                </c:pt>
                <c:pt idx="15642">
                  <c:v>317.91030000000001</c:v>
                </c:pt>
                <c:pt idx="15643">
                  <c:v>317.94709999999998</c:v>
                </c:pt>
                <c:pt idx="15644">
                  <c:v>317.98390000000001</c:v>
                </c:pt>
                <c:pt idx="15645">
                  <c:v>318.0206</c:v>
                </c:pt>
                <c:pt idx="15646">
                  <c:v>318.05739999999997</c:v>
                </c:pt>
                <c:pt idx="15647">
                  <c:v>318.09410000000003</c:v>
                </c:pt>
                <c:pt idx="15648">
                  <c:v>318.1309</c:v>
                </c:pt>
                <c:pt idx="15649">
                  <c:v>318.16759999999999</c:v>
                </c:pt>
                <c:pt idx="15650">
                  <c:v>318.20440000000002</c:v>
                </c:pt>
                <c:pt idx="15651">
                  <c:v>318.24119999999999</c:v>
                </c:pt>
                <c:pt idx="15652">
                  <c:v>318.27800000000002</c:v>
                </c:pt>
                <c:pt idx="15653">
                  <c:v>318.31470000000002</c:v>
                </c:pt>
                <c:pt idx="15654">
                  <c:v>318.35149999999999</c:v>
                </c:pt>
                <c:pt idx="15655">
                  <c:v>318.38830000000002</c:v>
                </c:pt>
                <c:pt idx="15656">
                  <c:v>318.42500000000001</c:v>
                </c:pt>
                <c:pt idx="15657">
                  <c:v>318.46179999999998</c:v>
                </c:pt>
                <c:pt idx="15658">
                  <c:v>318.49860000000001</c:v>
                </c:pt>
                <c:pt idx="15659">
                  <c:v>318.53539999999998</c:v>
                </c:pt>
                <c:pt idx="15660">
                  <c:v>318.57220000000001</c:v>
                </c:pt>
                <c:pt idx="15661">
                  <c:v>318.60899999999998</c:v>
                </c:pt>
                <c:pt idx="15662">
                  <c:v>318.64580000000001</c:v>
                </c:pt>
                <c:pt idx="15663">
                  <c:v>318.68259999999998</c:v>
                </c:pt>
                <c:pt idx="15664">
                  <c:v>318.71940000000001</c:v>
                </c:pt>
                <c:pt idx="15665">
                  <c:v>318.75619999999998</c:v>
                </c:pt>
                <c:pt idx="15666">
                  <c:v>318.79289999999997</c:v>
                </c:pt>
                <c:pt idx="15667">
                  <c:v>318.8297</c:v>
                </c:pt>
                <c:pt idx="15668">
                  <c:v>318.86649999999997</c:v>
                </c:pt>
                <c:pt idx="15669">
                  <c:v>318.90339999999998</c:v>
                </c:pt>
                <c:pt idx="15670">
                  <c:v>318.9402</c:v>
                </c:pt>
                <c:pt idx="15671">
                  <c:v>318.97699999999998</c:v>
                </c:pt>
                <c:pt idx="15672">
                  <c:v>319.0138</c:v>
                </c:pt>
                <c:pt idx="15673">
                  <c:v>319.05059999999997</c:v>
                </c:pt>
                <c:pt idx="15674">
                  <c:v>319.0874</c:v>
                </c:pt>
                <c:pt idx="15675">
                  <c:v>319.12419999999997</c:v>
                </c:pt>
                <c:pt idx="15676">
                  <c:v>319.16109999999998</c:v>
                </c:pt>
                <c:pt idx="15677">
                  <c:v>319.1979</c:v>
                </c:pt>
                <c:pt idx="15678">
                  <c:v>319.23469999999998</c:v>
                </c:pt>
                <c:pt idx="15679">
                  <c:v>319.2715</c:v>
                </c:pt>
                <c:pt idx="15680">
                  <c:v>319.30840000000001</c:v>
                </c:pt>
                <c:pt idx="15681">
                  <c:v>319.34519999999998</c:v>
                </c:pt>
                <c:pt idx="15682">
                  <c:v>319.38200000000001</c:v>
                </c:pt>
                <c:pt idx="15683">
                  <c:v>319.41890000000001</c:v>
                </c:pt>
                <c:pt idx="15684">
                  <c:v>319.45569999999998</c:v>
                </c:pt>
                <c:pt idx="15685">
                  <c:v>319.49259999999998</c:v>
                </c:pt>
                <c:pt idx="15686">
                  <c:v>319.52940000000001</c:v>
                </c:pt>
                <c:pt idx="15687">
                  <c:v>319.56630000000001</c:v>
                </c:pt>
                <c:pt idx="15688">
                  <c:v>319.60309999999998</c:v>
                </c:pt>
                <c:pt idx="15689">
                  <c:v>319.63990000000001</c:v>
                </c:pt>
                <c:pt idx="15690">
                  <c:v>319.67680000000001</c:v>
                </c:pt>
                <c:pt idx="15691">
                  <c:v>319.71359999999999</c:v>
                </c:pt>
                <c:pt idx="15692">
                  <c:v>319.75049999999999</c:v>
                </c:pt>
                <c:pt idx="15693">
                  <c:v>319.78739999999999</c:v>
                </c:pt>
                <c:pt idx="15694">
                  <c:v>319.82420000000002</c:v>
                </c:pt>
                <c:pt idx="15695">
                  <c:v>319.86110000000002</c:v>
                </c:pt>
                <c:pt idx="15696">
                  <c:v>319.89789999999999</c:v>
                </c:pt>
                <c:pt idx="15697">
                  <c:v>319.9348</c:v>
                </c:pt>
                <c:pt idx="15698">
                  <c:v>319.9717</c:v>
                </c:pt>
                <c:pt idx="15699">
                  <c:v>320.00850000000003</c:v>
                </c:pt>
                <c:pt idx="15700">
                  <c:v>320.04539999999997</c:v>
                </c:pt>
                <c:pt idx="15701">
                  <c:v>320.08229999999998</c:v>
                </c:pt>
                <c:pt idx="15702">
                  <c:v>320.11919999999998</c:v>
                </c:pt>
                <c:pt idx="15703">
                  <c:v>320.15600000000001</c:v>
                </c:pt>
                <c:pt idx="15704">
                  <c:v>320.19290000000001</c:v>
                </c:pt>
                <c:pt idx="15705">
                  <c:v>320.22980000000001</c:v>
                </c:pt>
                <c:pt idx="15706">
                  <c:v>320.26670000000001</c:v>
                </c:pt>
                <c:pt idx="15707">
                  <c:v>320.30360000000002</c:v>
                </c:pt>
                <c:pt idx="15708">
                  <c:v>320.34050000000002</c:v>
                </c:pt>
                <c:pt idx="15709">
                  <c:v>320.37729999999999</c:v>
                </c:pt>
                <c:pt idx="15710">
                  <c:v>320.41419999999999</c:v>
                </c:pt>
                <c:pt idx="15711">
                  <c:v>320.4511</c:v>
                </c:pt>
                <c:pt idx="15712">
                  <c:v>320.488</c:v>
                </c:pt>
                <c:pt idx="15713">
                  <c:v>320.5249</c:v>
                </c:pt>
                <c:pt idx="15714">
                  <c:v>320.56180000000001</c:v>
                </c:pt>
                <c:pt idx="15715">
                  <c:v>320.59879999999998</c:v>
                </c:pt>
                <c:pt idx="15716">
                  <c:v>320.63569999999999</c:v>
                </c:pt>
                <c:pt idx="15717">
                  <c:v>320.67250000000001</c:v>
                </c:pt>
                <c:pt idx="15718">
                  <c:v>320.70949999999999</c:v>
                </c:pt>
                <c:pt idx="15719">
                  <c:v>320.74639999999999</c:v>
                </c:pt>
                <c:pt idx="15720">
                  <c:v>320.7833</c:v>
                </c:pt>
                <c:pt idx="15721">
                  <c:v>320.8202</c:v>
                </c:pt>
                <c:pt idx="15722">
                  <c:v>320.8571</c:v>
                </c:pt>
                <c:pt idx="15723">
                  <c:v>320.89400000000001</c:v>
                </c:pt>
                <c:pt idx="15724">
                  <c:v>320.93099999999998</c:v>
                </c:pt>
                <c:pt idx="15725">
                  <c:v>320.96789999999999</c:v>
                </c:pt>
                <c:pt idx="15726">
                  <c:v>321.00479999999999</c:v>
                </c:pt>
                <c:pt idx="15727">
                  <c:v>321.04169999999999</c:v>
                </c:pt>
                <c:pt idx="15728">
                  <c:v>321.07870000000003</c:v>
                </c:pt>
                <c:pt idx="15729">
                  <c:v>321.11559999999997</c:v>
                </c:pt>
                <c:pt idx="15730">
                  <c:v>321.15260000000001</c:v>
                </c:pt>
                <c:pt idx="15731">
                  <c:v>321.18950000000001</c:v>
                </c:pt>
                <c:pt idx="15732">
                  <c:v>321.22640000000001</c:v>
                </c:pt>
                <c:pt idx="15733">
                  <c:v>321.26339999999999</c:v>
                </c:pt>
                <c:pt idx="15734">
                  <c:v>321.30029999999999</c:v>
                </c:pt>
                <c:pt idx="15735">
                  <c:v>321.33730000000003</c:v>
                </c:pt>
                <c:pt idx="15736">
                  <c:v>321.37419999999997</c:v>
                </c:pt>
                <c:pt idx="15737">
                  <c:v>321.41120000000001</c:v>
                </c:pt>
                <c:pt idx="15738">
                  <c:v>321.44810000000001</c:v>
                </c:pt>
                <c:pt idx="15739">
                  <c:v>321.48509999999999</c:v>
                </c:pt>
                <c:pt idx="15740">
                  <c:v>321.52199999999999</c:v>
                </c:pt>
                <c:pt idx="15741">
                  <c:v>321.55900000000003</c:v>
                </c:pt>
                <c:pt idx="15742">
                  <c:v>321.59589999999997</c:v>
                </c:pt>
                <c:pt idx="15743">
                  <c:v>321.63290000000001</c:v>
                </c:pt>
                <c:pt idx="15744">
                  <c:v>321.66989999999998</c:v>
                </c:pt>
                <c:pt idx="15745">
                  <c:v>321.70679999999999</c:v>
                </c:pt>
                <c:pt idx="15746">
                  <c:v>321.74380000000002</c:v>
                </c:pt>
                <c:pt idx="15747">
                  <c:v>321.7808</c:v>
                </c:pt>
                <c:pt idx="15748">
                  <c:v>321.81779999999998</c:v>
                </c:pt>
                <c:pt idx="15749">
                  <c:v>321.85469999999998</c:v>
                </c:pt>
                <c:pt idx="15750">
                  <c:v>321.89170000000001</c:v>
                </c:pt>
                <c:pt idx="15751">
                  <c:v>321.92869999999999</c:v>
                </c:pt>
                <c:pt idx="15752">
                  <c:v>321.96570000000003</c:v>
                </c:pt>
                <c:pt idx="15753">
                  <c:v>322.0027</c:v>
                </c:pt>
                <c:pt idx="15754">
                  <c:v>322.03960000000001</c:v>
                </c:pt>
                <c:pt idx="15755">
                  <c:v>322.07659999999998</c:v>
                </c:pt>
                <c:pt idx="15756">
                  <c:v>322.11360000000002</c:v>
                </c:pt>
                <c:pt idx="15757">
                  <c:v>322.1506</c:v>
                </c:pt>
                <c:pt idx="15758">
                  <c:v>322.18759999999997</c:v>
                </c:pt>
                <c:pt idx="15759">
                  <c:v>322.22460000000001</c:v>
                </c:pt>
                <c:pt idx="15760">
                  <c:v>322.26159999999999</c:v>
                </c:pt>
                <c:pt idx="15761">
                  <c:v>322.29860000000002</c:v>
                </c:pt>
                <c:pt idx="15762">
                  <c:v>322.3356</c:v>
                </c:pt>
                <c:pt idx="15763">
                  <c:v>322.37259999999998</c:v>
                </c:pt>
                <c:pt idx="15764">
                  <c:v>322.40960000000001</c:v>
                </c:pt>
                <c:pt idx="15765">
                  <c:v>322.44670000000002</c:v>
                </c:pt>
                <c:pt idx="15766">
                  <c:v>322.4837</c:v>
                </c:pt>
                <c:pt idx="15767">
                  <c:v>322.52069999999998</c:v>
                </c:pt>
                <c:pt idx="15768">
                  <c:v>322.55770000000001</c:v>
                </c:pt>
                <c:pt idx="15769">
                  <c:v>322.59469999999999</c:v>
                </c:pt>
                <c:pt idx="15770">
                  <c:v>322.63170000000002</c:v>
                </c:pt>
                <c:pt idx="15771">
                  <c:v>322.66879999999998</c:v>
                </c:pt>
                <c:pt idx="15772">
                  <c:v>322.70580000000001</c:v>
                </c:pt>
                <c:pt idx="15773">
                  <c:v>322.74279999999999</c:v>
                </c:pt>
                <c:pt idx="15774">
                  <c:v>322.77980000000002</c:v>
                </c:pt>
                <c:pt idx="15775">
                  <c:v>322.81689999999998</c:v>
                </c:pt>
                <c:pt idx="15776">
                  <c:v>322.85390000000001</c:v>
                </c:pt>
                <c:pt idx="15777">
                  <c:v>322.89089999999999</c:v>
                </c:pt>
                <c:pt idx="15778">
                  <c:v>322.928</c:v>
                </c:pt>
                <c:pt idx="15779">
                  <c:v>322.96499999999997</c:v>
                </c:pt>
                <c:pt idx="15780">
                  <c:v>323.00200000000001</c:v>
                </c:pt>
                <c:pt idx="15781">
                  <c:v>323.03910000000002</c:v>
                </c:pt>
                <c:pt idx="15782">
                  <c:v>323.0761</c:v>
                </c:pt>
                <c:pt idx="15783">
                  <c:v>323.11320000000001</c:v>
                </c:pt>
                <c:pt idx="15784">
                  <c:v>323.15019999999998</c:v>
                </c:pt>
                <c:pt idx="15785">
                  <c:v>323.18729999999999</c:v>
                </c:pt>
                <c:pt idx="15786">
                  <c:v>323.2244</c:v>
                </c:pt>
                <c:pt idx="15787">
                  <c:v>323.26139999999998</c:v>
                </c:pt>
                <c:pt idx="15788">
                  <c:v>323.29849999999999</c:v>
                </c:pt>
                <c:pt idx="15789">
                  <c:v>323.33550000000002</c:v>
                </c:pt>
                <c:pt idx="15790">
                  <c:v>323.37259999999998</c:v>
                </c:pt>
                <c:pt idx="15791">
                  <c:v>323.40969999999999</c:v>
                </c:pt>
                <c:pt idx="15792">
                  <c:v>323.44670000000002</c:v>
                </c:pt>
                <c:pt idx="15793">
                  <c:v>323.48379999999997</c:v>
                </c:pt>
                <c:pt idx="15794">
                  <c:v>323.52089999999998</c:v>
                </c:pt>
                <c:pt idx="15795">
                  <c:v>323.55799999999999</c:v>
                </c:pt>
                <c:pt idx="15796">
                  <c:v>323.59500000000003</c:v>
                </c:pt>
                <c:pt idx="15797">
                  <c:v>323.63209999999998</c:v>
                </c:pt>
                <c:pt idx="15798">
                  <c:v>323.66919999999999</c:v>
                </c:pt>
                <c:pt idx="15799">
                  <c:v>323.7063</c:v>
                </c:pt>
                <c:pt idx="15800">
                  <c:v>323.74329999999998</c:v>
                </c:pt>
                <c:pt idx="15801">
                  <c:v>323.78039999999999</c:v>
                </c:pt>
                <c:pt idx="15802">
                  <c:v>323.8175</c:v>
                </c:pt>
                <c:pt idx="15803">
                  <c:v>323.8546</c:v>
                </c:pt>
                <c:pt idx="15804">
                  <c:v>323.89170000000001</c:v>
                </c:pt>
                <c:pt idx="15805">
                  <c:v>323.92880000000002</c:v>
                </c:pt>
                <c:pt idx="15806">
                  <c:v>323.96589999999998</c:v>
                </c:pt>
                <c:pt idx="15807">
                  <c:v>324.00299999999999</c:v>
                </c:pt>
                <c:pt idx="15808">
                  <c:v>324.0401</c:v>
                </c:pt>
                <c:pt idx="15809">
                  <c:v>324.0772</c:v>
                </c:pt>
                <c:pt idx="15810">
                  <c:v>324.11430000000001</c:v>
                </c:pt>
                <c:pt idx="15811">
                  <c:v>324.15140000000002</c:v>
                </c:pt>
                <c:pt idx="15812">
                  <c:v>324.18849999999998</c:v>
                </c:pt>
                <c:pt idx="15813">
                  <c:v>324.22559999999999</c:v>
                </c:pt>
                <c:pt idx="15814">
                  <c:v>324.26280000000003</c:v>
                </c:pt>
                <c:pt idx="15815">
                  <c:v>324.29989999999998</c:v>
                </c:pt>
                <c:pt idx="15816">
                  <c:v>324.33699999999999</c:v>
                </c:pt>
                <c:pt idx="15817">
                  <c:v>324.3741</c:v>
                </c:pt>
                <c:pt idx="15818">
                  <c:v>324.41120000000001</c:v>
                </c:pt>
                <c:pt idx="15819">
                  <c:v>324.44830000000002</c:v>
                </c:pt>
                <c:pt idx="15820">
                  <c:v>324.4855</c:v>
                </c:pt>
                <c:pt idx="15821">
                  <c:v>324.52260000000001</c:v>
                </c:pt>
                <c:pt idx="15822">
                  <c:v>324.55970000000002</c:v>
                </c:pt>
                <c:pt idx="15823">
                  <c:v>324.59690000000001</c:v>
                </c:pt>
                <c:pt idx="15824">
                  <c:v>324.63400000000001</c:v>
                </c:pt>
                <c:pt idx="15825">
                  <c:v>324.67110000000002</c:v>
                </c:pt>
                <c:pt idx="15826">
                  <c:v>324.70830000000001</c:v>
                </c:pt>
                <c:pt idx="15827">
                  <c:v>324.74540000000002</c:v>
                </c:pt>
                <c:pt idx="15828">
                  <c:v>324.7826</c:v>
                </c:pt>
                <c:pt idx="15829">
                  <c:v>324.81970000000001</c:v>
                </c:pt>
                <c:pt idx="15830">
                  <c:v>324.8569</c:v>
                </c:pt>
                <c:pt idx="15831">
                  <c:v>324.89400000000001</c:v>
                </c:pt>
                <c:pt idx="15832">
                  <c:v>324.93119999999999</c:v>
                </c:pt>
                <c:pt idx="15833">
                  <c:v>324.9683</c:v>
                </c:pt>
                <c:pt idx="15834">
                  <c:v>325.00549999999998</c:v>
                </c:pt>
                <c:pt idx="15835">
                  <c:v>325.04259999999999</c:v>
                </c:pt>
                <c:pt idx="15836">
                  <c:v>325.07979999999998</c:v>
                </c:pt>
                <c:pt idx="15837">
                  <c:v>325.11689999999999</c:v>
                </c:pt>
                <c:pt idx="15838">
                  <c:v>325.15410000000003</c:v>
                </c:pt>
                <c:pt idx="15839">
                  <c:v>325.19130000000001</c:v>
                </c:pt>
                <c:pt idx="15840">
                  <c:v>325.2285</c:v>
                </c:pt>
                <c:pt idx="15841">
                  <c:v>325.26560000000001</c:v>
                </c:pt>
                <c:pt idx="15842">
                  <c:v>325.30279999999999</c:v>
                </c:pt>
                <c:pt idx="15843">
                  <c:v>325.33999999999997</c:v>
                </c:pt>
                <c:pt idx="15844">
                  <c:v>325.37720000000002</c:v>
                </c:pt>
                <c:pt idx="15845">
                  <c:v>325.41430000000003</c:v>
                </c:pt>
                <c:pt idx="15846">
                  <c:v>325.45150000000001</c:v>
                </c:pt>
                <c:pt idx="15847">
                  <c:v>325.48869999999999</c:v>
                </c:pt>
                <c:pt idx="15848">
                  <c:v>325.52589999999998</c:v>
                </c:pt>
                <c:pt idx="15849">
                  <c:v>325.56310000000002</c:v>
                </c:pt>
                <c:pt idx="15850">
                  <c:v>325.6003</c:v>
                </c:pt>
                <c:pt idx="15851">
                  <c:v>325.63749999999999</c:v>
                </c:pt>
                <c:pt idx="15852">
                  <c:v>325.67469999999997</c:v>
                </c:pt>
                <c:pt idx="15853">
                  <c:v>325.71190000000001</c:v>
                </c:pt>
                <c:pt idx="15854">
                  <c:v>325.7491</c:v>
                </c:pt>
                <c:pt idx="15855">
                  <c:v>325.78629999999998</c:v>
                </c:pt>
                <c:pt idx="15856">
                  <c:v>325.82350000000002</c:v>
                </c:pt>
                <c:pt idx="15857">
                  <c:v>325.86070000000001</c:v>
                </c:pt>
                <c:pt idx="15858">
                  <c:v>325.89789999999999</c:v>
                </c:pt>
                <c:pt idx="15859">
                  <c:v>325.93509999999998</c:v>
                </c:pt>
                <c:pt idx="15860">
                  <c:v>325.97230000000002</c:v>
                </c:pt>
                <c:pt idx="15861">
                  <c:v>326.0095</c:v>
                </c:pt>
                <c:pt idx="15862">
                  <c:v>326.04669999999999</c:v>
                </c:pt>
                <c:pt idx="15863">
                  <c:v>326.084</c:v>
                </c:pt>
                <c:pt idx="15864">
                  <c:v>326.12119999999999</c:v>
                </c:pt>
                <c:pt idx="15865">
                  <c:v>326.15839999999997</c:v>
                </c:pt>
                <c:pt idx="15866">
                  <c:v>326.19560000000001</c:v>
                </c:pt>
                <c:pt idx="15867">
                  <c:v>326.2328</c:v>
                </c:pt>
                <c:pt idx="15868">
                  <c:v>326.27010000000001</c:v>
                </c:pt>
                <c:pt idx="15869">
                  <c:v>326.3073</c:v>
                </c:pt>
                <c:pt idx="15870">
                  <c:v>326.34449999999998</c:v>
                </c:pt>
                <c:pt idx="15871">
                  <c:v>326.3818</c:v>
                </c:pt>
                <c:pt idx="15872">
                  <c:v>326.41899999999998</c:v>
                </c:pt>
                <c:pt idx="15873">
                  <c:v>326.45620000000002</c:v>
                </c:pt>
                <c:pt idx="15874">
                  <c:v>326.49349999999998</c:v>
                </c:pt>
                <c:pt idx="15875">
                  <c:v>326.53070000000002</c:v>
                </c:pt>
                <c:pt idx="15876">
                  <c:v>326.56799999999998</c:v>
                </c:pt>
                <c:pt idx="15877">
                  <c:v>326.60520000000002</c:v>
                </c:pt>
                <c:pt idx="15878">
                  <c:v>326.64249999999998</c:v>
                </c:pt>
                <c:pt idx="15879">
                  <c:v>326.67970000000003</c:v>
                </c:pt>
                <c:pt idx="15880">
                  <c:v>326.71699999999998</c:v>
                </c:pt>
                <c:pt idx="15881">
                  <c:v>326.75420000000003</c:v>
                </c:pt>
                <c:pt idx="15882">
                  <c:v>326.79149999999998</c:v>
                </c:pt>
                <c:pt idx="15883">
                  <c:v>326.8288</c:v>
                </c:pt>
                <c:pt idx="15884">
                  <c:v>326.86599999999999</c:v>
                </c:pt>
                <c:pt idx="15885">
                  <c:v>326.9033</c:v>
                </c:pt>
                <c:pt idx="15886">
                  <c:v>326.94060000000002</c:v>
                </c:pt>
                <c:pt idx="15887">
                  <c:v>326.9778</c:v>
                </c:pt>
                <c:pt idx="15888">
                  <c:v>327.01510000000002</c:v>
                </c:pt>
                <c:pt idx="15889">
                  <c:v>327.05239999999998</c:v>
                </c:pt>
                <c:pt idx="15890">
                  <c:v>327.08960000000002</c:v>
                </c:pt>
                <c:pt idx="15891">
                  <c:v>327.12689999999998</c:v>
                </c:pt>
                <c:pt idx="15892">
                  <c:v>327.16419999999999</c:v>
                </c:pt>
                <c:pt idx="15893">
                  <c:v>327.20150000000001</c:v>
                </c:pt>
                <c:pt idx="15894">
                  <c:v>327.23880000000003</c:v>
                </c:pt>
                <c:pt idx="15895">
                  <c:v>327.27609999999999</c:v>
                </c:pt>
                <c:pt idx="15896">
                  <c:v>327.31330000000003</c:v>
                </c:pt>
                <c:pt idx="15897">
                  <c:v>327.35059999999999</c:v>
                </c:pt>
                <c:pt idx="15898">
                  <c:v>327.3879</c:v>
                </c:pt>
                <c:pt idx="15899">
                  <c:v>327.42520000000002</c:v>
                </c:pt>
                <c:pt idx="15900">
                  <c:v>327.46249999999998</c:v>
                </c:pt>
                <c:pt idx="15901">
                  <c:v>327.49979999999999</c:v>
                </c:pt>
                <c:pt idx="15902">
                  <c:v>327.53710000000001</c:v>
                </c:pt>
                <c:pt idx="15903">
                  <c:v>327.57440000000003</c:v>
                </c:pt>
                <c:pt idx="15904">
                  <c:v>327.61169999999998</c:v>
                </c:pt>
                <c:pt idx="15905">
                  <c:v>327.649</c:v>
                </c:pt>
                <c:pt idx="15906">
                  <c:v>327.68630000000002</c:v>
                </c:pt>
                <c:pt idx="15907">
                  <c:v>327.72370000000001</c:v>
                </c:pt>
                <c:pt idx="15908">
                  <c:v>327.76100000000002</c:v>
                </c:pt>
                <c:pt idx="15909">
                  <c:v>327.79829999999998</c:v>
                </c:pt>
                <c:pt idx="15910">
                  <c:v>327.8356</c:v>
                </c:pt>
                <c:pt idx="15911">
                  <c:v>327.87290000000002</c:v>
                </c:pt>
                <c:pt idx="15912">
                  <c:v>327.91019999999997</c:v>
                </c:pt>
                <c:pt idx="15913">
                  <c:v>327.94760000000002</c:v>
                </c:pt>
                <c:pt idx="15914">
                  <c:v>327.98489999999998</c:v>
                </c:pt>
                <c:pt idx="15915">
                  <c:v>328.0222</c:v>
                </c:pt>
                <c:pt idx="15916">
                  <c:v>328.05950000000001</c:v>
                </c:pt>
                <c:pt idx="15917">
                  <c:v>328.09690000000001</c:v>
                </c:pt>
                <c:pt idx="15918">
                  <c:v>328.13420000000002</c:v>
                </c:pt>
                <c:pt idx="15919">
                  <c:v>328.17160000000001</c:v>
                </c:pt>
                <c:pt idx="15920">
                  <c:v>328.20890000000003</c:v>
                </c:pt>
                <c:pt idx="15921">
                  <c:v>328.24619999999999</c:v>
                </c:pt>
                <c:pt idx="15922">
                  <c:v>328.28359999999998</c:v>
                </c:pt>
                <c:pt idx="15923">
                  <c:v>328.32089999999999</c:v>
                </c:pt>
                <c:pt idx="15924">
                  <c:v>328.35829999999999</c:v>
                </c:pt>
                <c:pt idx="15925">
                  <c:v>328.3956</c:v>
                </c:pt>
                <c:pt idx="15926">
                  <c:v>328.43299999999999</c:v>
                </c:pt>
                <c:pt idx="15927">
                  <c:v>328.47030000000001</c:v>
                </c:pt>
                <c:pt idx="15928">
                  <c:v>328.5077</c:v>
                </c:pt>
                <c:pt idx="15929">
                  <c:v>328.54500000000002</c:v>
                </c:pt>
                <c:pt idx="15930">
                  <c:v>328.58240000000001</c:v>
                </c:pt>
                <c:pt idx="15931">
                  <c:v>328.6198</c:v>
                </c:pt>
                <c:pt idx="15932">
                  <c:v>328.65710000000001</c:v>
                </c:pt>
                <c:pt idx="15933">
                  <c:v>328.69450000000001</c:v>
                </c:pt>
                <c:pt idx="15934">
                  <c:v>328.7319</c:v>
                </c:pt>
                <c:pt idx="15935">
                  <c:v>328.76920000000001</c:v>
                </c:pt>
                <c:pt idx="15936">
                  <c:v>328.8066</c:v>
                </c:pt>
                <c:pt idx="15937">
                  <c:v>328.84399999999999</c:v>
                </c:pt>
                <c:pt idx="15938">
                  <c:v>328.88139999999999</c:v>
                </c:pt>
                <c:pt idx="15939">
                  <c:v>328.9187</c:v>
                </c:pt>
                <c:pt idx="15940">
                  <c:v>328.95609999999999</c:v>
                </c:pt>
                <c:pt idx="15941">
                  <c:v>328.99349999999998</c:v>
                </c:pt>
                <c:pt idx="15942">
                  <c:v>329.03089999999997</c:v>
                </c:pt>
                <c:pt idx="15943">
                  <c:v>329.06830000000002</c:v>
                </c:pt>
                <c:pt idx="15944">
                  <c:v>329.10570000000001</c:v>
                </c:pt>
                <c:pt idx="15945">
                  <c:v>329.1431</c:v>
                </c:pt>
                <c:pt idx="15946">
                  <c:v>329.18049999999999</c:v>
                </c:pt>
                <c:pt idx="15947">
                  <c:v>329.21789999999999</c:v>
                </c:pt>
                <c:pt idx="15948">
                  <c:v>329.2552</c:v>
                </c:pt>
                <c:pt idx="15949">
                  <c:v>329.29270000000002</c:v>
                </c:pt>
                <c:pt idx="15950">
                  <c:v>329.33</c:v>
                </c:pt>
                <c:pt idx="15951">
                  <c:v>329.36750000000001</c:v>
                </c:pt>
                <c:pt idx="15952">
                  <c:v>329.4049</c:v>
                </c:pt>
                <c:pt idx="15953">
                  <c:v>329.44229999999999</c:v>
                </c:pt>
                <c:pt idx="15954">
                  <c:v>329.47969999999998</c:v>
                </c:pt>
                <c:pt idx="15955">
                  <c:v>329.51710000000003</c:v>
                </c:pt>
                <c:pt idx="15956">
                  <c:v>329.55450000000002</c:v>
                </c:pt>
                <c:pt idx="15957">
                  <c:v>329.59190000000001</c:v>
                </c:pt>
                <c:pt idx="15958">
                  <c:v>329.62939999999998</c:v>
                </c:pt>
                <c:pt idx="15959">
                  <c:v>329.66680000000002</c:v>
                </c:pt>
                <c:pt idx="15960">
                  <c:v>329.70420000000001</c:v>
                </c:pt>
                <c:pt idx="15961">
                  <c:v>329.74160000000001</c:v>
                </c:pt>
                <c:pt idx="15962">
                  <c:v>329.77910000000003</c:v>
                </c:pt>
                <c:pt idx="15963">
                  <c:v>329.81650000000002</c:v>
                </c:pt>
                <c:pt idx="15964">
                  <c:v>329.85390000000001</c:v>
                </c:pt>
                <c:pt idx="15965">
                  <c:v>329.89139999999998</c:v>
                </c:pt>
                <c:pt idx="15966">
                  <c:v>329.92880000000002</c:v>
                </c:pt>
                <c:pt idx="15967">
                  <c:v>329.96620000000001</c:v>
                </c:pt>
                <c:pt idx="15968">
                  <c:v>330.00369999999998</c:v>
                </c:pt>
                <c:pt idx="15969">
                  <c:v>330.04109999999997</c:v>
                </c:pt>
                <c:pt idx="15970">
                  <c:v>330.07859999999999</c:v>
                </c:pt>
                <c:pt idx="15971">
                  <c:v>330.11599999999999</c:v>
                </c:pt>
                <c:pt idx="15972">
                  <c:v>330.15350000000001</c:v>
                </c:pt>
                <c:pt idx="15973">
                  <c:v>330.1909</c:v>
                </c:pt>
                <c:pt idx="15974">
                  <c:v>330.22840000000002</c:v>
                </c:pt>
                <c:pt idx="15975">
                  <c:v>330.26580000000001</c:v>
                </c:pt>
                <c:pt idx="15976">
                  <c:v>330.30329999999998</c:v>
                </c:pt>
                <c:pt idx="15977">
                  <c:v>330.3408</c:v>
                </c:pt>
                <c:pt idx="15978">
                  <c:v>330.37819999999999</c:v>
                </c:pt>
                <c:pt idx="15979">
                  <c:v>330.41570000000002</c:v>
                </c:pt>
                <c:pt idx="15980">
                  <c:v>330.45319999999998</c:v>
                </c:pt>
                <c:pt idx="15981">
                  <c:v>330.49059999999997</c:v>
                </c:pt>
                <c:pt idx="15982">
                  <c:v>330.52809999999999</c:v>
                </c:pt>
                <c:pt idx="15983">
                  <c:v>330.56560000000002</c:v>
                </c:pt>
                <c:pt idx="15984">
                  <c:v>330.60300000000001</c:v>
                </c:pt>
                <c:pt idx="15985">
                  <c:v>330.64049999999997</c:v>
                </c:pt>
                <c:pt idx="15986">
                  <c:v>330.678</c:v>
                </c:pt>
                <c:pt idx="15987">
                  <c:v>330.71550000000002</c:v>
                </c:pt>
                <c:pt idx="15988">
                  <c:v>330.75299999999999</c:v>
                </c:pt>
                <c:pt idx="15989">
                  <c:v>330.79039999999998</c:v>
                </c:pt>
                <c:pt idx="15990">
                  <c:v>330.8279</c:v>
                </c:pt>
                <c:pt idx="15991">
                  <c:v>330.86540000000002</c:v>
                </c:pt>
                <c:pt idx="15992">
                  <c:v>330.90289999999999</c:v>
                </c:pt>
                <c:pt idx="15993">
                  <c:v>330.94040000000001</c:v>
                </c:pt>
                <c:pt idx="15994">
                  <c:v>330.97789999999998</c:v>
                </c:pt>
                <c:pt idx="15995">
                  <c:v>331.0154</c:v>
                </c:pt>
                <c:pt idx="15996">
                  <c:v>331.05290000000002</c:v>
                </c:pt>
                <c:pt idx="15997">
                  <c:v>331.09039999999999</c:v>
                </c:pt>
                <c:pt idx="15998">
                  <c:v>331.12790000000001</c:v>
                </c:pt>
                <c:pt idx="15999">
                  <c:v>331.16539999999998</c:v>
                </c:pt>
                <c:pt idx="16000">
                  <c:v>331.2029</c:v>
                </c:pt>
                <c:pt idx="16001">
                  <c:v>375.70221613580401</c:v>
                </c:pt>
                <c:pt idx="16002">
                  <c:v>375.74384609722898</c:v>
                </c:pt>
                <c:pt idx="16003">
                  <c:v>375.78547836494499</c:v>
                </c:pt>
                <c:pt idx="16004">
                  <c:v>375.82711293895198</c:v>
                </c:pt>
                <c:pt idx="16005">
                  <c:v>375.86874981925098</c:v>
                </c:pt>
                <c:pt idx="16006">
                  <c:v>375.91038900584198</c:v>
                </c:pt>
                <c:pt idx="16007">
                  <c:v>375.95203049872401</c:v>
                </c:pt>
                <c:pt idx="16008">
                  <c:v>375.99367429789697</c:v>
                </c:pt>
                <c:pt idx="16009">
                  <c:v>376.03532040336199</c:v>
                </c:pt>
                <c:pt idx="16010">
                  <c:v>376.07696881511902</c:v>
                </c:pt>
                <c:pt idx="16011">
                  <c:v>376.11861953316702</c:v>
                </c:pt>
                <c:pt idx="16012">
                  <c:v>376.16027255750703</c:v>
                </c:pt>
                <c:pt idx="16013">
                  <c:v>376.20192788813802</c:v>
                </c:pt>
                <c:pt idx="16014">
                  <c:v>376.24358552506101</c:v>
                </c:pt>
                <c:pt idx="16015">
                  <c:v>376.28524546827498</c:v>
                </c:pt>
                <c:pt idx="16016">
                  <c:v>376.32690771778101</c:v>
                </c:pt>
                <c:pt idx="16017">
                  <c:v>376.36857227357802</c:v>
                </c:pt>
                <c:pt idx="16018">
                  <c:v>376.41023913566698</c:v>
                </c:pt>
                <c:pt idx="16019">
                  <c:v>376.451908304048</c:v>
                </c:pt>
                <c:pt idx="16020">
                  <c:v>376.49357977872</c:v>
                </c:pt>
                <c:pt idx="16021">
                  <c:v>376.53525355968299</c:v>
                </c:pt>
                <c:pt idx="16022">
                  <c:v>376.57692964693803</c:v>
                </c:pt>
                <c:pt idx="16023">
                  <c:v>376.61860804048501</c:v>
                </c:pt>
                <c:pt idx="16024">
                  <c:v>376.66028874032298</c:v>
                </c:pt>
                <c:pt idx="16025">
                  <c:v>376.70197174645199</c:v>
                </c:pt>
                <c:pt idx="16026">
                  <c:v>376.743657058873</c:v>
                </c:pt>
                <c:pt idx="16027">
                  <c:v>376.78534467758601</c:v>
                </c:pt>
                <c:pt idx="16028">
                  <c:v>376.82703460259</c:v>
                </c:pt>
                <c:pt idx="16029">
                  <c:v>376.868726833886</c:v>
                </c:pt>
                <c:pt idx="16030">
                  <c:v>376.91042137147298</c:v>
                </c:pt>
                <c:pt idx="16031">
                  <c:v>376.95211821535202</c:v>
                </c:pt>
                <c:pt idx="16032">
                  <c:v>376.99381736552198</c:v>
                </c:pt>
                <c:pt idx="16033">
                  <c:v>377.035518821984</c:v>
                </c:pt>
                <c:pt idx="16034">
                  <c:v>377.07722258473802</c:v>
                </c:pt>
                <c:pt idx="16035">
                  <c:v>377.11892865378201</c:v>
                </c:pt>
                <c:pt idx="16036">
                  <c:v>377.16063702911902</c:v>
                </c:pt>
                <c:pt idx="16037">
                  <c:v>377.20234771074701</c:v>
                </c:pt>
                <c:pt idx="16038">
                  <c:v>377.24406069866598</c:v>
                </c:pt>
                <c:pt idx="16039">
                  <c:v>377.28577599287701</c:v>
                </c:pt>
                <c:pt idx="16040">
                  <c:v>377.32749359337998</c:v>
                </c:pt>
                <c:pt idx="16041">
                  <c:v>377.369213500174</c:v>
                </c:pt>
                <c:pt idx="16042">
                  <c:v>377.41093571326002</c:v>
                </c:pt>
                <c:pt idx="16043">
                  <c:v>377.45266023263702</c:v>
                </c:pt>
                <c:pt idx="16044">
                  <c:v>377.49438705830602</c:v>
                </c:pt>
                <c:pt idx="16045">
                  <c:v>377.536116190266</c:v>
                </c:pt>
                <c:pt idx="16046">
                  <c:v>377.57784762851799</c:v>
                </c:pt>
                <c:pt idx="16047">
                  <c:v>377.61958137306101</c:v>
                </c:pt>
                <c:pt idx="16048">
                  <c:v>377.66131742389598</c:v>
                </c:pt>
                <c:pt idx="16049">
                  <c:v>377.70305578102199</c:v>
                </c:pt>
                <c:pt idx="16050">
                  <c:v>377.74479644444</c:v>
                </c:pt>
                <c:pt idx="16051">
                  <c:v>377.78653941414899</c:v>
                </c:pt>
                <c:pt idx="16052">
                  <c:v>377.82828469014999</c:v>
                </c:pt>
                <c:pt idx="16053">
                  <c:v>377.87003227244298</c:v>
                </c:pt>
                <c:pt idx="16054">
                  <c:v>377.91178216102702</c:v>
                </c:pt>
                <c:pt idx="16055">
                  <c:v>377.95353435590198</c:v>
                </c:pt>
                <c:pt idx="16056">
                  <c:v>377.995288857069</c:v>
                </c:pt>
                <c:pt idx="16057">
                  <c:v>378.03704566452802</c:v>
                </c:pt>
                <c:pt idx="16058">
                  <c:v>378.07880477827803</c:v>
                </c:pt>
                <c:pt idx="16059">
                  <c:v>378.12056619831998</c:v>
                </c:pt>
                <c:pt idx="16060">
                  <c:v>378.16232992465302</c:v>
                </c:pt>
                <c:pt idx="16061">
                  <c:v>378.20409595727801</c:v>
                </c:pt>
                <c:pt idx="16062">
                  <c:v>378.24586429619399</c:v>
                </c:pt>
                <c:pt idx="16063">
                  <c:v>378.28763494140202</c:v>
                </c:pt>
                <c:pt idx="16064">
                  <c:v>378.32940789290097</c:v>
                </c:pt>
                <c:pt idx="16065">
                  <c:v>378.37118315069199</c:v>
                </c:pt>
                <c:pt idx="16066">
                  <c:v>378.41296071477399</c:v>
                </c:pt>
                <c:pt idx="16067">
                  <c:v>378.45474058514799</c:v>
                </c:pt>
                <c:pt idx="16068">
                  <c:v>378.49652276181399</c:v>
                </c:pt>
                <c:pt idx="16069">
                  <c:v>378.53830724477098</c:v>
                </c:pt>
                <c:pt idx="16070">
                  <c:v>378.580094034019</c:v>
                </c:pt>
                <c:pt idx="16071">
                  <c:v>378.62188312955902</c:v>
                </c:pt>
                <c:pt idx="16072">
                  <c:v>378.663674531391</c:v>
                </c:pt>
                <c:pt idx="16073">
                  <c:v>378.705468239514</c:v>
                </c:pt>
                <c:pt idx="16074">
                  <c:v>378.74726425392902</c:v>
                </c:pt>
                <c:pt idx="16075">
                  <c:v>378.78906257463501</c:v>
                </c:pt>
                <c:pt idx="16076">
                  <c:v>378.83086320163198</c:v>
                </c:pt>
                <c:pt idx="16077">
                  <c:v>378.87266613492199</c:v>
                </c:pt>
                <c:pt idx="16078">
                  <c:v>378.914471374502</c:v>
                </c:pt>
                <c:pt idx="16079">
                  <c:v>378.95627892037498</c:v>
                </c:pt>
                <c:pt idx="16080">
                  <c:v>378.99808877253798</c:v>
                </c:pt>
                <c:pt idx="16081">
                  <c:v>379.03990093099401</c:v>
                </c:pt>
                <c:pt idx="16082">
                  <c:v>379.08171539574101</c:v>
                </c:pt>
                <c:pt idx="16083">
                  <c:v>379.123532166779</c:v>
                </c:pt>
                <c:pt idx="16084">
                  <c:v>379.16535124410899</c:v>
                </c:pt>
                <c:pt idx="16085">
                  <c:v>379.20717262773098</c:v>
                </c:pt>
                <c:pt idx="16086">
                  <c:v>379.24899631764401</c:v>
                </c:pt>
                <c:pt idx="16087">
                  <c:v>379.29082231384803</c:v>
                </c:pt>
                <c:pt idx="16088">
                  <c:v>379.33265061634398</c:v>
                </c:pt>
                <c:pt idx="16089">
                  <c:v>379.374481225132</c:v>
                </c:pt>
                <c:pt idx="16090">
                  <c:v>379.416314140211</c:v>
                </c:pt>
                <c:pt idx="16091">
                  <c:v>379.458149361582</c:v>
                </c:pt>
                <c:pt idx="16092">
                  <c:v>379.49998688924398</c:v>
                </c:pt>
                <c:pt idx="16093">
                  <c:v>379.54182672319803</c:v>
                </c:pt>
                <c:pt idx="16094">
                  <c:v>379.58366886344299</c:v>
                </c:pt>
                <c:pt idx="16095">
                  <c:v>379.62551330998002</c:v>
                </c:pt>
                <c:pt idx="16096">
                  <c:v>379.66736006280797</c:v>
                </c:pt>
                <c:pt idx="16097">
                  <c:v>379.70920912192798</c:v>
                </c:pt>
                <c:pt idx="16098">
                  <c:v>379.75106048733898</c:v>
                </c:pt>
                <c:pt idx="16099">
                  <c:v>379.79291415904203</c:v>
                </c:pt>
                <c:pt idx="16100">
                  <c:v>379.834770137036</c:v>
                </c:pt>
                <c:pt idx="16101">
                  <c:v>379.87662842132198</c:v>
                </c:pt>
                <c:pt idx="16102">
                  <c:v>379.91848901190002</c:v>
                </c:pt>
                <c:pt idx="16103">
                  <c:v>379.96035190876898</c:v>
                </c:pt>
                <c:pt idx="16104">
                  <c:v>380.00221711193001</c:v>
                </c:pt>
                <c:pt idx="16105">
                  <c:v>380.04408462138201</c:v>
                </c:pt>
                <c:pt idx="16106">
                  <c:v>380.085954437125</c:v>
                </c:pt>
                <c:pt idx="16107">
                  <c:v>380.12782655916101</c:v>
                </c:pt>
                <c:pt idx="16108">
                  <c:v>380.16970098748698</c:v>
                </c:pt>
                <c:pt idx="16109">
                  <c:v>380.21157772210501</c:v>
                </c:pt>
                <c:pt idx="16110">
                  <c:v>380.25345676301498</c:v>
                </c:pt>
                <c:pt idx="16111">
                  <c:v>380.29533811021599</c:v>
                </c:pt>
                <c:pt idx="16112">
                  <c:v>380.33722176370901</c:v>
                </c:pt>
                <c:pt idx="16113">
                  <c:v>380.37910772349397</c:v>
                </c:pt>
                <c:pt idx="16114">
                  <c:v>380.42099598956997</c:v>
                </c:pt>
                <c:pt idx="16115">
                  <c:v>380.46288656193701</c:v>
                </c:pt>
                <c:pt idx="16116">
                  <c:v>380.504779440596</c:v>
                </c:pt>
                <c:pt idx="16117">
                  <c:v>380.54667462554602</c:v>
                </c:pt>
                <c:pt idx="16118">
                  <c:v>380.58857211678799</c:v>
                </c:pt>
                <c:pt idx="16119">
                  <c:v>380.63047191432202</c:v>
                </c:pt>
                <c:pt idx="16120">
                  <c:v>380.67237401814702</c:v>
                </c:pt>
                <c:pt idx="16121">
                  <c:v>380.71427842826398</c:v>
                </c:pt>
                <c:pt idx="16122">
                  <c:v>380.75618514467197</c:v>
                </c:pt>
                <c:pt idx="16123">
                  <c:v>380.798094167371</c:v>
                </c:pt>
                <c:pt idx="16124">
                  <c:v>380.84000549636301</c:v>
                </c:pt>
                <c:pt idx="16125">
                  <c:v>380.88191913164502</c:v>
                </c:pt>
                <c:pt idx="16126">
                  <c:v>380.92383507322</c:v>
                </c:pt>
                <c:pt idx="16127">
                  <c:v>380.965753321085</c:v>
                </c:pt>
                <c:pt idx="16128">
                  <c:v>381.00767387524297</c:v>
                </c:pt>
                <c:pt idx="16129">
                  <c:v>381.04959673569198</c:v>
                </c:pt>
                <c:pt idx="16130">
                  <c:v>381.09152190243202</c:v>
                </c:pt>
                <c:pt idx="16131">
                  <c:v>381.13344937546401</c:v>
                </c:pt>
                <c:pt idx="16132">
                  <c:v>381.17537915478698</c:v>
                </c:pt>
                <c:pt idx="16133">
                  <c:v>381.21731124040201</c:v>
                </c:pt>
                <c:pt idx="16134">
                  <c:v>381.25924563230899</c:v>
                </c:pt>
                <c:pt idx="16135">
                  <c:v>381.301182330507</c:v>
                </c:pt>
                <c:pt idx="16136">
                  <c:v>381.343121334996</c:v>
                </c:pt>
                <c:pt idx="16137">
                  <c:v>381.38506264577802</c:v>
                </c:pt>
                <c:pt idx="16138">
                  <c:v>381.42700626285</c:v>
                </c:pt>
                <c:pt idx="16139">
                  <c:v>381.46895218621398</c:v>
                </c:pt>
                <c:pt idx="16140">
                  <c:v>381.51090041587003</c:v>
                </c:pt>
                <c:pt idx="16141">
                  <c:v>381.55285095181699</c:v>
                </c:pt>
                <c:pt idx="16142">
                  <c:v>381.59480379405602</c:v>
                </c:pt>
                <c:pt idx="16143">
                  <c:v>381.63675894258603</c:v>
                </c:pt>
                <c:pt idx="16144">
                  <c:v>381.67871639740798</c:v>
                </c:pt>
                <c:pt idx="16145">
                  <c:v>381.72067615852097</c:v>
                </c:pt>
                <c:pt idx="16146">
                  <c:v>381.76263822592603</c:v>
                </c:pt>
                <c:pt idx="16147">
                  <c:v>381.80460259962302</c:v>
                </c:pt>
                <c:pt idx="16148">
                  <c:v>381.846569279611</c:v>
                </c:pt>
                <c:pt idx="16149">
                  <c:v>381.88853826589002</c:v>
                </c:pt>
                <c:pt idx="16150">
                  <c:v>381.93050955846098</c:v>
                </c:pt>
                <c:pt idx="16151">
                  <c:v>381.97248315732401</c:v>
                </c:pt>
                <c:pt idx="16152">
                  <c:v>382.01445906247801</c:v>
                </c:pt>
                <c:pt idx="16153">
                  <c:v>382.056437273923</c:v>
                </c:pt>
                <c:pt idx="16154">
                  <c:v>382.09841779165998</c:v>
                </c:pt>
                <c:pt idx="16155">
                  <c:v>382.14040061568897</c:v>
                </c:pt>
                <c:pt idx="16156">
                  <c:v>382.182385746009</c:v>
                </c:pt>
                <c:pt idx="16157">
                  <c:v>382.22437318262098</c:v>
                </c:pt>
                <c:pt idx="16158">
                  <c:v>382.26636292552399</c:v>
                </c:pt>
                <c:pt idx="16159">
                  <c:v>382.30835497471901</c:v>
                </c:pt>
                <c:pt idx="16160">
                  <c:v>382.35034933020501</c:v>
                </c:pt>
                <c:pt idx="16161">
                  <c:v>382.39234599198301</c:v>
                </c:pt>
                <c:pt idx="16162">
                  <c:v>382.43434496005301</c:v>
                </c:pt>
                <c:pt idx="16163">
                  <c:v>382.476346234414</c:v>
                </c:pt>
                <c:pt idx="16164">
                  <c:v>382.51834981506602</c:v>
                </c:pt>
                <c:pt idx="16165">
                  <c:v>382.56035570200999</c:v>
                </c:pt>
                <c:pt idx="16166">
                  <c:v>382.60236389524601</c:v>
                </c:pt>
                <c:pt idx="16167">
                  <c:v>382.64437439477302</c:v>
                </c:pt>
                <c:pt idx="16168">
                  <c:v>382.68638720059101</c:v>
                </c:pt>
                <c:pt idx="16169">
                  <c:v>382.72840231270101</c:v>
                </c:pt>
                <c:pt idx="16170">
                  <c:v>382.770419731103</c:v>
                </c:pt>
                <c:pt idx="16171">
                  <c:v>382.81243945579598</c:v>
                </c:pt>
                <c:pt idx="16172">
                  <c:v>382.85446148678102</c:v>
                </c:pt>
                <c:pt idx="16173">
                  <c:v>382.89648582405698</c:v>
                </c:pt>
                <c:pt idx="16174">
                  <c:v>382.938512467625</c:v>
                </c:pt>
                <c:pt idx="16175">
                  <c:v>382.98054141748401</c:v>
                </c:pt>
                <c:pt idx="16176">
                  <c:v>383.02257267363501</c:v>
                </c:pt>
                <c:pt idx="16177">
                  <c:v>383.064606236077</c:v>
                </c:pt>
                <c:pt idx="16178">
                  <c:v>383.10664210481099</c:v>
                </c:pt>
                <c:pt idx="16179">
                  <c:v>383.14868027983698</c:v>
                </c:pt>
                <c:pt idx="16180">
                  <c:v>383.19072076115299</c:v>
                </c:pt>
                <c:pt idx="16181">
                  <c:v>383.23276354876202</c:v>
                </c:pt>
                <c:pt idx="16182">
                  <c:v>383.27480864266198</c:v>
                </c:pt>
                <c:pt idx="16183">
                  <c:v>383.31685604285298</c:v>
                </c:pt>
                <c:pt idx="16184">
                  <c:v>383.358905749337</c:v>
                </c:pt>
                <c:pt idx="16185">
                  <c:v>383.40095776211098</c:v>
                </c:pt>
                <c:pt idx="16186">
                  <c:v>383.44301208117702</c:v>
                </c:pt>
                <c:pt idx="16187">
                  <c:v>383.485068706535</c:v>
                </c:pt>
                <c:pt idx="16188">
                  <c:v>383.52712763818403</c:v>
                </c:pt>
                <c:pt idx="16189">
                  <c:v>383.569188876125</c:v>
                </c:pt>
                <c:pt idx="16190">
                  <c:v>383.611252420357</c:v>
                </c:pt>
                <c:pt idx="16191">
                  <c:v>383.65331827088102</c:v>
                </c:pt>
                <c:pt idx="16192">
                  <c:v>383.69538642769601</c:v>
                </c:pt>
                <c:pt idx="16193">
                  <c:v>383.737456890803</c:v>
                </c:pt>
                <c:pt idx="16194">
                  <c:v>383.77952966020098</c:v>
                </c:pt>
                <c:pt idx="16195">
                  <c:v>383.82160473589101</c:v>
                </c:pt>
                <c:pt idx="16196">
                  <c:v>383.863682117873</c:v>
                </c:pt>
                <c:pt idx="16197">
                  <c:v>383.90576180614602</c:v>
                </c:pt>
                <c:pt idx="16198">
                  <c:v>383.94784380071002</c:v>
                </c:pt>
                <c:pt idx="16199">
                  <c:v>383.98992810156602</c:v>
                </c:pt>
                <c:pt idx="16200">
                  <c:v>384.03201470871397</c:v>
                </c:pt>
                <c:pt idx="16201">
                  <c:v>384.07410362215302</c:v>
                </c:pt>
                <c:pt idx="16202">
                  <c:v>384.11619484188401</c:v>
                </c:pt>
                <c:pt idx="16203">
                  <c:v>384.15828836790598</c:v>
                </c:pt>
                <c:pt idx="16204">
                  <c:v>384.20038420022001</c:v>
                </c:pt>
                <c:pt idx="16205">
                  <c:v>384.24248233882503</c:v>
                </c:pt>
                <c:pt idx="16206">
                  <c:v>384.28458278372199</c:v>
                </c:pt>
                <c:pt idx="16207">
                  <c:v>384.32668553490998</c:v>
                </c:pt>
                <c:pt idx="16208">
                  <c:v>384.36879059238998</c:v>
                </c:pt>
                <c:pt idx="16209">
                  <c:v>384.41089795616102</c:v>
                </c:pt>
                <c:pt idx="16210">
                  <c:v>384.45300762622401</c:v>
                </c:pt>
                <c:pt idx="16211">
                  <c:v>384.49511960257797</c:v>
                </c:pt>
                <c:pt idx="16212">
                  <c:v>384.537233885224</c:v>
                </c:pt>
                <c:pt idx="16213">
                  <c:v>384.57935047416203</c:v>
                </c:pt>
                <c:pt idx="16214">
                  <c:v>384.62146936939098</c:v>
                </c:pt>
                <c:pt idx="16215">
                  <c:v>384.66359057091103</c:v>
                </c:pt>
                <c:pt idx="16216">
                  <c:v>384.70571407872302</c:v>
                </c:pt>
                <c:pt idx="16217">
                  <c:v>384.74783989282702</c:v>
                </c:pt>
                <c:pt idx="16218">
                  <c:v>384.78996801322199</c:v>
                </c:pt>
                <c:pt idx="16219">
                  <c:v>384.83209843990898</c:v>
                </c:pt>
                <c:pt idx="16220">
                  <c:v>384.87423117288699</c:v>
                </c:pt>
                <c:pt idx="16221">
                  <c:v>384.91636621215702</c:v>
                </c:pt>
                <c:pt idx="16222">
                  <c:v>384.95850355771802</c:v>
                </c:pt>
                <c:pt idx="16223">
                  <c:v>385.00064320957102</c:v>
                </c:pt>
                <c:pt idx="16224">
                  <c:v>385.04278516771501</c:v>
                </c:pt>
                <c:pt idx="16225">
                  <c:v>385.084929432151</c:v>
                </c:pt>
                <c:pt idx="16226">
                  <c:v>385.12707600287803</c:v>
                </c:pt>
                <c:pt idx="16227">
                  <c:v>385.169224879897</c:v>
                </c:pt>
                <c:pt idx="16228">
                  <c:v>385.21137606320798</c:v>
                </c:pt>
                <c:pt idx="16229">
                  <c:v>385.25352955280999</c:v>
                </c:pt>
                <c:pt idx="16230">
                  <c:v>385.29568534870299</c:v>
                </c:pt>
                <c:pt idx="16231">
                  <c:v>385.33784345088799</c:v>
                </c:pt>
                <c:pt idx="16232">
                  <c:v>385.38000385936499</c:v>
                </c:pt>
                <c:pt idx="16233">
                  <c:v>385.42216657413297</c:v>
                </c:pt>
                <c:pt idx="16234">
                  <c:v>385.46433159519302</c:v>
                </c:pt>
                <c:pt idx="16235">
                  <c:v>385.50649892254398</c:v>
                </c:pt>
                <c:pt idx="16236">
                  <c:v>385.54866855618599</c:v>
                </c:pt>
                <c:pt idx="16237">
                  <c:v>385.59084049612102</c:v>
                </c:pt>
                <c:pt idx="16238">
                  <c:v>385.63301474234601</c:v>
                </c:pt>
                <c:pt idx="16239">
                  <c:v>385.67519129486402</c:v>
                </c:pt>
                <c:pt idx="16240">
                  <c:v>385.71737015367302</c:v>
                </c:pt>
                <c:pt idx="16241">
                  <c:v>385.75955131877299</c:v>
                </c:pt>
                <c:pt idx="16242">
                  <c:v>385.80173479016503</c:v>
                </c:pt>
                <c:pt idx="16243">
                  <c:v>385.84392056784799</c:v>
                </c:pt>
                <c:pt idx="16244">
                  <c:v>385.88610865182301</c:v>
                </c:pt>
                <c:pt idx="16245">
                  <c:v>385.92829904208998</c:v>
                </c:pt>
                <c:pt idx="16246">
                  <c:v>385.97049173864798</c:v>
                </c:pt>
                <c:pt idx="16247">
                  <c:v>386.01268674149702</c:v>
                </c:pt>
                <c:pt idx="16248">
                  <c:v>386.05488405063801</c:v>
                </c:pt>
                <c:pt idx="16249">
                  <c:v>386.097083666071</c:v>
                </c:pt>
                <c:pt idx="16250">
                  <c:v>386.13928558779497</c:v>
                </c:pt>
                <c:pt idx="16251">
                  <c:v>386.18148981581101</c:v>
                </c:pt>
                <c:pt idx="16252">
                  <c:v>386.22369635011802</c:v>
                </c:pt>
                <c:pt idx="16253">
                  <c:v>386.26590519071698</c:v>
                </c:pt>
                <c:pt idx="16254">
                  <c:v>386.30811633760698</c:v>
                </c:pt>
                <c:pt idx="16255">
                  <c:v>386.35032979078898</c:v>
                </c:pt>
                <c:pt idx="16256">
                  <c:v>386.39254555026201</c:v>
                </c:pt>
                <c:pt idx="16257">
                  <c:v>386.434763616027</c:v>
                </c:pt>
                <c:pt idx="16258">
                  <c:v>386.47698398808302</c:v>
                </c:pt>
                <c:pt idx="16259">
                  <c:v>386.51920666643099</c:v>
                </c:pt>
                <c:pt idx="16260">
                  <c:v>386.56143165107102</c:v>
                </c:pt>
                <c:pt idx="16261">
                  <c:v>386.60365894200203</c:v>
                </c:pt>
                <c:pt idx="16262">
                  <c:v>386.64588853922402</c:v>
                </c:pt>
                <c:pt idx="16263">
                  <c:v>386.68812044273801</c:v>
                </c:pt>
                <c:pt idx="16264">
                  <c:v>386.73035465254401</c:v>
                </c:pt>
                <c:pt idx="16265">
                  <c:v>386.77259116864099</c:v>
                </c:pt>
                <c:pt idx="16266">
                  <c:v>386.814829991029</c:v>
                </c:pt>
                <c:pt idx="16267">
                  <c:v>386.85707111970999</c:v>
                </c:pt>
                <c:pt idx="16268">
                  <c:v>386.89931455468098</c:v>
                </c:pt>
                <c:pt idx="16269">
                  <c:v>386.94156029594501</c:v>
                </c:pt>
                <c:pt idx="16270">
                  <c:v>386.98380834349899</c:v>
                </c:pt>
                <c:pt idx="16271">
                  <c:v>387.02605869734498</c:v>
                </c:pt>
                <c:pt idx="16272">
                  <c:v>387.06831135748303</c:v>
                </c:pt>
                <c:pt idx="16273">
                  <c:v>387.11056632391302</c:v>
                </c:pt>
                <c:pt idx="16274">
                  <c:v>387.15282359663399</c:v>
                </c:pt>
                <c:pt idx="16275">
                  <c:v>387.195083175646</c:v>
                </c:pt>
                <c:pt idx="16276">
                  <c:v>387.23734506095002</c:v>
                </c:pt>
                <c:pt idx="16277">
                  <c:v>387.27960925254501</c:v>
                </c:pt>
                <c:pt idx="16278">
                  <c:v>387.32187575043201</c:v>
                </c:pt>
                <c:pt idx="16279">
                  <c:v>387.36414455461102</c:v>
                </c:pt>
                <c:pt idx="16280">
                  <c:v>387.406415665081</c:v>
                </c:pt>
                <c:pt idx="16281">
                  <c:v>387.44868908184299</c:v>
                </c:pt>
                <c:pt idx="16282">
                  <c:v>387.49096480489601</c:v>
                </c:pt>
                <c:pt idx="16283">
                  <c:v>387.53324283424001</c:v>
                </c:pt>
                <c:pt idx="16284">
                  <c:v>387.57552316987699</c:v>
                </c:pt>
                <c:pt idx="16285">
                  <c:v>387.61780581180398</c:v>
                </c:pt>
                <c:pt idx="16286">
                  <c:v>387.66009076002399</c:v>
                </c:pt>
                <c:pt idx="16287">
                  <c:v>387.70237801453402</c:v>
                </c:pt>
                <c:pt idx="16288">
                  <c:v>387.74466757533702</c:v>
                </c:pt>
                <c:pt idx="16289">
                  <c:v>387.786959442431</c:v>
                </c:pt>
                <c:pt idx="16290">
                  <c:v>387.82925361581601</c:v>
                </c:pt>
                <c:pt idx="16291">
                  <c:v>387.87155009549298</c:v>
                </c:pt>
                <c:pt idx="16292">
                  <c:v>387.91384888146098</c:v>
                </c:pt>
                <c:pt idx="16293">
                  <c:v>387.95614997372098</c:v>
                </c:pt>
                <c:pt idx="16294">
                  <c:v>387.99845337227299</c:v>
                </c:pt>
                <c:pt idx="16295">
                  <c:v>388.04075907711598</c:v>
                </c:pt>
                <c:pt idx="16296">
                  <c:v>388.08306708825</c:v>
                </c:pt>
                <c:pt idx="16297">
                  <c:v>388.125377405677</c:v>
                </c:pt>
                <c:pt idx="16298">
                  <c:v>388.16769002939401</c:v>
                </c:pt>
                <c:pt idx="16299">
                  <c:v>388.21000495940302</c:v>
                </c:pt>
                <c:pt idx="16300">
                  <c:v>388.25232219570398</c:v>
                </c:pt>
                <c:pt idx="16301">
                  <c:v>388.29464173829598</c:v>
                </c:pt>
                <c:pt idx="16302">
                  <c:v>388.33696358717998</c:v>
                </c:pt>
                <c:pt idx="16303">
                  <c:v>388.37928774235502</c:v>
                </c:pt>
                <c:pt idx="16304">
                  <c:v>388.421614203822</c:v>
                </c:pt>
                <c:pt idx="16305">
                  <c:v>388.46394297158099</c:v>
                </c:pt>
                <c:pt idx="16306">
                  <c:v>388.50627404562999</c:v>
                </c:pt>
                <c:pt idx="16307">
                  <c:v>388.54860742597202</c:v>
                </c:pt>
                <c:pt idx="16308">
                  <c:v>388.59094311260498</c:v>
                </c:pt>
                <c:pt idx="16309">
                  <c:v>388.63328110552902</c:v>
                </c:pt>
                <c:pt idx="16310">
                  <c:v>388.67562140474502</c:v>
                </c:pt>
                <c:pt idx="16311">
                  <c:v>388.71796401025301</c:v>
                </c:pt>
                <c:pt idx="16312">
                  <c:v>388.76030892205199</c:v>
                </c:pt>
                <c:pt idx="16313">
                  <c:v>388.80265614014297</c:v>
                </c:pt>
                <c:pt idx="16314">
                  <c:v>388.84500566452499</c:v>
                </c:pt>
                <c:pt idx="16315">
                  <c:v>388.88735749519799</c:v>
                </c:pt>
                <c:pt idx="16316">
                  <c:v>388.92971163216299</c:v>
                </c:pt>
                <c:pt idx="16317">
                  <c:v>388.97206807542</c:v>
                </c:pt>
                <c:pt idx="16318">
                  <c:v>389.01442682496901</c:v>
                </c:pt>
                <c:pt idx="16319">
                  <c:v>389.05678788080797</c:v>
                </c:pt>
                <c:pt idx="16320">
                  <c:v>389.09915124294002</c:v>
                </c:pt>
                <c:pt idx="16321">
                  <c:v>389.14151691136198</c:v>
                </c:pt>
                <c:pt idx="16322">
                  <c:v>389.18388488607701</c:v>
                </c:pt>
                <c:pt idx="16323">
                  <c:v>389.22625516708302</c:v>
                </c:pt>
                <c:pt idx="16324">
                  <c:v>389.26862775438002</c:v>
                </c:pt>
                <c:pt idx="16325">
                  <c:v>389.31100264796902</c:v>
                </c:pt>
                <c:pt idx="16326">
                  <c:v>389.35337984785002</c:v>
                </c:pt>
                <c:pt idx="16327">
                  <c:v>389.395759354022</c:v>
                </c:pt>
                <c:pt idx="16328">
                  <c:v>389.43814116648502</c:v>
                </c:pt>
                <c:pt idx="16329">
                  <c:v>389.48052528523999</c:v>
                </c:pt>
                <c:pt idx="16330">
                  <c:v>389.52291171028702</c:v>
                </c:pt>
                <c:pt idx="16331">
                  <c:v>389.56530044162503</c:v>
                </c:pt>
                <c:pt idx="16332">
                  <c:v>389.60769147925498</c:v>
                </c:pt>
                <c:pt idx="16333">
                  <c:v>389.65008482317597</c:v>
                </c:pt>
                <c:pt idx="16334">
                  <c:v>389.69248047338903</c:v>
                </c:pt>
                <c:pt idx="16335">
                  <c:v>389.734878429893</c:v>
                </c:pt>
                <c:pt idx="16336">
                  <c:v>389.77727869268898</c:v>
                </c:pt>
                <c:pt idx="16337">
                  <c:v>389.819681261776</c:v>
                </c:pt>
                <c:pt idx="16338">
                  <c:v>389.86208613715502</c:v>
                </c:pt>
                <c:pt idx="16339">
                  <c:v>389.90449331882598</c:v>
                </c:pt>
                <c:pt idx="16340">
                  <c:v>389.94690280678799</c:v>
                </c:pt>
                <c:pt idx="16341">
                  <c:v>389.98931460104097</c:v>
                </c:pt>
                <c:pt idx="16342">
                  <c:v>390.03172870158602</c:v>
                </c:pt>
                <c:pt idx="16343">
                  <c:v>390.07414510842301</c:v>
                </c:pt>
                <c:pt idx="16344">
                  <c:v>390.11656382155098</c:v>
                </c:pt>
                <c:pt idx="16345">
                  <c:v>390.15898484096999</c:v>
                </c:pt>
                <c:pt idx="16346">
                  <c:v>390.20140816668101</c:v>
                </c:pt>
                <c:pt idx="16347">
                  <c:v>390.24383379868402</c:v>
                </c:pt>
                <c:pt idx="16348">
                  <c:v>390.28626173697802</c:v>
                </c:pt>
                <c:pt idx="16349">
                  <c:v>390.32869198156402</c:v>
                </c:pt>
                <c:pt idx="16350">
                  <c:v>390.371124532441</c:v>
                </c:pt>
                <c:pt idx="16351">
                  <c:v>390.41355938960999</c:v>
                </c:pt>
                <c:pt idx="16352">
                  <c:v>390.45599655307001</c:v>
                </c:pt>
                <c:pt idx="16353">
                  <c:v>390.49843602282198</c:v>
                </c:pt>
                <c:pt idx="16354">
                  <c:v>390.54087779886601</c:v>
                </c:pt>
                <c:pt idx="16355">
                  <c:v>390.58332188120102</c:v>
                </c:pt>
                <c:pt idx="16356">
                  <c:v>390.62576826982701</c:v>
                </c:pt>
                <c:pt idx="16357">
                  <c:v>390.668216964745</c:v>
                </c:pt>
                <c:pt idx="16358">
                  <c:v>390.710667965955</c:v>
                </c:pt>
                <c:pt idx="16359">
                  <c:v>390.75312127345597</c:v>
                </c:pt>
                <c:pt idx="16360">
                  <c:v>390.79557688724799</c:v>
                </c:pt>
                <c:pt idx="16361">
                  <c:v>390.83803480733201</c:v>
                </c:pt>
                <c:pt idx="16362">
                  <c:v>390.88049503370797</c:v>
                </c:pt>
                <c:pt idx="16363">
                  <c:v>390.92295756637498</c:v>
                </c:pt>
                <c:pt idx="16364">
                  <c:v>390.96542240533398</c:v>
                </c:pt>
                <c:pt idx="16365">
                  <c:v>391.00788955058403</c:v>
                </c:pt>
                <c:pt idx="16366">
                  <c:v>391.05035900212602</c:v>
                </c:pt>
                <c:pt idx="16367">
                  <c:v>391.09283075995899</c:v>
                </c:pt>
                <c:pt idx="16368">
                  <c:v>391.13530482408402</c:v>
                </c:pt>
                <c:pt idx="16369">
                  <c:v>391.17778119450003</c:v>
                </c:pt>
                <c:pt idx="16370">
                  <c:v>391.22025987120799</c:v>
                </c:pt>
                <c:pt idx="16371">
                  <c:v>391.26274085420698</c:v>
                </c:pt>
                <c:pt idx="16372">
                  <c:v>391.30522414349798</c:v>
                </c:pt>
                <c:pt idx="16373">
                  <c:v>391.34770973908098</c:v>
                </c:pt>
                <c:pt idx="16374">
                  <c:v>391.39019764095502</c:v>
                </c:pt>
                <c:pt idx="16375">
                  <c:v>391.43268784912101</c:v>
                </c:pt>
                <c:pt idx="16376">
                  <c:v>391.47518036357798</c:v>
                </c:pt>
                <c:pt idx="16377">
                  <c:v>391.51767518432598</c:v>
                </c:pt>
                <c:pt idx="16378">
                  <c:v>391.56017231136599</c:v>
                </c:pt>
                <c:pt idx="16379">
                  <c:v>391.602671744698</c:v>
                </c:pt>
                <c:pt idx="16380">
                  <c:v>391.64517348432099</c:v>
                </c:pt>
                <c:pt idx="16381">
                  <c:v>391.68767753023599</c:v>
                </c:pt>
                <c:pt idx="16382">
                  <c:v>391.73018388244202</c:v>
                </c:pt>
                <c:pt idx="16383">
                  <c:v>391.77269254094</c:v>
                </c:pt>
                <c:pt idx="16384">
                  <c:v>391.81520350572902</c:v>
                </c:pt>
                <c:pt idx="16385">
                  <c:v>391.85771677680998</c:v>
                </c:pt>
                <c:pt idx="16386">
                  <c:v>391.90023235418198</c:v>
                </c:pt>
                <c:pt idx="16387">
                  <c:v>391.94275023784701</c:v>
                </c:pt>
                <c:pt idx="16388">
                  <c:v>391.98527042780199</c:v>
                </c:pt>
                <c:pt idx="16389">
                  <c:v>392.02779292404898</c:v>
                </c:pt>
                <c:pt idx="16390">
                  <c:v>392.07031772658701</c:v>
                </c:pt>
                <c:pt idx="16391">
                  <c:v>392.11284483541698</c:v>
                </c:pt>
                <c:pt idx="16392">
                  <c:v>392.15537425053901</c:v>
                </c:pt>
                <c:pt idx="16393">
                  <c:v>392.19790597195203</c:v>
                </c:pt>
                <c:pt idx="16394">
                  <c:v>392.24043999965699</c:v>
                </c:pt>
                <c:pt idx="16395">
                  <c:v>392.28297633365298</c:v>
                </c:pt>
                <c:pt idx="16396">
                  <c:v>392.32551497394098</c:v>
                </c:pt>
                <c:pt idx="16397">
                  <c:v>392.36805592052002</c:v>
                </c:pt>
                <c:pt idx="16398">
                  <c:v>392.41059917339101</c:v>
                </c:pt>
                <c:pt idx="16399">
                  <c:v>392.45314473255303</c:v>
                </c:pt>
                <c:pt idx="16400">
                  <c:v>392.495692598007</c:v>
                </c:pt>
                <c:pt idx="16401">
                  <c:v>392.538242769752</c:v>
                </c:pt>
                <c:pt idx="16402">
                  <c:v>392.58079524778901</c:v>
                </c:pt>
                <c:pt idx="16403">
                  <c:v>392.623350032117</c:v>
                </c:pt>
                <c:pt idx="16404">
                  <c:v>392.665907122737</c:v>
                </c:pt>
                <c:pt idx="16405">
                  <c:v>392.70846651964899</c:v>
                </c:pt>
                <c:pt idx="16406">
                  <c:v>392.75102822285203</c:v>
                </c:pt>
                <c:pt idx="16407">
                  <c:v>392.79359223234599</c:v>
                </c:pt>
                <c:pt idx="16408">
                  <c:v>392.836158548132</c:v>
                </c:pt>
                <c:pt idx="16409">
                  <c:v>392.87872717021003</c:v>
                </c:pt>
                <c:pt idx="16410">
                  <c:v>392.92129809857897</c:v>
                </c:pt>
                <c:pt idx="16411">
                  <c:v>392.96387133323998</c:v>
                </c:pt>
                <c:pt idx="16412">
                  <c:v>393.00644687419202</c:v>
                </c:pt>
                <c:pt idx="16413">
                  <c:v>393.04902472143601</c:v>
                </c:pt>
                <c:pt idx="16414">
                  <c:v>393.09160487497098</c:v>
                </c:pt>
                <c:pt idx="16415">
                  <c:v>393.13418733479801</c:v>
                </c:pt>
                <c:pt idx="16416">
                  <c:v>393.17677210091603</c:v>
                </c:pt>
                <c:pt idx="16417">
                  <c:v>393.21935917332598</c:v>
                </c:pt>
                <c:pt idx="16418">
                  <c:v>393.26194855202698</c:v>
                </c:pt>
                <c:pt idx="16419">
                  <c:v>393.30454023701998</c:v>
                </c:pt>
                <c:pt idx="16420">
                  <c:v>393.34713422830498</c:v>
                </c:pt>
                <c:pt idx="16421">
                  <c:v>393.38973052588102</c:v>
                </c:pt>
                <c:pt idx="16422">
                  <c:v>393.43232912974798</c:v>
                </c:pt>
                <c:pt idx="16423">
                  <c:v>393.47493003990701</c:v>
                </c:pt>
                <c:pt idx="16424">
                  <c:v>393.51753325635798</c:v>
                </c:pt>
                <c:pt idx="16425">
                  <c:v>393.56013877909999</c:v>
                </c:pt>
                <c:pt idx="16426">
                  <c:v>393.602746608134</c:v>
                </c:pt>
                <c:pt idx="16427">
                  <c:v>393.64535674345899</c:v>
                </c:pt>
                <c:pt idx="16428">
                  <c:v>393.68796918507502</c:v>
                </c:pt>
                <c:pt idx="16429">
                  <c:v>393.73058393298402</c:v>
                </c:pt>
                <c:pt idx="16430">
                  <c:v>393.77320098718297</c:v>
                </c:pt>
                <c:pt idx="16431">
                  <c:v>393.81582034767501</c:v>
                </c:pt>
                <c:pt idx="16432">
                  <c:v>393.85844201445798</c:v>
                </c:pt>
                <c:pt idx="16433">
                  <c:v>393.90106598753198</c:v>
                </c:pt>
                <c:pt idx="16434">
                  <c:v>393.94369226689798</c:v>
                </c:pt>
                <c:pt idx="16435">
                  <c:v>393.98632085255502</c:v>
                </c:pt>
                <c:pt idx="16436">
                  <c:v>394.02895174450401</c:v>
                </c:pt>
                <c:pt idx="16437">
                  <c:v>394.07158494274501</c:v>
                </c:pt>
                <c:pt idx="16438">
                  <c:v>394.11422044727698</c:v>
                </c:pt>
                <c:pt idx="16439">
                  <c:v>394.15685825809999</c:v>
                </c:pt>
                <c:pt idx="16440">
                  <c:v>394.199498375215</c:v>
                </c:pt>
                <c:pt idx="16441">
                  <c:v>394.24214079862202</c:v>
                </c:pt>
                <c:pt idx="16442">
                  <c:v>394.28478552832001</c:v>
                </c:pt>
                <c:pt idx="16443">
                  <c:v>394.32743256431002</c:v>
                </c:pt>
                <c:pt idx="16444">
                  <c:v>394.370081906591</c:v>
                </c:pt>
                <c:pt idx="16445">
                  <c:v>394.41273355516398</c:v>
                </c:pt>
                <c:pt idx="16446">
                  <c:v>394.455387510028</c:v>
                </c:pt>
                <c:pt idx="16447">
                  <c:v>394.49804377118397</c:v>
                </c:pt>
                <c:pt idx="16448">
                  <c:v>394.54070233863098</c:v>
                </c:pt>
                <c:pt idx="16449">
                  <c:v>394.58336321236999</c:v>
                </c:pt>
                <c:pt idx="16450">
                  <c:v>394.62602639239998</c:v>
                </c:pt>
                <c:pt idx="16451">
                  <c:v>394.66869187872197</c:v>
                </c:pt>
                <c:pt idx="16452">
                  <c:v>394.71135967133603</c:v>
                </c:pt>
                <c:pt idx="16453">
                  <c:v>394.754029770241</c:v>
                </c:pt>
                <c:pt idx="16454">
                  <c:v>394.79670217543702</c:v>
                </c:pt>
                <c:pt idx="16455">
                  <c:v>394.83937688692498</c:v>
                </c:pt>
                <c:pt idx="16456">
                  <c:v>394.882053904705</c:v>
                </c:pt>
                <c:pt idx="16457">
                  <c:v>394.92473322877601</c:v>
                </c:pt>
                <c:pt idx="16458">
                  <c:v>394.96741485913901</c:v>
                </c:pt>
                <c:pt idx="16459">
                  <c:v>395.010098795793</c:v>
                </c:pt>
                <c:pt idx="16460">
                  <c:v>395.05278503873802</c:v>
                </c:pt>
                <c:pt idx="16461">
                  <c:v>395.09547358797602</c:v>
                </c:pt>
                <c:pt idx="16462">
                  <c:v>395.13816444350402</c:v>
                </c:pt>
                <c:pt idx="16463">
                  <c:v>395.180857605325</c:v>
                </c:pt>
                <c:pt idx="16464">
                  <c:v>395.22355307343599</c:v>
                </c:pt>
                <c:pt idx="16465">
                  <c:v>395.26625084784001</c:v>
                </c:pt>
                <c:pt idx="16466">
                  <c:v>395.30895092853501</c:v>
                </c:pt>
                <c:pt idx="16467">
                  <c:v>395.35165331552099</c:v>
                </c:pt>
                <c:pt idx="16468">
                  <c:v>395.39435800879897</c:v>
                </c:pt>
                <c:pt idx="16469">
                  <c:v>395.43706500836902</c:v>
                </c:pt>
                <c:pt idx="16470">
                  <c:v>395.47977431422999</c:v>
                </c:pt>
                <c:pt idx="16471">
                  <c:v>395.52248592638199</c:v>
                </c:pt>
                <c:pt idx="16472">
                  <c:v>395.565199844826</c:v>
                </c:pt>
                <c:pt idx="16473">
                  <c:v>395.60791606956201</c:v>
                </c:pt>
                <c:pt idx="16474">
                  <c:v>395.650634600589</c:v>
                </c:pt>
                <c:pt idx="16475">
                  <c:v>395.693355437908</c:v>
                </c:pt>
                <c:pt idx="16476">
                  <c:v>395.73607858151797</c:v>
                </c:pt>
                <c:pt idx="16477">
                  <c:v>395.77880403142001</c:v>
                </c:pt>
                <c:pt idx="16478">
                  <c:v>395.82153178761303</c:v>
                </c:pt>
                <c:pt idx="16479">
                  <c:v>395.86426185009799</c:v>
                </c:pt>
                <c:pt idx="16480">
                  <c:v>395.90699421887399</c:v>
                </c:pt>
                <c:pt idx="16481">
                  <c:v>395.94972889394199</c:v>
                </c:pt>
                <c:pt idx="16482">
                  <c:v>395.99246587530098</c:v>
                </c:pt>
                <c:pt idx="16483">
                  <c:v>396.03520516295202</c:v>
                </c:pt>
                <c:pt idx="16484">
                  <c:v>396.07794675689502</c:v>
                </c:pt>
                <c:pt idx="16485">
                  <c:v>396.12069065712802</c:v>
                </c:pt>
                <c:pt idx="16486">
                  <c:v>396.163436863654</c:v>
                </c:pt>
                <c:pt idx="16487">
                  <c:v>396.20618537647101</c:v>
                </c:pt>
                <c:pt idx="16488">
                  <c:v>396.24893619557997</c:v>
                </c:pt>
                <c:pt idx="16489">
                  <c:v>396.29168932098003</c:v>
                </c:pt>
                <c:pt idx="16490">
                  <c:v>396.334444752671</c:v>
                </c:pt>
                <c:pt idx="16491">
                  <c:v>396.37720249065501</c:v>
                </c:pt>
                <c:pt idx="16492">
                  <c:v>396.41996253492903</c:v>
                </c:pt>
                <c:pt idx="16493">
                  <c:v>396.46272488549499</c:v>
                </c:pt>
                <c:pt idx="16494">
                  <c:v>396.50548954235302</c:v>
                </c:pt>
                <c:pt idx="16495">
                  <c:v>396.54825650550202</c:v>
                </c:pt>
                <c:pt idx="16496">
                  <c:v>396.59102577494298</c:v>
                </c:pt>
                <c:pt idx="16497">
                  <c:v>396.63379735067599</c:v>
                </c:pt>
                <c:pt idx="16498">
                  <c:v>396.67657123269998</c:v>
                </c:pt>
                <c:pt idx="16499">
                  <c:v>396.71934742101502</c:v>
                </c:pt>
                <c:pt idx="16500">
                  <c:v>396.76212591562199</c:v>
                </c:pt>
                <c:pt idx="16501">
                  <c:v>396.80490671652001</c:v>
                </c:pt>
                <c:pt idx="16502">
                  <c:v>396.84768982371003</c:v>
                </c:pt>
                <c:pt idx="16503">
                  <c:v>396.89047523719199</c:v>
                </c:pt>
                <c:pt idx="16504">
                  <c:v>396.933262956965</c:v>
                </c:pt>
                <c:pt idx="16505">
                  <c:v>396.97605298303</c:v>
                </c:pt>
                <c:pt idx="16506">
                  <c:v>397.01884531538599</c:v>
                </c:pt>
                <c:pt idx="16507">
                  <c:v>397.06163995403398</c:v>
                </c:pt>
                <c:pt idx="16508">
                  <c:v>397.10443689897301</c:v>
                </c:pt>
                <c:pt idx="16509">
                  <c:v>397.14723615020301</c:v>
                </c:pt>
                <c:pt idx="16510">
                  <c:v>397.19003770772599</c:v>
                </c:pt>
                <c:pt idx="16511">
                  <c:v>397.23284157154001</c:v>
                </c:pt>
                <c:pt idx="16512">
                  <c:v>397.275647741645</c:v>
                </c:pt>
                <c:pt idx="16513">
                  <c:v>397.318456218042</c:v>
                </c:pt>
                <c:pt idx="16514">
                  <c:v>397.36126700072998</c:v>
                </c:pt>
                <c:pt idx="16515">
                  <c:v>397.40408008971002</c:v>
                </c:pt>
                <c:pt idx="16516">
                  <c:v>397.44689548498098</c:v>
                </c:pt>
                <c:pt idx="16517">
                  <c:v>397.48971318654401</c:v>
                </c:pt>
                <c:pt idx="16518">
                  <c:v>397.53253319439898</c:v>
                </c:pt>
                <c:pt idx="16519">
                  <c:v>397.57535550854499</c:v>
                </c:pt>
                <c:pt idx="16520">
                  <c:v>397.618180128983</c:v>
                </c:pt>
                <c:pt idx="16521">
                  <c:v>397.66100705571199</c:v>
                </c:pt>
                <c:pt idx="16522">
                  <c:v>397.70383628873202</c:v>
                </c:pt>
                <c:pt idx="16523">
                  <c:v>397.746667828044</c:v>
                </c:pt>
                <c:pt idx="16524">
                  <c:v>397.78950167364798</c:v>
                </c:pt>
                <c:pt idx="16525">
                  <c:v>397.83233782554299</c:v>
                </c:pt>
                <c:pt idx="16526">
                  <c:v>397.87517628373001</c:v>
                </c:pt>
                <c:pt idx="16527">
                  <c:v>397.91801704820801</c:v>
                </c:pt>
                <c:pt idx="16528">
                  <c:v>397.96086011897802</c:v>
                </c:pt>
                <c:pt idx="16529">
                  <c:v>398.00370549604003</c:v>
                </c:pt>
                <c:pt idx="16530">
                  <c:v>398.04655317939302</c:v>
                </c:pt>
                <c:pt idx="16531">
                  <c:v>398.08940316903698</c:v>
                </c:pt>
                <c:pt idx="16532">
                  <c:v>398.13225546497301</c:v>
                </c:pt>
                <c:pt idx="16533">
                  <c:v>398.17511006720002</c:v>
                </c:pt>
                <c:pt idx="16534">
                  <c:v>398.21796697571898</c:v>
                </c:pt>
                <c:pt idx="16535">
                  <c:v>398.26082619053</c:v>
                </c:pt>
                <c:pt idx="16536">
                  <c:v>398.30368771163199</c:v>
                </c:pt>
                <c:pt idx="16537">
                  <c:v>398.346551539026</c:v>
                </c:pt>
                <c:pt idx="16538">
                  <c:v>398.38941767271098</c:v>
                </c:pt>
                <c:pt idx="16539">
                  <c:v>398.432286112687</c:v>
                </c:pt>
                <c:pt idx="16540">
                  <c:v>398.47515685895598</c:v>
                </c:pt>
                <c:pt idx="16541">
                  <c:v>398.51802991151499</c:v>
                </c:pt>
                <c:pt idx="16542">
                  <c:v>398.56090527036702</c:v>
                </c:pt>
                <c:pt idx="16543">
                  <c:v>398.603782935509</c:v>
                </c:pt>
                <c:pt idx="16544">
                  <c:v>398.64666290694402</c:v>
                </c:pt>
                <c:pt idx="16545">
                  <c:v>398.68954518467001</c:v>
                </c:pt>
                <c:pt idx="16546">
                  <c:v>398.73242976868698</c:v>
                </c:pt>
                <c:pt idx="16547">
                  <c:v>398.77531665899602</c:v>
                </c:pt>
                <c:pt idx="16548">
                  <c:v>398.81820585559598</c:v>
                </c:pt>
                <c:pt idx="16549">
                  <c:v>398.861097358488</c:v>
                </c:pt>
                <c:pt idx="16550">
                  <c:v>398.90399116767202</c:v>
                </c:pt>
                <c:pt idx="16551">
                  <c:v>398.94688728314702</c:v>
                </c:pt>
                <c:pt idx="16552">
                  <c:v>398.989785704913</c:v>
                </c:pt>
                <c:pt idx="16553">
                  <c:v>399.03268643297201</c:v>
                </c:pt>
                <c:pt idx="16554">
                  <c:v>399.07558946732098</c:v>
                </c:pt>
                <c:pt idx="16555">
                  <c:v>399.11849480796201</c:v>
                </c:pt>
                <c:pt idx="16556">
                  <c:v>399.16140245489498</c:v>
                </c:pt>
                <c:pt idx="16557">
                  <c:v>399.20431240811899</c:v>
                </c:pt>
                <c:pt idx="16558">
                  <c:v>399.24722466763501</c:v>
                </c:pt>
                <c:pt idx="16559">
                  <c:v>399.29013923344201</c:v>
                </c:pt>
                <c:pt idx="16560">
                  <c:v>399.333056105541</c:v>
                </c:pt>
                <c:pt idx="16561">
                  <c:v>399.37597528393201</c:v>
                </c:pt>
                <c:pt idx="16562">
                  <c:v>399.41889676861302</c:v>
                </c:pt>
                <c:pt idx="16563">
                  <c:v>399.46182055958701</c:v>
                </c:pt>
                <c:pt idx="16564">
                  <c:v>399.50474665685198</c:v>
                </c:pt>
                <c:pt idx="16565">
                  <c:v>399.54767506040798</c:v>
                </c:pt>
                <c:pt idx="16566">
                  <c:v>399.59060577025599</c:v>
                </c:pt>
                <c:pt idx="16567">
                  <c:v>399.633538786396</c:v>
                </c:pt>
                <c:pt idx="16568">
                  <c:v>399.67647410882699</c:v>
                </c:pt>
                <c:pt idx="16569">
                  <c:v>399.71941173754902</c:v>
                </c:pt>
                <c:pt idx="16570">
                  <c:v>399.76235167256402</c:v>
                </c:pt>
                <c:pt idx="16571">
                  <c:v>399.80529391386898</c:v>
                </c:pt>
                <c:pt idx="16572">
                  <c:v>399.84823846146702</c:v>
                </c:pt>
                <c:pt idx="16573">
                  <c:v>399.89118531535502</c:v>
                </c:pt>
                <c:pt idx="16574">
                  <c:v>399.93413447553502</c:v>
                </c:pt>
                <c:pt idx="16575">
                  <c:v>399.97708594200702</c:v>
                </c:pt>
                <c:pt idx="16576">
                  <c:v>400.02003971477097</c:v>
                </c:pt>
                <c:pt idx="16577">
                  <c:v>400.062995793825</c:v>
                </c:pt>
                <c:pt idx="16578">
                  <c:v>400.10595417917199</c:v>
                </c:pt>
                <c:pt idx="16579">
                  <c:v>400.14891487081002</c:v>
                </c:pt>
                <c:pt idx="16580">
                  <c:v>400.19187786873903</c:v>
                </c:pt>
                <c:pt idx="16581">
                  <c:v>400.23484317295998</c:v>
                </c:pt>
                <c:pt idx="16582">
                  <c:v>400.277810783473</c:v>
                </c:pt>
                <c:pt idx="16583">
                  <c:v>400.320780700277</c:v>
                </c:pt>
                <c:pt idx="16584">
                  <c:v>400.36375292337198</c:v>
                </c:pt>
                <c:pt idx="16585">
                  <c:v>400.40672745275901</c:v>
                </c:pt>
                <c:pt idx="16586">
                  <c:v>400.449704288438</c:v>
                </c:pt>
                <c:pt idx="16587">
                  <c:v>400.49268343040802</c:v>
                </c:pt>
                <c:pt idx="16588">
                  <c:v>400.53566487866999</c:v>
                </c:pt>
                <c:pt idx="16589">
                  <c:v>400.578648633223</c:v>
                </c:pt>
                <c:pt idx="16590">
                  <c:v>400.62163469406801</c:v>
                </c:pt>
                <c:pt idx="16591">
                  <c:v>400.664623061204</c:v>
                </c:pt>
                <c:pt idx="16592">
                  <c:v>400.70761373463199</c:v>
                </c:pt>
                <c:pt idx="16593">
                  <c:v>400.75060671435102</c:v>
                </c:pt>
                <c:pt idx="16594">
                  <c:v>400.793602000362</c:v>
                </c:pt>
                <c:pt idx="16595">
                  <c:v>400.83659959266498</c:v>
                </c:pt>
                <c:pt idx="16596">
                  <c:v>400.879599491259</c:v>
                </c:pt>
                <c:pt idx="16597">
                  <c:v>400.922601696144</c:v>
                </c:pt>
                <c:pt idx="16598">
                  <c:v>400.965606207321</c:v>
                </c:pt>
                <c:pt idx="16599">
                  <c:v>401.00861302479001</c:v>
                </c:pt>
                <c:pt idx="16600">
                  <c:v>401.05162214855</c:v>
                </c:pt>
                <c:pt idx="16601">
                  <c:v>401.09463357860102</c:v>
                </c:pt>
                <c:pt idx="16602">
                  <c:v>401.13764731494501</c:v>
                </c:pt>
                <c:pt idx="16603">
                  <c:v>401.18066335757902</c:v>
                </c:pt>
                <c:pt idx="16604">
                  <c:v>401.22368170650498</c:v>
                </c:pt>
                <c:pt idx="16605">
                  <c:v>401.26670236172299</c:v>
                </c:pt>
                <c:pt idx="16606">
                  <c:v>401.30972532323199</c:v>
                </c:pt>
                <c:pt idx="16607">
                  <c:v>401.35275059103299</c:v>
                </c:pt>
                <c:pt idx="16608">
                  <c:v>401.39577816512502</c:v>
                </c:pt>
                <c:pt idx="16609">
                  <c:v>401.43880804550901</c:v>
                </c:pt>
                <c:pt idx="16610">
                  <c:v>401.48184023218499</c:v>
                </c:pt>
                <c:pt idx="16611">
                  <c:v>401.52487472515202</c:v>
                </c:pt>
                <c:pt idx="16612">
                  <c:v>401.56791152441002</c:v>
                </c:pt>
                <c:pt idx="16613">
                  <c:v>401.61095062995997</c:v>
                </c:pt>
                <c:pt idx="16614">
                  <c:v>401.65399204180198</c:v>
                </c:pt>
                <c:pt idx="16615">
                  <c:v>401.69703575993498</c:v>
                </c:pt>
                <c:pt idx="16616">
                  <c:v>401.74008178435901</c:v>
                </c:pt>
                <c:pt idx="16617">
                  <c:v>401.78313011507498</c:v>
                </c:pt>
                <c:pt idx="16618">
                  <c:v>401.82618075208302</c:v>
                </c:pt>
                <c:pt idx="16619">
                  <c:v>401.86923369538198</c:v>
                </c:pt>
                <c:pt idx="16620">
                  <c:v>401.912288944973</c:v>
                </c:pt>
                <c:pt idx="16621">
                  <c:v>401.955346500855</c:v>
                </c:pt>
                <c:pt idx="16622">
                  <c:v>401.99840636302901</c:v>
                </c:pt>
                <c:pt idx="16623">
                  <c:v>402.04146853149399</c:v>
                </c:pt>
                <c:pt idx="16624">
                  <c:v>402.08453300625098</c:v>
                </c:pt>
                <c:pt idx="16625">
                  <c:v>402.127599787299</c:v>
                </c:pt>
                <c:pt idx="16626">
                  <c:v>402.17066887463898</c:v>
                </c:pt>
                <c:pt idx="16627">
                  <c:v>402.21374026827101</c:v>
                </c:pt>
                <c:pt idx="16628">
                  <c:v>402.25681396819402</c:v>
                </c:pt>
                <c:pt idx="16629">
                  <c:v>402.29988997440802</c:v>
                </c:pt>
                <c:pt idx="16630">
                  <c:v>402.34296828691402</c:v>
                </c:pt>
                <c:pt idx="16631">
                  <c:v>402.38604890571202</c:v>
                </c:pt>
                <c:pt idx="16632">
                  <c:v>402.429131830801</c:v>
                </c:pt>
                <c:pt idx="16633">
                  <c:v>402.47221706218102</c:v>
                </c:pt>
                <c:pt idx="16634">
                  <c:v>402.51530459985298</c:v>
                </c:pt>
                <c:pt idx="16635">
                  <c:v>402.55839444381701</c:v>
                </c:pt>
                <c:pt idx="16636">
                  <c:v>402.60148659407201</c:v>
                </c:pt>
                <c:pt idx="16637">
                  <c:v>402.64458105061902</c:v>
                </c:pt>
                <c:pt idx="16638">
                  <c:v>402.68767781345701</c:v>
                </c:pt>
                <c:pt idx="16639">
                  <c:v>402.73077688258701</c:v>
                </c:pt>
                <c:pt idx="16640">
                  <c:v>402.77387825800798</c:v>
                </c:pt>
                <c:pt idx="16641">
                  <c:v>402.81698193972102</c:v>
                </c:pt>
                <c:pt idx="16642">
                  <c:v>402.860087927726</c:v>
                </c:pt>
                <c:pt idx="16643">
                  <c:v>402.90319622202202</c:v>
                </c:pt>
                <c:pt idx="16644">
                  <c:v>402.94630682260902</c:v>
                </c:pt>
                <c:pt idx="16645">
                  <c:v>402.98941972948802</c:v>
                </c:pt>
                <c:pt idx="16646">
                  <c:v>403.03253494265903</c:v>
                </c:pt>
                <c:pt idx="16647">
                  <c:v>403.07565246212101</c:v>
                </c:pt>
                <c:pt idx="16648">
                  <c:v>403.11877228787398</c:v>
                </c:pt>
                <c:pt idx="16649">
                  <c:v>403.16189441991901</c:v>
                </c:pt>
                <c:pt idx="16650">
                  <c:v>403.20501885825598</c:v>
                </c:pt>
                <c:pt idx="16651">
                  <c:v>403.24814560288399</c:v>
                </c:pt>
                <c:pt idx="16652">
                  <c:v>403.29127465380401</c:v>
                </c:pt>
                <c:pt idx="16653">
                  <c:v>403.33440601101501</c:v>
                </c:pt>
                <c:pt idx="16654">
                  <c:v>403.377539674518</c:v>
                </c:pt>
                <c:pt idx="16655">
                  <c:v>403.42067564431198</c:v>
                </c:pt>
                <c:pt idx="16656">
                  <c:v>403.46381392039802</c:v>
                </c:pt>
                <c:pt idx="16657">
                  <c:v>403.50695450277499</c:v>
                </c:pt>
                <c:pt idx="16658">
                  <c:v>403.55009739144401</c:v>
                </c:pt>
                <c:pt idx="16659">
                  <c:v>403.59324258640498</c:v>
                </c:pt>
                <c:pt idx="16660">
                  <c:v>403.63639008765699</c:v>
                </c:pt>
                <c:pt idx="16661">
                  <c:v>403.67953989519998</c:v>
                </c:pt>
                <c:pt idx="16662">
                  <c:v>403.72269200903497</c:v>
                </c:pt>
                <c:pt idx="16663">
                  <c:v>403.76584642916202</c:v>
                </c:pt>
                <c:pt idx="16664">
                  <c:v>403.80900315558</c:v>
                </c:pt>
                <c:pt idx="16665">
                  <c:v>403.85216218828901</c:v>
                </c:pt>
                <c:pt idx="16666">
                  <c:v>403.89532352728997</c:v>
                </c:pt>
                <c:pt idx="16667">
                  <c:v>403.938487172583</c:v>
                </c:pt>
                <c:pt idx="16668">
                  <c:v>403.981653124167</c:v>
                </c:pt>
                <c:pt idx="16669">
                  <c:v>404.024821382043</c:v>
                </c:pt>
                <c:pt idx="16670">
                  <c:v>404.06799194620999</c:v>
                </c:pt>
                <c:pt idx="16671">
                  <c:v>404.11116481666897</c:v>
                </c:pt>
                <c:pt idx="16672">
                  <c:v>404.154339993419</c:v>
                </c:pt>
                <c:pt idx="16673">
                  <c:v>404.19751747646097</c:v>
                </c:pt>
                <c:pt idx="16674">
                  <c:v>404.24069726579501</c:v>
                </c:pt>
                <c:pt idx="16675">
                  <c:v>404.28387936142002</c:v>
                </c:pt>
                <c:pt idx="16676">
                  <c:v>404.32706376333601</c:v>
                </c:pt>
                <c:pt idx="16677">
                  <c:v>404.37025047154401</c:v>
                </c:pt>
                <c:pt idx="16678">
                  <c:v>404.41343948604401</c:v>
                </c:pt>
                <c:pt idx="16679">
                  <c:v>404.45663080683499</c:v>
                </c:pt>
                <c:pt idx="16680">
                  <c:v>404.49982443391701</c:v>
                </c:pt>
                <c:pt idx="16681">
                  <c:v>404.54302036729098</c:v>
                </c:pt>
                <c:pt idx="16682">
                  <c:v>404.586218606957</c:v>
                </c:pt>
                <c:pt idx="16683">
                  <c:v>404.62941915291401</c:v>
                </c:pt>
                <c:pt idx="16684">
                  <c:v>404.67262200516302</c:v>
                </c:pt>
                <c:pt idx="16685">
                  <c:v>404.71582716370301</c:v>
                </c:pt>
                <c:pt idx="16686">
                  <c:v>404.75903462853501</c:v>
                </c:pt>
                <c:pt idx="16687">
                  <c:v>404.80224439965798</c:v>
                </c:pt>
                <c:pt idx="16688">
                  <c:v>404.84545647707301</c:v>
                </c:pt>
                <c:pt idx="16689">
                  <c:v>404.88867086077897</c:v>
                </c:pt>
                <c:pt idx="16690">
                  <c:v>404.93188755077699</c:v>
                </c:pt>
                <c:pt idx="16691">
                  <c:v>404.97510654706701</c:v>
                </c:pt>
                <c:pt idx="16692">
                  <c:v>405.01832784964699</c:v>
                </c:pt>
                <c:pt idx="16693">
                  <c:v>405.06155145852</c:v>
                </c:pt>
                <c:pt idx="16694">
                  <c:v>405.10477737368399</c:v>
                </c:pt>
                <c:pt idx="16695">
                  <c:v>405.14800559513998</c:v>
                </c:pt>
                <c:pt idx="16696">
                  <c:v>405.19123612288701</c:v>
                </c:pt>
                <c:pt idx="16697">
                  <c:v>405.23446895692501</c:v>
                </c:pt>
                <c:pt idx="16698">
                  <c:v>405.27770409725503</c:v>
                </c:pt>
                <c:pt idx="16699">
                  <c:v>405.32094154387698</c:v>
                </c:pt>
                <c:pt idx="16700">
                  <c:v>405.36418129678998</c:v>
                </c:pt>
                <c:pt idx="16701">
                  <c:v>405.40742335599498</c:v>
                </c:pt>
                <c:pt idx="16702">
                  <c:v>405.45066772149102</c:v>
                </c:pt>
                <c:pt idx="16703">
                  <c:v>405.493914393279</c:v>
                </c:pt>
                <c:pt idx="16704">
                  <c:v>405.53716337135802</c:v>
                </c:pt>
                <c:pt idx="16705">
                  <c:v>405.58041465572899</c:v>
                </c:pt>
                <c:pt idx="16706">
                  <c:v>405.62366824639201</c:v>
                </c:pt>
                <c:pt idx="16707">
                  <c:v>405.666924143345</c:v>
                </c:pt>
                <c:pt idx="16708">
                  <c:v>405.71018234659101</c:v>
                </c:pt>
                <c:pt idx="16709">
                  <c:v>405.753442856128</c:v>
                </c:pt>
                <c:pt idx="16710">
                  <c:v>405.79670567195598</c:v>
                </c:pt>
                <c:pt idx="16711">
                  <c:v>405.83997079407601</c:v>
                </c:pt>
                <c:pt idx="16712">
                  <c:v>405.88323822248799</c:v>
                </c:pt>
                <c:pt idx="16713">
                  <c:v>405.92650795719101</c:v>
                </c:pt>
                <c:pt idx="16714">
                  <c:v>405.96977999818603</c:v>
                </c:pt>
                <c:pt idx="16715">
                  <c:v>406.01305434547203</c:v>
                </c:pt>
                <c:pt idx="16716">
                  <c:v>406.05633099904998</c:v>
                </c:pt>
                <c:pt idx="16717">
                  <c:v>406.09960995891902</c:v>
                </c:pt>
                <c:pt idx="16718">
                  <c:v>406.14289122508001</c:v>
                </c:pt>
                <c:pt idx="16719">
                  <c:v>406.18617479753198</c:v>
                </c:pt>
                <c:pt idx="16720">
                  <c:v>406.22946067627601</c:v>
                </c:pt>
                <c:pt idx="16721">
                  <c:v>406.27274886131102</c:v>
                </c:pt>
                <c:pt idx="16722">
                  <c:v>406.31603935263797</c:v>
                </c:pt>
                <c:pt idx="16723">
                  <c:v>406.35933215025602</c:v>
                </c:pt>
                <c:pt idx="16724">
                  <c:v>406.40262725416602</c:v>
                </c:pt>
                <c:pt idx="16725">
                  <c:v>406.44592466436802</c:v>
                </c:pt>
                <c:pt idx="16726">
                  <c:v>406.489224380861</c:v>
                </c:pt>
                <c:pt idx="16727">
                  <c:v>406.53252640364502</c:v>
                </c:pt>
                <c:pt idx="16728">
                  <c:v>406.57583073272201</c:v>
                </c:pt>
                <c:pt idx="16729">
                  <c:v>406.61913736808901</c:v>
                </c:pt>
                <c:pt idx="16730">
                  <c:v>406.66244630974802</c:v>
                </c:pt>
                <c:pt idx="16731">
                  <c:v>406.70575755769897</c:v>
                </c:pt>
                <c:pt idx="16732">
                  <c:v>406.74907111194102</c:v>
                </c:pt>
                <c:pt idx="16733">
                  <c:v>406.79238697247501</c:v>
                </c:pt>
                <c:pt idx="16734">
                  <c:v>406.83570513929999</c:v>
                </c:pt>
                <c:pt idx="16735">
                  <c:v>406.87902561241702</c:v>
                </c:pt>
                <c:pt idx="16736">
                  <c:v>406.92234839182498</c:v>
                </c:pt>
                <c:pt idx="16737">
                  <c:v>406.965673477525</c:v>
                </c:pt>
                <c:pt idx="16738">
                  <c:v>407.00900086951702</c:v>
                </c:pt>
                <c:pt idx="16739">
                  <c:v>407.052330567799</c:v>
                </c:pt>
                <c:pt idx="16740">
                  <c:v>407.09566257237401</c:v>
                </c:pt>
                <c:pt idx="16741">
                  <c:v>407.13899688324</c:v>
                </c:pt>
                <c:pt idx="16742">
                  <c:v>407.18233350039702</c:v>
                </c:pt>
                <c:pt idx="16743">
                  <c:v>407.22567242384599</c:v>
                </c:pt>
                <c:pt idx="16744">
                  <c:v>407.26901365358702</c:v>
                </c:pt>
                <c:pt idx="16745">
                  <c:v>407.31235718961898</c:v>
                </c:pt>
                <c:pt idx="16746">
                  <c:v>407.35570303194299</c:v>
                </c:pt>
                <c:pt idx="16747">
                  <c:v>407.39905118055799</c:v>
                </c:pt>
                <c:pt idx="16748">
                  <c:v>407.44240163546499</c:v>
                </c:pt>
                <c:pt idx="16749">
                  <c:v>407.48575439666303</c:v>
                </c:pt>
                <c:pt idx="16750">
                  <c:v>407.52910946415301</c:v>
                </c:pt>
                <c:pt idx="16751">
                  <c:v>407.57246683793397</c:v>
                </c:pt>
                <c:pt idx="16752">
                  <c:v>407.615826518007</c:v>
                </c:pt>
                <c:pt idx="16753">
                  <c:v>407.659188504371</c:v>
                </c:pt>
                <c:pt idx="16754">
                  <c:v>407.70255279702701</c:v>
                </c:pt>
                <c:pt idx="16755">
                  <c:v>407.745919395974</c:v>
                </c:pt>
                <c:pt idx="16756">
                  <c:v>407.78928830121299</c:v>
                </c:pt>
                <c:pt idx="16757">
                  <c:v>407.83265951274399</c:v>
                </c:pt>
                <c:pt idx="16758">
                  <c:v>407.87603303056602</c:v>
                </c:pt>
                <c:pt idx="16759">
                  <c:v>407.91940885467898</c:v>
                </c:pt>
                <c:pt idx="16760">
                  <c:v>407.96278698508399</c:v>
                </c:pt>
                <c:pt idx="16761">
                  <c:v>408.00616742178102</c:v>
                </c:pt>
                <c:pt idx="16762">
                  <c:v>408.04955016476902</c:v>
                </c:pt>
                <c:pt idx="16763">
                  <c:v>408.09293521404902</c:v>
                </c:pt>
                <c:pt idx="16764">
                  <c:v>408.13632256962001</c:v>
                </c:pt>
                <c:pt idx="16765">
                  <c:v>408.17971223148299</c:v>
                </c:pt>
                <c:pt idx="16766">
                  <c:v>408.22310419963702</c:v>
                </c:pt>
                <c:pt idx="16767">
                  <c:v>408.26649847408299</c:v>
                </c:pt>
                <c:pt idx="16768">
                  <c:v>408.30989505482</c:v>
                </c:pt>
                <c:pt idx="16769">
                  <c:v>408.35329394184902</c:v>
                </c:pt>
                <c:pt idx="16770">
                  <c:v>408.39669513516901</c:v>
                </c:pt>
                <c:pt idx="16771">
                  <c:v>408.44009863478101</c:v>
                </c:pt>
                <c:pt idx="16772">
                  <c:v>408.48350444068501</c:v>
                </c:pt>
                <c:pt idx="16773">
                  <c:v>408.52691255287999</c:v>
                </c:pt>
                <c:pt idx="16774">
                  <c:v>408.57032297136601</c:v>
                </c:pt>
                <c:pt idx="16775">
                  <c:v>408.61373569614398</c:v>
                </c:pt>
                <c:pt idx="16776">
                  <c:v>408.657150727214</c:v>
                </c:pt>
                <c:pt idx="16777">
                  <c:v>408.70056806457501</c:v>
                </c:pt>
                <c:pt idx="16778">
                  <c:v>408.74398770822802</c:v>
                </c:pt>
                <c:pt idx="16779">
                  <c:v>408.78740965817201</c:v>
                </c:pt>
                <c:pt idx="16780">
                  <c:v>408.830833914408</c:v>
                </c:pt>
                <c:pt idx="16781">
                  <c:v>408.87426047693498</c:v>
                </c:pt>
                <c:pt idx="16782">
                  <c:v>408.91768934575401</c:v>
                </c:pt>
                <c:pt idx="16783">
                  <c:v>408.96112052086397</c:v>
                </c:pt>
                <c:pt idx="16784">
                  <c:v>409.00455400226599</c:v>
                </c:pt>
                <c:pt idx="16785">
                  <c:v>409.04798978995899</c:v>
                </c:pt>
                <c:pt idx="16786">
                  <c:v>409.09142788394399</c:v>
                </c:pt>
                <c:pt idx="16787">
                  <c:v>409.13486828421998</c:v>
                </c:pt>
                <c:pt idx="16788">
                  <c:v>409.17831099078802</c:v>
                </c:pt>
                <c:pt idx="16789">
                  <c:v>409.22175600364801</c:v>
                </c:pt>
                <c:pt idx="16790">
                  <c:v>409.26520332279898</c:v>
                </c:pt>
                <c:pt idx="16791">
                  <c:v>409.30865294824099</c:v>
                </c:pt>
                <c:pt idx="16792">
                  <c:v>409.352104879975</c:v>
                </c:pt>
                <c:pt idx="16793">
                  <c:v>409.39555911800102</c:v>
                </c:pt>
                <c:pt idx="16794">
                  <c:v>409.43901566231801</c:v>
                </c:pt>
                <c:pt idx="16795">
                  <c:v>409.48247451292701</c:v>
                </c:pt>
                <c:pt idx="16796">
                  <c:v>409.52593566982699</c:v>
                </c:pt>
                <c:pt idx="16797">
                  <c:v>409.56939913301898</c:v>
                </c:pt>
                <c:pt idx="16798">
                  <c:v>409.612864902502</c:v>
                </c:pt>
                <c:pt idx="16799">
                  <c:v>409.65633297827702</c:v>
                </c:pt>
                <c:pt idx="16800">
                  <c:v>409.69980336034303</c:v>
                </c:pt>
                <c:pt idx="16801">
                  <c:v>409.74327604870098</c:v>
                </c:pt>
                <c:pt idx="16802">
                  <c:v>409.78675104335002</c:v>
                </c:pt>
                <c:pt idx="16803">
                  <c:v>409.83022834429102</c:v>
                </c:pt>
                <c:pt idx="16804">
                  <c:v>409.87370795152401</c:v>
                </c:pt>
                <c:pt idx="16805">
                  <c:v>409.91718986504799</c:v>
                </c:pt>
                <c:pt idx="16806">
                  <c:v>409.960674084863</c:v>
                </c:pt>
                <c:pt idx="16807">
                  <c:v>410.00416061097002</c:v>
                </c:pt>
                <c:pt idx="16808">
                  <c:v>410.04764944336898</c:v>
                </c:pt>
                <c:pt idx="16809">
                  <c:v>410.09114058205898</c:v>
                </c:pt>
                <c:pt idx="16810">
                  <c:v>410.13463402704099</c:v>
                </c:pt>
                <c:pt idx="16811">
                  <c:v>410.17812977831397</c:v>
                </c:pt>
                <c:pt idx="16812">
                  <c:v>410.22162783587902</c:v>
                </c:pt>
                <c:pt idx="16813">
                  <c:v>410.26512819973499</c:v>
                </c:pt>
                <c:pt idx="16814">
                  <c:v>410.30863086988302</c:v>
                </c:pt>
                <c:pt idx="16815">
                  <c:v>410.35213584632203</c:v>
                </c:pt>
                <c:pt idx="16816">
                  <c:v>410.39564312905298</c:v>
                </c:pt>
                <c:pt idx="16817">
                  <c:v>410.43915271807498</c:v>
                </c:pt>
                <c:pt idx="16818">
                  <c:v>410.48266461338898</c:v>
                </c:pt>
                <c:pt idx="16819">
                  <c:v>410.52617881499401</c:v>
                </c:pt>
                <c:pt idx="16820">
                  <c:v>410.56969532289099</c:v>
                </c:pt>
                <c:pt idx="16821">
                  <c:v>410.61321413707998</c:v>
                </c:pt>
                <c:pt idx="16822">
                  <c:v>410.65673525756</c:v>
                </c:pt>
                <c:pt idx="16823">
                  <c:v>410.700258684331</c:v>
                </c:pt>
                <c:pt idx="16824">
                  <c:v>410.74378441739401</c:v>
                </c:pt>
                <c:pt idx="16825">
                  <c:v>410.78731245674902</c:v>
                </c:pt>
                <c:pt idx="16826">
                  <c:v>410.83084280239501</c:v>
                </c:pt>
                <c:pt idx="16827">
                  <c:v>410.87437545433301</c:v>
                </c:pt>
                <c:pt idx="16828">
                  <c:v>410.91791041256198</c:v>
                </c:pt>
                <c:pt idx="16829">
                  <c:v>410.96144767708302</c:v>
                </c:pt>
                <c:pt idx="16830">
                  <c:v>411.00498724789497</c:v>
                </c:pt>
                <c:pt idx="16831">
                  <c:v>411.04852912499899</c:v>
                </c:pt>
                <c:pt idx="16832">
                  <c:v>411.09207330839399</c:v>
                </c:pt>
                <c:pt idx="16833">
                  <c:v>411.135619798081</c:v>
                </c:pt>
                <c:pt idx="16834">
                  <c:v>411.17916859405898</c:v>
                </c:pt>
                <c:pt idx="16835">
                  <c:v>411.22271969632902</c:v>
                </c:pt>
                <c:pt idx="16836">
                  <c:v>411.26627310489101</c:v>
                </c:pt>
                <c:pt idx="16837">
                  <c:v>411.30982881974398</c:v>
                </c:pt>
                <c:pt idx="16838">
                  <c:v>411.35338684088799</c:v>
                </c:pt>
                <c:pt idx="16839">
                  <c:v>411.396947168324</c:v>
                </c:pt>
                <c:pt idx="16840">
                  <c:v>411.44050980205202</c:v>
                </c:pt>
                <c:pt idx="16841">
                  <c:v>411.48407474207102</c:v>
                </c:pt>
                <c:pt idx="16842">
                  <c:v>411.52764198838202</c:v>
                </c:pt>
                <c:pt idx="16843">
                  <c:v>411.571211540984</c:v>
                </c:pt>
                <c:pt idx="16844">
                  <c:v>411.61478339987798</c:v>
                </c:pt>
                <c:pt idx="16845">
                  <c:v>411.658357565063</c:v>
                </c:pt>
                <c:pt idx="16846">
                  <c:v>411.70193403654002</c:v>
                </c:pt>
                <c:pt idx="16847">
                  <c:v>411.74551281430797</c:v>
                </c:pt>
                <c:pt idx="16848">
                  <c:v>411.78909389836798</c:v>
                </c:pt>
                <c:pt idx="16849">
                  <c:v>411.83267728871903</c:v>
                </c:pt>
                <c:pt idx="16850">
                  <c:v>411.87626298536202</c:v>
                </c:pt>
                <c:pt idx="16851">
                  <c:v>411.91985098829599</c:v>
                </c:pt>
                <c:pt idx="16852">
                  <c:v>411.96344129752202</c:v>
                </c:pt>
                <c:pt idx="16853">
                  <c:v>412.00703391304</c:v>
                </c:pt>
                <c:pt idx="16854">
                  <c:v>412.05062883484902</c:v>
                </c:pt>
                <c:pt idx="16855">
                  <c:v>412.09422606294902</c:v>
                </c:pt>
                <c:pt idx="16856">
                  <c:v>412.13782559734102</c:v>
                </c:pt>
                <c:pt idx="16857">
                  <c:v>412.18142743802503</c:v>
                </c:pt>
                <c:pt idx="16858">
                  <c:v>412.22503158500001</c:v>
                </c:pt>
                <c:pt idx="16859">
                  <c:v>412.268638038267</c:v>
                </c:pt>
                <c:pt idx="16860">
                  <c:v>412.31224679782503</c:v>
                </c:pt>
                <c:pt idx="16861">
                  <c:v>412.355857863675</c:v>
                </c:pt>
                <c:pt idx="16862">
                  <c:v>412.39947123581601</c:v>
                </c:pt>
                <c:pt idx="16863">
                  <c:v>412.44308691424902</c:v>
                </c:pt>
                <c:pt idx="16864">
                  <c:v>412.48670489897302</c:v>
                </c:pt>
                <c:pt idx="16865">
                  <c:v>412.53032518998901</c:v>
                </c:pt>
                <c:pt idx="16866">
                  <c:v>412.57394778729599</c:v>
                </c:pt>
                <c:pt idx="16867">
                  <c:v>412.61757269089497</c:v>
                </c:pt>
                <c:pt idx="16868">
                  <c:v>412.66119990078602</c:v>
                </c:pt>
                <c:pt idx="16869">
                  <c:v>412.70482941696798</c:v>
                </c:pt>
                <c:pt idx="16870">
                  <c:v>412.74846123944099</c:v>
                </c:pt>
                <c:pt idx="16871">
                  <c:v>412.79209536820599</c:v>
                </c:pt>
                <c:pt idx="16872">
                  <c:v>412.835731803263</c:v>
                </c:pt>
                <c:pt idx="16873">
                  <c:v>412.87937054461099</c:v>
                </c:pt>
                <c:pt idx="16874">
                  <c:v>412.92301159225099</c:v>
                </c:pt>
                <c:pt idx="16875">
                  <c:v>412.96665494618202</c:v>
                </c:pt>
                <c:pt idx="16876">
                  <c:v>413.010300606405</c:v>
                </c:pt>
                <c:pt idx="16877">
                  <c:v>413.05394857291901</c:v>
                </c:pt>
                <c:pt idx="16878">
                  <c:v>413.09759884572497</c:v>
                </c:pt>
                <c:pt idx="16879">
                  <c:v>413.14125142482197</c:v>
                </c:pt>
                <c:pt idx="16880">
                  <c:v>413.18490631021098</c:v>
                </c:pt>
                <c:pt idx="16881">
                  <c:v>413.22856350189102</c:v>
                </c:pt>
                <c:pt idx="16882">
                  <c:v>413.272222999863</c:v>
                </c:pt>
                <c:pt idx="16883">
                  <c:v>413.31588480412597</c:v>
                </c:pt>
                <c:pt idx="16884">
                  <c:v>413.359548914681</c:v>
                </c:pt>
                <c:pt idx="16885">
                  <c:v>413.40321533152797</c:v>
                </c:pt>
                <c:pt idx="16886">
                  <c:v>413.44688405466599</c:v>
                </c:pt>
                <c:pt idx="16887">
                  <c:v>413.49055508409498</c:v>
                </c:pt>
                <c:pt idx="16888">
                  <c:v>413.53422841981597</c:v>
                </c:pt>
                <c:pt idx="16889">
                  <c:v>413.57790406182897</c:v>
                </c:pt>
                <c:pt idx="16890">
                  <c:v>413.62158201013301</c:v>
                </c:pt>
                <c:pt idx="16891">
                  <c:v>413.66526226472899</c:v>
                </c:pt>
                <c:pt idx="16892">
                  <c:v>413.70894482561602</c:v>
                </c:pt>
                <c:pt idx="16893">
                  <c:v>413.75262969279498</c:v>
                </c:pt>
                <c:pt idx="16894">
                  <c:v>413.79631686626499</c:v>
                </c:pt>
                <c:pt idx="16895">
                  <c:v>413.840006346027</c:v>
                </c:pt>
                <c:pt idx="16896">
                  <c:v>413.88369813207999</c:v>
                </c:pt>
                <c:pt idx="16897">
                  <c:v>413.92739222442498</c:v>
                </c:pt>
                <c:pt idx="16898">
                  <c:v>413.97108862306101</c:v>
                </c:pt>
                <c:pt idx="16899">
                  <c:v>414.01478732798898</c:v>
                </c:pt>
                <c:pt idx="16900">
                  <c:v>414.05848833920902</c:v>
                </c:pt>
                <c:pt idx="16901">
                  <c:v>414.10219165671998</c:v>
                </c:pt>
                <c:pt idx="16902">
                  <c:v>414.14589728052198</c:v>
                </c:pt>
                <c:pt idx="16903">
                  <c:v>414.18960521061598</c:v>
                </c:pt>
                <c:pt idx="16904">
                  <c:v>414.23331544700198</c:v>
                </c:pt>
                <c:pt idx="16905">
                  <c:v>414.27702798967903</c:v>
                </c:pt>
                <c:pt idx="16906">
                  <c:v>414.32074283864802</c:v>
                </c:pt>
                <c:pt idx="16907">
                  <c:v>414.36445999390799</c:v>
                </c:pt>
                <c:pt idx="16908">
                  <c:v>414.40817945546002</c:v>
                </c:pt>
                <c:pt idx="16909">
                  <c:v>414.45190122330303</c:v>
                </c:pt>
                <c:pt idx="16910">
                  <c:v>414.49562529743798</c:v>
                </c:pt>
                <c:pt idx="16911">
                  <c:v>414.53935167786398</c:v>
                </c:pt>
                <c:pt idx="16912">
                  <c:v>414.58308036458197</c:v>
                </c:pt>
                <c:pt idx="16913">
                  <c:v>414.62681135759101</c:v>
                </c:pt>
                <c:pt idx="16914">
                  <c:v>414.67054465689199</c:v>
                </c:pt>
                <c:pt idx="16915">
                  <c:v>414.71428026248401</c:v>
                </c:pt>
                <c:pt idx="16916">
                  <c:v>414.75801817436798</c:v>
                </c:pt>
                <c:pt idx="16917">
                  <c:v>414.801758392544</c:v>
                </c:pt>
                <c:pt idx="16918">
                  <c:v>414.84550091701101</c:v>
                </c:pt>
                <c:pt idx="16919">
                  <c:v>414.889245747769</c:v>
                </c:pt>
                <c:pt idx="16920">
                  <c:v>414.93299288481899</c:v>
                </c:pt>
                <c:pt idx="16921">
                  <c:v>414.97674232816098</c:v>
                </c:pt>
                <c:pt idx="16922">
                  <c:v>415.02049407779401</c:v>
                </c:pt>
                <c:pt idx="16923">
                  <c:v>415.06424813371899</c:v>
                </c:pt>
                <c:pt idx="16924">
                  <c:v>415.10800449593501</c:v>
                </c:pt>
                <c:pt idx="16925">
                  <c:v>415.15176316444303</c:v>
                </c:pt>
                <c:pt idx="16926">
                  <c:v>415.19552413924202</c:v>
                </c:pt>
                <c:pt idx="16927">
                  <c:v>415.23928742033303</c:v>
                </c:pt>
                <c:pt idx="16928">
                  <c:v>415.28305300771501</c:v>
                </c:pt>
                <c:pt idx="16929">
                  <c:v>415.326820901389</c:v>
                </c:pt>
                <c:pt idx="16930">
                  <c:v>415.37059110135402</c:v>
                </c:pt>
                <c:pt idx="16931">
                  <c:v>415.41436360761099</c:v>
                </c:pt>
                <c:pt idx="16932">
                  <c:v>415.45813842016003</c:v>
                </c:pt>
                <c:pt idx="16933">
                  <c:v>415.50191553899998</c:v>
                </c:pt>
                <c:pt idx="16934">
                  <c:v>415.54569496413097</c:v>
                </c:pt>
                <c:pt idx="16935">
                  <c:v>415.58947669555403</c:v>
                </c:pt>
                <c:pt idx="16936">
                  <c:v>415.63326073326903</c:v>
                </c:pt>
                <c:pt idx="16937">
                  <c:v>415.67704707727501</c:v>
                </c:pt>
                <c:pt idx="16938">
                  <c:v>415.72083572757299</c:v>
                </c:pt>
                <c:pt idx="16939">
                  <c:v>415.76462668416201</c:v>
                </c:pt>
                <c:pt idx="16940">
                  <c:v>415.80841994704298</c:v>
                </c:pt>
                <c:pt idx="16941">
                  <c:v>415.85221551621498</c:v>
                </c:pt>
                <c:pt idx="16942">
                  <c:v>415.89601339167803</c:v>
                </c:pt>
                <c:pt idx="16943">
                  <c:v>415.93981357343398</c:v>
                </c:pt>
                <c:pt idx="16944">
                  <c:v>415.98361606148097</c:v>
                </c:pt>
                <c:pt idx="16945">
                  <c:v>416.027420855819</c:v>
                </c:pt>
                <c:pt idx="16946">
                  <c:v>416.07122795644898</c:v>
                </c:pt>
                <c:pt idx="16947">
                  <c:v>416.11503736336999</c:v>
                </c:pt>
                <c:pt idx="16948">
                  <c:v>416.15884907658301</c:v>
                </c:pt>
                <c:pt idx="16949">
                  <c:v>416.20266309608797</c:v>
                </c:pt>
                <c:pt idx="16950">
                  <c:v>416.24647942188398</c:v>
                </c:pt>
                <c:pt idx="16951">
                  <c:v>416.29029805397101</c:v>
                </c:pt>
                <c:pt idx="16952">
                  <c:v>416.33411899235</c:v>
                </c:pt>
                <c:pt idx="16953">
                  <c:v>416.37794223702099</c:v>
                </c:pt>
                <c:pt idx="16954">
                  <c:v>416.42176778798301</c:v>
                </c:pt>
                <c:pt idx="16955">
                  <c:v>416.46559564523699</c:v>
                </c:pt>
                <c:pt idx="16956">
                  <c:v>416.509425808782</c:v>
                </c:pt>
                <c:pt idx="16957">
                  <c:v>416.55325827861901</c:v>
                </c:pt>
                <c:pt idx="16958">
                  <c:v>416.59709305474701</c:v>
                </c:pt>
                <c:pt idx="16959">
                  <c:v>416.640930137167</c:v>
                </c:pt>
                <c:pt idx="16960">
                  <c:v>416.68476952587798</c:v>
                </c:pt>
                <c:pt idx="16961">
                  <c:v>416.72861122088102</c:v>
                </c:pt>
                <c:pt idx="16962">
                  <c:v>416.77245522217498</c:v>
                </c:pt>
                <c:pt idx="16963">
                  <c:v>416.81630152976101</c:v>
                </c:pt>
                <c:pt idx="16964">
                  <c:v>416.86015014363898</c:v>
                </c:pt>
                <c:pt idx="16965">
                  <c:v>416.90400106380798</c:v>
                </c:pt>
                <c:pt idx="16966">
                  <c:v>416.94785429026803</c:v>
                </c:pt>
                <c:pt idx="16967">
                  <c:v>416.99170982302002</c:v>
                </c:pt>
                <c:pt idx="16968">
                  <c:v>417.03556766206401</c:v>
                </c:pt>
                <c:pt idx="16969">
                  <c:v>417.07942780739899</c:v>
                </c:pt>
                <c:pt idx="16970">
                  <c:v>417.12329025902602</c:v>
                </c:pt>
                <c:pt idx="16971">
                  <c:v>417.16715501694398</c:v>
                </c:pt>
                <c:pt idx="16972">
                  <c:v>417.21102208115298</c:v>
                </c:pt>
                <c:pt idx="16973">
                  <c:v>417.254891451655</c:v>
                </c:pt>
                <c:pt idx="16974">
                  <c:v>417.298763128448</c:v>
                </c:pt>
                <c:pt idx="16975">
                  <c:v>417.34263711153199</c:v>
                </c:pt>
                <c:pt idx="16976">
                  <c:v>417.38651340090797</c:v>
                </c:pt>
                <c:pt idx="16977">
                  <c:v>417.430391996575</c:v>
                </c:pt>
                <c:pt idx="16978">
                  <c:v>417.47427289853402</c:v>
                </c:pt>
                <c:pt idx="16979">
                  <c:v>417.51815610678398</c:v>
                </c:pt>
                <c:pt idx="16980">
                  <c:v>417.56204162132599</c:v>
                </c:pt>
                <c:pt idx="16981">
                  <c:v>417.60592944216</c:v>
                </c:pt>
                <c:pt idx="16982">
                  <c:v>417.649819569285</c:v>
                </c:pt>
                <c:pt idx="16983">
                  <c:v>417.69371200270098</c:v>
                </c:pt>
                <c:pt idx="16984">
                  <c:v>417.73760674240901</c:v>
                </c:pt>
                <c:pt idx="16985">
                  <c:v>417.781503788409</c:v>
                </c:pt>
                <c:pt idx="16986">
                  <c:v>417.82540314070002</c:v>
                </c:pt>
                <c:pt idx="16987">
                  <c:v>417.86930479928299</c:v>
                </c:pt>
                <c:pt idx="16988">
                  <c:v>417.91320876415699</c:v>
                </c:pt>
                <c:pt idx="16989">
                  <c:v>417.957115035323</c:v>
                </c:pt>
                <c:pt idx="16990">
                  <c:v>418.00102361277999</c:v>
                </c:pt>
                <c:pt idx="16991">
                  <c:v>418.04493449652898</c:v>
                </c:pt>
              </c:numCache>
            </c:numRef>
          </c:xVal>
          <c:yVal>
            <c:numRef>
              <c:f>spc!$B$1:$B$32000</c:f>
              <c:numCache>
                <c:formatCode>General</c:formatCode>
                <c:ptCount val="32000"/>
                <c:pt idx="0">
                  <c:v>1E-4</c:v>
                </c:pt>
                <c:pt idx="1">
                  <c:v>1E-4</c:v>
                </c:pt>
                <c:pt idx="2">
                  <c:v>1E-4</c:v>
                </c:pt>
                <c:pt idx="3">
                  <c:v>1E-4</c:v>
                </c:pt>
                <c:pt idx="4">
                  <c:v>1E-4</c:v>
                </c:pt>
                <c:pt idx="5">
                  <c:v>1E-4</c:v>
                </c:pt>
                <c:pt idx="6">
                  <c:v>1E-4</c:v>
                </c:pt>
                <c:pt idx="7">
                  <c:v>1E-4</c:v>
                </c:pt>
                <c:pt idx="8">
                  <c:v>1E-4</c:v>
                </c:pt>
                <c:pt idx="9">
                  <c:v>1E-4</c:v>
                </c:pt>
                <c:pt idx="10">
                  <c:v>1E-4</c:v>
                </c:pt>
                <c:pt idx="11">
                  <c:v>1E-4</c:v>
                </c:pt>
                <c:pt idx="12">
                  <c:v>1E-4</c:v>
                </c:pt>
                <c:pt idx="13">
                  <c:v>1E-4</c:v>
                </c:pt>
                <c:pt idx="14">
                  <c:v>1E-4</c:v>
                </c:pt>
                <c:pt idx="15">
                  <c:v>1E-4</c:v>
                </c:pt>
                <c:pt idx="16">
                  <c:v>1E-4</c:v>
                </c:pt>
                <c:pt idx="17">
                  <c:v>1E-4</c:v>
                </c:pt>
                <c:pt idx="18">
                  <c:v>1.0001</c:v>
                </c:pt>
                <c:pt idx="19">
                  <c:v>1E-4</c:v>
                </c:pt>
                <c:pt idx="20">
                  <c:v>1E-4</c:v>
                </c:pt>
                <c:pt idx="21">
                  <c:v>1E-4</c:v>
                </c:pt>
                <c:pt idx="22">
                  <c:v>1E-4</c:v>
                </c:pt>
                <c:pt idx="23">
                  <c:v>1E-4</c:v>
                </c:pt>
                <c:pt idx="24">
                  <c:v>1E-4</c:v>
                </c:pt>
                <c:pt idx="25">
                  <c:v>1E-4</c:v>
                </c:pt>
                <c:pt idx="26">
                  <c:v>1E-4</c:v>
                </c:pt>
                <c:pt idx="27">
                  <c:v>1E-4</c:v>
                </c:pt>
                <c:pt idx="28">
                  <c:v>1E-4</c:v>
                </c:pt>
                <c:pt idx="29">
                  <c:v>1E-4</c:v>
                </c:pt>
                <c:pt idx="30">
                  <c:v>1E-4</c:v>
                </c:pt>
                <c:pt idx="31">
                  <c:v>1E-4</c:v>
                </c:pt>
                <c:pt idx="32">
                  <c:v>1E-4</c:v>
                </c:pt>
                <c:pt idx="33">
                  <c:v>1E-4</c:v>
                </c:pt>
                <c:pt idx="34">
                  <c:v>1E-4</c:v>
                </c:pt>
                <c:pt idx="35">
                  <c:v>1E-4</c:v>
                </c:pt>
                <c:pt idx="36">
                  <c:v>1E-4</c:v>
                </c:pt>
                <c:pt idx="37">
                  <c:v>1E-4</c:v>
                </c:pt>
                <c:pt idx="38">
                  <c:v>1E-4</c:v>
                </c:pt>
                <c:pt idx="39">
                  <c:v>1E-4</c:v>
                </c:pt>
                <c:pt idx="40">
                  <c:v>1.0001</c:v>
                </c:pt>
                <c:pt idx="41">
                  <c:v>1E-4</c:v>
                </c:pt>
                <c:pt idx="42">
                  <c:v>1E-4</c:v>
                </c:pt>
                <c:pt idx="43">
                  <c:v>1.0001</c:v>
                </c:pt>
                <c:pt idx="44">
                  <c:v>1E-4</c:v>
                </c:pt>
                <c:pt idx="45">
                  <c:v>1E-4</c:v>
                </c:pt>
                <c:pt idx="46">
                  <c:v>1E-4</c:v>
                </c:pt>
                <c:pt idx="47">
                  <c:v>1E-4</c:v>
                </c:pt>
                <c:pt idx="48">
                  <c:v>1.0001</c:v>
                </c:pt>
                <c:pt idx="49">
                  <c:v>1E-4</c:v>
                </c:pt>
                <c:pt idx="50">
                  <c:v>1E-4</c:v>
                </c:pt>
                <c:pt idx="51">
                  <c:v>1E-4</c:v>
                </c:pt>
                <c:pt idx="52">
                  <c:v>1E-4</c:v>
                </c:pt>
                <c:pt idx="53">
                  <c:v>1E-4</c:v>
                </c:pt>
                <c:pt idx="54">
                  <c:v>1E-4</c:v>
                </c:pt>
                <c:pt idx="55">
                  <c:v>1E-4</c:v>
                </c:pt>
                <c:pt idx="56">
                  <c:v>1E-4</c:v>
                </c:pt>
                <c:pt idx="57">
                  <c:v>1E-4</c:v>
                </c:pt>
                <c:pt idx="58">
                  <c:v>1E-4</c:v>
                </c:pt>
                <c:pt idx="59">
                  <c:v>1.0001</c:v>
                </c:pt>
                <c:pt idx="60">
                  <c:v>1E-4</c:v>
                </c:pt>
                <c:pt idx="61">
                  <c:v>1E-4</c:v>
                </c:pt>
                <c:pt idx="62">
                  <c:v>1E-4</c:v>
                </c:pt>
                <c:pt idx="63">
                  <c:v>1E-4</c:v>
                </c:pt>
                <c:pt idx="64">
                  <c:v>1E-4</c:v>
                </c:pt>
                <c:pt idx="65">
                  <c:v>1E-4</c:v>
                </c:pt>
                <c:pt idx="66">
                  <c:v>1E-4</c:v>
                </c:pt>
                <c:pt idx="67">
                  <c:v>1E-4</c:v>
                </c:pt>
                <c:pt idx="68">
                  <c:v>1E-4</c:v>
                </c:pt>
                <c:pt idx="69">
                  <c:v>1E-4</c:v>
                </c:pt>
                <c:pt idx="70">
                  <c:v>1E-4</c:v>
                </c:pt>
                <c:pt idx="71">
                  <c:v>1E-4</c:v>
                </c:pt>
                <c:pt idx="72">
                  <c:v>1E-4</c:v>
                </c:pt>
                <c:pt idx="73">
                  <c:v>1E-4</c:v>
                </c:pt>
                <c:pt idx="74">
                  <c:v>1E-4</c:v>
                </c:pt>
                <c:pt idx="75">
                  <c:v>1E-4</c:v>
                </c:pt>
                <c:pt idx="76">
                  <c:v>1E-4</c:v>
                </c:pt>
                <c:pt idx="77">
                  <c:v>1E-4</c:v>
                </c:pt>
                <c:pt idx="78">
                  <c:v>1E-4</c:v>
                </c:pt>
                <c:pt idx="79">
                  <c:v>1E-4</c:v>
                </c:pt>
                <c:pt idx="80">
                  <c:v>1E-4</c:v>
                </c:pt>
                <c:pt idx="81">
                  <c:v>1E-4</c:v>
                </c:pt>
                <c:pt idx="82">
                  <c:v>1E-4</c:v>
                </c:pt>
                <c:pt idx="83">
                  <c:v>1E-4</c:v>
                </c:pt>
                <c:pt idx="84">
                  <c:v>1E-4</c:v>
                </c:pt>
                <c:pt idx="85">
                  <c:v>1E-4</c:v>
                </c:pt>
                <c:pt idx="86">
                  <c:v>1E-4</c:v>
                </c:pt>
                <c:pt idx="87">
                  <c:v>1E-4</c:v>
                </c:pt>
                <c:pt idx="88">
                  <c:v>1E-4</c:v>
                </c:pt>
                <c:pt idx="89">
                  <c:v>1E-4</c:v>
                </c:pt>
                <c:pt idx="90">
                  <c:v>1E-4</c:v>
                </c:pt>
                <c:pt idx="91">
                  <c:v>1.0001</c:v>
                </c:pt>
                <c:pt idx="92">
                  <c:v>1E-4</c:v>
                </c:pt>
                <c:pt idx="93">
                  <c:v>1E-4</c:v>
                </c:pt>
                <c:pt idx="94">
                  <c:v>1E-4</c:v>
                </c:pt>
                <c:pt idx="95">
                  <c:v>1E-4</c:v>
                </c:pt>
                <c:pt idx="96">
                  <c:v>1E-4</c:v>
                </c:pt>
                <c:pt idx="97">
                  <c:v>1E-4</c:v>
                </c:pt>
                <c:pt idx="98">
                  <c:v>1E-4</c:v>
                </c:pt>
                <c:pt idx="99">
                  <c:v>1E-4</c:v>
                </c:pt>
                <c:pt idx="100">
                  <c:v>1E-4</c:v>
                </c:pt>
                <c:pt idx="101">
                  <c:v>1E-4</c:v>
                </c:pt>
                <c:pt idx="102">
                  <c:v>1.0001</c:v>
                </c:pt>
                <c:pt idx="103">
                  <c:v>1E-4</c:v>
                </c:pt>
                <c:pt idx="104">
                  <c:v>1E-4</c:v>
                </c:pt>
                <c:pt idx="105">
                  <c:v>1E-4</c:v>
                </c:pt>
                <c:pt idx="106">
                  <c:v>1E-4</c:v>
                </c:pt>
                <c:pt idx="107">
                  <c:v>1E-4</c:v>
                </c:pt>
                <c:pt idx="108">
                  <c:v>1E-4</c:v>
                </c:pt>
                <c:pt idx="109">
                  <c:v>1E-4</c:v>
                </c:pt>
                <c:pt idx="110">
                  <c:v>1E-4</c:v>
                </c:pt>
                <c:pt idx="111">
                  <c:v>1E-4</c:v>
                </c:pt>
                <c:pt idx="112">
                  <c:v>1E-4</c:v>
                </c:pt>
                <c:pt idx="113">
                  <c:v>1E-4</c:v>
                </c:pt>
                <c:pt idx="114">
                  <c:v>1E-4</c:v>
                </c:pt>
                <c:pt idx="115">
                  <c:v>1E-4</c:v>
                </c:pt>
                <c:pt idx="116">
                  <c:v>1E-4</c:v>
                </c:pt>
                <c:pt idx="117">
                  <c:v>1E-4</c:v>
                </c:pt>
                <c:pt idx="118">
                  <c:v>1E-4</c:v>
                </c:pt>
                <c:pt idx="119">
                  <c:v>1E-4</c:v>
                </c:pt>
                <c:pt idx="120">
                  <c:v>1E-4</c:v>
                </c:pt>
                <c:pt idx="121">
                  <c:v>1E-4</c:v>
                </c:pt>
                <c:pt idx="122">
                  <c:v>1E-4</c:v>
                </c:pt>
                <c:pt idx="123">
                  <c:v>1E-4</c:v>
                </c:pt>
                <c:pt idx="124">
                  <c:v>1E-4</c:v>
                </c:pt>
                <c:pt idx="125">
                  <c:v>1E-4</c:v>
                </c:pt>
                <c:pt idx="126">
                  <c:v>1E-4</c:v>
                </c:pt>
                <c:pt idx="127">
                  <c:v>1E-4</c:v>
                </c:pt>
                <c:pt idx="128">
                  <c:v>1E-4</c:v>
                </c:pt>
                <c:pt idx="129">
                  <c:v>1E-4</c:v>
                </c:pt>
                <c:pt idx="130">
                  <c:v>1E-4</c:v>
                </c:pt>
                <c:pt idx="131">
                  <c:v>1E-4</c:v>
                </c:pt>
                <c:pt idx="132">
                  <c:v>1E-4</c:v>
                </c:pt>
                <c:pt idx="133">
                  <c:v>1E-4</c:v>
                </c:pt>
                <c:pt idx="134">
                  <c:v>1E-4</c:v>
                </c:pt>
                <c:pt idx="135">
                  <c:v>1E-4</c:v>
                </c:pt>
                <c:pt idx="136">
                  <c:v>1E-4</c:v>
                </c:pt>
                <c:pt idx="137">
                  <c:v>1E-4</c:v>
                </c:pt>
                <c:pt idx="138">
                  <c:v>1E-4</c:v>
                </c:pt>
                <c:pt idx="139">
                  <c:v>1E-4</c:v>
                </c:pt>
                <c:pt idx="140">
                  <c:v>1E-4</c:v>
                </c:pt>
                <c:pt idx="141">
                  <c:v>1E-4</c:v>
                </c:pt>
                <c:pt idx="142">
                  <c:v>1E-4</c:v>
                </c:pt>
                <c:pt idx="143">
                  <c:v>1E-4</c:v>
                </c:pt>
                <c:pt idx="144">
                  <c:v>1E-4</c:v>
                </c:pt>
                <c:pt idx="145">
                  <c:v>1E-4</c:v>
                </c:pt>
                <c:pt idx="146">
                  <c:v>1E-4</c:v>
                </c:pt>
                <c:pt idx="147">
                  <c:v>1E-4</c:v>
                </c:pt>
                <c:pt idx="148">
                  <c:v>1E-4</c:v>
                </c:pt>
                <c:pt idx="149">
                  <c:v>1E-4</c:v>
                </c:pt>
                <c:pt idx="150">
                  <c:v>1E-4</c:v>
                </c:pt>
                <c:pt idx="151">
                  <c:v>1E-4</c:v>
                </c:pt>
                <c:pt idx="152">
                  <c:v>1E-4</c:v>
                </c:pt>
                <c:pt idx="153">
                  <c:v>1E-4</c:v>
                </c:pt>
                <c:pt idx="154">
                  <c:v>1E-4</c:v>
                </c:pt>
                <c:pt idx="155">
                  <c:v>1E-4</c:v>
                </c:pt>
                <c:pt idx="156">
                  <c:v>1E-4</c:v>
                </c:pt>
                <c:pt idx="157">
                  <c:v>1E-4</c:v>
                </c:pt>
                <c:pt idx="158">
                  <c:v>1E-4</c:v>
                </c:pt>
                <c:pt idx="159">
                  <c:v>1E-4</c:v>
                </c:pt>
                <c:pt idx="160">
                  <c:v>1E-4</c:v>
                </c:pt>
                <c:pt idx="161">
                  <c:v>1E-4</c:v>
                </c:pt>
                <c:pt idx="162">
                  <c:v>1E-4</c:v>
                </c:pt>
                <c:pt idx="163">
                  <c:v>1E-4</c:v>
                </c:pt>
                <c:pt idx="164">
                  <c:v>1E-4</c:v>
                </c:pt>
                <c:pt idx="165">
                  <c:v>1E-4</c:v>
                </c:pt>
                <c:pt idx="166">
                  <c:v>1E-4</c:v>
                </c:pt>
                <c:pt idx="167">
                  <c:v>1E-4</c:v>
                </c:pt>
                <c:pt idx="168">
                  <c:v>1E-4</c:v>
                </c:pt>
                <c:pt idx="169">
                  <c:v>1E-4</c:v>
                </c:pt>
                <c:pt idx="170">
                  <c:v>1E-4</c:v>
                </c:pt>
                <c:pt idx="171">
                  <c:v>1E-4</c:v>
                </c:pt>
                <c:pt idx="172">
                  <c:v>1E-4</c:v>
                </c:pt>
                <c:pt idx="173">
                  <c:v>1E-4</c:v>
                </c:pt>
                <c:pt idx="174">
                  <c:v>1E-4</c:v>
                </c:pt>
                <c:pt idx="175">
                  <c:v>1E-4</c:v>
                </c:pt>
                <c:pt idx="176">
                  <c:v>1E-4</c:v>
                </c:pt>
                <c:pt idx="177">
                  <c:v>1E-4</c:v>
                </c:pt>
                <c:pt idx="178">
                  <c:v>1E-4</c:v>
                </c:pt>
                <c:pt idx="179">
                  <c:v>1E-4</c:v>
                </c:pt>
                <c:pt idx="180">
                  <c:v>1E-4</c:v>
                </c:pt>
                <c:pt idx="181">
                  <c:v>1.0001</c:v>
                </c:pt>
                <c:pt idx="182">
                  <c:v>1E-4</c:v>
                </c:pt>
                <c:pt idx="183">
                  <c:v>1.0001</c:v>
                </c:pt>
                <c:pt idx="184">
                  <c:v>1E-4</c:v>
                </c:pt>
                <c:pt idx="185">
                  <c:v>1E-4</c:v>
                </c:pt>
                <c:pt idx="186">
                  <c:v>1E-4</c:v>
                </c:pt>
                <c:pt idx="187">
                  <c:v>1E-4</c:v>
                </c:pt>
                <c:pt idx="188">
                  <c:v>1E-4</c:v>
                </c:pt>
                <c:pt idx="189">
                  <c:v>1E-4</c:v>
                </c:pt>
                <c:pt idx="190">
                  <c:v>1E-4</c:v>
                </c:pt>
                <c:pt idx="191">
                  <c:v>1E-4</c:v>
                </c:pt>
                <c:pt idx="192">
                  <c:v>1E-4</c:v>
                </c:pt>
                <c:pt idx="193">
                  <c:v>1E-4</c:v>
                </c:pt>
                <c:pt idx="194">
                  <c:v>1E-4</c:v>
                </c:pt>
                <c:pt idx="195">
                  <c:v>1E-4</c:v>
                </c:pt>
                <c:pt idx="196">
                  <c:v>1E-4</c:v>
                </c:pt>
                <c:pt idx="197">
                  <c:v>1E-4</c:v>
                </c:pt>
                <c:pt idx="198">
                  <c:v>1E-4</c:v>
                </c:pt>
                <c:pt idx="199">
                  <c:v>1E-4</c:v>
                </c:pt>
                <c:pt idx="200">
                  <c:v>1E-4</c:v>
                </c:pt>
                <c:pt idx="201">
                  <c:v>1E-4</c:v>
                </c:pt>
                <c:pt idx="202">
                  <c:v>1E-4</c:v>
                </c:pt>
                <c:pt idx="203">
                  <c:v>1E-4</c:v>
                </c:pt>
                <c:pt idx="204">
                  <c:v>1E-4</c:v>
                </c:pt>
                <c:pt idx="205">
                  <c:v>1E-4</c:v>
                </c:pt>
                <c:pt idx="206">
                  <c:v>1E-4</c:v>
                </c:pt>
                <c:pt idx="207">
                  <c:v>1E-4</c:v>
                </c:pt>
                <c:pt idx="208">
                  <c:v>1E-4</c:v>
                </c:pt>
                <c:pt idx="209">
                  <c:v>1E-4</c:v>
                </c:pt>
                <c:pt idx="210">
                  <c:v>1E-4</c:v>
                </c:pt>
                <c:pt idx="211">
                  <c:v>1E-4</c:v>
                </c:pt>
                <c:pt idx="212">
                  <c:v>1E-4</c:v>
                </c:pt>
                <c:pt idx="213">
                  <c:v>1E-4</c:v>
                </c:pt>
                <c:pt idx="214">
                  <c:v>1E-4</c:v>
                </c:pt>
                <c:pt idx="215">
                  <c:v>1E-4</c:v>
                </c:pt>
                <c:pt idx="216">
                  <c:v>1E-4</c:v>
                </c:pt>
                <c:pt idx="217">
                  <c:v>1E-4</c:v>
                </c:pt>
                <c:pt idx="218">
                  <c:v>1E-4</c:v>
                </c:pt>
                <c:pt idx="219">
                  <c:v>1E-4</c:v>
                </c:pt>
                <c:pt idx="220">
                  <c:v>1E-4</c:v>
                </c:pt>
                <c:pt idx="221">
                  <c:v>1E-4</c:v>
                </c:pt>
                <c:pt idx="222">
                  <c:v>1E-4</c:v>
                </c:pt>
                <c:pt idx="223">
                  <c:v>1E-4</c:v>
                </c:pt>
                <c:pt idx="224">
                  <c:v>1E-4</c:v>
                </c:pt>
                <c:pt idx="225">
                  <c:v>1E-4</c:v>
                </c:pt>
                <c:pt idx="226">
                  <c:v>1E-4</c:v>
                </c:pt>
                <c:pt idx="227">
                  <c:v>1E-4</c:v>
                </c:pt>
                <c:pt idx="228">
                  <c:v>1E-4</c:v>
                </c:pt>
                <c:pt idx="229">
                  <c:v>1E-4</c:v>
                </c:pt>
                <c:pt idx="230">
                  <c:v>1E-4</c:v>
                </c:pt>
                <c:pt idx="231">
                  <c:v>1E-4</c:v>
                </c:pt>
                <c:pt idx="232">
                  <c:v>1E-4</c:v>
                </c:pt>
                <c:pt idx="233">
                  <c:v>1E-4</c:v>
                </c:pt>
                <c:pt idx="234">
                  <c:v>1E-4</c:v>
                </c:pt>
                <c:pt idx="235">
                  <c:v>1E-4</c:v>
                </c:pt>
                <c:pt idx="236">
                  <c:v>1E-4</c:v>
                </c:pt>
                <c:pt idx="237">
                  <c:v>1.0001</c:v>
                </c:pt>
                <c:pt idx="238">
                  <c:v>1E-4</c:v>
                </c:pt>
                <c:pt idx="239">
                  <c:v>1E-4</c:v>
                </c:pt>
                <c:pt idx="240">
                  <c:v>1E-4</c:v>
                </c:pt>
                <c:pt idx="241">
                  <c:v>1E-4</c:v>
                </c:pt>
                <c:pt idx="242">
                  <c:v>1E-4</c:v>
                </c:pt>
                <c:pt idx="243">
                  <c:v>1E-4</c:v>
                </c:pt>
                <c:pt idx="244">
                  <c:v>1E-4</c:v>
                </c:pt>
                <c:pt idx="245">
                  <c:v>1E-4</c:v>
                </c:pt>
                <c:pt idx="246">
                  <c:v>1E-4</c:v>
                </c:pt>
                <c:pt idx="247">
                  <c:v>1E-4</c:v>
                </c:pt>
                <c:pt idx="248">
                  <c:v>1E-4</c:v>
                </c:pt>
                <c:pt idx="249">
                  <c:v>1E-4</c:v>
                </c:pt>
                <c:pt idx="250">
                  <c:v>1E-4</c:v>
                </c:pt>
                <c:pt idx="251">
                  <c:v>1E-4</c:v>
                </c:pt>
                <c:pt idx="252">
                  <c:v>1E-4</c:v>
                </c:pt>
                <c:pt idx="253">
                  <c:v>1E-4</c:v>
                </c:pt>
                <c:pt idx="254">
                  <c:v>1E-4</c:v>
                </c:pt>
                <c:pt idx="255">
                  <c:v>1E-4</c:v>
                </c:pt>
                <c:pt idx="256">
                  <c:v>1E-4</c:v>
                </c:pt>
                <c:pt idx="257">
                  <c:v>1E-4</c:v>
                </c:pt>
                <c:pt idx="258">
                  <c:v>1E-4</c:v>
                </c:pt>
                <c:pt idx="259">
                  <c:v>1E-4</c:v>
                </c:pt>
                <c:pt idx="260">
                  <c:v>1E-4</c:v>
                </c:pt>
                <c:pt idx="261">
                  <c:v>1E-4</c:v>
                </c:pt>
                <c:pt idx="262">
                  <c:v>1E-4</c:v>
                </c:pt>
                <c:pt idx="263">
                  <c:v>1E-4</c:v>
                </c:pt>
                <c:pt idx="264">
                  <c:v>1E-4</c:v>
                </c:pt>
                <c:pt idx="265">
                  <c:v>1E-4</c:v>
                </c:pt>
                <c:pt idx="266">
                  <c:v>1E-4</c:v>
                </c:pt>
                <c:pt idx="267">
                  <c:v>1E-4</c:v>
                </c:pt>
                <c:pt idx="268">
                  <c:v>1E-4</c:v>
                </c:pt>
                <c:pt idx="269">
                  <c:v>1E-4</c:v>
                </c:pt>
                <c:pt idx="270">
                  <c:v>1.0001</c:v>
                </c:pt>
                <c:pt idx="271">
                  <c:v>1E-4</c:v>
                </c:pt>
                <c:pt idx="272">
                  <c:v>1E-4</c:v>
                </c:pt>
                <c:pt idx="273">
                  <c:v>1E-4</c:v>
                </c:pt>
                <c:pt idx="274">
                  <c:v>1.0001</c:v>
                </c:pt>
                <c:pt idx="275">
                  <c:v>1E-4</c:v>
                </c:pt>
                <c:pt idx="276">
                  <c:v>1E-4</c:v>
                </c:pt>
                <c:pt idx="277">
                  <c:v>1E-4</c:v>
                </c:pt>
                <c:pt idx="278">
                  <c:v>1E-4</c:v>
                </c:pt>
                <c:pt idx="279">
                  <c:v>1E-4</c:v>
                </c:pt>
                <c:pt idx="280">
                  <c:v>1E-4</c:v>
                </c:pt>
                <c:pt idx="281">
                  <c:v>1E-4</c:v>
                </c:pt>
                <c:pt idx="282">
                  <c:v>1E-4</c:v>
                </c:pt>
                <c:pt idx="283">
                  <c:v>1E-4</c:v>
                </c:pt>
                <c:pt idx="284">
                  <c:v>1E-4</c:v>
                </c:pt>
                <c:pt idx="285">
                  <c:v>1E-4</c:v>
                </c:pt>
                <c:pt idx="286">
                  <c:v>1E-4</c:v>
                </c:pt>
                <c:pt idx="287">
                  <c:v>1E-4</c:v>
                </c:pt>
                <c:pt idx="288">
                  <c:v>1.0001</c:v>
                </c:pt>
                <c:pt idx="289">
                  <c:v>1E-4</c:v>
                </c:pt>
                <c:pt idx="290">
                  <c:v>1E-4</c:v>
                </c:pt>
                <c:pt idx="291">
                  <c:v>1E-4</c:v>
                </c:pt>
                <c:pt idx="292">
                  <c:v>1E-4</c:v>
                </c:pt>
                <c:pt idx="293">
                  <c:v>1E-4</c:v>
                </c:pt>
                <c:pt idx="294">
                  <c:v>1E-4</c:v>
                </c:pt>
                <c:pt idx="295">
                  <c:v>1E-4</c:v>
                </c:pt>
                <c:pt idx="296">
                  <c:v>1E-4</c:v>
                </c:pt>
                <c:pt idx="297">
                  <c:v>1E-4</c:v>
                </c:pt>
                <c:pt idx="298">
                  <c:v>1E-4</c:v>
                </c:pt>
                <c:pt idx="299">
                  <c:v>1E-4</c:v>
                </c:pt>
                <c:pt idx="300">
                  <c:v>1E-4</c:v>
                </c:pt>
                <c:pt idx="301">
                  <c:v>1E-4</c:v>
                </c:pt>
                <c:pt idx="302">
                  <c:v>1E-4</c:v>
                </c:pt>
                <c:pt idx="303">
                  <c:v>1E-4</c:v>
                </c:pt>
                <c:pt idx="304">
                  <c:v>1E-4</c:v>
                </c:pt>
                <c:pt idx="305">
                  <c:v>1E-4</c:v>
                </c:pt>
                <c:pt idx="306">
                  <c:v>1E-4</c:v>
                </c:pt>
                <c:pt idx="307">
                  <c:v>1E-4</c:v>
                </c:pt>
                <c:pt idx="308">
                  <c:v>1E-4</c:v>
                </c:pt>
                <c:pt idx="309">
                  <c:v>1E-4</c:v>
                </c:pt>
                <c:pt idx="310">
                  <c:v>1E-4</c:v>
                </c:pt>
                <c:pt idx="311">
                  <c:v>1E-4</c:v>
                </c:pt>
                <c:pt idx="312">
                  <c:v>1E-4</c:v>
                </c:pt>
                <c:pt idx="313">
                  <c:v>1E-4</c:v>
                </c:pt>
                <c:pt idx="314">
                  <c:v>1E-4</c:v>
                </c:pt>
                <c:pt idx="315">
                  <c:v>1E-4</c:v>
                </c:pt>
                <c:pt idx="316">
                  <c:v>1E-4</c:v>
                </c:pt>
                <c:pt idx="317">
                  <c:v>1E-4</c:v>
                </c:pt>
                <c:pt idx="318">
                  <c:v>1E-4</c:v>
                </c:pt>
                <c:pt idx="319">
                  <c:v>1E-4</c:v>
                </c:pt>
                <c:pt idx="320">
                  <c:v>1E-4</c:v>
                </c:pt>
                <c:pt idx="321">
                  <c:v>1E-4</c:v>
                </c:pt>
                <c:pt idx="322">
                  <c:v>1E-4</c:v>
                </c:pt>
                <c:pt idx="323">
                  <c:v>1E-4</c:v>
                </c:pt>
                <c:pt idx="324">
                  <c:v>1E-4</c:v>
                </c:pt>
                <c:pt idx="325">
                  <c:v>1E-4</c:v>
                </c:pt>
                <c:pt idx="326">
                  <c:v>1E-4</c:v>
                </c:pt>
                <c:pt idx="327">
                  <c:v>1E-4</c:v>
                </c:pt>
                <c:pt idx="328">
                  <c:v>1E-4</c:v>
                </c:pt>
                <c:pt idx="329">
                  <c:v>1E-4</c:v>
                </c:pt>
                <c:pt idx="330">
                  <c:v>1E-4</c:v>
                </c:pt>
                <c:pt idx="331">
                  <c:v>1E-4</c:v>
                </c:pt>
                <c:pt idx="332">
                  <c:v>1E-4</c:v>
                </c:pt>
                <c:pt idx="333">
                  <c:v>1E-4</c:v>
                </c:pt>
                <c:pt idx="334">
                  <c:v>1E-4</c:v>
                </c:pt>
                <c:pt idx="335">
                  <c:v>1E-4</c:v>
                </c:pt>
                <c:pt idx="336">
                  <c:v>1E-4</c:v>
                </c:pt>
                <c:pt idx="337">
                  <c:v>1.0001</c:v>
                </c:pt>
                <c:pt idx="338">
                  <c:v>1E-4</c:v>
                </c:pt>
                <c:pt idx="339">
                  <c:v>1E-4</c:v>
                </c:pt>
                <c:pt idx="340">
                  <c:v>1E-4</c:v>
                </c:pt>
                <c:pt idx="341">
                  <c:v>1E-4</c:v>
                </c:pt>
                <c:pt idx="342">
                  <c:v>1E-4</c:v>
                </c:pt>
                <c:pt idx="343">
                  <c:v>1E-4</c:v>
                </c:pt>
                <c:pt idx="344">
                  <c:v>1E-4</c:v>
                </c:pt>
                <c:pt idx="345">
                  <c:v>1E-4</c:v>
                </c:pt>
                <c:pt idx="346">
                  <c:v>1E-4</c:v>
                </c:pt>
                <c:pt idx="347">
                  <c:v>1E-4</c:v>
                </c:pt>
                <c:pt idx="348">
                  <c:v>1E-4</c:v>
                </c:pt>
                <c:pt idx="349">
                  <c:v>1E-4</c:v>
                </c:pt>
                <c:pt idx="350">
                  <c:v>1E-4</c:v>
                </c:pt>
                <c:pt idx="351">
                  <c:v>1E-4</c:v>
                </c:pt>
                <c:pt idx="352">
                  <c:v>1E-4</c:v>
                </c:pt>
                <c:pt idx="353">
                  <c:v>1E-4</c:v>
                </c:pt>
                <c:pt idx="354">
                  <c:v>1E-4</c:v>
                </c:pt>
                <c:pt idx="355">
                  <c:v>1E-4</c:v>
                </c:pt>
                <c:pt idx="356">
                  <c:v>1E-4</c:v>
                </c:pt>
                <c:pt idx="357">
                  <c:v>1.0001</c:v>
                </c:pt>
                <c:pt idx="358">
                  <c:v>1E-4</c:v>
                </c:pt>
                <c:pt idx="359">
                  <c:v>1.0001</c:v>
                </c:pt>
                <c:pt idx="360">
                  <c:v>1E-4</c:v>
                </c:pt>
                <c:pt idx="361">
                  <c:v>1E-4</c:v>
                </c:pt>
                <c:pt idx="362">
                  <c:v>1E-4</c:v>
                </c:pt>
                <c:pt idx="363">
                  <c:v>1E-4</c:v>
                </c:pt>
                <c:pt idx="364">
                  <c:v>1E-4</c:v>
                </c:pt>
                <c:pt idx="365">
                  <c:v>1E-4</c:v>
                </c:pt>
                <c:pt idx="366">
                  <c:v>1E-4</c:v>
                </c:pt>
                <c:pt idx="367">
                  <c:v>1E-4</c:v>
                </c:pt>
                <c:pt idx="368">
                  <c:v>1E-4</c:v>
                </c:pt>
                <c:pt idx="369">
                  <c:v>1E-4</c:v>
                </c:pt>
                <c:pt idx="370">
                  <c:v>1E-4</c:v>
                </c:pt>
                <c:pt idx="371">
                  <c:v>1E-4</c:v>
                </c:pt>
                <c:pt idx="372">
                  <c:v>1E-4</c:v>
                </c:pt>
                <c:pt idx="373">
                  <c:v>1E-4</c:v>
                </c:pt>
                <c:pt idx="374">
                  <c:v>1E-4</c:v>
                </c:pt>
                <c:pt idx="375">
                  <c:v>1E-4</c:v>
                </c:pt>
                <c:pt idx="376">
                  <c:v>1E-4</c:v>
                </c:pt>
                <c:pt idx="377">
                  <c:v>1E-4</c:v>
                </c:pt>
                <c:pt idx="378">
                  <c:v>1.0001</c:v>
                </c:pt>
                <c:pt idx="379">
                  <c:v>1E-4</c:v>
                </c:pt>
                <c:pt idx="380">
                  <c:v>1E-4</c:v>
                </c:pt>
                <c:pt idx="381">
                  <c:v>1E-4</c:v>
                </c:pt>
                <c:pt idx="382">
                  <c:v>1E-4</c:v>
                </c:pt>
                <c:pt idx="383">
                  <c:v>1E-4</c:v>
                </c:pt>
                <c:pt idx="384">
                  <c:v>1E-4</c:v>
                </c:pt>
                <c:pt idx="385">
                  <c:v>1.0001</c:v>
                </c:pt>
                <c:pt idx="386">
                  <c:v>1E-4</c:v>
                </c:pt>
                <c:pt idx="387">
                  <c:v>1E-4</c:v>
                </c:pt>
                <c:pt idx="388">
                  <c:v>1E-4</c:v>
                </c:pt>
                <c:pt idx="389">
                  <c:v>1E-4</c:v>
                </c:pt>
                <c:pt idx="390">
                  <c:v>1E-4</c:v>
                </c:pt>
                <c:pt idx="391">
                  <c:v>1E-4</c:v>
                </c:pt>
                <c:pt idx="392">
                  <c:v>1E-4</c:v>
                </c:pt>
                <c:pt idx="393">
                  <c:v>1E-4</c:v>
                </c:pt>
                <c:pt idx="394">
                  <c:v>1.0001</c:v>
                </c:pt>
                <c:pt idx="395">
                  <c:v>1E-4</c:v>
                </c:pt>
                <c:pt idx="396">
                  <c:v>1E-4</c:v>
                </c:pt>
                <c:pt idx="397">
                  <c:v>1E-4</c:v>
                </c:pt>
                <c:pt idx="398">
                  <c:v>1E-4</c:v>
                </c:pt>
                <c:pt idx="399">
                  <c:v>1E-4</c:v>
                </c:pt>
                <c:pt idx="400">
                  <c:v>1E-4</c:v>
                </c:pt>
                <c:pt idx="401">
                  <c:v>1E-4</c:v>
                </c:pt>
                <c:pt idx="402">
                  <c:v>1E-4</c:v>
                </c:pt>
                <c:pt idx="403">
                  <c:v>1E-4</c:v>
                </c:pt>
                <c:pt idx="404">
                  <c:v>1E-4</c:v>
                </c:pt>
                <c:pt idx="405">
                  <c:v>1E-4</c:v>
                </c:pt>
                <c:pt idx="406">
                  <c:v>1E-4</c:v>
                </c:pt>
                <c:pt idx="407">
                  <c:v>1E-4</c:v>
                </c:pt>
                <c:pt idx="408">
                  <c:v>1E-4</c:v>
                </c:pt>
                <c:pt idx="409">
                  <c:v>1E-4</c:v>
                </c:pt>
                <c:pt idx="410">
                  <c:v>1E-4</c:v>
                </c:pt>
                <c:pt idx="411">
                  <c:v>1E-4</c:v>
                </c:pt>
                <c:pt idx="412">
                  <c:v>1E-4</c:v>
                </c:pt>
                <c:pt idx="413">
                  <c:v>1E-4</c:v>
                </c:pt>
                <c:pt idx="414">
                  <c:v>1E-4</c:v>
                </c:pt>
                <c:pt idx="415">
                  <c:v>1E-4</c:v>
                </c:pt>
                <c:pt idx="416">
                  <c:v>1E-4</c:v>
                </c:pt>
                <c:pt idx="417">
                  <c:v>1E-4</c:v>
                </c:pt>
                <c:pt idx="418">
                  <c:v>1E-4</c:v>
                </c:pt>
                <c:pt idx="419">
                  <c:v>1E-4</c:v>
                </c:pt>
                <c:pt idx="420">
                  <c:v>1E-4</c:v>
                </c:pt>
                <c:pt idx="421">
                  <c:v>1E-4</c:v>
                </c:pt>
                <c:pt idx="422">
                  <c:v>1E-4</c:v>
                </c:pt>
                <c:pt idx="423">
                  <c:v>1E-4</c:v>
                </c:pt>
                <c:pt idx="424">
                  <c:v>1.0001</c:v>
                </c:pt>
                <c:pt idx="425">
                  <c:v>1E-4</c:v>
                </c:pt>
                <c:pt idx="426">
                  <c:v>1E-4</c:v>
                </c:pt>
                <c:pt idx="427">
                  <c:v>1E-4</c:v>
                </c:pt>
                <c:pt idx="428">
                  <c:v>1E-4</c:v>
                </c:pt>
                <c:pt idx="429">
                  <c:v>1.0001</c:v>
                </c:pt>
                <c:pt idx="430">
                  <c:v>1E-4</c:v>
                </c:pt>
                <c:pt idx="431">
                  <c:v>1E-4</c:v>
                </c:pt>
                <c:pt idx="432">
                  <c:v>1E-4</c:v>
                </c:pt>
                <c:pt idx="433">
                  <c:v>1E-4</c:v>
                </c:pt>
                <c:pt idx="434">
                  <c:v>1E-4</c:v>
                </c:pt>
                <c:pt idx="435">
                  <c:v>1E-4</c:v>
                </c:pt>
                <c:pt idx="436">
                  <c:v>1E-4</c:v>
                </c:pt>
                <c:pt idx="437">
                  <c:v>1E-4</c:v>
                </c:pt>
                <c:pt idx="438">
                  <c:v>1E-4</c:v>
                </c:pt>
                <c:pt idx="439">
                  <c:v>1E-4</c:v>
                </c:pt>
                <c:pt idx="440">
                  <c:v>1E-4</c:v>
                </c:pt>
                <c:pt idx="441">
                  <c:v>1E-4</c:v>
                </c:pt>
                <c:pt idx="442">
                  <c:v>1E-4</c:v>
                </c:pt>
                <c:pt idx="443">
                  <c:v>1E-4</c:v>
                </c:pt>
                <c:pt idx="444">
                  <c:v>1E-4</c:v>
                </c:pt>
                <c:pt idx="445">
                  <c:v>1E-4</c:v>
                </c:pt>
                <c:pt idx="446">
                  <c:v>1E-4</c:v>
                </c:pt>
                <c:pt idx="447">
                  <c:v>1E-4</c:v>
                </c:pt>
                <c:pt idx="448">
                  <c:v>1E-4</c:v>
                </c:pt>
                <c:pt idx="449">
                  <c:v>1E-4</c:v>
                </c:pt>
                <c:pt idx="450">
                  <c:v>1E-4</c:v>
                </c:pt>
                <c:pt idx="451">
                  <c:v>1E-4</c:v>
                </c:pt>
                <c:pt idx="452">
                  <c:v>1E-4</c:v>
                </c:pt>
                <c:pt idx="453">
                  <c:v>1E-4</c:v>
                </c:pt>
                <c:pt idx="454">
                  <c:v>1E-4</c:v>
                </c:pt>
                <c:pt idx="455">
                  <c:v>1E-4</c:v>
                </c:pt>
                <c:pt idx="456">
                  <c:v>1E-4</c:v>
                </c:pt>
                <c:pt idx="457">
                  <c:v>1E-4</c:v>
                </c:pt>
                <c:pt idx="458">
                  <c:v>1E-4</c:v>
                </c:pt>
                <c:pt idx="459">
                  <c:v>1E-4</c:v>
                </c:pt>
                <c:pt idx="460">
                  <c:v>1E-4</c:v>
                </c:pt>
                <c:pt idx="461">
                  <c:v>1E-4</c:v>
                </c:pt>
                <c:pt idx="462">
                  <c:v>1E-4</c:v>
                </c:pt>
                <c:pt idx="463">
                  <c:v>1.0001</c:v>
                </c:pt>
                <c:pt idx="464">
                  <c:v>1E-4</c:v>
                </c:pt>
                <c:pt idx="465">
                  <c:v>1E-4</c:v>
                </c:pt>
                <c:pt idx="466">
                  <c:v>1E-4</c:v>
                </c:pt>
                <c:pt idx="467">
                  <c:v>1E-4</c:v>
                </c:pt>
                <c:pt idx="468">
                  <c:v>1E-4</c:v>
                </c:pt>
                <c:pt idx="469">
                  <c:v>1E-4</c:v>
                </c:pt>
                <c:pt idx="470">
                  <c:v>1E-4</c:v>
                </c:pt>
                <c:pt idx="471">
                  <c:v>1E-4</c:v>
                </c:pt>
                <c:pt idx="472">
                  <c:v>1E-4</c:v>
                </c:pt>
                <c:pt idx="473">
                  <c:v>1E-4</c:v>
                </c:pt>
                <c:pt idx="474">
                  <c:v>1E-4</c:v>
                </c:pt>
                <c:pt idx="475">
                  <c:v>1E-4</c:v>
                </c:pt>
                <c:pt idx="476">
                  <c:v>1E-4</c:v>
                </c:pt>
                <c:pt idx="477">
                  <c:v>1E-4</c:v>
                </c:pt>
                <c:pt idx="478">
                  <c:v>1E-4</c:v>
                </c:pt>
                <c:pt idx="479">
                  <c:v>1E-4</c:v>
                </c:pt>
                <c:pt idx="480">
                  <c:v>1E-4</c:v>
                </c:pt>
                <c:pt idx="481">
                  <c:v>1E-4</c:v>
                </c:pt>
                <c:pt idx="482">
                  <c:v>1E-4</c:v>
                </c:pt>
                <c:pt idx="483">
                  <c:v>1E-4</c:v>
                </c:pt>
                <c:pt idx="484">
                  <c:v>1E-4</c:v>
                </c:pt>
                <c:pt idx="485">
                  <c:v>1E-4</c:v>
                </c:pt>
                <c:pt idx="486">
                  <c:v>1E-4</c:v>
                </c:pt>
                <c:pt idx="487">
                  <c:v>1E-4</c:v>
                </c:pt>
                <c:pt idx="488">
                  <c:v>1E-4</c:v>
                </c:pt>
                <c:pt idx="489">
                  <c:v>1E-4</c:v>
                </c:pt>
                <c:pt idx="490">
                  <c:v>1E-4</c:v>
                </c:pt>
                <c:pt idx="491">
                  <c:v>1E-4</c:v>
                </c:pt>
                <c:pt idx="492">
                  <c:v>1E-4</c:v>
                </c:pt>
                <c:pt idx="493">
                  <c:v>1E-4</c:v>
                </c:pt>
                <c:pt idx="494">
                  <c:v>1E-4</c:v>
                </c:pt>
                <c:pt idx="495">
                  <c:v>1E-4</c:v>
                </c:pt>
                <c:pt idx="496">
                  <c:v>1E-4</c:v>
                </c:pt>
                <c:pt idx="497">
                  <c:v>1E-4</c:v>
                </c:pt>
                <c:pt idx="498">
                  <c:v>1E-4</c:v>
                </c:pt>
                <c:pt idx="499">
                  <c:v>1E-4</c:v>
                </c:pt>
                <c:pt idx="500">
                  <c:v>1E-4</c:v>
                </c:pt>
                <c:pt idx="501">
                  <c:v>1E-4</c:v>
                </c:pt>
                <c:pt idx="502">
                  <c:v>1E-4</c:v>
                </c:pt>
                <c:pt idx="503">
                  <c:v>1E-4</c:v>
                </c:pt>
                <c:pt idx="504">
                  <c:v>1E-4</c:v>
                </c:pt>
                <c:pt idx="505">
                  <c:v>1E-4</c:v>
                </c:pt>
                <c:pt idx="506">
                  <c:v>1E-4</c:v>
                </c:pt>
                <c:pt idx="507">
                  <c:v>1E-4</c:v>
                </c:pt>
                <c:pt idx="508">
                  <c:v>1E-4</c:v>
                </c:pt>
                <c:pt idx="509">
                  <c:v>1E-4</c:v>
                </c:pt>
                <c:pt idx="510">
                  <c:v>1E-4</c:v>
                </c:pt>
                <c:pt idx="511">
                  <c:v>1E-4</c:v>
                </c:pt>
                <c:pt idx="512">
                  <c:v>1E-4</c:v>
                </c:pt>
                <c:pt idx="513">
                  <c:v>1E-4</c:v>
                </c:pt>
                <c:pt idx="514">
                  <c:v>1E-4</c:v>
                </c:pt>
                <c:pt idx="515">
                  <c:v>1E-4</c:v>
                </c:pt>
                <c:pt idx="516">
                  <c:v>1E-4</c:v>
                </c:pt>
                <c:pt idx="517">
                  <c:v>1E-4</c:v>
                </c:pt>
                <c:pt idx="518">
                  <c:v>1E-4</c:v>
                </c:pt>
                <c:pt idx="519">
                  <c:v>1E-4</c:v>
                </c:pt>
                <c:pt idx="520">
                  <c:v>1E-4</c:v>
                </c:pt>
                <c:pt idx="521">
                  <c:v>1E-4</c:v>
                </c:pt>
                <c:pt idx="522">
                  <c:v>1E-4</c:v>
                </c:pt>
                <c:pt idx="523">
                  <c:v>1E-4</c:v>
                </c:pt>
                <c:pt idx="524">
                  <c:v>1.0001</c:v>
                </c:pt>
                <c:pt idx="525">
                  <c:v>1E-4</c:v>
                </c:pt>
                <c:pt idx="526">
                  <c:v>1E-4</c:v>
                </c:pt>
                <c:pt idx="527">
                  <c:v>1E-4</c:v>
                </c:pt>
                <c:pt idx="528">
                  <c:v>1E-4</c:v>
                </c:pt>
                <c:pt idx="529">
                  <c:v>1E-4</c:v>
                </c:pt>
                <c:pt idx="530">
                  <c:v>1E-4</c:v>
                </c:pt>
                <c:pt idx="531">
                  <c:v>1E-4</c:v>
                </c:pt>
                <c:pt idx="532">
                  <c:v>1E-4</c:v>
                </c:pt>
                <c:pt idx="533">
                  <c:v>1E-4</c:v>
                </c:pt>
                <c:pt idx="534">
                  <c:v>1E-4</c:v>
                </c:pt>
                <c:pt idx="535">
                  <c:v>1E-4</c:v>
                </c:pt>
                <c:pt idx="536">
                  <c:v>1E-4</c:v>
                </c:pt>
                <c:pt idx="537">
                  <c:v>1E-4</c:v>
                </c:pt>
                <c:pt idx="538">
                  <c:v>1E-4</c:v>
                </c:pt>
                <c:pt idx="539">
                  <c:v>1E-4</c:v>
                </c:pt>
                <c:pt idx="540">
                  <c:v>1E-4</c:v>
                </c:pt>
                <c:pt idx="541">
                  <c:v>1E-4</c:v>
                </c:pt>
                <c:pt idx="542">
                  <c:v>1E-4</c:v>
                </c:pt>
                <c:pt idx="543">
                  <c:v>1.0001</c:v>
                </c:pt>
                <c:pt idx="544">
                  <c:v>1E-4</c:v>
                </c:pt>
                <c:pt idx="545">
                  <c:v>1E-4</c:v>
                </c:pt>
                <c:pt idx="546">
                  <c:v>1E-4</c:v>
                </c:pt>
                <c:pt idx="547">
                  <c:v>1E-4</c:v>
                </c:pt>
                <c:pt idx="548">
                  <c:v>1E-4</c:v>
                </c:pt>
                <c:pt idx="549">
                  <c:v>1E-4</c:v>
                </c:pt>
                <c:pt idx="550">
                  <c:v>1E-4</c:v>
                </c:pt>
                <c:pt idx="551">
                  <c:v>1E-4</c:v>
                </c:pt>
                <c:pt idx="552">
                  <c:v>1E-4</c:v>
                </c:pt>
                <c:pt idx="553">
                  <c:v>1E-4</c:v>
                </c:pt>
                <c:pt idx="554">
                  <c:v>1E-4</c:v>
                </c:pt>
                <c:pt idx="555">
                  <c:v>1E-4</c:v>
                </c:pt>
                <c:pt idx="556">
                  <c:v>1E-4</c:v>
                </c:pt>
                <c:pt idx="557">
                  <c:v>1E-4</c:v>
                </c:pt>
                <c:pt idx="558">
                  <c:v>1E-4</c:v>
                </c:pt>
                <c:pt idx="559">
                  <c:v>1E-4</c:v>
                </c:pt>
                <c:pt idx="560">
                  <c:v>1E-4</c:v>
                </c:pt>
                <c:pt idx="561">
                  <c:v>1E-4</c:v>
                </c:pt>
                <c:pt idx="562">
                  <c:v>1E-4</c:v>
                </c:pt>
                <c:pt idx="563">
                  <c:v>1E-4</c:v>
                </c:pt>
                <c:pt idx="564">
                  <c:v>1E-4</c:v>
                </c:pt>
                <c:pt idx="565">
                  <c:v>1E-4</c:v>
                </c:pt>
                <c:pt idx="566">
                  <c:v>1E-4</c:v>
                </c:pt>
                <c:pt idx="567">
                  <c:v>1E-4</c:v>
                </c:pt>
                <c:pt idx="568">
                  <c:v>1E-4</c:v>
                </c:pt>
                <c:pt idx="569">
                  <c:v>1E-4</c:v>
                </c:pt>
                <c:pt idx="570">
                  <c:v>1E-4</c:v>
                </c:pt>
                <c:pt idx="571">
                  <c:v>1E-4</c:v>
                </c:pt>
                <c:pt idx="572">
                  <c:v>1E-4</c:v>
                </c:pt>
                <c:pt idx="573">
                  <c:v>1E-4</c:v>
                </c:pt>
                <c:pt idx="574">
                  <c:v>1E-4</c:v>
                </c:pt>
                <c:pt idx="575">
                  <c:v>1E-4</c:v>
                </c:pt>
                <c:pt idx="576">
                  <c:v>1E-4</c:v>
                </c:pt>
                <c:pt idx="577">
                  <c:v>1E-4</c:v>
                </c:pt>
                <c:pt idx="578">
                  <c:v>1E-4</c:v>
                </c:pt>
                <c:pt idx="579">
                  <c:v>1E-4</c:v>
                </c:pt>
                <c:pt idx="580">
                  <c:v>1E-4</c:v>
                </c:pt>
                <c:pt idx="581">
                  <c:v>1E-4</c:v>
                </c:pt>
                <c:pt idx="582">
                  <c:v>1E-4</c:v>
                </c:pt>
                <c:pt idx="583">
                  <c:v>1.0001</c:v>
                </c:pt>
                <c:pt idx="584">
                  <c:v>1E-4</c:v>
                </c:pt>
                <c:pt idx="585">
                  <c:v>1E-4</c:v>
                </c:pt>
                <c:pt idx="586">
                  <c:v>1E-4</c:v>
                </c:pt>
                <c:pt idx="587">
                  <c:v>1E-4</c:v>
                </c:pt>
                <c:pt idx="588">
                  <c:v>1E-4</c:v>
                </c:pt>
                <c:pt idx="589">
                  <c:v>1E-4</c:v>
                </c:pt>
                <c:pt idx="590">
                  <c:v>1E-4</c:v>
                </c:pt>
                <c:pt idx="591">
                  <c:v>1E-4</c:v>
                </c:pt>
                <c:pt idx="592">
                  <c:v>1E-4</c:v>
                </c:pt>
                <c:pt idx="593">
                  <c:v>1E-4</c:v>
                </c:pt>
                <c:pt idx="594">
                  <c:v>1E-4</c:v>
                </c:pt>
                <c:pt idx="595">
                  <c:v>1E-4</c:v>
                </c:pt>
                <c:pt idx="596">
                  <c:v>1E-4</c:v>
                </c:pt>
                <c:pt idx="597">
                  <c:v>1E-4</c:v>
                </c:pt>
                <c:pt idx="598">
                  <c:v>1E-4</c:v>
                </c:pt>
                <c:pt idx="599">
                  <c:v>1E-4</c:v>
                </c:pt>
                <c:pt idx="600">
                  <c:v>1E-4</c:v>
                </c:pt>
                <c:pt idx="601">
                  <c:v>1E-4</c:v>
                </c:pt>
                <c:pt idx="602">
                  <c:v>1E-4</c:v>
                </c:pt>
                <c:pt idx="603">
                  <c:v>1E-4</c:v>
                </c:pt>
                <c:pt idx="604">
                  <c:v>1E-4</c:v>
                </c:pt>
                <c:pt idx="605">
                  <c:v>1E-4</c:v>
                </c:pt>
                <c:pt idx="606">
                  <c:v>1E-4</c:v>
                </c:pt>
                <c:pt idx="607">
                  <c:v>1E-4</c:v>
                </c:pt>
                <c:pt idx="608">
                  <c:v>1E-4</c:v>
                </c:pt>
                <c:pt idx="609">
                  <c:v>1E-4</c:v>
                </c:pt>
                <c:pt idx="610">
                  <c:v>1E-4</c:v>
                </c:pt>
                <c:pt idx="611">
                  <c:v>1E-4</c:v>
                </c:pt>
                <c:pt idx="612">
                  <c:v>1E-4</c:v>
                </c:pt>
                <c:pt idx="613">
                  <c:v>1E-4</c:v>
                </c:pt>
                <c:pt idx="614">
                  <c:v>1E-4</c:v>
                </c:pt>
                <c:pt idx="615">
                  <c:v>1E-4</c:v>
                </c:pt>
                <c:pt idx="616">
                  <c:v>1E-4</c:v>
                </c:pt>
                <c:pt idx="617">
                  <c:v>1E-4</c:v>
                </c:pt>
                <c:pt idx="618">
                  <c:v>1E-4</c:v>
                </c:pt>
                <c:pt idx="619">
                  <c:v>1E-4</c:v>
                </c:pt>
                <c:pt idx="620">
                  <c:v>1E-4</c:v>
                </c:pt>
                <c:pt idx="621">
                  <c:v>1E-4</c:v>
                </c:pt>
                <c:pt idx="622">
                  <c:v>1E-4</c:v>
                </c:pt>
                <c:pt idx="623">
                  <c:v>1E-4</c:v>
                </c:pt>
                <c:pt idx="624">
                  <c:v>1E-4</c:v>
                </c:pt>
                <c:pt idx="625">
                  <c:v>1E-4</c:v>
                </c:pt>
                <c:pt idx="626">
                  <c:v>1E-4</c:v>
                </c:pt>
                <c:pt idx="627">
                  <c:v>1E-4</c:v>
                </c:pt>
                <c:pt idx="628">
                  <c:v>1E-4</c:v>
                </c:pt>
                <c:pt idx="629">
                  <c:v>1E-4</c:v>
                </c:pt>
                <c:pt idx="630">
                  <c:v>1E-4</c:v>
                </c:pt>
                <c:pt idx="631">
                  <c:v>1E-4</c:v>
                </c:pt>
                <c:pt idx="632">
                  <c:v>1E-4</c:v>
                </c:pt>
                <c:pt idx="633">
                  <c:v>1.0001</c:v>
                </c:pt>
                <c:pt idx="634">
                  <c:v>1E-4</c:v>
                </c:pt>
                <c:pt idx="635">
                  <c:v>1E-4</c:v>
                </c:pt>
                <c:pt idx="636">
                  <c:v>1E-4</c:v>
                </c:pt>
                <c:pt idx="637">
                  <c:v>1E-4</c:v>
                </c:pt>
                <c:pt idx="638">
                  <c:v>1E-4</c:v>
                </c:pt>
                <c:pt idx="639">
                  <c:v>1E-4</c:v>
                </c:pt>
                <c:pt idx="640">
                  <c:v>1E-4</c:v>
                </c:pt>
                <c:pt idx="641">
                  <c:v>1E-4</c:v>
                </c:pt>
                <c:pt idx="642">
                  <c:v>1E-4</c:v>
                </c:pt>
                <c:pt idx="643">
                  <c:v>1E-4</c:v>
                </c:pt>
                <c:pt idx="644">
                  <c:v>1E-4</c:v>
                </c:pt>
                <c:pt idx="645">
                  <c:v>1E-4</c:v>
                </c:pt>
                <c:pt idx="646">
                  <c:v>1.0001</c:v>
                </c:pt>
                <c:pt idx="647">
                  <c:v>1E-4</c:v>
                </c:pt>
                <c:pt idx="648">
                  <c:v>1E-4</c:v>
                </c:pt>
                <c:pt idx="649">
                  <c:v>1E-4</c:v>
                </c:pt>
                <c:pt idx="650">
                  <c:v>1E-4</c:v>
                </c:pt>
                <c:pt idx="651">
                  <c:v>1E-4</c:v>
                </c:pt>
                <c:pt idx="652">
                  <c:v>1.0001</c:v>
                </c:pt>
                <c:pt idx="653">
                  <c:v>1E-4</c:v>
                </c:pt>
                <c:pt idx="654">
                  <c:v>1E-4</c:v>
                </c:pt>
                <c:pt idx="655">
                  <c:v>1E-4</c:v>
                </c:pt>
                <c:pt idx="656">
                  <c:v>1E-4</c:v>
                </c:pt>
                <c:pt idx="657">
                  <c:v>1E-4</c:v>
                </c:pt>
                <c:pt idx="658">
                  <c:v>1E-4</c:v>
                </c:pt>
                <c:pt idx="659">
                  <c:v>1E-4</c:v>
                </c:pt>
                <c:pt idx="660">
                  <c:v>1E-4</c:v>
                </c:pt>
                <c:pt idx="661">
                  <c:v>1E-4</c:v>
                </c:pt>
                <c:pt idx="662">
                  <c:v>1E-4</c:v>
                </c:pt>
                <c:pt idx="663">
                  <c:v>1E-4</c:v>
                </c:pt>
                <c:pt idx="664">
                  <c:v>1E-4</c:v>
                </c:pt>
                <c:pt idx="665">
                  <c:v>1E-4</c:v>
                </c:pt>
                <c:pt idx="666">
                  <c:v>1E-4</c:v>
                </c:pt>
                <c:pt idx="667">
                  <c:v>1E-4</c:v>
                </c:pt>
                <c:pt idx="668">
                  <c:v>1E-4</c:v>
                </c:pt>
                <c:pt idx="669">
                  <c:v>1E-4</c:v>
                </c:pt>
                <c:pt idx="670">
                  <c:v>1E-4</c:v>
                </c:pt>
                <c:pt idx="671">
                  <c:v>1E-4</c:v>
                </c:pt>
                <c:pt idx="672">
                  <c:v>1E-4</c:v>
                </c:pt>
                <c:pt idx="673">
                  <c:v>1E-4</c:v>
                </c:pt>
                <c:pt idx="674">
                  <c:v>1E-4</c:v>
                </c:pt>
                <c:pt idx="675">
                  <c:v>1E-4</c:v>
                </c:pt>
                <c:pt idx="676">
                  <c:v>1E-4</c:v>
                </c:pt>
                <c:pt idx="677">
                  <c:v>1E-4</c:v>
                </c:pt>
                <c:pt idx="678">
                  <c:v>1E-4</c:v>
                </c:pt>
                <c:pt idx="679">
                  <c:v>1E-4</c:v>
                </c:pt>
                <c:pt idx="680">
                  <c:v>1E-4</c:v>
                </c:pt>
                <c:pt idx="681">
                  <c:v>1E-4</c:v>
                </c:pt>
                <c:pt idx="682">
                  <c:v>1E-4</c:v>
                </c:pt>
                <c:pt idx="683">
                  <c:v>1E-4</c:v>
                </c:pt>
                <c:pt idx="684">
                  <c:v>1E-4</c:v>
                </c:pt>
                <c:pt idx="685">
                  <c:v>1E-4</c:v>
                </c:pt>
                <c:pt idx="686">
                  <c:v>1E-4</c:v>
                </c:pt>
                <c:pt idx="687">
                  <c:v>1E-4</c:v>
                </c:pt>
                <c:pt idx="688">
                  <c:v>1E-4</c:v>
                </c:pt>
                <c:pt idx="689">
                  <c:v>1E-4</c:v>
                </c:pt>
                <c:pt idx="690">
                  <c:v>1E-4</c:v>
                </c:pt>
                <c:pt idx="691">
                  <c:v>1E-4</c:v>
                </c:pt>
                <c:pt idx="692">
                  <c:v>1.0001</c:v>
                </c:pt>
                <c:pt idx="693">
                  <c:v>1E-4</c:v>
                </c:pt>
                <c:pt idx="694">
                  <c:v>1E-4</c:v>
                </c:pt>
                <c:pt idx="695">
                  <c:v>1E-4</c:v>
                </c:pt>
                <c:pt idx="696">
                  <c:v>1E-4</c:v>
                </c:pt>
                <c:pt idx="697">
                  <c:v>1E-4</c:v>
                </c:pt>
                <c:pt idx="698">
                  <c:v>1E-4</c:v>
                </c:pt>
                <c:pt idx="699">
                  <c:v>1E-4</c:v>
                </c:pt>
                <c:pt idx="700">
                  <c:v>1E-4</c:v>
                </c:pt>
                <c:pt idx="701">
                  <c:v>1E-4</c:v>
                </c:pt>
                <c:pt idx="702">
                  <c:v>1E-4</c:v>
                </c:pt>
                <c:pt idx="703">
                  <c:v>1E-4</c:v>
                </c:pt>
                <c:pt idx="704">
                  <c:v>1E-4</c:v>
                </c:pt>
                <c:pt idx="705">
                  <c:v>1E-4</c:v>
                </c:pt>
                <c:pt idx="706">
                  <c:v>1E-4</c:v>
                </c:pt>
                <c:pt idx="707">
                  <c:v>1E-4</c:v>
                </c:pt>
                <c:pt idx="708">
                  <c:v>1E-4</c:v>
                </c:pt>
                <c:pt idx="709">
                  <c:v>1E-4</c:v>
                </c:pt>
                <c:pt idx="710">
                  <c:v>1E-4</c:v>
                </c:pt>
                <c:pt idx="711">
                  <c:v>1E-4</c:v>
                </c:pt>
                <c:pt idx="712">
                  <c:v>1E-4</c:v>
                </c:pt>
                <c:pt idx="713">
                  <c:v>1E-4</c:v>
                </c:pt>
                <c:pt idx="714">
                  <c:v>1E-4</c:v>
                </c:pt>
                <c:pt idx="715">
                  <c:v>1E-4</c:v>
                </c:pt>
                <c:pt idx="716">
                  <c:v>1E-4</c:v>
                </c:pt>
                <c:pt idx="717">
                  <c:v>1E-4</c:v>
                </c:pt>
                <c:pt idx="718">
                  <c:v>1E-4</c:v>
                </c:pt>
                <c:pt idx="719">
                  <c:v>1E-4</c:v>
                </c:pt>
                <c:pt idx="720">
                  <c:v>1E-4</c:v>
                </c:pt>
                <c:pt idx="721">
                  <c:v>1E-4</c:v>
                </c:pt>
                <c:pt idx="722">
                  <c:v>1E-4</c:v>
                </c:pt>
                <c:pt idx="723">
                  <c:v>1E-4</c:v>
                </c:pt>
                <c:pt idx="724">
                  <c:v>1E-4</c:v>
                </c:pt>
                <c:pt idx="725">
                  <c:v>1E-4</c:v>
                </c:pt>
                <c:pt idx="726">
                  <c:v>1E-4</c:v>
                </c:pt>
                <c:pt idx="727">
                  <c:v>1E-4</c:v>
                </c:pt>
                <c:pt idx="728">
                  <c:v>1E-4</c:v>
                </c:pt>
                <c:pt idx="729">
                  <c:v>1E-4</c:v>
                </c:pt>
                <c:pt idx="730">
                  <c:v>1E-4</c:v>
                </c:pt>
                <c:pt idx="731">
                  <c:v>1E-4</c:v>
                </c:pt>
                <c:pt idx="732">
                  <c:v>1E-4</c:v>
                </c:pt>
                <c:pt idx="733">
                  <c:v>1E-4</c:v>
                </c:pt>
                <c:pt idx="734">
                  <c:v>1E-4</c:v>
                </c:pt>
                <c:pt idx="735">
                  <c:v>1E-4</c:v>
                </c:pt>
                <c:pt idx="736">
                  <c:v>1E-4</c:v>
                </c:pt>
                <c:pt idx="737">
                  <c:v>1E-4</c:v>
                </c:pt>
                <c:pt idx="738">
                  <c:v>1E-4</c:v>
                </c:pt>
                <c:pt idx="739">
                  <c:v>1E-4</c:v>
                </c:pt>
                <c:pt idx="740">
                  <c:v>1.0001</c:v>
                </c:pt>
                <c:pt idx="741">
                  <c:v>1E-4</c:v>
                </c:pt>
                <c:pt idx="742">
                  <c:v>1E-4</c:v>
                </c:pt>
                <c:pt idx="743">
                  <c:v>1E-4</c:v>
                </c:pt>
                <c:pt idx="744">
                  <c:v>1E-4</c:v>
                </c:pt>
                <c:pt idx="745">
                  <c:v>1E-4</c:v>
                </c:pt>
                <c:pt idx="746">
                  <c:v>1E-4</c:v>
                </c:pt>
                <c:pt idx="747">
                  <c:v>1E-4</c:v>
                </c:pt>
                <c:pt idx="748">
                  <c:v>1E-4</c:v>
                </c:pt>
                <c:pt idx="749">
                  <c:v>1.0001</c:v>
                </c:pt>
                <c:pt idx="750">
                  <c:v>1E-4</c:v>
                </c:pt>
                <c:pt idx="751">
                  <c:v>1E-4</c:v>
                </c:pt>
                <c:pt idx="752">
                  <c:v>1E-4</c:v>
                </c:pt>
                <c:pt idx="753">
                  <c:v>1E-4</c:v>
                </c:pt>
                <c:pt idx="754">
                  <c:v>1.0001</c:v>
                </c:pt>
                <c:pt idx="755">
                  <c:v>1E-4</c:v>
                </c:pt>
                <c:pt idx="756">
                  <c:v>1E-4</c:v>
                </c:pt>
                <c:pt idx="757">
                  <c:v>1E-4</c:v>
                </c:pt>
                <c:pt idx="758">
                  <c:v>1E-4</c:v>
                </c:pt>
                <c:pt idx="759">
                  <c:v>1E-4</c:v>
                </c:pt>
                <c:pt idx="760">
                  <c:v>1E-4</c:v>
                </c:pt>
                <c:pt idx="761">
                  <c:v>1E-4</c:v>
                </c:pt>
                <c:pt idx="762">
                  <c:v>1E-4</c:v>
                </c:pt>
                <c:pt idx="763">
                  <c:v>1E-4</c:v>
                </c:pt>
                <c:pt idx="764">
                  <c:v>1E-4</c:v>
                </c:pt>
                <c:pt idx="765">
                  <c:v>1E-4</c:v>
                </c:pt>
                <c:pt idx="766">
                  <c:v>1E-4</c:v>
                </c:pt>
                <c:pt idx="767">
                  <c:v>1E-4</c:v>
                </c:pt>
                <c:pt idx="768">
                  <c:v>1E-4</c:v>
                </c:pt>
                <c:pt idx="769">
                  <c:v>1E-4</c:v>
                </c:pt>
                <c:pt idx="770">
                  <c:v>1E-4</c:v>
                </c:pt>
                <c:pt idx="771">
                  <c:v>1E-4</c:v>
                </c:pt>
                <c:pt idx="772">
                  <c:v>1E-4</c:v>
                </c:pt>
                <c:pt idx="773">
                  <c:v>1E-4</c:v>
                </c:pt>
                <c:pt idx="774">
                  <c:v>1E-4</c:v>
                </c:pt>
                <c:pt idx="775">
                  <c:v>1E-4</c:v>
                </c:pt>
                <c:pt idx="776">
                  <c:v>1E-4</c:v>
                </c:pt>
                <c:pt idx="777">
                  <c:v>1E-4</c:v>
                </c:pt>
                <c:pt idx="778">
                  <c:v>1E-4</c:v>
                </c:pt>
                <c:pt idx="779">
                  <c:v>1E-4</c:v>
                </c:pt>
                <c:pt idx="780">
                  <c:v>1E-4</c:v>
                </c:pt>
                <c:pt idx="781">
                  <c:v>1E-4</c:v>
                </c:pt>
                <c:pt idx="782">
                  <c:v>1E-4</c:v>
                </c:pt>
                <c:pt idx="783">
                  <c:v>1E-4</c:v>
                </c:pt>
                <c:pt idx="784">
                  <c:v>1E-4</c:v>
                </c:pt>
                <c:pt idx="785">
                  <c:v>1E-4</c:v>
                </c:pt>
                <c:pt idx="786">
                  <c:v>1E-4</c:v>
                </c:pt>
                <c:pt idx="787">
                  <c:v>1E-4</c:v>
                </c:pt>
                <c:pt idx="788">
                  <c:v>1E-4</c:v>
                </c:pt>
                <c:pt idx="789">
                  <c:v>1E-4</c:v>
                </c:pt>
                <c:pt idx="790">
                  <c:v>1E-4</c:v>
                </c:pt>
                <c:pt idx="791">
                  <c:v>1E-4</c:v>
                </c:pt>
                <c:pt idx="792">
                  <c:v>1E-4</c:v>
                </c:pt>
                <c:pt idx="793">
                  <c:v>1E-4</c:v>
                </c:pt>
                <c:pt idx="794">
                  <c:v>1E-4</c:v>
                </c:pt>
                <c:pt idx="795">
                  <c:v>1E-4</c:v>
                </c:pt>
                <c:pt idx="796">
                  <c:v>1E-4</c:v>
                </c:pt>
                <c:pt idx="797">
                  <c:v>1E-4</c:v>
                </c:pt>
                <c:pt idx="798">
                  <c:v>1E-4</c:v>
                </c:pt>
                <c:pt idx="799">
                  <c:v>1E-4</c:v>
                </c:pt>
                <c:pt idx="800">
                  <c:v>1E-4</c:v>
                </c:pt>
                <c:pt idx="801">
                  <c:v>1E-4</c:v>
                </c:pt>
                <c:pt idx="802">
                  <c:v>1E-4</c:v>
                </c:pt>
                <c:pt idx="803">
                  <c:v>1E-4</c:v>
                </c:pt>
                <c:pt idx="804">
                  <c:v>1E-4</c:v>
                </c:pt>
                <c:pt idx="805">
                  <c:v>1E-4</c:v>
                </c:pt>
                <c:pt idx="806">
                  <c:v>1E-4</c:v>
                </c:pt>
                <c:pt idx="807">
                  <c:v>1E-4</c:v>
                </c:pt>
                <c:pt idx="808">
                  <c:v>1E-4</c:v>
                </c:pt>
                <c:pt idx="809">
                  <c:v>1E-4</c:v>
                </c:pt>
                <c:pt idx="810">
                  <c:v>1E-4</c:v>
                </c:pt>
                <c:pt idx="811">
                  <c:v>1E-4</c:v>
                </c:pt>
                <c:pt idx="812">
                  <c:v>1E-4</c:v>
                </c:pt>
                <c:pt idx="813">
                  <c:v>1E-4</c:v>
                </c:pt>
                <c:pt idx="814">
                  <c:v>1E-4</c:v>
                </c:pt>
                <c:pt idx="815">
                  <c:v>1.0001</c:v>
                </c:pt>
                <c:pt idx="816">
                  <c:v>1E-4</c:v>
                </c:pt>
                <c:pt idx="817">
                  <c:v>1E-4</c:v>
                </c:pt>
                <c:pt idx="818">
                  <c:v>1E-4</c:v>
                </c:pt>
                <c:pt idx="819">
                  <c:v>1E-4</c:v>
                </c:pt>
                <c:pt idx="820">
                  <c:v>1E-4</c:v>
                </c:pt>
                <c:pt idx="821">
                  <c:v>1E-4</c:v>
                </c:pt>
                <c:pt idx="822">
                  <c:v>1E-4</c:v>
                </c:pt>
                <c:pt idx="823">
                  <c:v>1E-4</c:v>
                </c:pt>
                <c:pt idx="824">
                  <c:v>1E-4</c:v>
                </c:pt>
                <c:pt idx="825">
                  <c:v>1E-4</c:v>
                </c:pt>
                <c:pt idx="826">
                  <c:v>1E-4</c:v>
                </c:pt>
                <c:pt idx="827">
                  <c:v>1E-4</c:v>
                </c:pt>
                <c:pt idx="828">
                  <c:v>1E-4</c:v>
                </c:pt>
                <c:pt idx="829">
                  <c:v>1E-4</c:v>
                </c:pt>
                <c:pt idx="830">
                  <c:v>1E-4</c:v>
                </c:pt>
                <c:pt idx="831">
                  <c:v>1E-4</c:v>
                </c:pt>
                <c:pt idx="832">
                  <c:v>1.0001</c:v>
                </c:pt>
                <c:pt idx="833">
                  <c:v>1E-4</c:v>
                </c:pt>
                <c:pt idx="834">
                  <c:v>1E-4</c:v>
                </c:pt>
                <c:pt idx="835">
                  <c:v>1E-4</c:v>
                </c:pt>
                <c:pt idx="836">
                  <c:v>1E-4</c:v>
                </c:pt>
                <c:pt idx="837">
                  <c:v>1.0001</c:v>
                </c:pt>
                <c:pt idx="838">
                  <c:v>1E-4</c:v>
                </c:pt>
                <c:pt idx="839">
                  <c:v>1E-4</c:v>
                </c:pt>
                <c:pt idx="840">
                  <c:v>1E-4</c:v>
                </c:pt>
                <c:pt idx="841">
                  <c:v>1E-4</c:v>
                </c:pt>
                <c:pt idx="842">
                  <c:v>1E-4</c:v>
                </c:pt>
                <c:pt idx="843">
                  <c:v>1E-4</c:v>
                </c:pt>
                <c:pt idx="844">
                  <c:v>1.0001</c:v>
                </c:pt>
                <c:pt idx="845">
                  <c:v>1E-4</c:v>
                </c:pt>
                <c:pt idx="846">
                  <c:v>1E-4</c:v>
                </c:pt>
                <c:pt idx="847">
                  <c:v>1E-4</c:v>
                </c:pt>
                <c:pt idx="848">
                  <c:v>1E-4</c:v>
                </c:pt>
                <c:pt idx="849">
                  <c:v>1E-4</c:v>
                </c:pt>
                <c:pt idx="850">
                  <c:v>1.0001</c:v>
                </c:pt>
                <c:pt idx="851">
                  <c:v>1E-4</c:v>
                </c:pt>
                <c:pt idx="852">
                  <c:v>1E-4</c:v>
                </c:pt>
                <c:pt idx="853">
                  <c:v>1.0001</c:v>
                </c:pt>
                <c:pt idx="854">
                  <c:v>1E-4</c:v>
                </c:pt>
                <c:pt idx="855">
                  <c:v>1E-4</c:v>
                </c:pt>
                <c:pt idx="856">
                  <c:v>1E-4</c:v>
                </c:pt>
                <c:pt idx="857">
                  <c:v>1E-4</c:v>
                </c:pt>
                <c:pt idx="858">
                  <c:v>1E-4</c:v>
                </c:pt>
                <c:pt idx="859">
                  <c:v>1E-4</c:v>
                </c:pt>
                <c:pt idx="860">
                  <c:v>1E-4</c:v>
                </c:pt>
                <c:pt idx="861">
                  <c:v>1E-4</c:v>
                </c:pt>
                <c:pt idx="862">
                  <c:v>1.0001</c:v>
                </c:pt>
                <c:pt idx="863">
                  <c:v>2.0001000000000002</c:v>
                </c:pt>
                <c:pt idx="864">
                  <c:v>1E-4</c:v>
                </c:pt>
                <c:pt idx="865">
                  <c:v>1E-4</c:v>
                </c:pt>
                <c:pt idx="866">
                  <c:v>1.0001</c:v>
                </c:pt>
                <c:pt idx="867">
                  <c:v>1E-4</c:v>
                </c:pt>
                <c:pt idx="868">
                  <c:v>1.0001</c:v>
                </c:pt>
                <c:pt idx="869">
                  <c:v>1.0001</c:v>
                </c:pt>
                <c:pt idx="870">
                  <c:v>1.0001</c:v>
                </c:pt>
                <c:pt idx="871">
                  <c:v>1E-4</c:v>
                </c:pt>
                <c:pt idx="872">
                  <c:v>1.0001</c:v>
                </c:pt>
                <c:pt idx="873">
                  <c:v>1E-4</c:v>
                </c:pt>
                <c:pt idx="874">
                  <c:v>1E-4</c:v>
                </c:pt>
                <c:pt idx="875">
                  <c:v>1E-4</c:v>
                </c:pt>
                <c:pt idx="876">
                  <c:v>1E-4</c:v>
                </c:pt>
                <c:pt idx="877">
                  <c:v>1E-4</c:v>
                </c:pt>
                <c:pt idx="878">
                  <c:v>1E-4</c:v>
                </c:pt>
                <c:pt idx="879">
                  <c:v>1E-4</c:v>
                </c:pt>
                <c:pt idx="880">
                  <c:v>1E-4</c:v>
                </c:pt>
                <c:pt idx="881">
                  <c:v>1E-4</c:v>
                </c:pt>
                <c:pt idx="882">
                  <c:v>1E-4</c:v>
                </c:pt>
                <c:pt idx="883">
                  <c:v>1E-4</c:v>
                </c:pt>
                <c:pt idx="884">
                  <c:v>1E-4</c:v>
                </c:pt>
                <c:pt idx="885">
                  <c:v>1E-4</c:v>
                </c:pt>
                <c:pt idx="886">
                  <c:v>1E-4</c:v>
                </c:pt>
                <c:pt idx="887">
                  <c:v>1E-4</c:v>
                </c:pt>
                <c:pt idx="888">
                  <c:v>1E-4</c:v>
                </c:pt>
                <c:pt idx="889">
                  <c:v>1E-4</c:v>
                </c:pt>
                <c:pt idx="890">
                  <c:v>1E-4</c:v>
                </c:pt>
                <c:pt idx="891">
                  <c:v>1E-4</c:v>
                </c:pt>
                <c:pt idx="892">
                  <c:v>1.0001</c:v>
                </c:pt>
                <c:pt idx="893">
                  <c:v>1E-4</c:v>
                </c:pt>
                <c:pt idx="894">
                  <c:v>1E-4</c:v>
                </c:pt>
                <c:pt idx="895">
                  <c:v>1E-4</c:v>
                </c:pt>
                <c:pt idx="896">
                  <c:v>1.0001</c:v>
                </c:pt>
                <c:pt idx="897">
                  <c:v>1E-4</c:v>
                </c:pt>
                <c:pt idx="898">
                  <c:v>1E-4</c:v>
                </c:pt>
                <c:pt idx="899">
                  <c:v>1E-4</c:v>
                </c:pt>
                <c:pt idx="900">
                  <c:v>1E-4</c:v>
                </c:pt>
                <c:pt idx="901">
                  <c:v>1E-4</c:v>
                </c:pt>
                <c:pt idx="902">
                  <c:v>1E-4</c:v>
                </c:pt>
                <c:pt idx="903">
                  <c:v>1E-4</c:v>
                </c:pt>
                <c:pt idx="904">
                  <c:v>1E-4</c:v>
                </c:pt>
                <c:pt idx="905">
                  <c:v>1E-4</c:v>
                </c:pt>
                <c:pt idx="906">
                  <c:v>1E-4</c:v>
                </c:pt>
                <c:pt idx="907">
                  <c:v>1E-4</c:v>
                </c:pt>
                <c:pt idx="908">
                  <c:v>1.0001</c:v>
                </c:pt>
                <c:pt idx="909">
                  <c:v>1E-4</c:v>
                </c:pt>
                <c:pt idx="910">
                  <c:v>1E-4</c:v>
                </c:pt>
                <c:pt idx="911">
                  <c:v>1E-4</c:v>
                </c:pt>
                <c:pt idx="912">
                  <c:v>1.0001</c:v>
                </c:pt>
                <c:pt idx="913">
                  <c:v>1E-4</c:v>
                </c:pt>
                <c:pt idx="914">
                  <c:v>1E-4</c:v>
                </c:pt>
                <c:pt idx="915">
                  <c:v>4.0000999999999998</c:v>
                </c:pt>
                <c:pt idx="916">
                  <c:v>1E-4</c:v>
                </c:pt>
                <c:pt idx="917">
                  <c:v>1E-4</c:v>
                </c:pt>
                <c:pt idx="918">
                  <c:v>1E-4</c:v>
                </c:pt>
                <c:pt idx="919">
                  <c:v>1E-4</c:v>
                </c:pt>
                <c:pt idx="920">
                  <c:v>1E-4</c:v>
                </c:pt>
                <c:pt idx="921">
                  <c:v>1E-4</c:v>
                </c:pt>
                <c:pt idx="922">
                  <c:v>1E-4</c:v>
                </c:pt>
                <c:pt idx="923">
                  <c:v>1E-4</c:v>
                </c:pt>
                <c:pt idx="924">
                  <c:v>1E-4</c:v>
                </c:pt>
                <c:pt idx="925">
                  <c:v>1E-4</c:v>
                </c:pt>
                <c:pt idx="926">
                  <c:v>1E-4</c:v>
                </c:pt>
                <c:pt idx="927">
                  <c:v>1E-4</c:v>
                </c:pt>
                <c:pt idx="928">
                  <c:v>1E-4</c:v>
                </c:pt>
                <c:pt idx="929">
                  <c:v>1E-4</c:v>
                </c:pt>
                <c:pt idx="930">
                  <c:v>1E-4</c:v>
                </c:pt>
                <c:pt idx="931">
                  <c:v>1E-4</c:v>
                </c:pt>
                <c:pt idx="932">
                  <c:v>1E-4</c:v>
                </c:pt>
                <c:pt idx="933">
                  <c:v>1E-4</c:v>
                </c:pt>
                <c:pt idx="934">
                  <c:v>1E-4</c:v>
                </c:pt>
                <c:pt idx="935">
                  <c:v>1E-4</c:v>
                </c:pt>
                <c:pt idx="936">
                  <c:v>1E-4</c:v>
                </c:pt>
                <c:pt idx="937">
                  <c:v>1E-4</c:v>
                </c:pt>
                <c:pt idx="938">
                  <c:v>1E-4</c:v>
                </c:pt>
                <c:pt idx="939">
                  <c:v>1E-4</c:v>
                </c:pt>
                <c:pt idx="940">
                  <c:v>1E-4</c:v>
                </c:pt>
                <c:pt idx="941">
                  <c:v>1E-4</c:v>
                </c:pt>
                <c:pt idx="942">
                  <c:v>1E-4</c:v>
                </c:pt>
                <c:pt idx="943">
                  <c:v>1E-4</c:v>
                </c:pt>
                <c:pt idx="944">
                  <c:v>1E-4</c:v>
                </c:pt>
                <c:pt idx="945">
                  <c:v>1E-4</c:v>
                </c:pt>
                <c:pt idx="946">
                  <c:v>1E-4</c:v>
                </c:pt>
                <c:pt idx="947">
                  <c:v>1E-4</c:v>
                </c:pt>
                <c:pt idx="948">
                  <c:v>1.0001</c:v>
                </c:pt>
                <c:pt idx="949">
                  <c:v>1E-4</c:v>
                </c:pt>
                <c:pt idx="950">
                  <c:v>1E-4</c:v>
                </c:pt>
                <c:pt idx="951">
                  <c:v>1E-4</c:v>
                </c:pt>
                <c:pt idx="952">
                  <c:v>1E-4</c:v>
                </c:pt>
                <c:pt idx="953">
                  <c:v>1E-4</c:v>
                </c:pt>
                <c:pt idx="954">
                  <c:v>1E-4</c:v>
                </c:pt>
                <c:pt idx="955">
                  <c:v>1E-4</c:v>
                </c:pt>
                <c:pt idx="956">
                  <c:v>1.0001</c:v>
                </c:pt>
                <c:pt idx="957">
                  <c:v>1E-4</c:v>
                </c:pt>
                <c:pt idx="958">
                  <c:v>1E-4</c:v>
                </c:pt>
                <c:pt idx="959">
                  <c:v>1E-4</c:v>
                </c:pt>
                <c:pt idx="960">
                  <c:v>1E-4</c:v>
                </c:pt>
                <c:pt idx="961">
                  <c:v>1E-4</c:v>
                </c:pt>
                <c:pt idx="962">
                  <c:v>1E-4</c:v>
                </c:pt>
                <c:pt idx="963">
                  <c:v>1E-4</c:v>
                </c:pt>
                <c:pt idx="964">
                  <c:v>1E-4</c:v>
                </c:pt>
                <c:pt idx="965">
                  <c:v>1E-4</c:v>
                </c:pt>
                <c:pt idx="966">
                  <c:v>1E-4</c:v>
                </c:pt>
                <c:pt idx="967">
                  <c:v>1E-4</c:v>
                </c:pt>
                <c:pt idx="968">
                  <c:v>1E-4</c:v>
                </c:pt>
                <c:pt idx="969">
                  <c:v>1.0001</c:v>
                </c:pt>
                <c:pt idx="970">
                  <c:v>1E-4</c:v>
                </c:pt>
                <c:pt idx="971">
                  <c:v>1E-4</c:v>
                </c:pt>
                <c:pt idx="972">
                  <c:v>1E-4</c:v>
                </c:pt>
                <c:pt idx="973">
                  <c:v>1E-4</c:v>
                </c:pt>
                <c:pt idx="974">
                  <c:v>1E-4</c:v>
                </c:pt>
                <c:pt idx="975">
                  <c:v>1E-4</c:v>
                </c:pt>
                <c:pt idx="976">
                  <c:v>1E-4</c:v>
                </c:pt>
                <c:pt idx="977">
                  <c:v>1E-4</c:v>
                </c:pt>
                <c:pt idx="978">
                  <c:v>1E-4</c:v>
                </c:pt>
                <c:pt idx="979">
                  <c:v>1E-4</c:v>
                </c:pt>
                <c:pt idx="980">
                  <c:v>1E-4</c:v>
                </c:pt>
                <c:pt idx="981">
                  <c:v>1E-4</c:v>
                </c:pt>
                <c:pt idx="982">
                  <c:v>1E-4</c:v>
                </c:pt>
                <c:pt idx="983">
                  <c:v>1E-4</c:v>
                </c:pt>
                <c:pt idx="984">
                  <c:v>1E-4</c:v>
                </c:pt>
                <c:pt idx="985">
                  <c:v>1E-4</c:v>
                </c:pt>
                <c:pt idx="986">
                  <c:v>1E-4</c:v>
                </c:pt>
                <c:pt idx="987">
                  <c:v>1E-4</c:v>
                </c:pt>
                <c:pt idx="988">
                  <c:v>1E-4</c:v>
                </c:pt>
                <c:pt idx="989">
                  <c:v>1E-4</c:v>
                </c:pt>
                <c:pt idx="990">
                  <c:v>1E-4</c:v>
                </c:pt>
                <c:pt idx="991">
                  <c:v>1E-4</c:v>
                </c:pt>
                <c:pt idx="992">
                  <c:v>1E-4</c:v>
                </c:pt>
                <c:pt idx="993">
                  <c:v>1E-4</c:v>
                </c:pt>
                <c:pt idx="994">
                  <c:v>1E-4</c:v>
                </c:pt>
                <c:pt idx="995">
                  <c:v>1.0001</c:v>
                </c:pt>
                <c:pt idx="996">
                  <c:v>1E-4</c:v>
                </c:pt>
                <c:pt idx="997">
                  <c:v>1E-4</c:v>
                </c:pt>
                <c:pt idx="998">
                  <c:v>1E-4</c:v>
                </c:pt>
                <c:pt idx="999">
                  <c:v>1E-4</c:v>
                </c:pt>
                <c:pt idx="1000">
                  <c:v>1E-4</c:v>
                </c:pt>
                <c:pt idx="1001">
                  <c:v>1E-4</c:v>
                </c:pt>
                <c:pt idx="1002">
                  <c:v>1.0001</c:v>
                </c:pt>
                <c:pt idx="1003">
                  <c:v>1E-4</c:v>
                </c:pt>
                <c:pt idx="1004">
                  <c:v>1E-4</c:v>
                </c:pt>
                <c:pt idx="1005">
                  <c:v>1E-4</c:v>
                </c:pt>
                <c:pt idx="1006">
                  <c:v>1E-4</c:v>
                </c:pt>
                <c:pt idx="1007">
                  <c:v>1E-4</c:v>
                </c:pt>
                <c:pt idx="1008">
                  <c:v>1E-4</c:v>
                </c:pt>
                <c:pt idx="1009">
                  <c:v>1E-4</c:v>
                </c:pt>
                <c:pt idx="1010">
                  <c:v>1E-4</c:v>
                </c:pt>
                <c:pt idx="1011">
                  <c:v>1E-4</c:v>
                </c:pt>
                <c:pt idx="1012">
                  <c:v>1E-4</c:v>
                </c:pt>
                <c:pt idx="1013">
                  <c:v>1E-4</c:v>
                </c:pt>
                <c:pt idx="1014">
                  <c:v>1E-4</c:v>
                </c:pt>
                <c:pt idx="1015">
                  <c:v>1E-4</c:v>
                </c:pt>
                <c:pt idx="1016">
                  <c:v>1E-4</c:v>
                </c:pt>
                <c:pt idx="1017">
                  <c:v>1E-4</c:v>
                </c:pt>
                <c:pt idx="1018">
                  <c:v>1E-4</c:v>
                </c:pt>
                <c:pt idx="1019">
                  <c:v>1E-4</c:v>
                </c:pt>
                <c:pt idx="1020">
                  <c:v>1E-4</c:v>
                </c:pt>
                <c:pt idx="1021">
                  <c:v>1E-4</c:v>
                </c:pt>
                <c:pt idx="1022">
                  <c:v>1E-4</c:v>
                </c:pt>
                <c:pt idx="1023">
                  <c:v>1E-4</c:v>
                </c:pt>
                <c:pt idx="1024">
                  <c:v>1E-4</c:v>
                </c:pt>
                <c:pt idx="1025">
                  <c:v>1E-4</c:v>
                </c:pt>
                <c:pt idx="1026">
                  <c:v>1E-4</c:v>
                </c:pt>
                <c:pt idx="1027">
                  <c:v>1E-4</c:v>
                </c:pt>
                <c:pt idx="1028">
                  <c:v>1E-4</c:v>
                </c:pt>
                <c:pt idx="1029">
                  <c:v>1E-4</c:v>
                </c:pt>
                <c:pt idx="1030">
                  <c:v>1E-4</c:v>
                </c:pt>
                <c:pt idx="1031">
                  <c:v>1E-4</c:v>
                </c:pt>
                <c:pt idx="1032">
                  <c:v>1E-4</c:v>
                </c:pt>
                <c:pt idx="1033">
                  <c:v>1E-4</c:v>
                </c:pt>
                <c:pt idx="1034">
                  <c:v>1E-4</c:v>
                </c:pt>
                <c:pt idx="1035">
                  <c:v>1E-4</c:v>
                </c:pt>
                <c:pt idx="1036">
                  <c:v>1E-4</c:v>
                </c:pt>
                <c:pt idx="1037">
                  <c:v>1E-4</c:v>
                </c:pt>
                <c:pt idx="1038">
                  <c:v>1E-4</c:v>
                </c:pt>
                <c:pt idx="1039">
                  <c:v>1E-4</c:v>
                </c:pt>
                <c:pt idx="1040">
                  <c:v>1E-4</c:v>
                </c:pt>
                <c:pt idx="1041">
                  <c:v>1E-4</c:v>
                </c:pt>
                <c:pt idx="1042">
                  <c:v>1E-4</c:v>
                </c:pt>
                <c:pt idx="1043">
                  <c:v>1.0001</c:v>
                </c:pt>
                <c:pt idx="1044">
                  <c:v>1E-4</c:v>
                </c:pt>
                <c:pt idx="1045">
                  <c:v>1E-4</c:v>
                </c:pt>
                <c:pt idx="1046">
                  <c:v>1E-4</c:v>
                </c:pt>
                <c:pt idx="1047">
                  <c:v>1E-4</c:v>
                </c:pt>
                <c:pt idx="1048">
                  <c:v>1E-4</c:v>
                </c:pt>
                <c:pt idx="1049">
                  <c:v>1E-4</c:v>
                </c:pt>
                <c:pt idx="1050">
                  <c:v>1E-4</c:v>
                </c:pt>
                <c:pt idx="1051">
                  <c:v>1E-4</c:v>
                </c:pt>
                <c:pt idx="1052">
                  <c:v>1E-4</c:v>
                </c:pt>
                <c:pt idx="1053">
                  <c:v>1E-4</c:v>
                </c:pt>
                <c:pt idx="1054">
                  <c:v>1E-4</c:v>
                </c:pt>
                <c:pt idx="1055">
                  <c:v>1E-4</c:v>
                </c:pt>
                <c:pt idx="1056">
                  <c:v>1.0001</c:v>
                </c:pt>
                <c:pt idx="1057">
                  <c:v>1E-4</c:v>
                </c:pt>
                <c:pt idx="1058">
                  <c:v>1E-4</c:v>
                </c:pt>
                <c:pt idx="1059">
                  <c:v>1E-4</c:v>
                </c:pt>
                <c:pt idx="1060">
                  <c:v>1.0001</c:v>
                </c:pt>
                <c:pt idx="1061">
                  <c:v>1E-4</c:v>
                </c:pt>
                <c:pt idx="1062">
                  <c:v>1E-4</c:v>
                </c:pt>
                <c:pt idx="1063">
                  <c:v>1E-4</c:v>
                </c:pt>
                <c:pt idx="1064">
                  <c:v>1E-4</c:v>
                </c:pt>
                <c:pt idx="1065">
                  <c:v>1E-4</c:v>
                </c:pt>
                <c:pt idx="1066">
                  <c:v>1.0001</c:v>
                </c:pt>
                <c:pt idx="1067">
                  <c:v>1E-4</c:v>
                </c:pt>
                <c:pt idx="1068">
                  <c:v>1E-4</c:v>
                </c:pt>
                <c:pt idx="1069">
                  <c:v>1E-4</c:v>
                </c:pt>
                <c:pt idx="1070">
                  <c:v>1E-4</c:v>
                </c:pt>
                <c:pt idx="1071">
                  <c:v>1E-4</c:v>
                </c:pt>
                <c:pt idx="1072">
                  <c:v>1E-4</c:v>
                </c:pt>
                <c:pt idx="1073">
                  <c:v>1E-4</c:v>
                </c:pt>
                <c:pt idx="1074">
                  <c:v>1E-4</c:v>
                </c:pt>
                <c:pt idx="1075">
                  <c:v>1E-4</c:v>
                </c:pt>
                <c:pt idx="1076">
                  <c:v>1E-4</c:v>
                </c:pt>
                <c:pt idx="1077">
                  <c:v>1E-4</c:v>
                </c:pt>
                <c:pt idx="1078">
                  <c:v>1E-4</c:v>
                </c:pt>
                <c:pt idx="1079">
                  <c:v>1E-4</c:v>
                </c:pt>
                <c:pt idx="1080">
                  <c:v>1E-4</c:v>
                </c:pt>
                <c:pt idx="1081">
                  <c:v>1E-4</c:v>
                </c:pt>
                <c:pt idx="1082">
                  <c:v>1E-4</c:v>
                </c:pt>
                <c:pt idx="1083">
                  <c:v>1E-4</c:v>
                </c:pt>
                <c:pt idx="1084">
                  <c:v>1E-4</c:v>
                </c:pt>
                <c:pt idx="1085">
                  <c:v>1E-4</c:v>
                </c:pt>
                <c:pt idx="1086">
                  <c:v>1E-4</c:v>
                </c:pt>
                <c:pt idx="1087">
                  <c:v>1E-4</c:v>
                </c:pt>
                <c:pt idx="1088">
                  <c:v>1.0001</c:v>
                </c:pt>
                <c:pt idx="1089">
                  <c:v>1.0001</c:v>
                </c:pt>
                <c:pt idx="1090">
                  <c:v>1E-4</c:v>
                </c:pt>
                <c:pt idx="1091">
                  <c:v>1E-4</c:v>
                </c:pt>
                <c:pt idx="1092">
                  <c:v>1E-4</c:v>
                </c:pt>
                <c:pt idx="1093">
                  <c:v>1E-4</c:v>
                </c:pt>
                <c:pt idx="1094">
                  <c:v>1E-4</c:v>
                </c:pt>
                <c:pt idx="1095">
                  <c:v>1E-4</c:v>
                </c:pt>
                <c:pt idx="1096">
                  <c:v>1E-4</c:v>
                </c:pt>
                <c:pt idx="1097">
                  <c:v>1E-4</c:v>
                </c:pt>
                <c:pt idx="1098">
                  <c:v>1E-4</c:v>
                </c:pt>
                <c:pt idx="1099">
                  <c:v>1E-4</c:v>
                </c:pt>
                <c:pt idx="1100">
                  <c:v>1E-4</c:v>
                </c:pt>
                <c:pt idx="1101">
                  <c:v>1E-4</c:v>
                </c:pt>
                <c:pt idx="1102">
                  <c:v>1E-4</c:v>
                </c:pt>
                <c:pt idx="1103">
                  <c:v>1E-4</c:v>
                </c:pt>
                <c:pt idx="1104">
                  <c:v>1E-4</c:v>
                </c:pt>
                <c:pt idx="1105">
                  <c:v>1E-4</c:v>
                </c:pt>
                <c:pt idx="1106">
                  <c:v>1E-4</c:v>
                </c:pt>
                <c:pt idx="1107">
                  <c:v>1E-4</c:v>
                </c:pt>
                <c:pt idx="1108">
                  <c:v>1.0001</c:v>
                </c:pt>
                <c:pt idx="1109">
                  <c:v>1E-4</c:v>
                </c:pt>
                <c:pt idx="1110">
                  <c:v>1E-4</c:v>
                </c:pt>
                <c:pt idx="1111">
                  <c:v>1E-4</c:v>
                </c:pt>
                <c:pt idx="1112">
                  <c:v>1E-4</c:v>
                </c:pt>
                <c:pt idx="1113">
                  <c:v>1E-4</c:v>
                </c:pt>
                <c:pt idx="1114">
                  <c:v>1E-4</c:v>
                </c:pt>
                <c:pt idx="1115">
                  <c:v>1E-4</c:v>
                </c:pt>
                <c:pt idx="1116">
                  <c:v>1E-4</c:v>
                </c:pt>
                <c:pt idx="1117">
                  <c:v>1E-4</c:v>
                </c:pt>
                <c:pt idx="1118">
                  <c:v>1E-4</c:v>
                </c:pt>
                <c:pt idx="1119">
                  <c:v>1E-4</c:v>
                </c:pt>
                <c:pt idx="1120">
                  <c:v>1E-4</c:v>
                </c:pt>
                <c:pt idx="1121">
                  <c:v>1E-4</c:v>
                </c:pt>
                <c:pt idx="1122">
                  <c:v>1E-4</c:v>
                </c:pt>
                <c:pt idx="1123">
                  <c:v>1E-4</c:v>
                </c:pt>
                <c:pt idx="1124">
                  <c:v>1E-4</c:v>
                </c:pt>
                <c:pt idx="1125">
                  <c:v>1E-4</c:v>
                </c:pt>
                <c:pt idx="1126">
                  <c:v>1E-4</c:v>
                </c:pt>
                <c:pt idx="1127">
                  <c:v>1E-4</c:v>
                </c:pt>
                <c:pt idx="1128">
                  <c:v>1.0001</c:v>
                </c:pt>
                <c:pt idx="1129">
                  <c:v>1E-4</c:v>
                </c:pt>
                <c:pt idx="1130">
                  <c:v>1E-4</c:v>
                </c:pt>
                <c:pt idx="1131">
                  <c:v>1E-4</c:v>
                </c:pt>
                <c:pt idx="1132">
                  <c:v>1.0001</c:v>
                </c:pt>
                <c:pt idx="1133">
                  <c:v>1E-4</c:v>
                </c:pt>
                <c:pt idx="1134">
                  <c:v>1E-4</c:v>
                </c:pt>
                <c:pt idx="1135">
                  <c:v>1E-4</c:v>
                </c:pt>
                <c:pt idx="1136">
                  <c:v>1E-4</c:v>
                </c:pt>
                <c:pt idx="1137">
                  <c:v>1E-4</c:v>
                </c:pt>
                <c:pt idx="1138">
                  <c:v>1.0001</c:v>
                </c:pt>
                <c:pt idx="1139">
                  <c:v>1E-4</c:v>
                </c:pt>
                <c:pt idx="1140">
                  <c:v>1E-4</c:v>
                </c:pt>
                <c:pt idx="1141">
                  <c:v>1E-4</c:v>
                </c:pt>
                <c:pt idx="1142">
                  <c:v>1E-4</c:v>
                </c:pt>
                <c:pt idx="1143">
                  <c:v>1E-4</c:v>
                </c:pt>
                <c:pt idx="1144">
                  <c:v>1E-4</c:v>
                </c:pt>
                <c:pt idx="1145">
                  <c:v>1.0001</c:v>
                </c:pt>
                <c:pt idx="1146">
                  <c:v>1E-4</c:v>
                </c:pt>
                <c:pt idx="1147">
                  <c:v>1E-4</c:v>
                </c:pt>
                <c:pt idx="1148">
                  <c:v>1E-4</c:v>
                </c:pt>
                <c:pt idx="1149">
                  <c:v>1E-4</c:v>
                </c:pt>
                <c:pt idx="1150">
                  <c:v>1E-4</c:v>
                </c:pt>
                <c:pt idx="1151">
                  <c:v>1E-4</c:v>
                </c:pt>
                <c:pt idx="1152">
                  <c:v>1E-4</c:v>
                </c:pt>
                <c:pt idx="1153">
                  <c:v>1E-4</c:v>
                </c:pt>
                <c:pt idx="1154">
                  <c:v>1E-4</c:v>
                </c:pt>
                <c:pt idx="1155">
                  <c:v>1E-4</c:v>
                </c:pt>
                <c:pt idx="1156">
                  <c:v>1E-4</c:v>
                </c:pt>
                <c:pt idx="1157">
                  <c:v>1E-4</c:v>
                </c:pt>
                <c:pt idx="1158">
                  <c:v>1E-4</c:v>
                </c:pt>
                <c:pt idx="1159">
                  <c:v>1.0001</c:v>
                </c:pt>
                <c:pt idx="1160">
                  <c:v>1E-4</c:v>
                </c:pt>
                <c:pt idx="1161">
                  <c:v>1E-4</c:v>
                </c:pt>
                <c:pt idx="1162">
                  <c:v>1E-4</c:v>
                </c:pt>
                <c:pt idx="1163">
                  <c:v>1E-4</c:v>
                </c:pt>
                <c:pt idx="1164">
                  <c:v>1E-4</c:v>
                </c:pt>
                <c:pt idx="1165">
                  <c:v>1.0001</c:v>
                </c:pt>
                <c:pt idx="1166">
                  <c:v>1E-4</c:v>
                </c:pt>
                <c:pt idx="1167">
                  <c:v>1E-4</c:v>
                </c:pt>
                <c:pt idx="1168">
                  <c:v>1E-4</c:v>
                </c:pt>
                <c:pt idx="1169">
                  <c:v>1E-4</c:v>
                </c:pt>
                <c:pt idx="1170">
                  <c:v>1E-4</c:v>
                </c:pt>
                <c:pt idx="1171">
                  <c:v>1E-4</c:v>
                </c:pt>
                <c:pt idx="1172">
                  <c:v>1E-4</c:v>
                </c:pt>
                <c:pt idx="1173">
                  <c:v>1E-4</c:v>
                </c:pt>
                <c:pt idx="1174">
                  <c:v>1E-4</c:v>
                </c:pt>
                <c:pt idx="1175">
                  <c:v>1E-4</c:v>
                </c:pt>
                <c:pt idx="1176">
                  <c:v>1E-4</c:v>
                </c:pt>
                <c:pt idx="1177">
                  <c:v>1E-4</c:v>
                </c:pt>
                <c:pt idx="1178">
                  <c:v>1E-4</c:v>
                </c:pt>
                <c:pt idx="1179">
                  <c:v>1E-4</c:v>
                </c:pt>
                <c:pt idx="1180">
                  <c:v>1E-4</c:v>
                </c:pt>
                <c:pt idx="1181">
                  <c:v>1E-4</c:v>
                </c:pt>
                <c:pt idx="1182">
                  <c:v>1E-4</c:v>
                </c:pt>
                <c:pt idx="1183">
                  <c:v>1E-4</c:v>
                </c:pt>
                <c:pt idx="1184">
                  <c:v>1E-4</c:v>
                </c:pt>
                <c:pt idx="1185">
                  <c:v>1E-4</c:v>
                </c:pt>
                <c:pt idx="1186">
                  <c:v>1E-4</c:v>
                </c:pt>
                <c:pt idx="1187">
                  <c:v>1E-4</c:v>
                </c:pt>
                <c:pt idx="1188">
                  <c:v>1E-4</c:v>
                </c:pt>
                <c:pt idx="1189">
                  <c:v>1E-4</c:v>
                </c:pt>
                <c:pt idx="1190">
                  <c:v>1E-4</c:v>
                </c:pt>
                <c:pt idx="1191">
                  <c:v>1E-4</c:v>
                </c:pt>
                <c:pt idx="1192">
                  <c:v>1E-4</c:v>
                </c:pt>
                <c:pt idx="1193">
                  <c:v>1E-4</c:v>
                </c:pt>
                <c:pt idx="1194">
                  <c:v>1E-4</c:v>
                </c:pt>
                <c:pt idx="1195">
                  <c:v>1E-4</c:v>
                </c:pt>
                <c:pt idx="1196">
                  <c:v>1E-4</c:v>
                </c:pt>
                <c:pt idx="1197">
                  <c:v>1E-4</c:v>
                </c:pt>
                <c:pt idx="1198">
                  <c:v>1E-4</c:v>
                </c:pt>
                <c:pt idx="1199">
                  <c:v>1E-4</c:v>
                </c:pt>
                <c:pt idx="1200">
                  <c:v>1E-4</c:v>
                </c:pt>
                <c:pt idx="1201">
                  <c:v>1E-4</c:v>
                </c:pt>
                <c:pt idx="1202">
                  <c:v>1E-4</c:v>
                </c:pt>
                <c:pt idx="1203">
                  <c:v>1E-4</c:v>
                </c:pt>
                <c:pt idx="1204">
                  <c:v>1E-4</c:v>
                </c:pt>
                <c:pt idx="1205">
                  <c:v>1E-4</c:v>
                </c:pt>
                <c:pt idx="1206">
                  <c:v>1E-4</c:v>
                </c:pt>
                <c:pt idx="1207">
                  <c:v>1E-4</c:v>
                </c:pt>
                <c:pt idx="1208">
                  <c:v>1E-4</c:v>
                </c:pt>
                <c:pt idx="1209">
                  <c:v>1E-4</c:v>
                </c:pt>
                <c:pt idx="1210">
                  <c:v>1E-4</c:v>
                </c:pt>
                <c:pt idx="1211">
                  <c:v>1.0001</c:v>
                </c:pt>
                <c:pt idx="1212">
                  <c:v>1E-4</c:v>
                </c:pt>
                <c:pt idx="1213">
                  <c:v>1E-4</c:v>
                </c:pt>
                <c:pt idx="1214">
                  <c:v>1E-4</c:v>
                </c:pt>
                <c:pt idx="1215">
                  <c:v>1E-4</c:v>
                </c:pt>
                <c:pt idx="1216">
                  <c:v>1E-4</c:v>
                </c:pt>
                <c:pt idx="1217">
                  <c:v>1E-4</c:v>
                </c:pt>
                <c:pt idx="1218">
                  <c:v>1E-4</c:v>
                </c:pt>
                <c:pt idx="1219">
                  <c:v>1E-4</c:v>
                </c:pt>
                <c:pt idx="1220">
                  <c:v>1E-4</c:v>
                </c:pt>
                <c:pt idx="1221">
                  <c:v>1.0001</c:v>
                </c:pt>
                <c:pt idx="1222">
                  <c:v>1E-4</c:v>
                </c:pt>
                <c:pt idx="1223">
                  <c:v>1E-4</c:v>
                </c:pt>
                <c:pt idx="1224">
                  <c:v>1E-4</c:v>
                </c:pt>
                <c:pt idx="1225">
                  <c:v>1E-4</c:v>
                </c:pt>
                <c:pt idx="1226">
                  <c:v>1E-4</c:v>
                </c:pt>
                <c:pt idx="1227">
                  <c:v>1E-4</c:v>
                </c:pt>
                <c:pt idx="1228">
                  <c:v>1E-4</c:v>
                </c:pt>
                <c:pt idx="1229">
                  <c:v>1E-4</c:v>
                </c:pt>
                <c:pt idx="1230">
                  <c:v>1E-4</c:v>
                </c:pt>
                <c:pt idx="1231">
                  <c:v>1E-4</c:v>
                </c:pt>
                <c:pt idx="1232">
                  <c:v>1E-4</c:v>
                </c:pt>
                <c:pt idx="1233">
                  <c:v>1E-4</c:v>
                </c:pt>
                <c:pt idx="1234">
                  <c:v>1E-4</c:v>
                </c:pt>
                <c:pt idx="1235">
                  <c:v>1E-4</c:v>
                </c:pt>
                <c:pt idx="1236">
                  <c:v>1E-4</c:v>
                </c:pt>
                <c:pt idx="1237">
                  <c:v>1E-4</c:v>
                </c:pt>
                <c:pt idx="1238">
                  <c:v>1E-4</c:v>
                </c:pt>
                <c:pt idx="1239">
                  <c:v>1E-4</c:v>
                </c:pt>
                <c:pt idx="1240">
                  <c:v>1E-4</c:v>
                </c:pt>
                <c:pt idx="1241">
                  <c:v>1E-4</c:v>
                </c:pt>
                <c:pt idx="1242">
                  <c:v>1E-4</c:v>
                </c:pt>
                <c:pt idx="1243">
                  <c:v>1E-4</c:v>
                </c:pt>
                <c:pt idx="1244">
                  <c:v>1E-4</c:v>
                </c:pt>
                <c:pt idx="1245">
                  <c:v>1E-4</c:v>
                </c:pt>
                <c:pt idx="1246">
                  <c:v>1E-4</c:v>
                </c:pt>
                <c:pt idx="1247">
                  <c:v>1E-4</c:v>
                </c:pt>
                <c:pt idx="1248">
                  <c:v>1E-4</c:v>
                </c:pt>
                <c:pt idx="1249">
                  <c:v>1E-4</c:v>
                </c:pt>
                <c:pt idx="1250">
                  <c:v>1E-4</c:v>
                </c:pt>
                <c:pt idx="1251">
                  <c:v>1E-4</c:v>
                </c:pt>
                <c:pt idx="1252">
                  <c:v>1E-4</c:v>
                </c:pt>
                <c:pt idx="1253">
                  <c:v>1E-4</c:v>
                </c:pt>
                <c:pt idx="1254">
                  <c:v>1E-4</c:v>
                </c:pt>
                <c:pt idx="1255">
                  <c:v>1E-4</c:v>
                </c:pt>
                <c:pt idx="1256">
                  <c:v>1E-4</c:v>
                </c:pt>
                <c:pt idx="1257">
                  <c:v>1E-4</c:v>
                </c:pt>
                <c:pt idx="1258">
                  <c:v>1E-4</c:v>
                </c:pt>
                <c:pt idx="1259">
                  <c:v>1E-4</c:v>
                </c:pt>
                <c:pt idx="1260">
                  <c:v>1E-4</c:v>
                </c:pt>
                <c:pt idx="1261">
                  <c:v>1E-4</c:v>
                </c:pt>
                <c:pt idx="1262">
                  <c:v>1E-4</c:v>
                </c:pt>
                <c:pt idx="1263">
                  <c:v>1E-4</c:v>
                </c:pt>
                <c:pt idx="1264">
                  <c:v>1E-4</c:v>
                </c:pt>
                <c:pt idx="1265">
                  <c:v>1E-4</c:v>
                </c:pt>
                <c:pt idx="1266">
                  <c:v>1E-4</c:v>
                </c:pt>
                <c:pt idx="1267">
                  <c:v>1E-4</c:v>
                </c:pt>
                <c:pt idx="1268">
                  <c:v>1E-4</c:v>
                </c:pt>
                <c:pt idx="1269">
                  <c:v>1E-4</c:v>
                </c:pt>
                <c:pt idx="1270">
                  <c:v>1E-4</c:v>
                </c:pt>
                <c:pt idx="1271">
                  <c:v>1E-4</c:v>
                </c:pt>
                <c:pt idx="1272">
                  <c:v>1E-4</c:v>
                </c:pt>
                <c:pt idx="1273">
                  <c:v>1E-4</c:v>
                </c:pt>
                <c:pt idx="1274">
                  <c:v>1E-4</c:v>
                </c:pt>
                <c:pt idx="1275">
                  <c:v>1E-4</c:v>
                </c:pt>
                <c:pt idx="1276">
                  <c:v>1E-4</c:v>
                </c:pt>
                <c:pt idx="1277">
                  <c:v>1E-4</c:v>
                </c:pt>
                <c:pt idx="1278">
                  <c:v>1E-4</c:v>
                </c:pt>
                <c:pt idx="1279">
                  <c:v>1E-4</c:v>
                </c:pt>
                <c:pt idx="1280">
                  <c:v>1E-4</c:v>
                </c:pt>
                <c:pt idx="1281">
                  <c:v>1E-4</c:v>
                </c:pt>
                <c:pt idx="1282">
                  <c:v>1E-4</c:v>
                </c:pt>
                <c:pt idx="1283">
                  <c:v>1E-4</c:v>
                </c:pt>
                <c:pt idx="1284">
                  <c:v>1.0001</c:v>
                </c:pt>
                <c:pt idx="1285">
                  <c:v>1E-4</c:v>
                </c:pt>
                <c:pt idx="1286">
                  <c:v>1E-4</c:v>
                </c:pt>
                <c:pt idx="1287">
                  <c:v>1E-4</c:v>
                </c:pt>
                <c:pt idx="1288">
                  <c:v>1.0001</c:v>
                </c:pt>
                <c:pt idx="1289">
                  <c:v>1E-4</c:v>
                </c:pt>
                <c:pt idx="1290">
                  <c:v>1E-4</c:v>
                </c:pt>
                <c:pt idx="1291">
                  <c:v>1E-4</c:v>
                </c:pt>
                <c:pt idx="1292">
                  <c:v>1E-4</c:v>
                </c:pt>
                <c:pt idx="1293">
                  <c:v>1E-4</c:v>
                </c:pt>
                <c:pt idx="1294">
                  <c:v>1.0001</c:v>
                </c:pt>
                <c:pt idx="1295">
                  <c:v>1E-4</c:v>
                </c:pt>
                <c:pt idx="1296">
                  <c:v>1E-4</c:v>
                </c:pt>
                <c:pt idx="1297">
                  <c:v>1E-4</c:v>
                </c:pt>
                <c:pt idx="1298">
                  <c:v>1E-4</c:v>
                </c:pt>
                <c:pt idx="1299">
                  <c:v>1E-4</c:v>
                </c:pt>
                <c:pt idx="1300">
                  <c:v>1E-4</c:v>
                </c:pt>
                <c:pt idx="1301">
                  <c:v>1E-4</c:v>
                </c:pt>
                <c:pt idx="1302">
                  <c:v>1E-4</c:v>
                </c:pt>
                <c:pt idx="1303">
                  <c:v>1E-4</c:v>
                </c:pt>
                <c:pt idx="1304">
                  <c:v>1E-4</c:v>
                </c:pt>
                <c:pt idx="1305">
                  <c:v>1E-4</c:v>
                </c:pt>
                <c:pt idx="1306">
                  <c:v>1E-4</c:v>
                </c:pt>
                <c:pt idx="1307">
                  <c:v>1E-4</c:v>
                </c:pt>
                <c:pt idx="1308">
                  <c:v>1E-4</c:v>
                </c:pt>
                <c:pt idx="1309">
                  <c:v>1.0001</c:v>
                </c:pt>
                <c:pt idx="1310">
                  <c:v>1E-4</c:v>
                </c:pt>
                <c:pt idx="1311">
                  <c:v>1E-4</c:v>
                </c:pt>
                <c:pt idx="1312">
                  <c:v>1E-4</c:v>
                </c:pt>
                <c:pt idx="1313">
                  <c:v>1E-4</c:v>
                </c:pt>
                <c:pt idx="1314">
                  <c:v>1E-4</c:v>
                </c:pt>
                <c:pt idx="1315">
                  <c:v>1E-4</c:v>
                </c:pt>
                <c:pt idx="1316">
                  <c:v>1E-4</c:v>
                </c:pt>
                <c:pt idx="1317">
                  <c:v>1E-4</c:v>
                </c:pt>
                <c:pt idx="1318">
                  <c:v>1.0001</c:v>
                </c:pt>
                <c:pt idx="1319">
                  <c:v>1E-4</c:v>
                </c:pt>
                <c:pt idx="1320">
                  <c:v>1E-4</c:v>
                </c:pt>
                <c:pt idx="1321">
                  <c:v>1E-4</c:v>
                </c:pt>
                <c:pt idx="1322">
                  <c:v>1E-4</c:v>
                </c:pt>
                <c:pt idx="1323">
                  <c:v>1E-4</c:v>
                </c:pt>
                <c:pt idx="1324">
                  <c:v>1.0001</c:v>
                </c:pt>
                <c:pt idx="1325">
                  <c:v>1E-4</c:v>
                </c:pt>
                <c:pt idx="1326">
                  <c:v>1E-4</c:v>
                </c:pt>
                <c:pt idx="1327">
                  <c:v>1E-4</c:v>
                </c:pt>
                <c:pt idx="1328">
                  <c:v>1E-4</c:v>
                </c:pt>
                <c:pt idx="1329">
                  <c:v>1E-4</c:v>
                </c:pt>
                <c:pt idx="1330">
                  <c:v>1E-4</c:v>
                </c:pt>
                <c:pt idx="1331">
                  <c:v>1E-4</c:v>
                </c:pt>
                <c:pt idx="1332">
                  <c:v>1E-4</c:v>
                </c:pt>
                <c:pt idx="1333">
                  <c:v>1E-4</c:v>
                </c:pt>
                <c:pt idx="1334">
                  <c:v>1E-4</c:v>
                </c:pt>
                <c:pt idx="1335">
                  <c:v>1E-4</c:v>
                </c:pt>
                <c:pt idx="1336">
                  <c:v>1E-4</c:v>
                </c:pt>
                <c:pt idx="1337">
                  <c:v>1E-4</c:v>
                </c:pt>
                <c:pt idx="1338">
                  <c:v>1E-4</c:v>
                </c:pt>
                <c:pt idx="1339">
                  <c:v>1E-4</c:v>
                </c:pt>
                <c:pt idx="1340">
                  <c:v>1E-4</c:v>
                </c:pt>
                <c:pt idx="1341">
                  <c:v>1E-4</c:v>
                </c:pt>
                <c:pt idx="1342">
                  <c:v>1E-4</c:v>
                </c:pt>
                <c:pt idx="1343">
                  <c:v>1E-4</c:v>
                </c:pt>
                <c:pt idx="1344">
                  <c:v>1E-4</c:v>
                </c:pt>
                <c:pt idx="1345">
                  <c:v>1E-4</c:v>
                </c:pt>
                <c:pt idx="1346">
                  <c:v>1E-4</c:v>
                </c:pt>
                <c:pt idx="1347">
                  <c:v>1.0001</c:v>
                </c:pt>
                <c:pt idx="1348">
                  <c:v>1E-4</c:v>
                </c:pt>
                <c:pt idx="1349">
                  <c:v>1E-4</c:v>
                </c:pt>
                <c:pt idx="1350">
                  <c:v>1E-4</c:v>
                </c:pt>
                <c:pt idx="1351">
                  <c:v>1E-4</c:v>
                </c:pt>
                <c:pt idx="1352">
                  <c:v>1E-4</c:v>
                </c:pt>
                <c:pt idx="1353">
                  <c:v>1E-4</c:v>
                </c:pt>
                <c:pt idx="1354">
                  <c:v>1E-4</c:v>
                </c:pt>
                <c:pt idx="1355">
                  <c:v>1E-4</c:v>
                </c:pt>
                <c:pt idx="1356">
                  <c:v>1E-4</c:v>
                </c:pt>
                <c:pt idx="1357">
                  <c:v>1E-4</c:v>
                </c:pt>
                <c:pt idx="1358">
                  <c:v>1E-4</c:v>
                </c:pt>
                <c:pt idx="1359">
                  <c:v>1E-4</c:v>
                </c:pt>
                <c:pt idx="1360">
                  <c:v>1E-4</c:v>
                </c:pt>
                <c:pt idx="1361">
                  <c:v>1E-4</c:v>
                </c:pt>
                <c:pt idx="1362">
                  <c:v>1E-4</c:v>
                </c:pt>
                <c:pt idx="1363">
                  <c:v>1E-4</c:v>
                </c:pt>
                <c:pt idx="1364">
                  <c:v>1E-4</c:v>
                </c:pt>
                <c:pt idx="1365">
                  <c:v>1E-4</c:v>
                </c:pt>
                <c:pt idx="1366">
                  <c:v>1E-4</c:v>
                </c:pt>
                <c:pt idx="1367">
                  <c:v>1E-4</c:v>
                </c:pt>
                <c:pt idx="1368">
                  <c:v>1E-4</c:v>
                </c:pt>
                <c:pt idx="1369">
                  <c:v>1E-4</c:v>
                </c:pt>
                <c:pt idx="1370">
                  <c:v>1E-4</c:v>
                </c:pt>
                <c:pt idx="1371">
                  <c:v>1E-4</c:v>
                </c:pt>
                <c:pt idx="1372">
                  <c:v>1E-4</c:v>
                </c:pt>
                <c:pt idx="1373">
                  <c:v>1E-4</c:v>
                </c:pt>
                <c:pt idx="1374">
                  <c:v>1.0001</c:v>
                </c:pt>
                <c:pt idx="1375">
                  <c:v>1E-4</c:v>
                </c:pt>
                <c:pt idx="1376">
                  <c:v>1E-4</c:v>
                </c:pt>
                <c:pt idx="1377">
                  <c:v>1.0001</c:v>
                </c:pt>
                <c:pt idx="1378">
                  <c:v>1E-4</c:v>
                </c:pt>
                <c:pt idx="1379">
                  <c:v>1E-4</c:v>
                </c:pt>
                <c:pt idx="1380">
                  <c:v>1E-4</c:v>
                </c:pt>
                <c:pt idx="1381">
                  <c:v>1E-4</c:v>
                </c:pt>
                <c:pt idx="1382">
                  <c:v>1E-4</c:v>
                </c:pt>
                <c:pt idx="1383">
                  <c:v>1E-4</c:v>
                </c:pt>
                <c:pt idx="1384">
                  <c:v>1E-4</c:v>
                </c:pt>
                <c:pt idx="1385">
                  <c:v>1.0001</c:v>
                </c:pt>
                <c:pt idx="1386">
                  <c:v>1E-4</c:v>
                </c:pt>
                <c:pt idx="1387">
                  <c:v>1E-4</c:v>
                </c:pt>
                <c:pt idx="1388">
                  <c:v>1E-4</c:v>
                </c:pt>
                <c:pt idx="1389">
                  <c:v>1E-4</c:v>
                </c:pt>
                <c:pt idx="1390">
                  <c:v>1E-4</c:v>
                </c:pt>
                <c:pt idx="1391">
                  <c:v>1.0001</c:v>
                </c:pt>
                <c:pt idx="1392">
                  <c:v>1E-4</c:v>
                </c:pt>
                <c:pt idx="1393">
                  <c:v>1E-4</c:v>
                </c:pt>
                <c:pt idx="1394">
                  <c:v>1E-4</c:v>
                </c:pt>
                <c:pt idx="1395">
                  <c:v>1E-4</c:v>
                </c:pt>
                <c:pt idx="1396">
                  <c:v>1E-4</c:v>
                </c:pt>
                <c:pt idx="1397">
                  <c:v>1E-4</c:v>
                </c:pt>
                <c:pt idx="1398">
                  <c:v>1E-4</c:v>
                </c:pt>
                <c:pt idx="1399">
                  <c:v>1.0001</c:v>
                </c:pt>
                <c:pt idx="1400">
                  <c:v>1E-4</c:v>
                </c:pt>
                <c:pt idx="1401">
                  <c:v>1E-4</c:v>
                </c:pt>
                <c:pt idx="1402">
                  <c:v>1E-4</c:v>
                </c:pt>
                <c:pt idx="1403">
                  <c:v>1E-4</c:v>
                </c:pt>
                <c:pt idx="1404">
                  <c:v>1E-4</c:v>
                </c:pt>
                <c:pt idx="1405">
                  <c:v>1.0001</c:v>
                </c:pt>
                <c:pt idx="1406">
                  <c:v>1E-4</c:v>
                </c:pt>
                <c:pt idx="1407">
                  <c:v>1E-4</c:v>
                </c:pt>
                <c:pt idx="1408">
                  <c:v>1E-4</c:v>
                </c:pt>
                <c:pt idx="1409">
                  <c:v>1E-4</c:v>
                </c:pt>
                <c:pt idx="1410">
                  <c:v>1E-4</c:v>
                </c:pt>
                <c:pt idx="1411">
                  <c:v>1E-4</c:v>
                </c:pt>
                <c:pt idx="1412">
                  <c:v>1E-4</c:v>
                </c:pt>
                <c:pt idx="1413">
                  <c:v>1E-4</c:v>
                </c:pt>
                <c:pt idx="1414">
                  <c:v>1E-4</c:v>
                </c:pt>
                <c:pt idx="1415">
                  <c:v>1E-4</c:v>
                </c:pt>
                <c:pt idx="1416">
                  <c:v>1E-4</c:v>
                </c:pt>
                <c:pt idx="1417">
                  <c:v>1E-4</c:v>
                </c:pt>
                <c:pt idx="1418">
                  <c:v>1E-4</c:v>
                </c:pt>
                <c:pt idx="1419">
                  <c:v>1E-4</c:v>
                </c:pt>
                <c:pt idx="1420">
                  <c:v>1E-4</c:v>
                </c:pt>
                <c:pt idx="1421">
                  <c:v>1E-4</c:v>
                </c:pt>
                <c:pt idx="1422">
                  <c:v>1E-4</c:v>
                </c:pt>
                <c:pt idx="1423">
                  <c:v>1E-4</c:v>
                </c:pt>
                <c:pt idx="1424">
                  <c:v>1E-4</c:v>
                </c:pt>
                <c:pt idx="1425">
                  <c:v>1E-4</c:v>
                </c:pt>
                <c:pt idx="1426">
                  <c:v>1E-4</c:v>
                </c:pt>
                <c:pt idx="1427">
                  <c:v>1.0001</c:v>
                </c:pt>
                <c:pt idx="1428">
                  <c:v>1E-4</c:v>
                </c:pt>
                <c:pt idx="1429">
                  <c:v>1E-4</c:v>
                </c:pt>
                <c:pt idx="1430">
                  <c:v>1E-4</c:v>
                </c:pt>
                <c:pt idx="1431">
                  <c:v>1E-4</c:v>
                </c:pt>
                <c:pt idx="1432">
                  <c:v>1E-4</c:v>
                </c:pt>
                <c:pt idx="1433">
                  <c:v>1E-4</c:v>
                </c:pt>
                <c:pt idx="1434">
                  <c:v>1E-4</c:v>
                </c:pt>
                <c:pt idx="1435">
                  <c:v>1E-4</c:v>
                </c:pt>
                <c:pt idx="1436">
                  <c:v>1E-4</c:v>
                </c:pt>
                <c:pt idx="1437">
                  <c:v>1E-4</c:v>
                </c:pt>
                <c:pt idx="1438">
                  <c:v>1E-4</c:v>
                </c:pt>
                <c:pt idx="1439">
                  <c:v>1E-4</c:v>
                </c:pt>
                <c:pt idx="1440">
                  <c:v>1E-4</c:v>
                </c:pt>
                <c:pt idx="1441">
                  <c:v>1E-4</c:v>
                </c:pt>
                <c:pt idx="1442">
                  <c:v>1E-4</c:v>
                </c:pt>
                <c:pt idx="1443">
                  <c:v>1E-4</c:v>
                </c:pt>
                <c:pt idx="1444">
                  <c:v>1E-4</c:v>
                </c:pt>
                <c:pt idx="1445">
                  <c:v>1E-4</c:v>
                </c:pt>
                <c:pt idx="1446">
                  <c:v>1E-4</c:v>
                </c:pt>
                <c:pt idx="1447">
                  <c:v>1E-4</c:v>
                </c:pt>
                <c:pt idx="1448">
                  <c:v>1E-4</c:v>
                </c:pt>
                <c:pt idx="1449">
                  <c:v>1E-4</c:v>
                </c:pt>
                <c:pt idx="1450">
                  <c:v>1E-4</c:v>
                </c:pt>
                <c:pt idx="1451">
                  <c:v>1E-4</c:v>
                </c:pt>
                <c:pt idx="1452">
                  <c:v>1E-4</c:v>
                </c:pt>
                <c:pt idx="1453">
                  <c:v>1E-4</c:v>
                </c:pt>
                <c:pt idx="1454">
                  <c:v>1E-4</c:v>
                </c:pt>
                <c:pt idx="1455">
                  <c:v>1E-4</c:v>
                </c:pt>
                <c:pt idx="1456">
                  <c:v>1E-4</c:v>
                </c:pt>
                <c:pt idx="1457">
                  <c:v>1E-4</c:v>
                </c:pt>
                <c:pt idx="1458">
                  <c:v>1E-4</c:v>
                </c:pt>
                <c:pt idx="1459">
                  <c:v>1E-4</c:v>
                </c:pt>
                <c:pt idx="1460">
                  <c:v>1E-4</c:v>
                </c:pt>
                <c:pt idx="1461">
                  <c:v>1.0001</c:v>
                </c:pt>
                <c:pt idx="1462">
                  <c:v>1E-4</c:v>
                </c:pt>
                <c:pt idx="1463">
                  <c:v>1E-4</c:v>
                </c:pt>
                <c:pt idx="1464">
                  <c:v>1E-4</c:v>
                </c:pt>
                <c:pt idx="1465">
                  <c:v>1E-4</c:v>
                </c:pt>
                <c:pt idx="1466">
                  <c:v>1E-4</c:v>
                </c:pt>
                <c:pt idx="1467">
                  <c:v>1E-4</c:v>
                </c:pt>
                <c:pt idx="1468">
                  <c:v>1E-4</c:v>
                </c:pt>
                <c:pt idx="1469">
                  <c:v>1E-4</c:v>
                </c:pt>
                <c:pt idx="1470">
                  <c:v>1E-4</c:v>
                </c:pt>
                <c:pt idx="1471">
                  <c:v>1E-4</c:v>
                </c:pt>
                <c:pt idx="1472">
                  <c:v>1E-4</c:v>
                </c:pt>
                <c:pt idx="1473">
                  <c:v>1E-4</c:v>
                </c:pt>
                <c:pt idx="1474">
                  <c:v>1E-4</c:v>
                </c:pt>
                <c:pt idx="1475">
                  <c:v>1E-4</c:v>
                </c:pt>
                <c:pt idx="1476">
                  <c:v>1.0001</c:v>
                </c:pt>
                <c:pt idx="1477">
                  <c:v>1E-4</c:v>
                </c:pt>
                <c:pt idx="1478">
                  <c:v>1E-4</c:v>
                </c:pt>
                <c:pt idx="1479">
                  <c:v>1E-4</c:v>
                </c:pt>
                <c:pt idx="1480">
                  <c:v>1E-4</c:v>
                </c:pt>
                <c:pt idx="1481">
                  <c:v>1E-4</c:v>
                </c:pt>
                <c:pt idx="1482">
                  <c:v>1E-4</c:v>
                </c:pt>
                <c:pt idx="1483">
                  <c:v>1E-4</c:v>
                </c:pt>
                <c:pt idx="1484">
                  <c:v>1E-4</c:v>
                </c:pt>
                <c:pt idx="1485">
                  <c:v>1E-4</c:v>
                </c:pt>
                <c:pt idx="1486">
                  <c:v>1E-4</c:v>
                </c:pt>
                <c:pt idx="1487">
                  <c:v>1E-4</c:v>
                </c:pt>
                <c:pt idx="1488">
                  <c:v>1E-4</c:v>
                </c:pt>
                <c:pt idx="1489">
                  <c:v>1.0001</c:v>
                </c:pt>
                <c:pt idx="1490">
                  <c:v>1.0001</c:v>
                </c:pt>
                <c:pt idx="1491">
                  <c:v>1E-4</c:v>
                </c:pt>
                <c:pt idx="1492">
                  <c:v>1E-4</c:v>
                </c:pt>
                <c:pt idx="1493">
                  <c:v>1E-4</c:v>
                </c:pt>
                <c:pt idx="1494">
                  <c:v>1E-4</c:v>
                </c:pt>
                <c:pt idx="1495">
                  <c:v>1E-4</c:v>
                </c:pt>
                <c:pt idx="1496">
                  <c:v>1E-4</c:v>
                </c:pt>
                <c:pt idx="1497">
                  <c:v>1E-4</c:v>
                </c:pt>
                <c:pt idx="1498">
                  <c:v>1E-4</c:v>
                </c:pt>
                <c:pt idx="1499">
                  <c:v>1E-4</c:v>
                </c:pt>
                <c:pt idx="1500">
                  <c:v>1E-4</c:v>
                </c:pt>
                <c:pt idx="1501">
                  <c:v>1E-4</c:v>
                </c:pt>
                <c:pt idx="1502">
                  <c:v>1E-4</c:v>
                </c:pt>
                <c:pt idx="1503">
                  <c:v>1E-4</c:v>
                </c:pt>
                <c:pt idx="1504">
                  <c:v>1E-4</c:v>
                </c:pt>
                <c:pt idx="1505">
                  <c:v>1E-4</c:v>
                </c:pt>
                <c:pt idx="1506">
                  <c:v>1E-4</c:v>
                </c:pt>
                <c:pt idx="1507">
                  <c:v>1E-4</c:v>
                </c:pt>
                <c:pt idx="1508">
                  <c:v>1E-4</c:v>
                </c:pt>
                <c:pt idx="1509">
                  <c:v>1E-4</c:v>
                </c:pt>
                <c:pt idx="1510">
                  <c:v>1E-4</c:v>
                </c:pt>
                <c:pt idx="1511">
                  <c:v>1E-4</c:v>
                </c:pt>
                <c:pt idx="1512">
                  <c:v>1E-4</c:v>
                </c:pt>
                <c:pt idx="1513">
                  <c:v>1E-4</c:v>
                </c:pt>
                <c:pt idx="1514">
                  <c:v>1.0001</c:v>
                </c:pt>
                <c:pt idx="1515">
                  <c:v>1E-4</c:v>
                </c:pt>
                <c:pt idx="1516">
                  <c:v>1E-4</c:v>
                </c:pt>
                <c:pt idx="1517">
                  <c:v>1.0001</c:v>
                </c:pt>
                <c:pt idx="1518">
                  <c:v>1E-4</c:v>
                </c:pt>
                <c:pt idx="1519">
                  <c:v>1E-4</c:v>
                </c:pt>
                <c:pt idx="1520">
                  <c:v>1E-4</c:v>
                </c:pt>
                <c:pt idx="1521">
                  <c:v>1E-4</c:v>
                </c:pt>
                <c:pt idx="1522">
                  <c:v>1E-4</c:v>
                </c:pt>
                <c:pt idx="1523">
                  <c:v>1E-4</c:v>
                </c:pt>
                <c:pt idx="1524">
                  <c:v>1E-4</c:v>
                </c:pt>
                <c:pt idx="1525">
                  <c:v>1E-4</c:v>
                </c:pt>
                <c:pt idx="1526">
                  <c:v>1.0001</c:v>
                </c:pt>
                <c:pt idx="1527">
                  <c:v>1.0001</c:v>
                </c:pt>
                <c:pt idx="1528">
                  <c:v>1E-4</c:v>
                </c:pt>
                <c:pt idx="1529">
                  <c:v>1E-4</c:v>
                </c:pt>
                <c:pt idx="1530">
                  <c:v>1E-4</c:v>
                </c:pt>
                <c:pt idx="1531">
                  <c:v>1E-4</c:v>
                </c:pt>
                <c:pt idx="1532">
                  <c:v>1E-4</c:v>
                </c:pt>
                <c:pt idx="1533">
                  <c:v>1E-4</c:v>
                </c:pt>
                <c:pt idx="1534">
                  <c:v>1E-4</c:v>
                </c:pt>
                <c:pt idx="1535">
                  <c:v>1E-4</c:v>
                </c:pt>
                <c:pt idx="1536">
                  <c:v>1E-4</c:v>
                </c:pt>
                <c:pt idx="1537">
                  <c:v>1E-4</c:v>
                </c:pt>
                <c:pt idx="1538">
                  <c:v>1E-4</c:v>
                </c:pt>
                <c:pt idx="1539">
                  <c:v>1E-4</c:v>
                </c:pt>
                <c:pt idx="1540">
                  <c:v>1E-4</c:v>
                </c:pt>
                <c:pt idx="1541">
                  <c:v>1E-4</c:v>
                </c:pt>
                <c:pt idx="1542">
                  <c:v>1E-4</c:v>
                </c:pt>
                <c:pt idx="1543">
                  <c:v>1E-4</c:v>
                </c:pt>
                <c:pt idx="1544">
                  <c:v>1E-4</c:v>
                </c:pt>
                <c:pt idx="1545">
                  <c:v>1E-4</c:v>
                </c:pt>
                <c:pt idx="1546">
                  <c:v>1.0001</c:v>
                </c:pt>
                <c:pt idx="1547">
                  <c:v>1E-4</c:v>
                </c:pt>
                <c:pt idx="1548">
                  <c:v>1E-4</c:v>
                </c:pt>
                <c:pt idx="1549">
                  <c:v>1.0001</c:v>
                </c:pt>
                <c:pt idx="1550">
                  <c:v>1E-4</c:v>
                </c:pt>
                <c:pt idx="1551">
                  <c:v>1E-4</c:v>
                </c:pt>
                <c:pt idx="1552">
                  <c:v>1E-4</c:v>
                </c:pt>
                <c:pt idx="1553">
                  <c:v>1.0001</c:v>
                </c:pt>
                <c:pt idx="1554">
                  <c:v>1E-4</c:v>
                </c:pt>
                <c:pt idx="1555">
                  <c:v>1E-4</c:v>
                </c:pt>
                <c:pt idx="1556">
                  <c:v>1E-4</c:v>
                </c:pt>
                <c:pt idx="1557">
                  <c:v>1E-4</c:v>
                </c:pt>
                <c:pt idx="1558">
                  <c:v>1E-4</c:v>
                </c:pt>
                <c:pt idx="1559">
                  <c:v>1E-4</c:v>
                </c:pt>
                <c:pt idx="1560">
                  <c:v>1E-4</c:v>
                </c:pt>
                <c:pt idx="1561">
                  <c:v>1E-4</c:v>
                </c:pt>
                <c:pt idx="1562">
                  <c:v>1E-4</c:v>
                </c:pt>
                <c:pt idx="1563">
                  <c:v>1E-4</c:v>
                </c:pt>
                <c:pt idx="1564">
                  <c:v>1E-4</c:v>
                </c:pt>
                <c:pt idx="1565">
                  <c:v>1E-4</c:v>
                </c:pt>
                <c:pt idx="1566">
                  <c:v>1E-4</c:v>
                </c:pt>
                <c:pt idx="1567">
                  <c:v>1E-4</c:v>
                </c:pt>
                <c:pt idx="1568">
                  <c:v>1E-4</c:v>
                </c:pt>
                <c:pt idx="1569">
                  <c:v>1E-4</c:v>
                </c:pt>
                <c:pt idx="1570">
                  <c:v>1E-4</c:v>
                </c:pt>
                <c:pt idx="1571">
                  <c:v>1E-4</c:v>
                </c:pt>
                <c:pt idx="1572">
                  <c:v>1E-4</c:v>
                </c:pt>
                <c:pt idx="1573">
                  <c:v>1E-4</c:v>
                </c:pt>
                <c:pt idx="1574">
                  <c:v>1E-4</c:v>
                </c:pt>
                <c:pt idx="1575">
                  <c:v>1E-4</c:v>
                </c:pt>
                <c:pt idx="1576">
                  <c:v>1E-4</c:v>
                </c:pt>
                <c:pt idx="1577">
                  <c:v>1E-4</c:v>
                </c:pt>
                <c:pt idx="1578">
                  <c:v>1E-4</c:v>
                </c:pt>
                <c:pt idx="1579">
                  <c:v>1E-4</c:v>
                </c:pt>
                <c:pt idx="1580">
                  <c:v>1E-4</c:v>
                </c:pt>
                <c:pt idx="1581">
                  <c:v>1E-4</c:v>
                </c:pt>
                <c:pt idx="1582">
                  <c:v>1E-4</c:v>
                </c:pt>
                <c:pt idx="1583">
                  <c:v>1E-4</c:v>
                </c:pt>
                <c:pt idx="1584">
                  <c:v>1E-4</c:v>
                </c:pt>
                <c:pt idx="1585">
                  <c:v>1E-4</c:v>
                </c:pt>
                <c:pt idx="1586">
                  <c:v>1E-4</c:v>
                </c:pt>
                <c:pt idx="1587">
                  <c:v>1E-4</c:v>
                </c:pt>
                <c:pt idx="1588">
                  <c:v>1E-4</c:v>
                </c:pt>
                <c:pt idx="1589">
                  <c:v>1E-4</c:v>
                </c:pt>
                <c:pt idx="1590">
                  <c:v>1E-4</c:v>
                </c:pt>
                <c:pt idx="1591">
                  <c:v>1.0001</c:v>
                </c:pt>
                <c:pt idx="1592">
                  <c:v>1E-4</c:v>
                </c:pt>
                <c:pt idx="1593">
                  <c:v>1E-4</c:v>
                </c:pt>
                <c:pt idx="1594">
                  <c:v>1E-4</c:v>
                </c:pt>
                <c:pt idx="1595">
                  <c:v>1E-4</c:v>
                </c:pt>
                <c:pt idx="1596">
                  <c:v>1E-4</c:v>
                </c:pt>
                <c:pt idx="1597">
                  <c:v>1E-4</c:v>
                </c:pt>
                <c:pt idx="1598">
                  <c:v>1E-4</c:v>
                </c:pt>
                <c:pt idx="1599">
                  <c:v>1E-4</c:v>
                </c:pt>
                <c:pt idx="1600">
                  <c:v>1E-4</c:v>
                </c:pt>
                <c:pt idx="1601">
                  <c:v>1E-4</c:v>
                </c:pt>
                <c:pt idx="1602">
                  <c:v>1E-4</c:v>
                </c:pt>
                <c:pt idx="1603">
                  <c:v>1E-4</c:v>
                </c:pt>
                <c:pt idx="1604">
                  <c:v>1E-4</c:v>
                </c:pt>
                <c:pt idx="1605">
                  <c:v>1E-4</c:v>
                </c:pt>
                <c:pt idx="1606">
                  <c:v>1E-4</c:v>
                </c:pt>
                <c:pt idx="1607">
                  <c:v>1E-4</c:v>
                </c:pt>
                <c:pt idx="1608">
                  <c:v>1E-4</c:v>
                </c:pt>
                <c:pt idx="1609">
                  <c:v>1E-4</c:v>
                </c:pt>
                <c:pt idx="1610">
                  <c:v>1E-4</c:v>
                </c:pt>
                <c:pt idx="1611">
                  <c:v>1E-4</c:v>
                </c:pt>
                <c:pt idx="1612">
                  <c:v>1E-4</c:v>
                </c:pt>
                <c:pt idx="1613">
                  <c:v>1E-4</c:v>
                </c:pt>
                <c:pt idx="1614">
                  <c:v>1E-4</c:v>
                </c:pt>
                <c:pt idx="1615">
                  <c:v>1E-4</c:v>
                </c:pt>
                <c:pt idx="1616">
                  <c:v>1E-4</c:v>
                </c:pt>
                <c:pt idx="1617">
                  <c:v>1E-4</c:v>
                </c:pt>
                <c:pt idx="1618">
                  <c:v>1E-4</c:v>
                </c:pt>
                <c:pt idx="1619">
                  <c:v>1E-4</c:v>
                </c:pt>
                <c:pt idx="1620">
                  <c:v>1E-4</c:v>
                </c:pt>
                <c:pt idx="1621">
                  <c:v>1E-4</c:v>
                </c:pt>
                <c:pt idx="1622">
                  <c:v>1E-4</c:v>
                </c:pt>
                <c:pt idx="1623">
                  <c:v>1E-4</c:v>
                </c:pt>
                <c:pt idx="1624">
                  <c:v>1E-4</c:v>
                </c:pt>
                <c:pt idx="1625">
                  <c:v>1E-4</c:v>
                </c:pt>
                <c:pt idx="1626">
                  <c:v>1E-4</c:v>
                </c:pt>
                <c:pt idx="1627">
                  <c:v>1E-4</c:v>
                </c:pt>
                <c:pt idx="1628">
                  <c:v>1E-4</c:v>
                </c:pt>
                <c:pt idx="1629">
                  <c:v>1.0001</c:v>
                </c:pt>
                <c:pt idx="1630">
                  <c:v>1E-4</c:v>
                </c:pt>
                <c:pt idx="1631">
                  <c:v>1E-4</c:v>
                </c:pt>
                <c:pt idx="1632">
                  <c:v>1E-4</c:v>
                </c:pt>
                <c:pt idx="1633">
                  <c:v>1E-4</c:v>
                </c:pt>
                <c:pt idx="1634">
                  <c:v>1E-4</c:v>
                </c:pt>
                <c:pt idx="1635">
                  <c:v>1E-4</c:v>
                </c:pt>
                <c:pt idx="1636">
                  <c:v>1E-4</c:v>
                </c:pt>
                <c:pt idx="1637">
                  <c:v>1E-4</c:v>
                </c:pt>
                <c:pt idx="1638">
                  <c:v>1E-4</c:v>
                </c:pt>
                <c:pt idx="1639">
                  <c:v>1.0001</c:v>
                </c:pt>
                <c:pt idx="1640">
                  <c:v>1.0001</c:v>
                </c:pt>
                <c:pt idx="1641">
                  <c:v>1E-4</c:v>
                </c:pt>
                <c:pt idx="1642">
                  <c:v>1.0001</c:v>
                </c:pt>
                <c:pt idx="1643">
                  <c:v>1E-4</c:v>
                </c:pt>
                <c:pt idx="1644">
                  <c:v>1E-4</c:v>
                </c:pt>
                <c:pt idx="1645">
                  <c:v>1E-4</c:v>
                </c:pt>
                <c:pt idx="1646">
                  <c:v>1E-4</c:v>
                </c:pt>
                <c:pt idx="1647">
                  <c:v>1E-4</c:v>
                </c:pt>
                <c:pt idx="1648">
                  <c:v>1E-4</c:v>
                </c:pt>
                <c:pt idx="1649">
                  <c:v>1E-4</c:v>
                </c:pt>
                <c:pt idx="1650">
                  <c:v>1E-4</c:v>
                </c:pt>
                <c:pt idx="1651">
                  <c:v>1E-4</c:v>
                </c:pt>
                <c:pt idx="1652">
                  <c:v>1E-4</c:v>
                </c:pt>
                <c:pt idx="1653">
                  <c:v>1E-4</c:v>
                </c:pt>
                <c:pt idx="1654">
                  <c:v>1E-4</c:v>
                </c:pt>
                <c:pt idx="1655">
                  <c:v>1E-4</c:v>
                </c:pt>
                <c:pt idx="1656">
                  <c:v>1E-4</c:v>
                </c:pt>
                <c:pt idx="1657">
                  <c:v>1E-4</c:v>
                </c:pt>
                <c:pt idx="1658">
                  <c:v>1E-4</c:v>
                </c:pt>
                <c:pt idx="1659">
                  <c:v>1E-4</c:v>
                </c:pt>
                <c:pt idx="1660">
                  <c:v>1E-4</c:v>
                </c:pt>
                <c:pt idx="1661">
                  <c:v>1E-4</c:v>
                </c:pt>
                <c:pt idx="1662">
                  <c:v>1E-4</c:v>
                </c:pt>
                <c:pt idx="1663">
                  <c:v>1E-4</c:v>
                </c:pt>
                <c:pt idx="1664">
                  <c:v>1.0001</c:v>
                </c:pt>
                <c:pt idx="1665">
                  <c:v>1E-4</c:v>
                </c:pt>
                <c:pt idx="1666">
                  <c:v>1E-4</c:v>
                </c:pt>
                <c:pt idx="1667">
                  <c:v>1E-4</c:v>
                </c:pt>
                <c:pt idx="1668">
                  <c:v>1E-4</c:v>
                </c:pt>
                <c:pt idx="1669">
                  <c:v>1E-4</c:v>
                </c:pt>
                <c:pt idx="1670">
                  <c:v>1E-4</c:v>
                </c:pt>
                <c:pt idx="1671">
                  <c:v>1E-4</c:v>
                </c:pt>
                <c:pt idx="1672">
                  <c:v>1E-4</c:v>
                </c:pt>
                <c:pt idx="1673">
                  <c:v>1E-4</c:v>
                </c:pt>
                <c:pt idx="1674">
                  <c:v>1E-4</c:v>
                </c:pt>
                <c:pt idx="1675">
                  <c:v>1E-4</c:v>
                </c:pt>
                <c:pt idx="1676">
                  <c:v>1E-4</c:v>
                </c:pt>
                <c:pt idx="1677">
                  <c:v>1E-4</c:v>
                </c:pt>
                <c:pt idx="1678">
                  <c:v>1E-4</c:v>
                </c:pt>
                <c:pt idx="1679">
                  <c:v>1E-4</c:v>
                </c:pt>
                <c:pt idx="1680">
                  <c:v>1E-4</c:v>
                </c:pt>
                <c:pt idx="1681">
                  <c:v>1.0001</c:v>
                </c:pt>
                <c:pt idx="1682">
                  <c:v>1E-4</c:v>
                </c:pt>
                <c:pt idx="1683">
                  <c:v>1E-4</c:v>
                </c:pt>
                <c:pt idx="1684">
                  <c:v>1E-4</c:v>
                </c:pt>
                <c:pt idx="1685">
                  <c:v>1E-4</c:v>
                </c:pt>
                <c:pt idx="1686">
                  <c:v>1E-4</c:v>
                </c:pt>
                <c:pt idx="1687">
                  <c:v>1E-4</c:v>
                </c:pt>
                <c:pt idx="1688">
                  <c:v>1E-4</c:v>
                </c:pt>
                <c:pt idx="1689">
                  <c:v>1E-4</c:v>
                </c:pt>
                <c:pt idx="1690">
                  <c:v>1E-4</c:v>
                </c:pt>
                <c:pt idx="1691">
                  <c:v>1E-4</c:v>
                </c:pt>
                <c:pt idx="1692">
                  <c:v>1E-4</c:v>
                </c:pt>
                <c:pt idx="1693">
                  <c:v>1E-4</c:v>
                </c:pt>
                <c:pt idx="1694">
                  <c:v>1E-4</c:v>
                </c:pt>
                <c:pt idx="1695">
                  <c:v>1E-4</c:v>
                </c:pt>
                <c:pt idx="1696">
                  <c:v>1E-4</c:v>
                </c:pt>
                <c:pt idx="1697">
                  <c:v>1E-4</c:v>
                </c:pt>
                <c:pt idx="1698">
                  <c:v>1E-4</c:v>
                </c:pt>
                <c:pt idx="1699">
                  <c:v>1E-4</c:v>
                </c:pt>
                <c:pt idx="1700">
                  <c:v>1E-4</c:v>
                </c:pt>
                <c:pt idx="1701">
                  <c:v>1E-4</c:v>
                </c:pt>
                <c:pt idx="1702">
                  <c:v>1E-4</c:v>
                </c:pt>
                <c:pt idx="1703">
                  <c:v>1E-4</c:v>
                </c:pt>
                <c:pt idx="1704">
                  <c:v>1E-4</c:v>
                </c:pt>
                <c:pt idx="1705">
                  <c:v>1E-4</c:v>
                </c:pt>
                <c:pt idx="1706">
                  <c:v>1E-4</c:v>
                </c:pt>
                <c:pt idx="1707">
                  <c:v>1E-4</c:v>
                </c:pt>
                <c:pt idx="1708">
                  <c:v>1E-4</c:v>
                </c:pt>
                <c:pt idx="1709">
                  <c:v>1E-4</c:v>
                </c:pt>
                <c:pt idx="1710">
                  <c:v>1E-4</c:v>
                </c:pt>
                <c:pt idx="1711">
                  <c:v>1E-4</c:v>
                </c:pt>
                <c:pt idx="1712">
                  <c:v>1E-4</c:v>
                </c:pt>
                <c:pt idx="1713">
                  <c:v>1E-4</c:v>
                </c:pt>
                <c:pt idx="1714">
                  <c:v>1E-4</c:v>
                </c:pt>
                <c:pt idx="1715">
                  <c:v>1E-4</c:v>
                </c:pt>
                <c:pt idx="1716">
                  <c:v>1E-4</c:v>
                </c:pt>
                <c:pt idx="1717">
                  <c:v>1E-4</c:v>
                </c:pt>
                <c:pt idx="1718">
                  <c:v>1E-4</c:v>
                </c:pt>
                <c:pt idx="1719">
                  <c:v>1E-4</c:v>
                </c:pt>
                <c:pt idx="1720">
                  <c:v>1E-4</c:v>
                </c:pt>
                <c:pt idx="1721">
                  <c:v>1E-4</c:v>
                </c:pt>
                <c:pt idx="1722">
                  <c:v>1.0001</c:v>
                </c:pt>
                <c:pt idx="1723">
                  <c:v>1E-4</c:v>
                </c:pt>
                <c:pt idx="1724">
                  <c:v>1E-4</c:v>
                </c:pt>
                <c:pt idx="1725">
                  <c:v>1E-4</c:v>
                </c:pt>
                <c:pt idx="1726">
                  <c:v>1E-4</c:v>
                </c:pt>
                <c:pt idx="1727">
                  <c:v>1E-4</c:v>
                </c:pt>
                <c:pt idx="1728">
                  <c:v>1.0001</c:v>
                </c:pt>
                <c:pt idx="1729">
                  <c:v>1E-4</c:v>
                </c:pt>
                <c:pt idx="1730">
                  <c:v>1.0001</c:v>
                </c:pt>
                <c:pt idx="1731">
                  <c:v>1E-4</c:v>
                </c:pt>
                <c:pt idx="1732">
                  <c:v>1E-4</c:v>
                </c:pt>
                <c:pt idx="1733">
                  <c:v>1E-4</c:v>
                </c:pt>
                <c:pt idx="1734">
                  <c:v>1E-4</c:v>
                </c:pt>
                <c:pt idx="1735">
                  <c:v>1E-4</c:v>
                </c:pt>
                <c:pt idx="1736">
                  <c:v>1E-4</c:v>
                </c:pt>
                <c:pt idx="1737">
                  <c:v>1E-4</c:v>
                </c:pt>
                <c:pt idx="1738">
                  <c:v>1E-4</c:v>
                </c:pt>
                <c:pt idx="1739">
                  <c:v>1E-4</c:v>
                </c:pt>
                <c:pt idx="1740">
                  <c:v>1E-4</c:v>
                </c:pt>
                <c:pt idx="1741">
                  <c:v>1E-4</c:v>
                </c:pt>
                <c:pt idx="1742">
                  <c:v>1E-4</c:v>
                </c:pt>
                <c:pt idx="1743">
                  <c:v>1E-4</c:v>
                </c:pt>
                <c:pt idx="1744">
                  <c:v>1E-4</c:v>
                </c:pt>
                <c:pt idx="1745">
                  <c:v>1E-4</c:v>
                </c:pt>
                <c:pt idx="1746">
                  <c:v>1E-4</c:v>
                </c:pt>
                <c:pt idx="1747">
                  <c:v>1E-4</c:v>
                </c:pt>
                <c:pt idx="1748">
                  <c:v>1E-4</c:v>
                </c:pt>
                <c:pt idx="1749">
                  <c:v>1E-4</c:v>
                </c:pt>
                <c:pt idx="1750">
                  <c:v>1E-4</c:v>
                </c:pt>
                <c:pt idx="1751">
                  <c:v>1E-4</c:v>
                </c:pt>
                <c:pt idx="1752">
                  <c:v>1E-4</c:v>
                </c:pt>
                <c:pt idx="1753">
                  <c:v>1E-4</c:v>
                </c:pt>
                <c:pt idx="1754">
                  <c:v>1E-4</c:v>
                </c:pt>
                <c:pt idx="1755">
                  <c:v>1E-4</c:v>
                </c:pt>
                <c:pt idx="1756">
                  <c:v>1E-4</c:v>
                </c:pt>
                <c:pt idx="1757">
                  <c:v>1E-4</c:v>
                </c:pt>
                <c:pt idx="1758">
                  <c:v>1E-4</c:v>
                </c:pt>
                <c:pt idx="1759">
                  <c:v>1E-4</c:v>
                </c:pt>
                <c:pt idx="1760">
                  <c:v>1.0001</c:v>
                </c:pt>
                <c:pt idx="1761">
                  <c:v>1E-4</c:v>
                </c:pt>
                <c:pt idx="1762">
                  <c:v>1E-4</c:v>
                </c:pt>
                <c:pt idx="1763">
                  <c:v>1E-4</c:v>
                </c:pt>
                <c:pt idx="1764">
                  <c:v>1E-4</c:v>
                </c:pt>
                <c:pt idx="1765">
                  <c:v>1E-4</c:v>
                </c:pt>
                <c:pt idx="1766">
                  <c:v>1E-4</c:v>
                </c:pt>
                <c:pt idx="1767">
                  <c:v>1E-4</c:v>
                </c:pt>
                <c:pt idx="1768">
                  <c:v>1E-4</c:v>
                </c:pt>
                <c:pt idx="1769">
                  <c:v>1E-4</c:v>
                </c:pt>
                <c:pt idx="1770">
                  <c:v>1E-4</c:v>
                </c:pt>
                <c:pt idx="1771">
                  <c:v>1E-4</c:v>
                </c:pt>
                <c:pt idx="1772">
                  <c:v>1E-4</c:v>
                </c:pt>
                <c:pt idx="1773">
                  <c:v>1E-4</c:v>
                </c:pt>
                <c:pt idx="1774">
                  <c:v>1E-4</c:v>
                </c:pt>
                <c:pt idx="1775">
                  <c:v>1.0001</c:v>
                </c:pt>
                <c:pt idx="1776">
                  <c:v>1E-4</c:v>
                </c:pt>
                <c:pt idx="1777">
                  <c:v>1E-4</c:v>
                </c:pt>
                <c:pt idx="1778">
                  <c:v>1E-4</c:v>
                </c:pt>
                <c:pt idx="1779">
                  <c:v>1E-4</c:v>
                </c:pt>
                <c:pt idx="1780">
                  <c:v>1E-4</c:v>
                </c:pt>
                <c:pt idx="1781">
                  <c:v>1E-4</c:v>
                </c:pt>
                <c:pt idx="1782">
                  <c:v>1E-4</c:v>
                </c:pt>
                <c:pt idx="1783">
                  <c:v>1E-4</c:v>
                </c:pt>
                <c:pt idx="1784">
                  <c:v>1E-4</c:v>
                </c:pt>
                <c:pt idx="1785">
                  <c:v>1E-4</c:v>
                </c:pt>
                <c:pt idx="1786">
                  <c:v>1E-4</c:v>
                </c:pt>
                <c:pt idx="1787">
                  <c:v>1E-4</c:v>
                </c:pt>
                <c:pt idx="1788">
                  <c:v>1E-4</c:v>
                </c:pt>
                <c:pt idx="1789">
                  <c:v>1E-4</c:v>
                </c:pt>
                <c:pt idx="1790">
                  <c:v>1E-4</c:v>
                </c:pt>
                <c:pt idx="1791">
                  <c:v>1E-4</c:v>
                </c:pt>
                <c:pt idx="1792">
                  <c:v>1E-4</c:v>
                </c:pt>
                <c:pt idx="1793">
                  <c:v>1E-4</c:v>
                </c:pt>
                <c:pt idx="1794">
                  <c:v>1E-4</c:v>
                </c:pt>
                <c:pt idx="1795">
                  <c:v>1E-4</c:v>
                </c:pt>
                <c:pt idx="1796">
                  <c:v>1E-4</c:v>
                </c:pt>
                <c:pt idx="1797">
                  <c:v>1E-4</c:v>
                </c:pt>
                <c:pt idx="1798">
                  <c:v>1E-4</c:v>
                </c:pt>
                <c:pt idx="1799">
                  <c:v>1E-4</c:v>
                </c:pt>
                <c:pt idx="1800">
                  <c:v>1E-4</c:v>
                </c:pt>
                <c:pt idx="1801">
                  <c:v>1E-4</c:v>
                </c:pt>
                <c:pt idx="1802">
                  <c:v>1E-4</c:v>
                </c:pt>
                <c:pt idx="1803">
                  <c:v>1E-4</c:v>
                </c:pt>
                <c:pt idx="1804">
                  <c:v>1E-4</c:v>
                </c:pt>
                <c:pt idx="1805">
                  <c:v>1E-4</c:v>
                </c:pt>
                <c:pt idx="1806">
                  <c:v>1.0001</c:v>
                </c:pt>
                <c:pt idx="1807">
                  <c:v>1E-4</c:v>
                </c:pt>
                <c:pt idx="1808">
                  <c:v>1E-4</c:v>
                </c:pt>
                <c:pt idx="1809">
                  <c:v>1.0001</c:v>
                </c:pt>
                <c:pt idx="1810">
                  <c:v>1E-4</c:v>
                </c:pt>
                <c:pt idx="1811">
                  <c:v>1E-4</c:v>
                </c:pt>
                <c:pt idx="1812">
                  <c:v>1E-4</c:v>
                </c:pt>
                <c:pt idx="1813">
                  <c:v>1E-4</c:v>
                </c:pt>
                <c:pt idx="1814">
                  <c:v>1E-4</c:v>
                </c:pt>
                <c:pt idx="1815">
                  <c:v>1E-4</c:v>
                </c:pt>
                <c:pt idx="1816">
                  <c:v>1E-4</c:v>
                </c:pt>
                <c:pt idx="1817">
                  <c:v>1E-4</c:v>
                </c:pt>
                <c:pt idx="1818">
                  <c:v>1E-4</c:v>
                </c:pt>
                <c:pt idx="1819">
                  <c:v>1E-4</c:v>
                </c:pt>
                <c:pt idx="1820">
                  <c:v>1E-4</c:v>
                </c:pt>
                <c:pt idx="1821">
                  <c:v>1.0001</c:v>
                </c:pt>
                <c:pt idx="1822">
                  <c:v>1E-4</c:v>
                </c:pt>
                <c:pt idx="1823">
                  <c:v>1E-4</c:v>
                </c:pt>
                <c:pt idx="1824">
                  <c:v>1E-4</c:v>
                </c:pt>
                <c:pt idx="1825">
                  <c:v>1E-4</c:v>
                </c:pt>
                <c:pt idx="1826">
                  <c:v>1E-4</c:v>
                </c:pt>
                <c:pt idx="1827">
                  <c:v>1E-4</c:v>
                </c:pt>
                <c:pt idx="1828">
                  <c:v>1E-4</c:v>
                </c:pt>
                <c:pt idx="1829">
                  <c:v>1E-4</c:v>
                </c:pt>
                <c:pt idx="1830">
                  <c:v>1E-4</c:v>
                </c:pt>
                <c:pt idx="1831">
                  <c:v>1E-4</c:v>
                </c:pt>
                <c:pt idx="1832">
                  <c:v>1E-4</c:v>
                </c:pt>
                <c:pt idx="1833">
                  <c:v>1.0001</c:v>
                </c:pt>
                <c:pt idx="1834">
                  <c:v>1E-4</c:v>
                </c:pt>
                <c:pt idx="1835">
                  <c:v>1E-4</c:v>
                </c:pt>
                <c:pt idx="1836">
                  <c:v>1.0001</c:v>
                </c:pt>
                <c:pt idx="1837">
                  <c:v>1E-4</c:v>
                </c:pt>
                <c:pt idx="1838">
                  <c:v>1E-4</c:v>
                </c:pt>
                <c:pt idx="1839">
                  <c:v>1E-4</c:v>
                </c:pt>
                <c:pt idx="1840">
                  <c:v>1E-4</c:v>
                </c:pt>
                <c:pt idx="1841">
                  <c:v>1E-4</c:v>
                </c:pt>
                <c:pt idx="1842">
                  <c:v>1E-4</c:v>
                </c:pt>
                <c:pt idx="1843">
                  <c:v>1E-4</c:v>
                </c:pt>
                <c:pt idx="1844">
                  <c:v>1E-4</c:v>
                </c:pt>
                <c:pt idx="1845">
                  <c:v>1E-4</c:v>
                </c:pt>
                <c:pt idx="1846">
                  <c:v>1E-4</c:v>
                </c:pt>
                <c:pt idx="1847">
                  <c:v>1E-4</c:v>
                </c:pt>
                <c:pt idx="1848">
                  <c:v>1E-4</c:v>
                </c:pt>
                <c:pt idx="1849">
                  <c:v>1E-4</c:v>
                </c:pt>
                <c:pt idx="1850">
                  <c:v>1E-4</c:v>
                </c:pt>
                <c:pt idx="1851">
                  <c:v>1E-4</c:v>
                </c:pt>
                <c:pt idx="1852">
                  <c:v>1E-4</c:v>
                </c:pt>
                <c:pt idx="1853">
                  <c:v>1E-4</c:v>
                </c:pt>
                <c:pt idx="1854">
                  <c:v>1E-4</c:v>
                </c:pt>
                <c:pt idx="1855">
                  <c:v>1E-4</c:v>
                </c:pt>
                <c:pt idx="1856">
                  <c:v>1E-4</c:v>
                </c:pt>
                <c:pt idx="1857">
                  <c:v>1E-4</c:v>
                </c:pt>
                <c:pt idx="1858">
                  <c:v>1.0001</c:v>
                </c:pt>
                <c:pt idx="1859">
                  <c:v>1E-4</c:v>
                </c:pt>
                <c:pt idx="1860">
                  <c:v>1E-4</c:v>
                </c:pt>
                <c:pt idx="1861">
                  <c:v>1E-4</c:v>
                </c:pt>
                <c:pt idx="1862">
                  <c:v>1E-4</c:v>
                </c:pt>
                <c:pt idx="1863">
                  <c:v>1E-4</c:v>
                </c:pt>
                <c:pt idx="1864">
                  <c:v>1E-4</c:v>
                </c:pt>
                <c:pt idx="1865">
                  <c:v>1E-4</c:v>
                </c:pt>
                <c:pt idx="1866">
                  <c:v>1E-4</c:v>
                </c:pt>
                <c:pt idx="1867">
                  <c:v>1E-4</c:v>
                </c:pt>
                <c:pt idx="1868">
                  <c:v>1E-4</c:v>
                </c:pt>
                <c:pt idx="1869">
                  <c:v>1E-4</c:v>
                </c:pt>
                <c:pt idx="1870">
                  <c:v>1E-4</c:v>
                </c:pt>
                <c:pt idx="1871">
                  <c:v>1E-4</c:v>
                </c:pt>
                <c:pt idx="1872">
                  <c:v>1E-4</c:v>
                </c:pt>
                <c:pt idx="1873">
                  <c:v>1E-4</c:v>
                </c:pt>
                <c:pt idx="1874">
                  <c:v>1E-4</c:v>
                </c:pt>
                <c:pt idx="1875">
                  <c:v>1E-4</c:v>
                </c:pt>
                <c:pt idx="1876">
                  <c:v>1E-4</c:v>
                </c:pt>
                <c:pt idx="1877">
                  <c:v>1E-4</c:v>
                </c:pt>
                <c:pt idx="1878">
                  <c:v>1.0001</c:v>
                </c:pt>
                <c:pt idx="1879">
                  <c:v>1E-4</c:v>
                </c:pt>
                <c:pt idx="1880">
                  <c:v>1E-4</c:v>
                </c:pt>
                <c:pt idx="1881">
                  <c:v>1E-4</c:v>
                </c:pt>
                <c:pt idx="1882">
                  <c:v>1E-4</c:v>
                </c:pt>
                <c:pt idx="1883">
                  <c:v>1E-4</c:v>
                </c:pt>
                <c:pt idx="1884">
                  <c:v>1E-4</c:v>
                </c:pt>
                <c:pt idx="1885">
                  <c:v>1E-4</c:v>
                </c:pt>
                <c:pt idx="1886">
                  <c:v>1E-4</c:v>
                </c:pt>
                <c:pt idx="1887">
                  <c:v>1E-4</c:v>
                </c:pt>
                <c:pt idx="1888">
                  <c:v>1E-4</c:v>
                </c:pt>
                <c:pt idx="1889">
                  <c:v>1E-4</c:v>
                </c:pt>
                <c:pt idx="1890">
                  <c:v>1E-4</c:v>
                </c:pt>
                <c:pt idx="1891">
                  <c:v>1E-4</c:v>
                </c:pt>
                <c:pt idx="1892">
                  <c:v>1E-4</c:v>
                </c:pt>
                <c:pt idx="1893">
                  <c:v>1E-4</c:v>
                </c:pt>
                <c:pt idx="1894">
                  <c:v>1E-4</c:v>
                </c:pt>
                <c:pt idx="1895">
                  <c:v>1E-4</c:v>
                </c:pt>
                <c:pt idx="1896">
                  <c:v>1E-4</c:v>
                </c:pt>
                <c:pt idx="1897">
                  <c:v>1E-4</c:v>
                </c:pt>
                <c:pt idx="1898">
                  <c:v>1.0001</c:v>
                </c:pt>
                <c:pt idx="1899">
                  <c:v>1E-4</c:v>
                </c:pt>
                <c:pt idx="1900">
                  <c:v>1E-4</c:v>
                </c:pt>
                <c:pt idx="1901">
                  <c:v>1E-4</c:v>
                </c:pt>
                <c:pt idx="1902">
                  <c:v>1E-4</c:v>
                </c:pt>
                <c:pt idx="1903">
                  <c:v>1E-4</c:v>
                </c:pt>
                <c:pt idx="1904">
                  <c:v>1E-4</c:v>
                </c:pt>
                <c:pt idx="1905">
                  <c:v>1E-4</c:v>
                </c:pt>
                <c:pt idx="1906">
                  <c:v>1E-4</c:v>
                </c:pt>
                <c:pt idx="1907">
                  <c:v>1.0001</c:v>
                </c:pt>
                <c:pt idx="1908">
                  <c:v>1E-4</c:v>
                </c:pt>
                <c:pt idx="1909">
                  <c:v>1.0001</c:v>
                </c:pt>
                <c:pt idx="1910">
                  <c:v>1E-4</c:v>
                </c:pt>
                <c:pt idx="1911">
                  <c:v>1.0001</c:v>
                </c:pt>
                <c:pt idx="1912">
                  <c:v>1E-4</c:v>
                </c:pt>
                <c:pt idx="1913">
                  <c:v>1E-4</c:v>
                </c:pt>
                <c:pt idx="1914">
                  <c:v>1E-4</c:v>
                </c:pt>
                <c:pt idx="1915">
                  <c:v>1E-4</c:v>
                </c:pt>
                <c:pt idx="1916">
                  <c:v>1.0001</c:v>
                </c:pt>
                <c:pt idx="1917">
                  <c:v>1.0001</c:v>
                </c:pt>
                <c:pt idx="1918">
                  <c:v>1.0001</c:v>
                </c:pt>
                <c:pt idx="1919">
                  <c:v>1E-4</c:v>
                </c:pt>
                <c:pt idx="1920">
                  <c:v>1E-4</c:v>
                </c:pt>
                <c:pt idx="1921">
                  <c:v>1E-4</c:v>
                </c:pt>
                <c:pt idx="1922">
                  <c:v>1E-4</c:v>
                </c:pt>
                <c:pt idx="1923">
                  <c:v>1E-4</c:v>
                </c:pt>
                <c:pt idx="1924">
                  <c:v>1E-4</c:v>
                </c:pt>
                <c:pt idx="1925">
                  <c:v>1E-4</c:v>
                </c:pt>
                <c:pt idx="1926">
                  <c:v>1E-4</c:v>
                </c:pt>
                <c:pt idx="1927">
                  <c:v>1E-4</c:v>
                </c:pt>
                <c:pt idx="1928">
                  <c:v>1E-4</c:v>
                </c:pt>
                <c:pt idx="1929">
                  <c:v>1E-4</c:v>
                </c:pt>
                <c:pt idx="1930">
                  <c:v>1E-4</c:v>
                </c:pt>
                <c:pt idx="1931">
                  <c:v>1E-4</c:v>
                </c:pt>
                <c:pt idx="1932">
                  <c:v>1E-4</c:v>
                </c:pt>
                <c:pt idx="1933">
                  <c:v>1E-4</c:v>
                </c:pt>
                <c:pt idx="1934">
                  <c:v>1E-4</c:v>
                </c:pt>
                <c:pt idx="1935">
                  <c:v>1E-4</c:v>
                </c:pt>
                <c:pt idx="1936">
                  <c:v>1E-4</c:v>
                </c:pt>
                <c:pt idx="1937">
                  <c:v>1E-4</c:v>
                </c:pt>
                <c:pt idx="1938">
                  <c:v>1E-4</c:v>
                </c:pt>
                <c:pt idx="1939">
                  <c:v>1E-4</c:v>
                </c:pt>
                <c:pt idx="1940">
                  <c:v>1E-4</c:v>
                </c:pt>
                <c:pt idx="1941">
                  <c:v>1E-4</c:v>
                </c:pt>
                <c:pt idx="1942">
                  <c:v>1E-4</c:v>
                </c:pt>
                <c:pt idx="1943">
                  <c:v>1E-4</c:v>
                </c:pt>
                <c:pt idx="1944">
                  <c:v>1E-4</c:v>
                </c:pt>
                <c:pt idx="1945">
                  <c:v>1E-4</c:v>
                </c:pt>
                <c:pt idx="1946">
                  <c:v>1.0001</c:v>
                </c:pt>
                <c:pt idx="1947">
                  <c:v>1E-4</c:v>
                </c:pt>
                <c:pt idx="1948">
                  <c:v>1E-4</c:v>
                </c:pt>
                <c:pt idx="1949">
                  <c:v>1E-4</c:v>
                </c:pt>
                <c:pt idx="1950">
                  <c:v>1E-4</c:v>
                </c:pt>
                <c:pt idx="1951">
                  <c:v>1E-4</c:v>
                </c:pt>
                <c:pt idx="1952">
                  <c:v>1E-4</c:v>
                </c:pt>
                <c:pt idx="1953">
                  <c:v>1E-4</c:v>
                </c:pt>
                <c:pt idx="1954">
                  <c:v>1E-4</c:v>
                </c:pt>
                <c:pt idx="1955">
                  <c:v>1E-4</c:v>
                </c:pt>
                <c:pt idx="1956">
                  <c:v>1E-4</c:v>
                </c:pt>
                <c:pt idx="1957">
                  <c:v>1E-4</c:v>
                </c:pt>
                <c:pt idx="1958">
                  <c:v>1E-4</c:v>
                </c:pt>
                <c:pt idx="1959">
                  <c:v>1E-4</c:v>
                </c:pt>
                <c:pt idx="1960">
                  <c:v>1E-4</c:v>
                </c:pt>
                <c:pt idx="1961">
                  <c:v>1E-4</c:v>
                </c:pt>
                <c:pt idx="1962">
                  <c:v>1E-4</c:v>
                </c:pt>
                <c:pt idx="1963">
                  <c:v>1.0001</c:v>
                </c:pt>
                <c:pt idx="1964">
                  <c:v>1E-4</c:v>
                </c:pt>
                <c:pt idx="1965">
                  <c:v>1E-4</c:v>
                </c:pt>
                <c:pt idx="1966">
                  <c:v>1E-4</c:v>
                </c:pt>
                <c:pt idx="1967">
                  <c:v>1E-4</c:v>
                </c:pt>
                <c:pt idx="1968">
                  <c:v>1E-4</c:v>
                </c:pt>
                <c:pt idx="1969">
                  <c:v>1E-4</c:v>
                </c:pt>
                <c:pt idx="1970">
                  <c:v>1E-4</c:v>
                </c:pt>
                <c:pt idx="1971">
                  <c:v>1E-4</c:v>
                </c:pt>
                <c:pt idx="1972">
                  <c:v>1E-4</c:v>
                </c:pt>
                <c:pt idx="1973">
                  <c:v>1E-4</c:v>
                </c:pt>
                <c:pt idx="1974">
                  <c:v>1.0001</c:v>
                </c:pt>
                <c:pt idx="1975">
                  <c:v>1.0001</c:v>
                </c:pt>
                <c:pt idx="1976">
                  <c:v>1E-4</c:v>
                </c:pt>
                <c:pt idx="1977">
                  <c:v>2.0001000000000002</c:v>
                </c:pt>
                <c:pt idx="1978">
                  <c:v>5.0000999999999998</c:v>
                </c:pt>
                <c:pt idx="1979">
                  <c:v>2.0001000000000002</c:v>
                </c:pt>
                <c:pt idx="1980">
                  <c:v>1.0001</c:v>
                </c:pt>
                <c:pt idx="1981">
                  <c:v>1E-4</c:v>
                </c:pt>
                <c:pt idx="1982">
                  <c:v>1E-4</c:v>
                </c:pt>
                <c:pt idx="1983">
                  <c:v>1E-4</c:v>
                </c:pt>
                <c:pt idx="1984">
                  <c:v>1E-4</c:v>
                </c:pt>
                <c:pt idx="1985">
                  <c:v>1E-4</c:v>
                </c:pt>
                <c:pt idx="1986">
                  <c:v>1E-4</c:v>
                </c:pt>
                <c:pt idx="1987">
                  <c:v>1E-4</c:v>
                </c:pt>
                <c:pt idx="1988">
                  <c:v>1E-4</c:v>
                </c:pt>
                <c:pt idx="1989">
                  <c:v>1E-4</c:v>
                </c:pt>
                <c:pt idx="1990">
                  <c:v>1E-4</c:v>
                </c:pt>
                <c:pt idx="1991">
                  <c:v>1E-4</c:v>
                </c:pt>
                <c:pt idx="1992">
                  <c:v>1E-4</c:v>
                </c:pt>
                <c:pt idx="1993">
                  <c:v>1E-4</c:v>
                </c:pt>
                <c:pt idx="1994">
                  <c:v>1E-4</c:v>
                </c:pt>
                <c:pt idx="1995">
                  <c:v>1E-4</c:v>
                </c:pt>
                <c:pt idx="1996">
                  <c:v>1E-4</c:v>
                </c:pt>
                <c:pt idx="1997">
                  <c:v>1E-4</c:v>
                </c:pt>
                <c:pt idx="1998">
                  <c:v>1E-4</c:v>
                </c:pt>
                <c:pt idx="1999">
                  <c:v>1E-4</c:v>
                </c:pt>
                <c:pt idx="2000">
                  <c:v>1E-4</c:v>
                </c:pt>
                <c:pt idx="2001">
                  <c:v>1E-4</c:v>
                </c:pt>
                <c:pt idx="2002">
                  <c:v>1E-4</c:v>
                </c:pt>
                <c:pt idx="2003">
                  <c:v>1E-4</c:v>
                </c:pt>
                <c:pt idx="2004">
                  <c:v>1.0001</c:v>
                </c:pt>
                <c:pt idx="2005">
                  <c:v>1E-4</c:v>
                </c:pt>
                <c:pt idx="2006">
                  <c:v>1E-4</c:v>
                </c:pt>
                <c:pt idx="2007">
                  <c:v>1E-4</c:v>
                </c:pt>
                <c:pt idx="2008">
                  <c:v>1E-4</c:v>
                </c:pt>
                <c:pt idx="2009">
                  <c:v>1E-4</c:v>
                </c:pt>
                <c:pt idx="2010">
                  <c:v>1E-4</c:v>
                </c:pt>
                <c:pt idx="2011">
                  <c:v>1E-4</c:v>
                </c:pt>
                <c:pt idx="2012">
                  <c:v>1E-4</c:v>
                </c:pt>
                <c:pt idx="2013">
                  <c:v>1E-4</c:v>
                </c:pt>
                <c:pt idx="2014">
                  <c:v>1E-4</c:v>
                </c:pt>
                <c:pt idx="2015">
                  <c:v>1E-4</c:v>
                </c:pt>
                <c:pt idx="2016">
                  <c:v>1.0001</c:v>
                </c:pt>
                <c:pt idx="2017">
                  <c:v>1E-4</c:v>
                </c:pt>
                <c:pt idx="2018">
                  <c:v>1E-4</c:v>
                </c:pt>
                <c:pt idx="2019">
                  <c:v>1E-4</c:v>
                </c:pt>
                <c:pt idx="2020">
                  <c:v>1E-4</c:v>
                </c:pt>
                <c:pt idx="2021">
                  <c:v>1E-4</c:v>
                </c:pt>
                <c:pt idx="2022">
                  <c:v>1E-4</c:v>
                </c:pt>
                <c:pt idx="2023">
                  <c:v>1E-4</c:v>
                </c:pt>
                <c:pt idx="2024">
                  <c:v>1E-4</c:v>
                </c:pt>
                <c:pt idx="2025">
                  <c:v>1E-4</c:v>
                </c:pt>
                <c:pt idx="2026">
                  <c:v>1.0001</c:v>
                </c:pt>
                <c:pt idx="2027">
                  <c:v>1E-4</c:v>
                </c:pt>
                <c:pt idx="2028">
                  <c:v>1E-4</c:v>
                </c:pt>
                <c:pt idx="2029">
                  <c:v>1E-4</c:v>
                </c:pt>
                <c:pt idx="2030">
                  <c:v>1E-4</c:v>
                </c:pt>
                <c:pt idx="2031">
                  <c:v>1E-4</c:v>
                </c:pt>
                <c:pt idx="2032">
                  <c:v>1E-4</c:v>
                </c:pt>
                <c:pt idx="2033">
                  <c:v>1E-4</c:v>
                </c:pt>
                <c:pt idx="2034">
                  <c:v>1E-4</c:v>
                </c:pt>
                <c:pt idx="2035">
                  <c:v>1.0001</c:v>
                </c:pt>
                <c:pt idx="2036">
                  <c:v>1E-4</c:v>
                </c:pt>
                <c:pt idx="2037">
                  <c:v>1E-4</c:v>
                </c:pt>
                <c:pt idx="2038">
                  <c:v>1E-4</c:v>
                </c:pt>
                <c:pt idx="2039">
                  <c:v>1E-4</c:v>
                </c:pt>
                <c:pt idx="2040">
                  <c:v>1E-4</c:v>
                </c:pt>
                <c:pt idx="2041">
                  <c:v>1E-4</c:v>
                </c:pt>
                <c:pt idx="2042">
                  <c:v>1E-4</c:v>
                </c:pt>
                <c:pt idx="2043">
                  <c:v>1E-4</c:v>
                </c:pt>
                <c:pt idx="2044">
                  <c:v>1E-4</c:v>
                </c:pt>
                <c:pt idx="2045">
                  <c:v>1E-4</c:v>
                </c:pt>
                <c:pt idx="2046">
                  <c:v>1E-4</c:v>
                </c:pt>
                <c:pt idx="2047">
                  <c:v>1E-4</c:v>
                </c:pt>
                <c:pt idx="2048">
                  <c:v>1E-4</c:v>
                </c:pt>
                <c:pt idx="2049">
                  <c:v>1E-4</c:v>
                </c:pt>
                <c:pt idx="2050">
                  <c:v>1E-4</c:v>
                </c:pt>
                <c:pt idx="2051">
                  <c:v>1E-4</c:v>
                </c:pt>
                <c:pt idx="2052">
                  <c:v>1E-4</c:v>
                </c:pt>
                <c:pt idx="2053">
                  <c:v>1E-4</c:v>
                </c:pt>
                <c:pt idx="2054">
                  <c:v>1E-4</c:v>
                </c:pt>
                <c:pt idx="2055">
                  <c:v>1E-4</c:v>
                </c:pt>
                <c:pt idx="2056">
                  <c:v>1E-4</c:v>
                </c:pt>
                <c:pt idx="2057">
                  <c:v>1E-4</c:v>
                </c:pt>
                <c:pt idx="2058">
                  <c:v>1E-4</c:v>
                </c:pt>
                <c:pt idx="2059">
                  <c:v>1E-4</c:v>
                </c:pt>
                <c:pt idx="2060">
                  <c:v>1E-4</c:v>
                </c:pt>
                <c:pt idx="2061">
                  <c:v>1E-4</c:v>
                </c:pt>
                <c:pt idx="2062">
                  <c:v>1E-4</c:v>
                </c:pt>
                <c:pt idx="2063">
                  <c:v>1E-4</c:v>
                </c:pt>
                <c:pt idx="2064">
                  <c:v>1E-4</c:v>
                </c:pt>
                <c:pt idx="2065">
                  <c:v>1E-4</c:v>
                </c:pt>
                <c:pt idx="2066">
                  <c:v>1E-4</c:v>
                </c:pt>
                <c:pt idx="2067">
                  <c:v>1E-4</c:v>
                </c:pt>
                <c:pt idx="2068">
                  <c:v>1E-4</c:v>
                </c:pt>
                <c:pt idx="2069">
                  <c:v>1E-4</c:v>
                </c:pt>
                <c:pt idx="2070">
                  <c:v>1E-4</c:v>
                </c:pt>
                <c:pt idx="2071">
                  <c:v>1E-4</c:v>
                </c:pt>
                <c:pt idx="2072">
                  <c:v>1E-4</c:v>
                </c:pt>
                <c:pt idx="2073">
                  <c:v>1E-4</c:v>
                </c:pt>
                <c:pt idx="2074">
                  <c:v>1.0001</c:v>
                </c:pt>
                <c:pt idx="2075">
                  <c:v>1E-4</c:v>
                </c:pt>
                <c:pt idx="2076">
                  <c:v>1E-4</c:v>
                </c:pt>
                <c:pt idx="2077">
                  <c:v>1E-4</c:v>
                </c:pt>
                <c:pt idx="2078">
                  <c:v>1E-4</c:v>
                </c:pt>
                <c:pt idx="2079">
                  <c:v>1E-4</c:v>
                </c:pt>
                <c:pt idx="2080">
                  <c:v>1E-4</c:v>
                </c:pt>
                <c:pt idx="2081">
                  <c:v>1E-4</c:v>
                </c:pt>
                <c:pt idx="2082">
                  <c:v>1E-4</c:v>
                </c:pt>
                <c:pt idx="2083">
                  <c:v>1E-4</c:v>
                </c:pt>
                <c:pt idx="2084">
                  <c:v>1E-4</c:v>
                </c:pt>
                <c:pt idx="2085">
                  <c:v>1E-4</c:v>
                </c:pt>
                <c:pt idx="2086">
                  <c:v>1E-4</c:v>
                </c:pt>
                <c:pt idx="2087">
                  <c:v>1E-4</c:v>
                </c:pt>
                <c:pt idx="2088">
                  <c:v>1E-4</c:v>
                </c:pt>
                <c:pt idx="2089">
                  <c:v>1E-4</c:v>
                </c:pt>
                <c:pt idx="2090">
                  <c:v>1E-4</c:v>
                </c:pt>
                <c:pt idx="2091">
                  <c:v>1E-4</c:v>
                </c:pt>
                <c:pt idx="2092">
                  <c:v>1E-4</c:v>
                </c:pt>
                <c:pt idx="2093">
                  <c:v>1E-4</c:v>
                </c:pt>
                <c:pt idx="2094">
                  <c:v>1E-4</c:v>
                </c:pt>
                <c:pt idx="2095">
                  <c:v>1E-4</c:v>
                </c:pt>
                <c:pt idx="2096">
                  <c:v>1E-4</c:v>
                </c:pt>
                <c:pt idx="2097">
                  <c:v>1E-4</c:v>
                </c:pt>
                <c:pt idx="2098">
                  <c:v>1E-4</c:v>
                </c:pt>
                <c:pt idx="2099">
                  <c:v>1E-4</c:v>
                </c:pt>
                <c:pt idx="2100">
                  <c:v>1E-4</c:v>
                </c:pt>
                <c:pt idx="2101">
                  <c:v>1E-4</c:v>
                </c:pt>
                <c:pt idx="2102">
                  <c:v>1E-4</c:v>
                </c:pt>
                <c:pt idx="2103">
                  <c:v>1E-4</c:v>
                </c:pt>
                <c:pt idx="2104">
                  <c:v>1E-4</c:v>
                </c:pt>
                <c:pt idx="2105">
                  <c:v>1E-4</c:v>
                </c:pt>
                <c:pt idx="2106">
                  <c:v>26.0001</c:v>
                </c:pt>
                <c:pt idx="2107">
                  <c:v>7.0000999999999998</c:v>
                </c:pt>
                <c:pt idx="2108">
                  <c:v>1E-4</c:v>
                </c:pt>
                <c:pt idx="2109">
                  <c:v>1E-4</c:v>
                </c:pt>
                <c:pt idx="2110">
                  <c:v>1E-4</c:v>
                </c:pt>
                <c:pt idx="2111">
                  <c:v>1E-4</c:v>
                </c:pt>
                <c:pt idx="2112">
                  <c:v>1E-4</c:v>
                </c:pt>
                <c:pt idx="2113">
                  <c:v>1E-4</c:v>
                </c:pt>
                <c:pt idx="2114">
                  <c:v>1E-4</c:v>
                </c:pt>
                <c:pt idx="2115">
                  <c:v>1.0001</c:v>
                </c:pt>
                <c:pt idx="2116">
                  <c:v>1.0001</c:v>
                </c:pt>
                <c:pt idx="2117">
                  <c:v>1E-4</c:v>
                </c:pt>
                <c:pt idx="2118">
                  <c:v>1.0001</c:v>
                </c:pt>
                <c:pt idx="2119">
                  <c:v>1E-4</c:v>
                </c:pt>
                <c:pt idx="2120">
                  <c:v>1.0001</c:v>
                </c:pt>
                <c:pt idx="2121">
                  <c:v>1E-4</c:v>
                </c:pt>
                <c:pt idx="2122">
                  <c:v>1E-4</c:v>
                </c:pt>
                <c:pt idx="2123">
                  <c:v>1E-4</c:v>
                </c:pt>
                <c:pt idx="2124">
                  <c:v>1.0001</c:v>
                </c:pt>
                <c:pt idx="2125">
                  <c:v>1E-4</c:v>
                </c:pt>
                <c:pt idx="2126">
                  <c:v>1E-4</c:v>
                </c:pt>
                <c:pt idx="2127">
                  <c:v>1E-4</c:v>
                </c:pt>
                <c:pt idx="2128">
                  <c:v>1E-4</c:v>
                </c:pt>
                <c:pt idx="2129">
                  <c:v>1E-4</c:v>
                </c:pt>
                <c:pt idx="2130">
                  <c:v>1E-4</c:v>
                </c:pt>
                <c:pt idx="2131">
                  <c:v>1.0001</c:v>
                </c:pt>
                <c:pt idx="2132">
                  <c:v>1E-4</c:v>
                </c:pt>
                <c:pt idx="2133">
                  <c:v>1E-4</c:v>
                </c:pt>
                <c:pt idx="2134">
                  <c:v>1E-4</c:v>
                </c:pt>
                <c:pt idx="2135">
                  <c:v>1E-4</c:v>
                </c:pt>
                <c:pt idx="2136">
                  <c:v>1.0001</c:v>
                </c:pt>
                <c:pt idx="2137">
                  <c:v>1E-4</c:v>
                </c:pt>
                <c:pt idx="2138">
                  <c:v>1E-4</c:v>
                </c:pt>
                <c:pt idx="2139">
                  <c:v>1E-4</c:v>
                </c:pt>
                <c:pt idx="2140">
                  <c:v>1E-4</c:v>
                </c:pt>
                <c:pt idx="2141">
                  <c:v>1.0001</c:v>
                </c:pt>
                <c:pt idx="2142">
                  <c:v>1E-4</c:v>
                </c:pt>
                <c:pt idx="2143">
                  <c:v>1E-4</c:v>
                </c:pt>
                <c:pt idx="2144">
                  <c:v>2.0001000000000002</c:v>
                </c:pt>
                <c:pt idx="2145">
                  <c:v>1E-4</c:v>
                </c:pt>
                <c:pt idx="2146">
                  <c:v>1.0001</c:v>
                </c:pt>
                <c:pt idx="2147">
                  <c:v>1.0001</c:v>
                </c:pt>
                <c:pt idx="2148">
                  <c:v>1E-4</c:v>
                </c:pt>
                <c:pt idx="2149">
                  <c:v>1E-4</c:v>
                </c:pt>
                <c:pt idx="2150">
                  <c:v>1E-4</c:v>
                </c:pt>
                <c:pt idx="2151">
                  <c:v>1.0001</c:v>
                </c:pt>
                <c:pt idx="2152">
                  <c:v>1E-4</c:v>
                </c:pt>
                <c:pt idx="2153">
                  <c:v>1.0001</c:v>
                </c:pt>
                <c:pt idx="2154">
                  <c:v>1.0001</c:v>
                </c:pt>
                <c:pt idx="2155">
                  <c:v>1.0001</c:v>
                </c:pt>
                <c:pt idx="2156">
                  <c:v>3.0001000000000002</c:v>
                </c:pt>
                <c:pt idx="2157">
                  <c:v>1E-4</c:v>
                </c:pt>
                <c:pt idx="2158">
                  <c:v>1E-4</c:v>
                </c:pt>
                <c:pt idx="2159">
                  <c:v>1.0001</c:v>
                </c:pt>
                <c:pt idx="2160">
                  <c:v>1E-4</c:v>
                </c:pt>
                <c:pt idx="2161">
                  <c:v>1E-4</c:v>
                </c:pt>
                <c:pt idx="2162">
                  <c:v>1E-4</c:v>
                </c:pt>
                <c:pt idx="2163">
                  <c:v>1.0001</c:v>
                </c:pt>
                <c:pt idx="2164">
                  <c:v>1E-4</c:v>
                </c:pt>
                <c:pt idx="2165">
                  <c:v>1E-4</c:v>
                </c:pt>
                <c:pt idx="2166">
                  <c:v>1E-4</c:v>
                </c:pt>
                <c:pt idx="2167">
                  <c:v>1E-4</c:v>
                </c:pt>
                <c:pt idx="2168">
                  <c:v>1E-4</c:v>
                </c:pt>
                <c:pt idx="2169">
                  <c:v>1E-4</c:v>
                </c:pt>
                <c:pt idx="2170">
                  <c:v>1E-4</c:v>
                </c:pt>
                <c:pt idx="2171">
                  <c:v>1E-4</c:v>
                </c:pt>
                <c:pt idx="2172">
                  <c:v>1E-4</c:v>
                </c:pt>
                <c:pt idx="2173">
                  <c:v>1E-4</c:v>
                </c:pt>
                <c:pt idx="2174">
                  <c:v>1E-4</c:v>
                </c:pt>
                <c:pt idx="2175">
                  <c:v>1E-4</c:v>
                </c:pt>
                <c:pt idx="2176">
                  <c:v>1E-4</c:v>
                </c:pt>
                <c:pt idx="2177">
                  <c:v>1E-4</c:v>
                </c:pt>
                <c:pt idx="2178">
                  <c:v>1E-4</c:v>
                </c:pt>
                <c:pt idx="2179">
                  <c:v>1E-4</c:v>
                </c:pt>
                <c:pt idx="2180">
                  <c:v>1E-4</c:v>
                </c:pt>
                <c:pt idx="2181">
                  <c:v>1E-4</c:v>
                </c:pt>
                <c:pt idx="2182">
                  <c:v>1E-4</c:v>
                </c:pt>
                <c:pt idx="2183">
                  <c:v>1E-4</c:v>
                </c:pt>
                <c:pt idx="2184">
                  <c:v>1E-4</c:v>
                </c:pt>
                <c:pt idx="2185">
                  <c:v>1E-4</c:v>
                </c:pt>
                <c:pt idx="2186">
                  <c:v>1E-4</c:v>
                </c:pt>
                <c:pt idx="2187">
                  <c:v>1E-4</c:v>
                </c:pt>
                <c:pt idx="2188">
                  <c:v>1E-4</c:v>
                </c:pt>
                <c:pt idx="2189">
                  <c:v>1.0001</c:v>
                </c:pt>
                <c:pt idx="2190">
                  <c:v>1E-4</c:v>
                </c:pt>
                <c:pt idx="2191">
                  <c:v>1E-4</c:v>
                </c:pt>
                <c:pt idx="2192">
                  <c:v>1E-4</c:v>
                </c:pt>
                <c:pt idx="2193">
                  <c:v>1E-4</c:v>
                </c:pt>
                <c:pt idx="2194">
                  <c:v>1E-4</c:v>
                </c:pt>
                <c:pt idx="2195">
                  <c:v>1E-4</c:v>
                </c:pt>
                <c:pt idx="2196">
                  <c:v>1E-4</c:v>
                </c:pt>
                <c:pt idx="2197">
                  <c:v>1.0001</c:v>
                </c:pt>
                <c:pt idx="2198">
                  <c:v>1E-4</c:v>
                </c:pt>
                <c:pt idx="2199">
                  <c:v>1E-4</c:v>
                </c:pt>
                <c:pt idx="2200">
                  <c:v>1E-4</c:v>
                </c:pt>
                <c:pt idx="2201">
                  <c:v>1E-4</c:v>
                </c:pt>
                <c:pt idx="2202">
                  <c:v>1E-4</c:v>
                </c:pt>
                <c:pt idx="2203">
                  <c:v>1.0001</c:v>
                </c:pt>
                <c:pt idx="2204">
                  <c:v>1.0001</c:v>
                </c:pt>
                <c:pt idx="2205">
                  <c:v>1E-4</c:v>
                </c:pt>
                <c:pt idx="2206">
                  <c:v>1E-4</c:v>
                </c:pt>
                <c:pt idx="2207">
                  <c:v>1E-4</c:v>
                </c:pt>
                <c:pt idx="2208">
                  <c:v>1.0001</c:v>
                </c:pt>
                <c:pt idx="2209">
                  <c:v>1E-4</c:v>
                </c:pt>
                <c:pt idx="2210">
                  <c:v>1E-4</c:v>
                </c:pt>
                <c:pt idx="2211">
                  <c:v>1E-4</c:v>
                </c:pt>
                <c:pt idx="2212">
                  <c:v>1E-4</c:v>
                </c:pt>
                <c:pt idx="2213">
                  <c:v>1E-4</c:v>
                </c:pt>
                <c:pt idx="2214">
                  <c:v>1E-4</c:v>
                </c:pt>
                <c:pt idx="2215">
                  <c:v>1.0001</c:v>
                </c:pt>
                <c:pt idx="2216">
                  <c:v>1E-4</c:v>
                </c:pt>
                <c:pt idx="2217">
                  <c:v>1.0001</c:v>
                </c:pt>
                <c:pt idx="2218">
                  <c:v>2.0001000000000002</c:v>
                </c:pt>
                <c:pt idx="2219">
                  <c:v>1.0001</c:v>
                </c:pt>
                <c:pt idx="2220">
                  <c:v>1E-4</c:v>
                </c:pt>
                <c:pt idx="2221">
                  <c:v>1E-4</c:v>
                </c:pt>
                <c:pt idx="2222">
                  <c:v>1E-4</c:v>
                </c:pt>
                <c:pt idx="2223">
                  <c:v>1E-4</c:v>
                </c:pt>
                <c:pt idx="2224">
                  <c:v>1E-4</c:v>
                </c:pt>
                <c:pt idx="2225">
                  <c:v>1.0001</c:v>
                </c:pt>
                <c:pt idx="2226">
                  <c:v>9.0000999999999998</c:v>
                </c:pt>
                <c:pt idx="2227">
                  <c:v>1.0001</c:v>
                </c:pt>
                <c:pt idx="2228">
                  <c:v>1E-4</c:v>
                </c:pt>
                <c:pt idx="2229">
                  <c:v>1E-4</c:v>
                </c:pt>
                <c:pt idx="2230">
                  <c:v>2.0001000000000002</c:v>
                </c:pt>
                <c:pt idx="2231">
                  <c:v>1E-4</c:v>
                </c:pt>
                <c:pt idx="2232">
                  <c:v>1E-4</c:v>
                </c:pt>
                <c:pt idx="2233">
                  <c:v>1E-4</c:v>
                </c:pt>
                <c:pt idx="2234">
                  <c:v>1E-4</c:v>
                </c:pt>
                <c:pt idx="2235">
                  <c:v>1.0001</c:v>
                </c:pt>
                <c:pt idx="2236">
                  <c:v>1E-4</c:v>
                </c:pt>
                <c:pt idx="2237">
                  <c:v>1E-4</c:v>
                </c:pt>
                <c:pt idx="2238">
                  <c:v>1E-4</c:v>
                </c:pt>
                <c:pt idx="2239">
                  <c:v>1E-4</c:v>
                </c:pt>
                <c:pt idx="2240">
                  <c:v>1E-4</c:v>
                </c:pt>
                <c:pt idx="2241">
                  <c:v>1E-4</c:v>
                </c:pt>
                <c:pt idx="2242">
                  <c:v>1E-4</c:v>
                </c:pt>
                <c:pt idx="2243">
                  <c:v>1E-4</c:v>
                </c:pt>
                <c:pt idx="2244">
                  <c:v>1E-4</c:v>
                </c:pt>
                <c:pt idx="2245">
                  <c:v>1E-4</c:v>
                </c:pt>
                <c:pt idx="2246">
                  <c:v>1.0001</c:v>
                </c:pt>
                <c:pt idx="2247">
                  <c:v>1E-4</c:v>
                </c:pt>
                <c:pt idx="2248">
                  <c:v>1E-4</c:v>
                </c:pt>
                <c:pt idx="2249">
                  <c:v>1E-4</c:v>
                </c:pt>
                <c:pt idx="2250">
                  <c:v>1E-4</c:v>
                </c:pt>
                <c:pt idx="2251">
                  <c:v>1E-4</c:v>
                </c:pt>
                <c:pt idx="2252">
                  <c:v>1E-4</c:v>
                </c:pt>
                <c:pt idx="2253">
                  <c:v>1.0001</c:v>
                </c:pt>
                <c:pt idx="2254">
                  <c:v>1E-4</c:v>
                </c:pt>
                <c:pt idx="2255">
                  <c:v>1E-4</c:v>
                </c:pt>
                <c:pt idx="2256">
                  <c:v>1E-4</c:v>
                </c:pt>
                <c:pt idx="2257">
                  <c:v>1E-4</c:v>
                </c:pt>
                <c:pt idx="2258">
                  <c:v>1E-4</c:v>
                </c:pt>
                <c:pt idx="2259">
                  <c:v>1E-4</c:v>
                </c:pt>
                <c:pt idx="2260">
                  <c:v>1E-4</c:v>
                </c:pt>
                <c:pt idx="2261">
                  <c:v>1E-4</c:v>
                </c:pt>
                <c:pt idx="2262">
                  <c:v>1E-4</c:v>
                </c:pt>
                <c:pt idx="2263">
                  <c:v>1E-4</c:v>
                </c:pt>
                <c:pt idx="2264">
                  <c:v>1.0001</c:v>
                </c:pt>
                <c:pt idx="2265">
                  <c:v>1E-4</c:v>
                </c:pt>
                <c:pt idx="2266">
                  <c:v>1E-4</c:v>
                </c:pt>
                <c:pt idx="2267">
                  <c:v>1E-4</c:v>
                </c:pt>
                <c:pt idx="2268">
                  <c:v>1.0001</c:v>
                </c:pt>
                <c:pt idx="2269">
                  <c:v>1E-4</c:v>
                </c:pt>
                <c:pt idx="2270">
                  <c:v>1E-4</c:v>
                </c:pt>
                <c:pt idx="2271">
                  <c:v>1E-4</c:v>
                </c:pt>
                <c:pt idx="2272">
                  <c:v>1E-4</c:v>
                </c:pt>
                <c:pt idx="2273">
                  <c:v>1E-4</c:v>
                </c:pt>
                <c:pt idx="2274">
                  <c:v>1E-4</c:v>
                </c:pt>
                <c:pt idx="2275">
                  <c:v>1.0001</c:v>
                </c:pt>
                <c:pt idx="2276">
                  <c:v>1E-4</c:v>
                </c:pt>
                <c:pt idx="2277">
                  <c:v>1E-4</c:v>
                </c:pt>
                <c:pt idx="2278">
                  <c:v>1E-4</c:v>
                </c:pt>
                <c:pt idx="2279">
                  <c:v>1E-4</c:v>
                </c:pt>
                <c:pt idx="2280">
                  <c:v>1E-4</c:v>
                </c:pt>
                <c:pt idx="2281">
                  <c:v>1E-4</c:v>
                </c:pt>
                <c:pt idx="2282">
                  <c:v>1E-4</c:v>
                </c:pt>
                <c:pt idx="2283">
                  <c:v>1E-4</c:v>
                </c:pt>
                <c:pt idx="2284">
                  <c:v>1E-4</c:v>
                </c:pt>
                <c:pt idx="2285">
                  <c:v>1E-4</c:v>
                </c:pt>
                <c:pt idx="2286">
                  <c:v>1E-4</c:v>
                </c:pt>
                <c:pt idx="2287">
                  <c:v>1E-4</c:v>
                </c:pt>
                <c:pt idx="2288">
                  <c:v>1E-4</c:v>
                </c:pt>
                <c:pt idx="2289">
                  <c:v>1E-4</c:v>
                </c:pt>
                <c:pt idx="2290">
                  <c:v>1E-4</c:v>
                </c:pt>
                <c:pt idx="2291">
                  <c:v>1E-4</c:v>
                </c:pt>
                <c:pt idx="2292">
                  <c:v>1.0001</c:v>
                </c:pt>
                <c:pt idx="2293">
                  <c:v>1E-4</c:v>
                </c:pt>
                <c:pt idx="2294">
                  <c:v>1E-4</c:v>
                </c:pt>
                <c:pt idx="2295">
                  <c:v>1E-4</c:v>
                </c:pt>
                <c:pt idx="2296">
                  <c:v>1E-4</c:v>
                </c:pt>
                <c:pt idx="2297">
                  <c:v>1E-4</c:v>
                </c:pt>
                <c:pt idx="2298">
                  <c:v>1E-4</c:v>
                </c:pt>
                <c:pt idx="2299">
                  <c:v>1E-4</c:v>
                </c:pt>
                <c:pt idx="2300">
                  <c:v>1E-4</c:v>
                </c:pt>
                <c:pt idx="2301">
                  <c:v>1E-4</c:v>
                </c:pt>
                <c:pt idx="2302">
                  <c:v>1E-4</c:v>
                </c:pt>
                <c:pt idx="2303">
                  <c:v>1E-4</c:v>
                </c:pt>
                <c:pt idx="2304">
                  <c:v>1E-4</c:v>
                </c:pt>
                <c:pt idx="2305">
                  <c:v>1E-4</c:v>
                </c:pt>
                <c:pt idx="2306">
                  <c:v>1E-4</c:v>
                </c:pt>
                <c:pt idx="2307">
                  <c:v>1E-4</c:v>
                </c:pt>
                <c:pt idx="2308">
                  <c:v>1E-4</c:v>
                </c:pt>
                <c:pt idx="2309">
                  <c:v>1E-4</c:v>
                </c:pt>
                <c:pt idx="2310">
                  <c:v>1.0001</c:v>
                </c:pt>
                <c:pt idx="2311">
                  <c:v>1E-4</c:v>
                </c:pt>
                <c:pt idx="2312">
                  <c:v>1E-4</c:v>
                </c:pt>
                <c:pt idx="2313">
                  <c:v>1E-4</c:v>
                </c:pt>
                <c:pt idx="2314">
                  <c:v>1E-4</c:v>
                </c:pt>
                <c:pt idx="2315">
                  <c:v>1E-4</c:v>
                </c:pt>
                <c:pt idx="2316">
                  <c:v>1E-4</c:v>
                </c:pt>
                <c:pt idx="2317">
                  <c:v>1E-4</c:v>
                </c:pt>
                <c:pt idx="2318">
                  <c:v>1E-4</c:v>
                </c:pt>
                <c:pt idx="2319">
                  <c:v>1E-4</c:v>
                </c:pt>
                <c:pt idx="2320">
                  <c:v>1E-4</c:v>
                </c:pt>
                <c:pt idx="2321">
                  <c:v>1E-4</c:v>
                </c:pt>
                <c:pt idx="2322">
                  <c:v>1E-4</c:v>
                </c:pt>
                <c:pt idx="2323">
                  <c:v>1E-4</c:v>
                </c:pt>
                <c:pt idx="2324">
                  <c:v>1E-4</c:v>
                </c:pt>
                <c:pt idx="2325">
                  <c:v>1E-4</c:v>
                </c:pt>
                <c:pt idx="2326">
                  <c:v>1E-4</c:v>
                </c:pt>
                <c:pt idx="2327">
                  <c:v>1E-4</c:v>
                </c:pt>
                <c:pt idx="2328">
                  <c:v>1E-4</c:v>
                </c:pt>
                <c:pt idx="2329">
                  <c:v>1E-4</c:v>
                </c:pt>
                <c:pt idx="2330">
                  <c:v>1E-4</c:v>
                </c:pt>
                <c:pt idx="2331">
                  <c:v>1E-4</c:v>
                </c:pt>
                <c:pt idx="2332">
                  <c:v>1E-4</c:v>
                </c:pt>
                <c:pt idx="2333">
                  <c:v>1E-4</c:v>
                </c:pt>
                <c:pt idx="2334">
                  <c:v>1.0001</c:v>
                </c:pt>
                <c:pt idx="2335">
                  <c:v>1E-4</c:v>
                </c:pt>
                <c:pt idx="2336">
                  <c:v>1.0001</c:v>
                </c:pt>
                <c:pt idx="2337">
                  <c:v>1.0001</c:v>
                </c:pt>
                <c:pt idx="2338">
                  <c:v>1E-4</c:v>
                </c:pt>
                <c:pt idx="2339">
                  <c:v>1E-4</c:v>
                </c:pt>
                <c:pt idx="2340">
                  <c:v>1.0001</c:v>
                </c:pt>
                <c:pt idx="2341">
                  <c:v>1E-4</c:v>
                </c:pt>
                <c:pt idx="2342">
                  <c:v>1E-4</c:v>
                </c:pt>
                <c:pt idx="2343">
                  <c:v>1E-4</c:v>
                </c:pt>
                <c:pt idx="2344">
                  <c:v>1E-4</c:v>
                </c:pt>
                <c:pt idx="2345">
                  <c:v>1E-4</c:v>
                </c:pt>
                <c:pt idx="2346">
                  <c:v>3.0001000000000002</c:v>
                </c:pt>
                <c:pt idx="2347">
                  <c:v>6.0000999999999998</c:v>
                </c:pt>
                <c:pt idx="2348">
                  <c:v>1E-4</c:v>
                </c:pt>
                <c:pt idx="2349">
                  <c:v>4.0000999999999998</c:v>
                </c:pt>
                <c:pt idx="2350">
                  <c:v>5.0000999999999998</c:v>
                </c:pt>
                <c:pt idx="2351">
                  <c:v>1E-4</c:v>
                </c:pt>
                <c:pt idx="2352">
                  <c:v>1E-4</c:v>
                </c:pt>
                <c:pt idx="2353">
                  <c:v>1E-4</c:v>
                </c:pt>
                <c:pt idx="2354">
                  <c:v>1E-4</c:v>
                </c:pt>
                <c:pt idx="2355">
                  <c:v>1E-4</c:v>
                </c:pt>
                <c:pt idx="2356">
                  <c:v>1E-4</c:v>
                </c:pt>
                <c:pt idx="2357">
                  <c:v>1E-4</c:v>
                </c:pt>
                <c:pt idx="2358">
                  <c:v>1E-4</c:v>
                </c:pt>
                <c:pt idx="2359">
                  <c:v>1E-4</c:v>
                </c:pt>
                <c:pt idx="2360">
                  <c:v>1E-4</c:v>
                </c:pt>
                <c:pt idx="2361">
                  <c:v>1E-4</c:v>
                </c:pt>
                <c:pt idx="2362">
                  <c:v>1E-4</c:v>
                </c:pt>
                <c:pt idx="2363">
                  <c:v>1E-4</c:v>
                </c:pt>
                <c:pt idx="2364">
                  <c:v>1E-4</c:v>
                </c:pt>
                <c:pt idx="2365">
                  <c:v>1E-4</c:v>
                </c:pt>
                <c:pt idx="2366">
                  <c:v>1E-4</c:v>
                </c:pt>
                <c:pt idx="2367">
                  <c:v>1E-4</c:v>
                </c:pt>
                <c:pt idx="2368">
                  <c:v>1E-4</c:v>
                </c:pt>
                <c:pt idx="2369">
                  <c:v>1E-4</c:v>
                </c:pt>
                <c:pt idx="2370">
                  <c:v>1E-4</c:v>
                </c:pt>
                <c:pt idx="2371">
                  <c:v>1E-4</c:v>
                </c:pt>
                <c:pt idx="2372">
                  <c:v>1E-4</c:v>
                </c:pt>
                <c:pt idx="2373">
                  <c:v>1E-4</c:v>
                </c:pt>
                <c:pt idx="2374">
                  <c:v>1E-4</c:v>
                </c:pt>
                <c:pt idx="2375">
                  <c:v>1E-4</c:v>
                </c:pt>
                <c:pt idx="2376">
                  <c:v>1E-4</c:v>
                </c:pt>
                <c:pt idx="2377">
                  <c:v>1E-4</c:v>
                </c:pt>
                <c:pt idx="2378">
                  <c:v>1E-4</c:v>
                </c:pt>
                <c:pt idx="2379">
                  <c:v>1E-4</c:v>
                </c:pt>
                <c:pt idx="2380">
                  <c:v>1E-4</c:v>
                </c:pt>
                <c:pt idx="2381">
                  <c:v>1E-4</c:v>
                </c:pt>
                <c:pt idx="2382">
                  <c:v>1E-4</c:v>
                </c:pt>
                <c:pt idx="2383">
                  <c:v>1E-4</c:v>
                </c:pt>
                <c:pt idx="2384">
                  <c:v>1E-4</c:v>
                </c:pt>
                <c:pt idx="2385">
                  <c:v>1E-4</c:v>
                </c:pt>
                <c:pt idx="2386">
                  <c:v>1E-4</c:v>
                </c:pt>
                <c:pt idx="2387">
                  <c:v>1E-4</c:v>
                </c:pt>
                <c:pt idx="2388">
                  <c:v>1E-4</c:v>
                </c:pt>
                <c:pt idx="2389">
                  <c:v>1E-4</c:v>
                </c:pt>
                <c:pt idx="2390">
                  <c:v>1E-4</c:v>
                </c:pt>
                <c:pt idx="2391">
                  <c:v>1E-4</c:v>
                </c:pt>
                <c:pt idx="2392">
                  <c:v>1E-4</c:v>
                </c:pt>
                <c:pt idx="2393">
                  <c:v>1E-4</c:v>
                </c:pt>
                <c:pt idx="2394">
                  <c:v>1E-4</c:v>
                </c:pt>
                <c:pt idx="2395">
                  <c:v>1E-4</c:v>
                </c:pt>
                <c:pt idx="2396">
                  <c:v>1E-4</c:v>
                </c:pt>
                <c:pt idx="2397">
                  <c:v>1E-4</c:v>
                </c:pt>
                <c:pt idx="2398">
                  <c:v>1E-4</c:v>
                </c:pt>
                <c:pt idx="2399">
                  <c:v>1E-4</c:v>
                </c:pt>
                <c:pt idx="2400">
                  <c:v>1E-4</c:v>
                </c:pt>
                <c:pt idx="2401">
                  <c:v>1E-4</c:v>
                </c:pt>
                <c:pt idx="2402">
                  <c:v>1E-4</c:v>
                </c:pt>
                <c:pt idx="2403">
                  <c:v>1.0001</c:v>
                </c:pt>
                <c:pt idx="2404">
                  <c:v>1E-4</c:v>
                </c:pt>
                <c:pt idx="2405">
                  <c:v>1.0001</c:v>
                </c:pt>
                <c:pt idx="2406">
                  <c:v>1E-4</c:v>
                </c:pt>
                <c:pt idx="2407">
                  <c:v>1E-4</c:v>
                </c:pt>
                <c:pt idx="2408">
                  <c:v>1E-4</c:v>
                </c:pt>
                <c:pt idx="2409">
                  <c:v>1E-4</c:v>
                </c:pt>
                <c:pt idx="2410">
                  <c:v>1E-4</c:v>
                </c:pt>
                <c:pt idx="2411">
                  <c:v>1E-4</c:v>
                </c:pt>
                <c:pt idx="2412">
                  <c:v>1E-4</c:v>
                </c:pt>
                <c:pt idx="2413">
                  <c:v>1E-4</c:v>
                </c:pt>
                <c:pt idx="2414">
                  <c:v>1E-4</c:v>
                </c:pt>
                <c:pt idx="2415">
                  <c:v>1E-4</c:v>
                </c:pt>
                <c:pt idx="2416">
                  <c:v>1E-4</c:v>
                </c:pt>
                <c:pt idx="2417">
                  <c:v>1E-4</c:v>
                </c:pt>
                <c:pt idx="2418">
                  <c:v>1E-4</c:v>
                </c:pt>
                <c:pt idx="2419">
                  <c:v>1.0001</c:v>
                </c:pt>
                <c:pt idx="2420">
                  <c:v>1E-4</c:v>
                </c:pt>
                <c:pt idx="2421">
                  <c:v>1.0001</c:v>
                </c:pt>
                <c:pt idx="2422">
                  <c:v>1E-4</c:v>
                </c:pt>
                <c:pt idx="2423">
                  <c:v>1E-4</c:v>
                </c:pt>
                <c:pt idx="2424">
                  <c:v>1E-4</c:v>
                </c:pt>
                <c:pt idx="2425">
                  <c:v>1E-4</c:v>
                </c:pt>
                <c:pt idx="2426">
                  <c:v>1E-4</c:v>
                </c:pt>
                <c:pt idx="2427">
                  <c:v>1E-4</c:v>
                </c:pt>
                <c:pt idx="2428">
                  <c:v>1E-4</c:v>
                </c:pt>
                <c:pt idx="2429">
                  <c:v>1E-4</c:v>
                </c:pt>
                <c:pt idx="2430">
                  <c:v>1E-4</c:v>
                </c:pt>
                <c:pt idx="2431">
                  <c:v>1E-4</c:v>
                </c:pt>
                <c:pt idx="2432">
                  <c:v>1E-4</c:v>
                </c:pt>
                <c:pt idx="2433">
                  <c:v>1E-4</c:v>
                </c:pt>
                <c:pt idx="2434">
                  <c:v>1E-4</c:v>
                </c:pt>
                <c:pt idx="2435">
                  <c:v>1.0001</c:v>
                </c:pt>
                <c:pt idx="2436">
                  <c:v>1E-4</c:v>
                </c:pt>
                <c:pt idx="2437">
                  <c:v>1E-4</c:v>
                </c:pt>
                <c:pt idx="2438">
                  <c:v>1E-4</c:v>
                </c:pt>
                <c:pt idx="2439">
                  <c:v>1E-4</c:v>
                </c:pt>
                <c:pt idx="2440">
                  <c:v>1.0001</c:v>
                </c:pt>
                <c:pt idx="2441">
                  <c:v>1E-4</c:v>
                </c:pt>
                <c:pt idx="2442">
                  <c:v>1E-4</c:v>
                </c:pt>
                <c:pt idx="2443">
                  <c:v>1E-4</c:v>
                </c:pt>
                <c:pt idx="2444">
                  <c:v>1E-4</c:v>
                </c:pt>
                <c:pt idx="2445">
                  <c:v>1.0001</c:v>
                </c:pt>
                <c:pt idx="2446">
                  <c:v>1E-4</c:v>
                </c:pt>
                <c:pt idx="2447">
                  <c:v>2.0001000000000002</c:v>
                </c:pt>
                <c:pt idx="2448">
                  <c:v>1.0001</c:v>
                </c:pt>
                <c:pt idx="2449">
                  <c:v>1E-4</c:v>
                </c:pt>
                <c:pt idx="2450">
                  <c:v>1.0001</c:v>
                </c:pt>
                <c:pt idx="2451">
                  <c:v>1E-4</c:v>
                </c:pt>
                <c:pt idx="2452">
                  <c:v>1.0001</c:v>
                </c:pt>
                <c:pt idx="2453">
                  <c:v>1E-4</c:v>
                </c:pt>
                <c:pt idx="2454">
                  <c:v>1E-4</c:v>
                </c:pt>
                <c:pt idx="2455">
                  <c:v>1E-4</c:v>
                </c:pt>
                <c:pt idx="2456">
                  <c:v>1E-4</c:v>
                </c:pt>
                <c:pt idx="2457">
                  <c:v>1E-4</c:v>
                </c:pt>
                <c:pt idx="2458">
                  <c:v>1E-4</c:v>
                </c:pt>
                <c:pt idx="2459">
                  <c:v>1E-4</c:v>
                </c:pt>
                <c:pt idx="2460">
                  <c:v>1E-4</c:v>
                </c:pt>
                <c:pt idx="2461">
                  <c:v>2.0001000000000002</c:v>
                </c:pt>
                <c:pt idx="2462">
                  <c:v>1E-4</c:v>
                </c:pt>
                <c:pt idx="2463">
                  <c:v>1.0001</c:v>
                </c:pt>
                <c:pt idx="2464">
                  <c:v>1E-4</c:v>
                </c:pt>
                <c:pt idx="2465">
                  <c:v>3.0001000000000002</c:v>
                </c:pt>
                <c:pt idx="2466">
                  <c:v>13.0001</c:v>
                </c:pt>
                <c:pt idx="2467">
                  <c:v>2.0001000000000002</c:v>
                </c:pt>
                <c:pt idx="2468">
                  <c:v>1E-4</c:v>
                </c:pt>
                <c:pt idx="2469">
                  <c:v>1E-4</c:v>
                </c:pt>
                <c:pt idx="2470">
                  <c:v>1E-4</c:v>
                </c:pt>
                <c:pt idx="2471">
                  <c:v>1E-4</c:v>
                </c:pt>
                <c:pt idx="2472">
                  <c:v>1.0001</c:v>
                </c:pt>
                <c:pt idx="2473">
                  <c:v>1E-4</c:v>
                </c:pt>
                <c:pt idx="2474">
                  <c:v>1E-4</c:v>
                </c:pt>
                <c:pt idx="2475">
                  <c:v>1E-4</c:v>
                </c:pt>
                <c:pt idx="2476">
                  <c:v>1E-4</c:v>
                </c:pt>
                <c:pt idx="2477">
                  <c:v>1E-4</c:v>
                </c:pt>
                <c:pt idx="2478">
                  <c:v>1E-4</c:v>
                </c:pt>
                <c:pt idx="2479">
                  <c:v>1E-4</c:v>
                </c:pt>
                <c:pt idx="2480">
                  <c:v>1E-4</c:v>
                </c:pt>
                <c:pt idx="2481">
                  <c:v>1E-4</c:v>
                </c:pt>
                <c:pt idx="2482">
                  <c:v>1E-4</c:v>
                </c:pt>
                <c:pt idx="2483">
                  <c:v>1E-4</c:v>
                </c:pt>
                <c:pt idx="2484">
                  <c:v>1E-4</c:v>
                </c:pt>
                <c:pt idx="2485">
                  <c:v>1E-4</c:v>
                </c:pt>
                <c:pt idx="2486">
                  <c:v>1E-4</c:v>
                </c:pt>
                <c:pt idx="2487">
                  <c:v>1E-4</c:v>
                </c:pt>
                <c:pt idx="2488">
                  <c:v>1.0001</c:v>
                </c:pt>
                <c:pt idx="2489">
                  <c:v>1E-4</c:v>
                </c:pt>
                <c:pt idx="2490">
                  <c:v>1E-4</c:v>
                </c:pt>
                <c:pt idx="2491">
                  <c:v>1E-4</c:v>
                </c:pt>
                <c:pt idx="2492">
                  <c:v>1.0001</c:v>
                </c:pt>
                <c:pt idx="2493">
                  <c:v>1E-4</c:v>
                </c:pt>
                <c:pt idx="2494">
                  <c:v>1.0001</c:v>
                </c:pt>
                <c:pt idx="2495">
                  <c:v>1E-4</c:v>
                </c:pt>
                <c:pt idx="2496">
                  <c:v>1E-4</c:v>
                </c:pt>
                <c:pt idx="2497">
                  <c:v>1E-4</c:v>
                </c:pt>
                <c:pt idx="2498">
                  <c:v>1E-4</c:v>
                </c:pt>
                <c:pt idx="2499">
                  <c:v>1E-4</c:v>
                </c:pt>
                <c:pt idx="2500">
                  <c:v>1E-4</c:v>
                </c:pt>
                <c:pt idx="2501">
                  <c:v>1.0001</c:v>
                </c:pt>
                <c:pt idx="2502">
                  <c:v>1E-4</c:v>
                </c:pt>
                <c:pt idx="2503">
                  <c:v>1E-4</c:v>
                </c:pt>
                <c:pt idx="2504">
                  <c:v>1.0001</c:v>
                </c:pt>
                <c:pt idx="2505">
                  <c:v>1E-4</c:v>
                </c:pt>
                <c:pt idx="2506">
                  <c:v>1E-4</c:v>
                </c:pt>
                <c:pt idx="2507">
                  <c:v>1E-4</c:v>
                </c:pt>
                <c:pt idx="2508">
                  <c:v>1E-4</c:v>
                </c:pt>
                <c:pt idx="2509">
                  <c:v>1E-4</c:v>
                </c:pt>
                <c:pt idx="2510">
                  <c:v>1.0001</c:v>
                </c:pt>
                <c:pt idx="2511">
                  <c:v>1E-4</c:v>
                </c:pt>
                <c:pt idx="2512">
                  <c:v>1E-4</c:v>
                </c:pt>
                <c:pt idx="2513">
                  <c:v>1E-4</c:v>
                </c:pt>
                <c:pt idx="2514">
                  <c:v>1E-4</c:v>
                </c:pt>
                <c:pt idx="2515">
                  <c:v>1E-4</c:v>
                </c:pt>
                <c:pt idx="2516">
                  <c:v>1E-4</c:v>
                </c:pt>
                <c:pt idx="2517">
                  <c:v>1E-4</c:v>
                </c:pt>
                <c:pt idx="2518">
                  <c:v>1E-4</c:v>
                </c:pt>
                <c:pt idx="2519">
                  <c:v>1E-4</c:v>
                </c:pt>
                <c:pt idx="2520">
                  <c:v>1E-4</c:v>
                </c:pt>
                <c:pt idx="2521">
                  <c:v>1E-4</c:v>
                </c:pt>
                <c:pt idx="2522">
                  <c:v>1E-4</c:v>
                </c:pt>
                <c:pt idx="2523">
                  <c:v>1.0001</c:v>
                </c:pt>
                <c:pt idx="2524">
                  <c:v>1E-4</c:v>
                </c:pt>
                <c:pt idx="2525">
                  <c:v>1E-4</c:v>
                </c:pt>
                <c:pt idx="2526">
                  <c:v>1E-4</c:v>
                </c:pt>
                <c:pt idx="2527">
                  <c:v>1E-4</c:v>
                </c:pt>
                <c:pt idx="2528">
                  <c:v>1E-4</c:v>
                </c:pt>
                <c:pt idx="2529">
                  <c:v>1E-4</c:v>
                </c:pt>
                <c:pt idx="2530">
                  <c:v>1E-4</c:v>
                </c:pt>
                <c:pt idx="2531">
                  <c:v>1E-4</c:v>
                </c:pt>
                <c:pt idx="2532">
                  <c:v>1E-4</c:v>
                </c:pt>
                <c:pt idx="2533">
                  <c:v>1E-4</c:v>
                </c:pt>
                <c:pt idx="2534">
                  <c:v>1E-4</c:v>
                </c:pt>
                <c:pt idx="2535">
                  <c:v>1E-4</c:v>
                </c:pt>
                <c:pt idx="2536">
                  <c:v>1E-4</c:v>
                </c:pt>
                <c:pt idx="2537">
                  <c:v>1E-4</c:v>
                </c:pt>
                <c:pt idx="2538">
                  <c:v>1E-4</c:v>
                </c:pt>
                <c:pt idx="2539">
                  <c:v>1E-4</c:v>
                </c:pt>
                <c:pt idx="2540">
                  <c:v>1E-4</c:v>
                </c:pt>
                <c:pt idx="2541">
                  <c:v>1E-4</c:v>
                </c:pt>
                <c:pt idx="2542">
                  <c:v>1E-4</c:v>
                </c:pt>
                <c:pt idx="2543">
                  <c:v>1E-4</c:v>
                </c:pt>
                <c:pt idx="2544">
                  <c:v>1E-4</c:v>
                </c:pt>
                <c:pt idx="2545">
                  <c:v>1E-4</c:v>
                </c:pt>
                <c:pt idx="2546">
                  <c:v>2.0001000000000002</c:v>
                </c:pt>
                <c:pt idx="2547">
                  <c:v>1E-4</c:v>
                </c:pt>
                <c:pt idx="2548">
                  <c:v>1E-4</c:v>
                </c:pt>
                <c:pt idx="2549">
                  <c:v>1E-4</c:v>
                </c:pt>
                <c:pt idx="2550">
                  <c:v>1E-4</c:v>
                </c:pt>
                <c:pt idx="2551">
                  <c:v>1E-4</c:v>
                </c:pt>
                <c:pt idx="2552">
                  <c:v>1E-4</c:v>
                </c:pt>
                <c:pt idx="2553">
                  <c:v>1E-4</c:v>
                </c:pt>
                <c:pt idx="2554">
                  <c:v>1E-4</c:v>
                </c:pt>
                <c:pt idx="2555">
                  <c:v>1E-4</c:v>
                </c:pt>
                <c:pt idx="2556">
                  <c:v>1.0001</c:v>
                </c:pt>
                <c:pt idx="2557">
                  <c:v>1E-4</c:v>
                </c:pt>
                <c:pt idx="2558">
                  <c:v>1E-4</c:v>
                </c:pt>
                <c:pt idx="2559">
                  <c:v>1E-4</c:v>
                </c:pt>
                <c:pt idx="2560">
                  <c:v>1E-4</c:v>
                </c:pt>
                <c:pt idx="2561">
                  <c:v>1E-4</c:v>
                </c:pt>
                <c:pt idx="2562">
                  <c:v>1E-4</c:v>
                </c:pt>
                <c:pt idx="2563">
                  <c:v>1E-4</c:v>
                </c:pt>
                <c:pt idx="2564">
                  <c:v>1E-4</c:v>
                </c:pt>
                <c:pt idx="2565">
                  <c:v>1E-4</c:v>
                </c:pt>
                <c:pt idx="2566">
                  <c:v>1E-4</c:v>
                </c:pt>
                <c:pt idx="2567">
                  <c:v>1E-4</c:v>
                </c:pt>
                <c:pt idx="2568">
                  <c:v>1.0001</c:v>
                </c:pt>
                <c:pt idx="2569">
                  <c:v>1E-4</c:v>
                </c:pt>
                <c:pt idx="2570">
                  <c:v>1E-4</c:v>
                </c:pt>
                <c:pt idx="2571">
                  <c:v>1E-4</c:v>
                </c:pt>
                <c:pt idx="2572">
                  <c:v>1E-4</c:v>
                </c:pt>
                <c:pt idx="2573">
                  <c:v>1.0001</c:v>
                </c:pt>
                <c:pt idx="2574">
                  <c:v>1.0001</c:v>
                </c:pt>
                <c:pt idx="2575">
                  <c:v>3.0001000000000002</c:v>
                </c:pt>
                <c:pt idx="2576">
                  <c:v>1E-4</c:v>
                </c:pt>
                <c:pt idx="2577">
                  <c:v>1E-4</c:v>
                </c:pt>
                <c:pt idx="2578">
                  <c:v>3.0001000000000002</c:v>
                </c:pt>
                <c:pt idx="2579">
                  <c:v>1E-4</c:v>
                </c:pt>
                <c:pt idx="2580">
                  <c:v>1E-4</c:v>
                </c:pt>
                <c:pt idx="2581">
                  <c:v>1E-4</c:v>
                </c:pt>
                <c:pt idx="2582">
                  <c:v>1.0001</c:v>
                </c:pt>
                <c:pt idx="2583">
                  <c:v>1.0001</c:v>
                </c:pt>
                <c:pt idx="2584">
                  <c:v>1E-4</c:v>
                </c:pt>
                <c:pt idx="2585">
                  <c:v>1E-4</c:v>
                </c:pt>
                <c:pt idx="2586">
                  <c:v>1E-4</c:v>
                </c:pt>
                <c:pt idx="2587">
                  <c:v>1E-4</c:v>
                </c:pt>
                <c:pt idx="2588">
                  <c:v>1E-4</c:v>
                </c:pt>
                <c:pt idx="2589">
                  <c:v>1E-4</c:v>
                </c:pt>
                <c:pt idx="2590">
                  <c:v>1E-4</c:v>
                </c:pt>
                <c:pt idx="2591">
                  <c:v>1E-4</c:v>
                </c:pt>
                <c:pt idx="2592">
                  <c:v>1E-4</c:v>
                </c:pt>
                <c:pt idx="2593">
                  <c:v>1E-4</c:v>
                </c:pt>
                <c:pt idx="2594">
                  <c:v>1E-4</c:v>
                </c:pt>
                <c:pt idx="2595">
                  <c:v>1E-4</c:v>
                </c:pt>
                <c:pt idx="2596">
                  <c:v>1E-4</c:v>
                </c:pt>
                <c:pt idx="2597">
                  <c:v>1E-4</c:v>
                </c:pt>
                <c:pt idx="2598">
                  <c:v>1E-4</c:v>
                </c:pt>
                <c:pt idx="2599">
                  <c:v>1E-4</c:v>
                </c:pt>
                <c:pt idx="2600">
                  <c:v>1E-4</c:v>
                </c:pt>
                <c:pt idx="2601">
                  <c:v>1E-4</c:v>
                </c:pt>
                <c:pt idx="2602">
                  <c:v>1E-4</c:v>
                </c:pt>
                <c:pt idx="2603">
                  <c:v>1E-4</c:v>
                </c:pt>
                <c:pt idx="2604">
                  <c:v>1E-4</c:v>
                </c:pt>
                <c:pt idx="2605">
                  <c:v>1E-4</c:v>
                </c:pt>
                <c:pt idx="2606">
                  <c:v>1E-4</c:v>
                </c:pt>
                <c:pt idx="2607">
                  <c:v>1E-4</c:v>
                </c:pt>
                <c:pt idx="2608">
                  <c:v>1E-4</c:v>
                </c:pt>
                <c:pt idx="2609">
                  <c:v>1E-4</c:v>
                </c:pt>
                <c:pt idx="2610">
                  <c:v>1E-4</c:v>
                </c:pt>
                <c:pt idx="2611">
                  <c:v>1E-4</c:v>
                </c:pt>
                <c:pt idx="2612">
                  <c:v>1E-4</c:v>
                </c:pt>
                <c:pt idx="2613">
                  <c:v>1E-4</c:v>
                </c:pt>
                <c:pt idx="2614">
                  <c:v>1E-4</c:v>
                </c:pt>
                <c:pt idx="2615">
                  <c:v>1E-4</c:v>
                </c:pt>
                <c:pt idx="2616">
                  <c:v>1E-4</c:v>
                </c:pt>
                <c:pt idx="2617">
                  <c:v>1.0001</c:v>
                </c:pt>
                <c:pt idx="2618">
                  <c:v>1E-4</c:v>
                </c:pt>
                <c:pt idx="2619">
                  <c:v>1E-4</c:v>
                </c:pt>
                <c:pt idx="2620">
                  <c:v>1E-4</c:v>
                </c:pt>
                <c:pt idx="2621">
                  <c:v>1E-4</c:v>
                </c:pt>
                <c:pt idx="2622">
                  <c:v>1E-4</c:v>
                </c:pt>
                <c:pt idx="2623">
                  <c:v>2.0001000000000002</c:v>
                </c:pt>
                <c:pt idx="2624">
                  <c:v>1E-4</c:v>
                </c:pt>
                <c:pt idx="2625">
                  <c:v>1E-4</c:v>
                </c:pt>
                <c:pt idx="2626">
                  <c:v>1E-4</c:v>
                </c:pt>
                <c:pt idx="2627">
                  <c:v>1E-4</c:v>
                </c:pt>
                <c:pt idx="2628">
                  <c:v>1E-4</c:v>
                </c:pt>
                <c:pt idx="2629">
                  <c:v>1E-4</c:v>
                </c:pt>
                <c:pt idx="2630">
                  <c:v>2.0001000000000002</c:v>
                </c:pt>
                <c:pt idx="2631">
                  <c:v>1E-4</c:v>
                </c:pt>
                <c:pt idx="2632">
                  <c:v>1E-4</c:v>
                </c:pt>
                <c:pt idx="2633">
                  <c:v>1E-4</c:v>
                </c:pt>
                <c:pt idx="2634">
                  <c:v>1E-4</c:v>
                </c:pt>
                <c:pt idx="2635">
                  <c:v>1E-4</c:v>
                </c:pt>
                <c:pt idx="2636">
                  <c:v>1E-4</c:v>
                </c:pt>
                <c:pt idx="2637">
                  <c:v>1E-4</c:v>
                </c:pt>
                <c:pt idx="2638">
                  <c:v>1E-4</c:v>
                </c:pt>
                <c:pt idx="2639">
                  <c:v>1E-4</c:v>
                </c:pt>
                <c:pt idx="2640">
                  <c:v>1E-4</c:v>
                </c:pt>
                <c:pt idx="2641">
                  <c:v>1.0001</c:v>
                </c:pt>
                <c:pt idx="2642">
                  <c:v>1.0001</c:v>
                </c:pt>
                <c:pt idx="2643">
                  <c:v>1E-4</c:v>
                </c:pt>
                <c:pt idx="2644">
                  <c:v>1.0001</c:v>
                </c:pt>
                <c:pt idx="2645">
                  <c:v>2.0001000000000002</c:v>
                </c:pt>
                <c:pt idx="2646">
                  <c:v>1E-4</c:v>
                </c:pt>
                <c:pt idx="2647">
                  <c:v>1.0001</c:v>
                </c:pt>
                <c:pt idx="2648">
                  <c:v>1.0001</c:v>
                </c:pt>
                <c:pt idx="2649">
                  <c:v>1E-4</c:v>
                </c:pt>
                <c:pt idx="2650">
                  <c:v>1E-4</c:v>
                </c:pt>
                <c:pt idx="2651">
                  <c:v>1E-4</c:v>
                </c:pt>
                <c:pt idx="2652">
                  <c:v>1E-4</c:v>
                </c:pt>
                <c:pt idx="2653">
                  <c:v>1E-4</c:v>
                </c:pt>
                <c:pt idx="2654">
                  <c:v>1E-4</c:v>
                </c:pt>
                <c:pt idx="2655">
                  <c:v>1E-4</c:v>
                </c:pt>
                <c:pt idx="2656">
                  <c:v>1E-4</c:v>
                </c:pt>
                <c:pt idx="2657">
                  <c:v>1E-4</c:v>
                </c:pt>
                <c:pt idx="2658">
                  <c:v>1E-4</c:v>
                </c:pt>
                <c:pt idx="2659">
                  <c:v>1E-4</c:v>
                </c:pt>
                <c:pt idx="2660">
                  <c:v>1E-4</c:v>
                </c:pt>
                <c:pt idx="2661">
                  <c:v>1E-4</c:v>
                </c:pt>
                <c:pt idx="2662">
                  <c:v>1E-4</c:v>
                </c:pt>
                <c:pt idx="2663">
                  <c:v>2.0001000000000002</c:v>
                </c:pt>
                <c:pt idx="2664">
                  <c:v>1E-4</c:v>
                </c:pt>
                <c:pt idx="2665">
                  <c:v>1.0001</c:v>
                </c:pt>
                <c:pt idx="2666">
                  <c:v>1E-4</c:v>
                </c:pt>
                <c:pt idx="2667">
                  <c:v>1E-4</c:v>
                </c:pt>
                <c:pt idx="2668">
                  <c:v>1.0001</c:v>
                </c:pt>
                <c:pt idx="2669">
                  <c:v>1E-4</c:v>
                </c:pt>
                <c:pt idx="2670">
                  <c:v>1.0001</c:v>
                </c:pt>
                <c:pt idx="2671">
                  <c:v>1.0001</c:v>
                </c:pt>
                <c:pt idx="2672">
                  <c:v>2.0001000000000002</c:v>
                </c:pt>
                <c:pt idx="2673">
                  <c:v>1.0001</c:v>
                </c:pt>
                <c:pt idx="2674">
                  <c:v>1.0001</c:v>
                </c:pt>
                <c:pt idx="2675">
                  <c:v>1E-4</c:v>
                </c:pt>
                <c:pt idx="2676">
                  <c:v>1.0001</c:v>
                </c:pt>
                <c:pt idx="2677">
                  <c:v>1E-4</c:v>
                </c:pt>
                <c:pt idx="2678">
                  <c:v>1.0001</c:v>
                </c:pt>
                <c:pt idx="2679">
                  <c:v>2.0001000000000002</c:v>
                </c:pt>
                <c:pt idx="2680">
                  <c:v>4.0000999999999998</c:v>
                </c:pt>
                <c:pt idx="2681">
                  <c:v>4.0000999999999998</c:v>
                </c:pt>
                <c:pt idx="2682">
                  <c:v>7.0000999999999998</c:v>
                </c:pt>
                <c:pt idx="2683">
                  <c:v>44.000100000000003</c:v>
                </c:pt>
                <c:pt idx="2684">
                  <c:v>9.0000999999999998</c:v>
                </c:pt>
                <c:pt idx="2685">
                  <c:v>1E-4</c:v>
                </c:pt>
                <c:pt idx="2686">
                  <c:v>1E-4</c:v>
                </c:pt>
                <c:pt idx="2687">
                  <c:v>1E-4</c:v>
                </c:pt>
                <c:pt idx="2688">
                  <c:v>2.0001000000000002</c:v>
                </c:pt>
                <c:pt idx="2689">
                  <c:v>1E-4</c:v>
                </c:pt>
                <c:pt idx="2690">
                  <c:v>1E-4</c:v>
                </c:pt>
                <c:pt idx="2691">
                  <c:v>1E-4</c:v>
                </c:pt>
                <c:pt idx="2692">
                  <c:v>1E-4</c:v>
                </c:pt>
                <c:pt idx="2693">
                  <c:v>1E-4</c:v>
                </c:pt>
                <c:pt idx="2694">
                  <c:v>1.0001</c:v>
                </c:pt>
                <c:pt idx="2695">
                  <c:v>1E-4</c:v>
                </c:pt>
                <c:pt idx="2696">
                  <c:v>1E-4</c:v>
                </c:pt>
                <c:pt idx="2697">
                  <c:v>1E-4</c:v>
                </c:pt>
                <c:pt idx="2698">
                  <c:v>1E-4</c:v>
                </c:pt>
                <c:pt idx="2699">
                  <c:v>1E-4</c:v>
                </c:pt>
                <c:pt idx="2700">
                  <c:v>1E-4</c:v>
                </c:pt>
                <c:pt idx="2701">
                  <c:v>1E-4</c:v>
                </c:pt>
                <c:pt idx="2702">
                  <c:v>1.0001</c:v>
                </c:pt>
                <c:pt idx="2703">
                  <c:v>1E-4</c:v>
                </c:pt>
                <c:pt idx="2704">
                  <c:v>1E-4</c:v>
                </c:pt>
                <c:pt idx="2705">
                  <c:v>1E-4</c:v>
                </c:pt>
                <c:pt idx="2706">
                  <c:v>1E-4</c:v>
                </c:pt>
                <c:pt idx="2707">
                  <c:v>1.0001</c:v>
                </c:pt>
                <c:pt idx="2708">
                  <c:v>1E-4</c:v>
                </c:pt>
                <c:pt idx="2709">
                  <c:v>1E-4</c:v>
                </c:pt>
                <c:pt idx="2710">
                  <c:v>1E-4</c:v>
                </c:pt>
                <c:pt idx="2711">
                  <c:v>1E-4</c:v>
                </c:pt>
                <c:pt idx="2712">
                  <c:v>1E-4</c:v>
                </c:pt>
                <c:pt idx="2713">
                  <c:v>1E-4</c:v>
                </c:pt>
                <c:pt idx="2714">
                  <c:v>1E-4</c:v>
                </c:pt>
                <c:pt idx="2715">
                  <c:v>1E-4</c:v>
                </c:pt>
                <c:pt idx="2716">
                  <c:v>1E-4</c:v>
                </c:pt>
                <c:pt idx="2717">
                  <c:v>1E-4</c:v>
                </c:pt>
                <c:pt idx="2718">
                  <c:v>1E-4</c:v>
                </c:pt>
                <c:pt idx="2719">
                  <c:v>1E-4</c:v>
                </c:pt>
                <c:pt idx="2720">
                  <c:v>1E-4</c:v>
                </c:pt>
                <c:pt idx="2721">
                  <c:v>1E-4</c:v>
                </c:pt>
                <c:pt idx="2722">
                  <c:v>1E-4</c:v>
                </c:pt>
                <c:pt idx="2723">
                  <c:v>1E-4</c:v>
                </c:pt>
                <c:pt idx="2724">
                  <c:v>1E-4</c:v>
                </c:pt>
                <c:pt idx="2725">
                  <c:v>1E-4</c:v>
                </c:pt>
                <c:pt idx="2726">
                  <c:v>1E-4</c:v>
                </c:pt>
                <c:pt idx="2727">
                  <c:v>1.0001</c:v>
                </c:pt>
                <c:pt idx="2728">
                  <c:v>1E-4</c:v>
                </c:pt>
                <c:pt idx="2729">
                  <c:v>1E-4</c:v>
                </c:pt>
                <c:pt idx="2730">
                  <c:v>1E-4</c:v>
                </c:pt>
                <c:pt idx="2731">
                  <c:v>1.0001</c:v>
                </c:pt>
                <c:pt idx="2732">
                  <c:v>1E-4</c:v>
                </c:pt>
                <c:pt idx="2733">
                  <c:v>1.0001</c:v>
                </c:pt>
                <c:pt idx="2734">
                  <c:v>1E-4</c:v>
                </c:pt>
                <c:pt idx="2735">
                  <c:v>1E-4</c:v>
                </c:pt>
                <c:pt idx="2736">
                  <c:v>1.0001</c:v>
                </c:pt>
                <c:pt idx="2737">
                  <c:v>1E-4</c:v>
                </c:pt>
                <c:pt idx="2738">
                  <c:v>1E-4</c:v>
                </c:pt>
                <c:pt idx="2739">
                  <c:v>1E-4</c:v>
                </c:pt>
                <c:pt idx="2740">
                  <c:v>1E-4</c:v>
                </c:pt>
                <c:pt idx="2741">
                  <c:v>1E-4</c:v>
                </c:pt>
                <c:pt idx="2742">
                  <c:v>1E-4</c:v>
                </c:pt>
                <c:pt idx="2743">
                  <c:v>1E-4</c:v>
                </c:pt>
                <c:pt idx="2744">
                  <c:v>1E-4</c:v>
                </c:pt>
                <c:pt idx="2745">
                  <c:v>1.0001</c:v>
                </c:pt>
                <c:pt idx="2746">
                  <c:v>1E-4</c:v>
                </c:pt>
                <c:pt idx="2747">
                  <c:v>1E-4</c:v>
                </c:pt>
                <c:pt idx="2748">
                  <c:v>1E-4</c:v>
                </c:pt>
                <c:pt idx="2749">
                  <c:v>1E-4</c:v>
                </c:pt>
                <c:pt idx="2750">
                  <c:v>1E-4</c:v>
                </c:pt>
                <c:pt idx="2751">
                  <c:v>1E-4</c:v>
                </c:pt>
                <c:pt idx="2752">
                  <c:v>1E-4</c:v>
                </c:pt>
                <c:pt idx="2753">
                  <c:v>1E-4</c:v>
                </c:pt>
                <c:pt idx="2754">
                  <c:v>1E-4</c:v>
                </c:pt>
                <c:pt idx="2755">
                  <c:v>1E-4</c:v>
                </c:pt>
                <c:pt idx="2756">
                  <c:v>1E-4</c:v>
                </c:pt>
                <c:pt idx="2757">
                  <c:v>1E-4</c:v>
                </c:pt>
                <c:pt idx="2758">
                  <c:v>1E-4</c:v>
                </c:pt>
                <c:pt idx="2759">
                  <c:v>1E-4</c:v>
                </c:pt>
                <c:pt idx="2760">
                  <c:v>1E-4</c:v>
                </c:pt>
                <c:pt idx="2761">
                  <c:v>1E-4</c:v>
                </c:pt>
                <c:pt idx="2762">
                  <c:v>1E-4</c:v>
                </c:pt>
                <c:pt idx="2763">
                  <c:v>1.0001</c:v>
                </c:pt>
                <c:pt idx="2764">
                  <c:v>1E-4</c:v>
                </c:pt>
                <c:pt idx="2765">
                  <c:v>1E-4</c:v>
                </c:pt>
                <c:pt idx="2766">
                  <c:v>2.0001000000000002</c:v>
                </c:pt>
                <c:pt idx="2767">
                  <c:v>1E-4</c:v>
                </c:pt>
                <c:pt idx="2768">
                  <c:v>1E-4</c:v>
                </c:pt>
                <c:pt idx="2769">
                  <c:v>1.0001</c:v>
                </c:pt>
                <c:pt idx="2770">
                  <c:v>1E-4</c:v>
                </c:pt>
                <c:pt idx="2771">
                  <c:v>1E-4</c:v>
                </c:pt>
                <c:pt idx="2772">
                  <c:v>1E-4</c:v>
                </c:pt>
                <c:pt idx="2773">
                  <c:v>1E-4</c:v>
                </c:pt>
                <c:pt idx="2774">
                  <c:v>1E-4</c:v>
                </c:pt>
                <c:pt idx="2775">
                  <c:v>1E-4</c:v>
                </c:pt>
                <c:pt idx="2776">
                  <c:v>1E-4</c:v>
                </c:pt>
                <c:pt idx="2777">
                  <c:v>1E-4</c:v>
                </c:pt>
                <c:pt idx="2778">
                  <c:v>1E-4</c:v>
                </c:pt>
                <c:pt idx="2779">
                  <c:v>1E-4</c:v>
                </c:pt>
                <c:pt idx="2780">
                  <c:v>1E-4</c:v>
                </c:pt>
                <c:pt idx="2781">
                  <c:v>1.0001</c:v>
                </c:pt>
                <c:pt idx="2782">
                  <c:v>1E-4</c:v>
                </c:pt>
                <c:pt idx="2783">
                  <c:v>1E-4</c:v>
                </c:pt>
                <c:pt idx="2784">
                  <c:v>1E-4</c:v>
                </c:pt>
                <c:pt idx="2785">
                  <c:v>1E-4</c:v>
                </c:pt>
                <c:pt idx="2786">
                  <c:v>1E-4</c:v>
                </c:pt>
                <c:pt idx="2787">
                  <c:v>1E-4</c:v>
                </c:pt>
                <c:pt idx="2788">
                  <c:v>1E-4</c:v>
                </c:pt>
                <c:pt idx="2789">
                  <c:v>1E-4</c:v>
                </c:pt>
                <c:pt idx="2790">
                  <c:v>1.0001</c:v>
                </c:pt>
                <c:pt idx="2791">
                  <c:v>1E-4</c:v>
                </c:pt>
                <c:pt idx="2792">
                  <c:v>1E-4</c:v>
                </c:pt>
                <c:pt idx="2793">
                  <c:v>1E-4</c:v>
                </c:pt>
                <c:pt idx="2794">
                  <c:v>1E-4</c:v>
                </c:pt>
                <c:pt idx="2795">
                  <c:v>1E-4</c:v>
                </c:pt>
                <c:pt idx="2796">
                  <c:v>1.0001</c:v>
                </c:pt>
                <c:pt idx="2797">
                  <c:v>1E-4</c:v>
                </c:pt>
                <c:pt idx="2798">
                  <c:v>1E-4</c:v>
                </c:pt>
                <c:pt idx="2799">
                  <c:v>1E-4</c:v>
                </c:pt>
                <c:pt idx="2800">
                  <c:v>1E-4</c:v>
                </c:pt>
                <c:pt idx="2801">
                  <c:v>1E-4</c:v>
                </c:pt>
                <c:pt idx="2802">
                  <c:v>1E-4</c:v>
                </c:pt>
                <c:pt idx="2803">
                  <c:v>1E-4</c:v>
                </c:pt>
                <c:pt idx="2804">
                  <c:v>1E-4</c:v>
                </c:pt>
                <c:pt idx="2805">
                  <c:v>1E-4</c:v>
                </c:pt>
                <c:pt idx="2806">
                  <c:v>1E-4</c:v>
                </c:pt>
                <c:pt idx="2807">
                  <c:v>1E-4</c:v>
                </c:pt>
                <c:pt idx="2808">
                  <c:v>1.0001</c:v>
                </c:pt>
                <c:pt idx="2809">
                  <c:v>1.0001</c:v>
                </c:pt>
                <c:pt idx="2810">
                  <c:v>1E-4</c:v>
                </c:pt>
                <c:pt idx="2811">
                  <c:v>1.0001</c:v>
                </c:pt>
                <c:pt idx="2812">
                  <c:v>1E-4</c:v>
                </c:pt>
                <c:pt idx="2813">
                  <c:v>1.0001</c:v>
                </c:pt>
                <c:pt idx="2814">
                  <c:v>1E-4</c:v>
                </c:pt>
                <c:pt idx="2815">
                  <c:v>1E-4</c:v>
                </c:pt>
                <c:pt idx="2816">
                  <c:v>1E-4</c:v>
                </c:pt>
                <c:pt idx="2817">
                  <c:v>1E-4</c:v>
                </c:pt>
                <c:pt idx="2818">
                  <c:v>1.0001</c:v>
                </c:pt>
                <c:pt idx="2819">
                  <c:v>1.0001</c:v>
                </c:pt>
                <c:pt idx="2820">
                  <c:v>1E-4</c:v>
                </c:pt>
                <c:pt idx="2821">
                  <c:v>1E-4</c:v>
                </c:pt>
                <c:pt idx="2822">
                  <c:v>1.0001</c:v>
                </c:pt>
                <c:pt idx="2823">
                  <c:v>1.0001</c:v>
                </c:pt>
                <c:pt idx="2824">
                  <c:v>1.0001</c:v>
                </c:pt>
                <c:pt idx="2825">
                  <c:v>1.0001</c:v>
                </c:pt>
                <c:pt idx="2826">
                  <c:v>1E-4</c:v>
                </c:pt>
                <c:pt idx="2827">
                  <c:v>1E-4</c:v>
                </c:pt>
                <c:pt idx="2828">
                  <c:v>1.0001</c:v>
                </c:pt>
                <c:pt idx="2829">
                  <c:v>1E-4</c:v>
                </c:pt>
                <c:pt idx="2830">
                  <c:v>1E-4</c:v>
                </c:pt>
                <c:pt idx="2831">
                  <c:v>1E-4</c:v>
                </c:pt>
                <c:pt idx="2832">
                  <c:v>1.0001</c:v>
                </c:pt>
                <c:pt idx="2833">
                  <c:v>1E-4</c:v>
                </c:pt>
                <c:pt idx="2834">
                  <c:v>1E-4</c:v>
                </c:pt>
                <c:pt idx="2835">
                  <c:v>1E-4</c:v>
                </c:pt>
                <c:pt idx="2836">
                  <c:v>1E-4</c:v>
                </c:pt>
                <c:pt idx="2837">
                  <c:v>1E-4</c:v>
                </c:pt>
                <c:pt idx="2838">
                  <c:v>1E-4</c:v>
                </c:pt>
                <c:pt idx="2839">
                  <c:v>1E-4</c:v>
                </c:pt>
                <c:pt idx="2840">
                  <c:v>1E-4</c:v>
                </c:pt>
                <c:pt idx="2841">
                  <c:v>1E-4</c:v>
                </c:pt>
                <c:pt idx="2842">
                  <c:v>1E-4</c:v>
                </c:pt>
                <c:pt idx="2843">
                  <c:v>1E-4</c:v>
                </c:pt>
                <c:pt idx="2844">
                  <c:v>1.0001</c:v>
                </c:pt>
                <c:pt idx="2845">
                  <c:v>1E-4</c:v>
                </c:pt>
                <c:pt idx="2846">
                  <c:v>1E-4</c:v>
                </c:pt>
                <c:pt idx="2847">
                  <c:v>1E-4</c:v>
                </c:pt>
                <c:pt idx="2848">
                  <c:v>1E-4</c:v>
                </c:pt>
                <c:pt idx="2849">
                  <c:v>1E-4</c:v>
                </c:pt>
                <c:pt idx="2850">
                  <c:v>1E-4</c:v>
                </c:pt>
                <c:pt idx="2851">
                  <c:v>1E-4</c:v>
                </c:pt>
                <c:pt idx="2852">
                  <c:v>1E-4</c:v>
                </c:pt>
                <c:pt idx="2853">
                  <c:v>1E-4</c:v>
                </c:pt>
                <c:pt idx="2854">
                  <c:v>1E-4</c:v>
                </c:pt>
                <c:pt idx="2855">
                  <c:v>1E-4</c:v>
                </c:pt>
                <c:pt idx="2856">
                  <c:v>1E-4</c:v>
                </c:pt>
                <c:pt idx="2857">
                  <c:v>1E-4</c:v>
                </c:pt>
                <c:pt idx="2858">
                  <c:v>1E-4</c:v>
                </c:pt>
                <c:pt idx="2859">
                  <c:v>1E-4</c:v>
                </c:pt>
                <c:pt idx="2860">
                  <c:v>1.0001</c:v>
                </c:pt>
                <c:pt idx="2861">
                  <c:v>1E-4</c:v>
                </c:pt>
                <c:pt idx="2862">
                  <c:v>1E-4</c:v>
                </c:pt>
                <c:pt idx="2863">
                  <c:v>1E-4</c:v>
                </c:pt>
                <c:pt idx="2864">
                  <c:v>1E-4</c:v>
                </c:pt>
                <c:pt idx="2865">
                  <c:v>1.0001</c:v>
                </c:pt>
                <c:pt idx="2866">
                  <c:v>1E-4</c:v>
                </c:pt>
                <c:pt idx="2867">
                  <c:v>1E-4</c:v>
                </c:pt>
                <c:pt idx="2868">
                  <c:v>1E-4</c:v>
                </c:pt>
                <c:pt idx="2869">
                  <c:v>1E-4</c:v>
                </c:pt>
                <c:pt idx="2870">
                  <c:v>1.0001</c:v>
                </c:pt>
                <c:pt idx="2871">
                  <c:v>1E-4</c:v>
                </c:pt>
                <c:pt idx="2872">
                  <c:v>1E-4</c:v>
                </c:pt>
                <c:pt idx="2873">
                  <c:v>1E-4</c:v>
                </c:pt>
                <c:pt idx="2874">
                  <c:v>1E-4</c:v>
                </c:pt>
                <c:pt idx="2875">
                  <c:v>1.0001</c:v>
                </c:pt>
                <c:pt idx="2876">
                  <c:v>1.0001</c:v>
                </c:pt>
                <c:pt idx="2877">
                  <c:v>1.0001</c:v>
                </c:pt>
                <c:pt idx="2878">
                  <c:v>1E-4</c:v>
                </c:pt>
                <c:pt idx="2879">
                  <c:v>1E-4</c:v>
                </c:pt>
                <c:pt idx="2880">
                  <c:v>2.0001000000000002</c:v>
                </c:pt>
                <c:pt idx="2881">
                  <c:v>1.0001</c:v>
                </c:pt>
                <c:pt idx="2882">
                  <c:v>1E-4</c:v>
                </c:pt>
                <c:pt idx="2883">
                  <c:v>1.0001</c:v>
                </c:pt>
                <c:pt idx="2884">
                  <c:v>1E-4</c:v>
                </c:pt>
                <c:pt idx="2885">
                  <c:v>1.0001</c:v>
                </c:pt>
                <c:pt idx="2886">
                  <c:v>1E-4</c:v>
                </c:pt>
                <c:pt idx="2887">
                  <c:v>1E-4</c:v>
                </c:pt>
                <c:pt idx="2888">
                  <c:v>1E-4</c:v>
                </c:pt>
                <c:pt idx="2889">
                  <c:v>1E-4</c:v>
                </c:pt>
                <c:pt idx="2890">
                  <c:v>1E-4</c:v>
                </c:pt>
                <c:pt idx="2891">
                  <c:v>2.0001000000000002</c:v>
                </c:pt>
                <c:pt idx="2892">
                  <c:v>1.0001</c:v>
                </c:pt>
                <c:pt idx="2893">
                  <c:v>2.0001000000000002</c:v>
                </c:pt>
                <c:pt idx="2894">
                  <c:v>1.0001</c:v>
                </c:pt>
                <c:pt idx="2895">
                  <c:v>1.0001</c:v>
                </c:pt>
                <c:pt idx="2896">
                  <c:v>1.0001</c:v>
                </c:pt>
                <c:pt idx="2897">
                  <c:v>1.0001</c:v>
                </c:pt>
                <c:pt idx="2898">
                  <c:v>1E-4</c:v>
                </c:pt>
                <c:pt idx="2899">
                  <c:v>1E-4</c:v>
                </c:pt>
                <c:pt idx="2900">
                  <c:v>1E-4</c:v>
                </c:pt>
                <c:pt idx="2901">
                  <c:v>1.0001</c:v>
                </c:pt>
                <c:pt idx="2902">
                  <c:v>2.0001000000000002</c:v>
                </c:pt>
                <c:pt idx="2903">
                  <c:v>1E-4</c:v>
                </c:pt>
                <c:pt idx="2904">
                  <c:v>1E-4</c:v>
                </c:pt>
                <c:pt idx="2905">
                  <c:v>1E-4</c:v>
                </c:pt>
                <c:pt idx="2906">
                  <c:v>1E-4</c:v>
                </c:pt>
                <c:pt idx="2907">
                  <c:v>1E-4</c:v>
                </c:pt>
                <c:pt idx="2908">
                  <c:v>1.0001</c:v>
                </c:pt>
                <c:pt idx="2909">
                  <c:v>2.0001000000000002</c:v>
                </c:pt>
                <c:pt idx="2910">
                  <c:v>1.0001</c:v>
                </c:pt>
                <c:pt idx="2911">
                  <c:v>1E-4</c:v>
                </c:pt>
                <c:pt idx="2912">
                  <c:v>1E-4</c:v>
                </c:pt>
                <c:pt idx="2913">
                  <c:v>1E-4</c:v>
                </c:pt>
                <c:pt idx="2914">
                  <c:v>1E-4</c:v>
                </c:pt>
                <c:pt idx="2915">
                  <c:v>1E-4</c:v>
                </c:pt>
                <c:pt idx="2916">
                  <c:v>1E-4</c:v>
                </c:pt>
                <c:pt idx="2917">
                  <c:v>1E-4</c:v>
                </c:pt>
                <c:pt idx="2918">
                  <c:v>1E-4</c:v>
                </c:pt>
                <c:pt idx="2919">
                  <c:v>1.0001</c:v>
                </c:pt>
                <c:pt idx="2920">
                  <c:v>1E-4</c:v>
                </c:pt>
                <c:pt idx="2921">
                  <c:v>1E-4</c:v>
                </c:pt>
                <c:pt idx="2922">
                  <c:v>1.0001</c:v>
                </c:pt>
                <c:pt idx="2923">
                  <c:v>1E-4</c:v>
                </c:pt>
                <c:pt idx="2924">
                  <c:v>1E-4</c:v>
                </c:pt>
                <c:pt idx="2925">
                  <c:v>1E-4</c:v>
                </c:pt>
                <c:pt idx="2926">
                  <c:v>1E-4</c:v>
                </c:pt>
                <c:pt idx="2927">
                  <c:v>1E-4</c:v>
                </c:pt>
                <c:pt idx="2928">
                  <c:v>1E-4</c:v>
                </c:pt>
                <c:pt idx="2929">
                  <c:v>1.0001</c:v>
                </c:pt>
                <c:pt idx="2930">
                  <c:v>1.0001</c:v>
                </c:pt>
                <c:pt idx="2931">
                  <c:v>1.0001</c:v>
                </c:pt>
                <c:pt idx="2932">
                  <c:v>1E-4</c:v>
                </c:pt>
                <c:pt idx="2933">
                  <c:v>1E-4</c:v>
                </c:pt>
                <c:pt idx="2934">
                  <c:v>1E-4</c:v>
                </c:pt>
                <c:pt idx="2935">
                  <c:v>1.0001</c:v>
                </c:pt>
                <c:pt idx="2936">
                  <c:v>1E-4</c:v>
                </c:pt>
                <c:pt idx="2937">
                  <c:v>1E-4</c:v>
                </c:pt>
                <c:pt idx="2938">
                  <c:v>1.0001</c:v>
                </c:pt>
                <c:pt idx="2939">
                  <c:v>1.0001</c:v>
                </c:pt>
                <c:pt idx="2940">
                  <c:v>1E-4</c:v>
                </c:pt>
                <c:pt idx="2941">
                  <c:v>1E-4</c:v>
                </c:pt>
                <c:pt idx="2942">
                  <c:v>1E-4</c:v>
                </c:pt>
                <c:pt idx="2943">
                  <c:v>1E-4</c:v>
                </c:pt>
                <c:pt idx="2944">
                  <c:v>1.0001</c:v>
                </c:pt>
                <c:pt idx="2945">
                  <c:v>1.0001</c:v>
                </c:pt>
                <c:pt idx="2946">
                  <c:v>1E-4</c:v>
                </c:pt>
                <c:pt idx="2947">
                  <c:v>1.0001</c:v>
                </c:pt>
                <c:pt idx="2948">
                  <c:v>1.0001</c:v>
                </c:pt>
                <c:pt idx="2949">
                  <c:v>1E-4</c:v>
                </c:pt>
                <c:pt idx="2950">
                  <c:v>1E-4</c:v>
                </c:pt>
                <c:pt idx="2951">
                  <c:v>1E-4</c:v>
                </c:pt>
                <c:pt idx="2952">
                  <c:v>1E-4</c:v>
                </c:pt>
                <c:pt idx="2953">
                  <c:v>1.0001</c:v>
                </c:pt>
                <c:pt idx="2954">
                  <c:v>1E-4</c:v>
                </c:pt>
                <c:pt idx="2955">
                  <c:v>1E-4</c:v>
                </c:pt>
                <c:pt idx="2956">
                  <c:v>1.0001</c:v>
                </c:pt>
                <c:pt idx="2957">
                  <c:v>1.0001</c:v>
                </c:pt>
                <c:pt idx="2958">
                  <c:v>1.0001</c:v>
                </c:pt>
                <c:pt idx="2959">
                  <c:v>1E-4</c:v>
                </c:pt>
                <c:pt idx="2960">
                  <c:v>1.0001</c:v>
                </c:pt>
                <c:pt idx="2961">
                  <c:v>1.0001</c:v>
                </c:pt>
                <c:pt idx="2962">
                  <c:v>1E-4</c:v>
                </c:pt>
                <c:pt idx="2963">
                  <c:v>1E-4</c:v>
                </c:pt>
                <c:pt idx="2964">
                  <c:v>1.0001</c:v>
                </c:pt>
                <c:pt idx="2965">
                  <c:v>1.0001</c:v>
                </c:pt>
                <c:pt idx="2966">
                  <c:v>1E-4</c:v>
                </c:pt>
                <c:pt idx="2967">
                  <c:v>1.0001</c:v>
                </c:pt>
                <c:pt idx="2968">
                  <c:v>1E-4</c:v>
                </c:pt>
                <c:pt idx="2969">
                  <c:v>1E-4</c:v>
                </c:pt>
                <c:pt idx="2970">
                  <c:v>1.0001</c:v>
                </c:pt>
                <c:pt idx="2971">
                  <c:v>3.0001000000000002</c:v>
                </c:pt>
                <c:pt idx="2972">
                  <c:v>3.0001000000000002</c:v>
                </c:pt>
                <c:pt idx="2973">
                  <c:v>3.0001000000000002</c:v>
                </c:pt>
                <c:pt idx="2974">
                  <c:v>5.0000999999999998</c:v>
                </c:pt>
                <c:pt idx="2975">
                  <c:v>4.0000999999999998</c:v>
                </c:pt>
                <c:pt idx="2976">
                  <c:v>6.0000999999999998</c:v>
                </c:pt>
                <c:pt idx="2977">
                  <c:v>3.0001000000000002</c:v>
                </c:pt>
                <c:pt idx="2978">
                  <c:v>6.0000999999999998</c:v>
                </c:pt>
                <c:pt idx="2979">
                  <c:v>6.0000999999999998</c:v>
                </c:pt>
                <c:pt idx="2980">
                  <c:v>6.0000999999999998</c:v>
                </c:pt>
                <c:pt idx="2981">
                  <c:v>3.0001000000000002</c:v>
                </c:pt>
                <c:pt idx="2982">
                  <c:v>7.0000999999999998</c:v>
                </c:pt>
                <c:pt idx="2983">
                  <c:v>6.0000999999999998</c:v>
                </c:pt>
                <c:pt idx="2984">
                  <c:v>3.0001000000000002</c:v>
                </c:pt>
                <c:pt idx="2985">
                  <c:v>1.0001</c:v>
                </c:pt>
                <c:pt idx="2986">
                  <c:v>1.0001</c:v>
                </c:pt>
                <c:pt idx="2987">
                  <c:v>7.0000999999999998</c:v>
                </c:pt>
                <c:pt idx="2988">
                  <c:v>8.0000999999999998</c:v>
                </c:pt>
                <c:pt idx="2989">
                  <c:v>9.0000999999999998</c:v>
                </c:pt>
                <c:pt idx="2990">
                  <c:v>8.0000999999999998</c:v>
                </c:pt>
                <c:pt idx="2991">
                  <c:v>11.0001</c:v>
                </c:pt>
                <c:pt idx="2992">
                  <c:v>21.0001</c:v>
                </c:pt>
                <c:pt idx="2993">
                  <c:v>13.0001</c:v>
                </c:pt>
                <c:pt idx="2994">
                  <c:v>13.0001</c:v>
                </c:pt>
                <c:pt idx="2995">
                  <c:v>22.0001</c:v>
                </c:pt>
                <c:pt idx="2996">
                  <c:v>28.0001</c:v>
                </c:pt>
                <c:pt idx="2997">
                  <c:v>651.00009999999997</c:v>
                </c:pt>
                <c:pt idx="2998">
                  <c:v>1665.0001</c:v>
                </c:pt>
                <c:pt idx="2999">
                  <c:v>256.00009999999997</c:v>
                </c:pt>
                <c:pt idx="3000">
                  <c:v>11.0001</c:v>
                </c:pt>
                <c:pt idx="3001">
                  <c:v>4.0000999999999998</c:v>
                </c:pt>
                <c:pt idx="3002">
                  <c:v>3.0001000000000002</c:v>
                </c:pt>
                <c:pt idx="3003">
                  <c:v>4.0000999999999998</c:v>
                </c:pt>
                <c:pt idx="3004">
                  <c:v>5.0000999999999998</c:v>
                </c:pt>
                <c:pt idx="3005">
                  <c:v>3.0001000000000002</c:v>
                </c:pt>
                <c:pt idx="3006">
                  <c:v>2.0001000000000002</c:v>
                </c:pt>
                <c:pt idx="3007">
                  <c:v>7.0000999999999998</c:v>
                </c:pt>
                <c:pt idx="3008">
                  <c:v>4.0000999999999998</c:v>
                </c:pt>
                <c:pt idx="3009">
                  <c:v>6.0000999999999998</c:v>
                </c:pt>
                <c:pt idx="3010">
                  <c:v>7.0000999999999998</c:v>
                </c:pt>
                <c:pt idx="3011">
                  <c:v>3.0001000000000002</c:v>
                </c:pt>
                <c:pt idx="3012">
                  <c:v>5.0000999999999998</c:v>
                </c:pt>
                <c:pt idx="3013">
                  <c:v>4.0000999999999998</c:v>
                </c:pt>
                <c:pt idx="3014">
                  <c:v>4.0000999999999998</c:v>
                </c:pt>
                <c:pt idx="3015">
                  <c:v>3.0001000000000002</c:v>
                </c:pt>
                <c:pt idx="3016">
                  <c:v>4.0000999999999998</c:v>
                </c:pt>
                <c:pt idx="3017">
                  <c:v>2.0001000000000002</c:v>
                </c:pt>
                <c:pt idx="3018">
                  <c:v>1E-4</c:v>
                </c:pt>
                <c:pt idx="3019">
                  <c:v>2.0001000000000002</c:v>
                </c:pt>
                <c:pt idx="3020">
                  <c:v>6.0000999999999998</c:v>
                </c:pt>
                <c:pt idx="3021">
                  <c:v>5.0000999999999998</c:v>
                </c:pt>
                <c:pt idx="3022">
                  <c:v>3.0001000000000002</c:v>
                </c:pt>
                <c:pt idx="3023">
                  <c:v>3.0001000000000002</c:v>
                </c:pt>
                <c:pt idx="3024">
                  <c:v>3.0001000000000002</c:v>
                </c:pt>
                <c:pt idx="3025">
                  <c:v>3.0001000000000002</c:v>
                </c:pt>
                <c:pt idx="3026">
                  <c:v>3.0001000000000002</c:v>
                </c:pt>
                <c:pt idx="3027">
                  <c:v>2.0001000000000002</c:v>
                </c:pt>
                <c:pt idx="3028">
                  <c:v>4.0000999999999998</c:v>
                </c:pt>
                <c:pt idx="3029">
                  <c:v>3.0001000000000002</c:v>
                </c:pt>
                <c:pt idx="3030">
                  <c:v>1E-4</c:v>
                </c:pt>
                <c:pt idx="3031">
                  <c:v>4.0000999999999998</c:v>
                </c:pt>
                <c:pt idx="3032">
                  <c:v>5.0000999999999998</c:v>
                </c:pt>
                <c:pt idx="3033">
                  <c:v>3.0001000000000002</c:v>
                </c:pt>
                <c:pt idx="3034">
                  <c:v>3.0001000000000002</c:v>
                </c:pt>
                <c:pt idx="3035">
                  <c:v>2.0001000000000002</c:v>
                </c:pt>
                <c:pt idx="3036">
                  <c:v>5.0000999999999998</c:v>
                </c:pt>
                <c:pt idx="3037">
                  <c:v>1.0001</c:v>
                </c:pt>
                <c:pt idx="3038">
                  <c:v>1.0001</c:v>
                </c:pt>
                <c:pt idx="3039">
                  <c:v>3.0001000000000002</c:v>
                </c:pt>
                <c:pt idx="3040">
                  <c:v>6.0000999999999998</c:v>
                </c:pt>
                <c:pt idx="3041">
                  <c:v>5.0000999999999998</c:v>
                </c:pt>
                <c:pt idx="3042">
                  <c:v>1.0001</c:v>
                </c:pt>
                <c:pt idx="3043">
                  <c:v>10.0001</c:v>
                </c:pt>
                <c:pt idx="3044">
                  <c:v>8.0000999999999998</c:v>
                </c:pt>
                <c:pt idx="3045">
                  <c:v>1.0001</c:v>
                </c:pt>
                <c:pt idx="3046">
                  <c:v>2.0001000000000002</c:v>
                </c:pt>
                <c:pt idx="3047">
                  <c:v>4.0000999999999998</c:v>
                </c:pt>
                <c:pt idx="3048">
                  <c:v>5.0000999999999998</c:v>
                </c:pt>
                <c:pt idx="3049">
                  <c:v>4.0000999999999998</c:v>
                </c:pt>
                <c:pt idx="3050">
                  <c:v>4.0000999999999998</c:v>
                </c:pt>
                <c:pt idx="3051">
                  <c:v>7.0000999999999998</c:v>
                </c:pt>
                <c:pt idx="3052">
                  <c:v>6.0000999999999998</c:v>
                </c:pt>
                <c:pt idx="3053">
                  <c:v>5.0000999999999998</c:v>
                </c:pt>
                <c:pt idx="3054">
                  <c:v>8.0000999999999998</c:v>
                </c:pt>
                <c:pt idx="3055">
                  <c:v>6.0000999999999998</c:v>
                </c:pt>
                <c:pt idx="3056">
                  <c:v>8.0000999999999998</c:v>
                </c:pt>
                <c:pt idx="3057">
                  <c:v>4.0000999999999998</c:v>
                </c:pt>
                <c:pt idx="3058">
                  <c:v>6.0000999999999998</c:v>
                </c:pt>
                <c:pt idx="3059">
                  <c:v>8.0000999999999998</c:v>
                </c:pt>
                <c:pt idx="3060">
                  <c:v>8.0000999999999998</c:v>
                </c:pt>
                <c:pt idx="3061">
                  <c:v>6.0000999999999998</c:v>
                </c:pt>
                <c:pt idx="3062">
                  <c:v>7.0000999999999998</c:v>
                </c:pt>
                <c:pt idx="3063">
                  <c:v>11.0001</c:v>
                </c:pt>
                <c:pt idx="3064">
                  <c:v>8.0000999999999998</c:v>
                </c:pt>
                <c:pt idx="3065">
                  <c:v>7.0000999999999998</c:v>
                </c:pt>
                <c:pt idx="3066">
                  <c:v>8.0000999999999998</c:v>
                </c:pt>
                <c:pt idx="3067">
                  <c:v>11.0001</c:v>
                </c:pt>
                <c:pt idx="3068">
                  <c:v>15.0001</c:v>
                </c:pt>
                <c:pt idx="3069">
                  <c:v>6.0000999999999998</c:v>
                </c:pt>
                <c:pt idx="3070">
                  <c:v>16.0001</c:v>
                </c:pt>
                <c:pt idx="3071">
                  <c:v>10.0001</c:v>
                </c:pt>
                <c:pt idx="3072">
                  <c:v>13.0001</c:v>
                </c:pt>
                <c:pt idx="3073">
                  <c:v>19.0001</c:v>
                </c:pt>
                <c:pt idx="3074">
                  <c:v>12.0001</c:v>
                </c:pt>
                <c:pt idx="3075">
                  <c:v>13.0001</c:v>
                </c:pt>
                <c:pt idx="3076">
                  <c:v>22.0001</c:v>
                </c:pt>
                <c:pt idx="3077">
                  <c:v>17.0001</c:v>
                </c:pt>
                <c:pt idx="3078">
                  <c:v>15.0001</c:v>
                </c:pt>
                <c:pt idx="3079">
                  <c:v>18.0001</c:v>
                </c:pt>
                <c:pt idx="3080">
                  <c:v>25.0001</c:v>
                </c:pt>
                <c:pt idx="3081">
                  <c:v>33.000100000000003</c:v>
                </c:pt>
                <c:pt idx="3082">
                  <c:v>33.000100000000003</c:v>
                </c:pt>
                <c:pt idx="3083">
                  <c:v>32.000100000000003</c:v>
                </c:pt>
                <c:pt idx="3084">
                  <c:v>43.000100000000003</c:v>
                </c:pt>
                <c:pt idx="3085">
                  <c:v>32.000100000000003</c:v>
                </c:pt>
                <c:pt idx="3086">
                  <c:v>45.000100000000003</c:v>
                </c:pt>
                <c:pt idx="3087">
                  <c:v>45.000100000000003</c:v>
                </c:pt>
                <c:pt idx="3088">
                  <c:v>46.000100000000003</c:v>
                </c:pt>
                <c:pt idx="3089">
                  <c:v>59.000100000000003</c:v>
                </c:pt>
                <c:pt idx="3090">
                  <c:v>74.000100000000003</c:v>
                </c:pt>
                <c:pt idx="3091">
                  <c:v>74.000100000000003</c:v>
                </c:pt>
                <c:pt idx="3092">
                  <c:v>79.000100000000003</c:v>
                </c:pt>
                <c:pt idx="3093">
                  <c:v>107.0001</c:v>
                </c:pt>
                <c:pt idx="3094">
                  <c:v>117.0001</c:v>
                </c:pt>
                <c:pt idx="3095">
                  <c:v>210.0001</c:v>
                </c:pt>
                <c:pt idx="3096">
                  <c:v>318.00009999999997</c:v>
                </c:pt>
                <c:pt idx="3097">
                  <c:v>1608.0001</c:v>
                </c:pt>
                <c:pt idx="3098">
                  <c:v>2373.0001000000002</c:v>
                </c:pt>
                <c:pt idx="3099">
                  <c:v>113.0001</c:v>
                </c:pt>
                <c:pt idx="3100">
                  <c:v>5.0000999999999998</c:v>
                </c:pt>
                <c:pt idx="3101">
                  <c:v>3.0001000000000002</c:v>
                </c:pt>
                <c:pt idx="3102">
                  <c:v>5.0000999999999998</c:v>
                </c:pt>
                <c:pt idx="3103">
                  <c:v>2.0001000000000002</c:v>
                </c:pt>
                <c:pt idx="3104">
                  <c:v>2.0001000000000002</c:v>
                </c:pt>
                <c:pt idx="3105">
                  <c:v>5.0000999999999998</c:v>
                </c:pt>
                <c:pt idx="3106">
                  <c:v>2.0001000000000002</c:v>
                </c:pt>
                <c:pt idx="3107">
                  <c:v>1.0001</c:v>
                </c:pt>
                <c:pt idx="3108">
                  <c:v>1.0001</c:v>
                </c:pt>
                <c:pt idx="3109">
                  <c:v>1E-4</c:v>
                </c:pt>
                <c:pt idx="3110">
                  <c:v>2.0001000000000002</c:v>
                </c:pt>
                <c:pt idx="3111">
                  <c:v>2.0001000000000002</c:v>
                </c:pt>
                <c:pt idx="3112">
                  <c:v>2.0001000000000002</c:v>
                </c:pt>
                <c:pt idx="3113">
                  <c:v>1E-4</c:v>
                </c:pt>
                <c:pt idx="3114">
                  <c:v>3.0001000000000002</c:v>
                </c:pt>
                <c:pt idx="3115">
                  <c:v>1E-4</c:v>
                </c:pt>
                <c:pt idx="3116">
                  <c:v>1.0001</c:v>
                </c:pt>
                <c:pt idx="3117">
                  <c:v>1.0001</c:v>
                </c:pt>
                <c:pt idx="3118">
                  <c:v>1.0001</c:v>
                </c:pt>
                <c:pt idx="3119">
                  <c:v>1E-4</c:v>
                </c:pt>
                <c:pt idx="3120">
                  <c:v>4.0000999999999998</c:v>
                </c:pt>
                <c:pt idx="3121">
                  <c:v>2.0001000000000002</c:v>
                </c:pt>
                <c:pt idx="3122">
                  <c:v>2.0001000000000002</c:v>
                </c:pt>
                <c:pt idx="3123">
                  <c:v>1.0001</c:v>
                </c:pt>
                <c:pt idx="3124">
                  <c:v>2.0001000000000002</c:v>
                </c:pt>
                <c:pt idx="3125">
                  <c:v>1.0001</c:v>
                </c:pt>
                <c:pt idx="3126">
                  <c:v>3.0001000000000002</c:v>
                </c:pt>
                <c:pt idx="3127">
                  <c:v>2.0001000000000002</c:v>
                </c:pt>
                <c:pt idx="3128">
                  <c:v>2.0001000000000002</c:v>
                </c:pt>
                <c:pt idx="3129">
                  <c:v>3.0001000000000002</c:v>
                </c:pt>
                <c:pt idx="3130">
                  <c:v>5.0000999999999998</c:v>
                </c:pt>
                <c:pt idx="3131">
                  <c:v>3.0001000000000002</c:v>
                </c:pt>
                <c:pt idx="3132">
                  <c:v>3.0001000000000002</c:v>
                </c:pt>
                <c:pt idx="3133">
                  <c:v>2.0001000000000002</c:v>
                </c:pt>
                <c:pt idx="3134">
                  <c:v>3.0001000000000002</c:v>
                </c:pt>
                <c:pt idx="3135">
                  <c:v>1E-4</c:v>
                </c:pt>
                <c:pt idx="3136">
                  <c:v>2.0001000000000002</c:v>
                </c:pt>
                <c:pt idx="3137">
                  <c:v>1.0001</c:v>
                </c:pt>
                <c:pt idx="3138">
                  <c:v>4.0000999999999998</c:v>
                </c:pt>
                <c:pt idx="3139">
                  <c:v>1.0001</c:v>
                </c:pt>
                <c:pt idx="3140">
                  <c:v>4.0000999999999998</c:v>
                </c:pt>
                <c:pt idx="3141">
                  <c:v>2.0001000000000002</c:v>
                </c:pt>
                <c:pt idx="3142">
                  <c:v>3.0001000000000002</c:v>
                </c:pt>
                <c:pt idx="3143">
                  <c:v>5.0000999999999998</c:v>
                </c:pt>
                <c:pt idx="3144">
                  <c:v>1E-4</c:v>
                </c:pt>
                <c:pt idx="3145">
                  <c:v>5.0000999999999998</c:v>
                </c:pt>
                <c:pt idx="3146">
                  <c:v>1.0001</c:v>
                </c:pt>
                <c:pt idx="3147">
                  <c:v>4.0000999999999998</c:v>
                </c:pt>
                <c:pt idx="3148">
                  <c:v>1.0001</c:v>
                </c:pt>
                <c:pt idx="3149">
                  <c:v>1E-4</c:v>
                </c:pt>
                <c:pt idx="3150">
                  <c:v>1E-4</c:v>
                </c:pt>
                <c:pt idx="3151">
                  <c:v>3.0001000000000002</c:v>
                </c:pt>
                <c:pt idx="3152">
                  <c:v>1.0001</c:v>
                </c:pt>
                <c:pt idx="3153">
                  <c:v>1E-4</c:v>
                </c:pt>
                <c:pt idx="3154">
                  <c:v>1.0001</c:v>
                </c:pt>
                <c:pt idx="3155">
                  <c:v>1.0001</c:v>
                </c:pt>
                <c:pt idx="3156">
                  <c:v>2.0001000000000002</c:v>
                </c:pt>
                <c:pt idx="3157">
                  <c:v>2.0001000000000002</c:v>
                </c:pt>
                <c:pt idx="3158">
                  <c:v>4.0000999999999998</c:v>
                </c:pt>
                <c:pt idx="3159">
                  <c:v>2.0001000000000002</c:v>
                </c:pt>
                <c:pt idx="3160">
                  <c:v>2.0001000000000002</c:v>
                </c:pt>
                <c:pt idx="3161">
                  <c:v>2.0001000000000002</c:v>
                </c:pt>
                <c:pt idx="3162">
                  <c:v>4.0000999999999998</c:v>
                </c:pt>
                <c:pt idx="3163">
                  <c:v>2.0001000000000002</c:v>
                </c:pt>
                <c:pt idx="3164">
                  <c:v>5.0000999999999998</c:v>
                </c:pt>
                <c:pt idx="3165">
                  <c:v>5.0000999999999998</c:v>
                </c:pt>
                <c:pt idx="3166">
                  <c:v>2.0001000000000002</c:v>
                </c:pt>
                <c:pt idx="3167">
                  <c:v>4.0000999999999998</c:v>
                </c:pt>
                <c:pt idx="3168">
                  <c:v>2.0001000000000002</c:v>
                </c:pt>
                <c:pt idx="3169">
                  <c:v>1.0001</c:v>
                </c:pt>
                <c:pt idx="3170">
                  <c:v>4.0000999999999998</c:v>
                </c:pt>
                <c:pt idx="3171">
                  <c:v>6.0000999999999998</c:v>
                </c:pt>
                <c:pt idx="3172">
                  <c:v>2.0001000000000002</c:v>
                </c:pt>
                <c:pt idx="3173">
                  <c:v>4.0000999999999998</c:v>
                </c:pt>
                <c:pt idx="3174">
                  <c:v>2.0001000000000002</c:v>
                </c:pt>
                <c:pt idx="3175">
                  <c:v>4.0000999999999998</c:v>
                </c:pt>
                <c:pt idx="3176">
                  <c:v>4.0000999999999998</c:v>
                </c:pt>
                <c:pt idx="3177">
                  <c:v>4.0000999999999998</c:v>
                </c:pt>
                <c:pt idx="3178">
                  <c:v>4.0000999999999998</c:v>
                </c:pt>
                <c:pt idx="3179">
                  <c:v>4.0000999999999998</c:v>
                </c:pt>
                <c:pt idx="3180">
                  <c:v>6.0000999999999998</c:v>
                </c:pt>
                <c:pt idx="3181">
                  <c:v>11.0001</c:v>
                </c:pt>
                <c:pt idx="3182">
                  <c:v>5.0000999999999998</c:v>
                </c:pt>
                <c:pt idx="3183">
                  <c:v>8.0000999999999998</c:v>
                </c:pt>
                <c:pt idx="3184">
                  <c:v>6.0000999999999998</c:v>
                </c:pt>
                <c:pt idx="3185">
                  <c:v>9.0000999999999998</c:v>
                </c:pt>
                <c:pt idx="3186">
                  <c:v>6.0000999999999998</c:v>
                </c:pt>
                <c:pt idx="3187">
                  <c:v>17.0001</c:v>
                </c:pt>
                <c:pt idx="3188">
                  <c:v>17.0001</c:v>
                </c:pt>
                <c:pt idx="3189">
                  <c:v>16.0001</c:v>
                </c:pt>
                <c:pt idx="3190">
                  <c:v>18.0001</c:v>
                </c:pt>
                <c:pt idx="3191">
                  <c:v>16.0001</c:v>
                </c:pt>
                <c:pt idx="3192">
                  <c:v>26.0001</c:v>
                </c:pt>
                <c:pt idx="3193">
                  <c:v>26.0001</c:v>
                </c:pt>
                <c:pt idx="3194">
                  <c:v>50.000100000000003</c:v>
                </c:pt>
                <c:pt idx="3195">
                  <c:v>185.0001</c:v>
                </c:pt>
                <c:pt idx="3196">
                  <c:v>420.00009999999997</c:v>
                </c:pt>
                <c:pt idx="3197">
                  <c:v>113.0001</c:v>
                </c:pt>
                <c:pt idx="3198">
                  <c:v>1.0001</c:v>
                </c:pt>
                <c:pt idx="3199">
                  <c:v>1.0001</c:v>
                </c:pt>
                <c:pt idx="3200">
                  <c:v>1E-4</c:v>
                </c:pt>
                <c:pt idx="3201">
                  <c:v>1.0001</c:v>
                </c:pt>
                <c:pt idx="3202">
                  <c:v>1.0001</c:v>
                </c:pt>
                <c:pt idx="3203">
                  <c:v>1.0001</c:v>
                </c:pt>
                <c:pt idx="3204">
                  <c:v>1.0001</c:v>
                </c:pt>
                <c:pt idx="3205">
                  <c:v>1.0001</c:v>
                </c:pt>
                <c:pt idx="3206">
                  <c:v>2.0001000000000002</c:v>
                </c:pt>
                <c:pt idx="3207">
                  <c:v>1.0001</c:v>
                </c:pt>
                <c:pt idx="3208">
                  <c:v>1.0001</c:v>
                </c:pt>
                <c:pt idx="3209">
                  <c:v>1E-4</c:v>
                </c:pt>
                <c:pt idx="3210">
                  <c:v>1E-4</c:v>
                </c:pt>
                <c:pt idx="3211">
                  <c:v>1.0001</c:v>
                </c:pt>
                <c:pt idx="3212">
                  <c:v>2.0001000000000002</c:v>
                </c:pt>
                <c:pt idx="3213">
                  <c:v>2.0001000000000002</c:v>
                </c:pt>
                <c:pt idx="3214">
                  <c:v>3.0001000000000002</c:v>
                </c:pt>
                <c:pt idx="3215">
                  <c:v>1.0001</c:v>
                </c:pt>
                <c:pt idx="3216">
                  <c:v>1E-4</c:v>
                </c:pt>
                <c:pt idx="3217">
                  <c:v>1.0001</c:v>
                </c:pt>
                <c:pt idx="3218">
                  <c:v>1.0001</c:v>
                </c:pt>
                <c:pt idx="3219">
                  <c:v>3.0001000000000002</c:v>
                </c:pt>
                <c:pt idx="3220">
                  <c:v>1.0001</c:v>
                </c:pt>
                <c:pt idx="3221">
                  <c:v>2.0001000000000002</c:v>
                </c:pt>
                <c:pt idx="3222">
                  <c:v>1.0001</c:v>
                </c:pt>
                <c:pt idx="3223">
                  <c:v>1.0001</c:v>
                </c:pt>
                <c:pt idx="3224">
                  <c:v>1E-4</c:v>
                </c:pt>
                <c:pt idx="3225">
                  <c:v>1E-4</c:v>
                </c:pt>
                <c:pt idx="3226">
                  <c:v>1.0001</c:v>
                </c:pt>
                <c:pt idx="3227">
                  <c:v>2.0001000000000002</c:v>
                </c:pt>
                <c:pt idx="3228">
                  <c:v>1.0001</c:v>
                </c:pt>
                <c:pt idx="3229">
                  <c:v>4.0000999999999998</c:v>
                </c:pt>
                <c:pt idx="3230">
                  <c:v>2.0001000000000002</c:v>
                </c:pt>
                <c:pt idx="3231">
                  <c:v>1.0001</c:v>
                </c:pt>
                <c:pt idx="3232">
                  <c:v>1.0001</c:v>
                </c:pt>
                <c:pt idx="3233">
                  <c:v>2.0001000000000002</c:v>
                </c:pt>
                <c:pt idx="3234">
                  <c:v>3.0001000000000002</c:v>
                </c:pt>
                <c:pt idx="3235">
                  <c:v>1.0001</c:v>
                </c:pt>
                <c:pt idx="3236">
                  <c:v>3.0001000000000002</c:v>
                </c:pt>
                <c:pt idx="3237">
                  <c:v>1.0001</c:v>
                </c:pt>
                <c:pt idx="3238">
                  <c:v>1E-4</c:v>
                </c:pt>
                <c:pt idx="3239">
                  <c:v>1.0001</c:v>
                </c:pt>
                <c:pt idx="3240">
                  <c:v>1.0001</c:v>
                </c:pt>
                <c:pt idx="3241">
                  <c:v>3.0001000000000002</c:v>
                </c:pt>
                <c:pt idx="3242">
                  <c:v>2.0001000000000002</c:v>
                </c:pt>
                <c:pt idx="3243">
                  <c:v>2.0001000000000002</c:v>
                </c:pt>
                <c:pt idx="3244">
                  <c:v>2.0001000000000002</c:v>
                </c:pt>
                <c:pt idx="3245">
                  <c:v>1E-4</c:v>
                </c:pt>
                <c:pt idx="3246">
                  <c:v>4.0000999999999998</c:v>
                </c:pt>
                <c:pt idx="3247">
                  <c:v>5.0000999999999998</c:v>
                </c:pt>
                <c:pt idx="3248">
                  <c:v>2.0001000000000002</c:v>
                </c:pt>
                <c:pt idx="3249">
                  <c:v>3.0001000000000002</c:v>
                </c:pt>
                <c:pt idx="3250">
                  <c:v>9.0000999999999998</c:v>
                </c:pt>
                <c:pt idx="3251">
                  <c:v>9.0000999999999998</c:v>
                </c:pt>
                <c:pt idx="3252">
                  <c:v>12.0001</c:v>
                </c:pt>
                <c:pt idx="3253">
                  <c:v>19.0001</c:v>
                </c:pt>
                <c:pt idx="3254">
                  <c:v>21.0001</c:v>
                </c:pt>
                <c:pt idx="3255">
                  <c:v>15.0001</c:v>
                </c:pt>
                <c:pt idx="3256">
                  <c:v>12.0001</c:v>
                </c:pt>
                <c:pt idx="3257">
                  <c:v>16.0001</c:v>
                </c:pt>
                <c:pt idx="3258">
                  <c:v>8.0000999999999998</c:v>
                </c:pt>
                <c:pt idx="3259">
                  <c:v>11.0001</c:v>
                </c:pt>
                <c:pt idx="3260">
                  <c:v>12.0001</c:v>
                </c:pt>
                <c:pt idx="3261">
                  <c:v>9.0000999999999998</c:v>
                </c:pt>
                <c:pt idx="3262">
                  <c:v>14.0001</c:v>
                </c:pt>
                <c:pt idx="3263">
                  <c:v>19.0001</c:v>
                </c:pt>
                <c:pt idx="3264">
                  <c:v>13.0001</c:v>
                </c:pt>
                <c:pt idx="3265">
                  <c:v>17.0001</c:v>
                </c:pt>
                <c:pt idx="3266">
                  <c:v>12.0001</c:v>
                </c:pt>
                <c:pt idx="3267">
                  <c:v>12.0001</c:v>
                </c:pt>
                <c:pt idx="3268">
                  <c:v>17.0001</c:v>
                </c:pt>
                <c:pt idx="3269">
                  <c:v>14.0001</c:v>
                </c:pt>
                <c:pt idx="3270">
                  <c:v>14.0001</c:v>
                </c:pt>
                <c:pt idx="3271">
                  <c:v>18.0001</c:v>
                </c:pt>
                <c:pt idx="3272">
                  <c:v>12.0001</c:v>
                </c:pt>
                <c:pt idx="3273">
                  <c:v>11.0001</c:v>
                </c:pt>
                <c:pt idx="3274">
                  <c:v>16.0001</c:v>
                </c:pt>
                <c:pt idx="3275">
                  <c:v>13.0001</c:v>
                </c:pt>
                <c:pt idx="3276">
                  <c:v>17.0001</c:v>
                </c:pt>
                <c:pt idx="3277">
                  <c:v>9.0000999999999998</c:v>
                </c:pt>
                <c:pt idx="3278">
                  <c:v>11.0001</c:v>
                </c:pt>
                <c:pt idx="3279">
                  <c:v>14.0001</c:v>
                </c:pt>
                <c:pt idx="3280">
                  <c:v>11.0001</c:v>
                </c:pt>
                <c:pt idx="3281">
                  <c:v>24.0001</c:v>
                </c:pt>
                <c:pt idx="3282">
                  <c:v>12.0001</c:v>
                </c:pt>
                <c:pt idx="3283">
                  <c:v>20.0001</c:v>
                </c:pt>
                <c:pt idx="3284">
                  <c:v>22.0001</c:v>
                </c:pt>
                <c:pt idx="3285">
                  <c:v>27.0001</c:v>
                </c:pt>
                <c:pt idx="3286">
                  <c:v>21.0001</c:v>
                </c:pt>
                <c:pt idx="3287">
                  <c:v>34.000100000000003</c:v>
                </c:pt>
                <c:pt idx="3288">
                  <c:v>31.0001</c:v>
                </c:pt>
                <c:pt idx="3289">
                  <c:v>45.000100000000003</c:v>
                </c:pt>
                <c:pt idx="3290">
                  <c:v>85.000100000000003</c:v>
                </c:pt>
                <c:pt idx="3291">
                  <c:v>322.00009999999997</c:v>
                </c:pt>
                <c:pt idx="3292">
                  <c:v>387.00009999999997</c:v>
                </c:pt>
                <c:pt idx="3293">
                  <c:v>42.000100000000003</c:v>
                </c:pt>
                <c:pt idx="3294">
                  <c:v>38.000100000000003</c:v>
                </c:pt>
                <c:pt idx="3295">
                  <c:v>40.000100000000003</c:v>
                </c:pt>
                <c:pt idx="3296">
                  <c:v>9.0000999999999998</c:v>
                </c:pt>
                <c:pt idx="3297">
                  <c:v>4.0000999999999998</c:v>
                </c:pt>
                <c:pt idx="3298">
                  <c:v>15.0001</c:v>
                </c:pt>
                <c:pt idx="3299">
                  <c:v>11.0001</c:v>
                </c:pt>
                <c:pt idx="3300">
                  <c:v>14.0001</c:v>
                </c:pt>
                <c:pt idx="3301">
                  <c:v>12.0001</c:v>
                </c:pt>
                <c:pt idx="3302">
                  <c:v>12.0001</c:v>
                </c:pt>
                <c:pt idx="3303">
                  <c:v>14.0001</c:v>
                </c:pt>
                <c:pt idx="3304">
                  <c:v>14.0001</c:v>
                </c:pt>
                <c:pt idx="3305">
                  <c:v>9.0000999999999998</c:v>
                </c:pt>
                <c:pt idx="3306">
                  <c:v>9.0000999999999998</c:v>
                </c:pt>
                <c:pt idx="3307">
                  <c:v>11.0001</c:v>
                </c:pt>
                <c:pt idx="3308">
                  <c:v>10.0001</c:v>
                </c:pt>
                <c:pt idx="3309">
                  <c:v>11.0001</c:v>
                </c:pt>
                <c:pt idx="3310">
                  <c:v>12.0001</c:v>
                </c:pt>
                <c:pt idx="3311">
                  <c:v>8.0000999999999998</c:v>
                </c:pt>
                <c:pt idx="3312">
                  <c:v>8.0000999999999998</c:v>
                </c:pt>
                <c:pt idx="3313">
                  <c:v>8.0000999999999998</c:v>
                </c:pt>
                <c:pt idx="3314">
                  <c:v>14.0001</c:v>
                </c:pt>
                <c:pt idx="3315">
                  <c:v>12.0001</c:v>
                </c:pt>
                <c:pt idx="3316">
                  <c:v>9.0000999999999998</c:v>
                </c:pt>
                <c:pt idx="3317">
                  <c:v>14.0001</c:v>
                </c:pt>
                <c:pt idx="3318">
                  <c:v>11.0001</c:v>
                </c:pt>
                <c:pt idx="3319">
                  <c:v>16.0001</c:v>
                </c:pt>
                <c:pt idx="3320">
                  <c:v>10.0001</c:v>
                </c:pt>
                <c:pt idx="3321">
                  <c:v>12.0001</c:v>
                </c:pt>
                <c:pt idx="3322">
                  <c:v>13.0001</c:v>
                </c:pt>
                <c:pt idx="3323">
                  <c:v>19.0001</c:v>
                </c:pt>
                <c:pt idx="3324">
                  <c:v>21.0001</c:v>
                </c:pt>
                <c:pt idx="3325">
                  <c:v>17.0001</c:v>
                </c:pt>
                <c:pt idx="3326">
                  <c:v>19.0001</c:v>
                </c:pt>
                <c:pt idx="3327">
                  <c:v>16.0001</c:v>
                </c:pt>
                <c:pt idx="3328">
                  <c:v>20.0001</c:v>
                </c:pt>
                <c:pt idx="3329">
                  <c:v>13.0001</c:v>
                </c:pt>
                <c:pt idx="3330">
                  <c:v>10.0001</c:v>
                </c:pt>
                <c:pt idx="3331">
                  <c:v>16.0001</c:v>
                </c:pt>
                <c:pt idx="3332">
                  <c:v>23.0001</c:v>
                </c:pt>
                <c:pt idx="3333">
                  <c:v>21.0001</c:v>
                </c:pt>
                <c:pt idx="3334">
                  <c:v>16.0001</c:v>
                </c:pt>
                <c:pt idx="3335">
                  <c:v>16.0001</c:v>
                </c:pt>
                <c:pt idx="3336">
                  <c:v>8.0000999999999998</c:v>
                </c:pt>
                <c:pt idx="3337">
                  <c:v>27.0001</c:v>
                </c:pt>
                <c:pt idx="3338">
                  <c:v>23.0001</c:v>
                </c:pt>
                <c:pt idx="3339">
                  <c:v>19.0001</c:v>
                </c:pt>
                <c:pt idx="3340">
                  <c:v>20.0001</c:v>
                </c:pt>
                <c:pt idx="3341">
                  <c:v>18.0001</c:v>
                </c:pt>
                <c:pt idx="3342">
                  <c:v>31.0001</c:v>
                </c:pt>
                <c:pt idx="3343">
                  <c:v>38.000100000000003</c:v>
                </c:pt>
                <c:pt idx="3344">
                  <c:v>31.0001</c:v>
                </c:pt>
                <c:pt idx="3345">
                  <c:v>28.0001</c:v>
                </c:pt>
                <c:pt idx="3346">
                  <c:v>29.0001</c:v>
                </c:pt>
                <c:pt idx="3347">
                  <c:v>21.0001</c:v>
                </c:pt>
                <c:pt idx="3348">
                  <c:v>39.000100000000003</c:v>
                </c:pt>
                <c:pt idx="3349">
                  <c:v>39.000100000000003</c:v>
                </c:pt>
                <c:pt idx="3350">
                  <c:v>48.000100000000003</c:v>
                </c:pt>
                <c:pt idx="3351">
                  <c:v>32.000100000000003</c:v>
                </c:pt>
                <c:pt idx="3352">
                  <c:v>49.000100000000003</c:v>
                </c:pt>
                <c:pt idx="3353">
                  <c:v>41.000100000000003</c:v>
                </c:pt>
                <c:pt idx="3354">
                  <c:v>35.000100000000003</c:v>
                </c:pt>
                <c:pt idx="3355">
                  <c:v>56.000100000000003</c:v>
                </c:pt>
                <c:pt idx="3356">
                  <c:v>38.000100000000003</c:v>
                </c:pt>
                <c:pt idx="3357">
                  <c:v>55.000100000000003</c:v>
                </c:pt>
                <c:pt idx="3358">
                  <c:v>59.000100000000003</c:v>
                </c:pt>
                <c:pt idx="3359">
                  <c:v>61.000100000000003</c:v>
                </c:pt>
                <c:pt idx="3360">
                  <c:v>68.000100000000003</c:v>
                </c:pt>
                <c:pt idx="3361">
                  <c:v>71.000100000000003</c:v>
                </c:pt>
                <c:pt idx="3362">
                  <c:v>70.000100000000003</c:v>
                </c:pt>
                <c:pt idx="3363">
                  <c:v>70.000100000000003</c:v>
                </c:pt>
                <c:pt idx="3364">
                  <c:v>79.000100000000003</c:v>
                </c:pt>
                <c:pt idx="3365">
                  <c:v>92.000100000000003</c:v>
                </c:pt>
                <c:pt idx="3366">
                  <c:v>108.0001</c:v>
                </c:pt>
                <c:pt idx="3367">
                  <c:v>103.0001</c:v>
                </c:pt>
                <c:pt idx="3368">
                  <c:v>114.0001</c:v>
                </c:pt>
                <c:pt idx="3369">
                  <c:v>117.0001</c:v>
                </c:pt>
                <c:pt idx="3370">
                  <c:v>118.0001</c:v>
                </c:pt>
                <c:pt idx="3371">
                  <c:v>147.0001</c:v>
                </c:pt>
                <c:pt idx="3372">
                  <c:v>130.0001</c:v>
                </c:pt>
                <c:pt idx="3373">
                  <c:v>216.0001</c:v>
                </c:pt>
                <c:pt idx="3374">
                  <c:v>197.0001</c:v>
                </c:pt>
                <c:pt idx="3375">
                  <c:v>229.0001</c:v>
                </c:pt>
                <c:pt idx="3376">
                  <c:v>251.0001</c:v>
                </c:pt>
                <c:pt idx="3377">
                  <c:v>291.00009999999997</c:v>
                </c:pt>
                <c:pt idx="3378">
                  <c:v>327.00009999999997</c:v>
                </c:pt>
                <c:pt idx="3379">
                  <c:v>415.00009999999997</c:v>
                </c:pt>
                <c:pt idx="3380">
                  <c:v>464.00009999999997</c:v>
                </c:pt>
                <c:pt idx="3381">
                  <c:v>589.00009999999997</c:v>
                </c:pt>
                <c:pt idx="3382">
                  <c:v>716.00009999999997</c:v>
                </c:pt>
                <c:pt idx="3383">
                  <c:v>977.00009999999997</c:v>
                </c:pt>
                <c:pt idx="3384">
                  <c:v>1613.0001</c:v>
                </c:pt>
                <c:pt idx="3385">
                  <c:v>8103.0001000000002</c:v>
                </c:pt>
                <c:pt idx="3386">
                  <c:v>13785.000099999999</c:v>
                </c:pt>
                <c:pt idx="3387">
                  <c:v>1956.0001</c:v>
                </c:pt>
                <c:pt idx="3388">
                  <c:v>57.000100000000003</c:v>
                </c:pt>
                <c:pt idx="3389">
                  <c:v>179.0001</c:v>
                </c:pt>
                <c:pt idx="3390">
                  <c:v>195.0001</c:v>
                </c:pt>
                <c:pt idx="3391">
                  <c:v>24.0001</c:v>
                </c:pt>
                <c:pt idx="3392">
                  <c:v>7.0000999999999998</c:v>
                </c:pt>
                <c:pt idx="3393">
                  <c:v>14.0001</c:v>
                </c:pt>
                <c:pt idx="3394">
                  <c:v>8.0000999999999998</c:v>
                </c:pt>
                <c:pt idx="3395">
                  <c:v>10.0001</c:v>
                </c:pt>
                <c:pt idx="3396">
                  <c:v>8.0000999999999998</c:v>
                </c:pt>
                <c:pt idx="3397">
                  <c:v>17.0001</c:v>
                </c:pt>
                <c:pt idx="3398">
                  <c:v>11.0001</c:v>
                </c:pt>
                <c:pt idx="3399">
                  <c:v>7.0000999999999998</c:v>
                </c:pt>
                <c:pt idx="3400">
                  <c:v>13.0001</c:v>
                </c:pt>
                <c:pt idx="3401">
                  <c:v>10.0001</c:v>
                </c:pt>
                <c:pt idx="3402">
                  <c:v>9.0000999999999998</c:v>
                </c:pt>
                <c:pt idx="3403">
                  <c:v>14.0001</c:v>
                </c:pt>
                <c:pt idx="3404">
                  <c:v>14.0001</c:v>
                </c:pt>
                <c:pt idx="3405">
                  <c:v>12.0001</c:v>
                </c:pt>
                <c:pt idx="3406">
                  <c:v>15.0001</c:v>
                </c:pt>
                <c:pt idx="3407">
                  <c:v>15.0001</c:v>
                </c:pt>
                <c:pt idx="3408">
                  <c:v>17.0001</c:v>
                </c:pt>
                <c:pt idx="3409">
                  <c:v>9.0000999999999998</c:v>
                </c:pt>
                <c:pt idx="3410">
                  <c:v>14.0001</c:v>
                </c:pt>
                <c:pt idx="3411">
                  <c:v>11.0001</c:v>
                </c:pt>
                <c:pt idx="3412">
                  <c:v>11.0001</c:v>
                </c:pt>
                <c:pt idx="3413">
                  <c:v>9.0000999999999998</c:v>
                </c:pt>
                <c:pt idx="3414">
                  <c:v>12.0001</c:v>
                </c:pt>
                <c:pt idx="3415">
                  <c:v>15.0001</c:v>
                </c:pt>
                <c:pt idx="3416">
                  <c:v>11.0001</c:v>
                </c:pt>
                <c:pt idx="3417">
                  <c:v>11.0001</c:v>
                </c:pt>
                <c:pt idx="3418">
                  <c:v>13.0001</c:v>
                </c:pt>
                <c:pt idx="3419">
                  <c:v>12.0001</c:v>
                </c:pt>
                <c:pt idx="3420">
                  <c:v>14.0001</c:v>
                </c:pt>
                <c:pt idx="3421">
                  <c:v>7.0000999999999998</c:v>
                </c:pt>
                <c:pt idx="3422">
                  <c:v>6.0000999999999998</c:v>
                </c:pt>
                <c:pt idx="3423">
                  <c:v>11.0001</c:v>
                </c:pt>
                <c:pt idx="3424">
                  <c:v>16.0001</c:v>
                </c:pt>
                <c:pt idx="3425">
                  <c:v>15.0001</c:v>
                </c:pt>
                <c:pt idx="3426">
                  <c:v>15.0001</c:v>
                </c:pt>
                <c:pt idx="3427">
                  <c:v>6.0000999999999998</c:v>
                </c:pt>
                <c:pt idx="3428">
                  <c:v>12.0001</c:v>
                </c:pt>
                <c:pt idx="3429">
                  <c:v>9.0000999999999998</c:v>
                </c:pt>
                <c:pt idx="3430">
                  <c:v>11.0001</c:v>
                </c:pt>
                <c:pt idx="3431">
                  <c:v>13.0001</c:v>
                </c:pt>
                <c:pt idx="3432">
                  <c:v>11.0001</c:v>
                </c:pt>
                <c:pt idx="3433">
                  <c:v>8.0000999999999998</c:v>
                </c:pt>
                <c:pt idx="3434">
                  <c:v>6.0000999999999998</c:v>
                </c:pt>
                <c:pt idx="3435">
                  <c:v>12.0001</c:v>
                </c:pt>
                <c:pt idx="3436">
                  <c:v>11.0001</c:v>
                </c:pt>
                <c:pt idx="3437">
                  <c:v>13.0001</c:v>
                </c:pt>
                <c:pt idx="3438">
                  <c:v>18.0001</c:v>
                </c:pt>
                <c:pt idx="3439">
                  <c:v>12.0001</c:v>
                </c:pt>
                <c:pt idx="3440">
                  <c:v>14.0001</c:v>
                </c:pt>
                <c:pt idx="3441">
                  <c:v>19.0001</c:v>
                </c:pt>
                <c:pt idx="3442">
                  <c:v>7.0000999999999998</c:v>
                </c:pt>
                <c:pt idx="3443">
                  <c:v>23.0001</c:v>
                </c:pt>
                <c:pt idx="3444">
                  <c:v>14.0001</c:v>
                </c:pt>
                <c:pt idx="3445">
                  <c:v>16.0001</c:v>
                </c:pt>
                <c:pt idx="3446">
                  <c:v>16.0001</c:v>
                </c:pt>
                <c:pt idx="3447">
                  <c:v>19.0001</c:v>
                </c:pt>
                <c:pt idx="3448">
                  <c:v>17.0001</c:v>
                </c:pt>
                <c:pt idx="3449">
                  <c:v>13.0001</c:v>
                </c:pt>
                <c:pt idx="3450">
                  <c:v>17.0001</c:v>
                </c:pt>
                <c:pt idx="3451">
                  <c:v>25.0001</c:v>
                </c:pt>
                <c:pt idx="3452">
                  <c:v>17.0001</c:v>
                </c:pt>
                <c:pt idx="3453">
                  <c:v>17.0001</c:v>
                </c:pt>
                <c:pt idx="3454">
                  <c:v>23.0001</c:v>
                </c:pt>
                <c:pt idx="3455">
                  <c:v>24.0001</c:v>
                </c:pt>
                <c:pt idx="3456">
                  <c:v>19.0001</c:v>
                </c:pt>
                <c:pt idx="3457">
                  <c:v>35.000100000000003</c:v>
                </c:pt>
                <c:pt idx="3458">
                  <c:v>40.000100000000003</c:v>
                </c:pt>
                <c:pt idx="3459">
                  <c:v>34.000100000000003</c:v>
                </c:pt>
                <c:pt idx="3460">
                  <c:v>36.000100000000003</c:v>
                </c:pt>
                <c:pt idx="3461">
                  <c:v>35.000100000000003</c:v>
                </c:pt>
                <c:pt idx="3462">
                  <c:v>42.000100000000003</c:v>
                </c:pt>
                <c:pt idx="3463">
                  <c:v>41.000100000000003</c:v>
                </c:pt>
                <c:pt idx="3464">
                  <c:v>37.000100000000003</c:v>
                </c:pt>
                <c:pt idx="3465">
                  <c:v>57.000100000000003</c:v>
                </c:pt>
                <c:pt idx="3466">
                  <c:v>65.000100000000003</c:v>
                </c:pt>
                <c:pt idx="3467">
                  <c:v>77.000100000000003</c:v>
                </c:pt>
                <c:pt idx="3468">
                  <c:v>85.000100000000003</c:v>
                </c:pt>
                <c:pt idx="3469">
                  <c:v>86.000100000000003</c:v>
                </c:pt>
                <c:pt idx="3470">
                  <c:v>96.000100000000003</c:v>
                </c:pt>
                <c:pt idx="3471">
                  <c:v>104.0001</c:v>
                </c:pt>
                <c:pt idx="3472">
                  <c:v>114.0001</c:v>
                </c:pt>
                <c:pt idx="3473">
                  <c:v>136.0001</c:v>
                </c:pt>
                <c:pt idx="3474">
                  <c:v>183.0001</c:v>
                </c:pt>
                <c:pt idx="3475">
                  <c:v>238.0001</c:v>
                </c:pt>
                <c:pt idx="3476">
                  <c:v>351.00009999999997</c:v>
                </c:pt>
                <c:pt idx="3477">
                  <c:v>1451.0001</c:v>
                </c:pt>
                <c:pt idx="3478">
                  <c:v>2806.0001000000002</c:v>
                </c:pt>
                <c:pt idx="3479">
                  <c:v>771.00009999999997</c:v>
                </c:pt>
                <c:pt idx="3480">
                  <c:v>49.000100000000003</c:v>
                </c:pt>
                <c:pt idx="3481">
                  <c:v>2.0001000000000002</c:v>
                </c:pt>
                <c:pt idx="3482">
                  <c:v>20.0001</c:v>
                </c:pt>
                <c:pt idx="3483">
                  <c:v>36.000100000000003</c:v>
                </c:pt>
                <c:pt idx="3484">
                  <c:v>6.0000999999999998</c:v>
                </c:pt>
                <c:pt idx="3485">
                  <c:v>4.0000999999999998</c:v>
                </c:pt>
                <c:pt idx="3486">
                  <c:v>3.0001000000000002</c:v>
                </c:pt>
                <c:pt idx="3487">
                  <c:v>7.0000999999999998</c:v>
                </c:pt>
                <c:pt idx="3488">
                  <c:v>5.0000999999999998</c:v>
                </c:pt>
                <c:pt idx="3489">
                  <c:v>2.0001000000000002</c:v>
                </c:pt>
                <c:pt idx="3490">
                  <c:v>2.0001000000000002</c:v>
                </c:pt>
                <c:pt idx="3491">
                  <c:v>4.0000999999999998</c:v>
                </c:pt>
                <c:pt idx="3492">
                  <c:v>2.0001000000000002</c:v>
                </c:pt>
                <c:pt idx="3493">
                  <c:v>3.0001000000000002</c:v>
                </c:pt>
                <c:pt idx="3494">
                  <c:v>3.0001000000000002</c:v>
                </c:pt>
                <c:pt idx="3495">
                  <c:v>4.0000999999999998</c:v>
                </c:pt>
                <c:pt idx="3496">
                  <c:v>3.0001000000000002</c:v>
                </c:pt>
                <c:pt idx="3497">
                  <c:v>4.0000999999999998</c:v>
                </c:pt>
                <c:pt idx="3498">
                  <c:v>4.0000999999999998</c:v>
                </c:pt>
                <c:pt idx="3499">
                  <c:v>5.0000999999999998</c:v>
                </c:pt>
                <c:pt idx="3500">
                  <c:v>5.0000999999999998</c:v>
                </c:pt>
                <c:pt idx="3501">
                  <c:v>1.0001</c:v>
                </c:pt>
                <c:pt idx="3502">
                  <c:v>3.0001000000000002</c:v>
                </c:pt>
                <c:pt idx="3503">
                  <c:v>3.0001000000000002</c:v>
                </c:pt>
                <c:pt idx="3504">
                  <c:v>3.0001000000000002</c:v>
                </c:pt>
                <c:pt idx="3505">
                  <c:v>1.0001</c:v>
                </c:pt>
                <c:pt idx="3506">
                  <c:v>1.0001</c:v>
                </c:pt>
                <c:pt idx="3507">
                  <c:v>3.0001000000000002</c:v>
                </c:pt>
                <c:pt idx="3508">
                  <c:v>2.0001000000000002</c:v>
                </c:pt>
                <c:pt idx="3509">
                  <c:v>4.0000999999999998</c:v>
                </c:pt>
                <c:pt idx="3510">
                  <c:v>1.0001</c:v>
                </c:pt>
                <c:pt idx="3511">
                  <c:v>1.0001</c:v>
                </c:pt>
                <c:pt idx="3512">
                  <c:v>2.0001000000000002</c:v>
                </c:pt>
                <c:pt idx="3513">
                  <c:v>4.0000999999999998</c:v>
                </c:pt>
                <c:pt idx="3514">
                  <c:v>1.0001</c:v>
                </c:pt>
                <c:pt idx="3515">
                  <c:v>4.0000999999999998</c:v>
                </c:pt>
                <c:pt idx="3516">
                  <c:v>3.0001000000000002</c:v>
                </c:pt>
                <c:pt idx="3517">
                  <c:v>2.0001000000000002</c:v>
                </c:pt>
                <c:pt idx="3518">
                  <c:v>1.0001</c:v>
                </c:pt>
                <c:pt idx="3519">
                  <c:v>4.0000999999999998</c:v>
                </c:pt>
                <c:pt idx="3520">
                  <c:v>2.0001000000000002</c:v>
                </c:pt>
                <c:pt idx="3521">
                  <c:v>2.0001000000000002</c:v>
                </c:pt>
                <c:pt idx="3522">
                  <c:v>4.0000999999999998</c:v>
                </c:pt>
                <c:pt idx="3523">
                  <c:v>4.0000999999999998</c:v>
                </c:pt>
                <c:pt idx="3524">
                  <c:v>4.0000999999999998</c:v>
                </c:pt>
                <c:pt idx="3525">
                  <c:v>4.0000999999999998</c:v>
                </c:pt>
                <c:pt idx="3526">
                  <c:v>2.0001000000000002</c:v>
                </c:pt>
                <c:pt idx="3527">
                  <c:v>4.0000999999999998</c:v>
                </c:pt>
                <c:pt idx="3528">
                  <c:v>3.0001000000000002</c:v>
                </c:pt>
                <c:pt idx="3529">
                  <c:v>6.0000999999999998</c:v>
                </c:pt>
                <c:pt idx="3530">
                  <c:v>2.0001000000000002</c:v>
                </c:pt>
                <c:pt idx="3531">
                  <c:v>5.0000999999999998</c:v>
                </c:pt>
                <c:pt idx="3532">
                  <c:v>2.0001000000000002</c:v>
                </c:pt>
                <c:pt idx="3533">
                  <c:v>3.0001000000000002</c:v>
                </c:pt>
                <c:pt idx="3534">
                  <c:v>4.0000999999999998</c:v>
                </c:pt>
                <c:pt idx="3535">
                  <c:v>5.0000999999999998</c:v>
                </c:pt>
                <c:pt idx="3536">
                  <c:v>1.0001</c:v>
                </c:pt>
                <c:pt idx="3537">
                  <c:v>1.0001</c:v>
                </c:pt>
                <c:pt idx="3538">
                  <c:v>5.0000999999999998</c:v>
                </c:pt>
                <c:pt idx="3539">
                  <c:v>1E-4</c:v>
                </c:pt>
                <c:pt idx="3540">
                  <c:v>1.0001</c:v>
                </c:pt>
                <c:pt idx="3541">
                  <c:v>3.0001000000000002</c:v>
                </c:pt>
                <c:pt idx="3542">
                  <c:v>2.0001000000000002</c:v>
                </c:pt>
                <c:pt idx="3543">
                  <c:v>3.0001000000000002</c:v>
                </c:pt>
                <c:pt idx="3544">
                  <c:v>5.0000999999999998</c:v>
                </c:pt>
                <c:pt idx="3545">
                  <c:v>3.0001000000000002</c:v>
                </c:pt>
                <c:pt idx="3546">
                  <c:v>3.0001000000000002</c:v>
                </c:pt>
                <c:pt idx="3547">
                  <c:v>3.0001000000000002</c:v>
                </c:pt>
                <c:pt idx="3548">
                  <c:v>6.0000999999999998</c:v>
                </c:pt>
                <c:pt idx="3549">
                  <c:v>5.0000999999999998</c:v>
                </c:pt>
                <c:pt idx="3550">
                  <c:v>4.0000999999999998</c:v>
                </c:pt>
                <c:pt idx="3551">
                  <c:v>2.0001000000000002</c:v>
                </c:pt>
                <c:pt idx="3552">
                  <c:v>3.0001000000000002</c:v>
                </c:pt>
                <c:pt idx="3553">
                  <c:v>8.0000999999999998</c:v>
                </c:pt>
                <c:pt idx="3554">
                  <c:v>8.0000999999999998</c:v>
                </c:pt>
                <c:pt idx="3555">
                  <c:v>14.0001</c:v>
                </c:pt>
                <c:pt idx="3556">
                  <c:v>8.0000999999999998</c:v>
                </c:pt>
                <c:pt idx="3557">
                  <c:v>15.0001</c:v>
                </c:pt>
                <c:pt idx="3558">
                  <c:v>13.0001</c:v>
                </c:pt>
                <c:pt idx="3559">
                  <c:v>8.0000999999999998</c:v>
                </c:pt>
                <c:pt idx="3560">
                  <c:v>7.0000999999999998</c:v>
                </c:pt>
                <c:pt idx="3561">
                  <c:v>19.0001</c:v>
                </c:pt>
                <c:pt idx="3562">
                  <c:v>15.0001</c:v>
                </c:pt>
                <c:pt idx="3563">
                  <c:v>12.0001</c:v>
                </c:pt>
                <c:pt idx="3564">
                  <c:v>14.0001</c:v>
                </c:pt>
                <c:pt idx="3565">
                  <c:v>19.0001</c:v>
                </c:pt>
                <c:pt idx="3566">
                  <c:v>27.0001</c:v>
                </c:pt>
                <c:pt idx="3567">
                  <c:v>57.000100000000003</c:v>
                </c:pt>
                <c:pt idx="3568">
                  <c:v>115.0001</c:v>
                </c:pt>
                <c:pt idx="3569">
                  <c:v>306.00009999999997</c:v>
                </c:pt>
                <c:pt idx="3570">
                  <c:v>259.00009999999997</c:v>
                </c:pt>
                <c:pt idx="3571">
                  <c:v>33.000100000000003</c:v>
                </c:pt>
                <c:pt idx="3572">
                  <c:v>13.0001</c:v>
                </c:pt>
                <c:pt idx="3573">
                  <c:v>14.0001</c:v>
                </c:pt>
                <c:pt idx="3574">
                  <c:v>216.0001</c:v>
                </c:pt>
                <c:pt idx="3575">
                  <c:v>135.0001</c:v>
                </c:pt>
                <c:pt idx="3576">
                  <c:v>9.0000999999999998</c:v>
                </c:pt>
                <c:pt idx="3577">
                  <c:v>2.0001000000000002</c:v>
                </c:pt>
                <c:pt idx="3578">
                  <c:v>4.0000999999999998</c:v>
                </c:pt>
                <c:pt idx="3579">
                  <c:v>2.0001000000000002</c:v>
                </c:pt>
                <c:pt idx="3580">
                  <c:v>3.0001000000000002</c:v>
                </c:pt>
                <c:pt idx="3581">
                  <c:v>2.0001000000000002</c:v>
                </c:pt>
                <c:pt idx="3582">
                  <c:v>1.0001</c:v>
                </c:pt>
                <c:pt idx="3583">
                  <c:v>4.0000999999999998</c:v>
                </c:pt>
                <c:pt idx="3584">
                  <c:v>3.0001000000000002</c:v>
                </c:pt>
                <c:pt idx="3585">
                  <c:v>2.0001000000000002</c:v>
                </c:pt>
                <c:pt idx="3586">
                  <c:v>1E-4</c:v>
                </c:pt>
                <c:pt idx="3587">
                  <c:v>1E-4</c:v>
                </c:pt>
                <c:pt idx="3588">
                  <c:v>1.0001</c:v>
                </c:pt>
                <c:pt idx="3589">
                  <c:v>3.0001000000000002</c:v>
                </c:pt>
                <c:pt idx="3590">
                  <c:v>2.0001000000000002</c:v>
                </c:pt>
                <c:pt idx="3591">
                  <c:v>1E-4</c:v>
                </c:pt>
                <c:pt idx="3592">
                  <c:v>1E-4</c:v>
                </c:pt>
                <c:pt idx="3593">
                  <c:v>1.0001</c:v>
                </c:pt>
                <c:pt idx="3594">
                  <c:v>2.0001000000000002</c:v>
                </c:pt>
                <c:pt idx="3595">
                  <c:v>2.0001000000000002</c:v>
                </c:pt>
                <c:pt idx="3596">
                  <c:v>1.0001</c:v>
                </c:pt>
                <c:pt idx="3597">
                  <c:v>2.0001000000000002</c:v>
                </c:pt>
                <c:pt idx="3598">
                  <c:v>3.0001000000000002</c:v>
                </c:pt>
                <c:pt idx="3599">
                  <c:v>1E-4</c:v>
                </c:pt>
                <c:pt idx="3600">
                  <c:v>2.0001000000000002</c:v>
                </c:pt>
                <c:pt idx="3601">
                  <c:v>1E-4</c:v>
                </c:pt>
                <c:pt idx="3602">
                  <c:v>2.0001000000000002</c:v>
                </c:pt>
                <c:pt idx="3603">
                  <c:v>1.0001</c:v>
                </c:pt>
                <c:pt idx="3604">
                  <c:v>3.0001000000000002</c:v>
                </c:pt>
                <c:pt idx="3605">
                  <c:v>1E-4</c:v>
                </c:pt>
                <c:pt idx="3606">
                  <c:v>3.0001000000000002</c:v>
                </c:pt>
                <c:pt idx="3607">
                  <c:v>1.0001</c:v>
                </c:pt>
                <c:pt idx="3608">
                  <c:v>1E-4</c:v>
                </c:pt>
                <c:pt idx="3609">
                  <c:v>2.0001000000000002</c:v>
                </c:pt>
                <c:pt idx="3610">
                  <c:v>1.0001</c:v>
                </c:pt>
                <c:pt idx="3611">
                  <c:v>2.0001000000000002</c:v>
                </c:pt>
                <c:pt idx="3612">
                  <c:v>1.0001</c:v>
                </c:pt>
                <c:pt idx="3613">
                  <c:v>1.0001</c:v>
                </c:pt>
                <c:pt idx="3614">
                  <c:v>1E-4</c:v>
                </c:pt>
                <c:pt idx="3615">
                  <c:v>1.0001</c:v>
                </c:pt>
                <c:pt idx="3616">
                  <c:v>2.0001000000000002</c:v>
                </c:pt>
                <c:pt idx="3617">
                  <c:v>1.0001</c:v>
                </c:pt>
                <c:pt idx="3618">
                  <c:v>1E-4</c:v>
                </c:pt>
                <c:pt idx="3619">
                  <c:v>2.0001000000000002</c:v>
                </c:pt>
                <c:pt idx="3620">
                  <c:v>1.0001</c:v>
                </c:pt>
                <c:pt idx="3621">
                  <c:v>1E-4</c:v>
                </c:pt>
                <c:pt idx="3622">
                  <c:v>1E-4</c:v>
                </c:pt>
                <c:pt idx="3623">
                  <c:v>1.0001</c:v>
                </c:pt>
                <c:pt idx="3624">
                  <c:v>1.0001</c:v>
                </c:pt>
                <c:pt idx="3625">
                  <c:v>2.0001000000000002</c:v>
                </c:pt>
                <c:pt idx="3626">
                  <c:v>1E-4</c:v>
                </c:pt>
                <c:pt idx="3627">
                  <c:v>2.0001000000000002</c:v>
                </c:pt>
                <c:pt idx="3628">
                  <c:v>1E-4</c:v>
                </c:pt>
                <c:pt idx="3629">
                  <c:v>1.0001</c:v>
                </c:pt>
                <c:pt idx="3630">
                  <c:v>1E-4</c:v>
                </c:pt>
                <c:pt idx="3631">
                  <c:v>2.0001000000000002</c:v>
                </c:pt>
                <c:pt idx="3632">
                  <c:v>5.0000999999999998</c:v>
                </c:pt>
                <c:pt idx="3633">
                  <c:v>1.0001</c:v>
                </c:pt>
                <c:pt idx="3634">
                  <c:v>2.0001000000000002</c:v>
                </c:pt>
                <c:pt idx="3635">
                  <c:v>3.0001000000000002</c:v>
                </c:pt>
                <c:pt idx="3636">
                  <c:v>1E-4</c:v>
                </c:pt>
                <c:pt idx="3637">
                  <c:v>1.0001</c:v>
                </c:pt>
                <c:pt idx="3638">
                  <c:v>1.0001</c:v>
                </c:pt>
                <c:pt idx="3639">
                  <c:v>2.0001000000000002</c:v>
                </c:pt>
                <c:pt idx="3640">
                  <c:v>2.0001000000000002</c:v>
                </c:pt>
                <c:pt idx="3641">
                  <c:v>1E-4</c:v>
                </c:pt>
                <c:pt idx="3642">
                  <c:v>3.0001000000000002</c:v>
                </c:pt>
                <c:pt idx="3643">
                  <c:v>1E-4</c:v>
                </c:pt>
                <c:pt idx="3644">
                  <c:v>2.0001000000000002</c:v>
                </c:pt>
                <c:pt idx="3645">
                  <c:v>2.0001000000000002</c:v>
                </c:pt>
                <c:pt idx="3646">
                  <c:v>4.0000999999999998</c:v>
                </c:pt>
                <c:pt idx="3647">
                  <c:v>3.0001000000000002</c:v>
                </c:pt>
                <c:pt idx="3648">
                  <c:v>2.0001000000000002</c:v>
                </c:pt>
                <c:pt idx="3649">
                  <c:v>2.0001000000000002</c:v>
                </c:pt>
                <c:pt idx="3650">
                  <c:v>3.0001000000000002</c:v>
                </c:pt>
                <c:pt idx="3651">
                  <c:v>7.0000999999999998</c:v>
                </c:pt>
                <c:pt idx="3652">
                  <c:v>11.0001</c:v>
                </c:pt>
                <c:pt idx="3653">
                  <c:v>8.0000999999999998</c:v>
                </c:pt>
                <c:pt idx="3654">
                  <c:v>11.0001</c:v>
                </c:pt>
                <c:pt idx="3655">
                  <c:v>11.0001</c:v>
                </c:pt>
                <c:pt idx="3656">
                  <c:v>17.0001</c:v>
                </c:pt>
                <c:pt idx="3657">
                  <c:v>49.000100000000003</c:v>
                </c:pt>
                <c:pt idx="3658">
                  <c:v>112.0001</c:v>
                </c:pt>
                <c:pt idx="3659">
                  <c:v>52.000100000000003</c:v>
                </c:pt>
                <c:pt idx="3660">
                  <c:v>4.0000999999999998</c:v>
                </c:pt>
                <c:pt idx="3661">
                  <c:v>3.0001000000000002</c:v>
                </c:pt>
                <c:pt idx="3662">
                  <c:v>2.0001000000000002</c:v>
                </c:pt>
                <c:pt idx="3663">
                  <c:v>10.0001</c:v>
                </c:pt>
                <c:pt idx="3664">
                  <c:v>9.0000999999999998</c:v>
                </c:pt>
                <c:pt idx="3665">
                  <c:v>3.0001000000000002</c:v>
                </c:pt>
                <c:pt idx="3666">
                  <c:v>1E-4</c:v>
                </c:pt>
                <c:pt idx="3667">
                  <c:v>2.0001000000000002</c:v>
                </c:pt>
                <c:pt idx="3668">
                  <c:v>1E-4</c:v>
                </c:pt>
                <c:pt idx="3669">
                  <c:v>1.0001</c:v>
                </c:pt>
                <c:pt idx="3670">
                  <c:v>1E-4</c:v>
                </c:pt>
                <c:pt idx="3671">
                  <c:v>1E-4</c:v>
                </c:pt>
                <c:pt idx="3672">
                  <c:v>2.0001000000000002</c:v>
                </c:pt>
                <c:pt idx="3673">
                  <c:v>1E-4</c:v>
                </c:pt>
                <c:pt idx="3674">
                  <c:v>1.0001</c:v>
                </c:pt>
                <c:pt idx="3675">
                  <c:v>1.0001</c:v>
                </c:pt>
                <c:pt idx="3676">
                  <c:v>1E-4</c:v>
                </c:pt>
                <c:pt idx="3677">
                  <c:v>1E-4</c:v>
                </c:pt>
                <c:pt idx="3678">
                  <c:v>2.0001000000000002</c:v>
                </c:pt>
                <c:pt idx="3679">
                  <c:v>2.0001000000000002</c:v>
                </c:pt>
                <c:pt idx="3680">
                  <c:v>1.0001</c:v>
                </c:pt>
                <c:pt idx="3681">
                  <c:v>3.0001000000000002</c:v>
                </c:pt>
                <c:pt idx="3682">
                  <c:v>2.0001000000000002</c:v>
                </c:pt>
                <c:pt idx="3683">
                  <c:v>2.0001000000000002</c:v>
                </c:pt>
                <c:pt idx="3684">
                  <c:v>1E-4</c:v>
                </c:pt>
                <c:pt idx="3685">
                  <c:v>1.0001</c:v>
                </c:pt>
                <c:pt idx="3686">
                  <c:v>1E-4</c:v>
                </c:pt>
                <c:pt idx="3687">
                  <c:v>1E-4</c:v>
                </c:pt>
                <c:pt idx="3688">
                  <c:v>1E-4</c:v>
                </c:pt>
                <c:pt idx="3689">
                  <c:v>1.0001</c:v>
                </c:pt>
                <c:pt idx="3690">
                  <c:v>1.0001</c:v>
                </c:pt>
                <c:pt idx="3691">
                  <c:v>1E-4</c:v>
                </c:pt>
                <c:pt idx="3692">
                  <c:v>2.0001000000000002</c:v>
                </c:pt>
                <c:pt idx="3693">
                  <c:v>1E-4</c:v>
                </c:pt>
                <c:pt idx="3694">
                  <c:v>1.0001</c:v>
                </c:pt>
                <c:pt idx="3695">
                  <c:v>1E-4</c:v>
                </c:pt>
                <c:pt idx="3696">
                  <c:v>1E-4</c:v>
                </c:pt>
                <c:pt idx="3697">
                  <c:v>1E-4</c:v>
                </c:pt>
                <c:pt idx="3698">
                  <c:v>1.0001</c:v>
                </c:pt>
                <c:pt idx="3699">
                  <c:v>1E-4</c:v>
                </c:pt>
                <c:pt idx="3700">
                  <c:v>1.0001</c:v>
                </c:pt>
                <c:pt idx="3701">
                  <c:v>1.0001</c:v>
                </c:pt>
                <c:pt idx="3702">
                  <c:v>1.0001</c:v>
                </c:pt>
                <c:pt idx="3703">
                  <c:v>1.0001</c:v>
                </c:pt>
                <c:pt idx="3704">
                  <c:v>1.0001</c:v>
                </c:pt>
                <c:pt idx="3705">
                  <c:v>1.0001</c:v>
                </c:pt>
                <c:pt idx="3706">
                  <c:v>1E-4</c:v>
                </c:pt>
                <c:pt idx="3707">
                  <c:v>1E-4</c:v>
                </c:pt>
                <c:pt idx="3708">
                  <c:v>1E-4</c:v>
                </c:pt>
                <c:pt idx="3709">
                  <c:v>1E-4</c:v>
                </c:pt>
                <c:pt idx="3710">
                  <c:v>1.0001</c:v>
                </c:pt>
                <c:pt idx="3711">
                  <c:v>1E-4</c:v>
                </c:pt>
                <c:pt idx="3712">
                  <c:v>1E-4</c:v>
                </c:pt>
                <c:pt idx="3713">
                  <c:v>1E-4</c:v>
                </c:pt>
                <c:pt idx="3714">
                  <c:v>1E-4</c:v>
                </c:pt>
                <c:pt idx="3715">
                  <c:v>1E-4</c:v>
                </c:pt>
                <c:pt idx="3716">
                  <c:v>1.0001</c:v>
                </c:pt>
                <c:pt idx="3717">
                  <c:v>1E-4</c:v>
                </c:pt>
                <c:pt idx="3718">
                  <c:v>1E-4</c:v>
                </c:pt>
                <c:pt idx="3719">
                  <c:v>1E-4</c:v>
                </c:pt>
                <c:pt idx="3720">
                  <c:v>3.0001000000000002</c:v>
                </c:pt>
                <c:pt idx="3721">
                  <c:v>2.0001000000000002</c:v>
                </c:pt>
                <c:pt idx="3722">
                  <c:v>1.0001</c:v>
                </c:pt>
                <c:pt idx="3723">
                  <c:v>1.0001</c:v>
                </c:pt>
                <c:pt idx="3724">
                  <c:v>2.0001000000000002</c:v>
                </c:pt>
                <c:pt idx="3725">
                  <c:v>1.0001</c:v>
                </c:pt>
                <c:pt idx="3726">
                  <c:v>1.0001</c:v>
                </c:pt>
                <c:pt idx="3727">
                  <c:v>1.0001</c:v>
                </c:pt>
                <c:pt idx="3728">
                  <c:v>1.0001</c:v>
                </c:pt>
                <c:pt idx="3729">
                  <c:v>1.0001</c:v>
                </c:pt>
                <c:pt idx="3730">
                  <c:v>1E-4</c:v>
                </c:pt>
                <c:pt idx="3731">
                  <c:v>1E-4</c:v>
                </c:pt>
                <c:pt idx="3732">
                  <c:v>2.0001000000000002</c:v>
                </c:pt>
                <c:pt idx="3733">
                  <c:v>1E-4</c:v>
                </c:pt>
                <c:pt idx="3734">
                  <c:v>2.0001000000000002</c:v>
                </c:pt>
                <c:pt idx="3735">
                  <c:v>2.0001000000000002</c:v>
                </c:pt>
                <c:pt idx="3736">
                  <c:v>1.0001</c:v>
                </c:pt>
                <c:pt idx="3737">
                  <c:v>1E-4</c:v>
                </c:pt>
                <c:pt idx="3738">
                  <c:v>1.0001</c:v>
                </c:pt>
                <c:pt idx="3739">
                  <c:v>1.0001</c:v>
                </c:pt>
                <c:pt idx="3740">
                  <c:v>2.0001000000000002</c:v>
                </c:pt>
                <c:pt idx="3741">
                  <c:v>1E-4</c:v>
                </c:pt>
                <c:pt idx="3742">
                  <c:v>2.0001000000000002</c:v>
                </c:pt>
                <c:pt idx="3743">
                  <c:v>1.0001</c:v>
                </c:pt>
                <c:pt idx="3744">
                  <c:v>1.0001</c:v>
                </c:pt>
                <c:pt idx="3745">
                  <c:v>4.0000999999999998</c:v>
                </c:pt>
                <c:pt idx="3746">
                  <c:v>10.0001</c:v>
                </c:pt>
                <c:pt idx="3747">
                  <c:v>6.0000999999999998</c:v>
                </c:pt>
                <c:pt idx="3748">
                  <c:v>1.0001</c:v>
                </c:pt>
                <c:pt idx="3749">
                  <c:v>4.0000999999999998</c:v>
                </c:pt>
                <c:pt idx="3750">
                  <c:v>11.0001</c:v>
                </c:pt>
                <c:pt idx="3751">
                  <c:v>3.0001000000000002</c:v>
                </c:pt>
                <c:pt idx="3752">
                  <c:v>1E-4</c:v>
                </c:pt>
                <c:pt idx="3753">
                  <c:v>1E-4</c:v>
                </c:pt>
                <c:pt idx="3754">
                  <c:v>1.0001</c:v>
                </c:pt>
                <c:pt idx="3755">
                  <c:v>1E-4</c:v>
                </c:pt>
                <c:pt idx="3756">
                  <c:v>1.0001</c:v>
                </c:pt>
                <c:pt idx="3757">
                  <c:v>1E-4</c:v>
                </c:pt>
                <c:pt idx="3758">
                  <c:v>1.0001</c:v>
                </c:pt>
                <c:pt idx="3759">
                  <c:v>1E-4</c:v>
                </c:pt>
                <c:pt idx="3760">
                  <c:v>1E-4</c:v>
                </c:pt>
                <c:pt idx="3761">
                  <c:v>1E-4</c:v>
                </c:pt>
                <c:pt idx="3762">
                  <c:v>1.0001</c:v>
                </c:pt>
                <c:pt idx="3763">
                  <c:v>1.0001</c:v>
                </c:pt>
                <c:pt idx="3764">
                  <c:v>1.0001</c:v>
                </c:pt>
                <c:pt idx="3765">
                  <c:v>1.0001</c:v>
                </c:pt>
                <c:pt idx="3766">
                  <c:v>1E-4</c:v>
                </c:pt>
                <c:pt idx="3767">
                  <c:v>1E-4</c:v>
                </c:pt>
                <c:pt idx="3768">
                  <c:v>1E-4</c:v>
                </c:pt>
                <c:pt idx="3769">
                  <c:v>1E-4</c:v>
                </c:pt>
                <c:pt idx="3770">
                  <c:v>1.0001</c:v>
                </c:pt>
                <c:pt idx="3771">
                  <c:v>1E-4</c:v>
                </c:pt>
                <c:pt idx="3772">
                  <c:v>2.0001000000000002</c:v>
                </c:pt>
                <c:pt idx="3773">
                  <c:v>1E-4</c:v>
                </c:pt>
                <c:pt idx="3774">
                  <c:v>1.0001</c:v>
                </c:pt>
                <c:pt idx="3775">
                  <c:v>1E-4</c:v>
                </c:pt>
                <c:pt idx="3776">
                  <c:v>1E-4</c:v>
                </c:pt>
                <c:pt idx="3777">
                  <c:v>1E-4</c:v>
                </c:pt>
                <c:pt idx="3778">
                  <c:v>1E-4</c:v>
                </c:pt>
                <c:pt idx="3779">
                  <c:v>1.0001</c:v>
                </c:pt>
                <c:pt idx="3780">
                  <c:v>1E-4</c:v>
                </c:pt>
                <c:pt idx="3781">
                  <c:v>1.0001</c:v>
                </c:pt>
                <c:pt idx="3782">
                  <c:v>1E-4</c:v>
                </c:pt>
                <c:pt idx="3783">
                  <c:v>1.0001</c:v>
                </c:pt>
                <c:pt idx="3784">
                  <c:v>3.0001000000000002</c:v>
                </c:pt>
                <c:pt idx="3785">
                  <c:v>1.0001</c:v>
                </c:pt>
                <c:pt idx="3786">
                  <c:v>1E-4</c:v>
                </c:pt>
                <c:pt idx="3787">
                  <c:v>1.0001</c:v>
                </c:pt>
                <c:pt idx="3788">
                  <c:v>1E-4</c:v>
                </c:pt>
                <c:pt idx="3789">
                  <c:v>1.0001</c:v>
                </c:pt>
                <c:pt idx="3790">
                  <c:v>1E-4</c:v>
                </c:pt>
                <c:pt idx="3791">
                  <c:v>1E-4</c:v>
                </c:pt>
                <c:pt idx="3792">
                  <c:v>1E-4</c:v>
                </c:pt>
                <c:pt idx="3793">
                  <c:v>1.0001</c:v>
                </c:pt>
                <c:pt idx="3794">
                  <c:v>1.0001</c:v>
                </c:pt>
                <c:pt idx="3795">
                  <c:v>1E-4</c:v>
                </c:pt>
                <c:pt idx="3796">
                  <c:v>1E-4</c:v>
                </c:pt>
                <c:pt idx="3797">
                  <c:v>1E-4</c:v>
                </c:pt>
                <c:pt idx="3798">
                  <c:v>1E-4</c:v>
                </c:pt>
                <c:pt idx="3799">
                  <c:v>1.0001</c:v>
                </c:pt>
                <c:pt idx="3800">
                  <c:v>1.0001</c:v>
                </c:pt>
                <c:pt idx="3801">
                  <c:v>1E-4</c:v>
                </c:pt>
                <c:pt idx="3802">
                  <c:v>1E-4</c:v>
                </c:pt>
                <c:pt idx="3803">
                  <c:v>1E-4</c:v>
                </c:pt>
                <c:pt idx="3804">
                  <c:v>1E-4</c:v>
                </c:pt>
                <c:pt idx="3805">
                  <c:v>1E-4</c:v>
                </c:pt>
                <c:pt idx="3806">
                  <c:v>1E-4</c:v>
                </c:pt>
                <c:pt idx="3807">
                  <c:v>1E-4</c:v>
                </c:pt>
                <c:pt idx="3808">
                  <c:v>1E-4</c:v>
                </c:pt>
                <c:pt idx="3809">
                  <c:v>1E-4</c:v>
                </c:pt>
                <c:pt idx="3810">
                  <c:v>1E-4</c:v>
                </c:pt>
                <c:pt idx="3811">
                  <c:v>1E-4</c:v>
                </c:pt>
                <c:pt idx="3812">
                  <c:v>2.0001000000000002</c:v>
                </c:pt>
                <c:pt idx="3813">
                  <c:v>1E-4</c:v>
                </c:pt>
                <c:pt idx="3814">
                  <c:v>1E-4</c:v>
                </c:pt>
                <c:pt idx="3815">
                  <c:v>1.0001</c:v>
                </c:pt>
                <c:pt idx="3816">
                  <c:v>1.0001</c:v>
                </c:pt>
                <c:pt idx="3817">
                  <c:v>1E-4</c:v>
                </c:pt>
                <c:pt idx="3818">
                  <c:v>1E-4</c:v>
                </c:pt>
                <c:pt idx="3819">
                  <c:v>1.0001</c:v>
                </c:pt>
                <c:pt idx="3820">
                  <c:v>1E-4</c:v>
                </c:pt>
                <c:pt idx="3821">
                  <c:v>1E-4</c:v>
                </c:pt>
                <c:pt idx="3822">
                  <c:v>1E-4</c:v>
                </c:pt>
                <c:pt idx="3823">
                  <c:v>1E-4</c:v>
                </c:pt>
                <c:pt idx="3824">
                  <c:v>1E-4</c:v>
                </c:pt>
                <c:pt idx="3825">
                  <c:v>1E-4</c:v>
                </c:pt>
                <c:pt idx="3826">
                  <c:v>1.0001</c:v>
                </c:pt>
                <c:pt idx="3827">
                  <c:v>1E-4</c:v>
                </c:pt>
                <c:pt idx="3828">
                  <c:v>1E-4</c:v>
                </c:pt>
                <c:pt idx="3829">
                  <c:v>1E-4</c:v>
                </c:pt>
                <c:pt idx="3830">
                  <c:v>1E-4</c:v>
                </c:pt>
                <c:pt idx="3831">
                  <c:v>2.0001000000000002</c:v>
                </c:pt>
                <c:pt idx="3832">
                  <c:v>4.0000999999999998</c:v>
                </c:pt>
                <c:pt idx="3833">
                  <c:v>9.0000999999999998</c:v>
                </c:pt>
                <c:pt idx="3834">
                  <c:v>6.0000999999999998</c:v>
                </c:pt>
                <c:pt idx="3835">
                  <c:v>1.0001</c:v>
                </c:pt>
                <c:pt idx="3836">
                  <c:v>1E-4</c:v>
                </c:pt>
                <c:pt idx="3837">
                  <c:v>1E-4</c:v>
                </c:pt>
                <c:pt idx="3838">
                  <c:v>1.0001</c:v>
                </c:pt>
                <c:pt idx="3839">
                  <c:v>2.0001000000000002</c:v>
                </c:pt>
                <c:pt idx="3840">
                  <c:v>1E-4</c:v>
                </c:pt>
                <c:pt idx="3841">
                  <c:v>1E-4</c:v>
                </c:pt>
                <c:pt idx="3842">
                  <c:v>1.0001</c:v>
                </c:pt>
                <c:pt idx="3843">
                  <c:v>1.0001</c:v>
                </c:pt>
                <c:pt idx="3844">
                  <c:v>1E-4</c:v>
                </c:pt>
                <c:pt idx="3845">
                  <c:v>1.0001</c:v>
                </c:pt>
                <c:pt idx="3846">
                  <c:v>1.0001</c:v>
                </c:pt>
                <c:pt idx="3847">
                  <c:v>1E-4</c:v>
                </c:pt>
                <c:pt idx="3848">
                  <c:v>1E-4</c:v>
                </c:pt>
                <c:pt idx="3849">
                  <c:v>1.0001</c:v>
                </c:pt>
                <c:pt idx="3850">
                  <c:v>1E-4</c:v>
                </c:pt>
                <c:pt idx="3851">
                  <c:v>1.0001</c:v>
                </c:pt>
                <c:pt idx="3852">
                  <c:v>1E-4</c:v>
                </c:pt>
                <c:pt idx="3853">
                  <c:v>1E-4</c:v>
                </c:pt>
                <c:pt idx="3854">
                  <c:v>1E-4</c:v>
                </c:pt>
                <c:pt idx="3855">
                  <c:v>1.0001</c:v>
                </c:pt>
                <c:pt idx="3856">
                  <c:v>1E-4</c:v>
                </c:pt>
                <c:pt idx="3857">
                  <c:v>1E-4</c:v>
                </c:pt>
                <c:pt idx="3858">
                  <c:v>1E-4</c:v>
                </c:pt>
                <c:pt idx="3859">
                  <c:v>1.0001</c:v>
                </c:pt>
                <c:pt idx="3860">
                  <c:v>1.0001</c:v>
                </c:pt>
                <c:pt idx="3861">
                  <c:v>1E-4</c:v>
                </c:pt>
                <c:pt idx="3862">
                  <c:v>1.0001</c:v>
                </c:pt>
                <c:pt idx="3863">
                  <c:v>1E-4</c:v>
                </c:pt>
                <c:pt idx="3864">
                  <c:v>1E-4</c:v>
                </c:pt>
                <c:pt idx="3865">
                  <c:v>1E-4</c:v>
                </c:pt>
                <c:pt idx="3866">
                  <c:v>1E-4</c:v>
                </c:pt>
                <c:pt idx="3867">
                  <c:v>1E-4</c:v>
                </c:pt>
                <c:pt idx="3868">
                  <c:v>1E-4</c:v>
                </c:pt>
                <c:pt idx="3869">
                  <c:v>1.0001</c:v>
                </c:pt>
                <c:pt idx="3870">
                  <c:v>1.0001</c:v>
                </c:pt>
                <c:pt idx="3871">
                  <c:v>1E-4</c:v>
                </c:pt>
                <c:pt idx="3872">
                  <c:v>1.0001</c:v>
                </c:pt>
                <c:pt idx="3873">
                  <c:v>1E-4</c:v>
                </c:pt>
                <c:pt idx="3874">
                  <c:v>1E-4</c:v>
                </c:pt>
                <c:pt idx="3875">
                  <c:v>1E-4</c:v>
                </c:pt>
                <c:pt idx="3876">
                  <c:v>1E-4</c:v>
                </c:pt>
                <c:pt idx="3877">
                  <c:v>1E-4</c:v>
                </c:pt>
                <c:pt idx="3878">
                  <c:v>1.0001</c:v>
                </c:pt>
                <c:pt idx="3879">
                  <c:v>1.0001</c:v>
                </c:pt>
                <c:pt idx="3880">
                  <c:v>1E-4</c:v>
                </c:pt>
                <c:pt idx="3881">
                  <c:v>1E-4</c:v>
                </c:pt>
                <c:pt idx="3882">
                  <c:v>1E-4</c:v>
                </c:pt>
                <c:pt idx="3883">
                  <c:v>1E-4</c:v>
                </c:pt>
                <c:pt idx="3884">
                  <c:v>1E-4</c:v>
                </c:pt>
                <c:pt idx="3885">
                  <c:v>1E-4</c:v>
                </c:pt>
                <c:pt idx="3886">
                  <c:v>1E-4</c:v>
                </c:pt>
                <c:pt idx="3887">
                  <c:v>2.0001000000000002</c:v>
                </c:pt>
                <c:pt idx="3888">
                  <c:v>1E-4</c:v>
                </c:pt>
                <c:pt idx="3889">
                  <c:v>1.0001</c:v>
                </c:pt>
                <c:pt idx="3890">
                  <c:v>1E-4</c:v>
                </c:pt>
                <c:pt idx="3891">
                  <c:v>1.0001</c:v>
                </c:pt>
                <c:pt idx="3892">
                  <c:v>1.0001</c:v>
                </c:pt>
                <c:pt idx="3893">
                  <c:v>1E-4</c:v>
                </c:pt>
                <c:pt idx="3894">
                  <c:v>1.0001</c:v>
                </c:pt>
                <c:pt idx="3895">
                  <c:v>1E-4</c:v>
                </c:pt>
                <c:pt idx="3896">
                  <c:v>1E-4</c:v>
                </c:pt>
                <c:pt idx="3897">
                  <c:v>1E-4</c:v>
                </c:pt>
                <c:pt idx="3898">
                  <c:v>1E-4</c:v>
                </c:pt>
                <c:pt idx="3899">
                  <c:v>1.0001</c:v>
                </c:pt>
                <c:pt idx="3900">
                  <c:v>1E-4</c:v>
                </c:pt>
                <c:pt idx="3901">
                  <c:v>1.0001</c:v>
                </c:pt>
                <c:pt idx="3902">
                  <c:v>1E-4</c:v>
                </c:pt>
                <c:pt idx="3903">
                  <c:v>1E-4</c:v>
                </c:pt>
                <c:pt idx="3904">
                  <c:v>1E-4</c:v>
                </c:pt>
                <c:pt idx="3905">
                  <c:v>1E-4</c:v>
                </c:pt>
                <c:pt idx="3906">
                  <c:v>1E-4</c:v>
                </c:pt>
                <c:pt idx="3907">
                  <c:v>2.0001000000000002</c:v>
                </c:pt>
                <c:pt idx="3908">
                  <c:v>1.0001</c:v>
                </c:pt>
                <c:pt idx="3909">
                  <c:v>1.0001</c:v>
                </c:pt>
                <c:pt idx="3910">
                  <c:v>1.0001</c:v>
                </c:pt>
                <c:pt idx="3911">
                  <c:v>1E-4</c:v>
                </c:pt>
                <c:pt idx="3912">
                  <c:v>1E-4</c:v>
                </c:pt>
                <c:pt idx="3913">
                  <c:v>1E-4</c:v>
                </c:pt>
                <c:pt idx="3914">
                  <c:v>1.0001</c:v>
                </c:pt>
                <c:pt idx="3915">
                  <c:v>1E-4</c:v>
                </c:pt>
                <c:pt idx="3916">
                  <c:v>1.0001</c:v>
                </c:pt>
                <c:pt idx="3917">
                  <c:v>1.0001</c:v>
                </c:pt>
                <c:pt idx="3918">
                  <c:v>2.0001000000000002</c:v>
                </c:pt>
                <c:pt idx="3919">
                  <c:v>1E-4</c:v>
                </c:pt>
                <c:pt idx="3920">
                  <c:v>2.0001000000000002</c:v>
                </c:pt>
                <c:pt idx="3921">
                  <c:v>1.0001</c:v>
                </c:pt>
                <c:pt idx="3922">
                  <c:v>1.0001</c:v>
                </c:pt>
                <c:pt idx="3923">
                  <c:v>1E-4</c:v>
                </c:pt>
                <c:pt idx="3924">
                  <c:v>1.0001</c:v>
                </c:pt>
                <c:pt idx="3925">
                  <c:v>1E-4</c:v>
                </c:pt>
                <c:pt idx="3926">
                  <c:v>1E-4</c:v>
                </c:pt>
                <c:pt idx="3927">
                  <c:v>1E-4</c:v>
                </c:pt>
                <c:pt idx="3928">
                  <c:v>1E-4</c:v>
                </c:pt>
                <c:pt idx="3929">
                  <c:v>2.0001000000000002</c:v>
                </c:pt>
                <c:pt idx="3930">
                  <c:v>2.0001000000000002</c:v>
                </c:pt>
                <c:pt idx="3931">
                  <c:v>1E-4</c:v>
                </c:pt>
                <c:pt idx="3932">
                  <c:v>1E-4</c:v>
                </c:pt>
                <c:pt idx="3933">
                  <c:v>1.0001</c:v>
                </c:pt>
                <c:pt idx="3934">
                  <c:v>2.0001000000000002</c:v>
                </c:pt>
                <c:pt idx="3935">
                  <c:v>1E-4</c:v>
                </c:pt>
                <c:pt idx="3936">
                  <c:v>1.0001</c:v>
                </c:pt>
                <c:pt idx="3937">
                  <c:v>1E-4</c:v>
                </c:pt>
                <c:pt idx="3938">
                  <c:v>1.0001</c:v>
                </c:pt>
                <c:pt idx="3939">
                  <c:v>1E-4</c:v>
                </c:pt>
                <c:pt idx="3940">
                  <c:v>3.0001000000000002</c:v>
                </c:pt>
                <c:pt idx="3941">
                  <c:v>1.0001</c:v>
                </c:pt>
                <c:pt idx="3942">
                  <c:v>2.0001000000000002</c:v>
                </c:pt>
                <c:pt idx="3943">
                  <c:v>2.0001000000000002</c:v>
                </c:pt>
                <c:pt idx="3944">
                  <c:v>2.0001000000000002</c:v>
                </c:pt>
                <c:pt idx="3945">
                  <c:v>1E-4</c:v>
                </c:pt>
                <c:pt idx="3946">
                  <c:v>2.0001000000000002</c:v>
                </c:pt>
                <c:pt idx="3947">
                  <c:v>1E-4</c:v>
                </c:pt>
                <c:pt idx="3948">
                  <c:v>1E-4</c:v>
                </c:pt>
                <c:pt idx="3949">
                  <c:v>1.0001</c:v>
                </c:pt>
                <c:pt idx="3950">
                  <c:v>3.0001000000000002</c:v>
                </c:pt>
                <c:pt idx="3951">
                  <c:v>1.0001</c:v>
                </c:pt>
                <c:pt idx="3952">
                  <c:v>1E-4</c:v>
                </c:pt>
                <c:pt idx="3953">
                  <c:v>1E-4</c:v>
                </c:pt>
                <c:pt idx="3954">
                  <c:v>1.0001</c:v>
                </c:pt>
                <c:pt idx="3955">
                  <c:v>3.0001000000000002</c:v>
                </c:pt>
                <c:pt idx="3956">
                  <c:v>1E-4</c:v>
                </c:pt>
                <c:pt idx="3957">
                  <c:v>1.0001</c:v>
                </c:pt>
                <c:pt idx="3958">
                  <c:v>1E-4</c:v>
                </c:pt>
                <c:pt idx="3959">
                  <c:v>1.0001</c:v>
                </c:pt>
                <c:pt idx="3960">
                  <c:v>2.0001000000000002</c:v>
                </c:pt>
                <c:pt idx="3961">
                  <c:v>1.0001</c:v>
                </c:pt>
                <c:pt idx="3962">
                  <c:v>1E-4</c:v>
                </c:pt>
                <c:pt idx="3963">
                  <c:v>1E-4</c:v>
                </c:pt>
                <c:pt idx="3964">
                  <c:v>1E-4</c:v>
                </c:pt>
                <c:pt idx="3965">
                  <c:v>1E-4</c:v>
                </c:pt>
                <c:pt idx="3966">
                  <c:v>1.0001</c:v>
                </c:pt>
                <c:pt idx="3967">
                  <c:v>1E-4</c:v>
                </c:pt>
                <c:pt idx="3968">
                  <c:v>1E-4</c:v>
                </c:pt>
                <c:pt idx="3969">
                  <c:v>1.0001</c:v>
                </c:pt>
                <c:pt idx="3970">
                  <c:v>3.0001000000000002</c:v>
                </c:pt>
                <c:pt idx="3971">
                  <c:v>1.0001</c:v>
                </c:pt>
                <c:pt idx="3972">
                  <c:v>1E-4</c:v>
                </c:pt>
                <c:pt idx="3973">
                  <c:v>1.0001</c:v>
                </c:pt>
                <c:pt idx="3974">
                  <c:v>1.0001</c:v>
                </c:pt>
                <c:pt idx="3975">
                  <c:v>1E-4</c:v>
                </c:pt>
                <c:pt idx="3976">
                  <c:v>1.0001</c:v>
                </c:pt>
                <c:pt idx="3977">
                  <c:v>1.0001</c:v>
                </c:pt>
                <c:pt idx="3978">
                  <c:v>1E-4</c:v>
                </c:pt>
                <c:pt idx="3979">
                  <c:v>1E-4</c:v>
                </c:pt>
                <c:pt idx="3980">
                  <c:v>1E-4</c:v>
                </c:pt>
                <c:pt idx="3981">
                  <c:v>1E-4</c:v>
                </c:pt>
                <c:pt idx="3982">
                  <c:v>1.0001</c:v>
                </c:pt>
                <c:pt idx="3983">
                  <c:v>1E-4</c:v>
                </c:pt>
                <c:pt idx="3984">
                  <c:v>1.0001</c:v>
                </c:pt>
                <c:pt idx="3985">
                  <c:v>1E-4</c:v>
                </c:pt>
                <c:pt idx="3986">
                  <c:v>1E-4</c:v>
                </c:pt>
                <c:pt idx="3987">
                  <c:v>1E-4</c:v>
                </c:pt>
                <c:pt idx="3988">
                  <c:v>1E-4</c:v>
                </c:pt>
                <c:pt idx="3989">
                  <c:v>1E-4</c:v>
                </c:pt>
                <c:pt idx="3990">
                  <c:v>1E-4</c:v>
                </c:pt>
                <c:pt idx="3991">
                  <c:v>2.0001000000000002</c:v>
                </c:pt>
                <c:pt idx="3992">
                  <c:v>1E-4</c:v>
                </c:pt>
                <c:pt idx="3993">
                  <c:v>1.0001</c:v>
                </c:pt>
                <c:pt idx="3994">
                  <c:v>1.0001</c:v>
                </c:pt>
                <c:pt idx="3995">
                  <c:v>1E-4</c:v>
                </c:pt>
                <c:pt idx="3996">
                  <c:v>1E-4</c:v>
                </c:pt>
                <c:pt idx="3997">
                  <c:v>1E-4</c:v>
                </c:pt>
                <c:pt idx="3998">
                  <c:v>1E-4</c:v>
                </c:pt>
                <c:pt idx="3999">
                  <c:v>1.0001</c:v>
                </c:pt>
                <c:pt idx="4000">
                  <c:v>1.0001</c:v>
                </c:pt>
                <c:pt idx="4001">
                  <c:v>1E-4</c:v>
                </c:pt>
                <c:pt idx="4002">
                  <c:v>1E-4</c:v>
                </c:pt>
                <c:pt idx="4003">
                  <c:v>1E-4</c:v>
                </c:pt>
                <c:pt idx="4004">
                  <c:v>1E-4</c:v>
                </c:pt>
                <c:pt idx="4005">
                  <c:v>1E-4</c:v>
                </c:pt>
                <c:pt idx="4006">
                  <c:v>1E-4</c:v>
                </c:pt>
                <c:pt idx="4007">
                  <c:v>1E-4</c:v>
                </c:pt>
                <c:pt idx="4008">
                  <c:v>1.0001</c:v>
                </c:pt>
                <c:pt idx="4009">
                  <c:v>1E-4</c:v>
                </c:pt>
                <c:pt idx="4010">
                  <c:v>1E-4</c:v>
                </c:pt>
                <c:pt idx="4011">
                  <c:v>1E-4</c:v>
                </c:pt>
                <c:pt idx="4012">
                  <c:v>1E-4</c:v>
                </c:pt>
                <c:pt idx="4013">
                  <c:v>1E-4</c:v>
                </c:pt>
                <c:pt idx="4014">
                  <c:v>1E-4</c:v>
                </c:pt>
                <c:pt idx="4015">
                  <c:v>1E-4</c:v>
                </c:pt>
                <c:pt idx="4016">
                  <c:v>1.0001</c:v>
                </c:pt>
                <c:pt idx="4017">
                  <c:v>1.0001</c:v>
                </c:pt>
                <c:pt idx="4018">
                  <c:v>1E-4</c:v>
                </c:pt>
                <c:pt idx="4019">
                  <c:v>1E-4</c:v>
                </c:pt>
                <c:pt idx="4020">
                  <c:v>1E-4</c:v>
                </c:pt>
                <c:pt idx="4021">
                  <c:v>1E-4</c:v>
                </c:pt>
                <c:pt idx="4022">
                  <c:v>3.0001000000000002</c:v>
                </c:pt>
                <c:pt idx="4023">
                  <c:v>1E-4</c:v>
                </c:pt>
                <c:pt idx="4024">
                  <c:v>1.0001</c:v>
                </c:pt>
                <c:pt idx="4025">
                  <c:v>1.0001</c:v>
                </c:pt>
                <c:pt idx="4026">
                  <c:v>1E-4</c:v>
                </c:pt>
                <c:pt idx="4027">
                  <c:v>1E-4</c:v>
                </c:pt>
                <c:pt idx="4028">
                  <c:v>1E-4</c:v>
                </c:pt>
                <c:pt idx="4029">
                  <c:v>1.0001</c:v>
                </c:pt>
                <c:pt idx="4030">
                  <c:v>1E-4</c:v>
                </c:pt>
                <c:pt idx="4031">
                  <c:v>2.0001000000000002</c:v>
                </c:pt>
                <c:pt idx="4032">
                  <c:v>1E-4</c:v>
                </c:pt>
                <c:pt idx="4033">
                  <c:v>1E-4</c:v>
                </c:pt>
                <c:pt idx="4034">
                  <c:v>1.0001</c:v>
                </c:pt>
                <c:pt idx="4035">
                  <c:v>1E-4</c:v>
                </c:pt>
                <c:pt idx="4036">
                  <c:v>1E-4</c:v>
                </c:pt>
                <c:pt idx="4037">
                  <c:v>2.0001000000000002</c:v>
                </c:pt>
                <c:pt idx="4038">
                  <c:v>2.0001000000000002</c:v>
                </c:pt>
                <c:pt idx="4039">
                  <c:v>1E-4</c:v>
                </c:pt>
                <c:pt idx="4040">
                  <c:v>1E-4</c:v>
                </c:pt>
                <c:pt idx="4041">
                  <c:v>1E-4</c:v>
                </c:pt>
                <c:pt idx="4042">
                  <c:v>1E-4</c:v>
                </c:pt>
                <c:pt idx="4043">
                  <c:v>1E-4</c:v>
                </c:pt>
                <c:pt idx="4044">
                  <c:v>1E-4</c:v>
                </c:pt>
                <c:pt idx="4045">
                  <c:v>1.0001</c:v>
                </c:pt>
                <c:pt idx="4046">
                  <c:v>1E-4</c:v>
                </c:pt>
                <c:pt idx="4047">
                  <c:v>1.0001</c:v>
                </c:pt>
                <c:pt idx="4048">
                  <c:v>1E-4</c:v>
                </c:pt>
                <c:pt idx="4049">
                  <c:v>1E-4</c:v>
                </c:pt>
                <c:pt idx="4050">
                  <c:v>1E-4</c:v>
                </c:pt>
                <c:pt idx="4051">
                  <c:v>1E-4</c:v>
                </c:pt>
                <c:pt idx="4052">
                  <c:v>1.0001</c:v>
                </c:pt>
                <c:pt idx="4053">
                  <c:v>2.0001000000000002</c:v>
                </c:pt>
                <c:pt idx="4054">
                  <c:v>1E-4</c:v>
                </c:pt>
                <c:pt idx="4055">
                  <c:v>1E-4</c:v>
                </c:pt>
                <c:pt idx="4056">
                  <c:v>1.0001</c:v>
                </c:pt>
                <c:pt idx="4057">
                  <c:v>1E-4</c:v>
                </c:pt>
                <c:pt idx="4058">
                  <c:v>1.0001</c:v>
                </c:pt>
                <c:pt idx="4059">
                  <c:v>1.0001</c:v>
                </c:pt>
                <c:pt idx="4060">
                  <c:v>1.0001</c:v>
                </c:pt>
                <c:pt idx="4061">
                  <c:v>1E-4</c:v>
                </c:pt>
                <c:pt idx="4062">
                  <c:v>1E-4</c:v>
                </c:pt>
                <c:pt idx="4063">
                  <c:v>1E-4</c:v>
                </c:pt>
                <c:pt idx="4064">
                  <c:v>1E-4</c:v>
                </c:pt>
                <c:pt idx="4065">
                  <c:v>1E-4</c:v>
                </c:pt>
                <c:pt idx="4066">
                  <c:v>1E-4</c:v>
                </c:pt>
                <c:pt idx="4067">
                  <c:v>1.0001</c:v>
                </c:pt>
                <c:pt idx="4068">
                  <c:v>1.0001</c:v>
                </c:pt>
                <c:pt idx="4069">
                  <c:v>1E-4</c:v>
                </c:pt>
                <c:pt idx="4070">
                  <c:v>1.0001</c:v>
                </c:pt>
                <c:pt idx="4071">
                  <c:v>1E-4</c:v>
                </c:pt>
                <c:pt idx="4072">
                  <c:v>1E-4</c:v>
                </c:pt>
                <c:pt idx="4073">
                  <c:v>1.0001</c:v>
                </c:pt>
                <c:pt idx="4074">
                  <c:v>1E-4</c:v>
                </c:pt>
                <c:pt idx="4075">
                  <c:v>1.0001</c:v>
                </c:pt>
                <c:pt idx="4076">
                  <c:v>1.0001</c:v>
                </c:pt>
                <c:pt idx="4077">
                  <c:v>1E-4</c:v>
                </c:pt>
                <c:pt idx="4078">
                  <c:v>1.0001</c:v>
                </c:pt>
                <c:pt idx="4079">
                  <c:v>1E-4</c:v>
                </c:pt>
                <c:pt idx="4080">
                  <c:v>1E-4</c:v>
                </c:pt>
                <c:pt idx="4081">
                  <c:v>2.0001000000000002</c:v>
                </c:pt>
                <c:pt idx="4082">
                  <c:v>1E-4</c:v>
                </c:pt>
                <c:pt idx="4083">
                  <c:v>1E-4</c:v>
                </c:pt>
                <c:pt idx="4084">
                  <c:v>1.0001</c:v>
                </c:pt>
                <c:pt idx="4085">
                  <c:v>1E-4</c:v>
                </c:pt>
                <c:pt idx="4086">
                  <c:v>1E-4</c:v>
                </c:pt>
                <c:pt idx="4087">
                  <c:v>1E-4</c:v>
                </c:pt>
                <c:pt idx="4088">
                  <c:v>1.0001</c:v>
                </c:pt>
                <c:pt idx="4089">
                  <c:v>1.0001</c:v>
                </c:pt>
                <c:pt idx="4090">
                  <c:v>1E-4</c:v>
                </c:pt>
                <c:pt idx="4091">
                  <c:v>1E-4</c:v>
                </c:pt>
                <c:pt idx="4092">
                  <c:v>1E-4</c:v>
                </c:pt>
                <c:pt idx="4093">
                  <c:v>1.0001</c:v>
                </c:pt>
                <c:pt idx="4094">
                  <c:v>1E-4</c:v>
                </c:pt>
                <c:pt idx="4095">
                  <c:v>1E-4</c:v>
                </c:pt>
                <c:pt idx="4096">
                  <c:v>1E-4</c:v>
                </c:pt>
                <c:pt idx="4097">
                  <c:v>1.0001</c:v>
                </c:pt>
                <c:pt idx="4098">
                  <c:v>1E-4</c:v>
                </c:pt>
                <c:pt idx="4099">
                  <c:v>1E-4</c:v>
                </c:pt>
                <c:pt idx="4100">
                  <c:v>1E-4</c:v>
                </c:pt>
                <c:pt idx="4101">
                  <c:v>1.0001</c:v>
                </c:pt>
                <c:pt idx="4102">
                  <c:v>1.0001</c:v>
                </c:pt>
                <c:pt idx="4103">
                  <c:v>1.0001</c:v>
                </c:pt>
                <c:pt idx="4104">
                  <c:v>1.0001</c:v>
                </c:pt>
                <c:pt idx="4105">
                  <c:v>2.0001000000000002</c:v>
                </c:pt>
                <c:pt idx="4106">
                  <c:v>1.0001</c:v>
                </c:pt>
                <c:pt idx="4107">
                  <c:v>1E-4</c:v>
                </c:pt>
                <c:pt idx="4108">
                  <c:v>1.0001</c:v>
                </c:pt>
                <c:pt idx="4109">
                  <c:v>1.0001</c:v>
                </c:pt>
                <c:pt idx="4110">
                  <c:v>1E-4</c:v>
                </c:pt>
                <c:pt idx="4111">
                  <c:v>1E-4</c:v>
                </c:pt>
                <c:pt idx="4112">
                  <c:v>1.0001</c:v>
                </c:pt>
                <c:pt idx="4113">
                  <c:v>1E-4</c:v>
                </c:pt>
                <c:pt idx="4114">
                  <c:v>1E-4</c:v>
                </c:pt>
                <c:pt idx="4115">
                  <c:v>1.0001</c:v>
                </c:pt>
                <c:pt idx="4116">
                  <c:v>1E-4</c:v>
                </c:pt>
                <c:pt idx="4117">
                  <c:v>1E-4</c:v>
                </c:pt>
                <c:pt idx="4118">
                  <c:v>1E-4</c:v>
                </c:pt>
                <c:pt idx="4119">
                  <c:v>1E-4</c:v>
                </c:pt>
                <c:pt idx="4120">
                  <c:v>1E-4</c:v>
                </c:pt>
                <c:pt idx="4121">
                  <c:v>1E-4</c:v>
                </c:pt>
                <c:pt idx="4122">
                  <c:v>1E-4</c:v>
                </c:pt>
                <c:pt idx="4123">
                  <c:v>1E-4</c:v>
                </c:pt>
                <c:pt idx="4124">
                  <c:v>1.0001</c:v>
                </c:pt>
                <c:pt idx="4125">
                  <c:v>1.0001</c:v>
                </c:pt>
                <c:pt idx="4126">
                  <c:v>1.0001</c:v>
                </c:pt>
                <c:pt idx="4127">
                  <c:v>1E-4</c:v>
                </c:pt>
                <c:pt idx="4128">
                  <c:v>1E-4</c:v>
                </c:pt>
                <c:pt idx="4129">
                  <c:v>1.0001</c:v>
                </c:pt>
                <c:pt idx="4130">
                  <c:v>1.0001</c:v>
                </c:pt>
                <c:pt idx="4131">
                  <c:v>1E-4</c:v>
                </c:pt>
                <c:pt idx="4132">
                  <c:v>1E-4</c:v>
                </c:pt>
                <c:pt idx="4133">
                  <c:v>1E-4</c:v>
                </c:pt>
                <c:pt idx="4134">
                  <c:v>1.0001</c:v>
                </c:pt>
                <c:pt idx="4135">
                  <c:v>1E-4</c:v>
                </c:pt>
                <c:pt idx="4136">
                  <c:v>1.0001</c:v>
                </c:pt>
                <c:pt idx="4137">
                  <c:v>1.0001</c:v>
                </c:pt>
                <c:pt idx="4138">
                  <c:v>1.0001</c:v>
                </c:pt>
                <c:pt idx="4139">
                  <c:v>1.0001</c:v>
                </c:pt>
                <c:pt idx="4140">
                  <c:v>1.0001</c:v>
                </c:pt>
                <c:pt idx="4141">
                  <c:v>1E-4</c:v>
                </c:pt>
                <c:pt idx="4142">
                  <c:v>1.0001</c:v>
                </c:pt>
                <c:pt idx="4143">
                  <c:v>1E-4</c:v>
                </c:pt>
                <c:pt idx="4144">
                  <c:v>1E-4</c:v>
                </c:pt>
                <c:pt idx="4145">
                  <c:v>1E-4</c:v>
                </c:pt>
                <c:pt idx="4146">
                  <c:v>1E-4</c:v>
                </c:pt>
                <c:pt idx="4147">
                  <c:v>1E-4</c:v>
                </c:pt>
                <c:pt idx="4148">
                  <c:v>1E-4</c:v>
                </c:pt>
                <c:pt idx="4149">
                  <c:v>1E-4</c:v>
                </c:pt>
                <c:pt idx="4150">
                  <c:v>1E-4</c:v>
                </c:pt>
                <c:pt idx="4151">
                  <c:v>2.0001000000000002</c:v>
                </c:pt>
                <c:pt idx="4152">
                  <c:v>1E-4</c:v>
                </c:pt>
                <c:pt idx="4153">
                  <c:v>1E-4</c:v>
                </c:pt>
                <c:pt idx="4154">
                  <c:v>1E-4</c:v>
                </c:pt>
                <c:pt idx="4155">
                  <c:v>1E-4</c:v>
                </c:pt>
                <c:pt idx="4156">
                  <c:v>1E-4</c:v>
                </c:pt>
                <c:pt idx="4157">
                  <c:v>1E-4</c:v>
                </c:pt>
                <c:pt idx="4158">
                  <c:v>1E-4</c:v>
                </c:pt>
                <c:pt idx="4159">
                  <c:v>1E-4</c:v>
                </c:pt>
                <c:pt idx="4160">
                  <c:v>1E-4</c:v>
                </c:pt>
                <c:pt idx="4161">
                  <c:v>1.0001</c:v>
                </c:pt>
                <c:pt idx="4162">
                  <c:v>1E-4</c:v>
                </c:pt>
                <c:pt idx="4163">
                  <c:v>1E-4</c:v>
                </c:pt>
                <c:pt idx="4164">
                  <c:v>1E-4</c:v>
                </c:pt>
                <c:pt idx="4165">
                  <c:v>1E-4</c:v>
                </c:pt>
                <c:pt idx="4166">
                  <c:v>1E-4</c:v>
                </c:pt>
                <c:pt idx="4167">
                  <c:v>1E-4</c:v>
                </c:pt>
                <c:pt idx="4168">
                  <c:v>1E-4</c:v>
                </c:pt>
                <c:pt idx="4169">
                  <c:v>1E-4</c:v>
                </c:pt>
                <c:pt idx="4170">
                  <c:v>1E-4</c:v>
                </c:pt>
                <c:pt idx="4171">
                  <c:v>1E-4</c:v>
                </c:pt>
                <c:pt idx="4172">
                  <c:v>2.0001000000000002</c:v>
                </c:pt>
                <c:pt idx="4173">
                  <c:v>1.0001</c:v>
                </c:pt>
                <c:pt idx="4174">
                  <c:v>1E-4</c:v>
                </c:pt>
                <c:pt idx="4175">
                  <c:v>1E-4</c:v>
                </c:pt>
                <c:pt idx="4176">
                  <c:v>1E-4</c:v>
                </c:pt>
                <c:pt idx="4177">
                  <c:v>1E-4</c:v>
                </c:pt>
                <c:pt idx="4178">
                  <c:v>1E-4</c:v>
                </c:pt>
                <c:pt idx="4179">
                  <c:v>1E-4</c:v>
                </c:pt>
                <c:pt idx="4180">
                  <c:v>1.0001</c:v>
                </c:pt>
                <c:pt idx="4181">
                  <c:v>1.0001</c:v>
                </c:pt>
                <c:pt idx="4182">
                  <c:v>1E-4</c:v>
                </c:pt>
                <c:pt idx="4183">
                  <c:v>1E-4</c:v>
                </c:pt>
                <c:pt idx="4184">
                  <c:v>1E-4</c:v>
                </c:pt>
                <c:pt idx="4185">
                  <c:v>1E-4</c:v>
                </c:pt>
                <c:pt idx="4186">
                  <c:v>1.0001</c:v>
                </c:pt>
                <c:pt idx="4187">
                  <c:v>1E-4</c:v>
                </c:pt>
                <c:pt idx="4188">
                  <c:v>2.0001000000000002</c:v>
                </c:pt>
                <c:pt idx="4189">
                  <c:v>1E-4</c:v>
                </c:pt>
                <c:pt idx="4190">
                  <c:v>1.0001</c:v>
                </c:pt>
                <c:pt idx="4191">
                  <c:v>1E-4</c:v>
                </c:pt>
                <c:pt idx="4192">
                  <c:v>1E-4</c:v>
                </c:pt>
                <c:pt idx="4193">
                  <c:v>1E-4</c:v>
                </c:pt>
                <c:pt idx="4194">
                  <c:v>1E-4</c:v>
                </c:pt>
                <c:pt idx="4195">
                  <c:v>1E-4</c:v>
                </c:pt>
                <c:pt idx="4196">
                  <c:v>1E-4</c:v>
                </c:pt>
                <c:pt idx="4197">
                  <c:v>1E-4</c:v>
                </c:pt>
                <c:pt idx="4198">
                  <c:v>1.0001</c:v>
                </c:pt>
                <c:pt idx="4199">
                  <c:v>1E-4</c:v>
                </c:pt>
                <c:pt idx="4200">
                  <c:v>1E-4</c:v>
                </c:pt>
                <c:pt idx="4201">
                  <c:v>1E-4</c:v>
                </c:pt>
                <c:pt idx="4202">
                  <c:v>1E-4</c:v>
                </c:pt>
                <c:pt idx="4203">
                  <c:v>1E-4</c:v>
                </c:pt>
                <c:pt idx="4204">
                  <c:v>1E-4</c:v>
                </c:pt>
                <c:pt idx="4205">
                  <c:v>1E-4</c:v>
                </c:pt>
                <c:pt idx="4206">
                  <c:v>1E-4</c:v>
                </c:pt>
                <c:pt idx="4207">
                  <c:v>1.0001</c:v>
                </c:pt>
                <c:pt idx="4208">
                  <c:v>1E-4</c:v>
                </c:pt>
                <c:pt idx="4209">
                  <c:v>1.0001</c:v>
                </c:pt>
                <c:pt idx="4210">
                  <c:v>1E-4</c:v>
                </c:pt>
                <c:pt idx="4211">
                  <c:v>1E-4</c:v>
                </c:pt>
                <c:pt idx="4212">
                  <c:v>1E-4</c:v>
                </c:pt>
                <c:pt idx="4213">
                  <c:v>1E-4</c:v>
                </c:pt>
                <c:pt idx="4214">
                  <c:v>1.0001</c:v>
                </c:pt>
                <c:pt idx="4215">
                  <c:v>1E-4</c:v>
                </c:pt>
                <c:pt idx="4216">
                  <c:v>1E-4</c:v>
                </c:pt>
                <c:pt idx="4217">
                  <c:v>1E-4</c:v>
                </c:pt>
                <c:pt idx="4218">
                  <c:v>1E-4</c:v>
                </c:pt>
                <c:pt idx="4219">
                  <c:v>1.0001</c:v>
                </c:pt>
                <c:pt idx="4220">
                  <c:v>2.0001000000000002</c:v>
                </c:pt>
                <c:pt idx="4221">
                  <c:v>1E-4</c:v>
                </c:pt>
                <c:pt idx="4222">
                  <c:v>1E-4</c:v>
                </c:pt>
                <c:pt idx="4223">
                  <c:v>1E-4</c:v>
                </c:pt>
                <c:pt idx="4224">
                  <c:v>1.0001</c:v>
                </c:pt>
                <c:pt idx="4225">
                  <c:v>1E-4</c:v>
                </c:pt>
                <c:pt idx="4226">
                  <c:v>1E-4</c:v>
                </c:pt>
                <c:pt idx="4227">
                  <c:v>1E-4</c:v>
                </c:pt>
                <c:pt idx="4228">
                  <c:v>1E-4</c:v>
                </c:pt>
                <c:pt idx="4229">
                  <c:v>1E-4</c:v>
                </c:pt>
                <c:pt idx="4230">
                  <c:v>1E-4</c:v>
                </c:pt>
                <c:pt idx="4231">
                  <c:v>1E-4</c:v>
                </c:pt>
                <c:pt idx="4232">
                  <c:v>1E-4</c:v>
                </c:pt>
                <c:pt idx="4233">
                  <c:v>1E-4</c:v>
                </c:pt>
                <c:pt idx="4234">
                  <c:v>1E-4</c:v>
                </c:pt>
                <c:pt idx="4235">
                  <c:v>1E-4</c:v>
                </c:pt>
                <c:pt idx="4236">
                  <c:v>1E-4</c:v>
                </c:pt>
                <c:pt idx="4237">
                  <c:v>2.0001000000000002</c:v>
                </c:pt>
                <c:pt idx="4238">
                  <c:v>1E-4</c:v>
                </c:pt>
                <c:pt idx="4239">
                  <c:v>1E-4</c:v>
                </c:pt>
                <c:pt idx="4240">
                  <c:v>1E-4</c:v>
                </c:pt>
                <c:pt idx="4241">
                  <c:v>1E-4</c:v>
                </c:pt>
                <c:pt idx="4242">
                  <c:v>1E-4</c:v>
                </c:pt>
                <c:pt idx="4243">
                  <c:v>1E-4</c:v>
                </c:pt>
                <c:pt idx="4244">
                  <c:v>1.0001</c:v>
                </c:pt>
                <c:pt idx="4245">
                  <c:v>1E-4</c:v>
                </c:pt>
                <c:pt idx="4246">
                  <c:v>1.0001</c:v>
                </c:pt>
                <c:pt idx="4247">
                  <c:v>1E-4</c:v>
                </c:pt>
                <c:pt idx="4248">
                  <c:v>4.0000999999999998</c:v>
                </c:pt>
                <c:pt idx="4249">
                  <c:v>5.0000999999999998</c:v>
                </c:pt>
                <c:pt idx="4250">
                  <c:v>1.0001</c:v>
                </c:pt>
                <c:pt idx="4251">
                  <c:v>1E-4</c:v>
                </c:pt>
                <c:pt idx="4252">
                  <c:v>1E-4</c:v>
                </c:pt>
                <c:pt idx="4253">
                  <c:v>1.0001</c:v>
                </c:pt>
                <c:pt idx="4254">
                  <c:v>1.0001</c:v>
                </c:pt>
                <c:pt idx="4255">
                  <c:v>1E-4</c:v>
                </c:pt>
                <c:pt idx="4256">
                  <c:v>1E-4</c:v>
                </c:pt>
                <c:pt idx="4257">
                  <c:v>1E-4</c:v>
                </c:pt>
                <c:pt idx="4258">
                  <c:v>1E-4</c:v>
                </c:pt>
                <c:pt idx="4259">
                  <c:v>1E-4</c:v>
                </c:pt>
                <c:pt idx="4260">
                  <c:v>1E-4</c:v>
                </c:pt>
                <c:pt idx="4261">
                  <c:v>1E-4</c:v>
                </c:pt>
                <c:pt idx="4262">
                  <c:v>1E-4</c:v>
                </c:pt>
                <c:pt idx="4263">
                  <c:v>1E-4</c:v>
                </c:pt>
                <c:pt idx="4264">
                  <c:v>1E-4</c:v>
                </c:pt>
                <c:pt idx="4265">
                  <c:v>1E-4</c:v>
                </c:pt>
                <c:pt idx="4266">
                  <c:v>1E-4</c:v>
                </c:pt>
                <c:pt idx="4267">
                  <c:v>1E-4</c:v>
                </c:pt>
                <c:pt idx="4268">
                  <c:v>1E-4</c:v>
                </c:pt>
                <c:pt idx="4269">
                  <c:v>1E-4</c:v>
                </c:pt>
                <c:pt idx="4270">
                  <c:v>1.0001</c:v>
                </c:pt>
                <c:pt idx="4271">
                  <c:v>1E-4</c:v>
                </c:pt>
                <c:pt idx="4272">
                  <c:v>1E-4</c:v>
                </c:pt>
                <c:pt idx="4273">
                  <c:v>1E-4</c:v>
                </c:pt>
                <c:pt idx="4274">
                  <c:v>1E-4</c:v>
                </c:pt>
                <c:pt idx="4275">
                  <c:v>1E-4</c:v>
                </c:pt>
                <c:pt idx="4276">
                  <c:v>1E-4</c:v>
                </c:pt>
                <c:pt idx="4277">
                  <c:v>1E-4</c:v>
                </c:pt>
                <c:pt idx="4278">
                  <c:v>1.0001</c:v>
                </c:pt>
                <c:pt idx="4279">
                  <c:v>1E-4</c:v>
                </c:pt>
                <c:pt idx="4280">
                  <c:v>1E-4</c:v>
                </c:pt>
                <c:pt idx="4281">
                  <c:v>1.0001</c:v>
                </c:pt>
                <c:pt idx="4282">
                  <c:v>1E-4</c:v>
                </c:pt>
                <c:pt idx="4283">
                  <c:v>1E-4</c:v>
                </c:pt>
                <c:pt idx="4284">
                  <c:v>1E-4</c:v>
                </c:pt>
                <c:pt idx="4285">
                  <c:v>1E-4</c:v>
                </c:pt>
                <c:pt idx="4286">
                  <c:v>1E-4</c:v>
                </c:pt>
                <c:pt idx="4287">
                  <c:v>1E-4</c:v>
                </c:pt>
                <c:pt idx="4288">
                  <c:v>2.0001000000000002</c:v>
                </c:pt>
                <c:pt idx="4289">
                  <c:v>1E-4</c:v>
                </c:pt>
                <c:pt idx="4290">
                  <c:v>1.0001</c:v>
                </c:pt>
                <c:pt idx="4291">
                  <c:v>1E-4</c:v>
                </c:pt>
                <c:pt idx="4292">
                  <c:v>1E-4</c:v>
                </c:pt>
                <c:pt idx="4293">
                  <c:v>1E-4</c:v>
                </c:pt>
                <c:pt idx="4294">
                  <c:v>1E-4</c:v>
                </c:pt>
                <c:pt idx="4295">
                  <c:v>1E-4</c:v>
                </c:pt>
                <c:pt idx="4296">
                  <c:v>1E-4</c:v>
                </c:pt>
                <c:pt idx="4297">
                  <c:v>1E-4</c:v>
                </c:pt>
                <c:pt idx="4298">
                  <c:v>1E-4</c:v>
                </c:pt>
                <c:pt idx="4299">
                  <c:v>1E-4</c:v>
                </c:pt>
                <c:pt idx="4300">
                  <c:v>1E-4</c:v>
                </c:pt>
                <c:pt idx="4301">
                  <c:v>1E-4</c:v>
                </c:pt>
                <c:pt idx="4302">
                  <c:v>2.0001000000000002</c:v>
                </c:pt>
                <c:pt idx="4303">
                  <c:v>1E-4</c:v>
                </c:pt>
                <c:pt idx="4304">
                  <c:v>1E-4</c:v>
                </c:pt>
                <c:pt idx="4305">
                  <c:v>1.0001</c:v>
                </c:pt>
                <c:pt idx="4306">
                  <c:v>1E-4</c:v>
                </c:pt>
                <c:pt idx="4307">
                  <c:v>1E-4</c:v>
                </c:pt>
                <c:pt idx="4308">
                  <c:v>1.0001</c:v>
                </c:pt>
                <c:pt idx="4309">
                  <c:v>1E-4</c:v>
                </c:pt>
                <c:pt idx="4310">
                  <c:v>1.0001</c:v>
                </c:pt>
                <c:pt idx="4311">
                  <c:v>1E-4</c:v>
                </c:pt>
                <c:pt idx="4312">
                  <c:v>1E-4</c:v>
                </c:pt>
                <c:pt idx="4313">
                  <c:v>2.0001000000000002</c:v>
                </c:pt>
                <c:pt idx="4314">
                  <c:v>1.0001</c:v>
                </c:pt>
                <c:pt idx="4315">
                  <c:v>2.0001000000000002</c:v>
                </c:pt>
                <c:pt idx="4316">
                  <c:v>1.0001</c:v>
                </c:pt>
                <c:pt idx="4317">
                  <c:v>1.0001</c:v>
                </c:pt>
                <c:pt idx="4318">
                  <c:v>3.0001000000000002</c:v>
                </c:pt>
                <c:pt idx="4319">
                  <c:v>1.0001</c:v>
                </c:pt>
                <c:pt idx="4320">
                  <c:v>3.0001000000000002</c:v>
                </c:pt>
                <c:pt idx="4321">
                  <c:v>3.0001000000000002</c:v>
                </c:pt>
                <c:pt idx="4322">
                  <c:v>4.0000999999999998</c:v>
                </c:pt>
                <c:pt idx="4323">
                  <c:v>2.0001000000000002</c:v>
                </c:pt>
                <c:pt idx="4324">
                  <c:v>4.0000999999999998</c:v>
                </c:pt>
                <c:pt idx="4325">
                  <c:v>2.0001000000000002</c:v>
                </c:pt>
                <c:pt idx="4326">
                  <c:v>1E-4</c:v>
                </c:pt>
                <c:pt idx="4327">
                  <c:v>10.0001</c:v>
                </c:pt>
                <c:pt idx="4328">
                  <c:v>12.0001</c:v>
                </c:pt>
                <c:pt idx="4329">
                  <c:v>5.0000999999999998</c:v>
                </c:pt>
                <c:pt idx="4330">
                  <c:v>4.0000999999999998</c:v>
                </c:pt>
                <c:pt idx="4331">
                  <c:v>3.0001000000000002</c:v>
                </c:pt>
                <c:pt idx="4332">
                  <c:v>4.0000999999999998</c:v>
                </c:pt>
                <c:pt idx="4333">
                  <c:v>3.0001000000000002</c:v>
                </c:pt>
                <c:pt idx="4334">
                  <c:v>5.0000999999999998</c:v>
                </c:pt>
                <c:pt idx="4335">
                  <c:v>1E-4</c:v>
                </c:pt>
                <c:pt idx="4336">
                  <c:v>4.0000999999999998</c:v>
                </c:pt>
                <c:pt idx="4337">
                  <c:v>2.0001000000000002</c:v>
                </c:pt>
                <c:pt idx="4338">
                  <c:v>3.0001000000000002</c:v>
                </c:pt>
                <c:pt idx="4339">
                  <c:v>2.0001000000000002</c:v>
                </c:pt>
                <c:pt idx="4340">
                  <c:v>1.0001</c:v>
                </c:pt>
                <c:pt idx="4341">
                  <c:v>1.0001</c:v>
                </c:pt>
                <c:pt idx="4342">
                  <c:v>2.0001000000000002</c:v>
                </c:pt>
                <c:pt idx="4343">
                  <c:v>1.0001</c:v>
                </c:pt>
                <c:pt idx="4344">
                  <c:v>1E-4</c:v>
                </c:pt>
                <c:pt idx="4345">
                  <c:v>1.0001</c:v>
                </c:pt>
                <c:pt idx="4346">
                  <c:v>1E-4</c:v>
                </c:pt>
                <c:pt idx="4347">
                  <c:v>1E-4</c:v>
                </c:pt>
                <c:pt idx="4348">
                  <c:v>1.0001</c:v>
                </c:pt>
                <c:pt idx="4349">
                  <c:v>3.0001000000000002</c:v>
                </c:pt>
                <c:pt idx="4350">
                  <c:v>1E-4</c:v>
                </c:pt>
                <c:pt idx="4351">
                  <c:v>1.0001</c:v>
                </c:pt>
                <c:pt idx="4352">
                  <c:v>1.0001</c:v>
                </c:pt>
                <c:pt idx="4353">
                  <c:v>1.0001</c:v>
                </c:pt>
                <c:pt idx="4354">
                  <c:v>1.0001</c:v>
                </c:pt>
                <c:pt idx="4355">
                  <c:v>1.0001</c:v>
                </c:pt>
                <c:pt idx="4356">
                  <c:v>3.0001000000000002</c:v>
                </c:pt>
                <c:pt idx="4357">
                  <c:v>1E-4</c:v>
                </c:pt>
                <c:pt idx="4358">
                  <c:v>3.0001000000000002</c:v>
                </c:pt>
                <c:pt idx="4359">
                  <c:v>2.0001000000000002</c:v>
                </c:pt>
                <c:pt idx="4360">
                  <c:v>2.0001000000000002</c:v>
                </c:pt>
                <c:pt idx="4361">
                  <c:v>1.0001</c:v>
                </c:pt>
                <c:pt idx="4362">
                  <c:v>2.0001000000000002</c:v>
                </c:pt>
                <c:pt idx="4363">
                  <c:v>1.0001</c:v>
                </c:pt>
                <c:pt idx="4364">
                  <c:v>1.0001</c:v>
                </c:pt>
                <c:pt idx="4365">
                  <c:v>2.0001000000000002</c:v>
                </c:pt>
                <c:pt idx="4366">
                  <c:v>1.0001</c:v>
                </c:pt>
                <c:pt idx="4367">
                  <c:v>3.0001000000000002</c:v>
                </c:pt>
                <c:pt idx="4368">
                  <c:v>1.0001</c:v>
                </c:pt>
                <c:pt idx="4369">
                  <c:v>4.0000999999999998</c:v>
                </c:pt>
                <c:pt idx="4370">
                  <c:v>1E-4</c:v>
                </c:pt>
                <c:pt idx="4371">
                  <c:v>3.0001000000000002</c:v>
                </c:pt>
                <c:pt idx="4372">
                  <c:v>1.0001</c:v>
                </c:pt>
                <c:pt idx="4373">
                  <c:v>1E-4</c:v>
                </c:pt>
                <c:pt idx="4374">
                  <c:v>1.0001</c:v>
                </c:pt>
                <c:pt idx="4375">
                  <c:v>2.0001000000000002</c:v>
                </c:pt>
                <c:pt idx="4376">
                  <c:v>1E-4</c:v>
                </c:pt>
                <c:pt idx="4377">
                  <c:v>1E-4</c:v>
                </c:pt>
                <c:pt idx="4378">
                  <c:v>1.0001</c:v>
                </c:pt>
                <c:pt idx="4379">
                  <c:v>1E-4</c:v>
                </c:pt>
                <c:pt idx="4380">
                  <c:v>3.0001000000000002</c:v>
                </c:pt>
                <c:pt idx="4381">
                  <c:v>1.0001</c:v>
                </c:pt>
                <c:pt idx="4382">
                  <c:v>1.0001</c:v>
                </c:pt>
                <c:pt idx="4383">
                  <c:v>1E-4</c:v>
                </c:pt>
                <c:pt idx="4384">
                  <c:v>1E-4</c:v>
                </c:pt>
                <c:pt idx="4385">
                  <c:v>2.0001000000000002</c:v>
                </c:pt>
                <c:pt idx="4386">
                  <c:v>5.0000999999999998</c:v>
                </c:pt>
                <c:pt idx="4387">
                  <c:v>1.0001</c:v>
                </c:pt>
                <c:pt idx="4388">
                  <c:v>1E-4</c:v>
                </c:pt>
                <c:pt idx="4389">
                  <c:v>2.0001000000000002</c:v>
                </c:pt>
                <c:pt idx="4390">
                  <c:v>2.0001000000000002</c:v>
                </c:pt>
                <c:pt idx="4391">
                  <c:v>4.0000999999999998</c:v>
                </c:pt>
                <c:pt idx="4392">
                  <c:v>3.0001000000000002</c:v>
                </c:pt>
                <c:pt idx="4393">
                  <c:v>2.0001000000000002</c:v>
                </c:pt>
                <c:pt idx="4394">
                  <c:v>7.0000999999999998</c:v>
                </c:pt>
                <c:pt idx="4395">
                  <c:v>2.0001000000000002</c:v>
                </c:pt>
                <c:pt idx="4396">
                  <c:v>6.0000999999999998</c:v>
                </c:pt>
                <c:pt idx="4397">
                  <c:v>3.0001000000000002</c:v>
                </c:pt>
                <c:pt idx="4398">
                  <c:v>7.0000999999999998</c:v>
                </c:pt>
                <c:pt idx="4399">
                  <c:v>2.0001000000000002</c:v>
                </c:pt>
                <c:pt idx="4400">
                  <c:v>4.0000999999999998</c:v>
                </c:pt>
                <c:pt idx="4401">
                  <c:v>36.000100000000003</c:v>
                </c:pt>
                <c:pt idx="4402">
                  <c:v>184.0001</c:v>
                </c:pt>
                <c:pt idx="4403">
                  <c:v>116.0001</c:v>
                </c:pt>
                <c:pt idx="4404">
                  <c:v>26.0001</c:v>
                </c:pt>
                <c:pt idx="4405">
                  <c:v>9.0000999999999998</c:v>
                </c:pt>
                <c:pt idx="4406">
                  <c:v>74.000100000000003</c:v>
                </c:pt>
                <c:pt idx="4407">
                  <c:v>175.0001</c:v>
                </c:pt>
                <c:pt idx="4408">
                  <c:v>63.000100000000003</c:v>
                </c:pt>
                <c:pt idx="4409">
                  <c:v>10.0001</c:v>
                </c:pt>
                <c:pt idx="4410">
                  <c:v>5.0000999999999998</c:v>
                </c:pt>
                <c:pt idx="4411">
                  <c:v>10.0001</c:v>
                </c:pt>
                <c:pt idx="4412">
                  <c:v>6.0000999999999998</c:v>
                </c:pt>
                <c:pt idx="4413">
                  <c:v>8.0000999999999998</c:v>
                </c:pt>
                <c:pt idx="4414">
                  <c:v>7.0000999999999998</c:v>
                </c:pt>
                <c:pt idx="4415">
                  <c:v>2.0001000000000002</c:v>
                </c:pt>
                <c:pt idx="4416">
                  <c:v>5.0000999999999998</c:v>
                </c:pt>
                <c:pt idx="4417">
                  <c:v>2.0001000000000002</c:v>
                </c:pt>
                <c:pt idx="4418">
                  <c:v>5.0000999999999998</c:v>
                </c:pt>
                <c:pt idx="4419">
                  <c:v>1.0001</c:v>
                </c:pt>
                <c:pt idx="4420">
                  <c:v>9.0000999999999998</c:v>
                </c:pt>
                <c:pt idx="4421">
                  <c:v>5.0000999999999998</c:v>
                </c:pt>
                <c:pt idx="4422">
                  <c:v>6.0000999999999998</c:v>
                </c:pt>
                <c:pt idx="4423">
                  <c:v>4.0000999999999998</c:v>
                </c:pt>
                <c:pt idx="4424">
                  <c:v>3.0001000000000002</c:v>
                </c:pt>
                <c:pt idx="4425">
                  <c:v>4.0000999999999998</c:v>
                </c:pt>
                <c:pt idx="4426">
                  <c:v>4.0000999999999998</c:v>
                </c:pt>
                <c:pt idx="4427">
                  <c:v>4.0000999999999998</c:v>
                </c:pt>
                <c:pt idx="4428">
                  <c:v>5.0000999999999998</c:v>
                </c:pt>
                <c:pt idx="4429">
                  <c:v>3.0001000000000002</c:v>
                </c:pt>
                <c:pt idx="4430">
                  <c:v>3.0001000000000002</c:v>
                </c:pt>
                <c:pt idx="4431">
                  <c:v>4.0000999999999998</c:v>
                </c:pt>
                <c:pt idx="4432">
                  <c:v>6.0000999999999998</c:v>
                </c:pt>
                <c:pt idx="4433">
                  <c:v>6.0000999999999998</c:v>
                </c:pt>
                <c:pt idx="4434">
                  <c:v>5.0000999999999998</c:v>
                </c:pt>
                <c:pt idx="4435">
                  <c:v>4.0000999999999998</c:v>
                </c:pt>
                <c:pt idx="4436">
                  <c:v>6.0000999999999998</c:v>
                </c:pt>
                <c:pt idx="4437">
                  <c:v>3.0001000000000002</c:v>
                </c:pt>
                <c:pt idx="4438">
                  <c:v>3.0001000000000002</c:v>
                </c:pt>
                <c:pt idx="4439">
                  <c:v>3.0001000000000002</c:v>
                </c:pt>
                <c:pt idx="4440">
                  <c:v>6.0000999999999998</c:v>
                </c:pt>
                <c:pt idx="4441">
                  <c:v>10.0001</c:v>
                </c:pt>
                <c:pt idx="4442">
                  <c:v>5.0000999999999998</c:v>
                </c:pt>
                <c:pt idx="4443">
                  <c:v>10.0001</c:v>
                </c:pt>
                <c:pt idx="4444">
                  <c:v>8.0000999999999998</c:v>
                </c:pt>
                <c:pt idx="4445">
                  <c:v>10.0001</c:v>
                </c:pt>
                <c:pt idx="4446">
                  <c:v>9.0000999999999998</c:v>
                </c:pt>
                <c:pt idx="4447">
                  <c:v>12.0001</c:v>
                </c:pt>
                <c:pt idx="4448">
                  <c:v>13.0001</c:v>
                </c:pt>
                <c:pt idx="4449">
                  <c:v>13.0001</c:v>
                </c:pt>
                <c:pt idx="4450">
                  <c:v>13.0001</c:v>
                </c:pt>
                <c:pt idx="4451">
                  <c:v>20.0001</c:v>
                </c:pt>
                <c:pt idx="4452">
                  <c:v>19.0001</c:v>
                </c:pt>
                <c:pt idx="4453">
                  <c:v>15.0001</c:v>
                </c:pt>
                <c:pt idx="4454">
                  <c:v>12.0001</c:v>
                </c:pt>
                <c:pt idx="4455">
                  <c:v>13.0001</c:v>
                </c:pt>
                <c:pt idx="4456">
                  <c:v>10.0001</c:v>
                </c:pt>
                <c:pt idx="4457">
                  <c:v>18.0001</c:v>
                </c:pt>
                <c:pt idx="4458">
                  <c:v>24.0001</c:v>
                </c:pt>
                <c:pt idx="4459">
                  <c:v>22.0001</c:v>
                </c:pt>
                <c:pt idx="4460">
                  <c:v>28.0001</c:v>
                </c:pt>
                <c:pt idx="4461">
                  <c:v>25.0001</c:v>
                </c:pt>
                <c:pt idx="4462">
                  <c:v>37.000100000000003</c:v>
                </c:pt>
                <c:pt idx="4463">
                  <c:v>34.000100000000003</c:v>
                </c:pt>
                <c:pt idx="4464">
                  <c:v>31.0001</c:v>
                </c:pt>
                <c:pt idx="4465">
                  <c:v>34.000100000000003</c:v>
                </c:pt>
                <c:pt idx="4466">
                  <c:v>46.000100000000003</c:v>
                </c:pt>
                <c:pt idx="4467">
                  <c:v>52.000100000000003</c:v>
                </c:pt>
                <c:pt idx="4468">
                  <c:v>62.000100000000003</c:v>
                </c:pt>
                <c:pt idx="4469">
                  <c:v>67.000100000000003</c:v>
                </c:pt>
                <c:pt idx="4470">
                  <c:v>66.000100000000003</c:v>
                </c:pt>
                <c:pt idx="4471">
                  <c:v>95.000100000000003</c:v>
                </c:pt>
                <c:pt idx="4472">
                  <c:v>110.0001</c:v>
                </c:pt>
                <c:pt idx="4473">
                  <c:v>102.0001</c:v>
                </c:pt>
                <c:pt idx="4474">
                  <c:v>154.0001</c:v>
                </c:pt>
                <c:pt idx="4475">
                  <c:v>205.0001</c:v>
                </c:pt>
                <c:pt idx="4476">
                  <c:v>249.0001</c:v>
                </c:pt>
                <c:pt idx="4477">
                  <c:v>400.00009999999997</c:v>
                </c:pt>
                <c:pt idx="4478">
                  <c:v>1520.0001</c:v>
                </c:pt>
                <c:pt idx="4479">
                  <c:v>3267.0001000000002</c:v>
                </c:pt>
                <c:pt idx="4480">
                  <c:v>2827.0001000000002</c:v>
                </c:pt>
                <c:pt idx="4481">
                  <c:v>792.00009999999997</c:v>
                </c:pt>
                <c:pt idx="4482">
                  <c:v>70.000100000000003</c:v>
                </c:pt>
                <c:pt idx="4483">
                  <c:v>15.0001</c:v>
                </c:pt>
                <c:pt idx="4484">
                  <c:v>35.000100000000003</c:v>
                </c:pt>
                <c:pt idx="4485">
                  <c:v>23.0001</c:v>
                </c:pt>
                <c:pt idx="4486">
                  <c:v>4.0000999999999998</c:v>
                </c:pt>
                <c:pt idx="4487">
                  <c:v>2.0001000000000002</c:v>
                </c:pt>
                <c:pt idx="4488">
                  <c:v>2.0001000000000002</c:v>
                </c:pt>
                <c:pt idx="4489">
                  <c:v>1.0001</c:v>
                </c:pt>
                <c:pt idx="4490">
                  <c:v>4.0000999999999998</c:v>
                </c:pt>
                <c:pt idx="4491">
                  <c:v>3.0001000000000002</c:v>
                </c:pt>
                <c:pt idx="4492">
                  <c:v>2.0001000000000002</c:v>
                </c:pt>
                <c:pt idx="4493">
                  <c:v>3.0001000000000002</c:v>
                </c:pt>
                <c:pt idx="4494">
                  <c:v>2.0001000000000002</c:v>
                </c:pt>
                <c:pt idx="4495">
                  <c:v>2.0001000000000002</c:v>
                </c:pt>
                <c:pt idx="4496">
                  <c:v>1E-4</c:v>
                </c:pt>
                <c:pt idx="4497">
                  <c:v>3.0001000000000002</c:v>
                </c:pt>
                <c:pt idx="4498">
                  <c:v>3.0001000000000002</c:v>
                </c:pt>
                <c:pt idx="4499">
                  <c:v>3.0001000000000002</c:v>
                </c:pt>
                <c:pt idx="4500">
                  <c:v>1.0001</c:v>
                </c:pt>
                <c:pt idx="4501">
                  <c:v>1.0001</c:v>
                </c:pt>
                <c:pt idx="4502">
                  <c:v>8.0000999999999998</c:v>
                </c:pt>
                <c:pt idx="4503">
                  <c:v>3.0001000000000002</c:v>
                </c:pt>
                <c:pt idx="4504">
                  <c:v>2.0001000000000002</c:v>
                </c:pt>
                <c:pt idx="4505">
                  <c:v>1.0001</c:v>
                </c:pt>
                <c:pt idx="4506">
                  <c:v>2.0001000000000002</c:v>
                </c:pt>
                <c:pt idx="4507">
                  <c:v>4.0000999999999998</c:v>
                </c:pt>
                <c:pt idx="4508">
                  <c:v>2.0001000000000002</c:v>
                </c:pt>
                <c:pt idx="4509">
                  <c:v>1.0001</c:v>
                </c:pt>
                <c:pt idx="4510">
                  <c:v>5.0000999999999998</c:v>
                </c:pt>
                <c:pt idx="4511">
                  <c:v>3.0001000000000002</c:v>
                </c:pt>
                <c:pt idx="4512">
                  <c:v>3.0001000000000002</c:v>
                </c:pt>
                <c:pt idx="4513">
                  <c:v>2.0001000000000002</c:v>
                </c:pt>
                <c:pt idx="4514">
                  <c:v>2.0001000000000002</c:v>
                </c:pt>
                <c:pt idx="4515">
                  <c:v>1.0001</c:v>
                </c:pt>
                <c:pt idx="4516">
                  <c:v>5.0000999999999998</c:v>
                </c:pt>
                <c:pt idx="4517">
                  <c:v>4.0000999999999998</c:v>
                </c:pt>
                <c:pt idx="4518">
                  <c:v>2.0001000000000002</c:v>
                </c:pt>
                <c:pt idx="4519">
                  <c:v>5.0000999999999998</c:v>
                </c:pt>
                <c:pt idx="4520">
                  <c:v>1E-4</c:v>
                </c:pt>
                <c:pt idx="4521">
                  <c:v>1.0001</c:v>
                </c:pt>
                <c:pt idx="4522">
                  <c:v>1E-4</c:v>
                </c:pt>
                <c:pt idx="4523">
                  <c:v>5.0000999999999998</c:v>
                </c:pt>
                <c:pt idx="4524">
                  <c:v>3.0001000000000002</c:v>
                </c:pt>
                <c:pt idx="4525">
                  <c:v>3.0001000000000002</c:v>
                </c:pt>
                <c:pt idx="4526">
                  <c:v>7.0000999999999998</c:v>
                </c:pt>
                <c:pt idx="4527">
                  <c:v>2.0001000000000002</c:v>
                </c:pt>
                <c:pt idx="4528">
                  <c:v>3.0001000000000002</c:v>
                </c:pt>
                <c:pt idx="4529">
                  <c:v>2.0001000000000002</c:v>
                </c:pt>
                <c:pt idx="4530">
                  <c:v>5.0000999999999998</c:v>
                </c:pt>
                <c:pt idx="4531">
                  <c:v>5.0000999999999998</c:v>
                </c:pt>
                <c:pt idx="4532">
                  <c:v>6.0000999999999998</c:v>
                </c:pt>
                <c:pt idx="4533">
                  <c:v>1.0001</c:v>
                </c:pt>
                <c:pt idx="4534">
                  <c:v>6.0000999999999998</c:v>
                </c:pt>
                <c:pt idx="4535">
                  <c:v>7.0000999999999998</c:v>
                </c:pt>
                <c:pt idx="4536">
                  <c:v>6.0000999999999998</c:v>
                </c:pt>
                <c:pt idx="4537">
                  <c:v>3.0001000000000002</c:v>
                </c:pt>
                <c:pt idx="4538">
                  <c:v>5.0000999999999998</c:v>
                </c:pt>
                <c:pt idx="4539">
                  <c:v>5.0000999999999998</c:v>
                </c:pt>
                <c:pt idx="4540">
                  <c:v>4.0000999999999998</c:v>
                </c:pt>
                <c:pt idx="4541">
                  <c:v>6.0000999999999998</c:v>
                </c:pt>
                <c:pt idx="4542">
                  <c:v>7.0000999999999998</c:v>
                </c:pt>
                <c:pt idx="4543">
                  <c:v>8.0000999999999998</c:v>
                </c:pt>
                <c:pt idx="4544">
                  <c:v>8.0000999999999998</c:v>
                </c:pt>
                <c:pt idx="4545">
                  <c:v>7.0000999999999998</c:v>
                </c:pt>
                <c:pt idx="4546">
                  <c:v>8.0000999999999998</c:v>
                </c:pt>
                <c:pt idx="4547">
                  <c:v>6.0000999999999998</c:v>
                </c:pt>
                <c:pt idx="4548">
                  <c:v>4.0000999999999998</c:v>
                </c:pt>
                <c:pt idx="4549">
                  <c:v>12.0001</c:v>
                </c:pt>
                <c:pt idx="4550">
                  <c:v>9.0000999999999998</c:v>
                </c:pt>
                <c:pt idx="4551">
                  <c:v>18.0001</c:v>
                </c:pt>
                <c:pt idx="4552">
                  <c:v>13.0001</c:v>
                </c:pt>
                <c:pt idx="4553">
                  <c:v>24.0001</c:v>
                </c:pt>
                <c:pt idx="4554">
                  <c:v>39.000100000000003</c:v>
                </c:pt>
                <c:pt idx="4555">
                  <c:v>73.000100000000003</c:v>
                </c:pt>
                <c:pt idx="4556">
                  <c:v>169.0001</c:v>
                </c:pt>
                <c:pt idx="4557">
                  <c:v>242.0001</c:v>
                </c:pt>
                <c:pt idx="4558">
                  <c:v>183.0001</c:v>
                </c:pt>
                <c:pt idx="4559">
                  <c:v>96.000100000000003</c:v>
                </c:pt>
                <c:pt idx="4560">
                  <c:v>31.0001</c:v>
                </c:pt>
                <c:pt idx="4561">
                  <c:v>332.00009999999997</c:v>
                </c:pt>
                <c:pt idx="4562">
                  <c:v>276.00009999999997</c:v>
                </c:pt>
                <c:pt idx="4563">
                  <c:v>35.000100000000003</c:v>
                </c:pt>
                <c:pt idx="4564">
                  <c:v>13.0001</c:v>
                </c:pt>
                <c:pt idx="4565">
                  <c:v>4.0000999999999998</c:v>
                </c:pt>
                <c:pt idx="4566">
                  <c:v>13.0001</c:v>
                </c:pt>
                <c:pt idx="4567">
                  <c:v>14.0001</c:v>
                </c:pt>
                <c:pt idx="4568">
                  <c:v>7.0000999999999998</c:v>
                </c:pt>
                <c:pt idx="4569">
                  <c:v>5.0000999999999998</c:v>
                </c:pt>
                <c:pt idx="4570">
                  <c:v>4.0000999999999998</c:v>
                </c:pt>
                <c:pt idx="4571">
                  <c:v>2.0001000000000002</c:v>
                </c:pt>
                <c:pt idx="4572">
                  <c:v>2.0001000000000002</c:v>
                </c:pt>
                <c:pt idx="4573">
                  <c:v>3.0001000000000002</c:v>
                </c:pt>
                <c:pt idx="4574">
                  <c:v>5.0000999999999998</c:v>
                </c:pt>
                <c:pt idx="4575">
                  <c:v>4.0000999999999998</c:v>
                </c:pt>
                <c:pt idx="4576">
                  <c:v>1.0001</c:v>
                </c:pt>
                <c:pt idx="4577">
                  <c:v>1.0001</c:v>
                </c:pt>
                <c:pt idx="4578">
                  <c:v>1E-4</c:v>
                </c:pt>
                <c:pt idx="4579">
                  <c:v>3.0001000000000002</c:v>
                </c:pt>
                <c:pt idx="4580">
                  <c:v>3.0001000000000002</c:v>
                </c:pt>
                <c:pt idx="4581">
                  <c:v>4.0000999999999998</c:v>
                </c:pt>
                <c:pt idx="4582">
                  <c:v>1.0001</c:v>
                </c:pt>
                <c:pt idx="4583">
                  <c:v>2.0001000000000002</c:v>
                </c:pt>
                <c:pt idx="4584">
                  <c:v>3.0001000000000002</c:v>
                </c:pt>
                <c:pt idx="4585">
                  <c:v>1.0001</c:v>
                </c:pt>
                <c:pt idx="4586">
                  <c:v>1E-4</c:v>
                </c:pt>
                <c:pt idx="4587">
                  <c:v>1.0001</c:v>
                </c:pt>
                <c:pt idx="4588">
                  <c:v>1E-4</c:v>
                </c:pt>
                <c:pt idx="4589">
                  <c:v>1.0001</c:v>
                </c:pt>
                <c:pt idx="4590">
                  <c:v>1E-4</c:v>
                </c:pt>
                <c:pt idx="4591">
                  <c:v>4.0000999999999998</c:v>
                </c:pt>
                <c:pt idx="4592">
                  <c:v>3.0001000000000002</c:v>
                </c:pt>
                <c:pt idx="4593">
                  <c:v>1E-4</c:v>
                </c:pt>
                <c:pt idx="4594">
                  <c:v>2.0001000000000002</c:v>
                </c:pt>
                <c:pt idx="4595">
                  <c:v>1.0001</c:v>
                </c:pt>
                <c:pt idx="4596">
                  <c:v>2.0001000000000002</c:v>
                </c:pt>
                <c:pt idx="4597">
                  <c:v>2.0001000000000002</c:v>
                </c:pt>
                <c:pt idx="4598">
                  <c:v>2.0001000000000002</c:v>
                </c:pt>
                <c:pt idx="4599">
                  <c:v>2.0001000000000002</c:v>
                </c:pt>
                <c:pt idx="4600">
                  <c:v>1E-4</c:v>
                </c:pt>
                <c:pt idx="4601">
                  <c:v>1.0001</c:v>
                </c:pt>
                <c:pt idx="4602">
                  <c:v>2.0001000000000002</c:v>
                </c:pt>
                <c:pt idx="4603">
                  <c:v>1E-4</c:v>
                </c:pt>
                <c:pt idx="4604">
                  <c:v>2.0001000000000002</c:v>
                </c:pt>
                <c:pt idx="4605">
                  <c:v>2.0001000000000002</c:v>
                </c:pt>
                <c:pt idx="4606">
                  <c:v>4.0000999999999998</c:v>
                </c:pt>
                <c:pt idx="4607">
                  <c:v>1.0001</c:v>
                </c:pt>
                <c:pt idx="4608">
                  <c:v>1.0001</c:v>
                </c:pt>
                <c:pt idx="4609">
                  <c:v>1.0001</c:v>
                </c:pt>
                <c:pt idx="4610">
                  <c:v>2.0001000000000002</c:v>
                </c:pt>
                <c:pt idx="4611">
                  <c:v>2.0001000000000002</c:v>
                </c:pt>
                <c:pt idx="4612">
                  <c:v>1.0001</c:v>
                </c:pt>
                <c:pt idx="4613">
                  <c:v>3.0001000000000002</c:v>
                </c:pt>
                <c:pt idx="4614">
                  <c:v>1.0001</c:v>
                </c:pt>
                <c:pt idx="4615">
                  <c:v>3.0001000000000002</c:v>
                </c:pt>
                <c:pt idx="4616">
                  <c:v>1E-4</c:v>
                </c:pt>
                <c:pt idx="4617">
                  <c:v>1E-4</c:v>
                </c:pt>
                <c:pt idx="4618">
                  <c:v>1.0001</c:v>
                </c:pt>
                <c:pt idx="4619">
                  <c:v>2.0001000000000002</c:v>
                </c:pt>
                <c:pt idx="4620">
                  <c:v>2.0001000000000002</c:v>
                </c:pt>
                <c:pt idx="4621">
                  <c:v>4.0000999999999998</c:v>
                </c:pt>
                <c:pt idx="4622">
                  <c:v>2.0001000000000002</c:v>
                </c:pt>
                <c:pt idx="4623">
                  <c:v>3.0001000000000002</c:v>
                </c:pt>
                <c:pt idx="4624">
                  <c:v>6.0000999999999998</c:v>
                </c:pt>
                <c:pt idx="4625">
                  <c:v>2.0001000000000002</c:v>
                </c:pt>
                <c:pt idx="4626">
                  <c:v>5.0000999999999998</c:v>
                </c:pt>
                <c:pt idx="4627">
                  <c:v>7.0000999999999998</c:v>
                </c:pt>
                <c:pt idx="4628">
                  <c:v>10.0001</c:v>
                </c:pt>
                <c:pt idx="4629">
                  <c:v>8.0000999999999998</c:v>
                </c:pt>
                <c:pt idx="4630">
                  <c:v>28.0001</c:v>
                </c:pt>
                <c:pt idx="4631">
                  <c:v>40.000100000000003</c:v>
                </c:pt>
                <c:pt idx="4632">
                  <c:v>48.000100000000003</c:v>
                </c:pt>
                <c:pt idx="4633">
                  <c:v>58.000100000000003</c:v>
                </c:pt>
                <c:pt idx="4634">
                  <c:v>42.000100000000003</c:v>
                </c:pt>
                <c:pt idx="4635">
                  <c:v>15.0001</c:v>
                </c:pt>
                <c:pt idx="4636">
                  <c:v>17.0001</c:v>
                </c:pt>
                <c:pt idx="4637">
                  <c:v>44.000100000000003</c:v>
                </c:pt>
                <c:pt idx="4638">
                  <c:v>11.0001</c:v>
                </c:pt>
                <c:pt idx="4639">
                  <c:v>1E-4</c:v>
                </c:pt>
                <c:pt idx="4640">
                  <c:v>1.0001</c:v>
                </c:pt>
                <c:pt idx="4641">
                  <c:v>1.0001</c:v>
                </c:pt>
                <c:pt idx="4642">
                  <c:v>6.0000999999999998</c:v>
                </c:pt>
                <c:pt idx="4643">
                  <c:v>1E-4</c:v>
                </c:pt>
                <c:pt idx="4644">
                  <c:v>1E-4</c:v>
                </c:pt>
                <c:pt idx="4645">
                  <c:v>1.0001</c:v>
                </c:pt>
                <c:pt idx="4646">
                  <c:v>1.0001</c:v>
                </c:pt>
                <c:pt idx="4647">
                  <c:v>1E-4</c:v>
                </c:pt>
                <c:pt idx="4648">
                  <c:v>1.0001</c:v>
                </c:pt>
                <c:pt idx="4649">
                  <c:v>2.0001000000000002</c:v>
                </c:pt>
                <c:pt idx="4650">
                  <c:v>1.0001</c:v>
                </c:pt>
                <c:pt idx="4651">
                  <c:v>1.0001</c:v>
                </c:pt>
                <c:pt idx="4652">
                  <c:v>1.0001</c:v>
                </c:pt>
                <c:pt idx="4653">
                  <c:v>1E-4</c:v>
                </c:pt>
                <c:pt idx="4654">
                  <c:v>1.0001</c:v>
                </c:pt>
                <c:pt idx="4655">
                  <c:v>1.0001</c:v>
                </c:pt>
                <c:pt idx="4656">
                  <c:v>1.0001</c:v>
                </c:pt>
                <c:pt idx="4657">
                  <c:v>1E-4</c:v>
                </c:pt>
                <c:pt idx="4658">
                  <c:v>1.0001</c:v>
                </c:pt>
                <c:pt idx="4659">
                  <c:v>2.0001000000000002</c:v>
                </c:pt>
                <c:pt idx="4660">
                  <c:v>1E-4</c:v>
                </c:pt>
                <c:pt idx="4661">
                  <c:v>1E-4</c:v>
                </c:pt>
                <c:pt idx="4662">
                  <c:v>1.0001</c:v>
                </c:pt>
                <c:pt idx="4663">
                  <c:v>1E-4</c:v>
                </c:pt>
                <c:pt idx="4664">
                  <c:v>2.0001000000000002</c:v>
                </c:pt>
                <c:pt idx="4665">
                  <c:v>1.0001</c:v>
                </c:pt>
                <c:pt idx="4666">
                  <c:v>1E-4</c:v>
                </c:pt>
                <c:pt idx="4667">
                  <c:v>1E-4</c:v>
                </c:pt>
                <c:pt idx="4668">
                  <c:v>2.0001000000000002</c:v>
                </c:pt>
                <c:pt idx="4669">
                  <c:v>1E-4</c:v>
                </c:pt>
                <c:pt idx="4670">
                  <c:v>2.0001000000000002</c:v>
                </c:pt>
                <c:pt idx="4671">
                  <c:v>1.0001</c:v>
                </c:pt>
                <c:pt idx="4672">
                  <c:v>2.0001000000000002</c:v>
                </c:pt>
                <c:pt idx="4673">
                  <c:v>1E-4</c:v>
                </c:pt>
                <c:pt idx="4674">
                  <c:v>1E-4</c:v>
                </c:pt>
                <c:pt idx="4675">
                  <c:v>1E-4</c:v>
                </c:pt>
                <c:pt idx="4676">
                  <c:v>1E-4</c:v>
                </c:pt>
                <c:pt idx="4677">
                  <c:v>1.0001</c:v>
                </c:pt>
                <c:pt idx="4678">
                  <c:v>3.0001000000000002</c:v>
                </c:pt>
                <c:pt idx="4679">
                  <c:v>2.0001000000000002</c:v>
                </c:pt>
                <c:pt idx="4680">
                  <c:v>1.0001</c:v>
                </c:pt>
                <c:pt idx="4681">
                  <c:v>1.0001</c:v>
                </c:pt>
                <c:pt idx="4682">
                  <c:v>2.0001000000000002</c:v>
                </c:pt>
                <c:pt idx="4683">
                  <c:v>4.0000999999999998</c:v>
                </c:pt>
                <c:pt idx="4684">
                  <c:v>2.0001000000000002</c:v>
                </c:pt>
                <c:pt idx="4685">
                  <c:v>1.0001</c:v>
                </c:pt>
                <c:pt idx="4686">
                  <c:v>2.0001000000000002</c:v>
                </c:pt>
                <c:pt idx="4687">
                  <c:v>3.0001000000000002</c:v>
                </c:pt>
                <c:pt idx="4688">
                  <c:v>1E-4</c:v>
                </c:pt>
                <c:pt idx="4689">
                  <c:v>3.0001000000000002</c:v>
                </c:pt>
                <c:pt idx="4690">
                  <c:v>1E-4</c:v>
                </c:pt>
                <c:pt idx="4691">
                  <c:v>3.0001000000000002</c:v>
                </c:pt>
                <c:pt idx="4692">
                  <c:v>5.0000999999999998</c:v>
                </c:pt>
                <c:pt idx="4693">
                  <c:v>3.0001000000000002</c:v>
                </c:pt>
                <c:pt idx="4694">
                  <c:v>1E-4</c:v>
                </c:pt>
                <c:pt idx="4695">
                  <c:v>2.0001000000000002</c:v>
                </c:pt>
                <c:pt idx="4696">
                  <c:v>3.0001000000000002</c:v>
                </c:pt>
                <c:pt idx="4697">
                  <c:v>4.0000999999999998</c:v>
                </c:pt>
                <c:pt idx="4698">
                  <c:v>4.0000999999999998</c:v>
                </c:pt>
                <c:pt idx="4699">
                  <c:v>7.0000999999999998</c:v>
                </c:pt>
                <c:pt idx="4700">
                  <c:v>6.0000999999999998</c:v>
                </c:pt>
                <c:pt idx="4701">
                  <c:v>4.0000999999999998</c:v>
                </c:pt>
                <c:pt idx="4702">
                  <c:v>6.0000999999999998</c:v>
                </c:pt>
                <c:pt idx="4703">
                  <c:v>11.0001</c:v>
                </c:pt>
                <c:pt idx="4704">
                  <c:v>14.0001</c:v>
                </c:pt>
                <c:pt idx="4705">
                  <c:v>48.000100000000003</c:v>
                </c:pt>
                <c:pt idx="4706">
                  <c:v>82.000100000000003</c:v>
                </c:pt>
                <c:pt idx="4707">
                  <c:v>83.000100000000003</c:v>
                </c:pt>
                <c:pt idx="4708">
                  <c:v>67.000100000000003</c:v>
                </c:pt>
                <c:pt idx="4709">
                  <c:v>26.0001</c:v>
                </c:pt>
                <c:pt idx="4710">
                  <c:v>15.0001</c:v>
                </c:pt>
                <c:pt idx="4711">
                  <c:v>38.000100000000003</c:v>
                </c:pt>
                <c:pt idx="4712">
                  <c:v>271.00009999999997</c:v>
                </c:pt>
                <c:pt idx="4713">
                  <c:v>140.0001</c:v>
                </c:pt>
                <c:pt idx="4714">
                  <c:v>10.0001</c:v>
                </c:pt>
                <c:pt idx="4715">
                  <c:v>2.0001000000000002</c:v>
                </c:pt>
                <c:pt idx="4716">
                  <c:v>4.0000999999999998</c:v>
                </c:pt>
                <c:pt idx="4717">
                  <c:v>2.0001000000000002</c:v>
                </c:pt>
                <c:pt idx="4718">
                  <c:v>4.0000999999999998</c:v>
                </c:pt>
                <c:pt idx="4719">
                  <c:v>1.0001</c:v>
                </c:pt>
                <c:pt idx="4720">
                  <c:v>2.0001000000000002</c:v>
                </c:pt>
                <c:pt idx="4721">
                  <c:v>1E-4</c:v>
                </c:pt>
                <c:pt idx="4722">
                  <c:v>1.0001</c:v>
                </c:pt>
                <c:pt idx="4723">
                  <c:v>4.0000999999999998</c:v>
                </c:pt>
                <c:pt idx="4724">
                  <c:v>2.0001000000000002</c:v>
                </c:pt>
                <c:pt idx="4725">
                  <c:v>1E-4</c:v>
                </c:pt>
                <c:pt idx="4726">
                  <c:v>1E-4</c:v>
                </c:pt>
                <c:pt idx="4727">
                  <c:v>1.0001</c:v>
                </c:pt>
                <c:pt idx="4728">
                  <c:v>2.0001000000000002</c:v>
                </c:pt>
                <c:pt idx="4729">
                  <c:v>1.0001</c:v>
                </c:pt>
                <c:pt idx="4730">
                  <c:v>1E-4</c:v>
                </c:pt>
                <c:pt idx="4731">
                  <c:v>2.0001000000000002</c:v>
                </c:pt>
                <c:pt idx="4732">
                  <c:v>1.0001</c:v>
                </c:pt>
                <c:pt idx="4733">
                  <c:v>3.0001000000000002</c:v>
                </c:pt>
                <c:pt idx="4734">
                  <c:v>3.0001000000000002</c:v>
                </c:pt>
                <c:pt idx="4735">
                  <c:v>2.0001000000000002</c:v>
                </c:pt>
                <c:pt idx="4736">
                  <c:v>2.0001000000000002</c:v>
                </c:pt>
                <c:pt idx="4737">
                  <c:v>3.0001000000000002</c:v>
                </c:pt>
                <c:pt idx="4738">
                  <c:v>1.0001</c:v>
                </c:pt>
                <c:pt idx="4739">
                  <c:v>1E-4</c:v>
                </c:pt>
                <c:pt idx="4740">
                  <c:v>1.0001</c:v>
                </c:pt>
                <c:pt idx="4741">
                  <c:v>4.0000999999999998</c:v>
                </c:pt>
                <c:pt idx="4742">
                  <c:v>3.0001000000000002</c:v>
                </c:pt>
                <c:pt idx="4743">
                  <c:v>2.0001000000000002</c:v>
                </c:pt>
                <c:pt idx="4744">
                  <c:v>2.0001000000000002</c:v>
                </c:pt>
                <c:pt idx="4745">
                  <c:v>2.0001000000000002</c:v>
                </c:pt>
                <c:pt idx="4746">
                  <c:v>3.0001000000000002</c:v>
                </c:pt>
                <c:pt idx="4747">
                  <c:v>4.0000999999999998</c:v>
                </c:pt>
                <c:pt idx="4748">
                  <c:v>1E-4</c:v>
                </c:pt>
                <c:pt idx="4749">
                  <c:v>1.0001</c:v>
                </c:pt>
                <c:pt idx="4750">
                  <c:v>3.0001000000000002</c:v>
                </c:pt>
                <c:pt idx="4751">
                  <c:v>2.0001000000000002</c:v>
                </c:pt>
                <c:pt idx="4752">
                  <c:v>2.0001000000000002</c:v>
                </c:pt>
                <c:pt idx="4753">
                  <c:v>5.0000999999999998</c:v>
                </c:pt>
                <c:pt idx="4754">
                  <c:v>3.0001000000000002</c:v>
                </c:pt>
                <c:pt idx="4755">
                  <c:v>5.0000999999999998</c:v>
                </c:pt>
                <c:pt idx="4756">
                  <c:v>1.0001</c:v>
                </c:pt>
                <c:pt idx="4757">
                  <c:v>1.0001</c:v>
                </c:pt>
                <c:pt idx="4758">
                  <c:v>1.0001</c:v>
                </c:pt>
                <c:pt idx="4759">
                  <c:v>4.0000999999999998</c:v>
                </c:pt>
                <c:pt idx="4760">
                  <c:v>2.0001000000000002</c:v>
                </c:pt>
                <c:pt idx="4761">
                  <c:v>4.0000999999999998</c:v>
                </c:pt>
                <c:pt idx="4762">
                  <c:v>3.0001000000000002</c:v>
                </c:pt>
                <c:pt idx="4763">
                  <c:v>3.0001000000000002</c:v>
                </c:pt>
                <c:pt idx="4764">
                  <c:v>8.0000999999999998</c:v>
                </c:pt>
                <c:pt idx="4765">
                  <c:v>6.0000999999999998</c:v>
                </c:pt>
                <c:pt idx="4766">
                  <c:v>9.0000999999999998</c:v>
                </c:pt>
                <c:pt idx="4767">
                  <c:v>11.0001</c:v>
                </c:pt>
                <c:pt idx="4768">
                  <c:v>8.0000999999999998</c:v>
                </c:pt>
                <c:pt idx="4769">
                  <c:v>9.0000999999999998</c:v>
                </c:pt>
                <c:pt idx="4770">
                  <c:v>14.0001</c:v>
                </c:pt>
                <c:pt idx="4771">
                  <c:v>9.0000999999999998</c:v>
                </c:pt>
                <c:pt idx="4772">
                  <c:v>11.0001</c:v>
                </c:pt>
                <c:pt idx="4773">
                  <c:v>20.0001</c:v>
                </c:pt>
                <c:pt idx="4774">
                  <c:v>16.0001</c:v>
                </c:pt>
                <c:pt idx="4775">
                  <c:v>20.0001</c:v>
                </c:pt>
                <c:pt idx="4776">
                  <c:v>36.000100000000003</c:v>
                </c:pt>
                <c:pt idx="4777">
                  <c:v>76.000100000000003</c:v>
                </c:pt>
                <c:pt idx="4778">
                  <c:v>198.0001</c:v>
                </c:pt>
                <c:pt idx="4779">
                  <c:v>349.00009999999997</c:v>
                </c:pt>
                <c:pt idx="4780">
                  <c:v>460.00009999999997</c:v>
                </c:pt>
                <c:pt idx="4781">
                  <c:v>318.00009999999997</c:v>
                </c:pt>
                <c:pt idx="4782">
                  <c:v>142.0001</c:v>
                </c:pt>
                <c:pt idx="4783">
                  <c:v>48.000100000000003</c:v>
                </c:pt>
                <c:pt idx="4784">
                  <c:v>6.0000999999999998</c:v>
                </c:pt>
                <c:pt idx="4785">
                  <c:v>18.0001</c:v>
                </c:pt>
                <c:pt idx="4786">
                  <c:v>17.0001</c:v>
                </c:pt>
                <c:pt idx="4787">
                  <c:v>11.0001</c:v>
                </c:pt>
                <c:pt idx="4788">
                  <c:v>1.0001</c:v>
                </c:pt>
                <c:pt idx="4789">
                  <c:v>1E-4</c:v>
                </c:pt>
                <c:pt idx="4790">
                  <c:v>1E-4</c:v>
                </c:pt>
                <c:pt idx="4791">
                  <c:v>1E-4</c:v>
                </c:pt>
                <c:pt idx="4792">
                  <c:v>1.0001</c:v>
                </c:pt>
                <c:pt idx="4793">
                  <c:v>1.0001</c:v>
                </c:pt>
                <c:pt idx="4794">
                  <c:v>2.0001000000000002</c:v>
                </c:pt>
                <c:pt idx="4795">
                  <c:v>1E-4</c:v>
                </c:pt>
                <c:pt idx="4796">
                  <c:v>2.0001000000000002</c:v>
                </c:pt>
                <c:pt idx="4797">
                  <c:v>1E-4</c:v>
                </c:pt>
                <c:pt idx="4798">
                  <c:v>1.0001</c:v>
                </c:pt>
                <c:pt idx="4799">
                  <c:v>1.0001</c:v>
                </c:pt>
                <c:pt idx="4800">
                  <c:v>1E-4</c:v>
                </c:pt>
                <c:pt idx="4801">
                  <c:v>1.0001</c:v>
                </c:pt>
                <c:pt idx="4802">
                  <c:v>1.0001</c:v>
                </c:pt>
                <c:pt idx="4803">
                  <c:v>2.0001000000000002</c:v>
                </c:pt>
                <c:pt idx="4804">
                  <c:v>1.0001</c:v>
                </c:pt>
                <c:pt idx="4805">
                  <c:v>1E-4</c:v>
                </c:pt>
                <c:pt idx="4806">
                  <c:v>2.0001000000000002</c:v>
                </c:pt>
                <c:pt idx="4807">
                  <c:v>3.0001000000000002</c:v>
                </c:pt>
                <c:pt idx="4808">
                  <c:v>1E-4</c:v>
                </c:pt>
                <c:pt idx="4809">
                  <c:v>1E-4</c:v>
                </c:pt>
                <c:pt idx="4810">
                  <c:v>2.0001000000000002</c:v>
                </c:pt>
                <c:pt idx="4811">
                  <c:v>1E-4</c:v>
                </c:pt>
                <c:pt idx="4812">
                  <c:v>1E-4</c:v>
                </c:pt>
                <c:pt idx="4813">
                  <c:v>3.0001000000000002</c:v>
                </c:pt>
                <c:pt idx="4814">
                  <c:v>3.0001000000000002</c:v>
                </c:pt>
                <c:pt idx="4815">
                  <c:v>3.0001000000000002</c:v>
                </c:pt>
                <c:pt idx="4816">
                  <c:v>2.0001000000000002</c:v>
                </c:pt>
                <c:pt idx="4817">
                  <c:v>2.0001000000000002</c:v>
                </c:pt>
                <c:pt idx="4818">
                  <c:v>7.0000999999999998</c:v>
                </c:pt>
                <c:pt idx="4819">
                  <c:v>1.0001</c:v>
                </c:pt>
                <c:pt idx="4820">
                  <c:v>1.0001</c:v>
                </c:pt>
                <c:pt idx="4821">
                  <c:v>2.0001000000000002</c:v>
                </c:pt>
                <c:pt idx="4822">
                  <c:v>2.0001000000000002</c:v>
                </c:pt>
                <c:pt idx="4823">
                  <c:v>3.0001000000000002</c:v>
                </c:pt>
                <c:pt idx="4824">
                  <c:v>3.0001000000000002</c:v>
                </c:pt>
                <c:pt idx="4825">
                  <c:v>3.0001000000000002</c:v>
                </c:pt>
                <c:pt idx="4826">
                  <c:v>5.0000999999999998</c:v>
                </c:pt>
                <c:pt idx="4827">
                  <c:v>1.0001</c:v>
                </c:pt>
                <c:pt idx="4828">
                  <c:v>5.0000999999999998</c:v>
                </c:pt>
                <c:pt idx="4829">
                  <c:v>5.0000999999999998</c:v>
                </c:pt>
                <c:pt idx="4830">
                  <c:v>2.0001000000000002</c:v>
                </c:pt>
                <c:pt idx="4831">
                  <c:v>7.0000999999999998</c:v>
                </c:pt>
                <c:pt idx="4832">
                  <c:v>5.0000999999999998</c:v>
                </c:pt>
                <c:pt idx="4833">
                  <c:v>8.0000999999999998</c:v>
                </c:pt>
                <c:pt idx="4834">
                  <c:v>4.0000999999999998</c:v>
                </c:pt>
                <c:pt idx="4835">
                  <c:v>6.0000999999999998</c:v>
                </c:pt>
                <c:pt idx="4836">
                  <c:v>6.0000999999999998</c:v>
                </c:pt>
                <c:pt idx="4837">
                  <c:v>9.0000999999999998</c:v>
                </c:pt>
                <c:pt idx="4838">
                  <c:v>9.0000999999999998</c:v>
                </c:pt>
                <c:pt idx="4839">
                  <c:v>11.0001</c:v>
                </c:pt>
                <c:pt idx="4840">
                  <c:v>5.0000999999999998</c:v>
                </c:pt>
                <c:pt idx="4841">
                  <c:v>7.0000999999999998</c:v>
                </c:pt>
                <c:pt idx="4842">
                  <c:v>13.0001</c:v>
                </c:pt>
                <c:pt idx="4843">
                  <c:v>10.0001</c:v>
                </c:pt>
                <c:pt idx="4844">
                  <c:v>19.0001</c:v>
                </c:pt>
                <c:pt idx="4845">
                  <c:v>20.0001</c:v>
                </c:pt>
                <c:pt idx="4846">
                  <c:v>23.0001</c:v>
                </c:pt>
                <c:pt idx="4847">
                  <c:v>24.0001</c:v>
                </c:pt>
                <c:pt idx="4848">
                  <c:v>37.000100000000003</c:v>
                </c:pt>
                <c:pt idx="4849">
                  <c:v>41.000100000000003</c:v>
                </c:pt>
                <c:pt idx="4850">
                  <c:v>83.000100000000003</c:v>
                </c:pt>
                <c:pt idx="4851">
                  <c:v>222.0001</c:v>
                </c:pt>
                <c:pt idx="4852">
                  <c:v>789.00009999999997</c:v>
                </c:pt>
                <c:pt idx="4853">
                  <c:v>1061.0001</c:v>
                </c:pt>
                <c:pt idx="4854">
                  <c:v>763.00009999999997</c:v>
                </c:pt>
                <c:pt idx="4855">
                  <c:v>151.0001</c:v>
                </c:pt>
                <c:pt idx="4856">
                  <c:v>14.0001</c:v>
                </c:pt>
                <c:pt idx="4857">
                  <c:v>8.0000999999999998</c:v>
                </c:pt>
                <c:pt idx="4858">
                  <c:v>5.0000999999999998</c:v>
                </c:pt>
                <c:pt idx="4859">
                  <c:v>4.0000999999999998</c:v>
                </c:pt>
                <c:pt idx="4860">
                  <c:v>2.0001000000000002</c:v>
                </c:pt>
                <c:pt idx="4861">
                  <c:v>3.0001000000000002</c:v>
                </c:pt>
                <c:pt idx="4862">
                  <c:v>1.0001</c:v>
                </c:pt>
                <c:pt idx="4863">
                  <c:v>1.0001</c:v>
                </c:pt>
                <c:pt idx="4864">
                  <c:v>1.0001</c:v>
                </c:pt>
                <c:pt idx="4865">
                  <c:v>1.0001</c:v>
                </c:pt>
                <c:pt idx="4866">
                  <c:v>4.0000999999999998</c:v>
                </c:pt>
                <c:pt idx="4867">
                  <c:v>2.0001000000000002</c:v>
                </c:pt>
                <c:pt idx="4868">
                  <c:v>1E-4</c:v>
                </c:pt>
                <c:pt idx="4869">
                  <c:v>1.0001</c:v>
                </c:pt>
                <c:pt idx="4870">
                  <c:v>1E-4</c:v>
                </c:pt>
                <c:pt idx="4871">
                  <c:v>1.0001</c:v>
                </c:pt>
                <c:pt idx="4872">
                  <c:v>1.0001</c:v>
                </c:pt>
                <c:pt idx="4873">
                  <c:v>1E-4</c:v>
                </c:pt>
                <c:pt idx="4874">
                  <c:v>1E-4</c:v>
                </c:pt>
                <c:pt idx="4875">
                  <c:v>1E-4</c:v>
                </c:pt>
                <c:pt idx="4876">
                  <c:v>1.0001</c:v>
                </c:pt>
                <c:pt idx="4877">
                  <c:v>3.0001000000000002</c:v>
                </c:pt>
                <c:pt idx="4878">
                  <c:v>3.0001000000000002</c:v>
                </c:pt>
                <c:pt idx="4879">
                  <c:v>1E-4</c:v>
                </c:pt>
                <c:pt idx="4880">
                  <c:v>1E-4</c:v>
                </c:pt>
                <c:pt idx="4881">
                  <c:v>1.0001</c:v>
                </c:pt>
                <c:pt idx="4882">
                  <c:v>2.0001000000000002</c:v>
                </c:pt>
                <c:pt idx="4883">
                  <c:v>1.0001</c:v>
                </c:pt>
                <c:pt idx="4884">
                  <c:v>1.0001</c:v>
                </c:pt>
                <c:pt idx="4885">
                  <c:v>1.0001</c:v>
                </c:pt>
                <c:pt idx="4886">
                  <c:v>1.0001</c:v>
                </c:pt>
                <c:pt idx="4887">
                  <c:v>1.0001</c:v>
                </c:pt>
                <c:pt idx="4888">
                  <c:v>4.0000999999999998</c:v>
                </c:pt>
                <c:pt idx="4889">
                  <c:v>1.0001</c:v>
                </c:pt>
                <c:pt idx="4890">
                  <c:v>1.0001</c:v>
                </c:pt>
                <c:pt idx="4891">
                  <c:v>1.0001</c:v>
                </c:pt>
                <c:pt idx="4892">
                  <c:v>2.0001000000000002</c:v>
                </c:pt>
                <c:pt idx="4893">
                  <c:v>2.0001000000000002</c:v>
                </c:pt>
                <c:pt idx="4894">
                  <c:v>4.0000999999999998</c:v>
                </c:pt>
                <c:pt idx="4895">
                  <c:v>2.0001000000000002</c:v>
                </c:pt>
                <c:pt idx="4896">
                  <c:v>1E-4</c:v>
                </c:pt>
                <c:pt idx="4897">
                  <c:v>1E-4</c:v>
                </c:pt>
                <c:pt idx="4898">
                  <c:v>1E-4</c:v>
                </c:pt>
                <c:pt idx="4899">
                  <c:v>1E-4</c:v>
                </c:pt>
                <c:pt idx="4900">
                  <c:v>1.0001</c:v>
                </c:pt>
                <c:pt idx="4901">
                  <c:v>3.0001000000000002</c:v>
                </c:pt>
                <c:pt idx="4902">
                  <c:v>1.0001</c:v>
                </c:pt>
                <c:pt idx="4903">
                  <c:v>1E-4</c:v>
                </c:pt>
                <c:pt idx="4904">
                  <c:v>1E-4</c:v>
                </c:pt>
                <c:pt idx="4905">
                  <c:v>1E-4</c:v>
                </c:pt>
                <c:pt idx="4906">
                  <c:v>2.0001000000000002</c:v>
                </c:pt>
                <c:pt idx="4907">
                  <c:v>1.0001</c:v>
                </c:pt>
                <c:pt idx="4908">
                  <c:v>1E-4</c:v>
                </c:pt>
                <c:pt idx="4909">
                  <c:v>1.0001</c:v>
                </c:pt>
                <c:pt idx="4910">
                  <c:v>1.0001</c:v>
                </c:pt>
                <c:pt idx="4911">
                  <c:v>3.0001000000000002</c:v>
                </c:pt>
                <c:pt idx="4912">
                  <c:v>1E-4</c:v>
                </c:pt>
                <c:pt idx="4913">
                  <c:v>3.0001000000000002</c:v>
                </c:pt>
                <c:pt idx="4914">
                  <c:v>1.0001</c:v>
                </c:pt>
                <c:pt idx="4915">
                  <c:v>1.0001</c:v>
                </c:pt>
                <c:pt idx="4916">
                  <c:v>2.0001000000000002</c:v>
                </c:pt>
                <c:pt idx="4917">
                  <c:v>1E-4</c:v>
                </c:pt>
                <c:pt idx="4918">
                  <c:v>1.0001</c:v>
                </c:pt>
                <c:pt idx="4919">
                  <c:v>3.0001000000000002</c:v>
                </c:pt>
                <c:pt idx="4920">
                  <c:v>3.0001000000000002</c:v>
                </c:pt>
                <c:pt idx="4921">
                  <c:v>4.0000999999999998</c:v>
                </c:pt>
                <c:pt idx="4922">
                  <c:v>14.0001</c:v>
                </c:pt>
                <c:pt idx="4923">
                  <c:v>33.000100000000003</c:v>
                </c:pt>
                <c:pt idx="4924">
                  <c:v>68.000100000000003</c:v>
                </c:pt>
                <c:pt idx="4925">
                  <c:v>58.000100000000003</c:v>
                </c:pt>
                <c:pt idx="4926">
                  <c:v>55.000100000000003</c:v>
                </c:pt>
                <c:pt idx="4927">
                  <c:v>17.0001</c:v>
                </c:pt>
                <c:pt idx="4928">
                  <c:v>1.0001</c:v>
                </c:pt>
                <c:pt idx="4929">
                  <c:v>1E-4</c:v>
                </c:pt>
                <c:pt idx="4930">
                  <c:v>4.0000999999999998</c:v>
                </c:pt>
                <c:pt idx="4931">
                  <c:v>3.0001000000000002</c:v>
                </c:pt>
                <c:pt idx="4932">
                  <c:v>1.0001</c:v>
                </c:pt>
                <c:pt idx="4933">
                  <c:v>2.0001000000000002</c:v>
                </c:pt>
                <c:pt idx="4934">
                  <c:v>2.0001000000000002</c:v>
                </c:pt>
                <c:pt idx="4935">
                  <c:v>1E-4</c:v>
                </c:pt>
                <c:pt idx="4936">
                  <c:v>2.0001000000000002</c:v>
                </c:pt>
                <c:pt idx="4937">
                  <c:v>1E-4</c:v>
                </c:pt>
                <c:pt idx="4938">
                  <c:v>1E-4</c:v>
                </c:pt>
                <c:pt idx="4939">
                  <c:v>1E-4</c:v>
                </c:pt>
                <c:pt idx="4940">
                  <c:v>1E-4</c:v>
                </c:pt>
                <c:pt idx="4941">
                  <c:v>2.0001000000000002</c:v>
                </c:pt>
                <c:pt idx="4942">
                  <c:v>2.0001000000000002</c:v>
                </c:pt>
                <c:pt idx="4943">
                  <c:v>1.0001</c:v>
                </c:pt>
                <c:pt idx="4944">
                  <c:v>1.0001</c:v>
                </c:pt>
                <c:pt idx="4945">
                  <c:v>1E-4</c:v>
                </c:pt>
                <c:pt idx="4946">
                  <c:v>1.0001</c:v>
                </c:pt>
                <c:pt idx="4947">
                  <c:v>1.0001</c:v>
                </c:pt>
                <c:pt idx="4948">
                  <c:v>1E-4</c:v>
                </c:pt>
                <c:pt idx="4949">
                  <c:v>1E-4</c:v>
                </c:pt>
                <c:pt idx="4950">
                  <c:v>1E-4</c:v>
                </c:pt>
                <c:pt idx="4951">
                  <c:v>2.0001000000000002</c:v>
                </c:pt>
                <c:pt idx="4952">
                  <c:v>1.0001</c:v>
                </c:pt>
                <c:pt idx="4953">
                  <c:v>3.0001000000000002</c:v>
                </c:pt>
                <c:pt idx="4954">
                  <c:v>2.0001000000000002</c:v>
                </c:pt>
                <c:pt idx="4955">
                  <c:v>1E-4</c:v>
                </c:pt>
                <c:pt idx="4956">
                  <c:v>1E-4</c:v>
                </c:pt>
                <c:pt idx="4957">
                  <c:v>1E-4</c:v>
                </c:pt>
                <c:pt idx="4958">
                  <c:v>1.0001</c:v>
                </c:pt>
                <c:pt idx="4959">
                  <c:v>1E-4</c:v>
                </c:pt>
                <c:pt idx="4960">
                  <c:v>2.0001000000000002</c:v>
                </c:pt>
                <c:pt idx="4961">
                  <c:v>1.0001</c:v>
                </c:pt>
                <c:pt idx="4962">
                  <c:v>1.0001</c:v>
                </c:pt>
                <c:pt idx="4963">
                  <c:v>1E-4</c:v>
                </c:pt>
                <c:pt idx="4964">
                  <c:v>2.0001000000000002</c:v>
                </c:pt>
                <c:pt idx="4965">
                  <c:v>1.0001</c:v>
                </c:pt>
                <c:pt idx="4966">
                  <c:v>1.0001</c:v>
                </c:pt>
                <c:pt idx="4967">
                  <c:v>1.0001</c:v>
                </c:pt>
                <c:pt idx="4968">
                  <c:v>1E-4</c:v>
                </c:pt>
                <c:pt idx="4969">
                  <c:v>2.0001000000000002</c:v>
                </c:pt>
                <c:pt idx="4970">
                  <c:v>1E-4</c:v>
                </c:pt>
                <c:pt idx="4971">
                  <c:v>1E-4</c:v>
                </c:pt>
                <c:pt idx="4972">
                  <c:v>1.0001</c:v>
                </c:pt>
                <c:pt idx="4973">
                  <c:v>2.0001000000000002</c:v>
                </c:pt>
                <c:pt idx="4974">
                  <c:v>2.0001000000000002</c:v>
                </c:pt>
                <c:pt idx="4975">
                  <c:v>1E-4</c:v>
                </c:pt>
                <c:pt idx="4976">
                  <c:v>2.0001000000000002</c:v>
                </c:pt>
                <c:pt idx="4977">
                  <c:v>1.0001</c:v>
                </c:pt>
                <c:pt idx="4978">
                  <c:v>2.0001000000000002</c:v>
                </c:pt>
                <c:pt idx="4979">
                  <c:v>3.0001000000000002</c:v>
                </c:pt>
                <c:pt idx="4980">
                  <c:v>1.0001</c:v>
                </c:pt>
                <c:pt idx="4981">
                  <c:v>1.0001</c:v>
                </c:pt>
                <c:pt idx="4982">
                  <c:v>3.0001000000000002</c:v>
                </c:pt>
                <c:pt idx="4983">
                  <c:v>1.0001</c:v>
                </c:pt>
                <c:pt idx="4984">
                  <c:v>1.0001</c:v>
                </c:pt>
                <c:pt idx="4985">
                  <c:v>2.0001000000000002</c:v>
                </c:pt>
                <c:pt idx="4986">
                  <c:v>2.0001000000000002</c:v>
                </c:pt>
                <c:pt idx="4987">
                  <c:v>1.0001</c:v>
                </c:pt>
                <c:pt idx="4988">
                  <c:v>2.0001000000000002</c:v>
                </c:pt>
                <c:pt idx="4989">
                  <c:v>4.0000999999999998</c:v>
                </c:pt>
                <c:pt idx="4990">
                  <c:v>1E-4</c:v>
                </c:pt>
                <c:pt idx="4991">
                  <c:v>4.0000999999999998</c:v>
                </c:pt>
                <c:pt idx="4992">
                  <c:v>3.0001000000000002</c:v>
                </c:pt>
                <c:pt idx="4993">
                  <c:v>16.0001</c:v>
                </c:pt>
                <c:pt idx="4994">
                  <c:v>24.0001</c:v>
                </c:pt>
                <c:pt idx="4995">
                  <c:v>53.000100000000003</c:v>
                </c:pt>
                <c:pt idx="4996">
                  <c:v>40.000100000000003</c:v>
                </c:pt>
                <c:pt idx="4997">
                  <c:v>37.000100000000003</c:v>
                </c:pt>
                <c:pt idx="4998">
                  <c:v>7.0000999999999998</c:v>
                </c:pt>
                <c:pt idx="4999">
                  <c:v>1E-4</c:v>
                </c:pt>
                <c:pt idx="5000">
                  <c:v>1.0001</c:v>
                </c:pt>
                <c:pt idx="5001">
                  <c:v>1E-4</c:v>
                </c:pt>
                <c:pt idx="5002">
                  <c:v>1E-4</c:v>
                </c:pt>
                <c:pt idx="5003">
                  <c:v>1E-4</c:v>
                </c:pt>
                <c:pt idx="5004">
                  <c:v>1E-4</c:v>
                </c:pt>
                <c:pt idx="5005">
                  <c:v>1.0001</c:v>
                </c:pt>
                <c:pt idx="5006">
                  <c:v>1.0001</c:v>
                </c:pt>
                <c:pt idx="5007">
                  <c:v>1.0001</c:v>
                </c:pt>
                <c:pt idx="5008">
                  <c:v>1E-4</c:v>
                </c:pt>
                <c:pt idx="5009">
                  <c:v>1E-4</c:v>
                </c:pt>
                <c:pt idx="5010">
                  <c:v>1E-4</c:v>
                </c:pt>
                <c:pt idx="5011">
                  <c:v>1E-4</c:v>
                </c:pt>
                <c:pt idx="5012">
                  <c:v>1.0001</c:v>
                </c:pt>
                <c:pt idx="5013">
                  <c:v>2.0001000000000002</c:v>
                </c:pt>
                <c:pt idx="5014">
                  <c:v>1.0001</c:v>
                </c:pt>
                <c:pt idx="5015">
                  <c:v>1.0001</c:v>
                </c:pt>
                <c:pt idx="5016">
                  <c:v>1E-4</c:v>
                </c:pt>
                <c:pt idx="5017">
                  <c:v>1E-4</c:v>
                </c:pt>
                <c:pt idx="5018">
                  <c:v>1E-4</c:v>
                </c:pt>
                <c:pt idx="5019">
                  <c:v>1E-4</c:v>
                </c:pt>
                <c:pt idx="5020">
                  <c:v>1.0001</c:v>
                </c:pt>
                <c:pt idx="5021">
                  <c:v>1E-4</c:v>
                </c:pt>
                <c:pt idx="5022">
                  <c:v>1.0001</c:v>
                </c:pt>
                <c:pt idx="5023">
                  <c:v>1E-4</c:v>
                </c:pt>
                <c:pt idx="5024">
                  <c:v>1E-4</c:v>
                </c:pt>
                <c:pt idx="5025">
                  <c:v>1.0001</c:v>
                </c:pt>
                <c:pt idx="5026">
                  <c:v>2.0001000000000002</c:v>
                </c:pt>
                <c:pt idx="5027">
                  <c:v>1E-4</c:v>
                </c:pt>
                <c:pt idx="5028">
                  <c:v>1.0001</c:v>
                </c:pt>
                <c:pt idx="5029">
                  <c:v>1E-4</c:v>
                </c:pt>
                <c:pt idx="5030">
                  <c:v>1E-4</c:v>
                </c:pt>
                <c:pt idx="5031">
                  <c:v>1.0001</c:v>
                </c:pt>
                <c:pt idx="5032">
                  <c:v>1.0001</c:v>
                </c:pt>
                <c:pt idx="5033">
                  <c:v>1.0001</c:v>
                </c:pt>
                <c:pt idx="5034">
                  <c:v>1.0001</c:v>
                </c:pt>
                <c:pt idx="5035">
                  <c:v>2.0001000000000002</c:v>
                </c:pt>
                <c:pt idx="5036">
                  <c:v>1E-4</c:v>
                </c:pt>
                <c:pt idx="5037">
                  <c:v>1E-4</c:v>
                </c:pt>
                <c:pt idx="5038">
                  <c:v>1.0001</c:v>
                </c:pt>
                <c:pt idx="5039">
                  <c:v>1E-4</c:v>
                </c:pt>
                <c:pt idx="5040">
                  <c:v>1.0001</c:v>
                </c:pt>
                <c:pt idx="5041">
                  <c:v>1.0001</c:v>
                </c:pt>
                <c:pt idx="5042">
                  <c:v>2.0001000000000002</c:v>
                </c:pt>
                <c:pt idx="5043">
                  <c:v>1.0001</c:v>
                </c:pt>
                <c:pt idx="5044">
                  <c:v>1.0001</c:v>
                </c:pt>
                <c:pt idx="5045">
                  <c:v>1.0001</c:v>
                </c:pt>
                <c:pt idx="5046">
                  <c:v>1E-4</c:v>
                </c:pt>
                <c:pt idx="5047">
                  <c:v>1E-4</c:v>
                </c:pt>
                <c:pt idx="5048">
                  <c:v>2.0001000000000002</c:v>
                </c:pt>
                <c:pt idx="5049">
                  <c:v>2.0001000000000002</c:v>
                </c:pt>
                <c:pt idx="5050">
                  <c:v>1E-4</c:v>
                </c:pt>
                <c:pt idx="5051">
                  <c:v>1.0001</c:v>
                </c:pt>
                <c:pt idx="5052">
                  <c:v>1.0001</c:v>
                </c:pt>
                <c:pt idx="5053">
                  <c:v>1.0001</c:v>
                </c:pt>
                <c:pt idx="5054">
                  <c:v>2.0001000000000002</c:v>
                </c:pt>
                <c:pt idx="5055">
                  <c:v>1.0001</c:v>
                </c:pt>
                <c:pt idx="5056">
                  <c:v>2.0001000000000002</c:v>
                </c:pt>
                <c:pt idx="5057">
                  <c:v>6.0000999999999998</c:v>
                </c:pt>
                <c:pt idx="5058">
                  <c:v>2.0001000000000002</c:v>
                </c:pt>
                <c:pt idx="5059">
                  <c:v>2.0001000000000002</c:v>
                </c:pt>
                <c:pt idx="5060">
                  <c:v>1E-4</c:v>
                </c:pt>
                <c:pt idx="5061">
                  <c:v>7.0000999999999998</c:v>
                </c:pt>
                <c:pt idx="5062">
                  <c:v>6.0000999999999998</c:v>
                </c:pt>
                <c:pt idx="5063">
                  <c:v>34.000100000000003</c:v>
                </c:pt>
                <c:pt idx="5064">
                  <c:v>109.0001</c:v>
                </c:pt>
                <c:pt idx="5065">
                  <c:v>103.0001</c:v>
                </c:pt>
                <c:pt idx="5066">
                  <c:v>34.000100000000003</c:v>
                </c:pt>
                <c:pt idx="5067">
                  <c:v>8.0000999999999998</c:v>
                </c:pt>
                <c:pt idx="5068">
                  <c:v>1.0001</c:v>
                </c:pt>
                <c:pt idx="5069">
                  <c:v>1E-4</c:v>
                </c:pt>
                <c:pt idx="5070">
                  <c:v>1E-4</c:v>
                </c:pt>
                <c:pt idx="5071">
                  <c:v>2.0001000000000002</c:v>
                </c:pt>
                <c:pt idx="5072">
                  <c:v>1E-4</c:v>
                </c:pt>
                <c:pt idx="5073">
                  <c:v>1E-4</c:v>
                </c:pt>
                <c:pt idx="5074">
                  <c:v>1E-4</c:v>
                </c:pt>
                <c:pt idx="5075">
                  <c:v>1E-4</c:v>
                </c:pt>
                <c:pt idx="5076">
                  <c:v>1E-4</c:v>
                </c:pt>
                <c:pt idx="5077">
                  <c:v>1E-4</c:v>
                </c:pt>
                <c:pt idx="5078">
                  <c:v>1E-4</c:v>
                </c:pt>
                <c:pt idx="5079">
                  <c:v>1E-4</c:v>
                </c:pt>
                <c:pt idx="5080">
                  <c:v>1E-4</c:v>
                </c:pt>
                <c:pt idx="5081">
                  <c:v>1E-4</c:v>
                </c:pt>
                <c:pt idx="5082">
                  <c:v>1.0001</c:v>
                </c:pt>
                <c:pt idx="5083">
                  <c:v>1E-4</c:v>
                </c:pt>
                <c:pt idx="5084">
                  <c:v>1E-4</c:v>
                </c:pt>
                <c:pt idx="5085">
                  <c:v>1E-4</c:v>
                </c:pt>
                <c:pt idx="5086">
                  <c:v>1E-4</c:v>
                </c:pt>
                <c:pt idx="5087">
                  <c:v>1.0001</c:v>
                </c:pt>
                <c:pt idx="5088">
                  <c:v>1E-4</c:v>
                </c:pt>
                <c:pt idx="5089">
                  <c:v>1.0001</c:v>
                </c:pt>
                <c:pt idx="5090">
                  <c:v>2.0001000000000002</c:v>
                </c:pt>
                <c:pt idx="5091">
                  <c:v>1E-4</c:v>
                </c:pt>
                <c:pt idx="5092">
                  <c:v>1E-4</c:v>
                </c:pt>
                <c:pt idx="5093">
                  <c:v>1E-4</c:v>
                </c:pt>
                <c:pt idx="5094">
                  <c:v>1.0001</c:v>
                </c:pt>
                <c:pt idx="5095">
                  <c:v>1E-4</c:v>
                </c:pt>
                <c:pt idx="5096">
                  <c:v>1E-4</c:v>
                </c:pt>
                <c:pt idx="5097">
                  <c:v>1E-4</c:v>
                </c:pt>
                <c:pt idx="5098">
                  <c:v>1E-4</c:v>
                </c:pt>
                <c:pt idx="5099">
                  <c:v>1.0001</c:v>
                </c:pt>
                <c:pt idx="5100">
                  <c:v>1E-4</c:v>
                </c:pt>
                <c:pt idx="5101">
                  <c:v>1E-4</c:v>
                </c:pt>
                <c:pt idx="5102">
                  <c:v>1E-4</c:v>
                </c:pt>
                <c:pt idx="5103">
                  <c:v>2.0001000000000002</c:v>
                </c:pt>
                <c:pt idx="5104">
                  <c:v>1E-4</c:v>
                </c:pt>
                <c:pt idx="5105">
                  <c:v>1E-4</c:v>
                </c:pt>
                <c:pt idx="5106">
                  <c:v>1E-4</c:v>
                </c:pt>
                <c:pt idx="5107">
                  <c:v>1E-4</c:v>
                </c:pt>
                <c:pt idx="5108">
                  <c:v>1E-4</c:v>
                </c:pt>
                <c:pt idx="5109">
                  <c:v>3.0001000000000002</c:v>
                </c:pt>
                <c:pt idx="5110">
                  <c:v>1E-4</c:v>
                </c:pt>
                <c:pt idx="5111">
                  <c:v>1E-4</c:v>
                </c:pt>
                <c:pt idx="5112">
                  <c:v>1E-4</c:v>
                </c:pt>
                <c:pt idx="5113">
                  <c:v>1.0001</c:v>
                </c:pt>
                <c:pt idx="5114">
                  <c:v>1.0001</c:v>
                </c:pt>
                <c:pt idx="5115">
                  <c:v>1.0001</c:v>
                </c:pt>
                <c:pt idx="5116">
                  <c:v>1E-4</c:v>
                </c:pt>
                <c:pt idx="5117">
                  <c:v>4.0000999999999998</c:v>
                </c:pt>
                <c:pt idx="5118">
                  <c:v>1.0001</c:v>
                </c:pt>
                <c:pt idx="5119">
                  <c:v>1.0001</c:v>
                </c:pt>
                <c:pt idx="5120">
                  <c:v>1.0001</c:v>
                </c:pt>
                <c:pt idx="5121">
                  <c:v>1E-4</c:v>
                </c:pt>
                <c:pt idx="5122">
                  <c:v>1E-4</c:v>
                </c:pt>
                <c:pt idx="5123">
                  <c:v>1E-4</c:v>
                </c:pt>
                <c:pt idx="5124">
                  <c:v>1.0001</c:v>
                </c:pt>
                <c:pt idx="5125">
                  <c:v>1E-4</c:v>
                </c:pt>
                <c:pt idx="5126">
                  <c:v>1E-4</c:v>
                </c:pt>
                <c:pt idx="5127">
                  <c:v>1E-4</c:v>
                </c:pt>
                <c:pt idx="5128">
                  <c:v>2.0001000000000002</c:v>
                </c:pt>
                <c:pt idx="5129">
                  <c:v>1E-4</c:v>
                </c:pt>
                <c:pt idx="5130">
                  <c:v>2.0001000000000002</c:v>
                </c:pt>
                <c:pt idx="5131">
                  <c:v>3.0001000000000002</c:v>
                </c:pt>
                <c:pt idx="5132">
                  <c:v>4.0000999999999998</c:v>
                </c:pt>
                <c:pt idx="5133">
                  <c:v>7.0000999999999998</c:v>
                </c:pt>
                <c:pt idx="5134">
                  <c:v>17.0001</c:v>
                </c:pt>
                <c:pt idx="5135">
                  <c:v>16.0001</c:v>
                </c:pt>
                <c:pt idx="5136">
                  <c:v>2.0001000000000002</c:v>
                </c:pt>
                <c:pt idx="5137">
                  <c:v>1.0001</c:v>
                </c:pt>
                <c:pt idx="5138">
                  <c:v>6.0000999999999998</c:v>
                </c:pt>
                <c:pt idx="5139">
                  <c:v>1.0001</c:v>
                </c:pt>
                <c:pt idx="5140">
                  <c:v>1E-4</c:v>
                </c:pt>
                <c:pt idx="5141">
                  <c:v>1.0001</c:v>
                </c:pt>
                <c:pt idx="5142">
                  <c:v>1E-4</c:v>
                </c:pt>
                <c:pt idx="5143">
                  <c:v>2.0001000000000002</c:v>
                </c:pt>
                <c:pt idx="5144">
                  <c:v>2.0001000000000002</c:v>
                </c:pt>
                <c:pt idx="5145">
                  <c:v>1.0001</c:v>
                </c:pt>
                <c:pt idx="5146">
                  <c:v>1E-4</c:v>
                </c:pt>
                <c:pt idx="5147">
                  <c:v>3.0001000000000002</c:v>
                </c:pt>
                <c:pt idx="5148">
                  <c:v>1E-4</c:v>
                </c:pt>
                <c:pt idx="5149">
                  <c:v>1E-4</c:v>
                </c:pt>
                <c:pt idx="5150">
                  <c:v>1E-4</c:v>
                </c:pt>
                <c:pt idx="5151">
                  <c:v>1E-4</c:v>
                </c:pt>
                <c:pt idx="5152">
                  <c:v>1.0001</c:v>
                </c:pt>
                <c:pt idx="5153">
                  <c:v>1E-4</c:v>
                </c:pt>
                <c:pt idx="5154">
                  <c:v>1E-4</c:v>
                </c:pt>
                <c:pt idx="5155">
                  <c:v>1E-4</c:v>
                </c:pt>
                <c:pt idx="5156">
                  <c:v>1E-4</c:v>
                </c:pt>
                <c:pt idx="5157">
                  <c:v>1.0001</c:v>
                </c:pt>
                <c:pt idx="5158">
                  <c:v>1E-4</c:v>
                </c:pt>
                <c:pt idx="5159">
                  <c:v>1.0001</c:v>
                </c:pt>
                <c:pt idx="5160">
                  <c:v>1.0001</c:v>
                </c:pt>
                <c:pt idx="5161">
                  <c:v>1E-4</c:v>
                </c:pt>
                <c:pt idx="5162">
                  <c:v>2.0001000000000002</c:v>
                </c:pt>
                <c:pt idx="5163">
                  <c:v>1.0001</c:v>
                </c:pt>
                <c:pt idx="5164">
                  <c:v>1E-4</c:v>
                </c:pt>
                <c:pt idx="5165">
                  <c:v>1E-4</c:v>
                </c:pt>
                <c:pt idx="5166">
                  <c:v>1.0001</c:v>
                </c:pt>
                <c:pt idx="5167">
                  <c:v>1E-4</c:v>
                </c:pt>
                <c:pt idx="5168">
                  <c:v>1E-4</c:v>
                </c:pt>
                <c:pt idx="5169">
                  <c:v>1.0001</c:v>
                </c:pt>
                <c:pt idx="5170">
                  <c:v>1.0001</c:v>
                </c:pt>
                <c:pt idx="5171">
                  <c:v>1E-4</c:v>
                </c:pt>
                <c:pt idx="5172">
                  <c:v>1E-4</c:v>
                </c:pt>
                <c:pt idx="5173">
                  <c:v>1E-4</c:v>
                </c:pt>
                <c:pt idx="5174">
                  <c:v>1.0001</c:v>
                </c:pt>
                <c:pt idx="5175">
                  <c:v>1.0001</c:v>
                </c:pt>
                <c:pt idx="5176">
                  <c:v>1E-4</c:v>
                </c:pt>
                <c:pt idx="5177">
                  <c:v>1E-4</c:v>
                </c:pt>
                <c:pt idx="5178">
                  <c:v>1E-4</c:v>
                </c:pt>
                <c:pt idx="5179">
                  <c:v>1E-4</c:v>
                </c:pt>
                <c:pt idx="5180">
                  <c:v>1E-4</c:v>
                </c:pt>
                <c:pt idx="5181">
                  <c:v>1.0001</c:v>
                </c:pt>
                <c:pt idx="5182">
                  <c:v>1.0001</c:v>
                </c:pt>
                <c:pt idx="5183">
                  <c:v>1.0001</c:v>
                </c:pt>
                <c:pt idx="5184">
                  <c:v>1E-4</c:v>
                </c:pt>
                <c:pt idx="5185">
                  <c:v>1.0001</c:v>
                </c:pt>
                <c:pt idx="5186">
                  <c:v>1E-4</c:v>
                </c:pt>
                <c:pt idx="5187">
                  <c:v>1.0001</c:v>
                </c:pt>
                <c:pt idx="5188">
                  <c:v>1E-4</c:v>
                </c:pt>
                <c:pt idx="5189">
                  <c:v>1.0001</c:v>
                </c:pt>
                <c:pt idx="5190">
                  <c:v>1E-4</c:v>
                </c:pt>
                <c:pt idx="5191">
                  <c:v>1.0001</c:v>
                </c:pt>
                <c:pt idx="5192">
                  <c:v>1.0001</c:v>
                </c:pt>
                <c:pt idx="5193">
                  <c:v>1E-4</c:v>
                </c:pt>
                <c:pt idx="5194">
                  <c:v>1E-4</c:v>
                </c:pt>
                <c:pt idx="5195">
                  <c:v>1E-4</c:v>
                </c:pt>
                <c:pt idx="5196">
                  <c:v>3.0001000000000002</c:v>
                </c:pt>
                <c:pt idx="5197">
                  <c:v>2.0001000000000002</c:v>
                </c:pt>
                <c:pt idx="5198">
                  <c:v>1E-4</c:v>
                </c:pt>
                <c:pt idx="5199">
                  <c:v>1E-4</c:v>
                </c:pt>
                <c:pt idx="5200">
                  <c:v>2.0001000000000002</c:v>
                </c:pt>
                <c:pt idx="5201">
                  <c:v>6.0000999999999998</c:v>
                </c:pt>
                <c:pt idx="5202">
                  <c:v>9.0000999999999998</c:v>
                </c:pt>
                <c:pt idx="5203">
                  <c:v>11.0001</c:v>
                </c:pt>
                <c:pt idx="5204">
                  <c:v>6.0000999999999998</c:v>
                </c:pt>
                <c:pt idx="5205">
                  <c:v>4.0000999999999998</c:v>
                </c:pt>
                <c:pt idx="5206">
                  <c:v>4.0000999999999998</c:v>
                </c:pt>
                <c:pt idx="5207">
                  <c:v>12.0001</c:v>
                </c:pt>
                <c:pt idx="5208">
                  <c:v>15.0001</c:v>
                </c:pt>
                <c:pt idx="5209">
                  <c:v>4.0000999999999998</c:v>
                </c:pt>
                <c:pt idx="5210">
                  <c:v>3.0001000000000002</c:v>
                </c:pt>
                <c:pt idx="5211">
                  <c:v>1.0001</c:v>
                </c:pt>
                <c:pt idx="5212">
                  <c:v>1E-4</c:v>
                </c:pt>
                <c:pt idx="5213">
                  <c:v>1E-4</c:v>
                </c:pt>
                <c:pt idx="5214">
                  <c:v>1.0001</c:v>
                </c:pt>
                <c:pt idx="5215">
                  <c:v>1.0001</c:v>
                </c:pt>
                <c:pt idx="5216">
                  <c:v>1E-4</c:v>
                </c:pt>
                <c:pt idx="5217">
                  <c:v>1E-4</c:v>
                </c:pt>
                <c:pt idx="5218">
                  <c:v>1.0001</c:v>
                </c:pt>
                <c:pt idx="5219">
                  <c:v>1E-4</c:v>
                </c:pt>
                <c:pt idx="5220">
                  <c:v>1E-4</c:v>
                </c:pt>
                <c:pt idx="5221">
                  <c:v>1E-4</c:v>
                </c:pt>
                <c:pt idx="5222">
                  <c:v>1.0001</c:v>
                </c:pt>
                <c:pt idx="5223">
                  <c:v>1E-4</c:v>
                </c:pt>
                <c:pt idx="5224">
                  <c:v>1.0001</c:v>
                </c:pt>
                <c:pt idx="5225">
                  <c:v>2.0001000000000002</c:v>
                </c:pt>
                <c:pt idx="5226">
                  <c:v>1E-4</c:v>
                </c:pt>
                <c:pt idx="5227">
                  <c:v>1E-4</c:v>
                </c:pt>
                <c:pt idx="5228">
                  <c:v>2.0001000000000002</c:v>
                </c:pt>
                <c:pt idx="5229">
                  <c:v>1E-4</c:v>
                </c:pt>
                <c:pt idx="5230">
                  <c:v>1E-4</c:v>
                </c:pt>
                <c:pt idx="5231">
                  <c:v>1E-4</c:v>
                </c:pt>
                <c:pt idx="5232">
                  <c:v>1E-4</c:v>
                </c:pt>
                <c:pt idx="5233">
                  <c:v>1E-4</c:v>
                </c:pt>
                <c:pt idx="5234">
                  <c:v>1E-4</c:v>
                </c:pt>
                <c:pt idx="5235">
                  <c:v>2.0001000000000002</c:v>
                </c:pt>
                <c:pt idx="5236">
                  <c:v>1E-4</c:v>
                </c:pt>
                <c:pt idx="5237">
                  <c:v>1E-4</c:v>
                </c:pt>
                <c:pt idx="5238">
                  <c:v>1E-4</c:v>
                </c:pt>
                <c:pt idx="5239">
                  <c:v>1E-4</c:v>
                </c:pt>
                <c:pt idx="5240">
                  <c:v>1.0001</c:v>
                </c:pt>
                <c:pt idx="5241">
                  <c:v>1E-4</c:v>
                </c:pt>
                <c:pt idx="5242">
                  <c:v>1.0001</c:v>
                </c:pt>
                <c:pt idx="5243">
                  <c:v>1E-4</c:v>
                </c:pt>
                <c:pt idx="5244">
                  <c:v>1E-4</c:v>
                </c:pt>
                <c:pt idx="5245">
                  <c:v>1E-4</c:v>
                </c:pt>
                <c:pt idx="5246">
                  <c:v>1E-4</c:v>
                </c:pt>
                <c:pt idx="5247">
                  <c:v>1E-4</c:v>
                </c:pt>
                <c:pt idx="5248">
                  <c:v>1.0001</c:v>
                </c:pt>
                <c:pt idx="5249">
                  <c:v>1.0001</c:v>
                </c:pt>
                <c:pt idx="5250">
                  <c:v>1E-4</c:v>
                </c:pt>
                <c:pt idx="5251">
                  <c:v>1.0001</c:v>
                </c:pt>
                <c:pt idx="5252">
                  <c:v>1.0001</c:v>
                </c:pt>
                <c:pt idx="5253">
                  <c:v>2.0001000000000002</c:v>
                </c:pt>
                <c:pt idx="5254">
                  <c:v>1.0001</c:v>
                </c:pt>
                <c:pt idx="5255">
                  <c:v>1.0001</c:v>
                </c:pt>
                <c:pt idx="5256">
                  <c:v>1E-4</c:v>
                </c:pt>
                <c:pt idx="5257">
                  <c:v>1E-4</c:v>
                </c:pt>
                <c:pt idx="5258">
                  <c:v>1E-4</c:v>
                </c:pt>
                <c:pt idx="5259">
                  <c:v>1E-4</c:v>
                </c:pt>
                <c:pt idx="5260">
                  <c:v>1E-4</c:v>
                </c:pt>
                <c:pt idx="5261">
                  <c:v>1.0001</c:v>
                </c:pt>
                <c:pt idx="5262">
                  <c:v>2.0001000000000002</c:v>
                </c:pt>
                <c:pt idx="5263">
                  <c:v>4.0000999999999998</c:v>
                </c:pt>
                <c:pt idx="5264">
                  <c:v>1.0001</c:v>
                </c:pt>
                <c:pt idx="5265">
                  <c:v>1E-4</c:v>
                </c:pt>
                <c:pt idx="5266">
                  <c:v>2.0001000000000002</c:v>
                </c:pt>
                <c:pt idx="5267">
                  <c:v>1.0001</c:v>
                </c:pt>
                <c:pt idx="5268">
                  <c:v>2.0001000000000002</c:v>
                </c:pt>
                <c:pt idx="5269">
                  <c:v>1E-4</c:v>
                </c:pt>
                <c:pt idx="5270">
                  <c:v>2.0001000000000002</c:v>
                </c:pt>
                <c:pt idx="5271">
                  <c:v>10.0001</c:v>
                </c:pt>
                <c:pt idx="5272">
                  <c:v>29.0001</c:v>
                </c:pt>
                <c:pt idx="5273">
                  <c:v>11.0001</c:v>
                </c:pt>
                <c:pt idx="5274">
                  <c:v>9.0000999999999998</c:v>
                </c:pt>
                <c:pt idx="5275">
                  <c:v>6.0000999999999998</c:v>
                </c:pt>
                <c:pt idx="5276">
                  <c:v>22.0001</c:v>
                </c:pt>
                <c:pt idx="5277">
                  <c:v>32.000100000000003</c:v>
                </c:pt>
                <c:pt idx="5278">
                  <c:v>8.0000999999999998</c:v>
                </c:pt>
                <c:pt idx="5279">
                  <c:v>1.0001</c:v>
                </c:pt>
                <c:pt idx="5280">
                  <c:v>1E-4</c:v>
                </c:pt>
                <c:pt idx="5281">
                  <c:v>1E-4</c:v>
                </c:pt>
                <c:pt idx="5282">
                  <c:v>1.0001</c:v>
                </c:pt>
                <c:pt idx="5283">
                  <c:v>1E-4</c:v>
                </c:pt>
                <c:pt idx="5284">
                  <c:v>1E-4</c:v>
                </c:pt>
                <c:pt idx="5285">
                  <c:v>1E-4</c:v>
                </c:pt>
                <c:pt idx="5286">
                  <c:v>3.0001000000000002</c:v>
                </c:pt>
                <c:pt idx="5287">
                  <c:v>1.0001</c:v>
                </c:pt>
                <c:pt idx="5288">
                  <c:v>1.0001</c:v>
                </c:pt>
                <c:pt idx="5289">
                  <c:v>1E-4</c:v>
                </c:pt>
                <c:pt idx="5290">
                  <c:v>1E-4</c:v>
                </c:pt>
                <c:pt idx="5291">
                  <c:v>1.0001</c:v>
                </c:pt>
                <c:pt idx="5292">
                  <c:v>1E-4</c:v>
                </c:pt>
                <c:pt idx="5293">
                  <c:v>1E-4</c:v>
                </c:pt>
                <c:pt idx="5294">
                  <c:v>1.0001</c:v>
                </c:pt>
                <c:pt idx="5295">
                  <c:v>1E-4</c:v>
                </c:pt>
                <c:pt idx="5296">
                  <c:v>1.0001</c:v>
                </c:pt>
                <c:pt idx="5297">
                  <c:v>1.0001</c:v>
                </c:pt>
                <c:pt idx="5298">
                  <c:v>1.0001</c:v>
                </c:pt>
                <c:pt idx="5299">
                  <c:v>1.0001</c:v>
                </c:pt>
                <c:pt idx="5300">
                  <c:v>1E-4</c:v>
                </c:pt>
                <c:pt idx="5301">
                  <c:v>1E-4</c:v>
                </c:pt>
                <c:pt idx="5302">
                  <c:v>1.0001</c:v>
                </c:pt>
                <c:pt idx="5303">
                  <c:v>1.0001</c:v>
                </c:pt>
                <c:pt idx="5304">
                  <c:v>1.0001</c:v>
                </c:pt>
                <c:pt idx="5305">
                  <c:v>1E-4</c:v>
                </c:pt>
                <c:pt idx="5306">
                  <c:v>1E-4</c:v>
                </c:pt>
                <c:pt idx="5307">
                  <c:v>1E-4</c:v>
                </c:pt>
                <c:pt idx="5308">
                  <c:v>1E-4</c:v>
                </c:pt>
                <c:pt idx="5309">
                  <c:v>3.0001000000000002</c:v>
                </c:pt>
                <c:pt idx="5310">
                  <c:v>1E-4</c:v>
                </c:pt>
                <c:pt idx="5311">
                  <c:v>1E-4</c:v>
                </c:pt>
                <c:pt idx="5312">
                  <c:v>1E-4</c:v>
                </c:pt>
                <c:pt idx="5313">
                  <c:v>1E-4</c:v>
                </c:pt>
                <c:pt idx="5314">
                  <c:v>1.0001</c:v>
                </c:pt>
                <c:pt idx="5315">
                  <c:v>1.0001</c:v>
                </c:pt>
                <c:pt idx="5316">
                  <c:v>1E-4</c:v>
                </c:pt>
                <c:pt idx="5317">
                  <c:v>1E-4</c:v>
                </c:pt>
                <c:pt idx="5318">
                  <c:v>1E-4</c:v>
                </c:pt>
                <c:pt idx="5319">
                  <c:v>1.0001</c:v>
                </c:pt>
                <c:pt idx="5320">
                  <c:v>1.0001</c:v>
                </c:pt>
                <c:pt idx="5321">
                  <c:v>1.0001</c:v>
                </c:pt>
                <c:pt idx="5322">
                  <c:v>1E-4</c:v>
                </c:pt>
                <c:pt idx="5323">
                  <c:v>1.0001</c:v>
                </c:pt>
                <c:pt idx="5324">
                  <c:v>1E-4</c:v>
                </c:pt>
                <c:pt idx="5325">
                  <c:v>1E-4</c:v>
                </c:pt>
                <c:pt idx="5326">
                  <c:v>1E-4</c:v>
                </c:pt>
                <c:pt idx="5327">
                  <c:v>1.0001</c:v>
                </c:pt>
                <c:pt idx="5328">
                  <c:v>1E-4</c:v>
                </c:pt>
                <c:pt idx="5329">
                  <c:v>1.0001</c:v>
                </c:pt>
                <c:pt idx="5330">
                  <c:v>1E-4</c:v>
                </c:pt>
                <c:pt idx="5331">
                  <c:v>1.0001</c:v>
                </c:pt>
                <c:pt idx="5332">
                  <c:v>1E-4</c:v>
                </c:pt>
                <c:pt idx="5333">
                  <c:v>1.0001</c:v>
                </c:pt>
                <c:pt idx="5334">
                  <c:v>2.0001000000000002</c:v>
                </c:pt>
                <c:pt idx="5335">
                  <c:v>3.0001000000000002</c:v>
                </c:pt>
                <c:pt idx="5336">
                  <c:v>1E-4</c:v>
                </c:pt>
                <c:pt idx="5337">
                  <c:v>8.0000999999999998</c:v>
                </c:pt>
                <c:pt idx="5338">
                  <c:v>25.0001</c:v>
                </c:pt>
                <c:pt idx="5339">
                  <c:v>23.0001</c:v>
                </c:pt>
                <c:pt idx="5340">
                  <c:v>18.0001</c:v>
                </c:pt>
                <c:pt idx="5341">
                  <c:v>4.0000999999999998</c:v>
                </c:pt>
                <c:pt idx="5342">
                  <c:v>1.0001</c:v>
                </c:pt>
                <c:pt idx="5343">
                  <c:v>1E-4</c:v>
                </c:pt>
                <c:pt idx="5344">
                  <c:v>8.0000999999999998</c:v>
                </c:pt>
                <c:pt idx="5345">
                  <c:v>12.0001</c:v>
                </c:pt>
                <c:pt idx="5346">
                  <c:v>3.0001000000000002</c:v>
                </c:pt>
                <c:pt idx="5347">
                  <c:v>1E-4</c:v>
                </c:pt>
                <c:pt idx="5348">
                  <c:v>1E-4</c:v>
                </c:pt>
                <c:pt idx="5349">
                  <c:v>1E-4</c:v>
                </c:pt>
                <c:pt idx="5350">
                  <c:v>1E-4</c:v>
                </c:pt>
                <c:pt idx="5351">
                  <c:v>1E-4</c:v>
                </c:pt>
                <c:pt idx="5352">
                  <c:v>1E-4</c:v>
                </c:pt>
                <c:pt idx="5353">
                  <c:v>1E-4</c:v>
                </c:pt>
                <c:pt idx="5354">
                  <c:v>1E-4</c:v>
                </c:pt>
                <c:pt idx="5355">
                  <c:v>1E-4</c:v>
                </c:pt>
                <c:pt idx="5356">
                  <c:v>1E-4</c:v>
                </c:pt>
                <c:pt idx="5357">
                  <c:v>1E-4</c:v>
                </c:pt>
                <c:pt idx="5358">
                  <c:v>2.0001000000000002</c:v>
                </c:pt>
                <c:pt idx="5359">
                  <c:v>1E-4</c:v>
                </c:pt>
                <c:pt idx="5360">
                  <c:v>1.0001</c:v>
                </c:pt>
                <c:pt idx="5361">
                  <c:v>1E-4</c:v>
                </c:pt>
                <c:pt idx="5362">
                  <c:v>2.0001000000000002</c:v>
                </c:pt>
                <c:pt idx="5363">
                  <c:v>2.0001000000000002</c:v>
                </c:pt>
                <c:pt idx="5364">
                  <c:v>2.0001000000000002</c:v>
                </c:pt>
                <c:pt idx="5365">
                  <c:v>2.0001000000000002</c:v>
                </c:pt>
                <c:pt idx="5366">
                  <c:v>1E-4</c:v>
                </c:pt>
                <c:pt idx="5367">
                  <c:v>1.0001</c:v>
                </c:pt>
                <c:pt idx="5368">
                  <c:v>1E-4</c:v>
                </c:pt>
                <c:pt idx="5369">
                  <c:v>1E-4</c:v>
                </c:pt>
                <c:pt idx="5370">
                  <c:v>1.0001</c:v>
                </c:pt>
                <c:pt idx="5371">
                  <c:v>1.0001</c:v>
                </c:pt>
                <c:pt idx="5372">
                  <c:v>1E-4</c:v>
                </c:pt>
                <c:pt idx="5373">
                  <c:v>3.0001000000000002</c:v>
                </c:pt>
                <c:pt idx="5374">
                  <c:v>1E-4</c:v>
                </c:pt>
                <c:pt idx="5375">
                  <c:v>1.0001</c:v>
                </c:pt>
                <c:pt idx="5376">
                  <c:v>1.0001</c:v>
                </c:pt>
                <c:pt idx="5377">
                  <c:v>1E-4</c:v>
                </c:pt>
                <c:pt idx="5378">
                  <c:v>2.0001000000000002</c:v>
                </c:pt>
                <c:pt idx="5379">
                  <c:v>1E-4</c:v>
                </c:pt>
                <c:pt idx="5380">
                  <c:v>1.0001</c:v>
                </c:pt>
                <c:pt idx="5381">
                  <c:v>1.0001</c:v>
                </c:pt>
                <c:pt idx="5382">
                  <c:v>1E-4</c:v>
                </c:pt>
                <c:pt idx="5383">
                  <c:v>1.0001</c:v>
                </c:pt>
                <c:pt idx="5384">
                  <c:v>1.0001</c:v>
                </c:pt>
                <c:pt idx="5385">
                  <c:v>1.0001</c:v>
                </c:pt>
                <c:pt idx="5386">
                  <c:v>1E-4</c:v>
                </c:pt>
                <c:pt idx="5387">
                  <c:v>1E-4</c:v>
                </c:pt>
                <c:pt idx="5388">
                  <c:v>2.0001000000000002</c:v>
                </c:pt>
                <c:pt idx="5389">
                  <c:v>1.0001</c:v>
                </c:pt>
                <c:pt idx="5390">
                  <c:v>2.0001000000000002</c:v>
                </c:pt>
                <c:pt idx="5391">
                  <c:v>1E-4</c:v>
                </c:pt>
                <c:pt idx="5392">
                  <c:v>3.0001000000000002</c:v>
                </c:pt>
                <c:pt idx="5393">
                  <c:v>4.0000999999999998</c:v>
                </c:pt>
                <c:pt idx="5394">
                  <c:v>3.0001000000000002</c:v>
                </c:pt>
                <c:pt idx="5395">
                  <c:v>3.0001000000000002</c:v>
                </c:pt>
                <c:pt idx="5396">
                  <c:v>1.0001</c:v>
                </c:pt>
                <c:pt idx="5397">
                  <c:v>2.0001000000000002</c:v>
                </c:pt>
                <c:pt idx="5398">
                  <c:v>1.0001</c:v>
                </c:pt>
                <c:pt idx="5399">
                  <c:v>1.0001</c:v>
                </c:pt>
                <c:pt idx="5400">
                  <c:v>1.0001</c:v>
                </c:pt>
                <c:pt idx="5401">
                  <c:v>2.0001000000000002</c:v>
                </c:pt>
                <c:pt idx="5402">
                  <c:v>1.0001</c:v>
                </c:pt>
                <c:pt idx="5403">
                  <c:v>1.0001</c:v>
                </c:pt>
                <c:pt idx="5404">
                  <c:v>3.0001000000000002</c:v>
                </c:pt>
                <c:pt idx="5405">
                  <c:v>5.0000999999999998</c:v>
                </c:pt>
                <c:pt idx="5406">
                  <c:v>10.0001</c:v>
                </c:pt>
                <c:pt idx="5407">
                  <c:v>6.0000999999999998</c:v>
                </c:pt>
                <c:pt idx="5408">
                  <c:v>13.0001</c:v>
                </c:pt>
                <c:pt idx="5409">
                  <c:v>12.0001</c:v>
                </c:pt>
                <c:pt idx="5410">
                  <c:v>10.0001</c:v>
                </c:pt>
                <c:pt idx="5411">
                  <c:v>18.0001</c:v>
                </c:pt>
                <c:pt idx="5412">
                  <c:v>63.000100000000003</c:v>
                </c:pt>
                <c:pt idx="5413">
                  <c:v>47.000100000000003</c:v>
                </c:pt>
                <c:pt idx="5414">
                  <c:v>8.0000999999999998</c:v>
                </c:pt>
                <c:pt idx="5415">
                  <c:v>2.0001000000000002</c:v>
                </c:pt>
                <c:pt idx="5416">
                  <c:v>4.0000999999999998</c:v>
                </c:pt>
                <c:pt idx="5417">
                  <c:v>3.0001000000000002</c:v>
                </c:pt>
                <c:pt idx="5418">
                  <c:v>2.0001000000000002</c:v>
                </c:pt>
                <c:pt idx="5419">
                  <c:v>4.0000999999999998</c:v>
                </c:pt>
                <c:pt idx="5420">
                  <c:v>1E-4</c:v>
                </c:pt>
                <c:pt idx="5421">
                  <c:v>1.0001</c:v>
                </c:pt>
                <c:pt idx="5422">
                  <c:v>2.0001000000000002</c:v>
                </c:pt>
                <c:pt idx="5423">
                  <c:v>2.0001000000000002</c:v>
                </c:pt>
                <c:pt idx="5424">
                  <c:v>2.0001000000000002</c:v>
                </c:pt>
                <c:pt idx="5425">
                  <c:v>6.0000999999999998</c:v>
                </c:pt>
                <c:pt idx="5426">
                  <c:v>1E-4</c:v>
                </c:pt>
                <c:pt idx="5427">
                  <c:v>2.0001000000000002</c:v>
                </c:pt>
                <c:pt idx="5428">
                  <c:v>5.0000999999999998</c:v>
                </c:pt>
                <c:pt idx="5429">
                  <c:v>5.0000999999999998</c:v>
                </c:pt>
                <c:pt idx="5430">
                  <c:v>4.0000999999999998</c:v>
                </c:pt>
                <c:pt idx="5431">
                  <c:v>1.0001</c:v>
                </c:pt>
                <c:pt idx="5432">
                  <c:v>2.0001000000000002</c:v>
                </c:pt>
                <c:pt idx="5433">
                  <c:v>3.0001000000000002</c:v>
                </c:pt>
                <c:pt idx="5434">
                  <c:v>5.0000999999999998</c:v>
                </c:pt>
                <c:pt idx="5435">
                  <c:v>4.0000999999999998</c:v>
                </c:pt>
                <c:pt idx="5436">
                  <c:v>4.0000999999999998</c:v>
                </c:pt>
                <c:pt idx="5437">
                  <c:v>4.0000999999999998</c:v>
                </c:pt>
                <c:pt idx="5438">
                  <c:v>3.0001000000000002</c:v>
                </c:pt>
                <c:pt idx="5439">
                  <c:v>3.0001000000000002</c:v>
                </c:pt>
                <c:pt idx="5440">
                  <c:v>2.0001000000000002</c:v>
                </c:pt>
                <c:pt idx="5441">
                  <c:v>7.0000999999999998</c:v>
                </c:pt>
                <c:pt idx="5442">
                  <c:v>1E-4</c:v>
                </c:pt>
                <c:pt idx="5443">
                  <c:v>1.0001</c:v>
                </c:pt>
                <c:pt idx="5444">
                  <c:v>7.0000999999999998</c:v>
                </c:pt>
                <c:pt idx="5445">
                  <c:v>3.0001000000000002</c:v>
                </c:pt>
                <c:pt idx="5446">
                  <c:v>5.0000999999999998</c:v>
                </c:pt>
                <c:pt idx="5447">
                  <c:v>7.0000999999999998</c:v>
                </c:pt>
                <c:pt idx="5448">
                  <c:v>2.0001000000000002</c:v>
                </c:pt>
                <c:pt idx="5449">
                  <c:v>3.0001000000000002</c:v>
                </c:pt>
                <c:pt idx="5450">
                  <c:v>3.0001000000000002</c:v>
                </c:pt>
                <c:pt idx="5451">
                  <c:v>5.0000999999999998</c:v>
                </c:pt>
                <c:pt idx="5452">
                  <c:v>10.0001</c:v>
                </c:pt>
                <c:pt idx="5453">
                  <c:v>5.0000999999999998</c:v>
                </c:pt>
                <c:pt idx="5454">
                  <c:v>5.0000999999999998</c:v>
                </c:pt>
                <c:pt idx="5455">
                  <c:v>2.0001000000000002</c:v>
                </c:pt>
                <c:pt idx="5456">
                  <c:v>5.0000999999999998</c:v>
                </c:pt>
                <c:pt idx="5457">
                  <c:v>5.0000999999999998</c:v>
                </c:pt>
                <c:pt idx="5458">
                  <c:v>10.0001</c:v>
                </c:pt>
                <c:pt idx="5459">
                  <c:v>11.0001</c:v>
                </c:pt>
                <c:pt idx="5460">
                  <c:v>8.0000999999999998</c:v>
                </c:pt>
                <c:pt idx="5461">
                  <c:v>8.0000999999999998</c:v>
                </c:pt>
                <c:pt idx="5462">
                  <c:v>6.0000999999999998</c:v>
                </c:pt>
                <c:pt idx="5463">
                  <c:v>11.0001</c:v>
                </c:pt>
                <c:pt idx="5464">
                  <c:v>25.0001</c:v>
                </c:pt>
                <c:pt idx="5465">
                  <c:v>27.0001</c:v>
                </c:pt>
                <c:pt idx="5466">
                  <c:v>23.0001</c:v>
                </c:pt>
                <c:pt idx="5467">
                  <c:v>32.000100000000003</c:v>
                </c:pt>
                <c:pt idx="5468">
                  <c:v>38.000100000000003</c:v>
                </c:pt>
                <c:pt idx="5469">
                  <c:v>106.0001</c:v>
                </c:pt>
                <c:pt idx="5470">
                  <c:v>281.00009999999997</c:v>
                </c:pt>
                <c:pt idx="5471">
                  <c:v>512.00009999999997</c:v>
                </c:pt>
                <c:pt idx="5472">
                  <c:v>466.00009999999997</c:v>
                </c:pt>
                <c:pt idx="5473">
                  <c:v>280.00009999999997</c:v>
                </c:pt>
                <c:pt idx="5474">
                  <c:v>45.000100000000003</c:v>
                </c:pt>
                <c:pt idx="5475">
                  <c:v>15.0001</c:v>
                </c:pt>
                <c:pt idx="5476">
                  <c:v>9.0000999999999998</c:v>
                </c:pt>
                <c:pt idx="5477">
                  <c:v>6.0000999999999998</c:v>
                </c:pt>
                <c:pt idx="5478">
                  <c:v>10.0001</c:v>
                </c:pt>
                <c:pt idx="5479">
                  <c:v>30.0001</c:v>
                </c:pt>
                <c:pt idx="5480">
                  <c:v>17.0001</c:v>
                </c:pt>
                <c:pt idx="5481">
                  <c:v>4.0000999999999998</c:v>
                </c:pt>
                <c:pt idx="5482">
                  <c:v>3.0001000000000002</c:v>
                </c:pt>
                <c:pt idx="5483">
                  <c:v>3.0001000000000002</c:v>
                </c:pt>
                <c:pt idx="5484">
                  <c:v>3.0001000000000002</c:v>
                </c:pt>
                <c:pt idx="5485">
                  <c:v>5.0000999999999998</c:v>
                </c:pt>
                <c:pt idx="5486">
                  <c:v>4.0000999999999998</c:v>
                </c:pt>
                <c:pt idx="5487">
                  <c:v>6.0000999999999998</c:v>
                </c:pt>
                <c:pt idx="5488">
                  <c:v>2.0001000000000002</c:v>
                </c:pt>
                <c:pt idx="5489">
                  <c:v>6.0000999999999998</c:v>
                </c:pt>
                <c:pt idx="5490">
                  <c:v>7.0000999999999998</c:v>
                </c:pt>
                <c:pt idx="5491">
                  <c:v>3.0001000000000002</c:v>
                </c:pt>
                <c:pt idx="5492">
                  <c:v>2.0001000000000002</c:v>
                </c:pt>
                <c:pt idx="5493">
                  <c:v>2.0001000000000002</c:v>
                </c:pt>
                <c:pt idx="5494">
                  <c:v>5.0000999999999998</c:v>
                </c:pt>
                <c:pt idx="5495">
                  <c:v>3.0001000000000002</c:v>
                </c:pt>
                <c:pt idx="5496">
                  <c:v>3.0001000000000002</c:v>
                </c:pt>
                <c:pt idx="5497">
                  <c:v>4.0000999999999998</c:v>
                </c:pt>
                <c:pt idx="5498">
                  <c:v>1E-4</c:v>
                </c:pt>
                <c:pt idx="5499">
                  <c:v>6.0000999999999998</c:v>
                </c:pt>
                <c:pt idx="5500">
                  <c:v>1.0001</c:v>
                </c:pt>
                <c:pt idx="5501">
                  <c:v>3.0001000000000002</c:v>
                </c:pt>
                <c:pt idx="5502">
                  <c:v>3.0001000000000002</c:v>
                </c:pt>
                <c:pt idx="5503">
                  <c:v>5.0000999999999998</c:v>
                </c:pt>
                <c:pt idx="5504">
                  <c:v>1.0001</c:v>
                </c:pt>
                <c:pt idx="5505">
                  <c:v>7.0000999999999998</c:v>
                </c:pt>
                <c:pt idx="5506">
                  <c:v>9.0000999999999998</c:v>
                </c:pt>
                <c:pt idx="5507">
                  <c:v>4.0000999999999998</c:v>
                </c:pt>
                <c:pt idx="5508">
                  <c:v>10.0001</c:v>
                </c:pt>
                <c:pt idx="5509">
                  <c:v>4.0000999999999998</c:v>
                </c:pt>
                <c:pt idx="5510">
                  <c:v>4.0000999999999998</c:v>
                </c:pt>
                <c:pt idx="5511">
                  <c:v>2.0001000000000002</c:v>
                </c:pt>
                <c:pt idx="5512">
                  <c:v>2.0001000000000002</c:v>
                </c:pt>
                <c:pt idx="5513">
                  <c:v>6.0000999999999998</c:v>
                </c:pt>
                <c:pt idx="5514">
                  <c:v>10.0001</c:v>
                </c:pt>
                <c:pt idx="5515">
                  <c:v>7.0000999999999998</c:v>
                </c:pt>
                <c:pt idx="5516">
                  <c:v>10.0001</c:v>
                </c:pt>
                <c:pt idx="5517">
                  <c:v>6.0000999999999998</c:v>
                </c:pt>
                <c:pt idx="5518">
                  <c:v>5.0000999999999998</c:v>
                </c:pt>
                <c:pt idx="5519">
                  <c:v>3.0001000000000002</c:v>
                </c:pt>
                <c:pt idx="5520">
                  <c:v>10.0001</c:v>
                </c:pt>
                <c:pt idx="5521">
                  <c:v>4.0000999999999998</c:v>
                </c:pt>
                <c:pt idx="5522">
                  <c:v>7.0000999999999998</c:v>
                </c:pt>
                <c:pt idx="5523">
                  <c:v>5.0000999999999998</c:v>
                </c:pt>
                <c:pt idx="5524">
                  <c:v>8.0000999999999998</c:v>
                </c:pt>
                <c:pt idx="5525">
                  <c:v>13.0001</c:v>
                </c:pt>
                <c:pt idx="5526">
                  <c:v>7.0000999999999998</c:v>
                </c:pt>
                <c:pt idx="5527">
                  <c:v>11.0001</c:v>
                </c:pt>
                <c:pt idx="5528">
                  <c:v>9.0000999999999998</c:v>
                </c:pt>
                <c:pt idx="5529">
                  <c:v>15.0001</c:v>
                </c:pt>
                <c:pt idx="5530">
                  <c:v>15.0001</c:v>
                </c:pt>
                <c:pt idx="5531">
                  <c:v>13.0001</c:v>
                </c:pt>
                <c:pt idx="5532">
                  <c:v>22.0001</c:v>
                </c:pt>
                <c:pt idx="5533">
                  <c:v>32.000100000000003</c:v>
                </c:pt>
                <c:pt idx="5534">
                  <c:v>56.000100000000003</c:v>
                </c:pt>
                <c:pt idx="5535">
                  <c:v>103.0001</c:v>
                </c:pt>
                <c:pt idx="5536">
                  <c:v>300.00009999999997</c:v>
                </c:pt>
                <c:pt idx="5537">
                  <c:v>401.00009999999997</c:v>
                </c:pt>
                <c:pt idx="5538">
                  <c:v>282.00009999999997</c:v>
                </c:pt>
                <c:pt idx="5539">
                  <c:v>145.0001</c:v>
                </c:pt>
                <c:pt idx="5540">
                  <c:v>32.000100000000003</c:v>
                </c:pt>
                <c:pt idx="5541">
                  <c:v>18.0001</c:v>
                </c:pt>
                <c:pt idx="5542">
                  <c:v>10.0001</c:v>
                </c:pt>
                <c:pt idx="5543">
                  <c:v>15.0001</c:v>
                </c:pt>
                <c:pt idx="5544">
                  <c:v>52.000100000000003</c:v>
                </c:pt>
                <c:pt idx="5545">
                  <c:v>229.0001</c:v>
                </c:pt>
                <c:pt idx="5546">
                  <c:v>163.0001</c:v>
                </c:pt>
                <c:pt idx="5547">
                  <c:v>20.0001</c:v>
                </c:pt>
                <c:pt idx="5548">
                  <c:v>11.0001</c:v>
                </c:pt>
                <c:pt idx="5549">
                  <c:v>6.0000999999999998</c:v>
                </c:pt>
                <c:pt idx="5550">
                  <c:v>9.0000999999999998</c:v>
                </c:pt>
                <c:pt idx="5551">
                  <c:v>12.0001</c:v>
                </c:pt>
                <c:pt idx="5552">
                  <c:v>9.0000999999999998</c:v>
                </c:pt>
                <c:pt idx="5553">
                  <c:v>12.0001</c:v>
                </c:pt>
                <c:pt idx="5554">
                  <c:v>13.0001</c:v>
                </c:pt>
                <c:pt idx="5555">
                  <c:v>9.0000999999999998</c:v>
                </c:pt>
                <c:pt idx="5556">
                  <c:v>9.0000999999999998</c:v>
                </c:pt>
                <c:pt idx="5557">
                  <c:v>14.0001</c:v>
                </c:pt>
                <c:pt idx="5558">
                  <c:v>8.0000999999999998</c:v>
                </c:pt>
                <c:pt idx="5559">
                  <c:v>14.0001</c:v>
                </c:pt>
                <c:pt idx="5560">
                  <c:v>8.0000999999999998</c:v>
                </c:pt>
                <c:pt idx="5561">
                  <c:v>6.0000999999999998</c:v>
                </c:pt>
                <c:pt idx="5562">
                  <c:v>17.0001</c:v>
                </c:pt>
                <c:pt idx="5563">
                  <c:v>12.0001</c:v>
                </c:pt>
                <c:pt idx="5564">
                  <c:v>13.0001</c:v>
                </c:pt>
                <c:pt idx="5565">
                  <c:v>19.0001</c:v>
                </c:pt>
                <c:pt idx="5566">
                  <c:v>19.0001</c:v>
                </c:pt>
                <c:pt idx="5567">
                  <c:v>17.0001</c:v>
                </c:pt>
                <c:pt idx="5568">
                  <c:v>10.0001</c:v>
                </c:pt>
                <c:pt idx="5569">
                  <c:v>22.0001</c:v>
                </c:pt>
                <c:pt idx="5570">
                  <c:v>26.0001</c:v>
                </c:pt>
                <c:pt idx="5571">
                  <c:v>17.0001</c:v>
                </c:pt>
                <c:pt idx="5572">
                  <c:v>23.0001</c:v>
                </c:pt>
                <c:pt idx="5573">
                  <c:v>23.0001</c:v>
                </c:pt>
                <c:pt idx="5574">
                  <c:v>28.0001</c:v>
                </c:pt>
                <c:pt idx="5575">
                  <c:v>20.0001</c:v>
                </c:pt>
                <c:pt idx="5576">
                  <c:v>42.000100000000003</c:v>
                </c:pt>
                <c:pt idx="5577">
                  <c:v>29.0001</c:v>
                </c:pt>
                <c:pt idx="5578">
                  <c:v>31.0001</c:v>
                </c:pt>
                <c:pt idx="5579">
                  <c:v>34.000100000000003</c:v>
                </c:pt>
                <c:pt idx="5580">
                  <c:v>41.000100000000003</c:v>
                </c:pt>
                <c:pt idx="5581">
                  <c:v>41.000100000000003</c:v>
                </c:pt>
                <c:pt idx="5582">
                  <c:v>45.000100000000003</c:v>
                </c:pt>
                <c:pt idx="5583">
                  <c:v>63.000100000000003</c:v>
                </c:pt>
                <c:pt idx="5584">
                  <c:v>54.000100000000003</c:v>
                </c:pt>
                <c:pt idx="5585">
                  <c:v>50.000100000000003</c:v>
                </c:pt>
                <c:pt idx="5586">
                  <c:v>87.000100000000003</c:v>
                </c:pt>
                <c:pt idx="5587">
                  <c:v>70.000100000000003</c:v>
                </c:pt>
                <c:pt idx="5588">
                  <c:v>87.000100000000003</c:v>
                </c:pt>
                <c:pt idx="5589">
                  <c:v>92.000100000000003</c:v>
                </c:pt>
                <c:pt idx="5590">
                  <c:v>106.0001</c:v>
                </c:pt>
                <c:pt idx="5591">
                  <c:v>115.0001</c:v>
                </c:pt>
                <c:pt idx="5592">
                  <c:v>117.0001</c:v>
                </c:pt>
                <c:pt idx="5593">
                  <c:v>163.0001</c:v>
                </c:pt>
                <c:pt idx="5594">
                  <c:v>201.0001</c:v>
                </c:pt>
                <c:pt idx="5595">
                  <c:v>233.0001</c:v>
                </c:pt>
                <c:pt idx="5596">
                  <c:v>279.00009999999997</c:v>
                </c:pt>
                <c:pt idx="5597">
                  <c:v>394.00009999999997</c:v>
                </c:pt>
                <c:pt idx="5598">
                  <c:v>533.00009999999997</c:v>
                </c:pt>
                <c:pt idx="5599">
                  <c:v>993.00009999999997</c:v>
                </c:pt>
                <c:pt idx="5600">
                  <c:v>2708.0001000000002</c:v>
                </c:pt>
                <c:pt idx="5601">
                  <c:v>6692.0001000000002</c:v>
                </c:pt>
                <c:pt idx="5602">
                  <c:v>8152.0001000000002</c:v>
                </c:pt>
                <c:pt idx="5603">
                  <c:v>5918.0001000000002</c:v>
                </c:pt>
                <c:pt idx="5604">
                  <c:v>3056.0001000000002</c:v>
                </c:pt>
                <c:pt idx="5605">
                  <c:v>452.00009999999997</c:v>
                </c:pt>
                <c:pt idx="5606">
                  <c:v>100.0001</c:v>
                </c:pt>
                <c:pt idx="5607">
                  <c:v>33.000100000000003</c:v>
                </c:pt>
                <c:pt idx="5608">
                  <c:v>6.0000999999999998</c:v>
                </c:pt>
                <c:pt idx="5609">
                  <c:v>9.0000999999999998</c:v>
                </c:pt>
                <c:pt idx="5610">
                  <c:v>19.0001</c:v>
                </c:pt>
                <c:pt idx="5611">
                  <c:v>36.000100000000003</c:v>
                </c:pt>
                <c:pt idx="5612">
                  <c:v>8.0000999999999998</c:v>
                </c:pt>
                <c:pt idx="5613">
                  <c:v>3.0001000000000002</c:v>
                </c:pt>
                <c:pt idx="5614">
                  <c:v>2.0001000000000002</c:v>
                </c:pt>
                <c:pt idx="5615">
                  <c:v>7.0000999999999998</c:v>
                </c:pt>
                <c:pt idx="5616">
                  <c:v>4.0000999999999998</c:v>
                </c:pt>
                <c:pt idx="5617">
                  <c:v>5.0000999999999998</c:v>
                </c:pt>
                <c:pt idx="5618">
                  <c:v>6.0000999999999998</c:v>
                </c:pt>
                <c:pt idx="5619">
                  <c:v>5.0000999999999998</c:v>
                </c:pt>
                <c:pt idx="5620">
                  <c:v>6.0000999999999998</c:v>
                </c:pt>
                <c:pt idx="5621">
                  <c:v>1.0001</c:v>
                </c:pt>
                <c:pt idx="5622">
                  <c:v>4.0000999999999998</c:v>
                </c:pt>
                <c:pt idx="5623">
                  <c:v>2.0001000000000002</c:v>
                </c:pt>
                <c:pt idx="5624">
                  <c:v>4.0000999999999998</c:v>
                </c:pt>
                <c:pt idx="5625">
                  <c:v>2.0001000000000002</c:v>
                </c:pt>
                <c:pt idx="5626">
                  <c:v>3.0001000000000002</c:v>
                </c:pt>
                <c:pt idx="5627">
                  <c:v>7.0000999999999998</c:v>
                </c:pt>
                <c:pt idx="5628">
                  <c:v>5.0000999999999998</c:v>
                </c:pt>
                <c:pt idx="5629">
                  <c:v>6.0000999999999998</c:v>
                </c:pt>
                <c:pt idx="5630">
                  <c:v>4.0000999999999998</c:v>
                </c:pt>
                <c:pt idx="5631">
                  <c:v>4.0000999999999998</c:v>
                </c:pt>
                <c:pt idx="5632">
                  <c:v>6.0000999999999998</c:v>
                </c:pt>
                <c:pt idx="5633">
                  <c:v>3.0001000000000002</c:v>
                </c:pt>
                <c:pt idx="5634">
                  <c:v>2.0001000000000002</c:v>
                </c:pt>
                <c:pt idx="5635">
                  <c:v>4.0000999999999998</c:v>
                </c:pt>
                <c:pt idx="5636">
                  <c:v>4.0000999999999998</c:v>
                </c:pt>
                <c:pt idx="5637">
                  <c:v>7.0000999999999998</c:v>
                </c:pt>
                <c:pt idx="5638">
                  <c:v>3.0001000000000002</c:v>
                </c:pt>
                <c:pt idx="5639">
                  <c:v>3.0001000000000002</c:v>
                </c:pt>
                <c:pt idx="5640">
                  <c:v>6.0000999999999998</c:v>
                </c:pt>
                <c:pt idx="5641">
                  <c:v>6.0000999999999998</c:v>
                </c:pt>
                <c:pt idx="5642">
                  <c:v>2.0001000000000002</c:v>
                </c:pt>
                <c:pt idx="5643">
                  <c:v>8.0000999999999998</c:v>
                </c:pt>
                <c:pt idx="5644">
                  <c:v>6.0000999999999998</c:v>
                </c:pt>
                <c:pt idx="5645">
                  <c:v>3.0001000000000002</c:v>
                </c:pt>
                <c:pt idx="5646">
                  <c:v>2.0001000000000002</c:v>
                </c:pt>
                <c:pt idx="5647">
                  <c:v>9.0000999999999998</c:v>
                </c:pt>
                <c:pt idx="5648">
                  <c:v>7.0000999999999998</c:v>
                </c:pt>
                <c:pt idx="5649">
                  <c:v>14.0001</c:v>
                </c:pt>
                <c:pt idx="5650">
                  <c:v>10.0001</c:v>
                </c:pt>
                <c:pt idx="5651">
                  <c:v>14.0001</c:v>
                </c:pt>
                <c:pt idx="5652">
                  <c:v>8.0000999999999998</c:v>
                </c:pt>
                <c:pt idx="5653">
                  <c:v>8.0000999999999998</c:v>
                </c:pt>
                <c:pt idx="5654">
                  <c:v>11.0001</c:v>
                </c:pt>
                <c:pt idx="5655">
                  <c:v>12.0001</c:v>
                </c:pt>
                <c:pt idx="5656">
                  <c:v>12.0001</c:v>
                </c:pt>
                <c:pt idx="5657">
                  <c:v>21.0001</c:v>
                </c:pt>
                <c:pt idx="5658">
                  <c:v>19.0001</c:v>
                </c:pt>
                <c:pt idx="5659">
                  <c:v>20.0001</c:v>
                </c:pt>
                <c:pt idx="5660">
                  <c:v>28.0001</c:v>
                </c:pt>
                <c:pt idx="5661">
                  <c:v>30.0001</c:v>
                </c:pt>
                <c:pt idx="5662">
                  <c:v>32.000100000000003</c:v>
                </c:pt>
                <c:pt idx="5663">
                  <c:v>36.000100000000003</c:v>
                </c:pt>
                <c:pt idx="5664">
                  <c:v>77.000100000000003</c:v>
                </c:pt>
                <c:pt idx="5665">
                  <c:v>206.0001</c:v>
                </c:pt>
                <c:pt idx="5666">
                  <c:v>333.00009999999997</c:v>
                </c:pt>
                <c:pt idx="5667">
                  <c:v>625.00009999999997</c:v>
                </c:pt>
                <c:pt idx="5668">
                  <c:v>750.00009999999997</c:v>
                </c:pt>
                <c:pt idx="5669">
                  <c:v>617.00009999999997</c:v>
                </c:pt>
                <c:pt idx="5670">
                  <c:v>365.00009999999997</c:v>
                </c:pt>
                <c:pt idx="5671">
                  <c:v>105.0001</c:v>
                </c:pt>
                <c:pt idx="5672">
                  <c:v>14.0001</c:v>
                </c:pt>
                <c:pt idx="5673">
                  <c:v>11.0001</c:v>
                </c:pt>
                <c:pt idx="5674">
                  <c:v>7.0000999999999998</c:v>
                </c:pt>
                <c:pt idx="5675">
                  <c:v>57.000100000000003</c:v>
                </c:pt>
                <c:pt idx="5676">
                  <c:v>176.0001</c:v>
                </c:pt>
                <c:pt idx="5677">
                  <c:v>56.000100000000003</c:v>
                </c:pt>
                <c:pt idx="5678">
                  <c:v>3.0001000000000002</c:v>
                </c:pt>
                <c:pt idx="5679">
                  <c:v>4.0000999999999998</c:v>
                </c:pt>
                <c:pt idx="5680">
                  <c:v>4.0000999999999998</c:v>
                </c:pt>
                <c:pt idx="5681">
                  <c:v>3.0001000000000002</c:v>
                </c:pt>
                <c:pt idx="5682">
                  <c:v>3.0001000000000002</c:v>
                </c:pt>
                <c:pt idx="5683">
                  <c:v>8.0000999999999998</c:v>
                </c:pt>
                <c:pt idx="5684">
                  <c:v>4.0000999999999998</c:v>
                </c:pt>
                <c:pt idx="5685">
                  <c:v>3.0001000000000002</c:v>
                </c:pt>
                <c:pt idx="5686">
                  <c:v>3.0001000000000002</c:v>
                </c:pt>
                <c:pt idx="5687">
                  <c:v>3.0001000000000002</c:v>
                </c:pt>
                <c:pt idx="5688">
                  <c:v>4.0000999999999998</c:v>
                </c:pt>
                <c:pt idx="5689">
                  <c:v>1.0001</c:v>
                </c:pt>
                <c:pt idx="5690">
                  <c:v>1E-4</c:v>
                </c:pt>
                <c:pt idx="5691">
                  <c:v>3.0001000000000002</c:v>
                </c:pt>
                <c:pt idx="5692">
                  <c:v>5.0000999999999998</c:v>
                </c:pt>
                <c:pt idx="5693">
                  <c:v>3.0001000000000002</c:v>
                </c:pt>
                <c:pt idx="5694">
                  <c:v>3.0001000000000002</c:v>
                </c:pt>
                <c:pt idx="5695">
                  <c:v>2.0001000000000002</c:v>
                </c:pt>
                <c:pt idx="5696">
                  <c:v>2.0001000000000002</c:v>
                </c:pt>
                <c:pt idx="5697">
                  <c:v>1E-4</c:v>
                </c:pt>
                <c:pt idx="5698">
                  <c:v>2.0001000000000002</c:v>
                </c:pt>
                <c:pt idx="5699">
                  <c:v>3.0001000000000002</c:v>
                </c:pt>
                <c:pt idx="5700">
                  <c:v>9.0000999999999998</c:v>
                </c:pt>
                <c:pt idx="5701">
                  <c:v>2.0001000000000002</c:v>
                </c:pt>
                <c:pt idx="5702">
                  <c:v>2.0001000000000002</c:v>
                </c:pt>
                <c:pt idx="5703">
                  <c:v>3.0001000000000002</c:v>
                </c:pt>
                <c:pt idx="5704">
                  <c:v>2.0001000000000002</c:v>
                </c:pt>
                <c:pt idx="5705">
                  <c:v>4.0000999999999998</c:v>
                </c:pt>
                <c:pt idx="5706">
                  <c:v>4.0000999999999998</c:v>
                </c:pt>
                <c:pt idx="5707">
                  <c:v>4.0000999999999998</c:v>
                </c:pt>
                <c:pt idx="5708">
                  <c:v>3.0001000000000002</c:v>
                </c:pt>
                <c:pt idx="5709">
                  <c:v>3.0001000000000002</c:v>
                </c:pt>
                <c:pt idx="5710">
                  <c:v>1.0001</c:v>
                </c:pt>
                <c:pt idx="5711">
                  <c:v>1.0001</c:v>
                </c:pt>
                <c:pt idx="5712">
                  <c:v>2.0001000000000002</c:v>
                </c:pt>
                <c:pt idx="5713">
                  <c:v>4.0000999999999998</c:v>
                </c:pt>
                <c:pt idx="5714">
                  <c:v>2.0001000000000002</c:v>
                </c:pt>
                <c:pt idx="5715">
                  <c:v>1.0001</c:v>
                </c:pt>
                <c:pt idx="5716">
                  <c:v>3.0001000000000002</c:v>
                </c:pt>
                <c:pt idx="5717">
                  <c:v>2.0001000000000002</c:v>
                </c:pt>
                <c:pt idx="5718">
                  <c:v>7.0000999999999998</c:v>
                </c:pt>
                <c:pt idx="5719">
                  <c:v>2.0001000000000002</c:v>
                </c:pt>
                <c:pt idx="5720">
                  <c:v>2.0001000000000002</c:v>
                </c:pt>
                <c:pt idx="5721">
                  <c:v>1.0001</c:v>
                </c:pt>
                <c:pt idx="5722">
                  <c:v>2.0001000000000002</c:v>
                </c:pt>
                <c:pt idx="5723">
                  <c:v>4.0000999999999998</c:v>
                </c:pt>
                <c:pt idx="5724">
                  <c:v>3.0001000000000002</c:v>
                </c:pt>
                <c:pt idx="5725">
                  <c:v>3.0001000000000002</c:v>
                </c:pt>
                <c:pt idx="5726">
                  <c:v>2.0001000000000002</c:v>
                </c:pt>
                <c:pt idx="5727">
                  <c:v>4.0000999999999998</c:v>
                </c:pt>
                <c:pt idx="5728">
                  <c:v>4.0000999999999998</c:v>
                </c:pt>
                <c:pt idx="5729">
                  <c:v>32.000100000000003</c:v>
                </c:pt>
                <c:pt idx="5730">
                  <c:v>47.000100000000003</c:v>
                </c:pt>
                <c:pt idx="5731">
                  <c:v>42.000100000000003</c:v>
                </c:pt>
                <c:pt idx="5732">
                  <c:v>41.000100000000003</c:v>
                </c:pt>
                <c:pt idx="5733">
                  <c:v>13.0001</c:v>
                </c:pt>
                <c:pt idx="5734">
                  <c:v>10.0001</c:v>
                </c:pt>
                <c:pt idx="5735">
                  <c:v>6.0000999999999998</c:v>
                </c:pt>
                <c:pt idx="5736">
                  <c:v>2.0001000000000002</c:v>
                </c:pt>
                <c:pt idx="5737">
                  <c:v>3.0001000000000002</c:v>
                </c:pt>
                <c:pt idx="5738">
                  <c:v>6.0000999999999998</c:v>
                </c:pt>
                <c:pt idx="5739">
                  <c:v>39.000100000000003</c:v>
                </c:pt>
                <c:pt idx="5740">
                  <c:v>48.000100000000003</c:v>
                </c:pt>
                <c:pt idx="5741">
                  <c:v>10.0001</c:v>
                </c:pt>
                <c:pt idx="5742">
                  <c:v>3.0001000000000002</c:v>
                </c:pt>
                <c:pt idx="5743">
                  <c:v>2.0001000000000002</c:v>
                </c:pt>
                <c:pt idx="5744">
                  <c:v>1E-4</c:v>
                </c:pt>
                <c:pt idx="5745">
                  <c:v>1E-4</c:v>
                </c:pt>
                <c:pt idx="5746">
                  <c:v>4.0000999999999998</c:v>
                </c:pt>
                <c:pt idx="5747">
                  <c:v>1.0001</c:v>
                </c:pt>
                <c:pt idx="5748">
                  <c:v>2.0001000000000002</c:v>
                </c:pt>
                <c:pt idx="5749">
                  <c:v>1.0001</c:v>
                </c:pt>
                <c:pt idx="5750">
                  <c:v>4.0000999999999998</c:v>
                </c:pt>
                <c:pt idx="5751">
                  <c:v>1.0001</c:v>
                </c:pt>
                <c:pt idx="5752">
                  <c:v>1.0001</c:v>
                </c:pt>
                <c:pt idx="5753">
                  <c:v>2.0001000000000002</c:v>
                </c:pt>
                <c:pt idx="5754">
                  <c:v>1.0001</c:v>
                </c:pt>
                <c:pt idx="5755">
                  <c:v>3.0001000000000002</c:v>
                </c:pt>
                <c:pt idx="5756">
                  <c:v>4.0000999999999998</c:v>
                </c:pt>
                <c:pt idx="5757">
                  <c:v>1.0001</c:v>
                </c:pt>
                <c:pt idx="5758">
                  <c:v>3.0001000000000002</c:v>
                </c:pt>
                <c:pt idx="5759">
                  <c:v>2.0001000000000002</c:v>
                </c:pt>
                <c:pt idx="5760">
                  <c:v>1.0001</c:v>
                </c:pt>
                <c:pt idx="5761">
                  <c:v>1.0001</c:v>
                </c:pt>
                <c:pt idx="5762">
                  <c:v>1.0001</c:v>
                </c:pt>
                <c:pt idx="5763">
                  <c:v>1E-4</c:v>
                </c:pt>
                <c:pt idx="5764">
                  <c:v>1.0001</c:v>
                </c:pt>
                <c:pt idx="5765">
                  <c:v>1.0001</c:v>
                </c:pt>
                <c:pt idx="5766">
                  <c:v>1.0001</c:v>
                </c:pt>
                <c:pt idx="5767">
                  <c:v>3.0001000000000002</c:v>
                </c:pt>
                <c:pt idx="5768">
                  <c:v>1.0001</c:v>
                </c:pt>
                <c:pt idx="5769">
                  <c:v>4.0000999999999998</c:v>
                </c:pt>
                <c:pt idx="5770">
                  <c:v>1.0001</c:v>
                </c:pt>
                <c:pt idx="5771">
                  <c:v>1.0001</c:v>
                </c:pt>
                <c:pt idx="5772">
                  <c:v>3.0001000000000002</c:v>
                </c:pt>
                <c:pt idx="5773">
                  <c:v>1E-4</c:v>
                </c:pt>
                <c:pt idx="5774">
                  <c:v>1.0001</c:v>
                </c:pt>
                <c:pt idx="5775">
                  <c:v>1E-4</c:v>
                </c:pt>
                <c:pt idx="5776">
                  <c:v>2.0001000000000002</c:v>
                </c:pt>
                <c:pt idx="5777">
                  <c:v>3.0001000000000002</c:v>
                </c:pt>
                <c:pt idx="5778">
                  <c:v>2.0001000000000002</c:v>
                </c:pt>
                <c:pt idx="5779">
                  <c:v>2.0001000000000002</c:v>
                </c:pt>
                <c:pt idx="5780">
                  <c:v>1.0001</c:v>
                </c:pt>
                <c:pt idx="5781">
                  <c:v>1.0001</c:v>
                </c:pt>
                <c:pt idx="5782">
                  <c:v>1.0001</c:v>
                </c:pt>
                <c:pt idx="5783">
                  <c:v>1E-4</c:v>
                </c:pt>
                <c:pt idx="5784">
                  <c:v>1.0001</c:v>
                </c:pt>
                <c:pt idx="5785">
                  <c:v>1.0001</c:v>
                </c:pt>
                <c:pt idx="5786">
                  <c:v>1.0001</c:v>
                </c:pt>
                <c:pt idx="5787">
                  <c:v>1.0001</c:v>
                </c:pt>
                <c:pt idx="5788">
                  <c:v>3.0001000000000002</c:v>
                </c:pt>
                <c:pt idx="5789">
                  <c:v>2.0001000000000002</c:v>
                </c:pt>
                <c:pt idx="5790">
                  <c:v>1.0001</c:v>
                </c:pt>
                <c:pt idx="5791">
                  <c:v>2.0001000000000002</c:v>
                </c:pt>
                <c:pt idx="5792">
                  <c:v>1.0001</c:v>
                </c:pt>
                <c:pt idx="5793">
                  <c:v>3.0001000000000002</c:v>
                </c:pt>
                <c:pt idx="5794">
                  <c:v>7.0000999999999998</c:v>
                </c:pt>
                <c:pt idx="5795">
                  <c:v>14.0001</c:v>
                </c:pt>
                <c:pt idx="5796">
                  <c:v>18.0001</c:v>
                </c:pt>
                <c:pt idx="5797">
                  <c:v>9.0000999999999998</c:v>
                </c:pt>
                <c:pt idx="5798">
                  <c:v>5.0000999999999998</c:v>
                </c:pt>
                <c:pt idx="5799">
                  <c:v>3.0001000000000002</c:v>
                </c:pt>
                <c:pt idx="5800">
                  <c:v>2.0001000000000002</c:v>
                </c:pt>
                <c:pt idx="5801">
                  <c:v>5.0000999999999998</c:v>
                </c:pt>
                <c:pt idx="5802">
                  <c:v>2.0001000000000002</c:v>
                </c:pt>
                <c:pt idx="5803">
                  <c:v>1.0001</c:v>
                </c:pt>
                <c:pt idx="5804">
                  <c:v>3.0001000000000002</c:v>
                </c:pt>
                <c:pt idx="5805">
                  <c:v>1.0001</c:v>
                </c:pt>
                <c:pt idx="5806">
                  <c:v>1E-4</c:v>
                </c:pt>
                <c:pt idx="5807">
                  <c:v>1.0001</c:v>
                </c:pt>
                <c:pt idx="5808">
                  <c:v>1.0001</c:v>
                </c:pt>
                <c:pt idx="5809">
                  <c:v>1.0001</c:v>
                </c:pt>
                <c:pt idx="5810">
                  <c:v>1E-4</c:v>
                </c:pt>
                <c:pt idx="5811">
                  <c:v>1.0001</c:v>
                </c:pt>
                <c:pt idx="5812">
                  <c:v>1.0001</c:v>
                </c:pt>
                <c:pt idx="5813">
                  <c:v>1.0001</c:v>
                </c:pt>
                <c:pt idx="5814">
                  <c:v>1E-4</c:v>
                </c:pt>
                <c:pt idx="5815">
                  <c:v>1E-4</c:v>
                </c:pt>
                <c:pt idx="5816">
                  <c:v>1.0001</c:v>
                </c:pt>
                <c:pt idx="5817">
                  <c:v>1.0001</c:v>
                </c:pt>
                <c:pt idx="5818">
                  <c:v>1E-4</c:v>
                </c:pt>
                <c:pt idx="5819">
                  <c:v>1E-4</c:v>
                </c:pt>
                <c:pt idx="5820">
                  <c:v>1.0001</c:v>
                </c:pt>
                <c:pt idx="5821">
                  <c:v>1E-4</c:v>
                </c:pt>
                <c:pt idx="5822">
                  <c:v>1.0001</c:v>
                </c:pt>
                <c:pt idx="5823">
                  <c:v>1.0001</c:v>
                </c:pt>
                <c:pt idx="5824">
                  <c:v>1E-4</c:v>
                </c:pt>
                <c:pt idx="5825">
                  <c:v>1E-4</c:v>
                </c:pt>
                <c:pt idx="5826">
                  <c:v>1E-4</c:v>
                </c:pt>
                <c:pt idx="5827">
                  <c:v>1.0001</c:v>
                </c:pt>
                <c:pt idx="5828">
                  <c:v>1.0001</c:v>
                </c:pt>
                <c:pt idx="5829">
                  <c:v>1.0001</c:v>
                </c:pt>
                <c:pt idx="5830">
                  <c:v>3.0001000000000002</c:v>
                </c:pt>
                <c:pt idx="5831">
                  <c:v>1.0001</c:v>
                </c:pt>
                <c:pt idx="5832">
                  <c:v>1.0001</c:v>
                </c:pt>
                <c:pt idx="5833">
                  <c:v>1E-4</c:v>
                </c:pt>
                <c:pt idx="5834">
                  <c:v>1.0001</c:v>
                </c:pt>
                <c:pt idx="5835">
                  <c:v>2.0001000000000002</c:v>
                </c:pt>
                <c:pt idx="5836">
                  <c:v>1.0001</c:v>
                </c:pt>
                <c:pt idx="5837">
                  <c:v>1.0001</c:v>
                </c:pt>
                <c:pt idx="5838">
                  <c:v>1.0001</c:v>
                </c:pt>
                <c:pt idx="5839">
                  <c:v>1.0001</c:v>
                </c:pt>
                <c:pt idx="5840">
                  <c:v>1.0001</c:v>
                </c:pt>
                <c:pt idx="5841">
                  <c:v>1.0001</c:v>
                </c:pt>
                <c:pt idx="5842">
                  <c:v>1.0001</c:v>
                </c:pt>
                <c:pt idx="5843">
                  <c:v>1.0001</c:v>
                </c:pt>
                <c:pt idx="5844">
                  <c:v>2.0001000000000002</c:v>
                </c:pt>
                <c:pt idx="5845">
                  <c:v>1.0001</c:v>
                </c:pt>
                <c:pt idx="5846">
                  <c:v>1.0001</c:v>
                </c:pt>
                <c:pt idx="5847">
                  <c:v>1.0001</c:v>
                </c:pt>
                <c:pt idx="5848">
                  <c:v>1E-4</c:v>
                </c:pt>
                <c:pt idx="5849">
                  <c:v>1.0001</c:v>
                </c:pt>
                <c:pt idx="5850">
                  <c:v>1E-4</c:v>
                </c:pt>
                <c:pt idx="5851">
                  <c:v>1.0001</c:v>
                </c:pt>
                <c:pt idx="5852">
                  <c:v>1.0001</c:v>
                </c:pt>
                <c:pt idx="5853">
                  <c:v>1E-4</c:v>
                </c:pt>
                <c:pt idx="5854">
                  <c:v>3.0001000000000002</c:v>
                </c:pt>
                <c:pt idx="5855">
                  <c:v>2.0001000000000002</c:v>
                </c:pt>
                <c:pt idx="5856">
                  <c:v>6.0000999999999998</c:v>
                </c:pt>
                <c:pt idx="5857">
                  <c:v>7.0000999999999998</c:v>
                </c:pt>
                <c:pt idx="5858">
                  <c:v>17.0001</c:v>
                </c:pt>
                <c:pt idx="5859">
                  <c:v>15.0001</c:v>
                </c:pt>
                <c:pt idx="5860">
                  <c:v>14.0001</c:v>
                </c:pt>
                <c:pt idx="5861">
                  <c:v>6.0000999999999998</c:v>
                </c:pt>
                <c:pt idx="5862">
                  <c:v>6.0000999999999998</c:v>
                </c:pt>
                <c:pt idx="5863">
                  <c:v>3.0001000000000002</c:v>
                </c:pt>
                <c:pt idx="5864">
                  <c:v>2.0001000000000002</c:v>
                </c:pt>
                <c:pt idx="5865">
                  <c:v>1.0001</c:v>
                </c:pt>
                <c:pt idx="5866">
                  <c:v>1.0001</c:v>
                </c:pt>
                <c:pt idx="5867">
                  <c:v>1.0001</c:v>
                </c:pt>
                <c:pt idx="5868">
                  <c:v>2.0001000000000002</c:v>
                </c:pt>
                <c:pt idx="5869">
                  <c:v>1E-4</c:v>
                </c:pt>
                <c:pt idx="5870">
                  <c:v>1.0001</c:v>
                </c:pt>
                <c:pt idx="5871">
                  <c:v>1E-4</c:v>
                </c:pt>
                <c:pt idx="5872">
                  <c:v>1.0001</c:v>
                </c:pt>
                <c:pt idx="5873">
                  <c:v>1.0001</c:v>
                </c:pt>
                <c:pt idx="5874">
                  <c:v>1E-4</c:v>
                </c:pt>
                <c:pt idx="5875">
                  <c:v>1.0001</c:v>
                </c:pt>
                <c:pt idx="5876">
                  <c:v>1.0001</c:v>
                </c:pt>
                <c:pt idx="5877">
                  <c:v>1E-4</c:v>
                </c:pt>
                <c:pt idx="5878">
                  <c:v>1E-4</c:v>
                </c:pt>
                <c:pt idx="5879">
                  <c:v>2.0001000000000002</c:v>
                </c:pt>
                <c:pt idx="5880">
                  <c:v>1E-4</c:v>
                </c:pt>
                <c:pt idx="5881">
                  <c:v>1E-4</c:v>
                </c:pt>
                <c:pt idx="5882">
                  <c:v>1.0001</c:v>
                </c:pt>
                <c:pt idx="5883">
                  <c:v>1.0001</c:v>
                </c:pt>
                <c:pt idx="5884">
                  <c:v>1E-4</c:v>
                </c:pt>
                <c:pt idx="5885">
                  <c:v>1E-4</c:v>
                </c:pt>
                <c:pt idx="5886">
                  <c:v>1E-4</c:v>
                </c:pt>
                <c:pt idx="5887">
                  <c:v>1.0001</c:v>
                </c:pt>
                <c:pt idx="5888">
                  <c:v>1E-4</c:v>
                </c:pt>
                <c:pt idx="5889">
                  <c:v>1E-4</c:v>
                </c:pt>
                <c:pt idx="5890">
                  <c:v>1E-4</c:v>
                </c:pt>
                <c:pt idx="5891">
                  <c:v>1E-4</c:v>
                </c:pt>
                <c:pt idx="5892">
                  <c:v>1E-4</c:v>
                </c:pt>
                <c:pt idx="5893">
                  <c:v>1.0001</c:v>
                </c:pt>
                <c:pt idx="5894">
                  <c:v>1.0001</c:v>
                </c:pt>
                <c:pt idx="5895">
                  <c:v>2.0001000000000002</c:v>
                </c:pt>
                <c:pt idx="5896">
                  <c:v>1.0001</c:v>
                </c:pt>
                <c:pt idx="5897">
                  <c:v>1E-4</c:v>
                </c:pt>
                <c:pt idx="5898">
                  <c:v>3.0001000000000002</c:v>
                </c:pt>
                <c:pt idx="5899">
                  <c:v>1E-4</c:v>
                </c:pt>
                <c:pt idx="5900">
                  <c:v>1E-4</c:v>
                </c:pt>
                <c:pt idx="5901">
                  <c:v>1E-4</c:v>
                </c:pt>
                <c:pt idx="5902">
                  <c:v>1.0001</c:v>
                </c:pt>
                <c:pt idx="5903">
                  <c:v>1.0001</c:v>
                </c:pt>
                <c:pt idx="5904">
                  <c:v>1E-4</c:v>
                </c:pt>
                <c:pt idx="5905">
                  <c:v>2.0001000000000002</c:v>
                </c:pt>
                <c:pt idx="5906">
                  <c:v>1.0001</c:v>
                </c:pt>
                <c:pt idx="5907">
                  <c:v>2.0001000000000002</c:v>
                </c:pt>
                <c:pt idx="5908">
                  <c:v>1E-4</c:v>
                </c:pt>
                <c:pt idx="5909">
                  <c:v>1.0001</c:v>
                </c:pt>
                <c:pt idx="5910">
                  <c:v>2.0001000000000002</c:v>
                </c:pt>
                <c:pt idx="5911">
                  <c:v>2.0001000000000002</c:v>
                </c:pt>
                <c:pt idx="5912">
                  <c:v>2.0001000000000002</c:v>
                </c:pt>
                <c:pt idx="5913">
                  <c:v>2.0001000000000002</c:v>
                </c:pt>
                <c:pt idx="5914">
                  <c:v>2.0001000000000002</c:v>
                </c:pt>
                <c:pt idx="5915">
                  <c:v>1.0001</c:v>
                </c:pt>
                <c:pt idx="5916">
                  <c:v>1E-4</c:v>
                </c:pt>
                <c:pt idx="5917">
                  <c:v>6.0000999999999998</c:v>
                </c:pt>
                <c:pt idx="5918">
                  <c:v>8.0000999999999998</c:v>
                </c:pt>
                <c:pt idx="5919">
                  <c:v>10.0001</c:v>
                </c:pt>
                <c:pt idx="5920">
                  <c:v>36.000100000000003</c:v>
                </c:pt>
                <c:pt idx="5921">
                  <c:v>37.000100000000003</c:v>
                </c:pt>
                <c:pt idx="5922">
                  <c:v>54.000100000000003</c:v>
                </c:pt>
                <c:pt idx="5923">
                  <c:v>42.000100000000003</c:v>
                </c:pt>
                <c:pt idx="5924">
                  <c:v>26.0001</c:v>
                </c:pt>
                <c:pt idx="5925">
                  <c:v>9.0000999999999998</c:v>
                </c:pt>
                <c:pt idx="5926">
                  <c:v>3.0001000000000002</c:v>
                </c:pt>
                <c:pt idx="5927">
                  <c:v>3.0001000000000002</c:v>
                </c:pt>
                <c:pt idx="5928">
                  <c:v>1.0001</c:v>
                </c:pt>
                <c:pt idx="5929">
                  <c:v>1.0001</c:v>
                </c:pt>
                <c:pt idx="5930">
                  <c:v>1E-4</c:v>
                </c:pt>
                <c:pt idx="5931">
                  <c:v>2.0001000000000002</c:v>
                </c:pt>
                <c:pt idx="5932">
                  <c:v>1.0001</c:v>
                </c:pt>
                <c:pt idx="5933">
                  <c:v>1E-4</c:v>
                </c:pt>
                <c:pt idx="5934">
                  <c:v>1E-4</c:v>
                </c:pt>
                <c:pt idx="5935">
                  <c:v>2.0001000000000002</c:v>
                </c:pt>
                <c:pt idx="5936">
                  <c:v>1E-4</c:v>
                </c:pt>
                <c:pt idx="5937">
                  <c:v>1E-4</c:v>
                </c:pt>
                <c:pt idx="5938">
                  <c:v>1.0001</c:v>
                </c:pt>
                <c:pt idx="5939">
                  <c:v>3.0001000000000002</c:v>
                </c:pt>
                <c:pt idx="5940">
                  <c:v>1.0001</c:v>
                </c:pt>
                <c:pt idx="5941">
                  <c:v>1.0001</c:v>
                </c:pt>
                <c:pt idx="5942">
                  <c:v>1.0001</c:v>
                </c:pt>
                <c:pt idx="5943">
                  <c:v>1E-4</c:v>
                </c:pt>
                <c:pt idx="5944">
                  <c:v>1E-4</c:v>
                </c:pt>
                <c:pt idx="5945">
                  <c:v>1.0001</c:v>
                </c:pt>
                <c:pt idx="5946">
                  <c:v>1.0001</c:v>
                </c:pt>
                <c:pt idx="5947">
                  <c:v>1.0001</c:v>
                </c:pt>
                <c:pt idx="5948">
                  <c:v>2.0001000000000002</c:v>
                </c:pt>
                <c:pt idx="5949">
                  <c:v>1.0001</c:v>
                </c:pt>
                <c:pt idx="5950">
                  <c:v>1E-4</c:v>
                </c:pt>
                <c:pt idx="5951">
                  <c:v>1E-4</c:v>
                </c:pt>
                <c:pt idx="5952">
                  <c:v>2.0001000000000002</c:v>
                </c:pt>
                <c:pt idx="5953">
                  <c:v>1E-4</c:v>
                </c:pt>
                <c:pt idx="5954">
                  <c:v>1E-4</c:v>
                </c:pt>
                <c:pt idx="5955">
                  <c:v>1E-4</c:v>
                </c:pt>
                <c:pt idx="5956">
                  <c:v>1.0001</c:v>
                </c:pt>
                <c:pt idx="5957">
                  <c:v>1E-4</c:v>
                </c:pt>
                <c:pt idx="5958">
                  <c:v>2.0001000000000002</c:v>
                </c:pt>
                <c:pt idx="5959">
                  <c:v>1E-4</c:v>
                </c:pt>
                <c:pt idx="5960">
                  <c:v>2.0001000000000002</c:v>
                </c:pt>
                <c:pt idx="5961">
                  <c:v>1E-4</c:v>
                </c:pt>
                <c:pt idx="5962">
                  <c:v>1E-4</c:v>
                </c:pt>
                <c:pt idx="5963">
                  <c:v>1E-4</c:v>
                </c:pt>
                <c:pt idx="5964">
                  <c:v>1E-4</c:v>
                </c:pt>
                <c:pt idx="5965">
                  <c:v>1E-4</c:v>
                </c:pt>
                <c:pt idx="5966">
                  <c:v>1.0001</c:v>
                </c:pt>
                <c:pt idx="5967">
                  <c:v>1E-4</c:v>
                </c:pt>
                <c:pt idx="5968">
                  <c:v>1E-4</c:v>
                </c:pt>
                <c:pt idx="5969">
                  <c:v>1.0001</c:v>
                </c:pt>
                <c:pt idx="5970">
                  <c:v>1E-4</c:v>
                </c:pt>
                <c:pt idx="5971">
                  <c:v>2.0001000000000002</c:v>
                </c:pt>
                <c:pt idx="5972">
                  <c:v>1.0001</c:v>
                </c:pt>
                <c:pt idx="5973">
                  <c:v>1E-4</c:v>
                </c:pt>
                <c:pt idx="5974">
                  <c:v>1.0001</c:v>
                </c:pt>
                <c:pt idx="5975">
                  <c:v>1E-4</c:v>
                </c:pt>
                <c:pt idx="5976">
                  <c:v>1E-4</c:v>
                </c:pt>
                <c:pt idx="5977">
                  <c:v>1.0001</c:v>
                </c:pt>
                <c:pt idx="5978">
                  <c:v>1E-4</c:v>
                </c:pt>
                <c:pt idx="5979">
                  <c:v>1E-4</c:v>
                </c:pt>
                <c:pt idx="5980">
                  <c:v>2.0001000000000002</c:v>
                </c:pt>
                <c:pt idx="5981">
                  <c:v>7.0000999999999998</c:v>
                </c:pt>
                <c:pt idx="5982">
                  <c:v>16.0001</c:v>
                </c:pt>
                <c:pt idx="5983">
                  <c:v>11.0001</c:v>
                </c:pt>
                <c:pt idx="5984">
                  <c:v>16.0001</c:v>
                </c:pt>
                <c:pt idx="5985">
                  <c:v>12.0001</c:v>
                </c:pt>
                <c:pt idx="5986">
                  <c:v>8.0000999999999998</c:v>
                </c:pt>
                <c:pt idx="5987">
                  <c:v>7.0000999999999998</c:v>
                </c:pt>
                <c:pt idx="5988">
                  <c:v>3.0001000000000002</c:v>
                </c:pt>
                <c:pt idx="5989">
                  <c:v>1.0001</c:v>
                </c:pt>
                <c:pt idx="5990">
                  <c:v>1E-4</c:v>
                </c:pt>
                <c:pt idx="5991">
                  <c:v>1.0001</c:v>
                </c:pt>
                <c:pt idx="5992">
                  <c:v>1E-4</c:v>
                </c:pt>
                <c:pt idx="5993">
                  <c:v>1E-4</c:v>
                </c:pt>
                <c:pt idx="5994">
                  <c:v>2.0001000000000002</c:v>
                </c:pt>
                <c:pt idx="5995">
                  <c:v>1E-4</c:v>
                </c:pt>
                <c:pt idx="5996">
                  <c:v>1E-4</c:v>
                </c:pt>
                <c:pt idx="5997">
                  <c:v>1E-4</c:v>
                </c:pt>
                <c:pt idx="5998">
                  <c:v>1.0001</c:v>
                </c:pt>
                <c:pt idx="5999">
                  <c:v>1.0001</c:v>
                </c:pt>
                <c:pt idx="6000">
                  <c:v>1E-4</c:v>
                </c:pt>
                <c:pt idx="6001">
                  <c:v>1E-4</c:v>
                </c:pt>
                <c:pt idx="6002">
                  <c:v>1.0001</c:v>
                </c:pt>
                <c:pt idx="6003">
                  <c:v>1E-4</c:v>
                </c:pt>
                <c:pt idx="6004">
                  <c:v>1.0001</c:v>
                </c:pt>
                <c:pt idx="6005">
                  <c:v>1.0001</c:v>
                </c:pt>
                <c:pt idx="6006">
                  <c:v>1E-4</c:v>
                </c:pt>
                <c:pt idx="6007">
                  <c:v>1.0001</c:v>
                </c:pt>
                <c:pt idx="6008">
                  <c:v>1E-4</c:v>
                </c:pt>
                <c:pt idx="6009">
                  <c:v>1E-4</c:v>
                </c:pt>
                <c:pt idx="6010">
                  <c:v>1E-4</c:v>
                </c:pt>
                <c:pt idx="6011">
                  <c:v>1.0001</c:v>
                </c:pt>
                <c:pt idx="6012">
                  <c:v>1.0001</c:v>
                </c:pt>
                <c:pt idx="6013">
                  <c:v>1.0001</c:v>
                </c:pt>
                <c:pt idx="6014">
                  <c:v>1E-4</c:v>
                </c:pt>
                <c:pt idx="6015">
                  <c:v>1E-4</c:v>
                </c:pt>
                <c:pt idx="6016">
                  <c:v>1.0001</c:v>
                </c:pt>
                <c:pt idx="6017">
                  <c:v>1.0001</c:v>
                </c:pt>
                <c:pt idx="6018">
                  <c:v>1E-4</c:v>
                </c:pt>
                <c:pt idx="6019">
                  <c:v>1E-4</c:v>
                </c:pt>
                <c:pt idx="6020">
                  <c:v>1.0001</c:v>
                </c:pt>
                <c:pt idx="6021">
                  <c:v>1.0001</c:v>
                </c:pt>
                <c:pt idx="6022">
                  <c:v>1E-4</c:v>
                </c:pt>
                <c:pt idx="6023">
                  <c:v>1E-4</c:v>
                </c:pt>
                <c:pt idx="6024">
                  <c:v>1E-4</c:v>
                </c:pt>
                <c:pt idx="6025">
                  <c:v>1.0001</c:v>
                </c:pt>
                <c:pt idx="6026">
                  <c:v>1E-4</c:v>
                </c:pt>
                <c:pt idx="6027">
                  <c:v>1.0001</c:v>
                </c:pt>
                <c:pt idx="6028">
                  <c:v>1.0001</c:v>
                </c:pt>
                <c:pt idx="6029">
                  <c:v>1.0001</c:v>
                </c:pt>
                <c:pt idx="6030">
                  <c:v>1E-4</c:v>
                </c:pt>
                <c:pt idx="6031">
                  <c:v>1.0001</c:v>
                </c:pt>
                <c:pt idx="6032">
                  <c:v>1E-4</c:v>
                </c:pt>
                <c:pt idx="6033">
                  <c:v>1.0001</c:v>
                </c:pt>
                <c:pt idx="6034">
                  <c:v>1.0001</c:v>
                </c:pt>
                <c:pt idx="6035">
                  <c:v>1E-4</c:v>
                </c:pt>
                <c:pt idx="6036">
                  <c:v>1E-4</c:v>
                </c:pt>
                <c:pt idx="6037">
                  <c:v>1.0001</c:v>
                </c:pt>
                <c:pt idx="6038">
                  <c:v>1E-4</c:v>
                </c:pt>
                <c:pt idx="6039">
                  <c:v>1E-4</c:v>
                </c:pt>
                <c:pt idx="6040">
                  <c:v>5.0000999999999998</c:v>
                </c:pt>
                <c:pt idx="6041">
                  <c:v>6.0000999999999998</c:v>
                </c:pt>
                <c:pt idx="6042">
                  <c:v>13.0001</c:v>
                </c:pt>
                <c:pt idx="6043">
                  <c:v>16.0001</c:v>
                </c:pt>
                <c:pt idx="6044">
                  <c:v>14.0001</c:v>
                </c:pt>
                <c:pt idx="6045">
                  <c:v>10.0001</c:v>
                </c:pt>
                <c:pt idx="6046">
                  <c:v>10.0001</c:v>
                </c:pt>
                <c:pt idx="6047">
                  <c:v>6.0000999999999998</c:v>
                </c:pt>
                <c:pt idx="6048">
                  <c:v>14.0001</c:v>
                </c:pt>
                <c:pt idx="6049">
                  <c:v>15.0001</c:v>
                </c:pt>
                <c:pt idx="6050">
                  <c:v>5.0000999999999998</c:v>
                </c:pt>
                <c:pt idx="6051">
                  <c:v>1.0001</c:v>
                </c:pt>
                <c:pt idx="6052">
                  <c:v>2.0001000000000002</c:v>
                </c:pt>
                <c:pt idx="6053">
                  <c:v>1.0001</c:v>
                </c:pt>
                <c:pt idx="6054">
                  <c:v>1.0001</c:v>
                </c:pt>
                <c:pt idx="6055">
                  <c:v>1.0001</c:v>
                </c:pt>
                <c:pt idx="6056">
                  <c:v>1.0001</c:v>
                </c:pt>
                <c:pt idx="6057">
                  <c:v>1.0001</c:v>
                </c:pt>
                <c:pt idx="6058">
                  <c:v>1E-4</c:v>
                </c:pt>
                <c:pt idx="6059">
                  <c:v>1E-4</c:v>
                </c:pt>
                <c:pt idx="6060">
                  <c:v>2.0001000000000002</c:v>
                </c:pt>
                <c:pt idx="6061">
                  <c:v>1E-4</c:v>
                </c:pt>
                <c:pt idx="6062">
                  <c:v>1E-4</c:v>
                </c:pt>
                <c:pt idx="6063">
                  <c:v>1E-4</c:v>
                </c:pt>
                <c:pt idx="6064">
                  <c:v>1.0001</c:v>
                </c:pt>
                <c:pt idx="6065">
                  <c:v>1E-4</c:v>
                </c:pt>
                <c:pt idx="6066">
                  <c:v>1.0001</c:v>
                </c:pt>
                <c:pt idx="6067">
                  <c:v>1E-4</c:v>
                </c:pt>
                <c:pt idx="6068">
                  <c:v>1E-4</c:v>
                </c:pt>
                <c:pt idx="6069">
                  <c:v>2.0001000000000002</c:v>
                </c:pt>
                <c:pt idx="6070">
                  <c:v>1E-4</c:v>
                </c:pt>
                <c:pt idx="6071">
                  <c:v>1.0001</c:v>
                </c:pt>
                <c:pt idx="6072">
                  <c:v>1.0001</c:v>
                </c:pt>
                <c:pt idx="6073">
                  <c:v>1E-4</c:v>
                </c:pt>
                <c:pt idx="6074">
                  <c:v>1E-4</c:v>
                </c:pt>
                <c:pt idx="6075">
                  <c:v>1E-4</c:v>
                </c:pt>
                <c:pt idx="6076">
                  <c:v>1E-4</c:v>
                </c:pt>
                <c:pt idx="6077">
                  <c:v>1E-4</c:v>
                </c:pt>
                <c:pt idx="6078">
                  <c:v>1.0001</c:v>
                </c:pt>
                <c:pt idx="6079">
                  <c:v>1.0001</c:v>
                </c:pt>
                <c:pt idx="6080">
                  <c:v>1.0001</c:v>
                </c:pt>
                <c:pt idx="6081">
                  <c:v>3.0001000000000002</c:v>
                </c:pt>
                <c:pt idx="6082">
                  <c:v>1E-4</c:v>
                </c:pt>
                <c:pt idx="6083">
                  <c:v>1E-4</c:v>
                </c:pt>
                <c:pt idx="6084">
                  <c:v>2.0001000000000002</c:v>
                </c:pt>
                <c:pt idx="6085">
                  <c:v>1.0001</c:v>
                </c:pt>
                <c:pt idx="6086">
                  <c:v>1.0001</c:v>
                </c:pt>
                <c:pt idx="6087">
                  <c:v>1E-4</c:v>
                </c:pt>
                <c:pt idx="6088">
                  <c:v>2.0001000000000002</c:v>
                </c:pt>
                <c:pt idx="6089">
                  <c:v>3.0001000000000002</c:v>
                </c:pt>
                <c:pt idx="6090">
                  <c:v>1E-4</c:v>
                </c:pt>
                <c:pt idx="6091">
                  <c:v>1.0001</c:v>
                </c:pt>
                <c:pt idx="6092">
                  <c:v>1E-4</c:v>
                </c:pt>
                <c:pt idx="6093">
                  <c:v>1E-4</c:v>
                </c:pt>
                <c:pt idx="6094">
                  <c:v>1E-4</c:v>
                </c:pt>
                <c:pt idx="6095">
                  <c:v>2.0001000000000002</c:v>
                </c:pt>
                <c:pt idx="6096">
                  <c:v>1E-4</c:v>
                </c:pt>
                <c:pt idx="6097">
                  <c:v>1.0001</c:v>
                </c:pt>
                <c:pt idx="6098">
                  <c:v>1.0001</c:v>
                </c:pt>
                <c:pt idx="6099">
                  <c:v>1.0001</c:v>
                </c:pt>
                <c:pt idx="6100">
                  <c:v>3.0001000000000002</c:v>
                </c:pt>
                <c:pt idx="6101">
                  <c:v>10.0001</c:v>
                </c:pt>
                <c:pt idx="6102">
                  <c:v>26.0001</c:v>
                </c:pt>
                <c:pt idx="6103">
                  <c:v>77.000100000000003</c:v>
                </c:pt>
                <c:pt idx="6104">
                  <c:v>80.000100000000003</c:v>
                </c:pt>
                <c:pt idx="6105">
                  <c:v>70.000100000000003</c:v>
                </c:pt>
                <c:pt idx="6106">
                  <c:v>38.000100000000003</c:v>
                </c:pt>
                <c:pt idx="6107">
                  <c:v>7.0000999999999998</c:v>
                </c:pt>
                <c:pt idx="6108">
                  <c:v>1E-4</c:v>
                </c:pt>
                <c:pt idx="6109">
                  <c:v>2.0001000000000002</c:v>
                </c:pt>
                <c:pt idx="6110">
                  <c:v>4.0000999999999998</c:v>
                </c:pt>
                <c:pt idx="6111">
                  <c:v>2.0001000000000002</c:v>
                </c:pt>
                <c:pt idx="6112">
                  <c:v>1E-4</c:v>
                </c:pt>
                <c:pt idx="6113">
                  <c:v>1E-4</c:v>
                </c:pt>
                <c:pt idx="6114">
                  <c:v>1E-4</c:v>
                </c:pt>
                <c:pt idx="6115">
                  <c:v>1E-4</c:v>
                </c:pt>
                <c:pt idx="6116">
                  <c:v>1.0001</c:v>
                </c:pt>
                <c:pt idx="6117">
                  <c:v>1E-4</c:v>
                </c:pt>
                <c:pt idx="6118">
                  <c:v>2.0001000000000002</c:v>
                </c:pt>
                <c:pt idx="6119">
                  <c:v>1.0001</c:v>
                </c:pt>
                <c:pt idx="6120">
                  <c:v>1.0001</c:v>
                </c:pt>
                <c:pt idx="6121">
                  <c:v>1E-4</c:v>
                </c:pt>
                <c:pt idx="6122">
                  <c:v>1E-4</c:v>
                </c:pt>
                <c:pt idx="6123">
                  <c:v>1E-4</c:v>
                </c:pt>
                <c:pt idx="6124">
                  <c:v>1E-4</c:v>
                </c:pt>
                <c:pt idx="6125">
                  <c:v>1.0001</c:v>
                </c:pt>
                <c:pt idx="6126">
                  <c:v>1E-4</c:v>
                </c:pt>
                <c:pt idx="6127">
                  <c:v>1E-4</c:v>
                </c:pt>
                <c:pt idx="6128">
                  <c:v>1E-4</c:v>
                </c:pt>
                <c:pt idx="6129">
                  <c:v>1.0001</c:v>
                </c:pt>
                <c:pt idx="6130">
                  <c:v>1.0001</c:v>
                </c:pt>
                <c:pt idx="6131">
                  <c:v>1.0001</c:v>
                </c:pt>
                <c:pt idx="6132">
                  <c:v>1E-4</c:v>
                </c:pt>
                <c:pt idx="6133">
                  <c:v>1E-4</c:v>
                </c:pt>
                <c:pt idx="6134">
                  <c:v>1E-4</c:v>
                </c:pt>
                <c:pt idx="6135">
                  <c:v>1E-4</c:v>
                </c:pt>
                <c:pt idx="6136">
                  <c:v>1.0001</c:v>
                </c:pt>
                <c:pt idx="6137">
                  <c:v>1E-4</c:v>
                </c:pt>
                <c:pt idx="6138">
                  <c:v>1E-4</c:v>
                </c:pt>
                <c:pt idx="6139">
                  <c:v>1E-4</c:v>
                </c:pt>
                <c:pt idx="6140">
                  <c:v>1.0001</c:v>
                </c:pt>
                <c:pt idx="6141">
                  <c:v>1E-4</c:v>
                </c:pt>
                <c:pt idx="6142">
                  <c:v>2.0001000000000002</c:v>
                </c:pt>
                <c:pt idx="6143">
                  <c:v>2.0001000000000002</c:v>
                </c:pt>
                <c:pt idx="6144">
                  <c:v>1.0001</c:v>
                </c:pt>
                <c:pt idx="6145">
                  <c:v>1.0001</c:v>
                </c:pt>
                <c:pt idx="6146">
                  <c:v>1E-4</c:v>
                </c:pt>
                <c:pt idx="6147">
                  <c:v>1E-4</c:v>
                </c:pt>
                <c:pt idx="6148">
                  <c:v>1E-4</c:v>
                </c:pt>
                <c:pt idx="6149">
                  <c:v>1E-4</c:v>
                </c:pt>
                <c:pt idx="6150">
                  <c:v>1.0001</c:v>
                </c:pt>
                <c:pt idx="6151">
                  <c:v>1.0001</c:v>
                </c:pt>
                <c:pt idx="6152">
                  <c:v>1E-4</c:v>
                </c:pt>
                <c:pt idx="6153">
                  <c:v>1.0001</c:v>
                </c:pt>
                <c:pt idx="6154">
                  <c:v>1.0001</c:v>
                </c:pt>
                <c:pt idx="6155">
                  <c:v>1E-4</c:v>
                </c:pt>
                <c:pt idx="6156">
                  <c:v>1.0001</c:v>
                </c:pt>
                <c:pt idx="6157">
                  <c:v>1.0001</c:v>
                </c:pt>
                <c:pt idx="6158">
                  <c:v>2.0001000000000002</c:v>
                </c:pt>
                <c:pt idx="6159">
                  <c:v>1.0001</c:v>
                </c:pt>
                <c:pt idx="6160">
                  <c:v>1.0001</c:v>
                </c:pt>
                <c:pt idx="6161">
                  <c:v>5.0000999999999998</c:v>
                </c:pt>
                <c:pt idx="6162">
                  <c:v>4.0000999999999998</c:v>
                </c:pt>
                <c:pt idx="6163">
                  <c:v>14.0001</c:v>
                </c:pt>
                <c:pt idx="6164">
                  <c:v>22.0001</c:v>
                </c:pt>
                <c:pt idx="6165">
                  <c:v>28.0001</c:v>
                </c:pt>
                <c:pt idx="6166">
                  <c:v>11.0001</c:v>
                </c:pt>
                <c:pt idx="6167">
                  <c:v>14.0001</c:v>
                </c:pt>
                <c:pt idx="6168">
                  <c:v>12.0001</c:v>
                </c:pt>
                <c:pt idx="6169">
                  <c:v>4.0000999999999998</c:v>
                </c:pt>
                <c:pt idx="6170">
                  <c:v>19.0001</c:v>
                </c:pt>
                <c:pt idx="6171">
                  <c:v>22.0001</c:v>
                </c:pt>
                <c:pt idx="6172">
                  <c:v>10.0001</c:v>
                </c:pt>
                <c:pt idx="6173">
                  <c:v>5.0000999999999998</c:v>
                </c:pt>
                <c:pt idx="6174">
                  <c:v>5.0000999999999998</c:v>
                </c:pt>
                <c:pt idx="6175">
                  <c:v>6.0000999999999998</c:v>
                </c:pt>
                <c:pt idx="6176">
                  <c:v>3.0001000000000002</c:v>
                </c:pt>
                <c:pt idx="6177">
                  <c:v>1.0001</c:v>
                </c:pt>
                <c:pt idx="6178">
                  <c:v>1.0001</c:v>
                </c:pt>
                <c:pt idx="6179">
                  <c:v>1E-4</c:v>
                </c:pt>
                <c:pt idx="6180">
                  <c:v>1E-4</c:v>
                </c:pt>
                <c:pt idx="6181">
                  <c:v>5.0000999999999998</c:v>
                </c:pt>
                <c:pt idx="6182">
                  <c:v>1E-4</c:v>
                </c:pt>
                <c:pt idx="6183">
                  <c:v>5.0000999999999998</c:v>
                </c:pt>
                <c:pt idx="6184">
                  <c:v>3.0001000000000002</c:v>
                </c:pt>
                <c:pt idx="6185">
                  <c:v>1.0001</c:v>
                </c:pt>
                <c:pt idx="6186">
                  <c:v>3.0001000000000002</c:v>
                </c:pt>
                <c:pt idx="6187">
                  <c:v>4.0000999999999998</c:v>
                </c:pt>
                <c:pt idx="6188">
                  <c:v>7.0000999999999998</c:v>
                </c:pt>
                <c:pt idx="6189">
                  <c:v>8.0000999999999998</c:v>
                </c:pt>
                <c:pt idx="6190">
                  <c:v>6.0000999999999998</c:v>
                </c:pt>
                <c:pt idx="6191">
                  <c:v>5.0000999999999998</c:v>
                </c:pt>
                <c:pt idx="6192">
                  <c:v>5.0000999999999998</c:v>
                </c:pt>
                <c:pt idx="6193">
                  <c:v>5.0000999999999998</c:v>
                </c:pt>
                <c:pt idx="6194">
                  <c:v>5.0000999999999998</c:v>
                </c:pt>
                <c:pt idx="6195">
                  <c:v>4.0000999999999998</c:v>
                </c:pt>
                <c:pt idx="6196">
                  <c:v>8.0000999999999998</c:v>
                </c:pt>
                <c:pt idx="6197">
                  <c:v>6.0000999999999998</c:v>
                </c:pt>
                <c:pt idx="6198">
                  <c:v>5.0000999999999998</c:v>
                </c:pt>
                <c:pt idx="6199">
                  <c:v>3.0001000000000002</c:v>
                </c:pt>
                <c:pt idx="6200">
                  <c:v>4.0000999999999998</c:v>
                </c:pt>
                <c:pt idx="6201">
                  <c:v>5.0000999999999998</c:v>
                </c:pt>
                <c:pt idx="6202">
                  <c:v>5.0000999999999998</c:v>
                </c:pt>
                <c:pt idx="6203">
                  <c:v>4.0000999999999998</c:v>
                </c:pt>
                <c:pt idx="6204">
                  <c:v>5.0000999999999998</c:v>
                </c:pt>
                <c:pt idx="6205">
                  <c:v>7.0000999999999998</c:v>
                </c:pt>
                <c:pt idx="6206">
                  <c:v>7.0000999999999998</c:v>
                </c:pt>
                <c:pt idx="6207">
                  <c:v>6.0000999999999998</c:v>
                </c:pt>
                <c:pt idx="6208">
                  <c:v>1E-4</c:v>
                </c:pt>
                <c:pt idx="6209">
                  <c:v>3.0001000000000002</c:v>
                </c:pt>
                <c:pt idx="6210">
                  <c:v>7.0000999999999998</c:v>
                </c:pt>
                <c:pt idx="6211">
                  <c:v>7.0000999999999998</c:v>
                </c:pt>
                <c:pt idx="6212">
                  <c:v>3.0001000000000002</c:v>
                </c:pt>
                <c:pt idx="6213">
                  <c:v>6.0000999999999998</c:v>
                </c:pt>
                <c:pt idx="6214">
                  <c:v>9.0000999999999998</c:v>
                </c:pt>
                <c:pt idx="6215">
                  <c:v>4.0000999999999998</c:v>
                </c:pt>
                <c:pt idx="6216">
                  <c:v>5.0000999999999998</c:v>
                </c:pt>
                <c:pt idx="6217">
                  <c:v>7.0000999999999998</c:v>
                </c:pt>
                <c:pt idx="6218">
                  <c:v>5.0000999999999998</c:v>
                </c:pt>
                <c:pt idx="6219">
                  <c:v>8.0000999999999998</c:v>
                </c:pt>
                <c:pt idx="6220">
                  <c:v>7.0000999999999998</c:v>
                </c:pt>
                <c:pt idx="6221">
                  <c:v>8.0000999999999998</c:v>
                </c:pt>
                <c:pt idx="6222">
                  <c:v>23.0001</c:v>
                </c:pt>
                <c:pt idx="6223">
                  <c:v>34.000100000000003</c:v>
                </c:pt>
                <c:pt idx="6224">
                  <c:v>32.000100000000003</c:v>
                </c:pt>
                <c:pt idx="6225">
                  <c:v>18.0001</c:v>
                </c:pt>
                <c:pt idx="6226">
                  <c:v>15.0001</c:v>
                </c:pt>
                <c:pt idx="6227">
                  <c:v>10.0001</c:v>
                </c:pt>
                <c:pt idx="6228">
                  <c:v>11.0001</c:v>
                </c:pt>
                <c:pt idx="6229">
                  <c:v>5.0000999999999998</c:v>
                </c:pt>
                <c:pt idx="6230">
                  <c:v>9.0000999999999998</c:v>
                </c:pt>
                <c:pt idx="6231">
                  <c:v>13.0001</c:v>
                </c:pt>
                <c:pt idx="6232">
                  <c:v>13.0001</c:v>
                </c:pt>
                <c:pt idx="6233">
                  <c:v>7.0000999999999998</c:v>
                </c:pt>
                <c:pt idx="6234">
                  <c:v>7.0000999999999998</c:v>
                </c:pt>
                <c:pt idx="6235">
                  <c:v>7.0000999999999998</c:v>
                </c:pt>
                <c:pt idx="6236">
                  <c:v>6.0000999999999998</c:v>
                </c:pt>
                <c:pt idx="6237">
                  <c:v>11.0001</c:v>
                </c:pt>
                <c:pt idx="6238">
                  <c:v>3.0001000000000002</c:v>
                </c:pt>
                <c:pt idx="6239">
                  <c:v>5.0000999999999998</c:v>
                </c:pt>
                <c:pt idx="6240">
                  <c:v>4.0000999999999998</c:v>
                </c:pt>
                <c:pt idx="6241">
                  <c:v>5.0000999999999998</c:v>
                </c:pt>
                <c:pt idx="6242">
                  <c:v>4.0000999999999998</c:v>
                </c:pt>
                <c:pt idx="6243">
                  <c:v>6.0000999999999998</c:v>
                </c:pt>
                <c:pt idx="6244">
                  <c:v>3.0001000000000002</c:v>
                </c:pt>
                <c:pt idx="6245">
                  <c:v>4.0000999999999998</c:v>
                </c:pt>
                <c:pt idx="6246">
                  <c:v>4.0000999999999998</c:v>
                </c:pt>
                <c:pt idx="6247">
                  <c:v>4.0000999999999998</c:v>
                </c:pt>
                <c:pt idx="6248">
                  <c:v>3.0001000000000002</c:v>
                </c:pt>
                <c:pt idx="6249">
                  <c:v>6.0000999999999998</c:v>
                </c:pt>
                <c:pt idx="6250">
                  <c:v>2.0001000000000002</c:v>
                </c:pt>
                <c:pt idx="6251">
                  <c:v>5.0000999999999998</c:v>
                </c:pt>
                <c:pt idx="6252">
                  <c:v>5.0000999999999998</c:v>
                </c:pt>
                <c:pt idx="6253">
                  <c:v>5.0000999999999998</c:v>
                </c:pt>
                <c:pt idx="6254">
                  <c:v>10.0001</c:v>
                </c:pt>
                <c:pt idx="6255">
                  <c:v>5.0000999999999998</c:v>
                </c:pt>
                <c:pt idx="6256">
                  <c:v>5.0000999999999998</c:v>
                </c:pt>
                <c:pt idx="6257">
                  <c:v>5.0000999999999998</c:v>
                </c:pt>
                <c:pt idx="6258">
                  <c:v>1.0001</c:v>
                </c:pt>
                <c:pt idx="6259">
                  <c:v>2.0001000000000002</c:v>
                </c:pt>
                <c:pt idx="6260">
                  <c:v>5.0000999999999998</c:v>
                </c:pt>
                <c:pt idx="6261">
                  <c:v>5.0000999999999998</c:v>
                </c:pt>
                <c:pt idx="6262">
                  <c:v>2.0001000000000002</c:v>
                </c:pt>
                <c:pt idx="6263">
                  <c:v>4.0000999999999998</c:v>
                </c:pt>
                <c:pt idx="6264">
                  <c:v>6.0000999999999998</c:v>
                </c:pt>
                <c:pt idx="6265">
                  <c:v>3.0001000000000002</c:v>
                </c:pt>
                <c:pt idx="6266">
                  <c:v>4.0000999999999998</c:v>
                </c:pt>
                <c:pt idx="6267">
                  <c:v>4.0000999999999998</c:v>
                </c:pt>
                <c:pt idx="6268">
                  <c:v>4.0000999999999998</c:v>
                </c:pt>
                <c:pt idx="6269">
                  <c:v>3.0001000000000002</c:v>
                </c:pt>
                <c:pt idx="6270">
                  <c:v>7.0000999999999998</c:v>
                </c:pt>
                <c:pt idx="6271">
                  <c:v>11.0001</c:v>
                </c:pt>
                <c:pt idx="6272">
                  <c:v>4.0000999999999998</c:v>
                </c:pt>
                <c:pt idx="6273">
                  <c:v>3.0001000000000002</c:v>
                </c:pt>
                <c:pt idx="6274">
                  <c:v>4.0000999999999998</c:v>
                </c:pt>
                <c:pt idx="6275">
                  <c:v>5.0000999999999998</c:v>
                </c:pt>
                <c:pt idx="6276">
                  <c:v>5.0000999999999998</c:v>
                </c:pt>
                <c:pt idx="6277">
                  <c:v>4.0000999999999998</c:v>
                </c:pt>
                <c:pt idx="6278">
                  <c:v>5.0000999999999998</c:v>
                </c:pt>
                <c:pt idx="6279">
                  <c:v>4.0000999999999998</c:v>
                </c:pt>
                <c:pt idx="6280">
                  <c:v>6.0000999999999998</c:v>
                </c:pt>
                <c:pt idx="6281">
                  <c:v>9.0000999999999998</c:v>
                </c:pt>
                <c:pt idx="6282">
                  <c:v>15.0001</c:v>
                </c:pt>
                <c:pt idx="6283">
                  <c:v>31.0001</c:v>
                </c:pt>
                <c:pt idx="6284">
                  <c:v>48.000100000000003</c:v>
                </c:pt>
                <c:pt idx="6285">
                  <c:v>41.000100000000003</c:v>
                </c:pt>
                <c:pt idx="6286">
                  <c:v>31.0001</c:v>
                </c:pt>
                <c:pt idx="6287">
                  <c:v>23.0001</c:v>
                </c:pt>
                <c:pt idx="6288">
                  <c:v>15.0001</c:v>
                </c:pt>
                <c:pt idx="6289">
                  <c:v>12.0001</c:v>
                </c:pt>
                <c:pt idx="6290">
                  <c:v>33.000100000000003</c:v>
                </c:pt>
                <c:pt idx="6291">
                  <c:v>81.000100000000003</c:v>
                </c:pt>
                <c:pt idx="6292">
                  <c:v>62.000100000000003</c:v>
                </c:pt>
                <c:pt idx="6293">
                  <c:v>19.0001</c:v>
                </c:pt>
                <c:pt idx="6294">
                  <c:v>8.0000999999999998</c:v>
                </c:pt>
                <c:pt idx="6295">
                  <c:v>7.0000999999999998</c:v>
                </c:pt>
                <c:pt idx="6296">
                  <c:v>8.0000999999999998</c:v>
                </c:pt>
                <c:pt idx="6297">
                  <c:v>7.0000999999999998</c:v>
                </c:pt>
                <c:pt idx="6298">
                  <c:v>7.0000999999999998</c:v>
                </c:pt>
                <c:pt idx="6299">
                  <c:v>10.0001</c:v>
                </c:pt>
                <c:pt idx="6300">
                  <c:v>8.0000999999999998</c:v>
                </c:pt>
                <c:pt idx="6301">
                  <c:v>11.0001</c:v>
                </c:pt>
                <c:pt idx="6302">
                  <c:v>16.0001</c:v>
                </c:pt>
                <c:pt idx="6303">
                  <c:v>12.0001</c:v>
                </c:pt>
                <c:pt idx="6304">
                  <c:v>10.0001</c:v>
                </c:pt>
                <c:pt idx="6305">
                  <c:v>14.0001</c:v>
                </c:pt>
                <c:pt idx="6306">
                  <c:v>15.0001</c:v>
                </c:pt>
                <c:pt idx="6307">
                  <c:v>15.0001</c:v>
                </c:pt>
                <c:pt idx="6308">
                  <c:v>12.0001</c:v>
                </c:pt>
                <c:pt idx="6309">
                  <c:v>14.0001</c:v>
                </c:pt>
                <c:pt idx="6310">
                  <c:v>6.0000999999999998</c:v>
                </c:pt>
                <c:pt idx="6311">
                  <c:v>12.0001</c:v>
                </c:pt>
                <c:pt idx="6312">
                  <c:v>8.0000999999999998</c:v>
                </c:pt>
                <c:pt idx="6313">
                  <c:v>12.0001</c:v>
                </c:pt>
                <c:pt idx="6314">
                  <c:v>8.0000999999999998</c:v>
                </c:pt>
                <c:pt idx="6315">
                  <c:v>10.0001</c:v>
                </c:pt>
                <c:pt idx="6316">
                  <c:v>13.0001</c:v>
                </c:pt>
                <c:pt idx="6317">
                  <c:v>11.0001</c:v>
                </c:pt>
                <c:pt idx="6318">
                  <c:v>11.0001</c:v>
                </c:pt>
                <c:pt idx="6319">
                  <c:v>20.0001</c:v>
                </c:pt>
                <c:pt idx="6320">
                  <c:v>14.0001</c:v>
                </c:pt>
                <c:pt idx="6321">
                  <c:v>14.0001</c:v>
                </c:pt>
                <c:pt idx="6322">
                  <c:v>12.0001</c:v>
                </c:pt>
                <c:pt idx="6323">
                  <c:v>15.0001</c:v>
                </c:pt>
                <c:pt idx="6324">
                  <c:v>16.0001</c:v>
                </c:pt>
                <c:pt idx="6325">
                  <c:v>19.0001</c:v>
                </c:pt>
                <c:pt idx="6326">
                  <c:v>19.0001</c:v>
                </c:pt>
                <c:pt idx="6327">
                  <c:v>14.0001</c:v>
                </c:pt>
                <c:pt idx="6328">
                  <c:v>13.0001</c:v>
                </c:pt>
                <c:pt idx="6329">
                  <c:v>9.0000999999999998</c:v>
                </c:pt>
                <c:pt idx="6330">
                  <c:v>12.0001</c:v>
                </c:pt>
                <c:pt idx="6331">
                  <c:v>15.0001</c:v>
                </c:pt>
                <c:pt idx="6332">
                  <c:v>16.0001</c:v>
                </c:pt>
                <c:pt idx="6333">
                  <c:v>11.0001</c:v>
                </c:pt>
                <c:pt idx="6334">
                  <c:v>19.0001</c:v>
                </c:pt>
                <c:pt idx="6335">
                  <c:v>10.0001</c:v>
                </c:pt>
                <c:pt idx="6336">
                  <c:v>16.0001</c:v>
                </c:pt>
                <c:pt idx="6337">
                  <c:v>9.0000999999999998</c:v>
                </c:pt>
                <c:pt idx="6338">
                  <c:v>15.0001</c:v>
                </c:pt>
                <c:pt idx="6339">
                  <c:v>18.0001</c:v>
                </c:pt>
                <c:pt idx="6340">
                  <c:v>27.0001</c:v>
                </c:pt>
                <c:pt idx="6341">
                  <c:v>37.000100000000003</c:v>
                </c:pt>
                <c:pt idx="6342">
                  <c:v>51.000100000000003</c:v>
                </c:pt>
                <c:pt idx="6343">
                  <c:v>45.000100000000003</c:v>
                </c:pt>
                <c:pt idx="6344">
                  <c:v>52.000100000000003</c:v>
                </c:pt>
                <c:pt idx="6345">
                  <c:v>41.000100000000003</c:v>
                </c:pt>
                <c:pt idx="6346">
                  <c:v>27.0001</c:v>
                </c:pt>
                <c:pt idx="6347">
                  <c:v>26.0001</c:v>
                </c:pt>
                <c:pt idx="6348">
                  <c:v>20.0001</c:v>
                </c:pt>
                <c:pt idx="6349">
                  <c:v>28.0001</c:v>
                </c:pt>
                <c:pt idx="6350">
                  <c:v>20.0001</c:v>
                </c:pt>
                <c:pt idx="6351">
                  <c:v>32.000100000000003</c:v>
                </c:pt>
                <c:pt idx="6352">
                  <c:v>31.0001</c:v>
                </c:pt>
                <c:pt idx="6353">
                  <c:v>15.0001</c:v>
                </c:pt>
                <c:pt idx="6354">
                  <c:v>23.0001</c:v>
                </c:pt>
                <c:pt idx="6355">
                  <c:v>30.0001</c:v>
                </c:pt>
                <c:pt idx="6356">
                  <c:v>20.0001</c:v>
                </c:pt>
                <c:pt idx="6357">
                  <c:v>25.0001</c:v>
                </c:pt>
                <c:pt idx="6358">
                  <c:v>20.0001</c:v>
                </c:pt>
                <c:pt idx="6359">
                  <c:v>20.0001</c:v>
                </c:pt>
                <c:pt idx="6360">
                  <c:v>32.000100000000003</c:v>
                </c:pt>
                <c:pt idx="6361">
                  <c:v>30.0001</c:v>
                </c:pt>
                <c:pt idx="6362">
                  <c:v>31.0001</c:v>
                </c:pt>
                <c:pt idx="6363">
                  <c:v>33.000100000000003</c:v>
                </c:pt>
                <c:pt idx="6364">
                  <c:v>44.000100000000003</c:v>
                </c:pt>
                <c:pt idx="6365">
                  <c:v>38.000100000000003</c:v>
                </c:pt>
                <c:pt idx="6366">
                  <c:v>30.0001</c:v>
                </c:pt>
                <c:pt idx="6367">
                  <c:v>29.0001</c:v>
                </c:pt>
                <c:pt idx="6368">
                  <c:v>43.000100000000003</c:v>
                </c:pt>
                <c:pt idx="6369">
                  <c:v>43.000100000000003</c:v>
                </c:pt>
                <c:pt idx="6370">
                  <c:v>46.000100000000003</c:v>
                </c:pt>
                <c:pt idx="6371">
                  <c:v>40.000100000000003</c:v>
                </c:pt>
                <c:pt idx="6372">
                  <c:v>50.000100000000003</c:v>
                </c:pt>
                <c:pt idx="6373">
                  <c:v>62.000100000000003</c:v>
                </c:pt>
                <c:pt idx="6374">
                  <c:v>38.000100000000003</c:v>
                </c:pt>
                <c:pt idx="6375">
                  <c:v>64.000100000000003</c:v>
                </c:pt>
                <c:pt idx="6376">
                  <c:v>78.000100000000003</c:v>
                </c:pt>
                <c:pt idx="6377">
                  <c:v>83.000100000000003</c:v>
                </c:pt>
                <c:pt idx="6378">
                  <c:v>61.000100000000003</c:v>
                </c:pt>
                <c:pt idx="6379">
                  <c:v>81.000100000000003</c:v>
                </c:pt>
                <c:pt idx="6380">
                  <c:v>86.000100000000003</c:v>
                </c:pt>
                <c:pt idx="6381">
                  <c:v>100.0001</c:v>
                </c:pt>
                <c:pt idx="6382">
                  <c:v>98.000100000000003</c:v>
                </c:pt>
                <c:pt idx="6383">
                  <c:v>103.0001</c:v>
                </c:pt>
                <c:pt idx="6384">
                  <c:v>117.0001</c:v>
                </c:pt>
                <c:pt idx="6385">
                  <c:v>142.0001</c:v>
                </c:pt>
                <c:pt idx="6386">
                  <c:v>153.0001</c:v>
                </c:pt>
                <c:pt idx="6387">
                  <c:v>158.0001</c:v>
                </c:pt>
                <c:pt idx="6388">
                  <c:v>202.0001</c:v>
                </c:pt>
                <c:pt idx="6389">
                  <c:v>228.0001</c:v>
                </c:pt>
                <c:pt idx="6390">
                  <c:v>215.0001</c:v>
                </c:pt>
                <c:pt idx="6391">
                  <c:v>281.00009999999997</c:v>
                </c:pt>
                <c:pt idx="6392">
                  <c:v>345.00009999999997</c:v>
                </c:pt>
                <c:pt idx="6393">
                  <c:v>373.00009999999997</c:v>
                </c:pt>
                <c:pt idx="6394">
                  <c:v>462.00009999999997</c:v>
                </c:pt>
                <c:pt idx="6395">
                  <c:v>578.00009999999997</c:v>
                </c:pt>
                <c:pt idx="6396">
                  <c:v>823.00009999999997</c:v>
                </c:pt>
                <c:pt idx="6397">
                  <c:v>1863.0001</c:v>
                </c:pt>
                <c:pt idx="6398">
                  <c:v>6971.0001000000002</c:v>
                </c:pt>
                <c:pt idx="6399">
                  <c:v>18110.000100000001</c:v>
                </c:pt>
                <c:pt idx="6400">
                  <c:v>29094.000100000001</c:v>
                </c:pt>
                <c:pt idx="6401">
                  <c:v>33036.000099999997</c:v>
                </c:pt>
                <c:pt idx="6402">
                  <c:v>25064.000100000001</c:v>
                </c:pt>
                <c:pt idx="6403">
                  <c:v>6960.0001000000002</c:v>
                </c:pt>
                <c:pt idx="6404">
                  <c:v>773.00009999999997</c:v>
                </c:pt>
                <c:pt idx="6405">
                  <c:v>266.00009999999997</c:v>
                </c:pt>
                <c:pt idx="6406">
                  <c:v>147.0001</c:v>
                </c:pt>
                <c:pt idx="6407">
                  <c:v>58.000100000000003</c:v>
                </c:pt>
                <c:pt idx="6408">
                  <c:v>38.000100000000003</c:v>
                </c:pt>
                <c:pt idx="6409">
                  <c:v>65.000100000000003</c:v>
                </c:pt>
                <c:pt idx="6410">
                  <c:v>111.0001</c:v>
                </c:pt>
                <c:pt idx="6411">
                  <c:v>37.000100000000003</c:v>
                </c:pt>
                <c:pt idx="6412">
                  <c:v>22.0001</c:v>
                </c:pt>
                <c:pt idx="6413">
                  <c:v>21.0001</c:v>
                </c:pt>
                <c:pt idx="6414">
                  <c:v>22.0001</c:v>
                </c:pt>
                <c:pt idx="6415">
                  <c:v>19.0001</c:v>
                </c:pt>
                <c:pt idx="6416">
                  <c:v>13.0001</c:v>
                </c:pt>
                <c:pt idx="6417">
                  <c:v>18.0001</c:v>
                </c:pt>
                <c:pt idx="6418">
                  <c:v>16.0001</c:v>
                </c:pt>
                <c:pt idx="6419">
                  <c:v>19.0001</c:v>
                </c:pt>
                <c:pt idx="6420">
                  <c:v>10.0001</c:v>
                </c:pt>
                <c:pt idx="6421">
                  <c:v>22.0001</c:v>
                </c:pt>
                <c:pt idx="6422">
                  <c:v>10.0001</c:v>
                </c:pt>
                <c:pt idx="6423">
                  <c:v>15.0001</c:v>
                </c:pt>
                <c:pt idx="6424">
                  <c:v>16.0001</c:v>
                </c:pt>
                <c:pt idx="6425">
                  <c:v>11.0001</c:v>
                </c:pt>
                <c:pt idx="6426">
                  <c:v>14.0001</c:v>
                </c:pt>
                <c:pt idx="6427">
                  <c:v>13.0001</c:v>
                </c:pt>
                <c:pt idx="6428">
                  <c:v>20.0001</c:v>
                </c:pt>
                <c:pt idx="6429">
                  <c:v>8.0000999999999998</c:v>
                </c:pt>
                <c:pt idx="6430">
                  <c:v>15.0001</c:v>
                </c:pt>
                <c:pt idx="6431">
                  <c:v>15.0001</c:v>
                </c:pt>
                <c:pt idx="6432">
                  <c:v>13.0001</c:v>
                </c:pt>
                <c:pt idx="6433">
                  <c:v>17.0001</c:v>
                </c:pt>
                <c:pt idx="6434">
                  <c:v>15.0001</c:v>
                </c:pt>
                <c:pt idx="6435">
                  <c:v>12.0001</c:v>
                </c:pt>
                <c:pt idx="6436">
                  <c:v>12.0001</c:v>
                </c:pt>
                <c:pt idx="6437">
                  <c:v>16.0001</c:v>
                </c:pt>
                <c:pt idx="6438">
                  <c:v>15.0001</c:v>
                </c:pt>
                <c:pt idx="6439">
                  <c:v>6.0000999999999998</c:v>
                </c:pt>
                <c:pt idx="6440">
                  <c:v>15.0001</c:v>
                </c:pt>
                <c:pt idx="6441">
                  <c:v>16.0001</c:v>
                </c:pt>
                <c:pt idx="6442">
                  <c:v>19.0001</c:v>
                </c:pt>
                <c:pt idx="6443">
                  <c:v>13.0001</c:v>
                </c:pt>
                <c:pt idx="6444">
                  <c:v>19.0001</c:v>
                </c:pt>
                <c:pt idx="6445">
                  <c:v>20.0001</c:v>
                </c:pt>
                <c:pt idx="6446">
                  <c:v>28.0001</c:v>
                </c:pt>
                <c:pt idx="6447">
                  <c:v>19.0001</c:v>
                </c:pt>
                <c:pt idx="6448">
                  <c:v>17.0001</c:v>
                </c:pt>
                <c:pt idx="6449">
                  <c:v>13.0001</c:v>
                </c:pt>
                <c:pt idx="6450">
                  <c:v>27.0001</c:v>
                </c:pt>
                <c:pt idx="6451">
                  <c:v>14.0001</c:v>
                </c:pt>
                <c:pt idx="6452">
                  <c:v>16.0001</c:v>
                </c:pt>
                <c:pt idx="6453">
                  <c:v>14.0001</c:v>
                </c:pt>
                <c:pt idx="6454">
                  <c:v>19.0001</c:v>
                </c:pt>
                <c:pt idx="6455">
                  <c:v>24.0001</c:v>
                </c:pt>
                <c:pt idx="6456">
                  <c:v>39.000100000000003</c:v>
                </c:pt>
                <c:pt idx="6457">
                  <c:v>54.000100000000003</c:v>
                </c:pt>
                <c:pt idx="6458">
                  <c:v>100.0001</c:v>
                </c:pt>
                <c:pt idx="6459">
                  <c:v>130.0001</c:v>
                </c:pt>
                <c:pt idx="6460">
                  <c:v>130.0001</c:v>
                </c:pt>
                <c:pt idx="6461">
                  <c:v>111.0001</c:v>
                </c:pt>
                <c:pt idx="6462">
                  <c:v>49.000100000000003</c:v>
                </c:pt>
                <c:pt idx="6463">
                  <c:v>31.0001</c:v>
                </c:pt>
                <c:pt idx="6464">
                  <c:v>17.0001</c:v>
                </c:pt>
                <c:pt idx="6465">
                  <c:v>20.0001</c:v>
                </c:pt>
                <c:pt idx="6466">
                  <c:v>19.0001</c:v>
                </c:pt>
                <c:pt idx="6467">
                  <c:v>20.0001</c:v>
                </c:pt>
                <c:pt idx="6468">
                  <c:v>37.000100000000003</c:v>
                </c:pt>
                <c:pt idx="6469">
                  <c:v>28.0001</c:v>
                </c:pt>
                <c:pt idx="6470">
                  <c:v>20.0001</c:v>
                </c:pt>
                <c:pt idx="6471">
                  <c:v>29.0001</c:v>
                </c:pt>
                <c:pt idx="6472">
                  <c:v>24.0001</c:v>
                </c:pt>
                <c:pt idx="6473">
                  <c:v>15.0001</c:v>
                </c:pt>
                <c:pt idx="6474">
                  <c:v>21.0001</c:v>
                </c:pt>
                <c:pt idx="6475">
                  <c:v>29.0001</c:v>
                </c:pt>
                <c:pt idx="6476">
                  <c:v>32.000100000000003</c:v>
                </c:pt>
                <c:pt idx="6477">
                  <c:v>28.0001</c:v>
                </c:pt>
                <c:pt idx="6478">
                  <c:v>24.0001</c:v>
                </c:pt>
                <c:pt idx="6479">
                  <c:v>37.000100000000003</c:v>
                </c:pt>
                <c:pt idx="6480">
                  <c:v>33.000100000000003</c:v>
                </c:pt>
                <c:pt idx="6481">
                  <c:v>25.0001</c:v>
                </c:pt>
                <c:pt idx="6482">
                  <c:v>23.0001</c:v>
                </c:pt>
                <c:pt idx="6483">
                  <c:v>25.0001</c:v>
                </c:pt>
                <c:pt idx="6484">
                  <c:v>26.0001</c:v>
                </c:pt>
                <c:pt idx="6485">
                  <c:v>34.000100000000003</c:v>
                </c:pt>
                <c:pt idx="6486">
                  <c:v>49.000100000000003</c:v>
                </c:pt>
                <c:pt idx="6487">
                  <c:v>38.000100000000003</c:v>
                </c:pt>
                <c:pt idx="6488">
                  <c:v>42.000100000000003</c:v>
                </c:pt>
                <c:pt idx="6489">
                  <c:v>56.000100000000003</c:v>
                </c:pt>
                <c:pt idx="6490">
                  <c:v>53.000100000000003</c:v>
                </c:pt>
                <c:pt idx="6491">
                  <c:v>29.0001</c:v>
                </c:pt>
                <c:pt idx="6492">
                  <c:v>47.000100000000003</c:v>
                </c:pt>
                <c:pt idx="6493">
                  <c:v>61.000100000000003</c:v>
                </c:pt>
                <c:pt idx="6494">
                  <c:v>48.000100000000003</c:v>
                </c:pt>
                <c:pt idx="6495">
                  <c:v>55.000100000000003</c:v>
                </c:pt>
                <c:pt idx="6496">
                  <c:v>59.000100000000003</c:v>
                </c:pt>
                <c:pt idx="6497">
                  <c:v>65.000100000000003</c:v>
                </c:pt>
                <c:pt idx="6498">
                  <c:v>81.000100000000003</c:v>
                </c:pt>
                <c:pt idx="6499">
                  <c:v>99.000100000000003</c:v>
                </c:pt>
                <c:pt idx="6500">
                  <c:v>88.000100000000003</c:v>
                </c:pt>
                <c:pt idx="6501">
                  <c:v>84.000100000000003</c:v>
                </c:pt>
                <c:pt idx="6502">
                  <c:v>105.0001</c:v>
                </c:pt>
                <c:pt idx="6503">
                  <c:v>128.0001</c:v>
                </c:pt>
                <c:pt idx="6504">
                  <c:v>124.0001</c:v>
                </c:pt>
                <c:pt idx="6505">
                  <c:v>134.0001</c:v>
                </c:pt>
                <c:pt idx="6506">
                  <c:v>148.0001</c:v>
                </c:pt>
                <c:pt idx="6507">
                  <c:v>192.0001</c:v>
                </c:pt>
                <c:pt idx="6508">
                  <c:v>245.0001</c:v>
                </c:pt>
                <c:pt idx="6509">
                  <c:v>277.00009999999997</c:v>
                </c:pt>
                <c:pt idx="6510">
                  <c:v>362.00009999999997</c:v>
                </c:pt>
                <c:pt idx="6511">
                  <c:v>463.00009999999997</c:v>
                </c:pt>
                <c:pt idx="6512">
                  <c:v>637.00009999999997</c:v>
                </c:pt>
                <c:pt idx="6513">
                  <c:v>1564.0001</c:v>
                </c:pt>
                <c:pt idx="6514">
                  <c:v>5328.0001000000002</c:v>
                </c:pt>
                <c:pt idx="6515">
                  <c:v>12541.000099999999</c:v>
                </c:pt>
                <c:pt idx="6516">
                  <c:v>19239.000100000001</c:v>
                </c:pt>
                <c:pt idx="6517">
                  <c:v>21995.000100000001</c:v>
                </c:pt>
                <c:pt idx="6518">
                  <c:v>17127.000100000001</c:v>
                </c:pt>
                <c:pt idx="6519">
                  <c:v>4976.0001000000002</c:v>
                </c:pt>
                <c:pt idx="6520">
                  <c:v>688.00009999999997</c:v>
                </c:pt>
                <c:pt idx="6521">
                  <c:v>222.0001</c:v>
                </c:pt>
                <c:pt idx="6522">
                  <c:v>105.0001</c:v>
                </c:pt>
                <c:pt idx="6523">
                  <c:v>48.000100000000003</c:v>
                </c:pt>
                <c:pt idx="6524">
                  <c:v>20.0001</c:v>
                </c:pt>
                <c:pt idx="6525">
                  <c:v>37.000100000000003</c:v>
                </c:pt>
                <c:pt idx="6526">
                  <c:v>60.000100000000003</c:v>
                </c:pt>
                <c:pt idx="6527">
                  <c:v>77.000100000000003</c:v>
                </c:pt>
                <c:pt idx="6528">
                  <c:v>45.000100000000003</c:v>
                </c:pt>
                <c:pt idx="6529">
                  <c:v>17.0001</c:v>
                </c:pt>
                <c:pt idx="6530">
                  <c:v>12.0001</c:v>
                </c:pt>
                <c:pt idx="6531">
                  <c:v>14.0001</c:v>
                </c:pt>
                <c:pt idx="6532">
                  <c:v>12.0001</c:v>
                </c:pt>
                <c:pt idx="6533">
                  <c:v>10.0001</c:v>
                </c:pt>
                <c:pt idx="6534">
                  <c:v>16.0001</c:v>
                </c:pt>
                <c:pt idx="6535">
                  <c:v>20.0001</c:v>
                </c:pt>
                <c:pt idx="6536">
                  <c:v>9.0000999999999998</c:v>
                </c:pt>
                <c:pt idx="6537">
                  <c:v>14.0001</c:v>
                </c:pt>
                <c:pt idx="6538">
                  <c:v>13.0001</c:v>
                </c:pt>
                <c:pt idx="6539">
                  <c:v>15.0001</c:v>
                </c:pt>
                <c:pt idx="6540">
                  <c:v>11.0001</c:v>
                </c:pt>
                <c:pt idx="6541">
                  <c:v>15.0001</c:v>
                </c:pt>
                <c:pt idx="6542">
                  <c:v>11.0001</c:v>
                </c:pt>
                <c:pt idx="6543">
                  <c:v>16.0001</c:v>
                </c:pt>
                <c:pt idx="6544">
                  <c:v>9.0000999999999998</c:v>
                </c:pt>
                <c:pt idx="6545">
                  <c:v>12.0001</c:v>
                </c:pt>
                <c:pt idx="6546">
                  <c:v>10.0001</c:v>
                </c:pt>
                <c:pt idx="6547">
                  <c:v>8.0000999999999998</c:v>
                </c:pt>
                <c:pt idx="6548">
                  <c:v>9.0000999999999998</c:v>
                </c:pt>
                <c:pt idx="6549">
                  <c:v>10.0001</c:v>
                </c:pt>
                <c:pt idx="6550">
                  <c:v>9.0000999999999998</c:v>
                </c:pt>
                <c:pt idx="6551">
                  <c:v>5.0000999999999998</c:v>
                </c:pt>
                <c:pt idx="6552">
                  <c:v>11.0001</c:v>
                </c:pt>
                <c:pt idx="6553">
                  <c:v>9.0000999999999998</c:v>
                </c:pt>
                <c:pt idx="6554">
                  <c:v>7.0000999999999998</c:v>
                </c:pt>
                <c:pt idx="6555">
                  <c:v>3.0001000000000002</c:v>
                </c:pt>
                <c:pt idx="6556">
                  <c:v>2.0001000000000002</c:v>
                </c:pt>
                <c:pt idx="6557">
                  <c:v>17.0001</c:v>
                </c:pt>
                <c:pt idx="6558">
                  <c:v>14.0001</c:v>
                </c:pt>
                <c:pt idx="6559">
                  <c:v>10.0001</c:v>
                </c:pt>
                <c:pt idx="6560">
                  <c:v>7.0000999999999998</c:v>
                </c:pt>
                <c:pt idx="6561">
                  <c:v>9.0000999999999998</c:v>
                </c:pt>
                <c:pt idx="6562">
                  <c:v>10.0001</c:v>
                </c:pt>
                <c:pt idx="6563">
                  <c:v>9.0000999999999998</c:v>
                </c:pt>
                <c:pt idx="6564">
                  <c:v>11.0001</c:v>
                </c:pt>
                <c:pt idx="6565">
                  <c:v>14.0001</c:v>
                </c:pt>
                <c:pt idx="6566">
                  <c:v>10.0001</c:v>
                </c:pt>
                <c:pt idx="6567">
                  <c:v>14.0001</c:v>
                </c:pt>
                <c:pt idx="6568">
                  <c:v>12.0001</c:v>
                </c:pt>
                <c:pt idx="6569">
                  <c:v>19.0001</c:v>
                </c:pt>
                <c:pt idx="6570">
                  <c:v>28.0001</c:v>
                </c:pt>
                <c:pt idx="6571">
                  <c:v>35.000100000000003</c:v>
                </c:pt>
                <c:pt idx="6572">
                  <c:v>103.0001</c:v>
                </c:pt>
                <c:pt idx="6573">
                  <c:v>175.0001</c:v>
                </c:pt>
                <c:pt idx="6574">
                  <c:v>239.0001</c:v>
                </c:pt>
                <c:pt idx="6575">
                  <c:v>224.0001</c:v>
                </c:pt>
                <c:pt idx="6576">
                  <c:v>179.0001</c:v>
                </c:pt>
                <c:pt idx="6577">
                  <c:v>68.000100000000003</c:v>
                </c:pt>
                <c:pt idx="6578">
                  <c:v>22.0001</c:v>
                </c:pt>
                <c:pt idx="6579">
                  <c:v>10.0001</c:v>
                </c:pt>
                <c:pt idx="6580">
                  <c:v>6.0000999999999998</c:v>
                </c:pt>
                <c:pt idx="6581">
                  <c:v>31.0001</c:v>
                </c:pt>
                <c:pt idx="6582">
                  <c:v>31.0001</c:v>
                </c:pt>
                <c:pt idx="6583">
                  <c:v>13.0001</c:v>
                </c:pt>
                <c:pt idx="6584">
                  <c:v>8.0000999999999998</c:v>
                </c:pt>
                <c:pt idx="6585">
                  <c:v>11.0001</c:v>
                </c:pt>
                <c:pt idx="6586">
                  <c:v>10.0001</c:v>
                </c:pt>
                <c:pt idx="6587">
                  <c:v>4.0000999999999998</c:v>
                </c:pt>
                <c:pt idx="6588">
                  <c:v>14.0001</c:v>
                </c:pt>
                <c:pt idx="6589">
                  <c:v>7.0000999999999998</c:v>
                </c:pt>
                <c:pt idx="6590">
                  <c:v>8.0000999999999998</c:v>
                </c:pt>
                <c:pt idx="6591">
                  <c:v>7.0000999999999998</c:v>
                </c:pt>
                <c:pt idx="6592">
                  <c:v>3.0001000000000002</c:v>
                </c:pt>
                <c:pt idx="6593">
                  <c:v>6.0000999999999998</c:v>
                </c:pt>
                <c:pt idx="6594">
                  <c:v>7.0000999999999998</c:v>
                </c:pt>
                <c:pt idx="6595">
                  <c:v>4.0000999999999998</c:v>
                </c:pt>
                <c:pt idx="6596">
                  <c:v>4.0000999999999998</c:v>
                </c:pt>
                <c:pt idx="6597">
                  <c:v>11.0001</c:v>
                </c:pt>
                <c:pt idx="6598">
                  <c:v>5.0000999999999998</c:v>
                </c:pt>
                <c:pt idx="6599">
                  <c:v>6.0000999999999998</c:v>
                </c:pt>
                <c:pt idx="6600">
                  <c:v>5.0000999999999998</c:v>
                </c:pt>
                <c:pt idx="6601">
                  <c:v>6.0000999999999998</c:v>
                </c:pt>
                <c:pt idx="6602">
                  <c:v>8.0000999999999998</c:v>
                </c:pt>
                <c:pt idx="6603">
                  <c:v>8.0000999999999998</c:v>
                </c:pt>
                <c:pt idx="6604">
                  <c:v>7.0000999999999998</c:v>
                </c:pt>
                <c:pt idx="6605">
                  <c:v>13.0001</c:v>
                </c:pt>
                <c:pt idx="6606">
                  <c:v>1E-4</c:v>
                </c:pt>
                <c:pt idx="6607">
                  <c:v>5.0000999999999998</c:v>
                </c:pt>
                <c:pt idx="6608">
                  <c:v>7.0000999999999998</c:v>
                </c:pt>
                <c:pt idx="6609">
                  <c:v>6.0000999999999998</c:v>
                </c:pt>
                <c:pt idx="6610">
                  <c:v>6.0000999999999998</c:v>
                </c:pt>
                <c:pt idx="6611">
                  <c:v>10.0001</c:v>
                </c:pt>
                <c:pt idx="6612">
                  <c:v>8.0000999999999998</c:v>
                </c:pt>
                <c:pt idx="6613">
                  <c:v>11.0001</c:v>
                </c:pt>
                <c:pt idx="6614">
                  <c:v>8.0000999999999998</c:v>
                </c:pt>
                <c:pt idx="6615">
                  <c:v>12.0001</c:v>
                </c:pt>
                <c:pt idx="6616">
                  <c:v>6.0000999999999998</c:v>
                </c:pt>
                <c:pt idx="6617">
                  <c:v>3.0001000000000002</c:v>
                </c:pt>
                <c:pt idx="6618">
                  <c:v>10.0001</c:v>
                </c:pt>
                <c:pt idx="6619">
                  <c:v>10.0001</c:v>
                </c:pt>
                <c:pt idx="6620">
                  <c:v>7.0000999999999998</c:v>
                </c:pt>
                <c:pt idx="6621">
                  <c:v>8.0000999999999998</c:v>
                </c:pt>
                <c:pt idx="6622">
                  <c:v>13.0001</c:v>
                </c:pt>
                <c:pt idx="6623">
                  <c:v>6.0000999999999998</c:v>
                </c:pt>
                <c:pt idx="6624">
                  <c:v>9.0000999999999998</c:v>
                </c:pt>
                <c:pt idx="6625">
                  <c:v>14.0001</c:v>
                </c:pt>
                <c:pt idx="6626">
                  <c:v>12.0001</c:v>
                </c:pt>
                <c:pt idx="6627">
                  <c:v>12.0001</c:v>
                </c:pt>
                <c:pt idx="6628">
                  <c:v>21.0001</c:v>
                </c:pt>
                <c:pt idx="6629">
                  <c:v>63.000100000000003</c:v>
                </c:pt>
                <c:pt idx="6630">
                  <c:v>133.0001</c:v>
                </c:pt>
                <c:pt idx="6631">
                  <c:v>233.0001</c:v>
                </c:pt>
                <c:pt idx="6632">
                  <c:v>283.00009999999997</c:v>
                </c:pt>
                <c:pt idx="6633">
                  <c:v>283.00009999999997</c:v>
                </c:pt>
                <c:pt idx="6634">
                  <c:v>166.0001</c:v>
                </c:pt>
                <c:pt idx="6635">
                  <c:v>64.000100000000003</c:v>
                </c:pt>
                <c:pt idx="6636">
                  <c:v>18.0001</c:v>
                </c:pt>
                <c:pt idx="6637">
                  <c:v>8.0000999999999998</c:v>
                </c:pt>
                <c:pt idx="6638">
                  <c:v>9.0000999999999998</c:v>
                </c:pt>
                <c:pt idx="6639">
                  <c:v>7.0000999999999998</c:v>
                </c:pt>
                <c:pt idx="6640">
                  <c:v>3.0001000000000002</c:v>
                </c:pt>
                <c:pt idx="6641">
                  <c:v>11.0001</c:v>
                </c:pt>
                <c:pt idx="6642">
                  <c:v>5.0000999999999998</c:v>
                </c:pt>
                <c:pt idx="6643">
                  <c:v>6.0000999999999998</c:v>
                </c:pt>
                <c:pt idx="6644">
                  <c:v>3.0001000000000002</c:v>
                </c:pt>
                <c:pt idx="6645">
                  <c:v>4.0000999999999998</c:v>
                </c:pt>
                <c:pt idx="6646">
                  <c:v>3.0001000000000002</c:v>
                </c:pt>
                <c:pt idx="6647">
                  <c:v>2.0001000000000002</c:v>
                </c:pt>
                <c:pt idx="6648">
                  <c:v>10.0001</c:v>
                </c:pt>
                <c:pt idx="6649">
                  <c:v>7.0000999999999998</c:v>
                </c:pt>
                <c:pt idx="6650">
                  <c:v>7.0000999999999998</c:v>
                </c:pt>
                <c:pt idx="6651">
                  <c:v>1.0001</c:v>
                </c:pt>
                <c:pt idx="6652">
                  <c:v>5.0000999999999998</c:v>
                </c:pt>
                <c:pt idx="6653">
                  <c:v>1.0001</c:v>
                </c:pt>
                <c:pt idx="6654">
                  <c:v>3.0001000000000002</c:v>
                </c:pt>
                <c:pt idx="6655">
                  <c:v>7.0000999999999998</c:v>
                </c:pt>
                <c:pt idx="6656">
                  <c:v>5.0000999999999998</c:v>
                </c:pt>
                <c:pt idx="6657">
                  <c:v>9.0000999999999998</c:v>
                </c:pt>
                <c:pt idx="6658">
                  <c:v>7.0000999999999998</c:v>
                </c:pt>
                <c:pt idx="6659">
                  <c:v>4.0000999999999998</c:v>
                </c:pt>
                <c:pt idx="6660">
                  <c:v>2.0001000000000002</c:v>
                </c:pt>
                <c:pt idx="6661">
                  <c:v>3.0001000000000002</c:v>
                </c:pt>
                <c:pt idx="6662">
                  <c:v>5.0000999999999998</c:v>
                </c:pt>
                <c:pt idx="6663">
                  <c:v>6.0000999999999998</c:v>
                </c:pt>
                <c:pt idx="6664">
                  <c:v>6.0000999999999998</c:v>
                </c:pt>
                <c:pt idx="6665">
                  <c:v>9.0000999999999998</c:v>
                </c:pt>
                <c:pt idx="6666">
                  <c:v>2.0001000000000002</c:v>
                </c:pt>
                <c:pt idx="6667">
                  <c:v>6.0000999999999998</c:v>
                </c:pt>
                <c:pt idx="6668">
                  <c:v>4.0000999999999998</c:v>
                </c:pt>
                <c:pt idx="6669">
                  <c:v>2.0001000000000002</c:v>
                </c:pt>
                <c:pt idx="6670">
                  <c:v>4.0000999999999998</c:v>
                </c:pt>
                <c:pt idx="6671">
                  <c:v>5.0000999999999998</c:v>
                </c:pt>
                <c:pt idx="6672">
                  <c:v>4.0000999999999998</c:v>
                </c:pt>
                <c:pt idx="6673">
                  <c:v>4.0000999999999998</c:v>
                </c:pt>
                <c:pt idx="6674">
                  <c:v>9.0000999999999998</c:v>
                </c:pt>
                <c:pt idx="6675">
                  <c:v>3.0001000000000002</c:v>
                </c:pt>
                <c:pt idx="6676">
                  <c:v>1.0001</c:v>
                </c:pt>
                <c:pt idx="6677">
                  <c:v>7.0000999999999998</c:v>
                </c:pt>
                <c:pt idx="6678">
                  <c:v>3.0001000000000002</c:v>
                </c:pt>
                <c:pt idx="6679">
                  <c:v>5.0000999999999998</c:v>
                </c:pt>
                <c:pt idx="6680">
                  <c:v>5.0000999999999998</c:v>
                </c:pt>
                <c:pt idx="6681">
                  <c:v>1.0001</c:v>
                </c:pt>
                <c:pt idx="6682">
                  <c:v>4.0000999999999998</c:v>
                </c:pt>
                <c:pt idx="6683">
                  <c:v>5.0000999999999998</c:v>
                </c:pt>
                <c:pt idx="6684">
                  <c:v>5.0000999999999998</c:v>
                </c:pt>
                <c:pt idx="6685">
                  <c:v>1.0001</c:v>
                </c:pt>
                <c:pt idx="6686">
                  <c:v>8.0000999999999998</c:v>
                </c:pt>
                <c:pt idx="6687">
                  <c:v>15.0001</c:v>
                </c:pt>
                <c:pt idx="6688">
                  <c:v>25.0001</c:v>
                </c:pt>
                <c:pt idx="6689">
                  <c:v>30.0001</c:v>
                </c:pt>
                <c:pt idx="6690">
                  <c:v>23.0001</c:v>
                </c:pt>
                <c:pt idx="6691">
                  <c:v>13.0001</c:v>
                </c:pt>
                <c:pt idx="6692">
                  <c:v>4.0000999999999998</c:v>
                </c:pt>
                <c:pt idx="6693">
                  <c:v>8.0000999999999998</c:v>
                </c:pt>
                <c:pt idx="6694">
                  <c:v>5.0000999999999998</c:v>
                </c:pt>
                <c:pt idx="6695">
                  <c:v>5.0000999999999998</c:v>
                </c:pt>
                <c:pt idx="6696">
                  <c:v>2.0001000000000002</c:v>
                </c:pt>
                <c:pt idx="6697">
                  <c:v>5.0000999999999998</c:v>
                </c:pt>
                <c:pt idx="6698">
                  <c:v>2.0001000000000002</c:v>
                </c:pt>
                <c:pt idx="6699">
                  <c:v>4.0000999999999998</c:v>
                </c:pt>
                <c:pt idx="6700">
                  <c:v>1.0001</c:v>
                </c:pt>
                <c:pt idx="6701">
                  <c:v>4.0000999999999998</c:v>
                </c:pt>
                <c:pt idx="6702">
                  <c:v>5.0000999999999998</c:v>
                </c:pt>
                <c:pt idx="6703">
                  <c:v>4.0000999999999998</c:v>
                </c:pt>
                <c:pt idx="6704">
                  <c:v>3.0001000000000002</c:v>
                </c:pt>
                <c:pt idx="6705">
                  <c:v>3.0001000000000002</c:v>
                </c:pt>
                <c:pt idx="6706">
                  <c:v>1.0001</c:v>
                </c:pt>
                <c:pt idx="6707">
                  <c:v>4.0000999999999998</c:v>
                </c:pt>
                <c:pt idx="6708">
                  <c:v>1.0001</c:v>
                </c:pt>
                <c:pt idx="6709">
                  <c:v>7.0000999999999998</c:v>
                </c:pt>
                <c:pt idx="6710">
                  <c:v>3.0001000000000002</c:v>
                </c:pt>
                <c:pt idx="6711">
                  <c:v>6.0000999999999998</c:v>
                </c:pt>
                <c:pt idx="6712">
                  <c:v>5.0000999999999998</c:v>
                </c:pt>
                <c:pt idx="6713">
                  <c:v>1.0001</c:v>
                </c:pt>
                <c:pt idx="6714">
                  <c:v>2.0001000000000002</c:v>
                </c:pt>
                <c:pt idx="6715">
                  <c:v>2.0001000000000002</c:v>
                </c:pt>
                <c:pt idx="6716">
                  <c:v>3.0001000000000002</c:v>
                </c:pt>
                <c:pt idx="6717">
                  <c:v>1.0001</c:v>
                </c:pt>
                <c:pt idx="6718">
                  <c:v>2.0001000000000002</c:v>
                </c:pt>
                <c:pt idx="6719">
                  <c:v>4.0000999999999998</c:v>
                </c:pt>
                <c:pt idx="6720">
                  <c:v>6.0000999999999998</c:v>
                </c:pt>
                <c:pt idx="6721">
                  <c:v>3.0001000000000002</c:v>
                </c:pt>
                <c:pt idx="6722">
                  <c:v>6.0000999999999998</c:v>
                </c:pt>
                <c:pt idx="6723">
                  <c:v>1.0001</c:v>
                </c:pt>
                <c:pt idx="6724">
                  <c:v>2.0001000000000002</c:v>
                </c:pt>
                <c:pt idx="6725">
                  <c:v>1.0001</c:v>
                </c:pt>
                <c:pt idx="6726">
                  <c:v>3.0001000000000002</c:v>
                </c:pt>
                <c:pt idx="6727">
                  <c:v>5.0000999999999998</c:v>
                </c:pt>
                <c:pt idx="6728">
                  <c:v>6.0000999999999998</c:v>
                </c:pt>
                <c:pt idx="6729">
                  <c:v>3.0001000000000002</c:v>
                </c:pt>
                <c:pt idx="6730">
                  <c:v>5.0000999999999998</c:v>
                </c:pt>
                <c:pt idx="6731">
                  <c:v>1.0001</c:v>
                </c:pt>
                <c:pt idx="6732">
                  <c:v>6.0000999999999998</c:v>
                </c:pt>
                <c:pt idx="6733">
                  <c:v>4.0000999999999998</c:v>
                </c:pt>
                <c:pt idx="6734">
                  <c:v>2.0001000000000002</c:v>
                </c:pt>
                <c:pt idx="6735">
                  <c:v>2.0001000000000002</c:v>
                </c:pt>
                <c:pt idx="6736">
                  <c:v>2.0001000000000002</c:v>
                </c:pt>
                <c:pt idx="6737">
                  <c:v>4.0000999999999998</c:v>
                </c:pt>
                <c:pt idx="6738">
                  <c:v>1.0001</c:v>
                </c:pt>
                <c:pt idx="6739">
                  <c:v>1.0001</c:v>
                </c:pt>
                <c:pt idx="6740">
                  <c:v>2.0001000000000002</c:v>
                </c:pt>
                <c:pt idx="6741">
                  <c:v>6.0000999999999998</c:v>
                </c:pt>
                <c:pt idx="6742">
                  <c:v>3.0001000000000002</c:v>
                </c:pt>
                <c:pt idx="6743">
                  <c:v>5.0000999999999998</c:v>
                </c:pt>
                <c:pt idx="6744">
                  <c:v>11.0001</c:v>
                </c:pt>
                <c:pt idx="6745">
                  <c:v>8.0000999999999998</c:v>
                </c:pt>
                <c:pt idx="6746">
                  <c:v>8.0000999999999998</c:v>
                </c:pt>
                <c:pt idx="6747">
                  <c:v>3.0001000000000002</c:v>
                </c:pt>
                <c:pt idx="6748">
                  <c:v>6.0000999999999998</c:v>
                </c:pt>
                <c:pt idx="6749">
                  <c:v>4.0000999999999998</c:v>
                </c:pt>
                <c:pt idx="6750">
                  <c:v>7.0000999999999998</c:v>
                </c:pt>
                <c:pt idx="6751">
                  <c:v>7.0000999999999998</c:v>
                </c:pt>
                <c:pt idx="6752">
                  <c:v>5.0000999999999998</c:v>
                </c:pt>
                <c:pt idx="6753">
                  <c:v>3.0001000000000002</c:v>
                </c:pt>
                <c:pt idx="6754">
                  <c:v>1.0001</c:v>
                </c:pt>
                <c:pt idx="6755">
                  <c:v>2.0001000000000002</c:v>
                </c:pt>
                <c:pt idx="6756">
                  <c:v>5.0000999999999998</c:v>
                </c:pt>
                <c:pt idx="6757">
                  <c:v>2.0001000000000002</c:v>
                </c:pt>
                <c:pt idx="6758">
                  <c:v>2.0001000000000002</c:v>
                </c:pt>
                <c:pt idx="6759">
                  <c:v>1.0001</c:v>
                </c:pt>
                <c:pt idx="6760">
                  <c:v>1.0001</c:v>
                </c:pt>
                <c:pt idx="6761">
                  <c:v>3.0001000000000002</c:v>
                </c:pt>
                <c:pt idx="6762">
                  <c:v>2.0001000000000002</c:v>
                </c:pt>
                <c:pt idx="6763">
                  <c:v>2.0001000000000002</c:v>
                </c:pt>
                <c:pt idx="6764">
                  <c:v>2.0001000000000002</c:v>
                </c:pt>
                <c:pt idx="6765">
                  <c:v>3.0001000000000002</c:v>
                </c:pt>
                <c:pt idx="6766">
                  <c:v>1.0001</c:v>
                </c:pt>
                <c:pt idx="6767">
                  <c:v>3.0001000000000002</c:v>
                </c:pt>
                <c:pt idx="6768">
                  <c:v>1.0001</c:v>
                </c:pt>
                <c:pt idx="6769">
                  <c:v>1.0001</c:v>
                </c:pt>
                <c:pt idx="6770">
                  <c:v>3.0001000000000002</c:v>
                </c:pt>
                <c:pt idx="6771">
                  <c:v>1E-4</c:v>
                </c:pt>
                <c:pt idx="6772">
                  <c:v>3.0001000000000002</c:v>
                </c:pt>
                <c:pt idx="6773">
                  <c:v>4.0000999999999998</c:v>
                </c:pt>
                <c:pt idx="6774">
                  <c:v>3.0001000000000002</c:v>
                </c:pt>
                <c:pt idx="6775">
                  <c:v>1.0001</c:v>
                </c:pt>
                <c:pt idx="6776">
                  <c:v>3.0001000000000002</c:v>
                </c:pt>
                <c:pt idx="6777">
                  <c:v>1.0001</c:v>
                </c:pt>
                <c:pt idx="6778">
                  <c:v>1.0001</c:v>
                </c:pt>
                <c:pt idx="6779">
                  <c:v>2.0001000000000002</c:v>
                </c:pt>
                <c:pt idx="6780">
                  <c:v>3.0001000000000002</c:v>
                </c:pt>
                <c:pt idx="6781">
                  <c:v>2.0001000000000002</c:v>
                </c:pt>
                <c:pt idx="6782">
                  <c:v>1.0001</c:v>
                </c:pt>
                <c:pt idx="6783">
                  <c:v>2.0001000000000002</c:v>
                </c:pt>
                <c:pt idx="6784">
                  <c:v>4.0000999999999998</c:v>
                </c:pt>
                <c:pt idx="6785">
                  <c:v>1.0001</c:v>
                </c:pt>
                <c:pt idx="6786">
                  <c:v>2.0001000000000002</c:v>
                </c:pt>
                <c:pt idx="6787">
                  <c:v>2.0001000000000002</c:v>
                </c:pt>
                <c:pt idx="6788">
                  <c:v>4.0000999999999998</c:v>
                </c:pt>
                <c:pt idx="6789">
                  <c:v>1E-4</c:v>
                </c:pt>
                <c:pt idx="6790">
                  <c:v>1.0001</c:v>
                </c:pt>
                <c:pt idx="6791">
                  <c:v>2.0001000000000002</c:v>
                </c:pt>
                <c:pt idx="6792">
                  <c:v>3.0001000000000002</c:v>
                </c:pt>
                <c:pt idx="6793">
                  <c:v>1.0001</c:v>
                </c:pt>
                <c:pt idx="6794">
                  <c:v>1.0001</c:v>
                </c:pt>
                <c:pt idx="6795">
                  <c:v>3.0001000000000002</c:v>
                </c:pt>
                <c:pt idx="6796">
                  <c:v>1.0001</c:v>
                </c:pt>
                <c:pt idx="6797">
                  <c:v>1E-4</c:v>
                </c:pt>
                <c:pt idx="6798">
                  <c:v>1.0001</c:v>
                </c:pt>
                <c:pt idx="6799">
                  <c:v>3.0001000000000002</c:v>
                </c:pt>
                <c:pt idx="6800">
                  <c:v>1.0001</c:v>
                </c:pt>
                <c:pt idx="6801">
                  <c:v>4.0000999999999998</c:v>
                </c:pt>
                <c:pt idx="6802">
                  <c:v>4.0000999999999998</c:v>
                </c:pt>
                <c:pt idx="6803">
                  <c:v>1.0001</c:v>
                </c:pt>
                <c:pt idx="6804">
                  <c:v>4.0000999999999998</c:v>
                </c:pt>
                <c:pt idx="6805">
                  <c:v>3.0001000000000002</c:v>
                </c:pt>
                <c:pt idx="6806">
                  <c:v>6.0000999999999998</c:v>
                </c:pt>
                <c:pt idx="6807">
                  <c:v>6.0000999999999998</c:v>
                </c:pt>
                <c:pt idx="6808">
                  <c:v>5.0000999999999998</c:v>
                </c:pt>
                <c:pt idx="6809">
                  <c:v>2.0001000000000002</c:v>
                </c:pt>
                <c:pt idx="6810">
                  <c:v>1.0001</c:v>
                </c:pt>
                <c:pt idx="6811">
                  <c:v>1E-4</c:v>
                </c:pt>
                <c:pt idx="6812">
                  <c:v>3.0001000000000002</c:v>
                </c:pt>
                <c:pt idx="6813">
                  <c:v>2.0001000000000002</c:v>
                </c:pt>
                <c:pt idx="6814">
                  <c:v>1.0001</c:v>
                </c:pt>
                <c:pt idx="6815">
                  <c:v>1E-4</c:v>
                </c:pt>
                <c:pt idx="6816">
                  <c:v>2.0001000000000002</c:v>
                </c:pt>
                <c:pt idx="6817">
                  <c:v>1.0001</c:v>
                </c:pt>
                <c:pt idx="6818">
                  <c:v>2.0001000000000002</c:v>
                </c:pt>
                <c:pt idx="6819">
                  <c:v>3.0001000000000002</c:v>
                </c:pt>
                <c:pt idx="6820">
                  <c:v>3.0001000000000002</c:v>
                </c:pt>
                <c:pt idx="6821">
                  <c:v>4.0000999999999998</c:v>
                </c:pt>
                <c:pt idx="6822">
                  <c:v>1.0001</c:v>
                </c:pt>
                <c:pt idx="6823">
                  <c:v>2.0001000000000002</c:v>
                </c:pt>
                <c:pt idx="6824">
                  <c:v>1E-4</c:v>
                </c:pt>
                <c:pt idx="6825">
                  <c:v>3.0001000000000002</c:v>
                </c:pt>
                <c:pt idx="6826">
                  <c:v>1.0001</c:v>
                </c:pt>
                <c:pt idx="6827">
                  <c:v>1.0001</c:v>
                </c:pt>
                <c:pt idx="6828">
                  <c:v>3.0001000000000002</c:v>
                </c:pt>
                <c:pt idx="6829">
                  <c:v>1E-4</c:v>
                </c:pt>
                <c:pt idx="6830">
                  <c:v>1E-4</c:v>
                </c:pt>
                <c:pt idx="6831">
                  <c:v>2.0001000000000002</c:v>
                </c:pt>
                <c:pt idx="6832">
                  <c:v>3.0001000000000002</c:v>
                </c:pt>
                <c:pt idx="6833">
                  <c:v>1.0001</c:v>
                </c:pt>
                <c:pt idx="6834">
                  <c:v>1.0001</c:v>
                </c:pt>
                <c:pt idx="6835">
                  <c:v>2.0001000000000002</c:v>
                </c:pt>
                <c:pt idx="6836">
                  <c:v>1E-4</c:v>
                </c:pt>
                <c:pt idx="6837">
                  <c:v>1.0001</c:v>
                </c:pt>
                <c:pt idx="6838">
                  <c:v>1.0001</c:v>
                </c:pt>
                <c:pt idx="6839">
                  <c:v>1.0001</c:v>
                </c:pt>
                <c:pt idx="6840">
                  <c:v>1.0001</c:v>
                </c:pt>
                <c:pt idx="6841">
                  <c:v>1.0001</c:v>
                </c:pt>
                <c:pt idx="6842">
                  <c:v>3.0001000000000002</c:v>
                </c:pt>
                <c:pt idx="6843">
                  <c:v>1.0001</c:v>
                </c:pt>
                <c:pt idx="6844">
                  <c:v>1.0001</c:v>
                </c:pt>
                <c:pt idx="6845">
                  <c:v>1.0001</c:v>
                </c:pt>
                <c:pt idx="6846">
                  <c:v>1E-4</c:v>
                </c:pt>
                <c:pt idx="6847">
                  <c:v>1.0001</c:v>
                </c:pt>
                <c:pt idx="6848">
                  <c:v>5.0000999999999998</c:v>
                </c:pt>
                <c:pt idx="6849">
                  <c:v>1.0001</c:v>
                </c:pt>
                <c:pt idx="6850">
                  <c:v>2.0001000000000002</c:v>
                </c:pt>
                <c:pt idx="6851">
                  <c:v>2.0001000000000002</c:v>
                </c:pt>
                <c:pt idx="6852">
                  <c:v>1E-4</c:v>
                </c:pt>
                <c:pt idx="6853">
                  <c:v>1.0001</c:v>
                </c:pt>
                <c:pt idx="6854">
                  <c:v>2.0001000000000002</c:v>
                </c:pt>
                <c:pt idx="6855">
                  <c:v>2.0001000000000002</c:v>
                </c:pt>
                <c:pt idx="6856">
                  <c:v>2.0001000000000002</c:v>
                </c:pt>
                <c:pt idx="6857">
                  <c:v>2.0001000000000002</c:v>
                </c:pt>
                <c:pt idx="6858">
                  <c:v>1.0001</c:v>
                </c:pt>
                <c:pt idx="6859">
                  <c:v>4.0000999999999998</c:v>
                </c:pt>
                <c:pt idx="6860">
                  <c:v>6.0000999999999998</c:v>
                </c:pt>
                <c:pt idx="6861">
                  <c:v>21.0001</c:v>
                </c:pt>
                <c:pt idx="6862">
                  <c:v>45.000100000000003</c:v>
                </c:pt>
                <c:pt idx="6863">
                  <c:v>51.000100000000003</c:v>
                </c:pt>
                <c:pt idx="6864">
                  <c:v>13.0001</c:v>
                </c:pt>
                <c:pt idx="6865">
                  <c:v>6.0000999999999998</c:v>
                </c:pt>
                <c:pt idx="6866">
                  <c:v>9.0000999999999998</c:v>
                </c:pt>
                <c:pt idx="6867">
                  <c:v>6.0000999999999998</c:v>
                </c:pt>
                <c:pt idx="6868">
                  <c:v>3.0001000000000002</c:v>
                </c:pt>
                <c:pt idx="6869">
                  <c:v>1.0001</c:v>
                </c:pt>
                <c:pt idx="6870">
                  <c:v>1.0001</c:v>
                </c:pt>
                <c:pt idx="6871">
                  <c:v>3.0001000000000002</c:v>
                </c:pt>
                <c:pt idx="6872">
                  <c:v>1E-4</c:v>
                </c:pt>
                <c:pt idx="6873">
                  <c:v>3.0001000000000002</c:v>
                </c:pt>
                <c:pt idx="6874">
                  <c:v>1E-4</c:v>
                </c:pt>
                <c:pt idx="6875">
                  <c:v>1E-4</c:v>
                </c:pt>
                <c:pt idx="6876">
                  <c:v>1.0001</c:v>
                </c:pt>
                <c:pt idx="6877">
                  <c:v>1E-4</c:v>
                </c:pt>
                <c:pt idx="6878">
                  <c:v>1E-4</c:v>
                </c:pt>
                <c:pt idx="6879">
                  <c:v>4.0000999999999998</c:v>
                </c:pt>
                <c:pt idx="6880">
                  <c:v>4.0000999999999998</c:v>
                </c:pt>
                <c:pt idx="6881">
                  <c:v>1E-4</c:v>
                </c:pt>
                <c:pt idx="6882">
                  <c:v>2.0001000000000002</c:v>
                </c:pt>
                <c:pt idx="6883">
                  <c:v>1.0001</c:v>
                </c:pt>
                <c:pt idx="6884">
                  <c:v>4.0000999999999998</c:v>
                </c:pt>
                <c:pt idx="6885">
                  <c:v>1E-4</c:v>
                </c:pt>
                <c:pt idx="6886">
                  <c:v>3.0001000000000002</c:v>
                </c:pt>
                <c:pt idx="6887">
                  <c:v>1.0001</c:v>
                </c:pt>
                <c:pt idx="6888">
                  <c:v>3.0001000000000002</c:v>
                </c:pt>
                <c:pt idx="6889">
                  <c:v>1.0001</c:v>
                </c:pt>
                <c:pt idx="6890">
                  <c:v>1.0001</c:v>
                </c:pt>
                <c:pt idx="6891">
                  <c:v>2.0001000000000002</c:v>
                </c:pt>
                <c:pt idx="6892">
                  <c:v>2.0001000000000002</c:v>
                </c:pt>
                <c:pt idx="6893">
                  <c:v>1.0001</c:v>
                </c:pt>
                <c:pt idx="6894">
                  <c:v>2.0001000000000002</c:v>
                </c:pt>
                <c:pt idx="6895">
                  <c:v>4.0000999999999998</c:v>
                </c:pt>
                <c:pt idx="6896">
                  <c:v>1E-4</c:v>
                </c:pt>
                <c:pt idx="6897">
                  <c:v>2.0001000000000002</c:v>
                </c:pt>
                <c:pt idx="6898">
                  <c:v>1E-4</c:v>
                </c:pt>
                <c:pt idx="6899">
                  <c:v>1E-4</c:v>
                </c:pt>
                <c:pt idx="6900">
                  <c:v>2.0001000000000002</c:v>
                </c:pt>
                <c:pt idx="6901">
                  <c:v>1E-4</c:v>
                </c:pt>
                <c:pt idx="6902">
                  <c:v>2.0001000000000002</c:v>
                </c:pt>
                <c:pt idx="6903">
                  <c:v>1.0001</c:v>
                </c:pt>
                <c:pt idx="6904">
                  <c:v>1E-4</c:v>
                </c:pt>
                <c:pt idx="6905">
                  <c:v>1E-4</c:v>
                </c:pt>
                <c:pt idx="6906">
                  <c:v>1E-4</c:v>
                </c:pt>
                <c:pt idx="6907">
                  <c:v>1E-4</c:v>
                </c:pt>
                <c:pt idx="6908">
                  <c:v>1.0001</c:v>
                </c:pt>
                <c:pt idx="6909">
                  <c:v>1.0001</c:v>
                </c:pt>
                <c:pt idx="6910">
                  <c:v>1.0001</c:v>
                </c:pt>
                <c:pt idx="6911">
                  <c:v>2.0001000000000002</c:v>
                </c:pt>
                <c:pt idx="6912">
                  <c:v>2.0001000000000002</c:v>
                </c:pt>
                <c:pt idx="6913">
                  <c:v>5.0000999999999998</c:v>
                </c:pt>
                <c:pt idx="6914">
                  <c:v>3.0001000000000002</c:v>
                </c:pt>
                <c:pt idx="6915">
                  <c:v>2.0001000000000002</c:v>
                </c:pt>
                <c:pt idx="6916">
                  <c:v>3.0001000000000002</c:v>
                </c:pt>
                <c:pt idx="6917">
                  <c:v>11.0001</c:v>
                </c:pt>
                <c:pt idx="6918">
                  <c:v>14.0001</c:v>
                </c:pt>
                <c:pt idx="6919">
                  <c:v>6.0000999999999998</c:v>
                </c:pt>
                <c:pt idx="6920">
                  <c:v>1E-4</c:v>
                </c:pt>
                <c:pt idx="6921">
                  <c:v>1E-4</c:v>
                </c:pt>
                <c:pt idx="6922">
                  <c:v>1E-4</c:v>
                </c:pt>
                <c:pt idx="6923">
                  <c:v>1E-4</c:v>
                </c:pt>
                <c:pt idx="6924">
                  <c:v>1E-4</c:v>
                </c:pt>
                <c:pt idx="6925">
                  <c:v>2.0001000000000002</c:v>
                </c:pt>
                <c:pt idx="6926">
                  <c:v>1E-4</c:v>
                </c:pt>
                <c:pt idx="6927">
                  <c:v>1.0001</c:v>
                </c:pt>
                <c:pt idx="6928">
                  <c:v>1.0001</c:v>
                </c:pt>
                <c:pt idx="6929">
                  <c:v>1E-4</c:v>
                </c:pt>
                <c:pt idx="6930">
                  <c:v>1.0001</c:v>
                </c:pt>
                <c:pt idx="6931">
                  <c:v>1.0001</c:v>
                </c:pt>
                <c:pt idx="6932">
                  <c:v>1.0001</c:v>
                </c:pt>
                <c:pt idx="6933">
                  <c:v>2.0001000000000002</c:v>
                </c:pt>
                <c:pt idx="6934">
                  <c:v>1E-4</c:v>
                </c:pt>
                <c:pt idx="6935">
                  <c:v>1.0001</c:v>
                </c:pt>
                <c:pt idx="6936">
                  <c:v>1E-4</c:v>
                </c:pt>
                <c:pt idx="6937">
                  <c:v>2.0001000000000002</c:v>
                </c:pt>
                <c:pt idx="6938">
                  <c:v>2.0001000000000002</c:v>
                </c:pt>
                <c:pt idx="6939">
                  <c:v>1E-4</c:v>
                </c:pt>
                <c:pt idx="6940">
                  <c:v>1.0001</c:v>
                </c:pt>
                <c:pt idx="6941">
                  <c:v>1.0001</c:v>
                </c:pt>
                <c:pt idx="6942">
                  <c:v>1E-4</c:v>
                </c:pt>
                <c:pt idx="6943">
                  <c:v>1.0001</c:v>
                </c:pt>
                <c:pt idx="6944">
                  <c:v>1.0001</c:v>
                </c:pt>
                <c:pt idx="6945">
                  <c:v>1.0001</c:v>
                </c:pt>
                <c:pt idx="6946">
                  <c:v>1.0001</c:v>
                </c:pt>
                <c:pt idx="6947">
                  <c:v>3.0001000000000002</c:v>
                </c:pt>
                <c:pt idx="6948">
                  <c:v>3.0001000000000002</c:v>
                </c:pt>
                <c:pt idx="6949">
                  <c:v>1.0001</c:v>
                </c:pt>
                <c:pt idx="6950">
                  <c:v>1E-4</c:v>
                </c:pt>
                <c:pt idx="6951">
                  <c:v>1E-4</c:v>
                </c:pt>
                <c:pt idx="6952">
                  <c:v>1.0001</c:v>
                </c:pt>
                <c:pt idx="6953">
                  <c:v>1E-4</c:v>
                </c:pt>
                <c:pt idx="6954">
                  <c:v>1E-4</c:v>
                </c:pt>
                <c:pt idx="6955">
                  <c:v>1E-4</c:v>
                </c:pt>
                <c:pt idx="6956">
                  <c:v>1E-4</c:v>
                </c:pt>
                <c:pt idx="6957">
                  <c:v>1.0001</c:v>
                </c:pt>
                <c:pt idx="6958">
                  <c:v>1E-4</c:v>
                </c:pt>
                <c:pt idx="6959">
                  <c:v>1E-4</c:v>
                </c:pt>
                <c:pt idx="6960">
                  <c:v>1E-4</c:v>
                </c:pt>
                <c:pt idx="6961">
                  <c:v>2.0001000000000002</c:v>
                </c:pt>
                <c:pt idx="6962">
                  <c:v>1E-4</c:v>
                </c:pt>
                <c:pt idx="6963">
                  <c:v>1E-4</c:v>
                </c:pt>
                <c:pt idx="6964">
                  <c:v>2.0001000000000002</c:v>
                </c:pt>
                <c:pt idx="6965">
                  <c:v>2.0001000000000002</c:v>
                </c:pt>
                <c:pt idx="6966">
                  <c:v>9.0000999999999998</c:v>
                </c:pt>
                <c:pt idx="6967">
                  <c:v>4.0000999999999998</c:v>
                </c:pt>
                <c:pt idx="6968">
                  <c:v>3.0001000000000002</c:v>
                </c:pt>
                <c:pt idx="6969">
                  <c:v>2.0001000000000002</c:v>
                </c:pt>
                <c:pt idx="6970">
                  <c:v>6.0000999999999998</c:v>
                </c:pt>
                <c:pt idx="6971">
                  <c:v>6.0000999999999998</c:v>
                </c:pt>
                <c:pt idx="6972">
                  <c:v>20.0001</c:v>
                </c:pt>
                <c:pt idx="6973">
                  <c:v>50.000100000000003</c:v>
                </c:pt>
                <c:pt idx="6974">
                  <c:v>30.0001</c:v>
                </c:pt>
                <c:pt idx="6975">
                  <c:v>7.0000999999999998</c:v>
                </c:pt>
                <c:pt idx="6976">
                  <c:v>10.0001</c:v>
                </c:pt>
                <c:pt idx="6977">
                  <c:v>9.0000999999999998</c:v>
                </c:pt>
                <c:pt idx="6978">
                  <c:v>3.0001000000000002</c:v>
                </c:pt>
                <c:pt idx="6979">
                  <c:v>3.0001000000000002</c:v>
                </c:pt>
                <c:pt idx="6980">
                  <c:v>3.0001000000000002</c:v>
                </c:pt>
                <c:pt idx="6981">
                  <c:v>1E-4</c:v>
                </c:pt>
                <c:pt idx="6982">
                  <c:v>1E-4</c:v>
                </c:pt>
                <c:pt idx="6983">
                  <c:v>3.0001000000000002</c:v>
                </c:pt>
                <c:pt idx="6984">
                  <c:v>1.0001</c:v>
                </c:pt>
                <c:pt idx="6985">
                  <c:v>1E-4</c:v>
                </c:pt>
                <c:pt idx="6986">
                  <c:v>1.0001</c:v>
                </c:pt>
                <c:pt idx="6987">
                  <c:v>4.0000999999999998</c:v>
                </c:pt>
                <c:pt idx="6988">
                  <c:v>1.0001</c:v>
                </c:pt>
                <c:pt idx="6989">
                  <c:v>3.0001000000000002</c:v>
                </c:pt>
                <c:pt idx="6990">
                  <c:v>1E-4</c:v>
                </c:pt>
                <c:pt idx="6991">
                  <c:v>1E-4</c:v>
                </c:pt>
                <c:pt idx="6992">
                  <c:v>1E-4</c:v>
                </c:pt>
                <c:pt idx="6993">
                  <c:v>1.0001</c:v>
                </c:pt>
                <c:pt idx="6994">
                  <c:v>1E-4</c:v>
                </c:pt>
                <c:pt idx="6995">
                  <c:v>1E-4</c:v>
                </c:pt>
                <c:pt idx="6996">
                  <c:v>1.0001</c:v>
                </c:pt>
                <c:pt idx="6997">
                  <c:v>1E-4</c:v>
                </c:pt>
                <c:pt idx="6998">
                  <c:v>1.0001</c:v>
                </c:pt>
                <c:pt idx="6999">
                  <c:v>1E-4</c:v>
                </c:pt>
                <c:pt idx="7000">
                  <c:v>1.0001</c:v>
                </c:pt>
                <c:pt idx="7001">
                  <c:v>1.0001</c:v>
                </c:pt>
                <c:pt idx="7002">
                  <c:v>1.0001</c:v>
                </c:pt>
                <c:pt idx="7003">
                  <c:v>2.0001000000000002</c:v>
                </c:pt>
                <c:pt idx="7004">
                  <c:v>1E-4</c:v>
                </c:pt>
                <c:pt idx="7005">
                  <c:v>1.0001</c:v>
                </c:pt>
                <c:pt idx="7006">
                  <c:v>3.0001000000000002</c:v>
                </c:pt>
                <c:pt idx="7007">
                  <c:v>2.0001000000000002</c:v>
                </c:pt>
                <c:pt idx="7008">
                  <c:v>2.0001000000000002</c:v>
                </c:pt>
                <c:pt idx="7009">
                  <c:v>1.0001</c:v>
                </c:pt>
                <c:pt idx="7010">
                  <c:v>1E-4</c:v>
                </c:pt>
                <c:pt idx="7011">
                  <c:v>1E-4</c:v>
                </c:pt>
                <c:pt idx="7012">
                  <c:v>1E-4</c:v>
                </c:pt>
                <c:pt idx="7013">
                  <c:v>1E-4</c:v>
                </c:pt>
                <c:pt idx="7014">
                  <c:v>2.0001000000000002</c:v>
                </c:pt>
                <c:pt idx="7015">
                  <c:v>1.0001</c:v>
                </c:pt>
                <c:pt idx="7016">
                  <c:v>4.0000999999999998</c:v>
                </c:pt>
                <c:pt idx="7017">
                  <c:v>13.0001</c:v>
                </c:pt>
                <c:pt idx="7018">
                  <c:v>19.0001</c:v>
                </c:pt>
                <c:pt idx="7019">
                  <c:v>12.0001</c:v>
                </c:pt>
                <c:pt idx="7020">
                  <c:v>11.0001</c:v>
                </c:pt>
                <c:pt idx="7021">
                  <c:v>14.0001</c:v>
                </c:pt>
                <c:pt idx="7022">
                  <c:v>7.0000999999999998</c:v>
                </c:pt>
                <c:pt idx="7023">
                  <c:v>3.0001000000000002</c:v>
                </c:pt>
                <c:pt idx="7024">
                  <c:v>1E-4</c:v>
                </c:pt>
                <c:pt idx="7025">
                  <c:v>1E-4</c:v>
                </c:pt>
                <c:pt idx="7026">
                  <c:v>3.0001000000000002</c:v>
                </c:pt>
                <c:pt idx="7027">
                  <c:v>6.0000999999999998</c:v>
                </c:pt>
                <c:pt idx="7028">
                  <c:v>13.0001</c:v>
                </c:pt>
                <c:pt idx="7029">
                  <c:v>7.0000999999999998</c:v>
                </c:pt>
                <c:pt idx="7030">
                  <c:v>1E-4</c:v>
                </c:pt>
                <c:pt idx="7031">
                  <c:v>1.0001</c:v>
                </c:pt>
                <c:pt idx="7032">
                  <c:v>1E-4</c:v>
                </c:pt>
                <c:pt idx="7033">
                  <c:v>1.0001</c:v>
                </c:pt>
                <c:pt idx="7034">
                  <c:v>1E-4</c:v>
                </c:pt>
                <c:pt idx="7035">
                  <c:v>1E-4</c:v>
                </c:pt>
                <c:pt idx="7036">
                  <c:v>1E-4</c:v>
                </c:pt>
                <c:pt idx="7037">
                  <c:v>1E-4</c:v>
                </c:pt>
                <c:pt idx="7038">
                  <c:v>1.0001</c:v>
                </c:pt>
                <c:pt idx="7039">
                  <c:v>1E-4</c:v>
                </c:pt>
                <c:pt idx="7040">
                  <c:v>1E-4</c:v>
                </c:pt>
                <c:pt idx="7041">
                  <c:v>1.0001</c:v>
                </c:pt>
                <c:pt idx="7042">
                  <c:v>1.0001</c:v>
                </c:pt>
                <c:pt idx="7043">
                  <c:v>1E-4</c:v>
                </c:pt>
                <c:pt idx="7044">
                  <c:v>1E-4</c:v>
                </c:pt>
                <c:pt idx="7045">
                  <c:v>1.0001</c:v>
                </c:pt>
                <c:pt idx="7046">
                  <c:v>3.0001000000000002</c:v>
                </c:pt>
                <c:pt idx="7047">
                  <c:v>1E-4</c:v>
                </c:pt>
                <c:pt idx="7048">
                  <c:v>1.0001</c:v>
                </c:pt>
                <c:pt idx="7049">
                  <c:v>1E-4</c:v>
                </c:pt>
                <c:pt idx="7050">
                  <c:v>1E-4</c:v>
                </c:pt>
                <c:pt idx="7051">
                  <c:v>1E-4</c:v>
                </c:pt>
                <c:pt idx="7052">
                  <c:v>1.0001</c:v>
                </c:pt>
                <c:pt idx="7053">
                  <c:v>1E-4</c:v>
                </c:pt>
                <c:pt idx="7054">
                  <c:v>2.0001000000000002</c:v>
                </c:pt>
                <c:pt idx="7055">
                  <c:v>1E-4</c:v>
                </c:pt>
                <c:pt idx="7056">
                  <c:v>1.0001</c:v>
                </c:pt>
                <c:pt idx="7057">
                  <c:v>1.0001</c:v>
                </c:pt>
                <c:pt idx="7058">
                  <c:v>1E-4</c:v>
                </c:pt>
                <c:pt idx="7059">
                  <c:v>1.0001</c:v>
                </c:pt>
                <c:pt idx="7060">
                  <c:v>1E-4</c:v>
                </c:pt>
                <c:pt idx="7061">
                  <c:v>1E-4</c:v>
                </c:pt>
                <c:pt idx="7062">
                  <c:v>1E-4</c:v>
                </c:pt>
                <c:pt idx="7063">
                  <c:v>2.0001000000000002</c:v>
                </c:pt>
                <c:pt idx="7064">
                  <c:v>1E-4</c:v>
                </c:pt>
                <c:pt idx="7065">
                  <c:v>1.0001</c:v>
                </c:pt>
                <c:pt idx="7066">
                  <c:v>1E-4</c:v>
                </c:pt>
                <c:pt idx="7067">
                  <c:v>1E-4</c:v>
                </c:pt>
                <c:pt idx="7068">
                  <c:v>1E-4</c:v>
                </c:pt>
                <c:pt idx="7069">
                  <c:v>1.0001</c:v>
                </c:pt>
                <c:pt idx="7070">
                  <c:v>2.0001000000000002</c:v>
                </c:pt>
                <c:pt idx="7071">
                  <c:v>3.0001000000000002</c:v>
                </c:pt>
                <c:pt idx="7072">
                  <c:v>1.0001</c:v>
                </c:pt>
                <c:pt idx="7073">
                  <c:v>12.0001</c:v>
                </c:pt>
                <c:pt idx="7074">
                  <c:v>22.0001</c:v>
                </c:pt>
                <c:pt idx="7075">
                  <c:v>77.000100000000003</c:v>
                </c:pt>
                <c:pt idx="7076">
                  <c:v>91.000100000000003</c:v>
                </c:pt>
                <c:pt idx="7077">
                  <c:v>28.0001</c:v>
                </c:pt>
                <c:pt idx="7078">
                  <c:v>4.0000999999999998</c:v>
                </c:pt>
                <c:pt idx="7079">
                  <c:v>5.0000999999999998</c:v>
                </c:pt>
                <c:pt idx="7080">
                  <c:v>5.0000999999999998</c:v>
                </c:pt>
                <c:pt idx="7081">
                  <c:v>14.0001</c:v>
                </c:pt>
                <c:pt idx="7082">
                  <c:v>30.0001</c:v>
                </c:pt>
                <c:pt idx="7083">
                  <c:v>48.000100000000003</c:v>
                </c:pt>
                <c:pt idx="7084">
                  <c:v>10.0001</c:v>
                </c:pt>
                <c:pt idx="7085">
                  <c:v>3.0001000000000002</c:v>
                </c:pt>
                <c:pt idx="7086">
                  <c:v>1E-4</c:v>
                </c:pt>
                <c:pt idx="7087">
                  <c:v>1.0001</c:v>
                </c:pt>
                <c:pt idx="7088">
                  <c:v>1.0001</c:v>
                </c:pt>
                <c:pt idx="7089">
                  <c:v>1.0001</c:v>
                </c:pt>
                <c:pt idx="7090">
                  <c:v>1E-4</c:v>
                </c:pt>
                <c:pt idx="7091">
                  <c:v>1E-4</c:v>
                </c:pt>
                <c:pt idx="7092">
                  <c:v>1.0001</c:v>
                </c:pt>
                <c:pt idx="7093">
                  <c:v>2.0001000000000002</c:v>
                </c:pt>
                <c:pt idx="7094">
                  <c:v>1E-4</c:v>
                </c:pt>
                <c:pt idx="7095">
                  <c:v>1.0001</c:v>
                </c:pt>
                <c:pt idx="7096">
                  <c:v>1E-4</c:v>
                </c:pt>
                <c:pt idx="7097">
                  <c:v>1E-4</c:v>
                </c:pt>
                <c:pt idx="7098">
                  <c:v>1E-4</c:v>
                </c:pt>
                <c:pt idx="7099">
                  <c:v>1.0001</c:v>
                </c:pt>
                <c:pt idx="7100">
                  <c:v>1E-4</c:v>
                </c:pt>
                <c:pt idx="7101">
                  <c:v>1E-4</c:v>
                </c:pt>
                <c:pt idx="7102">
                  <c:v>1.0001</c:v>
                </c:pt>
                <c:pt idx="7103">
                  <c:v>1E-4</c:v>
                </c:pt>
                <c:pt idx="7104">
                  <c:v>1E-4</c:v>
                </c:pt>
                <c:pt idx="7105">
                  <c:v>1.0001</c:v>
                </c:pt>
                <c:pt idx="7106">
                  <c:v>1E-4</c:v>
                </c:pt>
                <c:pt idx="7107">
                  <c:v>1.0001</c:v>
                </c:pt>
                <c:pt idx="7108">
                  <c:v>1E-4</c:v>
                </c:pt>
                <c:pt idx="7109">
                  <c:v>1E-4</c:v>
                </c:pt>
                <c:pt idx="7110">
                  <c:v>1E-4</c:v>
                </c:pt>
                <c:pt idx="7111">
                  <c:v>1E-4</c:v>
                </c:pt>
                <c:pt idx="7112">
                  <c:v>1E-4</c:v>
                </c:pt>
                <c:pt idx="7113">
                  <c:v>1.0001</c:v>
                </c:pt>
                <c:pt idx="7114">
                  <c:v>1E-4</c:v>
                </c:pt>
                <c:pt idx="7115">
                  <c:v>2.0001000000000002</c:v>
                </c:pt>
                <c:pt idx="7116">
                  <c:v>1.0001</c:v>
                </c:pt>
                <c:pt idx="7117">
                  <c:v>1E-4</c:v>
                </c:pt>
                <c:pt idx="7118">
                  <c:v>1E-4</c:v>
                </c:pt>
                <c:pt idx="7119">
                  <c:v>1.0001</c:v>
                </c:pt>
                <c:pt idx="7120">
                  <c:v>1E-4</c:v>
                </c:pt>
                <c:pt idx="7121">
                  <c:v>2.0001000000000002</c:v>
                </c:pt>
                <c:pt idx="7122">
                  <c:v>1.0001</c:v>
                </c:pt>
                <c:pt idx="7123">
                  <c:v>1E-4</c:v>
                </c:pt>
                <c:pt idx="7124">
                  <c:v>3.0001000000000002</c:v>
                </c:pt>
                <c:pt idx="7125">
                  <c:v>4.0000999999999998</c:v>
                </c:pt>
                <c:pt idx="7126">
                  <c:v>5.0000999999999998</c:v>
                </c:pt>
                <c:pt idx="7127">
                  <c:v>5.0000999999999998</c:v>
                </c:pt>
                <c:pt idx="7128">
                  <c:v>13.0001</c:v>
                </c:pt>
                <c:pt idx="7129">
                  <c:v>10.0001</c:v>
                </c:pt>
                <c:pt idx="7130">
                  <c:v>5.0000999999999998</c:v>
                </c:pt>
                <c:pt idx="7131">
                  <c:v>1.0001</c:v>
                </c:pt>
                <c:pt idx="7132">
                  <c:v>1.0001</c:v>
                </c:pt>
                <c:pt idx="7133">
                  <c:v>1E-4</c:v>
                </c:pt>
                <c:pt idx="7134">
                  <c:v>3.0001000000000002</c:v>
                </c:pt>
                <c:pt idx="7135">
                  <c:v>1.0001</c:v>
                </c:pt>
                <c:pt idx="7136">
                  <c:v>8.0000999999999998</c:v>
                </c:pt>
                <c:pt idx="7137">
                  <c:v>4.0000999999999998</c:v>
                </c:pt>
                <c:pt idx="7138">
                  <c:v>1.0001</c:v>
                </c:pt>
                <c:pt idx="7139">
                  <c:v>2.0001000000000002</c:v>
                </c:pt>
                <c:pt idx="7140">
                  <c:v>1E-4</c:v>
                </c:pt>
                <c:pt idx="7141">
                  <c:v>1E-4</c:v>
                </c:pt>
                <c:pt idx="7142">
                  <c:v>1.0001</c:v>
                </c:pt>
                <c:pt idx="7143">
                  <c:v>1E-4</c:v>
                </c:pt>
                <c:pt idx="7144">
                  <c:v>1E-4</c:v>
                </c:pt>
                <c:pt idx="7145">
                  <c:v>1E-4</c:v>
                </c:pt>
                <c:pt idx="7146">
                  <c:v>1E-4</c:v>
                </c:pt>
                <c:pt idx="7147">
                  <c:v>1E-4</c:v>
                </c:pt>
                <c:pt idx="7148">
                  <c:v>1.0001</c:v>
                </c:pt>
                <c:pt idx="7149">
                  <c:v>1E-4</c:v>
                </c:pt>
                <c:pt idx="7150">
                  <c:v>1E-4</c:v>
                </c:pt>
                <c:pt idx="7151">
                  <c:v>1E-4</c:v>
                </c:pt>
                <c:pt idx="7152">
                  <c:v>1E-4</c:v>
                </c:pt>
                <c:pt idx="7153">
                  <c:v>1E-4</c:v>
                </c:pt>
                <c:pt idx="7154">
                  <c:v>1E-4</c:v>
                </c:pt>
                <c:pt idx="7155">
                  <c:v>1.0001</c:v>
                </c:pt>
                <c:pt idx="7156">
                  <c:v>1E-4</c:v>
                </c:pt>
                <c:pt idx="7157">
                  <c:v>1.0001</c:v>
                </c:pt>
                <c:pt idx="7158">
                  <c:v>1.0001</c:v>
                </c:pt>
                <c:pt idx="7159">
                  <c:v>1E-4</c:v>
                </c:pt>
                <c:pt idx="7160">
                  <c:v>1.0001</c:v>
                </c:pt>
                <c:pt idx="7161">
                  <c:v>2.0001000000000002</c:v>
                </c:pt>
                <c:pt idx="7162">
                  <c:v>3.0001000000000002</c:v>
                </c:pt>
                <c:pt idx="7163">
                  <c:v>1E-4</c:v>
                </c:pt>
                <c:pt idx="7164">
                  <c:v>1E-4</c:v>
                </c:pt>
                <c:pt idx="7165">
                  <c:v>1E-4</c:v>
                </c:pt>
                <c:pt idx="7166">
                  <c:v>2.0001000000000002</c:v>
                </c:pt>
                <c:pt idx="7167">
                  <c:v>2.0001000000000002</c:v>
                </c:pt>
                <c:pt idx="7168">
                  <c:v>1.0001</c:v>
                </c:pt>
                <c:pt idx="7169">
                  <c:v>1E-4</c:v>
                </c:pt>
                <c:pt idx="7170">
                  <c:v>1.0001</c:v>
                </c:pt>
                <c:pt idx="7171">
                  <c:v>2.0001000000000002</c:v>
                </c:pt>
                <c:pt idx="7172">
                  <c:v>2.0001000000000002</c:v>
                </c:pt>
                <c:pt idx="7173">
                  <c:v>1.0001</c:v>
                </c:pt>
                <c:pt idx="7174">
                  <c:v>5.0000999999999998</c:v>
                </c:pt>
                <c:pt idx="7175">
                  <c:v>4.0000999999999998</c:v>
                </c:pt>
                <c:pt idx="7176">
                  <c:v>1E-4</c:v>
                </c:pt>
                <c:pt idx="7177">
                  <c:v>4.0000999999999998</c:v>
                </c:pt>
                <c:pt idx="7178">
                  <c:v>17.0001</c:v>
                </c:pt>
                <c:pt idx="7179">
                  <c:v>28.0001</c:v>
                </c:pt>
                <c:pt idx="7180">
                  <c:v>50.000100000000003</c:v>
                </c:pt>
                <c:pt idx="7181">
                  <c:v>61.000100000000003</c:v>
                </c:pt>
                <c:pt idx="7182">
                  <c:v>62.000100000000003</c:v>
                </c:pt>
                <c:pt idx="7183">
                  <c:v>62.000100000000003</c:v>
                </c:pt>
                <c:pt idx="7184">
                  <c:v>26.0001</c:v>
                </c:pt>
                <c:pt idx="7185">
                  <c:v>6.0000999999999998</c:v>
                </c:pt>
                <c:pt idx="7186">
                  <c:v>7.0000999999999998</c:v>
                </c:pt>
                <c:pt idx="7187">
                  <c:v>2.0001000000000002</c:v>
                </c:pt>
                <c:pt idx="7188">
                  <c:v>9.0000999999999998</c:v>
                </c:pt>
                <c:pt idx="7189">
                  <c:v>3.0001000000000002</c:v>
                </c:pt>
                <c:pt idx="7190">
                  <c:v>27.0001</c:v>
                </c:pt>
                <c:pt idx="7191">
                  <c:v>24.0001</c:v>
                </c:pt>
                <c:pt idx="7192">
                  <c:v>3.0001000000000002</c:v>
                </c:pt>
                <c:pt idx="7193">
                  <c:v>1.0001</c:v>
                </c:pt>
                <c:pt idx="7194">
                  <c:v>1E-4</c:v>
                </c:pt>
                <c:pt idx="7195">
                  <c:v>1E-4</c:v>
                </c:pt>
                <c:pt idx="7196">
                  <c:v>3.0001000000000002</c:v>
                </c:pt>
                <c:pt idx="7197">
                  <c:v>1E-4</c:v>
                </c:pt>
                <c:pt idx="7198">
                  <c:v>1E-4</c:v>
                </c:pt>
                <c:pt idx="7199">
                  <c:v>1.0001</c:v>
                </c:pt>
                <c:pt idx="7200">
                  <c:v>1.0001</c:v>
                </c:pt>
                <c:pt idx="7201">
                  <c:v>1E-4</c:v>
                </c:pt>
                <c:pt idx="7202">
                  <c:v>1E-4</c:v>
                </c:pt>
                <c:pt idx="7203">
                  <c:v>3.0001000000000002</c:v>
                </c:pt>
                <c:pt idx="7204">
                  <c:v>2.0001000000000002</c:v>
                </c:pt>
                <c:pt idx="7205">
                  <c:v>1.0001</c:v>
                </c:pt>
                <c:pt idx="7206">
                  <c:v>1.0001</c:v>
                </c:pt>
                <c:pt idx="7207">
                  <c:v>2.0001000000000002</c:v>
                </c:pt>
                <c:pt idx="7208">
                  <c:v>1.0001</c:v>
                </c:pt>
                <c:pt idx="7209">
                  <c:v>1E-4</c:v>
                </c:pt>
                <c:pt idx="7210">
                  <c:v>1E-4</c:v>
                </c:pt>
                <c:pt idx="7211">
                  <c:v>2.0001000000000002</c:v>
                </c:pt>
                <c:pt idx="7212">
                  <c:v>1.0001</c:v>
                </c:pt>
                <c:pt idx="7213">
                  <c:v>1.0001</c:v>
                </c:pt>
                <c:pt idx="7214">
                  <c:v>1.0001</c:v>
                </c:pt>
                <c:pt idx="7215">
                  <c:v>2.0001000000000002</c:v>
                </c:pt>
                <c:pt idx="7216">
                  <c:v>1.0001</c:v>
                </c:pt>
                <c:pt idx="7217">
                  <c:v>1E-4</c:v>
                </c:pt>
                <c:pt idx="7218">
                  <c:v>1.0001</c:v>
                </c:pt>
                <c:pt idx="7219">
                  <c:v>1E-4</c:v>
                </c:pt>
                <c:pt idx="7220">
                  <c:v>1E-4</c:v>
                </c:pt>
                <c:pt idx="7221">
                  <c:v>1.0001</c:v>
                </c:pt>
                <c:pt idx="7222">
                  <c:v>3.0001000000000002</c:v>
                </c:pt>
                <c:pt idx="7223">
                  <c:v>2.0001000000000002</c:v>
                </c:pt>
                <c:pt idx="7224">
                  <c:v>2.0001000000000002</c:v>
                </c:pt>
                <c:pt idx="7225">
                  <c:v>1E-4</c:v>
                </c:pt>
                <c:pt idx="7226">
                  <c:v>2.0001000000000002</c:v>
                </c:pt>
                <c:pt idx="7227">
                  <c:v>3.0001000000000002</c:v>
                </c:pt>
                <c:pt idx="7228">
                  <c:v>1.0001</c:v>
                </c:pt>
                <c:pt idx="7229">
                  <c:v>3.0001000000000002</c:v>
                </c:pt>
                <c:pt idx="7230">
                  <c:v>8.0000999999999998</c:v>
                </c:pt>
                <c:pt idx="7231">
                  <c:v>23.0001</c:v>
                </c:pt>
                <c:pt idx="7232">
                  <c:v>37.000100000000003</c:v>
                </c:pt>
                <c:pt idx="7233">
                  <c:v>32.000100000000003</c:v>
                </c:pt>
                <c:pt idx="7234">
                  <c:v>28.0001</c:v>
                </c:pt>
                <c:pt idx="7235">
                  <c:v>28.0001</c:v>
                </c:pt>
                <c:pt idx="7236">
                  <c:v>38.000100000000003</c:v>
                </c:pt>
                <c:pt idx="7237">
                  <c:v>21.0001</c:v>
                </c:pt>
                <c:pt idx="7238">
                  <c:v>4.0000999999999998</c:v>
                </c:pt>
                <c:pt idx="7239">
                  <c:v>1.0001</c:v>
                </c:pt>
                <c:pt idx="7240">
                  <c:v>1.0001</c:v>
                </c:pt>
                <c:pt idx="7241">
                  <c:v>1E-4</c:v>
                </c:pt>
                <c:pt idx="7242">
                  <c:v>2.0001000000000002</c:v>
                </c:pt>
                <c:pt idx="7243">
                  <c:v>5.0000999999999998</c:v>
                </c:pt>
                <c:pt idx="7244">
                  <c:v>3.0001000000000002</c:v>
                </c:pt>
                <c:pt idx="7245">
                  <c:v>2.0001000000000002</c:v>
                </c:pt>
                <c:pt idx="7246">
                  <c:v>3.0001000000000002</c:v>
                </c:pt>
                <c:pt idx="7247">
                  <c:v>1E-4</c:v>
                </c:pt>
                <c:pt idx="7248">
                  <c:v>1E-4</c:v>
                </c:pt>
                <c:pt idx="7249">
                  <c:v>1E-4</c:v>
                </c:pt>
                <c:pt idx="7250">
                  <c:v>1.0001</c:v>
                </c:pt>
                <c:pt idx="7251">
                  <c:v>1E-4</c:v>
                </c:pt>
                <c:pt idx="7252">
                  <c:v>1E-4</c:v>
                </c:pt>
                <c:pt idx="7253">
                  <c:v>1.0001</c:v>
                </c:pt>
                <c:pt idx="7254">
                  <c:v>1E-4</c:v>
                </c:pt>
                <c:pt idx="7255">
                  <c:v>2.0001000000000002</c:v>
                </c:pt>
                <c:pt idx="7256">
                  <c:v>1E-4</c:v>
                </c:pt>
                <c:pt idx="7257">
                  <c:v>1.0001</c:v>
                </c:pt>
                <c:pt idx="7258">
                  <c:v>1.0001</c:v>
                </c:pt>
                <c:pt idx="7259">
                  <c:v>2.0001000000000002</c:v>
                </c:pt>
                <c:pt idx="7260">
                  <c:v>1.0001</c:v>
                </c:pt>
                <c:pt idx="7261">
                  <c:v>1E-4</c:v>
                </c:pt>
                <c:pt idx="7262">
                  <c:v>1E-4</c:v>
                </c:pt>
                <c:pt idx="7263">
                  <c:v>1.0001</c:v>
                </c:pt>
                <c:pt idx="7264">
                  <c:v>2.0001000000000002</c:v>
                </c:pt>
                <c:pt idx="7265">
                  <c:v>1E-4</c:v>
                </c:pt>
                <c:pt idx="7266">
                  <c:v>1E-4</c:v>
                </c:pt>
                <c:pt idx="7267">
                  <c:v>1.0001</c:v>
                </c:pt>
                <c:pt idx="7268">
                  <c:v>2.0001000000000002</c:v>
                </c:pt>
                <c:pt idx="7269">
                  <c:v>1E-4</c:v>
                </c:pt>
                <c:pt idx="7270">
                  <c:v>2.0001000000000002</c:v>
                </c:pt>
                <c:pt idx="7271">
                  <c:v>1E-4</c:v>
                </c:pt>
                <c:pt idx="7272">
                  <c:v>2.0001000000000002</c:v>
                </c:pt>
                <c:pt idx="7273">
                  <c:v>1E-4</c:v>
                </c:pt>
                <c:pt idx="7274">
                  <c:v>1.0001</c:v>
                </c:pt>
                <c:pt idx="7275">
                  <c:v>1E-4</c:v>
                </c:pt>
                <c:pt idx="7276">
                  <c:v>2.0001000000000002</c:v>
                </c:pt>
                <c:pt idx="7277">
                  <c:v>3.0001000000000002</c:v>
                </c:pt>
                <c:pt idx="7278">
                  <c:v>1E-4</c:v>
                </c:pt>
                <c:pt idx="7279">
                  <c:v>1E-4</c:v>
                </c:pt>
                <c:pt idx="7280">
                  <c:v>1.0001</c:v>
                </c:pt>
                <c:pt idx="7281">
                  <c:v>1.0001</c:v>
                </c:pt>
                <c:pt idx="7282">
                  <c:v>1.0001</c:v>
                </c:pt>
                <c:pt idx="7283">
                  <c:v>2.0001000000000002</c:v>
                </c:pt>
                <c:pt idx="7284">
                  <c:v>8.0000999999999998</c:v>
                </c:pt>
                <c:pt idx="7285">
                  <c:v>25.0001</c:v>
                </c:pt>
                <c:pt idx="7286">
                  <c:v>25.0001</c:v>
                </c:pt>
                <c:pt idx="7287">
                  <c:v>41.000100000000003</c:v>
                </c:pt>
                <c:pt idx="7288">
                  <c:v>33.000100000000003</c:v>
                </c:pt>
                <c:pt idx="7289">
                  <c:v>21.0001</c:v>
                </c:pt>
                <c:pt idx="7290">
                  <c:v>20.0001</c:v>
                </c:pt>
                <c:pt idx="7291">
                  <c:v>2.0001000000000002</c:v>
                </c:pt>
                <c:pt idx="7292">
                  <c:v>5.0000999999999998</c:v>
                </c:pt>
                <c:pt idx="7293">
                  <c:v>3.0001000000000002</c:v>
                </c:pt>
                <c:pt idx="7294">
                  <c:v>1.0001</c:v>
                </c:pt>
                <c:pt idx="7295">
                  <c:v>4.0000999999999998</c:v>
                </c:pt>
                <c:pt idx="7296">
                  <c:v>3.0001000000000002</c:v>
                </c:pt>
                <c:pt idx="7297">
                  <c:v>9.0000999999999998</c:v>
                </c:pt>
                <c:pt idx="7298">
                  <c:v>3.0001000000000002</c:v>
                </c:pt>
                <c:pt idx="7299">
                  <c:v>1.0001</c:v>
                </c:pt>
                <c:pt idx="7300">
                  <c:v>1E-4</c:v>
                </c:pt>
                <c:pt idx="7301">
                  <c:v>2.0001000000000002</c:v>
                </c:pt>
                <c:pt idx="7302">
                  <c:v>2.0001000000000002</c:v>
                </c:pt>
                <c:pt idx="7303">
                  <c:v>3.0001000000000002</c:v>
                </c:pt>
                <c:pt idx="7304">
                  <c:v>1E-4</c:v>
                </c:pt>
                <c:pt idx="7305">
                  <c:v>3.0001000000000002</c:v>
                </c:pt>
                <c:pt idx="7306">
                  <c:v>2.0001000000000002</c:v>
                </c:pt>
                <c:pt idx="7307">
                  <c:v>1E-4</c:v>
                </c:pt>
                <c:pt idx="7308">
                  <c:v>3.0001000000000002</c:v>
                </c:pt>
                <c:pt idx="7309">
                  <c:v>1.0001</c:v>
                </c:pt>
                <c:pt idx="7310">
                  <c:v>1.0001</c:v>
                </c:pt>
                <c:pt idx="7311">
                  <c:v>5.0000999999999998</c:v>
                </c:pt>
                <c:pt idx="7312">
                  <c:v>1E-4</c:v>
                </c:pt>
                <c:pt idx="7313">
                  <c:v>2.0001000000000002</c:v>
                </c:pt>
                <c:pt idx="7314">
                  <c:v>1E-4</c:v>
                </c:pt>
                <c:pt idx="7315">
                  <c:v>1E-4</c:v>
                </c:pt>
                <c:pt idx="7316">
                  <c:v>3.0001000000000002</c:v>
                </c:pt>
                <c:pt idx="7317">
                  <c:v>3.0001000000000002</c:v>
                </c:pt>
                <c:pt idx="7318">
                  <c:v>1.0001</c:v>
                </c:pt>
                <c:pt idx="7319">
                  <c:v>1.0001</c:v>
                </c:pt>
                <c:pt idx="7320">
                  <c:v>1E-4</c:v>
                </c:pt>
                <c:pt idx="7321">
                  <c:v>1E-4</c:v>
                </c:pt>
                <c:pt idx="7322">
                  <c:v>2.0001000000000002</c:v>
                </c:pt>
                <c:pt idx="7323">
                  <c:v>1E-4</c:v>
                </c:pt>
                <c:pt idx="7324">
                  <c:v>1.0001</c:v>
                </c:pt>
                <c:pt idx="7325">
                  <c:v>2.0001000000000002</c:v>
                </c:pt>
                <c:pt idx="7326">
                  <c:v>2.0001000000000002</c:v>
                </c:pt>
                <c:pt idx="7327">
                  <c:v>2.0001000000000002</c:v>
                </c:pt>
                <c:pt idx="7328">
                  <c:v>4.0000999999999998</c:v>
                </c:pt>
                <c:pt idx="7329">
                  <c:v>1.0001</c:v>
                </c:pt>
                <c:pt idx="7330">
                  <c:v>1.0001</c:v>
                </c:pt>
                <c:pt idx="7331">
                  <c:v>1E-4</c:v>
                </c:pt>
                <c:pt idx="7332">
                  <c:v>1.0001</c:v>
                </c:pt>
                <c:pt idx="7333">
                  <c:v>3.0001000000000002</c:v>
                </c:pt>
                <c:pt idx="7334">
                  <c:v>3.0001000000000002</c:v>
                </c:pt>
                <c:pt idx="7335">
                  <c:v>6.0000999999999998</c:v>
                </c:pt>
                <c:pt idx="7336">
                  <c:v>11.0001</c:v>
                </c:pt>
                <c:pt idx="7337">
                  <c:v>27.0001</c:v>
                </c:pt>
                <c:pt idx="7338">
                  <c:v>47.000100000000003</c:v>
                </c:pt>
                <c:pt idx="7339">
                  <c:v>70.000100000000003</c:v>
                </c:pt>
                <c:pt idx="7340">
                  <c:v>112.0001</c:v>
                </c:pt>
                <c:pt idx="7341">
                  <c:v>104.0001</c:v>
                </c:pt>
                <c:pt idx="7342">
                  <c:v>67.000100000000003</c:v>
                </c:pt>
                <c:pt idx="7343">
                  <c:v>34.000100000000003</c:v>
                </c:pt>
                <c:pt idx="7344">
                  <c:v>13.0001</c:v>
                </c:pt>
                <c:pt idx="7345">
                  <c:v>6.0000999999999998</c:v>
                </c:pt>
                <c:pt idx="7346">
                  <c:v>1.0001</c:v>
                </c:pt>
                <c:pt idx="7347">
                  <c:v>7.0000999999999998</c:v>
                </c:pt>
                <c:pt idx="7348">
                  <c:v>4.0000999999999998</c:v>
                </c:pt>
                <c:pt idx="7349">
                  <c:v>3.0001000000000002</c:v>
                </c:pt>
                <c:pt idx="7350">
                  <c:v>2.0001000000000002</c:v>
                </c:pt>
                <c:pt idx="7351">
                  <c:v>1.0001</c:v>
                </c:pt>
                <c:pt idx="7352">
                  <c:v>1E-4</c:v>
                </c:pt>
                <c:pt idx="7353">
                  <c:v>2.0001000000000002</c:v>
                </c:pt>
                <c:pt idx="7354">
                  <c:v>1.0001</c:v>
                </c:pt>
                <c:pt idx="7355">
                  <c:v>1.0001</c:v>
                </c:pt>
                <c:pt idx="7356">
                  <c:v>1.0001</c:v>
                </c:pt>
                <c:pt idx="7357">
                  <c:v>3.0001000000000002</c:v>
                </c:pt>
                <c:pt idx="7358">
                  <c:v>1E-4</c:v>
                </c:pt>
                <c:pt idx="7359">
                  <c:v>1E-4</c:v>
                </c:pt>
                <c:pt idx="7360">
                  <c:v>1E-4</c:v>
                </c:pt>
                <c:pt idx="7361">
                  <c:v>3.0001000000000002</c:v>
                </c:pt>
                <c:pt idx="7362">
                  <c:v>1.0001</c:v>
                </c:pt>
                <c:pt idx="7363">
                  <c:v>2.0001000000000002</c:v>
                </c:pt>
                <c:pt idx="7364">
                  <c:v>1.0001</c:v>
                </c:pt>
                <c:pt idx="7365">
                  <c:v>1E-4</c:v>
                </c:pt>
                <c:pt idx="7366">
                  <c:v>4.0000999999999998</c:v>
                </c:pt>
                <c:pt idx="7367">
                  <c:v>1.0001</c:v>
                </c:pt>
                <c:pt idx="7368">
                  <c:v>2.0001000000000002</c:v>
                </c:pt>
                <c:pt idx="7369">
                  <c:v>1.0001</c:v>
                </c:pt>
                <c:pt idx="7370">
                  <c:v>2.0001000000000002</c:v>
                </c:pt>
                <c:pt idx="7371">
                  <c:v>1.0001</c:v>
                </c:pt>
                <c:pt idx="7372">
                  <c:v>2.0001000000000002</c:v>
                </c:pt>
                <c:pt idx="7373">
                  <c:v>3.0001000000000002</c:v>
                </c:pt>
                <c:pt idx="7374">
                  <c:v>2.0001000000000002</c:v>
                </c:pt>
                <c:pt idx="7375">
                  <c:v>1E-4</c:v>
                </c:pt>
                <c:pt idx="7376">
                  <c:v>1.0001</c:v>
                </c:pt>
                <c:pt idx="7377">
                  <c:v>1E-4</c:v>
                </c:pt>
                <c:pt idx="7378">
                  <c:v>1E-4</c:v>
                </c:pt>
                <c:pt idx="7379">
                  <c:v>4.0000999999999998</c:v>
                </c:pt>
                <c:pt idx="7380">
                  <c:v>4.0000999999999998</c:v>
                </c:pt>
                <c:pt idx="7381">
                  <c:v>2.0001000000000002</c:v>
                </c:pt>
                <c:pt idx="7382">
                  <c:v>6.0000999999999998</c:v>
                </c:pt>
                <c:pt idx="7383">
                  <c:v>1E-4</c:v>
                </c:pt>
                <c:pt idx="7384">
                  <c:v>4.0000999999999998</c:v>
                </c:pt>
                <c:pt idx="7385">
                  <c:v>4.0000999999999998</c:v>
                </c:pt>
                <c:pt idx="7386">
                  <c:v>2.0001000000000002</c:v>
                </c:pt>
                <c:pt idx="7387">
                  <c:v>1.0001</c:v>
                </c:pt>
                <c:pt idx="7388">
                  <c:v>7.0000999999999998</c:v>
                </c:pt>
                <c:pt idx="7389">
                  <c:v>15.0001</c:v>
                </c:pt>
                <c:pt idx="7390">
                  <c:v>28.0001</c:v>
                </c:pt>
                <c:pt idx="7391">
                  <c:v>55.000100000000003</c:v>
                </c:pt>
                <c:pt idx="7392">
                  <c:v>61.000100000000003</c:v>
                </c:pt>
                <c:pt idx="7393">
                  <c:v>76.000100000000003</c:v>
                </c:pt>
                <c:pt idx="7394">
                  <c:v>34.000100000000003</c:v>
                </c:pt>
                <c:pt idx="7395">
                  <c:v>10.0001</c:v>
                </c:pt>
                <c:pt idx="7396">
                  <c:v>5.0000999999999998</c:v>
                </c:pt>
                <c:pt idx="7397">
                  <c:v>6.0000999999999998</c:v>
                </c:pt>
                <c:pt idx="7398">
                  <c:v>2.0001000000000002</c:v>
                </c:pt>
                <c:pt idx="7399">
                  <c:v>5.0000999999999998</c:v>
                </c:pt>
                <c:pt idx="7400">
                  <c:v>2.0001000000000002</c:v>
                </c:pt>
                <c:pt idx="7401">
                  <c:v>1E-4</c:v>
                </c:pt>
                <c:pt idx="7402">
                  <c:v>2.0001000000000002</c:v>
                </c:pt>
                <c:pt idx="7403">
                  <c:v>6.0000999999999998</c:v>
                </c:pt>
                <c:pt idx="7404">
                  <c:v>1E-4</c:v>
                </c:pt>
                <c:pt idx="7405">
                  <c:v>3.0001000000000002</c:v>
                </c:pt>
                <c:pt idx="7406">
                  <c:v>1.0001</c:v>
                </c:pt>
                <c:pt idx="7407">
                  <c:v>3.0001000000000002</c:v>
                </c:pt>
                <c:pt idx="7408">
                  <c:v>3.0001000000000002</c:v>
                </c:pt>
                <c:pt idx="7409">
                  <c:v>1E-4</c:v>
                </c:pt>
                <c:pt idx="7410">
                  <c:v>1E-4</c:v>
                </c:pt>
                <c:pt idx="7411">
                  <c:v>1.0001</c:v>
                </c:pt>
                <c:pt idx="7412">
                  <c:v>2.0001000000000002</c:v>
                </c:pt>
                <c:pt idx="7413">
                  <c:v>2.0001000000000002</c:v>
                </c:pt>
                <c:pt idx="7414">
                  <c:v>3.0001000000000002</c:v>
                </c:pt>
                <c:pt idx="7415">
                  <c:v>1.0001</c:v>
                </c:pt>
                <c:pt idx="7416">
                  <c:v>1.0001</c:v>
                </c:pt>
                <c:pt idx="7417">
                  <c:v>3.0001000000000002</c:v>
                </c:pt>
                <c:pt idx="7418">
                  <c:v>2.0001000000000002</c:v>
                </c:pt>
                <c:pt idx="7419">
                  <c:v>2.0001000000000002</c:v>
                </c:pt>
                <c:pt idx="7420">
                  <c:v>3.0001000000000002</c:v>
                </c:pt>
                <c:pt idx="7421">
                  <c:v>2.0001000000000002</c:v>
                </c:pt>
                <c:pt idx="7422">
                  <c:v>4.0000999999999998</c:v>
                </c:pt>
                <c:pt idx="7423">
                  <c:v>3.0001000000000002</c:v>
                </c:pt>
                <c:pt idx="7424">
                  <c:v>1E-4</c:v>
                </c:pt>
                <c:pt idx="7425">
                  <c:v>1E-4</c:v>
                </c:pt>
                <c:pt idx="7426">
                  <c:v>2.0001000000000002</c:v>
                </c:pt>
                <c:pt idx="7427">
                  <c:v>1E-4</c:v>
                </c:pt>
                <c:pt idx="7428">
                  <c:v>2.0001000000000002</c:v>
                </c:pt>
                <c:pt idx="7429">
                  <c:v>1.0001</c:v>
                </c:pt>
                <c:pt idx="7430">
                  <c:v>1E-4</c:v>
                </c:pt>
                <c:pt idx="7431">
                  <c:v>3.0001000000000002</c:v>
                </c:pt>
                <c:pt idx="7432">
                  <c:v>1.0001</c:v>
                </c:pt>
                <c:pt idx="7433">
                  <c:v>6.0000999999999998</c:v>
                </c:pt>
                <c:pt idx="7434">
                  <c:v>2.0001000000000002</c:v>
                </c:pt>
                <c:pt idx="7435">
                  <c:v>1.0001</c:v>
                </c:pt>
                <c:pt idx="7436">
                  <c:v>3.0001000000000002</c:v>
                </c:pt>
                <c:pt idx="7437">
                  <c:v>1.0001</c:v>
                </c:pt>
                <c:pt idx="7438">
                  <c:v>4.0000999999999998</c:v>
                </c:pt>
                <c:pt idx="7439">
                  <c:v>4.0000999999999998</c:v>
                </c:pt>
                <c:pt idx="7440">
                  <c:v>4.0000999999999998</c:v>
                </c:pt>
                <c:pt idx="7441">
                  <c:v>25.0001</c:v>
                </c:pt>
                <c:pt idx="7442">
                  <c:v>39.000100000000003</c:v>
                </c:pt>
                <c:pt idx="7443">
                  <c:v>68.000100000000003</c:v>
                </c:pt>
                <c:pt idx="7444">
                  <c:v>73.000100000000003</c:v>
                </c:pt>
                <c:pt idx="7445">
                  <c:v>74.000100000000003</c:v>
                </c:pt>
                <c:pt idx="7446">
                  <c:v>63.000100000000003</c:v>
                </c:pt>
                <c:pt idx="7447">
                  <c:v>20.0001</c:v>
                </c:pt>
                <c:pt idx="7448">
                  <c:v>5.0000999999999998</c:v>
                </c:pt>
                <c:pt idx="7449">
                  <c:v>7.0000999999999998</c:v>
                </c:pt>
                <c:pt idx="7450">
                  <c:v>9.0000999999999998</c:v>
                </c:pt>
                <c:pt idx="7451">
                  <c:v>2.0001000000000002</c:v>
                </c:pt>
                <c:pt idx="7452">
                  <c:v>1.0001</c:v>
                </c:pt>
                <c:pt idx="7453">
                  <c:v>3.0001000000000002</c:v>
                </c:pt>
                <c:pt idx="7454">
                  <c:v>2.0001000000000002</c:v>
                </c:pt>
                <c:pt idx="7455">
                  <c:v>1.0001</c:v>
                </c:pt>
                <c:pt idx="7456">
                  <c:v>2.0001000000000002</c:v>
                </c:pt>
                <c:pt idx="7457">
                  <c:v>3.0001000000000002</c:v>
                </c:pt>
                <c:pt idx="7458">
                  <c:v>4.0000999999999998</c:v>
                </c:pt>
                <c:pt idx="7459">
                  <c:v>1.0001</c:v>
                </c:pt>
                <c:pt idx="7460">
                  <c:v>1.0001</c:v>
                </c:pt>
                <c:pt idx="7461">
                  <c:v>2.0001000000000002</c:v>
                </c:pt>
                <c:pt idx="7462">
                  <c:v>1.0001</c:v>
                </c:pt>
                <c:pt idx="7463">
                  <c:v>5.0000999999999998</c:v>
                </c:pt>
                <c:pt idx="7464">
                  <c:v>2.0001000000000002</c:v>
                </c:pt>
                <c:pt idx="7465">
                  <c:v>3.0001000000000002</c:v>
                </c:pt>
                <c:pt idx="7466">
                  <c:v>6.0000999999999998</c:v>
                </c:pt>
                <c:pt idx="7467">
                  <c:v>5.0000999999999998</c:v>
                </c:pt>
                <c:pt idx="7468">
                  <c:v>3.0001000000000002</c:v>
                </c:pt>
                <c:pt idx="7469">
                  <c:v>2.0001000000000002</c:v>
                </c:pt>
                <c:pt idx="7470">
                  <c:v>4.0000999999999998</c:v>
                </c:pt>
                <c:pt idx="7471">
                  <c:v>2.0001000000000002</c:v>
                </c:pt>
                <c:pt idx="7472">
                  <c:v>3.0001000000000002</c:v>
                </c:pt>
                <c:pt idx="7473">
                  <c:v>3.0001000000000002</c:v>
                </c:pt>
                <c:pt idx="7474">
                  <c:v>4.0000999999999998</c:v>
                </c:pt>
                <c:pt idx="7475">
                  <c:v>1.0001</c:v>
                </c:pt>
                <c:pt idx="7476">
                  <c:v>3.0001000000000002</c:v>
                </c:pt>
                <c:pt idx="7477">
                  <c:v>1E-4</c:v>
                </c:pt>
                <c:pt idx="7478">
                  <c:v>7.0000999999999998</c:v>
                </c:pt>
                <c:pt idx="7479">
                  <c:v>1.0001</c:v>
                </c:pt>
                <c:pt idx="7480">
                  <c:v>5.0000999999999998</c:v>
                </c:pt>
                <c:pt idx="7481">
                  <c:v>6.0000999999999998</c:v>
                </c:pt>
                <c:pt idx="7482">
                  <c:v>5.0000999999999998</c:v>
                </c:pt>
                <c:pt idx="7483">
                  <c:v>4.0000999999999998</c:v>
                </c:pt>
                <c:pt idx="7484">
                  <c:v>2.0001000000000002</c:v>
                </c:pt>
                <c:pt idx="7485">
                  <c:v>6.0000999999999998</c:v>
                </c:pt>
                <c:pt idx="7486">
                  <c:v>4.0000999999999998</c:v>
                </c:pt>
                <c:pt idx="7487">
                  <c:v>8.0000999999999998</c:v>
                </c:pt>
                <c:pt idx="7488">
                  <c:v>9.0000999999999998</c:v>
                </c:pt>
                <c:pt idx="7489">
                  <c:v>14.0001</c:v>
                </c:pt>
                <c:pt idx="7490">
                  <c:v>21.0001</c:v>
                </c:pt>
                <c:pt idx="7491">
                  <c:v>51.000100000000003</c:v>
                </c:pt>
                <c:pt idx="7492">
                  <c:v>70.000100000000003</c:v>
                </c:pt>
                <c:pt idx="7493">
                  <c:v>92.000100000000003</c:v>
                </c:pt>
                <c:pt idx="7494">
                  <c:v>66.000100000000003</c:v>
                </c:pt>
                <c:pt idx="7495">
                  <c:v>70.000100000000003</c:v>
                </c:pt>
                <c:pt idx="7496">
                  <c:v>57.000100000000003</c:v>
                </c:pt>
                <c:pt idx="7497">
                  <c:v>34.000100000000003</c:v>
                </c:pt>
                <c:pt idx="7498">
                  <c:v>17.0001</c:v>
                </c:pt>
                <c:pt idx="7499">
                  <c:v>10.0001</c:v>
                </c:pt>
                <c:pt idx="7500">
                  <c:v>3.0001000000000002</c:v>
                </c:pt>
                <c:pt idx="7501">
                  <c:v>14.0001</c:v>
                </c:pt>
                <c:pt idx="7502">
                  <c:v>13.0001</c:v>
                </c:pt>
                <c:pt idx="7503">
                  <c:v>12.0001</c:v>
                </c:pt>
                <c:pt idx="7504">
                  <c:v>2.0001000000000002</c:v>
                </c:pt>
                <c:pt idx="7505">
                  <c:v>3.0001000000000002</c:v>
                </c:pt>
                <c:pt idx="7506">
                  <c:v>4.0000999999999998</c:v>
                </c:pt>
                <c:pt idx="7507">
                  <c:v>7.0000999999999998</c:v>
                </c:pt>
                <c:pt idx="7508">
                  <c:v>4.0000999999999998</c:v>
                </c:pt>
                <c:pt idx="7509">
                  <c:v>6.0000999999999998</c:v>
                </c:pt>
                <c:pt idx="7510">
                  <c:v>8.0000999999999998</c:v>
                </c:pt>
                <c:pt idx="7511">
                  <c:v>8.0000999999999998</c:v>
                </c:pt>
                <c:pt idx="7512">
                  <c:v>7.0000999999999998</c:v>
                </c:pt>
                <c:pt idx="7513">
                  <c:v>6.0000999999999998</c:v>
                </c:pt>
                <c:pt idx="7514">
                  <c:v>13.0001</c:v>
                </c:pt>
                <c:pt idx="7515">
                  <c:v>10.0001</c:v>
                </c:pt>
                <c:pt idx="7516">
                  <c:v>12.0001</c:v>
                </c:pt>
                <c:pt idx="7517">
                  <c:v>8.0000999999999998</c:v>
                </c:pt>
                <c:pt idx="7518">
                  <c:v>11.0001</c:v>
                </c:pt>
                <c:pt idx="7519">
                  <c:v>10.0001</c:v>
                </c:pt>
                <c:pt idx="7520">
                  <c:v>14.0001</c:v>
                </c:pt>
                <c:pt idx="7521">
                  <c:v>6.0000999999999998</c:v>
                </c:pt>
                <c:pt idx="7522">
                  <c:v>23.0001</c:v>
                </c:pt>
                <c:pt idx="7523">
                  <c:v>11.0001</c:v>
                </c:pt>
                <c:pt idx="7524">
                  <c:v>11.0001</c:v>
                </c:pt>
                <c:pt idx="7525">
                  <c:v>11.0001</c:v>
                </c:pt>
                <c:pt idx="7526">
                  <c:v>19.0001</c:v>
                </c:pt>
                <c:pt idx="7527">
                  <c:v>16.0001</c:v>
                </c:pt>
                <c:pt idx="7528">
                  <c:v>15.0001</c:v>
                </c:pt>
                <c:pt idx="7529">
                  <c:v>21.0001</c:v>
                </c:pt>
                <c:pt idx="7530">
                  <c:v>26.0001</c:v>
                </c:pt>
                <c:pt idx="7531">
                  <c:v>23.0001</c:v>
                </c:pt>
                <c:pt idx="7532">
                  <c:v>37.000100000000003</c:v>
                </c:pt>
                <c:pt idx="7533">
                  <c:v>50.000100000000003</c:v>
                </c:pt>
                <c:pt idx="7534">
                  <c:v>49.000100000000003</c:v>
                </c:pt>
                <c:pt idx="7535">
                  <c:v>40.000100000000003</c:v>
                </c:pt>
                <c:pt idx="7536">
                  <c:v>50.000100000000003</c:v>
                </c:pt>
                <c:pt idx="7537">
                  <c:v>82.000100000000003</c:v>
                </c:pt>
                <c:pt idx="7538">
                  <c:v>109.0001</c:v>
                </c:pt>
                <c:pt idx="7539">
                  <c:v>202.0001</c:v>
                </c:pt>
                <c:pt idx="7540">
                  <c:v>463.00009999999997</c:v>
                </c:pt>
                <c:pt idx="7541">
                  <c:v>1307.0001</c:v>
                </c:pt>
                <c:pt idx="7542">
                  <c:v>2882.0001000000002</c:v>
                </c:pt>
                <c:pt idx="7543">
                  <c:v>4654.0001000000002</c:v>
                </c:pt>
                <c:pt idx="7544">
                  <c:v>4918.0001000000002</c:v>
                </c:pt>
                <c:pt idx="7545">
                  <c:v>4014.0001000000002</c:v>
                </c:pt>
                <c:pt idx="7546">
                  <c:v>2740.0001000000002</c:v>
                </c:pt>
                <c:pt idx="7547">
                  <c:v>1498.0001</c:v>
                </c:pt>
                <c:pt idx="7548">
                  <c:v>545.00009999999997</c:v>
                </c:pt>
                <c:pt idx="7549">
                  <c:v>58.000100000000003</c:v>
                </c:pt>
                <c:pt idx="7550">
                  <c:v>19.0001</c:v>
                </c:pt>
                <c:pt idx="7551">
                  <c:v>15.0001</c:v>
                </c:pt>
                <c:pt idx="7552">
                  <c:v>11.0001</c:v>
                </c:pt>
                <c:pt idx="7553">
                  <c:v>7.0000999999999998</c:v>
                </c:pt>
                <c:pt idx="7554">
                  <c:v>4.0000999999999998</c:v>
                </c:pt>
                <c:pt idx="7555">
                  <c:v>12.0001</c:v>
                </c:pt>
                <c:pt idx="7556">
                  <c:v>2.0001000000000002</c:v>
                </c:pt>
                <c:pt idx="7557">
                  <c:v>3.0001000000000002</c:v>
                </c:pt>
                <c:pt idx="7558">
                  <c:v>4.0000999999999998</c:v>
                </c:pt>
                <c:pt idx="7559">
                  <c:v>5.0000999999999998</c:v>
                </c:pt>
                <c:pt idx="7560">
                  <c:v>5.0000999999999998</c:v>
                </c:pt>
                <c:pt idx="7561">
                  <c:v>3.0001000000000002</c:v>
                </c:pt>
                <c:pt idx="7562">
                  <c:v>3.0001000000000002</c:v>
                </c:pt>
                <c:pt idx="7563">
                  <c:v>5.0000999999999998</c:v>
                </c:pt>
                <c:pt idx="7564">
                  <c:v>6.0000999999999998</c:v>
                </c:pt>
                <c:pt idx="7565">
                  <c:v>3.0001000000000002</c:v>
                </c:pt>
                <c:pt idx="7566">
                  <c:v>2.0001000000000002</c:v>
                </c:pt>
                <c:pt idx="7567">
                  <c:v>5.0000999999999998</c:v>
                </c:pt>
                <c:pt idx="7568">
                  <c:v>3.0001000000000002</c:v>
                </c:pt>
                <c:pt idx="7569">
                  <c:v>7.0000999999999998</c:v>
                </c:pt>
                <c:pt idx="7570">
                  <c:v>4.0000999999999998</c:v>
                </c:pt>
                <c:pt idx="7571">
                  <c:v>5.0000999999999998</c:v>
                </c:pt>
                <c:pt idx="7572">
                  <c:v>4.0000999999999998</c:v>
                </c:pt>
                <c:pt idx="7573">
                  <c:v>3.0001000000000002</c:v>
                </c:pt>
                <c:pt idx="7574">
                  <c:v>12.0001</c:v>
                </c:pt>
                <c:pt idx="7575">
                  <c:v>3.0001000000000002</c:v>
                </c:pt>
                <c:pt idx="7576">
                  <c:v>8.0000999999999998</c:v>
                </c:pt>
                <c:pt idx="7577">
                  <c:v>7.0000999999999998</c:v>
                </c:pt>
                <c:pt idx="7578">
                  <c:v>8.0000999999999998</c:v>
                </c:pt>
                <c:pt idx="7579">
                  <c:v>8.0000999999999998</c:v>
                </c:pt>
                <c:pt idx="7580">
                  <c:v>5.0000999999999998</c:v>
                </c:pt>
                <c:pt idx="7581">
                  <c:v>3.0001000000000002</c:v>
                </c:pt>
                <c:pt idx="7582">
                  <c:v>9.0000999999999998</c:v>
                </c:pt>
                <c:pt idx="7583">
                  <c:v>10.0001</c:v>
                </c:pt>
                <c:pt idx="7584">
                  <c:v>10.0001</c:v>
                </c:pt>
                <c:pt idx="7585">
                  <c:v>13.0001</c:v>
                </c:pt>
                <c:pt idx="7586">
                  <c:v>15.0001</c:v>
                </c:pt>
                <c:pt idx="7587">
                  <c:v>15.0001</c:v>
                </c:pt>
                <c:pt idx="7588">
                  <c:v>18.0001</c:v>
                </c:pt>
                <c:pt idx="7589">
                  <c:v>28.0001</c:v>
                </c:pt>
                <c:pt idx="7590">
                  <c:v>54.000100000000003</c:v>
                </c:pt>
                <c:pt idx="7591">
                  <c:v>115.0001</c:v>
                </c:pt>
                <c:pt idx="7592">
                  <c:v>294.00009999999997</c:v>
                </c:pt>
                <c:pt idx="7593">
                  <c:v>733.00009999999997</c:v>
                </c:pt>
                <c:pt idx="7594">
                  <c:v>1231.0001</c:v>
                </c:pt>
                <c:pt idx="7595">
                  <c:v>1414.0001</c:v>
                </c:pt>
                <c:pt idx="7596">
                  <c:v>1164.0001</c:v>
                </c:pt>
                <c:pt idx="7597">
                  <c:v>845.00009999999997</c:v>
                </c:pt>
                <c:pt idx="7598">
                  <c:v>494.00009999999997</c:v>
                </c:pt>
                <c:pt idx="7599">
                  <c:v>153.0001</c:v>
                </c:pt>
                <c:pt idx="7600">
                  <c:v>30.0001</c:v>
                </c:pt>
                <c:pt idx="7601">
                  <c:v>12.0001</c:v>
                </c:pt>
                <c:pt idx="7602">
                  <c:v>11.0001</c:v>
                </c:pt>
                <c:pt idx="7603">
                  <c:v>27.0001</c:v>
                </c:pt>
                <c:pt idx="7604">
                  <c:v>46.000100000000003</c:v>
                </c:pt>
                <c:pt idx="7605">
                  <c:v>44.000100000000003</c:v>
                </c:pt>
                <c:pt idx="7606">
                  <c:v>25.0001</c:v>
                </c:pt>
                <c:pt idx="7607">
                  <c:v>9.0000999999999998</c:v>
                </c:pt>
                <c:pt idx="7608">
                  <c:v>11.0001</c:v>
                </c:pt>
                <c:pt idx="7609">
                  <c:v>7.0000999999999998</c:v>
                </c:pt>
                <c:pt idx="7610">
                  <c:v>9.0000999999999998</c:v>
                </c:pt>
                <c:pt idx="7611">
                  <c:v>6.0000999999999998</c:v>
                </c:pt>
                <c:pt idx="7612">
                  <c:v>2.0001000000000002</c:v>
                </c:pt>
                <c:pt idx="7613">
                  <c:v>3.0001000000000002</c:v>
                </c:pt>
                <c:pt idx="7614">
                  <c:v>5.0000999999999998</c:v>
                </c:pt>
                <c:pt idx="7615">
                  <c:v>4.0000999999999998</c:v>
                </c:pt>
                <c:pt idx="7616">
                  <c:v>6.0000999999999998</c:v>
                </c:pt>
                <c:pt idx="7617">
                  <c:v>6.0000999999999998</c:v>
                </c:pt>
                <c:pt idx="7618">
                  <c:v>6.0000999999999998</c:v>
                </c:pt>
                <c:pt idx="7619">
                  <c:v>5.0000999999999998</c:v>
                </c:pt>
                <c:pt idx="7620">
                  <c:v>3.0001000000000002</c:v>
                </c:pt>
                <c:pt idx="7621">
                  <c:v>6.0000999999999998</c:v>
                </c:pt>
                <c:pt idx="7622">
                  <c:v>4.0000999999999998</c:v>
                </c:pt>
                <c:pt idx="7623">
                  <c:v>2.0001000000000002</c:v>
                </c:pt>
                <c:pt idx="7624">
                  <c:v>9.0000999999999998</c:v>
                </c:pt>
                <c:pt idx="7625">
                  <c:v>4.0000999999999998</c:v>
                </c:pt>
                <c:pt idx="7626">
                  <c:v>6.0000999999999998</c:v>
                </c:pt>
                <c:pt idx="7627">
                  <c:v>13.0001</c:v>
                </c:pt>
                <c:pt idx="7628">
                  <c:v>5.0000999999999998</c:v>
                </c:pt>
                <c:pt idx="7629">
                  <c:v>5.0000999999999998</c:v>
                </c:pt>
                <c:pt idx="7630">
                  <c:v>10.0001</c:v>
                </c:pt>
                <c:pt idx="7631">
                  <c:v>5.0000999999999998</c:v>
                </c:pt>
                <c:pt idx="7632">
                  <c:v>7.0000999999999998</c:v>
                </c:pt>
                <c:pt idx="7633">
                  <c:v>11.0001</c:v>
                </c:pt>
                <c:pt idx="7634">
                  <c:v>11.0001</c:v>
                </c:pt>
                <c:pt idx="7635">
                  <c:v>14.0001</c:v>
                </c:pt>
                <c:pt idx="7636">
                  <c:v>17.0001</c:v>
                </c:pt>
                <c:pt idx="7637">
                  <c:v>15.0001</c:v>
                </c:pt>
                <c:pt idx="7638">
                  <c:v>13.0001</c:v>
                </c:pt>
                <c:pt idx="7639">
                  <c:v>15.0001</c:v>
                </c:pt>
                <c:pt idx="7640">
                  <c:v>33.000100000000003</c:v>
                </c:pt>
                <c:pt idx="7641">
                  <c:v>96.000100000000003</c:v>
                </c:pt>
                <c:pt idx="7642">
                  <c:v>218.0001</c:v>
                </c:pt>
                <c:pt idx="7643">
                  <c:v>560.00009999999997</c:v>
                </c:pt>
                <c:pt idx="7644">
                  <c:v>1161.0001</c:v>
                </c:pt>
                <c:pt idx="7645">
                  <c:v>1621.0001</c:v>
                </c:pt>
                <c:pt idx="7646">
                  <c:v>1650.0001</c:v>
                </c:pt>
                <c:pt idx="7647">
                  <c:v>1285.0001</c:v>
                </c:pt>
                <c:pt idx="7648">
                  <c:v>848.00009999999997</c:v>
                </c:pt>
                <c:pt idx="7649">
                  <c:v>472.00009999999997</c:v>
                </c:pt>
                <c:pt idx="7650">
                  <c:v>109.0001</c:v>
                </c:pt>
                <c:pt idx="7651">
                  <c:v>13.0001</c:v>
                </c:pt>
                <c:pt idx="7652">
                  <c:v>8.0000999999999998</c:v>
                </c:pt>
                <c:pt idx="7653">
                  <c:v>6.0000999999999998</c:v>
                </c:pt>
                <c:pt idx="7654">
                  <c:v>8.0000999999999998</c:v>
                </c:pt>
                <c:pt idx="7655">
                  <c:v>8.0000999999999998</c:v>
                </c:pt>
                <c:pt idx="7656">
                  <c:v>8.0000999999999998</c:v>
                </c:pt>
                <c:pt idx="7657">
                  <c:v>6.0000999999999998</c:v>
                </c:pt>
                <c:pt idx="7658">
                  <c:v>1.0001</c:v>
                </c:pt>
                <c:pt idx="7659">
                  <c:v>3.0001000000000002</c:v>
                </c:pt>
                <c:pt idx="7660">
                  <c:v>4.0000999999999998</c:v>
                </c:pt>
                <c:pt idx="7661">
                  <c:v>4.0000999999999998</c:v>
                </c:pt>
                <c:pt idx="7662">
                  <c:v>6.0000999999999998</c:v>
                </c:pt>
                <c:pt idx="7663">
                  <c:v>3.0001000000000002</c:v>
                </c:pt>
                <c:pt idx="7664">
                  <c:v>3.0001000000000002</c:v>
                </c:pt>
                <c:pt idx="7665">
                  <c:v>1.0001</c:v>
                </c:pt>
                <c:pt idx="7666">
                  <c:v>1E-4</c:v>
                </c:pt>
                <c:pt idx="7667">
                  <c:v>2.0001000000000002</c:v>
                </c:pt>
                <c:pt idx="7668">
                  <c:v>3.0001000000000002</c:v>
                </c:pt>
                <c:pt idx="7669">
                  <c:v>3.0001000000000002</c:v>
                </c:pt>
                <c:pt idx="7670">
                  <c:v>1.0001</c:v>
                </c:pt>
                <c:pt idx="7671">
                  <c:v>1.0001</c:v>
                </c:pt>
                <c:pt idx="7672">
                  <c:v>4.0000999999999998</c:v>
                </c:pt>
                <c:pt idx="7673">
                  <c:v>5.0000999999999998</c:v>
                </c:pt>
                <c:pt idx="7674">
                  <c:v>3.0001000000000002</c:v>
                </c:pt>
                <c:pt idx="7675">
                  <c:v>1E-4</c:v>
                </c:pt>
                <c:pt idx="7676">
                  <c:v>3.0001000000000002</c:v>
                </c:pt>
                <c:pt idx="7677">
                  <c:v>4.0000999999999998</c:v>
                </c:pt>
                <c:pt idx="7678">
                  <c:v>2.0001000000000002</c:v>
                </c:pt>
                <c:pt idx="7679">
                  <c:v>1E-4</c:v>
                </c:pt>
                <c:pt idx="7680">
                  <c:v>2.0001000000000002</c:v>
                </c:pt>
                <c:pt idx="7681">
                  <c:v>1.0001</c:v>
                </c:pt>
                <c:pt idx="7682">
                  <c:v>4.0000999999999998</c:v>
                </c:pt>
                <c:pt idx="7683">
                  <c:v>2.0001000000000002</c:v>
                </c:pt>
                <c:pt idx="7684">
                  <c:v>5.0000999999999998</c:v>
                </c:pt>
                <c:pt idx="7685">
                  <c:v>3.0001000000000002</c:v>
                </c:pt>
                <c:pt idx="7686">
                  <c:v>3.0001000000000002</c:v>
                </c:pt>
                <c:pt idx="7687">
                  <c:v>5.0000999999999998</c:v>
                </c:pt>
                <c:pt idx="7688">
                  <c:v>1.0001</c:v>
                </c:pt>
                <c:pt idx="7689">
                  <c:v>4.0000999999999998</c:v>
                </c:pt>
                <c:pt idx="7690">
                  <c:v>6.0000999999999998</c:v>
                </c:pt>
                <c:pt idx="7691">
                  <c:v>9.0000999999999998</c:v>
                </c:pt>
                <c:pt idx="7692">
                  <c:v>7.0000999999999998</c:v>
                </c:pt>
                <c:pt idx="7693">
                  <c:v>16.0001</c:v>
                </c:pt>
                <c:pt idx="7694">
                  <c:v>41.000100000000003</c:v>
                </c:pt>
                <c:pt idx="7695">
                  <c:v>65.000100000000003</c:v>
                </c:pt>
                <c:pt idx="7696">
                  <c:v>96.000100000000003</c:v>
                </c:pt>
                <c:pt idx="7697">
                  <c:v>99.000100000000003</c:v>
                </c:pt>
                <c:pt idx="7698">
                  <c:v>94.000100000000003</c:v>
                </c:pt>
                <c:pt idx="7699">
                  <c:v>68.000100000000003</c:v>
                </c:pt>
                <c:pt idx="7700">
                  <c:v>25.0001</c:v>
                </c:pt>
                <c:pt idx="7701">
                  <c:v>11.0001</c:v>
                </c:pt>
                <c:pt idx="7702">
                  <c:v>7.0000999999999998</c:v>
                </c:pt>
                <c:pt idx="7703">
                  <c:v>7.0000999999999998</c:v>
                </c:pt>
                <c:pt idx="7704">
                  <c:v>5.0000999999999998</c:v>
                </c:pt>
                <c:pt idx="7705">
                  <c:v>8.0000999999999998</c:v>
                </c:pt>
                <c:pt idx="7706">
                  <c:v>24.0001</c:v>
                </c:pt>
                <c:pt idx="7707">
                  <c:v>28.0001</c:v>
                </c:pt>
                <c:pt idx="7708">
                  <c:v>5.0000999999999998</c:v>
                </c:pt>
                <c:pt idx="7709">
                  <c:v>6.0000999999999998</c:v>
                </c:pt>
                <c:pt idx="7710">
                  <c:v>2.0001000000000002</c:v>
                </c:pt>
                <c:pt idx="7711">
                  <c:v>4.0000999999999998</c:v>
                </c:pt>
                <c:pt idx="7712">
                  <c:v>5.0000999999999998</c:v>
                </c:pt>
                <c:pt idx="7713">
                  <c:v>2.0001000000000002</c:v>
                </c:pt>
                <c:pt idx="7714">
                  <c:v>7.0000999999999998</c:v>
                </c:pt>
                <c:pt idx="7715">
                  <c:v>2.0001000000000002</c:v>
                </c:pt>
                <c:pt idx="7716">
                  <c:v>5.0000999999999998</c:v>
                </c:pt>
                <c:pt idx="7717">
                  <c:v>4.0000999999999998</c:v>
                </c:pt>
                <c:pt idx="7718">
                  <c:v>1.0001</c:v>
                </c:pt>
                <c:pt idx="7719">
                  <c:v>2.0001000000000002</c:v>
                </c:pt>
                <c:pt idx="7720">
                  <c:v>5.0000999999999998</c:v>
                </c:pt>
                <c:pt idx="7721">
                  <c:v>4.0000999999999998</c:v>
                </c:pt>
                <c:pt idx="7722">
                  <c:v>3.0001000000000002</c:v>
                </c:pt>
                <c:pt idx="7723">
                  <c:v>1.0001</c:v>
                </c:pt>
                <c:pt idx="7724">
                  <c:v>6.0000999999999998</c:v>
                </c:pt>
                <c:pt idx="7725">
                  <c:v>3.0001000000000002</c:v>
                </c:pt>
                <c:pt idx="7726">
                  <c:v>11.0001</c:v>
                </c:pt>
                <c:pt idx="7727">
                  <c:v>3.0001000000000002</c:v>
                </c:pt>
                <c:pt idx="7728">
                  <c:v>5.0000999999999998</c:v>
                </c:pt>
                <c:pt idx="7729">
                  <c:v>10.0001</c:v>
                </c:pt>
                <c:pt idx="7730">
                  <c:v>17.0001</c:v>
                </c:pt>
                <c:pt idx="7731">
                  <c:v>5.0000999999999998</c:v>
                </c:pt>
                <c:pt idx="7732">
                  <c:v>13.0001</c:v>
                </c:pt>
                <c:pt idx="7733">
                  <c:v>6.0000999999999998</c:v>
                </c:pt>
                <c:pt idx="7734">
                  <c:v>10.0001</c:v>
                </c:pt>
                <c:pt idx="7735">
                  <c:v>12.0001</c:v>
                </c:pt>
                <c:pt idx="7736">
                  <c:v>14.0001</c:v>
                </c:pt>
                <c:pt idx="7737">
                  <c:v>16.0001</c:v>
                </c:pt>
                <c:pt idx="7738">
                  <c:v>7.0000999999999998</c:v>
                </c:pt>
                <c:pt idx="7739">
                  <c:v>21.0001</c:v>
                </c:pt>
                <c:pt idx="7740">
                  <c:v>30.0001</c:v>
                </c:pt>
                <c:pt idx="7741">
                  <c:v>63.000100000000003</c:v>
                </c:pt>
                <c:pt idx="7742">
                  <c:v>142.0001</c:v>
                </c:pt>
                <c:pt idx="7743">
                  <c:v>289.00009999999997</c:v>
                </c:pt>
                <c:pt idx="7744">
                  <c:v>727.00009999999997</c:v>
                </c:pt>
                <c:pt idx="7745">
                  <c:v>1370.0001</c:v>
                </c:pt>
                <c:pt idx="7746">
                  <c:v>1604.0001</c:v>
                </c:pt>
                <c:pt idx="7747">
                  <c:v>1481.0001</c:v>
                </c:pt>
                <c:pt idx="7748">
                  <c:v>1128.0001</c:v>
                </c:pt>
                <c:pt idx="7749">
                  <c:v>708.00009999999997</c:v>
                </c:pt>
                <c:pt idx="7750">
                  <c:v>333.00009999999997</c:v>
                </c:pt>
                <c:pt idx="7751">
                  <c:v>59.000100000000003</c:v>
                </c:pt>
                <c:pt idx="7752">
                  <c:v>17.0001</c:v>
                </c:pt>
                <c:pt idx="7753">
                  <c:v>12.0001</c:v>
                </c:pt>
                <c:pt idx="7754">
                  <c:v>7.0000999999999998</c:v>
                </c:pt>
                <c:pt idx="7755">
                  <c:v>8.0000999999999998</c:v>
                </c:pt>
                <c:pt idx="7756">
                  <c:v>3.0001000000000002</c:v>
                </c:pt>
                <c:pt idx="7757">
                  <c:v>5.0000999999999998</c:v>
                </c:pt>
                <c:pt idx="7758">
                  <c:v>8.0000999999999998</c:v>
                </c:pt>
                <c:pt idx="7759">
                  <c:v>2.0001000000000002</c:v>
                </c:pt>
                <c:pt idx="7760">
                  <c:v>1.0001</c:v>
                </c:pt>
                <c:pt idx="7761">
                  <c:v>4.0000999999999998</c:v>
                </c:pt>
                <c:pt idx="7762">
                  <c:v>3.0001000000000002</c:v>
                </c:pt>
                <c:pt idx="7763">
                  <c:v>2.0001000000000002</c:v>
                </c:pt>
                <c:pt idx="7764">
                  <c:v>2.0001000000000002</c:v>
                </c:pt>
                <c:pt idx="7765">
                  <c:v>5.0000999999999998</c:v>
                </c:pt>
                <c:pt idx="7766">
                  <c:v>1.0001</c:v>
                </c:pt>
                <c:pt idx="7767">
                  <c:v>2.0001000000000002</c:v>
                </c:pt>
                <c:pt idx="7768">
                  <c:v>3.0001000000000002</c:v>
                </c:pt>
                <c:pt idx="7769">
                  <c:v>3.0001000000000002</c:v>
                </c:pt>
                <c:pt idx="7770">
                  <c:v>3.0001000000000002</c:v>
                </c:pt>
                <c:pt idx="7771">
                  <c:v>6.0000999999999998</c:v>
                </c:pt>
                <c:pt idx="7772">
                  <c:v>1E-4</c:v>
                </c:pt>
                <c:pt idx="7773">
                  <c:v>1.0001</c:v>
                </c:pt>
                <c:pt idx="7774">
                  <c:v>1.0001</c:v>
                </c:pt>
                <c:pt idx="7775">
                  <c:v>6.0000999999999998</c:v>
                </c:pt>
                <c:pt idx="7776">
                  <c:v>3.0001000000000002</c:v>
                </c:pt>
                <c:pt idx="7777">
                  <c:v>2.0001000000000002</c:v>
                </c:pt>
                <c:pt idx="7778">
                  <c:v>4.0000999999999998</c:v>
                </c:pt>
                <c:pt idx="7779">
                  <c:v>3.0001000000000002</c:v>
                </c:pt>
                <c:pt idx="7780">
                  <c:v>1E-4</c:v>
                </c:pt>
                <c:pt idx="7781">
                  <c:v>3.0001000000000002</c:v>
                </c:pt>
                <c:pt idx="7782">
                  <c:v>4.0000999999999998</c:v>
                </c:pt>
                <c:pt idx="7783">
                  <c:v>8.0000999999999998</c:v>
                </c:pt>
                <c:pt idx="7784">
                  <c:v>2.0001000000000002</c:v>
                </c:pt>
                <c:pt idx="7785">
                  <c:v>1.0001</c:v>
                </c:pt>
                <c:pt idx="7786">
                  <c:v>3.0001000000000002</c:v>
                </c:pt>
                <c:pt idx="7787">
                  <c:v>3.0001000000000002</c:v>
                </c:pt>
                <c:pt idx="7788">
                  <c:v>3.0001000000000002</c:v>
                </c:pt>
                <c:pt idx="7789">
                  <c:v>1.0001</c:v>
                </c:pt>
                <c:pt idx="7790">
                  <c:v>4.0000999999999998</c:v>
                </c:pt>
                <c:pt idx="7791">
                  <c:v>5.0000999999999998</c:v>
                </c:pt>
                <c:pt idx="7792">
                  <c:v>10.0001</c:v>
                </c:pt>
                <c:pt idx="7793">
                  <c:v>12.0001</c:v>
                </c:pt>
                <c:pt idx="7794">
                  <c:v>31.0001</c:v>
                </c:pt>
                <c:pt idx="7795">
                  <c:v>79.000100000000003</c:v>
                </c:pt>
                <c:pt idx="7796">
                  <c:v>109.0001</c:v>
                </c:pt>
                <c:pt idx="7797">
                  <c:v>92.000100000000003</c:v>
                </c:pt>
                <c:pt idx="7798">
                  <c:v>85.000100000000003</c:v>
                </c:pt>
                <c:pt idx="7799">
                  <c:v>55.000100000000003</c:v>
                </c:pt>
                <c:pt idx="7800">
                  <c:v>34.000100000000003</c:v>
                </c:pt>
                <c:pt idx="7801">
                  <c:v>14.0001</c:v>
                </c:pt>
                <c:pt idx="7802">
                  <c:v>10.0001</c:v>
                </c:pt>
                <c:pt idx="7803">
                  <c:v>2.0001000000000002</c:v>
                </c:pt>
                <c:pt idx="7804">
                  <c:v>6.0000999999999998</c:v>
                </c:pt>
                <c:pt idx="7805">
                  <c:v>7.0000999999999998</c:v>
                </c:pt>
                <c:pt idx="7806">
                  <c:v>10.0001</c:v>
                </c:pt>
                <c:pt idx="7807">
                  <c:v>21.0001</c:v>
                </c:pt>
                <c:pt idx="7808">
                  <c:v>29.0001</c:v>
                </c:pt>
                <c:pt idx="7809">
                  <c:v>15.0001</c:v>
                </c:pt>
                <c:pt idx="7810">
                  <c:v>3.0001000000000002</c:v>
                </c:pt>
                <c:pt idx="7811">
                  <c:v>3.0001000000000002</c:v>
                </c:pt>
                <c:pt idx="7812">
                  <c:v>4.0000999999999998</c:v>
                </c:pt>
                <c:pt idx="7813">
                  <c:v>2.0001000000000002</c:v>
                </c:pt>
                <c:pt idx="7814">
                  <c:v>3.0001000000000002</c:v>
                </c:pt>
                <c:pt idx="7815">
                  <c:v>3.0001000000000002</c:v>
                </c:pt>
                <c:pt idx="7816">
                  <c:v>2.0001000000000002</c:v>
                </c:pt>
                <c:pt idx="7817">
                  <c:v>3.0001000000000002</c:v>
                </c:pt>
                <c:pt idx="7818">
                  <c:v>3.0001000000000002</c:v>
                </c:pt>
                <c:pt idx="7819">
                  <c:v>3.0001000000000002</c:v>
                </c:pt>
                <c:pt idx="7820">
                  <c:v>2.0001000000000002</c:v>
                </c:pt>
                <c:pt idx="7821">
                  <c:v>4.0000999999999998</c:v>
                </c:pt>
                <c:pt idx="7822">
                  <c:v>3.0001000000000002</c:v>
                </c:pt>
                <c:pt idx="7823">
                  <c:v>1.0001</c:v>
                </c:pt>
                <c:pt idx="7824">
                  <c:v>3.0001000000000002</c:v>
                </c:pt>
                <c:pt idx="7825">
                  <c:v>3.0001000000000002</c:v>
                </c:pt>
                <c:pt idx="7826">
                  <c:v>2.0001000000000002</c:v>
                </c:pt>
                <c:pt idx="7827">
                  <c:v>5.0000999999999998</c:v>
                </c:pt>
                <c:pt idx="7828">
                  <c:v>6.0000999999999998</c:v>
                </c:pt>
                <c:pt idx="7829">
                  <c:v>4.0000999999999998</c:v>
                </c:pt>
                <c:pt idx="7830">
                  <c:v>5.0000999999999998</c:v>
                </c:pt>
                <c:pt idx="7831">
                  <c:v>2.0001000000000002</c:v>
                </c:pt>
                <c:pt idx="7832">
                  <c:v>6.0000999999999998</c:v>
                </c:pt>
                <c:pt idx="7833">
                  <c:v>4.0000999999999998</c:v>
                </c:pt>
                <c:pt idx="7834">
                  <c:v>5.0000999999999998</c:v>
                </c:pt>
                <c:pt idx="7835">
                  <c:v>4.0000999999999998</c:v>
                </c:pt>
                <c:pt idx="7836">
                  <c:v>3.0001000000000002</c:v>
                </c:pt>
                <c:pt idx="7837">
                  <c:v>4.0000999999999998</c:v>
                </c:pt>
                <c:pt idx="7838">
                  <c:v>5.0000999999999998</c:v>
                </c:pt>
                <c:pt idx="7839">
                  <c:v>7.0000999999999998</c:v>
                </c:pt>
                <c:pt idx="7840">
                  <c:v>17.0001</c:v>
                </c:pt>
                <c:pt idx="7841">
                  <c:v>24.0001</c:v>
                </c:pt>
                <c:pt idx="7842">
                  <c:v>40.000100000000003</c:v>
                </c:pt>
                <c:pt idx="7843">
                  <c:v>88.000100000000003</c:v>
                </c:pt>
                <c:pt idx="7844">
                  <c:v>181.0001</c:v>
                </c:pt>
                <c:pt idx="7845">
                  <c:v>276.00009999999997</c:v>
                </c:pt>
                <c:pt idx="7846">
                  <c:v>275.00009999999997</c:v>
                </c:pt>
                <c:pt idx="7847">
                  <c:v>266.00009999999997</c:v>
                </c:pt>
                <c:pt idx="7848">
                  <c:v>168.0001</c:v>
                </c:pt>
                <c:pt idx="7849">
                  <c:v>123.0001</c:v>
                </c:pt>
                <c:pt idx="7850">
                  <c:v>49.000100000000003</c:v>
                </c:pt>
                <c:pt idx="7851">
                  <c:v>21.0001</c:v>
                </c:pt>
                <c:pt idx="7852">
                  <c:v>17.0001</c:v>
                </c:pt>
                <c:pt idx="7853">
                  <c:v>6.0000999999999998</c:v>
                </c:pt>
                <c:pt idx="7854">
                  <c:v>4.0000999999999998</c:v>
                </c:pt>
                <c:pt idx="7855">
                  <c:v>2.0001000000000002</c:v>
                </c:pt>
                <c:pt idx="7856">
                  <c:v>4.0000999999999998</c:v>
                </c:pt>
                <c:pt idx="7857">
                  <c:v>3.0001000000000002</c:v>
                </c:pt>
                <c:pt idx="7858">
                  <c:v>3.0001000000000002</c:v>
                </c:pt>
                <c:pt idx="7859">
                  <c:v>3.0001000000000002</c:v>
                </c:pt>
                <c:pt idx="7860">
                  <c:v>3.0001000000000002</c:v>
                </c:pt>
                <c:pt idx="7861">
                  <c:v>1.0001</c:v>
                </c:pt>
                <c:pt idx="7862">
                  <c:v>2.0001000000000002</c:v>
                </c:pt>
                <c:pt idx="7863">
                  <c:v>3.0001000000000002</c:v>
                </c:pt>
                <c:pt idx="7864">
                  <c:v>1.0001</c:v>
                </c:pt>
                <c:pt idx="7865">
                  <c:v>1.0001</c:v>
                </c:pt>
                <c:pt idx="7866">
                  <c:v>1E-4</c:v>
                </c:pt>
                <c:pt idx="7867">
                  <c:v>4.0000999999999998</c:v>
                </c:pt>
                <c:pt idx="7868">
                  <c:v>2.0001000000000002</c:v>
                </c:pt>
                <c:pt idx="7869">
                  <c:v>1E-4</c:v>
                </c:pt>
                <c:pt idx="7870">
                  <c:v>4.0000999999999998</c:v>
                </c:pt>
                <c:pt idx="7871">
                  <c:v>1E-4</c:v>
                </c:pt>
                <c:pt idx="7872">
                  <c:v>2.0001000000000002</c:v>
                </c:pt>
                <c:pt idx="7873">
                  <c:v>1E-4</c:v>
                </c:pt>
                <c:pt idx="7874">
                  <c:v>3.0001000000000002</c:v>
                </c:pt>
                <c:pt idx="7875">
                  <c:v>1E-4</c:v>
                </c:pt>
                <c:pt idx="7876">
                  <c:v>2.0001000000000002</c:v>
                </c:pt>
                <c:pt idx="7877">
                  <c:v>2.0001000000000002</c:v>
                </c:pt>
                <c:pt idx="7878">
                  <c:v>2.0001000000000002</c:v>
                </c:pt>
                <c:pt idx="7879">
                  <c:v>1.0001</c:v>
                </c:pt>
                <c:pt idx="7880">
                  <c:v>1.0001</c:v>
                </c:pt>
                <c:pt idx="7881">
                  <c:v>1E-4</c:v>
                </c:pt>
                <c:pt idx="7882">
                  <c:v>2.0001000000000002</c:v>
                </c:pt>
                <c:pt idx="7883">
                  <c:v>1E-4</c:v>
                </c:pt>
                <c:pt idx="7884">
                  <c:v>2.0001000000000002</c:v>
                </c:pt>
                <c:pt idx="7885">
                  <c:v>2.0001000000000002</c:v>
                </c:pt>
                <c:pt idx="7886">
                  <c:v>1E-4</c:v>
                </c:pt>
                <c:pt idx="7887">
                  <c:v>1.0001</c:v>
                </c:pt>
                <c:pt idx="7888">
                  <c:v>3.0001000000000002</c:v>
                </c:pt>
                <c:pt idx="7889">
                  <c:v>5.0000999999999998</c:v>
                </c:pt>
                <c:pt idx="7890">
                  <c:v>3.0001000000000002</c:v>
                </c:pt>
                <c:pt idx="7891">
                  <c:v>3.0001000000000002</c:v>
                </c:pt>
                <c:pt idx="7892">
                  <c:v>9.0000999999999998</c:v>
                </c:pt>
                <c:pt idx="7893">
                  <c:v>12.0001</c:v>
                </c:pt>
                <c:pt idx="7894">
                  <c:v>31.0001</c:v>
                </c:pt>
                <c:pt idx="7895">
                  <c:v>41.000100000000003</c:v>
                </c:pt>
                <c:pt idx="7896">
                  <c:v>35.000100000000003</c:v>
                </c:pt>
                <c:pt idx="7897">
                  <c:v>42.000100000000003</c:v>
                </c:pt>
                <c:pt idx="7898">
                  <c:v>20.0001</c:v>
                </c:pt>
                <c:pt idx="7899">
                  <c:v>12.0001</c:v>
                </c:pt>
                <c:pt idx="7900">
                  <c:v>8.0000999999999998</c:v>
                </c:pt>
                <c:pt idx="7901">
                  <c:v>10.0001</c:v>
                </c:pt>
                <c:pt idx="7902">
                  <c:v>8.0000999999999998</c:v>
                </c:pt>
                <c:pt idx="7903">
                  <c:v>1.0001</c:v>
                </c:pt>
                <c:pt idx="7904">
                  <c:v>3.0001000000000002</c:v>
                </c:pt>
                <c:pt idx="7905">
                  <c:v>1.0001</c:v>
                </c:pt>
                <c:pt idx="7906">
                  <c:v>1.0001</c:v>
                </c:pt>
                <c:pt idx="7907">
                  <c:v>10.0001</c:v>
                </c:pt>
                <c:pt idx="7908">
                  <c:v>18.0001</c:v>
                </c:pt>
                <c:pt idx="7909">
                  <c:v>3.0001000000000002</c:v>
                </c:pt>
                <c:pt idx="7910">
                  <c:v>1.0001</c:v>
                </c:pt>
                <c:pt idx="7911">
                  <c:v>1.0001</c:v>
                </c:pt>
                <c:pt idx="7912">
                  <c:v>1.0001</c:v>
                </c:pt>
                <c:pt idx="7913">
                  <c:v>2.0001000000000002</c:v>
                </c:pt>
                <c:pt idx="7914">
                  <c:v>1E-4</c:v>
                </c:pt>
                <c:pt idx="7915">
                  <c:v>1.0001</c:v>
                </c:pt>
                <c:pt idx="7916">
                  <c:v>1E-4</c:v>
                </c:pt>
                <c:pt idx="7917">
                  <c:v>1.0001</c:v>
                </c:pt>
                <c:pt idx="7918">
                  <c:v>1.0001</c:v>
                </c:pt>
                <c:pt idx="7919">
                  <c:v>2.0001000000000002</c:v>
                </c:pt>
                <c:pt idx="7920">
                  <c:v>1E-4</c:v>
                </c:pt>
                <c:pt idx="7921">
                  <c:v>1.0001</c:v>
                </c:pt>
                <c:pt idx="7922">
                  <c:v>1E-4</c:v>
                </c:pt>
                <c:pt idx="7923">
                  <c:v>1E-4</c:v>
                </c:pt>
                <c:pt idx="7924">
                  <c:v>1.0001</c:v>
                </c:pt>
                <c:pt idx="7925">
                  <c:v>1E-4</c:v>
                </c:pt>
                <c:pt idx="7926">
                  <c:v>1.0001</c:v>
                </c:pt>
                <c:pt idx="7927">
                  <c:v>1E-4</c:v>
                </c:pt>
                <c:pt idx="7928">
                  <c:v>1E-4</c:v>
                </c:pt>
                <c:pt idx="7929">
                  <c:v>3.0001000000000002</c:v>
                </c:pt>
                <c:pt idx="7930">
                  <c:v>1E-4</c:v>
                </c:pt>
                <c:pt idx="7931">
                  <c:v>2.0001000000000002</c:v>
                </c:pt>
                <c:pt idx="7932">
                  <c:v>1E-4</c:v>
                </c:pt>
                <c:pt idx="7933">
                  <c:v>1.0001</c:v>
                </c:pt>
                <c:pt idx="7934">
                  <c:v>3.0001000000000002</c:v>
                </c:pt>
                <c:pt idx="7935">
                  <c:v>2.0001000000000002</c:v>
                </c:pt>
                <c:pt idx="7936">
                  <c:v>2.0001000000000002</c:v>
                </c:pt>
                <c:pt idx="7937">
                  <c:v>3.0001000000000002</c:v>
                </c:pt>
                <c:pt idx="7938">
                  <c:v>1.0001</c:v>
                </c:pt>
                <c:pt idx="7939">
                  <c:v>1E-4</c:v>
                </c:pt>
                <c:pt idx="7940">
                  <c:v>3.0001000000000002</c:v>
                </c:pt>
                <c:pt idx="7941">
                  <c:v>5.0000999999999998</c:v>
                </c:pt>
                <c:pt idx="7942">
                  <c:v>9.0000999999999998</c:v>
                </c:pt>
                <c:pt idx="7943">
                  <c:v>30.0001</c:v>
                </c:pt>
                <c:pt idx="7944">
                  <c:v>34.000100000000003</c:v>
                </c:pt>
                <c:pt idx="7945">
                  <c:v>30.0001</c:v>
                </c:pt>
                <c:pt idx="7946">
                  <c:v>24.0001</c:v>
                </c:pt>
                <c:pt idx="7947">
                  <c:v>23.0001</c:v>
                </c:pt>
                <c:pt idx="7948">
                  <c:v>12.0001</c:v>
                </c:pt>
                <c:pt idx="7949">
                  <c:v>6.0000999999999998</c:v>
                </c:pt>
                <c:pt idx="7950">
                  <c:v>15.0001</c:v>
                </c:pt>
                <c:pt idx="7951">
                  <c:v>8.0000999999999998</c:v>
                </c:pt>
                <c:pt idx="7952">
                  <c:v>4.0000999999999998</c:v>
                </c:pt>
                <c:pt idx="7953">
                  <c:v>1.0001</c:v>
                </c:pt>
                <c:pt idx="7954">
                  <c:v>1.0001</c:v>
                </c:pt>
                <c:pt idx="7955">
                  <c:v>4.0000999999999998</c:v>
                </c:pt>
                <c:pt idx="7956">
                  <c:v>3.0001000000000002</c:v>
                </c:pt>
                <c:pt idx="7957">
                  <c:v>4.0000999999999998</c:v>
                </c:pt>
                <c:pt idx="7958">
                  <c:v>3.0001000000000002</c:v>
                </c:pt>
                <c:pt idx="7959">
                  <c:v>1.0001</c:v>
                </c:pt>
                <c:pt idx="7960">
                  <c:v>1.0001</c:v>
                </c:pt>
                <c:pt idx="7961">
                  <c:v>1E-4</c:v>
                </c:pt>
                <c:pt idx="7962">
                  <c:v>1E-4</c:v>
                </c:pt>
                <c:pt idx="7963">
                  <c:v>1E-4</c:v>
                </c:pt>
                <c:pt idx="7964">
                  <c:v>1.0001</c:v>
                </c:pt>
                <c:pt idx="7965">
                  <c:v>1.0001</c:v>
                </c:pt>
                <c:pt idx="7966">
                  <c:v>1E-4</c:v>
                </c:pt>
                <c:pt idx="7967">
                  <c:v>1E-4</c:v>
                </c:pt>
                <c:pt idx="7968">
                  <c:v>1E-4</c:v>
                </c:pt>
                <c:pt idx="7969">
                  <c:v>4.0000999999999998</c:v>
                </c:pt>
                <c:pt idx="7970">
                  <c:v>1.0001</c:v>
                </c:pt>
                <c:pt idx="7971">
                  <c:v>1.0001</c:v>
                </c:pt>
                <c:pt idx="7972">
                  <c:v>1.0001</c:v>
                </c:pt>
                <c:pt idx="7973">
                  <c:v>2.0001000000000002</c:v>
                </c:pt>
                <c:pt idx="7974">
                  <c:v>1E-4</c:v>
                </c:pt>
                <c:pt idx="7975">
                  <c:v>1E-4</c:v>
                </c:pt>
                <c:pt idx="7976">
                  <c:v>1.0001</c:v>
                </c:pt>
                <c:pt idx="7977">
                  <c:v>2.0001000000000002</c:v>
                </c:pt>
                <c:pt idx="7978">
                  <c:v>3.0001000000000002</c:v>
                </c:pt>
                <c:pt idx="7979">
                  <c:v>1E-4</c:v>
                </c:pt>
                <c:pt idx="7980">
                  <c:v>1E-4</c:v>
                </c:pt>
                <c:pt idx="7981">
                  <c:v>1E-4</c:v>
                </c:pt>
                <c:pt idx="7982">
                  <c:v>1E-4</c:v>
                </c:pt>
                <c:pt idx="7983">
                  <c:v>1.0001</c:v>
                </c:pt>
                <c:pt idx="7984">
                  <c:v>1.0001</c:v>
                </c:pt>
                <c:pt idx="7985">
                  <c:v>1.0001</c:v>
                </c:pt>
                <c:pt idx="7986">
                  <c:v>2.0001000000000002</c:v>
                </c:pt>
                <c:pt idx="7987">
                  <c:v>2.0001000000000002</c:v>
                </c:pt>
                <c:pt idx="7988">
                  <c:v>2.0001000000000002</c:v>
                </c:pt>
                <c:pt idx="7989">
                  <c:v>1.0001</c:v>
                </c:pt>
                <c:pt idx="7990">
                  <c:v>2.0001000000000002</c:v>
                </c:pt>
                <c:pt idx="7991">
                  <c:v>14.0001</c:v>
                </c:pt>
                <c:pt idx="7992">
                  <c:v>16.0001</c:v>
                </c:pt>
                <c:pt idx="7993">
                  <c:v>35.000100000000003</c:v>
                </c:pt>
                <c:pt idx="7994">
                  <c:v>29.0001</c:v>
                </c:pt>
                <c:pt idx="7995">
                  <c:v>37.000100000000003</c:v>
                </c:pt>
                <c:pt idx="7996">
                  <c:v>42.000100000000003</c:v>
                </c:pt>
                <c:pt idx="7997">
                  <c:v>29.0001</c:v>
                </c:pt>
                <c:pt idx="7998">
                  <c:v>17.0001</c:v>
                </c:pt>
                <c:pt idx="7999">
                  <c:v>7.0000999999999998</c:v>
                </c:pt>
                <c:pt idx="8000">
                  <c:v>3.0001000000000002</c:v>
                </c:pt>
                <c:pt idx="8001">
                  <c:v>3.0001000000000002</c:v>
                </c:pt>
                <c:pt idx="8002">
                  <c:v>3.0001000000000002</c:v>
                </c:pt>
                <c:pt idx="8003">
                  <c:v>3.0001000000000002</c:v>
                </c:pt>
                <c:pt idx="8004">
                  <c:v>2.0001000000000002</c:v>
                </c:pt>
                <c:pt idx="8005">
                  <c:v>4.0000999999999998</c:v>
                </c:pt>
                <c:pt idx="8006">
                  <c:v>1E-4</c:v>
                </c:pt>
                <c:pt idx="8007">
                  <c:v>1.0001</c:v>
                </c:pt>
                <c:pt idx="8008">
                  <c:v>1E-4</c:v>
                </c:pt>
                <c:pt idx="8009">
                  <c:v>1E-4</c:v>
                </c:pt>
                <c:pt idx="8010">
                  <c:v>1.0001</c:v>
                </c:pt>
                <c:pt idx="8011">
                  <c:v>1.0001</c:v>
                </c:pt>
                <c:pt idx="8012">
                  <c:v>1.0001</c:v>
                </c:pt>
                <c:pt idx="8013">
                  <c:v>1E-4</c:v>
                </c:pt>
                <c:pt idx="8014">
                  <c:v>1E-4</c:v>
                </c:pt>
                <c:pt idx="8015">
                  <c:v>1E-4</c:v>
                </c:pt>
                <c:pt idx="8016">
                  <c:v>2.0001000000000002</c:v>
                </c:pt>
                <c:pt idx="8017">
                  <c:v>1E-4</c:v>
                </c:pt>
                <c:pt idx="8018">
                  <c:v>1.0001</c:v>
                </c:pt>
                <c:pt idx="8019">
                  <c:v>4.0000999999999998</c:v>
                </c:pt>
                <c:pt idx="8020">
                  <c:v>1.0001</c:v>
                </c:pt>
                <c:pt idx="8021">
                  <c:v>1E-4</c:v>
                </c:pt>
                <c:pt idx="8022">
                  <c:v>1E-4</c:v>
                </c:pt>
                <c:pt idx="8023">
                  <c:v>2.0001000000000002</c:v>
                </c:pt>
                <c:pt idx="8024">
                  <c:v>1.0001</c:v>
                </c:pt>
                <c:pt idx="8025">
                  <c:v>2.0001000000000002</c:v>
                </c:pt>
                <c:pt idx="8026">
                  <c:v>2.0001000000000002</c:v>
                </c:pt>
                <c:pt idx="8027">
                  <c:v>1E-4</c:v>
                </c:pt>
                <c:pt idx="8028">
                  <c:v>1.0001</c:v>
                </c:pt>
                <c:pt idx="8029">
                  <c:v>1.0001</c:v>
                </c:pt>
                <c:pt idx="8030">
                  <c:v>2.0001000000000002</c:v>
                </c:pt>
                <c:pt idx="8031">
                  <c:v>1E-4</c:v>
                </c:pt>
                <c:pt idx="8032">
                  <c:v>1E-4</c:v>
                </c:pt>
                <c:pt idx="8033">
                  <c:v>1.0001</c:v>
                </c:pt>
                <c:pt idx="8034">
                  <c:v>2.0001000000000002</c:v>
                </c:pt>
                <c:pt idx="8035">
                  <c:v>1.0001</c:v>
                </c:pt>
                <c:pt idx="8036">
                  <c:v>2.0001000000000002</c:v>
                </c:pt>
                <c:pt idx="8037">
                  <c:v>4.0000999999999998</c:v>
                </c:pt>
                <c:pt idx="8038">
                  <c:v>5.0000999999999998</c:v>
                </c:pt>
                <c:pt idx="8039">
                  <c:v>6.0000999999999998</c:v>
                </c:pt>
                <c:pt idx="8040">
                  <c:v>19.0001</c:v>
                </c:pt>
                <c:pt idx="8041">
                  <c:v>38.000100000000003</c:v>
                </c:pt>
                <c:pt idx="8042">
                  <c:v>53.000100000000003</c:v>
                </c:pt>
                <c:pt idx="8043">
                  <c:v>30.0001</c:v>
                </c:pt>
                <c:pt idx="8044">
                  <c:v>41.000100000000003</c:v>
                </c:pt>
                <c:pt idx="8045">
                  <c:v>38.000100000000003</c:v>
                </c:pt>
                <c:pt idx="8046">
                  <c:v>17.0001</c:v>
                </c:pt>
                <c:pt idx="8047">
                  <c:v>6.0000999999999998</c:v>
                </c:pt>
                <c:pt idx="8048">
                  <c:v>3.0001000000000002</c:v>
                </c:pt>
                <c:pt idx="8049">
                  <c:v>4.0000999999999998</c:v>
                </c:pt>
                <c:pt idx="8050">
                  <c:v>2.0001000000000002</c:v>
                </c:pt>
                <c:pt idx="8051">
                  <c:v>1E-4</c:v>
                </c:pt>
                <c:pt idx="8052">
                  <c:v>2.0001000000000002</c:v>
                </c:pt>
                <c:pt idx="8053">
                  <c:v>1.0001</c:v>
                </c:pt>
                <c:pt idx="8054">
                  <c:v>1E-4</c:v>
                </c:pt>
                <c:pt idx="8055">
                  <c:v>1.0001</c:v>
                </c:pt>
                <c:pt idx="8056">
                  <c:v>1.0001</c:v>
                </c:pt>
                <c:pt idx="8057">
                  <c:v>1.0001</c:v>
                </c:pt>
                <c:pt idx="8058">
                  <c:v>1.0001</c:v>
                </c:pt>
                <c:pt idx="8059">
                  <c:v>1E-4</c:v>
                </c:pt>
                <c:pt idx="8060">
                  <c:v>1.0001</c:v>
                </c:pt>
                <c:pt idx="8061">
                  <c:v>1E-4</c:v>
                </c:pt>
                <c:pt idx="8062">
                  <c:v>1.0001</c:v>
                </c:pt>
                <c:pt idx="8063">
                  <c:v>1.0001</c:v>
                </c:pt>
                <c:pt idx="8064">
                  <c:v>1.0001</c:v>
                </c:pt>
                <c:pt idx="8065">
                  <c:v>1.0001</c:v>
                </c:pt>
                <c:pt idx="8066">
                  <c:v>1E-4</c:v>
                </c:pt>
                <c:pt idx="8067">
                  <c:v>1E-4</c:v>
                </c:pt>
                <c:pt idx="8068">
                  <c:v>2.0001000000000002</c:v>
                </c:pt>
                <c:pt idx="8069">
                  <c:v>1E-4</c:v>
                </c:pt>
                <c:pt idx="8070">
                  <c:v>1.0001</c:v>
                </c:pt>
                <c:pt idx="8071">
                  <c:v>1E-4</c:v>
                </c:pt>
                <c:pt idx="8072">
                  <c:v>1E-4</c:v>
                </c:pt>
                <c:pt idx="8073">
                  <c:v>1.0001</c:v>
                </c:pt>
                <c:pt idx="8074">
                  <c:v>1E-4</c:v>
                </c:pt>
                <c:pt idx="8075">
                  <c:v>1E-4</c:v>
                </c:pt>
                <c:pt idx="8076">
                  <c:v>1E-4</c:v>
                </c:pt>
                <c:pt idx="8077">
                  <c:v>1.0001</c:v>
                </c:pt>
                <c:pt idx="8078">
                  <c:v>1.0001</c:v>
                </c:pt>
                <c:pt idx="8079">
                  <c:v>1E-4</c:v>
                </c:pt>
                <c:pt idx="8080">
                  <c:v>1.0001</c:v>
                </c:pt>
                <c:pt idx="8081">
                  <c:v>1E-4</c:v>
                </c:pt>
                <c:pt idx="8082">
                  <c:v>1E-4</c:v>
                </c:pt>
                <c:pt idx="8083">
                  <c:v>1E-4</c:v>
                </c:pt>
                <c:pt idx="8084">
                  <c:v>1E-4</c:v>
                </c:pt>
                <c:pt idx="8085">
                  <c:v>2.0001000000000002</c:v>
                </c:pt>
                <c:pt idx="8086">
                  <c:v>1.0001</c:v>
                </c:pt>
                <c:pt idx="8087">
                  <c:v>1.0001</c:v>
                </c:pt>
                <c:pt idx="8088">
                  <c:v>6.0000999999999998</c:v>
                </c:pt>
                <c:pt idx="8089">
                  <c:v>9.0000999999999998</c:v>
                </c:pt>
                <c:pt idx="8090">
                  <c:v>10.0001</c:v>
                </c:pt>
                <c:pt idx="8091">
                  <c:v>10.0001</c:v>
                </c:pt>
                <c:pt idx="8092">
                  <c:v>11.0001</c:v>
                </c:pt>
                <c:pt idx="8093">
                  <c:v>15.0001</c:v>
                </c:pt>
                <c:pt idx="8094">
                  <c:v>9.0000999999999998</c:v>
                </c:pt>
                <c:pt idx="8095">
                  <c:v>9.0000999999999998</c:v>
                </c:pt>
                <c:pt idx="8096">
                  <c:v>4.0000999999999998</c:v>
                </c:pt>
                <c:pt idx="8097">
                  <c:v>2.0001000000000002</c:v>
                </c:pt>
                <c:pt idx="8098">
                  <c:v>1.0001</c:v>
                </c:pt>
                <c:pt idx="8099">
                  <c:v>3.0001000000000002</c:v>
                </c:pt>
                <c:pt idx="8100">
                  <c:v>2.0001000000000002</c:v>
                </c:pt>
                <c:pt idx="8101">
                  <c:v>2.0001000000000002</c:v>
                </c:pt>
                <c:pt idx="8102">
                  <c:v>2.0001000000000002</c:v>
                </c:pt>
                <c:pt idx="8103">
                  <c:v>3.0001000000000002</c:v>
                </c:pt>
                <c:pt idx="8104">
                  <c:v>2.0001000000000002</c:v>
                </c:pt>
                <c:pt idx="8105">
                  <c:v>1.0001</c:v>
                </c:pt>
                <c:pt idx="8106">
                  <c:v>1E-4</c:v>
                </c:pt>
                <c:pt idx="8107">
                  <c:v>2.0001000000000002</c:v>
                </c:pt>
                <c:pt idx="8108">
                  <c:v>1.0001</c:v>
                </c:pt>
                <c:pt idx="8109">
                  <c:v>1.0001</c:v>
                </c:pt>
                <c:pt idx="8110">
                  <c:v>2.0001000000000002</c:v>
                </c:pt>
                <c:pt idx="8111">
                  <c:v>1E-4</c:v>
                </c:pt>
                <c:pt idx="8112">
                  <c:v>1E-4</c:v>
                </c:pt>
                <c:pt idx="8113">
                  <c:v>1E-4</c:v>
                </c:pt>
                <c:pt idx="8114">
                  <c:v>2.0001000000000002</c:v>
                </c:pt>
                <c:pt idx="8115">
                  <c:v>2.0001000000000002</c:v>
                </c:pt>
                <c:pt idx="8116">
                  <c:v>1.0001</c:v>
                </c:pt>
                <c:pt idx="8117">
                  <c:v>1E-4</c:v>
                </c:pt>
                <c:pt idx="8118">
                  <c:v>1E-4</c:v>
                </c:pt>
                <c:pt idx="8119">
                  <c:v>1E-4</c:v>
                </c:pt>
                <c:pt idx="8120">
                  <c:v>1E-4</c:v>
                </c:pt>
                <c:pt idx="8121">
                  <c:v>1.0001</c:v>
                </c:pt>
                <c:pt idx="8122">
                  <c:v>2.0001000000000002</c:v>
                </c:pt>
                <c:pt idx="8123">
                  <c:v>1E-4</c:v>
                </c:pt>
                <c:pt idx="8124">
                  <c:v>2.0001000000000002</c:v>
                </c:pt>
                <c:pt idx="8125">
                  <c:v>2.0001000000000002</c:v>
                </c:pt>
                <c:pt idx="8126">
                  <c:v>1E-4</c:v>
                </c:pt>
                <c:pt idx="8127">
                  <c:v>1E-4</c:v>
                </c:pt>
                <c:pt idx="8128">
                  <c:v>1E-4</c:v>
                </c:pt>
                <c:pt idx="8129">
                  <c:v>1.0001</c:v>
                </c:pt>
                <c:pt idx="8130">
                  <c:v>3.0001000000000002</c:v>
                </c:pt>
                <c:pt idx="8131">
                  <c:v>1.0001</c:v>
                </c:pt>
                <c:pt idx="8132">
                  <c:v>1E-4</c:v>
                </c:pt>
                <c:pt idx="8133">
                  <c:v>1E-4</c:v>
                </c:pt>
                <c:pt idx="8134">
                  <c:v>1.0001</c:v>
                </c:pt>
                <c:pt idx="8135">
                  <c:v>2.0001000000000002</c:v>
                </c:pt>
                <c:pt idx="8136">
                  <c:v>2.0001000000000002</c:v>
                </c:pt>
                <c:pt idx="8137">
                  <c:v>6.0000999999999998</c:v>
                </c:pt>
                <c:pt idx="8138">
                  <c:v>11.0001</c:v>
                </c:pt>
                <c:pt idx="8139">
                  <c:v>7.0000999999999998</c:v>
                </c:pt>
                <c:pt idx="8140">
                  <c:v>7.0000999999999998</c:v>
                </c:pt>
                <c:pt idx="8141">
                  <c:v>5.0000999999999998</c:v>
                </c:pt>
                <c:pt idx="8142">
                  <c:v>7.0000999999999998</c:v>
                </c:pt>
                <c:pt idx="8143">
                  <c:v>3.0001000000000002</c:v>
                </c:pt>
                <c:pt idx="8144">
                  <c:v>4.0000999999999998</c:v>
                </c:pt>
                <c:pt idx="8145">
                  <c:v>3.0001000000000002</c:v>
                </c:pt>
                <c:pt idx="8146">
                  <c:v>4.0000999999999998</c:v>
                </c:pt>
                <c:pt idx="8147">
                  <c:v>4.0000999999999998</c:v>
                </c:pt>
                <c:pt idx="8148">
                  <c:v>1.0001</c:v>
                </c:pt>
                <c:pt idx="8149">
                  <c:v>5.0000999999999998</c:v>
                </c:pt>
                <c:pt idx="8150">
                  <c:v>3.0001000000000002</c:v>
                </c:pt>
                <c:pt idx="8151">
                  <c:v>3.0001000000000002</c:v>
                </c:pt>
                <c:pt idx="8152">
                  <c:v>1E-4</c:v>
                </c:pt>
                <c:pt idx="8153">
                  <c:v>1E-4</c:v>
                </c:pt>
                <c:pt idx="8154">
                  <c:v>1.0001</c:v>
                </c:pt>
                <c:pt idx="8155">
                  <c:v>1E-4</c:v>
                </c:pt>
                <c:pt idx="8156">
                  <c:v>1.0001</c:v>
                </c:pt>
                <c:pt idx="8157">
                  <c:v>1.0001</c:v>
                </c:pt>
                <c:pt idx="8158">
                  <c:v>1.0001</c:v>
                </c:pt>
                <c:pt idx="8159">
                  <c:v>1E-4</c:v>
                </c:pt>
                <c:pt idx="8160">
                  <c:v>2.0001000000000002</c:v>
                </c:pt>
                <c:pt idx="8161">
                  <c:v>1E-4</c:v>
                </c:pt>
                <c:pt idx="8162">
                  <c:v>3.0001000000000002</c:v>
                </c:pt>
                <c:pt idx="8163">
                  <c:v>1E-4</c:v>
                </c:pt>
                <c:pt idx="8164">
                  <c:v>1.0001</c:v>
                </c:pt>
                <c:pt idx="8165">
                  <c:v>1.0001</c:v>
                </c:pt>
                <c:pt idx="8166">
                  <c:v>1E-4</c:v>
                </c:pt>
                <c:pt idx="8167">
                  <c:v>2.0001000000000002</c:v>
                </c:pt>
                <c:pt idx="8168">
                  <c:v>1E-4</c:v>
                </c:pt>
                <c:pt idx="8169">
                  <c:v>3.0001000000000002</c:v>
                </c:pt>
                <c:pt idx="8170">
                  <c:v>1.0001</c:v>
                </c:pt>
                <c:pt idx="8171">
                  <c:v>1E-4</c:v>
                </c:pt>
                <c:pt idx="8172">
                  <c:v>2.0001000000000002</c:v>
                </c:pt>
                <c:pt idx="8173">
                  <c:v>1E-4</c:v>
                </c:pt>
                <c:pt idx="8174">
                  <c:v>1.0001</c:v>
                </c:pt>
                <c:pt idx="8175">
                  <c:v>1E-4</c:v>
                </c:pt>
                <c:pt idx="8176">
                  <c:v>1.0001</c:v>
                </c:pt>
                <c:pt idx="8177">
                  <c:v>1.0001</c:v>
                </c:pt>
                <c:pt idx="8178">
                  <c:v>2.0001000000000002</c:v>
                </c:pt>
                <c:pt idx="8179">
                  <c:v>1.0001</c:v>
                </c:pt>
                <c:pt idx="8180">
                  <c:v>1.0001</c:v>
                </c:pt>
                <c:pt idx="8181">
                  <c:v>1E-4</c:v>
                </c:pt>
                <c:pt idx="8182">
                  <c:v>1.0001</c:v>
                </c:pt>
                <c:pt idx="8183">
                  <c:v>2.0001000000000002</c:v>
                </c:pt>
                <c:pt idx="8184">
                  <c:v>6.0000999999999998</c:v>
                </c:pt>
                <c:pt idx="8185">
                  <c:v>8.0000999999999998</c:v>
                </c:pt>
                <c:pt idx="8186">
                  <c:v>15.0001</c:v>
                </c:pt>
                <c:pt idx="8187">
                  <c:v>26.0001</c:v>
                </c:pt>
                <c:pt idx="8188">
                  <c:v>28.0001</c:v>
                </c:pt>
                <c:pt idx="8189">
                  <c:v>24.0001</c:v>
                </c:pt>
                <c:pt idx="8190">
                  <c:v>14.0001</c:v>
                </c:pt>
                <c:pt idx="8191">
                  <c:v>9.0000999999999998</c:v>
                </c:pt>
                <c:pt idx="8192">
                  <c:v>3.0001000000000002</c:v>
                </c:pt>
                <c:pt idx="8193">
                  <c:v>1E-4</c:v>
                </c:pt>
                <c:pt idx="8194">
                  <c:v>1E-4</c:v>
                </c:pt>
                <c:pt idx="8195">
                  <c:v>10.0001</c:v>
                </c:pt>
                <c:pt idx="8196">
                  <c:v>9.0000999999999998</c:v>
                </c:pt>
                <c:pt idx="8197">
                  <c:v>2.0001000000000002</c:v>
                </c:pt>
                <c:pt idx="8198">
                  <c:v>2.0001000000000002</c:v>
                </c:pt>
                <c:pt idx="8199">
                  <c:v>1.0001</c:v>
                </c:pt>
                <c:pt idx="8200">
                  <c:v>1E-4</c:v>
                </c:pt>
                <c:pt idx="8201">
                  <c:v>1E-4</c:v>
                </c:pt>
                <c:pt idx="8202">
                  <c:v>1E-4</c:v>
                </c:pt>
                <c:pt idx="8203">
                  <c:v>3.0001000000000002</c:v>
                </c:pt>
                <c:pt idx="8204">
                  <c:v>1.0001</c:v>
                </c:pt>
                <c:pt idx="8205">
                  <c:v>3.0001000000000002</c:v>
                </c:pt>
                <c:pt idx="8206">
                  <c:v>1E-4</c:v>
                </c:pt>
                <c:pt idx="8207">
                  <c:v>1.0001</c:v>
                </c:pt>
                <c:pt idx="8208">
                  <c:v>2.0001000000000002</c:v>
                </c:pt>
                <c:pt idx="8209">
                  <c:v>1E-4</c:v>
                </c:pt>
                <c:pt idx="8210">
                  <c:v>2.0001000000000002</c:v>
                </c:pt>
                <c:pt idx="8211">
                  <c:v>1.0001</c:v>
                </c:pt>
                <c:pt idx="8212">
                  <c:v>4.0000999999999998</c:v>
                </c:pt>
                <c:pt idx="8213">
                  <c:v>2.0001000000000002</c:v>
                </c:pt>
                <c:pt idx="8214">
                  <c:v>1.0001</c:v>
                </c:pt>
                <c:pt idx="8215">
                  <c:v>1E-4</c:v>
                </c:pt>
                <c:pt idx="8216">
                  <c:v>1.0001</c:v>
                </c:pt>
                <c:pt idx="8217">
                  <c:v>1E-4</c:v>
                </c:pt>
                <c:pt idx="8218">
                  <c:v>1.0001</c:v>
                </c:pt>
                <c:pt idx="8219">
                  <c:v>1.0001</c:v>
                </c:pt>
                <c:pt idx="8220">
                  <c:v>1E-4</c:v>
                </c:pt>
                <c:pt idx="8221">
                  <c:v>1E-4</c:v>
                </c:pt>
                <c:pt idx="8222">
                  <c:v>1.0001</c:v>
                </c:pt>
                <c:pt idx="8223">
                  <c:v>2.0001000000000002</c:v>
                </c:pt>
                <c:pt idx="8224">
                  <c:v>1.0001</c:v>
                </c:pt>
                <c:pt idx="8225">
                  <c:v>2.0001000000000002</c:v>
                </c:pt>
                <c:pt idx="8226">
                  <c:v>1E-4</c:v>
                </c:pt>
                <c:pt idx="8227">
                  <c:v>3.0001000000000002</c:v>
                </c:pt>
                <c:pt idx="8228">
                  <c:v>1E-4</c:v>
                </c:pt>
                <c:pt idx="8229">
                  <c:v>1E-4</c:v>
                </c:pt>
                <c:pt idx="8230">
                  <c:v>3.0001000000000002</c:v>
                </c:pt>
                <c:pt idx="8231">
                  <c:v>5.0000999999999998</c:v>
                </c:pt>
                <c:pt idx="8232">
                  <c:v>3.0001000000000002</c:v>
                </c:pt>
                <c:pt idx="8233">
                  <c:v>12.0001</c:v>
                </c:pt>
                <c:pt idx="8234">
                  <c:v>22.0001</c:v>
                </c:pt>
                <c:pt idx="8235">
                  <c:v>31.0001</c:v>
                </c:pt>
                <c:pt idx="8236">
                  <c:v>30.0001</c:v>
                </c:pt>
                <c:pt idx="8237">
                  <c:v>28.0001</c:v>
                </c:pt>
                <c:pt idx="8238">
                  <c:v>14.0001</c:v>
                </c:pt>
                <c:pt idx="8239">
                  <c:v>10.0001</c:v>
                </c:pt>
                <c:pt idx="8240">
                  <c:v>4.0000999999999998</c:v>
                </c:pt>
                <c:pt idx="8241">
                  <c:v>2.0001000000000002</c:v>
                </c:pt>
                <c:pt idx="8242">
                  <c:v>5.0000999999999998</c:v>
                </c:pt>
                <c:pt idx="8243">
                  <c:v>4.0000999999999998</c:v>
                </c:pt>
                <c:pt idx="8244">
                  <c:v>1.0001</c:v>
                </c:pt>
                <c:pt idx="8245">
                  <c:v>7.0000999999999998</c:v>
                </c:pt>
                <c:pt idx="8246">
                  <c:v>1.0001</c:v>
                </c:pt>
                <c:pt idx="8247">
                  <c:v>1.0001</c:v>
                </c:pt>
                <c:pt idx="8248">
                  <c:v>2.0001000000000002</c:v>
                </c:pt>
                <c:pt idx="8249">
                  <c:v>1.0001</c:v>
                </c:pt>
                <c:pt idx="8250">
                  <c:v>1.0001</c:v>
                </c:pt>
                <c:pt idx="8251">
                  <c:v>2.0001000000000002</c:v>
                </c:pt>
                <c:pt idx="8252">
                  <c:v>3.0001000000000002</c:v>
                </c:pt>
                <c:pt idx="8253">
                  <c:v>1E-4</c:v>
                </c:pt>
                <c:pt idx="8254">
                  <c:v>1E-4</c:v>
                </c:pt>
                <c:pt idx="8255">
                  <c:v>1E-4</c:v>
                </c:pt>
                <c:pt idx="8256">
                  <c:v>1.0001</c:v>
                </c:pt>
                <c:pt idx="8257">
                  <c:v>3.0001000000000002</c:v>
                </c:pt>
                <c:pt idx="8258">
                  <c:v>5.0000999999999998</c:v>
                </c:pt>
                <c:pt idx="8259">
                  <c:v>1E-4</c:v>
                </c:pt>
                <c:pt idx="8260">
                  <c:v>3.0001000000000002</c:v>
                </c:pt>
                <c:pt idx="8261">
                  <c:v>1.0001</c:v>
                </c:pt>
                <c:pt idx="8262">
                  <c:v>2.0001000000000002</c:v>
                </c:pt>
                <c:pt idx="8263">
                  <c:v>1.0001</c:v>
                </c:pt>
                <c:pt idx="8264">
                  <c:v>1.0001</c:v>
                </c:pt>
                <c:pt idx="8265">
                  <c:v>1E-4</c:v>
                </c:pt>
                <c:pt idx="8266">
                  <c:v>1.0001</c:v>
                </c:pt>
                <c:pt idx="8267">
                  <c:v>4.0000999999999998</c:v>
                </c:pt>
                <c:pt idx="8268">
                  <c:v>3.0001000000000002</c:v>
                </c:pt>
                <c:pt idx="8269">
                  <c:v>1E-4</c:v>
                </c:pt>
                <c:pt idx="8270">
                  <c:v>4.0000999999999998</c:v>
                </c:pt>
                <c:pt idx="8271">
                  <c:v>2.0001000000000002</c:v>
                </c:pt>
                <c:pt idx="8272">
                  <c:v>1.0001</c:v>
                </c:pt>
                <c:pt idx="8273">
                  <c:v>2.0001000000000002</c:v>
                </c:pt>
                <c:pt idx="8274">
                  <c:v>2.0001000000000002</c:v>
                </c:pt>
                <c:pt idx="8275">
                  <c:v>6.0000999999999998</c:v>
                </c:pt>
                <c:pt idx="8276">
                  <c:v>3.0001000000000002</c:v>
                </c:pt>
                <c:pt idx="8277">
                  <c:v>2.0001000000000002</c:v>
                </c:pt>
                <c:pt idx="8278">
                  <c:v>9.0000999999999998</c:v>
                </c:pt>
                <c:pt idx="8279">
                  <c:v>24.0001</c:v>
                </c:pt>
                <c:pt idx="8280">
                  <c:v>41.000100000000003</c:v>
                </c:pt>
                <c:pt idx="8281">
                  <c:v>71.000100000000003</c:v>
                </c:pt>
                <c:pt idx="8282">
                  <c:v>98.000100000000003</c:v>
                </c:pt>
                <c:pt idx="8283">
                  <c:v>107.0001</c:v>
                </c:pt>
                <c:pt idx="8284">
                  <c:v>83.000100000000003</c:v>
                </c:pt>
                <c:pt idx="8285">
                  <c:v>48.000100000000003</c:v>
                </c:pt>
                <c:pt idx="8286">
                  <c:v>25.0001</c:v>
                </c:pt>
                <c:pt idx="8287">
                  <c:v>8.0000999999999998</c:v>
                </c:pt>
                <c:pt idx="8288">
                  <c:v>10.0001</c:v>
                </c:pt>
                <c:pt idx="8289">
                  <c:v>5.0000999999999998</c:v>
                </c:pt>
                <c:pt idx="8290">
                  <c:v>8.0000999999999998</c:v>
                </c:pt>
                <c:pt idx="8291">
                  <c:v>13.0001</c:v>
                </c:pt>
                <c:pt idx="8292">
                  <c:v>23.0001</c:v>
                </c:pt>
                <c:pt idx="8293">
                  <c:v>15.0001</c:v>
                </c:pt>
                <c:pt idx="8294">
                  <c:v>3.0001000000000002</c:v>
                </c:pt>
                <c:pt idx="8295">
                  <c:v>5.0000999999999998</c:v>
                </c:pt>
                <c:pt idx="8296">
                  <c:v>3.0001000000000002</c:v>
                </c:pt>
                <c:pt idx="8297">
                  <c:v>3.0001000000000002</c:v>
                </c:pt>
                <c:pt idx="8298">
                  <c:v>7.0000999999999998</c:v>
                </c:pt>
                <c:pt idx="8299">
                  <c:v>2.0001000000000002</c:v>
                </c:pt>
                <c:pt idx="8300">
                  <c:v>4.0000999999999998</c:v>
                </c:pt>
                <c:pt idx="8301">
                  <c:v>2.0001000000000002</c:v>
                </c:pt>
                <c:pt idx="8302">
                  <c:v>2.0001000000000002</c:v>
                </c:pt>
                <c:pt idx="8303">
                  <c:v>6.0000999999999998</c:v>
                </c:pt>
                <c:pt idx="8304">
                  <c:v>7.0000999999999998</c:v>
                </c:pt>
                <c:pt idx="8305">
                  <c:v>4.0000999999999998</c:v>
                </c:pt>
                <c:pt idx="8306">
                  <c:v>5.0000999999999998</c:v>
                </c:pt>
                <c:pt idx="8307">
                  <c:v>5.0000999999999998</c:v>
                </c:pt>
                <c:pt idx="8308">
                  <c:v>5.0000999999999998</c:v>
                </c:pt>
                <c:pt idx="8309">
                  <c:v>4.0000999999999998</c:v>
                </c:pt>
                <c:pt idx="8310">
                  <c:v>8.0000999999999998</c:v>
                </c:pt>
                <c:pt idx="8311">
                  <c:v>7.0000999999999998</c:v>
                </c:pt>
                <c:pt idx="8312">
                  <c:v>7.0000999999999998</c:v>
                </c:pt>
                <c:pt idx="8313">
                  <c:v>9.0000999999999998</c:v>
                </c:pt>
                <c:pt idx="8314">
                  <c:v>7.0000999999999998</c:v>
                </c:pt>
                <c:pt idx="8315">
                  <c:v>17.0001</c:v>
                </c:pt>
                <c:pt idx="8316">
                  <c:v>12.0001</c:v>
                </c:pt>
                <c:pt idx="8317">
                  <c:v>17.0001</c:v>
                </c:pt>
                <c:pt idx="8318">
                  <c:v>16.0001</c:v>
                </c:pt>
                <c:pt idx="8319">
                  <c:v>17.0001</c:v>
                </c:pt>
                <c:pt idx="8320">
                  <c:v>16.0001</c:v>
                </c:pt>
                <c:pt idx="8321">
                  <c:v>22.0001</c:v>
                </c:pt>
                <c:pt idx="8322">
                  <c:v>38.000100000000003</c:v>
                </c:pt>
                <c:pt idx="8323">
                  <c:v>59.000100000000003</c:v>
                </c:pt>
                <c:pt idx="8324">
                  <c:v>149.0001</c:v>
                </c:pt>
                <c:pt idx="8325">
                  <c:v>404.00009999999997</c:v>
                </c:pt>
                <c:pt idx="8326">
                  <c:v>1134.0001</c:v>
                </c:pt>
                <c:pt idx="8327">
                  <c:v>2942.0001000000002</c:v>
                </c:pt>
                <c:pt idx="8328">
                  <c:v>5424.0001000000002</c:v>
                </c:pt>
                <c:pt idx="8329">
                  <c:v>7007.0001000000002</c:v>
                </c:pt>
                <c:pt idx="8330">
                  <c:v>6772.0001000000002</c:v>
                </c:pt>
                <c:pt idx="8331">
                  <c:v>4969.0001000000002</c:v>
                </c:pt>
                <c:pt idx="8332">
                  <c:v>2548.0001000000002</c:v>
                </c:pt>
                <c:pt idx="8333">
                  <c:v>698.00009999999997</c:v>
                </c:pt>
                <c:pt idx="8334">
                  <c:v>110.0001</c:v>
                </c:pt>
                <c:pt idx="8335">
                  <c:v>41.000100000000003</c:v>
                </c:pt>
                <c:pt idx="8336">
                  <c:v>19.0001</c:v>
                </c:pt>
                <c:pt idx="8337">
                  <c:v>12.0001</c:v>
                </c:pt>
                <c:pt idx="8338">
                  <c:v>13.0001</c:v>
                </c:pt>
                <c:pt idx="8339">
                  <c:v>13.0001</c:v>
                </c:pt>
                <c:pt idx="8340">
                  <c:v>6.0000999999999998</c:v>
                </c:pt>
                <c:pt idx="8341">
                  <c:v>2.0001000000000002</c:v>
                </c:pt>
                <c:pt idx="8342">
                  <c:v>4.0000999999999998</c:v>
                </c:pt>
                <c:pt idx="8343">
                  <c:v>6.0000999999999998</c:v>
                </c:pt>
                <c:pt idx="8344">
                  <c:v>2.0001000000000002</c:v>
                </c:pt>
                <c:pt idx="8345">
                  <c:v>5.0000999999999998</c:v>
                </c:pt>
                <c:pt idx="8346">
                  <c:v>7.0000999999999998</c:v>
                </c:pt>
                <c:pt idx="8347">
                  <c:v>5.0000999999999998</c:v>
                </c:pt>
                <c:pt idx="8348">
                  <c:v>5.0000999999999998</c:v>
                </c:pt>
                <c:pt idx="8349">
                  <c:v>4.0000999999999998</c:v>
                </c:pt>
                <c:pt idx="8350">
                  <c:v>2.0001000000000002</c:v>
                </c:pt>
                <c:pt idx="8351">
                  <c:v>8.0000999999999998</c:v>
                </c:pt>
                <c:pt idx="8352">
                  <c:v>5.0000999999999998</c:v>
                </c:pt>
                <c:pt idx="8353">
                  <c:v>2.0001000000000002</c:v>
                </c:pt>
                <c:pt idx="8354">
                  <c:v>5.0000999999999998</c:v>
                </c:pt>
                <c:pt idx="8355">
                  <c:v>5.0000999999999998</c:v>
                </c:pt>
                <c:pt idx="8356">
                  <c:v>4.0000999999999998</c:v>
                </c:pt>
                <c:pt idx="8357">
                  <c:v>4.0000999999999998</c:v>
                </c:pt>
                <c:pt idx="8358">
                  <c:v>7.0000999999999998</c:v>
                </c:pt>
                <c:pt idx="8359">
                  <c:v>7.0000999999999998</c:v>
                </c:pt>
                <c:pt idx="8360">
                  <c:v>8.0000999999999998</c:v>
                </c:pt>
                <c:pt idx="8361">
                  <c:v>5.0000999999999998</c:v>
                </c:pt>
                <c:pt idx="8362">
                  <c:v>10.0001</c:v>
                </c:pt>
                <c:pt idx="8363">
                  <c:v>6.0000999999999998</c:v>
                </c:pt>
                <c:pt idx="8364">
                  <c:v>10.0001</c:v>
                </c:pt>
                <c:pt idx="8365">
                  <c:v>9.0000999999999998</c:v>
                </c:pt>
                <c:pt idx="8366">
                  <c:v>6.0000999999999998</c:v>
                </c:pt>
                <c:pt idx="8367">
                  <c:v>9.0000999999999998</c:v>
                </c:pt>
                <c:pt idx="8368">
                  <c:v>12.0001</c:v>
                </c:pt>
                <c:pt idx="8369">
                  <c:v>21.0001</c:v>
                </c:pt>
                <c:pt idx="8370">
                  <c:v>15.0001</c:v>
                </c:pt>
                <c:pt idx="8371">
                  <c:v>45.000100000000003</c:v>
                </c:pt>
                <c:pt idx="8372">
                  <c:v>108.0001</c:v>
                </c:pt>
                <c:pt idx="8373">
                  <c:v>347.00009999999997</c:v>
                </c:pt>
                <c:pt idx="8374">
                  <c:v>815.00009999999997</c:v>
                </c:pt>
                <c:pt idx="8375">
                  <c:v>1630.0001</c:v>
                </c:pt>
                <c:pt idx="8376">
                  <c:v>2182.0001000000002</c:v>
                </c:pt>
                <c:pt idx="8377">
                  <c:v>2344.0001000000002</c:v>
                </c:pt>
                <c:pt idx="8378">
                  <c:v>1879.0001</c:v>
                </c:pt>
                <c:pt idx="8379">
                  <c:v>1029.0001</c:v>
                </c:pt>
                <c:pt idx="8380">
                  <c:v>373.00009999999997</c:v>
                </c:pt>
                <c:pt idx="8381">
                  <c:v>43.000100000000003</c:v>
                </c:pt>
                <c:pt idx="8382">
                  <c:v>20.0001</c:v>
                </c:pt>
                <c:pt idx="8383">
                  <c:v>10.0001</c:v>
                </c:pt>
                <c:pt idx="8384">
                  <c:v>8.0000999999999998</c:v>
                </c:pt>
                <c:pt idx="8385">
                  <c:v>15.0001</c:v>
                </c:pt>
                <c:pt idx="8386">
                  <c:v>9.0000999999999998</c:v>
                </c:pt>
                <c:pt idx="8387">
                  <c:v>18.0001</c:v>
                </c:pt>
                <c:pt idx="8388">
                  <c:v>5.0000999999999998</c:v>
                </c:pt>
                <c:pt idx="8389">
                  <c:v>7.0000999999999998</c:v>
                </c:pt>
                <c:pt idx="8390">
                  <c:v>3.0001000000000002</c:v>
                </c:pt>
                <c:pt idx="8391">
                  <c:v>6.0000999999999998</c:v>
                </c:pt>
                <c:pt idx="8392">
                  <c:v>3.0001000000000002</c:v>
                </c:pt>
                <c:pt idx="8393">
                  <c:v>5.0000999999999998</c:v>
                </c:pt>
                <c:pt idx="8394">
                  <c:v>2.0001000000000002</c:v>
                </c:pt>
                <c:pt idx="8395">
                  <c:v>5.0000999999999998</c:v>
                </c:pt>
                <c:pt idx="8396">
                  <c:v>7.0000999999999998</c:v>
                </c:pt>
                <c:pt idx="8397">
                  <c:v>4.0000999999999998</c:v>
                </c:pt>
                <c:pt idx="8398">
                  <c:v>6.0000999999999998</c:v>
                </c:pt>
                <c:pt idx="8399">
                  <c:v>4.0000999999999998</c:v>
                </c:pt>
                <c:pt idx="8400">
                  <c:v>6.0000999999999998</c:v>
                </c:pt>
                <c:pt idx="8401">
                  <c:v>6.0000999999999998</c:v>
                </c:pt>
                <c:pt idx="8402">
                  <c:v>1.0001</c:v>
                </c:pt>
                <c:pt idx="8403">
                  <c:v>6.0000999999999998</c:v>
                </c:pt>
                <c:pt idx="8404">
                  <c:v>6.0000999999999998</c:v>
                </c:pt>
                <c:pt idx="8405">
                  <c:v>8.0000999999999998</c:v>
                </c:pt>
                <c:pt idx="8406">
                  <c:v>6.0000999999999998</c:v>
                </c:pt>
                <c:pt idx="8407">
                  <c:v>2.0001000000000002</c:v>
                </c:pt>
                <c:pt idx="8408">
                  <c:v>5.0000999999999998</c:v>
                </c:pt>
                <c:pt idx="8409">
                  <c:v>9.0000999999999998</c:v>
                </c:pt>
                <c:pt idx="8410">
                  <c:v>9.0000999999999998</c:v>
                </c:pt>
                <c:pt idx="8411">
                  <c:v>4.0000999999999998</c:v>
                </c:pt>
                <c:pt idx="8412">
                  <c:v>5.0000999999999998</c:v>
                </c:pt>
                <c:pt idx="8413">
                  <c:v>10.0001</c:v>
                </c:pt>
                <c:pt idx="8414">
                  <c:v>9.0000999999999998</c:v>
                </c:pt>
                <c:pt idx="8415">
                  <c:v>14.0001</c:v>
                </c:pt>
                <c:pt idx="8416">
                  <c:v>15.0001</c:v>
                </c:pt>
                <c:pt idx="8417">
                  <c:v>36.000100000000003</c:v>
                </c:pt>
                <c:pt idx="8418">
                  <c:v>80.000100000000003</c:v>
                </c:pt>
                <c:pt idx="8419">
                  <c:v>201.0001</c:v>
                </c:pt>
                <c:pt idx="8420">
                  <c:v>478.00009999999997</c:v>
                </c:pt>
                <c:pt idx="8421">
                  <c:v>1233.0001</c:v>
                </c:pt>
                <c:pt idx="8422">
                  <c:v>2131.0001000000002</c:v>
                </c:pt>
                <c:pt idx="8423">
                  <c:v>2462.0001000000002</c:v>
                </c:pt>
                <c:pt idx="8424">
                  <c:v>2381.0001000000002</c:v>
                </c:pt>
                <c:pt idx="8425">
                  <c:v>1701.0001</c:v>
                </c:pt>
                <c:pt idx="8426">
                  <c:v>870.00009999999997</c:v>
                </c:pt>
                <c:pt idx="8427">
                  <c:v>230.0001</c:v>
                </c:pt>
                <c:pt idx="8428">
                  <c:v>39.000100000000003</c:v>
                </c:pt>
                <c:pt idx="8429">
                  <c:v>17.0001</c:v>
                </c:pt>
                <c:pt idx="8430">
                  <c:v>13.0001</c:v>
                </c:pt>
                <c:pt idx="8431">
                  <c:v>9.0000999999999998</c:v>
                </c:pt>
                <c:pt idx="8432">
                  <c:v>9.0000999999999998</c:v>
                </c:pt>
                <c:pt idx="8433">
                  <c:v>9.0000999999999998</c:v>
                </c:pt>
                <c:pt idx="8434">
                  <c:v>5.0000999999999998</c:v>
                </c:pt>
                <c:pt idx="8435">
                  <c:v>9.0000999999999998</c:v>
                </c:pt>
                <c:pt idx="8436">
                  <c:v>4.0000999999999998</c:v>
                </c:pt>
                <c:pt idx="8437">
                  <c:v>4.0000999999999998</c:v>
                </c:pt>
                <c:pt idx="8438">
                  <c:v>3.0001000000000002</c:v>
                </c:pt>
                <c:pt idx="8439">
                  <c:v>2.0001000000000002</c:v>
                </c:pt>
                <c:pt idx="8440">
                  <c:v>4.0000999999999998</c:v>
                </c:pt>
                <c:pt idx="8441">
                  <c:v>2.0001000000000002</c:v>
                </c:pt>
                <c:pt idx="8442">
                  <c:v>2.0001000000000002</c:v>
                </c:pt>
                <c:pt idx="8443">
                  <c:v>3.0001000000000002</c:v>
                </c:pt>
                <c:pt idx="8444">
                  <c:v>5.0000999999999998</c:v>
                </c:pt>
                <c:pt idx="8445">
                  <c:v>6.0000999999999998</c:v>
                </c:pt>
                <c:pt idx="8446">
                  <c:v>3.0001000000000002</c:v>
                </c:pt>
                <c:pt idx="8447">
                  <c:v>3.0001000000000002</c:v>
                </c:pt>
                <c:pt idx="8448">
                  <c:v>1.0001</c:v>
                </c:pt>
                <c:pt idx="8449">
                  <c:v>3.0001000000000002</c:v>
                </c:pt>
                <c:pt idx="8450">
                  <c:v>3.0001000000000002</c:v>
                </c:pt>
                <c:pt idx="8451">
                  <c:v>3.0001000000000002</c:v>
                </c:pt>
                <c:pt idx="8452">
                  <c:v>4.0000999999999998</c:v>
                </c:pt>
                <c:pt idx="8453">
                  <c:v>2.0001000000000002</c:v>
                </c:pt>
                <c:pt idx="8454">
                  <c:v>1.0001</c:v>
                </c:pt>
                <c:pt idx="8455">
                  <c:v>3.0001000000000002</c:v>
                </c:pt>
                <c:pt idx="8456">
                  <c:v>3.0001000000000002</c:v>
                </c:pt>
                <c:pt idx="8457">
                  <c:v>2.0001000000000002</c:v>
                </c:pt>
                <c:pt idx="8458">
                  <c:v>2.0001000000000002</c:v>
                </c:pt>
                <c:pt idx="8459">
                  <c:v>1.0001</c:v>
                </c:pt>
                <c:pt idx="8460">
                  <c:v>4.0000999999999998</c:v>
                </c:pt>
                <c:pt idx="8461">
                  <c:v>8.0000999999999998</c:v>
                </c:pt>
                <c:pt idx="8462">
                  <c:v>4.0000999999999998</c:v>
                </c:pt>
                <c:pt idx="8463">
                  <c:v>3.0001000000000002</c:v>
                </c:pt>
                <c:pt idx="8464">
                  <c:v>3.0001000000000002</c:v>
                </c:pt>
                <c:pt idx="8465">
                  <c:v>6.0000999999999998</c:v>
                </c:pt>
                <c:pt idx="8466">
                  <c:v>14.0001</c:v>
                </c:pt>
                <c:pt idx="8467">
                  <c:v>74.000100000000003</c:v>
                </c:pt>
                <c:pt idx="8468">
                  <c:v>155.0001</c:v>
                </c:pt>
                <c:pt idx="8469">
                  <c:v>234.0001</c:v>
                </c:pt>
                <c:pt idx="8470">
                  <c:v>310.00009999999997</c:v>
                </c:pt>
                <c:pt idx="8471">
                  <c:v>314.00009999999997</c:v>
                </c:pt>
                <c:pt idx="8472">
                  <c:v>225.0001</c:v>
                </c:pt>
                <c:pt idx="8473">
                  <c:v>107.0001</c:v>
                </c:pt>
                <c:pt idx="8474">
                  <c:v>30.0001</c:v>
                </c:pt>
                <c:pt idx="8475">
                  <c:v>7.0000999999999998</c:v>
                </c:pt>
                <c:pt idx="8476">
                  <c:v>11.0001</c:v>
                </c:pt>
                <c:pt idx="8477">
                  <c:v>6.0000999999999998</c:v>
                </c:pt>
                <c:pt idx="8478">
                  <c:v>6.0000999999999998</c:v>
                </c:pt>
                <c:pt idx="8479">
                  <c:v>8.0000999999999998</c:v>
                </c:pt>
                <c:pt idx="8480">
                  <c:v>9.0000999999999998</c:v>
                </c:pt>
                <c:pt idx="8481">
                  <c:v>14.0001</c:v>
                </c:pt>
                <c:pt idx="8482">
                  <c:v>12.0001</c:v>
                </c:pt>
                <c:pt idx="8483">
                  <c:v>7.0000999999999998</c:v>
                </c:pt>
                <c:pt idx="8484">
                  <c:v>3.0001000000000002</c:v>
                </c:pt>
                <c:pt idx="8485">
                  <c:v>5.0000999999999998</c:v>
                </c:pt>
                <c:pt idx="8486">
                  <c:v>8.0000999999999998</c:v>
                </c:pt>
                <c:pt idx="8487">
                  <c:v>5.0000999999999998</c:v>
                </c:pt>
                <c:pt idx="8488">
                  <c:v>4.0000999999999998</c:v>
                </c:pt>
                <c:pt idx="8489">
                  <c:v>10.0001</c:v>
                </c:pt>
                <c:pt idx="8490">
                  <c:v>1.0001</c:v>
                </c:pt>
                <c:pt idx="8491">
                  <c:v>7.0000999999999998</c:v>
                </c:pt>
                <c:pt idx="8492">
                  <c:v>2.0001000000000002</c:v>
                </c:pt>
                <c:pt idx="8493">
                  <c:v>9.0000999999999998</c:v>
                </c:pt>
                <c:pt idx="8494">
                  <c:v>13.0001</c:v>
                </c:pt>
                <c:pt idx="8495">
                  <c:v>3.0001000000000002</c:v>
                </c:pt>
                <c:pt idx="8496">
                  <c:v>8.0000999999999998</c:v>
                </c:pt>
                <c:pt idx="8497">
                  <c:v>10.0001</c:v>
                </c:pt>
                <c:pt idx="8498">
                  <c:v>4.0000999999999998</c:v>
                </c:pt>
                <c:pt idx="8499">
                  <c:v>10.0001</c:v>
                </c:pt>
                <c:pt idx="8500">
                  <c:v>5.0000999999999998</c:v>
                </c:pt>
                <c:pt idx="8501">
                  <c:v>10.0001</c:v>
                </c:pt>
                <c:pt idx="8502">
                  <c:v>10.0001</c:v>
                </c:pt>
                <c:pt idx="8503">
                  <c:v>11.0001</c:v>
                </c:pt>
                <c:pt idx="8504">
                  <c:v>7.0000999999999998</c:v>
                </c:pt>
                <c:pt idx="8505">
                  <c:v>6.0000999999999998</c:v>
                </c:pt>
                <c:pt idx="8506">
                  <c:v>8.0000999999999998</c:v>
                </c:pt>
                <c:pt idx="8507">
                  <c:v>13.0001</c:v>
                </c:pt>
                <c:pt idx="8508">
                  <c:v>11.0001</c:v>
                </c:pt>
                <c:pt idx="8509">
                  <c:v>20.0001</c:v>
                </c:pt>
                <c:pt idx="8510">
                  <c:v>42.000100000000003</c:v>
                </c:pt>
                <c:pt idx="8511">
                  <c:v>97.000100000000003</c:v>
                </c:pt>
                <c:pt idx="8512">
                  <c:v>215.0001</c:v>
                </c:pt>
                <c:pt idx="8513">
                  <c:v>579.00009999999997</c:v>
                </c:pt>
                <c:pt idx="8514">
                  <c:v>1238.0001</c:v>
                </c:pt>
                <c:pt idx="8515">
                  <c:v>2003.0001</c:v>
                </c:pt>
                <c:pt idx="8516">
                  <c:v>2538.0001000000002</c:v>
                </c:pt>
                <c:pt idx="8517">
                  <c:v>2244.0001000000002</c:v>
                </c:pt>
                <c:pt idx="8518">
                  <c:v>1544.0001</c:v>
                </c:pt>
                <c:pt idx="8519">
                  <c:v>744.00009999999997</c:v>
                </c:pt>
                <c:pt idx="8520">
                  <c:v>221.0001</c:v>
                </c:pt>
                <c:pt idx="8521">
                  <c:v>49.000100000000003</c:v>
                </c:pt>
                <c:pt idx="8522">
                  <c:v>19.0001</c:v>
                </c:pt>
                <c:pt idx="8523">
                  <c:v>16.0001</c:v>
                </c:pt>
                <c:pt idx="8524">
                  <c:v>13.0001</c:v>
                </c:pt>
                <c:pt idx="8525">
                  <c:v>18.0001</c:v>
                </c:pt>
                <c:pt idx="8526">
                  <c:v>3.0001000000000002</c:v>
                </c:pt>
                <c:pt idx="8527">
                  <c:v>6.0000999999999998</c:v>
                </c:pt>
                <c:pt idx="8528">
                  <c:v>10.0001</c:v>
                </c:pt>
                <c:pt idx="8529">
                  <c:v>9.0000999999999998</c:v>
                </c:pt>
                <c:pt idx="8530">
                  <c:v>8.0000999999999998</c:v>
                </c:pt>
                <c:pt idx="8531">
                  <c:v>4.0000999999999998</c:v>
                </c:pt>
                <c:pt idx="8532">
                  <c:v>2.0001000000000002</c:v>
                </c:pt>
                <c:pt idx="8533">
                  <c:v>7.0000999999999998</c:v>
                </c:pt>
                <c:pt idx="8534">
                  <c:v>10.0001</c:v>
                </c:pt>
                <c:pt idx="8535">
                  <c:v>9.0000999999999998</c:v>
                </c:pt>
                <c:pt idx="8536">
                  <c:v>7.0000999999999998</c:v>
                </c:pt>
                <c:pt idx="8537">
                  <c:v>1.0001</c:v>
                </c:pt>
                <c:pt idx="8538">
                  <c:v>5.0000999999999998</c:v>
                </c:pt>
                <c:pt idx="8539">
                  <c:v>6.0000999999999998</c:v>
                </c:pt>
                <c:pt idx="8540">
                  <c:v>6.0000999999999998</c:v>
                </c:pt>
                <c:pt idx="8541">
                  <c:v>5.0000999999999998</c:v>
                </c:pt>
                <c:pt idx="8542">
                  <c:v>9.0000999999999998</c:v>
                </c:pt>
                <c:pt idx="8543">
                  <c:v>7.0000999999999998</c:v>
                </c:pt>
                <c:pt idx="8544">
                  <c:v>2.0001000000000002</c:v>
                </c:pt>
                <c:pt idx="8545">
                  <c:v>4.0000999999999998</c:v>
                </c:pt>
                <c:pt idx="8546">
                  <c:v>4.0000999999999998</c:v>
                </c:pt>
                <c:pt idx="8547">
                  <c:v>4.0000999999999998</c:v>
                </c:pt>
                <c:pt idx="8548">
                  <c:v>13.0001</c:v>
                </c:pt>
                <c:pt idx="8549">
                  <c:v>5.0000999999999998</c:v>
                </c:pt>
                <c:pt idx="8550">
                  <c:v>2.0001000000000002</c:v>
                </c:pt>
                <c:pt idx="8551">
                  <c:v>8.0000999999999998</c:v>
                </c:pt>
                <c:pt idx="8552">
                  <c:v>8.0000999999999998</c:v>
                </c:pt>
                <c:pt idx="8553">
                  <c:v>5.0000999999999998</c:v>
                </c:pt>
                <c:pt idx="8554">
                  <c:v>7.0000999999999998</c:v>
                </c:pt>
                <c:pt idx="8555">
                  <c:v>6.0000999999999998</c:v>
                </c:pt>
                <c:pt idx="8556">
                  <c:v>5.0000999999999998</c:v>
                </c:pt>
                <c:pt idx="8557">
                  <c:v>10.0001</c:v>
                </c:pt>
                <c:pt idx="8558">
                  <c:v>18.0001</c:v>
                </c:pt>
                <c:pt idx="8559">
                  <c:v>33.000100000000003</c:v>
                </c:pt>
                <c:pt idx="8560">
                  <c:v>101.0001</c:v>
                </c:pt>
                <c:pt idx="8561">
                  <c:v>180.0001</c:v>
                </c:pt>
                <c:pt idx="8562">
                  <c:v>292.00009999999997</c:v>
                </c:pt>
                <c:pt idx="8563">
                  <c:v>294.00009999999997</c:v>
                </c:pt>
                <c:pt idx="8564">
                  <c:v>288.00009999999997</c:v>
                </c:pt>
                <c:pt idx="8565">
                  <c:v>162.0001</c:v>
                </c:pt>
                <c:pt idx="8566">
                  <c:v>66.000100000000003</c:v>
                </c:pt>
                <c:pt idx="8567">
                  <c:v>24.0001</c:v>
                </c:pt>
                <c:pt idx="8568">
                  <c:v>12.0001</c:v>
                </c:pt>
                <c:pt idx="8569">
                  <c:v>20.0001</c:v>
                </c:pt>
                <c:pt idx="8570">
                  <c:v>7.0000999999999998</c:v>
                </c:pt>
                <c:pt idx="8571">
                  <c:v>5.0000999999999998</c:v>
                </c:pt>
                <c:pt idx="8572">
                  <c:v>10.0001</c:v>
                </c:pt>
                <c:pt idx="8573">
                  <c:v>6.0000999999999998</c:v>
                </c:pt>
                <c:pt idx="8574">
                  <c:v>6.0000999999999998</c:v>
                </c:pt>
                <c:pt idx="8575">
                  <c:v>9.0000999999999998</c:v>
                </c:pt>
                <c:pt idx="8576">
                  <c:v>10.0001</c:v>
                </c:pt>
                <c:pt idx="8577">
                  <c:v>11.0001</c:v>
                </c:pt>
                <c:pt idx="8578">
                  <c:v>5.0000999999999998</c:v>
                </c:pt>
                <c:pt idx="8579">
                  <c:v>9.0000999999999998</c:v>
                </c:pt>
                <c:pt idx="8580">
                  <c:v>8.0000999999999998</c:v>
                </c:pt>
                <c:pt idx="8581">
                  <c:v>7.0000999999999998</c:v>
                </c:pt>
                <c:pt idx="8582">
                  <c:v>5.0000999999999998</c:v>
                </c:pt>
                <c:pt idx="8583">
                  <c:v>8.0000999999999998</c:v>
                </c:pt>
                <c:pt idx="8584">
                  <c:v>11.0001</c:v>
                </c:pt>
                <c:pt idx="8585">
                  <c:v>6.0000999999999998</c:v>
                </c:pt>
                <c:pt idx="8586">
                  <c:v>9.0000999999999998</c:v>
                </c:pt>
                <c:pt idx="8587">
                  <c:v>9.0000999999999998</c:v>
                </c:pt>
                <c:pt idx="8588">
                  <c:v>7.0000999999999998</c:v>
                </c:pt>
                <c:pt idx="8589">
                  <c:v>4.0000999999999998</c:v>
                </c:pt>
                <c:pt idx="8590">
                  <c:v>4.0000999999999998</c:v>
                </c:pt>
                <c:pt idx="8591">
                  <c:v>6.0000999999999998</c:v>
                </c:pt>
                <c:pt idx="8592">
                  <c:v>5.0000999999999998</c:v>
                </c:pt>
                <c:pt idx="8593">
                  <c:v>7.0000999999999998</c:v>
                </c:pt>
                <c:pt idx="8594">
                  <c:v>7.0000999999999998</c:v>
                </c:pt>
                <c:pt idx="8595">
                  <c:v>5.0000999999999998</c:v>
                </c:pt>
                <c:pt idx="8596">
                  <c:v>10.0001</c:v>
                </c:pt>
                <c:pt idx="8597">
                  <c:v>12.0001</c:v>
                </c:pt>
                <c:pt idx="8598">
                  <c:v>10.0001</c:v>
                </c:pt>
                <c:pt idx="8599">
                  <c:v>8.0000999999999998</c:v>
                </c:pt>
                <c:pt idx="8600">
                  <c:v>7.0000999999999998</c:v>
                </c:pt>
                <c:pt idx="8601">
                  <c:v>13.0001</c:v>
                </c:pt>
                <c:pt idx="8602">
                  <c:v>25.0001</c:v>
                </c:pt>
                <c:pt idx="8603">
                  <c:v>51.000100000000003</c:v>
                </c:pt>
                <c:pt idx="8604">
                  <c:v>108.0001</c:v>
                </c:pt>
                <c:pt idx="8605">
                  <c:v>180.0001</c:v>
                </c:pt>
                <c:pt idx="8606">
                  <c:v>292.00009999999997</c:v>
                </c:pt>
                <c:pt idx="8607">
                  <c:v>426.00009999999997</c:v>
                </c:pt>
                <c:pt idx="8608">
                  <c:v>538.00009999999997</c:v>
                </c:pt>
                <c:pt idx="8609">
                  <c:v>444.00009999999997</c:v>
                </c:pt>
                <c:pt idx="8610">
                  <c:v>354.00009999999997</c:v>
                </c:pt>
                <c:pt idx="8611">
                  <c:v>167.0001</c:v>
                </c:pt>
                <c:pt idx="8612">
                  <c:v>59.000100000000003</c:v>
                </c:pt>
                <c:pt idx="8613">
                  <c:v>13.0001</c:v>
                </c:pt>
                <c:pt idx="8614">
                  <c:v>18.0001</c:v>
                </c:pt>
                <c:pt idx="8615">
                  <c:v>9.0000999999999998</c:v>
                </c:pt>
                <c:pt idx="8616">
                  <c:v>6.0000999999999998</c:v>
                </c:pt>
                <c:pt idx="8617">
                  <c:v>8.0000999999999998</c:v>
                </c:pt>
                <c:pt idx="8618">
                  <c:v>9.0000999999999998</c:v>
                </c:pt>
                <c:pt idx="8619">
                  <c:v>7.0000999999999998</c:v>
                </c:pt>
                <c:pt idx="8620">
                  <c:v>14.0001</c:v>
                </c:pt>
                <c:pt idx="8621">
                  <c:v>11.0001</c:v>
                </c:pt>
                <c:pt idx="8622">
                  <c:v>9.0000999999999998</c:v>
                </c:pt>
                <c:pt idx="8623">
                  <c:v>9.0000999999999998</c:v>
                </c:pt>
                <c:pt idx="8624">
                  <c:v>11.0001</c:v>
                </c:pt>
                <c:pt idx="8625">
                  <c:v>8.0000999999999998</c:v>
                </c:pt>
                <c:pt idx="8626">
                  <c:v>8.0000999999999998</c:v>
                </c:pt>
                <c:pt idx="8627">
                  <c:v>8.0000999999999998</c:v>
                </c:pt>
                <c:pt idx="8628">
                  <c:v>6.0000999999999998</c:v>
                </c:pt>
                <c:pt idx="8629">
                  <c:v>12.0001</c:v>
                </c:pt>
                <c:pt idx="8630">
                  <c:v>5.0000999999999998</c:v>
                </c:pt>
                <c:pt idx="8631">
                  <c:v>9.0000999999999998</c:v>
                </c:pt>
                <c:pt idx="8632">
                  <c:v>9.0000999999999998</c:v>
                </c:pt>
                <c:pt idx="8633">
                  <c:v>17.0001</c:v>
                </c:pt>
                <c:pt idx="8634">
                  <c:v>11.0001</c:v>
                </c:pt>
                <c:pt idx="8635">
                  <c:v>17.0001</c:v>
                </c:pt>
                <c:pt idx="8636">
                  <c:v>8.0000999999999998</c:v>
                </c:pt>
                <c:pt idx="8637">
                  <c:v>16.0001</c:v>
                </c:pt>
                <c:pt idx="8638">
                  <c:v>10.0001</c:v>
                </c:pt>
                <c:pt idx="8639">
                  <c:v>17.0001</c:v>
                </c:pt>
                <c:pt idx="8640">
                  <c:v>23.0001</c:v>
                </c:pt>
                <c:pt idx="8641">
                  <c:v>19.0001</c:v>
                </c:pt>
                <c:pt idx="8642">
                  <c:v>17.0001</c:v>
                </c:pt>
                <c:pt idx="8643">
                  <c:v>14.0001</c:v>
                </c:pt>
                <c:pt idx="8644">
                  <c:v>20.0001</c:v>
                </c:pt>
                <c:pt idx="8645">
                  <c:v>18.0001</c:v>
                </c:pt>
                <c:pt idx="8646">
                  <c:v>24.0001</c:v>
                </c:pt>
                <c:pt idx="8647">
                  <c:v>24.0001</c:v>
                </c:pt>
                <c:pt idx="8648">
                  <c:v>56.000100000000003</c:v>
                </c:pt>
                <c:pt idx="8649">
                  <c:v>103.0001</c:v>
                </c:pt>
                <c:pt idx="8650">
                  <c:v>168.0001</c:v>
                </c:pt>
                <c:pt idx="8651">
                  <c:v>401.00009999999997</c:v>
                </c:pt>
                <c:pt idx="8652">
                  <c:v>810.00009999999997</c:v>
                </c:pt>
                <c:pt idx="8653">
                  <c:v>1272.0001</c:v>
                </c:pt>
                <c:pt idx="8654">
                  <c:v>2250.0001000000002</c:v>
                </c:pt>
                <c:pt idx="8655">
                  <c:v>3304.0001000000002</c:v>
                </c:pt>
                <c:pt idx="8656">
                  <c:v>3209.0001000000002</c:v>
                </c:pt>
                <c:pt idx="8657">
                  <c:v>1752.0001</c:v>
                </c:pt>
                <c:pt idx="8658">
                  <c:v>359.00009999999997</c:v>
                </c:pt>
                <c:pt idx="8659">
                  <c:v>78.000100000000003</c:v>
                </c:pt>
                <c:pt idx="8660">
                  <c:v>46.000100000000003</c:v>
                </c:pt>
                <c:pt idx="8661">
                  <c:v>39.000100000000003</c:v>
                </c:pt>
                <c:pt idx="8662">
                  <c:v>33.000100000000003</c:v>
                </c:pt>
                <c:pt idx="8663">
                  <c:v>26.0001</c:v>
                </c:pt>
                <c:pt idx="8664">
                  <c:v>13.0001</c:v>
                </c:pt>
                <c:pt idx="8665">
                  <c:v>16.0001</c:v>
                </c:pt>
                <c:pt idx="8666">
                  <c:v>26.0001</c:v>
                </c:pt>
                <c:pt idx="8667">
                  <c:v>12.0001</c:v>
                </c:pt>
                <c:pt idx="8668">
                  <c:v>10.0001</c:v>
                </c:pt>
                <c:pt idx="8669">
                  <c:v>15.0001</c:v>
                </c:pt>
                <c:pt idx="8670">
                  <c:v>20.0001</c:v>
                </c:pt>
                <c:pt idx="8671">
                  <c:v>18.0001</c:v>
                </c:pt>
                <c:pt idx="8672">
                  <c:v>15.0001</c:v>
                </c:pt>
                <c:pt idx="8673">
                  <c:v>18.0001</c:v>
                </c:pt>
                <c:pt idx="8674">
                  <c:v>14.0001</c:v>
                </c:pt>
                <c:pt idx="8675">
                  <c:v>18.0001</c:v>
                </c:pt>
                <c:pt idx="8676">
                  <c:v>12.0001</c:v>
                </c:pt>
                <c:pt idx="8677">
                  <c:v>15.0001</c:v>
                </c:pt>
                <c:pt idx="8678">
                  <c:v>17.0001</c:v>
                </c:pt>
                <c:pt idx="8679">
                  <c:v>10.0001</c:v>
                </c:pt>
                <c:pt idx="8680">
                  <c:v>17.0001</c:v>
                </c:pt>
                <c:pt idx="8681">
                  <c:v>15.0001</c:v>
                </c:pt>
                <c:pt idx="8682">
                  <c:v>15.0001</c:v>
                </c:pt>
                <c:pt idx="8683">
                  <c:v>14.0001</c:v>
                </c:pt>
                <c:pt idx="8684">
                  <c:v>12.0001</c:v>
                </c:pt>
                <c:pt idx="8685">
                  <c:v>18.0001</c:v>
                </c:pt>
                <c:pt idx="8686">
                  <c:v>16.0001</c:v>
                </c:pt>
                <c:pt idx="8687">
                  <c:v>13.0001</c:v>
                </c:pt>
                <c:pt idx="8688">
                  <c:v>16.0001</c:v>
                </c:pt>
                <c:pt idx="8689">
                  <c:v>22.0001</c:v>
                </c:pt>
                <c:pt idx="8690">
                  <c:v>14.0001</c:v>
                </c:pt>
                <c:pt idx="8691">
                  <c:v>13.0001</c:v>
                </c:pt>
                <c:pt idx="8692">
                  <c:v>13.0001</c:v>
                </c:pt>
                <c:pt idx="8693">
                  <c:v>12.0001</c:v>
                </c:pt>
                <c:pt idx="8694">
                  <c:v>14.0001</c:v>
                </c:pt>
                <c:pt idx="8695">
                  <c:v>17.0001</c:v>
                </c:pt>
                <c:pt idx="8696">
                  <c:v>19.0001</c:v>
                </c:pt>
                <c:pt idx="8697">
                  <c:v>15.0001</c:v>
                </c:pt>
                <c:pt idx="8698">
                  <c:v>31.0001</c:v>
                </c:pt>
                <c:pt idx="8699">
                  <c:v>28.0001</c:v>
                </c:pt>
                <c:pt idx="8700">
                  <c:v>32.000100000000003</c:v>
                </c:pt>
                <c:pt idx="8701">
                  <c:v>25.0001</c:v>
                </c:pt>
                <c:pt idx="8702">
                  <c:v>25.0001</c:v>
                </c:pt>
                <c:pt idx="8703">
                  <c:v>15.0001</c:v>
                </c:pt>
                <c:pt idx="8704">
                  <c:v>14.0001</c:v>
                </c:pt>
                <c:pt idx="8705">
                  <c:v>12.0001</c:v>
                </c:pt>
                <c:pt idx="8706">
                  <c:v>18.0001</c:v>
                </c:pt>
                <c:pt idx="8707">
                  <c:v>11.0001</c:v>
                </c:pt>
                <c:pt idx="8708">
                  <c:v>13.0001</c:v>
                </c:pt>
                <c:pt idx="8709">
                  <c:v>19.0001</c:v>
                </c:pt>
                <c:pt idx="8710">
                  <c:v>12.0001</c:v>
                </c:pt>
                <c:pt idx="8711">
                  <c:v>16.0001</c:v>
                </c:pt>
                <c:pt idx="8712">
                  <c:v>11.0001</c:v>
                </c:pt>
                <c:pt idx="8713">
                  <c:v>13.0001</c:v>
                </c:pt>
                <c:pt idx="8714">
                  <c:v>22.0001</c:v>
                </c:pt>
                <c:pt idx="8715">
                  <c:v>19.0001</c:v>
                </c:pt>
                <c:pt idx="8716">
                  <c:v>12.0001</c:v>
                </c:pt>
                <c:pt idx="8717">
                  <c:v>16.0001</c:v>
                </c:pt>
                <c:pt idx="8718">
                  <c:v>20.0001</c:v>
                </c:pt>
                <c:pt idx="8719">
                  <c:v>18.0001</c:v>
                </c:pt>
                <c:pt idx="8720">
                  <c:v>25.0001</c:v>
                </c:pt>
                <c:pt idx="8721">
                  <c:v>24.0001</c:v>
                </c:pt>
                <c:pt idx="8722">
                  <c:v>17.0001</c:v>
                </c:pt>
                <c:pt idx="8723">
                  <c:v>30.0001</c:v>
                </c:pt>
                <c:pt idx="8724">
                  <c:v>26.0001</c:v>
                </c:pt>
                <c:pt idx="8725">
                  <c:v>29.0001</c:v>
                </c:pt>
                <c:pt idx="8726">
                  <c:v>29.0001</c:v>
                </c:pt>
                <c:pt idx="8727">
                  <c:v>32.000100000000003</c:v>
                </c:pt>
                <c:pt idx="8728">
                  <c:v>34.000100000000003</c:v>
                </c:pt>
                <c:pt idx="8729">
                  <c:v>38.000100000000003</c:v>
                </c:pt>
                <c:pt idx="8730">
                  <c:v>54.000100000000003</c:v>
                </c:pt>
                <c:pt idx="8731">
                  <c:v>77.000100000000003</c:v>
                </c:pt>
                <c:pt idx="8732">
                  <c:v>69.000100000000003</c:v>
                </c:pt>
                <c:pt idx="8733">
                  <c:v>74.000100000000003</c:v>
                </c:pt>
                <c:pt idx="8734">
                  <c:v>90.000100000000003</c:v>
                </c:pt>
                <c:pt idx="8735">
                  <c:v>118.0001</c:v>
                </c:pt>
                <c:pt idx="8736">
                  <c:v>137.0001</c:v>
                </c:pt>
                <c:pt idx="8737">
                  <c:v>252.0001</c:v>
                </c:pt>
                <c:pt idx="8738">
                  <c:v>464.00009999999997</c:v>
                </c:pt>
                <c:pt idx="8739">
                  <c:v>981.00009999999997</c:v>
                </c:pt>
                <c:pt idx="8740">
                  <c:v>1838.0001</c:v>
                </c:pt>
                <c:pt idx="8741">
                  <c:v>3778.0001000000002</c:v>
                </c:pt>
                <c:pt idx="8742">
                  <c:v>8033.0001000000002</c:v>
                </c:pt>
                <c:pt idx="8743">
                  <c:v>15438.000099999999</c:v>
                </c:pt>
                <c:pt idx="8744">
                  <c:v>28161.000100000001</c:v>
                </c:pt>
                <c:pt idx="8745">
                  <c:v>47990.000099999997</c:v>
                </c:pt>
                <c:pt idx="8746">
                  <c:v>70269.000100000005</c:v>
                </c:pt>
                <c:pt idx="8747">
                  <c:v>65804.000100000005</c:v>
                </c:pt>
                <c:pt idx="8748">
                  <c:v>31994.000100000001</c:v>
                </c:pt>
                <c:pt idx="8749">
                  <c:v>6566.0001000000002</c:v>
                </c:pt>
                <c:pt idx="8750">
                  <c:v>1264.0001</c:v>
                </c:pt>
                <c:pt idx="8751">
                  <c:v>707.00009999999997</c:v>
                </c:pt>
                <c:pt idx="8752">
                  <c:v>437.00009999999997</c:v>
                </c:pt>
                <c:pt idx="8753">
                  <c:v>293.00009999999997</c:v>
                </c:pt>
                <c:pt idx="8754">
                  <c:v>144.0001</c:v>
                </c:pt>
                <c:pt idx="8755">
                  <c:v>86.000100000000003</c:v>
                </c:pt>
                <c:pt idx="8756">
                  <c:v>66.000100000000003</c:v>
                </c:pt>
                <c:pt idx="8757">
                  <c:v>59.000100000000003</c:v>
                </c:pt>
                <c:pt idx="8758">
                  <c:v>54.000100000000003</c:v>
                </c:pt>
                <c:pt idx="8759">
                  <c:v>50.000100000000003</c:v>
                </c:pt>
                <c:pt idx="8760">
                  <c:v>51.000100000000003</c:v>
                </c:pt>
                <c:pt idx="8761">
                  <c:v>42.000100000000003</c:v>
                </c:pt>
                <c:pt idx="8762">
                  <c:v>29.0001</c:v>
                </c:pt>
                <c:pt idx="8763">
                  <c:v>35.000100000000003</c:v>
                </c:pt>
                <c:pt idx="8764">
                  <c:v>39.000100000000003</c:v>
                </c:pt>
                <c:pt idx="8765">
                  <c:v>33.000100000000003</c:v>
                </c:pt>
                <c:pt idx="8766">
                  <c:v>40.000100000000003</c:v>
                </c:pt>
                <c:pt idx="8767">
                  <c:v>32.000100000000003</c:v>
                </c:pt>
                <c:pt idx="8768">
                  <c:v>34.000100000000003</c:v>
                </c:pt>
                <c:pt idx="8769">
                  <c:v>29.0001</c:v>
                </c:pt>
                <c:pt idx="8770">
                  <c:v>37.000100000000003</c:v>
                </c:pt>
                <c:pt idx="8771">
                  <c:v>29.0001</c:v>
                </c:pt>
                <c:pt idx="8772">
                  <c:v>34.000100000000003</c:v>
                </c:pt>
                <c:pt idx="8773">
                  <c:v>24.0001</c:v>
                </c:pt>
                <c:pt idx="8774">
                  <c:v>20.0001</c:v>
                </c:pt>
                <c:pt idx="8775">
                  <c:v>29.0001</c:v>
                </c:pt>
                <c:pt idx="8776">
                  <c:v>23.0001</c:v>
                </c:pt>
                <c:pt idx="8777">
                  <c:v>39.000100000000003</c:v>
                </c:pt>
                <c:pt idx="8778">
                  <c:v>16.0001</c:v>
                </c:pt>
                <c:pt idx="8779">
                  <c:v>23.0001</c:v>
                </c:pt>
                <c:pt idx="8780">
                  <c:v>21.0001</c:v>
                </c:pt>
                <c:pt idx="8781">
                  <c:v>21.0001</c:v>
                </c:pt>
                <c:pt idx="8782">
                  <c:v>30.0001</c:v>
                </c:pt>
                <c:pt idx="8783">
                  <c:v>21.0001</c:v>
                </c:pt>
                <c:pt idx="8784">
                  <c:v>19.0001</c:v>
                </c:pt>
                <c:pt idx="8785">
                  <c:v>20.0001</c:v>
                </c:pt>
                <c:pt idx="8786">
                  <c:v>30.0001</c:v>
                </c:pt>
                <c:pt idx="8787">
                  <c:v>24.0001</c:v>
                </c:pt>
                <c:pt idx="8788">
                  <c:v>26.0001</c:v>
                </c:pt>
                <c:pt idx="8789">
                  <c:v>50.000100000000003</c:v>
                </c:pt>
                <c:pt idx="8790">
                  <c:v>46.000100000000003</c:v>
                </c:pt>
                <c:pt idx="8791">
                  <c:v>68.000100000000003</c:v>
                </c:pt>
                <c:pt idx="8792">
                  <c:v>59.000100000000003</c:v>
                </c:pt>
                <c:pt idx="8793">
                  <c:v>35.000100000000003</c:v>
                </c:pt>
                <c:pt idx="8794">
                  <c:v>31.0001</c:v>
                </c:pt>
                <c:pt idx="8795">
                  <c:v>22.0001</c:v>
                </c:pt>
                <c:pt idx="8796">
                  <c:v>25.0001</c:v>
                </c:pt>
                <c:pt idx="8797">
                  <c:v>13.0001</c:v>
                </c:pt>
                <c:pt idx="8798">
                  <c:v>23.0001</c:v>
                </c:pt>
                <c:pt idx="8799">
                  <c:v>24.0001</c:v>
                </c:pt>
                <c:pt idx="8800">
                  <c:v>23.0001</c:v>
                </c:pt>
                <c:pt idx="8801">
                  <c:v>21.0001</c:v>
                </c:pt>
                <c:pt idx="8802">
                  <c:v>15.0001</c:v>
                </c:pt>
                <c:pt idx="8803">
                  <c:v>16.0001</c:v>
                </c:pt>
                <c:pt idx="8804">
                  <c:v>17.0001</c:v>
                </c:pt>
                <c:pt idx="8805">
                  <c:v>17.0001</c:v>
                </c:pt>
                <c:pt idx="8806">
                  <c:v>9.0000999999999998</c:v>
                </c:pt>
                <c:pt idx="8807">
                  <c:v>22.0001</c:v>
                </c:pt>
                <c:pt idx="8808">
                  <c:v>20.0001</c:v>
                </c:pt>
                <c:pt idx="8809">
                  <c:v>11.0001</c:v>
                </c:pt>
                <c:pt idx="8810">
                  <c:v>13.0001</c:v>
                </c:pt>
                <c:pt idx="8811">
                  <c:v>15.0001</c:v>
                </c:pt>
                <c:pt idx="8812">
                  <c:v>14.0001</c:v>
                </c:pt>
                <c:pt idx="8813">
                  <c:v>13.0001</c:v>
                </c:pt>
                <c:pt idx="8814">
                  <c:v>13.0001</c:v>
                </c:pt>
                <c:pt idx="8815">
                  <c:v>13.0001</c:v>
                </c:pt>
                <c:pt idx="8816">
                  <c:v>16.0001</c:v>
                </c:pt>
                <c:pt idx="8817">
                  <c:v>7.0000999999999998</c:v>
                </c:pt>
                <c:pt idx="8818">
                  <c:v>10.0001</c:v>
                </c:pt>
                <c:pt idx="8819">
                  <c:v>16.0001</c:v>
                </c:pt>
                <c:pt idx="8820">
                  <c:v>10.0001</c:v>
                </c:pt>
                <c:pt idx="8821">
                  <c:v>15.0001</c:v>
                </c:pt>
                <c:pt idx="8822">
                  <c:v>10.0001</c:v>
                </c:pt>
                <c:pt idx="8823">
                  <c:v>12.0001</c:v>
                </c:pt>
                <c:pt idx="8824">
                  <c:v>9.0000999999999998</c:v>
                </c:pt>
                <c:pt idx="8825">
                  <c:v>11.0001</c:v>
                </c:pt>
                <c:pt idx="8826">
                  <c:v>15.0001</c:v>
                </c:pt>
                <c:pt idx="8827">
                  <c:v>9.0000999999999998</c:v>
                </c:pt>
                <c:pt idx="8828">
                  <c:v>6.0000999999999998</c:v>
                </c:pt>
                <c:pt idx="8829">
                  <c:v>10.0001</c:v>
                </c:pt>
                <c:pt idx="8830">
                  <c:v>12.0001</c:v>
                </c:pt>
                <c:pt idx="8831">
                  <c:v>11.0001</c:v>
                </c:pt>
                <c:pt idx="8832">
                  <c:v>19.0001</c:v>
                </c:pt>
                <c:pt idx="8833">
                  <c:v>20.0001</c:v>
                </c:pt>
                <c:pt idx="8834">
                  <c:v>29.0001</c:v>
                </c:pt>
                <c:pt idx="8835">
                  <c:v>25.0001</c:v>
                </c:pt>
                <c:pt idx="8836">
                  <c:v>33.000100000000003</c:v>
                </c:pt>
                <c:pt idx="8837">
                  <c:v>33.000100000000003</c:v>
                </c:pt>
                <c:pt idx="8838">
                  <c:v>21.0001</c:v>
                </c:pt>
                <c:pt idx="8839">
                  <c:v>18.0001</c:v>
                </c:pt>
                <c:pt idx="8840">
                  <c:v>18.0001</c:v>
                </c:pt>
                <c:pt idx="8841">
                  <c:v>15.0001</c:v>
                </c:pt>
                <c:pt idx="8842">
                  <c:v>9.0000999999999998</c:v>
                </c:pt>
                <c:pt idx="8843">
                  <c:v>19.0001</c:v>
                </c:pt>
                <c:pt idx="8844">
                  <c:v>16.0001</c:v>
                </c:pt>
                <c:pt idx="8845">
                  <c:v>13.0001</c:v>
                </c:pt>
                <c:pt idx="8846">
                  <c:v>18.0001</c:v>
                </c:pt>
                <c:pt idx="8847">
                  <c:v>14.0001</c:v>
                </c:pt>
                <c:pt idx="8848">
                  <c:v>10.0001</c:v>
                </c:pt>
                <c:pt idx="8849">
                  <c:v>13.0001</c:v>
                </c:pt>
                <c:pt idx="8850">
                  <c:v>12.0001</c:v>
                </c:pt>
                <c:pt idx="8851">
                  <c:v>4.0000999999999998</c:v>
                </c:pt>
                <c:pt idx="8852">
                  <c:v>16.0001</c:v>
                </c:pt>
                <c:pt idx="8853">
                  <c:v>9.0000999999999998</c:v>
                </c:pt>
                <c:pt idx="8854">
                  <c:v>5.0000999999999998</c:v>
                </c:pt>
                <c:pt idx="8855">
                  <c:v>15.0001</c:v>
                </c:pt>
                <c:pt idx="8856">
                  <c:v>11.0001</c:v>
                </c:pt>
                <c:pt idx="8857">
                  <c:v>9.0000999999999998</c:v>
                </c:pt>
                <c:pt idx="8858">
                  <c:v>8.0000999999999998</c:v>
                </c:pt>
                <c:pt idx="8859">
                  <c:v>7.0000999999999998</c:v>
                </c:pt>
                <c:pt idx="8860">
                  <c:v>7.0000999999999998</c:v>
                </c:pt>
                <c:pt idx="8861">
                  <c:v>9.0000999999999998</c:v>
                </c:pt>
                <c:pt idx="8862">
                  <c:v>6.0000999999999998</c:v>
                </c:pt>
                <c:pt idx="8863">
                  <c:v>10.0001</c:v>
                </c:pt>
                <c:pt idx="8864">
                  <c:v>9.0000999999999998</c:v>
                </c:pt>
                <c:pt idx="8865">
                  <c:v>7.0000999999999998</c:v>
                </c:pt>
                <c:pt idx="8866">
                  <c:v>5.0000999999999998</c:v>
                </c:pt>
                <c:pt idx="8867">
                  <c:v>7.0000999999999998</c:v>
                </c:pt>
                <c:pt idx="8868">
                  <c:v>13.0001</c:v>
                </c:pt>
                <c:pt idx="8869">
                  <c:v>8.0000999999999998</c:v>
                </c:pt>
                <c:pt idx="8870">
                  <c:v>8.0000999999999998</c:v>
                </c:pt>
                <c:pt idx="8871">
                  <c:v>12.0001</c:v>
                </c:pt>
                <c:pt idx="8872">
                  <c:v>9.0000999999999998</c:v>
                </c:pt>
                <c:pt idx="8873">
                  <c:v>9.0000999999999998</c:v>
                </c:pt>
                <c:pt idx="8874">
                  <c:v>5.0000999999999998</c:v>
                </c:pt>
                <c:pt idx="8875">
                  <c:v>12.0001</c:v>
                </c:pt>
                <c:pt idx="8876">
                  <c:v>14.0001</c:v>
                </c:pt>
                <c:pt idx="8877">
                  <c:v>26.0001</c:v>
                </c:pt>
                <c:pt idx="8878">
                  <c:v>27.0001</c:v>
                </c:pt>
                <c:pt idx="8879">
                  <c:v>17.0001</c:v>
                </c:pt>
                <c:pt idx="8880">
                  <c:v>24.0001</c:v>
                </c:pt>
                <c:pt idx="8881">
                  <c:v>20.0001</c:v>
                </c:pt>
                <c:pt idx="8882">
                  <c:v>15.0001</c:v>
                </c:pt>
                <c:pt idx="8883">
                  <c:v>12.0001</c:v>
                </c:pt>
                <c:pt idx="8884">
                  <c:v>10.0001</c:v>
                </c:pt>
                <c:pt idx="8885">
                  <c:v>14.0001</c:v>
                </c:pt>
                <c:pt idx="8886">
                  <c:v>8.0000999999999998</c:v>
                </c:pt>
                <c:pt idx="8887">
                  <c:v>7.0000999999999998</c:v>
                </c:pt>
                <c:pt idx="8888">
                  <c:v>4.0000999999999998</c:v>
                </c:pt>
                <c:pt idx="8889">
                  <c:v>10.0001</c:v>
                </c:pt>
                <c:pt idx="8890">
                  <c:v>8.0000999999999998</c:v>
                </c:pt>
                <c:pt idx="8891">
                  <c:v>6.0000999999999998</c:v>
                </c:pt>
                <c:pt idx="8892">
                  <c:v>8.0000999999999998</c:v>
                </c:pt>
                <c:pt idx="8893">
                  <c:v>8.0000999999999998</c:v>
                </c:pt>
                <c:pt idx="8894">
                  <c:v>9.0000999999999998</c:v>
                </c:pt>
                <c:pt idx="8895">
                  <c:v>7.0000999999999998</c:v>
                </c:pt>
                <c:pt idx="8896">
                  <c:v>11.0001</c:v>
                </c:pt>
                <c:pt idx="8897">
                  <c:v>6.0000999999999998</c:v>
                </c:pt>
                <c:pt idx="8898">
                  <c:v>4.0000999999999998</c:v>
                </c:pt>
                <c:pt idx="8899">
                  <c:v>7.0000999999999998</c:v>
                </c:pt>
                <c:pt idx="8900">
                  <c:v>7.0000999999999998</c:v>
                </c:pt>
                <c:pt idx="8901">
                  <c:v>5.0000999999999998</c:v>
                </c:pt>
                <c:pt idx="8902">
                  <c:v>9.0000999999999998</c:v>
                </c:pt>
                <c:pt idx="8903">
                  <c:v>8.0000999999999998</c:v>
                </c:pt>
                <c:pt idx="8904">
                  <c:v>6.0000999999999998</c:v>
                </c:pt>
                <c:pt idx="8905">
                  <c:v>7.0000999999999998</c:v>
                </c:pt>
                <c:pt idx="8906">
                  <c:v>9.0000999999999998</c:v>
                </c:pt>
                <c:pt idx="8907">
                  <c:v>3.0001000000000002</c:v>
                </c:pt>
                <c:pt idx="8908">
                  <c:v>9.0000999999999998</c:v>
                </c:pt>
                <c:pt idx="8909">
                  <c:v>11.0001</c:v>
                </c:pt>
                <c:pt idx="8910">
                  <c:v>5.0000999999999998</c:v>
                </c:pt>
                <c:pt idx="8911">
                  <c:v>8.0000999999999998</c:v>
                </c:pt>
                <c:pt idx="8912">
                  <c:v>7.0000999999999998</c:v>
                </c:pt>
                <c:pt idx="8913">
                  <c:v>8.0000999999999998</c:v>
                </c:pt>
                <c:pt idx="8914">
                  <c:v>7.0000999999999998</c:v>
                </c:pt>
                <c:pt idx="8915">
                  <c:v>6.0000999999999998</c:v>
                </c:pt>
                <c:pt idx="8916">
                  <c:v>6.0000999999999998</c:v>
                </c:pt>
                <c:pt idx="8917">
                  <c:v>1.0001</c:v>
                </c:pt>
                <c:pt idx="8918">
                  <c:v>5.0000999999999998</c:v>
                </c:pt>
                <c:pt idx="8919">
                  <c:v>13.0001</c:v>
                </c:pt>
                <c:pt idx="8920">
                  <c:v>4.0000999999999998</c:v>
                </c:pt>
                <c:pt idx="8921">
                  <c:v>9.0000999999999998</c:v>
                </c:pt>
                <c:pt idx="8922">
                  <c:v>13.0001</c:v>
                </c:pt>
                <c:pt idx="8923">
                  <c:v>17.0001</c:v>
                </c:pt>
                <c:pt idx="8924">
                  <c:v>12.0001</c:v>
                </c:pt>
                <c:pt idx="8925">
                  <c:v>12.0001</c:v>
                </c:pt>
                <c:pt idx="8926">
                  <c:v>14.0001</c:v>
                </c:pt>
                <c:pt idx="8927">
                  <c:v>14.0001</c:v>
                </c:pt>
                <c:pt idx="8928">
                  <c:v>8.0000999999999998</c:v>
                </c:pt>
                <c:pt idx="8929">
                  <c:v>5.0000999999999998</c:v>
                </c:pt>
                <c:pt idx="8930">
                  <c:v>12.0001</c:v>
                </c:pt>
                <c:pt idx="8931">
                  <c:v>10.0001</c:v>
                </c:pt>
                <c:pt idx="8932">
                  <c:v>14.0001</c:v>
                </c:pt>
                <c:pt idx="8933">
                  <c:v>9.0000999999999998</c:v>
                </c:pt>
                <c:pt idx="8934">
                  <c:v>11.0001</c:v>
                </c:pt>
                <c:pt idx="8935">
                  <c:v>13.0001</c:v>
                </c:pt>
                <c:pt idx="8936">
                  <c:v>3.0001000000000002</c:v>
                </c:pt>
                <c:pt idx="8937">
                  <c:v>7.0000999999999998</c:v>
                </c:pt>
                <c:pt idx="8938">
                  <c:v>6.0000999999999998</c:v>
                </c:pt>
                <c:pt idx="8939">
                  <c:v>5.0000999999999998</c:v>
                </c:pt>
                <c:pt idx="8940">
                  <c:v>9.0000999999999998</c:v>
                </c:pt>
                <c:pt idx="8941">
                  <c:v>7.0000999999999998</c:v>
                </c:pt>
                <c:pt idx="8942">
                  <c:v>4.0000999999999998</c:v>
                </c:pt>
                <c:pt idx="8943">
                  <c:v>9.0000999999999998</c:v>
                </c:pt>
                <c:pt idx="8944">
                  <c:v>4.0000999999999998</c:v>
                </c:pt>
                <c:pt idx="8945">
                  <c:v>4.0000999999999998</c:v>
                </c:pt>
                <c:pt idx="8946">
                  <c:v>6.0000999999999998</c:v>
                </c:pt>
                <c:pt idx="8947">
                  <c:v>8.0000999999999998</c:v>
                </c:pt>
                <c:pt idx="8948">
                  <c:v>4.0000999999999998</c:v>
                </c:pt>
                <c:pt idx="8949">
                  <c:v>9.0000999999999998</c:v>
                </c:pt>
                <c:pt idx="8950">
                  <c:v>8.0000999999999998</c:v>
                </c:pt>
                <c:pt idx="8951">
                  <c:v>4.0000999999999998</c:v>
                </c:pt>
                <c:pt idx="8952">
                  <c:v>4.0000999999999998</c:v>
                </c:pt>
                <c:pt idx="8953">
                  <c:v>3.0001000000000002</c:v>
                </c:pt>
                <c:pt idx="8954">
                  <c:v>6.0000999999999998</c:v>
                </c:pt>
                <c:pt idx="8955">
                  <c:v>6.0000999999999998</c:v>
                </c:pt>
                <c:pt idx="8956">
                  <c:v>5.0000999999999998</c:v>
                </c:pt>
                <c:pt idx="8957">
                  <c:v>6.0000999999999998</c:v>
                </c:pt>
                <c:pt idx="8958">
                  <c:v>7.0000999999999998</c:v>
                </c:pt>
                <c:pt idx="8959">
                  <c:v>7.0000999999999998</c:v>
                </c:pt>
                <c:pt idx="8960">
                  <c:v>3.0001000000000002</c:v>
                </c:pt>
                <c:pt idx="8961">
                  <c:v>3.0001000000000002</c:v>
                </c:pt>
                <c:pt idx="8962">
                  <c:v>5.0000999999999998</c:v>
                </c:pt>
                <c:pt idx="8963">
                  <c:v>9.0000999999999998</c:v>
                </c:pt>
                <c:pt idx="8964">
                  <c:v>6.0000999999999998</c:v>
                </c:pt>
                <c:pt idx="8965">
                  <c:v>9.0000999999999998</c:v>
                </c:pt>
                <c:pt idx="8966">
                  <c:v>6.0000999999999998</c:v>
                </c:pt>
                <c:pt idx="8967">
                  <c:v>13.0001</c:v>
                </c:pt>
                <c:pt idx="8968">
                  <c:v>20.0001</c:v>
                </c:pt>
                <c:pt idx="8969">
                  <c:v>20.0001</c:v>
                </c:pt>
                <c:pt idx="8970">
                  <c:v>23.0001</c:v>
                </c:pt>
                <c:pt idx="8971">
                  <c:v>15.0001</c:v>
                </c:pt>
                <c:pt idx="8972">
                  <c:v>10.0001</c:v>
                </c:pt>
                <c:pt idx="8973">
                  <c:v>12.0001</c:v>
                </c:pt>
                <c:pt idx="8974">
                  <c:v>1.0001</c:v>
                </c:pt>
                <c:pt idx="8975">
                  <c:v>1.0001</c:v>
                </c:pt>
                <c:pt idx="8976">
                  <c:v>2.0001000000000002</c:v>
                </c:pt>
                <c:pt idx="8977">
                  <c:v>3.0001000000000002</c:v>
                </c:pt>
                <c:pt idx="8978">
                  <c:v>8.0000999999999998</c:v>
                </c:pt>
                <c:pt idx="8979">
                  <c:v>6.0000999999999998</c:v>
                </c:pt>
                <c:pt idx="8980">
                  <c:v>6.0000999999999998</c:v>
                </c:pt>
                <c:pt idx="8981">
                  <c:v>4.0000999999999998</c:v>
                </c:pt>
                <c:pt idx="8982">
                  <c:v>3.0001000000000002</c:v>
                </c:pt>
                <c:pt idx="8983">
                  <c:v>2.0001000000000002</c:v>
                </c:pt>
                <c:pt idx="8984">
                  <c:v>5.0000999999999998</c:v>
                </c:pt>
                <c:pt idx="8985">
                  <c:v>3.0001000000000002</c:v>
                </c:pt>
                <c:pt idx="8986">
                  <c:v>5.0000999999999998</c:v>
                </c:pt>
                <c:pt idx="8987">
                  <c:v>7.0000999999999998</c:v>
                </c:pt>
                <c:pt idx="8988">
                  <c:v>4.0000999999999998</c:v>
                </c:pt>
                <c:pt idx="8989">
                  <c:v>1E-4</c:v>
                </c:pt>
                <c:pt idx="8990">
                  <c:v>3.0001000000000002</c:v>
                </c:pt>
                <c:pt idx="8991">
                  <c:v>5.0000999999999998</c:v>
                </c:pt>
                <c:pt idx="8992">
                  <c:v>4.0000999999999998</c:v>
                </c:pt>
                <c:pt idx="8993">
                  <c:v>4.0000999999999998</c:v>
                </c:pt>
                <c:pt idx="8994">
                  <c:v>8.0000999999999998</c:v>
                </c:pt>
                <c:pt idx="8995">
                  <c:v>3.0001000000000002</c:v>
                </c:pt>
                <c:pt idx="8996">
                  <c:v>4.0000999999999998</c:v>
                </c:pt>
                <c:pt idx="8997">
                  <c:v>5.0000999999999998</c:v>
                </c:pt>
                <c:pt idx="8998">
                  <c:v>4.0000999999999998</c:v>
                </c:pt>
                <c:pt idx="8999">
                  <c:v>4.0000999999999998</c:v>
                </c:pt>
                <c:pt idx="9000">
                  <c:v>5.0000999999999998</c:v>
                </c:pt>
                <c:pt idx="9001">
                  <c:v>2.0001000000000002</c:v>
                </c:pt>
                <c:pt idx="9002">
                  <c:v>2.0001000000000002</c:v>
                </c:pt>
                <c:pt idx="9003">
                  <c:v>5.0000999999999998</c:v>
                </c:pt>
                <c:pt idx="9004">
                  <c:v>6.0000999999999998</c:v>
                </c:pt>
                <c:pt idx="9005">
                  <c:v>4.0000999999999998</c:v>
                </c:pt>
                <c:pt idx="9006">
                  <c:v>2.0001000000000002</c:v>
                </c:pt>
                <c:pt idx="9007">
                  <c:v>4.0000999999999998</c:v>
                </c:pt>
                <c:pt idx="9008">
                  <c:v>3.0001000000000002</c:v>
                </c:pt>
                <c:pt idx="9009">
                  <c:v>2.0001000000000002</c:v>
                </c:pt>
                <c:pt idx="9010">
                  <c:v>3.0001000000000002</c:v>
                </c:pt>
                <c:pt idx="9011">
                  <c:v>6.0000999999999998</c:v>
                </c:pt>
                <c:pt idx="9012">
                  <c:v>8.0000999999999998</c:v>
                </c:pt>
                <c:pt idx="9013">
                  <c:v>14.0001</c:v>
                </c:pt>
                <c:pt idx="9014">
                  <c:v>12.0001</c:v>
                </c:pt>
                <c:pt idx="9015">
                  <c:v>14.0001</c:v>
                </c:pt>
                <c:pt idx="9016">
                  <c:v>15.0001</c:v>
                </c:pt>
                <c:pt idx="9017">
                  <c:v>19.0001</c:v>
                </c:pt>
                <c:pt idx="9018">
                  <c:v>12.0001</c:v>
                </c:pt>
                <c:pt idx="9019">
                  <c:v>10.0001</c:v>
                </c:pt>
                <c:pt idx="9020">
                  <c:v>7.0000999999999998</c:v>
                </c:pt>
                <c:pt idx="9021">
                  <c:v>7.0000999999999998</c:v>
                </c:pt>
                <c:pt idx="9022">
                  <c:v>5.0000999999999998</c:v>
                </c:pt>
                <c:pt idx="9023">
                  <c:v>8.0000999999999998</c:v>
                </c:pt>
                <c:pt idx="9024">
                  <c:v>9.0000999999999998</c:v>
                </c:pt>
                <c:pt idx="9025">
                  <c:v>6.0000999999999998</c:v>
                </c:pt>
                <c:pt idx="9026">
                  <c:v>3.0001000000000002</c:v>
                </c:pt>
                <c:pt idx="9027">
                  <c:v>3.0001000000000002</c:v>
                </c:pt>
                <c:pt idx="9028">
                  <c:v>3.0001000000000002</c:v>
                </c:pt>
                <c:pt idx="9029">
                  <c:v>7.0000999999999998</c:v>
                </c:pt>
                <c:pt idx="9030">
                  <c:v>10.0001</c:v>
                </c:pt>
                <c:pt idx="9031">
                  <c:v>1.0001</c:v>
                </c:pt>
                <c:pt idx="9032">
                  <c:v>5.0000999999999998</c:v>
                </c:pt>
                <c:pt idx="9033">
                  <c:v>3.0001000000000002</c:v>
                </c:pt>
                <c:pt idx="9034">
                  <c:v>2.0001000000000002</c:v>
                </c:pt>
                <c:pt idx="9035">
                  <c:v>2.0001000000000002</c:v>
                </c:pt>
                <c:pt idx="9036">
                  <c:v>8.0000999999999998</c:v>
                </c:pt>
                <c:pt idx="9037">
                  <c:v>2.0001000000000002</c:v>
                </c:pt>
                <c:pt idx="9038">
                  <c:v>3.0001000000000002</c:v>
                </c:pt>
                <c:pt idx="9039">
                  <c:v>5.0000999999999998</c:v>
                </c:pt>
                <c:pt idx="9040">
                  <c:v>5.0000999999999998</c:v>
                </c:pt>
                <c:pt idx="9041">
                  <c:v>3.0001000000000002</c:v>
                </c:pt>
                <c:pt idx="9042">
                  <c:v>5.0000999999999998</c:v>
                </c:pt>
                <c:pt idx="9043">
                  <c:v>3.0001000000000002</c:v>
                </c:pt>
                <c:pt idx="9044">
                  <c:v>4.0000999999999998</c:v>
                </c:pt>
                <c:pt idx="9045">
                  <c:v>2.0001000000000002</c:v>
                </c:pt>
                <c:pt idx="9046">
                  <c:v>1.0001</c:v>
                </c:pt>
                <c:pt idx="9047">
                  <c:v>4.0000999999999998</c:v>
                </c:pt>
                <c:pt idx="9048">
                  <c:v>3.0001000000000002</c:v>
                </c:pt>
                <c:pt idx="9049">
                  <c:v>5.0000999999999998</c:v>
                </c:pt>
                <c:pt idx="9050">
                  <c:v>5.0000999999999998</c:v>
                </c:pt>
                <c:pt idx="9051">
                  <c:v>8.0000999999999998</c:v>
                </c:pt>
                <c:pt idx="9052">
                  <c:v>13.0001</c:v>
                </c:pt>
                <c:pt idx="9053">
                  <c:v>26.0001</c:v>
                </c:pt>
                <c:pt idx="9054">
                  <c:v>51.000100000000003</c:v>
                </c:pt>
                <c:pt idx="9055">
                  <c:v>149.0001</c:v>
                </c:pt>
                <c:pt idx="9056">
                  <c:v>254.0001</c:v>
                </c:pt>
                <c:pt idx="9057">
                  <c:v>352.00009999999997</c:v>
                </c:pt>
                <c:pt idx="9058">
                  <c:v>246.0001</c:v>
                </c:pt>
                <c:pt idx="9059">
                  <c:v>167.0001</c:v>
                </c:pt>
                <c:pt idx="9060">
                  <c:v>63.000100000000003</c:v>
                </c:pt>
                <c:pt idx="9061">
                  <c:v>20.0001</c:v>
                </c:pt>
                <c:pt idx="9062">
                  <c:v>9.0000999999999998</c:v>
                </c:pt>
                <c:pt idx="9063">
                  <c:v>6.0000999999999998</c:v>
                </c:pt>
                <c:pt idx="9064">
                  <c:v>6.0000999999999998</c:v>
                </c:pt>
                <c:pt idx="9065">
                  <c:v>4.0000999999999998</c:v>
                </c:pt>
                <c:pt idx="9066">
                  <c:v>5.0000999999999998</c:v>
                </c:pt>
                <c:pt idx="9067">
                  <c:v>1.0001</c:v>
                </c:pt>
                <c:pt idx="9068">
                  <c:v>3.0001000000000002</c:v>
                </c:pt>
                <c:pt idx="9069">
                  <c:v>4.0000999999999998</c:v>
                </c:pt>
                <c:pt idx="9070">
                  <c:v>4.0000999999999998</c:v>
                </c:pt>
                <c:pt idx="9071">
                  <c:v>1.0001</c:v>
                </c:pt>
                <c:pt idx="9072">
                  <c:v>2.0001000000000002</c:v>
                </c:pt>
                <c:pt idx="9073">
                  <c:v>3.0001000000000002</c:v>
                </c:pt>
                <c:pt idx="9074">
                  <c:v>4.0000999999999998</c:v>
                </c:pt>
                <c:pt idx="9075">
                  <c:v>3.0001000000000002</c:v>
                </c:pt>
                <c:pt idx="9076">
                  <c:v>1.0001</c:v>
                </c:pt>
                <c:pt idx="9077">
                  <c:v>3.0001000000000002</c:v>
                </c:pt>
                <c:pt idx="9078">
                  <c:v>4.0000999999999998</c:v>
                </c:pt>
                <c:pt idx="9079">
                  <c:v>3.0001000000000002</c:v>
                </c:pt>
                <c:pt idx="9080">
                  <c:v>6.0000999999999998</c:v>
                </c:pt>
                <c:pt idx="9081">
                  <c:v>7.0000999999999998</c:v>
                </c:pt>
                <c:pt idx="9082">
                  <c:v>3.0001000000000002</c:v>
                </c:pt>
                <c:pt idx="9083">
                  <c:v>5.0000999999999998</c:v>
                </c:pt>
                <c:pt idx="9084">
                  <c:v>3.0001000000000002</c:v>
                </c:pt>
                <c:pt idx="9085">
                  <c:v>4.0000999999999998</c:v>
                </c:pt>
                <c:pt idx="9086">
                  <c:v>3.0001000000000002</c:v>
                </c:pt>
                <c:pt idx="9087">
                  <c:v>1E-4</c:v>
                </c:pt>
                <c:pt idx="9088">
                  <c:v>6.0000999999999998</c:v>
                </c:pt>
                <c:pt idx="9089">
                  <c:v>5.0000999999999998</c:v>
                </c:pt>
                <c:pt idx="9090">
                  <c:v>3.0001000000000002</c:v>
                </c:pt>
                <c:pt idx="9091">
                  <c:v>5.0000999999999998</c:v>
                </c:pt>
                <c:pt idx="9092">
                  <c:v>4.0000999999999998</c:v>
                </c:pt>
                <c:pt idx="9093">
                  <c:v>4.0000999999999998</c:v>
                </c:pt>
                <c:pt idx="9094">
                  <c:v>5.0000999999999998</c:v>
                </c:pt>
                <c:pt idx="9095">
                  <c:v>8.0000999999999998</c:v>
                </c:pt>
                <c:pt idx="9096">
                  <c:v>19.0001</c:v>
                </c:pt>
                <c:pt idx="9097">
                  <c:v>34.000100000000003</c:v>
                </c:pt>
                <c:pt idx="9098">
                  <c:v>93.000100000000003</c:v>
                </c:pt>
                <c:pt idx="9099">
                  <c:v>229.0001</c:v>
                </c:pt>
                <c:pt idx="9100">
                  <c:v>475.00009999999997</c:v>
                </c:pt>
                <c:pt idx="9101">
                  <c:v>689.00009999999997</c:v>
                </c:pt>
                <c:pt idx="9102">
                  <c:v>683.00009999999997</c:v>
                </c:pt>
                <c:pt idx="9103">
                  <c:v>503.00009999999997</c:v>
                </c:pt>
                <c:pt idx="9104">
                  <c:v>191.0001</c:v>
                </c:pt>
                <c:pt idx="9105">
                  <c:v>48.000100000000003</c:v>
                </c:pt>
                <c:pt idx="9106">
                  <c:v>14.0001</c:v>
                </c:pt>
                <c:pt idx="9107">
                  <c:v>6.0000999999999998</c:v>
                </c:pt>
                <c:pt idx="9108">
                  <c:v>2.0001000000000002</c:v>
                </c:pt>
                <c:pt idx="9109">
                  <c:v>3.0001000000000002</c:v>
                </c:pt>
                <c:pt idx="9110">
                  <c:v>2.0001000000000002</c:v>
                </c:pt>
                <c:pt idx="9111">
                  <c:v>5.0000999999999998</c:v>
                </c:pt>
                <c:pt idx="9112">
                  <c:v>7.0000999999999998</c:v>
                </c:pt>
                <c:pt idx="9113">
                  <c:v>9.0000999999999998</c:v>
                </c:pt>
                <c:pt idx="9114">
                  <c:v>3.0001000000000002</c:v>
                </c:pt>
                <c:pt idx="9115">
                  <c:v>2.0001000000000002</c:v>
                </c:pt>
                <c:pt idx="9116">
                  <c:v>5.0000999999999998</c:v>
                </c:pt>
                <c:pt idx="9117">
                  <c:v>2.0001000000000002</c:v>
                </c:pt>
                <c:pt idx="9118">
                  <c:v>2.0001000000000002</c:v>
                </c:pt>
                <c:pt idx="9119">
                  <c:v>2.0001000000000002</c:v>
                </c:pt>
                <c:pt idx="9120">
                  <c:v>2.0001000000000002</c:v>
                </c:pt>
                <c:pt idx="9121">
                  <c:v>1.0001</c:v>
                </c:pt>
                <c:pt idx="9122">
                  <c:v>1.0001</c:v>
                </c:pt>
                <c:pt idx="9123">
                  <c:v>4.0000999999999998</c:v>
                </c:pt>
                <c:pt idx="9124">
                  <c:v>4.0000999999999998</c:v>
                </c:pt>
                <c:pt idx="9125">
                  <c:v>4.0000999999999998</c:v>
                </c:pt>
                <c:pt idx="9126">
                  <c:v>2.0001000000000002</c:v>
                </c:pt>
                <c:pt idx="9127">
                  <c:v>3.0001000000000002</c:v>
                </c:pt>
                <c:pt idx="9128">
                  <c:v>3.0001000000000002</c:v>
                </c:pt>
                <c:pt idx="9129">
                  <c:v>4.0000999999999998</c:v>
                </c:pt>
                <c:pt idx="9130">
                  <c:v>1.0001</c:v>
                </c:pt>
                <c:pt idx="9131">
                  <c:v>1.0001</c:v>
                </c:pt>
                <c:pt idx="9132">
                  <c:v>2.0001000000000002</c:v>
                </c:pt>
                <c:pt idx="9133">
                  <c:v>1E-4</c:v>
                </c:pt>
                <c:pt idx="9134">
                  <c:v>3.0001000000000002</c:v>
                </c:pt>
                <c:pt idx="9135">
                  <c:v>3.0001000000000002</c:v>
                </c:pt>
                <c:pt idx="9136">
                  <c:v>1.0001</c:v>
                </c:pt>
                <c:pt idx="9137">
                  <c:v>2.0001000000000002</c:v>
                </c:pt>
                <c:pt idx="9138">
                  <c:v>4.0000999999999998</c:v>
                </c:pt>
                <c:pt idx="9139">
                  <c:v>8.0000999999999998</c:v>
                </c:pt>
                <c:pt idx="9140">
                  <c:v>13.0001</c:v>
                </c:pt>
                <c:pt idx="9141">
                  <c:v>32.000100000000003</c:v>
                </c:pt>
                <c:pt idx="9142">
                  <c:v>58.000100000000003</c:v>
                </c:pt>
                <c:pt idx="9143">
                  <c:v>124.0001</c:v>
                </c:pt>
                <c:pt idx="9144">
                  <c:v>216.0001</c:v>
                </c:pt>
                <c:pt idx="9145">
                  <c:v>297.00009999999997</c:v>
                </c:pt>
                <c:pt idx="9146">
                  <c:v>273.00009999999997</c:v>
                </c:pt>
                <c:pt idx="9147">
                  <c:v>152.0001</c:v>
                </c:pt>
                <c:pt idx="9148">
                  <c:v>57.000100000000003</c:v>
                </c:pt>
                <c:pt idx="9149">
                  <c:v>20.0001</c:v>
                </c:pt>
                <c:pt idx="9150">
                  <c:v>14.0001</c:v>
                </c:pt>
                <c:pt idx="9151">
                  <c:v>13.0001</c:v>
                </c:pt>
                <c:pt idx="9152">
                  <c:v>3.0001000000000002</c:v>
                </c:pt>
                <c:pt idx="9153">
                  <c:v>3.0001000000000002</c:v>
                </c:pt>
                <c:pt idx="9154">
                  <c:v>1.0001</c:v>
                </c:pt>
                <c:pt idx="9155">
                  <c:v>6.0000999999999998</c:v>
                </c:pt>
                <c:pt idx="9156">
                  <c:v>7.0000999999999998</c:v>
                </c:pt>
                <c:pt idx="9157">
                  <c:v>8.0000999999999998</c:v>
                </c:pt>
                <c:pt idx="9158">
                  <c:v>1.0001</c:v>
                </c:pt>
                <c:pt idx="9159">
                  <c:v>5.0000999999999998</c:v>
                </c:pt>
                <c:pt idx="9160">
                  <c:v>1E-4</c:v>
                </c:pt>
                <c:pt idx="9161">
                  <c:v>5.0000999999999998</c:v>
                </c:pt>
                <c:pt idx="9162">
                  <c:v>3.0001000000000002</c:v>
                </c:pt>
                <c:pt idx="9163">
                  <c:v>1.0001</c:v>
                </c:pt>
                <c:pt idx="9164">
                  <c:v>3.0001000000000002</c:v>
                </c:pt>
                <c:pt idx="9165">
                  <c:v>5.0000999999999998</c:v>
                </c:pt>
                <c:pt idx="9166">
                  <c:v>4.0000999999999998</c:v>
                </c:pt>
                <c:pt idx="9167">
                  <c:v>4.0000999999999998</c:v>
                </c:pt>
                <c:pt idx="9168">
                  <c:v>1.0001</c:v>
                </c:pt>
                <c:pt idx="9169">
                  <c:v>5.0000999999999998</c:v>
                </c:pt>
                <c:pt idx="9170">
                  <c:v>5.0000999999999998</c:v>
                </c:pt>
                <c:pt idx="9171">
                  <c:v>1E-4</c:v>
                </c:pt>
                <c:pt idx="9172">
                  <c:v>3.0001000000000002</c:v>
                </c:pt>
                <c:pt idx="9173">
                  <c:v>1E-4</c:v>
                </c:pt>
                <c:pt idx="9174">
                  <c:v>5.0000999999999998</c:v>
                </c:pt>
                <c:pt idx="9175">
                  <c:v>5.0000999999999998</c:v>
                </c:pt>
                <c:pt idx="9176">
                  <c:v>1E-4</c:v>
                </c:pt>
                <c:pt idx="9177">
                  <c:v>4.0000999999999998</c:v>
                </c:pt>
                <c:pt idx="9178">
                  <c:v>6.0000999999999998</c:v>
                </c:pt>
                <c:pt idx="9179">
                  <c:v>5.0000999999999998</c:v>
                </c:pt>
                <c:pt idx="9180">
                  <c:v>8.0000999999999998</c:v>
                </c:pt>
                <c:pt idx="9181">
                  <c:v>25.0001</c:v>
                </c:pt>
                <c:pt idx="9182">
                  <c:v>70.000100000000003</c:v>
                </c:pt>
                <c:pt idx="9183">
                  <c:v>122.0001</c:v>
                </c:pt>
                <c:pt idx="9184">
                  <c:v>135.0001</c:v>
                </c:pt>
                <c:pt idx="9185">
                  <c:v>237.0001</c:v>
                </c:pt>
                <c:pt idx="9186">
                  <c:v>270.00009999999997</c:v>
                </c:pt>
                <c:pt idx="9187">
                  <c:v>339.00009999999997</c:v>
                </c:pt>
                <c:pt idx="9188">
                  <c:v>359.00009999999997</c:v>
                </c:pt>
                <c:pt idx="9189">
                  <c:v>358.00009999999997</c:v>
                </c:pt>
                <c:pt idx="9190">
                  <c:v>223.0001</c:v>
                </c:pt>
                <c:pt idx="9191">
                  <c:v>89.000100000000003</c:v>
                </c:pt>
                <c:pt idx="9192">
                  <c:v>23.0001</c:v>
                </c:pt>
                <c:pt idx="9193">
                  <c:v>7.0000999999999998</c:v>
                </c:pt>
                <c:pt idx="9194">
                  <c:v>4.0000999999999998</c:v>
                </c:pt>
                <c:pt idx="9195">
                  <c:v>2.0001000000000002</c:v>
                </c:pt>
                <c:pt idx="9196">
                  <c:v>5.0000999999999998</c:v>
                </c:pt>
                <c:pt idx="9197">
                  <c:v>5.0000999999999998</c:v>
                </c:pt>
                <c:pt idx="9198">
                  <c:v>2.0001000000000002</c:v>
                </c:pt>
                <c:pt idx="9199">
                  <c:v>4.0000999999999998</c:v>
                </c:pt>
                <c:pt idx="9200">
                  <c:v>4.0000999999999998</c:v>
                </c:pt>
                <c:pt idx="9201">
                  <c:v>3.0001000000000002</c:v>
                </c:pt>
                <c:pt idx="9202">
                  <c:v>1.0001</c:v>
                </c:pt>
                <c:pt idx="9203">
                  <c:v>4.0000999999999998</c:v>
                </c:pt>
                <c:pt idx="9204">
                  <c:v>3.0001000000000002</c:v>
                </c:pt>
                <c:pt idx="9205">
                  <c:v>2.0001000000000002</c:v>
                </c:pt>
                <c:pt idx="9206">
                  <c:v>1E-4</c:v>
                </c:pt>
                <c:pt idx="9207">
                  <c:v>1E-4</c:v>
                </c:pt>
                <c:pt idx="9208">
                  <c:v>4.0000999999999998</c:v>
                </c:pt>
                <c:pt idx="9209">
                  <c:v>3.0001000000000002</c:v>
                </c:pt>
                <c:pt idx="9210">
                  <c:v>2.0001000000000002</c:v>
                </c:pt>
                <c:pt idx="9211">
                  <c:v>4.0000999999999998</c:v>
                </c:pt>
                <c:pt idx="9212">
                  <c:v>5.0000999999999998</c:v>
                </c:pt>
                <c:pt idx="9213">
                  <c:v>3.0001000000000002</c:v>
                </c:pt>
                <c:pt idx="9214">
                  <c:v>1.0001</c:v>
                </c:pt>
                <c:pt idx="9215">
                  <c:v>1.0001</c:v>
                </c:pt>
                <c:pt idx="9216">
                  <c:v>2.0001000000000002</c:v>
                </c:pt>
                <c:pt idx="9217">
                  <c:v>2.0001000000000002</c:v>
                </c:pt>
                <c:pt idx="9218">
                  <c:v>2.0001000000000002</c:v>
                </c:pt>
                <c:pt idx="9219">
                  <c:v>2.0001000000000002</c:v>
                </c:pt>
                <c:pt idx="9220">
                  <c:v>1.0001</c:v>
                </c:pt>
                <c:pt idx="9221">
                  <c:v>1.0001</c:v>
                </c:pt>
                <c:pt idx="9222">
                  <c:v>4.0000999999999998</c:v>
                </c:pt>
                <c:pt idx="9223">
                  <c:v>3.0001000000000002</c:v>
                </c:pt>
                <c:pt idx="9224">
                  <c:v>3.0001000000000002</c:v>
                </c:pt>
                <c:pt idx="9225">
                  <c:v>3.0001000000000002</c:v>
                </c:pt>
                <c:pt idx="9226">
                  <c:v>8.0000999999999998</c:v>
                </c:pt>
                <c:pt idx="9227">
                  <c:v>20.0001</c:v>
                </c:pt>
                <c:pt idx="9228">
                  <c:v>29.0001</c:v>
                </c:pt>
                <c:pt idx="9229">
                  <c:v>55.000100000000003</c:v>
                </c:pt>
                <c:pt idx="9230">
                  <c:v>96.000100000000003</c:v>
                </c:pt>
                <c:pt idx="9231">
                  <c:v>141.0001</c:v>
                </c:pt>
                <c:pt idx="9232">
                  <c:v>150.0001</c:v>
                </c:pt>
                <c:pt idx="9233">
                  <c:v>89.000100000000003</c:v>
                </c:pt>
                <c:pt idx="9234">
                  <c:v>55.000100000000003</c:v>
                </c:pt>
                <c:pt idx="9235">
                  <c:v>9.0000999999999998</c:v>
                </c:pt>
                <c:pt idx="9236">
                  <c:v>3.0001000000000002</c:v>
                </c:pt>
                <c:pt idx="9237">
                  <c:v>5.0000999999999998</c:v>
                </c:pt>
                <c:pt idx="9238">
                  <c:v>5.0000999999999998</c:v>
                </c:pt>
                <c:pt idx="9239">
                  <c:v>7.0000999999999998</c:v>
                </c:pt>
                <c:pt idx="9240">
                  <c:v>5.0000999999999998</c:v>
                </c:pt>
                <c:pt idx="9241">
                  <c:v>1.0001</c:v>
                </c:pt>
                <c:pt idx="9242">
                  <c:v>7.0000999999999998</c:v>
                </c:pt>
                <c:pt idx="9243">
                  <c:v>1E-4</c:v>
                </c:pt>
                <c:pt idx="9244">
                  <c:v>5.0000999999999998</c:v>
                </c:pt>
                <c:pt idx="9245">
                  <c:v>3.0001000000000002</c:v>
                </c:pt>
                <c:pt idx="9246">
                  <c:v>2.0001000000000002</c:v>
                </c:pt>
                <c:pt idx="9247">
                  <c:v>1.0001</c:v>
                </c:pt>
                <c:pt idx="9248">
                  <c:v>1.0001</c:v>
                </c:pt>
                <c:pt idx="9249">
                  <c:v>1.0001</c:v>
                </c:pt>
                <c:pt idx="9250">
                  <c:v>1E-4</c:v>
                </c:pt>
                <c:pt idx="9251">
                  <c:v>3.0001000000000002</c:v>
                </c:pt>
                <c:pt idx="9252">
                  <c:v>2.0001000000000002</c:v>
                </c:pt>
                <c:pt idx="9253">
                  <c:v>1.0001</c:v>
                </c:pt>
                <c:pt idx="9254">
                  <c:v>2.0001000000000002</c:v>
                </c:pt>
                <c:pt idx="9255">
                  <c:v>3.0001000000000002</c:v>
                </c:pt>
                <c:pt idx="9256">
                  <c:v>4.0000999999999998</c:v>
                </c:pt>
                <c:pt idx="9257">
                  <c:v>2.0001000000000002</c:v>
                </c:pt>
                <c:pt idx="9258">
                  <c:v>3.0001000000000002</c:v>
                </c:pt>
                <c:pt idx="9259">
                  <c:v>4.0000999999999998</c:v>
                </c:pt>
                <c:pt idx="9260">
                  <c:v>4.0000999999999998</c:v>
                </c:pt>
                <c:pt idx="9261">
                  <c:v>4.0000999999999998</c:v>
                </c:pt>
                <c:pt idx="9262">
                  <c:v>1.0001</c:v>
                </c:pt>
                <c:pt idx="9263">
                  <c:v>3.0001000000000002</c:v>
                </c:pt>
                <c:pt idx="9264">
                  <c:v>2.0001000000000002</c:v>
                </c:pt>
                <c:pt idx="9265">
                  <c:v>1.0001</c:v>
                </c:pt>
                <c:pt idx="9266">
                  <c:v>3.0001000000000002</c:v>
                </c:pt>
                <c:pt idx="9267">
                  <c:v>15.0001</c:v>
                </c:pt>
                <c:pt idx="9268">
                  <c:v>33.000100000000003</c:v>
                </c:pt>
                <c:pt idx="9269">
                  <c:v>67.000100000000003</c:v>
                </c:pt>
                <c:pt idx="9270">
                  <c:v>105.0001</c:v>
                </c:pt>
                <c:pt idx="9271">
                  <c:v>126.0001</c:v>
                </c:pt>
                <c:pt idx="9272">
                  <c:v>204.0001</c:v>
                </c:pt>
                <c:pt idx="9273">
                  <c:v>217.0001</c:v>
                </c:pt>
                <c:pt idx="9274">
                  <c:v>280.00009999999997</c:v>
                </c:pt>
                <c:pt idx="9275">
                  <c:v>333.00009999999997</c:v>
                </c:pt>
                <c:pt idx="9276">
                  <c:v>249.0001</c:v>
                </c:pt>
                <c:pt idx="9277">
                  <c:v>147.0001</c:v>
                </c:pt>
                <c:pt idx="9278">
                  <c:v>43.000100000000003</c:v>
                </c:pt>
                <c:pt idx="9279">
                  <c:v>8.0000999999999998</c:v>
                </c:pt>
                <c:pt idx="9280">
                  <c:v>7.0000999999999998</c:v>
                </c:pt>
                <c:pt idx="9281">
                  <c:v>6.0000999999999998</c:v>
                </c:pt>
                <c:pt idx="9282">
                  <c:v>3.0001000000000002</c:v>
                </c:pt>
                <c:pt idx="9283">
                  <c:v>6.0000999999999998</c:v>
                </c:pt>
                <c:pt idx="9284">
                  <c:v>5.0000999999999998</c:v>
                </c:pt>
                <c:pt idx="9285">
                  <c:v>5.0000999999999998</c:v>
                </c:pt>
                <c:pt idx="9286">
                  <c:v>1E-4</c:v>
                </c:pt>
                <c:pt idx="9287">
                  <c:v>5.0000999999999998</c:v>
                </c:pt>
                <c:pt idx="9288">
                  <c:v>3.0001000000000002</c:v>
                </c:pt>
                <c:pt idx="9289">
                  <c:v>4.0000999999999998</c:v>
                </c:pt>
                <c:pt idx="9290">
                  <c:v>1.0001</c:v>
                </c:pt>
                <c:pt idx="9291">
                  <c:v>2.0001000000000002</c:v>
                </c:pt>
                <c:pt idx="9292">
                  <c:v>3.0001000000000002</c:v>
                </c:pt>
                <c:pt idx="9293">
                  <c:v>1.0001</c:v>
                </c:pt>
                <c:pt idx="9294">
                  <c:v>1E-4</c:v>
                </c:pt>
                <c:pt idx="9295">
                  <c:v>1.0001</c:v>
                </c:pt>
                <c:pt idx="9296">
                  <c:v>1.0001</c:v>
                </c:pt>
                <c:pt idx="9297">
                  <c:v>1E-4</c:v>
                </c:pt>
                <c:pt idx="9298">
                  <c:v>4.0000999999999998</c:v>
                </c:pt>
                <c:pt idx="9299">
                  <c:v>1.0001</c:v>
                </c:pt>
                <c:pt idx="9300">
                  <c:v>1E-4</c:v>
                </c:pt>
                <c:pt idx="9301">
                  <c:v>1.0001</c:v>
                </c:pt>
                <c:pt idx="9302">
                  <c:v>2.0001000000000002</c:v>
                </c:pt>
                <c:pt idx="9303">
                  <c:v>1.0001</c:v>
                </c:pt>
                <c:pt idx="9304">
                  <c:v>1.0001</c:v>
                </c:pt>
                <c:pt idx="9305">
                  <c:v>2.0001000000000002</c:v>
                </c:pt>
                <c:pt idx="9306">
                  <c:v>1.0001</c:v>
                </c:pt>
                <c:pt idx="9307">
                  <c:v>2.0001000000000002</c:v>
                </c:pt>
                <c:pt idx="9308">
                  <c:v>6.0000999999999998</c:v>
                </c:pt>
                <c:pt idx="9309">
                  <c:v>2.0001000000000002</c:v>
                </c:pt>
                <c:pt idx="9310">
                  <c:v>2.0001000000000002</c:v>
                </c:pt>
                <c:pt idx="9311">
                  <c:v>5.0000999999999998</c:v>
                </c:pt>
                <c:pt idx="9312">
                  <c:v>10.0001</c:v>
                </c:pt>
                <c:pt idx="9313">
                  <c:v>13.0001</c:v>
                </c:pt>
                <c:pt idx="9314">
                  <c:v>13.0001</c:v>
                </c:pt>
                <c:pt idx="9315">
                  <c:v>35.000100000000003</c:v>
                </c:pt>
                <c:pt idx="9316">
                  <c:v>42.000100000000003</c:v>
                </c:pt>
                <c:pt idx="9317">
                  <c:v>63.000100000000003</c:v>
                </c:pt>
                <c:pt idx="9318">
                  <c:v>69.000100000000003</c:v>
                </c:pt>
                <c:pt idx="9319">
                  <c:v>57.000100000000003</c:v>
                </c:pt>
                <c:pt idx="9320">
                  <c:v>36.000100000000003</c:v>
                </c:pt>
                <c:pt idx="9321">
                  <c:v>13.0001</c:v>
                </c:pt>
                <c:pt idx="9322">
                  <c:v>6.0000999999999998</c:v>
                </c:pt>
                <c:pt idx="9323">
                  <c:v>1.0001</c:v>
                </c:pt>
                <c:pt idx="9324">
                  <c:v>5.0000999999999998</c:v>
                </c:pt>
                <c:pt idx="9325">
                  <c:v>8.0000999999999998</c:v>
                </c:pt>
                <c:pt idx="9326">
                  <c:v>11.0001</c:v>
                </c:pt>
                <c:pt idx="9327">
                  <c:v>17.0001</c:v>
                </c:pt>
                <c:pt idx="9328">
                  <c:v>5.0000999999999998</c:v>
                </c:pt>
                <c:pt idx="9329">
                  <c:v>4.0000999999999998</c:v>
                </c:pt>
                <c:pt idx="9330">
                  <c:v>3.0001000000000002</c:v>
                </c:pt>
                <c:pt idx="9331">
                  <c:v>3.0001000000000002</c:v>
                </c:pt>
                <c:pt idx="9332">
                  <c:v>1.0001</c:v>
                </c:pt>
                <c:pt idx="9333">
                  <c:v>5.0000999999999998</c:v>
                </c:pt>
                <c:pt idx="9334">
                  <c:v>2.0001000000000002</c:v>
                </c:pt>
                <c:pt idx="9335">
                  <c:v>4.0000999999999998</c:v>
                </c:pt>
                <c:pt idx="9336">
                  <c:v>1.0001</c:v>
                </c:pt>
                <c:pt idx="9337">
                  <c:v>2.0001000000000002</c:v>
                </c:pt>
                <c:pt idx="9338">
                  <c:v>4.0000999999999998</c:v>
                </c:pt>
                <c:pt idx="9339">
                  <c:v>1E-4</c:v>
                </c:pt>
                <c:pt idx="9340">
                  <c:v>3.0001000000000002</c:v>
                </c:pt>
                <c:pt idx="9341">
                  <c:v>5.0000999999999998</c:v>
                </c:pt>
                <c:pt idx="9342">
                  <c:v>4.0000999999999998</c:v>
                </c:pt>
                <c:pt idx="9343">
                  <c:v>2.0001000000000002</c:v>
                </c:pt>
                <c:pt idx="9344">
                  <c:v>1.0001</c:v>
                </c:pt>
                <c:pt idx="9345">
                  <c:v>4.0000999999999998</c:v>
                </c:pt>
                <c:pt idx="9346">
                  <c:v>4.0000999999999998</c:v>
                </c:pt>
                <c:pt idx="9347">
                  <c:v>7.0000999999999998</c:v>
                </c:pt>
                <c:pt idx="9348">
                  <c:v>2.0001000000000002</c:v>
                </c:pt>
                <c:pt idx="9349">
                  <c:v>3.0001000000000002</c:v>
                </c:pt>
                <c:pt idx="9350">
                  <c:v>1.0001</c:v>
                </c:pt>
                <c:pt idx="9351">
                  <c:v>5.0000999999999998</c:v>
                </c:pt>
                <c:pt idx="9352">
                  <c:v>6.0000999999999998</c:v>
                </c:pt>
                <c:pt idx="9353">
                  <c:v>6.0000999999999998</c:v>
                </c:pt>
                <c:pt idx="9354">
                  <c:v>1.0001</c:v>
                </c:pt>
                <c:pt idx="9355">
                  <c:v>4.0000999999999998</c:v>
                </c:pt>
                <c:pt idx="9356">
                  <c:v>7.0000999999999998</c:v>
                </c:pt>
                <c:pt idx="9357">
                  <c:v>11.0001</c:v>
                </c:pt>
                <c:pt idx="9358">
                  <c:v>20.0001</c:v>
                </c:pt>
                <c:pt idx="9359">
                  <c:v>33.000100000000003</c:v>
                </c:pt>
                <c:pt idx="9360">
                  <c:v>42.000100000000003</c:v>
                </c:pt>
                <c:pt idx="9361">
                  <c:v>82.000100000000003</c:v>
                </c:pt>
                <c:pt idx="9362">
                  <c:v>54.000100000000003</c:v>
                </c:pt>
                <c:pt idx="9363">
                  <c:v>22.0001</c:v>
                </c:pt>
                <c:pt idx="9364">
                  <c:v>23.0001</c:v>
                </c:pt>
                <c:pt idx="9365">
                  <c:v>11.0001</c:v>
                </c:pt>
                <c:pt idx="9366">
                  <c:v>1.0001</c:v>
                </c:pt>
                <c:pt idx="9367">
                  <c:v>7.0000999999999998</c:v>
                </c:pt>
                <c:pt idx="9368">
                  <c:v>9.0000999999999998</c:v>
                </c:pt>
                <c:pt idx="9369">
                  <c:v>8.0000999999999998</c:v>
                </c:pt>
                <c:pt idx="9370">
                  <c:v>7.0000999999999998</c:v>
                </c:pt>
                <c:pt idx="9371">
                  <c:v>6.0000999999999998</c:v>
                </c:pt>
                <c:pt idx="9372">
                  <c:v>5.0000999999999998</c:v>
                </c:pt>
                <c:pt idx="9373">
                  <c:v>3.0001000000000002</c:v>
                </c:pt>
                <c:pt idx="9374">
                  <c:v>4.0000999999999998</c:v>
                </c:pt>
                <c:pt idx="9375">
                  <c:v>5.0000999999999998</c:v>
                </c:pt>
                <c:pt idx="9376">
                  <c:v>6.0000999999999998</c:v>
                </c:pt>
                <c:pt idx="9377">
                  <c:v>3.0001000000000002</c:v>
                </c:pt>
                <c:pt idx="9378">
                  <c:v>7.0000999999999998</c:v>
                </c:pt>
                <c:pt idx="9379">
                  <c:v>5.0000999999999998</c:v>
                </c:pt>
                <c:pt idx="9380">
                  <c:v>1.0001</c:v>
                </c:pt>
                <c:pt idx="9381">
                  <c:v>1.0001</c:v>
                </c:pt>
                <c:pt idx="9382">
                  <c:v>3.0001000000000002</c:v>
                </c:pt>
                <c:pt idx="9383">
                  <c:v>5.0000999999999998</c:v>
                </c:pt>
                <c:pt idx="9384">
                  <c:v>5.0000999999999998</c:v>
                </c:pt>
                <c:pt idx="9385">
                  <c:v>3.0001000000000002</c:v>
                </c:pt>
                <c:pt idx="9386">
                  <c:v>1.0001</c:v>
                </c:pt>
                <c:pt idx="9387">
                  <c:v>5.0000999999999998</c:v>
                </c:pt>
                <c:pt idx="9388">
                  <c:v>1E-4</c:v>
                </c:pt>
                <c:pt idx="9389">
                  <c:v>6.0000999999999998</c:v>
                </c:pt>
                <c:pt idx="9390">
                  <c:v>1E-4</c:v>
                </c:pt>
                <c:pt idx="9391">
                  <c:v>1.0001</c:v>
                </c:pt>
                <c:pt idx="9392">
                  <c:v>4.0000999999999998</c:v>
                </c:pt>
                <c:pt idx="9393">
                  <c:v>1.0001</c:v>
                </c:pt>
                <c:pt idx="9394">
                  <c:v>4.0000999999999998</c:v>
                </c:pt>
                <c:pt idx="9395">
                  <c:v>4.0000999999999998</c:v>
                </c:pt>
                <c:pt idx="9396">
                  <c:v>1.0001</c:v>
                </c:pt>
                <c:pt idx="9397">
                  <c:v>2.0001000000000002</c:v>
                </c:pt>
                <c:pt idx="9398">
                  <c:v>3.0001000000000002</c:v>
                </c:pt>
                <c:pt idx="9399">
                  <c:v>1E-4</c:v>
                </c:pt>
                <c:pt idx="9400">
                  <c:v>4.0000999999999998</c:v>
                </c:pt>
                <c:pt idx="9401">
                  <c:v>1.0001</c:v>
                </c:pt>
                <c:pt idx="9402">
                  <c:v>9.0000999999999998</c:v>
                </c:pt>
                <c:pt idx="9403">
                  <c:v>9.0000999999999998</c:v>
                </c:pt>
                <c:pt idx="9404">
                  <c:v>19.0001</c:v>
                </c:pt>
                <c:pt idx="9405">
                  <c:v>21.0001</c:v>
                </c:pt>
                <c:pt idx="9406">
                  <c:v>30.0001</c:v>
                </c:pt>
                <c:pt idx="9407">
                  <c:v>6.0000999999999998</c:v>
                </c:pt>
                <c:pt idx="9408">
                  <c:v>6.0000999999999998</c:v>
                </c:pt>
                <c:pt idx="9409">
                  <c:v>4.0000999999999998</c:v>
                </c:pt>
                <c:pt idx="9410">
                  <c:v>2.0001000000000002</c:v>
                </c:pt>
                <c:pt idx="9411">
                  <c:v>4.0000999999999998</c:v>
                </c:pt>
                <c:pt idx="9412">
                  <c:v>10.0001</c:v>
                </c:pt>
                <c:pt idx="9413">
                  <c:v>1.0001</c:v>
                </c:pt>
                <c:pt idx="9414">
                  <c:v>2.0001000000000002</c:v>
                </c:pt>
                <c:pt idx="9415">
                  <c:v>1.0001</c:v>
                </c:pt>
                <c:pt idx="9416">
                  <c:v>3.0001000000000002</c:v>
                </c:pt>
                <c:pt idx="9417">
                  <c:v>7.0000999999999998</c:v>
                </c:pt>
                <c:pt idx="9418">
                  <c:v>3.0001000000000002</c:v>
                </c:pt>
                <c:pt idx="9419">
                  <c:v>4.0000999999999998</c:v>
                </c:pt>
                <c:pt idx="9420">
                  <c:v>1.0001</c:v>
                </c:pt>
                <c:pt idx="9421">
                  <c:v>2.0001000000000002</c:v>
                </c:pt>
                <c:pt idx="9422">
                  <c:v>2.0001000000000002</c:v>
                </c:pt>
                <c:pt idx="9423">
                  <c:v>1.0001</c:v>
                </c:pt>
                <c:pt idx="9424">
                  <c:v>1.0001</c:v>
                </c:pt>
                <c:pt idx="9425">
                  <c:v>1.0001</c:v>
                </c:pt>
                <c:pt idx="9426">
                  <c:v>1.0001</c:v>
                </c:pt>
                <c:pt idx="9427">
                  <c:v>3.0001000000000002</c:v>
                </c:pt>
                <c:pt idx="9428">
                  <c:v>4.0000999999999998</c:v>
                </c:pt>
                <c:pt idx="9429">
                  <c:v>4.0000999999999998</c:v>
                </c:pt>
                <c:pt idx="9430">
                  <c:v>4.0000999999999998</c:v>
                </c:pt>
                <c:pt idx="9431">
                  <c:v>5.0000999999999998</c:v>
                </c:pt>
                <c:pt idx="9432">
                  <c:v>3.0001000000000002</c:v>
                </c:pt>
                <c:pt idx="9433">
                  <c:v>2.0001000000000002</c:v>
                </c:pt>
                <c:pt idx="9434">
                  <c:v>2.0001000000000002</c:v>
                </c:pt>
                <c:pt idx="9435">
                  <c:v>2.0001000000000002</c:v>
                </c:pt>
                <c:pt idx="9436">
                  <c:v>5.0000999999999998</c:v>
                </c:pt>
                <c:pt idx="9437">
                  <c:v>5.0000999999999998</c:v>
                </c:pt>
                <c:pt idx="9438">
                  <c:v>4.0000999999999998</c:v>
                </c:pt>
                <c:pt idx="9439">
                  <c:v>4.0000999999999998</c:v>
                </c:pt>
                <c:pt idx="9440">
                  <c:v>6.0000999999999998</c:v>
                </c:pt>
                <c:pt idx="9441">
                  <c:v>3.0001000000000002</c:v>
                </c:pt>
                <c:pt idx="9442">
                  <c:v>2.0001000000000002</c:v>
                </c:pt>
                <c:pt idx="9443">
                  <c:v>5.0000999999999998</c:v>
                </c:pt>
                <c:pt idx="9444">
                  <c:v>6.0000999999999998</c:v>
                </c:pt>
                <c:pt idx="9445">
                  <c:v>10.0001</c:v>
                </c:pt>
                <c:pt idx="9446">
                  <c:v>26.0001</c:v>
                </c:pt>
                <c:pt idx="9447">
                  <c:v>32.000100000000003</c:v>
                </c:pt>
                <c:pt idx="9448">
                  <c:v>18.0001</c:v>
                </c:pt>
                <c:pt idx="9449">
                  <c:v>14.0001</c:v>
                </c:pt>
                <c:pt idx="9450">
                  <c:v>7.0000999999999998</c:v>
                </c:pt>
                <c:pt idx="9451">
                  <c:v>4.0000999999999998</c:v>
                </c:pt>
                <c:pt idx="9452">
                  <c:v>6.0000999999999998</c:v>
                </c:pt>
                <c:pt idx="9453">
                  <c:v>2.0001000000000002</c:v>
                </c:pt>
                <c:pt idx="9454">
                  <c:v>9.0000999999999998</c:v>
                </c:pt>
                <c:pt idx="9455">
                  <c:v>4.0000999999999998</c:v>
                </c:pt>
                <c:pt idx="9456">
                  <c:v>4.0000999999999998</c:v>
                </c:pt>
                <c:pt idx="9457">
                  <c:v>1.0001</c:v>
                </c:pt>
                <c:pt idx="9458">
                  <c:v>2.0001000000000002</c:v>
                </c:pt>
                <c:pt idx="9459">
                  <c:v>2.0001000000000002</c:v>
                </c:pt>
                <c:pt idx="9460">
                  <c:v>1.0001</c:v>
                </c:pt>
                <c:pt idx="9461">
                  <c:v>3.0001000000000002</c:v>
                </c:pt>
                <c:pt idx="9462">
                  <c:v>2.0001000000000002</c:v>
                </c:pt>
                <c:pt idx="9463">
                  <c:v>1E-4</c:v>
                </c:pt>
                <c:pt idx="9464">
                  <c:v>1.0001</c:v>
                </c:pt>
                <c:pt idx="9465">
                  <c:v>1.0001</c:v>
                </c:pt>
                <c:pt idx="9466">
                  <c:v>3.0001000000000002</c:v>
                </c:pt>
                <c:pt idx="9467">
                  <c:v>1.0001</c:v>
                </c:pt>
                <c:pt idx="9468">
                  <c:v>1E-4</c:v>
                </c:pt>
                <c:pt idx="9469">
                  <c:v>3.0001000000000002</c:v>
                </c:pt>
                <c:pt idx="9470">
                  <c:v>1.0001</c:v>
                </c:pt>
                <c:pt idx="9471">
                  <c:v>3.0001000000000002</c:v>
                </c:pt>
                <c:pt idx="9472">
                  <c:v>1E-4</c:v>
                </c:pt>
                <c:pt idx="9473">
                  <c:v>1.0001</c:v>
                </c:pt>
                <c:pt idx="9474">
                  <c:v>1E-4</c:v>
                </c:pt>
                <c:pt idx="9475">
                  <c:v>4.0000999999999998</c:v>
                </c:pt>
                <c:pt idx="9476">
                  <c:v>2.0001000000000002</c:v>
                </c:pt>
                <c:pt idx="9477">
                  <c:v>1.0001</c:v>
                </c:pt>
                <c:pt idx="9478">
                  <c:v>4.0000999999999998</c:v>
                </c:pt>
                <c:pt idx="9479">
                  <c:v>3.0001000000000002</c:v>
                </c:pt>
                <c:pt idx="9480">
                  <c:v>1.0001</c:v>
                </c:pt>
                <c:pt idx="9481">
                  <c:v>1E-4</c:v>
                </c:pt>
                <c:pt idx="9482">
                  <c:v>4.0000999999999998</c:v>
                </c:pt>
                <c:pt idx="9483">
                  <c:v>7.0000999999999998</c:v>
                </c:pt>
                <c:pt idx="9484">
                  <c:v>1.0001</c:v>
                </c:pt>
                <c:pt idx="9485">
                  <c:v>7.0000999999999998</c:v>
                </c:pt>
                <c:pt idx="9486">
                  <c:v>14.0001</c:v>
                </c:pt>
                <c:pt idx="9487">
                  <c:v>20.0001</c:v>
                </c:pt>
                <c:pt idx="9488">
                  <c:v>44.000100000000003</c:v>
                </c:pt>
                <c:pt idx="9489">
                  <c:v>84.000100000000003</c:v>
                </c:pt>
                <c:pt idx="9490">
                  <c:v>87.000100000000003</c:v>
                </c:pt>
                <c:pt idx="9491">
                  <c:v>83.000100000000003</c:v>
                </c:pt>
                <c:pt idx="9492">
                  <c:v>34.000100000000003</c:v>
                </c:pt>
                <c:pt idx="9493">
                  <c:v>11.0001</c:v>
                </c:pt>
                <c:pt idx="9494">
                  <c:v>4.0000999999999998</c:v>
                </c:pt>
                <c:pt idx="9495">
                  <c:v>3.0001000000000002</c:v>
                </c:pt>
                <c:pt idx="9496">
                  <c:v>3.0001000000000002</c:v>
                </c:pt>
                <c:pt idx="9497">
                  <c:v>7.0000999999999998</c:v>
                </c:pt>
                <c:pt idx="9498">
                  <c:v>4.0000999999999998</c:v>
                </c:pt>
                <c:pt idx="9499">
                  <c:v>2.0001000000000002</c:v>
                </c:pt>
                <c:pt idx="9500">
                  <c:v>1.0001</c:v>
                </c:pt>
                <c:pt idx="9501">
                  <c:v>1E-4</c:v>
                </c:pt>
                <c:pt idx="9502">
                  <c:v>4.0000999999999998</c:v>
                </c:pt>
                <c:pt idx="9503">
                  <c:v>4.0000999999999998</c:v>
                </c:pt>
                <c:pt idx="9504">
                  <c:v>4.0000999999999998</c:v>
                </c:pt>
                <c:pt idx="9505">
                  <c:v>1.0001</c:v>
                </c:pt>
                <c:pt idx="9506">
                  <c:v>1E-4</c:v>
                </c:pt>
                <c:pt idx="9507">
                  <c:v>1E-4</c:v>
                </c:pt>
                <c:pt idx="9508">
                  <c:v>3.0001000000000002</c:v>
                </c:pt>
                <c:pt idx="9509">
                  <c:v>3.0001000000000002</c:v>
                </c:pt>
                <c:pt idx="9510">
                  <c:v>1E-4</c:v>
                </c:pt>
                <c:pt idx="9511">
                  <c:v>3.0001000000000002</c:v>
                </c:pt>
                <c:pt idx="9512">
                  <c:v>3.0001000000000002</c:v>
                </c:pt>
                <c:pt idx="9513">
                  <c:v>1E-4</c:v>
                </c:pt>
                <c:pt idx="9514">
                  <c:v>1E-4</c:v>
                </c:pt>
                <c:pt idx="9515">
                  <c:v>1.0001</c:v>
                </c:pt>
                <c:pt idx="9516">
                  <c:v>2.0001000000000002</c:v>
                </c:pt>
                <c:pt idx="9517">
                  <c:v>2.0001000000000002</c:v>
                </c:pt>
                <c:pt idx="9518">
                  <c:v>2.0001000000000002</c:v>
                </c:pt>
                <c:pt idx="9519">
                  <c:v>1.0001</c:v>
                </c:pt>
                <c:pt idx="9520">
                  <c:v>4.0000999999999998</c:v>
                </c:pt>
                <c:pt idx="9521">
                  <c:v>2.0001000000000002</c:v>
                </c:pt>
                <c:pt idx="9522">
                  <c:v>3.0001000000000002</c:v>
                </c:pt>
                <c:pt idx="9523">
                  <c:v>2.0001000000000002</c:v>
                </c:pt>
                <c:pt idx="9524">
                  <c:v>2.0001000000000002</c:v>
                </c:pt>
                <c:pt idx="9525">
                  <c:v>3.0001000000000002</c:v>
                </c:pt>
                <c:pt idx="9526">
                  <c:v>7.0000999999999998</c:v>
                </c:pt>
                <c:pt idx="9527">
                  <c:v>8.0000999999999998</c:v>
                </c:pt>
                <c:pt idx="9528">
                  <c:v>10.0001</c:v>
                </c:pt>
                <c:pt idx="9529">
                  <c:v>29.0001</c:v>
                </c:pt>
                <c:pt idx="9530">
                  <c:v>45.000100000000003</c:v>
                </c:pt>
                <c:pt idx="9531">
                  <c:v>83.000100000000003</c:v>
                </c:pt>
                <c:pt idx="9532">
                  <c:v>122.0001</c:v>
                </c:pt>
                <c:pt idx="9533">
                  <c:v>86.000100000000003</c:v>
                </c:pt>
                <c:pt idx="9534">
                  <c:v>26.0001</c:v>
                </c:pt>
                <c:pt idx="9535">
                  <c:v>5.0000999999999998</c:v>
                </c:pt>
                <c:pt idx="9536">
                  <c:v>3.0001000000000002</c:v>
                </c:pt>
                <c:pt idx="9537">
                  <c:v>12.0001</c:v>
                </c:pt>
                <c:pt idx="9538">
                  <c:v>14.0001</c:v>
                </c:pt>
                <c:pt idx="9539">
                  <c:v>7.0000999999999998</c:v>
                </c:pt>
                <c:pt idx="9540">
                  <c:v>6.0000999999999998</c:v>
                </c:pt>
                <c:pt idx="9541">
                  <c:v>7.0000999999999998</c:v>
                </c:pt>
                <c:pt idx="9542">
                  <c:v>3.0001000000000002</c:v>
                </c:pt>
                <c:pt idx="9543">
                  <c:v>1.0001</c:v>
                </c:pt>
                <c:pt idx="9544">
                  <c:v>3.0001000000000002</c:v>
                </c:pt>
                <c:pt idx="9545">
                  <c:v>1.0001</c:v>
                </c:pt>
                <c:pt idx="9546">
                  <c:v>2.0001000000000002</c:v>
                </c:pt>
                <c:pt idx="9547">
                  <c:v>1.0001</c:v>
                </c:pt>
                <c:pt idx="9548">
                  <c:v>1E-4</c:v>
                </c:pt>
                <c:pt idx="9549">
                  <c:v>1.0001</c:v>
                </c:pt>
                <c:pt idx="9550">
                  <c:v>6.0000999999999998</c:v>
                </c:pt>
                <c:pt idx="9551">
                  <c:v>1.0001</c:v>
                </c:pt>
                <c:pt idx="9552">
                  <c:v>1E-4</c:v>
                </c:pt>
                <c:pt idx="9553">
                  <c:v>1E-4</c:v>
                </c:pt>
                <c:pt idx="9554">
                  <c:v>1.0001</c:v>
                </c:pt>
                <c:pt idx="9555">
                  <c:v>4.0000999999999998</c:v>
                </c:pt>
                <c:pt idx="9556">
                  <c:v>3.0001000000000002</c:v>
                </c:pt>
                <c:pt idx="9557">
                  <c:v>1.0001</c:v>
                </c:pt>
                <c:pt idx="9558">
                  <c:v>3.0001000000000002</c:v>
                </c:pt>
                <c:pt idx="9559">
                  <c:v>1E-4</c:v>
                </c:pt>
                <c:pt idx="9560">
                  <c:v>1.0001</c:v>
                </c:pt>
                <c:pt idx="9561">
                  <c:v>1E-4</c:v>
                </c:pt>
                <c:pt idx="9562">
                  <c:v>1E-4</c:v>
                </c:pt>
                <c:pt idx="9563">
                  <c:v>1E-4</c:v>
                </c:pt>
                <c:pt idx="9564">
                  <c:v>4.0000999999999998</c:v>
                </c:pt>
                <c:pt idx="9565">
                  <c:v>2.0001000000000002</c:v>
                </c:pt>
                <c:pt idx="9566">
                  <c:v>2.0001000000000002</c:v>
                </c:pt>
                <c:pt idx="9567">
                  <c:v>6.0000999999999998</c:v>
                </c:pt>
                <c:pt idx="9568">
                  <c:v>8.0000999999999998</c:v>
                </c:pt>
                <c:pt idx="9569">
                  <c:v>22.0001</c:v>
                </c:pt>
                <c:pt idx="9570">
                  <c:v>29.0001</c:v>
                </c:pt>
                <c:pt idx="9571">
                  <c:v>28.0001</c:v>
                </c:pt>
                <c:pt idx="9572">
                  <c:v>24.0001</c:v>
                </c:pt>
                <c:pt idx="9573">
                  <c:v>17.0001</c:v>
                </c:pt>
                <c:pt idx="9574">
                  <c:v>9.0000999999999998</c:v>
                </c:pt>
                <c:pt idx="9575">
                  <c:v>14.0001</c:v>
                </c:pt>
                <c:pt idx="9576">
                  <c:v>10.0001</c:v>
                </c:pt>
                <c:pt idx="9577">
                  <c:v>8.0000999999999998</c:v>
                </c:pt>
                <c:pt idx="9578">
                  <c:v>1.0001</c:v>
                </c:pt>
                <c:pt idx="9579">
                  <c:v>5.0000999999999998</c:v>
                </c:pt>
                <c:pt idx="9580">
                  <c:v>5.0000999999999998</c:v>
                </c:pt>
                <c:pt idx="9581">
                  <c:v>1E-4</c:v>
                </c:pt>
                <c:pt idx="9582">
                  <c:v>4.0000999999999998</c:v>
                </c:pt>
                <c:pt idx="9583">
                  <c:v>3.0001000000000002</c:v>
                </c:pt>
                <c:pt idx="9584">
                  <c:v>3.0001000000000002</c:v>
                </c:pt>
                <c:pt idx="9585">
                  <c:v>1E-4</c:v>
                </c:pt>
                <c:pt idx="9586">
                  <c:v>2.0001000000000002</c:v>
                </c:pt>
                <c:pt idx="9587">
                  <c:v>3.0001000000000002</c:v>
                </c:pt>
                <c:pt idx="9588">
                  <c:v>2.0001000000000002</c:v>
                </c:pt>
                <c:pt idx="9589">
                  <c:v>1E-4</c:v>
                </c:pt>
                <c:pt idx="9590">
                  <c:v>1E-4</c:v>
                </c:pt>
                <c:pt idx="9591">
                  <c:v>1.0001</c:v>
                </c:pt>
                <c:pt idx="9592">
                  <c:v>2.0001000000000002</c:v>
                </c:pt>
                <c:pt idx="9593">
                  <c:v>1.0001</c:v>
                </c:pt>
                <c:pt idx="9594">
                  <c:v>5.0000999999999998</c:v>
                </c:pt>
                <c:pt idx="9595">
                  <c:v>1E-4</c:v>
                </c:pt>
                <c:pt idx="9596">
                  <c:v>3.0001000000000002</c:v>
                </c:pt>
                <c:pt idx="9597">
                  <c:v>1.0001</c:v>
                </c:pt>
                <c:pt idx="9598">
                  <c:v>2.0001000000000002</c:v>
                </c:pt>
                <c:pt idx="9599">
                  <c:v>1.0001</c:v>
                </c:pt>
                <c:pt idx="9600">
                  <c:v>1.0001</c:v>
                </c:pt>
                <c:pt idx="9601">
                  <c:v>1.0001</c:v>
                </c:pt>
                <c:pt idx="9602">
                  <c:v>1.0001</c:v>
                </c:pt>
                <c:pt idx="9603">
                  <c:v>4.0000999999999998</c:v>
                </c:pt>
                <c:pt idx="9604">
                  <c:v>4.0000999999999998</c:v>
                </c:pt>
                <c:pt idx="9605">
                  <c:v>3.0001000000000002</c:v>
                </c:pt>
                <c:pt idx="9606">
                  <c:v>2.0001000000000002</c:v>
                </c:pt>
                <c:pt idx="9607">
                  <c:v>3.0001000000000002</c:v>
                </c:pt>
                <c:pt idx="9608">
                  <c:v>2.0001000000000002</c:v>
                </c:pt>
                <c:pt idx="9609">
                  <c:v>5.0000999999999998</c:v>
                </c:pt>
                <c:pt idx="9610">
                  <c:v>8.0000999999999998</c:v>
                </c:pt>
                <c:pt idx="9611">
                  <c:v>10.0001</c:v>
                </c:pt>
                <c:pt idx="9612">
                  <c:v>25.0001</c:v>
                </c:pt>
                <c:pt idx="9613">
                  <c:v>31.0001</c:v>
                </c:pt>
                <c:pt idx="9614">
                  <c:v>26.0001</c:v>
                </c:pt>
                <c:pt idx="9615">
                  <c:v>29.0001</c:v>
                </c:pt>
                <c:pt idx="9616">
                  <c:v>26.0001</c:v>
                </c:pt>
                <c:pt idx="9617">
                  <c:v>15.0001</c:v>
                </c:pt>
                <c:pt idx="9618">
                  <c:v>6.0000999999999998</c:v>
                </c:pt>
                <c:pt idx="9619">
                  <c:v>6.0000999999999998</c:v>
                </c:pt>
                <c:pt idx="9620">
                  <c:v>4.0000999999999998</c:v>
                </c:pt>
                <c:pt idx="9621">
                  <c:v>4.0000999999999998</c:v>
                </c:pt>
                <c:pt idx="9622">
                  <c:v>1E-4</c:v>
                </c:pt>
                <c:pt idx="9623">
                  <c:v>2.0001000000000002</c:v>
                </c:pt>
                <c:pt idx="9624">
                  <c:v>3.0001000000000002</c:v>
                </c:pt>
                <c:pt idx="9625">
                  <c:v>3.0001000000000002</c:v>
                </c:pt>
                <c:pt idx="9626">
                  <c:v>1.0001</c:v>
                </c:pt>
                <c:pt idx="9627">
                  <c:v>2.0001000000000002</c:v>
                </c:pt>
                <c:pt idx="9628">
                  <c:v>2.0001000000000002</c:v>
                </c:pt>
                <c:pt idx="9629">
                  <c:v>2.0001000000000002</c:v>
                </c:pt>
                <c:pt idx="9630">
                  <c:v>1E-4</c:v>
                </c:pt>
                <c:pt idx="9631">
                  <c:v>3.0001000000000002</c:v>
                </c:pt>
                <c:pt idx="9632">
                  <c:v>2.0001000000000002</c:v>
                </c:pt>
                <c:pt idx="9633">
                  <c:v>2.0001000000000002</c:v>
                </c:pt>
                <c:pt idx="9634">
                  <c:v>1E-4</c:v>
                </c:pt>
                <c:pt idx="9635">
                  <c:v>1.0001</c:v>
                </c:pt>
                <c:pt idx="9636">
                  <c:v>2.0001000000000002</c:v>
                </c:pt>
                <c:pt idx="9637">
                  <c:v>3.0001000000000002</c:v>
                </c:pt>
                <c:pt idx="9638">
                  <c:v>4.0000999999999998</c:v>
                </c:pt>
                <c:pt idx="9639">
                  <c:v>1.0001</c:v>
                </c:pt>
                <c:pt idx="9640">
                  <c:v>1.0001</c:v>
                </c:pt>
                <c:pt idx="9641">
                  <c:v>1.0001</c:v>
                </c:pt>
                <c:pt idx="9642">
                  <c:v>1.0001</c:v>
                </c:pt>
                <c:pt idx="9643">
                  <c:v>2.0001000000000002</c:v>
                </c:pt>
                <c:pt idx="9644">
                  <c:v>1.0001</c:v>
                </c:pt>
                <c:pt idx="9645">
                  <c:v>2.0001000000000002</c:v>
                </c:pt>
                <c:pt idx="9646">
                  <c:v>2.0001000000000002</c:v>
                </c:pt>
                <c:pt idx="9647">
                  <c:v>2.0001000000000002</c:v>
                </c:pt>
                <c:pt idx="9648">
                  <c:v>2.0001000000000002</c:v>
                </c:pt>
                <c:pt idx="9649">
                  <c:v>1.0001</c:v>
                </c:pt>
                <c:pt idx="9650">
                  <c:v>2.0001000000000002</c:v>
                </c:pt>
                <c:pt idx="9651">
                  <c:v>8.0000999999999998</c:v>
                </c:pt>
                <c:pt idx="9652">
                  <c:v>7.0000999999999998</c:v>
                </c:pt>
                <c:pt idx="9653">
                  <c:v>16.0001</c:v>
                </c:pt>
                <c:pt idx="9654">
                  <c:v>9.0000999999999998</c:v>
                </c:pt>
                <c:pt idx="9655">
                  <c:v>13.0001</c:v>
                </c:pt>
                <c:pt idx="9656">
                  <c:v>12.0001</c:v>
                </c:pt>
                <c:pt idx="9657">
                  <c:v>6.0000999999999998</c:v>
                </c:pt>
                <c:pt idx="9658">
                  <c:v>6.0000999999999998</c:v>
                </c:pt>
                <c:pt idx="9659">
                  <c:v>2.0001000000000002</c:v>
                </c:pt>
                <c:pt idx="9660">
                  <c:v>1.0001</c:v>
                </c:pt>
                <c:pt idx="9661">
                  <c:v>3.0001000000000002</c:v>
                </c:pt>
                <c:pt idx="9662">
                  <c:v>6.0000999999999998</c:v>
                </c:pt>
                <c:pt idx="9663">
                  <c:v>1E-4</c:v>
                </c:pt>
                <c:pt idx="9664">
                  <c:v>3.0001000000000002</c:v>
                </c:pt>
                <c:pt idx="9665">
                  <c:v>3.0001000000000002</c:v>
                </c:pt>
                <c:pt idx="9666">
                  <c:v>4.0000999999999998</c:v>
                </c:pt>
                <c:pt idx="9667">
                  <c:v>1E-4</c:v>
                </c:pt>
                <c:pt idx="9668">
                  <c:v>2.0001000000000002</c:v>
                </c:pt>
                <c:pt idx="9669">
                  <c:v>1.0001</c:v>
                </c:pt>
                <c:pt idx="9670">
                  <c:v>1.0001</c:v>
                </c:pt>
                <c:pt idx="9671">
                  <c:v>4.0000999999999998</c:v>
                </c:pt>
                <c:pt idx="9672">
                  <c:v>1.0001</c:v>
                </c:pt>
                <c:pt idx="9673">
                  <c:v>3.0001000000000002</c:v>
                </c:pt>
                <c:pt idx="9674">
                  <c:v>1E-4</c:v>
                </c:pt>
                <c:pt idx="9675">
                  <c:v>1.0001</c:v>
                </c:pt>
                <c:pt idx="9676">
                  <c:v>1E-4</c:v>
                </c:pt>
                <c:pt idx="9677">
                  <c:v>2.0001000000000002</c:v>
                </c:pt>
                <c:pt idx="9678">
                  <c:v>1.0001</c:v>
                </c:pt>
                <c:pt idx="9679">
                  <c:v>2.0001000000000002</c:v>
                </c:pt>
                <c:pt idx="9680">
                  <c:v>3.0001000000000002</c:v>
                </c:pt>
                <c:pt idx="9681">
                  <c:v>3.0001000000000002</c:v>
                </c:pt>
                <c:pt idx="9682">
                  <c:v>3.0001000000000002</c:v>
                </c:pt>
                <c:pt idx="9683">
                  <c:v>1E-4</c:v>
                </c:pt>
                <c:pt idx="9684">
                  <c:v>4.0000999999999998</c:v>
                </c:pt>
                <c:pt idx="9685">
                  <c:v>1E-4</c:v>
                </c:pt>
                <c:pt idx="9686">
                  <c:v>1.0001</c:v>
                </c:pt>
                <c:pt idx="9687">
                  <c:v>2.0001000000000002</c:v>
                </c:pt>
                <c:pt idx="9688">
                  <c:v>1.0001</c:v>
                </c:pt>
                <c:pt idx="9689">
                  <c:v>4.0000999999999998</c:v>
                </c:pt>
                <c:pt idx="9690">
                  <c:v>2.0001000000000002</c:v>
                </c:pt>
                <c:pt idx="9691">
                  <c:v>1.0001</c:v>
                </c:pt>
                <c:pt idx="9692">
                  <c:v>4.0000999999999998</c:v>
                </c:pt>
                <c:pt idx="9693">
                  <c:v>5.0000999999999998</c:v>
                </c:pt>
                <c:pt idx="9694">
                  <c:v>5.0000999999999998</c:v>
                </c:pt>
                <c:pt idx="9695">
                  <c:v>8.0000999999999998</c:v>
                </c:pt>
                <c:pt idx="9696">
                  <c:v>17.0001</c:v>
                </c:pt>
                <c:pt idx="9697">
                  <c:v>16.0001</c:v>
                </c:pt>
                <c:pt idx="9698">
                  <c:v>34.000100000000003</c:v>
                </c:pt>
                <c:pt idx="9699">
                  <c:v>33.000100000000003</c:v>
                </c:pt>
                <c:pt idx="9700">
                  <c:v>23.0001</c:v>
                </c:pt>
                <c:pt idx="9701">
                  <c:v>21.0001</c:v>
                </c:pt>
                <c:pt idx="9702">
                  <c:v>2.0001000000000002</c:v>
                </c:pt>
                <c:pt idx="9703">
                  <c:v>4.0000999999999998</c:v>
                </c:pt>
                <c:pt idx="9704">
                  <c:v>1.0001</c:v>
                </c:pt>
                <c:pt idx="9705">
                  <c:v>3.0001000000000002</c:v>
                </c:pt>
                <c:pt idx="9706">
                  <c:v>3.0001000000000002</c:v>
                </c:pt>
                <c:pt idx="9707">
                  <c:v>4.0000999999999998</c:v>
                </c:pt>
                <c:pt idx="9708">
                  <c:v>1.0001</c:v>
                </c:pt>
                <c:pt idx="9709">
                  <c:v>4.0000999999999998</c:v>
                </c:pt>
                <c:pt idx="9710">
                  <c:v>5.0000999999999998</c:v>
                </c:pt>
                <c:pt idx="9711">
                  <c:v>1.0001</c:v>
                </c:pt>
                <c:pt idx="9712">
                  <c:v>1.0001</c:v>
                </c:pt>
                <c:pt idx="9713">
                  <c:v>1.0001</c:v>
                </c:pt>
                <c:pt idx="9714">
                  <c:v>2.0001000000000002</c:v>
                </c:pt>
                <c:pt idx="9715">
                  <c:v>2.0001000000000002</c:v>
                </c:pt>
                <c:pt idx="9716">
                  <c:v>3.0001000000000002</c:v>
                </c:pt>
                <c:pt idx="9717">
                  <c:v>4.0000999999999998</c:v>
                </c:pt>
                <c:pt idx="9718">
                  <c:v>3.0001000000000002</c:v>
                </c:pt>
                <c:pt idx="9719">
                  <c:v>2.0001000000000002</c:v>
                </c:pt>
                <c:pt idx="9720">
                  <c:v>7.0000999999999998</c:v>
                </c:pt>
                <c:pt idx="9721">
                  <c:v>1.0001</c:v>
                </c:pt>
                <c:pt idx="9722">
                  <c:v>4.0000999999999998</c:v>
                </c:pt>
                <c:pt idx="9723">
                  <c:v>2.0001000000000002</c:v>
                </c:pt>
                <c:pt idx="9724">
                  <c:v>3.0001000000000002</c:v>
                </c:pt>
                <c:pt idx="9725">
                  <c:v>3.0001000000000002</c:v>
                </c:pt>
                <c:pt idx="9726">
                  <c:v>6.0000999999999998</c:v>
                </c:pt>
                <c:pt idx="9727">
                  <c:v>4.0000999999999998</c:v>
                </c:pt>
                <c:pt idx="9728">
                  <c:v>6.0000999999999998</c:v>
                </c:pt>
                <c:pt idx="9729">
                  <c:v>18.0001</c:v>
                </c:pt>
                <c:pt idx="9730">
                  <c:v>48.000100000000003</c:v>
                </c:pt>
                <c:pt idx="9731">
                  <c:v>105.0001</c:v>
                </c:pt>
                <c:pt idx="9732">
                  <c:v>164.0001</c:v>
                </c:pt>
                <c:pt idx="9733">
                  <c:v>249.0001</c:v>
                </c:pt>
                <c:pt idx="9734">
                  <c:v>297.00009999999997</c:v>
                </c:pt>
                <c:pt idx="9735">
                  <c:v>361.00009999999997</c:v>
                </c:pt>
                <c:pt idx="9736">
                  <c:v>364.00009999999997</c:v>
                </c:pt>
                <c:pt idx="9737">
                  <c:v>395.00009999999997</c:v>
                </c:pt>
                <c:pt idx="9738">
                  <c:v>294.00009999999997</c:v>
                </c:pt>
                <c:pt idx="9739">
                  <c:v>215.0001</c:v>
                </c:pt>
                <c:pt idx="9740">
                  <c:v>75.000100000000003</c:v>
                </c:pt>
                <c:pt idx="9741">
                  <c:v>19.0001</c:v>
                </c:pt>
                <c:pt idx="9742">
                  <c:v>9.0000999999999998</c:v>
                </c:pt>
                <c:pt idx="9743">
                  <c:v>3.0001000000000002</c:v>
                </c:pt>
                <c:pt idx="9744">
                  <c:v>3.0001000000000002</c:v>
                </c:pt>
                <c:pt idx="9745">
                  <c:v>2.0001000000000002</c:v>
                </c:pt>
                <c:pt idx="9746">
                  <c:v>4.0000999999999998</c:v>
                </c:pt>
                <c:pt idx="9747">
                  <c:v>4.0000999999999998</c:v>
                </c:pt>
                <c:pt idx="9748">
                  <c:v>1E-4</c:v>
                </c:pt>
                <c:pt idx="9749">
                  <c:v>3.0001000000000002</c:v>
                </c:pt>
                <c:pt idx="9750">
                  <c:v>1.0001</c:v>
                </c:pt>
                <c:pt idx="9751">
                  <c:v>2.0001000000000002</c:v>
                </c:pt>
                <c:pt idx="9752">
                  <c:v>1E-4</c:v>
                </c:pt>
                <c:pt idx="9753">
                  <c:v>1.0001</c:v>
                </c:pt>
                <c:pt idx="9754">
                  <c:v>1E-4</c:v>
                </c:pt>
                <c:pt idx="9755">
                  <c:v>1E-4</c:v>
                </c:pt>
                <c:pt idx="9756">
                  <c:v>1.0001</c:v>
                </c:pt>
                <c:pt idx="9757">
                  <c:v>1E-4</c:v>
                </c:pt>
                <c:pt idx="9758">
                  <c:v>3.0001000000000002</c:v>
                </c:pt>
                <c:pt idx="9759">
                  <c:v>1.0001</c:v>
                </c:pt>
                <c:pt idx="9760">
                  <c:v>2.0001000000000002</c:v>
                </c:pt>
                <c:pt idx="9761">
                  <c:v>2.0001000000000002</c:v>
                </c:pt>
                <c:pt idx="9762">
                  <c:v>1.0001</c:v>
                </c:pt>
                <c:pt idx="9763">
                  <c:v>1E-4</c:v>
                </c:pt>
                <c:pt idx="9764">
                  <c:v>1.0001</c:v>
                </c:pt>
                <c:pt idx="9765">
                  <c:v>1E-4</c:v>
                </c:pt>
                <c:pt idx="9766">
                  <c:v>1.0001</c:v>
                </c:pt>
                <c:pt idx="9767">
                  <c:v>1E-4</c:v>
                </c:pt>
                <c:pt idx="9768">
                  <c:v>1E-4</c:v>
                </c:pt>
                <c:pt idx="9769">
                  <c:v>1E-4</c:v>
                </c:pt>
                <c:pt idx="9770">
                  <c:v>1.0001</c:v>
                </c:pt>
                <c:pt idx="9771">
                  <c:v>2.0001000000000002</c:v>
                </c:pt>
                <c:pt idx="9772">
                  <c:v>1E-4</c:v>
                </c:pt>
                <c:pt idx="9773">
                  <c:v>2.0001000000000002</c:v>
                </c:pt>
                <c:pt idx="9774">
                  <c:v>1E-4</c:v>
                </c:pt>
                <c:pt idx="9775">
                  <c:v>5.0000999999999998</c:v>
                </c:pt>
                <c:pt idx="9776">
                  <c:v>10.0001</c:v>
                </c:pt>
                <c:pt idx="9777">
                  <c:v>12.0001</c:v>
                </c:pt>
                <c:pt idx="9778">
                  <c:v>26.0001</c:v>
                </c:pt>
                <c:pt idx="9779">
                  <c:v>35.000100000000003</c:v>
                </c:pt>
                <c:pt idx="9780">
                  <c:v>43.000100000000003</c:v>
                </c:pt>
                <c:pt idx="9781">
                  <c:v>35.000100000000003</c:v>
                </c:pt>
                <c:pt idx="9782">
                  <c:v>18.0001</c:v>
                </c:pt>
                <c:pt idx="9783">
                  <c:v>12.0001</c:v>
                </c:pt>
                <c:pt idx="9784">
                  <c:v>4.0000999999999998</c:v>
                </c:pt>
                <c:pt idx="9785">
                  <c:v>3.0001000000000002</c:v>
                </c:pt>
                <c:pt idx="9786">
                  <c:v>1.0001</c:v>
                </c:pt>
                <c:pt idx="9787">
                  <c:v>7.0000999999999998</c:v>
                </c:pt>
                <c:pt idx="9788">
                  <c:v>1.0001</c:v>
                </c:pt>
                <c:pt idx="9789">
                  <c:v>2.0001000000000002</c:v>
                </c:pt>
                <c:pt idx="9790">
                  <c:v>3.0001000000000002</c:v>
                </c:pt>
                <c:pt idx="9791">
                  <c:v>1.0001</c:v>
                </c:pt>
                <c:pt idx="9792">
                  <c:v>3.0001000000000002</c:v>
                </c:pt>
                <c:pt idx="9793">
                  <c:v>1.0001</c:v>
                </c:pt>
                <c:pt idx="9794">
                  <c:v>1E-4</c:v>
                </c:pt>
                <c:pt idx="9795">
                  <c:v>1E-4</c:v>
                </c:pt>
                <c:pt idx="9796">
                  <c:v>1E-4</c:v>
                </c:pt>
                <c:pt idx="9797">
                  <c:v>1E-4</c:v>
                </c:pt>
                <c:pt idx="9798">
                  <c:v>1E-4</c:v>
                </c:pt>
                <c:pt idx="9799">
                  <c:v>1.0001</c:v>
                </c:pt>
                <c:pt idx="9800">
                  <c:v>2.0001000000000002</c:v>
                </c:pt>
                <c:pt idx="9801">
                  <c:v>1.0001</c:v>
                </c:pt>
                <c:pt idx="9802">
                  <c:v>1E-4</c:v>
                </c:pt>
                <c:pt idx="9803">
                  <c:v>1E-4</c:v>
                </c:pt>
                <c:pt idx="9804">
                  <c:v>1.0001</c:v>
                </c:pt>
                <c:pt idx="9805">
                  <c:v>1E-4</c:v>
                </c:pt>
                <c:pt idx="9806">
                  <c:v>2.0001000000000002</c:v>
                </c:pt>
                <c:pt idx="9807">
                  <c:v>3.0001000000000002</c:v>
                </c:pt>
                <c:pt idx="9808">
                  <c:v>4.0000999999999998</c:v>
                </c:pt>
                <c:pt idx="9809">
                  <c:v>4.0000999999999998</c:v>
                </c:pt>
                <c:pt idx="9810">
                  <c:v>5.0000999999999998</c:v>
                </c:pt>
                <c:pt idx="9811">
                  <c:v>13.0001</c:v>
                </c:pt>
                <c:pt idx="9812">
                  <c:v>41.000100000000003</c:v>
                </c:pt>
                <c:pt idx="9813">
                  <c:v>92.000100000000003</c:v>
                </c:pt>
                <c:pt idx="9814">
                  <c:v>188.0001</c:v>
                </c:pt>
                <c:pt idx="9815">
                  <c:v>296.00009999999997</c:v>
                </c:pt>
                <c:pt idx="9816">
                  <c:v>382.00009999999997</c:v>
                </c:pt>
                <c:pt idx="9817">
                  <c:v>500.00009999999997</c:v>
                </c:pt>
                <c:pt idx="9818">
                  <c:v>506.00009999999997</c:v>
                </c:pt>
                <c:pt idx="9819">
                  <c:v>540.00009999999997</c:v>
                </c:pt>
                <c:pt idx="9820">
                  <c:v>430.00009999999997</c:v>
                </c:pt>
                <c:pt idx="9821">
                  <c:v>263.00009999999997</c:v>
                </c:pt>
                <c:pt idx="9822">
                  <c:v>103.0001</c:v>
                </c:pt>
                <c:pt idx="9823">
                  <c:v>23.0001</c:v>
                </c:pt>
                <c:pt idx="9824">
                  <c:v>6.0000999999999998</c:v>
                </c:pt>
                <c:pt idx="9825">
                  <c:v>7.0000999999999998</c:v>
                </c:pt>
                <c:pt idx="9826">
                  <c:v>3.0001000000000002</c:v>
                </c:pt>
                <c:pt idx="9827">
                  <c:v>5.0000999999999998</c:v>
                </c:pt>
                <c:pt idx="9828">
                  <c:v>6.0000999999999998</c:v>
                </c:pt>
                <c:pt idx="9829">
                  <c:v>4.0000999999999998</c:v>
                </c:pt>
                <c:pt idx="9830">
                  <c:v>1.0001</c:v>
                </c:pt>
                <c:pt idx="9831">
                  <c:v>1E-4</c:v>
                </c:pt>
                <c:pt idx="9832">
                  <c:v>4.0000999999999998</c:v>
                </c:pt>
                <c:pt idx="9833">
                  <c:v>2.0001000000000002</c:v>
                </c:pt>
                <c:pt idx="9834">
                  <c:v>1E-4</c:v>
                </c:pt>
                <c:pt idx="9835">
                  <c:v>3.0001000000000002</c:v>
                </c:pt>
                <c:pt idx="9836">
                  <c:v>1E-4</c:v>
                </c:pt>
                <c:pt idx="9837">
                  <c:v>1E-4</c:v>
                </c:pt>
                <c:pt idx="9838">
                  <c:v>1.0001</c:v>
                </c:pt>
                <c:pt idx="9839">
                  <c:v>1E-4</c:v>
                </c:pt>
                <c:pt idx="9840">
                  <c:v>1.0001</c:v>
                </c:pt>
                <c:pt idx="9841">
                  <c:v>1E-4</c:v>
                </c:pt>
                <c:pt idx="9842">
                  <c:v>1.0001</c:v>
                </c:pt>
                <c:pt idx="9843">
                  <c:v>1E-4</c:v>
                </c:pt>
                <c:pt idx="9844">
                  <c:v>1.0001</c:v>
                </c:pt>
                <c:pt idx="9845">
                  <c:v>1.0001</c:v>
                </c:pt>
                <c:pt idx="9846">
                  <c:v>1.0001</c:v>
                </c:pt>
                <c:pt idx="9847">
                  <c:v>1E-4</c:v>
                </c:pt>
                <c:pt idx="9848">
                  <c:v>1.0001</c:v>
                </c:pt>
                <c:pt idx="9849">
                  <c:v>2.0001000000000002</c:v>
                </c:pt>
                <c:pt idx="9850">
                  <c:v>1E-4</c:v>
                </c:pt>
                <c:pt idx="9851">
                  <c:v>1.0001</c:v>
                </c:pt>
                <c:pt idx="9852">
                  <c:v>1.0001</c:v>
                </c:pt>
                <c:pt idx="9853">
                  <c:v>2.0001000000000002</c:v>
                </c:pt>
                <c:pt idx="9854">
                  <c:v>1.0001</c:v>
                </c:pt>
                <c:pt idx="9855">
                  <c:v>4.0000999999999998</c:v>
                </c:pt>
                <c:pt idx="9856">
                  <c:v>9.0000999999999998</c:v>
                </c:pt>
                <c:pt idx="9857">
                  <c:v>14.0001</c:v>
                </c:pt>
                <c:pt idx="9858">
                  <c:v>22.0001</c:v>
                </c:pt>
                <c:pt idx="9859">
                  <c:v>33.000100000000003</c:v>
                </c:pt>
                <c:pt idx="9860">
                  <c:v>42.000100000000003</c:v>
                </c:pt>
                <c:pt idx="9861">
                  <c:v>60.000100000000003</c:v>
                </c:pt>
                <c:pt idx="9862">
                  <c:v>78.000100000000003</c:v>
                </c:pt>
                <c:pt idx="9863">
                  <c:v>37.000100000000003</c:v>
                </c:pt>
                <c:pt idx="9864">
                  <c:v>20.0001</c:v>
                </c:pt>
                <c:pt idx="9865">
                  <c:v>15.0001</c:v>
                </c:pt>
                <c:pt idx="9866">
                  <c:v>5.0000999999999998</c:v>
                </c:pt>
                <c:pt idx="9867">
                  <c:v>3.0001000000000002</c:v>
                </c:pt>
                <c:pt idx="9868">
                  <c:v>5.0000999999999998</c:v>
                </c:pt>
                <c:pt idx="9869">
                  <c:v>5.0000999999999998</c:v>
                </c:pt>
                <c:pt idx="9870">
                  <c:v>7.0000999999999998</c:v>
                </c:pt>
                <c:pt idx="9871">
                  <c:v>7.0000999999999998</c:v>
                </c:pt>
                <c:pt idx="9872">
                  <c:v>1.0001</c:v>
                </c:pt>
                <c:pt idx="9873">
                  <c:v>3.0001000000000002</c:v>
                </c:pt>
                <c:pt idx="9874">
                  <c:v>4.0000999999999998</c:v>
                </c:pt>
                <c:pt idx="9875">
                  <c:v>1E-4</c:v>
                </c:pt>
                <c:pt idx="9876">
                  <c:v>1E-4</c:v>
                </c:pt>
                <c:pt idx="9877">
                  <c:v>1E-4</c:v>
                </c:pt>
                <c:pt idx="9878">
                  <c:v>1E-4</c:v>
                </c:pt>
                <c:pt idx="9879">
                  <c:v>1.0001</c:v>
                </c:pt>
                <c:pt idx="9880">
                  <c:v>1E-4</c:v>
                </c:pt>
                <c:pt idx="9881">
                  <c:v>1.0001</c:v>
                </c:pt>
                <c:pt idx="9882">
                  <c:v>1.0001</c:v>
                </c:pt>
                <c:pt idx="9883">
                  <c:v>1E-4</c:v>
                </c:pt>
                <c:pt idx="9884">
                  <c:v>2.0001000000000002</c:v>
                </c:pt>
                <c:pt idx="9885">
                  <c:v>1.0001</c:v>
                </c:pt>
                <c:pt idx="9886">
                  <c:v>1.0001</c:v>
                </c:pt>
                <c:pt idx="9887">
                  <c:v>4.0000999999999998</c:v>
                </c:pt>
                <c:pt idx="9888">
                  <c:v>1.0001</c:v>
                </c:pt>
                <c:pt idx="9889">
                  <c:v>1.0001</c:v>
                </c:pt>
                <c:pt idx="9890">
                  <c:v>1.0001</c:v>
                </c:pt>
                <c:pt idx="9891">
                  <c:v>2.0001000000000002</c:v>
                </c:pt>
                <c:pt idx="9892">
                  <c:v>2.0001000000000002</c:v>
                </c:pt>
                <c:pt idx="9893">
                  <c:v>15.0001</c:v>
                </c:pt>
                <c:pt idx="9894">
                  <c:v>27.0001</c:v>
                </c:pt>
                <c:pt idx="9895">
                  <c:v>50.000100000000003</c:v>
                </c:pt>
                <c:pt idx="9896">
                  <c:v>70.000100000000003</c:v>
                </c:pt>
                <c:pt idx="9897">
                  <c:v>116.0001</c:v>
                </c:pt>
                <c:pt idx="9898">
                  <c:v>145.0001</c:v>
                </c:pt>
                <c:pt idx="9899">
                  <c:v>182.0001</c:v>
                </c:pt>
                <c:pt idx="9900">
                  <c:v>190.0001</c:v>
                </c:pt>
                <c:pt idx="9901">
                  <c:v>187.0001</c:v>
                </c:pt>
                <c:pt idx="9902">
                  <c:v>159.0001</c:v>
                </c:pt>
                <c:pt idx="9903">
                  <c:v>98.000100000000003</c:v>
                </c:pt>
                <c:pt idx="9904">
                  <c:v>42.000100000000003</c:v>
                </c:pt>
                <c:pt idx="9905">
                  <c:v>18.0001</c:v>
                </c:pt>
                <c:pt idx="9906">
                  <c:v>7.0000999999999998</c:v>
                </c:pt>
                <c:pt idx="9907">
                  <c:v>3.0001000000000002</c:v>
                </c:pt>
                <c:pt idx="9908">
                  <c:v>1.0001</c:v>
                </c:pt>
                <c:pt idx="9909">
                  <c:v>2.0001000000000002</c:v>
                </c:pt>
                <c:pt idx="9910">
                  <c:v>1E-4</c:v>
                </c:pt>
                <c:pt idx="9911">
                  <c:v>4.0000999999999998</c:v>
                </c:pt>
                <c:pt idx="9912">
                  <c:v>3.0001000000000002</c:v>
                </c:pt>
                <c:pt idx="9913">
                  <c:v>1.0001</c:v>
                </c:pt>
                <c:pt idx="9914">
                  <c:v>3.0001000000000002</c:v>
                </c:pt>
                <c:pt idx="9915">
                  <c:v>1E-4</c:v>
                </c:pt>
                <c:pt idx="9916">
                  <c:v>2.0001000000000002</c:v>
                </c:pt>
                <c:pt idx="9917">
                  <c:v>1.0001</c:v>
                </c:pt>
                <c:pt idx="9918">
                  <c:v>1E-4</c:v>
                </c:pt>
                <c:pt idx="9919">
                  <c:v>1.0001</c:v>
                </c:pt>
                <c:pt idx="9920">
                  <c:v>1E-4</c:v>
                </c:pt>
                <c:pt idx="9921">
                  <c:v>1.0001</c:v>
                </c:pt>
                <c:pt idx="9922">
                  <c:v>1.0001</c:v>
                </c:pt>
                <c:pt idx="9923">
                  <c:v>1E-4</c:v>
                </c:pt>
                <c:pt idx="9924">
                  <c:v>1.0001</c:v>
                </c:pt>
                <c:pt idx="9925">
                  <c:v>2.0001000000000002</c:v>
                </c:pt>
                <c:pt idx="9926">
                  <c:v>3.0001000000000002</c:v>
                </c:pt>
                <c:pt idx="9927">
                  <c:v>1.0001</c:v>
                </c:pt>
                <c:pt idx="9928">
                  <c:v>3.0001000000000002</c:v>
                </c:pt>
                <c:pt idx="9929">
                  <c:v>1E-4</c:v>
                </c:pt>
                <c:pt idx="9930">
                  <c:v>2.0001000000000002</c:v>
                </c:pt>
                <c:pt idx="9931">
                  <c:v>1.0001</c:v>
                </c:pt>
                <c:pt idx="9932">
                  <c:v>1.0001</c:v>
                </c:pt>
                <c:pt idx="9933">
                  <c:v>1E-4</c:v>
                </c:pt>
                <c:pt idx="9934">
                  <c:v>1.0001</c:v>
                </c:pt>
                <c:pt idx="9935">
                  <c:v>1.0001</c:v>
                </c:pt>
                <c:pt idx="9936">
                  <c:v>2.0001000000000002</c:v>
                </c:pt>
                <c:pt idx="9937">
                  <c:v>3.0001000000000002</c:v>
                </c:pt>
                <c:pt idx="9938">
                  <c:v>9.0000999999999998</c:v>
                </c:pt>
                <c:pt idx="9939">
                  <c:v>13.0001</c:v>
                </c:pt>
                <c:pt idx="9940">
                  <c:v>17.0001</c:v>
                </c:pt>
                <c:pt idx="9941">
                  <c:v>24.0001</c:v>
                </c:pt>
                <c:pt idx="9942">
                  <c:v>40.000100000000003</c:v>
                </c:pt>
                <c:pt idx="9943">
                  <c:v>44.000100000000003</c:v>
                </c:pt>
                <c:pt idx="9944">
                  <c:v>17.0001</c:v>
                </c:pt>
                <c:pt idx="9945">
                  <c:v>23.0001</c:v>
                </c:pt>
                <c:pt idx="9946">
                  <c:v>15.0001</c:v>
                </c:pt>
                <c:pt idx="9947">
                  <c:v>7.0000999999999998</c:v>
                </c:pt>
                <c:pt idx="9948">
                  <c:v>2.0001000000000002</c:v>
                </c:pt>
                <c:pt idx="9949">
                  <c:v>1E-4</c:v>
                </c:pt>
                <c:pt idx="9950">
                  <c:v>4.0000999999999998</c:v>
                </c:pt>
                <c:pt idx="9951">
                  <c:v>4.0000999999999998</c:v>
                </c:pt>
                <c:pt idx="9952">
                  <c:v>4.0000999999999998</c:v>
                </c:pt>
                <c:pt idx="9953">
                  <c:v>4.0000999999999998</c:v>
                </c:pt>
                <c:pt idx="9954">
                  <c:v>2.0001000000000002</c:v>
                </c:pt>
                <c:pt idx="9955">
                  <c:v>2.0001000000000002</c:v>
                </c:pt>
                <c:pt idx="9956">
                  <c:v>1E-4</c:v>
                </c:pt>
                <c:pt idx="9957">
                  <c:v>1E-4</c:v>
                </c:pt>
                <c:pt idx="9958">
                  <c:v>1.0001</c:v>
                </c:pt>
                <c:pt idx="9959">
                  <c:v>1E-4</c:v>
                </c:pt>
                <c:pt idx="9960">
                  <c:v>1E-4</c:v>
                </c:pt>
                <c:pt idx="9961">
                  <c:v>1E-4</c:v>
                </c:pt>
                <c:pt idx="9962">
                  <c:v>1.0001</c:v>
                </c:pt>
                <c:pt idx="9963">
                  <c:v>1E-4</c:v>
                </c:pt>
                <c:pt idx="9964">
                  <c:v>1.0001</c:v>
                </c:pt>
                <c:pt idx="9965">
                  <c:v>1.0001</c:v>
                </c:pt>
                <c:pt idx="9966">
                  <c:v>2.0001000000000002</c:v>
                </c:pt>
                <c:pt idx="9967">
                  <c:v>1E-4</c:v>
                </c:pt>
                <c:pt idx="9968">
                  <c:v>2.0001000000000002</c:v>
                </c:pt>
                <c:pt idx="9969">
                  <c:v>1.0001</c:v>
                </c:pt>
                <c:pt idx="9970">
                  <c:v>1E-4</c:v>
                </c:pt>
                <c:pt idx="9971">
                  <c:v>2.0001000000000002</c:v>
                </c:pt>
                <c:pt idx="9972">
                  <c:v>1E-4</c:v>
                </c:pt>
                <c:pt idx="9973">
                  <c:v>1E-4</c:v>
                </c:pt>
                <c:pt idx="9974">
                  <c:v>1E-4</c:v>
                </c:pt>
                <c:pt idx="9975">
                  <c:v>1E-4</c:v>
                </c:pt>
                <c:pt idx="9976">
                  <c:v>2.0001000000000002</c:v>
                </c:pt>
                <c:pt idx="9977">
                  <c:v>1.0001</c:v>
                </c:pt>
                <c:pt idx="9978">
                  <c:v>2.0001000000000002</c:v>
                </c:pt>
                <c:pt idx="9979">
                  <c:v>1.0001</c:v>
                </c:pt>
                <c:pt idx="9980">
                  <c:v>2.0001000000000002</c:v>
                </c:pt>
                <c:pt idx="9981">
                  <c:v>4.0000999999999998</c:v>
                </c:pt>
                <c:pt idx="9982">
                  <c:v>7.0000999999999998</c:v>
                </c:pt>
                <c:pt idx="9983">
                  <c:v>7.0000999999999998</c:v>
                </c:pt>
                <c:pt idx="9984">
                  <c:v>9.0000999999999998</c:v>
                </c:pt>
                <c:pt idx="9985">
                  <c:v>8.0000999999999998</c:v>
                </c:pt>
                <c:pt idx="9986">
                  <c:v>7.0000999999999998</c:v>
                </c:pt>
                <c:pt idx="9987">
                  <c:v>12.0001</c:v>
                </c:pt>
                <c:pt idx="9988">
                  <c:v>4.0000999999999998</c:v>
                </c:pt>
                <c:pt idx="9989">
                  <c:v>1.0001</c:v>
                </c:pt>
                <c:pt idx="9990">
                  <c:v>3.0001000000000002</c:v>
                </c:pt>
                <c:pt idx="9991">
                  <c:v>2.0001000000000002</c:v>
                </c:pt>
                <c:pt idx="9992">
                  <c:v>2.0001000000000002</c:v>
                </c:pt>
                <c:pt idx="9993">
                  <c:v>1.0001</c:v>
                </c:pt>
                <c:pt idx="9994">
                  <c:v>1.0001</c:v>
                </c:pt>
                <c:pt idx="9995">
                  <c:v>1E-4</c:v>
                </c:pt>
                <c:pt idx="9996">
                  <c:v>1E-4</c:v>
                </c:pt>
                <c:pt idx="9997">
                  <c:v>1E-4</c:v>
                </c:pt>
                <c:pt idx="9998">
                  <c:v>1.0001</c:v>
                </c:pt>
                <c:pt idx="9999">
                  <c:v>1.0001</c:v>
                </c:pt>
                <c:pt idx="10000">
                  <c:v>1.0001</c:v>
                </c:pt>
                <c:pt idx="10001">
                  <c:v>1E-4</c:v>
                </c:pt>
                <c:pt idx="10002">
                  <c:v>1.0001</c:v>
                </c:pt>
                <c:pt idx="10003">
                  <c:v>1.0001</c:v>
                </c:pt>
                <c:pt idx="10004">
                  <c:v>1E-4</c:v>
                </c:pt>
                <c:pt idx="10005">
                  <c:v>1.0001</c:v>
                </c:pt>
                <c:pt idx="10006">
                  <c:v>1.0001</c:v>
                </c:pt>
                <c:pt idx="10007">
                  <c:v>1.0001</c:v>
                </c:pt>
                <c:pt idx="10008">
                  <c:v>1.0001</c:v>
                </c:pt>
                <c:pt idx="10009">
                  <c:v>1E-4</c:v>
                </c:pt>
                <c:pt idx="10010">
                  <c:v>1.0001</c:v>
                </c:pt>
                <c:pt idx="10011">
                  <c:v>1.0001</c:v>
                </c:pt>
                <c:pt idx="10012">
                  <c:v>1E-4</c:v>
                </c:pt>
                <c:pt idx="10013">
                  <c:v>1.0001</c:v>
                </c:pt>
                <c:pt idx="10014">
                  <c:v>1.0001</c:v>
                </c:pt>
                <c:pt idx="10015">
                  <c:v>1.0001</c:v>
                </c:pt>
                <c:pt idx="10016">
                  <c:v>1.0001</c:v>
                </c:pt>
                <c:pt idx="10017">
                  <c:v>1E-4</c:v>
                </c:pt>
                <c:pt idx="10018">
                  <c:v>2.0001000000000002</c:v>
                </c:pt>
                <c:pt idx="10019">
                  <c:v>1E-4</c:v>
                </c:pt>
                <c:pt idx="10020">
                  <c:v>1.0001</c:v>
                </c:pt>
                <c:pt idx="10021">
                  <c:v>2.0001000000000002</c:v>
                </c:pt>
                <c:pt idx="10022">
                  <c:v>6.0000999999999998</c:v>
                </c:pt>
                <c:pt idx="10023">
                  <c:v>3.0001000000000002</c:v>
                </c:pt>
                <c:pt idx="10024">
                  <c:v>12.0001</c:v>
                </c:pt>
                <c:pt idx="10025">
                  <c:v>19.0001</c:v>
                </c:pt>
                <c:pt idx="10026">
                  <c:v>21.0001</c:v>
                </c:pt>
                <c:pt idx="10027">
                  <c:v>31.0001</c:v>
                </c:pt>
                <c:pt idx="10028">
                  <c:v>7.0000999999999998</c:v>
                </c:pt>
                <c:pt idx="10029">
                  <c:v>3.0001000000000002</c:v>
                </c:pt>
                <c:pt idx="10030">
                  <c:v>7.0000999999999998</c:v>
                </c:pt>
                <c:pt idx="10031">
                  <c:v>4.0000999999999998</c:v>
                </c:pt>
                <c:pt idx="10032">
                  <c:v>2.0001000000000002</c:v>
                </c:pt>
                <c:pt idx="10033">
                  <c:v>3.0001000000000002</c:v>
                </c:pt>
                <c:pt idx="10034">
                  <c:v>5.0000999999999998</c:v>
                </c:pt>
                <c:pt idx="10035">
                  <c:v>1.0001</c:v>
                </c:pt>
                <c:pt idx="10036">
                  <c:v>2.0001000000000002</c:v>
                </c:pt>
                <c:pt idx="10037">
                  <c:v>1.0001</c:v>
                </c:pt>
                <c:pt idx="10038">
                  <c:v>1E-4</c:v>
                </c:pt>
                <c:pt idx="10039">
                  <c:v>1.0001</c:v>
                </c:pt>
                <c:pt idx="10040">
                  <c:v>1E-4</c:v>
                </c:pt>
                <c:pt idx="10041">
                  <c:v>1E-4</c:v>
                </c:pt>
                <c:pt idx="10042">
                  <c:v>1E-4</c:v>
                </c:pt>
                <c:pt idx="10043">
                  <c:v>1.0001</c:v>
                </c:pt>
                <c:pt idx="10044">
                  <c:v>1.0001</c:v>
                </c:pt>
                <c:pt idx="10045">
                  <c:v>1E-4</c:v>
                </c:pt>
                <c:pt idx="10046">
                  <c:v>1E-4</c:v>
                </c:pt>
                <c:pt idx="10047">
                  <c:v>1E-4</c:v>
                </c:pt>
                <c:pt idx="10048">
                  <c:v>1E-4</c:v>
                </c:pt>
                <c:pt idx="10049">
                  <c:v>1.0001</c:v>
                </c:pt>
                <c:pt idx="10050">
                  <c:v>1.0001</c:v>
                </c:pt>
                <c:pt idx="10051">
                  <c:v>1.0001</c:v>
                </c:pt>
                <c:pt idx="10052">
                  <c:v>1.0001</c:v>
                </c:pt>
                <c:pt idx="10053">
                  <c:v>1E-4</c:v>
                </c:pt>
                <c:pt idx="10054">
                  <c:v>1.0001</c:v>
                </c:pt>
                <c:pt idx="10055">
                  <c:v>2.0001000000000002</c:v>
                </c:pt>
                <c:pt idx="10056">
                  <c:v>1E-4</c:v>
                </c:pt>
                <c:pt idx="10057">
                  <c:v>1.0001</c:v>
                </c:pt>
                <c:pt idx="10058">
                  <c:v>3.0001000000000002</c:v>
                </c:pt>
                <c:pt idx="10059">
                  <c:v>3.0001000000000002</c:v>
                </c:pt>
                <c:pt idx="10060">
                  <c:v>3.0001000000000002</c:v>
                </c:pt>
                <c:pt idx="10061">
                  <c:v>2.0001000000000002</c:v>
                </c:pt>
                <c:pt idx="10062">
                  <c:v>1.0001</c:v>
                </c:pt>
                <c:pt idx="10063">
                  <c:v>3.0001000000000002</c:v>
                </c:pt>
                <c:pt idx="10064">
                  <c:v>4.0000999999999998</c:v>
                </c:pt>
                <c:pt idx="10065">
                  <c:v>4.0000999999999998</c:v>
                </c:pt>
                <c:pt idx="10066">
                  <c:v>4.0000999999999998</c:v>
                </c:pt>
                <c:pt idx="10067">
                  <c:v>5.0000999999999998</c:v>
                </c:pt>
                <c:pt idx="10068">
                  <c:v>6.0000999999999998</c:v>
                </c:pt>
                <c:pt idx="10069">
                  <c:v>5.0000999999999998</c:v>
                </c:pt>
                <c:pt idx="10070">
                  <c:v>5.0000999999999998</c:v>
                </c:pt>
                <c:pt idx="10071">
                  <c:v>1E-4</c:v>
                </c:pt>
                <c:pt idx="10072">
                  <c:v>1E-4</c:v>
                </c:pt>
                <c:pt idx="10073">
                  <c:v>1E-4</c:v>
                </c:pt>
                <c:pt idx="10074">
                  <c:v>1.0001</c:v>
                </c:pt>
                <c:pt idx="10075">
                  <c:v>1.0001</c:v>
                </c:pt>
                <c:pt idx="10076">
                  <c:v>1.0001</c:v>
                </c:pt>
                <c:pt idx="10077">
                  <c:v>1.0001</c:v>
                </c:pt>
                <c:pt idx="10078">
                  <c:v>1E-4</c:v>
                </c:pt>
                <c:pt idx="10079">
                  <c:v>1.0001</c:v>
                </c:pt>
                <c:pt idx="10080">
                  <c:v>1E-4</c:v>
                </c:pt>
                <c:pt idx="10081">
                  <c:v>1E-4</c:v>
                </c:pt>
                <c:pt idx="10082">
                  <c:v>1.0001</c:v>
                </c:pt>
                <c:pt idx="10083">
                  <c:v>1.0001</c:v>
                </c:pt>
                <c:pt idx="10084">
                  <c:v>1.0001</c:v>
                </c:pt>
                <c:pt idx="10085">
                  <c:v>1E-4</c:v>
                </c:pt>
                <c:pt idx="10086">
                  <c:v>1E-4</c:v>
                </c:pt>
                <c:pt idx="10087">
                  <c:v>1E-4</c:v>
                </c:pt>
                <c:pt idx="10088">
                  <c:v>1E-4</c:v>
                </c:pt>
                <c:pt idx="10089">
                  <c:v>1.0001</c:v>
                </c:pt>
                <c:pt idx="10090">
                  <c:v>1.0001</c:v>
                </c:pt>
                <c:pt idx="10091">
                  <c:v>1E-4</c:v>
                </c:pt>
                <c:pt idx="10092">
                  <c:v>1E-4</c:v>
                </c:pt>
                <c:pt idx="10093">
                  <c:v>1E-4</c:v>
                </c:pt>
                <c:pt idx="10094">
                  <c:v>1E-4</c:v>
                </c:pt>
                <c:pt idx="10095">
                  <c:v>1E-4</c:v>
                </c:pt>
                <c:pt idx="10096">
                  <c:v>1.0001</c:v>
                </c:pt>
                <c:pt idx="10097">
                  <c:v>1E-4</c:v>
                </c:pt>
                <c:pt idx="10098">
                  <c:v>2.0001000000000002</c:v>
                </c:pt>
                <c:pt idx="10099">
                  <c:v>1E-4</c:v>
                </c:pt>
                <c:pt idx="10100">
                  <c:v>1.0001</c:v>
                </c:pt>
                <c:pt idx="10101">
                  <c:v>1.0001</c:v>
                </c:pt>
                <c:pt idx="10102">
                  <c:v>6.0000999999999998</c:v>
                </c:pt>
                <c:pt idx="10103">
                  <c:v>1.0001</c:v>
                </c:pt>
                <c:pt idx="10104">
                  <c:v>4.0000999999999998</c:v>
                </c:pt>
                <c:pt idx="10105">
                  <c:v>8.0000999999999998</c:v>
                </c:pt>
                <c:pt idx="10106">
                  <c:v>10.0001</c:v>
                </c:pt>
                <c:pt idx="10107">
                  <c:v>9.0000999999999998</c:v>
                </c:pt>
                <c:pt idx="10108">
                  <c:v>7.0000999999999998</c:v>
                </c:pt>
                <c:pt idx="10109">
                  <c:v>6.0000999999999998</c:v>
                </c:pt>
                <c:pt idx="10110">
                  <c:v>4.0000999999999998</c:v>
                </c:pt>
                <c:pt idx="10111">
                  <c:v>3.0001000000000002</c:v>
                </c:pt>
                <c:pt idx="10112">
                  <c:v>1.0001</c:v>
                </c:pt>
                <c:pt idx="10113">
                  <c:v>4.0000999999999998</c:v>
                </c:pt>
                <c:pt idx="10114">
                  <c:v>1.0001</c:v>
                </c:pt>
                <c:pt idx="10115">
                  <c:v>1E-4</c:v>
                </c:pt>
                <c:pt idx="10116">
                  <c:v>3.0001000000000002</c:v>
                </c:pt>
                <c:pt idx="10117">
                  <c:v>1E-4</c:v>
                </c:pt>
                <c:pt idx="10118">
                  <c:v>1E-4</c:v>
                </c:pt>
                <c:pt idx="10119">
                  <c:v>1E-4</c:v>
                </c:pt>
                <c:pt idx="10120">
                  <c:v>1.0001</c:v>
                </c:pt>
                <c:pt idx="10121">
                  <c:v>1E-4</c:v>
                </c:pt>
                <c:pt idx="10122">
                  <c:v>1E-4</c:v>
                </c:pt>
                <c:pt idx="10123">
                  <c:v>1.0001</c:v>
                </c:pt>
                <c:pt idx="10124">
                  <c:v>1E-4</c:v>
                </c:pt>
                <c:pt idx="10125">
                  <c:v>1E-4</c:v>
                </c:pt>
                <c:pt idx="10126">
                  <c:v>1E-4</c:v>
                </c:pt>
                <c:pt idx="10127">
                  <c:v>1E-4</c:v>
                </c:pt>
                <c:pt idx="10128">
                  <c:v>1.0001</c:v>
                </c:pt>
                <c:pt idx="10129">
                  <c:v>1E-4</c:v>
                </c:pt>
                <c:pt idx="10130">
                  <c:v>1E-4</c:v>
                </c:pt>
                <c:pt idx="10131">
                  <c:v>1E-4</c:v>
                </c:pt>
                <c:pt idx="10132">
                  <c:v>1E-4</c:v>
                </c:pt>
                <c:pt idx="10133">
                  <c:v>1E-4</c:v>
                </c:pt>
                <c:pt idx="10134">
                  <c:v>1.0001</c:v>
                </c:pt>
                <c:pt idx="10135">
                  <c:v>3.0001000000000002</c:v>
                </c:pt>
                <c:pt idx="10136">
                  <c:v>1E-4</c:v>
                </c:pt>
                <c:pt idx="10137">
                  <c:v>3.0001000000000002</c:v>
                </c:pt>
                <c:pt idx="10138">
                  <c:v>1E-4</c:v>
                </c:pt>
                <c:pt idx="10139">
                  <c:v>1.0001</c:v>
                </c:pt>
                <c:pt idx="10140">
                  <c:v>1.0001</c:v>
                </c:pt>
                <c:pt idx="10141">
                  <c:v>1E-4</c:v>
                </c:pt>
                <c:pt idx="10142">
                  <c:v>3.0001000000000002</c:v>
                </c:pt>
                <c:pt idx="10143">
                  <c:v>2.0001000000000002</c:v>
                </c:pt>
                <c:pt idx="10144">
                  <c:v>1E-4</c:v>
                </c:pt>
                <c:pt idx="10145">
                  <c:v>4.0000999999999998</c:v>
                </c:pt>
                <c:pt idx="10146">
                  <c:v>3.0001000000000002</c:v>
                </c:pt>
                <c:pt idx="10147">
                  <c:v>3.0001000000000002</c:v>
                </c:pt>
                <c:pt idx="10148">
                  <c:v>5.0000999999999998</c:v>
                </c:pt>
                <c:pt idx="10149">
                  <c:v>5.0000999999999998</c:v>
                </c:pt>
                <c:pt idx="10150">
                  <c:v>1.0001</c:v>
                </c:pt>
                <c:pt idx="10151">
                  <c:v>5.0000999999999998</c:v>
                </c:pt>
                <c:pt idx="10152">
                  <c:v>3.0001000000000002</c:v>
                </c:pt>
                <c:pt idx="10153">
                  <c:v>2.0001000000000002</c:v>
                </c:pt>
                <c:pt idx="10154">
                  <c:v>1E-4</c:v>
                </c:pt>
                <c:pt idx="10155">
                  <c:v>3.0001000000000002</c:v>
                </c:pt>
                <c:pt idx="10156">
                  <c:v>1.0001</c:v>
                </c:pt>
                <c:pt idx="10157">
                  <c:v>2.0001000000000002</c:v>
                </c:pt>
                <c:pt idx="10158">
                  <c:v>1.0001</c:v>
                </c:pt>
                <c:pt idx="10159">
                  <c:v>1E-4</c:v>
                </c:pt>
                <c:pt idx="10160">
                  <c:v>1E-4</c:v>
                </c:pt>
                <c:pt idx="10161">
                  <c:v>1.0001</c:v>
                </c:pt>
                <c:pt idx="10162">
                  <c:v>1.0001</c:v>
                </c:pt>
                <c:pt idx="10163">
                  <c:v>1E-4</c:v>
                </c:pt>
                <c:pt idx="10164">
                  <c:v>1.0001</c:v>
                </c:pt>
                <c:pt idx="10165">
                  <c:v>1E-4</c:v>
                </c:pt>
                <c:pt idx="10166">
                  <c:v>1E-4</c:v>
                </c:pt>
                <c:pt idx="10167">
                  <c:v>1E-4</c:v>
                </c:pt>
                <c:pt idx="10168">
                  <c:v>1.0001</c:v>
                </c:pt>
                <c:pt idx="10169">
                  <c:v>1E-4</c:v>
                </c:pt>
                <c:pt idx="10170">
                  <c:v>2.0001000000000002</c:v>
                </c:pt>
                <c:pt idx="10171">
                  <c:v>1.0001</c:v>
                </c:pt>
                <c:pt idx="10172">
                  <c:v>1E-4</c:v>
                </c:pt>
                <c:pt idx="10173">
                  <c:v>1E-4</c:v>
                </c:pt>
                <c:pt idx="10174">
                  <c:v>1E-4</c:v>
                </c:pt>
                <c:pt idx="10175">
                  <c:v>1E-4</c:v>
                </c:pt>
                <c:pt idx="10176">
                  <c:v>1E-4</c:v>
                </c:pt>
                <c:pt idx="10177">
                  <c:v>1E-4</c:v>
                </c:pt>
                <c:pt idx="10178">
                  <c:v>1.0001</c:v>
                </c:pt>
                <c:pt idx="10179">
                  <c:v>1.0001</c:v>
                </c:pt>
                <c:pt idx="10180">
                  <c:v>1E-4</c:v>
                </c:pt>
                <c:pt idx="10181">
                  <c:v>1.0001</c:v>
                </c:pt>
                <c:pt idx="10182">
                  <c:v>2.0001000000000002</c:v>
                </c:pt>
                <c:pt idx="10183">
                  <c:v>5.0000999999999998</c:v>
                </c:pt>
                <c:pt idx="10184">
                  <c:v>5.0000999999999998</c:v>
                </c:pt>
                <c:pt idx="10185">
                  <c:v>9.0000999999999998</c:v>
                </c:pt>
                <c:pt idx="10186">
                  <c:v>5.0000999999999998</c:v>
                </c:pt>
                <c:pt idx="10187">
                  <c:v>6.0000999999999998</c:v>
                </c:pt>
                <c:pt idx="10188">
                  <c:v>9.0000999999999998</c:v>
                </c:pt>
                <c:pt idx="10189">
                  <c:v>4.0000999999999998</c:v>
                </c:pt>
                <c:pt idx="10190">
                  <c:v>5.0000999999999998</c:v>
                </c:pt>
                <c:pt idx="10191">
                  <c:v>21.0001</c:v>
                </c:pt>
                <c:pt idx="10192">
                  <c:v>16.0001</c:v>
                </c:pt>
                <c:pt idx="10193">
                  <c:v>6.0000999999999998</c:v>
                </c:pt>
                <c:pt idx="10194">
                  <c:v>1E-4</c:v>
                </c:pt>
                <c:pt idx="10195">
                  <c:v>1.0001</c:v>
                </c:pt>
                <c:pt idx="10196">
                  <c:v>1.0001</c:v>
                </c:pt>
                <c:pt idx="10197">
                  <c:v>1.0001</c:v>
                </c:pt>
                <c:pt idx="10198">
                  <c:v>2.0001000000000002</c:v>
                </c:pt>
                <c:pt idx="10199">
                  <c:v>1.0001</c:v>
                </c:pt>
                <c:pt idx="10200">
                  <c:v>1E-4</c:v>
                </c:pt>
                <c:pt idx="10201">
                  <c:v>1.0001</c:v>
                </c:pt>
                <c:pt idx="10202">
                  <c:v>1E-4</c:v>
                </c:pt>
                <c:pt idx="10203">
                  <c:v>1E-4</c:v>
                </c:pt>
                <c:pt idx="10204">
                  <c:v>1.0001</c:v>
                </c:pt>
                <c:pt idx="10205">
                  <c:v>1.0001</c:v>
                </c:pt>
                <c:pt idx="10206">
                  <c:v>1.0001</c:v>
                </c:pt>
                <c:pt idx="10207">
                  <c:v>1E-4</c:v>
                </c:pt>
                <c:pt idx="10208">
                  <c:v>1.0001</c:v>
                </c:pt>
                <c:pt idx="10209">
                  <c:v>1E-4</c:v>
                </c:pt>
                <c:pt idx="10210">
                  <c:v>1.0001</c:v>
                </c:pt>
                <c:pt idx="10211">
                  <c:v>1.0001</c:v>
                </c:pt>
                <c:pt idx="10212">
                  <c:v>1.0001</c:v>
                </c:pt>
                <c:pt idx="10213">
                  <c:v>1E-4</c:v>
                </c:pt>
                <c:pt idx="10214">
                  <c:v>1.0001</c:v>
                </c:pt>
                <c:pt idx="10215">
                  <c:v>1.0001</c:v>
                </c:pt>
                <c:pt idx="10216">
                  <c:v>1E-4</c:v>
                </c:pt>
                <c:pt idx="10217">
                  <c:v>1E-4</c:v>
                </c:pt>
                <c:pt idx="10218">
                  <c:v>1.0001</c:v>
                </c:pt>
                <c:pt idx="10219">
                  <c:v>3.0001000000000002</c:v>
                </c:pt>
                <c:pt idx="10220">
                  <c:v>9.0000999999999998</c:v>
                </c:pt>
                <c:pt idx="10221">
                  <c:v>23.0001</c:v>
                </c:pt>
                <c:pt idx="10222">
                  <c:v>35.000100000000003</c:v>
                </c:pt>
                <c:pt idx="10223">
                  <c:v>38.000100000000003</c:v>
                </c:pt>
                <c:pt idx="10224">
                  <c:v>32.000100000000003</c:v>
                </c:pt>
                <c:pt idx="10225">
                  <c:v>30.0001</c:v>
                </c:pt>
                <c:pt idx="10226">
                  <c:v>10.0001</c:v>
                </c:pt>
                <c:pt idx="10227">
                  <c:v>2.0001000000000002</c:v>
                </c:pt>
                <c:pt idx="10228">
                  <c:v>1E-4</c:v>
                </c:pt>
                <c:pt idx="10229">
                  <c:v>1.0001</c:v>
                </c:pt>
                <c:pt idx="10230">
                  <c:v>1.0001</c:v>
                </c:pt>
                <c:pt idx="10231">
                  <c:v>2.0001000000000002</c:v>
                </c:pt>
                <c:pt idx="10232">
                  <c:v>2.0001000000000002</c:v>
                </c:pt>
                <c:pt idx="10233">
                  <c:v>1.0001</c:v>
                </c:pt>
                <c:pt idx="10234">
                  <c:v>1E-4</c:v>
                </c:pt>
                <c:pt idx="10235">
                  <c:v>1E-4</c:v>
                </c:pt>
                <c:pt idx="10236">
                  <c:v>1E-4</c:v>
                </c:pt>
                <c:pt idx="10237">
                  <c:v>1E-4</c:v>
                </c:pt>
                <c:pt idx="10238">
                  <c:v>1.0001</c:v>
                </c:pt>
                <c:pt idx="10239">
                  <c:v>1E-4</c:v>
                </c:pt>
                <c:pt idx="10240">
                  <c:v>1E-4</c:v>
                </c:pt>
                <c:pt idx="10241">
                  <c:v>1E-4</c:v>
                </c:pt>
                <c:pt idx="10242">
                  <c:v>2.0001000000000002</c:v>
                </c:pt>
                <c:pt idx="10243">
                  <c:v>1E-4</c:v>
                </c:pt>
                <c:pt idx="10244">
                  <c:v>3.0001000000000002</c:v>
                </c:pt>
                <c:pt idx="10245">
                  <c:v>1E-4</c:v>
                </c:pt>
                <c:pt idx="10246">
                  <c:v>1.0001</c:v>
                </c:pt>
                <c:pt idx="10247">
                  <c:v>1.0001</c:v>
                </c:pt>
                <c:pt idx="10248">
                  <c:v>1.0001</c:v>
                </c:pt>
                <c:pt idx="10249">
                  <c:v>1E-4</c:v>
                </c:pt>
                <c:pt idx="10250">
                  <c:v>1E-4</c:v>
                </c:pt>
                <c:pt idx="10251">
                  <c:v>1E-4</c:v>
                </c:pt>
                <c:pt idx="10252">
                  <c:v>1E-4</c:v>
                </c:pt>
                <c:pt idx="10253">
                  <c:v>1E-4</c:v>
                </c:pt>
                <c:pt idx="10254">
                  <c:v>1E-4</c:v>
                </c:pt>
                <c:pt idx="10255">
                  <c:v>1E-4</c:v>
                </c:pt>
                <c:pt idx="10256">
                  <c:v>1E-4</c:v>
                </c:pt>
                <c:pt idx="10257">
                  <c:v>1E-4</c:v>
                </c:pt>
                <c:pt idx="10258">
                  <c:v>1.0001</c:v>
                </c:pt>
                <c:pt idx="10259">
                  <c:v>3.0001000000000002</c:v>
                </c:pt>
                <c:pt idx="10260">
                  <c:v>5.0000999999999998</c:v>
                </c:pt>
                <c:pt idx="10261">
                  <c:v>8.0000999999999998</c:v>
                </c:pt>
                <c:pt idx="10262">
                  <c:v>9.0000999999999998</c:v>
                </c:pt>
                <c:pt idx="10263">
                  <c:v>17.0001</c:v>
                </c:pt>
                <c:pt idx="10264">
                  <c:v>13.0001</c:v>
                </c:pt>
                <c:pt idx="10265">
                  <c:v>5.0000999999999998</c:v>
                </c:pt>
                <c:pt idx="10266">
                  <c:v>5.0000999999999998</c:v>
                </c:pt>
                <c:pt idx="10267">
                  <c:v>6.0000999999999998</c:v>
                </c:pt>
                <c:pt idx="10268">
                  <c:v>4.0000999999999998</c:v>
                </c:pt>
                <c:pt idx="10269">
                  <c:v>1.0001</c:v>
                </c:pt>
                <c:pt idx="10270">
                  <c:v>1.0001</c:v>
                </c:pt>
                <c:pt idx="10271">
                  <c:v>4.0000999999999998</c:v>
                </c:pt>
                <c:pt idx="10272">
                  <c:v>2.0001000000000002</c:v>
                </c:pt>
                <c:pt idx="10273">
                  <c:v>1.0001</c:v>
                </c:pt>
                <c:pt idx="10274">
                  <c:v>1E-4</c:v>
                </c:pt>
                <c:pt idx="10275">
                  <c:v>2.0001000000000002</c:v>
                </c:pt>
                <c:pt idx="10276">
                  <c:v>1E-4</c:v>
                </c:pt>
                <c:pt idx="10277">
                  <c:v>2.0001000000000002</c:v>
                </c:pt>
                <c:pt idx="10278">
                  <c:v>1.0001</c:v>
                </c:pt>
                <c:pt idx="10279">
                  <c:v>1E-4</c:v>
                </c:pt>
                <c:pt idx="10280">
                  <c:v>1E-4</c:v>
                </c:pt>
                <c:pt idx="10281">
                  <c:v>1E-4</c:v>
                </c:pt>
                <c:pt idx="10282">
                  <c:v>2.0001000000000002</c:v>
                </c:pt>
                <c:pt idx="10283">
                  <c:v>1.0001</c:v>
                </c:pt>
                <c:pt idx="10284">
                  <c:v>1E-4</c:v>
                </c:pt>
                <c:pt idx="10285">
                  <c:v>1E-4</c:v>
                </c:pt>
                <c:pt idx="10286">
                  <c:v>1.0001</c:v>
                </c:pt>
                <c:pt idx="10287">
                  <c:v>1E-4</c:v>
                </c:pt>
                <c:pt idx="10288">
                  <c:v>1.0001</c:v>
                </c:pt>
                <c:pt idx="10289">
                  <c:v>1E-4</c:v>
                </c:pt>
                <c:pt idx="10290">
                  <c:v>1.0001</c:v>
                </c:pt>
                <c:pt idx="10291">
                  <c:v>1.0001</c:v>
                </c:pt>
                <c:pt idx="10292">
                  <c:v>1E-4</c:v>
                </c:pt>
                <c:pt idx="10293">
                  <c:v>1E-4</c:v>
                </c:pt>
                <c:pt idx="10294">
                  <c:v>1.0001</c:v>
                </c:pt>
                <c:pt idx="10295">
                  <c:v>1E-4</c:v>
                </c:pt>
                <c:pt idx="10296">
                  <c:v>1E-4</c:v>
                </c:pt>
                <c:pt idx="10297">
                  <c:v>1.0001</c:v>
                </c:pt>
                <c:pt idx="10298">
                  <c:v>2.0001000000000002</c:v>
                </c:pt>
                <c:pt idx="10299">
                  <c:v>3.0001000000000002</c:v>
                </c:pt>
                <c:pt idx="10300">
                  <c:v>6.0000999999999998</c:v>
                </c:pt>
                <c:pt idx="10301">
                  <c:v>13.0001</c:v>
                </c:pt>
                <c:pt idx="10302">
                  <c:v>14.0001</c:v>
                </c:pt>
                <c:pt idx="10303">
                  <c:v>22.0001</c:v>
                </c:pt>
                <c:pt idx="10304">
                  <c:v>3.0001000000000002</c:v>
                </c:pt>
                <c:pt idx="10305">
                  <c:v>2.0001000000000002</c:v>
                </c:pt>
                <c:pt idx="10306">
                  <c:v>2.0001000000000002</c:v>
                </c:pt>
                <c:pt idx="10307">
                  <c:v>1.0001</c:v>
                </c:pt>
                <c:pt idx="10308">
                  <c:v>1.0001</c:v>
                </c:pt>
                <c:pt idx="10309">
                  <c:v>2.0001000000000002</c:v>
                </c:pt>
                <c:pt idx="10310">
                  <c:v>3.0001000000000002</c:v>
                </c:pt>
                <c:pt idx="10311">
                  <c:v>5.0000999999999998</c:v>
                </c:pt>
                <c:pt idx="10312">
                  <c:v>5.0000999999999998</c:v>
                </c:pt>
                <c:pt idx="10313">
                  <c:v>2.0001000000000002</c:v>
                </c:pt>
                <c:pt idx="10314">
                  <c:v>3.0001000000000002</c:v>
                </c:pt>
                <c:pt idx="10315">
                  <c:v>1.0001</c:v>
                </c:pt>
                <c:pt idx="10316">
                  <c:v>1E-4</c:v>
                </c:pt>
                <c:pt idx="10317">
                  <c:v>1E-4</c:v>
                </c:pt>
                <c:pt idx="10318">
                  <c:v>1E-4</c:v>
                </c:pt>
                <c:pt idx="10319">
                  <c:v>1.0001</c:v>
                </c:pt>
                <c:pt idx="10320">
                  <c:v>1.0001</c:v>
                </c:pt>
                <c:pt idx="10321">
                  <c:v>1E-4</c:v>
                </c:pt>
                <c:pt idx="10322">
                  <c:v>1E-4</c:v>
                </c:pt>
                <c:pt idx="10323">
                  <c:v>1E-4</c:v>
                </c:pt>
                <c:pt idx="10324">
                  <c:v>1E-4</c:v>
                </c:pt>
                <c:pt idx="10325">
                  <c:v>1E-4</c:v>
                </c:pt>
                <c:pt idx="10326">
                  <c:v>1.0001</c:v>
                </c:pt>
                <c:pt idx="10327">
                  <c:v>1E-4</c:v>
                </c:pt>
                <c:pt idx="10328">
                  <c:v>1.0001</c:v>
                </c:pt>
                <c:pt idx="10329">
                  <c:v>1E-4</c:v>
                </c:pt>
                <c:pt idx="10330">
                  <c:v>1.0001</c:v>
                </c:pt>
                <c:pt idx="10331">
                  <c:v>1E-4</c:v>
                </c:pt>
                <c:pt idx="10332">
                  <c:v>1E-4</c:v>
                </c:pt>
                <c:pt idx="10333">
                  <c:v>1E-4</c:v>
                </c:pt>
                <c:pt idx="10334">
                  <c:v>1E-4</c:v>
                </c:pt>
                <c:pt idx="10335">
                  <c:v>1E-4</c:v>
                </c:pt>
                <c:pt idx="10336">
                  <c:v>2.0001000000000002</c:v>
                </c:pt>
                <c:pt idx="10337">
                  <c:v>1E-4</c:v>
                </c:pt>
                <c:pt idx="10338">
                  <c:v>1E-4</c:v>
                </c:pt>
                <c:pt idx="10339">
                  <c:v>1.0001</c:v>
                </c:pt>
                <c:pt idx="10340">
                  <c:v>3.0001000000000002</c:v>
                </c:pt>
                <c:pt idx="10341">
                  <c:v>4.0000999999999998</c:v>
                </c:pt>
                <c:pt idx="10342">
                  <c:v>11.0001</c:v>
                </c:pt>
                <c:pt idx="10343">
                  <c:v>4.0000999999999998</c:v>
                </c:pt>
                <c:pt idx="10344">
                  <c:v>10.0001</c:v>
                </c:pt>
                <c:pt idx="10345">
                  <c:v>6.0000999999999998</c:v>
                </c:pt>
                <c:pt idx="10346">
                  <c:v>4.0000999999999998</c:v>
                </c:pt>
                <c:pt idx="10347">
                  <c:v>2.0001000000000002</c:v>
                </c:pt>
                <c:pt idx="10348">
                  <c:v>1E-4</c:v>
                </c:pt>
                <c:pt idx="10349">
                  <c:v>3.0001000000000002</c:v>
                </c:pt>
                <c:pt idx="10350">
                  <c:v>5.0000999999999998</c:v>
                </c:pt>
                <c:pt idx="10351">
                  <c:v>4.0000999999999998</c:v>
                </c:pt>
                <c:pt idx="10352">
                  <c:v>4.0000999999999998</c:v>
                </c:pt>
                <c:pt idx="10353">
                  <c:v>5.0000999999999998</c:v>
                </c:pt>
                <c:pt idx="10354">
                  <c:v>7.0000999999999998</c:v>
                </c:pt>
                <c:pt idx="10355">
                  <c:v>1.0001</c:v>
                </c:pt>
                <c:pt idx="10356">
                  <c:v>1.0001</c:v>
                </c:pt>
                <c:pt idx="10357">
                  <c:v>1E-4</c:v>
                </c:pt>
                <c:pt idx="10358">
                  <c:v>1.0001</c:v>
                </c:pt>
                <c:pt idx="10359">
                  <c:v>1E-4</c:v>
                </c:pt>
                <c:pt idx="10360">
                  <c:v>1E-4</c:v>
                </c:pt>
                <c:pt idx="10361">
                  <c:v>1E-4</c:v>
                </c:pt>
                <c:pt idx="10362">
                  <c:v>1.0001</c:v>
                </c:pt>
                <c:pt idx="10363">
                  <c:v>1.0001</c:v>
                </c:pt>
                <c:pt idx="10364">
                  <c:v>1E-4</c:v>
                </c:pt>
                <c:pt idx="10365">
                  <c:v>1E-4</c:v>
                </c:pt>
                <c:pt idx="10366">
                  <c:v>1E-4</c:v>
                </c:pt>
                <c:pt idx="10367">
                  <c:v>1E-4</c:v>
                </c:pt>
                <c:pt idx="10368">
                  <c:v>1E-4</c:v>
                </c:pt>
                <c:pt idx="10369">
                  <c:v>1E-4</c:v>
                </c:pt>
                <c:pt idx="10370">
                  <c:v>3.0001000000000002</c:v>
                </c:pt>
                <c:pt idx="10371">
                  <c:v>1E-4</c:v>
                </c:pt>
                <c:pt idx="10372">
                  <c:v>1E-4</c:v>
                </c:pt>
                <c:pt idx="10373">
                  <c:v>1E-4</c:v>
                </c:pt>
                <c:pt idx="10374">
                  <c:v>1E-4</c:v>
                </c:pt>
                <c:pt idx="10375">
                  <c:v>1.0001</c:v>
                </c:pt>
                <c:pt idx="10376">
                  <c:v>3.0001000000000002</c:v>
                </c:pt>
                <c:pt idx="10377">
                  <c:v>10.0001</c:v>
                </c:pt>
                <c:pt idx="10378">
                  <c:v>10.0001</c:v>
                </c:pt>
                <c:pt idx="10379">
                  <c:v>17.0001</c:v>
                </c:pt>
                <c:pt idx="10380">
                  <c:v>23.0001</c:v>
                </c:pt>
                <c:pt idx="10381">
                  <c:v>15.0001</c:v>
                </c:pt>
                <c:pt idx="10382">
                  <c:v>20.0001</c:v>
                </c:pt>
                <c:pt idx="10383">
                  <c:v>14.0001</c:v>
                </c:pt>
                <c:pt idx="10384">
                  <c:v>9.0000999999999998</c:v>
                </c:pt>
                <c:pt idx="10385">
                  <c:v>3.0001000000000002</c:v>
                </c:pt>
                <c:pt idx="10386">
                  <c:v>1.0001</c:v>
                </c:pt>
                <c:pt idx="10387">
                  <c:v>1.0001</c:v>
                </c:pt>
                <c:pt idx="10388">
                  <c:v>1.0001</c:v>
                </c:pt>
                <c:pt idx="10389">
                  <c:v>1.0001</c:v>
                </c:pt>
                <c:pt idx="10390">
                  <c:v>3.0001000000000002</c:v>
                </c:pt>
                <c:pt idx="10391">
                  <c:v>1E-4</c:v>
                </c:pt>
                <c:pt idx="10392">
                  <c:v>1.0001</c:v>
                </c:pt>
                <c:pt idx="10393">
                  <c:v>1E-4</c:v>
                </c:pt>
                <c:pt idx="10394">
                  <c:v>1E-4</c:v>
                </c:pt>
                <c:pt idx="10395">
                  <c:v>1.0001</c:v>
                </c:pt>
                <c:pt idx="10396">
                  <c:v>1E-4</c:v>
                </c:pt>
                <c:pt idx="10397">
                  <c:v>1E-4</c:v>
                </c:pt>
                <c:pt idx="10398">
                  <c:v>1.0001</c:v>
                </c:pt>
                <c:pt idx="10399">
                  <c:v>1.0001</c:v>
                </c:pt>
                <c:pt idx="10400">
                  <c:v>1E-4</c:v>
                </c:pt>
                <c:pt idx="10401">
                  <c:v>1E-4</c:v>
                </c:pt>
                <c:pt idx="10402">
                  <c:v>1E-4</c:v>
                </c:pt>
                <c:pt idx="10403">
                  <c:v>1E-4</c:v>
                </c:pt>
                <c:pt idx="10404">
                  <c:v>1E-4</c:v>
                </c:pt>
                <c:pt idx="10405">
                  <c:v>1E-4</c:v>
                </c:pt>
                <c:pt idx="10406">
                  <c:v>1E-4</c:v>
                </c:pt>
                <c:pt idx="10407">
                  <c:v>1E-4</c:v>
                </c:pt>
                <c:pt idx="10408">
                  <c:v>1E-4</c:v>
                </c:pt>
                <c:pt idx="10409">
                  <c:v>1.0001</c:v>
                </c:pt>
                <c:pt idx="10410">
                  <c:v>1E-4</c:v>
                </c:pt>
                <c:pt idx="10411">
                  <c:v>1E-4</c:v>
                </c:pt>
                <c:pt idx="10412">
                  <c:v>1.0001</c:v>
                </c:pt>
                <c:pt idx="10413">
                  <c:v>5.0000999999999998</c:v>
                </c:pt>
                <c:pt idx="10414">
                  <c:v>2.0001000000000002</c:v>
                </c:pt>
                <c:pt idx="10415">
                  <c:v>4.0000999999999998</c:v>
                </c:pt>
                <c:pt idx="10416">
                  <c:v>7.0000999999999998</c:v>
                </c:pt>
                <c:pt idx="10417">
                  <c:v>6.0000999999999998</c:v>
                </c:pt>
                <c:pt idx="10418">
                  <c:v>12.0001</c:v>
                </c:pt>
                <c:pt idx="10419">
                  <c:v>20.0001</c:v>
                </c:pt>
                <c:pt idx="10420">
                  <c:v>38.000100000000003</c:v>
                </c:pt>
                <c:pt idx="10421">
                  <c:v>27.0001</c:v>
                </c:pt>
                <c:pt idx="10422">
                  <c:v>29.0001</c:v>
                </c:pt>
                <c:pt idx="10423">
                  <c:v>16.0001</c:v>
                </c:pt>
                <c:pt idx="10424">
                  <c:v>10.0001</c:v>
                </c:pt>
                <c:pt idx="10425">
                  <c:v>3.0001000000000002</c:v>
                </c:pt>
                <c:pt idx="10426">
                  <c:v>3.0001000000000002</c:v>
                </c:pt>
                <c:pt idx="10427">
                  <c:v>3.0001000000000002</c:v>
                </c:pt>
                <c:pt idx="10428">
                  <c:v>3.0001000000000002</c:v>
                </c:pt>
                <c:pt idx="10429">
                  <c:v>2.0001000000000002</c:v>
                </c:pt>
                <c:pt idx="10430">
                  <c:v>5.0000999999999998</c:v>
                </c:pt>
                <c:pt idx="10431">
                  <c:v>1.0001</c:v>
                </c:pt>
                <c:pt idx="10432">
                  <c:v>5.0000999999999998</c:v>
                </c:pt>
                <c:pt idx="10433">
                  <c:v>7.0000999999999998</c:v>
                </c:pt>
                <c:pt idx="10434">
                  <c:v>1E-4</c:v>
                </c:pt>
                <c:pt idx="10435">
                  <c:v>2.0001000000000002</c:v>
                </c:pt>
                <c:pt idx="10436">
                  <c:v>1E-4</c:v>
                </c:pt>
                <c:pt idx="10437">
                  <c:v>1.0001</c:v>
                </c:pt>
                <c:pt idx="10438">
                  <c:v>1E-4</c:v>
                </c:pt>
                <c:pt idx="10439">
                  <c:v>1E-4</c:v>
                </c:pt>
                <c:pt idx="10440">
                  <c:v>1E-4</c:v>
                </c:pt>
                <c:pt idx="10441">
                  <c:v>2.0001000000000002</c:v>
                </c:pt>
                <c:pt idx="10442">
                  <c:v>1E-4</c:v>
                </c:pt>
                <c:pt idx="10443">
                  <c:v>1E-4</c:v>
                </c:pt>
                <c:pt idx="10444">
                  <c:v>1.0001</c:v>
                </c:pt>
                <c:pt idx="10445">
                  <c:v>1E-4</c:v>
                </c:pt>
                <c:pt idx="10446">
                  <c:v>1E-4</c:v>
                </c:pt>
                <c:pt idx="10447">
                  <c:v>1.0001</c:v>
                </c:pt>
                <c:pt idx="10448">
                  <c:v>1E-4</c:v>
                </c:pt>
                <c:pt idx="10449">
                  <c:v>1E-4</c:v>
                </c:pt>
                <c:pt idx="10450">
                  <c:v>2.0001000000000002</c:v>
                </c:pt>
                <c:pt idx="10451">
                  <c:v>1E-4</c:v>
                </c:pt>
                <c:pt idx="10452">
                  <c:v>4.0000999999999998</c:v>
                </c:pt>
                <c:pt idx="10453">
                  <c:v>2.0001000000000002</c:v>
                </c:pt>
                <c:pt idx="10454">
                  <c:v>6.0000999999999998</c:v>
                </c:pt>
                <c:pt idx="10455">
                  <c:v>7.0000999999999998</c:v>
                </c:pt>
                <c:pt idx="10456">
                  <c:v>10.0001</c:v>
                </c:pt>
                <c:pt idx="10457">
                  <c:v>15.0001</c:v>
                </c:pt>
                <c:pt idx="10458">
                  <c:v>14.0001</c:v>
                </c:pt>
                <c:pt idx="10459">
                  <c:v>17.0001</c:v>
                </c:pt>
                <c:pt idx="10460">
                  <c:v>18.0001</c:v>
                </c:pt>
                <c:pt idx="10461">
                  <c:v>7.0000999999999998</c:v>
                </c:pt>
                <c:pt idx="10462">
                  <c:v>5.0000999999999998</c:v>
                </c:pt>
                <c:pt idx="10463">
                  <c:v>6.0000999999999998</c:v>
                </c:pt>
                <c:pt idx="10464">
                  <c:v>3.0001000000000002</c:v>
                </c:pt>
                <c:pt idx="10465">
                  <c:v>2.0001000000000002</c:v>
                </c:pt>
                <c:pt idx="10466">
                  <c:v>3.0001000000000002</c:v>
                </c:pt>
                <c:pt idx="10467">
                  <c:v>2.0001000000000002</c:v>
                </c:pt>
                <c:pt idx="10468">
                  <c:v>1.0001</c:v>
                </c:pt>
                <c:pt idx="10469">
                  <c:v>3.0001000000000002</c:v>
                </c:pt>
                <c:pt idx="10470">
                  <c:v>3.0001000000000002</c:v>
                </c:pt>
                <c:pt idx="10471">
                  <c:v>2.0001000000000002</c:v>
                </c:pt>
                <c:pt idx="10472">
                  <c:v>1E-4</c:v>
                </c:pt>
                <c:pt idx="10473">
                  <c:v>1E-4</c:v>
                </c:pt>
                <c:pt idx="10474">
                  <c:v>1.0001</c:v>
                </c:pt>
                <c:pt idx="10475">
                  <c:v>1E-4</c:v>
                </c:pt>
                <c:pt idx="10476">
                  <c:v>1E-4</c:v>
                </c:pt>
                <c:pt idx="10477">
                  <c:v>1E-4</c:v>
                </c:pt>
                <c:pt idx="10478">
                  <c:v>1E-4</c:v>
                </c:pt>
                <c:pt idx="10479">
                  <c:v>1E-4</c:v>
                </c:pt>
                <c:pt idx="10480">
                  <c:v>1E-4</c:v>
                </c:pt>
                <c:pt idx="10481">
                  <c:v>1E-4</c:v>
                </c:pt>
                <c:pt idx="10482">
                  <c:v>1E-4</c:v>
                </c:pt>
                <c:pt idx="10483">
                  <c:v>1.0001</c:v>
                </c:pt>
                <c:pt idx="10484">
                  <c:v>1.0001</c:v>
                </c:pt>
                <c:pt idx="10485">
                  <c:v>1.0001</c:v>
                </c:pt>
                <c:pt idx="10486">
                  <c:v>2.0001000000000002</c:v>
                </c:pt>
                <c:pt idx="10487">
                  <c:v>1E-4</c:v>
                </c:pt>
                <c:pt idx="10488">
                  <c:v>3.0001000000000002</c:v>
                </c:pt>
                <c:pt idx="10489">
                  <c:v>1E-4</c:v>
                </c:pt>
                <c:pt idx="10490">
                  <c:v>1E-4</c:v>
                </c:pt>
                <c:pt idx="10491">
                  <c:v>1.0001</c:v>
                </c:pt>
                <c:pt idx="10492">
                  <c:v>4.0000999999999998</c:v>
                </c:pt>
                <c:pt idx="10493">
                  <c:v>4.0000999999999998</c:v>
                </c:pt>
                <c:pt idx="10494">
                  <c:v>8.0000999999999998</c:v>
                </c:pt>
                <c:pt idx="10495">
                  <c:v>12.0001</c:v>
                </c:pt>
                <c:pt idx="10496">
                  <c:v>16.0001</c:v>
                </c:pt>
                <c:pt idx="10497">
                  <c:v>17.0001</c:v>
                </c:pt>
                <c:pt idx="10498">
                  <c:v>29.0001</c:v>
                </c:pt>
                <c:pt idx="10499">
                  <c:v>38.000100000000003</c:v>
                </c:pt>
                <c:pt idx="10500">
                  <c:v>12.0001</c:v>
                </c:pt>
                <c:pt idx="10501">
                  <c:v>6.0000999999999998</c:v>
                </c:pt>
                <c:pt idx="10502">
                  <c:v>3.0001000000000002</c:v>
                </c:pt>
                <c:pt idx="10503">
                  <c:v>4.0000999999999998</c:v>
                </c:pt>
                <c:pt idx="10504">
                  <c:v>5.0000999999999998</c:v>
                </c:pt>
                <c:pt idx="10505">
                  <c:v>3.0001000000000002</c:v>
                </c:pt>
                <c:pt idx="10506">
                  <c:v>2.0001000000000002</c:v>
                </c:pt>
                <c:pt idx="10507">
                  <c:v>1E-4</c:v>
                </c:pt>
                <c:pt idx="10508">
                  <c:v>3.0001000000000002</c:v>
                </c:pt>
                <c:pt idx="10509">
                  <c:v>1E-4</c:v>
                </c:pt>
                <c:pt idx="10510">
                  <c:v>2.0001000000000002</c:v>
                </c:pt>
                <c:pt idx="10511">
                  <c:v>1.0001</c:v>
                </c:pt>
                <c:pt idx="10512">
                  <c:v>1E-4</c:v>
                </c:pt>
                <c:pt idx="10513">
                  <c:v>1.0001</c:v>
                </c:pt>
                <c:pt idx="10514">
                  <c:v>1E-4</c:v>
                </c:pt>
                <c:pt idx="10515">
                  <c:v>1E-4</c:v>
                </c:pt>
                <c:pt idx="10516">
                  <c:v>1E-4</c:v>
                </c:pt>
                <c:pt idx="10517">
                  <c:v>1E-4</c:v>
                </c:pt>
                <c:pt idx="10518">
                  <c:v>1.0001</c:v>
                </c:pt>
                <c:pt idx="10519">
                  <c:v>1E-4</c:v>
                </c:pt>
                <c:pt idx="10520">
                  <c:v>1E-4</c:v>
                </c:pt>
                <c:pt idx="10521">
                  <c:v>1E-4</c:v>
                </c:pt>
                <c:pt idx="10522">
                  <c:v>1E-4</c:v>
                </c:pt>
                <c:pt idx="10523">
                  <c:v>1.0001</c:v>
                </c:pt>
                <c:pt idx="10524">
                  <c:v>1E-4</c:v>
                </c:pt>
                <c:pt idx="10525">
                  <c:v>2.0001000000000002</c:v>
                </c:pt>
                <c:pt idx="10526">
                  <c:v>1E-4</c:v>
                </c:pt>
                <c:pt idx="10527">
                  <c:v>1E-4</c:v>
                </c:pt>
                <c:pt idx="10528">
                  <c:v>1E-4</c:v>
                </c:pt>
                <c:pt idx="10529">
                  <c:v>1E-4</c:v>
                </c:pt>
                <c:pt idx="10530">
                  <c:v>2.0001000000000002</c:v>
                </c:pt>
                <c:pt idx="10531">
                  <c:v>2.0001000000000002</c:v>
                </c:pt>
                <c:pt idx="10532">
                  <c:v>5.0000999999999998</c:v>
                </c:pt>
                <c:pt idx="10533">
                  <c:v>5.0000999999999998</c:v>
                </c:pt>
                <c:pt idx="10534">
                  <c:v>6.0000999999999998</c:v>
                </c:pt>
                <c:pt idx="10535">
                  <c:v>11.0001</c:v>
                </c:pt>
                <c:pt idx="10536">
                  <c:v>14.0001</c:v>
                </c:pt>
                <c:pt idx="10537">
                  <c:v>13.0001</c:v>
                </c:pt>
                <c:pt idx="10538">
                  <c:v>12.0001</c:v>
                </c:pt>
                <c:pt idx="10539">
                  <c:v>13.0001</c:v>
                </c:pt>
                <c:pt idx="10540">
                  <c:v>2.0001000000000002</c:v>
                </c:pt>
                <c:pt idx="10541">
                  <c:v>2.0001000000000002</c:v>
                </c:pt>
                <c:pt idx="10542">
                  <c:v>3.0001000000000002</c:v>
                </c:pt>
                <c:pt idx="10543">
                  <c:v>1E-4</c:v>
                </c:pt>
                <c:pt idx="10544">
                  <c:v>2.0001000000000002</c:v>
                </c:pt>
                <c:pt idx="10545">
                  <c:v>1.0001</c:v>
                </c:pt>
                <c:pt idx="10546">
                  <c:v>2.0001000000000002</c:v>
                </c:pt>
                <c:pt idx="10547">
                  <c:v>1E-4</c:v>
                </c:pt>
                <c:pt idx="10548">
                  <c:v>2.0001000000000002</c:v>
                </c:pt>
                <c:pt idx="10549">
                  <c:v>1E-4</c:v>
                </c:pt>
                <c:pt idx="10550">
                  <c:v>1.0001</c:v>
                </c:pt>
                <c:pt idx="10551">
                  <c:v>1.0001</c:v>
                </c:pt>
                <c:pt idx="10552">
                  <c:v>1E-4</c:v>
                </c:pt>
                <c:pt idx="10553">
                  <c:v>1E-4</c:v>
                </c:pt>
                <c:pt idx="10554">
                  <c:v>1E-4</c:v>
                </c:pt>
                <c:pt idx="10555">
                  <c:v>1E-4</c:v>
                </c:pt>
                <c:pt idx="10556">
                  <c:v>1E-4</c:v>
                </c:pt>
                <c:pt idx="10557">
                  <c:v>1E-4</c:v>
                </c:pt>
                <c:pt idx="10558">
                  <c:v>1E-4</c:v>
                </c:pt>
                <c:pt idx="10559">
                  <c:v>1E-4</c:v>
                </c:pt>
                <c:pt idx="10560">
                  <c:v>1.0001</c:v>
                </c:pt>
                <c:pt idx="10561">
                  <c:v>1E-4</c:v>
                </c:pt>
                <c:pt idx="10562">
                  <c:v>1E-4</c:v>
                </c:pt>
                <c:pt idx="10563">
                  <c:v>1E-4</c:v>
                </c:pt>
                <c:pt idx="10564">
                  <c:v>1.0001</c:v>
                </c:pt>
                <c:pt idx="10565">
                  <c:v>1.0001</c:v>
                </c:pt>
                <c:pt idx="10566">
                  <c:v>1E-4</c:v>
                </c:pt>
                <c:pt idx="10567">
                  <c:v>4.0000999999999998</c:v>
                </c:pt>
                <c:pt idx="10568">
                  <c:v>6.0000999999999998</c:v>
                </c:pt>
                <c:pt idx="10569">
                  <c:v>3.0001000000000002</c:v>
                </c:pt>
                <c:pt idx="10570">
                  <c:v>11.0001</c:v>
                </c:pt>
                <c:pt idx="10571">
                  <c:v>13.0001</c:v>
                </c:pt>
                <c:pt idx="10572">
                  <c:v>13.0001</c:v>
                </c:pt>
                <c:pt idx="10573">
                  <c:v>25.0001</c:v>
                </c:pt>
                <c:pt idx="10574">
                  <c:v>36.000100000000003</c:v>
                </c:pt>
                <c:pt idx="10575">
                  <c:v>52.000100000000003</c:v>
                </c:pt>
                <c:pt idx="10576">
                  <c:v>55.000100000000003</c:v>
                </c:pt>
                <c:pt idx="10577">
                  <c:v>50.000100000000003</c:v>
                </c:pt>
                <c:pt idx="10578">
                  <c:v>21.0001</c:v>
                </c:pt>
                <c:pt idx="10579">
                  <c:v>7.0000999999999998</c:v>
                </c:pt>
                <c:pt idx="10580">
                  <c:v>5.0000999999999998</c:v>
                </c:pt>
                <c:pt idx="10581">
                  <c:v>1E-4</c:v>
                </c:pt>
                <c:pt idx="10582">
                  <c:v>1.0001</c:v>
                </c:pt>
                <c:pt idx="10583">
                  <c:v>1.0001</c:v>
                </c:pt>
                <c:pt idx="10584">
                  <c:v>1.0001</c:v>
                </c:pt>
                <c:pt idx="10585">
                  <c:v>1.0001</c:v>
                </c:pt>
                <c:pt idx="10586">
                  <c:v>3.0001000000000002</c:v>
                </c:pt>
                <c:pt idx="10587">
                  <c:v>1E-4</c:v>
                </c:pt>
                <c:pt idx="10588">
                  <c:v>1E-4</c:v>
                </c:pt>
                <c:pt idx="10589">
                  <c:v>1E-4</c:v>
                </c:pt>
                <c:pt idx="10590">
                  <c:v>1E-4</c:v>
                </c:pt>
                <c:pt idx="10591">
                  <c:v>1E-4</c:v>
                </c:pt>
                <c:pt idx="10592">
                  <c:v>1.0001</c:v>
                </c:pt>
                <c:pt idx="10593">
                  <c:v>1.0001</c:v>
                </c:pt>
                <c:pt idx="10594">
                  <c:v>1.0001</c:v>
                </c:pt>
                <c:pt idx="10595">
                  <c:v>1E-4</c:v>
                </c:pt>
                <c:pt idx="10596">
                  <c:v>1.0001</c:v>
                </c:pt>
                <c:pt idx="10597">
                  <c:v>1E-4</c:v>
                </c:pt>
                <c:pt idx="10598">
                  <c:v>1E-4</c:v>
                </c:pt>
                <c:pt idx="10599">
                  <c:v>1E-4</c:v>
                </c:pt>
                <c:pt idx="10600">
                  <c:v>1E-4</c:v>
                </c:pt>
                <c:pt idx="10601">
                  <c:v>1E-4</c:v>
                </c:pt>
                <c:pt idx="10602">
                  <c:v>1E-4</c:v>
                </c:pt>
                <c:pt idx="10603">
                  <c:v>2.0001000000000002</c:v>
                </c:pt>
                <c:pt idx="10604">
                  <c:v>1E-4</c:v>
                </c:pt>
                <c:pt idx="10605">
                  <c:v>1.0001</c:v>
                </c:pt>
                <c:pt idx="10606">
                  <c:v>1.0001</c:v>
                </c:pt>
                <c:pt idx="10607">
                  <c:v>1.0001</c:v>
                </c:pt>
                <c:pt idx="10608">
                  <c:v>2.0001000000000002</c:v>
                </c:pt>
                <c:pt idx="10609">
                  <c:v>2.0001000000000002</c:v>
                </c:pt>
                <c:pt idx="10610">
                  <c:v>1.0001</c:v>
                </c:pt>
                <c:pt idx="10611">
                  <c:v>5.0000999999999998</c:v>
                </c:pt>
                <c:pt idx="10612">
                  <c:v>3.0001000000000002</c:v>
                </c:pt>
                <c:pt idx="10613">
                  <c:v>7.0000999999999998</c:v>
                </c:pt>
                <c:pt idx="10614">
                  <c:v>6.0000999999999998</c:v>
                </c:pt>
                <c:pt idx="10615">
                  <c:v>2.0001000000000002</c:v>
                </c:pt>
                <c:pt idx="10616">
                  <c:v>6.0000999999999998</c:v>
                </c:pt>
                <c:pt idx="10617">
                  <c:v>5.0000999999999998</c:v>
                </c:pt>
                <c:pt idx="10618">
                  <c:v>4.0000999999999998</c:v>
                </c:pt>
                <c:pt idx="10619">
                  <c:v>3.0001000000000002</c:v>
                </c:pt>
                <c:pt idx="10620">
                  <c:v>1.0001</c:v>
                </c:pt>
                <c:pt idx="10621">
                  <c:v>2.0001000000000002</c:v>
                </c:pt>
                <c:pt idx="10622">
                  <c:v>1E-4</c:v>
                </c:pt>
                <c:pt idx="10623">
                  <c:v>2.0001000000000002</c:v>
                </c:pt>
                <c:pt idx="10624">
                  <c:v>1.0001</c:v>
                </c:pt>
                <c:pt idx="10625">
                  <c:v>1E-4</c:v>
                </c:pt>
                <c:pt idx="10626">
                  <c:v>1E-4</c:v>
                </c:pt>
                <c:pt idx="10627">
                  <c:v>1E-4</c:v>
                </c:pt>
                <c:pt idx="10628">
                  <c:v>2.0001000000000002</c:v>
                </c:pt>
                <c:pt idx="10629">
                  <c:v>1E-4</c:v>
                </c:pt>
                <c:pt idx="10630">
                  <c:v>1E-4</c:v>
                </c:pt>
                <c:pt idx="10631">
                  <c:v>1E-4</c:v>
                </c:pt>
                <c:pt idx="10632">
                  <c:v>1.0001</c:v>
                </c:pt>
                <c:pt idx="10633">
                  <c:v>1E-4</c:v>
                </c:pt>
                <c:pt idx="10634">
                  <c:v>1.0001</c:v>
                </c:pt>
                <c:pt idx="10635">
                  <c:v>1E-4</c:v>
                </c:pt>
                <c:pt idx="10636">
                  <c:v>1E-4</c:v>
                </c:pt>
                <c:pt idx="10637">
                  <c:v>1E-4</c:v>
                </c:pt>
                <c:pt idx="10638">
                  <c:v>1.0001</c:v>
                </c:pt>
                <c:pt idx="10639">
                  <c:v>1E-4</c:v>
                </c:pt>
                <c:pt idx="10640">
                  <c:v>1E-4</c:v>
                </c:pt>
                <c:pt idx="10641">
                  <c:v>1.0001</c:v>
                </c:pt>
                <c:pt idx="10642">
                  <c:v>1E-4</c:v>
                </c:pt>
                <c:pt idx="10643">
                  <c:v>2.0001000000000002</c:v>
                </c:pt>
                <c:pt idx="10644">
                  <c:v>3.0001000000000002</c:v>
                </c:pt>
                <c:pt idx="10645">
                  <c:v>3.0001000000000002</c:v>
                </c:pt>
                <c:pt idx="10646">
                  <c:v>2.0001000000000002</c:v>
                </c:pt>
                <c:pt idx="10647">
                  <c:v>9.0000999999999998</c:v>
                </c:pt>
                <c:pt idx="10648">
                  <c:v>8.0000999999999998</c:v>
                </c:pt>
                <c:pt idx="10649">
                  <c:v>9.0000999999999998</c:v>
                </c:pt>
                <c:pt idx="10650">
                  <c:v>11.0001</c:v>
                </c:pt>
                <c:pt idx="10651">
                  <c:v>12.0001</c:v>
                </c:pt>
                <c:pt idx="10652">
                  <c:v>3.0001000000000002</c:v>
                </c:pt>
                <c:pt idx="10653">
                  <c:v>9.0000999999999998</c:v>
                </c:pt>
                <c:pt idx="10654">
                  <c:v>8.0000999999999998</c:v>
                </c:pt>
                <c:pt idx="10655">
                  <c:v>8.0000999999999998</c:v>
                </c:pt>
                <c:pt idx="10656">
                  <c:v>11.0001</c:v>
                </c:pt>
                <c:pt idx="10657">
                  <c:v>6.0000999999999998</c:v>
                </c:pt>
                <c:pt idx="10658">
                  <c:v>7.0000999999999998</c:v>
                </c:pt>
                <c:pt idx="10659">
                  <c:v>1E-4</c:v>
                </c:pt>
                <c:pt idx="10660">
                  <c:v>1.0001</c:v>
                </c:pt>
                <c:pt idx="10661">
                  <c:v>5.0000999999999998</c:v>
                </c:pt>
                <c:pt idx="10662">
                  <c:v>1.0001</c:v>
                </c:pt>
                <c:pt idx="10663">
                  <c:v>1E-4</c:v>
                </c:pt>
                <c:pt idx="10664">
                  <c:v>3.0001000000000002</c:v>
                </c:pt>
                <c:pt idx="10665">
                  <c:v>1E-4</c:v>
                </c:pt>
                <c:pt idx="10666">
                  <c:v>1E-4</c:v>
                </c:pt>
                <c:pt idx="10667">
                  <c:v>1E-4</c:v>
                </c:pt>
                <c:pt idx="10668">
                  <c:v>1E-4</c:v>
                </c:pt>
                <c:pt idx="10669">
                  <c:v>1E-4</c:v>
                </c:pt>
                <c:pt idx="10670">
                  <c:v>1.0001</c:v>
                </c:pt>
                <c:pt idx="10671">
                  <c:v>1.0001</c:v>
                </c:pt>
                <c:pt idx="10672">
                  <c:v>1E-4</c:v>
                </c:pt>
                <c:pt idx="10673">
                  <c:v>1.0001</c:v>
                </c:pt>
                <c:pt idx="10674">
                  <c:v>1E-4</c:v>
                </c:pt>
                <c:pt idx="10675">
                  <c:v>1.0001</c:v>
                </c:pt>
                <c:pt idx="10676">
                  <c:v>1E-4</c:v>
                </c:pt>
                <c:pt idx="10677">
                  <c:v>1.0001</c:v>
                </c:pt>
                <c:pt idx="10678">
                  <c:v>1E-4</c:v>
                </c:pt>
                <c:pt idx="10679">
                  <c:v>1E-4</c:v>
                </c:pt>
                <c:pt idx="10680">
                  <c:v>2.0001000000000002</c:v>
                </c:pt>
                <c:pt idx="10681">
                  <c:v>1E-4</c:v>
                </c:pt>
                <c:pt idx="10682">
                  <c:v>1.0001</c:v>
                </c:pt>
                <c:pt idx="10683">
                  <c:v>1E-4</c:v>
                </c:pt>
                <c:pt idx="10684">
                  <c:v>1.0001</c:v>
                </c:pt>
                <c:pt idx="10685">
                  <c:v>1.0001</c:v>
                </c:pt>
                <c:pt idx="10686">
                  <c:v>5.0000999999999998</c:v>
                </c:pt>
                <c:pt idx="10687">
                  <c:v>4.0000999999999998</c:v>
                </c:pt>
                <c:pt idx="10688">
                  <c:v>7.0000999999999998</c:v>
                </c:pt>
                <c:pt idx="10689">
                  <c:v>4.0000999999999998</c:v>
                </c:pt>
                <c:pt idx="10690">
                  <c:v>2.0001000000000002</c:v>
                </c:pt>
                <c:pt idx="10691">
                  <c:v>2.0001000000000002</c:v>
                </c:pt>
                <c:pt idx="10692">
                  <c:v>4.0000999999999998</c:v>
                </c:pt>
                <c:pt idx="10693">
                  <c:v>2.0001000000000002</c:v>
                </c:pt>
                <c:pt idx="10694">
                  <c:v>3.0001000000000002</c:v>
                </c:pt>
                <c:pt idx="10695">
                  <c:v>2.0001000000000002</c:v>
                </c:pt>
                <c:pt idx="10696">
                  <c:v>8.0000999999999998</c:v>
                </c:pt>
                <c:pt idx="10697">
                  <c:v>8.0000999999999998</c:v>
                </c:pt>
                <c:pt idx="10698">
                  <c:v>2.0001000000000002</c:v>
                </c:pt>
                <c:pt idx="10699">
                  <c:v>1.0001</c:v>
                </c:pt>
                <c:pt idx="10700">
                  <c:v>1E-4</c:v>
                </c:pt>
                <c:pt idx="10701">
                  <c:v>4.0000999999999998</c:v>
                </c:pt>
                <c:pt idx="10702">
                  <c:v>1.0001</c:v>
                </c:pt>
                <c:pt idx="10703">
                  <c:v>1E-4</c:v>
                </c:pt>
                <c:pt idx="10704">
                  <c:v>1.0001</c:v>
                </c:pt>
                <c:pt idx="10705">
                  <c:v>1.0001</c:v>
                </c:pt>
                <c:pt idx="10706">
                  <c:v>1E-4</c:v>
                </c:pt>
                <c:pt idx="10707">
                  <c:v>1E-4</c:v>
                </c:pt>
                <c:pt idx="10708">
                  <c:v>1E-4</c:v>
                </c:pt>
                <c:pt idx="10709">
                  <c:v>1E-4</c:v>
                </c:pt>
                <c:pt idx="10710">
                  <c:v>1E-4</c:v>
                </c:pt>
                <c:pt idx="10711">
                  <c:v>1E-4</c:v>
                </c:pt>
                <c:pt idx="10712">
                  <c:v>1E-4</c:v>
                </c:pt>
                <c:pt idx="10713">
                  <c:v>1E-4</c:v>
                </c:pt>
                <c:pt idx="10714">
                  <c:v>1E-4</c:v>
                </c:pt>
                <c:pt idx="10715">
                  <c:v>1.0001</c:v>
                </c:pt>
                <c:pt idx="10716">
                  <c:v>1E-4</c:v>
                </c:pt>
                <c:pt idx="10717">
                  <c:v>1E-4</c:v>
                </c:pt>
                <c:pt idx="10718">
                  <c:v>1E-4</c:v>
                </c:pt>
                <c:pt idx="10719">
                  <c:v>1E-4</c:v>
                </c:pt>
                <c:pt idx="10720">
                  <c:v>1E-4</c:v>
                </c:pt>
                <c:pt idx="10721">
                  <c:v>1.0001</c:v>
                </c:pt>
                <c:pt idx="10722">
                  <c:v>4.0000999999999998</c:v>
                </c:pt>
                <c:pt idx="10723">
                  <c:v>2.0001000000000002</c:v>
                </c:pt>
                <c:pt idx="10724">
                  <c:v>5.0000999999999998</c:v>
                </c:pt>
                <c:pt idx="10725">
                  <c:v>5.0000999999999998</c:v>
                </c:pt>
                <c:pt idx="10726">
                  <c:v>7.0000999999999998</c:v>
                </c:pt>
                <c:pt idx="10727">
                  <c:v>7.0000999999999998</c:v>
                </c:pt>
                <c:pt idx="10728">
                  <c:v>3.0001000000000002</c:v>
                </c:pt>
                <c:pt idx="10729">
                  <c:v>8.0000999999999998</c:v>
                </c:pt>
                <c:pt idx="10730">
                  <c:v>3.0001000000000002</c:v>
                </c:pt>
                <c:pt idx="10731">
                  <c:v>2.0001000000000002</c:v>
                </c:pt>
                <c:pt idx="10732">
                  <c:v>4.0000999999999998</c:v>
                </c:pt>
                <c:pt idx="10733">
                  <c:v>1E-4</c:v>
                </c:pt>
                <c:pt idx="10734">
                  <c:v>3.0001000000000002</c:v>
                </c:pt>
                <c:pt idx="10735">
                  <c:v>1E-4</c:v>
                </c:pt>
                <c:pt idx="10736">
                  <c:v>1.0001</c:v>
                </c:pt>
                <c:pt idx="10737">
                  <c:v>1E-4</c:v>
                </c:pt>
                <c:pt idx="10738">
                  <c:v>2.0001000000000002</c:v>
                </c:pt>
                <c:pt idx="10739">
                  <c:v>2.0001000000000002</c:v>
                </c:pt>
                <c:pt idx="10740">
                  <c:v>1E-4</c:v>
                </c:pt>
                <c:pt idx="10741">
                  <c:v>1E-4</c:v>
                </c:pt>
                <c:pt idx="10742">
                  <c:v>1.0001</c:v>
                </c:pt>
                <c:pt idx="10743">
                  <c:v>1E-4</c:v>
                </c:pt>
                <c:pt idx="10744">
                  <c:v>1E-4</c:v>
                </c:pt>
                <c:pt idx="10745">
                  <c:v>1E-4</c:v>
                </c:pt>
                <c:pt idx="10746">
                  <c:v>1E-4</c:v>
                </c:pt>
                <c:pt idx="10747">
                  <c:v>1E-4</c:v>
                </c:pt>
                <c:pt idx="10748">
                  <c:v>1.0001</c:v>
                </c:pt>
                <c:pt idx="10749">
                  <c:v>1E-4</c:v>
                </c:pt>
                <c:pt idx="10750">
                  <c:v>1E-4</c:v>
                </c:pt>
                <c:pt idx="10751">
                  <c:v>1E-4</c:v>
                </c:pt>
                <c:pt idx="10752">
                  <c:v>1E-4</c:v>
                </c:pt>
                <c:pt idx="10753">
                  <c:v>1E-4</c:v>
                </c:pt>
                <c:pt idx="10754">
                  <c:v>1.0001</c:v>
                </c:pt>
                <c:pt idx="10755">
                  <c:v>1E-4</c:v>
                </c:pt>
                <c:pt idx="10756">
                  <c:v>1E-4</c:v>
                </c:pt>
                <c:pt idx="10757">
                  <c:v>1E-4</c:v>
                </c:pt>
                <c:pt idx="10758">
                  <c:v>1E-4</c:v>
                </c:pt>
                <c:pt idx="10759">
                  <c:v>1E-4</c:v>
                </c:pt>
                <c:pt idx="10760">
                  <c:v>2.0001000000000002</c:v>
                </c:pt>
                <c:pt idx="10761">
                  <c:v>1.0001</c:v>
                </c:pt>
                <c:pt idx="10762">
                  <c:v>1.0001</c:v>
                </c:pt>
                <c:pt idx="10763">
                  <c:v>1E-4</c:v>
                </c:pt>
                <c:pt idx="10764">
                  <c:v>1.0001</c:v>
                </c:pt>
                <c:pt idx="10765">
                  <c:v>6.0000999999999998</c:v>
                </c:pt>
                <c:pt idx="10766">
                  <c:v>1.0001</c:v>
                </c:pt>
                <c:pt idx="10767">
                  <c:v>3.0001000000000002</c:v>
                </c:pt>
                <c:pt idx="10768">
                  <c:v>1.0001</c:v>
                </c:pt>
                <c:pt idx="10769">
                  <c:v>1E-4</c:v>
                </c:pt>
                <c:pt idx="10770">
                  <c:v>1.0001</c:v>
                </c:pt>
                <c:pt idx="10771">
                  <c:v>2.0001000000000002</c:v>
                </c:pt>
                <c:pt idx="10772">
                  <c:v>1E-4</c:v>
                </c:pt>
                <c:pt idx="10773">
                  <c:v>1E-4</c:v>
                </c:pt>
                <c:pt idx="10774">
                  <c:v>2.0001000000000002</c:v>
                </c:pt>
                <c:pt idx="10775">
                  <c:v>1E-4</c:v>
                </c:pt>
                <c:pt idx="10776">
                  <c:v>1E-4</c:v>
                </c:pt>
                <c:pt idx="10777">
                  <c:v>2.0001000000000002</c:v>
                </c:pt>
                <c:pt idx="10778">
                  <c:v>1.0001</c:v>
                </c:pt>
                <c:pt idx="10779">
                  <c:v>1E-4</c:v>
                </c:pt>
                <c:pt idx="10780">
                  <c:v>1E-4</c:v>
                </c:pt>
                <c:pt idx="10781">
                  <c:v>1E-4</c:v>
                </c:pt>
                <c:pt idx="10782">
                  <c:v>1E-4</c:v>
                </c:pt>
                <c:pt idx="10783">
                  <c:v>1E-4</c:v>
                </c:pt>
                <c:pt idx="10784">
                  <c:v>1E-4</c:v>
                </c:pt>
                <c:pt idx="10785">
                  <c:v>1.0001</c:v>
                </c:pt>
                <c:pt idx="10786">
                  <c:v>1E-4</c:v>
                </c:pt>
                <c:pt idx="10787">
                  <c:v>1.0001</c:v>
                </c:pt>
                <c:pt idx="10788">
                  <c:v>1E-4</c:v>
                </c:pt>
                <c:pt idx="10789">
                  <c:v>1E-4</c:v>
                </c:pt>
                <c:pt idx="10790">
                  <c:v>1E-4</c:v>
                </c:pt>
                <c:pt idx="10791">
                  <c:v>1E-4</c:v>
                </c:pt>
                <c:pt idx="10792">
                  <c:v>1E-4</c:v>
                </c:pt>
                <c:pt idx="10793">
                  <c:v>1E-4</c:v>
                </c:pt>
                <c:pt idx="10794">
                  <c:v>2.0001000000000002</c:v>
                </c:pt>
                <c:pt idx="10795">
                  <c:v>1E-4</c:v>
                </c:pt>
                <c:pt idx="10796">
                  <c:v>2.0001000000000002</c:v>
                </c:pt>
                <c:pt idx="10797">
                  <c:v>1E-4</c:v>
                </c:pt>
                <c:pt idx="10798">
                  <c:v>1.0001</c:v>
                </c:pt>
                <c:pt idx="10799">
                  <c:v>4.0000999999999998</c:v>
                </c:pt>
                <c:pt idx="10800">
                  <c:v>2.0001000000000002</c:v>
                </c:pt>
                <c:pt idx="10801">
                  <c:v>4.0000999999999998</c:v>
                </c:pt>
                <c:pt idx="10802">
                  <c:v>1.0001</c:v>
                </c:pt>
                <c:pt idx="10803">
                  <c:v>10.0001</c:v>
                </c:pt>
                <c:pt idx="10804">
                  <c:v>4.0000999999999998</c:v>
                </c:pt>
                <c:pt idx="10805">
                  <c:v>3.0001000000000002</c:v>
                </c:pt>
                <c:pt idx="10806">
                  <c:v>2.0001000000000002</c:v>
                </c:pt>
                <c:pt idx="10807">
                  <c:v>4.0000999999999998</c:v>
                </c:pt>
                <c:pt idx="10808">
                  <c:v>3.0001000000000002</c:v>
                </c:pt>
                <c:pt idx="10809">
                  <c:v>7.0000999999999998</c:v>
                </c:pt>
                <c:pt idx="10810">
                  <c:v>3.0001000000000002</c:v>
                </c:pt>
                <c:pt idx="10811">
                  <c:v>4.0000999999999998</c:v>
                </c:pt>
                <c:pt idx="10812">
                  <c:v>4.0000999999999998</c:v>
                </c:pt>
                <c:pt idx="10813">
                  <c:v>2.0001000000000002</c:v>
                </c:pt>
                <c:pt idx="10814">
                  <c:v>5.0000999999999998</c:v>
                </c:pt>
                <c:pt idx="10815">
                  <c:v>1E-4</c:v>
                </c:pt>
                <c:pt idx="10816">
                  <c:v>1.0001</c:v>
                </c:pt>
                <c:pt idx="10817">
                  <c:v>5.0000999999999998</c:v>
                </c:pt>
                <c:pt idx="10818">
                  <c:v>1E-4</c:v>
                </c:pt>
                <c:pt idx="10819">
                  <c:v>1.0001</c:v>
                </c:pt>
                <c:pt idx="10820">
                  <c:v>2.0001000000000002</c:v>
                </c:pt>
                <c:pt idx="10821">
                  <c:v>2.0001000000000002</c:v>
                </c:pt>
                <c:pt idx="10822">
                  <c:v>2.0001000000000002</c:v>
                </c:pt>
                <c:pt idx="10823">
                  <c:v>4.0000999999999998</c:v>
                </c:pt>
                <c:pt idx="10824">
                  <c:v>1.0001</c:v>
                </c:pt>
                <c:pt idx="10825">
                  <c:v>1.0001</c:v>
                </c:pt>
                <c:pt idx="10826">
                  <c:v>1E-4</c:v>
                </c:pt>
                <c:pt idx="10827">
                  <c:v>1E-4</c:v>
                </c:pt>
                <c:pt idx="10828">
                  <c:v>2.0001000000000002</c:v>
                </c:pt>
                <c:pt idx="10829">
                  <c:v>1E-4</c:v>
                </c:pt>
                <c:pt idx="10830">
                  <c:v>1E-4</c:v>
                </c:pt>
                <c:pt idx="10831">
                  <c:v>1E-4</c:v>
                </c:pt>
                <c:pt idx="10832">
                  <c:v>3.0001000000000002</c:v>
                </c:pt>
                <c:pt idx="10833">
                  <c:v>1.0001</c:v>
                </c:pt>
                <c:pt idx="10834">
                  <c:v>3.0001000000000002</c:v>
                </c:pt>
                <c:pt idx="10835">
                  <c:v>3.0001000000000002</c:v>
                </c:pt>
                <c:pt idx="10836">
                  <c:v>1.0001</c:v>
                </c:pt>
                <c:pt idx="10837">
                  <c:v>6.0000999999999998</c:v>
                </c:pt>
                <c:pt idx="10838">
                  <c:v>6.0000999999999998</c:v>
                </c:pt>
                <c:pt idx="10839">
                  <c:v>6.0000999999999998</c:v>
                </c:pt>
                <c:pt idx="10840">
                  <c:v>7.0000999999999998</c:v>
                </c:pt>
                <c:pt idx="10841">
                  <c:v>3.0001000000000002</c:v>
                </c:pt>
                <c:pt idx="10842">
                  <c:v>9.0000999999999998</c:v>
                </c:pt>
                <c:pt idx="10843">
                  <c:v>10.0001</c:v>
                </c:pt>
                <c:pt idx="10844">
                  <c:v>3.0001000000000002</c:v>
                </c:pt>
                <c:pt idx="10845">
                  <c:v>5.0000999999999998</c:v>
                </c:pt>
                <c:pt idx="10846">
                  <c:v>2.0001000000000002</c:v>
                </c:pt>
                <c:pt idx="10847">
                  <c:v>6.0000999999999998</c:v>
                </c:pt>
                <c:pt idx="10848">
                  <c:v>3.0001000000000002</c:v>
                </c:pt>
                <c:pt idx="10849">
                  <c:v>2.0001000000000002</c:v>
                </c:pt>
                <c:pt idx="10850">
                  <c:v>3.0001000000000002</c:v>
                </c:pt>
                <c:pt idx="10851">
                  <c:v>4.0000999999999998</c:v>
                </c:pt>
                <c:pt idx="10852">
                  <c:v>4.0000999999999998</c:v>
                </c:pt>
                <c:pt idx="10853">
                  <c:v>1E-4</c:v>
                </c:pt>
                <c:pt idx="10854">
                  <c:v>2.0001000000000002</c:v>
                </c:pt>
                <c:pt idx="10855">
                  <c:v>1.0001</c:v>
                </c:pt>
                <c:pt idx="10856">
                  <c:v>1.0001</c:v>
                </c:pt>
                <c:pt idx="10857">
                  <c:v>1.0001</c:v>
                </c:pt>
                <c:pt idx="10858">
                  <c:v>1.0001</c:v>
                </c:pt>
                <c:pt idx="10859">
                  <c:v>1.0001</c:v>
                </c:pt>
                <c:pt idx="10860">
                  <c:v>1E-4</c:v>
                </c:pt>
                <c:pt idx="10861">
                  <c:v>2.0001000000000002</c:v>
                </c:pt>
                <c:pt idx="10862">
                  <c:v>1.0001</c:v>
                </c:pt>
                <c:pt idx="10863">
                  <c:v>1E-4</c:v>
                </c:pt>
                <c:pt idx="10864">
                  <c:v>1E-4</c:v>
                </c:pt>
                <c:pt idx="10865">
                  <c:v>1.0001</c:v>
                </c:pt>
                <c:pt idx="10866">
                  <c:v>1E-4</c:v>
                </c:pt>
                <c:pt idx="10867">
                  <c:v>1E-4</c:v>
                </c:pt>
                <c:pt idx="10868">
                  <c:v>1.0001</c:v>
                </c:pt>
                <c:pt idx="10869">
                  <c:v>1.0001</c:v>
                </c:pt>
                <c:pt idx="10870">
                  <c:v>2.0001000000000002</c:v>
                </c:pt>
                <c:pt idx="10871">
                  <c:v>2.0001000000000002</c:v>
                </c:pt>
                <c:pt idx="10872">
                  <c:v>1E-4</c:v>
                </c:pt>
                <c:pt idx="10873">
                  <c:v>1E-4</c:v>
                </c:pt>
                <c:pt idx="10874">
                  <c:v>4.0000999999999998</c:v>
                </c:pt>
                <c:pt idx="10875">
                  <c:v>2.0001000000000002</c:v>
                </c:pt>
                <c:pt idx="10876">
                  <c:v>3.0001000000000002</c:v>
                </c:pt>
                <c:pt idx="10877">
                  <c:v>4.0000999999999998</c:v>
                </c:pt>
                <c:pt idx="10878">
                  <c:v>10.0001</c:v>
                </c:pt>
                <c:pt idx="10879">
                  <c:v>5.0000999999999998</c:v>
                </c:pt>
                <c:pt idx="10880">
                  <c:v>5.0000999999999998</c:v>
                </c:pt>
                <c:pt idx="10881">
                  <c:v>10.0001</c:v>
                </c:pt>
                <c:pt idx="10882">
                  <c:v>2.0001000000000002</c:v>
                </c:pt>
                <c:pt idx="10883">
                  <c:v>3.0001000000000002</c:v>
                </c:pt>
                <c:pt idx="10884">
                  <c:v>4.0000999999999998</c:v>
                </c:pt>
                <c:pt idx="10885">
                  <c:v>1.0001</c:v>
                </c:pt>
                <c:pt idx="10886">
                  <c:v>6.0000999999999998</c:v>
                </c:pt>
                <c:pt idx="10887">
                  <c:v>6.0000999999999998</c:v>
                </c:pt>
                <c:pt idx="10888">
                  <c:v>1.0001</c:v>
                </c:pt>
                <c:pt idx="10889">
                  <c:v>4.0000999999999998</c:v>
                </c:pt>
                <c:pt idx="10890">
                  <c:v>2.0001000000000002</c:v>
                </c:pt>
                <c:pt idx="10891">
                  <c:v>2.0001000000000002</c:v>
                </c:pt>
                <c:pt idx="10892">
                  <c:v>1E-4</c:v>
                </c:pt>
                <c:pt idx="10893">
                  <c:v>2.0001000000000002</c:v>
                </c:pt>
                <c:pt idx="10894">
                  <c:v>1E-4</c:v>
                </c:pt>
                <c:pt idx="10895">
                  <c:v>1E-4</c:v>
                </c:pt>
                <c:pt idx="10896">
                  <c:v>1.0001</c:v>
                </c:pt>
                <c:pt idx="10897">
                  <c:v>1.0001</c:v>
                </c:pt>
                <c:pt idx="10898">
                  <c:v>1.0001</c:v>
                </c:pt>
                <c:pt idx="10899">
                  <c:v>1.0001</c:v>
                </c:pt>
                <c:pt idx="10900">
                  <c:v>1.0001</c:v>
                </c:pt>
                <c:pt idx="10901">
                  <c:v>1E-4</c:v>
                </c:pt>
                <c:pt idx="10902">
                  <c:v>2.0001000000000002</c:v>
                </c:pt>
                <c:pt idx="10903">
                  <c:v>1E-4</c:v>
                </c:pt>
                <c:pt idx="10904">
                  <c:v>2.0001000000000002</c:v>
                </c:pt>
                <c:pt idx="10905">
                  <c:v>5.0000999999999998</c:v>
                </c:pt>
                <c:pt idx="10906">
                  <c:v>1E-4</c:v>
                </c:pt>
                <c:pt idx="10907">
                  <c:v>1.0001</c:v>
                </c:pt>
                <c:pt idx="10908">
                  <c:v>1E-4</c:v>
                </c:pt>
                <c:pt idx="10909">
                  <c:v>1E-4</c:v>
                </c:pt>
                <c:pt idx="10910">
                  <c:v>1.0001</c:v>
                </c:pt>
                <c:pt idx="10911">
                  <c:v>2.0001000000000002</c:v>
                </c:pt>
                <c:pt idx="10912">
                  <c:v>2.0001000000000002</c:v>
                </c:pt>
                <c:pt idx="10913">
                  <c:v>5.0000999999999998</c:v>
                </c:pt>
                <c:pt idx="10914">
                  <c:v>6.0000999999999998</c:v>
                </c:pt>
                <c:pt idx="10915">
                  <c:v>6.0000999999999998</c:v>
                </c:pt>
                <c:pt idx="10916">
                  <c:v>5.0000999999999998</c:v>
                </c:pt>
                <c:pt idx="10917">
                  <c:v>8.0000999999999998</c:v>
                </c:pt>
                <c:pt idx="10918">
                  <c:v>7.0000999999999998</c:v>
                </c:pt>
                <c:pt idx="10919">
                  <c:v>6.0000999999999998</c:v>
                </c:pt>
                <c:pt idx="10920">
                  <c:v>1.0001</c:v>
                </c:pt>
                <c:pt idx="10921">
                  <c:v>6.0000999999999998</c:v>
                </c:pt>
                <c:pt idx="10922">
                  <c:v>1.0001</c:v>
                </c:pt>
                <c:pt idx="10923">
                  <c:v>2.0001000000000002</c:v>
                </c:pt>
                <c:pt idx="10924">
                  <c:v>2.0001000000000002</c:v>
                </c:pt>
                <c:pt idx="10925">
                  <c:v>2.0001000000000002</c:v>
                </c:pt>
                <c:pt idx="10926">
                  <c:v>1E-4</c:v>
                </c:pt>
                <c:pt idx="10927">
                  <c:v>3.0001000000000002</c:v>
                </c:pt>
                <c:pt idx="10928">
                  <c:v>1.0001</c:v>
                </c:pt>
                <c:pt idx="10929">
                  <c:v>1.0001</c:v>
                </c:pt>
                <c:pt idx="10930">
                  <c:v>1E-4</c:v>
                </c:pt>
                <c:pt idx="10931">
                  <c:v>1.0001</c:v>
                </c:pt>
                <c:pt idx="10932">
                  <c:v>1E-4</c:v>
                </c:pt>
                <c:pt idx="10933">
                  <c:v>1E-4</c:v>
                </c:pt>
                <c:pt idx="10934">
                  <c:v>1E-4</c:v>
                </c:pt>
                <c:pt idx="10935">
                  <c:v>1E-4</c:v>
                </c:pt>
                <c:pt idx="10936">
                  <c:v>1E-4</c:v>
                </c:pt>
                <c:pt idx="10937">
                  <c:v>1E-4</c:v>
                </c:pt>
                <c:pt idx="10938">
                  <c:v>1E-4</c:v>
                </c:pt>
                <c:pt idx="10939">
                  <c:v>1.0001</c:v>
                </c:pt>
                <c:pt idx="10940">
                  <c:v>1.0001</c:v>
                </c:pt>
                <c:pt idx="10941">
                  <c:v>1E-4</c:v>
                </c:pt>
                <c:pt idx="10942">
                  <c:v>1.0001</c:v>
                </c:pt>
                <c:pt idx="10943">
                  <c:v>2.0001000000000002</c:v>
                </c:pt>
                <c:pt idx="10944">
                  <c:v>1.0001</c:v>
                </c:pt>
                <c:pt idx="10945">
                  <c:v>1.0001</c:v>
                </c:pt>
                <c:pt idx="10946">
                  <c:v>2.0001000000000002</c:v>
                </c:pt>
                <c:pt idx="10947">
                  <c:v>4.0000999999999998</c:v>
                </c:pt>
                <c:pt idx="10948">
                  <c:v>1.0001</c:v>
                </c:pt>
                <c:pt idx="10949">
                  <c:v>4.0000999999999998</c:v>
                </c:pt>
                <c:pt idx="10950">
                  <c:v>4.0000999999999998</c:v>
                </c:pt>
                <c:pt idx="10951">
                  <c:v>6.0000999999999998</c:v>
                </c:pt>
                <c:pt idx="10952">
                  <c:v>10.0001</c:v>
                </c:pt>
                <c:pt idx="10953">
                  <c:v>13.0001</c:v>
                </c:pt>
                <c:pt idx="10954">
                  <c:v>6.0000999999999998</c:v>
                </c:pt>
                <c:pt idx="10955">
                  <c:v>6.0000999999999998</c:v>
                </c:pt>
                <c:pt idx="10956">
                  <c:v>8.0000999999999998</c:v>
                </c:pt>
                <c:pt idx="10957">
                  <c:v>5.0000999999999998</c:v>
                </c:pt>
                <c:pt idx="10958">
                  <c:v>5.0000999999999998</c:v>
                </c:pt>
                <c:pt idx="10959">
                  <c:v>4.0000999999999998</c:v>
                </c:pt>
                <c:pt idx="10960">
                  <c:v>3.0001000000000002</c:v>
                </c:pt>
                <c:pt idx="10961">
                  <c:v>1.0001</c:v>
                </c:pt>
                <c:pt idx="10962">
                  <c:v>3.0001000000000002</c:v>
                </c:pt>
                <c:pt idx="10963">
                  <c:v>5.0000999999999998</c:v>
                </c:pt>
                <c:pt idx="10964">
                  <c:v>2.0001000000000002</c:v>
                </c:pt>
                <c:pt idx="10965">
                  <c:v>1.0001</c:v>
                </c:pt>
                <c:pt idx="10966">
                  <c:v>1E-4</c:v>
                </c:pt>
                <c:pt idx="10967">
                  <c:v>1.0001</c:v>
                </c:pt>
                <c:pt idx="10968">
                  <c:v>1E-4</c:v>
                </c:pt>
                <c:pt idx="10969">
                  <c:v>1.0001</c:v>
                </c:pt>
                <c:pt idx="10970">
                  <c:v>1E-4</c:v>
                </c:pt>
                <c:pt idx="10971">
                  <c:v>1E-4</c:v>
                </c:pt>
                <c:pt idx="10972">
                  <c:v>1.0001</c:v>
                </c:pt>
                <c:pt idx="10973">
                  <c:v>1E-4</c:v>
                </c:pt>
                <c:pt idx="10974">
                  <c:v>1E-4</c:v>
                </c:pt>
                <c:pt idx="10975">
                  <c:v>1E-4</c:v>
                </c:pt>
                <c:pt idx="10976">
                  <c:v>1E-4</c:v>
                </c:pt>
                <c:pt idx="10977">
                  <c:v>1E-4</c:v>
                </c:pt>
                <c:pt idx="10978">
                  <c:v>1E-4</c:v>
                </c:pt>
                <c:pt idx="10979">
                  <c:v>1E-4</c:v>
                </c:pt>
                <c:pt idx="10980">
                  <c:v>1E-4</c:v>
                </c:pt>
                <c:pt idx="10981">
                  <c:v>1.0001</c:v>
                </c:pt>
                <c:pt idx="10982">
                  <c:v>1E-4</c:v>
                </c:pt>
                <c:pt idx="10983">
                  <c:v>3.0001000000000002</c:v>
                </c:pt>
                <c:pt idx="10984">
                  <c:v>1.0001</c:v>
                </c:pt>
                <c:pt idx="10985">
                  <c:v>1E-4</c:v>
                </c:pt>
                <c:pt idx="10986">
                  <c:v>1.0001</c:v>
                </c:pt>
                <c:pt idx="10987">
                  <c:v>2.0001000000000002</c:v>
                </c:pt>
                <c:pt idx="10988">
                  <c:v>7.0000999999999998</c:v>
                </c:pt>
                <c:pt idx="10989">
                  <c:v>4.0000999999999998</c:v>
                </c:pt>
                <c:pt idx="10990">
                  <c:v>5.0000999999999998</c:v>
                </c:pt>
                <c:pt idx="10991">
                  <c:v>5.0000999999999998</c:v>
                </c:pt>
                <c:pt idx="10992">
                  <c:v>7.0000999999999998</c:v>
                </c:pt>
                <c:pt idx="10993">
                  <c:v>7.0000999999999998</c:v>
                </c:pt>
                <c:pt idx="10994">
                  <c:v>6.0000999999999998</c:v>
                </c:pt>
                <c:pt idx="10995">
                  <c:v>1.0001</c:v>
                </c:pt>
                <c:pt idx="10996">
                  <c:v>1E-4</c:v>
                </c:pt>
                <c:pt idx="10997">
                  <c:v>3.0001000000000002</c:v>
                </c:pt>
                <c:pt idx="10998">
                  <c:v>1.0001</c:v>
                </c:pt>
                <c:pt idx="10999">
                  <c:v>1E-4</c:v>
                </c:pt>
                <c:pt idx="11000">
                  <c:v>1.0001</c:v>
                </c:pt>
                <c:pt idx="11001">
                  <c:v>1.0001</c:v>
                </c:pt>
                <c:pt idx="11002">
                  <c:v>1.0001</c:v>
                </c:pt>
                <c:pt idx="11003">
                  <c:v>1.0001</c:v>
                </c:pt>
                <c:pt idx="11004">
                  <c:v>2.0001000000000002</c:v>
                </c:pt>
                <c:pt idx="11005">
                  <c:v>1E-4</c:v>
                </c:pt>
                <c:pt idx="11006">
                  <c:v>1E-4</c:v>
                </c:pt>
                <c:pt idx="11007">
                  <c:v>1E-4</c:v>
                </c:pt>
                <c:pt idx="11008">
                  <c:v>1.0001</c:v>
                </c:pt>
                <c:pt idx="11009">
                  <c:v>1E-4</c:v>
                </c:pt>
                <c:pt idx="11010">
                  <c:v>1E-4</c:v>
                </c:pt>
                <c:pt idx="11011">
                  <c:v>1E-4</c:v>
                </c:pt>
                <c:pt idx="11012">
                  <c:v>1E-4</c:v>
                </c:pt>
                <c:pt idx="11013">
                  <c:v>1E-4</c:v>
                </c:pt>
                <c:pt idx="11014">
                  <c:v>1.0001</c:v>
                </c:pt>
                <c:pt idx="11015">
                  <c:v>1E-4</c:v>
                </c:pt>
                <c:pt idx="11016">
                  <c:v>1E-4</c:v>
                </c:pt>
                <c:pt idx="11017">
                  <c:v>1E-4</c:v>
                </c:pt>
                <c:pt idx="11018">
                  <c:v>1E-4</c:v>
                </c:pt>
                <c:pt idx="11019">
                  <c:v>1E-4</c:v>
                </c:pt>
                <c:pt idx="11020">
                  <c:v>3.0001000000000002</c:v>
                </c:pt>
                <c:pt idx="11021">
                  <c:v>6.0000999999999998</c:v>
                </c:pt>
                <c:pt idx="11022">
                  <c:v>7.0000999999999998</c:v>
                </c:pt>
                <c:pt idx="11023">
                  <c:v>12.0001</c:v>
                </c:pt>
                <c:pt idx="11024">
                  <c:v>30.0001</c:v>
                </c:pt>
                <c:pt idx="11025">
                  <c:v>31.0001</c:v>
                </c:pt>
                <c:pt idx="11026">
                  <c:v>52.000100000000003</c:v>
                </c:pt>
                <c:pt idx="11027">
                  <c:v>58.000100000000003</c:v>
                </c:pt>
                <c:pt idx="11028">
                  <c:v>79.000100000000003</c:v>
                </c:pt>
                <c:pt idx="11029">
                  <c:v>61.000100000000003</c:v>
                </c:pt>
                <c:pt idx="11030">
                  <c:v>38.000100000000003</c:v>
                </c:pt>
                <c:pt idx="11031">
                  <c:v>17.0001</c:v>
                </c:pt>
                <c:pt idx="11032">
                  <c:v>13.0001</c:v>
                </c:pt>
                <c:pt idx="11033">
                  <c:v>3.0001000000000002</c:v>
                </c:pt>
                <c:pt idx="11034">
                  <c:v>4.0000999999999998</c:v>
                </c:pt>
                <c:pt idx="11035">
                  <c:v>5.0000999999999998</c:v>
                </c:pt>
                <c:pt idx="11036">
                  <c:v>4.0000999999999998</c:v>
                </c:pt>
                <c:pt idx="11037">
                  <c:v>1E-4</c:v>
                </c:pt>
                <c:pt idx="11038">
                  <c:v>2.0001000000000002</c:v>
                </c:pt>
                <c:pt idx="11039">
                  <c:v>1.0001</c:v>
                </c:pt>
                <c:pt idx="11040">
                  <c:v>1E-4</c:v>
                </c:pt>
                <c:pt idx="11041">
                  <c:v>1E-4</c:v>
                </c:pt>
                <c:pt idx="11042">
                  <c:v>1.0001</c:v>
                </c:pt>
                <c:pt idx="11043">
                  <c:v>1E-4</c:v>
                </c:pt>
                <c:pt idx="11044">
                  <c:v>1E-4</c:v>
                </c:pt>
                <c:pt idx="11045">
                  <c:v>1E-4</c:v>
                </c:pt>
                <c:pt idx="11046">
                  <c:v>1.0001</c:v>
                </c:pt>
                <c:pt idx="11047">
                  <c:v>1E-4</c:v>
                </c:pt>
                <c:pt idx="11048">
                  <c:v>1E-4</c:v>
                </c:pt>
                <c:pt idx="11049">
                  <c:v>1E-4</c:v>
                </c:pt>
                <c:pt idx="11050">
                  <c:v>1E-4</c:v>
                </c:pt>
                <c:pt idx="11051">
                  <c:v>1E-4</c:v>
                </c:pt>
                <c:pt idx="11052">
                  <c:v>1E-4</c:v>
                </c:pt>
                <c:pt idx="11053">
                  <c:v>1E-4</c:v>
                </c:pt>
                <c:pt idx="11054">
                  <c:v>1E-4</c:v>
                </c:pt>
                <c:pt idx="11055">
                  <c:v>2.0001000000000002</c:v>
                </c:pt>
                <c:pt idx="11056">
                  <c:v>1E-4</c:v>
                </c:pt>
                <c:pt idx="11057">
                  <c:v>1E-4</c:v>
                </c:pt>
                <c:pt idx="11058">
                  <c:v>1E-4</c:v>
                </c:pt>
                <c:pt idx="11059">
                  <c:v>1E-4</c:v>
                </c:pt>
                <c:pt idx="11060">
                  <c:v>4.0000999999999998</c:v>
                </c:pt>
                <c:pt idx="11061">
                  <c:v>6.0000999999999998</c:v>
                </c:pt>
                <c:pt idx="11062">
                  <c:v>3.0001000000000002</c:v>
                </c:pt>
                <c:pt idx="11063">
                  <c:v>3.0001000000000002</c:v>
                </c:pt>
                <c:pt idx="11064">
                  <c:v>6.0000999999999998</c:v>
                </c:pt>
                <c:pt idx="11065">
                  <c:v>11.0001</c:v>
                </c:pt>
                <c:pt idx="11066">
                  <c:v>8.0000999999999998</c:v>
                </c:pt>
                <c:pt idx="11067">
                  <c:v>10.0001</c:v>
                </c:pt>
                <c:pt idx="11068">
                  <c:v>9.0000999999999998</c:v>
                </c:pt>
                <c:pt idx="11069">
                  <c:v>10.0001</c:v>
                </c:pt>
                <c:pt idx="11070">
                  <c:v>3.0001000000000002</c:v>
                </c:pt>
                <c:pt idx="11071">
                  <c:v>1.0001</c:v>
                </c:pt>
                <c:pt idx="11072">
                  <c:v>3.0001000000000002</c:v>
                </c:pt>
                <c:pt idx="11073">
                  <c:v>3.0001000000000002</c:v>
                </c:pt>
                <c:pt idx="11074">
                  <c:v>2.0001000000000002</c:v>
                </c:pt>
                <c:pt idx="11075">
                  <c:v>1E-4</c:v>
                </c:pt>
                <c:pt idx="11076">
                  <c:v>1.0001</c:v>
                </c:pt>
                <c:pt idx="11077">
                  <c:v>1E-4</c:v>
                </c:pt>
                <c:pt idx="11078">
                  <c:v>1.0001</c:v>
                </c:pt>
                <c:pt idx="11079">
                  <c:v>1E-4</c:v>
                </c:pt>
                <c:pt idx="11080">
                  <c:v>1E-4</c:v>
                </c:pt>
                <c:pt idx="11081">
                  <c:v>1E-4</c:v>
                </c:pt>
                <c:pt idx="11082">
                  <c:v>1.0001</c:v>
                </c:pt>
                <c:pt idx="11083">
                  <c:v>1E-4</c:v>
                </c:pt>
                <c:pt idx="11084">
                  <c:v>1E-4</c:v>
                </c:pt>
                <c:pt idx="11085">
                  <c:v>1E-4</c:v>
                </c:pt>
                <c:pt idx="11086">
                  <c:v>1E-4</c:v>
                </c:pt>
                <c:pt idx="11087">
                  <c:v>1E-4</c:v>
                </c:pt>
                <c:pt idx="11088">
                  <c:v>1E-4</c:v>
                </c:pt>
                <c:pt idx="11089">
                  <c:v>1E-4</c:v>
                </c:pt>
                <c:pt idx="11090">
                  <c:v>1.0001</c:v>
                </c:pt>
                <c:pt idx="11091">
                  <c:v>1E-4</c:v>
                </c:pt>
                <c:pt idx="11092">
                  <c:v>1E-4</c:v>
                </c:pt>
                <c:pt idx="11093">
                  <c:v>1E-4</c:v>
                </c:pt>
                <c:pt idx="11094">
                  <c:v>1.0001</c:v>
                </c:pt>
                <c:pt idx="11095">
                  <c:v>1.0001</c:v>
                </c:pt>
                <c:pt idx="11096">
                  <c:v>1E-4</c:v>
                </c:pt>
                <c:pt idx="11097">
                  <c:v>1E-4</c:v>
                </c:pt>
                <c:pt idx="11098">
                  <c:v>1E-4</c:v>
                </c:pt>
                <c:pt idx="11099">
                  <c:v>1.0001</c:v>
                </c:pt>
                <c:pt idx="11100">
                  <c:v>5.0000999999999998</c:v>
                </c:pt>
                <c:pt idx="11101">
                  <c:v>7.0000999999999998</c:v>
                </c:pt>
                <c:pt idx="11102">
                  <c:v>8.0000999999999998</c:v>
                </c:pt>
                <c:pt idx="11103">
                  <c:v>10.0001</c:v>
                </c:pt>
                <c:pt idx="11104">
                  <c:v>10.0001</c:v>
                </c:pt>
                <c:pt idx="11105">
                  <c:v>4.0000999999999998</c:v>
                </c:pt>
                <c:pt idx="11106">
                  <c:v>10.0001</c:v>
                </c:pt>
                <c:pt idx="11107">
                  <c:v>6.0000999999999998</c:v>
                </c:pt>
                <c:pt idx="11108">
                  <c:v>3.0001000000000002</c:v>
                </c:pt>
                <c:pt idx="11109">
                  <c:v>2.0001000000000002</c:v>
                </c:pt>
                <c:pt idx="11110">
                  <c:v>2.0001000000000002</c:v>
                </c:pt>
                <c:pt idx="11111">
                  <c:v>1.0001</c:v>
                </c:pt>
                <c:pt idx="11112">
                  <c:v>1.0001</c:v>
                </c:pt>
                <c:pt idx="11113">
                  <c:v>2.0001000000000002</c:v>
                </c:pt>
                <c:pt idx="11114">
                  <c:v>1.0001</c:v>
                </c:pt>
                <c:pt idx="11115">
                  <c:v>1E-4</c:v>
                </c:pt>
                <c:pt idx="11116">
                  <c:v>1E-4</c:v>
                </c:pt>
                <c:pt idx="11117">
                  <c:v>1E-4</c:v>
                </c:pt>
                <c:pt idx="11118">
                  <c:v>1.0001</c:v>
                </c:pt>
                <c:pt idx="11119">
                  <c:v>1E-4</c:v>
                </c:pt>
                <c:pt idx="11120">
                  <c:v>1.0001</c:v>
                </c:pt>
                <c:pt idx="11121">
                  <c:v>1E-4</c:v>
                </c:pt>
                <c:pt idx="11122">
                  <c:v>1E-4</c:v>
                </c:pt>
                <c:pt idx="11123">
                  <c:v>1.0001</c:v>
                </c:pt>
                <c:pt idx="11124">
                  <c:v>1E-4</c:v>
                </c:pt>
                <c:pt idx="11125">
                  <c:v>1.0001</c:v>
                </c:pt>
                <c:pt idx="11126">
                  <c:v>1E-4</c:v>
                </c:pt>
                <c:pt idx="11127">
                  <c:v>1E-4</c:v>
                </c:pt>
                <c:pt idx="11128">
                  <c:v>1E-4</c:v>
                </c:pt>
                <c:pt idx="11129">
                  <c:v>1.0001</c:v>
                </c:pt>
                <c:pt idx="11130">
                  <c:v>1.0001</c:v>
                </c:pt>
                <c:pt idx="11131">
                  <c:v>1E-4</c:v>
                </c:pt>
                <c:pt idx="11132">
                  <c:v>1.0001</c:v>
                </c:pt>
                <c:pt idx="11133">
                  <c:v>1.0001</c:v>
                </c:pt>
                <c:pt idx="11134">
                  <c:v>1E-4</c:v>
                </c:pt>
                <c:pt idx="11135">
                  <c:v>3.0001000000000002</c:v>
                </c:pt>
                <c:pt idx="11136">
                  <c:v>3.0001000000000002</c:v>
                </c:pt>
                <c:pt idx="11137">
                  <c:v>1.0001</c:v>
                </c:pt>
                <c:pt idx="11138">
                  <c:v>5.0000999999999998</c:v>
                </c:pt>
                <c:pt idx="11139">
                  <c:v>7.0000999999999998</c:v>
                </c:pt>
                <c:pt idx="11140">
                  <c:v>9.0000999999999998</c:v>
                </c:pt>
                <c:pt idx="11141">
                  <c:v>7.0000999999999998</c:v>
                </c:pt>
                <c:pt idx="11142">
                  <c:v>5.0000999999999998</c:v>
                </c:pt>
                <c:pt idx="11143">
                  <c:v>7.0000999999999998</c:v>
                </c:pt>
                <c:pt idx="11144">
                  <c:v>8.0000999999999998</c:v>
                </c:pt>
                <c:pt idx="11145">
                  <c:v>1.0001</c:v>
                </c:pt>
                <c:pt idx="11146">
                  <c:v>6.0000999999999998</c:v>
                </c:pt>
                <c:pt idx="11147">
                  <c:v>1E-4</c:v>
                </c:pt>
                <c:pt idx="11148">
                  <c:v>2.0001000000000002</c:v>
                </c:pt>
                <c:pt idx="11149">
                  <c:v>1.0001</c:v>
                </c:pt>
                <c:pt idx="11150">
                  <c:v>1E-4</c:v>
                </c:pt>
                <c:pt idx="11151">
                  <c:v>1.0001</c:v>
                </c:pt>
                <c:pt idx="11152">
                  <c:v>1.0001</c:v>
                </c:pt>
                <c:pt idx="11153">
                  <c:v>1.0001</c:v>
                </c:pt>
                <c:pt idx="11154">
                  <c:v>1.0001</c:v>
                </c:pt>
                <c:pt idx="11155">
                  <c:v>1.0001</c:v>
                </c:pt>
                <c:pt idx="11156">
                  <c:v>1E-4</c:v>
                </c:pt>
                <c:pt idx="11157">
                  <c:v>2.0001000000000002</c:v>
                </c:pt>
                <c:pt idx="11158">
                  <c:v>1.0001</c:v>
                </c:pt>
                <c:pt idx="11159">
                  <c:v>1E-4</c:v>
                </c:pt>
                <c:pt idx="11160">
                  <c:v>1.0001</c:v>
                </c:pt>
                <c:pt idx="11161">
                  <c:v>1E-4</c:v>
                </c:pt>
                <c:pt idx="11162">
                  <c:v>1E-4</c:v>
                </c:pt>
                <c:pt idx="11163">
                  <c:v>1E-4</c:v>
                </c:pt>
                <c:pt idx="11164">
                  <c:v>1E-4</c:v>
                </c:pt>
                <c:pt idx="11165">
                  <c:v>1.0001</c:v>
                </c:pt>
                <c:pt idx="11166">
                  <c:v>1E-4</c:v>
                </c:pt>
                <c:pt idx="11167">
                  <c:v>1.0001</c:v>
                </c:pt>
                <c:pt idx="11168">
                  <c:v>1E-4</c:v>
                </c:pt>
                <c:pt idx="11169">
                  <c:v>1.0001</c:v>
                </c:pt>
                <c:pt idx="11170">
                  <c:v>6.0000999999999998</c:v>
                </c:pt>
                <c:pt idx="11171">
                  <c:v>7.0000999999999998</c:v>
                </c:pt>
                <c:pt idx="11172">
                  <c:v>4.0000999999999998</c:v>
                </c:pt>
                <c:pt idx="11173">
                  <c:v>10.0001</c:v>
                </c:pt>
                <c:pt idx="11174">
                  <c:v>9.0000999999999998</c:v>
                </c:pt>
                <c:pt idx="11175">
                  <c:v>4.0000999999999998</c:v>
                </c:pt>
                <c:pt idx="11176">
                  <c:v>9.0000999999999998</c:v>
                </c:pt>
                <c:pt idx="11177">
                  <c:v>7.0000999999999998</c:v>
                </c:pt>
                <c:pt idx="11178">
                  <c:v>3.0001000000000002</c:v>
                </c:pt>
                <c:pt idx="11179">
                  <c:v>4.0000999999999998</c:v>
                </c:pt>
                <c:pt idx="11180">
                  <c:v>7.0000999999999998</c:v>
                </c:pt>
                <c:pt idx="11181">
                  <c:v>1.0001</c:v>
                </c:pt>
                <c:pt idx="11182">
                  <c:v>1.0001</c:v>
                </c:pt>
                <c:pt idx="11183">
                  <c:v>1.0001</c:v>
                </c:pt>
                <c:pt idx="11184">
                  <c:v>2.0001000000000002</c:v>
                </c:pt>
                <c:pt idx="11185">
                  <c:v>2.0001000000000002</c:v>
                </c:pt>
                <c:pt idx="11186">
                  <c:v>2.0001000000000002</c:v>
                </c:pt>
                <c:pt idx="11187">
                  <c:v>3.0001000000000002</c:v>
                </c:pt>
                <c:pt idx="11188">
                  <c:v>2.0001000000000002</c:v>
                </c:pt>
                <c:pt idx="11189">
                  <c:v>1E-4</c:v>
                </c:pt>
                <c:pt idx="11190">
                  <c:v>1.0001</c:v>
                </c:pt>
                <c:pt idx="11191">
                  <c:v>1E-4</c:v>
                </c:pt>
                <c:pt idx="11192">
                  <c:v>1.0001</c:v>
                </c:pt>
                <c:pt idx="11193">
                  <c:v>1E-4</c:v>
                </c:pt>
                <c:pt idx="11194">
                  <c:v>1E-4</c:v>
                </c:pt>
                <c:pt idx="11195">
                  <c:v>1E-4</c:v>
                </c:pt>
                <c:pt idx="11196">
                  <c:v>1E-4</c:v>
                </c:pt>
                <c:pt idx="11197">
                  <c:v>1E-4</c:v>
                </c:pt>
                <c:pt idx="11198">
                  <c:v>1E-4</c:v>
                </c:pt>
                <c:pt idx="11199">
                  <c:v>1E-4</c:v>
                </c:pt>
                <c:pt idx="11200">
                  <c:v>1E-4</c:v>
                </c:pt>
                <c:pt idx="11201">
                  <c:v>1E-4</c:v>
                </c:pt>
                <c:pt idx="11202">
                  <c:v>1E-4</c:v>
                </c:pt>
                <c:pt idx="11203">
                  <c:v>1E-4</c:v>
                </c:pt>
                <c:pt idx="11204">
                  <c:v>5.0000999999999998</c:v>
                </c:pt>
                <c:pt idx="11205">
                  <c:v>1E-4</c:v>
                </c:pt>
                <c:pt idx="11206">
                  <c:v>1.0001</c:v>
                </c:pt>
                <c:pt idx="11207">
                  <c:v>1E-4</c:v>
                </c:pt>
                <c:pt idx="11208">
                  <c:v>3.0001000000000002</c:v>
                </c:pt>
                <c:pt idx="11209">
                  <c:v>4.0000999999999998</c:v>
                </c:pt>
                <c:pt idx="11210">
                  <c:v>2.0001000000000002</c:v>
                </c:pt>
                <c:pt idx="11211">
                  <c:v>6.0000999999999998</c:v>
                </c:pt>
                <c:pt idx="11212">
                  <c:v>8.0000999999999998</c:v>
                </c:pt>
                <c:pt idx="11213">
                  <c:v>7.0000999999999998</c:v>
                </c:pt>
                <c:pt idx="11214">
                  <c:v>1.0001</c:v>
                </c:pt>
                <c:pt idx="11215">
                  <c:v>8.0000999999999998</c:v>
                </c:pt>
                <c:pt idx="11216">
                  <c:v>1E-4</c:v>
                </c:pt>
                <c:pt idx="11217">
                  <c:v>1E-4</c:v>
                </c:pt>
                <c:pt idx="11218">
                  <c:v>1.0001</c:v>
                </c:pt>
                <c:pt idx="11219">
                  <c:v>3.0001000000000002</c:v>
                </c:pt>
                <c:pt idx="11220">
                  <c:v>3.0001000000000002</c:v>
                </c:pt>
                <c:pt idx="11221">
                  <c:v>1E-4</c:v>
                </c:pt>
                <c:pt idx="11222">
                  <c:v>1E-4</c:v>
                </c:pt>
                <c:pt idx="11223">
                  <c:v>2.0001000000000002</c:v>
                </c:pt>
                <c:pt idx="11224">
                  <c:v>1.0001</c:v>
                </c:pt>
                <c:pt idx="11225">
                  <c:v>1.0001</c:v>
                </c:pt>
                <c:pt idx="11226">
                  <c:v>1.0001</c:v>
                </c:pt>
                <c:pt idx="11227">
                  <c:v>2.0001000000000002</c:v>
                </c:pt>
                <c:pt idx="11228">
                  <c:v>1E-4</c:v>
                </c:pt>
                <c:pt idx="11229">
                  <c:v>1E-4</c:v>
                </c:pt>
                <c:pt idx="11230">
                  <c:v>1E-4</c:v>
                </c:pt>
                <c:pt idx="11231">
                  <c:v>1.0001</c:v>
                </c:pt>
                <c:pt idx="11232">
                  <c:v>1E-4</c:v>
                </c:pt>
                <c:pt idx="11233">
                  <c:v>1E-4</c:v>
                </c:pt>
                <c:pt idx="11234">
                  <c:v>1.0001</c:v>
                </c:pt>
                <c:pt idx="11235">
                  <c:v>1.0001</c:v>
                </c:pt>
                <c:pt idx="11236">
                  <c:v>1E-4</c:v>
                </c:pt>
                <c:pt idx="11237">
                  <c:v>1E-4</c:v>
                </c:pt>
                <c:pt idx="11238">
                  <c:v>1E-4</c:v>
                </c:pt>
                <c:pt idx="11239">
                  <c:v>1E-4</c:v>
                </c:pt>
                <c:pt idx="11240">
                  <c:v>1E-4</c:v>
                </c:pt>
                <c:pt idx="11241">
                  <c:v>2.0001000000000002</c:v>
                </c:pt>
                <c:pt idx="11242">
                  <c:v>6.0000999999999998</c:v>
                </c:pt>
                <c:pt idx="11243">
                  <c:v>4.0000999999999998</c:v>
                </c:pt>
                <c:pt idx="11244">
                  <c:v>5.0000999999999998</c:v>
                </c:pt>
                <c:pt idx="11245">
                  <c:v>11.0001</c:v>
                </c:pt>
                <c:pt idx="11246">
                  <c:v>7.0000999999999998</c:v>
                </c:pt>
                <c:pt idx="11247">
                  <c:v>14.0001</c:v>
                </c:pt>
                <c:pt idx="11248">
                  <c:v>12.0001</c:v>
                </c:pt>
                <c:pt idx="11249">
                  <c:v>7.0000999999999998</c:v>
                </c:pt>
                <c:pt idx="11250">
                  <c:v>5.0000999999999998</c:v>
                </c:pt>
                <c:pt idx="11251">
                  <c:v>6.0000999999999998</c:v>
                </c:pt>
                <c:pt idx="11252">
                  <c:v>3.0001000000000002</c:v>
                </c:pt>
                <c:pt idx="11253">
                  <c:v>6.0000999999999998</c:v>
                </c:pt>
                <c:pt idx="11254">
                  <c:v>3.0001000000000002</c:v>
                </c:pt>
                <c:pt idx="11255">
                  <c:v>2.0001000000000002</c:v>
                </c:pt>
                <c:pt idx="11256">
                  <c:v>2.0001000000000002</c:v>
                </c:pt>
                <c:pt idx="11257">
                  <c:v>1E-4</c:v>
                </c:pt>
                <c:pt idx="11258">
                  <c:v>2.0001000000000002</c:v>
                </c:pt>
                <c:pt idx="11259">
                  <c:v>1E-4</c:v>
                </c:pt>
                <c:pt idx="11260">
                  <c:v>1.0001</c:v>
                </c:pt>
                <c:pt idx="11261">
                  <c:v>2.0001000000000002</c:v>
                </c:pt>
                <c:pt idx="11262">
                  <c:v>1.0001</c:v>
                </c:pt>
                <c:pt idx="11263">
                  <c:v>1E-4</c:v>
                </c:pt>
                <c:pt idx="11264">
                  <c:v>1E-4</c:v>
                </c:pt>
                <c:pt idx="11265">
                  <c:v>1E-4</c:v>
                </c:pt>
                <c:pt idx="11266">
                  <c:v>1E-4</c:v>
                </c:pt>
                <c:pt idx="11267">
                  <c:v>1.0001</c:v>
                </c:pt>
                <c:pt idx="11268">
                  <c:v>1E-4</c:v>
                </c:pt>
                <c:pt idx="11269">
                  <c:v>1E-4</c:v>
                </c:pt>
                <c:pt idx="11270">
                  <c:v>1E-4</c:v>
                </c:pt>
                <c:pt idx="11271">
                  <c:v>1.0001</c:v>
                </c:pt>
                <c:pt idx="11272">
                  <c:v>1E-4</c:v>
                </c:pt>
                <c:pt idx="11273">
                  <c:v>1E-4</c:v>
                </c:pt>
                <c:pt idx="11274">
                  <c:v>1E-4</c:v>
                </c:pt>
                <c:pt idx="11275">
                  <c:v>1.0001</c:v>
                </c:pt>
                <c:pt idx="11276">
                  <c:v>1E-4</c:v>
                </c:pt>
                <c:pt idx="11277">
                  <c:v>3.0001000000000002</c:v>
                </c:pt>
                <c:pt idx="11278">
                  <c:v>4.0000999999999998</c:v>
                </c:pt>
                <c:pt idx="11279">
                  <c:v>4.0000999999999998</c:v>
                </c:pt>
                <c:pt idx="11280">
                  <c:v>5.0000999999999998</c:v>
                </c:pt>
                <c:pt idx="11281">
                  <c:v>5.0000999999999998</c:v>
                </c:pt>
                <c:pt idx="11282">
                  <c:v>9.0000999999999998</c:v>
                </c:pt>
                <c:pt idx="11283">
                  <c:v>12.0001</c:v>
                </c:pt>
                <c:pt idx="11284">
                  <c:v>8.0000999999999998</c:v>
                </c:pt>
                <c:pt idx="11285">
                  <c:v>9.0000999999999998</c:v>
                </c:pt>
                <c:pt idx="11286">
                  <c:v>10.0001</c:v>
                </c:pt>
                <c:pt idx="11287">
                  <c:v>6.0000999999999998</c:v>
                </c:pt>
                <c:pt idx="11288">
                  <c:v>10.0001</c:v>
                </c:pt>
                <c:pt idx="11289">
                  <c:v>7.0000999999999998</c:v>
                </c:pt>
                <c:pt idx="11290">
                  <c:v>1E-4</c:v>
                </c:pt>
                <c:pt idx="11291">
                  <c:v>3.0001000000000002</c:v>
                </c:pt>
                <c:pt idx="11292">
                  <c:v>1E-4</c:v>
                </c:pt>
                <c:pt idx="11293">
                  <c:v>3.0001000000000002</c:v>
                </c:pt>
                <c:pt idx="11294">
                  <c:v>2.0001000000000002</c:v>
                </c:pt>
                <c:pt idx="11295">
                  <c:v>4.0000999999999998</c:v>
                </c:pt>
                <c:pt idx="11296">
                  <c:v>1.0001</c:v>
                </c:pt>
                <c:pt idx="11297">
                  <c:v>1.0001</c:v>
                </c:pt>
                <c:pt idx="11298">
                  <c:v>1E-4</c:v>
                </c:pt>
                <c:pt idx="11299">
                  <c:v>1E-4</c:v>
                </c:pt>
                <c:pt idx="11300">
                  <c:v>1E-4</c:v>
                </c:pt>
                <c:pt idx="11301">
                  <c:v>1E-4</c:v>
                </c:pt>
                <c:pt idx="11302">
                  <c:v>1E-4</c:v>
                </c:pt>
                <c:pt idx="11303">
                  <c:v>1E-4</c:v>
                </c:pt>
                <c:pt idx="11304">
                  <c:v>1E-4</c:v>
                </c:pt>
                <c:pt idx="11305">
                  <c:v>1.0001</c:v>
                </c:pt>
                <c:pt idx="11306">
                  <c:v>2.0001000000000002</c:v>
                </c:pt>
                <c:pt idx="11307">
                  <c:v>1E-4</c:v>
                </c:pt>
                <c:pt idx="11308">
                  <c:v>1.0001</c:v>
                </c:pt>
                <c:pt idx="11309">
                  <c:v>1E-4</c:v>
                </c:pt>
                <c:pt idx="11310">
                  <c:v>1.0001</c:v>
                </c:pt>
                <c:pt idx="11311">
                  <c:v>1E-4</c:v>
                </c:pt>
                <c:pt idx="11312">
                  <c:v>1E-4</c:v>
                </c:pt>
                <c:pt idx="11313">
                  <c:v>2.0001000000000002</c:v>
                </c:pt>
                <c:pt idx="11314">
                  <c:v>1.0001</c:v>
                </c:pt>
                <c:pt idx="11315">
                  <c:v>1.0001</c:v>
                </c:pt>
                <c:pt idx="11316">
                  <c:v>3.0001000000000002</c:v>
                </c:pt>
                <c:pt idx="11317">
                  <c:v>9.0000999999999998</c:v>
                </c:pt>
                <c:pt idx="11318">
                  <c:v>11.0001</c:v>
                </c:pt>
                <c:pt idx="11319">
                  <c:v>14.0001</c:v>
                </c:pt>
                <c:pt idx="11320">
                  <c:v>13.0001</c:v>
                </c:pt>
                <c:pt idx="11321">
                  <c:v>10.0001</c:v>
                </c:pt>
                <c:pt idx="11322">
                  <c:v>16.0001</c:v>
                </c:pt>
                <c:pt idx="11323">
                  <c:v>15.0001</c:v>
                </c:pt>
                <c:pt idx="11324">
                  <c:v>6.0000999999999998</c:v>
                </c:pt>
                <c:pt idx="11325">
                  <c:v>2.0001000000000002</c:v>
                </c:pt>
                <c:pt idx="11326">
                  <c:v>2.0001000000000002</c:v>
                </c:pt>
                <c:pt idx="11327">
                  <c:v>3.0001000000000002</c:v>
                </c:pt>
                <c:pt idx="11328">
                  <c:v>1.0001</c:v>
                </c:pt>
                <c:pt idx="11329">
                  <c:v>5.0000999999999998</c:v>
                </c:pt>
                <c:pt idx="11330">
                  <c:v>1E-4</c:v>
                </c:pt>
                <c:pt idx="11331">
                  <c:v>4.0000999999999998</c:v>
                </c:pt>
                <c:pt idx="11332">
                  <c:v>1.0001</c:v>
                </c:pt>
                <c:pt idx="11333">
                  <c:v>1E-4</c:v>
                </c:pt>
                <c:pt idx="11334">
                  <c:v>1E-4</c:v>
                </c:pt>
                <c:pt idx="11335">
                  <c:v>1E-4</c:v>
                </c:pt>
                <c:pt idx="11336">
                  <c:v>1E-4</c:v>
                </c:pt>
                <c:pt idx="11337">
                  <c:v>1E-4</c:v>
                </c:pt>
                <c:pt idx="11338">
                  <c:v>1E-4</c:v>
                </c:pt>
                <c:pt idx="11339">
                  <c:v>1.0001</c:v>
                </c:pt>
                <c:pt idx="11340">
                  <c:v>1E-4</c:v>
                </c:pt>
                <c:pt idx="11341">
                  <c:v>1E-4</c:v>
                </c:pt>
                <c:pt idx="11342">
                  <c:v>1E-4</c:v>
                </c:pt>
                <c:pt idx="11343">
                  <c:v>1E-4</c:v>
                </c:pt>
                <c:pt idx="11344">
                  <c:v>1E-4</c:v>
                </c:pt>
                <c:pt idx="11345">
                  <c:v>1.0001</c:v>
                </c:pt>
                <c:pt idx="11346">
                  <c:v>1E-4</c:v>
                </c:pt>
                <c:pt idx="11347">
                  <c:v>1E-4</c:v>
                </c:pt>
                <c:pt idx="11348">
                  <c:v>4.0000999999999998</c:v>
                </c:pt>
                <c:pt idx="11349">
                  <c:v>1.0001</c:v>
                </c:pt>
                <c:pt idx="11350">
                  <c:v>5.0000999999999998</c:v>
                </c:pt>
                <c:pt idx="11351">
                  <c:v>5.0000999999999998</c:v>
                </c:pt>
                <c:pt idx="11352">
                  <c:v>6.0000999999999998</c:v>
                </c:pt>
                <c:pt idx="11353">
                  <c:v>5.0000999999999998</c:v>
                </c:pt>
                <c:pt idx="11354">
                  <c:v>10.0001</c:v>
                </c:pt>
                <c:pt idx="11355">
                  <c:v>8.0000999999999998</c:v>
                </c:pt>
                <c:pt idx="11356">
                  <c:v>10.0001</c:v>
                </c:pt>
                <c:pt idx="11357">
                  <c:v>8.0000999999999998</c:v>
                </c:pt>
                <c:pt idx="11358">
                  <c:v>9.0000999999999998</c:v>
                </c:pt>
                <c:pt idx="11359">
                  <c:v>10.0001</c:v>
                </c:pt>
                <c:pt idx="11360">
                  <c:v>13.0001</c:v>
                </c:pt>
                <c:pt idx="11361">
                  <c:v>9.0000999999999998</c:v>
                </c:pt>
                <c:pt idx="11362">
                  <c:v>6.0000999999999998</c:v>
                </c:pt>
                <c:pt idx="11363">
                  <c:v>2.0001000000000002</c:v>
                </c:pt>
                <c:pt idx="11364">
                  <c:v>1E-4</c:v>
                </c:pt>
                <c:pt idx="11365">
                  <c:v>1.0001</c:v>
                </c:pt>
                <c:pt idx="11366">
                  <c:v>1E-4</c:v>
                </c:pt>
                <c:pt idx="11367">
                  <c:v>1.0001</c:v>
                </c:pt>
                <c:pt idx="11368">
                  <c:v>1.0001</c:v>
                </c:pt>
                <c:pt idx="11369">
                  <c:v>2.0001000000000002</c:v>
                </c:pt>
                <c:pt idx="11370">
                  <c:v>1E-4</c:v>
                </c:pt>
                <c:pt idx="11371">
                  <c:v>1E-4</c:v>
                </c:pt>
                <c:pt idx="11372">
                  <c:v>1.0001</c:v>
                </c:pt>
                <c:pt idx="11373">
                  <c:v>1E-4</c:v>
                </c:pt>
                <c:pt idx="11374">
                  <c:v>1E-4</c:v>
                </c:pt>
                <c:pt idx="11375">
                  <c:v>1E-4</c:v>
                </c:pt>
                <c:pt idx="11376">
                  <c:v>1.0001</c:v>
                </c:pt>
                <c:pt idx="11377">
                  <c:v>1E-4</c:v>
                </c:pt>
                <c:pt idx="11378">
                  <c:v>1E-4</c:v>
                </c:pt>
                <c:pt idx="11379">
                  <c:v>1E-4</c:v>
                </c:pt>
                <c:pt idx="11380">
                  <c:v>1E-4</c:v>
                </c:pt>
                <c:pt idx="11381">
                  <c:v>1E-4</c:v>
                </c:pt>
                <c:pt idx="11382">
                  <c:v>1E-4</c:v>
                </c:pt>
                <c:pt idx="11383">
                  <c:v>1E-4</c:v>
                </c:pt>
                <c:pt idx="11384">
                  <c:v>3.0001000000000002</c:v>
                </c:pt>
                <c:pt idx="11385">
                  <c:v>1.0001</c:v>
                </c:pt>
                <c:pt idx="11386">
                  <c:v>3.0001000000000002</c:v>
                </c:pt>
                <c:pt idx="11387">
                  <c:v>5.0000999999999998</c:v>
                </c:pt>
                <c:pt idx="11388">
                  <c:v>7.0000999999999998</c:v>
                </c:pt>
                <c:pt idx="11389">
                  <c:v>7.0000999999999998</c:v>
                </c:pt>
                <c:pt idx="11390">
                  <c:v>12.0001</c:v>
                </c:pt>
                <c:pt idx="11391">
                  <c:v>12.0001</c:v>
                </c:pt>
                <c:pt idx="11392">
                  <c:v>7.0000999999999998</c:v>
                </c:pt>
                <c:pt idx="11393">
                  <c:v>14.0001</c:v>
                </c:pt>
                <c:pt idx="11394">
                  <c:v>14.0001</c:v>
                </c:pt>
                <c:pt idx="11395">
                  <c:v>7.0000999999999998</c:v>
                </c:pt>
                <c:pt idx="11396">
                  <c:v>6.0000999999999998</c:v>
                </c:pt>
                <c:pt idx="11397">
                  <c:v>4.0000999999999998</c:v>
                </c:pt>
                <c:pt idx="11398">
                  <c:v>5.0000999999999998</c:v>
                </c:pt>
                <c:pt idx="11399">
                  <c:v>2.0001000000000002</c:v>
                </c:pt>
                <c:pt idx="11400">
                  <c:v>1.0001</c:v>
                </c:pt>
                <c:pt idx="11401">
                  <c:v>1.0001</c:v>
                </c:pt>
                <c:pt idx="11402">
                  <c:v>3.0001000000000002</c:v>
                </c:pt>
                <c:pt idx="11403">
                  <c:v>1.0001</c:v>
                </c:pt>
                <c:pt idx="11404">
                  <c:v>2.0001000000000002</c:v>
                </c:pt>
                <c:pt idx="11405">
                  <c:v>3.0001000000000002</c:v>
                </c:pt>
                <c:pt idx="11406">
                  <c:v>1E-4</c:v>
                </c:pt>
                <c:pt idx="11407">
                  <c:v>1E-4</c:v>
                </c:pt>
                <c:pt idx="11408">
                  <c:v>1E-4</c:v>
                </c:pt>
                <c:pt idx="11409">
                  <c:v>1.0001</c:v>
                </c:pt>
                <c:pt idx="11410">
                  <c:v>1E-4</c:v>
                </c:pt>
                <c:pt idx="11411">
                  <c:v>1E-4</c:v>
                </c:pt>
                <c:pt idx="11412">
                  <c:v>1E-4</c:v>
                </c:pt>
                <c:pt idx="11413">
                  <c:v>1E-4</c:v>
                </c:pt>
                <c:pt idx="11414">
                  <c:v>1E-4</c:v>
                </c:pt>
                <c:pt idx="11415">
                  <c:v>1E-4</c:v>
                </c:pt>
                <c:pt idx="11416">
                  <c:v>1E-4</c:v>
                </c:pt>
                <c:pt idx="11417">
                  <c:v>2.0001000000000002</c:v>
                </c:pt>
                <c:pt idx="11418">
                  <c:v>1.0001</c:v>
                </c:pt>
                <c:pt idx="11419">
                  <c:v>1E-4</c:v>
                </c:pt>
                <c:pt idx="11420">
                  <c:v>2.0001000000000002</c:v>
                </c:pt>
                <c:pt idx="11421">
                  <c:v>1.0001</c:v>
                </c:pt>
                <c:pt idx="11422">
                  <c:v>3.0001000000000002</c:v>
                </c:pt>
                <c:pt idx="11423">
                  <c:v>1E-4</c:v>
                </c:pt>
                <c:pt idx="11424">
                  <c:v>6.0000999999999998</c:v>
                </c:pt>
                <c:pt idx="11425">
                  <c:v>8.0000999999999998</c:v>
                </c:pt>
                <c:pt idx="11426">
                  <c:v>6.0000999999999998</c:v>
                </c:pt>
                <c:pt idx="11427">
                  <c:v>8.0000999999999998</c:v>
                </c:pt>
                <c:pt idx="11428">
                  <c:v>18.0001</c:v>
                </c:pt>
                <c:pt idx="11429">
                  <c:v>25.0001</c:v>
                </c:pt>
                <c:pt idx="11430">
                  <c:v>30.0001</c:v>
                </c:pt>
                <c:pt idx="11431">
                  <c:v>6.0000999999999998</c:v>
                </c:pt>
                <c:pt idx="11432">
                  <c:v>14.0001</c:v>
                </c:pt>
                <c:pt idx="11433">
                  <c:v>1.0001</c:v>
                </c:pt>
                <c:pt idx="11434">
                  <c:v>1.0001</c:v>
                </c:pt>
                <c:pt idx="11435">
                  <c:v>2.0001000000000002</c:v>
                </c:pt>
                <c:pt idx="11436">
                  <c:v>1.0001</c:v>
                </c:pt>
                <c:pt idx="11437">
                  <c:v>2.0001000000000002</c:v>
                </c:pt>
                <c:pt idx="11438">
                  <c:v>4.0000999999999998</c:v>
                </c:pt>
                <c:pt idx="11439">
                  <c:v>1.0001</c:v>
                </c:pt>
                <c:pt idx="11440">
                  <c:v>1E-4</c:v>
                </c:pt>
                <c:pt idx="11441">
                  <c:v>1E-4</c:v>
                </c:pt>
                <c:pt idx="11442">
                  <c:v>1.0001</c:v>
                </c:pt>
                <c:pt idx="11443">
                  <c:v>1E-4</c:v>
                </c:pt>
                <c:pt idx="11444">
                  <c:v>1E-4</c:v>
                </c:pt>
                <c:pt idx="11445">
                  <c:v>2.0001000000000002</c:v>
                </c:pt>
                <c:pt idx="11446">
                  <c:v>2.0001000000000002</c:v>
                </c:pt>
                <c:pt idx="11447">
                  <c:v>1E-4</c:v>
                </c:pt>
                <c:pt idx="11448">
                  <c:v>1E-4</c:v>
                </c:pt>
                <c:pt idx="11449">
                  <c:v>1.0001</c:v>
                </c:pt>
                <c:pt idx="11450">
                  <c:v>1E-4</c:v>
                </c:pt>
                <c:pt idx="11451">
                  <c:v>1E-4</c:v>
                </c:pt>
                <c:pt idx="11452">
                  <c:v>1E-4</c:v>
                </c:pt>
                <c:pt idx="11453">
                  <c:v>1E-4</c:v>
                </c:pt>
                <c:pt idx="11454">
                  <c:v>1E-4</c:v>
                </c:pt>
                <c:pt idx="11455">
                  <c:v>1E-4</c:v>
                </c:pt>
                <c:pt idx="11456">
                  <c:v>1E-4</c:v>
                </c:pt>
                <c:pt idx="11457">
                  <c:v>5.0000999999999998</c:v>
                </c:pt>
                <c:pt idx="11458">
                  <c:v>3.0001000000000002</c:v>
                </c:pt>
                <c:pt idx="11459">
                  <c:v>3.0001000000000002</c:v>
                </c:pt>
                <c:pt idx="11460">
                  <c:v>4.0000999999999998</c:v>
                </c:pt>
                <c:pt idx="11461">
                  <c:v>1E-4</c:v>
                </c:pt>
                <c:pt idx="11462">
                  <c:v>3.0001000000000002</c:v>
                </c:pt>
                <c:pt idx="11463">
                  <c:v>7.0000999999999998</c:v>
                </c:pt>
                <c:pt idx="11464">
                  <c:v>10.0001</c:v>
                </c:pt>
                <c:pt idx="11465">
                  <c:v>11.0001</c:v>
                </c:pt>
                <c:pt idx="11466">
                  <c:v>11.0001</c:v>
                </c:pt>
                <c:pt idx="11467">
                  <c:v>10.0001</c:v>
                </c:pt>
                <c:pt idx="11468">
                  <c:v>6.0000999999999998</c:v>
                </c:pt>
                <c:pt idx="11469">
                  <c:v>3.0001000000000002</c:v>
                </c:pt>
                <c:pt idx="11470">
                  <c:v>4.0000999999999998</c:v>
                </c:pt>
                <c:pt idx="11471">
                  <c:v>4.0000999999999998</c:v>
                </c:pt>
                <c:pt idx="11472">
                  <c:v>1.0001</c:v>
                </c:pt>
                <c:pt idx="11473">
                  <c:v>1.0001</c:v>
                </c:pt>
                <c:pt idx="11474">
                  <c:v>1.0001</c:v>
                </c:pt>
                <c:pt idx="11475">
                  <c:v>1.0001</c:v>
                </c:pt>
                <c:pt idx="11476">
                  <c:v>1.0001</c:v>
                </c:pt>
                <c:pt idx="11477">
                  <c:v>1E-4</c:v>
                </c:pt>
                <c:pt idx="11478">
                  <c:v>1.0001</c:v>
                </c:pt>
                <c:pt idx="11479">
                  <c:v>1E-4</c:v>
                </c:pt>
                <c:pt idx="11480">
                  <c:v>1E-4</c:v>
                </c:pt>
                <c:pt idx="11481">
                  <c:v>1.0001</c:v>
                </c:pt>
                <c:pt idx="11482">
                  <c:v>1.0001</c:v>
                </c:pt>
                <c:pt idx="11483">
                  <c:v>1E-4</c:v>
                </c:pt>
                <c:pt idx="11484">
                  <c:v>1E-4</c:v>
                </c:pt>
                <c:pt idx="11485">
                  <c:v>1E-4</c:v>
                </c:pt>
                <c:pt idx="11486">
                  <c:v>1E-4</c:v>
                </c:pt>
                <c:pt idx="11487">
                  <c:v>1.0001</c:v>
                </c:pt>
                <c:pt idx="11488">
                  <c:v>1.0001</c:v>
                </c:pt>
                <c:pt idx="11489">
                  <c:v>1E-4</c:v>
                </c:pt>
                <c:pt idx="11490">
                  <c:v>2.0001000000000002</c:v>
                </c:pt>
                <c:pt idx="11491">
                  <c:v>5.0000999999999998</c:v>
                </c:pt>
                <c:pt idx="11492">
                  <c:v>8.0000999999999998</c:v>
                </c:pt>
                <c:pt idx="11493">
                  <c:v>12.0001</c:v>
                </c:pt>
                <c:pt idx="11494">
                  <c:v>21.0001</c:v>
                </c:pt>
                <c:pt idx="11495">
                  <c:v>28.0001</c:v>
                </c:pt>
                <c:pt idx="11496">
                  <c:v>59.000100000000003</c:v>
                </c:pt>
                <c:pt idx="11497">
                  <c:v>125.0001</c:v>
                </c:pt>
                <c:pt idx="11498">
                  <c:v>157.0001</c:v>
                </c:pt>
                <c:pt idx="11499">
                  <c:v>259.00009999999997</c:v>
                </c:pt>
                <c:pt idx="11500">
                  <c:v>343.00009999999997</c:v>
                </c:pt>
                <c:pt idx="11501">
                  <c:v>391.00009999999997</c:v>
                </c:pt>
                <c:pt idx="11502">
                  <c:v>297.00009999999997</c:v>
                </c:pt>
                <c:pt idx="11503">
                  <c:v>163.0001</c:v>
                </c:pt>
                <c:pt idx="11504">
                  <c:v>47.000100000000003</c:v>
                </c:pt>
                <c:pt idx="11505">
                  <c:v>14.0001</c:v>
                </c:pt>
                <c:pt idx="11506">
                  <c:v>2.0001000000000002</c:v>
                </c:pt>
                <c:pt idx="11507">
                  <c:v>6.0000999999999998</c:v>
                </c:pt>
                <c:pt idx="11508">
                  <c:v>3.0001000000000002</c:v>
                </c:pt>
                <c:pt idx="11509">
                  <c:v>5.0000999999999998</c:v>
                </c:pt>
                <c:pt idx="11510">
                  <c:v>3.0001000000000002</c:v>
                </c:pt>
                <c:pt idx="11511">
                  <c:v>1E-4</c:v>
                </c:pt>
                <c:pt idx="11512">
                  <c:v>2.0001000000000002</c:v>
                </c:pt>
                <c:pt idx="11513">
                  <c:v>1E-4</c:v>
                </c:pt>
                <c:pt idx="11514">
                  <c:v>1.0001</c:v>
                </c:pt>
                <c:pt idx="11515">
                  <c:v>1.0001</c:v>
                </c:pt>
                <c:pt idx="11516">
                  <c:v>1E-4</c:v>
                </c:pt>
                <c:pt idx="11517">
                  <c:v>1E-4</c:v>
                </c:pt>
                <c:pt idx="11518">
                  <c:v>1E-4</c:v>
                </c:pt>
                <c:pt idx="11519">
                  <c:v>1.0001</c:v>
                </c:pt>
                <c:pt idx="11520">
                  <c:v>1E-4</c:v>
                </c:pt>
                <c:pt idx="11521">
                  <c:v>1E-4</c:v>
                </c:pt>
                <c:pt idx="11522">
                  <c:v>1.0001</c:v>
                </c:pt>
                <c:pt idx="11523">
                  <c:v>1.0001</c:v>
                </c:pt>
                <c:pt idx="11524">
                  <c:v>1.0001</c:v>
                </c:pt>
                <c:pt idx="11525">
                  <c:v>1.0001</c:v>
                </c:pt>
                <c:pt idx="11526">
                  <c:v>1.0001</c:v>
                </c:pt>
                <c:pt idx="11527">
                  <c:v>1E-4</c:v>
                </c:pt>
                <c:pt idx="11528">
                  <c:v>1E-4</c:v>
                </c:pt>
                <c:pt idx="11529">
                  <c:v>1.0001</c:v>
                </c:pt>
                <c:pt idx="11530">
                  <c:v>1E-4</c:v>
                </c:pt>
                <c:pt idx="11531">
                  <c:v>2.0001000000000002</c:v>
                </c:pt>
                <c:pt idx="11532">
                  <c:v>4.0000999999999998</c:v>
                </c:pt>
                <c:pt idx="11533">
                  <c:v>4.0000999999999998</c:v>
                </c:pt>
                <c:pt idx="11534">
                  <c:v>4.0000999999999998</c:v>
                </c:pt>
                <c:pt idx="11535">
                  <c:v>11.0001</c:v>
                </c:pt>
                <c:pt idx="11536">
                  <c:v>19.0001</c:v>
                </c:pt>
                <c:pt idx="11537">
                  <c:v>38.000100000000003</c:v>
                </c:pt>
                <c:pt idx="11538">
                  <c:v>35.000100000000003</c:v>
                </c:pt>
                <c:pt idx="11539">
                  <c:v>28.0001</c:v>
                </c:pt>
                <c:pt idx="11540">
                  <c:v>16.0001</c:v>
                </c:pt>
                <c:pt idx="11541">
                  <c:v>5.0000999999999998</c:v>
                </c:pt>
                <c:pt idx="11542">
                  <c:v>4.0000999999999998</c:v>
                </c:pt>
                <c:pt idx="11543">
                  <c:v>1.0001</c:v>
                </c:pt>
                <c:pt idx="11544">
                  <c:v>1.0001</c:v>
                </c:pt>
                <c:pt idx="11545">
                  <c:v>2.0001000000000002</c:v>
                </c:pt>
                <c:pt idx="11546">
                  <c:v>2.0001000000000002</c:v>
                </c:pt>
                <c:pt idx="11547">
                  <c:v>1.0001</c:v>
                </c:pt>
                <c:pt idx="11548">
                  <c:v>1E-4</c:v>
                </c:pt>
                <c:pt idx="11549">
                  <c:v>1E-4</c:v>
                </c:pt>
                <c:pt idx="11550">
                  <c:v>2.0001000000000002</c:v>
                </c:pt>
                <c:pt idx="11551">
                  <c:v>1.0001</c:v>
                </c:pt>
                <c:pt idx="11552">
                  <c:v>1.0001</c:v>
                </c:pt>
                <c:pt idx="11553">
                  <c:v>1E-4</c:v>
                </c:pt>
                <c:pt idx="11554">
                  <c:v>1E-4</c:v>
                </c:pt>
                <c:pt idx="11555">
                  <c:v>1E-4</c:v>
                </c:pt>
                <c:pt idx="11556">
                  <c:v>1.0001</c:v>
                </c:pt>
                <c:pt idx="11557">
                  <c:v>1E-4</c:v>
                </c:pt>
                <c:pt idx="11558">
                  <c:v>1E-4</c:v>
                </c:pt>
                <c:pt idx="11559">
                  <c:v>2.0001000000000002</c:v>
                </c:pt>
                <c:pt idx="11560">
                  <c:v>1E-4</c:v>
                </c:pt>
                <c:pt idx="11561">
                  <c:v>1.0001</c:v>
                </c:pt>
                <c:pt idx="11562">
                  <c:v>1.0001</c:v>
                </c:pt>
                <c:pt idx="11563">
                  <c:v>3.0001000000000002</c:v>
                </c:pt>
                <c:pt idx="11564">
                  <c:v>8.0000999999999998</c:v>
                </c:pt>
                <c:pt idx="11565">
                  <c:v>7.0000999999999998</c:v>
                </c:pt>
                <c:pt idx="11566">
                  <c:v>22.0001</c:v>
                </c:pt>
                <c:pt idx="11567">
                  <c:v>38.000100000000003</c:v>
                </c:pt>
                <c:pt idx="11568">
                  <c:v>55.000100000000003</c:v>
                </c:pt>
                <c:pt idx="11569">
                  <c:v>100.0001</c:v>
                </c:pt>
                <c:pt idx="11570">
                  <c:v>161.0001</c:v>
                </c:pt>
                <c:pt idx="11571">
                  <c:v>199.0001</c:v>
                </c:pt>
                <c:pt idx="11572">
                  <c:v>262.00009999999997</c:v>
                </c:pt>
                <c:pt idx="11573">
                  <c:v>238.0001</c:v>
                </c:pt>
                <c:pt idx="11574">
                  <c:v>132.0001</c:v>
                </c:pt>
                <c:pt idx="11575">
                  <c:v>52.000100000000003</c:v>
                </c:pt>
                <c:pt idx="11576">
                  <c:v>23.0001</c:v>
                </c:pt>
                <c:pt idx="11577">
                  <c:v>5.0000999999999998</c:v>
                </c:pt>
                <c:pt idx="11578">
                  <c:v>2.0001000000000002</c:v>
                </c:pt>
                <c:pt idx="11579">
                  <c:v>1E-4</c:v>
                </c:pt>
                <c:pt idx="11580">
                  <c:v>1.0001</c:v>
                </c:pt>
                <c:pt idx="11581">
                  <c:v>3.0001000000000002</c:v>
                </c:pt>
                <c:pt idx="11582">
                  <c:v>1.0001</c:v>
                </c:pt>
                <c:pt idx="11583">
                  <c:v>1.0001</c:v>
                </c:pt>
                <c:pt idx="11584">
                  <c:v>1.0001</c:v>
                </c:pt>
                <c:pt idx="11585">
                  <c:v>1.0001</c:v>
                </c:pt>
                <c:pt idx="11586">
                  <c:v>1E-4</c:v>
                </c:pt>
                <c:pt idx="11587">
                  <c:v>1E-4</c:v>
                </c:pt>
                <c:pt idx="11588">
                  <c:v>1.0001</c:v>
                </c:pt>
                <c:pt idx="11589">
                  <c:v>1.0001</c:v>
                </c:pt>
                <c:pt idx="11590">
                  <c:v>1.0001</c:v>
                </c:pt>
                <c:pt idx="11591">
                  <c:v>1E-4</c:v>
                </c:pt>
                <c:pt idx="11592">
                  <c:v>1E-4</c:v>
                </c:pt>
                <c:pt idx="11593">
                  <c:v>1E-4</c:v>
                </c:pt>
                <c:pt idx="11594">
                  <c:v>1E-4</c:v>
                </c:pt>
                <c:pt idx="11595">
                  <c:v>1E-4</c:v>
                </c:pt>
                <c:pt idx="11596">
                  <c:v>1.0001</c:v>
                </c:pt>
                <c:pt idx="11597">
                  <c:v>1.0001</c:v>
                </c:pt>
                <c:pt idx="11598">
                  <c:v>1E-4</c:v>
                </c:pt>
                <c:pt idx="11599">
                  <c:v>1.0001</c:v>
                </c:pt>
                <c:pt idx="11600">
                  <c:v>1E-4</c:v>
                </c:pt>
                <c:pt idx="11601">
                  <c:v>1.0001</c:v>
                </c:pt>
                <c:pt idx="11602">
                  <c:v>2.0001000000000002</c:v>
                </c:pt>
                <c:pt idx="11603">
                  <c:v>2.0001000000000002</c:v>
                </c:pt>
                <c:pt idx="11604">
                  <c:v>8.0000999999999998</c:v>
                </c:pt>
                <c:pt idx="11605">
                  <c:v>4.0000999999999998</c:v>
                </c:pt>
                <c:pt idx="11606">
                  <c:v>6.0000999999999998</c:v>
                </c:pt>
                <c:pt idx="11607">
                  <c:v>24.0001</c:v>
                </c:pt>
                <c:pt idx="11608">
                  <c:v>30.0001</c:v>
                </c:pt>
                <c:pt idx="11609">
                  <c:v>33.000100000000003</c:v>
                </c:pt>
                <c:pt idx="11610">
                  <c:v>25.0001</c:v>
                </c:pt>
                <c:pt idx="11611">
                  <c:v>8.0000999999999998</c:v>
                </c:pt>
                <c:pt idx="11612">
                  <c:v>8.0000999999999998</c:v>
                </c:pt>
                <c:pt idx="11613">
                  <c:v>1E-4</c:v>
                </c:pt>
                <c:pt idx="11614">
                  <c:v>3.0001000000000002</c:v>
                </c:pt>
                <c:pt idx="11615">
                  <c:v>3.0001000000000002</c:v>
                </c:pt>
                <c:pt idx="11616">
                  <c:v>2.0001000000000002</c:v>
                </c:pt>
                <c:pt idx="11617">
                  <c:v>3.0001000000000002</c:v>
                </c:pt>
                <c:pt idx="11618">
                  <c:v>1.0001</c:v>
                </c:pt>
                <c:pt idx="11619">
                  <c:v>1.0001</c:v>
                </c:pt>
                <c:pt idx="11620">
                  <c:v>1.0001</c:v>
                </c:pt>
                <c:pt idx="11621">
                  <c:v>1E-4</c:v>
                </c:pt>
                <c:pt idx="11622">
                  <c:v>1E-4</c:v>
                </c:pt>
                <c:pt idx="11623">
                  <c:v>2.0001000000000002</c:v>
                </c:pt>
                <c:pt idx="11624">
                  <c:v>1.0001</c:v>
                </c:pt>
                <c:pt idx="11625">
                  <c:v>1E-4</c:v>
                </c:pt>
                <c:pt idx="11626">
                  <c:v>1.0001</c:v>
                </c:pt>
                <c:pt idx="11627">
                  <c:v>1E-4</c:v>
                </c:pt>
                <c:pt idx="11628">
                  <c:v>1.0001</c:v>
                </c:pt>
                <c:pt idx="11629">
                  <c:v>1E-4</c:v>
                </c:pt>
                <c:pt idx="11630">
                  <c:v>2.0001000000000002</c:v>
                </c:pt>
                <c:pt idx="11631">
                  <c:v>1E-4</c:v>
                </c:pt>
                <c:pt idx="11632">
                  <c:v>1E-4</c:v>
                </c:pt>
                <c:pt idx="11633">
                  <c:v>1E-4</c:v>
                </c:pt>
                <c:pt idx="11634">
                  <c:v>1E-4</c:v>
                </c:pt>
                <c:pt idx="11635">
                  <c:v>1.0001</c:v>
                </c:pt>
                <c:pt idx="11636">
                  <c:v>1E-4</c:v>
                </c:pt>
                <c:pt idx="11637">
                  <c:v>2.0001000000000002</c:v>
                </c:pt>
                <c:pt idx="11638">
                  <c:v>1E-4</c:v>
                </c:pt>
                <c:pt idx="11639">
                  <c:v>2.0001000000000002</c:v>
                </c:pt>
                <c:pt idx="11640">
                  <c:v>3.0001000000000002</c:v>
                </c:pt>
                <c:pt idx="11641">
                  <c:v>4.0000999999999998</c:v>
                </c:pt>
                <c:pt idx="11642">
                  <c:v>5.0000999999999998</c:v>
                </c:pt>
                <c:pt idx="11643">
                  <c:v>4.0000999999999998</c:v>
                </c:pt>
                <c:pt idx="11644">
                  <c:v>4.0000999999999998</c:v>
                </c:pt>
                <c:pt idx="11645">
                  <c:v>7.0000999999999998</c:v>
                </c:pt>
                <c:pt idx="11646">
                  <c:v>2.0001000000000002</c:v>
                </c:pt>
                <c:pt idx="11647">
                  <c:v>3.0001000000000002</c:v>
                </c:pt>
                <c:pt idx="11648">
                  <c:v>4.0000999999999998</c:v>
                </c:pt>
                <c:pt idx="11649">
                  <c:v>3.0001000000000002</c:v>
                </c:pt>
                <c:pt idx="11650">
                  <c:v>1.0001</c:v>
                </c:pt>
                <c:pt idx="11651">
                  <c:v>1.0001</c:v>
                </c:pt>
                <c:pt idx="11652">
                  <c:v>3.0001000000000002</c:v>
                </c:pt>
                <c:pt idx="11653">
                  <c:v>3.0001000000000002</c:v>
                </c:pt>
                <c:pt idx="11654">
                  <c:v>2.0001000000000002</c:v>
                </c:pt>
                <c:pt idx="11655">
                  <c:v>1E-4</c:v>
                </c:pt>
                <c:pt idx="11656">
                  <c:v>1E-4</c:v>
                </c:pt>
                <c:pt idx="11657">
                  <c:v>1E-4</c:v>
                </c:pt>
                <c:pt idx="11658">
                  <c:v>1E-4</c:v>
                </c:pt>
                <c:pt idx="11659">
                  <c:v>1.0001</c:v>
                </c:pt>
                <c:pt idx="11660">
                  <c:v>1E-4</c:v>
                </c:pt>
                <c:pt idx="11661">
                  <c:v>1E-4</c:v>
                </c:pt>
                <c:pt idx="11662">
                  <c:v>1.0001</c:v>
                </c:pt>
                <c:pt idx="11663">
                  <c:v>1.0001</c:v>
                </c:pt>
                <c:pt idx="11664">
                  <c:v>1E-4</c:v>
                </c:pt>
                <c:pt idx="11665">
                  <c:v>1E-4</c:v>
                </c:pt>
                <c:pt idx="11666">
                  <c:v>1E-4</c:v>
                </c:pt>
                <c:pt idx="11667">
                  <c:v>1E-4</c:v>
                </c:pt>
                <c:pt idx="11668">
                  <c:v>1E-4</c:v>
                </c:pt>
                <c:pt idx="11669">
                  <c:v>1E-4</c:v>
                </c:pt>
                <c:pt idx="11670">
                  <c:v>1E-4</c:v>
                </c:pt>
                <c:pt idx="11671">
                  <c:v>1E-4</c:v>
                </c:pt>
                <c:pt idx="11672">
                  <c:v>1E-4</c:v>
                </c:pt>
                <c:pt idx="11673">
                  <c:v>1E-4</c:v>
                </c:pt>
                <c:pt idx="11674">
                  <c:v>1.0001</c:v>
                </c:pt>
                <c:pt idx="11675">
                  <c:v>1.0001</c:v>
                </c:pt>
                <c:pt idx="11676">
                  <c:v>4.0000999999999998</c:v>
                </c:pt>
                <c:pt idx="11677">
                  <c:v>2.0001000000000002</c:v>
                </c:pt>
                <c:pt idx="11678">
                  <c:v>2.0001000000000002</c:v>
                </c:pt>
                <c:pt idx="11679">
                  <c:v>5.0000999999999998</c:v>
                </c:pt>
                <c:pt idx="11680">
                  <c:v>1.0001</c:v>
                </c:pt>
                <c:pt idx="11681">
                  <c:v>4.0000999999999998</c:v>
                </c:pt>
                <c:pt idx="11682">
                  <c:v>4.0000999999999998</c:v>
                </c:pt>
                <c:pt idx="11683">
                  <c:v>3.0001000000000002</c:v>
                </c:pt>
                <c:pt idx="11684">
                  <c:v>2.0001000000000002</c:v>
                </c:pt>
                <c:pt idx="11685">
                  <c:v>4.0000999999999998</c:v>
                </c:pt>
                <c:pt idx="11686">
                  <c:v>1.0001</c:v>
                </c:pt>
                <c:pt idx="11687">
                  <c:v>2.0001000000000002</c:v>
                </c:pt>
                <c:pt idx="11688">
                  <c:v>1.0001</c:v>
                </c:pt>
                <c:pt idx="11689">
                  <c:v>1E-4</c:v>
                </c:pt>
                <c:pt idx="11690">
                  <c:v>2.0001000000000002</c:v>
                </c:pt>
                <c:pt idx="11691">
                  <c:v>1.0001</c:v>
                </c:pt>
                <c:pt idx="11692">
                  <c:v>1E-4</c:v>
                </c:pt>
                <c:pt idx="11693">
                  <c:v>1E-4</c:v>
                </c:pt>
                <c:pt idx="11694">
                  <c:v>1E-4</c:v>
                </c:pt>
                <c:pt idx="11695">
                  <c:v>1E-4</c:v>
                </c:pt>
                <c:pt idx="11696">
                  <c:v>1E-4</c:v>
                </c:pt>
                <c:pt idx="11697">
                  <c:v>1E-4</c:v>
                </c:pt>
                <c:pt idx="11698">
                  <c:v>1E-4</c:v>
                </c:pt>
                <c:pt idx="11699">
                  <c:v>1E-4</c:v>
                </c:pt>
                <c:pt idx="11700">
                  <c:v>1E-4</c:v>
                </c:pt>
                <c:pt idx="11701">
                  <c:v>1E-4</c:v>
                </c:pt>
                <c:pt idx="11702">
                  <c:v>1E-4</c:v>
                </c:pt>
                <c:pt idx="11703">
                  <c:v>1E-4</c:v>
                </c:pt>
                <c:pt idx="11704">
                  <c:v>1E-4</c:v>
                </c:pt>
                <c:pt idx="11705">
                  <c:v>1E-4</c:v>
                </c:pt>
                <c:pt idx="11706">
                  <c:v>1.0001</c:v>
                </c:pt>
                <c:pt idx="11707">
                  <c:v>1E-4</c:v>
                </c:pt>
                <c:pt idx="11708">
                  <c:v>1.0001</c:v>
                </c:pt>
                <c:pt idx="11709">
                  <c:v>1.0001</c:v>
                </c:pt>
                <c:pt idx="11710">
                  <c:v>1.0001</c:v>
                </c:pt>
                <c:pt idx="11711">
                  <c:v>1E-4</c:v>
                </c:pt>
                <c:pt idx="11712">
                  <c:v>3.0001000000000002</c:v>
                </c:pt>
                <c:pt idx="11713">
                  <c:v>1.0001</c:v>
                </c:pt>
                <c:pt idx="11714">
                  <c:v>3.0001000000000002</c:v>
                </c:pt>
                <c:pt idx="11715">
                  <c:v>3.0001000000000002</c:v>
                </c:pt>
                <c:pt idx="11716">
                  <c:v>2.0001000000000002</c:v>
                </c:pt>
                <c:pt idx="11717">
                  <c:v>1.0001</c:v>
                </c:pt>
                <c:pt idx="11718">
                  <c:v>4.0000999999999998</c:v>
                </c:pt>
                <c:pt idx="11719">
                  <c:v>3.0001000000000002</c:v>
                </c:pt>
                <c:pt idx="11720">
                  <c:v>1.0001</c:v>
                </c:pt>
                <c:pt idx="11721">
                  <c:v>1.0001</c:v>
                </c:pt>
                <c:pt idx="11722">
                  <c:v>1.0001</c:v>
                </c:pt>
                <c:pt idx="11723">
                  <c:v>3.0001000000000002</c:v>
                </c:pt>
                <c:pt idx="11724">
                  <c:v>2.0001000000000002</c:v>
                </c:pt>
                <c:pt idx="11725">
                  <c:v>2.0001000000000002</c:v>
                </c:pt>
                <c:pt idx="11726">
                  <c:v>1.0001</c:v>
                </c:pt>
                <c:pt idx="11727">
                  <c:v>1.0001</c:v>
                </c:pt>
                <c:pt idx="11728">
                  <c:v>1E-4</c:v>
                </c:pt>
                <c:pt idx="11729">
                  <c:v>1.0001</c:v>
                </c:pt>
                <c:pt idx="11730">
                  <c:v>1E-4</c:v>
                </c:pt>
                <c:pt idx="11731">
                  <c:v>1.0001</c:v>
                </c:pt>
                <c:pt idx="11732">
                  <c:v>1E-4</c:v>
                </c:pt>
                <c:pt idx="11733">
                  <c:v>2.0001000000000002</c:v>
                </c:pt>
                <c:pt idx="11734">
                  <c:v>1E-4</c:v>
                </c:pt>
                <c:pt idx="11735">
                  <c:v>1E-4</c:v>
                </c:pt>
                <c:pt idx="11736">
                  <c:v>1E-4</c:v>
                </c:pt>
                <c:pt idx="11737">
                  <c:v>1.0001</c:v>
                </c:pt>
                <c:pt idx="11738">
                  <c:v>1E-4</c:v>
                </c:pt>
                <c:pt idx="11739">
                  <c:v>1E-4</c:v>
                </c:pt>
                <c:pt idx="11740">
                  <c:v>1E-4</c:v>
                </c:pt>
                <c:pt idx="11741">
                  <c:v>1.0001</c:v>
                </c:pt>
                <c:pt idx="11742">
                  <c:v>1E-4</c:v>
                </c:pt>
                <c:pt idx="11743">
                  <c:v>3.0001000000000002</c:v>
                </c:pt>
                <c:pt idx="11744">
                  <c:v>1E-4</c:v>
                </c:pt>
                <c:pt idx="11745">
                  <c:v>1.0001</c:v>
                </c:pt>
                <c:pt idx="11746">
                  <c:v>3.0001000000000002</c:v>
                </c:pt>
                <c:pt idx="11747">
                  <c:v>4.0000999999999998</c:v>
                </c:pt>
                <c:pt idx="11748">
                  <c:v>9.0000999999999998</c:v>
                </c:pt>
                <c:pt idx="11749">
                  <c:v>4.0000999999999998</c:v>
                </c:pt>
                <c:pt idx="11750">
                  <c:v>7.0000999999999998</c:v>
                </c:pt>
                <c:pt idx="11751">
                  <c:v>5.0000999999999998</c:v>
                </c:pt>
                <c:pt idx="11752">
                  <c:v>7.0000999999999998</c:v>
                </c:pt>
                <c:pt idx="11753">
                  <c:v>2.0001000000000002</c:v>
                </c:pt>
                <c:pt idx="11754">
                  <c:v>3.0001000000000002</c:v>
                </c:pt>
                <c:pt idx="11755">
                  <c:v>1.0001</c:v>
                </c:pt>
                <c:pt idx="11756">
                  <c:v>2.0001000000000002</c:v>
                </c:pt>
                <c:pt idx="11757">
                  <c:v>3.0001000000000002</c:v>
                </c:pt>
                <c:pt idx="11758">
                  <c:v>2.0001000000000002</c:v>
                </c:pt>
                <c:pt idx="11759">
                  <c:v>2.0001000000000002</c:v>
                </c:pt>
                <c:pt idx="11760">
                  <c:v>1E-4</c:v>
                </c:pt>
                <c:pt idx="11761">
                  <c:v>2.0001000000000002</c:v>
                </c:pt>
                <c:pt idx="11762">
                  <c:v>1.0001</c:v>
                </c:pt>
                <c:pt idx="11763">
                  <c:v>2.0001000000000002</c:v>
                </c:pt>
                <c:pt idx="11764">
                  <c:v>1E-4</c:v>
                </c:pt>
                <c:pt idx="11765">
                  <c:v>1.0001</c:v>
                </c:pt>
                <c:pt idx="11766">
                  <c:v>1E-4</c:v>
                </c:pt>
                <c:pt idx="11767">
                  <c:v>1.0001</c:v>
                </c:pt>
                <c:pt idx="11768">
                  <c:v>1E-4</c:v>
                </c:pt>
                <c:pt idx="11769">
                  <c:v>1E-4</c:v>
                </c:pt>
                <c:pt idx="11770">
                  <c:v>1.0001</c:v>
                </c:pt>
                <c:pt idx="11771">
                  <c:v>1E-4</c:v>
                </c:pt>
                <c:pt idx="11772">
                  <c:v>1E-4</c:v>
                </c:pt>
                <c:pt idx="11773">
                  <c:v>1E-4</c:v>
                </c:pt>
                <c:pt idx="11774">
                  <c:v>1.0001</c:v>
                </c:pt>
                <c:pt idx="11775">
                  <c:v>1.0001</c:v>
                </c:pt>
                <c:pt idx="11776">
                  <c:v>1E-4</c:v>
                </c:pt>
                <c:pt idx="11777">
                  <c:v>1E-4</c:v>
                </c:pt>
                <c:pt idx="11778">
                  <c:v>3.0001000000000002</c:v>
                </c:pt>
                <c:pt idx="11779">
                  <c:v>2.0001000000000002</c:v>
                </c:pt>
                <c:pt idx="11780">
                  <c:v>1.0001</c:v>
                </c:pt>
                <c:pt idx="11781">
                  <c:v>1.0001</c:v>
                </c:pt>
                <c:pt idx="11782">
                  <c:v>6.0000999999999998</c:v>
                </c:pt>
                <c:pt idx="11783">
                  <c:v>12.0001</c:v>
                </c:pt>
                <c:pt idx="11784">
                  <c:v>3.0001000000000002</c:v>
                </c:pt>
                <c:pt idx="11785">
                  <c:v>5.0000999999999998</c:v>
                </c:pt>
                <c:pt idx="11786">
                  <c:v>6.0000999999999998</c:v>
                </c:pt>
                <c:pt idx="11787">
                  <c:v>5.0000999999999998</c:v>
                </c:pt>
                <c:pt idx="11788">
                  <c:v>5.0000999999999998</c:v>
                </c:pt>
                <c:pt idx="11789">
                  <c:v>2.0001000000000002</c:v>
                </c:pt>
                <c:pt idx="11790">
                  <c:v>2.0001000000000002</c:v>
                </c:pt>
                <c:pt idx="11791">
                  <c:v>2.0001000000000002</c:v>
                </c:pt>
                <c:pt idx="11792">
                  <c:v>5.0000999999999998</c:v>
                </c:pt>
                <c:pt idx="11793">
                  <c:v>1.0001</c:v>
                </c:pt>
                <c:pt idx="11794">
                  <c:v>2.0001000000000002</c:v>
                </c:pt>
                <c:pt idx="11795">
                  <c:v>1E-4</c:v>
                </c:pt>
                <c:pt idx="11796">
                  <c:v>1E-4</c:v>
                </c:pt>
                <c:pt idx="11797">
                  <c:v>1.0001</c:v>
                </c:pt>
                <c:pt idx="11798">
                  <c:v>1.0001</c:v>
                </c:pt>
                <c:pt idx="11799">
                  <c:v>1E-4</c:v>
                </c:pt>
                <c:pt idx="11800">
                  <c:v>1.0001</c:v>
                </c:pt>
                <c:pt idx="11801">
                  <c:v>1E-4</c:v>
                </c:pt>
                <c:pt idx="11802">
                  <c:v>1E-4</c:v>
                </c:pt>
                <c:pt idx="11803">
                  <c:v>1.0001</c:v>
                </c:pt>
                <c:pt idx="11804">
                  <c:v>1E-4</c:v>
                </c:pt>
                <c:pt idx="11805">
                  <c:v>1E-4</c:v>
                </c:pt>
                <c:pt idx="11806">
                  <c:v>1.0001</c:v>
                </c:pt>
                <c:pt idx="11807">
                  <c:v>1E-4</c:v>
                </c:pt>
                <c:pt idx="11808">
                  <c:v>1E-4</c:v>
                </c:pt>
                <c:pt idx="11809">
                  <c:v>1E-4</c:v>
                </c:pt>
                <c:pt idx="11810">
                  <c:v>1.0001</c:v>
                </c:pt>
                <c:pt idx="11811">
                  <c:v>3.0001000000000002</c:v>
                </c:pt>
                <c:pt idx="11812">
                  <c:v>3.0001000000000002</c:v>
                </c:pt>
                <c:pt idx="11813">
                  <c:v>1.0001</c:v>
                </c:pt>
                <c:pt idx="11814">
                  <c:v>4.0000999999999998</c:v>
                </c:pt>
                <c:pt idx="11815">
                  <c:v>1.0001</c:v>
                </c:pt>
                <c:pt idx="11816">
                  <c:v>10.0001</c:v>
                </c:pt>
                <c:pt idx="11817">
                  <c:v>9.0000999999999998</c:v>
                </c:pt>
                <c:pt idx="11818">
                  <c:v>13.0001</c:v>
                </c:pt>
                <c:pt idx="11819">
                  <c:v>14.0001</c:v>
                </c:pt>
                <c:pt idx="11820">
                  <c:v>19.0001</c:v>
                </c:pt>
                <c:pt idx="11821">
                  <c:v>14.0001</c:v>
                </c:pt>
                <c:pt idx="11822">
                  <c:v>10.0001</c:v>
                </c:pt>
                <c:pt idx="11823">
                  <c:v>10.0001</c:v>
                </c:pt>
                <c:pt idx="11824">
                  <c:v>8.0000999999999998</c:v>
                </c:pt>
                <c:pt idx="11825">
                  <c:v>3.0001000000000002</c:v>
                </c:pt>
                <c:pt idx="11826">
                  <c:v>3.0001000000000002</c:v>
                </c:pt>
                <c:pt idx="11827">
                  <c:v>2.0001000000000002</c:v>
                </c:pt>
                <c:pt idx="11828">
                  <c:v>1.0001</c:v>
                </c:pt>
                <c:pt idx="11829">
                  <c:v>1.0001</c:v>
                </c:pt>
                <c:pt idx="11830">
                  <c:v>2.0001000000000002</c:v>
                </c:pt>
                <c:pt idx="11831">
                  <c:v>3.0001000000000002</c:v>
                </c:pt>
                <c:pt idx="11832">
                  <c:v>1.0001</c:v>
                </c:pt>
                <c:pt idx="11833">
                  <c:v>1.0001</c:v>
                </c:pt>
                <c:pt idx="11834">
                  <c:v>1.0001</c:v>
                </c:pt>
                <c:pt idx="11835">
                  <c:v>1.0001</c:v>
                </c:pt>
                <c:pt idx="11836">
                  <c:v>1E-4</c:v>
                </c:pt>
                <c:pt idx="11837">
                  <c:v>1E-4</c:v>
                </c:pt>
                <c:pt idx="11838">
                  <c:v>1E-4</c:v>
                </c:pt>
                <c:pt idx="11839">
                  <c:v>1.0001</c:v>
                </c:pt>
                <c:pt idx="11840">
                  <c:v>1.0001</c:v>
                </c:pt>
                <c:pt idx="11841">
                  <c:v>1.0001</c:v>
                </c:pt>
                <c:pt idx="11842">
                  <c:v>1.0001</c:v>
                </c:pt>
                <c:pt idx="11843">
                  <c:v>2.0001000000000002</c:v>
                </c:pt>
                <c:pt idx="11844">
                  <c:v>2.0001000000000002</c:v>
                </c:pt>
                <c:pt idx="11845">
                  <c:v>10.0001</c:v>
                </c:pt>
                <c:pt idx="11846">
                  <c:v>8.0000999999999998</c:v>
                </c:pt>
                <c:pt idx="11847">
                  <c:v>14.0001</c:v>
                </c:pt>
                <c:pt idx="11848">
                  <c:v>8.0000999999999998</c:v>
                </c:pt>
                <c:pt idx="11849">
                  <c:v>12.0001</c:v>
                </c:pt>
                <c:pt idx="11850">
                  <c:v>15.0001</c:v>
                </c:pt>
                <c:pt idx="11851">
                  <c:v>19.0001</c:v>
                </c:pt>
                <c:pt idx="11852">
                  <c:v>11.0001</c:v>
                </c:pt>
                <c:pt idx="11853">
                  <c:v>19.0001</c:v>
                </c:pt>
                <c:pt idx="11854">
                  <c:v>11.0001</c:v>
                </c:pt>
                <c:pt idx="11855">
                  <c:v>19.0001</c:v>
                </c:pt>
                <c:pt idx="11856">
                  <c:v>21.0001</c:v>
                </c:pt>
                <c:pt idx="11857">
                  <c:v>18.0001</c:v>
                </c:pt>
                <c:pt idx="11858">
                  <c:v>7.0000999999999998</c:v>
                </c:pt>
                <c:pt idx="11859">
                  <c:v>7.0000999999999998</c:v>
                </c:pt>
                <c:pt idx="11860">
                  <c:v>4.0000999999999998</c:v>
                </c:pt>
                <c:pt idx="11861">
                  <c:v>1.0001</c:v>
                </c:pt>
                <c:pt idx="11862">
                  <c:v>1.0001</c:v>
                </c:pt>
                <c:pt idx="11863">
                  <c:v>2.0001000000000002</c:v>
                </c:pt>
                <c:pt idx="11864">
                  <c:v>2.0001000000000002</c:v>
                </c:pt>
                <c:pt idx="11865">
                  <c:v>1.0001</c:v>
                </c:pt>
                <c:pt idx="11866">
                  <c:v>2.0001000000000002</c:v>
                </c:pt>
                <c:pt idx="11867">
                  <c:v>1E-4</c:v>
                </c:pt>
                <c:pt idx="11868">
                  <c:v>1.0001</c:v>
                </c:pt>
                <c:pt idx="11869">
                  <c:v>1E-4</c:v>
                </c:pt>
                <c:pt idx="11870">
                  <c:v>1E-4</c:v>
                </c:pt>
                <c:pt idx="11871">
                  <c:v>1E-4</c:v>
                </c:pt>
                <c:pt idx="11872">
                  <c:v>1.0001</c:v>
                </c:pt>
                <c:pt idx="11873">
                  <c:v>1E-4</c:v>
                </c:pt>
                <c:pt idx="11874">
                  <c:v>1.0001</c:v>
                </c:pt>
                <c:pt idx="11875">
                  <c:v>1E-4</c:v>
                </c:pt>
                <c:pt idx="11876">
                  <c:v>1E-4</c:v>
                </c:pt>
                <c:pt idx="11877">
                  <c:v>1.0001</c:v>
                </c:pt>
                <c:pt idx="11878">
                  <c:v>1E-4</c:v>
                </c:pt>
                <c:pt idx="11879">
                  <c:v>1E-4</c:v>
                </c:pt>
                <c:pt idx="11880">
                  <c:v>1.0001</c:v>
                </c:pt>
                <c:pt idx="11881">
                  <c:v>1.0001</c:v>
                </c:pt>
                <c:pt idx="11882">
                  <c:v>1.0001</c:v>
                </c:pt>
                <c:pt idx="11883">
                  <c:v>1.0001</c:v>
                </c:pt>
                <c:pt idx="11884">
                  <c:v>1E-4</c:v>
                </c:pt>
                <c:pt idx="11885">
                  <c:v>4.0000999999999998</c:v>
                </c:pt>
                <c:pt idx="11886">
                  <c:v>9.0000999999999998</c:v>
                </c:pt>
                <c:pt idx="11887">
                  <c:v>9.0000999999999998</c:v>
                </c:pt>
                <c:pt idx="11888">
                  <c:v>18.0001</c:v>
                </c:pt>
                <c:pt idx="11889">
                  <c:v>11.0001</c:v>
                </c:pt>
                <c:pt idx="11890">
                  <c:v>15.0001</c:v>
                </c:pt>
                <c:pt idx="11891">
                  <c:v>14.0001</c:v>
                </c:pt>
                <c:pt idx="11892">
                  <c:v>7.0000999999999998</c:v>
                </c:pt>
                <c:pt idx="11893">
                  <c:v>7.0000999999999998</c:v>
                </c:pt>
                <c:pt idx="11894">
                  <c:v>6.0000999999999998</c:v>
                </c:pt>
                <c:pt idx="11895">
                  <c:v>3.0001000000000002</c:v>
                </c:pt>
                <c:pt idx="11896">
                  <c:v>1.0001</c:v>
                </c:pt>
                <c:pt idx="11897">
                  <c:v>3.0001000000000002</c:v>
                </c:pt>
                <c:pt idx="11898">
                  <c:v>2.0001000000000002</c:v>
                </c:pt>
                <c:pt idx="11899">
                  <c:v>1E-4</c:v>
                </c:pt>
                <c:pt idx="11900">
                  <c:v>1E-4</c:v>
                </c:pt>
                <c:pt idx="11901">
                  <c:v>1.0001</c:v>
                </c:pt>
                <c:pt idx="11902">
                  <c:v>1E-4</c:v>
                </c:pt>
                <c:pt idx="11903">
                  <c:v>1E-4</c:v>
                </c:pt>
                <c:pt idx="11904">
                  <c:v>1E-4</c:v>
                </c:pt>
                <c:pt idx="11905">
                  <c:v>1.0001</c:v>
                </c:pt>
                <c:pt idx="11906">
                  <c:v>2.0001000000000002</c:v>
                </c:pt>
                <c:pt idx="11907">
                  <c:v>1E-4</c:v>
                </c:pt>
                <c:pt idx="11908">
                  <c:v>1E-4</c:v>
                </c:pt>
                <c:pt idx="11909">
                  <c:v>1.0001</c:v>
                </c:pt>
                <c:pt idx="11910">
                  <c:v>1.0001</c:v>
                </c:pt>
                <c:pt idx="11911">
                  <c:v>1.0001</c:v>
                </c:pt>
                <c:pt idx="11912">
                  <c:v>5.0000999999999998</c:v>
                </c:pt>
                <c:pt idx="11913">
                  <c:v>5.0000999999999998</c:v>
                </c:pt>
                <c:pt idx="11914">
                  <c:v>11.0001</c:v>
                </c:pt>
                <c:pt idx="11915">
                  <c:v>11.0001</c:v>
                </c:pt>
                <c:pt idx="11916">
                  <c:v>16.0001</c:v>
                </c:pt>
                <c:pt idx="11917">
                  <c:v>11.0001</c:v>
                </c:pt>
                <c:pt idx="11918">
                  <c:v>13.0001</c:v>
                </c:pt>
                <c:pt idx="11919">
                  <c:v>20.0001</c:v>
                </c:pt>
                <c:pt idx="11920">
                  <c:v>30.0001</c:v>
                </c:pt>
                <c:pt idx="11921">
                  <c:v>31.0001</c:v>
                </c:pt>
                <c:pt idx="11922">
                  <c:v>22.0001</c:v>
                </c:pt>
                <c:pt idx="11923">
                  <c:v>30.0001</c:v>
                </c:pt>
                <c:pt idx="11924">
                  <c:v>20.0001</c:v>
                </c:pt>
                <c:pt idx="11925">
                  <c:v>16.0001</c:v>
                </c:pt>
                <c:pt idx="11926">
                  <c:v>19.0001</c:v>
                </c:pt>
                <c:pt idx="11927">
                  <c:v>15.0001</c:v>
                </c:pt>
                <c:pt idx="11928">
                  <c:v>8.0000999999999998</c:v>
                </c:pt>
                <c:pt idx="11929">
                  <c:v>3.0001000000000002</c:v>
                </c:pt>
                <c:pt idx="11930">
                  <c:v>3.0001000000000002</c:v>
                </c:pt>
                <c:pt idx="11931">
                  <c:v>1.0001</c:v>
                </c:pt>
                <c:pt idx="11932">
                  <c:v>1E-4</c:v>
                </c:pt>
                <c:pt idx="11933">
                  <c:v>1.0001</c:v>
                </c:pt>
                <c:pt idx="11934">
                  <c:v>2.0001000000000002</c:v>
                </c:pt>
                <c:pt idx="11935">
                  <c:v>1E-4</c:v>
                </c:pt>
                <c:pt idx="11936">
                  <c:v>1E-4</c:v>
                </c:pt>
                <c:pt idx="11937">
                  <c:v>1.0001</c:v>
                </c:pt>
                <c:pt idx="11938">
                  <c:v>1E-4</c:v>
                </c:pt>
                <c:pt idx="11939">
                  <c:v>1.0001</c:v>
                </c:pt>
                <c:pt idx="11940">
                  <c:v>1E-4</c:v>
                </c:pt>
                <c:pt idx="11941">
                  <c:v>1E-4</c:v>
                </c:pt>
                <c:pt idx="11942">
                  <c:v>1.0001</c:v>
                </c:pt>
                <c:pt idx="11943">
                  <c:v>1E-4</c:v>
                </c:pt>
                <c:pt idx="11944">
                  <c:v>1E-4</c:v>
                </c:pt>
                <c:pt idx="11945">
                  <c:v>1.0001</c:v>
                </c:pt>
                <c:pt idx="11946">
                  <c:v>1.0001</c:v>
                </c:pt>
                <c:pt idx="11947">
                  <c:v>1.0001</c:v>
                </c:pt>
                <c:pt idx="11948">
                  <c:v>1E-4</c:v>
                </c:pt>
                <c:pt idx="11949">
                  <c:v>1E-4</c:v>
                </c:pt>
                <c:pt idx="11950">
                  <c:v>1E-4</c:v>
                </c:pt>
                <c:pt idx="11951">
                  <c:v>2.0001000000000002</c:v>
                </c:pt>
                <c:pt idx="11952">
                  <c:v>3.0001000000000002</c:v>
                </c:pt>
                <c:pt idx="11953">
                  <c:v>2.0001000000000002</c:v>
                </c:pt>
                <c:pt idx="11954">
                  <c:v>2.0001000000000002</c:v>
                </c:pt>
                <c:pt idx="11955">
                  <c:v>10.0001</c:v>
                </c:pt>
                <c:pt idx="11956">
                  <c:v>3.0001000000000002</c:v>
                </c:pt>
                <c:pt idx="11957">
                  <c:v>8.0000999999999998</c:v>
                </c:pt>
                <c:pt idx="11958">
                  <c:v>7.0000999999999998</c:v>
                </c:pt>
                <c:pt idx="11959">
                  <c:v>7.0000999999999998</c:v>
                </c:pt>
                <c:pt idx="11960">
                  <c:v>10.0001</c:v>
                </c:pt>
                <c:pt idx="11961">
                  <c:v>3.0001000000000002</c:v>
                </c:pt>
                <c:pt idx="11962">
                  <c:v>5.0000999999999998</c:v>
                </c:pt>
                <c:pt idx="11963">
                  <c:v>7.0000999999999998</c:v>
                </c:pt>
                <c:pt idx="11964">
                  <c:v>1.0001</c:v>
                </c:pt>
                <c:pt idx="11965">
                  <c:v>1.0001</c:v>
                </c:pt>
                <c:pt idx="11966">
                  <c:v>3.0001000000000002</c:v>
                </c:pt>
                <c:pt idx="11967">
                  <c:v>1.0001</c:v>
                </c:pt>
                <c:pt idx="11968">
                  <c:v>1E-4</c:v>
                </c:pt>
                <c:pt idx="11969">
                  <c:v>1.0001</c:v>
                </c:pt>
                <c:pt idx="11970">
                  <c:v>1.0001</c:v>
                </c:pt>
                <c:pt idx="11971">
                  <c:v>2.0001000000000002</c:v>
                </c:pt>
                <c:pt idx="11972">
                  <c:v>1.0001</c:v>
                </c:pt>
                <c:pt idx="11973">
                  <c:v>1E-4</c:v>
                </c:pt>
                <c:pt idx="11974">
                  <c:v>1E-4</c:v>
                </c:pt>
                <c:pt idx="11975">
                  <c:v>1E-4</c:v>
                </c:pt>
                <c:pt idx="11976">
                  <c:v>1E-4</c:v>
                </c:pt>
                <c:pt idx="11977">
                  <c:v>1E-4</c:v>
                </c:pt>
                <c:pt idx="11978">
                  <c:v>1E-4</c:v>
                </c:pt>
                <c:pt idx="11979">
                  <c:v>1.0001</c:v>
                </c:pt>
                <c:pt idx="11980">
                  <c:v>1.0001</c:v>
                </c:pt>
                <c:pt idx="11981">
                  <c:v>1E-4</c:v>
                </c:pt>
                <c:pt idx="11982">
                  <c:v>1E-4</c:v>
                </c:pt>
                <c:pt idx="11983">
                  <c:v>1.0001</c:v>
                </c:pt>
                <c:pt idx="11984">
                  <c:v>3.0001000000000002</c:v>
                </c:pt>
                <c:pt idx="11985">
                  <c:v>5.0000999999999998</c:v>
                </c:pt>
                <c:pt idx="11986">
                  <c:v>4.0000999999999998</c:v>
                </c:pt>
                <c:pt idx="11987">
                  <c:v>10.0001</c:v>
                </c:pt>
                <c:pt idx="11988">
                  <c:v>9.0000999999999998</c:v>
                </c:pt>
                <c:pt idx="11989">
                  <c:v>13.0001</c:v>
                </c:pt>
                <c:pt idx="11990">
                  <c:v>13.0001</c:v>
                </c:pt>
                <c:pt idx="11991">
                  <c:v>6.0000999999999998</c:v>
                </c:pt>
                <c:pt idx="11992">
                  <c:v>5.0000999999999998</c:v>
                </c:pt>
                <c:pt idx="11993">
                  <c:v>4.0000999999999998</c:v>
                </c:pt>
                <c:pt idx="11994">
                  <c:v>3.0001000000000002</c:v>
                </c:pt>
                <c:pt idx="11995">
                  <c:v>2.0001000000000002</c:v>
                </c:pt>
                <c:pt idx="11996">
                  <c:v>1.0001</c:v>
                </c:pt>
                <c:pt idx="11997">
                  <c:v>1.0001</c:v>
                </c:pt>
                <c:pt idx="11998">
                  <c:v>1.0001</c:v>
                </c:pt>
                <c:pt idx="11999">
                  <c:v>1E-4</c:v>
                </c:pt>
                <c:pt idx="12000">
                  <c:v>2.0001000000000002</c:v>
                </c:pt>
                <c:pt idx="12001">
                  <c:v>1.0001</c:v>
                </c:pt>
                <c:pt idx="12002">
                  <c:v>1.0001</c:v>
                </c:pt>
                <c:pt idx="12003">
                  <c:v>1.0001</c:v>
                </c:pt>
                <c:pt idx="12004">
                  <c:v>1E-4</c:v>
                </c:pt>
                <c:pt idx="12005">
                  <c:v>1E-4</c:v>
                </c:pt>
                <c:pt idx="12006">
                  <c:v>1E-4</c:v>
                </c:pt>
                <c:pt idx="12007">
                  <c:v>1.0001</c:v>
                </c:pt>
                <c:pt idx="12008">
                  <c:v>1.0001</c:v>
                </c:pt>
                <c:pt idx="12009">
                  <c:v>1.0001</c:v>
                </c:pt>
                <c:pt idx="12010">
                  <c:v>1E-4</c:v>
                </c:pt>
                <c:pt idx="12011">
                  <c:v>2.0001000000000002</c:v>
                </c:pt>
                <c:pt idx="12012">
                  <c:v>1E-4</c:v>
                </c:pt>
                <c:pt idx="12013">
                  <c:v>1E-4</c:v>
                </c:pt>
                <c:pt idx="12014">
                  <c:v>1.0001</c:v>
                </c:pt>
                <c:pt idx="12015">
                  <c:v>1E-4</c:v>
                </c:pt>
                <c:pt idx="12016">
                  <c:v>1E-4</c:v>
                </c:pt>
                <c:pt idx="12017">
                  <c:v>1E-4</c:v>
                </c:pt>
                <c:pt idx="12018">
                  <c:v>1.0001</c:v>
                </c:pt>
                <c:pt idx="12019">
                  <c:v>1.0001</c:v>
                </c:pt>
                <c:pt idx="12020">
                  <c:v>3.0001000000000002</c:v>
                </c:pt>
                <c:pt idx="12021">
                  <c:v>1.0001</c:v>
                </c:pt>
                <c:pt idx="12022">
                  <c:v>3.0001000000000002</c:v>
                </c:pt>
                <c:pt idx="12023">
                  <c:v>5.0000999999999998</c:v>
                </c:pt>
                <c:pt idx="12024">
                  <c:v>5.0000999999999998</c:v>
                </c:pt>
                <c:pt idx="12025">
                  <c:v>5.0000999999999998</c:v>
                </c:pt>
                <c:pt idx="12026">
                  <c:v>4.0000999999999998</c:v>
                </c:pt>
                <c:pt idx="12027">
                  <c:v>9.0000999999999998</c:v>
                </c:pt>
                <c:pt idx="12028">
                  <c:v>10.0001</c:v>
                </c:pt>
                <c:pt idx="12029">
                  <c:v>3.0001000000000002</c:v>
                </c:pt>
                <c:pt idx="12030">
                  <c:v>4.0000999999999998</c:v>
                </c:pt>
                <c:pt idx="12031">
                  <c:v>1E-4</c:v>
                </c:pt>
                <c:pt idx="12032">
                  <c:v>4.0000999999999998</c:v>
                </c:pt>
                <c:pt idx="12033">
                  <c:v>1.0001</c:v>
                </c:pt>
                <c:pt idx="12034">
                  <c:v>4.0000999999999998</c:v>
                </c:pt>
                <c:pt idx="12035">
                  <c:v>2.0001000000000002</c:v>
                </c:pt>
                <c:pt idx="12036">
                  <c:v>1.0001</c:v>
                </c:pt>
                <c:pt idx="12037">
                  <c:v>1.0001</c:v>
                </c:pt>
                <c:pt idx="12038">
                  <c:v>1.0001</c:v>
                </c:pt>
                <c:pt idx="12039">
                  <c:v>1.0001</c:v>
                </c:pt>
                <c:pt idx="12040">
                  <c:v>2.0001000000000002</c:v>
                </c:pt>
                <c:pt idx="12041">
                  <c:v>1.0001</c:v>
                </c:pt>
                <c:pt idx="12042">
                  <c:v>1E-4</c:v>
                </c:pt>
                <c:pt idx="12043">
                  <c:v>2.0001000000000002</c:v>
                </c:pt>
                <c:pt idx="12044">
                  <c:v>1.0001</c:v>
                </c:pt>
                <c:pt idx="12045">
                  <c:v>1E-4</c:v>
                </c:pt>
                <c:pt idx="12046">
                  <c:v>1E-4</c:v>
                </c:pt>
                <c:pt idx="12047">
                  <c:v>1E-4</c:v>
                </c:pt>
                <c:pt idx="12048">
                  <c:v>1.0001</c:v>
                </c:pt>
                <c:pt idx="12049">
                  <c:v>1.0001</c:v>
                </c:pt>
                <c:pt idx="12050">
                  <c:v>1.0001</c:v>
                </c:pt>
                <c:pt idx="12051">
                  <c:v>1E-4</c:v>
                </c:pt>
                <c:pt idx="12052">
                  <c:v>1E-4</c:v>
                </c:pt>
                <c:pt idx="12053">
                  <c:v>3.0001000000000002</c:v>
                </c:pt>
                <c:pt idx="12054">
                  <c:v>1E-4</c:v>
                </c:pt>
                <c:pt idx="12055">
                  <c:v>1E-4</c:v>
                </c:pt>
                <c:pt idx="12056">
                  <c:v>1.0001</c:v>
                </c:pt>
                <c:pt idx="12057">
                  <c:v>5.0000999999999998</c:v>
                </c:pt>
                <c:pt idx="12058">
                  <c:v>5.0000999999999998</c:v>
                </c:pt>
                <c:pt idx="12059">
                  <c:v>17.0001</c:v>
                </c:pt>
                <c:pt idx="12060">
                  <c:v>12.0001</c:v>
                </c:pt>
                <c:pt idx="12061">
                  <c:v>16.0001</c:v>
                </c:pt>
                <c:pt idx="12062">
                  <c:v>17.0001</c:v>
                </c:pt>
                <c:pt idx="12063">
                  <c:v>12.0001</c:v>
                </c:pt>
                <c:pt idx="12064">
                  <c:v>8.0000999999999998</c:v>
                </c:pt>
                <c:pt idx="12065">
                  <c:v>3.0001000000000002</c:v>
                </c:pt>
                <c:pt idx="12066">
                  <c:v>1.0001</c:v>
                </c:pt>
                <c:pt idx="12067">
                  <c:v>2.0001000000000002</c:v>
                </c:pt>
                <c:pt idx="12068">
                  <c:v>2.0001000000000002</c:v>
                </c:pt>
                <c:pt idx="12069">
                  <c:v>1.0001</c:v>
                </c:pt>
                <c:pt idx="12070">
                  <c:v>1E-4</c:v>
                </c:pt>
                <c:pt idx="12071">
                  <c:v>1.0001</c:v>
                </c:pt>
                <c:pt idx="12072">
                  <c:v>2.0001000000000002</c:v>
                </c:pt>
                <c:pt idx="12073">
                  <c:v>1.0001</c:v>
                </c:pt>
                <c:pt idx="12074">
                  <c:v>1E-4</c:v>
                </c:pt>
                <c:pt idx="12075">
                  <c:v>1E-4</c:v>
                </c:pt>
                <c:pt idx="12076">
                  <c:v>1E-4</c:v>
                </c:pt>
                <c:pt idx="12077">
                  <c:v>1E-4</c:v>
                </c:pt>
                <c:pt idx="12078">
                  <c:v>1E-4</c:v>
                </c:pt>
                <c:pt idx="12079">
                  <c:v>1E-4</c:v>
                </c:pt>
                <c:pt idx="12080">
                  <c:v>1E-4</c:v>
                </c:pt>
                <c:pt idx="12081">
                  <c:v>1.0001</c:v>
                </c:pt>
                <c:pt idx="12082">
                  <c:v>1.0001</c:v>
                </c:pt>
                <c:pt idx="12083">
                  <c:v>1E-4</c:v>
                </c:pt>
                <c:pt idx="12084">
                  <c:v>1E-4</c:v>
                </c:pt>
                <c:pt idx="12085">
                  <c:v>1E-4</c:v>
                </c:pt>
                <c:pt idx="12086">
                  <c:v>1E-4</c:v>
                </c:pt>
                <c:pt idx="12087">
                  <c:v>1.0001</c:v>
                </c:pt>
                <c:pt idx="12088">
                  <c:v>1.0001</c:v>
                </c:pt>
                <c:pt idx="12089">
                  <c:v>1.0001</c:v>
                </c:pt>
                <c:pt idx="12090">
                  <c:v>1.0001</c:v>
                </c:pt>
                <c:pt idx="12091">
                  <c:v>1.0001</c:v>
                </c:pt>
                <c:pt idx="12092">
                  <c:v>2.0001000000000002</c:v>
                </c:pt>
                <c:pt idx="12093">
                  <c:v>4.0000999999999998</c:v>
                </c:pt>
                <c:pt idx="12094">
                  <c:v>9.0000999999999998</c:v>
                </c:pt>
                <c:pt idx="12095">
                  <c:v>12.0001</c:v>
                </c:pt>
                <c:pt idx="12096">
                  <c:v>30.0001</c:v>
                </c:pt>
                <c:pt idx="12097">
                  <c:v>34.000100000000003</c:v>
                </c:pt>
                <c:pt idx="12098">
                  <c:v>26.0001</c:v>
                </c:pt>
                <c:pt idx="12099">
                  <c:v>10.0001</c:v>
                </c:pt>
                <c:pt idx="12100">
                  <c:v>4.0000999999999998</c:v>
                </c:pt>
                <c:pt idx="12101">
                  <c:v>2.0001000000000002</c:v>
                </c:pt>
                <c:pt idx="12102">
                  <c:v>2.0001000000000002</c:v>
                </c:pt>
                <c:pt idx="12103">
                  <c:v>3.0001000000000002</c:v>
                </c:pt>
                <c:pt idx="12104">
                  <c:v>4.0000999999999998</c:v>
                </c:pt>
                <c:pt idx="12105">
                  <c:v>1.0001</c:v>
                </c:pt>
                <c:pt idx="12106">
                  <c:v>2.0001000000000002</c:v>
                </c:pt>
                <c:pt idx="12107">
                  <c:v>1E-4</c:v>
                </c:pt>
                <c:pt idx="12108">
                  <c:v>2.0001000000000002</c:v>
                </c:pt>
                <c:pt idx="12109">
                  <c:v>1E-4</c:v>
                </c:pt>
                <c:pt idx="12110">
                  <c:v>1E-4</c:v>
                </c:pt>
                <c:pt idx="12111">
                  <c:v>1.0001</c:v>
                </c:pt>
                <c:pt idx="12112">
                  <c:v>1E-4</c:v>
                </c:pt>
                <c:pt idx="12113">
                  <c:v>1E-4</c:v>
                </c:pt>
                <c:pt idx="12114">
                  <c:v>1E-4</c:v>
                </c:pt>
                <c:pt idx="12115">
                  <c:v>1E-4</c:v>
                </c:pt>
                <c:pt idx="12116">
                  <c:v>1.0001</c:v>
                </c:pt>
                <c:pt idx="12117">
                  <c:v>1.0001</c:v>
                </c:pt>
                <c:pt idx="12118">
                  <c:v>1E-4</c:v>
                </c:pt>
                <c:pt idx="12119">
                  <c:v>1E-4</c:v>
                </c:pt>
                <c:pt idx="12120">
                  <c:v>1.0001</c:v>
                </c:pt>
                <c:pt idx="12121">
                  <c:v>1E-4</c:v>
                </c:pt>
                <c:pt idx="12122">
                  <c:v>1.0001</c:v>
                </c:pt>
                <c:pt idx="12123">
                  <c:v>2.0001000000000002</c:v>
                </c:pt>
                <c:pt idx="12124">
                  <c:v>2.0001000000000002</c:v>
                </c:pt>
                <c:pt idx="12125">
                  <c:v>1.0001</c:v>
                </c:pt>
                <c:pt idx="12126">
                  <c:v>5.0000999999999998</c:v>
                </c:pt>
                <c:pt idx="12127">
                  <c:v>6.0000999999999998</c:v>
                </c:pt>
                <c:pt idx="12128">
                  <c:v>9.0000999999999998</c:v>
                </c:pt>
                <c:pt idx="12129">
                  <c:v>5.0000999999999998</c:v>
                </c:pt>
                <c:pt idx="12130">
                  <c:v>9.0000999999999998</c:v>
                </c:pt>
                <c:pt idx="12131">
                  <c:v>7.0000999999999998</c:v>
                </c:pt>
                <c:pt idx="12132">
                  <c:v>4.0000999999999998</c:v>
                </c:pt>
                <c:pt idx="12133">
                  <c:v>2.0001000000000002</c:v>
                </c:pt>
                <c:pt idx="12134">
                  <c:v>5.0000999999999998</c:v>
                </c:pt>
                <c:pt idx="12135">
                  <c:v>4.0000999999999998</c:v>
                </c:pt>
                <c:pt idx="12136">
                  <c:v>1.0001</c:v>
                </c:pt>
                <c:pt idx="12137">
                  <c:v>1.0001</c:v>
                </c:pt>
                <c:pt idx="12138">
                  <c:v>1E-4</c:v>
                </c:pt>
                <c:pt idx="12139">
                  <c:v>4.0000999999999998</c:v>
                </c:pt>
                <c:pt idx="12140">
                  <c:v>3.0001000000000002</c:v>
                </c:pt>
                <c:pt idx="12141">
                  <c:v>1.0001</c:v>
                </c:pt>
                <c:pt idx="12142">
                  <c:v>1E-4</c:v>
                </c:pt>
                <c:pt idx="12143">
                  <c:v>1E-4</c:v>
                </c:pt>
                <c:pt idx="12144">
                  <c:v>1E-4</c:v>
                </c:pt>
                <c:pt idx="12145">
                  <c:v>1E-4</c:v>
                </c:pt>
                <c:pt idx="12146">
                  <c:v>1.0001</c:v>
                </c:pt>
                <c:pt idx="12147">
                  <c:v>1.0001</c:v>
                </c:pt>
                <c:pt idx="12148">
                  <c:v>1E-4</c:v>
                </c:pt>
                <c:pt idx="12149">
                  <c:v>1E-4</c:v>
                </c:pt>
                <c:pt idx="12150">
                  <c:v>1.0001</c:v>
                </c:pt>
                <c:pt idx="12151">
                  <c:v>1E-4</c:v>
                </c:pt>
                <c:pt idx="12152">
                  <c:v>1.0001</c:v>
                </c:pt>
                <c:pt idx="12153">
                  <c:v>1E-4</c:v>
                </c:pt>
                <c:pt idx="12154">
                  <c:v>1E-4</c:v>
                </c:pt>
                <c:pt idx="12155">
                  <c:v>1E-4</c:v>
                </c:pt>
                <c:pt idx="12156">
                  <c:v>1E-4</c:v>
                </c:pt>
                <c:pt idx="12157">
                  <c:v>1E-4</c:v>
                </c:pt>
                <c:pt idx="12158">
                  <c:v>1.0001</c:v>
                </c:pt>
                <c:pt idx="12159">
                  <c:v>1.0001</c:v>
                </c:pt>
                <c:pt idx="12160">
                  <c:v>2.0001000000000002</c:v>
                </c:pt>
                <c:pt idx="12161">
                  <c:v>1E-4</c:v>
                </c:pt>
                <c:pt idx="12162">
                  <c:v>3.0001000000000002</c:v>
                </c:pt>
                <c:pt idx="12163">
                  <c:v>12.0001</c:v>
                </c:pt>
                <c:pt idx="12164">
                  <c:v>18.0001</c:v>
                </c:pt>
                <c:pt idx="12165">
                  <c:v>26.0001</c:v>
                </c:pt>
                <c:pt idx="12166">
                  <c:v>20.0001</c:v>
                </c:pt>
                <c:pt idx="12167">
                  <c:v>10.0001</c:v>
                </c:pt>
                <c:pt idx="12168">
                  <c:v>5.0000999999999998</c:v>
                </c:pt>
                <c:pt idx="12169">
                  <c:v>3.0001000000000002</c:v>
                </c:pt>
                <c:pt idx="12170">
                  <c:v>3.0001000000000002</c:v>
                </c:pt>
                <c:pt idx="12171">
                  <c:v>1.0001</c:v>
                </c:pt>
                <c:pt idx="12172">
                  <c:v>1E-4</c:v>
                </c:pt>
                <c:pt idx="12173">
                  <c:v>1.0001</c:v>
                </c:pt>
                <c:pt idx="12174">
                  <c:v>2.0001000000000002</c:v>
                </c:pt>
                <c:pt idx="12175">
                  <c:v>1.0001</c:v>
                </c:pt>
                <c:pt idx="12176">
                  <c:v>1.0001</c:v>
                </c:pt>
                <c:pt idx="12177">
                  <c:v>1.0001</c:v>
                </c:pt>
                <c:pt idx="12178">
                  <c:v>1.0001</c:v>
                </c:pt>
                <c:pt idx="12179">
                  <c:v>1E-4</c:v>
                </c:pt>
                <c:pt idx="12180">
                  <c:v>1E-4</c:v>
                </c:pt>
                <c:pt idx="12181">
                  <c:v>1E-4</c:v>
                </c:pt>
                <c:pt idx="12182">
                  <c:v>1.0001</c:v>
                </c:pt>
                <c:pt idx="12183">
                  <c:v>1E-4</c:v>
                </c:pt>
                <c:pt idx="12184">
                  <c:v>1E-4</c:v>
                </c:pt>
                <c:pt idx="12185">
                  <c:v>1E-4</c:v>
                </c:pt>
                <c:pt idx="12186">
                  <c:v>1E-4</c:v>
                </c:pt>
                <c:pt idx="12187">
                  <c:v>1E-4</c:v>
                </c:pt>
                <c:pt idx="12188">
                  <c:v>1E-4</c:v>
                </c:pt>
                <c:pt idx="12189">
                  <c:v>1.0001</c:v>
                </c:pt>
                <c:pt idx="12190">
                  <c:v>1.0001</c:v>
                </c:pt>
                <c:pt idx="12191">
                  <c:v>1.0001</c:v>
                </c:pt>
                <c:pt idx="12192">
                  <c:v>1E-4</c:v>
                </c:pt>
                <c:pt idx="12193">
                  <c:v>1E-4</c:v>
                </c:pt>
                <c:pt idx="12194">
                  <c:v>1.0001</c:v>
                </c:pt>
                <c:pt idx="12195">
                  <c:v>3.0001000000000002</c:v>
                </c:pt>
                <c:pt idx="12196">
                  <c:v>2.0001000000000002</c:v>
                </c:pt>
                <c:pt idx="12197">
                  <c:v>2.0001000000000002</c:v>
                </c:pt>
                <c:pt idx="12198">
                  <c:v>4.0000999999999998</c:v>
                </c:pt>
                <c:pt idx="12199">
                  <c:v>3.0001000000000002</c:v>
                </c:pt>
                <c:pt idx="12200">
                  <c:v>2.0001000000000002</c:v>
                </c:pt>
                <c:pt idx="12201">
                  <c:v>2.0001000000000002</c:v>
                </c:pt>
                <c:pt idx="12202">
                  <c:v>2.0001000000000002</c:v>
                </c:pt>
                <c:pt idx="12203">
                  <c:v>1.0001</c:v>
                </c:pt>
                <c:pt idx="12204">
                  <c:v>5.0000999999999998</c:v>
                </c:pt>
                <c:pt idx="12205">
                  <c:v>2.0001000000000002</c:v>
                </c:pt>
                <c:pt idx="12206">
                  <c:v>1.0001</c:v>
                </c:pt>
                <c:pt idx="12207">
                  <c:v>1E-4</c:v>
                </c:pt>
                <c:pt idx="12208">
                  <c:v>1E-4</c:v>
                </c:pt>
                <c:pt idx="12209">
                  <c:v>1E-4</c:v>
                </c:pt>
                <c:pt idx="12210">
                  <c:v>1.0001</c:v>
                </c:pt>
                <c:pt idx="12211">
                  <c:v>1.0001</c:v>
                </c:pt>
                <c:pt idx="12212">
                  <c:v>1.0001</c:v>
                </c:pt>
                <c:pt idx="12213">
                  <c:v>1E-4</c:v>
                </c:pt>
                <c:pt idx="12214">
                  <c:v>1.0001</c:v>
                </c:pt>
                <c:pt idx="12215">
                  <c:v>1E-4</c:v>
                </c:pt>
                <c:pt idx="12216">
                  <c:v>1E-4</c:v>
                </c:pt>
                <c:pt idx="12217">
                  <c:v>1E-4</c:v>
                </c:pt>
                <c:pt idx="12218">
                  <c:v>1E-4</c:v>
                </c:pt>
                <c:pt idx="12219">
                  <c:v>1E-4</c:v>
                </c:pt>
                <c:pt idx="12220">
                  <c:v>1E-4</c:v>
                </c:pt>
                <c:pt idx="12221">
                  <c:v>1E-4</c:v>
                </c:pt>
                <c:pt idx="12222">
                  <c:v>1.0001</c:v>
                </c:pt>
                <c:pt idx="12223">
                  <c:v>1E-4</c:v>
                </c:pt>
                <c:pt idx="12224">
                  <c:v>1E-4</c:v>
                </c:pt>
                <c:pt idx="12225">
                  <c:v>1.0001</c:v>
                </c:pt>
                <c:pt idx="12226">
                  <c:v>1E-4</c:v>
                </c:pt>
                <c:pt idx="12227">
                  <c:v>2.0001000000000002</c:v>
                </c:pt>
                <c:pt idx="12228">
                  <c:v>3.0001000000000002</c:v>
                </c:pt>
                <c:pt idx="12229">
                  <c:v>3.0001000000000002</c:v>
                </c:pt>
                <c:pt idx="12230">
                  <c:v>4.0000999999999998</c:v>
                </c:pt>
                <c:pt idx="12231">
                  <c:v>4.0000999999999998</c:v>
                </c:pt>
                <c:pt idx="12232">
                  <c:v>2.0001000000000002</c:v>
                </c:pt>
                <c:pt idx="12233">
                  <c:v>6.0000999999999998</c:v>
                </c:pt>
                <c:pt idx="12234">
                  <c:v>5.0000999999999998</c:v>
                </c:pt>
                <c:pt idx="12235">
                  <c:v>3.0001000000000002</c:v>
                </c:pt>
                <c:pt idx="12236">
                  <c:v>1.0001</c:v>
                </c:pt>
                <c:pt idx="12237">
                  <c:v>2.0001000000000002</c:v>
                </c:pt>
                <c:pt idx="12238">
                  <c:v>2.0001000000000002</c:v>
                </c:pt>
                <c:pt idx="12239">
                  <c:v>1E-4</c:v>
                </c:pt>
                <c:pt idx="12240">
                  <c:v>8.0000999999999998</c:v>
                </c:pt>
                <c:pt idx="12241">
                  <c:v>3.0001000000000002</c:v>
                </c:pt>
                <c:pt idx="12242">
                  <c:v>1.0001</c:v>
                </c:pt>
                <c:pt idx="12243">
                  <c:v>1E-4</c:v>
                </c:pt>
                <c:pt idx="12244">
                  <c:v>1.0001</c:v>
                </c:pt>
                <c:pt idx="12245">
                  <c:v>3.0001000000000002</c:v>
                </c:pt>
                <c:pt idx="12246">
                  <c:v>1E-4</c:v>
                </c:pt>
                <c:pt idx="12247">
                  <c:v>1E-4</c:v>
                </c:pt>
                <c:pt idx="12248">
                  <c:v>1.0001</c:v>
                </c:pt>
                <c:pt idx="12249">
                  <c:v>1.0001</c:v>
                </c:pt>
                <c:pt idx="12250">
                  <c:v>1.0001</c:v>
                </c:pt>
                <c:pt idx="12251">
                  <c:v>2.0001000000000002</c:v>
                </c:pt>
                <c:pt idx="12252">
                  <c:v>1E-4</c:v>
                </c:pt>
                <c:pt idx="12253">
                  <c:v>1.0001</c:v>
                </c:pt>
                <c:pt idx="12254">
                  <c:v>1.0001</c:v>
                </c:pt>
                <c:pt idx="12255">
                  <c:v>1.0001</c:v>
                </c:pt>
                <c:pt idx="12256">
                  <c:v>2.0001000000000002</c:v>
                </c:pt>
                <c:pt idx="12257">
                  <c:v>2.0001000000000002</c:v>
                </c:pt>
                <c:pt idx="12258">
                  <c:v>1E-4</c:v>
                </c:pt>
                <c:pt idx="12259">
                  <c:v>2.0001000000000002</c:v>
                </c:pt>
                <c:pt idx="12260">
                  <c:v>4.0000999999999998</c:v>
                </c:pt>
                <c:pt idx="12261">
                  <c:v>4.0000999999999998</c:v>
                </c:pt>
                <c:pt idx="12262">
                  <c:v>8.0000999999999998</c:v>
                </c:pt>
                <c:pt idx="12263">
                  <c:v>6.0000999999999998</c:v>
                </c:pt>
                <c:pt idx="12264">
                  <c:v>11.0001</c:v>
                </c:pt>
                <c:pt idx="12265">
                  <c:v>7.0000999999999998</c:v>
                </c:pt>
                <c:pt idx="12266">
                  <c:v>23.0001</c:v>
                </c:pt>
                <c:pt idx="12267">
                  <c:v>19.0001</c:v>
                </c:pt>
                <c:pt idx="12268">
                  <c:v>26.0001</c:v>
                </c:pt>
                <c:pt idx="12269">
                  <c:v>34.000100000000003</c:v>
                </c:pt>
                <c:pt idx="12270">
                  <c:v>30.0001</c:v>
                </c:pt>
                <c:pt idx="12271">
                  <c:v>32.000100000000003</c:v>
                </c:pt>
                <c:pt idx="12272">
                  <c:v>19.0001</c:v>
                </c:pt>
                <c:pt idx="12273">
                  <c:v>17.0001</c:v>
                </c:pt>
                <c:pt idx="12274">
                  <c:v>5.0000999999999998</c:v>
                </c:pt>
                <c:pt idx="12275">
                  <c:v>1.0001</c:v>
                </c:pt>
                <c:pt idx="12276">
                  <c:v>2.0001000000000002</c:v>
                </c:pt>
                <c:pt idx="12277">
                  <c:v>1E-4</c:v>
                </c:pt>
                <c:pt idx="12278">
                  <c:v>2.0001000000000002</c:v>
                </c:pt>
                <c:pt idx="12279">
                  <c:v>2.0001000000000002</c:v>
                </c:pt>
                <c:pt idx="12280">
                  <c:v>1E-4</c:v>
                </c:pt>
                <c:pt idx="12281">
                  <c:v>1.0001</c:v>
                </c:pt>
                <c:pt idx="12282">
                  <c:v>2.0001000000000002</c:v>
                </c:pt>
                <c:pt idx="12283">
                  <c:v>1.0001</c:v>
                </c:pt>
                <c:pt idx="12284">
                  <c:v>2.0001000000000002</c:v>
                </c:pt>
                <c:pt idx="12285">
                  <c:v>1E-4</c:v>
                </c:pt>
                <c:pt idx="12286">
                  <c:v>3.0001000000000002</c:v>
                </c:pt>
                <c:pt idx="12287">
                  <c:v>2.0001000000000002</c:v>
                </c:pt>
                <c:pt idx="12288">
                  <c:v>5.0000999999999998</c:v>
                </c:pt>
                <c:pt idx="12289">
                  <c:v>4.0000999999999998</c:v>
                </c:pt>
                <c:pt idx="12290">
                  <c:v>8.0000999999999998</c:v>
                </c:pt>
                <c:pt idx="12291">
                  <c:v>10.0001</c:v>
                </c:pt>
                <c:pt idx="12292">
                  <c:v>10.0001</c:v>
                </c:pt>
                <c:pt idx="12293">
                  <c:v>11.0001</c:v>
                </c:pt>
                <c:pt idx="12294">
                  <c:v>11.0001</c:v>
                </c:pt>
                <c:pt idx="12295">
                  <c:v>14.0001</c:v>
                </c:pt>
                <c:pt idx="12296">
                  <c:v>13.0001</c:v>
                </c:pt>
                <c:pt idx="12297">
                  <c:v>23.0001</c:v>
                </c:pt>
                <c:pt idx="12298">
                  <c:v>15.0001</c:v>
                </c:pt>
                <c:pt idx="12299">
                  <c:v>21.0001</c:v>
                </c:pt>
                <c:pt idx="12300">
                  <c:v>18.0001</c:v>
                </c:pt>
                <c:pt idx="12301">
                  <c:v>28.0001</c:v>
                </c:pt>
                <c:pt idx="12302">
                  <c:v>25.0001</c:v>
                </c:pt>
                <c:pt idx="12303">
                  <c:v>26.0001</c:v>
                </c:pt>
                <c:pt idx="12304">
                  <c:v>31.0001</c:v>
                </c:pt>
                <c:pt idx="12305">
                  <c:v>20.0001</c:v>
                </c:pt>
                <c:pt idx="12306">
                  <c:v>16.0001</c:v>
                </c:pt>
                <c:pt idx="12307">
                  <c:v>8.0000999999999998</c:v>
                </c:pt>
                <c:pt idx="12308">
                  <c:v>5.0000999999999998</c:v>
                </c:pt>
                <c:pt idx="12309">
                  <c:v>2.0001000000000002</c:v>
                </c:pt>
                <c:pt idx="12310">
                  <c:v>3.0001000000000002</c:v>
                </c:pt>
                <c:pt idx="12311">
                  <c:v>3.0001000000000002</c:v>
                </c:pt>
                <c:pt idx="12312">
                  <c:v>1E-4</c:v>
                </c:pt>
                <c:pt idx="12313">
                  <c:v>4.0000999999999998</c:v>
                </c:pt>
                <c:pt idx="12314">
                  <c:v>1.0001</c:v>
                </c:pt>
                <c:pt idx="12315">
                  <c:v>1E-4</c:v>
                </c:pt>
                <c:pt idx="12316">
                  <c:v>2.0001000000000002</c:v>
                </c:pt>
                <c:pt idx="12317">
                  <c:v>1.0001</c:v>
                </c:pt>
                <c:pt idx="12318">
                  <c:v>1.0001</c:v>
                </c:pt>
                <c:pt idx="12319">
                  <c:v>1E-4</c:v>
                </c:pt>
                <c:pt idx="12320">
                  <c:v>1.0001</c:v>
                </c:pt>
                <c:pt idx="12321">
                  <c:v>1.0001</c:v>
                </c:pt>
                <c:pt idx="12322">
                  <c:v>1E-4</c:v>
                </c:pt>
                <c:pt idx="12323">
                  <c:v>1.0001</c:v>
                </c:pt>
                <c:pt idx="12324">
                  <c:v>1.0001</c:v>
                </c:pt>
                <c:pt idx="12325">
                  <c:v>2.0001000000000002</c:v>
                </c:pt>
                <c:pt idx="12326">
                  <c:v>6.0000999999999998</c:v>
                </c:pt>
                <c:pt idx="12327">
                  <c:v>5.0000999999999998</c:v>
                </c:pt>
                <c:pt idx="12328">
                  <c:v>4.0000999999999998</c:v>
                </c:pt>
                <c:pt idx="12329">
                  <c:v>10.0001</c:v>
                </c:pt>
                <c:pt idx="12330">
                  <c:v>11.0001</c:v>
                </c:pt>
                <c:pt idx="12331">
                  <c:v>13.0001</c:v>
                </c:pt>
                <c:pt idx="12332">
                  <c:v>22.0001</c:v>
                </c:pt>
                <c:pt idx="12333">
                  <c:v>22.0001</c:v>
                </c:pt>
                <c:pt idx="12334">
                  <c:v>37.000100000000003</c:v>
                </c:pt>
                <c:pt idx="12335">
                  <c:v>62.000100000000003</c:v>
                </c:pt>
                <c:pt idx="12336">
                  <c:v>54.000100000000003</c:v>
                </c:pt>
                <c:pt idx="12337">
                  <c:v>59.000100000000003</c:v>
                </c:pt>
                <c:pt idx="12338">
                  <c:v>57.000100000000003</c:v>
                </c:pt>
                <c:pt idx="12339">
                  <c:v>59.000100000000003</c:v>
                </c:pt>
                <c:pt idx="12340">
                  <c:v>31.0001</c:v>
                </c:pt>
                <c:pt idx="12341">
                  <c:v>21.0001</c:v>
                </c:pt>
                <c:pt idx="12342">
                  <c:v>4.0000999999999998</c:v>
                </c:pt>
                <c:pt idx="12343">
                  <c:v>1.0001</c:v>
                </c:pt>
                <c:pt idx="12344">
                  <c:v>5.0000999999999998</c:v>
                </c:pt>
                <c:pt idx="12345">
                  <c:v>1.0001</c:v>
                </c:pt>
                <c:pt idx="12346">
                  <c:v>1.0001</c:v>
                </c:pt>
                <c:pt idx="12347">
                  <c:v>1E-4</c:v>
                </c:pt>
                <c:pt idx="12348">
                  <c:v>1E-4</c:v>
                </c:pt>
                <c:pt idx="12349">
                  <c:v>1E-4</c:v>
                </c:pt>
                <c:pt idx="12350">
                  <c:v>1E-4</c:v>
                </c:pt>
                <c:pt idx="12351">
                  <c:v>1E-4</c:v>
                </c:pt>
                <c:pt idx="12352">
                  <c:v>1E-4</c:v>
                </c:pt>
                <c:pt idx="12353">
                  <c:v>1.0001</c:v>
                </c:pt>
                <c:pt idx="12354">
                  <c:v>2.0001000000000002</c:v>
                </c:pt>
                <c:pt idx="12355">
                  <c:v>5.0000999999999998</c:v>
                </c:pt>
                <c:pt idx="12356">
                  <c:v>5.0000999999999998</c:v>
                </c:pt>
                <c:pt idx="12357">
                  <c:v>15.0001</c:v>
                </c:pt>
                <c:pt idx="12358">
                  <c:v>14.0001</c:v>
                </c:pt>
                <c:pt idx="12359">
                  <c:v>17.0001</c:v>
                </c:pt>
                <c:pt idx="12360">
                  <c:v>14.0001</c:v>
                </c:pt>
                <c:pt idx="12361">
                  <c:v>18.0001</c:v>
                </c:pt>
                <c:pt idx="12362">
                  <c:v>14.0001</c:v>
                </c:pt>
                <c:pt idx="12363">
                  <c:v>30.0001</c:v>
                </c:pt>
                <c:pt idx="12364">
                  <c:v>23.0001</c:v>
                </c:pt>
                <c:pt idx="12365">
                  <c:v>21.0001</c:v>
                </c:pt>
                <c:pt idx="12366">
                  <c:v>10.0001</c:v>
                </c:pt>
                <c:pt idx="12367">
                  <c:v>5.0000999999999998</c:v>
                </c:pt>
                <c:pt idx="12368">
                  <c:v>4.0000999999999998</c:v>
                </c:pt>
                <c:pt idx="12369">
                  <c:v>3.0001000000000002</c:v>
                </c:pt>
                <c:pt idx="12370">
                  <c:v>2.0001000000000002</c:v>
                </c:pt>
                <c:pt idx="12371">
                  <c:v>2.0001000000000002</c:v>
                </c:pt>
                <c:pt idx="12372">
                  <c:v>6.0000999999999998</c:v>
                </c:pt>
                <c:pt idx="12373">
                  <c:v>3.0001000000000002</c:v>
                </c:pt>
                <c:pt idx="12374">
                  <c:v>3.0001000000000002</c:v>
                </c:pt>
                <c:pt idx="12375">
                  <c:v>3.0001000000000002</c:v>
                </c:pt>
                <c:pt idx="12376">
                  <c:v>1E-4</c:v>
                </c:pt>
                <c:pt idx="12377">
                  <c:v>1E-4</c:v>
                </c:pt>
                <c:pt idx="12378">
                  <c:v>1E-4</c:v>
                </c:pt>
                <c:pt idx="12379">
                  <c:v>1E-4</c:v>
                </c:pt>
                <c:pt idx="12380">
                  <c:v>1.0001</c:v>
                </c:pt>
                <c:pt idx="12381">
                  <c:v>1.0001</c:v>
                </c:pt>
                <c:pt idx="12382">
                  <c:v>1E-4</c:v>
                </c:pt>
                <c:pt idx="12383">
                  <c:v>1E-4</c:v>
                </c:pt>
                <c:pt idx="12384">
                  <c:v>1E-4</c:v>
                </c:pt>
                <c:pt idx="12385">
                  <c:v>1E-4</c:v>
                </c:pt>
                <c:pt idx="12386">
                  <c:v>1E-4</c:v>
                </c:pt>
                <c:pt idx="12387">
                  <c:v>1E-4</c:v>
                </c:pt>
                <c:pt idx="12388">
                  <c:v>1E-4</c:v>
                </c:pt>
                <c:pt idx="12389">
                  <c:v>2.0001000000000002</c:v>
                </c:pt>
                <c:pt idx="12390">
                  <c:v>1E-4</c:v>
                </c:pt>
                <c:pt idx="12391">
                  <c:v>1E-4</c:v>
                </c:pt>
                <c:pt idx="12392">
                  <c:v>1E-4</c:v>
                </c:pt>
                <c:pt idx="12393">
                  <c:v>2.0001000000000002</c:v>
                </c:pt>
                <c:pt idx="12394">
                  <c:v>3.0001000000000002</c:v>
                </c:pt>
                <c:pt idx="12395">
                  <c:v>1.0001</c:v>
                </c:pt>
                <c:pt idx="12396">
                  <c:v>3.0001000000000002</c:v>
                </c:pt>
                <c:pt idx="12397">
                  <c:v>4.0000999999999998</c:v>
                </c:pt>
                <c:pt idx="12398">
                  <c:v>1E-4</c:v>
                </c:pt>
                <c:pt idx="12399">
                  <c:v>3.0001000000000002</c:v>
                </c:pt>
                <c:pt idx="12400">
                  <c:v>2.0001000000000002</c:v>
                </c:pt>
                <c:pt idx="12401">
                  <c:v>4.0000999999999998</c:v>
                </c:pt>
                <c:pt idx="12402">
                  <c:v>4.0000999999999998</c:v>
                </c:pt>
                <c:pt idx="12403">
                  <c:v>2.0001000000000002</c:v>
                </c:pt>
                <c:pt idx="12404">
                  <c:v>3.0001000000000002</c:v>
                </c:pt>
                <c:pt idx="12405">
                  <c:v>1.0001</c:v>
                </c:pt>
                <c:pt idx="12406">
                  <c:v>1E-4</c:v>
                </c:pt>
                <c:pt idx="12407">
                  <c:v>1.0001</c:v>
                </c:pt>
                <c:pt idx="12408">
                  <c:v>1.0001</c:v>
                </c:pt>
                <c:pt idx="12409">
                  <c:v>1E-4</c:v>
                </c:pt>
                <c:pt idx="12410">
                  <c:v>1.0001</c:v>
                </c:pt>
                <c:pt idx="12411">
                  <c:v>1E-4</c:v>
                </c:pt>
                <c:pt idx="12412">
                  <c:v>1E-4</c:v>
                </c:pt>
                <c:pt idx="12413">
                  <c:v>1.0001</c:v>
                </c:pt>
                <c:pt idx="12414">
                  <c:v>1E-4</c:v>
                </c:pt>
                <c:pt idx="12415">
                  <c:v>1E-4</c:v>
                </c:pt>
                <c:pt idx="12416">
                  <c:v>1E-4</c:v>
                </c:pt>
                <c:pt idx="12417">
                  <c:v>1.0001</c:v>
                </c:pt>
                <c:pt idx="12418">
                  <c:v>1E-4</c:v>
                </c:pt>
                <c:pt idx="12419">
                  <c:v>3.0001000000000002</c:v>
                </c:pt>
                <c:pt idx="12420">
                  <c:v>1E-4</c:v>
                </c:pt>
                <c:pt idx="12421">
                  <c:v>4.0000999999999998</c:v>
                </c:pt>
                <c:pt idx="12422">
                  <c:v>2.0001000000000002</c:v>
                </c:pt>
                <c:pt idx="12423">
                  <c:v>6.0000999999999998</c:v>
                </c:pt>
                <c:pt idx="12424">
                  <c:v>1.0001</c:v>
                </c:pt>
                <c:pt idx="12425">
                  <c:v>4.0000999999999998</c:v>
                </c:pt>
                <c:pt idx="12426">
                  <c:v>8.0000999999999998</c:v>
                </c:pt>
                <c:pt idx="12427">
                  <c:v>11.0001</c:v>
                </c:pt>
                <c:pt idx="12428">
                  <c:v>11.0001</c:v>
                </c:pt>
                <c:pt idx="12429">
                  <c:v>23.0001</c:v>
                </c:pt>
                <c:pt idx="12430">
                  <c:v>15.0001</c:v>
                </c:pt>
                <c:pt idx="12431">
                  <c:v>19.0001</c:v>
                </c:pt>
                <c:pt idx="12432">
                  <c:v>13.0001</c:v>
                </c:pt>
                <c:pt idx="12433">
                  <c:v>11.0001</c:v>
                </c:pt>
                <c:pt idx="12434">
                  <c:v>4.0000999999999998</c:v>
                </c:pt>
                <c:pt idx="12435">
                  <c:v>5.0000999999999998</c:v>
                </c:pt>
                <c:pt idx="12436">
                  <c:v>4.0000999999999998</c:v>
                </c:pt>
                <c:pt idx="12437">
                  <c:v>5.0000999999999998</c:v>
                </c:pt>
                <c:pt idx="12438">
                  <c:v>6.0000999999999998</c:v>
                </c:pt>
                <c:pt idx="12439">
                  <c:v>1.0001</c:v>
                </c:pt>
                <c:pt idx="12440">
                  <c:v>1.0001</c:v>
                </c:pt>
                <c:pt idx="12441">
                  <c:v>2.0001000000000002</c:v>
                </c:pt>
                <c:pt idx="12442">
                  <c:v>1E-4</c:v>
                </c:pt>
                <c:pt idx="12443">
                  <c:v>1E-4</c:v>
                </c:pt>
                <c:pt idx="12444">
                  <c:v>1.0001</c:v>
                </c:pt>
                <c:pt idx="12445">
                  <c:v>1E-4</c:v>
                </c:pt>
                <c:pt idx="12446">
                  <c:v>1E-4</c:v>
                </c:pt>
                <c:pt idx="12447">
                  <c:v>1E-4</c:v>
                </c:pt>
                <c:pt idx="12448">
                  <c:v>1E-4</c:v>
                </c:pt>
                <c:pt idx="12449">
                  <c:v>1E-4</c:v>
                </c:pt>
                <c:pt idx="12450">
                  <c:v>1E-4</c:v>
                </c:pt>
                <c:pt idx="12451">
                  <c:v>1E-4</c:v>
                </c:pt>
                <c:pt idx="12452">
                  <c:v>1.0001</c:v>
                </c:pt>
                <c:pt idx="12453">
                  <c:v>1E-4</c:v>
                </c:pt>
                <c:pt idx="12454">
                  <c:v>1.0001</c:v>
                </c:pt>
                <c:pt idx="12455">
                  <c:v>1.0001</c:v>
                </c:pt>
                <c:pt idx="12456">
                  <c:v>1E-4</c:v>
                </c:pt>
                <c:pt idx="12457">
                  <c:v>1.0001</c:v>
                </c:pt>
                <c:pt idx="12458">
                  <c:v>1.0001</c:v>
                </c:pt>
                <c:pt idx="12459">
                  <c:v>2.0001000000000002</c:v>
                </c:pt>
                <c:pt idx="12460">
                  <c:v>3.0001000000000002</c:v>
                </c:pt>
                <c:pt idx="12461">
                  <c:v>5.0000999999999998</c:v>
                </c:pt>
                <c:pt idx="12462">
                  <c:v>9.0000999999999998</c:v>
                </c:pt>
                <c:pt idx="12463">
                  <c:v>14.0001</c:v>
                </c:pt>
                <c:pt idx="12464">
                  <c:v>18.0001</c:v>
                </c:pt>
                <c:pt idx="12465">
                  <c:v>14.0001</c:v>
                </c:pt>
                <c:pt idx="12466">
                  <c:v>13.0001</c:v>
                </c:pt>
                <c:pt idx="12467">
                  <c:v>13.0001</c:v>
                </c:pt>
                <c:pt idx="12468">
                  <c:v>9.0000999999999998</c:v>
                </c:pt>
                <c:pt idx="12469">
                  <c:v>7.0000999999999998</c:v>
                </c:pt>
                <c:pt idx="12470">
                  <c:v>3.0001000000000002</c:v>
                </c:pt>
                <c:pt idx="12471">
                  <c:v>2.0001000000000002</c:v>
                </c:pt>
                <c:pt idx="12472">
                  <c:v>3.0001000000000002</c:v>
                </c:pt>
                <c:pt idx="12473">
                  <c:v>2.0001000000000002</c:v>
                </c:pt>
                <c:pt idx="12474">
                  <c:v>1.0001</c:v>
                </c:pt>
                <c:pt idx="12475">
                  <c:v>2.0001000000000002</c:v>
                </c:pt>
                <c:pt idx="12476">
                  <c:v>1E-4</c:v>
                </c:pt>
                <c:pt idx="12477">
                  <c:v>1E-4</c:v>
                </c:pt>
                <c:pt idx="12478">
                  <c:v>1E-4</c:v>
                </c:pt>
                <c:pt idx="12479">
                  <c:v>1.0001</c:v>
                </c:pt>
                <c:pt idx="12480">
                  <c:v>1.0001</c:v>
                </c:pt>
                <c:pt idx="12481">
                  <c:v>1.0001</c:v>
                </c:pt>
                <c:pt idx="12482">
                  <c:v>1E-4</c:v>
                </c:pt>
                <c:pt idx="12483">
                  <c:v>1E-4</c:v>
                </c:pt>
                <c:pt idx="12484">
                  <c:v>1E-4</c:v>
                </c:pt>
                <c:pt idx="12485">
                  <c:v>1E-4</c:v>
                </c:pt>
                <c:pt idx="12486">
                  <c:v>1E-4</c:v>
                </c:pt>
                <c:pt idx="12487">
                  <c:v>1E-4</c:v>
                </c:pt>
                <c:pt idx="12488">
                  <c:v>1E-4</c:v>
                </c:pt>
                <c:pt idx="12489">
                  <c:v>1.0001</c:v>
                </c:pt>
                <c:pt idx="12490">
                  <c:v>1E-4</c:v>
                </c:pt>
                <c:pt idx="12491">
                  <c:v>1E-4</c:v>
                </c:pt>
                <c:pt idx="12492">
                  <c:v>1.0001</c:v>
                </c:pt>
                <c:pt idx="12493">
                  <c:v>6.0000999999999998</c:v>
                </c:pt>
                <c:pt idx="12494">
                  <c:v>4.0000999999999998</c:v>
                </c:pt>
                <c:pt idx="12495">
                  <c:v>3.0001000000000002</c:v>
                </c:pt>
                <c:pt idx="12496">
                  <c:v>7.0000999999999998</c:v>
                </c:pt>
                <c:pt idx="12497">
                  <c:v>11.0001</c:v>
                </c:pt>
                <c:pt idx="12498">
                  <c:v>5.0000999999999998</c:v>
                </c:pt>
                <c:pt idx="12499">
                  <c:v>10.0001</c:v>
                </c:pt>
                <c:pt idx="12500">
                  <c:v>5.0000999999999998</c:v>
                </c:pt>
                <c:pt idx="12501">
                  <c:v>3.0001000000000002</c:v>
                </c:pt>
                <c:pt idx="12502">
                  <c:v>7.0000999999999998</c:v>
                </c:pt>
                <c:pt idx="12503">
                  <c:v>6.0000999999999998</c:v>
                </c:pt>
                <c:pt idx="12504">
                  <c:v>4.0000999999999998</c:v>
                </c:pt>
                <c:pt idx="12505">
                  <c:v>3.0001000000000002</c:v>
                </c:pt>
                <c:pt idx="12506">
                  <c:v>1.0001</c:v>
                </c:pt>
                <c:pt idx="12507">
                  <c:v>2.0001000000000002</c:v>
                </c:pt>
                <c:pt idx="12508">
                  <c:v>1.0001</c:v>
                </c:pt>
                <c:pt idx="12509">
                  <c:v>1.0001</c:v>
                </c:pt>
                <c:pt idx="12510">
                  <c:v>1.0001</c:v>
                </c:pt>
                <c:pt idx="12511">
                  <c:v>1E-4</c:v>
                </c:pt>
                <c:pt idx="12512">
                  <c:v>1E-4</c:v>
                </c:pt>
                <c:pt idx="12513">
                  <c:v>1.0001</c:v>
                </c:pt>
                <c:pt idx="12514">
                  <c:v>1E-4</c:v>
                </c:pt>
                <c:pt idx="12515">
                  <c:v>1E-4</c:v>
                </c:pt>
                <c:pt idx="12516">
                  <c:v>1E-4</c:v>
                </c:pt>
                <c:pt idx="12517">
                  <c:v>1.0001</c:v>
                </c:pt>
                <c:pt idx="12518">
                  <c:v>1E-4</c:v>
                </c:pt>
                <c:pt idx="12519">
                  <c:v>1.0001</c:v>
                </c:pt>
                <c:pt idx="12520">
                  <c:v>1E-4</c:v>
                </c:pt>
                <c:pt idx="12521">
                  <c:v>1E-4</c:v>
                </c:pt>
                <c:pt idx="12522">
                  <c:v>1.0001</c:v>
                </c:pt>
                <c:pt idx="12523">
                  <c:v>1E-4</c:v>
                </c:pt>
                <c:pt idx="12524">
                  <c:v>1.0001</c:v>
                </c:pt>
                <c:pt idx="12525">
                  <c:v>1.0001</c:v>
                </c:pt>
                <c:pt idx="12526">
                  <c:v>1.0001</c:v>
                </c:pt>
                <c:pt idx="12527">
                  <c:v>4.0000999999999998</c:v>
                </c:pt>
                <c:pt idx="12528">
                  <c:v>7.0000999999999998</c:v>
                </c:pt>
                <c:pt idx="12529">
                  <c:v>8.0000999999999998</c:v>
                </c:pt>
                <c:pt idx="12530">
                  <c:v>14.0001</c:v>
                </c:pt>
                <c:pt idx="12531">
                  <c:v>10.0001</c:v>
                </c:pt>
                <c:pt idx="12532">
                  <c:v>7.0000999999999998</c:v>
                </c:pt>
                <c:pt idx="12533">
                  <c:v>11.0001</c:v>
                </c:pt>
                <c:pt idx="12534">
                  <c:v>7.0000999999999998</c:v>
                </c:pt>
                <c:pt idx="12535">
                  <c:v>3.0001000000000002</c:v>
                </c:pt>
                <c:pt idx="12536">
                  <c:v>1.0001</c:v>
                </c:pt>
                <c:pt idx="12537">
                  <c:v>5.0000999999999998</c:v>
                </c:pt>
                <c:pt idx="12538">
                  <c:v>1.0001</c:v>
                </c:pt>
                <c:pt idx="12539">
                  <c:v>2.0001000000000002</c:v>
                </c:pt>
                <c:pt idx="12540">
                  <c:v>2.0001000000000002</c:v>
                </c:pt>
                <c:pt idx="12541">
                  <c:v>1E-4</c:v>
                </c:pt>
                <c:pt idx="12542">
                  <c:v>1E-4</c:v>
                </c:pt>
                <c:pt idx="12543">
                  <c:v>1E-4</c:v>
                </c:pt>
                <c:pt idx="12544">
                  <c:v>1E-4</c:v>
                </c:pt>
                <c:pt idx="12545">
                  <c:v>1E-4</c:v>
                </c:pt>
                <c:pt idx="12546">
                  <c:v>3.0001000000000002</c:v>
                </c:pt>
                <c:pt idx="12547">
                  <c:v>1.0001</c:v>
                </c:pt>
                <c:pt idx="12548">
                  <c:v>1E-4</c:v>
                </c:pt>
                <c:pt idx="12549">
                  <c:v>1E-4</c:v>
                </c:pt>
                <c:pt idx="12550">
                  <c:v>1.0001</c:v>
                </c:pt>
                <c:pt idx="12551">
                  <c:v>1E-4</c:v>
                </c:pt>
                <c:pt idx="12552">
                  <c:v>1E-4</c:v>
                </c:pt>
                <c:pt idx="12553">
                  <c:v>1.0001</c:v>
                </c:pt>
                <c:pt idx="12554">
                  <c:v>1E-4</c:v>
                </c:pt>
                <c:pt idx="12555">
                  <c:v>1E-4</c:v>
                </c:pt>
                <c:pt idx="12556">
                  <c:v>1E-4</c:v>
                </c:pt>
                <c:pt idx="12557">
                  <c:v>1E-4</c:v>
                </c:pt>
                <c:pt idx="12558">
                  <c:v>1E-4</c:v>
                </c:pt>
                <c:pt idx="12559">
                  <c:v>1.0001</c:v>
                </c:pt>
                <c:pt idx="12560">
                  <c:v>1.0001</c:v>
                </c:pt>
                <c:pt idx="12561">
                  <c:v>1E-4</c:v>
                </c:pt>
                <c:pt idx="12562">
                  <c:v>4.0000999999999998</c:v>
                </c:pt>
                <c:pt idx="12563">
                  <c:v>2.0001000000000002</c:v>
                </c:pt>
                <c:pt idx="12564">
                  <c:v>1.0001</c:v>
                </c:pt>
                <c:pt idx="12565">
                  <c:v>4.0000999999999998</c:v>
                </c:pt>
                <c:pt idx="12566">
                  <c:v>3.0001000000000002</c:v>
                </c:pt>
                <c:pt idx="12567">
                  <c:v>1E-4</c:v>
                </c:pt>
                <c:pt idx="12568">
                  <c:v>4.0000999999999998</c:v>
                </c:pt>
                <c:pt idx="12569">
                  <c:v>5.0000999999999998</c:v>
                </c:pt>
                <c:pt idx="12570">
                  <c:v>1E-4</c:v>
                </c:pt>
                <c:pt idx="12571">
                  <c:v>1E-4</c:v>
                </c:pt>
                <c:pt idx="12572">
                  <c:v>1E-4</c:v>
                </c:pt>
                <c:pt idx="12573">
                  <c:v>1E-4</c:v>
                </c:pt>
                <c:pt idx="12574">
                  <c:v>3.0001000000000002</c:v>
                </c:pt>
                <c:pt idx="12575">
                  <c:v>1E-4</c:v>
                </c:pt>
                <c:pt idx="12576">
                  <c:v>1.0001</c:v>
                </c:pt>
                <c:pt idx="12577">
                  <c:v>1E-4</c:v>
                </c:pt>
                <c:pt idx="12578">
                  <c:v>2.0001000000000002</c:v>
                </c:pt>
                <c:pt idx="12579">
                  <c:v>2.0001000000000002</c:v>
                </c:pt>
                <c:pt idx="12580">
                  <c:v>1.0001</c:v>
                </c:pt>
                <c:pt idx="12581">
                  <c:v>1E-4</c:v>
                </c:pt>
                <c:pt idx="12582">
                  <c:v>2.0001000000000002</c:v>
                </c:pt>
                <c:pt idx="12583">
                  <c:v>1E-4</c:v>
                </c:pt>
                <c:pt idx="12584">
                  <c:v>1E-4</c:v>
                </c:pt>
                <c:pt idx="12585">
                  <c:v>1E-4</c:v>
                </c:pt>
                <c:pt idx="12586">
                  <c:v>1E-4</c:v>
                </c:pt>
                <c:pt idx="12587">
                  <c:v>1.0001</c:v>
                </c:pt>
                <c:pt idx="12588">
                  <c:v>1E-4</c:v>
                </c:pt>
                <c:pt idx="12589">
                  <c:v>1E-4</c:v>
                </c:pt>
                <c:pt idx="12590">
                  <c:v>1E-4</c:v>
                </c:pt>
                <c:pt idx="12591">
                  <c:v>1E-4</c:v>
                </c:pt>
                <c:pt idx="12592">
                  <c:v>4.0000999999999998</c:v>
                </c:pt>
                <c:pt idx="12593">
                  <c:v>1.0001</c:v>
                </c:pt>
                <c:pt idx="12594">
                  <c:v>6.0000999999999998</c:v>
                </c:pt>
                <c:pt idx="12595">
                  <c:v>7.0000999999999998</c:v>
                </c:pt>
                <c:pt idx="12596">
                  <c:v>10.0001</c:v>
                </c:pt>
                <c:pt idx="12597">
                  <c:v>12.0001</c:v>
                </c:pt>
                <c:pt idx="12598">
                  <c:v>9.0000999999999998</c:v>
                </c:pt>
                <c:pt idx="12599">
                  <c:v>14.0001</c:v>
                </c:pt>
                <c:pt idx="12600">
                  <c:v>9.0000999999999998</c:v>
                </c:pt>
                <c:pt idx="12601">
                  <c:v>3.0001000000000002</c:v>
                </c:pt>
                <c:pt idx="12602">
                  <c:v>1.0001</c:v>
                </c:pt>
                <c:pt idx="12603">
                  <c:v>1.0001</c:v>
                </c:pt>
                <c:pt idx="12604">
                  <c:v>1E-4</c:v>
                </c:pt>
                <c:pt idx="12605">
                  <c:v>3.0001000000000002</c:v>
                </c:pt>
                <c:pt idx="12606">
                  <c:v>1.0001</c:v>
                </c:pt>
                <c:pt idx="12607">
                  <c:v>2.0001000000000002</c:v>
                </c:pt>
                <c:pt idx="12608">
                  <c:v>1.0001</c:v>
                </c:pt>
                <c:pt idx="12609">
                  <c:v>1E-4</c:v>
                </c:pt>
                <c:pt idx="12610">
                  <c:v>1.0001</c:v>
                </c:pt>
                <c:pt idx="12611">
                  <c:v>1.0001</c:v>
                </c:pt>
                <c:pt idx="12612">
                  <c:v>1E-4</c:v>
                </c:pt>
                <c:pt idx="12613">
                  <c:v>1E-4</c:v>
                </c:pt>
                <c:pt idx="12614">
                  <c:v>1E-4</c:v>
                </c:pt>
                <c:pt idx="12615">
                  <c:v>1.0001</c:v>
                </c:pt>
                <c:pt idx="12616">
                  <c:v>1E-4</c:v>
                </c:pt>
                <c:pt idx="12617">
                  <c:v>1E-4</c:v>
                </c:pt>
                <c:pt idx="12618">
                  <c:v>1E-4</c:v>
                </c:pt>
                <c:pt idx="12619">
                  <c:v>2.0001000000000002</c:v>
                </c:pt>
                <c:pt idx="12620">
                  <c:v>1E-4</c:v>
                </c:pt>
                <c:pt idx="12621">
                  <c:v>1E-4</c:v>
                </c:pt>
                <c:pt idx="12622">
                  <c:v>1E-4</c:v>
                </c:pt>
                <c:pt idx="12623">
                  <c:v>2.0001000000000002</c:v>
                </c:pt>
                <c:pt idx="12624">
                  <c:v>1E-4</c:v>
                </c:pt>
                <c:pt idx="12625">
                  <c:v>1E-4</c:v>
                </c:pt>
                <c:pt idx="12626">
                  <c:v>2.0001000000000002</c:v>
                </c:pt>
                <c:pt idx="12627">
                  <c:v>3.0001000000000002</c:v>
                </c:pt>
                <c:pt idx="12628">
                  <c:v>5.0000999999999998</c:v>
                </c:pt>
                <c:pt idx="12629">
                  <c:v>2.0001000000000002</c:v>
                </c:pt>
                <c:pt idx="12630">
                  <c:v>2.0001000000000002</c:v>
                </c:pt>
                <c:pt idx="12631">
                  <c:v>2.0001000000000002</c:v>
                </c:pt>
                <c:pt idx="12632">
                  <c:v>6.0000999999999998</c:v>
                </c:pt>
                <c:pt idx="12633">
                  <c:v>3.0001000000000002</c:v>
                </c:pt>
                <c:pt idx="12634">
                  <c:v>9.0000999999999998</c:v>
                </c:pt>
                <c:pt idx="12635">
                  <c:v>2.0001000000000002</c:v>
                </c:pt>
                <c:pt idx="12636">
                  <c:v>4.0000999999999998</c:v>
                </c:pt>
                <c:pt idx="12637">
                  <c:v>4.0000999999999998</c:v>
                </c:pt>
                <c:pt idx="12638">
                  <c:v>4.0000999999999998</c:v>
                </c:pt>
                <c:pt idx="12639">
                  <c:v>1.0001</c:v>
                </c:pt>
                <c:pt idx="12640">
                  <c:v>3.0001000000000002</c:v>
                </c:pt>
                <c:pt idx="12641">
                  <c:v>1.0001</c:v>
                </c:pt>
                <c:pt idx="12642">
                  <c:v>1E-4</c:v>
                </c:pt>
                <c:pt idx="12643">
                  <c:v>1.0001</c:v>
                </c:pt>
                <c:pt idx="12644">
                  <c:v>1E-4</c:v>
                </c:pt>
                <c:pt idx="12645">
                  <c:v>1E-4</c:v>
                </c:pt>
                <c:pt idx="12646">
                  <c:v>1E-4</c:v>
                </c:pt>
                <c:pt idx="12647">
                  <c:v>2.0001000000000002</c:v>
                </c:pt>
                <c:pt idx="12648">
                  <c:v>1E-4</c:v>
                </c:pt>
                <c:pt idx="12649">
                  <c:v>1E-4</c:v>
                </c:pt>
                <c:pt idx="12650">
                  <c:v>1.0001</c:v>
                </c:pt>
                <c:pt idx="12651">
                  <c:v>1.0001</c:v>
                </c:pt>
                <c:pt idx="12652">
                  <c:v>1.0001</c:v>
                </c:pt>
                <c:pt idx="12653">
                  <c:v>1E-4</c:v>
                </c:pt>
                <c:pt idx="12654">
                  <c:v>1E-4</c:v>
                </c:pt>
                <c:pt idx="12655">
                  <c:v>1.0001</c:v>
                </c:pt>
                <c:pt idx="12656">
                  <c:v>1E-4</c:v>
                </c:pt>
                <c:pt idx="12657">
                  <c:v>1E-4</c:v>
                </c:pt>
                <c:pt idx="12658">
                  <c:v>1E-4</c:v>
                </c:pt>
                <c:pt idx="12659">
                  <c:v>1.0001</c:v>
                </c:pt>
                <c:pt idx="12660">
                  <c:v>4.0000999999999998</c:v>
                </c:pt>
                <c:pt idx="12661">
                  <c:v>2.0001000000000002</c:v>
                </c:pt>
                <c:pt idx="12662">
                  <c:v>6.0000999999999998</c:v>
                </c:pt>
                <c:pt idx="12663">
                  <c:v>11.0001</c:v>
                </c:pt>
                <c:pt idx="12664">
                  <c:v>3.0001000000000002</c:v>
                </c:pt>
                <c:pt idx="12665">
                  <c:v>4.0000999999999998</c:v>
                </c:pt>
                <c:pt idx="12666">
                  <c:v>1.0001</c:v>
                </c:pt>
                <c:pt idx="12667">
                  <c:v>4.0000999999999998</c:v>
                </c:pt>
                <c:pt idx="12668">
                  <c:v>2.0001000000000002</c:v>
                </c:pt>
                <c:pt idx="12669">
                  <c:v>1E-4</c:v>
                </c:pt>
                <c:pt idx="12670">
                  <c:v>1E-4</c:v>
                </c:pt>
                <c:pt idx="12671">
                  <c:v>1.0001</c:v>
                </c:pt>
                <c:pt idx="12672">
                  <c:v>1.0001</c:v>
                </c:pt>
                <c:pt idx="12673">
                  <c:v>5.0000999999999998</c:v>
                </c:pt>
                <c:pt idx="12674">
                  <c:v>1E-4</c:v>
                </c:pt>
                <c:pt idx="12675">
                  <c:v>1E-4</c:v>
                </c:pt>
                <c:pt idx="12676">
                  <c:v>1E-4</c:v>
                </c:pt>
                <c:pt idx="12677">
                  <c:v>1E-4</c:v>
                </c:pt>
                <c:pt idx="12678">
                  <c:v>1.0001</c:v>
                </c:pt>
                <c:pt idx="12679">
                  <c:v>1E-4</c:v>
                </c:pt>
                <c:pt idx="12680">
                  <c:v>1E-4</c:v>
                </c:pt>
                <c:pt idx="12681">
                  <c:v>1E-4</c:v>
                </c:pt>
                <c:pt idx="12682">
                  <c:v>1.0001</c:v>
                </c:pt>
                <c:pt idx="12683">
                  <c:v>1E-4</c:v>
                </c:pt>
                <c:pt idx="12684">
                  <c:v>1.0001</c:v>
                </c:pt>
                <c:pt idx="12685">
                  <c:v>1E-4</c:v>
                </c:pt>
                <c:pt idx="12686">
                  <c:v>1E-4</c:v>
                </c:pt>
                <c:pt idx="12687">
                  <c:v>1.0001</c:v>
                </c:pt>
                <c:pt idx="12688">
                  <c:v>1.0001</c:v>
                </c:pt>
                <c:pt idx="12689">
                  <c:v>1E-4</c:v>
                </c:pt>
                <c:pt idx="12690">
                  <c:v>1E-4</c:v>
                </c:pt>
                <c:pt idx="12691">
                  <c:v>1.0001</c:v>
                </c:pt>
                <c:pt idx="12692">
                  <c:v>1E-4</c:v>
                </c:pt>
                <c:pt idx="12693">
                  <c:v>1E-4</c:v>
                </c:pt>
                <c:pt idx="12694">
                  <c:v>1.0001</c:v>
                </c:pt>
                <c:pt idx="12695">
                  <c:v>1.0001</c:v>
                </c:pt>
                <c:pt idx="12696">
                  <c:v>2.0001000000000002</c:v>
                </c:pt>
                <c:pt idx="12697">
                  <c:v>1.0001</c:v>
                </c:pt>
                <c:pt idx="12698">
                  <c:v>2.0001000000000002</c:v>
                </c:pt>
                <c:pt idx="12699">
                  <c:v>3.0001000000000002</c:v>
                </c:pt>
                <c:pt idx="12700">
                  <c:v>3.0001000000000002</c:v>
                </c:pt>
                <c:pt idx="12701">
                  <c:v>3.0001000000000002</c:v>
                </c:pt>
                <c:pt idx="12702">
                  <c:v>1.0001</c:v>
                </c:pt>
                <c:pt idx="12703">
                  <c:v>2.0001000000000002</c:v>
                </c:pt>
                <c:pt idx="12704">
                  <c:v>6.0000999999999998</c:v>
                </c:pt>
                <c:pt idx="12705">
                  <c:v>3.0001000000000002</c:v>
                </c:pt>
                <c:pt idx="12706">
                  <c:v>3.0001000000000002</c:v>
                </c:pt>
                <c:pt idx="12707">
                  <c:v>1.0001</c:v>
                </c:pt>
                <c:pt idx="12708">
                  <c:v>1E-4</c:v>
                </c:pt>
                <c:pt idx="12709">
                  <c:v>1.0001</c:v>
                </c:pt>
                <c:pt idx="12710">
                  <c:v>1E-4</c:v>
                </c:pt>
                <c:pt idx="12711">
                  <c:v>1.0001</c:v>
                </c:pt>
                <c:pt idx="12712">
                  <c:v>1E-4</c:v>
                </c:pt>
                <c:pt idx="12713">
                  <c:v>1E-4</c:v>
                </c:pt>
                <c:pt idx="12714">
                  <c:v>1E-4</c:v>
                </c:pt>
                <c:pt idx="12715">
                  <c:v>1E-4</c:v>
                </c:pt>
                <c:pt idx="12716">
                  <c:v>1E-4</c:v>
                </c:pt>
                <c:pt idx="12717">
                  <c:v>1E-4</c:v>
                </c:pt>
                <c:pt idx="12718">
                  <c:v>2.0001000000000002</c:v>
                </c:pt>
                <c:pt idx="12719">
                  <c:v>1E-4</c:v>
                </c:pt>
                <c:pt idx="12720">
                  <c:v>1E-4</c:v>
                </c:pt>
                <c:pt idx="12721">
                  <c:v>1E-4</c:v>
                </c:pt>
                <c:pt idx="12722">
                  <c:v>1.0001</c:v>
                </c:pt>
                <c:pt idx="12723">
                  <c:v>1E-4</c:v>
                </c:pt>
                <c:pt idx="12724">
                  <c:v>1.0001</c:v>
                </c:pt>
                <c:pt idx="12725">
                  <c:v>1E-4</c:v>
                </c:pt>
                <c:pt idx="12726">
                  <c:v>2.0001000000000002</c:v>
                </c:pt>
                <c:pt idx="12727">
                  <c:v>1.0001</c:v>
                </c:pt>
                <c:pt idx="12728">
                  <c:v>4.0000999999999998</c:v>
                </c:pt>
                <c:pt idx="12729">
                  <c:v>4.0000999999999998</c:v>
                </c:pt>
                <c:pt idx="12730">
                  <c:v>1E-4</c:v>
                </c:pt>
                <c:pt idx="12731">
                  <c:v>3.0001000000000002</c:v>
                </c:pt>
                <c:pt idx="12732">
                  <c:v>4.0000999999999998</c:v>
                </c:pt>
                <c:pt idx="12733">
                  <c:v>1E-4</c:v>
                </c:pt>
                <c:pt idx="12734">
                  <c:v>1.0001</c:v>
                </c:pt>
                <c:pt idx="12735">
                  <c:v>2.0001000000000002</c:v>
                </c:pt>
                <c:pt idx="12736">
                  <c:v>1.0001</c:v>
                </c:pt>
                <c:pt idx="12737">
                  <c:v>1E-4</c:v>
                </c:pt>
                <c:pt idx="12738">
                  <c:v>1E-4</c:v>
                </c:pt>
                <c:pt idx="12739">
                  <c:v>1E-4</c:v>
                </c:pt>
                <c:pt idx="12740">
                  <c:v>2.0001000000000002</c:v>
                </c:pt>
                <c:pt idx="12741">
                  <c:v>1E-4</c:v>
                </c:pt>
                <c:pt idx="12742">
                  <c:v>1E-4</c:v>
                </c:pt>
                <c:pt idx="12743">
                  <c:v>2.0001000000000002</c:v>
                </c:pt>
                <c:pt idx="12744">
                  <c:v>1E-4</c:v>
                </c:pt>
                <c:pt idx="12745">
                  <c:v>1E-4</c:v>
                </c:pt>
                <c:pt idx="12746">
                  <c:v>1E-4</c:v>
                </c:pt>
                <c:pt idx="12747">
                  <c:v>1E-4</c:v>
                </c:pt>
                <c:pt idx="12748">
                  <c:v>1E-4</c:v>
                </c:pt>
                <c:pt idx="12749">
                  <c:v>1E-4</c:v>
                </c:pt>
                <c:pt idx="12750">
                  <c:v>1E-4</c:v>
                </c:pt>
                <c:pt idx="12751">
                  <c:v>1E-4</c:v>
                </c:pt>
                <c:pt idx="12752">
                  <c:v>1E-4</c:v>
                </c:pt>
                <c:pt idx="12753">
                  <c:v>1E-4</c:v>
                </c:pt>
                <c:pt idx="12754">
                  <c:v>2.0001000000000002</c:v>
                </c:pt>
                <c:pt idx="12755">
                  <c:v>1E-4</c:v>
                </c:pt>
                <c:pt idx="12756">
                  <c:v>1.0001</c:v>
                </c:pt>
                <c:pt idx="12757">
                  <c:v>1E-4</c:v>
                </c:pt>
                <c:pt idx="12758">
                  <c:v>1E-4</c:v>
                </c:pt>
                <c:pt idx="12759">
                  <c:v>1.0001</c:v>
                </c:pt>
                <c:pt idx="12760">
                  <c:v>4.0000999999999998</c:v>
                </c:pt>
                <c:pt idx="12761">
                  <c:v>1.0001</c:v>
                </c:pt>
                <c:pt idx="12762">
                  <c:v>1.0001</c:v>
                </c:pt>
                <c:pt idx="12763">
                  <c:v>3.0001000000000002</c:v>
                </c:pt>
                <c:pt idx="12764">
                  <c:v>2.0001000000000002</c:v>
                </c:pt>
                <c:pt idx="12765">
                  <c:v>1.0001</c:v>
                </c:pt>
                <c:pt idx="12766">
                  <c:v>2.0001000000000002</c:v>
                </c:pt>
                <c:pt idx="12767">
                  <c:v>2.0001000000000002</c:v>
                </c:pt>
                <c:pt idx="12768">
                  <c:v>1E-4</c:v>
                </c:pt>
                <c:pt idx="12769">
                  <c:v>2.0001000000000002</c:v>
                </c:pt>
                <c:pt idx="12770">
                  <c:v>1E-4</c:v>
                </c:pt>
                <c:pt idx="12771">
                  <c:v>1.0001</c:v>
                </c:pt>
                <c:pt idx="12772">
                  <c:v>2.0001000000000002</c:v>
                </c:pt>
                <c:pt idx="12773">
                  <c:v>1E-4</c:v>
                </c:pt>
                <c:pt idx="12774">
                  <c:v>1E-4</c:v>
                </c:pt>
                <c:pt idx="12775">
                  <c:v>1.0001</c:v>
                </c:pt>
                <c:pt idx="12776">
                  <c:v>2.0001000000000002</c:v>
                </c:pt>
                <c:pt idx="12777">
                  <c:v>1E-4</c:v>
                </c:pt>
                <c:pt idx="12778">
                  <c:v>1E-4</c:v>
                </c:pt>
                <c:pt idx="12779">
                  <c:v>1E-4</c:v>
                </c:pt>
                <c:pt idx="12780">
                  <c:v>1E-4</c:v>
                </c:pt>
                <c:pt idx="12781">
                  <c:v>1.0001</c:v>
                </c:pt>
                <c:pt idx="12782">
                  <c:v>1E-4</c:v>
                </c:pt>
                <c:pt idx="12783">
                  <c:v>1E-4</c:v>
                </c:pt>
                <c:pt idx="12784">
                  <c:v>1E-4</c:v>
                </c:pt>
                <c:pt idx="12785">
                  <c:v>1E-4</c:v>
                </c:pt>
                <c:pt idx="12786">
                  <c:v>1E-4</c:v>
                </c:pt>
                <c:pt idx="12787">
                  <c:v>1E-4</c:v>
                </c:pt>
                <c:pt idx="12788">
                  <c:v>1.0001</c:v>
                </c:pt>
                <c:pt idx="12789">
                  <c:v>1E-4</c:v>
                </c:pt>
                <c:pt idx="12790">
                  <c:v>1.0001</c:v>
                </c:pt>
                <c:pt idx="12791">
                  <c:v>1.0001</c:v>
                </c:pt>
                <c:pt idx="12792">
                  <c:v>1.0001</c:v>
                </c:pt>
                <c:pt idx="12793">
                  <c:v>4.0000999999999998</c:v>
                </c:pt>
                <c:pt idx="12794">
                  <c:v>2.0001000000000002</c:v>
                </c:pt>
                <c:pt idx="12795">
                  <c:v>3.0001000000000002</c:v>
                </c:pt>
                <c:pt idx="12796">
                  <c:v>1.0001</c:v>
                </c:pt>
                <c:pt idx="12797">
                  <c:v>2.0001000000000002</c:v>
                </c:pt>
                <c:pt idx="12798">
                  <c:v>2.0001000000000002</c:v>
                </c:pt>
                <c:pt idx="12799">
                  <c:v>3.0001000000000002</c:v>
                </c:pt>
                <c:pt idx="12800">
                  <c:v>1.0001</c:v>
                </c:pt>
                <c:pt idx="12801">
                  <c:v>2.0001000000000002</c:v>
                </c:pt>
                <c:pt idx="12802">
                  <c:v>1E-4</c:v>
                </c:pt>
                <c:pt idx="12803">
                  <c:v>2.0001000000000002</c:v>
                </c:pt>
                <c:pt idx="12804">
                  <c:v>1.0001</c:v>
                </c:pt>
                <c:pt idx="12805">
                  <c:v>1E-4</c:v>
                </c:pt>
                <c:pt idx="12806">
                  <c:v>3.0001000000000002</c:v>
                </c:pt>
                <c:pt idx="12807">
                  <c:v>1E-4</c:v>
                </c:pt>
                <c:pt idx="12808">
                  <c:v>1.0001</c:v>
                </c:pt>
                <c:pt idx="12809">
                  <c:v>1.0001</c:v>
                </c:pt>
                <c:pt idx="12810">
                  <c:v>1.0001</c:v>
                </c:pt>
                <c:pt idx="12811">
                  <c:v>1E-4</c:v>
                </c:pt>
                <c:pt idx="12812">
                  <c:v>1E-4</c:v>
                </c:pt>
                <c:pt idx="12813">
                  <c:v>1E-4</c:v>
                </c:pt>
                <c:pt idx="12814">
                  <c:v>1.0001</c:v>
                </c:pt>
                <c:pt idx="12815">
                  <c:v>1.0001</c:v>
                </c:pt>
                <c:pt idx="12816">
                  <c:v>1E-4</c:v>
                </c:pt>
                <c:pt idx="12817">
                  <c:v>1E-4</c:v>
                </c:pt>
                <c:pt idx="12818">
                  <c:v>1.0001</c:v>
                </c:pt>
                <c:pt idx="12819">
                  <c:v>1E-4</c:v>
                </c:pt>
                <c:pt idx="12820">
                  <c:v>1E-4</c:v>
                </c:pt>
                <c:pt idx="12821">
                  <c:v>1.0001</c:v>
                </c:pt>
                <c:pt idx="12822">
                  <c:v>1E-4</c:v>
                </c:pt>
                <c:pt idx="12823">
                  <c:v>1E-4</c:v>
                </c:pt>
                <c:pt idx="12824">
                  <c:v>1E-4</c:v>
                </c:pt>
                <c:pt idx="12825">
                  <c:v>1E-4</c:v>
                </c:pt>
                <c:pt idx="12826">
                  <c:v>3.0001000000000002</c:v>
                </c:pt>
                <c:pt idx="12827">
                  <c:v>3.0001000000000002</c:v>
                </c:pt>
                <c:pt idx="12828">
                  <c:v>4.0000999999999998</c:v>
                </c:pt>
                <c:pt idx="12829">
                  <c:v>5.0000999999999998</c:v>
                </c:pt>
                <c:pt idx="12830">
                  <c:v>3.0001000000000002</c:v>
                </c:pt>
                <c:pt idx="12831">
                  <c:v>1.0001</c:v>
                </c:pt>
                <c:pt idx="12832">
                  <c:v>3.0001000000000002</c:v>
                </c:pt>
                <c:pt idx="12833">
                  <c:v>3.0001000000000002</c:v>
                </c:pt>
                <c:pt idx="12834">
                  <c:v>3.0001000000000002</c:v>
                </c:pt>
                <c:pt idx="12835">
                  <c:v>3.0001000000000002</c:v>
                </c:pt>
                <c:pt idx="12836">
                  <c:v>1E-4</c:v>
                </c:pt>
                <c:pt idx="12837">
                  <c:v>1E-4</c:v>
                </c:pt>
                <c:pt idx="12838">
                  <c:v>1.0001</c:v>
                </c:pt>
                <c:pt idx="12839">
                  <c:v>2.0001000000000002</c:v>
                </c:pt>
                <c:pt idx="12840">
                  <c:v>1E-4</c:v>
                </c:pt>
                <c:pt idx="12841">
                  <c:v>1E-4</c:v>
                </c:pt>
                <c:pt idx="12842">
                  <c:v>1E-4</c:v>
                </c:pt>
                <c:pt idx="12843">
                  <c:v>1E-4</c:v>
                </c:pt>
                <c:pt idx="12844">
                  <c:v>1E-4</c:v>
                </c:pt>
                <c:pt idx="12845">
                  <c:v>1.0001</c:v>
                </c:pt>
                <c:pt idx="12846">
                  <c:v>1E-4</c:v>
                </c:pt>
                <c:pt idx="12847">
                  <c:v>1.0001</c:v>
                </c:pt>
                <c:pt idx="12848">
                  <c:v>1E-4</c:v>
                </c:pt>
                <c:pt idx="12849">
                  <c:v>1E-4</c:v>
                </c:pt>
                <c:pt idx="12850">
                  <c:v>1.0001</c:v>
                </c:pt>
                <c:pt idx="12851">
                  <c:v>1.0001</c:v>
                </c:pt>
                <c:pt idx="12852">
                  <c:v>1E-4</c:v>
                </c:pt>
                <c:pt idx="12853">
                  <c:v>2.0001000000000002</c:v>
                </c:pt>
                <c:pt idx="12854">
                  <c:v>1E-4</c:v>
                </c:pt>
                <c:pt idx="12855">
                  <c:v>4.0000999999999998</c:v>
                </c:pt>
                <c:pt idx="12856">
                  <c:v>1E-4</c:v>
                </c:pt>
                <c:pt idx="12857">
                  <c:v>1.0001</c:v>
                </c:pt>
                <c:pt idx="12858">
                  <c:v>2.0001000000000002</c:v>
                </c:pt>
                <c:pt idx="12859">
                  <c:v>2.0001000000000002</c:v>
                </c:pt>
                <c:pt idx="12860">
                  <c:v>1.0001</c:v>
                </c:pt>
                <c:pt idx="12861">
                  <c:v>1.0001</c:v>
                </c:pt>
                <c:pt idx="12862">
                  <c:v>2.0001000000000002</c:v>
                </c:pt>
                <c:pt idx="12863">
                  <c:v>1.0001</c:v>
                </c:pt>
                <c:pt idx="12864">
                  <c:v>1E-4</c:v>
                </c:pt>
                <c:pt idx="12865">
                  <c:v>2.0001000000000002</c:v>
                </c:pt>
                <c:pt idx="12866">
                  <c:v>3.0001000000000002</c:v>
                </c:pt>
                <c:pt idx="12867">
                  <c:v>1.0001</c:v>
                </c:pt>
                <c:pt idx="12868">
                  <c:v>1.0001</c:v>
                </c:pt>
                <c:pt idx="12869">
                  <c:v>3.0001000000000002</c:v>
                </c:pt>
                <c:pt idx="12870">
                  <c:v>1.0001</c:v>
                </c:pt>
                <c:pt idx="12871">
                  <c:v>1.0001</c:v>
                </c:pt>
                <c:pt idx="12872">
                  <c:v>4.0000999999999998</c:v>
                </c:pt>
                <c:pt idx="12873">
                  <c:v>1E-4</c:v>
                </c:pt>
                <c:pt idx="12874">
                  <c:v>1E-4</c:v>
                </c:pt>
                <c:pt idx="12875">
                  <c:v>1E-4</c:v>
                </c:pt>
                <c:pt idx="12876">
                  <c:v>1E-4</c:v>
                </c:pt>
                <c:pt idx="12877">
                  <c:v>1E-4</c:v>
                </c:pt>
                <c:pt idx="12878">
                  <c:v>1.0001</c:v>
                </c:pt>
                <c:pt idx="12879">
                  <c:v>1E-4</c:v>
                </c:pt>
                <c:pt idx="12880">
                  <c:v>1.0001</c:v>
                </c:pt>
                <c:pt idx="12881">
                  <c:v>2.0001000000000002</c:v>
                </c:pt>
                <c:pt idx="12882">
                  <c:v>1.0001</c:v>
                </c:pt>
                <c:pt idx="12883">
                  <c:v>1E-4</c:v>
                </c:pt>
                <c:pt idx="12884">
                  <c:v>1.0001</c:v>
                </c:pt>
                <c:pt idx="12885">
                  <c:v>1.0001</c:v>
                </c:pt>
                <c:pt idx="12886">
                  <c:v>3.0001000000000002</c:v>
                </c:pt>
                <c:pt idx="12887">
                  <c:v>1E-4</c:v>
                </c:pt>
                <c:pt idx="12888">
                  <c:v>1.0001</c:v>
                </c:pt>
                <c:pt idx="12889">
                  <c:v>1E-4</c:v>
                </c:pt>
                <c:pt idx="12890">
                  <c:v>2.0001000000000002</c:v>
                </c:pt>
                <c:pt idx="12891">
                  <c:v>2.0001000000000002</c:v>
                </c:pt>
                <c:pt idx="12892">
                  <c:v>6.0000999999999998</c:v>
                </c:pt>
                <c:pt idx="12893">
                  <c:v>7.0000999999999998</c:v>
                </c:pt>
                <c:pt idx="12894">
                  <c:v>4.0000999999999998</c:v>
                </c:pt>
                <c:pt idx="12895">
                  <c:v>8.0000999999999998</c:v>
                </c:pt>
                <c:pt idx="12896">
                  <c:v>3.0001000000000002</c:v>
                </c:pt>
                <c:pt idx="12897">
                  <c:v>5.0000999999999998</c:v>
                </c:pt>
                <c:pt idx="12898">
                  <c:v>2.0001000000000002</c:v>
                </c:pt>
                <c:pt idx="12899">
                  <c:v>6.0000999999999998</c:v>
                </c:pt>
                <c:pt idx="12900">
                  <c:v>3.0001000000000002</c:v>
                </c:pt>
                <c:pt idx="12901">
                  <c:v>4.0000999999999998</c:v>
                </c:pt>
                <c:pt idx="12902">
                  <c:v>1E-4</c:v>
                </c:pt>
                <c:pt idx="12903">
                  <c:v>1.0001</c:v>
                </c:pt>
                <c:pt idx="12904">
                  <c:v>2.0001000000000002</c:v>
                </c:pt>
                <c:pt idx="12905">
                  <c:v>2.0001000000000002</c:v>
                </c:pt>
                <c:pt idx="12906">
                  <c:v>1E-4</c:v>
                </c:pt>
                <c:pt idx="12907">
                  <c:v>1E-4</c:v>
                </c:pt>
                <c:pt idx="12908">
                  <c:v>1E-4</c:v>
                </c:pt>
                <c:pt idx="12909">
                  <c:v>1.0001</c:v>
                </c:pt>
                <c:pt idx="12910">
                  <c:v>1E-4</c:v>
                </c:pt>
                <c:pt idx="12911">
                  <c:v>1.0001</c:v>
                </c:pt>
                <c:pt idx="12912">
                  <c:v>1E-4</c:v>
                </c:pt>
                <c:pt idx="12913">
                  <c:v>2.0001000000000002</c:v>
                </c:pt>
                <c:pt idx="12914">
                  <c:v>1.0001</c:v>
                </c:pt>
                <c:pt idx="12915">
                  <c:v>2.0001000000000002</c:v>
                </c:pt>
                <c:pt idx="12916">
                  <c:v>2.0001000000000002</c:v>
                </c:pt>
                <c:pt idx="12917">
                  <c:v>2.0001000000000002</c:v>
                </c:pt>
                <c:pt idx="12918">
                  <c:v>1.0001</c:v>
                </c:pt>
                <c:pt idx="12919">
                  <c:v>1.0001</c:v>
                </c:pt>
                <c:pt idx="12920">
                  <c:v>1E-4</c:v>
                </c:pt>
                <c:pt idx="12921">
                  <c:v>1E-4</c:v>
                </c:pt>
                <c:pt idx="12922">
                  <c:v>1.0001</c:v>
                </c:pt>
                <c:pt idx="12923">
                  <c:v>4.0000999999999998</c:v>
                </c:pt>
                <c:pt idx="12924">
                  <c:v>4.0000999999999998</c:v>
                </c:pt>
                <c:pt idx="12925">
                  <c:v>6.0000999999999998</c:v>
                </c:pt>
                <c:pt idx="12926">
                  <c:v>4.0000999999999998</c:v>
                </c:pt>
                <c:pt idx="12927">
                  <c:v>5.0000999999999998</c:v>
                </c:pt>
                <c:pt idx="12928">
                  <c:v>1E-4</c:v>
                </c:pt>
                <c:pt idx="12929">
                  <c:v>4.0000999999999998</c:v>
                </c:pt>
                <c:pt idx="12930">
                  <c:v>1.0001</c:v>
                </c:pt>
                <c:pt idx="12931">
                  <c:v>1.0001</c:v>
                </c:pt>
                <c:pt idx="12932">
                  <c:v>2.0001000000000002</c:v>
                </c:pt>
                <c:pt idx="12933">
                  <c:v>1.0001</c:v>
                </c:pt>
                <c:pt idx="12934">
                  <c:v>1.0001</c:v>
                </c:pt>
                <c:pt idx="12935">
                  <c:v>1E-4</c:v>
                </c:pt>
                <c:pt idx="12936">
                  <c:v>1.0001</c:v>
                </c:pt>
                <c:pt idx="12937">
                  <c:v>1E-4</c:v>
                </c:pt>
                <c:pt idx="12938">
                  <c:v>2.0001000000000002</c:v>
                </c:pt>
                <c:pt idx="12939">
                  <c:v>1E-4</c:v>
                </c:pt>
                <c:pt idx="12940">
                  <c:v>1E-4</c:v>
                </c:pt>
                <c:pt idx="12941">
                  <c:v>1.0001</c:v>
                </c:pt>
                <c:pt idx="12942">
                  <c:v>1E-4</c:v>
                </c:pt>
                <c:pt idx="12943">
                  <c:v>1E-4</c:v>
                </c:pt>
                <c:pt idx="12944">
                  <c:v>2.0001000000000002</c:v>
                </c:pt>
                <c:pt idx="12945">
                  <c:v>1E-4</c:v>
                </c:pt>
                <c:pt idx="12946">
                  <c:v>1.0001</c:v>
                </c:pt>
                <c:pt idx="12947">
                  <c:v>1E-4</c:v>
                </c:pt>
                <c:pt idx="12948">
                  <c:v>1E-4</c:v>
                </c:pt>
                <c:pt idx="12949">
                  <c:v>1.0001</c:v>
                </c:pt>
                <c:pt idx="12950">
                  <c:v>2.0001000000000002</c:v>
                </c:pt>
                <c:pt idx="12951">
                  <c:v>1E-4</c:v>
                </c:pt>
                <c:pt idx="12952">
                  <c:v>2.0001000000000002</c:v>
                </c:pt>
                <c:pt idx="12953">
                  <c:v>1.0001</c:v>
                </c:pt>
                <c:pt idx="12954">
                  <c:v>1.0001</c:v>
                </c:pt>
                <c:pt idx="12955">
                  <c:v>1.0001</c:v>
                </c:pt>
                <c:pt idx="12956">
                  <c:v>4.0000999999999998</c:v>
                </c:pt>
                <c:pt idx="12957">
                  <c:v>3.0001000000000002</c:v>
                </c:pt>
                <c:pt idx="12958">
                  <c:v>6.0000999999999998</c:v>
                </c:pt>
                <c:pt idx="12959">
                  <c:v>6.0000999999999998</c:v>
                </c:pt>
                <c:pt idx="12960">
                  <c:v>5.0000999999999998</c:v>
                </c:pt>
                <c:pt idx="12961">
                  <c:v>1.0001</c:v>
                </c:pt>
                <c:pt idx="12962">
                  <c:v>1E-4</c:v>
                </c:pt>
                <c:pt idx="12963">
                  <c:v>1E-4</c:v>
                </c:pt>
                <c:pt idx="12964">
                  <c:v>1E-4</c:v>
                </c:pt>
                <c:pt idx="12965">
                  <c:v>2.0001000000000002</c:v>
                </c:pt>
                <c:pt idx="12966">
                  <c:v>1E-4</c:v>
                </c:pt>
                <c:pt idx="12967">
                  <c:v>1E-4</c:v>
                </c:pt>
                <c:pt idx="12968">
                  <c:v>2.0001000000000002</c:v>
                </c:pt>
                <c:pt idx="12969">
                  <c:v>1.0001</c:v>
                </c:pt>
                <c:pt idx="12970">
                  <c:v>1.0001</c:v>
                </c:pt>
                <c:pt idx="12971">
                  <c:v>1.0001</c:v>
                </c:pt>
                <c:pt idx="12972">
                  <c:v>1E-4</c:v>
                </c:pt>
                <c:pt idx="12973">
                  <c:v>1.0001</c:v>
                </c:pt>
                <c:pt idx="12974">
                  <c:v>2.0001000000000002</c:v>
                </c:pt>
                <c:pt idx="12975">
                  <c:v>1.0001</c:v>
                </c:pt>
                <c:pt idx="12976">
                  <c:v>2.0001000000000002</c:v>
                </c:pt>
                <c:pt idx="12977">
                  <c:v>2.0001000000000002</c:v>
                </c:pt>
                <c:pt idx="12978">
                  <c:v>6.0000999999999998</c:v>
                </c:pt>
                <c:pt idx="12979">
                  <c:v>1.0001</c:v>
                </c:pt>
                <c:pt idx="12980">
                  <c:v>4.0000999999999998</c:v>
                </c:pt>
                <c:pt idx="12981">
                  <c:v>6.0000999999999998</c:v>
                </c:pt>
                <c:pt idx="12982">
                  <c:v>6.0000999999999998</c:v>
                </c:pt>
                <c:pt idx="12983">
                  <c:v>19.0001</c:v>
                </c:pt>
                <c:pt idx="12984">
                  <c:v>23.0001</c:v>
                </c:pt>
                <c:pt idx="12985">
                  <c:v>44.000100000000003</c:v>
                </c:pt>
                <c:pt idx="12986">
                  <c:v>75.000100000000003</c:v>
                </c:pt>
                <c:pt idx="12987">
                  <c:v>99.000100000000003</c:v>
                </c:pt>
                <c:pt idx="12988">
                  <c:v>152.0001</c:v>
                </c:pt>
                <c:pt idx="12989">
                  <c:v>206.0001</c:v>
                </c:pt>
                <c:pt idx="12990">
                  <c:v>242.0001</c:v>
                </c:pt>
                <c:pt idx="12991">
                  <c:v>208.0001</c:v>
                </c:pt>
                <c:pt idx="12992">
                  <c:v>148.0001</c:v>
                </c:pt>
                <c:pt idx="12993">
                  <c:v>53.000100000000003</c:v>
                </c:pt>
                <c:pt idx="12994">
                  <c:v>21.0001</c:v>
                </c:pt>
                <c:pt idx="12995">
                  <c:v>7.0000999999999998</c:v>
                </c:pt>
                <c:pt idx="12996">
                  <c:v>3.0001000000000002</c:v>
                </c:pt>
                <c:pt idx="12997">
                  <c:v>3.0001000000000002</c:v>
                </c:pt>
                <c:pt idx="12998">
                  <c:v>1.0001</c:v>
                </c:pt>
                <c:pt idx="12999">
                  <c:v>1.0001</c:v>
                </c:pt>
                <c:pt idx="13000">
                  <c:v>1.0001</c:v>
                </c:pt>
                <c:pt idx="13001">
                  <c:v>2.0001000000000002</c:v>
                </c:pt>
                <c:pt idx="13002">
                  <c:v>1E-4</c:v>
                </c:pt>
                <c:pt idx="13003">
                  <c:v>1.0001</c:v>
                </c:pt>
                <c:pt idx="13004">
                  <c:v>1.0001</c:v>
                </c:pt>
                <c:pt idx="13005">
                  <c:v>1.0001</c:v>
                </c:pt>
                <c:pt idx="13006">
                  <c:v>1.0001</c:v>
                </c:pt>
                <c:pt idx="13007">
                  <c:v>1.0001</c:v>
                </c:pt>
                <c:pt idx="13008">
                  <c:v>1E-4</c:v>
                </c:pt>
                <c:pt idx="13009">
                  <c:v>1.0001</c:v>
                </c:pt>
                <c:pt idx="13010">
                  <c:v>1.0001</c:v>
                </c:pt>
                <c:pt idx="13011">
                  <c:v>1.0001</c:v>
                </c:pt>
                <c:pt idx="13012">
                  <c:v>1E-4</c:v>
                </c:pt>
                <c:pt idx="13013">
                  <c:v>1.0001</c:v>
                </c:pt>
                <c:pt idx="13014">
                  <c:v>1E-4</c:v>
                </c:pt>
                <c:pt idx="13015">
                  <c:v>1E-4</c:v>
                </c:pt>
                <c:pt idx="13016">
                  <c:v>4.0000999999999998</c:v>
                </c:pt>
                <c:pt idx="13017">
                  <c:v>6.0000999999999998</c:v>
                </c:pt>
                <c:pt idx="13018">
                  <c:v>8.0000999999999998</c:v>
                </c:pt>
                <c:pt idx="13019">
                  <c:v>10.0001</c:v>
                </c:pt>
                <c:pt idx="13020">
                  <c:v>10.0001</c:v>
                </c:pt>
                <c:pt idx="13021">
                  <c:v>19.0001</c:v>
                </c:pt>
                <c:pt idx="13022">
                  <c:v>16.0001</c:v>
                </c:pt>
                <c:pt idx="13023">
                  <c:v>12.0001</c:v>
                </c:pt>
                <c:pt idx="13024">
                  <c:v>15.0001</c:v>
                </c:pt>
                <c:pt idx="13025">
                  <c:v>5.0000999999999998</c:v>
                </c:pt>
                <c:pt idx="13026">
                  <c:v>1E-4</c:v>
                </c:pt>
                <c:pt idx="13027">
                  <c:v>1E-4</c:v>
                </c:pt>
                <c:pt idx="13028">
                  <c:v>2.0001000000000002</c:v>
                </c:pt>
                <c:pt idx="13029">
                  <c:v>2.0001000000000002</c:v>
                </c:pt>
                <c:pt idx="13030">
                  <c:v>3.0001000000000002</c:v>
                </c:pt>
                <c:pt idx="13031">
                  <c:v>1.0001</c:v>
                </c:pt>
                <c:pt idx="13032">
                  <c:v>3.0001000000000002</c:v>
                </c:pt>
                <c:pt idx="13033">
                  <c:v>2.0001000000000002</c:v>
                </c:pt>
                <c:pt idx="13034">
                  <c:v>4.0000999999999998</c:v>
                </c:pt>
                <c:pt idx="13035">
                  <c:v>4.0000999999999998</c:v>
                </c:pt>
                <c:pt idx="13036">
                  <c:v>4.0000999999999998</c:v>
                </c:pt>
                <c:pt idx="13037">
                  <c:v>8.0000999999999998</c:v>
                </c:pt>
                <c:pt idx="13038">
                  <c:v>10.0001</c:v>
                </c:pt>
                <c:pt idx="13039">
                  <c:v>11.0001</c:v>
                </c:pt>
                <c:pt idx="13040">
                  <c:v>9.0000999999999998</c:v>
                </c:pt>
                <c:pt idx="13041">
                  <c:v>31.0001</c:v>
                </c:pt>
                <c:pt idx="13042">
                  <c:v>27.0001</c:v>
                </c:pt>
                <c:pt idx="13043">
                  <c:v>35.000100000000003</c:v>
                </c:pt>
                <c:pt idx="13044">
                  <c:v>58.000100000000003</c:v>
                </c:pt>
                <c:pt idx="13045">
                  <c:v>73.000100000000003</c:v>
                </c:pt>
                <c:pt idx="13046">
                  <c:v>90.000100000000003</c:v>
                </c:pt>
                <c:pt idx="13047">
                  <c:v>157.0001</c:v>
                </c:pt>
                <c:pt idx="13048">
                  <c:v>232.0001</c:v>
                </c:pt>
                <c:pt idx="13049">
                  <c:v>348.00009999999997</c:v>
                </c:pt>
                <c:pt idx="13050">
                  <c:v>485.00009999999997</c:v>
                </c:pt>
                <c:pt idx="13051">
                  <c:v>821.00009999999997</c:v>
                </c:pt>
                <c:pt idx="13052">
                  <c:v>1242.0001</c:v>
                </c:pt>
                <c:pt idx="13053">
                  <c:v>1812.0001</c:v>
                </c:pt>
                <c:pt idx="13054">
                  <c:v>2238.0001000000002</c:v>
                </c:pt>
                <c:pt idx="13055">
                  <c:v>2052.0001000000002</c:v>
                </c:pt>
                <c:pt idx="13056">
                  <c:v>1524.0001</c:v>
                </c:pt>
                <c:pt idx="13057">
                  <c:v>854.00009999999997</c:v>
                </c:pt>
                <c:pt idx="13058">
                  <c:v>293.00009999999997</c:v>
                </c:pt>
                <c:pt idx="13059">
                  <c:v>88.000100000000003</c:v>
                </c:pt>
                <c:pt idx="13060">
                  <c:v>17.0001</c:v>
                </c:pt>
                <c:pt idx="13061">
                  <c:v>7.0000999999999998</c:v>
                </c:pt>
                <c:pt idx="13062">
                  <c:v>10.0001</c:v>
                </c:pt>
                <c:pt idx="13063">
                  <c:v>5.0000999999999998</c:v>
                </c:pt>
                <c:pt idx="13064">
                  <c:v>4.0000999999999998</c:v>
                </c:pt>
                <c:pt idx="13065">
                  <c:v>5.0000999999999998</c:v>
                </c:pt>
                <c:pt idx="13066">
                  <c:v>5.0000999999999998</c:v>
                </c:pt>
                <c:pt idx="13067">
                  <c:v>2.0001000000000002</c:v>
                </c:pt>
                <c:pt idx="13068">
                  <c:v>2.0001000000000002</c:v>
                </c:pt>
                <c:pt idx="13069">
                  <c:v>1E-4</c:v>
                </c:pt>
                <c:pt idx="13070">
                  <c:v>1.0001</c:v>
                </c:pt>
                <c:pt idx="13071">
                  <c:v>1.0001</c:v>
                </c:pt>
                <c:pt idx="13072">
                  <c:v>4.0000999999999998</c:v>
                </c:pt>
                <c:pt idx="13073">
                  <c:v>1.0001</c:v>
                </c:pt>
                <c:pt idx="13074">
                  <c:v>1.0001</c:v>
                </c:pt>
                <c:pt idx="13075">
                  <c:v>1.0001</c:v>
                </c:pt>
                <c:pt idx="13076">
                  <c:v>3.0001000000000002</c:v>
                </c:pt>
                <c:pt idx="13077">
                  <c:v>1E-4</c:v>
                </c:pt>
                <c:pt idx="13078">
                  <c:v>2.0001000000000002</c:v>
                </c:pt>
                <c:pt idx="13079">
                  <c:v>3.0001000000000002</c:v>
                </c:pt>
                <c:pt idx="13080">
                  <c:v>1.0001</c:v>
                </c:pt>
                <c:pt idx="13081">
                  <c:v>3.0001000000000002</c:v>
                </c:pt>
                <c:pt idx="13082">
                  <c:v>6.0000999999999998</c:v>
                </c:pt>
                <c:pt idx="13083">
                  <c:v>15.0001</c:v>
                </c:pt>
                <c:pt idx="13084">
                  <c:v>23.0001</c:v>
                </c:pt>
                <c:pt idx="13085">
                  <c:v>42.000100000000003</c:v>
                </c:pt>
                <c:pt idx="13086">
                  <c:v>57.000100000000003</c:v>
                </c:pt>
                <c:pt idx="13087">
                  <c:v>57.000100000000003</c:v>
                </c:pt>
                <c:pt idx="13088">
                  <c:v>68.000100000000003</c:v>
                </c:pt>
                <c:pt idx="13089">
                  <c:v>35.000100000000003</c:v>
                </c:pt>
                <c:pt idx="13090">
                  <c:v>16.0001</c:v>
                </c:pt>
                <c:pt idx="13091">
                  <c:v>6.0000999999999998</c:v>
                </c:pt>
                <c:pt idx="13092">
                  <c:v>1.0001</c:v>
                </c:pt>
                <c:pt idx="13093">
                  <c:v>2.0001000000000002</c:v>
                </c:pt>
                <c:pt idx="13094">
                  <c:v>1E-4</c:v>
                </c:pt>
                <c:pt idx="13095">
                  <c:v>1.0001</c:v>
                </c:pt>
                <c:pt idx="13096">
                  <c:v>2.0001000000000002</c:v>
                </c:pt>
                <c:pt idx="13097">
                  <c:v>2.0001000000000002</c:v>
                </c:pt>
                <c:pt idx="13098">
                  <c:v>3.0001000000000002</c:v>
                </c:pt>
                <c:pt idx="13099">
                  <c:v>1.0001</c:v>
                </c:pt>
                <c:pt idx="13100">
                  <c:v>2.0001000000000002</c:v>
                </c:pt>
                <c:pt idx="13101">
                  <c:v>2.0001000000000002</c:v>
                </c:pt>
                <c:pt idx="13102">
                  <c:v>1.0001</c:v>
                </c:pt>
                <c:pt idx="13103">
                  <c:v>1E-4</c:v>
                </c:pt>
                <c:pt idx="13104">
                  <c:v>1.0001</c:v>
                </c:pt>
                <c:pt idx="13105">
                  <c:v>1.0001</c:v>
                </c:pt>
                <c:pt idx="13106">
                  <c:v>2.0001000000000002</c:v>
                </c:pt>
                <c:pt idx="13107">
                  <c:v>1E-4</c:v>
                </c:pt>
                <c:pt idx="13108">
                  <c:v>1E-4</c:v>
                </c:pt>
                <c:pt idx="13109">
                  <c:v>1E-4</c:v>
                </c:pt>
                <c:pt idx="13110">
                  <c:v>1.0001</c:v>
                </c:pt>
                <c:pt idx="13111">
                  <c:v>2.0001000000000002</c:v>
                </c:pt>
                <c:pt idx="13112">
                  <c:v>6.0000999999999998</c:v>
                </c:pt>
                <c:pt idx="13113">
                  <c:v>12.0001</c:v>
                </c:pt>
                <c:pt idx="13114">
                  <c:v>16.0001</c:v>
                </c:pt>
                <c:pt idx="13115">
                  <c:v>19.0001</c:v>
                </c:pt>
                <c:pt idx="13116">
                  <c:v>33.000100000000003</c:v>
                </c:pt>
                <c:pt idx="13117">
                  <c:v>34.000100000000003</c:v>
                </c:pt>
                <c:pt idx="13118">
                  <c:v>25.0001</c:v>
                </c:pt>
                <c:pt idx="13119">
                  <c:v>13.0001</c:v>
                </c:pt>
                <c:pt idx="13120">
                  <c:v>8.0000999999999998</c:v>
                </c:pt>
                <c:pt idx="13121">
                  <c:v>1.0001</c:v>
                </c:pt>
                <c:pt idx="13122">
                  <c:v>4.0000999999999998</c:v>
                </c:pt>
                <c:pt idx="13123">
                  <c:v>1.0001</c:v>
                </c:pt>
                <c:pt idx="13124">
                  <c:v>1.0001</c:v>
                </c:pt>
                <c:pt idx="13125">
                  <c:v>1E-4</c:v>
                </c:pt>
                <c:pt idx="13126">
                  <c:v>1E-4</c:v>
                </c:pt>
                <c:pt idx="13127">
                  <c:v>3.0001000000000002</c:v>
                </c:pt>
                <c:pt idx="13128">
                  <c:v>1.0001</c:v>
                </c:pt>
                <c:pt idx="13129">
                  <c:v>1.0001</c:v>
                </c:pt>
                <c:pt idx="13130">
                  <c:v>2.0001000000000002</c:v>
                </c:pt>
                <c:pt idx="13131">
                  <c:v>1.0001</c:v>
                </c:pt>
                <c:pt idx="13132">
                  <c:v>2.0001000000000002</c:v>
                </c:pt>
                <c:pt idx="13133">
                  <c:v>1E-4</c:v>
                </c:pt>
                <c:pt idx="13134">
                  <c:v>2.0001000000000002</c:v>
                </c:pt>
                <c:pt idx="13135">
                  <c:v>1.0001</c:v>
                </c:pt>
                <c:pt idx="13136">
                  <c:v>1.0001</c:v>
                </c:pt>
                <c:pt idx="13137">
                  <c:v>2.0001000000000002</c:v>
                </c:pt>
                <c:pt idx="13138">
                  <c:v>1E-4</c:v>
                </c:pt>
                <c:pt idx="13139">
                  <c:v>3.0001000000000002</c:v>
                </c:pt>
                <c:pt idx="13140">
                  <c:v>2.0001000000000002</c:v>
                </c:pt>
                <c:pt idx="13141">
                  <c:v>1E-4</c:v>
                </c:pt>
                <c:pt idx="13142">
                  <c:v>1.0001</c:v>
                </c:pt>
                <c:pt idx="13143">
                  <c:v>2.0001000000000002</c:v>
                </c:pt>
                <c:pt idx="13144">
                  <c:v>1.0001</c:v>
                </c:pt>
                <c:pt idx="13145">
                  <c:v>3.0001000000000002</c:v>
                </c:pt>
                <c:pt idx="13146">
                  <c:v>3.0001000000000002</c:v>
                </c:pt>
                <c:pt idx="13147">
                  <c:v>4.0000999999999998</c:v>
                </c:pt>
                <c:pt idx="13148">
                  <c:v>5.0000999999999998</c:v>
                </c:pt>
                <c:pt idx="13149">
                  <c:v>6.0000999999999998</c:v>
                </c:pt>
                <c:pt idx="13150">
                  <c:v>7.0000999999999998</c:v>
                </c:pt>
                <c:pt idx="13151">
                  <c:v>5.0000999999999998</c:v>
                </c:pt>
                <c:pt idx="13152">
                  <c:v>1.0001</c:v>
                </c:pt>
                <c:pt idx="13153">
                  <c:v>1.0001</c:v>
                </c:pt>
                <c:pt idx="13154">
                  <c:v>1.0001</c:v>
                </c:pt>
                <c:pt idx="13155">
                  <c:v>1E-4</c:v>
                </c:pt>
                <c:pt idx="13156">
                  <c:v>1E-4</c:v>
                </c:pt>
                <c:pt idx="13157">
                  <c:v>1E-4</c:v>
                </c:pt>
                <c:pt idx="13158">
                  <c:v>1.0001</c:v>
                </c:pt>
                <c:pt idx="13159">
                  <c:v>1E-4</c:v>
                </c:pt>
                <c:pt idx="13160">
                  <c:v>1E-4</c:v>
                </c:pt>
                <c:pt idx="13161">
                  <c:v>2.0001000000000002</c:v>
                </c:pt>
                <c:pt idx="13162">
                  <c:v>1E-4</c:v>
                </c:pt>
                <c:pt idx="13163">
                  <c:v>2.0001000000000002</c:v>
                </c:pt>
                <c:pt idx="13164">
                  <c:v>1.0001</c:v>
                </c:pt>
                <c:pt idx="13165">
                  <c:v>1E-4</c:v>
                </c:pt>
                <c:pt idx="13166">
                  <c:v>1E-4</c:v>
                </c:pt>
                <c:pt idx="13167">
                  <c:v>1E-4</c:v>
                </c:pt>
                <c:pt idx="13168">
                  <c:v>1.0001</c:v>
                </c:pt>
                <c:pt idx="13169">
                  <c:v>1E-4</c:v>
                </c:pt>
                <c:pt idx="13170">
                  <c:v>1E-4</c:v>
                </c:pt>
                <c:pt idx="13171">
                  <c:v>1E-4</c:v>
                </c:pt>
                <c:pt idx="13172">
                  <c:v>1E-4</c:v>
                </c:pt>
                <c:pt idx="13173">
                  <c:v>1E-4</c:v>
                </c:pt>
                <c:pt idx="13174">
                  <c:v>2.0001000000000002</c:v>
                </c:pt>
                <c:pt idx="13175">
                  <c:v>2.0001000000000002</c:v>
                </c:pt>
                <c:pt idx="13176">
                  <c:v>1E-4</c:v>
                </c:pt>
                <c:pt idx="13177">
                  <c:v>4.0000999999999998</c:v>
                </c:pt>
                <c:pt idx="13178">
                  <c:v>13.0001</c:v>
                </c:pt>
                <c:pt idx="13179">
                  <c:v>14.0001</c:v>
                </c:pt>
                <c:pt idx="13180">
                  <c:v>10.0001</c:v>
                </c:pt>
                <c:pt idx="13181">
                  <c:v>5.0000999999999998</c:v>
                </c:pt>
                <c:pt idx="13182">
                  <c:v>14.0001</c:v>
                </c:pt>
                <c:pt idx="13183">
                  <c:v>3.0001000000000002</c:v>
                </c:pt>
                <c:pt idx="13184">
                  <c:v>2.0001000000000002</c:v>
                </c:pt>
                <c:pt idx="13185">
                  <c:v>2.0001000000000002</c:v>
                </c:pt>
                <c:pt idx="13186">
                  <c:v>2.0001000000000002</c:v>
                </c:pt>
                <c:pt idx="13187">
                  <c:v>2.0001000000000002</c:v>
                </c:pt>
                <c:pt idx="13188">
                  <c:v>3.0001000000000002</c:v>
                </c:pt>
                <c:pt idx="13189">
                  <c:v>1E-4</c:v>
                </c:pt>
                <c:pt idx="13190">
                  <c:v>1.0001</c:v>
                </c:pt>
                <c:pt idx="13191">
                  <c:v>2.0001000000000002</c:v>
                </c:pt>
                <c:pt idx="13192">
                  <c:v>1E-4</c:v>
                </c:pt>
                <c:pt idx="13193">
                  <c:v>1E-4</c:v>
                </c:pt>
                <c:pt idx="13194">
                  <c:v>1E-4</c:v>
                </c:pt>
                <c:pt idx="13195">
                  <c:v>2.0001000000000002</c:v>
                </c:pt>
                <c:pt idx="13196">
                  <c:v>1E-4</c:v>
                </c:pt>
                <c:pt idx="13197">
                  <c:v>1E-4</c:v>
                </c:pt>
                <c:pt idx="13198">
                  <c:v>1.0001</c:v>
                </c:pt>
                <c:pt idx="13199">
                  <c:v>1E-4</c:v>
                </c:pt>
                <c:pt idx="13200">
                  <c:v>1.0001</c:v>
                </c:pt>
                <c:pt idx="13201">
                  <c:v>2.0001000000000002</c:v>
                </c:pt>
                <c:pt idx="13202">
                  <c:v>1E-4</c:v>
                </c:pt>
                <c:pt idx="13203">
                  <c:v>1E-4</c:v>
                </c:pt>
                <c:pt idx="13204">
                  <c:v>1E-4</c:v>
                </c:pt>
                <c:pt idx="13205">
                  <c:v>2.0001000000000002</c:v>
                </c:pt>
                <c:pt idx="13206">
                  <c:v>1.0001</c:v>
                </c:pt>
                <c:pt idx="13207">
                  <c:v>1E-4</c:v>
                </c:pt>
                <c:pt idx="13208">
                  <c:v>1.0001</c:v>
                </c:pt>
                <c:pt idx="13209">
                  <c:v>1.0001</c:v>
                </c:pt>
                <c:pt idx="13210">
                  <c:v>3.0001000000000002</c:v>
                </c:pt>
                <c:pt idx="13211">
                  <c:v>1.0001</c:v>
                </c:pt>
                <c:pt idx="13212">
                  <c:v>1.0001</c:v>
                </c:pt>
                <c:pt idx="13213">
                  <c:v>4.0000999999999998</c:v>
                </c:pt>
                <c:pt idx="13214">
                  <c:v>1E-4</c:v>
                </c:pt>
                <c:pt idx="13215">
                  <c:v>1E-4</c:v>
                </c:pt>
                <c:pt idx="13216">
                  <c:v>4.0000999999999998</c:v>
                </c:pt>
                <c:pt idx="13217">
                  <c:v>2.0001000000000002</c:v>
                </c:pt>
                <c:pt idx="13218">
                  <c:v>1E-4</c:v>
                </c:pt>
                <c:pt idx="13219">
                  <c:v>1.0001</c:v>
                </c:pt>
                <c:pt idx="13220">
                  <c:v>2.0001000000000002</c:v>
                </c:pt>
                <c:pt idx="13221">
                  <c:v>1E-4</c:v>
                </c:pt>
                <c:pt idx="13222">
                  <c:v>1E-4</c:v>
                </c:pt>
                <c:pt idx="13223">
                  <c:v>1E-4</c:v>
                </c:pt>
                <c:pt idx="13224">
                  <c:v>1E-4</c:v>
                </c:pt>
                <c:pt idx="13225">
                  <c:v>1E-4</c:v>
                </c:pt>
                <c:pt idx="13226">
                  <c:v>1.0001</c:v>
                </c:pt>
                <c:pt idx="13227">
                  <c:v>1.0001</c:v>
                </c:pt>
                <c:pt idx="13228">
                  <c:v>1E-4</c:v>
                </c:pt>
                <c:pt idx="13229">
                  <c:v>1.0001</c:v>
                </c:pt>
                <c:pt idx="13230">
                  <c:v>1E-4</c:v>
                </c:pt>
                <c:pt idx="13231">
                  <c:v>1.0001</c:v>
                </c:pt>
                <c:pt idx="13232">
                  <c:v>1E-4</c:v>
                </c:pt>
                <c:pt idx="13233">
                  <c:v>1E-4</c:v>
                </c:pt>
                <c:pt idx="13234">
                  <c:v>1E-4</c:v>
                </c:pt>
                <c:pt idx="13235">
                  <c:v>1E-4</c:v>
                </c:pt>
                <c:pt idx="13236">
                  <c:v>1E-4</c:v>
                </c:pt>
                <c:pt idx="13237">
                  <c:v>1E-4</c:v>
                </c:pt>
                <c:pt idx="13238">
                  <c:v>1.0001</c:v>
                </c:pt>
                <c:pt idx="13239">
                  <c:v>1E-4</c:v>
                </c:pt>
                <c:pt idx="13240">
                  <c:v>2.0001000000000002</c:v>
                </c:pt>
                <c:pt idx="13241">
                  <c:v>1.0001</c:v>
                </c:pt>
                <c:pt idx="13242">
                  <c:v>4.0000999999999998</c:v>
                </c:pt>
                <c:pt idx="13243">
                  <c:v>6.0000999999999998</c:v>
                </c:pt>
                <c:pt idx="13244">
                  <c:v>11.0001</c:v>
                </c:pt>
                <c:pt idx="13245">
                  <c:v>5.0000999999999998</c:v>
                </c:pt>
                <c:pt idx="13246">
                  <c:v>6.0000999999999998</c:v>
                </c:pt>
                <c:pt idx="13247">
                  <c:v>3.0001000000000002</c:v>
                </c:pt>
                <c:pt idx="13248">
                  <c:v>1E-4</c:v>
                </c:pt>
                <c:pt idx="13249">
                  <c:v>1E-4</c:v>
                </c:pt>
                <c:pt idx="13250">
                  <c:v>1E-4</c:v>
                </c:pt>
                <c:pt idx="13251">
                  <c:v>1E-4</c:v>
                </c:pt>
                <c:pt idx="13252">
                  <c:v>1E-4</c:v>
                </c:pt>
                <c:pt idx="13253">
                  <c:v>1E-4</c:v>
                </c:pt>
                <c:pt idx="13254">
                  <c:v>1.0001</c:v>
                </c:pt>
                <c:pt idx="13255">
                  <c:v>1E-4</c:v>
                </c:pt>
                <c:pt idx="13256">
                  <c:v>1E-4</c:v>
                </c:pt>
                <c:pt idx="13257">
                  <c:v>1E-4</c:v>
                </c:pt>
                <c:pt idx="13258">
                  <c:v>1E-4</c:v>
                </c:pt>
                <c:pt idx="13259">
                  <c:v>2.0001000000000002</c:v>
                </c:pt>
                <c:pt idx="13260">
                  <c:v>1E-4</c:v>
                </c:pt>
                <c:pt idx="13261">
                  <c:v>2.0001000000000002</c:v>
                </c:pt>
                <c:pt idx="13262">
                  <c:v>1E-4</c:v>
                </c:pt>
                <c:pt idx="13263">
                  <c:v>1E-4</c:v>
                </c:pt>
                <c:pt idx="13264">
                  <c:v>1.0001</c:v>
                </c:pt>
                <c:pt idx="13265">
                  <c:v>2.0001000000000002</c:v>
                </c:pt>
                <c:pt idx="13266">
                  <c:v>1.0001</c:v>
                </c:pt>
                <c:pt idx="13267">
                  <c:v>1E-4</c:v>
                </c:pt>
                <c:pt idx="13268">
                  <c:v>1E-4</c:v>
                </c:pt>
                <c:pt idx="13269">
                  <c:v>1E-4</c:v>
                </c:pt>
                <c:pt idx="13270">
                  <c:v>1.0001</c:v>
                </c:pt>
                <c:pt idx="13271">
                  <c:v>1E-4</c:v>
                </c:pt>
                <c:pt idx="13272">
                  <c:v>1E-4</c:v>
                </c:pt>
                <c:pt idx="13273">
                  <c:v>2.0001000000000002</c:v>
                </c:pt>
                <c:pt idx="13274">
                  <c:v>1E-4</c:v>
                </c:pt>
                <c:pt idx="13275">
                  <c:v>5.0000999999999998</c:v>
                </c:pt>
                <c:pt idx="13276">
                  <c:v>4.0000999999999998</c:v>
                </c:pt>
                <c:pt idx="13277">
                  <c:v>6.0000999999999998</c:v>
                </c:pt>
                <c:pt idx="13278">
                  <c:v>3.0001000000000002</c:v>
                </c:pt>
                <c:pt idx="13279">
                  <c:v>2.0001000000000002</c:v>
                </c:pt>
                <c:pt idx="13280">
                  <c:v>2.0001000000000002</c:v>
                </c:pt>
                <c:pt idx="13281">
                  <c:v>1.0001</c:v>
                </c:pt>
                <c:pt idx="13282">
                  <c:v>1.0001</c:v>
                </c:pt>
                <c:pt idx="13283">
                  <c:v>2.0001000000000002</c:v>
                </c:pt>
                <c:pt idx="13284">
                  <c:v>1E-4</c:v>
                </c:pt>
                <c:pt idx="13285">
                  <c:v>1.0001</c:v>
                </c:pt>
                <c:pt idx="13286">
                  <c:v>2.0001000000000002</c:v>
                </c:pt>
                <c:pt idx="13287">
                  <c:v>2.0001000000000002</c:v>
                </c:pt>
                <c:pt idx="13288">
                  <c:v>1.0001</c:v>
                </c:pt>
                <c:pt idx="13289">
                  <c:v>2.0001000000000002</c:v>
                </c:pt>
                <c:pt idx="13290">
                  <c:v>1.0001</c:v>
                </c:pt>
                <c:pt idx="13291">
                  <c:v>1E-4</c:v>
                </c:pt>
                <c:pt idx="13292">
                  <c:v>1E-4</c:v>
                </c:pt>
                <c:pt idx="13293">
                  <c:v>1E-4</c:v>
                </c:pt>
                <c:pt idx="13294">
                  <c:v>1E-4</c:v>
                </c:pt>
                <c:pt idx="13295">
                  <c:v>1E-4</c:v>
                </c:pt>
                <c:pt idx="13296">
                  <c:v>1E-4</c:v>
                </c:pt>
                <c:pt idx="13297">
                  <c:v>1E-4</c:v>
                </c:pt>
                <c:pt idx="13298">
                  <c:v>1.0001</c:v>
                </c:pt>
                <c:pt idx="13299">
                  <c:v>1.0001</c:v>
                </c:pt>
                <c:pt idx="13300">
                  <c:v>2.0001000000000002</c:v>
                </c:pt>
                <c:pt idx="13301">
                  <c:v>3.0001000000000002</c:v>
                </c:pt>
                <c:pt idx="13302">
                  <c:v>1.0001</c:v>
                </c:pt>
                <c:pt idx="13303">
                  <c:v>2.0001000000000002</c:v>
                </c:pt>
                <c:pt idx="13304">
                  <c:v>3.0001000000000002</c:v>
                </c:pt>
                <c:pt idx="13305">
                  <c:v>2.0001000000000002</c:v>
                </c:pt>
                <c:pt idx="13306">
                  <c:v>4.0000999999999998</c:v>
                </c:pt>
                <c:pt idx="13307">
                  <c:v>3.0001000000000002</c:v>
                </c:pt>
                <c:pt idx="13308">
                  <c:v>5.0000999999999998</c:v>
                </c:pt>
                <c:pt idx="13309">
                  <c:v>4.0000999999999998</c:v>
                </c:pt>
                <c:pt idx="13310">
                  <c:v>9.0000999999999998</c:v>
                </c:pt>
                <c:pt idx="13311">
                  <c:v>7.0000999999999998</c:v>
                </c:pt>
                <c:pt idx="13312">
                  <c:v>5.0000999999999998</c:v>
                </c:pt>
                <c:pt idx="13313">
                  <c:v>4.0000999999999998</c:v>
                </c:pt>
                <c:pt idx="13314">
                  <c:v>4.0000999999999998</c:v>
                </c:pt>
                <c:pt idx="13315">
                  <c:v>1.0001</c:v>
                </c:pt>
                <c:pt idx="13316">
                  <c:v>4.0000999999999998</c:v>
                </c:pt>
                <c:pt idx="13317">
                  <c:v>2.0001000000000002</c:v>
                </c:pt>
                <c:pt idx="13318">
                  <c:v>2.0001000000000002</c:v>
                </c:pt>
                <c:pt idx="13319">
                  <c:v>2.0001000000000002</c:v>
                </c:pt>
                <c:pt idx="13320">
                  <c:v>1.0001</c:v>
                </c:pt>
                <c:pt idx="13321">
                  <c:v>1E-4</c:v>
                </c:pt>
                <c:pt idx="13322">
                  <c:v>1E-4</c:v>
                </c:pt>
                <c:pt idx="13323">
                  <c:v>1E-4</c:v>
                </c:pt>
                <c:pt idx="13324">
                  <c:v>1E-4</c:v>
                </c:pt>
                <c:pt idx="13325">
                  <c:v>1E-4</c:v>
                </c:pt>
                <c:pt idx="13326">
                  <c:v>1.0001</c:v>
                </c:pt>
                <c:pt idx="13327">
                  <c:v>1E-4</c:v>
                </c:pt>
                <c:pt idx="13328">
                  <c:v>1E-4</c:v>
                </c:pt>
                <c:pt idx="13329">
                  <c:v>1E-4</c:v>
                </c:pt>
                <c:pt idx="13330">
                  <c:v>2.0001000000000002</c:v>
                </c:pt>
                <c:pt idx="13331">
                  <c:v>1E-4</c:v>
                </c:pt>
                <c:pt idx="13332">
                  <c:v>1.0001</c:v>
                </c:pt>
                <c:pt idx="13333">
                  <c:v>1E-4</c:v>
                </c:pt>
                <c:pt idx="13334">
                  <c:v>1E-4</c:v>
                </c:pt>
                <c:pt idx="13335">
                  <c:v>1.0001</c:v>
                </c:pt>
                <c:pt idx="13336">
                  <c:v>1E-4</c:v>
                </c:pt>
                <c:pt idx="13337">
                  <c:v>1.0001</c:v>
                </c:pt>
                <c:pt idx="13338">
                  <c:v>2.0001000000000002</c:v>
                </c:pt>
                <c:pt idx="13339">
                  <c:v>4.0000999999999998</c:v>
                </c:pt>
                <c:pt idx="13340">
                  <c:v>6.0000999999999998</c:v>
                </c:pt>
                <c:pt idx="13341">
                  <c:v>7.0000999999999998</c:v>
                </c:pt>
                <c:pt idx="13342">
                  <c:v>2.0001000000000002</c:v>
                </c:pt>
                <c:pt idx="13343">
                  <c:v>2.0001000000000002</c:v>
                </c:pt>
                <c:pt idx="13344">
                  <c:v>1.0001</c:v>
                </c:pt>
                <c:pt idx="13345">
                  <c:v>1.0001</c:v>
                </c:pt>
                <c:pt idx="13346">
                  <c:v>2.0001000000000002</c:v>
                </c:pt>
                <c:pt idx="13347">
                  <c:v>1E-4</c:v>
                </c:pt>
                <c:pt idx="13348">
                  <c:v>6.0000999999999998</c:v>
                </c:pt>
                <c:pt idx="13349">
                  <c:v>5.0000999999999998</c:v>
                </c:pt>
                <c:pt idx="13350">
                  <c:v>5.0000999999999998</c:v>
                </c:pt>
                <c:pt idx="13351">
                  <c:v>2.0001000000000002</c:v>
                </c:pt>
                <c:pt idx="13352">
                  <c:v>2.0001000000000002</c:v>
                </c:pt>
                <c:pt idx="13353">
                  <c:v>1E-4</c:v>
                </c:pt>
                <c:pt idx="13354">
                  <c:v>1E-4</c:v>
                </c:pt>
                <c:pt idx="13355">
                  <c:v>1.0001</c:v>
                </c:pt>
                <c:pt idx="13356">
                  <c:v>1E-4</c:v>
                </c:pt>
                <c:pt idx="13357">
                  <c:v>1E-4</c:v>
                </c:pt>
                <c:pt idx="13358">
                  <c:v>1E-4</c:v>
                </c:pt>
                <c:pt idx="13359">
                  <c:v>1E-4</c:v>
                </c:pt>
                <c:pt idx="13360">
                  <c:v>1E-4</c:v>
                </c:pt>
                <c:pt idx="13361">
                  <c:v>1E-4</c:v>
                </c:pt>
                <c:pt idx="13362">
                  <c:v>1E-4</c:v>
                </c:pt>
                <c:pt idx="13363">
                  <c:v>1E-4</c:v>
                </c:pt>
                <c:pt idx="13364">
                  <c:v>1E-4</c:v>
                </c:pt>
                <c:pt idx="13365">
                  <c:v>2.0001000000000002</c:v>
                </c:pt>
                <c:pt idx="13366">
                  <c:v>1.0001</c:v>
                </c:pt>
                <c:pt idx="13367">
                  <c:v>1.0001</c:v>
                </c:pt>
                <c:pt idx="13368">
                  <c:v>2.0001000000000002</c:v>
                </c:pt>
                <c:pt idx="13369">
                  <c:v>4.0000999999999998</c:v>
                </c:pt>
                <c:pt idx="13370">
                  <c:v>6.0000999999999998</c:v>
                </c:pt>
                <c:pt idx="13371">
                  <c:v>5.0000999999999998</c:v>
                </c:pt>
                <c:pt idx="13372">
                  <c:v>3.0001000000000002</c:v>
                </c:pt>
                <c:pt idx="13373">
                  <c:v>4.0000999999999998</c:v>
                </c:pt>
                <c:pt idx="13374">
                  <c:v>1.0001</c:v>
                </c:pt>
                <c:pt idx="13375">
                  <c:v>1E-4</c:v>
                </c:pt>
                <c:pt idx="13376">
                  <c:v>1E-4</c:v>
                </c:pt>
                <c:pt idx="13377">
                  <c:v>1.0001</c:v>
                </c:pt>
                <c:pt idx="13378">
                  <c:v>1.0001</c:v>
                </c:pt>
                <c:pt idx="13379">
                  <c:v>1E-4</c:v>
                </c:pt>
                <c:pt idx="13380">
                  <c:v>3.0001000000000002</c:v>
                </c:pt>
                <c:pt idx="13381">
                  <c:v>2.0001000000000002</c:v>
                </c:pt>
                <c:pt idx="13382">
                  <c:v>1.0001</c:v>
                </c:pt>
                <c:pt idx="13383">
                  <c:v>1E-4</c:v>
                </c:pt>
                <c:pt idx="13384">
                  <c:v>1E-4</c:v>
                </c:pt>
                <c:pt idx="13385">
                  <c:v>1E-4</c:v>
                </c:pt>
                <c:pt idx="13386">
                  <c:v>1E-4</c:v>
                </c:pt>
                <c:pt idx="13387">
                  <c:v>1E-4</c:v>
                </c:pt>
                <c:pt idx="13388">
                  <c:v>1.0001</c:v>
                </c:pt>
                <c:pt idx="13389">
                  <c:v>1E-4</c:v>
                </c:pt>
                <c:pt idx="13390">
                  <c:v>1E-4</c:v>
                </c:pt>
                <c:pt idx="13391">
                  <c:v>1.0001</c:v>
                </c:pt>
                <c:pt idx="13392">
                  <c:v>1.0001</c:v>
                </c:pt>
                <c:pt idx="13393">
                  <c:v>1E-4</c:v>
                </c:pt>
                <c:pt idx="13394">
                  <c:v>1E-4</c:v>
                </c:pt>
                <c:pt idx="13395">
                  <c:v>1E-4</c:v>
                </c:pt>
                <c:pt idx="13396">
                  <c:v>1E-4</c:v>
                </c:pt>
                <c:pt idx="13397">
                  <c:v>1.0001</c:v>
                </c:pt>
                <c:pt idx="13398">
                  <c:v>1E-4</c:v>
                </c:pt>
                <c:pt idx="13399">
                  <c:v>1E-4</c:v>
                </c:pt>
                <c:pt idx="13400">
                  <c:v>1.0001</c:v>
                </c:pt>
                <c:pt idx="13401">
                  <c:v>6.0000999999999998</c:v>
                </c:pt>
                <c:pt idx="13402">
                  <c:v>5.0000999999999998</c:v>
                </c:pt>
                <c:pt idx="13403">
                  <c:v>6.0000999999999998</c:v>
                </c:pt>
                <c:pt idx="13404">
                  <c:v>2.0001000000000002</c:v>
                </c:pt>
                <c:pt idx="13405">
                  <c:v>2.0001000000000002</c:v>
                </c:pt>
                <c:pt idx="13406">
                  <c:v>1.0001</c:v>
                </c:pt>
                <c:pt idx="13407">
                  <c:v>3.0001000000000002</c:v>
                </c:pt>
                <c:pt idx="13408">
                  <c:v>2.0001000000000002</c:v>
                </c:pt>
                <c:pt idx="13409">
                  <c:v>1.0001</c:v>
                </c:pt>
                <c:pt idx="13410">
                  <c:v>4.0000999999999998</c:v>
                </c:pt>
                <c:pt idx="13411">
                  <c:v>3.0001000000000002</c:v>
                </c:pt>
                <c:pt idx="13412">
                  <c:v>5.0000999999999998</c:v>
                </c:pt>
                <c:pt idx="13413">
                  <c:v>3.0001000000000002</c:v>
                </c:pt>
                <c:pt idx="13414">
                  <c:v>2.0001000000000002</c:v>
                </c:pt>
                <c:pt idx="13415">
                  <c:v>1.0001</c:v>
                </c:pt>
                <c:pt idx="13416">
                  <c:v>1.0001</c:v>
                </c:pt>
                <c:pt idx="13417">
                  <c:v>1E-4</c:v>
                </c:pt>
                <c:pt idx="13418">
                  <c:v>1.0001</c:v>
                </c:pt>
                <c:pt idx="13419">
                  <c:v>1E-4</c:v>
                </c:pt>
                <c:pt idx="13420">
                  <c:v>1E-4</c:v>
                </c:pt>
                <c:pt idx="13421">
                  <c:v>1E-4</c:v>
                </c:pt>
                <c:pt idx="13422">
                  <c:v>1.0001</c:v>
                </c:pt>
                <c:pt idx="13423">
                  <c:v>1E-4</c:v>
                </c:pt>
                <c:pt idx="13424">
                  <c:v>1E-4</c:v>
                </c:pt>
                <c:pt idx="13425">
                  <c:v>1E-4</c:v>
                </c:pt>
                <c:pt idx="13426">
                  <c:v>1.0001</c:v>
                </c:pt>
                <c:pt idx="13427">
                  <c:v>1E-4</c:v>
                </c:pt>
                <c:pt idx="13428">
                  <c:v>1E-4</c:v>
                </c:pt>
                <c:pt idx="13429">
                  <c:v>5.0000999999999998</c:v>
                </c:pt>
                <c:pt idx="13430">
                  <c:v>1E-4</c:v>
                </c:pt>
                <c:pt idx="13431">
                  <c:v>3.0001000000000002</c:v>
                </c:pt>
                <c:pt idx="13432">
                  <c:v>3.0001000000000002</c:v>
                </c:pt>
                <c:pt idx="13433">
                  <c:v>3.0001000000000002</c:v>
                </c:pt>
                <c:pt idx="13434">
                  <c:v>1E-4</c:v>
                </c:pt>
                <c:pt idx="13435">
                  <c:v>2.0001000000000002</c:v>
                </c:pt>
                <c:pt idx="13436">
                  <c:v>1.0001</c:v>
                </c:pt>
                <c:pt idx="13437">
                  <c:v>1.0001</c:v>
                </c:pt>
                <c:pt idx="13438">
                  <c:v>1E-4</c:v>
                </c:pt>
                <c:pt idx="13439">
                  <c:v>1.0001</c:v>
                </c:pt>
                <c:pt idx="13440">
                  <c:v>1.0001</c:v>
                </c:pt>
                <c:pt idx="13441">
                  <c:v>1.0001</c:v>
                </c:pt>
                <c:pt idx="13442">
                  <c:v>1E-4</c:v>
                </c:pt>
                <c:pt idx="13443">
                  <c:v>1E-4</c:v>
                </c:pt>
                <c:pt idx="13444">
                  <c:v>2.0001000000000002</c:v>
                </c:pt>
                <c:pt idx="13445">
                  <c:v>1.0001</c:v>
                </c:pt>
                <c:pt idx="13446">
                  <c:v>1E-4</c:v>
                </c:pt>
                <c:pt idx="13447">
                  <c:v>1E-4</c:v>
                </c:pt>
                <c:pt idx="13448">
                  <c:v>1.0001</c:v>
                </c:pt>
                <c:pt idx="13449">
                  <c:v>3.0001000000000002</c:v>
                </c:pt>
                <c:pt idx="13450">
                  <c:v>1E-4</c:v>
                </c:pt>
                <c:pt idx="13451">
                  <c:v>1E-4</c:v>
                </c:pt>
                <c:pt idx="13452">
                  <c:v>1E-4</c:v>
                </c:pt>
                <c:pt idx="13453">
                  <c:v>1E-4</c:v>
                </c:pt>
                <c:pt idx="13454">
                  <c:v>1.0001</c:v>
                </c:pt>
                <c:pt idx="13455">
                  <c:v>1E-4</c:v>
                </c:pt>
                <c:pt idx="13456">
                  <c:v>2.0001000000000002</c:v>
                </c:pt>
                <c:pt idx="13457">
                  <c:v>2.0001000000000002</c:v>
                </c:pt>
                <c:pt idx="13458">
                  <c:v>1E-4</c:v>
                </c:pt>
                <c:pt idx="13459">
                  <c:v>1E-4</c:v>
                </c:pt>
                <c:pt idx="13460">
                  <c:v>1E-4</c:v>
                </c:pt>
                <c:pt idx="13461">
                  <c:v>1E-4</c:v>
                </c:pt>
                <c:pt idx="13462">
                  <c:v>1.0001</c:v>
                </c:pt>
                <c:pt idx="13463">
                  <c:v>2.0001000000000002</c:v>
                </c:pt>
                <c:pt idx="13464">
                  <c:v>3.0001000000000002</c:v>
                </c:pt>
                <c:pt idx="13465">
                  <c:v>5.0000999999999998</c:v>
                </c:pt>
                <c:pt idx="13466">
                  <c:v>2.0001000000000002</c:v>
                </c:pt>
                <c:pt idx="13467">
                  <c:v>6.0000999999999998</c:v>
                </c:pt>
                <c:pt idx="13468">
                  <c:v>4.0000999999999998</c:v>
                </c:pt>
                <c:pt idx="13469">
                  <c:v>2.0001000000000002</c:v>
                </c:pt>
                <c:pt idx="13470">
                  <c:v>1E-4</c:v>
                </c:pt>
                <c:pt idx="13471">
                  <c:v>1.0001</c:v>
                </c:pt>
                <c:pt idx="13472">
                  <c:v>3.0001000000000002</c:v>
                </c:pt>
                <c:pt idx="13473">
                  <c:v>1.0001</c:v>
                </c:pt>
                <c:pt idx="13474">
                  <c:v>1E-4</c:v>
                </c:pt>
                <c:pt idx="13475">
                  <c:v>1.0001</c:v>
                </c:pt>
                <c:pt idx="13476">
                  <c:v>1E-4</c:v>
                </c:pt>
                <c:pt idx="13477">
                  <c:v>1E-4</c:v>
                </c:pt>
                <c:pt idx="13478">
                  <c:v>1.0001</c:v>
                </c:pt>
                <c:pt idx="13479">
                  <c:v>1E-4</c:v>
                </c:pt>
                <c:pt idx="13480">
                  <c:v>1E-4</c:v>
                </c:pt>
                <c:pt idx="13481">
                  <c:v>2.0001000000000002</c:v>
                </c:pt>
                <c:pt idx="13482">
                  <c:v>1E-4</c:v>
                </c:pt>
                <c:pt idx="13483">
                  <c:v>1E-4</c:v>
                </c:pt>
                <c:pt idx="13484">
                  <c:v>2.0001000000000002</c:v>
                </c:pt>
                <c:pt idx="13485">
                  <c:v>1E-4</c:v>
                </c:pt>
                <c:pt idx="13486">
                  <c:v>1E-4</c:v>
                </c:pt>
                <c:pt idx="13487">
                  <c:v>1.0001</c:v>
                </c:pt>
                <c:pt idx="13488">
                  <c:v>1E-4</c:v>
                </c:pt>
                <c:pt idx="13489">
                  <c:v>1.0001</c:v>
                </c:pt>
                <c:pt idx="13490">
                  <c:v>1E-4</c:v>
                </c:pt>
                <c:pt idx="13491">
                  <c:v>2.0001000000000002</c:v>
                </c:pt>
                <c:pt idx="13492">
                  <c:v>2.0001000000000002</c:v>
                </c:pt>
                <c:pt idx="13493">
                  <c:v>5.0000999999999998</c:v>
                </c:pt>
                <c:pt idx="13494">
                  <c:v>1.0001</c:v>
                </c:pt>
                <c:pt idx="13495">
                  <c:v>1.0001</c:v>
                </c:pt>
                <c:pt idx="13496">
                  <c:v>2.0001000000000002</c:v>
                </c:pt>
                <c:pt idx="13497">
                  <c:v>1.0001</c:v>
                </c:pt>
                <c:pt idx="13498">
                  <c:v>3.0001000000000002</c:v>
                </c:pt>
                <c:pt idx="13499">
                  <c:v>1E-4</c:v>
                </c:pt>
                <c:pt idx="13500">
                  <c:v>1E-4</c:v>
                </c:pt>
                <c:pt idx="13501">
                  <c:v>1E-4</c:v>
                </c:pt>
                <c:pt idx="13502">
                  <c:v>1E-4</c:v>
                </c:pt>
                <c:pt idx="13503">
                  <c:v>1.0001</c:v>
                </c:pt>
                <c:pt idx="13504">
                  <c:v>1.0001</c:v>
                </c:pt>
                <c:pt idx="13505">
                  <c:v>1E-4</c:v>
                </c:pt>
                <c:pt idx="13506">
                  <c:v>1.0001</c:v>
                </c:pt>
                <c:pt idx="13507">
                  <c:v>1.0001</c:v>
                </c:pt>
                <c:pt idx="13508">
                  <c:v>2.0001000000000002</c:v>
                </c:pt>
                <c:pt idx="13509">
                  <c:v>1E-4</c:v>
                </c:pt>
                <c:pt idx="13510">
                  <c:v>1.0001</c:v>
                </c:pt>
                <c:pt idx="13511">
                  <c:v>1.0001</c:v>
                </c:pt>
                <c:pt idx="13512">
                  <c:v>1.0001</c:v>
                </c:pt>
                <c:pt idx="13513">
                  <c:v>1.0001</c:v>
                </c:pt>
                <c:pt idx="13514">
                  <c:v>1E-4</c:v>
                </c:pt>
                <c:pt idx="13515">
                  <c:v>1.0001</c:v>
                </c:pt>
                <c:pt idx="13516">
                  <c:v>1E-4</c:v>
                </c:pt>
                <c:pt idx="13517">
                  <c:v>1E-4</c:v>
                </c:pt>
                <c:pt idx="13518">
                  <c:v>1E-4</c:v>
                </c:pt>
                <c:pt idx="13519">
                  <c:v>1E-4</c:v>
                </c:pt>
                <c:pt idx="13520">
                  <c:v>1.0001</c:v>
                </c:pt>
                <c:pt idx="13521">
                  <c:v>3.0001000000000002</c:v>
                </c:pt>
                <c:pt idx="13522">
                  <c:v>3.0001000000000002</c:v>
                </c:pt>
                <c:pt idx="13523">
                  <c:v>1.0001</c:v>
                </c:pt>
                <c:pt idx="13524">
                  <c:v>7.0000999999999998</c:v>
                </c:pt>
                <c:pt idx="13525">
                  <c:v>3.0001000000000002</c:v>
                </c:pt>
                <c:pt idx="13526">
                  <c:v>11.0001</c:v>
                </c:pt>
                <c:pt idx="13527">
                  <c:v>8.0000999999999998</c:v>
                </c:pt>
                <c:pt idx="13528">
                  <c:v>6.0000999999999998</c:v>
                </c:pt>
                <c:pt idx="13529">
                  <c:v>7.0000999999999998</c:v>
                </c:pt>
                <c:pt idx="13530">
                  <c:v>7.0000999999999998</c:v>
                </c:pt>
                <c:pt idx="13531">
                  <c:v>1E-4</c:v>
                </c:pt>
                <c:pt idx="13532">
                  <c:v>1E-4</c:v>
                </c:pt>
                <c:pt idx="13533">
                  <c:v>1.0001</c:v>
                </c:pt>
                <c:pt idx="13534">
                  <c:v>1E-4</c:v>
                </c:pt>
                <c:pt idx="13535">
                  <c:v>2.0001000000000002</c:v>
                </c:pt>
                <c:pt idx="13536">
                  <c:v>1E-4</c:v>
                </c:pt>
                <c:pt idx="13537">
                  <c:v>1.0001</c:v>
                </c:pt>
                <c:pt idx="13538">
                  <c:v>1E-4</c:v>
                </c:pt>
                <c:pt idx="13539">
                  <c:v>1E-4</c:v>
                </c:pt>
                <c:pt idx="13540">
                  <c:v>1.0001</c:v>
                </c:pt>
                <c:pt idx="13541">
                  <c:v>1.0001</c:v>
                </c:pt>
                <c:pt idx="13542">
                  <c:v>1E-4</c:v>
                </c:pt>
                <c:pt idx="13543">
                  <c:v>1.0001</c:v>
                </c:pt>
                <c:pt idx="13544">
                  <c:v>1.0001</c:v>
                </c:pt>
                <c:pt idx="13545">
                  <c:v>1E-4</c:v>
                </c:pt>
                <c:pt idx="13546">
                  <c:v>1E-4</c:v>
                </c:pt>
                <c:pt idx="13547">
                  <c:v>1.0001</c:v>
                </c:pt>
                <c:pt idx="13548">
                  <c:v>1E-4</c:v>
                </c:pt>
                <c:pt idx="13549">
                  <c:v>1.0001</c:v>
                </c:pt>
                <c:pt idx="13550">
                  <c:v>1.0001</c:v>
                </c:pt>
                <c:pt idx="13551">
                  <c:v>1.0001</c:v>
                </c:pt>
                <c:pt idx="13552">
                  <c:v>2.0001000000000002</c:v>
                </c:pt>
                <c:pt idx="13553">
                  <c:v>1.0001</c:v>
                </c:pt>
                <c:pt idx="13554">
                  <c:v>3.0001000000000002</c:v>
                </c:pt>
                <c:pt idx="13555">
                  <c:v>6.0000999999999998</c:v>
                </c:pt>
                <c:pt idx="13556">
                  <c:v>11.0001</c:v>
                </c:pt>
                <c:pt idx="13557">
                  <c:v>13.0001</c:v>
                </c:pt>
                <c:pt idx="13558">
                  <c:v>11.0001</c:v>
                </c:pt>
                <c:pt idx="13559">
                  <c:v>17.0001</c:v>
                </c:pt>
                <c:pt idx="13560">
                  <c:v>5.0000999999999998</c:v>
                </c:pt>
                <c:pt idx="13561">
                  <c:v>5.0000999999999998</c:v>
                </c:pt>
                <c:pt idx="13562">
                  <c:v>2.0001000000000002</c:v>
                </c:pt>
                <c:pt idx="13563">
                  <c:v>1E-4</c:v>
                </c:pt>
                <c:pt idx="13564">
                  <c:v>1E-4</c:v>
                </c:pt>
                <c:pt idx="13565">
                  <c:v>1E-4</c:v>
                </c:pt>
                <c:pt idx="13566">
                  <c:v>1E-4</c:v>
                </c:pt>
                <c:pt idx="13567">
                  <c:v>1E-4</c:v>
                </c:pt>
                <c:pt idx="13568">
                  <c:v>1E-4</c:v>
                </c:pt>
                <c:pt idx="13569">
                  <c:v>1.0001</c:v>
                </c:pt>
                <c:pt idx="13570">
                  <c:v>1E-4</c:v>
                </c:pt>
                <c:pt idx="13571">
                  <c:v>1E-4</c:v>
                </c:pt>
                <c:pt idx="13572">
                  <c:v>1E-4</c:v>
                </c:pt>
                <c:pt idx="13573">
                  <c:v>1.0001</c:v>
                </c:pt>
                <c:pt idx="13574">
                  <c:v>1E-4</c:v>
                </c:pt>
                <c:pt idx="13575">
                  <c:v>1E-4</c:v>
                </c:pt>
                <c:pt idx="13576">
                  <c:v>1E-4</c:v>
                </c:pt>
                <c:pt idx="13577">
                  <c:v>1E-4</c:v>
                </c:pt>
                <c:pt idx="13578">
                  <c:v>1.0001</c:v>
                </c:pt>
                <c:pt idx="13579">
                  <c:v>3.0001000000000002</c:v>
                </c:pt>
                <c:pt idx="13580">
                  <c:v>1.0001</c:v>
                </c:pt>
                <c:pt idx="13581">
                  <c:v>1E-4</c:v>
                </c:pt>
                <c:pt idx="13582">
                  <c:v>1.0001</c:v>
                </c:pt>
                <c:pt idx="13583">
                  <c:v>1E-4</c:v>
                </c:pt>
                <c:pt idx="13584">
                  <c:v>2.0001000000000002</c:v>
                </c:pt>
                <c:pt idx="13585">
                  <c:v>3.0001000000000002</c:v>
                </c:pt>
                <c:pt idx="13586">
                  <c:v>8.0000999999999998</c:v>
                </c:pt>
                <c:pt idx="13587">
                  <c:v>4.0000999999999998</c:v>
                </c:pt>
                <c:pt idx="13588">
                  <c:v>14.0001</c:v>
                </c:pt>
                <c:pt idx="13589">
                  <c:v>22.0001</c:v>
                </c:pt>
                <c:pt idx="13590">
                  <c:v>34.000100000000003</c:v>
                </c:pt>
                <c:pt idx="13591">
                  <c:v>20.0001</c:v>
                </c:pt>
                <c:pt idx="13592">
                  <c:v>20.0001</c:v>
                </c:pt>
                <c:pt idx="13593">
                  <c:v>2.0001000000000002</c:v>
                </c:pt>
                <c:pt idx="13594">
                  <c:v>1.0001</c:v>
                </c:pt>
                <c:pt idx="13595">
                  <c:v>5.0000999999999998</c:v>
                </c:pt>
                <c:pt idx="13596">
                  <c:v>1E-4</c:v>
                </c:pt>
                <c:pt idx="13597">
                  <c:v>1.0001</c:v>
                </c:pt>
                <c:pt idx="13598">
                  <c:v>1.0001</c:v>
                </c:pt>
                <c:pt idx="13599">
                  <c:v>1E-4</c:v>
                </c:pt>
                <c:pt idx="13600">
                  <c:v>3.0001000000000002</c:v>
                </c:pt>
                <c:pt idx="13601">
                  <c:v>1E-4</c:v>
                </c:pt>
                <c:pt idx="13602">
                  <c:v>1E-4</c:v>
                </c:pt>
                <c:pt idx="13603">
                  <c:v>1E-4</c:v>
                </c:pt>
                <c:pt idx="13604">
                  <c:v>1E-4</c:v>
                </c:pt>
                <c:pt idx="13605">
                  <c:v>3.0001000000000002</c:v>
                </c:pt>
                <c:pt idx="13606">
                  <c:v>1.0001</c:v>
                </c:pt>
                <c:pt idx="13607">
                  <c:v>1.0001</c:v>
                </c:pt>
                <c:pt idx="13608">
                  <c:v>1E-4</c:v>
                </c:pt>
                <c:pt idx="13609">
                  <c:v>1E-4</c:v>
                </c:pt>
                <c:pt idx="13610">
                  <c:v>1.0001</c:v>
                </c:pt>
                <c:pt idx="13611">
                  <c:v>3.0001000000000002</c:v>
                </c:pt>
                <c:pt idx="13612">
                  <c:v>2.0001000000000002</c:v>
                </c:pt>
                <c:pt idx="13613">
                  <c:v>1E-4</c:v>
                </c:pt>
                <c:pt idx="13614">
                  <c:v>2.0001000000000002</c:v>
                </c:pt>
                <c:pt idx="13615">
                  <c:v>4.0000999999999998</c:v>
                </c:pt>
                <c:pt idx="13616">
                  <c:v>5.0000999999999998</c:v>
                </c:pt>
                <c:pt idx="13617">
                  <c:v>3.0001000000000002</c:v>
                </c:pt>
                <c:pt idx="13618">
                  <c:v>6.0000999999999998</c:v>
                </c:pt>
                <c:pt idx="13619">
                  <c:v>7.0000999999999998</c:v>
                </c:pt>
                <c:pt idx="13620">
                  <c:v>6.0000999999999998</c:v>
                </c:pt>
                <c:pt idx="13621">
                  <c:v>9.0000999999999998</c:v>
                </c:pt>
                <c:pt idx="13622">
                  <c:v>5.0000999999999998</c:v>
                </c:pt>
                <c:pt idx="13623">
                  <c:v>6.0000999999999998</c:v>
                </c:pt>
                <c:pt idx="13624">
                  <c:v>4.0000999999999998</c:v>
                </c:pt>
                <c:pt idx="13625">
                  <c:v>1.0001</c:v>
                </c:pt>
                <c:pt idx="13626">
                  <c:v>4.0000999999999998</c:v>
                </c:pt>
                <c:pt idx="13627">
                  <c:v>6.0000999999999998</c:v>
                </c:pt>
                <c:pt idx="13628">
                  <c:v>4.0000999999999998</c:v>
                </c:pt>
                <c:pt idx="13629">
                  <c:v>4.0000999999999998</c:v>
                </c:pt>
                <c:pt idx="13630">
                  <c:v>2.0001000000000002</c:v>
                </c:pt>
                <c:pt idx="13631">
                  <c:v>1E-4</c:v>
                </c:pt>
                <c:pt idx="13632">
                  <c:v>1E-4</c:v>
                </c:pt>
                <c:pt idx="13633">
                  <c:v>1E-4</c:v>
                </c:pt>
                <c:pt idx="13634">
                  <c:v>1E-4</c:v>
                </c:pt>
                <c:pt idx="13635">
                  <c:v>3.0001000000000002</c:v>
                </c:pt>
                <c:pt idx="13636">
                  <c:v>1.0001</c:v>
                </c:pt>
                <c:pt idx="13637">
                  <c:v>1.0001</c:v>
                </c:pt>
                <c:pt idx="13638">
                  <c:v>1E-4</c:v>
                </c:pt>
                <c:pt idx="13639">
                  <c:v>1.0001</c:v>
                </c:pt>
                <c:pt idx="13640">
                  <c:v>1.0001</c:v>
                </c:pt>
                <c:pt idx="13641">
                  <c:v>1.0001</c:v>
                </c:pt>
                <c:pt idx="13642">
                  <c:v>1E-4</c:v>
                </c:pt>
                <c:pt idx="13643">
                  <c:v>2.0001000000000002</c:v>
                </c:pt>
                <c:pt idx="13644">
                  <c:v>1.0001</c:v>
                </c:pt>
                <c:pt idx="13645">
                  <c:v>2.0001000000000002</c:v>
                </c:pt>
                <c:pt idx="13646">
                  <c:v>1E-4</c:v>
                </c:pt>
                <c:pt idx="13647">
                  <c:v>2.0001000000000002</c:v>
                </c:pt>
                <c:pt idx="13648">
                  <c:v>3.0001000000000002</c:v>
                </c:pt>
                <c:pt idx="13649">
                  <c:v>5.0000999999999998</c:v>
                </c:pt>
                <c:pt idx="13650">
                  <c:v>7.0000999999999998</c:v>
                </c:pt>
                <c:pt idx="13651">
                  <c:v>6.0000999999999998</c:v>
                </c:pt>
                <c:pt idx="13652">
                  <c:v>4.0000999999999998</c:v>
                </c:pt>
                <c:pt idx="13653">
                  <c:v>1.0001</c:v>
                </c:pt>
                <c:pt idx="13654">
                  <c:v>3.0001000000000002</c:v>
                </c:pt>
                <c:pt idx="13655">
                  <c:v>1.0001</c:v>
                </c:pt>
                <c:pt idx="13656">
                  <c:v>2.0001000000000002</c:v>
                </c:pt>
                <c:pt idx="13657">
                  <c:v>4.0000999999999998</c:v>
                </c:pt>
                <c:pt idx="13658">
                  <c:v>2.0001000000000002</c:v>
                </c:pt>
                <c:pt idx="13659">
                  <c:v>1E-4</c:v>
                </c:pt>
                <c:pt idx="13660">
                  <c:v>1.0001</c:v>
                </c:pt>
                <c:pt idx="13661">
                  <c:v>1E-4</c:v>
                </c:pt>
                <c:pt idx="13662">
                  <c:v>1E-4</c:v>
                </c:pt>
                <c:pt idx="13663">
                  <c:v>1E-4</c:v>
                </c:pt>
                <c:pt idx="13664">
                  <c:v>1.0001</c:v>
                </c:pt>
                <c:pt idx="13665">
                  <c:v>1.0001</c:v>
                </c:pt>
                <c:pt idx="13666">
                  <c:v>1.0001</c:v>
                </c:pt>
                <c:pt idx="13667">
                  <c:v>3.0001000000000002</c:v>
                </c:pt>
                <c:pt idx="13668">
                  <c:v>1E-4</c:v>
                </c:pt>
                <c:pt idx="13669">
                  <c:v>1E-4</c:v>
                </c:pt>
                <c:pt idx="13670">
                  <c:v>4.0000999999999998</c:v>
                </c:pt>
                <c:pt idx="13671">
                  <c:v>1E-4</c:v>
                </c:pt>
                <c:pt idx="13672">
                  <c:v>5.0000999999999998</c:v>
                </c:pt>
                <c:pt idx="13673">
                  <c:v>1E-4</c:v>
                </c:pt>
                <c:pt idx="13674">
                  <c:v>1.0001</c:v>
                </c:pt>
                <c:pt idx="13675">
                  <c:v>2.0001000000000002</c:v>
                </c:pt>
                <c:pt idx="13676">
                  <c:v>2.0001000000000002</c:v>
                </c:pt>
                <c:pt idx="13677">
                  <c:v>3.0001000000000002</c:v>
                </c:pt>
                <c:pt idx="13678">
                  <c:v>3.0001000000000002</c:v>
                </c:pt>
                <c:pt idx="13679">
                  <c:v>1.0001</c:v>
                </c:pt>
                <c:pt idx="13680">
                  <c:v>1.0001</c:v>
                </c:pt>
                <c:pt idx="13681">
                  <c:v>3.0001000000000002</c:v>
                </c:pt>
                <c:pt idx="13682">
                  <c:v>1.0001</c:v>
                </c:pt>
                <c:pt idx="13683">
                  <c:v>2.0001000000000002</c:v>
                </c:pt>
                <c:pt idx="13684">
                  <c:v>1E-4</c:v>
                </c:pt>
                <c:pt idx="13685">
                  <c:v>1.0001</c:v>
                </c:pt>
                <c:pt idx="13686">
                  <c:v>1E-4</c:v>
                </c:pt>
                <c:pt idx="13687">
                  <c:v>1.0001</c:v>
                </c:pt>
                <c:pt idx="13688">
                  <c:v>1E-4</c:v>
                </c:pt>
                <c:pt idx="13689">
                  <c:v>1E-4</c:v>
                </c:pt>
                <c:pt idx="13690">
                  <c:v>1E-4</c:v>
                </c:pt>
                <c:pt idx="13691">
                  <c:v>1E-4</c:v>
                </c:pt>
                <c:pt idx="13692">
                  <c:v>1.0001</c:v>
                </c:pt>
                <c:pt idx="13693">
                  <c:v>1E-4</c:v>
                </c:pt>
                <c:pt idx="13694">
                  <c:v>1E-4</c:v>
                </c:pt>
                <c:pt idx="13695">
                  <c:v>1E-4</c:v>
                </c:pt>
                <c:pt idx="13696">
                  <c:v>1E-4</c:v>
                </c:pt>
                <c:pt idx="13697">
                  <c:v>1E-4</c:v>
                </c:pt>
                <c:pt idx="13698">
                  <c:v>1.0001</c:v>
                </c:pt>
                <c:pt idx="13699">
                  <c:v>1E-4</c:v>
                </c:pt>
                <c:pt idx="13700">
                  <c:v>1E-4</c:v>
                </c:pt>
                <c:pt idx="13701">
                  <c:v>1E-4</c:v>
                </c:pt>
                <c:pt idx="13702">
                  <c:v>1E-4</c:v>
                </c:pt>
                <c:pt idx="13703">
                  <c:v>1E-4</c:v>
                </c:pt>
                <c:pt idx="13704">
                  <c:v>1E-4</c:v>
                </c:pt>
                <c:pt idx="13705">
                  <c:v>1E-4</c:v>
                </c:pt>
                <c:pt idx="13706">
                  <c:v>1.0001</c:v>
                </c:pt>
                <c:pt idx="13707">
                  <c:v>3.0001000000000002</c:v>
                </c:pt>
                <c:pt idx="13708">
                  <c:v>2.0001000000000002</c:v>
                </c:pt>
                <c:pt idx="13709">
                  <c:v>2.0001000000000002</c:v>
                </c:pt>
                <c:pt idx="13710">
                  <c:v>2.0001000000000002</c:v>
                </c:pt>
                <c:pt idx="13711">
                  <c:v>3.0001000000000002</c:v>
                </c:pt>
                <c:pt idx="13712">
                  <c:v>5.0000999999999998</c:v>
                </c:pt>
                <c:pt idx="13713">
                  <c:v>1.0001</c:v>
                </c:pt>
                <c:pt idx="13714">
                  <c:v>2.0001000000000002</c:v>
                </c:pt>
                <c:pt idx="13715">
                  <c:v>1.0001</c:v>
                </c:pt>
                <c:pt idx="13716">
                  <c:v>1E-4</c:v>
                </c:pt>
                <c:pt idx="13717">
                  <c:v>1.0001</c:v>
                </c:pt>
                <c:pt idx="13718">
                  <c:v>1.0001</c:v>
                </c:pt>
                <c:pt idx="13719">
                  <c:v>1E-4</c:v>
                </c:pt>
                <c:pt idx="13720">
                  <c:v>1E-4</c:v>
                </c:pt>
                <c:pt idx="13721">
                  <c:v>1E-4</c:v>
                </c:pt>
                <c:pt idx="13722">
                  <c:v>1.0001</c:v>
                </c:pt>
                <c:pt idx="13723">
                  <c:v>1.0001</c:v>
                </c:pt>
                <c:pt idx="13724">
                  <c:v>1E-4</c:v>
                </c:pt>
                <c:pt idx="13725">
                  <c:v>1E-4</c:v>
                </c:pt>
                <c:pt idx="13726">
                  <c:v>1E-4</c:v>
                </c:pt>
                <c:pt idx="13727">
                  <c:v>1E-4</c:v>
                </c:pt>
                <c:pt idx="13728">
                  <c:v>1E-4</c:v>
                </c:pt>
                <c:pt idx="13729">
                  <c:v>1E-4</c:v>
                </c:pt>
                <c:pt idx="13730">
                  <c:v>1.0001</c:v>
                </c:pt>
                <c:pt idx="13731">
                  <c:v>1.0001</c:v>
                </c:pt>
                <c:pt idx="13732">
                  <c:v>1E-4</c:v>
                </c:pt>
                <c:pt idx="13733">
                  <c:v>1.0001</c:v>
                </c:pt>
                <c:pt idx="13734">
                  <c:v>1.0001</c:v>
                </c:pt>
                <c:pt idx="13735">
                  <c:v>1.0001</c:v>
                </c:pt>
                <c:pt idx="13736">
                  <c:v>1E-4</c:v>
                </c:pt>
                <c:pt idx="13737">
                  <c:v>1E-4</c:v>
                </c:pt>
                <c:pt idx="13738">
                  <c:v>2.0001000000000002</c:v>
                </c:pt>
                <c:pt idx="13739">
                  <c:v>1.0001</c:v>
                </c:pt>
                <c:pt idx="13740">
                  <c:v>4.0000999999999998</c:v>
                </c:pt>
                <c:pt idx="13741">
                  <c:v>1.0001</c:v>
                </c:pt>
                <c:pt idx="13742">
                  <c:v>1.0001</c:v>
                </c:pt>
                <c:pt idx="13743">
                  <c:v>3.0001000000000002</c:v>
                </c:pt>
                <c:pt idx="13744">
                  <c:v>1.0001</c:v>
                </c:pt>
                <c:pt idx="13745">
                  <c:v>1E-4</c:v>
                </c:pt>
                <c:pt idx="13746">
                  <c:v>2.0001000000000002</c:v>
                </c:pt>
                <c:pt idx="13747">
                  <c:v>1.0001</c:v>
                </c:pt>
                <c:pt idx="13748">
                  <c:v>1.0001</c:v>
                </c:pt>
                <c:pt idx="13749">
                  <c:v>1E-4</c:v>
                </c:pt>
                <c:pt idx="13750">
                  <c:v>1.0001</c:v>
                </c:pt>
                <c:pt idx="13751">
                  <c:v>1.0001</c:v>
                </c:pt>
                <c:pt idx="13752">
                  <c:v>1E-4</c:v>
                </c:pt>
                <c:pt idx="13753">
                  <c:v>2.0001000000000002</c:v>
                </c:pt>
                <c:pt idx="13754">
                  <c:v>1E-4</c:v>
                </c:pt>
                <c:pt idx="13755">
                  <c:v>1.0001</c:v>
                </c:pt>
                <c:pt idx="13756">
                  <c:v>1E-4</c:v>
                </c:pt>
                <c:pt idx="13757">
                  <c:v>1.0001</c:v>
                </c:pt>
                <c:pt idx="13758">
                  <c:v>1.0001</c:v>
                </c:pt>
                <c:pt idx="13759">
                  <c:v>1.0001</c:v>
                </c:pt>
                <c:pt idx="13760">
                  <c:v>1E-4</c:v>
                </c:pt>
                <c:pt idx="13761">
                  <c:v>1E-4</c:v>
                </c:pt>
                <c:pt idx="13762">
                  <c:v>1E-4</c:v>
                </c:pt>
                <c:pt idx="13763">
                  <c:v>1E-4</c:v>
                </c:pt>
                <c:pt idx="13764">
                  <c:v>1.0001</c:v>
                </c:pt>
                <c:pt idx="13765">
                  <c:v>2.0001000000000002</c:v>
                </c:pt>
                <c:pt idx="13766">
                  <c:v>1E-4</c:v>
                </c:pt>
                <c:pt idx="13767">
                  <c:v>3.0001000000000002</c:v>
                </c:pt>
                <c:pt idx="13768">
                  <c:v>5.0000999999999998</c:v>
                </c:pt>
                <c:pt idx="13769">
                  <c:v>4.0000999999999998</c:v>
                </c:pt>
                <c:pt idx="13770">
                  <c:v>11.0001</c:v>
                </c:pt>
                <c:pt idx="13771">
                  <c:v>3.0001000000000002</c:v>
                </c:pt>
                <c:pt idx="13772">
                  <c:v>7.0000999999999998</c:v>
                </c:pt>
                <c:pt idx="13773">
                  <c:v>2.0001000000000002</c:v>
                </c:pt>
                <c:pt idx="13774">
                  <c:v>6.0000999999999998</c:v>
                </c:pt>
                <c:pt idx="13775">
                  <c:v>1E-4</c:v>
                </c:pt>
                <c:pt idx="13776">
                  <c:v>1E-4</c:v>
                </c:pt>
                <c:pt idx="13777">
                  <c:v>1E-4</c:v>
                </c:pt>
                <c:pt idx="13778">
                  <c:v>1E-4</c:v>
                </c:pt>
                <c:pt idx="13779">
                  <c:v>1E-4</c:v>
                </c:pt>
                <c:pt idx="13780">
                  <c:v>2.0001000000000002</c:v>
                </c:pt>
                <c:pt idx="13781">
                  <c:v>1E-4</c:v>
                </c:pt>
                <c:pt idx="13782">
                  <c:v>1E-4</c:v>
                </c:pt>
                <c:pt idx="13783">
                  <c:v>1E-4</c:v>
                </c:pt>
                <c:pt idx="13784">
                  <c:v>1.0001</c:v>
                </c:pt>
                <c:pt idx="13785">
                  <c:v>1.0001</c:v>
                </c:pt>
                <c:pt idx="13786">
                  <c:v>1E-4</c:v>
                </c:pt>
                <c:pt idx="13787">
                  <c:v>1.0001</c:v>
                </c:pt>
                <c:pt idx="13788">
                  <c:v>1.0001</c:v>
                </c:pt>
                <c:pt idx="13789">
                  <c:v>1.0001</c:v>
                </c:pt>
                <c:pt idx="13790">
                  <c:v>1E-4</c:v>
                </c:pt>
                <c:pt idx="13791">
                  <c:v>1.0001</c:v>
                </c:pt>
                <c:pt idx="13792">
                  <c:v>2.0001000000000002</c:v>
                </c:pt>
                <c:pt idx="13793">
                  <c:v>1.0001</c:v>
                </c:pt>
                <c:pt idx="13794">
                  <c:v>2.0001000000000002</c:v>
                </c:pt>
                <c:pt idx="13795">
                  <c:v>1.0001</c:v>
                </c:pt>
                <c:pt idx="13796">
                  <c:v>6.0000999999999998</c:v>
                </c:pt>
                <c:pt idx="13797">
                  <c:v>3.0001000000000002</c:v>
                </c:pt>
                <c:pt idx="13798">
                  <c:v>2.0001000000000002</c:v>
                </c:pt>
                <c:pt idx="13799">
                  <c:v>4.0000999999999998</c:v>
                </c:pt>
                <c:pt idx="13800">
                  <c:v>2.0001000000000002</c:v>
                </c:pt>
                <c:pt idx="13801">
                  <c:v>4.0000999999999998</c:v>
                </c:pt>
                <c:pt idx="13802">
                  <c:v>1.0001</c:v>
                </c:pt>
                <c:pt idx="13803">
                  <c:v>6.0000999999999998</c:v>
                </c:pt>
                <c:pt idx="13804">
                  <c:v>5.0000999999999998</c:v>
                </c:pt>
                <c:pt idx="13805">
                  <c:v>11.0001</c:v>
                </c:pt>
                <c:pt idx="13806">
                  <c:v>9.0000999999999998</c:v>
                </c:pt>
                <c:pt idx="13807">
                  <c:v>21.0001</c:v>
                </c:pt>
                <c:pt idx="13808">
                  <c:v>17.0001</c:v>
                </c:pt>
                <c:pt idx="13809">
                  <c:v>10.0001</c:v>
                </c:pt>
                <c:pt idx="13810">
                  <c:v>9.0000999999999998</c:v>
                </c:pt>
                <c:pt idx="13811">
                  <c:v>8.0000999999999998</c:v>
                </c:pt>
                <c:pt idx="13812">
                  <c:v>3.0001000000000002</c:v>
                </c:pt>
                <c:pt idx="13813">
                  <c:v>2.0001000000000002</c:v>
                </c:pt>
                <c:pt idx="13814">
                  <c:v>1E-4</c:v>
                </c:pt>
                <c:pt idx="13815">
                  <c:v>1E-4</c:v>
                </c:pt>
                <c:pt idx="13816">
                  <c:v>1E-4</c:v>
                </c:pt>
                <c:pt idx="13817">
                  <c:v>1E-4</c:v>
                </c:pt>
                <c:pt idx="13818">
                  <c:v>1E-4</c:v>
                </c:pt>
                <c:pt idx="13819">
                  <c:v>1E-4</c:v>
                </c:pt>
                <c:pt idx="13820">
                  <c:v>1E-4</c:v>
                </c:pt>
                <c:pt idx="13821">
                  <c:v>1.0001</c:v>
                </c:pt>
                <c:pt idx="13822">
                  <c:v>1.0001</c:v>
                </c:pt>
                <c:pt idx="13823">
                  <c:v>1.0001</c:v>
                </c:pt>
                <c:pt idx="13824">
                  <c:v>2.0001000000000002</c:v>
                </c:pt>
                <c:pt idx="13825">
                  <c:v>1E-4</c:v>
                </c:pt>
                <c:pt idx="13826">
                  <c:v>1.0001</c:v>
                </c:pt>
                <c:pt idx="13827">
                  <c:v>2.0001000000000002</c:v>
                </c:pt>
                <c:pt idx="13828">
                  <c:v>3.0001000000000002</c:v>
                </c:pt>
                <c:pt idx="13829">
                  <c:v>5.0000999999999998</c:v>
                </c:pt>
                <c:pt idx="13830">
                  <c:v>11.0001</c:v>
                </c:pt>
                <c:pt idx="13831">
                  <c:v>8.0000999999999998</c:v>
                </c:pt>
                <c:pt idx="13832">
                  <c:v>11.0001</c:v>
                </c:pt>
                <c:pt idx="13833">
                  <c:v>10.0001</c:v>
                </c:pt>
                <c:pt idx="13834">
                  <c:v>4.0000999999999998</c:v>
                </c:pt>
                <c:pt idx="13835">
                  <c:v>6.0000999999999998</c:v>
                </c:pt>
                <c:pt idx="13836">
                  <c:v>4.0000999999999998</c:v>
                </c:pt>
                <c:pt idx="13837">
                  <c:v>1.0001</c:v>
                </c:pt>
                <c:pt idx="13838">
                  <c:v>1.0001</c:v>
                </c:pt>
                <c:pt idx="13839">
                  <c:v>1.0001</c:v>
                </c:pt>
                <c:pt idx="13840">
                  <c:v>1.0001</c:v>
                </c:pt>
                <c:pt idx="13841">
                  <c:v>2.0001000000000002</c:v>
                </c:pt>
                <c:pt idx="13842">
                  <c:v>1E-4</c:v>
                </c:pt>
                <c:pt idx="13843">
                  <c:v>2.0001000000000002</c:v>
                </c:pt>
                <c:pt idx="13844">
                  <c:v>1E-4</c:v>
                </c:pt>
                <c:pt idx="13845">
                  <c:v>1.0001</c:v>
                </c:pt>
                <c:pt idx="13846">
                  <c:v>1E-4</c:v>
                </c:pt>
                <c:pt idx="13847">
                  <c:v>1.0001</c:v>
                </c:pt>
                <c:pt idx="13848">
                  <c:v>1E-4</c:v>
                </c:pt>
                <c:pt idx="13849">
                  <c:v>1E-4</c:v>
                </c:pt>
                <c:pt idx="13850">
                  <c:v>1E-4</c:v>
                </c:pt>
                <c:pt idx="13851">
                  <c:v>1E-4</c:v>
                </c:pt>
                <c:pt idx="13852">
                  <c:v>1.0001</c:v>
                </c:pt>
                <c:pt idx="13853">
                  <c:v>1E-4</c:v>
                </c:pt>
                <c:pt idx="13854">
                  <c:v>1E-4</c:v>
                </c:pt>
                <c:pt idx="13855">
                  <c:v>1E-4</c:v>
                </c:pt>
                <c:pt idx="13856">
                  <c:v>1E-4</c:v>
                </c:pt>
                <c:pt idx="13857">
                  <c:v>1E-4</c:v>
                </c:pt>
                <c:pt idx="13858">
                  <c:v>1.0001</c:v>
                </c:pt>
                <c:pt idx="13859">
                  <c:v>1E-4</c:v>
                </c:pt>
                <c:pt idx="13860">
                  <c:v>1.0001</c:v>
                </c:pt>
                <c:pt idx="13861">
                  <c:v>1E-4</c:v>
                </c:pt>
                <c:pt idx="13862">
                  <c:v>1.0001</c:v>
                </c:pt>
                <c:pt idx="13863">
                  <c:v>2.0001000000000002</c:v>
                </c:pt>
                <c:pt idx="13864">
                  <c:v>1.0001</c:v>
                </c:pt>
                <c:pt idx="13865">
                  <c:v>1E-4</c:v>
                </c:pt>
                <c:pt idx="13866">
                  <c:v>5.0000999999999998</c:v>
                </c:pt>
                <c:pt idx="13867">
                  <c:v>1.0001</c:v>
                </c:pt>
                <c:pt idx="13868">
                  <c:v>1.0001</c:v>
                </c:pt>
                <c:pt idx="13869">
                  <c:v>2.0001000000000002</c:v>
                </c:pt>
                <c:pt idx="13870">
                  <c:v>2.0001000000000002</c:v>
                </c:pt>
                <c:pt idx="13871">
                  <c:v>1E-4</c:v>
                </c:pt>
                <c:pt idx="13872">
                  <c:v>1E-4</c:v>
                </c:pt>
                <c:pt idx="13873">
                  <c:v>1.0001</c:v>
                </c:pt>
                <c:pt idx="13874">
                  <c:v>1.0001</c:v>
                </c:pt>
                <c:pt idx="13875">
                  <c:v>1E-4</c:v>
                </c:pt>
                <c:pt idx="13876">
                  <c:v>1.0001</c:v>
                </c:pt>
                <c:pt idx="13877">
                  <c:v>1.0001</c:v>
                </c:pt>
                <c:pt idx="13878">
                  <c:v>1E-4</c:v>
                </c:pt>
                <c:pt idx="13879">
                  <c:v>1E-4</c:v>
                </c:pt>
                <c:pt idx="13880">
                  <c:v>1E-4</c:v>
                </c:pt>
                <c:pt idx="13881">
                  <c:v>1E-4</c:v>
                </c:pt>
                <c:pt idx="13882">
                  <c:v>1E-4</c:v>
                </c:pt>
                <c:pt idx="13883">
                  <c:v>2.0001000000000002</c:v>
                </c:pt>
                <c:pt idx="13884">
                  <c:v>1E-4</c:v>
                </c:pt>
                <c:pt idx="13885">
                  <c:v>1.0001</c:v>
                </c:pt>
                <c:pt idx="13886">
                  <c:v>1E-4</c:v>
                </c:pt>
                <c:pt idx="13887">
                  <c:v>1E-4</c:v>
                </c:pt>
                <c:pt idx="13888">
                  <c:v>1.0001</c:v>
                </c:pt>
                <c:pt idx="13889">
                  <c:v>1E-4</c:v>
                </c:pt>
                <c:pt idx="13890">
                  <c:v>3.0001000000000002</c:v>
                </c:pt>
                <c:pt idx="13891">
                  <c:v>2.0001000000000002</c:v>
                </c:pt>
                <c:pt idx="13892">
                  <c:v>4.0000999999999998</c:v>
                </c:pt>
                <c:pt idx="13893">
                  <c:v>1.0001</c:v>
                </c:pt>
                <c:pt idx="13894">
                  <c:v>2.0001000000000002</c:v>
                </c:pt>
                <c:pt idx="13895">
                  <c:v>1.0001</c:v>
                </c:pt>
                <c:pt idx="13896">
                  <c:v>2.0001000000000002</c:v>
                </c:pt>
                <c:pt idx="13897">
                  <c:v>1E-4</c:v>
                </c:pt>
                <c:pt idx="13898">
                  <c:v>1E-4</c:v>
                </c:pt>
                <c:pt idx="13899">
                  <c:v>1E-4</c:v>
                </c:pt>
                <c:pt idx="13900">
                  <c:v>1E-4</c:v>
                </c:pt>
                <c:pt idx="13901">
                  <c:v>1E-4</c:v>
                </c:pt>
                <c:pt idx="13902">
                  <c:v>1E-4</c:v>
                </c:pt>
                <c:pt idx="13903">
                  <c:v>1.0001</c:v>
                </c:pt>
                <c:pt idx="13904">
                  <c:v>1E-4</c:v>
                </c:pt>
                <c:pt idx="13905">
                  <c:v>1E-4</c:v>
                </c:pt>
                <c:pt idx="13906">
                  <c:v>1.0001</c:v>
                </c:pt>
                <c:pt idx="13907">
                  <c:v>1E-4</c:v>
                </c:pt>
                <c:pt idx="13908">
                  <c:v>1E-4</c:v>
                </c:pt>
                <c:pt idx="13909">
                  <c:v>1E-4</c:v>
                </c:pt>
                <c:pt idx="13910">
                  <c:v>1E-4</c:v>
                </c:pt>
                <c:pt idx="13911">
                  <c:v>1E-4</c:v>
                </c:pt>
                <c:pt idx="13912">
                  <c:v>1E-4</c:v>
                </c:pt>
                <c:pt idx="13913">
                  <c:v>1E-4</c:v>
                </c:pt>
                <c:pt idx="13914">
                  <c:v>2.0001000000000002</c:v>
                </c:pt>
                <c:pt idx="13915">
                  <c:v>1E-4</c:v>
                </c:pt>
                <c:pt idx="13916">
                  <c:v>1E-4</c:v>
                </c:pt>
                <c:pt idx="13917">
                  <c:v>3.0001000000000002</c:v>
                </c:pt>
                <c:pt idx="13918">
                  <c:v>1.0001</c:v>
                </c:pt>
                <c:pt idx="13919">
                  <c:v>2.0001000000000002</c:v>
                </c:pt>
                <c:pt idx="13920">
                  <c:v>1E-4</c:v>
                </c:pt>
                <c:pt idx="13921">
                  <c:v>1E-4</c:v>
                </c:pt>
                <c:pt idx="13922">
                  <c:v>1E-4</c:v>
                </c:pt>
                <c:pt idx="13923">
                  <c:v>1E-4</c:v>
                </c:pt>
                <c:pt idx="13924">
                  <c:v>1E-4</c:v>
                </c:pt>
                <c:pt idx="13925">
                  <c:v>3.0001000000000002</c:v>
                </c:pt>
                <c:pt idx="13926">
                  <c:v>2.0001000000000002</c:v>
                </c:pt>
                <c:pt idx="13927">
                  <c:v>1.0001</c:v>
                </c:pt>
                <c:pt idx="13928">
                  <c:v>2.0001000000000002</c:v>
                </c:pt>
                <c:pt idx="13929">
                  <c:v>1.0001</c:v>
                </c:pt>
                <c:pt idx="13930">
                  <c:v>1.0001</c:v>
                </c:pt>
                <c:pt idx="13931">
                  <c:v>1E-4</c:v>
                </c:pt>
                <c:pt idx="13932">
                  <c:v>1.0001</c:v>
                </c:pt>
                <c:pt idx="13933">
                  <c:v>1E-4</c:v>
                </c:pt>
                <c:pt idx="13934">
                  <c:v>1E-4</c:v>
                </c:pt>
                <c:pt idx="13935">
                  <c:v>1E-4</c:v>
                </c:pt>
                <c:pt idx="13936">
                  <c:v>1E-4</c:v>
                </c:pt>
                <c:pt idx="13937">
                  <c:v>1E-4</c:v>
                </c:pt>
                <c:pt idx="13938">
                  <c:v>1.0001</c:v>
                </c:pt>
                <c:pt idx="13939">
                  <c:v>1E-4</c:v>
                </c:pt>
                <c:pt idx="13940">
                  <c:v>1E-4</c:v>
                </c:pt>
                <c:pt idx="13941">
                  <c:v>1.0001</c:v>
                </c:pt>
                <c:pt idx="13942">
                  <c:v>1.0001</c:v>
                </c:pt>
                <c:pt idx="13943">
                  <c:v>1.0001</c:v>
                </c:pt>
                <c:pt idx="13944">
                  <c:v>1E-4</c:v>
                </c:pt>
                <c:pt idx="13945">
                  <c:v>1E-4</c:v>
                </c:pt>
                <c:pt idx="13946">
                  <c:v>1E-4</c:v>
                </c:pt>
                <c:pt idx="13947">
                  <c:v>1.0001</c:v>
                </c:pt>
                <c:pt idx="13948">
                  <c:v>1E-4</c:v>
                </c:pt>
                <c:pt idx="13949">
                  <c:v>1E-4</c:v>
                </c:pt>
                <c:pt idx="13950">
                  <c:v>1E-4</c:v>
                </c:pt>
                <c:pt idx="13951">
                  <c:v>2.0001000000000002</c:v>
                </c:pt>
                <c:pt idx="13952">
                  <c:v>1E-4</c:v>
                </c:pt>
                <c:pt idx="13953">
                  <c:v>2.0001000000000002</c:v>
                </c:pt>
                <c:pt idx="13954">
                  <c:v>1.0001</c:v>
                </c:pt>
                <c:pt idx="13955">
                  <c:v>1E-4</c:v>
                </c:pt>
                <c:pt idx="13956">
                  <c:v>1.0001</c:v>
                </c:pt>
                <c:pt idx="13957">
                  <c:v>1E-4</c:v>
                </c:pt>
                <c:pt idx="13958">
                  <c:v>2.0001000000000002</c:v>
                </c:pt>
                <c:pt idx="13959">
                  <c:v>1E-4</c:v>
                </c:pt>
                <c:pt idx="13960">
                  <c:v>1.0001</c:v>
                </c:pt>
                <c:pt idx="13961">
                  <c:v>1.0001</c:v>
                </c:pt>
                <c:pt idx="13962">
                  <c:v>1.0001</c:v>
                </c:pt>
                <c:pt idx="13963">
                  <c:v>1.0001</c:v>
                </c:pt>
                <c:pt idx="13964">
                  <c:v>1E-4</c:v>
                </c:pt>
                <c:pt idx="13965">
                  <c:v>1E-4</c:v>
                </c:pt>
                <c:pt idx="13966">
                  <c:v>1E-4</c:v>
                </c:pt>
                <c:pt idx="13967">
                  <c:v>1E-4</c:v>
                </c:pt>
                <c:pt idx="13968">
                  <c:v>1E-4</c:v>
                </c:pt>
                <c:pt idx="13969">
                  <c:v>1E-4</c:v>
                </c:pt>
                <c:pt idx="13970">
                  <c:v>1E-4</c:v>
                </c:pt>
                <c:pt idx="13971">
                  <c:v>1E-4</c:v>
                </c:pt>
                <c:pt idx="13972">
                  <c:v>1.0001</c:v>
                </c:pt>
                <c:pt idx="13973">
                  <c:v>1E-4</c:v>
                </c:pt>
                <c:pt idx="13974">
                  <c:v>1.0001</c:v>
                </c:pt>
                <c:pt idx="13975">
                  <c:v>1E-4</c:v>
                </c:pt>
                <c:pt idx="13976">
                  <c:v>1E-4</c:v>
                </c:pt>
                <c:pt idx="13977">
                  <c:v>1.0001</c:v>
                </c:pt>
                <c:pt idx="13978">
                  <c:v>1E-4</c:v>
                </c:pt>
                <c:pt idx="13979">
                  <c:v>1.0001</c:v>
                </c:pt>
                <c:pt idx="13980">
                  <c:v>1E-4</c:v>
                </c:pt>
                <c:pt idx="13981">
                  <c:v>1E-4</c:v>
                </c:pt>
                <c:pt idx="13982">
                  <c:v>1.0001</c:v>
                </c:pt>
                <c:pt idx="13983">
                  <c:v>1.0001</c:v>
                </c:pt>
                <c:pt idx="13984">
                  <c:v>1.0001</c:v>
                </c:pt>
                <c:pt idx="13985">
                  <c:v>1E-4</c:v>
                </c:pt>
                <c:pt idx="13986">
                  <c:v>3.0001000000000002</c:v>
                </c:pt>
                <c:pt idx="13987">
                  <c:v>2.0001000000000002</c:v>
                </c:pt>
                <c:pt idx="13988">
                  <c:v>1E-4</c:v>
                </c:pt>
                <c:pt idx="13989">
                  <c:v>1.0001</c:v>
                </c:pt>
                <c:pt idx="13990">
                  <c:v>1E-4</c:v>
                </c:pt>
                <c:pt idx="13991">
                  <c:v>1E-4</c:v>
                </c:pt>
                <c:pt idx="13992">
                  <c:v>1.0001</c:v>
                </c:pt>
                <c:pt idx="13993">
                  <c:v>1E-4</c:v>
                </c:pt>
                <c:pt idx="13994">
                  <c:v>1E-4</c:v>
                </c:pt>
                <c:pt idx="13995">
                  <c:v>1E-4</c:v>
                </c:pt>
                <c:pt idx="13996">
                  <c:v>1E-4</c:v>
                </c:pt>
                <c:pt idx="13997">
                  <c:v>1E-4</c:v>
                </c:pt>
                <c:pt idx="13998">
                  <c:v>1E-4</c:v>
                </c:pt>
                <c:pt idx="13999">
                  <c:v>1E-4</c:v>
                </c:pt>
                <c:pt idx="14000">
                  <c:v>1E-4</c:v>
                </c:pt>
                <c:pt idx="14001">
                  <c:v>1E-4</c:v>
                </c:pt>
                <c:pt idx="14002">
                  <c:v>1E-4</c:v>
                </c:pt>
                <c:pt idx="14003">
                  <c:v>1E-4</c:v>
                </c:pt>
                <c:pt idx="14004">
                  <c:v>1E-4</c:v>
                </c:pt>
                <c:pt idx="14005">
                  <c:v>1E-4</c:v>
                </c:pt>
                <c:pt idx="14006">
                  <c:v>1.0001</c:v>
                </c:pt>
                <c:pt idx="14007">
                  <c:v>1E-4</c:v>
                </c:pt>
                <c:pt idx="14008">
                  <c:v>1E-4</c:v>
                </c:pt>
                <c:pt idx="14009">
                  <c:v>1E-4</c:v>
                </c:pt>
                <c:pt idx="14010">
                  <c:v>1E-4</c:v>
                </c:pt>
                <c:pt idx="14011">
                  <c:v>1E-4</c:v>
                </c:pt>
                <c:pt idx="14012">
                  <c:v>2.0001000000000002</c:v>
                </c:pt>
                <c:pt idx="14013">
                  <c:v>2.0001000000000002</c:v>
                </c:pt>
                <c:pt idx="14014">
                  <c:v>1E-4</c:v>
                </c:pt>
                <c:pt idx="14015">
                  <c:v>1.0001</c:v>
                </c:pt>
                <c:pt idx="14016">
                  <c:v>1E-4</c:v>
                </c:pt>
                <c:pt idx="14017">
                  <c:v>1.0001</c:v>
                </c:pt>
                <c:pt idx="14018">
                  <c:v>1.0001</c:v>
                </c:pt>
                <c:pt idx="14019">
                  <c:v>1.0001</c:v>
                </c:pt>
                <c:pt idx="14020">
                  <c:v>1E-4</c:v>
                </c:pt>
                <c:pt idx="14021">
                  <c:v>1.0001</c:v>
                </c:pt>
                <c:pt idx="14022">
                  <c:v>2.0001000000000002</c:v>
                </c:pt>
                <c:pt idx="14023">
                  <c:v>1E-4</c:v>
                </c:pt>
                <c:pt idx="14024">
                  <c:v>1E-4</c:v>
                </c:pt>
                <c:pt idx="14025">
                  <c:v>1E-4</c:v>
                </c:pt>
                <c:pt idx="14026">
                  <c:v>1.0001</c:v>
                </c:pt>
                <c:pt idx="14027">
                  <c:v>1.0001</c:v>
                </c:pt>
                <c:pt idx="14028">
                  <c:v>1E-4</c:v>
                </c:pt>
                <c:pt idx="14029">
                  <c:v>1E-4</c:v>
                </c:pt>
                <c:pt idx="14030">
                  <c:v>1E-4</c:v>
                </c:pt>
                <c:pt idx="14031">
                  <c:v>1E-4</c:v>
                </c:pt>
                <c:pt idx="14032">
                  <c:v>1.0001</c:v>
                </c:pt>
                <c:pt idx="14033">
                  <c:v>1E-4</c:v>
                </c:pt>
                <c:pt idx="14034">
                  <c:v>1E-4</c:v>
                </c:pt>
                <c:pt idx="14035">
                  <c:v>1E-4</c:v>
                </c:pt>
                <c:pt idx="14036">
                  <c:v>1.0001</c:v>
                </c:pt>
                <c:pt idx="14037">
                  <c:v>1E-4</c:v>
                </c:pt>
                <c:pt idx="14038">
                  <c:v>2.0001000000000002</c:v>
                </c:pt>
                <c:pt idx="14039">
                  <c:v>1E-4</c:v>
                </c:pt>
                <c:pt idx="14040">
                  <c:v>1E-4</c:v>
                </c:pt>
                <c:pt idx="14041">
                  <c:v>1.0001</c:v>
                </c:pt>
                <c:pt idx="14042">
                  <c:v>1E-4</c:v>
                </c:pt>
                <c:pt idx="14043">
                  <c:v>1E-4</c:v>
                </c:pt>
                <c:pt idx="14044">
                  <c:v>2.0001000000000002</c:v>
                </c:pt>
                <c:pt idx="14045">
                  <c:v>2.0001000000000002</c:v>
                </c:pt>
                <c:pt idx="14046">
                  <c:v>3.0001000000000002</c:v>
                </c:pt>
                <c:pt idx="14047">
                  <c:v>2.0001000000000002</c:v>
                </c:pt>
                <c:pt idx="14048">
                  <c:v>1E-4</c:v>
                </c:pt>
                <c:pt idx="14049">
                  <c:v>1.0001</c:v>
                </c:pt>
                <c:pt idx="14050">
                  <c:v>1.0001</c:v>
                </c:pt>
                <c:pt idx="14051">
                  <c:v>1.0001</c:v>
                </c:pt>
                <c:pt idx="14052">
                  <c:v>1E-4</c:v>
                </c:pt>
                <c:pt idx="14053">
                  <c:v>1E-4</c:v>
                </c:pt>
                <c:pt idx="14054">
                  <c:v>1.0001</c:v>
                </c:pt>
                <c:pt idx="14055">
                  <c:v>1E-4</c:v>
                </c:pt>
                <c:pt idx="14056">
                  <c:v>1E-4</c:v>
                </c:pt>
                <c:pt idx="14057">
                  <c:v>1.0001</c:v>
                </c:pt>
                <c:pt idx="14058">
                  <c:v>1E-4</c:v>
                </c:pt>
                <c:pt idx="14059">
                  <c:v>1E-4</c:v>
                </c:pt>
                <c:pt idx="14060">
                  <c:v>1.0001</c:v>
                </c:pt>
                <c:pt idx="14061">
                  <c:v>1.0001</c:v>
                </c:pt>
                <c:pt idx="14062">
                  <c:v>1.0001</c:v>
                </c:pt>
                <c:pt idx="14063">
                  <c:v>1.0001</c:v>
                </c:pt>
                <c:pt idx="14064">
                  <c:v>1E-4</c:v>
                </c:pt>
                <c:pt idx="14065">
                  <c:v>1E-4</c:v>
                </c:pt>
                <c:pt idx="14066">
                  <c:v>2.0001000000000002</c:v>
                </c:pt>
                <c:pt idx="14067">
                  <c:v>1.0001</c:v>
                </c:pt>
                <c:pt idx="14068">
                  <c:v>1E-4</c:v>
                </c:pt>
                <c:pt idx="14069">
                  <c:v>1E-4</c:v>
                </c:pt>
                <c:pt idx="14070">
                  <c:v>1.0001</c:v>
                </c:pt>
                <c:pt idx="14071">
                  <c:v>1.0001</c:v>
                </c:pt>
                <c:pt idx="14072">
                  <c:v>1.0001</c:v>
                </c:pt>
                <c:pt idx="14073">
                  <c:v>1E-4</c:v>
                </c:pt>
                <c:pt idx="14074">
                  <c:v>1E-4</c:v>
                </c:pt>
                <c:pt idx="14075">
                  <c:v>3.0001000000000002</c:v>
                </c:pt>
                <c:pt idx="14076">
                  <c:v>1E-4</c:v>
                </c:pt>
                <c:pt idx="14077">
                  <c:v>1.0001</c:v>
                </c:pt>
                <c:pt idx="14078">
                  <c:v>1.0001</c:v>
                </c:pt>
                <c:pt idx="14079">
                  <c:v>1.0001</c:v>
                </c:pt>
                <c:pt idx="14080">
                  <c:v>1.0001</c:v>
                </c:pt>
                <c:pt idx="14081">
                  <c:v>1E-4</c:v>
                </c:pt>
                <c:pt idx="14082">
                  <c:v>2.0001000000000002</c:v>
                </c:pt>
                <c:pt idx="14083">
                  <c:v>1E-4</c:v>
                </c:pt>
                <c:pt idx="14084">
                  <c:v>1E-4</c:v>
                </c:pt>
                <c:pt idx="14085">
                  <c:v>1.0001</c:v>
                </c:pt>
                <c:pt idx="14086">
                  <c:v>1E-4</c:v>
                </c:pt>
                <c:pt idx="14087">
                  <c:v>1E-4</c:v>
                </c:pt>
                <c:pt idx="14088">
                  <c:v>1E-4</c:v>
                </c:pt>
                <c:pt idx="14089">
                  <c:v>1.0001</c:v>
                </c:pt>
                <c:pt idx="14090">
                  <c:v>1E-4</c:v>
                </c:pt>
                <c:pt idx="14091">
                  <c:v>1.0001</c:v>
                </c:pt>
                <c:pt idx="14092">
                  <c:v>1E-4</c:v>
                </c:pt>
                <c:pt idx="14093">
                  <c:v>1E-4</c:v>
                </c:pt>
                <c:pt idx="14094">
                  <c:v>1.0001</c:v>
                </c:pt>
                <c:pt idx="14095">
                  <c:v>1E-4</c:v>
                </c:pt>
                <c:pt idx="14096">
                  <c:v>1.0001</c:v>
                </c:pt>
                <c:pt idx="14097">
                  <c:v>1E-4</c:v>
                </c:pt>
                <c:pt idx="14098">
                  <c:v>1E-4</c:v>
                </c:pt>
                <c:pt idx="14099">
                  <c:v>1.0001</c:v>
                </c:pt>
                <c:pt idx="14100">
                  <c:v>2.0001000000000002</c:v>
                </c:pt>
                <c:pt idx="14101">
                  <c:v>2.0001000000000002</c:v>
                </c:pt>
                <c:pt idx="14102">
                  <c:v>2.0001000000000002</c:v>
                </c:pt>
                <c:pt idx="14103">
                  <c:v>4.0000999999999998</c:v>
                </c:pt>
                <c:pt idx="14104">
                  <c:v>2.0001000000000002</c:v>
                </c:pt>
                <c:pt idx="14105">
                  <c:v>1E-4</c:v>
                </c:pt>
                <c:pt idx="14106">
                  <c:v>1.0001</c:v>
                </c:pt>
                <c:pt idx="14107">
                  <c:v>2.0001000000000002</c:v>
                </c:pt>
                <c:pt idx="14108">
                  <c:v>1.0001</c:v>
                </c:pt>
                <c:pt idx="14109">
                  <c:v>4.0000999999999998</c:v>
                </c:pt>
                <c:pt idx="14110">
                  <c:v>4.0000999999999998</c:v>
                </c:pt>
                <c:pt idx="14111">
                  <c:v>4.0000999999999998</c:v>
                </c:pt>
                <c:pt idx="14112">
                  <c:v>1.0001</c:v>
                </c:pt>
                <c:pt idx="14113">
                  <c:v>1E-4</c:v>
                </c:pt>
                <c:pt idx="14114">
                  <c:v>1E-4</c:v>
                </c:pt>
                <c:pt idx="14115">
                  <c:v>1.0001</c:v>
                </c:pt>
                <c:pt idx="14116">
                  <c:v>1.0001</c:v>
                </c:pt>
                <c:pt idx="14117">
                  <c:v>1E-4</c:v>
                </c:pt>
                <c:pt idx="14118">
                  <c:v>1E-4</c:v>
                </c:pt>
                <c:pt idx="14119">
                  <c:v>1E-4</c:v>
                </c:pt>
                <c:pt idx="14120">
                  <c:v>1E-4</c:v>
                </c:pt>
                <c:pt idx="14121">
                  <c:v>1.0001</c:v>
                </c:pt>
                <c:pt idx="14122">
                  <c:v>1.0001</c:v>
                </c:pt>
                <c:pt idx="14123">
                  <c:v>1E-4</c:v>
                </c:pt>
                <c:pt idx="14124">
                  <c:v>1E-4</c:v>
                </c:pt>
                <c:pt idx="14125">
                  <c:v>1E-4</c:v>
                </c:pt>
                <c:pt idx="14126">
                  <c:v>1.0001</c:v>
                </c:pt>
                <c:pt idx="14127">
                  <c:v>2.0001000000000002</c:v>
                </c:pt>
                <c:pt idx="14128">
                  <c:v>1E-4</c:v>
                </c:pt>
                <c:pt idx="14129">
                  <c:v>1E-4</c:v>
                </c:pt>
                <c:pt idx="14130">
                  <c:v>3.0001000000000002</c:v>
                </c:pt>
                <c:pt idx="14131">
                  <c:v>2.0001000000000002</c:v>
                </c:pt>
                <c:pt idx="14132">
                  <c:v>1.0001</c:v>
                </c:pt>
                <c:pt idx="14133">
                  <c:v>1.0001</c:v>
                </c:pt>
                <c:pt idx="14134">
                  <c:v>3.0001000000000002</c:v>
                </c:pt>
                <c:pt idx="14135">
                  <c:v>1.0001</c:v>
                </c:pt>
                <c:pt idx="14136">
                  <c:v>3.0001000000000002</c:v>
                </c:pt>
                <c:pt idx="14137">
                  <c:v>1.0001</c:v>
                </c:pt>
                <c:pt idx="14138">
                  <c:v>2.0001000000000002</c:v>
                </c:pt>
                <c:pt idx="14139">
                  <c:v>1E-4</c:v>
                </c:pt>
                <c:pt idx="14140">
                  <c:v>1E-4</c:v>
                </c:pt>
                <c:pt idx="14141">
                  <c:v>1E-4</c:v>
                </c:pt>
                <c:pt idx="14142">
                  <c:v>3.0001000000000002</c:v>
                </c:pt>
                <c:pt idx="14143">
                  <c:v>2.0001000000000002</c:v>
                </c:pt>
                <c:pt idx="14144">
                  <c:v>2.0001000000000002</c:v>
                </c:pt>
                <c:pt idx="14145">
                  <c:v>2.0001000000000002</c:v>
                </c:pt>
                <c:pt idx="14146">
                  <c:v>1E-4</c:v>
                </c:pt>
                <c:pt idx="14147">
                  <c:v>1E-4</c:v>
                </c:pt>
                <c:pt idx="14148">
                  <c:v>1.0001</c:v>
                </c:pt>
                <c:pt idx="14149">
                  <c:v>1E-4</c:v>
                </c:pt>
                <c:pt idx="14150">
                  <c:v>2.0001000000000002</c:v>
                </c:pt>
                <c:pt idx="14151">
                  <c:v>1E-4</c:v>
                </c:pt>
                <c:pt idx="14152">
                  <c:v>1E-4</c:v>
                </c:pt>
                <c:pt idx="14153">
                  <c:v>1E-4</c:v>
                </c:pt>
                <c:pt idx="14154">
                  <c:v>1E-4</c:v>
                </c:pt>
                <c:pt idx="14155">
                  <c:v>1E-4</c:v>
                </c:pt>
                <c:pt idx="14156">
                  <c:v>1E-4</c:v>
                </c:pt>
                <c:pt idx="14157">
                  <c:v>1E-4</c:v>
                </c:pt>
                <c:pt idx="14158">
                  <c:v>1E-4</c:v>
                </c:pt>
                <c:pt idx="14159">
                  <c:v>1E-4</c:v>
                </c:pt>
                <c:pt idx="14160">
                  <c:v>1E-4</c:v>
                </c:pt>
                <c:pt idx="14161">
                  <c:v>1E-4</c:v>
                </c:pt>
                <c:pt idx="14162">
                  <c:v>1E-4</c:v>
                </c:pt>
                <c:pt idx="14163">
                  <c:v>1E-4</c:v>
                </c:pt>
                <c:pt idx="14164">
                  <c:v>1E-4</c:v>
                </c:pt>
                <c:pt idx="14165">
                  <c:v>1.0001</c:v>
                </c:pt>
                <c:pt idx="14166">
                  <c:v>1E-4</c:v>
                </c:pt>
                <c:pt idx="14167">
                  <c:v>1E-4</c:v>
                </c:pt>
                <c:pt idx="14168">
                  <c:v>1.0001</c:v>
                </c:pt>
                <c:pt idx="14169">
                  <c:v>1E-4</c:v>
                </c:pt>
                <c:pt idx="14170">
                  <c:v>1E-4</c:v>
                </c:pt>
                <c:pt idx="14171">
                  <c:v>1.0001</c:v>
                </c:pt>
                <c:pt idx="14172">
                  <c:v>1.0001</c:v>
                </c:pt>
                <c:pt idx="14173">
                  <c:v>1E-4</c:v>
                </c:pt>
                <c:pt idx="14174">
                  <c:v>1E-4</c:v>
                </c:pt>
                <c:pt idx="14175">
                  <c:v>1E-4</c:v>
                </c:pt>
                <c:pt idx="14176">
                  <c:v>1E-4</c:v>
                </c:pt>
                <c:pt idx="14177">
                  <c:v>1E-4</c:v>
                </c:pt>
                <c:pt idx="14178">
                  <c:v>1E-4</c:v>
                </c:pt>
                <c:pt idx="14179">
                  <c:v>1.0001</c:v>
                </c:pt>
                <c:pt idx="14180">
                  <c:v>1E-4</c:v>
                </c:pt>
                <c:pt idx="14181">
                  <c:v>1E-4</c:v>
                </c:pt>
                <c:pt idx="14182">
                  <c:v>1.0001</c:v>
                </c:pt>
                <c:pt idx="14183">
                  <c:v>1.0001</c:v>
                </c:pt>
                <c:pt idx="14184">
                  <c:v>1E-4</c:v>
                </c:pt>
                <c:pt idx="14185">
                  <c:v>2.0001000000000002</c:v>
                </c:pt>
                <c:pt idx="14186">
                  <c:v>1.0001</c:v>
                </c:pt>
                <c:pt idx="14187">
                  <c:v>2.0001000000000002</c:v>
                </c:pt>
                <c:pt idx="14188">
                  <c:v>1.0001</c:v>
                </c:pt>
                <c:pt idx="14189">
                  <c:v>1E-4</c:v>
                </c:pt>
                <c:pt idx="14190">
                  <c:v>1E-4</c:v>
                </c:pt>
                <c:pt idx="14191">
                  <c:v>1E-4</c:v>
                </c:pt>
                <c:pt idx="14192">
                  <c:v>1E-4</c:v>
                </c:pt>
                <c:pt idx="14193">
                  <c:v>1.0001</c:v>
                </c:pt>
                <c:pt idx="14194">
                  <c:v>1.0001</c:v>
                </c:pt>
                <c:pt idx="14195">
                  <c:v>1.0001</c:v>
                </c:pt>
                <c:pt idx="14196">
                  <c:v>1E-4</c:v>
                </c:pt>
                <c:pt idx="14197">
                  <c:v>1.0001</c:v>
                </c:pt>
                <c:pt idx="14198">
                  <c:v>1E-4</c:v>
                </c:pt>
                <c:pt idx="14199">
                  <c:v>1.0001</c:v>
                </c:pt>
                <c:pt idx="14200">
                  <c:v>2.0001000000000002</c:v>
                </c:pt>
                <c:pt idx="14201">
                  <c:v>1.0001</c:v>
                </c:pt>
                <c:pt idx="14202">
                  <c:v>1E-4</c:v>
                </c:pt>
                <c:pt idx="14203">
                  <c:v>1.0001</c:v>
                </c:pt>
                <c:pt idx="14204">
                  <c:v>1.0001</c:v>
                </c:pt>
                <c:pt idx="14205">
                  <c:v>1E-4</c:v>
                </c:pt>
                <c:pt idx="14206">
                  <c:v>1E-4</c:v>
                </c:pt>
                <c:pt idx="14207">
                  <c:v>1E-4</c:v>
                </c:pt>
                <c:pt idx="14208">
                  <c:v>1E-4</c:v>
                </c:pt>
                <c:pt idx="14209">
                  <c:v>1E-4</c:v>
                </c:pt>
                <c:pt idx="14210">
                  <c:v>1E-4</c:v>
                </c:pt>
                <c:pt idx="14211">
                  <c:v>1E-4</c:v>
                </c:pt>
                <c:pt idx="14212">
                  <c:v>1E-4</c:v>
                </c:pt>
                <c:pt idx="14213">
                  <c:v>1.0001</c:v>
                </c:pt>
                <c:pt idx="14214">
                  <c:v>1E-4</c:v>
                </c:pt>
                <c:pt idx="14215">
                  <c:v>1E-4</c:v>
                </c:pt>
                <c:pt idx="14216">
                  <c:v>1.0001</c:v>
                </c:pt>
                <c:pt idx="14217">
                  <c:v>1E-4</c:v>
                </c:pt>
                <c:pt idx="14218">
                  <c:v>1E-4</c:v>
                </c:pt>
                <c:pt idx="14219">
                  <c:v>1E-4</c:v>
                </c:pt>
                <c:pt idx="14220">
                  <c:v>1.0001</c:v>
                </c:pt>
                <c:pt idx="14221">
                  <c:v>1.0001</c:v>
                </c:pt>
                <c:pt idx="14222">
                  <c:v>1E-4</c:v>
                </c:pt>
                <c:pt idx="14223">
                  <c:v>1.0001</c:v>
                </c:pt>
                <c:pt idx="14224">
                  <c:v>1E-4</c:v>
                </c:pt>
                <c:pt idx="14225">
                  <c:v>2.0001000000000002</c:v>
                </c:pt>
                <c:pt idx="14226">
                  <c:v>1.0001</c:v>
                </c:pt>
                <c:pt idx="14227">
                  <c:v>1E-4</c:v>
                </c:pt>
                <c:pt idx="14228">
                  <c:v>1E-4</c:v>
                </c:pt>
                <c:pt idx="14229">
                  <c:v>1E-4</c:v>
                </c:pt>
                <c:pt idx="14230">
                  <c:v>1E-4</c:v>
                </c:pt>
                <c:pt idx="14231">
                  <c:v>1.0001</c:v>
                </c:pt>
                <c:pt idx="14232">
                  <c:v>1E-4</c:v>
                </c:pt>
                <c:pt idx="14233">
                  <c:v>1E-4</c:v>
                </c:pt>
                <c:pt idx="14234">
                  <c:v>1E-4</c:v>
                </c:pt>
                <c:pt idx="14235">
                  <c:v>1E-4</c:v>
                </c:pt>
                <c:pt idx="14236">
                  <c:v>1E-4</c:v>
                </c:pt>
                <c:pt idx="14237">
                  <c:v>1E-4</c:v>
                </c:pt>
                <c:pt idx="14238">
                  <c:v>1.0001</c:v>
                </c:pt>
                <c:pt idx="14239">
                  <c:v>1E-4</c:v>
                </c:pt>
                <c:pt idx="14240">
                  <c:v>1E-4</c:v>
                </c:pt>
                <c:pt idx="14241">
                  <c:v>1.0001</c:v>
                </c:pt>
                <c:pt idx="14242">
                  <c:v>1E-4</c:v>
                </c:pt>
                <c:pt idx="14243">
                  <c:v>1E-4</c:v>
                </c:pt>
                <c:pt idx="14244">
                  <c:v>1E-4</c:v>
                </c:pt>
                <c:pt idx="14245">
                  <c:v>1E-4</c:v>
                </c:pt>
                <c:pt idx="14246">
                  <c:v>1.0001</c:v>
                </c:pt>
                <c:pt idx="14247">
                  <c:v>1.0001</c:v>
                </c:pt>
                <c:pt idx="14248">
                  <c:v>1.0001</c:v>
                </c:pt>
                <c:pt idx="14249">
                  <c:v>1.0001</c:v>
                </c:pt>
                <c:pt idx="14250">
                  <c:v>1E-4</c:v>
                </c:pt>
                <c:pt idx="14251">
                  <c:v>1.0001</c:v>
                </c:pt>
                <c:pt idx="14252">
                  <c:v>2.0001000000000002</c:v>
                </c:pt>
                <c:pt idx="14253">
                  <c:v>5.0000999999999998</c:v>
                </c:pt>
                <c:pt idx="14254">
                  <c:v>11.0001</c:v>
                </c:pt>
                <c:pt idx="14255">
                  <c:v>1.0001</c:v>
                </c:pt>
                <c:pt idx="14256">
                  <c:v>2.0001000000000002</c:v>
                </c:pt>
                <c:pt idx="14257">
                  <c:v>1.0001</c:v>
                </c:pt>
                <c:pt idx="14258">
                  <c:v>1.0001</c:v>
                </c:pt>
                <c:pt idx="14259">
                  <c:v>2.0001000000000002</c:v>
                </c:pt>
                <c:pt idx="14260">
                  <c:v>1.0001</c:v>
                </c:pt>
                <c:pt idx="14261">
                  <c:v>1E-4</c:v>
                </c:pt>
                <c:pt idx="14262">
                  <c:v>1.0001</c:v>
                </c:pt>
                <c:pt idx="14263">
                  <c:v>1E-4</c:v>
                </c:pt>
                <c:pt idx="14264">
                  <c:v>1E-4</c:v>
                </c:pt>
                <c:pt idx="14265">
                  <c:v>1E-4</c:v>
                </c:pt>
                <c:pt idx="14266">
                  <c:v>1E-4</c:v>
                </c:pt>
                <c:pt idx="14267">
                  <c:v>1E-4</c:v>
                </c:pt>
                <c:pt idx="14268">
                  <c:v>2.0001000000000002</c:v>
                </c:pt>
                <c:pt idx="14269">
                  <c:v>1E-4</c:v>
                </c:pt>
                <c:pt idx="14270">
                  <c:v>1E-4</c:v>
                </c:pt>
                <c:pt idx="14271">
                  <c:v>1.0001</c:v>
                </c:pt>
                <c:pt idx="14272">
                  <c:v>1E-4</c:v>
                </c:pt>
                <c:pt idx="14273">
                  <c:v>1E-4</c:v>
                </c:pt>
                <c:pt idx="14274">
                  <c:v>1E-4</c:v>
                </c:pt>
                <c:pt idx="14275">
                  <c:v>1E-4</c:v>
                </c:pt>
                <c:pt idx="14276">
                  <c:v>1.0001</c:v>
                </c:pt>
                <c:pt idx="14277">
                  <c:v>1E-4</c:v>
                </c:pt>
                <c:pt idx="14278">
                  <c:v>1.0001</c:v>
                </c:pt>
                <c:pt idx="14279">
                  <c:v>1E-4</c:v>
                </c:pt>
                <c:pt idx="14280">
                  <c:v>2.0001000000000002</c:v>
                </c:pt>
                <c:pt idx="14281">
                  <c:v>2.0001000000000002</c:v>
                </c:pt>
                <c:pt idx="14282">
                  <c:v>3.0001000000000002</c:v>
                </c:pt>
                <c:pt idx="14283">
                  <c:v>2.0001000000000002</c:v>
                </c:pt>
                <c:pt idx="14284">
                  <c:v>4.0000999999999998</c:v>
                </c:pt>
                <c:pt idx="14285">
                  <c:v>6.0000999999999998</c:v>
                </c:pt>
                <c:pt idx="14286">
                  <c:v>6.0000999999999998</c:v>
                </c:pt>
                <c:pt idx="14287">
                  <c:v>4.0000999999999998</c:v>
                </c:pt>
                <c:pt idx="14288">
                  <c:v>5.0000999999999998</c:v>
                </c:pt>
                <c:pt idx="14289">
                  <c:v>7.0000999999999998</c:v>
                </c:pt>
                <c:pt idx="14290">
                  <c:v>5.0000999999999998</c:v>
                </c:pt>
                <c:pt idx="14291">
                  <c:v>1E-4</c:v>
                </c:pt>
                <c:pt idx="14292">
                  <c:v>1E-4</c:v>
                </c:pt>
                <c:pt idx="14293">
                  <c:v>2.0001000000000002</c:v>
                </c:pt>
                <c:pt idx="14294">
                  <c:v>1E-4</c:v>
                </c:pt>
                <c:pt idx="14295">
                  <c:v>1E-4</c:v>
                </c:pt>
                <c:pt idx="14296">
                  <c:v>1.0001</c:v>
                </c:pt>
                <c:pt idx="14297">
                  <c:v>1.0001</c:v>
                </c:pt>
                <c:pt idx="14298">
                  <c:v>1.0001</c:v>
                </c:pt>
                <c:pt idx="14299">
                  <c:v>1E-4</c:v>
                </c:pt>
                <c:pt idx="14300">
                  <c:v>1E-4</c:v>
                </c:pt>
                <c:pt idx="14301">
                  <c:v>1E-4</c:v>
                </c:pt>
                <c:pt idx="14302">
                  <c:v>1E-4</c:v>
                </c:pt>
                <c:pt idx="14303">
                  <c:v>1E-4</c:v>
                </c:pt>
                <c:pt idx="14304">
                  <c:v>1E-4</c:v>
                </c:pt>
                <c:pt idx="14305">
                  <c:v>1E-4</c:v>
                </c:pt>
                <c:pt idx="14306">
                  <c:v>1E-4</c:v>
                </c:pt>
                <c:pt idx="14307">
                  <c:v>1E-4</c:v>
                </c:pt>
                <c:pt idx="14308">
                  <c:v>2.0001000000000002</c:v>
                </c:pt>
                <c:pt idx="14309">
                  <c:v>1E-4</c:v>
                </c:pt>
                <c:pt idx="14310">
                  <c:v>5.0000999999999998</c:v>
                </c:pt>
                <c:pt idx="14311">
                  <c:v>1.0001</c:v>
                </c:pt>
                <c:pt idx="14312">
                  <c:v>6.0000999999999998</c:v>
                </c:pt>
                <c:pt idx="14313">
                  <c:v>8.0000999999999998</c:v>
                </c:pt>
                <c:pt idx="14314">
                  <c:v>5.0000999999999998</c:v>
                </c:pt>
                <c:pt idx="14315">
                  <c:v>1.0001</c:v>
                </c:pt>
                <c:pt idx="14316">
                  <c:v>1E-4</c:v>
                </c:pt>
                <c:pt idx="14317">
                  <c:v>1.0001</c:v>
                </c:pt>
                <c:pt idx="14318">
                  <c:v>2.0001000000000002</c:v>
                </c:pt>
                <c:pt idx="14319">
                  <c:v>2.0001000000000002</c:v>
                </c:pt>
                <c:pt idx="14320">
                  <c:v>1E-4</c:v>
                </c:pt>
                <c:pt idx="14321">
                  <c:v>1E-4</c:v>
                </c:pt>
                <c:pt idx="14322">
                  <c:v>1E-4</c:v>
                </c:pt>
                <c:pt idx="14323">
                  <c:v>1.0001</c:v>
                </c:pt>
                <c:pt idx="14324">
                  <c:v>1E-4</c:v>
                </c:pt>
                <c:pt idx="14325">
                  <c:v>1E-4</c:v>
                </c:pt>
                <c:pt idx="14326">
                  <c:v>1.0001</c:v>
                </c:pt>
                <c:pt idx="14327">
                  <c:v>1E-4</c:v>
                </c:pt>
                <c:pt idx="14328">
                  <c:v>1E-4</c:v>
                </c:pt>
                <c:pt idx="14329">
                  <c:v>1E-4</c:v>
                </c:pt>
                <c:pt idx="14330">
                  <c:v>1E-4</c:v>
                </c:pt>
                <c:pt idx="14331">
                  <c:v>1E-4</c:v>
                </c:pt>
                <c:pt idx="14332">
                  <c:v>3.0001000000000002</c:v>
                </c:pt>
                <c:pt idx="14333">
                  <c:v>1E-4</c:v>
                </c:pt>
                <c:pt idx="14334">
                  <c:v>3.0001000000000002</c:v>
                </c:pt>
                <c:pt idx="14335">
                  <c:v>1.0001</c:v>
                </c:pt>
                <c:pt idx="14336">
                  <c:v>1E-4</c:v>
                </c:pt>
                <c:pt idx="14337">
                  <c:v>1.0001</c:v>
                </c:pt>
                <c:pt idx="14338">
                  <c:v>1E-4</c:v>
                </c:pt>
                <c:pt idx="14339">
                  <c:v>1E-4</c:v>
                </c:pt>
                <c:pt idx="14340">
                  <c:v>1E-4</c:v>
                </c:pt>
                <c:pt idx="14341">
                  <c:v>2.0001000000000002</c:v>
                </c:pt>
                <c:pt idx="14342">
                  <c:v>1E-4</c:v>
                </c:pt>
                <c:pt idx="14343">
                  <c:v>1E-4</c:v>
                </c:pt>
                <c:pt idx="14344">
                  <c:v>1E-4</c:v>
                </c:pt>
                <c:pt idx="14345">
                  <c:v>1E-4</c:v>
                </c:pt>
                <c:pt idx="14346">
                  <c:v>1E-4</c:v>
                </c:pt>
                <c:pt idx="14347">
                  <c:v>1E-4</c:v>
                </c:pt>
                <c:pt idx="14348">
                  <c:v>1.0001</c:v>
                </c:pt>
                <c:pt idx="14349">
                  <c:v>1.0001</c:v>
                </c:pt>
                <c:pt idx="14350">
                  <c:v>1E-4</c:v>
                </c:pt>
                <c:pt idx="14351">
                  <c:v>1.0001</c:v>
                </c:pt>
                <c:pt idx="14352">
                  <c:v>3.0001000000000002</c:v>
                </c:pt>
                <c:pt idx="14353">
                  <c:v>1E-4</c:v>
                </c:pt>
                <c:pt idx="14354">
                  <c:v>3.0001000000000002</c:v>
                </c:pt>
                <c:pt idx="14355">
                  <c:v>1.0001</c:v>
                </c:pt>
                <c:pt idx="14356">
                  <c:v>1E-4</c:v>
                </c:pt>
                <c:pt idx="14357">
                  <c:v>1E-4</c:v>
                </c:pt>
                <c:pt idx="14358">
                  <c:v>1E-4</c:v>
                </c:pt>
                <c:pt idx="14359">
                  <c:v>1.0001</c:v>
                </c:pt>
                <c:pt idx="14360">
                  <c:v>1E-4</c:v>
                </c:pt>
                <c:pt idx="14361">
                  <c:v>1E-4</c:v>
                </c:pt>
                <c:pt idx="14362">
                  <c:v>1E-4</c:v>
                </c:pt>
                <c:pt idx="14363">
                  <c:v>1.0001</c:v>
                </c:pt>
                <c:pt idx="14364">
                  <c:v>1.0001</c:v>
                </c:pt>
                <c:pt idx="14365">
                  <c:v>1E-4</c:v>
                </c:pt>
                <c:pt idx="14366">
                  <c:v>2.0001000000000002</c:v>
                </c:pt>
                <c:pt idx="14367">
                  <c:v>1E-4</c:v>
                </c:pt>
                <c:pt idx="14368">
                  <c:v>1.0001</c:v>
                </c:pt>
                <c:pt idx="14369">
                  <c:v>1.0001</c:v>
                </c:pt>
                <c:pt idx="14370">
                  <c:v>2.0001000000000002</c:v>
                </c:pt>
                <c:pt idx="14371">
                  <c:v>5.0000999999999998</c:v>
                </c:pt>
                <c:pt idx="14372">
                  <c:v>3.0001000000000002</c:v>
                </c:pt>
                <c:pt idx="14373">
                  <c:v>2.0001000000000002</c:v>
                </c:pt>
                <c:pt idx="14374">
                  <c:v>1.0001</c:v>
                </c:pt>
                <c:pt idx="14375">
                  <c:v>1.0001</c:v>
                </c:pt>
                <c:pt idx="14376">
                  <c:v>1E-4</c:v>
                </c:pt>
                <c:pt idx="14377">
                  <c:v>1.0001</c:v>
                </c:pt>
                <c:pt idx="14378">
                  <c:v>1.0001</c:v>
                </c:pt>
                <c:pt idx="14379">
                  <c:v>1E-4</c:v>
                </c:pt>
                <c:pt idx="14380">
                  <c:v>1.0001</c:v>
                </c:pt>
                <c:pt idx="14381">
                  <c:v>1.0001</c:v>
                </c:pt>
                <c:pt idx="14382">
                  <c:v>1E-4</c:v>
                </c:pt>
                <c:pt idx="14383">
                  <c:v>1.0001</c:v>
                </c:pt>
                <c:pt idx="14384">
                  <c:v>1E-4</c:v>
                </c:pt>
                <c:pt idx="14385">
                  <c:v>1.0001</c:v>
                </c:pt>
                <c:pt idx="14386">
                  <c:v>1.0001</c:v>
                </c:pt>
                <c:pt idx="14387">
                  <c:v>1E-4</c:v>
                </c:pt>
                <c:pt idx="14388">
                  <c:v>1.0001</c:v>
                </c:pt>
                <c:pt idx="14389">
                  <c:v>1E-4</c:v>
                </c:pt>
                <c:pt idx="14390">
                  <c:v>1E-4</c:v>
                </c:pt>
                <c:pt idx="14391">
                  <c:v>1E-4</c:v>
                </c:pt>
                <c:pt idx="14392">
                  <c:v>1E-4</c:v>
                </c:pt>
                <c:pt idx="14393">
                  <c:v>1E-4</c:v>
                </c:pt>
                <c:pt idx="14394">
                  <c:v>1E-4</c:v>
                </c:pt>
                <c:pt idx="14395">
                  <c:v>1E-4</c:v>
                </c:pt>
                <c:pt idx="14396">
                  <c:v>1.0001</c:v>
                </c:pt>
                <c:pt idx="14397">
                  <c:v>1.0001</c:v>
                </c:pt>
                <c:pt idx="14398">
                  <c:v>1E-4</c:v>
                </c:pt>
                <c:pt idx="14399">
                  <c:v>1.0001</c:v>
                </c:pt>
                <c:pt idx="14400">
                  <c:v>1.0001</c:v>
                </c:pt>
                <c:pt idx="14401">
                  <c:v>1.0001</c:v>
                </c:pt>
                <c:pt idx="14402">
                  <c:v>1.0001</c:v>
                </c:pt>
                <c:pt idx="14403">
                  <c:v>1.0001</c:v>
                </c:pt>
                <c:pt idx="14404">
                  <c:v>1E-4</c:v>
                </c:pt>
                <c:pt idx="14405">
                  <c:v>1E-4</c:v>
                </c:pt>
                <c:pt idx="14406">
                  <c:v>1E-4</c:v>
                </c:pt>
                <c:pt idx="14407">
                  <c:v>1.0001</c:v>
                </c:pt>
                <c:pt idx="14408">
                  <c:v>1E-4</c:v>
                </c:pt>
                <c:pt idx="14409">
                  <c:v>1E-4</c:v>
                </c:pt>
                <c:pt idx="14410">
                  <c:v>1.0001</c:v>
                </c:pt>
                <c:pt idx="14411">
                  <c:v>1E-4</c:v>
                </c:pt>
                <c:pt idx="14412">
                  <c:v>1.0001</c:v>
                </c:pt>
                <c:pt idx="14413">
                  <c:v>1E-4</c:v>
                </c:pt>
                <c:pt idx="14414">
                  <c:v>1E-4</c:v>
                </c:pt>
                <c:pt idx="14415">
                  <c:v>1E-4</c:v>
                </c:pt>
                <c:pt idx="14416">
                  <c:v>1.0001</c:v>
                </c:pt>
                <c:pt idx="14417">
                  <c:v>1.0001</c:v>
                </c:pt>
                <c:pt idx="14418">
                  <c:v>1.0001</c:v>
                </c:pt>
                <c:pt idx="14419">
                  <c:v>1E-4</c:v>
                </c:pt>
                <c:pt idx="14420">
                  <c:v>1E-4</c:v>
                </c:pt>
                <c:pt idx="14421">
                  <c:v>1E-4</c:v>
                </c:pt>
                <c:pt idx="14422">
                  <c:v>1E-4</c:v>
                </c:pt>
                <c:pt idx="14423">
                  <c:v>1E-4</c:v>
                </c:pt>
                <c:pt idx="14424">
                  <c:v>1E-4</c:v>
                </c:pt>
                <c:pt idx="14425">
                  <c:v>1E-4</c:v>
                </c:pt>
                <c:pt idx="14426">
                  <c:v>1.0001</c:v>
                </c:pt>
                <c:pt idx="14427">
                  <c:v>1E-4</c:v>
                </c:pt>
                <c:pt idx="14428">
                  <c:v>1E-4</c:v>
                </c:pt>
                <c:pt idx="14429">
                  <c:v>1E-4</c:v>
                </c:pt>
                <c:pt idx="14430">
                  <c:v>3.0001000000000002</c:v>
                </c:pt>
                <c:pt idx="14431">
                  <c:v>5.0000999999999998</c:v>
                </c:pt>
                <c:pt idx="14432">
                  <c:v>1.0001</c:v>
                </c:pt>
                <c:pt idx="14433">
                  <c:v>2.0001000000000002</c:v>
                </c:pt>
                <c:pt idx="14434">
                  <c:v>1.0001</c:v>
                </c:pt>
                <c:pt idx="14435">
                  <c:v>1.0001</c:v>
                </c:pt>
                <c:pt idx="14436">
                  <c:v>1E-4</c:v>
                </c:pt>
                <c:pt idx="14437">
                  <c:v>1E-4</c:v>
                </c:pt>
                <c:pt idx="14438">
                  <c:v>1E-4</c:v>
                </c:pt>
                <c:pt idx="14439">
                  <c:v>1.0001</c:v>
                </c:pt>
                <c:pt idx="14440">
                  <c:v>1E-4</c:v>
                </c:pt>
                <c:pt idx="14441">
                  <c:v>1.0001</c:v>
                </c:pt>
                <c:pt idx="14442">
                  <c:v>1E-4</c:v>
                </c:pt>
                <c:pt idx="14443">
                  <c:v>1.0001</c:v>
                </c:pt>
                <c:pt idx="14444">
                  <c:v>1E-4</c:v>
                </c:pt>
                <c:pt idx="14445">
                  <c:v>1.0001</c:v>
                </c:pt>
                <c:pt idx="14446">
                  <c:v>1E-4</c:v>
                </c:pt>
                <c:pt idx="14447">
                  <c:v>1E-4</c:v>
                </c:pt>
                <c:pt idx="14448">
                  <c:v>1E-4</c:v>
                </c:pt>
                <c:pt idx="14449">
                  <c:v>1E-4</c:v>
                </c:pt>
                <c:pt idx="14450">
                  <c:v>1E-4</c:v>
                </c:pt>
                <c:pt idx="14451">
                  <c:v>1E-4</c:v>
                </c:pt>
                <c:pt idx="14452">
                  <c:v>1.0001</c:v>
                </c:pt>
                <c:pt idx="14453">
                  <c:v>1E-4</c:v>
                </c:pt>
                <c:pt idx="14454">
                  <c:v>1.0001</c:v>
                </c:pt>
                <c:pt idx="14455">
                  <c:v>1.0001</c:v>
                </c:pt>
                <c:pt idx="14456">
                  <c:v>1E-4</c:v>
                </c:pt>
                <c:pt idx="14457">
                  <c:v>1E-4</c:v>
                </c:pt>
                <c:pt idx="14458">
                  <c:v>1E-4</c:v>
                </c:pt>
                <c:pt idx="14459">
                  <c:v>1E-4</c:v>
                </c:pt>
                <c:pt idx="14460">
                  <c:v>3.0001000000000002</c:v>
                </c:pt>
                <c:pt idx="14461">
                  <c:v>1.0001</c:v>
                </c:pt>
                <c:pt idx="14462">
                  <c:v>1E-4</c:v>
                </c:pt>
                <c:pt idx="14463">
                  <c:v>4.0000999999999998</c:v>
                </c:pt>
                <c:pt idx="14464">
                  <c:v>1E-4</c:v>
                </c:pt>
                <c:pt idx="14465">
                  <c:v>1.0001</c:v>
                </c:pt>
                <c:pt idx="14466">
                  <c:v>1E-4</c:v>
                </c:pt>
                <c:pt idx="14467">
                  <c:v>1.0001</c:v>
                </c:pt>
                <c:pt idx="14468">
                  <c:v>1E-4</c:v>
                </c:pt>
                <c:pt idx="14469">
                  <c:v>1E-4</c:v>
                </c:pt>
                <c:pt idx="14470">
                  <c:v>1E-4</c:v>
                </c:pt>
                <c:pt idx="14471">
                  <c:v>1E-4</c:v>
                </c:pt>
                <c:pt idx="14472">
                  <c:v>1.0001</c:v>
                </c:pt>
                <c:pt idx="14473">
                  <c:v>1E-4</c:v>
                </c:pt>
                <c:pt idx="14474">
                  <c:v>1E-4</c:v>
                </c:pt>
                <c:pt idx="14475">
                  <c:v>1E-4</c:v>
                </c:pt>
                <c:pt idx="14476">
                  <c:v>2.0001000000000002</c:v>
                </c:pt>
                <c:pt idx="14477">
                  <c:v>1E-4</c:v>
                </c:pt>
                <c:pt idx="14478">
                  <c:v>1E-4</c:v>
                </c:pt>
                <c:pt idx="14479">
                  <c:v>1E-4</c:v>
                </c:pt>
                <c:pt idx="14480">
                  <c:v>3.0001000000000002</c:v>
                </c:pt>
                <c:pt idx="14481">
                  <c:v>1E-4</c:v>
                </c:pt>
                <c:pt idx="14482">
                  <c:v>2.0001000000000002</c:v>
                </c:pt>
                <c:pt idx="14483">
                  <c:v>1.0001</c:v>
                </c:pt>
                <c:pt idx="14484">
                  <c:v>1E-4</c:v>
                </c:pt>
                <c:pt idx="14485">
                  <c:v>1.0001</c:v>
                </c:pt>
                <c:pt idx="14486">
                  <c:v>1E-4</c:v>
                </c:pt>
                <c:pt idx="14487">
                  <c:v>3.0001000000000002</c:v>
                </c:pt>
                <c:pt idx="14488">
                  <c:v>2.0001000000000002</c:v>
                </c:pt>
                <c:pt idx="14489">
                  <c:v>3.0001000000000002</c:v>
                </c:pt>
                <c:pt idx="14490">
                  <c:v>1E-4</c:v>
                </c:pt>
                <c:pt idx="14491">
                  <c:v>1E-4</c:v>
                </c:pt>
                <c:pt idx="14492">
                  <c:v>1.0001</c:v>
                </c:pt>
                <c:pt idx="14493">
                  <c:v>3.0001000000000002</c:v>
                </c:pt>
                <c:pt idx="14494">
                  <c:v>2.0001000000000002</c:v>
                </c:pt>
                <c:pt idx="14495">
                  <c:v>1E-4</c:v>
                </c:pt>
                <c:pt idx="14496">
                  <c:v>1E-4</c:v>
                </c:pt>
                <c:pt idx="14497">
                  <c:v>2.0001000000000002</c:v>
                </c:pt>
                <c:pt idx="14498">
                  <c:v>1E-4</c:v>
                </c:pt>
                <c:pt idx="14499">
                  <c:v>3.0001000000000002</c:v>
                </c:pt>
                <c:pt idx="14500">
                  <c:v>1E-4</c:v>
                </c:pt>
                <c:pt idx="14501">
                  <c:v>1E-4</c:v>
                </c:pt>
                <c:pt idx="14502">
                  <c:v>1E-4</c:v>
                </c:pt>
                <c:pt idx="14503">
                  <c:v>1E-4</c:v>
                </c:pt>
                <c:pt idx="14504">
                  <c:v>1E-4</c:v>
                </c:pt>
                <c:pt idx="14505">
                  <c:v>1.0001</c:v>
                </c:pt>
                <c:pt idx="14506">
                  <c:v>1.0001</c:v>
                </c:pt>
                <c:pt idx="14507">
                  <c:v>1.0001</c:v>
                </c:pt>
                <c:pt idx="14508">
                  <c:v>1.0001</c:v>
                </c:pt>
                <c:pt idx="14509">
                  <c:v>1E-4</c:v>
                </c:pt>
                <c:pt idx="14510">
                  <c:v>1E-4</c:v>
                </c:pt>
                <c:pt idx="14511">
                  <c:v>1E-4</c:v>
                </c:pt>
                <c:pt idx="14512">
                  <c:v>1.0001</c:v>
                </c:pt>
                <c:pt idx="14513">
                  <c:v>1E-4</c:v>
                </c:pt>
                <c:pt idx="14514">
                  <c:v>1E-4</c:v>
                </c:pt>
                <c:pt idx="14515">
                  <c:v>1.0001</c:v>
                </c:pt>
                <c:pt idx="14516">
                  <c:v>1.0001</c:v>
                </c:pt>
                <c:pt idx="14517">
                  <c:v>1.0001</c:v>
                </c:pt>
                <c:pt idx="14518">
                  <c:v>1E-4</c:v>
                </c:pt>
                <c:pt idx="14519">
                  <c:v>1.0001</c:v>
                </c:pt>
                <c:pt idx="14520">
                  <c:v>2.0001000000000002</c:v>
                </c:pt>
                <c:pt idx="14521">
                  <c:v>1.0001</c:v>
                </c:pt>
                <c:pt idx="14522">
                  <c:v>1.0001</c:v>
                </c:pt>
                <c:pt idx="14523">
                  <c:v>1E-4</c:v>
                </c:pt>
                <c:pt idx="14524">
                  <c:v>1E-4</c:v>
                </c:pt>
                <c:pt idx="14525">
                  <c:v>1.0001</c:v>
                </c:pt>
                <c:pt idx="14526">
                  <c:v>1.0001</c:v>
                </c:pt>
                <c:pt idx="14527">
                  <c:v>1E-4</c:v>
                </c:pt>
                <c:pt idx="14528">
                  <c:v>1E-4</c:v>
                </c:pt>
                <c:pt idx="14529">
                  <c:v>1E-4</c:v>
                </c:pt>
                <c:pt idx="14530">
                  <c:v>2.0001000000000002</c:v>
                </c:pt>
                <c:pt idx="14531">
                  <c:v>1E-4</c:v>
                </c:pt>
                <c:pt idx="14532">
                  <c:v>1E-4</c:v>
                </c:pt>
                <c:pt idx="14533">
                  <c:v>1E-4</c:v>
                </c:pt>
                <c:pt idx="14534">
                  <c:v>1E-4</c:v>
                </c:pt>
                <c:pt idx="14535">
                  <c:v>1E-4</c:v>
                </c:pt>
                <c:pt idx="14536">
                  <c:v>1E-4</c:v>
                </c:pt>
                <c:pt idx="14537">
                  <c:v>1E-4</c:v>
                </c:pt>
                <c:pt idx="14538">
                  <c:v>1E-4</c:v>
                </c:pt>
                <c:pt idx="14539">
                  <c:v>1E-4</c:v>
                </c:pt>
                <c:pt idx="14540">
                  <c:v>2.0001000000000002</c:v>
                </c:pt>
                <c:pt idx="14541">
                  <c:v>1E-4</c:v>
                </c:pt>
                <c:pt idx="14542">
                  <c:v>1E-4</c:v>
                </c:pt>
                <c:pt idx="14543">
                  <c:v>2.0001000000000002</c:v>
                </c:pt>
                <c:pt idx="14544">
                  <c:v>1E-4</c:v>
                </c:pt>
                <c:pt idx="14545">
                  <c:v>1E-4</c:v>
                </c:pt>
                <c:pt idx="14546">
                  <c:v>1.0001</c:v>
                </c:pt>
                <c:pt idx="14547">
                  <c:v>1.0001</c:v>
                </c:pt>
                <c:pt idx="14548">
                  <c:v>1E-4</c:v>
                </c:pt>
                <c:pt idx="14549">
                  <c:v>1.0001</c:v>
                </c:pt>
                <c:pt idx="14550">
                  <c:v>1.0001</c:v>
                </c:pt>
                <c:pt idx="14551">
                  <c:v>1.0001</c:v>
                </c:pt>
                <c:pt idx="14552">
                  <c:v>1E-4</c:v>
                </c:pt>
                <c:pt idx="14553">
                  <c:v>1.0001</c:v>
                </c:pt>
                <c:pt idx="14554">
                  <c:v>1E-4</c:v>
                </c:pt>
                <c:pt idx="14555">
                  <c:v>1E-4</c:v>
                </c:pt>
                <c:pt idx="14556">
                  <c:v>1E-4</c:v>
                </c:pt>
                <c:pt idx="14557">
                  <c:v>1.0001</c:v>
                </c:pt>
                <c:pt idx="14558">
                  <c:v>1.0001</c:v>
                </c:pt>
                <c:pt idx="14559">
                  <c:v>1.0001</c:v>
                </c:pt>
                <c:pt idx="14560">
                  <c:v>1E-4</c:v>
                </c:pt>
                <c:pt idx="14561">
                  <c:v>1E-4</c:v>
                </c:pt>
                <c:pt idx="14562">
                  <c:v>1E-4</c:v>
                </c:pt>
                <c:pt idx="14563">
                  <c:v>1E-4</c:v>
                </c:pt>
                <c:pt idx="14564">
                  <c:v>1.0001</c:v>
                </c:pt>
                <c:pt idx="14565">
                  <c:v>1E-4</c:v>
                </c:pt>
                <c:pt idx="14566">
                  <c:v>1E-4</c:v>
                </c:pt>
                <c:pt idx="14567">
                  <c:v>1.0001</c:v>
                </c:pt>
                <c:pt idx="14568">
                  <c:v>3.0001000000000002</c:v>
                </c:pt>
                <c:pt idx="14569">
                  <c:v>3.0001000000000002</c:v>
                </c:pt>
                <c:pt idx="14570">
                  <c:v>1E-4</c:v>
                </c:pt>
                <c:pt idx="14571">
                  <c:v>1E-4</c:v>
                </c:pt>
                <c:pt idx="14572">
                  <c:v>1E-4</c:v>
                </c:pt>
                <c:pt idx="14573">
                  <c:v>2.0001000000000002</c:v>
                </c:pt>
                <c:pt idx="14574">
                  <c:v>1E-4</c:v>
                </c:pt>
                <c:pt idx="14575">
                  <c:v>1E-4</c:v>
                </c:pt>
                <c:pt idx="14576">
                  <c:v>1.0001</c:v>
                </c:pt>
                <c:pt idx="14577">
                  <c:v>1E-4</c:v>
                </c:pt>
                <c:pt idx="14578">
                  <c:v>1E-4</c:v>
                </c:pt>
                <c:pt idx="14579">
                  <c:v>1.0001</c:v>
                </c:pt>
                <c:pt idx="14580">
                  <c:v>1.0001</c:v>
                </c:pt>
                <c:pt idx="14581">
                  <c:v>1E-4</c:v>
                </c:pt>
                <c:pt idx="14582">
                  <c:v>1E-4</c:v>
                </c:pt>
                <c:pt idx="14583">
                  <c:v>1.0001</c:v>
                </c:pt>
                <c:pt idx="14584">
                  <c:v>1E-4</c:v>
                </c:pt>
                <c:pt idx="14585">
                  <c:v>1E-4</c:v>
                </c:pt>
                <c:pt idx="14586">
                  <c:v>1E-4</c:v>
                </c:pt>
                <c:pt idx="14587">
                  <c:v>1E-4</c:v>
                </c:pt>
                <c:pt idx="14588">
                  <c:v>1E-4</c:v>
                </c:pt>
                <c:pt idx="14589">
                  <c:v>1E-4</c:v>
                </c:pt>
                <c:pt idx="14590">
                  <c:v>1E-4</c:v>
                </c:pt>
                <c:pt idx="14591">
                  <c:v>1.0001</c:v>
                </c:pt>
                <c:pt idx="14592">
                  <c:v>1E-4</c:v>
                </c:pt>
                <c:pt idx="14593">
                  <c:v>1.0001</c:v>
                </c:pt>
                <c:pt idx="14594">
                  <c:v>1E-4</c:v>
                </c:pt>
                <c:pt idx="14595">
                  <c:v>1E-4</c:v>
                </c:pt>
                <c:pt idx="14596">
                  <c:v>2.0001000000000002</c:v>
                </c:pt>
                <c:pt idx="14597">
                  <c:v>1E-4</c:v>
                </c:pt>
                <c:pt idx="14598">
                  <c:v>1E-4</c:v>
                </c:pt>
                <c:pt idx="14599">
                  <c:v>1E-4</c:v>
                </c:pt>
                <c:pt idx="14600">
                  <c:v>1E-4</c:v>
                </c:pt>
                <c:pt idx="14601">
                  <c:v>1E-4</c:v>
                </c:pt>
                <c:pt idx="14602">
                  <c:v>1E-4</c:v>
                </c:pt>
                <c:pt idx="14603">
                  <c:v>1E-4</c:v>
                </c:pt>
                <c:pt idx="14604">
                  <c:v>1E-4</c:v>
                </c:pt>
                <c:pt idx="14605">
                  <c:v>1E-4</c:v>
                </c:pt>
                <c:pt idx="14606">
                  <c:v>1E-4</c:v>
                </c:pt>
                <c:pt idx="14607">
                  <c:v>1E-4</c:v>
                </c:pt>
                <c:pt idx="14608">
                  <c:v>1E-4</c:v>
                </c:pt>
                <c:pt idx="14609">
                  <c:v>1E-4</c:v>
                </c:pt>
                <c:pt idx="14610">
                  <c:v>1.0001</c:v>
                </c:pt>
                <c:pt idx="14611">
                  <c:v>1E-4</c:v>
                </c:pt>
                <c:pt idx="14612">
                  <c:v>1E-4</c:v>
                </c:pt>
                <c:pt idx="14613">
                  <c:v>1E-4</c:v>
                </c:pt>
                <c:pt idx="14614">
                  <c:v>1E-4</c:v>
                </c:pt>
                <c:pt idx="14615">
                  <c:v>1.0001</c:v>
                </c:pt>
                <c:pt idx="14616">
                  <c:v>1.0001</c:v>
                </c:pt>
                <c:pt idx="14617">
                  <c:v>1.0001</c:v>
                </c:pt>
                <c:pt idx="14618">
                  <c:v>1.0001</c:v>
                </c:pt>
                <c:pt idx="14619">
                  <c:v>3.0001000000000002</c:v>
                </c:pt>
                <c:pt idx="14620">
                  <c:v>1.0001</c:v>
                </c:pt>
                <c:pt idx="14621">
                  <c:v>1E-4</c:v>
                </c:pt>
                <c:pt idx="14622">
                  <c:v>1E-4</c:v>
                </c:pt>
                <c:pt idx="14623">
                  <c:v>1E-4</c:v>
                </c:pt>
                <c:pt idx="14624">
                  <c:v>2.0001000000000002</c:v>
                </c:pt>
                <c:pt idx="14625">
                  <c:v>1E-4</c:v>
                </c:pt>
                <c:pt idx="14626">
                  <c:v>1.0001</c:v>
                </c:pt>
                <c:pt idx="14627">
                  <c:v>1E-4</c:v>
                </c:pt>
                <c:pt idx="14628">
                  <c:v>1E-4</c:v>
                </c:pt>
                <c:pt idx="14629">
                  <c:v>1.0001</c:v>
                </c:pt>
                <c:pt idx="14630">
                  <c:v>1E-4</c:v>
                </c:pt>
                <c:pt idx="14631">
                  <c:v>1E-4</c:v>
                </c:pt>
                <c:pt idx="14632">
                  <c:v>1.0001</c:v>
                </c:pt>
                <c:pt idx="14633">
                  <c:v>1E-4</c:v>
                </c:pt>
                <c:pt idx="14634">
                  <c:v>1E-4</c:v>
                </c:pt>
                <c:pt idx="14635">
                  <c:v>1.0001</c:v>
                </c:pt>
                <c:pt idx="14636">
                  <c:v>1.0001</c:v>
                </c:pt>
                <c:pt idx="14637">
                  <c:v>1E-4</c:v>
                </c:pt>
                <c:pt idx="14638">
                  <c:v>1E-4</c:v>
                </c:pt>
                <c:pt idx="14639">
                  <c:v>1.0001</c:v>
                </c:pt>
                <c:pt idx="14640">
                  <c:v>1E-4</c:v>
                </c:pt>
                <c:pt idx="14641">
                  <c:v>1E-4</c:v>
                </c:pt>
                <c:pt idx="14642">
                  <c:v>1.0001</c:v>
                </c:pt>
                <c:pt idx="14643">
                  <c:v>1E-4</c:v>
                </c:pt>
                <c:pt idx="14644">
                  <c:v>1E-4</c:v>
                </c:pt>
                <c:pt idx="14645">
                  <c:v>1E-4</c:v>
                </c:pt>
                <c:pt idx="14646">
                  <c:v>1E-4</c:v>
                </c:pt>
                <c:pt idx="14647">
                  <c:v>1.0001</c:v>
                </c:pt>
                <c:pt idx="14648">
                  <c:v>1.0001</c:v>
                </c:pt>
                <c:pt idx="14649">
                  <c:v>1E-4</c:v>
                </c:pt>
                <c:pt idx="14650">
                  <c:v>1.0001</c:v>
                </c:pt>
                <c:pt idx="14651">
                  <c:v>1E-4</c:v>
                </c:pt>
                <c:pt idx="14652">
                  <c:v>2.0001000000000002</c:v>
                </c:pt>
                <c:pt idx="14653">
                  <c:v>1.0001</c:v>
                </c:pt>
                <c:pt idx="14654">
                  <c:v>1.0001</c:v>
                </c:pt>
                <c:pt idx="14655">
                  <c:v>1E-4</c:v>
                </c:pt>
                <c:pt idx="14656">
                  <c:v>1E-4</c:v>
                </c:pt>
                <c:pt idx="14657">
                  <c:v>1.0001</c:v>
                </c:pt>
                <c:pt idx="14658">
                  <c:v>1E-4</c:v>
                </c:pt>
                <c:pt idx="14659">
                  <c:v>1.0001</c:v>
                </c:pt>
                <c:pt idx="14660">
                  <c:v>1.0001</c:v>
                </c:pt>
                <c:pt idx="14661">
                  <c:v>1.0001</c:v>
                </c:pt>
                <c:pt idx="14662">
                  <c:v>1.0001</c:v>
                </c:pt>
                <c:pt idx="14663">
                  <c:v>1E-4</c:v>
                </c:pt>
                <c:pt idx="14664">
                  <c:v>1E-4</c:v>
                </c:pt>
                <c:pt idx="14665">
                  <c:v>1.0001</c:v>
                </c:pt>
                <c:pt idx="14666">
                  <c:v>1E-4</c:v>
                </c:pt>
                <c:pt idx="14667">
                  <c:v>1E-4</c:v>
                </c:pt>
                <c:pt idx="14668">
                  <c:v>1.0001</c:v>
                </c:pt>
                <c:pt idx="14669">
                  <c:v>1E-4</c:v>
                </c:pt>
                <c:pt idx="14670">
                  <c:v>1.0001</c:v>
                </c:pt>
                <c:pt idx="14671">
                  <c:v>2.0001000000000002</c:v>
                </c:pt>
                <c:pt idx="14672">
                  <c:v>3.0001000000000002</c:v>
                </c:pt>
                <c:pt idx="14673">
                  <c:v>1E-4</c:v>
                </c:pt>
                <c:pt idx="14674">
                  <c:v>1E-4</c:v>
                </c:pt>
                <c:pt idx="14675">
                  <c:v>1.0001</c:v>
                </c:pt>
                <c:pt idx="14676">
                  <c:v>1E-4</c:v>
                </c:pt>
                <c:pt idx="14677">
                  <c:v>1E-4</c:v>
                </c:pt>
                <c:pt idx="14678">
                  <c:v>1.0001</c:v>
                </c:pt>
                <c:pt idx="14679">
                  <c:v>1.0001</c:v>
                </c:pt>
                <c:pt idx="14680">
                  <c:v>1E-4</c:v>
                </c:pt>
                <c:pt idx="14681">
                  <c:v>1E-4</c:v>
                </c:pt>
                <c:pt idx="14682">
                  <c:v>1.0001</c:v>
                </c:pt>
                <c:pt idx="14683">
                  <c:v>1E-4</c:v>
                </c:pt>
                <c:pt idx="14684">
                  <c:v>1.0001</c:v>
                </c:pt>
                <c:pt idx="14685">
                  <c:v>2.0001000000000002</c:v>
                </c:pt>
                <c:pt idx="14686">
                  <c:v>1.0001</c:v>
                </c:pt>
                <c:pt idx="14687">
                  <c:v>1E-4</c:v>
                </c:pt>
                <c:pt idx="14688">
                  <c:v>2.0001000000000002</c:v>
                </c:pt>
                <c:pt idx="14689">
                  <c:v>1.0001</c:v>
                </c:pt>
                <c:pt idx="14690">
                  <c:v>3.0001000000000002</c:v>
                </c:pt>
                <c:pt idx="14691">
                  <c:v>2.0001000000000002</c:v>
                </c:pt>
                <c:pt idx="14692">
                  <c:v>2.0001000000000002</c:v>
                </c:pt>
                <c:pt idx="14693">
                  <c:v>1E-4</c:v>
                </c:pt>
                <c:pt idx="14694">
                  <c:v>2.0001000000000002</c:v>
                </c:pt>
                <c:pt idx="14695">
                  <c:v>1E-4</c:v>
                </c:pt>
                <c:pt idx="14696">
                  <c:v>1.0001</c:v>
                </c:pt>
                <c:pt idx="14697">
                  <c:v>1E-4</c:v>
                </c:pt>
                <c:pt idx="14698">
                  <c:v>1E-4</c:v>
                </c:pt>
                <c:pt idx="14699">
                  <c:v>1.0001</c:v>
                </c:pt>
                <c:pt idx="14700">
                  <c:v>1E-4</c:v>
                </c:pt>
                <c:pt idx="14701">
                  <c:v>1E-4</c:v>
                </c:pt>
                <c:pt idx="14702">
                  <c:v>1E-4</c:v>
                </c:pt>
                <c:pt idx="14703">
                  <c:v>1E-4</c:v>
                </c:pt>
                <c:pt idx="14704">
                  <c:v>1E-4</c:v>
                </c:pt>
                <c:pt idx="14705">
                  <c:v>1E-4</c:v>
                </c:pt>
                <c:pt idx="14706">
                  <c:v>1.0001</c:v>
                </c:pt>
                <c:pt idx="14707">
                  <c:v>1E-4</c:v>
                </c:pt>
                <c:pt idx="14708">
                  <c:v>1.0001</c:v>
                </c:pt>
                <c:pt idx="14709">
                  <c:v>1E-4</c:v>
                </c:pt>
                <c:pt idx="14710">
                  <c:v>1.0001</c:v>
                </c:pt>
                <c:pt idx="14711">
                  <c:v>1.0001</c:v>
                </c:pt>
                <c:pt idx="14712">
                  <c:v>1.0001</c:v>
                </c:pt>
                <c:pt idx="14713">
                  <c:v>1E-4</c:v>
                </c:pt>
                <c:pt idx="14714">
                  <c:v>3.0001000000000002</c:v>
                </c:pt>
                <c:pt idx="14715">
                  <c:v>1E-4</c:v>
                </c:pt>
                <c:pt idx="14716">
                  <c:v>2.0001000000000002</c:v>
                </c:pt>
                <c:pt idx="14717">
                  <c:v>1.0001</c:v>
                </c:pt>
                <c:pt idx="14718">
                  <c:v>2.0001000000000002</c:v>
                </c:pt>
                <c:pt idx="14719">
                  <c:v>4.0000999999999998</c:v>
                </c:pt>
                <c:pt idx="14720">
                  <c:v>6.0000999999999998</c:v>
                </c:pt>
                <c:pt idx="14721">
                  <c:v>2.0001000000000002</c:v>
                </c:pt>
                <c:pt idx="14722">
                  <c:v>3.0001000000000002</c:v>
                </c:pt>
                <c:pt idx="14723">
                  <c:v>1E-4</c:v>
                </c:pt>
                <c:pt idx="14724">
                  <c:v>4.0000999999999998</c:v>
                </c:pt>
                <c:pt idx="14725">
                  <c:v>2.0001000000000002</c:v>
                </c:pt>
                <c:pt idx="14726">
                  <c:v>2.0001000000000002</c:v>
                </c:pt>
                <c:pt idx="14727">
                  <c:v>3.0001000000000002</c:v>
                </c:pt>
                <c:pt idx="14728">
                  <c:v>12.0001</c:v>
                </c:pt>
                <c:pt idx="14729">
                  <c:v>17.0001</c:v>
                </c:pt>
                <c:pt idx="14730">
                  <c:v>7.0000999999999998</c:v>
                </c:pt>
                <c:pt idx="14731">
                  <c:v>8.0000999999999998</c:v>
                </c:pt>
                <c:pt idx="14732">
                  <c:v>1.0001</c:v>
                </c:pt>
                <c:pt idx="14733">
                  <c:v>1.0001</c:v>
                </c:pt>
                <c:pt idx="14734">
                  <c:v>1E-4</c:v>
                </c:pt>
                <c:pt idx="14735">
                  <c:v>1E-4</c:v>
                </c:pt>
                <c:pt idx="14736">
                  <c:v>1E-4</c:v>
                </c:pt>
                <c:pt idx="14737">
                  <c:v>1E-4</c:v>
                </c:pt>
                <c:pt idx="14738">
                  <c:v>1E-4</c:v>
                </c:pt>
                <c:pt idx="14739">
                  <c:v>1E-4</c:v>
                </c:pt>
                <c:pt idx="14740">
                  <c:v>1E-4</c:v>
                </c:pt>
                <c:pt idx="14741">
                  <c:v>1E-4</c:v>
                </c:pt>
                <c:pt idx="14742">
                  <c:v>1.0001</c:v>
                </c:pt>
                <c:pt idx="14743">
                  <c:v>5.0000999999999998</c:v>
                </c:pt>
                <c:pt idx="14744">
                  <c:v>5.0000999999999998</c:v>
                </c:pt>
                <c:pt idx="14745">
                  <c:v>1E-4</c:v>
                </c:pt>
                <c:pt idx="14746">
                  <c:v>2.0001000000000002</c:v>
                </c:pt>
                <c:pt idx="14747">
                  <c:v>4.0000999999999998</c:v>
                </c:pt>
                <c:pt idx="14748">
                  <c:v>6.0000999999999998</c:v>
                </c:pt>
                <c:pt idx="14749">
                  <c:v>3.0001000000000002</c:v>
                </c:pt>
                <c:pt idx="14750">
                  <c:v>3.0001000000000002</c:v>
                </c:pt>
                <c:pt idx="14751">
                  <c:v>1.0001</c:v>
                </c:pt>
                <c:pt idx="14752">
                  <c:v>1.0001</c:v>
                </c:pt>
                <c:pt idx="14753">
                  <c:v>2.0001000000000002</c:v>
                </c:pt>
                <c:pt idx="14754">
                  <c:v>2.0001000000000002</c:v>
                </c:pt>
                <c:pt idx="14755">
                  <c:v>1E-4</c:v>
                </c:pt>
                <c:pt idx="14756">
                  <c:v>2.0001000000000002</c:v>
                </c:pt>
                <c:pt idx="14757">
                  <c:v>3.0001000000000002</c:v>
                </c:pt>
                <c:pt idx="14758">
                  <c:v>1E-4</c:v>
                </c:pt>
                <c:pt idx="14759">
                  <c:v>1E-4</c:v>
                </c:pt>
                <c:pt idx="14760">
                  <c:v>1.0001</c:v>
                </c:pt>
                <c:pt idx="14761">
                  <c:v>1E-4</c:v>
                </c:pt>
                <c:pt idx="14762">
                  <c:v>1E-4</c:v>
                </c:pt>
                <c:pt idx="14763">
                  <c:v>1E-4</c:v>
                </c:pt>
                <c:pt idx="14764">
                  <c:v>1E-4</c:v>
                </c:pt>
                <c:pt idx="14765">
                  <c:v>1E-4</c:v>
                </c:pt>
                <c:pt idx="14766">
                  <c:v>1E-4</c:v>
                </c:pt>
                <c:pt idx="14767">
                  <c:v>1E-4</c:v>
                </c:pt>
                <c:pt idx="14768">
                  <c:v>1E-4</c:v>
                </c:pt>
                <c:pt idx="14769">
                  <c:v>1E-4</c:v>
                </c:pt>
                <c:pt idx="14770">
                  <c:v>1.0001</c:v>
                </c:pt>
                <c:pt idx="14771">
                  <c:v>1.0001</c:v>
                </c:pt>
                <c:pt idx="14772">
                  <c:v>2.0001000000000002</c:v>
                </c:pt>
                <c:pt idx="14773">
                  <c:v>1.0001</c:v>
                </c:pt>
                <c:pt idx="14774">
                  <c:v>1E-4</c:v>
                </c:pt>
                <c:pt idx="14775">
                  <c:v>1E-4</c:v>
                </c:pt>
                <c:pt idx="14776">
                  <c:v>1.0001</c:v>
                </c:pt>
                <c:pt idx="14777">
                  <c:v>3.0001000000000002</c:v>
                </c:pt>
                <c:pt idx="14778">
                  <c:v>6.0000999999999998</c:v>
                </c:pt>
                <c:pt idx="14779">
                  <c:v>3.0001000000000002</c:v>
                </c:pt>
                <c:pt idx="14780">
                  <c:v>2.0001000000000002</c:v>
                </c:pt>
                <c:pt idx="14781">
                  <c:v>2.0001000000000002</c:v>
                </c:pt>
                <c:pt idx="14782">
                  <c:v>1.0001</c:v>
                </c:pt>
                <c:pt idx="14783">
                  <c:v>1E-4</c:v>
                </c:pt>
                <c:pt idx="14784">
                  <c:v>1.0001</c:v>
                </c:pt>
                <c:pt idx="14785">
                  <c:v>1.0001</c:v>
                </c:pt>
                <c:pt idx="14786">
                  <c:v>2.0001000000000002</c:v>
                </c:pt>
                <c:pt idx="14787">
                  <c:v>1.0001</c:v>
                </c:pt>
                <c:pt idx="14788">
                  <c:v>1E-4</c:v>
                </c:pt>
                <c:pt idx="14789">
                  <c:v>1E-4</c:v>
                </c:pt>
                <c:pt idx="14790">
                  <c:v>1.0001</c:v>
                </c:pt>
                <c:pt idx="14791">
                  <c:v>1E-4</c:v>
                </c:pt>
                <c:pt idx="14792">
                  <c:v>1E-4</c:v>
                </c:pt>
                <c:pt idx="14793">
                  <c:v>1E-4</c:v>
                </c:pt>
                <c:pt idx="14794">
                  <c:v>1E-4</c:v>
                </c:pt>
                <c:pt idx="14795">
                  <c:v>1.0001</c:v>
                </c:pt>
                <c:pt idx="14796">
                  <c:v>1E-4</c:v>
                </c:pt>
                <c:pt idx="14797">
                  <c:v>1.0001</c:v>
                </c:pt>
                <c:pt idx="14798">
                  <c:v>1E-4</c:v>
                </c:pt>
                <c:pt idx="14799">
                  <c:v>1E-4</c:v>
                </c:pt>
                <c:pt idx="14800">
                  <c:v>1.0001</c:v>
                </c:pt>
                <c:pt idx="14801">
                  <c:v>1E-4</c:v>
                </c:pt>
                <c:pt idx="14802">
                  <c:v>1E-4</c:v>
                </c:pt>
                <c:pt idx="14803">
                  <c:v>1E-4</c:v>
                </c:pt>
                <c:pt idx="14804">
                  <c:v>1E-4</c:v>
                </c:pt>
                <c:pt idx="14805">
                  <c:v>2.0001000000000002</c:v>
                </c:pt>
                <c:pt idx="14806">
                  <c:v>1.0001</c:v>
                </c:pt>
                <c:pt idx="14807">
                  <c:v>1E-4</c:v>
                </c:pt>
                <c:pt idx="14808">
                  <c:v>1.0001</c:v>
                </c:pt>
                <c:pt idx="14809">
                  <c:v>1E-4</c:v>
                </c:pt>
                <c:pt idx="14810">
                  <c:v>1.0001</c:v>
                </c:pt>
                <c:pt idx="14811">
                  <c:v>1.0001</c:v>
                </c:pt>
                <c:pt idx="14812">
                  <c:v>1E-4</c:v>
                </c:pt>
                <c:pt idx="14813">
                  <c:v>1E-4</c:v>
                </c:pt>
                <c:pt idx="14814">
                  <c:v>1.0001</c:v>
                </c:pt>
                <c:pt idx="14815">
                  <c:v>1.0001</c:v>
                </c:pt>
                <c:pt idx="14816">
                  <c:v>1E-4</c:v>
                </c:pt>
                <c:pt idx="14817">
                  <c:v>1E-4</c:v>
                </c:pt>
                <c:pt idx="14818">
                  <c:v>1E-4</c:v>
                </c:pt>
                <c:pt idx="14819">
                  <c:v>1E-4</c:v>
                </c:pt>
                <c:pt idx="14820">
                  <c:v>1E-4</c:v>
                </c:pt>
                <c:pt idx="14821">
                  <c:v>1.0001</c:v>
                </c:pt>
                <c:pt idx="14822">
                  <c:v>1E-4</c:v>
                </c:pt>
                <c:pt idx="14823">
                  <c:v>1E-4</c:v>
                </c:pt>
                <c:pt idx="14824">
                  <c:v>1E-4</c:v>
                </c:pt>
                <c:pt idx="14825">
                  <c:v>1E-4</c:v>
                </c:pt>
                <c:pt idx="14826">
                  <c:v>1E-4</c:v>
                </c:pt>
                <c:pt idx="14827">
                  <c:v>1E-4</c:v>
                </c:pt>
                <c:pt idx="14828">
                  <c:v>1E-4</c:v>
                </c:pt>
                <c:pt idx="14829">
                  <c:v>1E-4</c:v>
                </c:pt>
                <c:pt idx="14830">
                  <c:v>1.0001</c:v>
                </c:pt>
                <c:pt idx="14831">
                  <c:v>1.0001</c:v>
                </c:pt>
                <c:pt idx="14832">
                  <c:v>1E-4</c:v>
                </c:pt>
                <c:pt idx="14833">
                  <c:v>1E-4</c:v>
                </c:pt>
                <c:pt idx="14834">
                  <c:v>2.0001000000000002</c:v>
                </c:pt>
                <c:pt idx="14835">
                  <c:v>5.0000999999999998</c:v>
                </c:pt>
                <c:pt idx="14836">
                  <c:v>1E-4</c:v>
                </c:pt>
                <c:pt idx="14837">
                  <c:v>1.0001</c:v>
                </c:pt>
                <c:pt idx="14838">
                  <c:v>1E-4</c:v>
                </c:pt>
                <c:pt idx="14839">
                  <c:v>1.0001</c:v>
                </c:pt>
                <c:pt idx="14840">
                  <c:v>1.0001</c:v>
                </c:pt>
                <c:pt idx="14841">
                  <c:v>1E-4</c:v>
                </c:pt>
                <c:pt idx="14842">
                  <c:v>1E-4</c:v>
                </c:pt>
                <c:pt idx="14843">
                  <c:v>1E-4</c:v>
                </c:pt>
                <c:pt idx="14844">
                  <c:v>1.0001</c:v>
                </c:pt>
                <c:pt idx="14845">
                  <c:v>1E-4</c:v>
                </c:pt>
                <c:pt idx="14846">
                  <c:v>1.0001</c:v>
                </c:pt>
                <c:pt idx="14847">
                  <c:v>1E-4</c:v>
                </c:pt>
                <c:pt idx="14848">
                  <c:v>1E-4</c:v>
                </c:pt>
                <c:pt idx="14849">
                  <c:v>1E-4</c:v>
                </c:pt>
                <c:pt idx="14850">
                  <c:v>1.0001</c:v>
                </c:pt>
                <c:pt idx="14851">
                  <c:v>1E-4</c:v>
                </c:pt>
                <c:pt idx="14852">
                  <c:v>1E-4</c:v>
                </c:pt>
                <c:pt idx="14853">
                  <c:v>1E-4</c:v>
                </c:pt>
                <c:pt idx="14854">
                  <c:v>1.0001</c:v>
                </c:pt>
                <c:pt idx="14855">
                  <c:v>1.0001</c:v>
                </c:pt>
                <c:pt idx="14856">
                  <c:v>1E-4</c:v>
                </c:pt>
                <c:pt idx="14857">
                  <c:v>1E-4</c:v>
                </c:pt>
                <c:pt idx="14858">
                  <c:v>1.0001</c:v>
                </c:pt>
                <c:pt idx="14859">
                  <c:v>1E-4</c:v>
                </c:pt>
                <c:pt idx="14860">
                  <c:v>1E-4</c:v>
                </c:pt>
                <c:pt idx="14861">
                  <c:v>1.0001</c:v>
                </c:pt>
                <c:pt idx="14862">
                  <c:v>1E-4</c:v>
                </c:pt>
                <c:pt idx="14863">
                  <c:v>1.0001</c:v>
                </c:pt>
                <c:pt idx="14864">
                  <c:v>1E-4</c:v>
                </c:pt>
                <c:pt idx="14865">
                  <c:v>1.0001</c:v>
                </c:pt>
                <c:pt idx="14866">
                  <c:v>2.0001000000000002</c:v>
                </c:pt>
                <c:pt idx="14867">
                  <c:v>2.0001000000000002</c:v>
                </c:pt>
                <c:pt idx="14868">
                  <c:v>1E-4</c:v>
                </c:pt>
                <c:pt idx="14869">
                  <c:v>1E-4</c:v>
                </c:pt>
                <c:pt idx="14870">
                  <c:v>1E-4</c:v>
                </c:pt>
                <c:pt idx="14871">
                  <c:v>1.0001</c:v>
                </c:pt>
                <c:pt idx="14872">
                  <c:v>1E-4</c:v>
                </c:pt>
                <c:pt idx="14873">
                  <c:v>1E-4</c:v>
                </c:pt>
                <c:pt idx="14874">
                  <c:v>1E-4</c:v>
                </c:pt>
                <c:pt idx="14875">
                  <c:v>1.0001</c:v>
                </c:pt>
                <c:pt idx="14876">
                  <c:v>1E-4</c:v>
                </c:pt>
                <c:pt idx="14877">
                  <c:v>1E-4</c:v>
                </c:pt>
                <c:pt idx="14878">
                  <c:v>1E-4</c:v>
                </c:pt>
                <c:pt idx="14879">
                  <c:v>1E-4</c:v>
                </c:pt>
                <c:pt idx="14880">
                  <c:v>1.0001</c:v>
                </c:pt>
                <c:pt idx="14881">
                  <c:v>1E-4</c:v>
                </c:pt>
                <c:pt idx="14882">
                  <c:v>1E-4</c:v>
                </c:pt>
                <c:pt idx="14883">
                  <c:v>1E-4</c:v>
                </c:pt>
                <c:pt idx="14884">
                  <c:v>1E-4</c:v>
                </c:pt>
                <c:pt idx="14885">
                  <c:v>1E-4</c:v>
                </c:pt>
                <c:pt idx="14886">
                  <c:v>1E-4</c:v>
                </c:pt>
                <c:pt idx="14887">
                  <c:v>1E-4</c:v>
                </c:pt>
                <c:pt idx="14888">
                  <c:v>1E-4</c:v>
                </c:pt>
                <c:pt idx="14889">
                  <c:v>1.0001</c:v>
                </c:pt>
                <c:pt idx="14890">
                  <c:v>2.0001000000000002</c:v>
                </c:pt>
                <c:pt idx="14891">
                  <c:v>1.0001</c:v>
                </c:pt>
                <c:pt idx="14892">
                  <c:v>2.0001000000000002</c:v>
                </c:pt>
                <c:pt idx="14893">
                  <c:v>2.0001000000000002</c:v>
                </c:pt>
                <c:pt idx="14894">
                  <c:v>1.0001</c:v>
                </c:pt>
                <c:pt idx="14895">
                  <c:v>1.0001</c:v>
                </c:pt>
                <c:pt idx="14896">
                  <c:v>1E-4</c:v>
                </c:pt>
                <c:pt idx="14897">
                  <c:v>1.0001</c:v>
                </c:pt>
                <c:pt idx="14898">
                  <c:v>1E-4</c:v>
                </c:pt>
                <c:pt idx="14899">
                  <c:v>2.0001000000000002</c:v>
                </c:pt>
                <c:pt idx="14900">
                  <c:v>1E-4</c:v>
                </c:pt>
                <c:pt idx="14901">
                  <c:v>1.0001</c:v>
                </c:pt>
                <c:pt idx="14902">
                  <c:v>2.0001000000000002</c:v>
                </c:pt>
                <c:pt idx="14903">
                  <c:v>1.0001</c:v>
                </c:pt>
                <c:pt idx="14904">
                  <c:v>1E-4</c:v>
                </c:pt>
                <c:pt idx="14905">
                  <c:v>1E-4</c:v>
                </c:pt>
                <c:pt idx="14906">
                  <c:v>1E-4</c:v>
                </c:pt>
                <c:pt idx="14907">
                  <c:v>1E-4</c:v>
                </c:pt>
                <c:pt idx="14908">
                  <c:v>1.0001</c:v>
                </c:pt>
                <c:pt idx="14909">
                  <c:v>1E-4</c:v>
                </c:pt>
                <c:pt idx="14910">
                  <c:v>1E-4</c:v>
                </c:pt>
                <c:pt idx="14911">
                  <c:v>1E-4</c:v>
                </c:pt>
                <c:pt idx="14912">
                  <c:v>1E-4</c:v>
                </c:pt>
                <c:pt idx="14913">
                  <c:v>1E-4</c:v>
                </c:pt>
                <c:pt idx="14914">
                  <c:v>1E-4</c:v>
                </c:pt>
                <c:pt idx="14915">
                  <c:v>1.0001</c:v>
                </c:pt>
                <c:pt idx="14916">
                  <c:v>1E-4</c:v>
                </c:pt>
                <c:pt idx="14917">
                  <c:v>1.0001</c:v>
                </c:pt>
                <c:pt idx="14918">
                  <c:v>1.0001</c:v>
                </c:pt>
                <c:pt idx="14919">
                  <c:v>1E-4</c:v>
                </c:pt>
                <c:pt idx="14920">
                  <c:v>1.0001</c:v>
                </c:pt>
                <c:pt idx="14921">
                  <c:v>1E-4</c:v>
                </c:pt>
                <c:pt idx="14922">
                  <c:v>1E-4</c:v>
                </c:pt>
                <c:pt idx="14923">
                  <c:v>1.0001</c:v>
                </c:pt>
                <c:pt idx="14924">
                  <c:v>1.0001</c:v>
                </c:pt>
                <c:pt idx="14925">
                  <c:v>1E-4</c:v>
                </c:pt>
                <c:pt idx="14926">
                  <c:v>1.0001</c:v>
                </c:pt>
                <c:pt idx="14927">
                  <c:v>1E-4</c:v>
                </c:pt>
                <c:pt idx="14928">
                  <c:v>1E-4</c:v>
                </c:pt>
                <c:pt idx="14929">
                  <c:v>1.0001</c:v>
                </c:pt>
                <c:pt idx="14930">
                  <c:v>1.0001</c:v>
                </c:pt>
                <c:pt idx="14931">
                  <c:v>1E-4</c:v>
                </c:pt>
                <c:pt idx="14932">
                  <c:v>1E-4</c:v>
                </c:pt>
                <c:pt idx="14933">
                  <c:v>1E-4</c:v>
                </c:pt>
                <c:pt idx="14934">
                  <c:v>1E-4</c:v>
                </c:pt>
                <c:pt idx="14935">
                  <c:v>1E-4</c:v>
                </c:pt>
                <c:pt idx="14936">
                  <c:v>1.0001</c:v>
                </c:pt>
                <c:pt idx="14937">
                  <c:v>2.0001000000000002</c:v>
                </c:pt>
                <c:pt idx="14938">
                  <c:v>1E-4</c:v>
                </c:pt>
                <c:pt idx="14939">
                  <c:v>1E-4</c:v>
                </c:pt>
                <c:pt idx="14940">
                  <c:v>2.0001000000000002</c:v>
                </c:pt>
                <c:pt idx="14941">
                  <c:v>1E-4</c:v>
                </c:pt>
                <c:pt idx="14942">
                  <c:v>1E-4</c:v>
                </c:pt>
                <c:pt idx="14943">
                  <c:v>1.0001</c:v>
                </c:pt>
                <c:pt idx="14944">
                  <c:v>2.0001000000000002</c:v>
                </c:pt>
                <c:pt idx="14945">
                  <c:v>1.0001</c:v>
                </c:pt>
                <c:pt idx="14946">
                  <c:v>1.0001</c:v>
                </c:pt>
                <c:pt idx="14947">
                  <c:v>4.0000999999999998</c:v>
                </c:pt>
                <c:pt idx="14948">
                  <c:v>1.0001</c:v>
                </c:pt>
                <c:pt idx="14949">
                  <c:v>4.0000999999999998</c:v>
                </c:pt>
                <c:pt idx="14950">
                  <c:v>1.0001</c:v>
                </c:pt>
                <c:pt idx="14951">
                  <c:v>1E-4</c:v>
                </c:pt>
                <c:pt idx="14952">
                  <c:v>1E-4</c:v>
                </c:pt>
                <c:pt idx="14953">
                  <c:v>1.0001</c:v>
                </c:pt>
                <c:pt idx="14954">
                  <c:v>4.0000999999999998</c:v>
                </c:pt>
                <c:pt idx="14955">
                  <c:v>5.0000999999999998</c:v>
                </c:pt>
                <c:pt idx="14956">
                  <c:v>1E-4</c:v>
                </c:pt>
                <c:pt idx="14957">
                  <c:v>1.0001</c:v>
                </c:pt>
                <c:pt idx="14958">
                  <c:v>1.0001</c:v>
                </c:pt>
                <c:pt idx="14959">
                  <c:v>1.0001</c:v>
                </c:pt>
                <c:pt idx="14960">
                  <c:v>1E-4</c:v>
                </c:pt>
                <c:pt idx="14961">
                  <c:v>3.0001000000000002</c:v>
                </c:pt>
                <c:pt idx="14962">
                  <c:v>1E-4</c:v>
                </c:pt>
                <c:pt idx="14963">
                  <c:v>1E-4</c:v>
                </c:pt>
                <c:pt idx="14964">
                  <c:v>1E-4</c:v>
                </c:pt>
                <c:pt idx="14965">
                  <c:v>1.0001</c:v>
                </c:pt>
                <c:pt idx="14966">
                  <c:v>1E-4</c:v>
                </c:pt>
                <c:pt idx="14967">
                  <c:v>1.0001</c:v>
                </c:pt>
                <c:pt idx="14968">
                  <c:v>1.0001</c:v>
                </c:pt>
                <c:pt idx="14969">
                  <c:v>1E-4</c:v>
                </c:pt>
                <c:pt idx="14970">
                  <c:v>1.0001</c:v>
                </c:pt>
                <c:pt idx="14971">
                  <c:v>1E-4</c:v>
                </c:pt>
                <c:pt idx="14972">
                  <c:v>1.0001</c:v>
                </c:pt>
                <c:pt idx="14973">
                  <c:v>2.0001000000000002</c:v>
                </c:pt>
                <c:pt idx="14974">
                  <c:v>1.0001</c:v>
                </c:pt>
                <c:pt idx="14975">
                  <c:v>1.0001</c:v>
                </c:pt>
                <c:pt idx="14976">
                  <c:v>1E-4</c:v>
                </c:pt>
                <c:pt idx="14977">
                  <c:v>1E-4</c:v>
                </c:pt>
                <c:pt idx="14978">
                  <c:v>2.0001000000000002</c:v>
                </c:pt>
                <c:pt idx="14979">
                  <c:v>1E-4</c:v>
                </c:pt>
                <c:pt idx="14980">
                  <c:v>1.0001</c:v>
                </c:pt>
                <c:pt idx="14981">
                  <c:v>1E-4</c:v>
                </c:pt>
                <c:pt idx="14982">
                  <c:v>1.0001</c:v>
                </c:pt>
                <c:pt idx="14983">
                  <c:v>1E-4</c:v>
                </c:pt>
                <c:pt idx="14984">
                  <c:v>1.0001</c:v>
                </c:pt>
                <c:pt idx="14985">
                  <c:v>1.0001</c:v>
                </c:pt>
                <c:pt idx="14986">
                  <c:v>1.0001</c:v>
                </c:pt>
                <c:pt idx="14987">
                  <c:v>1.0001</c:v>
                </c:pt>
                <c:pt idx="14988">
                  <c:v>2.0001000000000002</c:v>
                </c:pt>
                <c:pt idx="14989">
                  <c:v>1.0001</c:v>
                </c:pt>
                <c:pt idx="14990">
                  <c:v>1E-4</c:v>
                </c:pt>
                <c:pt idx="14991">
                  <c:v>1.0001</c:v>
                </c:pt>
                <c:pt idx="14992">
                  <c:v>1E-4</c:v>
                </c:pt>
                <c:pt idx="14993">
                  <c:v>1E-4</c:v>
                </c:pt>
                <c:pt idx="14994">
                  <c:v>1E-4</c:v>
                </c:pt>
                <c:pt idx="14995">
                  <c:v>1E-4</c:v>
                </c:pt>
                <c:pt idx="14996">
                  <c:v>2.0001000000000002</c:v>
                </c:pt>
                <c:pt idx="14997">
                  <c:v>1.0001</c:v>
                </c:pt>
                <c:pt idx="14998">
                  <c:v>1.0001</c:v>
                </c:pt>
                <c:pt idx="14999">
                  <c:v>1E-4</c:v>
                </c:pt>
                <c:pt idx="15000">
                  <c:v>1E-4</c:v>
                </c:pt>
                <c:pt idx="15001">
                  <c:v>1.0001</c:v>
                </c:pt>
                <c:pt idx="15002">
                  <c:v>2.0001000000000002</c:v>
                </c:pt>
                <c:pt idx="15003">
                  <c:v>1.0001</c:v>
                </c:pt>
                <c:pt idx="15004">
                  <c:v>1.0001</c:v>
                </c:pt>
                <c:pt idx="15005">
                  <c:v>1.0001</c:v>
                </c:pt>
                <c:pt idx="15006">
                  <c:v>1.0001</c:v>
                </c:pt>
                <c:pt idx="15007">
                  <c:v>1E-4</c:v>
                </c:pt>
                <c:pt idx="15008">
                  <c:v>1E-4</c:v>
                </c:pt>
                <c:pt idx="15009">
                  <c:v>1E-4</c:v>
                </c:pt>
                <c:pt idx="15010">
                  <c:v>2.0001000000000002</c:v>
                </c:pt>
                <c:pt idx="15011">
                  <c:v>1.0001</c:v>
                </c:pt>
                <c:pt idx="15012">
                  <c:v>1E-4</c:v>
                </c:pt>
                <c:pt idx="15013">
                  <c:v>1E-4</c:v>
                </c:pt>
                <c:pt idx="15014">
                  <c:v>1.0001</c:v>
                </c:pt>
                <c:pt idx="15015">
                  <c:v>1E-4</c:v>
                </c:pt>
                <c:pt idx="15016">
                  <c:v>1E-4</c:v>
                </c:pt>
                <c:pt idx="15017">
                  <c:v>1E-4</c:v>
                </c:pt>
                <c:pt idx="15018">
                  <c:v>1E-4</c:v>
                </c:pt>
                <c:pt idx="15019">
                  <c:v>1E-4</c:v>
                </c:pt>
                <c:pt idx="15020">
                  <c:v>1E-4</c:v>
                </c:pt>
                <c:pt idx="15021">
                  <c:v>1E-4</c:v>
                </c:pt>
                <c:pt idx="15022">
                  <c:v>1E-4</c:v>
                </c:pt>
                <c:pt idx="15023">
                  <c:v>1E-4</c:v>
                </c:pt>
                <c:pt idx="15024">
                  <c:v>1E-4</c:v>
                </c:pt>
                <c:pt idx="15025">
                  <c:v>1E-4</c:v>
                </c:pt>
                <c:pt idx="15026">
                  <c:v>1E-4</c:v>
                </c:pt>
                <c:pt idx="15027">
                  <c:v>1E-4</c:v>
                </c:pt>
                <c:pt idx="15028">
                  <c:v>2.0001000000000002</c:v>
                </c:pt>
                <c:pt idx="15029">
                  <c:v>1E-4</c:v>
                </c:pt>
                <c:pt idx="15030">
                  <c:v>1E-4</c:v>
                </c:pt>
                <c:pt idx="15031">
                  <c:v>1E-4</c:v>
                </c:pt>
                <c:pt idx="15032">
                  <c:v>1E-4</c:v>
                </c:pt>
                <c:pt idx="15033">
                  <c:v>1.0001</c:v>
                </c:pt>
                <c:pt idx="15034">
                  <c:v>1E-4</c:v>
                </c:pt>
                <c:pt idx="15035">
                  <c:v>1E-4</c:v>
                </c:pt>
                <c:pt idx="15036">
                  <c:v>1E-4</c:v>
                </c:pt>
                <c:pt idx="15037">
                  <c:v>1E-4</c:v>
                </c:pt>
                <c:pt idx="15038">
                  <c:v>1E-4</c:v>
                </c:pt>
                <c:pt idx="15039">
                  <c:v>1E-4</c:v>
                </c:pt>
                <c:pt idx="15040">
                  <c:v>1E-4</c:v>
                </c:pt>
                <c:pt idx="15041">
                  <c:v>1E-4</c:v>
                </c:pt>
                <c:pt idx="15042">
                  <c:v>1E-4</c:v>
                </c:pt>
                <c:pt idx="15043">
                  <c:v>1.0001</c:v>
                </c:pt>
                <c:pt idx="15044">
                  <c:v>1E-4</c:v>
                </c:pt>
                <c:pt idx="15045">
                  <c:v>1.0001</c:v>
                </c:pt>
                <c:pt idx="15046">
                  <c:v>1E-4</c:v>
                </c:pt>
                <c:pt idx="15047">
                  <c:v>1E-4</c:v>
                </c:pt>
                <c:pt idx="15048">
                  <c:v>1E-4</c:v>
                </c:pt>
                <c:pt idx="15049">
                  <c:v>1E-4</c:v>
                </c:pt>
                <c:pt idx="15050">
                  <c:v>1.0001</c:v>
                </c:pt>
                <c:pt idx="15051">
                  <c:v>1E-4</c:v>
                </c:pt>
                <c:pt idx="15052">
                  <c:v>1E-4</c:v>
                </c:pt>
                <c:pt idx="15053">
                  <c:v>1.0001</c:v>
                </c:pt>
                <c:pt idx="15054">
                  <c:v>1.0001</c:v>
                </c:pt>
                <c:pt idx="15055">
                  <c:v>5.0000999999999998</c:v>
                </c:pt>
                <c:pt idx="15056">
                  <c:v>2.0001000000000002</c:v>
                </c:pt>
                <c:pt idx="15057">
                  <c:v>2.0001000000000002</c:v>
                </c:pt>
                <c:pt idx="15058">
                  <c:v>4.0000999999999998</c:v>
                </c:pt>
                <c:pt idx="15059">
                  <c:v>1E-4</c:v>
                </c:pt>
                <c:pt idx="15060">
                  <c:v>2.0001000000000002</c:v>
                </c:pt>
                <c:pt idx="15061">
                  <c:v>1.0001</c:v>
                </c:pt>
                <c:pt idx="15062">
                  <c:v>4.0000999999999998</c:v>
                </c:pt>
                <c:pt idx="15063">
                  <c:v>1E-4</c:v>
                </c:pt>
                <c:pt idx="15064">
                  <c:v>1E-4</c:v>
                </c:pt>
                <c:pt idx="15065">
                  <c:v>1.0001</c:v>
                </c:pt>
                <c:pt idx="15066">
                  <c:v>1E-4</c:v>
                </c:pt>
                <c:pt idx="15067">
                  <c:v>1E-4</c:v>
                </c:pt>
                <c:pt idx="15068">
                  <c:v>1.0001</c:v>
                </c:pt>
                <c:pt idx="15069">
                  <c:v>1.0001</c:v>
                </c:pt>
                <c:pt idx="15070">
                  <c:v>1E-4</c:v>
                </c:pt>
                <c:pt idx="15071">
                  <c:v>1.0001</c:v>
                </c:pt>
                <c:pt idx="15072">
                  <c:v>2.0001000000000002</c:v>
                </c:pt>
                <c:pt idx="15073">
                  <c:v>1E-4</c:v>
                </c:pt>
                <c:pt idx="15074">
                  <c:v>1E-4</c:v>
                </c:pt>
                <c:pt idx="15075">
                  <c:v>1E-4</c:v>
                </c:pt>
                <c:pt idx="15076">
                  <c:v>1E-4</c:v>
                </c:pt>
                <c:pt idx="15077">
                  <c:v>1E-4</c:v>
                </c:pt>
                <c:pt idx="15078">
                  <c:v>1E-4</c:v>
                </c:pt>
                <c:pt idx="15079">
                  <c:v>1.0001</c:v>
                </c:pt>
                <c:pt idx="15080">
                  <c:v>1E-4</c:v>
                </c:pt>
                <c:pt idx="15081">
                  <c:v>1E-4</c:v>
                </c:pt>
                <c:pt idx="15082">
                  <c:v>1E-4</c:v>
                </c:pt>
                <c:pt idx="15083">
                  <c:v>1.0001</c:v>
                </c:pt>
                <c:pt idx="15084">
                  <c:v>1.0001</c:v>
                </c:pt>
                <c:pt idx="15085">
                  <c:v>1E-4</c:v>
                </c:pt>
                <c:pt idx="15086">
                  <c:v>1E-4</c:v>
                </c:pt>
                <c:pt idx="15087">
                  <c:v>1E-4</c:v>
                </c:pt>
                <c:pt idx="15088">
                  <c:v>1E-4</c:v>
                </c:pt>
                <c:pt idx="15089">
                  <c:v>1E-4</c:v>
                </c:pt>
                <c:pt idx="15090">
                  <c:v>1E-4</c:v>
                </c:pt>
                <c:pt idx="15091">
                  <c:v>1E-4</c:v>
                </c:pt>
                <c:pt idx="15092">
                  <c:v>1E-4</c:v>
                </c:pt>
                <c:pt idx="15093">
                  <c:v>1.0001</c:v>
                </c:pt>
                <c:pt idx="15094">
                  <c:v>1.0001</c:v>
                </c:pt>
                <c:pt idx="15095">
                  <c:v>1E-4</c:v>
                </c:pt>
                <c:pt idx="15096">
                  <c:v>1E-4</c:v>
                </c:pt>
                <c:pt idx="15097">
                  <c:v>2.0001000000000002</c:v>
                </c:pt>
                <c:pt idx="15098">
                  <c:v>1E-4</c:v>
                </c:pt>
                <c:pt idx="15099">
                  <c:v>1E-4</c:v>
                </c:pt>
                <c:pt idx="15100">
                  <c:v>1.0001</c:v>
                </c:pt>
                <c:pt idx="15101">
                  <c:v>1.0001</c:v>
                </c:pt>
                <c:pt idx="15102">
                  <c:v>1E-4</c:v>
                </c:pt>
                <c:pt idx="15103">
                  <c:v>1.0001</c:v>
                </c:pt>
                <c:pt idx="15104">
                  <c:v>1E-4</c:v>
                </c:pt>
                <c:pt idx="15105">
                  <c:v>1E-4</c:v>
                </c:pt>
                <c:pt idx="15106">
                  <c:v>2.0001000000000002</c:v>
                </c:pt>
                <c:pt idx="15107">
                  <c:v>1E-4</c:v>
                </c:pt>
                <c:pt idx="15108">
                  <c:v>1.0001</c:v>
                </c:pt>
                <c:pt idx="15109">
                  <c:v>2.0001000000000002</c:v>
                </c:pt>
                <c:pt idx="15110">
                  <c:v>2.0001000000000002</c:v>
                </c:pt>
                <c:pt idx="15111">
                  <c:v>2.0001000000000002</c:v>
                </c:pt>
                <c:pt idx="15112">
                  <c:v>9.0000999999999998</c:v>
                </c:pt>
                <c:pt idx="15113">
                  <c:v>6.0000999999999998</c:v>
                </c:pt>
                <c:pt idx="15114">
                  <c:v>21.0001</c:v>
                </c:pt>
                <c:pt idx="15115">
                  <c:v>18.0001</c:v>
                </c:pt>
                <c:pt idx="15116">
                  <c:v>28.0001</c:v>
                </c:pt>
                <c:pt idx="15117">
                  <c:v>17.0001</c:v>
                </c:pt>
                <c:pt idx="15118">
                  <c:v>17.0001</c:v>
                </c:pt>
                <c:pt idx="15119">
                  <c:v>6.0000999999999998</c:v>
                </c:pt>
                <c:pt idx="15120">
                  <c:v>2.0001000000000002</c:v>
                </c:pt>
                <c:pt idx="15121">
                  <c:v>1.0001</c:v>
                </c:pt>
                <c:pt idx="15122">
                  <c:v>2.0001000000000002</c:v>
                </c:pt>
                <c:pt idx="15123">
                  <c:v>1.0001</c:v>
                </c:pt>
                <c:pt idx="15124">
                  <c:v>1E-4</c:v>
                </c:pt>
                <c:pt idx="15125">
                  <c:v>1.0001</c:v>
                </c:pt>
                <c:pt idx="15126">
                  <c:v>1.0001</c:v>
                </c:pt>
                <c:pt idx="15127">
                  <c:v>1.0001</c:v>
                </c:pt>
                <c:pt idx="15128">
                  <c:v>1E-4</c:v>
                </c:pt>
                <c:pt idx="15129">
                  <c:v>1E-4</c:v>
                </c:pt>
                <c:pt idx="15130">
                  <c:v>1E-4</c:v>
                </c:pt>
                <c:pt idx="15131">
                  <c:v>1E-4</c:v>
                </c:pt>
                <c:pt idx="15132">
                  <c:v>1E-4</c:v>
                </c:pt>
                <c:pt idx="15133">
                  <c:v>1.0001</c:v>
                </c:pt>
                <c:pt idx="15134">
                  <c:v>1E-4</c:v>
                </c:pt>
                <c:pt idx="15135">
                  <c:v>1E-4</c:v>
                </c:pt>
                <c:pt idx="15136">
                  <c:v>1E-4</c:v>
                </c:pt>
                <c:pt idx="15137">
                  <c:v>1E-4</c:v>
                </c:pt>
                <c:pt idx="15138">
                  <c:v>1.0001</c:v>
                </c:pt>
                <c:pt idx="15139">
                  <c:v>1E-4</c:v>
                </c:pt>
                <c:pt idx="15140">
                  <c:v>1E-4</c:v>
                </c:pt>
                <c:pt idx="15141">
                  <c:v>1E-4</c:v>
                </c:pt>
                <c:pt idx="15142">
                  <c:v>1E-4</c:v>
                </c:pt>
                <c:pt idx="15143">
                  <c:v>1E-4</c:v>
                </c:pt>
                <c:pt idx="15144">
                  <c:v>1E-4</c:v>
                </c:pt>
                <c:pt idx="15145">
                  <c:v>3.0001000000000002</c:v>
                </c:pt>
                <c:pt idx="15146">
                  <c:v>1E-4</c:v>
                </c:pt>
                <c:pt idx="15147">
                  <c:v>2.0001000000000002</c:v>
                </c:pt>
                <c:pt idx="15148">
                  <c:v>1E-4</c:v>
                </c:pt>
                <c:pt idx="15149">
                  <c:v>1E-4</c:v>
                </c:pt>
                <c:pt idx="15150">
                  <c:v>1E-4</c:v>
                </c:pt>
                <c:pt idx="15151">
                  <c:v>1E-4</c:v>
                </c:pt>
                <c:pt idx="15152">
                  <c:v>1.0001</c:v>
                </c:pt>
                <c:pt idx="15153">
                  <c:v>1E-4</c:v>
                </c:pt>
                <c:pt idx="15154">
                  <c:v>1E-4</c:v>
                </c:pt>
                <c:pt idx="15155">
                  <c:v>1.0001</c:v>
                </c:pt>
                <c:pt idx="15156">
                  <c:v>1E-4</c:v>
                </c:pt>
                <c:pt idx="15157">
                  <c:v>1E-4</c:v>
                </c:pt>
                <c:pt idx="15158">
                  <c:v>1E-4</c:v>
                </c:pt>
                <c:pt idx="15159">
                  <c:v>1E-4</c:v>
                </c:pt>
                <c:pt idx="15160">
                  <c:v>1.0001</c:v>
                </c:pt>
                <c:pt idx="15161">
                  <c:v>1E-4</c:v>
                </c:pt>
                <c:pt idx="15162">
                  <c:v>1E-4</c:v>
                </c:pt>
                <c:pt idx="15163">
                  <c:v>1.0001</c:v>
                </c:pt>
                <c:pt idx="15164">
                  <c:v>1.0001</c:v>
                </c:pt>
                <c:pt idx="15165">
                  <c:v>3.0001000000000002</c:v>
                </c:pt>
                <c:pt idx="15166">
                  <c:v>1E-4</c:v>
                </c:pt>
                <c:pt idx="15167">
                  <c:v>3.0001000000000002</c:v>
                </c:pt>
                <c:pt idx="15168">
                  <c:v>5.0000999999999998</c:v>
                </c:pt>
                <c:pt idx="15169">
                  <c:v>4.0000999999999998</c:v>
                </c:pt>
                <c:pt idx="15170">
                  <c:v>8.0000999999999998</c:v>
                </c:pt>
                <c:pt idx="15171">
                  <c:v>10.0001</c:v>
                </c:pt>
                <c:pt idx="15172">
                  <c:v>7.0000999999999998</c:v>
                </c:pt>
                <c:pt idx="15173">
                  <c:v>5.0000999999999998</c:v>
                </c:pt>
                <c:pt idx="15174">
                  <c:v>11.0001</c:v>
                </c:pt>
                <c:pt idx="15175">
                  <c:v>7.0000999999999998</c:v>
                </c:pt>
                <c:pt idx="15176">
                  <c:v>6.0000999999999998</c:v>
                </c:pt>
                <c:pt idx="15177">
                  <c:v>4.0000999999999998</c:v>
                </c:pt>
                <c:pt idx="15178">
                  <c:v>1.0001</c:v>
                </c:pt>
                <c:pt idx="15179">
                  <c:v>1E-4</c:v>
                </c:pt>
                <c:pt idx="15180">
                  <c:v>1.0001</c:v>
                </c:pt>
                <c:pt idx="15181">
                  <c:v>1.0001</c:v>
                </c:pt>
                <c:pt idx="15182">
                  <c:v>1.0001</c:v>
                </c:pt>
                <c:pt idx="15183">
                  <c:v>1.0001</c:v>
                </c:pt>
                <c:pt idx="15184">
                  <c:v>1.0001</c:v>
                </c:pt>
                <c:pt idx="15185">
                  <c:v>1E-4</c:v>
                </c:pt>
                <c:pt idx="15186">
                  <c:v>1.0001</c:v>
                </c:pt>
                <c:pt idx="15187">
                  <c:v>1.0001</c:v>
                </c:pt>
                <c:pt idx="15188">
                  <c:v>1E-4</c:v>
                </c:pt>
                <c:pt idx="15189">
                  <c:v>1.0001</c:v>
                </c:pt>
                <c:pt idx="15190">
                  <c:v>1E-4</c:v>
                </c:pt>
                <c:pt idx="15191">
                  <c:v>1E-4</c:v>
                </c:pt>
                <c:pt idx="15192">
                  <c:v>1E-4</c:v>
                </c:pt>
                <c:pt idx="15193">
                  <c:v>1E-4</c:v>
                </c:pt>
                <c:pt idx="15194">
                  <c:v>1E-4</c:v>
                </c:pt>
                <c:pt idx="15195">
                  <c:v>1E-4</c:v>
                </c:pt>
                <c:pt idx="15196">
                  <c:v>1E-4</c:v>
                </c:pt>
                <c:pt idx="15197">
                  <c:v>1.0001</c:v>
                </c:pt>
                <c:pt idx="15198">
                  <c:v>1.0001</c:v>
                </c:pt>
                <c:pt idx="15199">
                  <c:v>2.0001000000000002</c:v>
                </c:pt>
                <c:pt idx="15200">
                  <c:v>2.0001000000000002</c:v>
                </c:pt>
                <c:pt idx="15201">
                  <c:v>1.0001</c:v>
                </c:pt>
                <c:pt idx="15202">
                  <c:v>2.0001000000000002</c:v>
                </c:pt>
                <c:pt idx="15203">
                  <c:v>2.0001000000000002</c:v>
                </c:pt>
                <c:pt idx="15204">
                  <c:v>1E-4</c:v>
                </c:pt>
                <c:pt idx="15205">
                  <c:v>1E-4</c:v>
                </c:pt>
                <c:pt idx="15206">
                  <c:v>1E-4</c:v>
                </c:pt>
                <c:pt idx="15207">
                  <c:v>1E-4</c:v>
                </c:pt>
                <c:pt idx="15208">
                  <c:v>1E-4</c:v>
                </c:pt>
                <c:pt idx="15209">
                  <c:v>1.0001</c:v>
                </c:pt>
                <c:pt idx="15210">
                  <c:v>1E-4</c:v>
                </c:pt>
                <c:pt idx="15211">
                  <c:v>1E-4</c:v>
                </c:pt>
                <c:pt idx="15212">
                  <c:v>2.0001000000000002</c:v>
                </c:pt>
                <c:pt idx="15213">
                  <c:v>1E-4</c:v>
                </c:pt>
                <c:pt idx="15214">
                  <c:v>1E-4</c:v>
                </c:pt>
                <c:pt idx="15215">
                  <c:v>1E-4</c:v>
                </c:pt>
                <c:pt idx="15216">
                  <c:v>1E-4</c:v>
                </c:pt>
                <c:pt idx="15217">
                  <c:v>1E-4</c:v>
                </c:pt>
                <c:pt idx="15218">
                  <c:v>2.0001000000000002</c:v>
                </c:pt>
                <c:pt idx="15219">
                  <c:v>1.0001</c:v>
                </c:pt>
                <c:pt idx="15220">
                  <c:v>1E-4</c:v>
                </c:pt>
                <c:pt idx="15221">
                  <c:v>1E-4</c:v>
                </c:pt>
                <c:pt idx="15222">
                  <c:v>1E-4</c:v>
                </c:pt>
                <c:pt idx="15223">
                  <c:v>1E-4</c:v>
                </c:pt>
                <c:pt idx="15224">
                  <c:v>1E-4</c:v>
                </c:pt>
                <c:pt idx="15225">
                  <c:v>1E-4</c:v>
                </c:pt>
                <c:pt idx="15226">
                  <c:v>1.0001</c:v>
                </c:pt>
                <c:pt idx="15227">
                  <c:v>1.0001</c:v>
                </c:pt>
                <c:pt idx="15228">
                  <c:v>1E-4</c:v>
                </c:pt>
                <c:pt idx="15229">
                  <c:v>1E-4</c:v>
                </c:pt>
                <c:pt idx="15230">
                  <c:v>1E-4</c:v>
                </c:pt>
                <c:pt idx="15231">
                  <c:v>1.0001</c:v>
                </c:pt>
                <c:pt idx="15232">
                  <c:v>1E-4</c:v>
                </c:pt>
                <c:pt idx="15233">
                  <c:v>1.0001</c:v>
                </c:pt>
                <c:pt idx="15234">
                  <c:v>1E-4</c:v>
                </c:pt>
                <c:pt idx="15235">
                  <c:v>1E-4</c:v>
                </c:pt>
                <c:pt idx="15236">
                  <c:v>1E-4</c:v>
                </c:pt>
                <c:pt idx="15237">
                  <c:v>1E-4</c:v>
                </c:pt>
                <c:pt idx="15238">
                  <c:v>1E-4</c:v>
                </c:pt>
                <c:pt idx="15239">
                  <c:v>1.0001</c:v>
                </c:pt>
                <c:pt idx="15240">
                  <c:v>1E-4</c:v>
                </c:pt>
                <c:pt idx="15241">
                  <c:v>1E-4</c:v>
                </c:pt>
                <c:pt idx="15242">
                  <c:v>1E-4</c:v>
                </c:pt>
                <c:pt idx="15243">
                  <c:v>1E-4</c:v>
                </c:pt>
                <c:pt idx="15244">
                  <c:v>1.0001</c:v>
                </c:pt>
                <c:pt idx="15245">
                  <c:v>1.0001</c:v>
                </c:pt>
                <c:pt idx="15246">
                  <c:v>1E-4</c:v>
                </c:pt>
                <c:pt idx="15247">
                  <c:v>1E-4</c:v>
                </c:pt>
                <c:pt idx="15248">
                  <c:v>1E-4</c:v>
                </c:pt>
                <c:pt idx="15249">
                  <c:v>1.0001</c:v>
                </c:pt>
                <c:pt idx="15250">
                  <c:v>1E-4</c:v>
                </c:pt>
                <c:pt idx="15251">
                  <c:v>1.0001</c:v>
                </c:pt>
                <c:pt idx="15252">
                  <c:v>1.0001</c:v>
                </c:pt>
                <c:pt idx="15253">
                  <c:v>2.0001000000000002</c:v>
                </c:pt>
                <c:pt idx="15254">
                  <c:v>1.0001</c:v>
                </c:pt>
                <c:pt idx="15255">
                  <c:v>2.0001000000000002</c:v>
                </c:pt>
                <c:pt idx="15256">
                  <c:v>1E-4</c:v>
                </c:pt>
                <c:pt idx="15257">
                  <c:v>1E-4</c:v>
                </c:pt>
                <c:pt idx="15258">
                  <c:v>1E-4</c:v>
                </c:pt>
                <c:pt idx="15259">
                  <c:v>1E-4</c:v>
                </c:pt>
                <c:pt idx="15260">
                  <c:v>1E-4</c:v>
                </c:pt>
                <c:pt idx="15261">
                  <c:v>1E-4</c:v>
                </c:pt>
                <c:pt idx="15262">
                  <c:v>1E-4</c:v>
                </c:pt>
                <c:pt idx="15263">
                  <c:v>1.0001</c:v>
                </c:pt>
                <c:pt idx="15264">
                  <c:v>1E-4</c:v>
                </c:pt>
                <c:pt idx="15265">
                  <c:v>1E-4</c:v>
                </c:pt>
                <c:pt idx="15266">
                  <c:v>1.0001</c:v>
                </c:pt>
                <c:pt idx="15267">
                  <c:v>1E-4</c:v>
                </c:pt>
                <c:pt idx="15268">
                  <c:v>1.0001</c:v>
                </c:pt>
                <c:pt idx="15269">
                  <c:v>1.0001</c:v>
                </c:pt>
                <c:pt idx="15270">
                  <c:v>1E-4</c:v>
                </c:pt>
                <c:pt idx="15271">
                  <c:v>1E-4</c:v>
                </c:pt>
                <c:pt idx="15272">
                  <c:v>1E-4</c:v>
                </c:pt>
                <c:pt idx="15273">
                  <c:v>1E-4</c:v>
                </c:pt>
                <c:pt idx="15274">
                  <c:v>1E-4</c:v>
                </c:pt>
                <c:pt idx="15275">
                  <c:v>1.0001</c:v>
                </c:pt>
                <c:pt idx="15276">
                  <c:v>1E-4</c:v>
                </c:pt>
                <c:pt idx="15277">
                  <c:v>1.0001</c:v>
                </c:pt>
                <c:pt idx="15278">
                  <c:v>1.0001</c:v>
                </c:pt>
                <c:pt idx="15279">
                  <c:v>1E-4</c:v>
                </c:pt>
                <c:pt idx="15280">
                  <c:v>1E-4</c:v>
                </c:pt>
                <c:pt idx="15281">
                  <c:v>1E-4</c:v>
                </c:pt>
                <c:pt idx="15282">
                  <c:v>1E-4</c:v>
                </c:pt>
                <c:pt idx="15283">
                  <c:v>1E-4</c:v>
                </c:pt>
                <c:pt idx="15284">
                  <c:v>1.0001</c:v>
                </c:pt>
                <c:pt idx="15285">
                  <c:v>1.0001</c:v>
                </c:pt>
                <c:pt idx="15286">
                  <c:v>1.0001</c:v>
                </c:pt>
                <c:pt idx="15287">
                  <c:v>1E-4</c:v>
                </c:pt>
                <c:pt idx="15288">
                  <c:v>1.0001</c:v>
                </c:pt>
                <c:pt idx="15289">
                  <c:v>1E-4</c:v>
                </c:pt>
                <c:pt idx="15290">
                  <c:v>1.0001</c:v>
                </c:pt>
                <c:pt idx="15291">
                  <c:v>1E-4</c:v>
                </c:pt>
                <c:pt idx="15292">
                  <c:v>1E-4</c:v>
                </c:pt>
                <c:pt idx="15293">
                  <c:v>1.0001</c:v>
                </c:pt>
                <c:pt idx="15294">
                  <c:v>1.0001</c:v>
                </c:pt>
                <c:pt idx="15295">
                  <c:v>1E-4</c:v>
                </c:pt>
                <c:pt idx="15296">
                  <c:v>1E-4</c:v>
                </c:pt>
                <c:pt idx="15297">
                  <c:v>1E-4</c:v>
                </c:pt>
                <c:pt idx="15298">
                  <c:v>1E-4</c:v>
                </c:pt>
                <c:pt idx="15299">
                  <c:v>1E-4</c:v>
                </c:pt>
                <c:pt idx="15300">
                  <c:v>1E-4</c:v>
                </c:pt>
                <c:pt idx="15301">
                  <c:v>1E-4</c:v>
                </c:pt>
                <c:pt idx="15302">
                  <c:v>1E-4</c:v>
                </c:pt>
                <c:pt idx="15303">
                  <c:v>1E-4</c:v>
                </c:pt>
                <c:pt idx="15304">
                  <c:v>1E-4</c:v>
                </c:pt>
                <c:pt idx="15305">
                  <c:v>1.0001</c:v>
                </c:pt>
                <c:pt idx="15306">
                  <c:v>1E-4</c:v>
                </c:pt>
                <c:pt idx="15307">
                  <c:v>1E-4</c:v>
                </c:pt>
                <c:pt idx="15308">
                  <c:v>1E-4</c:v>
                </c:pt>
                <c:pt idx="15309">
                  <c:v>1E-4</c:v>
                </c:pt>
                <c:pt idx="15310">
                  <c:v>1E-4</c:v>
                </c:pt>
                <c:pt idx="15311">
                  <c:v>1E-4</c:v>
                </c:pt>
                <c:pt idx="15312">
                  <c:v>2.0001000000000002</c:v>
                </c:pt>
                <c:pt idx="15313">
                  <c:v>1.0001</c:v>
                </c:pt>
                <c:pt idx="15314">
                  <c:v>1E-4</c:v>
                </c:pt>
                <c:pt idx="15315">
                  <c:v>1E-4</c:v>
                </c:pt>
                <c:pt idx="15316">
                  <c:v>1.0001</c:v>
                </c:pt>
                <c:pt idx="15317">
                  <c:v>1E-4</c:v>
                </c:pt>
                <c:pt idx="15318">
                  <c:v>1E-4</c:v>
                </c:pt>
                <c:pt idx="15319">
                  <c:v>1E-4</c:v>
                </c:pt>
                <c:pt idx="15320">
                  <c:v>1E-4</c:v>
                </c:pt>
                <c:pt idx="15321">
                  <c:v>1E-4</c:v>
                </c:pt>
                <c:pt idx="15322">
                  <c:v>1E-4</c:v>
                </c:pt>
                <c:pt idx="15323">
                  <c:v>1E-4</c:v>
                </c:pt>
                <c:pt idx="15324">
                  <c:v>1E-4</c:v>
                </c:pt>
                <c:pt idx="15325">
                  <c:v>1.0001</c:v>
                </c:pt>
                <c:pt idx="15326">
                  <c:v>1E-4</c:v>
                </c:pt>
                <c:pt idx="15327">
                  <c:v>1E-4</c:v>
                </c:pt>
                <c:pt idx="15328">
                  <c:v>1E-4</c:v>
                </c:pt>
                <c:pt idx="15329">
                  <c:v>1E-4</c:v>
                </c:pt>
                <c:pt idx="15330">
                  <c:v>1E-4</c:v>
                </c:pt>
                <c:pt idx="15331">
                  <c:v>1E-4</c:v>
                </c:pt>
                <c:pt idx="15332">
                  <c:v>1E-4</c:v>
                </c:pt>
                <c:pt idx="15333">
                  <c:v>1E-4</c:v>
                </c:pt>
                <c:pt idx="15334">
                  <c:v>1E-4</c:v>
                </c:pt>
                <c:pt idx="15335">
                  <c:v>1E-4</c:v>
                </c:pt>
                <c:pt idx="15336">
                  <c:v>1E-4</c:v>
                </c:pt>
                <c:pt idx="15337">
                  <c:v>1.0001</c:v>
                </c:pt>
                <c:pt idx="15338">
                  <c:v>2.0001000000000002</c:v>
                </c:pt>
                <c:pt idx="15339">
                  <c:v>1E-4</c:v>
                </c:pt>
                <c:pt idx="15340">
                  <c:v>1E-4</c:v>
                </c:pt>
                <c:pt idx="15341">
                  <c:v>2.0001000000000002</c:v>
                </c:pt>
                <c:pt idx="15342">
                  <c:v>1.0001</c:v>
                </c:pt>
                <c:pt idx="15343">
                  <c:v>1.0001</c:v>
                </c:pt>
                <c:pt idx="15344">
                  <c:v>1E-4</c:v>
                </c:pt>
                <c:pt idx="15345">
                  <c:v>1.0001</c:v>
                </c:pt>
                <c:pt idx="15346">
                  <c:v>1E-4</c:v>
                </c:pt>
                <c:pt idx="15347">
                  <c:v>1E-4</c:v>
                </c:pt>
                <c:pt idx="15348">
                  <c:v>1.0001</c:v>
                </c:pt>
                <c:pt idx="15349">
                  <c:v>1.0001</c:v>
                </c:pt>
                <c:pt idx="15350">
                  <c:v>1.0001</c:v>
                </c:pt>
                <c:pt idx="15351">
                  <c:v>1E-4</c:v>
                </c:pt>
                <c:pt idx="15352">
                  <c:v>1E-4</c:v>
                </c:pt>
                <c:pt idx="15353">
                  <c:v>1E-4</c:v>
                </c:pt>
                <c:pt idx="15354">
                  <c:v>1E-4</c:v>
                </c:pt>
                <c:pt idx="15355">
                  <c:v>1.0001</c:v>
                </c:pt>
                <c:pt idx="15356">
                  <c:v>1E-4</c:v>
                </c:pt>
                <c:pt idx="15357">
                  <c:v>1E-4</c:v>
                </c:pt>
                <c:pt idx="15358">
                  <c:v>1E-4</c:v>
                </c:pt>
                <c:pt idx="15359">
                  <c:v>1E-4</c:v>
                </c:pt>
                <c:pt idx="15360">
                  <c:v>1.0001</c:v>
                </c:pt>
                <c:pt idx="15361">
                  <c:v>1E-4</c:v>
                </c:pt>
                <c:pt idx="15362">
                  <c:v>1E-4</c:v>
                </c:pt>
                <c:pt idx="15363">
                  <c:v>1E-4</c:v>
                </c:pt>
                <c:pt idx="15364">
                  <c:v>1E-4</c:v>
                </c:pt>
                <c:pt idx="15365">
                  <c:v>1.0001</c:v>
                </c:pt>
                <c:pt idx="15366">
                  <c:v>2.0001000000000002</c:v>
                </c:pt>
                <c:pt idx="15367">
                  <c:v>2.0001000000000002</c:v>
                </c:pt>
                <c:pt idx="15368">
                  <c:v>1.0001</c:v>
                </c:pt>
                <c:pt idx="15369">
                  <c:v>1.0001</c:v>
                </c:pt>
                <c:pt idx="15370">
                  <c:v>1E-4</c:v>
                </c:pt>
                <c:pt idx="15371">
                  <c:v>1E-4</c:v>
                </c:pt>
                <c:pt idx="15372">
                  <c:v>1E-4</c:v>
                </c:pt>
                <c:pt idx="15373">
                  <c:v>1E-4</c:v>
                </c:pt>
                <c:pt idx="15374">
                  <c:v>1E-4</c:v>
                </c:pt>
                <c:pt idx="15375">
                  <c:v>1E-4</c:v>
                </c:pt>
                <c:pt idx="15376">
                  <c:v>1E-4</c:v>
                </c:pt>
                <c:pt idx="15377">
                  <c:v>1E-4</c:v>
                </c:pt>
                <c:pt idx="15378">
                  <c:v>1E-4</c:v>
                </c:pt>
                <c:pt idx="15379">
                  <c:v>1E-4</c:v>
                </c:pt>
                <c:pt idx="15380">
                  <c:v>1.0001</c:v>
                </c:pt>
                <c:pt idx="15381">
                  <c:v>1E-4</c:v>
                </c:pt>
                <c:pt idx="15382">
                  <c:v>1.0001</c:v>
                </c:pt>
                <c:pt idx="15383">
                  <c:v>1E-4</c:v>
                </c:pt>
                <c:pt idx="15384">
                  <c:v>1E-4</c:v>
                </c:pt>
                <c:pt idx="15385">
                  <c:v>1.0001</c:v>
                </c:pt>
                <c:pt idx="15386">
                  <c:v>1.0001</c:v>
                </c:pt>
                <c:pt idx="15387">
                  <c:v>1E-4</c:v>
                </c:pt>
                <c:pt idx="15388">
                  <c:v>1E-4</c:v>
                </c:pt>
                <c:pt idx="15389">
                  <c:v>1E-4</c:v>
                </c:pt>
                <c:pt idx="15390">
                  <c:v>1E-4</c:v>
                </c:pt>
                <c:pt idx="15391">
                  <c:v>1.0001</c:v>
                </c:pt>
                <c:pt idx="15392">
                  <c:v>1E-4</c:v>
                </c:pt>
                <c:pt idx="15393">
                  <c:v>1E-4</c:v>
                </c:pt>
                <c:pt idx="15394">
                  <c:v>1E-4</c:v>
                </c:pt>
                <c:pt idx="15395">
                  <c:v>1.0001</c:v>
                </c:pt>
                <c:pt idx="15396">
                  <c:v>1E-4</c:v>
                </c:pt>
                <c:pt idx="15397">
                  <c:v>1.0001</c:v>
                </c:pt>
                <c:pt idx="15398">
                  <c:v>1E-4</c:v>
                </c:pt>
                <c:pt idx="15399">
                  <c:v>1E-4</c:v>
                </c:pt>
                <c:pt idx="15400">
                  <c:v>1E-4</c:v>
                </c:pt>
                <c:pt idx="15401">
                  <c:v>1E-4</c:v>
                </c:pt>
                <c:pt idx="15402">
                  <c:v>1.0001</c:v>
                </c:pt>
                <c:pt idx="15403">
                  <c:v>1.0001</c:v>
                </c:pt>
                <c:pt idx="15404">
                  <c:v>1E-4</c:v>
                </c:pt>
                <c:pt idx="15405">
                  <c:v>1E-4</c:v>
                </c:pt>
                <c:pt idx="15406">
                  <c:v>1.0001</c:v>
                </c:pt>
                <c:pt idx="15407">
                  <c:v>1.0001</c:v>
                </c:pt>
                <c:pt idx="15408">
                  <c:v>1E-4</c:v>
                </c:pt>
                <c:pt idx="15409">
                  <c:v>1E-4</c:v>
                </c:pt>
                <c:pt idx="15410">
                  <c:v>1.0001</c:v>
                </c:pt>
                <c:pt idx="15411">
                  <c:v>1E-4</c:v>
                </c:pt>
                <c:pt idx="15412">
                  <c:v>1.0001</c:v>
                </c:pt>
                <c:pt idx="15413">
                  <c:v>1.0001</c:v>
                </c:pt>
                <c:pt idx="15414">
                  <c:v>1E-4</c:v>
                </c:pt>
                <c:pt idx="15415">
                  <c:v>1E-4</c:v>
                </c:pt>
                <c:pt idx="15416">
                  <c:v>1E-4</c:v>
                </c:pt>
                <c:pt idx="15417">
                  <c:v>2.0001000000000002</c:v>
                </c:pt>
                <c:pt idx="15418">
                  <c:v>1E-4</c:v>
                </c:pt>
                <c:pt idx="15419">
                  <c:v>2.0001000000000002</c:v>
                </c:pt>
                <c:pt idx="15420">
                  <c:v>1E-4</c:v>
                </c:pt>
                <c:pt idx="15421">
                  <c:v>1.0001</c:v>
                </c:pt>
                <c:pt idx="15422">
                  <c:v>2.0001000000000002</c:v>
                </c:pt>
                <c:pt idx="15423">
                  <c:v>1E-4</c:v>
                </c:pt>
                <c:pt idx="15424">
                  <c:v>1.0001</c:v>
                </c:pt>
                <c:pt idx="15425">
                  <c:v>1E-4</c:v>
                </c:pt>
                <c:pt idx="15426">
                  <c:v>1E-4</c:v>
                </c:pt>
                <c:pt idx="15427">
                  <c:v>1E-4</c:v>
                </c:pt>
                <c:pt idx="15428">
                  <c:v>1E-4</c:v>
                </c:pt>
                <c:pt idx="15429">
                  <c:v>1E-4</c:v>
                </c:pt>
                <c:pt idx="15430">
                  <c:v>1E-4</c:v>
                </c:pt>
                <c:pt idx="15431">
                  <c:v>2.0001000000000002</c:v>
                </c:pt>
                <c:pt idx="15432">
                  <c:v>1E-4</c:v>
                </c:pt>
                <c:pt idx="15433">
                  <c:v>1E-4</c:v>
                </c:pt>
                <c:pt idx="15434">
                  <c:v>1.0001</c:v>
                </c:pt>
                <c:pt idx="15435">
                  <c:v>1E-4</c:v>
                </c:pt>
                <c:pt idx="15436">
                  <c:v>1E-4</c:v>
                </c:pt>
                <c:pt idx="15437">
                  <c:v>1E-4</c:v>
                </c:pt>
                <c:pt idx="15438">
                  <c:v>1E-4</c:v>
                </c:pt>
                <c:pt idx="15439">
                  <c:v>1E-4</c:v>
                </c:pt>
                <c:pt idx="15440">
                  <c:v>1E-4</c:v>
                </c:pt>
                <c:pt idx="15441">
                  <c:v>1.0001</c:v>
                </c:pt>
                <c:pt idx="15442">
                  <c:v>1E-4</c:v>
                </c:pt>
                <c:pt idx="15443">
                  <c:v>1E-4</c:v>
                </c:pt>
                <c:pt idx="15444">
                  <c:v>1.0001</c:v>
                </c:pt>
                <c:pt idx="15445">
                  <c:v>1.0001</c:v>
                </c:pt>
                <c:pt idx="15446">
                  <c:v>1E-4</c:v>
                </c:pt>
                <c:pt idx="15447">
                  <c:v>1E-4</c:v>
                </c:pt>
                <c:pt idx="15448">
                  <c:v>1.0001</c:v>
                </c:pt>
                <c:pt idx="15449">
                  <c:v>2.0001000000000002</c:v>
                </c:pt>
                <c:pt idx="15450">
                  <c:v>1.0001</c:v>
                </c:pt>
                <c:pt idx="15451">
                  <c:v>1E-4</c:v>
                </c:pt>
                <c:pt idx="15452">
                  <c:v>1.0001</c:v>
                </c:pt>
                <c:pt idx="15453">
                  <c:v>1E-4</c:v>
                </c:pt>
                <c:pt idx="15454">
                  <c:v>2.0001000000000002</c:v>
                </c:pt>
                <c:pt idx="15455">
                  <c:v>2.0001000000000002</c:v>
                </c:pt>
                <c:pt idx="15456">
                  <c:v>1E-4</c:v>
                </c:pt>
                <c:pt idx="15457">
                  <c:v>1E-4</c:v>
                </c:pt>
                <c:pt idx="15458">
                  <c:v>1E-4</c:v>
                </c:pt>
                <c:pt idx="15459">
                  <c:v>1E-4</c:v>
                </c:pt>
                <c:pt idx="15460">
                  <c:v>1.0001</c:v>
                </c:pt>
                <c:pt idx="15461">
                  <c:v>1E-4</c:v>
                </c:pt>
                <c:pt idx="15462">
                  <c:v>1.0001</c:v>
                </c:pt>
                <c:pt idx="15463">
                  <c:v>1E-4</c:v>
                </c:pt>
                <c:pt idx="15464">
                  <c:v>1E-4</c:v>
                </c:pt>
                <c:pt idx="15465">
                  <c:v>1.0001</c:v>
                </c:pt>
                <c:pt idx="15466">
                  <c:v>2.0001000000000002</c:v>
                </c:pt>
                <c:pt idx="15467">
                  <c:v>1E-4</c:v>
                </c:pt>
                <c:pt idx="15468">
                  <c:v>1E-4</c:v>
                </c:pt>
                <c:pt idx="15469">
                  <c:v>1E-4</c:v>
                </c:pt>
                <c:pt idx="15470">
                  <c:v>1E-4</c:v>
                </c:pt>
                <c:pt idx="15471">
                  <c:v>1E-4</c:v>
                </c:pt>
                <c:pt idx="15472">
                  <c:v>1.0001</c:v>
                </c:pt>
                <c:pt idx="15473">
                  <c:v>1E-4</c:v>
                </c:pt>
                <c:pt idx="15474">
                  <c:v>1E-4</c:v>
                </c:pt>
                <c:pt idx="15475">
                  <c:v>3.0001000000000002</c:v>
                </c:pt>
                <c:pt idx="15476">
                  <c:v>1.0001</c:v>
                </c:pt>
                <c:pt idx="15477">
                  <c:v>1E-4</c:v>
                </c:pt>
                <c:pt idx="15478">
                  <c:v>1E-4</c:v>
                </c:pt>
                <c:pt idx="15479">
                  <c:v>1E-4</c:v>
                </c:pt>
                <c:pt idx="15480">
                  <c:v>1E-4</c:v>
                </c:pt>
                <c:pt idx="15481">
                  <c:v>1E-4</c:v>
                </c:pt>
                <c:pt idx="15482">
                  <c:v>1.0001</c:v>
                </c:pt>
                <c:pt idx="15483">
                  <c:v>1E-4</c:v>
                </c:pt>
                <c:pt idx="15484">
                  <c:v>1.0001</c:v>
                </c:pt>
                <c:pt idx="15485">
                  <c:v>1.0001</c:v>
                </c:pt>
                <c:pt idx="15486">
                  <c:v>1E-4</c:v>
                </c:pt>
                <c:pt idx="15487">
                  <c:v>1.0001</c:v>
                </c:pt>
                <c:pt idx="15488">
                  <c:v>1E-4</c:v>
                </c:pt>
                <c:pt idx="15489">
                  <c:v>1E-4</c:v>
                </c:pt>
                <c:pt idx="15490">
                  <c:v>1E-4</c:v>
                </c:pt>
                <c:pt idx="15491">
                  <c:v>1E-4</c:v>
                </c:pt>
                <c:pt idx="15492">
                  <c:v>1E-4</c:v>
                </c:pt>
                <c:pt idx="15493">
                  <c:v>1E-4</c:v>
                </c:pt>
                <c:pt idx="15494">
                  <c:v>1.0001</c:v>
                </c:pt>
                <c:pt idx="15495">
                  <c:v>1E-4</c:v>
                </c:pt>
                <c:pt idx="15496">
                  <c:v>1E-4</c:v>
                </c:pt>
                <c:pt idx="15497">
                  <c:v>1E-4</c:v>
                </c:pt>
                <c:pt idx="15498">
                  <c:v>1E-4</c:v>
                </c:pt>
                <c:pt idx="15499">
                  <c:v>1E-4</c:v>
                </c:pt>
                <c:pt idx="15500">
                  <c:v>1E-4</c:v>
                </c:pt>
                <c:pt idx="15501">
                  <c:v>1E-4</c:v>
                </c:pt>
                <c:pt idx="15502">
                  <c:v>1.0001</c:v>
                </c:pt>
                <c:pt idx="15503">
                  <c:v>1.0001</c:v>
                </c:pt>
                <c:pt idx="15504">
                  <c:v>1E-4</c:v>
                </c:pt>
                <c:pt idx="15505">
                  <c:v>5.0000999999999998</c:v>
                </c:pt>
                <c:pt idx="15506">
                  <c:v>2.0001000000000002</c:v>
                </c:pt>
                <c:pt idx="15507">
                  <c:v>2.0001000000000002</c:v>
                </c:pt>
                <c:pt idx="15508">
                  <c:v>2.0001000000000002</c:v>
                </c:pt>
                <c:pt idx="15509">
                  <c:v>1E-4</c:v>
                </c:pt>
                <c:pt idx="15510">
                  <c:v>1E-4</c:v>
                </c:pt>
                <c:pt idx="15511">
                  <c:v>1.0001</c:v>
                </c:pt>
                <c:pt idx="15512">
                  <c:v>1.0001</c:v>
                </c:pt>
                <c:pt idx="15513">
                  <c:v>1E-4</c:v>
                </c:pt>
                <c:pt idx="15514">
                  <c:v>1.0001</c:v>
                </c:pt>
                <c:pt idx="15515">
                  <c:v>1E-4</c:v>
                </c:pt>
                <c:pt idx="15516">
                  <c:v>3.0001000000000002</c:v>
                </c:pt>
                <c:pt idx="15517">
                  <c:v>1E-4</c:v>
                </c:pt>
                <c:pt idx="15518">
                  <c:v>3.0001000000000002</c:v>
                </c:pt>
                <c:pt idx="15519">
                  <c:v>1E-4</c:v>
                </c:pt>
                <c:pt idx="15520">
                  <c:v>1E-4</c:v>
                </c:pt>
                <c:pt idx="15521">
                  <c:v>1E-4</c:v>
                </c:pt>
                <c:pt idx="15522">
                  <c:v>1E-4</c:v>
                </c:pt>
                <c:pt idx="15523">
                  <c:v>1E-4</c:v>
                </c:pt>
                <c:pt idx="15524">
                  <c:v>1E-4</c:v>
                </c:pt>
                <c:pt idx="15525">
                  <c:v>1E-4</c:v>
                </c:pt>
                <c:pt idx="15526">
                  <c:v>1E-4</c:v>
                </c:pt>
                <c:pt idx="15527">
                  <c:v>1.0001</c:v>
                </c:pt>
                <c:pt idx="15528">
                  <c:v>1E-4</c:v>
                </c:pt>
                <c:pt idx="15529">
                  <c:v>1E-4</c:v>
                </c:pt>
                <c:pt idx="15530">
                  <c:v>1E-4</c:v>
                </c:pt>
                <c:pt idx="15531">
                  <c:v>1E-4</c:v>
                </c:pt>
                <c:pt idx="15532">
                  <c:v>1.0001</c:v>
                </c:pt>
                <c:pt idx="15533">
                  <c:v>1.0001</c:v>
                </c:pt>
                <c:pt idx="15534">
                  <c:v>1E-4</c:v>
                </c:pt>
                <c:pt idx="15535">
                  <c:v>1E-4</c:v>
                </c:pt>
                <c:pt idx="15536">
                  <c:v>1E-4</c:v>
                </c:pt>
                <c:pt idx="15537">
                  <c:v>1.0001</c:v>
                </c:pt>
                <c:pt idx="15538">
                  <c:v>1.0001</c:v>
                </c:pt>
                <c:pt idx="15539">
                  <c:v>1E-4</c:v>
                </c:pt>
                <c:pt idx="15540">
                  <c:v>1.0001</c:v>
                </c:pt>
                <c:pt idx="15541">
                  <c:v>1E-4</c:v>
                </c:pt>
                <c:pt idx="15542">
                  <c:v>2.0001000000000002</c:v>
                </c:pt>
                <c:pt idx="15543">
                  <c:v>1E-4</c:v>
                </c:pt>
                <c:pt idx="15544">
                  <c:v>1E-4</c:v>
                </c:pt>
                <c:pt idx="15545">
                  <c:v>1E-4</c:v>
                </c:pt>
                <c:pt idx="15546">
                  <c:v>1E-4</c:v>
                </c:pt>
                <c:pt idx="15547">
                  <c:v>1E-4</c:v>
                </c:pt>
                <c:pt idx="15548">
                  <c:v>2.0001000000000002</c:v>
                </c:pt>
                <c:pt idx="15549">
                  <c:v>1E-4</c:v>
                </c:pt>
                <c:pt idx="15550">
                  <c:v>1E-4</c:v>
                </c:pt>
                <c:pt idx="15551">
                  <c:v>1.0001</c:v>
                </c:pt>
                <c:pt idx="15552">
                  <c:v>1E-4</c:v>
                </c:pt>
                <c:pt idx="15553">
                  <c:v>1.0001</c:v>
                </c:pt>
                <c:pt idx="15554">
                  <c:v>2.0001000000000002</c:v>
                </c:pt>
                <c:pt idx="15555">
                  <c:v>1E-4</c:v>
                </c:pt>
                <c:pt idx="15556">
                  <c:v>2.0001000000000002</c:v>
                </c:pt>
                <c:pt idx="15557">
                  <c:v>2.0001000000000002</c:v>
                </c:pt>
                <c:pt idx="15558">
                  <c:v>6.0000999999999998</c:v>
                </c:pt>
                <c:pt idx="15559">
                  <c:v>6.0000999999999998</c:v>
                </c:pt>
                <c:pt idx="15560">
                  <c:v>8.0000999999999998</c:v>
                </c:pt>
                <c:pt idx="15561">
                  <c:v>8.0000999999999998</c:v>
                </c:pt>
                <c:pt idx="15562">
                  <c:v>3.0001000000000002</c:v>
                </c:pt>
                <c:pt idx="15563">
                  <c:v>2.0001000000000002</c:v>
                </c:pt>
                <c:pt idx="15564">
                  <c:v>2.0001000000000002</c:v>
                </c:pt>
                <c:pt idx="15565">
                  <c:v>1.0001</c:v>
                </c:pt>
                <c:pt idx="15566">
                  <c:v>1E-4</c:v>
                </c:pt>
                <c:pt idx="15567">
                  <c:v>1.0001</c:v>
                </c:pt>
                <c:pt idx="15568">
                  <c:v>1E-4</c:v>
                </c:pt>
                <c:pt idx="15569">
                  <c:v>1.0001</c:v>
                </c:pt>
                <c:pt idx="15570">
                  <c:v>1E-4</c:v>
                </c:pt>
                <c:pt idx="15571">
                  <c:v>1.0001</c:v>
                </c:pt>
                <c:pt idx="15572">
                  <c:v>1E-4</c:v>
                </c:pt>
                <c:pt idx="15573">
                  <c:v>1.0001</c:v>
                </c:pt>
                <c:pt idx="15574">
                  <c:v>1E-4</c:v>
                </c:pt>
                <c:pt idx="15575">
                  <c:v>1E-4</c:v>
                </c:pt>
                <c:pt idx="15576">
                  <c:v>1E-4</c:v>
                </c:pt>
                <c:pt idx="15577">
                  <c:v>1.0001</c:v>
                </c:pt>
                <c:pt idx="15578">
                  <c:v>1E-4</c:v>
                </c:pt>
                <c:pt idx="15579">
                  <c:v>1E-4</c:v>
                </c:pt>
                <c:pt idx="15580">
                  <c:v>1.0001</c:v>
                </c:pt>
                <c:pt idx="15581">
                  <c:v>1.0001</c:v>
                </c:pt>
                <c:pt idx="15582">
                  <c:v>1E-4</c:v>
                </c:pt>
                <c:pt idx="15583">
                  <c:v>1.0001</c:v>
                </c:pt>
                <c:pt idx="15584">
                  <c:v>1.0001</c:v>
                </c:pt>
                <c:pt idx="15585">
                  <c:v>1E-4</c:v>
                </c:pt>
                <c:pt idx="15586">
                  <c:v>4.0000999999999998</c:v>
                </c:pt>
                <c:pt idx="15587">
                  <c:v>1E-4</c:v>
                </c:pt>
                <c:pt idx="15588">
                  <c:v>1E-4</c:v>
                </c:pt>
                <c:pt idx="15589">
                  <c:v>1E-4</c:v>
                </c:pt>
                <c:pt idx="15590">
                  <c:v>1.0001</c:v>
                </c:pt>
                <c:pt idx="15591">
                  <c:v>1E-4</c:v>
                </c:pt>
                <c:pt idx="15592">
                  <c:v>2.0001000000000002</c:v>
                </c:pt>
                <c:pt idx="15593">
                  <c:v>1E-4</c:v>
                </c:pt>
                <c:pt idx="15594">
                  <c:v>1E-4</c:v>
                </c:pt>
                <c:pt idx="15595">
                  <c:v>1E-4</c:v>
                </c:pt>
                <c:pt idx="15596">
                  <c:v>1E-4</c:v>
                </c:pt>
                <c:pt idx="15597">
                  <c:v>1E-4</c:v>
                </c:pt>
                <c:pt idx="15598">
                  <c:v>1E-4</c:v>
                </c:pt>
                <c:pt idx="15599">
                  <c:v>1.0001</c:v>
                </c:pt>
                <c:pt idx="15600">
                  <c:v>1.0001</c:v>
                </c:pt>
                <c:pt idx="15601">
                  <c:v>1E-4</c:v>
                </c:pt>
                <c:pt idx="15602">
                  <c:v>1E-4</c:v>
                </c:pt>
                <c:pt idx="15603">
                  <c:v>1E-4</c:v>
                </c:pt>
                <c:pt idx="15604">
                  <c:v>1E-4</c:v>
                </c:pt>
                <c:pt idx="15605">
                  <c:v>1.0001</c:v>
                </c:pt>
                <c:pt idx="15606">
                  <c:v>1E-4</c:v>
                </c:pt>
                <c:pt idx="15607">
                  <c:v>1E-4</c:v>
                </c:pt>
                <c:pt idx="15608">
                  <c:v>1E-4</c:v>
                </c:pt>
                <c:pt idx="15609">
                  <c:v>1E-4</c:v>
                </c:pt>
                <c:pt idx="15610">
                  <c:v>1.0001</c:v>
                </c:pt>
                <c:pt idx="15611">
                  <c:v>1.0001</c:v>
                </c:pt>
                <c:pt idx="15612">
                  <c:v>1.0001</c:v>
                </c:pt>
                <c:pt idx="15613">
                  <c:v>5.0000999999999998</c:v>
                </c:pt>
                <c:pt idx="15614">
                  <c:v>6.0000999999999998</c:v>
                </c:pt>
                <c:pt idx="15615">
                  <c:v>10.0001</c:v>
                </c:pt>
                <c:pt idx="15616">
                  <c:v>3.0001000000000002</c:v>
                </c:pt>
                <c:pt idx="15617">
                  <c:v>4.0000999999999998</c:v>
                </c:pt>
                <c:pt idx="15618">
                  <c:v>3.0001000000000002</c:v>
                </c:pt>
                <c:pt idx="15619">
                  <c:v>4.0000999999999998</c:v>
                </c:pt>
                <c:pt idx="15620">
                  <c:v>8.0000999999999998</c:v>
                </c:pt>
                <c:pt idx="15621">
                  <c:v>9.0000999999999998</c:v>
                </c:pt>
                <c:pt idx="15622">
                  <c:v>2.0001000000000002</c:v>
                </c:pt>
                <c:pt idx="15623">
                  <c:v>7.0000999999999998</c:v>
                </c:pt>
                <c:pt idx="15624">
                  <c:v>1.0001</c:v>
                </c:pt>
                <c:pt idx="15625">
                  <c:v>1E-4</c:v>
                </c:pt>
                <c:pt idx="15626">
                  <c:v>2.0001000000000002</c:v>
                </c:pt>
                <c:pt idx="15627">
                  <c:v>1.0001</c:v>
                </c:pt>
                <c:pt idx="15628">
                  <c:v>1.0001</c:v>
                </c:pt>
                <c:pt idx="15629">
                  <c:v>1E-4</c:v>
                </c:pt>
                <c:pt idx="15630">
                  <c:v>1.0001</c:v>
                </c:pt>
                <c:pt idx="15631">
                  <c:v>1.0001</c:v>
                </c:pt>
                <c:pt idx="15632">
                  <c:v>1E-4</c:v>
                </c:pt>
                <c:pt idx="15633">
                  <c:v>1.0001</c:v>
                </c:pt>
                <c:pt idx="15634">
                  <c:v>1.0001</c:v>
                </c:pt>
                <c:pt idx="15635">
                  <c:v>1E-4</c:v>
                </c:pt>
                <c:pt idx="15636">
                  <c:v>1.0001</c:v>
                </c:pt>
                <c:pt idx="15637">
                  <c:v>1E-4</c:v>
                </c:pt>
                <c:pt idx="15638">
                  <c:v>1.0001</c:v>
                </c:pt>
                <c:pt idx="15639">
                  <c:v>1E-4</c:v>
                </c:pt>
                <c:pt idx="15640">
                  <c:v>1E-4</c:v>
                </c:pt>
                <c:pt idx="15641">
                  <c:v>1.0001</c:v>
                </c:pt>
                <c:pt idx="15642">
                  <c:v>1E-4</c:v>
                </c:pt>
                <c:pt idx="15643">
                  <c:v>1E-4</c:v>
                </c:pt>
                <c:pt idx="15644">
                  <c:v>1E-4</c:v>
                </c:pt>
                <c:pt idx="15645">
                  <c:v>1.0001</c:v>
                </c:pt>
                <c:pt idx="15646">
                  <c:v>1E-4</c:v>
                </c:pt>
                <c:pt idx="15647">
                  <c:v>1.0001</c:v>
                </c:pt>
                <c:pt idx="15648">
                  <c:v>4.0000999999999998</c:v>
                </c:pt>
                <c:pt idx="15649">
                  <c:v>1E-4</c:v>
                </c:pt>
                <c:pt idx="15650">
                  <c:v>1E-4</c:v>
                </c:pt>
                <c:pt idx="15651">
                  <c:v>2.0001000000000002</c:v>
                </c:pt>
                <c:pt idx="15652">
                  <c:v>1E-4</c:v>
                </c:pt>
                <c:pt idx="15653">
                  <c:v>1.0001</c:v>
                </c:pt>
                <c:pt idx="15654">
                  <c:v>1.0001</c:v>
                </c:pt>
                <c:pt idx="15655">
                  <c:v>1E-4</c:v>
                </c:pt>
                <c:pt idx="15656">
                  <c:v>1E-4</c:v>
                </c:pt>
                <c:pt idx="15657">
                  <c:v>1E-4</c:v>
                </c:pt>
                <c:pt idx="15658">
                  <c:v>1E-4</c:v>
                </c:pt>
                <c:pt idx="15659">
                  <c:v>1E-4</c:v>
                </c:pt>
                <c:pt idx="15660">
                  <c:v>1E-4</c:v>
                </c:pt>
                <c:pt idx="15661">
                  <c:v>1E-4</c:v>
                </c:pt>
                <c:pt idx="15662">
                  <c:v>1E-4</c:v>
                </c:pt>
                <c:pt idx="15663">
                  <c:v>1E-4</c:v>
                </c:pt>
                <c:pt idx="15664">
                  <c:v>1E-4</c:v>
                </c:pt>
                <c:pt idx="15665">
                  <c:v>1.0001</c:v>
                </c:pt>
                <c:pt idx="15666">
                  <c:v>1.0001</c:v>
                </c:pt>
                <c:pt idx="15667">
                  <c:v>1E-4</c:v>
                </c:pt>
                <c:pt idx="15668">
                  <c:v>1E-4</c:v>
                </c:pt>
                <c:pt idx="15669">
                  <c:v>1.0001</c:v>
                </c:pt>
                <c:pt idx="15670">
                  <c:v>1.0001</c:v>
                </c:pt>
                <c:pt idx="15671">
                  <c:v>1E-4</c:v>
                </c:pt>
                <c:pt idx="15672">
                  <c:v>1E-4</c:v>
                </c:pt>
                <c:pt idx="15673">
                  <c:v>1E-4</c:v>
                </c:pt>
                <c:pt idx="15674">
                  <c:v>1.0001</c:v>
                </c:pt>
                <c:pt idx="15675">
                  <c:v>1E-4</c:v>
                </c:pt>
                <c:pt idx="15676">
                  <c:v>1E-4</c:v>
                </c:pt>
                <c:pt idx="15677">
                  <c:v>1.0001</c:v>
                </c:pt>
                <c:pt idx="15678">
                  <c:v>1E-4</c:v>
                </c:pt>
                <c:pt idx="15679">
                  <c:v>1.0001</c:v>
                </c:pt>
                <c:pt idx="15680">
                  <c:v>1.0001</c:v>
                </c:pt>
                <c:pt idx="15681">
                  <c:v>1E-4</c:v>
                </c:pt>
                <c:pt idx="15682">
                  <c:v>1.0001</c:v>
                </c:pt>
                <c:pt idx="15683">
                  <c:v>1E-4</c:v>
                </c:pt>
                <c:pt idx="15684">
                  <c:v>1E-4</c:v>
                </c:pt>
                <c:pt idx="15685">
                  <c:v>1E-4</c:v>
                </c:pt>
                <c:pt idx="15686">
                  <c:v>1E-4</c:v>
                </c:pt>
                <c:pt idx="15687">
                  <c:v>1E-4</c:v>
                </c:pt>
                <c:pt idx="15688">
                  <c:v>1E-4</c:v>
                </c:pt>
                <c:pt idx="15689">
                  <c:v>1E-4</c:v>
                </c:pt>
                <c:pt idx="15690">
                  <c:v>1.0001</c:v>
                </c:pt>
                <c:pt idx="15691">
                  <c:v>1E-4</c:v>
                </c:pt>
                <c:pt idx="15692">
                  <c:v>1.0001</c:v>
                </c:pt>
                <c:pt idx="15693">
                  <c:v>1E-4</c:v>
                </c:pt>
                <c:pt idx="15694">
                  <c:v>3.0001000000000002</c:v>
                </c:pt>
                <c:pt idx="15695">
                  <c:v>2.0001000000000002</c:v>
                </c:pt>
                <c:pt idx="15696">
                  <c:v>1.0001</c:v>
                </c:pt>
                <c:pt idx="15697">
                  <c:v>1E-4</c:v>
                </c:pt>
                <c:pt idx="15698">
                  <c:v>1.0001</c:v>
                </c:pt>
                <c:pt idx="15699">
                  <c:v>1.0001</c:v>
                </c:pt>
                <c:pt idx="15700">
                  <c:v>1.0001</c:v>
                </c:pt>
                <c:pt idx="15701">
                  <c:v>1E-4</c:v>
                </c:pt>
                <c:pt idx="15702">
                  <c:v>1E-4</c:v>
                </c:pt>
                <c:pt idx="15703">
                  <c:v>1E-4</c:v>
                </c:pt>
                <c:pt idx="15704">
                  <c:v>1E-4</c:v>
                </c:pt>
                <c:pt idx="15705">
                  <c:v>1E-4</c:v>
                </c:pt>
                <c:pt idx="15706">
                  <c:v>1E-4</c:v>
                </c:pt>
                <c:pt idx="15707">
                  <c:v>1.0001</c:v>
                </c:pt>
                <c:pt idx="15708">
                  <c:v>1E-4</c:v>
                </c:pt>
                <c:pt idx="15709">
                  <c:v>1E-4</c:v>
                </c:pt>
                <c:pt idx="15710">
                  <c:v>1.0001</c:v>
                </c:pt>
                <c:pt idx="15711">
                  <c:v>1E-4</c:v>
                </c:pt>
                <c:pt idx="15712">
                  <c:v>1E-4</c:v>
                </c:pt>
                <c:pt idx="15713">
                  <c:v>1E-4</c:v>
                </c:pt>
                <c:pt idx="15714">
                  <c:v>1E-4</c:v>
                </c:pt>
                <c:pt idx="15715">
                  <c:v>1.0001</c:v>
                </c:pt>
                <c:pt idx="15716">
                  <c:v>1E-4</c:v>
                </c:pt>
                <c:pt idx="15717">
                  <c:v>1.0001</c:v>
                </c:pt>
                <c:pt idx="15718">
                  <c:v>1.0001</c:v>
                </c:pt>
                <c:pt idx="15719">
                  <c:v>1E-4</c:v>
                </c:pt>
                <c:pt idx="15720">
                  <c:v>1.0001</c:v>
                </c:pt>
                <c:pt idx="15721">
                  <c:v>1E-4</c:v>
                </c:pt>
                <c:pt idx="15722">
                  <c:v>1E-4</c:v>
                </c:pt>
                <c:pt idx="15723">
                  <c:v>1.0001</c:v>
                </c:pt>
                <c:pt idx="15724">
                  <c:v>1E-4</c:v>
                </c:pt>
                <c:pt idx="15725">
                  <c:v>1E-4</c:v>
                </c:pt>
                <c:pt idx="15726">
                  <c:v>3.0001000000000002</c:v>
                </c:pt>
                <c:pt idx="15727">
                  <c:v>1E-4</c:v>
                </c:pt>
                <c:pt idx="15728">
                  <c:v>1E-4</c:v>
                </c:pt>
                <c:pt idx="15729">
                  <c:v>2.0001000000000002</c:v>
                </c:pt>
                <c:pt idx="15730">
                  <c:v>1E-4</c:v>
                </c:pt>
                <c:pt idx="15731">
                  <c:v>1.0001</c:v>
                </c:pt>
                <c:pt idx="15732">
                  <c:v>2.0001000000000002</c:v>
                </c:pt>
                <c:pt idx="15733">
                  <c:v>1.0001</c:v>
                </c:pt>
                <c:pt idx="15734">
                  <c:v>1.0001</c:v>
                </c:pt>
                <c:pt idx="15735">
                  <c:v>1E-4</c:v>
                </c:pt>
                <c:pt idx="15736">
                  <c:v>1E-4</c:v>
                </c:pt>
                <c:pt idx="15737">
                  <c:v>1E-4</c:v>
                </c:pt>
                <c:pt idx="15738">
                  <c:v>1E-4</c:v>
                </c:pt>
                <c:pt idx="15739">
                  <c:v>1.0001</c:v>
                </c:pt>
                <c:pt idx="15740">
                  <c:v>1E-4</c:v>
                </c:pt>
                <c:pt idx="15741">
                  <c:v>1.0001</c:v>
                </c:pt>
                <c:pt idx="15742">
                  <c:v>1E-4</c:v>
                </c:pt>
                <c:pt idx="15743">
                  <c:v>1E-4</c:v>
                </c:pt>
                <c:pt idx="15744">
                  <c:v>1E-4</c:v>
                </c:pt>
                <c:pt idx="15745">
                  <c:v>1E-4</c:v>
                </c:pt>
                <c:pt idx="15746">
                  <c:v>1E-4</c:v>
                </c:pt>
                <c:pt idx="15747">
                  <c:v>1E-4</c:v>
                </c:pt>
                <c:pt idx="15748">
                  <c:v>1E-4</c:v>
                </c:pt>
                <c:pt idx="15749">
                  <c:v>1E-4</c:v>
                </c:pt>
                <c:pt idx="15750">
                  <c:v>3.0001000000000002</c:v>
                </c:pt>
                <c:pt idx="15751">
                  <c:v>1E-4</c:v>
                </c:pt>
                <c:pt idx="15752">
                  <c:v>2.0001000000000002</c:v>
                </c:pt>
                <c:pt idx="15753">
                  <c:v>3.0001000000000002</c:v>
                </c:pt>
                <c:pt idx="15754">
                  <c:v>1E-4</c:v>
                </c:pt>
                <c:pt idx="15755">
                  <c:v>1E-4</c:v>
                </c:pt>
                <c:pt idx="15756">
                  <c:v>1E-4</c:v>
                </c:pt>
                <c:pt idx="15757">
                  <c:v>1E-4</c:v>
                </c:pt>
                <c:pt idx="15758">
                  <c:v>3.0001000000000002</c:v>
                </c:pt>
                <c:pt idx="15759">
                  <c:v>1E-4</c:v>
                </c:pt>
                <c:pt idx="15760">
                  <c:v>1.0001</c:v>
                </c:pt>
                <c:pt idx="15761">
                  <c:v>1E-4</c:v>
                </c:pt>
                <c:pt idx="15762">
                  <c:v>1.0001</c:v>
                </c:pt>
                <c:pt idx="15763">
                  <c:v>1E-4</c:v>
                </c:pt>
                <c:pt idx="15764">
                  <c:v>1E-4</c:v>
                </c:pt>
                <c:pt idx="15765">
                  <c:v>1.0001</c:v>
                </c:pt>
                <c:pt idx="15766">
                  <c:v>1.0001</c:v>
                </c:pt>
                <c:pt idx="15767">
                  <c:v>1.0001</c:v>
                </c:pt>
                <c:pt idx="15768">
                  <c:v>1E-4</c:v>
                </c:pt>
                <c:pt idx="15769">
                  <c:v>1E-4</c:v>
                </c:pt>
                <c:pt idx="15770">
                  <c:v>1E-4</c:v>
                </c:pt>
                <c:pt idx="15771">
                  <c:v>1E-4</c:v>
                </c:pt>
                <c:pt idx="15772">
                  <c:v>1E-4</c:v>
                </c:pt>
                <c:pt idx="15773">
                  <c:v>1E-4</c:v>
                </c:pt>
                <c:pt idx="15774">
                  <c:v>1.0001</c:v>
                </c:pt>
                <c:pt idx="15775">
                  <c:v>1.0001</c:v>
                </c:pt>
                <c:pt idx="15776">
                  <c:v>1E-4</c:v>
                </c:pt>
                <c:pt idx="15777">
                  <c:v>1E-4</c:v>
                </c:pt>
                <c:pt idx="15778">
                  <c:v>3.0001000000000002</c:v>
                </c:pt>
                <c:pt idx="15779">
                  <c:v>1.0001</c:v>
                </c:pt>
                <c:pt idx="15780">
                  <c:v>2.0001000000000002</c:v>
                </c:pt>
                <c:pt idx="15781">
                  <c:v>1E-4</c:v>
                </c:pt>
                <c:pt idx="15782">
                  <c:v>3.0001000000000002</c:v>
                </c:pt>
                <c:pt idx="15783">
                  <c:v>2.0001000000000002</c:v>
                </c:pt>
                <c:pt idx="15784">
                  <c:v>1E-4</c:v>
                </c:pt>
                <c:pt idx="15785">
                  <c:v>1.0001</c:v>
                </c:pt>
                <c:pt idx="15786">
                  <c:v>3.0001000000000002</c:v>
                </c:pt>
                <c:pt idx="15787">
                  <c:v>2.0001000000000002</c:v>
                </c:pt>
                <c:pt idx="15788">
                  <c:v>3.0001000000000002</c:v>
                </c:pt>
                <c:pt idx="15789">
                  <c:v>1E-4</c:v>
                </c:pt>
                <c:pt idx="15790">
                  <c:v>2.0001000000000002</c:v>
                </c:pt>
                <c:pt idx="15791">
                  <c:v>1.0001</c:v>
                </c:pt>
                <c:pt idx="15792">
                  <c:v>1E-4</c:v>
                </c:pt>
                <c:pt idx="15793">
                  <c:v>1.0001</c:v>
                </c:pt>
                <c:pt idx="15794">
                  <c:v>1E-4</c:v>
                </c:pt>
                <c:pt idx="15795">
                  <c:v>1E-4</c:v>
                </c:pt>
                <c:pt idx="15796">
                  <c:v>1.0001</c:v>
                </c:pt>
                <c:pt idx="15797">
                  <c:v>1E-4</c:v>
                </c:pt>
                <c:pt idx="15798">
                  <c:v>1E-4</c:v>
                </c:pt>
                <c:pt idx="15799">
                  <c:v>1E-4</c:v>
                </c:pt>
                <c:pt idx="15800">
                  <c:v>3.0001000000000002</c:v>
                </c:pt>
                <c:pt idx="15801">
                  <c:v>1.0001</c:v>
                </c:pt>
                <c:pt idx="15802">
                  <c:v>1E-4</c:v>
                </c:pt>
                <c:pt idx="15803">
                  <c:v>1E-4</c:v>
                </c:pt>
                <c:pt idx="15804">
                  <c:v>1E-4</c:v>
                </c:pt>
                <c:pt idx="15805">
                  <c:v>1.0001</c:v>
                </c:pt>
                <c:pt idx="15806">
                  <c:v>2.0001000000000002</c:v>
                </c:pt>
                <c:pt idx="15807">
                  <c:v>1.0001</c:v>
                </c:pt>
                <c:pt idx="15808">
                  <c:v>1.0001</c:v>
                </c:pt>
                <c:pt idx="15809">
                  <c:v>1E-4</c:v>
                </c:pt>
                <c:pt idx="15810">
                  <c:v>1E-4</c:v>
                </c:pt>
                <c:pt idx="15811">
                  <c:v>1E-4</c:v>
                </c:pt>
                <c:pt idx="15812">
                  <c:v>1.0001</c:v>
                </c:pt>
                <c:pt idx="15813">
                  <c:v>1E-4</c:v>
                </c:pt>
                <c:pt idx="15814">
                  <c:v>1E-4</c:v>
                </c:pt>
                <c:pt idx="15815">
                  <c:v>1E-4</c:v>
                </c:pt>
                <c:pt idx="15816">
                  <c:v>1E-4</c:v>
                </c:pt>
                <c:pt idx="15817">
                  <c:v>1E-4</c:v>
                </c:pt>
                <c:pt idx="15818">
                  <c:v>1E-4</c:v>
                </c:pt>
                <c:pt idx="15819">
                  <c:v>1.0001</c:v>
                </c:pt>
                <c:pt idx="15820">
                  <c:v>2.0001000000000002</c:v>
                </c:pt>
                <c:pt idx="15821">
                  <c:v>1E-4</c:v>
                </c:pt>
                <c:pt idx="15822">
                  <c:v>1E-4</c:v>
                </c:pt>
                <c:pt idx="15823">
                  <c:v>1E-4</c:v>
                </c:pt>
                <c:pt idx="15824">
                  <c:v>1E-4</c:v>
                </c:pt>
                <c:pt idx="15825">
                  <c:v>1.0001</c:v>
                </c:pt>
                <c:pt idx="15826">
                  <c:v>1.0001</c:v>
                </c:pt>
                <c:pt idx="15827">
                  <c:v>1E-4</c:v>
                </c:pt>
                <c:pt idx="15828">
                  <c:v>1E-4</c:v>
                </c:pt>
                <c:pt idx="15829">
                  <c:v>1E-4</c:v>
                </c:pt>
                <c:pt idx="15830">
                  <c:v>1.0001</c:v>
                </c:pt>
                <c:pt idx="15831">
                  <c:v>2.0001000000000002</c:v>
                </c:pt>
                <c:pt idx="15832">
                  <c:v>1E-4</c:v>
                </c:pt>
                <c:pt idx="15833">
                  <c:v>1E-4</c:v>
                </c:pt>
                <c:pt idx="15834">
                  <c:v>1.0001</c:v>
                </c:pt>
                <c:pt idx="15835">
                  <c:v>1.0001</c:v>
                </c:pt>
                <c:pt idx="15836">
                  <c:v>1.0001</c:v>
                </c:pt>
                <c:pt idx="15837">
                  <c:v>1E-4</c:v>
                </c:pt>
                <c:pt idx="15838">
                  <c:v>3.0001000000000002</c:v>
                </c:pt>
                <c:pt idx="15839">
                  <c:v>1E-4</c:v>
                </c:pt>
                <c:pt idx="15840">
                  <c:v>1E-4</c:v>
                </c:pt>
                <c:pt idx="15841">
                  <c:v>1.0001</c:v>
                </c:pt>
                <c:pt idx="15842">
                  <c:v>1.0001</c:v>
                </c:pt>
                <c:pt idx="15843">
                  <c:v>1.0001</c:v>
                </c:pt>
                <c:pt idx="15844">
                  <c:v>1E-4</c:v>
                </c:pt>
                <c:pt idx="15845">
                  <c:v>1E-4</c:v>
                </c:pt>
                <c:pt idx="15846">
                  <c:v>1E-4</c:v>
                </c:pt>
                <c:pt idx="15847">
                  <c:v>1E-4</c:v>
                </c:pt>
                <c:pt idx="15848">
                  <c:v>1E-4</c:v>
                </c:pt>
                <c:pt idx="15849">
                  <c:v>1E-4</c:v>
                </c:pt>
                <c:pt idx="15850">
                  <c:v>1E-4</c:v>
                </c:pt>
                <c:pt idx="15851">
                  <c:v>1.0001</c:v>
                </c:pt>
                <c:pt idx="15852">
                  <c:v>1E-4</c:v>
                </c:pt>
                <c:pt idx="15853">
                  <c:v>1E-4</c:v>
                </c:pt>
                <c:pt idx="15854">
                  <c:v>1E-4</c:v>
                </c:pt>
                <c:pt idx="15855">
                  <c:v>1.0001</c:v>
                </c:pt>
                <c:pt idx="15856">
                  <c:v>1.0001</c:v>
                </c:pt>
                <c:pt idx="15857">
                  <c:v>1E-4</c:v>
                </c:pt>
                <c:pt idx="15858">
                  <c:v>1E-4</c:v>
                </c:pt>
                <c:pt idx="15859">
                  <c:v>3.0001000000000002</c:v>
                </c:pt>
                <c:pt idx="15860">
                  <c:v>1.0001</c:v>
                </c:pt>
                <c:pt idx="15861">
                  <c:v>1E-4</c:v>
                </c:pt>
                <c:pt idx="15862">
                  <c:v>1E-4</c:v>
                </c:pt>
                <c:pt idx="15863">
                  <c:v>1E-4</c:v>
                </c:pt>
                <c:pt idx="15864">
                  <c:v>1E-4</c:v>
                </c:pt>
                <c:pt idx="15865">
                  <c:v>1E-4</c:v>
                </c:pt>
                <c:pt idx="15866">
                  <c:v>1.0001</c:v>
                </c:pt>
                <c:pt idx="15867">
                  <c:v>1E-4</c:v>
                </c:pt>
                <c:pt idx="15868">
                  <c:v>1E-4</c:v>
                </c:pt>
                <c:pt idx="15869">
                  <c:v>1.0001</c:v>
                </c:pt>
                <c:pt idx="15870">
                  <c:v>1E-4</c:v>
                </c:pt>
                <c:pt idx="15871">
                  <c:v>1E-4</c:v>
                </c:pt>
                <c:pt idx="15872">
                  <c:v>1E-4</c:v>
                </c:pt>
                <c:pt idx="15873">
                  <c:v>1E-4</c:v>
                </c:pt>
                <c:pt idx="15874">
                  <c:v>1E-4</c:v>
                </c:pt>
                <c:pt idx="15875">
                  <c:v>1E-4</c:v>
                </c:pt>
                <c:pt idx="15876">
                  <c:v>1E-4</c:v>
                </c:pt>
                <c:pt idx="15877">
                  <c:v>1E-4</c:v>
                </c:pt>
                <c:pt idx="15878">
                  <c:v>1E-4</c:v>
                </c:pt>
                <c:pt idx="15879">
                  <c:v>1.0001</c:v>
                </c:pt>
                <c:pt idx="15880">
                  <c:v>1E-4</c:v>
                </c:pt>
                <c:pt idx="15881">
                  <c:v>1E-4</c:v>
                </c:pt>
                <c:pt idx="15882">
                  <c:v>1E-4</c:v>
                </c:pt>
                <c:pt idx="15883">
                  <c:v>1E-4</c:v>
                </c:pt>
                <c:pt idx="15884">
                  <c:v>1.0001</c:v>
                </c:pt>
                <c:pt idx="15885">
                  <c:v>1E-4</c:v>
                </c:pt>
                <c:pt idx="15886">
                  <c:v>1E-4</c:v>
                </c:pt>
                <c:pt idx="15887">
                  <c:v>1E-4</c:v>
                </c:pt>
                <c:pt idx="15888">
                  <c:v>1.0001</c:v>
                </c:pt>
                <c:pt idx="15889">
                  <c:v>1.0001</c:v>
                </c:pt>
                <c:pt idx="15890">
                  <c:v>1E-4</c:v>
                </c:pt>
                <c:pt idx="15891">
                  <c:v>1E-4</c:v>
                </c:pt>
                <c:pt idx="15892">
                  <c:v>1E-4</c:v>
                </c:pt>
                <c:pt idx="15893">
                  <c:v>1.0001</c:v>
                </c:pt>
                <c:pt idx="15894">
                  <c:v>1E-4</c:v>
                </c:pt>
                <c:pt idx="15895">
                  <c:v>1.0001</c:v>
                </c:pt>
                <c:pt idx="15896">
                  <c:v>1.0001</c:v>
                </c:pt>
                <c:pt idx="15897">
                  <c:v>1E-4</c:v>
                </c:pt>
                <c:pt idx="15898">
                  <c:v>2.0001000000000002</c:v>
                </c:pt>
                <c:pt idx="15899">
                  <c:v>1E-4</c:v>
                </c:pt>
                <c:pt idx="15900">
                  <c:v>1.0001</c:v>
                </c:pt>
                <c:pt idx="15901">
                  <c:v>1.0001</c:v>
                </c:pt>
                <c:pt idx="15902">
                  <c:v>1E-4</c:v>
                </c:pt>
                <c:pt idx="15903">
                  <c:v>1E-4</c:v>
                </c:pt>
                <c:pt idx="15904">
                  <c:v>1E-4</c:v>
                </c:pt>
                <c:pt idx="15905">
                  <c:v>1E-4</c:v>
                </c:pt>
                <c:pt idx="15906">
                  <c:v>1.0001</c:v>
                </c:pt>
                <c:pt idx="15907">
                  <c:v>1E-4</c:v>
                </c:pt>
                <c:pt idx="15908">
                  <c:v>1.0001</c:v>
                </c:pt>
                <c:pt idx="15909">
                  <c:v>1E-4</c:v>
                </c:pt>
                <c:pt idx="15910">
                  <c:v>1E-4</c:v>
                </c:pt>
                <c:pt idx="15911">
                  <c:v>1E-4</c:v>
                </c:pt>
                <c:pt idx="15912">
                  <c:v>1.0001</c:v>
                </c:pt>
                <c:pt idx="15913">
                  <c:v>1E-4</c:v>
                </c:pt>
                <c:pt idx="15914">
                  <c:v>1E-4</c:v>
                </c:pt>
                <c:pt idx="15915">
                  <c:v>1.0001</c:v>
                </c:pt>
                <c:pt idx="15916">
                  <c:v>1.0001</c:v>
                </c:pt>
                <c:pt idx="15917">
                  <c:v>1E-4</c:v>
                </c:pt>
                <c:pt idx="15918">
                  <c:v>1E-4</c:v>
                </c:pt>
                <c:pt idx="15919">
                  <c:v>1E-4</c:v>
                </c:pt>
                <c:pt idx="15920">
                  <c:v>1E-4</c:v>
                </c:pt>
                <c:pt idx="15921">
                  <c:v>1E-4</c:v>
                </c:pt>
                <c:pt idx="15922">
                  <c:v>1.0001</c:v>
                </c:pt>
                <c:pt idx="15923">
                  <c:v>1E-4</c:v>
                </c:pt>
                <c:pt idx="15924">
                  <c:v>1E-4</c:v>
                </c:pt>
                <c:pt idx="15925">
                  <c:v>1E-4</c:v>
                </c:pt>
                <c:pt idx="15926">
                  <c:v>1E-4</c:v>
                </c:pt>
                <c:pt idx="15927">
                  <c:v>1E-4</c:v>
                </c:pt>
                <c:pt idx="15928">
                  <c:v>1E-4</c:v>
                </c:pt>
                <c:pt idx="15929">
                  <c:v>1E-4</c:v>
                </c:pt>
                <c:pt idx="15930">
                  <c:v>1E-4</c:v>
                </c:pt>
                <c:pt idx="15931">
                  <c:v>1.0001</c:v>
                </c:pt>
                <c:pt idx="15932">
                  <c:v>1E-4</c:v>
                </c:pt>
                <c:pt idx="15933">
                  <c:v>1E-4</c:v>
                </c:pt>
                <c:pt idx="15934">
                  <c:v>1E-4</c:v>
                </c:pt>
                <c:pt idx="15935">
                  <c:v>1E-4</c:v>
                </c:pt>
                <c:pt idx="15936">
                  <c:v>1E-4</c:v>
                </c:pt>
                <c:pt idx="15937">
                  <c:v>1.0001</c:v>
                </c:pt>
                <c:pt idx="15938">
                  <c:v>1.0001</c:v>
                </c:pt>
                <c:pt idx="15939">
                  <c:v>1.0001</c:v>
                </c:pt>
                <c:pt idx="15940">
                  <c:v>5.0000999999999998</c:v>
                </c:pt>
                <c:pt idx="15941">
                  <c:v>1E-4</c:v>
                </c:pt>
                <c:pt idx="15942">
                  <c:v>1.0001</c:v>
                </c:pt>
                <c:pt idx="15943">
                  <c:v>1E-4</c:v>
                </c:pt>
                <c:pt idx="15944">
                  <c:v>1E-4</c:v>
                </c:pt>
                <c:pt idx="15945">
                  <c:v>1E-4</c:v>
                </c:pt>
                <c:pt idx="15946">
                  <c:v>1E-4</c:v>
                </c:pt>
                <c:pt idx="15947">
                  <c:v>1E-4</c:v>
                </c:pt>
                <c:pt idx="15948">
                  <c:v>1E-4</c:v>
                </c:pt>
                <c:pt idx="15949">
                  <c:v>1.0001</c:v>
                </c:pt>
                <c:pt idx="15950">
                  <c:v>1E-4</c:v>
                </c:pt>
                <c:pt idx="15951">
                  <c:v>3.0001000000000002</c:v>
                </c:pt>
                <c:pt idx="15952">
                  <c:v>1.0001</c:v>
                </c:pt>
                <c:pt idx="15953">
                  <c:v>1E-4</c:v>
                </c:pt>
                <c:pt idx="15954">
                  <c:v>1E-4</c:v>
                </c:pt>
                <c:pt idx="15955">
                  <c:v>1.0001</c:v>
                </c:pt>
                <c:pt idx="15956">
                  <c:v>1E-4</c:v>
                </c:pt>
                <c:pt idx="15957">
                  <c:v>1E-4</c:v>
                </c:pt>
                <c:pt idx="15958">
                  <c:v>1E-4</c:v>
                </c:pt>
                <c:pt idx="15959">
                  <c:v>1E-4</c:v>
                </c:pt>
                <c:pt idx="15960">
                  <c:v>1E-4</c:v>
                </c:pt>
                <c:pt idx="15961">
                  <c:v>1E-4</c:v>
                </c:pt>
                <c:pt idx="15962">
                  <c:v>1.0001</c:v>
                </c:pt>
                <c:pt idx="15963">
                  <c:v>1E-4</c:v>
                </c:pt>
                <c:pt idx="15964">
                  <c:v>1.0001</c:v>
                </c:pt>
                <c:pt idx="15965">
                  <c:v>1E-4</c:v>
                </c:pt>
                <c:pt idx="15966">
                  <c:v>1.0001</c:v>
                </c:pt>
                <c:pt idx="15967">
                  <c:v>1.0001</c:v>
                </c:pt>
                <c:pt idx="15968">
                  <c:v>1E-4</c:v>
                </c:pt>
                <c:pt idx="15969">
                  <c:v>1E-4</c:v>
                </c:pt>
                <c:pt idx="15970">
                  <c:v>1E-4</c:v>
                </c:pt>
                <c:pt idx="15971">
                  <c:v>1E-4</c:v>
                </c:pt>
                <c:pt idx="15972">
                  <c:v>1E-4</c:v>
                </c:pt>
                <c:pt idx="15973">
                  <c:v>1E-4</c:v>
                </c:pt>
                <c:pt idx="15974">
                  <c:v>1.0001</c:v>
                </c:pt>
                <c:pt idx="15975">
                  <c:v>1E-4</c:v>
                </c:pt>
                <c:pt idx="15976">
                  <c:v>1E-4</c:v>
                </c:pt>
                <c:pt idx="15977">
                  <c:v>1E-4</c:v>
                </c:pt>
                <c:pt idx="15978">
                  <c:v>1E-4</c:v>
                </c:pt>
                <c:pt idx="15979">
                  <c:v>1.0001</c:v>
                </c:pt>
                <c:pt idx="15980">
                  <c:v>1E-4</c:v>
                </c:pt>
                <c:pt idx="15981">
                  <c:v>1E-4</c:v>
                </c:pt>
                <c:pt idx="15982">
                  <c:v>1E-4</c:v>
                </c:pt>
                <c:pt idx="15983">
                  <c:v>1E-4</c:v>
                </c:pt>
                <c:pt idx="15984">
                  <c:v>1E-4</c:v>
                </c:pt>
                <c:pt idx="15985">
                  <c:v>1E-4</c:v>
                </c:pt>
                <c:pt idx="15986">
                  <c:v>1E-4</c:v>
                </c:pt>
                <c:pt idx="15987">
                  <c:v>1E-4</c:v>
                </c:pt>
                <c:pt idx="15988">
                  <c:v>1E-4</c:v>
                </c:pt>
                <c:pt idx="15989">
                  <c:v>1.0001</c:v>
                </c:pt>
                <c:pt idx="15990">
                  <c:v>1.0001</c:v>
                </c:pt>
                <c:pt idx="15991">
                  <c:v>1.0001</c:v>
                </c:pt>
                <c:pt idx="15992">
                  <c:v>3.0001000000000002</c:v>
                </c:pt>
                <c:pt idx="15993">
                  <c:v>8.0000999999999998</c:v>
                </c:pt>
                <c:pt idx="15994">
                  <c:v>4.0000999999999998</c:v>
                </c:pt>
                <c:pt idx="15995">
                  <c:v>3.0001000000000002</c:v>
                </c:pt>
                <c:pt idx="15996">
                  <c:v>1.0001</c:v>
                </c:pt>
                <c:pt idx="15997">
                  <c:v>1E-4</c:v>
                </c:pt>
                <c:pt idx="15998">
                  <c:v>1E-4</c:v>
                </c:pt>
                <c:pt idx="15999">
                  <c:v>1.0001</c:v>
                </c:pt>
                <c:pt idx="16000">
                  <c:v>896266.00009999995</c:v>
                </c:pt>
                <c:pt idx="16001">
                  <c:v>2.0001000000000002</c:v>
                </c:pt>
                <c:pt idx="16002">
                  <c:v>3.0001000000000002</c:v>
                </c:pt>
                <c:pt idx="16003">
                  <c:v>3.0001000000000002</c:v>
                </c:pt>
                <c:pt idx="16004">
                  <c:v>4.0000999999999998</c:v>
                </c:pt>
                <c:pt idx="16005">
                  <c:v>1.0001</c:v>
                </c:pt>
                <c:pt idx="16006">
                  <c:v>2.0001000000000002</c:v>
                </c:pt>
                <c:pt idx="16007">
                  <c:v>1.0001</c:v>
                </c:pt>
                <c:pt idx="16008">
                  <c:v>4.0000999999999998</c:v>
                </c:pt>
                <c:pt idx="16009">
                  <c:v>1.0001</c:v>
                </c:pt>
                <c:pt idx="16010">
                  <c:v>1.0001</c:v>
                </c:pt>
                <c:pt idx="16011">
                  <c:v>5.0000999999999998</c:v>
                </c:pt>
                <c:pt idx="16012">
                  <c:v>2.0001000000000002</c:v>
                </c:pt>
                <c:pt idx="16013">
                  <c:v>1E-4</c:v>
                </c:pt>
                <c:pt idx="16014">
                  <c:v>2.0001000000000002</c:v>
                </c:pt>
                <c:pt idx="16015">
                  <c:v>1.0001</c:v>
                </c:pt>
                <c:pt idx="16016">
                  <c:v>1.0001</c:v>
                </c:pt>
                <c:pt idx="16017">
                  <c:v>1E-4</c:v>
                </c:pt>
                <c:pt idx="16018">
                  <c:v>1.0001</c:v>
                </c:pt>
                <c:pt idx="16019">
                  <c:v>2.0001000000000002</c:v>
                </c:pt>
                <c:pt idx="16020">
                  <c:v>2.0001000000000002</c:v>
                </c:pt>
                <c:pt idx="16021">
                  <c:v>2.0001000000000002</c:v>
                </c:pt>
                <c:pt idx="16022">
                  <c:v>4.0000999999999998</c:v>
                </c:pt>
                <c:pt idx="16023">
                  <c:v>5.0000999999999998</c:v>
                </c:pt>
                <c:pt idx="16024">
                  <c:v>2.0001000000000002</c:v>
                </c:pt>
                <c:pt idx="16025">
                  <c:v>3.0001000000000002</c:v>
                </c:pt>
                <c:pt idx="16026">
                  <c:v>4.0000999999999998</c:v>
                </c:pt>
                <c:pt idx="16027">
                  <c:v>5.0000999999999998</c:v>
                </c:pt>
                <c:pt idx="16028">
                  <c:v>10.0001</c:v>
                </c:pt>
                <c:pt idx="16029">
                  <c:v>6.0000999999999998</c:v>
                </c:pt>
                <c:pt idx="16030">
                  <c:v>7.0000999999999998</c:v>
                </c:pt>
                <c:pt idx="16031">
                  <c:v>3.0001000000000002</c:v>
                </c:pt>
                <c:pt idx="16032">
                  <c:v>7.0000999999999998</c:v>
                </c:pt>
                <c:pt idx="16033">
                  <c:v>7.0000999999999998</c:v>
                </c:pt>
                <c:pt idx="16034">
                  <c:v>4.0000999999999998</c:v>
                </c:pt>
                <c:pt idx="16035">
                  <c:v>4.0000999999999998</c:v>
                </c:pt>
                <c:pt idx="16036">
                  <c:v>1.0001</c:v>
                </c:pt>
                <c:pt idx="16037">
                  <c:v>1.0001</c:v>
                </c:pt>
                <c:pt idx="16038">
                  <c:v>1.0001</c:v>
                </c:pt>
                <c:pt idx="16039">
                  <c:v>1.0001</c:v>
                </c:pt>
                <c:pt idx="16040">
                  <c:v>3.0001000000000002</c:v>
                </c:pt>
                <c:pt idx="16041">
                  <c:v>1.0001</c:v>
                </c:pt>
                <c:pt idx="16042">
                  <c:v>1E-4</c:v>
                </c:pt>
                <c:pt idx="16043">
                  <c:v>1.0001</c:v>
                </c:pt>
                <c:pt idx="16044">
                  <c:v>1.0001</c:v>
                </c:pt>
                <c:pt idx="16045">
                  <c:v>1E-4</c:v>
                </c:pt>
                <c:pt idx="16046">
                  <c:v>2.0001000000000002</c:v>
                </c:pt>
                <c:pt idx="16047">
                  <c:v>1.0001</c:v>
                </c:pt>
                <c:pt idx="16048">
                  <c:v>1E-4</c:v>
                </c:pt>
                <c:pt idx="16049">
                  <c:v>1.0001</c:v>
                </c:pt>
                <c:pt idx="16050">
                  <c:v>1.0001</c:v>
                </c:pt>
                <c:pt idx="16051">
                  <c:v>1E-4</c:v>
                </c:pt>
                <c:pt idx="16052">
                  <c:v>1E-4</c:v>
                </c:pt>
                <c:pt idx="16053">
                  <c:v>1E-4</c:v>
                </c:pt>
                <c:pt idx="16054">
                  <c:v>2.0001000000000002</c:v>
                </c:pt>
                <c:pt idx="16055">
                  <c:v>1.0001</c:v>
                </c:pt>
                <c:pt idx="16056">
                  <c:v>1.0001</c:v>
                </c:pt>
                <c:pt idx="16057">
                  <c:v>1.0001</c:v>
                </c:pt>
                <c:pt idx="16058">
                  <c:v>1E-4</c:v>
                </c:pt>
                <c:pt idx="16059">
                  <c:v>1E-4</c:v>
                </c:pt>
                <c:pt idx="16060">
                  <c:v>1E-4</c:v>
                </c:pt>
                <c:pt idx="16061">
                  <c:v>1E-4</c:v>
                </c:pt>
                <c:pt idx="16062">
                  <c:v>1.0001</c:v>
                </c:pt>
                <c:pt idx="16063">
                  <c:v>1E-4</c:v>
                </c:pt>
                <c:pt idx="16064">
                  <c:v>1E-4</c:v>
                </c:pt>
                <c:pt idx="16065">
                  <c:v>1E-4</c:v>
                </c:pt>
                <c:pt idx="16066">
                  <c:v>1E-4</c:v>
                </c:pt>
                <c:pt idx="16067">
                  <c:v>1E-4</c:v>
                </c:pt>
                <c:pt idx="16068">
                  <c:v>1E-4</c:v>
                </c:pt>
                <c:pt idx="16069">
                  <c:v>1E-4</c:v>
                </c:pt>
                <c:pt idx="16070">
                  <c:v>1E-4</c:v>
                </c:pt>
                <c:pt idx="16071">
                  <c:v>1E-4</c:v>
                </c:pt>
                <c:pt idx="16072">
                  <c:v>1E-4</c:v>
                </c:pt>
                <c:pt idx="16073">
                  <c:v>1E-4</c:v>
                </c:pt>
                <c:pt idx="16074">
                  <c:v>1E-4</c:v>
                </c:pt>
                <c:pt idx="16075">
                  <c:v>1E-4</c:v>
                </c:pt>
                <c:pt idx="16076">
                  <c:v>1.0001</c:v>
                </c:pt>
                <c:pt idx="16077">
                  <c:v>1E-4</c:v>
                </c:pt>
                <c:pt idx="16078">
                  <c:v>1E-4</c:v>
                </c:pt>
                <c:pt idx="16079">
                  <c:v>1E-4</c:v>
                </c:pt>
                <c:pt idx="16080">
                  <c:v>1E-4</c:v>
                </c:pt>
                <c:pt idx="16081">
                  <c:v>1.0001</c:v>
                </c:pt>
                <c:pt idx="16082">
                  <c:v>1E-4</c:v>
                </c:pt>
                <c:pt idx="16083">
                  <c:v>1.0001</c:v>
                </c:pt>
                <c:pt idx="16084">
                  <c:v>1.0001</c:v>
                </c:pt>
                <c:pt idx="16085">
                  <c:v>1.0001</c:v>
                </c:pt>
                <c:pt idx="16086">
                  <c:v>1E-4</c:v>
                </c:pt>
                <c:pt idx="16087">
                  <c:v>1E-4</c:v>
                </c:pt>
                <c:pt idx="16088">
                  <c:v>1.0001</c:v>
                </c:pt>
                <c:pt idx="16089">
                  <c:v>1.0001</c:v>
                </c:pt>
                <c:pt idx="16090">
                  <c:v>1E-4</c:v>
                </c:pt>
                <c:pt idx="16091">
                  <c:v>1E-4</c:v>
                </c:pt>
                <c:pt idx="16092">
                  <c:v>1E-4</c:v>
                </c:pt>
                <c:pt idx="16093">
                  <c:v>1.0001</c:v>
                </c:pt>
                <c:pt idx="16094">
                  <c:v>1E-4</c:v>
                </c:pt>
                <c:pt idx="16095">
                  <c:v>1E-4</c:v>
                </c:pt>
                <c:pt idx="16096">
                  <c:v>1E-4</c:v>
                </c:pt>
                <c:pt idx="16097">
                  <c:v>1E-4</c:v>
                </c:pt>
                <c:pt idx="16098">
                  <c:v>1.0001</c:v>
                </c:pt>
                <c:pt idx="16099">
                  <c:v>1E-4</c:v>
                </c:pt>
                <c:pt idx="16100">
                  <c:v>2.0001000000000002</c:v>
                </c:pt>
                <c:pt idx="16101">
                  <c:v>1E-4</c:v>
                </c:pt>
                <c:pt idx="16102">
                  <c:v>1E-4</c:v>
                </c:pt>
                <c:pt idx="16103">
                  <c:v>2.0001000000000002</c:v>
                </c:pt>
                <c:pt idx="16104">
                  <c:v>1.0001</c:v>
                </c:pt>
                <c:pt idx="16105">
                  <c:v>2.0001000000000002</c:v>
                </c:pt>
                <c:pt idx="16106">
                  <c:v>3.0001000000000002</c:v>
                </c:pt>
                <c:pt idx="16107">
                  <c:v>1.0001</c:v>
                </c:pt>
                <c:pt idx="16108">
                  <c:v>1.0001</c:v>
                </c:pt>
                <c:pt idx="16109">
                  <c:v>2.0001000000000002</c:v>
                </c:pt>
                <c:pt idx="16110">
                  <c:v>1E-4</c:v>
                </c:pt>
                <c:pt idx="16111">
                  <c:v>3.0001000000000002</c:v>
                </c:pt>
                <c:pt idx="16112">
                  <c:v>1E-4</c:v>
                </c:pt>
                <c:pt idx="16113">
                  <c:v>2.0001000000000002</c:v>
                </c:pt>
                <c:pt idx="16114">
                  <c:v>2.0001000000000002</c:v>
                </c:pt>
                <c:pt idx="16115">
                  <c:v>1E-4</c:v>
                </c:pt>
                <c:pt idx="16116">
                  <c:v>1E-4</c:v>
                </c:pt>
                <c:pt idx="16117">
                  <c:v>1E-4</c:v>
                </c:pt>
                <c:pt idx="16118">
                  <c:v>1E-4</c:v>
                </c:pt>
                <c:pt idx="16119">
                  <c:v>2.0001000000000002</c:v>
                </c:pt>
                <c:pt idx="16120">
                  <c:v>1.0001</c:v>
                </c:pt>
                <c:pt idx="16121">
                  <c:v>1.0001</c:v>
                </c:pt>
                <c:pt idx="16122">
                  <c:v>1E-4</c:v>
                </c:pt>
                <c:pt idx="16123">
                  <c:v>1E-4</c:v>
                </c:pt>
                <c:pt idx="16124">
                  <c:v>1E-4</c:v>
                </c:pt>
                <c:pt idx="16125">
                  <c:v>1E-4</c:v>
                </c:pt>
                <c:pt idx="16126">
                  <c:v>2.0001000000000002</c:v>
                </c:pt>
                <c:pt idx="16127">
                  <c:v>1.0001</c:v>
                </c:pt>
                <c:pt idx="16128">
                  <c:v>1.0001</c:v>
                </c:pt>
                <c:pt idx="16129">
                  <c:v>1E-4</c:v>
                </c:pt>
                <c:pt idx="16130">
                  <c:v>1.0001</c:v>
                </c:pt>
                <c:pt idx="16131">
                  <c:v>1E-4</c:v>
                </c:pt>
                <c:pt idx="16132">
                  <c:v>1E-4</c:v>
                </c:pt>
                <c:pt idx="16133">
                  <c:v>1E-4</c:v>
                </c:pt>
                <c:pt idx="16134">
                  <c:v>1E-4</c:v>
                </c:pt>
                <c:pt idx="16135">
                  <c:v>1.0001</c:v>
                </c:pt>
                <c:pt idx="16136">
                  <c:v>1E-4</c:v>
                </c:pt>
                <c:pt idx="16137">
                  <c:v>1.0001</c:v>
                </c:pt>
                <c:pt idx="16138">
                  <c:v>1E-4</c:v>
                </c:pt>
                <c:pt idx="16139">
                  <c:v>1.0001</c:v>
                </c:pt>
                <c:pt idx="16140">
                  <c:v>1E-4</c:v>
                </c:pt>
                <c:pt idx="16141">
                  <c:v>1E-4</c:v>
                </c:pt>
                <c:pt idx="16142">
                  <c:v>1.0001</c:v>
                </c:pt>
                <c:pt idx="16143">
                  <c:v>1E-4</c:v>
                </c:pt>
                <c:pt idx="16144">
                  <c:v>1E-4</c:v>
                </c:pt>
                <c:pt idx="16145">
                  <c:v>1E-4</c:v>
                </c:pt>
                <c:pt idx="16146">
                  <c:v>1E-4</c:v>
                </c:pt>
                <c:pt idx="16147">
                  <c:v>1.0001</c:v>
                </c:pt>
                <c:pt idx="16148">
                  <c:v>1E-4</c:v>
                </c:pt>
                <c:pt idx="16149">
                  <c:v>1E-4</c:v>
                </c:pt>
                <c:pt idx="16150">
                  <c:v>1E-4</c:v>
                </c:pt>
                <c:pt idx="16151">
                  <c:v>1E-4</c:v>
                </c:pt>
                <c:pt idx="16152">
                  <c:v>1E-4</c:v>
                </c:pt>
                <c:pt idx="16153">
                  <c:v>1E-4</c:v>
                </c:pt>
                <c:pt idx="16154">
                  <c:v>1E-4</c:v>
                </c:pt>
                <c:pt idx="16155">
                  <c:v>1E-4</c:v>
                </c:pt>
                <c:pt idx="16156">
                  <c:v>1E-4</c:v>
                </c:pt>
                <c:pt idx="16157">
                  <c:v>1E-4</c:v>
                </c:pt>
                <c:pt idx="16158">
                  <c:v>1.0001</c:v>
                </c:pt>
                <c:pt idx="16159">
                  <c:v>1E-4</c:v>
                </c:pt>
                <c:pt idx="16160">
                  <c:v>1E-4</c:v>
                </c:pt>
                <c:pt idx="16161">
                  <c:v>1E-4</c:v>
                </c:pt>
                <c:pt idx="16162">
                  <c:v>1E-4</c:v>
                </c:pt>
                <c:pt idx="16163">
                  <c:v>1E-4</c:v>
                </c:pt>
                <c:pt idx="16164">
                  <c:v>1E-4</c:v>
                </c:pt>
                <c:pt idx="16165">
                  <c:v>1E-4</c:v>
                </c:pt>
                <c:pt idx="16166">
                  <c:v>1E-4</c:v>
                </c:pt>
                <c:pt idx="16167">
                  <c:v>1E-4</c:v>
                </c:pt>
                <c:pt idx="16168">
                  <c:v>1.0001</c:v>
                </c:pt>
                <c:pt idx="16169">
                  <c:v>1E-4</c:v>
                </c:pt>
                <c:pt idx="16170">
                  <c:v>1.0001</c:v>
                </c:pt>
                <c:pt idx="16171">
                  <c:v>3.0001000000000002</c:v>
                </c:pt>
                <c:pt idx="16172">
                  <c:v>2.0001000000000002</c:v>
                </c:pt>
                <c:pt idx="16173">
                  <c:v>2.0001000000000002</c:v>
                </c:pt>
                <c:pt idx="16174">
                  <c:v>1.0001</c:v>
                </c:pt>
                <c:pt idx="16175">
                  <c:v>1.0001</c:v>
                </c:pt>
                <c:pt idx="16176">
                  <c:v>2.0001000000000002</c:v>
                </c:pt>
                <c:pt idx="16177">
                  <c:v>1E-4</c:v>
                </c:pt>
                <c:pt idx="16178">
                  <c:v>1E-4</c:v>
                </c:pt>
                <c:pt idx="16179">
                  <c:v>1E-4</c:v>
                </c:pt>
                <c:pt idx="16180">
                  <c:v>2.0001000000000002</c:v>
                </c:pt>
                <c:pt idx="16181">
                  <c:v>4.0000999999999998</c:v>
                </c:pt>
                <c:pt idx="16182">
                  <c:v>1E-4</c:v>
                </c:pt>
                <c:pt idx="16183">
                  <c:v>1E-4</c:v>
                </c:pt>
                <c:pt idx="16184">
                  <c:v>1E-4</c:v>
                </c:pt>
                <c:pt idx="16185">
                  <c:v>1E-4</c:v>
                </c:pt>
                <c:pt idx="16186">
                  <c:v>2.0001000000000002</c:v>
                </c:pt>
                <c:pt idx="16187">
                  <c:v>1E-4</c:v>
                </c:pt>
                <c:pt idx="16188">
                  <c:v>2.0001000000000002</c:v>
                </c:pt>
                <c:pt idx="16189">
                  <c:v>2.0001000000000002</c:v>
                </c:pt>
                <c:pt idx="16190">
                  <c:v>2.0001000000000002</c:v>
                </c:pt>
                <c:pt idx="16191">
                  <c:v>3.0001000000000002</c:v>
                </c:pt>
                <c:pt idx="16192">
                  <c:v>1.0001</c:v>
                </c:pt>
                <c:pt idx="16193">
                  <c:v>1E-4</c:v>
                </c:pt>
                <c:pt idx="16194">
                  <c:v>1E-4</c:v>
                </c:pt>
                <c:pt idx="16195">
                  <c:v>2.0001000000000002</c:v>
                </c:pt>
                <c:pt idx="16196">
                  <c:v>1.0001</c:v>
                </c:pt>
                <c:pt idx="16197">
                  <c:v>1E-4</c:v>
                </c:pt>
                <c:pt idx="16198">
                  <c:v>1E-4</c:v>
                </c:pt>
                <c:pt idx="16199">
                  <c:v>1E-4</c:v>
                </c:pt>
                <c:pt idx="16200">
                  <c:v>1.0001</c:v>
                </c:pt>
                <c:pt idx="16201">
                  <c:v>1.0001</c:v>
                </c:pt>
                <c:pt idx="16202">
                  <c:v>1E-4</c:v>
                </c:pt>
                <c:pt idx="16203">
                  <c:v>1.0001</c:v>
                </c:pt>
                <c:pt idx="16204">
                  <c:v>1E-4</c:v>
                </c:pt>
                <c:pt idx="16205">
                  <c:v>1E-4</c:v>
                </c:pt>
                <c:pt idx="16206">
                  <c:v>1.0001</c:v>
                </c:pt>
                <c:pt idx="16207">
                  <c:v>2.0001000000000002</c:v>
                </c:pt>
                <c:pt idx="16208">
                  <c:v>1E-4</c:v>
                </c:pt>
                <c:pt idx="16209">
                  <c:v>1E-4</c:v>
                </c:pt>
                <c:pt idx="16210">
                  <c:v>1E-4</c:v>
                </c:pt>
                <c:pt idx="16211">
                  <c:v>1.0001</c:v>
                </c:pt>
                <c:pt idx="16212">
                  <c:v>1.0001</c:v>
                </c:pt>
                <c:pt idx="16213">
                  <c:v>1.0001</c:v>
                </c:pt>
                <c:pt idx="16214">
                  <c:v>1E-4</c:v>
                </c:pt>
                <c:pt idx="16215">
                  <c:v>1.0001</c:v>
                </c:pt>
                <c:pt idx="16216">
                  <c:v>1E-4</c:v>
                </c:pt>
                <c:pt idx="16217">
                  <c:v>1.0001</c:v>
                </c:pt>
                <c:pt idx="16218">
                  <c:v>1E-4</c:v>
                </c:pt>
                <c:pt idx="16219">
                  <c:v>1E-4</c:v>
                </c:pt>
                <c:pt idx="16220">
                  <c:v>1E-4</c:v>
                </c:pt>
                <c:pt idx="16221">
                  <c:v>1E-4</c:v>
                </c:pt>
                <c:pt idx="16222">
                  <c:v>1.0001</c:v>
                </c:pt>
                <c:pt idx="16223">
                  <c:v>1E-4</c:v>
                </c:pt>
                <c:pt idx="16224">
                  <c:v>1.0001</c:v>
                </c:pt>
                <c:pt idx="16225">
                  <c:v>1.0001</c:v>
                </c:pt>
                <c:pt idx="16226">
                  <c:v>1.0001</c:v>
                </c:pt>
                <c:pt idx="16227">
                  <c:v>1E-4</c:v>
                </c:pt>
                <c:pt idx="16228">
                  <c:v>1.0001</c:v>
                </c:pt>
                <c:pt idx="16229">
                  <c:v>1.0001</c:v>
                </c:pt>
                <c:pt idx="16230">
                  <c:v>1E-4</c:v>
                </c:pt>
                <c:pt idx="16231">
                  <c:v>1.0001</c:v>
                </c:pt>
                <c:pt idx="16232">
                  <c:v>1.0001</c:v>
                </c:pt>
                <c:pt idx="16233">
                  <c:v>1E-4</c:v>
                </c:pt>
                <c:pt idx="16234">
                  <c:v>4.0000999999999998</c:v>
                </c:pt>
                <c:pt idx="16235">
                  <c:v>1E-4</c:v>
                </c:pt>
                <c:pt idx="16236">
                  <c:v>3.0001000000000002</c:v>
                </c:pt>
                <c:pt idx="16237">
                  <c:v>1E-4</c:v>
                </c:pt>
                <c:pt idx="16238">
                  <c:v>1.0001</c:v>
                </c:pt>
                <c:pt idx="16239">
                  <c:v>2.0001000000000002</c:v>
                </c:pt>
                <c:pt idx="16240">
                  <c:v>1E-4</c:v>
                </c:pt>
                <c:pt idx="16241">
                  <c:v>1E-4</c:v>
                </c:pt>
                <c:pt idx="16242">
                  <c:v>1E-4</c:v>
                </c:pt>
                <c:pt idx="16243">
                  <c:v>1.0001</c:v>
                </c:pt>
                <c:pt idx="16244">
                  <c:v>1.0001</c:v>
                </c:pt>
                <c:pt idx="16245">
                  <c:v>2.0001000000000002</c:v>
                </c:pt>
                <c:pt idx="16246">
                  <c:v>3.0001000000000002</c:v>
                </c:pt>
                <c:pt idx="16247">
                  <c:v>2.0001000000000002</c:v>
                </c:pt>
                <c:pt idx="16248">
                  <c:v>2.0001000000000002</c:v>
                </c:pt>
                <c:pt idx="16249">
                  <c:v>2.0001000000000002</c:v>
                </c:pt>
                <c:pt idx="16250">
                  <c:v>1E-4</c:v>
                </c:pt>
                <c:pt idx="16251">
                  <c:v>3.0001000000000002</c:v>
                </c:pt>
                <c:pt idx="16252">
                  <c:v>4.0000999999999998</c:v>
                </c:pt>
                <c:pt idx="16253">
                  <c:v>1E-4</c:v>
                </c:pt>
                <c:pt idx="16254">
                  <c:v>2.0001000000000002</c:v>
                </c:pt>
                <c:pt idx="16255">
                  <c:v>2.0001000000000002</c:v>
                </c:pt>
                <c:pt idx="16256">
                  <c:v>3.0001000000000002</c:v>
                </c:pt>
                <c:pt idx="16257">
                  <c:v>2.0001000000000002</c:v>
                </c:pt>
                <c:pt idx="16258">
                  <c:v>3.0001000000000002</c:v>
                </c:pt>
                <c:pt idx="16259">
                  <c:v>1E-4</c:v>
                </c:pt>
                <c:pt idx="16260">
                  <c:v>2.0001000000000002</c:v>
                </c:pt>
                <c:pt idx="16261">
                  <c:v>3.0001000000000002</c:v>
                </c:pt>
                <c:pt idx="16262">
                  <c:v>1E-4</c:v>
                </c:pt>
                <c:pt idx="16263">
                  <c:v>2.0001000000000002</c:v>
                </c:pt>
                <c:pt idx="16264">
                  <c:v>1.0001</c:v>
                </c:pt>
                <c:pt idx="16265">
                  <c:v>1E-4</c:v>
                </c:pt>
                <c:pt idx="16266">
                  <c:v>2.0001000000000002</c:v>
                </c:pt>
                <c:pt idx="16267">
                  <c:v>1E-4</c:v>
                </c:pt>
                <c:pt idx="16268">
                  <c:v>1.0001</c:v>
                </c:pt>
                <c:pt idx="16269">
                  <c:v>1E-4</c:v>
                </c:pt>
                <c:pt idx="16270">
                  <c:v>1.0001</c:v>
                </c:pt>
                <c:pt idx="16271">
                  <c:v>1E-4</c:v>
                </c:pt>
                <c:pt idx="16272">
                  <c:v>1.0001</c:v>
                </c:pt>
                <c:pt idx="16273">
                  <c:v>2.0001000000000002</c:v>
                </c:pt>
                <c:pt idx="16274">
                  <c:v>1E-4</c:v>
                </c:pt>
                <c:pt idx="16275">
                  <c:v>2.0001000000000002</c:v>
                </c:pt>
                <c:pt idx="16276">
                  <c:v>1E-4</c:v>
                </c:pt>
                <c:pt idx="16277">
                  <c:v>1E-4</c:v>
                </c:pt>
                <c:pt idx="16278">
                  <c:v>3.0001000000000002</c:v>
                </c:pt>
                <c:pt idx="16279">
                  <c:v>2.0001000000000002</c:v>
                </c:pt>
                <c:pt idx="16280">
                  <c:v>4.0000999999999998</c:v>
                </c:pt>
                <c:pt idx="16281">
                  <c:v>4.0000999999999998</c:v>
                </c:pt>
                <c:pt idx="16282">
                  <c:v>3.0001000000000002</c:v>
                </c:pt>
                <c:pt idx="16283">
                  <c:v>6.0000999999999998</c:v>
                </c:pt>
                <c:pt idx="16284">
                  <c:v>4.0000999999999998</c:v>
                </c:pt>
                <c:pt idx="16285">
                  <c:v>3.0001000000000002</c:v>
                </c:pt>
                <c:pt idx="16286">
                  <c:v>3.0001000000000002</c:v>
                </c:pt>
                <c:pt idx="16287">
                  <c:v>5.0000999999999998</c:v>
                </c:pt>
                <c:pt idx="16288">
                  <c:v>4.0000999999999998</c:v>
                </c:pt>
                <c:pt idx="16289">
                  <c:v>4.0000999999999998</c:v>
                </c:pt>
                <c:pt idx="16290">
                  <c:v>5.0000999999999998</c:v>
                </c:pt>
                <c:pt idx="16291">
                  <c:v>2.0001000000000002</c:v>
                </c:pt>
                <c:pt idx="16292">
                  <c:v>6.0000999999999998</c:v>
                </c:pt>
                <c:pt idx="16293">
                  <c:v>1.0001</c:v>
                </c:pt>
                <c:pt idx="16294">
                  <c:v>4.0000999999999998</c:v>
                </c:pt>
                <c:pt idx="16295">
                  <c:v>2.0001000000000002</c:v>
                </c:pt>
                <c:pt idx="16296">
                  <c:v>4.0000999999999998</c:v>
                </c:pt>
                <c:pt idx="16297">
                  <c:v>5.0000999999999998</c:v>
                </c:pt>
                <c:pt idx="16298">
                  <c:v>4.0000999999999998</c:v>
                </c:pt>
                <c:pt idx="16299">
                  <c:v>1.0001</c:v>
                </c:pt>
                <c:pt idx="16300">
                  <c:v>1.0001</c:v>
                </c:pt>
                <c:pt idx="16301">
                  <c:v>3.0001000000000002</c:v>
                </c:pt>
                <c:pt idx="16302">
                  <c:v>2.0001000000000002</c:v>
                </c:pt>
                <c:pt idx="16303">
                  <c:v>6.0000999999999998</c:v>
                </c:pt>
                <c:pt idx="16304">
                  <c:v>1.0001</c:v>
                </c:pt>
                <c:pt idx="16305">
                  <c:v>2.0001000000000002</c:v>
                </c:pt>
                <c:pt idx="16306">
                  <c:v>5.0000999999999998</c:v>
                </c:pt>
                <c:pt idx="16307">
                  <c:v>2.0001000000000002</c:v>
                </c:pt>
                <c:pt idx="16308">
                  <c:v>5.0000999999999998</c:v>
                </c:pt>
                <c:pt idx="16309">
                  <c:v>1.0001</c:v>
                </c:pt>
                <c:pt idx="16310">
                  <c:v>1.0001</c:v>
                </c:pt>
                <c:pt idx="16311">
                  <c:v>2.0001000000000002</c:v>
                </c:pt>
                <c:pt idx="16312">
                  <c:v>5.0000999999999998</c:v>
                </c:pt>
                <c:pt idx="16313">
                  <c:v>1E-4</c:v>
                </c:pt>
                <c:pt idx="16314">
                  <c:v>2.0001000000000002</c:v>
                </c:pt>
                <c:pt idx="16315">
                  <c:v>2.0001000000000002</c:v>
                </c:pt>
                <c:pt idx="16316">
                  <c:v>1.0001</c:v>
                </c:pt>
                <c:pt idx="16317">
                  <c:v>3.0001000000000002</c:v>
                </c:pt>
                <c:pt idx="16318">
                  <c:v>1E-4</c:v>
                </c:pt>
                <c:pt idx="16319">
                  <c:v>1.0001</c:v>
                </c:pt>
                <c:pt idx="16320">
                  <c:v>4.0000999999999998</c:v>
                </c:pt>
                <c:pt idx="16321">
                  <c:v>4.0000999999999998</c:v>
                </c:pt>
                <c:pt idx="16322">
                  <c:v>5.0000999999999998</c:v>
                </c:pt>
                <c:pt idx="16323">
                  <c:v>11.0001</c:v>
                </c:pt>
                <c:pt idx="16324">
                  <c:v>11.0001</c:v>
                </c:pt>
                <c:pt idx="16325">
                  <c:v>7.0000999999999998</c:v>
                </c:pt>
                <c:pt idx="16326">
                  <c:v>11.0001</c:v>
                </c:pt>
                <c:pt idx="16327">
                  <c:v>9.0000999999999998</c:v>
                </c:pt>
                <c:pt idx="16328">
                  <c:v>15.0001</c:v>
                </c:pt>
                <c:pt idx="16329">
                  <c:v>8.0000999999999998</c:v>
                </c:pt>
                <c:pt idx="16330">
                  <c:v>13.0001</c:v>
                </c:pt>
                <c:pt idx="16331">
                  <c:v>15.0001</c:v>
                </c:pt>
                <c:pt idx="16332">
                  <c:v>13.0001</c:v>
                </c:pt>
                <c:pt idx="16333">
                  <c:v>12.0001</c:v>
                </c:pt>
                <c:pt idx="16334">
                  <c:v>8.0000999999999998</c:v>
                </c:pt>
                <c:pt idx="16335">
                  <c:v>8.0000999999999998</c:v>
                </c:pt>
                <c:pt idx="16336">
                  <c:v>17.0001</c:v>
                </c:pt>
                <c:pt idx="16337">
                  <c:v>8.0000999999999998</c:v>
                </c:pt>
                <c:pt idx="16338">
                  <c:v>5.0000999999999998</c:v>
                </c:pt>
                <c:pt idx="16339">
                  <c:v>13.0001</c:v>
                </c:pt>
                <c:pt idx="16340">
                  <c:v>8.0000999999999998</c:v>
                </c:pt>
                <c:pt idx="16341">
                  <c:v>7.0000999999999998</c:v>
                </c:pt>
                <c:pt idx="16342">
                  <c:v>5.0000999999999998</c:v>
                </c:pt>
                <c:pt idx="16343">
                  <c:v>6.0000999999999998</c:v>
                </c:pt>
                <c:pt idx="16344">
                  <c:v>12.0001</c:v>
                </c:pt>
                <c:pt idx="16345">
                  <c:v>6.0000999999999998</c:v>
                </c:pt>
                <c:pt idx="16346">
                  <c:v>6.0000999999999998</c:v>
                </c:pt>
                <c:pt idx="16347">
                  <c:v>6.0000999999999998</c:v>
                </c:pt>
                <c:pt idx="16348">
                  <c:v>5.0000999999999998</c:v>
                </c:pt>
                <c:pt idx="16349">
                  <c:v>3.0001000000000002</c:v>
                </c:pt>
                <c:pt idx="16350">
                  <c:v>4.0000999999999998</c:v>
                </c:pt>
                <c:pt idx="16351">
                  <c:v>6.0000999999999998</c:v>
                </c:pt>
                <c:pt idx="16352">
                  <c:v>2.0001000000000002</c:v>
                </c:pt>
                <c:pt idx="16353">
                  <c:v>3.0001000000000002</c:v>
                </c:pt>
                <c:pt idx="16354">
                  <c:v>3.0001000000000002</c:v>
                </c:pt>
                <c:pt idx="16355">
                  <c:v>3.0001000000000002</c:v>
                </c:pt>
                <c:pt idx="16356">
                  <c:v>3.0001000000000002</c:v>
                </c:pt>
                <c:pt idx="16357">
                  <c:v>5.0000999999999998</c:v>
                </c:pt>
                <c:pt idx="16358">
                  <c:v>3.0001000000000002</c:v>
                </c:pt>
                <c:pt idx="16359">
                  <c:v>2.0001000000000002</c:v>
                </c:pt>
                <c:pt idx="16360">
                  <c:v>1.0001</c:v>
                </c:pt>
                <c:pt idx="16361">
                  <c:v>2.0001000000000002</c:v>
                </c:pt>
                <c:pt idx="16362">
                  <c:v>1E-4</c:v>
                </c:pt>
                <c:pt idx="16363">
                  <c:v>1.0001</c:v>
                </c:pt>
                <c:pt idx="16364">
                  <c:v>1E-4</c:v>
                </c:pt>
                <c:pt idx="16365">
                  <c:v>2.0001000000000002</c:v>
                </c:pt>
                <c:pt idx="16366">
                  <c:v>2.0001000000000002</c:v>
                </c:pt>
                <c:pt idx="16367">
                  <c:v>1.0001</c:v>
                </c:pt>
                <c:pt idx="16368">
                  <c:v>3.0001000000000002</c:v>
                </c:pt>
                <c:pt idx="16369">
                  <c:v>2.0001000000000002</c:v>
                </c:pt>
                <c:pt idx="16370">
                  <c:v>5.0000999999999998</c:v>
                </c:pt>
                <c:pt idx="16371">
                  <c:v>1E-4</c:v>
                </c:pt>
                <c:pt idx="16372">
                  <c:v>2.0001000000000002</c:v>
                </c:pt>
                <c:pt idx="16373">
                  <c:v>1.0001</c:v>
                </c:pt>
                <c:pt idx="16374">
                  <c:v>1.0001</c:v>
                </c:pt>
                <c:pt idx="16375">
                  <c:v>1E-4</c:v>
                </c:pt>
                <c:pt idx="16376">
                  <c:v>1E-4</c:v>
                </c:pt>
                <c:pt idx="16377">
                  <c:v>2.0001000000000002</c:v>
                </c:pt>
                <c:pt idx="16378">
                  <c:v>2.0001000000000002</c:v>
                </c:pt>
                <c:pt idx="16379">
                  <c:v>1E-4</c:v>
                </c:pt>
                <c:pt idx="16380">
                  <c:v>1E-4</c:v>
                </c:pt>
                <c:pt idx="16381">
                  <c:v>1.0001</c:v>
                </c:pt>
                <c:pt idx="16382">
                  <c:v>1E-4</c:v>
                </c:pt>
                <c:pt idx="16383">
                  <c:v>1E-4</c:v>
                </c:pt>
                <c:pt idx="16384">
                  <c:v>1.0001</c:v>
                </c:pt>
                <c:pt idx="16385">
                  <c:v>2.0001000000000002</c:v>
                </c:pt>
                <c:pt idx="16386">
                  <c:v>4.0000999999999998</c:v>
                </c:pt>
                <c:pt idx="16387">
                  <c:v>2.0001000000000002</c:v>
                </c:pt>
                <c:pt idx="16388">
                  <c:v>3.0001000000000002</c:v>
                </c:pt>
                <c:pt idx="16389">
                  <c:v>2.0001000000000002</c:v>
                </c:pt>
                <c:pt idx="16390">
                  <c:v>2.0001000000000002</c:v>
                </c:pt>
                <c:pt idx="16391">
                  <c:v>4.0000999999999998</c:v>
                </c:pt>
                <c:pt idx="16392">
                  <c:v>1E-4</c:v>
                </c:pt>
                <c:pt idx="16393">
                  <c:v>3.0001000000000002</c:v>
                </c:pt>
                <c:pt idx="16394">
                  <c:v>3.0001000000000002</c:v>
                </c:pt>
                <c:pt idx="16395">
                  <c:v>3.0001000000000002</c:v>
                </c:pt>
                <c:pt idx="16396">
                  <c:v>2.0001000000000002</c:v>
                </c:pt>
                <c:pt idx="16397">
                  <c:v>1.0001</c:v>
                </c:pt>
                <c:pt idx="16398">
                  <c:v>2.0001000000000002</c:v>
                </c:pt>
                <c:pt idx="16399">
                  <c:v>2.0001000000000002</c:v>
                </c:pt>
                <c:pt idx="16400">
                  <c:v>2.0001000000000002</c:v>
                </c:pt>
                <c:pt idx="16401">
                  <c:v>2.0001000000000002</c:v>
                </c:pt>
                <c:pt idx="16402">
                  <c:v>2.0001000000000002</c:v>
                </c:pt>
                <c:pt idx="16403">
                  <c:v>3.0001000000000002</c:v>
                </c:pt>
                <c:pt idx="16404">
                  <c:v>2.0001000000000002</c:v>
                </c:pt>
                <c:pt idx="16405">
                  <c:v>1.0001</c:v>
                </c:pt>
                <c:pt idx="16406">
                  <c:v>1.0001</c:v>
                </c:pt>
                <c:pt idx="16407">
                  <c:v>1.0001</c:v>
                </c:pt>
                <c:pt idx="16408">
                  <c:v>1.0001</c:v>
                </c:pt>
                <c:pt idx="16409">
                  <c:v>1E-4</c:v>
                </c:pt>
                <c:pt idx="16410">
                  <c:v>1E-4</c:v>
                </c:pt>
                <c:pt idx="16411">
                  <c:v>1E-4</c:v>
                </c:pt>
                <c:pt idx="16412">
                  <c:v>1.0001</c:v>
                </c:pt>
                <c:pt idx="16413">
                  <c:v>1E-4</c:v>
                </c:pt>
                <c:pt idx="16414">
                  <c:v>1E-4</c:v>
                </c:pt>
                <c:pt idx="16415">
                  <c:v>1E-4</c:v>
                </c:pt>
                <c:pt idx="16416">
                  <c:v>1E-4</c:v>
                </c:pt>
                <c:pt idx="16417">
                  <c:v>1E-4</c:v>
                </c:pt>
                <c:pt idx="16418">
                  <c:v>1E-4</c:v>
                </c:pt>
                <c:pt idx="16419">
                  <c:v>1E-4</c:v>
                </c:pt>
                <c:pt idx="16420">
                  <c:v>1E-4</c:v>
                </c:pt>
                <c:pt idx="16421">
                  <c:v>1E-4</c:v>
                </c:pt>
                <c:pt idx="16422">
                  <c:v>1E-4</c:v>
                </c:pt>
                <c:pt idx="16423">
                  <c:v>1E-4</c:v>
                </c:pt>
                <c:pt idx="16424">
                  <c:v>1E-4</c:v>
                </c:pt>
                <c:pt idx="16425">
                  <c:v>1E-4</c:v>
                </c:pt>
                <c:pt idx="16426">
                  <c:v>1E-4</c:v>
                </c:pt>
                <c:pt idx="16427">
                  <c:v>1E-4</c:v>
                </c:pt>
                <c:pt idx="16428">
                  <c:v>1E-4</c:v>
                </c:pt>
                <c:pt idx="16429">
                  <c:v>1E-4</c:v>
                </c:pt>
                <c:pt idx="16430">
                  <c:v>1E-4</c:v>
                </c:pt>
                <c:pt idx="16431">
                  <c:v>1E-4</c:v>
                </c:pt>
                <c:pt idx="16432">
                  <c:v>1E-4</c:v>
                </c:pt>
                <c:pt idx="16433">
                  <c:v>1E-4</c:v>
                </c:pt>
                <c:pt idx="16434">
                  <c:v>1E-4</c:v>
                </c:pt>
                <c:pt idx="16435">
                  <c:v>1E-4</c:v>
                </c:pt>
                <c:pt idx="16436">
                  <c:v>1E-4</c:v>
                </c:pt>
                <c:pt idx="16437">
                  <c:v>1E-4</c:v>
                </c:pt>
                <c:pt idx="16438">
                  <c:v>1.0001</c:v>
                </c:pt>
                <c:pt idx="16439">
                  <c:v>1E-4</c:v>
                </c:pt>
                <c:pt idx="16440">
                  <c:v>1.0001</c:v>
                </c:pt>
                <c:pt idx="16441">
                  <c:v>1E-4</c:v>
                </c:pt>
                <c:pt idx="16442">
                  <c:v>1E-4</c:v>
                </c:pt>
                <c:pt idx="16443">
                  <c:v>1E-4</c:v>
                </c:pt>
                <c:pt idx="16444">
                  <c:v>1E-4</c:v>
                </c:pt>
                <c:pt idx="16445">
                  <c:v>1E-4</c:v>
                </c:pt>
                <c:pt idx="16446">
                  <c:v>1E-4</c:v>
                </c:pt>
                <c:pt idx="16447">
                  <c:v>1.0001</c:v>
                </c:pt>
                <c:pt idx="16448">
                  <c:v>1.0001</c:v>
                </c:pt>
                <c:pt idx="16449">
                  <c:v>1E-4</c:v>
                </c:pt>
                <c:pt idx="16450">
                  <c:v>1E-4</c:v>
                </c:pt>
                <c:pt idx="16451">
                  <c:v>1.0001</c:v>
                </c:pt>
                <c:pt idx="16452">
                  <c:v>1.0001</c:v>
                </c:pt>
                <c:pt idx="16453">
                  <c:v>1E-4</c:v>
                </c:pt>
                <c:pt idx="16454">
                  <c:v>1E-4</c:v>
                </c:pt>
                <c:pt idx="16455">
                  <c:v>1.0001</c:v>
                </c:pt>
                <c:pt idx="16456">
                  <c:v>1E-4</c:v>
                </c:pt>
                <c:pt idx="16457">
                  <c:v>1E-4</c:v>
                </c:pt>
                <c:pt idx="16458">
                  <c:v>1E-4</c:v>
                </c:pt>
                <c:pt idx="16459">
                  <c:v>1.0001</c:v>
                </c:pt>
                <c:pt idx="16460">
                  <c:v>1.0001</c:v>
                </c:pt>
                <c:pt idx="16461">
                  <c:v>1E-4</c:v>
                </c:pt>
                <c:pt idx="16462">
                  <c:v>1.0001</c:v>
                </c:pt>
                <c:pt idx="16463">
                  <c:v>1E-4</c:v>
                </c:pt>
                <c:pt idx="16464">
                  <c:v>1E-4</c:v>
                </c:pt>
                <c:pt idx="16465">
                  <c:v>1.0001</c:v>
                </c:pt>
                <c:pt idx="16466">
                  <c:v>1E-4</c:v>
                </c:pt>
                <c:pt idx="16467">
                  <c:v>1.0001</c:v>
                </c:pt>
                <c:pt idx="16468">
                  <c:v>1.0001</c:v>
                </c:pt>
                <c:pt idx="16469">
                  <c:v>1E-4</c:v>
                </c:pt>
                <c:pt idx="16470">
                  <c:v>2.0001000000000002</c:v>
                </c:pt>
                <c:pt idx="16471">
                  <c:v>1.0001</c:v>
                </c:pt>
                <c:pt idx="16472">
                  <c:v>1E-4</c:v>
                </c:pt>
                <c:pt idx="16473">
                  <c:v>2.0001000000000002</c:v>
                </c:pt>
                <c:pt idx="16474">
                  <c:v>1E-4</c:v>
                </c:pt>
                <c:pt idx="16475">
                  <c:v>1.0001</c:v>
                </c:pt>
                <c:pt idx="16476">
                  <c:v>1E-4</c:v>
                </c:pt>
                <c:pt idx="16477">
                  <c:v>1E-4</c:v>
                </c:pt>
                <c:pt idx="16478">
                  <c:v>1.0001</c:v>
                </c:pt>
                <c:pt idx="16479">
                  <c:v>1E-4</c:v>
                </c:pt>
                <c:pt idx="16480">
                  <c:v>1E-4</c:v>
                </c:pt>
                <c:pt idx="16481">
                  <c:v>1.0001</c:v>
                </c:pt>
                <c:pt idx="16482">
                  <c:v>1.0001</c:v>
                </c:pt>
                <c:pt idx="16483">
                  <c:v>1E-4</c:v>
                </c:pt>
                <c:pt idx="16484">
                  <c:v>1.0001</c:v>
                </c:pt>
                <c:pt idx="16485">
                  <c:v>1E-4</c:v>
                </c:pt>
                <c:pt idx="16486">
                  <c:v>1E-4</c:v>
                </c:pt>
                <c:pt idx="16487">
                  <c:v>1.0001</c:v>
                </c:pt>
                <c:pt idx="16488">
                  <c:v>1E-4</c:v>
                </c:pt>
                <c:pt idx="16489">
                  <c:v>1.0001</c:v>
                </c:pt>
                <c:pt idx="16490">
                  <c:v>1E-4</c:v>
                </c:pt>
                <c:pt idx="16491">
                  <c:v>1.0001</c:v>
                </c:pt>
                <c:pt idx="16492">
                  <c:v>1E-4</c:v>
                </c:pt>
                <c:pt idx="16493">
                  <c:v>1E-4</c:v>
                </c:pt>
                <c:pt idx="16494">
                  <c:v>1.0001</c:v>
                </c:pt>
                <c:pt idx="16495">
                  <c:v>1.0001</c:v>
                </c:pt>
                <c:pt idx="16496">
                  <c:v>1E-4</c:v>
                </c:pt>
                <c:pt idx="16497">
                  <c:v>2.0001000000000002</c:v>
                </c:pt>
                <c:pt idx="16498">
                  <c:v>1E-4</c:v>
                </c:pt>
                <c:pt idx="16499">
                  <c:v>2.0001000000000002</c:v>
                </c:pt>
                <c:pt idx="16500">
                  <c:v>1.0001</c:v>
                </c:pt>
                <c:pt idx="16501">
                  <c:v>1E-4</c:v>
                </c:pt>
                <c:pt idx="16502">
                  <c:v>1E-4</c:v>
                </c:pt>
                <c:pt idx="16503">
                  <c:v>1E-4</c:v>
                </c:pt>
                <c:pt idx="16504">
                  <c:v>1E-4</c:v>
                </c:pt>
                <c:pt idx="16505">
                  <c:v>1.0001</c:v>
                </c:pt>
                <c:pt idx="16506">
                  <c:v>1E-4</c:v>
                </c:pt>
                <c:pt idx="16507">
                  <c:v>1E-4</c:v>
                </c:pt>
                <c:pt idx="16508">
                  <c:v>1E-4</c:v>
                </c:pt>
                <c:pt idx="16509">
                  <c:v>1.0001</c:v>
                </c:pt>
                <c:pt idx="16510">
                  <c:v>1E-4</c:v>
                </c:pt>
                <c:pt idx="16511">
                  <c:v>1E-4</c:v>
                </c:pt>
                <c:pt idx="16512">
                  <c:v>1E-4</c:v>
                </c:pt>
                <c:pt idx="16513">
                  <c:v>1E-4</c:v>
                </c:pt>
                <c:pt idx="16514">
                  <c:v>1.0001</c:v>
                </c:pt>
                <c:pt idx="16515">
                  <c:v>1E-4</c:v>
                </c:pt>
                <c:pt idx="16516">
                  <c:v>1E-4</c:v>
                </c:pt>
                <c:pt idx="16517">
                  <c:v>1E-4</c:v>
                </c:pt>
                <c:pt idx="16518">
                  <c:v>2.0001000000000002</c:v>
                </c:pt>
                <c:pt idx="16519">
                  <c:v>1E-4</c:v>
                </c:pt>
                <c:pt idx="16520">
                  <c:v>2.0001000000000002</c:v>
                </c:pt>
                <c:pt idx="16521">
                  <c:v>1E-4</c:v>
                </c:pt>
                <c:pt idx="16522">
                  <c:v>1.0001</c:v>
                </c:pt>
                <c:pt idx="16523">
                  <c:v>1.0001</c:v>
                </c:pt>
                <c:pt idx="16524">
                  <c:v>1E-4</c:v>
                </c:pt>
                <c:pt idx="16525">
                  <c:v>1E-4</c:v>
                </c:pt>
                <c:pt idx="16526">
                  <c:v>1E-4</c:v>
                </c:pt>
                <c:pt idx="16527">
                  <c:v>1.0001</c:v>
                </c:pt>
                <c:pt idx="16528">
                  <c:v>1.0001</c:v>
                </c:pt>
                <c:pt idx="16529">
                  <c:v>2.0001000000000002</c:v>
                </c:pt>
                <c:pt idx="16530">
                  <c:v>1.0001</c:v>
                </c:pt>
                <c:pt idx="16531">
                  <c:v>1E-4</c:v>
                </c:pt>
                <c:pt idx="16532">
                  <c:v>2.0001000000000002</c:v>
                </c:pt>
                <c:pt idx="16533">
                  <c:v>1.0001</c:v>
                </c:pt>
                <c:pt idx="16534">
                  <c:v>1E-4</c:v>
                </c:pt>
                <c:pt idx="16535">
                  <c:v>1E-4</c:v>
                </c:pt>
                <c:pt idx="16536">
                  <c:v>1E-4</c:v>
                </c:pt>
                <c:pt idx="16537">
                  <c:v>2.0001000000000002</c:v>
                </c:pt>
                <c:pt idx="16538">
                  <c:v>1.0001</c:v>
                </c:pt>
                <c:pt idx="16539">
                  <c:v>2.0001000000000002</c:v>
                </c:pt>
                <c:pt idx="16540">
                  <c:v>1E-4</c:v>
                </c:pt>
                <c:pt idx="16541">
                  <c:v>1.0001</c:v>
                </c:pt>
                <c:pt idx="16542">
                  <c:v>1E-4</c:v>
                </c:pt>
                <c:pt idx="16543">
                  <c:v>1E-4</c:v>
                </c:pt>
                <c:pt idx="16544">
                  <c:v>1E-4</c:v>
                </c:pt>
                <c:pt idx="16545">
                  <c:v>1.0001</c:v>
                </c:pt>
                <c:pt idx="16546">
                  <c:v>1.0001</c:v>
                </c:pt>
                <c:pt idx="16547">
                  <c:v>1.0001</c:v>
                </c:pt>
                <c:pt idx="16548">
                  <c:v>2.0001000000000002</c:v>
                </c:pt>
                <c:pt idx="16549">
                  <c:v>1E-4</c:v>
                </c:pt>
                <c:pt idx="16550">
                  <c:v>3.0001000000000002</c:v>
                </c:pt>
                <c:pt idx="16551">
                  <c:v>2.0001000000000002</c:v>
                </c:pt>
                <c:pt idx="16552">
                  <c:v>1.0001</c:v>
                </c:pt>
                <c:pt idx="16553">
                  <c:v>2.0001000000000002</c:v>
                </c:pt>
                <c:pt idx="16554">
                  <c:v>1.0001</c:v>
                </c:pt>
                <c:pt idx="16555">
                  <c:v>1E-4</c:v>
                </c:pt>
                <c:pt idx="16556">
                  <c:v>1.0001</c:v>
                </c:pt>
                <c:pt idx="16557">
                  <c:v>1.0001</c:v>
                </c:pt>
                <c:pt idx="16558">
                  <c:v>3.0001000000000002</c:v>
                </c:pt>
                <c:pt idx="16559">
                  <c:v>1.0001</c:v>
                </c:pt>
                <c:pt idx="16560">
                  <c:v>1E-4</c:v>
                </c:pt>
                <c:pt idx="16561">
                  <c:v>3.0001000000000002</c:v>
                </c:pt>
                <c:pt idx="16562">
                  <c:v>1.0001</c:v>
                </c:pt>
                <c:pt idx="16563">
                  <c:v>1E-4</c:v>
                </c:pt>
                <c:pt idx="16564">
                  <c:v>1.0001</c:v>
                </c:pt>
                <c:pt idx="16565">
                  <c:v>1.0001</c:v>
                </c:pt>
                <c:pt idx="16566">
                  <c:v>4.0000999999999998</c:v>
                </c:pt>
                <c:pt idx="16567">
                  <c:v>1.0001</c:v>
                </c:pt>
                <c:pt idx="16568">
                  <c:v>3.0001000000000002</c:v>
                </c:pt>
                <c:pt idx="16569">
                  <c:v>1.0001</c:v>
                </c:pt>
                <c:pt idx="16570">
                  <c:v>1.0001</c:v>
                </c:pt>
                <c:pt idx="16571">
                  <c:v>4.0000999999999998</c:v>
                </c:pt>
                <c:pt idx="16572">
                  <c:v>3.0001000000000002</c:v>
                </c:pt>
                <c:pt idx="16573">
                  <c:v>3.0001000000000002</c:v>
                </c:pt>
                <c:pt idx="16574">
                  <c:v>1E-4</c:v>
                </c:pt>
                <c:pt idx="16575">
                  <c:v>4.0000999999999998</c:v>
                </c:pt>
                <c:pt idx="16576">
                  <c:v>4.0000999999999998</c:v>
                </c:pt>
                <c:pt idx="16577">
                  <c:v>1.0001</c:v>
                </c:pt>
                <c:pt idx="16578">
                  <c:v>3.0001000000000002</c:v>
                </c:pt>
                <c:pt idx="16579">
                  <c:v>2.0001000000000002</c:v>
                </c:pt>
                <c:pt idx="16580">
                  <c:v>2.0001000000000002</c:v>
                </c:pt>
                <c:pt idx="16581">
                  <c:v>4.0000999999999998</c:v>
                </c:pt>
                <c:pt idx="16582">
                  <c:v>2.0001000000000002</c:v>
                </c:pt>
                <c:pt idx="16583">
                  <c:v>5.0000999999999998</c:v>
                </c:pt>
                <c:pt idx="16584">
                  <c:v>5.0000999999999998</c:v>
                </c:pt>
                <c:pt idx="16585">
                  <c:v>7.0000999999999998</c:v>
                </c:pt>
                <c:pt idx="16586">
                  <c:v>3.0001000000000002</c:v>
                </c:pt>
                <c:pt idx="16587">
                  <c:v>9.0000999999999998</c:v>
                </c:pt>
                <c:pt idx="16588">
                  <c:v>5.0000999999999998</c:v>
                </c:pt>
                <c:pt idx="16589">
                  <c:v>9.0000999999999998</c:v>
                </c:pt>
                <c:pt idx="16590">
                  <c:v>3.0001000000000002</c:v>
                </c:pt>
                <c:pt idx="16591">
                  <c:v>9.0000999999999998</c:v>
                </c:pt>
                <c:pt idx="16592">
                  <c:v>6.0000999999999998</c:v>
                </c:pt>
                <c:pt idx="16593">
                  <c:v>12.0001</c:v>
                </c:pt>
                <c:pt idx="16594">
                  <c:v>7.0000999999999998</c:v>
                </c:pt>
                <c:pt idx="16595">
                  <c:v>10.0001</c:v>
                </c:pt>
                <c:pt idx="16596">
                  <c:v>8.0000999999999998</c:v>
                </c:pt>
                <c:pt idx="16597">
                  <c:v>8.0000999999999998</c:v>
                </c:pt>
                <c:pt idx="16598">
                  <c:v>6.0000999999999998</c:v>
                </c:pt>
                <c:pt idx="16599">
                  <c:v>5.0000999999999998</c:v>
                </c:pt>
                <c:pt idx="16600">
                  <c:v>6.0000999999999998</c:v>
                </c:pt>
                <c:pt idx="16601">
                  <c:v>11.0001</c:v>
                </c:pt>
                <c:pt idx="16602">
                  <c:v>11.0001</c:v>
                </c:pt>
                <c:pt idx="16603">
                  <c:v>24.0001</c:v>
                </c:pt>
                <c:pt idx="16604">
                  <c:v>11.0001</c:v>
                </c:pt>
                <c:pt idx="16605">
                  <c:v>18.0001</c:v>
                </c:pt>
                <c:pt idx="16606">
                  <c:v>9.0000999999999998</c:v>
                </c:pt>
                <c:pt idx="16607">
                  <c:v>11.0001</c:v>
                </c:pt>
                <c:pt idx="16608">
                  <c:v>21.0001</c:v>
                </c:pt>
                <c:pt idx="16609">
                  <c:v>11.0001</c:v>
                </c:pt>
                <c:pt idx="16610">
                  <c:v>17.0001</c:v>
                </c:pt>
                <c:pt idx="16611">
                  <c:v>11.0001</c:v>
                </c:pt>
                <c:pt idx="16612">
                  <c:v>16.0001</c:v>
                </c:pt>
                <c:pt idx="16613">
                  <c:v>9.0000999999999998</c:v>
                </c:pt>
                <c:pt idx="16614">
                  <c:v>16.0001</c:v>
                </c:pt>
                <c:pt idx="16615">
                  <c:v>21.0001</c:v>
                </c:pt>
                <c:pt idx="16616">
                  <c:v>19.0001</c:v>
                </c:pt>
                <c:pt idx="16617">
                  <c:v>17.0001</c:v>
                </c:pt>
                <c:pt idx="16618">
                  <c:v>16.0001</c:v>
                </c:pt>
                <c:pt idx="16619">
                  <c:v>22.0001</c:v>
                </c:pt>
                <c:pt idx="16620">
                  <c:v>18.0001</c:v>
                </c:pt>
                <c:pt idx="16621">
                  <c:v>20.0001</c:v>
                </c:pt>
                <c:pt idx="16622">
                  <c:v>26.0001</c:v>
                </c:pt>
                <c:pt idx="16623">
                  <c:v>25.0001</c:v>
                </c:pt>
                <c:pt idx="16624">
                  <c:v>19.0001</c:v>
                </c:pt>
                <c:pt idx="16625">
                  <c:v>20.0001</c:v>
                </c:pt>
                <c:pt idx="16626">
                  <c:v>24.0001</c:v>
                </c:pt>
                <c:pt idx="16627">
                  <c:v>14.0001</c:v>
                </c:pt>
                <c:pt idx="16628">
                  <c:v>25.0001</c:v>
                </c:pt>
                <c:pt idx="16629">
                  <c:v>24.0001</c:v>
                </c:pt>
                <c:pt idx="16630">
                  <c:v>27.0001</c:v>
                </c:pt>
                <c:pt idx="16631">
                  <c:v>26.0001</c:v>
                </c:pt>
                <c:pt idx="16632">
                  <c:v>18.0001</c:v>
                </c:pt>
                <c:pt idx="16633">
                  <c:v>23.0001</c:v>
                </c:pt>
                <c:pt idx="16634">
                  <c:v>28.0001</c:v>
                </c:pt>
                <c:pt idx="16635">
                  <c:v>25.0001</c:v>
                </c:pt>
                <c:pt idx="16636">
                  <c:v>22.0001</c:v>
                </c:pt>
                <c:pt idx="16637">
                  <c:v>17.0001</c:v>
                </c:pt>
                <c:pt idx="16638">
                  <c:v>22.0001</c:v>
                </c:pt>
                <c:pt idx="16639">
                  <c:v>26.0001</c:v>
                </c:pt>
                <c:pt idx="16640">
                  <c:v>29.0001</c:v>
                </c:pt>
                <c:pt idx="16641">
                  <c:v>17.0001</c:v>
                </c:pt>
                <c:pt idx="16642">
                  <c:v>26.0001</c:v>
                </c:pt>
                <c:pt idx="16643">
                  <c:v>29.0001</c:v>
                </c:pt>
                <c:pt idx="16644">
                  <c:v>30.0001</c:v>
                </c:pt>
                <c:pt idx="16645">
                  <c:v>28.0001</c:v>
                </c:pt>
                <c:pt idx="16646">
                  <c:v>31.0001</c:v>
                </c:pt>
                <c:pt idx="16647">
                  <c:v>39.000100000000003</c:v>
                </c:pt>
                <c:pt idx="16648">
                  <c:v>29.0001</c:v>
                </c:pt>
                <c:pt idx="16649">
                  <c:v>40.000100000000003</c:v>
                </c:pt>
                <c:pt idx="16650">
                  <c:v>34.000100000000003</c:v>
                </c:pt>
                <c:pt idx="16651">
                  <c:v>21.0001</c:v>
                </c:pt>
                <c:pt idx="16652">
                  <c:v>34.000100000000003</c:v>
                </c:pt>
                <c:pt idx="16653">
                  <c:v>27.0001</c:v>
                </c:pt>
                <c:pt idx="16654">
                  <c:v>39.000100000000003</c:v>
                </c:pt>
                <c:pt idx="16655">
                  <c:v>37.000100000000003</c:v>
                </c:pt>
                <c:pt idx="16656">
                  <c:v>27.0001</c:v>
                </c:pt>
                <c:pt idx="16657">
                  <c:v>44.000100000000003</c:v>
                </c:pt>
                <c:pt idx="16658">
                  <c:v>43.000100000000003</c:v>
                </c:pt>
                <c:pt idx="16659">
                  <c:v>50.000100000000003</c:v>
                </c:pt>
                <c:pt idx="16660">
                  <c:v>49.000100000000003</c:v>
                </c:pt>
                <c:pt idx="16661">
                  <c:v>47.000100000000003</c:v>
                </c:pt>
                <c:pt idx="16662">
                  <c:v>40.000100000000003</c:v>
                </c:pt>
                <c:pt idx="16663">
                  <c:v>60.000100000000003</c:v>
                </c:pt>
                <c:pt idx="16664">
                  <c:v>48.000100000000003</c:v>
                </c:pt>
                <c:pt idx="16665">
                  <c:v>52.000100000000003</c:v>
                </c:pt>
                <c:pt idx="16666">
                  <c:v>45.000100000000003</c:v>
                </c:pt>
                <c:pt idx="16667">
                  <c:v>48.000100000000003</c:v>
                </c:pt>
                <c:pt idx="16668">
                  <c:v>55.000100000000003</c:v>
                </c:pt>
                <c:pt idx="16669">
                  <c:v>69.000100000000003</c:v>
                </c:pt>
                <c:pt idx="16670">
                  <c:v>48.000100000000003</c:v>
                </c:pt>
                <c:pt idx="16671">
                  <c:v>58.000100000000003</c:v>
                </c:pt>
                <c:pt idx="16672">
                  <c:v>70.000100000000003</c:v>
                </c:pt>
                <c:pt idx="16673">
                  <c:v>59.000100000000003</c:v>
                </c:pt>
                <c:pt idx="16674">
                  <c:v>86.000100000000003</c:v>
                </c:pt>
                <c:pt idx="16675">
                  <c:v>70.000100000000003</c:v>
                </c:pt>
                <c:pt idx="16676">
                  <c:v>84.000100000000003</c:v>
                </c:pt>
                <c:pt idx="16677">
                  <c:v>79.000100000000003</c:v>
                </c:pt>
                <c:pt idx="16678">
                  <c:v>73.000100000000003</c:v>
                </c:pt>
                <c:pt idx="16679">
                  <c:v>80.000100000000003</c:v>
                </c:pt>
                <c:pt idx="16680">
                  <c:v>77.000100000000003</c:v>
                </c:pt>
                <c:pt idx="16681">
                  <c:v>74.000100000000003</c:v>
                </c:pt>
                <c:pt idx="16682">
                  <c:v>85.000100000000003</c:v>
                </c:pt>
                <c:pt idx="16683">
                  <c:v>80.000100000000003</c:v>
                </c:pt>
                <c:pt idx="16684">
                  <c:v>92.000100000000003</c:v>
                </c:pt>
                <c:pt idx="16685">
                  <c:v>90.000100000000003</c:v>
                </c:pt>
                <c:pt idx="16686">
                  <c:v>69.000100000000003</c:v>
                </c:pt>
                <c:pt idx="16687">
                  <c:v>81.000100000000003</c:v>
                </c:pt>
                <c:pt idx="16688">
                  <c:v>81.000100000000003</c:v>
                </c:pt>
                <c:pt idx="16689">
                  <c:v>71.000100000000003</c:v>
                </c:pt>
                <c:pt idx="16690">
                  <c:v>79.000100000000003</c:v>
                </c:pt>
                <c:pt idx="16691">
                  <c:v>62.000100000000003</c:v>
                </c:pt>
                <c:pt idx="16692">
                  <c:v>68.000100000000003</c:v>
                </c:pt>
                <c:pt idx="16693">
                  <c:v>55.000100000000003</c:v>
                </c:pt>
                <c:pt idx="16694">
                  <c:v>51.000100000000003</c:v>
                </c:pt>
                <c:pt idx="16695">
                  <c:v>54.000100000000003</c:v>
                </c:pt>
                <c:pt idx="16696">
                  <c:v>42.000100000000003</c:v>
                </c:pt>
                <c:pt idx="16697">
                  <c:v>37.000100000000003</c:v>
                </c:pt>
                <c:pt idx="16698">
                  <c:v>40.000100000000003</c:v>
                </c:pt>
                <c:pt idx="16699">
                  <c:v>46.000100000000003</c:v>
                </c:pt>
                <c:pt idx="16700">
                  <c:v>36.000100000000003</c:v>
                </c:pt>
                <c:pt idx="16701">
                  <c:v>18.0001</c:v>
                </c:pt>
                <c:pt idx="16702">
                  <c:v>24.0001</c:v>
                </c:pt>
                <c:pt idx="16703">
                  <c:v>21.0001</c:v>
                </c:pt>
                <c:pt idx="16704">
                  <c:v>18.0001</c:v>
                </c:pt>
                <c:pt idx="16705">
                  <c:v>16.0001</c:v>
                </c:pt>
                <c:pt idx="16706">
                  <c:v>12.0001</c:v>
                </c:pt>
                <c:pt idx="16707">
                  <c:v>12.0001</c:v>
                </c:pt>
                <c:pt idx="16708">
                  <c:v>19.0001</c:v>
                </c:pt>
                <c:pt idx="16709">
                  <c:v>3.0001000000000002</c:v>
                </c:pt>
                <c:pt idx="16710">
                  <c:v>7.0000999999999998</c:v>
                </c:pt>
                <c:pt idx="16711">
                  <c:v>6.0000999999999998</c:v>
                </c:pt>
                <c:pt idx="16712">
                  <c:v>10.0001</c:v>
                </c:pt>
                <c:pt idx="16713">
                  <c:v>3.0001000000000002</c:v>
                </c:pt>
                <c:pt idx="16714">
                  <c:v>1.0001</c:v>
                </c:pt>
                <c:pt idx="16715">
                  <c:v>3.0001000000000002</c:v>
                </c:pt>
                <c:pt idx="16716">
                  <c:v>3.0001000000000002</c:v>
                </c:pt>
                <c:pt idx="16717">
                  <c:v>4.0000999999999998</c:v>
                </c:pt>
                <c:pt idx="16718">
                  <c:v>4.0000999999999998</c:v>
                </c:pt>
                <c:pt idx="16719">
                  <c:v>1E-4</c:v>
                </c:pt>
                <c:pt idx="16720">
                  <c:v>3.0001000000000002</c:v>
                </c:pt>
                <c:pt idx="16721">
                  <c:v>1E-4</c:v>
                </c:pt>
                <c:pt idx="16722">
                  <c:v>2.0001000000000002</c:v>
                </c:pt>
                <c:pt idx="16723">
                  <c:v>1.0001</c:v>
                </c:pt>
                <c:pt idx="16724">
                  <c:v>1.0001</c:v>
                </c:pt>
                <c:pt idx="16725">
                  <c:v>1E-4</c:v>
                </c:pt>
                <c:pt idx="16726">
                  <c:v>1.0001</c:v>
                </c:pt>
                <c:pt idx="16727">
                  <c:v>1.0001</c:v>
                </c:pt>
                <c:pt idx="16728">
                  <c:v>1.0001</c:v>
                </c:pt>
                <c:pt idx="16729">
                  <c:v>1E-4</c:v>
                </c:pt>
                <c:pt idx="16730">
                  <c:v>2.0001000000000002</c:v>
                </c:pt>
                <c:pt idx="16731">
                  <c:v>1E-4</c:v>
                </c:pt>
                <c:pt idx="16732">
                  <c:v>2.0001000000000002</c:v>
                </c:pt>
                <c:pt idx="16733">
                  <c:v>2.0001000000000002</c:v>
                </c:pt>
                <c:pt idx="16734">
                  <c:v>1E-4</c:v>
                </c:pt>
                <c:pt idx="16735">
                  <c:v>1E-4</c:v>
                </c:pt>
                <c:pt idx="16736">
                  <c:v>1E-4</c:v>
                </c:pt>
                <c:pt idx="16737">
                  <c:v>1E-4</c:v>
                </c:pt>
                <c:pt idx="16738">
                  <c:v>1.0001</c:v>
                </c:pt>
                <c:pt idx="16739">
                  <c:v>1.0001</c:v>
                </c:pt>
                <c:pt idx="16740">
                  <c:v>1E-4</c:v>
                </c:pt>
                <c:pt idx="16741">
                  <c:v>1.0001</c:v>
                </c:pt>
                <c:pt idx="16742">
                  <c:v>1E-4</c:v>
                </c:pt>
                <c:pt idx="16743">
                  <c:v>1E-4</c:v>
                </c:pt>
                <c:pt idx="16744">
                  <c:v>1E-4</c:v>
                </c:pt>
                <c:pt idx="16745">
                  <c:v>1E-4</c:v>
                </c:pt>
                <c:pt idx="16746">
                  <c:v>2.0001000000000002</c:v>
                </c:pt>
                <c:pt idx="16747">
                  <c:v>1.0001</c:v>
                </c:pt>
                <c:pt idx="16748">
                  <c:v>1.0001</c:v>
                </c:pt>
                <c:pt idx="16749">
                  <c:v>1E-4</c:v>
                </c:pt>
                <c:pt idx="16750">
                  <c:v>1E-4</c:v>
                </c:pt>
                <c:pt idx="16751">
                  <c:v>2.0001000000000002</c:v>
                </c:pt>
                <c:pt idx="16752">
                  <c:v>1.0001</c:v>
                </c:pt>
                <c:pt idx="16753">
                  <c:v>1E-4</c:v>
                </c:pt>
                <c:pt idx="16754">
                  <c:v>1E-4</c:v>
                </c:pt>
                <c:pt idx="16755">
                  <c:v>1.0001</c:v>
                </c:pt>
                <c:pt idx="16756">
                  <c:v>1E-4</c:v>
                </c:pt>
                <c:pt idx="16757">
                  <c:v>1.0001</c:v>
                </c:pt>
                <c:pt idx="16758">
                  <c:v>1.0001</c:v>
                </c:pt>
                <c:pt idx="16759">
                  <c:v>1E-4</c:v>
                </c:pt>
                <c:pt idx="16760">
                  <c:v>3.0001000000000002</c:v>
                </c:pt>
                <c:pt idx="16761">
                  <c:v>1E-4</c:v>
                </c:pt>
                <c:pt idx="16762">
                  <c:v>1E-4</c:v>
                </c:pt>
                <c:pt idx="16763">
                  <c:v>1E-4</c:v>
                </c:pt>
                <c:pt idx="16764">
                  <c:v>1E-4</c:v>
                </c:pt>
                <c:pt idx="16765">
                  <c:v>1E-4</c:v>
                </c:pt>
                <c:pt idx="16766">
                  <c:v>1E-4</c:v>
                </c:pt>
                <c:pt idx="16767">
                  <c:v>1E-4</c:v>
                </c:pt>
                <c:pt idx="16768">
                  <c:v>1E-4</c:v>
                </c:pt>
                <c:pt idx="16769">
                  <c:v>1E-4</c:v>
                </c:pt>
                <c:pt idx="16770">
                  <c:v>1E-4</c:v>
                </c:pt>
                <c:pt idx="16771">
                  <c:v>1E-4</c:v>
                </c:pt>
                <c:pt idx="16772">
                  <c:v>1.0001</c:v>
                </c:pt>
                <c:pt idx="16773">
                  <c:v>1E-4</c:v>
                </c:pt>
                <c:pt idx="16774">
                  <c:v>1.0001</c:v>
                </c:pt>
                <c:pt idx="16775">
                  <c:v>1E-4</c:v>
                </c:pt>
                <c:pt idx="16776">
                  <c:v>2.0001000000000002</c:v>
                </c:pt>
                <c:pt idx="16777">
                  <c:v>1E-4</c:v>
                </c:pt>
                <c:pt idx="16778">
                  <c:v>1E-4</c:v>
                </c:pt>
                <c:pt idx="16779">
                  <c:v>1.0001</c:v>
                </c:pt>
                <c:pt idx="16780">
                  <c:v>1E-4</c:v>
                </c:pt>
                <c:pt idx="16781">
                  <c:v>1E-4</c:v>
                </c:pt>
                <c:pt idx="16782">
                  <c:v>1E-4</c:v>
                </c:pt>
                <c:pt idx="16783">
                  <c:v>1E-4</c:v>
                </c:pt>
                <c:pt idx="16784">
                  <c:v>1E-4</c:v>
                </c:pt>
                <c:pt idx="16785">
                  <c:v>1.0001</c:v>
                </c:pt>
                <c:pt idx="16786">
                  <c:v>1E-4</c:v>
                </c:pt>
                <c:pt idx="16787">
                  <c:v>1.0001</c:v>
                </c:pt>
                <c:pt idx="16788">
                  <c:v>1E-4</c:v>
                </c:pt>
                <c:pt idx="16789">
                  <c:v>1E-4</c:v>
                </c:pt>
                <c:pt idx="16790">
                  <c:v>1.0001</c:v>
                </c:pt>
                <c:pt idx="16791">
                  <c:v>1E-4</c:v>
                </c:pt>
                <c:pt idx="16792">
                  <c:v>1E-4</c:v>
                </c:pt>
                <c:pt idx="16793">
                  <c:v>1E-4</c:v>
                </c:pt>
                <c:pt idx="16794">
                  <c:v>1E-4</c:v>
                </c:pt>
                <c:pt idx="16795">
                  <c:v>1E-4</c:v>
                </c:pt>
                <c:pt idx="16796">
                  <c:v>1E-4</c:v>
                </c:pt>
                <c:pt idx="16797">
                  <c:v>1E-4</c:v>
                </c:pt>
                <c:pt idx="16798">
                  <c:v>1E-4</c:v>
                </c:pt>
                <c:pt idx="16799">
                  <c:v>1.0001</c:v>
                </c:pt>
                <c:pt idx="16800">
                  <c:v>1E-4</c:v>
                </c:pt>
                <c:pt idx="16801">
                  <c:v>1E-4</c:v>
                </c:pt>
                <c:pt idx="16802">
                  <c:v>1.0001</c:v>
                </c:pt>
                <c:pt idx="16803">
                  <c:v>1.0001</c:v>
                </c:pt>
                <c:pt idx="16804">
                  <c:v>1.0001</c:v>
                </c:pt>
                <c:pt idx="16805">
                  <c:v>3.0001000000000002</c:v>
                </c:pt>
                <c:pt idx="16806">
                  <c:v>1E-4</c:v>
                </c:pt>
                <c:pt idx="16807">
                  <c:v>2.0001000000000002</c:v>
                </c:pt>
                <c:pt idx="16808">
                  <c:v>1.0001</c:v>
                </c:pt>
                <c:pt idx="16809">
                  <c:v>2.0001000000000002</c:v>
                </c:pt>
                <c:pt idx="16810">
                  <c:v>1.0001</c:v>
                </c:pt>
                <c:pt idx="16811">
                  <c:v>1.0001</c:v>
                </c:pt>
                <c:pt idx="16812">
                  <c:v>2.0001000000000002</c:v>
                </c:pt>
                <c:pt idx="16813">
                  <c:v>1.0001</c:v>
                </c:pt>
                <c:pt idx="16814">
                  <c:v>2.0001000000000002</c:v>
                </c:pt>
                <c:pt idx="16815">
                  <c:v>2.0001000000000002</c:v>
                </c:pt>
                <c:pt idx="16816">
                  <c:v>2.0001000000000002</c:v>
                </c:pt>
                <c:pt idx="16817">
                  <c:v>2.0001000000000002</c:v>
                </c:pt>
                <c:pt idx="16818">
                  <c:v>1.0001</c:v>
                </c:pt>
                <c:pt idx="16819">
                  <c:v>1E-4</c:v>
                </c:pt>
                <c:pt idx="16820">
                  <c:v>2.0001000000000002</c:v>
                </c:pt>
                <c:pt idx="16821">
                  <c:v>1.0001</c:v>
                </c:pt>
                <c:pt idx="16822">
                  <c:v>1.0001</c:v>
                </c:pt>
                <c:pt idx="16823">
                  <c:v>1E-4</c:v>
                </c:pt>
                <c:pt idx="16824">
                  <c:v>1E-4</c:v>
                </c:pt>
                <c:pt idx="16825">
                  <c:v>1.0001</c:v>
                </c:pt>
                <c:pt idx="16826">
                  <c:v>1.0001</c:v>
                </c:pt>
                <c:pt idx="16827">
                  <c:v>1E-4</c:v>
                </c:pt>
                <c:pt idx="16828">
                  <c:v>1E-4</c:v>
                </c:pt>
                <c:pt idx="16829">
                  <c:v>1.0001</c:v>
                </c:pt>
                <c:pt idx="16830">
                  <c:v>1.0001</c:v>
                </c:pt>
                <c:pt idx="16831">
                  <c:v>1E-4</c:v>
                </c:pt>
                <c:pt idx="16832">
                  <c:v>1.0001</c:v>
                </c:pt>
                <c:pt idx="16833">
                  <c:v>1E-4</c:v>
                </c:pt>
                <c:pt idx="16834">
                  <c:v>1.0001</c:v>
                </c:pt>
                <c:pt idx="16835">
                  <c:v>1E-4</c:v>
                </c:pt>
                <c:pt idx="16836">
                  <c:v>1.0001</c:v>
                </c:pt>
                <c:pt idx="16837">
                  <c:v>1E-4</c:v>
                </c:pt>
                <c:pt idx="16838">
                  <c:v>1.0001</c:v>
                </c:pt>
                <c:pt idx="16839">
                  <c:v>1.0001</c:v>
                </c:pt>
                <c:pt idx="16840">
                  <c:v>1E-4</c:v>
                </c:pt>
                <c:pt idx="16841">
                  <c:v>1E-4</c:v>
                </c:pt>
                <c:pt idx="16842">
                  <c:v>1E-4</c:v>
                </c:pt>
                <c:pt idx="16843">
                  <c:v>1E-4</c:v>
                </c:pt>
                <c:pt idx="16844">
                  <c:v>1.0001</c:v>
                </c:pt>
                <c:pt idx="16845">
                  <c:v>1.0001</c:v>
                </c:pt>
                <c:pt idx="16846">
                  <c:v>1.0001</c:v>
                </c:pt>
                <c:pt idx="16847">
                  <c:v>1E-4</c:v>
                </c:pt>
                <c:pt idx="16848">
                  <c:v>1E-4</c:v>
                </c:pt>
                <c:pt idx="16849">
                  <c:v>2.0001000000000002</c:v>
                </c:pt>
                <c:pt idx="16850">
                  <c:v>1E-4</c:v>
                </c:pt>
                <c:pt idx="16851">
                  <c:v>2.0001000000000002</c:v>
                </c:pt>
                <c:pt idx="16852">
                  <c:v>1.0001</c:v>
                </c:pt>
                <c:pt idx="16853">
                  <c:v>1.0001</c:v>
                </c:pt>
                <c:pt idx="16854">
                  <c:v>2.0001000000000002</c:v>
                </c:pt>
                <c:pt idx="16855">
                  <c:v>1.0001</c:v>
                </c:pt>
                <c:pt idx="16856">
                  <c:v>1E-4</c:v>
                </c:pt>
                <c:pt idx="16857">
                  <c:v>1E-4</c:v>
                </c:pt>
                <c:pt idx="16858">
                  <c:v>1E-4</c:v>
                </c:pt>
                <c:pt idx="16859">
                  <c:v>1E-4</c:v>
                </c:pt>
                <c:pt idx="16860">
                  <c:v>1E-4</c:v>
                </c:pt>
                <c:pt idx="16861">
                  <c:v>1.0001</c:v>
                </c:pt>
                <c:pt idx="16862">
                  <c:v>1E-4</c:v>
                </c:pt>
                <c:pt idx="16863">
                  <c:v>1E-4</c:v>
                </c:pt>
                <c:pt idx="16864">
                  <c:v>1E-4</c:v>
                </c:pt>
                <c:pt idx="16865">
                  <c:v>1E-4</c:v>
                </c:pt>
                <c:pt idx="16866">
                  <c:v>2.0001000000000002</c:v>
                </c:pt>
                <c:pt idx="16867">
                  <c:v>1E-4</c:v>
                </c:pt>
                <c:pt idx="16868">
                  <c:v>2.0001000000000002</c:v>
                </c:pt>
                <c:pt idx="16869">
                  <c:v>1.0001</c:v>
                </c:pt>
                <c:pt idx="16870">
                  <c:v>1E-4</c:v>
                </c:pt>
                <c:pt idx="16871">
                  <c:v>1E-4</c:v>
                </c:pt>
                <c:pt idx="16872">
                  <c:v>2.0001000000000002</c:v>
                </c:pt>
                <c:pt idx="16873">
                  <c:v>2.0001000000000002</c:v>
                </c:pt>
                <c:pt idx="16874">
                  <c:v>2.0001000000000002</c:v>
                </c:pt>
                <c:pt idx="16875">
                  <c:v>1E-4</c:v>
                </c:pt>
                <c:pt idx="16876">
                  <c:v>1.0001</c:v>
                </c:pt>
                <c:pt idx="16877">
                  <c:v>1.0001</c:v>
                </c:pt>
                <c:pt idx="16878">
                  <c:v>4.0000999999999998</c:v>
                </c:pt>
                <c:pt idx="16879">
                  <c:v>4.0000999999999998</c:v>
                </c:pt>
                <c:pt idx="16880">
                  <c:v>3.0001000000000002</c:v>
                </c:pt>
                <c:pt idx="16881">
                  <c:v>4.0000999999999998</c:v>
                </c:pt>
                <c:pt idx="16882">
                  <c:v>1.0001</c:v>
                </c:pt>
                <c:pt idx="16883">
                  <c:v>3.0001000000000002</c:v>
                </c:pt>
                <c:pt idx="16884">
                  <c:v>4.0000999999999998</c:v>
                </c:pt>
                <c:pt idx="16885">
                  <c:v>4.0000999999999998</c:v>
                </c:pt>
                <c:pt idx="16886">
                  <c:v>3.0001000000000002</c:v>
                </c:pt>
                <c:pt idx="16887">
                  <c:v>2.0001000000000002</c:v>
                </c:pt>
                <c:pt idx="16888">
                  <c:v>4.0000999999999998</c:v>
                </c:pt>
                <c:pt idx="16889">
                  <c:v>8.0000999999999998</c:v>
                </c:pt>
                <c:pt idx="16890">
                  <c:v>5.0000999999999998</c:v>
                </c:pt>
                <c:pt idx="16891">
                  <c:v>6.0000999999999998</c:v>
                </c:pt>
                <c:pt idx="16892">
                  <c:v>4.0000999999999998</c:v>
                </c:pt>
                <c:pt idx="16893">
                  <c:v>7.0000999999999998</c:v>
                </c:pt>
                <c:pt idx="16894">
                  <c:v>5.0000999999999998</c:v>
                </c:pt>
                <c:pt idx="16895">
                  <c:v>9.0000999999999998</c:v>
                </c:pt>
                <c:pt idx="16896">
                  <c:v>2.0001000000000002</c:v>
                </c:pt>
                <c:pt idx="16897">
                  <c:v>9.0000999999999998</c:v>
                </c:pt>
                <c:pt idx="16898">
                  <c:v>7.0000999999999998</c:v>
                </c:pt>
                <c:pt idx="16899">
                  <c:v>7.0000999999999998</c:v>
                </c:pt>
                <c:pt idx="16900">
                  <c:v>10.0001</c:v>
                </c:pt>
                <c:pt idx="16901">
                  <c:v>6.0000999999999998</c:v>
                </c:pt>
                <c:pt idx="16902">
                  <c:v>7.0000999999999998</c:v>
                </c:pt>
                <c:pt idx="16903">
                  <c:v>9.0000999999999998</c:v>
                </c:pt>
                <c:pt idx="16904">
                  <c:v>6.0000999999999998</c:v>
                </c:pt>
                <c:pt idx="16905">
                  <c:v>7.0000999999999998</c:v>
                </c:pt>
                <c:pt idx="16906">
                  <c:v>6.0000999999999998</c:v>
                </c:pt>
                <c:pt idx="16907">
                  <c:v>12.0001</c:v>
                </c:pt>
                <c:pt idx="16908">
                  <c:v>6.0000999999999998</c:v>
                </c:pt>
                <c:pt idx="16909">
                  <c:v>10.0001</c:v>
                </c:pt>
                <c:pt idx="16910">
                  <c:v>9.0000999999999998</c:v>
                </c:pt>
                <c:pt idx="16911">
                  <c:v>5.0000999999999998</c:v>
                </c:pt>
                <c:pt idx="16912">
                  <c:v>7.0000999999999998</c:v>
                </c:pt>
                <c:pt idx="16913">
                  <c:v>15.0001</c:v>
                </c:pt>
                <c:pt idx="16914">
                  <c:v>6.0000999999999998</c:v>
                </c:pt>
                <c:pt idx="16915">
                  <c:v>12.0001</c:v>
                </c:pt>
                <c:pt idx="16916">
                  <c:v>8.0000999999999998</c:v>
                </c:pt>
                <c:pt idx="16917">
                  <c:v>11.0001</c:v>
                </c:pt>
                <c:pt idx="16918">
                  <c:v>13.0001</c:v>
                </c:pt>
                <c:pt idx="16919">
                  <c:v>15.0001</c:v>
                </c:pt>
                <c:pt idx="16920">
                  <c:v>9.0000999999999998</c:v>
                </c:pt>
                <c:pt idx="16921">
                  <c:v>7.0000999999999998</c:v>
                </c:pt>
                <c:pt idx="16922">
                  <c:v>12.0001</c:v>
                </c:pt>
                <c:pt idx="16923">
                  <c:v>14.0001</c:v>
                </c:pt>
                <c:pt idx="16924">
                  <c:v>11.0001</c:v>
                </c:pt>
                <c:pt idx="16925">
                  <c:v>11.0001</c:v>
                </c:pt>
                <c:pt idx="16926">
                  <c:v>13.0001</c:v>
                </c:pt>
                <c:pt idx="16927">
                  <c:v>14.0001</c:v>
                </c:pt>
                <c:pt idx="16928">
                  <c:v>12.0001</c:v>
                </c:pt>
                <c:pt idx="16929">
                  <c:v>11.0001</c:v>
                </c:pt>
                <c:pt idx="16930">
                  <c:v>12.0001</c:v>
                </c:pt>
                <c:pt idx="16931">
                  <c:v>11.0001</c:v>
                </c:pt>
                <c:pt idx="16932">
                  <c:v>13.0001</c:v>
                </c:pt>
                <c:pt idx="16933">
                  <c:v>14.0001</c:v>
                </c:pt>
                <c:pt idx="16934">
                  <c:v>11.0001</c:v>
                </c:pt>
                <c:pt idx="16935">
                  <c:v>12.0001</c:v>
                </c:pt>
                <c:pt idx="16936">
                  <c:v>17.0001</c:v>
                </c:pt>
                <c:pt idx="16937">
                  <c:v>14.0001</c:v>
                </c:pt>
                <c:pt idx="16938">
                  <c:v>22.0001</c:v>
                </c:pt>
                <c:pt idx="16939">
                  <c:v>19.0001</c:v>
                </c:pt>
                <c:pt idx="16940">
                  <c:v>16.0001</c:v>
                </c:pt>
                <c:pt idx="16941">
                  <c:v>15.0001</c:v>
                </c:pt>
                <c:pt idx="16942">
                  <c:v>18.0001</c:v>
                </c:pt>
                <c:pt idx="16943">
                  <c:v>20.0001</c:v>
                </c:pt>
                <c:pt idx="16944">
                  <c:v>25.0001</c:v>
                </c:pt>
                <c:pt idx="16945">
                  <c:v>18.0001</c:v>
                </c:pt>
                <c:pt idx="16946">
                  <c:v>36.000100000000003</c:v>
                </c:pt>
                <c:pt idx="16947">
                  <c:v>22.0001</c:v>
                </c:pt>
                <c:pt idx="16948">
                  <c:v>33.000100000000003</c:v>
                </c:pt>
                <c:pt idx="16949">
                  <c:v>40.000100000000003</c:v>
                </c:pt>
                <c:pt idx="16950">
                  <c:v>22.0001</c:v>
                </c:pt>
                <c:pt idx="16951">
                  <c:v>33.000100000000003</c:v>
                </c:pt>
                <c:pt idx="16952">
                  <c:v>35.000100000000003</c:v>
                </c:pt>
                <c:pt idx="16953">
                  <c:v>25.0001</c:v>
                </c:pt>
                <c:pt idx="16954">
                  <c:v>32.000100000000003</c:v>
                </c:pt>
                <c:pt idx="16955">
                  <c:v>36.000100000000003</c:v>
                </c:pt>
                <c:pt idx="16956">
                  <c:v>46.000100000000003</c:v>
                </c:pt>
                <c:pt idx="16957">
                  <c:v>38.000100000000003</c:v>
                </c:pt>
                <c:pt idx="16958">
                  <c:v>40.000100000000003</c:v>
                </c:pt>
                <c:pt idx="16959">
                  <c:v>45.000100000000003</c:v>
                </c:pt>
                <c:pt idx="16960">
                  <c:v>38.000100000000003</c:v>
                </c:pt>
                <c:pt idx="16961">
                  <c:v>40.000100000000003</c:v>
                </c:pt>
                <c:pt idx="16962">
                  <c:v>33.000100000000003</c:v>
                </c:pt>
                <c:pt idx="16963">
                  <c:v>35.000100000000003</c:v>
                </c:pt>
                <c:pt idx="16964">
                  <c:v>39.000100000000003</c:v>
                </c:pt>
                <c:pt idx="16965">
                  <c:v>35.000100000000003</c:v>
                </c:pt>
                <c:pt idx="16966">
                  <c:v>47.000100000000003</c:v>
                </c:pt>
                <c:pt idx="16967">
                  <c:v>37.000100000000003</c:v>
                </c:pt>
                <c:pt idx="16968">
                  <c:v>35.000100000000003</c:v>
                </c:pt>
                <c:pt idx="16969">
                  <c:v>37.000100000000003</c:v>
                </c:pt>
                <c:pt idx="16970">
                  <c:v>34.000100000000003</c:v>
                </c:pt>
                <c:pt idx="16971">
                  <c:v>40.000100000000003</c:v>
                </c:pt>
                <c:pt idx="16972">
                  <c:v>37.000100000000003</c:v>
                </c:pt>
                <c:pt idx="16973">
                  <c:v>37.000100000000003</c:v>
                </c:pt>
                <c:pt idx="16974">
                  <c:v>45.000100000000003</c:v>
                </c:pt>
                <c:pt idx="16975">
                  <c:v>29.0001</c:v>
                </c:pt>
                <c:pt idx="16976">
                  <c:v>45.000100000000003</c:v>
                </c:pt>
                <c:pt idx="16977">
                  <c:v>35.000100000000003</c:v>
                </c:pt>
                <c:pt idx="16978">
                  <c:v>56.000100000000003</c:v>
                </c:pt>
                <c:pt idx="16979">
                  <c:v>46.000100000000003</c:v>
                </c:pt>
                <c:pt idx="16980">
                  <c:v>39.000100000000003</c:v>
                </c:pt>
                <c:pt idx="16981">
                  <c:v>39.000100000000003</c:v>
                </c:pt>
                <c:pt idx="16982">
                  <c:v>34.000100000000003</c:v>
                </c:pt>
                <c:pt idx="16983">
                  <c:v>39.000100000000003</c:v>
                </c:pt>
                <c:pt idx="16984">
                  <c:v>36.000100000000003</c:v>
                </c:pt>
                <c:pt idx="16985">
                  <c:v>35.000100000000003</c:v>
                </c:pt>
                <c:pt idx="16986">
                  <c:v>40.000100000000003</c:v>
                </c:pt>
                <c:pt idx="16987">
                  <c:v>44.000100000000003</c:v>
                </c:pt>
                <c:pt idx="16988">
                  <c:v>48.000100000000003</c:v>
                </c:pt>
                <c:pt idx="16989">
                  <c:v>40.000100000000003</c:v>
                </c:pt>
                <c:pt idx="16990">
                  <c:v>44.000100000000003</c:v>
                </c:pt>
                <c:pt idx="16991">
                  <c:v>49.000100000000003</c:v>
                </c:pt>
              </c:numCache>
            </c:numRef>
          </c:yVal>
          <c:smooth val="0"/>
          <c:extLst>
            <c:ext xmlns:c16="http://schemas.microsoft.com/office/drawing/2014/chart" uri="{C3380CC4-5D6E-409C-BE32-E72D297353CC}">
              <c16:uniqueId val="{00000000-9BE8-49B1-9FE2-CE7B2764A08A}"/>
            </c:ext>
          </c:extLst>
        </c:ser>
        <c:ser>
          <c:idx val="1"/>
          <c:order val="1"/>
          <c:spPr>
            <a:ln w="12700">
              <a:solidFill>
                <a:srgbClr val="FF00FF"/>
              </a:solidFill>
              <a:prstDash val="solid"/>
            </a:ln>
          </c:spPr>
          <c:marker>
            <c:symbol val="none"/>
          </c:marker>
          <c:xVal>
            <c:numRef>
              <c:f>spc!$H$95:$H$195</c:f>
              <c:numCache>
                <c:formatCode>0.000_ </c:formatCode>
                <c:ptCount val="101"/>
                <c:pt idx="0">
                  <c:v>599.5</c:v>
                </c:pt>
                <c:pt idx="1">
                  <c:v>599.51</c:v>
                </c:pt>
                <c:pt idx="2">
                  <c:v>599.52</c:v>
                </c:pt>
                <c:pt idx="3">
                  <c:v>599.53</c:v>
                </c:pt>
                <c:pt idx="4">
                  <c:v>599.54</c:v>
                </c:pt>
                <c:pt idx="5">
                  <c:v>599.54999999999995</c:v>
                </c:pt>
                <c:pt idx="6">
                  <c:v>599.55999999999995</c:v>
                </c:pt>
                <c:pt idx="7">
                  <c:v>599.56999999999994</c:v>
                </c:pt>
                <c:pt idx="8">
                  <c:v>599.57999999999993</c:v>
                </c:pt>
                <c:pt idx="9">
                  <c:v>599.58999999999992</c:v>
                </c:pt>
                <c:pt idx="10">
                  <c:v>599.59999999999991</c:v>
                </c:pt>
                <c:pt idx="11">
                  <c:v>599.6099999999999</c:v>
                </c:pt>
                <c:pt idx="12">
                  <c:v>599.61999999999989</c:v>
                </c:pt>
                <c:pt idx="13">
                  <c:v>599.62999999999988</c:v>
                </c:pt>
                <c:pt idx="14">
                  <c:v>599.63999999999987</c:v>
                </c:pt>
                <c:pt idx="15">
                  <c:v>599.64999999999986</c:v>
                </c:pt>
                <c:pt idx="16">
                  <c:v>599.65999999999985</c:v>
                </c:pt>
                <c:pt idx="17">
                  <c:v>599.66999999999985</c:v>
                </c:pt>
                <c:pt idx="18">
                  <c:v>599.67999999999984</c:v>
                </c:pt>
                <c:pt idx="19">
                  <c:v>599.68999999999983</c:v>
                </c:pt>
                <c:pt idx="20">
                  <c:v>599.69999999999982</c:v>
                </c:pt>
                <c:pt idx="21">
                  <c:v>599.70999999999981</c:v>
                </c:pt>
                <c:pt idx="22">
                  <c:v>599.7199999999998</c:v>
                </c:pt>
                <c:pt idx="23">
                  <c:v>599.72999999999979</c:v>
                </c:pt>
                <c:pt idx="24">
                  <c:v>599.73999999999978</c:v>
                </c:pt>
                <c:pt idx="25">
                  <c:v>599.74999999999977</c:v>
                </c:pt>
                <c:pt idx="26">
                  <c:v>599.75999999999976</c:v>
                </c:pt>
                <c:pt idx="27">
                  <c:v>599.76999999999975</c:v>
                </c:pt>
                <c:pt idx="28">
                  <c:v>599.77999999999975</c:v>
                </c:pt>
                <c:pt idx="29">
                  <c:v>599.78999999999974</c:v>
                </c:pt>
                <c:pt idx="30">
                  <c:v>599.79999999999973</c:v>
                </c:pt>
                <c:pt idx="31">
                  <c:v>599.80999999999972</c:v>
                </c:pt>
                <c:pt idx="32">
                  <c:v>599.81999999999971</c:v>
                </c:pt>
                <c:pt idx="33">
                  <c:v>599.8299999999997</c:v>
                </c:pt>
                <c:pt idx="34">
                  <c:v>599.83999999999969</c:v>
                </c:pt>
                <c:pt idx="35">
                  <c:v>599.84999999999968</c:v>
                </c:pt>
                <c:pt idx="36">
                  <c:v>599.85999999999967</c:v>
                </c:pt>
                <c:pt idx="37">
                  <c:v>599.86999999999966</c:v>
                </c:pt>
                <c:pt idx="38">
                  <c:v>599.87999999999965</c:v>
                </c:pt>
                <c:pt idx="39">
                  <c:v>599.88999999999965</c:v>
                </c:pt>
                <c:pt idx="40">
                  <c:v>599.89999999999964</c:v>
                </c:pt>
                <c:pt idx="41">
                  <c:v>599.90999999999963</c:v>
                </c:pt>
                <c:pt idx="42">
                  <c:v>599.91999999999962</c:v>
                </c:pt>
                <c:pt idx="43">
                  <c:v>599.92999999999961</c:v>
                </c:pt>
                <c:pt idx="44">
                  <c:v>599.9399999999996</c:v>
                </c:pt>
                <c:pt idx="45">
                  <c:v>599.94999999999959</c:v>
                </c:pt>
                <c:pt idx="46">
                  <c:v>599.95999999999958</c:v>
                </c:pt>
                <c:pt idx="47">
                  <c:v>599.96999999999957</c:v>
                </c:pt>
                <c:pt idx="48">
                  <c:v>599.97999999999956</c:v>
                </c:pt>
                <c:pt idx="49">
                  <c:v>599.98999999999955</c:v>
                </c:pt>
                <c:pt idx="50">
                  <c:v>599.99999999999955</c:v>
                </c:pt>
                <c:pt idx="51">
                  <c:v>600.00999999999954</c:v>
                </c:pt>
                <c:pt idx="52">
                  <c:v>600.01999999999953</c:v>
                </c:pt>
                <c:pt idx="53">
                  <c:v>600.02999999999952</c:v>
                </c:pt>
                <c:pt idx="54">
                  <c:v>600.03999999999951</c:v>
                </c:pt>
                <c:pt idx="55">
                  <c:v>600.0499999999995</c:v>
                </c:pt>
                <c:pt idx="56">
                  <c:v>600.05999999999949</c:v>
                </c:pt>
                <c:pt idx="57">
                  <c:v>600.06999999999948</c:v>
                </c:pt>
                <c:pt idx="58">
                  <c:v>600.07999999999947</c:v>
                </c:pt>
                <c:pt idx="59">
                  <c:v>600.08999999999946</c:v>
                </c:pt>
                <c:pt idx="60">
                  <c:v>600.09999999999945</c:v>
                </c:pt>
                <c:pt idx="61">
                  <c:v>600.10999999999945</c:v>
                </c:pt>
                <c:pt idx="62">
                  <c:v>600.11999999999944</c:v>
                </c:pt>
                <c:pt idx="63">
                  <c:v>600.12999999999943</c:v>
                </c:pt>
                <c:pt idx="64">
                  <c:v>600.13999999999942</c:v>
                </c:pt>
                <c:pt idx="65">
                  <c:v>600.14999999999941</c:v>
                </c:pt>
                <c:pt idx="66">
                  <c:v>600.1599999999994</c:v>
                </c:pt>
                <c:pt idx="67">
                  <c:v>600.16999999999939</c:v>
                </c:pt>
                <c:pt idx="68">
                  <c:v>600.17999999999938</c:v>
                </c:pt>
                <c:pt idx="69">
                  <c:v>600.18999999999937</c:v>
                </c:pt>
                <c:pt idx="70">
                  <c:v>600.19999999999936</c:v>
                </c:pt>
                <c:pt idx="71">
                  <c:v>600.20999999999935</c:v>
                </c:pt>
                <c:pt idx="72">
                  <c:v>600.21999999999935</c:v>
                </c:pt>
                <c:pt idx="73">
                  <c:v>600.22999999999934</c:v>
                </c:pt>
                <c:pt idx="74">
                  <c:v>600.23999999999933</c:v>
                </c:pt>
                <c:pt idx="75">
                  <c:v>600.24999999999932</c:v>
                </c:pt>
                <c:pt idx="76">
                  <c:v>600.25999999999931</c:v>
                </c:pt>
                <c:pt idx="77">
                  <c:v>600.2699999999993</c:v>
                </c:pt>
                <c:pt idx="78">
                  <c:v>600.27999999999929</c:v>
                </c:pt>
                <c:pt idx="79">
                  <c:v>600.28999999999928</c:v>
                </c:pt>
                <c:pt idx="80">
                  <c:v>600.29999999999927</c:v>
                </c:pt>
                <c:pt idx="81">
                  <c:v>600.30999999999926</c:v>
                </c:pt>
                <c:pt idx="82">
                  <c:v>600.31999999999925</c:v>
                </c:pt>
                <c:pt idx="83">
                  <c:v>600.32999999999925</c:v>
                </c:pt>
                <c:pt idx="84">
                  <c:v>600.33999999999924</c:v>
                </c:pt>
                <c:pt idx="85">
                  <c:v>600.34999999999923</c:v>
                </c:pt>
                <c:pt idx="86">
                  <c:v>600.35999999999922</c:v>
                </c:pt>
                <c:pt idx="87">
                  <c:v>600.36999999999921</c:v>
                </c:pt>
                <c:pt idx="88">
                  <c:v>600.3799999999992</c:v>
                </c:pt>
                <c:pt idx="89">
                  <c:v>600.38999999999919</c:v>
                </c:pt>
                <c:pt idx="90">
                  <c:v>600.39999999999918</c:v>
                </c:pt>
                <c:pt idx="91">
                  <c:v>600.40999999999917</c:v>
                </c:pt>
                <c:pt idx="92">
                  <c:v>600.41999999999916</c:v>
                </c:pt>
                <c:pt idx="93">
                  <c:v>600.42999999999915</c:v>
                </c:pt>
                <c:pt idx="94">
                  <c:v>600.43999999999915</c:v>
                </c:pt>
                <c:pt idx="95">
                  <c:v>600.44999999999914</c:v>
                </c:pt>
                <c:pt idx="96">
                  <c:v>600.45999999999913</c:v>
                </c:pt>
                <c:pt idx="97">
                  <c:v>600.46999999999912</c:v>
                </c:pt>
                <c:pt idx="98">
                  <c:v>600.47999999999911</c:v>
                </c:pt>
                <c:pt idx="99">
                  <c:v>600.4899999999991</c:v>
                </c:pt>
                <c:pt idx="100">
                  <c:v>600.49999999999909</c:v>
                </c:pt>
              </c:numCache>
            </c:numRef>
          </c:xVal>
          <c:yVal>
            <c:numRef>
              <c:f>spc!$I$95:$I$195</c:f>
              <c:numCache>
                <c:formatCode>0_ </c:formatCode>
                <c:ptCount val="101"/>
                <c:pt idx="0">
                  <c:v>2.251245715434322E-9</c:v>
                </c:pt>
                <c:pt idx="1">
                  <c:v>6.1822840832373701E-9</c:v>
                </c:pt>
                <c:pt idx="2">
                  <c:v>1.6634580883791919E-8</c:v>
                </c:pt>
                <c:pt idx="3">
                  <c:v>4.3854242718758702E-8</c:v>
                </c:pt>
                <c:pt idx="4">
                  <c:v>1.1327868950548088E-7</c:v>
                </c:pt>
                <c:pt idx="5">
                  <c:v>2.8669601975112849E-7</c:v>
                </c:pt>
                <c:pt idx="6">
                  <c:v>7.1093837697336709E-7</c:v>
                </c:pt>
                <c:pt idx="7">
                  <c:v>1.7273450528283931E-6</c:v>
                </c:pt>
                <c:pt idx="8">
                  <c:v>4.1120945310467703E-6</c:v>
                </c:pt>
                <c:pt idx="9">
                  <c:v>9.5914424787169121E-6</c:v>
                </c:pt>
                <c:pt idx="10">
                  <c:v>2.1920053542526265E-5</c:v>
                </c:pt>
                <c:pt idx="11">
                  <c:v>4.9083569907019598E-5</c:v>
                </c:pt>
                <c:pt idx="12">
                  <c:v>1.0768805191223776E-4</c:v>
                </c:pt>
                <c:pt idx="13">
                  <c:v>2.3149187179002736E-4</c:v>
                </c:pt>
                <c:pt idx="14">
                  <c:v>4.8757431557989073E-4</c:v>
                </c:pt>
                <c:pt idx="15">
                  <c:v>1.0061963564514374E-3</c:v>
                </c:pt>
                <c:pt idx="16">
                  <c:v>2.0345178673908549E-3</c:v>
                </c:pt>
                <c:pt idx="17">
                  <c:v>4.0306688906352386E-3</c:v>
                </c:pt>
                <c:pt idx="18">
                  <c:v>7.8240134056575573E-3</c:v>
                </c:pt>
                <c:pt idx="19">
                  <c:v>1.4880546992678986E-2</c:v>
                </c:pt>
                <c:pt idx="20">
                  <c:v>2.7729692446998213E-2</c:v>
                </c:pt>
                <c:pt idx="21">
                  <c:v>5.0630015134634117E-2</c:v>
                </c:pt>
                <c:pt idx="22">
                  <c:v>9.0574909532642675E-2</c:v>
                </c:pt>
                <c:pt idx="23">
                  <c:v>0.15876128593740044</c:v>
                </c:pt>
                <c:pt idx="24">
                  <c:v>0.27265794320726638</c:v>
                </c:pt>
                <c:pt idx="25">
                  <c:v>0.4588054286938959</c:v>
                </c:pt>
                <c:pt idx="26">
                  <c:v>0.75644226940033044</c:v>
                </c:pt>
                <c:pt idx="27">
                  <c:v>1.2219681240129308</c:v>
                </c:pt>
                <c:pt idx="28">
                  <c:v>1.9341084071260766</c:v>
                </c:pt>
                <c:pt idx="29">
                  <c:v>2.9994290652915208</c:v>
                </c:pt>
                <c:pt idx="30">
                  <c:v>4.5575687201225268</c:v>
                </c:pt>
                <c:pt idx="31">
                  <c:v>6.7852320259499148</c:v>
                </c:pt>
                <c:pt idx="32">
                  <c:v>9.8976713273062575</c:v>
                </c:pt>
                <c:pt idx="33">
                  <c:v>14.146148088705608</c:v>
                </c:pt>
                <c:pt idx="34">
                  <c:v>19.809805869263368</c:v>
                </c:pt>
                <c:pt idx="35">
                  <c:v>27.180602938417543</c:v>
                </c:pt>
                <c:pt idx="36">
                  <c:v>36.540526473543615</c:v>
                </c:pt>
                <c:pt idx="37">
                  <c:v>48.131274487533247</c:v>
                </c:pt>
                <c:pt idx="38">
                  <c:v>62.117900727802706</c:v>
                </c:pt>
                <c:pt idx="39">
                  <c:v>78.549427901834562</c:v>
                </c:pt>
                <c:pt idx="40">
                  <c:v>97.32090292068915</c:v>
                </c:pt>
                <c:pt idx="41">
                  <c:v>118.14247917826354</c:v>
                </c:pt>
                <c:pt idx="42">
                  <c:v>140.52153267471323</c:v>
                </c:pt>
                <c:pt idx="43">
                  <c:v>163.76327812149609</c:v>
                </c:pt>
                <c:pt idx="44">
                  <c:v>186.9937175344871</c:v>
                </c:pt>
                <c:pt idx="45">
                  <c:v>209.20610579760361</c:v>
                </c:pt>
                <c:pt idx="46">
                  <c:v>229.32877047266115</c:v>
                </c:pt>
                <c:pt idx="47">
                  <c:v>246.30860074306261</c:v>
                </c:pt>
                <c:pt idx="48">
                  <c:v>259.20146914661711</c:v>
                </c:pt>
                <c:pt idx="49">
                  <c:v>267.25890691201505</c:v>
                </c:pt>
                <c:pt idx="50">
                  <c:v>270</c:v>
                </c:pt>
                <c:pt idx="51">
                  <c:v>267.25890691251107</c:v>
                </c:pt>
                <c:pt idx="52">
                  <c:v>259.20146914757936</c:v>
                </c:pt>
                <c:pt idx="53">
                  <c:v>246.30860074443413</c:v>
                </c:pt>
                <c:pt idx="54">
                  <c:v>229.32877047436378</c:v>
                </c:pt>
                <c:pt idx="55">
                  <c:v>209.20610579954516</c:v>
                </c:pt>
                <c:pt idx="56">
                  <c:v>186.99371753656962</c:v>
                </c:pt>
                <c:pt idx="57">
                  <c:v>163.76327812362385</c:v>
                </c:pt>
                <c:pt idx="58">
                  <c:v>140.52153267679978</c:v>
                </c:pt>
                <c:pt idx="59">
                  <c:v>118.1424791802371</c:v>
                </c:pt>
                <c:pt idx="60">
                  <c:v>97.320902922495549</c:v>
                </c:pt>
                <c:pt idx="61">
                  <c:v>78.549427903438314</c:v>
                </c:pt>
                <c:pt idx="62">
                  <c:v>62.117900729186289</c:v>
                </c:pt>
                <c:pt idx="63">
                  <c:v>48.131274488694629</c:v>
                </c:pt>
                <c:pt idx="64">
                  <c:v>36.540526474493149</c:v>
                </c:pt>
                <c:pt idx="65">
                  <c:v>27.180602939174296</c:v>
                </c:pt>
                <c:pt idx="66">
                  <c:v>19.809805869851672</c:v>
                </c:pt>
                <c:pt idx="67">
                  <c:v>14.146148089151977</c:v>
                </c:pt>
                <c:pt idx="68">
                  <c:v>9.8976713276369335</c:v>
                </c:pt>
                <c:pt idx="69">
                  <c:v>6.7852320261892043</c:v>
                </c:pt>
                <c:pt idx="70">
                  <c:v>4.5575687202917106</c:v>
                </c:pt>
                <c:pt idx="71">
                  <c:v>2.9994290654084335</c:v>
                </c:pt>
                <c:pt idx="72">
                  <c:v>1.9341084072050556</c:v>
                </c:pt>
                <c:pt idx="73">
                  <c:v>1.221968124065097</c:v>
                </c:pt>
                <c:pt idx="74">
                  <c:v>0.75644226943402826</c:v>
                </c:pt>
                <c:pt idx="75">
                  <c:v>0.45880542871518532</c:v>
                </c:pt>
                <c:pt idx="76">
                  <c:v>0.27265794322042486</c:v>
                </c:pt>
                <c:pt idx="77">
                  <c:v>0.15876128594535671</c:v>
                </c:pt>
                <c:pt idx="78">
                  <c:v>9.0574909537349951E-2</c:v>
                </c:pt>
                <c:pt idx="79">
                  <c:v>5.0630015137359291E-2</c:v>
                </c:pt>
                <c:pt idx="80">
                  <c:v>2.7729692448542245E-2</c:v>
                </c:pt>
                <c:pt idx="81">
                  <c:v>1.4880546993535209E-2</c:v>
                </c:pt>
                <c:pt idx="82">
                  <c:v>7.8240134061222863E-3</c:v>
                </c:pt>
                <c:pt idx="83">
                  <c:v>4.0306688908821192E-3</c:v>
                </c:pt>
                <c:pt idx="84">
                  <c:v>2.0345178675192431E-3</c:v>
                </c:pt>
                <c:pt idx="85">
                  <c:v>1.0061963565168067E-3</c:v>
                </c:pt>
                <c:pt idx="86">
                  <c:v>4.8757431561247187E-4</c:v>
                </c:pt>
                <c:pt idx="87">
                  <c:v>2.314918718059248E-4</c:v>
                </c:pt>
                <c:pt idx="88">
                  <c:v>1.0768805191983341E-4</c:v>
                </c:pt>
                <c:pt idx="89">
                  <c:v>4.9083569910572759E-5</c:v>
                </c:pt>
                <c:pt idx="90">
                  <c:v>2.1920053544153632E-5</c:v>
                </c:pt>
                <c:pt idx="91">
                  <c:v>9.5914424794467783E-6</c:v>
                </c:pt>
                <c:pt idx="92">
                  <c:v>4.1120945313673376E-6</c:v>
                </c:pt>
                <c:pt idx="93">
                  <c:v>1.7273450529662614E-6</c:v>
                </c:pt>
                <c:pt idx="94">
                  <c:v>7.1093837703142675E-7</c:v>
                </c:pt>
                <c:pt idx="95">
                  <c:v>2.8669601977507364E-7</c:v>
                </c:pt>
                <c:pt idx="96">
                  <c:v>1.1327868951515287E-7</c:v>
                </c:pt>
                <c:pt idx="97">
                  <c:v>4.3854242722584572E-8</c:v>
                </c:pt>
                <c:pt idx="98">
                  <c:v>1.6634580885273859E-8</c:v>
                </c:pt>
                <c:pt idx="99">
                  <c:v>6.1822840837996676E-9</c:v>
                </c:pt>
                <c:pt idx="100">
                  <c:v>2.2512457156432621E-9</c:v>
                </c:pt>
              </c:numCache>
            </c:numRef>
          </c:yVal>
          <c:smooth val="0"/>
          <c:extLst>
            <c:ext xmlns:c16="http://schemas.microsoft.com/office/drawing/2014/chart" uri="{C3380CC4-5D6E-409C-BE32-E72D297353CC}">
              <c16:uniqueId val="{00000001-9BE8-49B1-9FE2-CE7B2764A08A}"/>
            </c:ext>
          </c:extLst>
        </c:ser>
        <c:dLbls>
          <c:showLegendKey val="0"/>
          <c:showVal val="0"/>
          <c:showCatName val="0"/>
          <c:showSerName val="0"/>
          <c:showPercent val="0"/>
          <c:showBubbleSize val="0"/>
        </c:dLbls>
        <c:axId val="229339552"/>
        <c:axId val="1"/>
      </c:scatterChart>
      <c:valAx>
        <c:axId val="229339552"/>
        <c:scaling>
          <c:orientation val="minMax"/>
          <c:max val="50"/>
          <c:min val="0"/>
        </c:scaling>
        <c:delete val="0"/>
        <c:axPos val="b"/>
        <c:majorGridlines>
          <c:spPr>
            <a:ln w="3175">
              <a:solidFill>
                <a:srgbClr val="C0C0C0"/>
              </a:solidFill>
              <a:prstDash val="solid"/>
            </a:ln>
          </c:spPr>
        </c:majorGridlines>
        <c:title>
          <c:tx>
            <c:rich>
              <a:bodyPr/>
              <a:lstStyle/>
              <a:p>
                <a:pPr>
                  <a:defRPr/>
                </a:pPr>
                <a:r>
                  <a:rPr lang="en-US"/>
                  <a:t>m/z [amu]</a:t>
                </a:r>
                <a:endParaRPr lang="ja-JP"/>
              </a:p>
            </c:rich>
          </c:tx>
          <c:overlay val="0"/>
        </c:title>
        <c:numFmt formatCode="General" sourceLinked="0"/>
        <c:majorTickMark val="out"/>
        <c:minorTickMark val="out"/>
        <c:tickLblPos val="nextTo"/>
        <c:spPr>
          <a:ln w="3175">
            <a:solidFill>
              <a:srgbClr val="000000"/>
            </a:solidFill>
            <a:prstDash val="solid"/>
          </a:ln>
        </c:spPr>
        <c:txPr>
          <a:bodyPr rot="0" vert="horz"/>
          <a:lstStyle/>
          <a:p>
            <a:pPr>
              <a:defRPr/>
            </a:pPr>
            <a:endParaRPr lang="ja-JP"/>
          </a:p>
        </c:txPr>
        <c:crossAx val="1"/>
        <c:crosses val="autoZero"/>
        <c:crossBetween val="midCat"/>
        <c:minorUnit val="1"/>
      </c:valAx>
      <c:valAx>
        <c:axId val="1"/>
        <c:scaling>
          <c:orientation val="minMax"/>
          <c:max val="5000"/>
          <c:min val="0"/>
        </c:scaling>
        <c:delete val="0"/>
        <c:axPos val="l"/>
        <c:numFmt formatCode="General" sourceLinked="1"/>
        <c:majorTickMark val="out"/>
        <c:minorTickMark val="out"/>
        <c:tickLblPos val="nextTo"/>
        <c:spPr>
          <a:ln w="3175">
            <a:solidFill>
              <a:srgbClr val="000000"/>
            </a:solidFill>
            <a:prstDash val="solid"/>
          </a:ln>
        </c:spPr>
        <c:txPr>
          <a:bodyPr rot="0" vert="horz"/>
          <a:lstStyle/>
          <a:p>
            <a:pPr>
              <a:defRPr/>
            </a:pPr>
            <a:endParaRPr lang="ja-JP"/>
          </a:p>
        </c:txPr>
        <c:crossAx val="229339552"/>
        <c:crosses val="autoZero"/>
        <c:crossBetween val="midCat"/>
      </c:valAx>
      <c:spPr>
        <a:noFill/>
        <a:ln w="25400">
          <a:solidFill>
            <a:srgbClr val="000000"/>
          </a:solidFill>
          <a:prstDash val="solid"/>
        </a:ln>
      </c:spPr>
    </c:plotArea>
    <c:plotVisOnly val="1"/>
    <c:dispBlanksAs val="gap"/>
    <c:showDLblsOverMax val="0"/>
  </c:chart>
  <c:spPr>
    <a:solidFill>
      <a:srgbClr val="FFFFFF"/>
    </a:solidFill>
    <a:ln w="9525">
      <a:noFill/>
    </a:ln>
  </c:spPr>
  <c:txPr>
    <a:bodyPr/>
    <a:lstStyle/>
    <a:p>
      <a:pPr>
        <a:defRPr sz="1100" b="0" i="0" u="none" strike="noStrike" baseline="0">
          <a:solidFill>
            <a:srgbClr val="000000"/>
          </a:solidFill>
          <a:latin typeface="Arial"/>
          <a:ea typeface="Arial"/>
          <a:cs typeface="Arial"/>
        </a:defRPr>
      </a:pPr>
      <a:endParaRPr lang="ja-JP"/>
    </a:p>
  </c:txPr>
  <c:externalData r:id="rId1">
    <c:autoUpdate val="0"/>
  </c:externalData>
</c:chartSpace>
</file>

<file path=ppt/charts/chart1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5400000" vert="horz"/>
          <a:lstStyle/>
          <a:p>
            <a:pPr>
              <a:defRPr/>
            </a:pPr>
            <a:r>
              <a:rPr lang="en-US"/>
              <a:t>Intensty [counts]</a:t>
            </a:r>
            <a:endParaRPr lang="ja-JP"/>
          </a:p>
        </c:rich>
      </c:tx>
      <c:layout>
        <c:manualLayout>
          <c:xMode val="edge"/>
          <c:yMode val="edge"/>
          <c:x val="2.7253004983875707E-2"/>
          <c:y val="0.23708206686930089"/>
        </c:manualLayout>
      </c:layout>
      <c:overlay val="0"/>
    </c:title>
    <c:autoTitleDeleted val="0"/>
    <c:plotArea>
      <c:layout>
        <c:manualLayout>
          <c:layoutTarget val="inner"/>
          <c:xMode val="edge"/>
          <c:yMode val="edge"/>
          <c:x val="0.11219086111368719"/>
          <c:y val="5.829596412556054E-2"/>
          <c:w val="0.84629011769222307"/>
          <c:h val="0.75784753363228696"/>
        </c:manualLayout>
      </c:layout>
      <c:scatterChart>
        <c:scatterStyle val="lineMarker"/>
        <c:varyColors val="0"/>
        <c:ser>
          <c:idx val="0"/>
          <c:order val="0"/>
          <c:spPr>
            <a:ln w="12700">
              <a:solidFill>
                <a:srgbClr val="0000FF"/>
              </a:solidFill>
              <a:prstDash val="solid"/>
            </a:ln>
            <a:effectLst/>
          </c:spPr>
          <c:marker>
            <c:symbol val="none"/>
          </c:marker>
          <c:xVal>
            <c:numRef>
              <c:f>spc!$A$1:$A$32000</c:f>
              <c:numCache>
                <c:formatCode>General</c:formatCode>
                <c:ptCount val="32000"/>
                <c:pt idx="0">
                  <c:v>2.9241039999999998</c:v>
                </c:pt>
                <c:pt idx="1">
                  <c:v>2.9276300000000002</c:v>
                </c:pt>
                <c:pt idx="2">
                  <c:v>2.9311579999999999</c:v>
                </c:pt>
                <c:pt idx="3">
                  <c:v>2.9346869999999998</c:v>
                </c:pt>
                <c:pt idx="4">
                  <c:v>2.9382190000000001</c:v>
                </c:pt>
                <c:pt idx="5">
                  <c:v>2.9417529999999998</c:v>
                </c:pt>
                <c:pt idx="6">
                  <c:v>2.94529</c:v>
                </c:pt>
                <c:pt idx="7">
                  <c:v>2.9488279999999998</c:v>
                </c:pt>
                <c:pt idx="8">
                  <c:v>2.9523679999999999</c:v>
                </c:pt>
                <c:pt idx="9">
                  <c:v>2.955911</c:v>
                </c:pt>
                <c:pt idx="10">
                  <c:v>2.9594559999999999</c:v>
                </c:pt>
                <c:pt idx="11">
                  <c:v>2.9630019999999999</c:v>
                </c:pt>
                <c:pt idx="12">
                  <c:v>2.9665520000000001</c:v>
                </c:pt>
                <c:pt idx="13">
                  <c:v>2.9701029999999999</c:v>
                </c:pt>
                <c:pt idx="14">
                  <c:v>2.9736560000000001</c:v>
                </c:pt>
                <c:pt idx="15">
                  <c:v>2.9772110000000001</c:v>
                </c:pt>
                <c:pt idx="16">
                  <c:v>2.9807679999999999</c:v>
                </c:pt>
                <c:pt idx="17">
                  <c:v>2.9843280000000001</c:v>
                </c:pt>
                <c:pt idx="18">
                  <c:v>2.9878900000000002</c:v>
                </c:pt>
                <c:pt idx="19">
                  <c:v>2.9914540000000001</c:v>
                </c:pt>
                <c:pt idx="20">
                  <c:v>2.9950190000000001</c:v>
                </c:pt>
                <c:pt idx="21">
                  <c:v>2.9985879999999998</c:v>
                </c:pt>
                <c:pt idx="22">
                  <c:v>3.0021580000000001</c:v>
                </c:pt>
                <c:pt idx="23">
                  <c:v>3.0057299999999998</c:v>
                </c:pt>
                <c:pt idx="24">
                  <c:v>3.0093049999999999</c:v>
                </c:pt>
                <c:pt idx="25">
                  <c:v>3.0128810000000001</c:v>
                </c:pt>
                <c:pt idx="26">
                  <c:v>3.0164599999999999</c:v>
                </c:pt>
                <c:pt idx="27">
                  <c:v>3.020041</c:v>
                </c:pt>
                <c:pt idx="28">
                  <c:v>3.0236230000000002</c:v>
                </c:pt>
                <c:pt idx="29">
                  <c:v>3.027209</c:v>
                </c:pt>
                <c:pt idx="30">
                  <c:v>3.030796</c:v>
                </c:pt>
                <c:pt idx="31">
                  <c:v>3.0343849999999999</c:v>
                </c:pt>
                <c:pt idx="32">
                  <c:v>3.0379770000000001</c:v>
                </c:pt>
                <c:pt idx="33">
                  <c:v>3.0415700000000001</c:v>
                </c:pt>
                <c:pt idx="34">
                  <c:v>3.045166</c:v>
                </c:pt>
                <c:pt idx="35">
                  <c:v>3.0487639999999998</c:v>
                </c:pt>
                <c:pt idx="36">
                  <c:v>3.0523630000000002</c:v>
                </c:pt>
                <c:pt idx="37">
                  <c:v>3.055965</c:v>
                </c:pt>
                <c:pt idx="38">
                  <c:v>3.0595699999999999</c:v>
                </c:pt>
                <c:pt idx="39">
                  <c:v>3.0631759999999999</c:v>
                </c:pt>
                <c:pt idx="40">
                  <c:v>3.0667840000000002</c:v>
                </c:pt>
                <c:pt idx="41">
                  <c:v>3.070395</c:v>
                </c:pt>
                <c:pt idx="42">
                  <c:v>3.0740080000000001</c:v>
                </c:pt>
                <c:pt idx="43">
                  <c:v>3.0776219999999999</c:v>
                </c:pt>
                <c:pt idx="44">
                  <c:v>3.0812390000000001</c:v>
                </c:pt>
                <c:pt idx="45">
                  <c:v>3.0848580000000001</c:v>
                </c:pt>
                <c:pt idx="46">
                  <c:v>3.0884800000000001</c:v>
                </c:pt>
                <c:pt idx="47">
                  <c:v>3.0921029999999998</c:v>
                </c:pt>
                <c:pt idx="48">
                  <c:v>3.0957279999999998</c:v>
                </c:pt>
                <c:pt idx="49">
                  <c:v>3.0993560000000002</c:v>
                </c:pt>
                <c:pt idx="50">
                  <c:v>3.102986</c:v>
                </c:pt>
                <c:pt idx="51">
                  <c:v>3.106617</c:v>
                </c:pt>
                <c:pt idx="52">
                  <c:v>3.1102509999999999</c:v>
                </c:pt>
                <c:pt idx="53">
                  <c:v>3.1138870000000001</c:v>
                </c:pt>
                <c:pt idx="54">
                  <c:v>3.1175250000000001</c:v>
                </c:pt>
                <c:pt idx="55">
                  <c:v>3.1211660000000001</c:v>
                </c:pt>
                <c:pt idx="56">
                  <c:v>3.1248079999999998</c:v>
                </c:pt>
                <c:pt idx="57">
                  <c:v>3.1284529999999999</c:v>
                </c:pt>
                <c:pt idx="58">
                  <c:v>3.1320990000000002</c:v>
                </c:pt>
                <c:pt idx="59">
                  <c:v>3.135748</c:v>
                </c:pt>
                <c:pt idx="60">
                  <c:v>3.1393990000000001</c:v>
                </c:pt>
                <c:pt idx="61">
                  <c:v>3.143052</c:v>
                </c:pt>
                <c:pt idx="62">
                  <c:v>3.1467070000000001</c:v>
                </c:pt>
                <c:pt idx="63">
                  <c:v>3.1503640000000002</c:v>
                </c:pt>
                <c:pt idx="64">
                  <c:v>3.1540240000000002</c:v>
                </c:pt>
                <c:pt idx="65">
                  <c:v>3.1576849999999999</c:v>
                </c:pt>
                <c:pt idx="66">
                  <c:v>3.161349</c:v>
                </c:pt>
                <c:pt idx="67">
                  <c:v>3.1650149999999999</c:v>
                </c:pt>
                <c:pt idx="68">
                  <c:v>3.1686830000000001</c:v>
                </c:pt>
                <c:pt idx="69">
                  <c:v>3.1723530000000002</c:v>
                </c:pt>
                <c:pt idx="70">
                  <c:v>3.1760250000000001</c:v>
                </c:pt>
                <c:pt idx="71">
                  <c:v>3.1796989999999998</c:v>
                </c:pt>
                <c:pt idx="72">
                  <c:v>3.183376</c:v>
                </c:pt>
                <c:pt idx="73">
                  <c:v>3.1870539999999998</c:v>
                </c:pt>
                <c:pt idx="74">
                  <c:v>3.1907350000000001</c:v>
                </c:pt>
                <c:pt idx="75">
                  <c:v>3.1944170000000001</c:v>
                </c:pt>
                <c:pt idx="76">
                  <c:v>3.198102</c:v>
                </c:pt>
                <c:pt idx="77">
                  <c:v>3.2017890000000002</c:v>
                </c:pt>
                <c:pt idx="78">
                  <c:v>3.2054779999999998</c:v>
                </c:pt>
                <c:pt idx="79">
                  <c:v>3.2091699999999999</c:v>
                </c:pt>
                <c:pt idx="80">
                  <c:v>3.212863</c:v>
                </c:pt>
                <c:pt idx="81">
                  <c:v>3.2165590000000002</c:v>
                </c:pt>
                <c:pt idx="82">
                  <c:v>3.220256</c:v>
                </c:pt>
                <c:pt idx="83">
                  <c:v>3.2239559999999998</c:v>
                </c:pt>
                <c:pt idx="84">
                  <c:v>3.2276579999999999</c:v>
                </c:pt>
                <c:pt idx="85">
                  <c:v>3.2313619999999998</c:v>
                </c:pt>
                <c:pt idx="86">
                  <c:v>3.2350680000000001</c:v>
                </c:pt>
                <c:pt idx="87">
                  <c:v>3.2387760000000001</c:v>
                </c:pt>
                <c:pt idx="88">
                  <c:v>3.2424870000000001</c:v>
                </c:pt>
                <c:pt idx="89">
                  <c:v>3.2461989999999998</c:v>
                </c:pt>
                <c:pt idx="90">
                  <c:v>3.249914</c:v>
                </c:pt>
                <c:pt idx="91">
                  <c:v>3.2536309999999999</c:v>
                </c:pt>
                <c:pt idx="92">
                  <c:v>3.257349</c:v>
                </c:pt>
                <c:pt idx="93">
                  <c:v>3.2610700000000001</c:v>
                </c:pt>
                <c:pt idx="94">
                  <c:v>3.2647940000000002</c:v>
                </c:pt>
                <c:pt idx="95">
                  <c:v>3.268519</c:v>
                </c:pt>
                <c:pt idx="96">
                  <c:v>3.272246</c:v>
                </c:pt>
                <c:pt idx="97">
                  <c:v>3.275976</c:v>
                </c:pt>
                <c:pt idx="98">
                  <c:v>3.2797070000000001</c:v>
                </c:pt>
                <c:pt idx="99">
                  <c:v>3.2834409999999998</c:v>
                </c:pt>
                <c:pt idx="100">
                  <c:v>3.2871769999999998</c:v>
                </c:pt>
                <c:pt idx="101">
                  <c:v>3.290915</c:v>
                </c:pt>
                <c:pt idx="102">
                  <c:v>3.2946550000000001</c:v>
                </c:pt>
                <c:pt idx="103">
                  <c:v>3.298397</c:v>
                </c:pt>
                <c:pt idx="104">
                  <c:v>3.3021419999999999</c:v>
                </c:pt>
                <c:pt idx="105">
                  <c:v>3.3058879999999999</c:v>
                </c:pt>
                <c:pt idx="106">
                  <c:v>3.3096369999999999</c:v>
                </c:pt>
                <c:pt idx="107">
                  <c:v>3.3133880000000002</c:v>
                </c:pt>
                <c:pt idx="108">
                  <c:v>3.3171409999999999</c:v>
                </c:pt>
                <c:pt idx="109">
                  <c:v>3.3208950000000002</c:v>
                </c:pt>
                <c:pt idx="110">
                  <c:v>3.3246530000000001</c:v>
                </c:pt>
                <c:pt idx="111">
                  <c:v>3.3284120000000001</c:v>
                </c:pt>
                <c:pt idx="112">
                  <c:v>3.3321730000000001</c:v>
                </c:pt>
                <c:pt idx="113">
                  <c:v>3.3359369999999999</c:v>
                </c:pt>
                <c:pt idx="114">
                  <c:v>3.3397019999999999</c:v>
                </c:pt>
                <c:pt idx="115">
                  <c:v>3.3434699999999999</c:v>
                </c:pt>
                <c:pt idx="116">
                  <c:v>3.3472400000000002</c:v>
                </c:pt>
                <c:pt idx="117">
                  <c:v>3.3510119999999999</c:v>
                </c:pt>
                <c:pt idx="118">
                  <c:v>3.3547859999999998</c:v>
                </c:pt>
                <c:pt idx="119">
                  <c:v>3.358562</c:v>
                </c:pt>
                <c:pt idx="120">
                  <c:v>3.3623400000000001</c:v>
                </c:pt>
                <c:pt idx="121">
                  <c:v>3.3661210000000001</c:v>
                </c:pt>
                <c:pt idx="122">
                  <c:v>3.369904</c:v>
                </c:pt>
                <c:pt idx="123">
                  <c:v>3.373688</c:v>
                </c:pt>
                <c:pt idx="124">
                  <c:v>3.377475</c:v>
                </c:pt>
                <c:pt idx="125">
                  <c:v>3.3812639999999998</c:v>
                </c:pt>
                <c:pt idx="126">
                  <c:v>3.3850549999999999</c:v>
                </c:pt>
                <c:pt idx="127">
                  <c:v>3.388849</c:v>
                </c:pt>
                <c:pt idx="128">
                  <c:v>3.3926440000000002</c:v>
                </c:pt>
                <c:pt idx="129">
                  <c:v>3.3964409999999998</c:v>
                </c:pt>
                <c:pt idx="130">
                  <c:v>3.4002409999999998</c:v>
                </c:pt>
                <c:pt idx="131">
                  <c:v>3.4040430000000002</c:v>
                </c:pt>
                <c:pt idx="132">
                  <c:v>3.4078460000000002</c:v>
                </c:pt>
                <c:pt idx="133">
                  <c:v>3.4116520000000001</c:v>
                </c:pt>
                <c:pt idx="134">
                  <c:v>3.4154610000000001</c:v>
                </c:pt>
                <c:pt idx="135">
                  <c:v>3.4192710000000002</c:v>
                </c:pt>
                <c:pt idx="136">
                  <c:v>3.4230830000000001</c:v>
                </c:pt>
                <c:pt idx="137">
                  <c:v>3.426898</c:v>
                </c:pt>
                <c:pt idx="138">
                  <c:v>3.430714</c:v>
                </c:pt>
                <c:pt idx="139">
                  <c:v>3.4345330000000001</c:v>
                </c:pt>
                <c:pt idx="140">
                  <c:v>3.4383539999999999</c:v>
                </c:pt>
                <c:pt idx="141">
                  <c:v>3.442177</c:v>
                </c:pt>
                <c:pt idx="142">
                  <c:v>3.446002</c:v>
                </c:pt>
                <c:pt idx="143">
                  <c:v>3.4498289999999998</c:v>
                </c:pt>
                <c:pt idx="144">
                  <c:v>3.4536579999999999</c:v>
                </c:pt>
                <c:pt idx="145">
                  <c:v>3.45749</c:v>
                </c:pt>
                <c:pt idx="146">
                  <c:v>3.4613230000000001</c:v>
                </c:pt>
                <c:pt idx="147">
                  <c:v>3.4651589999999999</c:v>
                </c:pt>
                <c:pt idx="148">
                  <c:v>3.4689969999999999</c:v>
                </c:pt>
                <c:pt idx="149">
                  <c:v>3.4728370000000002</c:v>
                </c:pt>
                <c:pt idx="150">
                  <c:v>3.4766789999999999</c:v>
                </c:pt>
                <c:pt idx="151">
                  <c:v>3.4805229999999998</c:v>
                </c:pt>
                <c:pt idx="152">
                  <c:v>3.484369</c:v>
                </c:pt>
                <c:pt idx="153">
                  <c:v>3.4882179999999998</c:v>
                </c:pt>
                <c:pt idx="154">
                  <c:v>3.4920680000000002</c:v>
                </c:pt>
                <c:pt idx="155">
                  <c:v>3.4959210000000001</c:v>
                </c:pt>
                <c:pt idx="156">
                  <c:v>3.4997760000000002</c:v>
                </c:pt>
                <c:pt idx="157">
                  <c:v>3.5036330000000002</c:v>
                </c:pt>
                <c:pt idx="158">
                  <c:v>3.5074920000000001</c:v>
                </c:pt>
                <c:pt idx="159">
                  <c:v>3.5113530000000002</c:v>
                </c:pt>
                <c:pt idx="160">
                  <c:v>3.5152160000000001</c:v>
                </c:pt>
                <c:pt idx="161">
                  <c:v>3.519082</c:v>
                </c:pt>
                <c:pt idx="162">
                  <c:v>3.5229490000000001</c:v>
                </c:pt>
                <c:pt idx="163">
                  <c:v>3.5268190000000001</c:v>
                </c:pt>
                <c:pt idx="164">
                  <c:v>3.530691</c:v>
                </c:pt>
                <c:pt idx="165">
                  <c:v>3.5345650000000002</c:v>
                </c:pt>
                <c:pt idx="166">
                  <c:v>3.5384410000000002</c:v>
                </c:pt>
                <c:pt idx="167">
                  <c:v>3.542319</c:v>
                </c:pt>
                <c:pt idx="168">
                  <c:v>3.5461999999999998</c:v>
                </c:pt>
                <c:pt idx="169">
                  <c:v>3.5500820000000002</c:v>
                </c:pt>
                <c:pt idx="170">
                  <c:v>3.5539670000000001</c:v>
                </c:pt>
                <c:pt idx="171">
                  <c:v>3.5578530000000002</c:v>
                </c:pt>
                <c:pt idx="172">
                  <c:v>3.5617420000000002</c:v>
                </c:pt>
                <c:pt idx="173">
                  <c:v>3.5656330000000001</c:v>
                </c:pt>
                <c:pt idx="174">
                  <c:v>3.5695260000000002</c:v>
                </c:pt>
                <c:pt idx="175">
                  <c:v>3.5734210000000002</c:v>
                </c:pt>
                <c:pt idx="176">
                  <c:v>3.577318</c:v>
                </c:pt>
                <c:pt idx="177">
                  <c:v>3.5812179999999998</c:v>
                </c:pt>
                <c:pt idx="178">
                  <c:v>3.5851190000000002</c:v>
                </c:pt>
                <c:pt idx="179">
                  <c:v>3.5890230000000001</c:v>
                </c:pt>
                <c:pt idx="180">
                  <c:v>3.5929289999999998</c:v>
                </c:pt>
                <c:pt idx="181">
                  <c:v>3.5968369999999998</c:v>
                </c:pt>
                <c:pt idx="182">
                  <c:v>3.6007470000000001</c:v>
                </c:pt>
                <c:pt idx="183">
                  <c:v>3.6046589999999998</c:v>
                </c:pt>
                <c:pt idx="184">
                  <c:v>3.6085729999999998</c:v>
                </c:pt>
                <c:pt idx="185">
                  <c:v>3.6124900000000002</c:v>
                </c:pt>
                <c:pt idx="186">
                  <c:v>3.6164079999999998</c:v>
                </c:pt>
                <c:pt idx="187">
                  <c:v>3.6203289999999999</c:v>
                </c:pt>
                <c:pt idx="188">
                  <c:v>3.6242519999999998</c:v>
                </c:pt>
                <c:pt idx="189">
                  <c:v>3.628177</c:v>
                </c:pt>
                <c:pt idx="190">
                  <c:v>3.632104</c:v>
                </c:pt>
                <c:pt idx="191">
                  <c:v>3.6360329999999998</c:v>
                </c:pt>
                <c:pt idx="192">
                  <c:v>3.639964</c:v>
                </c:pt>
                <c:pt idx="193">
                  <c:v>3.6438980000000001</c:v>
                </c:pt>
                <c:pt idx="194">
                  <c:v>3.6478329999999999</c:v>
                </c:pt>
                <c:pt idx="195">
                  <c:v>3.6517710000000001</c:v>
                </c:pt>
                <c:pt idx="196">
                  <c:v>3.65571</c:v>
                </c:pt>
                <c:pt idx="197">
                  <c:v>3.6596519999999999</c:v>
                </c:pt>
                <c:pt idx="198">
                  <c:v>3.6635960000000001</c:v>
                </c:pt>
                <c:pt idx="199">
                  <c:v>3.6675430000000002</c:v>
                </c:pt>
                <c:pt idx="200">
                  <c:v>3.6714910000000001</c:v>
                </c:pt>
                <c:pt idx="201">
                  <c:v>3.6754410000000002</c:v>
                </c:pt>
                <c:pt idx="202">
                  <c:v>3.6793939999999998</c:v>
                </c:pt>
                <c:pt idx="203">
                  <c:v>3.6833480000000001</c:v>
                </c:pt>
                <c:pt idx="204">
                  <c:v>3.6873049999999998</c:v>
                </c:pt>
                <c:pt idx="205">
                  <c:v>3.6912639999999999</c:v>
                </c:pt>
                <c:pt idx="206">
                  <c:v>3.6952250000000002</c:v>
                </c:pt>
                <c:pt idx="207">
                  <c:v>3.6991879999999999</c:v>
                </c:pt>
                <c:pt idx="208">
                  <c:v>3.7031540000000001</c:v>
                </c:pt>
                <c:pt idx="209">
                  <c:v>3.7071209999999999</c:v>
                </c:pt>
                <c:pt idx="210">
                  <c:v>3.7110910000000001</c:v>
                </c:pt>
                <c:pt idx="211">
                  <c:v>3.7150620000000001</c:v>
                </c:pt>
                <c:pt idx="212">
                  <c:v>3.719036</c:v>
                </c:pt>
                <c:pt idx="213">
                  <c:v>3.7230120000000002</c:v>
                </c:pt>
                <c:pt idx="214">
                  <c:v>3.7269899999999998</c:v>
                </c:pt>
                <c:pt idx="215">
                  <c:v>3.7309700000000001</c:v>
                </c:pt>
                <c:pt idx="216">
                  <c:v>3.7349519999999998</c:v>
                </c:pt>
                <c:pt idx="217">
                  <c:v>3.738937</c:v>
                </c:pt>
                <c:pt idx="218">
                  <c:v>3.7429230000000002</c:v>
                </c:pt>
                <c:pt idx="219">
                  <c:v>3.746912</c:v>
                </c:pt>
                <c:pt idx="220">
                  <c:v>3.7509030000000001</c:v>
                </c:pt>
                <c:pt idx="221">
                  <c:v>3.7548949999999999</c:v>
                </c:pt>
                <c:pt idx="222">
                  <c:v>3.7588910000000002</c:v>
                </c:pt>
                <c:pt idx="223">
                  <c:v>3.7628879999999998</c:v>
                </c:pt>
                <c:pt idx="224">
                  <c:v>3.7668870000000001</c:v>
                </c:pt>
                <c:pt idx="225">
                  <c:v>3.7708879999999998</c:v>
                </c:pt>
                <c:pt idx="226">
                  <c:v>3.7748919999999999</c:v>
                </c:pt>
                <c:pt idx="227">
                  <c:v>3.7788979999999999</c:v>
                </c:pt>
                <c:pt idx="228">
                  <c:v>3.782905</c:v>
                </c:pt>
                <c:pt idx="229">
                  <c:v>3.786915</c:v>
                </c:pt>
                <c:pt idx="230">
                  <c:v>3.7909269999999999</c:v>
                </c:pt>
                <c:pt idx="231">
                  <c:v>3.7949410000000001</c:v>
                </c:pt>
                <c:pt idx="232">
                  <c:v>3.7989579999999998</c:v>
                </c:pt>
                <c:pt idx="233">
                  <c:v>3.8029760000000001</c:v>
                </c:pt>
                <c:pt idx="234">
                  <c:v>3.8069959999999998</c:v>
                </c:pt>
                <c:pt idx="235">
                  <c:v>3.8110189999999999</c:v>
                </c:pt>
                <c:pt idx="236">
                  <c:v>3.8150439999999999</c:v>
                </c:pt>
                <c:pt idx="237">
                  <c:v>3.8190710000000001</c:v>
                </c:pt>
                <c:pt idx="238">
                  <c:v>3.8231000000000002</c:v>
                </c:pt>
                <c:pt idx="239">
                  <c:v>3.8271310000000001</c:v>
                </c:pt>
                <c:pt idx="240">
                  <c:v>3.8311639999999998</c:v>
                </c:pt>
                <c:pt idx="241">
                  <c:v>3.8351989999999998</c:v>
                </c:pt>
                <c:pt idx="242">
                  <c:v>3.8392369999999998</c:v>
                </c:pt>
                <c:pt idx="243">
                  <c:v>3.8432770000000001</c:v>
                </c:pt>
                <c:pt idx="244">
                  <c:v>3.847318</c:v>
                </c:pt>
                <c:pt idx="245">
                  <c:v>3.851362</c:v>
                </c:pt>
                <c:pt idx="246">
                  <c:v>3.8554080000000002</c:v>
                </c:pt>
                <c:pt idx="247">
                  <c:v>3.8594560000000002</c:v>
                </c:pt>
                <c:pt idx="248">
                  <c:v>3.8635069999999998</c:v>
                </c:pt>
                <c:pt idx="249">
                  <c:v>3.867559</c:v>
                </c:pt>
                <c:pt idx="250">
                  <c:v>3.871613</c:v>
                </c:pt>
                <c:pt idx="251">
                  <c:v>3.8756699999999999</c:v>
                </c:pt>
                <c:pt idx="252">
                  <c:v>3.8797290000000002</c:v>
                </c:pt>
                <c:pt idx="253">
                  <c:v>3.8837899999999999</c:v>
                </c:pt>
                <c:pt idx="254">
                  <c:v>3.8878520000000001</c:v>
                </c:pt>
                <c:pt idx="255">
                  <c:v>3.891918</c:v>
                </c:pt>
                <c:pt idx="256">
                  <c:v>3.895985</c:v>
                </c:pt>
                <c:pt idx="257">
                  <c:v>3.9000539999999999</c:v>
                </c:pt>
                <c:pt idx="258">
                  <c:v>3.9041260000000002</c:v>
                </c:pt>
                <c:pt idx="259">
                  <c:v>3.9081990000000002</c:v>
                </c:pt>
                <c:pt idx="260">
                  <c:v>3.9122750000000002</c:v>
                </c:pt>
                <c:pt idx="261">
                  <c:v>3.916353</c:v>
                </c:pt>
                <c:pt idx="262">
                  <c:v>3.9204330000000001</c:v>
                </c:pt>
                <c:pt idx="263">
                  <c:v>3.924515</c:v>
                </c:pt>
                <c:pt idx="264">
                  <c:v>3.9285990000000002</c:v>
                </c:pt>
                <c:pt idx="265">
                  <c:v>3.9326859999999999</c:v>
                </c:pt>
                <c:pt idx="266">
                  <c:v>3.9367740000000002</c:v>
                </c:pt>
                <c:pt idx="267">
                  <c:v>3.9408650000000001</c:v>
                </c:pt>
                <c:pt idx="268">
                  <c:v>3.944957</c:v>
                </c:pt>
                <c:pt idx="269">
                  <c:v>3.949052</c:v>
                </c:pt>
                <c:pt idx="270">
                  <c:v>3.9531489999999998</c:v>
                </c:pt>
                <c:pt idx="271">
                  <c:v>3.9572479999999999</c:v>
                </c:pt>
                <c:pt idx="272">
                  <c:v>3.9613489999999998</c:v>
                </c:pt>
                <c:pt idx="273">
                  <c:v>3.9654530000000001</c:v>
                </c:pt>
                <c:pt idx="274">
                  <c:v>3.9695580000000001</c:v>
                </c:pt>
                <c:pt idx="275">
                  <c:v>3.9736660000000001</c:v>
                </c:pt>
                <c:pt idx="276">
                  <c:v>3.977776</c:v>
                </c:pt>
                <c:pt idx="277">
                  <c:v>3.981887</c:v>
                </c:pt>
                <c:pt idx="278">
                  <c:v>3.9860009999999999</c:v>
                </c:pt>
                <c:pt idx="279">
                  <c:v>3.9901179999999998</c:v>
                </c:pt>
                <c:pt idx="280">
                  <c:v>3.9942359999999999</c:v>
                </c:pt>
                <c:pt idx="281">
                  <c:v>3.9983559999999998</c:v>
                </c:pt>
                <c:pt idx="282">
                  <c:v>4.0024790000000001</c:v>
                </c:pt>
                <c:pt idx="283">
                  <c:v>4.0066030000000001</c:v>
                </c:pt>
                <c:pt idx="284">
                  <c:v>4.0107299999999997</c:v>
                </c:pt>
                <c:pt idx="285">
                  <c:v>4.0148590000000004</c:v>
                </c:pt>
                <c:pt idx="286">
                  <c:v>4.0189899999999996</c:v>
                </c:pt>
                <c:pt idx="287">
                  <c:v>4.023123</c:v>
                </c:pt>
                <c:pt idx="288">
                  <c:v>4.0272579999999998</c:v>
                </c:pt>
                <c:pt idx="289">
                  <c:v>4.0313949999999998</c:v>
                </c:pt>
                <c:pt idx="290">
                  <c:v>4.0355340000000002</c:v>
                </c:pt>
                <c:pt idx="291">
                  <c:v>4.039676</c:v>
                </c:pt>
                <c:pt idx="292">
                  <c:v>4.0438200000000002</c:v>
                </c:pt>
                <c:pt idx="293">
                  <c:v>4.0479659999999997</c:v>
                </c:pt>
                <c:pt idx="294">
                  <c:v>4.0521140000000004</c:v>
                </c:pt>
                <c:pt idx="295">
                  <c:v>4.0562639999999996</c:v>
                </c:pt>
                <c:pt idx="296">
                  <c:v>4.060416</c:v>
                </c:pt>
                <c:pt idx="297">
                  <c:v>4.0645699999999998</c:v>
                </c:pt>
                <c:pt idx="298">
                  <c:v>4.068727</c:v>
                </c:pt>
                <c:pt idx="299">
                  <c:v>4.0728859999999996</c:v>
                </c:pt>
                <c:pt idx="300">
                  <c:v>4.0770460000000002</c:v>
                </c:pt>
                <c:pt idx="301">
                  <c:v>4.0812090000000003</c:v>
                </c:pt>
                <c:pt idx="302">
                  <c:v>4.0853739999999998</c:v>
                </c:pt>
                <c:pt idx="303">
                  <c:v>4.0895409999999996</c:v>
                </c:pt>
                <c:pt idx="304">
                  <c:v>4.0937099999999997</c:v>
                </c:pt>
                <c:pt idx="305">
                  <c:v>4.0978810000000001</c:v>
                </c:pt>
                <c:pt idx="306">
                  <c:v>4.102055</c:v>
                </c:pt>
                <c:pt idx="307">
                  <c:v>4.10623</c:v>
                </c:pt>
                <c:pt idx="308">
                  <c:v>4.1104079999999996</c:v>
                </c:pt>
                <c:pt idx="309">
                  <c:v>4.1145880000000004</c:v>
                </c:pt>
                <c:pt idx="310">
                  <c:v>4.1187699999999996</c:v>
                </c:pt>
                <c:pt idx="311">
                  <c:v>4.122954</c:v>
                </c:pt>
                <c:pt idx="312">
                  <c:v>4.1271399999999998</c:v>
                </c:pt>
                <c:pt idx="313">
                  <c:v>4.1313279999999999</c:v>
                </c:pt>
                <c:pt idx="314">
                  <c:v>4.1355190000000004</c:v>
                </c:pt>
                <c:pt idx="315">
                  <c:v>4.1397110000000001</c:v>
                </c:pt>
                <c:pt idx="316">
                  <c:v>4.1439060000000003</c:v>
                </c:pt>
                <c:pt idx="317">
                  <c:v>4.1481029999999999</c:v>
                </c:pt>
                <c:pt idx="318">
                  <c:v>4.1523019999999997</c:v>
                </c:pt>
                <c:pt idx="319">
                  <c:v>4.1565029999999998</c:v>
                </c:pt>
                <c:pt idx="320">
                  <c:v>4.1607060000000002</c:v>
                </c:pt>
                <c:pt idx="321">
                  <c:v>4.164911</c:v>
                </c:pt>
                <c:pt idx="322">
                  <c:v>4.1691180000000001</c:v>
                </c:pt>
                <c:pt idx="323">
                  <c:v>4.1733279999999997</c:v>
                </c:pt>
                <c:pt idx="324">
                  <c:v>4.1775399999999996</c:v>
                </c:pt>
                <c:pt idx="325">
                  <c:v>4.1817539999999997</c:v>
                </c:pt>
                <c:pt idx="326">
                  <c:v>4.1859690000000001</c:v>
                </c:pt>
                <c:pt idx="327">
                  <c:v>4.1901869999999999</c:v>
                </c:pt>
                <c:pt idx="328">
                  <c:v>4.1944080000000001</c:v>
                </c:pt>
                <c:pt idx="329">
                  <c:v>4.1986299999999996</c:v>
                </c:pt>
                <c:pt idx="330">
                  <c:v>4.2028549999999996</c:v>
                </c:pt>
                <c:pt idx="331">
                  <c:v>4.2070809999999996</c:v>
                </c:pt>
                <c:pt idx="332">
                  <c:v>4.2113100000000001</c:v>
                </c:pt>
                <c:pt idx="333">
                  <c:v>4.2155399999999998</c:v>
                </c:pt>
                <c:pt idx="334">
                  <c:v>4.219773</c:v>
                </c:pt>
                <c:pt idx="335">
                  <c:v>4.2240089999999997</c:v>
                </c:pt>
                <c:pt idx="336">
                  <c:v>4.2282460000000004</c:v>
                </c:pt>
                <c:pt idx="337">
                  <c:v>4.2324849999999996</c:v>
                </c:pt>
                <c:pt idx="338">
                  <c:v>4.236726</c:v>
                </c:pt>
                <c:pt idx="339">
                  <c:v>4.2409699999999999</c:v>
                </c:pt>
                <c:pt idx="340">
                  <c:v>4.245215</c:v>
                </c:pt>
                <c:pt idx="341">
                  <c:v>4.2494630000000004</c:v>
                </c:pt>
                <c:pt idx="342">
                  <c:v>4.2537130000000003</c:v>
                </c:pt>
                <c:pt idx="343">
                  <c:v>4.2579650000000004</c:v>
                </c:pt>
                <c:pt idx="344">
                  <c:v>4.262219</c:v>
                </c:pt>
                <c:pt idx="345">
                  <c:v>4.2664759999999999</c:v>
                </c:pt>
                <c:pt idx="346">
                  <c:v>4.270734</c:v>
                </c:pt>
                <c:pt idx="347">
                  <c:v>4.2749940000000004</c:v>
                </c:pt>
                <c:pt idx="348">
                  <c:v>4.2792570000000003</c:v>
                </c:pt>
                <c:pt idx="349">
                  <c:v>4.2835219999999996</c:v>
                </c:pt>
                <c:pt idx="350">
                  <c:v>4.2877890000000001</c:v>
                </c:pt>
                <c:pt idx="351">
                  <c:v>4.2920579999999999</c:v>
                </c:pt>
                <c:pt idx="352">
                  <c:v>4.2963290000000001</c:v>
                </c:pt>
                <c:pt idx="353">
                  <c:v>4.3006019999999996</c:v>
                </c:pt>
                <c:pt idx="354">
                  <c:v>4.3048780000000004</c:v>
                </c:pt>
                <c:pt idx="355">
                  <c:v>4.3091549999999996</c:v>
                </c:pt>
                <c:pt idx="356">
                  <c:v>4.3134350000000001</c:v>
                </c:pt>
                <c:pt idx="357">
                  <c:v>4.317717</c:v>
                </c:pt>
                <c:pt idx="358">
                  <c:v>4.3220010000000002</c:v>
                </c:pt>
                <c:pt idx="359">
                  <c:v>4.3262869999999998</c:v>
                </c:pt>
                <c:pt idx="360">
                  <c:v>4.3305749999999996</c:v>
                </c:pt>
                <c:pt idx="361">
                  <c:v>4.3348649999999997</c:v>
                </c:pt>
                <c:pt idx="362">
                  <c:v>4.3391580000000003</c:v>
                </c:pt>
                <c:pt idx="363">
                  <c:v>4.3434520000000001</c:v>
                </c:pt>
                <c:pt idx="364">
                  <c:v>4.3477490000000003</c:v>
                </c:pt>
                <c:pt idx="365">
                  <c:v>4.3520469999999998</c:v>
                </c:pt>
                <c:pt idx="366">
                  <c:v>4.3563479999999997</c:v>
                </c:pt>
                <c:pt idx="367">
                  <c:v>4.3606509999999998</c:v>
                </c:pt>
                <c:pt idx="368">
                  <c:v>4.3649560000000003</c:v>
                </c:pt>
                <c:pt idx="369">
                  <c:v>4.3692640000000003</c:v>
                </c:pt>
                <c:pt idx="370">
                  <c:v>4.3735730000000004</c:v>
                </c:pt>
                <c:pt idx="371">
                  <c:v>4.3778839999999999</c:v>
                </c:pt>
                <c:pt idx="372">
                  <c:v>4.3821979999999998</c:v>
                </c:pt>
                <c:pt idx="373">
                  <c:v>4.386514</c:v>
                </c:pt>
                <c:pt idx="374">
                  <c:v>4.3908319999999996</c:v>
                </c:pt>
                <c:pt idx="375">
                  <c:v>4.3951520000000004</c:v>
                </c:pt>
                <c:pt idx="376">
                  <c:v>4.3994739999999997</c:v>
                </c:pt>
                <c:pt idx="377">
                  <c:v>4.4037980000000001</c:v>
                </c:pt>
                <c:pt idx="378">
                  <c:v>4.4081239999999999</c:v>
                </c:pt>
                <c:pt idx="379">
                  <c:v>4.4124530000000002</c:v>
                </c:pt>
                <c:pt idx="380">
                  <c:v>4.4167839999999998</c:v>
                </c:pt>
                <c:pt idx="381">
                  <c:v>4.4211159999999996</c:v>
                </c:pt>
                <c:pt idx="382">
                  <c:v>4.4254509999999998</c:v>
                </c:pt>
                <c:pt idx="383">
                  <c:v>4.4297880000000003</c:v>
                </c:pt>
                <c:pt idx="384">
                  <c:v>4.4341270000000002</c:v>
                </c:pt>
                <c:pt idx="385">
                  <c:v>4.4384680000000003</c:v>
                </c:pt>
                <c:pt idx="386">
                  <c:v>4.442812</c:v>
                </c:pt>
                <c:pt idx="387">
                  <c:v>4.4471569999999998</c:v>
                </c:pt>
                <c:pt idx="388">
                  <c:v>4.451505</c:v>
                </c:pt>
                <c:pt idx="389">
                  <c:v>4.4558549999999997</c:v>
                </c:pt>
                <c:pt idx="390">
                  <c:v>4.4602069999999996</c:v>
                </c:pt>
                <c:pt idx="391">
                  <c:v>4.4645609999999998</c:v>
                </c:pt>
                <c:pt idx="392">
                  <c:v>4.4689170000000003</c:v>
                </c:pt>
                <c:pt idx="393">
                  <c:v>4.4732750000000001</c:v>
                </c:pt>
                <c:pt idx="394">
                  <c:v>4.4776350000000003</c:v>
                </c:pt>
                <c:pt idx="395">
                  <c:v>4.4819979999999999</c:v>
                </c:pt>
                <c:pt idx="396">
                  <c:v>4.4863619999999997</c:v>
                </c:pt>
                <c:pt idx="397">
                  <c:v>4.490729</c:v>
                </c:pt>
                <c:pt idx="398">
                  <c:v>4.4950979999999996</c:v>
                </c:pt>
                <c:pt idx="399">
                  <c:v>4.4994690000000004</c:v>
                </c:pt>
                <c:pt idx="400">
                  <c:v>4.5038419999999997</c:v>
                </c:pt>
                <c:pt idx="401">
                  <c:v>4.5082170000000001</c:v>
                </c:pt>
                <c:pt idx="402">
                  <c:v>4.5125950000000001</c:v>
                </c:pt>
                <c:pt idx="403">
                  <c:v>4.5169740000000003</c:v>
                </c:pt>
                <c:pt idx="404">
                  <c:v>4.5213559999999999</c:v>
                </c:pt>
                <c:pt idx="405">
                  <c:v>4.5257399999999999</c:v>
                </c:pt>
                <c:pt idx="406">
                  <c:v>4.530125</c:v>
                </c:pt>
                <c:pt idx="407">
                  <c:v>4.5345129999999996</c:v>
                </c:pt>
                <c:pt idx="408">
                  <c:v>4.5389030000000004</c:v>
                </c:pt>
                <c:pt idx="409">
                  <c:v>4.5432959999999998</c:v>
                </c:pt>
                <c:pt idx="410">
                  <c:v>4.5476900000000002</c:v>
                </c:pt>
                <c:pt idx="411">
                  <c:v>4.5520860000000001</c:v>
                </c:pt>
                <c:pt idx="412">
                  <c:v>4.5564850000000003</c:v>
                </c:pt>
                <c:pt idx="413">
                  <c:v>4.560886</c:v>
                </c:pt>
                <c:pt idx="414">
                  <c:v>4.5652889999999999</c:v>
                </c:pt>
                <c:pt idx="415">
                  <c:v>4.5696940000000001</c:v>
                </c:pt>
                <c:pt idx="416">
                  <c:v>4.5740999999999996</c:v>
                </c:pt>
                <c:pt idx="417">
                  <c:v>4.5785099999999996</c:v>
                </c:pt>
                <c:pt idx="418">
                  <c:v>4.5829209999999998</c:v>
                </c:pt>
                <c:pt idx="419">
                  <c:v>4.5873350000000004</c:v>
                </c:pt>
                <c:pt idx="420">
                  <c:v>4.5917500000000002</c:v>
                </c:pt>
                <c:pt idx="421">
                  <c:v>4.5961679999999996</c:v>
                </c:pt>
                <c:pt idx="422">
                  <c:v>4.6005880000000001</c:v>
                </c:pt>
                <c:pt idx="423">
                  <c:v>4.60501</c:v>
                </c:pt>
                <c:pt idx="424">
                  <c:v>4.6094340000000003</c:v>
                </c:pt>
                <c:pt idx="425">
                  <c:v>4.6138599999999999</c:v>
                </c:pt>
                <c:pt idx="426">
                  <c:v>4.6182889999999999</c:v>
                </c:pt>
                <c:pt idx="427">
                  <c:v>4.622719</c:v>
                </c:pt>
                <c:pt idx="428">
                  <c:v>4.6271509999999996</c:v>
                </c:pt>
                <c:pt idx="429">
                  <c:v>4.6315860000000004</c:v>
                </c:pt>
                <c:pt idx="430">
                  <c:v>4.6360229999999998</c:v>
                </c:pt>
                <c:pt idx="431">
                  <c:v>4.6404620000000003</c:v>
                </c:pt>
                <c:pt idx="432">
                  <c:v>4.6449030000000002</c:v>
                </c:pt>
                <c:pt idx="433">
                  <c:v>4.6493460000000004</c:v>
                </c:pt>
                <c:pt idx="434">
                  <c:v>4.653791</c:v>
                </c:pt>
                <c:pt idx="435">
                  <c:v>4.658239</c:v>
                </c:pt>
                <c:pt idx="436">
                  <c:v>4.6626890000000003</c:v>
                </c:pt>
                <c:pt idx="437">
                  <c:v>4.6671399999999998</c:v>
                </c:pt>
                <c:pt idx="438">
                  <c:v>4.6715939999999998</c:v>
                </c:pt>
                <c:pt idx="439">
                  <c:v>4.67605</c:v>
                </c:pt>
                <c:pt idx="440">
                  <c:v>4.6805079999999997</c:v>
                </c:pt>
                <c:pt idx="441">
                  <c:v>4.6849679999999996</c:v>
                </c:pt>
                <c:pt idx="442">
                  <c:v>4.6894309999999999</c:v>
                </c:pt>
                <c:pt idx="443">
                  <c:v>4.6938950000000004</c:v>
                </c:pt>
                <c:pt idx="444">
                  <c:v>4.6983620000000004</c:v>
                </c:pt>
                <c:pt idx="445">
                  <c:v>4.7028299999999996</c:v>
                </c:pt>
                <c:pt idx="446">
                  <c:v>4.7073010000000002</c:v>
                </c:pt>
                <c:pt idx="447">
                  <c:v>4.7117740000000001</c:v>
                </c:pt>
                <c:pt idx="448">
                  <c:v>4.7162490000000004</c:v>
                </c:pt>
                <c:pt idx="449">
                  <c:v>4.720726</c:v>
                </c:pt>
                <c:pt idx="450">
                  <c:v>4.7252049999999999</c:v>
                </c:pt>
                <c:pt idx="451">
                  <c:v>4.7296870000000002</c:v>
                </c:pt>
                <c:pt idx="452">
                  <c:v>4.7341699999999998</c:v>
                </c:pt>
                <c:pt idx="453">
                  <c:v>4.7386569999999999</c:v>
                </c:pt>
                <c:pt idx="454">
                  <c:v>4.743144</c:v>
                </c:pt>
                <c:pt idx="455">
                  <c:v>4.7476339999999997</c:v>
                </c:pt>
                <c:pt idx="456">
                  <c:v>4.7521259999999996</c:v>
                </c:pt>
                <c:pt idx="457">
                  <c:v>4.7566199999999998</c:v>
                </c:pt>
                <c:pt idx="458">
                  <c:v>4.7611169999999996</c:v>
                </c:pt>
                <c:pt idx="459">
                  <c:v>4.7656150000000004</c:v>
                </c:pt>
                <c:pt idx="460">
                  <c:v>4.7701149999999997</c:v>
                </c:pt>
                <c:pt idx="461">
                  <c:v>4.7746180000000003</c:v>
                </c:pt>
                <c:pt idx="462">
                  <c:v>4.7791230000000002</c:v>
                </c:pt>
                <c:pt idx="463">
                  <c:v>4.7836299999999996</c:v>
                </c:pt>
                <c:pt idx="464">
                  <c:v>4.7881390000000001</c:v>
                </c:pt>
                <c:pt idx="465">
                  <c:v>4.7926500000000001</c:v>
                </c:pt>
                <c:pt idx="466">
                  <c:v>4.7971630000000003</c:v>
                </c:pt>
                <c:pt idx="467">
                  <c:v>4.801679</c:v>
                </c:pt>
                <c:pt idx="468">
                  <c:v>4.8061970000000001</c:v>
                </c:pt>
                <c:pt idx="469">
                  <c:v>4.8107160000000002</c:v>
                </c:pt>
                <c:pt idx="470">
                  <c:v>4.8152379999999999</c:v>
                </c:pt>
                <c:pt idx="471">
                  <c:v>4.8197619999999999</c:v>
                </c:pt>
                <c:pt idx="472">
                  <c:v>4.8242880000000001</c:v>
                </c:pt>
                <c:pt idx="473">
                  <c:v>4.8288159999999998</c:v>
                </c:pt>
                <c:pt idx="474">
                  <c:v>4.8333459999999997</c:v>
                </c:pt>
                <c:pt idx="475">
                  <c:v>4.837879</c:v>
                </c:pt>
                <c:pt idx="476">
                  <c:v>4.8424129999999996</c:v>
                </c:pt>
                <c:pt idx="477">
                  <c:v>4.8469499999999996</c:v>
                </c:pt>
                <c:pt idx="478">
                  <c:v>4.8514889999999999</c:v>
                </c:pt>
                <c:pt idx="479">
                  <c:v>4.8560299999999996</c:v>
                </c:pt>
                <c:pt idx="480">
                  <c:v>4.8605729999999996</c:v>
                </c:pt>
                <c:pt idx="481">
                  <c:v>4.8651179999999998</c:v>
                </c:pt>
                <c:pt idx="482">
                  <c:v>4.8696650000000004</c:v>
                </c:pt>
                <c:pt idx="483">
                  <c:v>4.8742150000000004</c:v>
                </c:pt>
                <c:pt idx="484">
                  <c:v>4.8787659999999997</c:v>
                </c:pt>
                <c:pt idx="485">
                  <c:v>4.8833200000000003</c:v>
                </c:pt>
                <c:pt idx="486">
                  <c:v>4.8878760000000003</c:v>
                </c:pt>
                <c:pt idx="487">
                  <c:v>4.8924329999999996</c:v>
                </c:pt>
                <c:pt idx="488">
                  <c:v>4.8969940000000003</c:v>
                </c:pt>
                <c:pt idx="489">
                  <c:v>4.9015560000000002</c:v>
                </c:pt>
                <c:pt idx="490">
                  <c:v>4.9061199999999996</c:v>
                </c:pt>
                <c:pt idx="491">
                  <c:v>4.9106860000000001</c:v>
                </c:pt>
                <c:pt idx="492">
                  <c:v>4.9152550000000002</c:v>
                </c:pt>
                <c:pt idx="493">
                  <c:v>4.9198259999999996</c:v>
                </c:pt>
                <c:pt idx="494">
                  <c:v>4.9243980000000001</c:v>
                </c:pt>
                <c:pt idx="495">
                  <c:v>4.928973</c:v>
                </c:pt>
                <c:pt idx="496">
                  <c:v>4.9335500000000003</c:v>
                </c:pt>
                <c:pt idx="497">
                  <c:v>4.938129</c:v>
                </c:pt>
                <c:pt idx="498">
                  <c:v>4.9427099999999999</c:v>
                </c:pt>
                <c:pt idx="499">
                  <c:v>4.9472940000000003</c:v>
                </c:pt>
                <c:pt idx="500">
                  <c:v>4.9518800000000001</c:v>
                </c:pt>
                <c:pt idx="501">
                  <c:v>4.956467</c:v>
                </c:pt>
                <c:pt idx="502">
                  <c:v>4.9610570000000003</c:v>
                </c:pt>
                <c:pt idx="503">
                  <c:v>4.965649</c:v>
                </c:pt>
                <c:pt idx="504">
                  <c:v>4.970243</c:v>
                </c:pt>
                <c:pt idx="505">
                  <c:v>4.9748390000000002</c:v>
                </c:pt>
                <c:pt idx="506">
                  <c:v>4.9794369999999999</c:v>
                </c:pt>
                <c:pt idx="507">
                  <c:v>4.9840369999999998</c:v>
                </c:pt>
                <c:pt idx="508">
                  <c:v>4.9886400000000002</c:v>
                </c:pt>
                <c:pt idx="509">
                  <c:v>4.9932449999999999</c:v>
                </c:pt>
                <c:pt idx="510">
                  <c:v>4.9978509999999998</c:v>
                </c:pt>
                <c:pt idx="511">
                  <c:v>5.0024600000000001</c:v>
                </c:pt>
                <c:pt idx="512">
                  <c:v>5.0070709999999998</c:v>
                </c:pt>
                <c:pt idx="513">
                  <c:v>5.0116839999999998</c:v>
                </c:pt>
                <c:pt idx="514">
                  <c:v>5.0163000000000002</c:v>
                </c:pt>
                <c:pt idx="515">
                  <c:v>5.0209169999999999</c:v>
                </c:pt>
                <c:pt idx="516">
                  <c:v>5.0255369999999999</c:v>
                </c:pt>
                <c:pt idx="517">
                  <c:v>5.0301580000000001</c:v>
                </c:pt>
                <c:pt idx="518">
                  <c:v>5.0347819999999999</c:v>
                </c:pt>
                <c:pt idx="519">
                  <c:v>5.0394079999999999</c:v>
                </c:pt>
                <c:pt idx="520">
                  <c:v>5.0440360000000002</c:v>
                </c:pt>
                <c:pt idx="521">
                  <c:v>5.0486659999999999</c:v>
                </c:pt>
                <c:pt idx="522">
                  <c:v>5.0532979999999998</c:v>
                </c:pt>
                <c:pt idx="523">
                  <c:v>5.0579320000000001</c:v>
                </c:pt>
                <c:pt idx="524">
                  <c:v>5.0625689999999999</c:v>
                </c:pt>
                <c:pt idx="525">
                  <c:v>5.0672079999999999</c:v>
                </c:pt>
                <c:pt idx="526">
                  <c:v>5.0718480000000001</c:v>
                </c:pt>
                <c:pt idx="527">
                  <c:v>5.0764909999999999</c:v>
                </c:pt>
                <c:pt idx="528">
                  <c:v>5.0811359999999999</c:v>
                </c:pt>
                <c:pt idx="529">
                  <c:v>5.0857830000000002</c:v>
                </c:pt>
                <c:pt idx="530">
                  <c:v>5.090433</c:v>
                </c:pt>
                <c:pt idx="531">
                  <c:v>5.0950839999999999</c:v>
                </c:pt>
                <c:pt idx="532">
                  <c:v>5.0997380000000003</c:v>
                </c:pt>
                <c:pt idx="533">
                  <c:v>5.104393</c:v>
                </c:pt>
                <c:pt idx="534">
                  <c:v>5.109051</c:v>
                </c:pt>
                <c:pt idx="535">
                  <c:v>5.1137110000000003</c:v>
                </c:pt>
                <c:pt idx="536">
                  <c:v>5.1183730000000001</c:v>
                </c:pt>
                <c:pt idx="537">
                  <c:v>5.1230370000000001</c:v>
                </c:pt>
                <c:pt idx="538">
                  <c:v>5.1277030000000003</c:v>
                </c:pt>
                <c:pt idx="539">
                  <c:v>5.132371</c:v>
                </c:pt>
                <c:pt idx="540">
                  <c:v>5.1370420000000001</c:v>
                </c:pt>
                <c:pt idx="541">
                  <c:v>5.1417149999999996</c:v>
                </c:pt>
                <c:pt idx="542">
                  <c:v>5.1463890000000001</c:v>
                </c:pt>
                <c:pt idx="543">
                  <c:v>5.1510660000000001</c:v>
                </c:pt>
                <c:pt idx="544">
                  <c:v>5.1557449999999996</c:v>
                </c:pt>
                <c:pt idx="545">
                  <c:v>5.1604260000000002</c:v>
                </c:pt>
                <c:pt idx="546">
                  <c:v>5.1651090000000002</c:v>
                </c:pt>
                <c:pt idx="547">
                  <c:v>5.1697949999999997</c:v>
                </c:pt>
                <c:pt idx="548">
                  <c:v>5.1744820000000002</c:v>
                </c:pt>
                <c:pt idx="549">
                  <c:v>5.1791720000000003</c:v>
                </c:pt>
                <c:pt idx="550">
                  <c:v>5.1838639999999998</c:v>
                </c:pt>
                <c:pt idx="551">
                  <c:v>5.1885570000000003</c:v>
                </c:pt>
                <c:pt idx="552">
                  <c:v>5.1932539999999996</c:v>
                </c:pt>
                <c:pt idx="553">
                  <c:v>5.1979509999999998</c:v>
                </c:pt>
                <c:pt idx="554">
                  <c:v>5.2026519999999996</c:v>
                </c:pt>
                <c:pt idx="555">
                  <c:v>5.2073539999999996</c:v>
                </c:pt>
                <c:pt idx="556">
                  <c:v>5.212059</c:v>
                </c:pt>
                <c:pt idx="557">
                  <c:v>5.2167649999999997</c:v>
                </c:pt>
                <c:pt idx="558">
                  <c:v>5.2214739999999997</c:v>
                </c:pt>
                <c:pt idx="559">
                  <c:v>5.2261839999999999</c:v>
                </c:pt>
                <c:pt idx="560">
                  <c:v>5.2308969999999997</c:v>
                </c:pt>
                <c:pt idx="561">
                  <c:v>5.2356129999999999</c:v>
                </c:pt>
                <c:pt idx="562">
                  <c:v>5.2403300000000002</c:v>
                </c:pt>
                <c:pt idx="563">
                  <c:v>5.2450489999999999</c:v>
                </c:pt>
                <c:pt idx="564">
                  <c:v>5.249771</c:v>
                </c:pt>
                <c:pt idx="565">
                  <c:v>5.2544940000000002</c:v>
                </c:pt>
                <c:pt idx="566">
                  <c:v>5.25922</c:v>
                </c:pt>
                <c:pt idx="567">
                  <c:v>5.2639480000000001</c:v>
                </c:pt>
                <c:pt idx="568">
                  <c:v>5.2686780000000004</c:v>
                </c:pt>
                <c:pt idx="569">
                  <c:v>5.2734100000000002</c:v>
                </c:pt>
                <c:pt idx="570">
                  <c:v>5.2781440000000002</c:v>
                </c:pt>
                <c:pt idx="571">
                  <c:v>5.2828799999999996</c:v>
                </c:pt>
                <c:pt idx="572">
                  <c:v>5.2876190000000003</c:v>
                </c:pt>
                <c:pt idx="573">
                  <c:v>5.2923590000000003</c:v>
                </c:pt>
                <c:pt idx="574">
                  <c:v>5.2971019999999998</c:v>
                </c:pt>
                <c:pt idx="575">
                  <c:v>5.3018470000000004</c:v>
                </c:pt>
                <c:pt idx="576">
                  <c:v>5.3065939999999996</c:v>
                </c:pt>
                <c:pt idx="577">
                  <c:v>5.3113429999999999</c:v>
                </c:pt>
                <c:pt idx="578">
                  <c:v>5.3160939999999997</c:v>
                </c:pt>
                <c:pt idx="579">
                  <c:v>5.3208479999999998</c:v>
                </c:pt>
                <c:pt idx="580">
                  <c:v>5.3256030000000001</c:v>
                </c:pt>
                <c:pt idx="581">
                  <c:v>5.3303599999999998</c:v>
                </c:pt>
                <c:pt idx="582">
                  <c:v>5.3351199999999999</c:v>
                </c:pt>
                <c:pt idx="583">
                  <c:v>5.3398820000000002</c:v>
                </c:pt>
                <c:pt idx="584">
                  <c:v>5.344646</c:v>
                </c:pt>
                <c:pt idx="585">
                  <c:v>5.3494120000000001</c:v>
                </c:pt>
                <c:pt idx="586">
                  <c:v>5.3541800000000004</c:v>
                </c:pt>
                <c:pt idx="587">
                  <c:v>5.3589510000000002</c:v>
                </c:pt>
                <c:pt idx="588">
                  <c:v>5.3637230000000002</c:v>
                </c:pt>
                <c:pt idx="589">
                  <c:v>5.3684969999999996</c:v>
                </c:pt>
                <c:pt idx="590">
                  <c:v>5.3732740000000003</c:v>
                </c:pt>
                <c:pt idx="591">
                  <c:v>5.3780530000000004</c:v>
                </c:pt>
                <c:pt idx="592">
                  <c:v>5.3828339999999999</c:v>
                </c:pt>
                <c:pt idx="593">
                  <c:v>5.3876169999999997</c:v>
                </c:pt>
                <c:pt idx="594">
                  <c:v>5.3924019999999997</c:v>
                </c:pt>
                <c:pt idx="595">
                  <c:v>5.3971900000000002</c:v>
                </c:pt>
                <c:pt idx="596">
                  <c:v>5.4019789999999999</c:v>
                </c:pt>
                <c:pt idx="597">
                  <c:v>5.4067699999999999</c:v>
                </c:pt>
                <c:pt idx="598">
                  <c:v>5.4115640000000003</c:v>
                </c:pt>
                <c:pt idx="599">
                  <c:v>5.4163600000000001</c:v>
                </c:pt>
                <c:pt idx="600">
                  <c:v>5.4211580000000001</c:v>
                </c:pt>
                <c:pt idx="601">
                  <c:v>5.4259579999999996</c:v>
                </c:pt>
                <c:pt idx="602">
                  <c:v>5.4307600000000003</c:v>
                </c:pt>
                <c:pt idx="603">
                  <c:v>5.4355650000000004</c:v>
                </c:pt>
                <c:pt idx="604">
                  <c:v>5.4403709999999998</c:v>
                </c:pt>
                <c:pt idx="605">
                  <c:v>5.4451790000000004</c:v>
                </c:pt>
                <c:pt idx="606">
                  <c:v>5.4499899999999997</c:v>
                </c:pt>
                <c:pt idx="607">
                  <c:v>5.4548030000000001</c:v>
                </c:pt>
                <c:pt idx="608">
                  <c:v>5.4596179999999999</c:v>
                </c:pt>
                <c:pt idx="609">
                  <c:v>5.4644349999999999</c:v>
                </c:pt>
                <c:pt idx="610">
                  <c:v>5.4692540000000003</c:v>
                </c:pt>
                <c:pt idx="611">
                  <c:v>5.474075</c:v>
                </c:pt>
                <c:pt idx="612">
                  <c:v>5.4788990000000002</c:v>
                </c:pt>
                <c:pt idx="613">
                  <c:v>5.4837239999999996</c:v>
                </c:pt>
                <c:pt idx="614">
                  <c:v>5.4885520000000003</c:v>
                </c:pt>
                <c:pt idx="615">
                  <c:v>5.4933820000000004</c:v>
                </c:pt>
                <c:pt idx="616">
                  <c:v>5.4982139999999999</c:v>
                </c:pt>
                <c:pt idx="617">
                  <c:v>5.5030469999999996</c:v>
                </c:pt>
                <c:pt idx="618">
                  <c:v>5.5078839999999998</c:v>
                </c:pt>
                <c:pt idx="619">
                  <c:v>5.5127220000000001</c:v>
                </c:pt>
                <c:pt idx="620">
                  <c:v>5.5175619999999999</c:v>
                </c:pt>
                <c:pt idx="621">
                  <c:v>5.522405</c:v>
                </c:pt>
                <c:pt idx="622">
                  <c:v>5.5272500000000004</c:v>
                </c:pt>
                <c:pt idx="623">
                  <c:v>5.5320960000000001</c:v>
                </c:pt>
                <c:pt idx="624">
                  <c:v>5.5369450000000002</c:v>
                </c:pt>
                <c:pt idx="625">
                  <c:v>5.5417959999999997</c:v>
                </c:pt>
                <c:pt idx="626">
                  <c:v>5.5466490000000004</c:v>
                </c:pt>
                <c:pt idx="627">
                  <c:v>5.5515049999999997</c:v>
                </c:pt>
                <c:pt idx="628">
                  <c:v>5.556362</c:v>
                </c:pt>
                <c:pt idx="629">
                  <c:v>5.5612219999999999</c:v>
                </c:pt>
                <c:pt idx="630">
                  <c:v>5.5660829999999999</c:v>
                </c:pt>
                <c:pt idx="631">
                  <c:v>5.5709470000000003</c:v>
                </c:pt>
                <c:pt idx="632">
                  <c:v>5.5758130000000001</c:v>
                </c:pt>
                <c:pt idx="633">
                  <c:v>5.5806810000000002</c:v>
                </c:pt>
                <c:pt idx="634">
                  <c:v>5.5855509999999997</c:v>
                </c:pt>
                <c:pt idx="635">
                  <c:v>5.5904239999999996</c:v>
                </c:pt>
                <c:pt idx="636">
                  <c:v>5.5952979999999997</c:v>
                </c:pt>
                <c:pt idx="637">
                  <c:v>5.600174</c:v>
                </c:pt>
                <c:pt idx="638">
                  <c:v>5.6050529999999998</c:v>
                </c:pt>
                <c:pt idx="639">
                  <c:v>5.609934</c:v>
                </c:pt>
                <c:pt idx="640">
                  <c:v>5.6148170000000004</c:v>
                </c:pt>
                <c:pt idx="641">
                  <c:v>5.6197020000000002</c:v>
                </c:pt>
                <c:pt idx="642">
                  <c:v>5.6245890000000003</c:v>
                </c:pt>
                <c:pt idx="643">
                  <c:v>5.6294779999999998</c:v>
                </c:pt>
                <c:pt idx="644">
                  <c:v>5.6343690000000004</c:v>
                </c:pt>
                <c:pt idx="645">
                  <c:v>5.6392629999999997</c:v>
                </c:pt>
                <c:pt idx="646">
                  <c:v>5.6441590000000001</c:v>
                </c:pt>
                <c:pt idx="647">
                  <c:v>5.6490559999999999</c:v>
                </c:pt>
                <c:pt idx="648">
                  <c:v>5.653956</c:v>
                </c:pt>
                <c:pt idx="649">
                  <c:v>5.6588580000000004</c:v>
                </c:pt>
                <c:pt idx="650">
                  <c:v>5.6637630000000003</c:v>
                </c:pt>
                <c:pt idx="651">
                  <c:v>5.6686690000000004</c:v>
                </c:pt>
                <c:pt idx="652">
                  <c:v>5.6735769999999999</c:v>
                </c:pt>
                <c:pt idx="653">
                  <c:v>5.6784879999999998</c:v>
                </c:pt>
                <c:pt idx="654">
                  <c:v>5.6833999999999998</c:v>
                </c:pt>
                <c:pt idx="655">
                  <c:v>5.6883150000000002</c:v>
                </c:pt>
                <c:pt idx="656">
                  <c:v>5.6932320000000001</c:v>
                </c:pt>
                <c:pt idx="657">
                  <c:v>5.6981510000000002</c:v>
                </c:pt>
                <c:pt idx="658">
                  <c:v>5.7030719999999997</c:v>
                </c:pt>
                <c:pt idx="659">
                  <c:v>5.7079950000000004</c:v>
                </c:pt>
                <c:pt idx="660">
                  <c:v>5.7129209999999997</c:v>
                </c:pt>
                <c:pt idx="661">
                  <c:v>5.717848</c:v>
                </c:pt>
                <c:pt idx="662">
                  <c:v>5.7227779999999999</c:v>
                </c:pt>
                <c:pt idx="663">
                  <c:v>5.7277089999999999</c:v>
                </c:pt>
                <c:pt idx="664">
                  <c:v>5.7326439999999996</c:v>
                </c:pt>
                <c:pt idx="665">
                  <c:v>5.7375790000000002</c:v>
                </c:pt>
                <c:pt idx="666">
                  <c:v>5.7425170000000003</c:v>
                </c:pt>
                <c:pt idx="667">
                  <c:v>5.747458</c:v>
                </c:pt>
                <c:pt idx="668">
                  <c:v>5.7523999999999997</c:v>
                </c:pt>
                <c:pt idx="669">
                  <c:v>5.7573449999999999</c:v>
                </c:pt>
                <c:pt idx="670">
                  <c:v>5.7622910000000003</c:v>
                </c:pt>
                <c:pt idx="671">
                  <c:v>5.7672400000000001</c:v>
                </c:pt>
                <c:pt idx="672">
                  <c:v>5.7721910000000003</c:v>
                </c:pt>
                <c:pt idx="673">
                  <c:v>5.7771439999999998</c:v>
                </c:pt>
                <c:pt idx="674">
                  <c:v>5.7820989999999997</c:v>
                </c:pt>
                <c:pt idx="675">
                  <c:v>5.7870559999999998</c:v>
                </c:pt>
                <c:pt idx="676">
                  <c:v>5.7920160000000003</c:v>
                </c:pt>
                <c:pt idx="677">
                  <c:v>5.796977</c:v>
                </c:pt>
                <c:pt idx="678">
                  <c:v>5.8019400000000001</c:v>
                </c:pt>
                <c:pt idx="679">
                  <c:v>5.8069059999999997</c:v>
                </c:pt>
                <c:pt idx="680">
                  <c:v>5.8118740000000004</c:v>
                </c:pt>
                <c:pt idx="681">
                  <c:v>5.8168439999999997</c:v>
                </c:pt>
                <c:pt idx="682">
                  <c:v>5.8218160000000001</c:v>
                </c:pt>
                <c:pt idx="683">
                  <c:v>5.8267899999999999</c:v>
                </c:pt>
                <c:pt idx="684">
                  <c:v>5.8317670000000001</c:v>
                </c:pt>
                <c:pt idx="685">
                  <c:v>5.8367449999999996</c:v>
                </c:pt>
                <c:pt idx="686">
                  <c:v>5.8417260000000004</c:v>
                </c:pt>
                <c:pt idx="687">
                  <c:v>5.8467089999999997</c:v>
                </c:pt>
                <c:pt idx="688">
                  <c:v>5.8516940000000002</c:v>
                </c:pt>
                <c:pt idx="689">
                  <c:v>5.8566799999999999</c:v>
                </c:pt>
                <c:pt idx="690">
                  <c:v>5.8616700000000002</c:v>
                </c:pt>
                <c:pt idx="691">
                  <c:v>5.8666609999999997</c:v>
                </c:pt>
                <c:pt idx="692">
                  <c:v>5.8716540000000004</c:v>
                </c:pt>
                <c:pt idx="693">
                  <c:v>5.8766499999999997</c:v>
                </c:pt>
                <c:pt idx="694">
                  <c:v>5.8816470000000001</c:v>
                </c:pt>
                <c:pt idx="695">
                  <c:v>5.886647</c:v>
                </c:pt>
                <c:pt idx="696">
                  <c:v>5.8916490000000001</c:v>
                </c:pt>
                <c:pt idx="697">
                  <c:v>5.8966529999999997</c:v>
                </c:pt>
                <c:pt idx="698">
                  <c:v>5.9016590000000004</c:v>
                </c:pt>
                <c:pt idx="699">
                  <c:v>5.9066669999999997</c:v>
                </c:pt>
                <c:pt idx="700">
                  <c:v>5.9116770000000001</c:v>
                </c:pt>
                <c:pt idx="701">
                  <c:v>5.91669</c:v>
                </c:pt>
                <c:pt idx="702">
                  <c:v>5.9217040000000001</c:v>
                </c:pt>
                <c:pt idx="703">
                  <c:v>5.9267209999999997</c:v>
                </c:pt>
                <c:pt idx="704">
                  <c:v>5.9317399999999996</c:v>
                </c:pt>
                <c:pt idx="705">
                  <c:v>5.9367609999999997</c:v>
                </c:pt>
                <c:pt idx="706">
                  <c:v>5.9417840000000002</c:v>
                </c:pt>
                <c:pt idx="707">
                  <c:v>5.946809</c:v>
                </c:pt>
                <c:pt idx="708">
                  <c:v>5.9518370000000003</c:v>
                </c:pt>
                <c:pt idx="709">
                  <c:v>5.9568659999999998</c:v>
                </c:pt>
                <c:pt idx="710">
                  <c:v>5.9618979999999997</c:v>
                </c:pt>
                <c:pt idx="711">
                  <c:v>5.9669309999999998</c:v>
                </c:pt>
                <c:pt idx="712">
                  <c:v>5.9719670000000002</c:v>
                </c:pt>
                <c:pt idx="713">
                  <c:v>5.9770050000000001</c:v>
                </c:pt>
                <c:pt idx="714">
                  <c:v>5.9820450000000003</c:v>
                </c:pt>
                <c:pt idx="715">
                  <c:v>5.9870869999999998</c:v>
                </c:pt>
                <c:pt idx="716">
                  <c:v>5.9921319999999998</c:v>
                </c:pt>
                <c:pt idx="717">
                  <c:v>5.9971779999999999</c:v>
                </c:pt>
                <c:pt idx="718">
                  <c:v>6.0022270000000004</c:v>
                </c:pt>
                <c:pt idx="719">
                  <c:v>6.0072770000000002</c:v>
                </c:pt>
                <c:pt idx="720">
                  <c:v>6.0123300000000004</c:v>
                </c:pt>
                <c:pt idx="721">
                  <c:v>6.017385</c:v>
                </c:pt>
                <c:pt idx="722">
                  <c:v>6.0224419999999999</c:v>
                </c:pt>
                <c:pt idx="723">
                  <c:v>6.0275020000000001</c:v>
                </c:pt>
                <c:pt idx="724">
                  <c:v>6.0325629999999997</c:v>
                </c:pt>
                <c:pt idx="725">
                  <c:v>6.0376260000000004</c:v>
                </c:pt>
                <c:pt idx="726">
                  <c:v>6.0426919999999997</c:v>
                </c:pt>
                <c:pt idx="727">
                  <c:v>6.0477600000000002</c:v>
                </c:pt>
                <c:pt idx="728">
                  <c:v>6.052829</c:v>
                </c:pt>
                <c:pt idx="729">
                  <c:v>6.0579010000000002</c:v>
                </c:pt>
                <c:pt idx="730">
                  <c:v>6.0629749999999998</c:v>
                </c:pt>
                <c:pt idx="731">
                  <c:v>6.0680509999999996</c:v>
                </c:pt>
                <c:pt idx="732">
                  <c:v>6.0731299999999999</c:v>
                </c:pt>
                <c:pt idx="733">
                  <c:v>6.0782100000000003</c:v>
                </c:pt>
                <c:pt idx="734">
                  <c:v>6.0832930000000003</c:v>
                </c:pt>
                <c:pt idx="735">
                  <c:v>6.0883770000000004</c:v>
                </c:pt>
                <c:pt idx="736">
                  <c:v>6.093464</c:v>
                </c:pt>
                <c:pt idx="737">
                  <c:v>6.0985529999999999</c:v>
                </c:pt>
                <c:pt idx="738">
                  <c:v>6.1036440000000001</c:v>
                </c:pt>
                <c:pt idx="739">
                  <c:v>6.1087369999999996</c:v>
                </c:pt>
                <c:pt idx="740">
                  <c:v>6.1138329999999996</c:v>
                </c:pt>
                <c:pt idx="741">
                  <c:v>6.1189299999999998</c:v>
                </c:pt>
                <c:pt idx="742">
                  <c:v>6.1240300000000003</c:v>
                </c:pt>
                <c:pt idx="743">
                  <c:v>6.1291310000000001</c:v>
                </c:pt>
                <c:pt idx="744">
                  <c:v>6.1342350000000003</c:v>
                </c:pt>
                <c:pt idx="745">
                  <c:v>6.1393409999999999</c:v>
                </c:pt>
                <c:pt idx="746">
                  <c:v>6.1444489999999998</c:v>
                </c:pt>
                <c:pt idx="747">
                  <c:v>6.149559</c:v>
                </c:pt>
                <c:pt idx="748">
                  <c:v>6.1546719999999997</c:v>
                </c:pt>
                <c:pt idx="749">
                  <c:v>6.1597860000000004</c:v>
                </c:pt>
                <c:pt idx="750">
                  <c:v>6.1649029999999998</c:v>
                </c:pt>
                <c:pt idx="751">
                  <c:v>6.1700210000000002</c:v>
                </c:pt>
                <c:pt idx="752">
                  <c:v>6.1751420000000001</c:v>
                </c:pt>
                <c:pt idx="753">
                  <c:v>6.1802650000000003</c:v>
                </c:pt>
                <c:pt idx="754">
                  <c:v>6.1853899999999999</c:v>
                </c:pt>
                <c:pt idx="755">
                  <c:v>6.1905169999999998</c:v>
                </c:pt>
                <c:pt idx="756">
                  <c:v>6.195646</c:v>
                </c:pt>
                <c:pt idx="757">
                  <c:v>6.2007779999999997</c:v>
                </c:pt>
                <c:pt idx="758">
                  <c:v>6.2059119999999997</c:v>
                </c:pt>
                <c:pt idx="759">
                  <c:v>6.2110469999999998</c:v>
                </c:pt>
                <c:pt idx="760">
                  <c:v>6.2161850000000003</c:v>
                </c:pt>
                <c:pt idx="761">
                  <c:v>6.2213250000000002</c:v>
                </c:pt>
                <c:pt idx="762">
                  <c:v>6.2264670000000004</c:v>
                </c:pt>
                <c:pt idx="763">
                  <c:v>6.231611</c:v>
                </c:pt>
                <c:pt idx="764">
                  <c:v>6.2367569999999999</c:v>
                </c:pt>
                <c:pt idx="765">
                  <c:v>6.2419060000000002</c:v>
                </c:pt>
                <c:pt idx="766">
                  <c:v>6.2470559999999997</c:v>
                </c:pt>
                <c:pt idx="767">
                  <c:v>6.2522089999999997</c:v>
                </c:pt>
                <c:pt idx="768">
                  <c:v>6.2573639999999999</c:v>
                </c:pt>
                <c:pt idx="769">
                  <c:v>6.2625200000000003</c:v>
                </c:pt>
                <c:pt idx="770">
                  <c:v>6.2676800000000004</c:v>
                </c:pt>
                <c:pt idx="771">
                  <c:v>6.2728400000000004</c:v>
                </c:pt>
                <c:pt idx="772">
                  <c:v>6.2780040000000001</c:v>
                </c:pt>
                <c:pt idx="773">
                  <c:v>6.283169</c:v>
                </c:pt>
                <c:pt idx="774">
                  <c:v>6.2883370000000003</c:v>
                </c:pt>
                <c:pt idx="775">
                  <c:v>6.293507</c:v>
                </c:pt>
                <c:pt idx="776">
                  <c:v>6.2986779999999998</c:v>
                </c:pt>
                <c:pt idx="777">
                  <c:v>6.303852</c:v>
                </c:pt>
                <c:pt idx="778">
                  <c:v>6.3090279999999996</c:v>
                </c:pt>
                <c:pt idx="779">
                  <c:v>6.3142069999999997</c:v>
                </c:pt>
                <c:pt idx="780">
                  <c:v>6.3193859999999997</c:v>
                </c:pt>
                <c:pt idx="781">
                  <c:v>6.3245690000000003</c:v>
                </c:pt>
                <c:pt idx="782">
                  <c:v>6.3297530000000002</c:v>
                </c:pt>
                <c:pt idx="783">
                  <c:v>6.3349399999999996</c:v>
                </c:pt>
                <c:pt idx="784">
                  <c:v>6.3401290000000001</c:v>
                </c:pt>
                <c:pt idx="785">
                  <c:v>6.3453200000000001</c:v>
                </c:pt>
                <c:pt idx="786">
                  <c:v>6.3505130000000003</c:v>
                </c:pt>
                <c:pt idx="787">
                  <c:v>6.3557079999999999</c:v>
                </c:pt>
                <c:pt idx="788">
                  <c:v>6.3609049999999998</c:v>
                </c:pt>
                <c:pt idx="789">
                  <c:v>6.3661050000000001</c:v>
                </c:pt>
                <c:pt idx="790">
                  <c:v>6.3713059999999997</c:v>
                </c:pt>
                <c:pt idx="791">
                  <c:v>6.3765099999999997</c:v>
                </c:pt>
                <c:pt idx="792">
                  <c:v>6.3817159999999999</c:v>
                </c:pt>
                <c:pt idx="793">
                  <c:v>6.3869230000000003</c:v>
                </c:pt>
                <c:pt idx="794">
                  <c:v>6.3921330000000003</c:v>
                </c:pt>
                <c:pt idx="795">
                  <c:v>6.3973459999999998</c:v>
                </c:pt>
                <c:pt idx="796">
                  <c:v>6.4025600000000003</c:v>
                </c:pt>
                <c:pt idx="797">
                  <c:v>6.4077760000000001</c:v>
                </c:pt>
                <c:pt idx="798">
                  <c:v>6.4129949999999996</c:v>
                </c:pt>
                <c:pt idx="799">
                  <c:v>6.418215</c:v>
                </c:pt>
                <c:pt idx="800">
                  <c:v>6.423438</c:v>
                </c:pt>
                <c:pt idx="801">
                  <c:v>6.4286630000000002</c:v>
                </c:pt>
                <c:pt idx="802">
                  <c:v>6.4338899999999999</c:v>
                </c:pt>
                <c:pt idx="803">
                  <c:v>6.4391189999999998</c:v>
                </c:pt>
                <c:pt idx="804">
                  <c:v>6.44435</c:v>
                </c:pt>
                <c:pt idx="805">
                  <c:v>6.4495839999999998</c:v>
                </c:pt>
                <c:pt idx="806">
                  <c:v>6.4548189999999996</c:v>
                </c:pt>
                <c:pt idx="807">
                  <c:v>6.4600569999999999</c:v>
                </c:pt>
                <c:pt idx="808">
                  <c:v>6.4652969999999996</c:v>
                </c:pt>
                <c:pt idx="809">
                  <c:v>6.4705389999999996</c:v>
                </c:pt>
                <c:pt idx="810">
                  <c:v>6.4757819999999997</c:v>
                </c:pt>
                <c:pt idx="811">
                  <c:v>6.4810290000000004</c:v>
                </c:pt>
                <c:pt idx="812">
                  <c:v>6.4862770000000003</c:v>
                </c:pt>
                <c:pt idx="813">
                  <c:v>6.4915269999999996</c:v>
                </c:pt>
                <c:pt idx="814">
                  <c:v>6.4967790000000001</c:v>
                </c:pt>
                <c:pt idx="815">
                  <c:v>6.5020340000000001</c:v>
                </c:pt>
                <c:pt idx="816">
                  <c:v>6.5072910000000004</c:v>
                </c:pt>
                <c:pt idx="817">
                  <c:v>6.5125500000000001</c:v>
                </c:pt>
                <c:pt idx="818">
                  <c:v>6.517811</c:v>
                </c:pt>
                <c:pt idx="819">
                  <c:v>6.5230740000000003</c:v>
                </c:pt>
                <c:pt idx="820">
                  <c:v>6.5283389999999999</c:v>
                </c:pt>
                <c:pt idx="821">
                  <c:v>6.5336069999999999</c:v>
                </c:pt>
                <c:pt idx="822">
                  <c:v>6.5388760000000001</c:v>
                </c:pt>
                <c:pt idx="823">
                  <c:v>6.5441469999999997</c:v>
                </c:pt>
                <c:pt idx="824">
                  <c:v>6.5494209999999997</c:v>
                </c:pt>
                <c:pt idx="825">
                  <c:v>6.554697</c:v>
                </c:pt>
                <c:pt idx="826">
                  <c:v>6.5599749999999997</c:v>
                </c:pt>
                <c:pt idx="827">
                  <c:v>6.5652549999999996</c:v>
                </c:pt>
                <c:pt idx="828">
                  <c:v>6.570538</c:v>
                </c:pt>
                <c:pt idx="829">
                  <c:v>6.5758219999999996</c:v>
                </c:pt>
                <c:pt idx="830">
                  <c:v>6.5811080000000004</c:v>
                </c:pt>
                <c:pt idx="831">
                  <c:v>6.5863969999999998</c:v>
                </c:pt>
                <c:pt idx="832">
                  <c:v>6.5916880000000004</c:v>
                </c:pt>
                <c:pt idx="833">
                  <c:v>6.5969810000000004</c:v>
                </c:pt>
                <c:pt idx="834">
                  <c:v>6.6022749999999997</c:v>
                </c:pt>
                <c:pt idx="835">
                  <c:v>6.6075730000000004</c:v>
                </c:pt>
                <c:pt idx="836">
                  <c:v>6.6128720000000003</c:v>
                </c:pt>
                <c:pt idx="837">
                  <c:v>6.6181729999999996</c:v>
                </c:pt>
                <c:pt idx="838">
                  <c:v>6.6234770000000003</c:v>
                </c:pt>
                <c:pt idx="839">
                  <c:v>6.6287820000000002</c:v>
                </c:pt>
                <c:pt idx="840">
                  <c:v>6.6340899999999996</c:v>
                </c:pt>
                <c:pt idx="841">
                  <c:v>6.6394000000000002</c:v>
                </c:pt>
                <c:pt idx="842">
                  <c:v>6.644711</c:v>
                </c:pt>
                <c:pt idx="843">
                  <c:v>6.6500260000000004</c:v>
                </c:pt>
                <c:pt idx="844">
                  <c:v>6.6553420000000001</c:v>
                </c:pt>
                <c:pt idx="845">
                  <c:v>6.66066</c:v>
                </c:pt>
                <c:pt idx="846">
                  <c:v>6.6659810000000004</c:v>
                </c:pt>
                <c:pt idx="847">
                  <c:v>6.671303</c:v>
                </c:pt>
                <c:pt idx="848">
                  <c:v>6.676628</c:v>
                </c:pt>
                <c:pt idx="849">
                  <c:v>6.6819550000000003</c:v>
                </c:pt>
                <c:pt idx="850">
                  <c:v>6.687284</c:v>
                </c:pt>
                <c:pt idx="851">
                  <c:v>6.692615</c:v>
                </c:pt>
                <c:pt idx="852">
                  <c:v>6.6979480000000002</c:v>
                </c:pt>
                <c:pt idx="853">
                  <c:v>6.7032829999999999</c:v>
                </c:pt>
                <c:pt idx="854">
                  <c:v>6.7086209999999999</c:v>
                </c:pt>
                <c:pt idx="855">
                  <c:v>6.7139610000000003</c:v>
                </c:pt>
                <c:pt idx="856">
                  <c:v>6.7193019999999999</c:v>
                </c:pt>
                <c:pt idx="857">
                  <c:v>6.7246459999999999</c:v>
                </c:pt>
                <c:pt idx="858">
                  <c:v>6.7299920000000002</c:v>
                </c:pt>
                <c:pt idx="859">
                  <c:v>6.7353399999999999</c:v>
                </c:pt>
                <c:pt idx="860">
                  <c:v>6.7406899999999998</c:v>
                </c:pt>
                <c:pt idx="861">
                  <c:v>6.7460430000000002</c:v>
                </c:pt>
                <c:pt idx="862">
                  <c:v>6.7513969999999999</c:v>
                </c:pt>
                <c:pt idx="863">
                  <c:v>6.7567529999999998</c:v>
                </c:pt>
                <c:pt idx="864">
                  <c:v>6.7621120000000001</c:v>
                </c:pt>
                <c:pt idx="865">
                  <c:v>6.7674729999999998</c:v>
                </c:pt>
                <c:pt idx="866">
                  <c:v>6.7728359999999999</c:v>
                </c:pt>
                <c:pt idx="867">
                  <c:v>6.7782010000000001</c:v>
                </c:pt>
                <c:pt idx="868">
                  <c:v>6.7835679999999998</c:v>
                </c:pt>
                <c:pt idx="869">
                  <c:v>6.7889379999999999</c:v>
                </c:pt>
                <c:pt idx="870">
                  <c:v>6.7943090000000002</c:v>
                </c:pt>
                <c:pt idx="871">
                  <c:v>6.7996829999999999</c:v>
                </c:pt>
                <c:pt idx="872">
                  <c:v>6.8050579999999998</c:v>
                </c:pt>
                <c:pt idx="873">
                  <c:v>6.8104360000000002</c:v>
                </c:pt>
                <c:pt idx="874">
                  <c:v>6.8158159999999999</c:v>
                </c:pt>
                <c:pt idx="875">
                  <c:v>6.8211979999999999</c:v>
                </c:pt>
                <c:pt idx="876">
                  <c:v>6.8265820000000001</c:v>
                </c:pt>
                <c:pt idx="877">
                  <c:v>6.831969</c:v>
                </c:pt>
                <c:pt idx="878">
                  <c:v>6.8373569999999999</c:v>
                </c:pt>
                <c:pt idx="879">
                  <c:v>6.8427480000000003</c:v>
                </c:pt>
                <c:pt idx="880">
                  <c:v>6.8481399999999999</c:v>
                </c:pt>
                <c:pt idx="881">
                  <c:v>6.8535349999999999</c:v>
                </c:pt>
                <c:pt idx="882">
                  <c:v>6.8589320000000003</c:v>
                </c:pt>
                <c:pt idx="883">
                  <c:v>6.864331</c:v>
                </c:pt>
                <c:pt idx="884">
                  <c:v>6.8697319999999999</c:v>
                </c:pt>
                <c:pt idx="885">
                  <c:v>6.8751350000000002</c:v>
                </c:pt>
                <c:pt idx="886">
                  <c:v>6.880541</c:v>
                </c:pt>
                <c:pt idx="887">
                  <c:v>6.8859490000000001</c:v>
                </c:pt>
                <c:pt idx="888">
                  <c:v>6.8913580000000003</c:v>
                </c:pt>
                <c:pt idx="889">
                  <c:v>6.8967700000000001</c:v>
                </c:pt>
                <c:pt idx="890">
                  <c:v>6.9021840000000001</c:v>
                </c:pt>
                <c:pt idx="891">
                  <c:v>6.9076000000000004</c:v>
                </c:pt>
                <c:pt idx="892">
                  <c:v>6.9130180000000001</c:v>
                </c:pt>
                <c:pt idx="893">
                  <c:v>6.9184380000000001</c:v>
                </c:pt>
                <c:pt idx="894">
                  <c:v>6.9238609999999996</c:v>
                </c:pt>
                <c:pt idx="895">
                  <c:v>6.9292860000000003</c:v>
                </c:pt>
                <c:pt idx="896">
                  <c:v>6.9347120000000002</c:v>
                </c:pt>
                <c:pt idx="897">
                  <c:v>6.9401409999999997</c:v>
                </c:pt>
                <c:pt idx="898">
                  <c:v>6.9455720000000003</c:v>
                </c:pt>
                <c:pt idx="899">
                  <c:v>6.9510050000000003</c:v>
                </c:pt>
                <c:pt idx="900">
                  <c:v>6.9564399999999997</c:v>
                </c:pt>
                <c:pt idx="901">
                  <c:v>6.9618770000000003</c:v>
                </c:pt>
                <c:pt idx="902">
                  <c:v>6.9673170000000004</c:v>
                </c:pt>
                <c:pt idx="903">
                  <c:v>6.9727579999999998</c:v>
                </c:pt>
                <c:pt idx="904">
                  <c:v>6.9782019999999996</c:v>
                </c:pt>
                <c:pt idx="905">
                  <c:v>6.9836470000000004</c:v>
                </c:pt>
                <c:pt idx="906">
                  <c:v>6.989096</c:v>
                </c:pt>
                <c:pt idx="907">
                  <c:v>6.9945449999999996</c:v>
                </c:pt>
                <c:pt idx="908">
                  <c:v>6.9999979999999997</c:v>
                </c:pt>
                <c:pt idx="909">
                  <c:v>7.005452</c:v>
                </c:pt>
                <c:pt idx="910">
                  <c:v>7.0109079999999997</c:v>
                </c:pt>
                <c:pt idx="911">
                  <c:v>7.0163669999999998</c:v>
                </c:pt>
                <c:pt idx="912">
                  <c:v>7.0218280000000002</c:v>
                </c:pt>
                <c:pt idx="913">
                  <c:v>7.0272899999999998</c:v>
                </c:pt>
                <c:pt idx="914">
                  <c:v>7.0327549999999999</c:v>
                </c:pt>
                <c:pt idx="915">
                  <c:v>7.0382220000000002</c:v>
                </c:pt>
                <c:pt idx="916">
                  <c:v>7.0436909999999999</c:v>
                </c:pt>
                <c:pt idx="917">
                  <c:v>7.0491630000000001</c:v>
                </c:pt>
                <c:pt idx="918">
                  <c:v>7.0546360000000004</c:v>
                </c:pt>
                <c:pt idx="919">
                  <c:v>7.0601120000000002</c:v>
                </c:pt>
                <c:pt idx="920">
                  <c:v>7.0655890000000001</c:v>
                </c:pt>
                <c:pt idx="921">
                  <c:v>7.0710689999999996</c:v>
                </c:pt>
                <c:pt idx="922">
                  <c:v>7.0765510000000003</c:v>
                </c:pt>
                <c:pt idx="923">
                  <c:v>7.0820350000000003</c:v>
                </c:pt>
                <c:pt idx="924">
                  <c:v>7.0875209999999997</c:v>
                </c:pt>
                <c:pt idx="925">
                  <c:v>7.0930090000000003</c:v>
                </c:pt>
                <c:pt idx="926">
                  <c:v>7.0984999999999996</c:v>
                </c:pt>
                <c:pt idx="927">
                  <c:v>7.1039919999999999</c:v>
                </c:pt>
                <c:pt idx="928">
                  <c:v>7.1094869999999997</c:v>
                </c:pt>
                <c:pt idx="929">
                  <c:v>7.1149839999999998</c:v>
                </c:pt>
                <c:pt idx="930">
                  <c:v>7.120482</c:v>
                </c:pt>
                <c:pt idx="931">
                  <c:v>7.1259839999999999</c:v>
                </c:pt>
                <c:pt idx="932">
                  <c:v>7.1314859999999998</c:v>
                </c:pt>
                <c:pt idx="933">
                  <c:v>7.1369920000000002</c:v>
                </c:pt>
                <c:pt idx="934">
                  <c:v>7.1424989999999999</c:v>
                </c:pt>
                <c:pt idx="935">
                  <c:v>7.1480090000000001</c:v>
                </c:pt>
                <c:pt idx="936">
                  <c:v>7.1535209999999996</c:v>
                </c:pt>
                <c:pt idx="937">
                  <c:v>7.1590340000000001</c:v>
                </c:pt>
                <c:pt idx="938">
                  <c:v>7.1645500000000002</c:v>
                </c:pt>
                <c:pt idx="939">
                  <c:v>7.1700679999999997</c:v>
                </c:pt>
                <c:pt idx="940">
                  <c:v>7.1755880000000003</c:v>
                </c:pt>
                <c:pt idx="941">
                  <c:v>7.1811100000000003</c:v>
                </c:pt>
                <c:pt idx="942">
                  <c:v>7.1866349999999999</c:v>
                </c:pt>
                <c:pt idx="943">
                  <c:v>7.1921609999999996</c:v>
                </c:pt>
                <c:pt idx="944">
                  <c:v>7.1976899999999997</c:v>
                </c:pt>
                <c:pt idx="945">
                  <c:v>7.2032210000000001</c:v>
                </c:pt>
                <c:pt idx="946">
                  <c:v>7.2087539999999999</c:v>
                </c:pt>
                <c:pt idx="947">
                  <c:v>7.214289</c:v>
                </c:pt>
                <c:pt idx="948">
                  <c:v>7.2198260000000003</c:v>
                </c:pt>
                <c:pt idx="949">
                  <c:v>7.225365</c:v>
                </c:pt>
                <c:pt idx="950">
                  <c:v>7.2309060000000001</c:v>
                </c:pt>
                <c:pt idx="951">
                  <c:v>7.2364499999999996</c:v>
                </c:pt>
                <c:pt idx="952">
                  <c:v>7.2419950000000002</c:v>
                </c:pt>
                <c:pt idx="953">
                  <c:v>7.2475430000000003</c:v>
                </c:pt>
                <c:pt idx="954">
                  <c:v>7.2530929999999998</c:v>
                </c:pt>
                <c:pt idx="955">
                  <c:v>7.2586449999999996</c:v>
                </c:pt>
                <c:pt idx="956">
                  <c:v>7.2641989999999996</c:v>
                </c:pt>
                <c:pt idx="957">
                  <c:v>7.269755</c:v>
                </c:pt>
                <c:pt idx="958">
                  <c:v>7.2753139999999998</c:v>
                </c:pt>
                <c:pt idx="959">
                  <c:v>7.2808739999999998</c:v>
                </c:pt>
                <c:pt idx="960">
                  <c:v>7.2864370000000003</c:v>
                </c:pt>
                <c:pt idx="961">
                  <c:v>7.292001</c:v>
                </c:pt>
                <c:pt idx="962">
                  <c:v>7.2975680000000001</c:v>
                </c:pt>
                <c:pt idx="963">
                  <c:v>7.3031370000000004</c:v>
                </c:pt>
                <c:pt idx="964">
                  <c:v>7.3087080000000002</c:v>
                </c:pt>
                <c:pt idx="965">
                  <c:v>7.3142810000000003</c:v>
                </c:pt>
                <c:pt idx="966">
                  <c:v>7.3198569999999998</c:v>
                </c:pt>
                <c:pt idx="967">
                  <c:v>7.3254349999999997</c:v>
                </c:pt>
                <c:pt idx="968">
                  <c:v>7.3310139999999997</c:v>
                </c:pt>
                <c:pt idx="969">
                  <c:v>7.3365960000000001</c:v>
                </c:pt>
                <c:pt idx="970">
                  <c:v>7.3421799999999999</c:v>
                </c:pt>
                <c:pt idx="971">
                  <c:v>7.3477649999999999</c:v>
                </c:pt>
                <c:pt idx="972">
                  <c:v>7.3533540000000004</c:v>
                </c:pt>
                <c:pt idx="973">
                  <c:v>7.3589440000000002</c:v>
                </c:pt>
                <c:pt idx="974">
                  <c:v>7.3645360000000002</c:v>
                </c:pt>
                <c:pt idx="975">
                  <c:v>7.3701309999999998</c:v>
                </c:pt>
                <c:pt idx="976">
                  <c:v>7.3757270000000004</c:v>
                </c:pt>
                <c:pt idx="977">
                  <c:v>7.3813259999999996</c:v>
                </c:pt>
                <c:pt idx="978">
                  <c:v>7.386927</c:v>
                </c:pt>
                <c:pt idx="979">
                  <c:v>7.3925299999999998</c:v>
                </c:pt>
                <c:pt idx="980">
                  <c:v>7.3981349999999999</c:v>
                </c:pt>
                <c:pt idx="981">
                  <c:v>7.4037420000000003</c:v>
                </c:pt>
                <c:pt idx="982">
                  <c:v>7.409351</c:v>
                </c:pt>
                <c:pt idx="983">
                  <c:v>7.4149630000000002</c:v>
                </c:pt>
                <c:pt idx="984">
                  <c:v>7.4205769999999998</c:v>
                </c:pt>
                <c:pt idx="985">
                  <c:v>7.4261920000000003</c:v>
                </c:pt>
                <c:pt idx="986">
                  <c:v>7.4318099999999996</c:v>
                </c:pt>
                <c:pt idx="987">
                  <c:v>7.43743</c:v>
                </c:pt>
                <c:pt idx="988">
                  <c:v>7.4430519999999998</c:v>
                </c:pt>
                <c:pt idx="989">
                  <c:v>7.448677</c:v>
                </c:pt>
                <c:pt idx="990">
                  <c:v>7.4543030000000003</c:v>
                </c:pt>
                <c:pt idx="991">
                  <c:v>7.4599310000000001</c:v>
                </c:pt>
                <c:pt idx="992">
                  <c:v>7.4655620000000003</c:v>
                </c:pt>
                <c:pt idx="993">
                  <c:v>7.4711939999999997</c:v>
                </c:pt>
                <c:pt idx="994">
                  <c:v>7.4768290000000004</c:v>
                </c:pt>
                <c:pt idx="995">
                  <c:v>7.4824659999999996</c:v>
                </c:pt>
                <c:pt idx="996">
                  <c:v>7.488105</c:v>
                </c:pt>
                <c:pt idx="997">
                  <c:v>7.4937459999999998</c:v>
                </c:pt>
                <c:pt idx="998">
                  <c:v>7.49939</c:v>
                </c:pt>
                <c:pt idx="999">
                  <c:v>7.5050350000000003</c:v>
                </c:pt>
                <c:pt idx="1000">
                  <c:v>7.5106830000000002</c:v>
                </c:pt>
                <c:pt idx="1001">
                  <c:v>7.5163330000000004</c:v>
                </c:pt>
                <c:pt idx="1002">
                  <c:v>7.5219849999999999</c:v>
                </c:pt>
                <c:pt idx="1003">
                  <c:v>7.5276379999999996</c:v>
                </c:pt>
                <c:pt idx="1004">
                  <c:v>7.5332939999999997</c:v>
                </c:pt>
                <c:pt idx="1005">
                  <c:v>7.5389520000000001</c:v>
                </c:pt>
                <c:pt idx="1006">
                  <c:v>7.544613</c:v>
                </c:pt>
                <c:pt idx="1007">
                  <c:v>7.5502750000000001</c:v>
                </c:pt>
                <c:pt idx="1008">
                  <c:v>7.5559399999999997</c:v>
                </c:pt>
                <c:pt idx="1009">
                  <c:v>7.5616060000000003</c:v>
                </c:pt>
                <c:pt idx="1010">
                  <c:v>7.5672759999999997</c:v>
                </c:pt>
                <c:pt idx="1011">
                  <c:v>7.5729470000000001</c:v>
                </c:pt>
                <c:pt idx="1012">
                  <c:v>7.5786189999999998</c:v>
                </c:pt>
                <c:pt idx="1013">
                  <c:v>7.584295</c:v>
                </c:pt>
                <c:pt idx="1014">
                  <c:v>7.5899720000000004</c:v>
                </c:pt>
                <c:pt idx="1015">
                  <c:v>7.5956510000000002</c:v>
                </c:pt>
                <c:pt idx="1016">
                  <c:v>7.6013330000000003</c:v>
                </c:pt>
                <c:pt idx="1017">
                  <c:v>7.6070169999999999</c:v>
                </c:pt>
                <c:pt idx="1018">
                  <c:v>7.6127019999999996</c:v>
                </c:pt>
                <c:pt idx="1019">
                  <c:v>7.6183899999999998</c:v>
                </c:pt>
                <c:pt idx="1020">
                  <c:v>7.6240800000000002</c:v>
                </c:pt>
                <c:pt idx="1021">
                  <c:v>7.6297730000000001</c:v>
                </c:pt>
                <c:pt idx="1022">
                  <c:v>7.6354670000000002</c:v>
                </c:pt>
                <c:pt idx="1023">
                  <c:v>7.6411629999999997</c:v>
                </c:pt>
                <c:pt idx="1024">
                  <c:v>7.6468619999999996</c:v>
                </c:pt>
                <c:pt idx="1025">
                  <c:v>7.6525629999999998</c:v>
                </c:pt>
                <c:pt idx="1026">
                  <c:v>7.6582650000000001</c:v>
                </c:pt>
                <c:pt idx="1027">
                  <c:v>7.6639699999999999</c:v>
                </c:pt>
                <c:pt idx="1028">
                  <c:v>7.6696770000000001</c:v>
                </c:pt>
                <c:pt idx="1029">
                  <c:v>7.6753859999999996</c:v>
                </c:pt>
                <c:pt idx="1030">
                  <c:v>7.6810980000000004</c:v>
                </c:pt>
                <c:pt idx="1031">
                  <c:v>7.6868109999999996</c:v>
                </c:pt>
                <c:pt idx="1032">
                  <c:v>7.6925270000000001</c:v>
                </c:pt>
                <c:pt idx="1033">
                  <c:v>7.698245</c:v>
                </c:pt>
                <c:pt idx="1034">
                  <c:v>7.703964</c:v>
                </c:pt>
                <c:pt idx="1035">
                  <c:v>7.7096859999999996</c:v>
                </c:pt>
                <c:pt idx="1036">
                  <c:v>7.7154100000000003</c:v>
                </c:pt>
                <c:pt idx="1037">
                  <c:v>7.7211360000000004</c:v>
                </c:pt>
                <c:pt idx="1038">
                  <c:v>7.7268650000000001</c:v>
                </c:pt>
                <c:pt idx="1039">
                  <c:v>7.7325949999999999</c:v>
                </c:pt>
                <c:pt idx="1040">
                  <c:v>7.7383280000000001</c:v>
                </c:pt>
                <c:pt idx="1041">
                  <c:v>7.7440619999999996</c:v>
                </c:pt>
                <c:pt idx="1042">
                  <c:v>7.7497990000000003</c:v>
                </c:pt>
                <c:pt idx="1043">
                  <c:v>7.7555379999999996</c:v>
                </c:pt>
                <c:pt idx="1044">
                  <c:v>7.761279</c:v>
                </c:pt>
                <c:pt idx="1045">
                  <c:v>7.7670219999999999</c:v>
                </c:pt>
                <c:pt idx="1046">
                  <c:v>7.7727680000000001</c:v>
                </c:pt>
                <c:pt idx="1047">
                  <c:v>7.7785149999999996</c:v>
                </c:pt>
                <c:pt idx="1048">
                  <c:v>7.7842640000000003</c:v>
                </c:pt>
                <c:pt idx="1049">
                  <c:v>7.7900159999999996</c:v>
                </c:pt>
                <c:pt idx="1050">
                  <c:v>7.7957700000000001</c:v>
                </c:pt>
                <c:pt idx="1051">
                  <c:v>7.801526</c:v>
                </c:pt>
                <c:pt idx="1052">
                  <c:v>7.8072840000000001</c:v>
                </c:pt>
                <c:pt idx="1053">
                  <c:v>7.8130439999999997</c:v>
                </c:pt>
                <c:pt idx="1054">
                  <c:v>7.8188060000000004</c:v>
                </c:pt>
                <c:pt idx="1055">
                  <c:v>7.8245709999999997</c:v>
                </c:pt>
                <c:pt idx="1056">
                  <c:v>7.8303370000000001</c:v>
                </c:pt>
                <c:pt idx="1057">
                  <c:v>7.836106</c:v>
                </c:pt>
                <c:pt idx="1058">
                  <c:v>7.8418770000000002</c:v>
                </c:pt>
                <c:pt idx="1059">
                  <c:v>7.8476499999999998</c:v>
                </c:pt>
                <c:pt idx="1060">
                  <c:v>7.8534249999999997</c:v>
                </c:pt>
                <c:pt idx="1061">
                  <c:v>7.8592009999999997</c:v>
                </c:pt>
                <c:pt idx="1062">
                  <c:v>7.8649810000000002</c:v>
                </c:pt>
                <c:pt idx="1063">
                  <c:v>7.870762</c:v>
                </c:pt>
                <c:pt idx="1064">
                  <c:v>7.8765460000000003</c:v>
                </c:pt>
                <c:pt idx="1065">
                  <c:v>7.8823309999999998</c:v>
                </c:pt>
                <c:pt idx="1066">
                  <c:v>7.8881189999999997</c:v>
                </c:pt>
                <c:pt idx="1067">
                  <c:v>7.8939089999999998</c:v>
                </c:pt>
                <c:pt idx="1068">
                  <c:v>7.8997010000000003</c:v>
                </c:pt>
                <c:pt idx="1069">
                  <c:v>7.9054950000000002</c:v>
                </c:pt>
                <c:pt idx="1070">
                  <c:v>7.9112920000000004</c:v>
                </c:pt>
                <c:pt idx="1071">
                  <c:v>7.91709</c:v>
                </c:pt>
                <c:pt idx="1072">
                  <c:v>7.9228899999999998</c:v>
                </c:pt>
                <c:pt idx="1073">
                  <c:v>7.928693</c:v>
                </c:pt>
                <c:pt idx="1074">
                  <c:v>7.9344979999999996</c:v>
                </c:pt>
                <c:pt idx="1075">
                  <c:v>7.9403050000000004</c:v>
                </c:pt>
                <c:pt idx="1076">
                  <c:v>7.9461139999999997</c:v>
                </c:pt>
                <c:pt idx="1077">
                  <c:v>7.9519250000000001</c:v>
                </c:pt>
                <c:pt idx="1078">
                  <c:v>7.957738</c:v>
                </c:pt>
                <c:pt idx="1079">
                  <c:v>7.9635530000000001</c:v>
                </c:pt>
                <c:pt idx="1080">
                  <c:v>7.9693709999999998</c:v>
                </c:pt>
                <c:pt idx="1081">
                  <c:v>7.9751909999999997</c:v>
                </c:pt>
                <c:pt idx="1082">
                  <c:v>7.9810119999999998</c:v>
                </c:pt>
                <c:pt idx="1083">
                  <c:v>7.9868360000000003</c:v>
                </c:pt>
                <c:pt idx="1084">
                  <c:v>7.9926620000000002</c:v>
                </c:pt>
                <c:pt idx="1085">
                  <c:v>7.9984900000000003</c:v>
                </c:pt>
                <c:pt idx="1086">
                  <c:v>8.0043199999999999</c:v>
                </c:pt>
                <c:pt idx="1087">
                  <c:v>8.0101530000000007</c:v>
                </c:pt>
                <c:pt idx="1088">
                  <c:v>8.0159870000000009</c:v>
                </c:pt>
                <c:pt idx="1089">
                  <c:v>8.0218240000000005</c:v>
                </c:pt>
                <c:pt idx="1090">
                  <c:v>8.0276619999999994</c:v>
                </c:pt>
                <c:pt idx="1091">
                  <c:v>8.0335040000000006</c:v>
                </c:pt>
                <c:pt idx="1092">
                  <c:v>8.0393469999999994</c:v>
                </c:pt>
                <c:pt idx="1093">
                  <c:v>8.0451920000000001</c:v>
                </c:pt>
                <c:pt idx="1094">
                  <c:v>8.0510389999999994</c:v>
                </c:pt>
                <c:pt idx="1095">
                  <c:v>8.056889</c:v>
                </c:pt>
                <c:pt idx="1096">
                  <c:v>8.0627390000000005</c:v>
                </c:pt>
                <c:pt idx="1097">
                  <c:v>8.0685929999999999</c:v>
                </c:pt>
                <c:pt idx="1098">
                  <c:v>8.0744500000000006</c:v>
                </c:pt>
                <c:pt idx="1099">
                  <c:v>8.0803069999999995</c:v>
                </c:pt>
                <c:pt idx="1100">
                  <c:v>8.0861669999999997</c:v>
                </c:pt>
                <c:pt idx="1101">
                  <c:v>8.0920290000000001</c:v>
                </c:pt>
                <c:pt idx="1102">
                  <c:v>8.0978940000000001</c:v>
                </c:pt>
                <c:pt idx="1103">
                  <c:v>8.1037599999999994</c:v>
                </c:pt>
                <c:pt idx="1104">
                  <c:v>8.1096280000000007</c:v>
                </c:pt>
                <c:pt idx="1105">
                  <c:v>8.1154989999999998</c:v>
                </c:pt>
                <c:pt idx="1106">
                  <c:v>8.1213709999999999</c:v>
                </c:pt>
                <c:pt idx="1107">
                  <c:v>8.1272459999999995</c:v>
                </c:pt>
                <c:pt idx="1108">
                  <c:v>8.1331229999999994</c:v>
                </c:pt>
                <c:pt idx="1109">
                  <c:v>8.1390030000000007</c:v>
                </c:pt>
                <c:pt idx="1110">
                  <c:v>8.1448830000000001</c:v>
                </c:pt>
                <c:pt idx="1111">
                  <c:v>8.1507670000000001</c:v>
                </c:pt>
                <c:pt idx="1112">
                  <c:v>8.1566519999999993</c:v>
                </c:pt>
                <c:pt idx="1113">
                  <c:v>8.1625399999999999</c:v>
                </c:pt>
                <c:pt idx="1114">
                  <c:v>8.1684289999999997</c:v>
                </c:pt>
                <c:pt idx="1115">
                  <c:v>8.1743210000000008</c:v>
                </c:pt>
                <c:pt idx="1116">
                  <c:v>8.1802159999999997</c:v>
                </c:pt>
                <c:pt idx="1117">
                  <c:v>8.1861110000000004</c:v>
                </c:pt>
                <c:pt idx="1118">
                  <c:v>8.1920099999999998</c:v>
                </c:pt>
                <c:pt idx="1119">
                  <c:v>8.1979100000000003</c:v>
                </c:pt>
                <c:pt idx="1120">
                  <c:v>8.2038130000000002</c:v>
                </c:pt>
                <c:pt idx="1121">
                  <c:v>8.2097169999999995</c:v>
                </c:pt>
                <c:pt idx="1122">
                  <c:v>8.215624</c:v>
                </c:pt>
                <c:pt idx="1123">
                  <c:v>8.2215330000000009</c:v>
                </c:pt>
                <c:pt idx="1124">
                  <c:v>8.2274440000000002</c:v>
                </c:pt>
                <c:pt idx="1125">
                  <c:v>8.2333560000000006</c:v>
                </c:pt>
                <c:pt idx="1126">
                  <c:v>8.2392719999999997</c:v>
                </c:pt>
                <c:pt idx="1127">
                  <c:v>8.2451899999999991</c:v>
                </c:pt>
                <c:pt idx="1128">
                  <c:v>8.2511089999999996</c:v>
                </c:pt>
                <c:pt idx="1129">
                  <c:v>8.2570300000000003</c:v>
                </c:pt>
                <c:pt idx="1130">
                  <c:v>8.2629540000000006</c:v>
                </c:pt>
                <c:pt idx="1131">
                  <c:v>8.2688799999999993</c:v>
                </c:pt>
                <c:pt idx="1132">
                  <c:v>8.2748080000000002</c:v>
                </c:pt>
                <c:pt idx="1133">
                  <c:v>8.2807379999999995</c:v>
                </c:pt>
                <c:pt idx="1134">
                  <c:v>8.2866710000000001</c:v>
                </c:pt>
                <c:pt idx="1135">
                  <c:v>8.2926040000000008</c:v>
                </c:pt>
                <c:pt idx="1136">
                  <c:v>8.2985410000000002</c:v>
                </c:pt>
                <c:pt idx="1137">
                  <c:v>8.3044799999999999</c:v>
                </c:pt>
                <c:pt idx="1138">
                  <c:v>8.3104200000000006</c:v>
                </c:pt>
                <c:pt idx="1139">
                  <c:v>8.3163630000000008</c:v>
                </c:pt>
                <c:pt idx="1140">
                  <c:v>8.3223090000000006</c:v>
                </c:pt>
                <c:pt idx="1141">
                  <c:v>8.3282550000000004</c:v>
                </c:pt>
                <c:pt idx="1142">
                  <c:v>8.3342050000000008</c:v>
                </c:pt>
                <c:pt idx="1143">
                  <c:v>8.3401560000000003</c:v>
                </c:pt>
                <c:pt idx="1144">
                  <c:v>8.3461090000000002</c:v>
                </c:pt>
                <c:pt idx="1145">
                  <c:v>8.3520649999999996</c:v>
                </c:pt>
                <c:pt idx="1146">
                  <c:v>8.3580229999999993</c:v>
                </c:pt>
                <c:pt idx="1147">
                  <c:v>8.363982</c:v>
                </c:pt>
                <c:pt idx="1148">
                  <c:v>8.3699449999999995</c:v>
                </c:pt>
                <c:pt idx="1149">
                  <c:v>8.3759080000000008</c:v>
                </c:pt>
                <c:pt idx="1150">
                  <c:v>8.3818739999999998</c:v>
                </c:pt>
                <c:pt idx="1151">
                  <c:v>8.3878430000000002</c:v>
                </c:pt>
                <c:pt idx="1152">
                  <c:v>8.3938129999999997</c:v>
                </c:pt>
                <c:pt idx="1153">
                  <c:v>8.3997860000000006</c:v>
                </c:pt>
                <c:pt idx="1154">
                  <c:v>8.405761</c:v>
                </c:pt>
                <c:pt idx="1155">
                  <c:v>8.4117370000000005</c:v>
                </c:pt>
                <c:pt idx="1156">
                  <c:v>8.4177160000000004</c:v>
                </c:pt>
                <c:pt idx="1157">
                  <c:v>8.4236970000000007</c:v>
                </c:pt>
                <c:pt idx="1158">
                  <c:v>8.4296810000000004</c:v>
                </c:pt>
                <c:pt idx="1159">
                  <c:v>8.4356659999999994</c:v>
                </c:pt>
                <c:pt idx="1160">
                  <c:v>8.4416530000000005</c:v>
                </c:pt>
                <c:pt idx="1161">
                  <c:v>8.4476420000000001</c:v>
                </c:pt>
                <c:pt idx="1162">
                  <c:v>8.4536339999999992</c:v>
                </c:pt>
                <c:pt idx="1163">
                  <c:v>8.4596280000000004</c:v>
                </c:pt>
                <c:pt idx="1164">
                  <c:v>8.465624</c:v>
                </c:pt>
                <c:pt idx="1165">
                  <c:v>8.471622</c:v>
                </c:pt>
                <c:pt idx="1166">
                  <c:v>8.4776220000000002</c:v>
                </c:pt>
                <c:pt idx="1167">
                  <c:v>8.4836240000000007</c:v>
                </c:pt>
                <c:pt idx="1168">
                  <c:v>8.4896290000000008</c:v>
                </c:pt>
                <c:pt idx="1169">
                  <c:v>8.4956359999999993</c:v>
                </c:pt>
                <c:pt idx="1170">
                  <c:v>8.5016440000000006</c:v>
                </c:pt>
                <c:pt idx="1171">
                  <c:v>8.5076549999999997</c:v>
                </c:pt>
                <c:pt idx="1172">
                  <c:v>8.5136679999999991</c:v>
                </c:pt>
                <c:pt idx="1173">
                  <c:v>8.5196830000000006</c:v>
                </c:pt>
                <c:pt idx="1174">
                  <c:v>8.5257009999999998</c:v>
                </c:pt>
                <c:pt idx="1175">
                  <c:v>8.5317190000000007</c:v>
                </c:pt>
                <c:pt idx="1176">
                  <c:v>8.5377410000000005</c:v>
                </c:pt>
                <c:pt idx="1177">
                  <c:v>8.5437639999999995</c:v>
                </c:pt>
                <c:pt idx="1178">
                  <c:v>8.5497899999999998</c:v>
                </c:pt>
                <c:pt idx="1179">
                  <c:v>8.5558180000000004</c:v>
                </c:pt>
                <c:pt idx="1180">
                  <c:v>8.5618479999999995</c:v>
                </c:pt>
                <c:pt idx="1181">
                  <c:v>8.5678800000000006</c:v>
                </c:pt>
                <c:pt idx="1182">
                  <c:v>8.5739140000000003</c:v>
                </c:pt>
                <c:pt idx="1183">
                  <c:v>8.5799500000000002</c:v>
                </c:pt>
                <c:pt idx="1184">
                  <c:v>8.5859889999999996</c:v>
                </c:pt>
                <c:pt idx="1185">
                  <c:v>8.5920299999999994</c:v>
                </c:pt>
                <c:pt idx="1186">
                  <c:v>8.5980720000000002</c:v>
                </c:pt>
                <c:pt idx="1187">
                  <c:v>8.6041159999999994</c:v>
                </c:pt>
                <c:pt idx="1188">
                  <c:v>8.6101639999999993</c:v>
                </c:pt>
                <c:pt idx="1189">
                  <c:v>8.6162130000000001</c:v>
                </c:pt>
                <c:pt idx="1190">
                  <c:v>8.6222639999999995</c:v>
                </c:pt>
                <c:pt idx="1191">
                  <c:v>8.6283169999999991</c:v>
                </c:pt>
                <c:pt idx="1192">
                  <c:v>8.6343730000000001</c:v>
                </c:pt>
                <c:pt idx="1193">
                  <c:v>8.6404289999999992</c:v>
                </c:pt>
                <c:pt idx="1194">
                  <c:v>8.6464890000000008</c:v>
                </c:pt>
                <c:pt idx="1195">
                  <c:v>8.652552</c:v>
                </c:pt>
                <c:pt idx="1196">
                  <c:v>8.6586149999999993</c:v>
                </c:pt>
                <c:pt idx="1197">
                  <c:v>8.6646809999999999</c:v>
                </c:pt>
                <c:pt idx="1198">
                  <c:v>8.67075</c:v>
                </c:pt>
                <c:pt idx="1199">
                  <c:v>8.6768199999999993</c:v>
                </c:pt>
                <c:pt idx="1200">
                  <c:v>8.6828920000000007</c:v>
                </c:pt>
                <c:pt idx="1201">
                  <c:v>8.6889669999999999</c:v>
                </c:pt>
                <c:pt idx="1202">
                  <c:v>8.6950439999999993</c:v>
                </c:pt>
                <c:pt idx="1203">
                  <c:v>8.7011219999999998</c:v>
                </c:pt>
                <c:pt idx="1204">
                  <c:v>8.7072029999999998</c:v>
                </c:pt>
                <c:pt idx="1205">
                  <c:v>8.7132860000000001</c:v>
                </c:pt>
                <c:pt idx="1206">
                  <c:v>8.7193710000000006</c:v>
                </c:pt>
                <c:pt idx="1207">
                  <c:v>8.7254579999999997</c:v>
                </c:pt>
                <c:pt idx="1208">
                  <c:v>8.7315470000000008</c:v>
                </c:pt>
                <c:pt idx="1209">
                  <c:v>8.7376389999999997</c:v>
                </c:pt>
                <c:pt idx="1210">
                  <c:v>8.7437319999999996</c:v>
                </c:pt>
                <c:pt idx="1211">
                  <c:v>8.7498280000000008</c:v>
                </c:pt>
                <c:pt idx="1212">
                  <c:v>8.7559260000000005</c:v>
                </c:pt>
                <c:pt idx="1213">
                  <c:v>8.7620269999999998</c:v>
                </c:pt>
                <c:pt idx="1214">
                  <c:v>8.7681280000000008</c:v>
                </c:pt>
                <c:pt idx="1215">
                  <c:v>8.7742330000000006</c:v>
                </c:pt>
                <c:pt idx="1216">
                  <c:v>8.7803389999999997</c:v>
                </c:pt>
                <c:pt idx="1217">
                  <c:v>8.786448</c:v>
                </c:pt>
                <c:pt idx="1218">
                  <c:v>8.7925590000000007</c:v>
                </c:pt>
                <c:pt idx="1219">
                  <c:v>8.7986710000000006</c:v>
                </c:pt>
                <c:pt idx="1220">
                  <c:v>8.804786</c:v>
                </c:pt>
                <c:pt idx="1221">
                  <c:v>8.8109040000000007</c:v>
                </c:pt>
                <c:pt idx="1222">
                  <c:v>8.8170219999999997</c:v>
                </c:pt>
                <c:pt idx="1223">
                  <c:v>8.823143</c:v>
                </c:pt>
                <c:pt idx="1224">
                  <c:v>8.8292669999999998</c:v>
                </c:pt>
                <c:pt idx="1225">
                  <c:v>8.8353920000000006</c:v>
                </c:pt>
                <c:pt idx="1226">
                  <c:v>8.8415199999999992</c:v>
                </c:pt>
                <c:pt idx="1227">
                  <c:v>8.8476499999999998</c:v>
                </c:pt>
                <c:pt idx="1228">
                  <c:v>8.8537820000000007</c:v>
                </c:pt>
                <c:pt idx="1229">
                  <c:v>8.8599160000000001</c:v>
                </c:pt>
                <c:pt idx="1230">
                  <c:v>8.8660519999999998</c:v>
                </c:pt>
                <c:pt idx="1231">
                  <c:v>8.8721899999999998</c:v>
                </c:pt>
                <c:pt idx="1232">
                  <c:v>8.8783300000000001</c:v>
                </c:pt>
                <c:pt idx="1233">
                  <c:v>8.8844729999999998</c:v>
                </c:pt>
                <c:pt idx="1234">
                  <c:v>8.8906170000000007</c:v>
                </c:pt>
                <c:pt idx="1235">
                  <c:v>8.8967639999999992</c:v>
                </c:pt>
                <c:pt idx="1236">
                  <c:v>8.9029129999999999</c:v>
                </c:pt>
                <c:pt idx="1237">
                  <c:v>8.9090640000000008</c:v>
                </c:pt>
                <c:pt idx="1238">
                  <c:v>8.9152170000000002</c:v>
                </c:pt>
                <c:pt idx="1239">
                  <c:v>8.9213719999999999</c:v>
                </c:pt>
                <c:pt idx="1240">
                  <c:v>8.9275289999999998</c:v>
                </c:pt>
                <c:pt idx="1241">
                  <c:v>8.9336889999999993</c:v>
                </c:pt>
                <c:pt idx="1242">
                  <c:v>8.9398510000000009</c:v>
                </c:pt>
                <c:pt idx="1243">
                  <c:v>8.9460139999999999</c:v>
                </c:pt>
                <c:pt idx="1244">
                  <c:v>8.9521809999999995</c:v>
                </c:pt>
                <c:pt idx="1245">
                  <c:v>8.9583480000000009</c:v>
                </c:pt>
                <c:pt idx="1246">
                  <c:v>8.9645189999999992</c:v>
                </c:pt>
                <c:pt idx="1247">
                  <c:v>8.9706910000000004</c:v>
                </c:pt>
                <c:pt idx="1248">
                  <c:v>8.9768650000000001</c:v>
                </c:pt>
                <c:pt idx="1249">
                  <c:v>8.9830419999999993</c:v>
                </c:pt>
                <c:pt idx="1250">
                  <c:v>8.9892210000000006</c:v>
                </c:pt>
                <c:pt idx="1251">
                  <c:v>8.9954000000000001</c:v>
                </c:pt>
                <c:pt idx="1252">
                  <c:v>9.0015839999999994</c:v>
                </c:pt>
                <c:pt idx="1253">
                  <c:v>9.0077689999999997</c:v>
                </c:pt>
                <c:pt idx="1254">
                  <c:v>9.0139560000000003</c:v>
                </c:pt>
                <c:pt idx="1255">
                  <c:v>9.0201449999999994</c:v>
                </c:pt>
                <c:pt idx="1256">
                  <c:v>9.0263369999999998</c:v>
                </c:pt>
                <c:pt idx="1257">
                  <c:v>9.0325299999999995</c:v>
                </c:pt>
                <c:pt idx="1258">
                  <c:v>9.0387260000000005</c:v>
                </c:pt>
                <c:pt idx="1259">
                  <c:v>9.0449230000000007</c:v>
                </c:pt>
                <c:pt idx="1260">
                  <c:v>9.0511230000000005</c:v>
                </c:pt>
                <c:pt idx="1261">
                  <c:v>9.0573250000000005</c:v>
                </c:pt>
                <c:pt idx="1262">
                  <c:v>9.0635290000000008</c:v>
                </c:pt>
                <c:pt idx="1263">
                  <c:v>9.0697360000000007</c:v>
                </c:pt>
                <c:pt idx="1264">
                  <c:v>9.0759439999999998</c:v>
                </c:pt>
                <c:pt idx="1265">
                  <c:v>9.0821539999999992</c:v>
                </c:pt>
                <c:pt idx="1266">
                  <c:v>9.0883669999999999</c:v>
                </c:pt>
                <c:pt idx="1267">
                  <c:v>9.0945820000000008</c:v>
                </c:pt>
                <c:pt idx="1268">
                  <c:v>9.1007990000000003</c:v>
                </c:pt>
                <c:pt idx="1269">
                  <c:v>9.1070180000000001</c:v>
                </c:pt>
                <c:pt idx="1270">
                  <c:v>9.1132380000000008</c:v>
                </c:pt>
                <c:pt idx="1271">
                  <c:v>9.1194609999999994</c:v>
                </c:pt>
                <c:pt idx="1272">
                  <c:v>9.1256869999999992</c:v>
                </c:pt>
                <c:pt idx="1273">
                  <c:v>9.1319140000000001</c:v>
                </c:pt>
                <c:pt idx="1274">
                  <c:v>9.1381440000000005</c:v>
                </c:pt>
                <c:pt idx="1275">
                  <c:v>9.1443759999999994</c:v>
                </c:pt>
                <c:pt idx="1276">
                  <c:v>9.1506089999999993</c:v>
                </c:pt>
                <c:pt idx="1277">
                  <c:v>9.1568450000000006</c:v>
                </c:pt>
                <c:pt idx="1278">
                  <c:v>9.1630830000000003</c:v>
                </c:pt>
                <c:pt idx="1279">
                  <c:v>9.1693239999999996</c:v>
                </c:pt>
                <c:pt idx="1280">
                  <c:v>9.1755659999999999</c:v>
                </c:pt>
                <c:pt idx="1281">
                  <c:v>9.1818100000000005</c:v>
                </c:pt>
                <c:pt idx="1282">
                  <c:v>9.1880570000000006</c:v>
                </c:pt>
                <c:pt idx="1283">
                  <c:v>9.1943049999999999</c:v>
                </c:pt>
                <c:pt idx="1284">
                  <c:v>9.2005569999999999</c:v>
                </c:pt>
                <c:pt idx="1285">
                  <c:v>9.2068089999999998</c:v>
                </c:pt>
                <c:pt idx="1286">
                  <c:v>9.2130639999999993</c:v>
                </c:pt>
                <c:pt idx="1287">
                  <c:v>9.2193210000000008</c:v>
                </c:pt>
                <c:pt idx="1288">
                  <c:v>9.225581</c:v>
                </c:pt>
                <c:pt idx="1289">
                  <c:v>9.2318420000000003</c:v>
                </c:pt>
                <c:pt idx="1290">
                  <c:v>9.2381060000000002</c:v>
                </c:pt>
                <c:pt idx="1291">
                  <c:v>9.2443709999999992</c:v>
                </c:pt>
                <c:pt idx="1292">
                  <c:v>9.2506400000000006</c:v>
                </c:pt>
                <c:pt idx="1293">
                  <c:v>9.2569090000000003</c:v>
                </c:pt>
                <c:pt idx="1294">
                  <c:v>9.2631820000000005</c:v>
                </c:pt>
                <c:pt idx="1295">
                  <c:v>9.2694559999999999</c:v>
                </c:pt>
                <c:pt idx="1296">
                  <c:v>9.2757319999999996</c:v>
                </c:pt>
                <c:pt idx="1297">
                  <c:v>9.2820099999999996</c:v>
                </c:pt>
                <c:pt idx="1298">
                  <c:v>9.2882909999999992</c:v>
                </c:pt>
                <c:pt idx="1299">
                  <c:v>9.2945740000000008</c:v>
                </c:pt>
                <c:pt idx="1300">
                  <c:v>9.3008579999999998</c:v>
                </c:pt>
                <c:pt idx="1301">
                  <c:v>9.3071450000000002</c:v>
                </c:pt>
                <c:pt idx="1302">
                  <c:v>9.3134350000000001</c:v>
                </c:pt>
                <c:pt idx="1303">
                  <c:v>9.3197259999999993</c:v>
                </c:pt>
                <c:pt idx="1304">
                  <c:v>9.3260190000000005</c:v>
                </c:pt>
                <c:pt idx="1305">
                  <c:v>9.3323140000000002</c:v>
                </c:pt>
                <c:pt idx="1306">
                  <c:v>9.3386119999999995</c:v>
                </c:pt>
                <c:pt idx="1307">
                  <c:v>9.3449120000000008</c:v>
                </c:pt>
                <c:pt idx="1308">
                  <c:v>9.3512129999999996</c:v>
                </c:pt>
                <c:pt idx="1309">
                  <c:v>9.3575169999999996</c:v>
                </c:pt>
                <c:pt idx="1310">
                  <c:v>9.363823</c:v>
                </c:pt>
                <c:pt idx="1311">
                  <c:v>9.3701310000000007</c:v>
                </c:pt>
                <c:pt idx="1312">
                  <c:v>9.3764420000000008</c:v>
                </c:pt>
                <c:pt idx="1313">
                  <c:v>9.3827540000000003</c:v>
                </c:pt>
                <c:pt idx="1314">
                  <c:v>9.3890689999999992</c:v>
                </c:pt>
                <c:pt idx="1315">
                  <c:v>9.3953860000000002</c:v>
                </c:pt>
                <c:pt idx="1316">
                  <c:v>9.4017040000000005</c:v>
                </c:pt>
                <c:pt idx="1317">
                  <c:v>9.4080250000000003</c:v>
                </c:pt>
                <c:pt idx="1318">
                  <c:v>9.4143489999999996</c:v>
                </c:pt>
                <c:pt idx="1319">
                  <c:v>9.4206730000000007</c:v>
                </c:pt>
                <c:pt idx="1320">
                  <c:v>9.4270010000000006</c:v>
                </c:pt>
                <c:pt idx="1321">
                  <c:v>9.4333310000000008</c:v>
                </c:pt>
                <c:pt idx="1322">
                  <c:v>9.4396620000000002</c:v>
                </c:pt>
                <c:pt idx="1323">
                  <c:v>9.4459949999999999</c:v>
                </c:pt>
                <c:pt idx="1324">
                  <c:v>9.4523309999999992</c:v>
                </c:pt>
                <c:pt idx="1325">
                  <c:v>9.4586690000000004</c:v>
                </c:pt>
                <c:pt idx="1326">
                  <c:v>9.4650090000000002</c:v>
                </c:pt>
                <c:pt idx="1327">
                  <c:v>9.4713519999999995</c:v>
                </c:pt>
                <c:pt idx="1328">
                  <c:v>9.4776950000000006</c:v>
                </c:pt>
                <c:pt idx="1329">
                  <c:v>9.4840420000000005</c:v>
                </c:pt>
                <c:pt idx="1330">
                  <c:v>9.4903910000000007</c:v>
                </c:pt>
                <c:pt idx="1331">
                  <c:v>9.4967410000000001</c:v>
                </c:pt>
                <c:pt idx="1332">
                  <c:v>9.5030940000000008</c:v>
                </c:pt>
                <c:pt idx="1333">
                  <c:v>9.509449</c:v>
                </c:pt>
                <c:pt idx="1334">
                  <c:v>9.5158059999999995</c:v>
                </c:pt>
                <c:pt idx="1335">
                  <c:v>9.5221649999999993</c:v>
                </c:pt>
                <c:pt idx="1336">
                  <c:v>9.5285259999999994</c:v>
                </c:pt>
                <c:pt idx="1337">
                  <c:v>9.5348889999999997</c:v>
                </c:pt>
                <c:pt idx="1338">
                  <c:v>9.5412549999999996</c:v>
                </c:pt>
                <c:pt idx="1339">
                  <c:v>9.5476229999999997</c:v>
                </c:pt>
                <c:pt idx="1340">
                  <c:v>9.5539919999999992</c:v>
                </c:pt>
                <c:pt idx="1341">
                  <c:v>9.5603649999999991</c:v>
                </c:pt>
                <c:pt idx="1342">
                  <c:v>9.5667380000000009</c:v>
                </c:pt>
                <c:pt idx="1343">
                  <c:v>9.5731140000000003</c:v>
                </c:pt>
                <c:pt idx="1344">
                  <c:v>9.5794929999999994</c:v>
                </c:pt>
                <c:pt idx="1345">
                  <c:v>9.5858740000000004</c:v>
                </c:pt>
                <c:pt idx="1346">
                  <c:v>9.5922560000000008</c:v>
                </c:pt>
                <c:pt idx="1347">
                  <c:v>9.5986399999999996</c:v>
                </c:pt>
                <c:pt idx="1348">
                  <c:v>9.6050269999999998</c:v>
                </c:pt>
                <c:pt idx="1349">
                  <c:v>9.6114160000000002</c:v>
                </c:pt>
                <c:pt idx="1350">
                  <c:v>9.6178070000000009</c:v>
                </c:pt>
                <c:pt idx="1351">
                  <c:v>9.6242000000000001</c:v>
                </c:pt>
                <c:pt idx="1352">
                  <c:v>9.6305949999999996</c:v>
                </c:pt>
                <c:pt idx="1353">
                  <c:v>9.6369919999999993</c:v>
                </c:pt>
                <c:pt idx="1354">
                  <c:v>9.6433929999999997</c:v>
                </c:pt>
                <c:pt idx="1355">
                  <c:v>9.649794</c:v>
                </c:pt>
                <c:pt idx="1356">
                  <c:v>9.6561979999999998</c:v>
                </c:pt>
                <c:pt idx="1357">
                  <c:v>9.6626030000000007</c:v>
                </c:pt>
                <c:pt idx="1358">
                  <c:v>9.6690120000000004</c:v>
                </c:pt>
                <c:pt idx="1359">
                  <c:v>9.6754219999999993</c:v>
                </c:pt>
                <c:pt idx="1360">
                  <c:v>9.6818340000000003</c:v>
                </c:pt>
                <c:pt idx="1361">
                  <c:v>9.6882490000000008</c:v>
                </c:pt>
                <c:pt idx="1362">
                  <c:v>9.6946650000000005</c:v>
                </c:pt>
                <c:pt idx="1363">
                  <c:v>9.7010830000000006</c:v>
                </c:pt>
                <c:pt idx="1364">
                  <c:v>9.7075040000000001</c:v>
                </c:pt>
                <c:pt idx="1365">
                  <c:v>9.713927</c:v>
                </c:pt>
                <c:pt idx="1366">
                  <c:v>9.7203520000000001</c:v>
                </c:pt>
                <c:pt idx="1367">
                  <c:v>9.7267790000000005</c:v>
                </c:pt>
                <c:pt idx="1368">
                  <c:v>9.7332090000000004</c:v>
                </c:pt>
                <c:pt idx="1369">
                  <c:v>9.7396399999999996</c:v>
                </c:pt>
                <c:pt idx="1370">
                  <c:v>9.7460740000000001</c:v>
                </c:pt>
                <c:pt idx="1371">
                  <c:v>9.7525089999999999</c:v>
                </c:pt>
                <c:pt idx="1372">
                  <c:v>9.7589459999999999</c:v>
                </c:pt>
                <c:pt idx="1373">
                  <c:v>9.7653870000000005</c:v>
                </c:pt>
                <c:pt idx="1374">
                  <c:v>9.7718290000000003</c:v>
                </c:pt>
                <c:pt idx="1375">
                  <c:v>9.7782730000000004</c:v>
                </c:pt>
                <c:pt idx="1376">
                  <c:v>9.7847190000000008</c:v>
                </c:pt>
                <c:pt idx="1377">
                  <c:v>9.7911669999999997</c:v>
                </c:pt>
                <c:pt idx="1378">
                  <c:v>9.7976179999999999</c:v>
                </c:pt>
                <c:pt idx="1379">
                  <c:v>9.8040699999999994</c:v>
                </c:pt>
                <c:pt idx="1380">
                  <c:v>9.8105250000000002</c:v>
                </c:pt>
                <c:pt idx="1381">
                  <c:v>9.8169819999999994</c:v>
                </c:pt>
                <c:pt idx="1382">
                  <c:v>9.8234410000000008</c:v>
                </c:pt>
                <c:pt idx="1383">
                  <c:v>9.8299020000000006</c:v>
                </c:pt>
                <c:pt idx="1384">
                  <c:v>9.8363659999999999</c:v>
                </c:pt>
                <c:pt idx="1385">
                  <c:v>9.8428310000000003</c:v>
                </c:pt>
                <c:pt idx="1386">
                  <c:v>9.8492979999999992</c:v>
                </c:pt>
                <c:pt idx="1387">
                  <c:v>9.8557679999999994</c:v>
                </c:pt>
                <c:pt idx="1388">
                  <c:v>9.8622399999999999</c:v>
                </c:pt>
                <c:pt idx="1389">
                  <c:v>9.8687129999999996</c:v>
                </c:pt>
                <c:pt idx="1390">
                  <c:v>9.8751899999999999</c:v>
                </c:pt>
                <c:pt idx="1391">
                  <c:v>9.8816670000000002</c:v>
                </c:pt>
                <c:pt idx="1392">
                  <c:v>9.888147</c:v>
                </c:pt>
                <c:pt idx="1393">
                  <c:v>9.8946299999999994</c:v>
                </c:pt>
                <c:pt idx="1394">
                  <c:v>9.9011139999999997</c:v>
                </c:pt>
                <c:pt idx="1395">
                  <c:v>9.9076009999999997</c:v>
                </c:pt>
                <c:pt idx="1396">
                  <c:v>9.9140899999999998</c:v>
                </c:pt>
                <c:pt idx="1397">
                  <c:v>9.9205810000000003</c:v>
                </c:pt>
                <c:pt idx="1398">
                  <c:v>9.927073</c:v>
                </c:pt>
                <c:pt idx="1399">
                  <c:v>9.9335690000000003</c:v>
                </c:pt>
                <c:pt idx="1400">
                  <c:v>9.9400659999999998</c:v>
                </c:pt>
                <c:pt idx="1401">
                  <c:v>9.9465660000000007</c:v>
                </c:pt>
                <c:pt idx="1402">
                  <c:v>9.9530670000000008</c:v>
                </c:pt>
                <c:pt idx="1403">
                  <c:v>9.9595699999999994</c:v>
                </c:pt>
                <c:pt idx="1404">
                  <c:v>9.9660759999999993</c:v>
                </c:pt>
                <c:pt idx="1405">
                  <c:v>9.9725839999999994</c:v>
                </c:pt>
                <c:pt idx="1406">
                  <c:v>9.9790939999999999</c:v>
                </c:pt>
                <c:pt idx="1407">
                  <c:v>9.9856060000000006</c:v>
                </c:pt>
                <c:pt idx="1408">
                  <c:v>9.9921199999999999</c:v>
                </c:pt>
                <c:pt idx="1409">
                  <c:v>9.9986359999999994</c:v>
                </c:pt>
                <c:pt idx="1410">
                  <c:v>10.00515</c:v>
                </c:pt>
                <c:pt idx="1411">
                  <c:v>10.01168</c:v>
                </c:pt>
                <c:pt idx="1412">
                  <c:v>10.0182</c:v>
                </c:pt>
                <c:pt idx="1413">
                  <c:v>10.02472</c:v>
                </c:pt>
                <c:pt idx="1414">
                  <c:v>10.03125</c:v>
                </c:pt>
                <c:pt idx="1415">
                  <c:v>10.03778</c:v>
                </c:pt>
                <c:pt idx="1416">
                  <c:v>10.044309999999999</c:v>
                </c:pt>
                <c:pt idx="1417">
                  <c:v>10.050840000000001</c:v>
                </c:pt>
                <c:pt idx="1418">
                  <c:v>10.05738</c:v>
                </c:pt>
                <c:pt idx="1419">
                  <c:v>10.06392</c:v>
                </c:pt>
                <c:pt idx="1420">
                  <c:v>10.070460000000001</c:v>
                </c:pt>
                <c:pt idx="1421">
                  <c:v>10.077</c:v>
                </c:pt>
                <c:pt idx="1422">
                  <c:v>10.083539999999999</c:v>
                </c:pt>
                <c:pt idx="1423">
                  <c:v>10.09009</c:v>
                </c:pt>
                <c:pt idx="1424">
                  <c:v>10.096640000000001</c:v>
                </c:pt>
                <c:pt idx="1425">
                  <c:v>10.10319</c:v>
                </c:pt>
                <c:pt idx="1426">
                  <c:v>10.10974</c:v>
                </c:pt>
                <c:pt idx="1427">
                  <c:v>10.116289999999999</c:v>
                </c:pt>
                <c:pt idx="1428">
                  <c:v>10.12285</c:v>
                </c:pt>
                <c:pt idx="1429">
                  <c:v>10.12941</c:v>
                </c:pt>
                <c:pt idx="1430">
                  <c:v>10.13597</c:v>
                </c:pt>
                <c:pt idx="1431">
                  <c:v>10.142530000000001</c:v>
                </c:pt>
                <c:pt idx="1432">
                  <c:v>10.149100000000001</c:v>
                </c:pt>
                <c:pt idx="1433">
                  <c:v>10.155670000000001</c:v>
                </c:pt>
                <c:pt idx="1434">
                  <c:v>10.162240000000001</c:v>
                </c:pt>
                <c:pt idx="1435">
                  <c:v>10.168810000000001</c:v>
                </c:pt>
                <c:pt idx="1436">
                  <c:v>10.175380000000001</c:v>
                </c:pt>
                <c:pt idx="1437">
                  <c:v>10.18196</c:v>
                </c:pt>
                <c:pt idx="1438">
                  <c:v>10.18853</c:v>
                </c:pt>
                <c:pt idx="1439">
                  <c:v>10.19511</c:v>
                </c:pt>
                <c:pt idx="1440">
                  <c:v>10.201700000000001</c:v>
                </c:pt>
                <c:pt idx="1441">
                  <c:v>10.20828</c:v>
                </c:pt>
                <c:pt idx="1442">
                  <c:v>10.214869999999999</c:v>
                </c:pt>
                <c:pt idx="1443">
                  <c:v>10.22146</c:v>
                </c:pt>
                <c:pt idx="1444">
                  <c:v>10.22805</c:v>
                </c:pt>
                <c:pt idx="1445">
                  <c:v>10.234640000000001</c:v>
                </c:pt>
                <c:pt idx="1446">
                  <c:v>10.24123</c:v>
                </c:pt>
                <c:pt idx="1447">
                  <c:v>10.24783</c:v>
                </c:pt>
                <c:pt idx="1448">
                  <c:v>10.254429999999999</c:v>
                </c:pt>
                <c:pt idx="1449">
                  <c:v>10.26103</c:v>
                </c:pt>
                <c:pt idx="1450">
                  <c:v>10.26764</c:v>
                </c:pt>
                <c:pt idx="1451">
                  <c:v>10.274240000000001</c:v>
                </c:pt>
                <c:pt idx="1452">
                  <c:v>10.280849999999999</c:v>
                </c:pt>
                <c:pt idx="1453">
                  <c:v>10.287459999999999</c:v>
                </c:pt>
                <c:pt idx="1454">
                  <c:v>10.29407</c:v>
                </c:pt>
                <c:pt idx="1455">
                  <c:v>10.30068</c:v>
                </c:pt>
                <c:pt idx="1456">
                  <c:v>10.3073</c:v>
                </c:pt>
                <c:pt idx="1457">
                  <c:v>10.31392</c:v>
                </c:pt>
                <c:pt idx="1458">
                  <c:v>10.320539999999999</c:v>
                </c:pt>
                <c:pt idx="1459">
                  <c:v>10.327159999999999</c:v>
                </c:pt>
                <c:pt idx="1460">
                  <c:v>10.33379</c:v>
                </c:pt>
                <c:pt idx="1461">
                  <c:v>10.34041</c:v>
                </c:pt>
                <c:pt idx="1462">
                  <c:v>10.34704</c:v>
                </c:pt>
                <c:pt idx="1463">
                  <c:v>10.353669999999999</c:v>
                </c:pt>
                <c:pt idx="1464">
                  <c:v>10.36031</c:v>
                </c:pt>
                <c:pt idx="1465">
                  <c:v>10.36694</c:v>
                </c:pt>
                <c:pt idx="1466">
                  <c:v>10.37358</c:v>
                </c:pt>
                <c:pt idx="1467">
                  <c:v>10.38022</c:v>
                </c:pt>
                <c:pt idx="1468">
                  <c:v>10.38686</c:v>
                </c:pt>
                <c:pt idx="1469">
                  <c:v>10.3935</c:v>
                </c:pt>
                <c:pt idx="1470">
                  <c:v>10.40015</c:v>
                </c:pt>
                <c:pt idx="1471">
                  <c:v>10.4068</c:v>
                </c:pt>
                <c:pt idx="1472">
                  <c:v>10.413449999999999</c:v>
                </c:pt>
                <c:pt idx="1473">
                  <c:v>10.4201</c:v>
                </c:pt>
                <c:pt idx="1474">
                  <c:v>10.42675</c:v>
                </c:pt>
                <c:pt idx="1475">
                  <c:v>10.43341</c:v>
                </c:pt>
                <c:pt idx="1476">
                  <c:v>10.44007</c:v>
                </c:pt>
                <c:pt idx="1477">
                  <c:v>10.446730000000001</c:v>
                </c:pt>
                <c:pt idx="1478">
                  <c:v>10.453390000000001</c:v>
                </c:pt>
                <c:pt idx="1479">
                  <c:v>10.46006</c:v>
                </c:pt>
                <c:pt idx="1480">
                  <c:v>10.46673</c:v>
                </c:pt>
                <c:pt idx="1481">
                  <c:v>10.47339</c:v>
                </c:pt>
                <c:pt idx="1482">
                  <c:v>10.48007</c:v>
                </c:pt>
                <c:pt idx="1483">
                  <c:v>10.486739999999999</c:v>
                </c:pt>
                <c:pt idx="1484">
                  <c:v>10.493410000000001</c:v>
                </c:pt>
                <c:pt idx="1485">
                  <c:v>10.50009</c:v>
                </c:pt>
                <c:pt idx="1486">
                  <c:v>10.506769999999999</c:v>
                </c:pt>
                <c:pt idx="1487">
                  <c:v>10.51346</c:v>
                </c:pt>
                <c:pt idx="1488">
                  <c:v>10.52014</c:v>
                </c:pt>
                <c:pt idx="1489">
                  <c:v>10.526820000000001</c:v>
                </c:pt>
                <c:pt idx="1490">
                  <c:v>10.53351</c:v>
                </c:pt>
                <c:pt idx="1491">
                  <c:v>10.5402</c:v>
                </c:pt>
                <c:pt idx="1492">
                  <c:v>10.546900000000001</c:v>
                </c:pt>
                <c:pt idx="1493">
                  <c:v>10.55359</c:v>
                </c:pt>
                <c:pt idx="1494">
                  <c:v>10.56029</c:v>
                </c:pt>
                <c:pt idx="1495">
                  <c:v>10.566990000000001</c:v>
                </c:pt>
                <c:pt idx="1496">
                  <c:v>10.573689999999999</c:v>
                </c:pt>
                <c:pt idx="1497">
                  <c:v>10.58039</c:v>
                </c:pt>
                <c:pt idx="1498">
                  <c:v>10.5871</c:v>
                </c:pt>
                <c:pt idx="1499">
                  <c:v>10.59381</c:v>
                </c:pt>
                <c:pt idx="1500">
                  <c:v>10.60051</c:v>
                </c:pt>
                <c:pt idx="1501">
                  <c:v>10.607229999999999</c:v>
                </c:pt>
                <c:pt idx="1502">
                  <c:v>10.613939999999999</c:v>
                </c:pt>
                <c:pt idx="1503">
                  <c:v>10.620660000000001</c:v>
                </c:pt>
                <c:pt idx="1504">
                  <c:v>10.627370000000001</c:v>
                </c:pt>
                <c:pt idx="1505">
                  <c:v>10.63409</c:v>
                </c:pt>
                <c:pt idx="1506">
                  <c:v>10.64082</c:v>
                </c:pt>
                <c:pt idx="1507">
                  <c:v>10.647539999999999</c:v>
                </c:pt>
                <c:pt idx="1508">
                  <c:v>10.65427</c:v>
                </c:pt>
                <c:pt idx="1509">
                  <c:v>10.661</c:v>
                </c:pt>
                <c:pt idx="1510">
                  <c:v>10.667730000000001</c:v>
                </c:pt>
                <c:pt idx="1511">
                  <c:v>10.67446</c:v>
                </c:pt>
                <c:pt idx="1512">
                  <c:v>10.6812</c:v>
                </c:pt>
                <c:pt idx="1513">
                  <c:v>10.68793</c:v>
                </c:pt>
                <c:pt idx="1514">
                  <c:v>10.69467</c:v>
                </c:pt>
                <c:pt idx="1515">
                  <c:v>10.701409999999999</c:v>
                </c:pt>
                <c:pt idx="1516">
                  <c:v>10.708159999999999</c:v>
                </c:pt>
                <c:pt idx="1517">
                  <c:v>10.7149</c:v>
                </c:pt>
                <c:pt idx="1518">
                  <c:v>10.72165</c:v>
                </c:pt>
                <c:pt idx="1519">
                  <c:v>10.728400000000001</c:v>
                </c:pt>
                <c:pt idx="1520">
                  <c:v>10.735150000000001</c:v>
                </c:pt>
                <c:pt idx="1521">
                  <c:v>10.741910000000001</c:v>
                </c:pt>
                <c:pt idx="1522">
                  <c:v>10.748659999999999</c:v>
                </c:pt>
                <c:pt idx="1523">
                  <c:v>10.755420000000001</c:v>
                </c:pt>
                <c:pt idx="1524">
                  <c:v>10.762180000000001</c:v>
                </c:pt>
                <c:pt idx="1525">
                  <c:v>10.76895</c:v>
                </c:pt>
                <c:pt idx="1526">
                  <c:v>10.77571</c:v>
                </c:pt>
                <c:pt idx="1527">
                  <c:v>10.78248</c:v>
                </c:pt>
                <c:pt idx="1528">
                  <c:v>10.789249999999999</c:v>
                </c:pt>
                <c:pt idx="1529">
                  <c:v>10.79602</c:v>
                </c:pt>
                <c:pt idx="1530">
                  <c:v>10.80279</c:v>
                </c:pt>
                <c:pt idx="1531">
                  <c:v>10.809570000000001</c:v>
                </c:pt>
                <c:pt idx="1532">
                  <c:v>10.81634</c:v>
                </c:pt>
                <c:pt idx="1533">
                  <c:v>10.823119999999999</c:v>
                </c:pt>
                <c:pt idx="1534">
                  <c:v>10.82991</c:v>
                </c:pt>
                <c:pt idx="1535">
                  <c:v>10.836690000000001</c:v>
                </c:pt>
                <c:pt idx="1536">
                  <c:v>10.84348</c:v>
                </c:pt>
                <c:pt idx="1537">
                  <c:v>10.85026</c:v>
                </c:pt>
                <c:pt idx="1538">
                  <c:v>10.857049999999999</c:v>
                </c:pt>
                <c:pt idx="1539">
                  <c:v>10.863849999999999</c:v>
                </c:pt>
                <c:pt idx="1540">
                  <c:v>10.87064</c:v>
                </c:pt>
                <c:pt idx="1541">
                  <c:v>10.87744</c:v>
                </c:pt>
                <c:pt idx="1542">
                  <c:v>10.88424</c:v>
                </c:pt>
                <c:pt idx="1543">
                  <c:v>10.89104</c:v>
                </c:pt>
                <c:pt idx="1544">
                  <c:v>10.89784</c:v>
                </c:pt>
                <c:pt idx="1545">
                  <c:v>10.90465</c:v>
                </c:pt>
                <c:pt idx="1546">
                  <c:v>10.91145</c:v>
                </c:pt>
                <c:pt idx="1547">
                  <c:v>10.91826</c:v>
                </c:pt>
                <c:pt idx="1548">
                  <c:v>10.92507</c:v>
                </c:pt>
                <c:pt idx="1549">
                  <c:v>10.931889999999999</c:v>
                </c:pt>
                <c:pt idx="1550">
                  <c:v>10.938700000000001</c:v>
                </c:pt>
                <c:pt idx="1551">
                  <c:v>10.94552</c:v>
                </c:pt>
                <c:pt idx="1552">
                  <c:v>10.95234</c:v>
                </c:pt>
                <c:pt idx="1553">
                  <c:v>10.959160000000001</c:v>
                </c:pt>
                <c:pt idx="1554">
                  <c:v>10.96599</c:v>
                </c:pt>
                <c:pt idx="1555">
                  <c:v>10.97282</c:v>
                </c:pt>
                <c:pt idx="1556">
                  <c:v>10.97964</c:v>
                </c:pt>
                <c:pt idx="1557">
                  <c:v>10.986470000000001</c:v>
                </c:pt>
                <c:pt idx="1558">
                  <c:v>10.993309999999999</c:v>
                </c:pt>
                <c:pt idx="1559">
                  <c:v>11.00014</c:v>
                </c:pt>
                <c:pt idx="1560">
                  <c:v>11.00698</c:v>
                </c:pt>
                <c:pt idx="1561">
                  <c:v>11.013820000000001</c:v>
                </c:pt>
                <c:pt idx="1562">
                  <c:v>11.020659999999999</c:v>
                </c:pt>
                <c:pt idx="1563">
                  <c:v>11.0275</c:v>
                </c:pt>
                <c:pt idx="1564">
                  <c:v>11.03435</c:v>
                </c:pt>
                <c:pt idx="1565">
                  <c:v>11.0412</c:v>
                </c:pt>
                <c:pt idx="1566">
                  <c:v>11.04805</c:v>
                </c:pt>
                <c:pt idx="1567">
                  <c:v>11.0549</c:v>
                </c:pt>
                <c:pt idx="1568">
                  <c:v>11.06175</c:v>
                </c:pt>
                <c:pt idx="1569">
                  <c:v>11.06861</c:v>
                </c:pt>
                <c:pt idx="1570">
                  <c:v>11.075469999999999</c:v>
                </c:pt>
                <c:pt idx="1571">
                  <c:v>11.082330000000001</c:v>
                </c:pt>
                <c:pt idx="1572">
                  <c:v>11.08919</c:v>
                </c:pt>
                <c:pt idx="1573">
                  <c:v>11.09606</c:v>
                </c:pt>
                <c:pt idx="1574">
                  <c:v>11.102919999999999</c:v>
                </c:pt>
                <c:pt idx="1575">
                  <c:v>11.10979</c:v>
                </c:pt>
                <c:pt idx="1576">
                  <c:v>11.11666</c:v>
                </c:pt>
                <c:pt idx="1577">
                  <c:v>11.12354</c:v>
                </c:pt>
                <c:pt idx="1578">
                  <c:v>11.130409999999999</c:v>
                </c:pt>
                <c:pt idx="1579">
                  <c:v>11.13729</c:v>
                </c:pt>
                <c:pt idx="1580">
                  <c:v>11.144170000000001</c:v>
                </c:pt>
                <c:pt idx="1581">
                  <c:v>11.15105</c:v>
                </c:pt>
                <c:pt idx="1582">
                  <c:v>11.15793</c:v>
                </c:pt>
                <c:pt idx="1583">
                  <c:v>11.164820000000001</c:v>
                </c:pt>
                <c:pt idx="1584">
                  <c:v>11.171709999999999</c:v>
                </c:pt>
                <c:pt idx="1585">
                  <c:v>11.178599999999999</c:v>
                </c:pt>
                <c:pt idx="1586">
                  <c:v>11.18549</c:v>
                </c:pt>
                <c:pt idx="1587">
                  <c:v>11.19238</c:v>
                </c:pt>
                <c:pt idx="1588">
                  <c:v>11.19928</c:v>
                </c:pt>
                <c:pt idx="1589">
                  <c:v>11.20618</c:v>
                </c:pt>
                <c:pt idx="1590">
                  <c:v>11.21308</c:v>
                </c:pt>
                <c:pt idx="1591">
                  <c:v>11.21998</c:v>
                </c:pt>
                <c:pt idx="1592">
                  <c:v>11.226889999999999</c:v>
                </c:pt>
                <c:pt idx="1593">
                  <c:v>11.233790000000001</c:v>
                </c:pt>
                <c:pt idx="1594">
                  <c:v>11.2407</c:v>
                </c:pt>
                <c:pt idx="1595">
                  <c:v>11.24761</c:v>
                </c:pt>
                <c:pt idx="1596">
                  <c:v>11.254530000000001</c:v>
                </c:pt>
                <c:pt idx="1597">
                  <c:v>11.26144</c:v>
                </c:pt>
                <c:pt idx="1598">
                  <c:v>11.268359999999999</c:v>
                </c:pt>
                <c:pt idx="1599">
                  <c:v>11.27528</c:v>
                </c:pt>
                <c:pt idx="1600">
                  <c:v>11.2822</c:v>
                </c:pt>
                <c:pt idx="1601">
                  <c:v>11.28913</c:v>
                </c:pt>
                <c:pt idx="1602">
                  <c:v>11.296049999999999</c:v>
                </c:pt>
                <c:pt idx="1603">
                  <c:v>11.30298</c:v>
                </c:pt>
                <c:pt idx="1604">
                  <c:v>11.30991</c:v>
                </c:pt>
                <c:pt idx="1605">
                  <c:v>11.316850000000001</c:v>
                </c:pt>
                <c:pt idx="1606">
                  <c:v>11.323779999999999</c:v>
                </c:pt>
                <c:pt idx="1607">
                  <c:v>11.330719999999999</c:v>
                </c:pt>
                <c:pt idx="1608">
                  <c:v>11.33766</c:v>
                </c:pt>
                <c:pt idx="1609">
                  <c:v>11.3446</c:v>
                </c:pt>
                <c:pt idx="1610">
                  <c:v>11.35154</c:v>
                </c:pt>
                <c:pt idx="1611">
                  <c:v>11.35849</c:v>
                </c:pt>
                <c:pt idx="1612">
                  <c:v>11.36543</c:v>
                </c:pt>
                <c:pt idx="1613">
                  <c:v>11.37238</c:v>
                </c:pt>
                <c:pt idx="1614">
                  <c:v>11.379339999999999</c:v>
                </c:pt>
                <c:pt idx="1615">
                  <c:v>11.386290000000001</c:v>
                </c:pt>
                <c:pt idx="1616">
                  <c:v>11.39325</c:v>
                </c:pt>
                <c:pt idx="1617">
                  <c:v>11.4002</c:v>
                </c:pt>
                <c:pt idx="1618">
                  <c:v>11.407159999999999</c:v>
                </c:pt>
                <c:pt idx="1619">
                  <c:v>11.41413</c:v>
                </c:pt>
                <c:pt idx="1620">
                  <c:v>11.42109</c:v>
                </c:pt>
                <c:pt idx="1621">
                  <c:v>11.42806</c:v>
                </c:pt>
                <c:pt idx="1622">
                  <c:v>11.435029999999999</c:v>
                </c:pt>
                <c:pt idx="1623">
                  <c:v>11.442</c:v>
                </c:pt>
                <c:pt idx="1624">
                  <c:v>11.448969999999999</c:v>
                </c:pt>
                <c:pt idx="1625">
                  <c:v>11.45595</c:v>
                </c:pt>
                <c:pt idx="1626">
                  <c:v>11.46292</c:v>
                </c:pt>
                <c:pt idx="1627">
                  <c:v>11.469900000000001</c:v>
                </c:pt>
                <c:pt idx="1628">
                  <c:v>11.47688</c:v>
                </c:pt>
                <c:pt idx="1629">
                  <c:v>11.48387</c:v>
                </c:pt>
                <c:pt idx="1630">
                  <c:v>11.49085</c:v>
                </c:pt>
                <c:pt idx="1631">
                  <c:v>11.49784</c:v>
                </c:pt>
                <c:pt idx="1632">
                  <c:v>11.50483</c:v>
                </c:pt>
                <c:pt idx="1633">
                  <c:v>11.51182</c:v>
                </c:pt>
                <c:pt idx="1634">
                  <c:v>11.51882</c:v>
                </c:pt>
                <c:pt idx="1635">
                  <c:v>11.52581</c:v>
                </c:pt>
                <c:pt idx="1636">
                  <c:v>11.53281</c:v>
                </c:pt>
                <c:pt idx="1637">
                  <c:v>11.539809999999999</c:v>
                </c:pt>
                <c:pt idx="1638">
                  <c:v>11.54682</c:v>
                </c:pt>
                <c:pt idx="1639">
                  <c:v>11.55382</c:v>
                </c:pt>
                <c:pt idx="1640">
                  <c:v>11.560829999999999</c:v>
                </c:pt>
                <c:pt idx="1641">
                  <c:v>11.56784</c:v>
                </c:pt>
                <c:pt idx="1642">
                  <c:v>11.57485</c:v>
                </c:pt>
                <c:pt idx="1643">
                  <c:v>11.581860000000001</c:v>
                </c:pt>
                <c:pt idx="1644">
                  <c:v>11.58888</c:v>
                </c:pt>
                <c:pt idx="1645">
                  <c:v>11.595890000000001</c:v>
                </c:pt>
                <c:pt idx="1646">
                  <c:v>11.60291</c:v>
                </c:pt>
                <c:pt idx="1647">
                  <c:v>11.60994</c:v>
                </c:pt>
                <c:pt idx="1648">
                  <c:v>11.616960000000001</c:v>
                </c:pt>
                <c:pt idx="1649">
                  <c:v>11.623989999999999</c:v>
                </c:pt>
                <c:pt idx="1650">
                  <c:v>11.63101</c:v>
                </c:pt>
                <c:pt idx="1651">
                  <c:v>11.63805</c:v>
                </c:pt>
                <c:pt idx="1652">
                  <c:v>11.64508</c:v>
                </c:pt>
                <c:pt idx="1653">
                  <c:v>11.65211</c:v>
                </c:pt>
                <c:pt idx="1654">
                  <c:v>11.65915</c:v>
                </c:pt>
                <c:pt idx="1655">
                  <c:v>11.66619</c:v>
                </c:pt>
                <c:pt idx="1656">
                  <c:v>11.67323</c:v>
                </c:pt>
                <c:pt idx="1657">
                  <c:v>11.68027</c:v>
                </c:pt>
                <c:pt idx="1658">
                  <c:v>11.68732</c:v>
                </c:pt>
                <c:pt idx="1659">
                  <c:v>11.69436</c:v>
                </c:pt>
                <c:pt idx="1660">
                  <c:v>11.701409999999999</c:v>
                </c:pt>
                <c:pt idx="1661">
                  <c:v>11.70847</c:v>
                </c:pt>
                <c:pt idx="1662">
                  <c:v>11.71552</c:v>
                </c:pt>
                <c:pt idx="1663">
                  <c:v>11.722580000000001</c:v>
                </c:pt>
                <c:pt idx="1664">
                  <c:v>11.72963</c:v>
                </c:pt>
                <c:pt idx="1665">
                  <c:v>11.736689999999999</c:v>
                </c:pt>
                <c:pt idx="1666">
                  <c:v>11.74376</c:v>
                </c:pt>
                <c:pt idx="1667">
                  <c:v>11.750819999999999</c:v>
                </c:pt>
                <c:pt idx="1668">
                  <c:v>11.75789</c:v>
                </c:pt>
                <c:pt idx="1669">
                  <c:v>11.764950000000001</c:v>
                </c:pt>
                <c:pt idx="1670">
                  <c:v>11.772030000000001</c:v>
                </c:pt>
                <c:pt idx="1671">
                  <c:v>11.7791</c:v>
                </c:pt>
                <c:pt idx="1672">
                  <c:v>11.78617</c:v>
                </c:pt>
                <c:pt idx="1673">
                  <c:v>11.79325</c:v>
                </c:pt>
                <c:pt idx="1674">
                  <c:v>11.800330000000001</c:v>
                </c:pt>
                <c:pt idx="1675">
                  <c:v>11.807410000000001</c:v>
                </c:pt>
                <c:pt idx="1676">
                  <c:v>11.814489999999999</c:v>
                </c:pt>
                <c:pt idx="1677">
                  <c:v>11.821580000000001</c:v>
                </c:pt>
                <c:pt idx="1678">
                  <c:v>11.828670000000001</c:v>
                </c:pt>
                <c:pt idx="1679">
                  <c:v>11.835760000000001</c:v>
                </c:pt>
                <c:pt idx="1680">
                  <c:v>11.84285</c:v>
                </c:pt>
                <c:pt idx="1681">
                  <c:v>11.84994</c:v>
                </c:pt>
                <c:pt idx="1682">
                  <c:v>11.85704</c:v>
                </c:pt>
                <c:pt idx="1683">
                  <c:v>11.864140000000001</c:v>
                </c:pt>
                <c:pt idx="1684">
                  <c:v>11.87124</c:v>
                </c:pt>
                <c:pt idx="1685">
                  <c:v>11.87834</c:v>
                </c:pt>
                <c:pt idx="1686">
                  <c:v>11.885450000000001</c:v>
                </c:pt>
                <c:pt idx="1687">
                  <c:v>11.89255</c:v>
                </c:pt>
                <c:pt idx="1688">
                  <c:v>11.899660000000001</c:v>
                </c:pt>
                <c:pt idx="1689">
                  <c:v>11.90677</c:v>
                </c:pt>
                <c:pt idx="1690">
                  <c:v>11.91389</c:v>
                </c:pt>
                <c:pt idx="1691">
                  <c:v>11.920999999999999</c:v>
                </c:pt>
                <c:pt idx="1692">
                  <c:v>11.92812</c:v>
                </c:pt>
                <c:pt idx="1693">
                  <c:v>11.93524</c:v>
                </c:pt>
                <c:pt idx="1694">
                  <c:v>11.942360000000001</c:v>
                </c:pt>
                <c:pt idx="1695">
                  <c:v>11.949479999999999</c:v>
                </c:pt>
                <c:pt idx="1696">
                  <c:v>11.95661</c:v>
                </c:pt>
                <c:pt idx="1697">
                  <c:v>11.96374</c:v>
                </c:pt>
                <c:pt idx="1698">
                  <c:v>11.97087</c:v>
                </c:pt>
                <c:pt idx="1699">
                  <c:v>11.978</c:v>
                </c:pt>
                <c:pt idx="1700">
                  <c:v>11.985139999999999</c:v>
                </c:pt>
                <c:pt idx="1701">
                  <c:v>11.99227</c:v>
                </c:pt>
                <c:pt idx="1702">
                  <c:v>11.999409999999999</c:v>
                </c:pt>
                <c:pt idx="1703">
                  <c:v>12.006550000000001</c:v>
                </c:pt>
                <c:pt idx="1704">
                  <c:v>12.01369</c:v>
                </c:pt>
                <c:pt idx="1705">
                  <c:v>12.02084</c:v>
                </c:pt>
                <c:pt idx="1706">
                  <c:v>12.027990000000001</c:v>
                </c:pt>
                <c:pt idx="1707">
                  <c:v>12.03514</c:v>
                </c:pt>
                <c:pt idx="1708">
                  <c:v>12.042289999999999</c:v>
                </c:pt>
                <c:pt idx="1709">
                  <c:v>12.049440000000001</c:v>
                </c:pt>
                <c:pt idx="1710">
                  <c:v>12.0566</c:v>
                </c:pt>
                <c:pt idx="1711">
                  <c:v>12.063750000000001</c:v>
                </c:pt>
                <c:pt idx="1712">
                  <c:v>12.07091</c:v>
                </c:pt>
                <c:pt idx="1713">
                  <c:v>12.07808</c:v>
                </c:pt>
                <c:pt idx="1714">
                  <c:v>12.085240000000001</c:v>
                </c:pt>
                <c:pt idx="1715">
                  <c:v>12.092409999999999</c:v>
                </c:pt>
                <c:pt idx="1716">
                  <c:v>12.09958</c:v>
                </c:pt>
                <c:pt idx="1717">
                  <c:v>12.10675</c:v>
                </c:pt>
                <c:pt idx="1718">
                  <c:v>12.11392</c:v>
                </c:pt>
                <c:pt idx="1719">
                  <c:v>12.121090000000001</c:v>
                </c:pt>
                <c:pt idx="1720">
                  <c:v>12.128270000000001</c:v>
                </c:pt>
                <c:pt idx="1721">
                  <c:v>12.135450000000001</c:v>
                </c:pt>
                <c:pt idx="1722">
                  <c:v>12.14263</c:v>
                </c:pt>
                <c:pt idx="1723">
                  <c:v>12.14981</c:v>
                </c:pt>
                <c:pt idx="1724">
                  <c:v>12.157</c:v>
                </c:pt>
                <c:pt idx="1725">
                  <c:v>12.16419</c:v>
                </c:pt>
                <c:pt idx="1726">
                  <c:v>12.171379999999999</c:v>
                </c:pt>
                <c:pt idx="1727">
                  <c:v>12.178570000000001</c:v>
                </c:pt>
                <c:pt idx="1728">
                  <c:v>12.18576</c:v>
                </c:pt>
                <c:pt idx="1729">
                  <c:v>12.192959999999999</c:v>
                </c:pt>
                <c:pt idx="1730">
                  <c:v>12.20016</c:v>
                </c:pt>
                <c:pt idx="1731">
                  <c:v>12.20736</c:v>
                </c:pt>
                <c:pt idx="1732">
                  <c:v>12.214560000000001</c:v>
                </c:pt>
                <c:pt idx="1733">
                  <c:v>12.22176</c:v>
                </c:pt>
                <c:pt idx="1734">
                  <c:v>12.22897</c:v>
                </c:pt>
                <c:pt idx="1735">
                  <c:v>12.236179999999999</c:v>
                </c:pt>
                <c:pt idx="1736">
                  <c:v>12.24339</c:v>
                </c:pt>
                <c:pt idx="1737">
                  <c:v>12.2506</c:v>
                </c:pt>
                <c:pt idx="1738">
                  <c:v>12.257820000000001</c:v>
                </c:pt>
                <c:pt idx="1739">
                  <c:v>12.265040000000001</c:v>
                </c:pt>
                <c:pt idx="1740">
                  <c:v>12.27225</c:v>
                </c:pt>
                <c:pt idx="1741">
                  <c:v>12.27948</c:v>
                </c:pt>
                <c:pt idx="1742">
                  <c:v>12.2867</c:v>
                </c:pt>
                <c:pt idx="1743">
                  <c:v>12.29393</c:v>
                </c:pt>
                <c:pt idx="1744">
                  <c:v>12.30115</c:v>
                </c:pt>
                <c:pt idx="1745">
                  <c:v>12.30838</c:v>
                </c:pt>
                <c:pt idx="1746">
                  <c:v>12.315619999999999</c:v>
                </c:pt>
                <c:pt idx="1747">
                  <c:v>12.322850000000001</c:v>
                </c:pt>
                <c:pt idx="1748">
                  <c:v>12.33009</c:v>
                </c:pt>
                <c:pt idx="1749">
                  <c:v>12.33733</c:v>
                </c:pt>
                <c:pt idx="1750">
                  <c:v>12.344569999999999</c:v>
                </c:pt>
                <c:pt idx="1751">
                  <c:v>12.35181</c:v>
                </c:pt>
                <c:pt idx="1752">
                  <c:v>12.35905</c:v>
                </c:pt>
                <c:pt idx="1753">
                  <c:v>12.366300000000001</c:v>
                </c:pt>
                <c:pt idx="1754">
                  <c:v>12.37355</c:v>
                </c:pt>
                <c:pt idx="1755">
                  <c:v>12.380800000000001</c:v>
                </c:pt>
                <c:pt idx="1756">
                  <c:v>12.38805</c:v>
                </c:pt>
                <c:pt idx="1757">
                  <c:v>12.39531</c:v>
                </c:pt>
                <c:pt idx="1758">
                  <c:v>12.402570000000001</c:v>
                </c:pt>
                <c:pt idx="1759">
                  <c:v>12.409829999999999</c:v>
                </c:pt>
                <c:pt idx="1760">
                  <c:v>12.41709</c:v>
                </c:pt>
                <c:pt idx="1761">
                  <c:v>12.42435</c:v>
                </c:pt>
                <c:pt idx="1762">
                  <c:v>12.431620000000001</c:v>
                </c:pt>
                <c:pt idx="1763">
                  <c:v>12.438890000000001</c:v>
                </c:pt>
                <c:pt idx="1764">
                  <c:v>12.446160000000001</c:v>
                </c:pt>
                <c:pt idx="1765">
                  <c:v>12.453430000000001</c:v>
                </c:pt>
                <c:pt idx="1766">
                  <c:v>12.460710000000001</c:v>
                </c:pt>
                <c:pt idx="1767">
                  <c:v>12.467980000000001</c:v>
                </c:pt>
                <c:pt idx="1768">
                  <c:v>12.47526</c:v>
                </c:pt>
                <c:pt idx="1769">
                  <c:v>12.48254</c:v>
                </c:pt>
                <c:pt idx="1770">
                  <c:v>12.48983</c:v>
                </c:pt>
                <c:pt idx="1771">
                  <c:v>12.497109999999999</c:v>
                </c:pt>
                <c:pt idx="1772">
                  <c:v>12.5044</c:v>
                </c:pt>
                <c:pt idx="1773">
                  <c:v>12.51169</c:v>
                </c:pt>
                <c:pt idx="1774">
                  <c:v>12.518980000000001</c:v>
                </c:pt>
                <c:pt idx="1775">
                  <c:v>12.52627</c:v>
                </c:pt>
                <c:pt idx="1776">
                  <c:v>12.533569999999999</c:v>
                </c:pt>
                <c:pt idx="1777">
                  <c:v>12.54087</c:v>
                </c:pt>
                <c:pt idx="1778">
                  <c:v>12.548170000000001</c:v>
                </c:pt>
                <c:pt idx="1779">
                  <c:v>12.55547</c:v>
                </c:pt>
                <c:pt idx="1780">
                  <c:v>12.56277</c:v>
                </c:pt>
                <c:pt idx="1781">
                  <c:v>12.570080000000001</c:v>
                </c:pt>
                <c:pt idx="1782">
                  <c:v>12.577389999999999</c:v>
                </c:pt>
                <c:pt idx="1783">
                  <c:v>12.5847</c:v>
                </c:pt>
                <c:pt idx="1784">
                  <c:v>12.59201</c:v>
                </c:pt>
                <c:pt idx="1785">
                  <c:v>12.59933</c:v>
                </c:pt>
                <c:pt idx="1786">
                  <c:v>12.606640000000001</c:v>
                </c:pt>
                <c:pt idx="1787">
                  <c:v>12.613960000000001</c:v>
                </c:pt>
                <c:pt idx="1788">
                  <c:v>12.62128</c:v>
                </c:pt>
                <c:pt idx="1789">
                  <c:v>12.62861</c:v>
                </c:pt>
                <c:pt idx="1790">
                  <c:v>12.63593</c:v>
                </c:pt>
                <c:pt idx="1791">
                  <c:v>12.64326</c:v>
                </c:pt>
                <c:pt idx="1792">
                  <c:v>12.650589999999999</c:v>
                </c:pt>
                <c:pt idx="1793">
                  <c:v>12.657920000000001</c:v>
                </c:pt>
                <c:pt idx="1794">
                  <c:v>12.66526</c:v>
                </c:pt>
                <c:pt idx="1795">
                  <c:v>12.67259</c:v>
                </c:pt>
                <c:pt idx="1796">
                  <c:v>12.679930000000001</c:v>
                </c:pt>
                <c:pt idx="1797">
                  <c:v>12.68727</c:v>
                </c:pt>
                <c:pt idx="1798">
                  <c:v>12.69462</c:v>
                </c:pt>
                <c:pt idx="1799">
                  <c:v>12.70196</c:v>
                </c:pt>
                <c:pt idx="1800">
                  <c:v>12.70931</c:v>
                </c:pt>
                <c:pt idx="1801">
                  <c:v>12.716659999999999</c:v>
                </c:pt>
                <c:pt idx="1802">
                  <c:v>12.72401</c:v>
                </c:pt>
                <c:pt idx="1803">
                  <c:v>12.73136</c:v>
                </c:pt>
                <c:pt idx="1804">
                  <c:v>12.738720000000001</c:v>
                </c:pt>
                <c:pt idx="1805">
                  <c:v>12.74607</c:v>
                </c:pt>
                <c:pt idx="1806">
                  <c:v>12.75343</c:v>
                </c:pt>
                <c:pt idx="1807">
                  <c:v>12.76079</c:v>
                </c:pt>
                <c:pt idx="1808">
                  <c:v>12.76816</c:v>
                </c:pt>
                <c:pt idx="1809">
                  <c:v>12.77552</c:v>
                </c:pt>
                <c:pt idx="1810">
                  <c:v>12.78289</c:v>
                </c:pt>
                <c:pt idx="1811">
                  <c:v>12.79026</c:v>
                </c:pt>
                <c:pt idx="1812">
                  <c:v>12.797639999999999</c:v>
                </c:pt>
                <c:pt idx="1813">
                  <c:v>12.805009999999999</c:v>
                </c:pt>
                <c:pt idx="1814">
                  <c:v>12.812390000000001</c:v>
                </c:pt>
                <c:pt idx="1815">
                  <c:v>12.81977</c:v>
                </c:pt>
                <c:pt idx="1816">
                  <c:v>12.82715</c:v>
                </c:pt>
                <c:pt idx="1817">
                  <c:v>12.834530000000001</c:v>
                </c:pt>
                <c:pt idx="1818">
                  <c:v>12.84191</c:v>
                </c:pt>
                <c:pt idx="1819">
                  <c:v>12.849299999999999</c:v>
                </c:pt>
                <c:pt idx="1820">
                  <c:v>12.85669</c:v>
                </c:pt>
                <c:pt idx="1821">
                  <c:v>12.86408</c:v>
                </c:pt>
                <c:pt idx="1822">
                  <c:v>12.87148</c:v>
                </c:pt>
                <c:pt idx="1823">
                  <c:v>12.878869999999999</c:v>
                </c:pt>
                <c:pt idx="1824">
                  <c:v>12.88627</c:v>
                </c:pt>
                <c:pt idx="1825">
                  <c:v>12.89367</c:v>
                </c:pt>
                <c:pt idx="1826">
                  <c:v>12.901070000000001</c:v>
                </c:pt>
                <c:pt idx="1827">
                  <c:v>12.908469999999999</c:v>
                </c:pt>
                <c:pt idx="1828">
                  <c:v>12.91588</c:v>
                </c:pt>
                <c:pt idx="1829">
                  <c:v>12.92329</c:v>
                </c:pt>
                <c:pt idx="1830">
                  <c:v>12.9307</c:v>
                </c:pt>
                <c:pt idx="1831">
                  <c:v>12.93811</c:v>
                </c:pt>
                <c:pt idx="1832">
                  <c:v>12.94553</c:v>
                </c:pt>
                <c:pt idx="1833">
                  <c:v>12.95294</c:v>
                </c:pt>
                <c:pt idx="1834">
                  <c:v>12.96036</c:v>
                </c:pt>
                <c:pt idx="1835">
                  <c:v>12.967790000000001</c:v>
                </c:pt>
                <c:pt idx="1836">
                  <c:v>12.975210000000001</c:v>
                </c:pt>
                <c:pt idx="1837">
                  <c:v>12.98263</c:v>
                </c:pt>
                <c:pt idx="1838">
                  <c:v>12.99006</c:v>
                </c:pt>
                <c:pt idx="1839">
                  <c:v>12.997490000000001</c:v>
                </c:pt>
                <c:pt idx="1840">
                  <c:v>13.00492</c:v>
                </c:pt>
                <c:pt idx="1841">
                  <c:v>13.012359999999999</c:v>
                </c:pt>
                <c:pt idx="1842">
                  <c:v>13.01979</c:v>
                </c:pt>
                <c:pt idx="1843">
                  <c:v>13.027229999999999</c:v>
                </c:pt>
                <c:pt idx="1844">
                  <c:v>13.03467</c:v>
                </c:pt>
                <c:pt idx="1845">
                  <c:v>13.042109999999999</c:v>
                </c:pt>
                <c:pt idx="1846">
                  <c:v>13.04956</c:v>
                </c:pt>
                <c:pt idx="1847">
                  <c:v>13.05701</c:v>
                </c:pt>
                <c:pt idx="1848">
                  <c:v>13.064450000000001</c:v>
                </c:pt>
                <c:pt idx="1849">
                  <c:v>13.071910000000001</c:v>
                </c:pt>
                <c:pt idx="1850">
                  <c:v>13.079359999999999</c:v>
                </c:pt>
                <c:pt idx="1851">
                  <c:v>13.08681</c:v>
                </c:pt>
                <c:pt idx="1852">
                  <c:v>13.09427</c:v>
                </c:pt>
                <c:pt idx="1853">
                  <c:v>13.10173</c:v>
                </c:pt>
                <c:pt idx="1854">
                  <c:v>13.10919</c:v>
                </c:pt>
                <c:pt idx="1855">
                  <c:v>13.11666</c:v>
                </c:pt>
                <c:pt idx="1856">
                  <c:v>13.12412</c:v>
                </c:pt>
                <c:pt idx="1857">
                  <c:v>13.131589999999999</c:v>
                </c:pt>
                <c:pt idx="1858">
                  <c:v>13.139060000000001</c:v>
                </c:pt>
                <c:pt idx="1859">
                  <c:v>13.14653</c:v>
                </c:pt>
                <c:pt idx="1860">
                  <c:v>13.15401</c:v>
                </c:pt>
                <c:pt idx="1861">
                  <c:v>13.161479999999999</c:v>
                </c:pt>
                <c:pt idx="1862">
                  <c:v>13.16896</c:v>
                </c:pt>
                <c:pt idx="1863">
                  <c:v>13.176439999999999</c:v>
                </c:pt>
                <c:pt idx="1864">
                  <c:v>13.183920000000001</c:v>
                </c:pt>
                <c:pt idx="1865">
                  <c:v>13.191409999999999</c:v>
                </c:pt>
                <c:pt idx="1866">
                  <c:v>13.1989</c:v>
                </c:pt>
                <c:pt idx="1867">
                  <c:v>13.206390000000001</c:v>
                </c:pt>
                <c:pt idx="1868">
                  <c:v>13.21388</c:v>
                </c:pt>
                <c:pt idx="1869">
                  <c:v>13.22137</c:v>
                </c:pt>
                <c:pt idx="1870">
                  <c:v>13.228870000000001</c:v>
                </c:pt>
                <c:pt idx="1871">
                  <c:v>13.236359999999999</c:v>
                </c:pt>
                <c:pt idx="1872">
                  <c:v>13.24386</c:v>
                </c:pt>
                <c:pt idx="1873">
                  <c:v>13.25137</c:v>
                </c:pt>
                <c:pt idx="1874">
                  <c:v>13.25887</c:v>
                </c:pt>
                <c:pt idx="1875">
                  <c:v>13.26638</c:v>
                </c:pt>
                <c:pt idx="1876">
                  <c:v>13.27388</c:v>
                </c:pt>
                <c:pt idx="1877">
                  <c:v>13.28139</c:v>
                </c:pt>
                <c:pt idx="1878">
                  <c:v>13.28891</c:v>
                </c:pt>
                <c:pt idx="1879">
                  <c:v>13.296419999999999</c:v>
                </c:pt>
                <c:pt idx="1880">
                  <c:v>13.303940000000001</c:v>
                </c:pt>
                <c:pt idx="1881">
                  <c:v>13.31146</c:v>
                </c:pt>
                <c:pt idx="1882">
                  <c:v>13.31898</c:v>
                </c:pt>
                <c:pt idx="1883">
                  <c:v>13.326499999999999</c:v>
                </c:pt>
                <c:pt idx="1884">
                  <c:v>13.33403</c:v>
                </c:pt>
                <c:pt idx="1885">
                  <c:v>13.34155</c:v>
                </c:pt>
                <c:pt idx="1886">
                  <c:v>13.349080000000001</c:v>
                </c:pt>
                <c:pt idx="1887">
                  <c:v>13.356619999999999</c:v>
                </c:pt>
                <c:pt idx="1888">
                  <c:v>13.36415</c:v>
                </c:pt>
                <c:pt idx="1889">
                  <c:v>13.371689999999999</c:v>
                </c:pt>
                <c:pt idx="1890">
                  <c:v>13.37922</c:v>
                </c:pt>
                <c:pt idx="1891">
                  <c:v>13.386760000000001</c:v>
                </c:pt>
                <c:pt idx="1892">
                  <c:v>13.394310000000001</c:v>
                </c:pt>
                <c:pt idx="1893">
                  <c:v>13.40185</c:v>
                </c:pt>
                <c:pt idx="1894">
                  <c:v>13.4094</c:v>
                </c:pt>
                <c:pt idx="1895">
                  <c:v>13.41695</c:v>
                </c:pt>
                <c:pt idx="1896">
                  <c:v>13.4245</c:v>
                </c:pt>
                <c:pt idx="1897">
                  <c:v>13.43205</c:v>
                </c:pt>
                <c:pt idx="1898">
                  <c:v>13.4396</c:v>
                </c:pt>
                <c:pt idx="1899">
                  <c:v>13.44716</c:v>
                </c:pt>
                <c:pt idx="1900">
                  <c:v>13.45472</c:v>
                </c:pt>
                <c:pt idx="1901">
                  <c:v>13.46228</c:v>
                </c:pt>
                <c:pt idx="1902">
                  <c:v>13.46984</c:v>
                </c:pt>
                <c:pt idx="1903">
                  <c:v>13.477410000000001</c:v>
                </c:pt>
                <c:pt idx="1904">
                  <c:v>13.48498</c:v>
                </c:pt>
                <c:pt idx="1905">
                  <c:v>13.49255</c:v>
                </c:pt>
                <c:pt idx="1906">
                  <c:v>13.500120000000001</c:v>
                </c:pt>
                <c:pt idx="1907">
                  <c:v>13.50769</c:v>
                </c:pt>
                <c:pt idx="1908">
                  <c:v>13.515269999999999</c:v>
                </c:pt>
                <c:pt idx="1909">
                  <c:v>13.52285</c:v>
                </c:pt>
                <c:pt idx="1910">
                  <c:v>13.530430000000001</c:v>
                </c:pt>
                <c:pt idx="1911">
                  <c:v>13.53801</c:v>
                </c:pt>
                <c:pt idx="1912">
                  <c:v>13.5456</c:v>
                </c:pt>
                <c:pt idx="1913">
                  <c:v>13.553179999999999</c:v>
                </c:pt>
                <c:pt idx="1914">
                  <c:v>13.56077</c:v>
                </c:pt>
                <c:pt idx="1915">
                  <c:v>13.56836</c:v>
                </c:pt>
                <c:pt idx="1916">
                  <c:v>13.57596</c:v>
                </c:pt>
                <c:pt idx="1917">
                  <c:v>13.583550000000001</c:v>
                </c:pt>
                <c:pt idx="1918">
                  <c:v>13.591150000000001</c:v>
                </c:pt>
                <c:pt idx="1919">
                  <c:v>13.598750000000001</c:v>
                </c:pt>
                <c:pt idx="1920">
                  <c:v>13.606350000000001</c:v>
                </c:pt>
                <c:pt idx="1921">
                  <c:v>13.613960000000001</c:v>
                </c:pt>
                <c:pt idx="1922">
                  <c:v>13.621560000000001</c:v>
                </c:pt>
                <c:pt idx="1923">
                  <c:v>13.62917</c:v>
                </c:pt>
                <c:pt idx="1924">
                  <c:v>13.63678</c:v>
                </c:pt>
                <c:pt idx="1925">
                  <c:v>13.64439</c:v>
                </c:pt>
                <c:pt idx="1926">
                  <c:v>13.652010000000001</c:v>
                </c:pt>
                <c:pt idx="1927">
                  <c:v>13.65962</c:v>
                </c:pt>
                <c:pt idx="1928">
                  <c:v>13.66724</c:v>
                </c:pt>
                <c:pt idx="1929">
                  <c:v>13.674860000000001</c:v>
                </c:pt>
                <c:pt idx="1930">
                  <c:v>13.68249</c:v>
                </c:pt>
                <c:pt idx="1931">
                  <c:v>13.690110000000001</c:v>
                </c:pt>
                <c:pt idx="1932">
                  <c:v>13.69774</c:v>
                </c:pt>
                <c:pt idx="1933">
                  <c:v>13.70537</c:v>
                </c:pt>
                <c:pt idx="1934">
                  <c:v>13.712999999999999</c:v>
                </c:pt>
                <c:pt idx="1935">
                  <c:v>13.72063</c:v>
                </c:pt>
                <c:pt idx="1936">
                  <c:v>13.72827</c:v>
                </c:pt>
                <c:pt idx="1937">
                  <c:v>13.735910000000001</c:v>
                </c:pt>
                <c:pt idx="1938">
                  <c:v>13.743550000000001</c:v>
                </c:pt>
                <c:pt idx="1939">
                  <c:v>13.751189999999999</c:v>
                </c:pt>
                <c:pt idx="1940">
                  <c:v>13.75883</c:v>
                </c:pt>
                <c:pt idx="1941">
                  <c:v>13.76648</c:v>
                </c:pt>
                <c:pt idx="1942">
                  <c:v>13.77413</c:v>
                </c:pt>
                <c:pt idx="1943">
                  <c:v>13.781779999999999</c:v>
                </c:pt>
                <c:pt idx="1944">
                  <c:v>13.789429999999999</c:v>
                </c:pt>
                <c:pt idx="1945">
                  <c:v>13.797090000000001</c:v>
                </c:pt>
                <c:pt idx="1946">
                  <c:v>13.804740000000001</c:v>
                </c:pt>
                <c:pt idx="1947">
                  <c:v>13.8124</c:v>
                </c:pt>
                <c:pt idx="1948">
                  <c:v>13.82006</c:v>
                </c:pt>
                <c:pt idx="1949">
                  <c:v>13.827730000000001</c:v>
                </c:pt>
                <c:pt idx="1950">
                  <c:v>13.83539</c:v>
                </c:pt>
                <c:pt idx="1951">
                  <c:v>13.843059999999999</c:v>
                </c:pt>
                <c:pt idx="1952">
                  <c:v>13.85073</c:v>
                </c:pt>
                <c:pt idx="1953">
                  <c:v>13.8584</c:v>
                </c:pt>
                <c:pt idx="1954">
                  <c:v>13.86608</c:v>
                </c:pt>
                <c:pt idx="1955">
                  <c:v>13.873749999999999</c:v>
                </c:pt>
                <c:pt idx="1956">
                  <c:v>13.88143</c:v>
                </c:pt>
                <c:pt idx="1957">
                  <c:v>13.889110000000001</c:v>
                </c:pt>
                <c:pt idx="1958">
                  <c:v>13.896789999999999</c:v>
                </c:pt>
                <c:pt idx="1959">
                  <c:v>13.90448</c:v>
                </c:pt>
                <c:pt idx="1960">
                  <c:v>13.91216</c:v>
                </c:pt>
                <c:pt idx="1961">
                  <c:v>13.91985</c:v>
                </c:pt>
                <c:pt idx="1962">
                  <c:v>13.92754</c:v>
                </c:pt>
                <c:pt idx="1963">
                  <c:v>13.93524</c:v>
                </c:pt>
                <c:pt idx="1964">
                  <c:v>13.94293</c:v>
                </c:pt>
                <c:pt idx="1965">
                  <c:v>13.95063</c:v>
                </c:pt>
                <c:pt idx="1966">
                  <c:v>13.95833</c:v>
                </c:pt>
                <c:pt idx="1967">
                  <c:v>13.96603</c:v>
                </c:pt>
                <c:pt idx="1968">
                  <c:v>13.97373</c:v>
                </c:pt>
                <c:pt idx="1969">
                  <c:v>13.981439999999999</c:v>
                </c:pt>
                <c:pt idx="1970">
                  <c:v>13.98915</c:v>
                </c:pt>
                <c:pt idx="1971">
                  <c:v>13.99686</c:v>
                </c:pt>
                <c:pt idx="1972">
                  <c:v>14.004569999999999</c:v>
                </c:pt>
                <c:pt idx="1973">
                  <c:v>14.012280000000001</c:v>
                </c:pt>
                <c:pt idx="1974">
                  <c:v>14.02</c:v>
                </c:pt>
                <c:pt idx="1975">
                  <c:v>14.02772</c:v>
                </c:pt>
                <c:pt idx="1976">
                  <c:v>14.035439999999999</c:v>
                </c:pt>
                <c:pt idx="1977">
                  <c:v>14.04316</c:v>
                </c:pt>
                <c:pt idx="1978">
                  <c:v>14.050890000000001</c:v>
                </c:pt>
                <c:pt idx="1979">
                  <c:v>14.05861</c:v>
                </c:pt>
                <c:pt idx="1980">
                  <c:v>14.06634</c:v>
                </c:pt>
                <c:pt idx="1981">
                  <c:v>14.07408</c:v>
                </c:pt>
                <c:pt idx="1982">
                  <c:v>14.081810000000001</c:v>
                </c:pt>
                <c:pt idx="1983">
                  <c:v>14.08954</c:v>
                </c:pt>
                <c:pt idx="1984">
                  <c:v>14.09728</c:v>
                </c:pt>
                <c:pt idx="1985">
                  <c:v>14.10502</c:v>
                </c:pt>
                <c:pt idx="1986">
                  <c:v>14.11276</c:v>
                </c:pt>
                <c:pt idx="1987">
                  <c:v>14.120509999999999</c:v>
                </c:pt>
                <c:pt idx="1988">
                  <c:v>14.12825</c:v>
                </c:pt>
                <c:pt idx="1989">
                  <c:v>14.135999999999999</c:v>
                </c:pt>
                <c:pt idx="1990">
                  <c:v>14.143750000000001</c:v>
                </c:pt>
                <c:pt idx="1991">
                  <c:v>14.15151</c:v>
                </c:pt>
                <c:pt idx="1992">
                  <c:v>14.15926</c:v>
                </c:pt>
                <c:pt idx="1993">
                  <c:v>14.167020000000001</c:v>
                </c:pt>
                <c:pt idx="1994">
                  <c:v>14.17478</c:v>
                </c:pt>
                <c:pt idx="1995">
                  <c:v>14.182539999999999</c:v>
                </c:pt>
                <c:pt idx="1996">
                  <c:v>14.190300000000001</c:v>
                </c:pt>
                <c:pt idx="1997">
                  <c:v>14.19807</c:v>
                </c:pt>
                <c:pt idx="1998">
                  <c:v>14.205830000000001</c:v>
                </c:pt>
                <c:pt idx="1999">
                  <c:v>14.2136</c:v>
                </c:pt>
                <c:pt idx="2000">
                  <c:v>14.22137</c:v>
                </c:pt>
                <c:pt idx="2001">
                  <c:v>14.229150000000001</c:v>
                </c:pt>
                <c:pt idx="2002">
                  <c:v>14.23692</c:v>
                </c:pt>
                <c:pt idx="2003">
                  <c:v>14.2447</c:v>
                </c:pt>
                <c:pt idx="2004">
                  <c:v>14.25248</c:v>
                </c:pt>
                <c:pt idx="2005">
                  <c:v>14.260260000000001</c:v>
                </c:pt>
                <c:pt idx="2006">
                  <c:v>14.268050000000001</c:v>
                </c:pt>
                <c:pt idx="2007">
                  <c:v>14.275840000000001</c:v>
                </c:pt>
                <c:pt idx="2008">
                  <c:v>14.283620000000001</c:v>
                </c:pt>
                <c:pt idx="2009">
                  <c:v>14.29142</c:v>
                </c:pt>
                <c:pt idx="2010">
                  <c:v>14.29921</c:v>
                </c:pt>
                <c:pt idx="2011">
                  <c:v>14.307</c:v>
                </c:pt>
                <c:pt idx="2012">
                  <c:v>14.3148</c:v>
                </c:pt>
                <c:pt idx="2013">
                  <c:v>14.3226</c:v>
                </c:pt>
                <c:pt idx="2014">
                  <c:v>14.330399999999999</c:v>
                </c:pt>
                <c:pt idx="2015">
                  <c:v>14.338200000000001</c:v>
                </c:pt>
                <c:pt idx="2016">
                  <c:v>14.34601</c:v>
                </c:pt>
                <c:pt idx="2017">
                  <c:v>14.353820000000001</c:v>
                </c:pt>
                <c:pt idx="2018">
                  <c:v>14.36163</c:v>
                </c:pt>
                <c:pt idx="2019">
                  <c:v>14.369440000000001</c:v>
                </c:pt>
                <c:pt idx="2020">
                  <c:v>14.37725</c:v>
                </c:pt>
                <c:pt idx="2021">
                  <c:v>14.385070000000001</c:v>
                </c:pt>
                <c:pt idx="2022">
                  <c:v>14.39289</c:v>
                </c:pt>
                <c:pt idx="2023">
                  <c:v>14.40071</c:v>
                </c:pt>
                <c:pt idx="2024">
                  <c:v>14.408530000000001</c:v>
                </c:pt>
                <c:pt idx="2025">
                  <c:v>14.416359999999999</c:v>
                </c:pt>
                <c:pt idx="2026">
                  <c:v>14.42418</c:v>
                </c:pt>
                <c:pt idx="2027">
                  <c:v>14.43201</c:v>
                </c:pt>
                <c:pt idx="2028">
                  <c:v>14.43984</c:v>
                </c:pt>
                <c:pt idx="2029">
                  <c:v>14.44768</c:v>
                </c:pt>
                <c:pt idx="2030">
                  <c:v>14.45551</c:v>
                </c:pt>
                <c:pt idx="2031">
                  <c:v>14.46335</c:v>
                </c:pt>
                <c:pt idx="2032">
                  <c:v>14.47119</c:v>
                </c:pt>
                <c:pt idx="2033">
                  <c:v>14.47903</c:v>
                </c:pt>
                <c:pt idx="2034">
                  <c:v>14.486879999999999</c:v>
                </c:pt>
                <c:pt idx="2035">
                  <c:v>14.494719999999999</c:v>
                </c:pt>
                <c:pt idx="2036">
                  <c:v>14.50257</c:v>
                </c:pt>
                <c:pt idx="2037">
                  <c:v>14.51042</c:v>
                </c:pt>
                <c:pt idx="2038">
                  <c:v>14.518269999999999</c:v>
                </c:pt>
                <c:pt idx="2039">
                  <c:v>14.52613</c:v>
                </c:pt>
                <c:pt idx="2040">
                  <c:v>14.53398</c:v>
                </c:pt>
                <c:pt idx="2041">
                  <c:v>14.541840000000001</c:v>
                </c:pt>
                <c:pt idx="2042">
                  <c:v>14.5497</c:v>
                </c:pt>
                <c:pt idx="2043">
                  <c:v>14.55757</c:v>
                </c:pt>
                <c:pt idx="2044">
                  <c:v>14.565429999999999</c:v>
                </c:pt>
                <c:pt idx="2045">
                  <c:v>14.5733</c:v>
                </c:pt>
                <c:pt idx="2046">
                  <c:v>14.58117</c:v>
                </c:pt>
                <c:pt idx="2047">
                  <c:v>14.589040000000001</c:v>
                </c:pt>
                <c:pt idx="2048">
                  <c:v>14.596909999999999</c:v>
                </c:pt>
                <c:pt idx="2049">
                  <c:v>14.604789999999999</c:v>
                </c:pt>
                <c:pt idx="2050">
                  <c:v>14.61267</c:v>
                </c:pt>
                <c:pt idx="2051">
                  <c:v>14.62055</c:v>
                </c:pt>
                <c:pt idx="2052">
                  <c:v>14.62843</c:v>
                </c:pt>
                <c:pt idx="2053">
                  <c:v>14.63631</c:v>
                </c:pt>
                <c:pt idx="2054">
                  <c:v>14.6442</c:v>
                </c:pt>
                <c:pt idx="2055">
                  <c:v>14.652089999999999</c:v>
                </c:pt>
                <c:pt idx="2056">
                  <c:v>14.659979999999999</c:v>
                </c:pt>
                <c:pt idx="2057">
                  <c:v>14.667870000000001</c:v>
                </c:pt>
                <c:pt idx="2058">
                  <c:v>14.67577</c:v>
                </c:pt>
                <c:pt idx="2059">
                  <c:v>14.68366</c:v>
                </c:pt>
                <c:pt idx="2060">
                  <c:v>14.691560000000001</c:v>
                </c:pt>
                <c:pt idx="2061">
                  <c:v>14.69946</c:v>
                </c:pt>
                <c:pt idx="2062">
                  <c:v>14.707369999999999</c:v>
                </c:pt>
                <c:pt idx="2063">
                  <c:v>14.71527</c:v>
                </c:pt>
                <c:pt idx="2064">
                  <c:v>14.723179999999999</c:v>
                </c:pt>
                <c:pt idx="2065">
                  <c:v>14.73109</c:v>
                </c:pt>
                <c:pt idx="2066">
                  <c:v>14.739000000000001</c:v>
                </c:pt>
                <c:pt idx="2067">
                  <c:v>14.746919999999999</c:v>
                </c:pt>
                <c:pt idx="2068">
                  <c:v>14.75483</c:v>
                </c:pt>
                <c:pt idx="2069">
                  <c:v>14.76275</c:v>
                </c:pt>
                <c:pt idx="2070">
                  <c:v>14.770670000000001</c:v>
                </c:pt>
                <c:pt idx="2071">
                  <c:v>14.778589999999999</c:v>
                </c:pt>
                <c:pt idx="2072">
                  <c:v>14.786519999999999</c:v>
                </c:pt>
                <c:pt idx="2073">
                  <c:v>14.794449999999999</c:v>
                </c:pt>
                <c:pt idx="2074">
                  <c:v>14.80237</c:v>
                </c:pt>
                <c:pt idx="2075">
                  <c:v>14.8103</c:v>
                </c:pt>
                <c:pt idx="2076">
                  <c:v>14.818239999999999</c:v>
                </c:pt>
                <c:pt idx="2077">
                  <c:v>14.826169999999999</c:v>
                </c:pt>
                <c:pt idx="2078">
                  <c:v>14.834110000000001</c:v>
                </c:pt>
                <c:pt idx="2079">
                  <c:v>14.84205</c:v>
                </c:pt>
                <c:pt idx="2080">
                  <c:v>14.84999</c:v>
                </c:pt>
                <c:pt idx="2081">
                  <c:v>14.85793</c:v>
                </c:pt>
                <c:pt idx="2082">
                  <c:v>14.865880000000001</c:v>
                </c:pt>
                <c:pt idx="2083">
                  <c:v>14.87383</c:v>
                </c:pt>
                <c:pt idx="2084">
                  <c:v>14.881779999999999</c:v>
                </c:pt>
                <c:pt idx="2085">
                  <c:v>14.88973</c:v>
                </c:pt>
                <c:pt idx="2086">
                  <c:v>14.897690000000001</c:v>
                </c:pt>
                <c:pt idx="2087">
                  <c:v>14.90564</c:v>
                </c:pt>
                <c:pt idx="2088">
                  <c:v>14.913600000000001</c:v>
                </c:pt>
                <c:pt idx="2089">
                  <c:v>14.921559999999999</c:v>
                </c:pt>
                <c:pt idx="2090">
                  <c:v>14.92952</c:v>
                </c:pt>
                <c:pt idx="2091">
                  <c:v>14.93749</c:v>
                </c:pt>
                <c:pt idx="2092">
                  <c:v>14.945460000000001</c:v>
                </c:pt>
                <c:pt idx="2093">
                  <c:v>14.953430000000001</c:v>
                </c:pt>
                <c:pt idx="2094">
                  <c:v>14.961399999999999</c:v>
                </c:pt>
                <c:pt idx="2095">
                  <c:v>14.96937</c:v>
                </c:pt>
                <c:pt idx="2096">
                  <c:v>14.977349999999999</c:v>
                </c:pt>
                <c:pt idx="2097">
                  <c:v>14.98532</c:v>
                </c:pt>
                <c:pt idx="2098">
                  <c:v>14.9933</c:v>
                </c:pt>
                <c:pt idx="2099">
                  <c:v>15.001289999999999</c:v>
                </c:pt>
                <c:pt idx="2100">
                  <c:v>15.009270000000001</c:v>
                </c:pt>
                <c:pt idx="2101">
                  <c:v>15.01726</c:v>
                </c:pt>
                <c:pt idx="2102">
                  <c:v>15.02524</c:v>
                </c:pt>
                <c:pt idx="2103">
                  <c:v>15.03323</c:v>
                </c:pt>
                <c:pt idx="2104">
                  <c:v>15.041230000000001</c:v>
                </c:pt>
                <c:pt idx="2105">
                  <c:v>15.04922</c:v>
                </c:pt>
                <c:pt idx="2106">
                  <c:v>15.057219999999999</c:v>
                </c:pt>
                <c:pt idx="2107">
                  <c:v>15.06522</c:v>
                </c:pt>
                <c:pt idx="2108">
                  <c:v>15.073219999999999</c:v>
                </c:pt>
                <c:pt idx="2109">
                  <c:v>15.08122</c:v>
                </c:pt>
                <c:pt idx="2110">
                  <c:v>15.089230000000001</c:v>
                </c:pt>
                <c:pt idx="2111">
                  <c:v>15.09723</c:v>
                </c:pt>
                <c:pt idx="2112">
                  <c:v>15.10524</c:v>
                </c:pt>
                <c:pt idx="2113">
                  <c:v>15.11326</c:v>
                </c:pt>
                <c:pt idx="2114">
                  <c:v>15.121270000000001</c:v>
                </c:pt>
                <c:pt idx="2115">
                  <c:v>15.129289999999999</c:v>
                </c:pt>
                <c:pt idx="2116">
                  <c:v>15.1373</c:v>
                </c:pt>
                <c:pt idx="2117">
                  <c:v>15.14532</c:v>
                </c:pt>
                <c:pt idx="2118">
                  <c:v>15.15335</c:v>
                </c:pt>
                <c:pt idx="2119">
                  <c:v>15.16137</c:v>
                </c:pt>
                <c:pt idx="2120">
                  <c:v>15.1694</c:v>
                </c:pt>
                <c:pt idx="2121">
                  <c:v>15.177429999999999</c:v>
                </c:pt>
                <c:pt idx="2122">
                  <c:v>15.185460000000001</c:v>
                </c:pt>
                <c:pt idx="2123">
                  <c:v>15.193490000000001</c:v>
                </c:pt>
                <c:pt idx="2124">
                  <c:v>15.20153</c:v>
                </c:pt>
                <c:pt idx="2125">
                  <c:v>15.20956</c:v>
                </c:pt>
                <c:pt idx="2126">
                  <c:v>15.217599999999999</c:v>
                </c:pt>
                <c:pt idx="2127">
                  <c:v>15.22564</c:v>
                </c:pt>
                <c:pt idx="2128">
                  <c:v>15.233689999999999</c:v>
                </c:pt>
                <c:pt idx="2129">
                  <c:v>15.24173</c:v>
                </c:pt>
                <c:pt idx="2130">
                  <c:v>15.249779999999999</c:v>
                </c:pt>
                <c:pt idx="2131">
                  <c:v>15.25783</c:v>
                </c:pt>
                <c:pt idx="2132">
                  <c:v>15.265879999999999</c:v>
                </c:pt>
                <c:pt idx="2133">
                  <c:v>15.27394</c:v>
                </c:pt>
                <c:pt idx="2134">
                  <c:v>15.28199</c:v>
                </c:pt>
                <c:pt idx="2135">
                  <c:v>15.290050000000001</c:v>
                </c:pt>
                <c:pt idx="2136">
                  <c:v>15.298109999999999</c:v>
                </c:pt>
                <c:pt idx="2137">
                  <c:v>15.30617</c:v>
                </c:pt>
                <c:pt idx="2138">
                  <c:v>15.31424</c:v>
                </c:pt>
                <c:pt idx="2139">
                  <c:v>15.32231</c:v>
                </c:pt>
                <c:pt idx="2140">
                  <c:v>15.33038</c:v>
                </c:pt>
                <c:pt idx="2141">
                  <c:v>15.33845</c:v>
                </c:pt>
                <c:pt idx="2142">
                  <c:v>15.34652</c:v>
                </c:pt>
                <c:pt idx="2143">
                  <c:v>15.3546</c:v>
                </c:pt>
                <c:pt idx="2144">
                  <c:v>15.36267</c:v>
                </c:pt>
                <c:pt idx="2145">
                  <c:v>15.370749999999999</c:v>
                </c:pt>
                <c:pt idx="2146">
                  <c:v>15.378830000000001</c:v>
                </c:pt>
                <c:pt idx="2147">
                  <c:v>15.38692</c:v>
                </c:pt>
                <c:pt idx="2148">
                  <c:v>15.395</c:v>
                </c:pt>
                <c:pt idx="2149">
                  <c:v>15.403090000000001</c:v>
                </c:pt>
                <c:pt idx="2150">
                  <c:v>15.41118</c:v>
                </c:pt>
                <c:pt idx="2151">
                  <c:v>15.419280000000001</c:v>
                </c:pt>
                <c:pt idx="2152">
                  <c:v>15.42737</c:v>
                </c:pt>
                <c:pt idx="2153">
                  <c:v>15.43547</c:v>
                </c:pt>
                <c:pt idx="2154">
                  <c:v>15.443569999999999</c:v>
                </c:pt>
                <c:pt idx="2155">
                  <c:v>15.45167</c:v>
                </c:pt>
                <c:pt idx="2156">
                  <c:v>15.459770000000001</c:v>
                </c:pt>
                <c:pt idx="2157">
                  <c:v>15.46787</c:v>
                </c:pt>
                <c:pt idx="2158">
                  <c:v>15.47598</c:v>
                </c:pt>
                <c:pt idx="2159">
                  <c:v>15.48409</c:v>
                </c:pt>
                <c:pt idx="2160">
                  <c:v>15.4922</c:v>
                </c:pt>
                <c:pt idx="2161">
                  <c:v>15.50032</c:v>
                </c:pt>
                <c:pt idx="2162">
                  <c:v>15.508430000000001</c:v>
                </c:pt>
                <c:pt idx="2163">
                  <c:v>15.516550000000001</c:v>
                </c:pt>
                <c:pt idx="2164">
                  <c:v>15.52467</c:v>
                </c:pt>
                <c:pt idx="2165">
                  <c:v>15.53279</c:v>
                </c:pt>
                <c:pt idx="2166">
                  <c:v>15.54092</c:v>
                </c:pt>
                <c:pt idx="2167">
                  <c:v>15.54904</c:v>
                </c:pt>
                <c:pt idx="2168">
                  <c:v>15.557169999999999</c:v>
                </c:pt>
                <c:pt idx="2169">
                  <c:v>15.565300000000001</c:v>
                </c:pt>
                <c:pt idx="2170">
                  <c:v>15.57343</c:v>
                </c:pt>
                <c:pt idx="2171">
                  <c:v>15.581569999999999</c:v>
                </c:pt>
                <c:pt idx="2172">
                  <c:v>15.58971</c:v>
                </c:pt>
                <c:pt idx="2173">
                  <c:v>15.597849999999999</c:v>
                </c:pt>
                <c:pt idx="2174">
                  <c:v>15.60599</c:v>
                </c:pt>
                <c:pt idx="2175">
                  <c:v>15.614129999999999</c:v>
                </c:pt>
                <c:pt idx="2176">
                  <c:v>15.62228</c:v>
                </c:pt>
                <c:pt idx="2177">
                  <c:v>15.630420000000001</c:v>
                </c:pt>
                <c:pt idx="2178">
                  <c:v>15.63857</c:v>
                </c:pt>
                <c:pt idx="2179">
                  <c:v>15.64673</c:v>
                </c:pt>
                <c:pt idx="2180">
                  <c:v>15.65488</c:v>
                </c:pt>
                <c:pt idx="2181">
                  <c:v>15.663040000000001</c:v>
                </c:pt>
                <c:pt idx="2182">
                  <c:v>15.671189999999999</c:v>
                </c:pt>
                <c:pt idx="2183">
                  <c:v>15.679349999999999</c:v>
                </c:pt>
                <c:pt idx="2184">
                  <c:v>15.687519999999999</c:v>
                </c:pt>
                <c:pt idx="2185">
                  <c:v>15.695679999999999</c:v>
                </c:pt>
                <c:pt idx="2186">
                  <c:v>15.703849999999999</c:v>
                </c:pt>
                <c:pt idx="2187">
                  <c:v>15.712020000000001</c:v>
                </c:pt>
                <c:pt idx="2188">
                  <c:v>15.720190000000001</c:v>
                </c:pt>
                <c:pt idx="2189">
                  <c:v>15.72836</c:v>
                </c:pt>
                <c:pt idx="2190">
                  <c:v>15.73654</c:v>
                </c:pt>
                <c:pt idx="2191">
                  <c:v>15.74471</c:v>
                </c:pt>
                <c:pt idx="2192">
                  <c:v>15.752890000000001</c:v>
                </c:pt>
                <c:pt idx="2193">
                  <c:v>15.76108</c:v>
                </c:pt>
                <c:pt idx="2194">
                  <c:v>15.769259999999999</c:v>
                </c:pt>
                <c:pt idx="2195">
                  <c:v>15.77744</c:v>
                </c:pt>
                <c:pt idx="2196">
                  <c:v>15.785629999999999</c:v>
                </c:pt>
                <c:pt idx="2197">
                  <c:v>15.79382</c:v>
                </c:pt>
                <c:pt idx="2198">
                  <c:v>15.802020000000001</c:v>
                </c:pt>
                <c:pt idx="2199">
                  <c:v>15.81021</c:v>
                </c:pt>
                <c:pt idx="2200">
                  <c:v>15.81841</c:v>
                </c:pt>
                <c:pt idx="2201">
                  <c:v>15.826599999999999</c:v>
                </c:pt>
                <c:pt idx="2202">
                  <c:v>15.834809999999999</c:v>
                </c:pt>
                <c:pt idx="2203">
                  <c:v>15.84301</c:v>
                </c:pt>
                <c:pt idx="2204">
                  <c:v>15.85121</c:v>
                </c:pt>
                <c:pt idx="2205">
                  <c:v>15.85942</c:v>
                </c:pt>
                <c:pt idx="2206">
                  <c:v>15.86763</c:v>
                </c:pt>
                <c:pt idx="2207">
                  <c:v>15.87584</c:v>
                </c:pt>
                <c:pt idx="2208">
                  <c:v>15.88406</c:v>
                </c:pt>
                <c:pt idx="2209">
                  <c:v>15.89227</c:v>
                </c:pt>
                <c:pt idx="2210">
                  <c:v>15.90049</c:v>
                </c:pt>
                <c:pt idx="2211">
                  <c:v>15.908709999999999</c:v>
                </c:pt>
                <c:pt idx="2212">
                  <c:v>15.916930000000001</c:v>
                </c:pt>
                <c:pt idx="2213">
                  <c:v>15.92515</c:v>
                </c:pt>
                <c:pt idx="2214">
                  <c:v>15.93338</c:v>
                </c:pt>
                <c:pt idx="2215">
                  <c:v>15.941610000000001</c:v>
                </c:pt>
                <c:pt idx="2216">
                  <c:v>15.94984</c:v>
                </c:pt>
                <c:pt idx="2217">
                  <c:v>15.958069999999999</c:v>
                </c:pt>
                <c:pt idx="2218">
                  <c:v>15.96631</c:v>
                </c:pt>
                <c:pt idx="2219">
                  <c:v>15.974539999999999</c:v>
                </c:pt>
                <c:pt idx="2220">
                  <c:v>15.98278</c:v>
                </c:pt>
                <c:pt idx="2221">
                  <c:v>15.991020000000001</c:v>
                </c:pt>
                <c:pt idx="2222">
                  <c:v>15.999269999999999</c:v>
                </c:pt>
                <c:pt idx="2223">
                  <c:v>16.00751</c:v>
                </c:pt>
                <c:pt idx="2224">
                  <c:v>16.01576</c:v>
                </c:pt>
                <c:pt idx="2225">
                  <c:v>16.024010000000001</c:v>
                </c:pt>
                <c:pt idx="2226">
                  <c:v>16.032260000000001</c:v>
                </c:pt>
                <c:pt idx="2227">
                  <c:v>16.040520000000001</c:v>
                </c:pt>
                <c:pt idx="2228">
                  <c:v>16.048770000000001</c:v>
                </c:pt>
                <c:pt idx="2229">
                  <c:v>16.057030000000001</c:v>
                </c:pt>
                <c:pt idx="2230">
                  <c:v>16.065290000000001</c:v>
                </c:pt>
                <c:pt idx="2231">
                  <c:v>16.073550000000001</c:v>
                </c:pt>
                <c:pt idx="2232">
                  <c:v>16.08182</c:v>
                </c:pt>
                <c:pt idx="2233">
                  <c:v>16.09008</c:v>
                </c:pt>
                <c:pt idx="2234">
                  <c:v>16.09835</c:v>
                </c:pt>
                <c:pt idx="2235">
                  <c:v>16.106619999999999</c:v>
                </c:pt>
                <c:pt idx="2236">
                  <c:v>16.114889999999999</c:v>
                </c:pt>
                <c:pt idx="2237">
                  <c:v>16.123169999999998</c:v>
                </c:pt>
                <c:pt idx="2238">
                  <c:v>16.131450000000001</c:v>
                </c:pt>
                <c:pt idx="2239">
                  <c:v>16.13973</c:v>
                </c:pt>
                <c:pt idx="2240">
                  <c:v>16.148009999999999</c:v>
                </c:pt>
                <c:pt idx="2241">
                  <c:v>16.156289999999998</c:v>
                </c:pt>
                <c:pt idx="2242">
                  <c:v>16.164580000000001</c:v>
                </c:pt>
                <c:pt idx="2243">
                  <c:v>16.17286</c:v>
                </c:pt>
                <c:pt idx="2244">
                  <c:v>16.181159999999998</c:v>
                </c:pt>
                <c:pt idx="2245">
                  <c:v>16.189450000000001</c:v>
                </c:pt>
                <c:pt idx="2246">
                  <c:v>16.19774</c:v>
                </c:pt>
                <c:pt idx="2247">
                  <c:v>16.206040000000002</c:v>
                </c:pt>
                <c:pt idx="2248">
                  <c:v>16.21434</c:v>
                </c:pt>
                <c:pt idx="2249">
                  <c:v>16.222639999999998</c:v>
                </c:pt>
                <c:pt idx="2250">
                  <c:v>16.23094</c:v>
                </c:pt>
                <c:pt idx="2251">
                  <c:v>16.239239999999999</c:v>
                </c:pt>
                <c:pt idx="2252">
                  <c:v>16.24755</c:v>
                </c:pt>
                <c:pt idx="2253">
                  <c:v>16.255859999999998</c:v>
                </c:pt>
                <c:pt idx="2254">
                  <c:v>16.26417</c:v>
                </c:pt>
                <c:pt idx="2255">
                  <c:v>16.272490000000001</c:v>
                </c:pt>
                <c:pt idx="2256">
                  <c:v>16.280799999999999</c:v>
                </c:pt>
                <c:pt idx="2257">
                  <c:v>16.28912</c:v>
                </c:pt>
                <c:pt idx="2258">
                  <c:v>16.297440000000002</c:v>
                </c:pt>
                <c:pt idx="2259">
                  <c:v>16.305759999999999</c:v>
                </c:pt>
                <c:pt idx="2260">
                  <c:v>16.314080000000001</c:v>
                </c:pt>
                <c:pt idx="2261">
                  <c:v>16.322410000000001</c:v>
                </c:pt>
                <c:pt idx="2262">
                  <c:v>16.330739999999999</c:v>
                </c:pt>
                <c:pt idx="2263">
                  <c:v>16.33907</c:v>
                </c:pt>
                <c:pt idx="2264">
                  <c:v>16.3474</c:v>
                </c:pt>
                <c:pt idx="2265">
                  <c:v>16.355740000000001</c:v>
                </c:pt>
                <c:pt idx="2266">
                  <c:v>16.364070000000002</c:v>
                </c:pt>
                <c:pt idx="2267">
                  <c:v>16.372409999999999</c:v>
                </c:pt>
                <c:pt idx="2268">
                  <c:v>16.380749999999999</c:v>
                </c:pt>
                <c:pt idx="2269">
                  <c:v>16.389099999999999</c:v>
                </c:pt>
                <c:pt idx="2270">
                  <c:v>16.39744</c:v>
                </c:pt>
                <c:pt idx="2271">
                  <c:v>16.40579</c:v>
                </c:pt>
                <c:pt idx="2272">
                  <c:v>16.41414</c:v>
                </c:pt>
                <c:pt idx="2273">
                  <c:v>16.42249</c:v>
                </c:pt>
                <c:pt idx="2274">
                  <c:v>16.43084</c:v>
                </c:pt>
                <c:pt idx="2275">
                  <c:v>16.4392</c:v>
                </c:pt>
                <c:pt idx="2276">
                  <c:v>16.447559999999999</c:v>
                </c:pt>
                <c:pt idx="2277">
                  <c:v>16.455919999999999</c:v>
                </c:pt>
                <c:pt idx="2278">
                  <c:v>16.464279999999999</c:v>
                </c:pt>
                <c:pt idx="2279">
                  <c:v>16.472639999999998</c:v>
                </c:pt>
                <c:pt idx="2280">
                  <c:v>16.481010000000001</c:v>
                </c:pt>
                <c:pt idx="2281">
                  <c:v>16.489380000000001</c:v>
                </c:pt>
                <c:pt idx="2282">
                  <c:v>16.49775</c:v>
                </c:pt>
                <c:pt idx="2283">
                  <c:v>16.506119999999999</c:v>
                </c:pt>
                <c:pt idx="2284">
                  <c:v>16.514500000000002</c:v>
                </c:pt>
                <c:pt idx="2285">
                  <c:v>16.522870000000001</c:v>
                </c:pt>
                <c:pt idx="2286">
                  <c:v>16.53125</c:v>
                </c:pt>
                <c:pt idx="2287">
                  <c:v>16.539629999999999</c:v>
                </c:pt>
                <c:pt idx="2288">
                  <c:v>16.548020000000001</c:v>
                </c:pt>
                <c:pt idx="2289">
                  <c:v>16.5564</c:v>
                </c:pt>
                <c:pt idx="2290">
                  <c:v>16.564789999999999</c:v>
                </c:pt>
                <c:pt idx="2291">
                  <c:v>16.573180000000001</c:v>
                </c:pt>
                <c:pt idx="2292">
                  <c:v>16.581569999999999</c:v>
                </c:pt>
                <c:pt idx="2293">
                  <c:v>16.589970000000001</c:v>
                </c:pt>
                <c:pt idx="2294">
                  <c:v>16.59836</c:v>
                </c:pt>
                <c:pt idx="2295">
                  <c:v>16.606760000000001</c:v>
                </c:pt>
                <c:pt idx="2296">
                  <c:v>16.615159999999999</c:v>
                </c:pt>
                <c:pt idx="2297">
                  <c:v>16.623560000000001</c:v>
                </c:pt>
                <c:pt idx="2298">
                  <c:v>16.631969999999999</c:v>
                </c:pt>
                <c:pt idx="2299">
                  <c:v>16.64038</c:v>
                </c:pt>
                <c:pt idx="2300">
                  <c:v>16.648779999999999</c:v>
                </c:pt>
                <c:pt idx="2301">
                  <c:v>16.65719</c:v>
                </c:pt>
                <c:pt idx="2302">
                  <c:v>16.665610000000001</c:v>
                </c:pt>
                <c:pt idx="2303">
                  <c:v>16.674019999999999</c:v>
                </c:pt>
                <c:pt idx="2304">
                  <c:v>16.68244</c:v>
                </c:pt>
                <c:pt idx="2305">
                  <c:v>16.690860000000001</c:v>
                </c:pt>
                <c:pt idx="2306">
                  <c:v>16.699280000000002</c:v>
                </c:pt>
                <c:pt idx="2307">
                  <c:v>16.707709999999999</c:v>
                </c:pt>
                <c:pt idx="2308">
                  <c:v>16.71613</c:v>
                </c:pt>
                <c:pt idx="2309">
                  <c:v>16.72456</c:v>
                </c:pt>
                <c:pt idx="2310">
                  <c:v>16.732990000000001</c:v>
                </c:pt>
                <c:pt idx="2311">
                  <c:v>16.741420000000002</c:v>
                </c:pt>
                <c:pt idx="2312">
                  <c:v>16.749860000000002</c:v>
                </c:pt>
                <c:pt idx="2313">
                  <c:v>16.758289999999999</c:v>
                </c:pt>
                <c:pt idx="2314">
                  <c:v>16.766729999999999</c:v>
                </c:pt>
                <c:pt idx="2315">
                  <c:v>16.775169999999999</c:v>
                </c:pt>
                <c:pt idx="2316">
                  <c:v>16.783619999999999</c:v>
                </c:pt>
                <c:pt idx="2317">
                  <c:v>16.792059999999999</c:v>
                </c:pt>
                <c:pt idx="2318">
                  <c:v>16.800509999999999</c:v>
                </c:pt>
                <c:pt idx="2319">
                  <c:v>16.808959999999999</c:v>
                </c:pt>
                <c:pt idx="2320">
                  <c:v>16.817409999999999</c:v>
                </c:pt>
                <c:pt idx="2321">
                  <c:v>16.825859999999999</c:v>
                </c:pt>
                <c:pt idx="2322">
                  <c:v>16.834320000000002</c:v>
                </c:pt>
                <c:pt idx="2323">
                  <c:v>16.842780000000001</c:v>
                </c:pt>
                <c:pt idx="2324">
                  <c:v>16.851230000000001</c:v>
                </c:pt>
                <c:pt idx="2325">
                  <c:v>16.8597</c:v>
                </c:pt>
                <c:pt idx="2326">
                  <c:v>16.86816</c:v>
                </c:pt>
                <c:pt idx="2327">
                  <c:v>16.876629999999999</c:v>
                </c:pt>
                <c:pt idx="2328">
                  <c:v>16.885100000000001</c:v>
                </c:pt>
                <c:pt idx="2329">
                  <c:v>16.89357</c:v>
                </c:pt>
                <c:pt idx="2330">
                  <c:v>16.90204</c:v>
                </c:pt>
                <c:pt idx="2331">
                  <c:v>16.910509999999999</c:v>
                </c:pt>
                <c:pt idx="2332">
                  <c:v>16.918990000000001</c:v>
                </c:pt>
                <c:pt idx="2333">
                  <c:v>16.92747</c:v>
                </c:pt>
                <c:pt idx="2334">
                  <c:v>16.935949999999998</c:v>
                </c:pt>
                <c:pt idx="2335">
                  <c:v>16.94444</c:v>
                </c:pt>
                <c:pt idx="2336">
                  <c:v>16.952919999999999</c:v>
                </c:pt>
                <c:pt idx="2337">
                  <c:v>16.961410000000001</c:v>
                </c:pt>
                <c:pt idx="2338">
                  <c:v>16.969899999999999</c:v>
                </c:pt>
                <c:pt idx="2339">
                  <c:v>16.978390000000001</c:v>
                </c:pt>
                <c:pt idx="2340">
                  <c:v>16.986879999999999</c:v>
                </c:pt>
                <c:pt idx="2341">
                  <c:v>16.995380000000001</c:v>
                </c:pt>
                <c:pt idx="2342">
                  <c:v>17.003879999999999</c:v>
                </c:pt>
                <c:pt idx="2343">
                  <c:v>17.01238</c:v>
                </c:pt>
                <c:pt idx="2344">
                  <c:v>17.020879999999998</c:v>
                </c:pt>
                <c:pt idx="2345">
                  <c:v>17.02938</c:v>
                </c:pt>
                <c:pt idx="2346">
                  <c:v>17.037890000000001</c:v>
                </c:pt>
                <c:pt idx="2347">
                  <c:v>17.046399999999998</c:v>
                </c:pt>
                <c:pt idx="2348">
                  <c:v>17.05491</c:v>
                </c:pt>
                <c:pt idx="2349">
                  <c:v>17.063420000000001</c:v>
                </c:pt>
                <c:pt idx="2350">
                  <c:v>17.071940000000001</c:v>
                </c:pt>
                <c:pt idx="2351">
                  <c:v>17.080459999999999</c:v>
                </c:pt>
                <c:pt idx="2352">
                  <c:v>17.08897</c:v>
                </c:pt>
                <c:pt idx="2353">
                  <c:v>17.0975</c:v>
                </c:pt>
                <c:pt idx="2354">
                  <c:v>17.106020000000001</c:v>
                </c:pt>
                <c:pt idx="2355">
                  <c:v>17.114550000000001</c:v>
                </c:pt>
                <c:pt idx="2356">
                  <c:v>17.123069999999998</c:v>
                </c:pt>
                <c:pt idx="2357">
                  <c:v>17.131599999999999</c:v>
                </c:pt>
                <c:pt idx="2358">
                  <c:v>17.140129999999999</c:v>
                </c:pt>
                <c:pt idx="2359">
                  <c:v>17.148669999999999</c:v>
                </c:pt>
                <c:pt idx="2360">
                  <c:v>17.157209999999999</c:v>
                </c:pt>
                <c:pt idx="2361">
                  <c:v>17.16574</c:v>
                </c:pt>
                <c:pt idx="2362">
                  <c:v>17.174289999999999</c:v>
                </c:pt>
                <c:pt idx="2363">
                  <c:v>17.182829999999999</c:v>
                </c:pt>
                <c:pt idx="2364">
                  <c:v>17.191369999999999</c:v>
                </c:pt>
                <c:pt idx="2365">
                  <c:v>17.199919999999999</c:v>
                </c:pt>
                <c:pt idx="2366">
                  <c:v>17.208469999999998</c:v>
                </c:pt>
                <c:pt idx="2367">
                  <c:v>17.217020000000002</c:v>
                </c:pt>
                <c:pt idx="2368">
                  <c:v>17.225570000000001</c:v>
                </c:pt>
                <c:pt idx="2369">
                  <c:v>17.23413</c:v>
                </c:pt>
                <c:pt idx="2370">
                  <c:v>17.24269</c:v>
                </c:pt>
                <c:pt idx="2371">
                  <c:v>17.251249999999999</c:v>
                </c:pt>
                <c:pt idx="2372">
                  <c:v>17.259810000000002</c:v>
                </c:pt>
                <c:pt idx="2373">
                  <c:v>17.268370000000001</c:v>
                </c:pt>
                <c:pt idx="2374">
                  <c:v>17.27694</c:v>
                </c:pt>
                <c:pt idx="2375">
                  <c:v>17.285509999999999</c:v>
                </c:pt>
                <c:pt idx="2376">
                  <c:v>17.294080000000001</c:v>
                </c:pt>
                <c:pt idx="2377">
                  <c:v>17.30265</c:v>
                </c:pt>
                <c:pt idx="2378">
                  <c:v>17.311219999999999</c:v>
                </c:pt>
                <c:pt idx="2379">
                  <c:v>17.319800000000001</c:v>
                </c:pt>
                <c:pt idx="2380">
                  <c:v>17.328379999999999</c:v>
                </c:pt>
                <c:pt idx="2381">
                  <c:v>17.336960000000001</c:v>
                </c:pt>
                <c:pt idx="2382">
                  <c:v>17.34554</c:v>
                </c:pt>
                <c:pt idx="2383">
                  <c:v>17.354130000000001</c:v>
                </c:pt>
                <c:pt idx="2384">
                  <c:v>17.362719999999999</c:v>
                </c:pt>
                <c:pt idx="2385">
                  <c:v>17.371310000000001</c:v>
                </c:pt>
                <c:pt idx="2386">
                  <c:v>17.379899999999999</c:v>
                </c:pt>
                <c:pt idx="2387">
                  <c:v>17.388490000000001</c:v>
                </c:pt>
                <c:pt idx="2388">
                  <c:v>17.397089999999999</c:v>
                </c:pt>
                <c:pt idx="2389">
                  <c:v>17.40569</c:v>
                </c:pt>
                <c:pt idx="2390">
                  <c:v>17.414290000000001</c:v>
                </c:pt>
                <c:pt idx="2391">
                  <c:v>17.422889999999999</c:v>
                </c:pt>
                <c:pt idx="2392">
                  <c:v>17.43149</c:v>
                </c:pt>
                <c:pt idx="2393">
                  <c:v>17.440100000000001</c:v>
                </c:pt>
                <c:pt idx="2394">
                  <c:v>17.448709999999998</c:v>
                </c:pt>
                <c:pt idx="2395">
                  <c:v>17.457319999999999</c:v>
                </c:pt>
                <c:pt idx="2396">
                  <c:v>17.46593</c:v>
                </c:pt>
                <c:pt idx="2397">
                  <c:v>17.474540000000001</c:v>
                </c:pt>
                <c:pt idx="2398">
                  <c:v>17.483160000000002</c:v>
                </c:pt>
                <c:pt idx="2399">
                  <c:v>17.491779999999999</c:v>
                </c:pt>
                <c:pt idx="2400">
                  <c:v>17.500399999999999</c:v>
                </c:pt>
                <c:pt idx="2401">
                  <c:v>17.509029999999999</c:v>
                </c:pt>
                <c:pt idx="2402">
                  <c:v>17.51765</c:v>
                </c:pt>
                <c:pt idx="2403">
                  <c:v>17.52628</c:v>
                </c:pt>
                <c:pt idx="2404">
                  <c:v>17.53491</c:v>
                </c:pt>
                <c:pt idx="2405">
                  <c:v>17.54354</c:v>
                </c:pt>
                <c:pt idx="2406">
                  <c:v>17.55218</c:v>
                </c:pt>
                <c:pt idx="2407">
                  <c:v>17.56081</c:v>
                </c:pt>
                <c:pt idx="2408">
                  <c:v>17.56945</c:v>
                </c:pt>
                <c:pt idx="2409">
                  <c:v>17.57809</c:v>
                </c:pt>
                <c:pt idx="2410">
                  <c:v>17.586729999999999</c:v>
                </c:pt>
                <c:pt idx="2411">
                  <c:v>17.595379999999999</c:v>
                </c:pt>
                <c:pt idx="2412">
                  <c:v>17.604019999999998</c:v>
                </c:pt>
                <c:pt idx="2413">
                  <c:v>17.612670000000001</c:v>
                </c:pt>
                <c:pt idx="2414">
                  <c:v>17.621320000000001</c:v>
                </c:pt>
                <c:pt idx="2415">
                  <c:v>17.62998</c:v>
                </c:pt>
                <c:pt idx="2416">
                  <c:v>17.638629999999999</c:v>
                </c:pt>
                <c:pt idx="2417">
                  <c:v>17.647290000000002</c:v>
                </c:pt>
                <c:pt idx="2418">
                  <c:v>17.655950000000001</c:v>
                </c:pt>
                <c:pt idx="2419">
                  <c:v>17.66461</c:v>
                </c:pt>
                <c:pt idx="2420">
                  <c:v>17.673269999999999</c:v>
                </c:pt>
                <c:pt idx="2421">
                  <c:v>17.681940000000001</c:v>
                </c:pt>
                <c:pt idx="2422">
                  <c:v>17.69061</c:v>
                </c:pt>
                <c:pt idx="2423">
                  <c:v>17.699280000000002</c:v>
                </c:pt>
                <c:pt idx="2424">
                  <c:v>17.70795</c:v>
                </c:pt>
                <c:pt idx="2425">
                  <c:v>17.716629999999999</c:v>
                </c:pt>
                <c:pt idx="2426">
                  <c:v>17.725300000000001</c:v>
                </c:pt>
                <c:pt idx="2427">
                  <c:v>17.733979999999999</c:v>
                </c:pt>
                <c:pt idx="2428">
                  <c:v>17.742660000000001</c:v>
                </c:pt>
                <c:pt idx="2429">
                  <c:v>17.751339999999999</c:v>
                </c:pt>
                <c:pt idx="2430">
                  <c:v>17.76003</c:v>
                </c:pt>
                <c:pt idx="2431">
                  <c:v>17.768719999999998</c:v>
                </c:pt>
                <c:pt idx="2432">
                  <c:v>17.77741</c:v>
                </c:pt>
                <c:pt idx="2433">
                  <c:v>17.786100000000001</c:v>
                </c:pt>
                <c:pt idx="2434">
                  <c:v>17.794789999999999</c:v>
                </c:pt>
                <c:pt idx="2435">
                  <c:v>17.80349</c:v>
                </c:pt>
                <c:pt idx="2436">
                  <c:v>17.812190000000001</c:v>
                </c:pt>
                <c:pt idx="2437">
                  <c:v>17.820879999999999</c:v>
                </c:pt>
                <c:pt idx="2438">
                  <c:v>17.82959</c:v>
                </c:pt>
                <c:pt idx="2439">
                  <c:v>17.838290000000001</c:v>
                </c:pt>
                <c:pt idx="2440">
                  <c:v>17.847000000000001</c:v>
                </c:pt>
                <c:pt idx="2441">
                  <c:v>17.855709999999998</c:v>
                </c:pt>
                <c:pt idx="2442">
                  <c:v>17.864419999999999</c:v>
                </c:pt>
                <c:pt idx="2443">
                  <c:v>17.87313</c:v>
                </c:pt>
                <c:pt idx="2444">
                  <c:v>17.88184</c:v>
                </c:pt>
                <c:pt idx="2445">
                  <c:v>17.890560000000001</c:v>
                </c:pt>
                <c:pt idx="2446">
                  <c:v>17.899280000000001</c:v>
                </c:pt>
                <c:pt idx="2447">
                  <c:v>17.908000000000001</c:v>
                </c:pt>
                <c:pt idx="2448">
                  <c:v>17.916730000000001</c:v>
                </c:pt>
                <c:pt idx="2449">
                  <c:v>17.925450000000001</c:v>
                </c:pt>
                <c:pt idx="2450">
                  <c:v>17.934180000000001</c:v>
                </c:pt>
                <c:pt idx="2451">
                  <c:v>17.942910000000001</c:v>
                </c:pt>
                <c:pt idx="2452">
                  <c:v>17.951640000000001</c:v>
                </c:pt>
                <c:pt idx="2453">
                  <c:v>17.960370000000001</c:v>
                </c:pt>
                <c:pt idx="2454">
                  <c:v>17.969110000000001</c:v>
                </c:pt>
                <c:pt idx="2455">
                  <c:v>17.97785</c:v>
                </c:pt>
                <c:pt idx="2456">
                  <c:v>17.98659</c:v>
                </c:pt>
                <c:pt idx="2457">
                  <c:v>17.995329999999999</c:v>
                </c:pt>
                <c:pt idx="2458">
                  <c:v>18.004069999999999</c:v>
                </c:pt>
                <c:pt idx="2459">
                  <c:v>18.012820000000001</c:v>
                </c:pt>
                <c:pt idx="2460">
                  <c:v>18.021570000000001</c:v>
                </c:pt>
                <c:pt idx="2461">
                  <c:v>18.03032</c:v>
                </c:pt>
                <c:pt idx="2462">
                  <c:v>18.039069999999999</c:v>
                </c:pt>
                <c:pt idx="2463">
                  <c:v>18.047830000000001</c:v>
                </c:pt>
                <c:pt idx="2464">
                  <c:v>18.05659</c:v>
                </c:pt>
                <c:pt idx="2465">
                  <c:v>18.065349999999999</c:v>
                </c:pt>
                <c:pt idx="2466">
                  <c:v>18.074110000000001</c:v>
                </c:pt>
                <c:pt idx="2467">
                  <c:v>18.08287</c:v>
                </c:pt>
                <c:pt idx="2468">
                  <c:v>18.091640000000002</c:v>
                </c:pt>
                <c:pt idx="2469">
                  <c:v>18.1004</c:v>
                </c:pt>
                <c:pt idx="2470">
                  <c:v>18.109169999999999</c:v>
                </c:pt>
                <c:pt idx="2471">
                  <c:v>18.11795</c:v>
                </c:pt>
                <c:pt idx="2472">
                  <c:v>18.126719999999999</c:v>
                </c:pt>
                <c:pt idx="2473">
                  <c:v>18.1355</c:v>
                </c:pt>
                <c:pt idx="2474">
                  <c:v>18.144279999999998</c:v>
                </c:pt>
                <c:pt idx="2475">
                  <c:v>18.15306</c:v>
                </c:pt>
                <c:pt idx="2476">
                  <c:v>18.161840000000002</c:v>
                </c:pt>
                <c:pt idx="2477">
                  <c:v>18.17062</c:v>
                </c:pt>
                <c:pt idx="2478">
                  <c:v>18.179410000000001</c:v>
                </c:pt>
                <c:pt idx="2479">
                  <c:v>18.188199999999998</c:v>
                </c:pt>
                <c:pt idx="2480">
                  <c:v>18.19699</c:v>
                </c:pt>
                <c:pt idx="2481">
                  <c:v>18.205780000000001</c:v>
                </c:pt>
                <c:pt idx="2482">
                  <c:v>18.214580000000002</c:v>
                </c:pt>
                <c:pt idx="2483">
                  <c:v>18.223379999999999</c:v>
                </c:pt>
                <c:pt idx="2484">
                  <c:v>18.23218</c:v>
                </c:pt>
                <c:pt idx="2485">
                  <c:v>18.24098</c:v>
                </c:pt>
                <c:pt idx="2486">
                  <c:v>18.249780000000001</c:v>
                </c:pt>
                <c:pt idx="2487">
                  <c:v>18.258590000000002</c:v>
                </c:pt>
                <c:pt idx="2488">
                  <c:v>18.267399999999999</c:v>
                </c:pt>
                <c:pt idx="2489">
                  <c:v>18.276209999999999</c:v>
                </c:pt>
                <c:pt idx="2490">
                  <c:v>18.285019999999999</c:v>
                </c:pt>
                <c:pt idx="2491">
                  <c:v>18.29383</c:v>
                </c:pt>
                <c:pt idx="2492">
                  <c:v>18.30265</c:v>
                </c:pt>
                <c:pt idx="2493">
                  <c:v>18.31147</c:v>
                </c:pt>
                <c:pt idx="2494">
                  <c:v>18.32029</c:v>
                </c:pt>
                <c:pt idx="2495">
                  <c:v>18.32911</c:v>
                </c:pt>
                <c:pt idx="2496">
                  <c:v>18.33794</c:v>
                </c:pt>
                <c:pt idx="2497">
                  <c:v>18.346769999999999</c:v>
                </c:pt>
                <c:pt idx="2498">
                  <c:v>18.355599999999999</c:v>
                </c:pt>
                <c:pt idx="2499">
                  <c:v>18.364429999999999</c:v>
                </c:pt>
                <c:pt idx="2500">
                  <c:v>18.373259999999998</c:v>
                </c:pt>
                <c:pt idx="2501">
                  <c:v>18.382100000000001</c:v>
                </c:pt>
                <c:pt idx="2502">
                  <c:v>18.390940000000001</c:v>
                </c:pt>
                <c:pt idx="2503">
                  <c:v>18.39978</c:v>
                </c:pt>
                <c:pt idx="2504">
                  <c:v>18.408619999999999</c:v>
                </c:pt>
                <c:pt idx="2505">
                  <c:v>18.417459999999998</c:v>
                </c:pt>
                <c:pt idx="2506">
                  <c:v>18.426310000000001</c:v>
                </c:pt>
                <c:pt idx="2507">
                  <c:v>18.43516</c:v>
                </c:pt>
                <c:pt idx="2508">
                  <c:v>18.444009999999999</c:v>
                </c:pt>
                <c:pt idx="2509">
                  <c:v>18.452860000000001</c:v>
                </c:pt>
                <c:pt idx="2510">
                  <c:v>18.46172</c:v>
                </c:pt>
                <c:pt idx="2511">
                  <c:v>18.470569999999999</c:v>
                </c:pt>
                <c:pt idx="2512">
                  <c:v>18.479430000000001</c:v>
                </c:pt>
                <c:pt idx="2513">
                  <c:v>18.488289999999999</c:v>
                </c:pt>
                <c:pt idx="2514">
                  <c:v>18.497160000000001</c:v>
                </c:pt>
                <c:pt idx="2515">
                  <c:v>18.506019999999999</c:v>
                </c:pt>
                <c:pt idx="2516">
                  <c:v>18.514890000000001</c:v>
                </c:pt>
                <c:pt idx="2517">
                  <c:v>18.523759999999999</c:v>
                </c:pt>
                <c:pt idx="2518">
                  <c:v>18.532630000000001</c:v>
                </c:pt>
                <c:pt idx="2519">
                  <c:v>18.541509999999999</c:v>
                </c:pt>
                <c:pt idx="2520">
                  <c:v>18.550380000000001</c:v>
                </c:pt>
                <c:pt idx="2521">
                  <c:v>18.559259999999998</c:v>
                </c:pt>
                <c:pt idx="2522">
                  <c:v>18.56814</c:v>
                </c:pt>
                <c:pt idx="2523">
                  <c:v>18.577020000000001</c:v>
                </c:pt>
                <c:pt idx="2524">
                  <c:v>18.585909999999998</c:v>
                </c:pt>
                <c:pt idx="2525">
                  <c:v>18.594799999999999</c:v>
                </c:pt>
                <c:pt idx="2526">
                  <c:v>18.60369</c:v>
                </c:pt>
                <c:pt idx="2527">
                  <c:v>18.612580000000001</c:v>
                </c:pt>
                <c:pt idx="2528">
                  <c:v>18.621469999999999</c:v>
                </c:pt>
                <c:pt idx="2529">
                  <c:v>18.630369999999999</c:v>
                </c:pt>
                <c:pt idx="2530">
                  <c:v>18.63926</c:v>
                </c:pt>
                <c:pt idx="2531">
                  <c:v>18.648160000000001</c:v>
                </c:pt>
                <c:pt idx="2532">
                  <c:v>18.657060000000001</c:v>
                </c:pt>
                <c:pt idx="2533">
                  <c:v>18.665970000000002</c:v>
                </c:pt>
                <c:pt idx="2534">
                  <c:v>18.674869999999999</c:v>
                </c:pt>
                <c:pt idx="2535">
                  <c:v>18.683779999999999</c:v>
                </c:pt>
                <c:pt idx="2536">
                  <c:v>18.692689999999999</c:v>
                </c:pt>
                <c:pt idx="2537">
                  <c:v>18.701599999999999</c:v>
                </c:pt>
                <c:pt idx="2538">
                  <c:v>18.710519999999999</c:v>
                </c:pt>
                <c:pt idx="2539">
                  <c:v>18.719429999999999</c:v>
                </c:pt>
                <c:pt idx="2540">
                  <c:v>18.728349999999999</c:v>
                </c:pt>
                <c:pt idx="2541">
                  <c:v>18.737269999999999</c:v>
                </c:pt>
                <c:pt idx="2542">
                  <c:v>18.746200000000002</c:v>
                </c:pt>
                <c:pt idx="2543">
                  <c:v>18.755120000000002</c:v>
                </c:pt>
                <c:pt idx="2544">
                  <c:v>18.764050000000001</c:v>
                </c:pt>
                <c:pt idx="2545">
                  <c:v>18.77298</c:v>
                </c:pt>
                <c:pt idx="2546">
                  <c:v>18.78191</c:v>
                </c:pt>
                <c:pt idx="2547">
                  <c:v>18.790839999999999</c:v>
                </c:pt>
                <c:pt idx="2548">
                  <c:v>18.799779999999998</c:v>
                </c:pt>
                <c:pt idx="2549">
                  <c:v>18.808720000000001</c:v>
                </c:pt>
                <c:pt idx="2550">
                  <c:v>18.81766</c:v>
                </c:pt>
                <c:pt idx="2551">
                  <c:v>18.826599999999999</c:v>
                </c:pt>
                <c:pt idx="2552">
                  <c:v>18.835540000000002</c:v>
                </c:pt>
                <c:pt idx="2553">
                  <c:v>18.84449</c:v>
                </c:pt>
                <c:pt idx="2554">
                  <c:v>18.853439999999999</c:v>
                </c:pt>
                <c:pt idx="2555">
                  <c:v>18.862390000000001</c:v>
                </c:pt>
                <c:pt idx="2556">
                  <c:v>18.87134</c:v>
                </c:pt>
                <c:pt idx="2557">
                  <c:v>18.880299999999998</c:v>
                </c:pt>
                <c:pt idx="2558">
                  <c:v>18.889250000000001</c:v>
                </c:pt>
                <c:pt idx="2559">
                  <c:v>18.898209999999999</c:v>
                </c:pt>
                <c:pt idx="2560">
                  <c:v>18.90718</c:v>
                </c:pt>
                <c:pt idx="2561">
                  <c:v>18.916139999999999</c:v>
                </c:pt>
                <c:pt idx="2562">
                  <c:v>18.9251</c:v>
                </c:pt>
                <c:pt idx="2563">
                  <c:v>18.934069999999998</c:v>
                </c:pt>
                <c:pt idx="2564">
                  <c:v>18.94304</c:v>
                </c:pt>
                <c:pt idx="2565">
                  <c:v>18.952010000000001</c:v>
                </c:pt>
                <c:pt idx="2566">
                  <c:v>18.960989999999999</c:v>
                </c:pt>
                <c:pt idx="2567">
                  <c:v>18.96996</c:v>
                </c:pt>
                <c:pt idx="2568">
                  <c:v>18.978940000000001</c:v>
                </c:pt>
                <c:pt idx="2569">
                  <c:v>18.987919999999999</c:v>
                </c:pt>
                <c:pt idx="2570">
                  <c:v>18.9969</c:v>
                </c:pt>
                <c:pt idx="2571">
                  <c:v>19.005890000000001</c:v>
                </c:pt>
                <c:pt idx="2572">
                  <c:v>19.014869999999998</c:v>
                </c:pt>
                <c:pt idx="2573">
                  <c:v>19.023859999999999</c:v>
                </c:pt>
                <c:pt idx="2574">
                  <c:v>19.03285</c:v>
                </c:pt>
                <c:pt idx="2575">
                  <c:v>19.04185</c:v>
                </c:pt>
                <c:pt idx="2576">
                  <c:v>19.050840000000001</c:v>
                </c:pt>
                <c:pt idx="2577">
                  <c:v>19.059840000000001</c:v>
                </c:pt>
                <c:pt idx="2578">
                  <c:v>19.068840000000002</c:v>
                </c:pt>
                <c:pt idx="2579">
                  <c:v>19.077839999999998</c:v>
                </c:pt>
                <c:pt idx="2580">
                  <c:v>19.086839999999999</c:v>
                </c:pt>
                <c:pt idx="2581">
                  <c:v>19.095849999999999</c:v>
                </c:pt>
                <c:pt idx="2582">
                  <c:v>19.104859999999999</c:v>
                </c:pt>
                <c:pt idx="2583">
                  <c:v>19.113869999999999</c:v>
                </c:pt>
                <c:pt idx="2584">
                  <c:v>19.122879999999999</c:v>
                </c:pt>
                <c:pt idx="2585">
                  <c:v>19.131900000000002</c:v>
                </c:pt>
                <c:pt idx="2586">
                  <c:v>19.140910000000002</c:v>
                </c:pt>
                <c:pt idx="2587">
                  <c:v>19.149930000000001</c:v>
                </c:pt>
                <c:pt idx="2588">
                  <c:v>19.158950000000001</c:v>
                </c:pt>
                <c:pt idx="2589">
                  <c:v>19.16797</c:v>
                </c:pt>
                <c:pt idx="2590">
                  <c:v>19.177</c:v>
                </c:pt>
                <c:pt idx="2591">
                  <c:v>19.186029999999999</c:v>
                </c:pt>
                <c:pt idx="2592">
                  <c:v>19.195049999999998</c:v>
                </c:pt>
                <c:pt idx="2593">
                  <c:v>19.204080000000001</c:v>
                </c:pt>
                <c:pt idx="2594">
                  <c:v>19.21312</c:v>
                </c:pt>
                <c:pt idx="2595">
                  <c:v>19.222149999999999</c:v>
                </c:pt>
                <c:pt idx="2596">
                  <c:v>19.231190000000002</c:v>
                </c:pt>
                <c:pt idx="2597">
                  <c:v>19.24023</c:v>
                </c:pt>
                <c:pt idx="2598">
                  <c:v>19.249269999999999</c:v>
                </c:pt>
                <c:pt idx="2599">
                  <c:v>19.258320000000001</c:v>
                </c:pt>
                <c:pt idx="2600">
                  <c:v>19.26736</c:v>
                </c:pt>
                <c:pt idx="2601">
                  <c:v>19.276409999999998</c:v>
                </c:pt>
                <c:pt idx="2602">
                  <c:v>19.28546</c:v>
                </c:pt>
                <c:pt idx="2603">
                  <c:v>19.294519999999999</c:v>
                </c:pt>
                <c:pt idx="2604">
                  <c:v>19.303570000000001</c:v>
                </c:pt>
                <c:pt idx="2605">
                  <c:v>19.312629999999999</c:v>
                </c:pt>
                <c:pt idx="2606">
                  <c:v>19.32169</c:v>
                </c:pt>
                <c:pt idx="2607">
                  <c:v>19.330749999999998</c:v>
                </c:pt>
                <c:pt idx="2608">
                  <c:v>19.33981</c:v>
                </c:pt>
                <c:pt idx="2609">
                  <c:v>19.348880000000001</c:v>
                </c:pt>
                <c:pt idx="2610">
                  <c:v>19.357939999999999</c:v>
                </c:pt>
                <c:pt idx="2611">
                  <c:v>19.367010000000001</c:v>
                </c:pt>
                <c:pt idx="2612">
                  <c:v>19.376080000000002</c:v>
                </c:pt>
                <c:pt idx="2613">
                  <c:v>19.385159999999999</c:v>
                </c:pt>
                <c:pt idx="2614">
                  <c:v>19.39423</c:v>
                </c:pt>
                <c:pt idx="2615">
                  <c:v>19.403310000000001</c:v>
                </c:pt>
                <c:pt idx="2616">
                  <c:v>19.412389999999998</c:v>
                </c:pt>
                <c:pt idx="2617">
                  <c:v>19.421469999999999</c:v>
                </c:pt>
                <c:pt idx="2618">
                  <c:v>19.43056</c:v>
                </c:pt>
                <c:pt idx="2619">
                  <c:v>19.439640000000001</c:v>
                </c:pt>
                <c:pt idx="2620">
                  <c:v>19.448730000000001</c:v>
                </c:pt>
                <c:pt idx="2621">
                  <c:v>19.457820000000002</c:v>
                </c:pt>
                <c:pt idx="2622">
                  <c:v>19.466919999999998</c:v>
                </c:pt>
                <c:pt idx="2623">
                  <c:v>19.476009999999999</c:v>
                </c:pt>
                <c:pt idx="2624">
                  <c:v>19.485109999999999</c:v>
                </c:pt>
                <c:pt idx="2625">
                  <c:v>19.494209999999999</c:v>
                </c:pt>
                <c:pt idx="2626">
                  <c:v>19.503309999999999</c:v>
                </c:pt>
                <c:pt idx="2627">
                  <c:v>19.512409999999999</c:v>
                </c:pt>
                <c:pt idx="2628">
                  <c:v>19.521519999999999</c:v>
                </c:pt>
                <c:pt idx="2629">
                  <c:v>19.530629999999999</c:v>
                </c:pt>
                <c:pt idx="2630">
                  <c:v>19.539739999999998</c:v>
                </c:pt>
                <c:pt idx="2631">
                  <c:v>19.548850000000002</c:v>
                </c:pt>
                <c:pt idx="2632">
                  <c:v>19.557960000000001</c:v>
                </c:pt>
                <c:pt idx="2633">
                  <c:v>19.567080000000001</c:v>
                </c:pt>
                <c:pt idx="2634">
                  <c:v>19.5762</c:v>
                </c:pt>
                <c:pt idx="2635">
                  <c:v>19.585319999999999</c:v>
                </c:pt>
                <c:pt idx="2636">
                  <c:v>19.594439999999999</c:v>
                </c:pt>
                <c:pt idx="2637">
                  <c:v>19.603570000000001</c:v>
                </c:pt>
                <c:pt idx="2638">
                  <c:v>19.612690000000001</c:v>
                </c:pt>
                <c:pt idx="2639">
                  <c:v>19.62182</c:v>
                </c:pt>
                <c:pt idx="2640">
                  <c:v>19.630949999999999</c:v>
                </c:pt>
                <c:pt idx="2641">
                  <c:v>19.640090000000001</c:v>
                </c:pt>
                <c:pt idx="2642">
                  <c:v>19.64922</c:v>
                </c:pt>
                <c:pt idx="2643">
                  <c:v>19.658359999999998</c:v>
                </c:pt>
                <c:pt idx="2644">
                  <c:v>19.6675</c:v>
                </c:pt>
                <c:pt idx="2645">
                  <c:v>19.676639999999999</c:v>
                </c:pt>
                <c:pt idx="2646">
                  <c:v>19.685780000000001</c:v>
                </c:pt>
                <c:pt idx="2647">
                  <c:v>19.694929999999999</c:v>
                </c:pt>
                <c:pt idx="2648">
                  <c:v>19.704080000000001</c:v>
                </c:pt>
                <c:pt idx="2649">
                  <c:v>19.713229999999999</c:v>
                </c:pt>
                <c:pt idx="2650">
                  <c:v>19.722380000000001</c:v>
                </c:pt>
                <c:pt idx="2651">
                  <c:v>19.731529999999999</c:v>
                </c:pt>
                <c:pt idx="2652">
                  <c:v>19.740690000000001</c:v>
                </c:pt>
                <c:pt idx="2653">
                  <c:v>19.749849999999999</c:v>
                </c:pt>
                <c:pt idx="2654">
                  <c:v>19.75901</c:v>
                </c:pt>
                <c:pt idx="2655">
                  <c:v>19.768170000000001</c:v>
                </c:pt>
                <c:pt idx="2656">
                  <c:v>19.777339999999999</c:v>
                </c:pt>
                <c:pt idx="2657">
                  <c:v>19.7865</c:v>
                </c:pt>
                <c:pt idx="2658">
                  <c:v>19.795680000000001</c:v>
                </c:pt>
                <c:pt idx="2659">
                  <c:v>19.804849999999998</c:v>
                </c:pt>
                <c:pt idx="2660">
                  <c:v>19.814019999999999</c:v>
                </c:pt>
                <c:pt idx="2661">
                  <c:v>19.8232</c:v>
                </c:pt>
                <c:pt idx="2662">
                  <c:v>19.832370000000001</c:v>
                </c:pt>
                <c:pt idx="2663">
                  <c:v>19.841550000000002</c:v>
                </c:pt>
                <c:pt idx="2664">
                  <c:v>19.850729999999999</c:v>
                </c:pt>
                <c:pt idx="2665">
                  <c:v>19.859919999999999</c:v>
                </c:pt>
                <c:pt idx="2666">
                  <c:v>19.869109999999999</c:v>
                </c:pt>
                <c:pt idx="2667">
                  <c:v>19.87829</c:v>
                </c:pt>
                <c:pt idx="2668">
                  <c:v>19.88749</c:v>
                </c:pt>
                <c:pt idx="2669">
                  <c:v>19.89668</c:v>
                </c:pt>
                <c:pt idx="2670">
                  <c:v>19.90587</c:v>
                </c:pt>
                <c:pt idx="2671">
                  <c:v>19.91507</c:v>
                </c:pt>
                <c:pt idx="2672">
                  <c:v>19.92427</c:v>
                </c:pt>
                <c:pt idx="2673">
                  <c:v>19.93347</c:v>
                </c:pt>
                <c:pt idx="2674">
                  <c:v>19.94267</c:v>
                </c:pt>
                <c:pt idx="2675">
                  <c:v>19.951879999999999</c:v>
                </c:pt>
                <c:pt idx="2676">
                  <c:v>19.961089999999999</c:v>
                </c:pt>
                <c:pt idx="2677">
                  <c:v>19.970300000000002</c:v>
                </c:pt>
                <c:pt idx="2678">
                  <c:v>19.979510000000001</c:v>
                </c:pt>
                <c:pt idx="2679">
                  <c:v>19.988720000000001</c:v>
                </c:pt>
                <c:pt idx="2680">
                  <c:v>19.99794</c:v>
                </c:pt>
                <c:pt idx="2681">
                  <c:v>20.007159999999999</c:v>
                </c:pt>
                <c:pt idx="2682">
                  <c:v>20.016380000000002</c:v>
                </c:pt>
                <c:pt idx="2683">
                  <c:v>20.025600000000001</c:v>
                </c:pt>
                <c:pt idx="2684">
                  <c:v>20.03482</c:v>
                </c:pt>
                <c:pt idx="2685">
                  <c:v>20.044049999999999</c:v>
                </c:pt>
                <c:pt idx="2686">
                  <c:v>20.053280000000001</c:v>
                </c:pt>
                <c:pt idx="2687">
                  <c:v>20.06251</c:v>
                </c:pt>
                <c:pt idx="2688">
                  <c:v>20.071739999999998</c:v>
                </c:pt>
                <c:pt idx="2689">
                  <c:v>20.08098</c:v>
                </c:pt>
                <c:pt idx="2690">
                  <c:v>20.090219999999999</c:v>
                </c:pt>
                <c:pt idx="2691">
                  <c:v>20.099450000000001</c:v>
                </c:pt>
                <c:pt idx="2692">
                  <c:v>20.108699999999999</c:v>
                </c:pt>
                <c:pt idx="2693">
                  <c:v>20.117940000000001</c:v>
                </c:pt>
                <c:pt idx="2694">
                  <c:v>20.127189999999999</c:v>
                </c:pt>
                <c:pt idx="2695">
                  <c:v>20.136430000000001</c:v>
                </c:pt>
                <c:pt idx="2696">
                  <c:v>20.145689999999998</c:v>
                </c:pt>
                <c:pt idx="2697">
                  <c:v>20.15494</c:v>
                </c:pt>
                <c:pt idx="2698">
                  <c:v>20.164190000000001</c:v>
                </c:pt>
                <c:pt idx="2699">
                  <c:v>20.173449999999999</c:v>
                </c:pt>
                <c:pt idx="2700">
                  <c:v>20.182700000000001</c:v>
                </c:pt>
                <c:pt idx="2701">
                  <c:v>20.191970000000001</c:v>
                </c:pt>
                <c:pt idx="2702">
                  <c:v>20.201229999999999</c:v>
                </c:pt>
                <c:pt idx="2703">
                  <c:v>20.21049</c:v>
                </c:pt>
                <c:pt idx="2704">
                  <c:v>20.219760000000001</c:v>
                </c:pt>
                <c:pt idx="2705">
                  <c:v>20.229030000000002</c:v>
                </c:pt>
                <c:pt idx="2706">
                  <c:v>20.238299999999999</c:v>
                </c:pt>
                <c:pt idx="2707">
                  <c:v>20.247579999999999</c:v>
                </c:pt>
                <c:pt idx="2708">
                  <c:v>20.25685</c:v>
                </c:pt>
                <c:pt idx="2709">
                  <c:v>20.26613</c:v>
                </c:pt>
                <c:pt idx="2710">
                  <c:v>20.275410000000001</c:v>
                </c:pt>
                <c:pt idx="2711">
                  <c:v>20.284690000000001</c:v>
                </c:pt>
                <c:pt idx="2712">
                  <c:v>20.293970000000002</c:v>
                </c:pt>
                <c:pt idx="2713">
                  <c:v>20.303260000000002</c:v>
                </c:pt>
                <c:pt idx="2714">
                  <c:v>20.312550000000002</c:v>
                </c:pt>
                <c:pt idx="2715">
                  <c:v>20.321840000000002</c:v>
                </c:pt>
                <c:pt idx="2716">
                  <c:v>20.331130000000002</c:v>
                </c:pt>
                <c:pt idx="2717">
                  <c:v>20.340430000000001</c:v>
                </c:pt>
                <c:pt idx="2718">
                  <c:v>20.349720000000001</c:v>
                </c:pt>
                <c:pt idx="2719">
                  <c:v>20.359020000000001</c:v>
                </c:pt>
                <c:pt idx="2720">
                  <c:v>20.368320000000001</c:v>
                </c:pt>
                <c:pt idx="2721">
                  <c:v>20.37763</c:v>
                </c:pt>
                <c:pt idx="2722">
                  <c:v>20.38693</c:v>
                </c:pt>
                <c:pt idx="2723">
                  <c:v>20.396239999999999</c:v>
                </c:pt>
                <c:pt idx="2724">
                  <c:v>20.405550000000002</c:v>
                </c:pt>
                <c:pt idx="2725">
                  <c:v>20.414860000000001</c:v>
                </c:pt>
                <c:pt idx="2726">
                  <c:v>20.42417</c:v>
                </c:pt>
                <c:pt idx="2727">
                  <c:v>20.433489999999999</c:v>
                </c:pt>
                <c:pt idx="2728">
                  <c:v>20.442810000000001</c:v>
                </c:pt>
                <c:pt idx="2729">
                  <c:v>20.45213</c:v>
                </c:pt>
                <c:pt idx="2730">
                  <c:v>20.461449999999999</c:v>
                </c:pt>
                <c:pt idx="2731">
                  <c:v>20.470780000000001</c:v>
                </c:pt>
                <c:pt idx="2732">
                  <c:v>20.4801</c:v>
                </c:pt>
                <c:pt idx="2733">
                  <c:v>20.489429999999999</c:v>
                </c:pt>
                <c:pt idx="2734">
                  <c:v>20.498760000000001</c:v>
                </c:pt>
                <c:pt idx="2735">
                  <c:v>20.508089999999999</c:v>
                </c:pt>
                <c:pt idx="2736">
                  <c:v>20.517430000000001</c:v>
                </c:pt>
                <c:pt idx="2737">
                  <c:v>20.526769999999999</c:v>
                </c:pt>
                <c:pt idx="2738">
                  <c:v>20.536110000000001</c:v>
                </c:pt>
                <c:pt idx="2739">
                  <c:v>20.545449999999999</c:v>
                </c:pt>
                <c:pt idx="2740">
                  <c:v>20.554790000000001</c:v>
                </c:pt>
                <c:pt idx="2741">
                  <c:v>20.564139999999998</c:v>
                </c:pt>
                <c:pt idx="2742">
                  <c:v>20.57348</c:v>
                </c:pt>
                <c:pt idx="2743">
                  <c:v>20.582830000000001</c:v>
                </c:pt>
                <c:pt idx="2744">
                  <c:v>20.592189999999999</c:v>
                </c:pt>
                <c:pt idx="2745">
                  <c:v>20.60154</c:v>
                </c:pt>
                <c:pt idx="2746">
                  <c:v>20.610900000000001</c:v>
                </c:pt>
                <c:pt idx="2747">
                  <c:v>20.620249999999999</c:v>
                </c:pt>
                <c:pt idx="2748">
                  <c:v>20.629619999999999</c:v>
                </c:pt>
                <c:pt idx="2749">
                  <c:v>20.63898</c:v>
                </c:pt>
                <c:pt idx="2750">
                  <c:v>20.648340000000001</c:v>
                </c:pt>
                <c:pt idx="2751">
                  <c:v>20.657710000000002</c:v>
                </c:pt>
                <c:pt idx="2752">
                  <c:v>20.667079999999999</c:v>
                </c:pt>
                <c:pt idx="2753">
                  <c:v>20.676449999999999</c:v>
                </c:pt>
                <c:pt idx="2754">
                  <c:v>20.68582</c:v>
                </c:pt>
                <c:pt idx="2755">
                  <c:v>20.6952</c:v>
                </c:pt>
                <c:pt idx="2756">
                  <c:v>20.70458</c:v>
                </c:pt>
                <c:pt idx="2757">
                  <c:v>20.713950000000001</c:v>
                </c:pt>
                <c:pt idx="2758">
                  <c:v>20.72334</c:v>
                </c:pt>
                <c:pt idx="2759">
                  <c:v>20.73272</c:v>
                </c:pt>
                <c:pt idx="2760">
                  <c:v>20.74211</c:v>
                </c:pt>
                <c:pt idx="2761">
                  <c:v>20.7515</c:v>
                </c:pt>
                <c:pt idx="2762">
                  <c:v>20.76089</c:v>
                </c:pt>
                <c:pt idx="2763">
                  <c:v>20.77028</c:v>
                </c:pt>
                <c:pt idx="2764">
                  <c:v>20.779669999999999</c:v>
                </c:pt>
                <c:pt idx="2765">
                  <c:v>20.789069999999999</c:v>
                </c:pt>
                <c:pt idx="2766">
                  <c:v>20.798469999999998</c:v>
                </c:pt>
                <c:pt idx="2767">
                  <c:v>20.807870000000001</c:v>
                </c:pt>
                <c:pt idx="2768">
                  <c:v>20.817270000000001</c:v>
                </c:pt>
                <c:pt idx="2769">
                  <c:v>20.82668</c:v>
                </c:pt>
                <c:pt idx="2770">
                  <c:v>20.836079999999999</c:v>
                </c:pt>
                <c:pt idx="2771">
                  <c:v>20.845490000000002</c:v>
                </c:pt>
                <c:pt idx="2772">
                  <c:v>20.854900000000001</c:v>
                </c:pt>
                <c:pt idx="2773">
                  <c:v>20.864319999999999</c:v>
                </c:pt>
                <c:pt idx="2774">
                  <c:v>20.873729999999998</c:v>
                </c:pt>
                <c:pt idx="2775">
                  <c:v>20.883150000000001</c:v>
                </c:pt>
                <c:pt idx="2776">
                  <c:v>20.892569999999999</c:v>
                </c:pt>
                <c:pt idx="2777">
                  <c:v>20.901990000000001</c:v>
                </c:pt>
                <c:pt idx="2778">
                  <c:v>20.91142</c:v>
                </c:pt>
                <c:pt idx="2779">
                  <c:v>20.920850000000002</c:v>
                </c:pt>
                <c:pt idx="2780">
                  <c:v>20.93027</c:v>
                </c:pt>
                <c:pt idx="2781">
                  <c:v>20.939699999999998</c:v>
                </c:pt>
                <c:pt idx="2782">
                  <c:v>20.94914</c:v>
                </c:pt>
                <c:pt idx="2783">
                  <c:v>20.958570000000002</c:v>
                </c:pt>
                <c:pt idx="2784">
                  <c:v>20.96801</c:v>
                </c:pt>
                <c:pt idx="2785">
                  <c:v>20.977450000000001</c:v>
                </c:pt>
                <c:pt idx="2786">
                  <c:v>20.986889999999999</c:v>
                </c:pt>
                <c:pt idx="2787">
                  <c:v>20.99633</c:v>
                </c:pt>
                <c:pt idx="2788">
                  <c:v>21.005780000000001</c:v>
                </c:pt>
                <c:pt idx="2789">
                  <c:v>21.015219999999999</c:v>
                </c:pt>
                <c:pt idx="2790">
                  <c:v>21.02468</c:v>
                </c:pt>
                <c:pt idx="2791">
                  <c:v>21.034130000000001</c:v>
                </c:pt>
                <c:pt idx="2792">
                  <c:v>21.043579999999999</c:v>
                </c:pt>
                <c:pt idx="2793">
                  <c:v>21.053039999999999</c:v>
                </c:pt>
                <c:pt idx="2794">
                  <c:v>21.06249</c:v>
                </c:pt>
                <c:pt idx="2795">
                  <c:v>21.071950000000001</c:v>
                </c:pt>
                <c:pt idx="2796">
                  <c:v>21.081420000000001</c:v>
                </c:pt>
                <c:pt idx="2797">
                  <c:v>21.090879999999999</c:v>
                </c:pt>
                <c:pt idx="2798">
                  <c:v>21.100349999999999</c:v>
                </c:pt>
                <c:pt idx="2799">
                  <c:v>21.109819999999999</c:v>
                </c:pt>
                <c:pt idx="2800">
                  <c:v>21.119289999999999</c:v>
                </c:pt>
                <c:pt idx="2801">
                  <c:v>21.12876</c:v>
                </c:pt>
                <c:pt idx="2802">
                  <c:v>21.13824</c:v>
                </c:pt>
                <c:pt idx="2803">
                  <c:v>21.14771</c:v>
                </c:pt>
                <c:pt idx="2804">
                  <c:v>21.15719</c:v>
                </c:pt>
                <c:pt idx="2805">
                  <c:v>21.166679999999999</c:v>
                </c:pt>
                <c:pt idx="2806">
                  <c:v>21.176159999999999</c:v>
                </c:pt>
                <c:pt idx="2807">
                  <c:v>21.185649999999999</c:v>
                </c:pt>
                <c:pt idx="2808">
                  <c:v>21.195129999999999</c:v>
                </c:pt>
                <c:pt idx="2809">
                  <c:v>21.204619999999998</c:v>
                </c:pt>
                <c:pt idx="2810">
                  <c:v>21.214120000000001</c:v>
                </c:pt>
                <c:pt idx="2811">
                  <c:v>21.223610000000001</c:v>
                </c:pt>
                <c:pt idx="2812">
                  <c:v>21.23311</c:v>
                </c:pt>
                <c:pt idx="2813">
                  <c:v>21.242609999999999</c:v>
                </c:pt>
                <c:pt idx="2814">
                  <c:v>21.252109999999998</c:v>
                </c:pt>
                <c:pt idx="2815">
                  <c:v>21.261610000000001</c:v>
                </c:pt>
                <c:pt idx="2816">
                  <c:v>21.27111</c:v>
                </c:pt>
                <c:pt idx="2817">
                  <c:v>21.280619999999999</c:v>
                </c:pt>
                <c:pt idx="2818">
                  <c:v>21.290130000000001</c:v>
                </c:pt>
                <c:pt idx="2819">
                  <c:v>21.29964</c:v>
                </c:pt>
                <c:pt idx="2820">
                  <c:v>21.309149999999999</c:v>
                </c:pt>
                <c:pt idx="2821">
                  <c:v>21.318670000000001</c:v>
                </c:pt>
                <c:pt idx="2822">
                  <c:v>21.328189999999999</c:v>
                </c:pt>
                <c:pt idx="2823">
                  <c:v>21.337710000000001</c:v>
                </c:pt>
                <c:pt idx="2824">
                  <c:v>21.34723</c:v>
                </c:pt>
                <c:pt idx="2825">
                  <c:v>21.356750000000002</c:v>
                </c:pt>
                <c:pt idx="2826">
                  <c:v>21.36628</c:v>
                </c:pt>
                <c:pt idx="2827">
                  <c:v>21.375810000000001</c:v>
                </c:pt>
                <c:pt idx="2828">
                  <c:v>21.385339999999999</c:v>
                </c:pt>
                <c:pt idx="2829">
                  <c:v>21.394870000000001</c:v>
                </c:pt>
                <c:pt idx="2830">
                  <c:v>21.404409999999999</c:v>
                </c:pt>
                <c:pt idx="2831">
                  <c:v>21.41394</c:v>
                </c:pt>
                <c:pt idx="2832">
                  <c:v>21.423480000000001</c:v>
                </c:pt>
                <c:pt idx="2833">
                  <c:v>21.433019999999999</c:v>
                </c:pt>
                <c:pt idx="2834">
                  <c:v>21.44257</c:v>
                </c:pt>
                <c:pt idx="2835">
                  <c:v>21.452110000000001</c:v>
                </c:pt>
                <c:pt idx="2836">
                  <c:v>21.461659999999998</c:v>
                </c:pt>
                <c:pt idx="2837">
                  <c:v>21.471209999999999</c:v>
                </c:pt>
                <c:pt idx="2838">
                  <c:v>21.48076</c:v>
                </c:pt>
                <c:pt idx="2839">
                  <c:v>21.490310000000001</c:v>
                </c:pt>
                <c:pt idx="2840">
                  <c:v>21.499870000000001</c:v>
                </c:pt>
                <c:pt idx="2841">
                  <c:v>21.509429999999998</c:v>
                </c:pt>
                <c:pt idx="2842">
                  <c:v>21.518989999999999</c:v>
                </c:pt>
                <c:pt idx="2843">
                  <c:v>21.528549999999999</c:v>
                </c:pt>
                <c:pt idx="2844">
                  <c:v>21.53811</c:v>
                </c:pt>
                <c:pt idx="2845">
                  <c:v>21.54768</c:v>
                </c:pt>
                <c:pt idx="2846">
                  <c:v>21.55725</c:v>
                </c:pt>
                <c:pt idx="2847">
                  <c:v>21.56682</c:v>
                </c:pt>
                <c:pt idx="2848">
                  <c:v>21.57639</c:v>
                </c:pt>
                <c:pt idx="2849">
                  <c:v>21.58597</c:v>
                </c:pt>
                <c:pt idx="2850">
                  <c:v>21.595549999999999</c:v>
                </c:pt>
                <c:pt idx="2851">
                  <c:v>21.605129999999999</c:v>
                </c:pt>
                <c:pt idx="2852">
                  <c:v>21.614709999999999</c:v>
                </c:pt>
                <c:pt idx="2853">
                  <c:v>21.624289999999998</c:v>
                </c:pt>
                <c:pt idx="2854">
                  <c:v>21.633880000000001</c:v>
                </c:pt>
                <c:pt idx="2855">
                  <c:v>21.643460000000001</c:v>
                </c:pt>
                <c:pt idx="2856">
                  <c:v>21.65305</c:v>
                </c:pt>
                <c:pt idx="2857">
                  <c:v>21.662649999999999</c:v>
                </c:pt>
                <c:pt idx="2858">
                  <c:v>21.672239999999999</c:v>
                </c:pt>
                <c:pt idx="2859">
                  <c:v>21.681840000000001</c:v>
                </c:pt>
                <c:pt idx="2860">
                  <c:v>21.69143</c:v>
                </c:pt>
                <c:pt idx="2861">
                  <c:v>21.701029999999999</c:v>
                </c:pt>
                <c:pt idx="2862">
                  <c:v>21.710640000000001</c:v>
                </c:pt>
                <c:pt idx="2863">
                  <c:v>21.72024</c:v>
                </c:pt>
                <c:pt idx="2864">
                  <c:v>21.729849999999999</c:v>
                </c:pt>
                <c:pt idx="2865">
                  <c:v>21.739460000000001</c:v>
                </c:pt>
                <c:pt idx="2866">
                  <c:v>21.74907</c:v>
                </c:pt>
                <c:pt idx="2867">
                  <c:v>21.758679999999998</c:v>
                </c:pt>
                <c:pt idx="2868">
                  <c:v>21.7683</c:v>
                </c:pt>
                <c:pt idx="2869">
                  <c:v>21.777920000000002</c:v>
                </c:pt>
                <c:pt idx="2870">
                  <c:v>21.78754</c:v>
                </c:pt>
                <c:pt idx="2871">
                  <c:v>21.797160000000002</c:v>
                </c:pt>
                <c:pt idx="2872">
                  <c:v>21.80678</c:v>
                </c:pt>
                <c:pt idx="2873">
                  <c:v>21.816410000000001</c:v>
                </c:pt>
                <c:pt idx="2874">
                  <c:v>21.826039999999999</c:v>
                </c:pt>
                <c:pt idx="2875">
                  <c:v>21.83567</c:v>
                </c:pt>
                <c:pt idx="2876">
                  <c:v>21.845300000000002</c:v>
                </c:pt>
                <c:pt idx="2877">
                  <c:v>21.85493</c:v>
                </c:pt>
                <c:pt idx="2878">
                  <c:v>21.864570000000001</c:v>
                </c:pt>
                <c:pt idx="2879">
                  <c:v>21.874210000000001</c:v>
                </c:pt>
                <c:pt idx="2880">
                  <c:v>21.883849999999999</c:v>
                </c:pt>
                <c:pt idx="2881">
                  <c:v>21.89349</c:v>
                </c:pt>
                <c:pt idx="2882">
                  <c:v>21.90314</c:v>
                </c:pt>
                <c:pt idx="2883">
                  <c:v>21.912780000000001</c:v>
                </c:pt>
                <c:pt idx="2884">
                  <c:v>21.922429999999999</c:v>
                </c:pt>
                <c:pt idx="2885">
                  <c:v>21.932089999999999</c:v>
                </c:pt>
                <c:pt idx="2886">
                  <c:v>21.941739999999999</c:v>
                </c:pt>
                <c:pt idx="2887">
                  <c:v>21.9514</c:v>
                </c:pt>
                <c:pt idx="2888">
                  <c:v>21.96105</c:v>
                </c:pt>
                <c:pt idx="2889">
                  <c:v>21.97071</c:v>
                </c:pt>
                <c:pt idx="2890">
                  <c:v>21.98038</c:v>
                </c:pt>
                <c:pt idx="2891">
                  <c:v>21.99004</c:v>
                </c:pt>
                <c:pt idx="2892">
                  <c:v>21.99971</c:v>
                </c:pt>
                <c:pt idx="2893">
                  <c:v>22.009370000000001</c:v>
                </c:pt>
                <c:pt idx="2894">
                  <c:v>22.01904</c:v>
                </c:pt>
                <c:pt idx="2895">
                  <c:v>22.02872</c:v>
                </c:pt>
                <c:pt idx="2896">
                  <c:v>22.03839</c:v>
                </c:pt>
                <c:pt idx="2897">
                  <c:v>22.048069999999999</c:v>
                </c:pt>
                <c:pt idx="2898">
                  <c:v>22.057749999999999</c:v>
                </c:pt>
                <c:pt idx="2899">
                  <c:v>22.067430000000002</c:v>
                </c:pt>
                <c:pt idx="2900">
                  <c:v>22.077110000000001</c:v>
                </c:pt>
                <c:pt idx="2901">
                  <c:v>22.0868</c:v>
                </c:pt>
                <c:pt idx="2902">
                  <c:v>22.096489999999999</c:v>
                </c:pt>
                <c:pt idx="2903">
                  <c:v>22.106179999999998</c:v>
                </c:pt>
                <c:pt idx="2904">
                  <c:v>22.115870000000001</c:v>
                </c:pt>
                <c:pt idx="2905">
                  <c:v>22.12556</c:v>
                </c:pt>
                <c:pt idx="2906">
                  <c:v>22.135259999999999</c:v>
                </c:pt>
                <c:pt idx="2907">
                  <c:v>22.144960000000001</c:v>
                </c:pt>
                <c:pt idx="2908">
                  <c:v>22.15466</c:v>
                </c:pt>
                <c:pt idx="2909">
                  <c:v>22.164359999999999</c:v>
                </c:pt>
                <c:pt idx="2910">
                  <c:v>22.174060000000001</c:v>
                </c:pt>
                <c:pt idx="2911">
                  <c:v>22.183769999999999</c:v>
                </c:pt>
                <c:pt idx="2912">
                  <c:v>22.193480000000001</c:v>
                </c:pt>
                <c:pt idx="2913">
                  <c:v>22.203189999999999</c:v>
                </c:pt>
                <c:pt idx="2914">
                  <c:v>22.212900000000001</c:v>
                </c:pt>
                <c:pt idx="2915">
                  <c:v>22.222619999999999</c:v>
                </c:pt>
                <c:pt idx="2916">
                  <c:v>22.232340000000001</c:v>
                </c:pt>
                <c:pt idx="2917">
                  <c:v>22.242059999999999</c:v>
                </c:pt>
                <c:pt idx="2918">
                  <c:v>22.25178</c:v>
                </c:pt>
                <c:pt idx="2919">
                  <c:v>22.261500000000002</c:v>
                </c:pt>
                <c:pt idx="2920">
                  <c:v>22.271229999999999</c:v>
                </c:pt>
                <c:pt idx="2921">
                  <c:v>22.28096</c:v>
                </c:pt>
                <c:pt idx="2922">
                  <c:v>22.290690000000001</c:v>
                </c:pt>
                <c:pt idx="2923">
                  <c:v>22.300419999999999</c:v>
                </c:pt>
                <c:pt idx="2924">
                  <c:v>22.31015</c:v>
                </c:pt>
                <c:pt idx="2925">
                  <c:v>22.319890000000001</c:v>
                </c:pt>
                <c:pt idx="2926">
                  <c:v>22.329630000000002</c:v>
                </c:pt>
                <c:pt idx="2927">
                  <c:v>22.339369999999999</c:v>
                </c:pt>
                <c:pt idx="2928">
                  <c:v>22.34911</c:v>
                </c:pt>
                <c:pt idx="2929">
                  <c:v>22.35886</c:v>
                </c:pt>
                <c:pt idx="2930">
                  <c:v>22.368600000000001</c:v>
                </c:pt>
                <c:pt idx="2931">
                  <c:v>22.378350000000001</c:v>
                </c:pt>
                <c:pt idx="2932">
                  <c:v>22.388100000000001</c:v>
                </c:pt>
                <c:pt idx="2933">
                  <c:v>22.397860000000001</c:v>
                </c:pt>
                <c:pt idx="2934">
                  <c:v>22.407609999999998</c:v>
                </c:pt>
                <c:pt idx="2935">
                  <c:v>22.417369999999998</c:v>
                </c:pt>
                <c:pt idx="2936">
                  <c:v>22.427129999999998</c:v>
                </c:pt>
                <c:pt idx="2937">
                  <c:v>22.436889999999998</c:v>
                </c:pt>
                <c:pt idx="2938">
                  <c:v>22.446660000000001</c:v>
                </c:pt>
                <c:pt idx="2939">
                  <c:v>22.456420000000001</c:v>
                </c:pt>
                <c:pt idx="2940">
                  <c:v>22.466190000000001</c:v>
                </c:pt>
                <c:pt idx="2941">
                  <c:v>22.475960000000001</c:v>
                </c:pt>
                <c:pt idx="2942">
                  <c:v>22.48573</c:v>
                </c:pt>
                <c:pt idx="2943">
                  <c:v>22.495509999999999</c:v>
                </c:pt>
                <c:pt idx="2944">
                  <c:v>22.505289999999999</c:v>
                </c:pt>
                <c:pt idx="2945">
                  <c:v>22.515059999999998</c:v>
                </c:pt>
                <c:pt idx="2946">
                  <c:v>22.524850000000001</c:v>
                </c:pt>
                <c:pt idx="2947">
                  <c:v>22.53463</c:v>
                </c:pt>
                <c:pt idx="2948">
                  <c:v>22.544409999999999</c:v>
                </c:pt>
                <c:pt idx="2949">
                  <c:v>22.554200000000002</c:v>
                </c:pt>
                <c:pt idx="2950">
                  <c:v>22.56399</c:v>
                </c:pt>
                <c:pt idx="2951">
                  <c:v>22.573779999999999</c:v>
                </c:pt>
                <c:pt idx="2952">
                  <c:v>22.583580000000001</c:v>
                </c:pt>
                <c:pt idx="2953">
                  <c:v>22.59337</c:v>
                </c:pt>
                <c:pt idx="2954">
                  <c:v>22.603169999999999</c:v>
                </c:pt>
                <c:pt idx="2955">
                  <c:v>22.612970000000001</c:v>
                </c:pt>
                <c:pt idx="2956">
                  <c:v>22.622769999999999</c:v>
                </c:pt>
                <c:pt idx="2957">
                  <c:v>22.632580000000001</c:v>
                </c:pt>
                <c:pt idx="2958">
                  <c:v>22.642379999999999</c:v>
                </c:pt>
                <c:pt idx="2959">
                  <c:v>22.652190000000001</c:v>
                </c:pt>
                <c:pt idx="2960">
                  <c:v>22.661999999999999</c:v>
                </c:pt>
                <c:pt idx="2961">
                  <c:v>22.67182</c:v>
                </c:pt>
                <c:pt idx="2962">
                  <c:v>22.681629999999998</c:v>
                </c:pt>
                <c:pt idx="2963">
                  <c:v>22.69145</c:v>
                </c:pt>
                <c:pt idx="2964">
                  <c:v>22.701270000000001</c:v>
                </c:pt>
                <c:pt idx="2965">
                  <c:v>22.711089999999999</c:v>
                </c:pt>
                <c:pt idx="2966">
                  <c:v>22.72091</c:v>
                </c:pt>
                <c:pt idx="2967">
                  <c:v>22.730740000000001</c:v>
                </c:pt>
                <c:pt idx="2968">
                  <c:v>22.740570000000002</c:v>
                </c:pt>
                <c:pt idx="2969">
                  <c:v>22.750399999999999</c:v>
                </c:pt>
                <c:pt idx="2970">
                  <c:v>22.76023</c:v>
                </c:pt>
                <c:pt idx="2971">
                  <c:v>22.770060000000001</c:v>
                </c:pt>
                <c:pt idx="2972">
                  <c:v>22.779900000000001</c:v>
                </c:pt>
                <c:pt idx="2973">
                  <c:v>22.789739999999998</c:v>
                </c:pt>
                <c:pt idx="2974">
                  <c:v>22.799579999999999</c:v>
                </c:pt>
                <c:pt idx="2975">
                  <c:v>22.809419999999999</c:v>
                </c:pt>
                <c:pt idx="2976">
                  <c:v>22.819269999999999</c:v>
                </c:pt>
                <c:pt idx="2977">
                  <c:v>22.82911</c:v>
                </c:pt>
                <c:pt idx="2978">
                  <c:v>22.83896</c:v>
                </c:pt>
                <c:pt idx="2979">
                  <c:v>22.84881</c:v>
                </c:pt>
                <c:pt idx="2980">
                  <c:v>22.85867</c:v>
                </c:pt>
                <c:pt idx="2981">
                  <c:v>22.86852</c:v>
                </c:pt>
                <c:pt idx="2982">
                  <c:v>22.87838</c:v>
                </c:pt>
                <c:pt idx="2983">
                  <c:v>22.88824</c:v>
                </c:pt>
                <c:pt idx="2984">
                  <c:v>22.898099999999999</c:v>
                </c:pt>
                <c:pt idx="2985">
                  <c:v>22.907959999999999</c:v>
                </c:pt>
                <c:pt idx="2986">
                  <c:v>22.917829999999999</c:v>
                </c:pt>
                <c:pt idx="2987">
                  <c:v>22.927700000000002</c:v>
                </c:pt>
                <c:pt idx="2988">
                  <c:v>22.937570000000001</c:v>
                </c:pt>
                <c:pt idx="2989">
                  <c:v>22.94744</c:v>
                </c:pt>
                <c:pt idx="2990">
                  <c:v>22.957319999999999</c:v>
                </c:pt>
                <c:pt idx="2991">
                  <c:v>22.967189999999999</c:v>
                </c:pt>
                <c:pt idx="2992">
                  <c:v>22.977070000000001</c:v>
                </c:pt>
                <c:pt idx="2993">
                  <c:v>22.98695</c:v>
                </c:pt>
                <c:pt idx="2994">
                  <c:v>22.996839999999999</c:v>
                </c:pt>
                <c:pt idx="2995">
                  <c:v>23.006720000000001</c:v>
                </c:pt>
                <c:pt idx="2996">
                  <c:v>23.01661</c:v>
                </c:pt>
                <c:pt idx="2997">
                  <c:v>23.026499999999999</c:v>
                </c:pt>
                <c:pt idx="2998">
                  <c:v>23.036390000000001</c:v>
                </c:pt>
                <c:pt idx="2999">
                  <c:v>23.046279999999999</c:v>
                </c:pt>
                <c:pt idx="3000">
                  <c:v>23.056180000000001</c:v>
                </c:pt>
                <c:pt idx="3001">
                  <c:v>23.066079999999999</c:v>
                </c:pt>
                <c:pt idx="3002">
                  <c:v>23.075980000000001</c:v>
                </c:pt>
                <c:pt idx="3003">
                  <c:v>23.08588</c:v>
                </c:pt>
                <c:pt idx="3004">
                  <c:v>23.095780000000001</c:v>
                </c:pt>
                <c:pt idx="3005">
                  <c:v>23.105689999999999</c:v>
                </c:pt>
                <c:pt idx="3006">
                  <c:v>23.115600000000001</c:v>
                </c:pt>
                <c:pt idx="3007">
                  <c:v>23.125509999999998</c:v>
                </c:pt>
                <c:pt idx="3008">
                  <c:v>23.13542</c:v>
                </c:pt>
                <c:pt idx="3009">
                  <c:v>23.145340000000001</c:v>
                </c:pt>
                <c:pt idx="3010">
                  <c:v>23.155249999999999</c:v>
                </c:pt>
                <c:pt idx="3011">
                  <c:v>23.16517</c:v>
                </c:pt>
                <c:pt idx="3012">
                  <c:v>23.175090000000001</c:v>
                </c:pt>
                <c:pt idx="3013">
                  <c:v>23.185020000000002</c:v>
                </c:pt>
                <c:pt idx="3014">
                  <c:v>23.194939999999999</c:v>
                </c:pt>
                <c:pt idx="3015">
                  <c:v>23.20487</c:v>
                </c:pt>
                <c:pt idx="3016">
                  <c:v>23.2148</c:v>
                </c:pt>
                <c:pt idx="3017">
                  <c:v>23.224730000000001</c:v>
                </c:pt>
                <c:pt idx="3018">
                  <c:v>23.234670000000001</c:v>
                </c:pt>
                <c:pt idx="3019">
                  <c:v>23.244599999999998</c:v>
                </c:pt>
                <c:pt idx="3020">
                  <c:v>23.254539999999999</c:v>
                </c:pt>
                <c:pt idx="3021">
                  <c:v>23.264479999999999</c:v>
                </c:pt>
                <c:pt idx="3022">
                  <c:v>23.274419999999999</c:v>
                </c:pt>
                <c:pt idx="3023">
                  <c:v>23.284369999999999</c:v>
                </c:pt>
                <c:pt idx="3024">
                  <c:v>23.294319999999999</c:v>
                </c:pt>
                <c:pt idx="3025">
                  <c:v>23.304259999999999</c:v>
                </c:pt>
                <c:pt idx="3026">
                  <c:v>23.314209999999999</c:v>
                </c:pt>
                <c:pt idx="3027">
                  <c:v>23.324169999999999</c:v>
                </c:pt>
                <c:pt idx="3028">
                  <c:v>23.334119999999999</c:v>
                </c:pt>
                <c:pt idx="3029">
                  <c:v>23.344080000000002</c:v>
                </c:pt>
                <c:pt idx="3030">
                  <c:v>23.354040000000001</c:v>
                </c:pt>
                <c:pt idx="3031">
                  <c:v>23.364000000000001</c:v>
                </c:pt>
                <c:pt idx="3032">
                  <c:v>23.37397</c:v>
                </c:pt>
                <c:pt idx="3033">
                  <c:v>23.383929999999999</c:v>
                </c:pt>
                <c:pt idx="3034">
                  <c:v>23.393899999999999</c:v>
                </c:pt>
                <c:pt idx="3035">
                  <c:v>23.403870000000001</c:v>
                </c:pt>
                <c:pt idx="3036">
                  <c:v>23.41384</c:v>
                </c:pt>
                <c:pt idx="3037">
                  <c:v>23.423819999999999</c:v>
                </c:pt>
                <c:pt idx="3038">
                  <c:v>23.433789999999998</c:v>
                </c:pt>
                <c:pt idx="3039">
                  <c:v>23.443770000000001</c:v>
                </c:pt>
                <c:pt idx="3040">
                  <c:v>23.453749999999999</c:v>
                </c:pt>
                <c:pt idx="3041">
                  <c:v>23.463740000000001</c:v>
                </c:pt>
                <c:pt idx="3042">
                  <c:v>23.47372</c:v>
                </c:pt>
                <c:pt idx="3043">
                  <c:v>23.483709999999999</c:v>
                </c:pt>
                <c:pt idx="3044">
                  <c:v>23.4937</c:v>
                </c:pt>
                <c:pt idx="3045">
                  <c:v>23.503689999999999</c:v>
                </c:pt>
                <c:pt idx="3046">
                  <c:v>23.513680000000001</c:v>
                </c:pt>
                <c:pt idx="3047">
                  <c:v>23.523679999999999</c:v>
                </c:pt>
                <c:pt idx="3048">
                  <c:v>23.53368</c:v>
                </c:pt>
                <c:pt idx="3049">
                  <c:v>23.543669999999999</c:v>
                </c:pt>
                <c:pt idx="3050">
                  <c:v>23.55368</c:v>
                </c:pt>
                <c:pt idx="3051">
                  <c:v>23.563680000000002</c:v>
                </c:pt>
                <c:pt idx="3052">
                  <c:v>23.573689999999999</c:v>
                </c:pt>
                <c:pt idx="3053">
                  <c:v>23.5837</c:v>
                </c:pt>
                <c:pt idx="3054">
                  <c:v>23.593710000000002</c:v>
                </c:pt>
                <c:pt idx="3055">
                  <c:v>23.603719999999999</c:v>
                </c:pt>
                <c:pt idx="3056">
                  <c:v>23.61373</c:v>
                </c:pt>
                <c:pt idx="3057">
                  <c:v>23.623750000000001</c:v>
                </c:pt>
                <c:pt idx="3058">
                  <c:v>23.633769999999998</c:v>
                </c:pt>
                <c:pt idx="3059">
                  <c:v>23.643789999999999</c:v>
                </c:pt>
                <c:pt idx="3060">
                  <c:v>23.65381</c:v>
                </c:pt>
                <c:pt idx="3061">
                  <c:v>23.66384</c:v>
                </c:pt>
                <c:pt idx="3062">
                  <c:v>23.673870000000001</c:v>
                </c:pt>
                <c:pt idx="3063">
                  <c:v>23.683900000000001</c:v>
                </c:pt>
                <c:pt idx="3064">
                  <c:v>23.693930000000002</c:v>
                </c:pt>
                <c:pt idx="3065">
                  <c:v>23.703959999999999</c:v>
                </c:pt>
                <c:pt idx="3066">
                  <c:v>23.713999999999999</c:v>
                </c:pt>
                <c:pt idx="3067">
                  <c:v>23.724039999999999</c:v>
                </c:pt>
                <c:pt idx="3068">
                  <c:v>23.734079999999999</c:v>
                </c:pt>
                <c:pt idx="3069">
                  <c:v>23.744119999999999</c:v>
                </c:pt>
                <c:pt idx="3070">
                  <c:v>23.754159999999999</c:v>
                </c:pt>
                <c:pt idx="3071">
                  <c:v>23.764209999999999</c:v>
                </c:pt>
                <c:pt idx="3072">
                  <c:v>23.774260000000002</c:v>
                </c:pt>
                <c:pt idx="3073">
                  <c:v>23.784310000000001</c:v>
                </c:pt>
                <c:pt idx="3074">
                  <c:v>23.794360000000001</c:v>
                </c:pt>
                <c:pt idx="3075">
                  <c:v>23.80442</c:v>
                </c:pt>
                <c:pt idx="3076">
                  <c:v>23.81447</c:v>
                </c:pt>
                <c:pt idx="3077">
                  <c:v>23.824529999999999</c:v>
                </c:pt>
                <c:pt idx="3078">
                  <c:v>23.834599999999998</c:v>
                </c:pt>
                <c:pt idx="3079">
                  <c:v>23.844660000000001</c:v>
                </c:pt>
                <c:pt idx="3080">
                  <c:v>23.85472</c:v>
                </c:pt>
                <c:pt idx="3081">
                  <c:v>23.864789999999999</c:v>
                </c:pt>
                <c:pt idx="3082">
                  <c:v>23.874860000000002</c:v>
                </c:pt>
                <c:pt idx="3083">
                  <c:v>23.88494</c:v>
                </c:pt>
                <c:pt idx="3084">
                  <c:v>23.895009999999999</c:v>
                </c:pt>
                <c:pt idx="3085">
                  <c:v>23.905090000000001</c:v>
                </c:pt>
                <c:pt idx="3086">
                  <c:v>23.91516</c:v>
                </c:pt>
                <c:pt idx="3087">
                  <c:v>23.925249999999998</c:v>
                </c:pt>
                <c:pt idx="3088">
                  <c:v>23.93533</c:v>
                </c:pt>
                <c:pt idx="3089">
                  <c:v>23.945409999999999</c:v>
                </c:pt>
                <c:pt idx="3090">
                  <c:v>23.955500000000001</c:v>
                </c:pt>
                <c:pt idx="3091">
                  <c:v>23.965589999999999</c:v>
                </c:pt>
                <c:pt idx="3092">
                  <c:v>23.975680000000001</c:v>
                </c:pt>
                <c:pt idx="3093">
                  <c:v>23.985769999999999</c:v>
                </c:pt>
                <c:pt idx="3094">
                  <c:v>23.99587</c:v>
                </c:pt>
                <c:pt idx="3095">
                  <c:v>24.005970000000001</c:v>
                </c:pt>
                <c:pt idx="3096">
                  <c:v>24.016069999999999</c:v>
                </c:pt>
                <c:pt idx="3097">
                  <c:v>24.02617</c:v>
                </c:pt>
                <c:pt idx="3098">
                  <c:v>24.036269999999998</c:v>
                </c:pt>
                <c:pt idx="3099">
                  <c:v>24.046379999999999</c:v>
                </c:pt>
                <c:pt idx="3100">
                  <c:v>24.05649</c:v>
                </c:pt>
                <c:pt idx="3101">
                  <c:v>24.066600000000001</c:v>
                </c:pt>
                <c:pt idx="3102">
                  <c:v>24.076709999999999</c:v>
                </c:pt>
                <c:pt idx="3103">
                  <c:v>24.086819999999999</c:v>
                </c:pt>
                <c:pt idx="3104">
                  <c:v>24.09694</c:v>
                </c:pt>
                <c:pt idx="3105">
                  <c:v>24.107060000000001</c:v>
                </c:pt>
                <c:pt idx="3106">
                  <c:v>24.117180000000001</c:v>
                </c:pt>
                <c:pt idx="3107">
                  <c:v>24.127300000000002</c:v>
                </c:pt>
                <c:pt idx="3108">
                  <c:v>24.137429999999998</c:v>
                </c:pt>
                <c:pt idx="3109">
                  <c:v>24.147549999999999</c:v>
                </c:pt>
                <c:pt idx="3110">
                  <c:v>24.157679999999999</c:v>
                </c:pt>
                <c:pt idx="3111">
                  <c:v>24.167819999999999</c:v>
                </c:pt>
                <c:pt idx="3112">
                  <c:v>24.177949999999999</c:v>
                </c:pt>
                <c:pt idx="3113">
                  <c:v>24.188089999999999</c:v>
                </c:pt>
                <c:pt idx="3114">
                  <c:v>24.198219999999999</c:v>
                </c:pt>
                <c:pt idx="3115">
                  <c:v>24.208359999999999</c:v>
                </c:pt>
                <c:pt idx="3116">
                  <c:v>24.218509999999998</c:v>
                </c:pt>
                <c:pt idx="3117">
                  <c:v>24.228649999999998</c:v>
                </c:pt>
                <c:pt idx="3118">
                  <c:v>24.238800000000001</c:v>
                </c:pt>
                <c:pt idx="3119">
                  <c:v>24.248950000000001</c:v>
                </c:pt>
                <c:pt idx="3120">
                  <c:v>24.2591</c:v>
                </c:pt>
                <c:pt idx="3121">
                  <c:v>24.26925</c:v>
                </c:pt>
                <c:pt idx="3122">
                  <c:v>24.279399999999999</c:v>
                </c:pt>
                <c:pt idx="3123">
                  <c:v>24.289560000000002</c:v>
                </c:pt>
                <c:pt idx="3124">
                  <c:v>24.299720000000001</c:v>
                </c:pt>
                <c:pt idx="3125">
                  <c:v>24.30988</c:v>
                </c:pt>
                <c:pt idx="3126">
                  <c:v>24.320049999999998</c:v>
                </c:pt>
                <c:pt idx="3127">
                  <c:v>24.330210000000001</c:v>
                </c:pt>
                <c:pt idx="3128">
                  <c:v>24.34038</c:v>
                </c:pt>
                <c:pt idx="3129">
                  <c:v>24.350549999999998</c:v>
                </c:pt>
                <c:pt idx="3130">
                  <c:v>24.360720000000001</c:v>
                </c:pt>
                <c:pt idx="3131">
                  <c:v>24.370889999999999</c:v>
                </c:pt>
                <c:pt idx="3132">
                  <c:v>24.381070000000001</c:v>
                </c:pt>
                <c:pt idx="3133">
                  <c:v>24.391249999999999</c:v>
                </c:pt>
                <c:pt idx="3134">
                  <c:v>24.401430000000001</c:v>
                </c:pt>
                <c:pt idx="3135">
                  <c:v>24.41161</c:v>
                </c:pt>
                <c:pt idx="3136">
                  <c:v>24.421800000000001</c:v>
                </c:pt>
                <c:pt idx="3137">
                  <c:v>24.431979999999999</c:v>
                </c:pt>
                <c:pt idx="3138">
                  <c:v>24.442170000000001</c:v>
                </c:pt>
                <c:pt idx="3139">
                  <c:v>24.452359999999999</c:v>
                </c:pt>
                <c:pt idx="3140">
                  <c:v>24.46256</c:v>
                </c:pt>
                <c:pt idx="3141">
                  <c:v>24.472750000000001</c:v>
                </c:pt>
                <c:pt idx="3142">
                  <c:v>24.482949999999999</c:v>
                </c:pt>
                <c:pt idx="3143">
                  <c:v>24.49315</c:v>
                </c:pt>
                <c:pt idx="3144">
                  <c:v>24.503350000000001</c:v>
                </c:pt>
                <c:pt idx="3145">
                  <c:v>24.513549999999999</c:v>
                </c:pt>
                <c:pt idx="3146">
                  <c:v>24.523759999999999</c:v>
                </c:pt>
                <c:pt idx="3147">
                  <c:v>24.53397</c:v>
                </c:pt>
                <c:pt idx="3148">
                  <c:v>24.544180000000001</c:v>
                </c:pt>
                <c:pt idx="3149">
                  <c:v>24.554390000000001</c:v>
                </c:pt>
                <c:pt idx="3150">
                  <c:v>24.564599999999999</c:v>
                </c:pt>
                <c:pt idx="3151">
                  <c:v>24.574819999999999</c:v>
                </c:pt>
                <c:pt idx="3152">
                  <c:v>24.585039999999999</c:v>
                </c:pt>
                <c:pt idx="3153">
                  <c:v>24.59526</c:v>
                </c:pt>
                <c:pt idx="3154">
                  <c:v>24.60548</c:v>
                </c:pt>
                <c:pt idx="3155">
                  <c:v>24.61571</c:v>
                </c:pt>
                <c:pt idx="3156">
                  <c:v>24.62594</c:v>
                </c:pt>
                <c:pt idx="3157">
                  <c:v>24.63617</c:v>
                </c:pt>
                <c:pt idx="3158">
                  <c:v>24.6464</c:v>
                </c:pt>
                <c:pt idx="3159">
                  <c:v>24.65663</c:v>
                </c:pt>
                <c:pt idx="3160">
                  <c:v>24.666869999999999</c:v>
                </c:pt>
                <c:pt idx="3161">
                  <c:v>24.677099999999999</c:v>
                </c:pt>
                <c:pt idx="3162">
                  <c:v>24.687339999999999</c:v>
                </c:pt>
                <c:pt idx="3163">
                  <c:v>24.697590000000002</c:v>
                </c:pt>
                <c:pt idx="3164">
                  <c:v>24.707830000000001</c:v>
                </c:pt>
                <c:pt idx="3165">
                  <c:v>24.718070000000001</c:v>
                </c:pt>
                <c:pt idx="3166">
                  <c:v>24.72832</c:v>
                </c:pt>
                <c:pt idx="3167">
                  <c:v>24.738569999999999</c:v>
                </c:pt>
                <c:pt idx="3168">
                  <c:v>24.748830000000002</c:v>
                </c:pt>
                <c:pt idx="3169">
                  <c:v>24.759080000000001</c:v>
                </c:pt>
                <c:pt idx="3170">
                  <c:v>24.76934</c:v>
                </c:pt>
                <c:pt idx="3171">
                  <c:v>24.779599999999999</c:v>
                </c:pt>
                <c:pt idx="3172">
                  <c:v>24.789860000000001</c:v>
                </c:pt>
                <c:pt idx="3173">
                  <c:v>24.80012</c:v>
                </c:pt>
                <c:pt idx="3174">
                  <c:v>24.810390000000002</c:v>
                </c:pt>
                <c:pt idx="3175">
                  <c:v>24.82066</c:v>
                </c:pt>
                <c:pt idx="3176">
                  <c:v>24.830919999999999</c:v>
                </c:pt>
                <c:pt idx="3177">
                  <c:v>24.841200000000001</c:v>
                </c:pt>
                <c:pt idx="3178">
                  <c:v>24.851469999999999</c:v>
                </c:pt>
                <c:pt idx="3179">
                  <c:v>24.861750000000001</c:v>
                </c:pt>
                <c:pt idx="3180">
                  <c:v>24.872019999999999</c:v>
                </c:pt>
                <c:pt idx="3181">
                  <c:v>24.88231</c:v>
                </c:pt>
                <c:pt idx="3182">
                  <c:v>24.892589999999998</c:v>
                </c:pt>
                <c:pt idx="3183">
                  <c:v>24.90287</c:v>
                </c:pt>
                <c:pt idx="3184">
                  <c:v>24.913160000000001</c:v>
                </c:pt>
                <c:pt idx="3185">
                  <c:v>24.923449999999999</c:v>
                </c:pt>
                <c:pt idx="3186">
                  <c:v>24.93374</c:v>
                </c:pt>
                <c:pt idx="3187">
                  <c:v>24.944030000000001</c:v>
                </c:pt>
                <c:pt idx="3188">
                  <c:v>24.954329999999999</c:v>
                </c:pt>
                <c:pt idx="3189">
                  <c:v>24.96462</c:v>
                </c:pt>
                <c:pt idx="3190">
                  <c:v>24.974920000000001</c:v>
                </c:pt>
                <c:pt idx="3191">
                  <c:v>24.985220000000002</c:v>
                </c:pt>
                <c:pt idx="3192">
                  <c:v>24.995529999999999</c:v>
                </c:pt>
                <c:pt idx="3193">
                  <c:v>25.00583</c:v>
                </c:pt>
                <c:pt idx="3194">
                  <c:v>25.01614</c:v>
                </c:pt>
                <c:pt idx="3195">
                  <c:v>25.026450000000001</c:v>
                </c:pt>
                <c:pt idx="3196">
                  <c:v>25.036760000000001</c:v>
                </c:pt>
                <c:pt idx="3197">
                  <c:v>25.047080000000001</c:v>
                </c:pt>
                <c:pt idx="3198">
                  <c:v>25.057390000000002</c:v>
                </c:pt>
                <c:pt idx="3199">
                  <c:v>25.067710000000002</c:v>
                </c:pt>
                <c:pt idx="3200">
                  <c:v>25.078029999999998</c:v>
                </c:pt>
                <c:pt idx="3201">
                  <c:v>25.088360000000002</c:v>
                </c:pt>
                <c:pt idx="3202">
                  <c:v>25.098680000000002</c:v>
                </c:pt>
                <c:pt idx="3203">
                  <c:v>25.109010000000001</c:v>
                </c:pt>
                <c:pt idx="3204">
                  <c:v>25.119340000000001</c:v>
                </c:pt>
                <c:pt idx="3205">
                  <c:v>25.129670000000001</c:v>
                </c:pt>
                <c:pt idx="3206">
                  <c:v>25.14</c:v>
                </c:pt>
                <c:pt idx="3207">
                  <c:v>25.15034</c:v>
                </c:pt>
                <c:pt idx="3208">
                  <c:v>25.160679999999999</c:v>
                </c:pt>
                <c:pt idx="3209">
                  <c:v>25.171009999999999</c:v>
                </c:pt>
                <c:pt idx="3210">
                  <c:v>25.181360000000002</c:v>
                </c:pt>
                <c:pt idx="3211">
                  <c:v>25.191700000000001</c:v>
                </c:pt>
                <c:pt idx="3212">
                  <c:v>25.20205</c:v>
                </c:pt>
                <c:pt idx="3213">
                  <c:v>25.212389999999999</c:v>
                </c:pt>
                <c:pt idx="3214">
                  <c:v>25.222750000000001</c:v>
                </c:pt>
                <c:pt idx="3215">
                  <c:v>25.2331</c:v>
                </c:pt>
                <c:pt idx="3216">
                  <c:v>25.243449999999999</c:v>
                </c:pt>
                <c:pt idx="3217">
                  <c:v>25.253810000000001</c:v>
                </c:pt>
                <c:pt idx="3218">
                  <c:v>25.26417</c:v>
                </c:pt>
                <c:pt idx="3219">
                  <c:v>25.274529999999999</c:v>
                </c:pt>
                <c:pt idx="3220">
                  <c:v>25.284890000000001</c:v>
                </c:pt>
                <c:pt idx="3221">
                  <c:v>25.295259999999999</c:v>
                </c:pt>
                <c:pt idx="3222">
                  <c:v>25.305620000000001</c:v>
                </c:pt>
                <c:pt idx="3223">
                  <c:v>25.315989999999999</c:v>
                </c:pt>
                <c:pt idx="3224">
                  <c:v>25.326370000000001</c:v>
                </c:pt>
                <c:pt idx="3225">
                  <c:v>25.336739999999999</c:v>
                </c:pt>
                <c:pt idx="3226">
                  <c:v>25.347110000000001</c:v>
                </c:pt>
                <c:pt idx="3227">
                  <c:v>25.357489999999999</c:v>
                </c:pt>
                <c:pt idx="3228">
                  <c:v>25.36787</c:v>
                </c:pt>
                <c:pt idx="3229">
                  <c:v>25.378260000000001</c:v>
                </c:pt>
                <c:pt idx="3230">
                  <c:v>25.388639999999999</c:v>
                </c:pt>
                <c:pt idx="3231">
                  <c:v>25.39903</c:v>
                </c:pt>
                <c:pt idx="3232">
                  <c:v>25.409410000000001</c:v>
                </c:pt>
                <c:pt idx="3233">
                  <c:v>25.419809999999998</c:v>
                </c:pt>
                <c:pt idx="3234">
                  <c:v>25.430199999999999</c:v>
                </c:pt>
                <c:pt idx="3235">
                  <c:v>25.44059</c:v>
                </c:pt>
                <c:pt idx="3236">
                  <c:v>25.450990000000001</c:v>
                </c:pt>
                <c:pt idx="3237">
                  <c:v>25.461390000000002</c:v>
                </c:pt>
                <c:pt idx="3238">
                  <c:v>25.471789999999999</c:v>
                </c:pt>
                <c:pt idx="3239">
                  <c:v>25.482189999999999</c:v>
                </c:pt>
                <c:pt idx="3240">
                  <c:v>25.492599999999999</c:v>
                </c:pt>
                <c:pt idx="3241">
                  <c:v>25.50301</c:v>
                </c:pt>
                <c:pt idx="3242">
                  <c:v>25.51342</c:v>
                </c:pt>
                <c:pt idx="3243">
                  <c:v>25.52383</c:v>
                </c:pt>
                <c:pt idx="3244">
                  <c:v>25.53424</c:v>
                </c:pt>
                <c:pt idx="3245">
                  <c:v>25.54466</c:v>
                </c:pt>
                <c:pt idx="3246">
                  <c:v>25.55508</c:v>
                </c:pt>
                <c:pt idx="3247">
                  <c:v>25.5655</c:v>
                </c:pt>
                <c:pt idx="3248">
                  <c:v>25.57592</c:v>
                </c:pt>
                <c:pt idx="3249">
                  <c:v>25.586349999999999</c:v>
                </c:pt>
                <c:pt idx="3250">
                  <c:v>25.596769999999999</c:v>
                </c:pt>
                <c:pt idx="3251">
                  <c:v>25.607199999999999</c:v>
                </c:pt>
                <c:pt idx="3252">
                  <c:v>25.617629999999998</c:v>
                </c:pt>
                <c:pt idx="3253">
                  <c:v>25.628070000000001</c:v>
                </c:pt>
                <c:pt idx="3254">
                  <c:v>25.638500000000001</c:v>
                </c:pt>
                <c:pt idx="3255">
                  <c:v>25.64894</c:v>
                </c:pt>
                <c:pt idx="3256">
                  <c:v>25.659379999999999</c:v>
                </c:pt>
                <c:pt idx="3257">
                  <c:v>25.669820000000001</c:v>
                </c:pt>
                <c:pt idx="3258">
                  <c:v>25.680260000000001</c:v>
                </c:pt>
                <c:pt idx="3259">
                  <c:v>25.690709999999999</c:v>
                </c:pt>
                <c:pt idx="3260">
                  <c:v>25.701160000000002</c:v>
                </c:pt>
                <c:pt idx="3261">
                  <c:v>25.71161</c:v>
                </c:pt>
                <c:pt idx="3262">
                  <c:v>25.722059999999999</c:v>
                </c:pt>
                <c:pt idx="3263">
                  <c:v>25.732520000000001</c:v>
                </c:pt>
                <c:pt idx="3264">
                  <c:v>25.74297</c:v>
                </c:pt>
                <c:pt idx="3265">
                  <c:v>25.753430000000002</c:v>
                </c:pt>
                <c:pt idx="3266">
                  <c:v>25.76389</c:v>
                </c:pt>
                <c:pt idx="3267">
                  <c:v>25.774349999999998</c:v>
                </c:pt>
                <c:pt idx="3268">
                  <c:v>25.78482</c:v>
                </c:pt>
                <c:pt idx="3269">
                  <c:v>25.795290000000001</c:v>
                </c:pt>
                <c:pt idx="3270">
                  <c:v>25.805759999999999</c:v>
                </c:pt>
                <c:pt idx="3271">
                  <c:v>25.816230000000001</c:v>
                </c:pt>
                <c:pt idx="3272">
                  <c:v>25.826699999999999</c:v>
                </c:pt>
                <c:pt idx="3273">
                  <c:v>25.83718</c:v>
                </c:pt>
                <c:pt idx="3274">
                  <c:v>25.847650000000002</c:v>
                </c:pt>
                <c:pt idx="3275">
                  <c:v>25.858129999999999</c:v>
                </c:pt>
                <c:pt idx="3276">
                  <c:v>25.86862</c:v>
                </c:pt>
                <c:pt idx="3277">
                  <c:v>25.879100000000001</c:v>
                </c:pt>
                <c:pt idx="3278">
                  <c:v>25.889589999999998</c:v>
                </c:pt>
                <c:pt idx="3279">
                  <c:v>25.900069999999999</c:v>
                </c:pt>
                <c:pt idx="3280">
                  <c:v>25.91057</c:v>
                </c:pt>
                <c:pt idx="3281">
                  <c:v>25.921060000000001</c:v>
                </c:pt>
                <c:pt idx="3282">
                  <c:v>25.931550000000001</c:v>
                </c:pt>
                <c:pt idx="3283">
                  <c:v>25.942049999999998</c:v>
                </c:pt>
                <c:pt idx="3284">
                  <c:v>25.952549999999999</c:v>
                </c:pt>
                <c:pt idx="3285">
                  <c:v>25.963049999999999</c:v>
                </c:pt>
                <c:pt idx="3286">
                  <c:v>25.973549999999999</c:v>
                </c:pt>
                <c:pt idx="3287">
                  <c:v>25.984059999999999</c:v>
                </c:pt>
                <c:pt idx="3288">
                  <c:v>25.99457</c:v>
                </c:pt>
                <c:pt idx="3289">
                  <c:v>26.00508</c:v>
                </c:pt>
                <c:pt idx="3290">
                  <c:v>26.01559</c:v>
                </c:pt>
                <c:pt idx="3291">
                  <c:v>26.0261</c:v>
                </c:pt>
                <c:pt idx="3292">
                  <c:v>26.036619999999999</c:v>
                </c:pt>
                <c:pt idx="3293">
                  <c:v>26.047139999999999</c:v>
                </c:pt>
                <c:pt idx="3294">
                  <c:v>26.057659999999998</c:v>
                </c:pt>
                <c:pt idx="3295">
                  <c:v>26.068180000000002</c:v>
                </c:pt>
                <c:pt idx="3296">
                  <c:v>26.078700000000001</c:v>
                </c:pt>
                <c:pt idx="3297">
                  <c:v>26.089230000000001</c:v>
                </c:pt>
                <c:pt idx="3298">
                  <c:v>26.09976</c:v>
                </c:pt>
                <c:pt idx="3299">
                  <c:v>26.110289999999999</c:v>
                </c:pt>
                <c:pt idx="3300">
                  <c:v>26.120819999999998</c:v>
                </c:pt>
                <c:pt idx="3301">
                  <c:v>26.131360000000001</c:v>
                </c:pt>
                <c:pt idx="3302">
                  <c:v>26.1419</c:v>
                </c:pt>
                <c:pt idx="3303">
                  <c:v>26.152429999999999</c:v>
                </c:pt>
                <c:pt idx="3304">
                  <c:v>26.162980000000001</c:v>
                </c:pt>
                <c:pt idx="3305">
                  <c:v>26.17352</c:v>
                </c:pt>
                <c:pt idx="3306">
                  <c:v>26.184059999999999</c:v>
                </c:pt>
                <c:pt idx="3307">
                  <c:v>26.194610000000001</c:v>
                </c:pt>
                <c:pt idx="3308">
                  <c:v>26.205159999999999</c:v>
                </c:pt>
                <c:pt idx="3309">
                  <c:v>26.215720000000001</c:v>
                </c:pt>
                <c:pt idx="3310">
                  <c:v>26.22627</c:v>
                </c:pt>
                <c:pt idx="3311">
                  <c:v>26.236830000000001</c:v>
                </c:pt>
                <c:pt idx="3312">
                  <c:v>26.247389999999999</c:v>
                </c:pt>
                <c:pt idx="3313">
                  <c:v>26.257950000000001</c:v>
                </c:pt>
                <c:pt idx="3314">
                  <c:v>26.268509999999999</c:v>
                </c:pt>
                <c:pt idx="3315">
                  <c:v>26.279070000000001</c:v>
                </c:pt>
                <c:pt idx="3316">
                  <c:v>26.289639999999999</c:v>
                </c:pt>
                <c:pt idx="3317">
                  <c:v>26.30021</c:v>
                </c:pt>
                <c:pt idx="3318">
                  <c:v>26.310780000000001</c:v>
                </c:pt>
                <c:pt idx="3319">
                  <c:v>26.321349999999999</c:v>
                </c:pt>
                <c:pt idx="3320">
                  <c:v>26.33193</c:v>
                </c:pt>
                <c:pt idx="3321">
                  <c:v>26.342510000000001</c:v>
                </c:pt>
                <c:pt idx="3322">
                  <c:v>26.353090000000002</c:v>
                </c:pt>
                <c:pt idx="3323">
                  <c:v>26.363669999999999</c:v>
                </c:pt>
                <c:pt idx="3324">
                  <c:v>26.37425</c:v>
                </c:pt>
                <c:pt idx="3325">
                  <c:v>26.384840000000001</c:v>
                </c:pt>
                <c:pt idx="3326">
                  <c:v>26.395430000000001</c:v>
                </c:pt>
                <c:pt idx="3327">
                  <c:v>26.406020000000002</c:v>
                </c:pt>
                <c:pt idx="3328">
                  <c:v>26.416609999999999</c:v>
                </c:pt>
                <c:pt idx="3329">
                  <c:v>26.427199999999999</c:v>
                </c:pt>
                <c:pt idx="3330">
                  <c:v>26.437799999999999</c:v>
                </c:pt>
                <c:pt idx="3331">
                  <c:v>26.448399999999999</c:v>
                </c:pt>
                <c:pt idx="3332">
                  <c:v>26.459</c:v>
                </c:pt>
                <c:pt idx="3333">
                  <c:v>26.4696</c:v>
                </c:pt>
                <c:pt idx="3334">
                  <c:v>26.48021</c:v>
                </c:pt>
                <c:pt idx="3335">
                  <c:v>26.490819999999999</c:v>
                </c:pt>
                <c:pt idx="3336">
                  <c:v>26.501429999999999</c:v>
                </c:pt>
                <c:pt idx="3337">
                  <c:v>26.512039999999999</c:v>
                </c:pt>
                <c:pt idx="3338">
                  <c:v>26.522649999999999</c:v>
                </c:pt>
                <c:pt idx="3339">
                  <c:v>26.533270000000002</c:v>
                </c:pt>
                <c:pt idx="3340">
                  <c:v>26.543890000000001</c:v>
                </c:pt>
                <c:pt idx="3341">
                  <c:v>26.554510000000001</c:v>
                </c:pt>
                <c:pt idx="3342">
                  <c:v>26.56513</c:v>
                </c:pt>
                <c:pt idx="3343">
                  <c:v>26.575749999999999</c:v>
                </c:pt>
                <c:pt idx="3344">
                  <c:v>26.586379999999998</c:v>
                </c:pt>
                <c:pt idx="3345">
                  <c:v>26.597010000000001</c:v>
                </c:pt>
                <c:pt idx="3346">
                  <c:v>26.60764</c:v>
                </c:pt>
                <c:pt idx="3347">
                  <c:v>26.618269999999999</c:v>
                </c:pt>
                <c:pt idx="3348">
                  <c:v>26.628910000000001</c:v>
                </c:pt>
                <c:pt idx="3349">
                  <c:v>26.63954</c:v>
                </c:pt>
                <c:pt idx="3350">
                  <c:v>26.650179999999999</c:v>
                </c:pt>
                <c:pt idx="3351">
                  <c:v>26.660820000000001</c:v>
                </c:pt>
                <c:pt idx="3352">
                  <c:v>26.671469999999999</c:v>
                </c:pt>
                <c:pt idx="3353">
                  <c:v>26.682110000000002</c:v>
                </c:pt>
                <c:pt idx="3354">
                  <c:v>26.69276</c:v>
                </c:pt>
                <c:pt idx="3355">
                  <c:v>26.703410000000002</c:v>
                </c:pt>
                <c:pt idx="3356">
                  <c:v>26.71406</c:v>
                </c:pt>
                <c:pt idx="3357">
                  <c:v>26.724720000000001</c:v>
                </c:pt>
                <c:pt idx="3358">
                  <c:v>26.73537</c:v>
                </c:pt>
                <c:pt idx="3359">
                  <c:v>26.746030000000001</c:v>
                </c:pt>
                <c:pt idx="3360">
                  <c:v>26.756689999999999</c:v>
                </c:pt>
                <c:pt idx="3361">
                  <c:v>26.76735</c:v>
                </c:pt>
                <c:pt idx="3362">
                  <c:v>26.778020000000001</c:v>
                </c:pt>
                <c:pt idx="3363">
                  <c:v>26.788679999999999</c:v>
                </c:pt>
                <c:pt idx="3364">
                  <c:v>26.79935</c:v>
                </c:pt>
                <c:pt idx="3365">
                  <c:v>26.810030000000001</c:v>
                </c:pt>
                <c:pt idx="3366">
                  <c:v>26.820699999999999</c:v>
                </c:pt>
                <c:pt idx="3367">
                  <c:v>26.831379999999999</c:v>
                </c:pt>
                <c:pt idx="3368">
                  <c:v>26.84205</c:v>
                </c:pt>
                <c:pt idx="3369">
                  <c:v>26.852730000000001</c:v>
                </c:pt>
                <c:pt idx="3370">
                  <c:v>26.863409999999998</c:v>
                </c:pt>
                <c:pt idx="3371">
                  <c:v>26.874099999999999</c:v>
                </c:pt>
                <c:pt idx="3372">
                  <c:v>26.884779999999999</c:v>
                </c:pt>
                <c:pt idx="3373">
                  <c:v>26.89547</c:v>
                </c:pt>
                <c:pt idx="3374">
                  <c:v>26.90616</c:v>
                </c:pt>
                <c:pt idx="3375">
                  <c:v>26.91685</c:v>
                </c:pt>
                <c:pt idx="3376">
                  <c:v>26.92755</c:v>
                </c:pt>
                <c:pt idx="3377">
                  <c:v>26.93824</c:v>
                </c:pt>
                <c:pt idx="3378">
                  <c:v>26.94894</c:v>
                </c:pt>
                <c:pt idx="3379">
                  <c:v>26.95964</c:v>
                </c:pt>
                <c:pt idx="3380">
                  <c:v>26.97035</c:v>
                </c:pt>
                <c:pt idx="3381">
                  <c:v>26.98105</c:v>
                </c:pt>
                <c:pt idx="3382">
                  <c:v>26.991759999999999</c:v>
                </c:pt>
                <c:pt idx="3383">
                  <c:v>27.002469999999999</c:v>
                </c:pt>
                <c:pt idx="3384">
                  <c:v>27.013179999999998</c:v>
                </c:pt>
                <c:pt idx="3385">
                  <c:v>27.023890000000002</c:v>
                </c:pt>
                <c:pt idx="3386">
                  <c:v>27.034610000000001</c:v>
                </c:pt>
                <c:pt idx="3387">
                  <c:v>27.04533</c:v>
                </c:pt>
                <c:pt idx="3388">
                  <c:v>27.056049999999999</c:v>
                </c:pt>
                <c:pt idx="3389">
                  <c:v>27.066770000000002</c:v>
                </c:pt>
                <c:pt idx="3390">
                  <c:v>27.077490000000001</c:v>
                </c:pt>
                <c:pt idx="3391">
                  <c:v>27.08822</c:v>
                </c:pt>
                <c:pt idx="3392">
                  <c:v>27.098949999999999</c:v>
                </c:pt>
                <c:pt idx="3393">
                  <c:v>27.109680000000001</c:v>
                </c:pt>
                <c:pt idx="3394">
                  <c:v>27.12041</c:v>
                </c:pt>
                <c:pt idx="3395">
                  <c:v>27.131150000000002</c:v>
                </c:pt>
                <c:pt idx="3396">
                  <c:v>27.14188</c:v>
                </c:pt>
                <c:pt idx="3397">
                  <c:v>27.152619999999999</c:v>
                </c:pt>
                <c:pt idx="3398">
                  <c:v>27.163360000000001</c:v>
                </c:pt>
                <c:pt idx="3399">
                  <c:v>27.174109999999999</c:v>
                </c:pt>
                <c:pt idx="3400">
                  <c:v>27.184850000000001</c:v>
                </c:pt>
                <c:pt idx="3401">
                  <c:v>27.195599999999999</c:v>
                </c:pt>
                <c:pt idx="3402">
                  <c:v>27.20635</c:v>
                </c:pt>
                <c:pt idx="3403">
                  <c:v>27.217099999999999</c:v>
                </c:pt>
                <c:pt idx="3404">
                  <c:v>27.22786</c:v>
                </c:pt>
                <c:pt idx="3405">
                  <c:v>27.238610000000001</c:v>
                </c:pt>
                <c:pt idx="3406">
                  <c:v>27.249369999999999</c:v>
                </c:pt>
                <c:pt idx="3407">
                  <c:v>27.26013</c:v>
                </c:pt>
                <c:pt idx="3408">
                  <c:v>27.270890000000001</c:v>
                </c:pt>
                <c:pt idx="3409">
                  <c:v>27.281659999999999</c:v>
                </c:pt>
                <c:pt idx="3410">
                  <c:v>27.29242</c:v>
                </c:pt>
                <c:pt idx="3411">
                  <c:v>27.303190000000001</c:v>
                </c:pt>
                <c:pt idx="3412">
                  <c:v>27.313960000000002</c:v>
                </c:pt>
                <c:pt idx="3413">
                  <c:v>27.324739999999998</c:v>
                </c:pt>
                <c:pt idx="3414">
                  <c:v>27.335509999999999</c:v>
                </c:pt>
                <c:pt idx="3415">
                  <c:v>27.34629</c:v>
                </c:pt>
                <c:pt idx="3416">
                  <c:v>27.35707</c:v>
                </c:pt>
                <c:pt idx="3417">
                  <c:v>27.367850000000001</c:v>
                </c:pt>
                <c:pt idx="3418">
                  <c:v>27.378630000000001</c:v>
                </c:pt>
                <c:pt idx="3419">
                  <c:v>27.389420000000001</c:v>
                </c:pt>
                <c:pt idx="3420">
                  <c:v>27.400210000000001</c:v>
                </c:pt>
                <c:pt idx="3421">
                  <c:v>27.411000000000001</c:v>
                </c:pt>
                <c:pt idx="3422">
                  <c:v>27.421790000000001</c:v>
                </c:pt>
                <c:pt idx="3423">
                  <c:v>27.432580000000002</c:v>
                </c:pt>
                <c:pt idx="3424">
                  <c:v>27.443380000000001</c:v>
                </c:pt>
                <c:pt idx="3425">
                  <c:v>27.454180000000001</c:v>
                </c:pt>
                <c:pt idx="3426">
                  <c:v>27.464980000000001</c:v>
                </c:pt>
                <c:pt idx="3427">
                  <c:v>27.47578</c:v>
                </c:pt>
                <c:pt idx="3428">
                  <c:v>27.48659</c:v>
                </c:pt>
                <c:pt idx="3429">
                  <c:v>27.497389999999999</c:v>
                </c:pt>
                <c:pt idx="3430">
                  <c:v>27.508199999999999</c:v>
                </c:pt>
                <c:pt idx="3431">
                  <c:v>27.519010000000002</c:v>
                </c:pt>
                <c:pt idx="3432">
                  <c:v>27.52983</c:v>
                </c:pt>
                <c:pt idx="3433">
                  <c:v>27.54064</c:v>
                </c:pt>
                <c:pt idx="3434">
                  <c:v>27.551459999999999</c:v>
                </c:pt>
                <c:pt idx="3435">
                  <c:v>27.562280000000001</c:v>
                </c:pt>
                <c:pt idx="3436">
                  <c:v>27.5731</c:v>
                </c:pt>
                <c:pt idx="3437">
                  <c:v>27.583929999999999</c:v>
                </c:pt>
                <c:pt idx="3438">
                  <c:v>27.594750000000001</c:v>
                </c:pt>
                <c:pt idx="3439">
                  <c:v>27.60558</c:v>
                </c:pt>
                <c:pt idx="3440">
                  <c:v>27.616409999999998</c:v>
                </c:pt>
                <c:pt idx="3441">
                  <c:v>27.62724</c:v>
                </c:pt>
                <c:pt idx="3442">
                  <c:v>27.638079999999999</c:v>
                </c:pt>
                <c:pt idx="3443">
                  <c:v>27.64892</c:v>
                </c:pt>
                <c:pt idx="3444">
                  <c:v>27.659759999999999</c:v>
                </c:pt>
                <c:pt idx="3445">
                  <c:v>27.6706</c:v>
                </c:pt>
                <c:pt idx="3446">
                  <c:v>27.681439999999998</c:v>
                </c:pt>
                <c:pt idx="3447">
                  <c:v>27.69228</c:v>
                </c:pt>
                <c:pt idx="3448">
                  <c:v>27.703130000000002</c:v>
                </c:pt>
                <c:pt idx="3449">
                  <c:v>27.713979999999999</c:v>
                </c:pt>
                <c:pt idx="3450">
                  <c:v>27.724830000000001</c:v>
                </c:pt>
                <c:pt idx="3451">
                  <c:v>27.735690000000002</c:v>
                </c:pt>
                <c:pt idx="3452">
                  <c:v>27.74654</c:v>
                </c:pt>
                <c:pt idx="3453">
                  <c:v>27.757400000000001</c:v>
                </c:pt>
                <c:pt idx="3454">
                  <c:v>27.768260000000001</c:v>
                </c:pt>
                <c:pt idx="3455">
                  <c:v>27.779119999999999</c:v>
                </c:pt>
                <c:pt idx="3456">
                  <c:v>27.78999</c:v>
                </c:pt>
                <c:pt idx="3457">
                  <c:v>27.800850000000001</c:v>
                </c:pt>
                <c:pt idx="3458">
                  <c:v>27.811720000000001</c:v>
                </c:pt>
                <c:pt idx="3459">
                  <c:v>27.822590000000002</c:v>
                </c:pt>
                <c:pt idx="3460">
                  <c:v>27.833469999999998</c:v>
                </c:pt>
                <c:pt idx="3461">
                  <c:v>27.844339999999999</c:v>
                </c:pt>
                <c:pt idx="3462">
                  <c:v>27.855219999999999</c:v>
                </c:pt>
                <c:pt idx="3463">
                  <c:v>27.866099999999999</c:v>
                </c:pt>
                <c:pt idx="3464">
                  <c:v>27.87698</c:v>
                </c:pt>
                <c:pt idx="3465">
                  <c:v>27.88786</c:v>
                </c:pt>
                <c:pt idx="3466">
                  <c:v>27.89875</c:v>
                </c:pt>
                <c:pt idx="3467">
                  <c:v>27.90964</c:v>
                </c:pt>
                <c:pt idx="3468">
                  <c:v>27.920529999999999</c:v>
                </c:pt>
                <c:pt idx="3469">
                  <c:v>27.931419999999999</c:v>
                </c:pt>
                <c:pt idx="3470">
                  <c:v>27.942309999999999</c:v>
                </c:pt>
                <c:pt idx="3471">
                  <c:v>27.953209999999999</c:v>
                </c:pt>
                <c:pt idx="3472">
                  <c:v>27.964110000000002</c:v>
                </c:pt>
                <c:pt idx="3473">
                  <c:v>27.975010000000001</c:v>
                </c:pt>
                <c:pt idx="3474">
                  <c:v>27.985910000000001</c:v>
                </c:pt>
                <c:pt idx="3475">
                  <c:v>27.99681</c:v>
                </c:pt>
                <c:pt idx="3476">
                  <c:v>28.007719999999999</c:v>
                </c:pt>
                <c:pt idx="3477">
                  <c:v>28.018630000000002</c:v>
                </c:pt>
                <c:pt idx="3478">
                  <c:v>28.029540000000001</c:v>
                </c:pt>
                <c:pt idx="3479">
                  <c:v>28.04045</c:v>
                </c:pt>
                <c:pt idx="3480">
                  <c:v>28.051369999999999</c:v>
                </c:pt>
                <c:pt idx="3481">
                  <c:v>28.062290000000001</c:v>
                </c:pt>
                <c:pt idx="3482">
                  <c:v>28.07321</c:v>
                </c:pt>
                <c:pt idx="3483">
                  <c:v>28.084129999999998</c:v>
                </c:pt>
                <c:pt idx="3484">
                  <c:v>28.095050000000001</c:v>
                </c:pt>
                <c:pt idx="3485">
                  <c:v>28.105979999999999</c:v>
                </c:pt>
                <c:pt idx="3486">
                  <c:v>28.116910000000001</c:v>
                </c:pt>
                <c:pt idx="3487">
                  <c:v>28.127839999999999</c:v>
                </c:pt>
                <c:pt idx="3488">
                  <c:v>28.138770000000001</c:v>
                </c:pt>
                <c:pt idx="3489">
                  <c:v>28.149699999999999</c:v>
                </c:pt>
                <c:pt idx="3490">
                  <c:v>28.160640000000001</c:v>
                </c:pt>
                <c:pt idx="3491">
                  <c:v>28.171579999999999</c:v>
                </c:pt>
                <c:pt idx="3492">
                  <c:v>28.18252</c:v>
                </c:pt>
                <c:pt idx="3493">
                  <c:v>28.193460000000002</c:v>
                </c:pt>
                <c:pt idx="3494">
                  <c:v>28.204409999999999</c:v>
                </c:pt>
                <c:pt idx="3495">
                  <c:v>28.215350000000001</c:v>
                </c:pt>
                <c:pt idx="3496">
                  <c:v>28.226310000000002</c:v>
                </c:pt>
                <c:pt idx="3497">
                  <c:v>28.237259999999999</c:v>
                </c:pt>
                <c:pt idx="3498">
                  <c:v>28.24821</c:v>
                </c:pt>
                <c:pt idx="3499">
                  <c:v>28.259170000000001</c:v>
                </c:pt>
                <c:pt idx="3500">
                  <c:v>28.270119999999999</c:v>
                </c:pt>
                <c:pt idx="3501">
                  <c:v>28.281079999999999</c:v>
                </c:pt>
                <c:pt idx="3502">
                  <c:v>28.29205</c:v>
                </c:pt>
                <c:pt idx="3503">
                  <c:v>28.30301</c:v>
                </c:pt>
                <c:pt idx="3504">
                  <c:v>28.313980000000001</c:v>
                </c:pt>
                <c:pt idx="3505">
                  <c:v>28.324950000000001</c:v>
                </c:pt>
                <c:pt idx="3506">
                  <c:v>28.335909999999998</c:v>
                </c:pt>
                <c:pt idx="3507">
                  <c:v>28.346889999999998</c:v>
                </c:pt>
                <c:pt idx="3508">
                  <c:v>28.357859999999999</c:v>
                </c:pt>
                <c:pt idx="3509">
                  <c:v>28.368839999999999</c:v>
                </c:pt>
                <c:pt idx="3510">
                  <c:v>28.379819999999999</c:v>
                </c:pt>
                <c:pt idx="3511">
                  <c:v>28.390799999999999</c:v>
                </c:pt>
                <c:pt idx="3512">
                  <c:v>28.401779999999999</c:v>
                </c:pt>
                <c:pt idx="3513">
                  <c:v>28.412769999999998</c:v>
                </c:pt>
                <c:pt idx="3514">
                  <c:v>28.423760000000001</c:v>
                </c:pt>
                <c:pt idx="3515">
                  <c:v>28.434750000000001</c:v>
                </c:pt>
                <c:pt idx="3516">
                  <c:v>28.445740000000001</c:v>
                </c:pt>
                <c:pt idx="3517">
                  <c:v>28.45673</c:v>
                </c:pt>
                <c:pt idx="3518">
                  <c:v>28.46773</c:v>
                </c:pt>
                <c:pt idx="3519">
                  <c:v>28.478729999999999</c:v>
                </c:pt>
                <c:pt idx="3520">
                  <c:v>28.489730000000002</c:v>
                </c:pt>
                <c:pt idx="3521">
                  <c:v>28.500730000000001</c:v>
                </c:pt>
                <c:pt idx="3522">
                  <c:v>28.51173</c:v>
                </c:pt>
                <c:pt idx="3523">
                  <c:v>28.522739999999999</c:v>
                </c:pt>
                <c:pt idx="3524">
                  <c:v>28.533750000000001</c:v>
                </c:pt>
                <c:pt idx="3525">
                  <c:v>28.54476</c:v>
                </c:pt>
                <c:pt idx="3526">
                  <c:v>28.555769999999999</c:v>
                </c:pt>
                <c:pt idx="3527">
                  <c:v>28.566790000000001</c:v>
                </c:pt>
                <c:pt idx="3528">
                  <c:v>28.577809999999999</c:v>
                </c:pt>
                <c:pt idx="3529">
                  <c:v>28.588830000000002</c:v>
                </c:pt>
                <c:pt idx="3530">
                  <c:v>28.59985</c:v>
                </c:pt>
                <c:pt idx="3531">
                  <c:v>28.610869999999998</c:v>
                </c:pt>
                <c:pt idx="3532">
                  <c:v>28.6219</c:v>
                </c:pt>
                <c:pt idx="3533">
                  <c:v>28.632930000000002</c:v>
                </c:pt>
                <c:pt idx="3534">
                  <c:v>28.64396</c:v>
                </c:pt>
                <c:pt idx="3535">
                  <c:v>28.654990000000002</c:v>
                </c:pt>
                <c:pt idx="3536">
                  <c:v>28.66602</c:v>
                </c:pt>
                <c:pt idx="3537">
                  <c:v>28.677060000000001</c:v>
                </c:pt>
                <c:pt idx="3538">
                  <c:v>28.688099999999999</c:v>
                </c:pt>
                <c:pt idx="3539">
                  <c:v>28.69914</c:v>
                </c:pt>
                <c:pt idx="3540">
                  <c:v>28.710180000000001</c:v>
                </c:pt>
                <c:pt idx="3541">
                  <c:v>28.721219999999999</c:v>
                </c:pt>
                <c:pt idx="3542">
                  <c:v>28.73227</c:v>
                </c:pt>
                <c:pt idx="3543">
                  <c:v>28.743320000000001</c:v>
                </c:pt>
                <c:pt idx="3544">
                  <c:v>28.754370000000002</c:v>
                </c:pt>
                <c:pt idx="3545">
                  <c:v>28.765429999999999</c:v>
                </c:pt>
                <c:pt idx="3546">
                  <c:v>28.776479999999999</c:v>
                </c:pt>
                <c:pt idx="3547">
                  <c:v>28.78754</c:v>
                </c:pt>
                <c:pt idx="3548">
                  <c:v>28.7986</c:v>
                </c:pt>
                <c:pt idx="3549">
                  <c:v>28.809660000000001</c:v>
                </c:pt>
                <c:pt idx="3550">
                  <c:v>28.820720000000001</c:v>
                </c:pt>
                <c:pt idx="3551">
                  <c:v>28.831790000000002</c:v>
                </c:pt>
                <c:pt idx="3552">
                  <c:v>28.842860000000002</c:v>
                </c:pt>
                <c:pt idx="3553">
                  <c:v>28.853929999999998</c:v>
                </c:pt>
                <c:pt idx="3554">
                  <c:v>28.864999999999998</c:v>
                </c:pt>
                <c:pt idx="3555">
                  <c:v>28.876080000000002</c:v>
                </c:pt>
                <c:pt idx="3556">
                  <c:v>28.887149999999998</c:v>
                </c:pt>
                <c:pt idx="3557">
                  <c:v>28.898230000000002</c:v>
                </c:pt>
                <c:pt idx="3558">
                  <c:v>28.909310000000001</c:v>
                </c:pt>
                <c:pt idx="3559">
                  <c:v>28.920400000000001</c:v>
                </c:pt>
                <c:pt idx="3560">
                  <c:v>28.931480000000001</c:v>
                </c:pt>
                <c:pt idx="3561">
                  <c:v>28.94257</c:v>
                </c:pt>
                <c:pt idx="3562">
                  <c:v>28.953659999999999</c:v>
                </c:pt>
                <c:pt idx="3563">
                  <c:v>28.964749999999999</c:v>
                </c:pt>
                <c:pt idx="3564">
                  <c:v>28.975850000000001</c:v>
                </c:pt>
                <c:pt idx="3565">
                  <c:v>28.986940000000001</c:v>
                </c:pt>
                <c:pt idx="3566">
                  <c:v>28.99804</c:v>
                </c:pt>
                <c:pt idx="3567">
                  <c:v>29.009139999999999</c:v>
                </c:pt>
                <c:pt idx="3568">
                  <c:v>29.020240000000001</c:v>
                </c:pt>
                <c:pt idx="3569">
                  <c:v>29.03135</c:v>
                </c:pt>
                <c:pt idx="3570">
                  <c:v>29.042449999999999</c:v>
                </c:pt>
                <c:pt idx="3571">
                  <c:v>29.053560000000001</c:v>
                </c:pt>
                <c:pt idx="3572">
                  <c:v>29.06467</c:v>
                </c:pt>
                <c:pt idx="3573">
                  <c:v>29.075780000000002</c:v>
                </c:pt>
                <c:pt idx="3574">
                  <c:v>29.0869</c:v>
                </c:pt>
                <c:pt idx="3575">
                  <c:v>29.098020000000002</c:v>
                </c:pt>
                <c:pt idx="3576">
                  <c:v>29.10914</c:v>
                </c:pt>
                <c:pt idx="3577">
                  <c:v>29.120259999999998</c:v>
                </c:pt>
                <c:pt idx="3578">
                  <c:v>29.13138</c:v>
                </c:pt>
                <c:pt idx="3579">
                  <c:v>29.142510000000001</c:v>
                </c:pt>
                <c:pt idx="3580">
                  <c:v>29.153639999999999</c:v>
                </c:pt>
                <c:pt idx="3581">
                  <c:v>29.164760000000001</c:v>
                </c:pt>
                <c:pt idx="3582">
                  <c:v>29.175899999999999</c:v>
                </c:pt>
                <c:pt idx="3583">
                  <c:v>29.18703</c:v>
                </c:pt>
                <c:pt idx="3584">
                  <c:v>29.198170000000001</c:v>
                </c:pt>
                <c:pt idx="3585">
                  <c:v>29.209299999999999</c:v>
                </c:pt>
                <c:pt idx="3586">
                  <c:v>29.22045</c:v>
                </c:pt>
                <c:pt idx="3587">
                  <c:v>29.231590000000001</c:v>
                </c:pt>
                <c:pt idx="3588">
                  <c:v>29.242730000000002</c:v>
                </c:pt>
                <c:pt idx="3589">
                  <c:v>29.253879999999999</c:v>
                </c:pt>
                <c:pt idx="3590">
                  <c:v>29.265029999999999</c:v>
                </c:pt>
                <c:pt idx="3591">
                  <c:v>29.27618</c:v>
                </c:pt>
                <c:pt idx="3592">
                  <c:v>29.287330000000001</c:v>
                </c:pt>
                <c:pt idx="3593">
                  <c:v>29.298490000000001</c:v>
                </c:pt>
                <c:pt idx="3594">
                  <c:v>29.309650000000001</c:v>
                </c:pt>
                <c:pt idx="3595">
                  <c:v>29.320810000000002</c:v>
                </c:pt>
                <c:pt idx="3596">
                  <c:v>29.331969999999998</c:v>
                </c:pt>
                <c:pt idx="3597">
                  <c:v>29.343129999999999</c:v>
                </c:pt>
                <c:pt idx="3598">
                  <c:v>29.354299999999999</c:v>
                </c:pt>
                <c:pt idx="3599">
                  <c:v>29.365469999999998</c:v>
                </c:pt>
                <c:pt idx="3600">
                  <c:v>29.376639999999998</c:v>
                </c:pt>
                <c:pt idx="3601">
                  <c:v>29.387810000000002</c:v>
                </c:pt>
                <c:pt idx="3602">
                  <c:v>29.398980000000002</c:v>
                </c:pt>
                <c:pt idx="3603">
                  <c:v>29.410160000000001</c:v>
                </c:pt>
                <c:pt idx="3604">
                  <c:v>29.421340000000001</c:v>
                </c:pt>
                <c:pt idx="3605">
                  <c:v>29.43252</c:v>
                </c:pt>
                <c:pt idx="3606">
                  <c:v>29.4437</c:v>
                </c:pt>
                <c:pt idx="3607">
                  <c:v>29.454889999999999</c:v>
                </c:pt>
                <c:pt idx="3608">
                  <c:v>29.466069999999998</c:v>
                </c:pt>
                <c:pt idx="3609">
                  <c:v>29.477260000000001</c:v>
                </c:pt>
                <c:pt idx="3610">
                  <c:v>29.48845</c:v>
                </c:pt>
                <c:pt idx="3611">
                  <c:v>29.499649999999999</c:v>
                </c:pt>
                <c:pt idx="3612">
                  <c:v>29.510850000000001</c:v>
                </c:pt>
                <c:pt idx="3613">
                  <c:v>29.522040000000001</c:v>
                </c:pt>
                <c:pt idx="3614">
                  <c:v>29.533239999999999</c:v>
                </c:pt>
                <c:pt idx="3615">
                  <c:v>29.544450000000001</c:v>
                </c:pt>
                <c:pt idx="3616">
                  <c:v>29.55565</c:v>
                </c:pt>
                <c:pt idx="3617">
                  <c:v>29.566859999999998</c:v>
                </c:pt>
                <c:pt idx="3618">
                  <c:v>29.578060000000001</c:v>
                </c:pt>
                <c:pt idx="3619">
                  <c:v>29.589279999999999</c:v>
                </c:pt>
                <c:pt idx="3620">
                  <c:v>29.600490000000001</c:v>
                </c:pt>
                <c:pt idx="3621">
                  <c:v>29.611699999999999</c:v>
                </c:pt>
                <c:pt idx="3622">
                  <c:v>29.622920000000001</c:v>
                </c:pt>
                <c:pt idx="3623">
                  <c:v>29.634139999999999</c:v>
                </c:pt>
                <c:pt idx="3624">
                  <c:v>29.64536</c:v>
                </c:pt>
                <c:pt idx="3625">
                  <c:v>29.656580000000002</c:v>
                </c:pt>
                <c:pt idx="3626">
                  <c:v>29.667809999999999</c:v>
                </c:pt>
                <c:pt idx="3627">
                  <c:v>29.679040000000001</c:v>
                </c:pt>
                <c:pt idx="3628">
                  <c:v>29.690270000000002</c:v>
                </c:pt>
                <c:pt idx="3629">
                  <c:v>29.701499999999999</c:v>
                </c:pt>
                <c:pt idx="3630">
                  <c:v>29.712730000000001</c:v>
                </c:pt>
                <c:pt idx="3631">
                  <c:v>29.723970000000001</c:v>
                </c:pt>
                <c:pt idx="3632">
                  <c:v>29.735209999999999</c:v>
                </c:pt>
                <c:pt idx="3633">
                  <c:v>29.746449999999999</c:v>
                </c:pt>
                <c:pt idx="3634">
                  <c:v>29.75769</c:v>
                </c:pt>
                <c:pt idx="3635">
                  <c:v>29.768930000000001</c:v>
                </c:pt>
                <c:pt idx="3636">
                  <c:v>29.780180000000001</c:v>
                </c:pt>
                <c:pt idx="3637">
                  <c:v>29.791429999999998</c:v>
                </c:pt>
                <c:pt idx="3638">
                  <c:v>29.802679999999999</c:v>
                </c:pt>
                <c:pt idx="3639">
                  <c:v>29.813929999999999</c:v>
                </c:pt>
                <c:pt idx="3640">
                  <c:v>29.825189999999999</c:v>
                </c:pt>
                <c:pt idx="3641">
                  <c:v>29.836449999999999</c:v>
                </c:pt>
                <c:pt idx="3642">
                  <c:v>29.847709999999999</c:v>
                </c:pt>
                <c:pt idx="3643">
                  <c:v>29.858969999999999</c:v>
                </c:pt>
                <c:pt idx="3644">
                  <c:v>29.870229999999999</c:v>
                </c:pt>
                <c:pt idx="3645">
                  <c:v>29.881499999999999</c:v>
                </c:pt>
                <c:pt idx="3646">
                  <c:v>29.892769999999999</c:v>
                </c:pt>
                <c:pt idx="3647">
                  <c:v>29.904029999999999</c:v>
                </c:pt>
                <c:pt idx="3648">
                  <c:v>29.915310000000002</c:v>
                </c:pt>
                <c:pt idx="3649">
                  <c:v>29.926580000000001</c:v>
                </c:pt>
                <c:pt idx="3650">
                  <c:v>29.937860000000001</c:v>
                </c:pt>
                <c:pt idx="3651">
                  <c:v>29.94914</c:v>
                </c:pt>
                <c:pt idx="3652">
                  <c:v>29.960419999999999</c:v>
                </c:pt>
                <c:pt idx="3653">
                  <c:v>29.971699999999998</c:v>
                </c:pt>
                <c:pt idx="3654">
                  <c:v>29.982980000000001</c:v>
                </c:pt>
                <c:pt idx="3655">
                  <c:v>29.99427</c:v>
                </c:pt>
                <c:pt idx="3656">
                  <c:v>30.005559999999999</c:v>
                </c:pt>
                <c:pt idx="3657">
                  <c:v>30.016850000000002</c:v>
                </c:pt>
                <c:pt idx="3658">
                  <c:v>30.02815</c:v>
                </c:pt>
                <c:pt idx="3659">
                  <c:v>30.039439999999999</c:v>
                </c:pt>
                <c:pt idx="3660">
                  <c:v>30.050740000000001</c:v>
                </c:pt>
                <c:pt idx="3661">
                  <c:v>30.06204</c:v>
                </c:pt>
                <c:pt idx="3662">
                  <c:v>30.073340000000002</c:v>
                </c:pt>
                <c:pt idx="3663">
                  <c:v>30.08464</c:v>
                </c:pt>
                <c:pt idx="3664">
                  <c:v>30.095949999999998</c:v>
                </c:pt>
                <c:pt idx="3665">
                  <c:v>30.10726</c:v>
                </c:pt>
                <c:pt idx="3666">
                  <c:v>30.118569999999998</c:v>
                </c:pt>
                <c:pt idx="3667">
                  <c:v>30.12988</c:v>
                </c:pt>
                <c:pt idx="3668">
                  <c:v>30.141200000000001</c:v>
                </c:pt>
                <c:pt idx="3669">
                  <c:v>30.152509999999999</c:v>
                </c:pt>
                <c:pt idx="3670">
                  <c:v>30.163830000000001</c:v>
                </c:pt>
                <c:pt idx="3671">
                  <c:v>30.175149999999999</c:v>
                </c:pt>
                <c:pt idx="3672">
                  <c:v>30.18648</c:v>
                </c:pt>
                <c:pt idx="3673">
                  <c:v>30.197800000000001</c:v>
                </c:pt>
                <c:pt idx="3674">
                  <c:v>30.209129999999998</c:v>
                </c:pt>
                <c:pt idx="3675">
                  <c:v>30.220459999999999</c:v>
                </c:pt>
                <c:pt idx="3676">
                  <c:v>30.23179</c:v>
                </c:pt>
                <c:pt idx="3677">
                  <c:v>30.243130000000001</c:v>
                </c:pt>
                <c:pt idx="3678">
                  <c:v>30.254460000000002</c:v>
                </c:pt>
                <c:pt idx="3679">
                  <c:v>30.265799999999999</c:v>
                </c:pt>
                <c:pt idx="3680">
                  <c:v>30.277139999999999</c:v>
                </c:pt>
                <c:pt idx="3681">
                  <c:v>30.28848</c:v>
                </c:pt>
                <c:pt idx="3682">
                  <c:v>30.29983</c:v>
                </c:pt>
                <c:pt idx="3683">
                  <c:v>30.311170000000001</c:v>
                </c:pt>
                <c:pt idx="3684">
                  <c:v>30.322520000000001</c:v>
                </c:pt>
                <c:pt idx="3685">
                  <c:v>30.333870000000001</c:v>
                </c:pt>
                <c:pt idx="3686">
                  <c:v>30.345220000000001</c:v>
                </c:pt>
                <c:pt idx="3687">
                  <c:v>30.356580000000001</c:v>
                </c:pt>
                <c:pt idx="3688">
                  <c:v>30.367940000000001</c:v>
                </c:pt>
                <c:pt idx="3689">
                  <c:v>30.379300000000001</c:v>
                </c:pt>
                <c:pt idx="3690">
                  <c:v>30.39066</c:v>
                </c:pt>
                <c:pt idx="3691">
                  <c:v>30.40202</c:v>
                </c:pt>
                <c:pt idx="3692">
                  <c:v>30.41339</c:v>
                </c:pt>
                <c:pt idx="3693">
                  <c:v>30.424759999999999</c:v>
                </c:pt>
                <c:pt idx="3694">
                  <c:v>30.436119999999999</c:v>
                </c:pt>
                <c:pt idx="3695">
                  <c:v>30.447500000000002</c:v>
                </c:pt>
                <c:pt idx="3696">
                  <c:v>30.458870000000001</c:v>
                </c:pt>
                <c:pt idx="3697">
                  <c:v>30.47025</c:v>
                </c:pt>
                <c:pt idx="3698">
                  <c:v>30.481629999999999</c:v>
                </c:pt>
                <c:pt idx="3699">
                  <c:v>30.493010000000002</c:v>
                </c:pt>
                <c:pt idx="3700">
                  <c:v>30.504390000000001</c:v>
                </c:pt>
                <c:pt idx="3701">
                  <c:v>30.51577</c:v>
                </c:pt>
                <c:pt idx="3702">
                  <c:v>30.527159999999999</c:v>
                </c:pt>
                <c:pt idx="3703">
                  <c:v>30.538550000000001</c:v>
                </c:pt>
                <c:pt idx="3704">
                  <c:v>30.549939999999999</c:v>
                </c:pt>
                <c:pt idx="3705">
                  <c:v>30.561330000000002</c:v>
                </c:pt>
                <c:pt idx="3706">
                  <c:v>30.57273</c:v>
                </c:pt>
                <c:pt idx="3707">
                  <c:v>30.584129999999998</c:v>
                </c:pt>
                <c:pt idx="3708">
                  <c:v>30.59553</c:v>
                </c:pt>
                <c:pt idx="3709">
                  <c:v>30.606929999999998</c:v>
                </c:pt>
                <c:pt idx="3710">
                  <c:v>30.61833</c:v>
                </c:pt>
                <c:pt idx="3711">
                  <c:v>30.629740000000002</c:v>
                </c:pt>
                <c:pt idx="3712">
                  <c:v>30.64115</c:v>
                </c:pt>
                <c:pt idx="3713">
                  <c:v>30.652560000000001</c:v>
                </c:pt>
                <c:pt idx="3714">
                  <c:v>30.663969999999999</c:v>
                </c:pt>
                <c:pt idx="3715">
                  <c:v>30.675380000000001</c:v>
                </c:pt>
                <c:pt idx="3716">
                  <c:v>30.686800000000002</c:v>
                </c:pt>
                <c:pt idx="3717">
                  <c:v>30.698219999999999</c:v>
                </c:pt>
                <c:pt idx="3718">
                  <c:v>30.70964</c:v>
                </c:pt>
                <c:pt idx="3719">
                  <c:v>30.721060000000001</c:v>
                </c:pt>
                <c:pt idx="3720">
                  <c:v>30.732489999999999</c:v>
                </c:pt>
                <c:pt idx="3721">
                  <c:v>30.743919999999999</c:v>
                </c:pt>
                <c:pt idx="3722">
                  <c:v>30.75535</c:v>
                </c:pt>
                <c:pt idx="3723">
                  <c:v>30.766780000000001</c:v>
                </c:pt>
                <c:pt idx="3724">
                  <c:v>30.778210000000001</c:v>
                </c:pt>
                <c:pt idx="3725">
                  <c:v>30.789650000000002</c:v>
                </c:pt>
                <c:pt idx="3726">
                  <c:v>30.801079999999999</c:v>
                </c:pt>
                <c:pt idx="3727">
                  <c:v>30.812519999999999</c:v>
                </c:pt>
                <c:pt idx="3728">
                  <c:v>30.823969999999999</c:v>
                </c:pt>
                <c:pt idx="3729">
                  <c:v>30.83541</c:v>
                </c:pt>
                <c:pt idx="3730">
                  <c:v>30.84686</c:v>
                </c:pt>
                <c:pt idx="3731">
                  <c:v>30.858309999999999</c:v>
                </c:pt>
                <c:pt idx="3732">
                  <c:v>30.869759999999999</c:v>
                </c:pt>
                <c:pt idx="3733">
                  <c:v>30.881209999999999</c:v>
                </c:pt>
                <c:pt idx="3734">
                  <c:v>30.892659999999999</c:v>
                </c:pt>
                <c:pt idx="3735">
                  <c:v>30.904119999999999</c:v>
                </c:pt>
                <c:pt idx="3736">
                  <c:v>30.915579999999999</c:v>
                </c:pt>
                <c:pt idx="3737">
                  <c:v>30.927040000000002</c:v>
                </c:pt>
                <c:pt idx="3738">
                  <c:v>30.938510000000001</c:v>
                </c:pt>
                <c:pt idx="3739">
                  <c:v>30.94997</c:v>
                </c:pt>
                <c:pt idx="3740">
                  <c:v>30.96144</c:v>
                </c:pt>
                <c:pt idx="3741">
                  <c:v>30.972909999999999</c:v>
                </c:pt>
                <c:pt idx="3742">
                  <c:v>30.984380000000002</c:v>
                </c:pt>
                <c:pt idx="3743">
                  <c:v>30.995850000000001</c:v>
                </c:pt>
                <c:pt idx="3744">
                  <c:v>31.00733</c:v>
                </c:pt>
                <c:pt idx="3745">
                  <c:v>31.018809999999998</c:v>
                </c:pt>
                <c:pt idx="3746">
                  <c:v>31.030290000000001</c:v>
                </c:pt>
                <c:pt idx="3747">
                  <c:v>31.04177</c:v>
                </c:pt>
                <c:pt idx="3748">
                  <c:v>31.053260000000002</c:v>
                </c:pt>
                <c:pt idx="3749">
                  <c:v>31.06474</c:v>
                </c:pt>
                <c:pt idx="3750">
                  <c:v>31.076229999999999</c:v>
                </c:pt>
                <c:pt idx="3751">
                  <c:v>31.087720000000001</c:v>
                </c:pt>
                <c:pt idx="3752">
                  <c:v>31.099219999999999</c:v>
                </c:pt>
                <c:pt idx="3753">
                  <c:v>31.110710000000001</c:v>
                </c:pt>
                <c:pt idx="3754">
                  <c:v>31.122209999999999</c:v>
                </c:pt>
                <c:pt idx="3755">
                  <c:v>31.133710000000001</c:v>
                </c:pt>
                <c:pt idx="3756">
                  <c:v>31.145209999999999</c:v>
                </c:pt>
                <c:pt idx="3757">
                  <c:v>31.15671</c:v>
                </c:pt>
                <c:pt idx="3758">
                  <c:v>31.168220000000002</c:v>
                </c:pt>
                <c:pt idx="3759">
                  <c:v>31.179729999999999</c:v>
                </c:pt>
                <c:pt idx="3760">
                  <c:v>31.191240000000001</c:v>
                </c:pt>
                <c:pt idx="3761">
                  <c:v>31.202750000000002</c:v>
                </c:pt>
                <c:pt idx="3762">
                  <c:v>31.214259999999999</c:v>
                </c:pt>
                <c:pt idx="3763">
                  <c:v>31.22578</c:v>
                </c:pt>
                <c:pt idx="3764">
                  <c:v>31.237300000000001</c:v>
                </c:pt>
                <c:pt idx="3765">
                  <c:v>31.248819999999998</c:v>
                </c:pt>
                <c:pt idx="3766">
                  <c:v>31.260339999999999</c:v>
                </c:pt>
                <c:pt idx="3767">
                  <c:v>31.27187</c:v>
                </c:pt>
                <c:pt idx="3768">
                  <c:v>31.2834</c:v>
                </c:pt>
                <c:pt idx="3769">
                  <c:v>31.294920000000001</c:v>
                </c:pt>
                <c:pt idx="3770">
                  <c:v>31.306460000000001</c:v>
                </c:pt>
                <c:pt idx="3771">
                  <c:v>31.317990000000002</c:v>
                </c:pt>
                <c:pt idx="3772">
                  <c:v>31.329519999999999</c:v>
                </c:pt>
                <c:pt idx="3773">
                  <c:v>31.341059999999999</c:v>
                </c:pt>
                <c:pt idx="3774">
                  <c:v>31.352599999999999</c:v>
                </c:pt>
                <c:pt idx="3775">
                  <c:v>31.364139999999999</c:v>
                </c:pt>
                <c:pt idx="3776">
                  <c:v>31.375689999999999</c:v>
                </c:pt>
                <c:pt idx="3777">
                  <c:v>31.387229999999999</c:v>
                </c:pt>
                <c:pt idx="3778">
                  <c:v>31.398779999999999</c:v>
                </c:pt>
                <c:pt idx="3779">
                  <c:v>31.410329999999998</c:v>
                </c:pt>
                <c:pt idx="3780">
                  <c:v>31.421890000000001</c:v>
                </c:pt>
                <c:pt idx="3781">
                  <c:v>31.433440000000001</c:v>
                </c:pt>
                <c:pt idx="3782">
                  <c:v>31.445</c:v>
                </c:pt>
                <c:pt idx="3783">
                  <c:v>31.45656</c:v>
                </c:pt>
                <c:pt idx="3784">
                  <c:v>31.468119999999999</c:v>
                </c:pt>
                <c:pt idx="3785">
                  <c:v>31.479679999999998</c:v>
                </c:pt>
                <c:pt idx="3786">
                  <c:v>31.491250000000001</c:v>
                </c:pt>
                <c:pt idx="3787">
                  <c:v>31.50281</c:v>
                </c:pt>
                <c:pt idx="3788">
                  <c:v>31.514379999999999</c:v>
                </c:pt>
                <c:pt idx="3789">
                  <c:v>31.525960000000001</c:v>
                </c:pt>
                <c:pt idx="3790">
                  <c:v>31.53753</c:v>
                </c:pt>
                <c:pt idx="3791">
                  <c:v>31.549099999999999</c:v>
                </c:pt>
                <c:pt idx="3792">
                  <c:v>31.560680000000001</c:v>
                </c:pt>
                <c:pt idx="3793">
                  <c:v>31.57226</c:v>
                </c:pt>
                <c:pt idx="3794">
                  <c:v>31.583850000000002</c:v>
                </c:pt>
                <c:pt idx="3795">
                  <c:v>31.59543</c:v>
                </c:pt>
                <c:pt idx="3796">
                  <c:v>31.607019999999999</c:v>
                </c:pt>
                <c:pt idx="3797">
                  <c:v>31.618600000000001</c:v>
                </c:pt>
                <c:pt idx="3798">
                  <c:v>31.630199999999999</c:v>
                </c:pt>
                <c:pt idx="3799">
                  <c:v>31.64179</c:v>
                </c:pt>
                <c:pt idx="3800">
                  <c:v>31.653379999999999</c:v>
                </c:pt>
                <c:pt idx="3801">
                  <c:v>31.66498</c:v>
                </c:pt>
                <c:pt idx="3802">
                  <c:v>31.676580000000001</c:v>
                </c:pt>
                <c:pt idx="3803">
                  <c:v>31.688179999999999</c:v>
                </c:pt>
                <c:pt idx="3804">
                  <c:v>31.69979</c:v>
                </c:pt>
                <c:pt idx="3805">
                  <c:v>31.711390000000002</c:v>
                </c:pt>
                <c:pt idx="3806">
                  <c:v>31.722999999999999</c:v>
                </c:pt>
                <c:pt idx="3807">
                  <c:v>31.73461</c:v>
                </c:pt>
                <c:pt idx="3808">
                  <c:v>31.746220000000001</c:v>
                </c:pt>
                <c:pt idx="3809">
                  <c:v>31.757840000000002</c:v>
                </c:pt>
                <c:pt idx="3810">
                  <c:v>31.769449999999999</c:v>
                </c:pt>
                <c:pt idx="3811">
                  <c:v>31.78107</c:v>
                </c:pt>
                <c:pt idx="3812">
                  <c:v>31.79269</c:v>
                </c:pt>
                <c:pt idx="3813">
                  <c:v>31.804310000000001</c:v>
                </c:pt>
                <c:pt idx="3814">
                  <c:v>31.815940000000001</c:v>
                </c:pt>
                <c:pt idx="3815">
                  <c:v>31.827570000000001</c:v>
                </c:pt>
                <c:pt idx="3816">
                  <c:v>31.839200000000002</c:v>
                </c:pt>
                <c:pt idx="3817">
                  <c:v>31.850829999999998</c:v>
                </c:pt>
                <c:pt idx="3818">
                  <c:v>31.862459999999999</c:v>
                </c:pt>
                <c:pt idx="3819">
                  <c:v>31.874089999999999</c:v>
                </c:pt>
                <c:pt idx="3820">
                  <c:v>31.885729999999999</c:v>
                </c:pt>
                <c:pt idx="3821">
                  <c:v>31.897369999999999</c:v>
                </c:pt>
                <c:pt idx="3822">
                  <c:v>31.909009999999999</c:v>
                </c:pt>
                <c:pt idx="3823">
                  <c:v>31.920660000000002</c:v>
                </c:pt>
                <c:pt idx="3824">
                  <c:v>31.932300000000001</c:v>
                </c:pt>
                <c:pt idx="3825">
                  <c:v>31.943950000000001</c:v>
                </c:pt>
                <c:pt idx="3826">
                  <c:v>31.9556</c:v>
                </c:pt>
                <c:pt idx="3827">
                  <c:v>31.96725</c:v>
                </c:pt>
                <c:pt idx="3828">
                  <c:v>31.978909999999999</c:v>
                </c:pt>
                <c:pt idx="3829">
                  <c:v>31.990570000000002</c:v>
                </c:pt>
                <c:pt idx="3830">
                  <c:v>32.002220000000001</c:v>
                </c:pt>
                <c:pt idx="3831">
                  <c:v>32.013890000000004</c:v>
                </c:pt>
                <c:pt idx="3832">
                  <c:v>32.025550000000003</c:v>
                </c:pt>
                <c:pt idx="3833">
                  <c:v>32.037210000000002</c:v>
                </c:pt>
                <c:pt idx="3834">
                  <c:v>32.048879999999997</c:v>
                </c:pt>
                <c:pt idx="3835">
                  <c:v>32.060549999999999</c:v>
                </c:pt>
                <c:pt idx="3836">
                  <c:v>32.072220000000002</c:v>
                </c:pt>
                <c:pt idx="3837">
                  <c:v>32.0839</c:v>
                </c:pt>
                <c:pt idx="3838">
                  <c:v>32.095570000000002</c:v>
                </c:pt>
                <c:pt idx="3839">
                  <c:v>32.107250000000001</c:v>
                </c:pt>
                <c:pt idx="3840">
                  <c:v>32.118929999999999</c:v>
                </c:pt>
                <c:pt idx="3841">
                  <c:v>32.130609999999997</c:v>
                </c:pt>
                <c:pt idx="3842">
                  <c:v>32.142299999999999</c:v>
                </c:pt>
                <c:pt idx="3843">
                  <c:v>32.153979999999997</c:v>
                </c:pt>
                <c:pt idx="3844">
                  <c:v>32.165669999999999</c:v>
                </c:pt>
                <c:pt idx="3845">
                  <c:v>32.17736</c:v>
                </c:pt>
                <c:pt idx="3846">
                  <c:v>32.189050000000002</c:v>
                </c:pt>
                <c:pt idx="3847">
                  <c:v>32.200749999999999</c:v>
                </c:pt>
                <c:pt idx="3848">
                  <c:v>32.212449999999997</c:v>
                </c:pt>
                <c:pt idx="3849">
                  <c:v>32.224139999999998</c:v>
                </c:pt>
                <c:pt idx="3850">
                  <c:v>32.235849999999999</c:v>
                </c:pt>
                <c:pt idx="3851">
                  <c:v>32.247549999999997</c:v>
                </c:pt>
                <c:pt idx="3852">
                  <c:v>32.259250000000002</c:v>
                </c:pt>
                <c:pt idx="3853">
                  <c:v>32.270960000000002</c:v>
                </c:pt>
                <c:pt idx="3854">
                  <c:v>32.282670000000003</c:v>
                </c:pt>
                <c:pt idx="3855">
                  <c:v>32.294379999999997</c:v>
                </c:pt>
                <c:pt idx="3856">
                  <c:v>32.306100000000001</c:v>
                </c:pt>
                <c:pt idx="3857">
                  <c:v>32.317810000000001</c:v>
                </c:pt>
                <c:pt idx="3858">
                  <c:v>32.329529999999998</c:v>
                </c:pt>
                <c:pt idx="3859">
                  <c:v>32.341259999999998</c:v>
                </c:pt>
                <c:pt idx="3860">
                  <c:v>32.352980000000002</c:v>
                </c:pt>
                <c:pt idx="3861">
                  <c:v>32.364699999999999</c:v>
                </c:pt>
                <c:pt idx="3862">
                  <c:v>32.376429999999999</c:v>
                </c:pt>
                <c:pt idx="3863">
                  <c:v>32.388159999999999</c:v>
                </c:pt>
                <c:pt idx="3864">
                  <c:v>32.399889999999999</c:v>
                </c:pt>
                <c:pt idx="3865">
                  <c:v>32.411619999999999</c:v>
                </c:pt>
                <c:pt idx="3866">
                  <c:v>32.423360000000002</c:v>
                </c:pt>
                <c:pt idx="3867">
                  <c:v>32.435090000000002</c:v>
                </c:pt>
                <c:pt idx="3868">
                  <c:v>32.446829999999999</c:v>
                </c:pt>
                <c:pt idx="3869">
                  <c:v>32.458579999999998</c:v>
                </c:pt>
                <c:pt idx="3870">
                  <c:v>32.470320000000001</c:v>
                </c:pt>
                <c:pt idx="3871">
                  <c:v>32.482059999999997</c:v>
                </c:pt>
                <c:pt idx="3872">
                  <c:v>32.493810000000003</c:v>
                </c:pt>
                <c:pt idx="3873">
                  <c:v>32.505560000000003</c:v>
                </c:pt>
                <c:pt idx="3874">
                  <c:v>32.517310000000002</c:v>
                </c:pt>
                <c:pt idx="3875">
                  <c:v>32.529069999999997</c:v>
                </c:pt>
                <c:pt idx="3876">
                  <c:v>32.540819999999997</c:v>
                </c:pt>
                <c:pt idx="3877">
                  <c:v>32.552590000000002</c:v>
                </c:pt>
                <c:pt idx="3878">
                  <c:v>32.564349999999997</c:v>
                </c:pt>
                <c:pt idx="3879">
                  <c:v>32.57611</c:v>
                </c:pt>
                <c:pt idx="3880">
                  <c:v>32.587870000000002</c:v>
                </c:pt>
                <c:pt idx="3881">
                  <c:v>32.599640000000001</c:v>
                </c:pt>
                <c:pt idx="3882">
                  <c:v>32.611409999999999</c:v>
                </c:pt>
                <c:pt idx="3883">
                  <c:v>32.623179999999998</c:v>
                </c:pt>
                <c:pt idx="3884">
                  <c:v>32.63496</c:v>
                </c:pt>
                <c:pt idx="3885">
                  <c:v>32.646729999999998</c:v>
                </c:pt>
                <c:pt idx="3886">
                  <c:v>32.65851</c:v>
                </c:pt>
                <c:pt idx="3887">
                  <c:v>32.670290000000001</c:v>
                </c:pt>
                <c:pt idx="3888">
                  <c:v>32.682070000000003</c:v>
                </c:pt>
                <c:pt idx="3889">
                  <c:v>32.693860000000001</c:v>
                </c:pt>
                <c:pt idx="3890">
                  <c:v>32.705640000000002</c:v>
                </c:pt>
                <c:pt idx="3891">
                  <c:v>32.71743</c:v>
                </c:pt>
                <c:pt idx="3892">
                  <c:v>32.729219999999998</c:v>
                </c:pt>
                <c:pt idx="3893">
                  <c:v>32.741010000000003</c:v>
                </c:pt>
                <c:pt idx="3894">
                  <c:v>32.752809999999997</c:v>
                </c:pt>
                <c:pt idx="3895">
                  <c:v>32.764600000000002</c:v>
                </c:pt>
                <c:pt idx="3896">
                  <c:v>32.776400000000002</c:v>
                </c:pt>
                <c:pt idx="3897">
                  <c:v>32.788200000000003</c:v>
                </c:pt>
                <c:pt idx="3898">
                  <c:v>32.80001</c:v>
                </c:pt>
                <c:pt idx="3899">
                  <c:v>32.811810000000001</c:v>
                </c:pt>
                <c:pt idx="3900">
                  <c:v>32.823619999999998</c:v>
                </c:pt>
                <c:pt idx="3901">
                  <c:v>32.835430000000002</c:v>
                </c:pt>
                <c:pt idx="3902">
                  <c:v>32.847239999999999</c:v>
                </c:pt>
                <c:pt idx="3903">
                  <c:v>32.859050000000003</c:v>
                </c:pt>
                <c:pt idx="3904">
                  <c:v>32.870869999999996</c:v>
                </c:pt>
                <c:pt idx="3905">
                  <c:v>32.882689999999997</c:v>
                </c:pt>
                <c:pt idx="3906">
                  <c:v>32.894509999999997</c:v>
                </c:pt>
                <c:pt idx="3907">
                  <c:v>32.906329999999997</c:v>
                </c:pt>
                <c:pt idx="3908">
                  <c:v>32.91816</c:v>
                </c:pt>
                <c:pt idx="3909">
                  <c:v>32.92998</c:v>
                </c:pt>
                <c:pt idx="3910">
                  <c:v>32.941809999999997</c:v>
                </c:pt>
                <c:pt idx="3911">
                  <c:v>32.95364</c:v>
                </c:pt>
                <c:pt idx="3912">
                  <c:v>32.965479999999999</c:v>
                </c:pt>
                <c:pt idx="3913">
                  <c:v>32.977310000000003</c:v>
                </c:pt>
                <c:pt idx="3914">
                  <c:v>32.989150000000002</c:v>
                </c:pt>
                <c:pt idx="3915">
                  <c:v>33.000990000000002</c:v>
                </c:pt>
                <c:pt idx="3916">
                  <c:v>33.012830000000001</c:v>
                </c:pt>
                <c:pt idx="3917">
                  <c:v>33.02467</c:v>
                </c:pt>
                <c:pt idx="3918">
                  <c:v>33.036520000000003</c:v>
                </c:pt>
                <c:pt idx="3919">
                  <c:v>33.048369999999998</c:v>
                </c:pt>
                <c:pt idx="3920">
                  <c:v>33.060209999999998</c:v>
                </c:pt>
                <c:pt idx="3921">
                  <c:v>33.072069999999997</c:v>
                </c:pt>
                <c:pt idx="3922">
                  <c:v>33.083919999999999</c:v>
                </c:pt>
                <c:pt idx="3923">
                  <c:v>33.095779999999998</c:v>
                </c:pt>
                <c:pt idx="3924">
                  <c:v>33.107640000000004</c:v>
                </c:pt>
                <c:pt idx="3925">
                  <c:v>33.119500000000002</c:v>
                </c:pt>
                <c:pt idx="3926">
                  <c:v>33.131360000000001</c:v>
                </c:pt>
                <c:pt idx="3927">
                  <c:v>33.143230000000003</c:v>
                </c:pt>
                <c:pt idx="3928">
                  <c:v>33.155090000000001</c:v>
                </c:pt>
                <c:pt idx="3929">
                  <c:v>33.166960000000003</c:v>
                </c:pt>
                <c:pt idx="3930">
                  <c:v>33.178829999999998</c:v>
                </c:pt>
                <c:pt idx="3931">
                  <c:v>33.1907</c:v>
                </c:pt>
                <c:pt idx="3932">
                  <c:v>33.202579999999998</c:v>
                </c:pt>
                <c:pt idx="3933">
                  <c:v>33.214460000000003</c:v>
                </c:pt>
                <c:pt idx="3934">
                  <c:v>33.22634</c:v>
                </c:pt>
                <c:pt idx="3935">
                  <c:v>33.238219999999998</c:v>
                </c:pt>
                <c:pt idx="3936">
                  <c:v>33.250100000000003</c:v>
                </c:pt>
                <c:pt idx="3937">
                  <c:v>33.261989999999997</c:v>
                </c:pt>
                <c:pt idx="3938">
                  <c:v>33.273879999999998</c:v>
                </c:pt>
                <c:pt idx="3939">
                  <c:v>33.285769999999999</c:v>
                </c:pt>
                <c:pt idx="3940">
                  <c:v>33.29766</c:v>
                </c:pt>
                <c:pt idx="3941">
                  <c:v>33.309559999999998</c:v>
                </c:pt>
                <c:pt idx="3942">
                  <c:v>33.321449999999999</c:v>
                </c:pt>
                <c:pt idx="3943">
                  <c:v>33.333350000000003</c:v>
                </c:pt>
                <c:pt idx="3944">
                  <c:v>33.34525</c:v>
                </c:pt>
                <c:pt idx="3945">
                  <c:v>33.357149999999997</c:v>
                </c:pt>
                <c:pt idx="3946">
                  <c:v>33.369059999999998</c:v>
                </c:pt>
                <c:pt idx="3947">
                  <c:v>33.380969999999998</c:v>
                </c:pt>
                <c:pt idx="3948">
                  <c:v>33.392879999999998</c:v>
                </c:pt>
                <c:pt idx="3949">
                  <c:v>33.404789999999998</c:v>
                </c:pt>
                <c:pt idx="3950">
                  <c:v>33.416699999999999</c:v>
                </c:pt>
                <c:pt idx="3951">
                  <c:v>33.428620000000002</c:v>
                </c:pt>
                <c:pt idx="3952">
                  <c:v>33.440539999999999</c:v>
                </c:pt>
                <c:pt idx="3953">
                  <c:v>33.452460000000002</c:v>
                </c:pt>
                <c:pt idx="3954">
                  <c:v>33.464379999999998</c:v>
                </c:pt>
                <c:pt idx="3955">
                  <c:v>33.476300000000002</c:v>
                </c:pt>
                <c:pt idx="3956">
                  <c:v>33.488230000000001</c:v>
                </c:pt>
                <c:pt idx="3957">
                  <c:v>33.500160000000001</c:v>
                </c:pt>
                <c:pt idx="3958">
                  <c:v>33.512090000000001</c:v>
                </c:pt>
                <c:pt idx="3959">
                  <c:v>33.52402</c:v>
                </c:pt>
                <c:pt idx="3960">
                  <c:v>33.535960000000003</c:v>
                </c:pt>
                <c:pt idx="3961">
                  <c:v>33.547890000000002</c:v>
                </c:pt>
                <c:pt idx="3962">
                  <c:v>33.559829999999998</c:v>
                </c:pt>
                <c:pt idx="3963">
                  <c:v>33.571770000000001</c:v>
                </c:pt>
                <c:pt idx="3964">
                  <c:v>33.58372</c:v>
                </c:pt>
                <c:pt idx="3965">
                  <c:v>33.595660000000002</c:v>
                </c:pt>
                <c:pt idx="3966">
                  <c:v>33.607610000000001</c:v>
                </c:pt>
                <c:pt idx="3967">
                  <c:v>33.61956</c:v>
                </c:pt>
                <c:pt idx="3968">
                  <c:v>33.631509999999999</c:v>
                </c:pt>
                <c:pt idx="3969">
                  <c:v>33.643470000000001</c:v>
                </c:pt>
                <c:pt idx="3970">
                  <c:v>33.655419999999999</c:v>
                </c:pt>
                <c:pt idx="3971">
                  <c:v>33.667380000000001</c:v>
                </c:pt>
                <c:pt idx="3972">
                  <c:v>33.679340000000003</c:v>
                </c:pt>
                <c:pt idx="3973">
                  <c:v>33.691299999999998</c:v>
                </c:pt>
                <c:pt idx="3974">
                  <c:v>33.703270000000003</c:v>
                </c:pt>
                <c:pt idx="3975">
                  <c:v>33.715240000000001</c:v>
                </c:pt>
                <c:pt idx="3976">
                  <c:v>33.727200000000003</c:v>
                </c:pt>
                <c:pt idx="3977">
                  <c:v>33.739179999999998</c:v>
                </c:pt>
                <c:pt idx="3978">
                  <c:v>33.751150000000003</c:v>
                </c:pt>
                <c:pt idx="3979">
                  <c:v>33.763129999999997</c:v>
                </c:pt>
                <c:pt idx="3980">
                  <c:v>33.775100000000002</c:v>
                </c:pt>
                <c:pt idx="3981">
                  <c:v>33.787080000000003</c:v>
                </c:pt>
                <c:pt idx="3982">
                  <c:v>33.799059999999997</c:v>
                </c:pt>
                <c:pt idx="3983">
                  <c:v>33.811050000000002</c:v>
                </c:pt>
                <c:pt idx="3984">
                  <c:v>33.823030000000003</c:v>
                </c:pt>
                <c:pt idx="3985">
                  <c:v>33.83502</c:v>
                </c:pt>
                <c:pt idx="3986">
                  <c:v>33.847009999999997</c:v>
                </c:pt>
                <c:pt idx="3987">
                  <c:v>33.859000000000002</c:v>
                </c:pt>
                <c:pt idx="3988">
                  <c:v>33.871000000000002</c:v>
                </c:pt>
                <c:pt idx="3989">
                  <c:v>33.883000000000003</c:v>
                </c:pt>
                <c:pt idx="3990">
                  <c:v>33.89499</c:v>
                </c:pt>
                <c:pt idx="3991">
                  <c:v>33.90699</c:v>
                </c:pt>
                <c:pt idx="3992">
                  <c:v>33.918999999999997</c:v>
                </c:pt>
                <c:pt idx="3993">
                  <c:v>33.930999999999997</c:v>
                </c:pt>
                <c:pt idx="3994">
                  <c:v>33.943010000000001</c:v>
                </c:pt>
                <c:pt idx="3995">
                  <c:v>33.955019999999998</c:v>
                </c:pt>
                <c:pt idx="3996">
                  <c:v>33.967030000000001</c:v>
                </c:pt>
                <c:pt idx="3997">
                  <c:v>33.979039999999998</c:v>
                </c:pt>
                <c:pt idx="3998">
                  <c:v>33.991059999999997</c:v>
                </c:pt>
                <c:pt idx="3999">
                  <c:v>34.003079999999997</c:v>
                </c:pt>
                <c:pt idx="4000">
                  <c:v>34.015099999999997</c:v>
                </c:pt>
                <c:pt idx="4001">
                  <c:v>34.027119999999996</c:v>
                </c:pt>
                <c:pt idx="4002">
                  <c:v>34.039140000000003</c:v>
                </c:pt>
                <c:pt idx="4003">
                  <c:v>34.051169999999999</c:v>
                </c:pt>
                <c:pt idx="4004">
                  <c:v>34.063200000000002</c:v>
                </c:pt>
                <c:pt idx="4005">
                  <c:v>34.075229999999998</c:v>
                </c:pt>
                <c:pt idx="4006">
                  <c:v>34.087260000000001</c:v>
                </c:pt>
                <c:pt idx="4007">
                  <c:v>34.099299999999999</c:v>
                </c:pt>
                <c:pt idx="4008">
                  <c:v>34.111330000000002</c:v>
                </c:pt>
                <c:pt idx="4009">
                  <c:v>34.123370000000001</c:v>
                </c:pt>
                <c:pt idx="4010">
                  <c:v>34.13541</c:v>
                </c:pt>
                <c:pt idx="4011">
                  <c:v>34.147460000000002</c:v>
                </c:pt>
                <c:pt idx="4012">
                  <c:v>34.159500000000001</c:v>
                </c:pt>
                <c:pt idx="4013">
                  <c:v>34.171550000000003</c:v>
                </c:pt>
                <c:pt idx="4014">
                  <c:v>34.183599999999998</c:v>
                </c:pt>
                <c:pt idx="4015">
                  <c:v>34.195650000000001</c:v>
                </c:pt>
                <c:pt idx="4016">
                  <c:v>34.207700000000003</c:v>
                </c:pt>
                <c:pt idx="4017">
                  <c:v>34.219760000000001</c:v>
                </c:pt>
                <c:pt idx="4018">
                  <c:v>34.231819999999999</c:v>
                </c:pt>
                <c:pt idx="4019">
                  <c:v>34.243879999999997</c:v>
                </c:pt>
                <c:pt idx="4020">
                  <c:v>34.255940000000002</c:v>
                </c:pt>
                <c:pt idx="4021">
                  <c:v>34.268009999999997</c:v>
                </c:pt>
                <c:pt idx="4022">
                  <c:v>34.280070000000002</c:v>
                </c:pt>
                <c:pt idx="4023">
                  <c:v>34.292140000000003</c:v>
                </c:pt>
                <c:pt idx="4024">
                  <c:v>34.304209999999998</c:v>
                </c:pt>
                <c:pt idx="4025">
                  <c:v>34.316279999999999</c:v>
                </c:pt>
                <c:pt idx="4026">
                  <c:v>34.328360000000004</c:v>
                </c:pt>
                <c:pt idx="4027">
                  <c:v>34.340440000000001</c:v>
                </c:pt>
                <c:pt idx="4028">
                  <c:v>34.352519999999998</c:v>
                </c:pt>
                <c:pt idx="4029">
                  <c:v>34.364600000000003</c:v>
                </c:pt>
                <c:pt idx="4030">
                  <c:v>34.37668</c:v>
                </c:pt>
                <c:pt idx="4031">
                  <c:v>34.388770000000001</c:v>
                </c:pt>
                <c:pt idx="4032">
                  <c:v>34.400860000000002</c:v>
                </c:pt>
                <c:pt idx="4033">
                  <c:v>34.412939999999999</c:v>
                </c:pt>
                <c:pt idx="4034">
                  <c:v>34.425040000000003</c:v>
                </c:pt>
                <c:pt idx="4035">
                  <c:v>34.437130000000003</c:v>
                </c:pt>
                <c:pt idx="4036">
                  <c:v>34.44923</c:v>
                </c:pt>
                <c:pt idx="4037">
                  <c:v>34.461329999999997</c:v>
                </c:pt>
                <c:pt idx="4038">
                  <c:v>34.47343</c:v>
                </c:pt>
                <c:pt idx="4039">
                  <c:v>34.485529999999997</c:v>
                </c:pt>
                <c:pt idx="4040">
                  <c:v>34.497630000000001</c:v>
                </c:pt>
                <c:pt idx="4041">
                  <c:v>34.509740000000001</c:v>
                </c:pt>
                <c:pt idx="4042">
                  <c:v>34.521850000000001</c:v>
                </c:pt>
                <c:pt idx="4043">
                  <c:v>34.53396</c:v>
                </c:pt>
                <c:pt idx="4044">
                  <c:v>34.54607</c:v>
                </c:pt>
                <c:pt idx="4045">
                  <c:v>34.558190000000003</c:v>
                </c:pt>
                <c:pt idx="4046">
                  <c:v>34.570309999999999</c:v>
                </c:pt>
                <c:pt idx="4047">
                  <c:v>34.582430000000002</c:v>
                </c:pt>
                <c:pt idx="4048">
                  <c:v>34.594549999999998</c:v>
                </c:pt>
                <c:pt idx="4049">
                  <c:v>34.606670000000001</c:v>
                </c:pt>
                <c:pt idx="4050">
                  <c:v>34.6188</c:v>
                </c:pt>
                <c:pt idx="4051">
                  <c:v>34.630929999999999</c:v>
                </c:pt>
                <c:pt idx="4052">
                  <c:v>34.643059999999998</c:v>
                </c:pt>
                <c:pt idx="4053">
                  <c:v>34.655189999999997</c:v>
                </c:pt>
                <c:pt idx="4054">
                  <c:v>34.66733</c:v>
                </c:pt>
                <c:pt idx="4055">
                  <c:v>34.679459999999999</c:v>
                </c:pt>
                <c:pt idx="4056">
                  <c:v>34.691600000000001</c:v>
                </c:pt>
                <c:pt idx="4057">
                  <c:v>34.703740000000003</c:v>
                </c:pt>
                <c:pt idx="4058">
                  <c:v>34.715890000000002</c:v>
                </c:pt>
                <c:pt idx="4059">
                  <c:v>34.728029999999997</c:v>
                </c:pt>
                <c:pt idx="4060">
                  <c:v>34.740180000000002</c:v>
                </c:pt>
                <c:pt idx="4061">
                  <c:v>34.752330000000001</c:v>
                </c:pt>
                <c:pt idx="4062">
                  <c:v>34.764479999999999</c:v>
                </c:pt>
                <c:pt idx="4063">
                  <c:v>34.776629999999997</c:v>
                </c:pt>
                <c:pt idx="4064">
                  <c:v>34.788789999999999</c:v>
                </c:pt>
                <c:pt idx="4065">
                  <c:v>34.80095</c:v>
                </c:pt>
                <c:pt idx="4066">
                  <c:v>34.813110000000002</c:v>
                </c:pt>
                <c:pt idx="4067">
                  <c:v>34.825270000000003</c:v>
                </c:pt>
                <c:pt idx="4068">
                  <c:v>34.837429999999998</c:v>
                </c:pt>
                <c:pt idx="4069">
                  <c:v>34.849600000000002</c:v>
                </c:pt>
                <c:pt idx="4070">
                  <c:v>34.86177</c:v>
                </c:pt>
                <c:pt idx="4071">
                  <c:v>34.873939999999997</c:v>
                </c:pt>
                <c:pt idx="4072">
                  <c:v>34.886110000000002</c:v>
                </c:pt>
                <c:pt idx="4073">
                  <c:v>34.898290000000003</c:v>
                </c:pt>
                <c:pt idx="4074">
                  <c:v>34.910469999999997</c:v>
                </c:pt>
                <c:pt idx="4075">
                  <c:v>34.922649999999997</c:v>
                </c:pt>
                <c:pt idx="4076">
                  <c:v>34.934829999999998</c:v>
                </c:pt>
                <c:pt idx="4077">
                  <c:v>34.947009999999999</c:v>
                </c:pt>
                <c:pt idx="4078">
                  <c:v>34.95919</c:v>
                </c:pt>
                <c:pt idx="4079">
                  <c:v>34.971380000000003</c:v>
                </c:pt>
                <c:pt idx="4080">
                  <c:v>34.98357</c:v>
                </c:pt>
                <c:pt idx="4081">
                  <c:v>34.995759999999997</c:v>
                </c:pt>
                <c:pt idx="4082">
                  <c:v>35.007959999999997</c:v>
                </c:pt>
                <c:pt idx="4083">
                  <c:v>35.020150000000001</c:v>
                </c:pt>
                <c:pt idx="4084">
                  <c:v>35.032350000000001</c:v>
                </c:pt>
                <c:pt idx="4085">
                  <c:v>35.044550000000001</c:v>
                </c:pt>
                <c:pt idx="4086">
                  <c:v>35.056759999999997</c:v>
                </c:pt>
                <c:pt idx="4087">
                  <c:v>35.068959999999997</c:v>
                </c:pt>
                <c:pt idx="4088">
                  <c:v>35.08117</c:v>
                </c:pt>
                <c:pt idx="4089">
                  <c:v>35.093380000000003</c:v>
                </c:pt>
                <c:pt idx="4090">
                  <c:v>35.105589999999999</c:v>
                </c:pt>
                <c:pt idx="4091">
                  <c:v>35.117800000000003</c:v>
                </c:pt>
                <c:pt idx="4092">
                  <c:v>35.130020000000002</c:v>
                </c:pt>
                <c:pt idx="4093">
                  <c:v>35.142229999999998</c:v>
                </c:pt>
                <c:pt idx="4094">
                  <c:v>35.154449999999997</c:v>
                </c:pt>
                <c:pt idx="4095">
                  <c:v>35.166679999999999</c:v>
                </c:pt>
                <c:pt idx="4096">
                  <c:v>35.178899999999999</c:v>
                </c:pt>
                <c:pt idx="4097">
                  <c:v>35.191119999999998</c:v>
                </c:pt>
                <c:pt idx="4098">
                  <c:v>35.20335</c:v>
                </c:pt>
                <c:pt idx="4099">
                  <c:v>35.215580000000003</c:v>
                </c:pt>
                <c:pt idx="4100">
                  <c:v>35.227809999999998</c:v>
                </c:pt>
                <c:pt idx="4101">
                  <c:v>35.240049999999997</c:v>
                </c:pt>
                <c:pt idx="4102">
                  <c:v>35.252290000000002</c:v>
                </c:pt>
                <c:pt idx="4103">
                  <c:v>35.264519999999997</c:v>
                </c:pt>
                <c:pt idx="4104">
                  <c:v>35.276760000000003</c:v>
                </c:pt>
                <c:pt idx="4105">
                  <c:v>35.289009999999998</c:v>
                </c:pt>
                <c:pt idx="4106">
                  <c:v>35.301250000000003</c:v>
                </c:pt>
                <c:pt idx="4107">
                  <c:v>35.313499999999998</c:v>
                </c:pt>
                <c:pt idx="4108">
                  <c:v>35.325749999999999</c:v>
                </c:pt>
                <c:pt idx="4109">
                  <c:v>35.338000000000001</c:v>
                </c:pt>
                <c:pt idx="4110">
                  <c:v>35.350250000000003</c:v>
                </c:pt>
                <c:pt idx="4111">
                  <c:v>35.36251</c:v>
                </c:pt>
                <c:pt idx="4112">
                  <c:v>35.374769999999998</c:v>
                </c:pt>
                <c:pt idx="4113">
                  <c:v>35.387030000000003</c:v>
                </c:pt>
                <c:pt idx="4114">
                  <c:v>35.399290000000001</c:v>
                </c:pt>
                <c:pt idx="4115">
                  <c:v>35.411560000000001</c:v>
                </c:pt>
                <c:pt idx="4116">
                  <c:v>35.423819999999999</c:v>
                </c:pt>
                <c:pt idx="4117">
                  <c:v>35.43609</c:v>
                </c:pt>
                <c:pt idx="4118">
                  <c:v>35.448360000000001</c:v>
                </c:pt>
                <c:pt idx="4119">
                  <c:v>35.460630000000002</c:v>
                </c:pt>
                <c:pt idx="4120">
                  <c:v>35.472909999999999</c:v>
                </c:pt>
                <c:pt idx="4121">
                  <c:v>35.48518</c:v>
                </c:pt>
                <c:pt idx="4122">
                  <c:v>35.497459999999997</c:v>
                </c:pt>
                <c:pt idx="4123">
                  <c:v>35.509740000000001</c:v>
                </c:pt>
                <c:pt idx="4124">
                  <c:v>35.522030000000001</c:v>
                </c:pt>
                <c:pt idx="4125">
                  <c:v>35.534309999999998</c:v>
                </c:pt>
                <c:pt idx="4126">
                  <c:v>35.546599999999998</c:v>
                </c:pt>
                <c:pt idx="4127">
                  <c:v>35.558889999999998</c:v>
                </c:pt>
                <c:pt idx="4128">
                  <c:v>35.571179999999998</c:v>
                </c:pt>
                <c:pt idx="4129">
                  <c:v>35.583480000000002</c:v>
                </c:pt>
                <c:pt idx="4130">
                  <c:v>35.595770000000002</c:v>
                </c:pt>
                <c:pt idx="4131">
                  <c:v>35.608069999999998</c:v>
                </c:pt>
                <c:pt idx="4132">
                  <c:v>35.620370000000001</c:v>
                </c:pt>
                <c:pt idx="4133">
                  <c:v>35.632669999999997</c:v>
                </c:pt>
                <c:pt idx="4134">
                  <c:v>35.644979999999997</c:v>
                </c:pt>
                <c:pt idx="4135">
                  <c:v>35.65728</c:v>
                </c:pt>
                <c:pt idx="4136">
                  <c:v>35.669589999999999</c:v>
                </c:pt>
                <c:pt idx="4137">
                  <c:v>35.681899999999999</c:v>
                </c:pt>
                <c:pt idx="4138">
                  <c:v>35.694220000000001</c:v>
                </c:pt>
                <c:pt idx="4139">
                  <c:v>35.706530000000001</c:v>
                </c:pt>
                <c:pt idx="4140">
                  <c:v>35.718850000000003</c:v>
                </c:pt>
                <c:pt idx="4141">
                  <c:v>35.731169999999999</c:v>
                </c:pt>
                <c:pt idx="4142">
                  <c:v>35.743490000000001</c:v>
                </c:pt>
                <c:pt idx="4143">
                  <c:v>35.755809999999997</c:v>
                </c:pt>
                <c:pt idx="4144">
                  <c:v>35.768140000000002</c:v>
                </c:pt>
                <c:pt idx="4145">
                  <c:v>35.780470000000001</c:v>
                </c:pt>
                <c:pt idx="4146">
                  <c:v>35.7928</c:v>
                </c:pt>
                <c:pt idx="4147">
                  <c:v>35.805129999999998</c:v>
                </c:pt>
                <c:pt idx="4148">
                  <c:v>35.817459999999997</c:v>
                </c:pt>
                <c:pt idx="4149">
                  <c:v>35.829799999999999</c:v>
                </c:pt>
                <c:pt idx="4150">
                  <c:v>35.842140000000001</c:v>
                </c:pt>
                <c:pt idx="4151">
                  <c:v>35.854480000000002</c:v>
                </c:pt>
                <c:pt idx="4152">
                  <c:v>35.866819999999997</c:v>
                </c:pt>
                <c:pt idx="4153">
                  <c:v>35.879170000000002</c:v>
                </c:pt>
                <c:pt idx="4154">
                  <c:v>35.891509999999997</c:v>
                </c:pt>
                <c:pt idx="4155">
                  <c:v>35.903860000000002</c:v>
                </c:pt>
                <c:pt idx="4156">
                  <c:v>35.91621</c:v>
                </c:pt>
                <c:pt idx="4157">
                  <c:v>35.928570000000001</c:v>
                </c:pt>
                <c:pt idx="4158">
                  <c:v>35.940930000000002</c:v>
                </c:pt>
                <c:pt idx="4159">
                  <c:v>35.953279999999999</c:v>
                </c:pt>
                <c:pt idx="4160">
                  <c:v>35.96564</c:v>
                </c:pt>
                <c:pt idx="4161">
                  <c:v>35.978000000000002</c:v>
                </c:pt>
                <c:pt idx="4162">
                  <c:v>35.990369999999999</c:v>
                </c:pt>
                <c:pt idx="4163">
                  <c:v>36.002740000000003</c:v>
                </c:pt>
                <c:pt idx="4164">
                  <c:v>36.015099999999997</c:v>
                </c:pt>
                <c:pt idx="4165">
                  <c:v>36.027470000000001</c:v>
                </c:pt>
                <c:pt idx="4166">
                  <c:v>36.039839999999998</c:v>
                </c:pt>
                <c:pt idx="4167">
                  <c:v>36.052219999999998</c:v>
                </c:pt>
                <c:pt idx="4168">
                  <c:v>36.064590000000003</c:v>
                </c:pt>
                <c:pt idx="4169">
                  <c:v>36.076970000000003</c:v>
                </c:pt>
                <c:pt idx="4170">
                  <c:v>36.089359999999999</c:v>
                </c:pt>
                <c:pt idx="4171">
                  <c:v>36.101739999999999</c:v>
                </c:pt>
                <c:pt idx="4172">
                  <c:v>36.11412</c:v>
                </c:pt>
                <c:pt idx="4173">
                  <c:v>36.126510000000003</c:v>
                </c:pt>
                <c:pt idx="4174">
                  <c:v>36.1389</c:v>
                </c:pt>
                <c:pt idx="4175">
                  <c:v>36.151290000000003</c:v>
                </c:pt>
                <c:pt idx="4176">
                  <c:v>36.163679999999999</c:v>
                </c:pt>
                <c:pt idx="4177">
                  <c:v>36.176079999999999</c:v>
                </c:pt>
                <c:pt idx="4178">
                  <c:v>36.188479999999998</c:v>
                </c:pt>
                <c:pt idx="4179">
                  <c:v>36.200879999999998</c:v>
                </c:pt>
                <c:pt idx="4180">
                  <c:v>36.213279999999997</c:v>
                </c:pt>
                <c:pt idx="4181">
                  <c:v>36.22569</c:v>
                </c:pt>
                <c:pt idx="4182">
                  <c:v>36.23809</c:v>
                </c:pt>
                <c:pt idx="4183">
                  <c:v>36.250500000000002</c:v>
                </c:pt>
                <c:pt idx="4184">
                  <c:v>36.262909999999998</c:v>
                </c:pt>
                <c:pt idx="4185">
                  <c:v>36.275329999999997</c:v>
                </c:pt>
                <c:pt idx="4186">
                  <c:v>36.287739999999999</c:v>
                </c:pt>
                <c:pt idx="4187">
                  <c:v>36.300159999999998</c:v>
                </c:pt>
                <c:pt idx="4188">
                  <c:v>36.312579999999997</c:v>
                </c:pt>
                <c:pt idx="4189">
                  <c:v>36.325000000000003</c:v>
                </c:pt>
                <c:pt idx="4190">
                  <c:v>36.337420000000002</c:v>
                </c:pt>
                <c:pt idx="4191">
                  <c:v>36.349850000000004</c:v>
                </c:pt>
                <c:pt idx="4192">
                  <c:v>36.362270000000002</c:v>
                </c:pt>
                <c:pt idx="4193">
                  <c:v>36.37471</c:v>
                </c:pt>
                <c:pt idx="4194">
                  <c:v>36.387140000000002</c:v>
                </c:pt>
                <c:pt idx="4195">
                  <c:v>36.399569999999997</c:v>
                </c:pt>
                <c:pt idx="4196">
                  <c:v>36.412010000000002</c:v>
                </c:pt>
                <c:pt idx="4197">
                  <c:v>36.42445</c:v>
                </c:pt>
                <c:pt idx="4198">
                  <c:v>36.436889999999998</c:v>
                </c:pt>
                <c:pt idx="4199">
                  <c:v>36.449330000000003</c:v>
                </c:pt>
                <c:pt idx="4200">
                  <c:v>36.461770000000001</c:v>
                </c:pt>
                <c:pt idx="4201">
                  <c:v>36.474220000000003</c:v>
                </c:pt>
                <c:pt idx="4202">
                  <c:v>36.486669999999997</c:v>
                </c:pt>
                <c:pt idx="4203">
                  <c:v>36.499119999999998</c:v>
                </c:pt>
                <c:pt idx="4204">
                  <c:v>36.511569999999999</c:v>
                </c:pt>
                <c:pt idx="4205">
                  <c:v>36.524030000000003</c:v>
                </c:pt>
                <c:pt idx="4206">
                  <c:v>36.536490000000001</c:v>
                </c:pt>
                <c:pt idx="4207">
                  <c:v>36.548949999999998</c:v>
                </c:pt>
                <c:pt idx="4208">
                  <c:v>36.561410000000002</c:v>
                </c:pt>
                <c:pt idx="4209">
                  <c:v>36.573869999999999</c:v>
                </c:pt>
                <c:pt idx="4210">
                  <c:v>36.58634</c:v>
                </c:pt>
                <c:pt idx="4211">
                  <c:v>36.598799999999997</c:v>
                </c:pt>
                <c:pt idx="4212">
                  <c:v>36.611269999999998</c:v>
                </c:pt>
                <c:pt idx="4213">
                  <c:v>36.623750000000001</c:v>
                </c:pt>
                <c:pt idx="4214">
                  <c:v>36.636220000000002</c:v>
                </c:pt>
                <c:pt idx="4215">
                  <c:v>36.648699999999998</c:v>
                </c:pt>
                <c:pt idx="4216">
                  <c:v>36.661180000000002</c:v>
                </c:pt>
                <c:pt idx="4217">
                  <c:v>36.673659999999998</c:v>
                </c:pt>
                <c:pt idx="4218">
                  <c:v>36.686140000000002</c:v>
                </c:pt>
                <c:pt idx="4219">
                  <c:v>36.698630000000001</c:v>
                </c:pt>
                <c:pt idx="4220">
                  <c:v>36.711109999999998</c:v>
                </c:pt>
                <c:pt idx="4221">
                  <c:v>36.723599999999998</c:v>
                </c:pt>
                <c:pt idx="4222">
                  <c:v>36.7361</c:v>
                </c:pt>
                <c:pt idx="4223">
                  <c:v>36.74859</c:v>
                </c:pt>
                <c:pt idx="4224">
                  <c:v>36.761090000000003</c:v>
                </c:pt>
                <c:pt idx="4225">
                  <c:v>36.773580000000003</c:v>
                </c:pt>
                <c:pt idx="4226">
                  <c:v>36.786079999999998</c:v>
                </c:pt>
                <c:pt idx="4227">
                  <c:v>36.798580000000001</c:v>
                </c:pt>
                <c:pt idx="4228">
                  <c:v>36.81109</c:v>
                </c:pt>
                <c:pt idx="4229">
                  <c:v>36.823599999999999</c:v>
                </c:pt>
                <c:pt idx="4230">
                  <c:v>36.836109999999998</c:v>
                </c:pt>
                <c:pt idx="4231">
                  <c:v>36.848610000000001</c:v>
                </c:pt>
                <c:pt idx="4232">
                  <c:v>36.861130000000003</c:v>
                </c:pt>
                <c:pt idx="4233">
                  <c:v>36.873640000000002</c:v>
                </c:pt>
                <c:pt idx="4234">
                  <c:v>36.886159999999997</c:v>
                </c:pt>
                <c:pt idx="4235">
                  <c:v>36.898679999999999</c:v>
                </c:pt>
                <c:pt idx="4236">
                  <c:v>36.911200000000001</c:v>
                </c:pt>
                <c:pt idx="4237">
                  <c:v>36.923720000000003</c:v>
                </c:pt>
                <c:pt idx="4238">
                  <c:v>36.936250000000001</c:v>
                </c:pt>
                <c:pt idx="4239">
                  <c:v>36.948779999999999</c:v>
                </c:pt>
                <c:pt idx="4240">
                  <c:v>36.961300000000001</c:v>
                </c:pt>
                <c:pt idx="4241">
                  <c:v>36.97383</c:v>
                </c:pt>
                <c:pt idx="4242">
                  <c:v>36.986370000000001</c:v>
                </c:pt>
                <c:pt idx="4243">
                  <c:v>36.998910000000002</c:v>
                </c:pt>
                <c:pt idx="4244">
                  <c:v>37.01144</c:v>
                </c:pt>
                <c:pt idx="4245">
                  <c:v>37.023989999999998</c:v>
                </c:pt>
                <c:pt idx="4246">
                  <c:v>37.036529999999999</c:v>
                </c:pt>
                <c:pt idx="4247">
                  <c:v>37.04907</c:v>
                </c:pt>
                <c:pt idx="4248">
                  <c:v>37.061619999999998</c:v>
                </c:pt>
                <c:pt idx="4249">
                  <c:v>37.074170000000002</c:v>
                </c:pt>
                <c:pt idx="4250">
                  <c:v>37.08672</c:v>
                </c:pt>
                <c:pt idx="4251">
                  <c:v>37.099269999999997</c:v>
                </c:pt>
                <c:pt idx="4252">
                  <c:v>37.111829999999998</c:v>
                </c:pt>
                <c:pt idx="4253">
                  <c:v>37.124389999999998</c:v>
                </c:pt>
                <c:pt idx="4254">
                  <c:v>37.136940000000003</c:v>
                </c:pt>
                <c:pt idx="4255">
                  <c:v>37.149509999999999</c:v>
                </c:pt>
                <c:pt idx="4256">
                  <c:v>37.16207</c:v>
                </c:pt>
                <c:pt idx="4257">
                  <c:v>37.174630000000001</c:v>
                </c:pt>
                <c:pt idx="4258">
                  <c:v>37.187199999999997</c:v>
                </c:pt>
                <c:pt idx="4259">
                  <c:v>37.199770000000001</c:v>
                </c:pt>
                <c:pt idx="4260">
                  <c:v>37.212350000000001</c:v>
                </c:pt>
                <c:pt idx="4261">
                  <c:v>37.224919999999997</c:v>
                </c:pt>
                <c:pt idx="4262">
                  <c:v>37.237499999999997</c:v>
                </c:pt>
                <c:pt idx="4263">
                  <c:v>37.250070000000001</c:v>
                </c:pt>
                <c:pt idx="4264">
                  <c:v>37.262650000000001</c:v>
                </c:pt>
                <c:pt idx="4265">
                  <c:v>37.275239999999997</c:v>
                </c:pt>
                <c:pt idx="4266">
                  <c:v>37.287820000000004</c:v>
                </c:pt>
                <c:pt idx="4267">
                  <c:v>37.300409999999999</c:v>
                </c:pt>
                <c:pt idx="4268">
                  <c:v>37.313000000000002</c:v>
                </c:pt>
                <c:pt idx="4269">
                  <c:v>37.325589999999998</c:v>
                </c:pt>
                <c:pt idx="4270">
                  <c:v>37.338180000000001</c:v>
                </c:pt>
                <c:pt idx="4271">
                  <c:v>37.35078</c:v>
                </c:pt>
                <c:pt idx="4272">
                  <c:v>37.363379999999999</c:v>
                </c:pt>
                <c:pt idx="4273">
                  <c:v>37.375979999999998</c:v>
                </c:pt>
                <c:pt idx="4274">
                  <c:v>37.388579999999997</c:v>
                </c:pt>
                <c:pt idx="4275">
                  <c:v>37.401179999999997</c:v>
                </c:pt>
                <c:pt idx="4276">
                  <c:v>37.413789999999999</c:v>
                </c:pt>
                <c:pt idx="4277">
                  <c:v>37.426400000000001</c:v>
                </c:pt>
                <c:pt idx="4278">
                  <c:v>37.439010000000003</c:v>
                </c:pt>
                <c:pt idx="4279">
                  <c:v>37.451619999999998</c:v>
                </c:pt>
                <c:pt idx="4280">
                  <c:v>37.464230000000001</c:v>
                </c:pt>
                <c:pt idx="4281">
                  <c:v>37.476849999999999</c:v>
                </c:pt>
                <c:pt idx="4282">
                  <c:v>37.489469999999997</c:v>
                </c:pt>
                <c:pt idx="4283">
                  <c:v>37.502090000000003</c:v>
                </c:pt>
                <c:pt idx="4284">
                  <c:v>37.514710000000001</c:v>
                </c:pt>
                <c:pt idx="4285">
                  <c:v>37.527340000000002</c:v>
                </c:pt>
                <c:pt idx="4286">
                  <c:v>37.539969999999997</c:v>
                </c:pt>
                <c:pt idx="4287">
                  <c:v>37.552599999999998</c:v>
                </c:pt>
                <c:pt idx="4288">
                  <c:v>37.56523</c:v>
                </c:pt>
                <c:pt idx="4289">
                  <c:v>37.577860000000001</c:v>
                </c:pt>
                <c:pt idx="4290">
                  <c:v>37.590499999999999</c:v>
                </c:pt>
                <c:pt idx="4291">
                  <c:v>37.603140000000003</c:v>
                </c:pt>
                <c:pt idx="4292">
                  <c:v>37.615780000000001</c:v>
                </c:pt>
                <c:pt idx="4293">
                  <c:v>37.628419999999998</c:v>
                </c:pt>
                <c:pt idx="4294">
                  <c:v>37.641060000000003</c:v>
                </c:pt>
                <c:pt idx="4295">
                  <c:v>37.653709999999997</c:v>
                </c:pt>
                <c:pt idx="4296">
                  <c:v>37.666359999999997</c:v>
                </c:pt>
                <c:pt idx="4297">
                  <c:v>37.679009999999998</c:v>
                </c:pt>
                <c:pt idx="4298">
                  <c:v>37.691659999999999</c:v>
                </c:pt>
                <c:pt idx="4299">
                  <c:v>37.704320000000003</c:v>
                </c:pt>
                <c:pt idx="4300">
                  <c:v>37.716970000000003</c:v>
                </c:pt>
                <c:pt idx="4301">
                  <c:v>37.72963</c:v>
                </c:pt>
                <c:pt idx="4302">
                  <c:v>37.742289999999997</c:v>
                </c:pt>
                <c:pt idx="4303">
                  <c:v>37.754959999999997</c:v>
                </c:pt>
                <c:pt idx="4304">
                  <c:v>37.767620000000001</c:v>
                </c:pt>
                <c:pt idx="4305">
                  <c:v>37.780290000000001</c:v>
                </c:pt>
                <c:pt idx="4306">
                  <c:v>37.792960000000001</c:v>
                </c:pt>
                <c:pt idx="4307">
                  <c:v>37.805630000000001</c:v>
                </c:pt>
                <c:pt idx="4308">
                  <c:v>37.818309999999997</c:v>
                </c:pt>
                <c:pt idx="4309">
                  <c:v>37.830979999999997</c:v>
                </c:pt>
                <c:pt idx="4310">
                  <c:v>37.84366</c:v>
                </c:pt>
                <c:pt idx="4311">
                  <c:v>37.856340000000003</c:v>
                </c:pt>
                <c:pt idx="4312">
                  <c:v>37.869030000000002</c:v>
                </c:pt>
                <c:pt idx="4313">
                  <c:v>37.881709999999998</c:v>
                </c:pt>
                <c:pt idx="4314">
                  <c:v>37.894399999999997</c:v>
                </c:pt>
                <c:pt idx="4315">
                  <c:v>37.907089999999997</c:v>
                </c:pt>
                <c:pt idx="4316">
                  <c:v>37.919780000000003</c:v>
                </c:pt>
                <c:pt idx="4317">
                  <c:v>37.932470000000002</c:v>
                </c:pt>
                <c:pt idx="4318">
                  <c:v>37.945169999999997</c:v>
                </c:pt>
                <c:pt idx="4319">
                  <c:v>37.957859999999997</c:v>
                </c:pt>
                <c:pt idx="4320">
                  <c:v>37.970559999999999</c:v>
                </c:pt>
                <c:pt idx="4321">
                  <c:v>37.983260000000001</c:v>
                </c:pt>
                <c:pt idx="4322">
                  <c:v>37.99597</c:v>
                </c:pt>
                <c:pt idx="4323">
                  <c:v>38.008670000000002</c:v>
                </c:pt>
                <c:pt idx="4324">
                  <c:v>38.021380000000001</c:v>
                </c:pt>
                <c:pt idx="4325">
                  <c:v>38.034089999999999</c:v>
                </c:pt>
                <c:pt idx="4326">
                  <c:v>38.046810000000001</c:v>
                </c:pt>
                <c:pt idx="4327">
                  <c:v>38.059519999999999</c:v>
                </c:pt>
                <c:pt idx="4328">
                  <c:v>38.072240000000001</c:v>
                </c:pt>
                <c:pt idx="4329">
                  <c:v>38.084960000000002</c:v>
                </c:pt>
                <c:pt idx="4330">
                  <c:v>38.097679999999997</c:v>
                </c:pt>
                <c:pt idx="4331">
                  <c:v>38.110399999999998</c:v>
                </c:pt>
                <c:pt idx="4332">
                  <c:v>38.12312</c:v>
                </c:pt>
                <c:pt idx="4333">
                  <c:v>38.135849999999998</c:v>
                </c:pt>
                <c:pt idx="4334">
                  <c:v>38.148580000000003</c:v>
                </c:pt>
                <c:pt idx="4335">
                  <c:v>38.16131</c:v>
                </c:pt>
                <c:pt idx="4336">
                  <c:v>38.174050000000001</c:v>
                </c:pt>
                <c:pt idx="4337">
                  <c:v>38.186779999999999</c:v>
                </c:pt>
                <c:pt idx="4338">
                  <c:v>38.19952</c:v>
                </c:pt>
                <c:pt idx="4339">
                  <c:v>38.212260000000001</c:v>
                </c:pt>
                <c:pt idx="4340">
                  <c:v>38.225000000000001</c:v>
                </c:pt>
                <c:pt idx="4341">
                  <c:v>38.237749999999998</c:v>
                </c:pt>
                <c:pt idx="4342">
                  <c:v>38.250489999999999</c:v>
                </c:pt>
                <c:pt idx="4343">
                  <c:v>38.263240000000003</c:v>
                </c:pt>
                <c:pt idx="4344">
                  <c:v>38.27599</c:v>
                </c:pt>
                <c:pt idx="4345">
                  <c:v>38.28875</c:v>
                </c:pt>
                <c:pt idx="4346">
                  <c:v>38.301499999999997</c:v>
                </c:pt>
                <c:pt idx="4347">
                  <c:v>38.314250000000001</c:v>
                </c:pt>
                <c:pt idx="4348">
                  <c:v>38.327010000000001</c:v>
                </c:pt>
                <c:pt idx="4349">
                  <c:v>38.339779999999998</c:v>
                </c:pt>
                <c:pt idx="4350">
                  <c:v>38.352539999999998</c:v>
                </c:pt>
                <c:pt idx="4351">
                  <c:v>38.365310000000001</c:v>
                </c:pt>
                <c:pt idx="4352">
                  <c:v>38.378070000000001</c:v>
                </c:pt>
                <c:pt idx="4353">
                  <c:v>38.390839999999997</c:v>
                </c:pt>
                <c:pt idx="4354">
                  <c:v>38.40361</c:v>
                </c:pt>
                <c:pt idx="4355">
                  <c:v>38.41639</c:v>
                </c:pt>
                <c:pt idx="4356">
                  <c:v>38.429160000000003</c:v>
                </c:pt>
                <c:pt idx="4357">
                  <c:v>38.441940000000002</c:v>
                </c:pt>
                <c:pt idx="4358">
                  <c:v>38.454720000000002</c:v>
                </c:pt>
                <c:pt idx="4359">
                  <c:v>38.467509999999997</c:v>
                </c:pt>
                <c:pt idx="4360">
                  <c:v>38.480289999999997</c:v>
                </c:pt>
                <c:pt idx="4361">
                  <c:v>38.493079999999999</c:v>
                </c:pt>
                <c:pt idx="4362">
                  <c:v>38.505870000000002</c:v>
                </c:pt>
                <c:pt idx="4363">
                  <c:v>38.518659999999997</c:v>
                </c:pt>
                <c:pt idx="4364">
                  <c:v>38.53145</c:v>
                </c:pt>
                <c:pt idx="4365">
                  <c:v>38.544240000000002</c:v>
                </c:pt>
                <c:pt idx="4366">
                  <c:v>38.557040000000001</c:v>
                </c:pt>
                <c:pt idx="4367">
                  <c:v>38.569839999999999</c:v>
                </c:pt>
                <c:pt idx="4368">
                  <c:v>38.582639999999998</c:v>
                </c:pt>
                <c:pt idx="4369">
                  <c:v>38.59545</c:v>
                </c:pt>
                <c:pt idx="4370">
                  <c:v>38.608249999999998</c:v>
                </c:pt>
                <c:pt idx="4371">
                  <c:v>38.62106</c:v>
                </c:pt>
                <c:pt idx="4372">
                  <c:v>38.633870000000002</c:v>
                </c:pt>
                <c:pt idx="4373">
                  <c:v>38.646680000000003</c:v>
                </c:pt>
                <c:pt idx="4374">
                  <c:v>38.659500000000001</c:v>
                </c:pt>
                <c:pt idx="4375">
                  <c:v>38.672310000000003</c:v>
                </c:pt>
                <c:pt idx="4376">
                  <c:v>38.685130000000001</c:v>
                </c:pt>
                <c:pt idx="4377">
                  <c:v>38.697949999999999</c:v>
                </c:pt>
                <c:pt idx="4378">
                  <c:v>38.71078</c:v>
                </c:pt>
                <c:pt idx="4379">
                  <c:v>38.723599999999998</c:v>
                </c:pt>
                <c:pt idx="4380">
                  <c:v>38.736429999999999</c:v>
                </c:pt>
                <c:pt idx="4381">
                  <c:v>38.74926</c:v>
                </c:pt>
                <c:pt idx="4382">
                  <c:v>38.762090000000001</c:v>
                </c:pt>
                <c:pt idx="4383">
                  <c:v>38.774920000000002</c:v>
                </c:pt>
                <c:pt idx="4384">
                  <c:v>38.787759999999999</c:v>
                </c:pt>
                <c:pt idx="4385">
                  <c:v>38.80059</c:v>
                </c:pt>
                <c:pt idx="4386">
                  <c:v>38.813429999999997</c:v>
                </c:pt>
                <c:pt idx="4387">
                  <c:v>38.826279999999997</c:v>
                </c:pt>
                <c:pt idx="4388">
                  <c:v>38.839120000000001</c:v>
                </c:pt>
                <c:pt idx="4389">
                  <c:v>38.851970000000001</c:v>
                </c:pt>
                <c:pt idx="4390">
                  <c:v>38.864809999999999</c:v>
                </c:pt>
                <c:pt idx="4391">
                  <c:v>38.877670000000002</c:v>
                </c:pt>
                <c:pt idx="4392">
                  <c:v>38.890520000000002</c:v>
                </c:pt>
                <c:pt idx="4393">
                  <c:v>38.903370000000002</c:v>
                </c:pt>
                <c:pt idx="4394">
                  <c:v>38.916229999999999</c:v>
                </c:pt>
                <c:pt idx="4395">
                  <c:v>38.929090000000002</c:v>
                </c:pt>
                <c:pt idx="4396">
                  <c:v>38.941949999999999</c:v>
                </c:pt>
                <c:pt idx="4397">
                  <c:v>38.954810000000002</c:v>
                </c:pt>
                <c:pt idx="4398">
                  <c:v>38.967680000000001</c:v>
                </c:pt>
                <c:pt idx="4399">
                  <c:v>38.980550000000001</c:v>
                </c:pt>
                <c:pt idx="4400">
                  <c:v>38.99342</c:v>
                </c:pt>
                <c:pt idx="4401">
                  <c:v>39.00629</c:v>
                </c:pt>
                <c:pt idx="4402">
                  <c:v>39.019159999999999</c:v>
                </c:pt>
                <c:pt idx="4403">
                  <c:v>39.032040000000002</c:v>
                </c:pt>
                <c:pt idx="4404">
                  <c:v>39.044910000000002</c:v>
                </c:pt>
                <c:pt idx="4405">
                  <c:v>39.0578</c:v>
                </c:pt>
                <c:pt idx="4406">
                  <c:v>39.070680000000003</c:v>
                </c:pt>
                <c:pt idx="4407">
                  <c:v>39.083559999999999</c:v>
                </c:pt>
                <c:pt idx="4408">
                  <c:v>39.096449999999997</c:v>
                </c:pt>
                <c:pt idx="4409">
                  <c:v>39.109340000000003</c:v>
                </c:pt>
                <c:pt idx="4410">
                  <c:v>39.122230000000002</c:v>
                </c:pt>
                <c:pt idx="4411">
                  <c:v>39.135120000000001</c:v>
                </c:pt>
                <c:pt idx="4412">
                  <c:v>39.148009999999999</c:v>
                </c:pt>
                <c:pt idx="4413">
                  <c:v>39.160910000000001</c:v>
                </c:pt>
                <c:pt idx="4414">
                  <c:v>39.173810000000003</c:v>
                </c:pt>
                <c:pt idx="4415">
                  <c:v>39.186709999999998</c:v>
                </c:pt>
                <c:pt idx="4416">
                  <c:v>39.199620000000003</c:v>
                </c:pt>
                <c:pt idx="4417">
                  <c:v>39.212519999999998</c:v>
                </c:pt>
                <c:pt idx="4418">
                  <c:v>39.225430000000003</c:v>
                </c:pt>
                <c:pt idx="4419">
                  <c:v>39.238340000000001</c:v>
                </c:pt>
                <c:pt idx="4420">
                  <c:v>39.251249999999999</c:v>
                </c:pt>
                <c:pt idx="4421">
                  <c:v>39.26417</c:v>
                </c:pt>
                <c:pt idx="4422">
                  <c:v>39.277079999999998</c:v>
                </c:pt>
                <c:pt idx="4423">
                  <c:v>39.29</c:v>
                </c:pt>
                <c:pt idx="4424">
                  <c:v>39.30292</c:v>
                </c:pt>
                <c:pt idx="4425">
                  <c:v>39.315849999999998</c:v>
                </c:pt>
                <c:pt idx="4426">
                  <c:v>39.328769999999999</c:v>
                </c:pt>
                <c:pt idx="4427">
                  <c:v>39.341700000000003</c:v>
                </c:pt>
                <c:pt idx="4428">
                  <c:v>39.35463</c:v>
                </c:pt>
                <c:pt idx="4429">
                  <c:v>39.367559999999997</c:v>
                </c:pt>
                <c:pt idx="4430">
                  <c:v>39.380490000000002</c:v>
                </c:pt>
                <c:pt idx="4431">
                  <c:v>39.393419999999999</c:v>
                </c:pt>
                <c:pt idx="4432">
                  <c:v>39.406359999999999</c:v>
                </c:pt>
                <c:pt idx="4433">
                  <c:v>39.4193</c:v>
                </c:pt>
                <c:pt idx="4434">
                  <c:v>39.43224</c:v>
                </c:pt>
                <c:pt idx="4435">
                  <c:v>39.445189999999997</c:v>
                </c:pt>
                <c:pt idx="4436">
                  <c:v>39.458129999999997</c:v>
                </c:pt>
                <c:pt idx="4437">
                  <c:v>39.471080000000001</c:v>
                </c:pt>
                <c:pt idx="4438">
                  <c:v>39.484029999999997</c:v>
                </c:pt>
                <c:pt idx="4439">
                  <c:v>39.496989999999997</c:v>
                </c:pt>
                <c:pt idx="4440">
                  <c:v>39.50994</c:v>
                </c:pt>
                <c:pt idx="4441">
                  <c:v>39.5229</c:v>
                </c:pt>
                <c:pt idx="4442">
                  <c:v>39.535850000000003</c:v>
                </c:pt>
                <c:pt idx="4443">
                  <c:v>39.548819999999999</c:v>
                </c:pt>
                <c:pt idx="4444">
                  <c:v>39.561779999999999</c:v>
                </c:pt>
                <c:pt idx="4445">
                  <c:v>39.574750000000002</c:v>
                </c:pt>
                <c:pt idx="4446">
                  <c:v>39.587710000000001</c:v>
                </c:pt>
                <c:pt idx="4447">
                  <c:v>39.600679999999997</c:v>
                </c:pt>
                <c:pt idx="4448">
                  <c:v>39.61365</c:v>
                </c:pt>
                <c:pt idx="4449">
                  <c:v>39.626629999999999</c:v>
                </c:pt>
                <c:pt idx="4450">
                  <c:v>39.639600000000002</c:v>
                </c:pt>
                <c:pt idx="4451">
                  <c:v>39.65258</c:v>
                </c:pt>
                <c:pt idx="4452">
                  <c:v>39.665559999999999</c:v>
                </c:pt>
                <c:pt idx="4453">
                  <c:v>39.678539999999998</c:v>
                </c:pt>
                <c:pt idx="4454">
                  <c:v>39.691519999999997</c:v>
                </c:pt>
                <c:pt idx="4455">
                  <c:v>39.704509999999999</c:v>
                </c:pt>
                <c:pt idx="4456">
                  <c:v>39.717500000000001</c:v>
                </c:pt>
                <c:pt idx="4457">
                  <c:v>39.730490000000003</c:v>
                </c:pt>
                <c:pt idx="4458">
                  <c:v>39.743479999999998</c:v>
                </c:pt>
                <c:pt idx="4459">
                  <c:v>39.756480000000003</c:v>
                </c:pt>
                <c:pt idx="4460">
                  <c:v>39.769480000000001</c:v>
                </c:pt>
                <c:pt idx="4461">
                  <c:v>39.782470000000004</c:v>
                </c:pt>
                <c:pt idx="4462">
                  <c:v>39.795479999999998</c:v>
                </c:pt>
                <c:pt idx="4463">
                  <c:v>39.808480000000003</c:v>
                </c:pt>
                <c:pt idx="4464">
                  <c:v>39.821480000000001</c:v>
                </c:pt>
                <c:pt idx="4465">
                  <c:v>39.834490000000002</c:v>
                </c:pt>
                <c:pt idx="4466">
                  <c:v>39.847499999999997</c:v>
                </c:pt>
                <c:pt idx="4467">
                  <c:v>39.860520000000001</c:v>
                </c:pt>
                <c:pt idx="4468">
                  <c:v>39.873530000000002</c:v>
                </c:pt>
                <c:pt idx="4469">
                  <c:v>39.886539999999997</c:v>
                </c:pt>
                <c:pt idx="4470">
                  <c:v>39.899560000000001</c:v>
                </c:pt>
                <c:pt idx="4471">
                  <c:v>39.912579999999998</c:v>
                </c:pt>
                <c:pt idx="4472">
                  <c:v>39.925609999999999</c:v>
                </c:pt>
                <c:pt idx="4473">
                  <c:v>39.938630000000003</c:v>
                </c:pt>
                <c:pt idx="4474">
                  <c:v>39.951659999999997</c:v>
                </c:pt>
                <c:pt idx="4475">
                  <c:v>39.964689999999997</c:v>
                </c:pt>
                <c:pt idx="4476">
                  <c:v>39.977719999999998</c:v>
                </c:pt>
                <c:pt idx="4477">
                  <c:v>39.990749999999998</c:v>
                </c:pt>
                <c:pt idx="4478">
                  <c:v>40.003779999999999</c:v>
                </c:pt>
                <c:pt idx="4479">
                  <c:v>40.016820000000003</c:v>
                </c:pt>
                <c:pt idx="4480">
                  <c:v>40.029859999999999</c:v>
                </c:pt>
                <c:pt idx="4481">
                  <c:v>40.042900000000003</c:v>
                </c:pt>
                <c:pt idx="4482">
                  <c:v>40.055950000000003</c:v>
                </c:pt>
                <c:pt idx="4483">
                  <c:v>40.068989999999999</c:v>
                </c:pt>
                <c:pt idx="4484">
                  <c:v>40.082039999999999</c:v>
                </c:pt>
                <c:pt idx="4485">
                  <c:v>40.095089999999999</c:v>
                </c:pt>
                <c:pt idx="4486">
                  <c:v>40.108139999999999</c:v>
                </c:pt>
                <c:pt idx="4487">
                  <c:v>40.121200000000002</c:v>
                </c:pt>
                <c:pt idx="4488">
                  <c:v>40.134250000000002</c:v>
                </c:pt>
                <c:pt idx="4489">
                  <c:v>40.147309999999997</c:v>
                </c:pt>
                <c:pt idx="4490">
                  <c:v>40.16037</c:v>
                </c:pt>
                <c:pt idx="4491">
                  <c:v>40.173439999999999</c:v>
                </c:pt>
                <c:pt idx="4492">
                  <c:v>40.186500000000002</c:v>
                </c:pt>
                <c:pt idx="4493">
                  <c:v>40.199570000000001</c:v>
                </c:pt>
                <c:pt idx="4494">
                  <c:v>40.21264</c:v>
                </c:pt>
                <c:pt idx="4495">
                  <c:v>40.225709999999999</c:v>
                </c:pt>
                <c:pt idx="4496">
                  <c:v>40.238779999999998</c:v>
                </c:pt>
                <c:pt idx="4497">
                  <c:v>40.251860000000001</c:v>
                </c:pt>
                <c:pt idx="4498">
                  <c:v>40.26493</c:v>
                </c:pt>
                <c:pt idx="4499">
                  <c:v>40.278019999999998</c:v>
                </c:pt>
                <c:pt idx="4500">
                  <c:v>40.2911</c:v>
                </c:pt>
                <c:pt idx="4501">
                  <c:v>40.304180000000002</c:v>
                </c:pt>
                <c:pt idx="4502">
                  <c:v>40.317270000000001</c:v>
                </c:pt>
                <c:pt idx="4503">
                  <c:v>40.330359999999999</c:v>
                </c:pt>
                <c:pt idx="4504">
                  <c:v>40.343449999999997</c:v>
                </c:pt>
                <c:pt idx="4505">
                  <c:v>40.356540000000003</c:v>
                </c:pt>
                <c:pt idx="4506">
                  <c:v>40.369630000000001</c:v>
                </c:pt>
                <c:pt idx="4507">
                  <c:v>40.382730000000002</c:v>
                </c:pt>
                <c:pt idx="4508">
                  <c:v>40.395829999999997</c:v>
                </c:pt>
                <c:pt idx="4509">
                  <c:v>40.408929999999998</c:v>
                </c:pt>
                <c:pt idx="4510">
                  <c:v>40.422040000000003</c:v>
                </c:pt>
                <c:pt idx="4511">
                  <c:v>40.435139999999997</c:v>
                </c:pt>
                <c:pt idx="4512">
                  <c:v>40.448250000000002</c:v>
                </c:pt>
                <c:pt idx="4513">
                  <c:v>40.461359999999999</c:v>
                </c:pt>
                <c:pt idx="4514">
                  <c:v>40.474469999999997</c:v>
                </c:pt>
                <c:pt idx="4515">
                  <c:v>40.487580000000001</c:v>
                </c:pt>
                <c:pt idx="4516">
                  <c:v>40.500700000000002</c:v>
                </c:pt>
                <c:pt idx="4517">
                  <c:v>40.513820000000003</c:v>
                </c:pt>
                <c:pt idx="4518">
                  <c:v>40.526940000000003</c:v>
                </c:pt>
                <c:pt idx="4519">
                  <c:v>40.540059999999997</c:v>
                </c:pt>
                <c:pt idx="4520">
                  <c:v>40.553179999999998</c:v>
                </c:pt>
                <c:pt idx="4521">
                  <c:v>40.566310000000001</c:v>
                </c:pt>
                <c:pt idx="4522">
                  <c:v>40.579439999999998</c:v>
                </c:pt>
                <c:pt idx="4523">
                  <c:v>40.592570000000002</c:v>
                </c:pt>
                <c:pt idx="4524">
                  <c:v>40.605699999999999</c:v>
                </c:pt>
                <c:pt idx="4525">
                  <c:v>40.618839999999999</c:v>
                </c:pt>
                <c:pt idx="4526">
                  <c:v>40.631970000000003</c:v>
                </c:pt>
                <c:pt idx="4527">
                  <c:v>40.645110000000003</c:v>
                </c:pt>
                <c:pt idx="4528">
                  <c:v>40.658259999999999</c:v>
                </c:pt>
                <c:pt idx="4529">
                  <c:v>40.671399999999998</c:v>
                </c:pt>
                <c:pt idx="4530">
                  <c:v>40.684539999999998</c:v>
                </c:pt>
                <c:pt idx="4531">
                  <c:v>40.697690000000001</c:v>
                </c:pt>
                <c:pt idx="4532">
                  <c:v>40.710839999999997</c:v>
                </c:pt>
                <c:pt idx="4533">
                  <c:v>40.723999999999997</c:v>
                </c:pt>
                <c:pt idx="4534">
                  <c:v>40.73715</c:v>
                </c:pt>
                <c:pt idx="4535">
                  <c:v>40.750309999999999</c:v>
                </c:pt>
                <c:pt idx="4536">
                  <c:v>40.763460000000002</c:v>
                </c:pt>
                <c:pt idx="4537">
                  <c:v>40.776620000000001</c:v>
                </c:pt>
                <c:pt idx="4538">
                  <c:v>40.789790000000004</c:v>
                </c:pt>
                <c:pt idx="4539">
                  <c:v>40.802950000000003</c:v>
                </c:pt>
                <c:pt idx="4540">
                  <c:v>40.816119999999998</c:v>
                </c:pt>
                <c:pt idx="4541">
                  <c:v>40.82929</c:v>
                </c:pt>
                <c:pt idx="4542">
                  <c:v>40.842460000000003</c:v>
                </c:pt>
                <c:pt idx="4543">
                  <c:v>40.855629999999998</c:v>
                </c:pt>
                <c:pt idx="4544">
                  <c:v>40.868810000000003</c:v>
                </c:pt>
                <c:pt idx="4545">
                  <c:v>40.881979999999999</c:v>
                </c:pt>
                <c:pt idx="4546">
                  <c:v>40.895159999999997</c:v>
                </c:pt>
                <c:pt idx="4547">
                  <c:v>40.908349999999999</c:v>
                </c:pt>
                <c:pt idx="4548">
                  <c:v>40.921529999999997</c:v>
                </c:pt>
                <c:pt idx="4549">
                  <c:v>40.934719999999999</c:v>
                </c:pt>
                <c:pt idx="4550">
                  <c:v>40.947899999999997</c:v>
                </c:pt>
                <c:pt idx="4551">
                  <c:v>40.961089999999999</c:v>
                </c:pt>
                <c:pt idx="4552">
                  <c:v>40.974290000000003</c:v>
                </c:pt>
                <c:pt idx="4553">
                  <c:v>40.987479999999998</c:v>
                </c:pt>
                <c:pt idx="4554">
                  <c:v>41.000680000000003</c:v>
                </c:pt>
                <c:pt idx="4555">
                  <c:v>41.01388</c:v>
                </c:pt>
                <c:pt idx="4556">
                  <c:v>41.027079999999998</c:v>
                </c:pt>
                <c:pt idx="4557">
                  <c:v>41.040280000000003</c:v>
                </c:pt>
                <c:pt idx="4558">
                  <c:v>41.053489999999996</c:v>
                </c:pt>
                <c:pt idx="4559">
                  <c:v>41.066690000000001</c:v>
                </c:pt>
                <c:pt idx="4560">
                  <c:v>41.079900000000002</c:v>
                </c:pt>
                <c:pt idx="4561">
                  <c:v>41.093110000000003</c:v>
                </c:pt>
                <c:pt idx="4562">
                  <c:v>41.10633</c:v>
                </c:pt>
                <c:pt idx="4563">
                  <c:v>41.119540000000001</c:v>
                </c:pt>
                <c:pt idx="4564">
                  <c:v>41.132759999999998</c:v>
                </c:pt>
                <c:pt idx="4565">
                  <c:v>41.145980000000002</c:v>
                </c:pt>
                <c:pt idx="4566">
                  <c:v>41.159199999999998</c:v>
                </c:pt>
                <c:pt idx="4567">
                  <c:v>41.172429999999999</c:v>
                </c:pt>
                <c:pt idx="4568">
                  <c:v>41.185650000000003</c:v>
                </c:pt>
                <c:pt idx="4569">
                  <c:v>41.198880000000003</c:v>
                </c:pt>
                <c:pt idx="4570">
                  <c:v>41.212110000000003</c:v>
                </c:pt>
                <c:pt idx="4571">
                  <c:v>41.225349999999999</c:v>
                </c:pt>
                <c:pt idx="4572">
                  <c:v>41.238579999999999</c:v>
                </c:pt>
                <c:pt idx="4573">
                  <c:v>41.251820000000002</c:v>
                </c:pt>
                <c:pt idx="4574">
                  <c:v>41.265059999999998</c:v>
                </c:pt>
                <c:pt idx="4575">
                  <c:v>41.278300000000002</c:v>
                </c:pt>
                <c:pt idx="4576">
                  <c:v>41.291539999999998</c:v>
                </c:pt>
                <c:pt idx="4577">
                  <c:v>41.304789999999997</c:v>
                </c:pt>
                <c:pt idx="4578">
                  <c:v>41.318040000000003</c:v>
                </c:pt>
                <c:pt idx="4579">
                  <c:v>41.331290000000003</c:v>
                </c:pt>
                <c:pt idx="4580">
                  <c:v>41.344540000000002</c:v>
                </c:pt>
                <c:pt idx="4581">
                  <c:v>41.357790000000001</c:v>
                </c:pt>
                <c:pt idx="4582">
                  <c:v>41.371049999999997</c:v>
                </c:pt>
                <c:pt idx="4583">
                  <c:v>41.384300000000003</c:v>
                </c:pt>
                <c:pt idx="4584">
                  <c:v>41.397570000000002</c:v>
                </c:pt>
                <c:pt idx="4585">
                  <c:v>41.410829999999997</c:v>
                </c:pt>
                <c:pt idx="4586">
                  <c:v>41.424100000000003</c:v>
                </c:pt>
                <c:pt idx="4587">
                  <c:v>41.437359999999998</c:v>
                </c:pt>
                <c:pt idx="4588">
                  <c:v>41.450629999999997</c:v>
                </c:pt>
                <c:pt idx="4589">
                  <c:v>41.463900000000002</c:v>
                </c:pt>
                <c:pt idx="4590">
                  <c:v>41.477170000000001</c:v>
                </c:pt>
                <c:pt idx="4591">
                  <c:v>41.490450000000003</c:v>
                </c:pt>
                <c:pt idx="4592">
                  <c:v>41.503729999999997</c:v>
                </c:pt>
                <c:pt idx="4593">
                  <c:v>41.517009999999999</c:v>
                </c:pt>
                <c:pt idx="4594">
                  <c:v>41.530290000000001</c:v>
                </c:pt>
                <c:pt idx="4595">
                  <c:v>41.543570000000003</c:v>
                </c:pt>
                <c:pt idx="4596">
                  <c:v>41.55686</c:v>
                </c:pt>
                <c:pt idx="4597">
                  <c:v>41.570140000000002</c:v>
                </c:pt>
                <c:pt idx="4598">
                  <c:v>41.583440000000003</c:v>
                </c:pt>
                <c:pt idx="4599">
                  <c:v>41.596730000000001</c:v>
                </c:pt>
                <c:pt idx="4600">
                  <c:v>41.610019999999999</c:v>
                </c:pt>
                <c:pt idx="4601">
                  <c:v>41.62332</c:v>
                </c:pt>
                <c:pt idx="4602">
                  <c:v>41.636620000000001</c:v>
                </c:pt>
                <c:pt idx="4603">
                  <c:v>41.649920000000002</c:v>
                </c:pt>
                <c:pt idx="4604">
                  <c:v>41.663220000000003</c:v>
                </c:pt>
                <c:pt idx="4605">
                  <c:v>41.67653</c:v>
                </c:pt>
                <c:pt idx="4606">
                  <c:v>41.689830000000001</c:v>
                </c:pt>
                <c:pt idx="4607">
                  <c:v>41.703139999999998</c:v>
                </c:pt>
                <c:pt idx="4608">
                  <c:v>41.716450000000002</c:v>
                </c:pt>
                <c:pt idx="4609">
                  <c:v>41.729770000000002</c:v>
                </c:pt>
                <c:pt idx="4610">
                  <c:v>41.743079999999999</c:v>
                </c:pt>
                <c:pt idx="4611">
                  <c:v>41.756399999999999</c:v>
                </c:pt>
                <c:pt idx="4612">
                  <c:v>41.76972</c:v>
                </c:pt>
                <c:pt idx="4613">
                  <c:v>41.78304</c:v>
                </c:pt>
                <c:pt idx="4614">
                  <c:v>41.796370000000003</c:v>
                </c:pt>
                <c:pt idx="4615">
                  <c:v>41.809690000000003</c:v>
                </c:pt>
                <c:pt idx="4616">
                  <c:v>41.82302</c:v>
                </c:pt>
                <c:pt idx="4617">
                  <c:v>41.836350000000003</c:v>
                </c:pt>
                <c:pt idx="4618">
                  <c:v>41.849679999999999</c:v>
                </c:pt>
                <c:pt idx="4619">
                  <c:v>41.863019999999999</c:v>
                </c:pt>
                <c:pt idx="4620">
                  <c:v>41.876350000000002</c:v>
                </c:pt>
                <c:pt idx="4621">
                  <c:v>41.889690000000002</c:v>
                </c:pt>
                <c:pt idx="4622">
                  <c:v>41.903030000000001</c:v>
                </c:pt>
                <c:pt idx="4623">
                  <c:v>41.916379999999997</c:v>
                </c:pt>
                <c:pt idx="4624">
                  <c:v>41.929729999999999</c:v>
                </c:pt>
                <c:pt idx="4625">
                  <c:v>41.943069999999999</c:v>
                </c:pt>
                <c:pt idx="4626">
                  <c:v>41.956420000000001</c:v>
                </c:pt>
                <c:pt idx="4627">
                  <c:v>41.969769999999997</c:v>
                </c:pt>
                <c:pt idx="4628">
                  <c:v>41.983130000000003</c:v>
                </c:pt>
                <c:pt idx="4629">
                  <c:v>41.996479999999998</c:v>
                </c:pt>
                <c:pt idx="4630">
                  <c:v>42.009839999999997</c:v>
                </c:pt>
                <c:pt idx="4631">
                  <c:v>42.023200000000003</c:v>
                </c:pt>
                <c:pt idx="4632">
                  <c:v>42.036560000000001</c:v>
                </c:pt>
                <c:pt idx="4633">
                  <c:v>42.049930000000003</c:v>
                </c:pt>
                <c:pt idx="4634">
                  <c:v>42.063290000000002</c:v>
                </c:pt>
                <c:pt idx="4635">
                  <c:v>42.076659999999997</c:v>
                </c:pt>
                <c:pt idx="4636">
                  <c:v>42.090029999999999</c:v>
                </c:pt>
                <c:pt idx="4637">
                  <c:v>42.103400000000001</c:v>
                </c:pt>
                <c:pt idx="4638">
                  <c:v>42.116779999999999</c:v>
                </c:pt>
                <c:pt idx="4639">
                  <c:v>42.130159999999997</c:v>
                </c:pt>
                <c:pt idx="4640">
                  <c:v>42.143540000000002</c:v>
                </c:pt>
                <c:pt idx="4641">
                  <c:v>42.15692</c:v>
                </c:pt>
                <c:pt idx="4642">
                  <c:v>42.170299999999997</c:v>
                </c:pt>
                <c:pt idx="4643">
                  <c:v>42.183689999999999</c:v>
                </c:pt>
                <c:pt idx="4644">
                  <c:v>42.19708</c:v>
                </c:pt>
                <c:pt idx="4645">
                  <c:v>42.210470000000001</c:v>
                </c:pt>
                <c:pt idx="4646">
                  <c:v>42.223860000000002</c:v>
                </c:pt>
                <c:pt idx="4647">
                  <c:v>42.237259999999999</c:v>
                </c:pt>
                <c:pt idx="4648">
                  <c:v>42.25065</c:v>
                </c:pt>
                <c:pt idx="4649">
                  <c:v>42.264049999999997</c:v>
                </c:pt>
                <c:pt idx="4650">
                  <c:v>42.277450000000002</c:v>
                </c:pt>
                <c:pt idx="4651">
                  <c:v>42.290849999999999</c:v>
                </c:pt>
                <c:pt idx="4652">
                  <c:v>42.304259999999999</c:v>
                </c:pt>
                <c:pt idx="4653">
                  <c:v>42.31767</c:v>
                </c:pt>
                <c:pt idx="4654">
                  <c:v>42.331069999999997</c:v>
                </c:pt>
                <c:pt idx="4655">
                  <c:v>42.344479999999997</c:v>
                </c:pt>
                <c:pt idx="4656">
                  <c:v>42.357900000000001</c:v>
                </c:pt>
                <c:pt idx="4657">
                  <c:v>42.371310000000001</c:v>
                </c:pt>
                <c:pt idx="4658">
                  <c:v>42.384729999999998</c:v>
                </c:pt>
                <c:pt idx="4659">
                  <c:v>42.398150000000001</c:v>
                </c:pt>
                <c:pt idx="4660">
                  <c:v>42.411569999999998</c:v>
                </c:pt>
                <c:pt idx="4661">
                  <c:v>42.424999999999997</c:v>
                </c:pt>
                <c:pt idx="4662">
                  <c:v>42.438420000000001</c:v>
                </c:pt>
                <c:pt idx="4663">
                  <c:v>42.45185</c:v>
                </c:pt>
                <c:pt idx="4664">
                  <c:v>42.46528</c:v>
                </c:pt>
                <c:pt idx="4665">
                  <c:v>42.47871</c:v>
                </c:pt>
                <c:pt idx="4666">
                  <c:v>42.492150000000002</c:v>
                </c:pt>
                <c:pt idx="4667">
                  <c:v>42.505580000000002</c:v>
                </c:pt>
                <c:pt idx="4668">
                  <c:v>42.519019999999998</c:v>
                </c:pt>
                <c:pt idx="4669">
                  <c:v>42.53246</c:v>
                </c:pt>
                <c:pt idx="4670">
                  <c:v>42.545909999999999</c:v>
                </c:pt>
                <c:pt idx="4671">
                  <c:v>42.559350000000002</c:v>
                </c:pt>
                <c:pt idx="4672">
                  <c:v>42.572800000000001</c:v>
                </c:pt>
                <c:pt idx="4673">
                  <c:v>42.58625</c:v>
                </c:pt>
                <c:pt idx="4674">
                  <c:v>42.599699999999999</c:v>
                </c:pt>
                <c:pt idx="4675">
                  <c:v>42.613160000000001</c:v>
                </c:pt>
                <c:pt idx="4676">
                  <c:v>42.626609999999999</c:v>
                </c:pt>
                <c:pt idx="4677">
                  <c:v>42.640070000000001</c:v>
                </c:pt>
                <c:pt idx="4678">
                  <c:v>42.653530000000003</c:v>
                </c:pt>
                <c:pt idx="4679">
                  <c:v>42.666989999999998</c:v>
                </c:pt>
                <c:pt idx="4680">
                  <c:v>42.68045</c:v>
                </c:pt>
                <c:pt idx="4681">
                  <c:v>42.693919999999999</c:v>
                </c:pt>
                <c:pt idx="4682">
                  <c:v>42.707389999999997</c:v>
                </c:pt>
                <c:pt idx="4683">
                  <c:v>42.720860000000002</c:v>
                </c:pt>
                <c:pt idx="4684">
                  <c:v>42.73433</c:v>
                </c:pt>
                <c:pt idx="4685">
                  <c:v>42.747810000000001</c:v>
                </c:pt>
                <c:pt idx="4686">
                  <c:v>42.761279999999999</c:v>
                </c:pt>
                <c:pt idx="4687">
                  <c:v>42.774769999999997</c:v>
                </c:pt>
                <c:pt idx="4688">
                  <c:v>42.788249999999998</c:v>
                </c:pt>
                <c:pt idx="4689">
                  <c:v>42.801729999999999</c:v>
                </c:pt>
                <c:pt idx="4690">
                  <c:v>42.81521</c:v>
                </c:pt>
                <c:pt idx="4691">
                  <c:v>42.828699999999998</c:v>
                </c:pt>
                <c:pt idx="4692">
                  <c:v>42.842190000000002</c:v>
                </c:pt>
                <c:pt idx="4693">
                  <c:v>42.85568</c:v>
                </c:pt>
                <c:pt idx="4694">
                  <c:v>42.86918</c:v>
                </c:pt>
                <c:pt idx="4695">
                  <c:v>42.882680000000001</c:v>
                </c:pt>
                <c:pt idx="4696">
                  <c:v>42.896169999999998</c:v>
                </c:pt>
                <c:pt idx="4697">
                  <c:v>42.909669999999998</c:v>
                </c:pt>
                <c:pt idx="4698">
                  <c:v>42.923180000000002</c:v>
                </c:pt>
                <c:pt idx="4699">
                  <c:v>42.936680000000003</c:v>
                </c:pt>
                <c:pt idx="4700">
                  <c:v>42.950189999999999</c:v>
                </c:pt>
                <c:pt idx="4701">
                  <c:v>42.963700000000003</c:v>
                </c:pt>
                <c:pt idx="4702">
                  <c:v>42.977209999999999</c:v>
                </c:pt>
                <c:pt idx="4703">
                  <c:v>42.990720000000003</c:v>
                </c:pt>
                <c:pt idx="4704">
                  <c:v>43.00423</c:v>
                </c:pt>
                <c:pt idx="4705">
                  <c:v>43.017749999999999</c:v>
                </c:pt>
                <c:pt idx="4706">
                  <c:v>43.031269999999999</c:v>
                </c:pt>
                <c:pt idx="4707">
                  <c:v>43.044789999999999</c:v>
                </c:pt>
                <c:pt idx="4708">
                  <c:v>43.058320000000002</c:v>
                </c:pt>
                <c:pt idx="4709">
                  <c:v>43.071840000000002</c:v>
                </c:pt>
                <c:pt idx="4710">
                  <c:v>43.085369999999998</c:v>
                </c:pt>
                <c:pt idx="4711">
                  <c:v>43.0989</c:v>
                </c:pt>
                <c:pt idx="4712">
                  <c:v>43.112430000000003</c:v>
                </c:pt>
                <c:pt idx="4713">
                  <c:v>43.125970000000002</c:v>
                </c:pt>
                <c:pt idx="4714">
                  <c:v>43.139499999999998</c:v>
                </c:pt>
                <c:pt idx="4715">
                  <c:v>43.153039999999997</c:v>
                </c:pt>
                <c:pt idx="4716">
                  <c:v>43.166580000000003</c:v>
                </c:pt>
                <c:pt idx="4717">
                  <c:v>43.180129999999998</c:v>
                </c:pt>
                <c:pt idx="4718">
                  <c:v>43.193669999999997</c:v>
                </c:pt>
                <c:pt idx="4719">
                  <c:v>43.20722</c:v>
                </c:pt>
                <c:pt idx="4720">
                  <c:v>43.220770000000002</c:v>
                </c:pt>
                <c:pt idx="4721">
                  <c:v>43.234319999999997</c:v>
                </c:pt>
                <c:pt idx="4722">
                  <c:v>43.247869999999999</c:v>
                </c:pt>
                <c:pt idx="4723">
                  <c:v>43.261429999999997</c:v>
                </c:pt>
                <c:pt idx="4724">
                  <c:v>43.274990000000003</c:v>
                </c:pt>
                <c:pt idx="4725">
                  <c:v>43.288550000000001</c:v>
                </c:pt>
                <c:pt idx="4726">
                  <c:v>43.302109999999999</c:v>
                </c:pt>
                <c:pt idx="4727">
                  <c:v>43.315669999999997</c:v>
                </c:pt>
                <c:pt idx="4728">
                  <c:v>43.329239999999999</c:v>
                </c:pt>
                <c:pt idx="4729">
                  <c:v>43.34281</c:v>
                </c:pt>
                <c:pt idx="4730">
                  <c:v>43.356380000000001</c:v>
                </c:pt>
                <c:pt idx="4731">
                  <c:v>43.369950000000003</c:v>
                </c:pt>
                <c:pt idx="4732">
                  <c:v>43.38353</c:v>
                </c:pt>
                <c:pt idx="4733">
                  <c:v>43.397100000000002</c:v>
                </c:pt>
                <c:pt idx="4734">
                  <c:v>43.410679999999999</c:v>
                </c:pt>
                <c:pt idx="4735">
                  <c:v>43.424259999999997</c:v>
                </c:pt>
                <c:pt idx="4736">
                  <c:v>43.437849999999997</c:v>
                </c:pt>
                <c:pt idx="4737">
                  <c:v>43.451430000000002</c:v>
                </c:pt>
                <c:pt idx="4738">
                  <c:v>43.465020000000003</c:v>
                </c:pt>
                <c:pt idx="4739">
                  <c:v>43.478610000000003</c:v>
                </c:pt>
                <c:pt idx="4740">
                  <c:v>43.492199999999997</c:v>
                </c:pt>
                <c:pt idx="4741">
                  <c:v>43.505789999999998</c:v>
                </c:pt>
                <c:pt idx="4742">
                  <c:v>43.519390000000001</c:v>
                </c:pt>
                <c:pt idx="4743">
                  <c:v>43.532989999999998</c:v>
                </c:pt>
                <c:pt idx="4744">
                  <c:v>43.546590000000002</c:v>
                </c:pt>
                <c:pt idx="4745">
                  <c:v>43.560189999999999</c:v>
                </c:pt>
                <c:pt idx="4746">
                  <c:v>43.573799999999999</c:v>
                </c:pt>
                <c:pt idx="4747">
                  <c:v>43.587400000000002</c:v>
                </c:pt>
                <c:pt idx="4748">
                  <c:v>43.601010000000002</c:v>
                </c:pt>
                <c:pt idx="4749">
                  <c:v>43.614620000000002</c:v>
                </c:pt>
                <c:pt idx="4750">
                  <c:v>43.628230000000002</c:v>
                </c:pt>
                <c:pt idx="4751">
                  <c:v>43.641849999999998</c:v>
                </c:pt>
                <c:pt idx="4752">
                  <c:v>43.655470000000001</c:v>
                </c:pt>
                <c:pt idx="4753">
                  <c:v>43.669089999999997</c:v>
                </c:pt>
                <c:pt idx="4754">
                  <c:v>43.68271</c:v>
                </c:pt>
                <c:pt idx="4755">
                  <c:v>43.696330000000003</c:v>
                </c:pt>
                <c:pt idx="4756">
                  <c:v>43.709960000000002</c:v>
                </c:pt>
                <c:pt idx="4757">
                  <c:v>43.723579999999998</c:v>
                </c:pt>
                <c:pt idx="4758">
                  <c:v>43.737209999999997</c:v>
                </c:pt>
                <c:pt idx="4759">
                  <c:v>43.75085</c:v>
                </c:pt>
                <c:pt idx="4760">
                  <c:v>43.764479999999999</c:v>
                </c:pt>
                <c:pt idx="4761">
                  <c:v>43.778120000000001</c:v>
                </c:pt>
                <c:pt idx="4762">
                  <c:v>43.791759999999996</c:v>
                </c:pt>
                <c:pt idx="4763">
                  <c:v>43.805399999999999</c:v>
                </c:pt>
                <c:pt idx="4764">
                  <c:v>43.819040000000001</c:v>
                </c:pt>
                <c:pt idx="4765">
                  <c:v>43.832680000000003</c:v>
                </c:pt>
                <c:pt idx="4766">
                  <c:v>43.846330000000002</c:v>
                </c:pt>
                <c:pt idx="4767">
                  <c:v>43.85998</c:v>
                </c:pt>
                <c:pt idx="4768">
                  <c:v>43.873629999999999</c:v>
                </c:pt>
                <c:pt idx="4769">
                  <c:v>43.887279999999997</c:v>
                </c:pt>
                <c:pt idx="4770">
                  <c:v>43.900939999999999</c:v>
                </c:pt>
                <c:pt idx="4771">
                  <c:v>43.9146</c:v>
                </c:pt>
                <c:pt idx="4772">
                  <c:v>43.928260000000002</c:v>
                </c:pt>
                <c:pt idx="4773">
                  <c:v>43.941920000000003</c:v>
                </c:pt>
                <c:pt idx="4774">
                  <c:v>43.955579999999998</c:v>
                </c:pt>
                <c:pt idx="4775">
                  <c:v>43.969250000000002</c:v>
                </c:pt>
                <c:pt idx="4776">
                  <c:v>43.98292</c:v>
                </c:pt>
                <c:pt idx="4777">
                  <c:v>43.996589999999998</c:v>
                </c:pt>
                <c:pt idx="4778">
                  <c:v>44.010260000000002</c:v>
                </c:pt>
                <c:pt idx="4779">
                  <c:v>44.02393</c:v>
                </c:pt>
                <c:pt idx="4780">
                  <c:v>44.037610000000001</c:v>
                </c:pt>
                <c:pt idx="4781">
                  <c:v>44.051290000000002</c:v>
                </c:pt>
                <c:pt idx="4782">
                  <c:v>44.064970000000002</c:v>
                </c:pt>
                <c:pt idx="4783">
                  <c:v>44.078659999999999</c:v>
                </c:pt>
                <c:pt idx="4784">
                  <c:v>44.09234</c:v>
                </c:pt>
                <c:pt idx="4785">
                  <c:v>44.106029999999997</c:v>
                </c:pt>
                <c:pt idx="4786">
                  <c:v>44.119720000000001</c:v>
                </c:pt>
                <c:pt idx="4787">
                  <c:v>44.133409999999998</c:v>
                </c:pt>
                <c:pt idx="4788">
                  <c:v>44.147100000000002</c:v>
                </c:pt>
                <c:pt idx="4789">
                  <c:v>44.160800000000002</c:v>
                </c:pt>
                <c:pt idx="4790">
                  <c:v>44.174500000000002</c:v>
                </c:pt>
                <c:pt idx="4791">
                  <c:v>44.188189999999999</c:v>
                </c:pt>
                <c:pt idx="4792">
                  <c:v>44.201900000000002</c:v>
                </c:pt>
                <c:pt idx="4793">
                  <c:v>44.215600000000002</c:v>
                </c:pt>
                <c:pt idx="4794">
                  <c:v>44.229309999999998</c:v>
                </c:pt>
                <c:pt idx="4795">
                  <c:v>44.243020000000001</c:v>
                </c:pt>
                <c:pt idx="4796">
                  <c:v>44.256729999999997</c:v>
                </c:pt>
                <c:pt idx="4797">
                  <c:v>44.270440000000001</c:v>
                </c:pt>
                <c:pt idx="4798">
                  <c:v>44.28416</c:v>
                </c:pt>
                <c:pt idx="4799">
                  <c:v>44.297870000000003</c:v>
                </c:pt>
                <c:pt idx="4800">
                  <c:v>44.311590000000002</c:v>
                </c:pt>
                <c:pt idx="4801">
                  <c:v>44.325310000000002</c:v>
                </c:pt>
                <c:pt idx="4802">
                  <c:v>44.339039999999997</c:v>
                </c:pt>
                <c:pt idx="4803">
                  <c:v>44.352760000000004</c:v>
                </c:pt>
                <c:pt idx="4804">
                  <c:v>44.366489999999999</c:v>
                </c:pt>
                <c:pt idx="4805">
                  <c:v>44.380220000000001</c:v>
                </c:pt>
                <c:pt idx="4806">
                  <c:v>44.393949999999997</c:v>
                </c:pt>
                <c:pt idx="4807">
                  <c:v>44.407679999999999</c:v>
                </c:pt>
                <c:pt idx="4808">
                  <c:v>44.421419999999998</c:v>
                </c:pt>
                <c:pt idx="4809">
                  <c:v>44.435160000000003</c:v>
                </c:pt>
                <c:pt idx="4810">
                  <c:v>44.448900000000002</c:v>
                </c:pt>
                <c:pt idx="4811">
                  <c:v>44.46264</c:v>
                </c:pt>
                <c:pt idx="4812">
                  <c:v>44.476390000000002</c:v>
                </c:pt>
                <c:pt idx="4813">
                  <c:v>44.490139999999997</c:v>
                </c:pt>
                <c:pt idx="4814">
                  <c:v>44.503880000000002</c:v>
                </c:pt>
                <c:pt idx="4815">
                  <c:v>44.51764</c:v>
                </c:pt>
                <c:pt idx="4816">
                  <c:v>44.531390000000002</c:v>
                </c:pt>
                <c:pt idx="4817">
                  <c:v>44.545140000000004</c:v>
                </c:pt>
                <c:pt idx="4818">
                  <c:v>44.558900000000001</c:v>
                </c:pt>
                <c:pt idx="4819">
                  <c:v>44.572659999999999</c:v>
                </c:pt>
                <c:pt idx="4820">
                  <c:v>44.586419999999997</c:v>
                </c:pt>
                <c:pt idx="4821">
                  <c:v>44.600189999999998</c:v>
                </c:pt>
                <c:pt idx="4822">
                  <c:v>44.613950000000003</c:v>
                </c:pt>
                <c:pt idx="4823">
                  <c:v>44.627719999999997</c:v>
                </c:pt>
                <c:pt idx="4824">
                  <c:v>44.641489999999997</c:v>
                </c:pt>
                <c:pt idx="4825">
                  <c:v>44.655259999999998</c:v>
                </c:pt>
                <c:pt idx="4826">
                  <c:v>44.669040000000003</c:v>
                </c:pt>
                <c:pt idx="4827">
                  <c:v>44.682810000000003</c:v>
                </c:pt>
                <c:pt idx="4828">
                  <c:v>44.69659</c:v>
                </c:pt>
                <c:pt idx="4829">
                  <c:v>44.710369999999998</c:v>
                </c:pt>
                <c:pt idx="4830">
                  <c:v>44.724159999999998</c:v>
                </c:pt>
                <c:pt idx="4831">
                  <c:v>44.737940000000002</c:v>
                </c:pt>
                <c:pt idx="4832">
                  <c:v>44.751730000000002</c:v>
                </c:pt>
                <c:pt idx="4833">
                  <c:v>44.765520000000002</c:v>
                </c:pt>
                <c:pt idx="4834">
                  <c:v>44.779310000000002</c:v>
                </c:pt>
                <c:pt idx="4835">
                  <c:v>44.793100000000003</c:v>
                </c:pt>
                <c:pt idx="4836">
                  <c:v>44.806899999999999</c:v>
                </c:pt>
                <c:pt idx="4837">
                  <c:v>44.820700000000002</c:v>
                </c:pt>
                <c:pt idx="4838">
                  <c:v>44.834499999999998</c:v>
                </c:pt>
                <c:pt idx="4839">
                  <c:v>44.848300000000002</c:v>
                </c:pt>
                <c:pt idx="4840">
                  <c:v>44.862099999999998</c:v>
                </c:pt>
                <c:pt idx="4841">
                  <c:v>44.875909999999998</c:v>
                </c:pt>
                <c:pt idx="4842">
                  <c:v>44.889719999999997</c:v>
                </c:pt>
                <c:pt idx="4843">
                  <c:v>44.903530000000003</c:v>
                </c:pt>
                <c:pt idx="4844">
                  <c:v>44.917340000000003</c:v>
                </c:pt>
                <c:pt idx="4845">
                  <c:v>44.931159999999998</c:v>
                </c:pt>
                <c:pt idx="4846">
                  <c:v>44.944969999999998</c:v>
                </c:pt>
                <c:pt idx="4847">
                  <c:v>44.95879</c:v>
                </c:pt>
                <c:pt idx="4848">
                  <c:v>44.972610000000003</c:v>
                </c:pt>
                <c:pt idx="4849">
                  <c:v>44.986429999999999</c:v>
                </c:pt>
                <c:pt idx="4850">
                  <c:v>45.000259999999997</c:v>
                </c:pt>
                <c:pt idx="4851">
                  <c:v>45.014090000000003</c:v>
                </c:pt>
                <c:pt idx="4852">
                  <c:v>45.027920000000002</c:v>
                </c:pt>
                <c:pt idx="4853">
                  <c:v>45.04175</c:v>
                </c:pt>
                <c:pt idx="4854">
                  <c:v>45.055579999999999</c:v>
                </c:pt>
                <c:pt idx="4855">
                  <c:v>45.069420000000001</c:v>
                </c:pt>
                <c:pt idx="4856">
                  <c:v>45.083260000000003</c:v>
                </c:pt>
                <c:pt idx="4857">
                  <c:v>45.097099999999998</c:v>
                </c:pt>
                <c:pt idx="4858">
                  <c:v>45.110939999999999</c:v>
                </c:pt>
                <c:pt idx="4859">
                  <c:v>45.124789999999997</c:v>
                </c:pt>
                <c:pt idx="4860">
                  <c:v>45.138629999999999</c:v>
                </c:pt>
                <c:pt idx="4861">
                  <c:v>45.152479999999997</c:v>
                </c:pt>
                <c:pt idx="4862">
                  <c:v>45.166330000000002</c:v>
                </c:pt>
                <c:pt idx="4863">
                  <c:v>45.18018</c:v>
                </c:pt>
                <c:pt idx="4864">
                  <c:v>45.194040000000001</c:v>
                </c:pt>
                <c:pt idx="4865">
                  <c:v>45.207900000000002</c:v>
                </c:pt>
                <c:pt idx="4866">
                  <c:v>45.221760000000003</c:v>
                </c:pt>
                <c:pt idx="4867">
                  <c:v>45.235619999999997</c:v>
                </c:pt>
                <c:pt idx="4868">
                  <c:v>45.249479999999998</c:v>
                </c:pt>
                <c:pt idx="4869">
                  <c:v>45.263350000000003</c:v>
                </c:pt>
                <c:pt idx="4870">
                  <c:v>45.277209999999997</c:v>
                </c:pt>
                <c:pt idx="4871">
                  <c:v>45.291080000000001</c:v>
                </c:pt>
                <c:pt idx="4872">
                  <c:v>45.304960000000001</c:v>
                </c:pt>
                <c:pt idx="4873">
                  <c:v>45.318829999999998</c:v>
                </c:pt>
                <c:pt idx="4874">
                  <c:v>45.332709999999999</c:v>
                </c:pt>
                <c:pt idx="4875">
                  <c:v>45.346580000000003</c:v>
                </c:pt>
                <c:pt idx="4876">
                  <c:v>45.360469999999999</c:v>
                </c:pt>
                <c:pt idx="4877">
                  <c:v>45.37435</c:v>
                </c:pt>
                <c:pt idx="4878">
                  <c:v>45.38823</c:v>
                </c:pt>
                <c:pt idx="4879">
                  <c:v>45.402119999999996</c:v>
                </c:pt>
                <c:pt idx="4880">
                  <c:v>45.41601</c:v>
                </c:pt>
                <c:pt idx="4881">
                  <c:v>45.429900000000004</c:v>
                </c:pt>
                <c:pt idx="4882">
                  <c:v>45.44379</c:v>
                </c:pt>
                <c:pt idx="4883">
                  <c:v>45.457689999999999</c:v>
                </c:pt>
                <c:pt idx="4884">
                  <c:v>45.471589999999999</c:v>
                </c:pt>
                <c:pt idx="4885">
                  <c:v>45.485489999999999</c:v>
                </c:pt>
                <c:pt idx="4886">
                  <c:v>45.499389999999998</c:v>
                </c:pt>
                <c:pt idx="4887">
                  <c:v>45.513289999999998</c:v>
                </c:pt>
                <c:pt idx="4888">
                  <c:v>45.527200000000001</c:v>
                </c:pt>
                <c:pt idx="4889">
                  <c:v>45.541110000000003</c:v>
                </c:pt>
                <c:pt idx="4890">
                  <c:v>45.555019999999999</c:v>
                </c:pt>
                <c:pt idx="4891">
                  <c:v>45.568930000000002</c:v>
                </c:pt>
                <c:pt idx="4892">
                  <c:v>45.582850000000001</c:v>
                </c:pt>
                <c:pt idx="4893">
                  <c:v>45.596760000000003</c:v>
                </c:pt>
                <c:pt idx="4894">
                  <c:v>45.610680000000002</c:v>
                </c:pt>
                <c:pt idx="4895">
                  <c:v>45.624600000000001</c:v>
                </c:pt>
                <c:pt idx="4896">
                  <c:v>45.638530000000003</c:v>
                </c:pt>
                <c:pt idx="4897">
                  <c:v>45.652450000000002</c:v>
                </c:pt>
                <c:pt idx="4898">
                  <c:v>45.666379999999997</c:v>
                </c:pt>
                <c:pt idx="4899">
                  <c:v>45.680309999999999</c:v>
                </c:pt>
                <c:pt idx="4900">
                  <c:v>45.694240000000001</c:v>
                </c:pt>
                <c:pt idx="4901">
                  <c:v>45.708170000000003</c:v>
                </c:pt>
                <c:pt idx="4902">
                  <c:v>45.722110000000001</c:v>
                </c:pt>
                <c:pt idx="4903">
                  <c:v>45.736049999999999</c:v>
                </c:pt>
                <c:pt idx="4904">
                  <c:v>45.749989999999997</c:v>
                </c:pt>
                <c:pt idx="4905">
                  <c:v>45.763930000000002</c:v>
                </c:pt>
                <c:pt idx="4906">
                  <c:v>45.77787</c:v>
                </c:pt>
                <c:pt idx="4907">
                  <c:v>45.791820000000001</c:v>
                </c:pt>
                <c:pt idx="4908">
                  <c:v>45.805770000000003</c:v>
                </c:pt>
                <c:pt idx="4909">
                  <c:v>45.819719999999997</c:v>
                </c:pt>
                <c:pt idx="4910">
                  <c:v>45.833669999999998</c:v>
                </c:pt>
                <c:pt idx="4911">
                  <c:v>45.847630000000002</c:v>
                </c:pt>
                <c:pt idx="4912">
                  <c:v>45.861579999999996</c:v>
                </c:pt>
                <c:pt idx="4913">
                  <c:v>45.875540000000001</c:v>
                </c:pt>
                <c:pt idx="4914">
                  <c:v>45.889499999999998</c:v>
                </c:pt>
                <c:pt idx="4915">
                  <c:v>45.903469999999999</c:v>
                </c:pt>
                <c:pt idx="4916">
                  <c:v>45.917430000000003</c:v>
                </c:pt>
                <c:pt idx="4917">
                  <c:v>45.931399999999996</c:v>
                </c:pt>
                <c:pt idx="4918">
                  <c:v>45.945369999999997</c:v>
                </c:pt>
                <c:pt idx="4919">
                  <c:v>45.959339999999997</c:v>
                </c:pt>
                <c:pt idx="4920">
                  <c:v>45.973320000000001</c:v>
                </c:pt>
                <c:pt idx="4921">
                  <c:v>45.987290000000002</c:v>
                </c:pt>
                <c:pt idx="4922">
                  <c:v>46.001269999999998</c:v>
                </c:pt>
                <c:pt idx="4923">
                  <c:v>46.015250000000002</c:v>
                </c:pt>
                <c:pt idx="4924">
                  <c:v>46.029240000000001</c:v>
                </c:pt>
                <c:pt idx="4925">
                  <c:v>46.043219999999998</c:v>
                </c:pt>
                <c:pt idx="4926">
                  <c:v>46.057209999999998</c:v>
                </c:pt>
                <c:pt idx="4927">
                  <c:v>46.071199999999997</c:v>
                </c:pt>
                <c:pt idx="4928">
                  <c:v>46.085189999999997</c:v>
                </c:pt>
                <c:pt idx="4929">
                  <c:v>46.099179999999997</c:v>
                </c:pt>
                <c:pt idx="4930">
                  <c:v>46.113169999999997</c:v>
                </c:pt>
                <c:pt idx="4931">
                  <c:v>46.12717</c:v>
                </c:pt>
                <c:pt idx="4932">
                  <c:v>46.141170000000002</c:v>
                </c:pt>
                <c:pt idx="4933">
                  <c:v>46.155169999999998</c:v>
                </c:pt>
                <c:pt idx="4934">
                  <c:v>46.169179999999997</c:v>
                </c:pt>
                <c:pt idx="4935">
                  <c:v>46.183190000000003</c:v>
                </c:pt>
                <c:pt idx="4936">
                  <c:v>46.197189999999999</c:v>
                </c:pt>
                <c:pt idx="4937">
                  <c:v>46.211199999999998</c:v>
                </c:pt>
                <c:pt idx="4938">
                  <c:v>46.22522</c:v>
                </c:pt>
                <c:pt idx="4939">
                  <c:v>46.239229999999999</c:v>
                </c:pt>
                <c:pt idx="4940">
                  <c:v>46.253250000000001</c:v>
                </c:pt>
                <c:pt idx="4941">
                  <c:v>46.267270000000003</c:v>
                </c:pt>
                <c:pt idx="4942">
                  <c:v>46.281280000000002</c:v>
                </c:pt>
                <c:pt idx="4943">
                  <c:v>46.295310000000001</c:v>
                </c:pt>
                <c:pt idx="4944">
                  <c:v>46.309330000000003</c:v>
                </c:pt>
                <c:pt idx="4945">
                  <c:v>46.323360000000001</c:v>
                </c:pt>
                <c:pt idx="4946">
                  <c:v>46.337389999999999</c:v>
                </c:pt>
                <c:pt idx="4947">
                  <c:v>46.351419999999997</c:v>
                </c:pt>
                <c:pt idx="4948">
                  <c:v>46.365459999999999</c:v>
                </c:pt>
                <c:pt idx="4949">
                  <c:v>46.379489999999997</c:v>
                </c:pt>
                <c:pt idx="4950">
                  <c:v>46.393529999999998</c:v>
                </c:pt>
                <c:pt idx="4951">
                  <c:v>46.40757</c:v>
                </c:pt>
                <c:pt idx="4952">
                  <c:v>46.421610000000001</c:v>
                </c:pt>
                <c:pt idx="4953">
                  <c:v>46.435650000000003</c:v>
                </c:pt>
                <c:pt idx="4954">
                  <c:v>46.4497</c:v>
                </c:pt>
                <c:pt idx="4955">
                  <c:v>46.463749999999997</c:v>
                </c:pt>
                <c:pt idx="4956">
                  <c:v>46.477800000000002</c:v>
                </c:pt>
                <c:pt idx="4957">
                  <c:v>46.491849999999999</c:v>
                </c:pt>
                <c:pt idx="4958">
                  <c:v>46.50591</c:v>
                </c:pt>
                <c:pt idx="4959">
                  <c:v>46.519959999999998</c:v>
                </c:pt>
                <c:pt idx="4960">
                  <c:v>46.534019999999998</c:v>
                </c:pt>
                <c:pt idx="4961">
                  <c:v>46.548079999999999</c:v>
                </c:pt>
                <c:pt idx="4962">
                  <c:v>46.562150000000003</c:v>
                </c:pt>
                <c:pt idx="4963">
                  <c:v>46.576210000000003</c:v>
                </c:pt>
                <c:pt idx="4964">
                  <c:v>46.59028</c:v>
                </c:pt>
                <c:pt idx="4965">
                  <c:v>46.604349999999997</c:v>
                </c:pt>
                <c:pt idx="4966">
                  <c:v>46.61842</c:v>
                </c:pt>
                <c:pt idx="4967">
                  <c:v>46.6325</c:v>
                </c:pt>
                <c:pt idx="4968">
                  <c:v>46.646569999999997</c:v>
                </c:pt>
                <c:pt idx="4969">
                  <c:v>46.660649999999997</c:v>
                </c:pt>
                <c:pt idx="4970">
                  <c:v>46.674729999999997</c:v>
                </c:pt>
                <c:pt idx="4971">
                  <c:v>46.688809999999997</c:v>
                </c:pt>
                <c:pt idx="4972">
                  <c:v>46.7029</c:v>
                </c:pt>
                <c:pt idx="4973">
                  <c:v>46.71698</c:v>
                </c:pt>
                <c:pt idx="4974">
                  <c:v>46.731070000000003</c:v>
                </c:pt>
                <c:pt idx="4975">
                  <c:v>46.745159999999998</c:v>
                </c:pt>
                <c:pt idx="4976">
                  <c:v>46.759259999999998</c:v>
                </c:pt>
                <c:pt idx="4977">
                  <c:v>46.773350000000001</c:v>
                </c:pt>
                <c:pt idx="4978">
                  <c:v>46.78745</c:v>
                </c:pt>
                <c:pt idx="4979">
                  <c:v>46.801549999999999</c:v>
                </c:pt>
                <c:pt idx="4980">
                  <c:v>46.815649999999998</c:v>
                </c:pt>
                <c:pt idx="4981">
                  <c:v>46.829749999999997</c:v>
                </c:pt>
                <c:pt idx="4982">
                  <c:v>46.843859999999999</c:v>
                </c:pt>
                <c:pt idx="4983">
                  <c:v>46.857970000000002</c:v>
                </c:pt>
                <c:pt idx="4984">
                  <c:v>46.872079999999997</c:v>
                </c:pt>
                <c:pt idx="4985">
                  <c:v>46.886189999999999</c:v>
                </c:pt>
                <c:pt idx="4986">
                  <c:v>46.900300000000001</c:v>
                </c:pt>
                <c:pt idx="4987">
                  <c:v>46.91442</c:v>
                </c:pt>
                <c:pt idx="4988">
                  <c:v>46.928539999999998</c:v>
                </c:pt>
                <c:pt idx="4989">
                  <c:v>46.942659999999997</c:v>
                </c:pt>
                <c:pt idx="4990">
                  <c:v>46.956780000000002</c:v>
                </c:pt>
                <c:pt idx="4991">
                  <c:v>46.970910000000003</c:v>
                </c:pt>
                <c:pt idx="4992">
                  <c:v>46.985030000000002</c:v>
                </c:pt>
                <c:pt idx="4993">
                  <c:v>46.999160000000003</c:v>
                </c:pt>
                <c:pt idx="4994">
                  <c:v>47.013289999999998</c:v>
                </c:pt>
                <c:pt idx="4995">
                  <c:v>47.027430000000003</c:v>
                </c:pt>
                <c:pt idx="4996">
                  <c:v>47.041559999999997</c:v>
                </c:pt>
                <c:pt idx="4997">
                  <c:v>47.055700000000002</c:v>
                </c:pt>
                <c:pt idx="4998">
                  <c:v>47.069839999999999</c:v>
                </c:pt>
                <c:pt idx="4999">
                  <c:v>47.083979999999997</c:v>
                </c:pt>
                <c:pt idx="5000">
                  <c:v>47.098129999999998</c:v>
                </c:pt>
                <c:pt idx="5001">
                  <c:v>47.112270000000002</c:v>
                </c:pt>
                <c:pt idx="5002">
                  <c:v>47.126420000000003</c:v>
                </c:pt>
                <c:pt idx="5003">
                  <c:v>47.140569999999997</c:v>
                </c:pt>
                <c:pt idx="5004">
                  <c:v>47.154719999999998</c:v>
                </c:pt>
                <c:pt idx="5005">
                  <c:v>47.168880000000001</c:v>
                </c:pt>
                <c:pt idx="5006">
                  <c:v>47.183039999999998</c:v>
                </c:pt>
                <c:pt idx="5007">
                  <c:v>47.197189999999999</c:v>
                </c:pt>
                <c:pt idx="5008">
                  <c:v>47.211359999999999</c:v>
                </c:pt>
                <c:pt idx="5009">
                  <c:v>47.225520000000003</c:v>
                </c:pt>
                <c:pt idx="5010">
                  <c:v>47.239690000000003</c:v>
                </c:pt>
                <c:pt idx="5011">
                  <c:v>47.25385</c:v>
                </c:pt>
                <c:pt idx="5012">
                  <c:v>47.26802</c:v>
                </c:pt>
                <c:pt idx="5013">
                  <c:v>47.28219</c:v>
                </c:pt>
                <c:pt idx="5014">
                  <c:v>47.296370000000003</c:v>
                </c:pt>
                <c:pt idx="5015">
                  <c:v>47.310540000000003</c:v>
                </c:pt>
                <c:pt idx="5016">
                  <c:v>47.324719999999999</c:v>
                </c:pt>
                <c:pt idx="5017">
                  <c:v>47.338900000000002</c:v>
                </c:pt>
                <c:pt idx="5018">
                  <c:v>47.353079999999999</c:v>
                </c:pt>
                <c:pt idx="5019">
                  <c:v>47.367269999999998</c:v>
                </c:pt>
                <c:pt idx="5020">
                  <c:v>47.381450000000001</c:v>
                </c:pt>
                <c:pt idx="5021">
                  <c:v>47.39564</c:v>
                </c:pt>
                <c:pt idx="5022">
                  <c:v>47.409829999999999</c:v>
                </c:pt>
                <c:pt idx="5023">
                  <c:v>47.424030000000002</c:v>
                </c:pt>
                <c:pt idx="5024">
                  <c:v>47.438220000000001</c:v>
                </c:pt>
                <c:pt idx="5025">
                  <c:v>47.452419999999996</c:v>
                </c:pt>
                <c:pt idx="5026">
                  <c:v>47.466619999999999</c:v>
                </c:pt>
                <c:pt idx="5027">
                  <c:v>47.480820000000001</c:v>
                </c:pt>
                <c:pt idx="5028">
                  <c:v>47.495019999999997</c:v>
                </c:pt>
                <c:pt idx="5029">
                  <c:v>47.509230000000002</c:v>
                </c:pt>
                <c:pt idx="5030">
                  <c:v>47.523440000000001</c:v>
                </c:pt>
                <c:pt idx="5031">
                  <c:v>47.537649999999999</c:v>
                </c:pt>
                <c:pt idx="5032">
                  <c:v>47.551859999999998</c:v>
                </c:pt>
                <c:pt idx="5033">
                  <c:v>47.566070000000003</c:v>
                </c:pt>
                <c:pt idx="5034">
                  <c:v>47.580289999999998</c:v>
                </c:pt>
                <c:pt idx="5035">
                  <c:v>47.59451</c:v>
                </c:pt>
                <c:pt idx="5036">
                  <c:v>47.608730000000001</c:v>
                </c:pt>
                <c:pt idx="5037">
                  <c:v>47.622950000000003</c:v>
                </c:pt>
                <c:pt idx="5038">
                  <c:v>47.637169999999998</c:v>
                </c:pt>
                <c:pt idx="5039">
                  <c:v>47.651400000000002</c:v>
                </c:pt>
                <c:pt idx="5040">
                  <c:v>47.66563</c:v>
                </c:pt>
                <c:pt idx="5041">
                  <c:v>47.679859999999998</c:v>
                </c:pt>
                <c:pt idx="5042">
                  <c:v>47.694099999999999</c:v>
                </c:pt>
                <c:pt idx="5043">
                  <c:v>47.708329999999997</c:v>
                </c:pt>
                <c:pt idx="5044">
                  <c:v>47.722569999999997</c:v>
                </c:pt>
                <c:pt idx="5045">
                  <c:v>47.736809999999998</c:v>
                </c:pt>
                <c:pt idx="5046">
                  <c:v>47.751049999999999</c:v>
                </c:pt>
                <c:pt idx="5047">
                  <c:v>47.76529</c:v>
                </c:pt>
                <c:pt idx="5048">
                  <c:v>47.779539999999997</c:v>
                </c:pt>
                <c:pt idx="5049">
                  <c:v>47.793790000000001</c:v>
                </c:pt>
                <c:pt idx="5050">
                  <c:v>47.808039999999998</c:v>
                </c:pt>
                <c:pt idx="5051">
                  <c:v>47.822290000000002</c:v>
                </c:pt>
                <c:pt idx="5052">
                  <c:v>47.836539999999999</c:v>
                </c:pt>
                <c:pt idx="5053">
                  <c:v>47.8508</c:v>
                </c:pt>
                <c:pt idx="5054">
                  <c:v>47.86506</c:v>
                </c:pt>
                <c:pt idx="5055">
                  <c:v>47.87932</c:v>
                </c:pt>
                <c:pt idx="5056">
                  <c:v>47.89358</c:v>
                </c:pt>
                <c:pt idx="5057">
                  <c:v>47.907850000000003</c:v>
                </c:pt>
                <c:pt idx="5058">
                  <c:v>47.92212</c:v>
                </c:pt>
                <c:pt idx="5059">
                  <c:v>47.936390000000003</c:v>
                </c:pt>
                <c:pt idx="5060">
                  <c:v>47.950659999999999</c:v>
                </c:pt>
                <c:pt idx="5061">
                  <c:v>47.964930000000003</c:v>
                </c:pt>
                <c:pt idx="5062">
                  <c:v>47.979210000000002</c:v>
                </c:pt>
                <c:pt idx="5063">
                  <c:v>47.993479999999998</c:v>
                </c:pt>
                <c:pt idx="5064">
                  <c:v>48.007759999999998</c:v>
                </c:pt>
                <c:pt idx="5065">
                  <c:v>48.02205</c:v>
                </c:pt>
                <c:pt idx="5066">
                  <c:v>48.03633</c:v>
                </c:pt>
                <c:pt idx="5067">
                  <c:v>48.050620000000002</c:v>
                </c:pt>
                <c:pt idx="5068">
                  <c:v>48.064900000000002</c:v>
                </c:pt>
                <c:pt idx="5069">
                  <c:v>48.079189999999997</c:v>
                </c:pt>
                <c:pt idx="5070">
                  <c:v>48.093490000000003</c:v>
                </c:pt>
                <c:pt idx="5071">
                  <c:v>48.107779999999998</c:v>
                </c:pt>
                <c:pt idx="5072">
                  <c:v>48.122079999999997</c:v>
                </c:pt>
                <c:pt idx="5073">
                  <c:v>48.136380000000003</c:v>
                </c:pt>
                <c:pt idx="5074">
                  <c:v>48.150680000000001</c:v>
                </c:pt>
                <c:pt idx="5075">
                  <c:v>48.16498</c:v>
                </c:pt>
                <c:pt idx="5076">
                  <c:v>48.179290000000002</c:v>
                </c:pt>
                <c:pt idx="5077">
                  <c:v>48.193600000000004</c:v>
                </c:pt>
                <c:pt idx="5078">
                  <c:v>48.207900000000002</c:v>
                </c:pt>
                <c:pt idx="5079">
                  <c:v>48.22222</c:v>
                </c:pt>
                <c:pt idx="5080">
                  <c:v>48.236530000000002</c:v>
                </c:pt>
                <c:pt idx="5081">
                  <c:v>48.25085</c:v>
                </c:pt>
                <c:pt idx="5082">
                  <c:v>48.265169999999998</c:v>
                </c:pt>
                <c:pt idx="5083">
                  <c:v>48.279490000000003</c:v>
                </c:pt>
                <c:pt idx="5084">
                  <c:v>48.293810000000001</c:v>
                </c:pt>
                <c:pt idx="5085">
                  <c:v>48.308129999999998</c:v>
                </c:pt>
                <c:pt idx="5086">
                  <c:v>48.32246</c:v>
                </c:pt>
                <c:pt idx="5087">
                  <c:v>48.336790000000001</c:v>
                </c:pt>
                <c:pt idx="5088">
                  <c:v>48.351120000000002</c:v>
                </c:pt>
                <c:pt idx="5089">
                  <c:v>48.365450000000003</c:v>
                </c:pt>
                <c:pt idx="5090">
                  <c:v>48.37979</c:v>
                </c:pt>
                <c:pt idx="5091">
                  <c:v>48.394129999999997</c:v>
                </c:pt>
                <c:pt idx="5092">
                  <c:v>48.408470000000001</c:v>
                </c:pt>
                <c:pt idx="5093">
                  <c:v>48.422809999999998</c:v>
                </c:pt>
                <c:pt idx="5094">
                  <c:v>48.437150000000003</c:v>
                </c:pt>
                <c:pt idx="5095">
                  <c:v>48.451500000000003</c:v>
                </c:pt>
                <c:pt idx="5096">
                  <c:v>48.46584</c:v>
                </c:pt>
                <c:pt idx="5097">
                  <c:v>48.48019</c:v>
                </c:pt>
                <c:pt idx="5098">
                  <c:v>48.494540000000001</c:v>
                </c:pt>
                <c:pt idx="5099">
                  <c:v>48.508899999999997</c:v>
                </c:pt>
                <c:pt idx="5100">
                  <c:v>48.523260000000001</c:v>
                </c:pt>
                <c:pt idx="5101">
                  <c:v>48.537619999999997</c:v>
                </c:pt>
                <c:pt idx="5102">
                  <c:v>48.55198</c:v>
                </c:pt>
                <c:pt idx="5103">
                  <c:v>48.566339999999997</c:v>
                </c:pt>
                <c:pt idx="5104">
                  <c:v>48.5807</c:v>
                </c:pt>
                <c:pt idx="5105">
                  <c:v>48.59507</c:v>
                </c:pt>
                <c:pt idx="5106">
                  <c:v>48.609439999999999</c:v>
                </c:pt>
                <c:pt idx="5107">
                  <c:v>48.623809999999999</c:v>
                </c:pt>
                <c:pt idx="5108">
                  <c:v>48.638179999999998</c:v>
                </c:pt>
                <c:pt idx="5109">
                  <c:v>48.652560000000001</c:v>
                </c:pt>
                <c:pt idx="5110">
                  <c:v>48.666939999999997</c:v>
                </c:pt>
                <c:pt idx="5111">
                  <c:v>48.681319999999999</c:v>
                </c:pt>
                <c:pt idx="5112">
                  <c:v>48.695700000000002</c:v>
                </c:pt>
                <c:pt idx="5113">
                  <c:v>48.710079999999998</c:v>
                </c:pt>
                <c:pt idx="5114">
                  <c:v>48.724469999999997</c:v>
                </c:pt>
                <c:pt idx="5115">
                  <c:v>48.738860000000003</c:v>
                </c:pt>
                <c:pt idx="5116">
                  <c:v>48.753250000000001</c:v>
                </c:pt>
                <c:pt idx="5117">
                  <c:v>48.76764</c:v>
                </c:pt>
                <c:pt idx="5118">
                  <c:v>48.782040000000002</c:v>
                </c:pt>
                <c:pt idx="5119">
                  <c:v>48.796430000000001</c:v>
                </c:pt>
                <c:pt idx="5120">
                  <c:v>48.810830000000003</c:v>
                </c:pt>
                <c:pt idx="5121">
                  <c:v>48.825229999999998</c:v>
                </c:pt>
                <c:pt idx="5122">
                  <c:v>48.83963</c:v>
                </c:pt>
                <c:pt idx="5123">
                  <c:v>48.854039999999998</c:v>
                </c:pt>
                <c:pt idx="5124">
                  <c:v>48.868450000000003</c:v>
                </c:pt>
                <c:pt idx="5125">
                  <c:v>48.882860000000001</c:v>
                </c:pt>
                <c:pt idx="5126">
                  <c:v>48.897269999999999</c:v>
                </c:pt>
                <c:pt idx="5127">
                  <c:v>48.911679999999997</c:v>
                </c:pt>
                <c:pt idx="5128">
                  <c:v>48.926099999999998</c:v>
                </c:pt>
                <c:pt idx="5129">
                  <c:v>48.940519999999999</c:v>
                </c:pt>
                <c:pt idx="5130">
                  <c:v>48.954940000000001</c:v>
                </c:pt>
                <c:pt idx="5131">
                  <c:v>48.969360000000002</c:v>
                </c:pt>
                <c:pt idx="5132">
                  <c:v>48.983780000000003</c:v>
                </c:pt>
                <c:pt idx="5133">
                  <c:v>48.99821</c:v>
                </c:pt>
                <c:pt idx="5134">
                  <c:v>49.012639999999998</c:v>
                </c:pt>
                <c:pt idx="5135">
                  <c:v>49.027070000000002</c:v>
                </c:pt>
                <c:pt idx="5136">
                  <c:v>49.041499999999999</c:v>
                </c:pt>
                <c:pt idx="5137">
                  <c:v>49.05594</c:v>
                </c:pt>
                <c:pt idx="5138">
                  <c:v>49.070369999999997</c:v>
                </c:pt>
                <c:pt idx="5139">
                  <c:v>49.084820000000001</c:v>
                </c:pt>
                <c:pt idx="5140">
                  <c:v>49.099249999999998</c:v>
                </c:pt>
                <c:pt idx="5141">
                  <c:v>49.113700000000001</c:v>
                </c:pt>
                <c:pt idx="5142">
                  <c:v>49.128140000000002</c:v>
                </c:pt>
                <c:pt idx="5143">
                  <c:v>49.142589999999998</c:v>
                </c:pt>
                <c:pt idx="5144">
                  <c:v>49.157040000000002</c:v>
                </c:pt>
                <c:pt idx="5145">
                  <c:v>49.171489999999999</c:v>
                </c:pt>
                <c:pt idx="5146">
                  <c:v>49.185949999999998</c:v>
                </c:pt>
                <c:pt idx="5147">
                  <c:v>49.200409999999998</c:v>
                </c:pt>
                <c:pt idx="5148">
                  <c:v>49.214860000000002</c:v>
                </c:pt>
                <c:pt idx="5149">
                  <c:v>49.229320000000001</c:v>
                </c:pt>
                <c:pt idx="5150">
                  <c:v>49.243789999999997</c:v>
                </c:pt>
                <c:pt idx="5151">
                  <c:v>49.258249999999997</c:v>
                </c:pt>
                <c:pt idx="5152">
                  <c:v>49.27272</c:v>
                </c:pt>
                <c:pt idx="5153">
                  <c:v>49.287190000000002</c:v>
                </c:pt>
                <c:pt idx="5154">
                  <c:v>49.301659999999998</c:v>
                </c:pt>
                <c:pt idx="5155">
                  <c:v>49.316130000000001</c:v>
                </c:pt>
                <c:pt idx="5156">
                  <c:v>49.33061</c:v>
                </c:pt>
                <c:pt idx="5157">
                  <c:v>49.345089999999999</c:v>
                </c:pt>
                <c:pt idx="5158">
                  <c:v>49.359569999999998</c:v>
                </c:pt>
                <c:pt idx="5159">
                  <c:v>49.374049999999997</c:v>
                </c:pt>
                <c:pt idx="5160">
                  <c:v>49.388530000000003</c:v>
                </c:pt>
                <c:pt idx="5161">
                  <c:v>49.403019999999998</c:v>
                </c:pt>
                <c:pt idx="5162">
                  <c:v>49.417499999999997</c:v>
                </c:pt>
                <c:pt idx="5163">
                  <c:v>49.432000000000002</c:v>
                </c:pt>
                <c:pt idx="5164">
                  <c:v>49.446489999999997</c:v>
                </c:pt>
                <c:pt idx="5165">
                  <c:v>49.460979999999999</c:v>
                </c:pt>
                <c:pt idx="5166">
                  <c:v>49.475479999999997</c:v>
                </c:pt>
                <c:pt idx="5167">
                  <c:v>49.48997</c:v>
                </c:pt>
                <c:pt idx="5168">
                  <c:v>49.504480000000001</c:v>
                </c:pt>
                <c:pt idx="5169">
                  <c:v>49.518979999999999</c:v>
                </c:pt>
                <c:pt idx="5170">
                  <c:v>49.53349</c:v>
                </c:pt>
                <c:pt idx="5171">
                  <c:v>49.547989999999999</c:v>
                </c:pt>
                <c:pt idx="5172">
                  <c:v>49.5625</c:v>
                </c:pt>
                <c:pt idx="5173">
                  <c:v>49.577010000000001</c:v>
                </c:pt>
                <c:pt idx="5174">
                  <c:v>49.591529999999999</c:v>
                </c:pt>
                <c:pt idx="5175">
                  <c:v>49.60604</c:v>
                </c:pt>
                <c:pt idx="5176">
                  <c:v>49.620559999999998</c:v>
                </c:pt>
                <c:pt idx="5177">
                  <c:v>49.635080000000002</c:v>
                </c:pt>
                <c:pt idx="5178">
                  <c:v>49.6496</c:v>
                </c:pt>
                <c:pt idx="5179">
                  <c:v>49.66413</c:v>
                </c:pt>
                <c:pt idx="5180">
                  <c:v>49.678649999999998</c:v>
                </c:pt>
                <c:pt idx="5181">
                  <c:v>49.693179999999998</c:v>
                </c:pt>
                <c:pt idx="5182">
                  <c:v>49.707709999999999</c:v>
                </c:pt>
                <c:pt idx="5183">
                  <c:v>49.722239999999999</c:v>
                </c:pt>
                <c:pt idx="5184">
                  <c:v>49.736780000000003</c:v>
                </c:pt>
                <c:pt idx="5185">
                  <c:v>49.75132</c:v>
                </c:pt>
                <c:pt idx="5186">
                  <c:v>49.765860000000004</c:v>
                </c:pt>
                <c:pt idx="5187">
                  <c:v>49.7804</c:v>
                </c:pt>
                <c:pt idx="5188">
                  <c:v>49.794939999999997</c:v>
                </c:pt>
                <c:pt idx="5189">
                  <c:v>49.809489999999997</c:v>
                </c:pt>
                <c:pt idx="5190">
                  <c:v>49.824039999999997</c:v>
                </c:pt>
                <c:pt idx="5191">
                  <c:v>49.83858</c:v>
                </c:pt>
                <c:pt idx="5192">
                  <c:v>49.85313</c:v>
                </c:pt>
                <c:pt idx="5193">
                  <c:v>49.867690000000003</c:v>
                </c:pt>
                <c:pt idx="5194">
                  <c:v>49.882240000000003</c:v>
                </c:pt>
                <c:pt idx="5195">
                  <c:v>49.896799999999999</c:v>
                </c:pt>
                <c:pt idx="5196">
                  <c:v>49.911369999999998</c:v>
                </c:pt>
                <c:pt idx="5197">
                  <c:v>49.925930000000001</c:v>
                </c:pt>
                <c:pt idx="5198">
                  <c:v>49.940489999999997</c:v>
                </c:pt>
                <c:pt idx="5199">
                  <c:v>49.955060000000003</c:v>
                </c:pt>
                <c:pt idx="5200">
                  <c:v>49.969630000000002</c:v>
                </c:pt>
                <c:pt idx="5201">
                  <c:v>49.984200000000001</c:v>
                </c:pt>
                <c:pt idx="5202">
                  <c:v>49.99877</c:v>
                </c:pt>
                <c:pt idx="5203">
                  <c:v>50.013350000000003</c:v>
                </c:pt>
                <c:pt idx="5204">
                  <c:v>50.027920000000002</c:v>
                </c:pt>
                <c:pt idx="5205">
                  <c:v>50.042499999999997</c:v>
                </c:pt>
                <c:pt idx="5206">
                  <c:v>50.057079999999999</c:v>
                </c:pt>
                <c:pt idx="5207">
                  <c:v>50.071669999999997</c:v>
                </c:pt>
                <c:pt idx="5208">
                  <c:v>50.08625</c:v>
                </c:pt>
                <c:pt idx="5209">
                  <c:v>50.100839999999998</c:v>
                </c:pt>
                <c:pt idx="5210">
                  <c:v>50.115430000000003</c:v>
                </c:pt>
                <c:pt idx="5211">
                  <c:v>50.130020000000002</c:v>
                </c:pt>
                <c:pt idx="5212">
                  <c:v>50.144620000000003</c:v>
                </c:pt>
                <c:pt idx="5213">
                  <c:v>50.159210000000002</c:v>
                </c:pt>
                <c:pt idx="5214">
                  <c:v>50.173810000000003</c:v>
                </c:pt>
                <c:pt idx="5215">
                  <c:v>50.188420000000001</c:v>
                </c:pt>
                <c:pt idx="5216">
                  <c:v>50.203020000000002</c:v>
                </c:pt>
                <c:pt idx="5217">
                  <c:v>50.217619999999997</c:v>
                </c:pt>
                <c:pt idx="5218">
                  <c:v>50.232230000000001</c:v>
                </c:pt>
                <c:pt idx="5219">
                  <c:v>50.246839999999999</c:v>
                </c:pt>
                <c:pt idx="5220">
                  <c:v>50.261450000000004</c:v>
                </c:pt>
                <c:pt idx="5221">
                  <c:v>50.276060000000001</c:v>
                </c:pt>
                <c:pt idx="5222">
                  <c:v>50.290680000000002</c:v>
                </c:pt>
                <c:pt idx="5223">
                  <c:v>50.305300000000003</c:v>
                </c:pt>
                <c:pt idx="5224">
                  <c:v>50.319920000000003</c:v>
                </c:pt>
                <c:pt idx="5225">
                  <c:v>50.334539999999997</c:v>
                </c:pt>
                <c:pt idx="5226">
                  <c:v>50.349159999999998</c:v>
                </c:pt>
                <c:pt idx="5227">
                  <c:v>50.363790000000002</c:v>
                </c:pt>
                <c:pt idx="5228">
                  <c:v>50.378419999999998</c:v>
                </c:pt>
                <c:pt idx="5229">
                  <c:v>50.393050000000002</c:v>
                </c:pt>
                <c:pt idx="5230">
                  <c:v>50.407679999999999</c:v>
                </c:pt>
                <c:pt idx="5231">
                  <c:v>50.422310000000003</c:v>
                </c:pt>
                <c:pt idx="5232">
                  <c:v>50.436950000000003</c:v>
                </c:pt>
                <c:pt idx="5233">
                  <c:v>50.451590000000003</c:v>
                </c:pt>
                <c:pt idx="5234">
                  <c:v>50.466230000000003</c:v>
                </c:pt>
                <c:pt idx="5235">
                  <c:v>50.480870000000003</c:v>
                </c:pt>
                <c:pt idx="5236">
                  <c:v>50.495519999999999</c:v>
                </c:pt>
                <c:pt idx="5237">
                  <c:v>50.510170000000002</c:v>
                </c:pt>
                <c:pt idx="5238">
                  <c:v>50.524819999999998</c:v>
                </c:pt>
                <c:pt idx="5239">
                  <c:v>50.539470000000001</c:v>
                </c:pt>
                <c:pt idx="5240">
                  <c:v>50.554119999999998</c:v>
                </c:pt>
                <c:pt idx="5241">
                  <c:v>50.568779999999997</c:v>
                </c:pt>
                <c:pt idx="5242">
                  <c:v>50.583440000000003</c:v>
                </c:pt>
                <c:pt idx="5243">
                  <c:v>50.598100000000002</c:v>
                </c:pt>
                <c:pt idx="5244">
                  <c:v>50.612760000000002</c:v>
                </c:pt>
                <c:pt idx="5245">
                  <c:v>50.627420000000001</c:v>
                </c:pt>
                <c:pt idx="5246">
                  <c:v>50.642090000000003</c:v>
                </c:pt>
                <c:pt idx="5247">
                  <c:v>50.656759999999998</c:v>
                </c:pt>
                <c:pt idx="5248">
                  <c:v>50.671430000000001</c:v>
                </c:pt>
                <c:pt idx="5249">
                  <c:v>50.686100000000003</c:v>
                </c:pt>
                <c:pt idx="5250">
                  <c:v>50.700780000000002</c:v>
                </c:pt>
                <c:pt idx="5251">
                  <c:v>50.715449999999997</c:v>
                </c:pt>
                <c:pt idx="5252">
                  <c:v>50.730130000000003</c:v>
                </c:pt>
                <c:pt idx="5253">
                  <c:v>50.744819999999997</c:v>
                </c:pt>
                <c:pt idx="5254">
                  <c:v>50.759500000000003</c:v>
                </c:pt>
                <c:pt idx="5255">
                  <c:v>50.774189999999997</c:v>
                </c:pt>
                <c:pt idx="5256">
                  <c:v>50.788870000000003</c:v>
                </c:pt>
                <c:pt idx="5257">
                  <c:v>50.803559999999997</c:v>
                </c:pt>
                <c:pt idx="5258">
                  <c:v>50.818260000000002</c:v>
                </c:pt>
                <c:pt idx="5259">
                  <c:v>50.832949999999997</c:v>
                </c:pt>
                <c:pt idx="5260">
                  <c:v>50.847639999999998</c:v>
                </c:pt>
                <c:pt idx="5261">
                  <c:v>50.862340000000003</c:v>
                </c:pt>
                <c:pt idx="5262">
                  <c:v>50.877040000000001</c:v>
                </c:pt>
                <c:pt idx="5263">
                  <c:v>50.891750000000002</c:v>
                </c:pt>
                <c:pt idx="5264">
                  <c:v>50.90645</c:v>
                </c:pt>
                <c:pt idx="5265">
                  <c:v>50.92116</c:v>
                </c:pt>
                <c:pt idx="5266">
                  <c:v>50.935870000000001</c:v>
                </c:pt>
                <c:pt idx="5267">
                  <c:v>50.950580000000002</c:v>
                </c:pt>
                <c:pt idx="5268">
                  <c:v>50.965290000000003</c:v>
                </c:pt>
                <c:pt idx="5269">
                  <c:v>50.98001</c:v>
                </c:pt>
                <c:pt idx="5270">
                  <c:v>50.994720000000001</c:v>
                </c:pt>
                <c:pt idx="5271">
                  <c:v>51.009450000000001</c:v>
                </c:pt>
                <c:pt idx="5272">
                  <c:v>51.024169999999998</c:v>
                </c:pt>
                <c:pt idx="5273">
                  <c:v>51.038890000000002</c:v>
                </c:pt>
                <c:pt idx="5274">
                  <c:v>51.053620000000002</c:v>
                </c:pt>
                <c:pt idx="5275">
                  <c:v>51.068339999999999</c:v>
                </c:pt>
                <c:pt idx="5276">
                  <c:v>51.083080000000002</c:v>
                </c:pt>
                <c:pt idx="5277">
                  <c:v>51.097810000000003</c:v>
                </c:pt>
                <c:pt idx="5278">
                  <c:v>51.112540000000003</c:v>
                </c:pt>
                <c:pt idx="5279">
                  <c:v>51.127279999999999</c:v>
                </c:pt>
                <c:pt idx="5280">
                  <c:v>51.142020000000002</c:v>
                </c:pt>
                <c:pt idx="5281">
                  <c:v>51.156759999999998</c:v>
                </c:pt>
                <c:pt idx="5282">
                  <c:v>51.171500000000002</c:v>
                </c:pt>
                <c:pt idx="5283">
                  <c:v>51.186239999999998</c:v>
                </c:pt>
                <c:pt idx="5284">
                  <c:v>51.200989999999997</c:v>
                </c:pt>
                <c:pt idx="5285">
                  <c:v>51.215739999999997</c:v>
                </c:pt>
                <c:pt idx="5286">
                  <c:v>51.230499999999999</c:v>
                </c:pt>
                <c:pt idx="5287">
                  <c:v>51.245249999999999</c:v>
                </c:pt>
                <c:pt idx="5288">
                  <c:v>51.26</c:v>
                </c:pt>
                <c:pt idx="5289">
                  <c:v>51.274760000000001</c:v>
                </c:pt>
                <c:pt idx="5290">
                  <c:v>51.289520000000003</c:v>
                </c:pt>
                <c:pt idx="5291">
                  <c:v>51.304279999999999</c:v>
                </c:pt>
                <c:pt idx="5292">
                  <c:v>51.319049999999997</c:v>
                </c:pt>
                <c:pt idx="5293">
                  <c:v>51.33381</c:v>
                </c:pt>
                <c:pt idx="5294">
                  <c:v>51.348579999999998</c:v>
                </c:pt>
                <c:pt idx="5295">
                  <c:v>51.363349999999997</c:v>
                </c:pt>
                <c:pt idx="5296">
                  <c:v>51.378129999999999</c:v>
                </c:pt>
                <c:pt idx="5297">
                  <c:v>51.392899999999997</c:v>
                </c:pt>
                <c:pt idx="5298">
                  <c:v>51.407679999999999</c:v>
                </c:pt>
                <c:pt idx="5299">
                  <c:v>51.422460000000001</c:v>
                </c:pt>
                <c:pt idx="5300">
                  <c:v>51.437240000000003</c:v>
                </c:pt>
                <c:pt idx="5301">
                  <c:v>51.452019999999997</c:v>
                </c:pt>
                <c:pt idx="5302">
                  <c:v>51.466810000000002</c:v>
                </c:pt>
                <c:pt idx="5303">
                  <c:v>51.481589999999997</c:v>
                </c:pt>
                <c:pt idx="5304">
                  <c:v>51.496380000000002</c:v>
                </c:pt>
                <c:pt idx="5305">
                  <c:v>51.511180000000003</c:v>
                </c:pt>
                <c:pt idx="5306">
                  <c:v>51.525970000000001</c:v>
                </c:pt>
                <c:pt idx="5307">
                  <c:v>51.540770000000002</c:v>
                </c:pt>
                <c:pt idx="5308">
                  <c:v>51.55556</c:v>
                </c:pt>
                <c:pt idx="5309">
                  <c:v>51.570369999999997</c:v>
                </c:pt>
                <c:pt idx="5310">
                  <c:v>51.585169999999998</c:v>
                </c:pt>
                <c:pt idx="5311">
                  <c:v>51.599969999999999</c:v>
                </c:pt>
                <c:pt idx="5312">
                  <c:v>51.614780000000003</c:v>
                </c:pt>
                <c:pt idx="5313">
                  <c:v>51.62959</c:v>
                </c:pt>
                <c:pt idx="5314">
                  <c:v>51.644399999999997</c:v>
                </c:pt>
                <c:pt idx="5315">
                  <c:v>51.659210000000002</c:v>
                </c:pt>
                <c:pt idx="5316">
                  <c:v>51.674030000000002</c:v>
                </c:pt>
                <c:pt idx="5317">
                  <c:v>51.688850000000002</c:v>
                </c:pt>
                <c:pt idx="5318">
                  <c:v>51.703659999999999</c:v>
                </c:pt>
                <c:pt idx="5319">
                  <c:v>51.718490000000003</c:v>
                </c:pt>
                <c:pt idx="5320">
                  <c:v>51.733310000000003</c:v>
                </c:pt>
                <c:pt idx="5321">
                  <c:v>51.748130000000003</c:v>
                </c:pt>
                <c:pt idx="5322">
                  <c:v>51.76296</c:v>
                </c:pt>
                <c:pt idx="5323">
                  <c:v>51.777790000000003</c:v>
                </c:pt>
                <c:pt idx="5324">
                  <c:v>51.792630000000003</c:v>
                </c:pt>
                <c:pt idx="5325">
                  <c:v>51.807459999999999</c:v>
                </c:pt>
                <c:pt idx="5326">
                  <c:v>51.822299999999998</c:v>
                </c:pt>
                <c:pt idx="5327">
                  <c:v>51.837139999999998</c:v>
                </c:pt>
                <c:pt idx="5328">
                  <c:v>51.851970000000001</c:v>
                </c:pt>
                <c:pt idx="5329">
                  <c:v>51.866819999999997</c:v>
                </c:pt>
                <c:pt idx="5330">
                  <c:v>51.881659999999997</c:v>
                </c:pt>
                <c:pt idx="5331">
                  <c:v>51.896509999999999</c:v>
                </c:pt>
                <c:pt idx="5332">
                  <c:v>51.911360000000002</c:v>
                </c:pt>
                <c:pt idx="5333">
                  <c:v>51.926209999999998</c:v>
                </c:pt>
                <c:pt idx="5334">
                  <c:v>51.941070000000003</c:v>
                </c:pt>
                <c:pt idx="5335">
                  <c:v>51.955919999999999</c:v>
                </c:pt>
                <c:pt idx="5336">
                  <c:v>51.970779999999998</c:v>
                </c:pt>
                <c:pt idx="5337">
                  <c:v>51.985639999999997</c:v>
                </c:pt>
                <c:pt idx="5338">
                  <c:v>52.000500000000002</c:v>
                </c:pt>
                <c:pt idx="5339">
                  <c:v>52.015369999999997</c:v>
                </c:pt>
                <c:pt idx="5340">
                  <c:v>52.030230000000003</c:v>
                </c:pt>
                <c:pt idx="5341">
                  <c:v>52.045099999999998</c:v>
                </c:pt>
                <c:pt idx="5342">
                  <c:v>52.05997</c:v>
                </c:pt>
                <c:pt idx="5343">
                  <c:v>52.074840000000002</c:v>
                </c:pt>
                <c:pt idx="5344">
                  <c:v>52.08972</c:v>
                </c:pt>
                <c:pt idx="5345">
                  <c:v>52.104599999999998</c:v>
                </c:pt>
                <c:pt idx="5346">
                  <c:v>52.11947</c:v>
                </c:pt>
                <c:pt idx="5347">
                  <c:v>52.134349999999998</c:v>
                </c:pt>
                <c:pt idx="5348">
                  <c:v>52.149239999999999</c:v>
                </c:pt>
                <c:pt idx="5349">
                  <c:v>52.164119999999997</c:v>
                </c:pt>
                <c:pt idx="5350">
                  <c:v>52.179009999999998</c:v>
                </c:pt>
                <c:pt idx="5351">
                  <c:v>52.193899999999999</c:v>
                </c:pt>
                <c:pt idx="5352">
                  <c:v>52.20879</c:v>
                </c:pt>
                <c:pt idx="5353">
                  <c:v>52.223689999999998</c:v>
                </c:pt>
                <c:pt idx="5354">
                  <c:v>52.238579999999999</c:v>
                </c:pt>
                <c:pt idx="5355">
                  <c:v>52.253480000000003</c:v>
                </c:pt>
                <c:pt idx="5356">
                  <c:v>52.268380000000001</c:v>
                </c:pt>
                <c:pt idx="5357">
                  <c:v>52.283279999999998</c:v>
                </c:pt>
                <c:pt idx="5358">
                  <c:v>52.298189999999998</c:v>
                </c:pt>
                <c:pt idx="5359">
                  <c:v>52.313090000000003</c:v>
                </c:pt>
                <c:pt idx="5360">
                  <c:v>52.328000000000003</c:v>
                </c:pt>
                <c:pt idx="5361">
                  <c:v>52.342910000000003</c:v>
                </c:pt>
                <c:pt idx="5362">
                  <c:v>52.35783</c:v>
                </c:pt>
                <c:pt idx="5363">
                  <c:v>52.37274</c:v>
                </c:pt>
                <c:pt idx="5364">
                  <c:v>52.387659999999997</c:v>
                </c:pt>
                <c:pt idx="5365">
                  <c:v>52.40258</c:v>
                </c:pt>
                <c:pt idx="5366">
                  <c:v>52.417499999999997</c:v>
                </c:pt>
                <c:pt idx="5367">
                  <c:v>52.43242</c:v>
                </c:pt>
                <c:pt idx="5368">
                  <c:v>52.44735</c:v>
                </c:pt>
                <c:pt idx="5369">
                  <c:v>52.46228</c:v>
                </c:pt>
                <c:pt idx="5370">
                  <c:v>52.477200000000003</c:v>
                </c:pt>
                <c:pt idx="5371">
                  <c:v>52.492139999999999</c:v>
                </c:pt>
                <c:pt idx="5372">
                  <c:v>52.507069999999999</c:v>
                </c:pt>
                <c:pt idx="5373">
                  <c:v>52.522010000000002</c:v>
                </c:pt>
                <c:pt idx="5374">
                  <c:v>52.536949999999997</c:v>
                </c:pt>
                <c:pt idx="5375">
                  <c:v>52.55189</c:v>
                </c:pt>
                <c:pt idx="5376">
                  <c:v>52.566830000000003</c:v>
                </c:pt>
                <c:pt idx="5377">
                  <c:v>52.581780000000002</c:v>
                </c:pt>
                <c:pt idx="5378">
                  <c:v>52.596719999999998</c:v>
                </c:pt>
                <c:pt idx="5379">
                  <c:v>52.611669999999997</c:v>
                </c:pt>
                <c:pt idx="5380">
                  <c:v>52.626620000000003</c:v>
                </c:pt>
                <c:pt idx="5381">
                  <c:v>52.641570000000002</c:v>
                </c:pt>
                <c:pt idx="5382">
                  <c:v>52.656529999999997</c:v>
                </c:pt>
                <c:pt idx="5383">
                  <c:v>52.671489999999999</c:v>
                </c:pt>
                <c:pt idx="5384">
                  <c:v>52.686450000000001</c:v>
                </c:pt>
                <c:pt idx="5385">
                  <c:v>52.701410000000003</c:v>
                </c:pt>
                <c:pt idx="5386">
                  <c:v>52.716369999999998</c:v>
                </c:pt>
                <c:pt idx="5387">
                  <c:v>52.731340000000003</c:v>
                </c:pt>
                <c:pt idx="5388">
                  <c:v>52.746310000000001</c:v>
                </c:pt>
                <c:pt idx="5389">
                  <c:v>52.761279999999999</c:v>
                </c:pt>
                <c:pt idx="5390">
                  <c:v>52.776249999999997</c:v>
                </c:pt>
                <c:pt idx="5391">
                  <c:v>52.791229999999999</c:v>
                </c:pt>
                <c:pt idx="5392">
                  <c:v>52.806199999999997</c:v>
                </c:pt>
                <c:pt idx="5393">
                  <c:v>52.821179999999998</c:v>
                </c:pt>
                <c:pt idx="5394">
                  <c:v>52.83616</c:v>
                </c:pt>
                <c:pt idx="5395">
                  <c:v>52.851140000000001</c:v>
                </c:pt>
                <c:pt idx="5396">
                  <c:v>52.866129999999998</c:v>
                </c:pt>
                <c:pt idx="5397">
                  <c:v>52.88111</c:v>
                </c:pt>
                <c:pt idx="5398">
                  <c:v>52.89611</c:v>
                </c:pt>
                <c:pt idx="5399">
                  <c:v>52.911099999999998</c:v>
                </c:pt>
                <c:pt idx="5400">
                  <c:v>52.926090000000002</c:v>
                </c:pt>
                <c:pt idx="5401">
                  <c:v>52.941090000000003</c:v>
                </c:pt>
                <c:pt idx="5402">
                  <c:v>52.956090000000003</c:v>
                </c:pt>
                <c:pt idx="5403">
                  <c:v>52.971080000000001</c:v>
                </c:pt>
                <c:pt idx="5404">
                  <c:v>52.986089999999997</c:v>
                </c:pt>
                <c:pt idx="5405">
                  <c:v>53.001089999999998</c:v>
                </c:pt>
                <c:pt idx="5406">
                  <c:v>53.016100000000002</c:v>
                </c:pt>
                <c:pt idx="5407">
                  <c:v>53.031109999999998</c:v>
                </c:pt>
                <c:pt idx="5408">
                  <c:v>53.046120000000002</c:v>
                </c:pt>
                <c:pt idx="5409">
                  <c:v>53.061129999999999</c:v>
                </c:pt>
                <c:pt idx="5410">
                  <c:v>53.076149999999998</c:v>
                </c:pt>
                <c:pt idx="5411">
                  <c:v>53.091160000000002</c:v>
                </c:pt>
                <c:pt idx="5412">
                  <c:v>53.106180000000002</c:v>
                </c:pt>
                <c:pt idx="5413">
                  <c:v>53.121200000000002</c:v>
                </c:pt>
                <c:pt idx="5414">
                  <c:v>53.136229999999998</c:v>
                </c:pt>
                <c:pt idx="5415">
                  <c:v>53.151249999999997</c:v>
                </c:pt>
                <c:pt idx="5416">
                  <c:v>53.16628</c:v>
                </c:pt>
                <c:pt idx="5417">
                  <c:v>53.181310000000003</c:v>
                </c:pt>
                <c:pt idx="5418">
                  <c:v>53.196339999999999</c:v>
                </c:pt>
                <c:pt idx="5419">
                  <c:v>53.211379999999998</c:v>
                </c:pt>
                <c:pt idx="5420">
                  <c:v>53.226410000000001</c:v>
                </c:pt>
                <c:pt idx="5421">
                  <c:v>53.24145</c:v>
                </c:pt>
                <c:pt idx="5422">
                  <c:v>53.256489999999999</c:v>
                </c:pt>
                <c:pt idx="5423">
                  <c:v>53.271529999999998</c:v>
                </c:pt>
                <c:pt idx="5424">
                  <c:v>53.286580000000001</c:v>
                </c:pt>
                <c:pt idx="5425">
                  <c:v>53.30162</c:v>
                </c:pt>
                <c:pt idx="5426">
                  <c:v>53.316670000000002</c:v>
                </c:pt>
                <c:pt idx="5427">
                  <c:v>53.331719999999997</c:v>
                </c:pt>
                <c:pt idx="5428">
                  <c:v>53.346780000000003</c:v>
                </c:pt>
                <c:pt idx="5429">
                  <c:v>53.361829999999998</c:v>
                </c:pt>
                <c:pt idx="5430">
                  <c:v>53.376890000000003</c:v>
                </c:pt>
                <c:pt idx="5431">
                  <c:v>53.391950000000001</c:v>
                </c:pt>
                <c:pt idx="5432">
                  <c:v>53.40701</c:v>
                </c:pt>
                <c:pt idx="5433">
                  <c:v>53.422069999999998</c:v>
                </c:pt>
                <c:pt idx="5434">
                  <c:v>53.437139999999999</c:v>
                </c:pt>
                <c:pt idx="5435">
                  <c:v>53.452210000000001</c:v>
                </c:pt>
                <c:pt idx="5436">
                  <c:v>53.467280000000002</c:v>
                </c:pt>
                <c:pt idx="5437">
                  <c:v>53.482349999999997</c:v>
                </c:pt>
                <c:pt idx="5438">
                  <c:v>53.497430000000001</c:v>
                </c:pt>
                <c:pt idx="5439">
                  <c:v>53.512500000000003</c:v>
                </c:pt>
                <c:pt idx="5440">
                  <c:v>53.52758</c:v>
                </c:pt>
                <c:pt idx="5441">
                  <c:v>53.542659999999998</c:v>
                </c:pt>
                <c:pt idx="5442">
                  <c:v>53.557740000000003</c:v>
                </c:pt>
                <c:pt idx="5443">
                  <c:v>53.572830000000003</c:v>
                </c:pt>
                <c:pt idx="5444">
                  <c:v>53.587919999999997</c:v>
                </c:pt>
                <c:pt idx="5445">
                  <c:v>53.603000000000002</c:v>
                </c:pt>
                <c:pt idx="5446">
                  <c:v>53.618099999999998</c:v>
                </c:pt>
                <c:pt idx="5447">
                  <c:v>53.633189999999999</c:v>
                </c:pt>
                <c:pt idx="5448">
                  <c:v>53.64828</c:v>
                </c:pt>
                <c:pt idx="5449">
                  <c:v>53.663379999999997</c:v>
                </c:pt>
                <c:pt idx="5450">
                  <c:v>53.67848</c:v>
                </c:pt>
                <c:pt idx="5451">
                  <c:v>53.693579999999997</c:v>
                </c:pt>
                <c:pt idx="5452">
                  <c:v>53.708689999999997</c:v>
                </c:pt>
                <c:pt idx="5453">
                  <c:v>53.723799999999997</c:v>
                </c:pt>
                <c:pt idx="5454">
                  <c:v>53.738900000000001</c:v>
                </c:pt>
                <c:pt idx="5455">
                  <c:v>53.754010000000001</c:v>
                </c:pt>
                <c:pt idx="5456">
                  <c:v>53.769129999999997</c:v>
                </c:pt>
                <c:pt idx="5457">
                  <c:v>53.784239999999997</c:v>
                </c:pt>
                <c:pt idx="5458">
                  <c:v>53.79936</c:v>
                </c:pt>
                <c:pt idx="5459">
                  <c:v>53.814480000000003</c:v>
                </c:pt>
                <c:pt idx="5460">
                  <c:v>53.829599999999999</c:v>
                </c:pt>
                <c:pt idx="5461">
                  <c:v>53.844720000000002</c:v>
                </c:pt>
                <c:pt idx="5462">
                  <c:v>53.859850000000002</c:v>
                </c:pt>
                <c:pt idx="5463">
                  <c:v>53.874969999999998</c:v>
                </c:pt>
                <c:pt idx="5464">
                  <c:v>53.890099999999997</c:v>
                </c:pt>
                <c:pt idx="5465">
                  <c:v>53.905239999999999</c:v>
                </c:pt>
                <c:pt idx="5466">
                  <c:v>53.920369999999998</c:v>
                </c:pt>
                <c:pt idx="5467">
                  <c:v>53.935499999999998</c:v>
                </c:pt>
                <c:pt idx="5468">
                  <c:v>53.950650000000003</c:v>
                </c:pt>
                <c:pt idx="5469">
                  <c:v>53.965789999999998</c:v>
                </c:pt>
                <c:pt idx="5470">
                  <c:v>53.980930000000001</c:v>
                </c:pt>
                <c:pt idx="5471">
                  <c:v>53.996070000000003</c:v>
                </c:pt>
                <c:pt idx="5472">
                  <c:v>54.011220000000002</c:v>
                </c:pt>
                <c:pt idx="5473">
                  <c:v>54.02637</c:v>
                </c:pt>
                <c:pt idx="5474">
                  <c:v>54.041519999999998</c:v>
                </c:pt>
                <c:pt idx="5475">
                  <c:v>54.056669999999997</c:v>
                </c:pt>
                <c:pt idx="5476">
                  <c:v>54.071829999999999</c:v>
                </c:pt>
                <c:pt idx="5477">
                  <c:v>54.086979999999997</c:v>
                </c:pt>
                <c:pt idx="5478">
                  <c:v>54.102139999999999</c:v>
                </c:pt>
                <c:pt idx="5479">
                  <c:v>54.1173</c:v>
                </c:pt>
                <c:pt idx="5480">
                  <c:v>54.132469999999998</c:v>
                </c:pt>
                <c:pt idx="5481">
                  <c:v>54.147629999999999</c:v>
                </c:pt>
                <c:pt idx="5482">
                  <c:v>54.162799999999997</c:v>
                </c:pt>
                <c:pt idx="5483">
                  <c:v>54.177970000000002</c:v>
                </c:pt>
                <c:pt idx="5484">
                  <c:v>54.19314</c:v>
                </c:pt>
                <c:pt idx="5485">
                  <c:v>54.208320000000001</c:v>
                </c:pt>
                <c:pt idx="5486">
                  <c:v>54.223489999999998</c:v>
                </c:pt>
                <c:pt idx="5487">
                  <c:v>54.238669999999999</c:v>
                </c:pt>
                <c:pt idx="5488">
                  <c:v>54.25385</c:v>
                </c:pt>
                <c:pt idx="5489">
                  <c:v>54.269039999999997</c:v>
                </c:pt>
                <c:pt idx="5490">
                  <c:v>54.284219999999998</c:v>
                </c:pt>
                <c:pt idx="5491">
                  <c:v>54.299410000000002</c:v>
                </c:pt>
                <c:pt idx="5492">
                  <c:v>54.314590000000003</c:v>
                </c:pt>
                <c:pt idx="5493">
                  <c:v>54.329790000000003</c:v>
                </c:pt>
                <c:pt idx="5494">
                  <c:v>54.34498</c:v>
                </c:pt>
                <c:pt idx="5495">
                  <c:v>54.36018</c:v>
                </c:pt>
                <c:pt idx="5496">
                  <c:v>54.375369999999997</c:v>
                </c:pt>
                <c:pt idx="5497">
                  <c:v>54.390569999999997</c:v>
                </c:pt>
                <c:pt idx="5498">
                  <c:v>54.405769999999997</c:v>
                </c:pt>
                <c:pt idx="5499">
                  <c:v>54.42098</c:v>
                </c:pt>
                <c:pt idx="5500">
                  <c:v>54.43618</c:v>
                </c:pt>
                <c:pt idx="5501">
                  <c:v>54.451390000000004</c:v>
                </c:pt>
                <c:pt idx="5502">
                  <c:v>54.4666</c:v>
                </c:pt>
                <c:pt idx="5503">
                  <c:v>54.481819999999999</c:v>
                </c:pt>
                <c:pt idx="5504">
                  <c:v>54.497030000000002</c:v>
                </c:pt>
                <c:pt idx="5505">
                  <c:v>54.512250000000002</c:v>
                </c:pt>
                <c:pt idx="5506">
                  <c:v>54.527470000000001</c:v>
                </c:pt>
                <c:pt idx="5507">
                  <c:v>54.54269</c:v>
                </c:pt>
                <c:pt idx="5508">
                  <c:v>54.55791</c:v>
                </c:pt>
                <c:pt idx="5509">
                  <c:v>54.573140000000002</c:v>
                </c:pt>
                <c:pt idx="5510">
                  <c:v>54.588360000000002</c:v>
                </c:pt>
                <c:pt idx="5511">
                  <c:v>54.603589999999997</c:v>
                </c:pt>
                <c:pt idx="5512">
                  <c:v>54.618819999999999</c:v>
                </c:pt>
                <c:pt idx="5513">
                  <c:v>54.634059999999998</c:v>
                </c:pt>
                <c:pt idx="5514">
                  <c:v>54.649290000000001</c:v>
                </c:pt>
                <c:pt idx="5515">
                  <c:v>54.664529999999999</c:v>
                </c:pt>
                <c:pt idx="5516">
                  <c:v>54.679769999999998</c:v>
                </c:pt>
                <c:pt idx="5517">
                  <c:v>54.695010000000003</c:v>
                </c:pt>
                <c:pt idx="5518">
                  <c:v>54.710259999999998</c:v>
                </c:pt>
                <c:pt idx="5519">
                  <c:v>54.72551</c:v>
                </c:pt>
                <c:pt idx="5520">
                  <c:v>54.740749999999998</c:v>
                </c:pt>
                <c:pt idx="5521">
                  <c:v>54.756</c:v>
                </c:pt>
                <c:pt idx="5522">
                  <c:v>54.771259999999998</c:v>
                </c:pt>
                <c:pt idx="5523">
                  <c:v>54.78651</c:v>
                </c:pt>
                <c:pt idx="5524">
                  <c:v>54.801769999999998</c:v>
                </c:pt>
                <c:pt idx="5525">
                  <c:v>54.817030000000003</c:v>
                </c:pt>
                <c:pt idx="5526">
                  <c:v>54.83229</c:v>
                </c:pt>
                <c:pt idx="5527">
                  <c:v>54.847549999999998</c:v>
                </c:pt>
                <c:pt idx="5528">
                  <c:v>54.862819999999999</c:v>
                </c:pt>
                <c:pt idx="5529">
                  <c:v>54.87809</c:v>
                </c:pt>
                <c:pt idx="5530">
                  <c:v>54.893360000000001</c:v>
                </c:pt>
                <c:pt idx="5531">
                  <c:v>54.908630000000002</c:v>
                </c:pt>
                <c:pt idx="5532">
                  <c:v>54.923900000000003</c:v>
                </c:pt>
                <c:pt idx="5533">
                  <c:v>54.93918</c:v>
                </c:pt>
                <c:pt idx="5534">
                  <c:v>54.954459999999997</c:v>
                </c:pt>
                <c:pt idx="5535">
                  <c:v>54.969729999999998</c:v>
                </c:pt>
                <c:pt idx="5536">
                  <c:v>54.985019999999999</c:v>
                </c:pt>
                <c:pt idx="5537">
                  <c:v>55.000309999999999</c:v>
                </c:pt>
                <c:pt idx="5538">
                  <c:v>55.015590000000003</c:v>
                </c:pt>
                <c:pt idx="5539">
                  <c:v>55.030880000000003</c:v>
                </c:pt>
                <c:pt idx="5540">
                  <c:v>55.046169999999996</c:v>
                </c:pt>
                <c:pt idx="5541">
                  <c:v>55.061459999999997</c:v>
                </c:pt>
                <c:pt idx="5542">
                  <c:v>55.07676</c:v>
                </c:pt>
                <c:pt idx="5543">
                  <c:v>55.092059999999996</c:v>
                </c:pt>
                <c:pt idx="5544">
                  <c:v>55.10736</c:v>
                </c:pt>
                <c:pt idx="5545">
                  <c:v>55.122660000000003</c:v>
                </c:pt>
                <c:pt idx="5546">
                  <c:v>55.13796</c:v>
                </c:pt>
                <c:pt idx="5547">
                  <c:v>55.153269999999999</c:v>
                </c:pt>
                <c:pt idx="5548">
                  <c:v>55.168579999999999</c:v>
                </c:pt>
                <c:pt idx="5549">
                  <c:v>55.183880000000002</c:v>
                </c:pt>
                <c:pt idx="5550">
                  <c:v>55.199199999999998</c:v>
                </c:pt>
                <c:pt idx="5551">
                  <c:v>55.214509999999997</c:v>
                </c:pt>
                <c:pt idx="5552">
                  <c:v>55.22983</c:v>
                </c:pt>
                <c:pt idx="5553">
                  <c:v>55.245150000000002</c:v>
                </c:pt>
                <c:pt idx="5554">
                  <c:v>55.260469999999998</c:v>
                </c:pt>
                <c:pt idx="5555">
                  <c:v>55.275790000000001</c:v>
                </c:pt>
                <c:pt idx="5556">
                  <c:v>55.291110000000003</c:v>
                </c:pt>
                <c:pt idx="5557">
                  <c:v>55.306440000000002</c:v>
                </c:pt>
                <c:pt idx="5558">
                  <c:v>55.321770000000001</c:v>
                </c:pt>
                <c:pt idx="5559">
                  <c:v>55.3371</c:v>
                </c:pt>
                <c:pt idx="5560">
                  <c:v>55.352440000000001</c:v>
                </c:pt>
                <c:pt idx="5561">
                  <c:v>55.36777</c:v>
                </c:pt>
                <c:pt idx="5562">
                  <c:v>55.383110000000002</c:v>
                </c:pt>
                <c:pt idx="5563">
                  <c:v>55.398449999999997</c:v>
                </c:pt>
                <c:pt idx="5564">
                  <c:v>55.413789999999999</c:v>
                </c:pt>
                <c:pt idx="5565">
                  <c:v>55.429139999999997</c:v>
                </c:pt>
                <c:pt idx="5566">
                  <c:v>55.444479999999999</c:v>
                </c:pt>
                <c:pt idx="5567">
                  <c:v>55.459829999999997</c:v>
                </c:pt>
                <c:pt idx="5568">
                  <c:v>55.475180000000002</c:v>
                </c:pt>
                <c:pt idx="5569">
                  <c:v>55.490540000000003</c:v>
                </c:pt>
                <c:pt idx="5570">
                  <c:v>55.505890000000001</c:v>
                </c:pt>
                <c:pt idx="5571">
                  <c:v>55.521250000000002</c:v>
                </c:pt>
                <c:pt idx="5572">
                  <c:v>55.536610000000003</c:v>
                </c:pt>
                <c:pt idx="5573">
                  <c:v>55.551969999999997</c:v>
                </c:pt>
                <c:pt idx="5574">
                  <c:v>55.567329999999998</c:v>
                </c:pt>
                <c:pt idx="5575">
                  <c:v>55.582700000000003</c:v>
                </c:pt>
                <c:pt idx="5576">
                  <c:v>55.598059999999997</c:v>
                </c:pt>
                <c:pt idx="5577">
                  <c:v>55.613430000000001</c:v>
                </c:pt>
                <c:pt idx="5578">
                  <c:v>55.628799999999998</c:v>
                </c:pt>
                <c:pt idx="5579">
                  <c:v>55.644179999999999</c:v>
                </c:pt>
                <c:pt idx="5580">
                  <c:v>55.659550000000003</c:v>
                </c:pt>
                <c:pt idx="5581">
                  <c:v>55.674930000000003</c:v>
                </c:pt>
                <c:pt idx="5582">
                  <c:v>55.690309999999997</c:v>
                </c:pt>
                <c:pt idx="5583">
                  <c:v>55.7057</c:v>
                </c:pt>
                <c:pt idx="5584">
                  <c:v>55.721080000000001</c:v>
                </c:pt>
                <c:pt idx="5585">
                  <c:v>55.736469999999997</c:v>
                </c:pt>
                <c:pt idx="5586">
                  <c:v>55.751849999999997</c:v>
                </c:pt>
                <c:pt idx="5587">
                  <c:v>55.767249999999997</c:v>
                </c:pt>
                <c:pt idx="5588">
                  <c:v>55.782640000000001</c:v>
                </c:pt>
                <c:pt idx="5589">
                  <c:v>55.798029999999997</c:v>
                </c:pt>
                <c:pt idx="5590">
                  <c:v>55.813429999999997</c:v>
                </c:pt>
                <c:pt idx="5591">
                  <c:v>55.828830000000004</c:v>
                </c:pt>
                <c:pt idx="5592">
                  <c:v>55.844230000000003</c:v>
                </c:pt>
                <c:pt idx="5593">
                  <c:v>55.859630000000003</c:v>
                </c:pt>
                <c:pt idx="5594">
                  <c:v>55.875039999999998</c:v>
                </c:pt>
                <c:pt idx="5595">
                  <c:v>55.890450000000001</c:v>
                </c:pt>
                <c:pt idx="5596">
                  <c:v>55.905859999999997</c:v>
                </c:pt>
                <c:pt idx="5597">
                  <c:v>55.92127</c:v>
                </c:pt>
                <c:pt idx="5598">
                  <c:v>55.936680000000003</c:v>
                </c:pt>
                <c:pt idx="5599">
                  <c:v>55.952100000000002</c:v>
                </c:pt>
                <c:pt idx="5600">
                  <c:v>55.96752</c:v>
                </c:pt>
                <c:pt idx="5601">
                  <c:v>55.982939999999999</c:v>
                </c:pt>
                <c:pt idx="5602">
                  <c:v>55.998359999999998</c:v>
                </c:pt>
                <c:pt idx="5603">
                  <c:v>56.01379</c:v>
                </c:pt>
                <c:pt idx="5604">
                  <c:v>56.029220000000002</c:v>
                </c:pt>
                <c:pt idx="5605">
                  <c:v>56.044640000000001</c:v>
                </c:pt>
                <c:pt idx="5606">
                  <c:v>56.060070000000003</c:v>
                </c:pt>
                <c:pt idx="5607">
                  <c:v>56.075510000000001</c:v>
                </c:pt>
                <c:pt idx="5608">
                  <c:v>56.090949999999999</c:v>
                </c:pt>
                <c:pt idx="5609">
                  <c:v>56.106380000000001</c:v>
                </c:pt>
                <c:pt idx="5610">
                  <c:v>56.12182</c:v>
                </c:pt>
                <c:pt idx="5611">
                  <c:v>56.137259999999998</c:v>
                </c:pt>
                <c:pt idx="5612">
                  <c:v>56.152709999999999</c:v>
                </c:pt>
                <c:pt idx="5613">
                  <c:v>56.168149999999997</c:v>
                </c:pt>
                <c:pt idx="5614">
                  <c:v>56.183599999999998</c:v>
                </c:pt>
                <c:pt idx="5615">
                  <c:v>56.19905</c:v>
                </c:pt>
                <c:pt idx="5616">
                  <c:v>56.214500000000001</c:v>
                </c:pt>
                <c:pt idx="5617">
                  <c:v>56.229959999999998</c:v>
                </c:pt>
                <c:pt idx="5618">
                  <c:v>56.24541</c:v>
                </c:pt>
                <c:pt idx="5619">
                  <c:v>56.26088</c:v>
                </c:pt>
                <c:pt idx="5620">
                  <c:v>56.276339999999998</c:v>
                </c:pt>
                <c:pt idx="5621">
                  <c:v>56.291800000000002</c:v>
                </c:pt>
                <c:pt idx="5622">
                  <c:v>56.307259999999999</c:v>
                </c:pt>
                <c:pt idx="5623">
                  <c:v>56.32273</c:v>
                </c:pt>
                <c:pt idx="5624">
                  <c:v>56.338200000000001</c:v>
                </c:pt>
                <c:pt idx="5625">
                  <c:v>56.353670000000001</c:v>
                </c:pt>
                <c:pt idx="5626">
                  <c:v>56.369140000000002</c:v>
                </c:pt>
                <c:pt idx="5627">
                  <c:v>56.384619999999998</c:v>
                </c:pt>
                <c:pt idx="5628">
                  <c:v>56.400100000000002</c:v>
                </c:pt>
                <c:pt idx="5629">
                  <c:v>56.415579999999999</c:v>
                </c:pt>
                <c:pt idx="5630">
                  <c:v>56.431060000000002</c:v>
                </c:pt>
                <c:pt idx="5631">
                  <c:v>56.446550000000002</c:v>
                </c:pt>
                <c:pt idx="5632">
                  <c:v>56.462029999999999</c:v>
                </c:pt>
                <c:pt idx="5633">
                  <c:v>56.477519999999998</c:v>
                </c:pt>
                <c:pt idx="5634">
                  <c:v>56.493009999999998</c:v>
                </c:pt>
                <c:pt idx="5635">
                  <c:v>56.508510000000001</c:v>
                </c:pt>
                <c:pt idx="5636">
                  <c:v>56.524000000000001</c:v>
                </c:pt>
                <c:pt idx="5637">
                  <c:v>56.539499999999997</c:v>
                </c:pt>
                <c:pt idx="5638">
                  <c:v>56.555</c:v>
                </c:pt>
                <c:pt idx="5639">
                  <c:v>56.570500000000003</c:v>
                </c:pt>
                <c:pt idx="5640">
                  <c:v>56.585999999999999</c:v>
                </c:pt>
                <c:pt idx="5641">
                  <c:v>56.601509999999998</c:v>
                </c:pt>
                <c:pt idx="5642">
                  <c:v>56.617019999999997</c:v>
                </c:pt>
                <c:pt idx="5643">
                  <c:v>56.632530000000003</c:v>
                </c:pt>
                <c:pt idx="5644">
                  <c:v>56.648040000000002</c:v>
                </c:pt>
                <c:pt idx="5645">
                  <c:v>56.663550000000001</c:v>
                </c:pt>
                <c:pt idx="5646">
                  <c:v>56.679070000000003</c:v>
                </c:pt>
                <c:pt idx="5647">
                  <c:v>56.694580000000002</c:v>
                </c:pt>
                <c:pt idx="5648">
                  <c:v>56.71011</c:v>
                </c:pt>
                <c:pt idx="5649">
                  <c:v>56.725630000000002</c:v>
                </c:pt>
                <c:pt idx="5650">
                  <c:v>56.741149999999998</c:v>
                </c:pt>
                <c:pt idx="5651">
                  <c:v>56.756680000000003</c:v>
                </c:pt>
                <c:pt idx="5652">
                  <c:v>56.772210000000001</c:v>
                </c:pt>
                <c:pt idx="5653">
                  <c:v>56.787739999999999</c:v>
                </c:pt>
                <c:pt idx="5654">
                  <c:v>56.803269999999998</c:v>
                </c:pt>
                <c:pt idx="5655">
                  <c:v>56.818809999999999</c:v>
                </c:pt>
                <c:pt idx="5656">
                  <c:v>56.834350000000001</c:v>
                </c:pt>
                <c:pt idx="5657">
                  <c:v>56.849879999999999</c:v>
                </c:pt>
                <c:pt idx="5658">
                  <c:v>56.865430000000003</c:v>
                </c:pt>
                <c:pt idx="5659">
                  <c:v>56.880969999999998</c:v>
                </c:pt>
                <c:pt idx="5660">
                  <c:v>56.896509999999999</c:v>
                </c:pt>
                <c:pt idx="5661">
                  <c:v>56.912059999999997</c:v>
                </c:pt>
                <c:pt idx="5662">
                  <c:v>56.927619999999997</c:v>
                </c:pt>
                <c:pt idx="5663">
                  <c:v>56.943170000000002</c:v>
                </c:pt>
                <c:pt idx="5664">
                  <c:v>56.95872</c:v>
                </c:pt>
                <c:pt idx="5665">
                  <c:v>56.97428</c:v>
                </c:pt>
                <c:pt idx="5666">
                  <c:v>56.989840000000001</c:v>
                </c:pt>
                <c:pt idx="5667">
                  <c:v>57.005400000000002</c:v>
                </c:pt>
                <c:pt idx="5668">
                  <c:v>57.020960000000002</c:v>
                </c:pt>
                <c:pt idx="5669">
                  <c:v>57.036529999999999</c:v>
                </c:pt>
                <c:pt idx="5670">
                  <c:v>57.05209</c:v>
                </c:pt>
                <c:pt idx="5671">
                  <c:v>57.067659999999997</c:v>
                </c:pt>
                <c:pt idx="5672">
                  <c:v>57.08323</c:v>
                </c:pt>
                <c:pt idx="5673">
                  <c:v>57.09881</c:v>
                </c:pt>
                <c:pt idx="5674">
                  <c:v>57.114379999999997</c:v>
                </c:pt>
                <c:pt idx="5675">
                  <c:v>57.129959999999997</c:v>
                </c:pt>
                <c:pt idx="5676">
                  <c:v>57.145539999999997</c:v>
                </c:pt>
                <c:pt idx="5677">
                  <c:v>57.161119999999997</c:v>
                </c:pt>
                <c:pt idx="5678">
                  <c:v>57.17671</c:v>
                </c:pt>
                <c:pt idx="5679">
                  <c:v>57.19229</c:v>
                </c:pt>
                <c:pt idx="5680">
                  <c:v>57.207880000000003</c:v>
                </c:pt>
                <c:pt idx="5681">
                  <c:v>57.223469999999999</c:v>
                </c:pt>
                <c:pt idx="5682">
                  <c:v>57.239060000000002</c:v>
                </c:pt>
                <c:pt idx="5683">
                  <c:v>57.254660000000001</c:v>
                </c:pt>
                <c:pt idx="5684">
                  <c:v>57.27026</c:v>
                </c:pt>
                <c:pt idx="5685">
                  <c:v>57.285850000000003</c:v>
                </c:pt>
                <c:pt idx="5686">
                  <c:v>57.301459999999999</c:v>
                </c:pt>
                <c:pt idx="5687">
                  <c:v>57.317059999999998</c:v>
                </c:pt>
                <c:pt idx="5688">
                  <c:v>57.332659999999997</c:v>
                </c:pt>
                <c:pt idx="5689">
                  <c:v>57.348269999999999</c:v>
                </c:pt>
                <c:pt idx="5690">
                  <c:v>57.363880000000002</c:v>
                </c:pt>
                <c:pt idx="5691">
                  <c:v>57.379489999999997</c:v>
                </c:pt>
                <c:pt idx="5692">
                  <c:v>57.395110000000003</c:v>
                </c:pt>
                <c:pt idx="5693">
                  <c:v>57.410719999999998</c:v>
                </c:pt>
                <c:pt idx="5694">
                  <c:v>57.426340000000003</c:v>
                </c:pt>
                <c:pt idx="5695">
                  <c:v>57.441960000000002</c:v>
                </c:pt>
                <c:pt idx="5696">
                  <c:v>57.45758</c:v>
                </c:pt>
                <c:pt idx="5697">
                  <c:v>57.473210000000002</c:v>
                </c:pt>
                <c:pt idx="5698">
                  <c:v>57.488840000000003</c:v>
                </c:pt>
                <c:pt idx="5699">
                  <c:v>57.504469999999998</c:v>
                </c:pt>
                <c:pt idx="5700">
                  <c:v>57.520099999999999</c:v>
                </c:pt>
                <c:pt idx="5701">
                  <c:v>57.535730000000001</c:v>
                </c:pt>
                <c:pt idx="5702">
                  <c:v>57.551360000000003</c:v>
                </c:pt>
                <c:pt idx="5703">
                  <c:v>57.567</c:v>
                </c:pt>
                <c:pt idx="5704">
                  <c:v>57.582639999999998</c:v>
                </c:pt>
                <c:pt idx="5705">
                  <c:v>57.598280000000003</c:v>
                </c:pt>
                <c:pt idx="5706">
                  <c:v>57.613930000000003</c:v>
                </c:pt>
                <c:pt idx="5707">
                  <c:v>57.629570000000001</c:v>
                </c:pt>
                <c:pt idx="5708">
                  <c:v>57.645220000000002</c:v>
                </c:pt>
                <c:pt idx="5709">
                  <c:v>57.660870000000003</c:v>
                </c:pt>
                <c:pt idx="5710">
                  <c:v>57.676519999999996</c:v>
                </c:pt>
                <c:pt idx="5711">
                  <c:v>57.69218</c:v>
                </c:pt>
                <c:pt idx="5712">
                  <c:v>57.707830000000001</c:v>
                </c:pt>
                <c:pt idx="5713">
                  <c:v>57.723489999999998</c:v>
                </c:pt>
                <c:pt idx="5714">
                  <c:v>57.739150000000002</c:v>
                </c:pt>
                <c:pt idx="5715">
                  <c:v>57.754809999999999</c:v>
                </c:pt>
                <c:pt idx="5716">
                  <c:v>57.770479999999999</c:v>
                </c:pt>
                <c:pt idx="5717">
                  <c:v>57.786149999999999</c:v>
                </c:pt>
                <c:pt idx="5718">
                  <c:v>57.801819999999999</c:v>
                </c:pt>
                <c:pt idx="5719">
                  <c:v>57.817489999999999</c:v>
                </c:pt>
                <c:pt idx="5720">
                  <c:v>57.833159999999999</c:v>
                </c:pt>
                <c:pt idx="5721">
                  <c:v>57.84883</c:v>
                </c:pt>
                <c:pt idx="5722">
                  <c:v>57.864510000000003</c:v>
                </c:pt>
                <c:pt idx="5723">
                  <c:v>57.880189999999999</c:v>
                </c:pt>
                <c:pt idx="5724">
                  <c:v>57.895870000000002</c:v>
                </c:pt>
                <c:pt idx="5725">
                  <c:v>57.911560000000001</c:v>
                </c:pt>
                <c:pt idx="5726">
                  <c:v>57.927250000000001</c:v>
                </c:pt>
                <c:pt idx="5727">
                  <c:v>57.942929999999997</c:v>
                </c:pt>
                <c:pt idx="5728">
                  <c:v>57.958620000000003</c:v>
                </c:pt>
                <c:pt idx="5729">
                  <c:v>57.974319999999999</c:v>
                </c:pt>
                <c:pt idx="5730">
                  <c:v>57.990009999999998</c:v>
                </c:pt>
                <c:pt idx="5731">
                  <c:v>58.005710000000001</c:v>
                </c:pt>
                <c:pt idx="5732">
                  <c:v>58.021410000000003</c:v>
                </c:pt>
                <c:pt idx="5733">
                  <c:v>58.037109999999998</c:v>
                </c:pt>
                <c:pt idx="5734">
                  <c:v>58.052810000000001</c:v>
                </c:pt>
                <c:pt idx="5735">
                  <c:v>58.068519999999999</c:v>
                </c:pt>
                <c:pt idx="5736">
                  <c:v>58.084220000000002</c:v>
                </c:pt>
                <c:pt idx="5737">
                  <c:v>58.099930000000001</c:v>
                </c:pt>
                <c:pt idx="5738">
                  <c:v>58.115639999999999</c:v>
                </c:pt>
                <c:pt idx="5739">
                  <c:v>58.131360000000001</c:v>
                </c:pt>
                <c:pt idx="5740">
                  <c:v>58.147080000000003</c:v>
                </c:pt>
                <c:pt idx="5741">
                  <c:v>58.162790000000001</c:v>
                </c:pt>
                <c:pt idx="5742">
                  <c:v>58.178510000000003</c:v>
                </c:pt>
                <c:pt idx="5743">
                  <c:v>58.194229999999997</c:v>
                </c:pt>
                <c:pt idx="5744">
                  <c:v>58.209960000000002</c:v>
                </c:pt>
                <c:pt idx="5745">
                  <c:v>58.22569</c:v>
                </c:pt>
                <c:pt idx="5746">
                  <c:v>58.241410000000002</c:v>
                </c:pt>
                <c:pt idx="5747">
                  <c:v>58.25714</c:v>
                </c:pt>
                <c:pt idx="5748">
                  <c:v>58.272880000000001</c:v>
                </c:pt>
                <c:pt idx="5749">
                  <c:v>58.288609999999998</c:v>
                </c:pt>
                <c:pt idx="5750">
                  <c:v>58.304349999999999</c:v>
                </c:pt>
                <c:pt idx="5751">
                  <c:v>58.32009</c:v>
                </c:pt>
                <c:pt idx="5752">
                  <c:v>58.335830000000001</c:v>
                </c:pt>
                <c:pt idx="5753">
                  <c:v>58.351570000000002</c:v>
                </c:pt>
                <c:pt idx="5754">
                  <c:v>58.367319999999999</c:v>
                </c:pt>
                <c:pt idx="5755">
                  <c:v>58.383069999999996</c:v>
                </c:pt>
                <c:pt idx="5756">
                  <c:v>58.398820000000001</c:v>
                </c:pt>
                <c:pt idx="5757">
                  <c:v>58.414569999999998</c:v>
                </c:pt>
                <c:pt idx="5758">
                  <c:v>58.430320000000002</c:v>
                </c:pt>
                <c:pt idx="5759">
                  <c:v>58.446080000000002</c:v>
                </c:pt>
                <c:pt idx="5760">
                  <c:v>58.461840000000002</c:v>
                </c:pt>
                <c:pt idx="5761">
                  <c:v>58.477600000000002</c:v>
                </c:pt>
                <c:pt idx="5762">
                  <c:v>58.493360000000003</c:v>
                </c:pt>
                <c:pt idx="5763">
                  <c:v>58.509120000000003</c:v>
                </c:pt>
                <c:pt idx="5764">
                  <c:v>58.524889999999999</c:v>
                </c:pt>
                <c:pt idx="5765">
                  <c:v>58.540660000000003</c:v>
                </c:pt>
                <c:pt idx="5766">
                  <c:v>58.556429999999999</c:v>
                </c:pt>
                <c:pt idx="5767">
                  <c:v>58.572200000000002</c:v>
                </c:pt>
                <c:pt idx="5768">
                  <c:v>58.587980000000002</c:v>
                </c:pt>
                <c:pt idx="5769">
                  <c:v>58.603760000000001</c:v>
                </c:pt>
                <c:pt idx="5770">
                  <c:v>58.619540000000001</c:v>
                </c:pt>
                <c:pt idx="5771">
                  <c:v>58.63532</c:v>
                </c:pt>
                <c:pt idx="5772">
                  <c:v>58.6511</c:v>
                </c:pt>
                <c:pt idx="5773">
                  <c:v>58.666890000000002</c:v>
                </c:pt>
                <c:pt idx="5774">
                  <c:v>58.682679999999998</c:v>
                </c:pt>
                <c:pt idx="5775">
                  <c:v>58.69847</c:v>
                </c:pt>
                <c:pt idx="5776">
                  <c:v>58.714260000000003</c:v>
                </c:pt>
                <c:pt idx="5777">
                  <c:v>58.730049999999999</c:v>
                </c:pt>
                <c:pt idx="5778">
                  <c:v>58.745849999999997</c:v>
                </c:pt>
                <c:pt idx="5779">
                  <c:v>58.761650000000003</c:v>
                </c:pt>
                <c:pt idx="5780">
                  <c:v>58.777450000000002</c:v>
                </c:pt>
                <c:pt idx="5781">
                  <c:v>58.79325</c:v>
                </c:pt>
                <c:pt idx="5782">
                  <c:v>58.809060000000002</c:v>
                </c:pt>
                <c:pt idx="5783">
                  <c:v>58.824869999999997</c:v>
                </c:pt>
                <c:pt idx="5784">
                  <c:v>58.840679999999999</c:v>
                </c:pt>
                <c:pt idx="5785">
                  <c:v>58.856490000000001</c:v>
                </c:pt>
                <c:pt idx="5786">
                  <c:v>58.872300000000003</c:v>
                </c:pt>
                <c:pt idx="5787">
                  <c:v>58.888109999999998</c:v>
                </c:pt>
                <c:pt idx="5788">
                  <c:v>58.903930000000003</c:v>
                </c:pt>
                <c:pt idx="5789">
                  <c:v>58.919750000000001</c:v>
                </c:pt>
                <c:pt idx="5790">
                  <c:v>58.935580000000002</c:v>
                </c:pt>
                <c:pt idx="5791">
                  <c:v>58.9514</c:v>
                </c:pt>
                <c:pt idx="5792">
                  <c:v>58.967230000000001</c:v>
                </c:pt>
                <c:pt idx="5793">
                  <c:v>58.983060000000002</c:v>
                </c:pt>
                <c:pt idx="5794">
                  <c:v>58.998890000000003</c:v>
                </c:pt>
                <c:pt idx="5795">
                  <c:v>59.014719999999997</c:v>
                </c:pt>
                <c:pt idx="5796">
                  <c:v>59.030549999999998</c:v>
                </c:pt>
                <c:pt idx="5797">
                  <c:v>59.046390000000002</c:v>
                </c:pt>
                <c:pt idx="5798">
                  <c:v>59.06223</c:v>
                </c:pt>
                <c:pt idx="5799">
                  <c:v>59.078069999999997</c:v>
                </c:pt>
                <c:pt idx="5800">
                  <c:v>59.093910000000001</c:v>
                </c:pt>
                <c:pt idx="5801">
                  <c:v>59.109760000000001</c:v>
                </c:pt>
                <c:pt idx="5802">
                  <c:v>59.125610000000002</c:v>
                </c:pt>
                <c:pt idx="5803">
                  <c:v>59.141460000000002</c:v>
                </c:pt>
                <c:pt idx="5804">
                  <c:v>59.157310000000003</c:v>
                </c:pt>
                <c:pt idx="5805">
                  <c:v>59.173160000000003</c:v>
                </c:pt>
                <c:pt idx="5806">
                  <c:v>59.189019999999999</c:v>
                </c:pt>
                <c:pt idx="5807">
                  <c:v>59.204880000000003</c:v>
                </c:pt>
                <c:pt idx="5808">
                  <c:v>59.220739999999999</c:v>
                </c:pt>
                <c:pt idx="5809">
                  <c:v>59.236600000000003</c:v>
                </c:pt>
                <c:pt idx="5810">
                  <c:v>59.252459999999999</c:v>
                </c:pt>
                <c:pt idx="5811">
                  <c:v>59.268329999999999</c:v>
                </c:pt>
                <c:pt idx="5812">
                  <c:v>59.284199999999998</c:v>
                </c:pt>
                <c:pt idx="5813">
                  <c:v>59.300069999999998</c:v>
                </c:pt>
                <c:pt idx="5814">
                  <c:v>59.315939999999998</c:v>
                </c:pt>
                <c:pt idx="5815">
                  <c:v>59.33182</c:v>
                </c:pt>
                <c:pt idx="5816">
                  <c:v>59.34769</c:v>
                </c:pt>
                <c:pt idx="5817">
                  <c:v>59.363570000000003</c:v>
                </c:pt>
                <c:pt idx="5818">
                  <c:v>59.379460000000002</c:v>
                </c:pt>
                <c:pt idx="5819">
                  <c:v>59.395339999999997</c:v>
                </c:pt>
                <c:pt idx="5820">
                  <c:v>59.41122</c:v>
                </c:pt>
                <c:pt idx="5821">
                  <c:v>59.427109999999999</c:v>
                </c:pt>
                <c:pt idx="5822">
                  <c:v>59.442999999999998</c:v>
                </c:pt>
                <c:pt idx="5823">
                  <c:v>59.4589</c:v>
                </c:pt>
                <c:pt idx="5824">
                  <c:v>59.474789999999999</c:v>
                </c:pt>
                <c:pt idx="5825">
                  <c:v>59.490690000000001</c:v>
                </c:pt>
                <c:pt idx="5826">
                  <c:v>59.50658</c:v>
                </c:pt>
                <c:pt idx="5827">
                  <c:v>59.522480000000002</c:v>
                </c:pt>
                <c:pt idx="5828">
                  <c:v>59.53839</c:v>
                </c:pt>
                <c:pt idx="5829">
                  <c:v>59.554290000000002</c:v>
                </c:pt>
                <c:pt idx="5830">
                  <c:v>59.5702</c:v>
                </c:pt>
                <c:pt idx="5831">
                  <c:v>59.586109999999998</c:v>
                </c:pt>
                <c:pt idx="5832">
                  <c:v>59.602020000000003</c:v>
                </c:pt>
                <c:pt idx="5833">
                  <c:v>59.617939999999997</c:v>
                </c:pt>
                <c:pt idx="5834">
                  <c:v>59.633850000000002</c:v>
                </c:pt>
                <c:pt idx="5835">
                  <c:v>59.649769999999997</c:v>
                </c:pt>
                <c:pt idx="5836">
                  <c:v>59.665689999999998</c:v>
                </c:pt>
                <c:pt idx="5837">
                  <c:v>59.681609999999999</c:v>
                </c:pt>
                <c:pt idx="5838">
                  <c:v>59.69753</c:v>
                </c:pt>
                <c:pt idx="5839">
                  <c:v>59.713459999999998</c:v>
                </c:pt>
                <c:pt idx="5840">
                  <c:v>59.729390000000002</c:v>
                </c:pt>
                <c:pt idx="5841">
                  <c:v>59.74532</c:v>
                </c:pt>
                <c:pt idx="5842">
                  <c:v>59.761249999999997</c:v>
                </c:pt>
                <c:pt idx="5843">
                  <c:v>59.777180000000001</c:v>
                </c:pt>
                <c:pt idx="5844">
                  <c:v>59.793120000000002</c:v>
                </c:pt>
                <c:pt idx="5845">
                  <c:v>59.809060000000002</c:v>
                </c:pt>
                <c:pt idx="5846">
                  <c:v>59.825000000000003</c:v>
                </c:pt>
                <c:pt idx="5847">
                  <c:v>59.840949999999999</c:v>
                </c:pt>
                <c:pt idx="5848">
                  <c:v>59.85689</c:v>
                </c:pt>
                <c:pt idx="5849">
                  <c:v>59.872839999999997</c:v>
                </c:pt>
                <c:pt idx="5850">
                  <c:v>59.88879</c:v>
                </c:pt>
                <c:pt idx="5851">
                  <c:v>59.904739999999997</c:v>
                </c:pt>
                <c:pt idx="5852">
                  <c:v>59.92069</c:v>
                </c:pt>
                <c:pt idx="5853">
                  <c:v>59.93665</c:v>
                </c:pt>
                <c:pt idx="5854">
                  <c:v>59.95261</c:v>
                </c:pt>
                <c:pt idx="5855">
                  <c:v>59.96857</c:v>
                </c:pt>
                <c:pt idx="5856">
                  <c:v>59.984529999999999</c:v>
                </c:pt>
                <c:pt idx="5857">
                  <c:v>60.000489999999999</c:v>
                </c:pt>
                <c:pt idx="5858">
                  <c:v>60.016460000000002</c:v>
                </c:pt>
                <c:pt idx="5859">
                  <c:v>60.032429999999998</c:v>
                </c:pt>
                <c:pt idx="5860">
                  <c:v>60.048400000000001</c:v>
                </c:pt>
                <c:pt idx="5861">
                  <c:v>60.064369999999997</c:v>
                </c:pt>
                <c:pt idx="5862">
                  <c:v>60.080350000000003</c:v>
                </c:pt>
                <c:pt idx="5863">
                  <c:v>60.096319999999999</c:v>
                </c:pt>
                <c:pt idx="5864">
                  <c:v>60.112299999999998</c:v>
                </c:pt>
                <c:pt idx="5865">
                  <c:v>60.128279999999997</c:v>
                </c:pt>
                <c:pt idx="5866">
                  <c:v>60.144269999999999</c:v>
                </c:pt>
                <c:pt idx="5867">
                  <c:v>60.160260000000001</c:v>
                </c:pt>
                <c:pt idx="5868">
                  <c:v>60.17624</c:v>
                </c:pt>
                <c:pt idx="5869">
                  <c:v>60.192230000000002</c:v>
                </c:pt>
                <c:pt idx="5870">
                  <c:v>60.20823</c:v>
                </c:pt>
                <c:pt idx="5871">
                  <c:v>60.224220000000003</c:v>
                </c:pt>
                <c:pt idx="5872">
                  <c:v>60.240220000000001</c:v>
                </c:pt>
                <c:pt idx="5873">
                  <c:v>60.256210000000003</c:v>
                </c:pt>
                <c:pt idx="5874">
                  <c:v>60.272210000000001</c:v>
                </c:pt>
                <c:pt idx="5875">
                  <c:v>60.288220000000003</c:v>
                </c:pt>
                <c:pt idx="5876">
                  <c:v>60.304220000000001</c:v>
                </c:pt>
                <c:pt idx="5877">
                  <c:v>60.320230000000002</c:v>
                </c:pt>
                <c:pt idx="5878">
                  <c:v>60.336239999999997</c:v>
                </c:pt>
                <c:pt idx="5879">
                  <c:v>60.352249999999998</c:v>
                </c:pt>
                <c:pt idx="5880">
                  <c:v>60.368259999999999</c:v>
                </c:pt>
                <c:pt idx="5881">
                  <c:v>60.384279999999997</c:v>
                </c:pt>
                <c:pt idx="5882">
                  <c:v>60.400300000000001</c:v>
                </c:pt>
                <c:pt idx="5883">
                  <c:v>60.416310000000003</c:v>
                </c:pt>
                <c:pt idx="5884">
                  <c:v>60.43233</c:v>
                </c:pt>
                <c:pt idx="5885">
                  <c:v>60.448360000000001</c:v>
                </c:pt>
                <c:pt idx="5886">
                  <c:v>60.464390000000002</c:v>
                </c:pt>
                <c:pt idx="5887">
                  <c:v>60.480409999999999</c:v>
                </c:pt>
                <c:pt idx="5888">
                  <c:v>60.49644</c:v>
                </c:pt>
                <c:pt idx="5889">
                  <c:v>60.51247</c:v>
                </c:pt>
                <c:pt idx="5890">
                  <c:v>60.528509999999997</c:v>
                </c:pt>
                <c:pt idx="5891">
                  <c:v>60.544550000000001</c:v>
                </c:pt>
                <c:pt idx="5892">
                  <c:v>60.560589999999998</c:v>
                </c:pt>
                <c:pt idx="5893">
                  <c:v>60.576630000000002</c:v>
                </c:pt>
                <c:pt idx="5894">
                  <c:v>60.592669999999998</c:v>
                </c:pt>
                <c:pt idx="5895">
                  <c:v>60.608719999999998</c:v>
                </c:pt>
                <c:pt idx="5896">
                  <c:v>60.624760000000002</c:v>
                </c:pt>
                <c:pt idx="5897">
                  <c:v>60.640810000000002</c:v>
                </c:pt>
                <c:pt idx="5898">
                  <c:v>60.656860000000002</c:v>
                </c:pt>
                <c:pt idx="5899">
                  <c:v>60.672919999999998</c:v>
                </c:pt>
                <c:pt idx="5900">
                  <c:v>60.688969999999998</c:v>
                </c:pt>
                <c:pt idx="5901">
                  <c:v>60.705030000000001</c:v>
                </c:pt>
                <c:pt idx="5902">
                  <c:v>60.721089999999997</c:v>
                </c:pt>
                <c:pt idx="5903">
                  <c:v>60.73715</c:v>
                </c:pt>
                <c:pt idx="5904">
                  <c:v>60.753219999999999</c:v>
                </c:pt>
                <c:pt idx="5905">
                  <c:v>60.769280000000002</c:v>
                </c:pt>
                <c:pt idx="5906">
                  <c:v>60.785350000000001</c:v>
                </c:pt>
                <c:pt idx="5907">
                  <c:v>60.80142</c:v>
                </c:pt>
                <c:pt idx="5908">
                  <c:v>60.817489999999999</c:v>
                </c:pt>
                <c:pt idx="5909">
                  <c:v>60.833570000000002</c:v>
                </c:pt>
                <c:pt idx="5910">
                  <c:v>60.849649999999997</c:v>
                </c:pt>
                <c:pt idx="5911">
                  <c:v>60.865729999999999</c:v>
                </c:pt>
                <c:pt idx="5912">
                  <c:v>60.881810000000002</c:v>
                </c:pt>
                <c:pt idx="5913">
                  <c:v>60.897889999999997</c:v>
                </c:pt>
                <c:pt idx="5914">
                  <c:v>60.913969999999999</c:v>
                </c:pt>
                <c:pt idx="5915">
                  <c:v>60.930059999999997</c:v>
                </c:pt>
                <c:pt idx="5916">
                  <c:v>60.946150000000003</c:v>
                </c:pt>
                <c:pt idx="5917">
                  <c:v>60.962240000000001</c:v>
                </c:pt>
                <c:pt idx="5918">
                  <c:v>60.978340000000003</c:v>
                </c:pt>
                <c:pt idx="5919">
                  <c:v>60.994430000000001</c:v>
                </c:pt>
                <c:pt idx="5920">
                  <c:v>61.010530000000003</c:v>
                </c:pt>
                <c:pt idx="5921">
                  <c:v>61.026629999999997</c:v>
                </c:pt>
                <c:pt idx="5922">
                  <c:v>61.042740000000002</c:v>
                </c:pt>
                <c:pt idx="5923">
                  <c:v>61.058839999999996</c:v>
                </c:pt>
                <c:pt idx="5924">
                  <c:v>61.074950000000001</c:v>
                </c:pt>
                <c:pt idx="5925">
                  <c:v>61.091059999999999</c:v>
                </c:pt>
                <c:pt idx="5926">
                  <c:v>61.107170000000004</c:v>
                </c:pt>
                <c:pt idx="5927">
                  <c:v>61.123280000000001</c:v>
                </c:pt>
                <c:pt idx="5928">
                  <c:v>61.139389999999999</c:v>
                </c:pt>
                <c:pt idx="5929">
                  <c:v>61.15551</c:v>
                </c:pt>
                <c:pt idx="5930">
                  <c:v>61.17163</c:v>
                </c:pt>
                <c:pt idx="5931">
                  <c:v>61.187750000000001</c:v>
                </c:pt>
                <c:pt idx="5932">
                  <c:v>61.203879999999998</c:v>
                </c:pt>
                <c:pt idx="5933">
                  <c:v>61.22</c:v>
                </c:pt>
                <c:pt idx="5934">
                  <c:v>61.236130000000003</c:v>
                </c:pt>
                <c:pt idx="5935">
                  <c:v>61.25226</c:v>
                </c:pt>
                <c:pt idx="5936">
                  <c:v>61.268389999999997</c:v>
                </c:pt>
                <c:pt idx="5937">
                  <c:v>61.284529999999997</c:v>
                </c:pt>
                <c:pt idx="5938">
                  <c:v>61.300660000000001</c:v>
                </c:pt>
                <c:pt idx="5939">
                  <c:v>61.316800000000001</c:v>
                </c:pt>
                <c:pt idx="5940">
                  <c:v>61.332940000000001</c:v>
                </c:pt>
                <c:pt idx="5941">
                  <c:v>61.349089999999997</c:v>
                </c:pt>
                <c:pt idx="5942">
                  <c:v>61.365229999999997</c:v>
                </c:pt>
                <c:pt idx="5943">
                  <c:v>61.38138</c:v>
                </c:pt>
                <c:pt idx="5944">
                  <c:v>61.397530000000003</c:v>
                </c:pt>
                <c:pt idx="5945">
                  <c:v>61.413679999999999</c:v>
                </c:pt>
                <c:pt idx="5946">
                  <c:v>61.429830000000003</c:v>
                </c:pt>
                <c:pt idx="5947">
                  <c:v>61.445990000000002</c:v>
                </c:pt>
                <c:pt idx="5948">
                  <c:v>61.462139999999998</c:v>
                </c:pt>
                <c:pt idx="5949">
                  <c:v>61.47831</c:v>
                </c:pt>
                <c:pt idx="5950">
                  <c:v>61.494459999999997</c:v>
                </c:pt>
                <c:pt idx="5951">
                  <c:v>61.510629999999999</c:v>
                </c:pt>
                <c:pt idx="5952">
                  <c:v>61.526800000000001</c:v>
                </c:pt>
                <c:pt idx="5953">
                  <c:v>61.542960000000001</c:v>
                </c:pt>
                <c:pt idx="5954">
                  <c:v>61.559139999999999</c:v>
                </c:pt>
                <c:pt idx="5955">
                  <c:v>61.575310000000002</c:v>
                </c:pt>
                <c:pt idx="5956">
                  <c:v>61.591479999999997</c:v>
                </c:pt>
                <c:pt idx="5957">
                  <c:v>61.607660000000003</c:v>
                </c:pt>
                <c:pt idx="5958">
                  <c:v>61.623840000000001</c:v>
                </c:pt>
                <c:pt idx="5959">
                  <c:v>61.64002</c:v>
                </c:pt>
                <c:pt idx="5960">
                  <c:v>61.656199999999998</c:v>
                </c:pt>
                <c:pt idx="5961">
                  <c:v>61.67239</c:v>
                </c:pt>
                <c:pt idx="5962">
                  <c:v>61.688580000000002</c:v>
                </c:pt>
                <c:pt idx="5963">
                  <c:v>61.704770000000003</c:v>
                </c:pt>
                <c:pt idx="5964">
                  <c:v>61.720950000000002</c:v>
                </c:pt>
                <c:pt idx="5965">
                  <c:v>61.73715</c:v>
                </c:pt>
                <c:pt idx="5966">
                  <c:v>61.753349999999998</c:v>
                </c:pt>
                <c:pt idx="5967">
                  <c:v>61.769539999999999</c:v>
                </c:pt>
                <c:pt idx="5968">
                  <c:v>61.785739999999997</c:v>
                </c:pt>
                <c:pt idx="5969">
                  <c:v>61.801940000000002</c:v>
                </c:pt>
                <c:pt idx="5970">
                  <c:v>61.818150000000003</c:v>
                </c:pt>
                <c:pt idx="5971">
                  <c:v>61.834359999999997</c:v>
                </c:pt>
                <c:pt idx="5972">
                  <c:v>61.850569999999998</c:v>
                </c:pt>
                <c:pt idx="5973">
                  <c:v>61.866779999999999</c:v>
                </c:pt>
                <c:pt idx="5974">
                  <c:v>61.882989999999999</c:v>
                </c:pt>
                <c:pt idx="5975">
                  <c:v>61.8992</c:v>
                </c:pt>
                <c:pt idx="5976">
                  <c:v>61.915419999999997</c:v>
                </c:pt>
                <c:pt idx="5977">
                  <c:v>61.931640000000002</c:v>
                </c:pt>
                <c:pt idx="5978">
                  <c:v>61.947859999999999</c:v>
                </c:pt>
                <c:pt idx="5979">
                  <c:v>61.964080000000003</c:v>
                </c:pt>
                <c:pt idx="5980">
                  <c:v>61.980310000000003</c:v>
                </c:pt>
                <c:pt idx="5981">
                  <c:v>61.996540000000003</c:v>
                </c:pt>
                <c:pt idx="5982">
                  <c:v>62.012770000000003</c:v>
                </c:pt>
                <c:pt idx="5983">
                  <c:v>62.029000000000003</c:v>
                </c:pt>
                <c:pt idx="5984">
                  <c:v>62.045229999999997</c:v>
                </c:pt>
                <c:pt idx="5985">
                  <c:v>62.06147</c:v>
                </c:pt>
                <c:pt idx="5986">
                  <c:v>62.077710000000003</c:v>
                </c:pt>
                <c:pt idx="5987">
                  <c:v>62.09395</c:v>
                </c:pt>
                <c:pt idx="5988">
                  <c:v>62.110199999999999</c:v>
                </c:pt>
                <c:pt idx="5989">
                  <c:v>62.126440000000002</c:v>
                </c:pt>
                <c:pt idx="5990">
                  <c:v>62.142679999999999</c:v>
                </c:pt>
                <c:pt idx="5991">
                  <c:v>62.158940000000001</c:v>
                </c:pt>
                <c:pt idx="5992">
                  <c:v>62.175190000000001</c:v>
                </c:pt>
                <c:pt idx="5993">
                  <c:v>62.19144</c:v>
                </c:pt>
                <c:pt idx="5994">
                  <c:v>62.207700000000003</c:v>
                </c:pt>
                <c:pt idx="5995">
                  <c:v>62.223950000000002</c:v>
                </c:pt>
                <c:pt idx="5996">
                  <c:v>62.240209999999998</c:v>
                </c:pt>
                <c:pt idx="5997">
                  <c:v>62.25647</c:v>
                </c:pt>
                <c:pt idx="5998">
                  <c:v>62.272739999999999</c:v>
                </c:pt>
                <c:pt idx="5999">
                  <c:v>62.289000000000001</c:v>
                </c:pt>
                <c:pt idx="6000">
                  <c:v>62.30527</c:v>
                </c:pt>
                <c:pt idx="6001">
                  <c:v>62.321539999999999</c:v>
                </c:pt>
                <c:pt idx="6002">
                  <c:v>62.337809999999998</c:v>
                </c:pt>
                <c:pt idx="6003">
                  <c:v>62.354089999999999</c:v>
                </c:pt>
                <c:pt idx="6004">
                  <c:v>62.370370000000001</c:v>
                </c:pt>
                <c:pt idx="6005">
                  <c:v>62.38664</c:v>
                </c:pt>
                <c:pt idx="6006">
                  <c:v>62.402920000000002</c:v>
                </c:pt>
                <c:pt idx="6007">
                  <c:v>62.41921</c:v>
                </c:pt>
                <c:pt idx="6008">
                  <c:v>62.435490000000001</c:v>
                </c:pt>
                <c:pt idx="6009">
                  <c:v>62.451779999999999</c:v>
                </c:pt>
                <c:pt idx="6010">
                  <c:v>62.468069999999997</c:v>
                </c:pt>
                <c:pt idx="6011">
                  <c:v>62.484360000000002</c:v>
                </c:pt>
                <c:pt idx="6012">
                  <c:v>62.500660000000003</c:v>
                </c:pt>
                <c:pt idx="6013">
                  <c:v>62.516950000000001</c:v>
                </c:pt>
                <c:pt idx="6014">
                  <c:v>62.533250000000002</c:v>
                </c:pt>
                <c:pt idx="6015">
                  <c:v>62.549550000000004</c:v>
                </c:pt>
                <c:pt idx="6016">
                  <c:v>62.565849999999998</c:v>
                </c:pt>
                <c:pt idx="6017">
                  <c:v>62.582149999999999</c:v>
                </c:pt>
                <c:pt idx="6018">
                  <c:v>62.598460000000003</c:v>
                </c:pt>
                <c:pt idx="6019">
                  <c:v>62.61477</c:v>
                </c:pt>
                <c:pt idx="6020">
                  <c:v>62.631079999999997</c:v>
                </c:pt>
                <c:pt idx="6021">
                  <c:v>62.647390000000001</c:v>
                </c:pt>
                <c:pt idx="6022">
                  <c:v>62.663710000000002</c:v>
                </c:pt>
                <c:pt idx="6023">
                  <c:v>62.680019999999999</c:v>
                </c:pt>
                <c:pt idx="6024">
                  <c:v>62.696339999999999</c:v>
                </c:pt>
                <c:pt idx="6025">
                  <c:v>62.712670000000003</c:v>
                </c:pt>
                <c:pt idx="6026">
                  <c:v>62.728990000000003</c:v>
                </c:pt>
                <c:pt idx="6027">
                  <c:v>62.745310000000003</c:v>
                </c:pt>
                <c:pt idx="6028">
                  <c:v>62.76164</c:v>
                </c:pt>
                <c:pt idx="6029">
                  <c:v>62.777970000000003</c:v>
                </c:pt>
                <c:pt idx="6030">
                  <c:v>62.7943</c:v>
                </c:pt>
                <c:pt idx="6031">
                  <c:v>62.810639999999999</c:v>
                </c:pt>
                <c:pt idx="6032">
                  <c:v>62.826970000000003</c:v>
                </c:pt>
                <c:pt idx="6033">
                  <c:v>62.843310000000002</c:v>
                </c:pt>
                <c:pt idx="6034">
                  <c:v>62.859650000000002</c:v>
                </c:pt>
                <c:pt idx="6035">
                  <c:v>62.875999999999998</c:v>
                </c:pt>
                <c:pt idx="6036">
                  <c:v>62.892339999999997</c:v>
                </c:pt>
                <c:pt idx="6037">
                  <c:v>62.908679999999997</c:v>
                </c:pt>
                <c:pt idx="6038">
                  <c:v>62.92503</c:v>
                </c:pt>
                <c:pt idx="6039">
                  <c:v>62.941380000000002</c:v>
                </c:pt>
                <c:pt idx="6040">
                  <c:v>62.957740000000001</c:v>
                </c:pt>
                <c:pt idx="6041">
                  <c:v>62.974089999999997</c:v>
                </c:pt>
                <c:pt idx="6042">
                  <c:v>62.990450000000003</c:v>
                </c:pt>
                <c:pt idx="6043">
                  <c:v>63.006810000000002</c:v>
                </c:pt>
                <c:pt idx="6044">
                  <c:v>63.02317</c:v>
                </c:pt>
                <c:pt idx="6045">
                  <c:v>63.039540000000002</c:v>
                </c:pt>
                <c:pt idx="6046">
                  <c:v>63.055900000000001</c:v>
                </c:pt>
                <c:pt idx="6047">
                  <c:v>63.072270000000003</c:v>
                </c:pt>
                <c:pt idx="6048">
                  <c:v>63.088639999999998</c:v>
                </c:pt>
                <c:pt idx="6049">
                  <c:v>63.10501</c:v>
                </c:pt>
                <c:pt idx="6050">
                  <c:v>63.121389999999998</c:v>
                </c:pt>
                <c:pt idx="6051">
                  <c:v>63.13776</c:v>
                </c:pt>
                <c:pt idx="6052">
                  <c:v>63.154139999999998</c:v>
                </c:pt>
                <c:pt idx="6053">
                  <c:v>63.170520000000003</c:v>
                </c:pt>
                <c:pt idx="6054">
                  <c:v>63.186900000000001</c:v>
                </c:pt>
                <c:pt idx="6055">
                  <c:v>63.203290000000003</c:v>
                </c:pt>
                <c:pt idx="6056">
                  <c:v>63.219679999999997</c:v>
                </c:pt>
                <c:pt idx="6057">
                  <c:v>63.236060000000002</c:v>
                </c:pt>
                <c:pt idx="6058">
                  <c:v>63.252459999999999</c:v>
                </c:pt>
                <c:pt idx="6059">
                  <c:v>63.26885</c:v>
                </c:pt>
                <c:pt idx="6060">
                  <c:v>63.285249999999998</c:v>
                </c:pt>
                <c:pt idx="6061">
                  <c:v>63.301639999999999</c:v>
                </c:pt>
                <c:pt idx="6062">
                  <c:v>63.318040000000003</c:v>
                </c:pt>
                <c:pt idx="6063">
                  <c:v>63.334449999999997</c:v>
                </c:pt>
                <c:pt idx="6064">
                  <c:v>63.350850000000001</c:v>
                </c:pt>
                <c:pt idx="6065">
                  <c:v>63.367260000000002</c:v>
                </c:pt>
                <c:pt idx="6066">
                  <c:v>63.383659999999999</c:v>
                </c:pt>
                <c:pt idx="6067">
                  <c:v>63.400069999999999</c:v>
                </c:pt>
                <c:pt idx="6068">
                  <c:v>63.416490000000003</c:v>
                </c:pt>
                <c:pt idx="6069">
                  <c:v>63.432899999999997</c:v>
                </c:pt>
                <c:pt idx="6070">
                  <c:v>63.44932</c:v>
                </c:pt>
                <c:pt idx="6071">
                  <c:v>63.465739999999997</c:v>
                </c:pt>
                <c:pt idx="6072">
                  <c:v>63.48216</c:v>
                </c:pt>
                <c:pt idx="6073">
                  <c:v>63.498579999999997</c:v>
                </c:pt>
                <c:pt idx="6074">
                  <c:v>63.515009999999997</c:v>
                </c:pt>
                <c:pt idx="6075">
                  <c:v>63.531440000000003</c:v>
                </c:pt>
                <c:pt idx="6076">
                  <c:v>63.54786</c:v>
                </c:pt>
                <c:pt idx="6077">
                  <c:v>63.564300000000003</c:v>
                </c:pt>
                <c:pt idx="6078">
                  <c:v>63.580730000000003</c:v>
                </c:pt>
                <c:pt idx="6079">
                  <c:v>63.597169999999998</c:v>
                </c:pt>
                <c:pt idx="6080">
                  <c:v>63.613610000000001</c:v>
                </c:pt>
                <c:pt idx="6081">
                  <c:v>63.630040000000001</c:v>
                </c:pt>
                <c:pt idx="6082">
                  <c:v>63.64649</c:v>
                </c:pt>
                <c:pt idx="6083">
                  <c:v>63.662930000000003</c:v>
                </c:pt>
                <c:pt idx="6084">
                  <c:v>63.679380000000002</c:v>
                </c:pt>
                <c:pt idx="6085">
                  <c:v>63.695830000000001</c:v>
                </c:pt>
                <c:pt idx="6086">
                  <c:v>63.71228</c:v>
                </c:pt>
                <c:pt idx="6087">
                  <c:v>63.728729999999999</c:v>
                </c:pt>
                <c:pt idx="6088">
                  <c:v>63.745190000000001</c:v>
                </c:pt>
                <c:pt idx="6089">
                  <c:v>63.76164</c:v>
                </c:pt>
                <c:pt idx="6090">
                  <c:v>63.778100000000002</c:v>
                </c:pt>
                <c:pt idx="6091">
                  <c:v>63.794559999999997</c:v>
                </c:pt>
                <c:pt idx="6092">
                  <c:v>63.811030000000002</c:v>
                </c:pt>
                <c:pt idx="6093">
                  <c:v>63.827489999999997</c:v>
                </c:pt>
                <c:pt idx="6094">
                  <c:v>63.843960000000003</c:v>
                </c:pt>
                <c:pt idx="6095">
                  <c:v>63.860430000000001</c:v>
                </c:pt>
                <c:pt idx="6096">
                  <c:v>63.876899999999999</c:v>
                </c:pt>
                <c:pt idx="6097">
                  <c:v>63.893380000000001</c:v>
                </c:pt>
                <c:pt idx="6098">
                  <c:v>63.909849999999999</c:v>
                </c:pt>
                <c:pt idx="6099">
                  <c:v>63.92633</c:v>
                </c:pt>
                <c:pt idx="6100">
                  <c:v>63.942810000000001</c:v>
                </c:pt>
                <c:pt idx="6101">
                  <c:v>63.959290000000003</c:v>
                </c:pt>
                <c:pt idx="6102">
                  <c:v>63.97578</c:v>
                </c:pt>
                <c:pt idx="6103">
                  <c:v>63.992269999999998</c:v>
                </c:pt>
                <c:pt idx="6104">
                  <c:v>64.008759999999995</c:v>
                </c:pt>
                <c:pt idx="6105">
                  <c:v>64.02525</c:v>
                </c:pt>
                <c:pt idx="6106">
                  <c:v>64.041740000000004</c:v>
                </c:pt>
                <c:pt idx="6107">
                  <c:v>64.058239999999998</c:v>
                </c:pt>
                <c:pt idx="6108">
                  <c:v>64.074730000000002</c:v>
                </c:pt>
                <c:pt idx="6109">
                  <c:v>64.091229999999996</c:v>
                </c:pt>
                <c:pt idx="6110">
                  <c:v>64.107730000000004</c:v>
                </c:pt>
                <c:pt idx="6111">
                  <c:v>64.12424</c:v>
                </c:pt>
                <c:pt idx="6112">
                  <c:v>64.140749999999997</c:v>
                </c:pt>
                <c:pt idx="6113">
                  <c:v>64.157250000000005</c:v>
                </c:pt>
                <c:pt idx="6114">
                  <c:v>64.173760000000001</c:v>
                </c:pt>
                <c:pt idx="6115">
                  <c:v>64.190280000000001</c:v>
                </c:pt>
                <c:pt idx="6116">
                  <c:v>64.206789999999998</c:v>
                </c:pt>
                <c:pt idx="6117">
                  <c:v>64.223299999999995</c:v>
                </c:pt>
                <c:pt idx="6118">
                  <c:v>64.239819999999995</c:v>
                </c:pt>
                <c:pt idx="6119">
                  <c:v>64.256349999999998</c:v>
                </c:pt>
                <c:pt idx="6120">
                  <c:v>64.272869999999998</c:v>
                </c:pt>
                <c:pt idx="6121">
                  <c:v>64.289389999999997</c:v>
                </c:pt>
                <c:pt idx="6122">
                  <c:v>64.30592</c:v>
                </c:pt>
                <c:pt idx="6123">
                  <c:v>64.322450000000003</c:v>
                </c:pt>
                <c:pt idx="6124">
                  <c:v>64.338980000000006</c:v>
                </c:pt>
                <c:pt idx="6125">
                  <c:v>64.355509999999995</c:v>
                </c:pt>
                <c:pt idx="6126">
                  <c:v>64.372060000000005</c:v>
                </c:pt>
                <c:pt idx="6127">
                  <c:v>64.388589999999994</c:v>
                </c:pt>
                <c:pt idx="6128">
                  <c:v>64.40513</c:v>
                </c:pt>
                <c:pt idx="6129">
                  <c:v>64.421670000000006</c:v>
                </c:pt>
                <c:pt idx="6130">
                  <c:v>64.438220000000001</c:v>
                </c:pt>
                <c:pt idx="6131">
                  <c:v>64.454769999999996</c:v>
                </c:pt>
                <c:pt idx="6132">
                  <c:v>64.471310000000003</c:v>
                </c:pt>
                <c:pt idx="6133">
                  <c:v>64.487859999999998</c:v>
                </c:pt>
                <c:pt idx="6134">
                  <c:v>64.504419999999996</c:v>
                </c:pt>
                <c:pt idx="6135">
                  <c:v>64.520970000000005</c:v>
                </c:pt>
                <c:pt idx="6136">
                  <c:v>64.537530000000004</c:v>
                </c:pt>
                <c:pt idx="6137">
                  <c:v>64.554079999999999</c:v>
                </c:pt>
                <c:pt idx="6138">
                  <c:v>64.570650000000001</c:v>
                </c:pt>
                <c:pt idx="6139">
                  <c:v>64.587209999999999</c:v>
                </c:pt>
                <c:pt idx="6140">
                  <c:v>64.60378</c:v>
                </c:pt>
                <c:pt idx="6141">
                  <c:v>64.620350000000002</c:v>
                </c:pt>
                <c:pt idx="6142">
                  <c:v>64.63691</c:v>
                </c:pt>
                <c:pt idx="6143">
                  <c:v>64.653490000000005</c:v>
                </c:pt>
                <c:pt idx="6144">
                  <c:v>64.670060000000007</c:v>
                </c:pt>
                <c:pt idx="6145">
                  <c:v>64.686639999999997</c:v>
                </c:pt>
                <c:pt idx="6146">
                  <c:v>64.703220000000002</c:v>
                </c:pt>
                <c:pt idx="6147">
                  <c:v>64.719800000000006</c:v>
                </c:pt>
                <c:pt idx="6148">
                  <c:v>64.736369999999994</c:v>
                </c:pt>
                <c:pt idx="6149">
                  <c:v>64.752960000000002</c:v>
                </c:pt>
                <c:pt idx="6150">
                  <c:v>64.769549999999995</c:v>
                </c:pt>
                <c:pt idx="6151">
                  <c:v>64.78613</c:v>
                </c:pt>
                <c:pt idx="6152">
                  <c:v>64.802729999999997</c:v>
                </c:pt>
                <c:pt idx="6153">
                  <c:v>64.819320000000005</c:v>
                </c:pt>
                <c:pt idx="6154">
                  <c:v>64.835909999999998</c:v>
                </c:pt>
                <c:pt idx="6155">
                  <c:v>64.852519999999998</c:v>
                </c:pt>
                <c:pt idx="6156">
                  <c:v>64.869110000000006</c:v>
                </c:pt>
                <c:pt idx="6157">
                  <c:v>64.885710000000003</c:v>
                </c:pt>
                <c:pt idx="6158">
                  <c:v>64.902320000000003</c:v>
                </c:pt>
                <c:pt idx="6159">
                  <c:v>64.91892</c:v>
                </c:pt>
                <c:pt idx="6160">
                  <c:v>64.93553</c:v>
                </c:pt>
                <c:pt idx="6161">
                  <c:v>64.95214</c:v>
                </c:pt>
                <c:pt idx="6162">
                  <c:v>64.968760000000003</c:v>
                </c:pt>
                <c:pt idx="6163">
                  <c:v>64.985370000000003</c:v>
                </c:pt>
                <c:pt idx="6164">
                  <c:v>65.001980000000003</c:v>
                </c:pt>
                <c:pt idx="6165">
                  <c:v>65.018600000000006</c:v>
                </c:pt>
                <c:pt idx="6166">
                  <c:v>65.035219999999995</c:v>
                </c:pt>
                <c:pt idx="6167">
                  <c:v>65.051850000000002</c:v>
                </c:pt>
                <c:pt idx="6168">
                  <c:v>65.068470000000005</c:v>
                </c:pt>
                <c:pt idx="6169">
                  <c:v>65.085099999999997</c:v>
                </c:pt>
                <c:pt idx="6170">
                  <c:v>65.101730000000003</c:v>
                </c:pt>
                <c:pt idx="6171">
                  <c:v>65.118359999999996</c:v>
                </c:pt>
                <c:pt idx="6172">
                  <c:v>65.134990000000002</c:v>
                </c:pt>
                <c:pt idx="6173">
                  <c:v>65.151629999999997</c:v>
                </c:pt>
                <c:pt idx="6174">
                  <c:v>65.168270000000007</c:v>
                </c:pt>
                <c:pt idx="6175">
                  <c:v>65.184910000000002</c:v>
                </c:pt>
                <c:pt idx="6176">
                  <c:v>65.201549999999997</c:v>
                </c:pt>
                <c:pt idx="6177">
                  <c:v>65.218190000000007</c:v>
                </c:pt>
                <c:pt idx="6178">
                  <c:v>65.234840000000005</c:v>
                </c:pt>
                <c:pt idx="6179">
                  <c:v>65.251490000000004</c:v>
                </c:pt>
                <c:pt idx="6180">
                  <c:v>65.268140000000002</c:v>
                </c:pt>
                <c:pt idx="6181">
                  <c:v>65.284790000000001</c:v>
                </c:pt>
                <c:pt idx="6182">
                  <c:v>65.301450000000003</c:v>
                </c:pt>
                <c:pt idx="6183">
                  <c:v>65.318100000000001</c:v>
                </c:pt>
                <c:pt idx="6184">
                  <c:v>65.334760000000003</c:v>
                </c:pt>
                <c:pt idx="6185">
                  <c:v>65.351429999999993</c:v>
                </c:pt>
                <c:pt idx="6186">
                  <c:v>65.368089999999995</c:v>
                </c:pt>
                <c:pt idx="6187">
                  <c:v>65.384749999999997</c:v>
                </c:pt>
                <c:pt idx="6188">
                  <c:v>65.401420000000002</c:v>
                </c:pt>
                <c:pt idx="6189">
                  <c:v>65.418090000000007</c:v>
                </c:pt>
                <c:pt idx="6190">
                  <c:v>65.434759999999997</c:v>
                </c:pt>
                <c:pt idx="6191">
                  <c:v>65.451430000000002</c:v>
                </c:pt>
                <c:pt idx="6192">
                  <c:v>65.468109999999996</c:v>
                </c:pt>
                <c:pt idx="6193">
                  <c:v>65.484790000000004</c:v>
                </c:pt>
                <c:pt idx="6194">
                  <c:v>65.501459999999994</c:v>
                </c:pt>
                <c:pt idx="6195">
                  <c:v>65.518150000000006</c:v>
                </c:pt>
                <c:pt idx="6196">
                  <c:v>65.534840000000003</c:v>
                </c:pt>
                <c:pt idx="6197">
                  <c:v>65.551519999999996</c:v>
                </c:pt>
                <c:pt idx="6198">
                  <c:v>65.568209999999993</c:v>
                </c:pt>
                <c:pt idx="6199">
                  <c:v>65.584900000000005</c:v>
                </c:pt>
                <c:pt idx="6200">
                  <c:v>65.601590000000002</c:v>
                </c:pt>
                <c:pt idx="6201">
                  <c:v>65.618290000000002</c:v>
                </c:pt>
                <c:pt idx="6202">
                  <c:v>65.634990000000002</c:v>
                </c:pt>
                <c:pt idx="6203">
                  <c:v>65.651690000000002</c:v>
                </c:pt>
                <c:pt idx="6204">
                  <c:v>65.668390000000002</c:v>
                </c:pt>
                <c:pt idx="6205">
                  <c:v>65.685090000000002</c:v>
                </c:pt>
                <c:pt idx="6206">
                  <c:v>65.701800000000006</c:v>
                </c:pt>
                <c:pt idx="6207">
                  <c:v>65.718509999999995</c:v>
                </c:pt>
                <c:pt idx="6208">
                  <c:v>65.735209999999995</c:v>
                </c:pt>
                <c:pt idx="6209">
                  <c:v>65.751919999999998</c:v>
                </c:pt>
                <c:pt idx="6210">
                  <c:v>65.768640000000005</c:v>
                </c:pt>
                <c:pt idx="6211">
                  <c:v>65.785349999999994</c:v>
                </c:pt>
                <c:pt idx="6212">
                  <c:v>65.802080000000004</c:v>
                </c:pt>
                <c:pt idx="6213">
                  <c:v>65.818790000000007</c:v>
                </c:pt>
                <c:pt idx="6214">
                  <c:v>65.835520000000002</c:v>
                </c:pt>
                <c:pt idx="6215">
                  <c:v>65.852239999999995</c:v>
                </c:pt>
                <c:pt idx="6216">
                  <c:v>65.868970000000004</c:v>
                </c:pt>
                <c:pt idx="6217">
                  <c:v>65.8857</c:v>
                </c:pt>
                <c:pt idx="6218">
                  <c:v>65.902429999999995</c:v>
                </c:pt>
                <c:pt idx="6219">
                  <c:v>65.919169999999994</c:v>
                </c:pt>
                <c:pt idx="6220">
                  <c:v>65.935900000000004</c:v>
                </c:pt>
                <c:pt idx="6221">
                  <c:v>65.952640000000002</c:v>
                </c:pt>
                <c:pt idx="6222">
                  <c:v>65.969380000000001</c:v>
                </c:pt>
                <c:pt idx="6223">
                  <c:v>65.986109999999996</c:v>
                </c:pt>
                <c:pt idx="6224">
                  <c:v>66.002859999999998</c:v>
                </c:pt>
                <c:pt idx="6225">
                  <c:v>66.01961</c:v>
                </c:pt>
                <c:pt idx="6226">
                  <c:v>66.036349999999999</c:v>
                </c:pt>
                <c:pt idx="6227">
                  <c:v>66.053110000000004</c:v>
                </c:pt>
                <c:pt idx="6228">
                  <c:v>66.069860000000006</c:v>
                </c:pt>
                <c:pt idx="6229">
                  <c:v>66.086619999999996</c:v>
                </c:pt>
                <c:pt idx="6230">
                  <c:v>66.103369999999998</c:v>
                </c:pt>
                <c:pt idx="6231">
                  <c:v>66.12012</c:v>
                </c:pt>
                <c:pt idx="6232">
                  <c:v>66.136889999999994</c:v>
                </c:pt>
                <c:pt idx="6233">
                  <c:v>66.153660000000002</c:v>
                </c:pt>
                <c:pt idx="6234">
                  <c:v>66.170419999999993</c:v>
                </c:pt>
                <c:pt idx="6235">
                  <c:v>66.187190000000001</c:v>
                </c:pt>
                <c:pt idx="6236">
                  <c:v>66.203959999999995</c:v>
                </c:pt>
                <c:pt idx="6237">
                  <c:v>66.220730000000003</c:v>
                </c:pt>
                <c:pt idx="6238">
                  <c:v>66.237499999999997</c:v>
                </c:pt>
                <c:pt idx="6239">
                  <c:v>66.254270000000005</c:v>
                </c:pt>
                <c:pt idx="6240">
                  <c:v>66.271060000000006</c:v>
                </c:pt>
                <c:pt idx="6241">
                  <c:v>66.28783</c:v>
                </c:pt>
                <c:pt idx="6242">
                  <c:v>66.30462</c:v>
                </c:pt>
                <c:pt idx="6243">
                  <c:v>66.321399999999997</c:v>
                </c:pt>
                <c:pt idx="6244">
                  <c:v>66.338189999999997</c:v>
                </c:pt>
                <c:pt idx="6245">
                  <c:v>66.354969999999994</c:v>
                </c:pt>
                <c:pt idx="6246">
                  <c:v>66.371769999999998</c:v>
                </c:pt>
                <c:pt idx="6247">
                  <c:v>66.388559999999998</c:v>
                </c:pt>
                <c:pt idx="6248">
                  <c:v>66.405349999999999</c:v>
                </c:pt>
                <c:pt idx="6249">
                  <c:v>66.422150000000002</c:v>
                </c:pt>
                <c:pt idx="6250">
                  <c:v>66.438950000000006</c:v>
                </c:pt>
                <c:pt idx="6251">
                  <c:v>66.455749999999995</c:v>
                </c:pt>
                <c:pt idx="6252">
                  <c:v>66.472560000000001</c:v>
                </c:pt>
                <c:pt idx="6253">
                  <c:v>66.489360000000005</c:v>
                </c:pt>
                <c:pt idx="6254">
                  <c:v>66.506159999999994</c:v>
                </c:pt>
                <c:pt idx="6255">
                  <c:v>66.522980000000004</c:v>
                </c:pt>
                <c:pt idx="6256">
                  <c:v>66.539789999999996</c:v>
                </c:pt>
                <c:pt idx="6257">
                  <c:v>66.556600000000003</c:v>
                </c:pt>
                <c:pt idx="6258">
                  <c:v>66.573419999999999</c:v>
                </c:pt>
                <c:pt idx="6259">
                  <c:v>66.590239999999994</c:v>
                </c:pt>
                <c:pt idx="6260">
                  <c:v>66.607060000000004</c:v>
                </c:pt>
                <c:pt idx="6261">
                  <c:v>66.62388</c:v>
                </c:pt>
                <c:pt idx="6262">
                  <c:v>66.640709999999999</c:v>
                </c:pt>
                <c:pt idx="6263">
                  <c:v>66.657529999999994</c:v>
                </c:pt>
                <c:pt idx="6264">
                  <c:v>66.674359999999993</c:v>
                </c:pt>
                <c:pt idx="6265">
                  <c:v>66.691190000000006</c:v>
                </c:pt>
                <c:pt idx="6266">
                  <c:v>66.708020000000005</c:v>
                </c:pt>
                <c:pt idx="6267">
                  <c:v>66.724860000000007</c:v>
                </c:pt>
                <c:pt idx="6268">
                  <c:v>66.741699999999994</c:v>
                </c:pt>
                <c:pt idx="6269">
                  <c:v>66.758539999999996</c:v>
                </c:pt>
                <c:pt idx="6270">
                  <c:v>66.775379999999998</c:v>
                </c:pt>
                <c:pt idx="6271">
                  <c:v>66.79222</c:v>
                </c:pt>
                <c:pt idx="6272">
                  <c:v>66.809070000000006</c:v>
                </c:pt>
                <c:pt idx="6273">
                  <c:v>66.825919999999996</c:v>
                </c:pt>
                <c:pt idx="6274">
                  <c:v>66.842770000000002</c:v>
                </c:pt>
                <c:pt idx="6275">
                  <c:v>66.859620000000007</c:v>
                </c:pt>
                <c:pt idx="6276">
                  <c:v>66.876469999999998</c:v>
                </c:pt>
                <c:pt idx="6277">
                  <c:v>66.893330000000006</c:v>
                </c:pt>
                <c:pt idx="6278">
                  <c:v>66.91019</c:v>
                </c:pt>
                <c:pt idx="6279">
                  <c:v>66.927049999999994</c:v>
                </c:pt>
                <c:pt idx="6280">
                  <c:v>66.943910000000002</c:v>
                </c:pt>
                <c:pt idx="6281">
                  <c:v>66.96078</c:v>
                </c:pt>
                <c:pt idx="6282">
                  <c:v>66.977649999999997</c:v>
                </c:pt>
                <c:pt idx="6283">
                  <c:v>66.994510000000005</c:v>
                </c:pt>
                <c:pt idx="6284">
                  <c:v>67.011380000000003</c:v>
                </c:pt>
                <c:pt idx="6285">
                  <c:v>67.028260000000003</c:v>
                </c:pt>
                <c:pt idx="6286">
                  <c:v>67.045140000000004</c:v>
                </c:pt>
                <c:pt idx="6287">
                  <c:v>67.062010000000001</c:v>
                </c:pt>
                <c:pt idx="6288">
                  <c:v>67.078900000000004</c:v>
                </c:pt>
                <c:pt idx="6289">
                  <c:v>67.095770000000002</c:v>
                </c:pt>
                <c:pt idx="6290">
                  <c:v>67.112660000000005</c:v>
                </c:pt>
                <c:pt idx="6291">
                  <c:v>67.129549999999995</c:v>
                </c:pt>
                <c:pt idx="6292">
                  <c:v>67.146429999999995</c:v>
                </c:pt>
                <c:pt idx="6293">
                  <c:v>67.163319999999999</c:v>
                </c:pt>
                <c:pt idx="6294">
                  <c:v>67.180210000000002</c:v>
                </c:pt>
                <c:pt idx="6295">
                  <c:v>67.197109999999995</c:v>
                </c:pt>
                <c:pt idx="6296">
                  <c:v>67.213999999999999</c:v>
                </c:pt>
                <c:pt idx="6297">
                  <c:v>67.230900000000005</c:v>
                </c:pt>
                <c:pt idx="6298">
                  <c:v>67.247810000000001</c:v>
                </c:pt>
                <c:pt idx="6299">
                  <c:v>67.264709999999994</c:v>
                </c:pt>
                <c:pt idx="6300">
                  <c:v>67.281620000000004</c:v>
                </c:pt>
                <c:pt idx="6301">
                  <c:v>67.298519999999996</c:v>
                </c:pt>
                <c:pt idx="6302">
                  <c:v>67.315430000000006</c:v>
                </c:pt>
                <c:pt idx="6303">
                  <c:v>67.332340000000002</c:v>
                </c:pt>
                <c:pt idx="6304">
                  <c:v>67.349260000000001</c:v>
                </c:pt>
                <c:pt idx="6305">
                  <c:v>67.366169999999997</c:v>
                </c:pt>
                <c:pt idx="6306">
                  <c:v>67.383089999999996</c:v>
                </c:pt>
                <c:pt idx="6307">
                  <c:v>67.400019999999998</c:v>
                </c:pt>
                <c:pt idx="6308">
                  <c:v>67.416939999999997</c:v>
                </c:pt>
                <c:pt idx="6309">
                  <c:v>67.433859999999996</c:v>
                </c:pt>
                <c:pt idx="6310">
                  <c:v>67.450789999999998</c:v>
                </c:pt>
                <c:pt idx="6311">
                  <c:v>67.467709999999997</c:v>
                </c:pt>
                <c:pt idx="6312">
                  <c:v>67.484650000000002</c:v>
                </c:pt>
                <c:pt idx="6313">
                  <c:v>67.501580000000004</c:v>
                </c:pt>
                <c:pt idx="6314">
                  <c:v>67.518519999999995</c:v>
                </c:pt>
                <c:pt idx="6315">
                  <c:v>67.535449999999997</c:v>
                </c:pt>
                <c:pt idx="6316">
                  <c:v>67.552390000000003</c:v>
                </c:pt>
                <c:pt idx="6317">
                  <c:v>67.569339999999997</c:v>
                </c:pt>
                <c:pt idx="6318">
                  <c:v>67.586269999999999</c:v>
                </c:pt>
                <c:pt idx="6319">
                  <c:v>67.603219999999993</c:v>
                </c:pt>
                <c:pt idx="6320">
                  <c:v>67.620170000000002</c:v>
                </c:pt>
                <c:pt idx="6321">
                  <c:v>67.637119999999996</c:v>
                </c:pt>
                <c:pt idx="6322">
                  <c:v>67.654070000000004</c:v>
                </c:pt>
                <c:pt idx="6323">
                  <c:v>67.671030000000002</c:v>
                </c:pt>
                <c:pt idx="6324">
                  <c:v>67.687979999999996</c:v>
                </c:pt>
                <c:pt idx="6325">
                  <c:v>67.704939999999993</c:v>
                </c:pt>
                <c:pt idx="6326">
                  <c:v>67.721900000000005</c:v>
                </c:pt>
                <c:pt idx="6327">
                  <c:v>67.738860000000003</c:v>
                </c:pt>
                <c:pt idx="6328">
                  <c:v>67.755830000000003</c:v>
                </c:pt>
                <c:pt idx="6329">
                  <c:v>67.772800000000004</c:v>
                </c:pt>
                <c:pt idx="6330">
                  <c:v>67.789760000000001</c:v>
                </c:pt>
                <c:pt idx="6331">
                  <c:v>67.806740000000005</c:v>
                </c:pt>
                <c:pt idx="6332">
                  <c:v>67.823710000000005</c:v>
                </c:pt>
                <c:pt idx="6333">
                  <c:v>67.840680000000006</c:v>
                </c:pt>
                <c:pt idx="6334">
                  <c:v>67.857669999999999</c:v>
                </c:pt>
                <c:pt idx="6335">
                  <c:v>67.874639999999999</c:v>
                </c:pt>
                <c:pt idx="6336">
                  <c:v>67.891620000000003</c:v>
                </c:pt>
                <c:pt idx="6337">
                  <c:v>67.908609999999996</c:v>
                </c:pt>
                <c:pt idx="6338">
                  <c:v>67.92559</c:v>
                </c:pt>
                <c:pt idx="6339">
                  <c:v>67.942580000000007</c:v>
                </c:pt>
                <c:pt idx="6340">
                  <c:v>67.959569999999999</c:v>
                </c:pt>
                <c:pt idx="6341">
                  <c:v>67.976560000000006</c:v>
                </c:pt>
                <c:pt idx="6342">
                  <c:v>67.993560000000002</c:v>
                </c:pt>
                <c:pt idx="6343">
                  <c:v>68.010559999999998</c:v>
                </c:pt>
                <c:pt idx="6344">
                  <c:v>68.027559999999994</c:v>
                </c:pt>
                <c:pt idx="6345">
                  <c:v>68.044560000000004</c:v>
                </c:pt>
                <c:pt idx="6346">
                  <c:v>68.06156</c:v>
                </c:pt>
                <c:pt idx="6347">
                  <c:v>68.078569999999999</c:v>
                </c:pt>
                <c:pt idx="6348">
                  <c:v>68.095569999999995</c:v>
                </c:pt>
                <c:pt idx="6349">
                  <c:v>68.112579999999994</c:v>
                </c:pt>
                <c:pt idx="6350">
                  <c:v>68.129589999999993</c:v>
                </c:pt>
                <c:pt idx="6351">
                  <c:v>68.146609999999995</c:v>
                </c:pt>
                <c:pt idx="6352">
                  <c:v>68.163619999999995</c:v>
                </c:pt>
                <c:pt idx="6353">
                  <c:v>68.180639999999997</c:v>
                </c:pt>
                <c:pt idx="6354">
                  <c:v>68.197659999999999</c:v>
                </c:pt>
                <c:pt idx="6355">
                  <c:v>68.214680000000001</c:v>
                </c:pt>
                <c:pt idx="6356">
                  <c:v>68.231700000000004</c:v>
                </c:pt>
                <c:pt idx="6357">
                  <c:v>68.248729999999995</c:v>
                </c:pt>
                <c:pt idx="6358">
                  <c:v>68.26576</c:v>
                </c:pt>
                <c:pt idx="6359">
                  <c:v>68.282790000000006</c:v>
                </c:pt>
                <c:pt idx="6360">
                  <c:v>68.29983</c:v>
                </c:pt>
                <c:pt idx="6361">
                  <c:v>68.316860000000005</c:v>
                </c:pt>
                <c:pt idx="6362">
                  <c:v>68.3339</c:v>
                </c:pt>
                <c:pt idx="6363">
                  <c:v>68.350939999999994</c:v>
                </c:pt>
                <c:pt idx="6364">
                  <c:v>68.367980000000003</c:v>
                </c:pt>
                <c:pt idx="6365">
                  <c:v>68.38503</c:v>
                </c:pt>
                <c:pt idx="6366">
                  <c:v>68.402069999999995</c:v>
                </c:pt>
                <c:pt idx="6367">
                  <c:v>68.419110000000003</c:v>
                </c:pt>
                <c:pt idx="6368">
                  <c:v>68.436160000000001</c:v>
                </c:pt>
                <c:pt idx="6369">
                  <c:v>68.453220000000002</c:v>
                </c:pt>
                <c:pt idx="6370">
                  <c:v>68.470269999999999</c:v>
                </c:pt>
                <c:pt idx="6371">
                  <c:v>68.48733</c:v>
                </c:pt>
                <c:pt idx="6372">
                  <c:v>68.504390000000001</c:v>
                </c:pt>
                <c:pt idx="6373">
                  <c:v>68.521450000000002</c:v>
                </c:pt>
                <c:pt idx="6374">
                  <c:v>68.538510000000002</c:v>
                </c:pt>
                <c:pt idx="6375">
                  <c:v>68.555570000000003</c:v>
                </c:pt>
                <c:pt idx="6376">
                  <c:v>68.572640000000007</c:v>
                </c:pt>
                <c:pt idx="6377">
                  <c:v>68.589709999999997</c:v>
                </c:pt>
                <c:pt idx="6378">
                  <c:v>68.606780000000001</c:v>
                </c:pt>
                <c:pt idx="6379">
                  <c:v>68.623859999999993</c:v>
                </c:pt>
                <c:pt idx="6380">
                  <c:v>68.640929999999997</c:v>
                </c:pt>
                <c:pt idx="6381">
                  <c:v>68.658000000000001</c:v>
                </c:pt>
                <c:pt idx="6382">
                  <c:v>68.675089999999997</c:v>
                </c:pt>
                <c:pt idx="6383">
                  <c:v>68.692170000000004</c:v>
                </c:pt>
                <c:pt idx="6384">
                  <c:v>68.709249999999997</c:v>
                </c:pt>
                <c:pt idx="6385">
                  <c:v>68.726330000000004</c:v>
                </c:pt>
                <c:pt idx="6386">
                  <c:v>68.74342</c:v>
                </c:pt>
                <c:pt idx="6387">
                  <c:v>68.760509999999996</c:v>
                </c:pt>
                <c:pt idx="6388">
                  <c:v>68.777600000000007</c:v>
                </c:pt>
                <c:pt idx="6389">
                  <c:v>68.794700000000006</c:v>
                </c:pt>
                <c:pt idx="6390">
                  <c:v>68.811800000000005</c:v>
                </c:pt>
                <c:pt idx="6391">
                  <c:v>68.828900000000004</c:v>
                </c:pt>
                <c:pt idx="6392">
                  <c:v>68.846000000000004</c:v>
                </c:pt>
                <c:pt idx="6393">
                  <c:v>68.863100000000003</c:v>
                </c:pt>
                <c:pt idx="6394">
                  <c:v>68.880200000000002</c:v>
                </c:pt>
                <c:pt idx="6395">
                  <c:v>68.897319999999993</c:v>
                </c:pt>
                <c:pt idx="6396">
                  <c:v>68.914420000000007</c:v>
                </c:pt>
                <c:pt idx="6397">
                  <c:v>68.931529999999995</c:v>
                </c:pt>
                <c:pt idx="6398">
                  <c:v>68.948650000000001</c:v>
                </c:pt>
                <c:pt idx="6399">
                  <c:v>68.965760000000003</c:v>
                </c:pt>
                <c:pt idx="6400">
                  <c:v>68.982879999999994</c:v>
                </c:pt>
                <c:pt idx="6401">
                  <c:v>69</c:v>
                </c:pt>
                <c:pt idx="6402">
                  <c:v>69.017120000000006</c:v>
                </c:pt>
                <c:pt idx="6403">
                  <c:v>69.03425</c:v>
                </c:pt>
                <c:pt idx="6404">
                  <c:v>69.051370000000006</c:v>
                </c:pt>
                <c:pt idx="6405">
                  <c:v>69.0685</c:v>
                </c:pt>
                <c:pt idx="6406">
                  <c:v>69.085629999999995</c:v>
                </c:pt>
                <c:pt idx="6407">
                  <c:v>69.102760000000004</c:v>
                </c:pt>
                <c:pt idx="6408">
                  <c:v>69.119900000000001</c:v>
                </c:pt>
                <c:pt idx="6409">
                  <c:v>69.137039999999999</c:v>
                </c:pt>
                <c:pt idx="6410">
                  <c:v>69.154169999999993</c:v>
                </c:pt>
                <c:pt idx="6411">
                  <c:v>69.171319999999994</c:v>
                </c:pt>
                <c:pt idx="6412">
                  <c:v>69.188460000000006</c:v>
                </c:pt>
                <c:pt idx="6413">
                  <c:v>69.205600000000004</c:v>
                </c:pt>
                <c:pt idx="6414">
                  <c:v>69.222759999999994</c:v>
                </c:pt>
                <c:pt idx="6415">
                  <c:v>69.239900000000006</c:v>
                </c:pt>
                <c:pt idx="6416">
                  <c:v>69.257059999999996</c:v>
                </c:pt>
                <c:pt idx="6417">
                  <c:v>69.274209999999997</c:v>
                </c:pt>
                <c:pt idx="6418">
                  <c:v>69.291370000000001</c:v>
                </c:pt>
                <c:pt idx="6419">
                  <c:v>69.308530000000005</c:v>
                </c:pt>
                <c:pt idx="6420">
                  <c:v>69.325680000000006</c:v>
                </c:pt>
                <c:pt idx="6421">
                  <c:v>69.342839999999995</c:v>
                </c:pt>
                <c:pt idx="6422">
                  <c:v>69.360010000000003</c:v>
                </c:pt>
                <c:pt idx="6423">
                  <c:v>69.377170000000007</c:v>
                </c:pt>
                <c:pt idx="6424">
                  <c:v>69.39434</c:v>
                </c:pt>
                <c:pt idx="6425">
                  <c:v>69.411510000000007</c:v>
                </c:pt>
                <c:pt idx="6426">
                  <c:v>69.428690000000003</c:v>
                </c:pt>
                <c:pt idx="6427">
                  <c:v>69.445859999999996</c:v>
                </c:pt>
                <c:pt idx="6428">
                  <c:v>69.463040000000007</c:v>
                </c:pt>
                <c:pt idx="6429">
                  <c:v>69.480220000000003</c:v>
                </c:pt>
                <c:pt idx="6430">
                  <c:v>69.497399999999999</c:v>
                </c:pt>
                <c:pt idx="6431">
                  <c:v>69.514589999999998</c:v>
                </c:pt>
                <c:pt idx="6432">
                  <c:v>69.531769999999995</c:v>
                </c:pt>
                <c:pt idx="6433">
                  <c:v>69.548959999999994</c:v>
                </c:pt>
                <c:pt idx="6434">
                  <c:v>69.566149999999993</c:v>
                </c:pt>
                <c:pt idx="6435">
                  <c:v>69.583340000000007</c:v>
                </c:pt>
                <c:pt idx="6436">
                  <c:v>69.600530000000006</c:v>
                </c:pt>
                <c:pt idx="6437">
                  <c:v>69.617729999999995</c:v>
                </c:pt>
                <c:pt idx="6438">
                  <c:v>69.634929999999997</c:v>
                </c:pt>
                <c:pt idx="6439">
                  <c:v>69.65213</c:v>
                </c:pt>
                <c:pt idx="6440">
                  <c:v>69.669330000000002</c:v>
                </c:pt>
                <c:pt idx="6441">
                  <c:v>69.686539999999994</c:v>
                </c:pt>
                <c:pt idx="6442">
                  <c:v>69.703739999999996</c:v>
                </c:pt>
                <c:pt idx="6443">
                  <c:v>69.720950000000002</c:v>
                </c:pt>
                <c:pt idx="6444">
                  <c:v>69.738169999999997</c:v>
                </c:pt>
                <c:pt idx="6445">
                  <c:v>69.755380000000002</c:v>
                </c:pt>
                <c:pt idx="6446">
                  <c:v>69.772589999999994</c:v>
                </c:pt>
                <c:pt idx="6447">
                  <c:v>69.789810000000003</c:v>
                </c:pt>
                <c:pt idx="6448">
                  <c:v>69.807029999999997</c:v>
                </c:pt>
                <c:pt idx="6449">
                  <c:v>69.824259999999995</c:v>
                </c:pt>
                <c:pt idx="6450">
                  <c:v>69.841480000000004</c:v>
                </c:pt>
                <c:pt idx="6451">
                  <c:v>69.858699999999999</c:v>
                </c:pt>
                <c:pt idx="6452">
                  <c:v>69.875929999999997</c:v>
                </c:pt>
                <c:pt idx="6453">
                  <c:v>69.893169999999998</c:v>
                </c:pt>
                <c:pt idx="6454">
                  <c:v>69.910390000000007</c:v>
                </c:pt>
                <c:pt idx="6455">
                  <c:v>69.927629999999994</c:v>
                </c:pt>
                <c:pt idx="6456">
                  <c:v>69.944860000000006</c:v>
                </c:pt>
                <c:pt idx="6457">
                  <c:v>69.962100000000007</c:v>
                </c:pt>
                <c:pt idx="6458">
                  <c:v>69.979349999999997</c:v>
                </c:pt>
                <c:pt idx="6459">
                  <c:v>69.996589999999998</c:v>
                </c:pt>
                <c:pt idx="6460">
                  <c:v>70.013829999999999</c:v>
                </c:pt>
                <c:pt idx="6461">
                  <c:v>70.031080000000003</c:v>
                </c:pt>
                <c:pt idx="6462">
                  <c:v>70.048330000000007</c:v>
                </c:pt>
                <c:pt idx="6463">
                  <c:v>70.065579999999997</c:v>
                </c:pt>
                <c:pt idx="6464">
                  <c:v>70.082840000000004</c:v>
                </c:pt>
                <c:pt idx="6465">
                  <c:v>70.100089999999994</c:v>
                </c:pt>
                <c:pt idx="6466">
                  <c:v>70.117350000000002</c:v>
                </c:pt>
                <c:pt idx="6467">
                  <c:v>70.134609999999995</c:v>
                </c:pt>
                <c:pt idx="6468">
                  <c:v>70.151870000000002</c:v>
                </c:pt>
                <c:pt idx="6469">
                  <c:v>70.169139999999999</c:v>
                </c:pt>
                <c:pt idx="6470">
                  <c:v>70.186400000000006</c:v>
                </c:pt>
                <c:pt idx="6471">
                  <c:v>70.203670000000002</c:v>
                </c:pt>
                <c:pt idx="6472">
                  <c:v>70.220939999999999</c:v>
                </c:pt>
                <c:pt idx="6473">
                  <c:v>70.238209999999995</c:v>
                </c:pt>
                <c:pt idx="6474">
                  <c:v>70.255489999999995</c:v>
                </c:pt>
                <c:pt idx="6475">
                  <c:v>70.272769999999994</c:v>
                </c:pt>
                <c:pt idx="6476">
                  <c:v>70.290049999999994</c:v>
                </c:pt>
                <c:pt idx="6477">
                  <c:v>70.307329999999993</c:v>
                </c:pt>
                <c:pt idx="6478">
                  <c:v>70.324610000000007</c:v>
                </c:pt>
                <c:pt idx="6479">
                  <c:v>70.341899999999995</c:v>
                </c:pt>
                <c:pt idx="6480">
                  <c:v>70.359179999999995</c:v>
                </c:pt>
                <c:pt idx="6481">
                  <c:v>70.376469999999998</c:v>
                </c:pt>
                <c:pt idx="6482">
                  <c:v>70.393770000000004</c:v>
                </c:pt>
                <c:pt idx="6483">
                  <c:v>70.411060000000006</c:v>
                </c:pt>
                <c:pt idx="6484">
                  <c:v>70.428359999999998</c:v>
                </c:pt>
                <c:pt idx="6485">
                  <c:v>70.445660000000004</c:v>
                </c:pt>
                <c:pt idx="6486">
                  <c:v>70.462959999999995</c:v>
                </c:pt>
                <c:pt idx="6487">
                  <c:v>70.480260000000001</c:v>
                </c:pt>
                <c:pt idx="6488">
                  <c:v>70.497569999999996</c:v>
                </c:pt>
                <c:pt idx="6489">
                  <c:v>70.514870000000002</c:v>
                </c:pt>
                <c:pt idx="6490">
                  <c:v>70.532179999999997</c:v>
                </c:pt>
                <c:pt idx="6491">
                  <c:v>70.549490000000006</c:v>
                </c:pt>
                <c:pt idx="6492">
                  <c:v>70.566800000000001</c:v>
                </c:pt>
                <c:pt idx="6493">
                  <c:v>70.584119999999999</c:v>
                </c:pt>
                <c:pt idx="6494">
                  <c:v>70.601429999999993</c:v>
                </c:pt>
                <c:pt idx="6495">
                  <c:v>70.618759999999995</c:v>
                </c:pt>
                <c:pt idx="6496">
                  <c:v>70.636080000000007</c:v>
                </c:pt>
                <c:pt idx="6497">
                  <c:v>70.653400000000005</c:v>
                </c:pt>
                <c:pt idx="6498">
                  <c:v>70.670730000000006</c:v>
                </c:pt>
                <c:pt idx="6499">
                  <c:v>70.688059999999993</c:v>
                </c:pt>
                <c:pt idx="6500">
                  <c:v>70.705380000000005</c:v>
                </c:pt>
                <c:pt idx="6501">
                  <c:v>70.722719999999995</c:v>
                </c:pt>
                <c:pt idx="6502">
                  <c:v>70.740049999999997</c:v>
                </c:pt>
                <c:pt idx="6503">
                  <c:v>70.757390000000001</c:v>
                </c:pt>
                <c:pt idx="6504">
                  <c:v>70.774730000000005</c:v>
                </c:pt>
                <c:pt idx="6505">
                  <c:v>70.792069999999995</c:v>
                </c:pt>
                <c:pt idx="6506">
                  <c:v>70.80941</c:v>
                </c:pt>
                <c:pt idx="6507">
                  <c:v>70.826759999999993</c:v>
                </c:pt>
                <c:pt idx="6508">
                  <c:v>70.844099999999997</c:v>
                </c:pt>
                <c:pt idx="6509">
                  <c:v>70.861450000000005</c:v>
                </c:pt>
                <c:pt idx="6510">
                  <c:v>70.878810000000001</c:v>
                </c:pt>
                <c:pt idx="6511">
                  <c:v>70.896159999999995</c:v>
                </c:pt>
                <c:pt idx="6512">
                  <c:v>70.913510000000002</c:v>
                </c:pt>
                <c:pt idx="6513">
                  <c:v>70.930869999999999</c:v>
                </c:pt>
                <c:pt idx="6514">
                  <c:v>70.948229999999995</c:v>
                </c:pt>
                <c:pt idx="6515">
                  <c:v>70.965590000000006</c:v>
                </c:pt>
                <c:pt idx="6516">
                  <c:v>70.982960000000006</c:v>
                </c:pt>
                <c:pt idx="6517">
                  <c:v>71.000320000000002</c:v>
                </c:pt>
                <c:pt idx="6518">
                  <c:v>71.017690000000002</c:v>
                </c:pt>
                <c:pt idx="6519">
                  <c:v>71.035060000000001</c:v>
                </c:pt>
                <c:pt idx="6520">
                  <c:v>71.052440000000004</c:v>
                </c:pt>
                <c:pt idx="6521">
                  <c:v>71.069810000000004</c:v>
                </c:pt>
                <c:pt idx="6522">
                  <c:v>71.087190000000007</c:v>
                </c:pt>
                <c:pt idx="6523">
                  <c:v>71.104569999999995</c:v>
                </c:pt>
                <c:pt idx="6524">
                  <c:v>71.121949999999998</c:v>
                </c:pt>
                <c:pt idx="6525">
                  <c:v>71.139330000000001</c:v>
                </c:pt>
                <c:pt idx="6526">
                  <c:v>71.156720000000007</c:v>
                </c:pt>
                <c:pt idx="6527">
                  <c:v>71.174099999999996</c:v>
                </c:pt>
                <c:pt idx="6528">
                  <c:v>71.191490000000002</c:v>
                </c:pt>
                <c:pt idx="6529">
                  <c:v>71.208889999999997</c:v>
                </c:pt>
                <c:pt idx="6530">
                  <c:v>71.226280000000003</c:v>
                </c:pt>
                <c:pt idx="6531">
                  <c:v>71.243679999999998</c:v>
                </c:pt>
                <c:pt idx="6532">
                  <c:v>71.261070000000004</c:v>
                </c:pt>
                <c:pt idx="6533">
                  <c:v>71.278469999999999</c:v>
                </c:pt>
                <c:pt idx="6534">
                  <c:v>71.295879999999997</c:v>
                </c:pt>
                <c:pt idx="6535">
                  <c:v>71.313280000000006</c:v>
                </c:pt>
                <c:pt idx="6536">
                  <c:v>71.330690000000004</c:v>
                </c:pt>
                <c:pt idx="6537">
                  <c:v>71.348100000000002</c:v>
                </c:pt>
                <c:pt idx="6538">
                  <c:v>71.36551</c:v>
                </c:pt>
                <c:pt idx="6539">
                  <c:v>71.382919999999999</c:v>
                </c:pt>
                <c:pt idx="6540">
                  <c:v>71.40034</c:v>
                </c:pt>
                <c:pt idx="6541">
                  <c:v>71.417760000000001</c:v>
                </c:pt>
                <c:pt idx="6542">
                  <c:v>71.435169999999999</c:v>
                </c:pt>
                <c:pt idx="6543">
                  <c:v>71.452590000000001</c:v>
                </c:pt>
                <c:pt idx="6544">
                  <c:v>71.470020000000005</c:v>
                </c:pt>
                <c:pt idx="6545">
                  <c:v>71.487440000000007</c:v>
                </c:pt>
                <c:pt idx="6546">
                  <c:v>71.504869999999997</c:v>
                </c:pt>
                <c:pt idx="6547">
                  <c:v>71.522300000000001</c:v>
                </c:pt>
                <c:pt idx="6548">
                  <c:v>71.539730000000006</c:v>
                </c:pt>
                <c:pt idx="6549">
                  <c:v>71.557169999999999</c:v>
                </c:pt>
                <c:pt idx="6550">
                  <c:v>71.574600000000004</c:v>
                </c:pt>
                <c:pt idx="6551">
                  <c:v>71.592039999999997</c:v>
                </c:pt>
                <c:pt idx="6552">
                  <c:v>71.609480000000005</c:v>
                </c:pt>
                <c:pt idx="6553">
                  <c:v>71.626919999999998</c:v>
                </c:pt>
                <c:pt idx="6554">
                  <c:v>71.644369999999995</c:v>
                </c:pt>
                <c:pt idx="6555">
                  <c:v>71.661820000000006</c:v>
                </c:pt>
                <c:pt idx="6556">
                  <c:v>71.679270000000002</c:v>
                </c:pt>
                <c:pt idx="6557">
                  <c:v>71.696719999999999</c:v>
                </c:pt>
                <c:pt idx="6558">
                  <c:v>71.714169999999996</c:v>
                </c:pt>
                <c:pt idx="6559">
                  <c:v>71.731629999999996</c:v>
                </c:pt>
                <c:pt idx="6560">
                  <c:v>71.749080000000006</c:v>
                </c:pt>
                <c:pt idx="6561">
                  <c:v>71.766540000000006</c:v>
                </c:pt>
                <c:pt idx="6562">
                  <c:v>71.784000000000006</c:v>
                </c:pt>
                <c:pt idx="6563">
                  <c:v>71.801469999999995</c:v>
                </c:pt>
                <c:pt idx="6564">
                  <c:v>71.818939999999998</c:v>
                </c:pt>
                <c:pt idx="6565">
                  <c:v>71.836399999999998</c:v>
                </c:pt>
                <c:pt idx="6566">
                  <c:v>71.853870000000001</c:v>
                </c:pt>
                <c:pt idx="6567">
                  <c:v>71.871350000000007</c:v>
                </c:pt>
                <c:pt idx="6568">
                  <c:v>71.888819999999996</c:v>
                </c:pt>
                <c:pt idx="6569">
                  <c:v>71.906300000000002</c:v>
                </c:pt>
                <c:pt idx="6570">
                  <c:v>71.923770000000005</c:v>
                </c:pt>
                <c:pt idx="6571">
                  <c:v>71.94126</c:v>
                </c:pt>
                <c:pt idx="6572">
                  <c:v>71.958740000000006</c:v>
                </c:pt>
                <c:pt idx="6573">
                  <c:v>71.976230000000001</c:v>
                </c:pt>
                <c:pt idx="6574">
                  <c:v>71.993709999999993</c:v>
                </c:pt>
                <c:pt idx="6575">
                  <c:v>72.011200000000002</c:v>
                </c:pt>
                <c:pt idx="6576">
                  <c:v>72.028689999999997</c:v>
                </c:pt>
                <c:pt idx="6577">
                  <c:v>72.046189999999996</c:v>
                </c:pt>
                <c:pt idx="6578">
                  <c:v>72.063680000000005</c:v>
                </c:pt>
                <c:pt idx="6579">
                  <c:v>72.081180000000003</c:v>
                </c:pt>
                <c:pt idx="6580">
                  <c:v>72.098690000000005</c:v>
                </c:pt>
                <c:pt idx="6581">
                  <c:v>72.116190000000003</c:v>
                </c:pt>
                <c:pt idx="6582">
                  <c:v>72.133690000000001</c:v>
                </c:pt>
                <c:pt idx="6583">
                  <c:v>72.151200000000003</c:v>
                </c:pt>
                <c:pt idx="6584">
                  <c:v>72.168700000000001</c:v>
                </c:pt>
                <c:pt idx="6585">
                  <c:v>72.186220000000006</c:v>
                </c:pt>
                <c:pt idx="6586">
                  <c:v>72.203729999999993</c:v>
                </c:pt>
                <c:pt idx="6587">
                  <c:v>72.221239999999995</c:v>
                </c:pt>
                <c:pt idx="6588">
                  <c:v>72.238759999999999</c:v>
                </c:pt>
                <c:pt idx="6589">
                  <c:v>72.256280000000004</c:v>
                </c:pt>
                <c:pt idx="6590">
                  <c:v>72.273799999999994</c:v>
                </c:pt>
                <c:pt idx="6591">
                  <c:v>72.291319999999999</c:v>
                </c:pt>
                <c:pt idx="6592">
                  <c:v>72.308850000000007</c:v>
                </c:pt>
                <c:pt idx="6593">
                  <c:v>72.32638</c:v>
                </c:pt>
                <c:pt idx="6594">
                  <c:v>72.343909999999994</c:v>
                </c:pt>
                <c:pt idx="6595">
                  <c:v>72.361440000000002</c:v>
                </c:pt>
                <c:pt idx="6596">
                  <c:v>72.378969999999995</c:v>
                </c:pt>
                <c:pt idx="6597">
                  <c:v>72.396510000000006</c:v>
                </c:pt>
                <c:pt idx="6598">
                  <c:v>72.414050000000003</c:v>
                </c:pt>
                <c:pt idx="6599">
                  <c:v>72.43159</c:v>
                </c:pt>
                <c:pt idx="6600">
                  <c:v>72.449129999999997</c:v>
                </c:pt>
                <c:pt idx="6601">
                  <c:v>72.466669999999993</c:v>
                </c:pt>
                <c:pt idx="6602">
                  <c:v>72.484219999999993</c:v>
                </c:pt>
                <c:pt idx="6603">
                  <c:v>72.501769999999993</c:v>
                </c:pt>
                <c:pt idx="6604">
                  <c:v>72.519329999999997</c:v>
                </c:pt>
                <c:pt idx="6605">
                  <c:v>72.536869999999993</c:v>
                </c:pt>
                <c:pt idx="6606">
                  <c:v>72.554429999999996</c:v>
                </c:pt>
                <c:pt idx="6607">
                  <c:v>72.57199</c:v>
                </c:pt>
                <c:pt idx="6608">
                  <c:v>72.589550000000003</c:v>
                </c:pt>
                <c:pt idx="6609">
                  <c:v>72.607110000000006</c:v>
                </c:pt>
                <c:pt idx="6610">
                  <c:v>72.624669999999995</c:v>
                </c:pt>
                <c:pt idx="6611">
                  <c:v>72.642240000000001</c:v>
                </c:pt>
                <c:pt idx="6612">
                  <c:v>72.659809999999993</c:v>
                </c:pt>
                <c:pt idx="6613">
                  <c:v>72.677379999999999</c:v>
                </c:pt>
                <c:pt idx="6614">
                  <c:v>72.694950000000006</c:v>
                </c:pt>
                <c:pt idx="6615">
                  <c:v>72.712519999999998</c:v>
                </c:pt>
                <c:pt idx="6616">
                  <c:v>72.730099999999993</c:v>
                </c:pt>
                <c:pt idx="6617">
                  <c:v>72.747680000000003</c:v>
                </c:pt>
                <c:pt idx="6618">
                  <c:v>72.765259999999998</c:v>
                </c:pt>
                <c:pt idx="6619">
                  <c:v>72.782839999999993</c:v>
                </c:pt>
                <c:pt idx="6620">
                  <c:v>72.800430000000006</c:v>
                </c:pt>
                <c:pt idx="6621">
                  <c:v>72.818020000000004</c:v>
                </c:pt>
                <c:pt idx="6622">
                  <c:v>72.835610000000003</c:v>
                </c:pt>
                <c:pt idx="6623">
                  <c:v>72.853200000000001</c:v>
                </c:pt>
                <c:pt idx="6624">
                  <c:v>72.87079</c:v>
                </c:pt>
                <c:pt idx="6625">
                  <c:v>72.888390000000001</c:v>
                </c:pt>
                <c:pt idx="6626">
                  <c:v>72.90598</c:v>
                </c:pt>
                <c:pt idx="6627">
                  <c:v>72.923580000000001</c:v>
                </c:pt>
                <c:pt idx="6628">
                  <c:v>72.941180000000003</c:v>
                </c:pt>
                <c:pt idx="6629">
                  <c:v>72.958789999999993</c:v>
                </c:pt>
                <c:pt idx="6630">
                  <c:v>72.976389999999995</c:v>
                </c:pt>
                <c:pt idx="6631">
                  <c:v>72.994</c:v>
                </c:pt>
                <c:pt idx="6632">
                  <c:v>73.011619999999994</c:v>
                </c:pt>
                <c:pt idx="6633">
                  <c:v>73.029229999999998</c:v>
                </c:pt>
                <c:pt idx="6634">
                  <c:v>73.046840000000003</c:v>
                </c:pt>
                <c:pt idx="6635">
                  <c:v>73.064459999999997</c:v>
                </c:pt>
                <c:pt idx="6636">
                  <c:v>73.082080000000005</c:v>
                </c:pt>
                <c:pt idx="6637">
                  <c:v>73.099699999999999</c:v>
                </c:pt>
                <c:pt idx="6638">
                  <c:v>73.117320000000007</c:v>
                </c:pt>
                <c:pt idx="6639">
                  <c:v>73.134950000000003</c:v>
                </c:pt>
                <c:pt idx="6640">
                  <c:v>73.15258</c:v>
                </c:pt>
                <c:pt idx="6641">
                  <c:v>73.170199999999994</c:v>
                </c:pt>
                <c:pt idx="6642">
                  <c:v>73.187839999999994</c:v>
                </c:pt>
                <c:pt idx="6643">
                  <c:v>73.205470000000005</c:v>
                </c:pt>
                <c:pt idx="6644">
                  <c:v>73.223110000000005</c:v>
                </c:pt>
                <c:pt idx="6645">
                  <c:v>73.240750000000006</c:v>
                </c:pt>
                <c:pt idx="6646">
                  <c:v>73.258380000000002</c:v>
                </c:pt>
                <c:pt idx="6647">
                  <c:v>73.276030000000006</c:v>
                </c:pt>
                <c:pt idx="6648">
                  <c:v>73.293670000000006</c:v>
                </c:pt>
                <c:pt idx="6649">
                  <c:v>73.311319999999995</c:v>
                </c:pt>
                <c:pt idx="6650">
                  <c:v>73.328969999999998</c:v>
                </c:pt>
                <c:pt idx="6651">
                  <c:v>73.346620000000001</c:v>
                </c:pt>
                <c:pt idx="6652">
                  <c:v>73.364270000000005</c:v>
                </c:pt>
                <c:pt idx="6653">
                  <c:v>73.381929999999997</c:v>
                </c:pt>
                <c:pt idx="6654">
                  <c:v>73.399590000000003</c:v>
                </c:pt>
                <c:pt idx="6655">
                  <c:v>73.417240000000007</c:v>
                </c:pt>
                <c:pt idx="6656">
                  <c:v>73.434910000000002</c:v>
                </c:pt>
                <c:pt idx="6657">
                  <c:v>73.452569999999994</c:v>
                </c:pt>
                <c:pt idx="6658">
                  <c:v>73.470240000000004</c:v>
                </c:pt>
                <c:pt idx="6659">
                  <c:v>73.487909999999999</c:v>
                </c:pt>
                <c:pt idx="6660">
                  <c:v>73.505579999999995</c:v>
                </c:pt>
                <c:pt idx="6661">
                  <c:v>73.523250000000004</c:v>
                </c:pt>
                <c:pt idx="6662">
                  <c:v>73.54092</c:v>
                </c:pt>
                <c:pt idx="6663">
                  <c:v>73.558599999999998</c:v>
                </c:pt>
                <c:pt idx="6664">
                  <c:v>73.576279999999997</c:v>
                </c:pt>
                <c:pt idx="6665">
                  <c:v>73.593959999999996</c:v>
                </c:pt>
                <c:pt idx="6666">
                  <c:v>73.611639999999994</c:v>
                </c:pt>
                <c:pt idx="6667">
                  <c:v>73.629329999999996</c:v>
                </c:pt>
                <c:pt idx="6668">
                  <c:v>73.647009999999995</c:v>
                </c:pt>
                <c:pt idx="6669">
                  <c:v>73.664699999999996</c:v>
                </c:pt>
                <c:pt idx="6670">
                  <c:v>73.682400000000001</c:v>
                </c:pt>
                <c:pt idx="6671">
                  <c:v>73.700090000000003</c:v>
                </c:pt>
                <c:pt idx="6672">
                  <c:v>73.717780000000005</c:v>
                </c:pt>
                <c:pt idx="6673">
                  <c:v>73.735479999999995</c:v>
                </c:pt>
                <c:pt idx="6674">
                  <c:v>73.75318</c:v>
                </c:pt>
                <c:pt idx="6675">
                  <c:v>73.770880000000005</c:v>
                </c:pt>
                <c:pt idx="6676">
                  <c:v>73.788579999999996</c:v>
                </c:pt>
                <c:pt idx="6677">
                  <c:v>73.806290000000004</c:v>
                </c:pt>
                <c:pt idx="6678">
                  <c:v>73.823999999999998</c:v>
                </c:pt>
                <c:pt idx="6679">
                  <c:v>73.841710000000006</c:v>
                </c:pt>
                <c:pt idx="6680">
                  <c:v>73.85942</c:v>
                </c:pt>
                <c:pt idx="6681">
                  <c:v>73.877139999999997</c:v>
                </c:pt>
                <c:pt idx="6682">
                  <c:v>73.894850000000005</c:v>
                </c:pt>
                <c:pt idx="6683">
                  <c:v>73.912570000000002</c:v>
                </c:pt>
                <c:pt idx="6684">
                  <c:v>73.930289999999999</c:v>
                </c:pt>
                <c:pt idx="6685">
                  <c:v>73.948009999999996</c:v>
                </c:pt>
                <c:pt idx="6686">
                  <c:v>73.965739999999997</c:v>
                </c:pt>
                <c:pt idx="6687">
                  <c:v>73.983469999999997</c:v>
                </c:pt>
                <c:pt idx="6688">
                  <c:v>74.001199999999997</c:v>
                </c:pt>
                <c:pt idx="6689">
                  <c:v>74.018929999999997</c:v>
                </c:pt>
                <c:pt idx="6690">
                  <c:v>74.036670000000001</c:v>
                </c:pt>
                <c:pt idx="6691">
                  <c:v>74.054400000000001</c:v>
                </c:pt>
                <c:pt idx="6692">
                  <c:v>74.072140000000005</c:v>
                </c:pt>
                <c:pt idx="6693">
                  <c:v>74.089879999999994</c:v>
                </c:pt>
                <c:pt idx="6694">
                  <c:v>74.107619999999997</c:v>
                </c:pt>
                <c:pt idx="6695">
                  <c:v>74.125370000000004</c:v>
                </c:pt>
                <c:pt idx="6696">
                  <c:v>74.143109999999993</c:v>
                </c:pt>
                <c:pt idx="6697">
                  <c:v>74.16086</c:v>
                </c:pt>
                <c:pt idx="6698">
                  <c:v>74.178610000000006</c:v>
                </c:pt>
                <c:pt idx="6699">
                  <c:v>74.196370000000002</c:v>
                </c:pt>
                <c:pt idx="6700">
                  <c:v>74.214119999999994</c:v>
                </c:pt>
                <c:pt idx="6701">
                  <c:v>74.231870000000001</c:v>
                </c:pt>
                <c:pt idx="6702">
                  <c:v>74.249629999999996</c:v>
                </c:pt>
                <c:pt idx="6703">
                  <c:v>74.267399999999995</c:v>
                </c:pt>
                <c:pt idx="6704">
                  <c:v>74.285160000000005</c:v>
                </c:pt>
                <c:pt idx="6705">
                  <c:v>74.302930000000003</c:v>
                </c:pt>
                <c:pt idx="6706">
                  <c:v>74.320689999999999</c:v>
                </c:pt>
                <c:pt idx="6707">
                  <c:v>74.338459999999998</c:v>
                </c:pt>
                <c:pt idx="6708">
                  <c:v>74.356229999999996</c:v>
                </c:pt>
                <c:pt idx="6709">
                  <c:v>74.374009999999998</c:v>
                </c:pt>
                <c:pt idx="6710">
                  <c:v>74.391779999999997</c:v>
                </c:pt>
                <c:pt idx="6711">
                  <c:v>74.409559999999999</c:v>
                </c:pt>
                <c:pt idx="6712">
                  <c:v>74.427350000000004</c:v>
                </c:pt>
                <c:pt idx="6713">
                  <c:v>74.445130000000006</c:v>
                </c:pt>
                <c:pt idx="6714">
                  <c:v>74.462909999999994</c:v>
                </c:pt>
                <c:pt idx="6715">
                  <c:v>74.480699999999999</c:v>
                </c:pt>
                <c:pt idx="6716">
                  <c:v>74.498490000000004</c:v>
                </c:pt>
                <c:pt idx="6717">
                  <c:v>74.516279999999995</c:v>
                </c:pt>
                <c:pt idx="6718">
                  <c:v>74.53407</c:v>
                </c:pt>
                <c:pt idx="6719">
                  <c:v>74.551860000000005</c:v>
                </c:pt>
                <c:pt idx="6720">
                  <c:v>74.569659999999999</c:v>
                </c:pt>
                <c:pt idx="6721">
                  <c:v>74.587459999999993</c:v>
                </c:pt>
                <c:pt idx="6722">
                  <c:v>74.605260000000001</c:v>
                </c:pt>
                <c:pt idx="6723">
                  <c:v>74.623069999999998</c:v>
                </c:pt>
                <c:pt idx="6724">
                  <c:v>74.640879999999996</c:v>
                </c:pt>
                <c:pt idx="6725">
                  <c:v>74.658680000000004</c:v>
                </c:pt>
                <c:pt idx="6726">
                  <c:v>74.676500000000004</c:v>
                </c:pt>
                <c:pt idx="6727">
                  <c:v>74.694310000000002</c:v>
                </c:pt>
                <c:pt idx="6728">
                  <c:v>74.712119999999999</c:v>
                </c:pt>
                <c:pt idx="6729">
                  <c:v>74.729929999999996</c:v>
                </c:pt>
                <c:pt idx="6730">
                  <c:v>74.74776</c:v>
                </c:pt>
                <c:pt idx="6731">
                  <c:v>74.76558</c:v>
                </c:pt>
                <c:pt idx="6732">
                  <c:v>74.7834</c:v>
                </c:pt>
                <c:pt idx="6733">
                  <c:v>74.801220000000001</c:v>
                </c:pt>
                <c:pt idx="6734">
                  <c:v>74.819050000000004</c:v>
                </c:pt>
                <c:pt idx="6735">
                  <c:v>74.836879999999994</c:v>
                </c:pt>
                <c:pt idx="6736">
                  <c:v>74.854709999999997</c:v>
                </c:pt>
                <c:pt idx="6737">
                  <c:v>74.872550000000004</c:v>
                </c:pt>
                <c:pt idx="6738">
                  <c:v>74.890379999999993</c:v>
                </c:pt>
                <c:pt idx="6739">
                  <c:v>74.90822</c:v>
                </c:pt>
                <c:pt idx="6740">
                  <c:v>74.926060000000007</c:v>
                </c:pt>
                <c:pt idx="6741">
                  <c:v>74.943899999999999</c:v>
                </c:pt>
                <c:pt idx="6742">
                  <c:v>74.961749999999995</c:v>
                </c:pt>
                <c:pt idx="6743">
                  <c:v>74.979590000000002</c:v>
                </c:pt>
                <c:pt idx="6744">
                  <c:v>74.997439999999997</c:v>
                </c:pt>
                <c:pt idx="6745">
                  <c:v>75.015289999999993</c:v>
                </c:pt>
                <c:pt idx="6746">
                  <c:v>75.033140000000003</c:v>
                </c:pt>
                <c:pt idx="6747">
                  <c:v>75.051000000000002</c:v>
                </c:pt>
                <c:pt idx="6748">
                  <c:v>75.068860000000001</c:v>
                </c:pt>
                <c:pt idx="6749">
                  <c:v>75.08672</c:v>
                </c:pt>
                <c:pt idx="6750">
                  <c:v>75.104579999999999</c:v>
                </c:pt>
                <c:pt idx="6751">
                  <c:v>75.122439999999997</c:v>
                </c:pt>
                <c:pt idx="6752">
                  <c:v>75.140299999999996</c:v>
                </c:pt>
                <c:pt idx="6753">
                  <c:v>75.158169999999998</c:v>
                </c:pt>
                <c:pt idx="6754">
                  <c:v>75.17604</c:v>
                </c:pt>
                <c:pt idx="6755">
                  <c:v>75.193920000000006</c:v>
                </c:pt>
                <c:pt idx="6756">
                  <c:v>75.211789999999993</c:v>
                </c:pt>
                <c:pt idx="6757">
                  <c:v>75.229669999999999</c:v>
                </c:pt>
                <c:pt idx="6758">
                  <c:v>75.247540000000001</c:v>
                </c:pt>
                <c:pt idx="6759">
                  <c:v>75.265429999999995</c:v>
                </c:pt>
                <c:pt idx="6760">
                  <c:v>75.28331</c:v>
                </c:pt>
                <c:pt idx="6761">
                  <c:v>75.301190000000005</c:v>
                </c:pt>
                <c:pt idx="6762">
                  <c:v>75.31908</c:v>
                </c:pt>
                <c:pt idx="6763">
                  <c:v>75.336969999999994</c:v>
                </c:pt>
                <c:pt idx="6764">
                  <c:v>75.354860000000002</c:v>
                </c:pt>
                <c:pt idx="6765">
                  <c:v>75.372749999999996</c:v>
                </c:pt>
                <c:pt idx="6766">
                  <c:v>75.390649999999994</c:v>
                </c:pt>
                <c:pt idx="6767">
                  <c:v>75.408550000000005</c:v>
                </c:pt>
                <c:pt idx="6768">
                  <c:v>75.426450000000003</c:v>
                </c:pt>
                <c:pt idx="6769">
                  <c:v>75.444339999999997</c:v>
                </c:pt>
                <c:pt idx="6770">
                  <c:v>75.462249999999997</c:v>
                </c:pt>
                <c:pt idx="6771">
                  <c:v>75.480159999999998</c:v>
                </c:pt>
                <c:pt idx="6772">
                  <c:v>75.498059999999995</c:v>
                </c:pt>
                <c:pt idx="6773">
                  <c:v>75.515979999999999</c:v>
                </c:pt>
                <c:pt idx="6774">
                  <c:v>75.533879999999996</c:v>
                </c:pt>
                <c:pt idx="6775">
                  <c:v>75.5518</c:v>
                </c:pt>
                <c:pt idx="6776">
                  <c:v>75.569720000000004</c:v>
                </c:pt>
                <c:pt idx="6777">
                  <c:v>75.587630000000004</c:v>
                </c:pt>
                <c:pt idx="6778">
                  <c:v>75.605549999999994</c:v>
                </c:pt>
                <c:pt idx="6779">
                  <c:v>75.623469999999998</c:v>
                </c:pt>
                <c:pt idx="6780">
                  <c:v>75.641400000000004</c:v>
                </c:pt>
                <c:pt idx="6781">
                  <c:v>75.659329999999997</c:v>
                </c:pt>
                <c:pt idx="6782">
                  <c:v>75.677260000000004</c:v>
                </c:pt>
                <c:pt idx="6783">
                  <c:v>75.695189999999997</c:v>
                </c:pt>
                <c:pt idx="6784">
                  <c:v>75.713120000000004</c:v>
                </c:pt>
                <c:pt idx="6785">
                  <c:v>75.731059999999999</c:v>
                </c:pt>
                <c:pt idx="6786">
                  <c:v>75.748990000000006</c:v>
                </c:pt>
                <c:pt idx="6787">
                  <c:v>75.766940000000005</c:v>
                </c:pt>
                <c:pt idx="6788">
                  <c:v>75.784880000000001</c:v>
                </c:pt>
                <c:pt idx="6789">
                  <c:v>75.80283</c:v>
                </c:pt>
                <c:pt idx="6790">
                  <c:v>75.820769999999996</c:v>
                </c:pt>
                <c:pt idx="6791">
                  <c:v>75.838710000000006</c:v>
                </c:pt>
                <c:pt idx="6792">
                  <c:v>75.856669999999994</c:v>
                </c:pt>
                <c:pt idx="6793">
                  <c:v>75.874619999999993</c:v>
                </c:pt>
                <c:pt idx="6794">
                  <c:v>75.892579999999995</c:v>
                </c:pt>
                <c:pt idx="6795">
                  <c:v>75.910529999999994</c:v>
                </c:pt>
                <c:pt idx="6796">
                  <c:v>75.928489999999996</c:v>
                </c:pt>
                <c:pt idx="6797">
                  <c:v>75.946449999999999</c:v>
                </c:pt>
                <c:pt idx="6798">
                  <c:v>75.964420000000004</c:v>
                </c:pt>
                <c:pt idx="6799">
                  <c:v>75.982380000000006</c:v>
                </c:pt>
                <c:pt idx="6800">
                  <c:v>76.000349999999997</c:v>
                </c:pt>
                <c:pt idx="6801">
                  <c:v>76.018320000000003</c:v>
                </c:pt>
                <c:pt idx="6802">
                  <c:v>76.036289999999994</c:v>
                </c:pt>
                <c:pt idx="6803">
                  <c:v>76.054259999999999</c:v>
                </c:pt>
                <c:pt idx="6804">
                  <c:v>76.072239999999994</c:v>
                </c:pt>
                <c:pt idx="6805">
                  <c:v>76.090220000000002</c:v>
                </c:pt>
                <c:pt idx="6806">
                  <c:v>76.108199999999997</c:v>
                </c:pt>
                <c:pt idx="6807">
                  <c:v>76.126180000000005</c:v>
                </c:pt>
                <c:pt idx="6808">
                  <c:v>76.144170000000003</c:v>
                </c:pt>
                <c:pt idx="6809">
                  <c:v>76.162149999999997</c:v>
                </c:pt>
                <c:pt idx="6810">
                  <c:v>76.180139999999994</c:v>
                </c:pt>
                <c:pt idx="6811">
                  <c:v>76.198130000000006</c:v>
                </c:pt>
                <c:pt idx="6812">
                  <c:v>76.216130000000007</c:v>
                </c:pt>
                <c:pt idx="6813">
                  <c:v>76.234120000000004</c:v>
                </c:pt>
                <c:pt idx="6814">
                  <c:v>76.252110000000002</c:v>
                </c:pt>
                <c:pt idx="6815">
                  <c:v>76.270110000000003</c:v>
                </c:pt>
                <c:pt idx="6816">
                  <c:v>76.288120000000006</c:v>
                </c:pt>
                <c:pt idx="6817">
                  <c:v>76.306120000000007</c:v>
                </c:pt>
                <c:pt idx="6818">
                  <c:v>76.324129999999997</c:v>
                </c:pt>
                <c:pt idx="6819">
                  <c:v>76.342129999999997</c:v>
                </c:pt>
                <c:pt idx="6820">
                  <c:v>76.360150000000004</c:v>
                </c:pt>
                <c:pt idx="6821">
                  <c:v>76.378150000000005</c:v>
                </c:pt>
                <c:pt idx="6822">
                  <c:v>76.396169999999998</c:v>
                </c:pt>
                <c:pt idx="6823">
                  <c:v>76.414180000000002</c:v>
                </c:pt>
                <c:pt idx="6824">
                  <c:v>76.432209999999998</c:v>
                </c:pt>
                <c:pt idx="6825">
                  <c:v>76.450230000000005</c:v>
                </c:pt>
                <c:pt idx="6826">
                  <c:v>76.468249999999998</c:v>
                </c:pt>
                <c:pt idx="6827">
                  <c:v>76.486270000000005</c:v>
                </c:pt>
                <c:pt idx="6828">
                  <c:v>76.504300000000001</c:v>
                </c:pt>
                <c:pt idx="6829">
                  <c:v>76.522319999999993</c:v>
                </c:pt>
                <c:pt idx="6830">
                  <c:v>76.540360000000007</c:v>
                </c:pt>
                <c:pt idx="6831">
                  <c:v>76.558390000000003</c:v>
                </c:pt>
                <c:pt idx="6832">
                  <c:v>76.576419999999999</c:v>
                </c:pt>
                <c:pt idx="6833">
                  <c:v>76.594470000000001</c:v>
                </c:pt>
                <c:pt idx="6834">
                  <c:v>76.612499999999997</c:v>
                </c:pt>
                <c:pt idx="6835">
                  <c:v>76.630549999999999</c:v>
                </c:pt>
                <c:pt idx="6836">
                  <c:v>76.648589999999999</c:v>
                </c:pt>
                <c:pt idx="6837">
                  <c:v>76.666629999999998</c:v>
                </c:pt>
                <c:pt idx="6838">
                  <c:v>76.68468</c:v>
                </c:pt>
                <c:pt idx="6839">
                  <c:v>76.702740000000006</c:v>
                </c:pt>
                <c:pt idx="6840">
                  <c:v>76.720789999999994</c:v>
                </c:pt>
                <c:pt idx="6841">
                  <c:v>76.738839999999996</c:v>
                </c:pt>
                <c:pt idx="6842">
                  <c:v>76.756900000000002</c:v>
                </c:pt>
                <c:pt idx="6843">
                  <c:v>76.774959999999993</c:v>
                </c:pt>
                <c:pt idx="6844">
                  <c:v>76.793009999999995</c:v>
                </c:pt>
                <c:pt idx="6845">
                  <c:v>76.811080000000004</c:v>
                </c:pt>
                <c:pt idx="6846">
                  <c:v>76.829149999999998</c:v>
                </c:pt>
                <c:pt idx="6847">
                  <c:v>76.847210000000004</c:v>
                </c:pt>
                <c:pt idx="6848">
                  <c:v>76.865279999999998</c:v>
                </c:pt>
                <c:pt idx="6849">
                  <c:v>76.883349999999993</c:v>
                </c:pt>
                <c:pt idx="6850">
                  <c:v>76.901430000000005</c:v>
                </c:pt>
                <c:pt idx="6851">
                  <c:v>76.919499999999999</c:v>
                </c:pt>
                <c:pt idx="6852">
                  <c:v>76.937579999999997</c:v>
                </c:pt>
                <c:pt idx="6853">
                  <c:v>76.955659999999995</c:v>
                </c:pt>
                <c:pt idx="6854">
                  <c:v>76.973740000000006</c:v>
                </c:pt>
                <c:pt idx="6855">
                  <c:v>76.991829999999993</c:v>
                </c:pt>
                <c:pt idx="6856">
                  <c:v>77.009910000000005</c:v>
                </c:pt>
                <c:pt idx="6857">
                  <c:v>77.028000000000006</c:v>
                </c:pt>
                <c:pt idx="6858">
                  <c:v>77.046090000000007</c:v>
                </c:pt>
                <c:pt idx="6859">
                  <c:v>77.064189999999996</c:v>
                </c:pt>
                <c:pt idx="6860">
                  <c:v>77.082279999999997</c:v>
                </c:pt>
                <c:pt idx="6861">
                  <c:v>77.100380000000001</c:v>
                </c:pt>
                <c:pt idx="6862">
                  <c:v>77.118480000000005</c:v>
                </c:pt>
                <c:pt idx="6863">
                  <c:v>77.136570000000006</c:v>
                </c:pt>
                <c:pt idx="6864">
                  <c:v>77.154679999999999</c:v>
                </c:pt>
                <c:pt idx="6865">
                  <c:v>77.172780000000003</c:v>
                </c:pt>
                <c:pt idx="6866">
                  <c:v>77.190899999999999</c:v>
                </c:pt>
                <c:pt idx="6867">
                  <c:v>77.209010000000006</c:v>
                </c:pt>
                <c:pt idx="6868">
                  <c:v>77.227109999999996</c:v>
                </c:pt>
                <c:pt idx="6869">
                  <c:v>77.245230000000006</c:v>
                </c:pt>
                <c:pt idx="6870">
                  <c:v>77.263339999999999</c:v>
                </c:pt>
                <c:pt idx="6871">
                  <c:v>77.281459999999996</c:v>
                </c:pt>
                <c:pt idx="6872">
                  <c:v>77.299580000000006</c:v>
                </c:pt>
                <c:pt idx="6873">
                  <c:v>77.317700000000002</c:v>
                </c:pt>
                <c:pt idx="6874">
                  <c:v>77.335830000000001</c:v>
                </c:pt>
                <c:pt idx="6875">
                  <c:v>77.353960000000001</c:v>
                </c:pt>
                <c:pt idx="6876">
                  <c:v>77.37209</c:v>
                </c:pt>
                <c:pt idx="6877">
                  <c:v>77.390219999999999</c:v>
                </c:pt>
                <c:pt idx="6878">
                  <c:v>77.408349999999999</c:v>
                </c:pt>
                <c:pt idx="6879">
                  <c:v>77.426479999999998</c:v>
                </c:pt>
                <c:pt idx="6880">
                  <c:v>77.444630000000004</c:v>
                </c:pt>
                <c:pt idx="6881">
                  <c:v>77.462760000000003</c:v>
                </c:pt>
                <c:pt idx="6882">
                  <c:v>77.480900000000005</c:v>
                </c:pt>
                <c:pt idx="6883">
                  <c:v>77.499049999999997</c:v>
                </c:pt>
                <c:pt idx="6884">
                  <c:v>77.517200000000003</c:v>
                </c:pt>
                <c:pt idx="6885">
                  <c:v>77.535340000000005</c:v>
                </c:pt>
                <c:pt idx="6886">
                  <c:v>77.553489999999996</c:v>
                </c:pt>
                <c:pt idx="6887">
                  <c:v>77.571650000000005</c:v>
                </c:pt>
                <c:pt idx="6888">
                  <c:v>77.589799999999997</c:v>
                </c:pt>
                <c:pt idx="6889">
                  <c:v>77.607960000000006</c:v>
                </c:pt>
                <c:pt idx="6890">
                  <c:v>77.626109999999997</c:v>
                </c:pt>
                <c:pt idx="6891">
                  <c:v>77.644270000000006</c:v>
                </c:pt>
                <c:pt idx="6892">
                  <c:v>77.662440000000004</c:v>
                </c:pt>
                <c:pt idx="6893">
                  <c:v>77.680599999999998</c:v>
                </c:pt>
                <c:pt idx="6894">
                  <c:v>77.698769999999996</c:v>
                </c:pt>
                <c:pt idx="6895">
                  <c:v>77.716939999999994</c:v>
                </c:pt>
                <c:pt idx="6896">
                  <c:v>77.735110000000006</c:v>
                </c:pt>
                <c:pt idx="6897">
                  <c:v>77.753280000000004</c:v>
                </c:pt>
                <c:pt idx="6898">
                  <c:v>77.771460000000005</c:v>
                </c:pt>
                <c:pt idx="6899">
                  <c:v>77.789630000000002</c:v>
                </c:pt>
                <c:pt idx="6900">
                  <c:v>77.807820000000007</c:v>
                </c:pt>
                <c:pt idx="6901">
                  <c:v>77.825999999999993</c:v>
                </c:pt>
                <c:pt idx="6902">
                  <c:v>77.844179999999994</c:v>
                </c:pt>
                <c:pt idx="6903">
                  <c:v>77.862369999999999</c:v>
                </c:pt>
                <c:pt idx="6904">
                  <c:v>77.880549999999999</c:v>
                </c:pt>
                <c:pt idx="6905">
                  <c:v>77.898750000000007</c:v>
                </c:pt>
                <c:pt idx="6906">
                  <c:v>77.916939999999997</c:v>
                </c:pt>
                <c:pt idx="6907">
                  <c:v>77.935130000000001</c:v>
                </c:pt>
                <c:pt idx="6908">
                  <c:v>77.953329999999994</c:v>
                </c:pt>
                <c:pt idx="6909">
                  <c:v>77.971530000000001</c:v>
                </c:pt>
                <c:pt idx="6910">
                  <c:v>77.989729999999994</c:v>
                </c:pt>
                <c:pt idx="6911">
                  <c:v>78.007930000000002</c:v>
                </c:pt>
                <c:pt idx="6912">
                  <c:v>78.026139999999998</c:v>
                </c:pt>
                <c:pt idx="6913">
                  <c:v>78.044349999999994</c:v>
                </c:pt>
                <c:pt idx="6914">
                  <c:v>78.062560000000005</c:v>
                </c:pt>
                <c:pt idx="6915">
                  <c:v>78.080770000000001</c:v>
                </c:pt>
                <c:pt idx="6916">
                  <c:v>78.098979999999997</c:v>
                </c:pt>
                <c:pt idx="6917">
                  <c:v>78.117199999999997</c:v>
                </c:pt>
                <c:pt idx="6918">
                  <c:v>78.135409999999993</c:v>
                </c:pt>
                <c:pt idx="6919">
                  <c:v>78.153639999999996</c:v>
                </c:pt>
                <c:pt idx="6920">
                  <c:v>78.171859999999995</c:v>
                </c:pt>
                <c:pt idx="6921">
                  <c:v>78.190089999999998</c:v>
                </c:pt>
                <c:pt idx="6922">
                  <c:v>78.208309999999997</c:v>
                </c:pt>
                <c:pt idx="6923">
                  <c:v>78.22654</c:v>
                </c:pt>
                <c:pt idx="6924">
                  <c:v>78.244770000000003</c:v>
                </c:pt>
                <c:pt idx="6925">
                  <c:v>78.263000000000005</c:v>
                </c:pt>
                <c:pt idx="6926">
                  <c:v>78.281229999999994</c:v>
                </c:pt>
                <c:pt idx="6927">
                  <c:v>78.299480000000003</c:v>
                </c:pt>
                <c:pt idx="6928">
                  <c:v>78.317719999999994</c:v>
                </c:pt>
                <c:pt idx="6929">
                  <c:v>78.335949999999997</c:v>
                </c:pt>
                <c:pt idx="6930">
                  <c:v>78.354200000000006</c:v>
                </c:pt>
                <c:pt idx="6931">
                  <c:v>78.372439999999997</c:v>
                </c:pt>
                <c:pt idx="6932">
                  <c:v>78.390690000000006</c:v>
                </c:pt>
                <c:pt idx="6933">
                  <c:v>78.408940000000001</c:v>
                </c:pt>
                <c:pt idx="6934">
                  <c:v>78.427189999999996</c:v>
                </c:pt>
                <c:pt idx="6935">
                  <c:v>78.445449999999994</c:v>
                </c:pt>
                <c:pt idx="6936">
                  <c:v>78.463710000000006</c:v>
                </c:pt>
                <c:pt idx="6937">
                  <c:v>78.481960000000001</c:v>
                </c:pt>
                <c:pt idx="6938">
                  <c:v>78.500219999999999</c:v>
                </c:pt>
                <c:pt idx="6939">
                  <c:v>78.51849</c:v>
                </c:pt>
                <c:pt idx="6940">
                  <c:v>78.536749999999998</c:v>
                </c:pt>
                <c:pt idx="6941">
                  <c:v>78.555019999999999</c:v>
                </c:pt>
                <c:pt idx="6942">
                  <c:v>78.57329</c:v>
                </c:pt>
                <c:pt idx="6943">
                  <c:v>78.591560000000001</c:v>
                </c:pt>
                <c:pt idx="6944">
                  <c:v>78.609830000000002</c:v>
                </c:pt>
                <c:pt idx="6945">
                  <c:v>78.628110000000007</c:v>
                </c:pt>
                <c:pt idx="6946">
                  <c:v>78.646389999999997</c:v>
                </c:pt>
                <c:pt idx="6947">
                  <c:v>78.664670000000001</c:v>
                </c:pt>
                <c:pt idx="6948">
                  <c:v>78.682950000000005</c:v>
                </c:pt>
                <c:pt idx="6949">
                  <c:v>78.701229999999995</c:v>
                </c:pt>
                <c:pt idx="6950">
                  <c:v>78.719520000000003</c:v>
                </c:pt>
                <c:pt idx="6951">
                  <c:v>78.737809999999996</c:v>
                </c:pt>
                <c:pt idx="6952">
                  <c:v>78.756100000000004</c:v>
                </c:pt>
                <c:pt idx="6953">
                  <c:v>78.774389999999997</c:v>
                </c:pt>
                <c:pt idx="6954">
                  <c:v>78.792680000000004</c:v>
                </c:pt>
                <c:pt idx="6955">
                  <c:v>78.810980000000001</c:v>
                </c:pt>
                <c:pt idx="6956">
                  <c:v>78.829279999999997</c:v>
                </c:pt>
                <c:pt idx="6957">
                  <c:v>78.847579999999994</c:v>
                </c:pt>
                <c:pt idx="6958">
                  <c:v>78.865880000000004</c:v>
                </c:pt>
                <c:pt idx="6959">
                  <c:v>78.884190000000004</c:v>
                </c:pt>
                <c:pt idx="6960">
                  <c:v>78.902500000000003</c:v>
                </c:pt>
                <c:pt idx="6961">
                  <c:v>78.920810000000003</c:v>
                </c:pt>
                <c:pt idx="6962">
                  <c:v>78.939120000000003</c:v>
                </c:pt>
                <c:pt idx="6963">
                  <c:v>78.957430000000002</c:v>
                </c:pt>
                <c:pt idx="6964">
                  <c:v>78.975750000000005</c:v>
                </c:pt>
                <c:pt idx="6965">
                  <c:v>78.994060000000005</c:v>
                </c:pt>
                <c:pt idx="6966">
                  <c:v>79.012379999999993</c:v>
                </c:pt>
                <c:pt idx="6967">
                  <c:v>79.030709999999999</c:v>
                </c:pt>
                <c:pt idx="6968">
                  <c:v>79.049030000000002</c:v>
                </c:pt>
                <c:pt idx="6969">
                  <c:v>79.067350000000005</c:v>
                </c:pt>
                <c:pt idx="6970">
                  <c:v>79.08569</c:v>
                </c:pt>
                <c:pt idx="6971">
                  <c:v>79.104010000000002</c:v>
                </c:pt>
                <c:pt idx="6972">
                  <c:v>79.122339999999994</c:v>
                </c:pt>
                <c:pt idx="6973">
                  <c:v>79.140690000000006</c:v>
                </c:pt>
                <c:pt idx="6974">
                  <c:v>79.159019999999998</c:v>
                </c:pt>
                <c:pt idx="6975">
                  <c:v>79.177359999999993</c:v>
                </c:pt>
                <c:pt idx="6976">
                  <c:v>79.195700000000002</c:v>
                </c:pt>
                <c:pt idx="6977">
                  <c:v>79.214039999999997</c:v>
                </c:pt>
                <c:pt idx="6978">
                  <c:v>79.232389999999995</c:v>
                </c:pt>
                <c:pt idx="6979">
                  <c:v>79.250739999999993</c:v>
                </c:pt>
                <c:pt idx="6980">
                  <c:v>79.269090000000006</c:v>
                </c:pt>
                <c:pt idx="6981">
                  <c:v>79.287440000000004</c:v>
                </c:pt>
                <c:pt idx="6982">
                  <c:v>79.305790000000002</c:v>
                </c:pt>
                <c:pt idx="6983">
                  <c:v>79.324150000000003</c:v>
                </c:pt>
                <c:pt idx="6984">
                  <c:v>79.342510000000004</c:v>
                </c:pt>
                <c:pt idx="6985">
                  <c:v>79.360870000000006</c:v>
                </c:pt>
                <c:pt idx="6986">
                  <c:v>79.379230000000007</c:v>
                </c:pt>
                <c:pt idx="6987">
                  <c:v>79.397589999999994</c:v>
                </c:pt>
                <c:pt idx="6988">
                  <c:v>79.415959999999998</c:v>
                </c:pt>
                <c:pt idx="6989">
                  <c:v>79.434330000000003</c:v>
                </c:pt>
                <c:pt idx="6990">
                  <c:v>79.452699999999993</c:v>
                </c:pt>
                <c:pt idx="6991">
                  <c:v>79.471080000000001</c:v>
                </c:pt>
                <c:pt idx="6992">
                  <c:v>79.489450000000005</c:v>
                </c:pt>
                <c:pt idx="6993">
                  <c:v>79.507829999999998</c:v>
                </c:pt>
                <c:pt idx="6994">
                  <c:v>79.526210000000006</c:v>
                </c:pt>
                <c:pt idx="6995">
                  <c:v>79.544589999999999</c:v>
                </c:pt>
                <c:pt idx="6996">
                  <c:v>79.562970000000007</c:v>
                </c:pt>
                <c:pt idx="6997">
                  <c:v>79.581360000000004</c:v>
                </c:pt>
                <c:pt idx="6998">
                  <c:v>79.59975</c:v>
                </c:pt>
                <c:pt idx="6999">
                  <c:v>79.618129999999994</c:v>
                </c:pt>
                <c:pt idx="7000">
                  <c:v>79.636529999999993</c:v>
                </c:pt>
                <c:pt idx="7001">
                  <c:v>79.654920000000004</c:v>
                </c:pt>
                <c:pt idx="7002">
                  <c:v>79.673320000000004</c:v>
                </c:pt>
                <c:pt idx="7003">
                  <c:v>79.691720000000004</c:v>
                </c:pt>
                <c:pt idx="7004">
                  <c:v>79.710120000000003</c:v>
                </c:pt>
                <c:pt idx="7005">
                  <c:v>79.728520000000003</c:v>
                </c:pt>
                <c:pt idx="7006">
                  <c:v>79.746930000000006</c:v>
                </c:pt>
                <c:pt idx="7007">
                  <c:v>79.765339999999995</c:v>
                </c:pt>
                <c:pt idx="7008">
                  <c:v>79.783739999999995</c:v>
                </c:pt>
                <c:pt idx="7009">
                  <c:v>79.802149999999997</c:v>
                </c:pt>
                <c:pt idx="7010">
                  <c:v>79.82056</c:v>
                </c:pt>
                <c:pt idx="7011">
                  <c:v>79.838980000000006</c:v>
                </c:pt>
                <c:pt idx="7012">
                  <c:v>79.857399999999998</c:v>
                </c:pt>
                <c:pt idx="7013">
                  <c:v>79.875820000000004</c:v>
                </c:pt>
                <c:pt idx="7014">
                  <c:v>79.894239999999996</c:v>
                </c:pt>
                <c:pt idx="7015">
                  <c:v>79.912670000000006</c:v>
                </c:pt>
                <c:pt idx="7016">
                  <c:v>79.931089999999998</c:v>
                </c:pt>
                <c:pt idx="7017">
                  <c:v>79.949520000000007</c:v>
                </c:pt>
                <c:pt idx="7018">
                  <c:v>79.967950000000002</c:v>
                </c:pt>
                <c:pt idx="7019">
                  <c:v>79.986379999999997</c:v>
                </c:pt>
                <c:pt idx="7020">
                  <c:v>80.004819999999995</c:v>
                </c:pt>
                <c:pt idx="7021">
                  <c:v>80.023250000000004</c:v>
                </c:pt>
                <c:pt idx="7022">
                  <c:v>80.041690000000003</c:v>
                </c:pt>
                <c:pt idx="7023">
                  <c:v>80.060130000000001</c:v>
                </c:pt>
                <c:pt idx="7024">
                  <c:v>80.078580000000002</c:v>
                </c:pt>
                <c:pt idx="7025">
                  <c:v>80.097020000000001</c:v>
                </c:pt>
                <c:pt idx="7026">
                  <c:v>80.115470000000002</c:v>
                </c:pt>
                <c:pt idx="7027">
                  <c:v>80.133920000000003</c:v>
                </c:pt>
                <c:pt idx="7028">
                  <c:v>80.152370000000005</c:v>
                </c:pt>
                <c:pt idx="7029">
                  <c:v>80.170829999999995</c:v>
                </c:pt>
                <c:pt idx="7030">
                  <c:v>80.18929</c:v>
                </c:pt>
                <c:pt idx="7031">
                  <c:v>80.207740000000001</c:v>
                </c:pt>
                <c:pt idx="7032">
                  <c:v>80.226200000000006</c:v>
                </c:pt>
                <c:pt idx="7033">
                  <c:v>80.244669999999999</c:v>
                </c:pt>
                <c:pt idx="7034">
                  <c:v>80.263130000000004</c:v>
                </c:pt>
                <c:pt idx="7035">
                  <c:v>80.281589999999994</c:v>
                </c:pt>
                <c:pt idx="7036">
                  <c:v>80.300060000000002</c:v>
                </c:pt>
                <c:pt idx="7037">
                  <c:v>80.318529999999996</c:v>
                </c:pt>
                <c:pt idx="7038">
                  <c:v>80.337010000000006</c:v>
                </c:pt>
                <c:pt idx="7039">
                  <c:v>80.35548</c:v>
                </c:pt>
                <c:pt idx="7040">
                  <c:v>80.373959999999997</c:v>
                </c:pt>
                <c:pt idx="7041">
                  <c:v>80.392439999999993</c:v>
                </c:pt>
                <c:pt idx="7042">
                  <c:v>80.410920000000004</c:v>
                </c:pt>
                <c:pt idx="7043">
                  <c:v>80.429410000000004</c:v>
                </c:pt>
                <c:pt idx="7044">
                  <c:v>80.447890000000001</c:v>
                </c:pt>
                <c:pt idx="7045">
                  <c:v>80.466380000000001</c:v>
                </c:pt>
                <c:pt idx="7046">
                  <c:v>80.484870000000001</c:v>
                </c:pt>
                <c:pt idx="7047">
                  <c:v>80.503360000000001</c:v>
                </c:pt>
                <c:pt idx="7048">
                  <c:v>80.521850000000001</c:v>
                </c:pt>
                <c:pt idx="7049">
                  <c:v>80.540350000000004</c:v>
                </c:pt>
                <c:pt idx="7050">
                  <c:v>80.558850000000007</c:v>
                </c:pt>
                <c:pt idx="7051">
                  <c:v>80.577349999999996</c:v>
                </c:pt>
                <c:pt idx="7052">
                  <c:v>80.595849999999999</c:v>
                </c:pt>
                <c:pt idx="7053">
                  <c:v>80.614360000000005</c:v>
                </c:pt>
                <c:pt idx="7054">
                  <c:v>80.632869999999997</c:v>
                </c:pt>
                <c:pt idx="7055">
                  <c:v>80.65137</c:v>
                </c:pt>
                <c:pt idx="7056">
                  <c:v>80.669880000000006</c:v>
                </c:pt>
                <c:pt idx="7057">
                  <c:v>80.688400000000001</c:v>
                </c:pt>
                <c:pt idx="7058">
                  <c:v>80.706909999999993</c:v>
                </c:pt>
                <c:pt idx="7059">
                  <c:v>80.725430000000003</c:v>
                </c:pt>
                <c:pt idx="7060">
                  <c:v>80.743949999999998</c:v>
                </c:pt>
                <c:pt idx="7061">
                  <c:v>80.762469999999993</c:v>
                </c:pt>
                <c:pt idx="7062">
                  <c:v>80.781000000000006</c:v>
                </c:pt>
                <c:pt idx="7063">
                  <c:v>80.799520000000001</c:v>
                </c:pt>
                <c:pt idx="7064">
                  <c:v>80.818049999999999</c:v>
                </c:pt>
                <c:pt idx="7065">
                  <c:v>80.836579999999998</c:v>
                </c:pt>
                <c:pt idx="7066">
                  <c:v>80.855109999999996</c:v>
                </c:pt>
                <c:pt idx="7067">
                  <c:v>80.873649999999998</c:v>
                </c:pt>
                <c:pt idx="7068">
                  <c:v>80.892179999999996</c:v>
                </c:pt>
                <c:pt idx="7069">
                  <c:v>80.910719999999998</c:v>
                </c:pt>
                <c:pt idx="7070">
                  <c:v>80.929259999999999</c:v>
                </c:pt>
                <c:pt idx="7071">
                  <c:v>80.947810000000004</c:v>
                </c:pt>
                <c:pt idx="7072">
                  <c:v>80.966350000000006</c:v>
                </c:pt>
                <c:pt idx="7073">
                  <c:v>80.984899999999996</c:v>
                </c:pt>
                <c:pt idx="7074">
                  <c:v>81.003450000000001</c:v>
                </c:pt>
                <c:pt idx="7075">
                  <c:v>81.022000000000006</c:v>
                </c:pt>
                <c:pt idx="7076">
                  <c:v>81.040549999999996</c:v>
                </c:pt>
                <c:pt idx="7077">
                  <c:v>81.059110000000004</c:v>
                </c:pt>
                <c:pt idx="7078">
                  <c:v>81.077669999999998</c:v>
                </c:pt>
                <c:pt idx="7079">
                  <c:v>81.096230000000006</c:v>
                </c:pt>
                <c:pt idx="7080">
                  <c:v>81.114789999999999</c:v>
                </c:pt>
                <c:pt idx="7081">
                  <c:v>81.133349999999993</c:v>
                </c:pt>
                <c:pt idx="7082">
                  <c:v>81.151920000000004</c:v>
                </c:pt>
                <c:pt idx="7083">
                  <c:v>81.170490000000001</c:v>
                </c:pt>
                <c:pt idx="7084">
                  <c:v>81.189059999999998</c:v>
                </c:pt>
                <c:pt idx="7085">
                  <c:v>81.207629999999995</c:v>
                </c:pt>
                <c:pt idx="7086">
                  <c:v>81.226200000000006</c:v>
                </c:pt>
                <c:pt idx="7087">
                  <c:v>81.244780000000006</c:v>
                </c:pt>
                <c:pt idx="7088">
                  <c:v>81.263369999999995</c:v>
                </c:pt>
                <c:pt idx="7089">
                  <c:v>81.281940000000006</c:v>
                </c:pt>
                <c:pt idx="7090">
                  <c:v>81.300529999999995</c:v>
                </c:pt>
                <c:pt idx="7091">
                  <c:v>81.319109999999995</c:v>
                </c:pt>
                <c:pt idx="7092">
                  <c:v>81.337699999999998</c:v>
                </c:pt>
                <c:pt idx="7093">
                  <c:v>81.356290000000001</c:v>
                </c:pt>
                <c:pt idx="7094">
                  <c:v>81.374889999999994</c:v>
                </c:pt>
                <c:pt idx="7095">
                  <c:v>81.393479999999997</c:v>
                </c:pt>
                <c:pt idx="7096">
                  <c:v>81.41207</c:v>
                </c:pt>
                <c:pt idx="7097">
                  <c:v>81.430670000000006</c:v>
                </c:pt>
                <c:pt idx="7098">
                  <c:v>81.449269999999999</c:v>
                </c:pt>
                <c:pt idx="7099">
                  <c:v>81.467870000000005</c:v>
                </c:pt>
                <c:pt idx="7100">
                  <c:v>81.48648</c:v>
                </c:pt>
                <c:pt idx="7101">
                  <c:v>81.505089999999996</c:v>
                </c:pt>
                <c:pt idx="7102">
                  <c:v>81.523700000000005</c:v>
                </c:pt>
                <c:pt idx="7103">
                  <c:v>81.542299999999997</c:v>
                </c:pt>
                <c:pt idx="7104">
                  <c:v>81.560919999999996</c:v>
                </c:pt>
                <c:pt idx="7105">
                  <c:v>81.579539999999994</c:v>
                </c:pt>
                <c:pt idx="7106">
                  <c:v>81.598150000000004</c:v>
                </c:pt>
                <c:pt idx="7107">
                  <c:v>81.616770000000002</c:v>
                </c:pt>
                <c:pt idx="7108">
                  <c:v>81.635390000000001</c:v>
                </c:pt>
                <c:pt idx="7109">
                  <c:v>81.65401</c:v>
                </c:pt>
                <c:pt idx="7110">
                  <c:v>81.672650000000004</c:v>
                </c:pt>
                <c:pt idx="7111">
                  <c:v>81.691270000000003</c:v>
                </c:pt>
                <c:pt idx="7112">
                  <c:v>81.709900000000005</c:v>
                </c:pt>
                <c:pt idx="7113">
                  <c:v>81.728530000000006</c:v>
                </c:pt>
                <c:pt idx="7114">
                  <c:v>81.747169999999997</c:v>
                </c:pt>
                <c:pt idx="7115">
                  <c:v>81.765810000000002</c:v>
                </c:pt>
                <c:pt idx="7116">
                  <c:v>81.784450000000007</c:v>
                </c:pt>
                <c:pt idx="7117">
                  <c:v>81.803089999999997</c:v>
                </c:pt>
                <c:pt idx="7118">
                  <c:v>81.821719999999999</c:v>
                </c:pt>
                <c:pt idx="7119">
                  <c:v>81.840369999999993</c:v>
                </c:pt>
                <c:pt idx="7120">
                  <c:v>81.859020000000001</c:v>
                </c:pt>
                <c:pt idx="7121">
                  <c:v>81.877669999999995</c:v>
                </c:pt>
                <c:pt idx="7122">
                  <c:v>81.896320000000003</c:v>
                </c:pt>
                <c:pt idx="7123">
                  <c:v>81.914969999999997</c:v>
                </c:pt>
                <c:pt idx="7124">
                  <c:v>81.933629999999994</c:v>
                </c:pt>
                <c:pt idx="7125">
                  <c:v>81.952290000000005</c:v>
                </c:pt>
                <c:pt idx="7126">
                  <c:v>81.970950000000002</c:v>
                </c:pt>
                <c:pt idx="7127">
                  <c:v>81.989609999999999</c:v>
                </c:pt>
                <c:pt idx="7128">
                  <c:v>82.008269999999996</c:v>
                </c:pt>
                <c:pt idx="7129">
                  <c:v>82.026939999999996</c:v>
                </c:pt>
                <c:pt idx="7130">
                  <c:v>82.045609999999996</c:v>
                </c:pt>
                <c:pt idx="7131">
                  <c:v>82.064279999999997</c:v>
                </c:pt>
                <c:pt idx="7132">
                  <c:v>82.082949999999997</c:v>
                </c:pt>
                <c:pt idx="7133">
                  <c:v>82.101619999999997</c:v>
                </c:pt>
                <c:pt idx="7134">
                  <c:v>82.1203</c:v>
                </c:pt>
                <c:pt idx="7135">
                  <c:v>82.138980000000004</c:v>
                </c:pt>
                <c:pt idx="7136">
                  <c:v>82.157660000000007</c:v>
                </c:pt>
                <c:pt idx="7137">
                  <c:v>82.176349999999999</c:v>
                </c:pt>
                <c:pt idx="7138">
                  <c:v>82.195030000000003</c:v>
                </c:pt>
                <c:pt idx="7139">
                  <c:v>82.213710000000006</c:v>
                </c:pt>
                <c:pt idx="7140">
                  <c:v>82.232410000000002</c:v>
                </c:pt>
                <c:pt idx="7141">
                  <c:v>82.251099999999994</c:v>
                </c:pt>
                <c:pt idx="7142">
                  <c:v>82.26979</c:v>
                </c:pt>
                <c:pt idx="7143">
                  <c:v>82.288489999999996</c:v>
                </c:pt>
                <c:pt idx="7144">
                  <c:v>82.307190000000006</c:v>
                </c:pt>
                <c:pt idx="7145">
                  <c:v>82.325890000000001</c:v>
                </c:pt>
                <c:pt idx="7146">
                  <c:v>82.344589999999997</c:v>
                </c:pt>
                <c:pt idx="7147">
                  <c:v>82.363299999999995</c:v>
                </c:pt>
                <c:pt idx="7148">
                  <c:v>82.382000000000005</c:v>
                </c:pt>
                <c:pt idx="7149">
                  <c:v>82.400710000000004</c:v>
                </c:pt>
                <c:pt idx="7150">
                  <c:v>82.419420000000002</c:v>
                </c:pt>
                <c:pt idx="7151">
                  <c:v>82.438130000000001</c:v>
                </c:pt>
                <c:pt idx="7152">
                  <c:v>82.456850000000003</c:v>
                </c:pt>
                <c:pt idx="7153">
                  <c:v>82.475560000000002</c:v>
                </c:pt>
                <c:pt idx="7154">
                  <c:v>82.494290000000007</c:v>
                </c:pt>
                <c:pt idx="7155">
                  <c:v>82.513009999999994</c:v>
                </c:pt>
                <c:pt idx="7156">
                  <c:v>82.531729999999996</c:v>
                </c:pt>
                <c:pt idx="7157">
                  <c:v>82.550449999999998</c:v>
                </c:pt>
                <c:pt idx="7158">
                  <c:v>82.569180000000003</c:v>
                </c:pt>
                <c:pt idx="7159">
                  <c:v>82.587909999999994</c:v>
                </c:pt>
                <c:pt idx="7160">
                  <c:v>82.606639999999999</c:v>
                </c:pt>
                <c:pt idx="7161">
                  <c:v>82.625380000000007</c:v>
                </c:pt>
                <c:pt idx="7162">
                  <c:v>82.644120000000001</c:v>
                </c:pt>
                <c:pt idx="7163">
                  <c:v>82.662859999999995</c:v>
                </c:pt>
                <c:pt idx="7164">
                  <c:v>82.68159</c:v>
                </c:pt>
                <c:pt idx="7165">
                  <c:v>82.700339999999997</c:v>
                </c:pt>
                <c:pt idx="7166">
                  <c:v>82.719089999999994</c:v>
                </c:pt>
                <c:pt idx="7167">
                  <c:v>82.737830000000002</c:v>
                </c:pt>
                <c:pt idx="7168">
                  <c:v>82.75658</c:v>
                </c:pt>
                <c:pt idx="7169">
                  <c:v>82.775329999999997</c:v>
                </c:pt>
                <c:pt idx="7170">
                  <c:v>82.794079999999994</c:v>
                </c:pt>
                <c:pt idx="7171">
                  <c:v>82.812839999999994</c:v>
                </c:pt>
                <c:pt idx="7172">
                  <c:v>82.831599999999995</c:v>
                </c:pt>
                <c:pt idx="7173">
                  <c:v>82.850359999999995</c:v>
                </c:pt>
                <c:pt idx="7174">
                  <c:v>82.869119999999995</c:v>
                </c:pt>
                <c:pt idx="7175">
                  <c:v>82.887889999999999</c:v>
                </c:pt>
                <c:pt idx="7176">
                  <c:v>82.906649999999999</c:v>
                </c:pt>
                <c:pt idx="7177">
                  <c:v>82.925420000000003</c:v>
                </c:pt>
                <c:pt idx="7178">
                  <c:v>82.944190000000006</c:v>
                </c:pt>
                <c:pt idx="7179">
                  <c:v>82.962959999999995</c:v>
                </c:pt>
                <c:pt idx="7180">
                  <c:v>82.981740000000002</c:v>
                </c:pt>
                <c:pt idx="7181">
                  <c:v>83.000510000000006</c:v>
                </c:pt>
                <c:pt idx="7182">
                  <c:v>83.019289999999998</c:v>
                </c:pt>
                <c:pt idx="7183">
                  <c:v>83.038070000000005</c:v>
                </c:pt>
                <c:pt idx="7184">
                  <c:v>83.056849999999997</c:v>
                </c:pt>
                <c:pt idx="7185">
                  <c:v>83.075640000000007</c:v>
                </c:pt>
                <c:pt idx="7186">
                  <c:v>83.094430000000003</c:v>
                </c:pt>
                <c:pt idx="7187">
                  <c:v>83.113209999999995</c:v>
                </c:pt>
                <c:pt idx="7188">
                  <c:v>83.132009999999994</c:v>
                </c:pt>
                <c:pt idx="7189">
                  <c:v>83.150800000000004</c:v>
                </c:pt>
                <c:pt idx="7190">
                  <c:v>83.169589999999999</c:v>
                </c:pt>
                <c:pt idx="7191">
                  <c:v>83.188389999999998</c:v>
                </c:pt>
                <c:pt idx="7192">
                  <c:v>83.2072</c:v>
                </c:pt>
                <c:pt idx="7193">
                  <c:v>83.225999999999999</c:v>
                </c:pt>
                <c:pt idx="7194">
                  <c:v>83.244799999999998</c:v>
                </c:pt>
                <c:pt idx="7195">
                  <c:v>83.26361</c:v>
                </c:pt>
                <c:pt idx="7196">
                  <c:v>83.282420000000002</c:v>
                </c:pt>
                <c:pt idx="7197">
                  <c:v>83.301230000000004</c:v>
                </c:pt>
                <c:pt idx="7198">
                  <c:v>83.320040000000006</c:v>
                </c:pt>
                <c:pt idx="7199">
                  <c:v>83.338849999999994</c:v>
                </c:pt>
                <c:pt idx="7200">
                  <c:v>83.357669999999999</c:v>
                </c:pt>
                <c:pt idx="7201">
                  <c:v>83.376499999999993</c:v>
                </c:pt>
                <c:pt idx="7202">
                  <c:v>83.395309999999995</c:v>
                </c:pt>
                <c:pt idx="7203">
                  <c:v>83.414140000000003</c:v>
                </c:pt>
                <c:pt idx="7204">
                  <c:v>83.432959999999994</c:v>
                </c:pt>
                <c:pt idx="7205">
                  <c:v>83.451790000000003</c:v>
                </c:pt>
                <c:pt idx="7206">
                  <c:v>83.470619999999997</c:v>
                </c:pt>
                <c:pt idx="7207">
                  <c:v>83.489450000000005</c:v>
                </c:pt>
                <c:pt idx="7208">
                  <c:v>83.508290000000002</c:v>
                </c:pt>
                <c:pt idx="7209">
                  <c:v>83.527119999999996</c:v>
                </c:pt>
                <c:pt idx="7210">
                  <c:v>83.545959999999994</c:v>
                </c:pt>
                <c:pt idx="7211">
                  <c:v>83.564800000000005</c:v>
                </c:pt>
                <c:pt idx="7212">
                  <c:v>83.583640000000003</c:v>
                </c:pt>
                <c:pt idx="7213">
                  <c:v>83.602490000000003</c:v>
                </c:pt>
                <c:pt idx="7214">
                  <c:v>83.621340000000004</c:v>
                </c:pt>
                <c:pt idx="7215">
                  <c:v>83.640180000000001</c:v>
                </c:pt>
                <c:pt idx="7216">
                  <c:v>83.659030000000001</c:v>
                </c:pt>
                <c:pt idx="7217">
                  <c:v>83.677890000000005</c:v>
                </c:pt>
                <c:pt idx="7218">
                  <c:v>83.696749999999994</c:v>
                </c:pt>
                <c:pt idx="7219">
                  <c:v>83.715599999999995</c:v>
                </c:pt>
                <c:pt idx="7220">
                  <c:v>83.734459999999999</c:v>
                </c:pt>
                <c:pt idx="7221">
                  <c:v>83.753320000000002</c:v>
                </c:pt>
                <c:pt idx="7222">
                  <c:v>83.772189999999995</c:v>
                </c:pt>
                <c:pt idx="7223">
                  <c:v>83.791049999999998</c:v>
                </c:pt>
                <c:pt idx="7224">
                  <c:v>83.809920000000005</c:v>
                </c:pt>
                <c:pt idx="7225">
                  <c:v>83.828789999999998</c:v>
                </c:pt>
                <c:pt idx="7226">
                  <c:v>83.847660000000005</c:v>
                </c:pt>
                <c:pt idx="7227">
                  <c:v>83.866540000000001</c:v>
                </c:pt>
                <c:pt idx="7228">
                  <c:v>83.885409999999993</c:v>
                </c:pt>
                <c:pt idx="7229">
                  <c:v>83.904290000000003</c:v>
                </c:pt>
                <c:pt idx="7230">
                  <c:v>83.923169999999999</c:v>
                </c:pt>
                <c:pt idx="7231">
                  <c:v>83.942049999999995</c:v>
                </c:pt>
                <c:pt idx="7232">
                  <c:v>83.960939999999994</c:v>
                </c:pt>
                <c:pt idx="7233">
                  <c:v>83.979830000000007</c:v>
                </c:pt>
                <c:pt idx="7234">
                  <c:v>83.998720000000006</c:v>
                </c:pt>
                <c:pt idx="7235">
                  <c:v>84.017610000000005</c:v>
                </c:pt>
                <c:pt idx="7236">
                  <c:v>84.036500000000004</c:v>
                </c:pt>
                <c:pt idx="7237">
                  <c:v>84.055400000000006</c:v>
                </c:pt>
                <c:pt idx="7238">
                  <c:v>84.074299999999994</c:v>
                </c:pt>
                <c:pt idx="7239">
                  <c:v>84.093190000000007</c:v>
                </c:pt>
                <c:pt idx="7240">
                  <c:v>84.112099999999998</c:v>
                </c:pt>
                <c:pt idx="7241">
                  <c:v>84.131</c:v>
                </c:pt>
                <c:pt idx="7242">
                  <c:v>84.149910000000006</c:v>
                </c:pt>
                <c:pt idx="7243">
                  <c:v>84.168819999999997</c:v>
                </c:pt>
                <c:pt idx="7244">
                  <c:v>84.187730000000002</c:v>
                </c:pt>
                <c:pt idx="7245">
                  <c:v>84.206639999999993</c:v>
                </c:pt>
                <c:pt idx="7246">
                  <c:v>84.225560000000002</c:v>
                </c:pt>
                <c:pt idx="7247">
                  <c:v>84.244470000000007</c:v>
                </c:pt>
                <c:pt idx="7248">
                  <c:v>84.263390000000001</c:v>
                </c:pt>
                <c:pt idx="7249">
                  <c:v>84.282309999999995</c:v>
                </c:pt>
                <c:pt idx="7250">
                  <c:v>84.301230000000004</c:v>
                </c:pt>
                <c:pt idx="7251">
                  <c:v>84.320160000000001</c:v>
                </c:pt>
                <c:pt idx="7252">
                  <c:v>84.339089999999999</c:v>
                </c:pt>
                <c:pt idx="7253">
                  <c:v>84.358019999999996</c:v>
                </c:pt>
                <c:pt idx="7254">
                  <c:v>84.376949999999994</c:v>
                </c:pt>
                <c:pt idx="7255">
                  <c:v>84.395880000000005</c:v>
                </c:pt>
                <c:pt idx="7256">
                  <c:v>84.414820000000006</c:v>
                </c:pt>
                <c:pt idx="7257">
                  <c:v>84.433750000000003</c:v>
                </c:pt>
                <c:pt idx="7258">
                  <c:v>84.452699999999993</c:v>
                </c:pt>
                <c:pt idx="7259">
                  <c:v>84.471639999999994</c:v>
                </c:pt>
                <c:pt idx="7260">
                  <c:v>84.490589999999997</c:v>
                </c:pt>
                <c:pt idx="7261">
                  <c:v>84.509529999999998</c:v>
                </c:pt>
                <c:pt idx="7262">
                  <c:v>84.528480000000002</c:v>
                </c:pt>
                <c:pt idx="7263">
                  <c:v>84.547430000000006</c:v>
                </c:pt>
                <c:pt idx="7264">
                  <c:v>84.566379999999995</c:v>
                </c:pt>
                <c:pt idx="7265">
                  <c:v>84.585329999999999</c:v>
                </c:pt>
                <c:pt idx="7266">
                  <c:v>84.604290000000006</c:v>
                </c:pt>
                <c:pt idx="7267">
                  <c:v>84.623249999999999</c:v>
                </c:pt>
                <c:pt idx="7268">
                  <c:v>84.642219999999995</c:v>
                </c:pt>
                <c:pt idx="7269">
                  <c:v>84.661180000000002</c:v>
                </c:pt>
                <c:pt idx="7270">
                  <c:v>84.680149999999998</c:v>
                </c:pt>
                <c:pt idx="7271">
                  <c:v>84.699110000000005</c:v>
                </c:pt>
                <c:pt idx="7272">
                  <c:v>84.718090000000004</c:v>
                </c:pt>
                <c:pt idx="7273">
                  <c:v>84.737049999999996</c:v>
                </c:pt>
                <c:pt idx="7274">
                  <c:v>84.756029999999996</c:v>
                </c:pt>
                <c:pt idx="7275">
                  <c:v>84.775009999999995</c:v>
                </c:pt>
                <c:pt idx="7276">
                  <c:v>84.793980000000005</c:v>
                </c:pt>
                <c:pt idx="7277">
                  <c:v>84.812970000000007</c:v>
                </c:pt>
                <c:pt idx="7278">
                  <c:v>84.831950000000006</c:v>
                </c:pt>
                <c:pt idx="7279">
                  <c:v>84.850939999999994</c:v>
                </c:pt>
                <c:pt idx="7280">
                  <c:v>84.869919999999993</c:v>
                </c:pt>
                <c:pt idx="7281">
                  <c:v>84.888909999999996</c:v>
                </c:pt>
                <c:pt idx="7282">
                  <c:v>84.907899999999998</c:v>
                </c:pt>
                <c:pt idx="7283">
                  <c:v>84.926900000000003</c:v>
                </c:pt>
                <c:pt idx="7284">
                  <c:v>84.945890000000006</c:v>
                </c:pt>
                <c:pt idx="7285">
                  <c:v>84.964889999999997</c:v>
                </c:pt>
                <c:pt idx="7286">
                  <c:v>84.983890000000002</c:v>
                </c:pt>
                <c:pt idx="7287">
                  <c:v>85.002889999999994</c:v>
                </c:pt>
                <c:pt idx="7288">
                  <c:v>85.021900000000002</c:v>
                </c:pt>
                <c:pt idx="7289">
                  <c:v>85.040899999999993</c:v>
                </c:pt>
                <c:pt idx="7290">
                  <c:v>85.059910000000002</c:v>
                </c:pt>
                <c:pt idx="7291">
                  <c:v>85.078919999999997</c:v>
                </c:pt>
                <c:pt idx="7292">
                  <c:v>85.097930000000005</c:v>
                </c:pt>
                <c:pt idx="7293">
                  <c:v>85.11694</c:v>
                </c:pt>
                <c:pt idx="7294">
                  <c:v>85.135959999999997</c:v>
                </c:pt>
                <c:pt idx="7295">
                  <c:v>85.154979999999995</c:v>
                </c:pt>
                <c:pt idx="7296">
                  <c:v>85.174000000000007</c:v>
                </c:pt>
                <c:pt idx="7297">
                  <c:v>85.193020000000004</c:v>
                </c:pt>
                <c:pt idx="7298">
                  <c:v>85.212050000000005</c:v>
                </c:pt>
                <c:pt idx="7299">
                  <c:v>85.231080000000006</c:v>
                </c:pt>
                <c:pt idx="7300">
                  <c:v>85.250110000000006</c:v>
                </c:pt>
                <c:pt idx="7301">
                  <c:v>85.269130000000004</c:v>
                </c:pt>
                <c:pt idx="7302">
                  <c:v>85.288169999999994</c:v>
                </c:pt>
                <c:pt idx="7303">
                  <c:v>85.307209999999998</c:v>
                </c:pt>
                <c:pt idx="7304">
                  <c:v>85.326250000000002</c:v>
                </c:pt>
                <c:pt idx="7305">
                  <c:v>85.345280000000002</c:v>
                </c:pt>
                <c:pt idx="7306">
                  <c:v>85.364329999999995</c:v>
                </c:pt>
                <c:pt idx="7307">
                  <c:v>85.383369999999999</c:v>
                </c:pt>
                <c:pt idx="7308">
                  <c:v>85.402420000000006</c:v>
                </c:pt>
                <c:pt idx="7309">
                  <c:v>85.421469999999999</c:v>
                </c:pt>
                <c:pt idx="7310">
                  <c:v>85.440520000000006</c:v>
                </c:pt>
                <c:pt idx="7311">
                  <c:v>85.459569999999999</c:v>
                </c:pt>
                <c:pt idx="7312">
                  <c:v>85.478620000000006</c:v>
                </c:pt>
                <c:pt idx="7313">
                  <c:v>85.497680000000003</c:v>
                </c:pt>
                <c:pt idx="7314">
                  <c:v>85.516739999999999</c:v>
                </c:pt>
                <c:pt idx="7315">
                  <c:v>85.535799999999995</c:v>
                </c:pt>
                <c:pt idx="7316">
                  <c:v>85.554869999999994</c:v>
                </c:pt>
                <c:pt idx="7317">
                  <c:v>85.573939999999993</c:v>
                </c:pt>
                <c:pt idx="7318">
                  <c:v>85.593000000000004</c:v>
                </c:pt>
                <c:pt idx="7319">
                  <c:v>85.612070000000003</c:v>
                </c:pt>
                <c:pt idx="7320">
                  <c:v>85.631140000000002</c:v>
                </c:pt>
                <c:pt idx="7321">
                  <c:v>85.650220000000004</c:v>
                </c:pt>
                <c:pt idx="7322">
                  <c:v>85.669300000000007</c:v>
                </c:pt>
                <c:pt idx="7323">
                  <c:v>85.688370000000006</c:v>
                </c:pt>
                <c:pt idx="7324">
                  <c:v>85.707449999999994</c:v>
                </c:pt>
                <c:pt idx="7325">
                  <c:v>85.726529999999997</c:v>
                </c:pt>
                <c:pt idx="7326">
                  <c:v>85.745620000000002</c:v>
                </c:pt>
                <c:pt idx="7327">
                  <c:v>85.764709999999994</c:v>
                </c:pt>
                <c:pt idx="7328">
                  <c:v>85.783799999999999</c:v>
                </c:pt>
                <c:pt idx="7329">
                  <c:v>85.802890000000005</c:v>
                </c:pt>
                <c:pt idx="7330">
                  <c:v>85.821979999999996</c:v>
                </c:pt>
                <c:pt idx="7331">
                  <c:v>85.841070000000002</c:v>
                </c:pt>
                <c:pt idx="7332">
                  <c:v>85.860169999999997</c:v>
                </c:pt>
                <c:pt idx="7333">
                  <c:v>85.879270000000005</c:v>
                </c:pt>
                <c:pt idx="7334">
                  <c:v>85.898380000000003</c:v>
                </c:pt>
                <c:pt idx="7335">
                  <c:v>85.917479999999998</c:v>
                </c:pt>
                <c:pt idx="7336">
                  <c:v>85.936580000000006</c:v>
                </c:pt>
                <c:pt idx="7337">
                  <c:v>85.955690000000004</c:v>
                </c:pt>
                <c:pt idx="7338">
                  <c:v>85.974800000000002</c:v>
                </c:pt>
                <c:pt idx="7339">
                  <c:v>85.99391</c:v>
                </c:pt>
                <c:pt idx="7340">
                  <c:v>86.013030000000001</c:v>
                </c:pt>
                <c:pt idx="7341">
                  <c:v>86.032139999999998</c:v>
                </c:pt>
                <c:pt idx="7342">
                  <c:v>86.051259999999999</c:v>
                </c:pt>
                <c:pt idx="7343">
                  <c:v>86.07038</c:v>
                </c:pt>
                <c:pt idx="7344">
                  <c:v>86.089510000000004</c:v>
                </c:pt>
                <c:pt idx="7345">
                  <c:v>86.108630000000005</c:v>
                </c:pt>
                <c:pt idx="7346">
                  <c:v>86.127759999999995</c:v>
                </c:pt>
                <c:pt idx="7347">
                  <c:v>86.146889999999999</c:v>
                </c:pt>
                <c:pt idx="7348">
                  <c:v>86.166020000000003</c:v>
                </c:pt>
                <c:pt idx="7349">
                  <c:v>86.185149999999993</c:v>
                </c:pt>
                <c:pt idx="7350">
                  <c:v>86.20429</c:v>
                </c:pt>
                <c:pt idx="7351">
                  <c:v>86.223429999999993</c:v>
                </c:pt>
                <c:pt idx="7352">
                  <c:v>86.242570000000001</c:v>
                </c:pt>
                <c:pt idx="7353">
                  <c:v>86.261709999999994</c:v>
                </c:pt>
                <c:pt idx="7354">
                  <c:v>86.280850000000001</c:v>
                </c:pt>
                <c:pt idx="7355">
                  <c:v>86.3</c:v>
                </c:pt>
                <c:pt idx="7356">
                  <c:v>86.319149999999993</c:v>
                </c:pt>
                <c:pt idx="7357">
                  <c:v>86.338290000000001</c:v>
                </c:pt>
                <c:pt idx="7358">
                  <c:v>86.35745</c:v>
                </c:pt>
                <c:pt idx="7359">
                  <c:v>86.376609999999999</c:v>
                </c:pt>
                <c:pt idx="7360">
                  <c:v>86.395759999999996</c:v>
                </c:pt>
                <c:pt idx="7361">
                  <c:v>86.414919999999995</c:v>
                </c:pt>
                <c:pt idx="7362">
                  <c:v>86.434079999999994</c:v>
                </c:pt>
                <c:pt idx="7363">
                  <c:v>86.453249999999997</c:v>
                </c:pt>
                <c:pt idx="7364">
                  <c:v>86.472409999999996</c:v>
                </c:pt>
                <c:pt idx="7365">
                  <c:v>86.491579999999999</c:v>
                </c:pt>
                <c:pt idx="7366">
                  <c:v>86.510750000000002</c:v>
                </c:pt>
                <c:pt idx="7367">
                  <c:v>86.529920000000004</c:v>
                </c:pt>
                <c:pt idx="7368">
                  <c:v>86.549099999999996</c:v>
                </c:pt>
                <c:pt idx="7369">
                  <c:v>86.568269999999998</c:v>
                </c:pt>
                <c:pt idx="7370">
                  <c:v>86.587450000000004</c:v>
                </c:pt>
                <c:pt idx="7371">
                  <c:v>86.606629999999996</c:v>
                </c:pt>
                <c:pt idx="7372">
                  <c:v>86.625810000000001</c:v>
                </c:pt>
                <c:pt idx="7373">
                  <c:v>86.644999999999996</c:v>
                </c:pt>
                <c:pt idx="7374">
                  <c:v>86.664180000000002</c:v>
                </c:pt>
                <c:pt idx="7375">
                  <c:v>86.683369999999996</c:v>
                </c:pt>
                <c:pt idx="7376">
                  <c:v>86.702560000000005</c:v>
                </c:pt>
                <c:pt idx="7377">
                  <c:v>86.721760000000003</c:v>
                </c:pt>
                <c:pt idx="7378">
                  <c:v>86.740949999999998</c:v>
                </c:pt>
                <c:pt idx="7379">
                  <c:v>86.760149999999996</c:v>
                </c:pt>
                <c:pt idx="7380">
                  <c:v>86.779349999999994</c:v>
                </c:pt>
                <c:pt idx="7381">
                  <c:v>86.798550000000006</c:v>
                </c:pt>
                <c:pt idx="7382">
                  <c:v>86.817750000000004</c:v>
                </c:pt>
                <c:pt idx="7383">
                  <c:v>86.836960000000005</c:v>
                </c:pt>
                <c:pt idx="7384">
                  <c:v>86.856160000000003</c:v>
                </c:pt>
                <c:pt idx="7385">
                  <c:v>86.875370000000004</c:v>
                </c:pt>
                <c:pt idx="7386">
                  <c:v>86.894589999999994</c:v>
                </c:pt>
                <c:pt idx="7387">
                  <c:v>86.913799999999995</c:v>
                </c:pt>
                <c:pt idx="7388">
                  <c:v>86.933019999999999</c:v>
                </c:pt>
                <c:pt idx="7389">
                  <c:v>86.952240000000003</c:v>
                </c:pt>
                <c:pt idx="7390">
                  <c:v>86.971459999999993</c:v>
                </c:pt>
                <c:pt idx="7391">
                  <c:v>86.990679999999998</c:v>
                </c:pt>
                <c:pt idx="7392">
                  <c:v>87.009900000000002</c:v>
                </c:pt>
                <c:pt idx="7393">
                  <c:v>87.029139999999998</c:v>
                </c:pt>
                <c:pt idx="7394">
                  <c:v>87.048360000000002</c:v>
                </c:pt>
                <c:pt idx="7395">
                  <c:v>87.067599999999999</c:v>
                </c:pt>
                <c:pt idx="7396">
                  <c:v>87.086830000000006</c:v>
                </c:pt>
                <c:pt idx="7397">
                  <c:v>87.106059999999999</c:v>
                </c:pt>
                <c:pt idx="7398">
                  <c:v>87.125299999999996</c:v>
                </c:pt>
                <c:pt idx="7399">
                  <c:v>87.144540000000006</c:v>
                </c:pt>
                <c:pt idx="7400">
                  <c:v>87.163780000000003</c:v>
                </c:pt>
                <c:pt idx="7401">
                  <c:v>87.183030000000002</c:v>
                </c:pt>
                <c:pt idx="7402">
                  <c:v>87.202269999999999</c:v>
                </c:pt>
                <c:pt idx="7403">
                  <c:v>87.221519999999998</c:v>
                </c:pt>
                <c:pt idx="7404">
                  <c:v>87.240769999999998</c:v>
                </c:pt>
                <c:pt idx="7405">
                  <c:v>87.26003</c:v>
                </c:pt>
                <c:pt idx="7406">
                  <c:v>87.27928</c:v>
                </c:pt>
                <c:pt idx="7407">
                  <c:v>87.298540000000003</c:v>
                </c:pt>
                <c:pt idx="7408">
                  <c:v>87.317790000000002</c:v>
                </c:pt>
                <c:pt idx="7409">
                  <c:v>87.337050000000005</c:v>
                </c:pt>
                <c:pt idx="7410">
                  <c:v>87.356319999999997</c:v>
                </c:pt>
                <c:pt idx="7411">
                  <c:v>87.375579999999999</c:v>
                </c:pt>
                <c:pt idx="7412">
                  <c:v>87.394850000000005</c:v>
                </c:pt>
                <c:pt idx="7413">
                  <c:v>87.414119999999997</c:v>
                </c:pt>
                <c:pt idx="7414">
                  <c:v>87.433390000000003</c:v>
                </c:pt>
                <c:pt idx="7415">
                  <c:v>87.452669999999998</c:v>
                </c:pt>
                <c:pt idx="7416">
                  <c:v>87.471940000000004</c:v>
                </c:pt>
                <c:pt idx="7417">
                  <c:v>87.491219999999998</c:v>
                </c:pt>
                <c:pt idx="7418">
                  <c:v>87.510499999999993</c:v>
                </c:pt>
                <c:pt idx="7419">
                  <c:v>87.529790000000006</c:v>
                </c:pt>
                <c:pt idx="7420">
                  <c:v>87.549059999999997</c:v>
                </c:pt>
                <c:pt idx="7421">
                  <c:v>87.568349999999995</c:v>
                </c:pt>
                <c:pt idx="7422">
                  <c:v>87.587639999999993</c:v>
                </c:pt>
                <c:pt idx="7423">
                  <c:v>87.606930000000006</c:v>
                </c:pt>
                <c:pt idx="7424">
                  <c:v>87.626230000000007</c:v>
                </c:pt>
                <c:pt idx="7425">
                  <c:v>87.645520000000005</c:v>
                </c:pt>
                <c:pt idx="7426">
                  <c:v>87.664820000000006</c:v>
                </c:pt>
                <c:pt idx="7427">
                  <c:v>87.684110000000004</c:v>
                </c:pt>
                <c:pt idx="7428">
                  <c:v>87.703410000000005</c:v>
                </c:pt>
                <c:pt idx="7429">
                  <c:v>87.722719999999995</c:v>
                </c:pt>
                <c:pt idx="7430">
                  <c:v>87.74203</c:v>
                </c:pt>
                <c:pt idx="7431">
                  <c:v>87.761340000000004</c:v>
                </c:pt>
                <c:pt idx="7432">
                  <c:v>87.780649999999994</c:v>
                </c:pt>
                <c:pt idx="7433">
                  <c:v>87.799959999999999</c:v>
                </c:pt>
                <c:pt idx="7434">
                  <c:v>87.819270000000003</c:v>
                </c:pt>
                <c:pt idx="7435">
                  <c:v>87.838579999999993</c:v>
                </c:pt>
                <c:pt idx="7436">
                  <c:v>87.857900000000001</c:v>
                </c:pt>
                <c:pt idx="7437">
                  <c:v>87.877229999999997</c:v>
                </c:pt>
                <c:pt idx="7438">
                  <c:v>87.896550000000005</c:v>
                </c:pt>
                <c:pt idx="7439">
                  <c:v>87.915869999999998</c:v>
                </c:pt>
                <c:pt idx="7440">
                  <c:v>87.935199999999995</c:v>
                </c:pt>
                <c:pt idx="7441">
                  <c:v>87.954530000000005</c:v>
                </c:pt>
                <c:pt idx="7442">
                  <c:v>87.973860000000002</c:v>
                </c:pt>
                <c:pt idx="7443">
                  <c:v>87.993189999999998</c:v>
                </c:pt>
                <c:pt idx="7444">
                  <c:v>88.012529999999998</c:v>
                </c:pt>
                <c:pt idx="7445">
                  <c:v>88.031869999999998</c:v>
                </c:pt>
                <c:pt idx="7446">
                  <c:v>88.051209999999998</c:v>
                </c:pt>
                <c:pt idx="7447">
                  <c:v>88.070549999999997</c:v>
                </c:pt>
                <c:pt idx="7448">
                  <c:v>88.089889999999997</c:v>
                </c:pt>
                <c:pt idx="7449">
                  <c:v>88.10924</c:v>
                </c:pt>
                <c:pt idx="7450">
                  <c:v>88.128590000000003</c:v>
                </c:pt>
                <c:pt idx="7451">
                  <c:v>88.147930000000002</c:v>
                </c:pt>
                <c:pt idx="7452">
                  <c:v>88.167289999999994</c:v>
                </c:pt>
                <c:pt idx="7453">
                  <c:v>88.18665</c:v>
                </c:pt>
                <c:pt idx="7454">
                  <c:v>88.206000000000003</c:v>
                </c:pt>
                <c:pt idx="7455">
                  <c:v>88.225359999999995</c:v>
                </c:pt>
                <c:pt idx="7456">
                  <c:v>88.244720000000001</c:v>
                </c:pt>
                <c:pt idx="7457">
                  <c:v>88.264080000000007</c:v>
                </c:pt>
                <c:pt idx="7458">
                  <c:v>88.283450000000002</c:v>
                </c:pt>
                <c:pt idx="7459">
                  <c:v>88.302809999999994</c:v>
                </c:pt>
                <c:pt idx="7460">
                  <c:v>88.322180000000003</c:v>
                </c:pt>
                <c:pt idx="7461">
                  <c:v>88.341549999999998</c:v>
                </c:pt>
                <c:pt idx="7462">
                  <c:v>88.360929999999996</c:v>
                </c:pt>
                <c:pt idx="7463">
                  <c:v>88.380300000000005</c:v>
                </c:pt>
                <c:pt idx="7464">
                  <c:v>88.399680000000004</c:v>
                </c:pt>
                <c:pt idx="7465">
                  <c:v>88.419060000000002</c:v>
                </c:pt>
                <c:pt idx="7466">
                  <c:v>88.438450000000003</c:v>
                </c:pt>
                <c:pt idx="7467">
                  <c:v>88.457819999999998</c:v>
                </c:pt>
                <c:pt idx="7468">
                  <c:v>88.477209999999999</c:v>
                </c:pt>
                <c:pt idx="7469">
                  <c:v>88.496600000000001</c:v>
                </c:pt>
                <c:pt idx="7470">
                  <c:v>88.515990000000002</c:v>
                </c:pt>
                <c:pt idx="7471">
                  <c:v>88.535390000000007</c:v>
                </c:pt>
                <c:pt idx="7472">
                  <c:v>88.554779999999994</c:v>
                </c:pt>
                <c:pt idx="7473">
                  <c:v>88.574179999999998</c:v>
                </c:pt>
                <c:pt idx="7474">
                  <c:v>88.59357</c:v>
                </c:pt>
                <c:pt idx="7475">
                  <c:v>88.612979999999993</c:v>
                </c:pt>
                <c:pt idx="7476">
                  <c:v>88.632379999999998</c:v>
                </c:pt>
                <c:pt idx="7477">
                  <c:v>88.651790000000005</c:v>
                </c:pt>
                <c:pt idx="7478">
                  <c:v>88.671199999999999</c:v>
                </c:pt>
                <c:pt idx="7479">
                  <c:v>88.690610000000007</c:v>
                </c:pt>
                <c:pt idx="7480">
                  <c:v>88.710009999999997</c:v>
                </c:pt>
                <c:pt idx="7481">
                  <c:v>88.729429999999994</c:v>
                </c:pt>
                <c:pt idx="7482">
                  <c:v>88.748850000000004</c:v>
                </c:pt>
                <c:pt idx="7483">
                  <c:v>88.768259999999998</c:v>
                </c:pt>
                <c:pt idx="7484">
                  <c:v>88.787679999999995</c:v>
                </c:pt>
                <c:pt idx="7485">
                  <c:v>88.807109999999994</c:v>
                </c:pt>
                <c:pt idx="7486">
                  <c:v>88.826530000000005</c:v>
                </c:pt>
                <c:pt idx="7487">
                  <c:v>88.845950000000002</c:v>
                </c:pt>
                <c:pt idx="7488">
                  <c:v>88.865390000000005</c:v>
                </c:pt>
                <c:pt idx="7489">
                  <c:v>88.884820000000005</c:v>
                </c:pt>
                <c:pt idx="7490">
                  <c:v>88.904250000000005</c:v>
                </c:pt>
                <c:pt idx="7491">
                  <c:v>88.923680000000004</c:v>
                </c:pt>
                <c:pt idx="7492">
                  <c:v>88.943119999999993</c:v>
                </c:pt>
                <c:pt idx="7493">
                  <c:v>88.962559999999996</c:v>
                </c:pt>
                <c:pt idx="7494">
                  <c:v>88.981999999999999</c:v>
                </c:pt>
                <c:pt idx="7495">
                  <c:v>89.001450000000006</c:v>
                </c:pt>
                <c:pt idx="7496">
                  <c:v>89.020899999999997</c:v>
                </c:pt>
                <c:pt idx="7497">
                  <c:v>89.04034</c:v>
                </c:pt>
                <c:pt idx="7498">
                  <c:v>89.059790000000007</c:v>
                </c:pt>
                <c:pt idx="7499">
                  <c:v>89.079250000000002</c:v>
                </c:pt>
                <c:pt idx="7500">
                  <c:v>89.098699999999994</c:v>
                </c:pt>
                <c:pt idx="7501">
                  <c:v>89.118160000000003</c:v>
                </c:pt>
                <c:pt idx="7502">
                  <c:v>89.137609999999995</c:v>
                </c:pt>
                <c:pt idx="7503">
                  <c:v>89.157070000000004</c:v>
                </c:pt>
                <c:pt idx="7504">
                  <c:v>89.176540000000003</c:v>
                </c:pt>
                <c:pt idx="7505">
                  <c:v>89.195999999999998</c:v>
                </c:pt>
                <c:pt idx="7506">
                  <c:v>89.215469999999996</c:v>
                </c:pt>
                <c:pt idx="7507">
                  <c:v>89.234939999999995</c:v>
                </c:pt>
                <c:pt idx="7508">
                  <c:v>89.254409999999993</c:v>
                </c:pt>
                <c:pt idx="7509">
                  <c:v>89.273880000000005</c:v>
                </c:pt>
                <c:pt idx="7510">
                  <c:v>89.293360000000007</c:v>
                </c:pt>
                <c:pt idx="7511">
                  <c:v>89.312839999999994</c:v>
                </c:pt>
                <c:pt idx="7512">
                  <c:v>89.332310000000007</c:v>
                </c:pt>
                <c:pt idx="7513">
                  <c:v>89.351799999999997</c:v>
                </c:pt>
                <c:pt idx="7514">
                  <c:v>89.371279999999999</c:v>
                </c:pt>
                <c:pt idx="7515">
                  <c:v>89.390770000000003</c:v>
                </c:pt>
                <c:pt idx="7516">
                  <c:v>89.410259999999994</c:v>
                </c:pt>
                <c:pt idx="7517">
                  <c:v>89.429749999999999</c:v>
                </c:pt>
                <c:pt idx="7518">
                  <c:v>89.449240000000003</c:v>
                </c:pt>
                <c:pt idx="7519">
                  <c:v>89.468729999999994</c:v>
                </c:pt>
                <c:pt idx="7520">
                  <c:v>89.488230000000001</c:v>
                </c:pt>
                <c:pt idx="7521">
                  <c:v>89.507729999999995</c:v>
                </c:pt>
                <c:pt idx="7522">
                  <c:v>89.527230000000003</c:v>
                </c:pt>
                <c:pt idx="7523">
                  <c:v>89.546729999999997</c:v>
                </c:pt>
                <c:pt idx="7524">
                  <c:v>89.566239999999993</c:v>
                </c:pt>
                <c:pt idx="7525">
                  <c:v>89.585750000000004</c:v>
                </c:pt>
                <c:pt idx="7526">
                  <c:v>89.605260000000001</c:v>
                </c:pt>
                <c:pt idx="7527">
                  <c:v>89.624769999999998</c:v>
                </c:pt>
                <c:pt idx="7528">
                  <c:v>89.644279999999995</c:v>
                </c:pt>
                <c:pt idx="7529">
                  <c:v>89.663799999999995</c:v>
                </c:pt>
                <c:pt idx="7530">
                  <c:v>89.683319999999995</c:v>
                </c:pt>
                <c:pt idx="7531">
                  <c:v>89.702839999999995</c:v>
                </c:pt>
                <c:pt idx="7532">
                  <c:v>89.722359999999995</c:v>
                </c:pt>
                <c:pt idx="7533">
                  <c:v>89.741879999999995</c:v>
                </c:pt>
                <c:pt idx="7534">
                  <c:v>89.761409999999998</c:v>
                </c:pt>
                <c:pt idx="7535">
                  <c:v>89.780940000000001</c:v>
                </c:pt>
                <c:pt idx="7536">
                  <c:v>89.800470000000004</c:v>
                </c:pt>
                <c:pt idx="7537">
                  <c:v>89.82</c:v>
                </c:pt>
                <c:pt idx="7538">
                  <c:v>89.83954</c:v>
                </c:pt>
                <c:pt idx="7539">
                  <c:v>89.859070000000003</c:v>
                </c:pt>
                <c:pt idx="7540">
                  <c:v>89.878609999999995</c:v>
                </c:pt>
                <c:pt idx="7541">
                  <c:v>89.898160000000004</c:v>
                </c:pt>
                <c:pt idx="7542">
                  <c:v>89.917689999999993</c:v>
                </c:pt>
                <c:pt idx="7543">
                  <c:v>89.937240000000003</c:v>
                </c:pt>
                <c:pt idx="7544">
                  <c:v>89.956789999999998</c:v>
                </c:pt>
                <c:pt idx="7545">
                  <c:v>89.976339999999993</c:v>
                </c:pt>
                <c:pt idx="7546">
                  <c:v>89.995900000000006</c:v>
                </c:pt>
                <c:pt idx="7547">
                  <c:v>90.015450000000001</c:v>
                </c:pt>
                <c:pt idx="7548">
                  <c:v>90.034999999999997</c:v>
                </c:pt>
                <c:pt idx="7549">
                  <c:v>90.054559999999995</c:v>
                </c:pt>
                <c:pt idx="7550">
                  <c:v>90.074119999999994</c:v>
                </c:pt>
                <c:pt idx="7551">
                  <c:v>90.093680000000006</c:v>
                </c:pt>
                <c:pt idx="7552">
                  <c:v>90.113249999999994</c:v>
                </c:pt>
                <c:pt idx="7553">
                  <c:v>90.132810000000006</c:v>
                </c:pt>
                <c:pt idx="7554">
                  <c:v>90.152379999999994</c:v>
                </c:pt>
                <c:pt idx="7555">
                  <c:v>90.171959999999999</c:v>
                </c:pt>
                <c:pt idx="7556">
                  <c:v>90.19153</c:v>
                </c:pt>
                <c:pt idx="7557">
                  <c:v>90.211110000000005</c:v>
                </c:pt>
                <c:pt idx="7558">
                  <c:v>90.230680000000007</c:v>
                </c:pt>
                <c:pt idx="7559">
                  <c:v>90.250259999999997</c:v>
                </c:pt>
                <c:pt idx="7560">
                  <c:v>90.269840000000002</c:v>
                </c:pt>
                <c:pt idx="7561">
                  <c:v>90.289429999999996</c:v>
                </c:pt>
                <c:pt idx="7562">
                  <c:v>90.309010000000001</c:v>
                </c:pt>
                <c:pt idx="7563">
                  <c:v>90.328609999999998</c:v>
                </c:pt>
                <c:pt idx="7564">
                  <c:v>90.348190000000002</c:v>
                </c:pt>
                <c:pt idx="7565">
                  <c:v>90.367779999999996</c:v>
                </c:pt>
                <c:pt idx="7566">
                  <c:v>90.387379999999993</c:v>
                </c:pt>
                <c:pt idx="7567">
                  <c:v>90.406970000000001</c:v>
                </c:pt>
                <c:pt idx="7568">
                  <c:v>90.426569999999998</c:v>
                </c:pt>
                <c:pt idx="7569">
                  <c:v>90.446169999999995</c:v>
                </c:pt>
                <c:pt idx="7570">
                  <c:v>90.465770000000006</c:v>
                </c:pt>
                <c:pt idx="7571">
                  <c:v>90.485380000000006</c:v>
                </c:pt>
                <c:pt idx="7572">
                  <c:v>90.504990000000006</c:v>
                </c:pt>
                <c:pt idx="7573">
                  <c:v>90.524600000000007</c:v>
                </c:pt>
                <c:pt idx="7574">
                  <c:v>90.544210000000007</c:v>
                </c:pt>
                <c:pt idx="7575">
                  <c:v>90.563829999999996</c:v>
                </c:pt>
                <c:pt idx="7576">
                  <c:v>90.583439999999996</c:v>
                </c:pt>
                <c:pt idx="7577">
                  <c:v>90.603059999999999</c:v>
                </c:pt>
                <c:pt idx="7578">
                  <c:v>90.622680000000003</c:v>
                </c:pt>
                <c:pt idx="7579">
                  <c:v>90.642300000000006</c:v>
                </c:pt>
                <c:pt idx="7580">
                  <c:v>90.661929999999998</c:v>
                </c:pt>
                <c:pt idx="7581">
                  <c:v>90.681550000000001</c:v>
                </c:pt>
                <c:pt idx="7582">
                  <c:v>90.701179999999994</c:v>
                </c:pt>
                <c:pt idx="7583">
                  <c:v>90.72081</c:v>
                </c:pt>
                <c:pt idx="7584">
                  <c:v>90.740440000000007</c:v>
                </c:pt>
                <c:pt idx="7585">
                  <c:v>90.760080000000002</c:v>
                </c:pt>
                <c:pt idx="7586">
                  <c:v>90.779719999999998</c:v>
                </c:pt>
                <c:pt idx="7587">
                  <c:v>90.799350000000004</c:v>
                </c:pt>
                <c:pt idx="7588">
                  <c:v>90.818989999999999</c:v>
                </c:pt>
                <c:pt idx="7589">
                  <c:v>90.838639999999998</c:v>
                </c:pt>
                <c:pt idx="7590">
                  <c:v>90.858279999999993</c:v>
                </c:pt>
                <c:pt idx="7591">
                  <c:v>90.877930000000006</c:v>
                </c:pt>
                <c:pt idx="7592">
                  <c:v>90.897580000000005</c:v>
                </c:pt>
                <c:pt idx="7593">
                  <c:v>90.917240000000007</c:v>
                </c:pt>
                <c:pt idx="7594">
                  <c:v>90.936890000000005</c:v>
                </c:pt>
                <c:pt idx="7595">
                  <c:v>90.956540000000004</c:v>
                </c:pt>
                <c:pt idx="7596">
                  <c:v>90.976200000000006</c:v>
                </c:pt>
                <c:pt idx="7597">
                  <c:v>90.995859999999993</c:v>
                </c:pt>
                <c:pt idx="7598">
                  <c:v>91.015529999999998</c:v>
                </c:pt>
                <c:pt idx="7599">
                  <c:v>91.03519</c:v>
                </c:pt>
                <c:pt idx="7600">
                  <c:v>91.054860000000005</c:v>
                </c:pt>
                <c:pt idx="7601">
                  <c:v>91.074520000000007</c:v>
                </c:pt>
                <c:pt idx="7602">
                  <c:v>91.094189999999998</c:v>
                </c:pt>
                <c:pt idx="7603">
                  <c:v>91.113870000000006</c:v>
                </c:pt>
                <c:pt idx="7604">
                  <c:v>91.133539999999996</c:v>
                </c:pt>
                <c:pt idx="7605">
                  <c:v>91.153220000000005</c:v>
                </c:pt>
                <c:pt idx="7606">
                  <c:v>91.172899999999998</c:v>
                </c:pt>
                <c:pt idx="7607">
                  <c:v>91.192580000000007</c:v>
                </c:pt>
                <c:pt idx="7608">
                  <c:v>91.212270000000004</c:v>
                </c:pt>
                <c:pt idx="7609">
                  <c:v>91.231949999999998</c:v>
                </c:pt>
                <c:pt idx="7610">
                  <c:v>91.251639999999995</c:v>
                </c:pt>
                <c:pt idx="7611">
                  <c:v>91.271330000000006</c:v>
                </c:pt>
                <c:pt idx="7612">
                  <c:v>91.291020000000003</c:v>
                </c:pt>
                <c:pt idx="7613">
                  <c:v>91.31071</c:v>
                </c:pt>
                <c:pt idx="7614">
                  <c:v>91.330410000000001</c:v>
                </c:pt>
                <c:pt idx="7615">
                  <c:v>91.350110000000001</c:v>
                </c:pt>
                <c:pt idx="7616">
                  <c:v>91.369810000000001</c:v>
                </c:pt>
                <c:pt idx="7617">
                  <c:v>91.389520000000005</c:v>
                </c:pt>
                <c:pt idx="7618">
                  <c:v>91.409220000000005</c:v>
                </c:pt>
                <c:pt idx="7619">
                  <c:v>91.428920000000005</c:v>
                </c:pt>
                <c:pt idx="7620">
                  <c:v>91.448639999999997</c:v>
                </c:pt>
                <c:pt idx="7621">
                  <c:v>91.468350000000001</c:v>
                </c:pt>
                <c:pt idx="7622">
                  <c:v>91.488060000000004</c:v>
                </c:pt>
                <c:pt idx="7623">
                  <c:v>91.507769999999994</c:v>
                </c:pt>
                <c:pt idx="7624">
                  <c:v>91.527500000000003</c:v>
                </c:pt>
                <c:pt idx="7625">
                  <c:v>91.547210000000007</c:v>
                </c:pt>
                <c:pt idx="7626">
                  <c:v>91.566929999999999</c:v>
                </c:pt>
                <c:pt idx="7627">
                  <c:v>91.586659999999995</c:v>
                </c:pt>
                <c:pt idx="7628">
                  <c:v>91.606380000000001</c:v>
                </c:pt>
                <c:pt idx="7629">
                  <c:v>91.626109999999997</c:v>
                </c:pt>
                <c:pt idx="7630">
                  <c:v>91.645840000000007</c:v>
                </c:pt>
                <c:pt idx="7631">
                  <c:v>91.665580000000006</c:v>
                </c:pt>
                <c:pt idx="7632">
                  <c:v>91.685310000000001</c:v>
                </c:pt>
                <c:pt idx="7633">
                  <c:v>91.70505</c:v>
                </c:pt>
                <c:pt idx="7634">
                  <c:v>91.724779999999996</c:v>
                </c:pt>
                <c:pt idx="7635">
                  <c:v>91.744529999999997</c:v>
                </c:pt>
                <c:pt idx="7636">
                  <c:v>91.764269999999996</c:v>
                </c:pt>
                <c:pt idx="7637">
                  <c:v>91.784019999999998</c:v>
                </c:pt>
                <c:pt idx="7638">
                  <c:v>91.803759999999997</c:v>
                </c:pt>
                <c:pt idx="7639">
                  <c:v>91.823520000000002</c:v>
                </c:pt>
                <c:pt idx="7640">
                  <c:v>91.843270000000004</c:v>
                </c:pt>
                <c:pt idx="7641">
                  <c:v>91.863020000000006</c:v>
                </c:pt>
                <c:pt idx="7642">
                  <c:v>91.882769999999994</c:v>
                </c:pt>
                <c:pt idx="7643">
                  <c:v>91.902529999999999</c:v>
                </c:pt>
                <c:pt idx="7644">
                  <c:v>91.922290000000004</c:v>
                </c:pt>
                <c:pt idx="7645">
                  <c:v>91.942049999999995</c:v>
                </c:pt>
                <c:pt idx="7646">
                  <c:v>91.961820000000003</c:v>
                </c:pt>
                <c:pt idx="7647">
                  <c:v>91.981589999999997</c:v>
                </c:pt>
                <c:pt idx="7648">
                  <c:v>92.001360000000005</c:v>
                </c:pt>
                <c:pt idx="7649">
                  <c:v>92.021129999999999</c:v>
                </c:pt>
                <c:pt idx="7650">
                  <c:v>92.040899999999993</c:v>
                </c:pt>
                <c:pt idx="7651">
                  <c:v>92.060680000000005</c:v>
                </c:pt>
                <c:pt idx="7652">
                  <c:v>92.080449999999999</c:v>
                </c:pt>
                <c:pt idx="7653">
                  <c:v>92.100229999999996</c:v>
                </c:pt>
                <c:pt idx="7654">
                  <c:v>92.120009999999994</c:v>
                </c:pt>
                <c:pt idx="7655">
                  <c:v>92.139790000000005</c:v>
                </c:pt>
                <c:pt idx="7656">
                  <c:v>92.159580000000005</c:v>
                </c:pt>
                <c:pt idx="7657">
                  <c:v>92.179370000000006</c:v>
                </c:pt>
                <c:pt idx="7658">
                  <c:v>92.199160000000006</c:v>
                </c:pt>
                <c:pt idx="7659">
                  <c:v>92.218950000000007</c:v>
                </c:pt>
                <c:pt idx="7660">
                  <c:v>92.238749999999996</c:v>
                </c:pt>
                <c:pt idx="7661">
                  <c:v>92.258539999999996</c:v>
                </c:pt>
                <c:pt idx="7662">
                  <c:v>92.27834</c:v>
                </c:pt>
                <c:pt idx="7663">
                  <c:v>92.298140000000004</c:v>
                </c:pt>
                <c:pt idx="7664">
                  <c:v>92.317949999999996</c:v>
                </c:pt>
                <c:pt idx="7665">
                  <c:v>92.33775</c:v>
                </c:pt>
                <c:pt idx="7666">
                  <c:v>92.357560000000007</c:v>
                </c:pt>
                <c:pt idx="7667">
                  <c:v>92.377369999999999</c:v>
                </c:pt>
                <c:pt idx="7668">
                  <c:v>92.397180000000006</c:v>
                </c:pt>
                <c:pt idx="7669">
                  <c:v>92.416989999999998</c:v>
                </c:pt>
                <c:pt idx="7670">
                  <c:v>92.436809999999994</c:v>
                </c:pt>
                <c:pt idx="7671">
                  <c:v>92.456620000000001</c:v>
                </c:pt>
                <c:pt idx="7672">
                  <c:v>92.476439999999997</c:v>
                </c:pt>
                <c:pt idx="7673">
                  <c:v>92.496260000000007</c:v>
                </c:pt>
                <c:pt idx="7674">
                  <c:v>92.516090000000005</c:v>
                </c:pt>
                <c:pt idx="7675">
                  <c:v>92.535910000000001</c:v>
                </c:pt>
                <c:pt idx="7676">
                  <c:v>92.55574</c:v>
                </c:pt>
                <c:pt idx="7677">
                  <c:v>92.575569999999999</c:v>
                </c:pt>
                <c:pt idx="7678">
                  <c:v>92.595410000000001</c:v>
                </c:pt>
                <c:pt idx="7679">
                  <c:v>92.61524</c:v>
                </c:pt>
                <c:pt idx="7680">
                  <c:v>92.635080000000002</c:v>
                </c:pt>
                <c:pt idx="7681">
                  <c:v>92.654910000000001</c:v>
                </c:pt>
                <c:pt idx="7682">
                  <c:v>92.674760000000006</c:v>
                </c:pt>
                <c:pt idx="7683">
                  <c:v>92.694599999999994</c:v>
                </c:pt>
                <c:pt idx="7684">
                  <c:v>92.714449999999999</c:v>
                </c:pt>
                <c:pt idx="7685">
                  <c:v>92.734290000000001</c:v>
                </c:pt>
                <c:pt idx="7686">
                  <c:v>92.754140000000007</c:v>
                </c:pt>
                <c:pt idx="7687">
                  <c:v>92.773989999999998</c:v>
                </c:pt>
                <c:pt idx="7688">
                  <c:v>92.793850000000006</c:v>
                </c:pt>
                <c:pt idx="7689">
                  <c:v>92.813699999999997</c:v>
                </c:pt>
                <c:pt idx="7690">
                  <c:v>92.833560000000006</c:v>
                </c:pt>
                <c:pt idx="7691">
                  <c:v>92.85342</c:v>
                </c:pt>
                <c:pt idx="7692">
                  <c:v>92.873279999999994</c:v>
                </c:pt>
                <c:pt idx="7693">
                  <c:v>92.893140000000002</c:v>
                </c:pt>
                <c:pt idx="7694">
                  <c:v>92.91301</c:v>
                </c:pt>
                <c:pt idx="7695">
                  <c:v>92.932879999999997</c:v>
                </c:pt>
                <c:pt idx="7696">
                  <c:v>92.952749999999995</c:v>
                </c:pt>
                <c:pt idx="7697">
                  <c:v>92.972629999999995</c:v>
                </c:pt>
                <c:pt idx="7698">
                  <c:v>92.992500000000007</c:v>
                </c:pt>
                <c:pt idx="7699">
                  <c:v>93.012370000000004</c:v>
                </c:pt>
                <c:pt idx="7700">
                  <c:v>93.032259999999994</c:v>
                </c:pt>
                <c:pt idx="7701">
                  <c:v>93.052139999999994</c:v>
                </c:pt>
                <c:pt idx="7702">
                  <c:v>93.072019999999995</c:v>
                </c:pt>
                <c:pt idx="7703">
                  <c:v>93.091899999999995</c:v>
                </c:pt>
                <c:pt idx="7704">
                  <c:v>93.111789999999999</c:v>
                </c:pt>
                <c:pt idx="7705">
                  <c:v>93.131680000000003</c:v>
                </c:pt>
                <c:pt idx="7706">
                  <c:v>93.151570000000007</c:v>
                </c:pt>
                <c:pt idx="7707">
                  <c:v>93.171469999999999</c:v>
                </c:pt>
                <c:pt idx="7708">
                  <c:v>93.191360000000003</c:v>
                </c:pt>
                <c:pt idx="7709">
                  <c:v>93.211269999999999</c:v>
                </c:pt>
                <c:pt idx="7710">
                  <c:v>93.231160000000003</c:v>
                </c:pt>
                <c:pt idx="7711">
                  <c:v>93.251069999999999</c:v>
                </c:pt>
                <c:pt idx="7712">
                  <c:v>93.270970000000005</c:v>
                </c:pt>
                <c:pt idx="7713">
                  <c:v>93.290880000000001</c:v>
                </c:pt>
                <c:pt idx="7714">
                  <c:v>93.310779999999994</c:v>
                </c:pt>
                <c:pt idx="7715">
                  <c:v>93.330699999999993</c:v>
                </c:pt>
                <c:pt idx="7716">
                  <c:v>93.350610000000003</c:v>
                </c:pt>
                <c:pt idx="7717">
                  <c:v>93.370519999999999</c:v>
                </c:pt>
                <c:pt idx="7718">
                  <c:v>93.390439999999998</c:v>
                </c:pt>
                <c:pt idx="7719">
                  <c:v>93.410359999999997</c:v>
                </c:pt>
                <c:pt idx="7720">
                  <c:v>93.430279999999996</c:v>
                </c:pt>
                <c:pt idx="7721">
                  <c:v>93.450209999999998</c:v>
                </c:pt>
                <c:pt idx="7722">
                  <c:v>93.470129999999997</c:v>
                </c:pt>
                <c:pt idx="7723">
                  <c:v>93.49006</c:v>
                </c:pt>
                <c:pt idx="7724">
                  <c:v>93.509990000000002</c:v>
                </c:pt>
                <c:pt idx="7725">
                  <c:v>93.529920000000004</c:v>
                </c:pt>
                <c:pt idx="7726">
                  <c:v>93.549859999999995</c:v>
                </c:pt>
                <c:pt idx="7727">
                  <c:v>93.569789999999998</c:v>
                </c:pt>
                <c:pt idx="7728">
                  <c:v>93.589730000000003</c:v>
                </c:pt>
                <c:pt idx="7729">
                  <c:v>93.609669999999994</c:v>
                </c:pt>
                <c:pt idx="7730">
                  <c:v>93.629620000000003</c:v>
                </c:pt>
                <c:pt idx="7731">
                  <c:v>93.649559999999994</c:v>
                </c:pt>
                <c:pt idx="7732">
                  <c:v>93.669510000000002</c:v>
                </c:pt>
                <c:pt idx="7733">
                  <c:v>93.689459999999997</c:v>
                </c:pt>
                <c:pt idx="7734">
                  <c:v>93.709410000000005</c:v>
                </c:pt>
                <c:pt idx="7735">
                  <c:v>93.72936</c:v>
                </c:pt>
                <c:pt idx="7736">
                  <c:v>93.749319999999997</c:v>
                </c:pt>
                <c:pt idx="7737">
                  <c:v>93.769270000000006</c:v>
                </c:pt>
                <c:pt idx="7738">
                  <c:v>93.789240000000007</c:v>
                </c:pt>
                <c:pt idx="7739">
                  <c:v>93.809200000000004</c:v>
                </c:pt>
                <c:pt idx="7740">
                  <c:v>93.829160000000002</c:v>
                </c:pt>
                <c:pt idx="7741">
                  <c:v>93.849130000000002</c:v>
                </c:pt>
                <c:pt idx="7742">
                  <c:v>93.86909</c:v>
                </c:pt>
                <c:pt idx="7743">
                  <c:v>93.889070000000004</c:v>
                </c:pt>
                <c:pt idx="7744">
                  <c:v>93.909040000000005</c:v>
                </c:pt>
                <c:pt idx="7745">
                  <c:v>93.929019999999994</c:v>
                </c:pt>
                <c:pt idx="7746">
                  <c:v>93.948989999999995</c:v>
                </c:pt>
                <c:pt idx="7747">
                  <c:v>93.968969999999999</c:v>
                </c:pt>
                <c:pt idx="7748">
                  <c:v>93.988950000000003</c:v>
                </c:pt>
                <c:pt idx="7749">
                  <c:v>94.008930000000007</c:v>
                </c:pt>
                <c:pt idx="7750">
                  <c:v>94.028919999999999</c:v>
                </c:pt>
                <c:pt idx="7751">
                  <c:v>94.048900000000003</c:v>
                </c:pt>
                <c:pt idx="7752">
                  <c:v>94.068889999999996</c:v>
                </c:pt>
                <c:pt idx="7753">
                  <c:v>94.088890000000006</c:v>
                </c:pt>
                <c:pt idx="7754">
                  <c:v>94.108879999999999</c:v>
                </c:pt>
                <c:pt idx="7755">
                  <c:v>94.128879999999995</c:v>
                </c:pt>
                <c:pt idx="7756">
                  <c:v>94.148870000000002</c:v>
                </c:pt>
                <c:pt idx="7757">
                  <c:v>94.168880000000001</c:v>
                </c:pt>
                <c:pt idx="7758">
                  <c:v>94.188879999999997</c:v>
                </c:pt>
                <c:pt idx="7759">
                  <c:v>94.208889999999997</c:v>
                </c:pt>
                <c:pt idx="7760">
                  <c:v>94.228890000000007</c:v>
                </c:pt>
                <c:pt idx="7761">
                  <c:v>94.248900000000006</c:v>
                </c:pt>
                <c:pt idx="7762">
                  <c:v>94.268910000000005</c:v>
                </c:pt>
                <c:pt idx="7763">
                  <c:v>94.288929999999993</c:v>
                </c:pt>
                <c:pt idx="7764">
                  <c:v>94.308940000000007</c:v>
                </c:pt>
                <c:pt idx="7765">
                  <c:v>94.328959999999995</c:v>
                </c:pt>
                <c:pt idx="7766">
                  <c:v>94.348979999999997</c:v>
                </c:pt>
                <c:pt idx="7767">
                  <c:v>94.369</c:v>
                </c:pt>
                <c:pt idx="7768">
                  <c:v>94.389020000000002</c:v>
                </c:pt>
                <c:pt idx="7769">
                  <c:v>94.409040000000005</c:v>
                </c:pt>
                <c:pt idx="7770">
                  <c:v>94.429069999999996</c:v>
                </c:pt>
                <c:pt idx="7771">
                  <c:v>94.449100000000001</c:v>
                </c:pt>
                <c:pt idx="7772">
                  <c:v>94.469130000000007</c:v>
                </c:pt>
                <c:pt idx="7773">
                  <c:v>94.489170000000001</c:v>
                </c:pt>
                <c:pt idx="7774">
                  <c:v>94.509200000000007</c:v>
                </c:pt>
                <c:pt idx="7775">
                  <c:v>94.529240000000001</c:v>
                </c:pt>
                <c:pt idx="7776">
                  <c:v>94.549289999999999</c:v>
                </c:pt>
                <c:pt idx="7777">
                  <c:v>94.569329999999994</c:v>
                </c:pt>
                <c:pt idx="7778">
                  <c:v>94.589370000000002</c:v>
                </c:pt>
                <c:pt idx="7779">
                  <c:v>94.60942</c:v>
                </c:pt>
                <c:pt idx="7780">
                  <c:v>94.629469999999998</c:v>
                </c:pt>
                <c:pt idx="7781">
                  <c:v>94.649519999999995</c:v>
                </c:pt>
                <c:pt idx="7782">
                  <c:v>94.669569999999993</c:v>
                </c:pt>
                <c:pt idx="7783">
                  <c:v>94.689629999999994</c:v>
                </c:pt>
                <c:pt idx="7784">
                  <c:v>94.709689999999995</c:v>
                </c:pt>
                <c:pt idx="7785">
                  <c:v>94.729740000000007</c:v>
                </c:pt>
                <c:pt idx="7786">
                  <c:v>94.749809999999997</c:v>
                </c:pt>
                <c:pt idx="7787">
                  <c:v>94.769869999999997</c:v>
                </c:pt>
                <c:pt idx="7788">
                  <c:v>94.789929999999998</c:v>
                </c:pt>
                <c:pt idx="7789">
                  <c:v>94.810010000000005</c:v>
                </c:pt>
                <c:pt idx="7790">
                  <c:v>94.830079999999995</c:v>
                </c:pt>
                <c:pt idx="7791">
                  <c:v>94.850139999999996</c:v>
                </c:pt>
                <c:pt idx="7792">
                  <c:v>94.870220000000003</c:v>
                </c:pt>
                <c:pt idx="7793">
                  <c:v>94.890299999999996</c:v>
                </c:pt>
                <c:pt idx="7794">
                  <c:v>94.910380000000004</c:v>
                </c:pt>
                <c:pt idx="7795">
                  <c:v>94.930459999999997</c:v>
                </c:pt>
                <c:pt idx="7796">
                  <c:v>94.950540000000004</c:v>
                </c:pt>
                <c:pt idx="7797">
                  <c:v>94.97063</c:v>
                </c:pt>
                <c:pt idx="7798">
                  <c:v>94.990719999999996</c:v>
                </c:pt>
                <c:pt idx="7799">
                  <c:v>95.010800000000003</c:v>
                </c:pt>
                <c:pt idx="7800">
                  <c:v>95.030889999999999</c:v>
                </c:pt>
                <c:pt idx="7801">
                  <c:v>95.050989999999999</c:v>
                </c:pt>
                <c:pt idx="7802">
                  <c:v>95.071079999999995</c:v>
                </c:pt>
                <c:pt idx="7803">
                  <c:v>95.091179999999994</c:v>
                </c:pt>
                <c:pt idx="7804">
                  <c:v>95.111279999999994</c:v>
                </c:pt>
                <c:pt idx="7805">
                  <c:v>95.131389999999996</c:v>
                </c:pt>
                <c:pt idx="7806">
                  <c:v>95.151489999999995</c:v>
                </c:pt>
                <c:pt idx="7807">
                  <c:v>95.171589999999995</c:v>
                </c:pt>
                <c:pt idx="7808">
                  <c:v>95.191699999999997</c:v>
                </c:pt>
                <c:pt idx="7809">
                  <c:v>95.21181</c:v>
                </c:pt>
                <c:pt idx="7810">
                  <c:v>95.231930000000006</c:v>
                </c:pt>
                <c:pt idx="7811">
                  <c:v>95.252039999999994</c:v>
                </c:pt>
                <c:pt idx="7812">
                  <c:v>95.27216</c:v>
                </c:pt>
                <c:pt idx="7813">
                  <c:v>95.292270000000002</c:v>
                </c:pt>
                <c:pt idx="7814">
                  <c:v>95.312399999999997</c:v>
                </c:pt>
                <c:pt idx="7815">
                  <c:v>95.332520000000002</c:v>
                </c:pt>
                <c:pt idx="7816">
                  <c:v>95.352649999999997</c:v>
                </c:pt>
                <c:pt idx="7817">
                  <c:v>95.372770000000003</c:v>
                </c:pt>
                <c:pt idx="7818">
                  <c:v>95.392910000000001</c:v>
                </c:pt>
                <c:pt idx="7819">
                  <c:v>95.413039999999995</c:v>
                </c:pt>
                <c:pt idx="7820">
                  <c:v>95.433170000000004</c:v>
                </c:pt>
                <c:pt idx="7821">
                  <c:v>95.453310000000002</c:v>
                </c:pt>
                <c:pt idx="7822">
                  <c:v>95.473439999999997</c:v>
                </c:pt>
                <c:pt idx="7823">
                  <c:v>95.493579999999994</c:v>
                </c:pt>
                <c:pt idx="7824">
                  <c:v>95.513729999999995</c:v>
                </c:pt>
                <c:pt idx="7825">
                  <c:v>95.533869999999993</c:v>
                </c:pt>
                <c:pt idx="7826">
                  <c:v>95.554019999999994</c:v>
                </c:pt>
                <c:pt idx="7827">
                  <c:v>95.574169999999995</c:v>
                </c:pt>
                <c:pt idx="7828">
                  <c:v>95.594319999999996</c:v>
                </c:pt>
                <c:pt idx="7829">
                  <c:v>95.614469999999997</c:v>
                </c:pt>
                <c:pt idx="7830">
                  <c:v>95.634630000000001</c:v>
                </c:pt>
                <c:pt idx="7831">
                  <c:v>95.654790000000006</c:v>
                </c:pt>
                <c:pt idx="7832">
                  <c:v>95.674940000000007</c:v>
                </c:pt>
                <c:pt idx="7833">
                  <c:v>95.69511</c:v>
                </c:pt>
                <c:pt idx="7834">
                  <c:v>95.715270000000004</c:v>
                </c:pt>
                <c:pt idx="7835">
                  <c:v>95.735439999999997</c:v>
                </c:pt>
                <c:pt idx="7836">
                  <c:v>95.755610000000004</c:v>
                </c:pt>
                <c:pt idx="7837">
                  <c:v>95.775769999999994</c:v>
                </c:pt>
                <c:pt idx="7838">
                  <c:v>95.795940000000002</c:v>
                </c:pt>
                <c:pt idx="7839">
                  <c:v>95.816119999999998</c:v>
                </c:pt>
                <c:pt idx="7840">
                  <c:v>95.836299999999994</c:v>
                </c:pt>
                <c:pt idx="7841">
                  <c:v>95.856480000000005</c:v>
                </c:pt>
                <c:pt idx="7842">
                  <c:v>95.876660000000001</c:v>
                </c:pt>
                <c:pt idx="7843">
                  <c:v>95.896839999999997</c:v>
                </c:pt>
                <c:pt idx="7844">
                  <c:v>95.917019999999994</c:v>
                </c:pt>
                <c:pt idx="7845">
                  <c:v>95.937209999999993</c:v>
                </c:pt>
                <c:pt idx="7846">
                  <c:v>95.957409999999996</c:v>
                </c:pt>
                <c:pt idx="7847">
                  <c:v>95.977590000000006</c:v>
                </c:pt>
                <c:pt idx="7848">
                  <c:v>95.997789999999995</c:v>
                </c:pt>
                <c:pt idx="7849">
                  <c:v>96.017979999999994</c:v>
                </c:pt>
                <c:pt idx="7850">
                  <c:v>96.038179999999997</c:v>
                </c:pt>
                <c:pt idx="7851">
                  <c:v>96.05838</c:v>
                </c:pt>
                <c:pt idx="7852">
                  <c:v>96.078580000000002</c:v>
                </c:pt>
                <c:pt idx="7853">
                  <c:v>96.098789999999994</c:v>
                </c:pt>
                <c:pt idx="7854">
                  <c:v>96.119</c:v>
                </c:pt>
                <c:pt idx="7855">
                  <c:v>96.139200000000002</c:v>
                </c:pt>
                <c:pt idx="7856">
                  <c:v>96.159409999999994</c:v>
                </c:pt>
                <c:pt idx="7857">
                  <c:v>96.179630000000003</c:v>
                </c:pt>
                <c:pt idx="7858">
                  <c:v>96.199839999999995</c:v>
                </c:pt>
                <c:pt idx="7859">
                  <c:v>96.220050000000001</c:v>
                </c:pt>
                <c:pt idx="7860">
                  <c:v>96.240269999999995</c:v>
                </c:pt>
                <c:pt idx="7861">
                  <c:v>96.260499999999993</c:v>
                </c:pt>
                <c:pt idx="7862">
                  <c:v>96.280720000000002</c:v>
                </c:pt>
                <c:pt idx="7863">
                  <c:v>96.300939999999997</c:v>
                </c:pt>
                <c:pt idx="7864">
                  <c:v>96.321169999999995</c:v>
                </c:pt>
                <c:pt idx="7865">
                  <c:v>96.341399999999993</c:v>
                </c:pt>
                <c:pt idx="7866">
                  <c:v>96.361630000000005</c:v>
                </c:pt>
                <c:pt idx="7867">
                  <c:v>96.381870000000006</c:v>
                </c:pt>
                <c:pt idx="7868">
                  <c:v>96.402100000000004</c:v>
                </c:pt>
                <c:pt idx="7869">
                  <c:v>96.422340000000005</c:v>
                </c:pt>
                <c:pt idx="7870">
                  <c:v>96.442580000000007</c:v>
                </c:pt>
                <c:pt idx="7871">
                  <c:v>96.462819999999994</c:v>
                </c:pt>
                <c:pt idx="7872">
                  <c:v>96.483069999999998</c:v>
                </c:pt>
                <c:pt idx="7873">
                  <c:v>96.503309999999999</c:v>
                </c:pt>
                <c:pt idx="7874">
                  <c:v>96.523560000000003</c:v>
                </c:pt>
                <c:pt idx="7875">
                  <c:v>96.543819999999997</c:v>
                </c:pt>
                <c:pt idx="7876">
                  <c:v>96.564059999999998</c:v>
                </c:pt>
                <c:pt idx="7877">
                  <c:v>96.584320000000005</c:v>
                </c:pt>
                <c:pt idx="7878">
                  <c:v>96.604579999999999</c:v>
                </c:pt>
                <c:pt idx="7879">
                  <c:v>96.624840000000006</c:v>
                </c:pt>
                <c:pt idx="7880">
                  <c:v>96.645099999999999</c:v>
                </c:pt>
                <c:pt idx="7881">
                  <c:v>96.665369999999996</c:v>
                </c:pt>
                <c:pt idx="7882">
                  <c:v>96.685630000000003</c:v>
                </c:pt>
                <c:pt idx="7883">
                  <c:v>96.705889999999997</c:v>
                </c:pt>
                <c:pt idx="7884">
                  <c:v>96.726169999999996</c:v>
                </c:pt>
                <c:pt idx="7885">
                  <c:v>96.746440000000007</c:v>
                </c:pt>
                <c:pt idx="7886">
                  <c:v>96.766720000000007</c:v>
                </c:pt>
                <c:pt idx="7887">
                  <c:v>96.786990000000003</c:v>
                </c:pt>
                <c:pt idx="7888">
                  <c:v>96.807270000000003</c:v>
                </c:pt>
                <c:pt idx="7889">
                  <c:v>96.827550000000002</c:v>
                </c:pt>
                <c:pt idx="7890">
                  <c:v>96.847830000000002</c:v>
                </c:pt>
                <c:pt idx="7891">
                  <c:v>96.868120000000005</c:v>
                </c:pt>
                <c:pt idx="7892">
                  <c:v>96.888400000000004</c:v>
                </c:pt>
                <c:pt idx="7893">
                  <c:v>96.908690000000007</c:v>
                </c:pt>
                <c:pt idx="7894">
                  <c:v>96.928989999999999</c:v>
                </c:pt>
                <c:pt idx="7895">
                  <c:v>96.949280000000002</c:v>
                </c:pt>
                <c:pt idx="7896">
                  <c:v>96.969570000000004</c:v>
                </c:pt>
                <c:pt idx="7897">
                  <c:v>96.989869999999996</c:v>
                </c:pt>
                <c:pt idx="7898">
                  <c:v>97.010170000000002</c:v>
                </c:pt>
                <c:pt idx="7899">
                  <c:v>97.030469999999994</c:v>
                </c:pt>
                <c:pt idx="7900">
                  <c:v>97.05077</c:v>
                </c:pt>
                <c:pt idx="7901">
                  <c:v>97.071079999999995</c:v>
                </c:pt>
                <c:pt idx="7902">
                  <c:v>97.091390000000004</c:v>
                </c:pt>
                <c:pt idx="7903">
                  <c:v>97.111699999999999</c:v>
                </c:pt>
                <c:pt idx="7904">
                  <c:v>97.132009999999994</c:v>
                </c:pt>
                <c:pt idx="7905">
                  <c:v>97.152330000000006</c:v>
                </c:pt>
                <c:pt idx="7906">
                  <c:v>97.172650000000004</c:v>
                </c:pt>
                <c:pt idx="7907">
                  <c:v>97.192959999999999</c:v>
                </c:pt>
                <c:pt idx="7908">
                  <c:v>97.213279999999997</c:v>
                </c:pt>
                <c:pt idx="7909">
                  <c:v>97.233599999999996</c:v>
                </c:pt>
                <c:pt idx="7910">
                  <c:v>97.253929999999997</c:v>
                </c:pt>
                <c:pt idx="7911">
                  <c:v>97.274259999999998</c:v>
                </c:pt>
                <c:pt idx="7912">
                  <c:v>97.294589999999999</c:v>
                </c:pt>
                <c:pt idx="7913">
                  <c:v>97.314920000000001</c:v>
                </c:pt>
                <c:pt idx="7914">
                  <c:v>97.335250000000002</c:v>
                </c:pt>
                <c:pt idx="7915">
                  <c:v>97.355590000000007</c:v>
                </c:pt>
                <c:pt idx="7916">
                  <c:v>97.375929999999997</c:v>
                </c:pt>
                <c:pt idx="7917">
                  <c:v>97.396270000000001</c:v>
                </c:pt>
                <c:pt idx="7918">
                  <c:v>97.416610000000006</c:v>
                </c:pt>
                <c:pt idx="7919">
                  <c:v>97.436949999999996</c:v>
                </c:pt>
                <c:pt idx="7920">
                  <c:v>97.457300000000004</c:v>
                </c:pt>
                <c:pt idx="7921">
                  <c:v>97.477649999999997</c:v>
                </c:pt>
                <c:pt idx="7922">
                  <c:v>97.498000000000005</c:v>
                </c:pt>
                <c:pt idx="7923">
                  <c:v>97.518349999999998</c:v>
                </c:pt>
                <c:pt idx="7924">
                  <c:v>97.538700000000006</c:v>
                </c:pt>
                <c:pt idx="7925">
                  <c:v>97.559070000000006</c:v>
                </c:pt>
                <c:pt idx="7926">
                  <c:v>97.579419999999999</c:v>
                </c:pt>
                <c:pt idx="7927">
                  <c:v>97.599779999999996</c:v>
                </c:pt>
                <c:pt idx="7928">
                  <c:v>97.620149999999995</c:v>
                </c:pt>
                <c:pt idx="7929">
                  <c:v>97.640510000000006</c:v>
                </c:pt>
                <c:pt idx="7930">
                  <c:v>97.660880000000006</c:v>
                </c:pt>
                <c:pt idx="7931">
                  <c:v>97.681250000000006</c:v>
                </c:pt>
                <c:pt idx="7932">
                  <c:v>97.701620000000005</c:v>
                </c:pt>
                <c:pt idx="7933">
                  <c:v>97.721999999999994</c:v>
                </c:pt>
                <c:pt idx="7934">
                  <c:v>97.742369999999994</c:v>
                </c:pt>
                <c:pt idx="7935">
                  <c:v>97.762749999999997</c:v>
                </c:pt>
                <c:pt idx="7936">
                  <c:v>97.78313</c:v>
                </c:pt>
                <c:pt idx="7937">
                  <c:v>97.803510000000003</c:v>
                </c:pt>
                <c:pt idx="7938">
                  <c:v>97.823899999999995</c:v>
                </c:pt>
                <c:pt idx="7939">
                  <c:v>97.844279999999998</c:v>
                </c:pt>
                <c:pt idx="7940">
                  <c:v>97.864680000000007</c:v>
                </c:pt>
                <c:pt idx="7941">
                  <c:v>97.885059999999996</c:v>
                </c:pt>
                <c:pt idx="7942">
                  <c:v>97.905460000000005</c:v>
                </c:pt>
                <c:pt idx="7943">
                  <c:v>97.92586</c:v>
                </c:pt>
                <c:pt idx="7944">
                  <c:v>97.946250000000006</c:v>
                </c:pt>
                <c:pt idx="7945">
                  <c:v>97.966650000000001</c:v>
                </c:pt>
                <c:pt idx="7946">
                  <c:v>97.987049999999996</c:v>
                </c:pt>
                <c:pt idx="7947">
                  <c:v>98.007450000000006</c:v>
                </c:pt>
                <c:pt idx="7948">
                  <c:v>98.027860000000004</c:v>
                </c:pt>
                <c:pt idx="7949">
                  <c:v>98.048270000000002</c:v>
                </c:pt>
                <c:pt idx="7950">
                  <c:v>98.068680000000001</c:v>
                </c:pt>
                <c:pt idx="7951">
                  <c:v>98.089100000000002</c:v>
                </c:pt>
                <c:pt idx="7952">
                  <c:v>98.109499999999997</c:v>
                </c:pt>
                <c:pt idx="7953">
                  <c:v>98.129919999999998</c:v>
                </c:pt>
                <c:pt idx="7954">
                  <c:v>98.15034</c:v>
                </c:pt>
                <c:pt idx="7955">
                  <c:v>98.170760000000001</c:v>
                </c:pt>
                <c:pt idx="7956">
                  <c:v>98.191180000000003</c:v>
                </c:pt>
                <c:pt idx="7957">
                  <c:v>98.211609999999993</c:v>
                </c:pt>
                <c:pt idx="7958">
                  <c:v>98.232039999999998</c:v>
                </c:pt>
                <c:pt idx="7959">
                  <c:v>98.252470000000002</c:v>
                </c:pt>
                <c:pt idx="7960">
                  <c:v>98.272900000000007</c:v>
                </c:pt>
                <c:pt idx="7961">
                  <c:v>98.293329999999997</c:v>
                </c:pt>
                <c:pt idx="7962">
                  <c:v>98.313770000000005</c:v>
                </c:pt>
                <c:pt idx="7963">
                  <c:v>98.334209999999999</c:v>
                </c:pt>
                <c:pt idx="7964">
                  <c:v>98.354640000000003</c:v>
                </c:pt>
                <c:pt idx="7965">
                  <c:v>98.37509</c:v>
                </c:pt>
                <c:pt idx="7966">
                  <c:v>98.395529999999994</c:v>
                </c:pt>
                <c:pt idx="7967">
                  <c:v>98.415980000000005</c:v>
                </c:pt>
                <c:pt idx="7968">
                  <c:v>98.436419999999998</c:v>
                </c:pt>
                <c:pt idx="7969">
                  <c:v>98.456879999999998</c:v>
                </c:pt>
                <c:pt idx="7970">
                  <c:v>98.477329999999995</c:v>
                </c:pt>
                <c:pt idx="7971">
                  <c:v>98.497789999999995</c:v>
                </c:pt>
                <c:pt idx="7972">
                  <c:v>98.518240000000006</c:v>
                </c:pt>
                <c:pt idx="7973">
                  <c:v>98.538700000000006</c:v>
                </c:pt>
                <c:pt idx="7974">
                  <c:v>98.559169999999995</c:v>
                </c:pt>
                <c:pt idx="7975">
                  <c:v>98.579629999999995</c:v>
                </c:pt>
                <c:pt idx="7976">
                  <c:v>98.600089999999994</c:v>
                </c:pt>
                <c:pt idx="7977">
                  <c:v>98.620559999999998</c:v>
                </c:pt>
                <c:pt idx="7978">
                  <c:v>98.641030000000001</c:v>
                </c:pt>
                <c:pt idx="7979">
                  <c:v>98.661500000000004</c:v>
                </c:pt>
                <c:pt idx="7980">
                  <c:v>98.681979999999996</c:v>
                </c:pt>
                <c:pt idx="7981">
                  <c:v>98.702449999999999</c:v>
                </c:pt>
                <c:pt idx="7982">
                  <c:v>98.722930000000005</c:v>
                </c:pt>
                <c:pt idx="7983">
                  <c:v>98.743409999999997</c:v>
                </c:pt>
                <c:pt idx="7984">
                  <c:v>98.763890000000004</c:v>
                </c:pt>
                <c:pt idx="7985">
                  <c:v>98.784379999999999</c:v>
                </c:pt>
                <c:pt idx="7986">
                  <c:v>98.804860000000005</c:v>
                </c:pt>
                <c:pt idx="7987">
                  <c:v>98.82535</c:v>
                </c:pt>
                <c:pt idx="7988">
                  <c:v>98.845839999999995</c:v>
                </c:pt>
                <c:pt idx="7989">
                  <c:v>98.866330000000005</c:v>
                </c:pt>
                <c:pt idx="7990">
                  <c:v>98.886830000000003</c:v>
                </c:pt>
                <c:pt idx="7991">
                  <c:v>98.907330000000002</c:v>
                </c:pt>
                <c:pt idx="7992">
                  <c:v>98.92783</c:v>
                </c:pt>
                <c:pt idx="7993">
                  <c:v>98.948329999999999</c:v>
                </c:pt>
                <c:pt idx="7994">
                  <c:v>98.968829999999997</c:v>
                </c:pt>
                <c:pt idx="7995">
                  <c:v>98.989329999999995</c:v>
                </c:pt>
                <c:pt idx="7996">
                  <c:v>99.009839999999997</c:v>
                </c:pt>
                <c:pt idx="7997">
                  <c:v>99.030360000000002</c:v>
                </c:pt>
                <c:pt idx="7998">
                  <c:v>99.050870000000003</c:v>
                </c:pt>
                <c:pt idx="7999">
                  <c:v>99.071380000000005</c:v>
                </c:pt>
                <c:pt idx="8000">
                  <c:v>99.091899999999995</c:v>
                </c:pt>
                <c:pt idx="8001">
                  <c:v>99.11242</c:v>
                </c:pt>
                <c:pt idx="8002">
                  <c:v>99.132930000000002</c:v>
                </c:pt>
                <c:pt idx="8003">
                  <c:v>99.153459999999995</c:v>
                </c:pt>
                <c:pt idx="8004">
                  <c:v>99.17398</c:v>
                </c:pt>
                <c:pt idx="8005">
                  <c:v>99.194509999999994</c:v>
                </c:pt>
                <c:pt idx="8006">
                  <c:v>99.215040000000002</c:v>
                </c:pt>
                <c:pt idx="8007">
                  <c:v>99.235569999999996</c:v>
                </c:pt>
                <c:pt idx="8008">
                  <c:v>99.256100000000004</c:v>
                </c:pt>
                <c:pt idx="8009">
                  <c:v>99.27664</c:v>
                </c:pt>
                <c:pt idx="8010">
                  <c:v>99.297179999999997</c:v>
                </c:pt>
                <c:pt idx="8011">
                  <c:v>99.317719999999994</c:v>
                </c:pt>
                <c:pt idx="8012">
                  <c:v>99.338260000000005</c:v>
                </c:pt>
                <c:pt idx="8013">
                  <c:v>99.358800000000002</c:v>
                </c:pt>
                <c:pt idx="8014">
                  <c:v>99.379350000000002</c:v>
                </c:pt>
                <c:pt idx="8015">
                  <c:v>99.399889999999999</c:v>
                </c:pt>
                <c:pt idx="8016">
                  <c:v>99.420450000000002</c:v>
                </c:pt>
                <c:pt idx="8017">
                  <c:v>99.441000000000003</c:v>
                </c:pt>
                <c:pt idx="8018">
                  <c:v>99.461560000000006</c:v>
                </c:pt>
                <c:pt idx="8019">
                  <c:v>99.482110000000006</c:v>
                </c:pt>
                <c:pt idx="8020">
                  <c:v>99.502669999999995</c:v>
                </c:pt>
                <c:pt idx="8021">
                  <c:v>99.523229999999998</c:v>
                </c:pt>
                <c:pt idx="8022">
                  <c:v>99.543790000000001</c:v>
                </c:pt>
                <c:pt idx="8023">
                  <c:v>99.564359999999994</c:v>
                </c:pt>
                <c:pt idx="8024">
                  <c:v>99.58493</c:v>
                </c:pt>
                <c:pt idx="8025">
                  <c:v>99.605500000000006</c:v>
                </c:pt>
                <c:pt idx="8026">
                  <c:v>99.626069999999999</c:v>
                </c:pt>
                <c:pt idx="8027">
                  <c:v>99.646640000000005</c:v>
                </c:pt>
                <c:pt idx="8028">
                  <c:v>99.66722</c:v>
                </c:pt>
                <c:pt idx="8029">
                  <c:v>99.687799999999996</c:v>
                </c:pt>
                <c:pt idx="8030">
                  <c:v>99.708370000000002</c:v>
                </c:pt>
                <c:pt idx="8031">
                  <c:v>99.728960000000001</c:v>
                </c:pt>
                <c:pt idx="8032">
                  <c:v>99.749539999999996</c:v>
                </c:pt>
                <c:pt idx="8033">
                  <c:v>99.770129999999995</c:v>
                </c:pt>
                <c:pt idx="8034">
                  <c:v>99.790719999999993</c:v>
                </c:pt>
                <c:pt idx="8035">
                  <c:v>99.811310000000006</c:v>
                </c:pt>
                <c:pt idx="8036">
                  <c:v>99.831900000000005</c:v>
                </c:pt>
                <c:pt idx="8037">
                  <c:v>99.852490000000003</c:v>
                </c:pt>
                <c:pt idx="8038">
                  <c:v>99.873090000000005</c:v>
                </c:pt>
                <c:pt idx="8039">
                  <c:v>99.893690000000007</c:v>
                </c:pt>
                <c:pt idx="8040">
                  <c:v>99.914289999999994</c:v>
                </c:pt>
                <c:pt idx="8041">
                  <c:v>99.934899999999999</c:v>
                </c:pt>
                <c:pt idx="8042">
                  <c:v>99.955510000000004</c:v>
                </c:pt>
                <c:pt idx="8043">
                  <c:v>99.976110000000006</c:v>
                </c:pt>
                <c:pt idx="8044">
                  <c:v>99.996719999999996</c:v>
                </c:pt>
                <c:pt idx="8045">
                  <c:v>100.01730000000001</c:v>
                </c:pt>
                <c:pt idx="8046">
                  <c:v>100.03789999999999</c:v>
                </c:pt>
                <c:pt idx="8047">
                  <c:v>100.0586</c:v>
                </c:pt>
                <c:pt idx="8048">
                  <c:v>100.0792</c:v>
                </c:pt>
                <c:pt idx="8049">
                  <c:v>100.0998</c:v>
                </c:pt>
                <c:pt idx="8050">
                  <c:v>100.1204</c:v>
                </c:pt>
                <c:pt idx="8051">
                  <c:v>100.14109999999999</c:v>
                </c:pt>
                <c:pt idx="8052">
                  <c:v>100.1617</c:v>
                </c:pt>
                <c:pt idx="8053">
                  <c:v>100.1823</c:v>
                </c:pt>
                <c:pt idx="8054">
                  <c:v>100.2029</c:v>
                </c:pt>
                <c:pt idx="8055">
                  <c:v>100.2236</c:v>
                </c:pt>
                <c:pt idx="8056">
                  <c:v>100.24420000000001</c:v>
                </c:pt>
                <c:pt idx="8057">
                  <c:v>100.26479999999999</c:v>
                </c:pt>
                <c:pt idx="8058">
                  <c:v>100.2855</c:v>
                </c:pt>
                <c:pt idx="8059">
                  <c:v>100.3061</c:v>
                </c:pt>
                <c:pt idx="8060">
                  <c:v>100.32680000000001</c:v>
                </c:pt>
                <c:pt idx="8061">
                  <c:v>100.34739999999999</c:v>
                </c:pt>
                <c:pt idx="8062">
                  <c:v>100.3681</c:v>
                </c:pt>
                <c:pt idx="8063">
                  <c:v>100.3887</c:v>
                </c:pt>
                <c:pt idx="8064">
                  <c:v>100.40940000000001</c:v>
                </c:pt>
                <c:pt idx="8065">
                  <c:v>100.43</c:v>
                </c:pt>
                <c:pt idx="8066">
                  <c:v>100.4507</c:v>
                </c:pt>
                <c:pt idx="8067">
                  <c:v>100.4713</c:v>
                </c:pt>
                <c:pt idx="8068">
                  <c:v>100.492</c:v>
                </c:pt>
                <c:pt idx="8069">
                  <c:v>100.5127</c:v>
                </c:pt>
                <c:pt idx="8070">
                  <c:v>100.5333</c:v>
                </c:pt>
                <c:pt idx="8071">
                  <c:v>100.554</c:v>
                </c:pt>
                <c:pt idx="8072">
                  <c:v>100.57470000000001</c:v>
                </c:pt>
                <c:pt idx="8073">
                  <c:v>100.59529999999999</c:v>
                </c:pt>
                <c:pt idx="8074">
                  <c:v>100.616</c:v>
                </c:pt>
                <c:pt idx="8075">
                  <c:v>100.6367</c:v>
                </c:pt>
                <c:pt idx="8076">
                  <c:v>100.6574</c:v>
                </c:pt>
                <c:pt idx="8077">
                  <c:v>100.678</c:v>
                </c:pt>
                <c:pt idx="8078">
                  <c:v>100.6987</c:v>
                </c:pt>
                <c:pt idx="8079">
                  <c:v>100.71939999999999</c:v>
                </c:pt>
                <c:pt idx="8080">
                  <c:v>100.7401</c:v>
                </c:pt>
                <c:pt idx="8081">
                  <c:v>100.7608</c:v>
                </c:pt>
                <c:pt idx="8082">
                  <c:v>100.78149999999999</c:v>
                </c:pt>
                <c:pt idx="8083">
                  <c:v>100.8022</c:v>
                </c:pt>
                <c:pt idx="8084">
                  <c:v>100.8229</c:v>
                </c:pt>
                <c:pt idx="8085">
                  <c:v>100.8436</c:v>
                </c:pt>
                <c:pt idx="8086">
                  <c:v>100.8643</c:v>
                </c:pt>
                <c:pt idx="8087">
                  <c:v>100.8849</c:v>
                </c:pt>
                <c:pt idx="8088">
                  <c:v>100.9057</c:v>
                </c:pt>
                <c:pt idx="8089">
                  <c:v>100.9264</c:v>
                </c:pt>
                <c:pt idx="8090">
                  <c:v>100.94710000000001</c:v>
                </c:pt>
                <c:pt idx="8091">
                  <c:v>100.9678</c:v>
                </c:pt>
                <c:pt idx="8092">
                  <c:v>100.9885</c:v>
                </c:pt>
                <c:pt idx="8093">
                  <c:v>101.00920000000001</c:v>
                </c:pt>
                <c:pt idx="8094">
                  <c:v>101.0299</c:v>
                </c:pt>
                <c:pt idx="8095">
                  <c:v>101.0506</c:v>
                </c:pt>
                <c:pt idx="8096">
                  <c:v>101.0714</c:v>
                </c:pt>
                <c:pt idx="8097">
                  <c:v>101.0921</c:v>
                </c:pt>
                <c:pt idx="8098">
                  <c:v>101.11279999999999</c:v>
                </c:pt>
                <c:pt idx="8099">
                  <c:v>101.1335</c:v>
                </c:pt>
                <c:pt idx="8100">
                  <c:v>101.15430000000001</c:v>
                </c:pt>
                <c:pt idx="8101">
                  <c:v>101.175</c:v>
                </c:pt>
                <c:pt idx="8102">
                  <c:v>101.1957</c:v>
                </c:pt>
                <c:pt idx="8103">
                  <c:v>101.2165</c:v>
                </c:pt>
                <c:pt idx="8104">
                  <c:v>101.2372</c:v>
                </c:pt>
                <c:pt idx="8105">
                  <c:v>101.25790000000001</c:v>
                </c:pt>
                <c:pt idx="8106">
                  <c:v>101.2787</c:v>
                </c:pt>
                <c:pt idx="8107">
                  <c:v>101.29940000000001</c:v>
                </c:pt>
                <c:pt idx="8108">
                  <c:v>101.3202</c:v>
                </c:pt>
                <c:pt idx="8109">
                  <c:v>101.3409</c:v>
                </c:pt>
                <c:pt idx="8110">
                  <c:v>101.3617</c:v>
                </c:pt>
                <c:pt idx="8111">
                  <c:v>101.3824</c:v>
                </c:pt>
                <c:pt idx="8112">
                  <c:v>101.4032</c:v>
                </c:pt>
                <c:pt idx="8113">
                  <c:v>101.4239</c:v>
                </c:pt>
                <c:pt idx="8114">
                  <c:v>101.4447</c:v>
                </c:pt>
                <c:pt idx="8115">
                  <c:v>101.4654</c:v>
                </c:pt>
                <c:pt idx="8116">
                  <c:v>101.4862</c:v>
                </c:pt>
                <c:pt idx="8117">
                  <c:v>101.50700000000001</c:v>
                </c:pt>
                <c:pt idx="8118">
                  <c:v>101.5277</c:v>
                </c:pt>
                <c:pt idx="8119">
                  <c:v>101.5485</c:v>
                </c:pt>
                <c:pt idx="8120">
                  <c:v>101.5693</c:v>
                </c:pt>
                <c:pt idx="8121">
                  <c:v>101.59010000000001</c:v>
                </c:pt>
                <c:pt idx="8122">
                  <c:v>101.6108</c:v>
                </c:pt>
                <c:pt idx="8123">
                  <c:v>101.63160000000001</c:v>
                </c:pt>
                <c:pt idx="8124">
                  <c:v>101.6524</c:v>
                </c:pt>
                <c:pt idx="8125">
                  <c:v>101.67319999999999</c:v>
                </c:pt>
                <c:pt idx="8126">
                  <c:v>101.694</c:v>
                </c:pt>
                <c:pt idx="8127">
                  <c:v>101.71469999999999</c:v>
                </c:pt>
                <c:pt idx="8128">
                  <c:v>101.7355</c:v>
                </c:pt>
                <c:pt idx="8129">
                  <c:v>101.7563</c:v>
                </c:pt>
                <c:pt idx="8130">
                  <c:v>101.7771</c:v>
                </c:pt>
                <c:pt idx="8131">
                  <c:v>101.7979</c:v>
                </c:pt>
                <c:pt idx="8132">
                  <c:v>101.81870000000001</c:v>
                </c:pt>
                <c:pt idx="8133">
                  <c:v>101.8395</c:v>
                </c:pt>
                <c:pt idx="8134">
                  <c:v>101.8603</c:v>
                </c:pt>
                <c:pt idx="8135">
                  <c:v>101.8811</c:v>
                </c:pt>
                <c:pt idx="8136">
                  <c:v>101.9019</c:v>
                </c:pt>
                <c:pt idx="8137">
                  <c:v>101.92270000000001</c:v>
                </c:pt>
                <c:pt idx="8138">
                  <c:v>101.9435</c:v>
                </c:pt>
                <c:pt idx="8139">
                  <c:v>101.96429999999999</c:v>
                </c:pt>
                <c:pt idx="8140">
                  <c:v>101.98520000000001</c:v>
                </c:pt>
                <c:pt idx="8141">
                  <c:v>102.006</c:v>
                </c:pt>
                <c:pt idx="8142">
                  <c:v>102.02679999999999</c:v>
                </c:pt>
                <c:pt idx="8143">
                  <c:v>102.0476</c:v>
                </c:pt>
                <c:pt idx="8144">
                  <c:v>102.0684</c:v>
                </c:pt>
                <c:pt idx="8145">
                  <c:v>102.08929999999999</c:v>
                </c:pt>
                <c:pt idx="8146">
                  <c:v>102.1101</c:v>
                </c:pt>
                <c:pt idx="8147">
                  <c:v>102.1309</c:v>
                </c:pt>
                <c:pt idx="8148">
                  <c:v>102.15170000000001</c:v>
                </c:pt>
                <c:pt idx="8149">
                  <c:v>102.1726</c:v>
                </c:pt>
                <c:pt idx="8150">
                  <c:v>102.1934</c:v>
                </c:pt>
                <c:pt idx="8151">
                  <c:v>102.21420000000001</c:v>
                </c:pt>
                <c:pt idx="8152">
                  <c:v>102.2351</c:v>
                </c:pt>
                <c:pt idx="8153">
                  <c:v>102.2559</c:v>
                </c:pt>
                <c:pt idx="8154">
                  <c:v>102.27679999999999</c:v>
                </c:pt>
                <c:pt idx="8155">
                  <c:v>102.2976</c:v>
                </c:pt>
                <c:pt idx="8156">
                  <c:v>102.3185</c:v>
                </c:pt>
                <c:pt idx="8157">
                  <c:v>102.33929999999999</c:v>
                </c:pt>
                <c:pt idx="8158">
                  <c:v>102.36020000000001</c:v>
                </c:pt>
                <c:pt idx="8159">
                  <c:v>102.381</c:v>
                </c:pt>
                <c:pt idx="8160">
                  <c:v>102.4019</c:v>
                </c:pt>
                <c:pt idx="8161">
                  <c:v>102.42270000000001</c:v>
                </c:pt>
                <c:pt idx="8162">
                  <c:v>102.4436</c:v>
                </c:pt>
                <c:pt idx="8163">
                  <c:v>102.4645</c:v>
                </c:pt>
                <c:pt idx="8164">
                  <c:v>102.4853</c:v>
                </c:pt>
                <c:pt idx="8165">
                  <c:v>102.50620000000001</c:v>
                </c:pt>
                <c:pt idx="8166">
                  <c:v>102.5271</c:v>
                </c:pt>
                <c:pt idx="8167">
                  <c:v>102.5479</c:v>
                </c:pt>
                <c:pt idx="8168">
                  <c:v>102.5688</c:v>
                </c:pt>
                <c:pt idx="8169">
                  <c:v>102.58969999999999</c:v>
                </c:pt>
                <c:pt idx="8170">
                  <c:v>102.6105</c:v>
                </c:pt>
                <c:pt idx="8171">
                  <c:v>102.6314</c:v>
                </c:pt>
                <c:pt idx="8172">
                  <c:v>102.6523</c:v>
                </c:pt>
                <c:pt idx="8173">
                  <c:v>102.67319999999999</c:v>
                </c:pt>
                <c:pt idx="8174">
                  <c:v>102.69410000000001</c:v>
                </c:pt>
                <c:pt idx="8175">
                  <c:v>102.715</c:v>
                </c:pt>
                <c:pt idx="8176">
                  <c:v>102.7359</c:v>
                </c:pt>
                <c:pt idx="8177">
                  <c:v>102.7568</c:v>
                </c:pt>
                <c:pt idx="8178">
                  <c:v>102.77760000000001</c:v>
                </c:pt>
                <c:pt idx="8179">
                  <c:v>102.7985</c:v>
                </c:pt>
                <c:pt idx="8180">
                  <c:v>102.8194</c:v>
                </c:pt>
                <c:pt idx="8181">
                  <c:v>102.8403</c:v>
                </c:pt>
                <c:pt idx="8182">
                  <c:v>102.8613</c:v>
                </c:pt>
                <c:pt idx="8183">
                  <c:v>102.8822</c:v>
                </c:pt>
                <c:pt idx="8184">
                  <c:v>102.90309999999999</c:v>
                </c:pt>
                <c:pt idx="8185">
                  <c:v>102.92400000000001</c:v>
                </c:pt>
                <c:pt idx="8186">
                  <c:v>102.9449</c:v>
                </c:pt>
                <c:pt idx="8187">
                  <c:v>102.9658</c:v>
                </c:pt>
                <c:pt idx="8188">
                  <c:v>102.9867</c:v>
                </c:pt>
                <c:pt idx="8189">
                  <c:v>103.0076</c:v>
                </c:pt>
                <c:pt idx="8190">
                  <c:v>103.02849999999999</c:v>
                </c:pt>
                <c:pt idx="8191">
                  <c:v>103.04949999999999</c:v>
                </c:pt>
                <c:pt idx="8192">
                  <c:v>103.07040000000001</c:v>
                </c:pt>
                <c:pt idx="8193">
                  <c:v>103.0913</c:v>
                </c:pt>
                <c:pt idx="8194">
                  <c:v>103.1123</c:v>
                </c:pt>
                <c:pt idx="8195">
                  <c:v>103.1332</c:v>
                </c:pt>
                <c:pt idx="8196">
                  <c:v>103.1541</c:v>
                </c:pt>
                <c:pt idx="8197">
                  <c:v>103.175</c:v>
                </c:pt>
                <c:pt idx="8198">
                  <c:v>103.196</c:v>
                </c:pt>
                <c:pt idx="8199">
                  <c:v>103.2169</c:v>
                </c:pt>
                <c:pt idx="8200">
                  <c:v>103.2379</c:v>
                </c:pt>
                <c:pt idx="8201">
                  <c:v>103.25879999999999</c:v>
                </c:pt>
                <c:pt idx="8202">
                  <c:v>103.27979999999999</c:v>
                </c:pt>
                <c:pt idx="8203">
                  <c:v>103.30070000000001</c:v>
                </c:pt>
                <c:pt idx="8204">
                  <c:v>103.3216</c:v>
                </c:pt>
                <c:pt idx="8205">
                  <c:v>103.3426</c:v>
                </c:pt>
                <c:pt idx="8206">
                  <c:v>103.36360000000001</c:v>
                </c:pt>
                <c:pt idx="8207">
                  <c:v>103.3845</c:v>
                </c:pt>
                <c:pt idx="8208">
                  <c:v>103.4055</c:v>
                </c:pt>
                <c:pt idx="8209">
                  <c:v>103.4264</c:v>
                </c:pt>
                <c:pt idx="8210">
                  <c:v>103.4474</c:v>
                </c:pt>
                <c:pt idx="8211">
                  <c:v>103.4684</c:v>
                </c:pt>
                <c:pt idx="8212">
                  <c:v>103.4893</c:v>
                </c:pt>
                <c:pt idx="8213">
                  <c:v>103.5103</c:v>
                </c:pt>
                <c:pt idx="8214">
                  <c:v>103.5313</c:v>
                </c:pt>
                <c:pt idx="8215">
                  <c:v>103.5522</c:v>
                </c:pt>
                <c:pt idx="8216">
                  <c:v>103.5732</c:v>
                </c:pt>
                <c:pt idx="8217">
                  <c:v>103.5942</c:v>
                </c:pt>
                <c:pt idx="8218">
                  <c:v>103.6152</c:v>
                </c:pt>
                <c:pt idx="8219">
                  <c:v>103.6362</c:v>
                </c:pt>
                <c:pt idx="8220">
                  <c:v>103.6571</c:v>
                </c:pt>
                <c:pt idx="8221">
                  <c:v>103.6781</c:v>
                </c:pt>
                <c:pt idx="8222">
                  <c:v>103.6991</c:v>
                </c:pt>
                <c:pt idx="8223">
                  <c:v>103.7201</c:v>
                </c:pt>
                <c:pt idx="8224">
                  <c:v>103.7411</c:v>
                </c:pt>
                <c:pt idx="8225">
                  <c:v>103.7621</c:v>
                </c:pt>
                <c:pt idx="8226">
                  <c:v>103.7831</c:v>
                </c:pt>
                <c:pt idx="8227">
                  <c:v>103.80410000000001</c:v>
                </c:pt>
                <c:pt idx="8228">
                  <c:v>103.82510000000001</c:v>
                </c:pt>
                <c:pt idx="8229">
                  <c:v>103.84610000000001</c:v>
                </c:pt>
                <c:pt idx="8230">
                  <c:v>103.86709999999999</c:v>
                </c:pt>
                <c:pt idx="8231">
                  <c:v>103.88809999999999</c:v>
                </c:pt>
                <c:pt idx="8232">
                  <c:v>103.9091</c:v>
                </c:pt>
                <c:pt idx="8233">
                  <c:v>103.9301</c:v>
                </c:pt>
                <c:pt idx="8234">
                  <c:v>103.9511</c:v>
                </c:pt>
                <c:pt idx="8235">
                  <c:v>103.9721</c:v>
                </c:pt>
                <c:pt idx="8236">
                  <c:v>103.9932</c:v>
                </c:pt>
                <c:pt idx="8237">
                  <c:v>104.0142</c:v>
                </c:pt>
                <c:pt idx="8238">
                  <c:v>104.0352</c:v>
                </c:pt>
                <c:pt idx="8239">
                  <c:v>104.0562</c:v>
                </c:pt>
                <c:pt idx="8240">
                  <c:v>104.07729999999999</c:v>
                </c:pt>
                <c:pt idx="8241">
                  <c:v>104.09829999999999</c:v>
                </c:pt>
                <c:pt idx="8242">
                  <c:v>104.1193</c:v>
                </c:pt>
                <c:pt idx="8243">
                  <c:v>104.1403</c:v>
                </c:pt>
                <c:pt idx="8244">
                  <c:v>104.1614</c:v>
                </c:pt>
                <c:pt idx="8245">
                  <c:v>104.1824</c:v>
                </c:pt>
                <c:pt idx="8246">
                  <c:v>104.20350000000001</c:v>
                </c:pt>
                <c:pt idx="8247">
                  <c:v>104.22450000000001</c:v>
                </c:pt>
                <c:pt idx="8248">
                  <c:v>104.24550000000001</c:v>
                </c:pt>
                <c:pt idx="8249">
                  <c:v>104.2666</c:v>
                </c:pt>
                <c:pt idx="8250">
                  <c:v>104.2876</c:v>
                </c:pt>
                <c:pt idx="8251">
                  <c:v>104.3087</c:v>
                </c:pt>
                <c:pt idx="8252">
                  <c:v>104.3297</c:v>
                </c:pt>
                <c:pt idx="8253">
                  <c:v>104.35080000000001</c:v>
                </c:pt>
                <c:pt idx="8254">
                  <c:v>104.37179999999999</c:v>
                </c:pt>
                <c:pt idx="8255">
                  <c:v>104.3929</c:v>
                </c:pt>
                <c:pt idx="8256">
                  <c:v>104.414</c:v>
                </c:pt>
                <c:pt idx="8257">
                  <c:v>104.435</c:v>
                </c:pt>
                <c:pt idx="8258">
                  <c:v>104.45610000000001</c:v>
                </c:pt>
                <c:pt idx="8259">
                  <c:v>104.4772</c:v>
                </c:pt>
                <c:pt idx="8260">
                  <c:v>104.4982</c:v>
                </c:pt>
                <c:pt idx="8261">
                  <c:v>104.5193</c:v>
                </c:pt>
                <c:pt idx="8262">
                  <c:v>104.54040000000001</c:v>
                </c:pt>
                <c:pt idx="8263">
                  <c:v>104.56140000000001</c:v>
                </c:pt>
                <c:pt idx="8264">
                  <c:v>104.5825</c:v>
                </c:pt>
                <c:pt idx="8265">
                  <c:v>104.6036</c:v>
                </c:pt>
                <c:pt idx="8266">
                  <c:v>104.6247</c:v>
                </c:pt>
                <c:pt idx="8267">
                  <c:v>104.64579999999999</c:v>
                </c:pt>
                <c:pt idx="8268">
                  <c:v>104.66679999999999</c:v>
                </c:pt>
                <c:pt idx="8269">
                  <c:v>104.6879</c:v>
                </c:pt>
                <c:pt idx="8270">
                  <c:v>104.709</c:v>
                </c:pt>
                <c:pt idx="8271">
                  <c:v>104.73009999999999</c:v>
                </c:pt>
                <c:pt idx="8272">
                  <c:v>104.7512</c:v>
                </c:pt>
                <c:pt idx="8273">
                  <c:v>104.7723</c:v>
                </c:pt>
                <c:pt idx="8274">
                  <c:v>104.79340000000001</c:v>
                </c:pt>
                <c:pt idx="8275">
                  <c:v>104.8145</c:v>
                </c:pt>
                <c:pt idx="8276">
                  <c:v>104.8356</c:v>
                </c:pt>
                <c:pt idx="8277">
                  <c:v>104.8567</c:v>
                </c:pt>
                <c:pt idx="8278">
                  <c:v>104.87779999999999</c:v>
                </c:pt>
                <c:pt idx="8279">
                  <c:v>104.8989</c:v>
                </c:pt>
                <c:pt idx="8280">
                  <c:v>104.92</c:v>
                </c:pt>
                <c:pt idx="8281">
                  <c:v>104.94119999999999</c:v>
                </c:pt>
                <c:pt idx="8282">
                  <c:v>104.9623</c:v>
                </c:pt>
                <c:pt idx="8283">
                  <c:v>104.9834</c:v>
                </c:pt>
                <c:pt idx="8284">
                  <c:v>105.00449999999999</c:v>
                </c:pt>
                <c:pt idx="8285">
                  <c:v>105.0256</c:v>
                </c:pt>
                <c:pt idx="8286">
                  <c:v>105.0468</c:v>
                </c:pt>
                <c:pt idx="8287">
                  <c:v>105.06789999999999</c:v>
                </c:pt>
                <c:pt idx="8288">
                  <c:v>105.089</c:v>
                </c:pt>
                <c:pt idx="8289">
                  <c:v>105.1101</c:v>
                </c:pt>
                <c:pt idx="8290">
                  <c:v>105.1313</c:v>
                </c:pt>
                <c:pt idx="8291">
                  <c:v>105.1524</c:v>
                </c:pt>
                <c:pt idx="8292">
                  <c:v>105.1735</c:v>
                </c:pt>
                <c:pt idx="8293">
                  <c:v>105.1947</c:v>
                </c:pt>
                <c:pt idx="8294">
                  <c:v>105.2158</c:v>
                </c:pt>
                <c:pt idx="8295">
                  <c:v>105.23699999999999</c:v>
                </c:pt>
                <c:pt idx="8296">
                  <c:v>105.2581</c:v>
                </c:pt>
                <c:pt idx="8297">
                  <c:v>105.27930000000001</c:v>
                </c:pt>
                <c:pt idx="8298">
                  <c:v>105.3004</c:v>
                </c:pt>
                <c:pt idx="8299">
                  <c:v>105.3216</c:v>
                </c:pt>
                <c:pt idx="8300">
                  <c:v>105.34269999999999</c:v>
                </c:pt>
                <c:pt idx="8301">
                  <c:v>105.3639</c:v>
                </c:pt>
                <c:pt idx="8302">
                  <c:v>105.38500000000001</c:v>
                </c:pt>
                <c:pt idx="8303">
                  <c:v>105.4062</c:v>
                </c:pt>
                <c:pt idx="8304">
                  <c:v>105.4273</c:v>
                </c:pt>
                <c:pt idx="8305">
                  <c:v>105.4485</c:v>
                </c:pt>
                <c:pt idx="8306">
                  <c:v>105.4697</c:v>
                </c:pt>
                <c:pt idx="8307">
                  <c:v>105.49079999999999</c:v>
                </c:pt>
                <c:pt idx="8308">
                  <c:v>105.512</c:v>
                </c:pt>
                <c:pt idx="8309">
                  <c:v>105.53319999999999</c:v>
                </c:pt>
                <c:pt idx="8310">
                  <c:v>105.5544</c:v>
                </c:pt>
                <c:pt idx="8311">
                  <c:v>105.57550000000001</c:v>
                </c:pt>
                <c:pt idx="8312">
                  <c:v>105.5967</c:v>
                </c:pt>
                <c:pt idx="8313">
                  <c:v>105.61790000000001</c:v>
                </c:pt>
                <c:pt idx="8314">
                  <c:v>105.6391</c:v>
                </c:pt>
                <c:pt idx="8315">
                  <c:v>105.66030000000001</c:v>
                </c:pt>
                <c:pt idx="8316">
                  <c:v>105.6815</c:v>
                </c:pt>
                <c:pt idx="8317">
                  <c:v>105.7026</c:v>
                </c:pt>
                <c:pt idx="8318">
                  <c:v>105.7238</c:v>
                </c:pt>
                <c:pt idx="8319">
                  <c:v>105.745</c:v>
                </c:pt>
                <c:pt idx="8320">
                  <c:v>105.7662</c:v>
                </c:pt>
                <c:pt idx="8321">
                  <c:v>105.78740000000001</c:v>
                </c:pt>
                <c:pt idx="8322">
                  <c:v>105.8086</c:v>
                </c:pt>
                <c:pt idx="8323">
                  <c:v>105.82980000000001</c:v>
                </c:pt>
                <c:pt idx="8324">
                  <c:v>105.851</c:v>
                </c:pt>
                <c:pt idx="8325">
                  <c:v>105.87220000000001</c:v>
                </c:pt>
                <c:pt idx="8326">
                  <c:v>105.8934</c:v>
                </c:pt>
                <c:pt idx="8327">
                  <c:v>105.9147</c:v>
                </c:pt>
                <c:pt idx="8328">
                  <c:v>105.9359</c:v>
                </c:pt>
                <c:pt idx="8329">
                  <c:v>105.9571</c:v>
                </c:pt>
                <c:pt idx="8330">
                  <c:v>105.9783</c:v>
                </c:pt>
                <c:pt idx="8331">
                  <c:v>105.9995</c:v>
                </c:pt>
                <c:pt idx="8332">
                  <c:v>106.02070000000001</c:v>
                </c:pt>
                <c:pt idx="8333">
                  <c:v>106.042</c:v>
                </c:pt>
                <c:pt idx="8334">
                  <c:v>106.06319999999999</c:v>
                </c:pt>
                <c:pt idx="8335">
                  <c:v>106.0844</c:v>
                </c:pt>
                <c:pt idx="8336">
                  <c:v>106.1057</c:v>
                </c:pt>
                <c:pt idx="8337">
                  <c:v>106.12690000000001</c:v>
                </c:pt>
                <c:pt idx="8338">
                  <c:v>106.1481</c:v>
                </c:pt>
                <c:pt idx="8339">
                  <c:v>106.1694</c:v>
                </c:pt>
                <c:pt idx="8340">
                  <c:v>106.1906</c:v>
                </c:pt>
                <c:pt idx="8341">
                  <c:v>106.2118</c:v>
                </c:pt>
                <c:pt idx="8342">
                  <c:v>106.23309999999999</c:v>
                </c:pt>
                <c:pt idx="8343">
                  <c:v>106.2543</c:v>
                </c:pt>
                <c:pt idx="8344">
                  <c:v>106.2756</c:v>
                </c:pt>
                <c:pt idx="8345">
                  <c:v>106.2968</c:v>
                </c:pt>
                <c:pt idx="8346">
                  <c:v>106.3181</c:v>
                </c:pt>
                <c:pt idx="8347">
                  <c:v>106.33929999999999</c:v>
                </c:pt>
                <c:pt idx="8348">
                  <c:v>106.36060000000001</c:v>
                </c:pt>
                <c:pt idx="8349">
                  <c:v>106.3818</c:v>
                </c:pt>
                <c:pt idx="8350">
                  <c:v>106.40309999999999</c:v>
                </c:pt>
                <c:pt idx="8351">
                  <c:v>106.42440000000001</c:v>
                </c:pt>
                <c:pt idx="8352">
                  <c:v>106.4456</c:v>
                </c:pt>
                <c:pt idx="8353">
                  <c:v>106.4669</c:v>
                </c:pt>
                <c:pt idx="8354">
                  <c:v>106.48820000000001</c:v>
                </c:pt>
                <c:pt idx="8355">
                  <c:v>106.5094</c:v>
                </c:pt>
                <c:pt idx="8356">
                  <c:v>106.5307</c:v>
                </c:pt>
                <c:pt idx="8357">
                  <c:v>106.55200000000001</c:v>
                </c:pt>
                <c:pt idx="8358">
                  <c:v>106.5732</c:v>
                </c:pt>
                <c:pt idx="8359">
                  <c:v>106.5945</c:v>
                </c:pt>
                <c:pt idx="8360">
                  <c:v>106.61579999999999</c:v>
                </c:pt>
                <c:pt idx="8361">
                  <c:v>106.6371</c:v>
                </c:pt>
                <c:pt idx="8362">
                  <c:v>106.6584</c:v>
                </c:pt>
                <c:pt idx="8363">
                  <c:v>106.6797</c:v>
                </c:pt>
                <c:pt idx="8364">
                  <c:v>106.70099999999999</c:v>
                </c:pt>
                <c:pt idx="8365">
                  <c:v>106.7223</c:v>
                </c:pt>
                <c:pt idx="8366">
                  <c:v>106.7435</c:v>
                </c:pt>
                <c:pt idx="8367">
                  <c:v>106.76479999999999</c:v>
                </c:pt>
                <c:pt idx="8368">
                  <c:v>106.7861</c:v>
                </c:pt>
                <c:pt idx="8369">
                  <c:v>106.8074</c:v>
                </c:pt>
                <c:pt idx="8370">
                  <c:v>106.8287</c:v>
                </c:pt>
                <c:pt idx="8371">
                  <c:v>106.85</c:v>
                </c:pt>
                <c:pt idx="8372">
                  <c:v>106.87139999999999</c:v>
                </c:pt>
                <c:pt idx="8373">
                  <c:v>106.8927</c:v>
                </c:pt>
                <c:pt idx="8374">
                  <c:v>106.914</c:v>
                </c:pt>
                <c:pt idx="8375">
                  <c:v>106.9353</c:v>
                </c:pt>
                <c:pt idx="8376">
                  <c:v>106.95659999999999</c:v>
                </c:pt>
                <c:pt idx="8377">
                  <c:v>106.97790000000001</c:v>
                </c:pt>
                <c:pt idx="8378">
                  <c:v>106.9992</c:v>
                </c:pt>
                <c:pt idx="8379">
                  <c:v>107.0206</c:v>
                </c:pt>
                <c:pt idx="8380">
                  <c:v>107.0419</c:v>
                </c:pt>
                <c:pt idx="8381">
                  <c:v>107.06319999999999</c:v>
                </c:pt>
                <c:pt idx="8382">
                  <c:v>107.08450000000001</c:v>
                </c:pt>
                <c:pt idx="8383">
                  <c:v>107.10590000000001</c:v>
                </c:pt>
                <c:pt idx="8384">
                  <c:v>107.1272</c:v>
                </c:pt>
                <c:pt idx="8385">
                  <c:v>107.1485</c:v>
                </c:pt>
                <c:pt idx="8386">
                  <c:v>107.1699</c:v>
                </c:pt>
                <c:pt idx="8387">
                  <c:v>107.19119999999999</c:v>
                </c:pt>
                <c:pt idx="8388">
                  <c:v>107.21250000000001</c:v>
                </c:pt>
                <c:pt idx="8389">
                  <c:v>107.23390000000001</c:v>
                </c:pt>
                <c:pt idx="8390">
                  <c:v>107.2552</c:v>
                </c:pt>
                <c:pt idx="8391">
                  <c:v>107.2766</c:v>
                </c:pt>
                <c:pt idx="8392">
                  <c:v>107.2979</c:v>
                </c:pt>
                <c:pt idx="8393">
                  <c:v>107.3193</c:v>
                </c:pt>
                <c:pt idx="8394">
                  <c:v>107.34059999999999</c:v>
                </c:pt>
                <c:pt idx="8395">
                  <c:v>107.36199999999999</c:v>
                </c:pt>
                <c:pt idx="8396">
                  <c:v>107.38330000000001</c:v>
                </c:pt>
                <c:pt idx="8397">
                  <c:v>107.40470000000001</c:v>
                </c:pt>
                <c:pt idx="8398">
                  <c:v>107.42610000000001</c:v>
                </c:pt>
                <c:pt idx="8399">
                  <c:v>107.4474</c:v>
                </c:pt>
                <c:pt idx="8400">
                  <c:v>107.4688</c:v>
                </c:pt>
                <c:pt idx="8401">
                  <c:v>107.4902</c:v>
                </c:pt>
                <c:pt idx="8402">
                  <c:v>107.5115</c:v>
                </c:pt>
                <c:pt idx="8403">
                  <c:v>107.5329</c:v>
                </c:pt>
                <c:pt idx="8404">
                  <c:v>107.5543</c:v>
                </c:pt>
                <c:pt idx="8405">
                  <c:v>107.5757</c:v>
                </c:pt>
                <c:pt idx="8406">
                  <c:v>107.59699999999999</c:v>
                </c:pt>
                <c:pt idx="8407">
                  <c:v>107.61839999999999</c:v>
                </c:pt>
                <c:pt idx="8408">
                  <c:v>107.63979999999999</c:v>
                </c:pt>
                <c:pt idx="8409">
                  <c:v>107.66119999999999</c:v>
                </c:pt>
                <c:pt idx="8410">
                  <c:v>107.68259999999999</c:v>
                </c:pt>
                <c:pt idx="8411">
                  <c:v>107.70399999999999</c:v>
                </c:pt>
                <c:pt idx="8412">
                  <c:v>107.72539999999999</c:v>
                </c:pt>
                <c:pt idx="8413">
                  <c:v>107.7467</c:v>
                </c:pt>
                <c:pt idx="8414">
                  <c:v>107.7681</c:v>
                </c:pt>
                <c:pt idx="8415">
                  <c:v>107.7895</c:v>
                </c:pt>
                <c:pt idx="8416">
                  <c:v>107.8109</c:v>
                </c:pt>
                <c:pt idx="8417">
                  <c:v>107.8323</c:v>
                </c:pt>
                <c:pt idx="8418">
                  <c:v>107.8537</c:v>
                </c:pt>
                <c:pt idx="8419">
                  <c:v>107.87520000000001</c:v>
                </c:pt>
                <c:pt idx="8420">
                  <c:v>107.89660000000001</c:v>
                </c:pt>
                <c:pt idx="8421">
                  <c:v>107.91800000000001</c:v>
                </c:pt>
                <c:pt idx="8422">
                  <c:v>107.93940000000001</c:v>
                </c:pt>
                <c:pt idx="8423">
                  <c:v>107.96080000000001</c:v>
                </c:pt>
                <c:pt idx="8424">
                  <c:v>107.98220000000001</c:v>
                </c:pt>
                <c:pt idx="8425">
                  <c:v>108.00360000000001</c:v>
                </c:pt>
                <c:pt idx="8426">
                  <c:v>108.02509999999999</c:v>
                </c:pt>
                <c:pt idx="8427">
                  <c:v>108.04649999999999</c:v>
                </c:pt>
                <c:pt idx="8428">
                  <c:v>108.06789999999999</c:v>
                </c:pt>
                <c:pt idx="8429">
                  <c:v>108.08929999999999</c:v>
                </c:pt>
                <c:pt idx="8430">
                  <c:v>108.1108</c:v>
                </c:pt>
                <c:pt idx="8431">
                  <c:v>108.1322</c:v>
                </c:pt>
                <c:pt idx="8432">
                  <c:v>108.1536</c:v>
                </c:pt>
                <c:pt idx="8433">
                  <c:v>108.1751</c:v>
                </c:pt>
                <c:pt idx="8434">
                  <c:v>108.1965</c:v>
                </c:pt>
                <c:pt idx="8435">
                  <c:v>108.2179</c:v>
                </c:pt>
                <c:pt idx="8436">
                  <c:v>108.2394</c:v>
                </c:pt>
                <c:pt idx="8437">
                  <c:v>108.2608</c:v>
                </c:pt>
                <c:pt idx="8438">
                  <c:v>108.28230000000001</c:v>
                </c:pt>
                <c:pt idx="8439">
                  <c:v>108.30370000000001</c:v>
                </c:pt>
                <c:pt idx="8440">
                  <c:v>108.3252</c:v>
                </c:pt>
                <c:pt idx="8441">
                  <c:v>108.3466</c:v>
                </c:pt>
                <c:pt idx="8442">
                  <c:v>108.3681</c:v>
                </c:pt>
                <c:pt idx="8443">
                  <c:v>108.3895</c:v>
                </c:pt>
                <c:pt idx="8444">
                  <c:v>108.411</c:v>
                </c:pt>
                <c:pt idx="8445">
                  <c:v>108.4325</c:v>
                </c:pt>
                <c:pt idx="8446">
                  <c:v>108.4539</c:v>
                </c:pt>
                <c:pt idx="8447">
                  <c:v>108.47539999999999</c:v>
                </c:pt>
                <c:pt idx="8448">
                  <c:v>108.4969</c:v>
                </c:pt>
                <c:pt idx="8449">
                  <c:v>108.5183</c:v>
                </c:pt>
                <c:pt idx="8450">
                  <c:v>108.5398</c:v>
                </c:pt>
                <c:pt idx="8451">
                  <c:v>108.5613</c:v>
                </c:pt>
                <c:pt idx="8452">
                  <c:v>108.58280000000001</c:v>
                </c:pt>
                <c:pt idx="8453">
                  <c:v>108.60420000000001</c:v>
                </c:pt>
                <c:pt idx="8454">
                  <c:v>108.62569999999999</c:v>
                </c:pt>
                <c:pt idx="8455">
                  <c:v>108.6472</c:v>
                </c:pt>
                <c:pt idx="8456">
                  <c:v>108.6687</c:v>
                </c:pt>
                <c:pt idx="8457">
                  <c:v>108.6902</c:v>
                </c:pt>
                <c:pt idx="8458">
                  <c:v>108.71169999999999</c:v>
                </c:pt>
                <c:pt idx="8459">
                  <c:v>108.7332</c:v>
                </c:pt>
                <c:pt idx="8460">
                  <c:v>108.7546</c:v>
                </c:pt>
                <c:pt idx="8461">
                  <c:v>108.7761</c:v>
                </c:pt>
                <c:pt idx="8462">
                  <c:v>108.7976</c:v>
                </c:pt>
                <c:pt idx="8463">
                  <c:v>108.81910000000001</c:v>
                </c:pt>
                <c:pt idx="8464">
                  <c:v>108.84059999999999</c:v>
                </c:pt>
                <c:pt idx="8465">
                  <c:v>108.8621</c:v>
                </c:pt>
                <c:pt idx="8466">
                  <c:v>108.8837</c:v>
                </c:pt>
                <c:pt idx="8467">
                  <c:v>108.90519999999999</c:v>
                </c:pt>
                <c:pt idx="8468">
                  <c:v>108.9267</c:v>
                </c:pt>
                <c:pt idx="8469">
                  <c:v>108.9482</c:v>
                </c:pt>
                <c:pt idx="8470">
                  <c:v>108.9697</c:v>
                </c:pt>
                <c:pt idx="8471">
                  <c:v>108.99120000000001</c:v>
                </c:pt>
                <c:pt idx="8472">
                  <c:v>109.0127</c:v>
                </c:pt>
                <c:pt idx="8473">
                  <c:v>109.0343</c:v>
                </c:pt>
                <c:pt idx="8474">
                  <c:v>109.0558</c:v>
                </c:pt>
                <c:pt idx="8475">
                  <c:v>109.07729999999999</c:v>
                </c:pt>
                <c:pt idx="8476">
                  <c:v>109.0988</c:v>
                </c:pt>
                <c:pt idx="8477">
                  <c:v>109.1204</c:v>
                </c:pt>
                <c:pt idx="8478">
                  <c:v>109.14190000000001</c:v>
                </c:pt>
                <c:pt idx="8479">
                  <c:v>109.1634</c:v>
                </c:pt>
                <c:pt idx="8480">
                  <c:v>109.185</c:v>
                </c:pt>
                <c:pt idx="8481">
                  <c:v>109.20650000000001</c:v>
                </c:pt>
                <c:pt idx="8482">
                  <c:v>109.22799999999999</c:v>
                </c:pt>
                <c:pt idx="8483">
                  <c:v>109.2496</c:v>
                </c:pt>
                <c:pt idx="8484">
                  <c:v>109.2711</c:v>
                </c:pt>
                <c:pt idx="8485">
                  <c:v>109.2927</c:v>
                </c:pt>
                <c:pt idx="8486">
                  <c:v>109.3142</c:v>
                </c:pt>
                <c:pt idx="8487">
                  <c:v>109.33580000000001</c:v>
                </c:pt>
                <c:pt idx="8488">
                  <c:v>109.3573</c:v>
                </c:pt>
                <c:pt idx="8489">
                  <c:v>109.3789</c:v>
                </c:pt>
                <c:pt idx="8490">
                  <c:v>109.4004</c:v>
                </c:pt>
                <c:pt idx="8491">
                  <c:v>109.422</c:v>
                </c:pt>
                <c:pt idx="8492">
                  <c:v>109.4436</c:v>
                </c:pt>
                <c:pt idx="8493">
                  <c:v>109.46510000000001</c:v>
                </c:pt>
                <c:pt idx="8494">
                  <c:v>109.4867</c:v>
                </c:pt>
                <c:pt idx="8495">
                  <c:v>109.50830000000001</c:v>
                </c:pt>
                <c:pt idx="8496">
                  <c:v>109.52979999999999</c:v>
                </c:pt>
                <c:pt idx="8497">
                  <c:v>109.5514</c:v>
                </c:pt>
                <c:pt idx="8498">
                  <c:v>109.57299999999999</c:v>
                </c:pt>
                <c:pt idx="8499">
                  <c:v>109.5945</c:v>
                </c:pt>
                <c:pt idx="8500">
                  <c:v>109.6161</c:v>
                </c:pt>
                <c:pt idx="8501">
                  <c:v>109.6377</c:v>
                </c:pt>
                <c:pt idx="8502">
                  <c:v>109.6593</c:v>
                </c:pt>
                <c:pt idx="8503">
                  <c:v>109.68089999999999</c:v>
                </c:pt>
                <c:pt idx="8504">
                  <c:v>109.7025</c:v>
                </c:pt>
                <c:pt idx="8505">
                  <c:v>109.724</c:v>
                </c:pt>
                <c:pt idx="8506">
                  <c:v>109.7456</c:v>
                </c:pt>
                <c:pt idx="8507">
                  <c:v>109.7672</c:v>
                </c:pt>
                <c:pt idx="8508">
                  <c:v>109.78879999999999</c:v>
                </c:pt>
                <c:pt idx="8509">
                  <c:v>109.8104</c:v>
                </c:pt>
                <c:pt idx="8510">
                  <c:v>109.83199999999999</c:v>
                </c:pt>
                <c:pt idx="8511">
                  <c:v>109.8536</c:v>
                </c:pt>
                <c:pt idx="8512">
                  <c:v>109.87520000000001</c:v>
                </c:pt>
                <c:pt idx="8513">
                  <c:v>109.8968</c:v>
                </c:pt>
                <c:pt idx="8514">
                  <c:v>109.91840000000001</c:v>
                </c:pt>
                <c:pt idx="8515">
                  <c:v>109.9401</c:v>
                </c:pt>
                <c:pt idx="8516">
                  <c:v>109.96169999999999</c:v>
                </c:pt>
                <c:pt idx="8517">
                  <c:v>109.9833</c:v>
                </c:pt>
                <c:pt idx="8518">
                  <c:v>110.00490000000001</c:v>
                </c:pt>
                <c:pt idx="8519">
                  <c:v>110.0265</c:v>
                </c:pt>
                <c:pt idx="8520">
                  <c:v>110.04810000000001</c:v>
                </c:pt>
                <c:pt idx="8521">
                  <c:v>110.0698</c:v>
                </c:pt>
                <c:pt idx="8522">
                  <c:v>110.09139999999999</c:v>
                </c:pt>
                <c:pt idx="8523">
                  <c:v>110.113</c:v>
                </c:pt>
                <c:pt idx="8524">
                  <c:v>110.13460000000001</c:v>
                </c:pt>
                <c:pt idx="8525">
                  <c:v>110.1563</c:v>
                </c:pt>
                <c:pt idx="8526">
                  <c:v>110.17789999999999</c:v>
                </c:pt>
                <c:pt idx="8527">
                  <c:v>110.1995</c:v>
                </c:pt>
                <c:pt idx="8528">
                  <c:v>110.2212</c:v>
                </c:pt>
                <c:pt idx="8529">
                  <c:v>110.2428</c:v>
                </c:pt>
                <c:pt idx="8530">
                  <c:v>110.2645</c:v>
                </c:pt>
                <c:pt idx="8531">
                  <c:v>110.2861</c:v>
                </c:pt>
                <c:pt idx="8532">
                  <c:v>110.3078</c:v>
                </c:pt>
                <c:pt idx="8533">
                  <c:v>110.32940000000001</c:v>
                </c:pt>
                <c:pt idx="8534">
                  <c:v>110.3511</c:v>
                </c:pt>
                <c:pt idx="8535">
                  <c:v>110.37269999999999</c:v>
                </c:pt>
                <c:pt idx="8536">
                  <c:v>110.3944</c:v>
                </c:pt>
                <c:pt idx="8537">
                  <c:v>110.416</c:v>
                </c:pt>
                <c:pt idx="8538">
                  <c:v>110.43770000000001</c:v>
                </c:pt>
                <c:pt idx="8539">
                  <c:v>110.4593</c:v>
                </c:pt>
                <c:pt idx="8540">
                  <c:v>110.48099999999999</c:v>
                </c:pt>
                <c:pt idx="8541">
                  <c:v>110.5027</c:v>
                </c:pt>
                <c:pt idx="8542">
                  <c:v>110.5243</c:v>
                </c:pt>
                <c:pt idx="8543">
                  <c:v>110.54600000000001</c:v>
                </c:pt>
                <c:pt idx="8544">
                  <c:v>110.5677</c:v>
                </c:pt>
                <c:pt idx="8545">
                  <c:v>110.5894</c:v>
                </c:pt>
                <c:pt idx="8546">
                  <c:v>110.611</c:v>
                </c:pt>
                <c:pt idx="8547">
                  <c:v>110.6327</c:v>
                </c:pt>
                <c:pt idx="8548">
                  <c:v>110.6544</c:v>
                </c:pt>
                <c:pt idx="8549">
                  <c:v>110.67610000000001</c:v>
                </c:pt>
                <c:pt idx="8550">
                  <c:v>110.6978</c:v>
                </c:pt>
                <c:pt idx="8551">
                  <c:v>110.71939999999999</c:v>
                </c:pt>
                <c:pt idx="8552">
                  <c:v>110.7411</c:v>
                </c:pt>
                <c:pt idx="8553">
                  <c:v>110.7628</c:v>
                </c:pt>
                <c:pt idx="8554">
                  <c:v>110.78449999999999</c:v>
                </c:pt>
                <c:pt idx="8555">
                  <c:v>110.8062</c:v>
                </c:pt>
                <c:pt idx="8556">
                  <c:v>110.8279</c:v>
                </c:pt>
                <c:pt idx="8557">
                  <c:v>110.8496</c:v>
                </c:pt>
                <c:pt idx="8558">
                  <c:v>110.87130000000001</c:v>
                </c:pt>
                <c:pt idx="8559">
                  <c:v>110.893</c:v>
                </c:pt>
                <c:pt idx="8560">
                  <c:v>110.9147</c:v>
                </c:pt>
                <c:pt idx="8561">
                  <c:v>110.93640000000001</c:v>
                </c:pt>
                <c:pt idx="8562">
                  <c:v>110.9581</c:v>
                </c:pt>
                <c:pt idx="8563">
                  <c:v>110.9799</c:v>
                </c:pt>
                <c:pt idx="8564">
                  <c:v>111.0016</c:v>
                </c:pt>
                <c:pt idx="8565">
                  <c:v>111.02330000000001</c:v>
                </c:pt>
                <c:pt idx="8566">
                  <c:v>111.045</c:v>
                </c:pt>
                <c:pt idx="8567">
                  <c:v>111.0667</c:v>
                </c:pt>
                <c:pt idx="8568">
                  <c:v>111.08839999999999</c:v>
                </c:pt>
                <c:pt idx="8569">
                  <c:v>111.11020000000001</c:v>
                </c:pt>
                <c:pt idx="8570">
                  <c:v>111.1319</c:v>
                </c:pt>
                <c:pt idx="8571">
                  <c:v>111.1536</c:v>
                </c:pt>
                <c:pt idx="8572">
                  <c:v>111.1754</c:v>
                </c:pt>
                <c:pt idx="8573">
                  <c:v>111.19710000000001</c:v>
                </c:pt>
                <c:pt idx="8574">
                  <c:v>111.2188</c:v>
                </c:pt>
                <c:pt idx="8575">
                  <c:v>111.2406</c:v>
                </c:pt>
                <c:pt idx="8576">
                  <c:v>111.2623</c:v>
                </c:pt>
                <c:pt idx="8577">
                  <c:v>111.28400000000001</c:v>
                </c:pt>
                <c:pt idx="8578">
                  <c:v>111.3058</c:v>
                </c:pt>
                <c:pt idx="8579">
                  <c:v>111.3275</c:v>
                </c:pt>
                <c:pt idx="8580">
                  <c:v>111.3493</c:v>
                </c:pt>
                <c:pt idx="8581">
                  <c:v>111.371</c:v>
                </c:pt>
                <c:pt idx="8582">
                  <c:v>111.39279999999999</c:v>
                </c:pt>
                <c:pt idx="8583">
                  <c:v>111.4145</c:v>
                </c:pt>
                <c:pt idx="8584">
                  <c:v>111.4363</c:v>
                </c:pt>
                <c:pt idx="8585">
                  <c:v>111.4581</c:v>
                </c:pt>
                <c:pt idx="8586">
                  <c:v>111.4798</c:v>
                </c:pt>
                <c:pt idx="8587">
                  <c:v>111.5016</c:v>
                </c:pt>
                <c:pt idx="8588">
                  <c:v>111.52330000000001</c:v>
                </c:pt>
                <c:pt idx="8589">
                  <c:v>111.54510000000001</c:v>
                </c:pt>
                <c:pt idx="8590">
                  <c:v>111.5669</c:v>
                </c:pt>
                <c:pt idx="8591">
                  <c:v>111.5887</c:v>
                </c:pt>
                <c:pt idx="8592">
                  <c:v>111.6104</c:v>
                </c:pt>
                <c:pt idx="8593">
                  <c:v>111.6322</c:v>
                </c:pt>
                <c:pt idx="8594">
                  <c:v>111.654</c:v>
                </c:pt>
                <c:pt idx="8595">
                  <c:v>111.6758</c:v>
                </c:pt>
                <c:pt idx="8596">
                  <c:v>111.69750000000001</c:v>
                </c:pt>
                <c:pt idx="8597">
                  <c:v>111.7193</c:v>
                </c:pt>
                <c:pt idx="8598">
                  <c:v>111.7411</c:v>
                </c:pt>
                <c:pt idx="8599">
                  <c:v>111.7629</c:v>
                </c:pt>
                <c:pt idx="8600">
                  <c:v>111.7847</c:v>
                </c:pt>
                <c:pt idx="8601">
                  <c:v>111.8065</c:v>
                </c:pt>
                <c:pt idx="8602">
                  <c:v>111.8283</c:v>
                </c:pt>
                <c:pt idx="8603">
                  <c:v>111.8501</c:v>
                </c:pt>
                <c:pt idx="8604">
                  <c:v>111.8719</c:v>
                </c:pt>
                <c:pt idx="8605">
                  <c:v>111.8937</c:v>
                </c:pt>
                <c:pt idx="8606">
                  <c:v>111.91549999999999</c:v>
                </c:pt>
                <c:pt idx="8607">
                  <c:v>111.93729999999999</c:v>
                </c:pt>
                <c:pt idx="8608">
                  <c:v>111.95910000000001</c:v>
                </c:pt>
                <c:pt idx="8609">
                  <c:v>111.98090000000001</c:v>
                </c:pt>
                <c:pt idx="8610">
                  <c:v>112.0027</c:v>
                </c:pt>
                <c:pt idx="8611">
                  <c:v>112.0245</c:v>
                </c:pt>
                <c:pt idx="8612">
                  <c:v>112.0463</c:v>
                </c:pt>
                <c:pt idx="8613">
                  <c:v>112.0682</c:v>
                </c:pt>
                <c:pt idx="8614">
                  <c:v>112.09</c:v>
                </c:pt>
                <c:pt idx="8615">
                  <c:v>112.1118</c:v>
                </c:pt>
                <c:pt idx="8616">
                  <c:v>112.1336</c:v>
                </c:pt>
                <c:pt idx="8617">
                  <c:v>112.1555</c:v>
                </c:pt>
                <c:pt idx="8618">
                  <c:v>112.1773</c:v>
                </c:pt>
                <c:pt idx="8619">
                  <c:v>112.1991</c:v>
                </c:pt>
                <c:pt idx="8620">
                  <c:v>112.221</c:v>
                </c:pt>
                <c:pt idx="8621">
                  <c:v>112.2428</c:v>
                </c:pt>
                <c:pt idx="8622">
                  <c:v>112.2646</c:v>
                </c:pt>
                <c:pt idx="8623">
                  <c:v>112.2865</c:v>
                </c:pt>
                <c:pt idx="8624">
                  <c:v>112.3083</c:v>
                </c:pt>
                <c:pt idx="8625">
                  <c:v>112.3302</c:v>
                </c:pt>
                <c:pt idx="8626">
                  <c:v>112.352</c:v>
                </c:pt>
                <c:pt idx="8627">
                  <c:v>112.3738</c:v>
                </c:pt>
                <c:pt idx="8628">
                  <c:v>112.39570000000001</c:v>
                </c:pt>
                <c:pt idx="8629">
                  <c:v>112.4175</c:v>
                </c:pt>
                <c:pt idx="8630">
                  <c:v>112.43940000000001</c:v>
                </c:pt>
                <c:pt idx="8631">
                  <c:v>112.46129999999999</c:v>
                </c:pt>
                <c:pt idx="8632">
                  <c:v>112.48309999999999</c:v>
                </c:pt>
                <c:pt idx="8633">
                  <c:v>112.505</c:v>
                </c:pt>
                <c:pt idx="8634">
                  <c:v>112.52679999999999</c:v>
                </c:pt>
                <c:pt idx="8635">
                  <c:v>112.5487</c:v>
                </c:pt>
                <c:pt idx="8636">
                  <c:v>112.5706</c:v>
                </c:pt>
                <c:pt idx="8637">
                  <c:v>112.5924</c:v>
                </c:pt>
                <c:pt idx="8638">
                  <c:v>112.6143</c:v>
                </c:pt>
                <c:pt idx="8639">
                  <c:v>112.6362</c:v>
                </c:pt>
                <c:pt idx="8640">
                  <c:v>112.6581</c:v>
                </c:pt>
                <c:pt idx="8641">
                  <c:v>112.6799</c:v>
                </c:pt>
                <c:pt idx="8642">
                  <c:v>112.70180000000001</c:v>
                </c:pt>
                <c:pt idx="8643">
                  <c:v>112.72369999999999</c:v>
                </c:pt>
                <c:pt idx="8644">
                  <c:v>112.7456</c:v>
                </c:pt>
                <c:pt idx="8645">
                  <c:v>112.7675</c:v>
                </c:pt>
                <c:pt idx="8646">
                  <c:v>112.7894</c:v>
                </c:pt>
                <c:pt idx="8647">
                  <c:v>112.8113</c:v>
                </c:pt>
                <c:pt idx="8648">
                  <c:v>112.83320000000001</c:v>
                </c:pt>
                <c:pt idx="8649">
                  <c:v>112.855</c:v>
                </c:pt>
                <c:pt idx="8650">
                  <c:v>112.87690000000001</c:v>
                </c:pt>
                <c:pt idx="8651">
                  <c:v>112.89879999999999</c:v>
                </c:pt>
                <c:pt idx="8652">
                  <c:v>112.9207</c:v>
                </c:pt>
                <c:pt idx="8653">
                  <c:v>112.9426</c:v>
                </c:pt>
                <c:pt idx="8654">
                  <c:v>112.9646</c:v>
                </c:pt>
                <c:pt idx="8655">
                  <c:v>112.98650000000001</c:v>
                </c:pt>
                <c:pt idx="8656">
                  <c:v>113.00839999999999</c:v>
                </c:pt>
                <c:pt idx="8657">
                  <c:v>113.0303</c:v>
                </c:pt>
                <c:pt idx="8658">
                  <c:v>113.0522</c:v>
                </c:pt>
                <c:pt idx="8659">
                  <c:v>113.0741</c:v>
                </c:pt>
                <c:pt idx="8660">
                  <c:v>113.096</c:v>
                </c:pt>
                <c:pt idx="8661">
                  <c:v>113.11799999999999</c:v>
                </c:pt>
                <c:pt idx="8662">
                  <c:v>113.1399</c:v>
                </c:pt>
                <c:pt idx="8663">
                  <c:v>113.1618</c:v>
                </c:pt>
                <c:pt idx="8664">
                  <c:v>113.1837</c:v>
                </c:pt>
                <c:pt idx="8665">
                  <c:v>113.20569999999999</c:v>
                </c:pt>
                <c:pt idx="8666">
                  <c:v>113.2276</c:v>
                </c:pt>
                <c:pt idx="8667">
                  <c:v>113.2495</c:v>
                </c:pt>
                <c:pt idx="8668">
                  <c:v>113.2715</c:v>
                </c:pt>
                <c:pt idx="8669">
                  <c:v>113.29340000000001</c:v>
                </c:pt>
                <c:pt idx="8670">
                  <c:v>113.31529999999999</c:v>
                </c:pt>
                <c:pt idx="8671">
                  <c:v>113.3373</c:v>
                </c:pt>
                <c:pt idx="8672">
                  <c:v>113.3592</c:v>
                </c:pt>
                <c:pt idx="8673">
                  <c:v>113.38120000000001</c:v>
                </c:pt>
                <c:pt idx="8674">
                  <c:v>113.40309999999999</c:v>
                </c:pt>
                <c:pt idx="8675">
                  <c:v>113.4251</c:v>
                </c:pt>
                <c:pt idx="8676">
                  <c:v>113.447</c:v>
                </c:pt>
                <c:pt idx="8677">
                  <c:v>113.46899999999999</c:v>
                </c:pt>
                <c:pt idx="8678">
                  <c:v>113.4909</c:v>
                </c:pt>
                <c:pt idx="8679">
                  <c:v>113.5129</c:v>
                </c:pt>
                <c:pt idx="8680">
                  <c:v>113.5348</c:v>
                </c:pt>
                <c:pt idx="8681">
                  <c:v>113.5568</c:v>
                </c:pt>
                <c:pt idx="8682">
                  <c:v>113.5788</c:v>
                </c:pt>
                <c:pt idx="8683">
                  <c:v>113.6007</c:v>
                </c:pt>
                <c:pt idx="8684">
                  <c:v>113.62269999999999</c:v>
                </c:pt>
                <c:pt idx="8685">
                  <c:v>113.6447</c:v>
                </c:pt>
                <c:pt idx="8686">
                  <c:v>113.6666</c:v>
                </c:pt>
                <c:pt idx="8687">
                  <c:v>113.68859999999999</c:v>
                </c:pt>
                <c:pt idx="8688">
                  <c:v>113.7106</c:v>
                </c:pt>
                <c:pt idx="8689">
                  <c:v>113.73260000000001</c:v>
                </c:pt>
                <c:pt idx="8690">
                  <c:v>113.7546</c:v>
                </c:pt>
                <c:pt idx="8691">
                  <c:v>113.7766</c:v>
                </c:pt>
                <c:pt idx="8692">
                  <c:v>113.7985</c:v>
                </c:pt>
                <c:pt idx="8693">
                  <c:v>113.8205</c:v>
                </c:pt>
                <c:pt idx="8694">
                  <c:v>113.8425</c:v>
                </c:pt>
                <c:pt idx="8695">
                  <c:v>113.86450000000001</c:v>
                </c:pt>
                <c:pt idx="8696">
                  <c:v>113.8865</c:v>
                </c:pt>
                <c:pt idx="8697">
                  <c:v>113.9085</c:v>
                </c:pt>
                <c:pt idx="8698">
                  <c:v>113.93049999999999</c:v>
                </c:pt>
                <c:pt idx="8699">
                  <c:v>113.9525</c:v>
                </c:pt>
                <c:pt idx="8700">
                  <c:v>113.97450000000001</c:v>
                </c:pt>
                <c:pt idx="8701">
                  <c:v>113.9965</c:v>
                </c:pt>
                <c:pt idx="8702">
                  <c:v>114.0185</c:v>
                </c:pt>
                <c:pt idx="8703">
                  <c:v>114.04049999999999</c:v>
                </c:pt>
                <c:pt idx="8704">
                  <c:v>114.0625</c:v>
                </c:pt>
                <c:pt idx="8705">
                  <c:v>114.08450000000001</c:v>
                </c:pt>
                <c:pt idx="8706">
                  <c:v>114.1066</c:v>
                </c:pt>
                <c:pt idx="8707">
                  <c:v>114.12860000000001</c:v>
                </c:pt>
                <c:pt idx="8708">
                  <c:v>114.1506</c:v>
                </c:pt>
                <c:pt idx="8709">
                  <c:v>114.1726</c:v>
                </c:pt>
                <c:pt idx="8710">
                  <c:v>114.1947</c:v>
                </c:pt>
                <c:pt idx="8711">
                  <c:v>114.2167</c:v>
                </c:pt>
                <c:pt idx="8712">
                  <c:v>114.23869999999999</c:v>
                </c:pt>
                <c:pt idx="8713">
                  <c:v>114.2607</c:v>
                </c:pt>
                <c:pt idx="8714">
                  <c:v>114.28279999999999</c:v>
                </c:pt>
                <c:pt idx="8715">
                  <c:v>114.3048</c:v>
                </c:pt>
                <c:pt idx="8716">
                  <c:v>114.32680000000001</c:v>
                </c:pt>
                <c:pt idx="8717">
                  <c:v>114.3489</c:v>
                </c:pt>
                <c:pt idx="8718">
                  <c:v>114.37090000000001</c:v>
                </c:pt>
                <c:pt idx="8719">
                  <c:v>114.393</c:v>
                </c:pt>
                <c:pt idx="8720">
                  <c:v>114.41500000000001</c:v>
                </c:pt>
                <c:pt idx="8721">
                  <c:v>114.4371</c:v>
                </c:pt>
                <c:pt idx="8722">
                  <c:v>114.45910000000001</c:v>
                </c:pt>
                <c:pt idx="8723">
                  <c:v>114.4812</c:v>
                </c:pt>
                <c:pt idx="8724">
                  <c:v>114.50320000000001</c:v>
                </c:pt>
                <c:pt idx="8725">
                  <c:v>114.5253</c:v>
                </c:pt>
                <c:pt idx="8726">
                  <c:v>114.54730000000001</c:v>
                </c:pt>
                <c:pt idx="8727">
                  <c:v>114.5694</c:v>
                </c:pt>
                <c:pt idx="8728">
                  <c:v>114.5915</c:v>
                </c:pt>
                <c:pt idx="8729">
                  <c:v>114.6135</c:v>
                </c:pt>
                <c:pt idx="8730">
                  <c:v>114.6356</c:v>
                </c:pt>
                <c:pt idx="8731">
                  <c:v>114.65770000000001</c:v>
                </c:pt>
                <c:pt idx="8732">
                  <c:v>114.6797</c:v>
                </c:pt>
                <c:pt idx="8733">
                  <c:v>114.70180000000001</c:v>
                </c:pt>
                <c:pt idx="8734">
                  <c:v>114.7239</c:v>
                </c:pt>
                <c:pt idx="8735">
                  <c:v>114.746</c:v>
                </c:pt>
                <c:pt idx="8736">
                  <c:v>114.768</c:v>
                </c:pt>
                <c:pt idx="8737">
                  <c:v>114.7901</c:v>
                </c:pt>
                <c:pt idx="8738">
                  <c:v>114.8122</c:v>
                </c:pt>
                <c:pt idx="8739">
                  <c:v>114.8343</c:v>
                </c:pt>
                <c:pt idx="8740">
                  <c:v>114.85639999999999</c:v>
                </c:pt>
                <c:pt idx="8741">
                  <c:v>114.8785</c:v>
                </c:pt>
                <c:pt idx="8742">
                  <c:v>114.9006</c:v>
                </c:pt>
                <c:pt idx="8743">
                  <c:v>114.92270000000001</c:v>
                </c:pt>
                <c:pt idx="8744">
                  <c:v>114.9447</c:v>
                </c:pt>
                <c:pt idx="8745">
                  <c:v>114.9669</c:v>
                </c:pt>
                <c:pt idx="8746">
                  <c:v>114.9889</c:v>
                </c:pt>
                <c:pt idx="8747">
                  <c:v>115.0111</c:v>
                </c:pt>
                <c:pt idx="8748">
                  <c:v>115.03319999999999</c:v>
                </c:pt>
                <c:pt idx="8749">
                  <c:v>115.0553</c:v>
                </c:pt>
                <c:pt idx="8750">
                  <c:v>115.0774</c:v>
                </c:pt>
                <c:pt idx="8751">
                  <c:v>115.09950000000001</c:v>
                </c:pt>
                <c:pt idx="8752">
                  <c:v>115.1216</c:v>
                </c:pt>
                <c:pt idx="8753">
                  <c:v>115.1437</c:v>
                </c:pt>
                <c:pt idx="8754">
                  <c:v>115.1658</c:v>
                </c:pt>
                <c:pt idx="8755">
                  <c:v>115.188</c:v>
                </c:pt>
                <c:pt idx="8756">
                  <c:v>115.2101</c:v>
                </c:pt>
                <c:pt idx="8757">
                  <c:v>115.23220000000001</c:v>
                </c:pt>
                <c:pt idx="8758">
                  <c:v>115.2543</c:v>
                </c:pt>
                <c:pt idx="8759">
                  <c:v>115.2765</c:v>
                </c:pt>
                <c:pt idx="8760">
                  <c:v>115.29859999999999</c:v>
                </c:pt>
                <c:pt idx="8761">
                  <c:v>115.3207</c:v>
                </c:pt>
                <c:pt idx="8762">
                  <c:v>115.3428</c:v>
                </c:pt>
                <c:pt idx="8763">
                  <c:v>115.36499999999999</c:v>
                </c:pt>
                <c:pt idx="8764">
                  <c:v>115.3871</c:v>
                </c:pt>
                <c:pt idx="8765">
                  <c:v>115.4093</c:v>
                </c:pt>
                <c:pt idx="8766">
                  <c:v>115.4314</c:v>
                </c:pt>
                <c:pt idx="8767">
                  <c:v>115.45359999999999</c:v>
                </c:pt>
                <c:pt idx="8768">
                  <c:v>115.4757</c:v>
                </c:pt>
                <c:pt idx="8769">
                  <c:v>115.4979</c:v>
                </c:pt>
                <c:pt idx="8770">
                  <c:v>115.52</c:v>
                </c:pt>
                <c:pt idx="8771">
                  <c:v>115.54219999999999</c:v>
                </c:pt>
                <c:pt idx="8772">
                  <c:v>115.5643</c:v>
                </c:pt>
                <c:pt idx="8773">
                  <c:v>115.5865</c:v>
                </c:pt>
                <c:pt idx="8774">
                  <c:v>115.6086</c:v>
                </c:pt>
                <c:pt idx="8775">
                  <c:v>115.63079999999999</c:v>
                </c:pt>
                <c:pt idx="8776">
                  <c:v>115.65300000000001</c:v>
                </c:pt>
                <c:pt idx="8777">
                  <c:v>115.6751</c:v>
                </c:pt>
                <c:pt idx="8778">
                  <c:v>115.6973</c:v>
                </c:pt>
                <c:pt idx="8779">
                  <c:v>115.7195</c:v>
                </c:pt>
                <c:pt idx="8780">
                  <c:v>115.74160000000001</c:v>
                </c:pt>
                <c:pt idx="8781">
                  <c:v>115.7638</c:v>
                </c:pt>
                <c:pt idx="8782">
                  <c:v>115.786</c:v>
                </c:pt>
                <c:pt idx="8783">
                  <c:v>115.8082</c:v>
                </c:pt>
                <c:pt idx="8784">
                  <c:v>115.8304</c:v>
                </c:pt>
                <c:pt idx="8785">
                  <c:v>115.85250000000001</c:v>
                </c:pt>
                <c:pt idx="8786">
                  <c:v>115.8747</c:v>
                </c:pt>
                <c:pt idx="8787">
                  <c:v>115.8969</c:v>
                </c:pt>
                <c:pt idx="8788">
                  <c:v>115.9191</c:v>
                </c:pt>
                <c:pt idx="8789">
                  <c:v>115.9413</c:v>
                </c:pt>
                <c:pt idx="8790">
                  <c:v>115.9635</c:v>
                </c:pt>
                <c:pt idx="8791">
                  <c:v>115.98569999999999</c:v>
                </c:pt>
                <c:pt idx="8792">
                  <c:v>116.00790000000001</c:v>
                </c:pt>
                <c:pt idx="8793">
                  <c:v>116.0301</c:v>
                </c:pt>
                <c:pt idx="8794">
                  <c:v>116.0523</c:v>
                </c:pt>
                <c:pt idx="8795">
                  <c:v>116.0745</c:v>
                </c:pt>
                <c:pt idx="8796">
                  <c:v>116.0967</c:v>
                </c:pt>
                <c:pt idx="8797">
                  <c:v>116.1189</c:v>
                </c:pt>
                <c:pt idx="8798">
                  <c:v>116.14109999999999</c:v>
                </c:pt>
                <c:pt idx="8799">
                  <c:v>116.16330000000001</c:v>
                </c:pt>
                <c:pt idx="8800">
                  <c:v>116.18559999999999</c:v>
                </c:pt>
                <c:pt idx="8801">
                  <c:v>116.20780000000001</c:v>
                </c:pt>
                <c:pt idx="8802">
                  <c:v>116.23</c:v>
                </c:pt>
                <c:pt idx="8803">
                  <c:v>116.2522</c:v>
                </c:pt>
                <c:pt idx="8804">
                  <c:v>116.2744</c:v>
                </c:pt>
                <c:pt idx="8805">
                  <c:v>116.2967</c:v>
                </c:pt>
                <c:pt idx="8806">
                  <c:v>116.3189</c:v>
                </c:pt>
                <c:pt idx="8807">
                  <c:v>116.3411</c:v>
                </c:pt>
                <c:pt idx="8808">
                  <c:v>116.3634</c:v>
                </c:pt>
                <c:pt idx="8809">
                  <c:v>116.3856</c:v>
                </c:pt>
                <c:pt idx="8810">
                  <c:v>116.40779999999999</c:v>
                </c:pt>
                <c:pt idx="8811">
                  <c:v>116.4301</c:v>
                </c:pt>
                <c:pt idx="8812">
                  <c:v>116.45229999999999</c:v>
                </c:pt>
                <c:pt idx="8813">
                  <c:v>116.47450000000001</c:v>
                </c:pt>
                <c:pt idx="8814">
                  <c:v>116.49679999999999</c:v>
                </c:pt>
                <c:pt idx="8815">
                  <c:v>116.51900000000001</c:v>
                </c:pt>
                <c:pt idx="8816">
                  <c:v>116.54130000000001</c:v>
                </c:pt>
                <c:pt idx="8817">
                  <c:v>116.5635</c:v>
                </c:pt>
                <c:pt idx="8818">
                  <c:v>116.58580000000001</c:v>
                </c:pt>
                <c:pt idx="8819">
                  <c:v>116.60809999999999</c:v>
                </c:pt>
                <c:pt idx="8820">
                  <c:v>116.63030000000001</c:v>
                </c:pt>
                <c:pt idx="8821">
                  <c:v>116.65260000000001</c:v>
                </c:pt>
                <c:pt idx="8822">
                  <c:v>116.6748</c:v>
                </c:pt>
                <c:pt idx="8823">
                  <c:v>116.69710000000001</c:v>
                </c:pt>
                <c:pt idx="8824">
                  <c:v>116.71939999999999</c:v>
                </c:pt>
                <c:pt idx="8825">
                  <c:v>116.74160000000001</c:v>
                </c:pt>
                <c:pt idx="8826">
                  <c:v>116.76390000000001</c:v>
                </c:pt>
                <c:pt idx="8827">
                  <c:v>116.78619999999999</c:v>
                </c:pt>
                <c:pt idx="8828">
                  <c:v>116.8085</c:v>
                </c:pt>
                <c:pt idx="8829">
                  <c:v>116.83069999999999</c:v>
                </c:pt>
                <c:pt idx="8830">
                  <c:v>116.85299999999999</c:v>
                </c:pt>
                <c:pt idx="8831">
                  <c:v>116.8753</c:v>
                </c:pt>
                <c:pt idx="8832">
                  <c:v>116.8976</c:v>
                </c:pt>
                <c:pt idx="8833">
                  <c:v>116.9199</c:v>
                </c:pt>
                <c:pt idx="8834">
                  <c:v>116.9422</c:v>
                </c:pt>
                <c:pt idx="8835">
                  <c:v>116.9644</c:v>
                </c:pt>
                <c:pt idx="8836">
                  <c:v>116.9867</c:v>
                </c:pt>
                <c:pt idx="8837">
                  <c:v>117.009</c:v>
                </c:pt>
                <c:pt idx="8838">
                  <c:v>117.0313</c:v>
                </c:pt>
                <c:pt idx="8839">
                  <c:v>117.0536</c:v>
                </c:pt>
                <c:pt idx="8840">
                  <c:v>117.0759</c:v>
                </c:pt>
                <c:pt idx="8841">
                  <c:v>117.09820000000001</c:v>
                </c:pt>
                <c:pt idx="8842">
                  <c:v>117.12050000000001</c:v>
                </c:pt>
                <c:pt idx="8843">
                  <c:v>117.14279999999999</c:v>
                </c:pt>
                <c:pt idx="8844">
                  <c:v>117.1651</c:v>
                </c:pt>
                <c:pt idx="8845">
                  <c:v>117.1875</c:v>
                </c:pt>
                <c:pt idx="8846">
                  <c:v>117.2098</c:v>
                </c:pt>
                <c:pt idx="8847">
                  <c:v>117.2321</c:v>
                </c:pt>
                <c:pt idx="8848">
                  <c:v>117.2544</c:v>
                </c:pt>
                <c:pt idx="8849">
                  <c:v>117.27670000000001</c:v>
                </c:pt>
                <c:pt idx="8850">
                  <c:v>117.29900000000001</c:v>
                </c:pt>
                <c:pt idx="8851">
                  <c:v>117.3214</c:v>
                </c:pt>
                <c:pt idx="8852">
                  <c:v>117.3437</c:v>
                </c:pt>
                <c:pt idx="8853">
                  <c:v>117.366</c:v>
                </c:pt>
                <c:pt idx="8854">
                  <c:v>117.3884</c:v>
                </c:pt>
                <c:pt idx="8855">
                  <c:v>117.41070000000001</c:v>
                </c:pt>
                <c:pt idx="8856">
                  <c:v>117.43300000000001</c:v>
                </c:pt>
                <c:pt idx="8857">
                  <c:v>117.4554</c:v>
                </c:pt>
                <c:pt idx="8858">
                  <c:v>117.4777</c:v>
                </c:pt>
                <c:pt idx="8859">
                  <c:v>117.5</c:v>
                </c:pt>
                <c:pt idx="8860">
                  <c:v>117.5224</c:v>
                </c:pt>
                <c:pt idx="8861">
                  <c:v>117.54470000000001</c:v>
                </c:pt>
                <c:pt idx="8862">
                  <c:v>117.5671</c:v>
                </c:pt>
                <c:pt idx="8863">
                  <c:v>117.5894</c:v>
                </c:pt>
                <c:pt idx="8864">
                  <c:v>117.6118</c:v>
                </c:pt>
                <c:pt idx="8865">
                  <c:v>117.6341</c:v>
                </c:pt>
                <c:pt idx="8866">
                  <c:v>117.65649999999999</c:v>
                </c:pt>
                <c:pt idx="8867">
                  <c:v>117.6788</c:v>
                </c:pt>
                <c:pt idx="8868">
                  <c:v>117.7012</c:v>
                </c:pt>
                <c:pt idx="8869">
                  <c:v>117.7236</c:v>
                </c:pt>
                <c:pt idx="8870">
                  <c:v>117.74590000000001</c:v>
                </c:pt>
                <c:pt idx="8871">
                  <c:v>117.7683</c:v>
                </c:pt>
                <c:pt idx="8872">
                  <c:v>117.7907</c:v>
                </c:pt>
                <c:pt idx="8873">
                  <c:v>117.813</c:v>
                </c:pt>
                <c:pt idx="8874">
                  <c:v>117.83540000000001</c:v>
                </c:pt>
                <c:pt idx="8875">
                  <c:v>117.8578</c:v>
                </c:pt>
                <c:pt idx="8876">
                  <c:v>117.8802</c:v>
                </c:pt>
                <c:pt idx="8877">
                  <c:v>117.9025</c:v>
                </c:pt>
                <c:pt idx="8878">
                  <c:v>117.92489999999999</c:v>
                </c:pt>
                <c:pt idx="8879">
                  <c:v>117.9473</c:v>
                </c:pt>
                <c:pt idx="8880">
                  <c:v>117.9697</c:v>
                </c:pt>
                <c:pt idx="8881">
                  <c:v>117.99209999999999</c:v>
                </c:pt>
                <c:pt idx="8882">
                  <c:v>118.0145</c:v>
                </c:pt>
                <c:pt idx="8883">
                  <c:v>118.0369</c:v>
                </c:pt>
                <c:pt idx="8884">
                  <c:v>118.0592</c:v>
                </c:pt>
                <c:pt idx="8885">
                  <c:v>118.08159999999999</c:v>
                </c:pt>
                <c:pt idx="8886">
                  <c:v>118.104</c:v>
                </c:pt>
                <c:pt idx="8887">
                  <c:v>118.1264</c:v>
                </c:pt>
                <c:pt idx="8888">
                  <c:v>118.14879999999999</c:v>
                </c:pt>
                <c:pt idx="8889">
                  <c:v>118.1713</c:v>
                </c:pt>
                <c:pt idx="8890">
                  <c:v>118.19370000000001</c:v>
                </c:pt>
                <c:pt idx="8891">
                  <c:v>118.2161</c:v>
                </c:pt>
                <c:pt idx="8892">
                  <c:v>118.2385</c:v>
                </c:pt>
                <c:pt idx="8893">
                  <c:v>118.26090000000001</c:v>
                </c:pt>
                <c:pt idx="8894">
                  <c:v>118.2833</c:v>
                </c:pt>
                <c:pt idx="8895">
                  <c:v>118.3057</c:v>
                </c:pt>
                <c:pt idx="8896">
                  <c:v>118.32810000000001</c:v>
                </c:pt>
                <c:pt idx="8897">
                  <c:v>118.3506</c:v>
                </c:pt>
                <c:pt idx="8898">
                  <c:v>118.373</c:v>
                </c:pt>
                <c:pt idx="8899">
                  <c:v>118.3954</c:v>
                </c:pt>
                <c:pt idx="8900">
                  <c:v>118.4178</c:v>
                </c:pt>
                <c:pt idx="8901">
                  <c:v>118.44029999999999</c:v>
                </c:pt>
                <c:pt idx="8902">
                  <c:v>118.4627</c:v>
                </c:pt>
                <c:pt idx="8903">
                  <c:v>118.4851</c:v>
                </c:pt>
                <c:pt idx="8904">
                  <c:v>118.5076</c:v>
                </c:pt>
                <c:pt idx="8905">
                  <c:v>118.53</c:v>
                </c:pt>
                <c:pt idx="8906">
                  <c:v>118.55249999999999</c:v>
                </c:pt>
                <c:pt idx="8907">
                  <c:v>118.5749</c:v>
                </c:pt>
                <c:pt idx="8908">
                  <c:v>118.59739999999999</c:v>
                </c:pt>
                <c:pt idx="8909">
                  <c:v>118.6198</c:v>
                </c:pt>
                <c:pt idx="8910">
                  <c:v>118.6422</c:v>
                </c:pt>
                <c:pt idx="8911">
                  <c:v>118.6647</c:v>
                </c:pt>
                <c:pt idx="8912">
                  <c:v>118.6871</c:v>
                </c:pt>
                <c:pt idx="8913">
                  <c:v>118.70959999999999</c:v>
                </c:pt>
                <c:pt idx="8914">
                  <c:v>118.7321</c:v>
                </c:pt>
                <c:pt idx="8915">
                  <c:v>118.75449999999999</c:v>
                </c:pt>
                <c:pt idx="8916">
                  <c:v>118.777</c:v>
                </c:pt>
                <c:pt idx="8917">
                  <c:v>118.79940000000001</c:v>
                </c:pt>
                <c:pt idx="8918">
                  <c:v>118.8219</c:v>
                </c:pt>
                <c:pt idx="8919">
                  <c:v>118.84439999999999</c:v>
                </c:pt>
                <c:pt idx="8920">
                  <c:v>118.8669</c:v>
                </c:pt>
                <c:pt idx="8921">
                  <c:v>118.88930000000001</c:v>
                </c:pt>
                <c:pt idx="8922">
                  <c:v>118.9118</c:v>
                </c:pt>
                <c:pt idx="8923">
                  <c:v>118.93429999999999</c:v>
                </c:pt>
                <c:pt idx="8924">
                  <c:v>118.9568</c:v>
                </c:pt>
                <c:pt idx="8925">
                  <c:v>118.97920000000001</c:v>
                </c:pt>
                <c:pt idx="8926">
                  <c:v>119.0017</c:v>
                </c:pt>
                <c:pt idx="8927">
                  <c:v>119.02419999999999</c:v>
                </c:pt>
                <c:pt idx="8928">
                  <c:v>119.0467</c:v>
                </c:pt>
                <c:pt idx="8929">
                  <c:v>119.0692</c:v>
                </c:pt>
                <c:pt idx="8930">
                  <c:v>119.0917</c:v>
                </c:pt>
                <c:pt idx="8931">
                  <c:v>119.1142</c:v>
                </c:pt>
                <c:pt idx="8932">
                  <c:v>119.1367</c:v>
                </c:pt>
                <c:pt idx="8933">
                  <c:v>119.1592</c:v>
                </c:pt>
                <c:pt idx="8934">
                  <c:v>119.18170000000001</c:v>
                </c:pt>
                <c:pt idx="8935">
                  <c:v>119.2042</c:v>
                </c:pt>
                <c:pt idx="8936">
                  <c:v>119.22669999999999</c:v>
                </c:pt>
                <c:pt idx="8937">
                  <c:v>119.2492</c:v>
                </c:pt>
                <c:pt idx="8938">
                  <c:v>119.2717</c:v>
                </c:pt>
                <c:pt idx="8939">
                  <c:v>119.2942</c:v>
                </c:pt>
                <c:pt idx="8940">
                  <c:v>119.3167</c:v>
                </c:pt>
                <c:pt idx="8941">
                  <c:v>119.33920000000001</c:v>
                </c:pt>
                <c:pt idx="8942">
                  <c:v>119.3617</c:v>
                </c:pt>
                <c:pt idx="8943">
                  <c:v>119.3843</c:v>
                </c:pt>
                <c:pt idx="8944">
                  <c:v>119.4068</c:v>
                </c:pt>
                <c:pt idx="8945">
                  <c:v>119.4293</c:v>
                </c:pt>
                <c:pt idx="8946">
                  <c:v>119.45180000000001</c:v>
                </c:pt>
                <c:pt idx="8947">
                  <c:v>119.4744</c:v>
                </c:pt>
                <c:pt idx="8948">
                  <c:v>119.4969</c:v>
                </c:pt>
                <c:pt idx="8949">
                  <c:v>119.5194</c:v>
                </c:pt>
                <c:pt idx="8950">
                  <c:v>119.542</c:v>
                </c:pt>
                <c:pt idx="8951">
                  <c:v>119.5645</c:v>
                </c:pt>
                <c:pt idx="8952">
                  <c:v>119.587</c:v>
                </c:pt>
                <c:pt idx="8953">
                  <c:v>119.6096</c:v>
                </c:pt>
                <c:pt idx="8954">
                  <c:v>119.63209999999999</c:v>
                </c:pt>
                <c:pt idx="8955">
                  <c:v>119.65470000000001</c:v>
                </c:pt>
                <c:pt idx="8956">
                  <c:v>119.6772</c:v>
                </c:pt>
                <c:pt idx="8957">
                  <c:v>119.6998</c:v>
                </c:pt>
                <c:pt idx="8958">
                  <c:v>119.7223</c:v>
                </c:pt>
                <c:pt idx="8959">
                  <c:v>119.7449</c:v>
                </c:pt>
                <c:pt idx="8960">
                  <c:v>119.76739999999999</c:v>
                </c:pt>
                <c:pt idx="8961">
                  <c:v>119.79</c:v>
                </c:pt>
                <c:pt idx="8962">
                  <c:v>119.8125</c:v>
                </c:pt>
                <c:pt idx="8963">
                  <c:v>119.8351</c:v>
                </c:pt>
                <c:pt idx="8964">
                  <c:v>119.85769999999999</c:v>
                </c:pt>
                <c:pt idx="8965">
                  <c:v>119.8802</c:v>
                </c:pt>
                <c:pt idx="8966">
                  <c:v>119.9028</c:v>
                </c:pt>
                <c:pt idx="8967">
                  <c:v>119.9254</c:v>
                </c:pt>
                <c:pt idx="8968">
                  <c:v>119.9479</c:v>
                </c:pt>
                <c:pt idx="8969">
                  <c:v>119.9705</c:v>
                </c:pt>
                <c:pt idx="8970">
                  <c:v>119.9931</c:v>
                </c:pt>
                <c:pt idx="8971">
                  <c:v>120.0157</c:v>
                </c:pt>
                <c:pt idx="8972">
                  <c:v>120.0382</c:v>
                </c:pt>
                <c:pt idx="8973">
                  <c:v>120.0608</c:v>
                </c:pt>
                <c:pt idx="8974">
                  <c:v>120.0834</c:v>
                </c:pt>
                <c:pt idx="8975">
                  <c:v>120.10599999999999</c:v>
                </c:pt>
                <c:pt idx="8976">
                  <c:v>120.12860000000001</c:v>
                </c:pt>
                <c:pt idx="8977">
                  <c:v>120.1512</c:v>
                </c:pt>
                <c:pt idx="8978">
                  <c:v>120.1738</c:v>
                </c:pt>
                <c:pt idx="8979">
                  <c:v>120.1964</c:v>
                </c:pt>
                <c:pt idx="8980">
                  <c:v>120.21899999999999</c:v>
                </c:pt>
                <c:pt idx="8981">
                  <c:v>120.24160000000001</c:v>
                </c:pt>
                <c:pt idx="8982">
                  <c:v>120.2642</c:v>
                </c:pt>
                <c:pt idx="8983">
                  <c:v>120.2868</c:v>
                </c:pt>
                <c:pt idx="8984">
                  <c:v>120.3094</c:v>
                </c:pt>
                <c:pt idx="8985">
                  <c:v>120.33199999999999</c:v>
                </c:pt>
                <c:pt idx="8986">
                  <c:v>120.3546</c:v>
                </c:pt>
                <c:pt idx="8987">
                  <c:v>120.3772</c:v>
                </c:pt>
                <c:pt idx="8988">
                  <c:v>120.3998</c:v>
                </c:pt>
                <c:pt idx="8989">
                  <c:v>120.4225</c:v>
                </c:pt>
                <c:pt idx="8990">
                  <c:v>120.4451</c:v>
                </c:pt>
                <c:pt idx="8991">
                  <c:v>120.46769999999999</c:v>
                </c:pt>
                <c:pt idx="8992">
                  <c:v>120.4903</c:v>
                </c:pt>
                <c:pt idx="8993">
                  <c:v>120.5129</c:v>
                </c:pt>
                <c:pt idx="8994">
                  <c:v>120.5356</c:v>
                </c:pt>
                <c:pt idx="8995">
                  <c:v>120.5582</c:v>
                </c:pt>
                <c:pt idx="8996">
                  <c:v>120.5808</c:v>
                </c:pt>
                <c:pt idx="8997">
                  <c:v>120.6035</c:v>
                </c:pt>
                <c:pt idx="8998">
                  <c:v>120.62609999999999</c:v>
                </c:pt>
                <c:pt idx="8999">
                  <c:v>120.64870000000001</c:v>
                </c:pt>
                <c:pt idx="9000">
                  <c:v>120.67140000000001</c:v>
                </c:pt>
                <c:pt idx="9001">
                  <c:v>120.694</c:v>
                </c:pt>
                <c:pt idx="9002">
                  <c:v>120.7167</c:v>
                </c:pt>
                <c:pt idx="9003">
                  <c:v>120.7393</c:v>
                </c:pt>
                <c:pt idx="9004">
                  <c:v>120.762</c:v>
                </c:pt>
                <c:pt idx="9005">
                  <c:v>120.7846</c:v>
                </c:pt>
                <c:pt idx="9006">
                  <c:v>120.8073</c:v>
                </c:pt>
                <c:pt idx="9007">
                  <c:v>120.82989999999999</c:v>
                </c:pt>
                <c:pt idx="9008">
                  <c:v>120.8526</c:v>
                </c:pt>
                <c:pt idx="9009">
                  <c:v>120.87520000000001</c:v>
                </c:pt>
                <c:pt idx="9010">
                  <c:v>120.89790000000001</c:v>
                </c:pt>
                <c:pt idx="9011">
                  <c:v>120.92059999999999</c:v>
                </c:pt>
                <c:pt idx="9012">
                  <c:v>120.9432</c:v>
                </c:pt>
                <c:pt idx="9013">
                  <c:v>120.9659</c:v>
                </c:pt>
                <c:pt idx="9014">
                  <c:v>120.98860000000001</c:v>
                </c:pt>
                <c:pt idx="9015">
                  <c:v>121.0112</c:v>
                </c:pt>
                <c:pt idx="9016">
                  <c:v>121.0339</c:v>
                </c:pt>
                <c:pt idx="9017">
                  <c:v>121.0566</c:v>
                </c:pt>
                <c:pt idx="9018">
                  <c:v>121.0793</c:v>
                </c:pt>
                <c:pt idx="9019">
                  <c:v>121.102</c:v>
                </c:pt>
                <c:pt idx="9020">
                  <c:v>121.1246</c:v>
                </c:pt>
                <c:pt idx="9021">
                  <c:v>121.1473</c:v>
                </c:pt>
                <c:pt idx="9022">
                  <c:v>121.17</c:v>
                </c:pt>
                <c:pt idx="9023">
                  <c:v>121.1927</c:v>
                </c:pt>
                <c:pt idx="9024">
                  <c:v>121.2154</c:v>
                </c:pt>
                <c:pt idx="9025">
                  <c:v>121.2381</c:v>
                </c:pt>
                <c:pt idx="9026">
                  <c:v>121.2608</c:v>
                </c:pt>
                <c:pt idx="9027">
                  <c:v>121.2835</c:v>
                </c:pt>
                <c:pt idx="9028">
                  <c:v>121.3062</c:v>
                </c:pt>
                <c:pt idx="9029">
                  <c:v>121.3289</c:v>
                </c:pt>
                <c:pt idx="9030">
                  <c:v>121.3516</c:v>
                </c:pt>
                <c:pt idx="9031">
                  <c:v>121.37430000000001</c:v>
                </c:pt>
                <c:pt idx="9032">
                  <c:v>121.39700000000001</c:v>
                </c:pt>
                <c:pt idx="9033">
                  <c:v>121.41970000000001</c:v>
                </c:pt>
                <c:pt idx="9034">
                  <c:v>121.44240000000001</c:v>
                </c:pt>
                <c:pt idx="9035">
                  <c:v>121.46510000000001</c:v>
                </c:pt>
                <c:pt idx="9036">
                  <c:v>121.4879</c:v>
                </c:pt>
                <c:pt idx="9037">
                  <c:v>121.5106</c:v>
                </c:pt>
                <c:pt idx="9038">
                  <c:v>121.5333</c:v>
                </c:pt>
                <c:pt idx="9039">
                  <c:v>121.556</c:v>
                </c:pt>
                <c:pt idx="9040">
                  <c:v>121.5787</c:v>
                </c:pt>
                <c:pt idx="9041">
                  <c:v>121.6015</c:v>
                </c:pt>
                <c:pt idx="9042">
                  <c:v>121.6242</c:v>
                </c:pt>
                <c:pt idx="9043">
                  <c:v>121.6469</c:v>
                </c:pt>
                <c:pt idx="9044">
                  <c:v>121.66970000000001</c:v>
                </c:pt>
                <c:pt idx="9045">
                  <c:v>121.69240000000001</c:v>
                </c:pt>
                <c:pt idx="9046">
                  <c:v>121.71510000000001</c:v>
                </c:pt>
                <c:pt idx="9047">
                  <c:v>121.7379</c:v>
                </c:pt>
                <c:pt idx="9048">
                  <c:v>121.7606</c:v>
                </c:pt>
                <c:pt idx="9049">
                  <c:v>121.7834</c:v>
                </c:pt>
                <c:pt idx="9050">
                  <c:v>121.8061</c:v>
                </c:pt>
                <c:pt idx="9051">
                  <c:v>121.8289</c:v>
                </c:pt>
                <c:pt idx="9052">
                  <c:v>121.8516</c:v>
                </c:pt>
                <c:pt idx="9053">
                  <c:v>121.87439999999999</c:v>
                </c:pt>
                <c:pt idx="9054">
                  <c:v>121.89709999999999</c:v>
                </c:pt>
                <c:pt idx="9055">
                  <c:v>121.9199</c:v>
                </c:pt>
                <c:pt idx="9056">
                  <c:v>121.9426</c:v>
                </c:pt>
                <c:pt idx="9057">
                  <c:v>121.9654</c:v>
                </c:pt>
                <c:pt idx="9058">
                  <c:v>121.98820000000001</c:v>
                </c:pt>
                <c:pt idx="9059">
                  <c:v>122.01090000000001</c:v>
                </c:pt>
                <c:pt idx="9060">
                  <c:v>122.0337</c:v>
                </c:pt>
                <c:pt idx="9061">
                  <c:v>122.0565</c:v>
                </c:pt>
                <c:pt idx="9062">
                  <c:v>122.0792</c:v>
                </c:pt>
                <c:pt idx="9063">
                  <c:v>122.102</c:v>
                </c:pt>
                <c:pt idx="9064">
                  <c:v>122.12479999999999</c:v>
                </c:pt>
                <c:pt idx="9065">
                  <c:v>122.1476</c:v>
                </c:pt>
                <c:pt idx="9066">
                  <c:v>122.1703</c:v>
                </c:pt>
                <c:pt idx="9067">
                  <c:v>122.1931</c:v>
                </c:pt>
                <c:pt idx="9068">
                  <c:v>122.2159</c:v>
                </c:pt>
                <c:pt idx="9069">
                  <c:v>122.23869999999999</c:v>
                </c:pt>
                <c:pt idx="9070">
                  <c:v>122.2615</c:v>
                </c:pt>
                <c:pt idx="9071">
                  <c:v>122.2843</c:v>
                </c:pt>
                <c:pt idx="9072">
                  <c:v>122.30710000000001</c:v>
                </c:pt>
                <c:pt idx="9073">
                  <c:v>122.32989999999999</c:v>
                </c:pt>
                <c:pt idx="9074">
                  <c:v>122.3527</c:v>
                </c:pt>
                <c:pt idx="9075">
                  <c:v>122.3755</c:v>
                </c:pt>
                <c:pt idx="9076">
                  <c:v>122.39830000000001</c:v>
                </c:pt>
                <c:pt idx="9077">
                  <c:v>122.4211</c:v>
                </c:pt>
                <c:pt idx="9078">
                  <c:v>122.4439</c:v>
                </c:pt>
                <c:pt idx="9079">
                  <c:v>122.4667</c:v>
                </c:pt>
                <c:pt idx="9080">
                  <c:v>122.48950000000001</c:v>
                </c:pt>
                <c:pt idx="9081">
                  <c:v>122.5123</c:v>
                </c:pt>
                <c:pt idx="9082">
                  <c:v>122.5351</c:v>
                </c:pt>
                <c:pt idx="9083">
                  <c:v>122.5579</c:v>
                </c:pt>
                <c:pt idx="9084">
                  <c:v>122.5808</c:v>
                </c:pt>
                <c:pt idx="9085">
                  <c:v>122.6036</c:v>
                </c:pt>
                <c:pt idx="9086">
                  <c:v>122.6264</c:v>
                </c:pt>
                <c:pt idx="9087">
                  <c:v>122.64919999999999</c:v>
                </c:pt>
                <c:pt idx="9088">
                  <c:v>122.6721</c:v>
                </c:pt>
                <c:pt idx="9089">
                  <c:v>122.6949</c:v>
                </c:pt>
                <c:pt idx="9090">
                  <c:v>122.71769999999999</c:v>
                </c:pt>
                <c:pt idx="9091">
                  <c:v>122.7406</c:v>
                </c:pt>
                <c:pt idx="9092">
                  <c:v>122.7634</c:v>
                </c:pt>
                <c:pt idx="9093">
                  <c:v>122.78619999999999</c:v>
                </c:pt>
                <c:pt idx="9094">
                  <c:v>122.8091</c:v>
                </c:pt>
                <c:pt idx="9095">
                  <c:v>122.8319</c:v>
                </c:pt>
                <c:pt idx="9096">
                  <c:v>122.8548</c:v>
                </c:pt>
                <c:pt idx="9097">
                  <c:v>122.8776</c:v>
                </c:pt>
                <c:pt idx="9098">
                  <c:v>122.90049999999999</c:v>
                </c:pt>
                <c:pt idx="9099">
                  <c:v>122.9233</c:v>
                </c:pt>
                <c:pt idx="9100">
                  <c:v>122.9462</c:v>
                </c:pt>
                <c:pt idx="9101">
                  <c:v>122.96899999999999</c:v>
                </c:pt>
                <c:pt idx="9102">
                  <c:v>122.9919</c:v>
                </c:pt>
                <c:pt idx="9103">
                  <c:v>123.0147</c:v>
                </c:pt>
                <c:pt idx="9104">
                  <c:v>123.0376</c:v>
                </c:pt>
                <c:pt idx="9105">
                  <c:v>123.0604</c:v>
                </c:pt>
                <c:pt idx="9106">
                  <c:v>123.08329999999999</c:v>
                </c:pt>
                <c:pt idx="9107">
                  <c:v>123.1062</c:v>
                </c:pt>
                <c:pt idx="9108">
                  <c:v>123.12909999999999</c:v>
                </c:pt>
                <c:pt idx="9109">
                  <c:v>123.1519</c:v>
                </c:pt>
                <c:pt idx="9110">
                  <c:v>123.1748</c:v>
                </c:pt>
                <c:pt idx="9111">
                  <c:v>123.1977</c:v>
                </c:pt>
                <c:pt idx="9112">
                  <c:v>123.2206</c:v>
                </c:pt>
                <c:pt idx="9113">
                  <c:v>123.24339999999999</c:v>
                </c:pt>
                <c:pt idx="9114">
                  <c:v>123.2663</c:v>
                </c:pt>
                <c:pt idx="9115">
                  <c:v>123.28919999999999</c:v>
                </c:pt>
                <c:pt idx="9116">
                  <c:v>123.3121</c:v>
                </c:pt>
                <c:pt idx="9117">
                  <c:v>123.33499999999999</c:v>
                </c:pt>
                <c:pt idx="9118">
                  <c:v>123.3579</c:v>
                </c:pt>
                <c:pt idx="9119">
                  <c:v>123.38079999999999</c:v>
                </c:pt>
                <c:pt idx="9120">
                  <c:v>123.4037</c:v>
                </c:pt>
                <c:pt idx="9121">
                  <c:v>123.42659999999999</c:v>
                </c:pt>
                <c:pt idx="9122">
                  <c:v>123.4495</c:v>
                </c:pt>
                <c:pt idx="9123">
                  <c:v>123.47239999999999</c:v>
                </c:pt>
                <c:pt idx="9124">
                  <c:v>123.4953</c:v>
                </c:pt>
                <c:pt idx="9125">
                  <c:v>123.51819999999999</c:v>
                </c:pt>
                <c:pt idx="9126">
                  <c:v>123.5411</c:v>
                </c:pt>
                <c:pt idx="9127">
                  <c:v>123.56399999999999</c:v>
                </c:pt>
                <c:pt idx="9128">
                  <c:v>123.5869</c:v>
                </c:pt>
                <c:pt idx="9129">
                  <c:v>123.60980000000001</c:v>
                </c:pt>
                <c:pt idx="9130">
                  <c:v>123.6327</c:v>
                </c:pt>
                <c:pt idx="9131">
                  <c:v>123.65560000000001</c:v>
                </c:pt>
                <c:pt idx="9132">
                  <c:v>123.6786</c:v>
                </c:pt>
                <c:pt idx="9133">
                  <c:v>123.7015</c:v>
                </c:pt>
                <c:pt idx="9134">
                  <c:v>123.7244</c:v>
                </c:pt>
                <c:pt idx="9135">
                  <c:v>123.7473</c:v>
                </c:pt>
                <c:pt idx="9136">
                  <c:v>123.77030000000001</c:v>
                </c:pt>
                <c:pt idx="9137">
                  <c:v>123.7932</c:v>
                </c:pt>
                <c:pt idx="9138">
                  <c:v>123.81610000000001</c:v>
                </c:pt>
                <c:pt idx="9139">
                  <c:v>123.8391</c:v>
                </c:pt>
                <c:pt idx="9140">
                  <c:v>123.86199999999999</c:v>
                </c:pt>
                <c:pt idx="9141">
                  <c:v>123.8849</c:v>
                </c:pt>
                <c:pt idx="9142">
                  <c:v>123.9079</c:v>
                </c:pt>
                <c:pt idx="9143">
                  <c:v>123.9308</c:v>
                </c:pt>
                <c:pt idx="9144">
                  <c:v>123.9538</c:v>
                </c:pt>
                <c:pt idx="9145">
                  <c:v>123.97669999999999</c:v>
                </c:pt>
                <c:pt idx="9146">
                  <c:v>123.9997</c:v>
                </c:pt>
                <c:pt idx="9147">
                  <c:v>124.0226</c:v>
                </c:pt>
                <c:pt idx="9148">
                  <c:v>124.04559999999999</c:v>
                </c:pt>
                <c:pt idx="9149">
                  <c:v>124.0686</c:v>
                </c:pt>
                <c:pt idx="9150">
                  <c:v>124.0915</c:v>
                </c:pt>
                <c:pt idx="9151">
                  <c:v>124.11450000000001</c:v>
                </c:pt>
                <c:pt idx="9152">
                  <c:v>124.1374</c:v>
                </c:pt>
                <c:pt idx="9153">
                  <c:v>124.1604</c:v>
                </c:pt>
                <c:pt idx="9154">
                  <c:v>124.18340000000001</c:v>
                </c:pt>
                <c:pt idx="9155">
                  <c:v>124.2063</c:v>
                </c:pt>
                <c:pt idx="9156">
                  <c:v>124.22929999999999</c:v>
                </c:pt>
                <c:pt idx="9157">
                  <c:v>124.25230000000001</c:v>
                </c:pt>
                <c:pt idx="9158">
                  <c:v>124.2753</c:v>
                </c:pt>
                <c:pt idx="9159">
                  <c:v>124.29819999999999</c:v>
                </c:pt>
                <c:pt idx="9160">
                  <c:v>124.3212</c:v>
                </c:pt>
                <c:pt idx="9161">
                  <c:v>124.3442</c:v>
                </c:pt>
                <c:pt idx="9162">
                  <c:v>124.3672</c:v>
                </c:pt>
                <c:pt idx="9163">
                  <c:v>124.39019999999999</c:v>
                </c:pt>
                <c:pt idx="9164">
                  <c:v>124.4132</c:v>
                </c:pt>
                <c:pt idx="9165">
                  <c:v>124.4361</c:v>
                </c:pt>
                <c:pt idx="9166">
                  <c:v>124.45910000000001</c:v>
                </c:pt>
                <c:pt idx="9167">
                  <c:v>124.4821</c:v>
                </c:pt>
                <c:pt idx="9168">
                  <c:v>124.5051</c:v>
                </c:pt>
                <c:pt idx="9169">
                  <c:v>124.52809999999999</c:v>
                </c:pt>
                <c:pt idx="9170">
                  <c:v>124.55110000000001</c:v>
                </c:pt>
                <c:pt idx="9171">
                  <c:v>124.5741</c:v>
                </c:pt>
                <c:pt idx="9172">
                  <c:v>124.5971</c:v>
                </c:pt>
                <c:pt idx="9173">
                  <c:v>124.6202</c:v>
                </c:pt>
                <c:pt idx="9174">
                  <c:v>124.64319999999999</c:v>
                </c:pt>
                <c:pt idx="9175">
                  <c:v>124.6662</c:v>
                </c:pt>
                <c:pt idx="9176">
                  <c:v>124.6892</c:v>
                </c:pt>
                <c:pt idx="9177">
                  <c:v>124.7122</c:v>
                </c:pt>
                <c:pt idx="9178">
                  <c:v>124.73520000000001</c:v>
                </c:pt>
                <c:pt idx="9179">
                  <c:v>124.7582</c:v>
                </c:pt>
                <c:pt idx="9180">
                  <c:v>124.7813</c:v>
                </c:pt>
                <c:pt idx="9181">
                  <c:v>124.8043</c:v>
                </c:pt>
                <c:pt idx="9182">
                  <c:v>124.82729999999999</c:v>
                </c:pt>
                <c:pt idx="9183">
                  <c:v>124.8503</c:v>
                </c:pt>
                <c:pt idx="9184">
                  <c:v>124.8734</c:v>
                </c:pt>
                <c:pt idx="9185">
                  <c:v>124.8964</c:v>
                </c:pt>
                <c:pt idx="9186">
                  <c:v>124.9194</c:v>
                </c:pt>
                <c:pt idx="9187">
                  <c:v>124.9425</c:v>
                </c:pt>
                <c:pt idx="9188">
                  <c:v>124.96550000000001</c:v>
                </c:pt>
                <c:pt idx="9189">
                  <c:v>124.98860000000001</c:v>
                </c:pt>
                <c:pt idx="9190">
                  <c:v>125.0116</c:v>
                </c:pt>
                <c:pt idx="9191">
                  <c:v>125.0347</c:v>
                </c:pt>
                <c:pt idx="9192">
                  <c:v>125.0577</c:v>
                </c:pt>
                <c:pt idx="9193">
                  <c:v>125.0808</c:v>
                </c:pt>
                <c:pt idx="9194">
                  <c:v>125.10380000000001</c:v>
                </c:pt>
                <c:pt idx="9195">
                  <c:v>125.12690000000001</c:v>
                </c:pt>
                <c:pt idx="9196">
                  <c:v>125.1499</c:v>
                </c:pt>
                <c:pt idx="9197">
                  <c:v>125.173</c:v>
                </c:pt>
                <c:pt idx="9198">
                  <c:v>125.196</c:v>
                </c:pt>
                <c:pt idx="9199">
                  <c:v>125.2191</c:v>
                </c:pt>
                <c:pt idx="9200">
                  <c:v>125.2422</c:v>
                </c:pt>
                <c:pt idx="9201">
                  <c:v>125.26519999999999</c:v>
                </c:pt>
                <c:pt idx="9202">
                  <c:v>125.28830000000001</c:v>
                </c:pt>
                <c:pt idx="9203">
                  <c:v>125.31140000000001</c:v>
                </c:pt>
                <c:pt idx="9204">
                  <c:v>125.3344</c:v>
                </c:pt>
                <c:pt idx="9205">
                  <c:v>125.3575</c:v>
                </c:pt>
                <c:pt idx="9206">
                  <c:v>125.3806</c:v>
                </c:pt>
                <c:pt idx="9207">
                  <c:v>125.4037</c:v>
                </c:pt>
                <c:pt idx="9208">
                  <c:v>125.4268</c:v>
                </c:pt>
                <c:pt idx="9209">
                  <c:v>125.4499</c:v>
                </c:pt>
                <c:pt idx="9210">
                  <c:v>125.4729</c:v>
                </c:pt>
                <c:pt idx="9211">
                  <c:v>125.496</c:v>
                </c:pt>
                <c:pt idx="9212">
                  <c:v>125.51909999999999</c:v>
                </c:pt>
                <c:pt idx="9213">
                  <c:v>125.54219999999999</c:v>
                </c:pt>
                <c:pt idx="9214">
                  <c:v>125.56529999999999</c:v>
                </c:pt>
                <c:pt idx="9215">
                  <c:v>125.58839999999999</c:v>
                </c:pt>
                <c:pt idx="9216">
                  <c:v>125.61150000000001</c:v>
                </c:pt>
                <c:pt idx="9217">
                  <c:v>125.63460000000001</c:v>
                </c:pt>
                <c:pt idx="9218">
                  <c:v>125.65770000000001</c:v>
                </c:pt>
                <c:pt idx="9219">
                  <c:v>125.6808</c:v>
                </c:pt>
                <c:pt idx="9220">
                  <c:v>125.7039</c:v>
                </c:pt>
                <c:pt idx="9221">
                  <c:v>125.727</c:v>
                </c:pt>
                <c:pt idx="9222">
                  <c:v>125.7501</c:v>
                </c:pt>
                <c:pt idx="9223">
                  <c:v>125.77330000000001</c:v>
                </c:pt>
                <c:pt idx="9224">
                  <c:v>125.79640000000001</c:v>
                </c:pt>
                <c:pt idx="9225">
                  <c:v>125.81950000000001</c:v>
                </c:pt>
                <c:pt idx="9226">
                  <c:v>125.8426</c:v>
                </c:pt>
                <c:pt idx="9227">
                  <c:v>125.8657</c:v>
                </c:pt>
                <c:pt idx="9228">
                  <c:v>125.88890000000001</c:v>
                </c:pt>
                <c:pt idx="9229">
                  <c:v>125.91200000000001</c:v>
                </c:pt>
                <c:pt idx="9230">
                  <c:v>125.93510000000001</c:v>
                </c:pt>
                <c:pt idx="9231">
                  <c:v>125.95820000000001</c:v>
                </c:pt>
                <c:pt idx="9232">
                  <c:v>125.98139999999999</c:v>
                </c:pt>
                <c:pt idx="9233">
                  <c:v>126.00449999999999</c:v>
                </c:pt>
                <c:pt idx="9234">
                  <c:v>126.0277</c:v>
                </c:pt>
                <c:pt idx="9235">
                  <c:v>126.0508</c:v>
                </c:pt>
                <c:pt idx="9236">
                  <c:v>126.07389999999999</c:v>
                </c:pt>
                <c:pt idx="9237">
                  <c:v>126.0971</c:v>
                </c:pt>
                <c:pt idx="9238">
                  <c:v>126.1202</c:v>
                </c:pt>
                <c:pt idx="9239">
                  <c:v>126.1434</c:v>
                </c:pt>
                <c:pt idx="9240">
                  <c:v>126.1665</c:v>
                </c:pt>
                <c:pt idx="9241">
                  <c:v>126.1897</c:v>
                </c:pt>
                <c:pt idx="9242">
                  <c:v>126.2128</c:v>
                </c:pt>
                <c:pt idx="9243">
                  <c:v>126.236</c:v>
                </c:pt>
                <c:pt idx="9244">
                  <c:v>126.2591</c:v>
                </c:pt>
                <c:pt idx="9245">
                  <c:v>126.28230000000001</c:v>
                </c:pt>
                <c:pt idx="9246">
                  <c:v>126.30549999999999</c:v>
                </c:pt>
                <c:pt idx="9247">
                  <c:v>126.32859999999999</c:v>
                </c:pt>
                <c:pt idx="9248">
                  <c:v>126.3518</c:v>
                </c:pt>
                <c:pt idx="9249">
                  <c:v>126.375</c:v>
                </c:pt>
                <c:pt idx="9250">
                  <c:v>126.3981</c:v>
                </c:pt>
                <c:pt idx="9251">
                  <c:v>126.4213</c:v>
                </c:pt>
                <c:pt idx="9252">
                  <c:v>126.44450000000001</c:v>
                </c:pt>
                <c:pt idx="9253">
                  <c:v>126.46769999999999</c:v>
                </c:pt>
                <c:pt idx="9254">
                  <c:v>126.4909</c:v>
                </c:pt>
                <c:pt idx="9255">
                  <c:v>126.514</c:v>
                </c:pt>
                <c:pt idx="9256">
                  <c:v>126.5372</c:v>
                </c:pt>
                <c:pt idx="9257">
                  <c:v>126.5604</c:v>
                </c:pt>
                <c:pt idx="9258">
                  <c:v>126.5836</c:v>
                </c:pt>
                <c:pt idx="9259">
                  <c:v>126.60680000000001</c:v>
                </c:pt>
                <c:pt idx="9260">
                  <c:v>126.63</c:v>
                </c:pt>
                <c:pt idx="9261">
                  <c:v>126.6532</c:v>
                </c:pt>
                <c:pt idx="9262">
                  <c:v>126.6764</c:v>
                </c:pt>
                <c:pt idx="9263">
                  <c:v>126.6996</c:v>
                </c:pt>
                <c:pt idx="9264">
                  <c:v>126.72280000000001</c:v>
                </c:pt>
                <c:pt idx="9265">
                  <c:v>126.746</c:v>
                </c:pt>
                <c:pt idx="9266">
                  <c:v>126.7692</c:v>
                </c:pt>
                <c:pt idx="9267">
                  <c:v>126.7924</c:v>
                </c:pt>
                <c:pt idx="9268">
                  <c:v>126.8156</c:v>
                </c:pt>
                <c:pt idx="9269">
                  <c:v>126.83880000000001</c:v>
                </c:pt>
                <c:pt idx="9270">
                  <c:v>126.86199999999999</c:v>
                </c:pt>
                <c:pt idx="9271">
                  <c:v>126.8852</c:v>
                </c:pt>
                <c:pt idx="9272">
                  <c:v>126.9085</c:v>
                </c:pt>
                <c:pt idx="9273">
                  <c:v>126.93170000000001</c:v>
                </c:pt>
                <c:pt idx="9274">
                  <c:v>126.95489999999999</c:v>
                </c:pt>
                <c:pt idx="9275">
                  <c:v>126.9781</c:v>
                </c:pt>
                <c:pt idx="9276">
                  <c:v>127.0014</c:v>
                </c:pt>
                <c:pt idx="9277">
                  <c:v>127.02460000000001</c:v>
                </c:pt>
                <c:pt idx="9278">
                  <c:v>127.0478</c:v>
                </c:pt>
                <c:pt idx="9279">
                  <c:v>127.071</c:v>
                </c:pt>
                <c:pt idx="9280">
                  <c:v>127.0943</c:v>
                </c:pt>
                <c:pt idx="9281">
                  <c:v>127.11750000000001</c:v>
                </c:pt>
                <c:pt idx="9282">
                  <c:v>127.1408</c:v>
                </c:pt>
                <c:pt idx="9283">
                  <c:v>127.164</c:v>
                </c:pt>
                <c:pt idx="9284">
                  <c:v>127.1872</c:v>
                </c:pt>
                <c:pt idx="9285">
                  <c:v>127.2105</c:v>
                </c:pt>
                <c:pt idx="9286">
                  <c:v>127.2337</c:v>
                </c:pt>
                <c:pt idx="9287">
                  <c:v>127.25700000000001</c:v>
                </c:pt>
                <c:pt idx="9288">
                  <c:v>127.28019999999999</c:v>
                </c:pt>
                <c:pt idx="9289">
                  <c:v>127.3035</c:v>
                </c:pt>
                <c:pt idx="9290">
                  <c:v>127.3267</c:v>
                </c:pt>
                <c:pt idx="9291">
                  <c:v>127.35</c:v>
                </c:pt>
                <c:pt idx="9292">
                  <c:v>127.3733</c:v>
                </c:pt>
                <c:pt idx="9293">
                  <c:v>127.3965</c:v>
                </c:pt>
                <c:pt idx="9294">
                  <c:v>127.4198</c:v>
                </c:pt>
                <c:pt idx="9295">
                  <c:v>127.4431</c:v>
                </c:pt>
                <c:pt idx="9296">
                  <c:v>127.4663</c:v>
                </c:pt>
                <c:pt idx="9297">
                  <c:v>127.4896</c:v>
                </c:pt>
                <c:pt idx="9298">
                  <c:v>127.5129</c:v>
                </c:pt>
                <c:pt idx="9299">
                  <c:v>127.5361</c:v>
                </c:pt>
                <c:pt idx="9300">
                  <c:v>127.5594</c:v>
                </c:pt>
                <c:pt idx="9301">
                  <c:v>127.5827</c:v>
                </c:pt>
                <c:pt idx="9302">
                  <c:v>127.60599999999999</c:v>
                </c:pt>
                <c:pt idx="9303">
                  <c:v>127.6293</c:v>
                </c:pt>
                <c:pt idx="9304">
                  <c:v>127.65260000000001</c:v>
                </c:pt>
                <c:pt idx="9305">
                  <c:v>127.6758</c:v>
                </c:pt>
                <c:pt idx="9306">
                  <c:v>127.6991</c:v>
                </c:pt>
                <c:pt idx="9307">
                  <c:v>127.72239999999999</c:v>
                </c:pt>
                <c:pt idx="9308">
                  <c:v>127.7457</c:v>
                </c:pt>
                <c:pt idx="9309">
                  <c:v>127.76900000000001</c:v>
                </c:pt>
                <c:pt idx="9310">
                  <c:v>127.7923</c:v>
                </c:pt>
                <c:pt idx="9311">
                  <c:v>127.8156</c:v>
                </c:pt>
                <c:pt idx="9312">
                  <c:v>127.8389</c:v>
                </c:pt>
                <c:pt idx="9313">
                  <c:v>127.8622</c:v>
                </c:pt>
                <c:pt idx="9314">
                  <c:v>127.88549999999999</c:v>
                </c:pt>
                <c:pt idx="9315">
                  <c:v>127.9088</c:v>
                </c:pt>
                <c:pt idx="9316">
                  <c:v>127.93219999999999</c:v>
                </c:pt>
                <c:pt idx="9317">
                  <c:v>127.9555</c:v>
                </c:pt>
                <c:pt idx="9318">
                  <c:v>127.97880000000001</c:v>
                </c:pt>
                <c:pt idx="9319">
                  <c:v>128.00210000000001</c:v>
                </c:pt>
                <c:pt idx="9320">
                  <c:v>128.02539999999999</c:v>
                </c:pt>
                <c:pt idx="9321">
                  <c:v>128.0488</c:v>
                </c:pt>
                <c:pt idx="9322">
                  <c:v>128.07210000000001</c:v>
                </c:pt>
                <c:pt idx="9323">
                  <c:v>128.09540000000001</c:v>
                </c:pt>
                <c:pt idx="9324">
                  <c:v>128.11869999999999</c:v>
                </c:pt>
                <c:pt idx="9325">
                  <c:v>128.1421</c:v>
                </c:pt>
                <c:pt idx="9326">
                  <c:v>128.16540000000001</c:v>
                </c:pt>
                <c:pt idx="9327">
                  <c:v>128.18870000000001</c:v>
                </c:pt>
                <c:pt idx="9328">
                  <c:v>128.21209999999999</c:v>
                </c:pt>
                <c:pt idx="9329">
                  <c:v>128.2354</c:v>
                </c:pt>
                <c:pt idx="9330">
                  <c:v>128.2587</c:v>
                </c:pt>
                <c:pt idx="9331">
                  <c:v>128.28210000000001</c:v>
                </c:pt>
                <c:pt idx="9332">
                  <c:v>128.30539999999999</c:v>
                </c:pt>
                <c:pt idx="9333">
                  <c:v>128.3288</c:v>
                </c:pt>
                <c:pt idx="9334">
                  <c:v>128.35210000000001</c:v>
                </c:pt>
                <c:pt idx="9335">
                  <c:v>128.37549999999999</c:v>
                </c:pt>
                <c:pt idx="9336">
                  <c:v>128.39879999999999</c:v>
                </c:pt>
                <c:pt idx="9337">
                  <c:v>128.4222</c:v>
                </c:pt>
                <c:pt idx="9338">
                  <c:v>128.44560000000001</c:v>
                </c:pt>
                <c:pt idx="9339">
                  <c:v>128.46889999999999</c:v>
                </c:pt>
                <c:pt idx="9340">
                  <c:v>128.4923</c:v>
                </c:pt>
                <c:pt idx="9341">
                  <c:v>128.51560000000001</c:v>
                </c:pt>
                <c:pt idx="9342">
                  <c:v>128.53899999999999</c:v>
                </c:pt>
                <c:pt idx="9343">
                  <c:v>128.5624</c:v>
                </c:pt>
                <c:pt idx="9344">
                  <c:v>128.58580000000001</c:v>
                </c:pt>
                <c:pt idx="9345">
                  <c:v>128.60910000000001</c:v>
                </c:pt>
                <c:pt idx="9346">
                  <c:v>128.63249999999999</c:v>
                </c:pt>
                <c:pt idx="9347">
                  <c:v>128.6559</c:v>
                </c:pt>
                <c:pt idx="9348">
                  <c:v>128.67930000000001</c:v>
                </c:pt>
                <c:pt idx="9349">
                  <c:v>128.70259999999999</c:v>
                </c:pt>
                <c:pt idx="9350">
                  <c:v>128.726</c:v>
                </c:pt>
                <c:pt idx="9351">
                  <c:v>128.74940000000001</c:v>
                </c:pt>
                <c:pt idx="9352">
                  <c:v>128.77279999999999</c:v>
                </c:pt>
                <c:pt idx="9353">
                  <c:v>128.7962</c:v>
                </c:pt>
                <c:pt idx="9354">
                  <c:v>128.81960000000001</c:v>
                </c:pt>
                <c:pt idx="9355">
                  <c:v>128.84299999999999</c:v>
                </c:pt>
                <c:pt idx="9356">
                  <c:v>128.8664</c:v>
                </c:pt>
                <c:pt idx="9357">
                  <c:v>128.88980000000001</c:v>
                </c:pt>
                <c:pt idx="9358">
                  <c:v>128.91319999999999</c:v>
                </c:pt>
                <c:pt idx="9359">
                  <c:v>128.9366</c:v>
                </c:pt>
                <c:pt idx="9360">
                  <c:v>128.96</c:v>
                </c:pt>
                <c:pt idx="9361">
                  <c:v>128.98339999999999</c:v>
                </c:pt>
                <c:pt idx="9362">
                  <c:v>129.0068</c:v>
                </c:pt>
                <c:pt idx="9363">
                  <c:v>129.03020000000001</c:v>
                </c:pt>
                <c:pt idx="9364">
                  <c:v>129.05359999999999</c:v>
                </c:pt>
                <c:pt idx="9365">
                  <c:v>129.077</c:v>
                </c:pt>
                <c:pt idx="9366">
                  <c:v>129.10040000000001</c:v>
                </c:pt>
                <c:pt idx="9367">
                  <c:v>129.12389999999999</c:v>
                </c:pt>
                <c:pt idx="9368">
                  <c:v>129.1473</c:v>
                </c:pt>
                <c:pt idx="9369">
                  <c:v>129.17070000000001</c:v>
                </c:pt>
                <c:pt idx="9370">
                  <c:v>129.19409999999999</c:v>
                </c:pt>
                <c:pt idx="9371">
                  <c:v>129.2176</c:v>
                </c:pt>
                <c:pt idx="9372">
                  <c:v>129.24100000000001</c:v>
                </c:pt>
                <c:pt idx="9373">
                  <c:v>129.26439999999999</c:v>
                </c:pt>
                <c:pt idx="9374">
                  <c:v>129.28790000000001</c:v>
                </c:pt>
                <c:pt idx="9375">
                  <c:v>129.31129999999999</c:v>
                </c:pt>
                <c:pt idx="9376">
                  <c:v>129.3347</c:v>
                </c:pt>
                <c:pt idx="9377">
                  <c:v>129.35820000000001</c:v>
                </c:pt>
                <c:pt idx="9378">
                  <c:v>129.38159999999999</c:v>
                </c:pt>
                <c:pt idx="9379">
                  <c:v>129.4051</c:v>
                </c:pt>
                <c:pt idx="9380">
                  <c:v>129.42850000000001</c:v>
                </c:pt>
                <c:pt idx="9381">
                  <c:v>129.452</c:v>
                </c:pt>
                <c:pt idx="9382">
                  <c:v>129.47540000000001</c:v>
                </c:pt>
                <c:pt idx="9383">
                  <c:v>129.49889999999999</c:v>
                </c:pt>
                <c:pt idx="9384">
                  <c:v>129.5223</c:v>
                </c:pt>
                <c:pt idx="9385">
                  <c:v>129.54580000000001</c:v>
                </c:pt>
                <c:pt idx="9386">
                  <c:v>129.5693</c:v>
                </c:pt>
                <c:pt idx="9387">
                  <c:v>129.59270000000001</c:v>
                </c:pt>
                <c:pt idx="9388">
                  <c:v>129.61619999999999</c:v>
                </c:pt>
                <c:pt idx="9389">
                  <c:v>129.6396</c:v>
                </c:pt>
                <c:pt idx="9390">
                  <c:v>129.66309999999999</c:v>
                </c:pt>
                <c:pt idx="9391">
                  <c:v>129.6866</c:v>
                </c:pt>
                <c:pt idx="9392">
                  <c:v>129.71010000000001</c:v>
                </c:pt>
                <c:pt idx="9393">
                  <c:v>129.73349999999999</c:v>
                </c:pt>
                <c:pt idx="9394">
                  <c:v>129.75700000000001</c:v>
                </c:pt>
                <c:pt idx="9395">
                  <c:v>129.78049999999999</c:v>
                </c:pt>
                <c:pt idx="9396">
                  <c:v>129.804</c:v>
                </c:pt>
                <c:pt idx="9397">
                  <c:v>129.82749999999999</c:v>
                </c:pt>
                <c:pt idx="9398">
                  <c:v>129.851</c:v>
                </c:pt>
                <c:pt idx="9399">
                  <c:v>129.87440000000001</c:v>
                </c:pt>
                <c:pt idx="9400">
                  <c:v>129.89789999999999</c:v>
                </c:pt>
                <c:pt idx="9401">
                  <c:v>129.92140000000001</c:v>
                </c:pt>
                <c:pt idx="9402">
                  <c:v>129.94489999999999</c:v>
                </c:pt>
                <c:pt idx="9403">
                  <c:v>129.9684</c:v>
                </c:pt>
                <c:pt idx="9404">
                  <c:v>129.99189999999999</c:v>
                </c:pt>
                <c:pt idx="9405">
                  <c:v>130.0154</c:v>
                </c:pt>
                <c:pt idx="9406">
                  <c:v>130.03890000000001</c:v>
                </c:pt>
                <c:pt idx="9407">
                  <c:v>130.0624</c:v>
                </c:pt>
                <c:pt idx="9408">
                  <c:v>130.08590000000001</c:v>
                </c:pt>
                <c:pt idx="9409">
                  <c:v>130.10939999999999</c:v>
                </c:pt>
                <c:pt idx="9410">
                  <c:v>130.13290000000001</c:v>
                </c:pt>
                <c:pt idx="9411">
                  <c:v>130.15649999999999</c:v>
                </c:pt>
                <c:pt idx="9412">
                  <c:v>130.18</c:v>
                </c:pt>
                <c:pt idx="9413">
                  <c:v>130.20349999999999</c:v>
                </c:pt>
                <c:pt idx="9414">
                  <c:v>130.227</c:v>
                </c:pt>
                <c:pt idx="9415">
                  <c:v>130.25049999999999</c:v>
                </c:pt>
                <c:pt idx="9416">
                  <c:v>130.2741</c:v>
                </c:pt>
                <c:pt idx="9417">
                  <c:v>130.29759999999999</c:v>
                </c:pt>
                <c:pt idx="9418">
                  <c:v>130.3211</c:v>
                </c:pt>
                <c:pt idx="9419">
                  <c:v>130.34460000000001</c:v>
                </c:pt>
                <c:pt idx="9420">
                  <c:v>130.3682</c:v>
                </c:pt>
                <c:pt idx="9421">
                  <c:v>130.39169999999999</c:v>
                </c:pt>
                <c:pt idx="9422">
                  <c:v>130.4152</c:v>
                </c:pt>
                <c:pt idx="9423">
                  <c:v>130.43879999999999</c:v>
                </c:pt>
                <c:pt idx="9424">
                  <c:v>130.4623</c:v>
                </c:pt>
                <c:pt idx="9425">
                  <c:v>130.48589999999999</c:v>
                </c:pt>
                <c:pt idx="9426">
                  <c:v>130.5094</c:v>
                </c:pt>
                <c:pt idx="9427">
                  <c:v>130.53299999999999</c:v>
                </c:pt>
                <c:pt idx="9428">
                  <c:v>130.5565</c:v>
                </c:pt>
                <c:pt idx="9429">
                  <c:v>130.58009999999999</c:v>
                </c:pt>
                <c:pt idx="9430">
                  <c:v>130.6036</c:v>
                </c:pt>
                <c:pt idx="9431">
                  <c:v>130.62719999999999</c:v>
                </c:pt>
                <c:pt idx="9432">
                  <c:v>130.6507</c:v>
                </c:pt>
                <c:pt idx="9433">
                  <c:v>130.67429999999999</c:v>
                </c:pt>
                <c:pt idx="9434">
                  <c:v>130.6978</c:v>
                </c:pt>
                <c:pt idx="9435">
                  <c:v>130.72139999999999</c:v>
                </c:pt>
                <c:pt idx="9436">
                  <c:v>130.745</c:v>
                </c:pt>
                <c:pt idx="9437">
                  <c:v>130.76859999999999</c:v>
                </c:pt>
                <c:pt idx="9438">
                  <c:v>130.7921</c:v>
                </c:pt>
                <c:pt idx="9439">
                  <c:v>130.81569999999999</c:v>
                </c:pt>
                <c:pt idx="9440">
                  <c:v>130.83930000000001</c:v>
                </c:pt>
                <c:pt idx="9441">
                  <c:v>130.8629</c:v>
                </c:pt>
                <c:pt idx="9442">
                  <c:v>130.88640000000001</c:v>
                </c:pt>
                <c:pt idx="9443">
                  <c:v>130.91</c:v>
                </c:pt>
                <c:pt idx="9444">
                  <c:v>130.93360000000001</c:v>
                </c:pt>
                <c:pt idx="9445">
                  <c:v>130.9572</c:v>
                </c:pt>
                <c:pt idx="9446">
                  <c:v>130.98079999999999</c:v>
                </c:pt>
                <c:pt idx="9447">
                  <c:v>131.0044</c:v>
                </c:pt>
                <c:pt idx="9448">
                  <c:v>131.02799999999999</c:v>
                </c:pt>
                <c:pt idx="9449">
                  <c:v>131.0515</c:v>
                </c:pt>
                <c:pt idx="9450">
                  <c:v>131.07509999999999</c:v>
                </c:pt>
                <c:pt idx="9451">
                  <c:v>131.09870000000001</c:v>
                </c:pt>
                <c:pt idx="9452">
                  <c:v>131.1223</c:v>
                </c:pt>
                <c:pt idx="9453">
                  <c:v>131.14590000000001</c:v>
                </c:pt>
                <c:pt idx="9454">
                  <c:v>131.1695</c:v>
                </c:pt>
                <c:pt idx="9455">
                  <c:v>131.19309999999999</c:v>
                </c:pt>
                <c:pt idx="9456">
                  <c:v>131.21680000000001</c:v>
                </c:pt>
                <c:pt idx="9457">
                  <c:v>131.24039999999999</c:v>
                </c:pt>
                <c:pt idx="9458">
                  <c:v>131.26400000000001</c:v>
                </c:pt>
                <c:pt idx="9459">
                  <c:v>131.2876</c:v>
                </c:pt>
                <c:pt idx="9460">
                  <c:v>131.31120000000001</c:v>
                </c:pt>
                <c:pt idx="9461">
                  <c:v>131.3348</c:v>
                </c:pt>
                <c:pt idx="9462">
                  <c:v>131.35849999999999</c:v>
                </c:pt>
                <c:pt idx="9463">
                  <c:v>131.38210000000001</c:v>
                </c:pt>
                <c:pt idx="9464">
                  <c:v>131.4057</c:v>
                </c:pt>
                <c:pt idx="9465">
                  <c:v>131.42930000000001</c:v>
                </c:pt>
                <c:pt idx="9466">
                  <c:v>131.453</c:v>
                </c:pt>
                <c:pt idx="9467">
                  <c:v>131.47659999999999</c:v>
                </c:pt>
                <c:pt idx="9468">
                  <c:v>131.50020000000001</c:v>
                </c:pt>
                <c:pt idx="9469">
                  <c:v>131.5239</c:v>
                </c:pt>
                <c:pt idx="9470">
                  <c:v>131.54750000000001</c:v>
                </c:pt>
                <c:pt idx="9471">
                  <c:v>131.5712</c:v>
                </c:pt>
                <c:pt idx="9472">
                  <c:v>131.59479999999999</c:v>
                </c:pt>
                <c:pt idx="9473">
                  <c:v>131.61840000000001</c:v>
                </c:pt>
                <c:pt idx="9474">
                  <c:v>131.6421</c:v>
                </c:pt>
                <c:pt idx="9475">
                  <c:v>131.66569999999999</c:v>
                </c:pt>
                <c:pt idx="9476">
                  <c:v>131.68940000000001</c:v>
                </c:pt>
                <c:pt idx="9477">
                  <c:v>131.71299999999999</c:v>
                </c:pt>
                <c:pt idx="9478">
                  <c:v>131.73670000000001</c:v>
                </c:pt>
                <c:pt idx="9479">
                  <c:v>131.7604</c:v>
                </c:pt>
                <c:pt idx="9480">
                  <c:v>131.78399999999999</c:v>
                </c:pt>
                <c:pt idx="9481">
                  <c:v>131.80770000000001</c:v>
                </c:pt>
                <c:pt idx="9482">
                  <c:v>131.8313</c:v>
                </c:pt>
                <c:pt idx="9483">
                  <c:v>131.85499999999999</c:v>
                </c:pt>
                <c:pt idx="9484">
                  <c:v>131.87870000000001</c:v>
                </c:pt>
                <c:pt idx="9485">
                  <c:v>131.9023</c:v>
                </c:pt>
                <c:pt idx="9486">
                  <c:v>131.92599999999999</c:v>
                </c:pt>
                <c:pt idx="9487">
                  <c:v>131.94970000000001</c:v>
                </c:pt>
                <c:pt idx="9488">
                  <c:v>131.9734</c:v>
                </c:pt>
                <c:pt idx="9489">
                  <c:v>131.99709999999999</c:v>
                </c:pt>
                <c:pt idx="9490">
                  <c:v>132.02070000000001</c:v>
                </c:pt>
                <c:pt idx="9491">
                  <c:v>132.0444</c:v>
                </c:pt>
                <c:pt idx="9492">
                  <c:v>132.06809999999999</c:v>
                </c:pt>
                <c:pt idx="9493">
                  <c:v>132.09180000000001</c:v>
                </c:pt>
                <c:pt idx="9494">
                  <c:v>132.1155</c:v>
                </c:pt>
                <c:pt idx="9495">
                  <c:v>132.13919999999999</c:v>
                </c:pt>
                <c:pt idx="9496">
                  <c:v>132.16290000000001</c:v>
                </c:pt>
                <c:pt idx="9497">
                  <c:v>132.1866</c:v>
                </c:pt>
                <c:pt idx="9498">
                  <c:v>132.21029999999999</c:v>
                </c:pt>
                <c:pt idx="9499">
                  <c:v>132.23400000000001</c:v>
                </c:pt>
                <c:pt idx="9500">
                  <c:v>132.2577</c:v>
                </c:pt>
                <c:pt idx="9501">
                  <c:v>132.28139999999999</c:v>
                </c:pt>
                <c:pt idx="9502">
                  <c:v>132.30510000000001</c:v>
                </c:pt>
                <c:pt idx="9503">
                  <c:v>132.3288</c:v>
                </c:pt>
                <c:pt idx="9504">
                  <c:v>132.35249999999999</c:v>
                </c:pt>
                <c:pt idx="9505">
                  <c:v>132.37620000000001</c:v>
                </c:pt>
                <c:pt idx="9506">
                  <c:v>132.3999</c:v>
                </c:pt>
                <c:pt idx="9507">
                  <c:v>132.42359999999999</c:v>
                </c:pt>
                <c:pt idx="9508">
                  <c:v>132.44739999999999</c:v>
                </c:pt>
                <c:pt idx="9509">
                  <c:v>132.47110000000001</c:v>
                </c:pt>
                <c:pt idx="9510">
                  <c:v>132.4948</c:v>
                </c:pt>
                <c:pt idx="9511">
                  <c:v>132.51849999999999</c:v>
                </c:pt>
                <c:pt idx="9512">
                  <c:v>132.54230000000001</c:v>
                </c:pt>
                <c:pt idx="9513">
                  <c:v>132.566</c:v>
                </c:pt>
                <c:pt idx="9514">
                  <c:v>132.58969999999999</c:v>
                </c:pt>
                <c:pt idx="9515">
                  <c:v>132.61340000000001</c:v>
                </c:pt>
                <c:pt idx="9516">
                  <c:v>132.63720000000001</c:v>
                </c:pt>
                <c:pt idx="9517">
                  <c:v>132.6609</c:v>
                </c:pt>
                <c:pt idx="9518">
                  <c:v>132.68469999999999</c:v>
                </c:pt>
                <c:pt idx="9519">
                  <c:v>132.70840000000001</c:v>
                </c:pt>
                <c:pt idx="9520">
                  <c:v>132.73220000000001</c:v>
                </c:pt>
                <c:pt idx="9521">
                  <c:v>132.7559</c:v>
                </c:pt>
                <c:pt idx="9522">
                  <c:v>132.77969999999999</c:v>
                </c:pt>
                <c:pt idx="9523">
                  <c:v>132.80340000000001</c:v>
                </c:pt>
                <c:pt idx="9524">
                  <c:v>132.8272</c:v>
                </c:pt>
                <c:pt idx="9525">
                  <c:v>132.8509</c:v>
                </c:pt>
                <c:pt idx="9526">
                  <c:v>132.87469999999999</c:v>
                </c:pt>
                <c:pt idx="9527">
                  <c:v>132.89840000000001</c:v>
                </c:pt>
                <c:pt idx="9528">
                  <c:v>132.9222</c:v>
                </c:pt>
                <c:pt idx="9529">
                  <c:v>132.946</c:v>
                </c:pt>
                <c:pt idx="9530">
                  <c:v>132.96969999999999</c:v>
                </c:pt>
                <c:pt idx="9531">
                  <c:v>132.99350000000001</c:v>
                </c:pt>
                <c:pt idx="9532">
                  <c:v>133.01730000000001</c:v>
                </c:pt>
                <c:pt idx="9533">
                  <c:v>133.041</c:v>
                </c:pt>
                <c:pt idx="9534">
                  <c:v>133.06479999999999</c:v>
                </c:pt>
                <c:pt idx="9535">
                  <c:v>133.08860000000001</c:v>
                </c:pt>
                <c:pt idx="9536">
                  <c:v>133.11240000000001</c:v>
                </c:pt>
                <c:pt idx="9537">
                  <c:v>133.1362</c:v>
                </c:pt>
                <c:pt idx="9538">
                  <c:v>133.15989999999999</c:v>
                </c:pt>
                <c:pt idx="9539">
                  <c:v>133.18369999999999</c:v>
                </c:pt>
                <c:pt idx="9540">
                  <c:v>133.20750000000001</c:v>
                </c:pt>
                <c:pt idx="9541">
                  <c:v>133.2313</c:v>
                </c:pt>
                <c:pt idx="9542">
                  <c:v>133.2551</c:v>
                </c:pt>
                <c:pt idx="9543">
                  <c:v>133.27889999999999</c:v>
                </c:pt>
                <c:pt idx="9544">
                  <c:v>133.30269999999999</c:v>
                </c:pt>
                <c:pt idx="9545">
                  <c:v>133.32650000000001</c:v>
                </c:pt>
                <c:pt idx="9546">
                  <c:v>133.3503</c:v>
                </c:pt>
                <c:pt idx="9547">
                  <c:v>133.3741</c:v>
                </c:pt>
                <c:pt idx="9548">
                  <c:v>133.39789999999999</c:v>
                </c:pt>
                <c:pt idx="9549">
                  <c:v>133.42169999999999</c:v>
                </c:pt>
                <c:pt idx="9550">
                  <c:v>133.44550000000001</c:v>
                </c:pt>
                <c:pt idx="9551">
                  <c:v>133.4693</c:v>
                </c:pt>
                <c:pt idx="9552">
                  <c:v>133.4931</c:v>
                </c:pt>
                <c:pt idx="9553">
                  <c:v>133.51689999999999</c:v>
                </c:pt>
                <c:pt idx="9554">
                  <c:v>133.54079999999999</c:v>
                </c:pt>
                <c:pt idx="9555">
                  <c:v>133.56460000000001</c:v>
                </c:pt>
                <c:pt idx="9556">
                  <c:v>133.58840000000001</c:v>
                </c:pt>
                <c:pt idx="9557">
                  <c:v>133.6122</c:v>
                </c:pt>
                <c:pt idx="9558">
                  <c:v>133.636</c:v>
                </c:pt>
                <c:pt idx="9559">
                  <c:v>133.65989999999999</c:v>
                </c:pt>
                <c:pt idx="9560">
                  <c:v>133.68369999999999</c:v>
                </c:pt>
                <c:pt idx="9561">
                  <c:v>133.70750000000001</c:v>
                </c:pt>
                <c:pt idx="9562">
                  <c:v>133.73140000000001</c:v>
                </c:pt>
                <c:pt idx="9563">
                  <c:v>133.7552</c:v>
                </c:pt>
                <c:pt idx="9564">
                  <c:v>133.779</c:v>
                </c:pt>
                <c:pt idx="9565">
                  <c:v>133.80289999999999</c:v>
                </c:pt>
                <c:pt idx="9566">
                  <c:v>133.82669999999999</c:v>
                </c:pt>
                <c:pt idx="9567">
                  <c:v>133.85059999999999</c:v>
                </c:pt>
                <c:pt idx="9568">
                  <c:v>133.87440000000001</c:v>
                </c:pt>
                <c:pt idx="9569">
                  <c:v>133.89830000000001</c:v>
                </c:pt>
                <c:pt idx="9570">
                  <c:v>133.9221</c:v>
                </c:pt>
                <c:pt idx="9571">
                  <c:v>133.946</c:v>
                </c:pt>
                <c:pt idx="9572">
                  <c:v>133.96979999999999</c:v>
                </c:pt>
                <c:pt idx="9573">
                  <c:v>133.99369999999999</c:v>
                </c:pt>
                <c:pt idx="9574">
                  <c:v>134.01750000000001</c:v>
                </c:pt>
                <c:pt idx="9575">
                  <c:v>134.04140000000001</c:v>
                </c:pt>
                <c:pt idx="9576">
                  <c:v>134.06530000000001</c:v>
                </c:pt>
                <c:pt idx="9577">
                  <c:v>134.0891</c:v>
                </c:pt>
                <c:pt idx="9578">
                  <c:v>134.113</c:v>
                </c:pt>
                <c:pt idx="9579">
                  <c:v>134.1369</c:v>
                </c:pt>
                <c:pt idx="9580">
                  <c:v>134.16079999999999</c:v>
                </c:pt>
                <c:pt idx="9581">
                  <c:v>134.18459999999999</c:v>
                </c:pt>
                <c:pt idx="9582">
                  <c:v>134.20849999999999</c:v>
                </c:pt>
                <c:pt idx="9583">
                  <c:v>134.23240000000001</c:v>
                </c:pt>
                <c:pt idx="9584">
                  <c:v>134.25630000000001</c:v>
                </c:pt>
                <c:pt idx="9585">
                  <c:v>134.2801</c:v>
                </c:pt>
                <c:pt idx="9586">
                  <c:v>134.304</c:v>
                </c:pt>
                <c:pt idx="9587">
                  <c:v>134.3279</c:v>
                </c:pt>
                <c:pt idx="9588">
                  <c:v>134.3518</c:v>
                </c:pt>
                <c:pt idx="9589">
                  <c:v>134.37569999999999</c:v>
                </c:pt>
                <c:pt idx="9590">
                  <c:v>134.39959999999999</c:v>
                </c:pt>
                <c:pt idx="9591">
                  <c:v>134.42349999999999</c:v>
                </c:pt>
                <c:pt idx="9592">
                  <c:v>134.44739999999999</c:v>
                </c:pt>
                <c:pt idx="9593">
                  <c:v>134.47130000000001</c:v>
                </c:pt>
                <c:pt idx="9594">
                  <c:v>134.49520000000001</c:v>
                </c:pt>
                <c:pt idx="9595">
                  <c:v>134.51910000000001</c:v>
                </c:pt>
                <c:pt idx="9596">
                  <c:v>134.54300000000001</c:v>
                </c:pt>
                <c:pt idx="9597">
                  <c:v>134.5669</c:v>
                </c:pt>
                <c:pt idx="9598">
                  <c:v>134.5908</c:v>
                </c:pt>
                <c:pt idx="9599">
                  <c:v>134.6147</c:v>
                </c:pt>
                <c:pt idx="9600">
                  <c:v>134.6386</c:v>
                </c:pt>
                <c:pt idx="9601">
                  <c:v>134.6626</c:v>
                </c:pt>
                <c:pt idx="9602">
                  <c:v>134.6865</c:v>
                </c:pt>
                <c:pt idx="9603">
                  <c:v>134.71039999999999</c:v>
                </c:pt>
                <c:pt idx="9604">
                  <c:v>134.73429999999999</c:v>
                </c:pt>
                <c:pt idx="9605">
                  <c:v>134.75829999999999</c:v>
                </c:pt>
                <c:pt idx="9606">
                  <c:v>134.78219999999999</c:v>
                </c:pt>
                <c:pt idx="9607">
                  <c:v>134.80609999999999</c:v>
                </c:pt>
                <c:pt idx="9608">
                  <c:v>134.83000000000001</c:v>
                </c:pt>
                <c:pt idx="9609">
                  <c:v>134.85400000000001</c:v>
                </c:pt>
                <c:pt idx="9610">
                  <c:v>134.87790000000001</c:v>
                </c:pt>
                <c:pt idx="9611">
                  <c:v>134.90190000000001</c:v>
                </c:pt>
                <c:pt idx="9612">
                  <c:v>134.92580000000001</c:v>
                </c:pt>
                <c:pt idx="9613">
                  <c:v>134.94970000000001</c:v>
                </c:pt>
                <c:pt idx="9614">
                  <c:v>134.97370000000001</c:v>
                </c:pt>
                <c:pt idx="9615">
                  <c:v>134.99760000000001</c:v>
                </c:pt>
                <c:pt idx="9616">
                  <c:v>135.02160000000001</c:v>
                </c:pt>
                <c:pt idx="9617">
                  <c:v>135.0455</c:v>
                </c:pt>
                <c:pt idx="9618">
                  <c:v>135.06950000000001</c:v>
                </c:pt>
                <c:pt idx="9619">
                  <c:v>135.0934</c:v>
                </c:pt>
                <c:pt idx="9620">
                  <c:v>135.1174</c:v>
                </c:pt>
                <c:pt idx="9621">
                  <c:v>135.1413</c:v>
                </c:pt>
                <c:pt idx="9622">
                  <c:v>135.1653</c:v>
                </c:pt>
                <c:pt idx="9623">
                  <c:v>135.1893</c:v>
                </c:pt>
                <c:pt idx="9624">
                  <c:v>135.2132</c:v>
                </c:pt>
                <c:pt idx="9625">
                  <c:v>135.2372</c:v>
                </c:pt>
                <c:pt idx="9626">
                  <c:v>135.2612</c:v>
                </c:pt>
                <c:pt idx="9627">
                  <c:v>135.2852</c:v>
                </c:pt>
                <c:pt idx="9628">
                  <c:v>135.3091</c:v>
                </c:pt>
                <c:pt idx="9629">
                  <c:v>135.3331</c:v>
                </c:pt>
                <c:pt idx="9630">
                  <c:v>135.3571</c:v>
                </c:pt>
                <c:pt idx="9631">
                  <c:v>135.3811</c:v>
                </c:pt>
                <c:pt idx="9632">
                  <c:v>135.405</c:v>
                </c:pt>
                <c:pt idx="9633">
                  <c:v>135.429</c:v>
                </c:pt>
                <c:pt idx="9634">
                  <c:v>135.453</c:v>
                </c:pt>
                <c:pt idx="9635">
                  <c:v>135.477</c:v>
                </c:pt>
                <c:pt idx="9636">
                  <c:v>135.501</c:v>
                </c:pt>
                <c:pt idx="9637">
                  <c:v>135.52500000000001</c:v>
                </c:pt>
                <c:pt idx="9638">
                  <c:v>135.54900000000001</c:v>
                </c:pt>
                <c:pt idx="9639">
                  <c:v>135.57300000000001</c:v>
                </c:pt>
                <c:pt idx="9640">
                  <c:v>135.59700000000001</c:v>
                </c:pt>
                <c:pt idx="9641">
                  <c:v>135.62100000000001</c:v>
                </c:pt>
                <c:pt idx="9642">
                  <c:v>135.64500000000001</c:v>
                </c:pt>
                <c:pt idx="9643">
                  <c:v>135.66900000000001</c:v>
                </c:pt>
                <c:pt idx="9644">
                  <c:v>135.69300000000001</c:v>
                </c:pt>
                <c:pt idx="9645">
                  <c:v>135.71700000000001</c:v>
                </c:pt>
                <c:pt idx="9646">
                  <c:v>135.74100000000001</c:v>
                </c:pt>
                <c:pt idx="9647">
                  <c:v>135.76499999999999</c:v>
                </c:pt>
                <c:pt idx="9648">
                  <c:v>135.78909999999999</c:v>
                </c:pt>
                <c:pt idx="9649">
                  <c:v>135.81309999999999</c:v>
                </c:pt>
                <c:pt idx="9650">
                  <c:v>135.83709999999999</c:v>
                </c:pt>
                <c:pt idx="9651">
                  <c:v>135.86109999999999</c:v>
                </c:pt>
                <c:pt idx="9652">
                  <c:v>135.88509999999999</c:v>
                </c:pt>
                <c:pt idx="9653">
                  <c:v>135.9092</c:v>
                </c:pt>
                <c:pt idx="9654">
                  <c:v>135.9332</c:v>
                </c:pt>
                <c:pt idx="9655">
                  <c:v>135.9572</c:v>
                </c:pt>
                <c:pt idx="9656">
                  <c:v>135.9813</c:v>
                </c:pt>
                <c:pt idx="9657">
                  <c:v>136.00530000000001</c:v>
                </c:pt>
                <c:pt idx="9658">
                  <c:v>136.02930000000001</c:v>
                </c:pt>
                <c:pt idx="9659">
                  <c:v>136.05340000000001</c:v>
                </c:pt>
                <c:pt idx="9660">
                  <c:v>136.07740000000001</c:v>
                </c:pt>
                <c:pt idx="9661">
                  <c:v>136.10149999999999</c:v>
                </c:pt>
                <c:pt idx="9662">
                  <c:v>136.12549999999999</c:v>
                </c:pt>
                <c:pt idx="9663">
                  <c:v>136.14959999999999</c:v>
                </c:pt>
                <c:pt idx="9664">
                  <c:v>136.17359999999999</c:v>
                </c:pt>
                <c:pt idx="9665">
                  <c:v>136.1977</c:v>
                </c:pt>
                <c:pt idx="9666">
                  <c:v>136.2217</c:v>
                </c:pt>
                <c:pt idx="9667">
                  <c:v>136.2458</c:v>
                </c:pt>
                <c:pt idx="9668">
                  <c:v>136.2698</c:v>
                </c:pt>
                <c:pt idx="9669">
                  <c:v>136.29390000000001</c:v>
                </c:pt>
                <c:pt idx="9670">
                  <c:v>136.31800000000001</c:v>
                </c:pt>
                <c:pt idx="9671">
                  <c:v>136.34200000000001</c:v>
                </c:pt>
                <c:pt idx="9672">
                  <c:v>136.36609999999999</c:v>
                </c:pt>
                <c:pt idx="9673">
                  <c:v>136.39019999999999</c:v>
                </c:pt>
                <c:pt idx="9674">
                  <c:v>136.41419999999999</c:v>
                </c:pt>
                <c:pt idx="9675">
                  <c:v>136.4383</c:v>
                </c:pt>
                <c:pt idx="9676">
                  <c:v>136.4624</c:v>
                </c:pt>
                <c:pt idx="9677">
                  <c:v>136.48650000000001</c:v>
                </c:pt>
                <c:pt idx="9678">
                  <c:v>136.51060000000001</c:v>
                </c:pt>
                <c:pt idx="9679">
                  <c:v>136.53460000000001</c:v>
                </c:pt>
                <c:pt idx="9680">
                  <c:v>136.55869999999999</c:v>
                </c:pt>
                <c:pt idx="9681">
                  <c:v>136.58279999999999</c:v>
                </c:pt>
                <c:pt idx="9682">
                  <c:v>136.6069</c:v>
                </c:pt>
                <c:pt idx="9683">
                  <c:v>136.631</c:v>
                </c:pt>
                <c:pt idx="9684">
                  <c:v>136.6551</c:v>
                </c:pt>
                <c:pt idx="9685">
                  <c:v>136.67920000000001</c:v>
                </c:pt>
                <c:pt idx="9686">
                  <c:v>136.70330000000001</c:v>
                </c:pt>
                <c:pt idx="9687">
                  <c:v>136.72739999999999</c:v>
                </c:pt>
                <c:pt idx="9688">
                  <c:v>136.75149999999999</c:v>
                </c:pt>
                <c:pt idx="9689">
                  <c:v>136.7756</c:v>
                </c:pt>
                <c:pt idx="9690">
                  <c:v>136.7997</c:v>
                </c:pt>
                <c:pt idx="9691">
                  <c:v>136.82380000000001</c:v>
                </c:pt>
                <c:pt idx="9692">
                  <c:v>136.84790000000001</c:v>
                </c:pt>
                <c:pt idx="9693">
                  <c:v>136.87200000000001</c:v>
                </c:pt>
                <c:pt idx="9694">
                  <c:v>136.89609999999999</c:v>
                </c:pt>
                <c:pt idx="9695">
                  <c:v>136.92019999999999</c:v>
                </c:pt>
                <c:pt idx="9696">
                  <c:v>136.9444</c:v>
                </c:pt>
                <c:pt idx="9697">
                  <c:v>136.96850000000001</c:v>
                </c:pt>
                <c:pt idx="9698">
                  <c:v>136.99260000000001</c:v>
                </c:pt>
                <c:pt idx="9699">
                  <c:v>137.01669999999999</c:v>
                </c:pt>
                <c:pt idx="9700">
                  <c:v>137.04089999999999</c:v>
                </c:pt>
                <c:pt idx="9701">
                  <c:v>137.065</c:v>
                </c:pt>
                <c:pt idx="9702">
                  <c:v>137.0891</c:v>
                </c:pt>
                <c:pt idx="9703">
                  <c:v>137.11330000000001</c:v>
                </c:pt>
                <c:pt idx="9704">
                  <c:v>137.13740000000001</c:v>
                </c:pt>
                <c:pt idx="9705">
                  <c:v>137.16149999999999</c:v>
                </c:pt>
                <c:pt idx="9706">
                  <c:v>137.1857</c:v>
                </c:pt>
                <c:pt idx="9707">
                  <c:v>137.2098</c:v>
                </c:pt>
                <c:pt idx="9708">
                  <c:v>137.23400000000001</c:v>
                </c:pt>
                <c:pt idx="9709">
                  <c:v>137.25810000000001</c:v>
                </c:pt>
                <c:pt idx="9710">
                  <c:v>137.28229999999999</c:v>
                </c:pt>
                <c:pt idx="9711">
                  <c:v>137.3064</c:v>
                </c:pt>
                <c:pt idx="9712">
                  <c:v>137.3306</c:v>
                </c:pt>
                <c:pt idx="9713">
                  <c:v>137.35470000000001</c:v>
                </c:pt>
                <c:pt idx="9714">
                  <c:v>137.37889999999999</c:v>
                </c:pt>
                <c:pt idx="9715">
                  <c:v>137.40299999999999</c:v>
                </c:pt>
                <c:pt idx="9716">
                  <c:v>137.4272</c:v>
                </c:pt>
                <c:pt idx="9717">
                  <c:v>137.45140000000001</c:v>
                </c:pt>
                <c:pt idx="9718">
                  <c:v>137.47550000000001</c:v>
                </c:pt>
                <c:pt idx="9719">
                  <c:v>137.49969999999999</c:v>
                </c:pt>
                <c:pt idx="9720">
                  <c:v>137.5239</c:v>
                </c:pt>
                <c:pt idx="9721">
                  <c:v>137.548</c:v>
                </c:pt>
                <c:pt idx="9722">
                  <c:v>137.57220000000001</c:v>
                </c:pt>
                <c:pt idx="9723">
                  <c:v>137.59639999999999</c:v>
                </c:pt>
                <c:pt idx="9724">
                  <c:v>137.6206</c:v>
                </c:pt>
                <c:pt idx="9725">
                  <c:v>137.6447</c:v>
                </c:pt>
                <c:pt idx="9726">
                  <c:v>137.66890000000001</c:v>
                </c:pt>
                <c:pt idx="9727">
                  <c:v>137.69309999999999</c:v>
                </c:pt>
                <c:pt idx="9728">
                  <c:v>137.71729999999999</c:v>
                </c:pt>
                <c:pt idx="9729">
                  <c:v>137.7415</c:v>
                </c:pt>
                <c:pt idx="9730">
                  <c:v>137.76570000000001</c:v>
                </c:pt>
                <c:pt idx="9731">
                  <c:v>137.78989999999999</c:v>
                </c:pt>
                <c:pt idx="9732">
                  <c:v>137.8141</c:v>
                </c:pt>
                <c:pt idx="9733">
                  <c:v>137.8383</c:v>
                </c:pt>
                <c:pt idx="9734">
                  <c:v>137.86250000000001</c:v>
                </c:pt>
                <c:pt idx="9735">
                  <c:v>137.88669999999999</c:v>
                </c:pt>
                <c:pt idx="9736">
                  <c:v>137.9109</c:v>
                </c:pt>
                <c:pt idx="9737">
                  <c:v>137.93510000000001</c:v>
                </c:pt>
                <c:pt idx="9738">
                  <c:v>137.95930000000001</c:v>
                </c:pt>
                <c:pt idx="9739">
                  <c:v>137.98349999999999</c:v>
                </c:pt>
                <c:pt idx="9740">
                  <c:v>138.0077</c:v>
                </c:pt>
                <c:pt idx="9741">
                  <c:v>138.03190000000001</c:v>
                </c:pt>
                <c:pt idx="9742">
                  <c:v>138.05609999999999</c:v>
                </c:pt>
                <c:pt idx="9743">
                  <c:v>138.0804</c:v>
                </c:pt>
                <c:pt idx="9744">
                  <c:v>138.1046</c:v>
                </c:pt>
                <c:pt idx="9745">
                  <c:v>138.12880000000001</c:v>
                </c:pt>
                <c:pt idx="9746">
                  <c:v>138.15299999999999</c:v>
                </c:pt>
                <c:pt idx="9747">
                  <c:v>138.1772</c:v>
                </c:pt>
                <c:pt idx="9748">
                  <c:v>138.20150000000001</c:v>
                </c:pt>
                <c:pt idx="9749">
                  <c:v>138.22569999999999</c:v>
                </c:pt>
                <c:pt idx="9750">
                  <c:v>138.2499</c:v>
                </c:pt>
                <c:pt idx="9751">
                  <c:v>138.27420000000001</c:v>
                </c:pt>
                <c:pt idx="9752">
                  <c:v>138.29839999999999</c:v>
                </c:pt>
                <c:pt idx="9753">
                  <c:v>138.32259999999999</c:v>
                </c:pt>
                <c:pt idx="9754">
                  <c:v>138.34690000000001</c:v>
                </c:pt>
                <c:pt idx="9755">
                  <c:v>138.37110000000001</c:v>
                </c:pt>
                <c:pt idx="9756">
                  <c:v>138.3954</c:v>
                </c:pt>
                <c:pt idx="9757">
                  <c:v>138.4196</c:v>
                </c:pt>
                <c:pt idx="9758">
                  <c:v>138.44390000000001</c:v>
                </c:pt>
                <c:pt idx="9759">
                  <c:v>138.46809999999999</c:v>
                </c:pt>
                <c:pt idx="9760">
                  <c:v>138.4924</c:v>
                </c:pt>
                <c:pt idx="9761">
                  <c:v>138.51660000000001</c:v>
                </c:pt>
                <c:pt idx="9762">
                  <c:v>138.54089999999999</c:v>
                </c:pt>
                <c:pt idx="9763">
                  <c:v>138.5652</c:v>
                </c:pt>
                <c:pt idx="9764">
                  <c:v>138.58940000000001</c:v>
                </c:pt>
                <c:pt idx="9765">
                  <c:v>138.61369999999999</c:v>
                </c:pt>
                <c:pt idx="9766">
                  <c:v>138.63800000000001</c:v>
                </c:pt>
                <c:pt idx="9767">
                  <c:v>138.66220000000001</c:v>
                </c:pt>
                <c:pt idx="9768">
                  <c:v>138.6865</c:v>
                </c:pt>
                <c:pt idx="9769">
                  <c:v>138.71080000000001</c:v>
                </c:pt>
                <c:pt idx="9770">
                  <c:v>138.73509999999999</c:v>
                </c:pt>
                <c:pt idx="9771">
                  <c:v>138.7593</c:v>
                </c:pt>
                <c:pt idx="9772">
                  <c:v>138.78360000000001</c:v>
                </c:pt>
                <c:pt idx="9773">
                  <c:v>138.80789999999999</c:v>
                </c:pt>
                <c:pt idx="9774">
                  <c:v>138.8322</c:v>
                </c:pt>
                <c:pt idx="9775">
                  <c:v>138.85650000000001</c:v>
                </c:pt>
                <c:pt idx="9776">
                  <c:v>138.88079999999999</c:v>
                </c:pt>
                <c:pt idx="9777">
                  <c:v>138.905</c:v>
                </c:pt>
                <c:pt idx="9778">
                  <c:v>138.92930000000001</c:v>
                </c:pt>
                <c:pt idx="9779">
                  <c:v>138.95359999999999</c:v>
                </c:pt>
                <c:pt idx="9780">
                  <c:v>138.97790000000001</c:v>
                </c:pt>
                <c:pt idx="9781">
                  <c:v>139.00219999999999</c:v>
                </c:pt>
                <c:pt idx="9782">
                  <c:v>139.0265</c:v>
                </c:pt>
                <c:pt idx="9783">
                  <c:v>139.05080000000001</c:v>
                </c:pt>
                <c:pt idx="9784">
                  <c:v>139.07509999999999</c:v>
                </c:pt>
                <c:pt idx="9785">
                  <c:v>139.09950000000001</c:v>
                </c:pt>
                <c:pt idx="9786">
                  <c:v>139.12379999999999</c:v>
                </c:pt>
                <c:pt idx="9787">
                  <c:v>139.1481</c:v>
                </c:pt>
                <c:pt idx="9788">
                  <c:v>139.17240000000001</c:v>
                </c:pt>
                <c:pt idx="9789">
                  <c:v>139.19669999999999</c:v>
                </c:pt>
                <c:pt idx="9790">
                  <c:v>139.221</c:v>
                </c:pt>
                <c:pt idx="9791">
                  <c:v>139.24529999999999</c:v>
                </c:pt>
                <c:pt idx="9792">
                  <c:v>139.2697</c:v>
                </c:pt>
                <c:pt idx="9793">
                  <c:v>139.29400000000001</c:v>
                </c:pt>
                <c:pt idx="9794">
                  <c:v>139.31829999999999</c:v>
                </c:pt>
                <c:pt idx="9795">
                  <c:v>139.34270000000001</c:v>
                </c:pt>
                <c:pt idx="9796">
                  <c:v>139.36699999999999</c:v>
                </c:pt>
                <c:pt idx="9797">
                  <c:v>139.3913</c:v>
                </c:pt>
                <c:pt idx="9798">
                  <c:v>139.41560000000001</c:v>
                </c:pt>
                <c:pt idx="9799">
                  <c:v>139.44</c:v>
                </c:pt>
                <c:pt idx="9800">
                  <c:v>139.46430000000001</c:v>
                </c:pt>
                <c:pt idx="9801">
                  <c:v>139.48869999999999</c:v>
                </c:pt>
                <c:pt idx="9802">
                  <c:v>139.51300000000001</c:v>
                </c:pt>
                <c:pt idx="9803">
                  <c:v>139.53739999999999</c:v>
                </c:pt>
                <c:pt idx="9804">
                  <c:v>139.5617</c:v>
                </c:pt>
                <c:pt idx="9805">
                  <c:v>139.58609999999999</c:v>
                </c:pt>
                <c:pt idx="9806">
                  <c:v>139.6104</c:v>
                </c:pt>
                <c:pt idx="9807">
                  <c:v>139.63480000000001</c:v>
                </c:pt>
                <c:pt idx="9808">
                  <c:v>139.6591</c:v>
                </c:pt>
                <c:pt idx="9809">
                  <c:v>139.68350000000001</c:v>
                </c:pt>
                <c:pt idx="9810">
                  <c:v>139.70779999999999</c:v>
                </c:pt>
                <c:pt idx="9811">
                  <c:v>139.73220000000001</c:v>
                </c:pt>
                <c:pt idx="9812">
                  <c:v>139.75659999999999</c:v>
                </c:pt>
                <c:pt idx="9813">
                  <c:v>139.7809</c:v>
                </c:pt>
                <c:pt idx="9814">
                  <c:v>139.80529999999999</c:v>
                </c:pt>
                <c:pt idx="9815">
                  <c:v>139.8297</c:v>
                </c:pt>
                <c:pt idx="9816">
                  <c:v>139.85400000000001</c:v>
                </c:pt>
                <c:pt idx="9817">
                  <c:v>139.8784</c:v>
                </c:pt>
                <c:pt idx="9818">
                  <c:v>139.90280000000001</c:v>
                </c:pt>
                <c:pt idx="9819">
                  <c:v>139.9272</c:v>
                </c:pt>
                <c:pt idx="9820">
                  <c:v>139.95160000000001</c:v>
                </c:pt>
                <c:pt idx="9821">
                  <c:v>139.976</c:v>
                </c:pt>
                <c:pt idx="9822">
                  <c:v>140.00030000000001</c:v>
                </c:pt>
                <c:pt idx="9823">
                  <c:v>140.0247</c:v>
                </c:pt>
                <c:pt idx="9824">
                  <c:v>140.04910000000001</c:v>
                </c:pt>
                <c:pt idx="9825">
                  <c:v>140.0735</c:v>
                </c:pt>
                <c:pt idx="9826">
                  <c:v>140.09790000000001</c:v>
                </c:pt>
                <c:pt idx="9827">
                  <c:v>140.1223</c:v>
                </c:pt>
                <c:pt idx="9828">
                  <c:v>140.14670000000001</c:v>
                </c:pt>
                <c:pt idx="9829">
                  <c:v>140.1711</c:v>
                </c:pt>
                <c:pt idx="9830">
                  <c:v>140.19550000000001</c:v>
                </c:pt>
                <c:pt idx="9831">
                  <c:v>140.2199</c:v>
                </c:pt>
                <c:pt idx="9832">
                  <c:v>140.24430000000001</c:v>
                </c:pt>
                <c:pt idx="9833">
                  <c:v>140.2687</c:v>
                </c:pt>
                <c:pt idx="9834">
                  <c:v>140.29310000000001</c:v>
                </c:pt>
                <c:pt idx="9835">
                  <c:v>140.3176</c:v>
                </c:pt>
                <c:pt idx="9836">
                  <c:v>140.34200000000001</c:v>
                </c:pt>
                <c:pt idx="9837">
                  <c:v>140.3664</c:v>
                </c:pt>
                <c:pt idx="9838">
                  <c:v>140.39080000000001</c:v>
                </c:pt>
                <c:pt idx="9839">
                  <c:v>140.4152</c:v>
                </c:pt>
                <c:pt idx="9840">
                  <c:v>140.43969999999999</c:v>
                </c:pt>
                <c:pt idx="9841">
                  <c:v>140.4641</c:v>
                </c:pt>
                <c:pt idx="9842">
                  <c:v>140.48849999999999</c:v>
                </c:pt>
                <c:pt idx="9843">
                  <c:v>140.5129</c:v>
                </c:pt>
                <c:pt idx="9844">
                  <c:v>140.53739999999999</c:v>
                </c:pt>
                <c:pt idx="9845">
                  <c:v>140.56180000000001</c:v>
                </c:pt>
                <c:pt idx="9846">
                  <c:v>140.58629999999999</c:v>
                </c:pt>
                <c:pt idx="9847">
                  <c:v>140.61070000000001</c:v>
                </c:pt>
                <c:pt idx="9848">
                  <c:v>140.63509999999999</c:v>
                </c:pt>
                <c:pt idx="9849">
                  <c:v>140.65960000000001</c:v>
                </c:pt>
                <c:pt idx="9850">
                  <c:v>140.684</c:v>
                </c:pt>
                <c:pt idx="9851">
                  <c:v>140.70849999999999</c:v>
                </c:pt>
                <c:pt idx="9852">
                  <c:v>140.7329</c:v>
                </c:pt>
                <c:pt idx="9853">
                  <c:v>140.75739999999999</c:v>
                </c:pt>
                <c:pt idx="9854">
                  <c:v>140.7818</c:v>
                </c:pt>
                <c:pt idx="9855">
                  <c:v>140.80629999999999</c:v>
                </c:pt>
                <c:pt idx="9856">
                  <c:v>140.83070000000001</c:v>
                </c:pt>
                <c:pt idx="9857">
                  <c:v>140.8552</c:v>
                </c:pt>
                <c:pt idx="9858">
                  <c:v>140.87970000000001</c:v>
                </c:pt>
                <c:pt idx="9859">
                  <c:v>140.9041</c:v>
                </c:pt>
                <c:pt idx="9860">
                  <c:v>140.92859999999999</c:v>
                </c:pt>
                <c:pt idx="9861">
                  <c:v>140.95310000000001</c:v>
                </c:pt>
                <c:pt idx="9862">
                  <c:v>140.97749999999999</c:v>
                </c:pt>
                <c:pt idx="9863">
                  <c:v>141.00200000000001</c:v>
                </c:pt>
                <c:pt idx="9864">
                  <c:v>141.0265</c:v>
                </c:pt>
                <c:pt idx="9865">
                  <c:v>141.05099999999999</c:v>
                </c:pt>
                <c:pt idx="9866">
                  <c:v>141.07550000000001</c:v>
                </c:pt>
                <c:pt idx="9867">
                  <c:v>141.09989999999999</c:v>
                </c:pt>
                <c:pt idx="9868">
                  <c:v>141.12440000000001</c:v>
                </c:pt>
                <c:pt idx="9869">
                  <c:v>141.1489</c:v>
                </c:pt>
                <c:pt idx="9870">
                  <c:v>141.17339999999999</c:v>
                </c:pt>
                <c:pt idx="9871">
                  <c:v>141.1979</c:v>
                </c:pt>
                <c:pt idx="9872">
                  <c:v>141.22239999999999</c:v>
                </c:pt>
                <c:pt idx="9873">
                  <c:v>141.24690000000001</c:v>
                </c:pt>
                <c:pt idx="9874">
                  <c:v>141.2714</c:v>
                </c:pt>
                <c:pt idx="9875">
                  <c:v>141.29589999999999</c:v>
                </c:pt>
                <c:pt idx="9876">
                  <c:v>141.32040000000001</c:v>
                </c:pt>
                <c:pt idx="9877">
                  <c:v>141.3449</c:v>
                </c:pt>
                <c:pt idx="9878">
                  <c:v>141.36940000000001</c:v>
                </c:pt>
                <c:pt idx="9879">
                  <c:v>141.3939</c:v>
                </c:pt>
                <c:pt idx="9880">
                  <c:v>141.41839999999999</c:v>
                </c:pt>
                <c:pt idx="9881">
                  <c:v>141.44290000000001</c:v>
                </c:pt>
                <c:pt idx="9882">
                  <c:v>141.4674</c:v>
                </c:pt>
                <c:pt idx="9883">
                  <c:v>141.49189999999999</c:v>
                </c:pt>
                <c:pt idx="9884">
                  <c:v>141.5164</c:v>
                </c:pt>
                <c:pt idx="9885">
                  <c:v>141.541</c:v>
                </c:pt>
                <c:pt idx="9886">
                  <c:v>141.56549999999999</c:v>
                </c:pt>
                <c:pt idx="9887">
                  <c:v>141.59</c:v>
                </c:pt>
                <c:pt idx="9888">
                  <c:v>141.61449999999999</c:v>
                </c:pt>
                <c:pt idx="9889">
                  <c:v>141.63910000000001</c:v>
                </c:pt>
                <c:pt idx="9890">
                  <c:v>141.6636</c:v>
                </c:pt>
                <c:pt idx="9891">
                  <c:v>141.68809999999999</c:v>
                </c:pt>
                <c:pt idx="9892">
                  <c:v>141.71270000000001</c:v>
                </c:pt>
                <c:pt idx="9893">
                  <c:v>141.7372</c:v>
                </c:pt>
                <c:pt idx="9894">
                  <c:v>141.76169999999999</c:v>
                </c:pt>
                <c:pt idx="9895">
                  <c:v>141.78630000000001</c:v>
                </c:pt>
                <c:pt idx="9896">
                  <c:v>141.8108</c:v>
                </c:pt>
                <c:pt idx="9897">
                  <c:v>141.83539999999999</c:v>
                </c:pt>
                <c:pt idx="9898">
                  <c:v>141.85990000000001</c:v>
                </c:pt>
                <c:pt idx="9899">
                  <c:v>141.8845</c:v>
                </c:pt>
                <c:pt idx="9900">
                  <c:v>141.90899999999999</c:v>
                </c:pt>
                <c:pt idx="9901">
                  <c:v>141.93360000000001</c:v>
                </c:pt>
                <c:pt idx="9902">
                  <c:v>141.9581</c:v>
                </c:pt>
                <c:pt idx="9903">
                  <c:v>141.98269999999999</c:v>
                </c:pt>
                <c:pt idx="9904">
                  <c:v>142.00729999999999</c:v>
                </c:pt>
                <c:pt idx="9905">
                  <c:v>142.0318</c:v>
                </c:pt>
                <c:pt idx="9906">
                  <c:v>142.0564</c:v>
                </c:pt>
                <c:pt idx="9907">
                  <c:v>142.08099999999999</c:v>
                </c:pt>
                <c:pt idx="9908">
                  <c:v>142.10550000000001</c:v>
                </c:pt>
                <c:pt idx="9909">
                  <c:v>142.1301</c:v>
                </c:pt>
                <c:pt idx="9910">
                  <c:v>142.15469999999999</c:v>
                </c:pt>
                <c:pt idx="9911">
                  <c:v>142.17920000000001</c:v>
                </c:pt>
                <c:pt idx="9912">
                  <c:v>142.2038</c:v>
                </c:pt>
                <c:pt idx="9913">
                  <c:v>142.22839999999999</c:v>
                </c:pt>
                <c:pt idx="9914">
                  <c:v>142.25299999999999</c:v>
                </c:pt>
                <c:pt idx="9915">
                  <c:v>142.27760000000001</c:v>
                </c:pt>
                <c:pt idx="9916">
                  <c:v>142.3022</c:v>
                </c:pt>
                <c:pt idx="9917">
                  <c:v>142.32669999999999</c:v>
                </c:pt>
                <c:pt idx="9918">
                  <c:v>142.35130000000001</c:v>
                </c:pt>
                <c:pt idx="9919">
                  <c:v>142.3759</c:v>
                </c:pt>
                <c:pt idx="9920">
                  <c:v>142.40049999999999</c:v>
                </c:pt>
                <c:pt idx="9921">
                  <c:v>142.42509999999999</c:v>
                </c:pt>
                <c:pt idx="9922">
                  <c:v>142.44970000000001</c:v>
                </c:pt>
                <c:pt idx="9923">
                  <c:v>142.4743</c:v>
                </c:pt>
                <c:pt idx="9924">
                  <c:v>142.49889999999999</c:v>
                </c:pt>
                <c:pt idx="9925">
                  <c:v>142.52350000000001</c:v>
                </c:pt>
                <c:pt idx="9926">
                  <c:v>142.54810000000001</c:v>
                </c:pt>
                <c:pt idx="9927">
                  <c:v>142.5727</c:v>
                </c:pt>
                <c:pt idx="9928">
                  <c:v>142.59739999999999</c:v>
                </c:pt>
                <c:pt idx="9929">
                  <c:v>142.62200000000001</c:v>
                </c:pt>
                <c:pt idx="9930">
                  <c:v>142.64660000000001</c:v>
                </c:pt>
                <c:pt idx="9931">
                  <c:v>142.6712</c:v>
                </c:pt>
                <c:pt idx="9932">
                  <c:v>142.69579999999999</c:v>
                </c:pt>
                <c:pt idx="9933">
                  <c:v>142.72040000000001</c:v>
                </c:pt>
                <c:pt idx="9934">
                  <c:v>142.74510000000001</c:v>
                </c:pt>
                <c:pt idx="9935">
                  <c:v>142.7697</c:v>
                </c:pt>
                <c:pt idx="9936">
                  <c:v>142.79429999999999</c:v>
                </c:pt>
                <c:pt idx="9937">
                  <c:v>142.81899999999999</c:v>
                </c:pt>
                <c:pt idx="9938">
                  <c:v>142.84360000000001</c:v>
                </c:pt>
                <c:pt idx="9939">
                  <c:v>142.8682</c:v>
                </c:pt>
                <c:pt idx="9940">
                  <c:v>142.8929</c:v>
                </c:pt>
                <c:pt idx="9941">
                  <c:v>142.91749999999999</c:v>
                </c:pt>
                <c:pt idx="9942">
                  <c:v>142.94210000000001</c:v>
                </c:pt>
                <c:pt idx="9943">
                  <c:v>142.96680000000001</c:v>
                </c:pt>
                <c:pt idx="9944">
                  <c:v>142.9914</c:v>
                </c:pt>
                <c:pt idx="9945">
                  <c:v>143.01609999999999</c:v>
                </c:pt>
                <c:pt idx="9946">
                  <c:v>143.04069999999999</c:v>
                </c:pt>
                <c:pt idx="9947">
                  <c:v>143.06540000000001</c:v>
                </c:pt>
                <c:pt idx="9948">
                  <c:v>143.09</c:v>
                </c:pt>
                <c:pt idx="9949">
                  <c:v>143.1147</c:v>
                </c:pt>
                <c:pt idx="9950">
                  <c:v>143.13929999999999</c:v>
                </c:pt>
                <c:pt idx="9951">
                  <c:v>143.16399999999999</c:v>
                </c:pt>
                <c:pt idx="9952">
                  <c:v>143.18870000000001</c:v>
                </c:pt>
                <c:pt idx="9953">
                  <c:v>143.2133</c:v>
                </c:pt>
                <c:pt idx="9954">
                  <c:v>143.238</c:v>
                </c:pt>
                <c:pt idx="9955">
                  <c:v>143.2627</c:v>
                </c:pt>
                <c:pt idx="9956">
                  <c:v>143.28729999999999</c:v>
                </c:pt>
                <c:pt idx="9957">
                  <c:v>143.31200000000001</c:v>
                </c:pt>
                <c:pt idx="9958">
                  <c:v>143.33670000000001</c:v>
                </c:pt>
                <c:pt idx="9959">
                  <c:v>143.3614</c:v>
                </c:pt>
                <c:pt idx="9960">
                  <c:v>143.386</c:v>
                </c:pt>
                <c:pt idx="9961">
                  <c:v>143.41069999999999</c:v>
                </c:pt>
                <c:pt idx="9962">
                  <c:v>143.43539999999999</c:v>
                </c:pt>
                <c:pt idx="9963">
                  <c:v>143.46010000000001</c:v>
                </c:pt>
                <c:pt idx="9964">
                  <c:v>143.48480000000001</c:v>
                </c:pt>
                <c:pt idx="9965">
                  <c:v>143.5095</c:v>
                </c:pt>
                <c:pt idx="9966">
                  <c:v>143.5342</c:v>
                </c:pt>
                <c:pt idx="9967">
                  <c:v>143.55889999999999</c:v>
                </c:pt>
                <c:pt idx="9968">
                  <c:v>143.58359999999999</c:v>
                </c:pt>
                <c:pt idx="9969">
                  <c:v>143.60830000000001</c:v>
                </c:pt>
                <c:pt idx="9970">
                  <c:v>143.63300000000001</c:v>
                </c:pt>
                <c:pt idx="9971">
                  <c:v>143.65770000000001</c:v>
                </c:pt>
                <c:pt idx="9972">
                  <c:v>143.6824</c:v>
                </c:pt>
                <c:pt idx="9973">
                  <c:v>143.7071</c:v>
                </c:pt>
                <c:pt idx="9974">
                  <c:v>143.73179999999999</c:v>
                </c:pt>
                <c:pt idx="9975">
                  <c:v>143.75649999999999</c:v>
                </c:pt>
                <c:pt idx="9976">
                  <c:v>143.78120000000001</c:v>
                </c:pt>
                <c:pt idx="9977">
                  <c:v>143.80590000000001</c:v>
                </c:pt>
                <c:pt idx="9978">
                  <c:v>143.8306</c:v>
                </c:pt>
                <c:pt idx="9979">
                  <c:v>143.8554</c:v>
                </c:pt>
                <c:pt idx="9980">
                  <c:v>143.8801</c:v>
                </c:pt>
                <c:pt idx="9981">
                  <c:v>143.90479999999999</c:v>
                </c:pt>
                <c:pt idx="9982">
                  <c:v>143.92949999999999</c:v>
                </c:pt>
                <c:pt idx="9983">
                  <c:v>143.95429999999999</c:v>
                </c:pt>
                <c:pt idx="9984">
                  <c:v>143.97900000000001</c:v>
                </c:pt>
                <c:pt idx="9985">
                  <c:v>144.00370000000001</c:v>
                </c:pt>
                <c:pt idx="9986">
                  <c:v>144.02850000000001</c:v>
                </c:pt>
                <c:pt idx="9987">
                  <c:v>144.0532</c:v>
                </c:pt>
                <c:pt idx="9988">
                  <c:v>144.0779</c:v>
                </c:pt>
                <c:pt idx="9989">
                  <c:v>144.1027</c:v>
                </c:pt>
                <c:pt idx="9990">
                  <c:v>144.12739999999999</c:v>
                </c:pt>
                <c:pt idx="9991">
                  <c:v>144.15219999999999</c:v>
                </c:pt>
                <c:pt idx="9992">
                  <c:v>144.17689999999999</c:v>
                </c:pt>
                <c:pt idx="9993">
                  <c:v>144.20169999999999</c:v>
                </c:pt>
                <c:pt idx="9994">
                  <c:v>144.22640000000001</c:v>
                </c:pt>
                <c:pt idx="9995">
                  <c:v>144.25120000000001</c:v>
                </c:pt>
                <c:pt idx="9996">
                  <c:v>144.27590000000001</c:v>
                </c:pt>
                <c:pt idx="9997">
                  <c:v>144.30070000000001</c:v>
                </c:pt>
                <c:pt idx="9998">
                  <c:v>144.32550000000001</c:v>
                </c:pt>
                <c:pt idx="9999">
                  <c:v>144.3502</c:v>
                </c:pt>
                <c:pt idx="10000">
                  <c:v>144.375</c:v>
                </c:pt>
                <c:pt idx="10001">
                  <c:v>144.3997</c:v>
                </c:pt>
                <c:pt idx="10002">
                  <c:v>144.42449999999999</c:v>
                </c:pt>
                <c:pt idx="10003">
                  <c:v>144.44929999999999</c:v>
                </c:pt>
                <c:pt idx="10004">
                  <c:v>144.47409999999999</c:v>
                </c:pt>
                <c:pt idx="10005">
                  <c:v>144.49879999999999</c:v>
                </c:pt>
                <c:pt idx="10006">
                  <c:v>144.52359999999999</c:v>
                </c:pt>
                <c:pt idx="10007">
                  <c:v>144.54839999999999</c:v>
                </c:pt>
                <c:pt idx="10008">
                  <c:v>144.57320000000001</c:v>
                </c:pt>
                <c:pt idx="10009">
                  <c:v>144.59790000000001</c:v>
                </c:pt>
                <c:pt idx="10010">
                  <c:v>144.62270000000001</c:v>
                </c:pt>
                <c:pt idx="10011">
                  <c:v>144.64750000000001</c:v>
                </c:pt>
                <c:pt idx="10012">
                  <c:v>144.67230000000001</c:v>
                </c:pt>
                <c:pt idx="10013">
                  <c:v>144.69710000000001</c:v>
                </c:pt>
                <c:pt idx="10014">
                  <c:v>144.72190000000001</c:v>
                </c:pt>
                <c:pt idx="10015">
                  <c:v>144.7467</c:v>
                </c:pt>
                <c:pt idx="10016">
                  <c:v>144.7715</c:v>
                </c:pt>
                <c:pt idx="10017">
                  <c:v>144.7963</c:v>
                </c:pt>
                <c:pt idx="10018">
                  <c:v>144.8211</c:v>
                </c:pt>
                <c:pt idx="10019">
                  <c:v>144.8459</c:v>
                </c:pt>
                <c:pt idx="10020">
                  <c:v>144.8707</c:v>
                </c:pt>
                <c:pt idx="10021">
                  <c:v>144.8955</c:v>
                </c:pt>
                <c:pt idx="10022">
                  <c:v>144.9203</c:v>
                </c:pt>
                <c:pt idx="10023">
                  <c:v>144.9451</c:v>
                </c:pt>
                <c:pt idx="10024">
                  <c:v>144.97</c:v>
                </c:pt>
                <c:pt idx="10025">
                  <c:v>144.9948</c:v>
                </c:pt>
                <c:pt idx="10026">
                  <c:v>145.0196</c:v>
                </c:pt>
                <c:pt idx="10027">
                  <c:v>145.0444</c:v>
                </c:pt>
                <c:pt idx="10028">
                  <c:v>145.0692</c:v>
                </c:pt>
                <c:pt idx="10029">
                  <c:v>145.0941</c:v>
                </c:pt>
                <c:pt idx="10030">
                  <c:v>145.1189</c:v>
                </c:pt>
                <c:pt idx="10031">
                  <c:v>145.1437</c:v>
                </c:pt>
                <c:pt idx="10032">
                  <c:v>145.1686</c:v>
                </c:pt>
                <c:pt idx="10033">
                  <c:v>145.1934</c:v>
                </c:pt>
                <c:pt idx="10034">
                  <c:v>145.2182</c:v>
                </c:pt>
                <c:pt idx="10035">
                  <c:v>145.2431</c:v>
                </c:pt>
                <c:pt idx="10036">
                  <c:v>145.2679</c:v>
                </c:pt>
                <c:pt idx="10037">
                  <c:v>145.2928</c:v>
                </c:pt>
                <c:pt idx="10038">
                  <c:v>145.3176</c:v>
                </c:pt>
                <c:pt idx="10039">
                  <c:v>145.3425</c:v>
                </c:pt>
                <c:pt idx="10040">
                  <c:v>145.3673</c:v>
                </c:pt>
                <c:pt idx="10041">
                  <c:v>145.3922</c:v>
                </c:pt>
                <c:pt idx="10042">
                  <c:v>145.417</c:v>
                </c:pt>
                <c:pt idx="10043">
                  <c:v>145.4419</c:v>
                </c:pt>
                <c:pt idx="10044">
                  <c:v>145.4667</c:v>
                </c:pt>
                <c:pt idx="10045">
                  <c:v>145.49160000000001</c:v>
                </c:pt>
                <c:pt idx="10046">
                  <c:v>145.5164</c:v>
                </c:pt>
                <c:pt idx="10047">
                  <c:v>145.54130000000001</c:v>
                </c:pt>
                <c:pt idx="10048">
                  <c:v>145.56620000000001</c:v>
                </c:pt>
                <c:pt idx="10049">
                  <c:v>145.59100000000001</c:v>
                </c:pt>
                <c:pt idx="10050">
                  <c:v>145.61590000000001</c:v>
                </c:pt>
                <c:pt idx="10051">
                  <c:v>145.64080000000001</c:v>
                </c:pt>
                <c:pt idx="10052">
                  <c:v>145.66569999999999</c:v>
                </c:pt>
                <c:pt idx="10053">
                  <c:v>145.69049999999999</c:v>
                </c:pt>
                <c:pt idx="10054">
                  <c:v>145.71539999999999</c:v>
                </c:pt>
                <c:pt idx="10055">
                  <c:v>145.74029999999999</c:v>
                </c:pt>
                <c:pt idx="10056">
                  <c:v>145.76519999999999</c:v>
                </c:pt>
                <c:pt idx="10057">
                  <c:v>145.7901</c:v>
                </c:pt>
                <c:pt idx="10058">
                  <c:v>145.815</c:v>
                </c:pt>
                <c:pt idx="10059">
                  <c:v>145.8398</c:v>
                </c:pt>
                <c:pt idx="10060">
                  <c:v>145.8647</c:v>
                </c:pt>
                <c:pt idx="10061">
                  <c:v>145.8896</c:v>
                </c:pt>
                <c:pt idx="10062">
                  <c:v>145.9145</c:v>
                </c:pt>
                <c:pt idx="10063">
                  <c:v>145.93940000000001</c:v>
                </c:pt>
                <c:pt idx="10064">
                  <c:v>145.96430000000001</c:v>
                </c:pt>
                <c:pt idx="10065">
                  <c:v>145.98920000000001</c:v>
                </c:pt>
                <c:pt idx="10066">
                  <c:v>146.01410000000001</c:v>
                </c:pt>
                <c:pt idx="10067">
                  <c:v>146.03899999999999</c:v>
                </c:pt>
                <c:pt idx="10068">
                  <c:v>146.06389999999999</c:v>
                </c:pt>
                <c:pt idx="10069">
                  <c:v>146.0889</c:v>
                </c:pt>
                <c:pt idx="10070">
                  <c:v>146.1138</c:v>
                </c:pt>
                <c:pt idx="10071">
                  <c:v>146.1387</c:v>
                </c:pt>
                <c:pt idx="10072">
                  <c:v>146.1636</c:v>
                </c:pt>
                <c:pt idx="10073">
                  <c:v>146.1885</c:v>
                </c:pt>
                <c:pt idx="10074">
                  <c:v>146.21350000000001</c:v>
                </c:pt>
                <c:pt idx="10075">
                  <c:v>146.23840000000001</c:v>
                </c:pt>
                <c:pt idx="10076">
                  <c:v>146.26329999999999</c:v>
                </c:pt>
                <c:pt idx="10077">
                  <c:v>146.28819999999999</c:v>
                </c:pt>
                <c:pt idx="10078">
                  <c:v>146.31319999999999</c:v>
                </c:pt>
                <c:pt idx="10079">
                  <c:v>146.3381</c:v>
                </c:pt>
                <c:pt idx="10080">
                  <c:v>146.363</c:v>
                </c:pt>
                <c:pt idx="10081">
                  <c:v>146.38800000000001</c:v>
                </c:pt>
                <c:pt idx="10082">
                  <c:v>146.41290000000001</c:v>
                </c:pt>
                <c:pt idx="10083">
                  <c:v>146.43780000000001</c:v>
                </c:pt>
                <c:pt idx="10084">
                  <c:v>146.46279999999999</c:v>
                </c:pt>
                <c:pt idx="10085">
                  <c:v>146.48769999999999</c:v>
                </c:pt>
                <c:pt idx="10086">
                  <c:v>146.5127</c:v>
                </c:pt>
                <c:pt idx="10087">
                  <c:v>146.5376</c:v>
                </c:pt>
                <c:pt idx="10088">
                  <c:v>146.5626</c:v>
                </c:pt>
                <c:pt idx="10089">
                  <c:v>146.58750000000001</c:v>
                </c:pt>
                <c:pt idx="10090">
                  <c:v>146.61250000000001</c:v>
                </c:pt>
                <c:pt idx="10091">
                  <c:v>146.63749999999999</c:v>
                </c:pt>
                <c:pt idx="10092">
                  <c:v>146.66239999999999</c:v>
                </c:pt>
                <c:pt idx="10093">
                  <c:v>146.6874</c:v>
                </c:pt>
                <c:pt idx="10094">
                  <c:v>146.7123</c:v>
                </c:pt>
                <c:pt idx="10095">
                  <c:v>146.7373</c:v>
                </c:pt>
                <c:pt idx="10096">
                  <c:v>146.76230000000001</c:v>
                </c:pt>
                <c:pt idx="10097">
                  <c:v>146.78720000000001</c:v>
                </c:pt>
                <c:pt idx="10098">
                  <c:v>146.81219999999999</c:v>
                </c:pt>
                <c:pt idx="10099">
                  <c:v>146.8372</c:v>
                </c:pt>
                <c:pt idx="10100">
                  <c:v>146.8622</c:v>
                </c:pt>
                <c:pt idx="10101">
                  <c:v>146.8871</c:v>
                </c:pt>
                <c:pt idx="10102">
                  <c:v>146.91210000000001</c:v>
                </c:pt>
                <c:pt idx="10103">
                  <c:v>146.93709999999999</c:v>
                </c:pt>
                <c:pt idx="10104">
                  <c:v>146.96209999999999</c:v>
                </c:pt>
                <c:pt idx="10105">
                  <c:v>146.9871</c:v>
                </c:pt>
                <c:pt idx="10106">
                  <c:v>147.0121</c:v>
                </c:pt>
                <c:pt idx="10107">
                  <c:v>147.03710000000001</c:v>
                </c:pt>
                <c:pt idx="10108">
                  <c:v>147.06209999999999</c:v>
                </c:pt>
                <c:pt idx="10109">
                  <c:v>147.08709999999999</c:v>
                </c:pt>
                <c:pt idx="10110">
                  <c:v>147.11199999999999</c:v>
                </c:pt>
                <c:pt idx="10111">
                  <c:v>147.1371</c:v>
                </c:pt>
                <c:pt idx="10112">
                  <c:v>147.16200000000001</c:v>
                </c:pt>
                <c:pt idx="10113">
                  <c:v>147.18709999999999</c:v>
                </c:pt>
                <c:pt idx="10114">
                  <c:v>147.21209999999999</c:v>
                </c:pt>
                <c:pt idx="10115">
                  <c:v>147.2371</c:v>
                </c:pt>
                <c:pt idx="10116">
                  <c:v>147.2621</c:v>
                </c:pt>
                <c:pt idx="10117">
                  <c:v>147.28710000000001</c:v>
                </c:pt>
                <c:pt idx="10118">
                  <c:v>147.31209999999999</c:v>
                </c:pt>
                <c:pt idx="10119">
                  <c:v>147.33709999999999</c:v>
                </c:pt>
                <c:pt idx="10120">
                  <c:v>147.3622</c:v>
                </c:pt>
                <c:pt idx="10121">
                  <c:v>147.38720000000001</c:v>
                </c:pt>
                <c:pt idx="10122">
                  <c:v>147.41220000000001</c:v>
                </c:pt>
                <c:pt idx="10123">
                  <c:v>147.43719999999999</c:v>
                </c:pt>
                <c:pt idx="10124">
                  <c:v>147.4622</c:v>
                </c:pt>
                <c:pt idx="10125">
                  <c:v>147.4873</c:v>
                </c:pt>
                <c:pt idx="10126">
                  <c:v>147.51230000000001</c:v>
                </c:pt>
                <c:pt idx="10127">
                  <c:v>147.53729999999999</c:v>
                </c:pt>
                <c:pt idx="10128">
                  <c:v>147.5624</c:v>
                </c:pt>
                <c:pt idx="10129">
                  <c:v>147.5874</c:v>
                </c:pt>
                <c:pt idx="10130">
                  <c:v>147.61250000000001</c:v>
                </c:pt>
                <c:pt idx="10131">
                  <c:v>147.63749999999999</c:v>
                </c:pt>
                <c:pt idx="10132">
                  <c:v>147.6626</c:v>
                </c:pt>
                <c:pt idx="10133">
                  <c:v>147.6876</c:v>
                </c:pt>
                <c:pt idx="10134">
                  <c:v>147.71260000000001</c:v>
                </c:pt>
                <c:pt idx="10135">
                  <c:v>147.73769999999999</c:v>
                </c:pt>
                <c:pt idx="10136">
                  <c:v>147.7627</c:v>
                </c:pt>
                <c:pt idx="10137">
                  <c:v>147.7878</c:v>
                </c:pt>
                <c:pt idx="10138">
                  <c:v>147.81290000000001</c:v>
                </c:pt>
                <c:pt idx="10139">
                  <c:v>147.83789999999999</c:v>
                </c:pt>
                <c:pt idx="10140">
                  <c:v>147.863</c:v>
                </c:pt>
                <c:pt idx="10141">
                  <c:v>147.88800000000001</c:v>
                </c:pt>
                <c:pt idx="10142">
                  <c:v>147.91309999999999</c:v>
                </c:pt>
                <c:pt idx="10143">
                  <c:v>147.93819999999999</c:v>
                </c:pt>
                <c:pt idx="10144">
                  <c:v>147.9633</c:v>
                </c:pt>
                <c:pt idx="10145">
                  <c:v>147.98830000000001</c:v>
                </c:pt>
                <c:pt idx="10146">
                  <c:v>148.01339999999999</c:v>
                </c:pt>
                <c:pt idx="10147">
                  <c:v>148.0385</c:v>
                </c:pt>
                <c:pt idx="10148">
                  <c:v>148.06360000000001</c:v>
                </c:pt>
                <c:pt idx="10149">
                  <c:v>148.08860000000001</c:v>
                </c:pt>
                <c:pt idx="10150">
                  <c:v>148.11369999999999</c:v>
                </c:pt>
                <c:pt idx="10151">
                  <c:v>148.1388</c:v>
                </c:pt>
                <c:pt idx="10152">
                  <c:v>148.16390000000001</c:v>
                </c:pt>
                <c:pt idx="10153">
                  <c:v>148.18899999999999</c:v>
                </c:pt>
                <c:pt idx="10154">
                  <c:v>148.2141</c:v>
                </c:pt>
                <c:pt idx="10155">
                  <c:v>148.23920000000001</c:v>
                </c:pt>
                <c:pt idx="10156">
                  <c:v>148.26429999999999</c:v>
                </c:pt>
                <c:pt idx="10157">
                  <c:v>148.2894</c:v>
                </c:pt>
                <c:pt idx="10158">
                  <c:v>148.31450000000001</c:v>
                </c:pt>
                <c:pt idx="10159">
                  <c:v>148.33959999999999</c:v>
                </c:pt>
                <c:pt idx="10160">
                  <c:v>148.3647</c:v>
                </c:pt>
                <c:pt idx="10161">
                  <c:v>148.38980000000001</c:v>
                </c:pt>
                <c:pt idx="10162">
                  <c:v>148.41489999999999</c:v>
                </c:pt>
                <c:pt idx="10163">
                  <c:v>148.44</c:v>
                </c:pt>
                <c:pt idx="10164">
                  <c:v>148.46510000000001</c:v>
                </c:pt>
                <c:pt idx="10165">
                  <c:v>148.49019999999999</c:v>
                </c:pt>
                <c:pt idx="10166">
                  <c:v>148.5153</c:v>
                </c:pt>
                <c:pt idx="10167">
                  <c:v>148.54050000000001</c:v>
                </c:pt>
                <c:pt idx="10168">
                  <c:v>148.56559999999999</c:v>
                </c:pt>
                <c:pt idx="10169">
                  <c:v>148.5907</c:v>
                </c:pt>
                <c:pt idx="10170">
                  <c:v>148.61580000000001</c:v>
                </c:pt>
                <c:pt idx="10171">
                  <c:v>148.64099999999999</c:v>
                </c:pt>
                <c:pt idx="10172">
                  <c:v>148.6661</c:v>
                </c:pt>
                <c:pt idx="10173">
                  <c:v>148.69120000000001</c:v>
                </c:pt>
                <c:pt idx="10174">
                  <c:v>148.71639999999999</c:v>
                </c:pt>
                <c:pt idx="10175">
                  <c:v>148.7415</c:v>
                </c:pt>
                <c:pt idx="10176">
                  <c:v>148.76660000000001</c:v>
                </c:pt>
                <c:pt idx="10177">
                  <c:v>148.79179999999999</c:v>
                </c:pt>
                <c:pt idx="10178">
                  <c:v>148.8169</c:v>
                </c:pt>
                <c:pt idx="10179">
                  <c:v>148.84209999999999</c:v>
                </c:pt>
                <c:pt idx="10180">
                  <c:v>148.8672</c:v>
                </c:pt>
                <c:pt idx="10181">
                  <c:v>148.89230000000001</c:v>
                </c:pt>
                <c:pt idx="10182">
                  <c:v>148.91749999999999</c:v>
                </c:pt>
                <c:pt idx="10183">
                  <c:v>148.9427</c:v>
                </c:pt>
                <c:pt idx="10184">
                  <c:v>148.96780000000001</c:v>
                </c:pt>
                <c:pt idx="10185">
                  <c:v>148.99299999999999</c:v>
                </c:pt>
                <c:pt idx="10186">
                  <c:v>149.0181</c:v>
                </c:pt>
                <c:pt idx="10187">
                  <c:v>149.04329999999999</c:v>
                </c:pt>
                <c:pt idx="10188">
                  <c:v>149.0685</c:v>
                </c:pt>
                <c:pt idx="10189">
                  <c:v>149.09360000000001</c:v>
                </c:pt>
                <c:pt idx="10190">
                  <c:v>149.11879999999999</c:v>
                </c:pt>
                <c:pt idx="10191">
                  <c:v>149.14400000000001</c:v>
                </c:pt>
                <c:pt idx="10192">
                  <c:v>149.16909999999999</c:v>
                </c:pt>
                <c:pt idx="10193">
                  <c:v>149.1943</c:v>
                </c:pt>
                <c:pt idx="10194">
                  <c:v>149.21950000000001</c:v>
                </c:pt>
                <c:pt idx="10195">
                  <c:v>149.24469999999999</c:v>
                </c:pt>
                <c:pt idx="10196">
                  <c:v>149.2698</c:v>
                </c:pt>
                <c:pt idx="10197">
                  <c:v>149.29499999999999</c:v>
                </c:pt>
                <c:pt idx="10198">
                  <c:v>149.3202</c:v>
                </c:pt>
                <c:pt idx="10199">
                  <c:v>149.34540000000001</c:v>
                </c:pt>
                <c:pt idx="10200">
                  <c:v>149.3706</c:v>
                </c:pt>
                <c:pt idx="10201">
                  <c:v>149.39580000000001</c:v>
                </c:pt>
                <c:pt idx="10202">
                  <c:v>149.42099999999999</c:v>
                </c:pt>
                <c:pt idx="10203">
                  <c:v>149.4462</c:v>
                </c:pt>
                <c:pt idx="10204">
                  <c:v>149.47139999999999</c:v>
                </c:pt>
                <c:pt idx="10205">
                  <c:v>149.4966</c:v>
                </c:pt>
                <c:pt idx="10206">
                  <c:v>149.52180000000001</c:v>
                </c:pt>
                <c:pt idx="10207">
                  <c:v>149.547</c:v>
                </c:pt>
                <c:pt idx="10208">
                  <c:v>149.57220000000001</c:v>
                </c:pt>
                <c:pt idx="10209">
                  <c:v>149.59739999999999</c:v>
                </c:pt>
                <c:pt idx="10210">
                  <c:v>149.62260000000001</c:v>
                </c:pt>
                <c:pt idx="10211">
                  <c:v>149.64779999999999</c:v>
                </c:pt>
                <c:pt idx="10212">
                  <c:v>149.673</c:v>
                </c:pt>
                <c:pt idx="10213">
                  <c:v>149.69820000000001</c:v>
                </c:pt>
                <c:pt idx="10214">
                  <c:v>149.7235</c:v>
                </c:pt>
                <c:pt idx="10215">
                  <c:v>149.74870000000001</c:v>
                </c:pt>
                <c:pt idx="10216">
                  <c:v>149.7739</c:v>
                </c:pt>
                <c:pt idx="10217">
                  <c:v>149.79910000000001</c:v>
                </c:pt>
                <c:pt idx="10218">
                  <c:v>149.8244</c:v>
                </c:pt>
                <c:pt idx="10219">
                  <c:v>149.84960000000001</c:v>
                </c:pt>
                <c:pt idx="10220">
                  <c:v>149.87479999999999</c:v>
                </c:pt>
                <c:pt idx="10221">
                  <c:v>149.90010000000001</c:v>
                </c:pt>
                <c:pt idx="10222">
                  <c:v>149.92529999999999</c:v>
                </c:pt>
                <c:pt idx="10223">
                  <c:v>149.95050000000001</c:v>
                </c:pt>
                <c:pt idx="10224">
                  <c:v>149.97579999999999</c:v>
                </c:pt>
                <c:pt idx="10225">
                  <c:v>150.001</c:v>
                </c:pt>
                <c:pt idx="10226">
                  <c:v>150.02629999999999</c:v>
                </c:pt>
                <c:pt idx="10227">
                  <c:v>150.0515</c:v>
                </c:pt>
                <c:pt idx="10228">
                  <c:v>150.07679999999999</c:v>
                </c:pt>
                <c:pt idx="10229">
                  <c:v>150.102</c:v>
                </c:pt>
                <c:pt idx="10230">
                  <c:v>150.12729999999999</c:v>
                </c:pt>
                <c:pt idx="10231">
                  <c:v>150.1525</c:v>
                </c:pt>
                <c:pt idx="10232">
                  <c:v>150.17779999999999</c:v>
                </c:pt>
                <c:pt idx="10233">
                  <c:v>150.203</c:v>
                </c:pt>
                <c:pt idx="10234">
                  <c:v>150.22829999999999</c:v>
                </c:pt>
                <c:pt idx="10235">
                  <c:v>150.25360000000001</c:v>
                </c:pt>
                <c:pt idx="10236">
                  <c:v>150.27879999999999</c:v>
                </c:pt>
                <c:pt idx="10237">
                  <c:v>150.30410000000001</c:v>
                </c:pt>
                <c:pt idx="10238">
                  <c:v>150.32939999999999</c:v>
                </c:pt>
                <c:pt idx="10239">
                  <c:v>150.3546</c:v>
                </c:pt>
                <c:pt idx="10240">
                  <c:v>150.37989999999999</c:v>
                </c:pt>
                <c:pt idx="10241">
                  <c:v>150.40520000000001</c:v>
                </c:pt>
                <c:pt idx="10242">
                  <c:v>150.43049999999999</c:v>
                </c:pt>
                <c:pt idx="10243">
                  <c:v>150.45570000000001</c:v>
                </c:pt>
                <c:pt idx="10244">
                  <c:v>150.48099999999999</c:v>
                </c:pt>
                <c:pt idx="10245">
                  <c:v>150.50630000000001</c:v>
                </c:pt>
                <c:pt idx="10246">
                  <c:v>150.5316</c:v>
                </c:pt>
                <c:pt idx="10247">
                  <c:v>150.55690000000001</c:v>
                </c:pt>
                <c:pt idx="10248">
                  <c:v>150.5822</c:v>
                </c:pt>
                <c:pt idx="10249">
                  <c:v>150.60749999999999</c:v>
                </c:pt>
                <c:pt idx="10250">
                  <c:v>150.6328</c:v>
                </c:pt>
                <c:pt idx="10251">
                  <c:v>150.65809999999999</c:v>
                </c:pt>
                <c:pt idx="10252">
                  <c:v>150.68340000000001</c:v>
                </c:pt>
                <c:pt idx="10253">
                  <c:v>150.70869999999999</c:v>
                </c:pt>
                <c:pt idx="10254">
                  <c:v>150.73400000000001</c:v>
                </c:pt>
                <c:pt idx="10255">
                  <c:v>150.7593</c:v>
                </c:pt>
                <c:pt idx="10256">
                  <c:v>150.78460000000001</c:v>
                </c:pt>
                <c:pt idx="10257">
                  <c:v>150.8099</c:v>
                </c:pt>
                <c:pt idx="10258">
                  <c:v>150.83519999999999</c:v>
                </c:pt>
                <c:pt idx="10259">
                  <c:v>150.8605</c:v>
                </c:pt>
                <c:pt idx="10260">
                  <c:v>150.88579999999999</c:v>
                </c:pt>
                <c:pt idx="10261">
                  <c:v>150.91120000000001</c:v>
                </c:pt>
                <c:pt idx="10262">
                  <c:v>150.9365</c:v>
                </c:pt>
                <c:pt idx="10263">
                  <c:v>150.96180000000001</c:v>
                </c:pt>
                <c:pt idx="10264">
                  <c:v>150.9871</c:v>
                </c:pt>
                <c:pt idx="10265">
                  <c:v>151.01249999999999</c:v>
                </c:pt>
                <c:pt idx="10266">
                  <c:v>151.0378</c:v>
                </c:pt>
                <c:pt idx="10267">
                  <c:v>151.06309999999999</c:v>
                </c:pt>
                <c:pt idx="10268">
                  <c:v>151.08850000000001</c:v>
                </c:pt>
                <c:pt idx="10269">
                  <c:v>151.1138</c:v>
                </c:pt>
                <c:pt idx="10270">
                  <c:v>151.13910000000001</c:v>
                </c:pt>
                <c:pt idx="10271">
                  <c:v>151.1645</c:v>
                </c:pt>
                <c:pt idx="10272">
                  <c:v>151.18979999999999</c:v>
                </c:pt>
                <c:pt idx="10273">
                  <c:v>151.21510000000001</c:v>
                </c:pt>
                <c:pt idx="10274">
                  <c:v>151.2405</c:v>
                </c:pt>
                <c:pt idx="10275">
                  <c:v>151.26589999999999</c:v>
                </c:pt>
                <c:pt idx="10276">
                  <c:v>151.2912</c:v>
                </c:pt>
                <c:pt idx="10277">
                  <c:v>151.31659999999999</c:v>
                </c:pt>
                <c:pt idx="10278">
                  <c:v>151.34190000000001</c:v>
                </c:pt>
                <c:pt idx="10279">
                  <c:v>151.3673</c:v>
                </c:pt>
                <c:pt idx="10280">
                  <c:v>151.39259999999999</c:v>
                </c:pt>
                <c:pt idx="10281">
                  <c:v>151.41800000000001</c:v>
                </c:pt>
                <c:pt idx="10282">
                  <c:v>151.44329999999999</c:v>
                </c:pt>
                <c:pt idx="10283">
                  <c:v>151.46870000000001</c:v>
                </c:pt>
                <c:pt idx="10284">
                  <c:v>151.4941</c:v>
                </c:pt>
                <c:pt idx="10285">
                  <c:v>151.51949999999999</c:v>
                </c:pt>
                <c:pt idx="10286">
                  <c:v>151.54480000000001</c:v>
                </c:pt>
                <c:pt idx="10287">
                  <c:v>151.5702</c:v>
                </c:pt>
                <c:pt idx="10288">
                  <c:v>151.59559999999999</c:v>
                </c:pt>
                <c:pt idx="10289">
                  <c:v>151.62100000000001</c:v>
                </c:pt>
                <c:pt idx="10290">
                  <c:v>151.6463</c:v>
                </c:pt>
                <c:pt idx="10291">
                  <c:v>151.67169999999999</c:v>
                </c:pt>
                <c:pt idx="10292">
                  <c:v>151.69710000000001</c:v>
                </c:pt>
                <c:pt idx="10293">
                  <c:v>151.7225</c:v>
                </c:pt>
                <c:pt idx="10294">
                  <c:v>151.74789999999999</c:v>
                </c:pt>
                <c:pt idx="10295">
                  <c:v>151.77330000000001</c:v>
                </c:pt>
                <c:pt idx="10296">
                  <c:v>151.7987</c:v>
                </c:pt>
                <c:pt idx="10297">
                  <c:v>151.82409999999999</c:v>
                </c:pt>
                <c:pt idx="10298">
                  <c:v>151.84950000000001</c:v>
                </c:pt>
                <c:pt idx="10299">
                  <c:v>151.87479999999999</c:v>
                </c:pt>
                <c:pt idx="10300">
                  <c:v>151.90029999999999</c:v>
                </c:pt>
                <c:pt idx="10301">
                  <c:v>151.92570000000001</c:v>
                </c:pt>
                <c:pt idx="10302">
                  <c:v>151.9511</c:v>
                </c:pt>
                <c:pt idx="10303">
                  <c:v>151.97649999999999</c:v>
                </c:pt>
                <c:pt idx="10304">
                  <c:v>152.00190000000001</c:v>
                </c:pt>
                <c:pt idx="10305">
                  <c:v>152.0273</c:v>
                </c:pt>
                <c:pt idx="10306">
                  <c:v>152.05269999999999</c:v>
                </c:pt>
                <c:pt idx="10307">
                  <c:v>152.07810000000001</c:v>
                </c:pt>
                <c:pt idx="10308">
                  <c:v>152.1035</c:v>
                </c:pt>
                <c:pt idx="10309">
                  <c:v>152.12899999999999</c:v>
                </c:pt>
                <c:pt idx="10310">
                  <c:v>152.15440000000001</c:v>
                </c:pt>
                <c:pt idx="10311">
                  <c:v>152.1798</c:v>
                </c:pt>
                <c:pt idx="10312">
                  <c:v>152.20519999999999</c:v>
                </c:pt>
                <c:pt idx="10313">
                  <c:v>152.23070000000001</c:v>
                </c:pt>
                <c:pt idx="10314">
                  <c:v>152.2561</c:v>
                </c:pt>
                <c:pt idx="10315">
                  <c:v>152.28149999999999</c:v>
                </c:pt>
                <c:pt idx="10316">
                  <c:v>152.30699999999999</c:v>
                </c:pt>
                <c:pt idx="10317">
                  <c:v>152.33240000000001</c:v>
                </c:pt>
                <c:pt idx="10318">
                  <c:v>152.3578</c:v>
                </c:pt>
                <c:pt idx="10319">
                  <c:v>152.38329999999999</c:v>
                </c:pt>
                <c:pt idx="10320">
                  <c:v>152.40870000000001</c:v>
                </c:pt>
                <c:pt idx="10321">
                  <c:v>152.4342</c:v>
                </c:pt>
                <c:pt idx="10322">
                  <c:v>152.45959999999999</c:v>
                </c:pt>
                <c:pt idx="10323">
                  <c:v>152.48509999999999</c:v>
                </c:pt>
                <c:pt idx="10324">
                  <c:v>152.51050000000001</c:v>
                </c:pt>
                <c:pt idx="10325">
                  <c:v>152.536</c:v>
                </c:pt>
                <c:pt idx="10326">
                  <c:v>152.56139999999999</c:v>
                </c:pt>
                <c:pt idx="10327">
                  <c:v>152.58690000000001</c:v>
                </c:pt>
                <c:pt idx="10328">
                  <c:v>152.61240000000001</c:v>
                </c:pt>
                <c:pt idx="10329">
                  <c:v>152.6378</c:v>
                </c:pt>
                <c:pt idx="10330">
                  <c:v>152.66329999999999</c:v>
                </c:pt>
                <c:pt idx="10331">
                  <c:v>152.68879999999999</c:v>
                </c:pt>
                <c:pt idx="10332">
                  <c:v>152.71420000000001</c:v>
                </c:pt>
                <c:pt idx="10333">
                  <c:v>152.7397</c:v>
                </c:pt>
                <c:pt idx="10334">
                  <c:v>152.76519999999999</c:v>
                </c:pt>
                <c:pt idx="10335">
                  <c:v>152.79069999999999</c:v>
                </c:pt>
                <c:pt idx="10336">
                  <c:v>152.81610000000001</c:v>
                </c:pt>
                <c:pt idx="10337">
                  <c:v>152.8416</c:v>
                </c:pt>
                <c:pt idx="10338">
                  <c:v>152.86709999999999</c:v>
                </c:pt>
                <c:pt idx="10339">
                  <c:v>152.89259999999999</c:v>
                </c:pt>
                <c:pt idx="10340">
                  <c:v>152.91810000000001</c:v>
                </c:pt>
                <c:pt idx="10341">
                  <c:v>152.9436</c:v>
                </c:pt>
                <c:pt idx="10342">
                  <c:v>152.9691</c:v>
                </c:pt>
                <c:pt idx="10343">
                  <c:v>152.99449999999999</c:v>
                </c:pt>
                <c:pt idx="10344">
                  <c:v>153.02000000000001</c:v>
                </c:pt>
                <c:pt idx="10345">
                  <c:v>153.0455</c:v>
                </c:pt>
                <c:pt idx="10346">
                  <c:v>153.071</c:v>
                </c:pt>
                <c:pt idx="10347">
                  <c:v>153.09649999999999</c:v>
                </c:pt>
                <c:pt idx="10348">
                  <c:v>153.12200000000001</c:v>
                </c:pt>
                <c:pt idx="10349">
                  <c:v>153.14760000000001</c:v>
                </c:pt>
                <c:pt idx="10350">
                  <c:v>153.173</c:v>
                </c:pt>
                <c:pt idx="10351">
                  <c:v>153.1986</c:v>
                </c:pt>
                <c:pt idx="10352">
                  <c:v>153.22409999999999</c:v>
                </c:pt>
                <c:pt idx="10353">
                  <c:v>153.24959999999999</c:v>
                </c:pt>
                <c:pt idx="10354">
                  <c:v>153.27510000000001</c:v>
                </c:pt>
                <c:pt idx="10355">
                  <c:v>153.3006</c:v>
                </c:pt>
                <c:pt idx="10356">
                  <c:v>153.3261</c:v>
                </c:pt>
                <c:pt idx="10357">
                  <c:v>153.35169999999999</c:v>
                </c:pt>
                <c:pt idx="10358">
                  <c:v>153.37719999999999</c:v>
                </c:pt>
                <c:pt idx="10359">
                  <c:v>153.40270000000001</c:v>
                </c:pt>
                <c:pt idx="10360">
                  <c:v>153.42830000000001</c:v>
                </c:pt>
                <c:pt idx="10361">
                  <c:v>153.4538</c:v>
                </c:pt>
                <c:pt idx="10362">
                  <c:v>153.47929999999999</c:v>
                </c:pt>
                <c:pt idx="10363">
                  <c:v>153.50489999999999</c:v>
                </c:pt>
                <c:pt idx="10364">
                  <c:v>153.53039999999999</c:v>
                </c:pt>
                <c:pt idx="10365">
                  <c:v>153.55590000000001</c:v>
                </c:pt>
                <c:pt idx="10366">
                  <c:v>153.58150000000001</c:v>
                </c:pt>
                <c:pt idx="10367">
                  <c:v>153.607</c:v>
                </c:pt>
                <c:pt idx="10368">
                  <c:v>153.6326</c:v>
                </c:pt>
                <c:pt idx="10369">
                  <c:v>153.65809999999999</c:v>
                </c:pt>
                <c:pt idx="10370">
                  <c:v>153.68369999999999</c:v>
                </c:pt>
                <c:pt idx="10371">
                  <c:v>153.70920000000001</c:v>
                </c:pt>
                <c:pt idx="10372">
                  <c:v>153.73480000000001</c:v>
                </c:pt>
                <c:pt idx="10373">
                  <c:v>153.7603</c:v>
                </c:pt>
                <c:pt idx="10374">
                  <c:v>153.7859</c:v>
                </c:pt>
                <c:pt idx="10375">
                  <c:v>153.81139999999999</c:v>
                </c:pt>
                <c:pt idx="10376">
                  <c:v>153.83699999999999</c:v>
                </c:pt>
                <c:pt idx="10377">
                  <c:v>153.86259999999999</c:v>
                </c:pt>
                <c:pt idx="10378">
                  <c:v>153.88810000000001</c:v>
                </c:pt>
                <c:pt idx="10379">
                  <c:v>153.91370000000001</c:v>
                </c:pt>
                <c:pt idx="10380">
                  <c:v>153.9393</c:v>
                </c:pt>
                <c:pt idx="10381">
                  <c:v>153.9649</c:v>
                </c:pt>
                <c:pt idx="10382">
                  <c:v>153.99039999999999</c:v>
                </c:pt>
                <c:pt idx="10383">
                  <c:v>154.01599999999999</c:v>
                </c:pt>
                <c:pt idx="10384">
                  <c:v>154.04159999999999</c:v>
                </c:pt>
                <c:pt idx="10385">
                  <c:v>154.06720000000001</c:v>
                </c:pt>
                <c:pt idx="10386">
                  <c:v>154.09280000000001</c:v>
                </c:pt>
                <c:pt idx="10387">
                  <c:v>154.1183</c:v>
                </c:pt>
                <c:pt idx="10388">
                  <c:v>154.1439</c:v>
                </c:pt>
                <c:pt idx="10389">
                  <c:v>154.1695</c:v>
                </c:pt>
                <c:pt idx="10390">
                  <c:v>154.1951</c:v>
                </c:pt>
                <c:pt idx="10391">
                  <c:v>154.22069999999999</c:v>
                </c:pt>
                <c:pt idx="10392">
                  <c:v>154.24629999999999</c:v>
                </c:pt>
                <c:pt idx="10393">
                  <c:v>154.27189999999999</c:v>
                </c:pt>
                <c:pt idx="10394">
                  <c:v>154.29750000000001</c:v>
                </c:pt>
                <c:pt idx="10395">
                  <c:v>154.32310000000001</c:v>
                </c:pt>
                <c:pt idx="10396">
                  <c:v>154.34870000000001</c:v>
                </c:pt>
                <c:pt idx="10397">
                  <c:v>154.37430000000001</c:v>
                </c:pt>
                <c:pt idx="10398">
                  <c:v>154.3999</c:v>
                </c:pt>
                <c:pt idx="10399">
                  <c:v>154.4256</c:v>
                </c:pt>
                <c:pt idx="10400">
                  <c:v>154.4512</c:v>
                </c:pt>
                <c:pt idx="10401">
                  <c:v>154.4768</c:v>
                </c:pt>
                <c:pt idx="10402">
                  <c:v>154.50239999999999</c:v>
                </c:pt>
                <c:pt idx="10403">
                  <c:v>154.52799999999999</c:v>
                </c:pt>
                <c:pt idx="10404">
                  <c:v>154.55359999999999</c:v>
                </c:pt>
                <c:pt idx="10405">
                  <c:v>154.57929999999999</c:v>
                </c:pt>
                <c:pt idx="10406">
                  <c:v>154.60489999999999</c:v>
                </c:pt>
                <c:pt idx="10407">
                  <c:v>154.63050000000001</c:v>
                </c:pt>
                <c:pt idx="10408">
                  <c:v>154.65620000000001</c:v>
                </c:pt>
                <c:pt idx="10409">
                  <c:v>154.68180000000001</c:v>
                </c:pt>
                <c:pt idx="10410">
                  <c:v>154.70740000000001</c:v>
                </c:pt>
                <c:pt idx="10411">
                  <c:v>154.73310000000001</c:v>
                </c:pt>
                <c:pt idx="10412">
                  <c:v>154.7587</c:v>
                </c:pt>
                <c:pt idx="10413">
                  <c:v>154.7843</c:v>
                </c:pt>
                <c:pt idx="10414">
                  <c:v>154.81</c:v>
                </c:pt>
                <c:pt idx="10415">
                  <c:v>154.8356</c:v>
                </c:pt>
                <c:pt idx="10416">
                  <c:v>154.8613</c:v>
                </c:pt>
                <c:pt idx="10417">
                  <c:v>154.8869</c:v>
                </c:pt>
                <c:pt idx="10418">
                  <c:v>154.9126</c:v>
                </c:pt>
                <c:pt idx="10419">
                  <c:v>154.93819999999999</c:v>
                </c:pt>
                <c:pt idx="10420">
                  <c:v>154.9639</c:v>
                </c:pt>
                <c:pt idx="10421">
                  <c:v>154.98949999999999</c:v>
                </c:pt>
                <c:pt idx="10422">
                  <c:v>155.01519999999999</c:v>
                </c:pt>
                <c:pt idx="10423">
                  <c:v>155.04089999999999</c:v>
                </c:pt>
                <c:pt idx="10424">
                  <c:v>155.06649999999999</c:v>
                </c:pt>
                <c:pt idx="10425">
                  <c:v>155.09219999999999</c:v>
                </c:pt>
                <c:pt idx="10426">
                  <c:v>155.11789999999999</c:v>
                </c:pt>
                <c:pt idx="10427">
                  <c:v>155.14359999999999</c:v>
                </c:pt>
                <c:pt idx="10428">
                  <c:v>155.16919999999999</c:v>
                </c:pt>
                <c:pt idx="10429">
                  <c:v>155.19489999999999</c:v>
                </c:pt>
                <c:pt idx="10430">
                  <c:v>155.22059999999999</c:v>
                </c:pt>
                <c:pt idx="10431">
                  <c:v>155.24629999999999</c:v>
                </c:pt>
                <c:pt idx="10432">
                  <c:v>155.27189999999999</c:v>
                </c:pt>
                <c:pt idx="10433">
                  <c:v>155.29759999999999</c:v>
                </c:pt>
                <c:pt idx="10434">
                  <c:v>155.32329999999999</c:v>
                </c:pt>
                <c:pt idx="10435">
                  <c:v>155.34899999999999</c:v>
                </c:pt>
                <c:pt idx="10436">
                  <c:v>155.37469999999999</c:v>
                </c:pt>
                <c:pt idx="10437">
                  <c:v>155.40039999999999</c:v>
                </c:pt>
                <c:pt idx="10438">
                  <c:v>155.42609999999999</c:v>
                </c:pt>
                <c:pt idx="10439">
                  <c:v>155.45179999999999</c:v>
                </c:pt>
                <c:pt idx="10440">
                  <c:v>155.47749999999999</c:v>
                </c:pt>
                <c:pt idx="10441">
                  <c:v>155.50319999999999</c:v>
                </c:pt>
                <c:pt idx="10442">
                  <c:v>155.52889999999999</c:v>
                </c:pt>
                <c:pt idx="10443">
                  <c:v>155.55459999999999</c:v>
                </c:pt>
                <c:pt idx="10444">
                  <c:v>155.58029999999999</c:v>
                </c:pt>
                <c:pt idx="10445">
                  <c:v>155.60599999999999</c:v>
                </c:pt>
                <c:pt idx="10446">
                  <c:v>155.6317</c:v>
                </c:pt>
                <c:pt idx="10447">
                  <c:v>155.6574</c:v>
                </c:pt>
                <c:pt idx="10448">
                  <c:v>155.6832</c:v>
                </c:pt>
                <c:pt idx="10449">
                  <c:v>155.7089</c:v>
                </c:pt>
                <c:pt idx="10450">
                  <c:v>155.7346</c:v>
                </c:pt>
                <c:pt idx="10451">
                  <c:v>155.7603</c:v>
                </c:pt>
                <c:pt idx="10452">
                  <c:v>155.786</c:v>
                </c:pt>
                <c:pt idx="10453">
                  <c:v>155.81180000000001</c:v>
                </c:pt>
                <c:pt idx="10454">
                  <c:v>155.83750000000001</c:v>
                </c:pt>
                <c:pt idx="10455">
                  <c:v>155.86320000000001</c:v>
                </c:pt>
                <c:pt idx="10456">
                  <c:v>155.88890000000001</c:v>
                </c:pt>
                <c:pt idx="10457">
                  <c:v>155.91470000000001</c:v>
                </c:pt>
                <c:pt idx="10458">
                  <c:v>155.94040000000001</c:v>
                </c:pt>
                <c:pt idx="10459">
                  <c:v>155.96619999999999</c:v>
                </c:pt>
                <c:pt idx="10460">
                  <c:v>155.99189999999999</c:v>
                </c:pt>
                <c:pt idx="10461">
                  <c:v>156.01769999999999</c:v>
                </c:pt>
                <c:pt idx="10462">
                  <c:v>156.04339999999999</c:v>
                </c:pt>
                <c:pt idx="10463">
                  <c:v>156.06909999999999</c:v>
                </c:pt>
                <c:pt idx="10464">
                  <c:v>156.0949</c:v>
                </c:pt>
                <c:pt idx="10465">
                  <c:v>156.1207</c:v>
                </c:pt>
                <c:pt idx="10466">
                  <c:v>156.1464</c:v>
                </c:pt>
                <c:pt idx="10467">
                  <c:v>156.1722</c:v>
                </c:pt>
                <c:pt idx="10468">
                  <c:v>156.1979</c:v>
                </c:pt>
                <c:pt idx="10469">
                  <c:v>156.22370000000001</c:v>
                </c:pt>
                <c:pt idx="10470">
                  <c:v>156.24940000000001</c:v>
                </c:pt>
                <c:pt idx="10471">
                  <c:v>156.27520000000001</c:v>
                </c:pt>
                <c:pt idx="10472">
                  <c:v>156.30099999999999</c:v>
                </c:pt>
                <c:pt idx="10473">
                  <c:v>156.32669999999999</c:v>
                </c:pt>
                <c:pt idx="10474">
                  <c:v>156.35249999999999</c:v>
                </c:pt>
                <c:pt idx="10475">
                  <c:v>156.3783</c:v>
                </c:pt>
                <c:pt idx="10476">
                  <c:v>156.4041</c:v>
                </c:pt>
                <c:pt idx="10477">
                  <c:v>156.4298</c:v>
                </c:pt>
                <c:pt idx="10478">
                  <c:v>156.4556</c:v>
                </c:pt>
                <c:pt idx="10479">
                  <c:v>156.48140000000001</c:v>
                </c:pt>
                <c:pt idx="10480">
                  <c:v>156.50720000000001</c:v>
                </c:pt>
                <c:pt idx="10481">
                  <c:v>156.53299999999999</c:v>
                </c:pt>
                <c:pt idx="10482">
                  <c:v>156.55879999999999</c:v>
                </c:pt>
                <c:pt idx="10483">
                  <c:v>156.58449999999999</c:v>
                </c:pt>
                <c:pt idx="10484">
                  <c:v>156.6104</c:v>
                </c:pt>
                <c:pt idx="10485">
                  <c:v>156.6361</c:v>
                </c:pt>
                <c:pt idx="10486">
                  <c:v>156.6619</c:v>
                </c:pt>
                <c:pt idx="10487">
                  <c:v>156.68770000000001</c:v>
                </c:pt>
                <c:pt idx="10488">
                  <c:v>156.71350000000001</c:v>
                </c:pt>
                <c:pt idx="10489">
                  <c:v>156.73929999999999</c:v>
                </c:pt>
                <c:pt idx="10490">
                  <c:v>156.76519999999999</c:v>
                </c:pt>
                <c:pt idx="10491">
                  <c:v>156.791</c:v>
                </c:pt>
                <c:pt idx="10492">
                  <c:v>156.8168</c:v>
                </c:pt>
                <c:pt idx="10493">
                  <c:v>156.8426</c:v>
                </c:pt>
                <c:pt idx="10494">
                  <c:v>156.86840000000001</c:v>
                </c:pt>
                <c:pt idx="10495">
                  <c:v>156.89420000000001</c:v>
                </c:pt>
                <c:pt idx="10496">
                  <c:v>156.91999999999999</c:v>
                </c:pt>
                <c:pt idx="10497">
                  <c:v>156.94579999999999</c:v>
                </c:pt>
                <c:pt idx="10498">
                  <c:v>156.9717</c:v>
                </c:pt>
                <c:pt idx="10499">
                  <c:v>156.9975</c:v>
                </c:pt>
                <c:pt idx="10500">
                  <c:v>157.02330000000001</c:v>
                </c:pt>
                <c:pt idx="10501">
                  <c:v>157.04910000000001</c:v>
                </c:pt>
                <c:pt idx="10502">
                  <c:v>157.07499999999999</c:v>
                </c:pt>
                <c:pt idx="10503">
                  <c:v>157.10079999999999</c:v>
                </c:pt>
                <c:pt idx="10504">
                  <c:v>157.1266</c:v>
                </c:pt>
                <c:pt idx="10505">
                  <c:v>157.1525</c:v>
                </c:pt>
                <c:pt idx="10506">
                  <c:v>157.17830000000001</c:v>
                </c:pt>
                <c:pt idx="10507">
                  <c:v>157.20419999999999</c:v>
                </c:pt>
                <c:pt idx="10508">
                  <c:v>157.22999999999999</c:v>
                </c:pt>
                <c:pt idx="10509">
                  <c:v>157.25579999999999</c:v>
                </c:pt>
                <c:pt idx="10510">
                  <c:v>157.2817</c:v>
                </c:pt>
                <c:pt idx="10511">
                  <c:v>157.30760000000001</c:v>
                </c:pt>
                <c:pt idx="10512">
                  <c:v>157.33340000000001</c:v>
                </c:pt>
                <c:pt idx="10513">
                  <c:v>157.35929999999999</c:v>
                </c:pt>
                <c:pt idx="10514">
                  <c:v>157.38509999999999</c:v>
                </c:pt>
                <c:pt idx="10515">
                  <c:v>157.411</c:v>
                </c:pt>
                <c:pt idx="10516">
                  <c:v>157.43680000000001</c:v>
                </c:pt>
                <c:pt idx="10517">
                  <c:v>157.46270000000001</c:v>
                </c:pt>
                <c:pt idx="10518">
                  <c:v>157.48859999999999</c:v>
                </c:pt>
                <c:pt idx="10519">
                  <c:v>157.51439999999999</c:v>
                </c:pt>
                <c:pt idx="10520">
                  <c:v>157.5403</c:v>
                </c:pt>
                <c:pt idx="10521">
                  <c:v>157.56620000000001</c:v>
                </c:pt>
                <c:pt idx="10522">
                  <c:v>157.59200000000001</c:v>
                </c:pt>
                <c:pt idx="10523">
                  <c:v>157.61789999999999</c:v>
                </c:pt>
                <c:pt idx="10524">
                  <c:v>157.6438</c:v>
                </c:pt>
                <c:pt idx="10525">
                  <c:v>157.66970000000001</c:v>
                </c:pt>
                <c:pt idx="10526">
                  <c:v>157.69560000000001</c:v>
                </c:pt>
                <c:pt idx="10527">
                  <c:v>157.72139999999999</c:v>
                </c:pt>
                <c:pt idx="10528">
                  <c:v>157.7473</c:v>
                </c:pt>
                <c:pt idx="10529">
                  <c:v>157.7732</c:v>
                </c:pt>
                <c:pt idx="10530">
                  <c:v>157.79910000000001</c:v>
                </c:pt>
                <c:pt idx="10531">
                  <c:v>157.82499999999999</c:v>
                </c:pt>
                <c:pt idx="10532">
                  <c:v>157.8509</c:v>
                </c:pt>
                <c:pt idx="10533">
                  <c:v>157.8768</c:v>
                </c:pt>
                <c:pt idx="10534">
                  <c:v>157.90270000000001</c:v>
                </c:pt>
                <c:pt idx="10535">
                  <c:v>157.92859999999999</c:v>
                </c:pt>
                <c:pt idx="10536">
                  <c:v>157.9545</c:v>
                </c:pt>
                <c:pt idx="10537">
                  <c:v>157.9804</c:v>
                </c:pt>
                <c:pt idx="10538">
                  <c:v>158.00630000000001</c:v>
                </c:pt>
                <c:pt idx="10539">
                  <c:v>158.03219999999999</c:v>
                </c:pt>
                <c:pt idx="10540">
                  <c:v>158.0581</c:v>
                </c:pt>
                <c:pt idx="10541">
                  <c:v>158.084</c:v>
                </c:pt>
                <c:pt idx="10542">
                  <c:v>158.11000000000001</c:v>
                </c:pt>
                <c:pt idx="10543">
                  <c:v>158.13589999999999</c:v>
                </c:pt>
                <c:pt idx="10544">
                  <c:v>158.1618</c:v>
                </c:pt>
                <c:pt idx="10545">
                  <c:v>158.18770000000001</c:v>
                </c:pt>
                <c:pt idx="10546">
                  <c:v>158.21360000000001</c:v>
                </c:pt>
                <c:pt idx="10547">
                  <c:v>158.2396</c:v>
                </c:pt>
                <c:pt idx="10548">
                  <c:v>158.2655</c:v>
                </c:pt>
                <c:pt idx="10549">
                  <c:v>158.29140000000001</c:v>
                </c:pt>
                <c:pt idx="10550">
                  <c:v>158.31739999999999</c:v>
                </c:pt>
                <c:pt idx="10551">
                  <c:v>158.3433</c:v>
                </c:pt>
                <c:pt idx="10552">
                  <c:v>158.36920000000001</c:v>
                </c:pt>
                <c:pt idx="10553">
                  <c:v>158.39519999999999</c:v>
                </c:pt>
                <c:pt idx="10554">
                  <c:v>158.4211</c:v>
                </c:pt>
                <c:pt idx="10555">
                  <c:v>158.44710000000001</c:v>
                </c:pt>
                <c:pt idx="10556">
                  <c:v>158.47300000000001</c:v>
                </c:pt>
                <c:pt idx="10557">
                  <c:v>158.49889999999999</c:v>
                </c:pt>
                <c:pt idx="10558">
                  <c:v>158.5249</c:v>
                </c:pt>
                <c:pt idx="10559">
                  <c:v>158.55080000000001</c:v>
                </c:pt>
                <c:pt idx="10560">
                  <c:v>158.57679999999999</c:v>
                </c:pt>
                <c:pt idx="10561">
                  <c:v>158.6028</c:v>
                </c:pt>
                <c:pt idx="10562">
                  <c:v>158.62870000000001</c:v>
                </c:pt>
                <c:pt idx="10563">
                  <c:v>158.65469999999999</c:v>
                </c:pt>
                <c:pt idx="10564">
                  <c:v>158.6806</c:v>
                </c:pt>
                <c:pt idx="10565">
                  <c:v>158.70660000000001</c:v>
                </c:pt>
                <c:pt idx="10566">
                  <c:v>158.73259999999999</c:v>
                </c:pt>
                <c:pt idx="10567">
                  <c:v>158.7585</c:v>
                </c:pt>
                <c:pt idx="10568">
                  <c:v>158.78450000000001</c:v>
                </c:pt>
                <c:pt idx="10569">
                  <c:v>158.81049999999999</c:v>
                </c:pt>
                <c:pt idx="10570">
                  <c:v>158.8365</c:v>
                </c:pt>
                <c:pt idx="10571">
                  <c:v>158.86240000000001</c:v>
                </c:pt>
                <c:pt idx="10572">
                  <c:v>158.88839999999999</c:v>
                </c:pt>
                <c:pt idx="10573">
                  <c:v>158.9144</c:v>
                </c:pt>
                <c:pt idx="10574">
                  <c:v>158.94040000000001</c:v>
                </c:pt>
                <c:pt idx="10575">
                  <c:v>158.96639999999999</c:v>
                </c:pt>
                <c:pt idx="10576">
                  <c:v>158.9924</c:v>
                </c:pt>
                <c:pt idx="10577">
                  <c:v>159.01830000000001</c:v>
                </c:pt>
                <c:pt idx="10578">
                  <c:v>159.04429999999999</c:v>
                </c:pt>
                <c:pt idx="10579">
                  <c:v>159.0703</c:v>
                </c:pt>
                <c:pt idx="10580">
                  <c:v>159.09630000000001</c:v>
                </c:pt>
                <c:pt idx="10581">
                  <c:v>159.1223</c:v>
                </c:pt>
                <c:pt idx="10582">
                  <c:v>159.14830000000001</c:v>
                </c:pt>
                <c:pt idx="10583">
                  <c:v>159.17429999999999</c:v>
                </c:pt>
                <c:pt idx="10584">
                  <c:v>159.2003</c:v>
                </c:pt>
                <c:pt idx="10585">
                  <c:v>159.22630000000001</c:v>
                </c:pt>
                <c:pt idx="10586">
                  <c:v>159.25229999999999</c:v>
                </c:pt>
                <c:pt idx="10587">
                  <c:v>159.2784</c:v>
                </c:pt>
                <c:pt idx="10588">
                  <c:v>159.30439999999999</c:v>
                </c:pt>
                <c:pt idx="10589">
                  <c:v>159.3304</c:v>
                </c:pt>
                <c:pt idx="10590">
                  <c:v>159.35640000000001</c:v>
                </c:pt>
                <c:pt idx="10591">
                  <c:v>159.38239999999999</c:v>
                </c:pt>
                <c:pt idx="10592">
                  <c:v>159.4084</c:v>
                </c:pt>
                <c:pt idx="10593">
                  <c:v>159.43450000000001</c:v>
                </c:pt>
                <c:pt idx="10594">
                  <c:v>159.4605</c:v>
                </c:pt>
                <c:pt idx="10595">
                  <c:v>159.48650000000001</c:v>
                </c:pt>
                <c:pt idx="10596">
                  <c:v>159.51259999999999</c:v>
                </c:pt>
                <c:pt idx="10597">
                  <c:v>159.5386</c:v>
                </c:pt>
                <c:pt idx="10598">
                  <c:v>159.56460000000001</c:v>
                </c:pt>
                <c:pt idx="10599">
                  <c:v>159.5907</c:v>
                </c:pt>
                <c:pt idx="10600">
                  <c:v>159.61670000000001</c:v>
                </c:pt>
                <c:pt idx="10601">
                  <c:v>159.64269999999999</c:v>
                </c:pt>
                <c:pt idx="10602">
                  <c:v>159.6688</c:v>
                </c:pt>
                <c:pt idx="10603">
                  <c:v>159.69479999999999</c:v>
                </c:pt>
                <c:pt idx="10604">
                  <c:v>159.7209</c:v>
                </c:pt>
                <c:pt idx="10605">
                  <c:v>159.74690000000001</c:v>
                </c:pt>
                <c:pt idx="10606">
                  <c:v>159.773</c:v>
                </c:pt>
                <c:pt idx="10607">
                  <c:v>159.79900000000001</c:v>
                </c:pt>
                <c:pt idx="10608">
                  <c:v>159.82509999999999</c:v>
                </c:pt>
                <c:pt idx="10609">
                  <c:v>159.85120000000001</c:v>
                </c:pt>
                <c:pt idx="10610">
                  <c:v>159.87719999999999</c:v>
                </c:pt>
                <c:pt idx="10611">
                  <c:v>159.9033</c:v>
                </c:pt>
                <c:pt idx="10612">
                  <c:v>159.92930000000001</c:v>
                </c:pt>
                <c:pt idx="10613">
                  <c:v>159.9554</c:v>
                </c:pt>
                <c:pt idx="10614">
                  <c:v>159.98150000000001</c:v>
                </c:pt>
                <c:pt idx="10615">
                  <c:v>160.0076</c:v>
                </c:pt>
                <c:pt idx="10616">
                  <c:v>160.03360000000001</c:v>
                </c:pt>
                <c:pt idx="10617">
                  <c:v>160.05969999999999</c:v>
                </c:pt>
                <c:pt idx="10618">
                  <c:v>160.08580000000001</c:v>
                </c:pt>
                <c:pt idx="10619">
                  <c:v>160.11179999999999</c:v>
                </c:pt>
                <c:pt idx="10620">
                  <c:v>160.1379</c:v>
                </c:pt>
                <c:pt idx="10621">
                  <c:v>160.16399999999999</c:v>
                </c:pt>
                <c:pt idx="10622">
                  <c:v>160.1901</c:v>
                </c:pt>
                <c:pt idx="10623">
                  <c:v>160.21619999999999</c:v>
                </c:pt>
                <c:pt idx="10624">
                  <c:v>160.2423</c:v>
                </c:pt>
                <c:pt idx="10625">
                  <c:v>160.26840000000001</c:v>
                </c:pt>
                <c:pt idx="10626">
                  <c:v>160.2945</c:v>
                </c:pt>
                <c:pt idx="10627">
                  <c:v>160.32060000000001</c:v>
                </c:pt>
                <c:pt idx="10628">
                  <c:v>160.3467</c:v>
                </c:pt>
                <c:pt idx="10629">
                  <c:v>160.37280000000001</c:v>
                </c:pt>
                <c:pt idx="10630">
                  <c:v>160.3989</c:v>
                </c:pt>
                <c:pt idx="10631">
                  <c:v>160.42500000000001</c:v>
                </c:pt>
                <c:pt idx="10632">
                  <c:v>160.4511</c:v>
                </c:pt>
                <c:pt idx="10633">
                  <c:v>160.47720000000001</c:v>
                </c:pt>
                <c:pt idx="10634">
                  <c:v>160.5033</c:v>
                </c:pt>
                <c:pt idx="10635">
                  <c:v>160.52940000000001</c:v>
                </c:pt>
                <c:pt idx="10636">
                  <c:v>160.55549999999999</c:v>
                </c:pt>
                <c:pt idx="10637">
                  <c:v>160.58160000000001</c:v>
                </c:pt>
                <c:pt idx="10638">
                  <c:v>160.6078</c:v>
                </c:pt>
                <c:pt idx="10639">
                  <c:v>160.63390000000001</c:v>
                </c:pt>
                <c:pt idx="10640">
                  <c:v>160.66</c:v>
                </c:pt>
                <c:pt idx="10641">
                  <c:v>160.68610000000001</c:v>
                </c:pt>
                <c:pt idx="10642">
                  <c:v>160.7123</c:v>
                </c:pt>
                <c:pt idx="10643">
                  <c:v>160.73840000000001</c:v>
                </c:pt>
                <c:pt idx="10644">
                  <c:v>160.7645</c:v>
                </c:pt>
                <c:pt idx="10645">
                  <c:v>160.79069999999999</c:v>
                </c:pt>
                <c:pt idx="10646">
                  <c:v>160.8168</c:v>
                </c:pt>
                <c:pt idx="10647">
                  <c:v>160.84289999999999</c:v>
                </c:pt>
                <c:pt idx="10648">
                  <c:v>160.8691</c:v>
                </c:pt>
                <c:pt idx="10649">
                  <c:v>160.89519999999999</c:v>
                </c:pt>
                <c:pt idx="10650">
                  <c:v>160.92140000000001</c:v>
                </c:pt>
                <c:pt idx="10651">
                  <c:v>160.94749999999999</c:v>
                </c:pt>
                <c:pt idx="10652">
                  <c:v>160.97370000000001</c:v>
                </c:pt>
                <c:pt idx="10653">
                  <c:v>160.99979999999999</c:v>
                </c:pt>
                <c:pt idx="10654">
                  <c:v>161.02600000000001</c:v>
                </c:pt>
                <c:pt idx="10655">
                  <c:v>161.0521</c:v>
                </c:pt>
                <c:pt idx="10656">
                  <c:v>161.07830000000001</c:v>
                </c:pt>
                <c:pt idx="10657">
                  <c:v>161.1044</c:v>
                </c:pt>
                <c:pt idx="10658">
                  <c:v>161.13059999999999</c:v>
                </c:pt>
                <c:pt idx="10659">
                  <c:v>161.1568</c:v>
                </c:pt>
                <c:pt idx="10660">
                  <c:v>161.18289999999999</c:v>
                </c:pt>
                <c:pt idx="10661">
                  <c:v>161.20910000000001</c:v>
                </c:pt>
                <c:pt idx="10662">
                  <c:v>161.2353</c:v>
                </c:pt>
                <c:pt idx="10663">
                  <c:v>161.26140000000001</c:v>
                </c:pt>
                <c:pt idx="10664">
                  <c:v>161.2876</c:v>
                </c:pt>
                <c:pt idx="10665">
                  <c:v>161.31379999999999</c:v>
                </c:pt>
                <c:pt idx="10666">
                  <c:v>161.34</c:v>
                </c:pt>
                <c:pt idx="10667">
                  <c:v>161.36619999999999</c:v>
                </c:pt>
                <c:pt idx="10668">
                  <c:v>161.39230000000001</c:v>
                </c:pt>
                <c:pt idx="10669">
                  <c:v>161.41849999999999</c:v>
                </c:pt>
                <c:pt idx="10670">
                  <c:v>161.44470000000001</c:v>
                </c:pt>
                <c:pt idx="10671">
                  <c:v>161.4709</c:v>
                </c:pt>
                <c:pt idx="10672">
                  <c:v>161.49709999999999</c:v>
                </c:pt>
                <c:pt idx="10673">
                  <c:v>161.52330000000001</c:v>
                </c:pt>
                <c:pt idx="10674">
                  <c:v>161.54949999999999</c:v>
                </c:pt>
                <c:pt idx="10675">
                  <c:v>161.57570000000001</c:v>
                </c:pt>
                <c:pt idx="10676">
                  <c:v>161.6019</c:v>
                </c:pt>
                <c:pt idx="10677">
                  <c:v>161.62809999999999</c:v>
                </c:pt>
                <c:pt idx="10678">
                  <c:v>161.65430000000001</c:v>
                </c:pt>
                <c:pt idx="10679">
                  <c:v>161.68049999999999</c:v>
                </c:pt>
                <c:pt idx="10680">
                  <c:v>161.70670000000001</c:v>
                </c:pt>
                <c:pt idx="10681">
                  <c:v>161.7329</c:v>
                </c:pt>
                <c:pt idx="10682">
                  <c:v>161.75909999999999</c:v>
                </c:pt>
                <c:pt idx="10683">
                  <c:v>161.78540000000001</c:v>
                </c:pt>
                <c:pt idx="10684">
                  <c:v>161.8116</c:v>
                </c:pt>
                <c:pt idx="10685">
                  <c:v>161.83779999999999</c:v>
                </c:pt>
                <c:pt idx="10686">
                  <c:v>161.864</c:v>
                </c:pt>
                <c:pt idx="10687">
                  <c:v>161.89019999999999</c:v>
                </c:pt>
                <c:pt idx="10688">
                  <c:v>161.91650000000001</c:v>
                </c:pt>
                <c:pt idx="10689">
                  <c:v>161.9427</c:v>
                </c:pt>
                <c:pt idx="10690">
                  <c:v>161.96889999999999</c:v>
                </c:pt>
                <c:pt idx="10691">
                  <c:v>161.99510000000001</c:v>
                </c:pt>
                <c:pt idx="10692">
                  <c:v>162.0214</c:v>
                </c:pt>
                <c:pt idx="10693">
                  <c:v>162.04759999999999</c:v>
                </c:pt>
                <c:pt idx="10694">
                  <c:v>162.07390000000001</c:v>
                </c:pt>
                <c:pt idx="10695">
                  <c:v>162.1001</c:v>
                </c:pt>
                <c:pt idx="10696">
                  <c:v>162.12629999999999</c:v>
                </c:pt>
                <c:pt idx="10697">
                  <c:v>162.15260000000001</c:v>
                </c:pt>
                <c:pt idx="10698">
                  <c:v>162.1788</c:v>
                </c:pt>
                <c:pt idx="10699">
                  <c:v>162.20509999999999</c:v>
                </c:pt>
                <c:pt idx="10700">
                  <c:v>162.2313</c:v>
                </c:pt>
                <c:pt idx="10701">
                  <c:v>162.2576</c:v>
                </c:pt>
                <c:pt idx="10702">
                  <c:v>162.28380000000001</c:v>
                </c:pt>
                <c:pt idx="10703">
                  <c:v>162.31010000000001</c:v>
                </c:pt>
                <c:pt idx="10704">
                  <c:v>162.3364</c:v>
                </c:pt>
                <c:pt idx="10705">
                  <c:v>162.36259999999999</c:v>
                </c:pt>
                <c:pt idx="10706">
                  <c:v>162.38890000000001</c:v>
                </c:pt>
                <c:pt idx="10707">
                  <c:v>162.4152</c:v>
                </c:pt>
                <c:pt idx="10708">
                  <c:v>162.44139999999999</c:v>
                </c:pt>
                <c:pt idx="10709">
                  <c:v>162.46770000000001</c:v>
                </c:pt>
                <c:pt idx="10710">
                  <c:v>162.494</c:v>
                </c:pt>
                <c:pt idx="10711">
                  <c:v>162.52019999999999</c:v>
                </c:pt>
                <c:pt idx="10712">
                  <c:v>162.54650000000001</c:v>
                </c:pt>
                <c:pt idx="10713">
                  <c:v>162.5728</c:v>
                </c:pt>
                <c:pt idx="10714">
                  <c:v>162.59909999999999</c:v>
                </c:pt>
                <c:pt idx="10715">
                  <c:v>162.62540000000001</c:v>
                </c:pt>
                <c:pt idx="10716">
                  <c:v>162.65170000000001</c:v>
                </c:pt>
                <c:pt idx="10717">
                  <c:v>162.67789999999999</c:v>
                </c:pt>
                <c:pt idx="10718">
                  <c:v>162.70419999999999</c:v>
                </c:pt>
                <c:pt idx="10719">
                  <c:v>162.73050000000001</c:v>
                </c:pt>
                <c:pt idx="10720">
                  <c:v>162.7568</c:v>
                </c:pt>
                <c:pt idx="10721">
                  <c:v>162.78309999999999</c:v>
                </c:pt>
                <c:pt idx="10722">
                  <c:v>162.80940000000001</c:v>
                </c:pt>
                <c:pt idx="10723">
                  <c:v>162.8357</c:v>
                </c:pt>
                <c:pt idx="10724">
                  <c:v>162.86199999999999</c:v>
                </c:pt>
                <c:pt idx="10725">
                  <c:v>162.88829999999999</c:v>
                </c:pt>
                <c:pt idx="10726">
                  <c:v>162.91460000000001</c:v>
                </c:pt>
                <c:pt idx="10727">
                  <c:v>162.9409</c:v>
                </c:pt>
                <c:pt idx="10728">
                  <c:v>162.96719999999999</c:v>
                </c:pt>
                <c:pt idx="10729">
                  <c:v>162.99359999999999</c:v>
                </c:pt>
                <c:pt idx="10730">
                  <c:v>163.01990000000001</c:v>
                </c:pt>
                <c:pt idx="10731">
                  <c:v>163.0462</c:v>
                </c:pt>
                <c:pt idx="10732">
                  <c:v>163.07249999999999</c:v>
                </c:pt>
                <c:pt idx="10733">
                  <c:v>163.09880000000001</c:v>
                </c:pt>
                <c:pt idx="10734">
                  <c:v>163.12520000000001</c:v>
                </c:pt>
                <c:pt idx="10735">
                  <c:v>163.1515</c:v>
                </c:pt>
                <c:pt idx="10736">
                  <c:v>163.17779999999999</c:v>
                </c:pt>
                <c:pt idx="10737">
                  <c:v>163.20410000000001</c:v>
                </c:pt>
                <c:pt idx="10738">
                  <c:v>163.23050000000001</c:v>
                </c:pt>
                <c:pt idx="10739">
                  <c:v>163.2568</c:v>
                </c:pt>
                <c:pt idx="10740">
                  <c:v>163.28309999999999</c:v>
                </c:pt>
                <c:pt idx="10741">
                  <c:v>163.30950000000001</c:v>
                </c:pt>
                <c:pt idx="10742">
                  <c:v>163.33580000000001</c:v>
                </c:pt>
                <c:pt idx="10743">
                  <c:v>163.3622</c:v>
                </c:pt>
                <c:pt idx="10744">
                  <c:v>163.38849999999999</c:v>
                </c:pt>
                <c:pt idx="10745">
                  <c:v>163.41489999999999</c:v>
                </c:pt>
                <c:pt idx="10746">
                  <c:v>163.44120000000001</c:v>
                </c:pt>
                <c:pt idx="10747">
                  <c:v>163.4676</c:v>
                </c:pt>
                <c:pt idx="10748">
                  <c:v>163.4939</c:v>
                </c:pt>
                <c:pt idx="10749">
                  <c:v>163.52029999999999</c:v>
                </c:pt>
                <c:pt idx="10750">
                  <c:v>163.54660000000001</c:v>
                </c:pt>
                <c:pt idx="10751">
                  <c:v>163.57300000000001</c:v>
                </c:pt>
                <c:pt idx="10752">
                  <c:v>163.5993</c:v>
                </c:pt>
                <c:pt idx="10753">
                  <c:v>163.62569999999999</c:v>
                </c:pt>
                <c:pt idx="10754">
                  <c:v>163.65209999999999</c:v>
                </c:pt>
                <c:pt idx="10755">
                  <c:v>163.67840000000001</c:v>
                </c:pt>
                <c:pt idx="10756">
                  <c:v>163.70480000000001</c:v>
                </c:pt>
                <c:pt idx="10757">
                  <c:v>163.7312</c:v>
                </c:pt>
                <c:pt idx="10758">
                  <c:v>163.7576</c:v>
                </c:pt>
                <c:pt idx="10759">
                  <c:v>163.78389999999999</c:v>
                </c:pt>
                <c:pt idx="10760">
                  <c:v>163.81030000000001</c:v>
                </c:pt>
                <c:pt idx="10761">
                  <c:v>163.83670000000001</c:v>
                </c:pt>
                <c:pt idx="10762">
                  <c:v>163.8631</c:v>
                </c:pt>
                <c:pt idx="10763">
                  <c:v>163.8895</c:v>
                </c:pt>
                <c:pt idx="10764">
                  <c:v>163.91579999999999</c:v>
                </c:pt>
                <c:pt idx="10765">
                  <c:v>163.94220000000001</c:v>
                </c:pt>
                <c:pt idx="10766">
                  <c:v>163.96860000000001</c:v>
                </c:pt>
                <c:pt idx="10767">
                  <c:v>163.995</c:v>
                </c:pt>
                <c:pt idx="10768">
                  <c:v>164.0214</c:v>
                </c:pt>
                <c:pt idx="10769">
                  <c:v>164.0478</c:v>
                </c:pt>
                <c:pt idx="10770">
                  <c:v>164.07419999999999</c:v>
                </c:pt>
                <c:pt idx="10771">
                  <c:v>164.10059999999999</c:v>
                </c:pt>
                <c:pt idx="10772">
                  <c:v>164.12700000000001</c:v>
                </c:pt>
                <c:pt idx="10773">
                  <c:v>164.1534</c:v>
                </c:pt>
                <c:pt idx="10774">
                  <c:v>164.1798</c:v>
                </c:pt>
                <c:pt idx="10775">
                  <c:v>164.2063</c:v>
                </c:pt>
                <c:pt idx="10776">
                  <c:v>164.23269999999999</c:v>
                </c:pt>
                <c:pt idx="10777">
                  <c:v>164.25909999999999</c:v>
                </c:pt>
                <c:pt idx="10778">
                  <c:v>164.28550000000001</c:v>
                </c:pt>
                <c:pt idx="10779">
                  <c:v>164.31190000000001</c:v>
                </c:pt>
                <c:pt idx="10780">
                  <c:v>164.3383</c:v>
                </c:pt>
                <c:pt idx="10781">
                  <c:v>164.3648</c:v>
                </c:pt>
                <c:pt idx="10782">
                  <c:v>164.3912</c:v>
                </c:pt>
                <c:pt idx="10783">
                  <c:v>164.41759999999999</c:v>
                </c:pt>
                <c:pt idx="10784">
                  <c:v>164.44399999999999</c:v>
                </c:pt>
                <c:pt idx="10785">
                  <c:v>164.47049999999999</c:v>
                </c:pt>
                <c:pt idx="10786">
                  <c:v>164.49690000000001</c:v>
                </c:pt>
                <c:pt idx="10787">
                  <c:v>164.52330000000001</c:v>
                </c:pt>
                <c:pt idx="10788">
                  <c:v>164.5498</c:v>
                </c:pt>
                <c:pt idx="10789">
                  <c:v>164.5762</c:v>
                </c:pt>
                <c:pt idx="10790">
                  <c:v>164.6027</c:v>
                </c:pt>
                <c:pt idx="10791">
                  <c:v>164.62909999999999</c:v>
                </c:pt>
                <c:pt idx="10792">
                  <c:v>164.65559999999999</c:v>
                </c:pt>
                <c:pt idx="10793">
                  <c:v>164.68199999999999</c:v>
                </c:pt>
                <c:pt idx="10794">
                  <c:v>164.70849999999999</c:v>
                </c:pt>
                <c:pt idx="10795">
                  <c:v>164.73490000000001</c:v>
                </c:pt>
                <c:pt idx="10796">
                  <c:v>164.76140000000001</c:v>
                </c:pt>
                <c:pt idx="10797">
                  <c:v>164.7878</c:v>
                </c:pt>
                <c:pt idx="10798">
                  <c:v>164.8143</c:v>
                </c:pt>
                <c:pt idx="10799">
                  <c:v>164.8407</c:v>
                </c:pt>
                <c:pt idx="10800">
                  <c:v>164.8672</c:v>
                </c:pt>
                <c:pt idx="10801">
                  <c:v>164.8937</c:v>
                </c:pt>
                <c:pt idx="10802">
                  <c:v>164.92019999999999</c:v>
                </c:pt>
                <c:pt idx="10803">
                  <c:v>164.94659999999999</c:v>
                </c:pt>
                <c:pt idx="10804">
                  <c:v>164.97309999999999</c:v>
                </c:pt>
                <c:pt idx="10805">
                  <c:v>164.99959999999999</c:v>
                </c:pt>
                <c:pt idx="10806">
                  <c:v>165.02600000000001</c:v>
                </c:pt>
                <c:pt idx="10807">
                  <c:v>165.05250000000001</c:v>
                </c:pt>
                <c:pt idx="10808">
                  <c:v>165.07900000000001</c:v>
                </c:pt>
                <c:pt idx="10809">
                  <c:v>165.10550000000001</c:v>
                </c:pt>
                <c:pt idx="10810">
                  <c:v>165.13200000000001</c:v>
                </c:pt>
                <c:pt idx="10811">
                  <c:v>165.1585</c:v>
                </c:pt>
                <c:pt idx="10812">
                  <c:v>165.185</c:v>
                </c:pt>
                <c:pt idx="10813">
                  <c:v>165.2114</c:v>
                </c:pt>
                <c:pt idx="10814">
                  <c:v>165.2379</c:v>
                </c:pt>
                <c:pt idx="10815">
                  <c:v>165.26439999999999</c:v>
                </c:pt>
                <c:pt idx="10816">
                  <c:v>165.29089999999999</c:v>
                </c:pt>
                <c:pt idx="10817">
                  <c:v>165.31739999999999</c:v>
                </c:pt>
                <c:pt idx="10818">
                  <c:v>165.34389999999999</c:v>
                </c:pt>
                <c:pt idx="10819">
                  <c:v>165.37039999999999</c:v>
                </c:pt>
                <c:pt idx="10820">
                  <c:v>165.39689999999999</c:v>
                </c:pt>
                <c:pt idx="10821">
                  <c:v>165.42339999999999</c:v>
                </c:pt>
                <c:pt idx="10822">
                  <c:v>165.45</c:v>
                </c:pt>
                <c:pt idx="10823">
                  <c:v>165.47649999999999</c:v>
                </c:pt>
                <c:pt idx="10824">
                  <c:v>165.50299999999999</c:v>
                </c:pt>
                <c:pt idx="10825">
                  <c:v>165.52950000000001</c:v>
                </c:pt>
                <c:pt idx="10826">
                  <c:v>165.55600000000001</c:v>
                </c:pt>
                <c:pt idx="10827">
                  <c:v>165.58250000000001</c:v>
                </c:pt>
                <c:pt idx="10828">
                  <c:v>165.60910000000001</c:v>
                </c:pt>
                <c:pt idx="10829">
                  <c:v>165.63560000000001</c:v>
                </c:pt>
                <c:pt idx="10830">
                  <c:v>165.66210000000001</c:v>
                </c:pt>
                <c:pt idx="10831">
                  <c:v>165.68860000000001</c:v>
                </c:pt>
                <c:pt idx="10832">
                  <c:v>165.71520000000001</c:v>
                </c:pt>
                <c:pt idx="10833">
                  <c:v>165.74170000000001</c:v>
                </c:pt>
                <c:pt idx="10834">
                  <c:v>165.76820000000001</c:v>
                </c:pt>
                <c:pt idx="10835">
                  <c:v>165.79480000000001</c:v>
                </c:pt>
                <c:pt idx="10836">
                  <c:v>165.82130000000001</c:v>
                </c:pt>
                <c:pt idx="10837">
                  <c:v>165.84790000000001</c:v>
                </c:pt>
                <c:pt idx="10838">
                  <c:v>165.87440000000001</c:v>
                </c:pt>
                <c:pt idx="10839">
                  <c:v>165.90100000000001</c:v>
                </c:pt>
                <c:pt idx="10840">
                  <c:v>165.92750000000001</c:v>
                </c:pt>
                <c:pt idx="10841">
                  <c:v>165.95410000000001</c:v>
                </c:pt>
                <c:pt idx="10842">
                  <c:v>165.98060000000001</c:v>
                </c:pt>
                <c:pt idx="10843">
                  <c:v>166.00720000000001</c:v>
                </c:pt>
                <c:pt idx="10844">
                  <c:v>166.03370000000001</c:v>
                </c:pt>
                <c:pt idx="10845">
                  <c:v>166.06030000000001</c:v>
                </c:pt>
                <c:pt idx="10846">
                  <c:v>166.08690000000001</c:v>
                </c:pt>
                <c:pt idx="10847">
                  <c:v>166.11340000000001</c:v>
                </c:pt>
                <c:pt idx="10848">
                  <c:v>166.14</c:v>
                </c:pt>
                <c:pt idx="10849">
                  <c:v>166.16650000000001</c:v>
                </c:pt>
                <c:pt idx="10850">
                  <c:v>166.19309999999999</c:v>
                </c:pt>
                <c:pt idx="10851">
                  <c:v>166.21969999999999</c:v>
                </c:pt>
                <c:pt idx="10852">
                  <c:v>166.24629999999999</c:v>
                </c:pt>
                <c:pt idx="10853">
                  <c:v>166.27279999999999</c:v>
                </c:pt>
                <c:pt idx="10854">
                  <c:v>166.29939999999999</c:v>
                </c:pt>
                <c:pt idx="10855">
                  <c:v>166.32599999999999</c:v>
                </c:pt>
                <c:pt idx="10856">
                  <c:v>166.3526</c:v>
                </c:pt>
                <c:pt idx="10857">
                  <c:v>166.3792</c:v>
                </c:pt>
                <c:pt idx="10858">
                  <c:v>166.4057</c:v>
                </c:pt>
                <c:pt idx="10859">
                  <c:v>166.4323</c:v>
                </c:pt>
                <c:pt idx="10860">
                  <c:v>166.4589</c:v>
                </c:pt>
                <c:pt idx="10861">
                  <c:v>166.4855</c:v>
                </c:pt>
                <c:pt idx="10862">
                  <c:v>166.5121</c:v>
                </c:pt>
                <c:pt idx="10863">
                  <c:v>166.53870000000001</c:v>
                </c:pt>
                <c:pt idx="10864">
                  <c:v>166.56530000000001</c:v>
                </c:pt>
                <c:pt idx="10865">
                  <c:v>166.59190000000001</c:v>
                </c:pt>
                <c:pt idx="10866">
                  <c:v>166.61850000000001</c:v>
                </c:pt>
                <c:pt idx="10867">
                  <c:v>166.64510000000001</c:v>
                </c:pt>
                <c:pt idx="10868">
                  <c:v>166.67169999999999</c:v>
                </c:pt>
                <c:pt idx="10869">
                  <c:v>166.69829999999999</c:v>
                </c:pt>
                <c:pt idx="10870">
                  <c:v>166.72499999999999</c:v>
                </c:pt>
                <c:pt idx="10871">
                  <c:v>166.7516</c:v>
                </c:pt>
                <c:pt idx="10872">
                  <c:v>166.7782</c:v>
                </c:pt>
                <c:pt idx="10873">
                  <c:v>166.8048</c:v>
                </c:pt>
                <c:pt idx="10874">
                  <c:v>166.8314</c:v>
                </c:pt>
                <c:pt idx="10875">
                  <c:v>166.85810000000001</c:v>
                </c:pt>
                <c:pt idx="10876">
                  <c:v>166.88470000000001</c:v>
                </c:pt>
                <c:pt idx="10877">
                  <c:v>166.91130000000001</c:v>
                </c:pt>
                <c:pt idx="10878">
                  <c:v>166.93790000000001</c:v>
                </c:pt>
                <c:pt idx="10879">
                  <c:v>166.96459999999999</c:v>
                </c:pt>
                <c:pt idx="10880">
                  <c:v>166.99119999999999</c:v>
                </c:pt>
                <c:pt idx="10881">
                  <c:v>167.01779999999999</c:v>
                </c:pt>
                <c:pt idx="10882">
                  <c:v>167.0445</c:v>
                </c:pt>
                <c:pt idx="10883">
                  <c:v>167.0711</c:v>
                </c:pt>
                <c:pt idx="10884">
                  <c:v>167.09780000000001</c:v>
                </c:pt>
                <c:pt idx="10885">
                  <c:v>167.12440000000001</c:v>
                </c:pt>
                <c:pt idx="10886">
                  <c:v>167.15100000000001</c:v>
                </c:pt>
                <c:pt idx="10887">
                  <c:v>167.17769999999999</c:v>
                </c:pt>
                <c:pt idx="10888">
                  <c:v>167.20429999999999</c:v>
                </c:pt>
                <c:pt idx="10889">
                  <c:v>167.23099999999999</c:v>
                </c:pt>
                <c:pt idx="10890">
                  <c:v>167.2577</c:v>
                </c:pt>
                <c:pt idx="10891">
                  <c:v>167.2843</c:v>
                </c:pt>
                <c:pt idx="10892">
                  <c:v>167.31100000000001</c:v>
                </c:pt>
                <c:pt idx="10893">
                  <c:v>167.33760000000001</c:v>
                </c:pt>
                <c:pt idx="10894">
                  <c:v>167.36429999999999</c:v>
                </c:pt>
                <c:pt idx="10895">
                  <c:v>167.39099999999999</c:v>
                </c:pt>
                <c:pt idx="10896">
                  <c:v>167.41759999999999</c:v>
                </c:pt>
                <c:pt idx="10897">
                  <c:v>167.4443</c:v>
                </c:pt>
                <c:pt idx="10898">
                  <c:v>167.471</c:v>
                </c:pt>
                <c:pt idx="10899">
                  <c:v>167.49770000000001</c:v>
                </c:pt>
                <c:pt idx="10900">
                  <c:v>167.52430000000001</c:v>
                </c:pt>
                <c:pt idx="10901">
                  <c:v>167.55099999999999</c:v>
                </c:pt>
                <c:pt idx="10902">
                  <c:v>167.57769999999999</c:v>
                </c:pt>
                <c:pt idx="10903">
                  <c:v>167.6044</c:v>
                </c:pt>
                <c:pt idx="10904">
                  <c:v>167.6311</c:v>
                </c:pt>
                <c:pt idx="10905">
                  <c:v>167.65770000000001</c:v>
                </c:pt>
                <c:pt idx="10906">
                  <c:v>167.68440000000001</c:v>
                </c:pt>
                <c:pt idx="10907">
                  <c:v>167.71109999999999</c:v>
                </c:pt>
                <c:pt idx="10908">
                  <c:v>167.73779999999999</c:v>
                </c:pt>
                <c:pt idx="10909">
                  <c:v>167.7645</c:v>
                </c:pt>
                <c:pt idx="10910">
                  <c:v>167.7912</c:v>
                </c:pt>
                <c:pt idx="10911">
                  <c:v>167.81790000000001</c:v>
                </c:pt>
                <c:pt idx="10912">
                  <c:v>167.84460000000001</c:v>
                </c:pt>
                <c:pt idx="10913">
                  <c:v>167.87129999999999</c:v>
                </c:pt>
                <c:pt idx="10914">
                  <c:v>167.898</c:v>
                </c:pt>
                <c:pt idx="10915">
                  <c:v>167.9247</c:v>
                </c:pt>
                <c:pt idx="10916">
                  <c:v>167.95140000000001</c:v>
                </c:pt>
                <c:pt idx="10917">
                  <c:v>167.97810000000001</c:v>
                </c:pt>
                <c:pt idx="10918">
                  <c:v>168.00489999999999</c:v>
                </c:pt>
                <c:pt idx="10919">
                  <c:v>168.0316</c:v>
                </c:pt>
                <c:pt idx="10920">
                  <c:v>168.0583</c:v>
                </c:pt>
                <c:pt idx="10921">
                  <c:v>168.08500000000001</c:v>
                </c:pt>
                <c:pt idx="10922">
                  <c:v>168.11170000000001</c:v>
                </c:pt>
                <c:pt idx="10923">
                  <c:v>168.13849999999999</c:v>
                </c:pt>
                <c:pt idx="10924">
                  <c:v>168.1652</c:v>
                </c:pt>
                <c:pt idx="10925">
                  <c:v>168.1919</c:v>
                </c:pt>
                <c:pt idx="10926">
                  <c:v>168.21870000000001</c:v>
                </c:pt>
                <c:pt idx="10927">
                  <c:v>168.24539999999999</c:v>
                </c:pt>
                <c:pt idx="10928">
                  <c:v>168.27209999999999</c:v>
                </c:pt>
                <c:pt idx="10929">
                  <c:v>168.2989</c:v>
                </c:pt>
                <c:pt idx="10930">
                  <c:v>168.32560000000001</c:v>
                </c:pt>
                <c:pt idx="10931">
                  <c:v>168.35230000000001</c:v>
                </c:pt>
                <c:pt idx="10932">
                  <c:v>168.37909999999999</c:v>
                </c:pt>
                <c:pt idx="10933">
                  <c:v>168.4058</c:v>
                </c:pt>
                <c:pt idx="10934">
                  <c:v>168.43260000000001</c:v>
                </c:pt>
                <c:pt idx="10935">
                  <c:v>168.45930000000001</c:v>
                </c:pt>
                <c:pt idx="10936">
                  <c:v>168.48609999999999</c:v>
                </c:pt>
                <c:pt idx="10937">
                  <c:v>168.5128</c:v>
                </c:pt>
                <c:pt idx="10938">
                  <c:v>168.53960000000001</c:v>
                </c:pt>
                <c:pt idx="10939">
                  <c:v>168.56639999999999</c:v>
                </c:pt>
                <c:pt idx="10940">
                  <c:v>168.59309999999999</c:v>
                </c:pt>
                <c:pt idx="10941">
                  <c:v>168.6199</c:v>
                </c:pt>
                <c:pt idx="10942">
                  <c:v>168.64670000000001</c:v>
                </c:pt>
                <c:pt idx="10943">
                  <c:v>168.67339999999999</c:v>
                </c:pt>
                <c:pt idx="10944">
                  <c:v>168.7002</c:v>
                </c:pt>
                <c:pt idx="10945">
                  <c:v>168.727</c:v>
                </c:pt>
                <c:pt idx="10946">
                  <c:v>168.75370000000001</c:v>
                </c:pt>
                <c:pt idx="10947">
                  <c:v>168.78049999999999</c:v>
                </c:pt>
                <c:pt idx="10948">
                  <c:v>168.8073</c:v>
                </c:pt>
                <c:pt idx="10949">
                  <c:v>168.83410000000001</c:v>
                </c:pt>
                <c:pt idx="10950">
                  <c:v>168.86089999999999</c:v>
                </c:pt>
                <c:pt idx="10951">
                  <c:v>168.88759999999999</c:v>
                </c:pt>
                <c:pt idx="10952">
                  <c:v>168.9144</c:v>
                </c:pt>
                <c:pt idx="10953">
                  <c:v>168.94120000000001</c:v>
                </c:pt>
                <c:pt idx="10954">
                  <c:v>168.96799999999999</c:v>
                </c:pt>
                <c:pt idx="10955">
                  <c:v>168.9948</c:v>
                </c:pt>
                <c:pt idx="10956">
                  <c:v>169.02160000000001</c:v>
                </c:pt>
                <c:pt idx="10957">
                  <c:v>169.04839999999999</c:v>
                </c:pt>
                <c:pt idx="10958">
                  <c:v>169.0752</c:v>
                </c:pt>
                <c:pt idx="10959">
                  <c:v>169.102</c:v>
                </c:pt>
                <c:pt idx="10960">
                  <c:v>169.12880000000001</c:v>
                </c:pt>
                <c:pt idx="10961">
                  <c:v>169.15559999999999</c:v>
                </c:pt>
                <c:pt idx="10962">
                  <c:v>169.1824</c:v>
                </c:pt>
                <c:pt idx="10963">
                  <c:v>169.20920000000001</c:v>
                </c:pt>
                <c:pt idx="10964">
                  <c:v>169.23599999999999</c:v>
                </c:pt>
                <c:pt idx="10965">
                  <c:v>169.2628</c:v>
                </c:pt>
                <c:pt idx="10966">
                  <c:v>169.28970000000001</c:v>
                </c:pt>
                <c:pt idx="10967">
                  <c:v>169.31649999999999</c:v>
                </c:pt>
                <c:pt idx="10968">
                  <c:v>169.3433</c:v>
                </c:pt>
                <c:pt idx="10969">
                  <c:v>169.37010000000001</c:v>
                </c:pt>
                <c:pt idx="10970">
                  <c:v>169.39689999999999</c:v>
                </c:pt>
                <c:pt idx="10971">
                  <c:v>169.4238</c:v>
                </c:pt>
                <c:pt idx="10972">
                  <c:v>169.45060000000001</c:v>
                </c:pt>
                <c:pt idx="10973">
                  <c:v>169.47739999999999</c:v>
                </c:pt>
                <c:pt idx="10974">
                  <c:v>169.5043</c:v>
                </c:pt>
                <c:pt idx="10975">
                  <c:v>169.53110000000001</c:v>
                </c:pt>
                <c:pt idx="10976">
                  <c:v>169.55789999999999</c:v>
                </c:pt>
                <c:pt idx="10977">
                  <c:v>169.5848</c:v>
                </c:pt>
                <c:pt idx="10978">
                  <c:v>169.61160000000001</c:v>
                </c:pt>
                <c:pt idx="10979">
                  <c:v>169.63849999999999</c:v>
                </c:pt>
                <c:pt idx="10980">
                  <c:v>169.6653</c:v>
                </c:pt>
                <c:pt idx="10981">
                  <c:v>169.69220000000001</c:v>
                </c:pt>
                <c:pt idx="10982">
                  <c:v>169.71899999999999</c:v>
                </c:pt>
                <c:pt idx="10983">
                  <c:v>169.74590000000001</c:v>
                </c:pt>
                <c:pt idx="10984">
                  <c:v>169.77269999999999</c:v>
                </c:pt>
                <c:pt idx="10985">
                  <c:v>169.7996</c:v>
                </c:pt>
                <c:pt idx="10986">
                  <c:v>169.82640000000001</c:v>
                </c:pt>
                <c:pt idx="10987">
                  <c:v>169.85329999999999</c:v>
                </c:pt>
                <c:pt idx="10988">
                  <c:v>169.8802</c:v>
                </c:pt>
                <c:pt idx="10989">
                  <c:v>169.90700000000001</c:v>
                </c:pt>
                <c:pt idx="10990">
                  <c:v>169.93389999999999</c:v>
                </c:pt>
                <c:pt idx="10991">
                  <c:v>169.96080000000001</c:v>
                </c:pt>
                <c:pt idx="10992">
                  <c:v>169.98759999999999</c:v>
                </c:pt>
                <c:pt idx="10993">
                  <c:v>170.0145</c:v>
                </c:pt>
                <c:pt idx="10994">
                  <c:v>170.04140000000001</c:v>
                </c:pt>
                <c:pt idx="10995">
                  <c:v>170.06829999999999</c:v>
                </c:pt>
                <c:pt idx="10996">
                  <c:v>170.0951</c:v>
                </c:pt>
                <c:pt idx="10997">
                  <c:v>170.12200000000001</c:v>
                </c:pt>
                <c:pt idx="10998">
                  <c:v>170.1489</c:v>
                </c:pt>
                <c:pt idx="10999">
                  <c:v>170.17580000000001</c:v>
                </c:pt>
                <c:pt idx="11000">
                  <c:v>170.20269999999999</c:v>
                </c:pt>
                <c:pt idx="11001">
                  <c:v>170.2296</c:v>
                </c:pt>
                <c:pt idx="11002">
                  <c:v>170.25649999999999</c:v>
                </c:pt>
                <c:pt idx="11003">
                  <c:v>170.2834</c:v>
                </c:pt>
                <c:pt idx="11004">
                  <c:v>170.31030000000001</c:v>
                </c:pt>
                <c:pt idx="11005">
                  <c:v>170.3372</c:v>
                </c:pt>
                <c:pt idx="11006">
                  <c:v>170.36410000000001</c:v>
                </c:pt>
                <c:pt idx="11007">
                  <c:v>170.39099999999999</c:v>
                </c:pt>
                <c:pt idx="11008">
                  <c:v>170.4179</c:v>
                </c:pt>
                <c:pt idx="11009">
                  <c:v>170.44479999999999</c:v>
                </c:pt>
                <c:pt idx="11010">
                  <c:v>170.4717</c:v>
                </c:pt>
                <c:pt idx="11011">
                  <c:v>170.49860000000001</c:v>
                </c:pt>
                <c:pt idx="11012">
                  <c:v>170.52549999999999</c:v>
                </c:pt>
                <c:pt idx="11013">
                  <c:v>170.55240000000001</c:v>
                </c:pt>
                <c:pt idx="11014">
                  <c:v>170.57929999999999</c:v>
                </c:pt>
                <c:pt idx="11015">
                  <c:v>170.6063</c:v>
                </c:pt>
                <c:pt idx="11016">
                  <c:v>170.63319999999999</c:v>
                </c:pt>
                <c:pt idx="11017">
                  <c:v>170.6601</c:v>
                </c:pt>
                <c:pt idx="11018">
                  <c:v>170.68700000000001</c:v>
                </c:pt>
                <c:pt idx="11019">
                  <c:v>170.714</c:v>
                </c:pt>
                <c:pt idx="11020">
                  <c:v>170.74090000000001</c:v>
                </c:pt>
                <c:pt idx="11021">
                  <c:v>170.76779999999999</c:v>
                </c:pt>
                <c:pt idx="11022">
                  <c:v>170.79480000000001</c:v>
                </c:pt>
                <c:pt idx="11023">
                  <c:v>170.82169999999999</c:v>
                </c:pt>
                <c:pt idx="11024">
                  <c:v>170.8486</c:v>
                </c:pt>
                <c:pt idx="11025">
                  <c:v>170.87559999999999</c:v>
                </c:pt>
                <c:pt idx="11026">
                  <c:v>170.9025</c:v>
                </c:pt>
                <c:pt idx="11027">
                  <c:v>170.92949999999999</c:v>
                </c:pt>
                <c:pt idx="11028">
                  <c:v>170.9564</c:v>
                </c:pt>
                <c:pt idx="11029">
                  <c:v>170.98339999999999</c:v>
                </c:pt>
                <c:pt idx="11030">
                  <c:v>171.0103</c:v>
                </c:pt>
                <c:pt idx="11031">
                  <c:v>171.03729999999999</c:v>
                </c:pt>
                <c:pt idx="11032">
                  <c:v>171.0642</c:v>
                </c:pt>
                <c:pt idx="11033">
                  <c:v>171.09119999999999</c:v>
                </c:pt>
                <c:pt idx="11034">
                  <c:v>171.1182</c:v>
                </c:pt>
                <c:pt idx="11035">
                  <c:v>171.14510000000001</c:v>
                </c:pt>
                <c:pt idx="11036">
                  <c:v>171.1721</c:v>
                </c:pt>
                <c:pt idx="11037">
                  <c:v>171.19909999999999</c:v>
                </c:pt>
                <c:pt idx="11038">
                  <c:v>171.226</c:v>
                </c:pt>
                <c:pt idx="11039">
                  <c:v>171.25299999999999</c:v>
                </c:pt>
                <c:pt idx="11040">
                  <c:v>171.28</c:v>
                </c:pt>
                <c:pt idx="11041">
                  <c:v>171.30690000000001</c:v>
                </c:pt>
                <c:pt idx="11042">
                  <c:v>171.3339</c:v>
                </c:pt>
                <c:pt idx="11043">
                  <c:v>171.36089999999999</c:v>
                </c:pt>
                <c:pt idx="11044">
                  <c:v>171.3879</c:v>
                </c:pt>
                <c:pt idx="11045">
                  <c:v>171.41489999999999</c:v>
                </c:pt>
                <c:pt idx="11046">
                  <c:v>171.4419</c:v>
                </c:pt>
                <c:pt idx="11047">
                  <c:v>171.46889999999999</c:v>
                </c:pt>
                <c:pt idx="11048">
                  <c:v>171.4958</c:v>
                </c:pt>
                <c:pt idx="11049">
                  <c:v>171.52279999999999</c:v>
                </c:pt>
                <c:pt idx="11050">
                  <c:v>171.5498</c:v>
                </c:pt>
                <c:pt idx="11051">
                  <c:v>171.57679999999999</c:v>
                </c:pt>
                <c:pt idx="11052">
                  <c:v>171.60380000000001</c:v>
                </c:pt>
                <c:pt idx="11053">
                  <c:v>171.63079999999999</c:v>
                </c:pt>
                <c:pt idx="11054">
                  <c:v>171.65780000000001</c:v>
                </c:pt>
                <c:pt idx="11055">
                  <c:v>171.6848</c:v>
                </c:pt>
                <c:pt idx="11056">
                  <c:v>171.71180000000001</c:v>
                </c:pt>
                <c:pt idx="11057">
                  <c:v>171.7388</c:v>
                </c:pt>
                <c:pt idx="11058">
                  <c:v>171.76589999999999</c:v>
                </c:pt>
                <c:pt idx="11059">
                  <c:v>171.7929</c:v>
                </c:pt>
                <c:pt idx="11060">
                  <c:v>171.81989999999999</c:v>
                </c:pt>
                <c:pt idx="11061">
                  <c:v>171.84690000000001</c:v>
                </c:pt>
                <c:pt idx="11062">
                  <c:v>171.87389999999999</c:v>
                </c:pt>
                <c:pt idx="11063">
                  <c:v>171.90100000000001</c:v>
                </c:pt>
                <c:pt idx="11064">
                  <c:v>171.928</c:v>
                </c:pt>
                <c:pt idx="11065">
                  <c:v>171.95500000000001</c:v>
                </c:pt>
                <c:pt idx="11066">
                  <c:v>171.982</c:v>
                </c:pt>
                <c:pt idx="11067">
                  <c:v>172.00909999999999</c:v>
                </c:pt>
                <c:pt idx="11068">
                  <c:v>172.0361</c:v>
                </c:pt>
                <c:pt idx="11069">
                  <c:v>172.06309999999999</c:v>
                </c:pt>
                <c:pt idx="11070">
                  <c:v>172.09020000000001</c:v>
                </c:pt>
                <c:pt idx="11071">
                  <c:v>172.1172</c:v>
                </c:pt>
                <c:pt idx="11072">
                  <c:v>172.14429999999999</c:v>
                </c:pt>
                <c:pt idx="11073">
                  <c:v>172.1713</c:v>
                </c:pt>
                <c:pt idx="11074">
                  <c:v>172.19829999999999</c:v>
                </c:pt>
                <c:pt idx="11075">
                  <c:v>172.22540000000001</c:v>
                </c:pt>
                <c:pt idx="11076">
                  <c:v>172.25239999999999</c:v>
                </c:pt>
                <c:pt idx="11077">
                  <c:v>172.27950000000001</c:v>
                </c:pt>
                <c:pt idx="11078">
                  <c:v>172.3065</c:v>
                </c:pt>
                <c:pt idx="11079">
                  <c:v>172.33359999999999</c:v>
                </c:pt>
                <c:pt idx="11080">
                  <c:v>172.36070000000001</c:v>
                </c:pt>
                <c:pt idx="11081">
                  <c:v>172.3877</c:v>
                </c:pt>
                <c:pt idx="11082">
                  <c:v>172.41480000000001</c:v>
                </c:pt>
                <c:pt idx="11083">
                  <c:v>172.4418</c:v>
                </c:pt>
                <c:pt idx="11084">
                  <c:v>172.46889999999999</c:v>
                </c:pt>
                <c:pt idx="11085">
                  <c:v>172.49600000000001</c:v>
                </c:pt>
                <c:pt idx="11086">
                  <c:v>172.5231</c:v>
                </c:pt>
                <c:pt idx="11087">
                  <c:v>172.55009999999999</c:v>
                </c:pt>
                <c:pt idx="11088">
                  <c:v>172.5772</c:v>
                </c:pt>
                <c:pt idx="11089">
                  <c:v>172.60429999999999</c:v>
                </c:pt>
                <c:pt idx="11090">
                  <c:v>172.63140000000001</c:v>
                </c:pt>
                <c:pt idx="11091">
                  <c:v>172.6584</c:v>
                </c:pt>
                <c:pt idx="11092">
                  <c:v>172.68549999999999</c:v>
                </c:pt>
                <c:pt idx="11093">
                  <c:v>172.71260000000001</c:v>
                </c:pt>
                <c:pt idx="11094">
                  <c:v>172.7397</c:v>
                </c:pt>
                <c:pt idx="11095">
                  <c:v>172.76679999999999</c:v>
                </c:pt>
                <c:pt idx="11096">
                  <c:v>172.79390000000001</c:v>
                </c:pt>
                <c:pt idx="11097">
                  <c:v>172.821</c:v>
                </c:pt>
                <c:pt idx="11098">
                  <c:v>172.84809999999999</c:v>
                </c:pt>
                <c:pt idx="11099">
                  <c:v>172.87520000000001</c:v>
                </c:pt>
                <c:pt idx="11100">
                  <c:v>172.9023</c:v>
                </c:pt>
                <c:pt idx="11101">
                  <c:v>172.92939999999999</c:v>
                </c:pt>
                <c:pt idx="11102">
                  <c:v>172.95650000000001</c:v>
                </c:pt>
                <c:pt idx="11103">
                  <c:v>172.9836</c:v>
                </c:pt>
                <c:pt idx="11104">
                  <c:v>173.01070000000001</c:v>
                </c:pt>
                <c:pt idx="11105">
                  <c:v>173.0378</c:v>
                </c:pt>
                <c:pt idx="11106">
                  <c:v>173.06489999999999</c:v>
                </c:pt>
                <c:pt idx="11107">
                  <c:v>173.09209999999999</c:v>
                </c:pt>
                <c:pt idx="11108">
                  <c:v>173.11920000000001</c:v>
                </c:pt>
                <c:pt idx="11109">
                  <c:v>173.1463</c:v>
                </c:pt>
                <c:pt idx="11110">
                  <c:v>173.17339999999999</c:v>
                </c:pt>
                <c:pt idx="11111">
                  <c:v>173.20050000000001</c:v>
                </c:pt>
                <c:pt idx="11112">
                  <c:v>173.2277</c:v>
                </c:pt>
                <c:pt idx="11113">
                  <c:v>173.25479999999999</c:v>
                </c:pt>
                <c:pt idx="11114">
                  <c:v>173.28190000000001</c:v>
                </c:pt>
                <c:pt idx="11115">
                  <c:v>173.3091</c:v>
                </c:pt>
                <c:pt idx="11116">
                  <c:v>173.33619999999999</c:v>
                </c:pt>
                <c:pt idx="11117">
                  <c:v>173.36330000000001</c:v>
                </c:pt>
                <c:pt idx="11118">
                  <c:v>173.3905</c:v>
                </c:pt>
                <c:pt idx="11119">
                  <c:v>173.41759999999999</c:v>
                </c:pt>
                <c:pt idx="11120">
                  <c:v>173.44470000000001</c:v>
                </c:pt>
                <c:pt idx="11121">
                  <c:v>173.47190000000001</c:v>
                </c:pt>
                <c:pt idx="11122">
                  <c:v>173.499</c:v>
                </c:pt>
                <c:pt idx="11123">
                  <c:v>173.52619999999999</c:v>
                </c:pt>
                <c:pt idx="11124">
                  <c:v>173.55330000000001</c:v>
                </c:pt>
                <c:pt idx="11125">
                  <c:v>173.5805</c:v>
                </c:pt>
                <c:pt idx="11126">
                  <c:v>173.60769999999999</c:v>
                </c:pt>
                <c:pt idx="11127">
                  <c:v>173.63480000000001</c:v>
                </c:pt>
                <c:pt idx="11128">
                  <c:v>173.66200000000001</c:v>
                </c:pt>
                <c:pt idx="11129">
                  <c:v>173.6891</c:v>
                </c:pt>
                <c:pt idx="11130">
                  <c:v>173.71629999999999</c:v>
                </c:pt>
                <c:pt idx="11131">
                  <c:v>173.74350000000001</c:v>
                </c:pt>
                <c:pt idx="11132">
                  <c:v>173.7706</c:v>
                </c:pt>
                <c:pt idx="11133">
                  <c:v>173.7978</c:v>
                </c:pt>
                <c:pt idx="11134">
                  <c:v>173.82499999999999</c:v>
                </c:pt>
                <c:pt idx="11135">
                  <c:v>173.85220000000001</c:v>
                </c:pt>
                <c:pt idx="11136">
                  <c:v>173.8793</c:v>
                </c:pt>
                <c:pt idx="11137">
                  <c:v>173.90649999999999</c:v>
                </c:pt>
                <c:pt idx="11138">
                  <c:v>173.93369999999999</c:v>
                </c:pt>
                <c:pt idx="11139">
                  <c:v>173.96090000000001</c:v>
                </c:pt>
                <c:pt idx="11140">
                  <c:v>173.9881</c:v>
                </c:pt>
                <c:pt idx="11141">
                  <c:v>174.0153</c:v>
                </c:pt>
                <c:pt idx="11142">
                  <c:v>174.04239999999999</c:v>
                </c:pt>
                <c:pt idx="11143">
                  <c:v>174.06960000000001</c:v>
                </c:pt>
                <c:pt idx="11144">
                  <c:v>174.0968</c:v>
                </c:pt>
                <c:pt idx="11145">
                  <c:v>174.124</c:v>
                </c:pt>
                <c:pt idx="11146">
                  <c:v>174.15119999999999</c:v>
                </c:pt>
                <c:pt idx="11147">
                  <c:v>174.17840000000001</c:v>
                </c:pt>
                <c:pt idx="11148">
                  <c:v>174.2056</c:v>
                </c:pt>
                <c:pt idx="11149">
                  <c:v>174.2328</c:v>
                </c:pt>
                <c:pt idx="11150">
                  <c:v>174.26</c:v>
                </c:pt>
                <c:pt idx="11151">
                  <c:v>174.28729999999999</c:v>
                </c:pt>
                <c:pt idx="11152">
                  <c:v>174.31450000000001</c:v>
                </c:pt>
                <c:pt idx="11153">
                  <c:v>174.3417</c:v>
                </c:pt>
                <c:pt idx="11154">
                  <c:v>174.3689</c:v>
                </c:pt>
                <c:pt idx="11155">
                  <c:v>174.39609999999999</c:v>
                </c:pt>
                <c:pt idx="11156">
                  <c:v>174.42330000000001</c:v>
                </c:pt>
                <c:pt idx="11157">
                  <c:v>174.45060000000001</c:v>
                </c:pt>
                <c:pt idx="11158">
                  <c:v>174.4778</c:v>
                </c:pt>
                <c:pt idx="11159">
                  <c:v>174.505</c:v>
                </c:pt>
                <c:pt idx="11160">
                  <c:v>174.53219999999999</c:v>
                </c:pt>
                <c:pt idx="11161">
                  <c:v>174.55950000000001</c:v>
                </c:pt>
                <c:pt idx="11162">
                  <c:v>174.58670000000001</c:v>
                </c:pt>
                <c:pt idx="11163">
                  <c:v>174.6139</c:v>
                </c:pt>
                <c:pt idx="11164">
                  <c:v>174.6412</c:v>
                </c:pt>
                <c:pt idx="11165">
                  <c:v>174.66839999999999</c:v>
                </c:pt>
                <c:pt idx="11166">
                  <c:v>174.69560000000001</c:v>
                </c:pt>
                <c:pt idx="11167">
                  <c:v>174.72290000000001</c:v>
                </c:pt>
                <c:pt idx="11168">
                  <c:v>174.7501</c:v>
                </c:pt>
                <c:pt idx="11169">
                  <c:v>174.7774</c:v>
                </c:pt>
                <c:pt idx="11170">
                  <c:v>174.80459999999999</c:v>
                </c:pt>
                <c:pt idx="11171">
                  <c:v>174.83189999999999</c:v>
                </c:pt>
                <c:pt idx="11172">
                  <c:v>174.85910000000001</c:v>
                </c:pt>
                <c:pt idx="11173">
                  <c:v>174.88640000000001</c:v>
                </c:pt>
                <c:pt idx="11174">
                  <c:v>174.91370000000001</c:v>
                </c:pt>
                <c:pt idx="11175">
                  <c:v>174.9409</c:v>
                </c:pt>
                <c:pt idx="11176">
                  <c:v>174.9682</c:v>
                </c:pt>
                <c:pt idx="11177">
                  <c:v>174.99549999999999</c:v>
                </c:pt>
                <c:pt idx="11178">
                  <c:v>175.02269999999999</c:v>
                </c:pt>
                <c:pt idx="11179">
                  <c:v>175.05</c:v>
                </c:pt>
                <c:pt idx="11180">
                  <c:v>175.07730000000001</c:v>
                </c:pt>
                <c:pt idx="11181">
                  <c:v>175.1045</c:v>
                </c:pt>
                <c:pt idx="11182">
                  <c:v>175.1318</c:v>
                </c:pt>
                <c:pt idx="11183">
                  <c:v>175.1591</c:v>
                </c:pt>
                <c:pt idx="11184">
                  <c:v>175.18639999999999</c:v>
                </c:pt>
                <c:pt idx="11185">
                  <c:v>175.21360000000001</c:v>
                </c:pt>
                <c:pt idx="11186">
                  <c:v>175.24090000000001</c:v>
                </c:pt>
                <c:pt idx="11187">
                  <c:v>175.26820000000001</c:v>
                </c:pt>
                <c:pt idx="11188">
                  <c:v>175.2955</c:v>
                </c:pt>
                <c:pt idx="11189">
                  <c:v>175.3228</c:v>
                </c:pt>
                <c:pt idx="11190">
                  <c:v>175.3501</c:v>
                </c:pt>
                <c:pt idx="11191">
                  <c:v>175.37739999999999</c:v>
                </c:pt>
                <c:pt idx="11192">
                  <c:v>175.40469999999999</c:v>
                </c:pt>
                <c:pt idx="11193">
                  <c:v>175.43199999999999</c:v>
                </c:pt>
                <c:pt idx="11194">
                  <c:v>175.45930000000001</c:v>
                </c:pt>
                <c:pt idx="11195">
                  <c:v>175.48660000000001</c:v>
                </c:pt>
                <c:pt idx="11196">
                  <c:v>175.51390000000001</c:v>
                </c:pt>
                <c:pt idx="11197">
                  <c:v>175.5412</c:v>
                </c:pt>
                <c:pt idx="11198">
                  <c:v>175.5685</c:v>
                </c:pt>
                <c:pt idx="11199">
                  <c:v>175.5958</c:v>
                </c:pt>
                <c:pt idx="11200">
                  <c:v>175.62309999999999</c:v>
                </c:pt>
                <c:pt idx="11201">
                  <c:v>175.65039999999999</c:v>
                </c:pt>
                <c:pt idx="11202">
                  <c:v>175.67769999999999</c:v>
                </c:pt>
                <c:pt idx="11203">
                  <c:v>175.70509999999999</c:v>
                </c:pt>
                <c:pt idx="11204">
                  <c:v>175.73240000000001</c:v>
                </c:pt>
                <c:pt idx="11205">
                  <c:v>175.75970000000001</c:v>
                </c:pt>
                <c:pt idx="11206">
                  <c:v>175.78700000000001</c:v>
                </c:pt>
                <c:pt idx="11207">
                  <c:v>175.81440000000001</c:v>
                </c:pt>
                <c:pt idx="11208">
                  <c:v>175.8417</c:v>
                </c:pt>
                <c:pt idx="11209">
                  <c:v>175.869</c:v>
                </c:pt>
                <c:pt idx="11210">
                  <c:v>175.8964</c:v>
                </c:pt>
                <c:pt idx="11211">
                  <c:v>175.9237</c:v>
                </c:pt>
                <c:pt idx="11212">
                  <c:v>175.95099999999999</c:v>
                </c:pt>
                <c:pt idx="11213">
                  <c:v>175.97839999999999</c:v>
                </c:pt>
                <c:pt idx="11214">
                  <c:v>176.00569999999999</c:v>
                </c:pt>
                <c:pt idx="11215">
                  <c:v>176.03309999999999</c:v>
                </c:pt>
                <c:pt idx="11216">
                  <c:v>176.06039999999999</c:v>
                </c:pt>
                <c:pt idx="11217">
                  <c:v>176.08779999999999</c:v>
                </c:pt>
                <c:pt idx="11218">
                  <c:v>176.11510000000001</c:v>
                </c:pt>
                <c:pt idx="11219">
                  <c:v>176.14250000000001</c:v>
                </c:pt>
                <c:pt idx="11220">
                  <c:v>176.16980000000001</c:v>
                </c:pt>
                <c:pt idx="11221">
                  <c:v>176.19720000000001</c:v>
                </c:pt>
                <c:pt idx="11222">
                  <c:v>176.22450000000001</c:v>
                </c:pt>
                <c:pt idx="11223">
                  <c:v>176.25190000000001</c:v>
                </c:pt>
                <c:pt idx="11224">
                  <c:v>176.27930000000001</c:v>
                </c:pt>
                <c:pt idx="11225">
                  <c:v>176.30670000000001</c:v>
                </c:pt>
                <c:pt idx="11226">
                  <c:v>176.334</c:v>
                </c:pt>
                <c:pt idx="11227">
                  <c:v>176.3614</c:v>
                </c:pt>
                <c:pt idx="11228">
                  <c:v>176.3888</c:v>
                </c:pt>
                <c:pt idx="11229">
                  <c:v>176.4161</c:v>
                </c:pt>
                <c:pt idx="11230">
                  <c:v>176.4435</c:v>
                </c:pt>
                <c:pt idx="11231">
                  <c:v>176.4709</c:v>
                </c:pt>
                <c:pt idx="11232">
                  <c:v>176.4983</c:v>
                </c:pt>
                <c:pt idx="11233">
                  <c:v>176.5257</c:v>
                </c:pt>
                <c:pt idx="11234">
                  <c:v>176.553</c:v>
                </c:pt>
                <c:pt idx="11235">
                  <c:v>176.5804</c:v>
                </c:pt>
                <c:pt idx="11236">
                  <c:v>176.6078</c:v>
                </c:pt>
                <c:pt idx="11237">
                  <c:v>176.6352</c:v>
                </c:pt>
                <c:pt idx="11238">
                  <c:v>176.6626</c:v>
                </c:pt>
                <c:pt idx="11239">
                  <c:v>176.69</c:v>
                </c:pt>
                <c:pt idx="11240">
                  <c:v>176.7174</c:v>
                </c:pt>
                <c:pt idx="11241">
                  <c:v>176.7448</c:v>
                </c:pt>
                <c:pt idx="11242">
                  <c:v>176.7722</c:v>
                </c:pt>
                <c:pt idx="11243">
                  <c:v>176.7996</c:v>
                </c:pt>
                <c:pt idx="11244">
                  <c:v>176.827</c:v>
                </c:pt>
                <c:pt idx="11245">
                  <c:v>176.8544</c:v>
                </c:pt>
                <c:pt idx="11246">
                  <c:v>176.8818</c:v>
                </c:pt>
                <c:pt idx="11247">
                  <c:v>176.9093</c:v>
                </c:pt>
                <c:pt idx="11248">
                  <c:v>176.9367</c:v>
                </c:pt>
                <c:pt idx="11249">
                  <c:v>176.9641</c:v>
                </c:pt>
                <c:pt idx="11250">
                  <c:v>176.9915</c:v>
                </c:pt>
                <c:pt idx="11251">
                  <c:v>177.0189</c:v>
                </c:pt>
                <c:pt idx="11252">
                  <c:v>177.04640000000001</c:v>
                </c:pt>
                <c:pt idx="11253">
                  <c:v>177.07380000000001</c:v>
                </c:pt>
                <c:pt idx="11254">
                  <c:v>177.10120000000001</c:v>
                </c:pt>
                <c:pt idx="11255">
                  <c:v>177.12860000000001</c:v>
                </c:pt>
                <c:pt idx="11256">
                  <c:v>177.15610000000001</c:v>
                </c:pt>
                <c:pt idx="11257">
                  <c:v>177.18350000000001</c:v>
                </c:pt>
                <c:pt idx="11258">
                  <c:v>177.21090000000001</c:v>
                </c:pt>
                <c:pt idx="11259">
                  <c:v>177.23840000000001</c:v>
                </c:pt>
                <c:pt idx="11260">
                  <c:v>177.26580000000001</c:v>
                </c:pt>
                <c:pt idx="11261">
                  <c:v>177.29329999999999</c:v>
                </c:pt>
                <c:pt idx="11262">
                  <c:v>177.32069999999999</c:v>
                </c:pt>
                <c:pt idx="11263">
                  <c:v>177.34819999999999</c:v>
                </c:pt>
                <c:pt idx="11264">
                  <c:v>177.37559999999999</c:v>
                </c:pt>
                <c:pt idx="11265">
                  <c:v>177.40309999999999</c:v>
                </c:pt>
                <c:pt idx="11266">
                  <c:v>177.43049999999999</c:v>
                </c:pt>
                <c:pt idx="11267">
                  <c:v>177.458</c:v>
                </c:pt>
                <c:pt idx="11268">
                  <c:v>177.4854</c:v>
                </c:pt>
                <c:pt idx="11269">
                  <c:v>177.5129</c:v>
                </c:pt>
                <c:pt idx="11270">
                  <c:v>177.5403</c:v>
                </c:pt>
                <c:pt idx="11271">
                  <c:v>177.56780000000001</c:v>
                </c:pt>
                <c:pt idx="11272">
                  <c:v>177.59530000000001</c:v>
                </c:pt>
                <c:pt idx="11273">
                  <c:v>177.62270000000001</c:v>
                </c:pt>
                <c:pt idx="11274">
                  <c:v>177.65020000000001</c:v>
                </c:pt>
                <c:pt idx="11275">
                  <c:v>177.67769999999999</c:v>
                </c:pt>
                <c:pt idx="11276">
                  <c:v>177.70519999999999</c:v>
                </c:pt>
                <c:pt idx="11277">
                  <c:v>177.73259999999999</c:v>
                </c:pt>
                <c:pt idx="11278">
                  <c:v>177.76009999999999</c:v>
                </c:pt>
                <c:pt idx="11279">
                  <c:v>177.7876</c:v>
                </c:pt>
                <c:pt idx="11280">
                  <c:v>177.8151</c:v>
                </c:pt>
                <c:pt idx="11281">
                  <c:v>177.8426</c:v>
                </c:pt>
                <c:pt idx="11282">
                  <c:v>177.87010000000001</c:v>
                </c:pt>
                <c:pt idx="11283">
                  <c:v>177.89760000000001</c:v>
                </c:pt>
                <c:pt idx="11284">
                  <c:v>177.92500000000001</c:v>
                </c:pt>
                <c:pt idx="11285">
                  <c:v>177.95249999999999</c:v>
                </c:pt>
                <c:pt idx="11286">
                  <c:v>177.98</c:v>
                </c:pt>
                <c:pt idx="11287">
                  <c:v>178.00749999999999</c:v>
                </c:pt>
                <c:pt idx="11288">
                  <c:v>178.035</c:v>
                </c:pt>
                <c:pt idx="11289">
                  <c:v>178.0625</c:v>
                </c:pt>
                <c:pt idx="11290">
                  <c:v>178.09</c:v>
                </c:pt>
                <c:pt idx="11291">
                  <c:v>178.11750000000001</c:v>
                </c:pt>
                <c:pt idx="11292">
                  <c:v>178.14510000000001</c:v>
                </c:pt>
                <c:pt idx="11293">
                  <c:v>178.17259999999999</c:v>
                </c:pt>
                <c:pt idx="11294">
                  <c:v>178.20009999999999</c:v>
                </c:pt>
                <c:pt idx="11295">
                  <c:v>178.2276</c:v>
                </c:pt>
                <c:pt idx="11296">
                  <c:v>178.2551</c:v>
                </c:pt>
                <c:pt idx="11297">
                  <c:v>178.2826</c:v>
                </c:pt>
                <c:pt idx="11298">
                  <c:v>178.31020000000001</c:v>
                </c:pt>
                <c:pt idx="11299">
                  <c:v>178.33770000000001</c:v>
                </c:pt>
                <c:pt idx="11300">
                  <c:v>178.36519999999999</c:v>
                </c:pt>
                <c:pt idx="11301">
                  <c:v>178.39269999999999</c:v>
                </c:pt>
                <c:pt idx="11302">
                  <c:v>178.4203</c:v>
                </c:pt>
                <c:pt idx="11303">
                  <c:v>178.4478</c:v>
                </c:pt>
                <c:pt idx="11304">
                  <c:v>178.4753</c:v>
                </c:pt>
                <c:pt idx="11305">
                  <c:v>178.50290000000001</c:v>
                </c:pt>
                <c:pt idx="11306">
                  <c:v>178.53039999999999</c:v>
                </c:pt>
                <c:pt idx="11307">
                  <c:v>178.55789999999999</c:v>
                </c:pt>
                <c:pt idx="11308">
                  <c:v>178.5855</c:v>
                </c:pt>
                <c:pt idx="11309">
                  <c:v>178.613</c:v>
                </c:pt>
                <c:pt idx="11310">
                  <c:v>178.64060000000001</c:v>
                </c:pt>
                <c:pt idx="11311">
                  <c:v>178.66810000000001</c:v>
                </c:pt>
                <c:pt idx="11312">
                  <c:v>178.69569999999999</c:v>
                </c:pt>
                <c:pt idx="11313">
                  <c:v>178.72319999999999</c:v>
                </c:pt>
                <c:pt idx="11314">
                  <c:v>178.7508</c:v>
                </c:pt>
                <c:pt idx="11315">
                  <c:v>178.7783</c:v>
                </c:pt>
                <c:pt idx="11316">
                  <c:v>178.80590000000001</c:v>
                </c:pt>
                <c:pt idx="11317">
                  <c:v>178.83349999999999</c:v>
                </c:pt>
                <c:pt idx="11318">
                  <c:v>178.86099999999999</c:v>
                </c:pt>
                <c:pt idx="11319">
                  <c:v>178.8886</c:v>
                </c:pt>
                <c:pt idx="11320">
                  <c:v>178.9162</c:v>
                </c:pt>
                <c:pt idx="11321">
                  <c:v>178.94370000000001</c:v>
                </c:pt>
                <c:pt idx="11322">
                  <c:v>178.97130000000001</c:v>
                </c:pt>
                <c:pt idx="11323">
                  <c:v>178.99889999999999</c:v>
                </c:pt>
                <c:pt idx="11324">
                  <c:v>179.0265</c:v>
                </c:pt>
                <c:pt idx="11325">
                  <c:v>179.054</c:v>
                </c:pt>
                <c:pt idx="11326">
                  <c:v>179.08160000000001</c:v>
                </c:pt>
                <c:pt idx="11327">
                  <c:v>179.10919999999999</c:v>
                </c:pt>
                <c:pt idx="11328">
                  <c:v>179.13679999999999</c:v>
                </c:pt>
                <c:pt idx="11329">
                  <c:v>179.1644</c:v>
                </c:pt>
                <c:pt idx="11330">
                  <c:v>179.19200000000001</c:v>
                </c:pt>
                <c:pt idx="11331">
                  <c:v>179.21960000000001</c:v>
                </c:pt>
                <c:pt idx="11332">
                  <c:v>179.24709999999999</c:v>
                </c:pt>
                <c:pt idx="11333">
                  <c:v>179.2747</c:v>
                </c:pt>
                <c:pt idx="11334">
                  <c:v>179.3023</c:v>
                </c:pt>
                <c:pt idx="11335">
                  <c:v>179.32990000000001</c:v>
                </c:pt>
                <c:pt idx="11336">
                  <c:v>179.35749999999999</c:v>
                </c:pt>
                <c:pt idx="11337">
                  <c:v>179.38509999999999</c:v>
                </c:pt>
                <c:pt idx="11338">
                  <c:v>179.4128</c:v>
                </c:pt>
                <c:pt idx="11339">
                  <c:v>179.44040000000001</c:v>
                </c:pt>
                <c:pt idx="11340">
                  <c:v>179.46799999999999</c:v>
                </c:pt>
                <c:pt idx="11341">
                  <c:v>179.4956</c:v>
                </c:pt>
                <c:pt idx="11342">
                  <c:v>179.5232</c:v>
                </c:pt>
                <c:pt idx="11343">
                  <c:v>179.55080000000001</c:v>
                </c:pt>
                <c:pt idx="11344">
                  <c:v>179.57839999999999</c:v>
                </c:pt>
                <c:pt idx="11345">
                  <c:v>179.6061</c:v>
                </c:pt>
                <c:pt idx="11346">
                  <c:v>179.6337</c:v>
                </c:pt>
                <c:pt idx="11347">
                  <c:v>179.66130000000001</c:v>
                </c:pt>
                <c:pt idx="11348">
                  <c:v>179.68889999999999</c:v>
                </c:pt>
                <c:pt idx="11349">
                  <c:v>179.7166</c:v>
                </c:pt>
                <c:pt idx="11350">
                  <c:v>179.74420000000001</c:v>
                </c:pt>
                <c:pt idx="11351">
                  <c:v>179.77180000000001</c:v>
                </c:pt>
                <c:pt idx="11352">
                  <c:v>179.79949999999999</c:v>
                </c:pt>
                <c:pt idx="11353">
                  <c:v>179.8271</c:v>
                </c:pt>
                <c:pt idx="11354">
                  <c:v>179.85480000000001</c:v>
                </c:pt>
                <c:pt idx="11355">
                  <c:v>179.88239999999999</c:v>
                </c:pt>
                <c:pt idx="11356">
                  <c:v>179.91</c:v>
                </c:pt>
                <c:pt idx="11357">
                  <c:v>179.93770000000001</c:v>
                </c:pt>
                <c:pt idx="11358">
                  <c:v>179.96530000000001</c:v>
                </c:pt>
                <c:pt idx="11359">
                  <c:v>179.99299999999999</c:v>
                </c:pt>
                <c:pt idx="11360">
                  <c:v>180.0206</c:v>
                </c:pt>
                <c:pt idx="11361">
                  <c:v>180.04830000000001</c:v>
                </c:pt>
                <c:pt idx="11362">
                  <c:v>180.07599999999999</c:v>
                </c:pt>
                <c:pt idx="11363">
                  <c:v>180.1036</c:v>
                </c:pt>
                <c:pt idx="11364">
                  <c:v>180.13130000000001</c:v>
                </c:pt>
                <c:pt idx="11365">
                  <c:v>180.15889999999999</c:v>
                </c:pt>
                <c:pt idx="11366">
                  <c:v>180.1866</c:v>
                </c:pt>
                <c:pt idx="11367">
                  <c:v>180.21430000000001</c:v>
                </c:pt>
                <c:pt idx="11368">
                  <c:v>180.24189999999999</c:v>
                </c:pt>
                <c:pt idx="11369">
                  <c:v>180.2696</c:v>
                </c:pt>
                <c:pt idx="11370">
                  <c:v>180.29730000000001</c:v>
                </c:pt>
                <c:pt idx="11371">
                  <c:v>180.32499999999999</c:v>
                </c:pt>
                <c:pt idx="11372">
                  <c:v>180.3526</c:v>
                </c:pt>
                <c:pt idx="11373">
                  <c:v>180.38030000000001</c:v>
                </c:pt>
                <c:pt idx="11374">
                  <c:v>180.40799999999999</c:v>
                </c:pt>
                <c:pt idx="11375">
                  <c:v>180.4357</c:v>
                </c:pt>
                <c:pt idx="11376">
                  <c:v>180.46340000000001</c:v>
                </c:pt>
                <c:pt idx="11377">
                  <c:v>180.49109999999999</c:v>
                </c:pt>
                <c:pt idx="11378">
                  <c:v>180.5188</c:v>
                </c:pt>
                <c:pt idx="11379">
                  <c:v>180.54650000000001</c:v>
                </c:pt>
                <c:pt idx="11380">
                  <c:v>180.57419999999999</c:v>
                </c:pt>
                <c:pt idx="11381">
                  <c:v>180.6019</c:v>
                </c:pt>
                <c:pt idx="11382">
                  <c:v>180.62950000000001</c:v>
                </c:pt>
                <c:pt idx="11383">
                  <c:v>180.65729999999999</c:v>
                </c:pt>
                <c:pt idx="11384">
                  <c:v>180.685</c:v>
                </c:pt>
                <c:pt idx="11385">
                  <c:v>180.71270000000001</c:v>
                </c:pt>
                <c:pt idx="11386">
                  <c:v>180.74039999999999</c:v>
                </c:pt>
                <c:pt idx="11387">
                  <c:v>180.7681</c:v>
                </c:pt>
                <c:pt idx="11388">
                  <c:v>180.79580000000001</c:v>
                </c:pt>
                <c:pt idx="11389">
                  <c:v>180.8235</c:v>
                </c:pt>
                <c:pt idx="11390">
                  <c:v>180.85120000000001</c:v>
                </c:pt>
                <c:pt idx="11391">
                  <c:v>180.87899999999999</c:v>
                </c:pt>
                <c:pt idx="11392">
                  <c:v>180.9067</c:v>
                </c:pt>
                <c:pt idx="11393">
                  <c:v>180.93440000000001</c:v>
                </c:pt>
                <c:pt idx="11394">
                  <c:v>180.96209999999999</c:v>
                </c:pt>
                <c:pt idx="11395">
                  <c:v>180.98990000000001</c:v>
                </c:pt>
                <c:pt idx="11396">
                  <c:v>181.01759999999999</c:v>
                </c:pt>
                <c:pt idx="11397">
                  <c:v>181.0453</c:v>
                </c:pt>
                <c:pt idx="11398">
                  <c:v>181.07300000000001</c:v>
                </c:pt>
                <c:pt idx="11399">
                  <c:v>181.10079999999999</c:v>
                </c:pt>
                <c:pt idx="11400">
                  <c:v>181.1285</c:v>
                </c:pt>
                <c:pt idx="11401">
                  <c:v>181.15629999999999</c:v>
                </c:pt>
                <c:pt idx="11402">
                  <c:v>181.184</c:v>
                </c:pt>
                <c:pt idx="11403">
                  <c:v>181.21170000000001</c:v>
                </c:pt>
                <c:pt idx="11404">
                  <c:v>181.23949999999999</c:v>
                </c:pt>
                <c:pt idx="11405">
                  <c:v>181.2672</c:v>
                </c:pt>
                <c:pt idx="11406">
                  <c:v>181.29499999999999</c:v>
                </c:pt>
                <c:pt idx="11407">
                  <c:v>181.3228</c:v>
                </c:pt>
                <c:pt idx="11408">
                  <c:v>181.35050000000001</c:v>
                </c:pt>
                <c:pt idx="11409">
                  <c:v>181.3783</c:v>
                </c:pt>
                <c:pt idx="11410">
                  <c:v>181.40600000000001</c:v>
                </c:pt>
                <c:pt idx="11411">
                  <c:v>181.43379999999999</c:v>
                </c:pt>
                <c:pt idx="11412">
                  <c:v>181.4615</c:v>
                </c:pt>
                <c:pt idx="11413">
                  <c:v>181.48929999999999</c:v>
                </c:pt>
                <c:pt idx="11414">
                  <c:v>181.5171</c:v>
                </c:pt>
                <c:pt idx="11415">
                  <c:v>181.54480000000001</c:v>
                </c:pt>
                <c:pt idx="11416">
                  <c:v>181.57259999999999</c:v>
                </c:pt>
                <c:pt idx="11417">
                  <c:v>181.60040000000001</c:v>
                </c:pt>
                <c:pt idx="11418">
                  <c:v>181.62819999999999</c:v>
                </c:pt>
                <c:pt idx="11419">
                  <c:v>181.6559</c:v>
                </c:pt>
                <c:pt idx="11420">
                  <c:v>181.68369999999999</c:v>
                </c:pt>
                <c:pt idx="11421">
                  <c:v>181.7115</c:v>
                </c:pt>
                <c:pt idx="11422">
                  <c:v>181.73929999999999</c:v>
                </c:pt>
                <c:pt idx="11423">
                  <c:v>181.7671</c:v>
                </c:pt>
                <c:pt idx="11424">
                  <c:v>181.79490000000001</c:v>
                </c:pt>
                <c:pt idx="11425">
                  <c:v>181.8227</c:v>
                </c:pt>
                <c:pt idx="11426">
                  <c:v>181.85050000000001</c:v>
                </c:pt>
                <c:pt idx="11427">
                  <c:v>181.8783</c:v>
                </c:pt>
                <c:pt idx="11428">
                  <c:v>181.90610000000001</c:v>
                </c:pt>
                <c:pt idx="11429">
                  <c:v>181.93389999999999</c:v>
                </c:pt>
                <c:pt idx="11430">
                  <c:v>181.96170000000001</c:v>
                </c:pt>
                <c:pt idx="11431">
                  <c:v>181.98949999999999</c:v>
                </c:pt>
                <c:pt idx="11432">
                  <c:v>182.01730000000001</c:v>
                </c:pt>
                <c:pt idx="11433">
                  <c:v>182.04509999999999</c:v>
                </c:pt>
                <c:pt idx="11434">
                  <c:v>182.0729</c:v>
                </c:pt>
                <c:pt idx="11435">
                  <c:v>182.10069999999999</c:v>
                </c:pt>
                <c:pt idx="11436">
                  <c:v>182.1285</c:v>
                </c:pt>
                <c:pt idx="11437">
                  <c:v>182.15629999999999</c:v>
                </c:pt>
                <c:pt idx="11438">
                  <c:v>182.1842</c:v>
                </c:pt>
                <c:pt idx="11439">
                  <c:v>182.21199999999999</c:v>
                </c:pt>
                <c:pt idx="11440">
                  <c:v>182.2398</c:v>
                </c:pt>
                <c:pt idx="11441">
                  <c:v>182.26759999999999</c:v>
                </c:pt>
                <c:pt idx="11442">
                  <c:v>182.2955</c:v>
                </c:pt>
                <c:pt idx="11443">
                  <c:v>182.32329999999999</c:v>
                </c:pt>
                <c:pt idx="11444">
                  <c:v>182.3511</c:v>
                </c:pt>
                <c:pt idx="11445">
                  <c:v>182.37889999999999</c:v>
                </c:pt>
                <c:pt idx="11446">
                  <c:v>182.4068</c:v>
                </c:pt>
                <c:pt idx="11447">
                  <c:v>182.43459999999999</c:v>
                </c:pt>
                <c:pt idx="11448">
                  <c:v>182.46250000000001</c:v>
                </c:pt>
                <c:pt idx="11449">
                  <c:v>182.49029999999999</c:v>
                </c:pt>
                <c:pt idx="11450">
                  <c:v>182.5181</c:v>
                </c:pt>
                <c:pt idx="11451">
                  <c:v>182.54599999999999</c:v>
                </c:pt>
                <c:pt idx="11452">
                  <c:v>182.57380000000001</c:v>
                </c:pt>
                <c:pt idx="11453">
                  <c:v>182.60169999999999</c:v>
                </c:pt>
                <c:pt idx="11454">
                  <c:v>182.62950000000001</c:v>
                </c:pt>
                <c:pt idx="11455">
                  <c:v>182.6574</c:v>
                </c:pt>
                <c:pt idx="11456">
                  <c:v>182.68530000000001</c:v>
                </c:pt>
                <c:pt idx="11457">
                  <c:v>182.7131</c:v>
                </c:pt>
                <c:pt idx="11458">
                  <c:v>182.74100000000001</c:v>
                </c:pt>
                <c:pt idx="11459">
                  <c:v>182.7688</c:v>
                </c:pt>
                <c:pt idx="11460">
                  <c:v>182.79669999999999</c:v>
                </c:pt>
                <c:pt idx="11461">
                  <c:v>182.8246</c:v>
                </c:pt>
                <c:pt idx="11462">
                  <c:v>182.85239999999999</c:v>
                </c:pt>
                <c:pt idx="11463">
                  <c:v>182.88030000000001</c:v>
                </c:pt>
                <c:pt idx="11464">
                  <c:v>182.90819999999999</c:v>
                </c:pt>
                <c:pt idx="11465">
                  <c:v>182.93610000000001</c:v>
                </c:pt>
                <c:pt idx="11466">
                  <c:v>182.9639</c:v>
                </c:pt>
                <c:pt idx="11467">
                  <c:v>182.99180000000001</c:v>
                </c:pt>
                <c:pt idx="11468">
                  <c:v>183.0197</c:v>
                </c:pt>
                <c:pt idx="11469">
                  <c:v>183.04759999999999</c:v>
                </c:pt>
                <c:pt idx="11470">
                  <c:v>183.07550000000001</c:v>
                </c:pt>
                <c:pt idx="11471">
                  <c:v>183.10339999999999</c:v>
                </c:pt>
                <c:pt idx="11472">
                  <c:v>183.13130000000001</c:v>
                </c:pt>
                <c:pt idx="11473">
                  <c:v>183.1591</c:v>
                </c:pt>
                <c:pt idx="11474">
                  <c:v>183.18709999999999</c:v>
                </c:pt>
                <c:pt idx="11475">
                  <c:v>183.215</c:v>
                </c:pt>
                <c:pt idx="11476">
                  <c:v>183.24279999999999</c:v>
                </c:pt>
                <c:pt idx="11477">
                  <c:v>183.27080000000001</c:v>
                </c:pt>
                <c:pt idx="11478">
                  <c:v>183.2987</c:v>
                </c:pt>
                <c:pt idx="11479">
                  <c:v>183.32660000000001</c:v>
                </c:pt>
                <c:pt idx="11480">
                  <c:v>183.3545</c:v>
                </c:pt>
                <c:pt idx="11481">
                  <c:v>183.38239999999999</c:v>
                </c:pt>
                <c:pt idx="11482">
                  <c:v>183.41030000000001</c:v>
                </c:pt>
                <c:pt idx="11483">
                  <c:v>183.43819999999999</c:v>
                </c:pt>
                <c:pt idx="11484">
                  <c:v>183.46610000000001</c:v>
                </c:pt>
                <c:pt idx="11485">
                  <c:v>183.494</c:v>
                </c:pt>
                <c:pt idx="11486">
                  <c:v>183.52199999999999</c:v>
                </c:pt>
                <c:pt idx="11487">
                  <c:v>183.54990000000001</c:v>
                </c:pt>
                <c:pt idx="11488">
                  <c:v>183.5778</c:v>
                </c:pt>
                <c:pt idx="11489">
                  <c:v>183.60570000000001</c:v>
                </c:pt>
                <c:pt idx="11490">
                  <c:v>183.6337</c:v>
                </c:pt>
                <c:pt idx="11491">
                  <c:v>183.66159999999999</c:v>
                </c:pt>
                <c:pt idx="11492">
                  <c:v>183.68950000000001</c:v>
                </c:pt>
                <c:pt idx="11493">
                  <c:v>183.7175</c:v>
                </c:pt>
                <c:pt idx="11494">
                  <c:v>183.74539999999999</c:v>
                </c:pt>
                <c:pt idx="11495">
                  <c:v>183.77330000000001</c:v>
                </c:pt>
                <c:pt idx="11496">
                  <c:v>183.8013</c:v>
                </c:pt>
                <c:pt idx="11497">
                  <c:v>183.82919999999999</c:v>
                </c:pt>
                <c:pt idx="11498">
                  <c:v>183.85720000000001</c:v>
                </c:pt>
                <c:pt idx="11499">
                  <c:v>183.88509999999999</c:v>
                </c:pt>
                <c:pt idx="11500">
                  <c:v>183.91309999999999</c:v>
                </c:pt>
                <c:pt idx="11501">
                  <c:v>183.941</c:v>
                </c:pt>
                <c:pt idx="11502">
                  <c:v>183.96899999999999</c:v>
                </c:pt>
                <c:pt idx="11503">
                  <c:v>183.99690000000001</c:v>
                </c:pt>
                <c:pt idx="11504">
                  <c:v>184.0249</c:v>
                </c:pt>
                <c:pt idx="11505">
                  <c:v>184.05289999999999</c:v>
                </c:pt>
                <c:pt idx="11506">
                  <c:v>184.08080000000001</c:v>
                </c:pt>
                <c:pt idx="11507">
                  <c:v>184.1088</c:v>
                </c:pt>
                <c:pt idx="11508">
                  <c:v>184.13679999999999</c:v>
                </c:pt>
                <c:pt idx="11509">
                  <c:v>184.16470000000001</c:v>
                </c:pt>
                <c:pt idx="11510">
                  <c:v>184.1927</c:v>
                </c:pt>
                <c:pt idx="11511">
                  <c:v>184.22069999999999</c:v>
                </c:pt>
                <c:pt idx="11512">
                  <c:v>184.24870000000001</c:v>
                </c:pt>
                <c:pt idx="11513">
                  <c:v>184.2766</c:v>
                </c:pt>
                <c:pt idx="11514">
                  <c:v>184.30459999999999</c:v>
                </c:pt>
                <c:pt idx="11515">
                  <c:v>184.33260000000001</c:v>
                </c:pt>
                <c:pt idx="11516">
                  <c:v>184.36060000000001</c:v>
                </c:pt>
                <c:pt idx="11517">
                  <c:v>184.3886</c:v>
                </c:pt>
                <c:pt idx="11518">
                  <c:v>184.41659999999999</c:v>
                </c:pt>
                <c:pt idx="11519">
                  <c:v>184.44450000000001</c:v>
                </c:pt>
                <c:pt idx="11520">
                  <c:v>184.4725</c:v>
                </c:pt>
                <c:pt idx="11521">
                  <c:v>184.50049999999999</c:v>
                </c:pt>
                <c:pt idx="11522">
                  <c:v>184.52850000000001</c:v>
                </c:pt>
                <c:pt idx="11523">
                  <c:v>184.5565</c:v>
                </c:pt>
                <c:pt idx="11524">
                  <c:v>184.58449999999999</c:v>
                </c:pt>
                <c:pt idx="11525">
                  <c:v>184.61250000000001</c:v>
                </c:pt>
                <c:pt idx="11526">
                  <c:v>184.6405</c:v>
                </c:pt>
                <c:pt idx="11527">
                  <c:v>184.66849999999999</c:v>
                </c:pt>
                <c:pt idx="11528">
                  <c:v>184.69659999999999</c:v>
                </c:pt>
                <c:pt idx="11529">
                  <c:v>184.72460000000001</c:v>
                </c:pt>
                <c:pt idx="11530">
                  <c:v>184.7526</c:v>
                </c:pt>
                <c:pt idx="11531">
                  <c:v>184.78059999999999</c:v>
                </c:pt>
                <c:pt idx="11532">
                  <c:v>184.80860000000001</c:v>
                </c:pt>
                <c:pt idx="11533">
                  <c:v>184.83670000000001</c:v>
                </c:pt>
                <c:pt idx="11534">
                  <c:v>184.8647</c:v>
                </c:pt>
                <c:pt idx="11535">
                  <c:v>184.89269999999999</c:v>
                </c:pt>
                <c:pt idx="11536">
                  <c:v>184.92070000000001</c:v>
                </c:pt>
                <c:pt idx="11537">
                  <c:v>184.9487</c:v>
                </c:pt>
                <c:pt idx="11538">
                  <c:v>184.9768</c:v>
                </c:pt>
                <c:pt idx="11539">
                  <c:v>185.00479999999999</c:v>
                </c:pt>
                <c:pt idx="11540">
                  <c:v>185.03290000000001</c:v>
                </c:pt>
                <c:pt idx="11541">
                  <c:v>185.0609</c:v>
                </c:pt>
                <c:pt idx="11542">
                  <c:v>185.0889</c:v>
                </c:pt>
                <c:pt idx="11543">
                  <c:v>185.11699999999999</c:v>
                </c:pt>
                <c:pt idx="11544">
                  <c:v>185.14500000000001</c:v>
                </c:pt>
                <c:pt idx="11545">
                  <c:v>185.17310000000001</c:v>
                </c:pt>
                <c:pt idx="11546">
                  <c:v>185.2011</c:v>
                </c:pt>
                <c:pt idx="11547">
                  <c:v>185.22919999999999</c:v>
                </c:pt>
                <c:pt idx="11548">
                  <c:v>185.25720000000001</c:v>
                </c:pt>
                <c:pt idx="11549">
                  <c:v>185.28530000000001</c:v>
                </c:pt>
                <c:pt idx="11550">
                  <c:v>185.3133</c:v>
                </c:pt>
                <c:pt idx="11551">
                  <c:v>185.34139999999999</c:v>
                </c:pt>
                <c:pt idx="11552">
                  <c:v>185.36940000000001</c:v>
                </c:pt>
                <c:pt idx="11553">
                  <c:v>185.39750000000001</c:v>
                </c:pt>
                <c:pt idx="11554">
                  <c:v>185.4256</c:v>
                </c:pt>
                <c:pt idx="11555">
                  <c:v>185.45359999999999</c:v>
                </c:pt>
                <c:pt idx="11556">
                  <c:v>185.48169999999999</c:v>
                </c:pt>
                <c:pt idx="11557">
                  <c:v>185.50980000000001</c:v>
                </c:pt>
                <c:pt idx="11558">
                  <c:v>185.53790000000001</c:v>
                </c:pt>
                <c:pt idx="11559">
                  <c:v>185.5659</c:v>
                </c:pt>
                <c:pt idx="11560">
                  <c:v>185.59399999999999</c:v>
                </c:pt>
                <c:pt idx="11561">
                  <c:v>185.62209999999999</c:v>
                </c:pt>
                <c:pt idx="11562">
                  <c:v>185.65020000000001</c:v>
                </c:pt>
                <c:pt idx="11563">
                  <c:v>185.67830000000001</c:v>
                </c:pt>
                <c:pt idx="11564">
                  <c:v>185.7063</c:v>
                </c:pt>
                <c:pt idx="11565">
                  <c:v>185.73439999999999</c:v>
                </c:pt>
                <c:pt idx="11566">
                  <c:v>185.76249999999999</c:v>
                </c:pt>
                <c:pt idx="11567">
                  <c:v>185.79060000000001</c:v>
                </c:pt>
                <c:pt idx="11568">
                  <c:v>185.81870000000001</c:v>
                </c:pt>
                <c:pt idx="11569">
                  <c:v>185.8468</c:v>
                </c:pt>
                <c:pt idx="11570">
                  <c:v>185.8749</c:v>
                </c:pt>
                <c:pt idx="11571">
                  <c:v>185.90299999999999</c:v>
                </c:pt>
                <c:pt idx="11572">
                  <c:v>185.93109999999999</c:v>
                </c:pt>
                <c:pt idx="11573">
                  <c:v>185.95920000000001</c:v>
                </c:pt>
                <c:pt idx="11574">
                  <c:v>185.9873</c:v>
                </c:pt>
                <c:pt idx="11575">
                  <c:v>186.0154</c:v>
                </c:pt>
                <c:pt idx="11576">
                  <c:v>186.04349999999999</c:v>
                </c:pt>
                <c:pt idx="11577">
                  <c:v>186.07169999999999</c:v>
                </c:pt>
                <c:pt idx="11578">
                  <c:v>186.09979999999999</c:v>
                </c:pt>
                <c:pt idx="11579">
                  <c:v>186.12790000000001</c:v>
                </c:pt>
                <c:pt idx="11580">
                  <c:v>186.15600000000001</c:v>
                </c:pt>
                <c:pt idx="11581">
                  <c:v>186.1841</c:v>
                </c:pt>
                <c:pt idx="11582">
                  <c:v>186.2123</c:v>
                </c:pt>
                <c:pt idx="11583">
                  <c:v>186.24039999999999</c:v>
                </c:pt>
                <c:pt idx="11584">
                  <c:v>186.26849999999999</c:v>
                </c:pt>
                <c:pt idx="11585">
                  <c:v>186.29669999999999</c:v>
                </c:pt>
                <c:pt idx="11586">
                  <c:v>186.32480000000001</c:v>
                </c:pt>
                <c:pt idx="11587">
                  <c:v>186.35290000000001</c:v>
                </c:pt>
                <c:pt idx="11588">
                  <c:v>186.3811</c:v>
                </c:pt>
                <c:pt idx="11589">
                  <c:v>186.4092</c:v>
                </c:pt>
                <c:pt idx="11590">
                  <c:v>186.43729999999999</c:v>
                </c:pt>
                <c:pt idx="11591">
                  <c:v>186.46549999999999</c:v>
                </c:pt>
                <c:pt idx="11592">
                  <c:v>186.49359999999999</c:v>
                </c:pt>
                <c:pt idx="11593">
                  <c:v>186.52180000000001</c:v>
                </c:pt>
                <c:pt idx="11594">
                  <c:v>186.54990000000001</c:v>
                </c:pt>
                <c:pt idx="11595">
                  <c:v>186.57810000000001</c:v>
                </c:pt>
                <c:pt idx="11596">
                  <c:v>186.6062</c:v>
                </c:pt>
                <c:pt idx="11597">
                  <c:v>186.6344</c:v>
                </c:pt>
                <c:pt idx="11598">
                  <c:v>186.6626</c:v>
                </c:pt>
                <c:pt idx="11599">
                  <c:v>186.69069999999999</c:v>
                </c:pt>
                <c:pt idx="11600">
                  <c:v>186.71889999999999</c:v>
                </c:pt>
                <c:pt idx="11601">
                  <c:v>186.74709999999999</c:v>
                </c:pt>
                <c:pt idx="11602">
                  <c:v>186.77520000000001</c:v>
                </c:pt>
                <c:pt idx="11603">
                  <c:v>186.80340000000001</c:v>
                </c:pt>
                <c:pt idx="11604">
                  <c:v>186.83160000000001</c:v>
                </c:pt>
                <c:pt idx="11605">
                  <c:v>186.8597</c:v>
                </c:pt>
                <c:pt idx="11606">
                  <c:v>186.8879</c:v>
                </c:pt>
                <c:pt idx="11607">
                  <c:v>186.9161</c:v>
                </c:pt>
                <c:pt idx="11608">
                  <c:v>186.9443</c:v>
                </c:pt>
                <c:pt idx="11609">
                  <c:v>186.97239999999999</c:v>
                </c:pt>
                <c:pt idx="11610">
                  <c:v>187.00059999999999</c:v>
                </c:pt>
                <c:pt idx="11611">
                  <c:v>187.02879999999999</c:v>
                </c:pt>
                <c:pt idx="11612">
                  <c:v>187.05699999999999</c:v>
                </c:pt>
                <c:pt idx="11613">
                  <c:v>187.08519999999999</c:v>
                </c:pt>
                <c:pt idx="11614">
                  <c:v>187.11340000000001</c:v>
                </c:pt>
                <c:pt idx="11615">
                  <c:v>187.14160000000001</c:v>
                </c:pt>
                <c:pt idx="11616">
                  <c:v>187.16980000000001</c:v>
                </c:pt>
                <c:pt idx="11617">
                  <c:v>187.19800000000001</c:v>
                </c:pt>
                <c:pt idx="11618">
                  <c:v>187.22620000000001</c:v>
                </c:pt>
                <c:pt idx="11619">
                  <c:v>187.2544</c:v>
                </c:pt>
                <c:pt idx="11620">
                  <c:v>187.2826</c:v>
                </c:pt>
                <c:pt idx="11621">
                  <c:v>187.3108</c:v>
                </c:pt>
                <c:pt idx="11622">
                  <c:v>187.339</c:v>
                </c:pt>
                <c:pt idx="11623">
                  <c:v>187.3672</c:v>
                </c:pt>
                <c:pt idx="11624">
                  <c:v>187.3954</c:v>
                </c:pt>
                <c:pt idx="11625">
                  <c:v>187.4237</c:v>
                </c:pt>
                <c:pt idx="11626">
                  <c:v>187.45189999999999</c:v>
                </c:pt>
                <c:pt idx="11627">
                  <c:v>187.48009999999999</c:v>
                </c:pt>
                <c:pt idx="11628">
                  <c:v>187.50829999999999</c:v>
                </c:pt>
                <c:pt idx="11629">
                  <c:v>187.53649999999999</c:v>
                </c:pt>
                <c:pt idx="11630">
                  <c:v>187.56479999999999</c:v>
                </c:pt>
                <c:pt idx="11631">
                  <c:v>187.59299999999999</c:v>
                </c:pt>
                <c:pt idx="11632">
                  <c:v>187.62119999999999</c:v>
                </c:pt>
                <c:pt idx="11633">
                  <c:v>187.64949999999999</c:v>
                </c:pt>
                <c:pt idx="11634">
                  <c:v>187.67769999999999</c:v>
                </c:pt>
                <c:pt idx="11635">
                  <c:v>187.70590000000001</c:v>
                </c:pt>
                <c:pt idx="11636">
                  <c:v>187.73419999999999</c:v>
                </c:pt>
                <c:pt idx="11637">
                  <c:v>187.76240000000001</c:v>
                </c:pt>
                <c:pt idx="11638">
                  <c:v>187.79069999999999</c:v>
                </c:pt>
                <c:pt idx="11639">
                  <c:v>187.81890000000001</c:v>
                </c:pt>
                <c:pt idx="11640">
                  <c:v>187.84719999999999</c:v>
                </c:pt>
                <c:pt idx="11641">
                  <c:v>187.87540000000001</c:v>
                </c:pt>
                <c:pt idx="11642">
                  <c:v>187.90369999999999</c:v>
                </c:pt>
                <c:pt idx="11643">
                  <c:v>187.93190000000001</c:v>
                </c:pt>
                <c:pt idx="11644">
                  <c:v>187.96019999999999</c:v>
                </c:pt>
                <c:pt idx="11645">
                  <c:v>187.98840000000001</c:v>
                </c:pt>
                <c:pt idx="11646">
                  <c:v>188.01669999999999</c:v>
                </c:pt>
                <c:pt idx="11647">
                  <c:v>188.04499999999999</c:v>
                </c:pt>
                <c:pt idx="11648">
                  <c:v>188.07320000000001</c:v>
                </c:pt>
                <c:pt idx="11649">
                  <c:v>188.10149999999999</c:v>
                </c:pt>
                <c:pt idx="11650">
                  <c:v>188.12970000000001</c:v>
                </c:pt>
                <c:pt idx="11651">
                  <c:v>188.15799999999999</c:v>
                </c:pt>
                <c:pt idx="11652">
                  <c:v>188.18629999999999</c:v>
                </c:pt>
                <c:pt idx="11653">
                  <c:v>188.21459999999999</c:v>
                </c:pt>
                <c:pt idx="11654">
                  <c:v>188.24279999999999</c:v>
                </c:pt>
                <c:pt idx="11655">
                  <c:v>188.27109999999999</c:v>
                </c:pt>
                <c:pt idx="11656">
                  <c:v>188.29939999999999</c:v>
                </c:pt>
                <c:pt idx="11657">
                  <c:v>188.32769999999999</c:v>
                </c:pt>
                <c:pt idx="11658">
                  <c:v>188.35599999999999</c:v>
                </c:pt>
                <c:pt idx="11659">
                  <c:v>188.3843</c:v>
                </c:pt>
                <c:pt idx="11660">
                  <c:v>188.4126</c:v>
                </c:pt>
                <c:pt idx="11661">
                  <c:v>188.4409</c:v>
                </c:pt>
                <c:pt idx="11662">
                  <c:v>188.4691</c:v>
                </c:pt>
                <c:pt idx="11663">
                  <c:v>188.4975</c:v>
                </c:pt>
                <c:pt idx="11664">
                  <c:v>188.5257</c:v>
                </c:pt>
                <c:pt idx="11665">
                  <c:v>188.554</c:v>
                </c:pt>
                <c:pt idx="11666">
                  <c:v>188.58240000000001</c:v>
                </c:pt>
                <c:pt idx="11667">
                  <c:v>188.61070000000001</c:v>
                </c:pt>
                <c:pt idx="11668">
                  <c:v>188.63900000000001</c:v>
                </c:pt>
                <c:pt idx="11669">
                  <c:v>188.66730000000001</c:v>
                </c:pt>
                <c:pt idx="11670">
                  <c:v>188.69560000000001</c:v>
                </c:pt>
                <c:pt idx="11671">
                  <c:v>188.72389999999999</c:v>
                </c:pt>
                <c:pt idx="11672">
                  <c:v>188.75219999999999</c:v>
                </c:pt>
                <c:pt idx="11673">
                  <c:v>188.78049999999999</c:v>
                </c:pt>
                <c:pt idx="11674">
                  <c:v>188.80889999999999</c:v>
                </c:pt>
                <c:pt idx="11675">
                  <c:v>188.8372</c:v>
                </c:pt>
                <c:pt idx="11676">
                  <c:v>188.8655</c:v>
                </c:pt>
                <c:pt idx="11677">
                  <c:v>188.8938</c:v>
                </c:pt>
                <c:pt idx="11678">
                  <c:v>188.9221</c:v>
                </c:pt>
                <c:pt idx="11679">
                  <c:v>188.95050000000001</c:v>
                </c:pt>
                <c:pt idx="11680">
                  <c:v>188.97880000000001</c:v>
                </c:pt>
                <c:pt idx="11681">
                  <c:v>189.00720000000001</c:v>
                </c:pt>
                <c:pt idx="11682">
                  <c:v>189.03550000000001</c:v>
                </c:pt>
                <c:pt idx="11683">
                  <c:v>189.06379999999999</c:v>
                </c:pt>
                <c:pt idx="11684">
                  <c:v>189.09219999999999</c:v>
                </c:pt>
                <c:pt idx="11685">
                  <c:v>189.12049999999999</c:v>
                </c:pt>
                <c:pt idx="11686">
                  <c:v>189.1489</c:v>
                </c:pt>
                <c:pt idx="11687">
                  <c:v>189.1772</c:v>
                </c:pt>
                <c:pt idx="11688">
                  <c:v>189.2056</c:v>
                </c:pt>
                <c:pt idx="11689">
                  <c:v>189.23390000000001</c:v>
                </c:pt>
                <c:pt idx="11690">
                  <c:v>189.26230000000001</c:v>
                </c:pt>
                <c:pt idx="11691">
                  <c:v>189.29060000000001</c:v>
                </c:pt>
                <c:pt idx="11692">
                  <c:v>189.31899999999999</c:v>
                </c:pt>
                <c:pt idx="11693">
                  <c:v>189.34729999999999</c:v>
                </c:pt>
                <c:pt idx="11694">
                  <c:v>189.37569999999999</c:v>
                </c:pt>
                <c:pt idx="11695">
                  <c:v>189.4041</c:v>
                </c:pt>
                <c:pt idx="11696">
                  <c:v>189.4324</c:v>
                </c:pt>
                <c:pt idx="11697">
                  <c:v>189.46080000000001</c:v>
                </c:pt>
                <c:pt idx="11698">
                  <c:v>189.48920000000001</c:v>
                </c:pt>
                <c:pt idx="11699">
                  <c:v>189.51750000000001</c:v>
                </c:pt>
                <c:pt idx="11700">
                  <c:v>189.54589999999999</c:v>
                </c:pt>
                <c:pt idx="11701">
                  <c:v>189.57429999999999</c:v>
                </c:pt>
                <c:pt idx="11702">
                  <c:v>189.6027</c:v>
                </c:pt>
                <c:pt idx="11703">
                  <c:v>189.6311</c:v>
                </c:pt>
                <c:pt idx="11704">
                  <c:v>189.65950000000001</c:v>
                </c:pt>
                <c:pt idx="11705">
                  <c:v>189.68780000000001</c:v>
                </c:pt>
                <c:pt idx="11706">
                  <c:v>189.71619999999999</c:v>
                </c:pt>
                <c:pt idx="11707">
                  <c:v>189.74459999999999</c:v>
                </c:pt>
                <c:pt idx="11708">
                  <c:v>189.773</c:v>
                </c:pt>
                <c:pt idx="11709">
                  <c:v>189.8014</c:v>
                </c:pt>
                <c:pt idx="11710">
                  <c:v>189.82980000000001</c:v>
                </c:pt>
                <c:pt idx="11711">
                  <c:v>189.85820000000001</c:v>
                </c:pt>
                <c:pt idx="11712">
                  <c:v>189.88659999999999</c:v>
                </c:pt>
                <c:pt idx="11713">
                  <c:v>189.91499999999999</c:v>
                </c:pt>
                <c:pt idx="11714">
                  <c:v>189.9434</c:v>
                </c:pt>
                <c:pt idx="11715">
                  <c:v>189.9718</c:v>
                </c:pt>
                <c:pt idx="11716">
                  <c:v>190.00020000000001</c:v>
                </c:pt>
                <c:pt idx="11717">
                  <c:v>190.02860000000001</c:v>
                </c:pt>
                <c:pt idx="11718">
                  <c:v>190.05709999999999</c:v>
                </c:pt>
                <c:pt idx="11719">
                  <c:v>190.0855</c:v>
                </c:pt>
                <c:pt idx="11720">
                  <c:v>190.1139</c:v>
                </c:pt>
                <c:pt idx="11721">
                  <c:v>190.14230000000001</c:v>
                </c:pt>
                <c:pt idx="11722">
                  <c:v>190.17070000000001</c:v>
                </c:pt>
                <c:pt idx="11723">
                  <c:v>190.19919999999999</c:v>
                </c:pt>
                <c:pt idx="11724">
                  <c:v>190.2276</c:v>
                </c:pt>
                <c:pt idx="11725">
                  <c:v>190.256</c:v>
                </c:pt>
                <c:pt idx="11726">
                  <c:v>190.28440000000001</c:v>
                </c:pt>
                <c:pt idx="11727">
                  <c:v>190.31290000000001</c:v>
                </c:pt>
                <c:pt idx="11728">
                  <c:v>190.34129999999999</c:v>
                </c:pt>
                <c:pt idx="11729">
                  <c:v>190.3698</c:v>
                </c:pt>
                <c:pt idx="11730">
                  <c:v>190.3982</c:v>
                </c:pt>
                <c:pt idx="11731">
                  <c:v>190.42660000000001</c:v>
                </c:pt>
                <c:pt idx="11732">
                  <c:v>190.45509999999999</c:v>
                </c:pt>
                <c:pt idx="11733">
                  <c:v>190.48349999999999</c:v>
                </c:pt>
                <c:pt idx="11734">
                  <c:v>190.512</c:v>
                </c:pt>
                <c:pt idx="11735">
                  <c:v>190.54040000000001</c:v>
                </c:pt>
                <c:pt idx="11736">
                  <c:v>190.56890000000001</c:v>
                </c:pt>
                <c:pt idx="11737">
                  <c:v>190.59729999999999</c:v>
                </c:pt>
                <c:pt idx="11738">
                  <c:v>190.6258</c:v>
                </c:pt>
                <c:pt idx="11739">
                  <c:v>190.6542</c:v>
                </c:pt>
                <c:pt idx="11740">
                  <c:v>190.68270000000001</c:v>
                </c:pt>
                <c:pt idx="11741">
                  <c:v>190.71119999999999</c:v>
                </c:pt>
                <c:pt idx="11742">
                  <c:v>190.7396</c:v>
                </c:pt>
                <c:pt idx="11743">
                  <c:v>190.7681</c:v>
                </c:pt>
                <c:pt idx="11744">
                  <c:v>190.79660000000001</c:v>
                </c:pt>
                <c:pt idx="11745">
                  <c:v>190.82499999999999</c:v>
                </c:pt>
                <c:pt idx="11746">
                  <c:v>190.8535</c:v>
                </c:pt>
                <c:pt idx="11747">
                  <c:v>190.88200000000001</c:v>
                </c:pt>
                <c:pt idx="11748">
                  <c:v>190.91040000000001</c:v>
                </c:pt>
                <c:pt idx="11749">
                  <c:v>190.93889999999999</c:v>
                </c:pt>
                <c:pt idx="11750">
                  <c:v>190.9674</c:v>
                </c:pt>
                <c:pt idx="11751">
                  <c:v>190.99590000000001</c:v>
                </c:pt>
                <c:pt idx="11752">
                  <c:v>191.02440000000001</c:v>
                </c:pt>
                <c:pt idx="11753">
                  <c:v>191.05289999999999</c:v>
                </c:pt>
                <c:pt idx="11754">
                  <c:v>191.0814</c:v>
                </c:pt>
                <c:pt idx="11755">
                  <c:v>191.10990000000001</c:v>
                </c:pt>
                <c:pt idx="11756">
                  <c:v>191.13839999999999</c:v>
                </c:pt>
                <c:pt idx="11757">
                  <c:v>191.16679999999999</c:v>
                </c:pt>
                <c:pt idx="11758">
                  <c:v>191.1953</c:v>
                </c:pt>
                <c:pt idx="11759">
                  <c:v>191.22380000000001</c:v>
                </c:pt>
                <c:pt idx="11760">
                  <c:v>191.25229999999999</c:v>
                </c:pt>
                <c:pt idx="11761">
                  <c:v>191.2809</c:v>
                </c:pt>
                <c:pt idx="11762">
                  <c:v>191.30940000000001</c:v>
                </c:pt>
                <c:pt idx="11763">
                  <c:v>191.33789999999999</c:v>
                </c:pt>
                <c:pt idx="11764">
                  <c:v>191.3664</c:v>
                </c:pt>
                <c:pt idx="11765">
                  <c:v>191.39490000000001</c:v>
                </c:pt>
                <c:pt idx="11766">
                  <c:v>191.42339999999999</c:v>
                </c:pt>
                <c:pt idx="11767">
                  <c:v>191.45189999999999</c:v>
                </c:pt>
                <c:pt idx="11768">
                  <c:v>191.48050000000001</c:v>
                </c:pt>
                <c:pt idx="11769">
                  <c:v>191.50899999999999</c:v>
                </c:pt>
                <c:pt idx="11770">
                  <c:v>191.53749999999999</c:v>
                </c:pt>
                <c:pt idx="11771">
                  <c:v>191.566</c:v>
                </c:pt>
                <c:pt idx="11772">
                  <c:v>191.59460000000001</c:v>
                </c:pt>
                <c:pt idx="11773">
                  <c:v>191.62309999999999</c:v>
                </c:pt>
                <c:pt idx="11774">
                  <c:v>191.6516</c:v>
                </c:pt>
                <c:pt idx="11775">
                  <c:v>191.68010000000001</c:v>
                </c:pt>
                <c:pt idx="11776">
                  <c:v>191.70869999999999</c:v>
                </c:pt>
                <c:pt idx="11777">
                  <c:v>191.7372</c:v>
                </c:pt>
                <c:pt idx="11778">
                  <c:v>191.76580000000001</c:v>
                </c:pt>
                <c:pt idx="11779">
                  <c:v>191.79429999999999</c:v>
                </c:pt>
                <c:pt idx="11780">
                  <c:v>191.8229</c:v>
                </c:pt>
                <c:pt idx="11781">
                  <c:v>191.85140000000001</c:v>
                </c:pt>
                <c:pt idx="11782">
                  <c:v>191.88</c:v>
                </c:pt>
                <c:pt idx="11783">
                  <c:v>191.9085</c:v>
                </c:pt>
                <c:pt idx="11784">
                  <c:v>191.93709999999999</c:v>
                </c:pt>
                <c:pt idx="11785">
                  <c:v>191.96559999999999</c:v>
                </c:pt>
                <c:pt idx="11786">
                  <c:v>191.99420000000001</c:v>
                </c:pt>
                <c:pt idx="11787">
                  <c:v>192.02269999999999</c:v>
                </c:pt>
                <c:pt idx="11788">
                  <c:v>192.0513</c:v>
                </c:pt>
                <c:pt idx="11789">
                  <c:v>192.07990000000001</c:v>
                </c:pt>
                <c:pt idx="11790">
                  <c:v>192.10839999999999</c:v>
                </c:pt>
                <c:pt idx="11791">
                  <c:v>192.137</c:v>
                </c:pt>
                <c:pt idx="11792">
                  <c:v>192.16560000000001</c:v>
                </c:pt>
                <c:pt idx="11793">
                  <c:v>192.19409999999999</c:v>
                </c:pt>
                <c:pt idx="11794">
                  <c:v>192.2227</c:v>
                </c:pt>
                <c:pt idx="11795">
                  <c:v>192.25129999999999</c:v>
                </c:pt>
                <c:pt idx="11796">
                  <c:v>192.2799</c:v>
                </c:pt>
                <c:pt idx="11797">
                  <c:v>192.30850000000001</c:v>
                </c:pt>
                <c:pt idx="11798">
                  <c:v>192.33699999999999</c:v>
                </c:pt>
                <c:pt idx="11799">
                  <c:v>192.3656</c:v>
                </c:pt>
                <c:pt idx="11800">
                  <c:v>192.39420000000001</c:v>
                </c:pt>
                <c:pt idx="11801">
                  <c:v>192.4228</c:v>
                </c:pt>
                <c:pt idx="11802">
                  <c:v>192.45140000000001</c:v>
                </c:pt>
                <c:pt idx="11803">
                  <c:v>192.48</c:v>
                </c:pt>
                <c:pt idx="11804">
                  <c:v>192.5086</c:v>
                </c:pt>
                <c:pt idx="11805">
                  <c:v>192.53720000000001</c:v>
                </c:pt>
                <c:pt idx="11806">
                  <c:v>192.5658</c:v>
                </c:pt>
                <c:pt idx="11807">
                  <c:v>192.59440000000001</c:v>
                </c:pt>
                <c:pt idx="11808">
                  <c:v>192.62299999999999</c:v>
                </c:pt>
                <c:pt idx="11809">
                  <c:v>192.6516</c:v>
                </c:pt>
                <c:pt idx="11810">
                  <c:v>192.68020000000001</c:v>
                </c:pt>
                <c:pt idx="11811">
                  <c:v>192.7088</c:v>
                </c:pt>
                <c:pt idx="11812">
                  <c:v>192.73740000000001</c:v>
                </c:pt>
                <c:pt idx="11813">
                  <c:v>192.76609999999999</c:v>
                </c:pt>
                <c:pt idx="11814">
                  <c:v>192.79470000000001</c:v>
                </c:pt>
                <c:pt idx="11815">
                  <c:v>192.82329999999999</c:v>
                </c:pt>
                <c:pt idx="11816">
                  <c:v>192.8519</c:v>
                </c:pt>
                <c:pt idx="11817">
                  <c:v>192.88050000000001</c:v>
                </c:pt>
                <c:pt idx="11818">
                  <c:v>192.9092</c:v>
                </c:pt>
                <c:pt idx="11819">
                  <c:v>192.93780000000001</c:v>
                </c:pt>
                <c:pt idx="11820">
                  <c:v>192.96639999999999</c:v>
                </c:pt>
                <c:pt idx="11821">
                  <c:v>192.99510000000001</c:v>
                </c:pt>
                <c:pt idx="11822">
                  <c:v>193.02369999999999</c:v>
                </c:pt>
                <c:pt idx="11823">
                  <c:v>193.0523</c:v>
                </c:pt>
                <c:pt idx="11824">
                  <c:v>193.08099999999999</c:v>
                </c:pt>
                <c:pt idx="11825">
                  <c:v>193.1096</c:v>
                </c:pt>
                <c:pt idx="11826">
                  <c:v>193.13820000000001</c:v>
                </c:pt>
                <c:pt idx="11827">
                  <c:v>193.1669</c:v>
                </c:pt>
                <c:pt idx="11828">
                  <c:v>193.19550000000001</c:v>
                </c:pt>
                <c:pt idx="11829">
                  <c:v>193.2242</c:v>
                </c:pt>
                <c:pt idx="11830">
                  <c:v>193.25280000000001</c:v>
                </c:pt>
                <c:pt idx="11831">
                  <c:v>193.28149999999999</c:v>
                </c:pt>
                <c:pt idx="11832">
                  <c:v>193.31020000000001</c:v>
                </c:pt>
                <c:pt idx="11833">
                  <c:v>193.33879999999999</c:v>
                </c:pt>
                <c:pt idx="11834">
                  <c:v>193.36750000000001</c:v>
                </c:pt>
                <c:pt idx="11835">
                  <c:v>193.39609999999999</c:v>
                </c:pt>
                <c:pt idx="11836">
                  <c:v>193.4248</c:v>
                </c:pt>
                <c:pt idx="11837">
                  <c:v>193.45349999999999</c:v>
                </c:pt>
                <c:pt idx="11838">
                  <c:v>193.4821</c:v>
                </c:pt>
                <c:pt idx="11839">
                  <c:v>193.51079999999999</c:v>
                </c:pt>
                <c:pt idx="11840">
                  <c:v>193.5395</c:v>
                </c:pt>
                <c:pt idx="11841">
                  <c:v>193.56809999999999</c:v>
                </c:pt>
                <c:pt idx="11842">
                  <c:v>193.5968</c:v>
                </c:pt>
                <c:pt idx="11843">
                  <c:v>193.62549999999999</c:v>
                </c:pt>
                <c:pt idx="11844">
                  <c:v>193.6542</c:v>
                </c:pt>
                <c:pt idx="11845">
                  <c:v>193.68289999999999</c:v>
                </c:pt>
                <c:pt idx="11846">
                  <c:v>193.7116</c:v>
                </c:pt>
                <c:pt idx="11847">
                  <c:v>193.74019999999999</c:v>
                </c:pt>
                <c:pt idx="11848">
                  <c:v>193.7689</c:v>
                </c:pt>
                <c:pt idx="11849">
                  <c:v>193.79759999999999</c:v>
                </c:pt>
                <c:pt idx="11850">
                  <c:v>193.8263</c:v>
                </c:pt>
                <c:pt idx="11851">
                  <c:v>193.85499999999999</c:v>
                </c:pt>
                <c:pt idx="11852">
                  <c:v>193.8837</c:v>
                </c:pt>
                <c:pt idx="11853">
                  <c:v>193.91239999999999</c:v>
                </c:pt>
                <c:pt idx="11854">
                  <c:v>193.94110000000001</c:v>
                </c:pt>
                <c:pt idx="11855">
                  <c:v>193.96979999999999</c:v>
                </c:pt>
                <c:pt idx="11856">
                  <c:v>193.99850000000001</c:v>
                </c:pt>
                <c:pt idx="11857">
                  <c:v>194.02719999999999</c:v>
                </c:pt>
                <c:pt idx="11858">
                  <c:v>194.05600000000001</c:v>
                </c:pt>
                <c:pt idx="11859">
                  <c:v>194.0847</c:v>
                </c:pt>
                <c:pt idx="11860">
                  <c:v>194.11340000000001</c:v>
                </c:pt>
                <c:pt idx="11861">
                  <c:v>194.1421</c:v>
                </c:pt>
                <c:pt idx="11862">
                  <c:v>194.17080000000001</c:v>
                </c:pt>
                <c:pt idx="11863">
                  <c:v>194.1995</c:v>
                </c:pt>
                <c:pt idx="11864">
                  <c:v>194.22829999999999</c:v>
                </c:pt>
                <c:pt idx="11865">
                  <c:v>194.25700000000001</c:v>
                </c:pt>
                <c:pt idx="11866">
                  <c:v>194.28569999999999</c:v>
                </c:pt>
                <c:pt idx="11867">
                  <c:v>194.31450000000001</c:v>
                </c:pt>
                <c:pt idx="11868">
                  <c:v>194.3432</c:v>
                </c:pt>
                <c:pt idx="11869">
                  <c:v>194.37190000000001</c:v>
                </c:pt>
                <c:pt idx="11870">
                  <c:v>194.4007</c:v>
                </c:pt>
                <c:pt idx="11871">
                  <c:v>194.42939999999999</c:v>
                </c:pt>
                <c:pt idx="11872">
                  <c:v>194.4581</c:v>
                </c:pt>
                <c:pt idx="11873">
                  <c:v>194.48689999999999</c:v>
                </c:pt>
                <c:pt idx="11874">
                  <c:v>194.51560000000001</c:v>
                </c:pt>
                <c:pt idx="11875">
                  <c:v>194.5444</c:v>
                </c:pt>
                <c:pt idx="11876">
                  <c:v>194.57310000000001</c:v>
                </c:pt>
                <c:pt idx="11877">
                  <c:v>194.6019</c:v>
                </c:pt>
                <c:pt idx="11878">
                  <c:v>194.63059999999999</c:v>
                </c:pt>
                <c:pt idx="11879">
                  <c:v>194.65940000000001</c:v>
                </c:pt>
                <c:pt idx="11880">
                  <c:v>194.68809999999999</c:v>
                </c:pt>
                <c:pt idx="11881">
                  <c:v>194.71690000000001</c:v>
                </c:pt>
                <c:pt idx="11882">
                  <c:v>194.7457</c:v>
                </c:pt>
                <c:pt idx="11883">
                  <c:v>194.77440000000001</c:v>
                </c:pt>
                <c:pt idx="11884">
                  <c:v>194.8032</c:v>
                </c:pt>
                <c:pt idx="11885">
                  <c:v>194.83199999999999</c:v>
                </c:pt>
                <c:pt idx="11886">
                  <c:v>194.86070000000001</c:v>
                </c:pt>
                <c:pt idx="11887">
                  <c:v>194.8895</c:v>
                </c:pt>
                <c:pt idx="11888">
                  <c:v>194.91829999999999</c:v>
                </c:pt>
                <c:pt idx="11889">
                  <c:v>194.94710000000001</c:v>
                </c:pt>
                <c:pt idx="11890">
                  <c:v>194.97579999999999</c:v>
                </c:pt>
                <c:pt idx="11891">
                  <c:v>195.00460000000001</c:v>
                </c:pt>
                <c:pt idx="11892">
                  <c:v>195.0334</c:v>
                </c:pt>
                <c:pt idx="11893">
                  <c:v>195.06219999999999</c:v>
                </c:pt>
                <c:pt idx="11894">
                  <c:v>195.09100000000001</c:v>
                </c:pt>
                <c:pt idx="11895">
                  <c:v>195.1198</c:v>
                </c:pt>
                <c:pt idx="11896">
                  <c:v>195.14850000000001</c:v>
                </c:pt>
                <c:pt idx="11897">
                  <c:v>195.1773</c:v>
                </c:pt>
                <c:pt idx="11898">
                  <c:v>195.20609999999999</c:v>
                </c:pt>
                <c:pt idx="11899">
                  <c:v>195.23490000000001</c:v>
                </c:pt>
                <c:pt idx="11900">
                  <c:v>195.2637</c:v>
                </c:pt>
                <c:pt idx="11901">
                  <c:v>195.29249999999999</c:v>
                </c:pt>
                <c:pt idx="11902">
                  <c:v>195.32140000000001</c:v>
                </c:pt>
                <c:pt idx="11903">
                  <c:v>195.3502</c:v>
                </c:pt>
                <c:pt idx="11904">
                  <c:v>195.37899999999999</c:v>
                </c:pt>
                <c:pt idx="11905">
                  <c:v>195.40780000000001</c:v>
                </c:pt>
                <c:pt idx="11906">
                  <c:v>195.4366</c:v>
                </c:pt>
                <c:pt idx="11907">
                  <c:v>195.46539999999999</c:v>
                </c:pt>
                <c:pt idx="11908">
                  <c:v>195.49420000000001</c:v>
                </c:pt>
                <c:pt idx="11909">
                  <c:v>195.523</c:v>
                </c:pt>
                <c:pt idx="11910">
                  <c:v>195.55189999999999</c:v>
                </c:pt>
                <c:pt idx="11911">
                  <c:v>195.58070000000001</c:v>
                </c:pt>
                <c:pt idx="11912">
                  <c:v>195.6095</c:v>
                </c:pt>
                <c:pt idx="11913">
                  <c:v>195.63829999999999</c:v>
                </c:pt>
                <c:pt idx="11914">
                  <c:v>195.66720000000001</c:v>
                </c:pt>
                <c:pt idx="11915">
                  <c:v>195.696</c:v>
                </c:pt>
                <c:pt idx="11916">
                  <c:v>195.72479999999999</c:v>
                </c:pt>
                <c:pt idx="11917">
                  <c:v>195.75370000000001</c:v>
                </c:pt>
                <c:pt idx="11918">
                  <c:v>195.7825</c:v>
                </c:pt>
                <c:pt idx="11919">
                  <c:v>195.81139999999999</c:v>
                </c:pt>
                <c:pt idx="11920">
                  <c:v>195.84020000000001</c:v>
                </c:pt>
                <c:pt idx="11921">
                  <c:v>195.869</c:v>
                </c:pt>
                <c:pt idx="11922">
                  <c:v>195.89789999999999</c:v>
                </c:pt>
                <c:pt idx="11923">
                  <c:v>195.92670000000001</c:v>
                </c:pt>
                <c:pt idx="11924">
                  <c:v>195.9556</c:v>
                </c:pt>
                <c:pt idx="11925">
                  <c:v>195.98439999999999</c:v>
                </c:pt>
                <c:pt idx="11926">
                  <c:v>196.01329999999999</c:v>
                </c:pt>
                <c:pt idx="11927">
                  <c:v>196.04220000000001</c:v>
                </c:pt>
                <c:pt idx="11928">
                  <c:v>196.071</c:v>
                </c:pt>
                <c:pt idx="11929">
                  <c:v>196.09989999999999</c:v>
                </c:pt>
                <c:pt idx="11930">
                  <c:v>196.12870000000001</c:v>
                </c:pt>
                <c:pt idx="11931">
                  <c:v>196.1576</c:v>
                </c:pt>
                <c:pt idx="11932">
                  <c:v>196.1865</c:v>
                </c:pt>
                <c:pt idx="11933">
                  <c:v>196.21530000000001</c:v>
                </c:pt>
                <c:pt idx="11934">
                  <c:v>196.24420000000001</c:v>
                </c:pt>
                <c:pt idx="11935">
                  <c:v>196.2731</c:v>
                </c:pt>
                <c:pt idx="11936">
                  <c:v>196.30199999999999</c:v>
                </c:pt>
                <c:pt idx="11937">
                  <c:v>196.33080000000001</c:v>
                </c:pt>
                <c:pt idx="11938">
                  <c:v>196.3597</c:v>
                </c:pt>
                <c:pt idx="11939">
                  <c:v>196.3886</c:v>
                </c:pt>
                <c:pt idx="11940">
                  <c:v>196.41749999999999</c:v>
                </c:pt>
                <c:pt idx="11941">
                  <c:v>196.44640000000001</c:v>
                </c:pt>
                <c:pt idx="11942">
                  <c:v>196.4753</c:v>
                </c:pt>
                <c:pt idx="11943">
                  <c:v>196.5042</c:v>
                </c:pt>
                <c:pt idx="11944">
                  <c:v>196.53309999999999</c:v>
                </c:pt>
                <c:pt idx="11945">
                  <c:v>196.56200000000001</c:v>
                </c:pt>
                <c:pt idx="11946">
                  <c:v>196.5909</c:v>
                </c:pt>
                <c:pt idx="11947">
                  <c:v>196.6198</c:v>
                </c:pt>
                <c:pt idx="11948">
                  <c:v>196.64869999999999</c:v>
                </c:pt>
                <c:pt idx="11949">
                  <c:v>196.67760000000001</c:v>
                </c:pt>
                <c:pt idx="11950">
                  <c:v>196.70650000000001</c:v>
                </c:pt>
                <c:pt idx="11951">
                  <c:v>196.7354</c:v>
                </c:pt>
                <c:pt idx="11952">
                  <c:v>196.76429999999999</c:v>
                </c:pt>
                <c:pt idx="11953">
                  <c:v>196.79320000000001</c:v>
                </c:pt>
                <c:pt idx="11954">
                  <c:v>196.82210000000001</c:v>
                </c:pt>
                <c:pt idx="11955">
                  <c:v>196.851</c:v>
                </c:pt>
                <c:pt idx="11956">
                  <c:v>196.88</c:v>
                </c:pt>
                <c:pt idx="11957">
                  <c:v>196.90889999999999</c:v>
                </c:pt>
                <c:pt idx="11958">
                  <c:v>196.93780000000001</c:v>
                </c:pt>
                <c:pt idx="11959">
                  <c:v>196.9667</c:v>
                </c:pt>
                <c:pt idx="11960">
                  <c:v>196.9957</c:v>
                </c:pt>
                <c:pt idx="11961">
                  <c:v>197.02459999999999</c:v>
                </c:pt>
                <c:pt idx="11962">
                  <c:v>197.05350000000001</c:v>
                </c:pt>
                <c:pt idx="11963">
                  <c:v>197.08240000000001</c:v>
                </c:pt>
                <c:pt idx="11964">
                  <c:v>197.1114</c:v>
                </c:pt>
                <c:pt idx="11965">
                  <c:v>197.1403</c:v>
                </c:pt>
                <c:pt idx="11966">
                  <c:v>197.16929999999999</c:v>
                </c:pt>
                <c:pt idx="11967">
                  <c:v>197.19820000000001</c:v>
                </c:pt>
                <c:pt idx="11968">
                  <c:v>197.22710000000001</c:v>
                </c:pt>
                <c:pt idx="11969">
                  <c:v>197.2561</c:v>
                </c:pt>
                <c:pt idx="11970">
                  <c:v>197.285</c:v>
                </c:pt>
                <c:pt idx="11971">
                  <c:v>197.31399999999999</c:v>
                </c:pt>
                <c:pt idx="11972">
                  <c:v>197.34299999999999</c:v>
                </c:pt>
                <c:pt idx="11973">
                  <c:v>197.37190000000001</c:v>
                </c:pt>
                <c:pt idx="11974">
                  <c:v>197.40090000000001</c:v>
                </c:pt>
                <c:pt idx="11975">
                  <c:v>197.4298</c:v>
                </c:pt>
                <c:pt idx="11976">
                  <c:v>197.4588</c:v>
                </c:pt>
                <c:pt idx="11977">
                  <c:v>197.48769999999999</c:v>
                </c:pt>
                <c:pt idx="11978">
                  <c:v>197.51669999999999</c:v>
                </c:pt>
                <c:pt idx="11979">
                  <c:v>197.54570000000001</c:v>
                </c:pt>
                <c:pt idx="11980">
                  <c:v>197.5746</c:v>
                </c:pt>
                <c:pt idx="11981">
                  <c:v>197.6036</c:v>
                </c:pt>
                <c:pt idx="11982">
                  <c:v>197.6326</c:v>
                </c:pt>
                <c:pt idx="11983">
                  <c:v>197.66159999999999</c:v>
                </c:pt>
                <c:pt idx="11984">
                  <c:v>197.69059999999999</c:v>
                </c:pt>
                <c:pt idx="11985">
                  <c:v>197.71950000000001</c:v>
                </c:pt>
                <c:pt idx="11986">
                  <c:v>197.74850000000001</c:v>
                </c:pt>
                <c:pt idx="11987">
                  <c:v>197.7775</c:v>
                </c:pt>
                <c:pt idx="11988">
                  <c:v>197.8065</c:v>
                </c:pt>
                <c:pt idx="11989">
                  <c:v>197.8355</c:v>
                </c:pt>
                <c:pt idx="11990">
                  <c:v>197.86449999999999</c:v>
                </c:pt>
                <c:pt idx="11991">
                  <c:v>197.89349999999999</c:v>
                </c:pt>
                <c:pt idx="11992">
                  <c:v>197.92250000000001</c:v>
                </c:pt>
                <c:pt idx="11993">
                  <c:v>197.95150000000001</c:v>
                </c:pt>
                <c:pt idx="11994">
                  <c:v>197.98050000000001</c:v>
                </c:pt>
                <c:pt idx="11995">
                  <c:v>198.0095</c:v>
                </c:pt>
                <c:pt idx="11996">
                  <c:v>198.0385</c:v>
                </c:pt>
                <c:pt idx="11997">
                  <c:v>198.0675</c:v>
                </c:pt>
                <c:pt idx="11998">
                  <c:v>198.09649999999999</c:v>
                </c:pt>
                <c:pt idx="11999">
                  <c:v>198.12549999999999</c:v>
                </c:pt>
                <c:pt idx="12000">
                  <c:v>198.15450000000001</c:v>
                </c:pt>
                <c:pt idx="12001">
                  <c:v>198.18350000000001</c:v>
                </c:pt>
                <c:pt idx="12002">
                  <c:v>198.21250000000001</c:v>
                </c:pt>
                <c:pt idx="12003">
                  <c:v>198.24160000000001</c:v>
                </c:pt>
                <c:pt idx="12004">
                  <c:v>198.2706</c:v>
                </c:pt>
                <c:pt idx="12005">
                  <c:v>198.2996</c:v>
                </c:pt>
                <c:pt idx="12006">
                  <c:v>198.32859999999999</c:v>
                </c:pt>
                <c:pt idx="12007">
                  <c:v>198.35769999999999</c:v>
                </c:pt>
                <c:pt idx="12008">
                  <c:v>198.38669999999999</c:v>
                </c:pt>
                <c:pt idx="12009">
                  <c:v>198.41569999999999</c:v>
                </c:pt>
                <c:pt idx="12010">
                  <c:v>198.44470000000001</c:v>
                </c:pt>
                <c:pt idx="12011">
                  <c:v>198.47380000000001</c:v>
                </c:pt>
                <c:pt idx="12012">
                  <c:v>198.50280000000001</c:v>
                </c:pt>
                <c:pt idx="12013">
                  <c:v>198.53190000000001</c:v>
                </c:pt>
                <c:pt idx="12014">
                  <c:v>198.5609</c:v>
                </c:pt>
                <c:pt idx="12015">
                  <c:v>198.59</c:v>
                </c:pt>
                <c:pt idx="12016">
                  <c:v>198.619</c:v>
                </c:pt>
                <c:pt idx="12017">
                  <c:v>198.6481</c:v>
                </c:pt>
                <c:pt idx="12018">
                  <c:v>198.6771</c:v>
                </c:pt>
                <c:pt idx="12019">
                  <c:v>198.70609999999999</c:v>
                </c:pt>
                <c:pt idx="12020">
                  <c:v>198.73519999999999</c:v>
                </c:pt>
                <c:pt idx="12021">
                  <c:v>198.76429999999999</c:v>
                </c:pt>
                <c:pt idx="12022">
                  <c:v>198.79329999999999</c:v>
                </c:pt>
                <c:pt idx="12023">
                  <c:v>198.82239999999999</c:v>
                </c:pt>
                <c:pt idx="12024">
                  <c:v>198.85149999999999</c:v>
                </c:pt>
                <c:pt idx="12025">
                  <c:v>198.88050000000001</c:v>
                </c:pt>
                <c:pt idx="12026">
                  <c:v>198.90960000000001</c:v>
                </c:pt>
                <c:pt idx="12027">
                  <c:v>198.93870000000001</c:v>
                </c:pt>
                <c:pt idx="12028">
                  <c:v>198.96770000000001</c:v>
                </c:pt>
                <c:pt idx="12029">
                  <c:v>198.99680000000001</c:v>
                </c:pt>
                <c:pt idx="12030">
                  <c:v>199.02590000000001</c:v>
                </c:pt>
                <c:pt idx="12031">
                  <c:v>199.05500000000001</c:v>
                </c:pt>
                <c:pt idx="12032">
                  <c:v>199.084</c:v>
                </c:pt>
                <c:pt idx="12033">
                  <c:v>199.1131</c:v>
                </c:pt>
                <c:pt idx="12034">
                  <c:v>199.1422</c:v>
                </c:pt>
                <c:pt idx="12035">
                  <c:v>199.1713</c:v>
                </c:pt>
                <c:pt idx="12036">
                  <c:v>199.2004</c:v>
                </c:pt>
                <c:pt idx="12037">
                  <c:v>199.2295</c:v>
                </c:pt>
                <c:pt idx="12038">
                  <c:v>199.2586</c:v>
                </c:pt>
                <c:pt idx="12039">
                  <c:v>199.2877</c:v>
                </c:pt>
                <c:pt idx="12040">
                  <c:v>199.3168</c:v>
                </c:pt>
                <c:pt idx="12041">
                  <c:v>199.3459</c:v>
                </c:pt>
                <c:pt idx="12042">
                  <c:v>199.375</c:v>
                </c:pt>
                <c:pt idx="12043">
                  <c:v>199.4041</c:v>
                </c:pt>
                <c:pt idx="12044">
                  <c:v>199.4332</c:v>
                </c:pt>
                <c:pt idx="12045">
                  <c:v>199.4623</c:v>
                </c:pt>
                <c:pt idx="12046">
                  <c:v>199.4914</c:v>
                </c:pt>
                <c:pt idx="12047">
                  <c:v>199.5205</c:v>
                </c:pt>
                <c:pt idx="12048">
                  <c:v>199.5496</c:v>
                </c:pt>
                <c:pt idx="12049">
                  <c:v>199.5787</c:v>
                </c:pt>
                <c:pt idx="12050">
                  <c:v>199.6078</c:v>
                </c:pt>
                <c:pt idx="12051">
                  <c:v>199.637</c:v>
                </c:pt>
                <c:pt idx="12052">
                  <c:v>199.6661</c:v>
                </c:pt>
                <c:pt idx="12053">
                  <c:v>199.6952</c:v>
                </c:pt>
                <c:pt idx="12054">
                  <c:v>199.7243</c:v>
                </c:pt>
                <c:pt idx="12055">
                  <c:v>199.7535</c:v>
                </c:pt>
                <c:pt idx="12056">
                  <c:v>199.7826</c:v>
                </c:pt>
                <c:pt idx="12057">
                  <c:v>199.81180000000001</c:v>
                </c:pt>
                <c:pt idx="12058">
                  <c:v>199.8409</c:v>
                </c:pt>
                <c:pt idx="12059">
                  <c:v>199.87</c:v>
                </c:pt>
                <c:pt idx="12060">
                  <c:v>199.89920000000001</c:v>
                </c:pt>
                <c:pt idx="12061">
                  <c:v>199.92830000000001</c:v>
                </c:pt>
                <c:pt idx="12062">
                  <c:v>199.95740000000001</c:v>
                </c:pt>
                <c:pt idx="12063">
                  <c:v>199.98660000000001</c:v>
                </c:pt>
                <c:pt idx="12064">
                  <c:v>200.01570000000001</c:v>
                </c:pt>
                <c:pt idx="12065">
                  <c:v>200.04490000000001</c:v>
                </c:pt>
                <c:pt idx="12066">
                  <c:v>200.07409999999999</c:v>
                </c:pt>
                <c:pt idx="12067">
                  <c:v>200.10319999999999</c:v>
                </c:pt>
                <c:pt idx="12068">
                  <c:v>200.13239999999999</c:v>
                </c:pt>
                <c:pt idx="12069">
                  <c:v>200.16149999999999</c:v>
                </c:pt>
                <c:pt idx="12070">
                  <c:v>200.19069999999999</c:v>
                </c:pt>
                <c:pt idx="12071">
                  <c:v>200.21979999999999</c:v>
                </c:pt>
                <c:pt idx="12072">
                  <c:v>200.249</c:v>
                </c:pt>
                <c:pt idx="12073">
                  <c:v>200.2782</c:v>
                </c:pt>
                <c:pt idx="12074">
                  <c:v>200.3073</c:v>
                </c:pt>
                <c:pt idx="12075">
                  <c:v>200.3365</c:v>
                </c:pt>
                <c:pt idx="12076">
                  <c:v>200.3657</c:v>
                </c:pt>
                <c:pt idx="12077">
                  <c:v>200.39490000000001</c:v>
                </c:pt>
                <c:pt idx="12078">
                  <c:v>200.42410000000001</c:v>
                </c:pt>
                <c:pt idx="12079">
                  <c:v>200.45320000000001</c:v>
                </c:pt>
                <c:pt idx="12080">
                  <c:v>200.48240000000001</c:v>
                </c:pt>
                <c:pt idx="12081">
                  <c:v>200.51159999999999</c:v>
                </c:pt>
                <c:pt idx="12082">
                  <c:v>200.54079999999999</c:v>
                </c:pt>
                <c:pt idx="12083">
                  <c:v>200.57</c:v>
                </c:pt>
                <c:pt idx="12084">
                  <c:v>200.5992</c:v>
                </c:pt>
                <c:pt idx="12085">
                  <c:v>200.6284</c:v>
                </c:pt>
                <c:pt idx="12086">
                  <c:v>200.6576</c:v>
                </c:pt>
                <c:pt idx="12087">
                  <c:v>200.68680000000001</c:v>
                </c:pt>
                <c:pt idx="12088">
                  <c:v>200.71600000000001</c:v>
                </c:pt>
                <c:pt idx="12089">
                  <c:v>200.74510000000001</c:v>
                </c:pt>
                <c:pt idx="12090">
                  <c:v>200.77440000000001</c:v>
                </c:pt>
                <c:pt idx="12091">
                  <c:v>200.80359999999999</c:v>
                </c:pt>
                <c:pt idx="12092">
                  <c:v>200.83279999999999</c:v>
                </c:pt>
                <c:pt idx="12093">
                  <c:v>200.86199999999999</c:v>
                </c:pt>
                <c:pt idx="12094">
                  <c:v>200.8912</c:v>
                </c:pt>
                <c:pt idx="12095">
                  <c:v>200.9204</c:v>
                </c:pt>
                <c:pt idx="12096">
                  <c:v>200.9496</c:v>
                </c:pt>
                <c:pt idx="12097">
                  <c:v>200.97890000000001</c:v>
                </c:pt>
                <c:pt idx="12098">
                  <c:v>201.00810000000001</c:v>
                </c:pt>
                <c:pt idx="12099">
                  <c:v>201.03729999999999</c:v>
                </c:pt>
                <c:pt idx="12100">
                  <c:v>201.06649999999999</c:v>
                </c:pt>
                <c:pt idx="12101">
                  <c:v>201.09569999999999</c:v>
                </c:pt>
                <c:pt idx="12102">
                  <c:v>201.125</c:v>
                </c:pt>
                <c:pt idx="12103">
                  <c:v>201.1542</c:v>
                </c:pt>
                <c:pt idx="12104">
                  <c:v>201.18340000000001</c:v>
                </c:pt>
                <c:pt idx="12105">
                  <c:v>201.21270000000001</c:v>
                </c:pt>
                <c:pt idx="12106">
                  <c:v>201.24189999999999</c:v>
                </c:pt>
                <c:pt idx="12107">
                  <c:v>201.27109999999999</c:v>
                </c:pt>
                <c:pt idx="12108">
                  <c:v>201.3004</c:v>
                </c:pt>
                <c:pt idx="12109">
                  <c:v>201.3296</c:v>
                </c:pt>
                <c:pt idx="12110">
                  <c:v>201.35890000000001</c:v>
                </c:pt>
                <c:pt idx="12111">
                  <c:v>201.38810000000001</c:v>
                </c:pt>
                <c:pt idx="12112">
                  <c:v>201.41739999999999</c:v>
                </c:pt>
                <c:pt idx="12113">
                  <c:v>201.44659999999999</c:v>
                </c:pt>
                <c:pt idx="12114">
                  <c:v>201.4759</c:v>
                </c:pt>
                <c:pt idx="12115">
                  <c:v>201.5051</c:v>
                </c:pt>
                <c:pt idx="12116">
                  <c:v>201.53440000000001</c:v>
                </c:pt>
                <c:pt idx="12117">
                  <c:v>201.56370000000001</c:v>
                </c:pt>
                <c:pt idx="12118">
                  <c:v>201.59289999999999</c:v>
                </c:pt>
                <c:pt idx="12119">
                  <c:v>201.62219999999999</c:v>
                </c:pt>
                <c:pt idx="12120">
                  <c:v>201.6515</c:v>
                </c:pt>
                <c:pt idx="12121">
                  <c:v>201.6807</c:v>
                </c:pt>
                <c:pt idx="12122">
                  <c:v>201.71</c:v>
                </c:pt>
                <c:pt idx="12123">
                  <c:v>201.73929999999999</c:v>
                </c:pt>
                <c:pt idx="12124">
                  <c:v>201.76859999999999</c:v>
                </c:pt>
                <c:pt idx="12125">
                  <c:v>201.7978</c:v>
                </c:pt>
                <c:pt idx="12126">
                  <c:v>201.8271</c:v>
                </c:pt>
                <c:pt idx="12127">
                  <c:v>201.85640000000001</c:v>
                </c:pt>
                <c:pt idx="12128">
                  <c:v>201.88570000000001</c:v>
                </c:pt>
                <c:pt idx="12129">
                  <c:v>201.91499999999999</c:v>
                </c:pt>
                <c:pt idx="12130">
                  <c:v>201.9443</c:v>
                </c:pt>
                <c:pt idx="12131">
                  <c:v>201.9736</c:v>
                </c:pt>
                <c:pt idx="12132">
                  <c:v>202.00280000000001</c:v>
                </c:pt>
                <c:pt idx="12133">
                  <c:v>202.03210000000001</c:v>
                </c:pt>
                <c:pt idx="12134">
                  <c:v>202.06139999999999</c:v>
                </c:pt>
                <c:pt idx="12135">
                  <c:v>202.0907</c:v>
                </c:pt>
                <c:pt idx="12136">
                  <c:v>202.12</c:v>
                </c:pt>
                <c:pt idx="12137">
                  <c:v>202.14930000000001</c:v>
                </c:pt>
                <c:pt idx="12138">
                  <c:v>202.17859999999999</c:v>
                </c:pt>
                <c:pt idx="12139">
                  <c:v>202.208</c:v>
                </c:pt>
                <c:pt idx="12140">
                  <c:v>202.2373</c:v>
                </c:pt>
                <c:pt idx="12141">
                  <c:v>202.26660000000001</c:v>
                </c:pt>
                <c:pt idx="12142">
                  <c:v>202.29589999999999</c:v>
                </c:pt>
                <c:pt idx="12143">
                  <c:v>202.3252</c:v>
                </c:pt>
                <c:pt idx="12144">
                  <c:v>202.3545</c:v>
                </c:pt>
                <c:pt idx="12145">
                  <c:v>202.38390000000001</c:v>
                </c:pt>
                <c:pt idx="12146">
                  <c:v>202.41319999999999</c:v>
                </c:pt>
                <c:pt idx="12147">
                  <c:v>202.4425</c:v>
                </c:pt>
                <c:pt idx="12148">
                  <c:v>202.4718</c:v>
                </c:pt>
                <c:pt idx="12149">
                  <c:v>202.50120000000001</c:v>
                </c:pt>
                <c:pt idx="12150">
                  <c:v>202.53049999999999</c:v>
                </c:pt>
                <c:pt idx="12151">
                  <c:v>202.5598</c:v>
                </c:pt>
                <c:pt idx="12152">
                  <c:v>202.58920000000001</c:v>
                </c:pt>
                <c:pt idx="12153">
                  <c:v>202.61850000000001</c:v>
                </c:pt>
                <c:pt idx="12154">
                  <c:v>202.64779999999999</c:v>
                </c:pt>
                <c:pt idx="12155">
                  <c:v>202.6772</c:v>
                </c:pt>
                <c:pt idx="12156">
                  <c:v>202.70650000000001</c:v>
                </c:pt>
                <c:pt idx="12157">
                  <c:v>202.73589999999999</c:v>
                </c:pt>
                <c:pt idx="12158">
                  <c:v>202.76519999999999</c:v>
                </c:pt>
                <c:pt idx="12159">
                  <c:v>202.7946</c:v>
                </c:pt>
                <c:pt idx="12160">
                  <c:v>202.82390000000001</c:v>
                </c:pt>
                <c:pt idx="12161">
                  <c:v>202.85329999999999</c:v>
                </c:pt>
                <c:pt idx="12162">
                  <c:v>202.8826</c:v>
                </c:pt>
                <c:pt idx="12163">
                  <c:v>202.91200000000001</c:v>
                </c:pt>
                <c:pt idx="12164">
                  <c:v>202.94130000000001</c:v>
                </c:pt>
                <c:pt idx="12165">
                  <c:v>202.97069999999999</c:v>
                </c:pt>
                <c:pt idx="12166">
                  <c:v>203.0001</c:v>
                </c:pt>
                <c:pt idx="12167">
                  <c:v>203.02940000000001</c:v>
                </c:pt>
                <c:pt idx="12168">
                  <c:v>203.05879999999999</c:v>
                </c:pt>
                <c:pt idx="12169">
                  <c:v>203.0882</c:v>
                </c:pt>
                <c:pt idx="12170">
                  <c:v>203.11760000000001</c:v>
                </c:pt>
                <c:pt idx="12171">
                  <c:v>203.14689999999999</c:v>
                </c:pt>
                <c:pt idx="12172">
                  <c:v>203.1763</c:v>
                </c:pt>
                <c:pt idx="12173">
                  <c:v>203.20570000000001</c:v>
                </c:pt>
                <c:pt idx="12174">
                  <c:v>203.23509999999999</c:v>
                </c:pt>
                <c:pt idx="12175">
                  <c:v>203.2645</c:v>
                </c:pt>
                <c:pt idx="12176">
                  <c:v>203.29390000000001</c:v>
                </c:pt>
                <c:pt idx="12177">
                  <c:v>203.32320000000001</c:v>
                </c:pt>
                <c:pt idx="12178">
                  <c:v>203.3526</c:v>
                </c:pt>
                <c:pt idx="12179">
                  <c:v>203.38200000000001</c:v>
                </c:pt>
                <c:pt idx="12180">
                  <c:v>203.41139999999999</c:v>
                </c:pt>
                <c:pt idx="12181">
                  <c:v>203.4408</c:v>
                </c:pt>
                <c:pt idx="12182">
                  <c:v>203.47020000000001</c:v>
                </c:pt>
                <c:pt idx="12183">
                  <c:v>203.49959999999999</c:v>
                </c:pt>
                <c:pt idx="12184">
                  <c:v>203.529</c:v>
                </c:pt>
                <c:pt idx="12185">
                  <c:v>203.55840000000001</c:v>
                </c:pt>
                <c:pt idx="12186">
                  <c:v>203.58779999999999</c:v>
                </c:pt>
                <c:pt idx="12187">
                  <c:v>203.6172</c:v>
                </c:pt>
                <c:pt idx="12188">
                  <c:v>203.64670000000001</c:v>
                </c:pt>
                <c:pt idx="12189">
                  <c:v>203.67609999999999</c:v>
                </c:pt>
                <c:pt idx="12190">
                  <c:v>203.7055</c:v>
                </c:pt>
                <c:pt idx="12191">
                  <c:v>203.73490000000001</c:v>
                </c:pt>
                <c:pt idx="12192">
                  <c:v>203.76429999999999</c:v>
                </c:pt>
                <c:pt idx="12193">
                  <c:v>203.7937</c:v>
                </c:pt>
                <c:pt idx="12194">
                  <c:v>203.82320000000001</c:v>
                </c:pt>
                <c:pt idx="12195">
                  <c:v>203.8526</c:v>
                </c:pt>
                <c:pt idx="12196">
                  <c:v>203.88200000000001</c:v>
                </c:pt>
                <c:pt idx="12197">
                  <c:v>203.91149999999999</c:v>
                </c:pt>
                <c:pt idx="12198">
                  <c:v>203.9409</c:v>
                </c:pt>
                <c:pt idx="12199">
                  <c:v>203.97030000000001</c:v>
                </c:pt>
                <c:pt idx="12200">
                  <c:v>203.99979999999999</c:v>
                </c:pt>
                <c:pt idx="12201">
                  <c:v>204.0292</c:v>
                </c:pt>
                <c:pt idx="12202">
                  <c:v>204.05860000000001</c:v>
                </c:pt>
                <c:pt idx="12203">
                  <c:v>204.0881</c:v>
                </c:pt>
                <c:pt idx="12204">
                  <c:v>204.11750000000001</c:v>
                </c:pt>
                <c:pt idx="12205">
                  <c:v>204.14699999999999</c:v>
                </c:pt>
                <c:pt idx="12206">
                  <c:v>204.1764</c:v>
                </c:pt>
                <c:pt idx="12207">
                  <c:v>204.20590000000001</c:v>
                </c:pt>
                <c:pt idx="12208">
                  <c:v>204.2353</c:v>
                </c:pt>
                <c:pt idx="12209">
                  <c:v>204.26480000000001</c:v>
                </c:pt>
                <c:pt idx="12210">
                  <c:v>204.29429999999999</c:v>
                </c:pt>
                <c:pt idx="12211">
                  <c:v>204.3237</c:v>
                </c:pt>
                <c:pt idx="12212">
                  <c:v>204.35319999999999</c:v>
                </c:pt>
                <c:pt idx="12213">
                  <c:v>204.3826</c:v>
                </c:pt>
                <c:pt idx="12214">
                  <c:v>204.41210000000001</c:v>
                </c:pt>
                <c:pt idx="12215">
                  <c:v>204.44159999999999</c:v>
                </c:pt>
                <c:pt idx="12216">
                  <c:v>204.47110000000001</c:v>
                </c:pt>
                <c:pt idx="12217">
                  <c:v>204.50049999999999</c:v>
                </c:pt>
                <c:pt idx="12218">
                  <c:v>204.53</c:v>
                </c:pt>
                <c:pt idx="12219">
                  <c:v>204.55950000000001</c:v>
                </c:pt>
                <c:pt idx="12220">
                  <c:v>204.589</c:v>
                </c:pt>
                <c:pt idx="12221">
                  <c:v>204.61840000000001</c:v>
                </c:pt>
                <c:pt idx="12222">
                  <c:v>204.64789999999999</c:v>
                </c:pt>
                <c:pt idx="12223">
                  <c:v>204.67740000000001</c:v>
                </c:pt>
                <c:pt idx="12224">
                  <c:v>204.70689999999999</c:v>
                </c:pt>
                <c:pt idx="12225">
                  <c:v>204.7364</c:v>
                </c:pt>
                <c:pt idx="12226">
                  <c:v>204.76589999999999</c:v>
                </c:pt>
                <c:pt idx="12227">
                  <c:v>204.7954</c:v>
                </c:pt>
                <c:pt idx="12228">
                  <c:v>204.82490000000001</c:v>
                </c:pt>
                <c:pt idx="12229">
                  <c:v>204.8544</c:v>
                </c:pt>
                <c:pt idx="12230">
                  <c:v>204.88390000000001</c:v>
                </c:pt>
                <c:pt idx="12231">
                  <c:v>204.9134</c:v>
                </c:pt>
                <c:pt idx="12232">
                  <c:v>204.94290000000001</c:v>
                </c:pt>
                <c:pt idx="12233">
                  <c:v>204.97239999999999</c:v>
                </c:pt>
                <c:pt idx="12234">
                  <c:v>205.00190000000001</c:v>
                </c:pt>
                <c:pt idx="12235">
                  <c:v>205.03139999999999</c:v>
                </c:pt>
                <c:pt idx="12236">
                  <c:v>205.0609</c:v>
                </c:pt>
                <c:pt idx="12237">
                  <c:v>205.09049999999999</c:v>
                </c:pt>
                <c:pt idx="12238">
                  <c:v>205.12</c:v>
                </c:pt>
                <c:pt idx="12239">
                  <c:v>205.14949999999999</c:v>
                </c:pt>
                <c:pt idx="12240">
                  <c:v>205.179</c:v>
                </c:pt>
                <c:pt idx="12241">
                  <c:v>205.20849999999999</c:v>
                </c:pt>
                <c:pt idx="12242">
                  <c:v>205.2381</c:v>
                </c:pt>
                <c:pt idx="12243">
                  <c:v>205.26759999999999</c:v>
                </c:pt>
                <c:pt idx="12244">
                  <c:v>205.2971</c:v>
                </c:pt>
                <c:pt idx="12245">
                  <c:v>205.32669999999999</c:v>
                </c:pt>
                <c:pt idx="12246">
                  <c:v>205.3562</c:v>
                </c:pt>
                <c:pt idx="12247">
                  <c:v>205.38570000000001</c:v>
                </c:pt>
                <c:pt idx="12248">
                  <c:v>205.4153</c:v>
                </c:pt>
                <c:pt idx="12249">
                  <c:v>205.44479999999999</c:v>
                </c:pt>
                <c:pt idx="12250">
                  <c:v>205.4743</c:v>
                </c:pt>
                <c:pt idx="12251">
                  <c:v>205.50389999999999</c:v>
                </c:pt>
                <c:pt idx="12252">
                  <c:v>205.5334</c:v>
                </c:pt>
                <c:pt idx="12253">
                  <c:v>205.56299999999999</c:v>
                </c:pt>
                <c:pt idx="12254">
                  <c:v>205.5925</c:v>
                </c:pt>
                <c:pt idx="12255">
                  <c:v>205.62209999999999</c:v>
                </c:pt>
                <c:pt idx="12256">
                  <c:v>205.65170000000001</c:v>
                </c:pt>
                <c:pt idx="12257">
                  <c:v>205.68119999999999</c:v>
                </c:pt>
                <c:pt idx="12258">
                  <c:v>205.71080000000001</c:v>
                </c:pt>
                <c:pt idx="12259">
                  <c:v>205.74029999999999</c:v>
                </c:pt>
                <c:pt idx="12260">
                  <c:v>205.76990000000001</c:v>
                </c:pt>
                <c:pt idx="12261">
                  <c:v>205.79949999999999</c:v>
                </c:pt>
                <c:pt idx="12262">
                  <c:v>205.82900000000001</c:v>
                </c:pt>
                <c:pt idx="12263">
                  <c:v>205.8586</c:v>
                </c:pt>
                <c:pt idx="12264">
                  <c:v>205.88820000000001</c:v>
                </c:pt>
                <c:pt idx="12265">
                  <c:v>205.9178</c:v>
                </c:pt>
                <c:pt idx="12266">
                  <c:v>205.94730000000001</c:v>
                </c:pt>
                <c:pt idx="12267">
                  <c:v>205.9769</c:v>
                </c:pt>
                <c:pt idx="12268">
                  <c:v>206.00649999999999</c:v>
                </c:pt>
                <c:pt idx="12269">
                  <c:v>206.0361</c:v>
                </c:pt>
                <c:pt idx="12270">
                  <c:v>206.06569999999999</c:v>
                </c:pt>
                <c:pt idx="12271">
                  <c:v>206.09530000000001</c:v>
                </c:pt>
                <c:pt idx="12272">
                  <c:v>206.1249</c:v>
                </c:pt>
                <c:pt idx="12273">
                  <c:v>206.15440000000001</c:v>
                </c:pt>
                <c:pt idx="12274">
                  <c:v>206.184</c:v>
                </c:pt>
                <c:pt idx="12275">
                  <c:v>206.21360000000001</c:v>
                </c:pt>
                <c:pt idx="12276">
                  <c:v>206.2432</c:v>
                </c:pt>
                <c:pt idx="12277">
                  <c:v>206.27279999999999</c:v>
                </c:pt>
                <c:pt idx="12278">
                  <c:v>206.30240000000001</c:v>
                </c:pt>
                <c:pt idx="12279">
                  <c:v>206.33199999999999</c:v>
                </c:pt>
                <c:pt idx="12280">
                  <c:v>206.36170000000001</c:v>
                </c:pt>
                <c:pt idx="12281">
                  <c:v>206.3913</c:v>
                </c:pt>
                <c:pt idx="12282">
                  <c:v>206.42089999999999</c:v>
                </c:pt>
                <c:pt idx="12283">
                  <c:v>206.45050000000001</c:v>
                </c:pt>
                <c:pt idx="12284">
                  <c:v>206.48009999999999</c:v>
                </c:pt>
                <c:pt idx="12285">
                  <c:v>206.50970000000001</c:v>
                </c:pt>
                <c:pt idx="12286">
                  <c:v>206.5394</c:v>
                </c:pt>
                <c:pt idx="12287">
                  <c:v>206.56899999999999</c:v>
                </c:pt>
                <c:pt idx="12288">
                  <c:v>206.5986</c:v>
                </c:pt>
                <c:pt idx="12289">
                  <c:v>206.62819999999999</c:v>
                </c:pt>
                <c:pt idx="12290">
                  <c:v>206.65790000000001</c:v>
                </c:pt>
                <c:pt idx="12291">
                  <c:v>206.6875</c:v>
                </c:pt>
                <c:pt idx="12292">
                  <c:v>206.71709999999999</c:v>
                </c:pt>
                <c:pt idx="12293">
                  <c:v>206.7467</c:v>
                </c:pt>
                <c:pt idx="12294">
                  <c:v>206.7764</c:v>
                </c:pt>
                <c:pt idx="12295">
                  <c:v>206.80600000000001</c:v>
                </c:pt>
                <c:pt idx="12296">
                  <c:v>206.8357</c:v>
                </c:pt>
                <c:pt idx="12297">
                  <c:v>206.86529999999999</c:v>
                </c:pt>
                <c:pt idx="12298">
                  <c:v>206.89500000000001</c:v>
                </c:pt>
                <c:pt idx="12299">
                  <c:v>206.9246</c:v>
                </c:pt>
                <c:pt idx="12300">
                  <c:v>206.95429999999999</c:v>
                </c:pt>
                <c:pt idx="12301">
                  <c:v>206.98390000000001</c:v>
                </c:pt>
                <c:pt idx="12302">
                  <c:v>207.0136</c:v>
                </c:pt>
                <c:pt idx="12303">
                  <c:v>207.04320000000001</c:v>
                </c:pt>
                <c:pt idx="12304">
                  <c:v>207.0729</c:v>
                </c:pt>
                <c:pt idx="12305">
                  <c:v>207.10249999999999</c:v>
                </c:pt>
                <c:pt idx="12306">
                  <c:v>207.13220000000001</c:v>
                </c:pt>
                <c:pt idx="12307">
                  <c:v>207.1619</c:v>
                </c:pt>
                <c:pt idx="12308">
                  <c:v>207.19149999999999</c:v>
                </c:pt>
                <c:pt idx="12309">
                  <c:v>207.22120000000001</c:v>
                </c:pt>
                <c:pt idx="12310">
                  <c:v>207.2509</c:v>
                </c:pt>
                <c:pt idx="12311">
                  <c:v>207.28049999999999</c:v>
                </c:pt>
                <c:pt idx="12312">
                  <c:v>207.31020000000001</c:v>
                </c:pt>
                <c:pt idx="12313">
                  <c:v>207.3399</c:v>
                </c:pt>
                <c:pt idx="12314">
                  <c:v>207.36959999999999</c:v>
                </c:pt>
                <c:pt idx="12315">
                  <c:v>207.39930000000001</c:v>
                </c:pt>
                <c:pt idx="12316">
                  <c:v>207.4289</c:v>
                </c:pt>
                <c:pt idx="12317">
                  <c:v>207.45859999999999</c:v>
                </c:pt>
                <c:pt idx="12318">
                  <c:v>207.48830000000001</c:v>
                </c:pt>
                <c:pt idx="12319">
                  <c:v>207.518</c:v>
                </c:pt>
                <c:pt idx="12320">
                  <c:v>207.54769999999999</c:v>
                </c:pt>
                <c:pt idx="12321">
                  <c:v>207.57740000000001</c:v>
                </c:pt>
                <c:pt idx="12322">
                  <c:v>207.6071</c:v>
                </c:pt>
                <c:pt idx="12323">
                  <c:v>207.63679999999999</c:v>
                </c:pt>
                <c:pt idx="12324">
                  <c:v>207.66650000000001</c:v>
                </c:pt>
                <c:pt idx="12325">
                  <c:v>207.6962</c:v>
                </c:pt>
                <c:pt idx="12326">
                  <c:v>207.7259</c:v>
                </c:pt>
                <c:pt idx="12327">
                  <c:v>207.75559999999999</c:v>
                </c:pt>
                <c:pt idx="12328">
                  <c:v>207.78530000000001</c:v>
                </c:pt>
                <c:pt idx="12329">
                  <c:v>207.815</c:v>
                </c:pt>
                <c:pt idx="12330">
                  <c:v>207.84469999999999</c:v>
                </c:pt>
                <c:pt idx="12331">
                  <c:v>207.87450000000001</c:v>
                </c:pt>
                <c:pt idx="12332">
                  <c:v>207.9042</c:v>
                </c:pt>
                <c:pt idx="12333">
                  <c:v>207.93389999999999</c:v>
                </c:pt>
                <c:pt idx="12334">
                  <c:v>207.96360000000001</c:v>
                </c:pt>
                <c:pt idx="12335">
                  <c:v>207.9933</c:v>
                </c:pt>
                <c:pt idx="12336">
                  <c:v>208.0231</c:v>
                </c:pt>
                <c:pt idx="12337">
                  <c:v>208.05279999999999</c:v>
                </c:pt>
                <c:pt idx="12338">
                  <c:v>208.08250000000001</c:v>
                </c:pt>
                <c:pt idx="12339">
                  <c:v>208.1123</c:v>
                </c:pt>
                <c:pt idx="12340">
                  <c:v>208.142</c:v>
                </c:pt>
                <c:pt idx="12341">
                  <c:v>208.17169999999999</c:v>
                </c:pt>
                <c:pt idx="12342">
                  <c:v>208.20150000000001</c:v>
                </c:pt>
                <c:pt idx="12343">
                  <c:v>208.2312</c:v>
                </c:pt>
                <c:pt idx="12344">
                  <c:v>208.261</c:v>
                </c:pt>
                <c:pt idx="12345">
                  <c:v>208.29069999999999</c:v>
                </c:pt>
                <c:pt idx="12346">
                  <c:v>208.32040000000001</c:v>
                </c:pt>
                <c:pt idx="12347">
                  <c:v>208.3502</c:v>
                </c:pt>
                <c:pt idx="12348">
                  <c:v>208.38</c:v>
                </c:pt>
                <c:pt idx="12349">
                  <c:v>208.40969999999999</c:v>
                </c:pt>
                <c:pt idx="12350">
                  <c:v>208.43950000000001</c:v>
                </c:pt>
                <c:pt idx="12351">
                  <c:v>208.4692</c:v>
                </c:pt>
                <c:pt idx="12352">
                  <c:v>208.499</c:v>
                </c:pt>
                <c:pt idx="12353">
                  <c:v>208.52869999999999</c:v>
                </c:pt>
                <c:pt idx="12354">
                  <c:v>208.55850000000001</c:v>
                </c:pt>
                <c:pt idx="12355">
                  <c:v>208.5883</c:v>
                </c:pt>
                <c:pt idx="12356">
                  <c:v>208.61799999999999</c:v>
                </c:pt>
                <c:pt idx="12357">
                  <c:v>208.64779999999999</c:v>
                </c:pt>
                <c:pt idx="12358">
                  <c:v>208.67760000000001</c:v>
                </c:pt>
                <c:pt idx="12359">
                  <c:v>208.70740000000001</c:v>
                </c:pt>
                <c:pt idx="12360">
                  <c:v>208.7372</c:v>
                </c:pt>
                <c:pt idx="12361">
                  <c:v>208.76689999999999</c:v>
                </c:pt>
                <c:pt idx="12362">
                  <c:v>208.79669999999999</c:v>
                </c:pt>
                <c:pt idx="12363">
                  <c:v>208.82650000000001</c:v>
                </c:pt>
                <c:pt idx="12364">
                  <c:v>208.8563</c:v>
                </c:pt>
                <c:pt idx="12365">
                  <c:v>208.8861</c:v>
                </c:pt>
                <c:pt idx="12366">
                  <c:v>208.91579999999999</c:v>
                </c:pt>
                <c:pt idx="12367">
                  <c:v>208.94560000000001</c:v>
                </c:pt>
                <c:pt idx="12368">
                  <c:v>208.97540000000001</c:v>
                </c:pt>
                <c:pt idx="12369">
                  <c:v>209.0052</c:v>
                </c:pt>
                <c:pt idx="12370">
                  <c:v>209.035</c:v>
                </c:pt>
                <c:pt idx="12371">
                  <c:v>209.06479999999999</c:v>
                </c:pt>
                <c:pt idx="12372">
                  <c:v>209.09460000000001</c:v>
                </c:pt>
                <c:pt idx="12373">
                  <c:v>209.12450000000001</c:v>
                </c:pt>
                <c:pt idx="12374">
                  <c:v>209.15430000000001</c:v>
                </c:pt>
                <c:pt idx="12375">
                  <c:v>209.1841</c:v>
                </c:pt>
                <c:pt idx="12376">
                  <c:v>209.2139</c:v>
                </c:pt>
                <c:pt idx="12377">
                  <c:v>209.24369999999999</c:v>
                </c:pt>
                <c:pt idx="12378">
                  <c:v>209.27350000000001</c:v>
                </c:pt>
                <c:pt idx="12379">
                  <c:v>209.30330000000001</c:v>
                </c:pt>
                <c:pt idx="12380">
                  <c:v>209.3331</c:v>
                </c:pt>
                <c:pt idx="12381">
                  <c:v>209.363</c:v>
                </c:pt>
                <c:pt idx="12382">
                  <c:v>209.39279999999999</c:v>
                </c:pt>
                <c:pt idx="12383">
                  <c:v>209.42259999999999</c:v>
                </c:pt>
                <c:pt idx="12384">
                  <c:v>209.45240000000001</c:v>
                </c:pt>
                <c:pt idx="12385">
                  <c:v>209.48230000000001</c:v>
                </c:pt>
                <c:pt idx="12386">
                  <c:v>209.5121</c:v>
                </c:pt>
                <c:pt idx="12387">
                  <c:v>209.5419</c:v>
                </c:pt>
                <c:pt idx="12388">
                  <c:v>209.5718</c:v>
                </c:pt>
                <c:pt idx="12389">
                  <c:v>209.60159999999999</c:v>
                </c:pt>
                <c:pt idx="12390">
                  <c:v>209.63149999999999</c:v>
                </c:pt>
                <c:pt idx="12391">
                  <c:v>209.66130000000001</c:v>
                </c:pt>
                <c:pt idx="12392">
                  <c:v>209.69110000000001</c:v>
                </c:pt>
                <c:pt idx="12393">
                  <c:v>209.721</c:v>
                </c:pt>
                <c:pt idx="12394">
                  <c:v>209.7508</c:v>
                </c:pt>
                <c:pt idx="12395">
                  <c:v>209.7807</c:v>
                </c:pt>
                <c:pt idx="12396">
                  <c:v>209.81049999999999</c:v>
                </c:pt>
                <c:pt idx="12397">
                  <c:v>209.84039999999999</c:v>
                </c:pt>
                <c:pt idx="12398">
                  <c:v>209.87029999999999</c:v>
                </c:pt>
                <c:pt idx="12399">
                  <c:v>209.90010000000001</c:v>
                </c:pt>
                <c:pt idx="12400">
                  <c:v>209.93</c:v>
                </c:pt>
                <c:pt idx="12401">
                  <c:v>209.9599</c:v>
                </c:pt>
                <c:pt idx="12402">
                  <c:v>209.9897</c:v>
                </c:pt>
                <c:pt idx="12403">
                  <c:v>210.0196</c:v>
                </c:pt>
                <c:pt idx="12404">
                  <c:v>210.04949999999999</c:v>
                </c:pt>
                <c:pt idx="12405">
                  <c:v>210.07929999999999</c:v>
                </c:pt>
                <c:pt idx="12406">
                  <c:v>210.10919999999999</c:v>
                </c:pt>
                <c:pt idx="12407">
                  <c:v>210.13910000000001</c:v>
                </c:pt>
                <c:pt idx="12408">
                  <c:v>210.16900000000001</c:v>
                </c:pt>
                <c:pt idx="12409">
                  <c:v>210.19880000000001</c:v>
                </c:pt>
                <c:pt idx="12410">
                  <c:v>210.2287</c:v>
                </c:pt>
                <c:pt idx="12411">
                  <c:v>210.2586</c:v>
                </c:pt>
                <c:pt idx="12412">
                  <c:v>210.2885</c:v>
                </c:pt>
                <c:pt idx="12413">
                  <c:v>210.3184</c:v>
                </c:pt>
                <c:pt idx="12414">
                  <c:v>210.34829999999999</c:v>
                </c:pt>
                <c:pt idx="12415">
                  <c:v>210.37819999999999</c:v>
                </c:pt>
                <c:pt idx="12416">
                  <c:v>210.40809999999999</c:v>
                </c:pt>
                <c:pt idx="12417">
                  <c:v>210.43799999999999</c:v>
                </c:pt>
                <c:pt idx="12418">
                  <c:v>210.46789999999999</c:v>
                </c:pt>
                <c:pt idx="12419">
                  <c:v>210.49780000000001</c:v>
                </c:pt>
                <c:pt idx="12420">
                  <c:v>210.52770000000001</c:v>
                </c:pt>
                <c:pt idx="12421">
                  <c:v>210.55760000000001</c:v>
                </c:pt>
                <c:pt idx="12422">
                  <c:v>210.58750000000001</c:v>
                </c:pt>
                <c:pt idx="12423">
                  <c:v>210.6174</c:v>
                </c:pt>
                <c:pt idx="12424">
                  <c:v>210.6473</c:v>
                </c:pt>
                <c:pt idx="12425">
                  <c:v>210.6772</c:v>
                </c:pt>
                <c:pt idx="12426">
                  <c:v>210.7072</c:v>
                </c:pt>
                <c:pt idx="12427">
                  <c:v>210.7371</c:v>
                </c:pt>
                <c:pt idx="12428">
                  <c:v>210.767</c:v>
                </c:pt>
                <c:pt idx="12429">
                  <c:v>210.79689999999999</c:v>
                </c:pt>
                <c:pt idx="12430">
                  <c:v>210.82679999999999</c:v>
                </c:pt>
                <c:pt idx="12431">
                  <c:v>210.85679999999999</c:v>
                </c:pt>
                <c:pt idx="12432">
                  <c:v>210.88669999999999</c:v>
                </c:pt>
                <c:pt idx="12433">
                  <c:v>210.91659999999999</c:v>
                </c:pt>
                <c:pt idx="12434">
                  <c:v>210.94659999999999</c:v>
                </c:pt>
                <c:pt idx="12435">
                  <c:v>210.97649999999999</c:v>
                </c:pt>
                <c:pt idx="12436">
                  <c:v>211.00649999999999</c:v>
                </c:pt>
                <c:pt idx="12437">
                  <c:v>211.03639999999999</c:v>
                </c:pt>
                <c:pt idx="12438">
                  <c:v>211.06630000000001</c:v>
                </c:pt>
                <c:pt idx="12439">
                  <c:v>211.09630000000001</c:v>
                </c:pt>
                <c:pt idx="12440">
                  <c:v>211.12620000000001</c:v>
                </c:pt>
                <c:pt idx="12441">
                  <c:v>211.15620000000001</c:v>
                </c:pt>
                <c:pt idx="12442">
                  <c:v>211.18610000000001</c:v>
                </c:pt>
                <c:pt idx="12443">
                  <c:v>211.21610000000001</c:v>
                </c:pt>
                <c:pt idx="12444">
                  <c:v>211.24600000000001</c:v>
                </c:pt>
                <c:pt idx="12445">
                  <c:v>211.27600000000001</c:v>
                </c:pt>
                <c:pt idx="12446">
                  <c:v>211.30600000000001</c:v>
                </c:pt>
                <c:pt idx="12447">
                  <c:v>211.33590000000001</c:v>
                </c:pt>
                <c:pt idx="12448">
                  <c:v>211.36590000000001</c:v>
                </c:pt>
                <c:pt idx="12449">
                  <c:v>211.39580000000001</c:v>
                </c:pt>
                <c:pt idx="12450">
                  <c:v>211.42580000000001</c:v>
                </c:pt>
                <c:pt idx="12451">
                  <c:v>211.45580000000001</c:v>
                </c:pt>
                <c:pt idx="12452">
                  <c:v>211.48580000000001</c:v>
                </c:pt>
                <c:pt idx="12453">
                  <c:v>211.51570000000001</c:v>
                </c:pt>
                <c:pt idx="12454">
                  <c:v>211.54570000000001</c:v>
                </c:pt>
                <c:pt idx="12455">
                  <c:v>211.57570000000001</c:v>
                </c:pt>
                <c:pt idx="12456">
                  <c:v>211.60570000000001</c:v>
                </c:pt>
                <c:pt idx="12457">
                  <c:v>211.63570000000001</c:v>
                </c:pt>
                <c:pt idx="12458">
                  <c:v>211.66560000000001</c:v>
                </c:pt>
                <c:pt idx="12459">
                  <c:v>211.69560000000001</c:v>
                </c:pt>
                <c:pt idx="12460">
                  <c:v>211.72559999999999</c:v>
                </c:pt>
                <c:pt idx="12461">
                  <c:v>211.75559999999999</c:v>
                </c:pt>
                <c:pt idx="12462">
                  <c:v>211.78559999999999</c:v>
                </c:pt>
                <c:pt idx="12463">
                  <c:v>211.81559999999999</c:v>
                </c:pt>
                <c:pt idx="12464">
                  <c:v>211.84559999999999</c:v>
                </c:pt>
                <c:pt idx="12465">
                  <c:v>211.87559999999999</c:v>
                </c:pt>
                <c:pt idx="12466">
                  <c:v>211.90559999999999</c:v>
                </c:pt>
                <c:pt idx="12467">
                  <c:v>211.93559999999999</c:v>
                </c:pt>
                <c:pt idx="12468">
                  <c:v>211.96559999999999</c:v>
                </c:pt>
                <c:pt idx="12469">
                  <c:v>211.9956</c:v>
                </c:pt>
                <c:pt idx="12470">
                  <c:v>212.0256</c:v>
                </c:pt>
                <c:pt idx="12471">
                  <c:v>212.0556</c:v>
                </c:pt>
                <c:pt idx="12472">
                  <c:v>212.0857</c:v>
                </c:pt>
                <c:pt idx="12473">
                  <c:v>212.1157</c:v>
                </c:pt>
                <c:pt idx="12474">
                  <c:v>212.14570000000001</c:v>
                </c:pt>
                <c:pt idx="12475">
                  <c:v>212.17570000000001</c:v>
                </c:pt>
                <c:pt idx="12476">
                  <c:v>212.20570000000001</c:v>
                </c:pt>
                <c:pt idx="12477">
                  <c:v>212.23580000000001</c:v>
                </c:pt>
                <c:pt idx="12478">
                  <c:v>212.26580000000001</c:v>
                </c:pt>
                <c:pt idx="12479">
                  <c:v>212.29580000000001</c:v>
                </c:pt>
                <c:pt idx="12480">
                  <c:v>212.32589999999999</c:v>
                </c:pt>
                <c:pt idx="12481">
                  <c:v>212.35589999999999</c:v>
                </c:pt>
                <c:pt idx="12482">
                  <c:v>212.38589999999999</c:v>
                </c:pt>
                <c:pt idx="12483">
                  <c:v>212.416</c:v>
                </c:pt>
                <c:pt idx="12484">
                  <c:v>212.446</c:v>
                </c:pt>
                <c:pt idx="12485">
                  <c:v>212.4761</c:v>
                </c:pt>
                <c:pt idx="12486">
                  <c:v>212.5061</c:v>
                </c:pt>
                <c:pt idx="12487">
                  <c:v>212.5361</c:v>
                </c:pt>
                <c:pt idx="12488">
                  <c:v>212.56620000000001</c:v>
                </c:pt>
                <c:pt idx="12489">
                  <c:v>212.59630000000001</c:v>
                </c:pt>
                <c:pt idx="12490">
                  <c:v>212.62629999999999</c:v>
                </c:pt>
                <c:pt idx="12491">
                  <c:v>212.65639999999999</c:v>
                </c:pt>
                <c:pt idx="12492">
                  <c:v>212.68639999999999</c:v>
                </c:pt>
                <c:pt idx="12493">
                  <c:v>212.7165</c:v>
                </c:pt>
                <c:pt idx="12494">
                  <c:v>212.7465</c:v>
                </c:pt>
                <c:pt idx="12495">
                  <c:v>212.7766</c:v>
                </c:pt>
                <c:pt idx="12496">
                  <c:v>212.80670000000001</c:v>
                </c:pt>
                <c:pt idx="12497">
                  <c:v>212.83670000000001</c:v>
                </c:pt>
                <c:pt idx="12498">
                  <c:v>212.86680000000001</c:v>
                </c:pt>
                <c:pt idx="12499">
                  <c:v>212.89689999999999</c:v>
                </c:pt>
                <c:pt idx="12500">
                  <c:v>212.92699999999999</c:v>
                </c:pt>
                <c:pt idx="12501">
                  <c:v>212.95699999999999</c:v>
                </c:pt>
                <c:pt idx="12502">
                  <c:v>212.9871</c:v>
                </c:pt>
                <c:pt idx="12503">
                  <c:v>213.0172</c:v>
                </c:pt>
                <c:pt idx="12504">
                  <c:v>213.04730000000001</c:v>
                </c:pt>
                <c:pt idx="12505">
                  <c:v>213.07740000000001</c:v>
                </c:pt>
                <c:pt idx="12506">
                  <c:v>213.10749999999999</c:v>
                </c:pt>
                <c:pt idx="12507">
                  <c:v>213.13749999999999</c:v>
                </c:pt>
                <c:pt idx="12508">
                  <c:v>213.16759999999999</c:v>
                </c:pt>
                <c:pt idx="12509">
                  <c:v>213.1977</c:v>
                </c:pt>
                <c:pt idx="12510">
                  <c:v>213.2278</c:v>
                </c:pt>
                <c:pt idx="12511">
                  <c:v>213.25790000000001</c:v>
                </c:pt>
                <c:pt idx="12512">
                  <c:v>213.28800000000001</c:v>
                </c:pt>
                <c:pt idx="12513">
                  <c:v>213.31809999999999</c:v>
                </c:pt>
                <c:pt idx="12514">
                  <c:v>213.34819999999999</c:v>
                </c:pt>
                <c:pt idx="12515">
                  <c:v>213.3783</c:v>
                </c:pt>
                <c:pt idx="12516">
                  <c:v>213.4084</c:v>
                </c:pt>
                <c:pt idx="12517">
                  <c:v>213.43860000000001</c:v>
                </c:pt>
                <c:pt idx="12518">
                  <c:v>213.46870000000001</c:v>
                </c:pt>
                <c:pt idx="12519">
                  <c:v>213.49879999999999</c:v>
                </c:pt>
                <c:pt idx="12520">
                  <c:v>213.52889999999999</c:v>
                </c:pt>
                <c:pt idx="12521">
                  <c:v>213.559</c:v>
                </c:pt>
                <c:pt idx="12522">
                  <c:v>213.5891</c:v>
                </c:pt>
                <c:pt idx="12523">
                  <c:v>213.61930000000001</c:v>
                </c:pt>
                <c:pt idx="12524">
                  <c:v>213.64940000000001</c:v>
                </c:pt>
                <c:pt idx="12525">
                  <c:v>213.67949999999999</c:v>
                </c:pt>
                <c:pt idx="12526">
                  <c:v>213.7097</c:v>
                </c:pt>
                <c:pt idx="12527">
                  <c:v>213.7398</c:v>
                </c:pt>
                <c:pt idx="12528">
                  <c:v>213.76990000000001</c:v>
                </c:pt>
                <c:pt idx="12529">
                  <c:v>213.8</c:v>
                </c:pt>
                <c:pt idx="12530">
                  <c:v>213.83019999999999</c:v>
                </c:pt>
                <c:pt idx="12531">
                  <c:v>213.8603</c:v>
                </c:pt>
                <c:pt idx="12532">
                  <c:v>213.8905</c:v>
                </c:pt>
                <c:pt idx="12533">
                  <c:v>213.92060000000001</c:v>
                </c:pt>
                <c:pt idx="12534">
                  <c:v>213.95079999999999</c:v>
                </c:pt>
                <c:pt idx="12535">
                  <c:v>213.98089999999999</c:v>
                </c:pt>
                <c:pt idx="12536">
                  <c:v>214.0111</c:v>
                </c:pt>
                <c:pt idx="12537">
                  <c:v>214.0412</c:v>
                </c:pt>
                <c:pt idx="12538">
                  <c:v>214.07140000000001</c:v>
                </c:pt>
                <c:pt idx="12539">
                  <c:v>214.10149999999999</c:v>
                </c:pt>
                <c:pt idx="12540">
                  <c:v>214.1317</c:v>
                </c:pt>
                <c:pt idx="12541">
                  <c:v>214.1619</c:v>
                </c:pt>
                <c:pt idx="12542">
                  <c:v>214.19200000000001</c:v>
                </c:pt>
                <c:pt idx="12543">
                  <c:v>214.22219999999999</c:v>
                </c:pt>
                <c:pt idx="12544">
                  <c:v>214.25229999999999</c:v>
                </c:pt>
                <c:pt idx="12545">
                  <c:v>214.2825</c:v>
                </c:pt>
                <c:pt idx="12546">
                  <c:v>214.31270000000001</c:v>
                </c:pt>
                <c:pt idx="12547">
                  <c:v>214.34289999999999</c:v>
                </c:pt>
                <c:pt idx="12548">
                  <c:v>214.37299999999999</c:v>
                </c:pt>
                <c:pt idx="12549">
                  <c:v>214.4032</c:v>
                </c:pt>
                <c:pt idx="12550">
                  <c:v>214.43340000000001</c:v>
                </c:pt>
                <c:pt idx="12551">
                  <c:v>214.46360000000001</c:v>
                </c:pt>
                <c:pt idx="12552">
                  <c:v>214.49379999999999</c:v>
                </c:pt>
                <c:pt idx="12553">
                  <c:v>214.524</c:v>
                </c:pt>
                <c:pt idx="12554">
                  <c:v>214.55420000000001</c:v>
                </c:pt>
                <c:pt idx="12555">
                  <c:v>214.58439999999999</c:v>
                </c:pt>
                <c:pt idx="12556">
                  <c:v>214.61449999999999</c:v>
                </c:pt>
                <c:pt idx="12557">
                  <c:v>214.6447</c:v>
                </c:pt>
                <c:pt idx="12558">
                  <c:v>214.67490000000001</c:v>
                </c:pt>
                <c:pt idx="12559">
                  <c:v>214.70509999999999</c:v>
                </c:pt>
                <c:pt idx="12560">
                  <c:v>214.7353</c:v>
                </c:pt>
                <c:pt idx="12561">
                  <c:v>214.7655</c:v>
                </c:pt>
                <c:pt idx="12562">
                  <c:v>214.79570000000001</c:v>
                </c:pt>
                <c:pt idx="12563">
                  <c:v>214.82599999999999</c:v>
                </c:pt>
                <c:pt idx="12564">
                  <c:v>214.8562</c:v>
                </c:pt>
                <c:pt idx="12565">
                  <c:v>214.88640000000001</c:v>
                </c:pt>
                <c:pt idx="12566">
                  <c:v>214.91659999999999</c:v>
                </c:pt>
                <c:pt idx="12567">
                  <c:v>214.9468</c:v>
                </c:pt>
                <c:pt idx="12568">
                  <c:v>214.977</c:v>
                </c:pt>
                <c:pt idx="12569">
                  <c:v>215.00720000000001</c:v>
                </c:pt>
                <c:pt idx="12570">
                  <c:v>215.03749999999999</c:v>
                </c:pt>
                <c:pt idx="12571">
                  <c:v>215.0677</c:v>
                </c:pt>
                <c:pt idx="12572">
                  <c:v>215.09790000000001</c:v>
                </c:pt>
                <c:pt idx="12573">
                  <c:v>215.12819999999999</c:v>
                </c:pt>
                <c:pt idx="12574">
                  <c:v>215.1584</c:v>
                </c:pt>
                <c:pt idx="12575">
                  <c:v>215.18860000000001</c:v>
                </c:pt>
                <c:pt idx="12576">
                  <c:v>215.21889999999999</c:v>
                </c:pt>
                <c:pt idx="12577">
                  <c:v>215.2491</c:v>
                </c:pt>
                <c:pt idx="12578">
                  <c:v>215.27930000000001</c:v>
                </c:pt>
                <c:pt idx="12579">
                  <c:v>215.30959999999999</c:v>
                </c:pt>
                <c:pt idx="12580">
                  <c:v>215.3398</c:v>
                </c:pt>
                <c:pt idx="12581">
                  <c:v>215.37010000000001</c:v>
                </c:pt>
                <c:pt idx="12582">
                  <c:v>215.40029999999999</c:v>
                </c:pt>
                <c:pt idx="12583">
                  <c:v>215.4306</c:v>
                </c:pt>
                <c:pt idx="12584">
                  <c:v>215.46080000000001</c:v>
                </c:pt>
                <c:pt idx="12585">
                  <c:v>215.49109999999999</c:v>
                </c:pt>
                <c:pt idx="12586">
                  <c:v>215.5213</c:v>
                </c:pt>
                <c:pt idx="12587">
                  <c:v>215.55160000000001</c:v>
                </c:pt>
                <c:pt idx="12588">
                  <c:v>215.58189999999999</c:v>
                </c:pt>
                <c:pt idx="12589">
                  <c:v>215.6121</c:v>
                </c:pt>
                <c:pt idx="12590">
                  <c:v>215.64240000000001</c:v>
                </c:pt>
                <c:pt idx="12591">
                  <c:v>215.67269999999999</c:v>
                </c:pt>
                <c:pt idx="12592">
                  <c:v>215.7029</c:v>
                </c:pt>
                <c:pt idx="12593">
                  <c:v>215.73320000000001</c:v>
                </c:pt>
                <c:pt idx="12594">
                  <c:v>215.76349999999999</c:v>
                </c:pt>
                <c:pt idx="12595">
                  <c:v>215.7938</c:v>
                </c:pt>
                <c:pt idx="12596">
                  <c:v>215.82400000000001</c:v>
                </c:pt>
                <c:pt idx="12597">
                  <c:v>215.85429999999999</c:v>
                </c:pt>
                <c:pt idx="12598">
                  <c:v>215.88460000000001</c:v>
                </c:pt>
                <c:pt idx="12599">
                  <c:v>215.91489999999999</c:v>
                </c:pt>
                <c:pt idx="12600">
                  <c:v>215.9452</c:v>
                </c:pt>
                <c:pt idx="12601">
                  <c:v>215.97550000000001</c:v>
                </c:pt>
                <c:pt idx="12602">
                  <c:v>216.00579999999999</c:v>
                </c:pt>
                <c:pt idx="12603">
                  <c:v>216.036</c:v>
                </c:pt>
                <c:pt idx="12604">
                  <c:v>216.06630000000001</c:v>
                </c:pt>
                <c:pt idx="12605">
                  <c:v>216.0966</c:v>
                </c:pt>
                <c:pt idx="12606">
                  <c:v>216.12690000000001</c:v>
                </c:pt>
                <c:pt idx="12607">
                  <c:v>216.15719999999999</c:v>
                </c:pt>
                <c:pt idx="12608">
                  <c:v>216.1875</c:v>
                </c:pt>
                <c:pt idx="12609">
                  <c:v>216.21780000000001</c:v>
                </c:pt>
                <c:pt idx="12610">
                  <c:v>216.2482</c:v>
                </c:pt>
                <c:pt idx="12611">
                  <c:v>216.27850000000001</c:v>
                </c:pt>
                <c:pt idx="12612">
                  <c:v>216.30879999999999</c:v>
                </c:pt>
                <c:pt idx="12613">
                  <c:v>216.3391</c:v>
                </c:pt>
                <c:pt idx="12614">
                  <c:v>216.36940000000001</c:v>
                </c:pt>
                <c:pt idx="12615">
                  <c:v>216.3997</c:v>
                </c:pt>
                <c:pt idx="12616">
                  <c:v>216.43010000000001</c:v>
                </c:pt>
                <c:pt idx="12617">
                  <c:v>216.46039999999999</c:v>
                </c:pt>
                <c:pt idx="12618">
                  <c:v>216.4907</c:v>
                </c:pt>
                <c:pt idx="12619">
                  <c:v>216.52099999999999</c:v>
                </c:pt>
                <c:pt idx="12620">
                  <c:v>216.5514</c:v>
                </c:pt>
                <c:pt idx="12621">
                  <c:v>216.58170000000001</c:v>
                </c:pt>
                <c:pt idx="12622">
                  <c:v>216.61199999999999</c:v>
                </c:pt>
                <c:pt idx="12623">
                  <c:v>216.64240000000001</c:v>
                </c:pt>
                <c:pt idx="12624">
                  <c:v>216.67269999999999</c:v>
                </c:pt>
                <c:pt idx="12625">
                  <c:v>216.703</c:v>
                </c:pt>
                <c:pt idx="12626">
                  <c:v>216.73339999999999</c:v>
                </c:pt>
                <c:pt idx="12627">
                  <c:v>216.7637</c:v>
                </c:pt>
                <c:pt idx="12628">
                  <c:v>216.79409999999999</c:v>
                </c:pt>
                <c:pt idx="12629">
                  <c:v>216.8244</c:v>
                </c:pt>
                <c:pt idx="12630">
                  <c:v>216.85480000000001</c:v>
                </c:pt>
                <c:pt idx="12631">
                  <c:v>216.88509999999999</c:v>
                </c:pt>
                <c:pt idx="12632">
                  <c:v>216.91550000000001</c:v>
                </c:pt>
                <c:pt idx="12633">
                  <c:v>216.94579999999999</c:v>
                </c:pt>
                <c:pt idx="12634">
                  <c:v>216.97620000000001</c:v>
                </c:pt>
                <c:pt idx="12635">
                  <c:v>217.00659999999999</c:v>
                </c:pt>
                <c:pt idx="12636">
                  <c:v>217.0369</c:v>
                </c:pt>
                <c:pt idx="12637">
                  <c:v>217.06729999999999</c:v>
                </c:pt>
                <c:pt idx="12638">
                  <c:v>217.0977</c:v>
                </c:pt>
                <c:pt idx="12639">
                  <c:v>217.12799999999999</c:v>
                </c:pt>
                <c:pt idx="12640">
                  <c:v>217.1584</c:v>
                </c:pt>
                <c:pt idx="12641">
                  <c:v>217.18879999999999</c:v>
                </c:pt>
                <c:pt idx="12642">
                  <c:v>217.2192</c:v>
                </c:pt>
                <c:pt idx="12643">
                  <c:v>217.24950000000001</c:v>
                </c:pt>
                <c:pt idx="12644">
                  <c:v>217.2799</c:v>
                </c:pt>
                <c:pt idx="12645">
                  <c:v>217.31030000000001</c:v>
                </c:pt>
                <c:pt idx="12646">
                  <c:v>217.3407</c:v>
                </c:pt>
                <c:pt idx="12647">
                  <c:v>217.37110000000001</c:v>
                </c:pt>
                <c:pt idx="12648">
                  <c:v>217.4015</c:v>
                </c:pt>
                <c:pt idx="12649">
                  <c:v>217.43190000000001</c:v>
                </c:pt>
                <c:pt idx="12650">
                  <c:v>217.4622</c:v>
                </c:pt>
                <c:pt idx="12651">
                  <c:v>217.49260000000001</c:v>
                </c:pt>
                <c:pt idx="12652">
                  <c:v>217.523</c:v>
                </c:pt>
                <c:pt idx="12653">
                  <c:v>217.55340000000001</c:v>
                </c:pt>
                <c:pt idx="12654">
                  <c:v>217.5838</c:v>
                </c:pt>
                <c:pt idx="12655">
                  <c:v>217.61420000000001</c:v>
                </c:pt>
                <c:pt idx="12656">
                  <c:v>217.6447</c:v>
                </c:pt>
                <c:pt idx="12657">
                  <c:v>217.67509999999999</c:v>
                </c:pt>
                <c:pt idx="12658">
                  <c:v>217.7055</c:v>
                </c:pt>
                <c:pt idx="12659">
                  <c:v>217.73589999999999</c:v>
                </c:pt>
                <c:pt idx="12660">
                  <c:v>217.7663</c:v>
                </c:pt>
                <c:pt idx="12661">
                  <c:v>217.79669999999999</c:v>
                </c:pt>
                <c:pt idx="12662">
                  <c:v>217.8271</c:v>
                </c:pt>
                <c:pt idx="12663">
                  <c:v>217.85759999999999</c:v>
                </c:pt>
                <c:pt idx="12664">
                  <c:v>217.88800000000001</c:v>
                </c:pt>
                <c:pt idx="12665">
                  <c:v>217.91839999999999</c:v>
                </c:pt>
                <c:pt idx="12666">
                  <c:v>217.94880000000001</c:v>
                </c:pt>
                <c:pt idx="12667">
                  <c:v>217.97929999999999</c:v>
                </c:pt>
                <c:pt idx="12668">
                  <c:v>218.00970000000001</c:v>
                </c:pt>
                <c:pt idx="12669">
                  <c:v>218.0401</c:v>
                </c:pt>
                <c:pt idx="12670">
                  <c:v>218.07060000000001</c:v>
                </c:pt>
                <c:pt idx="12671">
                  <c:v>218.101</c:v>
                </c:pt>
                <c:pt idx="12672">
                  <c:v>218.13140000000001</c:v>
                </c:pt>
                <c:pt idx="12673">
                  <c:v>218.1619</c:v>
                </c:pt>
                <c:pt idx="12674">
                  <c:v>218.19229999999999</c:v>
                </c:pt>
                <c:pt idx="12675">
                  <c:v>218.22280000000001</c:v>
                </c:pt>
                <c:pt idx="12676">
                  <c:v>218.25319999999999</c:v>
                </c:pt>
                <c:pt idx="12677">
                  <c:v>218.28370000000001</c:v>
                </c:pt>
                <c:pt idx="12678">
                  <c:v>218.3141</c:v>
                </c:pt>
                <c:pt idx="12679">
                  <c:v>218.34460000000001</c:v>
                </c:pt>
                <c:pt idx="12680">
                  <c:v>218.375</c:v>
                </c:pt>
                <c:pt idx="12681">
                  <c:v>218.40549999999999</c:v>
                </c:pt>
                <c:pt idx="12682">
                  <c:v>218.43600000000001</c:v>
                </c:pt>
                <c:pt idx="12683">
                  <c:v>218.46639999999999</c:v>
                </c:pt>
                <c:pt idx="12684">
                  <c:v>218.49690000000001</c:v>
                </c:pt>
                <c:pt idx="12685">
                  <c:v>218.5274</c:v>
                </c:pt>
                <c:pt idx="12686">
                  <c:v>218.55779999999999</c:v>
                </c:pt>
                <c:pt idx="12687">
                  <c:v>218.5883</c:v>
                </c:pt>
                <c:pt idx="12688">
                  <c:v>218.61879999999999</c:v>
                </c:pt>
                <c:pt idx="12689">
                  <c:v>218.64920000000001</c:v>
                </c:pt>
                <c:pt idx="12690">
                  <c:v>218.6797</c:v>
                </c:pt>
                <c:pt idx="12691">
                  <c:v>218.71019999999999</c:v>
                </c:pt>
                <c:pt idx="12692">
                  <c:v>218.7407</c:v>
                </c:pt>
                <c:pt idx="12693">
                  <c:v>218.77119999999999</c:v>
                </c:pt>
                <c:pt idx="12694">
                  <c:v>218.80170000000001</c:v>
                </c:pt>
                <c:pt idx="12695">
                  <c:v>218.8322</c:v>
                </c:pt>
                <c:pt idx="12696">
                  <c:v>218.86259999999999</c:v>
                </c:pt>
                <c:pt idx="12697">
                  <c:v>218.8931</c:v>
                </c:pt>
                <c:pt idx="12698">
                  <c:v>218.92359999999999</c:v>
                </c:pt>
                <c:pt idx="12699">
                  <c:v>218.95410000000001</c:v>
                </c:pt>
                <c:pt idx="12700">
                  <c:v>218.9846</c:v>
                </c:pt>
                <c:pt idx="12701">
                  <c:v>219.01509999999999</c:v>
                </c:pt>
                <c:pt idx="12702">
                  <c:v>219.04560000000001</c:v>
                </c:pt>
                <c:pt idx="12703">
                  <c:v>219.0761</c:v>
                </c:pt>
                <c:pt idx="12704">
                  <c:v>219.10659999999999</c:v>
                </c:pt>
                <c:pt idx="12705">
                  <c:v>219.13720000000001</c:v>
                </c:pt>
                <c:pt idx="12706">
                  <c:v>219.1677</c:v>
                </c:pt>
                <c:pt idx="12707">
                  <c:v>219.19820000000001</c:v>
                </c:pt>
                <c:pt idx="12708">
                  <c:v>219.2287</c:v>
                </c:pt>
                <c:pt idx="12709">
                  <c:v>219.25919999999999</c:v>
                </c:pt>
                <c:pt idx="12710">
                  <c:v>219.28970000000001</c:v>
                </c:pt>
                <c:pt idx="12711">
                  <c:v>219.3203</c:v>
                </c:pt>
                <c:pt idx="12712">
                  <c:v>219.35079999999999</c:v>
                </c:pt>
                <c:pt idx="12713">
                  <c:v>219.38130000000001</c:v>
                </c:pt>
                <c:pt idx="12714">
                  <c:v>219.4118</c:v>
                </c:pt>
                <c:pt idx="12715">
                  <c:v>219.44239999999999</c:v>
                </c:pt>
                <c:pt idx="12716">
                  <c:v>219.47290000000001</c:v>
                </c:pt>
                <c:pt idx="12717">
                  <c:v>219.5034</c:v>
                </c:pt>
                <c:pt idx="12718">
                  <c:v>219.53399999999999</c:v>
                </c:pt>
                <c:pt idx="12719">
                  <c:v>219.56450000000001</c:v>
                </c:pt>
                <c:pt idx="12720">
                  <c:v>219.5951</c:v>
                </c:pt>
                <c:pt idx="12721">
                  <c:v>219.62559999999999</c:v>
                </c:pt>
                <c:pt idx="12722">
                  <c:v>219.65620000000001</c:v>
                </c:pt>
                <c:pt idx="12723">
                  <c:v>219.6867</c:v>
                </c:pt>
                <c:pt idx="12724">
                  <c:v>219.71729999999999</c:v>
                </c:pt>
                <c:pt idx="12725">
                  <c:v>219.74780000000001</c:v>
                </c:pt>
                <c:pt idx="12726">
                  <c:v>219.7784</c:v>
                </c:pt>
                <c:pt idx="12727">
                  <c:v>219.80889999999999</c:v>
                </c:pt>
                <c:pt idx="12728">
                  <c:v>219.83949999999999</c:v>
                </c:pt>
                <c:pt idx="12729">
                  <c:v>219.87</c:v>
                </c:pt>
                <c:pt idx="12730">
                  <c:v>219.9006</c:v>
                </c:pt>
                <c:pt idx="12731">
                  <c:v>219.93119999999999</c:v>
                </c:pt>
                <c:pt idx="12732">
                  <c:v>219.96170000000001</c:v>
                </c:pt>
                <c:pt idx="12733">
                  <c:v>219.9923</c:v>
                </c:pt>
                <c:pt idx="12734">
                  <c:v>220.02289999999999</c:v>
                </c:pt>
                <c:pt idx="12735">
                  <c:v>220.05350000000001</c:v>
                </c:pt>
                <c:pt idx="12736">
                  <c:v>220.084</c:v>
                </c:pt>
                <c:pt idx="12737">
                  <c:v>220.1146</c:v>
                </c:pt>
                <c:pt idx="12738">
                  <c:v>220.14519999999999</c:v>
                </c:pt>
                <c:pt idx="12739">
                  <c:v>220.17580000000001</c:v>
                </c:pt>
                <c:pt idx="12740">
                  <c:v>220.2064</c:v>
                </c:pt>
                <c:pt idx="12741">
                  <c:v>220.23689999999999</c:v>
                </c:pt>
                <c:pt idx="12742">
                  <c:v>220.26750000000001</c:v>
                </c:pt>
                <c:pt idx="12743">
                  <c:v>220.29810000000001</c:v>
                </c:pt>
                <c:pt idx="12744">
                  <c:v>220.3287</c:v>
                </c:pt>
                <c:pt idx="12745">
                  <c:v>220.35929999999999</c:v>
                </c:pt>
                <c:pt idx="12746">
                  <c:v>220.38990000000001</c:v>
                </c:pt>
                <c:pt idx="12747">
                  <c:v>220.4205</c:v>
                </c:pt>
                <c:pt idx="12748">
                  <c:v>220.4511</c:v>
                </c:pt>
                <c:pt idx="12749">
                  <c:v>220.48169999999999</c:v>
                </c:pt>
                <c:pt idx="12750">
                  <c:v>220.51230000000001</c:v>
                </c:pt>
                <c:pt idx="12751">
                  <c:v>220.5429</c:v>
                </c:pt>
                <c:pt idx="12752">
                  <c:v>220.5735</c:v>
                </c:pt>
                <c:pt idx="12753">
                  <c:v>220.60419999999999</c:v>
                </c:pt>
                <c:pt idx="12754">
                  <c:v>220.63480000000001</c:v>
                </c:pt>
                <c:pt idx="12755">
                  <c:v>220.66540000000001</c:v>
                </c:pt>
                <c:pt idx="12756">
                  <c:v>220.696</c:v>
                </c:pt>
                <c:pt idx="12757">
                  <c:v>220.72659999999999</c:v>
                </c:pt>
                <c:pt idx="12758">
                  <c:v>220.75720000000001</c:v>
                </c:pt>
                <c:pt idx="12759">
                  <c:v>220.78790000000001</c:v>
                </c:pt>
                <c:pt idx="12760">
                  <c:v>220.8185</c:v>
                </c:pt>
                <c:pt idx="12761">
                  <c:v>220.84909999999999</c:v>
                </c:pt>
                <c:pt idx="12762">
                  <c:v>220.87979999999999</c:v>
                </c:pt>
                <c:pt idx="12763">
                  <c:v>220.91040000000001</c:v>
                </c:pt>
                <c:pt idx="12764">
                  <c:v>220.941</c:v>
                </c:pt>
                <c:pt idx="12765">
                  <c:v>220.9717</c:v>
                </c:pt>
                <c:pt idx="12766">
                  <c:v>221.00229999999999</c:v>
                </c:pt>
                <c:pt idx="12767">
                  <c:v>221.03290000000001</c:v>
                </c:pt>
                <c:pt idx="12768">
                  <c:v>221.06360000000001</c:v>
                </c:pt>
                <c:pt idx="12769">
                  <c:v>221.0942</c:v>
                </c:pt>
                <c:pt idx="12770">
                  <c:v>221.1249</c:v>
                </c:pt>
                <c:pt idx="12771">
                  <c:v>221.15549999999999</c:v>
                </c:pt>
                <c:pt idx="12772">
                  <c:v>221.18620000000001</c:v>
                </c:pt>
                <c:pt idx="12773">
                  <c:v>221.21680000000001</c:v>
                </c:pt>
                <c:pt idx="12774">
                  <c:v>221.2475</c:v>
                </c:pt>
                <c:pt idx="12775">
                  <c:v>221.2782</c:v>
                </c:pt>
                <c:pt idx="12776">
                  <c:v>221.30879999999999</c:v>
                </c:pt>
                <c:pt idx="12777">
                  <c:v>221.33949999999999</c:v>
                </c:pt>
                <c:pt idx="12778">
                  <c:v>221.37010000000001</c:v>
                </c:pt>
                <c:pt idx="12779">
                  <c:v>221.4008</c:v>
                </c:pt>
                <c:pt idx="12780">
                  <c:v>221.4315</c:v>
                </c:pt>
                <c:pt idx="12781">
                  <c:v>221.4622</c:v>
                </c:pt>
                <c:pt idx="12782">
                  <c:v>221.49279999999999</c:v>
                </c:pt>
                <c:pt idx="12783">
                  <c:v>221.52350000000001</c:v>
                </c:pt>
                <c:pt idx="12784">
                  <c:v>221.55420000000001</c:v>
                </c:pt>
                <c:pt idx="12785">
                  <c:v>221.5849</c:v>
                </c:pt>
                <c:pt idx="12786">
                  <c:v>221.6156</c:v>
                </c:pt>
                <c:pt idx="12787">
                  <c:v>221.64619999999999</c:v>
                </c:pt>
                <c:pt idx="12788">
                  <c:v>221.67689999999999</c:v>
                </c:pt>
                <c:pt idx="12789">
                  <c:v>221.70760000000001</c:v>
                </c:pt>
                <c:pt idx="12790">
                  <c:v>221.73830000000001</c:v>
                </c:pt>
                <c:pt idx="12791">
                  <c:v>221.76900000000001</c:v>
                </c:pt>
                <c:pt idx="12792">
                  <c:v>221.7997</c:v>
                </c:pt>
                <c:pt idx="12793">
                  <c:v>221.8304</c:v>
                </c:pt>
                <c:pt idx="12794">
                  <c:v>221.86109999999999</c:v>
                </c:pt>
                <c:pt idx="12795">
                  <c:v>221.89179999999999</c:v>
                </c:pt>
                <c:pt idx="12796">
                  <c:v>221.92250000000001</c:v>
                </c:pt>
                <c:pt idx="12797">
                  <c:v>221.95320000000001</c:v>
                </c:pt>
                <c:pt idx="12798">
                  <c:v>221.98390000000001</c:v>
                </c:pt>
                <c:pt idx="12799">
                  <c:v>222.0146</c:v>
                </c:pt>
                <c:pt idx="12800">
                  <c:v>222.0453</c:v>
                </c:pt>
                <c:pt idx="12801">
                  <c:v>222.07599999999999</c:v>
                </c:pt>
                <c:pt idx="12802">
                  <c:v>222.10679999999999</c:v>
                </c:pt>
                <c:pt idx="12803">
                  <c:v>222.13749999999999</c:v>
                </c:pt>
                <c:pt idx="12804">
                  <c:v>222.16820000000001</c:v>
                </c:pt>
                <c:pt idx="12805">
                  <c:v>222.19890000000001</c:v>
                </c:pt>
                <c:pt idx="12806">
                  <c:v>222.2296</c:v>
                </c:pt>
                <c:pt idx="12807">
                  <c:v>222.2604</c:v>
                </c:pt>
                <c:pt idx="12808">
                  <c:v>222.2911</c:v>
                </c:pt>
                <c:pt idx="12809">
                  <c:v>222.3218</c:v>
                </c:pt>
                <c:pt idx="12810">
                  <c:v>222.3526</c:v>
                </c:pt>
                <c:pt idx="12811">
                  <c:v>222.38329999999999</c:v>
                </c:pt>
                <c:pt idx="12812">
                  <c:v>222.41399999999999</c:v>
                </c:pt>
                <c:pt idx="12813">
                  <c:v>222.44479999999999</c:v>
                </c:pt>
                <c:pt idx="12814">
                  <c:v>222.47550000000001</c:v>
                </c:pt>
                <c:pt idx="12815">
                  <c:v>222.50630000000001</c:v>
                </c:pt>
                <c:pt idx="12816">
                  <c:v>222.53700000000001</c:v>
                </c:pt>
                <c:pt idx="12817">
                  <c:v>222.5677</c:v>
                </c:pt>
                <c:pt idx="12818">
                  <c:v>222.5985</c:v>
                </c:pt>
                <c:pt idx="12819">
                  <c:v>222.6293</c:v>
                </c:pt>
                <c:pt idx="12820">
                  <c:v>222.66</c:v>
                </c:pt>
                <c:pt idx="12821">
                  <c:v>222.6908</c:v>
                </c:pt>
                <c:pt idx="12822">
                  <c:v>222.72149999999999</c:v>
                </c:pt>
                <c:pt idx="12823">
                  <c:v>222.75229999999999</c:v>
                </c:pt>
                <c:pt idx="12824">
                  <c:v>222.78309999999999</c:v>
                </c:pt>
                <c:pt idx="12825">
                  <c:v>222.81379999999999</c:v>
                </c:pt>
                <c:pt idx="12826">
                  <c:v>222.84460000000001</c:v>
                </c:pt>
                <c:pt idx="12827">
                  <c:v>222.87540000000001</c:v>
                </c:pt>
                <c:pt idx="12828">
                  <c:v>222.90610000000001</c:v>
                </c:pt>
                <c:pt idx="12829">
                  <c:v>222.93690000000001</c:v>
                </c:pt>
                <c:pt idx="12830">
                  <c:v>222.96770000000001</c:v>
                </c:pt>
                <c:pt idx="12831">
                  <c:v>222.99850000000001</c:v>
                </c:pt>
                <c:pt idx="12832">
                  <c:v>223.0292</c:v>
                </c:pt>
                <c:pt idx="12833">
                  <c:v>223.06</c:v>
                </c:pt>
                <c:pt idx="12834">
                  <c:v>223.0908</c:v>
                </c:pt>
                <c:pt idx="12835">
                  <c:v>223.1216</c:v>
                </c:pt>
                <c:pt idx="12836">
                  <c:v>223.1524</c:v>
                </c:pt>
                <c:pt idx="12837">
                  <c:v>223.1832</c:v>
                </c:pt>
                <c:pt idx="12838">
                  <c:v>223.214</c:v>
                </c:pt>
                <c:pt idx="12839">
                  <c:v>223.2448</c:v>
                </c:pt>
                <c:pt idx="12840">
                  <c:v>223.2756</c:v>
                </c:pt>
                <c:pt idx="12841">
                  <c:v>223.3064</c:v>
                </c:pt>
                <c:pt idx="12842">
                  <c:v>223.3372</c:v>
                </c:pt>
                <c:pt idx="12843">
                  <c:v>223.36799999999999</c:v>
                </c:pt>
                <c:pt idx="12844">
                  <c:v>223.39879999999999</c:v>
                </c:pt>
                <c:pt idx="12845">
                  <c:v>223.42959999999999</c:v>
                </c:pt>
                <c:pt idx="12846">
                  <c:v>223.46039999999999</c:v>
                </c:pt>
                <c:pt idx="12847">
                  <c:v>223.49119999999999</c:v>
                </c:pt>
                <c:pt idx="12848">
                  <c:v>223.52199999999999</c:v>
                </c:pt>
                <c:pt idx="12849">
                  <c:v>223.55279999999999</c:v>
                </c:pt>
                <c:pt idx="12850">
                  <c:v>223.58359999999999</c:v>
                </c:pt>
                <c:pt idx="12851">
                  <c:v>223.61449999999999</c:v>
                </c:pt>
                <c:pt idx="12852">
                  <c:v>223.64529999999999</c:v>
                </c:pt>
                <c:pt idx="12853">
                  <c:v>223.67609999999999</c:v>
                </c:pt>
                <c:pt idx="12854">
                  <c:v>223.70689999999999</c:v>
                </c:pt>
                <c:pt idx="12855">
                  <c:v>223.73779999999999</c:v>
                </c:pt>
                <c:pt idx="12856">
                  <c:v>223.76859999999999</c:v>
                </c:pt>
                <c:pt idx="12857">
                  <c:v>223.79939999999999</c:v>
                </c:pt>
                <c:pt idx="12858">
                  <c:v>223.83029999999999</c:v>
                </c:pt>
                <c:pt idx="12859">
                  <c:v>223.86109999999999</c:v>
                </c:pt>
                <c:pt idx="12860">
                  <c:v>223.89189999999999</c:v>
                </c:pt>
                <c:pt idx="12861">
                  <c:v>223.9228</c:v>
                </c:pt>
                <c:pt idx="12862">
                  <c:v>223.95359999999999</c:v>
                </c:pt>
                <c:pt idx="12863">
                  <c:v>223.9845</c:v>
                </c:pt>
                <c:pt idx="12864">
                  <c:v>224.0153</c:v>
                </c:pt>
                <c:pt idx="12865">
                  <c:v>224.0462</c:v>
                </c:pt>
                <c:pt idx="12866">
                  <c:v>224.077</c:v>
                </c:pt>
                <c:pt idx="12867">
                  <c:v>224.1079</c:v>
                </c:pt>
                <c:pt idx="12868">
                  <c:v>224.1387</c:v>
                </c:pt>
                <c:pt idx="12869">
                  <c:v>224.1696</c:v>
                </c:pt>
                <c:pt idx="12870">
                  <c:v>224.20050000000001</c:v>
                </c:pt>
                <c:pt idx="12871">
                  <c:v>224.2313</c:v>
                </c:pt>
                <c:pt idx="12872">
                  <c:v>224.26220000000001</c:v>
                </c:pt>
                <c:pt idx="12873">
                  <c:v>224.29300000000001</c:v>
                </c:pt>
                <c:pt idx="12874">
                  <c:v>224.32390000000001</c:v>
                </c:pt>
                <c:pt idx="12875">
                  <c:v>224.35480000000001</c:v>
                </c:pt>
                <c:pt idx="12876">
                  <c:v>224.38570000000001</c:v>
                </c:pt>
                <c:pt idx="12877">
                  <c:v>224.41650000000001</c:v>
                </c:pt>
                <c:pt idx="12878">
                  <c:v>224.44739999999999</c:v>
                </c:pt>
                <c:pt idx="12879">
                  <c:v>224.47829999999999</c:v>
                </c:pt>
                <c:pt idx="12880">
                  <c:v>224.50919999999999</c:v>
                </c:pt>
                <c:pt idx="12881">
                  <c:v>224.5401</c:v>
                </c:pt>
                <c:pt idx="12882">
                  <c:v>224.571</c:v>
                </c:pt>
                <c:pt idx="12883">
                  <c:v>224.6018</c:v>
                </c:pt>
                <c:pt idx="12884">
                  <c:v>224.6327</c:v>
                </c:pt>
                <c:pt idx="12885">
                  <c:v>224.6636</c:v>
                </c:pt>
                <c:pt idx="12886">
                  <c:v>224.69450000000001</c:v>
                </c:pt>
                <c:pt idx="12887">
                  <c:v>224.72540000000001</c:v>
                </c:pt>
                <c:pt idx="12888">
                  <c:v>224.75630000000001</c:v>
                </c:pt>
                <c:pt idx="12889">
                  <c:v>224.78720000000001</c:v>
                </c:pt>
                <c:pt idx="12890">
                  <c:v>224.81809999999999</c:v>
                </c:pt>
                <c:pt idx="12891">
                  <c:v>224.84899999999999</c:v>
                </c:pt>
                <c:pt idx="12892">
                  <c:v>224.87989999999999</c:v>
                </c:pt>
                <c:pt idx="12893">
                  <c:v>224.91079999999999</c:v>
                </c:pt>
                <c:pt idx="12894">
                  <c:v>224.9417</c:v>
                </c:pt>
                <c:pt idx="12895">
                  <c:v>224.9727</c:v>
                </c:pt>
                <c:pt idx="12896">
                  <c:v>225.00360000000001</c:v>
                </c:pt>
                <c:pt idx="12897">
                  <c:v>225.03450000000001</c:v>
                </c:pt>
                <c:pt idx="12898">
                  <c:v>225.06540000000001</c:v>
                </c:pt>
                <c:pt idx="12899">
                  <c:v>225.09630000000001</c:v>
                </c:pt>
                <c:pt idx="12900">
                  <c:v>225.12729999999999</c:v>
                </c:pt>
                <c:pt idx="12901">
                  <c:v>225.15819999999999</c:v>
                </c:pt>
                <c:pt idx="12902">
                  <c:v>225.1891</c:v>
                </c:pt>
                <c:pt idx="12903">
                  <c:v>225.22</c:v>
                </c:pt>
                <c:pt idx="12904">
                  <c:v>225.251</c:v>
                </c:pt>
                <c:pt idx="12905">
                  <c:v>225.28190000000001</c:v>
                </c:pt>
                <c:pt idx="12906">
                  <c:v>225.31290000000001</c:v>
                </c:pt>
                <c:pt idx="12907">
                  <c:v>225.34379999999999</c:v>
                </c:pt>
                <c:pt idx="12908">
                  <c:v>225.37469999999999</c:v>
                </c:pt>
                <c:pt idx="12909">
                  <c:v>225.4057</c:v>
                </c:pt>
                <c:pt idx="12910">
                  <c:v>225.4366</c:v>
                </c:pt>
                <c:pt idx="12911">
                  <c:v>225.4676</c:v>
                </c:pt>
                <c:pt idx="12912">
                  <c:v>225.49850000000001</c:v>
                </c:pt>
                <c:pt idx="12913">
                  <c:v>225.52950000000001</c:v>
                </c:pt>
                <c:pt idx="12914">
                  <c:v>225.56039999999999</c:v>
                </c:pt>
                <c:pt idx="12915">
                  <c:v>225.59139999999999</c:v>
                </c:pt>
                <c:pt idx="12916">
                  <c:v>225.6223</c:v>
                </c:pt>
                <c:pt idx="12917">
                  <c:v>225.6533</c:v>
                </c:pt>
                <c:pt idx="12918">
                  <c:v>225.68430000000001</c:v>
                </c:pt>
                <c:pt idx="12919">
                  <c:v>225.71520000000001</c:v>
                </c:pt>
                <c:pt idx="12920">
                  <c:v>225.74619999999999</c:v>
                </c:pt>
                <c:pt idx="12921">
                  <c:v>225.77719999999999</c:v>
                </c:pt>
                <c:pt idx="12922">
                  <c:v>225.8081</c:v>
                </c:pt>
                <c:pt idx="12923">
                  <c:v>225.8391</c:v>
                </c:pt>
                <c:pt idx="12924">
                  <c:v>225.87010000000001</c:v>
                </c:pt>
                <c:pt idx="12925">
                  <c:v>225.90110000000001</c:v>
                </c:pt>
                <c:pt idx="12926">
                  <c:v>225.93209999999999</c:v>
                </c:pt>
                <c:pt idx="12927">
                  <c:v>225.96299999999999</c:v>
                </c:pt>
                <c:pt idx="12928">
                  <c:v>225.994</c:v>
                </c:pt>
                <c:pt idx="12929">
                  <c:v>226.02500000000001</c:v>
                </c:pt>
                <c:pt idx="12930">
                  <c:v>226.05600000000001</c:v>
                </c:pt>
                <c:pt idx="12931">
                  <c:v>226.08699999999999</c:v>
                </c:pt>
                <c:pt idx="12932">
                  <c:v>226.11799999999999</c:v>
                </c:pt>
                <c:pt idx="12933">
                  <c:v>226.149</c:v>
                </c:pt>
                <c:pt idx="12934">
                  <c:v>226.18</c:v>
                </c:pt>
                <c:pt idx="12935">
                  <c:v>226.21100000000001</c:v>
                </c:pt>
                <c:pt idx="12936">
                  <c:v>226.24199999999999</c:v>
                </c:pt>
                <c:pt idx="12937">
                  <c:v>226.273</c:v>
                </c:pt>
                <c:pt idx="12938">
                  <c:v>226.304</c:v>
                </c:pt>
                <c:pt idx="12939">
                  <c:v>226.33500000000001</c:v>
                </c:pt>
                <c:pt idx="12940">
                  <c:v>226.36600000000001</c:v>
                </c:pt>
                <c:pt idx="12941">
                  <c:v>226.39699999999999</c:v>
                </c:pt>
                <c:pt idx="12942">
                  <c:v>226.428</c:v>
                </c:pt>
                <c:pt idx="12943">
                  <c:v>226.459</c:v>
                </c:pt>
                <c:pt idx="12944">
                  <c:v>226.49010000000001</c:v>
                </c:pt>
                <c:pt idx="12945">
                  <c:v>226.52109999999999</c:v>
                </c:pt>
                <c:pt idx="12946">
                  <c:v>226.5521</c:v>
                </c:pt>
                <c:pt idx="12947">
                  <c:v>226.5831</c:v>
                </c:pt>
                <c:pt idx="12948">
                  <c:v>226.61410000000001</c:v>
                </c:pt>
                <c:pt idx="12949">
                  <c:v>226.64519999999999</c:v>
                </c:pt>
                <c:pt idx="12950">
                  <c:v>226.67619999999999</c:v>
                </c:pt>
                <c:pt idx="12951">
                  <c:v>226.7072</c:v>
                </c:pt>
                <c:pt idx="12952">
                  <c:v>226.73830000000001</c:v>
                </c:pt>
                <c:pt idx="12953">
                  <c:v>226.76929999999999</c:v>
                </c:pt>
                <c:pt idx="12954">
                  <c:v>226.80029999999999</c:v>
                </c:pt>
                <c:pt idx="12955">
                  <c:v>226.8314</c:v>
                </c:pt>
                <c:pt idx="12956">
                  <c:v>226.86240000000001</c:v>
                </c:pt>
                <c:pt idx="12957">
                  <c:v>226.89349999999999</c:v>
                </c:pt>
                <c:pt idx="12958">
                  <c:v>226.92449999999999</c:v>
                </c:pt>
                <c:pt idx="12959">
                  <c:v>226.9556</c:v>
                </c:pt>
                <c:pt idx="12960">
                  <c:v>226.98660000000001</c:v>
                </c:pt>
                <c:pt idx="12961">
                  <c:v>227.01769999999999</c:v>
                </c:pt>
                <c:pt idx="12962">
                  <c:v>227.0487</c:v>
                </c:pt>
                <c:pt idx="12963">
                  <c:v>227.07980000000001</c:v>
                </c:pt>
                <c:pt idx="12964">
                  <c:v>227.11089999999999</c:v>
                </c:pt>
                <c:pt idx="12965">
                  <c:v>227.14189999999999</c:v>
                </c:pt>
                <c:pt idx="12966">
                  <c:v>227.173</c:v>
                </c:pt>
                <c:pt idx="12967">
                  <c:v>227.20400000000001</c:v>
                </c:pt>
                <c:pt idx="12968">
                  <c:v>227.23509999999999</c:v>
                </c:pt>
                <c:pt idx="12969">
                  <c:v>227.2662</c:v>
                </c:pt>
                <c:pt idx="12970">
                  <c:v>227.29730000000001</c:v>
                </c:pt>
                <c:pt idx="12971">
                  <c:v>227.32830000000001</c:v>
                </c:pt>
                <c:pt idx="12972">
                  <c:v>227.35939999999999</c:v>
                </c:pt>
                <c:pt idx="12973">
                  <c:v>227.3905</c:v>
                </c:pt>
                <c:pt idx="12974">
                  <c:v>227.42160000000001</c:v>
                </c:pt>
                <c:pt idx="12975">
                  <c:v>227.45269999999999</c:v>
                </c:pt>
                <c:pt idx="12976">
                  <c:v>227.4837</c:v>
                </c:pt>
                <c:pt idx="12977">
                  <c:v>227.51480000000001</c:v>
                </c:pt>
                <c:pt idx="12978">
                  <c:v>227.54589999999999</c:v>
                </c:pt>
                <c:pt idx="12979">
                  <c:v>227.577</c:v>
                </c:pt>
                <c:pt idx="12980">
                  <c:v>227.60810000000001</c:v>
                </c:pt>
                <c:pt idx="12981">
                  <c:v>227.63919999999999</c:v>
                </c:pt>
                <c:pt idx="12982">
                  <c:v>227.6703</c:v>
                </c:pt>
                <c:pt idx="12983">
                  <c:v>227.70140000000001</c:v>
                </c:pt>
                <c:pt idx="12984">
                  <c:v>227.73249999999999</c:v>
                </c:pt>
                <c:pt idx="12985">
                  <c:v>227.7636</c:v>
                </c:pt>
                <c:pt idx="12986">
                  <c:v>227.79470000000001</c:v>
                </c:pt>
                <c:pt idx="12987">
                  <c:v>227.82579999999999</c:v>
                </c:pt>
                <c:pt idx="12988">
                  <c:v>227.8569</c:v>
                </c:pt>
                <c:pt idx="12989">
                  <c:v>227.88800000000001</c:v>
                </c:pt>
                <c:pt idx="12990">
                  <c:v>227.91919999999999</c:v>
                </c:pt>
                <c:pt idx="12991">
                  <c:v>227.9503</c:v>
                </c:pt>
                <c:pt idx="12992">
                  <c:v>227.98140000000001</c:v>
                </c:pt>
                <c:pt idx="12993">
                  <c:v>228.01249999999999</c:v>
                </c:pt>
                <c:pt idx="12994">
                  <c:v>228.0437</c:v>
                </c:pt>
                <c:pt idx="12995">
                  <c:v>228.07480000000001</c:v>
                </c:pt>
                <c:pt idx="12996">
                  <c:v>228.10589999999999</c:v>
                </c:pt>
                <c:pt idx="12997">
                  <c:v>228.137</c:v>
                </c:pt>
                <c:pt idx="12998">
                  <c:v>228.16820000000001</c:v>
                </c:pt>
                <c:pt idx="12999">
                  <c:v>228.19929999999999</c:v>
                </c:pt>
                <c:pt idx="13000">
                  <c:v>228.2304</c:v>
                </c:pt>
                <c:pt idx="13001">
                  <c:v>228.26159999999999</c:v>
                </c:pt>
                <c:pt idx="13002">
                  <c:v>228.2927</c:v>
                </c:pt>
                <c:pt idx="13003">
                  <c:v>228.32390000000001</c:v>
                </c:pt>
                <c:pt idx="13004">
                  <c:v>228.35499999999999</c:v>
                </c:pt>
                <c:pt idx="13005">
                  <c:v>228.3862</c:v>
                </c:pt>
                <c:pt idx="13006">
                  <c:v>228.41730000000001</c:v>
                </c:pt>
                <c:pt idx="13007">
                  <c:v>228.4485</c:v>
                </c:pt>
                <c:pt idx="13008">
                  <c:v>228.4796</c:v>
                </c:pt>
                <c:pt idx="13009">
                  <c:v>228.51079999999999</c:v>
                </c:pt>
                <c:pt idx="13010">
                  <c:v>228.5419</c:v>
                </c:pt>
                <c:pt idx="13011">
                  <c:v>228.57310000000001</c:v>
                </c:pt>
                <c:pt idx="13012">
                  <c:v>228.60419999999999</c:v>
                </c:pt>
                <c:pt idx="13013">
                  <c:v>228.6354</c:v>
                </c:pt>
                <c:pt idx="13014">
                  <c:v>228.66659999999999</c:v>
                </c:pt>
                <c:pt idx="13015">
                  <c:v>228.6978</c:v>
                </c:pt>
                <c:pt idx="13016">
                  <c:v>228.72890000000001</c:v>
                </c:pt>
                <c:pt idx="13017">
                  <c:v>228.76009999999999</c:v>
                </c:pt>
                <c:pt idx="13018">
                  <c:v>228.79130000000001</c:v>
                </c:pt>
                <c:pt idx="13019">
                  <c:v>228.82239999999999</c:v>
                </c:pt>
                <c:pt idx="13020">
                  <c:v>228.8536</c:v>
                </c:pt>
                <c:pt idx="13021">
                  <c:v>228.88480000000001</c:v>
                </c:pt>
                <c:pt idx="13022">
                  <c:v>228.916</c:v>
                </c:pt>
                <c:pt idx="13023">
                  <c:v>228.94720000000001</c:v>
                </c:pt>
                <c:pt idx="13024">
                  <c:v>228.97839999999999</c:v>
                </c:pt>
                <c:pt idx="13025">
                  <c:v>229.00960000000001</c:v>
                </c:pt>
                <c:pt idx="13026">
                  <c:v>229.04069999999999</c:v>
                </c:pt>
                <c:pt idx="13027">
                  <c:v>229.0719</c:v>
                </c:pt>
                <c:pt idx="13028">
                  <c:v>229.10310000000001</c:v>
                </c:pt>
                <c:pt idx="13029">
                  <c:v>229.1343</c:v>
                </c:pt>
                <c:pt idx="13030">
                  <c:v>229.16550000000001</c:v>
                </c:pt>
                <c:pt idx="13031">
                  <c:v>229.19669999999999</c:v>
                </c:pt>
                <c:pt idx="13032">
                  <c:v>229.22800000000001</c:v>
                </c:pt>
                <c:pt idx="13033">
                  <c:v>229.25919999999999</c:v>
                </c:pt>
                <c:pt idx="13034">
                  <c:v>229.29040000000001</c:v>
                </c:pt>
                <c:pt idx="13035">
                  <c:v>229.32159999999999</c:v>
                </c:pt>
                <c:pt idx="13036">
                  <c:v>229.3528</c:v>
                </c:pt>
                <c:pt idx="13037">
                  <c:v>229.38399999999999</c:v>
                </c:pt>
                <c:pt idx="13038">
                  <c:v>229.4152</c:v>
                </c:pt>
                <c:pt idx="13039">
                  <c:v>229.44640000000001</c:v>
                </c:pt>
                <c:pt idx="13040">
                  <c:v>229.4777</c:v>
                </c:pt>
                <c:pt idx="13041">
                  <c:v>229.50890000000001</c:v>
                </c:pt>
                <c:pt idx="13042">
                  <c:v>229.5401</c:v>
                </c:pt>
                <c:pt idx="13043">
                  <c:v>229.57130000000001</c:v>
                </c:pt>
                <c:pt idx="13044">
                  <c:v>229.6026</c:v>
                </c:pt>
                <c:pt idx="13045">
                  <c:v>229.63380000000001</c:v>
                </c:pt>
                <c:pt idx="13046">
                  <c:v>229.66499999999999</c:v>
                </c:pt>
                <c:pt idx="13047">
                  <c:v>229.69630000000001</c:v>
                </c:pt>
                <c:pt idx="13048">
                  <c:v>229.72749999999999</c:v>
                </c:pt>
                <c:pt idx="13049">
                  <c:v>229.75880000000001</c:v>
                </c:pt>
                <c:pt idx="13050">
                  <c:v>229.79</c:v>
                </c:pt>
                <c:pt idx="13051">
                  <c:v>229.8212</c:v>
                </c:pt>
                <c:pt idx="13052">
                  <c:v>229.85249999999999</c:v>
                </c:pt>
                <c:pt idx="13053">
                  <c:v>229.8837</c:v>
                </c:pt>
                <c:pt idx="13054">
                  <c:v>229.91499999999999</c:v>
                </c:pt>
                <c:pt idx="13055">
                  <c:v>229.9462</c:v>
                </c:pt>
                <c:pt idx="13056">
                  <c:v>229.97749999999999</c:v>
                </c:pt>
                <c:pt idx="13057">
                  <c:v>230.00880000000001</c:v>
                </c:pt>
                <c:pt idx="13058">
                  <c:v>230.04</c:v>
                </c:pt>
                <c:pt idx="13059">
                  <c:v>230.07130000000001</c:v>
                </c:pt>
                <c:pt idx="13060">
                  <c:v>230.10249999999999</c:v>
                </c:pt>
                <c:pt idx="13061">
                  <c:v>230.13380000000001</c:v>
                </c:pt>
                <c:pt idx="13062">
                  <c:v>230.1651</c:v>
                </c:pt>
                <c:pt idx="13063">
                  <c:v>230.19640000000001</c:v>
                </c:pt>
                <c:pt idx="13064">
                  <c:v>230.2276</c:v>
                </c:pt>
                <c:pt idx="13065">
                  <c:v>230.25890000000001</c:v>
                </c:pt>
                <c:pt idx="13066">
                  <c:v>230.2902</c:v>
                </c:pt>
                <c:pt idx="13067">
                  <c:v>230.32149999999999</c:v>
                </c:pt>
                <c:pt idx="13068">
                  <c:v>230.3527</c:v>
                </c:pt>
                <c:pt idx="13069">
                  <c:v>230.38399999999999</c:v>
                </c:pt>
                <c:pt idx="13070">
                  <c:v>230.4153</c:v>
                </c:pt>
                <c:pt idx="13071">
                  <c:v>230.44659999999999</c:v>
                </c:pt>
                <c:pt idx="13072">
                  <c:v>230.47790000000001</c:v>
                </c:pt>
                <c:pt idx="13073">
                  <c:v>230.50919999999999</c:v>
                </c:pt>
                <c:pt idx="13074">
                  <c:v>230.54050000000001</c:v>
                </c:pt>
                <c:pt idx="13075">
                  <c:v>230.5718</c:v>
                </c:pt>
                <c:pt idx="13076">
                  <c:v>230.60310000000001</c:v>
                </c:pt>
                <c:pt idx="13077">
                  <c:v>230.6344</c:v>
                </c:pt>
                <c:pt idx="13078">
                  <c:v>230.66569999999999</c:v>
                </c:pt>
                <c:pt idx="13079">
                  <c:v>230.697</c:v>
                </c:pt>
                <c:pt idx="13080">
                  <c:v>230.72829999999999</c:v>
                </c:pt>
                <c:pt idx="13081">
                  <c:v>230.75960000000001</c:v>
                </c:pt>
                <c:pt idx="13082">
                  <c:v>230.79089999999999</c:v>
                </c:pt>
                <c:pt idx="13083">
                  <c:v>230.82220000000001</c:v>
                </c:pt>
                <c:pt idx="13084">
                  <c:v>230.8535</c:v>
                </c:pt>
                <c:pt idx="13085">
                  <c:v>230.88480000000001</c:v>
                </c:pt>
                <c:pt idx="13086">
                  <c:v>230.9162</c:v>
                </c:pt>
                <c:pt idx="13087">
                  <c:v>230.94749999999999</c:v>
                </c:pt>
                <c:pt idx="13088">
                  <c:v>230.97880000000001</c:v>
                </c:pt>
                <c:pt idx="13089">
                  <c:v>231.01009999999999</c:v>
                </c:pt>
                <c:pt idx="13090">
                  <c:v>231.04150000000001</c:v>
                </c:pt>
                <c:pt idx="13091">
                  <c:v>231.0728</c:v>
                </c:pt>
                <c:pt idx="13092">
                  <c:v>231.10409999999999</c:v>
                </c:pt>
                <c:pt idx="13093">
                  <c:v>231.13550000000001</c:v>
                </c:pt>
                <c:pt idx="13094">
                  <c:v>231.16679999999999</c:v>
                </c:pt>
                <c:pt idx="13095">
                  <c:v>231.19810000000001</c:v>
                </c:pt>
                <c:pt idx="13096">
                  <c:v>231.2295</c:v>
                </c:pt>
                <c:pt idx="13097">
                  <c:v>231.26079999999999</c:v>
                </c:pt>
                <c:pt idx="13098">
                  <c:v>231.29220000000001</c:v>
                </c:pt>
                <c:pt idx="13099">
                  <c:v>231.3235</c:v>
                </c:pt>
                <c:pt idx="13100">
                  <c:v>231.35489999999999</c:v>
                </c:pt>
                <c:pt idx="13101">
                  <c:v>231.3862</c:v>
                </c:pt>
                <c:pt idx="13102">
                  <c:v>231.41759999999999</c:v>
                </c:pt>
                <c:pt idx="13103">
                  <c:v>231.44890000000001</c:v>
                </c:pt>
                <c:pt idx="13104">
                  <c:v>231.4803</c:v>
                </c:pt>
                <c:pt idx="13105">
                  <c:v>231.51159999999999</c:v>
                </c:pt>
                <c:pt idx="13106">
                  <c:v>231.54300000000001</c:v>
                </c:pt>
                <c:pt idx="13107">
                  <c:v>231.5744</c:v>
                </c:pt>
                <c:pt idx="13108">
                  <c:v>231.60570000000001</c:v>
                </c:pt>
                <c:pt idx="13109">
                  <c:v>231.6371</c:v>
                </c:pt>
                <c:pt idx="13110">
                  <c:v>231.66849999999999</c:v>
                </c:pt>
                <c:pt idx="13111">
                  <c:v>231.69980000000001</c:v>
                </c:pt>
                <c:pt idx="13112">
                  <c:v>231.7312</c:v>
                </c:pt>
                <c:pt idx="13113">
                  <c:v>231.76259999999999</c:v>
                </c:pt>
                <c:pt idx="13114">
                  <c:v>231.79400000000001</c:v>
                </c:pt>
                <c:pt idx="13115">
                  <c:v>231.8254</c:v>
                </c:pt>
                <c:pt idx="13116">
                  <c:v>231.85669999999999</c:v>
                </c:pt>
                <c:pt idx="13117">
                  <c:v>231.88810000000001</c:v>
                </c:pt>
                <c:pt idx="13118">
                  <c:v>231.9195</c:v>
                </c:pt>
                <c:pt idx="13119">
                  <c:v>231.95089999999999</c:v>
                </c:pt>
                <c:pt idx="13120">
                  <c:v>231.98230000000001</c:v>
                </c:pt>
                <c:pt idx="13121">
                  <c:v>232.0137</c:v>
                </c:pt>
                <c:pt idx="13122">
                  <c:v>232.04509999999999</c:v>
                </c:pt>
                <c:pt idx="13123">
                  <c:v>232.07650000000001</c:v>
                </c:pt>
                <c:pt idx="13124">
                  <c:v>232.1079</c:v>
                </c:pt>
                <c:pt idx="13125">
                  <c:v>232.13929999999999</c:v>
                </c:pt>
                <c:pt idx="13126">
                  <c:v>232.17070000000001</c:v>
                </c:pt>
                <c:pt idx="13127">
                  <c:v>232.2021</c:v>
                </c:pt>
                <c:pt idx="13128">
                  <c:v>232.23349999999999</c:v>
                </c:pt>
                <c:pt idx="13129">
                  <c:v>232.26490000000001</c:v>
                </c:pt>
                <c:pt idx="13130">
                  <c:v>232.2963</c:v>
                </c:pt>
                <c:pt idx="13131">
                  <c:v>232.32769999999999</c:v>
                </c:pt>
                <c:pt idx="13132">
                  <c:v>232.35919999999999</c:v>
                </c:pt>
                <c:pt idx="13133">
                  <c:v>232.39060000000001</c:v>
                </c:pt>
                <c:pt idx="13134">
                  <c:v>232.422</c:v>
                </c:pt>
                <c:pt idx="13135">
                  <c:v>232.45339999999999</c:v>
                </c:pt>
                <c:pt idx="13136">
                  <c:v>232.48480000000001</c:v>
                </c:pt>
                <c:pt idx="13137">
                  <c:v>232.5163</c:v>
                </c:pt>
                <c:pt idx="13138">
                  <c:v>232.54769999999999</c:v>
                </c:pt>
                <c:pt idx="13139">
                  <c:v>232.57910000000001</c:v>
                </c:pt>
                <c:pt idx="13140">
                  <c:v>232.61060000000001</c:v>
                </c:pt>
                <c:pt idx="13141">
                  <c:v>232.642</c:v>
                </c:pt>
                <c:pt idx="13142">
                  <c:v>232.67339999999999</c:v>
                </c:pt>
                <c:pt idx="13143">
                  <c:v>232.70490000000001</c:v>
                </c:pt>
                <c:pt idx="13144">
                  <c:v>232.7363</c:v>
                </c:pt>
                <c:pt idx="13145">
                  <c:v>232.76779999999999</c:v>
                </c:pt>
                <c:pt idx="13146">
                  <c:v>232.79920000000001</c:v>
                </c:pt>
                <c:pt idx="13147">
                  <c:v>232.83070000000001</c:v>
                </c:pt>
                <c:pt idx="13148">
                  <c:v>232.8621</c:v>
                </c:pt>
                <c:pt idx="13149">
                  <c:v>232.89359999999999</c:v>
                </c:pt>
                <c:pt idx="13150">
                  <c:v>232.92500000000001</c:v>
                </c:pt>
                <c:pt idx="13151">
                  <c:v>232.95650000000001</c:v>
                </c:pt>
                <c:pt idx="13152">
                  <c:v>232.988</c:v>
                </c:pt>
                <c:pt idx="13153">
                  <c:v>233.01939999999999</c:v>
                </c:pt>
                <c:pt idx="13154">
                  <c:v>233.05090000000001</c:v>
                </c:pt>
                <c:pt idx="13155">
                  <c:v>233.08240000000001</c:v>
                </c:pt>
                <c:pt idx="13156">
                  <c:v>233.1138</c:v>
                </c:pt>
                <c:pt idx="13157">
                  <c:v>233.14529999999999</c:v>
                </c:pt>
                <c:pt idx="13158">
                  <c:v>233.17679999999999</c:v>
                </c:pt>
                <c:pt idx="13159">
                  <c:v>233.20820000000001</c:v>
                </c:pt>
                <c:pt idx="13160">
                  <c:v>233.2397</c:v>
                </c:pt>
                <c:pt idx="13161">
                  <c:v>233.27119999999999</c:v>
                </c:pt>
                <c:pt idx="13162">
                  <c:v>233.30269999999999</c:v>
                </c:pt>
                <c:pt idx="13163">
                  <c:v>233.33420000000001</c:v>
                </c:pt>
                <c:pt idx="13164">
                  <c:v>233.3656</c:v>
                </c:pt>
                <c:pt idx="13165">
                  <c:v>233.39709999999999</c:v>
                </c:pt>
                <c:pt idx="13166">
                  <c:v>233.42859999999999</c:v>
                </c:pt>
                <c:pt idx="13167">
                  <c:v>233.46010000000001</c:v>
                </c:pt>
                <c:pt idx="13168">
                  <c:v>233.49160000000001</c:v>
                </c:pt>
                <c:pt idx="13169">
                  <c:v>233.5231</c:v>
                </c:pt>
                <c:pt idx="13170">
                  <c:v>233.55459999999999</c:v>
                </c:pt>
                <c:pt idx="13171">
                  <c:v>233.58609999999999</c:v>
                </c:pt>
                <c:pt idx="13172">
                  <c:v>233.61760000000001</c:v>
                </c:pt>
                <c:pt idx="13173">
                  <c:v>233.6491</c:v>
                </c:pt>
                <c:pt idx="13174">
                  <c:v>233.6806</c:v>
                </c:pt>
                <c:pt idx="13175">
                  <c:v>233.71209999999999</c:v>
                </c:pt>
                <c:pt idx="13176">
                  <c:v>233.74359999999999</c:v>
                </c:pt>
                <c:pt idx="13177">
                  <c:v>233.77510000000001</c:v>
                </c:pt>
                <c:pt idx="13178">
                  <c:v>233.80670000000001</c:v>
                </c:pt>
                <c:pt idx="13179">
                  <c:v>233.8382</c:v>
                </c:pt>
                <c:pt idx="13180">
                  <c:v>233.86969999999999</c:v>
                </c:pt>
                <c:pt idx="13181">
                  <c:v>233.90119999999999</c:v>
                </c:pt>
                <c:pt idx="13182">
                  <c:v>233.93270000000001</c:v>
                </c:pt>
                <c:pt idx="13183">
                  <c:v>233.96430000000001</c:v>
                </c:pt>
                <c:pt idx="13184">
                  <c:v>233.9958</c:v>
                </c:pt>
                <c:pt idx="13185">
                  <c:v>234.0273</c:v>
                </c:pt>
                <c:pt idx="13186">
                  <c:v>234.05889999999999</c:v>
                </c:pt>
                <c:pt idx="13187">
                  <c:v>234.09039999999999</c:v>
                </c:pt>
                <c:pt idx="13188">
                  <c:v>234.12190000000001</c:v>
                </c:pt>
                <c:pt idx="13189">
                  <c:v>234.15350000000001</c:v>
                </c:pt>
                <c:pt idx="13190">
                  <c:v>234.185</c:v>
                </c:pt>
                <c:pt idx="13191">
                  <c:v>234.2165</c:v>
                </c:pt>
                <c:pt idx="13192">
                  <c:v>234.24809999999999</c:v>
                </c:pt>
                <c:pt idx="13193">
                  <c:v>234.27959999999999</c:v>
                </c:pt>
                <c:pt idx="13194">
                  <c:v>234.31120000000001</c:v>
                </c:pt>
                <c:pt idx="13195">
                  <c:v>234.34270000000001</c:v>
                </c:pt>
                <c:pt idx="13196">
                  <c:v>234.37430000000001</c:v>
                </c:pt>
                <c:pt idx="13197">
                  <c:v>234.4058</c:v>
                </c:pt>
                <c:pt idx="13198">
                  <c:v>234.4374</c:v>
                </c:pt>
                <c:pt idx="13199">
                  <c:v>234.46899999999999</c:v>
                </c:pt>
                <c:pt idx="13200">
                  <c:v>234.50049999999999</c:v>
                </c:pt>
                <c:pt idx="13201">
                  <c:v>234.53210000000001</c:v>
                </c:pt>
                <c:pt idx="13202">
                  <c:v>234.56360000000001</c:v>
                </c:pt>
                <c:pt idx="13203">
                  <c:v>234.59520000000001</c:v>
                </c:pt>
                <c:pt idx="13204">
                  <c:v>234.6268</c:v>
                </c:pt>
                <c:pt idx="13205">
                  <c:v>234.6584</c:v>
                </c:pt>
                <c:pt idx="13206">
                  <c:v>234.68989999999999</c:v>
                </c:pt>
                <c:pt idx="13207">
                  <c:v>234.72149999999999</c:v>
                </c:pt>
                <c:pt idx="13208">
                  <c:v>234.75309999999999</c:v>
                </c:pt>
                <c:pt idx="13209">
                  <c:v>234.78469999999999</c:v>
                </c:pt>
                <c:pt idx="13210">
                  <c:v>234.81630000000001</c:v>
                </c:pt>
                <c:pt idx="13211">
                  <c:v>234.84780000000001</c:v>
                </c:pt>
                <c:pt idx="13212">
                  <c:v>234.8794</c:v>
                </c:pt>
                <c:pt idx="13213">
                  <c:v>234.911</c:v>
                </c:pt>
                <c:pt idx="13214">
                  <c:v>234.9426</c:v>
                </c:pt>
                <c:pt idx="13215">
                  <c:v>234.9742</c:v>
                </c:pt>
                <c:pt idx="13216">
                  <c:v>235.00579999999999</c:v>
                </c:pt>
                <c:pt idx="13217">
                  <c:v>235.03739999999999</c:v>
                </c:pt>
                <c:pt idx="13218">
                  <c:v>235.06899999999999</c:v>
                </c:pt>
                <c:pt idx="13219">
                  <c:v>235.10059999999999</c:v>
                </c:pt>
                <c:pt idx="13220">
                  <c:v>235.13220000000001</c:v>
                </c:pt>
                <c:pt idx="13221">
                  <c:v>235.16380000000001</c:v>
                </c:pt>
                <c:pt idx="13222">
                  <c:v>235.19540000000001</c:v>
                </c:pt>
                <c:pt idx="13223">
                  <c:v>235.227</c:v>
                </c:pt>
                <c:pt idx="13224">
                  <c:v>235.2586</c:v>
                </c:pt>
                <c:pt idx="13225">
                  <c:v>235.2903</c:v>
                </c:pt>
                <c:pt idx="13226">
                  <c:v>235.3219</c:v>
                </c:pt>
                <c:pt idx="13227">
                  <c:v>235.3535</c:v>
                </c:pt>
                <c:pt idx="13228">
                  <c:v>235.38509999999999</c:v>
                </c:pt>
                <c:pt idx="13229">
                  <c:v>235.41669999999999</c:v>
                </c:pt>
                <c:pt idx="13230">
                  <c:v>235.44839999999999</c:v>
                </c:pt>
                <c:pt idx="13231">
                  <c:v>235.48</c:v>
                </c:pt>
                <c:pt idx="13232">
                  <c:v>235.51159999999999</c:v>
                </c:pt>
                <c:pt idx="13233">
                  <c:v>235.54320000000001</c:v>
                </c:pt>
                <c:pt idx="13234">
                  <c:v>235.57490000000001</c:v>
                </c:pt>
                <c:pt idx="13235">
                  <c:v>235.60650000000001</c:v>
                </c:pt>
                <c:pt idx="13236">
                  <c:v>235.63820000000001</c:v>
                </c:pt>
                <c:pt idx="13237">
                  <c:v>235.66980000000001</c:v>
                </c:pt>
                <c:pt idx="13238">
                  <c:v>235.70140000000001</c:v>
                </c:pt>
                <c:pt idx="13239">
                  <c:v>235.73310000000001</c:v>
                </c:pt>
                <c:pt idx="13240">
                  <c:v>235.7647</c:v>
                </c:pt>
                <c:pt idx="13241">
                  <c:v>235.79640000000001</c:v>
                </c:pt>
                <c:pt idx="13242">
                  <c:v>235.828</c:v>
                </c:pt>
                <c:pt idx="13243">
                  <c:v>235.8597</c:v>
                </c:pt>
                <c:pt idx="13244">
                  <c:v>235.8913</c:v>
                </c:pt>
                <c:pt idx="13245">
                  <c:v>235.923</c:v>
                </c:pt>
                <c:pt idx="13246">
                  <c:v>235.9547</c:v>
                </c:pt>
                <c:pt idx="13247">
                  <c:v>235.9863</c:v>
                </c:pt>
                <c:pt idx="13248">
                  <c:v>236.018</c:v>
                </c:pt>
                <c:pt idx="13249">
                  <c:v>236.0497</c:v>
                </c:pt>
                <c:pt idx="13250">
                  <c:v>236.0813</c:v>
                </c:pt>
                <c:pt idx="13251">
                  <c:v>236.113</c:v>
                </c:pt>
                <c:pt idx="13252">
                  <c:v>236.1447</c:v>
                </c:pt>
                <c:pt idx="13253">
                  <c:v>236.1763</c:v>
                </c:pt>
                <c:pt idx="13254">
                  <c:v>236.208</c:v>
                </c:pt>
                <c:pt idx="13255">
                  <c:v>236.2397</c:v>
                </c:pt>
                <c:pt idx="13256">
                  <c:v>236.2714</c:v>
                </c:pt>
                <c:pt idx="13257">
                  <c:v>236.3031</c:v>
                </c:pt>
                <c:pt idx="13258">
                  <c:v>236.3347</c:v>
                </c:pt>
                <c:pt idx="13259">
                  <c:v>236.3664</c:v>
                </c:pt>
                <c:pt idx="13260">
                  <c:v>236.3981</c:v>
                </c:pt>
                <c:pt idx="13261">
                  <c:v>236.4298</c:v>
                </c:pt>
                <c:pt idx="13262">
                  <c:v>236.4615</c:v>
                </c:pt>
                <c:pt idx="13263">
                  <c:v>236.4932</c:v>
                </c:pt>
                <c:pt idx="13264">
                  <c:v>236.5249</c:v>
                </c:pt>
                <c:pt idx="13265">
                  <c:v>236.5566</c:v>
                </c:pt>
                <c:pt idx="13266">
                  <c:v>236.5883</c:v>
                </c:pt>
                <c:pt idx="13267">
                  <c:v>236.62</c:v>
                </c:pt>
                <c:pt idx="13268">
                  <c:v>236.65170000000001</c:v>
                </c:pt>
                <c:pt idx="13269">
                  <c:v>236.68340000000001</c:v>
                </c:pt>
                <c:pt idx="13270">
                  <c:v>236.71510000000001</c:v>
                </c:pt>
                <c:pt idx="13271">
                  <c:v>236.74680000000001</c:v>
                </c:pt>
                <c:pt idx="13272">
                  <c:v>236.77850000000001</c:v>
                </c:pt>
                <c:pt idx="13273">
                  <c:v>236.81030000000001</c:v>
                </c:pt>
                <c:pt idx="13274">
                  <c:v>236.84200000000001</c:v>
                </c:pt>
                <c:pt idx="13275">
                  <c:v>236.87370000000001</c:v>
                </c:pt>
                <c:pt idx="13276">
                  <c:v>236.90539999999999</c:v>
                </c:pt>
                <c:pt idx="13277">
                  <c:v>236.93709999999999</c:v>
                </c:pt>
                <c:pt idx="13278">
                  <c:v>236.96889999999999</c:v>
                </c:pt>
                <c:pt idx="13279">
                  <c:v>237.00059999999999</c:v>
                </c:pt>
                <c:pt idx="13280">
                  <c:v>237.03229999999999</c:v>
                </c:pt>
                <c:pt idx="13281">
                  <c:v>237.0641</c:v>
                </c:pt>
                <c:pt idx="13282">
                  <c:v>237.0958</c:v>
                </c:pt>
                <c:pt idx="13283">
                  <c:v>237.1275</c:v>
                </c:pt>
                <c:pt idx="13284">
                  <c:v>237.1593</c:v>
                </c:pt>
                <c:pt idx="13285">
                  <c:v>237.191</c:v>
                </c:pt>
                <c:pt idx="13286">
                  <c:v>237.22280000000001</c:v>
                </c:pt>
                <c:pt idx="13287">
                  <c:v>237.25450000000001</c:v>
                </c:pt>
                <c:pt idx="13288">
                  <c:v>237.28630000000001</c:v>
                </c:pt>
                <c:pt idx="13289">
                  <c:v>237.31800000000001</c:v>
                </c:pt>
                <c:pt idx="13290">
                  <c:v>237.34979999999999</c:v>
                </c:pt>
                <c:pt idx="13291">
                  <c:v>237.38149999999999</c:v>
                </c:pt>
                <c:pt idx="13292">
                  <c:v>237.41329999999999</c:v>
                </c:pt>
                <c:pt idx="13293">
                  <c:v>237.4451</c:v>
                </c:pt>
                <c:pt idx="13294">
                  <c:v>237.4768</c:v>
                </c:pt>
                <c:pt idx="13295">
                  <c:v>237.5086</c:v>
                </c:pt>
                <c:pt idx="13296">
                  <c:v>237.5403</c:v>
                </c:pt>
                <c:pt idx="13297">
                  <c:v>237.57210000000001</c:v>
                </c:pt>
                <c:pt idx="13298">
                  <c:v>237.60390000000001</c:v>
                </c:pt>
                <c:pt idx="13299">
                  <c:v>237.63570000000001</c:v>
                </c:pt>
                <c:pt idx="13300">
                  <c:v>237.66739999999999</c:v>
                </c:pt>
                <c:pt idx="13301">
                  <c:v>237.69919999999999</c:v>
                </c:pt>
                <c:pt idx="13302">
                  <c:v>237.73099999999999</c:v>
                </c:pt>
                <c:pt idx="13303">
                  <c:v>237.7628</c:v>
                </c:pt>
                <c:pt idx="13304">
                  <c:v>237.7945</c:v>
                </c:pt>
                <c:pt idx="13305">
                  <c:v>237.8263</c:v>
                </c:pt>
                <c:pt idx="13306">
                  <c:v>237.85810000000001</c:v>
                </c:pt>
                <c:pt idx="13307">
                  <c:v>237.88990000000001</c:v>
                </c:pt>
                <c:pt idx="13308">
                  <c:v>237.92169999999999</c:v>
                </c:pt>
                <c:pt idx="13309">
                  <c:v>237.95349999999999</c:v>
                </c:pt>
                <c:pt idx="13310">
                  <c:v>237.9853</c:v>
                </c:pt>
                <c:pt idx="13311">
                  <c:v>238.0171</c:v>
                </c:pt>
                <c:pt idx="13312">
                  <c:v>238.0489</c:v>
                </c:pt>
                <c:pt idx="13313">
                  <c:v>238.08070000000001</c:v>
                </c:pt>
                <c:pt idx="13314">
                  <c:v>238.11250000000001</c:v>
                </c:pt>
                <c:pt idx="13315">
                  <c:v>238.14429999999999</c:v>
                </c:pt>
                <c:pt idx="13316">
                  <c:v>238.17609999999999</c:v>
                </c:pt>
                <c:pt idx="13317">
                  <c:v>238.2079</c:v>
                </c:pt>
                <c:pt idx="13318">
                  <c:v>238.2397</c:v>
                </c:pt>
                <c:pt idx="13319">
                  <c:v>238.2715</c:v>
                </c:pt>
                <c:pt idx="13320">
                  <c:v>238.30340000000001</c:v>
                </c:pt>
                <c:pt idx="13321">
                  <c:v>238.33519999999999</c:v>
                </c:pt>
                <c:pt idx="13322">
                  <c:v>238.36699999999999</c:v>
                </c:pt>
                <c:pt idx="13323">
                  <c:v>238.39879999999999</c:v>
                </c:pt>
                <c:pt idx="13324">
                  <c:v>238.4306</c:v>
                </c:pt>
                <c:pt idx="13325">
                  <c:v>238.46250000000001</c:v>
                </c:pt>
                <c:pt idx="13326">
                  <c:v>238.49430000000001</c:v>
                </c:pt>
                <c:pt idx="13327">
                  <c:v>238.52610000000001</c:v>
                </c:pt>
                <c:pt idx="13328">
                  <c:v>238.55799999999999</c:v>
                </c:pt>
                <c:pt idx="13329">
                  <c:v>238.5898</c:v>
                </c:pt>
                <c:pt idx="13330">
                  <c:v>238.6216</c:v>
                </c:pt>
                <c:pt idx="13331">
                  <c:v>238.65350000000001</c:v>
                </c:pt>
                <c:pt idx="13332">
                  <c:v>238.68530000000001</c:v>
                </c:pt>
                <c:pt idx="13333">
                  <c:v>238.71719999999999</c:v>
                </c:pt>
                <c:pt idx="13334">
                  <c:v>238.749</c:v>
                </c:pt>
                <c:pt idx="13335">
                  <c:v>238.7809</c:v>
                </c:pt>
                <c:pt idx="13336">
                  <c:v>238.81270000000001</c:v>
                </c:pt>
                <c:pt idx="13337">
                  <c:v>238.84460000000001</c:v>
                </c:pt>
                <c:pt idx="13338">
                  <c:v>238.87639999999999</c:v>
                </c:pt>
                <c:pt idx="13339">
                  <c:v>238.9083</c:v>
                </c:pt>
                <c:pt idx="13340">
                  <c:v>238.9401</c:v>
                </c:pt>
                <c:pt idx="13341">
                  <c:v>238.97200000000001</c:v>
                </c:pt>
                <c:pt idx="13342">
                  <c:v>239.00389999999999</c:v>
                </c:pt>
                <c:pt idx="13343">
                  <c:v>239.03569999999999</c:v>
                </c:pt>
                <c:pt idx="13344">
                  <c:v>239.0676</c:v>
                </c:pt>
                <c:pt idx="13345">
                  <c:v>239.09950000000001</c:v>
                </c:pt>
                <c:pt idx="13346">
                  <c:v>239.13130000000001</c:v>
                </c:pt>
                <c:pt idx="13347">
                  <c:v>239.16319999999999</c:v>
                </c:pt>
                <c:pt idx="13348">
                  <c:v>239.1951</c:v>
                </c:pt>
                <c:pt idx="13349">
                  <c:v>239.227</c:v>
                </c:pt>
                <c:pt idx="13350">
                  <c:v>239.25880000000001</c:v>
                </c:pt>
                <c:pt idx="13351">
                  <c:v>239.29069999999999</c:v>
                </c:pt>
                <c:pt idx="13352">
                  <c:v>239.32259999999999</c:v>
                </c:pt>
                <c:pt idx="13353">
                  <c:v>239.3545</c:v>
                </c:pt>
                <c:pt idx="13354">
                  <c:v>239.38640000000001</c:v>
                </c:pt>
                <c:pt idx="13355">
                  <c:v>239.41829999999999</c:v>
                </c:pt>
                <c:pt idx="13356">
                  <c:v>239.4502</c:v>
                </c:pt>
                <c:pt idx="13357">
                  <c:v>239.4821</c:v>
                </c:pt>
                <c:pt idx="13358">
                  <c:v>239.51400000000001</c:v>
                </c:pt>
                <c:pt idx="13359">
                  <c:v>239.54589999999999</c:v>
                </c:pt>
                <c:pt idx="13360">
                  <c:v>239.5778</c:v>
                </c:pt>
                <c:pt idx="13361">
                  <c:v>239.6097</c:v>
                </c:pt>
                <c:pt idx="13362">
                  <c:v>239.64160000000001</c:v>
                </c:pt>
                <c:pt idx="13363">
                  <c:v>239.67349999999999</c:v>
                </c:pt>
                <c:pt idx="13364">
                  <c:v>239.7054</c:v>
                </c:pt>
                <c:pt idx="13365">
                  <c:v>239.7373</c:v>
                </c:pt>
                <c:pt idx="13366">
                  <c:v>239.76920000000001</c:v>
                </c:pt>
                <c:pt idx="13367">
                  <c:v>239.80109999999999</c:v>
                </c:pt>
                <c:pt idx="13368">
                  <c:v>239.8331</c:v>
                </c:pt>
                <c:pt idx="13369">
                  <c:v>239.86500000000001</c:v>
                </c:pt>
                <c:pt idx="13370">
                  <c:v>239.89689999999999</c:v>
                </c:pt>
                <c:pt idx="13371">
                  <c:v>239.9288</c:v>
                </c:pt>
                <c:pt idx="13372">
                  <c:v>239.9607</c:v>
                </c:pt>
                <c:pt idx="13373">
                  <c:v>239.99270000000001</c:v>
                </c:pt>
                <c:pt idx="13374">
                  <c:v>240.02459999999999</c:v>
                </c:pt>
                <c:pt idx="13375">
                  <c:v>240.0565</c:v>
                </c:pt>
                <c:pt idx="13376">
                  <c:v>240.08850000000001</c:v>
                </c:pt>
                <c:pt idx="13377">
                  <c:v>240.12039999999999</c:v>
                </c:pt>
                <c:pt idx="13378">
                  <c:v>240.1524</c:v>
                </c:pt>
                <c:pt idx="13379">
                  <c:v>240.18430000000001</c:v>
                </c:pt>
                <c:pt idx="13380">
                  <c:v>240.21619999999999</c:v>
                </c:pt>
                <c:pt idx="13381">
                  <c:v>240.2482</c:v>
                </c:pt>
                <c:pt idx="13382">
                  <c:v>240.2801</c:v>
                </c:pt>
                <c:pt idx="13383">
                  <c:v>240.31209999999999</c:v>
                </c:pt>
                <c:pt idx="13384">
                  <c:v>240.34399999999999</c:v>
                </c:pt>
                <c:pt idx="13385">
                  <c:v>240.376</c:v>
                </c:pt>
                <c:pt idx="13386">
                  <c:v>240.40790000000001</c:v>
                </c:pt>
                <c:pt idx="13387">
                  <c:v>240.43989999999999</c:v>
                </c:pt>
                <c:pt idx="13388">
                  <c:v>240.47190000000001</c:v>
                </c:pt>
                <c:pt idx="13389">
                  <c:v>240.50380000000001</c:v>
                </c:pt>
                <c:pt idx="13390">
                  <c:v>240.53579999999999</c:v>
                </c:pt>
                <c:pt idx="13391">
                  <c:v>240.56780000000001</c:v>
                </c:pt>
                <c:pt idx="13392">
                  <c:v>240.59970000000001</c:v>
                </c:pt>
                <c:pt idx="13393">
                  <c:v>240.6317</c:v>
                </c:pt>
                <c:pt idx="13394">
                  <c:v>240.66370000000001</c:v>
                </c:pt>
                <c:pt idx="13395">
                  <c:v>240.69560000000001</c:v>
                </c:pt>
                <c:pt idx="13396">
                  <c:v>240.7276</c:v>
                </c:pt>
                <c:pt idx="13397">
                  <c:v>240.75960000000001</c:v>
                </c:pt>
                <c:pt idx="13398">
                  <c:v>240.79159999999999</c:v>
                </c:pt>
                <c:pt idx="13399">
                  <c:v>240.8236</c:v>
                </c:pt>
                <c:pt idx="13400">
                  <c:v>240.85560000000001</c:v>
                </c:pt>
                <c:pt idx="13401">
                  <c:v>240.88759999999999</c:v>
                </c:pt>
                <c:pt idx="13402">
                  <c:v>240.9195</c:v>
                </c:pt>
                <c:pt idx="13403">
                  <c:v>240.95150000000001</c:v>
                </c:pt>
                <c:pt idx="13404">
                  <c:v>240.98349999999999</c:v>
                </c:pt>
                <c:pt idx="13405">
                  <c:v>241.0155</c:v>
                </c:pt>
                <c:pt idx="13406">
                  <c:v>241.04750000000001</c:v>
                </c:pt>
                <c:pt idx="13407">
                  <c:v>241.0795</c:v>
                </c:pt>
                <c:pt idx="13408">
                  <c:v>241.11150000000001</c:v>
                </c:pt>
                <c:pt idx="13409">
                  <c:v>241.14349999999999</c:v>
                </c:pt>
                <c:pt idx="13410">
                  <c:v>241.1756</c:v>
                </c:pt>
                <c:pt idx="13411">
                  <c:v>241.20760000000001</c:v>
                </c:pt>
                <c:pt idx="13412">
                  <c:v>241.2396</c:v>
                </c:pt>
                <c:pt idx="13413">
                  <c:v>241.27160000000001</c:v>
                </c:pt>
                <c:pt idx="13414">
                  <c:v>241.30359999999999</c:v>
                </c:pt>
                <c:pt idx="13415">
                  <c:v>241.3356</c:v>
                </c:pt>
                <c:pt idx="13416">
                  <c:v>241.36760000000001</c:v>
                </c:pt>
                <c:pt idx="13417">
                  <c:v>241.3997</c:v>
                </c:pt>
                <c:pt idx="13418">
                  <c:v>241.43170000000001</c:v>
                </c:pt>
                <c:pt idx="13419">
                  <c:v>241.46369999999999</c:v>
                </c:pt>
                <c:pt idx="13420">
                  <c:v>241.4957</c:v>
                </c:pt>
                <c:pt idx="13421">
                  <c:v>241.52780000000001</c:v>
                </c:pt>
                <c:pt idx="13422">
                  <c:v>241.5598</c:v>
                </c:pt>
                <c:pt idx="13423">
                  <c:v>241.59180000000001</c:v>
                </c:pt>
                <c:pt idx="13424">
                  <c:v>241.62389999999999</c:v>
                </c:pt>
                <c:pt idx="13425">
                  <c:v>241.6559</c:v>
                </c:pt>
                <c:pt idx="13426">
                  <c:v>241.68799999999999</c:v>
                </c:pt>
                <c:pt idx="13427">
                  <c:v>241.72</c:v>
                </c:pt>
                <c:pt idx="13428">
                  <c:v>241.75210000000001</c:v>
                </c:pt>
                <c:pt idx="13429">
                  <c:v>241.7841</c:v>
                </c:pt>
                <c:pt idx="13430">
                  <c:v>241.81610000000001</c:v>
                </c:pt>
                <c:pt idx="13431">
                  <c:v>241.84819999999999</c:v>
                </c:pt>
                <c:pt idx="13432">
                  <c:v>241.88030000000001</c:v>
                </c:pt>
                <c:pt idx="13433">
                  <c:v>241.91229999999999</c:v>
                </c:pt>
                <c:pt idx="13434">
                  <c:v>241.9444</c:v>
                </c:pt>
                <c:pt idx="13435">
                  <c:v>241.97640000000001</c:v>
                </c:pt>
                <c:pt idx="13436">
                  <c:v>242.0085</c:v>
                </c:pt>
                <c:pt idx="13437">
                  <c:v>242.04060000000001</c:v>
                </c:pt>
                <c:pt idx="13438">
                  <c:v>242.07259999999999</c:v>
                </c:pt>
                <c:pt idx="13439">
                  <c:v>242.10470000000001</c:v>
                </c:pt>
                <c:pt idx="13440">
                  <c:v>242.13679999999999</c:v>
                </c:pt>
                <c:pt idx="13441">
                  <c:v>242.1688</c:v>
                </c:pt>
                <c:pt idx="13442">
                  <c:v>242.20089999999999</c:v>
                </c:pt>
                <c:pt idx="13443">
                  <c:v>242.233</c:v>
                </c:pt>
                <c:pt idx="13444">
                  <c:v>242.26509999999999</c:v>
                </c:pt>
                <c:pt idx="13445">
                  <c:v>242.2972</c:v>
                </c:pt>
                <c:pt idx="13446">
                  <c:v>242.32919999999999</c:v>
                </c:pt>
                <c:pt idx="13447">
                  <c:v>242.3613</c:v>
                </c:pt>
                <c:pt idx="13448">
                  <c:v>242.39340000000001</c:v>
                </c:pt>
                <c:pt idx="13449">
                  <c:v>242.4255</c:v>
                </c:pt>
                <c:pt idx="13450">
                  <c:v>242.45760000000001</c:v>
                </c:pt>
                <c:pt idx="13451">
                  <c:v>242.4897</c:v>
                </c:pt>
                <c:pt idx="13452">
                  <c:v>242.52180000000001</c:v>
                </c:pt>
                <c:pt idx="13453">
                  <c:v>242.5539</c:v>
                </c:pt>
                <c:pt idx="13454">
                  <c:v>242.58600000000001</c:v>
                </c:pt>
                <c:pt idx="13455">
                  <c:v>242.6181</c:v>
                </c:pt>
                <c:pt idx="13456">
                  <c:v>242.65020000000001</c:v>
                </c:pt>
                <c:pt idx="13457">
                  <c:v>242.6823</c:v>
                </c:pt>
                <c:pt idx="13458">
                  <c:v>242.71440000000001</c:v>
                </c:pt>
                <c:pt idx="13459">
                  <c:v>242.7465</c:v>
                </c:pt>
                <c:pt idx="13460">
                  <c:v>242.77860000000001</c:v>
                </c:pt>
                <c:pt idx="13461">
                  <c:v>242.8108</c:v>
                </c:pt>
                <c:pt idx="13462">
                  <c:v>242.84289999999999</c:v>
                </c:pt>
                <c:pt idx="13463">
                  <c:v>242.875</c:v>
                </c:pt>
                <c:pt idx="13464">
                  <c:v>242.90710000000001</c:v>
                </c:pt>
                <c:pt idx="13465">
                  <c:v>242.9393</c:v>
                </c:pt>
                <c:pt idx="13466">
                  <c:v>242.97139999999999</c:v>
                </c:pt>
                <c:pt idx="13467">
                  <c:v>243.0035</c:v>
                </c:pt>
                <c:pt idx="13468">
                  <c:v>243.03559999999999</c:v>
                </c:pt>
                <c:pt idx="13469">
                  <c:v>243.06780000000001</c:v>
                </c:pt>
                <c:pt idx="13470">
                  <c:v>243.09989999999999</c:v>
                </c:pt>
                <c:pt idx="13471">
                  <c:v>243.13200000000001</c:v>
                </c:pt>
                <c:pt idx="13472">
                  <c:v>243.16419999999999</c:v>
                </c:pt>
                <c:pt idx="13473">
                  <c:v>243.19630000000001</c:v>
                </c:pt>
                <c:pt idx="13474">
                  <c:v>243.2285</c:v>
                </c:pt>
                <c:pt idx="13475">
                  <c:v>243.26060000000001</c:v>
                </c:pt>
                <c:pt idx="13476">
                  <c:v>243.2928</c:v>
                </c:pt>
                <c:pt idx="13477">
                  <c:v>243.32490000000001</c:v>
                </c:pt>
                <c:pt idx="13478">
                  <c:v>243.3571</c:v>
                </c:pt>
                <c:pt idx="13479">
                  <c:v>243.38919999999999</c:v>
                </c:pt>
                <c:pt idx="13480">
                  <c:v>243.42140000000001</c:v>
                </c:pt>
                <c:pt idx="13481">
                  <c:v>243.45349999999999</c:v>
                </c:pt>
                <c:pt idx="13482">
                  <c:v>243.48570000000001</c:v>
                </c:pt>
                <c:pt idx="13483">
                  <c:v>243.5179</c:v>
                </c:pt>
                <c:pt idx="13484">
                  <c:v>243.55</c:v>
                </c:pt>
                <c:pt idx="13485">
                  <c:v>243.5822</c:v>
                </c:pt>
                <c:pt idx="13486">
                  <c:v>243.61439999999999</c:v>
                </c:pt>
                <c:pt idx="13487">
                  <c:v>243.6465</c:v>
                </c:pt>
                <c:pt idx="13488">
                  <c:v>243.67869999999999</c:v>
                </c:pt>
                <c:pt idx="13489">
                  <c:v>243.71090000000001</c:v>
                </c:pt>
                <c:pt idx="13490">
                  <c:v>243.7431</c:v>
                </c:pt>
                <c:pt idx="13491">
                  <c:v>243.77520000000001</c:v>
                </c:pt>
                <c:pt idx="13492">
                  <c:v>243.8074</c:v>
                </c:pt>
                <c:pt idx="13493">
                  <c:v>243.83959999999999</c:v>
                </c:pt>
                <c:pt idx="13494">
                  <c:v>243.87180000000001</c:v>
                </c:pt>
                <c:pt idx="13495">
                  <c:v>243.904</c:v>
                </c:pt>
                <c:pt idx="13496">
                  <c:v>243.93620000000001</c:v>
                </c:pt>
                <c:pt idx="13497">
                  <c:v>243.9684</c:v>
                </c:pt>
                <c:pt idx="13498">
                  <c:v>244.00049999999999</c:v>
                </c:pt>
                <c:pt idx="13499">
                  <c:v>244.03270000000001</c:v>
                </c:pt>
                <c:pt idx="13500">
                  <c:v>244.065</c:v>
                </c:pt>
                <c:pt idx="13501">
                  <c:v>244.09719999999999</c:v>
                </c:pt>
                <c:pt idx="13502">
                  <c:v>244.1293</c:v>
                </c:pt>
                <c:pt idx="13503">
                  <c:v>244.16159999999999</c:v>
                </c:pt>
                <c:pt idx="13504">
                  <c:v>244.19380000000001</c:v>
                </c:pt>
                <c:pt idx="13505">
                  <c:v>244.226</c:v>
                </c:pt>
                <c:pt idx="13506">
                  <c:v>244.25819999999999</c:v>
                </c:pt>
                <c:pt idx="13507">
                  <c:v>244.29040000000001</c:v>
                </c:pt>
                <c:pt idx="13508">
                  <c:v>244.32259999999999</c:v>
                </c:pt>
                <c:pt idx="13509">
                  <c:v>244.35480000000001</c:v>
                </c:pt>
                <c:pt idx="13510">
                  <c:v>244.3871</c:v>
                </c:pt>
                <c:pt idx="13511">
                  <c:v>244.41929999999999</c:v>
                </c:pt>
                <c:pt idx="13512">
                  <c:v>244.45150000000001</c:v>
                </c:pt>
                <c:pt idx="13513">
                  <c:v>244.4837</c:v>
                </c:pt>
                <c:pt idx="13514">
                  <c:v>244.51599999999999</c:v>
                </c:pt>
                <c:pt idx="13515">
                  <c:v>244.54820000000001</c:v>
                </c:pt>
                <c:pt idx="13516">
                  <c:v>244.5804</c:v>
                </c:pt>
                <c:pt idx="13517">
                  <c:v>244.61269999999999</c:v>
                </c:pt>
                <c:pt idx="13518">
                  <c:v>244.64490000000001</c:v>
                </c:pt>
                <c:pt idx="13519">
                  <c:v>244.6771</c:v>
                </c:pt>
                <c:pt idx="13520">
                  <c:v>244.70939999999999</c:v>
                </c:pt>
                <c:pt idx="13521">
                  <c:v>244.74160000000001</c:v>
                </c:pt>
                <c:pt idx="13522">
                  <c:v>244.7739</c:v>
                </c:pt>
                <c:pt idx="13523">
                  <c:v>244.80609999999999</c:v>
                </c:pt>
                <c:pt idx="13524">
                  <c:v>244.83840000000001</c:v>
                </c:pt>
                <c:pt idx="13525">
                  <c:v>244.8706</c:v>
                </c:pt>
                <c:pt idx="13526">
                  <c:v>244.90289999999999</c:v>
                </c:pt>
                <c:pt idx="13527">
                  <c:v>244.93510000000001</c:v>
                </c:pt>
                <c:pt idx="13528">
                  <c:v>244.9674</c:v>
                </c:pt>
                <c:pt idx="13529">
                  <c:v>244.99959999999999</c:v>
                </c:pt>
                <c:pt idx="13530">
                  <c:v>245.03190000000001</c:v>
                </c:pt>
                <c:pt idx="13531">
                  <c:v>245.0642</c:v>
                </c:pt>
                <c:pt idx="13532">
                  <c:v>245.09639999999999</c:v>
                </c:pt>
                <c:pt idx="13533">
                  <c:v>245.12870000000001</c:v>
                </c:pt>
                <c:pt idx="13534">
                  <c:v>245.161</c:v>
                </c:pt>
                <c:pt idx="13535">
                  <c:v>245.19329999999999</c:v>
                </c:pt>
                <c:pt idx="13536">
                  <c:v>245.22550000000001</c:v>
                </c:pt>
                <c:pt idx="13537">
                  <c:v>245.2578</c:v>
                </c:pt>
                <c:pt idx="13538">
                  <c:v>245.2901</c:v>
                </c:pt>
                <c:pt idx="13539">
                  <c:v>245.32239999999999</c:v>
                </c:pt>
                <c:pt idx="13540">
                  <c:v>245.3546</c:v>
                </c:pt>
                <c:pt idx="13541">
                  <c:v>245.3869</c:v>
                </c:pt>
                <c:pt idx="13542">
                  <c:v>245.41919999999999</c:v>
                </c:pt>
                <c:pt idx="13543">
                  <c:v>245.45150000000001</c:v>
                </c:pt>
                <c:pt idx="13544">
                  <c:v>245.4838</c:v>
                </c:pt>
                <c:pt idx="13545">
                  <c:v>245.51609999999999</c:v>
                </c:pt>
                <c:pt idx="13546">
                  <c:v>245.54839999999999</c:v>
                </c:pt>
                <c:pt idx="13547">
                  <c:v>245.58070000000001</c:v>
                </c:pt>
                <c:pt idx="13548">
                  <c:v>245.613</c:v>
                </c:pt>
                <c:pt idx="13549">
                  <c:v>245.64529999999999</c:v>
                </c:pt>
                <c:pt idx="13550">
                  <c:v>245.67760000000001</c:v>
                </c:pt>
                <c:pt idx="13551">
                  <c:v>245.7099</c:v>
                </c:pt>
                <c:pt idx="13552">
                  <c:v>245.7422</c:v>
                </c:pt>
                <c:pt idx="13553">
                  <c:v>245.77449999999999</c:v>
                </c:pt>
                <c:pt idx="13554">
                  <c:v>245.80690000000001</c:v>
                </c:pt>
                <c:pt idx="13555">
                  <c:v>245.83920000000001</c:v>
                </c:pt>
                <c:pt idx="13556">
                  <c:v>245.8715</c:v>
                </c:pt>
                <c:pt idx="13557">
                  <c:v>245.90379999999999</c:v>
                </c:pt>
                <c:pt idx="13558">
                  <c:v>245.93610000000001</c:v>
                </c:pt>
                <c:pt idx="13559">
                  <c:v>245.9684</c:v>
                </c:pt>
                <c:pt idx="13560">
                  <c:v>246.0008</c:v>
                </c:pt>
                <c:pt idx="13561">
                  <c:v>246.03309999999999</c:v>
                </c:pt>
                <c:pt idx="13562">
                  <c:v>246.06540000000001</c:v>
                </c:pt>
                <c:pt idx="13563">
                  <c:v>246.09780000000001</c:v>
                </c:pt>
                <c:pt idx="13564">
                  <c:v>246.1301</c:v>
                </c:pt>
                <c:pt idx="13565">
                  <c:v>246.16239999999999</c:v>
                </c:pt>
                <c:pt idx="13566">
                  <c:v>246.19479999999999</c:v>
                </c:pt>
                <c:pt idx="13567">
                  <c:v>246.22710000000001</c:v>
                </c:pt>
                <c:pt idx="13568">
                  <c:v>246.2595</c:v>
                </c:pt>
                <c:pt idx="13569">
                  <c:v>246.29179999999999</c:v>
                </c:pt>
                <c:pt idx="13570">
                  <c:v>246.32419999999999</c:v>
                </c:pt>
                <c:pt idx="13571">
                  <c:v>246.35650000000001</c:v>
                </c:pt>
                <c:pt idx="13572">
                  <c:v>246.38890000000001</c:v>
                </c:pt>
                <c:pt idx="13573">
                  <c:v>246.4212</c:v>
                </c:pt>
                <c:pt idx="13574">
                  <c:v>246.45359999999999</c:v>
                </c:pt>
                <c:pt idx="13575">
                  <c:v>246.48589999999999</c:v>
                </c:pt>
                <c:pt idx="13576">
                  <c:v>246.51830000000001</c:v>
                </c:pt>
                <c:pt idx="13577">
                  <c:v>246.5506</c:v>
                </c:pt>
                <c:pt idx="13578">
                  <c:v>246.583</c:v>
                </c:pt>
                <c:pt idx="13579">
                  <c:v>246.61539999999999</c:v>
                </c:pt>
                <c:pt idx="13580">
                  <c:v>246.64779999999999</c:v>
                </c:pt>
                <c:pt idx="13581">
                  <c:v>246.68010000000001</c:v>
                </c:pt>
                <c:pt idx="13582">
                  <c:v>246.71250000000001</c:v>
                </c:pt>
                <c:pt idx="13583">
                  <c:v>246.7449</c:v>
                </c:pt>
                <c:pt idx="13584">
                  <c:v>246.7773</c:v>
                </c:pt>
                <c:pt idx="13585">
                  <c:v>246.80959999999999</c:v>
                </c:pt>
                <c:pt idx="13586">
                  <c:v>246.84200000000001</c:v>
                </c:pt>
                <c:pt idx="13587">
                  <c:v>246.87440000000001</c:v>
                </c:pt>
                <c:pt idx="13588">
                  <c:v>246.9068</c:v>
                </c:pt>
                <c:pt idx="13589">
                  <c:v>246.9392</c:v>
                </c:pt>
                <c:pt idx="13590">
                  <c:v>246.9716</c:v>
                </c:pt>
                <c:pt idx="13591">
                  <c:v>247.00399999999999</c:v>
                </c:pt>
                <c:pt idx="13592">
                  <c:v>247.03630000000001</c:v>
                </c:pt>
                <c:pt idx="13593">
                  <c:v>247.06870000000001</c:v>
                </c:pt>
                <c:pt idx="13594">
                  <c:v>247.1011</c:v>
                </c:pt>
                <c:pt idx="13595">
                  <c:v>247.1335</c:v>
                </c:pt>
                <c:pt idx="13596">
                  <c:v>247.16589999999999</c:v>
                </c:pt>
                <c:pt idx="13597">
                  <c:v>247.19829999999999</c:v>
                </c:pt>
                <c:pt idx="13598">
                  <c:v>247.23079999999999</c:v>
                </c:pt>
                <c:pt idx="13599">
                  <c:v>247.26320000000001</c:v>
                </c:pt>
                <c:pt idx="13600">
                  <c:v>247.29560000000001</c:v>
                </c:pt>
                <c:pt idx="13601">
                  <c:v>247.328</c:v>
                </c:pt>
                <c:pt idx="13602">
                  <c:v>247.3604</c:v>
                </c:pt>
                <c:pt idx="13603">
                  <c:v>247.39279999999999</c:v>
                </c:pt>
                <c:pt idx="13604">
                  <c:v>247.42519999999999</c:v>
                </c:pt>
                <c:pt idx="13605">
                  <c:v>247.45769999999999</c:v>
                </c:pt>
                <c:pt idx="13606">
                  <c:v>247.49010000000001</c:v>
                </c:pt>
                <c:pt idx="13607">
                  <c:v>247.52250000000001</c:v>
                </c:pt>
                <c:pt idx="13608">
                  <c:v>247.5549</c:v>
                </c:pt>
                <c:pt idx="13609">
                  <c:v>247.5874</c:v>
                </c:pt>
                <c:pt idx="13610">
                  <c:v>247.6198</c:v>
                </c:pt>
                <c:pt idx="13611">
                  <c:v>247.65219999999999</c:v>
                </c:pt>
                <c:pt idx="13612">
                  <c:v>247.68469999999999</c:v>
                </c:pt>
                <c:pt idx="13613">
                  <c:v>247.71709999999999</c:v>
                </c:pt>
                <c:pt idx="13614">
                  <c:v>247.74959999999999</c:v>
                </c:pt>
                <c:pt idx="13615">
                  <c:v>247.78200000000001</c:v>
                </c:pt>
                <c:pt idx="13616">
                  <c:v>247.81450000000001</c:v>
                </c:pt>
                <c:pt idx="13617">
                  <c:v>247.84690000000001</c:v>
                </c:pt>
                <c:pt idx="13618">
                  <c:v>247.8793</c:v>
                </c:pt>
                <c:pt idx="13619">
                  <c:v>247.9118</c:v>
                </c:pt>
                <c:pt idx="13620">
                  <c:v>247.9442</c:v>
                </c:pt>
                <c:pt idx="13621">
                  <c:v>247.97669999999999</c:v>
                </c:pt>
                <c:pt idx="13622">
                  <c:v>248.00919999999999</c:v>
                </c:pt>
                <c:pt idx="13623">
                  <c:v>248.04159999999999</c:v>
                </c:pt>
                <c:pt idx="13624">
                  <c:v>248.07409999999999</c:v>
                </c:pt>
                <c:pt idx="13625">
                  <c:v>248.10659999999999</c:v>
                </c:pt>
                <c:pt idx="13626">
                  <c:v>248.13900000000001</c:v>
                </c:pt>
                <c:pt idx="13627">
                  <c:v>248.17150000000001</c:v>
                </c:pt>
                <c:pt idx="13628">
                  <c:v>248.20400000000001</c:v>
                </c:pt>
                <c:pt idx="13629">
                  <c:v>248.2364</c:v>
                </c:pt>
                <c:pt idx="13630">
                  <c:v>248.2689</c:v>
                </c:pt>
                <c:pt idx="13631">
                  <c:v>248.3014</c:v>
                </c:pt>
                <c:pt idx="13632">
                  <c:v>248.3339</c:v>
                </c:pt>
                <c:pt idx="13633">
                  <c:v>248.3663</c:v>
                </c:pt>
                <c:pt idx="13634">
                  <c:v>248.39879999999999</c:v>
                </c:pt>
                <c:pt idx="13635">
                  <c:v>248.43129999999999</c:v>
                </c:pt>
                <c:pt idx="13636">
                  <c:v>248.46379999999999</c:v>
                </c:pt>
                <c:pt idx="13637">
                  <c:v>248.49629999999999</c:v>
                </c:pt>
                <c:pt idx="13638">
                  <c:v>248.52879999999999</c:v>
                </c:pt>
                <c:pt idx="13639">
                  <c:v>248.56129999999999</c:v>
                </c:pt>
                <c:pt idx="13640">
                  <c:v>248.59379999999999</c:v>
                </c:pt>
                <c:pt idx="13641">
                  <c:v>248.62629999999999</c:v>
                </c:pt>
                <c:pt idx="13642">
                  <c:v>248.65880000000001</c:v>
                </c:pt>
                <c:pt idx="13643">
                  <c:v>248.69130000000001</c:v>
                </c:pt>
                <c:pt idx="13644">
                  <c:v>248.72380000000001</c:v>
                </c:pt>
                <c:pt idx="13645">
                  <c:v>248.75630000000001</c:v>
                </c:pt>
                <c:pt idx="13646">
                  <c:v>248.78880000000001</c:v>
                </c:pt>
                <c:pt idx="13647">
                  <c:v>248.82130000000001</c:v>
                </c:pt>
                <c:pt idx="13648">
                  <c:v>248.85380000000001</c:v>
                </c:pt>
                <c:pt idx="13649">
                  <c:v>248.88630000000001</c:v>
                </c:pt>
                <c:pt idx="13650">
                  <c:v>248.91890000000001</c:v>
                </c:pt>
                <c:pt idx="13651">
                  <c:v>248.95140000000001</c:v>
                </c:pt>
                <c:pt idx="13652">
                  <c:v>248.98390000000001</c:v>
                </c:pt>
                <c:pt idx="13653">
                  <c:v>249.0164</c:v>
                </c:pt>
                <c:pt idx="13654">
                  <c:v>249.04900000000001</c:v>
                </c:pt>
                <c:pt idx="13655">
                  <c:v>249.08150000000001</c:v>
                </c:pt>
                <c:pt idx="13656">
                  <c:v>249.114</c:v>
                </c:pt>
                <c:pt idx="13657">
                  <c:v>249.1465</c:v>
                </c:pt>
                <c:pt idx="13658">
                  <c:v>249.17910000000001</c:v>
                </c:pt>
                <c:pt idx="13659">
                  <c:v>249.2116</c:v>
                </c:pt>
                <c:pt idx="13660">
                  <c:v>249.2441</c:v>
                </c:pt>
                <c:pt idx="13661">
                  <c:v>249.27670000000001</c:v>
                </c:pt>
                <c:pt idx="13662">
                  <c:v>249.3092</c:v>
                </c:pt>
                <c:pt idx="13663">
                  <c:v>249.34180000000001</c:v>
                </c:pt>
                <c:pt idx="13664">
                  <c:v>249.37430000000001</c:v>
                </c:pt>
                <c:pt idx="13665">
                  <c:v>249.40690000000001</c:v>
                </c:pt>
                <c:pt idx="13666">
                  <c:v>249.43940000000001</c:v>
                </c:pt>
                <c:pt idx="13667">
                  <c:v>249.47200000000001</c:v>
                </c:pt>
                <c:pt idx="13668">
                  <c:v>249.50450000000001</c:v>
                </c:pt>
                <c:pt idx="13669">
                  <c:v>249.53710000000001</c:v>
                </c:pt>
                <c:pt idx="13670">
                  <c:v>249.56970000000001</c:v>
                </c:pt>
                <c:pt idx="13671">
                  <c:v>249.60220000000001</c:v>
                </c:pt>
                <c:pt idx="13672">
                  <c:v>249.63480000000001</c:v>
                </c:pt>
                <c:pt idx="13673">
                  <c:v>249.66730000000001</c:v>
                </c:pt>
                <c:pt idx="13674">
                  <c:v>249.69990000000001</c:v>
                </c:pt>
                <c:pt idx="13675">
                  <c:v>249.73249999999999</c:v>
                </c:pt>
                <c:pt idx="13676">
                  <c:v>249.76509999999999</c:v>
                </c:pt>
                <c:pt idx="13677">
                  <c:v>249.79759999999999</c:v>
                </c:pt>
                <c:pt idx="13678">
                  <c:v>249.83019999999999</c:v>
                </c:pt>
                <c:pt idx="13679">
                  <c:v>249.86279999999999</c:v>
                </c:pt>
                <c:pt idx="13680">
                  <c:v>249.8954</c:v>
                </c:pt>
                <c:pt idx="13681">
                  <c:v>249.92789999999999</c:v>
                </c:pt>
                <c:pt idx="13682">
                  <c:v>249.9605</c:v>
                </c:pt>
                <c:pt idx="13683">
                  <c:v>249.9931</c:v>
                </c:pt>
                <c:pt idx="13684">
                  <c:v>250.0257</c:v>
                </c:pt>
                <c:pt idx="13685">
                  <c:v>250.0583</c:v>
                </c:pt>
                <c:pt idx="13686">
                  <c:v>250.0909</c:v>
                </c:pt>
                <c:pt idx="13687">
                  <c:v>250.12350000000001</c:v>
                </c:pt>
                <c:pt idx="13688">
                  <c:v>250.15610000000001</c:v>
                </c:pt>
                <c:pt idx="13689">
                  <c:v>250.18870000000001</c:v>
                </c:pt>
                <c:pt idx="13690">
                  <c:v>250.22130000000001</c:v>
                </c:pt>
                <c:pt idx="13691">
                  <c:v>250.25389999999999</c:v>
                </c:pt>
                <c:pt idx="13692">
                  <c:v>250.28649999999999</c:v>
                </c:pt>
                <c:pt idx="13693">
                  <c:v>250.31909999999999</c:v>
                </c:pt>
                <c:pt idx="13694">
                  <c:v>250.35169999999999</c:v>
                </c:pt>
                <c:pt idx="13695">
                  <c:v>250.3843</c:v>
                </c:pt>
                <c:pt idx="13696">
                  <c:v>250.417</c:v>
                </c:pt>
                <c:pt idx="13697">
                  <c:v>250.4496</c:v>
                </c:pt>
                <c:pt idx="13698">
                  <c:v>250.48220000000001</c:v>
                </c:pt>
                <c:pt idx="13699">
                  <c:v>250.51480000000001</c:v>
                </c:pt>
                <c:pt idx="13700">
                  <c:v>250.54740000000001</c:v>
                </c:pt>
                <c:pt idx="13701">
                  <c:v>250.58009999999999</c:v>
                </c:pt>
                <c:pt idx="13702">
                  <c:v>250.61269999999999</c:v>
                </c:pt>
                <c:pt idx="13703">
                  <c:v>250.64529999999999</c:v>
                </c:pt>
                <c:pt idx="13704">
                  <c:v>250.678</c:v>
                </c:pt>
                <c:pt idx="13705">
                  <c:v>250.7106</c:v>
                </c:pt>
                <c:pt idx="13706">
                  <c:v>250.7432</c:v>
                </c:pt>
                <c:pt idx="13707">
                  <c:v>250.77590000000001</c:v>
                </c:pt>
                <c:pt idx="13708">
                  <c:v>250.80850000000001</c:v>
                </c:pt>
                <c:pt idx="13709">
                  <c:v>250.84119999999999</c:v>
                </c:pt>
                <c:pt idx="13710">
                  <c:v>250.87379999999999</c:v>
                </c:pt>
                <c:pt idx="13711">
                  <c:v>250.90639999999999</c:v>
                </c:pt>
                <c:pt idx="13712">
                  <c:v>250.9391</c:v>
                </c:pt>
                <c:pt idx="13713">
                  <c:v>250.9717</c:v>
                </c:pt>
                <c:pt idx="13714">
                  <c:v>251.0044</c:v>
                </c:pt>
                <c:pt idx="13715">
                  <c:v>251.03700000000001</c:v>
                </c:pt>
                <c:pt idx="13716">
                  <c:v>251.06970000000001</c:v>
                </c:pt>
                <c:pt idx="13717">
                  <c:v>251.10239999999999</c:v>
                </c:pt>
                <c:pt idx="13718">
                  <c:v>251.13499999999999</c:v>
                </c:pt>
                <c:pt idx="13719">
                  <c:v>251.1677</c:v>
                </c:pt>
                <c:pt idx="13720">
                  <c:v>251.2004</c:v>
                </c:pt>
                <c:pt idx="13721">
                  <c:v>251.233</c:v>
                </c:pt>
                <c:pt idx="13722">
                  <c:v>251.26570000000001</c:v>
                </c:pt>
                <c:pt idx="13723">
                  <c:v>251.29839999999999</c:v>
                </c:pt>
                <c:pt idx="13724">
                  <c:v>251.33109999999999</c:v>
                </c:pt>
                <c:pt idx="13725">
                  <c:v>251.36369999999999</c:v>
                </c:pt>
                <c:pt idx="13726">
                  <c:v>251.3964</c:v>
                </c:pt>
                <c:pt idx="13727">
                  <c:v>251.42910000000001</c:v>
                </c:pt>
                <c:pt idx="13728">
                  <c:v>251.46180000000001</c:v>
                </c:pt>
                <c:pt idx="13729">
                  <c:v>251.49449999999999</c:v>
                </c:pt>
                <c:pt idx="13730">
                  <c:v>251.52709999999999</c:v>
                </c:pt>
                <c:pt idx="13731">
                  <c:v>251.5598</c:v>
                </c:pt>
                <c:pt idx="13732">
                  <c:v>251.5925</c:v>
                </c:pt>
                <c:pt idx="13733">
                  <c:v>251.62520000000001</c:v>
                </c:pt>
                <c:pt idx="13734">
                  <c:v>251.65790000000001</c:v>
                </c:pt>
                <c:pt idx="13735">
                  <c:v>251.69059999999999</c:v>
                </c:pt>
                <c:pt idx="13736">
                  <c:v>251.72329999999999</c:v>
                </c:pt>
                <c:pt idx="13737">
                  <c:v>251.756</c:v>
                </c:pt>
                <c:pt idx="13738">
                  <c:v>251.78870000000001</c:v>
                </c:pt>
                <c:pt idx="13739">
                  <c:v>251.82140000000001</c:v>
                </c:pt>
                <c:pt idx="13740">
                  <c:v>251.85409999999999</c:v>
                </c:pt>
                <c:pt idx="13741">
                  <c:v>251.88679999999999</c:v>
                </c:pt>
                <c:pt idx="13742">
                  <c:v>251.9196</c:v>
                </c:pt>
                <c:pt idx="13743">
                  <c:v>251.95230000000001</c:v>
                </c:pt>
                <c:pt idx="13744">
                  <c:v>251.98500000000001</c:v>
                </c:pt>
                <c:pt idx="13745">
                  <c:v>252.01769999999999</c:v>
                </c:pt>
                <c:pt idx="13746">
                  <c:v>252.0504</c:v>
                </c:pt>
                <c:pt idx="13747">
                  <c:v>252.08320000000001</c:v>
                </c:pt>
                <c:pt idx="13748">
                  <c:v>252.11590000000001</c:v>
                </c:pt>
                <c:pt idx="13749">
                  <c:v>252.14859999999999</c:v>
                </c:pt>
                <c:pt idx="13750">
                  <c:v>252.18129999999999</c:v>
                </c:pt>
                <c:pt idx="13751">
                  <c:v>252.2141</c:v>
                </c:pt>
                <c:pt idx="13752">
                  <c:v>252.24680000000001</c:v>
                </c:pt>
                <c:pt idx="13753">
                  <c:v>252.27950000000001</c:v>
                </c:pt>
                <c:pt idx="13754">
                  <c:v>252.31229999999999</c:v>
                </c:pt>
                <c:pt idx="13755">
                  <c:v>252.345</c:v>
                </c:pt>
                <c:pt idx="13756">
                  <c:v>252.37780000000001</c:v>
                </c:pt>
                <c:pt idx="13757">
                  <c:v>252.41050000000001</c:v>
                </c:pt>
                <c:pt idx="13758">
                  <c:v>252.44329999999999</c:v>
                </c:pt>
                <c:pt idx="13759">
                  <c:v>252.476</c:v>
                </c:pt>
                <c:pt idx="13760">
                  <c:v>252.50880000000001</c:v>
                </c:pt>
                <c:pt idx="13761">
                  <c:v>252.54150000000001</c:v>
                </c:pt>
                <c:pt idx="13762">
                  <c:v>252.57429999999999</c:v>
                </c:pt>
                <c:pt idx="13763">
                  <c:v>252.607</c:v>
                </c:pt>
                <c:pt idx="13764">
                  <c:v>252.63980000000001</c:v>
                </c:pt>
                <c:pt idx="13765">
                  <c:v>252.67250000000001</c:v>
                </c:pt>
                <c:pt idx="13766">
                  <c:v>252.70529999999999</c:v>
                </c:pt>
                <c:pt idx="13767">
                  <c:v>252.7381</c:v>
                </c:pt>
                <c:pt idx="13768">
                  <c:v>252.77080000000001</c:v>
                </c:pt>
                <c:pt idx="13769">
                  <c:v>252.80359999999999</c:v>
                </c:pt>
                <c:pt idx="13770">
                  <c:v>252.8364</c:v>
                </c:pt>
                <c:pt idx="13771">
                  <c:v>252.86920000000001</c:v>
                </c:pt>
                <c:pt idx="13772">
                  <c:v>252.90190000000001</c:v>
                </c:pt>
                <c:pt idx="13773">
                  <c:v>252.93469999999999</c:v>
                </c:pt>
                <c:pt idx="13774">
                  <c:v>252.9675</c:v>
                </c:pt>
                <c:pt idx="13775">
                  <c:v>253.00030000000001</c:v>
                </c:pt>
                <c:pt idx="13776">
                  <c:v>253.03309999999999</c:v>
                </c:pt>
                <c:pt idx="13777">
                  <c:v>253.0659</c:v>
                </c:pt>
                <c:pt idx="13778">
                  <c:v>253.0986</c:v>
                </c:pt>
                <c:pt idx="13779">
                  <c:v>253.13140000000001</c:v>
                </c:pt>
                <c:pt idx="13780">
                  <c:v>253.16419999999999</c:v>
                </c:pt>
                <c:pt idx="13781">
                  <c:v>253.197</c:v>
                </c:pt>
                <c:pt idx="13782">
                  <c:v>253.22980000000001</c:v>
                </c:pt>
                <c:pt idx="13783">
                  <c:v>253.26259999999999</c:v>
                </c:pt>
                <c:pt idx="13784">
                  <c:v>253.2954</c:v>
                </c:pt>
                <c:pt idx="13785">
                  <c:v>253.32820000000001</c:v>
                </c:pt>
                <c:pt idx="13786">
                  <c:v>253.36099999999999</c:v>
                </c:pt>
                <c:pt idx="13787">
                  <c:v>253.3938</c:v>
                </c:pt>
                <c:pt idx="13788">
                  <c:v>253.42670000000001</c:v>
                </c:pt>
                <c:pt idx="13789">
                  <c:v>253.45949999999999</c:v>
                </c:pt>
                <c:pt idx="13790">
                  <c:v>253.4923</c:v>
                </c:pt>
                <c:pt idx="13791">
                  <c:v>253.52510000000001</c:v>
                </c:pt>
                <c:pt idx="13792">
                  <c:v>253.55789999999999</c:v>
                </c:pt>
                <c:pt idx="13793">
                  <c:v>253.5907</c:v>
                </c:pt>
                <c:pt idx="13794">
                  <c:v>253.62360000000001</c:v>
                </c:pt>
                <c:pt idx="13795">
                  <c:v>253.65639999999999</c:v>
                </c:pt>
                <c:pt idx="13796">
                  <c:v>253.6892</c:v>
                </c:pt>
                <c:pt idx="13797">
                  <c:v>253.72200000000001</c:v>
                </c:pt>
                <c:pt idx="13798">
                  <c:v>253.75489999999999</c:v>
                </c:pt>
                <c:pt idx="13799">
                  <c:v>253.7877</c:v>
                </c:pt>
                <c:pt idx="13800">
                  <c:v>253.82060000000001</c:v>
                </c:pt>
                <c:pt idx="13801">
                  <c:v>253.85339999999999</c:v>
                </c:pt>
                <c:pt idx="13802">
                  <c:v>253.8862</c:v>
                </c:pt>
                <c:pt idx="13803">
                  <c:v>253.91909999999999</c:v>
                </c:pt>
                <c:pt idx="13804">
                  <c:v>253.95189999999999</c:v>
                </c:pt>
                <c:pt idx="13805">
                  <c:v>253.98480000000001</c:v>
                </c:pt>
                <c:pt idx="13806">
                  <c:v>254.01759999999999</c:v>
                </c:pt>
                <c:pt idx="13807">
                  <c:v>254.0505</c:v>
                </c:pt>
                <c:pt idx="13808">
                  <c:v>254.08330000000001</c:v>
                </c:pt>
                <c:pt idx="13809">
                  <c:v>254.11619999999999</c:v>
                </c:pt>
                <c:pt idx="13810">
                  <c:v>254.149</c:v>
                </c:pt>
                <c:pt idx="13811">
                  <c:v>254.18190000000001</c:v>
                </c:pt>
                <c:pt idx="13812">
                  <c:v>254.2148</c:v>
                </c:pt>
                <c:pt idx="13813">
                  <c:v>254.24760000000001</c:v>
                </c:pt>
                <c:pt idx="13814">
                  <c:v>254.28049999999999</c:v>
                </c:pt>
                <c:pt idx="13815">
                  <c:v>254.3134</c:v>
                </c:pt>
                <c:pt idx="13816">
                  <c:v>254.34620000000001</c:v>
                </c:pt>
                <c:pt idx="13817">
                  <c:v>254.37909999999999</c:v>
                </c:pt>
                <c:pt idx="13818">
                  <c:v>254.41200000000001</c:v>
                </c:pt>
                <c:pt idx="13819">
                  <c:v>254.44479999999999</c:v>
                </c:pt>
                <c:pt idx="13820">
                  <c:v>254.4777</c:v>
                </c:pt>
                <c:pt idx="13821">
                  <c:v>254.51060000000001</c:v>
                </c:pt>
                <c:pt idx="13822">
                  <c:v>254.54349999999999</c:v>
                </c:pt>
                <c:pt idx="13823">
                  <c:v>254.57640000000001</c:v>
                </c:pt>
                <c:pt idx="13824">
                  <c:v>254.60929999999999</c:v>
                </c:pt>
                <c:pt idx="13825">
                  <c:v>254.6422</c:v>
                </c:pt>
                <c:pt idx="13826">
                  <c:v>254.67500000000001</c:v>
                </c:pt>
                <c:pt idx="13827">
                  <c:v>254.7079</c:v>
                </c:pt>
                <c:pt idx="13828">
                  <c:v>254.74080000000001</c:v>
                </c:pt>
                <c:pt idx="13829">
                  <c:v>254.77369999999999</c:v>
                </c:pt>
                <c:pt idx="13830">
                  <c:v>254.8066</c:v>
                </c:pt>
                <c:pt idx="13831">
                  <c:v>254.83949999999999</c:v>
                </c:pt>
                <c:pt idx="13832">
                  <c:v>254.8724</c:v>
                </c:pt>
                <c:pt idx="13833">
                  <c:v>254.90530000000001</c:v>
                </c:pt>
                <c:pt idx="13834">
                  <c:v>254.93819999999999</c:v>
                </c:pt>
                <c:pt idx="13835">
                  <c:v>254.97120000000001</c:v>
                </c:pt>
                <c:pt idx="13836">
                  <c:v>255.00409999999999</c:v>
                </c:pt>
                <c:pt idx="13837">
                  <c:v>255.03700000000001</c:v>
                </c:pt>
                <c:pt idx="13838">
                  <c:v>255.06989999999999</c:v>
                </c:pt>
                <c:pt idx="13839">
                  <c:v>255.1028</c:v>
                </c:pt>
                <c:pt idx="13840">
                  <c:v>255.13570000000001</c:v>
                </c:pt>
                <c:pt idx="13841">
                  <c:v>255.1687</c:v>
                </c:pt>
                <c:pt idx="13842">
                  <c:v>255.20160000000001</c:v>
                </c:pt>
                <c:pt idx="13843">
                  <c:v>255.2345</c:v>
                </c:pt>
                <c:pt idx="13844">
                  <c:v>255.26740000000001</c:v>
                </c:pt>
                <c:pt idx="13845">
                  <c:v>255.3004</c:v>
                </c:pt>
                <c:pt idx="13846">
                  <c:v>255.33330000000001</c:v>
                </c:pt>
                <c:pt idx="13847">
                  <c:v>255.36619999999999</c:v>
                </c:pt>
                <c:pt idx="13848">
                  <c:v>255.39920000000001</c:v>
                </c:pt>
                <c:pt idx="13849">
                  <c:v>255.43209999999999</c:v>
                </c:pt>
                <c:pt idx="13850">
                  <c:v>255.46510000000001</c:v>
                </c:pt>
                <c:pt idx="13851">
                  <c:v>255.49799999999999</c:v>
                </c:pt>
                <c:pt idx="13852">
                  <c:v>255.53100000000001</c:v>
                </c:pt>
                <c:pt idx="13853">
                  <c:v>255.56389999999999</c:v>
                </c:pt>
                <c:pt idx="13854">
                  <c:v>255.59690000000001</c:v>
                </c:pt>
                <c:pt idx="13855">
                  <c:v>255.62979999999999</c:v>
                </c:pt>
                <c:pt idx="13856">
                  <c:v>255.6628</c:v>
                </c:pt>
                <c:pt idx="13857">
                  <c:v>255.69569999999999</c:v>
                </c:pt>
                <c:pt idx="13858">
                  <c:v>255.7287</c:v>
                </c:pt>
                <c:pt idx="13859">
                  <c:v>255.76159999999999</c:v>
                </c:pt>
                <c:pt idx="13860">
                  <c:v>255.7946</c:v>
                </c:pt>
                <c:pt idx="13861">
                  <c:v>255.82759999999999</c:v>
                </c:pt>
                <c:pt idx="13862">
                  <c:v>255.8605</c:v>
                </c:pt>
                <c:pt idx="13863">
                  <c:v>255.89349999999999</c:v>
                </c:pt>
                <c:pt idx="13864">
                  <c:v>255.9265</c:v>
                </c:pt>
                <c:pt idx="13865">
                  <c:v>255.95949999999999</c:v>
                </c:pt>
                <c:pt idx="13866">
                  <c:v>255.9924</c:v>
                </c:pt>
                <c:pt idx="13867">
                  <c:v>256.02539999999999</c:v>
                </c:pt>
                <c:pt idx="13868">
                  <c:v>256.05840000000001</c:v>
                </c:pt>
                <c:pt idx="13869">
                  <c:v>256.09140000000002</c:v>
                </c:pt>
                <c:pt idx="13870">
                  <c:v>256.12439999999998</c:v>
                </c:pt>
                <c:pt idx="13871">
                  <c:v>256.15730000000002</c:v>
                </c:pt>
                <c:pt idx="13872">
                  <c:v>256.19029999999998</c:v>
                </c:pt>
                <c:pt idx="13873">
                  <c:v>256.22329999999999</c:v>
                </c:pt>
                <c:pt idx="13874">
                  <c:v>256.25630000000001</c:v>
                </c:pt>
                <c:pt idx="13875">
                  <c:v>256.28930000000003</c:v>
                </c:pt>
                <c:pt idx="13876">
                  <c:v>256.32229999999998</c:v>
                </c:pt>
                <c:pt idx="13877">
                  <c:v>256.3553</c:v>
                </c:pt>
                <c:pt idx="13878">
                  <c:v>256.38830000000002</c:v>
                </c:pt>
                <c:pt idx="13879">
                  <c:v>256.42129999999997</c:v>
                </c:pt>
                <c:pt idx="13880">
                  <c:v>256.45429999999999</c:v>
                </c:pt>
                <c:pt idx="13881">
                  <c:v>256.4873</c:v>
                </c:pt>
                <c:pt idx="13882">
                  <c:v>256.5204</c:v>
                </c:pt>
                <c:pt idx="13883">
                  <c:v>256.55340000000001</c:v>
                </c:pt>
                <c:pt idx="13884">
                  <c:v>256.58640000000003</c:v>
                </c:pt>
                <c:pt idx="13885">
                  <c:v>256.61939999999998</c:v>
                </c:pt>
                <c:pt idx="13886">
                  <c:v>256.6524</c:v>
                </c:pt>
                <c:pt idx="13887">
                  <c:v>256.68540000000002</c:v>
                </c:pt>
                <c:pt idx="13888">
                  <c:v>256.71839999999997</c:v>
                </c:pt>
                <c:pt idx="13889">
                  <c:v>256.75150000000002</c:v>
                </c:pt>
                <c:pt idx="13890">
                  <c:v>256.78449999999998</c:v>
                </c:pt>
                <c:pt idx="13891">
                  <c:v>256.8175</c:v>
                </c:pt>
                <c:pt idx="13892">
                  <c:v>256.85059999999999</c:v>
                </c:pt>
                <c:pt idx="13893">
                  <c:v>256.8836</c:v>
                </c:pt>
                <c:pt idx="13894">
                  <c:v>256.91660000000002</c:v>
                </c:pt>
                <c:pt idx="13895">
                  <c:v>256.94970000000001</c:v>
                </c:pt>
                <c:pt idx="13896">
                  <c:v>256.98270000000002</c:v>
                </c:pt>
                <c:pt idx="13897">
                  <c:v>257.01569999999998</c:v>
                </c:pt>
                <c:pt idx="13898">
                  <c:v>257.04880000000003</c:v>
                </c:pt>
                <c:pt idx="13899">
                  <c:v>257.08179999999999</c:v>
                </c:pt>
                <c:pt idx="13900">
                  <c:v>257.11489999999998</c:v>
                </c:pt>
                <c:pt idx="13901">
                  <c:v>257.14789999999999</c:v>
                </c:pt>
                <c:pt idx="13902">
                  <c:v>257.18099999999998</c:v>
                </c:pt>
                <c:pt idx="13903">
                  <c:v>257.21409999999997</c:v>
                </c:pt>
                <c:pt idx="13904">
                  <c:v>257.24709999999999</c:v>
                </c:pt>
                <c:pt idx="13905">
                  <c:v>257.28019999999998</c:v>
                </c:pt>
                <c:pt idx="13906">
                  <c:v>257.31319999999999</c:v>
                </c:pt>
                <c:pt idx="13907">
                  <c:v>257.34629999999999</c:v>
                </c:pt>
                <c:pt idx="13908">
                  <c:v>257.37939999999998</c:v>
                </c:pt>
                <c:pt idx="13909">
                  <c:v>257.41239999999999</c:v>
                </c:pt>
                <c:pt idx="13910">
                  <c:v>257.44549999999998</c:v>
                </c:pt>
                <c:pt idx="13911">
                  <c:v>257.47859999999997</c:v>
                </c:pt>
                <c:pt idx="13912">
                  <c:v>257.51170000000002</c:v>
                </c:pt>
                <c:pt idx="13913">
                  <c:v>257.54469999999998</c:v>
                </c:pt>
                <c:pt idx="13914">
                  <c:v>257.57780000000002</c:v>
                </c:pt>
                <c:pt idx="13915">
                  <c:v>257.61090000000002</c:v>
                </c:pt>
                <c:pt idx="13916">
                  <c:v>257.64400000000001</c:v>
                </c:pt>
                <c:pt idx="13917">
                  <c:v>257.6771</c:v>
                </c:pt>
                <c:pt idx="13918">
                  <c:v>257.71010000000001</c:v>
                </c:pt>
                <c:pt idx="13919">
                  <c:v>257.7432</c:v>
                </c:pt>
                <c:pt idx="13920">
                  <c:v>257.77629999999999</c:v>
                </c:pt>
                <c:pt idx="13921">
                  <c:v>257.80939999999998</c:v>
                </c:pt>
                <c:pt idx="13922">
                  <c:v>257.84249999999997</c:v>
                </c:pt>
                <c:pt idx="13923">
                  <c:v>257.87560000000002</c:v>
                </c:pt>
                <c:pt idx="13924">
                  <c:v>257.90870000000001</c:v>
                </c:pt>
                <c:pt idx="13925">
                  <c:v>257.9418</c:v>
                </c:pt>
                <c:pt idx="13926">
                  <c:v>257.97489999999999</c:v>
                </c:pt>
                <c:pt idx="13927">
                  <c:v>258.00799999999998</c:v>
                </c:pt>
                <c:pt idx="13928">
                  <c:v>258.04109999999997</c:v>
                </c:pt>
                <c:pt idx="13929">
                  <c:v>258.07420000000002</c:v>
                </c:pt>
                <c:pt idx="13930">
                  <c:v>258.10730000000001</c:v>
                </c:pt>
                <c:pt idx="13931">
                  <c:v>258.14049999999997</c:v>
                </c:pt>
                <c:pt idx="13932">
                  <c:v>258.17360000000002</c:v>
                </c:pt>
                <c:pt idx="13933">
                  <c:v>258.20670000000001</c:v>
                </c:pt>
                <c:pt idx="13934">
                  <c:v>258.2398</c:v>
                </c:pt>
                <c:pt idx="13935">
                  <c:v>258.27289999999999</c:v>
                </c:pt>
                <c:pt idx="13936">
                  <c:v>258.30610000000001</c:v>
                </c:pt>
                <c:pt idx="13937">
                  <c:v>258.33920000000001</c:v>
                </c:pt>
                <c:pt idx="13938">
                  <c:v>258.3723</c:v>
                </c:pt>
                <c:pt idx="13939">
                  <c:v>258.40550000000002</c:v>
                </c:pt>
                <c:pt idx="13940">
                  <c:v>258.43860000000001</c:v>
                </c:pt>
                <c:pt idx="13941">
                  <c:v>258.4717</c:v>
                </c:pt>
                <c:pt idx="13942">
                  <c:v>258.50490000000002</c:v>
                </c:pt>
                <c:pt idx="13943">
                  <c:v>258.53800000000001</c:v>
                </c:pt>
                <c:pt idx="13944">
                  <c:v>258.5711</c:v>
                </c:pt>
                <c:pt idx="13945">
                  <c:v>258.60430000000002</c:v>
                </c:pt>
                <c:pt idx="13946">
                  <c:v>258.63740000000001</c:v>
                </c:pt>
                <c:pt idx="13947">
                  <c:v>258.67059999999998</c:v>
                </c:pt>
                <c:pt idx="13948">
                  <c:v>258.70370000000003</c:v>
                </c:pt>
                <c:pt idx="13949">
                  <c:v>258.73689999999999</c:v>
                </c:pt>
                <c:pt idx="13950">
                  <c:v>258.77010000000001</c:v>
                </c:pt>
                <c:pt idx="13951">
                  <c:v>258.8032</c:v>
                </c:pt>
                <c:pt idx="13952">
                  <c:v>258.83640000000003</c:v>
                </c:pt>
                <c:pt idx="13953">
                  <c:v>258.86950000000002</c:v>
                </c:pt>
                <c:pt idx="13954">
                  <c:v>258.90269999999998</c:v>
                </c:pt>
                <c:pt idx="13955">
                  <c:v>258.9359</c:v>
                </c:pt>
                <c:pt idx="13956">
                  <c:v>258.96899999999999</c:v>
                </c:pt>
                <c:pt idx="13957">
                  <c:v>259.00220000000002</c:v>
                </c:pt>
                <c:pt idx="13958">
                  <c:v>259.03530000000001</c:v>
                </c:pt>
                <c:pt idx="13959">
                  <c:v>259.06849999999997</c:v>
                </c:pt>
                <c:pt idx="13960">
                  <c:v>259.10169999999999</c:v>
                </c:pt>
                <c:pt idx="13961">
                  <c:v>259.13490000000002</c:v>
                </c:pt>
                <c:pt idx="13962">
                  <c:v>259.16809999999998</c:v>
                </c:pt>
                <c:pt idx="13963">
                  <c:v>259.20119999999997</c:v>
                </c:pt>
                <c:pt idx="13964">
                  <c:v>259.23439999999999</c:v>
                </c:pt>
                <c:pt idx="13965">
                  <c:v>259.26760000000002</c:v>
                </c:pt>
                <c:pt idx="13966">
                  <c:v>259.30079999999998</c:v>
                </c:pt>
                <c:pt idx="13967">
                  <c:v>259.334</c:v>
                </c:pt>
                <c:pt idx="13968">
                  <c:v>259.36720000000003</c:v>
                </c:pt>
                <c:pt idx="13969">
                  <c:v>259.40039999999999</c:v>
                </c:pt>
                <c:pt idx="13970">
                  <c:v>259.43360000000001</c:v>
                </c:pt>
                <c:pt idx="13971">
                  <c:v>259.46679999999998</c:v>
                </c:pt>
                <c:pt idx="13972">
                  <c:v>259.5</c:v>
                </c:pt>
                <c:pt idx="13973">
                  <c:v>259.53320000000002</c:v>
                </c:pt>
                <c:pt idx="13974">
                  <c:v>259.56639999999999</c:v>
                </c:pt>
                <c:pt idx="13975">
                  <c:v>259.59960000000001</c:v>
                </c:pt>
                <c:pt idx="13976">
                  <c:v>259.63279999999997</c:v>
                </c:pt>
                <c:pt idx="13977">
                  <c:v>259.666</c:v>
                </c:pt>
                <c:pt idx="13978">
                  <c:v>259.69920000000002</c:v>
                </c:pt>
                <c:pt idx="13979">
                  <c:v>259.73250000000002</c:v>
                </c:pt>
                <c:pt idx="13980">
                  <c:v>259.76569999999998</c:v>
                </c:pt>
                <c:pt idx="13981">
                  <c:v>259.7989</c:v>
                </c:pt>
                <c:pt idx="13982">
                  <c:v>259.83210000000003</c:v>
                </c:pt>
                <c:pt idx="13983">
                  <c:v>259.86529999999999</c:v>
                </c:pt>
                <c:pt idx="13984">
                  <c:v>259.89859999999999</c:v>
                </c:pt>
                <c:pt idx="13985">
                  <c:v>259.93180000000001</c:v>
                </c:pt>
                <c:pt idx="13986">
                  <c:v>259.96499999999997</c:v>
                </c:pt>
                <c:pt idx="13987">
                  <c:v>259.99829999999997</c:v>
                </c:pt>
                <c:pt idx="13988">
                  <c:v>260.03149999999999</c:v>
                </c:pt>
                <c:pt idx="13989">
                  <c:v>260.06470000000002</c:v>
                </c:pt>
                <c:pt idx="13990">
                  <c:v>260.09800000000001</c:v>
                </c:pt>
                <c:pt idx="13991">
                  <c:v>260.13119999999998</c:v>
                </c:pt>
                <c:pt idx="13992">
                  <c:v>260.16449999999998</c:v>
                </c:pt>
                <c:pt idx="13993">
                  <c:v>260.1977</c:v>
                </c:pt>
                <c:pt idx="13994">
                  <c:v>260.23099999999999</c:v>
                </c:pt>
                <c:pt idx="13995">
                  <c:v>260.26420000000002</c:v>
                </c:pt>
                <c:pt idx="13996">
                  <c:v>260.29750000000001</c:v>
                </c:pt>
                <c:pt idx="13997">
                  <c:v>260.33069999999998</c:v>
                </c:pt>
                <c:pt idx="13998">
                  <c:v>260.36399999999998</c:v>
                </c:pt>
                <c:pt idx="13999">
                  <c:v>260.3972</c:v>
                </c:pt>
                <c:pt idx="14000">
                  <c:v>260.43049999999999</c:v>
                </c:pt>
                <c:pt idx="14001">
                  <c:v>260.46370000000002</c:v>
                </c:pt>
                <c:pt idx="14002">
                  <c:v>260.49700000000001</c:v>
                </c:pt>
                <c:pt idx="14003">
                  <c:v>260.53030000000001</c:v>
                </c:pt>
                <c:pt idx="14004">
                  <c:v>260.56360000000001</c:v>
                </c:pt>
                <c:pt idx="14005">
                  <c:v>260.59679999999997</c:v>
                </c:pt>
                <c:pt idx="14006">
                  <c:v>260.63010000000003</c:v>
                </c:pt>
                <c:pt idx="14007">
                  <c:v>260.66340000000002</c:v>
                </c:pt>
                <c:pt idx="14008">
                  <c:v>260.69670000000002</c:v>
                </c:pt>
                <c:pt idx="14009">
                  <c:v>260.72989999999999</c:v>
                </c:pt>
                <c:pt idx="14010">
                  <c:v>260.76319999999998</c:v>
                </c:pt>
                <c:pt idx="14011">
                  <c:v>260.79649999999998</c:v>
                </c:pt>
                <c:pt idx="14012">
                  <c:v>260.82979999999998</c:v>
                </c:pt>
                <c:pt idx="14013">
                  <c:v>260.86309999999997</c:v>
                </c:pt>
                <c:pt idx="14014">
                  <c:v>260.89640000000003</c:v>
                </c:pt>
                <c:pt idx="14015">
                  <c:v>260.92970000000003</c:v>
                </c:pt>
                <c:pt idx="14016">
                  <c:v>260.96300000000002</c:v>
                </c:pt>
                <c:pt idx="14017">
                  <c:v>260.99619999999999</c:v>
                </c:pt>
                <c:pt idx="14018">
                  <c:v>261.02949999999998</c:v>
                </c:pt>
                <c:pt idx="14019">
                  <c:v>261.06290000000001</c:v>
                </c:pt>
                <c:pt idx="14020">
                  <c:v>261.09620000000001</c:v>
                </c:pt>
                <c:pt idx="14021">
                  <c:v>261.12950000000001</c:v>
                </c:pt>
                <c:pt idx="14022">
                  <c:v>261.1628</c:v>
                </c:pt>
                <c:pt idx="14023">
                  <c:v>261.1961</c:v>
                </c:pt>
                <c:pt idx="14024">
                  <c:v>261.2294</c:v>
                </c:pt>
                <c:pt idx="14025">
                  <c:v>261.2627</c:v>
                </c:pt>
                <c:pt idx="14026">
                  <c:v>261.29599999999999</c:v>
                </c:pt>
                <c:pt idx="14027">
                  <c:v>261.32929999999999</c:v>
                </c:pt>
                <c:pt idx="14028">
                  <c:v>261.36270000000002</c:v>
                </c:pt>
                <c:pt idx="14029">
                  <c:v>261.39600000000002</c:v>
                </c:pt>
                <c:pt idx="14030">
                  <c:v>261.42930000000001</c:v>
                </c:pt>
                <c:pt idx="14031">
                  <c:v>261.46260000000001</c:v>
                </c:pt>
                <c:pt idx="14032">
                  <c:v>261.49599999999998</c:v>
                </c:pt>
                <c:pt idx="14033">
                  <c:v>261.52929999999998</c:v>
                </c:pt>
                <c:pt idx="14034">
                  <c:v>261.56259999999997</c:v>
                </c:pt>
                <c:pt idx="14035">
                  <c:v>261.596</c:v>
                </c:pt>
                <c:pt idx="14036">
                  <c:v>261.6293</c:v>
                </c:pt>
                <c:pt idx="14037">
                  <c:v>261.6626</c:v>
                </c:pt>
                <c:pt idx="14038">
                  <c:v>261.69600000000003</c:v>
                </c:pt>
                <c:pt idx="14039">
                  <c:v>261.72930000000002</c:v>
                </c:pt>
                <c:pt idx="14040">
                  <c:v>261.7627</c:v>
                </c:pt>
                <c:pt idx="14041">
                  <c:v>261.79599999999999</c:v>
                </c:pt>
                <c:pt idx="14042">
                  <c:v>261.82940000000002</c:v>
                </c:pt>
                <c:pt idx="14043">
                  <c:v>261.86270000000002</c:v>
                </c:pt>
                <c:pt idx="14044">
                  <c:v>261.89609999999999</c:v>
                </c:pt>
                <c:pt idx="14045">
                  <c:v>261.92939999999999</c:v>
                </c:pt>
                <c:pt idx="14046">
                  <c:v>261.96280000000002</c:v>
                </c:pt>
                <c:pt idx="14047">
                  <c:v>261.99619999999999</c:v>
                </c:pt>
                <c:pt idx="14048">
                  <c:v>262.02949999999998</c:v>
                </c:pt>
                <c:pt idx="14049">
                  <c:v>262.06290000000001</c:v>
                </c:pt>
                <c:pt idx="14050">
                  <c:v>262.09629999999999</c:v>
                </c:pt>
                <c:pt idx="14051">
                  <c:v>262.12959999999998</c:v>
                </c:pt>
                <c:pt idx="14052">
                  <c:v>262.16300000000001</c:v>
                </c:pt>
                <c:pt idx="14053">
                  <c:v>262.19639999999998</c:v>
                </c:pt>
                <c:pt idx="14054">
                  <c:v>262.22969999999998</c:v>
                </c:pt>
                <c:pt idx="14055">
                  <c:v>262.26310000000001</c:v>
                </c:pt>
                <c:pt idx="14056">
                  <c:v>262.29649999999998</c:v>
                </c:pt>
                <c:pt idx="14057">
                  <c:v>262.32990000000001</c:v>
                </c:pt>
                <c:pt idx="14058">
                  <c:v>262.36329999999998</c:v>
                </c:pt>
                <c:pt idx="14059">
                  <c:v>262.39659999999998</c:v>
                </c:pt>
                <c:pt idx="14060">
                  <c:v>262.43</c:v>
                </c:pt>
                <c:pt idx="14061">
                  <c:v>262.46339999999998</c:v>
                </c:pt>
                <c:pt idx="14062">
                  <c:v>262.49680000000001</c:v>
                </c:pt>
                <c:pt idx="14063">
                  <c:v>262.53019999999998</c:v>
                </c:pt>
                <c:pt idx="14064">
                  <c:v>262.56360000000001</c:v>
                </c:pt>
                <c:pt idx="14065">
                  <c:v>262.59699999999998</c:v>
                </c:pt>
                <c:pt idx="14066">
                  <c:v>262.63040000000001</c:v>
                </c:pt>
                <c:pt idx="14067">
                  <c:v>262.66379999999998</c:v>
                </c:pt>
                <c:pt idx="14068">
                  <c:v>262.69720000000001</c:v>
                </c:pt>
                <c:pt idx="14069">
                  <c:v>262.73059999999998</c:v>
                </c:pt>
                <c:pt idx="14070">
                  <c:v>262.76400000000001</c:v>
                </c:pt>
                <c:pt idx="14071">
                  <c:v>262.79750000000001</c:v>
                </c:pt>
                <c:pt idx="14072">
                  <c:v>262.83089999999999</c:v>
                </c:pt>
                <c:pt idx="14073">
                  <c:v>262.86430000000001</c:v>
                </c:pt>
                <c:pt idx="14074">
                  <c:v>262.89769999999999</c:v>
                </c:pt>
                <c:pt idx="14075">
                  <c:v>262.93110000000001</c:v>
                </c:pt>
                <c:pt idx="14076">
                  <c:v>262.96449999999999</c:v>
                </c:pt>
                <c:pt idx="14077">
                  <c:v>262.99799999999999</c:v>
                </c:pt>
                <c:pt idx="14078">
                  <c:v>263.03140000000002</c:v>
                </c:pt>
                <c:pt idx="14079">
                  <c:v>263.06479999999999</c:v>
                </c:pt>
                <c:pt idx="14080">
                  <c:v>263.09829999999999</c:v>
                </c:pt>
                <c:pt idx="14081">
                  <c:v>263.13170000000002</c:v>
                </c:pt>
                <c:pt idx="14082">
                  <c:v>263.1651</c:v>
                </c:pt>
                <c:pt idx="14083">
                  <c:v>263.19850000000002</c:v>
                </c:pt>
                <c:pt idx="14084">
                  <c:v>263.23200000000003</c:v>
                </c:pt>
                <c:pt idx="14085">
                  <c:v>263.2654</c:v>
                </c:pt>
                <c:pt idx="14086">
                  <c:v>263.2989</c:v>
                </c:pt>
                <c:pt idx="14087">
                  <c:v>263.33229999999998</c:v>
                </c:pt>
                <c:pt idx="14088">
                  <c:v>263.36579999999998</c:v>
                </c:pt>
                <c:pt idx="14089">
                  <c:v>263.39920000000001</c:v>
                </c:pt>
                <c:pt idx="14090">
                  <c:v>263.43270000000001</c:v>
                </c:pt>
                <c:pt idx="14091">
                  <c:v>263.46609999999998</c:v>
                </c:pt>
                <c:pt idx="14092">
                  <c:v>263.49959999999999</c:v>
                </c:pt>
                <c:pt idx="14093">
                  <c:v>263.53309999999999</c:v>
                </c:pt>
                <c:pt idx="14094">
                  <c:v>263.56650000000002</c:v>
                </c:pt>
                <c:pt idx="14095">
                  <c:v>263.60000000000002</c:v>
                </c:pt>
                <c:pt idx="14096">
                  <c:v>263.63350000000003</c:v>
                </c:pt>
                <c:pt idx="14097">
                  <c:v>263.6669</c:v>
                </c:pt>
                <c:pt idx="14098">
                  <c:v>263.7004</c:v>
                </c:pt>
                <c:pt idx="14099">
                  <c:v>263.73390000000001</c:v>
                </c:pt>
                <c:pt idx="14100">
                  <c:v>263.76729999999998</c:v>
                </c:pt>
                <c:pt idx="14101">
                  <c:v>263.80079999999998</c:v>
                </c:pt>
                <c:pt idx="14102">
                  <c:v>263.83429999999998</c:v>
                </c:pt>
                <c:pt idx="14103">
                  <c:v>263.86779999999999</c:v>
                </c:pt>
                <c:pt idx="14104">
                  <c:v>263.90120000000002</c:v>
                </c:pt>
                <c:pt idx="14105">
                  <c:v>263.93470000000002</c:v>
                </c:pt>
                <c:pt idx="14106">
                  <c:v>263.96820000000002</c:v>
                </c:pt>
                <c:pt idx="14107">
                  <c:v>264.00170000000003</c:v>
                </c:pt>
                <c:pt idx="14108">
                  <c:v>264.03519999999997</c:v>
                </c:pt>
                <c:pt idx="14109">
                  <c:v>264.06869999999998</c:v>
                </c:pt>
                <c:pt idx="14110">
                  <c:v>264.10219999999998</c:v>
                </c:pt>
                <c:pt idx="14111">
                  <c:v>264.13569999999999</c:v>
                </c:pt>
                <c:pt idx="14112">
                  <c:v>264.16919999999999</c:v>
                </c:pt>
                <c:pt idx="14113">
                  <c:v>264.20269999999999</c:v>
                </c:pt>
                <c:pt idx="14114">
                  <c:v>264.2362</c:v>
                </c:pt>
                <c:pt idx="14115">
                  <c:v>264.2697</c:v>
                </c:pt>
                <c:pt idx="14116">
                  <c:v>264.3032</c:v>
                </c:pt>
                <c:pt idx="14117">
                  <c:v>264.33670000000001</c:v>
                </c:pt>
                <c:pt idx="14118">
                  <c:v>264.37020000000001</c:v>
                </c:pt>
                <c:pt idx="14119">
                  <c:v>264.40370000000001</c:v>
                </c:pt>
                <c:pt idx="14120">
                  <c:v>264.43720000000002</c:v>
                </c:pt>
                <c:pt idx="14121">
                  <c:v>264.4708</c:v>
                </c:pt>
                <c:pt idx="14122">
                  <c:v>264.5043</c:v>
                </c:pt>
                <c:pt idx="14123">
                  <c:v>264.5378</c:v>
                </c:pt>
                <c:pt idx="14124">
                  <c:v>264.57130000000001</c:v>
                </c:pt>
                <c:pt idx="14125">
                  <c:v>264.60489999999999</c:v>
                </c:pt>
                <c:pt idx="14126">
                  <c:v>264.63839999999999</c:v>
                </c:pt>
                <c:pt idx="14127">
                  <c:v>264.67189999999999</c:v>
                </c:pt>
                <c:pt idx="14128">
                  <c:v>264.7054</c:v>
                </c:pt>
                <c:pt idx="14129">
                  <c:v>264.73899999999998</c:v>
                </c:pt>
                <c:pt idx="14130">
                  <c:v>264.77249999999998</c:v>
                </c:pt>
                <c:pt idx="14131">
                  <c:v>264.80610000000001</c:v>
                </c:pt>
                <c:pt idx="14132">
                  <c:v>264.83960000000002</c:v>
                </c:pt>
                <c:pt idx="14133">
                  <c:v>264.87310000000002</c:v>
                </c:pt>
                <c:pt idx="14134">
                  <c:v>264.9067</c:v>
                </c:pt>
                <c:pt idx="14135">
                  <c:v>264.9402</c:v>
                </c:pt>
                <c:pt idx="14136">
                  <c:v>264.97379999999998</c:v>
                </c:pt>
                <c:pt idx="14137">
                  <c:v>265.00729999999999</c:v>
                </c:pt>
                <c:pt idx="14138">
                  <c:v>265.04090000000002</c:v>
                </c:pt>
                <c:pt idx="14139">
                  <c:v>265.07440000000003</c:v>
                </c:pt>
                <c:pt idx="14140">
                  <c:v>265.108</c:v>
                </c:pt>
                <c:pt idx="14141">
                  <c:v>265.14159999999998</c:v>
                </c:pt>
                <c:pt idx="14142">
                  <c:v>265.17509999999999</c:v>
                </c:pt>
                <c:pt idx="14143">
                  <c:v>265.20870000000002</c:v>
                </c:pt>
                <c:pt idx="14144">
                  <c:v>265.24220000000003</c:v>
                </c:pt>
                <c:pt idx="14145">
                  <c:v>265.2758</c:v>
                </c:pt>
                <c:pt idx="14146">
                  <c:v>265.30939999999998</c:v>
                </c:pt>
                <c:pt idx="14147">
                  <c:v>265.34300000000002</c:v>
                </c:pt>
                <c:pt idx="14148">
                  <c:v>265.3766</c:v>
                </c:pt>
                <c:pt idx="14149">
                  <c:v>265.4101</c:v>
                </c:pt>
                <c:pt idx="14150">
                  <c:v>265.44369999999998</c:v>
                </c:pt>
                <c:pt idx="14151">
                  <c:v>265.47730000000001</c:v>
                </c:pt>
                <c:pt idx="14152">
                  <c:v>265.51089999999999</c:v>
                </c:pt>
                <c:pt idx="14153">
                  <c:v>265.54450000000003</c:v>
                </c:pt>
                <c:pt idx="14154">
                  <c:v>265.57799999999997</c:v>
                </c:pt>
                <c:pt idx="14155">
                  <c:v>265.61160000000001</c:v>
                </c:pt>
                <c:pt idx="14156">
                  <c:v>265.64519999999999</c:v>
                </c:pt>
                <c:pt idx="14157">
                  <c:v>265.67880000000002</c:v>
                </c:pt>
                <c:pt idx="14158">
                  <c:v>265.7124</c:v>
                </c:pt>
                <c:pt idx="14159">
                  <c:v>265.74599999999998</c:v>
                </c:pt>
                <c:pt idx="14160">
                  <c:v>265.77960000000002</c:v>
                </c:pt>
                <c:pt idx="14161">
                  <c:v>265.81319999999999</c:v>
                </c:pt>
                <c:pt idx="14162">
                  <c:v>265.84679999999997</c:v>
                </c:pt>
                <c:pt idx="14163">
                  <c:v>265.88040000000001</c:v>
                </c:pt>
                <c:pt idx="14164">
                  <c:v>265.91399999999999</c:v>
                </c:pt>
                <c:pt idx="14165">
                  <c:v>265.9477</c:v>
                </c:pt>
                <c:pt idx="14166">
                  <c:v>265.98129999999998</c:v>
                </c:pt>
                <c:pt idx="14167">
                  <c:v>266.01490000000001</c:v>
                </c:pt>
                <c:pt idx="14168">
                  <c:v>266.04849999999999</c:v>
                </c:pt>
                <c:pt idx="14169">
                  <c:v>266.08210000000003</c:v>
                </c:pt>
                <c:pt idx="14170">
                  <c:v>266.11579999999998</c:v>
                </c:pt>
                <c:pt idx="14171">
                  <c:v>266.14940000000001</c:v>
                </c:pt>
                <c:pt idx="14172">
                  <c:v>266.18299999999999</c:v>
                </c:pt>
                <c:pt idx="14173">
                  <c:v>266.21660000000003</c:v>
                </c:pt>
                <c:pt idx="14174">
                  <c:v>266.25020000000001</c:v>
                </c:pt>
                <c:pt idx="14175">
                  <c:v>266.28390000000002</c:v>
                </c:pt>
                <c:pt idx="14176">
                  <c:v>266.3175</c:v>
                </c:pt>
                <c:pt idx="14177">
                  <c:v>266.35120000000001</c:v>
                </c:pt>
                <c:pt idx="14178">
                  <c:v>266.38479999999998</c:v>
                </c:pt>
                <c:pt idx="14179">
                  <c:v>266.41840000000002</c:v>
                </c:pt>
                <c:pt idx="14180">
                  <c:v>266.45209999999997</c:v>
                </c:pt>
                <c:pt idx="14181">
                  <c:v>266.48570000000001</c:v>
                </c:pt>
                <c:pt idx="14182">
                  <c:v>266.51940000000002</c:v>
                </c:pt>
                <c:pt idx="14183">
                  <c:v>266.553</c:v>
                </c:pt>
                <c:pt idx="14184">
                  <c:v>266.58670000000001</c:v>
                </c:pt>
                <c:pt idx="14185">
                  <c:v>266.62029999999999</c:v>
                </c:pt>
                <c:pt idx="14186">
                  <c:v>266.654</c:v>
                </c:pt>
                <c:pt idx="14187">
                  <c:v>266.68770000000001</c:v>
                </c:pt>
                <c:pt idx="14188">
                  <c:v>266.72129999999999</c:v>
                </c:pt>
                <c:pt idx="14189">
                  <c:v>266.755</c:v>
                </c:pt>
                <c:pt idx="14190">
                  <c:v>266.78859999999997</c:v>
                </c:pt>
                <c:pt idx="14191">
                  <c:v>266.82229999999998</c:v>
                </c:pt>
                <c:pt idx="14192">
                  <c:v>266.85599999999999</c:v>
                </c:pt>
                <c:pt idx="14193">
                  <c:v>266.88959999999997</c:v>
                </c:pt>
                <c:pt idx="14194">
                  <c:v>266.92329999999998</c:v>
                </c:pt>
                <c:pt idx="14195">
                  <c:v>266.95699999999999</c:v>
                </c:pt>
                <c:pt idx="14196">
                  <c:v>266.9907</c:v>
                </c:pt>
                <c:pt idx="14197">
                  <c:v>267.02440000000001</c:v>
                </c:pt>
                <c:pt idx="14198">
                  <c:v>267.05799999999999</c:v>
                </c:pt>
                <c:pt idx="14199">
                  <c:v>267.0917</c:v>
                </c:pt>
                <c:pt idx="14200">
                  <c:v>267.12540000000001</c:v>
                </c:pt>
                <c:pt idx="14201">
                  <c:v>267.15910000000002</c:v>
                </c:pt>
                <c:pt idx="14202">
                  <c:v>267.19279999999998</c:v>
                </c:pt>
                <c:pt idx="14203">
                  <c:v>267.22649999999999</c:v>
                </c:pt>
                <c:pt idx="14204">
                  <c:v>267.2602</c:v>
                </c:pt>
                <c:pt idx="14205">
                  <c:v>267.29390000000001</c:v>
                </c:pt>
                <c:pt idx="14206">
                  <c:v>267.32749999999999</c:v>
                </c:pt>
                <c:pt idx="14207">
                  <c:v>267.36130000000003</c:v>
                </c:pt>
                <c:pt idx="14208">
                  <c:v>267.39499999999998</c:v>
                </c:pt>
                <c:pt idx="14209">
                  <c:v>267.42860000000002</c:v>
                </c:pt>
                <c:pt idx="14210">
                  <c:v>267.4624</c:v>
                </c:pt>
                <c:pt idx="14211">
                  <c:v>267.49610000000001</c:v>
                </c:pt>
                <c:pt idx="14212">
                  <c:v>267.52980000000002</c:v>
                </c:pt>
                <c:pt idx="14213">
                  <c:v>267.56349999999998</c:v>
                </c:pt>
                <c:pt idx="14214">
                  <c:v>267.59719999999999</c:v>
                </c:pt>
                <c:pt idx="14215">
                  <c:v>267.6309</c:v>
                </c:pt>
                <c:pt idx="14216">
                  <c:v>267.66460000000001</c:v>
                </c:pt>
                <c:pt idx="14217">
                  <c:v>267.69839999999999</c:v>
                </c:pt>
                <c:pt idx="14218">
                  <c:v>267.7321</c:v>
                </c:pt>
                <c:pt idx="14219">
                  <c:v>267.76580000000001</c:v>
                </c:pt>
                <c:pt idx="14220">
                  <c:v>267.7996</c:v>
                </c:pt>
                <c:pt idx="14221">
                  <c:v>267.83330000000001</c:v>
                </c:pt>
                <c:pt idx="14222">
                  <c:v>267.86700000000002</c:v>
                </c:pt>
                <c:pt idx="14223">
                  <c:v>267.9008</c:v>
                </c:pt>
                <c:pt idx="14224">
                  <c:v>267.93450000000001</c:v>
                </c:pt>
                <c:pt idx="14225">
                  <c:v>267.96820000000002</c:v>
                </c:pt>
                <c:pt idx="14226">
                  <c:v>268.00200000000001</c:v>
                </c:pt>
                <c:pt idx="14227">
                  <c:v>268.03570000000002</c:v>
                </c:pt>
                <c:pt idx="14228">
                  <c:v>268.06950000000001</c:v>
                </c:pt>
                <c:pt idx="14229">
                  <c:v>268.10320000000002</c:v>
                </c:pt>
                <c:pt idx="14230">
                  <c:v>268.137</c:v>
                </c:pt>
                <c:pt idx="14231">
                  <c:v>268.17070000000001</c:v>
                </c:pt>
                <c:pt idx="14232">
                  <c:v>268.2045</c:v>
                </c:pt>
                <c:pt idx="14233">
                  <c:v>268.23820000000001</c:v>
                </c:pt>
                <c:pt idx="14234">
                  <c:v>268.27199999999999</c:v>
                </c:pt>
                <c:pt idx="14235">
                  <c:v>268.3057</c:v>
                </c:pt>
                <c:pt idx="14236">
                  <c:v>268.33949999999999</c:v>
                </c:pt>
                <c:pt idx="14237">
                  <c:v>268.37329999999997</c:v>
                </c:pt>
                <c:pt idx="14238">
                  <c:v>268.40699999999998</c:v>
                </c:pt>
                <c:pt idx="14239">
                  <c:v>268.44080000000002</c:v>
                </c:pt>
                <c:pt idx="14240">
                  <c:v>268.47460000000001</c:v>
                </c:pt>
                <c:pt idx="14241">
                  <c:v>268.50830000000002</c:v>
                </c:pt>
                <c:pt idx="14242">
                  <c:v>268.5421</c:v>
                </c:pt>
                <c:pt idx="14243">
                  <c:v>268.57589999999999</c:v>
                </c:pt>
                <c:pt idx="14244">
                  <c:v>268.60969999999998</c:v>
                </c:pt>
                <c:pt idx="14245">
                  <c:v>268.64350000000002</c:v>
                </c:pt>
                <c:pt idx="14246">
                  <c:v>268.67720000000003</c:v>
                </c:pt>
                <c:pt idx="14247">
                  <c:v>268.71100000000001</c:v>
                </c:pt>
                <c:pt idx="14248">
                  <c:v>268.7448</c:v>
                </c:pt>
                <c:pt idx="14249">
                  <c:v>268.77859999999998</c:v>
                </c:pt>
                <c:pt idx="14250">
                  <c:v>268.81240000000003</c:v>
                </c:pt>
                <c:pt idx="14251">
                  <c:v>268.84620000000001</c:v>
                </c:pt>
                <c:pt idx="14252">
                  <c:v>268.88</c:v>
                </c:pt>
                <c:pt idx="14253">
                  <c:v>268.91379999999998</c:v>
                </c:pt>
                <c:pt idx="14254">
                  <c:v>268.94760000000002</c:v>
                </c:pt>
                <c:pt idx="14255">
                  <c:v>268.98140000000001</c:v>
                </c:pt>
                <c:pt idx="14256">
                  <c:v>269.01519999999999</c:v>
                </c:pt>
                <c:pt idx="14257">
                  <c:v>269.04899999999998</c:v>
                </c:pt>
                <c:pt idx="14258">
                  <c:v>269.08280000000002</c:v>
                </c:pt>
                <c:pt idx="14259">
                  <c:v>269.11660000000001</c:v>
                </c:pt>
                <c:pt idx="14260">
                  <c:v>269.15039999999999</c:v>
                </c:pt>
                <c:pt idx="14261">
                  <c:v>269.18419999999998</c:v>
                </c:pt>
                <c:pt idx="14262">
                  <c:v>269.21809999999999</c:v>
                </c:pt>
                <c:pt idx="14263">
                  <c:v>269.25189999999998</c:v>
                </c:pt>
                <c:pt idx="14264">
                  <c:v>269.28570000000002</c:v>
                </c:pt>
                <c:pt idx="14265">
                  <c:v>269.31950000000001</c:v>
                </c:pt>
                <c:pt idx="14266">
                  <c:v>269.35340000000002</c:v>
                </c:pt>
                <c:pt idx="14267">
                  <c:v>269.38720000000001</c:v>
                </c:pt>
                <c:pt idx="14268">
                  <c:v>269.42099999999999</c:v>
                </c:pt>
                <c:pt idx="14269">
                  <c:v>269.45479999999998</c:v>
                </c:pt>
                <c:pt idx="14270">
                  <c:v>269.48869999999999</c:v>
                </c:pt>
                <c:pt idx="14271">
                  <c:v>269.52249999999998</c:v>
                </c:pt>
                <c:pt idx="14272">
                  <c:v>269.5564</c:v>
                </c:pt>
                <c:pt idx="14273">
                  <c:v>269.59019999999998</c:v>
                </c:pt>
                <c:pt idx="14274">
                  <c:v>269.6241</c:v>
                </c:pt>
                <c:pt idx="14275">
                  <c:v>269.65789999999998</c:v>
                </c:pt>
                <c:pt idx="14276">
                  <c:v>269.69170000000003</c:v>
                </c:pt>
                <c:pt idx="14277">
                  <c:v>269.72559999999999</c:v>
                </c:pt>
                <c:pt idx="14278">
                  <c:v>269.75940000000003</c:v>
                </c:pt>
                <c:pt idx="14279">
                  <c:v>269.79329999999999</c:v>
                </c:pt>
                <c:pt idx="14280">
                  <c:v>269.82709999999997</c:v>
                </c:pt>
                <c:pt idx="14281">
                  <c:v>269.86099999999999</c:v>
                </c:pt>
                <c:pt idx="14282">
                  <c:v>269.89490000000001</c:v>
                </c:pt>
                <c:pt idx="14283">
                  <c:v>269.92869999999999</c:v>
                </c:pt>
                <c:pt idx="14284">
                  <c:v>269.96260000000001</c:v>
                </c:pt>
                <c:pt idx="14285">
                  <c:v>269.99650000000003</c:v>
                </c:pt>
                <c:pt idx="14286">
                  <c:v>270.03030000000001</c:v>
                </c:pt>
                <c:pt idx="14287">
                  <c:v>270.06420000000003</c:v>
                </c:pt>
                <c:pt idx="14288">
                  <c:v>270.09809999999999</c:v>
                </c:pt>
                <c:pt idx="14289">
                  <c:v>270.13189999999997</c:v>
                </c:pt>
                <c:pt idx="14290">
                  <c:v>270.16579999999999</c:v>
                </c:pt>
                <c:pt idx="14291">
                  <c:v>270.19970000000001</c:v>
                </c:pt>
                <c:pt idx="14292">
                  <c:v>270.23360000000002</c:v>
                </c:pt>
                <c:pt idx="14293">
                  <c:v>270.26749999999998</c:v>
                </c:pt>
                <c:pt idx="14294">
                  <c:v>270.3014</c:v>
                </c:pt>
                <c:pt idx="14295">
                  <c:v>270.33519999999999</c:v>
                </c:pt>
                <c:pt idx="14296">
                  <c:v>270.3691</c:v>
                </c:pt>
                <c:pt idx="14297">
                  <c:v>270.40300000000002</c:v>
                </c:pt>
                <c:pt idx="14298">
                  <c:v>270.43689999999998</c:v>
                </c:pt>
                <c:pt idx="14299">
                  <c:v>270.4708</c:v>
                </c:pt>
                <c:pt idx="14300">
                  <c:v>270.50470000000001</c:v>
                </c:pt>
                <c:pt idx="14301">
                  <c:v>270.53859999999997</c:v>
                </c:pt>
                <c:pt idx="14302">
                  <c:v>270.57249999999999</c:v>
                </c:pt>
                <c:pt idx="14303">
                  <c:v>270.60640000000001</c:v>
                </c:pt>
                <c:pt idx="14304">
                  <c:v>270.64030000000002</c:v>
                </c:pt>
                <c:pt idx="14305">
                  <c:v>270.67419999999998</c:v>
                </c:pt>
                <c:pt idx="14306">
                  <c:v>270.7081</c:v>
                </c:pt>
                <c:pt idx="14307">
                  <c:v>270.74209999999999</c:v>
                </c:pt>
                <c:pt idx="14308">
                  <c:v>270.77600000000001</c:v>
                </c:pt>
                <c:pt idx="14309">
                  <c:v>270.80990000000003</c:v>
                </c:pt>
                <c:pt idx="14310">
                  <c:v>270.84379999999999</c:v>
                </c:pt>
                <c:pt idx="14311">
                  <c:v>270.8777</c:v>
                </c:pt>
                <c:pt idx="14312">
                  <c:v>270.9117</c:v>
                </c:pt>
                <c:pt idx="14313">
                  <c:v>270.94560000000001</c:v>
                </c:pt>
                <c:pt idx="14314">
                  <c:v>270.97949999999997</c:v>
                </c:pt>
                <c:pt idx="14315">
                  <c:v>271.01339999999999</c:v>
                </c:pt>
                <c:pt idx="14316">
                  <c:v>271.04739999999998</c:v>
                </c:pt>
                <c:pt idx="14317">
                  <c:v>271.0813</c:v>
                </c:pt>
                <c:pt idx="14318">
                  <c:v>271.11520000000002</c:v>
                </c:pt>
                <c:pt idx="14319">
                  <c:v>271.14920000000001</c:v>
                </c:pt>
                <c:pt idx="14320">
                  <c:v>271.18310000000002</c:v>
                </c:pt>
                <c:pt idx="14321">
                  <c:v>271.21710000000002</c:v>
                </c:pt>
                <c:pt idx="14322">
                  <c:v>271.25099999999998</c:v>
                </c:pt>
                <c:pt idx="14323">
                  <c:v>271.28489999999999</c:v>
                </c:pt>
                <c:pt idx="14324">
                  <c:v>271.31889999999999</c:v>
                </c:pt>
                <c:pt idx="14325">
                  <c:v>271.3528</c:v>
                </c:pt>
                <c:pt idx="14326">
                  <c:v>271.38679999999999</c:v>
                </c:pt>
                <c:pt idx="14327">
                  <c:v>271.42079999999999</c:v>
                </c:pt>
                <c:pt idx="14328">
                  <c:v>271.4547</c:v>
                </c:pt>
                <c:pt idx="14329">
                  <c:v>271.48869999999999</c:v>
                </c:pt>
                <c:pt idx="14330">
                  <c:v>271.52260000000001</c:v>
                </c:pt>
                <c:pt idx="14331">
                  <c:v>271.5566</c:v>
                </c:pt>
                <c:pt idx="14332">
                  <c:v>271.59059999999999</c:v>
                </c:pt>
                <c:pt idx="14333">
                  <c:v>271.62450000000001</c:v>
                </c:pt>
                <c:pt idx="14334">
                  <c:v>271.6585</c:v>
                </c:pt>
                <c:pt idx="14335">
                  <c:v>271.6925</c:v>
                </c:pt>
                <c:pt idx="14336">
                  <c:v>271.72649999999999</c:v>
                </c:pt>
                <c:pt idx="14337">
                  <c:v>271.7604</c:v>
                </c:pt>
                <c:pt idx="14338">
                  <c:v>271.7944</c:v>
                </c:pt>
                <c:pt idx="14339">
                  <c:v>271.82839999999999</c:v>
                </c:pt>
                <c:pt idx="14340">
                  <c:v>271.86239999999998</c:v>
                </c:pt>
                <c:pt idx="14341">
                  <c:v>271.89640000000003</c:v>
                </c:pt>
                <c:pt idx="14342">
                  <c:v>271.93040000000002</c:v>
                </c:pt>
                <c:pt idx="14343">
                  <c:v>271.96440000000001</c:v>
                </c:pt>
                <c:pt idx="14344">
                  <c:v>271.99829999999997</c:v>
                </c:pt>
                <c:pt idx="14345">
                  <c:v>272.03230000000002</c:v>
                </c:pt>
                <c:pt idx="14346">
                  <c:v>272.06630000000001</c:v>
                </c:pt>
                <c:pt idx="14347">
                  <c:v>272.1003</c:v>
                </c:pt>
                <c:pt idx="14348">
                  <c:v>272.1343</c:v>
                </c:pt>
                <c:pt idx="14349">
                  <c:v>272.16829999999999</c:v>
                </c:pt>
                <c:pt idx="14350">
                  <c:v>272.20229999999998</c:v>
                </c:pt>
                <c:pt idx="14351">
                  <c:v>272.23630000000003</c:v>
                </c:pt>
                <c:pt idx="14352">
                  <c:v>272.2704</c:v>
                </c:pt>
                <c:pt idx="14353">
                  <c:v>272.30439999999999</c:v>
                </c:pt>
                <c:pt idx="14354">
                  <c:v>272.33839999999998</c:v>
                </c:pt>
                <c:pt idx="14355">
                  <c:v>272.37240000000003</c:v>
                </c:pt>
                <c:pt idx="14356">
                  <c:v>272.40640000000002</c:v>
                </c:pt>
                <c:pt idx="14357">
                  <c:v>272.44040000000001</c:v>
                </c:pt>
                <c:pt idx="14358">
                  <c:v>272.4744</c:v>
                </c:pt>
                <c:pt idx="14359">
                  <c:v>272.50850000000003</c:v>
                </c:pt>
                <c:pt idx="14360">
                  <c:v>272.54250000000002</c:v>
                </c:pt>
                <c:pt idx="14361">
                  <c:v>272.57650000000001</c:v>
                </c:pt>
                <c:pt idx="14362">
                  <c:v>272.6105</c:v>
                </c:pt>
                <c:pt idx="14363">
                  <c:v>272.64460000000003</c:v>
                </c:pt>
                <c:pt idx="14364">
                  <c:v>272.67860000000002</c:v>
                </c:pt>
                <c:pt idx="14365">
                  <c:v>272.71260000000001</c:v>
                </c:pt>
                <c:pt idx="14366">
                  <c:v>272.74669999999998</c:v>
                </c:pt>
                <c:pt idx="14367">
                  <c:v>272.78070000000002</c:v>
                </c:pt>
                <c:pt idx="14368">
                  <c:v>272.81479999999999</c:v>
                </c:pt>
                <c:pt idx="14369">
                  <c:v>272.84879999999998</c:v>
                </c:pt>
                <c:pt idx="14370">
                  <c:v>272.88290000000001</c:v>
                </c:pt>
                <c:pt idx="14371">
                  <c:v>272.9169</c:v>
                </c:pt>
                <c:pt idx="14372">
                  <c:v>272.95100000000002</c:v>
                </c:pt>
                <c:pt idx="14373">
                  <c:v>272.98500000000001</c:v>
                </c:pt>
                <c:pt idx="14374">
                  <c:v>273.01909999999998</c:v>
                </c:pt>
                <c:pt idx="14375">
                  <c:v>273.05309999999997</c:v>
                </c:pt>
                <c:pt idx="14376">
                  <c:v>273.0872</c:v>
                </c:pt>
                <c:pt idx="14377">
                  <c:v>273.12119999999999</c:v>
                </c:pt>
                <c:pt idx="14378">
                  <c:v>273.15530000000001</c:v>
                </c:pt>
                <c:pt idx="14379">
                  <c:v>273.18939999999998</c:v>
                </c:pt>
                <c:pt idx="14380">
                  <c:v>273.22340000000003</c:v>
                </c:pt>
                <c:pt idx="14381">
                  <c:v>273.25749999999999</c:v>
                </c:pt>
                <c:pt idx="14382">
                  <c:v>273.29160000000002</c:v>
                </c:pt>
                <c:pt idx="14383">
                  <c:v>273.32569999999998</c:v>
                </c:pt>
                <c:pt idx="14384">
                  <c:v>273.35969999999998</c:v>
                </c:pt>
                <c:pt idx="14385">
                  <c:v>273.3938</c:v>
                </c:pt>
                <c:pt idx="14386">
                  <c:v>273.42790000000002</c:v>
                </c:pt>
                <c:pt idx="14387">
                  <c:v>273.46199999999999</c:v>
                </c:pt>
                <c:pt idx="14388">
                  <c:v>273.49610000000001</c:v>
                </c:pt>
                <c:pt idx="14389">
                  <c:v>273.53019999999998</c:v>
                </c:pt>
                <c:pt idx="14390">
                  <c:v>273.56420000000003</c:v>
                </c:pt>
                <c:pt idx="14391">
                  <c:v>273.59829999999999</c:v>
                </c:pt>
                <c:pt idx="14392">
                  <c:v>273.63240000000002</c:v>
                </c:pt>
                <c:pt idx="14393">
                  <c:v>273.66649999999998</c:v>
                </c:pt>
                <c:pt idx="14394">
                  <c:v>273.70060000000001</c:v>
                </c:pt>
                <c:pt idx="14395">
                  <c:v>273.73469999999998</c:v>
                </c:pt>
                <c:pt idx="14396">
                  <c:v>273.7688</c:v>
                </c:pt>
                <c:pt idx="14397">
                  <c:v>273.80290000000002</c:v>
                </c:pt>
                <c:pt idx="14398">
                  <c:v>273.83699999999999</c:v>
                </c:pt>
                <c:pt idx="14399">
                  <c:v>273.87119999999999</c:v>
                </c:pt>
                <c:pt idx="14400">
                  <c:v>273.90530000000001</c:v>
                </c:pt>
                <c:pt idx="14401">
                  <c:v>273.93939999999998</c:v>
                </c:pt>
                <c:pt idx="14402">
                  <c:v>273.9735</c:v>
                </c:pt>
                <c:pt idx="14403">
                  <c:v>274.00760000000002</c:v>
                </c:pt>
                <c:pt idx="14404">
                  <c:v>274.04169999999999</c:v>
                </c:pt>
                <c:pt idx="14405">
                  <c:v>274.07580000000002</c:v>
                </c:pt>
                <c:pt idx="14406">
                  <c:v>274.11</c:v>
                </c:pt>
                <c:pt idx="14407">
                  <c:v>274.14409999999998</c:v>
                </c:pt>
                <c:pt idx="14408">
                  <c:v>274.1782</c:v>
                </c:pt>
                <c:pt idx="14409">
                  <c:v>274.21230000000003</c:v>
                </c:pt>
                <c:pt idx="14410">
                  <c:v>274.24650000000003</c:v>
                </c:pt>
                <c:pt idx="14411">
                  <c:v>274.28059999999999</c:v>
                </c:pt>
                <c:pt idx="14412">
                  <c:v>274.31479999999999</c:v>
                </c:pt>
                <c:pt idx="14413">
                  <c:v>274.34890000000001</c:v>
                </c:pt>
                <c:pt idx="14414">
                  <c:v>274.38299999999998</c:v>
                </c:pt>
                <c:pt idx="14415">
                  <c:v>274.41719999999998</c:v>
                </c:pt>
                <c:pt idx="14416">
                  <c:v>274.4513</c:v>
                </c:pt>
                <c:pt idx="14417">
                  <c:v>274.4855</c:v>
                </c:pt>
                <c:pt idx="14418">
                  <c:v>274.51960000000003</c:v>
                </c:pt>
                <c:pt idx="14419">
                  <c:v>274.55380000000002</c:v>
                </c:pt>
                <c:pt idx="14420">
                  <c:v>274.58789999999999</c:v>
                </c:pt>
                <c:pt idx="14421">
                  <c:v>274.62209999999999</c:v>
                </c:pt>
                <c:pt idx="14422">
                  <c:v>274.65620000000001</c:v>
                </c:pt>
                <c:pt idx="14423">
                  <c:v>274.69040000000001</c:v>
                </c:pt>
                <c:pt idx="14424">
                  <c:v>274.72449999999998</c:v>
                </c:pt>
                <c:pt idx="14425">
                  <c:v>274.75869999999998</c:v>
                </c:pt>
                <c:pt idx="14426">
                  <c:v>274.79289999999997</c:v>
                </c:pt>
                <c:pt idx="14427">
                  <c:v>274.82709999999997</c:v>
                </c:pt>
                <c:pt idx="14428">
                  <c:v>274.8612</c:v>
                </c:pt>
                <c:pt idx="14429">
                  <c:v>274.8954</c:v>
                </c:pt>
                <c:pt idx="14430">
                  <c:v>274.92959999999999</c:v>
                </c:pt>
                <c:pt idx="14431">
                  <c:v>274.96370000000002</c:v>
                </c:pt>
                <c:pt idx="14432">
                  <c:v>274.99790000000002</c:v>
                </c:pt>
                <c:pt idx="14433">
                  <c:v>275.03210000000001</c:v>
                </c:pt>
                <c:pt idx="14434">
                  <c:v>275.06630000000001</c:v>
                </c:pt>
                <c:pt idx="14435">
                  <c:v>275.10050000000001</c:v>
                </c:pt>
                <c:pt idx="14436">
                  <c:v>275.13470000000001</c:v>
                </c:pt>
                <c:pt idx="14437">
                  <c:v>275.16890000000001</c:v>
                </c:pt>
                <c:pt idx="14438">
                  <c:v>275.20299999999997</c:v>
                </c:pt>
                <c:pt idx="14439">
                  <c:v>275.23719999999997</c:v>
                </c:pt>
                <c:pt idx="14440">
                  <c:v>275.27140000000003</c:v>
                </c:pt>
                <c:pt idx="14441">
                  <c:v>275.30560000000003</c:v>
                </c:pt>
                <c:pt idx="14442">
                  <c:v>275.33980000000003</c:v>
                </c:pt>
                <c:pt idx="14443">
                  <c:v>275.37400000000002</c:v>
                </c:pt>
                <c:pt idx="14444">
                  <c:v>275.40820000000002</c:v>
                </c:pt>
                <c:pt idx="14445">
                  <c:v>275.44240000000002</c:v>
                </c:pt>
                <c:pt idx="14446">
                  <c:v>275.47669999999999</c:v>
                </c:pt>
                <c:pt idx="14447">
                  <c:v>275.51089999999999</c:v>
                </c:pt>
                <c:pt idx="14448">
                  <c:v>275.54509999999999</c:v>
                </c:pt>
                <c:pt idx="14449">
                  <c:v>275.57929999999999</c:v>
                </c:pt>
                <c:pt idx="14450">
                  <c:v>275.61349999999999</c:v>
                </c:pt>
                <c:pt idx="14451">
                  <c:v>275.64769999999999</c:v>
                </c:pt>
                <c:pt idx="14452">
                  <c:v>275.68189999999998</c:v>
                </c:pt>
                <c:pt idx="14453">
                  <c:v>275.71620000000001</c:v>
                </c:pt>
                <c:pt idx="14454">
                  <c:v>275.75040000000001</c:v>
                </c:pt>
                <c:pt idx="14455">
                  <c:v>275.78460000000001</c:v>
                </c:pt>
                <c:pt idx="14456">
                  <c:v>275.81880000000001</c:v>
                </c:pt>
                <c:pt idx="14457">
                  <c:v>275.85309999999998</c:v>
                </c:pt>
                <c:pt idx="14458">
                  <c:v>275.88729999999998</c:v>
                </c:pt>
                <c:pt idx="14459">
                  <c:v>275.92149999999998</c:v>
                </c:pt>
                <c:pt idx="14460">
                  <c:v>275.95580000000001</c:v>
                </c:pt>
                <c:pt idx="14461">
                  <c:v>275.99</c:v>
                </c:pt>
                <c:pt idx="14462">
                  <c:v>276.02429999999998</c:v>
                </c:pt>
                <c:pt idx="14463">
                  <c:v>276.05849999999998</c:v>
                </c:pt>
                <c:pt idx="14464">
                  <c:v>276.09280000000001</c:v>
                </c:pt>
                <c:pt idx="14465">
                  <c:v>276.12700000000001</c:v>
                </c:pt>
                <c:pt idx="14466">
                  <c:v>276.16129999999998</c:v>
                </c:pt>
                <c:pt idx="14467">
                  <c:v>276.19549999999998</c:v>
                </c:pt>
                <c:pt idx="14468">
                  <c:v>276.22980000000001</c:v>
                </c:pt>
                <c:pt idx="14469">
                  <c:v>276.26400000000001</c:v>
                </c:pt>
                <c:pt idx="14470">
                  <c:v>276.29829999999998</c:v>
                </c:pt>
                <c:pt idx="14471">
                  <c:v>276.33260000000001</c:v>
                </c:pt>
                <c:pt idx="14472">
                  <c:v>276.36680000000001</c:v>
                </c:pt>
                <c:pt idx="14473">
                  <c:v>276.40109999999999</c:v>
                </c:pt>
                <c:pt idx="14474">
                  <c:v>276.43529999999998</c:v>
                </c:pt>
                <c:pt idx="14475">
                  <c:v>276.46960000000001</c:v>
                </c:pt>
                <c:pt idx="14476">
                  <c:v>276.50389999999999</c:v>
                </c:pt>
                <c:pt idx="14477">
                  <c:v>276.53809999999999</c:v>
                </c:pt>
                <c:pt idx="14478">
                  <c:v>276.57240000000002</c:v>
                </c:pt>
                <c:pt idx="14479">
                  <c:v>276.60669999999999</c:v>
                </c:pt>
                <c:pt idx="14480">
                  <c:v>276.64100000000002</c:v>
                </c:pt>
                <c:pt idx="14481">
                  <c:v>276.67529999999999</c:v>
                </c:pt>
                <c:pt idx="14482">
                  <c:v>276.70960000000002</c:v>
                </c:pt>
                <c:pt idx="14483">
                  <c:v>276.7439</c:v>
                </c:pt>
                <c:pt idx="14484">
                  <c:v>276.77809999999999</c:v>
                </c:pt>
                <c:pt idx="14485">
                  <c:v>276.81240000000003</c:v>
                </c:pt>
                <c:pt idx="14486">
                  <c:v>276.8467</c:v>
                </c:pt>
                <c:pt idx="14487">
                  <c:v>276.88099999999997</c:v>
                </c:pt>
                <c:pt idx="14488">
                  <c:v>276.9153</c:v>
                </c:pt>
                <c:pt idx="14489">
                  <c:v>276.94959999999998</c:v>
                </c:pt>
                <c:pt idx="14490">
                  <c:v>276.98390000000001</c:v>
                </c:pt>
                <c:pt idx="14491">
                  <c:v>277.01819999999998</c:v>
                </c:pt>
                <c:pt idx="14492">
                  <c:v>277.05250000000001</c:v>
                </c:pt>
                <c:pt idx="14493">
                  <c:v>277.08690000000001</c:v>
                </c:pt>
                <c:pt idx="14494">
                  <c:v>277.12119999999999</c:v>
                </c:pt>
                <c:pt idx="14495">
                  <c:v>277.15550000000002</c:v>
                </c:pt>
                <c:pt idx="14496">
                  <c:v>277.18979999999999</c:v>
                </c:pt>
                <c:pt idx="14497">
                  <c:v>277.22410000000002</c:v>
                </c:pt>
                <c:pt idx="14498">
                  <c:v>277.25839999999999</c:v>
                </c:pt>
                <c:pt idx="14499">
                  <c:v>277.29270000000002</c:v>
                </c:pt>
                <c:pt idx="14500">
                  <c:v>277.32709999999997</c:v>
                </c:pt>
                <c:pt idx="14501">
                  <c:v>277.3614</c:v>
                </c:pt>
                <c:pt idx="14502">
                  <c:v>277.39569999999998</c:v>
                </c:pt>
                <c:pt idx="14503">
                  <c:v>277.43</c:v>
                </c:pt>
                <c:pt idx="14504">
                  <c:v>277.46440000000001</c:v>
                </c:pt>
                <c:pt idx="14505">
                  <c:v>277.49869999999999</c:v>
                </c:pt>
                <c:pt idx="14506">
                  <c:v>277.53309999999999</c:v>
                </c:pt>
                <c:pt idx="14507">
                  <c:v>277.56740000000002</c:v>
                </c:pt>
                <c:pt idx="14508">
                  <c:v>277.60169999999999</c:v>
                </c:pt>
                <c:pt idx="14509">
                  <c:v>277.63600000000002</c:v>
                </c:pt>
                <c:pt idx="14510">
                  <c:v>277.67039999999997</c:v>
                </c:pt>
                <c:pt idx="14511">
                  <c:v>277.7047</c:v>
                </c:pt>
                <c:pt idx="14512">
                  <c:v>277.73910000000001</c:v>
                </c:pt>
                <c:pt idx="14513">
                  <c:v>277.77339999999998</c:v>
                </c:pt>
                <c:pt idx="14514">
                  <c:v>277.80779999999999</c:v>
                </c:pt>
                <c:pt idx="14515">
                  <c:v>277.84219999999999</c:v>
                </c:pt>
                <c:pt idx="14516">
                  <c:v>277.87650000000002</c:v>
                </c:pt>
                <c:pt idx="14517">
                  <c:v>277.91090000000003</c:v>
                </c:pt>
                <c:pt idx="14518">
                  <c:v>277.9452</c:v>
                </c:pt>
                <c:pt idx="14519">
                  <c:v>277.9796</c:v>
                </c:pt>
                <c:pt idx="14520">
                  <c:v>278.01400000000001</c:v>
                </c:pt>
                <c:pt idx="14521">
                  <c:v>278.04829999999998</c:v>
                </c:pt>
                <c:pt idx="14522">
                  <c:v>278.08269999999999</c:v>
                </c:pt>
                <c:pt idx="14523">
                  <c:v>278.11709999999999</c:v>
                </c:pt>
                <c:pt idx="14524">
                  <c:v>278.1515</c:v>
                </c:pt>
                <c:pt idx="14525">
                  <c:v>278.18579999999997</c:v>
                </c:pt>
                <c:pt idx="14526">
                  <c:v>278.22019999999998</c:v>
                </c:pt>
                <c:pt idx="14527">
                  <c:v>278.25459999999998</c:v>
                </c:pt>
                <c:pt idx="14528">
                  <c:v>278.28899999999999</c:v>
                </c:pt>
                <c:pt idx="14529">
                  <c:v>278.32330000000002</c:v>
                </c:pt>
                <c:pt idx="14530">
                  <c:v>278.35770000000002</c:v>
                </c:pt>
                <c:pt idx="14531">
                  <c:v>278.39210000000003</c:v>
                </c:pt>
                <c:pt idx="14532">
                  <c:v>278.42649999999998</c:v>
                </c:pt>
                <c:pt idx="14533">
                  <c:v>278.46089999999998</c:v>
                </c:pt>
                <c:pt idx="14534">
                  <c:v>278.49529999999999</c:v>
                </c:pt>
                <c:pt idx="14535">
                  <c:v>278.52969999999999</c:v>
                </c:pt>
                <c:pt idx="14536">
                  <c:v>278.5641</c:v>
                </c:pt>
                <c:pt idx="14537">
                  <c:v>278.5985</c:v>
                </c:pt>
                <c:pt idx="14538">
                  <c:v>278.63290000000001</c:v>
                </c:pt>
                <c:pt idx="14539">
                  <c:v>278.66730000000001</c:v>
                </c:pt>
                <c:pt idx="14540">
                  <c:v>278.70170000000002</c:v>
                </c:pt>
                <c:pt idx="14541">
                  <c:v>278.73610000000002</c:v>
                </c:pt>
                <c:pt idx="14542">
                  <c:v>278.77050000000003</c:v>
                </c:pt>
                <c:pt idx="14543">
                  <c:v>278.80500000000001</c:v>
                </c:pt>
                <c:pt idx="14544">
                  <c:v>278.83940000000001</c:v>
                </c:pt>
                <c:pt idx="14545">
                  <c:v>278.87380000000002</c:v>
                </c:pt>
                <c:pt idx="14546">
                  <c:v>278.90820000000002</c:v>
                </c:pt>
                <c:pt idx="14547">
                  <c:v>278.94260000000003</c:v>
                </c:pt>
                <c:pt idx="14548">
                  <c:v>278.97710000000001</c:v>
                </c:pt>
                <c:pt idx="14549">
                  <c:v>279.01150000000001</c:v>
                </c:pt>
                <c:pt idx="14550">
                  <c:v>279.04590000000002</c:v>
                </c:pt>
                <c:pt idx="14551">
                  <c:v>279.0804</c:v>
                </c:pt>
                <c:pt idx="14552">
                  <c:v>279.1148</c:v>
                </c:pt>
                <c:pt idx="14553">
                  <c:v>279.14920000000001</c:v>
                </c:pt>
                <c:pt idx="14554">
                  <c:v>279.18369999999999</c:v>
                </c:pt>
                <c:pt idx="14555">
                  <c:v>279.21809999999999</c:v>
                </c:pt>
                <c:pt idx="14556">
                  <c:v>279.2525</c:v>
                </c:pt>
                <c:pt idx="14557">
                  <c:v>279.28699999999998</c:v>
                </c:pt>
                <c:pt idx="14558">
                  <c:v>279.32139999999998</c:v>
                </c:pt>
                <c:pt idx="14559">
                  <c:v>279.35590000000002</c:v>
                </c:pt>
                <c:pt idx="14560">
                  <c:v>279.39030000000002</c:v>
                </c:pt>
                <c:pt idx="14561">
                  <c:v>279.4248</c:v>
                </c:pt>
                <c:pt idx="14562">
                  <c:v>279.45920000000001</c:v>
                </c:pt>
                <c:pt idx="14563">
                  <c:v>279.49369999999999</c:v>
                </c:pt>
                <c:pt idx="14564">
                  <c:v>279.52809999999999</c:v>
                </c:pt>
                <c:pt idx="14565">
                  <c:v>279.56259999999997</c:v>
                </c:pt>
                <c:pt idx="14566">
                  <c:v>279.59710000000001</c:v>
                </c:pt>
                <c:pt idx="14567">
                  <c:v>279.63150000000002</c:v>
                </c:pt>
                <c:pt idx="14568">
                  <c:v>279.666</c:v>
                </c:pt>
                <c:pt idx="14569">
                  <c:v>279.70049999999998</c:v>
                </c:pt>
                <c:pt idx="14570">
                  <c:v>279.73500000000001</c:v>
                </c:pt>
                <c:pt idx="14571">
                  <c:v>279.76940000000002</c:v>
                </c:pt>
                <c:pt idx="14572">
                  <c:v>279.8039</c:v>
                </c:pt>
                <c:pt idx="14573">
                  <c:v>279.83839999999998</c:v>
                </c:pt>
                <c:pt idx="14574">
                  <c:v>279.87290000000002</c:v>
                </c:pt>
                <c:pt idx="14575">
                  <c:v>279.90730000000002</c:v>
                </c:pt>
                <c:pt idx="14576">
                  <c:v>279.9418</c:v>
                </c:pt>
                <c:pt idx="14577">
                  <c:v>279.97629999999998</c:v>
                </c:pt>
                <c:pt idx="14578">
                  <c:v>280.01080000000002</c:v>
                </c:pt>
                <c:pt idx="14579">
                  <c:v>280.0453</c:v>
                </c:pt>
                <c:pt idx="14580">
                  <c:v>280.07979999999998</c:v>
                </c:pt>
                <c:pt idx="14581">
                  <c:v>280.11430000000001</c:v>
                </c:pt>
                <c:pt idx="14582">
                  <c:v>280.14879999999999</c:v>
                </c:pt>
                <c:pt idx="14583">
                  <c:v>280.18329999999997</c:v>
                </c:pt>
                <c:pt idx="14584">
                  <c:v>280.21780000000001</c:v>
                </c:pt>
                <c:pt idx="14585">
                  <c:v>280.25229999999999</c:v>
                </c:pt>
                <c:pt idx="14586">
                  <c:v>280.28680000000003</c:v>
                </c:pt>
                <c:pt idx="14587">
                  <c:v>280.32130000000001</c:v>
                </c:pt>
                <c:pt idx="14588">
                  <c:v>280.35579999999999</c:v>
                </c:pt>
                <c:pt idx="14589">
                  <c:v>280.39030000000002</c:v>
                </c:pt>
                <c:pt idx="14590">
                  <c:v>280.4248</c:v>
                </c:pt>
                <c:pt idx="14591">
                  <c:v>280.45940000000002</c:v>
                </c:pt>
                <c:pt idx="14592">
                  <c:v>280.4939</c:v>
                </c:pt>
                <c:pt idx="14593">
                  <c:v>280.52839999999998</c:v>
                </c:pt>
                <c:pt idx="14594">
                  <c:v>280.56290000000001</c:v>
                </c:pt>
                <c:pt idx="14595">
                  <c:v>280.59739999999999</c:v>
                </c:pt>
                <c:pt idx="14596">
                  <c:v>280.63200000000001</c:v>
                </c:pt>
                <c:pt idx="14597">
                  <c:v>280.66649999999998</c:v>
                </c:pt>
                <c:pt idx="14598">
                  <c:v>280.70100000000002</c:v>
                </c:pt>
                <c:pt idx="14599">
                  <c:v>280.73559999999998</c:v>
                </c:pt>
                <c:pt idx="14600">
                  <c:v>280.77010000000001</c:v>
                </c:pt>
                <c:pt idx="14601">
                  <c:v>280.80459999999999</c:v>
                </c:pt>
                <c:pt idx="14602">
                  <c:v>280.83920000000001</c:v>
                </c:pt>
                <c:pt idx="14603">
                  <c:v>280.87369999999999</c:v>
                </c:pt>
                <c:pt idx="14604">
                  <c:v>280.9083</c:v>
                </c:pt>
                <c:pt idx="14605">
                  <c:v>280.94279999999998</c:v>
                </c:pt>
                <c:pt idx="14606">
                  <c:v>280.97739999999999</c:v>
                </c:pt>
                <c:pt idx="14607">
                  <c:v>281.01190000000003</c:v>
                </c:pt>
                <c:pt idx="14608">
                  <c:v>281.04640000000001</c:v>
                </c:pt>
                <c:pt idx="14609">
                  <c:v>281.08100000000002</c:v>
                </c:pt>
                <c:pt idx="14610">
                  <c:v>281.11559999999997</c:v>
                </c:pt>
                <c:pt idx="14611">
                  <c:v>281.15010000000001</c:v>
                </c:pt>
                <c:pt idx="14612">
                  <c:v>281.18470000000002</c:v>
                </c:pt>
                <c:pt idx="14613">
                  <c:v>281.2192</c:v>
                </c:pt>
                <c:pt idx="14614">
                  <c:v>281.25380000000001</c:v>
                </c:pt>
                <c:pt idx="14615">
                  <c:v>281.28840000000002</c:v>
                </c:pt>
                <c:pt idx="14616">
                  <c:v>281.3229</c:v>
                </c:pt>
                <c:pt idx="14617">
                  <c:v>281.35750000000002</c:v>
                </c:pt>
                <c:pt idx="14618">
                  <c:v>281.39210000000003</c:v>
                </c:pt>
                <c:pt idx="14619">
                  <c:v>281.42669999999998</c:v>
                </c:pt>
                <c:pt idx="14620">
                  <c:v>281.46120000000002</c:v>
                </c:pt>
                <c:pt idx="14621">
                  <c:v>281.49579999999997</c:v>
                </c:pt>
                <c:pt idx="14622">
                  <c:v>281.53039999999999</c:v>
                </c:pt>
                <c:pt idx="14623">
                  <c:v>281.565</c:v>
                </c:pt>
                <c:pt idx="14624">
                  <c:v>281.59960000000001</c:v>
                </c:pt>
                <c:pt idx="14625">
                  <c:v>281.63420000000002</c:v>
                </c:pt>
                <c:pt idx="14626">
                  <c:v>281.66879999999998</c:v>
                </c:pt>
                <c:pt idx="14627">
                  <c:v>281.70330000000001</c:v>
                </c:pt>
                <c:pt idx="14628">
                  <c:v>281.73790000000002</c:v>
                </c:pt>
                <c:pt idx="14629">
                  <c:v>281.77260000000001</c:v>
                </c:pt>
                <c:pt idx="14630">
                  <c:v>281.80720000000002</c:v>
                </c:pt>
                <c:pt idx="14631">
                  <c:v>281.8417</c:v>
                </c:pt>
                <c:pt idx="14632">
                  <c:v>281.87630000000001</c:v>
                </c:pt>
                <c:pt idx="14633">
                  <c:v>281.91090000000003</c:v>
                </c:pt>
                <c:pt idx="14634">
                  <c:v>281.94560000000001</c:v>
                </c:pt>
                <c:pt idx="14635">
                  <c:v>281.98020000000002</c:v>
                </c:pt>
                <c:pt idx="14636">
                  <c:v>282.01479999999998</c:v>
                </c:pt>
                <c:pt idx="14637">
                  <c:v>282.04939999999999</c:v>
                </c:pt>
                <c:pt idx="14638">
                  <c:v>282.084</c:v>
                </c:pt>
                <c:pt idx="14639">
                  <c:v>282.11860000000001</c:v>
                </c:pt>
                <c:pt idx="14640">
                  <c:v>282.1533</c:v>
                </c:pt>
                <c:pt idx="14641">
                  <c:v>282.18790000000001</c:v>
                </c:pt>
                <c:pt idx="14642">
                  <c:v>282.22250000000003</c:v>
                </c:pt>
                <c:pt idx="14643">
                  <c:v>282.25709999999998</c:v>
                </c:pt>
                <c:pt idx="14644">
                  <c:v>282.29169999999999</c:v>
                </c:pt>
                <c:pt idx="14645">
                  <c:v>282.32639999999998</c:v>
                </c:pt>
                <c:pt idx="14646">
                  <c:v>282.36099999999999</c:v>
                </c:pt>
                <c:pt idx="14647">
                  <c:v>282.39569999999998</c:v>
                </c:pt>
                <c:pt idx="14648">
                  <c:v>282.43029999999999</c:v>
                </c:pt>
                <c:pt idx="14649">
                  <c:v>282.4649</c:v>
                </c:pt>
                <c:pt idx="14650">
                  <c:v>282.49959999999999</c:v>
                </c:pt>
                <c:pt idx="14651">
                  <c:v>282.5342</c:v>
                </c:pt>
                <c:pt idx="14652">
                  <c:v>282.56889999999999</c:v>
                </c:pt>
                <c:pt idx="14653">
                  <c:v>282.6035</c:v>
                </c:pt>
                <c:pt idx="14654">
                  <c:v>282.63819999999998</c:v>
                </c:pt>
                <c:pt idx="14655">
                  <c:v>282.6728</c:v>
                </c:pt>
                <c:pt idx="14656">
                  <c:v>282.70749999999998</c:v>
                </c:pt>
                <c:pt idx="14657">
                  <c:v>282.74209999999999</c:v>
                </c:pt>
                <c:pt idx="14658">
                  <c:v>282.77679999999998</c:v>
                </c:pt>
                <c:pt idx="14659">
                  <c:v>282.81139999999999</c:v>
                </c:pt>
                <c:pt idx="14660">
                  <c:v>282.84609999999998</c:v>
                </c:pt>
                <c:pt idx="14661">
                  <c:v>282.88080000000002</c:v>
                </c:pt>
                <c:pt idx="14662">
                  <c:v>282.91539999999998</c:v>
                </c:pt>
                <c:pt idx="14663">
                  <c:v>282.95010000000002</c:v>
                </c:pt>
                <c:pt idx="14664">
                  <c:v>282.98480000000001</c:v>
                </c:pt>
                <c:pt idx="14665">
                  <c:v>283.01949999999999</c:v>
                </c:pt>
                <c:pt idx="14666">
                  <c:v>283.05410000000001</c:v>
                </c:pt>
                <c:pt idx="14667">
                  <c:v>283.08879999999999</c:v>
                </c:pt>
                <c:pt idx="14668">
                  <c:v>283.12349999999998</c:v>
                </c:pt>
                <c:pt idx="14669">
                  <c:v>283.15820000000002</c:v>
                </c:pt>
                <c:pt idx="14670">
                  <c:v>283.19279999999998</c:v>
                </c:pt>
                <c:pt idx="14671">
                  <c:v>283.22750000000002</c:v>
                </c:pt>
                <c:pt idx="14672">
                  <c:v>283.26220000000001</c:v>
                </c:pt>
                <c:pt idx="14673">
                  <c:v>283.29689999999999</c:v>
                </c:pt>
                <c:pt idx="14674">
                  <c:v>283.33159999999998</c:v>
                </c:pt>
                <c:pt idx="14675">
                  <c:v>283.36630000000002</c:v>
                </c:pt>
                <c:pt idx="14676">
                  <c:v>283.40100000000001</c:v>
                </c:pt>
                <c:pt idx="14677">
                  <c:v>283.4357</c:v>
                </c:pt>
                <c:pt idx="14678">
                  <c:v>283.47039999999998</c:v>
                </c:pt>
                <c:pt idx="14679">
                  <c:v>283.50510000000003</c:v>
                </c:pt>
                <c:pt idx="14680">
                  <c:v>283.53980000000001</c:v>
                </c:pt>
                <c:pt idx="14681">
                  <c:v>283.5745</c:v>
                </c:pt>
                <c:pt idx="14682">
                  <c:v>283.60919999999999</c:v>
                </c:pt>
                <c:pt idx="14683">
                  <c:v>283.64400000000001</c:v>
                </c:pt>
                <c:pt idx="14684">
                  <c:v>283.67860000000002</c:v>
                </c:pt>
                <c:pt idx="14685">
                  <c:v>283.71339999999998</c:v>
                </c:pt>
                <c:pt idx="14686">
                  <c:v>283.74810000000002</c:v>
                </c:pt>
                <c:pt idx="14687">
                  <c:v>283.78280000000001</c:v>
                </c:pt>
                <c:pt idx="14688">
                  <c:v>283.8175</c:v>
                </c:pt>
                <c:pt idx="14689">
                  <c:v>283.85230000000001</c:v>
                </c:pt>
                <c:pt idx="14690">
                  <c:v>283.887</c:v>
                </c:pt>
                <c:pt idx="14691">
                  <c:v>283.92169999999999</c:v>
                </c:pt>
                <c:pt idx="14692">
                  <c:v>283.95650000000001</c:v>
                </c:pt>
                <c:pt idx="14693">
                  <c:v>283.99119999999999</c:v>
                </c:pt>
                <c:pt idx="14694">
                  <c:v>284.02589999999998</c:v>
                </c:pt>
                <c:pt idx="14695">
                  <c:v>284.06060000000002</c:v>
                </c:pt>
                <c:pt idx="14696">
                  <c:v>284.09539999999998</c:v>
                </c:pt>
                <c:pt idx="14697">
                  <c:v>284.13010000000003</c:v>
                </c:pt>
                <c:pt idx="14698">
                  <c:v>284.16489999999999</c:v>
                </c:pt>
                <c:pt idx="14699">
                  <c:v>284.19959999999998</c:v>
                </c:pt>
                <c:pt idx="14700">
                  <c:v>284.23439999999999</c:v>
                </c:pt>
                <c:pt idx="14701">
                  <c:v>284.26909999999998</c:v>
                </c:pt>
                <c:pt idx="14702">
                  <c:v>284.3039</c:v>
                </c:pt>
                <c:pt idx="14703">
                  <c:v>284.33859999999999</c:v>
                </c:pt>
                <c:pt idx="14704">
                  <c:v>284.3734</c:v>
                </c:pt>
                <c:pt idx="14705">
                  <c:v>284.40809999999999</c:v>
                </c:pt>
                <c:pt idx="14706">
                  <c:v>284.44290000000001</c:v>
                </c:pt>
                <c:pt idx="14707">
                  <c:v>284.47770000000003</c:v>
                </c:pt>
                <c:pt idx="14708">
                  <c:v>284.51240000000001</c:v>
                </c:pt>
                <c:pt idx="14709">
                  <c:v>284.54719999999998</c:v>
                </c:pt>
                <c:pt idx="14710">
                  <c:v>284.58199999999999</c:v>
                </c:pt>
                <c:pt idx="14711">
                  <c:v>284.61669999999998</c:v>
                </c:pt>
                <c:pt idx="14712">
                  <c:v>284.6515</c:v>
                </c:pt>
                <c:pt idx="14713">
                  <c:v>284.68630000000002</c:v>
                </c:pt>
                <c:pt idx="14714">
                  <c:v>284.72109999999998</c:v>
                </c:pt>
                <c:pt idx="14715">
                  <c:v>284.75580000000002</c:v>
                </c:pt>
                <c:pt idx="14716">
                  <c:v>284.79059999999998</c:v>
                </c:pt>
                <c:pt idx="14717">
                  <c:v>284.8254</c:v>
                </c:pt>
                <c:pt idx="14718">
                  <c:v>284.86020000000002</c:v>
                </c:pt>
                <c:pt idx="14719">
                  <c:v>284.89499999999998</c:v>
                </c:pt>
                <c:pt idx="14720">
                  <c:v>284.9298</c:v>
                </c:pt>
                <c:pt idx="14721">
                  <c:v>284.96460000000002</c:v>
                </c:pt>
                <c:pt idx="14722">
                  <c:v>284.99939999999998</c:v>
                </c:pt>
                <c:pt idx="14723">
                  <c:v>285.03410000000002</c:v>
                </c:pt>
                <c:pt idx="14724">
                  <c:v>285.06900000000002</c:v>
                </c:pt>
                <c:pt idx="14725">
                  <c:v>285.10379999999998</c:v>
                </c:pt>
                <c:pt idx="14726">
                  <c:v>285.13850000000002</c:v>
                </c:pt>
                <c:pt idx="14727">
                  <c:v>285.17340000000002</c:v>
                </c:pt>
                <c:pt idx="14728">
                  <c:v>285.20819999999998</c:v>
                </c:pt>
                <c:pt idx="14729">
                  <c:v>285.24299999999999</c:v>
                </c:pt>
                <c:pt idx="14730">
                  <c:v>285.27780000000001</c:v>
                </c:pt>
                <c:pt idx="14731">
                  <c:v>285.31259999999997</c:v>
                </c:pt>
                <c:pt idx="14732">
                  <c:v>285.34739999999999</c:v>
                </c:pt>
                <c:pt idx="14733">
                  <c:v>285.38220000000001</c:v>
                </c:pt>
                <c:pt idx="14734">
                  <c:v>285.4171</c:v>
                </c:pt>
                <c:pt idx="14735">
                  <c:v>285.45190000000002</c:v>
                </c:pt>
                <c:pt idx="14736">
                  <c:v>285.48669999999998</c:v>
                </c:pt>
                <c:pt idx="14737">
                  <c:v>285.5215</c:v>
                </c:pt>
                <c:pt idx="14738">
                  <c:v>285.5564</c:v>
                </c:pt>
                <c:pt idx="14739">
                  <c:v>285.59120000000001</c:v>
                </c:pt>
                <c:pt idx="14740">
                  <c:v>285.62599999999998</c:v>
                </c:pt>
                <c:pt idx="14741">
                  <c:v>285.66090000000003</c:v>
                </c:pt>
                <c:pt idx="14742">
                  <c:v>285.69569999999999</c:v>
                </c:pt>
                <c:pt idx="14743">
                  <c:v>285.73050000000001</c:v>
                </c:pt>
                <c:pt idx="14744">
                  <c:v>285.7654</c:v>
                </c:pt>
                <c:pt idx="14745">
                  <c:v>285.80020000000002</c:v>
                </c:pt>
                <c:pt idx="14746">
                  <c:v>285.83510000000001</c:v>
                </c:pt>
                <c:pt idx="14747">
                  <c:v>285.86989999999997</c:v>
                </c:pt>
                <c:pt idx="14748">
                  <c:v>285.90480000000002</c:v>
                </c:pt>
                <c:pt idx="14749">
                  <c:v>285.93959999999998</c:v>
                </c:pt>
                <c:pt idx="14750">
                  <c:v>285.97449999999998</c:v>
                </c:pt>
                <c:pt idx="14751">
                  <c:v>286.0093</c:v>
                </c:pt>
                <c:pt idx="14752">
                  <c:v>286.04419999999999</c:v>
                </c:pt>
                <c:pt idx="14753">
                  <c:v>286.07900000000001</c:v>
                </c:pt>
                <c:pt idx="14754">
                  <c:v>286.1139</c:v>
                </c:pt>
                <c:pt idx="14755">
                  <c:v>286.14879999999999</c:v>
                </c:pt>
                <c:pt idx="14756">
                  <c:v>286.18369999999999</c:v>
                </c:pt>
                <c:pt idx="14757">
                  <c:v>286.21850000000001</c:v>
                </c:pt>
                <c:pt idx="14758">
                  <c:v>286.2534</c:v>
                </c:pt>
                <c:pt idx="14759">
                  <c:v>286.28829999999999</c:v>
                </c:pt>
                <c:pt idx="14760">
                  <c:v>286.32310000000001</c:v>
                </c:pt>
                <c:pt idx="14761">
                  <c:v>286.358</c:v>
                </c:pt>
                <c:pt idx="14762">
                  <c:v>286.3929</c:v>
                </c:pt>
                <c:pt idx="14763">
                  <c:v>286.42779999999999</c:v>
                </c:pt>
                <c:pt idx="14764">
                  <c:v>286.46260000000001</c:v>
                </c:pt>
                <c:pt idx="14765">
                  <c:v>286.4975</c:v>
                </c:pt>
                <c:pt idx="14766">
                  <c:v>286.5324</c:v>
                </c:pt>
                <c:pt idx="14767">
                  <c:v>286.56729999999999</c:v>
                </c:pt>
                <c:pt idx="14768">
                  <c:v>286.60219999999998</c:v>
                </c:pt>
                <c:pt idx="14769">
                  <c:v>286.63709999999998</c:v>
                </c:pt>
                <c:pt idx="14770">
                  <c:v>286.67200000000003</c:v>
                </c:pt>
                <c:pt idx="14771">
                  <c:v>286.70690000000002</c:v>
                </c:pt>
                <c:pt idx="14772">
                  <c:v>286.74180000000001</c:v>
                </c:pt>
                <c:pt idx="14773">
                  <c:v>286.77670000000001</c:v>
                </c:pt>
                <c:pt idx="14774">
                  <c:v>286.8116</c:v>
                </c:pt>
                <c:pt idx="14775">
                  <c:v>286.84649999999999</c:v>
                </c:pt>
                <c:pt idx="14776">
                  <c:v>286.88139999999999</c:v>
                </c:pt>
                <c:pt idx="14777">
                  <c:v>286.91640000000001</c:v>
                </c:pt>
                <c:pt idx="14778">
                  <c:v>286.9513</c:v>
                </c:pt>
                <c:pt idx="14779">
                  <c:v>286.9862</c:v>
                </c:pt>
                <c:pt idx="14780">
                  <c:v>287.02109999999999</c:v>
                </c:pt>
                <c:pt idx="14781">
                  <c:v>287.05599999999998</c:v>
                </c:pt>
                <c:pt idx="14782">
                  <c:v>287.09089999999998</c:v>
                </c:pt>
                <c:pt idx="14783">
                  <c:v>287.1259</c:v>
                </c:pt>
                <c:pt idx="14784">
                  <c:v>287.16079999999999</c:v>
                </c:pt>
                <c:pt idx="14785">
                  <c:v>287.19569999999999</c:v>
                </c:pt>
                <c:pt idx="14786">
                  <c:v>287.23070000000001</c:v>
                </c:pt>
                <c:pt idx="14787">
                  <c:v>287.26560000000001</c:v>
                </c:pt>
                <c:pt idx="14788">
                  <c:v>287.3005</c:v>
                </c:pt>
                <c:pt idx="14789">
                  <c:v>287.33539999999999</c:v>
                </c:pt>
                <c:pt idx="14790">
                  <c:v>287.37040000000002</c:v>
                </c:pt>
                <c:pt idx="14791">
                  <c:v>287.40530000000001</c:v>
                </c:pt>
                <c:pt idx="14792">
                  <c:v>287.44029999999998</c:v>
                </c:pt>
                <c:pt idx="14793">
                  <c:v>287.47519999999997</c:v>
                </c:pt>
                <c:pt idx="14794">
                  <c:v>287.5102</c:v>
                </c:pt>
                <c:pt idx="14795">
                  <c:v>287.54509999999999</c:v>
                </c:pt>
                <c:pt idx="14796">
                  <c:v>287.58</c:v>
                </c:pt>
                <c:pt idx="14797">
                  <c:v>287.61500000000001</c:v>
                </c:pt>
                <c:pt idx="14798">
                  <c:v>287.64999999999998</c:v>
                </c:pt>
                <c:pt idx="14799">
                  <c:v>287.68490000000003</c:v>
                </c:pt>
                <c:pt idx="14800">
                  <c:v>287.7199</c:v>
                </c:pt>
                <c:pt idx="14801">
                  <c:v>287.75490000000002</c:v>
                </c:pt>
                <c:pt idx="14802">
                  <c:v>287.78980000000001</c:v>
                </c:pt>
                <c:pt idx="14803">
                  <c:v>287.82479999999998</c:v>
                </c:pt>
                <c:pt idx="14804">
                  <c:v>287.85969999999998</c:v>
                </c:pt>
                <c:pt idx="14805">
                  <c:v>287.8947</c:v>
                </c:pt>
                <c:pt idx="14806">
                  <c:v>287.92970000000003</c:v>
                </c:pt>
                <c:pt idx="14807">
                  <c:v>287.96469999999999</c:v>
                </c:pt>
                <c:pt idx="14808">
                  <c:v>287.99959999999999</c:v>
                </c:pt>
                <c:pt idx="14809">
                  <c:v>288.03460000000001</c:v>
                </c:pt>
                <c:pt idx="14810">
                  <c:v>288.06959999999998</c:v>
                </c:pt>
                <c:pt idx="14811">
                  <c:v>288.1046</c:v>
                </c:pt>
                <c:pt idx="14812">
                  <c:v>288.13959999999997</c:v>
                </c:pt>
                <c:pt idx="14813">
                  <c:v>288.1746</c:v>
                </c:pt>
                <c:pt idx="14814">
                  <c:v>288.20960000000002</c:v>
                </c:pt>
                <c:pt idx="14815">
                  <c:v>288.24450000000002</c:v>
                </c:pt>
                <c:pt idx="14816">
                  <c:v>288.27949999999998</c:v>
                </c:pt>
                <c:pt idx="14817">
                  <c:v>288.31450000000001</c:v>
                </c:pt>
                <c:pt idx="14818">
                  <c:v>288.34949999999998</c:v>
                </c:pt>
                <c:pt idx="14819">
                  <c:v>288.38459999999998</c:v>
                </c:pt>
                <c:pt idx="14820">
                  <c:v>288.4196</c:v>
                </c:pt>
                <c:pt idx="14821">
                  <c:v>288.45460000000003</c:v>
                </c:pt>
                <c:pt idx="14822">
                  <c:v>288.4896</c:v>
                </c:pt>
                <c:pt idx="14823">
                  <c:v>288.52460000000002</c:v>
                </c:pt>
                <c:pt idx="14824">
                  <c:v>288.55959999999999</c:v>
                </c:pt>
                <c:pt idx="14825">
                  <c:v>288.59460000000001</c:v>
                </c:pt>
                <c:pt idx="14826">
                  <c:v>288.62959999999998</c:v>
                </c:pt>
                <c:pt idx="14827">
                  <c:v>288.66460000000001</c:v>
                </c:pt>
                <c:pt idx="14828">
                  <c:v>288.69959999999998</c:v>
                </c:pt>
                <c:pt idx="14829">
                  <c:v>288.7346</c:v>
                </c:pt>
                <c:pt idx="14830">
                  <c:v>288.7697</c:v>
                </c:pt>
                <c:pt idx="14831">
                  <c:v>288.80470000000003</c:v>
                </c:pt>
                <c:pt idx="14832">
                  <c:v>288.83980000000003</c:v>
                </c:pt>
                <c:pt idx="14833">
                  <c:v>288.87479999999999</c:v>
                </c:pt>
                <c:pt idx="14834">
                  <c:v>288.90980000000002</c:v>
                </c:pt>
                <c:pt idx="14835">
                  <c:v>288.94479999999999</c:v>
                </c:pt>
                <c:pt idx="14836">
                  <c:v>288.97989999999999</c:v>
                </c:pt>
                <c:pt idx="14837">
                  <c:v>289.01490000000001</c:v>
                </c:pt>
                <c:pt idx="14838">
                  <c:v>289.05</c:v>
                </c:pt>
                <c:pt idx="14839">
                  <c:v>289.08499999999998</c:v>
                </c:pt>
                <c:pt idx="14840">
                  <c:v>289.12009999999998</c:v>
                </c:pt>
                <c:pt idx="14841">
                  <c:v>289.1551</c:v>
                </c:pt>
                <c:pt idx="14842">
                  <c:v>289.1902</c:v>
                </c:pt>
                <c:pt idx="14843">
                  <c:v>289.22519999999997</c:v>
                </c:pt>
                <c:pt idx="14844">
                  <c:v>289.26029999999997</c:v>
                </c:pt>
                <c:pt idx="14845">
                  <c:v>289.2953</c:v>
                </c:pt>
                <c:pt idx="14846">
                  <c:v>289.3304</c:v>
                </c:pt>
                <c:pt idx="14847">
                  <c:v>289.36540000000002</c:v>
                </c:pt>
                <c:pt idx="14848">
                  <c:v>289.40050000000002</c:v>
                </c:pt>
                <c:pt idx="14849">
                  <c:v>289.43549999999999</c:v>
                </c:pt>
                <c:pt idx="14850">
                  <c:v>289.47059999999999</c:v>
                </c:pt>
                <c:pt idx="14851">
                  <c:v>289.50569999999999</c:v>
                </c:pt>
                <c:pt idx="14852">
                  <c:v>289.54070000000002</c:v>
                </c:pt>
                <c:pt idx="14853">
                  <c:v>289.57580000000002</c:v>
                </c:pt>
                <c:pt idx="14854">
                  <c:v>289.61090000000002</c:v>
                </c:pt>
                <c:pt idx="14855">
                  <c:v>289.64600000000002</c:v>
                </c:pt>
                <c:pt idx="14856">
                  <c:v>289.68110000000001</c:v>
                </c:pt>
                <c:pt idx="14857">
                  <c:v>289.71609999999998</c:v>
                </c:pt>
                <c:pt idx="14858">
                  <c:v>289.75119999999998</c:v>
                </c:pt>
                <c:pt idx="14859">
                  <c:v>289.78629999999998</c:v>
                </c:pt>
                <c:pt idx="14860">
                  <c:v>289.82139999999998</c:v>
                </c:pt>
                <c:pt idx="14861">
                  <c:v>289.85649999999998</c:v>
                </c:pt>
                <c:pt idx="14862">
                  <c:v>289.89159999999998</c:v>
                </c:pt>
                <c:pt idx="14863">
                  <c:v>289.92669999999998</c:v>
                </c:pt>
                <c:pt idx="14864">
                  <c:v>289.96179999999998</c:v>
                </c:pt>
                <c:pt idx="14865">
                  <c:v>289.99689999999998</c:v>
                </c:pt>
                <c:pt idx="14866">
                  <c:v>290.03199999999998</c:v>
                </c:pt>
                <c:pt idx="14867">
                  <c:v>290.06709999999998</c:v>
                </c:pt>
                <c:pt idx="14868">
                  <c:v>290.10219999999998</c:v>
                </c:pt>
                <c:pt idx="14869">
                  <c:v>290.13729999999998</c:v>
                </c:pt>
                <c:pt idx="14870">
                  <c:v>290.17239999999998</c:v>
                </c:pt>
                <c:pt idx="14871">
                  <c:v>290.20749999999998</c:v>
                </c:pt>
                <c:pt idx="14872">
                  <c:v>290.24259999999998</c:v>
                </c:pt>
                <c:pt idx="14873">
                  <c:v>290.27769999999998</c:v>
                </c:pt>
                <c:pt idx="14874">
                  <c:v>290.31279999999998</c:v>
                </c:pt>
                <c:pt idx="14875">
                  <c:v>290.34800000000001</c:v>
                </c:pt>
                <c:pt idx="14876">
                  <c:v>290.38310000000001</c:v>
                </c:pt>
                <c:pt idx="14877">
                  <c:v>290.41820000000001</c:v>
                </c:pt>
                <c:pt idx="14878">
                  <c:v>290.45330000000001</c:v>
                </c:pt>
                <c:pt idx="14879">
                  <c:v>290.48849999999999</c:v>
                </c:pt>
                <c:pt idx="14880">
                  <c:v>290.52359999999999</c:v>
                </c:pt>
                <c:pt idx="14881">
                  <c:v>290.55869999999999</c:v>
                </c:pt>
                <c:pt idx="14882">
                  <c:v>290.59390000000002</c:v>
                </c:pt>
                <c:pt idx="14883">
                  <c:v>290.62900000000002</c:v>
                </c:pt>
                <c:pt idx="14884">
                  <c:v>290.66419999999999</c:v>
                </c:pt>
                <c:pt idx="14885">
                  <c:v>290.69929999999999</c:v>
                </c:pt>
                <c:pt idx="14886">
                  <c:v>290.73439999999999</c:v>
                </c:pt>
                <c:pt idx="14887">
                  <c:v>290.76960000000003</c:v>
                </c:pt>
                <c:pt idx="14888">
                  <c:v>290.80470000000003</c:v>
                </c:pt>
                <c:pt idx="14889">
                  <c:v>290.8399</c:v>
                </c:pt>
                <c:pt idx="14890">
                  <c:v>290.875</c:v>
                </c:pt>
                <c:pt idx="14891">
                  <c:v>290.91019999999997</c:v>
                </c:pt>
                <c:pt idx="14892">
                  <c:v>290.94529999999997</c:v>
                </c:pt>
                <c:pt idx="14893">
                  <c:v>290.98050000000001</c:v>
                </c:pt>
                <c:pt idx="14894">
                  <c:v>291.01569999999998</c:v>
                </c:pt>
                <c:pt idx="14895">
                  <c:v>291.05079999999998</c:v>
                </c:pt>
                <c:pt idx="14896">
                  <c:v>291.08600000000001</c:v>
                </c:pt>
                <c:pt idx="14897">
                  <c:v>291.12110000000001</c:v>
                </c:pt>
                <c:pt idx="14898">
                  <c:v>291.15629999999999</c:v>
                </c:pt>
                <c:pt idx="14899">
                  <c:v>291.19150000000002</c:v>
                </c:pt>
                <c:pt idx="14900">
                  <c:v>291.22669999999999</c:v>
                </c:pt>
                <c:pt idx="14901">
                  <c:v>291.26179999999999</c:v>
                </c:pt>
                <c:pt idx="14902">
                  <c:v>291.29700000000003</c:v>
                </c:pt>
                <c:pt idx="14903">
                  <c:v>291.3322</c:v>
                </c:pt>
                <c:pt idx="14904">
                  <c:v>291.36739999999998</c:v>
                </c:pt>
                <c:pt idx="14905">
                  <c:v>291.40260000000001</c:v>
                </c:pt>
                <c:pt idx="14906">
                  <c:v>291.43770000000001</c:v>
                </c:pt>
                <c:pt idx="14907">
                  <c:v>291.47289999999998</c:v>
                </c:pt>
                <c:pt idx="14908">
                  <c:v>291.50810000000001</c:v>
                </c:pt>
                <c:pt idx="14909">
                  <c:v>291.54329999999999</c:v>
                </c:pt>
                <c:pt idx="14910">
                  <c:v>291.57850000000002</c:v>
                </c:pt>
                <c:pt idx="14911">
                  <c:v>291.61369999999999</c:v>
                </c:pt>
                <c:pt idx="14912">
                  <c:v>291.64890000000003</c:v>
                </c:pt>
                <c:pt idx="14913">
                  <c:v>291.6841</c:v>
                </c:pt>
                <c:pt idx="14914">
                  <c:v>291.71929999999998</c:v>
                </c:pt>
                <c:pt idx="14915">
                  <c:v>291.75450000000001</c:v>
                </c:pt>
                <c:pt idx="14916">
                  <c:v>291.78969999999998</c:v>
                </c:pt>
                <c:pt idx="14917">
                  <c:v>291.82490000000001</c:v>
                </c:pt>
                <c:pt idx="14918">
                  <c:v>291.86009999999999</c:v>
                </c:pt>
                <c:pt idx="14919">
                  <c:v>291.89530000000002</c:v>
                </c:pt>
                <c:pt idx="14920">
                  <c:v>291.93049999999999</c:v>
                </c:pt>
                <c:pt idx="14921">
                  <c:v>291.9658</c:v>
                </c:pt>
                <c:pt idx="14922">
                  <c:v>292.00099999999998</c:v>
                </c:pt>
                <c:pt idx="14923">
                  <c:v>292.03620000000001</c:v>
                </c:pt>
                <c:pt idx="14924">
                  <c:v>292.07139999999998</c:v>
                </c:pt>
                <c:pt idx="14925">
                  <c:v>292.10669999999999</c:v>
                </c:pt>
                <c:pt idx="14926">
                  <c:v>292.14190000000002</c:v>
                </c:pt>
                <c:pt idx="14927">
                  <c:v>292.1771</c:v>
                </c:pt>
                <c:pt idx="14928">
                  <c:v>292.21230000000003</c:v>
                </c:pt>
                <c:pt idx="14929">
                  <c:v>292.24759999999998</c:v>
                </c:pt>
                <c:pt idx="14930">
                  <c:v>292.28280000000001</c:v>
                </c:pt>
                <c:pt idx="14931">
                  <c:v>292.31810000000002</c:v>
                </c:pt>
                <c:pt idx="14932">
                  <c:v>292.35329999999999</c:v>
                </c:pt>
                <c:pt idx="14933">
                  <c:v>292.38850000000002</c:v>
                </c:pt>
                <c:pt idx="14934">
                  <c:v>292.42380000000003</c:v>
                </c:pt>
                <c:pt idx="14935">
                  <c:v>292.459</c:v>
                </c:pt>
                <c:pt idx="14936">
                  <c:v>292.49430000000001</c:v>
                </c:pt>
                <c:pt idx="14937">
                  <c:v>292.52949999999998</c:v>
                </c:pt>
                <c:pt idx="14938">
                  <c:v>292.56479999999999</c:v>
                </c:pt>
                <c:pt idx="14939">
                  <c:v>292.60000000000002</c:v>
                </c:pt>
                <c:pt idx="14940">
                  <c:v>292.63529999999997</c:v>
                </c:pt>
                <c:pt idx="14941">
                  <c:v>292.67059999999998</c:v>
                </c:pt>
                <c:pt idx="14942">
                  <c:v>292.70580000000001</c:v>
                </c:pt>
                <c:pt idx="14943">
                  <c:v>292.74110000000002</c:v>
                </c:pt>
                <c:pt idx="14944">
                  <c:v>292.77640000000002</c:v>
                </c:pt>
                <c:pt idx="14945">
                  <c:v>292.8116</c:v>
                </c:pt>
                <c:pt idx="14946">
                  <c:v>292.84690000000001</c:v>
                </c:pt>
                <c:pt idx="14947">
                  <c:v>292.88220000000001</c:v>
                </c:pt>
                <c:pt idx="14948">
                  <c:v>292.91739999999999</c:v>
                </c:pt>
                <c:pt idx="14949">
                  <c:v>292.95269999999999</c:v>
                </c:pt>
                <c:pt idx="14950">
                  <c:v>292.988</c:v>
                </c:pt>
                <c:pt idx="14951">
                  <c:v>293.02330000000001</c:v>
                </c:pt>
                <c:pt idx="14952">
                  <c:v>293.05860000000001</c:v>
                </c:pt>
                <c:pt idx="14953">
                  <c:v>293.09379999999999</c:v>
                </c:pt>
                <c:pt idx="14954">
                  <c:v>293.12909999999999</c:v>
                </c:pt>
                <c:pt idx="14955">
                  <c:v>293.1644</c:v>
                </c:pt>
                <c:pt idx="14956">
                  <c:v>293.19970000000001</c:v>
                </c:pt>
                <c:pt idx="14957">
                  <c:v>293.23500000000001</c:v>
                </c:pt>
                <c:pt idx="14958">
                  <c:v>293.27030000000002</c:v>
                </c:pt>
                <c:pt idx="14959">
                  <c:v>293.30560000000003</c:v>
                </c:pt>
                <c:pt idx="14960">
                  <c:v>293.34089999999998</c:v>
                </c:pt>
                <c:pt idx="14961">
                  <c:v>293.37619999999998</c:v>
                </c:pt>
                <c:pt idx="14962">
                  <c:v>293.41149999999999</c:v>
                </c:pt>
                <c:pt idx="14963">
                  <c:v>293.4468</c:v>
                </c:pt>
                <c:pt idx="14964">
                  <c:v>293.4821</c:v>
                </c:pt>
                <c:pt idx="14965">
                  <c:v>293.51740000000001</c:v>
                </c:pt>
                <c:pt idx="14966">
                  <c:v>293.55270000000002</c:v>
                </c:pt>
                <c:pt idx="14967">
                  <c:v>293.5881</c:v>
                </c:pt>
                <c:pt idx="14968">
                  <c:v>293.6234</c:v>
                </c:pt>
                <c:pt idx="14969">
                  <c:v>293.65870000000001</c:v>
                </c:pt>
                <c:pt idx="14970">
                  <c:v>293.69400000000002</c:v>
                </c:pt>
                <c:pt idx="14971">
                  <c:v>293.72930000000002</c:v>
                </c:pt>
                <c:pt idx="14972">
                  <c:v>293.7647</c:v>
                </c:pt>
                <c:pt idx="14973">
                  <c:v>293.8</c:v>
                </c:pt>
                <c:pt idx="14974">
                  <c:v>293.83530000000002</c:v>
                </c:pt>
                <c:pt idx="14975">
                  <c:v>293.8707</c:v>
                </c:pt>
                <c:pt idx="14976">
                  <c:v>293.90600000000001</c:v>
                </c:pt>
                <c:pt idx="14977">
                  <c:v>293.94130000000001</c:v>
                </c:pt>
                <c:pt idx="14978">
                  <c:v>293.97669999999999</c:v>
                </c:pt>
                <c:pt idx="14979">
                  <c:v>294.012</c:v>
                </c:pt>
                <c:pt idx="14980">
                  <c:v>294.04739999999998</c:v>
                </c:pt>
                <c:pt idx="14981">
                  <c:v>294.08269999999999</c:v>
                </c:pt>
                <c:pt idx="14982">
                  <c:v>294.11799999999999</c:v>
                </c:pt>
                <c:pt idx="14983">
                  <c:v>294.15339999999998</c:v>
                </c:pt>
                <c:pt idx="14984">
                  <c:v>294.18880000000001</c:v>
                </c:pt>
                <c:pt idx="14985">
                  <c:v>294.22410000000002</c:v>
                </c:pt>
                <c:pt idx="14986">
                  <c:v>294.2595</c:v>
                </c:pt>
                <c:pt idx="14987">
                  <c:v>294.29480000000001</c:v>
                </c:pt>
                <c:pt idx="14988">
                  <c:v>294.33019999999999</c:v>
                </c:pt>
                <c:pt idx="14989">
                  <c:v>294.3655</c:v>
                </c:pt>
                <c:pt idx="14990">
                  <c:v>294.40089999999998</c:v>
                </c:pt>
                <c:pt idx="14991">
                  <c:v>294.43619999999999</c:v>
                </c:pt>
                <c:pt idx="14992">
                  <c:v>294.47160000000002</c:v>
                </c:pt>
                <c:pt idx="14993">
                  <c:v>294.50700000000001</c:v>
                </c:pt>
                <c:pt idx="14994">
                  <c:v>294.54239999999999</c:v>
                </c:pt>
                <c:pt idx="14995">
                  <c:v>294.57780000000002</c:v>
                </c:pt>
                <c:pt idx="14996">
                  <c:v>294.61309999999997</c:v>
                </c:pt>
                <c:pt idx="14997">
                  <c:v>294.64850000000001</c:v>
                </c:pt>
                <c:pt idx="14998">
                  <c:v>294.68389999999999</c:v>
                </c:pt>
                <c:pt idx="14999">
                  <c:v>294.71929999999998</c:v>
                </c:pt>
                <c:pt idx="15000">
                  <c:v>294.75459999999998</c:v>
                </c:pt>
                <c:pt idx="15001">
                  <c:v>294.79000000000002</c:v>
                </c:pt>
                <c:pt idx="15002">
                  <c:v>294.8254</c:v>
                </c:pt>
                <c:pt idx="15003">
                  <c:v>294.86079999999998</c:v>
                </c:pt>
                <c:pt idx="15004">
                  <c:v>294.89620000000002</c:v>
                </c:pt>
                <c:pt idx="15005">
                  <c:v>294.9316</c:v>
                </c:pt>
                <c:pt idx="15006">
                  <c:v>294.96699999999998</c:v>
                </c:pt>
                <c:pt idx="15007">
                  <c:v>295.00240000000002</c:v>
                </c:pt>
                <c:pt idx="15008">
                  <c:v>295.0378</c:v>
                </c:pt>
                <c:pt idx="15009">
                  <c:v>295.07319999999999</c:v>
                </c:pt>
                <c:pt idx="15010">
                  <c:v>295.10860000000002</c:v>
                </c:pt>
                <c:pt idx="15011">
                  <c:v>295.14400000000001</c:v>
                </c:pt>
                <c:pt idx="15012">
                  <c:v>295.17939999999999</c:v>
                </c:pt>
                <c:pt idx="15013">
                  <c:v>295.21480000000003</c:v>
                </c:pt>
                <c:pt idx="15014">
                  <c:v>295.25029999999998</c:v>
                </c:pt>
                <c:pt idx="15015">
                  <c:v>295.28570000000002</c:v>
                </c:pt>
                <c:pt idx="15016">
                  <c:v>295.3211</c:v>
                </c:pt>
                <c:pt idx="15017">
                  <c:v>295.35649999999998</c:v>
                </c:pt>
                <c:pt idx="15018">
                  <c:v>295.39190000000002</c:v>
                </c:pt>
                <c:pt idx="15019">
                  <c:v>295.42739999999998</c:v>
                </c:pt>
                <c:pt idx="15020">
                  <c:v>295.46280000000002</c:v>
                </c:pt>
                <c:pt idx="15021">
                  <c:v>295.4982</c:v>
                </c:pt>
                <c:pt idx="15022">
                  <c:v>295.53370000000001</c:v>
                </c:pt>
                <c:pt idx="15023">
                  <c:v>295.56909999999999</c:v>
                </c:pt>
                <c:pt idx="15024">
                  <c:v>295.60449999999997</c:v>
                </c:pt>
                <c:pt idx="15025">
                  <c:v>295.64</c:v>
                </c:pt>
                <c:pt idx="15026">
                  <c:v>295.67540000000002</c:v>
                </c:pt>
                <c:pt idx="15027">
                  <c:v>295.71080000000001</c:v>
                </c:pt>
                <c:pt idx="15028">
                  <c:v>295.74630000000002</c:v>
                </c:pt>
                <c:pt idx="15029">
                  <c:v>295.7817</c:v>
                </c:pt>
                <c:pt idx="15030">
                  <c:v>295.81720000000001</c:v>
                </c:pt>
                <c:pt idx="15031">
                  <c:v>295.8526</c:v>
                </c:pt>
                <c:pt idx="15032">
                  <c:v>295.88810000000001</c:v>
                </c:pt>
                <c:pt idx="15033">
                  <c:v>295.92360000000002</c:v>
                </c:pt>
                <c:pt idx="15034">
                  <c:v>295.959</c:v>
                </c:pt>
                <c:pt idx="15035">
                  <c:v>295.99450000000002</c:v>
                </c:pt>
                <c:pt idx="15036">
                  <c:v>296.0299</c:v>
                </c:pt>
                <c:pt idx="15037">
                  <c:v>296.06540000000001</c:v>
                </c:pt>
                <c:pt idx="15038">
                  <c:v>296.10090000000002</c:v>
                </c:pt>
                <c:pt idx="15039">
                  <c:v>296.13630000000001</c:v>
                </c:pt>
                <c:pt idx="15040">
                  <c:v>296.17180000000002</c:v>
                </c:pt>
                <c:pt idx="15041">
                  <c:v>296.20729999999998</c:v>
                </c:pt>
                <c:pt idx="15042">
                  <c:v>296.24270000000001</c:v>
                </c:pt>
                <c:pt idx="15043">
                  <c:v>296.27820000000003</c:v>
                </c:pt>
                <c:pt idx="15044">
                  <c:v>296.31369999999998</c:v>
                </c:pt>
                <c:pt idx="15045">
                  <c:v>296.3492</c:v>
                </c:pt>
                <c:pt idx="15046">
                  <c:v>296.38470000000001</c:v>
                </c:pt>
                <c:pt idx="15047">
                  <c:v>296.42009999999999</c:v>
                </c:pt>
                <c:pt idx="15048">
                  <c:v>296.4556</c:v>
                </c:pt>
                <c:pt idx="15049">
                  <c:v>296.49110000000002</c:v>
                </c:pt>
                <c:pt idx="15050">
                  <c:v>296.52659999999997</c:v>
                </c:pt>
                <c:pt idx="15051">
                  <c:v>296.56209999999999</c:v>
                </c:pt>
                <c:pt idx="15052">
                  <c:v>296.5976</c:v>
                </c:pt>
                <c:pt idx="15053">
                  <c:v>296.63310000000001</c:v>
                </c:pt>
                <c:pt idx="15054">
                  <c:v>296.66860000000003</c:v>
                </c:pt>
                <c:pt idx="15055">
                  <c:v>296.70409999999998</c:v>
                </c:pt>
                <c:pt idx="15056">
                  <c:v>296.7396</c:v>
                </c:pt>
                <c:pt idx="15057">
                  <c:v>296.77510000000001</c:v>
                </c:pt>
                <c:pt idx="15058">
                  <c:v>296.81060000000002</c:v>
                </c:pt>
                <c:pt idx="15059">
                  <c:v>296.84609999999998</c:v>
                </c:pt>
                <c:pt idx="15060">
                  <c:v>296.88170000000002</c:v>
                </c:pt>
                <c:pt idx="15061">
                  <c:v>296.91719999999998</c:v>
                </c:pt>
                <c:pt idx="15062">
                  <c:v>296.95269999999999</c:v>
                </c:pt>
                <c:pt idx="15063">
                  <c:v>296.98820000000001</c:v>
                </c:pt>
                <c:pt idx="15064">
                  <c:v>297.02370000000002</c:v>
                </c:pt>
                <c:pt idx="15065">
                  <c:v>297.05919999999998</c:v>
                </c:pt>
                <c:pt idx="15066">
                  <c:v>297.09480000000002</c:v>
                </c:pt>
                <c:pt idx="15067">
                  <c:v>297.13029999999998</c:v>
                </c:pt>
                <c:pt idx="15068">
                  <c:v>297.16579999999999</c:v>
                </c:pt>
                <c:pt idx="15069">
                  <c:v>297.20139999999998</c:v>
                </c:pt>
                <c:pt idx="15070">
                  <c:v>297.23689999999999</c:v>
                </c:pt>
                <c:pt idx="15071">
                  <c:v>297.2724</c:v>
                </c:pt>
                <c:pt idx="15072">
                  <c:v>297.30799999999999</c:v>
                </c:pt>
                <c:pt idx="15073">
                  <c:v>297.34350000000001</c:v>
                </c:pt>
                <c:pt idx="15074">
                  <c:v>297.37909999999999</c:v>
                </c:pt>
                <c:pt idx="15075">
                  <c:v>297.41460000000001</c:v>
                </c:pt>
                <c:pt idx="15076">
                  <c:v>297.45010000000002</c:v>
                </c:pt>
                <c:pt idx="15077">
                  <c:v>297.48570000000001</c:v>
                </c:pt>
                <c:pt idx="15078">
                  <c:v>297.52120000000002</c:v>
                </c:pt>
                <c:pt idx="15079">
                  <c:v>297.55680000000001</c:v>
                </c:pt>
                <c:pt idx="15080">
                  <c:v>297.59230000000002</c:v>
                </c:pt>
                <c:pt idx="15081">
                  <c:v>297.62790000000001</c:v>
                </c:pt>
                <c:pt idx="15082">
                  <c:v>297.6635</c:v>
                </c:pt>
                <c:pt idx="15083">
                  <c:v>297.69900000000001</c:v>
                </c:pt>
                <c:pt idx="15084">
                  <c:v>297.7346</c:v>
                </c:pt>
                <c:pt idx="15085">
                  <c:v>297.77010000000001</c:v>
                </c:pt>
                <c:pt idx="15086">
                  <c:v>297.8057</c:v>
                </c:pt>
                <c:pt idx="15087">
                  <c:v>297.84129999999999</c:v>
                </c:pt>
                <c:pt idx="15088">
                  <c:v>297.87689999999998</c:v>
                </c:pt>
                <c:pt idx="15089">
                  <c:v>297.91239999999999</c:v>
                </c:pt>
                <c:pt idx="15090">
                  <c:v>297.94799999999998</c:v>
                </c:pt>
                <c:pt idx="15091">
                  <c:v>297.98360000000002</c:v>
                </c:pt>
                <c:pt idx="15092">
                  <c:v>298.01920000000001</c:v>
                </c:pt>
                <c:pt idx="15093">
                  <c:v>298.05470000000003</c:v>
                </c:pt>
                <c:pt idx="15094">
                  <c:v>298.09030000000001</c:v>
                </c:pt>
                <c:pt idx="15095">
                  <c:v>298.1259</c:v>
                </c:pt>
                <c:pt idx="15096">
                  <c:v>298.16149999999999</c:v>
                </c:pt>
                <c:pt idx="15097">
                  <c:v>298.19709999999998</c:v>
                </c:pt>
                <c:pt idx="15098">
                  <c:v>298.23270000000002</c:v>
                </c:pt>
                <c:pt idx="15099">
                  <c:v>298.26830000000001</c:v>
                </c:pt>
                <c:pt idx="15100">
                  <c:v>298.3039</c:v>
                </c:pt>
                <c:pt idx="15101">
                  <c:v>298.33949999999999</c:v>
                </c:pt>
                <c:pt idx="15102">
                  <c:v>298.37509999999997</c:v>
                </c:pt>
                <c:pt idx="15103">
                  <c:v>298.41070000000002</c:v>
                </c:pt>
                <c:pt idx="15104">
                  <c:v>298.44630000000001</c:v>
                </c:pt>
                <c:pt idx="15105">
                  <c:v>298.4819</c:v>
                </c:pt>
                <c:pt idx="15106">
                  <c:v>298.51749999999998</c:v>
                </c:pt>
                <c:pt idx="15107">
                  <c:v>298.55309999999997</c:v>
                </c:pt>
                <c:pt idx="15108">
                  <c:v>298.58870000000002</c:v>
                </c:pt>
                <c:pt idx="15109">
                  <c:v>298.62439999999998</c:v>
                </c:pt>
                <c:pt idx="15110">
                  <c:v>298.66000000000003</c:v>
                </c:pt>
                <c:pt idx="15111">
                  <c:v>298.69560000000001</c:v>
                </c:pt>
                <c:pt idx="15112">
                  <c:v>298.7312</c:v>
                </c:pt>
                <c:pt idx="15113">
                  <c:v>298.76679999999999</c:v>
                </c:pt>
                <c:pt idx="15114">
                  <c:v>298.80250000000001</c:v>
                </c:pt>
                <c:pt idx="15115">
                  <c:v>298.8381</c:v>
                </c:pt>
                <c:pt idx="15116">
                  <c:v>298.87369999999999</c:v>
                </c:pt>
                <c:pt idx="15117">
                  <c:v>298.90940000000001</c:v>
                </c:pt>
                <c:pt idx="15118">
                  <c:v>298.94499999999999</c:v>
                </c:pt>
                <c:pt idx="15119">
                  <c:v>298.98070000000001</c:v>
                </c:pt>
                <c:pt idx="15120">
                  <c:v>299.0163</c:v>
                </c:pt>
                <c:pt idx="15121">
                  <c:v>299.05189999999999</c:v>
                </c:pt>
                <c:pt idx="15122">
                  <c:v>299.08760000000001</c:v>
                </c:pt>
                <c:pt idx="15123">
                  <c:v>299.1232</c:v>
                </c:pt>
                <c:pt idx="15124">
                  <c:v>299.15890000000002</c:v>
                </c:pt>
                <c:pt idx="15125">
                  <c:v>299.19450000000001</c:v>
                </c:pt>
                <c:pt idx="15126">
                  <c:v>299.23020000000002</c:v>
                </c:pt>
                <c:pt idx="15127">
                  <c:v>299.26580000000001</c:v>
                </c:pt>
                <c:pt idx="15128">
                  <c:v>299.30149999999998</c:v>
                </c:pt>
                <c:pt idx="15129">
                  <c:v>299.3372</c:v>
                </c:pt>
                <c:pt idx="15130">
                  <c:v>299.37279999999998</c:v>
                </c:pt>
                <c:pt idx="15131">
                  <c:v>299.4085</c:v>
                </c:pt>
                <c:pt idx="15132">
                  <c:v>299.44409999999999</c:v>
                </c:pt>
                <c:pt idx="15133">
                  <c:v>299.47980000000001</c:v>
                </c:pt>
                <c:pt idx="15134">
                  <c:v>299.51549999999997</c:v>
                </c:pt>
                <c:pt idx="15135">
                  <c:v>299.55110000000002</c:v>
                </c:pt>
                <c:pt idx="15136">
                  <c:v>299.58679999999998</c:v>
                </c:pt>
                <c:pt idx="15137">
                  <c:v>299.6225</c:v>
                </c:pt>
                <c:pt idx="15138">
                  <c:v>299.65820000000002</c:v>
                </c:pt>
                <c:pt idx="15139">
                  <c:v>299.69380000000001</c:v>
                </c:pt>
                <c:pt idx="15140">
                  <c:v>299.72949999999997</c:v>
                </c:pt>
                <c:pt idx="15141">
                  <c:v>299.76519999999999</c:v>
                </c:pt>
                <c:pt idx="15142">
                  <c:v>299.80090000000001</c:v>
                </c:pt>
                <c:pt idx="15143">
                  <c:v>299.83659999999998</c:v>
                </c:pt>
                <c:pt idx="15144">
                  <c:v>299.8723</c:v>
                </c:pt>
                <c:pt idx="15145">
                  <c:v>299.90800000000002</c:v>
                </c:pt>
                <c:pt idx="15146">
                  <c:v>299.94369999999998</c:v>
                </c:pt>
                <c:pt idx="15147">
                  <c:v>299.9794</c:v>
                </c:pt>
                <c:pt idx="15148">
                  <c:v>300.01510000000002</c:v>
                </c:pt>
                <c:pt idx="15149">
                  <c:v>300.05079999999998</c:v>
                </c:pt>
                <c:pt idx="15150">
                  <c:v>300.0865</c:v>
                </c:pt>
                <c:pt idx="15151">
                  <c:v>300.12220000000002</c:v>
                </c:pt>
                <c:pt idx="15152">
                  <c:v>300.15789999999998</c:v>
                </c:pt>
                <c:pt idx="15153">
                  <c:v>300.1936</c:v>
                </c:pt>
                <c:pt idx="15154">
                  <c:v>300.22930000000002</c:v>
                </c:pt>
                <c:pt idx="15155">
                  <c:v>300.26499999999999</c:v>
                </c:pt>
                <c:pt idx="15156">
                  <c:v>300.30079999999998</c:v>
                </c:pt>
                <c:pt idx="15157">
                  <c:v>300.3365</c:v>
                </c:pt>
                <c:pt idx="15158">
                  <c:v>300.37220000000002</c:v>
                </c:pt>
                <c:pt idx="15159">
                  <c:v>300.40789999999998</c:v>
                </c:pt>
                <c:pt idx="15160">
                  <c:v>300.4436</c:v>
                </c:pt>
                <c:pt idx="15161">
                  <c:v>300.4794</c:v>
                </c:pt>
                <c:pt idx="15162">
                  <c:v>300.51510000000002</c:v>
                </c:pt>
                <c:pt idx="15163">
                  <c:v>300.55079999999998</c:v>
                </c:pt>
                <c:pt idx="15164">
                  <c:v>300.5865</c:v>
                </c:pt>
                <c:pt idx="15165">
                  <c:v>300.6223</c:v>
                </c:pt>
                <c:pt idx="15166">
                  <c:v>300.65800000000002</c:v>
                </c:pt>
                <c:pt idx="15167">
                  <c:v>300.69380000000001</c:v>
                </c:pt>
                <c:pt idx="15168">
                  <c:v>300.72949999999997</c:v>
                </c:pt>
                <c:pt idx="15169">
                  <c:v>300.76530000000002</c:v>
                </c:pt>
                <c:pt idx="15170">
                  <c:v>300.80099999999999</c:v>
                </c:pt>
                <c:pt idx="15171">
                  <c:v>300.83679999999998</c:v>
                </c:pt>
                <c:pt idx="15172">
                  <c:v>300.8725</c:v>
                </c:pt>
                <c:pt idx="15173">
                  <c:v>300.9083</c:v>
                </c:pt>
                <c:pt idx="15174">
                  <c:v>300.94400000000002</c:v>
                </c:pt>
                <c:pt idx="15175">
                  <c:v>300.97980000000001</c:v>
                </c:pt>
                <c:pt idx="15176">
                  <c:v>301.01549999999997</c:v>
                </c:pt>
                <c:pt idx="15177">
                  <c:v>301.05130000000003</c:v>
                </c:pt>
                <c:pt idx="15178">
                  <c:v>301.08699999999999</c:v>
                </c:pt>
                <c:pt idx="15179">
                  <c:v>301.12279999999998</c:v>
                </c:pt>
                <c:pt idx="15180">
                  <c:v>301.15859999999998</c:v>
                </c:pt>
                <c:pt idx="15181">
                  <c:v>301.1943</c:v>
                </c:pt>
                <c:pt idx="15182">
                  <c:v>301.23009999999999</c:v>
                </c:pt>
                <c:pt idx="15183">
                  <c:v>301.26589999999999</c:v>
                </c:pt>
                <c:pt idx="15184">
                  <c:v>301.30169999999998</c:v>
                </c:pt>
                <c:pt idx="15185">
                  <c:v>301.33749999999998</c:v>
                </c:pt>
                <c:pt idx="15186">
                  <c:v>301.3732</c:v>
                </c:pt>
                <c:pt idx="15187">
                  <c:v>301.40899999999999</c:v>
                </c:pt>
                <c:pt idx="15188">
                  <c:v>301.44479999999999</c:v>
                </c:pt>
                <c:pt idx="15189">
                  <c:v>301.48059999999998</c:v>
                </c:pt>
                <c:pt idx="15190">
                  <c:v>301.51639999999998</c:v>
                </c:pt>
                <c:pt idx="15191">
                  <c:v>301.55220000000003</c:v>
                </c:pt>
                <c:pt idx="15192">
                  <c:v>301.58800000000002</c:v>
                </c:pt>
                <c:pt idx="15193">
                  <c:v>301.62369999999999</c:v>
                </c:pt>
                <c:pt idx="15194">
                  <c:v>301.65949999999998</c:v>
                </c:pt>
                <c:pt idx="15195">
                  <c:v>301.69529999999997</c:v>
                </c:pt>
                <c:pt idx="15196">
                  <c:v>301.73110000000003</c:v>
                </c:pt>
                <c:pt idx="15197">
                  <c:v>301.76690000000002</c:v>
                </c:pt>
                <c:pt idx="15198">
                  <c:v>301.80279999999999</c:v>
                </c:pt>
                <c:pt idx="15199">
                  <c:v>301.83859999999999</c:v>
                </c:pt>
                <c:pt idx="15200">
                  <c:v>301.87439999999998</c:v>
                </c:pt>
                <c:pt idx="15201">
                  <c:v>301.91019999999997</c:v>
                </c:pt>
                <c:pt idx="15202">
                  <c:v>301.94600000000003</c:v>
                </c:pt>
                <c:pt idx="15203">
                  <c:v>301.98180000000002</c:v>
                </c:pt>
                <c:pt idx="15204">
                  <c:v>302.01760000000002</c:v>
                </c:pt>
                <c:pt idx="15205">
                  <c:v>302.05349999999999</c:v>
                </c:pt>
                <c:pt idx="15206">
                  <c:v>302.08929999999998</c:v>
                </c:pt>
                <c:pt idx="15207">
                  <c:v>302.12509999999997</c:v>
                </c:pt>
                <c:pt idx="15208">
                  <c:v>302.16090000000003</c:v>
                </c:pt>
                <c:pt idx="15209">
                  <c:v>302.19670000000002</c:v>
                </c:pt>
                <c:pt idx="15210">
                  <c:v>302.23259999999999</c:v>
                </c:pt>
                <c:pt idx="15211">
                  <c:v>302.26839999999999</c:v>
                </c:pt>
                <c:pt idx="15212">
                  <c:v>302.30430000000001</c:v>
                </c:pt>
                <c:pt idx="15213">
                  <c:v>302.34010000000001</c:v>
                </c:pt>
                <c:pt idx="15214">
                  <c:v>302.3759</c:v>
                </c:pt>
                <c:pt idx="15215">
                  <c:v>302.41180000000003</c:v>
                </c:pt>
                <c:pt idx="15216">
                  <c:v>302.44760000000002</c:v>
                </c:pt>
                <c:pt idx="15217">
                  <c:v>302.48349999999999</c:v>
                </c:pt>
                <c:pt idx="15218">
                  <c:v>302.51929999999999</c:v>
                </c:pt>
                <c:pt idx="15219">
                  <c:v>302.55520000000001</c:v>
                </c:pt>
                <c:pt idx="15220">
                  <c:v>302.59100000000001</c:v>
                </c:pt>
                <c:pt idx="15221">
                  <c:v>302.62689999999998</c:v>
                </c:pt>
                <c:pt idx="15222">
                  <c:v>302.66269999999997</c:v>
                </c:pt>
                <c:pt idx="15223">
                  <c:v>302.6986</c:v>
                </c:pt>
                <c:pt idx="15224">
                  <c:v>302.73450000000003</c:v>
                </c:pt>
                <c:pt idx="15225">
                  <c:v>302.77030000000002</c:v>
                </c:pt>
                <c:pt idx="15226">
                  <c:v>302.80619999999999</c:v>
                </c:pt>
                <c:pt idx="15227">
                  <c:v>302.84199999999998</c:v>
                </c:pt>
                <c:pt idx="15228">
                  <c:v>302.87790000000001</c:v>
                </c:pt>
                <c:pt idx="15229">
                  <c:v>302.91379999999998</c:v>
                </c:pt>
                <c:pt idx="15230">
                  <c:v>302.94970000000001</c:v>
                </c:pt>
                <c:pt idx="15231">
                  <c:v>302.9855</c:v>
                </c:pt>
                <c:pt idx="15232">
                  <c:v>303.02140000000003</c:v>
                </c:pt>
                <c:pt idx="15233">
                  <c:v>303.0573</c:v>
                </c:pt>
                <c:pt idx="15234">
                  <c:v>303.09320000000002</c:v>
                </c:pt>
                <c:pt idx="15235">
                  <c:v>303.12909999999999</c:v>
                </c:pt>
                <c:pt idx="15236">
                  <c:v>303.16489999999999</c:v>
                </c:pt>
                <c:pt idx="15237">
                  <c:v>303.20080000000002</c:v>
                </c:pt>
                <c:pt idx="15238">
                  <c:v>303.23669999999998</c:v>
                </c:pt>
                <c:pt idx="15239">
                  <c:v>303.27260000000001</c:v>
                </c:pt>
                <c:pt idx="15240">
                  <c:v>303.30849999999998</c:v>
                </c:pt>
                <c:pt idx="15241">
                  <c:v>303.34440000000001</c:v>
                </c:pt>
                <c:pt idx="15242">
                  <c:v>303.38029999999998</c:v>
                </c:pt>
                <c:pt idx="15243">
                  <c:v>303.4162</c:v>
                </c:pt>
                <c:pt idx="15244">
                  <c:v>303.45209999999997</c:v>
                </c:pt>
                <c:pt idx="15245">
                  <c:v>303.488</c:v>
                </c:pt>
                <c:pt idx="15246">
                  <c:v>303.52390000000003</c:v>
                </c:pt>
                <c:pt idx="15247">
                  <c:v>303.5598</c:v>
                </c:pt>
                <c:pt idx="15248">
                  <c:v>303.5958</c:v>
                </c:pt>
                <c:pt idx="15249">
                  <c:v>303.63170000000002</c:v>
                </c:pt>
                <c:pt idx="15250">
                  <c:v>303.66759999999999</c:v>
                </c:pt>
                <c:pt idx="15251">
                  <c:v>303.70350000000002</c:v>
                </c:pt>
                <c:pt idx="15252">
                  <c:v>303.73939999999999</c:v>
                </c:pt>
                <c:pt idx="15253">
                  <c:v>303.77530000000002</c:v>
                </c:pt>
                <c:pt idx="15254">
                  <c:v>303.81130000000002</c:v>
                </c:pt>
                <c:pt idx="15255">
                  <c:v>303.84719999999999</c:v>
                </c:pt>
                <c:pt idx="15256">
                  <c:v>303.88310000000001</c:v>
                </c:pt>
                <c:pt idx="15257">
                  <c:v>303.91910000000001</c:v>
                </c:pt>
                <c:pt idx="15258">
                  <c:v>303.95499999999998</c:v>
                </c:pt>
                <c:pt idx="15259">
                  <c:v>303.99090000000001</c:v>
                </c:pt>
                <c:pt idx="15260">
                  <c:v>304.02690000000001</c:v>
                </c:pt>
                <c:pt idx="15261">
                  <c:v>304.06279999999998</c:v>
                </c:pt>
                <c:pt idx="15262">
                  <c:v>304.09879999999998</c:v>
                </c:pt>
                <c:pt idx="15263">
                  <c:v>304.13470000000001</c:v>
                </c:pt>
                <c:pt idx="15264">
                  <c:v>304.17059999999998</c:v>
                </c:pt>
                <c:pt idx="15265">
                  <c:v>304.20659999999998</c:v>
                </c:pt>
                <c:pt idx="15266">
                  <c:v>304.24250000000001</c:v>
                </c:pt>
                <c:pt idx="15267">
                  <c:v>304.27850000000001</c:v>
                </c:pt>
                <c:pt idx="15268">
                  <c:v>304.31439999999998</c:v>
                </c:pt>
                <c:pt idx="15269">
                  <c:v>304.35039999999998</c:v>
                </c:pt>
                <c:pt idx="15270">
                  <c:v>304.38639999999998</c:v>
                </c:pt>
                <c:pt idx="15271">
                  <c:v>304.42230000000001</c:v>
                </c:pt>
                <c:pt idx="15272">
                  <c:v>304.45830000000001</c:v>
                </c:pt>
                <c:pt idx="15273">
                  <c:v>304.49419999999998</c:v>
                </c:pt>
                <c:pt idx="15274">
                  <c:v>304.53019999999998</c:v>
                </c:pt>
                <c:pt idx="15275">
                  <c:v>304.56619999999998</c:v>
                </c:pt>
                <c:pt idx="15276">
                  <c:v>304.60210000000001</c:v>
                </c:pt>
                <c:pt idx="15277">
                  <c:v>304.63810000000001</c:v>
                </c:pt>
                <c:pt idx="15278">
                  <c:v>304.67410000000001</c:v>
                </c:pt>
                <c:pt idx="15279">
                  <c:v>304.71010000000001</c:v>
                </c:pt>
                <c:pt idx="15280">
                  <c:v>304.74610000000001</c:v>
                </c:pt>
                <c:pt idx="15281">
                  <c:v>304.78199999999998</c:v>
                </c:pt>
                <c:pt idx="15282">
                  <c:v>304.81799999999998</c:v>
                </c:pt>
                <c:pt idx="15283">
                  <c:v>304.85399999999998</c:v>
                </c:pt>
                <c:pt idx="15284">
                  <c:v>304.89</c:v>
                </c:pt>
                <c:pt idx="15285">
                  <c:v>304.92599999999999</c:v>
                </c:pt>
                <c:pt idx="15286">
                  <c:v>304.96199999999999</c:v>
                </c:pt>
                <c:pt idx="15287">
                  <c:v>304.99799999999999</c:v>
                </c:pt>
                <c:pt idx="15288">
                  <c:v>305.03399999999999</c:v>
                </c:pt>
                <c:pt idx="15289">
                  <c:v>305.07</c:v>
                </c:pt>
                <c:pt idx="15290">
                  <c:v>305.10599999999999</c:v>
                </c:pt>
                <c:pt idx="15291">
                  <c:v>305.142</c:v>
                </c:pt>
                <c:pt idx="15292">
                  <c:v>305.178</c:v>
                </c:pt>
                <c:pt idx="15293">
                  <c:v>305.214</c:v>
                </c:pt>
                <c:pt idx="15294">
                  <c:v>305.25</c:v>
                </c:pt>
                <c:pt idx="15295">
                  <c:v>305.286</c:v>
                </c:pt>
                <c:pt idx="15296">
                  <c:v>305.322</c:v>
                </c:pt>
                <c:pt idx="15297">
                  <c:v>305.358</c:v>
                </c:pt>
                <c:pt idx="15298">
                  <c:v>305.39400000000001</c:v>
                </c:pt>
                <c:pt idx="15299">
                  <c:v>305.43009999999998</c:v>
                </c:pt>
                <c:pt idx="15300">
                  <c:v>305.46609999999998</c:v>
                </c:pt>
                <c:pt idx="15301">
                  <c:v>305.50209999999998</c:v>
                </c:pt>
                <c:pt idx="15302">
                  <c:v>305.53809999999999</c:v>
                </c:pt>
                <c:pt idx="15303">
                  <c:v>305.57420000000002</c:v>
                </c:pt>
                <c:pt idx="15304">
                  <c:v>305.61020000000002</c:v>
                </c:pt>
                <c:pt idx="15305">
                  <c:v>305.64620000000002</c:v>
                </c:pt>
                <c:pt idx="15306">
                  <c:v>305.6823</c:v>
                </c:pt>
                <c:pt idx="15307">
                  <c:v>305.7183</c:v>
                </c:pt>
                <c:pt idx="15308">
                  <c:v>305.75439999999998</c:v>
                </c:pt>
                <c:pt idx="15309">
                  <c:v>305.79039999999998</c:v>
                </c:pt>
                <c:pt idx="15310">
                  <c:v>305.82639999999998</c:v>
                </c:pt>
                <c:pt idx="15311">
                  <c:v>305.86250000000001</c:v>
                </c:pt>
                <c:pt idx="15312">
                  <c:v>305.89850000000001</c:v>
                </c:pt>
                <c:pt idx="15313">
                  <c:v>305.93459999999999</c:v>
                </c:pt>
                <c:pt idx="15314">
                  <c:v>305.97059999999999</c:v>
                </c:pt>
                <c:pt idx="15315">
                  <c:v>306.00670000000002</c:v>
                </c:pt>
                <c:pt idx="15316">
                  <c:v>306.0428</c:v>
                </c:pt>
                <c:pt idx="15317">
                  <c:v>306.0788</c:v>
                </c:pt>
                <c:pt idx="15318">
                  <c:v>306.11489999999998</c:v>
                </c:pt>
                <c:pt idx="15319">
                  <c:v>306.15089999999998</c:v>
                </c:pt>
                <c:pt idx="15320">
                  <c:v>306.18700000000001</c:v>
                </c:pt>
                <c:pt idx="15321">
                  <c:v>306.22309999999999</c:v>
                </c:pt>
                <c:pt idx="15322">
                  <c:v>306.25909999999999</c:v>
                </c:pt>
                <c:pt idx="15323">
                  <c:v>306.29520000000002</c:v>
                </c:pt>
                <c:pt idx="15324">
                  <c:v>306.3313</c:v>
                </c:pt>
                <c:pt idx="15325">
                  <c:v>306.3673</c:v>
                </c:pt>
                <c:pt idx="15326">
                  <c:v>306.40339999999998</c:v>
                </c:pt>
                <c:pt idx="15327">
                  <c:v>306.43950000000001</c:v>
                </c:pt>
                <c:pt idx="15328">
                  <c:v>306.47559999999999</c:v>
                </c:pt>
                <c:pt idx="15329">
                  <c:v>306.51170000000002</c:v>
                </c:pt>
                <c:pt idx="15330">
                  <c:v>306.5478</c:v>
                </c:pt>
                <c:pt idx="15331">
                  <c:v>306.58390000000003</c:v>
                </c:pt>
                <c:pt idx="15332">
                  <c:v>306.61989999999997</c:v>
                </c:pt>
                <c:pt idx="15333">
                  <c:v>306.65600000000001</c:v>
                </c:pt>
                <c:pt idx="15334">
                  <c:v>306.69209999999998</c:v>
                </c:pt>
                <c:pt idx="15335">
                  <c:v>306.72820000000002</c:v>
                </c:pt>
                <c:pt idx="15336">
                  <c:v>306.76429999999999</c:v>
                </c:pt>
                <c:pt idx="15337">
                  <c:v>306.80040000000002</c:v>
                </c:pt>
                <c:pt idx="15338">
                  <c:v>306.8365</c:v>
                </c:pt>
                <c:pt idx="15339">
                  <c:v>306.87259999999998</c:v>
                </c:pt>
                <c:pt idx="15340">
                  <c:v>306.90879999999999</c:v>
                </c:pt>
                <c:pt idx="15341">
                  <c:v>306.94490000000002</c:v>
                </c:pt>
                <c:pt idx="15342">
                  <c:v>306.98099999999999</c:v>
                </c:pt>
                <c:pt idx="15343">
                  <c:v>307.01710000000003</c:v>
                </c:pt>
                <c:pt idx="15344">
                  <c:v>307.0532</c:v>
                </c:pt>
                <c:pt idx="15345">
                  <c:v>307.08929999999998</c:v>
                </c:pt>
                <c:pt idx="15346">
                  <c:v>307.12540000000001</c:v>
                </c:pt>
                <c:pt idx="15347">
                  <c:v>307.16160000000002</c:v>
                </c:pt>
                <c:pt idx="15348">
                  <c:v>307.1977</c:v>
                </c:pt>
                <c:pt idx="15349">
                  <c:v>307.23379999999997</c:v>
                </c:pt>
                <c:pt idx="15350">
                  <c:v>307.26990000000001</c:v>
                </c:pt>
                <c:pt idx="15351">
                  <c:v>307.30610000000001</c:v>
                </c:pt>
                <c:pt idx="15352">
                  <c:v>307.34219999999999</c:v>
                </c:pt>
                <c:pt idx="15353">
                  <c:v>307.37830000000002</c:v>
                </c:pt>
                <c:pt idx="15354">
                  <c:v>307.41449999999998</c:v>
                </c:pt>
                <c:pt idx="15355">
                  <c:v>307.45060000000001</c:v>
                </c:pt>
                <c:pt idx="15356">
                  <c:v>307.48680000000002</c:v>
                </c:pt>
                <c:pt idx="15357">
                  <c:v>307.52289999999999</c:v>
                </c:pt>
                <c:pt idx="15358">
                  <c:v>307.55900000000003</c:v>
                </c:pt>
                <c:pt idx="15359">
                  <c:v>307.59519999999998</c:v>
                </c:pt>
                <c:pt idx="15360">
                  <c:v>307.63130000000001</c:v>
                </c:pt>
                <c:pt idx="15361">
                  <c:v>307.66750000000002</c:v>
                </c:pt>
                <c:pt idx="15362">
                  <c:v>307.70359999999999</c:v>
                </c:pt>
                <c:pt idx="15363">
                  <c:v>307.7398</c:v>
                </c:pt>
                <c:pt idx="15364">
                  <c:v>307.77589999999998</c:v>
                </c:pt>
                <c:pt idx="15365">
                  <c:v>307.81209999999999</c:v>
                </c:pt>
                <c:pt idx="15366">
                  <c:v>307.84829999999999</c:v>
                </c:pt>
                <c:pt idx="15367">
                  <c:v>307.88440000000003</c:v>
                </c:pt>
                <c:pt idx="15368">
                  <c:v>307.92059999999998</c:v>
                </c:pt>
                <c:pt idx="15369">
                  <c:v>307.95679999999999</c:v>
                </c:pt>
                <c:pt idx="15370">
                  <c:v>307.99299999999999</c:v>
                </c:pt>
                <c:pt idx="15371">
                  <c:v>308.02910000000003</c:v>
                </c:pt>
                <c:pt idx="15372">
                  <c:v>308.06529999999998</c:v>
                </c:pt>
                <c:pt idx="15373">
                  <c:v>308.10149999999999</c:v>
                </c:pt>
                <c:pt idx="15374">
                  <c:v>308.1377</c:v>
                </c:pt>
                <c:pt idx="15375">
                  <c:v>308.17380000000003</c:v>
                </c:pt>
                <c:pt idx="15376">
                  <c:v>308.20999999999998</c:v>
                </c:pt>
                <c:pt idx="15377">
                  <c:v>308.24619999999999</c:v>
                </c:pt>
                <c:pt idx="15378">
                  <c:v>308.2824</c:v>
                </c:pt>
                <c:pt idx="15379">
                  <c:v>308.3186</c:v>
                </c:pt>
                <c:pt idx="15380">
                  <c:v>308.35480000000001</c:v>
                </c:pt>
                <c:pt idx="15381">
                  <c:v>308.39100000000002</c:v>
                </c:pt>
                <c:pt idx="15382">
                  <c:v>308.42720000000003</c:v>
                </c:pt>
                <c:pt idx="15383">
                  <c:v>308.4633</c:v>
                </c:pt>
                <c:pt idx="15384">
                  <c:v>308.49959999999999</c:v>
                </c:pt>
                <c:pt idx="15385">
                  <c:v>308.53579999999999</c:v>
                </c:pt>
                <c:pt idx="15386">
                  <c:v>308.572</c:v>
                </c:pt>
                <c:pt idx="15387">
                  <c:v>308.60820000000001</c:v>
                </c:pt>
                <c:pt idx="15388">
                  <c:v>308.64440000000002</c:v>
                </c:pt>
                <c:pt idx="15389">
                  <c:v>308.68060000000003</c:v>
                </c:pt>
                <c:pt idx="15390">
                  <c:v>308.71679999999998</c:v>
                </c:pt>
                <c:pt idx="15391">
                  <c:v>308.75299999999999</c:v>
                </c:pt>
                <c:pt idx="15392">
                  <c:v>308.78919999999999</c:v>
                </c:pt>
                <c:pt idx="15393">
                  <c:v>308.82549999999998</c:v>
                </c:pt>
                <c:pt idx="15394">
                  <c:v>308.86169999999998</c:v>
                </c:pt>
                <c:pt idx="15395">
                  <c:v>308.89789999999999</c:v>
                </c:pt>
                <c:pt idx="15396">
                  <c:v>308.9341</c:v>
                </c:pt>
                <c:pt idx="15397">
                  <c:v>308.97039999999998</c:v>
                </c:pt>
                <c:pt idx="15398">
                  <c:v>309.00659999999999</c:v>
                </c:pt>
                <c:pt idx="15399">
                  <c:v>309.0428</c:v>
                </c:pt>
                <c:pt idx="15400">
                  <c:v>309.07909999999998</c:v>
                </c:pt>
                <c:pt idx="15401">
                  <c:v>309.11529999999999</c:v>
                </c:pt>
                <c:pt idx="15402">
                  <c:v>309.15159999999997</c:v>
                </c:pt>
                <c:pt idx="15403">
                  <c:v>309.18779999999998</c:v>
                </c:pt>
                <c:pt idx="15404">
                  <c:v>309.22399999999999</c:v>
                </c:pt>
                <c:pt idx="15405">
                  <c:v>309.26029999999997</c:v>
                </c:pt>
                <c:pt idx="15406">
                  <c:v>309.29649999999998</c:v>
                </c:pt>
                <c:pt idx="15407">
                  <c:v>309.33280000000002</c:v>
                </c:pt>
                <c:pt idx="15408">
                  <c:v>309.36900000000003</c:v>
                </c:pt>
                <c:pt idx="15409">
                  <c:v>309.40530000000001</c:v>
                </c:pt>
                <c:pt idx="15410">
                  <c:v>309.44150000000002</c:v>
                </c:pt>
                <c:pt idx="15411">
                  <c:v>309.4778</c:v>
                </c:pt>
                <c:pt idx="15412">
                  <c:v>309.51400000000001</c:v>
                </c:pt>
                <c:pt idx="15413">
                  <c:v>309.55029999999999</c:v>
                </c:pt>
                <c:pt idx="15414">
                  <c:v>309.58659999999998</c:v>
                </c:pt>
                <c:pt idx="15415">
                  <c:v>309.62279999999998</c:v>
                </c:pt>
                <c:pt idx="15416">
                  <c:v>309.65910000000002</c:v>
                </c:pt>
                <c:pt idx="15417">
                  <c:v>309.69540000000001</c:v>
                </c:pt>
                <c:pt idx="15418">
                  <c:v>309.73169999999999</c:v>
                </c:pt>
                <c:pt idx="15419">
                  <c:v>309.7679</c:v>
                </c:pt>
                <c:pt idx="15420">
                  <c:v>309.80419999999998</c:v>
                </c:pt>
                <c:pt idx="15421">
                  <c:v>309.84050000000002</c:v>
                </c:pt>
                <c:pt idx="15422">
                  <c:v>309.8768</c:v>
                </c:pt>
                <c:pt idx="15423">
                  <c:v>309.91309999999999</c:v>
                </c:pt>
                <c:pt idx="15424">
                  <c:v>309.94929999999999</c:v>
                </c:pt>
                <c:pt idx="15425">
                  <c:v>309.98559999999998</c:v>
                </c:pt>
                <c:pt idx="15426">
                  <c:v>310.02190000000002</c:v>
                </c:pt>
                <c:pt idx="15427">
                  <c:v>310.0582</c:v>
                </c:pt>
                <c:pt idx="15428">
                  <c:v>310.09449999999998</c:v>
                </c:pt>
                <c:pt idx="15429">
                  <c:v>310.13080000000002</c:v>
                </c:pt>
                <c:pt idx="15430">
                  <c:v>310.1671</c:v>
                </c:pt>
                <c:pt idx="15431">
                  <c:v>310.20339999999999</c:v>
                </c:pt>
                <c:pt idx="15432">
                  <c:v>310.23970000000003</c:v>
                </c:pt>
                <c:pt idx="15433">
                  <c:v>310.27600000000001</c:v>
                </c:pt>
                <c:pt idx="15434">
                  <c:v>310.31229999999999</c:v>
                </c:pt>
                <c:pt idx="15435">
                  <c:v>310.34859999999998</c:v>
                </c:pt>
                <c:pt idx="15436">
                  <c:v>310.38490000000002</c:v>
                </c:pt>
                <c:pt idx="15437">
                  <c:v>310.4212</c:v>
                </c:pt>
                <c:pt idx="15438">
                  <c:v>310.45760000000001</c:v>
                </c:pt>
                <c:pt idx="15439">
                  <c:v>310.4939</c:v>
                </c:pt>
                <c:pt idx="15440">
                  <c:v>310.53019999999998</c:v>
                </c:pt>
                <c:pt idx="15441">
                  <c:v>310.56650000000002</c:v>
                </c:pt>
                <c:pt idx="15442">
                  <c:v>310.6028</c:v>
                </c:pt>
                <c:pt idx="15443">
                  <c:v>310.63920000000002</c:v>
                </c:pt>
                <c:pt idx="15444">
                  <c:v>310.6755</c:v>
                </c:pt>
                <c:pt idx="15445">
                  <c:v>310.71179999999998</c:v>
                </c:pt>
                <c:pt idx="15446">
                  <c:v>310.7482</c:v>
                </c:pt>
                <c:pt idx="15447">
                  <c:v>310.78449999999998</c:v>
                </c:pt>
                <c:pt idx="15448">
                  <c:v>310.82080000000002</c:v>
                </c:pt>
                <c:pt idx="15449">
                  <c:v>310.85719999999998</c:v>
                </c:pt>
                <c:pt idx="15450">
                  <c:v>310.89350000000002</c:v>
                </c:pt>
                <c:pt idx="15451">
                  <c:v>310.92989999999998</c:v>
                </c:pt>
                <c:pt idx="15452">
                  <c:v>310.96620000000001</c:v>
                </c:pt>
                <c:pt idx="15453">
                  <c:v>311.00259999999997</c:v>
                </c:pt>
                <c:pt idx="15454">
                  <c:v>311.03890000000001</c:v>
                </c:pt>
                <c:pt idx="15455">
                  <c:v>311.07530000000003</c:v>
                </c:pt>
                <c:pt idx="15456">
                  <c:v>311.11160000000001</c:v>
                </c:pt>
                <c:pt idx="15457">
                  <c:v>311.14789999999999</c:v>
                </c:pt>
                <c:pt idx="15458">
                  <c:v>311.18430000000001</c:v>
                </c:pt>
                <c:pt idx="15459">
                  <c:v>311.22070000000002</c:v>
                </c:pt>
                <c:pt idx="15460">
                  <c:v>311.25700000000001</c:v>
                </c:pt>
                <c:pt idx="15461">
                  <c:v>311.29340000000002</c:v>
                </c:pt>
                <c:pt idx="15462">
                  <c:v>311.32979999999998</c:v>
                </c:pt>
                <c:pt idx="15463">
                  <c:v>311.36610000000002</c:v>
                </c:pt>
                <c:pt idx="15464">
                  <c:v>311.40249999999997</c:v>
                </c:pt>
                <c:pt idx="15465">
                  <c:v>311.43889999999999</c:v>
                </c:pt>
                <c:pt idx="15466">
                  <c:v>311.4753</c:v>
                </c:pt>
                <c:pt idx="15467">
                  <c:v>311.51159999999999</c:v>
                </c:pt>
                <c:pt idx="15468">
                  <c:v>311.548</c:v>
                </c:pt>
                <c:pt idx="15469">
                  <c:v>311.58440000000002</c:v>
                </c:pt>
                <c:pt idx="15470">
                  <c:v>311.62079999999997</c:v>
                </c:pt>
                <c:pt idx="15471">
                  <c:v>311.65719999999999</c:v>
                </c:pt>
                <c:pt idx="15472">
                  <c:v>311.69349999999997</c:v>
                </c:pt>
                <c:pt idx="15473">
                  <c:v>311.72989999999999</c:v>
                </c:pt>
                <c:pt idx="15474">
                  <c:v>311.7663</c:v>
                </c:pt>
                <c:pt idx="15475">
                  <c:v>311.80270000000002</c:v>
                </c:pt>
                <c:pt idx="15476">
                  <c:v>311.83909999999997</c:v>
                </c:pt>
                <c:pt idx="15477">
                  <c:v>311.87549999999999</c:v>
                </c:pt>
                <c:pt idx="15478">
                  <c:v>311.9119</c:v>
                </c:pt>
                <c:pt idx="15479">
                  <c:v>311.94830000000002</c:v>
                </c:pt>
                <c:pt idx="15480">
                  <c:v>311.98469999999998</c:v>
                </c:pt>
                <c:pt idx="15481">
                  <c:v>312.02109999999999</c:v>
                </c:pt>
                <c:pt idx="15482">
                  <c:v>312.05759999999998</c:v>
                </c:pt>
                <c:pt idx="15483">
                  <c:v>312.09399999999999</c:v>
                </c:pt>
                <c:pt idx="15484">
                  <c:v>312.13040000000001</c:v>
                </c:pt>
                <c:pt idx="15485">
                  <c:v>312.16680000000002</c:v>
                </c:pt>
                <c:pt idx="15486">
                  <c:v>312.20319999999998</c:v>
                </c:pt>
                <c:pt idx="15487">
                  <c:v>312.2396</c:v>
                </c:pt>
                <c:pt idx="15488">
                  <c:v>312.27600000000001</c:v>
                </c:pt>
                <c:pt idx="15489">
                  <c:v>312.3125</c:v>
                </c:pt>
                <c:pt idx="15490">
                  <c:v>312.34890000000001</c:v>
                </c:pt>
                <c:pt idx="15491">
                  <c:v>312.38529999999997</c:v>
                </c:pt>
                <c:pt idx="15492">
                  <c:v>312.42180000000002</c:v>
                </c:pt>
                <c:pt idx="15493">
                  <c:v>312.45819999999998</c:v>
                </c:pt>
                <c:pt idx="15494">
                  <c:v>312.49459999999999</c:v>
                </c:pt>
                <c:pt idx="15495">
                  <c:v>312.53109999999998</c:v>
                </c:pt>
                <c:pt idx="15496">
                  <c:v>312.5675</c:v>
                </c:pt>
                <c:pt idx="15497">
                  <c:v>312.60390000000001</c:v>
                </c:pt>
                <c:pt idx="15498">
                  <c:v>312.6404</c:v>
                </c:pt>
                <c:pt idx="15499">
                  <c:v>312.67680000000001</c:v>
                </c:pt>
                <c:pt idx="15500">
                  <c:v>312.7133</c:v>
                </c:pt>
                <c:pt idx="15501">
                  <c:v>312.74970000000002</c:v>
                </c:pt>
                <c:pt idx="15502">
                  <c:v>312.78620000000001</c:v>
                </c:pt>
                <c:pt idx="15503">
                  <c:v>312.82260000000002</c:v>
                </c:pt>
                <c:pt idx="15504">
                  <c:v>312.85910000000001</c:v>
                </c:pt>
                <c:pt idx="15505">
                  <c:v>312.89550000000003</c:v>
                </c:pt>
                <c:pt idx="15506">
                  <c:v>312.93200000000002</c:v>
                </c:pt>
                <c:pt idx="15507">
                  <c:v>312.96850000000001</c:v>
                </c:pt>
                <c:pt idx="15508">
                  <c:v>313.00490000000002</c:v>
                </c:pt>
                <c:pt idx="15509">
                  <c:v>313.04140000000001</c:v>
                </c:pt>
                <c:pt idx="15510">
                  <c:v>313.0779</c:v>
                </c:pt>
                <c:pt idx="15511">
                  <c:v>313.11430000000001</c:v>
                </c:pt>
                <c:pt idx="15512">
                  <c:v>313.1508</c:v>
                </c:pt>
                <c:pt idx="15513">
                  <c:v>313.18729999999999</c:v>
                </c:pt>
                <c:pt idx="15514">
                  <c:v>313.22379999999998</c:v>
                </c:pt>
                <c:pt idx="15515">
                  <c:v>313.2602</c:v>
                </c:pt>
                <c:pt idx="15516">
                  <c:v>313.29669999999999</c:v>
                </c:pt>
                <c:pt idx="15517">
                  <c:v>313.33319999999998</c:v>
                </c:pt>
                <c:pt idx="15518">
                  <c:v>313.36970000000002</c:v>
                </c:pt>
                <c:pt idx="15519">
                  <c:v>313.40620000000001</c:v>
                </c:pt>
                <c:pt idx="15520">
                  <c:v>313.4427</c:v>
                </c:pt>
                <c:pt idx="15521">
                  <c:v>313.47919999999999</c:v>
                </c:pt>
                <c:pt idx="15522">
                  <c:v>313.51569999999998</c:v>
                </c:pt>
                <c:pt idx="15523">
                  <c:v>313.55220000000003</c:v>
                </c:pt>
                <c:pt idx="15524">
                  <c:v>313.58870000000002</c:v>
                </c:pt>
                <c:pt idx="15525">
                  <c:v>313.62520000000001</c:v>
                </c:pt>
                <c:pt idx="15526">
                  <c:v>313.6617</c:v>
                </c:pt>
                <c:pt idx="15527">
                  <c:v>313.69819999999999</c:v>
                </c:pt>
                <c:pt idx="15528">
                  <c:v>313.7346</c:v>
                </c:pt>
                <c:pt idx="15529">
                  <c:v>313.77120000000002</c:v>
                </c:pt>
                <c:pt idx="15530">
                  <c:v>313.80770000000001</c:v>
                </c:pt>
                <c:pt idx="15531">
                  <c:v>313.8442</c:v>
                </c:pt>
                <c:pt idx="15532">
                  <c:v>313.88069999999999</c:v>
                </c:pt>
                <c:pt idx="15533">
                  <c:v>313.91719999999998</c:v>
                </c:pt>
                <c:pt idx="15534">
                  <c:v>313.95370000000003</c:v>
                </c:pt>
                <c:pt idx="15535">
                  <c:v>313.99029999999999</c:v>
                </c:pt>
                <c:pt idx="15536">
                  <c:v>314.02679999999998</c:v>
                </c:pt>
                <c:pt idx="15537">
                  <c:v>314.06330000000003</c:v>
                </c:pt>
                <c:pt idx="15538">
                  <c:v>314.09989999999999</c:v>
                </c:pt>
                <c:pt idx="15539">
                  <c:v>314.13639999999998</c:v>
                </c:pt>
                <c:pt idx="15540">
                  <c:v>314.17290000000003</c:v>
                </c:pt>
                <c:pt idx="15541">
                  <c:v>314.20940000000002</c:v>
                </c:pt>
                <c:pt idx="15542">
                  <c:v>314.24599999999998</c:v>
                </c:pt>
                <c:pt idx="15543">
                  <c:v>314.28250000000003</c:v>
                </c:pt>
                <c:pt idx="15544">
                  <c:v>314.31909999999999</c:v>
                </c:pt>
                <c:pt idx="15545">
                  <c:v>314.35559999999998</c:v>
                </c:pt>
                <c:pt idx="15546">
                  <c:v>314.3922</c:v>
                </c:pt>
                <c:pt idx="15547">
                  <c:v>314.42869999999999</c:v>
                </c:pt>
                <c:pt idx="15548">
                  <c:v>314.46519999999998</c:v>
                </c:pt>
                <c:pt idx="15549">
                  <c:v>314.5018</c:v>
                </c:pt>
                <c:pt idx="15550">
                  <c:v>314.53829999999999</c:v>
                </c:pt>
                <c:pt idx="15551">
                  <c:v>314.57490000000001</c:v>
                </c:pt>
                <c:pt idx="15552">
                  <c:v>314.61149999999998</c:v>
                </c:pt>
                <c:pt idx="15553">
                  <c:v>314.64800000000002</c:v>
                </c:pt>
                <c:pt idx="15554">
                  <c:v>314.68459999999999</c:v>
                </c:pt>
                <c:pt idx="15555">
                  <c:v>314.72109999999998</c:v>
                </c:pt>
                <c:pt idx="15556">
                  <c:v>314.7577</c:v>
                </c:pt>
                <c:pt idx="15557">
                  <c:v>314.79430000000002</c:v>
                </c:pt>
                <c:pt idx="15558">
                  <c:v>314.83080000000001</c:v>
                </c:pt>
                <c:pt idx="15559">
                  <c:v>314.86739999999998</c:v>
                </c:pt>
                <c:pt idx="15560">
                  <c:v>314.904</c:v>
                </c:pt>
                <c:pt idx="15561">
                  <c:v>314.94060000000002</c:v>
                </c:pt>
                <c:pt idx="15562">
                  <c:v>314.97710000000001</c:v>
                </c:pt>
                <c:pt idx="15563">
                  <c:v>315.01369999999997</c:v>
                </c:pt>
                <c:pt idx="15564">
                  <c:v>315.05029999999999</c:v>
                </c:pt>
                <c:pt idx="15565">
                  <c:v>315.08690000000001</c:v>
                </c:pt>
                <c:pt idx="15566">
                  <c:v>315.12349999999998</c:v>
                </c:pt>
                <c:pt idx="15567">
                  <c:v>315.1601</c:v>
                </c:pt>
                <c:pt idx="15568">
                  <c:v>315.19670000000002</c:v>
                </c:pt>
                <c:pt idx="15569">
                  <c:v>315.23320000000001</c:v>
                </c:pt>
                <c:pt idx="15570">
                  <c:v>315.26990000000001</c:v>
                </c:pt>
                <c:pt idx="15571">
                  <c:v>315.30650000000003</c:v>
                </c:pt>
                <c:pt idx="15572">
                  <c:v>315.34300000000002</c:v>
                </c:pt>
                <c:pt idx="15573">
                  <c:v>315.37970000000001</c:v>
                </c:pt>
                <c:pt idx="15574">
                  <c:v>315.41629999999998</c:v>
                </c:pt>
                <c:pt idx="15575">
                  <c:v>315.4529</c:v>
                </c:pt>
                <c:pt idx="15576">
                  <c:v>315.48950000000002</c:v>
                </c:pt>
                <c:pt idx="15577">
                  <c:v>315.52609999999999</c:v>
                </c:pt>
                <c:pt idx="15578">
                  <c:v>315.56270000000001</c:v>
                </c:pt>
                <c:pt idx="15579">
                  <c:v>315.59930000000003</c:v>
                </c:pt>
                <c:pt idx="15580">
                  <c:v>315.63589999999999</c:v>
                </c:pt>
                <c:pt idx="15581">
                  <c:v>315.67250000000001</c:v>
                </c:pt>
                <c:pt idx="15582">
                  <c:v>315.70920000000001</c:v>
                </c:pt>
                <c:pt idx="15583">
                  <c:v>315.74579999999997</c:v>
                </c:pt>
                <c:pt idx="15584">
                  <c:v>315.7824</c:v>
                </c:pt>
                <c:pt idx="15585">
                  <c:v>315.81909999999999</c:v>
                </c:pt>
                <c:pt idx="15586">
                  <c:v>315.85570000000001</c:v>
                </c:pt>
                <c:pt idx="15587">
                  <c:v>315.89229999999998</c:v>
                </c:pt>
                <c:pt idx="15588">
                  <c:v>315.92899999999997</c:v>
                </c:pt>
                <c:pt idx="15589">
                  <c:v>315.96559999999999</c:v>
                </c:pt>
                <c:pt idx="15590">
                  <c:v>316.00220000000002</c:v>
                </c:pt>
                <c:pt idx="15591">
                  <c:v>316.03879999999998</c:v>
                </c:pt>
                <c:pt idx="15592">
                  <c:v>316.07549999999998</c:v>
                </c:pt>
                <c:pt idx="15593">
                  <c:v>316.11219999999997</c:v>
                </c:pt>
                <c:pt idx="15594">
                  <c:v>316.14879999999999</c:v>
                </c:pt>
                <c:pt idx="15595">
                  <c:v>316.18549999999999</c:v>
                </c:pt>
                <c:pt idx="15596">
                  <c:v>316.22210000000001</c:v>
                </c:pt>
                <c:pt idx="15597">
                  <c:v>316.25880000000001</c:v>
                </c:pt>
                <c:pt idx="15598">
                  <c:v>316.29539999999997</c:v>
                </c:pt>
                <c:pt idx="15599">
                  <c:v>316.33210000000003</c:v>
                </c:pt>
                <c:pt idx="15600">
                  <c:v>316.36869999999999</c:v>
                </c:pt>
                <c:pt idx="15601">
                  <c:v>316.40539999999999</c:v>
                </c:pt>
                <c:pt idx="15602">
                  <c:v>316.44200000000001</c:v>
                </c:pt>
                <c:pt idx="15603">
                  <c:v>316.4787</c:v>
                </c:pt>
                <c:pt idx="15604">
                  <c:v>316.5154</c:v>
                </c:pt>
                <c:pt idx="15605">
                  <c:v>316.5521</c:v>
                </c:pt>
                <c:pt idx="15606">
                  <c:v>316.58870000000002</c:v>
                </c:pt>
                <c:pt idx="15607">
                  <c:v>316.62540000000001</c:v>
                </c:pt>
                <c:pt idx="15608">
                  <c:v>316.66210000000001</c:v>
                </c:pt>
                <c:pt idx="15609">
                  <c:v>316.69880000000001</c:v>
                </c:pt>
                <c:pt idx="15610">
                  <c:v>316.73540000000003</c:v>
                </c:pt>
                <c:pt idx="15611">
                  <c:v>316.77210000000002</c:v>
                </c:pt>
                <c:pt idx="15612">
                  <c:v>316.80880000000002</c:v>
                </c:pt>
                <c:pt idx="15613">
                  <c:v>316.84550000000002</c:v>
                </c:pt>
                <c:pt idx="15614">
                  <c:v>316.88220000000001</c:v>
                </c:pt>
                <c:pt idx="15615">
                  <c:v>316.91890000000001</c:v>
                </c:pt>
                <c:pt idx="15616">
                  <c:v>316.9556</c:v>
                </c:pt>
                <c:pt idx="15617">
                  <c:v>316.99220000000003</c:v>
                </c:pt>
                <c:pt idx="15618">
                  <c:v>317.029</c:v>
                </c:pt>
                <c:pt idx="15619">
                  <c:v>317.06560000000002</c:v>
                </c:pt>
                <c:pt idx="15620">
                  <c:v>317.10239999999999</c:v>
                </c:pt>
                <c:pt idx="15621">
                  <c:v>317.13909999999998</c:v>
                </c:pt>
                <c:pt idx="15622">
                  <c:v>317.17579999999998</c:v>
                </c:pt>
                <c:pt idx="15623">
                  <c:v>317.21249999999998</c:v>
                </c:pt>
                <c:pt idx="15624">
                  <c:v>317.24919999999997</c:v>
                </c:pt>
                <c:pt idx="15625">
                  <c:v>317.28590000000003</c:v>
                </c:pt>
                <c:pt idx="15626">
                  <c:v>317.32260000000002</c:v>
                </c:pt>
                <c:pt idx="15627">
                  <c:v>317.35930000000002</c:v>
                </c:pt>
                <c:pt idx="15628">
                  <c:v>317.39609999999999</c:v>
                </c:pt>
                <c:pt idx="15629">
                  <c:v>317.43279999999999</c:v>
                </c:pt>
                <c:pt idx="15630">
                  <c:v>317.46949999999998</c:v>
                </c:pt>
                <c:pt idx="15631">
                  <c:v>317.50619999999998</c:v>
                </c:pt>
                <c:pt idx="15632">
                  <c:v>317.54289999999997</c:v>
                </c:pt>
                <c:pt idx="15633">
                  <c:v>317.5797</c:v>
                </c:pt>
                <c:pt idx="15634">
                  <c:v>317.6164</c:v>
                </c:pt>
                <c:pt idx="15635">
                  <c:v>317.65309999999999</c:v>
                </c:pt>
                <c:pt idx="15636">
                  <c:v>317.68990000000002</c:v>
                </c:pt>
                <c:pt idx="15637">
                  <c:v>317.72660000000002</c:v>
                </c:pt>
                <c:pt idx="15638">
                  <c:v>317.76339999999999</c:v>
                </c:pt>
                <c:pt idx="15639">
                  <c:v>317.80009999999999</c:v>
                </c:pt>
                <c:pt idx="15640">
                  <c:v>317.83690000000001</c:v>
                </c:pt>
                <c:pt idx="15641">
                  <c:v>317.87360000000001</c:v>
                </c:pt>
                <c:pt idx="15642">
                  <c:v>317.91030000000001</c:v>
                </c:pt>
                <c:pt idx="15643">
                  <c:v>317.94709999999998</c:v>
                </c:pt>
                <c:pt idx="15644">
                  <c:v>317.98390000000001</c:v>
                </c:pt>
                <c:pt idx="15645">
                  <c:v>318.0206</c:v>
                </c:pt>
                <c:pt idx="15646">
                  <c:v>318.05739999999997</c:v>
                </c:pt>
                <c:pt idx="15647">
                  <c:v>318.09410000000003</c:v>
                </c:pt>
                <c:pt idx="15648">
                  <c:v>318.1309</c:v>
                </c:pt>
                <c:pt idx="15649">
                  <c:v>318.16759999999999</c:v>
                </c:pt>
                <c:pt idx="15650">
                  <c:v>318.20440000000002</c:v>
                </c:pt>
                <c:pt idx="15651">
                  <c:v>318.24119999999999</c:v>
                </c:pt>
                <c:pt idx="15652">
                  <c:v>318.27800000000002</c:v>
                </c:pt>
                <c:pt idx="15653">
                  <c:v>318.31470000000002</c:v>
                </c:pt>
                <c:pt idx="15654">
                  <c:v>318.35149999999999</c:v>
                </c:pt>
                <c:pt idx="15655">
                  <c:v>318.38830000000002</c:v>
                </c:pt>
                <c:pt idx="15656">
                  <c:v>318.42500000000001</c:v>
                </c:pt>
                <c:pt idx="15657">
                  <c:v>318.46179999999998</c:v>
                </c:pt>
                <c:pt idx="15658">
                  <c:v>318.49860000000001</c:v>
                </c:pt>
                <c:pt idx="15659">
                  <c:v>318.53539999999998</c:v>
                </c:pt>
                <c:pt idx="15660">
                  <c:v>318.57220000000001</c:v>
                </c:pt>
                <c:pt idx="15661">
                  <c:v>318.60899999999998</c:v>
                </c:pt>
                <c:pt idx="15662">
                  <c:v>318.64580000000001</c:v>
                </c:pt>
                <c:pt idx="15663">
                  <c:v>318.68259999999998</c:v>
                </c:pt>
                <c:pt idx="15664">
                  <c:v>318.71940000000001</c:v>
                </c:pt>
                <c:pt idx="15665">
                  <c:v>318.75619999999998</c:v>
                </c:pt>
                <c:pt idx="15666">
                  <c:v>318.79289999999997</c:v>
                </c:pt>
                <c:pt idx="15667">
                  <c:v>318.8297</c:v>
                </c:pt>
                <c:pt idx="15668">
                  <c:v>318.86649999999997</c:v>
                </c:pt>
                <c:pt idx="15669">
                  <c:v>318.90339999999998</c:v>
                </c:pt>
                <c:pt idx="15670">
                  <c:v>318.9402</c:v>
                </c:pt>
                <c:pt idx="15671">
                  <c:v>318.97699999999998</c:v>
                </c:pt>
                <c:pt idx="15672">
                  <c:v>319.0138</c:v>
                </c:pt>
                <c:pt idx="15673">
                  <c:v>319.05059999999997</c:v>
                </c:pt>
                <c:pt idx="15674">
                  <c:v>319.0874</c:v>
                </c:pt>
                <c:pt idx="15675">
                  <c:v>319.12419999999997</c:v>
                </c:pt>
                <c:pt idx="15676">
                  <c:v>319.16109999999998</c:v>
                </c:pt>
                <c:pt idx="15677">
                  <c:v>319.1979</c:v>
                </c:pt>
                <c:pt idx="15678">
                  <c:v>319.23469999999998</c:v>
                </c:pt>
                <c:pt idx="15679">
                  <c:v>319.2715</c:v>
                </c:pt>
                <c:pt idx="15680">
                  <c:v>319.30840000000001</c:v>
                </c:pt>
                <c:pt idx="15681">
                  <c:v>319.34519999999998</c:v>
                </c:pt>
                <c:pt idx="15682">
                  <c:v>319.38200000000001</c:v>
                </c:pt>
                <c:pt idx="15683">
                  <c:v>319.41890000000001</c:v>
                </c:pt>
                <c:pt idx="15684">
                  <c:v>319.45569999999998</c:v>
                </c:pt>
                <c:pt idx="15685">
                  <c:v>319.49259999999998</c:v>
                </c:pt>
                <c:pt idx="15686">
                  <c:v>319.52940000000001</c:v>
                </c:pt>
                <c:pt idx="15687">
                  <c:v>319.56630000000001</c:v>
                </c:pt>
                <c:pt idx="15688">
                  <c:v>319.60309999999998</c:v>
                </c:pt>
                <c:pt idx="15689">
                  <c:v>319.63990000000001</c:v>
                </c:pt>
                <c:pt idx="15690">
                  <c:v>319.67680000000001</c:v>
                </c:pt>
                <c:pt idx="15691">
                  <c:v>319.71359999999999</c:v>
                </c:pt>
                <c:pt idx="15692">
                  <c:v>319.75049999999999</c:v>
                </c:pt>
                <c:pt idx="15693">
                  <c:v>319.78739999999999</c:v>
                </c:pt>
                <c:pt idx="15694">
                  <c:v>319.82420000000002</c:v>
                </c:pt>
                <c:pt idx="15695">
                  <c:v>319.86110000000002</c:v>
                </c:pt>
                <c:pt idx="15696">
                  <c:v>319.89789999999999</c:v>
                </c:pt>
                <c:pt idx="15697">
                  <c:v>319.9348</c:v>
                </c:pt>
                <c:pt idx="15698">
                  <c:v>319.9717</c:v>
                </c:pt>
                <c:pt idx="15699">
                  <c:v>320.00850000000003</c:v>
                </c:pt>
                <c:pt idx="15700">
                  <c:v>320.04539999999997</c:v>
                </c:pt>
                <c:pt idx="15701">
                  <c:v>320.08229999999998</c:v>
                </c:pt>
                <c:pt idx="15702">
                  <c:v>320.11919999999998</c:v>
                </c:pt>
                <c:pt idx="15703">
                  <c:v>320.15600000000001</c:v>
                </c:pt>
                <c:pt idx="15704">
                  <c:v>320.19290000000001</c:v>
                </c:pt>
                <c:pt idx="15705">
                  <c:v>320.22980000000001</c:v>
                </c:pt>
                <c:pt idx="15706">
                  <c:v>320.26670000000001</c:v>
                </c:pt>
                <c:pt idx="15707">
                  <c:v>320.30360000000002</c:v>
                </c:pt>
                <c:pt idx="15708">
                  <c:v>320.34050000000002</c:v>
                </c:pt>
                <c:pt idx="15709">
                  <c:v>320.37729999999999</c:v>
                </c:pt>
                <c:pt idx="15710">
                  <c:v>320.41419999999999</c:v>
                </c:pt>
                <c:pt idx="15711">
                  <c:v>320.4511</c:v>
                </c:pt>
                <c:pt idx="15712">
                  <c:v>320.488</c:v>
                </c:pt>
                <c:pt idx="15713">
                  <c:v>320.5249</c:v>
                </c:pt>
                <c:pt idx="15714">
                  <c:v>320.56180000000001</c:v>
                </c:pt>
                <c:pt idx="15715">
                  <c:v>320.59879999999998</c:v>
                </c:pt>
                <c:pt idx="15716">
                  <c:v>320.63569999999999</c:v>
                </c:pt>
                <c:pt idx="15717">
                  <c:v>320.67250000000001</c:v>
                </c:pt>
                <c:pt idx="15718">
                  <c:v>320.70949999999999</c:v>
                </c:pt>
                <c:pt idx="15719">
                  <c:v>320.74639999999999</c:v>
                </c:pt>
                <c:pt idx="15720">
                  <c:v>320.7833</c:v>
                </c:pt>
                <c:pt idx="15721">
                  <c:v>320.8202</c:v>
                </c:pt>
                <c:pt idx="15722">
                  <c:v>320.8571</c:v>
                </c:pt>
                <c:pt idx="15723">
                  <c:v>320.89400000000001</c:v>
                </c:pt>
                <c:pt idx="15724">
                  <c:v>320.93099999999998</c:v>
                </c:pt>
                <c:pt idx="15725">
                  <c:v>320.96789999999999</c:v>
                </c:pt>
                <c:pt idx="15726">
                  <c:v>321.00479999999999</c:v>
                </c:pt>
                <c:pt idx="15727">
                  <c:v>321.04169999999999</c:v>
                </c:pt>
                <c:pt idx="15728">
                  <c:v>321.07870000000003</c:v>
                </c:pt>
                <c:pt idx="15729">
                  <c:v>321.11559999999997</c:v>
                </c:pt>
                <c:pt idx="15730">
                  <c:v>321.15260000000001</c:v>
                </c:pt>
                <c:pt idx="15731">
                  <c:v>321.18950000000001</c:v>
                </c:pt>
                <c:pt idx="15732">
                  <c:v>321.22640000000001</c:v>
                </c:pt>
                <c:pt idx="15733">
                  <c:v>321.26339999999999</c:v>
                </c:pt>
                <c:pt idx="15734">
                  <c:v>321.30029999999999</c:v>
                </c:pt>
                <c:pt idx="15735">
                  <c:v>321.33730000000003</c:v>
                </c:pt>
                <c:pt idx="15736">
                  <c:v>321.37419999999997</c:v>
                </c:pt>
                <c:pt idx="15737">
                  <c:v>321.41120000000001</c:v>
                </c:pt>
                <c:pt idx="15738">
                  <c:v>321.44810000000001</c:v>
                </c:pt>
                <c:pt idx="15739">
                  <c:v>321.48509999999999</c:v>
                </c:pt>
                <c:pt idx="15740">
                  <c:v>321.52199999999999</c:v>
                </c:pt>
                <c:pt idx="15741">
                  <c:v>321.55900000000003</c:v>
                </c:pt>
                <c:pt idx="15742">
                  <c:v>321.59589999999997</c:v>
                </c:pt>
                <c:pt idx="15743">
                  <c:v>321.63290000000001</c:v>
                </c:pt>
                <c:pt idx="15744">
                  <c:v>321.66989999999998</c:v>
                </c:pt>
                <c:pt idx="15745">
                  <c:v>321.70679999999999</c:v>
                </c:pt>
                <c:pt idx="15746">
                  <c:v>321.74380000000002</c:v>
                </c:pt>
                <c:pt idx="15747">
                  <c:v>321.7808</c:v>
                </c:pt>
                <c:pt idx="15748">
                  <c:v>321.81779999999998</c:v>
                </c:pt>
                <c:pt idx="15749">
                  <c:v>321.85469999999998</c:v>
                </c:pt>
                <c:pt idx="15750">
                  <c:v>321.89170000000001</c:v>
                </c:pt>
                <c:pt idx="15751">
                  <c:v>321.92869999999999</c:v>
                </c:pt>
                <c:pt idx="15752">
                  <c:v>321.96570000000003</c:v>
                </c:pt>
                <c:pt idx="15753">
                  <c:v>322.0027</c:v>
                </c:pt>
                <c:pt idx="15754">
                  <c:v>322.03960000000001</c:v>
                </c:pt>
                <c:pt idx="15755">
                  <c:v>322.07659999999998</c:v>
                </c:pt>
                <c:pt idx="15756">
                  <c:v>322.11360000000002</c:v>
                </c:pt>
                <c:pt idx="15757">
                  <c:v>322.1506</c:v>
                </c:pt>
                <c:pt idx="15758">
                  <c:v>322.18759999999997</c:v>
                </c:pt>
                <c:pt idx="15759">
                  <c:v>322.22460000000001</c:v>
                </c:pt>
                <c:pt idx="15760">
                  <c:v>322.26159999999999</c:v>
                </c:pt>
                <c:pt idx="15761">
                  <c:v>322.29860000000002</c:v>
                </c:pt>
                <c:pt idx="15762">
                  <c:v>322.3356</c:v>
                </c:pt>
                <c:pt idx="15763">
                  <c:v>322.37259999999998</c:v>
                </c:pt>
                <c:pt idx="15764">
                  <c:v>322.40960000000001</c:v>
                </c:pt>
                <c:pt idx="15765">
                  <c:v>322.44670000000002</c:v>
                </c:pt>
                <c:pt idx="15766">
                  <c:v>322.4837</c:v>
                </c:pt>
                <c:pt idx="15767">
                  <c:v>322.52069999999998</c:v>
                </c:pt>
                <c:pt idx="15768">
                  <c:v>322.55770000000001</c:v>
                </c:pt>
                <c:pt idx="15769">
                  <c:v>322.59469999999999</c:v>
                </c:pt>
                <c:pt idx="15770">
                  <c:v>322.63170000000002</c:v>
                </c:pt>
                <c:pt idx="15771">
                  <c:v>322.66879999999998</c:v>
                </c:pt>
                <c:pt idx="15772">
                  <c:v>322.70580000000001</c:v>
                </c:pt>
                <c:pt idx="15773">
                  <c:v>322.74279999999999</c:v>
                </c:pt>
                <c:pt idx="15774">
                  <c:v>322.77980000000002</c:v>
                </c:pt>
                <c:pt idx="15775">
                  <c:v>322.81689999999998</c:v>
                </c:pt>
                <c:pt idx="15776">
                  <c:v>322.85390000000001</c:v>
                </c:pt>
                <c:pt idx="15777">
                  <c:v>322.89089999999999</c:v>
                </c:pt>
                <c:pt idx="15778">
                  <c:v>322.928</c:v>
                </c:pt>
                <c:pt idx="15779">
                  <c:v>322.96499999999997</c:v>
                </c:pt>
                <c:pt idx="15780">
                  <c:v>323.00200000000001</c:v>
                </c:pt>
                <c:pt idx="15781">
                  <c:v>323.03910000000002</c:v>
                </c:pt>
                <c:pt idx="15782">
                  <c:v>323.0761</c:v>
                </c:pt>
                <c:pt idx="15783">
                  <c:v>323.11320000000001</c:v>
                </c:pt>
                <c:pt idx="15784">
                  <c:v>323.15019999999998</c:v>
                </c:pt>
                <c:pt idx="15785">
                  <c:v>323.18729999999999</c:v>
                </c:pt>
                <c:pt idx="15786">
                  <c:v>323.2244</c:v>
                </c:pt>
                <c:pt idx="15787">
                  <c:v>323.26139999999998</c:v>
                </c:pt>
                <c:pt idx="15788">
                  <c:v>323.29849999999999</c:v>
                </c:pt>
                <c:pt idx="15789">
                  <c:v>323.33550000000002</c:v>
                </c:pt>
                <c:pt idx="15790">
                  <c:v>323.37259999999998</c:v>
                </c:pt>
                <c:pt idx="15791">
                  <c:v>323.40969999999999</c:v>
                </c:pt>
                <c:pt idx="15792">
                  <c:v>323.44670000000002</c:v>
                </c:pt>
                <c:pt idx="15793">
                  <c:v>323.48379999999997</c:v>
                </c:pt>
                <c:pt idx="15794">
                  <c:v>323.52089999999998</c:v>
                </c:pt>
                <c:pt idx="15795">
                  <c:v>323.55799999999999</c:v>
                </c:pt>
                <c:pt idx="15796">
                  <c:v>323.59500000000003</c:v>
                </c:pt>
                <c:pt idx="15797">
                  <c:v>323.63209999999998</c:v>
                </c:pt>
                <c:pt idx="15798">
                  <c:v>323.66919999999999</c:v>
                </c:pt>
                <c:pt idx="15799">
                  <c:v>323.7063</c:v>
                </c:pt>
                <c:pt idx="15800">
                  <c:v>323.74329999999998</c:v>
                </c:pt>
                <c:pt idx="15801">
                  <c:v>323.78039999999999</c:v>
                </c:pt>
                <c:pt idx="15802">
                  <c:v>323.8175</c:v>
                </c:pt>
                <c:pt idx="15803">
                  <c:v>323.8546</c:v>
                </c:pt>
                <c:pt idx="15804">
                  <c:v>323.89170000000001</c:v>
                </c:pt>
                <c:pt idx="15805">
                  <c:v>323.92880000000002</c:v>
                </c:pt>
                <c:pt idx="15806">
                  <c:v>323.96589999999998</c:v>
                </c:pt>
                <c:pt idx="15807">
                  <c:v>324.00299999999999</c:v>
                </c:pt>
                <c:pt idx="15808">
                  <c:v>324.0401</c:v>
                </c:pt>
                <c:pt idx="15809">
                  <c:v>324.0772</c:v>
                </c:pt>
                <c:pt idx="15810">
                  <c:v>324.11430000000001</c:v>
                </c:pt>
                <c:pt idx="15811">
                  <c:v>324.15140000000002</c:v>
                </c:pt>
                <c:pt idx="15812">
                  <c:v>324.18849999999998</c:v>
                </c:pt>
                <c:pt idx="15813">
                  <c:v>324.22559999999999</c:v>
                </c:pt>
                <c:pt idx="15814">
                  <c:v>324.26280000000003</c:v>
                </c:pt>
                <c:pt idx="15815">
                  <c:v>324.29989999999998</c:v>
                </c:pt>
                <c:pt idx="15816">
                  <c:v>324.33699999999999</c:v>
                </c:pt>
                <c:pt idx="15817">
                  <c:v>324.3741</c:v>
                </c:pt>
                <c:pt idx="15818">
                  <c:v>324.41120000000001</c:v>
                </c:pt>
                <c:pt idx="15819">
                  <c:v>324.44830000000002</c:v>
                </c:pt>
                <c:pt idx="15820">
                  <c:v>324.4855</c:v>
                </c:pt>
                <c:pt idx="15821">
                  <c:v>324.52260000000001</c:v>
                </c:pt>
                <c:pt idx="15822">
                  <c:v>324.55970000000002</c:v>
                </c:pt>
                <c:pt idx="15823">
                  <c:v>324.59690000000001</c:v>
                </c:pt>
                <c:pt idx="15824">
                  <c:v>324.63400000000001</c:v>
                </c:pt>
                <c:pt idx="15825">
                  <c:v>324.67110000000002</c:v>
                </c:pt>
                <c:pt idx="15826">
                  <c:v>324.70830000000001</c:v>
                </c:pt>
                <c:pt idx="15827">
                  <c:v>324.74540000000002</c:v>
                </c:pt>
                <c:pt idx="15828">
                  <c:v>324.7826</c:v>
                </c:pt>
                <c:pt idx="15829">
                  <c:v>324.81970000000001</c:v>
                </c:pt>
                <c:pt idx="15830">
                  <c:v>324.8569</c:v>
                </c:pt>
                <c:pt idx="15831">
                  <c:v>324.89400000000001</c:v>
                </c:pt>
                <c:pt idx="15832">
                  <c:v>324.93119999999999</c:v>
                </c:pt>
                <c:pt idx="15833">
                  <c:v>324.9683</c:v>
                </c:pt>
                <c:pt idx="15834">
                  <c:v>325.00549999999998</c:v>
                </c:pt>
                <c:pt idx="15835">
                  <c:v>325.04259999999999</c:v>
                </c:pt>
                <c:pt idx="15836">
                  <c:v>325.07979999999998</c:v>
                </c:pt>
                <c:pt idx="15837">
                  <c:v>325.11689999999999</c:v>
                </c:pt>
                <c:pt idx="15838">
                  <c:v>325.15410000000003</c:v>
                </c:pt>
                <c:pt idx="15839">
                  <c:v>325.19130000000001</c:v>
                </c:pt>
                <c:pt idx="15840">
                  <c:v>325.2285</c:v>
                </c:pt>
                <c:pt idx="15841">
                  <c:v>325.26560000000001</c:v>
                </c:pt>
                <c:pt idx="15842">
                  <c:v>325.30279999999999</c:v>
                </c:pt>
                <c:pt idx="15843">
                  <c:v>325.33999999999997</c:v>
                </c:pt>
                <c:pt idx="15844">
                  <c:v>325.37720000000002</c:v>
                </c:pt>
                <c:pt idx="15845">
                  <c:v>325.41430000000003</c:v>
                </c:pt>
                <c:pt idx="15846">
                  <c:v>325.45150000000001</c:v>
                </c:pt>
                <c:pt idx="15847">
                  <c:v>325.48869999999999</c:v>
                </c:pt>
                <c:pt idx="15848">
                  <c:v>325.52589999999998</c:v>
                </c:pt>
                <c:pt idx="15849">
                  <c:v>325.56310000000002</c:v>
                </c:pt>
                <c:pt idx="15850">
                  <c:v>325.6003</c:v>
                </c:pt>
                <c:pt idx="15851">
                  <c:v>325.63749999999999</c:v>
                </c:pt>
                <c:pt idx="15852">
                  <c:v>325.67469999999997</c:v>
                </c:pt>
                <c:pt idx="15853">
                  <c:v>325.71190000000001</c:v>
                </c:pt>
                <c:pt idx="15854">
                  <c:v>325.7491</c:v>
                </c:pt>
                <c:pt idx="15855">
                  <c:v>325.78629999999998</c:v>
                </c:pt>
                <c:pt idx="15856">
                  <c:v>325.82350000000002</c:v>
                </c:pt>
                <c:pt idx="15857">
                  <c:v>325.86070000000001</c:v>
                </c:pt>
                <c:pt idx="15858">
                  <c:v>325.89789999999999</c:v>
                </c:pt>
                <c:pt idx="15859">
                  <c:v>325.93509999999998</c:v>
                </c:pt>
                <c:pt idx="15860">
                  <c:v>325.97230000000002</c:v>
                </c:pt>
                <c:pt idx="15861">
                  <c:v>326.0095</c:v>
                </c:pt>
                <c:pt idx="15862">
                  <c:v>326.04669999999999</c:v>
                </c:pt>
                <c:pt idx="15863">
                  <c:v>326.084</c:v>
                </c:pt>
                <c:pt idx="15864">
                  <c:v>326.12119999999999</c:v>
                </c:pt>
                <c:pt idx="15865">
                  <c:v>326.15839999999997</c:v>
                </c:pt>
                <c:pt idx="15866">
                  <c:v>326.19560000000001</c:v>
                </c:pt>
                <c:pt idx="15867">
                  <c:v>326.2328</c:v>
                </c:pt>
                <c:pt idx="15868">
                  <c:v>326.27010000000001</c:v>
                </c:pt>
                <c:pt idx="15869">
                  <c:v>326.3073</c:v>
                </c:pt>
                <c:pt idx="15870">
                  <c:v>326.34449999999998</c:v>
                </c:pt>
                <c:pt idx="15871">
                  <c:v>326.3818</c:v>
                </c:pt>
                <c:pt idx="15872">
                  <c:v>326.41899999999998</c:v>
                </c:pt>
                <c:pt idx="15873">
                  <c:v>326.45620000000002</c:v>
                </c:pt>
                <c:pt idx="15874">
                  <c:v>326.49349999999998</c:v>
                </c:pt>
                <c:pt idx="15875">
                  <c:v>326.53070000000002</c:v>
                </c:pt>
                <c:pt idx="15876">
                  <c:v>326.56799999999998</c:v>
                </c:pt>
                <c:pt idx="15877">
                  <c:v>326.60520000000002</c:v>
                </c:pt>
                <c:pt idx="15878">
                  <c:v>326.64249999999998</c:v>
                </c:pt>
                <c:pt idx="15879">
                  <c:v>326.67970000000003</c:v>
                </c:pt>
                <c:pt idx="15880">
                  <c:v>326.71699999999998</c:v>
                </c:pt>
                <c:pt idx="15881">
                  <c:v>326.75420000000003</c:v>
                </c:pt>
                <c:pt idx="15882">
                  <c:v>326.79149999999998</c:v>
                </c:pt>
                <c:pt idx="15883">
                  <c:v>326.8288</c:v>
                </c:pt>
                <c:pt idx="15884">
                  <c:v>326.86599999999999</c:v>
                </c:pt>
                <c:pt idx="15885">
                  <c:v>326.9033</c:v>
                </c:pt>
                <c:pt idx="15886">
                  <c:v>326.94060000000002</c:v>
                </c:pt>
                <c:pt idx="15887">
                  <c:v>326.9778</c:v>
                </c:pt>
                <c:pt idx="15888">
                  <c:v>327.01510000000002</c:v>
                </c:pt>
                <c:pt idx="15889">
                  <c:v>327.05239999999998</c:v>
                </c:pt>
                <c:pt idx="15890">
                  <c:v>327.08960000000002</c:v>
                </c:pt>
                <c:pt idx="15891">
                  <c:v>327.12689999999998</c:v>
                </c:pt>
                <c:pt idx="15892">
                  <c:v>327.16419999999999</c:v>
                </c:pt>
                <c:pt idx="15893">
                  <c:v>327.20150000000001</c:v>
                </c:pt>
                <c:pt idx="15894">
                  <c:v>327.23880000000003</c:v>
                </c:pt>
                <c:pt idx="15895">
                  <c:v>327.27609999999999</c:v>
                </c:pt>
                <c:pt idx="15896">
                  <c:v>327.31330000000003</c:v>
                </c:pt>
                <c:pt idx="15897">
                  <c:v>327.35059999999999</c:v>
                </c:pt>
                <c:pt idx="15898">
                  <c:v>327.3879</c:v>
                </c:pt>
                <c:pt idx="15899">
                  <c:v>327.42520000000002</c:v>
                </c:pt>
                <c:pt idx="15900">
                  <c:v>327.46249999999998</c:v>
                </c:pt>
                <c:pt idx="15901">
                  <c:v>327.49979999999999</c:v>
                </c:pt>
                <c:pt idx="15902">
                  <c:v>327.53710000000001</c:v>
                </c:pt>
                <c:pt idx="15903">
                  <c:v>327.57440000000003</c:v>
                </c:pt>
                <c:pt idx="15904">
                  <c:v>327.61169999999998</c:v>
                </c:pt>
                <c:pt idx="15905">
                  <c:v>327.649</c:v>
                </c:pt>
                <c:pt idx="15906">
                  <c:v>327.68630000000002</c:v>
                </c:pt>
                <c:pt idx="15907">
                  <c:v>327.72370000000001</c:v>
                </c:pt>
                <c:pt idx="15908">
                  <c:v>327.76100000000002</c:v>
                </c:pt>
                <c:pt idx="15909">
                  <c:v>327.79829999999998</c:v>
                </c:pt>
                <c:pt idx="15910">
                  <c:v>327.8356</c:v>
                </c:pt>
                <c:pt idx="15911">
                  <c:v>327.87290000000002</c:v>
                </c:pt>
                <c:pt idx="15912">
                  <c:v>327.91019999999997</c:v>
                </c:pt>
                <c:pt idx="15913">
                  <c:v>327.94760000000002</c:v>
                </c:pt>
                <c:pt idx="15914">
                  <c:v>327.98489999999998</c:v>
                </c:pt>
                <c:pt idx="15915">
                  <c:v>328.0222</c:v>
                </c:pt>
                <c:pt idx="15916">
                  <c:v>328.05950000000001</c:v>
                </c:pt>
                <c:pt idx="15917">
                  <c:v>328.09690000000001</c:v>
                </c:pt>
                <c:pt idx="15918">
                  <c:v>328.13420000000002</c:v>
                </c:pt>
                <c:pt idx="15919">
                  <c:v>328.17160000000001</c:v>
                </c:pt>
                <c:pt idx="15920">
                  <c:v>328.20890000000003</c:v>
                </c:pt>
                <c:pt idx="15921">
                  <c:v>328.24619999999999</c:v>
                </c:pt>
                <c:pt idx="15922">
                  <c:v>328.28359999999998</c:v>
                </c:pt>
                <c:pt idx="15923">
                  <c:v>328.32089999999999</c:v>
                </c:pt>
                <c:pt idx="15924">
                  <c:v>328.35829999999999</c:v>
                </c:pt>
                <c:pt idx="15925">
                  <c:v>328.3956</c:v>
                </c:pt>
                <c:pt idx="15926">
                  <c:v>328.43299999999999</c:v>
                </c:pt>
                <c:pt idx="15927">
                  <c:v>328.47030000000001</c:v>
                </c:pt>
                <c:pt idx="15928">
                  <c:v>328.5077</c:v>
                </c:pt>
                <c:pt idx="15929">
                  <c:v>328.54500000000002</c:v>
                </c:pt>
                <c:pt idx="15930">
                  <c:v>328.58240000000001</c:v>
                </c:pt>
                <c:pt idx="15931">
                  <c:v>328.6198</c:v>
                </c:pt>
                <c:pt idx="15932">
                  <c:v>328.65710000000001</c:v>
                </c:pt>
                <c:pt idx="15933">
                  <c:v>328.69450000000001</c:v>
                </c:pt>
                <c:pt idx="15934">
                  <c:v>328.7319</c:v>
                </c:pt>
                <c:pt idx="15935">
                  <c:v>328.76920000000001</c:v>
                </c:pt>
                <c:pt idx="15936">
                  <c:v>328.8066</c:v>
                </c:pt>
                <c:pt idx="15937">
                  <c:v>328.84399999999999</c:v>
                </c:pt>
                <c:pt idx="15938">
                  <c:v>328.88139999999999</c:v>
                </c:pt>
                <c:pt idx="15939">
                  <c:v>328.9187</c:v>
                </c:pt>
                <c:pt idx="15940">
                  <c:v>328.95609999999999</c:v>
                </c:pt>
                <c:pt idx="15941">
                  <c:v>328.99349999999998</c:v>
                </c:pt>
                <c:pt idx="15942">
                  <c:v>329.03089999999997</c:v>
                </c:pt>
                <c:pt idx="15943">
                  <c:v>329.06830000000002</c:v>
                </c:pt>
                <c:pt idx="15944">
                  <c:v>329.10570000000001</c:v>
                </c:pt>
                <c:pt idx="15945">
                  <c:v>329.1431</c:v>
                </c:pt>
                <c:pt idx="15946">
                  <c:v>329.18049999999999</c:v>
                </c:pt>
                <c:pt idx="15947">
                  <c:v>329.21789999999999</c:v>
                </c:pt>
                <c:pt idx="15948">
                  <c:v>329.2552</c:v>
                </c:pt>
                <c:pt idx="15949">
                  <c:v>329.29270000000002</c:v>
                </c:pt>
                <c:pt idx="15950">
                  <c:v>329.33</c:v>
                </c:pt>
                <c:pt idx="15951">
                  <c:v>329.36750000000001</c:v>
                </c:pt>
                <c:pt idx="15952">
                  <c:v>329.4049</c:v>
                </c:pt>
                <c:pt idx="15953">
                  <c:v>329.44229999999999</c:v>
                </c:pt>
                <c:pt idx="15954">
                  <c:v>329.47969999999998</c:v>
                </c:pt>
                <c:pt idx="15955">
                  <c:v>329.51710000000003</c:v>
                </c:pt>
                <c:pt idx="15956">
                  <c:v>329.55450000000002</c:v>
                </c:pt>
                <c:pt idx="15957">
                  <c:v>329.59190000000001</c:v>
                </c:pt>
                <c:pt idx="15958">
                  <c:v>329.62939999999998</c:v>
                </c:pt>
                <c:pt idx="15959">
                  <c:v>329.66680000000002</c:v>
                </c:pt>
                <c:pt idx="15960">
                  <c:v>329.70420000000001</c:v>
                </c:pt>
                <c:pt idx="15961">
                  <c:v>329.74160000000001</c:v>
                </c:pt>
                <c:pt idx="15962">
                  <c:v>329.77910000000003</c:v>
                </c:pt>
                <c:pt idx="15963">
                  <c:v>329.81650000000002</c:v>
                </c:pt>
                <c:pt idx="15964">
                  <c:v>329.85390000000001</c:v>
                </c:pt>
                <c:pt idx="15965">
                  <c:v>329.89139999999998</c:v>
                </c:pt>
                <c:pt idx="15966">
                  <c:v>329.92880000000002</c:v>
                </c:pt>
                <c:pt idx="15967">
                  <c:v>329.96620000000001</c:v>
                </c:pt>
                <c:pt idx="15968">
                  <c:v>330.00369999999998</c:v>
                </c:pt>
                <c:pt idx="15969">
                  <c:v>330.04109999999997</c:v>
                </c:pt>
                <c:pt idx="15970">
                  <c:v>330.07859999999999</c:v>
                </c:pt>
                <c:pt idx="15971">
                  <c:v>330.11599999999999</c:v>
                </c:pt>
                <c:pt idx="15972">
                  <c:v>330.15350000000001</c:v>
                </c:pt>
                <c:pt idx="15973">
                  <c:v>330.1909</c:v>
                </c:pt>
                <c:pt idx="15974">
                  <c:v>330.22840000000002</c:v>
                </c:pt>
                <c:pt idx="15975">
                  <c:v>330.26580000000001</c:v>
                </c:pt>
                <c:pt idx="15976">
                  <c:v>330.30329999999998</c:v>
                </c:pt>
                <c:pt idx="15977">
                  <c:v>330.3408</c:v>
                </c:pt>
                <c:pt idx="15978">
                  <c:v>330.37819999999999</c:v>
                </c:pt>
                <c:pt idx="15979">
                  <c:v>330.41570000000002</c:v>
                </c:pt>
                <c:pt idx="15980">
                  <c:v>330.45319999999998</c:v>
                </c:pt>
                <c:pt idx="15981">
                  <c:v>330.49059999999997</c:v>
                </c:pt>
                <c:pt idx="15982">
                  <c:v>330.52809999999999</c:v>
                </c:pt>
                <c:pt idx="15983">
                  <c:v>330.56560000000002</c:v>
                </c:pt>
                <c:pt idx="15984">
                  <c:v>330.60300000000001</c:v>
                </c:pt>
                <c:pt idx="15985">
                  <c:v>330.64049999999997</c:v>
                </c:pt>
                <c:pt idx="15986">
                  <c:v>330.678</c:v>
                </c:pt>
                <c:pt idx="15987">
                  <c:v>330.71550000000002</c:v>
                </c:pt>
                <c:pt idx="15988">
                  <c:v>330.75299999999999</c:v>
                </c:pt>
                <c:pt idx="15989">
                  <c:v>330.79039999999998</c:v>
                </c:pt>
                <c:pt idx="15990">
                  <c:v>330.8279</c:v>
                </c:pt>
                <c:pt idx="15991">
                  <c:v>330.86540000000002</c:v>
                </c:pt>
                <c:pt idx="15992">
                  <c:v>330.90289999999999</c:v>
                </c:pt>
                <c:pt idx="15993">
                  <c:v>330.94040000000001</c:v>
                </c:pt>
                <c:pt idx="15994">
                  <c:v>330.97789999999998</c:v>
                </c:pt>
                <c:pt idx="15995">
                  <c:v>331.0154</c:v>
                </c:pt>
                <c:pt idx="15996">
                  <c:v>331.05290000000002</c:v>
                </c:pt>
                <c:pt idx="15997">
                  <c:v>331.09039999999999</c:v>
                </c:pt>
                <c:pt idx="15998">
                  <c:v>331.12790000000001</c:v>
                </c:pt>
                <c:pt idx="15999">
                  <c:v>331.16539999999998</c:v>
                </c:pt>
                <c:pt idx="16000">
                  <c:v>331.2029</c:v>
                </c:pt>
                <c:pt idx="16001">
                  <c:v>375.70221613580401</c:v>
                </c:pt>
                <c:pt idx="16002">
                  <c:v>375.74384609722898</c:v>
                </c:pt>
                <c:pt idx="16003">
                  <c:v>375.78547836494499</c:v>
                </c:pt>
                <c:pt idx="16004">
                  <c:v>375.82711293895198</c:v>
                </c:pt>
                <c:pt idx="16005">
                  <c:v>375.86874981925098</c:v>
                </c:pt>
                <c:pt idx="16006">
                  <c:v>375.91038900584198</c:v>
                </c:pt>
                <c:pt idx="16007">
                  <c:v>375.95203049872401</c:v>
                </c:pt>
                <c:pt idx="16008">
                  <c:v>375.99367429789697</c:v>
                </c:pt>
                <c:pt idx="16009">
                  <c:v>376.03532040336199</c:v>
                </c:pt>
                <c:pt idx="16010">
                  <c:v>376.07696881511902</c:v>
                </c:pt>
                <c:pt idx="16011">
                  <c:v>376.11861953316702</c:v>
                </c:pt>
                <c:pt idx="16012">
                  <c:v>376.16027255750703</c:v>
                </c:pt>
                <c:pt idx="16013">
                  <c:v>376.20192788813802</c:v>
                </c:pt>
                <c:pt idx="16014">
                  <c:v>376.24358552506101</c:v>
                </c:pt>
                <c:pt idx="16015">
                  <c:v>376.28524546827498</c:v>
                </c:pt>
                <c:pt idx="16016">
                  <c:v>376.32690771778101</c:v>
                </c:pt>
                <c:pt idx="16017">
                  <c:v>376.36857227357802</c:v>
                </c:pt>
                <c:pt idx="16018">
                  <c:v>376.41023913566698</c:v>
                </c:pt>
                <c:pt idx="16019">
                  <c:v>376.451908304048</c:v>
                </c:pt>
                <c:pt idx="16020">
                  <c:v>376.49357977872</c:v>
                </c:pt>
                <c:pt idx="16021">
                  <c:v>376.53525355968299</c:v>
                </c:pt>
                <c:pt idx="16022">
                  <c:v>376.57692964693803</c:v>
                </c:pt>
                <c:pt idx="16023">
                  <c:v>376.61860804048501</c:v>
                </c:pt>
                <c:pt idx="16024">
                  <c:v>376.66028874032298</c:v>
                </c:pt>
                <c:pt idx="16025">
                  <c:v>376.70197174645199</c:v>
                </c:pt>
                <c:pt idx="16026">
                  <c:v>376.743657058873</c:v>
                </c:pt>
                <c:pt idx="16027">
                  <c:v>376.78534467758601</c:v>
                </c:pt>
                <c:pt idx="16028">
                  <c:v>376.82703460259</c:v>
                </c:pt>
                <c:pt idx="16029">
                  <c:v>376.868726833886</c:v>
                </c:pt>
                <c:pt idx="16030">
                  <c:v>376.91042137147298</c:v>
                </c:pt>
                <c:pt idx="16031">
                  <c:v>376.95211821535202</c:v>
                </c:pt>
                <c:pt idx="16032">
                  <c:v>376.99381736552198</c:v>
                </c:pt>
                <c:pt idx="16033">
                  <c:v>377.035518821984</c:v>
                </c:pt>
                <c:pt idx="16034">
                  <c:v>377.07722258473802</c:v>
                </c:pt>
                <c:pt idx="16035">
                  <c:v>377.11892865378201</c:v>
                </c:pt>
                <c:pt idx="16036">
                  <c:v>377.16063702911902</c:v>
                </c:pt>
                <c:pt idx="16037">
                  <c:v>377.20234771074701</c:v>
                </c:pt>
                <c:pt idx="16038">
                  <c:v>377.24406069866598</c:v>
                </c:pt>
                <c:pt idx="16039">
                  <c:v>377.28577599287701</c:v>
                </c:pt>
                <c:pt idx="16040">
                  <c:v>377.32749359337998</c:v>
                </c:pt>
                <c:pt idx="16041">
                  <c:v>377.369213500174</c:v>
                </c:pt>
                <c:pt idx="16042">
                  <c:v>377.41093571326002</c:v>
                </c:pt>
                <c:pt idx="16043">
                  <c:v>377.45266023263702</c:v>
                </c:pt>
                <c:pt idx="16044">
                  <c:v>377.49438705830602</c:v>
                </c:pt>
                <c:pt idx="16045">
                  <c:v>377.536116190266</c:v>
                </c:pt>
                <c:pt idx="16046">
                  <c:v>377.57784762851799</c:v>
                </c:pt>
                <c:pt idx="16047">
                  <c:v>377.61958137306101</c:v>
                </c:pt>
                <c:pt idx="16048">
                  <c:v>377.66131742389598</c:v>
                </c:pt>
                <c:pt idx="16049">
                  <c:v>377.70305578102199</c:v>
                </c:pt>
                <c:pt idx="16050">
                  <c:v>377.74479644444</c:v>
                </c:pt>
                <c:pt idx="16051">
                  <c:v>377.78653941414899</c:v>
                </c:pt>
                <c:pt idx="16052">
                  <c:v>377.82828469014999</c:v>
                </c:pt>
                <c:pt idx="16053">
                  <c:v>377.87003227244298</c:v>
                </c:pt>
                <c:pt idx="16054">
                  <c:v>377.91178216102702</c:v>
                </c:pt>
                <c:pt idx="16055">
                  <c:v>377.95353435590198</c:v>
                </c:pt>
                <c:pt idx="16056">
                  <c:v>377.995288857069</c:v>
                </c:pt>
                <c:pt idx="16057">
                  <c:v>378.03704566452802</c:v>
                </c:pt>
                <c:pt idx="16058">
                  <c:v>378.07880477827803</c:v>
                </c:pt>
                <c:pt idx="16059">
                  <c:v>378.12056619831998</c:v>
                </c:pt>
                <c:pt idx="16060">
                  <c:v>378.16232992465302</c:v>
                </c:pt>
                <c:pt idx="16061">
                  <c:v>378.20409595727801</c:v>
                </c:pt>
                <c:pt idx="16062">
                  <c:v>378.24586429619399</c:v>
                </c:pt>
                <c:pt idx="16063">
                  <c:v>378.28763494140202</c:v>
                </c:pt>
                <c:pt idx="16064">
                  <c:v>378.32940789290097</c:v>
                </c:pt>
                <c:pt idx="16065">
                  <c:v>378.37118315069199</c:v>
                </c:pt>
                <c:pt idx="16066">
                  <c:v>378.41296071477399</c:v>
                </c:pt>
                <c:pt idx="16067">
                  <c:v>378.45474058514799</c:v>
                </c:pt>
                <c:pt idx="16068">
                  <c:v>378.49652276181399</c:v>
                </c:pt>
                <c:pt idx="16069">
                  <c:v>378.53830724477098</c:v>
                </c:pt>
                <c:pt idx="16070">
                  <c:v>378.580094034019</c:v>
                </c:pt>
                <c:pt idx="16071">
                  <c:v>378.62188312955902</c:v>
                </c:pt>
                <c:pt idx="16072">
                  <c:v>378.663674531391</c:v>
                </c:pt>
                <c:pt idx="16073">
                  <c:v>378.705468239514</c:v>
                </c:pt>
                <c:pt idx="16074">
                  <c:v>378.74726425392902</c:v>
                </c:pt>
                <c:pt idx="16075">
                  <c:v>378.78906257463501</c:v>
                </c:pt>
                <c:pt idx="16076">
                  <c:v>378.83086320163198</c:v>
                </c:pt>
                <c:pt idx="16077">
                  <c:v>378.87266613492199</c:v>
                </c:pt>
                <c:pt idx="16078">
                  <c:v>378.914471374502</c:v>
                </c:pt>
                <c:pt idx="16079">
                  <c:v>378.95627892037498</c:v>
                </c:pt>
                <c:pt idx="16080">
                  <c:v>378.99808877253798</c:v>
                </c:pt>
                <c:pt idx="16081">
                  <c:v>379.03990093099401</c:v>
                </c:pt>
                <c:pt idx="16082">
                  <c:v>379.08171539574101</c:v>
                </c:pt>
                <c:pt idx="16083">
                  <c:v>379.123532166779</c:v>
                </c:pt>
                <c:pt idx="16084">
                  <c:v>379.16535124410899</c:v>
                </c:pt>
                <c:pt idx="16085">
                  <c:v>379.20717262773098</c:v>
                </c:pt>
                <c:pt idx="16086">
                  <c:v>379.24899631764401</c:v>
                </c:pt>
                <c:pt idx="16087">
                  <c:v>379.29082231384803</c:v>
                </c:pt>
                <c:pt idx="16088">
                  <c:v>379.33265061634398</c:v>
                </c:pt>
                <c:pt idx="16089">
                  <c:v>379.374481225132</c:v>
                </c:pt>
                <c:pt idx="16090">
                  <c:v>379.416314140211</c:v>
                </c:pt>
                <c:pt idx="16091">
                  <c:v>379.458149361582</c:v>
                </c:pt>
                <c:pt idx="16092">
                  <c:v>379.49998688924398</c:v>
                </c:pt>
                <c:pt idx="16093">
                  <c:v>379.54182672319803</c:v>
                </c:pt>
                <c:pt idx="16094">
                  <c:v>379.58366886344299</c:v>
                </c:pt>
                <c:pt idx="16095">
                  <c:v>379.62551330998002</c:v>
                </c:pt>
                <c:pt idx="16096">
                  <c:v>379.66736006280797</c:v>
                </c:pt>
                <c:pt idx="16097">
                  <c:v>379.70920912192798</c:v>
                </c:pt>
                <c:pt idx="16098">
                  <c:v>379.75106048733898</c:v>
                </c:pt>
                <c:pt idx="16099">
                  <c:v>379.79291415904203</c:v>
                </c:pt>
                <c:pt idx="16100">
                  <c:v>379.834770137036</c:v>
                </c:pt>
                <c:pt idx="16101">
                  <c:v>379.87662842132198</c:v>
                </c:pt>
                <c:pt idx="16102">
                  <c:v>379.91848901190002</c:v>
                </c:pt>
                <c:pt idx="16103">
                  <c:v>379.96035190876898</c:v>
                </c:pt>
                <c:pt idx="16104">
                  <c:v>380.00221711193001</c:v>
                </c:pt>
                <c:pt idx="16105">
                  <c:v>380.04408462138201</c:v>
                </c:pt>
                <c:pt idx="16106">
                  <c:v>380.085954437125</c:v>
                </c:pt>
                <c:pt idx="16107">
                  <c:v>380.12782655916101</c:v>
                </c:pt>
                <c:pt idx="16108">
                  <c:v>380.16970098748698</c:v>
                </c:pt>
                <c:pt idx="16109">
                  <c:v>380.21157772210501</c:v>
                </c:pt>
                <c:pt idx="16110">
                  <c:v>380.25345676301498</c:v>
                </c:pt>
                <c:pt idx="16111">
                  <c:v>380.29533811021599</c:v>
                </c:pt>
                <c:pt idx="16112">
                  <c:v>380.33722176370901</c:v>
                </c:pt>
                <c:pt idx="16113">
                  <c:v>380.37910772349397</c:v>
                </c:pt>
                <c:pt idx="16114">
                  <c:v>380.42099598956997</c:v>
                </c:pt>
                <c:pt idx="16115">
                  <c:v>380.46288656193701</c:v>
                </c:pt>
                <c:pt idx="16116">
                  <c:v>380.504779440596</c:v>
                </c:pt>
                <c:pt idx="16117">
                  <c:v>380.54667462554602</c:v>
                </c:pt>
                <c:pt idx="16118">
                  <c:v>380.58857211678799</c:v>
                </c:pt>
                <c:pt idx="16119">
                  <c:v>380.63047191432202</c:v>
                </c:pt>
                <c:pt idx="16120">
                  <c:v>380.67237401814702</c:v>
                </c:pt>
                <c:pt idx="16121">
                  <c:v>380.71427842826398</c:v>
                </c:pt>
                <c:pt idx="16122">
                  <c:v>380.75618514467197</c:v>
                </c:pt>
                <c:pt idx="16123">
                  <c:v>380.798094167371</c:v>
                </c:pt>
                <c:pt idx="16124">
                  <c:v>380.84000549636301</c:v>
                </c:pt>
                <c:pt idx="16125">
                  <c:v>380.88191913164502</c:v>
                </c:pt>
                <c:pt idx="16126">
                  <c:v>380.92383507322</c:v>
                </c:pt>
                <c:pt idx="16127">
                  <c:v>380.965753321085</c:v>
                </c:pt>
                <c:pt idx="16128">
                  <c:v>381.00767387524297</c:v>
                </c:pt>
                <c:pt idx="16129">
                  <c:v>381.04959673569198</c:v>
                </c:pt>
                <c:pt idx="16130">
                  <c:v>381.09152190243202</c:v>
                </c:pt>
                <c:pt idx="16131">
                  <c:v>381.13344937546401</c:v>
                </c:pt>
                <c:pt idx="16132">
                  <c:v>381.17537915478698</c:v>
                </c:pt>
                <c:pt idx="16133">
                  <c:v>381.21731124040201</c:v>
                </c:pt>
                <c:pt idx="16134">
                  <c:v>381.25924563230899</c:v>
                </c:pt>
                <c:pt idx="16135">
                  <c:v>381.301182330507</c:v>
                </c:pt>
                <c:pt idx="16136">
                  <c:v>381.343121334996</c:v>
                </c:pt>
                <c:pt idx="16137">
                  <c:v>381.38506264577802</c:v>
                </c:pt>
                <c:pt idx="16138">
                  <c:v>381.42700626285</c:v>
                </c:pt>
                <c:pt idx="16139">
                  <c:v>381.46895218621398</c:v>
                </c:pt>
                <c:pt idx="16140">
                  <c:v>381.51090041587003</c:v>
                </c:pt>
                <c:pt idx="16141">
                  <c:v>381.55285095181699</c:v>
                </c:pt>
                <c:pt idx="16142">
                  <c:v>381.59480379405602</c:v>
                </c:pt>
                <c:pt idx="16143">
                  <c:v>381.63675894258603</c:v>
                </c:pt>
                <c:pt idx="16144">
                  <c:v>381.67871639740798</c:v>
                </c:pt>
                <c:pt idx="16145">
                  <c:v>381.72067615852097</c:v>
                </c:pt>
                <c:pt idx="16146">
                  <c:v>381.76263822592603</c:v>
                </c:pt>
                <c:pt idx="16147">
                  <c:v>381.80460259962302</c:v>
                </c:pt>
                <c:pt idx="16148">
                  <c:v>381.846569279611</c:v>
                </c:pt>
                <c:pt idx="16149">
                  <c:v>381.88853826589002</c:v>
                </c:pt>
                <c:pt idx="16150">
                  <c:v>381.93050955846098</c:v>
                </c:pt>
                <c:pt idx="16151">
                  <c:v>381.97248315732401</c:v>
                </c:pt>
                <c:pt idx="16152">
                  <c:v>382.01445906247801</c:v>
                </c:pt>
                <c:pt idx="16153">
                  <c:v>382.056437273923</c:v>
                </c:pt>
                <c:pt idx="16154">
                  <c:v>382.09841779165998</c:v>
                </c:pt>
                <c:pt idx="16155">
                  <c:v>382.14040061568897</c:v>
                </c:pt>
                <c:pt idx="16156">
                  <c:v>382.182385746009</c:v>
                </c:pt>
                <c:pt idx="16157">
                  <c:v>382.22437318262098</c:v>
                </c:pt>
                <c:pt idx="16158">
                  <c:v>382.26636292552399</c:v>
                </c:pt>
                <c:pt idx="16159">
                  <c:v>382.30835497471901</c:v>
                </c:pt>
                <c:pt idx="16160">
                  <c:v>382.35034933020501</c:v>
                </c:pt>
                <c:pt idx="16161">
                  <c:v>382.39234599198301</c:v>
                </c:pt>
                <c:pt idx="16162">
                  <c:v>382.43434496005301</c:v>
                </c:pt>
                <c:pt idx="16163">
                  <c:v>382.476346234414</c:v>
                </c:pt>
                <c:pt idx="16164">
                  <c:v>382.51834981506602</c:v>
                </c:pt>
                <c:pt idx="16165">
                  <c:v>382.56035570200999</c:v>
                </c:pt>
                <c:pt idx="16166">
                  <c:v>382.60236389524601</c:v>
                </c:pt>
                <c:pt idx="16167">
                  <c:v>382.64437439477302</c:v>
                </c:pt>
                <c:pt idx="16168">
                  <c:v>382.68638720059101</c:v>
                </c:pt>
                <c:pt idx="16169">
                  <c:v>382.72840231270101</c:v>
                </c:pt>
                <c:pt idx="16170">
                  <c:v>382.770419731103</c:v>
                </c:pt>
                <c:pt idx="16171">
                  <c:v>382.81243945579598</c:v>
                </c:pt>
                <c:pt idx="16172">
                  <c:v>382.85446148678102</c:v>
                </c:pt>
                <c:pt idx="16173">
                  <c:v>382.89648582405698</c:v>
                </c:pt>
                <c:pt idx="16174">
                  <c:v>382.938512467625</c:v>
                </c:pt>
                <c:pt idx="16175">
                  <c:v>382.98054141748401</c:v>
                </c:pt>
                <c:pt idx="16176">
                  <c:v>383.02257267363501</c:v>
                </c:pt>
                <c:pt idx="16177">
                  <c:v>383.064606236077</c:v>
                </c:pt>
                <c:pt idx="16178">
                  <c:v>383.10664210481099</c:v>
                </c:pt>
                <c:pt idx="16179">
                  <c:v>383.14868027983698</c:v>
                </c:pt>
                <c:pt idx="16180">
                  <c:v>383.19072076115299</c:v>
                </c:pt>
                <c:pt idx="16181">
                  <c:v>383.23276354876202</c:v>
                </c:pt>
                <c:pt idx="16182">
                  <c:v>383.27480864266198</c:v>
                </c:pt>
                <c:pt idx="16183">
                  <c:v>383.31685604285298</c:v>
                </c:pt>
                <c:pt idx="16184">
                  <c:v>383.358905749337</c:v>
                </c:pt>
                <c:pt idx="16185">
                  <c:v>383.40095776211098</c:v>
                </c:pt>
                <c:pt idx="16186">
                  <c:v>383.44301208117702</c:v>
                </c:pt>
                <c:pt idx="16187">
                  <c:v>383.485068706535</c:v>
                </c:pt>
                <c:pt idx="16188">
                  <c:v>383.52712763818403</c:v>
                </c:pt>
                <c:pt idx="16189">
                  <c:v>383.569188876125</c:v>
                </c:pt>
                <c:pt idx="16190">
                  <c:v>383.611252420357</c:v>
                </c:pt>
                <c:pt idx="16191">
                  <c:v>383.65331827088102</c:v>
                </c:pt>
                <c:pt idx="16192">
                  <c:v>383.69538642769601</c:v>
                </c:pt>
                <c:pt idx="16193">
                  <c:v>383.737456890803</c:v>
                </c:pt>
                <c:pt idx="16194">
                  <c:v>383.77952966020098</c:v>
                </c:pt>
                <c:pt idx="16195">
                  <c:v>383.82160473589101</c:v>
                </c:pt>
                <c:pt idx="16196">
                  <c:v>383.863682117873</c:v>
                </c:pt>
                <c:pt idx="16197">
                  <c:v>383.90576180614602</c:v>
                </c:pt>
                <c:pt idx="16198">
                  <c:v>383.94784380071002</c:v>
                </c:pt>
                <c:pt idx="16199">
                  <c:v>383.98992810156602</c:v>
                </c:pt>
                <c:pt idx="16200">
                  <c:v>384.03201470871397</c:v>
                </c:pt>
                <c:pt idx="16201">
                  <c:v>384.07410362215302</c:v>
                </c:pt>
                <c:pt idx="16202">
                  <c:v>384.11619484188401</c:v>
                </c:pt>
                <c:pt idx="16203">
                  <c:v>384.15828836790598</c:v>
                </c:pt>
                <c:pt idx="16204">
                  <c:v>384.20038420022001</c:v>
                </c:pt>
                <c:pt idx="16205">
                  <c:v>384.24248233882503</c:v>
                </c:pt>
                <c:pt idx="16206">
                  <c:v>384.28458278372199</c:v>
                </c:pt>
                <c:pt idx="16207">
                  <c:v>384.32668553490998</c:v>
                </c:pt>
                <c:pt idx="16208">
                  <c:v>384.36879059238998</c:v>
                </c:pt>
                <c:pt idx="16209">
                  <c:v>384.41089795616102</c:v>
                </c:pt>
                <c:pt idx="16210">
                  <c:v>384.45300762622401</c:v>
                </c:pt>
                <c:pt idx="16211">
                  <c:v>384.49511960257797</c:v>
                </c:pt>
                <c:pt idx="16212">
                  <c:v>384.537233885224</c:v>
                </c:pt>
                <c:pt idx="16213">
                  <c:v>384.57935047416203</c:v>
                </c:pt>
                <c:pt idx="16214">
                  <c:v>384.62146936939098</c:v>
                </c:pt>
                <c:pt idx="16215">
                  <c:v>384.66359057091103</c:v>
                </c:pt>
                <c:pt idx="16216">
                  <c:v>384.70571407872302</c:v>
                </c:pt>
                <c:pt idx="16217">
                  <c:v>384.74783989282702</c:v>
                </c:pt>
                <c:pt idx="16218">
                  <c:v>384.78996801322199</c:v>
                </c:pt>
                <c:pt idx="16219">
                  <c:v>384.83209843990898</c:v>
                </c:pt>
                <c:pt idx="16220">
                  <c:v>384.87423117288699</c:v>
                </c:pt>
                <c:pt idx="16221">
                  <c:v>384.91636621215702</c:v>
                </c:pt>
                <c:pt idx="16222">
                  <c:v>384.95850355771802</c:v>
                </c:pt>
                <c:pt idx="16223">
                  <c:v>385.00064320957102</c:v>
                </c:pt>
                <c:pt idx="16224">
                  <c:v>385.04278516771501</c:v>
                </c:pt>
                <c:pt idx="16225">
                  <c:v>385.084929432151</c:v>
                </c:pt>
                <c:pt idx="16226">
                  <c:v>385.12707600287803</c:v>
                </c:pt>
                <c:pt idx="16227">
                  <c:v>385.169224879897</c:v>
                </c:pt>
                <c:pt idx="16228">
                  <c:v>385.21137606320798</c:v>
                </c:pt>
                <c:pt idx="16229">
                  <c:v>385.25352955280999</c:v>
                </c:pt>
                <c:pt idx="16230">
                  <c:v>385.29568534870299</c:v>
                </c:pt>
                <c:pt idx="16231">
                  <c:v>385.33784345088799</c:v>
                </c:pt>
                <c:pt idx="16232">
                  <c:v>385.38000385936499</c:v>
                </c:pt>
                <c:pt idx="16233">
                  <c:v>385.42216657413297</c:v>
                </c:pt>
                <c:pt idx="16234">
                  <c:v>385.46433159519302</c:v>
                </c:pt>
                <c:pt idx="16235">
                  <c:v>385.50649892254398</c:v>
                </c:pt>
                <c:pt idx="16236">
                  <c:v>385.54866855618599</c:v>
                </c:pt>
                <c:pt idx="16237">
                  <c:v>385.59084049612102</c:v>
                </c:pt>
                <c:pt idx="16238">
                  <c:v>385.63301474234601</c:v>
                </c:pt>
                <c:pt idx="16239">
                  <c:v>385.67519129486402</c:v>
                </c:pt>
                <c:pt idx="16240">
                  <c:v>385.71737015367302</c:v>
                </c:pt>
                <c:pt idx="16241">
                  <c:v>385.75955131877299</c:v>
                </c:pt>
                <c:pt idx="16242">
                  <c:v>385.80173479016503</c:v>
                </c:pt>
                <c:pt idx="16243">
                  <c:v>385.84392056784799</c:v>
                </c:pt>
                <c:pt idx="16244">
                  <c:v>385.88610865182301</c:v>
                </c:pt>
                <c:pt idx="16245">
                  <c:v>385.92829904208998</c:v>
                </c:pt>
                <c:pt idx="16246">
                  <c:v>385.97049173864798</c:v>
                </c:pt>
                <c:pt idx="16247">
                  <c:v>386.01268674149702</c:v>
                </c:pt>
                <c:pt idx="16248">
                  <c:v>386.05488405063801</c:v>
                </c:pt>
                <c:pt idx="16249">
                  <c:v>386.097083666071</c:v>
                </c:pt>
                <c:pt idx="16250">
                  <c:v>386.13928558779497</c:v>
                </c:pt>
                <c:pt idx="16251">
                  <c:v>386.18148981581101</c:v>
                </c:pt>
                <c:pt idx="16252">
                  <c:v>386.22369635011802</c:v>
                </c:pt>
                <c:pt idx="16253">
                  <c:v>386.26590519071698</c:v>
                </c:pt>
                <c:pt idx="16254">
                  <c:v>386.30811633760698</c:v>
                </c:pt>
                <c:pt idx="16255">
                  <c:v>386.35032979078898</c:v>
                </c:pt>
                <c:pt idx="16256">
                  <c:v>386.39254555026201</c:v>
                </c:pt>
                <c:pt idx="16257">
                  <c:v>386.434763616027</c:v>
                </c:pt>
                <c:pt idx="16258">
                  <c:v>386.47698398808302</c:v>
                </c:pt>
                <c:pt idx="16259">
                  <c:v>386.51920666643099</c:v>
                </c:pt>
                <c:pt idx="16260">
                  <c:v>386.56143165107102</c:v>
                </c:pt>
                <c:pt idx="16261">
                  <c:v>386.60365894200203</c:v>
                </c:pt>
                <c:pt idx="16262">
                  <c:v>386.64588853922402</c:v>
                </c:pt>
                <c:pt idx="16263">
                  <c:v>386.68812044273801</c:v>
                </c:pt>
                <c:pt idx="16264">
                  <c:v>386.73035465254401</c:v>
                </c:pt>
                <c:pt idx="16265">
                  <c:v>386.77259116864099</c:v>
                </c:pt>
                <c:pt idx="16266">
                  <c:v>386.814829991029</c:v>
                </c:pt>
                <c:pt idx="16267">
                  <c:v>386.85707111970999</c:v>
                </c:pt>
                <c:pt idx="16268">
                  <c:v>386.89931455468098</c:v>
                </c:pt>
                <c:pt idx="16269">
                  <c:v>386.94156029594501</c:v>
                </c:pt>
                <c:pt idx="16270">
                  <c:v>386.98380834349899</c:v>
                </c:pt>
                <c:pt idx="16271">
                  <c:v>387.02605869734498</c:v>
                </c:pt>
                <c:pt idx="16272">
                  <c:v>387.06831135748303</c:v>
                </c:pt>
                <c:pt idx="16273">
                  <c:v>387.11056632391302</c:v>
                </c:pt>
                <c:pt idx="16274">
                  <c:v>387.15282359663399</c:v>
                </c:pt>
                <c:pt idx="16275">
                  <c:v>387.195083175646</c:v>
                </c:pt>
                <c:pt idx="16276">
                  <c:v>387.23734506095002</c:v>
                </c:pt>
                <c:pt idx="16277">
                  <c:v>387.27960925254501</c:v>
                </c:pt>
                <c:pt idx="16278">
                  <c:v>387.32187575043201</c:v>
                </c:pt>
                <c:pt idx="16279">
                  <c:v>387.36414455461102</c:v>
                </c:pt>
                <c:pt idx="16280">
                  <c:v>387.406415665081</c:v>
                </c:pt>
                <c:pt idx="16281">
                  <c:v>387.44868908184299</c:v>
                </c:pt>
                <c:pt idx="16282">
                  <c:v>387.49096480489601</c:v>
                </c:pt>
                <c:pt idx="16283">
                  <c:v>387.53324283424001</c:v>
                </c:pt>
                <c:pt idx="16284">
                  <c:v>387.57552316987699</c:v>
                </c:pt>
                <c:pt idx="16285">
                  <c:v>387.61780581180398</c:v>
                </c:pt>
                <c:pt idx="16286">
                  <c:v>387.66009076002399</c:v>
                </c:pt>
                <c:pt idx="16287">
                  <c:v>387.70237801453402</c:v>
                </c:pt>
                <c:pt idx="16288">
                  <c:v>387.74466757533702</c:v>
                </c:pt>
                <c:pt idx="16289">
                  <c:v>387.786959442431</c:v>
                </c:pt>
                <c:pt idx="16290">
                  <c:v>387.82925361581601</c:v>
                </c:pt>
                <c:pt idx="16291">
                  <c:v>387.87155009549298</c:v>
                </c:pt>
                <c:pt idx="16292">
                  <c:v>387.91384888146098</c:v>
                </c:pt>
                <c:pt idx="16293">
                  <c:v>387.95614997372098</c:v>
                </c:pt>
                <c:pt idx="16294">
                  <c:v>387.99845337227299</c:v>
                </c:pt>
                <c:pt idx="16295">
                  <c:v>388.04075907711598</c:v>
                </c:pt>
                <c:pt idx="16296">
                  <c:v>388.08306708825</c:v>
                </c:pt>
                <c:pt idx="16297">
                  <c:v>388.125377405677</c:v>
                </c:pt>
                <c:pt idx="16298">
                  <c:v>388.16769002939401</c:v>
                </c:pt>
                <c:pt idx="16299">
                  <c:v>388.21000495940302</c:v>
                </c:pt>
                <c:pt idx="16300">
                  <c:v>388.25232219570398</c:v>
                </c:pt>
                <c:pt idx="16301">
                  <c:v>388.29464173829598</c:v>
                </c:pt>
                <c:pt idx="16302">
                  <c:v>388.33696358717998</c:v>
                </c:pt>
                <c:pt idx="16303">
                  <c:v>388.37928774235502</c:v>
                </c:pt>
                <c:pt idx="16304">
                  <c:v>388.421614203822</c:v>
                </c:pt>
                <c:pt idx="16305">
                  <c:v>388.46394297158099</c:v>
                </c:pt>
                <c:pt idx="16306">
                  <c:v>388.50627404562999</c:v>
                </c:pt>
                <c:pt idx="16307">
                  <c:v>388.54860742597202</c:v>
                </c:pt>
                <c:pt idx="16308">
                  <c:v>388.59094311260498</c:v>
                </c:pt>
                <c:pt idx="16309">
                  <c:v>388.63328110552902</c:v>
                </c:pt>
                <c:pt idx="16310">
                  <c:v>388.67562140474502</c:v>
                </c:pt>
                <c:pt idx="16311">
                  <c:v>388.71796401025301</c:v>
                </c:pt>
                <c:pt idx="16312">
                  <c:v>388.76030892205199</c:v>
                </c:pt>
                <c:pt idx="16313">
                  <c:v>388.80265614014297</c:v>
                </c:pt>
                <c:pt idx="16314">
                  <c:v>388.84500566452499</c:v>
                </c:pt>
                <c:pt idx="16315">
                  <c:v>388.88735749519799</c:v>
                </c:pt>
                <c:pt idx="16316">
                  <c:v>388.92971163216299</c:v>
                </c:pt>
                <c:pt idx="16317">
                  <c:v>388.97206807542</c:v>
                </c:pt>
                <c:pt idx="16318">
                  <c:v>389.01442682496901</c:v>
                </c:pt>
                <c:pt idx="16319">
                  <c:v>389.05678788080797</c:v>
                </c:pt>
                <c:pt idx="16320">
                  <c:v>389.09915124294002</c:v>
                </c:pt>
                <c:pt idx="16321">
                  <c:v>389.14151691136198</c:v>
                </c:pt>
                <c:pt idx="16322">
                  <c:v>389.18388488607701</c:v>
                </c:pt>
                <c:pt idx="16323">
                  <c:v>389.22625516708302</c:v>
                </c:pt>
                <c:pt idx="16324">
                  <c:v>389.26862775438002</c:v>
                </c:pt>
                <c:pt idx="16325">
                  <c:v>389.31100264796902</c:v>
                </c:pt>
                <c:pt idx="16326">
                  <c:v>389.35337984785002</c:v>
                </c:pt>
                <c:pt idx="16327">
                  <c:v>389.395759354022</c:v>
                </c:pt>
                <c:pt idx="16328">
                  <c:v>389.43814116648502</c:v>
                </c:pt>
                <c:pt idx="16329">
                  <c:v>389.48052528523999</c:v>
                </c:pt>
                <c:pt idx="16330">
                  <c:v>389.52291171028702</c:v>
                </c:pt>
                <c:pt idx="16331">
                  <c:v>389.56530044162503</c:v>
                </c:pt>
                <c:pt idx="16332">
                  <c:v>389.60769147925498</c:v>
                </c:pt>
                <c:pt idx="16333">
                  <c:v>389.65008482317597</c:v>
                </c:pt>
                <c:pt idx="16334">
                  <c:v>389.69248047338903</c:v>
                </c:pt>
                <c:pt idx="16335">
                  <c:v>389.734878429893</c:v>
                </c:pt>
                <c:pt idx="16336">
                  <c:v>389.77727869268898</c:v>
                </c:pt>
                <c:pt idx="16337">
                  <c:v>389.819681261776</c:v>
                </c:pt>
                <c:pt idx="16338">
                  <c:v>389.86208613715502</c:v>
                </c:pt>
                <c:pt idx="16339">
                  <c:v>389.90449331882598</c:v>
                </c:pt>
                <c:pt idx="16340">
                  <c:v>389.94690280678799</c:v>
                </c:pt>
                <c:pt idx="16341">
                  <c:v>389.98931460104097</c:v>
                </c:pt>
                <c:pt idx="16342">
                  <c:v>390.03172870158602</c:v>
                </c:pt>
                <c:pt idx="16343">
                  <c:v>390.07414510842301</c:v>
                </c:pt>
                <c:pt idx="16344">
                  <c:v>390.11656382155098</c:v>
                </c:pt>
                <c:pt idx="16345">
                  <c:v>390.15898484096999</c:v>
                </c:pt>
                <c:pt idx="16346">
                  <c:v>390.20140816668101</c:v>
                </c:pt>
                <c:pt idx="16347">
                  <c:v>390.24383379868402</c:v>
                </c:pt>
                <c:pt idx="16348">
                  <c:v>390.28626173697802</c:v>
                </c:pt>
                <c:pt idx="16349">
                  <c:v>390.32869198156402</c:v>
                </c:pt>
                <c:pt idx="16350">
                  <c:v>390.371124532441</c:v>
                </c:pt>
                <c:pt idx="16351">
                  <c:v>390.41355938960999</c:v>
                </c:pt>
                <c:pt idx="16352">
                  <c:v>390.45599655307001</c:v>
                </c:pt>
                <c:pt idx="16353">
                  <c:v>390.49843602282198</c:v>
                </c:pt>
                <c:pt idx="16354">
                  <c:v>390.54087779886601</c:v>
                </c:pt>
                <c:pt idx="16355">
                  <c:v>390.58332188120102</c:v>
                </c:pt>
                <c:pt idx="16356">
                  <c:v>390.62576826982701</c:v>
                </c:pt>
                <c:pt idx="16357">
                  <c:v>390.668216964745</c:v>
                </c:pt>
                <c:pt idx="16358">
                  <c:v>390.710667965955</c:v>
                </c:pt>
                <c:pt idx="16359">
                  <c:v>390.75312127345597</c:v>
                </c:pt>
                <c:pt idx="16360">
                  <c:v>390.79557688724799</c:v>
                </c:pt>
                <c:pt idx="16361">
                  <c:v>390.83803480733201</c:v>
                </c:pt>
                <c:pt idx="16362">
                  <c:v>390.88049503370797</c:v>
                </c:pt>
                <c:pt idx="16363">
                  <c:v>390.92295756637498</c:v>
                </c:pt>
                <c:pt idx="16364">
                  <c:v>390.96542240533398</c:v>
                </c:pt>
                <c:pt idx="16365">
                  <c:v>391.00788955058403</c:v>
                </c:pt>
                <c:pt idx="16366">
                  <c:v>391.05035900212602</c:v>
                </c:pt>
                <c:pt idx="16367">
                  <c:v>391.09283075995899</c:v>
                </c:pt>
                <c:pt idx="16368">
                  <c:v>391.13530482408402</c:v>
                </c:pt>
                <c:pt idx="16369">
                  <c:v>391.17778119450003</c:v>
                </c:pt>
                <c:pt idx="16370">
                  <c:v>391.22025987120799</c:v>
                </c:pt>
                <c:pt idx="16371">
                  <c:v>391.26274085420698</c:v>
                </c:pt>
                <c:pt idx="16372">
                  <c:v>391.30522414349798</c:v>
                </c:pt>
                <c:pt idx="16373">
                  <c:v>391.34770973908098</c:v>
                </c:pt>
                <c:pt idx="16374">
                  <c:v>391.39019764095502</c:v>
                </c:pt>
                <c:pt idx="16375">
                  <c:v>391.43268784912101</c:v>
                </c:pt>
                <c:pt idx="16376">
                  <c:v>391.47518036357798</c:v>
                </c:pt>
                <c:pt idx="16377">
                  <c:v>391.51767518432598</c:v>
                </c:pt>
                <c:pt idx="16378">
                  <c:v>391.56017231136599</c:v>
                </c:pt>
                <c:pt idx="16379">
                  <c:v>391.602671744698</c:v>
                </c:pt>
                <c:pt idx="16380">
                  <c:v>391.64517348432099</c:v>
                </c:pt>
                <c:pt idx="16381">
                  <c:v>391.68767753023599</c:v>
                </c:pt>
                <c:pt idx="16382">
                  <c:v>391.73018388244202</c:v>
                </c:pt>
                <c:pt idx="16383">
                  <c:v>391.77269254094</c:v>
                </c:pt>
                <c:pt idx="16384">
                  <c:v>391.81520350572902</c:v>
                </c:pt>
                <c:pt idx="16385">
                  <c:v>391.85771677680998</c:v>
                </c:pt>
                <c:pt idx="16386">
                  <c:v>391.90023235418198</c:v>
                </c:pt>
                <c:pt idx="16387">
                  <c:v>391.94275023784701</c:v>
                </c:pt>
                <c:pt idx="16388">
                  <c:v>391.98527042780199</c:v>
                </c:pt>
                <c:pt idx="16389">
                  <c:v>392.02779292404898</c:v>
                </c:pt>
                <c:pt idx="16390">
                  <c:v>392.07031772658701</c:v>
                </c:pt>
                <c:pt idx="16391">
                  <c:v>392.11284483541698</c:v>
                </c:pt>
                <c:pt idx="16392">
                  <c:v>392.15537425053901</c:v>
                </c:pt>
                <c:pt idx="16393">
                  <c:v>392.19790597195203</c:v>
                </c:pt>
                <c:pt idx="16394">
                  <c:v>392.24043999965699</c:v>
                </c:pt>
                <c:pt idx="16395">
                  <c:v>392.28297633365298</c:v>
                </c:pt>
                <c:pt idx="16396">
                  <c:v>392.32551497394098</c:v>
                </c:pt>
                <c:pt idx="16397">
                  <c:v>392.36805592052002</c:v>
                </c:pt>
                <c:pt idx="16398">
                  <c:v>392.41059917339101</c:v>
                </c:pt>
                <c:pt idx="16399">
                  <c:v>392.45314473255303</c:v>
                </c:pt>
                <c:pt idx="16400">
                  <c:v>392.495692598007</c:v>
                </c:pt>
                <c:pt idx="16401">
                  <c:v>392.538242769752</c:v>
                </c:pt>
                <c:pt idx="16402">
                  <c:v>392.58079524778901</c:v>
                </c:pt>
                <c:pt idx="16403">
                  <c:v>392.623350032117</c:v>
                </c:pt>
                <c:pt idx="16404">
                  <c:v>392.665907122737</c:v>
                </c:pt>
                <c:pt idx="16405">
                  <c:v>392.70846651964899</c:v>
                </c:pt>
                <c:pt idx="16406">
                  <c:v>392.75102822285203</c:v>
                </c:pt>
                <c:pt idx="16407">
                  <c:v>392.79359223234599</c:v>
                </c:pt>
                <c:pt idx="16408">
                  <c:v>392.836158548132</c:v>
                </c:pt>
                <c:pt idx="16409">
                  <c:v>392.87872717021003</c:v>
                </c:pt>
                <c:pt idx="16410">
                  <c:v>392.92129809857897</c:v>
                </c:pt>
                <c:pt idx="16411">
                  <c:v>392.96387133323998</c:v>
                </c:pt>
                <c:pt idx="16412">
                  <c:v>393.00644687419202</c:v>
                </c:pt>
                <c:pt idx="16413">
                  <c:v>393.04902472143601</c:v>
                </c:pt>
                <c:pt idx="16414">
                  <c:v>393.09160487497098</c:v>
                </c:pt>
                <c:pt idx="16415">
                  <c:v>393.13418733479801</c:v>
                </c:pt>
                <c:pt idx="16416">
                  <c:v>393.17677210091603</c:v>
                </c:pt>
                <c:pt idx="16417">
                  <c:v>393.21935917332598</c:v>
                </c:pt>
                <c:pt idx="16418">
                  <c:v>393.26194855202698</c:v>
                </c:pt>
                <c:pt idx="16419">
                  <c:v>393.30454023701998</c:v>
                </c:pt>
                <c:pt idx="16420">
                  <c:v>393.34713422830498</c:v>
                </c:pt>
                <c:pt idx="16421">
                  <c:v>393.38973052588102</c:v>
                </c:pt>
                <c:pt idx="16422">
                  <c:v>393.43232912974798</c:v>
                </c:pt>
                <c:pt idx="16423">
                  <c:v>393.47493003990701</c:v>
                </c:pt>
                <c:pt idx="16424">
                  <c:v>393.51753325635798</c:v>
                </c:pt>
                <c:pt idx="16425">
                  <c:v>393.56013877909999</c:v>
                </c:pt>
                <c:pt idx="16426">
                  <c:v>393.602746608134</c:v>
                </c:pt>
                <c:pt idx="16427">
                  <c:v>393.64535674345899</c:v>
                </c:pt>
                <c:pt idx="16428">
                  <c:v>393.68796918507502</c:v>
                </c:pt>
                <c:pt idx="16429">
                  <c:v>393.73058393298402</c:v>
                </c:pt>
                <c:pt idx="16430">
                  <c:v>393.77320098718297</c:v>
                </c:pt>
                <c:pt idx="16431">
                  <c:v>393.81582034767501</c:v>
                </c:pt>
                <c:pt idx="16432">
                  <c:v>393.85844201445798</c:v>
                </c:pt>
                <c:pt idx="16433">
                  <c:v>393.90106598753198</c:v>
                </c:pt>
                <c:pt idx="16434">
                  <c:v>393.94369226689798</c:v>
                </c:pt>
                <c:pt idx="16435">
                  <c:v>393.98632085255502</c:v>
                </c:pt>
                <c:pt idx="16436">
                  <c:v>394.02895174450401</c:v>
                </c:pt>
                <c:pt idx="16437">
                  <c:v>394.07158494274501</c:v>
                </c:pt>
                <c:pt idx="16438">
                  <c:v>394.11422044727698</c:v>
                </c:pt>
                <c:pt idx="16439">
                  <c:v>394.15685825809999</c:v>
                </c:pt>
                <c:pt idx="16440">
                  <c:v>394.199498375215</c:v>
                </c:pt>
                <c:pt idx="16441">
                  <c:v>394.24214079862202</c:v>
                </c:pt>
                <c:pt idx="16442">
                  <c:v>394.28478552832001</c:v>
                </c:pt>
                <c:pt idx="16443">
                  <c:v>394.32743256431002</c:v>
                </c:pt>
                <c:pt idx="16444">
                  <c:v>394.370081906591</c:v>
                </c:pt>
                <c:pt idx="16445">
                  <c:v>394.41273355516398</c:v>
                </c:pt>
                <c:pt idx="16446">
                  <c:v>394.455387510028</c:v>
                </c:pt>
                <c:pt idx="16447">
                  <c:v>394.49804377118397</c:v>
                </c:pt>
                <c:pt idx="16448">
                  <c:v>394.54070233863098</c:v>
                </c:pt>
                <c:pt idx="16449">
                  <c:v>394.58336321236999</c:v>
                </c:pt>
                <c:pt idx="16450">
                  <c:v>394.62602639239998</c:v>
                </c:pt>
                <c:pt idx="16451">
                  <c:v>394.66869187872197</c:v>
                </c:pt>
                <c:pt idx="16452">
                  <c:v>394.71135967133603</c:v>
                </c:pt>
                <c:pt idx="16453">
                  <c:v>394.754029770241</c:v>
                </c:pt>
                <c:pt idx="16454">
                  <c:v>394.79670217543702</c:v>
                </c:pt>
                <c:pt idx="16455">
                  <c:v>394.83937688692498</c:v>
                </c:pt>
                <c:pt idx="16456">
                  <c:v>394.882053904705</c:v>
                </c:pt>
                <c:pt idx="16457">
                  <c:v>394.92473322877601</c:v>
                </c:pt>
                <c:pt idx="16458">
                  <c:v>394.96741485913901</c:v>
                </c:pt>
                <c:pt idx="16459">
                  <c:v>395.010098795793</c:v>
                </c:pt>
                <c:pt idx="16460">
                  <c:v>395.05278503873802</c:v>
                </c:pt>
                <c:pt idx="16461">
                  <c:v>395.09547358797602</c:v>
                </c:pt>
                <c:pt idx="16462">
                  <c:v>395.13816444350402</c:v>
                </c:pt>
                <c:pt idx="16463">
                  <c:v>395.180857605325</c:v>
                </c:pt>
                <c:pt idx="16464">
                  <c:v>395.22355307343599</c:v>
                </c:pt>
                <c:pt idx="16465">
                  <c:v>395.26625084784001</c:v>
                </c:pt>
                <c:pt idx="16466">
                  <c:v>395.30895092853501</c:v>
                </c:pt>
                <c:pt idx="16467">
                  <c:v>395.35165331552099</c:v>
                </c:pt>
                <c:pt idx="16468">
                  <c:v>395.39435800879897</c:v>
                </c:pt>
                <c:pt idx="16469">
                  <c:v>395.43706500836902</c:v>
                </c:pt>
                <c:pt idx="16470">
                  <c:v>395.47977431422999</c:v>
                </c:pt>
                <c:pt idx="16471">
                  <c:v>395.52248592638199</c:v>
                </c:pt>
                <c:pt idx="16472">
                  <c:v>395.565199844826</c:v>
                </c:pt>
                <c:pt idx="16473">
                  <c:v>395.60791606956201</c:v>
                </c:pt>
                <c:pt idx="16474">
                  <c:v>395.650634600589</c:v>
                </c:pt>
                <c:pt idx="16475">
                  <c:v>395.693355437908</c:v>
                </c:pt>
                <c:pt idx="16476">
                  <c:v>395.73607858151797</c:v>
                </c:pt>
                <c:pt idx="16477">
                  <c:v>395.77880403142001</c:v>
                </c:pt>
                <c:pt idx="16478">
                  <c:v>395.82153178761303</c:v>
                </c:pt>
                <c:pt idx="16479">
                  <c:v>395.86426185009799</c:v>
                </c:pt>
                <c:pt idx="16480">
                  <c:v>395.90699421887399</c:v>
                </c:pt>
                <c:pt idx="16481">
                  <c:v>395.94972889394199</c:v>
                </c:pt>
                <c:pt idx="16482">
                  <c:v>395.99246587530098</c:v>
                </c:pt>
                <c:pt idx="16483">
                  <c:v>396.03520516295202</c:v>
                </c:pt>
                <c:pt idx="16484">
                  <c:v>396.07794675689502</c:v>
                </c:pt>
                <c:pt idx="16485">
                  <c:v>396.12069065712802</c:v>
                </c:pt>
                <c:pt idx="16486">
                  <c:v>396.163436863654</c:v>
                </c:pt>
                <c:pt idx="16487">
                  <c:v>396.20618537647101</c:v>
                </c:pt>
                <c:pt idx="16488">
                  <c:v>396.24893619557997</c:v>
                </c:pt>
                <c:pt idx="16489">
                  <c:v>396.29168932098003</c:v>
                </c:pt>
                <c:pt idx="16490">
                  <c:v>396.334444752671</c:v>
                </c:pt>
                <c:pt idx="16491">
                  <c:v>396.37720249065501</c:v>
                </c:pt>
                <c:pt idx="16492">
                  <c:v>396.41996253492903</c:v>
                </c:pt>
                <c:pt idx="16493">
                  <c:v>396.46272488549499</c:v>
                </c:pt>
                <c:pt idx="16494">
                  <c:v>396.50548954235302</c:v>
                </c:pt>
                <c:pt idx="16495">
                  <c:v>396.54825650550202</c:v>
                </c:pt>
                <c:pt idx="16496">
                  <c:v>396.59102577494298</c:v>
                </c:pt>
                <c:pt idx="16497">
                  <c:v>396.63379735067599</c:v>
                </c:pt>
                <c:pt idx="16498">
                  <c:v>396.67657123269998</c:v>
                </c:pt>
                <c:pt idx="16499">
                  <c:v>396.71934742101502</c:v>
                </c:pt>
                <c:pt idx="16500">
                  <c:v>396.76212591562199</c:v>
                </c:pt>
                <c:pt idx="16501">
                  <c:v>396.80490671652001</c:v>
                </c:pt>
                <c:pt idx="16502">
                  <c:v>396.84768982371003</c:v>
                </c:pt>
                <c:pt idx="16503">
                  <c:v>396.89047523719199</c:v>
                </c:pt>
                <c:pt idx="16504">
                  <c:v>396.933262956965</c:v>
                </c:pt>
                <c:pt idx="16505">
                  <c:v>396.97605298303</c:v>
                </c:pt>
                <c:pt idx="16506">
                  <c:v>397.01884531538599</c:v>
                </c:pt>
                <c:pt idx="16507">
                  <c:v>397.06163995403398</c:v>
                </c:pt>
                <c:pt idx="16508">
                  <c:v>397.10443689897301</c:v>
                </c:pt>
                <c:pt idx="16509">
                  <c:v>397.14723615020301</c:v>
                </c:pt>
                <c:pt idx="16510">
                  <c:v>397.19003770772599</c:v>
                </c:pt>
                <c:pt idx="16511">
                  <c:v>397.23284157154001</c:v>
                </c:pt>
                <c:pt idx="16512">
                  <c:v>397.275647741645</c:v>
                </c:pt>
                <c:pt idx="16513">
                  <c:v>397.318456218042</c:v>
                </c:pt>
                <c:pt idx="16514">
                  <c:v>397.36126700072998</c:v>
                </c:pt>
                <c:pt idx="16515">
                  <c:v>397.40408008971002</c:v>
                </c:pt>
                <c:pt idx="16516">
                  <c:v>397.44689548498098</c:v>
                </c:pt>
                <c:pt idx="16517">
                  <c:v>397.48971318654401</c:v>
                </c:pt>
                <c:pt idx="16518">
                  <c:v>397.53253319439898</c:v>
                </c:pt>
                <c:pt idx="16519">
                  <c:v>397.57535550854499</c:v>
                </c:pt>
                <c:pt idx="16520">
                  <c:v>397.618180128983</c:v>
                </c:pt>
                <c:pt idx="16521">
                  <c:v>397.66100705571199</c:v>
                </c:pt>
                <c:pt idx="16522">
                  <c:v>397.70383628873202</c:v>
                </c:pt>
                <c:pt idx="16523">
                  <c:v>397.746667828044</c:v>
                </c:pt>
                <c:pt idx="16524">
                  <c:v>397.78950167364798</c:v>
                </c:pt>
                <c:pt idx="16525">
                  <c:v>397.83233782554299</c:v>
                </c:pt>
                <c:pt idx="16526">
                  <c:v>397.87517628373001</c:v>
                </c:pt>
                <c:pt idx="16527">
                  <c:v>397.91801704820801</c:v>
                </c:pt>
                <c:pt idx="16528">
                  <c:v>397.96086011897802</c:v>
                </c:pt>
                <c:pt idx="16529">
                  <c:v>398.00370549604003</c:v>
                </c:pt>
                <c:pt idx="16530">
                  <c:v>398.04655317939302</c:v>
                </c:pt>
                <c:pt idx="16531">
                  <c:v>398.08940316903698</c:v>
                </c:pt>
                <c:pt idx="16532">
                  <c:v>398.13225546497301</c:v>
                </c:pt>
                <c:pt idx="16533">
                  <c:v>398.17511006720002</c:v>
                </c:pt>
                <c:pt idx="16534">
                  <c:v>398.21796697571898</c:v>
                </c:pt>
                <c:pt idx="16535">
                  <c:v>398.26082619053</c:v>
                </c:pt>
                <c:pt idx="16536">
                  <c:v>398.30368771163199</c:v>
                </c:pt>
                <c:pt idx="16537">
                  <c:v>398.346551539026</c:v>
                </c:pt>
                <c:pt idx="16538">
                  <c:v>398.38941767271098</c:v>
                </c:pt>
                <c:pt idx="16539">
                  <c:v>398.432286112687</c:v>
                </c:pt>
                <c:pt idx="16540">
                  <c:v>398.47515685895598</c:v>
                </c:pt>
                <c:pt idx="16541">
                  <c:v>398.51802991151499</c:v>
                </c:pt>
                <c:pt idx="16542">
                  <c:v>398.56090527036702</c:v>
                </c:pt>
                <c:pt idx="16543">
                  <c:v>398.603782935509</c:v>
                </c:pt>
                <c:pt idx="16544">
                  <c:v>398.64666290694402</c:v>
                </c:pt>
                <c:pt idx="16545">
                  <c:v>398.68954518467001</c:v>
                </c:pt>
                <c:pt idx="16546">
                  <c:v>398.73242976868698</c:v>
                </c:pt>
                <c:pt idx="16547">
                  <c:v>398.77531665899602</c:v>
                </c:pt>
                <c:pt idx="16548">
                  <c:v>398.81820585559598</c:v>
                </c:pt>
                <c:pt idx="16549">
                  <c:v>398.861097358488</c:v>
                </c:pt>
                <c:pt idx="16550">
                  <c:v>398.90399116767202</c:v>
                </c:pt>
                <c:pt idx="16551">
                  <c:v>398.94688728314702</c:v>
                </c:pt>
                <c:pt idx="16552">
                  <c:v>398.989785704913</c:v>
                </c:pt>
                <c:pt idx="16553">
                  <c:v>399.03268643297201</c:v>
                </c:pt>
                <c:pt idx="16554">
                  <c:v>399.07558946732098</c:v>
                </c:pt>
                <c:pt idx="16555">
                  <c:v>399.11849480796201</c:v>
                </c:pt>
                <c:pt idx="16556">
                  <c:v>399.16140245489498</c:v>
                </c:pt>
                <c:pt idx="16557">
                  <c:v>399.20431240811899</c:v>
                </c:pt>
                <c:pt idx="16558">
                  <c:v>399.24722466763501</c:v>
                </c:pt>
                <c:pt idx="16559">
                  <c:v>399.29013923344201</c:v>
                </c:pt>
                <c:pt idx="16560">
                  <c:v>399.333056105541</c:v>
                </c:pt>
                <c:pt idx="16561">
                  <c:v>399.37597528393201</c:v>
                </c:pt>
                <c:pt idx="16562">
                  <c:v>399.41889676861302</c:v>
                </c:pt>
                <c:pt idx="16563">
                  <c:v>399.46182055958701</c:v>
                </c:pt>
                <c:pt idx="16564">
                  <c:v>399.50474665685198</c:v>
                </c:pt>
                <c:pt idx="16565">
                  <c:v>399.54767506040798</c:v>
                </c:pt>
                <c:pt idx="16566">
                  <c:v>399.59060577025599</c:v>
                </c:pt>
                <c:pt idx="16567">
                  <c:v>399.633538786396</c:v>
                </c:pt>
                <c:pt idx="16568">
                  <c:v>399.67647410882699</c:v>
                </c:pt>
                <c:pt idx="16569">
                  <c:v>399.71941173754902</c:v>
                </c:pt>
                <c:pt idx="16570">
                  <c:v>399.76235167256402</c:v>
                </c:pt>
                <c:pt idx="16571">
                  <c:v>399.80529391386898</c:v>
                </c:pt>
                <c:pt idx="16572">
                  <c:v>399.84823846146702</c:v>
                </c:pt>
                <c:pt idx="16573">
                  <c:v>399.89118531535502</c:v>
                </c:pt>
                <c:pt idx="16574">
                  <c:v>399.93413447553502</c:v>
                </c:pt>
                <c:pt idx="16575">
                  <c:v>399.97708594200702</c:v>
                </c:pt>
                <c:pt idx="16576">
                  <c:v>400.02003971477097</c:v>
                </c:pt>
                <c:pt idx="16577">
                  <c:v>400.062995793825</c:v>
                </c:pt>
                <c:pt idx="16578">
                  <c:v>400.10595417917199</c:v>
                </c:pt>
                <c:pt idx="16579">
                  <c:v>400.14891487081002</c:v>
                </c:pt>
                <c:pt idx="16580">
                  <c:v>400.19187786873903</c:v>
                </c:pt>
                <c:pt idx="16581">
                  <c:v>400.23484317295998</c:v>
                </c:pt>
                <c:pt idx="16582">
                  <c:v>400.277810783473</c:v>
                </c:pt>
                <c:pt idx="16583">
                  <c:v>400.320780700277</c:v>
                </c:pt>
                <c:pt idx="16584">
                  <c:v>400.36375292337198</c:v>
                </c:pt>
                <c:pt idx="16585">
                  <c:v>400.40672745275901</c:v>
                </c:pt>
                <c:pt idx="16586">
                  <c:v>400.449704288438</c:v>
                </c:pt>
                <c:pt idx="16587">
                  <c:v>400.49268343040802</c:v>
                </c:pt>
                <c:pt idx="16588">
                  <c:v>400.53566487866999</c:v>
                </c:pt>
                <c:pt idx="16589">
                  <c:v>400.578648633223</c:v>
                </c:pt>
                <c:pt idx="16590">
                  <c:v>400.62163469406801</c:v>
                </c:pt>
                <c:pt idx="16591">
                  <c:v>400.664623061204</c:v>
                </c:pt>
                <c:pt idx="16592">
                  <c:v>400.70761373463199</c:v>
                </c:pt>
                <c:pt idx="16593">
                  <c:v>400.75060671435102</c:v>
                </c:pt>
                <c:pt idx="16594">
                  <c:v>400.793602000362</c:v>
                </c:pt>
                <c:pt idx="16595">
                  <c:v>400.83659959266498</c:v>
                </c:pt>
                <c:pt idx="16596">
                  <c:v>400.879599491259</c:v>
                </c:pt>
                <c:pt idx="16597">
                  <c:v>400.922601696144</c:v>
                </c:pt>
                <c:pt idx="16598">
                  <c:v>400.965606207321</c:v>
                </c:pt>
                <c:pt idx="16599">
                  <c:v>401.00861302479001</c:v>
                </c:pt>
                <c:pt idx="16600">
                  <c:v>401.05162214855</c:v>
                </c:pt>
                <c:pt idx="16601">
                  <c:v>401.09463357860102</c:v>
                </c:pt>
                <c:pt idx="16602">
                  <c:v>401.13764731494501</c:v>
                </c:pt>
                <c:pt idx="16603">
                  <c:v>401.18066335757902</c:v>
                </c:pt>
                <c:pt idx="16604">
                  <c:v>401.22368170650498</c:v>
                </c:pt>
                <c:pt idx="16605">
                  <c:v>401.26670236172299</c:v>
                </c:pt>
                <c:pt idx="16606">
                  <c:v>401.30972532323199</c:v>
                </c:pt>
                <c:pt idx="16607">
                  <c:v>401.35275059103299</c:v>
                </c:pt>
                <c:pt idx="16608">
                  <c:v>401.39577816512502</c:v>
                </c:pt>
                <c:pt idx="16609">
                  <c:v>401.43880804550901</c:v>
                </c:pt>
                <c:pt idx="16610">
                  <c:v>401.48184023218499</c:v>
                </c:pt>
                <c:pt idx="16611">
                  <c:v>401.52487472515202</c:v>
                </c:pt>
                <c:pt idx="16612">
                  <c:v>401.56791152441002</c:v>
                </c:pt>
                <c:pt idx="16613">
                  <c:v>401.61095062995997</c:v>
                </c:pt>
                <c:pt idx="16614">
                  <c:v>401.65399204180198</c:v>
                </c:pt>
                <c:pt idx="16615">
                  <c:v>401.69703575993498</c:v>
                </c:pt>
                <c:pt idx="16616">
                  <c:v>401.74008178435901</c:v>
                </c:pt>
                <c:pt idx="16617">
                  <c:v>401.78313011507498</c:v>
                </c:pt>
                <c:pt idx="16618">
                  <c:v>401.82618075208302</c:v>
                </c:pt>
                <c:pt idx="16619">
                  <c:v>401.86923369538198</c:v>
                </c:pt>
                <c:pt idx="16620">
                  <c:v>401.912288944973</c:v>
                </c:pt>
                <c:pt idx="16621">
                  <c:v>401.955346500855</c:v>
                </c:pt>
                <c:pt idx="16622">
                  <c:v>401.99840636302901</c:v>
                </c:pt>
                <c:pt idx="16623">
                  <c:v>402.04146853149399</c:v>
                </c:pt>
                <c:pt idx="16624">
                  <c:v>402.08453300625098</c:v>
                </c:pt>
                <c:pt idx="16625">
                  <c:v>402.127599787299</c:v>
                </c:pt>
                <c:pt idx="16626">
                  <c:v>402.17066887463898</c:v>
                </c:pt>
                <c:pt idx="16627">
                  <c:v>402.21374026827101</c:v>
                </c:pt>
                <c:pt idx="16628">
                  <c:v>402.25681396819402</c:v>
                </c:pt>
                <c:pt idx="16629">
                  <c:v>402.29988997440802</c:v>
                </c:pt>
                <c:pt idx="16630">
                  <c:v>402.34296828691402</c:v>
                </c:pt>
                <c:pt idx="16631">
                  <c:v>402.38604890571202</c:v>
                </c:pt>
                <c:pt idx="16632">
                  <c:v>402.429131830801</c:v>
                </c:pt>
                <c:pt idx="16633">
                  <c:v>402.47221706218102</c:v>
                </c:pt>
                <c:pt idx="16634">
                  <c:v>402.51530459985298</c:v>
                </c:pt>
                <c:pt idx="16635">
                  <c:v>402.55839444381701</c:v>
                </c:pt>
                <c:pt idx="16636">
                  <c:v>402.60148659407201</c:v>
                </c:pt>
                <c:pt idx="16637">
                  <c:v>402.64458105061902</c:v>
                </c:pt>
                <c:pt idx="16638">
                  <c:v>402.68767781345701</c:v>
                </c:pt>
                <c:pt idx="16639">
                  <c:v>402.73077688258701</c:v>
                </c:pt>
                <c:pt idx="16640">
                  <c:v>402.77387825800798</c:v>
                </c:pt>
                <c:pt idx="16641">
                  <c:v>402.81698193972102</c:v>
                </c:pt>
                <c:pt idx="16642">
                  <c:v>402.860087927726</c:v>
                </c:pt>
                <c:pt idx="16643">
                  <c:v>402.90319622202202</c:v>
                </c:pt>
                <c:pt idx="16644">
                  <c:v>402.94630682260902</c:v>
                </c:pt>
                <c:pt idx="16645">
                  <c:v>402.98941972948802</c:v>
                </c:pt>
                <c:pt idx="16646">
                  <c:v>403.03253494265903</c:v>
                </c:pt>
                <c:pt idx="16647">
                  <c:v>403.07565246212101</c:v>
                </c:pt>
                <c:pt idx="16648">
                  <c:v>403.11877228787398</c:v>
                </c:pt>
                <c:pt idx="16649">
                  <c:v>403.16189441991901</c:v>
                </c:pt>
                <c:pt idx="16650">
                  <c:v>403.20501885825598</c:v>
                </c:pt>
                <c:pt idx="16651">
                  <c:v>403.24814560288399</c:v>
                </c:pt>
                <c:pt idx="16652">
                  <c:v>403.29127465380401</c:v>
                </c:pt>
                <c:pt idx="16653">
                  <c:v>403.33440601101501</c:v>
                </c:pt>
                <c:pt idx="16654">
                  <c:v>403.377539674518</c:v>
                </c:pt>
                <c:pt idx="16655">
                  <c:v>403.42067564431198</c:v>
                </c:pt>
                <c:pt idx="16656">
                  <c:v>403.46381392039802</c:v>
                </c:pt>
                <c:pt idx="16657">
                  <c:v>403.50695450277499</c:v>
                </c:pt>
                <c:pt idx="16658">
                  <c:v>403.55009739144401</c:v>
                </c:pt>
                <c:pt idx="16659">
                  <c:v>403.59324258640498</c:v>
                </c:pt>
                <c:pt idx="16660">
                  <c:v>403.63639008765699</c:v>
                </c:pt>
                <c:pt idx="16661">
                  <c:v>403.67953989519998</c:v>
                </c:pt>
                <c:pt idx="16662">
                  <c:v>403.72269200903497</c:v>
                </c:pt>
                <c:pt idx="16663">
                  <c:v>403.76584642916202</c:v>
                </c:pt>
                <c:pt idx="16664">
                  <c:v>403.80900315558</c:v>
                </c:pt>
                <c:pt idx="16665">
                  <c:v>403.85216218828901</c:v>
                </c:pt>
                <c:pt idx="16666">
                  <c:v>403.89532352728997</c:v>
                </c:pt>
                <c:pt idx="16667">
                  <c:v>403.938487172583</c:v>
                </c:pt>
                <c:pt idx="16668">
                  <c:v>403.981653124167</c:v>
                </c:pt>
                <c:pt idx="16669">
                  <c:v>404.024821382043</c:v>
                </c:pt>
                <c:pt idx="16670">
                  <c:v>404.06799194620999</c:v>
                </c:pt>
                <c:pt idx="16671">
                  <c:v>404.11116481666897</c:v>
                </c:pt>
                <c:pt idx="16672">
                  <c:v>404.154339993419</c:v>
                </c:pt>
                <c:pt idx="16673">
                  <c:v>404.19751747646097</c:v>
                </c:pt>
                <c:pt idx="16674">
                  <c:v>404.24069726579501</c:v>
                </c:pt>
                <c:pt idx="16675">
                  <c:v>404.28387936142002</c:v>
                </c:pt>
                <c:pt idx="16676">
                  <c:v>404.32706376333601</c:v>
                </c:pt>
                <c:pt idx="16677">
                  <c:v>404.37025047154401</c:v>
                </c:pt>
                <c:pt idx="16678">
                  <c:v>404.41343948604401</c:v>
                </c:pt>
                <c:pt idx="16679">
                  <c:v>404.45663080683499</c:v>
                </c:pt>
                <c:pt idx="16680">
                  <c:v>404.49982443391701</c:v>
                </c:pt>
                <c:pt idx="16681">
                  <c:v>404.54302036729098</c:v>
                </c:pt>
                <c:pt idx="16682">
                  <c:v>404.586218606957</c:v>
                </c:pt>
                <c:pt idx="16683">
                  <c:v>404.62941915291401</c:v>
                </c:pt>
                <c:pt idx="16684">
                  <c:v>404.67262200516302</c:v>
                </c:pt>
                <c:pt idx="16685">
                  <c:v>404.71582716370301</c:v>
                </c:pt>
                <c:pt idx="16686">
                  <c:v>404.75903462853501</c:v>
                </c:pt>
                <c:pt idx="16687">
                  <c:v>404.80224439965798</c:v>
                </c:pt>
                <c:pt idx="16688">
                  <c:v>404.84545647707301</c:v>
                </c:pt>
                <c:pt idx="16689">
                  <c:v>404.88867086077897</c:v>
                </c:pt>
                <c:pt idx="16690">
                  <c:v>404.93188755077699</c:v>
                </c:pt>
                <c:pt idx="16691">
                  <c:v>404.97510654706701</c:v>
                </c:pt>
                <c:pt idx="16692">
                  <c:v>405.01832784964699</c:v>
                </c:pt>
                <c:pt idx="16693">
                  <c:v>405.06155145852</c:v>
                </c:pt>
                <c:pt idx="16694">
                  <c:v>405.10477737368399</c:v>
                </c:pt>
                <c:pt idx="16695">
                  <c:v>405.14800559513998</c:v>
                </c:pt>
                <c:pt idx="16696">
                  <c:v>405.19123612288701</c:v>
                </c:pt>
                <c:pt idx="16697">
                  <c:v>405.23446895692501</c:v>
                </c:pt>
                <c:pt idx="16698">
                  <c:v>405.27770409725503</c:v>
                </c:pt>
                <c:pt idx="16699">
                  <c:v>405.32094154387698</c:v>
                </c:pt>
                <c:pt idx="16700">
                  <c:v>405.36418129678998</c:v>
                </c:pt>
                <c:pt idx="16701">
                  <c:v>405.40742335599498</c:v>
                </c:pt>
                <c:pt idx="16702">
                  <c:v>405.45066772149102</c:v>
                </c:pt>
                <c:pt idx="16703">
                  <c:v>405.493914393279</c:v>
                </c:pt>
                <c:pt idx="16704">
                  <c:v>405.53716337135802</c:v>
                </c:pt>
                <c:pt idx="16705">
                  <c:v>405.58041465572899</c:v>
                </c:pt>
                <c:pt idx="16706">
                  <c:v>405.62366824639201</c:v>
                </c:pt>
                <c:pt idx="16707">
                  <c:v>405.666924143345</c:v>
                </c:pt>
                <c:pt idx="16708">
                  <c:v>405.71018234659101</c:v>
                </c:pt>
                <c:pt idx="16709">
                  <c:v>405.753442856128</c:v>
                </c:pt>
                <c:pt idx="16710">
                  <c:v>405.79670567195598</c:v>
                </c:pt>
                <c:pt idx="16711">
                  <c:v>405.83997079407601</c:v>
                </c:pt>
                <c:pt idx="16712">
                  <c:v>405.88323822248799</c:v>
                </c:pt>
                <c:pt idx="16713">
                  <c:v>405.92650795719101</c:v>
                </c:pt>
                <c:pt idx="16714">
                  <c:v>405.96977999818603</c:v>
                </c:pt>
                <c:pt idx="16715">
                  <c:v>406.01305434547203</c:v>
                </c:pt>
                <c:pt idx="16716">
                  <c:v>406.05633099904998</c:v>
                </c:pt>
                <c:pt idx="16717">
                  <c:v>406.09960995891902</c:v>
                </c:pt>
                <c:pt idx="16718">
                  <c:v>406.14289122508001</c:v>
                </c:pt>
                <c:pt idx="16719">
                  <c:v>406.18617479753198</c:v>
                </c:pt>
                <c:pt idx="16720">
                  <c:v>406.22946067627601</c:v>
                </c:pt>
                <c:pt idx="16721">
                  <c:v>406.27274886131102</c:v>
                </c:pt>
                <c:pt idx="16722">
                  <c:v>406.31603935263797</c:v>
                </c:pt>
                <c:pt idx="16723">
                  <c:v>406.35933215025602</c:v>
                </c:pt>
                <c:pt idx="16724">
                  <c:v>406.40262725416602</c:v>
                </c:pt>
                <c:pt idx="16725">
                  <c:v>406.44592466436802</c:v>
                </c:pt>
                <c:pt idx="16726">
                  <c:v>406.489224380861</c:v>
                </c:pt>
                <c:pt idx="16727">
                  <c:v>406.53252640364502</c:v>
                </c:pt>
                <c:pt idx="16728">
                  <c:v>406.57583073272201</c:v>
                </c:pt>
                <c:pt idx="16729">
                  <c:v>406.61913736808901</c:v>
                </c:pt>
                <c:pt idx="16730">
                  <c:v>406.66244630974802</c:v>
                </c:pt>
                <c:pt idx="16731">
                  <c:v>406.70575755769897</c:v>
                </c:pt>
                <c:pt idx="16732">
                  <c:v>406.74907111194102</c:v>
                </c:pt>
                <c:pt idx="16733">
                  <c:v>406.79238697247501</c:v>
                </c:pt>
                <c:pt idx="16734">
                  <c:v>406.83570513929999</c:v>
                </c:pt>
                <c:pt idx="16735">
                  <c:v>406.87902561241702</c:v>
                </c:pt>
                <c:pt idx="16736">
                  <c:v>406.92234839182498</c:v>
                </c:pt>
                <c:pt idx="16737">
                  <c:v>406.965673477525</c:v>
                </c:pt>
                <c:pt idx="16738">
                  <c:v>407.00900086951702</c:v>
                </c:pt>
                <c:pt idx="16739">
                  <c:v>407.052330567799</c:v>
                </c:pt>
                <c:pt idx="16740">
                  <c:v>407.09566257237401</c:v>
                </c:pt>
                <c:pt idx="16741">
                  <c:v>407.13899688324</c:v>
                </c:pt>
                <c:pt idx="16742">
                  <c:v>407.18233350039702</c:v>
                </c:pt>
                <c:pt idx="16743">
                  <c:v>407.22567242384599</c:v>
                </c:pt>
                <c:pt idx="16744">
                  <c:v>407.26901365358702</c:v>
                </c:pt>
                <c:pt idx="16745">
                  <c:v>407.31235718961898</c:v>
                </c:pt>
                <c:pt idx="16746">
                  <c:v>407.35570303194299</c:v>
                </c:pt>
                <c:pt idx="16747">
                  <c:v>407.39905118055799</c:v>
                </c:pt>
                <c:pt idx="16748">
                  <c:v>407.44240163546499</c:v>
                </c:pt>
                <c:pt idx="16749">
                  <c:v>407.48575439666303</c:v>
                </c:pt>
                <c:pt idx="16750">
                  <c:v>407.52910946415301</c:v>
                </c:pt>
                <c:pt idx="16751">
                  <c:v>407.57246683793397</c:v>
                </c:pt>
                <c:pt idx="16752">
                  <c:v>407.615826518007</c:v>
                </c:pt>
                <c:pt idx="16753">
                  <c:v>407.659188504371</c:v>
                </c:pt>
                <c:pt idx="16754">
                  <c:v>407.70255279702701</c:v>
                </c:pt>
                <c:pt idx="16755">
                  <c:v>407.745919395974</c:v>
                </c:pt>
                <c:pt idx="16756">
                  <c:v>407.78928830121299</c:v>
                </c:pt>
                <c:pt idx="16757">
                  <c:v>407.83265951274399</c:v>
                </c:pt>
                <c:pt idx="16758">
                  <c:v>407.87603303056602</c:v>
                </c:pt>
                <c:pt idx="16759">
                  <c:v>407.91940885467898</c:v>
                </c:pt>
                <c:pt idx="16760">
                  <c:v>407.96278698508399</c:v>
                </c:pt>
                <c:pt idx="16761">
                  <c:v>408.00616742178102</c:v>
                </c:pt>
                <c:pt idx="16762">
                  <c:v>408.04955016476902</c:v>
                </c:pt>
                <c:pt idx="16763">
                  <c:v>408.09293521404902</c:v>
                </c:pt>
                <c:pt idx="16764">
                  <c:v>408.13632256962001</c:v>
                </c:pt>
                <c:pt idx="16765">
                  <c:v>408.17971223148299</c:v>
                </c:pt>
                <c:pt idx="16766">
                  <c:v>408.22310419963702</c:v>
                </c:pt>
                <c:pt idx="16767">
                  <c:v>408.26649847408299</c:v>
                </c:pt>
                <c:pt idx="16768">
                  <c:v>408.30989505482</c:v>
                </c:pt>
                <c:pt idx="16769">
                  <c:v>408.35329394184902</c:v>
                </c:pt>
                <c:pt idx="16770">
                  <c:v>408.39669513516901</c:v>
                </c:pt>
                <c:pt idx="16771">
                  <c:v>408.44009863478101</c:v>
                </c:pt>
                <c:pt idx="16772">
                  <c:v>408.48350444068501</c:v>
                </c:pt>
                <c:pt idx="16773">
                  <c:v>408.52691255287999</c:v>
                </c:pt>
                <c:pt idx="16774">
                  <c:v>408.57032297136601</c:v>
                </c:pt>
                <c:pt idx="16775">
                  <c:v>408.61373569614398</c:v>
                </c:pt>
                <c:pt idx="16776">
                  <c:v>408.657150727214</c:v>
                </c:pt>
                <c:pt idx="16777">
                  <c:v>408.70056806457501</c:v>
                </c:pt>
                <c:pt idx="16778">
                  <c:v>408.74398770822802</c:v>
                </c:pt>
                <c:pt idx="16779">
                  <c:v>408.78740965817201</c:v>
                </c:pt>
                <c:pt idx="16780">
                  <c:v>408.830833914408</c:v>
                </c:pt>
                <c:pt idx="16781">
                  <c:v>408.87426047693498</c:v>
                </c:pt>
                <c:pt idx="16782">
                  <c:v>408.91768934575401</c:v>
                </c:pt>
                <c:pt idx="16783">
                  <c:v>408.96112052086397</c:v>
                </c:pt>
                <c:pt idx="16784">
                  <c:v>409.00455400226599</c:v>
                </c:pt>
                <c:pt idx="16785">
                  <c:v>409.04798978995899</c:v>
                </c:pt>
                <c:pt idx="16786">
                  <c:v>409.09142788394399</c:v>
                </c:pt>
                <c:pt idx="16787">
                  <c:v>409.13486828421998</c:v>
                </c:pt>
                <c:pt idx="16788">
                  <c:v>409.17831099078802</c:v>
                </c:pt>
                <c:pt idx="16789">
                  <c:v>409.22175600364801</c:v>
                </c:pt>
                <c:pt idx="16790">
                  <c:v>409.26520332279898</c:v>
                </c:pt>
                <c:pt idx="16791">
                  <c:v>409.30865294824099</c:v>
                </c:pt>
                <c:pt idx="16792">
                  <c:v>409.352104879975</c:v>
                </c:pt>
                <c:pt idx="16793">
                  <c:v>409.39555911800102</c:v>
                </c:pt>
                <c:pt idx="16794">
                  <c:v>409.43901566231801</c:v>
                </c:pt>
                <c:pt idx="16795">
                  <c:v>409.48247451292701</c:v>
                </c:pt>
                <c:pt idx="16796">
                  <c:v>409.52593566982699</c:v>
                </c:pt>
                <c:pt idx="16797">
                  <c:v>409.56939913301898</c:v>
                </c:pt>
                <c:pt idx="16798">
                  <c:v>409.612864902502</c:v>
                </c:pt>
                <c:pt idx="16799">
                  <c:v>409.65633297827702</c:v>
                </c:pt>
                <c:pt idx="16800">
                  <c:v>409.69980336034303</c:v>
                </c:pt>
                <c:pt idx="16801">
                  <c:v>409.74327604870098</c:v>
                </c:pt>
                <c:pt idx="16802">
                  <c:v>409.78675104335002</c:v>
                </c:pt>
                <c:pt idx="16803">
                  <c:v>409.83022834429102</c:v>
                </c:pt>
                <c:pt idx="16804">
                  <c:v>409.87370795152401</c:v>
                </c:pt>
                <c:pt idx="16805">
                  <c:v>409.91718986504799</c:v>
                </c:pt>
                <c:pt idx="16806">
                  <c:v>409.960674084863</c:v>
                </c:pt>
                <c:pt idx="16807">
                  <c:v>410.00416061097002</c:v>
                </c:pt>
                <c:pt idx="16808">
                  <c:v>410.04764944336898</c:v>
                </c:pt>
                <c:pt idx="16809">
                  <c:v>410.09114058205898</c:v>
                </c:pt>
                <c:pt idx="16810">
                  <c:v>410.13463402704099</c:v>
                </c:pt>
                <c:pt idx="16811">
                  <c:v>410.17812977831397</c:v>
                </c:pt>
                <c:pt idx="16812">
                  <c:v>410.22162783587902</c:v>
                </c:pt>
                <c:pt idx="16813">
                  <c:v>410.26512819973499</c:v>
                </c:pt>
                <c:pt idx="16814">
                  <c:v>410.30863086988302</c:v>
                </c:pt>
                <c:pt idx="16815">
                  <c:v>410.35213584632203</c:v>
                </c:pt>
                <c:pt idx="16816">
                  <c:v>410.39564312905298</c:v>
                </c:pt>
                <c:pt idx="16817">
                  <c:v>410.43915271807498</c:v>
                </c:pt>
                <c:pt idx="16818">
                  <c:v>410.48266461338898</c:v>
                </c:pt>
                <c:pt idx="16819">
                  <c:v>410.52617881499401</c:v>
                </c:pt>
                <c:pt idx="16820">
                  <c:v>410.56969532289099</c:v>
                </c:pt>
                <c:pt idx="16821">
                  <c:v>410.61321413707998</c:v>
                </c:pt>
                <c:pt idx="16822">
                  <c:v>410.65673525756</c:v>
                </c:pt>
                <c:pt idx="16823">
                  <c:v>410.700258684331</c:v>
                </c:pt>
                <c:pt idx="16824">
                  <c:v>410.74378441739401</c:v>
                </c:pt>
                <c:pt idx="16825">
                  <c:v>410.78731245674902</c:v>
                </c:pt>
                <c:pt idx="16826">
                  <c:v>410.83084280239501</c:v>
                </c:pt>
                <c:pt idx="16827">
                  <c:v>410.87437545433301</c:v>
                </c:pt>
                <c:pt idx="16828">
                  <c:v>410.91791041256198</c:v>
                </c:pt>
                <c:pt idx="16829">
                  <c:v>410.96144767708302</c:v>
                </c:pt>
                <c:pt idx="16830">
                  <c:v>411.00498724789497</c:v>
                </c:pt>
                <c:pt idx="16831">
                  <c:v>411.04852912499899</c:v>
                </c:pt>
                <c:pt idx="16832">
                  <c:v>411.09207330839399</c:v>
                </c:pt>
                <c:pt idx="16833">
                  <c:v>411.135619798081</c:v>
                </c:pt>
                <c:pt idx="16834">
                  <c:v>411.17916859405898</c:v>
                </c:pt>
                <c:pt idx="16835">
                  <c:v>411.22271969632902</c:v>
                </c:pt>
                <c:pt idx="16836">
                  <c:v>411.26627310489101</c:v>
                </c:pt>
                <c:pt idx="16837">
                  <c:v>411.30982881974398</c:v>
                </c:pt>
                <c:pt idx="16838">
                  <c:v>411.35338684088799</c:v>
                </c:pt>
                <c:pt idx="16839">
                  <c:v>411.396947168324</c:v>
                </c:pt>
                <c:pt idx="16840">
                  <c:v>411.44050980205202</c:v>
                </c:pt>
                <c:pt idx="16841">
                  <c:v>411.48407474207102</c:v>
                </c:pt>
                <c:pt idx="16842">
                  <c:v>411.52764198838202</c:v>
                </c:pt>
                <c:pt idx="16843">
                  <c:v>411.571211540984</c:v>
                </c:pt>
                <c:pt idx="16844">
                  <c:v>411.61478339987798</c:v>
                </c:pt>
                <c:pt idx="16845">
                  <c:v>411.658357565063</c:v>
                </c:pt>
                <c:pt idx="16846">
                  <c:v>411.70193403654002</c:v>
                </c:pt>
                <c:pt idx="16847">
                  <c:v>411.74551281430797</c:v>
                </c:pt>
                <c:pt idx="16848">
                  <c:v>411.78909389836798</c:v>
                </c:pt>
                <c:pt idx="16849">
                  <c:v>411.83267728871903</c:v>
                </c:pt>
                <c:pt idx="16850">
                  <c:v>411.87626298536202</c:v>
                </c:pt>
                <c:pt idx="16851">
                  <c:v>411.91985098829599</c:v>
                </c:pt>
                <c:pt idx="16852">
                  <c:v>411.96344129752202</c:v>
                </c:pt>
                <c:pt idx="16853">
                  <c:v>412.00703391304</c:v>
                </c:pt>
                <c:pt idx="16854">
                  <c:v>412.05062883484902</c:v>
                </c:pt>
                <c:pt idx="16855">
                  <c:v>412.09422606294902</c:v>
                </c:pt>
                <c:pt idx="16856">
                  <c:v>412.13782559734102</c:v>
                </c:pt>
                <c:pt idx="16857">
                  <c:v>412.18142743802503</c:v>
                </c:pt>
                <c:pt idx="16858">
                  <c:v>412.22503158500001</c:v>
                </c:pt>
                <c:pt idx="16859">
                  <c:v>412.268638038267</c:v>
                </c:pt>
                <c:pt idx="16860">
                  <c:v>412.31224679782503</c:v>
                </c:pt>
                <c:pt idx="16861">
                  <c:v>412.355857863675</c:v>
                </c:pt>
                <c:pt idx="16862">
                  <c:v>412.39947123581601</c:v>
                </c:pt>
                <c:pt idx="16863">
                  <c:v>412.44308691424902</c:v>
                </c:pt>
                <c:pt idx="16864">
                  <c:v>412.48670489897302</c:v>
                </c:pt>
                <c:pt idx="16865">
                  <c:v>412.53032518998901</c:v>
                </c:pt>
                <c:pt idx="16866">
                  <c:v>412.57394778729599</c:v>
                </c:pt>
                <c:pt idx="16867">
                  <c:v>412.61757269089497</c:v>
                </c:pt>
                <c:pt idx="16868">
                  <c:v>412.66119990078602</c:v>
                </c:pt>
                <c:pt idx="16869">
                  <c:v>412.70482941696798</c:v>
                </c:pt>
                <c:pt idx="16870">
                  <c:v>412.74846123944099</c:v>
                </c:pt>
                <c:pt idx="16871">
                  <c:v>412.79209536820599</c:v>
                </c:pt>
                <c:pt idx="16872">
                  <c:v>412.835731803263</c:v>
                </c:pt>
                <c:pt idx="16873">
                  <c:v>412.87937054461099</c:v>
                </c:pt>
                <c:pt idx="16874">
                  <c:v>412.92301159225099</c:v>
                </c:pt>
                <c:pt idx="16875">
                  <c:v>412.96665494618202</c:v>
                </c:pt>
                <c:pt idx="16876">
                  <c:v>413.010300606405</c:v>
                </c:pt>
                <c:pt idx="16877">
                  <c:v>413.05394857291901</c:v>
                </c:pt>
                <c:pt idx="16878">
                  <c:v>413.09759884572497</c:v>
                </c:pt>
                <c:pt idx="16879">
                  <c:v>413.14125142482197</c:v>
                </c:pt>
                <c:pt idx="16880">
                  <c:v>413.18490631021098</c:v>
                </c:pt>
                <c:pt idx="16881">
                  <c:v>413.22856350189102</c:v>
                </c:pt>
                <c:pt idx="16882">
                  <c:v>413.272222999863</c:v>
                </c:pt>
                <c:pt idx="16883">
                  <c:v>413.31588480412597</c:v>
                </c:pt>
                <c:pt idx="16884">
                  <c:v>413.359548914681</c:v>
                </c:pt>
                <c:pt idx="16885">
                  <c:v>413.40321533152797</c:v>
                </c:pt>
                <c:pt idx="16886">
                  <c:v>413.44688405466599</c:v>
                </c:pt>
                <c:pt idx="16887">
                  <c:v>413.49055508409498</c:v>
                </c:pt>
                <c:pt idx="16888">
                  <c:v>413.53422841981597</c:v>
                </c:pt>
                <c:pt idx="16889">
                  <c:v>413.57790406182897</c:v>
                </c:pt>
                <c:pt idx="16890">
                  <c:v>413.62158201013301</c:v>
                </c:pt>
                <c:pt idx="16891">
                  <c:v>413.66526226472899</c:v>
                </c:pt>
                <c:pt idx="16892">
                  <c:v>413.70894482561602</c:v>
                </c:pt>
                <c:pt idx="16893">
                  <c:v>413.75262969279498</c:v>
                </c:pt>
                <c:pt idx="16894">
                  <c:v>413.79631686626499</c:v>
                </c:pt>
                <c:pt idx="16895">
                  <c:v>413.840006346027</c:v>
                </c:pt>
                <c:pt idx="16896">
                  <c:v>413.88369813207999</c:v>
                </c:pt>
                <c:pt idx="16897">
                  <c:v>413.92739222442498</c:v>
                </c:pt>
                <c:pt idx="16898">
                  <c:v>413.97108862306101</c:v>
                </c:pt>
                <c:pt idx="16899">
                  <c:v>414.01478732798898</c:v>
                </c:pt>
                <c:pt idx="16900">
                  <c:v>414.05848833920902</c:v>
                </c:pt>
                <c:pt idx="16901">
                  <c:v>414.10219165671998</c:v>
                </c:pt>
                <c:pt idx="16902">
                  <c:v>414.14589728052198</c:v>
                </c:pt>
                <c:pt idx="16903">
                  <c:v>414.18960521061598</c:v>
                </c:pt>
                <c:pt idx="16904">
                  <c:v>414.23331544700198</c:v>
                </c:pt>
                <c:pt idx="16905">
                  <c:v>414.27702798967903</c:v>
                </c:pt>
                <c:pt idx="16906">
                  <c:v>414.32074283864802</c:v>
                </c:pt>
                <c:pt idx="16907">
                  <c:v>414.36445999390799</c:v>
                </c:pt>
                <c:pt idx="16908">
                  <c:v>414.40817945546002</c:v>
                </c:pt>
                <c:pt idx="16909">
                  <c:v>414.45190122330303</c:v>
                </c:pt>
                <c:pt idx="16910">
                  <c:v>414.49562529743798</c:v>
                </c:pt>
                <c:pt idx="16911">
                  <c:v>414.53935167786398</c:v>
                </c:pt>
                <c:pt idx="16912">
                  <c:v>414.58308036458197</c:v>
                </c:pt>
                <c:pt idx="16913">
                  <c:v>414.62681135759101</c:v>
                </c:pt>
                <c:pt idx="16914">
                  <c:v>414.67054465689199</c:v>
                </c:pt>
                <c:pt idx="16915">
                  <c:v>414.71428026248401</c:v>
                </c:pt>
                <c:pt idx="16916">
                  <c:v>414.75801817436798</c:v>
                </c:pt>
                <c:pt idx="16917">
                  <c:v>414.801758392544</c:v>
                </c:pt>
                <c:pt idx="16918">
                  <c:v>414.84550091701101</c:v>
                </c:pt>
                <c:pt idx="16919">
                  <c:v>414.889245747769</c:v>
                </c:pt>
                <c:pt idx="16920">
                  <c:v>414.93299288481899</c:v>
                </c:pt>
                <c:pt idx="16921">
                  <c:v>414.97674232816098</c:v>
                </c:pt>
                <c:pt idx="16922">
                  <c:v>415.02049407779401</c:v>
                </c:pt>
                <c:pt idx="16923">
                  <c:v>415.06424813371899</c:v>
                </c:pt>
                <c:pt idx="16924">
                  <c:v>415.10800449593501</c:v>
                </c:pt>
                <c:pt idx="16925">
                  <c:v>415.15176316444303</c:v>
                </c:pt>
                <c:pt idx="16926">
                  <c:v>415.19552413924202</c:v>
                </c:pt>
                <c:pt idx="16927">
                  <c:v>415.23928742033303</c:v>
                </c:pt>
                <c:pt idx="16928">
                  <c:v>415.28305300771501</c:v>
                </c:pt>
                <c:pt idx="16929">
                  <c:v>415.326820901389</c:v>
                </c:pt>
                <c:pt idx="16930">
                  <c:v>415.37059110135402</c:v>
                </c:pt>
                <c:pt idx="16931">
                  <c:v>415.41436360761099</c:v>
                </c:pt>
                <c:pt idx="16932">
                  <c:v>415.45813842016003</c:v>
                </c:pt>
                <c:pt idx="16933">
                  <c:v>415.50191553899998</c:v>
                </c:pt>
                <c:pt idx="16934">
                  <c:v>415.54569496413097</c:v>
                </c:pt>
                <c:pt idx="16935">
                  <c:v>415.58947669555403</c:v>
                </c:pt>
                <c:pt idx="16936">
                  <c:v>415.63326073326903</c:v>
                </c:pt>
                <c:pt idx="16937">
                  <c:v>415.67704707727501</c:v>
                </c:pt>
                <c:pt idx="16938">
                  <c:v>415.72083572757299</c:v>
                </c:pt>
                <c:pt idx="16939">
                  <c:v>415.76462668416201</c:v>
                </c:pt>
                <c:pt idx="16940">
                  <c:v>415.80841994704298</c:v>
                </c:pt>
                <c:pt idx="16941">
                  <c:v>415.85221551621498</c:v>
                </c:pt>
                <c:pt idx="16942">
                  <c:v>415.89601339167803</c:v>
                </c:pt>
                <c:pt idx="16943">
                  <c:v>415.93981357343398</c:v>
                </c:pt>
                <c:pt idx="16944">
                  <c:v>415.98361606148097</c:v>
                </c:pt>
                <c:pt idx="16945">
                  <c:v>416.027420855819</c:v>
                </c:pt>
                <c:pt idx="16946">
                  <c:v>416.07122795644898</c:v>
                </c:pt>
                <c:pt idx="16947">
                  <c:v>416.11503736336999</c:v>
                </c:pt>
                <c:pt idx="16948">
                  <c:v>416.15884907658301</c:v>
                </c:pt>
                <c:pt idx="16949">
                  <c:v>416.20266309608797</c:v>
                </c:pt>
                <c:pt idx="16950">
                  <c:v>416.24647942188398</c:v>
                </c:pt>
                <c:pt idx="16951">
                  <c:v>416.29029805397101</c:v>
                </c:pt>
                <c:pt idx="16952">
                  <c:v>416.33411899235</c:v>
                </c:pt>
                <c:pt idx="16953">
                  <c:v>416.37794223702099</c:v>
                </c:pt>
                <c:pt idx="16954">
                  <c:v>416.42176778798301</c:v>
                </c:pt>
                <c:pt idx="16955">
                  <c:v>416.46559564523699</c:v>
                </c:pt>
                <c:pt idx="16956">
                  <c:v>416.509425808782</c:v>
                </c:pt>
                <c:pt idx="16957">
                  <c:v>416.55325827861901</c:v>
                </c:pt>
                <c:pt idx="16958">
                  <c:v>416.59709305474701</c:v>
                </c:pt>
                <c:pt idx="16959">
                  <c:v>416.640930137167</c:v>
                </c:pt>
                <c:pt idx="16960">
                  <c:v>416.68476952587798</c:v>
                </c:pt>
                <c:pt idx="16961">
                  <c:v>416.72861122088102</c:v>
                </c:pt>
                <c:pt idx="16962">
                  <c:v>416.77245522217498</c:v>
                </c:pt>
                <c:pt idx="16963">
                  <c:v>416.81630152976101</c:v>
                </c:pt>
                <c:pt idx="16964">
                  <c:v>416.86015014363898</c:v>
                </c:pt>
                <c:pt idx="16965">
                  <c:v>416.90400106380798</c:v>
                </c:pt>
                <c:pt idx="16966">
                  <c:v>416.94785429026803</c:v>
                </c:pt>
                <c:pt idx="16967">
                  <c:v>416.99170982302002</c:v>
                </c:pt>
                <c:pt idx="16968">
                  <c:v>417.03556766206401</c:v>
                </c:pt>
                <c:pt idx="16969">
                  <c:v>417.07942780739899</c:v>
                </c:pt>
                <c:pt idx="16970">
                  <c:v>417.12329025902602</c:v>
                </c:pt>
                <c:pt idx="16971">
                  <c:v>417.16715501694398</c:v>
                </c:pt>
                <c:pt idx="16972">
                  <c:v>417.21102208115298</c:v>
                </c:pt>
                <c:pt idx="16973">
                  <c:v>417.254891451655</c:v>
                </c:pt>
                <c:pt idx="16974">
                  <c:v>417.298763128448</c:v>
                </c:pt>
                <c:pt idx="16975">
                  <c:v>417.34263711153199</c:v>
                </c:pt>
                <c:pt idx="16976">
                  <c:v>417.38651340090797</c:v>
                </c:pt>
                <c:pt idx="16977">
                  <c:v>417.430391996575</c:v>
                </c:pt>
                <c:pt idx="16978">
                  <c:v>417.47427289853402</c:v>
                </c:pt>
                <c:pt idx="16979">
                  <c:v>417.51815610678398</c:v>
                </c:pt>
                <c:pt idx="16980">
                  <c:v>417.56204162132599</c:v>
                </c:pt>
                <c:pt idx="16981">
                  <c:v>417.60592944216</c:v>
                </c:pt>
                <c:pt idx="16982">
                  <c:v>417.649819569285</c:v>
                </c:pt>
                <c:pt idx="16983">
                  <c:v>417.69371200270098</c:v>
                </c:pt>
                <c:pt idx="16984">
                  <c:v>417.73760674240901</c:v>
                </c:pt>
                <c:pt idx="16985">
                  <c:v>417.781503788409</c:v>
                </c:pt>
                <c:pt idx="16986">
                  <c:v>417.82540314070002</c:v>
                </c:pt>
                <c:pt idx="16987">
                  <c:v>417.86930479928299</c:v>
                </c:pt>
                <c:pt idx="16988">
                  <c:v>417.91320876415699</c:v>
                </c:pt>
                <c:pt idx="16989">
                  <c:v>417.957115035323</c:v>
                </c:pt>
                <c:pt idx="16990">
                  <c:v>418.00102361277999</c:v>
                </c:pt>
                <c:pt idx="16991">
                  <c:v>418.04493449652898</c:v>
                </c:pt>
              </c:numCache>
            </c:numRef>
          </c:xVal>
          <c:yVal>
            <c:numRef>
              <c:f>spc!$B$1:$B$32000</c:f>
              <c:numCache>
                <c:formatCode>General</c:formatCode>
                <c:ptCount val="32000"/>
                <c:pt idx="0">
                  <c:v>1E-4</c:v>
                </c:pt>
                <c:pt idx="1">
                  <c:v>1E-4</c:v>
                </c:pt>
                <c:pt idx="2">
                  <c:v>1E-4</c:v>
                </c:pt>
                <c:pt idx="3">
                  <c:v>1E-4</c:v>
                </c:pt>
                <c:pt idx="4">
                  <c:v>1E-4</c:v>
                </c:pt>
                <c:pt idx="5">
                  <c:v>1E-4</c:v>
                </c:pt>
                <c:pt idx="6">
                  <c:v>1E-4</c:v>
                </c:pt>
                <c:pt idx="7">
                  <c:v>1E-4</c:v>
                </c:pt>
                <c:pt idx="8">
                  <c:v>1E-4</c:v>
                </c:pt>
                <c:pt idx="9">
                  <c:v>1E-4</c:v>
                </c:pt>
                <c:pt idx="10">
                  <c:v>1E-4</c:v>
                </c:pt>
                <c:pt idx="11">
                  <c:v>1E-4</c:v>
                </c:pt>
                <c:pt idx="12">
                  <c:v>1E-4</c:v>
                </c:pt>
                <c:pt idx="13">
                  <c:v>1E-4</c:v>
                </c:pt>
                <c:pt idx="14">
                  <c:v>1E-4</c:v>
                </c:pt>
                <c:pt idx="15">
                  <c:v>1E-4</c:v>
                </c:pt>
                <c:pt idx="16">
                  <c:v>1E-4</c:v>
                </c:pt>
                <c:pt idx="17">
                  <c:v>1E-4</c:v>
                </c:pt>
                <c:pt idx="18">
                  <c:v>1.0001</c:v>
                </c:pt>
                <c:pt idx="19">
                  <c:v>1E-4</c:v>
                </c:pt>
                <c:pt idx="20">
                  <c:v>1E-4</c:v>
                </c:pt>
                <c:pt idx="21">
                  <c:v>1E-4</c:v>
                </c:pt>
                <c:pt idx="22">
                  <c:v>1E-4</c:v>
                </c:pt>
                <c:pt idx="23">
                  <c:v>1E-4</c:v>
                </c:pt>
                <c:pt idx="24">
                  <c:v>1E-4</c:v>
                </c:pt>
                <c:pt idx="25">
                  <c:v>1E-4</c:v>
                </c:pt>
                <c:pt idx="26">
                  <c:v>1E-4</c:v>
                </c:pt>
                <c:pt idx="27">
                  <c:v>1E-4</c:v>
                </c:pt>
                <c:pt idx="28">
                  <c:v>1E-4</c:v>
                </c:pt>
                <c:pt idx="29">
                  <c:v>1E-4</c:v>
                </c:pt>
                <c:pt idx="30">
                  <c:v>1E-4</c:v>
                </c:pt>
                <c:pt idx="31">
                  <c:v>1E-4</c:v>
                </c:pt>
                <c:pt idx="32">
                  <c:v>1E-4</c:v>
                </c:pt>
                <c:pt idx="33">
                  <c:v>1E-4</c:v>
                </c:pt>
                <c:pt idx="34">
                  <c:v>1E-4</c:v>
                </c:pt>
                <c:pt idx="35">
                  <c:v>1E-4</c:v>
                </c:pt>
                <c:pt idx="36">
                  <c:v>1E-4</c:v>
                </c:pt>
                <c:pt idx="37">
                  <c:v>1E-4</c:v>
                </c:pt>
                <c:pt idx="38">
                  <c:v>1E-4</c:v>
                </c:pt>
                <c:pt idx="39">
                  <c:v>1E-4</c:v>
                </c:pt>
                <c:pt idx="40">
                  <c:v>1.0001</c:v>
                </c:pt>
                <c:pt idx="41">
                  <c:v>1E-4</c:v>
                </c:pt>
                <c:pt idx="42">
                  <c:v>1E-4</c:v>
                </c:pt>
                <c:pt idx="43">
                  <c:v>1.0001</c:v>
                </c:pt>
                <c:pt idx="44">
                  <c:v>1E-4</c:v>
                </c:pt>
                <c:pt idx="45">
                  <c:v>1E-4</c:v>
                </c:pt>
                <c:pt idx="46">
                  <c:v>1E-4</c:v>
                </c:pt>
                <c:pt idx="47">
                  <c:v>1E-4</c:v>
                </c:pt>
                <c:pt idx="48">
                  <c:v>1.0001</c:v>
                </c:pt>
                <c:pt idx="49">
                  <c:v>1E-4</c:v>
                </c:pt>
                <c:pt idx="50">
                  <c:v>1E-4</c:v>
                </c:pt>
                <c:pt idx="51">
                  <c:v>1E-4</c:v>
                </c:pt>
                <c:pt idx="52">
                  <c:v>1E-4</c:v>
                </c:pt>
                <c:pt idx="53">
                  <c:v>1E-4</c:v>
                </c:pt>
                <c:pt idx="54">
                  <c:v>1E-4</c:v>
                </c:pt>
                <c:pt idx="55">
                  <c:v>1E-4</c:v>
                </c:pt>
                <c:pt idx="56">
                  <c:v>1E-4</c:v>
                </c:pt>
                <c:pt idx="57">
                  <c:v>1E-4</c:v>
                </c:pt>
                <c:pt idx="58">
                  <c:v>1E-4</c:v>
                </c:pt>
                <c:pt idx="59">
                  <c:v>1.0001</c:v>
                </c:pt>
                <c:pt idx="60">
                  <c:v>1E-4</c:v>
                </c:pt>
                <c:pt idx="61">
                  <c:v>1E-4</c:v>
                </c:pt>
                <c:pt idx="62">
                  <c:v>1E-4</c:v>
                </c:pt>
                <c:pt idx="63">
                  <c:v>1E-4</c:v>
                </c:pt>
                <c:pt idx="64">
                  <c:v>1E-4</c:v>
                </c:pt>
                <c:pt idx="65">
                  <c:v>1E-4</c:v>
                </c:pt>
                <c:pt idx="66">
                  <c:v>1E-4</c:v>
                </c:pt>
                <c:pt idx="67">
                  <c:v>1E-4</c:v>
                </c:pt>
                <c:pt idx="68">
                  <c:v>1E-4</c:v>
                </c:pt>
                <c:pt idx="69">
                  <c:v>1E-4</c:v>
                </c:pt>
                <c:pt idx="70">
                  <c:v>1E-4</c:v>
                </c:pt>
                <c:pt idx="71">
                  <c:v>1E-4</c:v>
                </c:pt>
                <c:pt idx="72">
                  <c:v>1E-4</c:v>
                </c:pt>
                <c:pt idx="73">
                  <c:v>1E-4</c:v>
                </c:pt>
                <c:pt idx="74">
                  <c:v>1E-4</c:v>
                </c:pt>
                <c:pt idx="75">
                  <c:v>1E-4</c:v>
                </c:pt>
                <c:pt idx="76">
                  <c:v>1E-4</c:v>
                </c:pt>
                <c:pt idx="77">
                  <c:v>1E-4</c:v>
                </c:pt>
                <c:pt idx="78">
                  <c:v>1E-4</c:v>
                </c:pt>
                <c:pt idx="79">
                  <c:v>1E-4</c:v>
                </c:pt>
                <c:pt idx="80">
                  <c:v>1E-4</c:v>
                </c:pt>
                <c:pt idx="81">
                  <c:v>1E-4</c:v>
                </c:pt>
                <c:pt idx="82">
                  <c:v>1E-4</c:v>
                </c:pt>
                <c:pt idx="83">
                  <c:v>1E-4</c:v>
                </c:pt>
                <c:pt idx="84">
                  <c:v>1E-4</c:v>
                </c:pt>
                <c:pt idx="85">
                  <c:v>1E-4</c:v>
                </c:pt>
                <c:pt idx="86">
                  <c:v>1E-4</c:v>
                </c:pt>
                <c:pt idx="87">
                  <c:v>1E-4</c:v>
                </c:pt>
                <c:pt idx="88">
                  <c:v>1E-4</c:v>
                </c:pt>
                <c:pt idx="89">
                  <c:v>1E-4</c:v>
                </c:pt>
                <c:pt idx="90">
                  <c:v>1E-4</c:v>
                </c:pt>
                <c:pt idx="91">
                  <c:v>1.0001</c:v>
                </c:pt>
                <c:pt idx="92">
                  <c:v>1E-4</c:v>
                </c:pt>
                <c:pt idx="93">
                  <c:v>1E-4</c:v>
                </c:pt>
                <c:pt idx="94">
                  <c:v>1E-4</c:v>
                </c:pt>
                <c:pt idx="95">
                  <c:v>1E-4</c:v>
                </c:pt>
                <c:pt idx="96">
                  <c:v>1E-4</c:v>
                </c:pt>
                <c:pt idx="97">
                  <c:v>1E-4</c:v>
                </c:pt>
                <c:pt idx="98">
                  <c:v>1E-4</c:v>
                </c:pt>
                <c:pt idx="99">
                  <c:v>1E-4</c:v>
                </c:pt>
                <c:pt idx="100">
                  <c:v>1E-4</c:v>
                </c:pt>
                <c:pt idx="101">
                  <c:v>1E-4</c:v>
                </c:pt>
                <c:pt idx="102">
                  <c:v>1.0001</c:v>
                </c:pt>
                <c:pt idx="103">
                  <c:v>1E-4</c:v>
                </c:pt>
                <c:pt idx="104">
                  <c:v>1E-4</c:v>
                </c:pt>
                <c:pt idx="105">
                  <c:v>1E-4</c:v>
                </c:pt>
                <c:pt idx="106">
                  <c:v>1E-4</c:v>
                </c:pt>
                <c:pt idx="107">
                  <c:v>1E-4</c:v>
                </c:pt>
                <c:pt idx="108">
                  <c:v>1E-4</c:v>
                </c:pt>
                <c:pt idx="109">
                  <c:v>1E-4</c:v>
                </c:pt>
                <c:pt idx="110">
                  <c:v>1E-4</c:v>
                </c:pt>
                <c:pt idx="111">
                  <c:v>1E-4</c:v>
                </c:pt>
                <c:pt idx="112">
                  <c:v>1E-4</c:v>
                </c:pt>
                <c:pt idx="113">
                  <c:v>1E-4</c:v>
                </c:pt>
                <c:pt idx="114">
                  <c:v>1E-4</c:v>
                </c:pt>
                <c:pt idx="115">
                  <c:v>1E-4</c:v>
                </c:pt>
                <c:pt idx="116">
                  <c:v>1E-4</c:v>
                </c:pt>
                <c:pt idx="117">
                  <c:v>1E-4</c:v>
                </c:pt>
                <c:pt idx="118">
                  <c:v>1E-4</c:v>
                </c:pt>
                <c:pt idx="119">
                  <c:v>1E-4</c:v>
                </c:pt>
                <c:pt idx="120">
                  <c:v>1E-4</c:v>
                </c:pt>
                <c:pt idx="121">
                  <c:v>1E-4</c:v>
                </c:pt>
                <c:pt idx="122">
                  <c:v>1E-4</c:v>
                </c:pt>
                <c:pt idx="123">
                  <c:v>1E-4</c:v>
                </c:pt>
                <c:pt idx="124">
                  <c:v>1E-4</c:v>
                </c:pt>
                <c:pt idx="125">
                  <c:v>1E-4</c:v>
                </c:pt>
                <c:pt idx="126">
                  <c:v>1E-4</c:v>
                </c:pt>
                <c:pt idx="127">
                  <c:v>1E-4</c:v>
                </c:pt>
                <c:pt idx="128">
                  <c:v>1E-4</c:v>
                </c:pt>
                <c:pt idx="129">
                  <c:v>1E-4</c:v>
                </c:pt>
                <c:pt idx="130">
                  <c:v>1E-4</c:v>
                </c:pt>
                <c:pt idx="131">
                  <c:v>1E-4</c:v>
                </c:pt>
                <c:pt idx="132">
                  <c:v>1E-4</c:v>
                </c:pt>
                <c:pt idx="133">
                  <c:v>1E-4</c:v>
                </c:pt>
                <c:pt idx="134">
                  <c:v>1E-4</c:v>
                </c:pt>
                <c:pt idx="135">
                  <c:v>1E-4</c:v>
                </c:pt>
                <c:pt idx="136">
                  <c:v>1E-4</c:v>
                </c:pt>
                <c:pt idx="137">
                  <c:v>1E-4</c:v>
                </c:pt>
                <c:pt idx="138">
                  <c:v>1E-4</c:v>
                </c:pt>
                <c:pt idx="139">
                  <c:v>1E-4</c:v>
                </c:pt>
                <c:pt idx="140">
                  <c:v>1E-4</c:v>
                </c:pt>
                <c:pt idx="141">
                  <c:v>1E-4</c:v>
                </c:pt>
                <c:pt idx="142">
                  <c:v>1E-4</c:v>
                </c:pt>
                <c:pt idx="143">
                  <c:v>1E-4</c:v>
                </c:pt>
                <c:pt idx="144">
                  <c:v>1E-4</c:v>
                </c:pt>
                <c:pt idx="145">
                  <c:v>1E-4</c:v>
                </c:pt>
                <c:pt idx="146">
                  <c:v>1E-4</c:v>
                </c:pt>
                <c:pt idx="147">
                  <c:v>1E-4</c:v>
                </c:pt>
                <c:pt idx="148">
                  <c:v>1E-4</c:v>
                </c:pt>
                <c:pt idx="149">
                  <c:v>1E-4</c:v>
                </c:pt>
                <c:pt idx="150">
                  <c:v>1E-4</c:v>
                </c:pt>
                <c:pt idx="151">
                  <c:v>1E-4</c:v>
                </c:pt>
                <c:pt idx="152">
                  <c:v>1E-4</c:v>
                </c:pt>
                <c:pt idx="153">
                  <c:v>1E-4</c:v>
                </c:pt>
                <c:pt idx="154">
                  <c:v>1E-4</c:v>
                </c:pt>
                <c:pt idx="155">
                  <c:v>1E-4</c:v>
                </c:pt>
                <c:pt idx="156">
                  <c:v>1E-4</c:v>
                </c:pt>
                <c:pt idx="157">
                  <c:v>1E-4</c:v>
                </c:pt>
                <c:pt idx="158">
                  <c:v>1E-4</c:v>
                </c:pt>
                <c:pt idx="159">
                  <c:v>1E-4</c:v>
                </c:pt>
                <c:pt idx="160">
                  <c:v>1E-4</c:v>
                </c:pt>
                <c:pt idx="161">
                  <c:v>1E-4</c:v>
                </c:pt>
                <c:pt idx="162">
                  <c:v>1E-4</c:v>
                </c:pt>
                <c:pt idx="163">
                  <c:v>1E-4</c:v>
                </c:pt>
                <c:pt idx="164">
                  <c:v>1E-4</c:v>
                </c:pt>
                <c:pt idx="165">
                  <c:v>1E-4</c:v>
                </c:pt>
                <c:pt idx="166">
                  <c:v>1E-4</c:v>
                </c:pt>
                <c:pt idx="167">
                  <c:v>1E-4</c:v>
                </c:pt>
                <c:pt idx="168">
                  <c:v>1E-4</c:v>
                </c:pt>
                <c:pt idx="169">
                  <c:v>1E-4</c:v>
                </c:pt>
                <c:pt idx="170">
                  <c:v>1E-4</c:v>
                </c:pt>
                <c:pt idx="171">
                  <c:v>1E-4</c:v>
                </c:pt>
                <c:pt idx="172">
                  <c:v>1E-4</c:v>
                </c:pt>
                <c:pt idx="173">
                  <c:v>1E-4</c:v>
                </c:pt>
                <c:pt idx="174">
                  <c:v>1E-4</c:v>
                </c:pt>
                <c:pt idx="175">
                  <c:v>1E-4</c:v>
                </c:pt>
                <c:pt idx="176">
                  <c:v>1E-4</c:v>
                </c:pt>
                <c:pt idx="177">
                  <c:v>1E-4</c:v>
                </c:pt>
                <c:pt idx="178">
                  <c:v>1E-4</c:v>
                </c:pt>
                <c:pt idx="179">
                  <c:v>1E-4</c:v>
                </c:pt>
                <c:pt idx="180">
                  <c:v>1E-4</c:v>
                </c:pt>
                <c:pt idx="181">
                  <c:v>1.0001</c:v>
                </c:pt>
                <c:pt idx="182">
                  <c:v>1E-4</c:v>
                </c:pt>
                <c:pt idx="183">
                  <c:v>1.0001</c:v>
                </c:pt>
                <c:pt idx="184">
                  <c:v>1E-4</c:v>
                </c:pt>
                <c:pt idx="185">
                  <c:v>1E-4</c:v>
                </c:pt>
                <c:pt idx="186">
                  <c:v>1E-4</c:v>
                </c:pt>
                <c:pt idx="187">
                  <c:v>1E-4</c:v>
                </c:pt>
                <c:pt idx="188">
                  <c:v>1E-4</c:v>
                </c:pt>
                <c:pt idx="189">
                  <c:v>1E-4</c:v>
                </c:pt>
                <c:pt idx="190">
                  <c:v>1E-4</c:v>
                </c:pt>
                <c:pt idx="191">
                  <c:v>1E-4</c:v>
                </c:pt>
                <c:pt idx="192">
                  <c:v>1E-4</c:v>
                </c:pt>
                <c:pt idx="193">
                  <c:v>1E-4</c:v>
                </c:pt>
                <c:pt idx="194">
                  <c:v>1E-4</c:v>
                </c:pt>
                <c:pt idx="195">
                  <c:v>1E-4</c:v>
                </c:pt>
                <c:pt idx="196">
                  <c:v>1E-4</c:v>
                </c:pt>
                <c:pt idx="197">
                  <c:v>1E-4</c:v>
                </c:pt>
                <c:pt idx="198">
                  <c:v>1E-4</c:v>
                </c:pt>
                <c:pt idx="199">
                  <c:v>1E-4</c:v>
                </c:pt>
                <c:pt idx="200">
                  <c:v>1E-4</c:v>
                </c:pt>
                <c:pt idx="201">
                  <c:v>1E-4</c:v>
                </c:pt>
                <c:pt idx="202">
                  <c:v>1E-4</c:v>
                </c:pt>
                <c:pt idx="203">
                  <c:v>1E-4</c:v>
                </c:pt>
                <c:pt idx="204">
                  <c:v>1E-4</c:v>
                </c:pt>
                <c:pt idx="205">
                  <c:v>1E-4</c:v>
                </c:pt>
                <c:pt idx="206">
                  <c:v>1E-4</c:v>
                </c:pt>
                <c:pt idx="207">
                  <c:v>1E-4</c:v>
                </c:pt>
                <c:pt idx="208">
                  <c:v>1E-4</c:v>
                </c:pt>
                <c:pt idx="209">
                  <c:v>1E-4</c:v>
                </c:pt>
                <c:pt idx="210">
                  <c:v>1E-4</c:v>
                </c:pt>
                <c:pt idx="211">
                  <c:v>1E-4</c:v>
                </c:pt>
                <c:pt idx="212">
                  <c:v>1E-4</c:v>
                </c:pt>
                <c:pt idx="213">
                  <c:v>1E-4</c:v>
                </c:pt>
                <c:pt idx="214">
                  <c:v>1E-4</c:v>
                </c:pt>
                <c:pt idx="215">
                  <c:v>1E-4</c:v>
                </c:pt>
                <c:pt idx="216">
                  <c:v>1E-4</c:v>
                </c:pt>
                <c:pt idx="217">
                  <c:v>1E-4</c:v>
                </c:pt>
                <c:pt idx="218">
                  <c:v>1E-4</c:v>
                </c:pt>
                <c:pt idx="219">
                  <c:v>1E-4</c:v>
                </c:pt>
                <c:pt idx="220">
                  <c:v>1E-4</c:v>
                </c:pt>
                <c:pt idx="221">
                  <c:v>1E-4</c:v>
                </c:pt>
                <c:pt idx="222">
                  <c:v>1E-4</c:v>
                </c:pt>
                <c:pt idx="223">
                  <c:v>1E-4</c:v>
                </c:pt>
                <c:pt idx="224">
                  <c:v>1E-4</c:v>
                </c:pt>
                <c:pt idx="225">
                  <c:v>1E-4</c:v>
                </c:pt>
                <c:pt idx="226">
                  <c:v>1E-4</c:v>
                </c:pt>
                <c:pt idx="227">
                  <c:v>1E-4</c:v>
                </c:pt>
                <c:pt idx="228">
                  <c:v>1E-4</c:v>
                </c:pt>
                <c:pt idx="229">
                  <c:v>1E-4</c:v>
                </c:pt>
                <c:pt idx="230">
                  <c:v>1E-4</c:v>
                </c:pt>
                <c:pt idx="231">
                  <c:v>1E-4</c:v>
                </c:pt>
                <c:pt idx="232">
                  <c:v>1E-4</c:v>
                </c:pt>
                <c:pt idx="233">
                  <c:v>1E-4</c:v>
                </c:pt>
                <c:pt idx="234">
                  <c:v>1E-4</c:v>
                </c:pt>
                <c:pt idx="235">
                  <c:v>1E-4</c:v>
                </c:pt>
                <c:pt idx="236">
                  <c:v>1E-4</c:v>
                </c:pt>
                <c:pt idx="237">
                  <c:v>1.0001</c:v>
                </c:pt>
                <c:pt idx="238">
                  <c:v>1E-4</c:v>
                </c:pt>
                <c:pt idx="239">
                  <c:v>1E-4</c:v>
                </c:pt>
                <c:pt idx="240">
                  <c:v>1E-4</c:v>
                </c:pt>
                <c:pt idx="241">
                  <c:v>1E-4</c:v>
                </c:pt>
                <c:pt idx="242">
                  <c:v>1E-4</c:v>
                </c:pt>
                <c:pt idx="243">
                  <c:v>1E-4</c:v>
                </c:pt>
                <c:pt idx="244">
                  <c:v>1E-4</c:v>
                </c:pt>
                <c:pt idx="245">
                  <c:v>1E-4</c:v>
                </c:pt>
                <c:pt idx="246">
                  <c:v>1E-4</c:v>
                </c:pt>
                <c:pt idx="247">
                  <c:v>1E-4</c:v>
                </c:pt>
                <c:pt idx="248">
                  <c:v>1E-4</c:v>
                </c:pt>
                <c:pt idx="249">
                  <c:v>1E-4</c:v>
                </c:pt>
                <c:pt idx="250">
                  <c:v>1E-4</c:v>
                </c:pt>
                <c:pt idx="251">
                  <c:v>1E-4</c:v>
                </c:pt>
                <c:pt idx="252">
                  <c:v>1E-4</c:v>
                </c:pt>
                <c:pt idx="253">
                  <c:v>1E-4</c:v>
                </c:pt>
                <c:pt idx="254">
                  <c:v>1E-4</c:v>
                </c:pt>
                <c:pt idx="255">
                  <c:v>1E-4</c:v>
                </c:pt>
                <c:pt idx="256">
                  <c:v>1E-4</c:v>
                </c:pt>
                <c:pt idx="257">
                  <c:v>1E-4</c:v>
                </c:pt>
                <c:pt idx="258">
                  <c:v>1E-4</c:v>
                </c:pt>
                <c:pt idx="259">
                  <c:v>1E-4</c:v>
                </c:pt>
                <c:pt idx="260">
                  <c:v>1E-4</c:v>
                </c:pt>
                <c:pt idx="261">
                  <c:v>1E-4</c:v>
                </c:pt>
                <c:pt idx="262">
                  <c:v>1E-4</c:v>
                </c:pt>
                <c:pt idx="263">
                  <c:v>1E-4</c:v>
                </c:pt>
                <c:pt idx="264">
                  <c:v>1E-4</c:v>
                </c:pt>
                <c:pt idx="265">
                  <c:v>1E-4</c:v>
                </c:pt>
                <c:pt idx="266">
                  <c:v>1E-4</c:v>
                </c:pt>
                <c:pt idx="267">
                  <c:v>1E-4</c:v>
                </c:pt>
                <c:pt idx="268">
                  <c:v>1E-4</c:v>
                </c:pt>
                <c:pt idx="269">
                  <c:v>1E-4</c:v>
                </c:pt>
                <c:pt idx="270">
                  <c:v>1.0001</c:v>
                </c:pt>
                <c:pt idx="271">
                  <c:v>1E-4</c:v>
                </c:pt>
                <c:pt idx="272">
                  <c:v>1E-4</c:v>
                </c:pt>
                <c:pt idx="273">
                  <c:v>1E-4</c:v>
                </c:pt>
                <c:pt idx="274">
                  <c:v>1.0001</c:v>
                </c:pt>
                <c:pt idx="275">
                  <c:v>1E-4</c:v>
                </c:pt>
                <c:pt idx="276">
                  <c:v>1E-4</c:v>
                </c:pt>
                <c:pt idx="277">
                  <c:v>1E-4</c:v>
                </c:pt>
                <c:pt idx="278">
                  <c:v>1E-4</c:v>
                </c:pt>
                <c:pt idx="279">
                  <c:v>1E-4</c:v>
                </c:pt>
                <c:pt idx="280">
                  <c:v>1E-4</c:v>
                </c:pt>
                <c:pt idx="281">
                  <c:v>1E-4</c:v>
                </c:pt>
                <c:pt idx="282">
                  <c:v>1E-4</c:v>
                </c:pt>
                <c:pt idx="283">
                  <c:v>1E-4</c:v>
                </c:pt>
                <c:pt idx="284">
                  <c:v>1E-4</c:v>
                </c:pt>
                <c:pt idx="285">
                  <c:v>1E-4</c:v>
                </c:pt>
                <c:pt idx="286">
                  <c:v>1E-4</c:v>
                </c:pt>
                <c:pt idx="287">
                  <c:v>1E-4</c:v>
                </c:pt>
                <c:pt idx="288">
                  <c:v>1.0001</c:v>
                </c:pt>
                <c:pt idx="289">
                  <c:v>1E-4</c:v>
                </c:pt>
                <c:pt idx="290">
                  <c:v>1E-4</c:v>
                </c:pt>
                <c:pt idx="291">
                  <c:v>1E-4</c:v>
                </c:pt>
                <c:pt idx="292">
                  <c:v>1E-4</c:v>
                </c:pt>
                <c:pt idx="293">
                  <c:v>1E-4</c:v>
                </c:pt>
                <c:pt idx="294">
                  <c:v>1E-4</c:v>
                </c:pt>
                <c:pt idx="295">
                  <c:v>1E-4</c:v>
                </c:pt>
                <c:pt idx="296">
                  <c:v>1E-4</c:v>
                </c:pt>
                <c:pt idx="297">
                  <c:v>1E-4</c:v>
                </c:pt>
                <c:pt idx="298">
                  <c:v>1E-4</c:v>
                </c:pt>
                <c:pt idx="299">
                  <c:v>1E-4</c:v>
                </c:pt>
                <c:pt idx="300">
                  <c:v>1E-4</c:v>
                </c:pt>
                <c:pt idx="301">
                  <c:v>1E-4</c:v>
                </c:pt>
                <c:pt idx="302">
                  <c:v>1E-4</c:v>
                </c:pt>
                <c:pt idx="303">
                  <c:v>1E-4</c:v>
                </c:pt>
                <c:pt idx="304">
                  <c:v>1E-4</c:v>
                </c:pt>
                <c:pt idx="305">
                  <c:v>1E-4</c:v>
                </c:pt>
                <c:pt idx="306">
                  <c:v>1E-4</c:v>
                </c:pt>
                <c:pt idx="307">
                  <c:v>1E-4</c:v>
                </c:pt>
                <c:pt idx="308">
                  <c:v>1E-4</c:v>
                </c:pt>
                <c:pt idx="309">
                  <c:v>1E-4</c:v>
                </c:pt>
                <c:pt idx="310">
                  <c:v>1E-4</c:v>
                </c:pt>
                <c:pt idx="311">
                  <c:v>1E-4</c:v>
                </c:pt>
                <c:pt idx="312">
                  <c:v>1E-4</c:v>
                </c:pt>
                <c:pt idx="313">
                  <c:v>1E-4</c:v>
                </c:pt>
                <c:pt idx="314">
                  <c:v>1E-4</c:v>
                </c:pt>
                <c:pt idx="315">
                  <c:v>1E-4</c:v>
                </c:pt>
                <c:pt idx="316">
                  <c:v>1E-4</c:v>
                </c:pt>
                <c:pt idx="317">
                  <c:v>1E-4</c:v>
                </c:pt>
                <c:pt idx="318">
                  <c:v>1E-4</c:v>
                </c:pt>
                <c:pt idx="319">
                  <c:v>1E-4</c:v>
                </c:pt>
                <c:pt idx="320">
                  <c:v>1E-4</c:v>
                </c:pt>
                <c:pt idx="321">
                  <c:v>1E-4</c:v>
                </c:pt>
                <c:pt idx="322">
                  <c:v>1E-4</c:v>
                </c:pt>
                <c:pt idx="323">
                  <c:v>1E-4</c:v>
                </c:pt>
                <c:pt idx="324">
                  <c:v>1E-4</c:v>
                </c:pt>
                <c:pt idx="325">
                  <c:v>1E-4</c:v>
                </c:pt>
                <c:pt idx="326">
                  <c:v>1E-4</c:v>
                </c:pt>
                <c:pt idx="327">
                  <c:v>1E-4</c:v>
                </c:pt>
                <c:pt idx="328">
                  <c:v>1E-4</c:v>
                </c:pt>
                <c:pt idx="329">
                  <c:v>1E-4</c:v>
                </c:pt>
                <c:pt idx="330">
                  <c:v>1E-4</c:v>
                </c:pt>
                <c:pt idx="331">
                  <c:v>1E-4</c:v>
                </c:pt>
                <c:pt idx="332">
                  <c:v>1E-4</c:v>
                </c:pt>
                <c:pt idx="333">
                  <c:v>1E-4</c:v>
                </c:pt>
                <c:pt idx="334">
                  <c:v>1E-4</c:v>
                </c:pt>
                <c:pt idx="335">
                  <c:v>1E-4</c:v>
                </c:pt>
                <c:pt idx="336">
                  <c:v>1E-4</c:v>
                </c:pt>
                <c:pt idx="337">
                  <c:v>1.0001</c:v>
                </c:pt>
                <c:pt idx="338">
                  <c:v>1E-4</c:v>
                </c:pt>
                <c:pt idx="339">
                  <c:v>1E-4</c:v>
                </c:pt>
                <c:pt idx="340">
                  <c:v>1E-4</c:v>
                </c:pt>
                <c:pt idx="341">
                  <c:v>1E-4</c:v>
                </c:pt>
                <c:pt idx="342">
                  <c:v>1E-4</c:v>
                </c:pt>
                <c:pt idx="343">
                  <c:v>1E-4</c:v>
                </c:pt>
                <c:pt idx="344">
                  <c:v>1E-4</c:v>
                </c:pt>
                <c:pt idx="345">
                  <c:v>1E-4</c:v>
                </c:pt>
                <c:pt idx="346">
                  <c:v>1E-4</c:v>
                </c:pt>
                <c:pt idx="347">
                  <c:v>1E-4</c:v>
                </c:pt>
                <c:pt idx="348">
                  <c:v>1E-4</c:v>
                </c:pt>
                <c:pt idx="349">
                  <c:v>1E-4</c:v>
                </c:pt>
                <c:pt idx="350">
                  <c:v>1E-4</c:v>
                </c:pt>
                <c:pt idx="351">
                  <c:v>1E-4</c:v>
                </c:pt>
                <c:pt idx="352">
                  <c:v>1E-4</c:v>
                </c:pt>
                <c:pt idx="353">
                  <c:v>1E-4</c:v>
                </c:pt>
                <c:pt idx="354">
                  <c:v>1E-4</c:v>
                </c:pt>
                <c:pt idx="355">
                  <c:v>1E-4</c:v>
                </c:pt>
                <c:pt idx="356">
                  <c:v>1E-4</c:v>
                </c:pt>
                <c:pt idx="357">
                  <c:v>1.0001</c:v>
                </c:pt>
                <c:pt idx="358">
                  <c:v>1E-4</c:v>
                </c:pt>
                <c:pt idx="359">
                  <c:v>1.0001</c:v>
                </c:pt>
                <c:pt idx="360">
                  <c:v>1E-4</c:v>
                </c:pt>
                <c:pt idx="361">
                  <c:v>1E-4</c:v>
                </c:pt>
                <c:pt idx="362">
                  <c:v>1E-4</c:v>
                </c:pt>
                <c:pt idx="363">
                  <c:v>1E-4</c:v>
                </c:pt>
                <c:pt idx="364">
                  <c:v>1E-4</c:v>
                </c:pt>
                <c:pt idx="365">
                  <c:v>1E-4</c:v>
                </c:pt>
                <c:pt idx="366">
                  <c:v>1E-4</c:v>
                </c:pt>
                <c:pt idx="367">
                  <c:v>1E-4</c:v>
                </c:pt>
                <c:pt idx="368">
                  <c:v>1E-4</c:v>
                </c:pt>
                <c:pt idx="369">
                  <c:v>1E-4</c:v>
                </c:pt>
                <c:pt idx="370">
                  <c:v>1E-4</c:v>
                </c:pt>
                <c:pt idx="371">
                  <c:v>1E-4</c:v>
                </c:pt>
                <c:pt idx="372">
                  <c:v>1E-4</c:v>
                </c:pt>
                <c:pt idx="373">
                  <c:v>1E-4</c:v>
                </c:pt>
                <c:pt idx="374">
                  <c:v>1E-4</c:v>
                </c:pt>
                <c:pt idx="375">
                  <c:v>1E-4</c:v>
                </c:pt>
                <c:pt idx="376">
                  <c:v>1E-4</c:v>
                </c:pt>
                <c:pt idx="377">
                  <c:v>1E-4</c:v>
                </c:pt>
                <c:pt idx="378">
                  <c:v>1.0001</c:v>
                </c:pt>
                <c:pt idx="379">
                  <c:v>1E-4</c:v>
                </c:pt>
                <c:pt idx="380">
                  <c:v>1E-4</c:v>
                </c:pt>
                <c:pt idx="381">
                  <c:v>1E-4</c:v>
                </c:pt>
                <c:pt idx="382">
                  <c:v>1E-4</c:v>
                </c:pt>
                <c:pt idx="383">
                  <c:v>1E-4</c:v>
                </c:pt>
                <c:pt idx="384">
                  <c:v>1E-4</c:v>
                </c:pt>
                <c:pt idx="385">
                  <c:v>1.0001</c:v>
                </c:pt>
                <c:pt idx="386">
                  <c:v>1E-4</c:v>
                </c:pt>
                <c:pt idx="387">
                  <c:v>1E-4</c:v>
                </c:pt>
                <c:pt idx="388">
                  <c:v>1E-4</c:v>
                </c:pt>
                <c:pt idx="389">
                  <c:v>1E-4</c:v>
                </c:pt>
                <c:pt idx="390">
                  <c:v>1E-4</c:v>
                </c:pt>
                <c:pt idx="391">
                  <c:v>1E-4</c:v>
                </c:pt>
                <c:pt idx="392">
                  <c:v>1E-4</c:v>
                </c:pt>
                <c:pt idx="393">
                  <c:v>1E-4</c:v>
                </c:pt>
                <c:pt idx="394">
                  <c:v>1.0001</c:v>
                </c:pt>
                <c:pt idx="395">
                  <c:v>1E-4</c:v>
                </c:pt>
                <c:pt idx="396">
                  <c:v>1E-4</c:v>
                </c:pt>
                <c:pt idx="397">
                  <c:v>1E-4</c:v>
                </c:pt>
                <c:pt idx="398">
                  <c:v>1E-4</c:v>
                </c:pt>
                <c:pt idx="399">
                  <c:v>1E-4</c:v>
                </c:pt>
                <c:pt idx="400">
                  <c:v>1E-4</c:v>
                </c:pt>
                <c:pt idx="401">
                  <c:v>1E-4</c:v>
                </c:pt>
                <c:pt idx="402">
                  <c:v>1E-4</c:v>
                </c:pt>
                <c:pt idx="403">
                  <c:v>1E-4</c:v>
                </c:pt>
                <c:pt idx="404">
                  <c:v>1E-4</c:v>
                </c:pt>
                <c:pt idx="405">
                  <c:v>1E-4</c:v>
                </c:pt>
                <c:pt idx="406">
                  <c:v>1E-4</c:v>
                </c:pt>
                <c:pt idx="407">
                  <c:v>1E-4</c:v>
                </c:pt>
                <c:pt idx="408">
                  <c:v>1E-4</c:v>
                </c:pt>
                <c:pt idx="409">
                  <c:v>1E-4</c:v>
                </c:pt>
                <c:pt idx="410">
                  <c:v>1E-4</c:v>
                </c:pt>
                <c:pt idx="411">
                  <c:v>1E-4</c:v>
                </c:pt>
                <c:pt idx="412">
                  <c:v>1E-4</c:v>
                </c:pt>
                <c:pt idx="413">
                  <c:v>1E-4</c:v>
                </c:pt>
                <c:pt idx="414">
                  <c:v>1E-4</c:v>
                </c:pt>
                <c:pt idx="415">
                  <c:v>1E-4</c:v>
                </c:pt>
                <c:pt idx="416">
                  <c:v>1E-4</c:v>
                </c:pt>
                <c:pt idx="417">
                  <c:v>1E-4</c:v>
                </c:pt>
                <c:pt idx="418">
                  <c:v>1E-4</c:v>
                </c:pt>
                <c:pt idx="419">
                  <c:v>1E-4</c:v>
                </c:pt>
                <c:pt idx="420">
                  <c:v>1E-4</c:v>
                </c:pt>
                <c:pt idx="421">
                  <c:v>1E-4</c:v>
                </c:pt>
                <c:pt idx="422">
                  <c:v>1E-4</c:v>
                </c:pt>
                <c:pt idx="423">
                  <c:v>1E-4</c:v>
                </c:pt>
                <c:pt idx="424">
                  <c:v>1.0001</c:v>
                </c:pt>
                <c:pt idx="425">
                  <c:v>1E-4</c:v>
                </c:pt>
                <c:pt idx="426">
                  <c:v>1E-4</c:v>
                </c:pt>
                <c:pt idx="427">
                  <c:v>1E-4</c:v>
                </c:pt>
                <c:pt idx="428">
                  <c:v>1E-4</c:v>
                </c:pt>
                <c:pt idx="429">
                  <c:v>1.0001</c:v>
                </c:pt>
                <c:pt idx="430">
                  <c:v>1E-4</c:v>
                </c:pt>
                <c:pt idx="431">
                  <c:v>1E-4</c:v>
                </c:pt>
                <c:pt idx="432">
                  <c:v>1E-4</c:v>
                </c:pt>
                <c:pt idx="433">
                  <c:v>1E-4</c:v>
                </c:pt>
                <c:pt idx="434">
                  <c:v>1E-4</c:v>
                </c:pt>
                <c:pt idx="435">
                  <c:v>1E-4</c:v>
                </c:pt>
                <c:pt idx="436">
                  <c:v>1E-4</c:v>
                </c:pt>
                <c:pt idx="437">
                  <c:v>1E-4</c:v>
                </c:pt>
                <c:pt idx="438">
                  <c:v>1E-4</c:v>
                </c:pt>
                <c:pt idx="439">
                  <c:v>1E-4</c:v>
                </c:pt>
                <c:pt idx="440">
                  <c:v>1E-4</c:v>
                </c:pt>
                <c:pt idx="441">
                  <c:v>1E-4</c:v>
                </c:pt>
                <c:pt idx="442">
                  <c:v>1E-4</c:v>
                </c:pt>
                <c:pt idx="443">
                  <c:v>1E-4</c:v>
                </c:pt>
                <c:pt idx="444">
                  <c:v>1E-4</c:v>
                </c:pt>
                <c:pt idx="445">
                  <c:v>1E-4</c:v>
                </c:pt>
                <c:pt idx="446">
                  <c:v>1E-4</c:v>
                </c:pt>
                <c:pt idx="447">
                  <c:v>1E-4</c:v>
                </c:pt>
                <c:pt idx="448">
                  <c:v>1E-4</c:v>
                </c:pt>
                <c:pt idx="449">
                  <c:v>1E-4</c:v>
                </c:pt>
                <c:pt idx="450">
                  <c:v>1E-4</c:v>
                </c:pt>
                <c:pt idx="451">
                  <c:v>1E-4</c:v>
                </c:pt>
                <c:pt idx="452">
                  <c:v>1E-4</c:v>
                </c:pt>
                <c:pt idx="453">
                  <c:v>1E-4</c:v>
                </c:pt>
                <c:pt idx="454">
                  <c:v>1E-4</c:v>
                </c:pt>
                <c:pt idx="455">
                  <c:v>1E-4</c:v>
                </c:pt>
                <c:pt idx="456">
                  <c:v>1E-4</c:v>
                </c:pt>
                <c:pt idx="457">
                  <c:v>1E-4</c:v>
                </c:pt>
                <c:pt idx="458">
                  <c:v>1E-4</c:v>
                </c:pt>
                <c:pt idx="459">
                  <c:v>1E-4</c:v>
                </c:pt>
                <c:pt idx="460">
                  <c:v>1E-4</c:v>
                </c:pt>
                <c:pt idx="461">
                  <c:v>1E-4</c:v>
                </c:pt>
                <c:pt idx="462">
                  <c:v>1E-4</c:v>
                </c:pt>
                <c:pt idx="463">
                  <c:v>1.0001</c:v>
                </c:pt>
                <c:pt idx="464">
                  <c:v>1E-4</c:v>
                </c:pt>
                <c:pt idx="465">
                  <c:v>1E-4</c:v>
                </c:pt>
                <c:pt idx="466">
                  <c:v>1E-4</c:v>
                </c:pt>
                <c:pt idx="467">
                  <c:v>1E-4</c:v>
                </c:pt>
                <c:pt idx="468">
                  <c:v>1E-4</c:v>
                </c:pt>
                <c:pt idx="469">
                  <c:v>1E-4</c:v>
                </c:pt>
                <c:pt idx="470">
                  <c:v>1E-4</c:v>
                </c:pt>
                <c:pt idx="471">
                  <c:v>1E-4</c:v>
                </c:pt>
                <c:pt idx="472">
                  <c:v>1E-4</c:v>
                </c:pt>
                <c:pt idx="473">
                  <c:v>1E-4</c:v>
                </c:pt>
                <c:pt idx="474">
                  <c:v>1E-4</c:v>
                </c:pt>
                <c:pt idx="475">
                  <c:v>1E-4</c:v>
                </c:pt>
                <c:pt idx="476">
                  <c:v>1E-4</c:v>
                </c:pt>
                <c:pt idx="477">
                  <c:v>1E-4</c:v>
                </c:pt>
                <c:pt idx="478">
                  <c:v>1E-4</c:v>
                </c:pt>
                <c:pt idx="479">
                  <c:v>1E-4</c:v>
                </c:pt>
                <c:pt idx="480">
                  <c:v>1E-4</c:v>
                </c:pt>
                <c:pt idx="481">
                  <c:v>1E-4</c:v>
                </c:pt>
                <c:pt idx="482">
                  <c:v>1E-4</c:v>
                </c:pt>
                <c:pt idx="483">
                  <c:v>1E-4</c:v>
                </c:pt>
                <c:pt idx="484">
                  <c:v>1E-4</c:v>
                </c:pt>
                <c:pt idx="485">
                  <c:v>1E-4</c:v>
                </c:pt>
                <c:pt idx="486">
                  <c:v>1E-4</c:v>
                </c:pt>
                <c:pt idx="487">
                  <c:v>1E-4</c:v>
                </c:pt>
                <c:pt idx="488">
                  <c:v>1E-4</c:v>
                </c:pt>
                <c:pt idx="489">
                  <c:v>1E-4</c:v>
                </c:pt>
                <c:pt idx="490">
                  <c:v>1E-4</c:v>
                </c:pt>
                <c:pt idx="491">
                  <c:v>1E-4</c:v>
                </c:pt>
                <c:pt idx="492">
                  <c:v>1E-4</c:v>
                </c:pt>
                <c:pt idx="493">
                  <c:v>1E-4</c:v>
                </c:pt>
                <c:pt idx="494">
                  <c:v>1E-4</c:v>
                </c:pt>
                <c:pt idx="495">
                  <c:v>1E-4</c:v>
                </c:pt>
                <c:pt idx="496">
                  <c:v>1E-4</c:v>
                </c:pt>
                <c:pt idx="497">
                  <c:v>1E-4</c:v>
                </c:pt>
                <c:pt idx="498">
                  <c:v>1E-4</c:v>
                </c:pt>
                <c:pt idx="499">
                  <c:v>1E-4</c:v>
                </c:pt>
                <c:pt idx="500">
                  <c:v>1E-4</c:v>
                </c:pt>
                <c:pt idx="501">
                  <c:v>1E-4</c:v>
                </c:pt>
                <c:pt idx="502">
                  <c:v>1E-4</c:v>
                </c:pt>
                <c:pt idx="503">
                  <c:v>1E-4</c:v>
                </c:pt>
                <c:pt idx="504">
                  <c:v>1E-4</c:v>
                </c:pt>
                <c:pt idx="505">
                  <c:v>1E-4</c:v>
                </c:pt>
                <c:pt idx="506">
                  <c:v>1E-4</c:v>
                </c:pt>
                <c:pt idx="507">
                  <c:v>1E-4</c:v>
                </c:pt>
                <c:pt idx="508">
                  <c:v>1E-4</c:v>
                </c:pt>
                <c:pt idx="509">
                  <c:v>1E-4</c:v>
                </c:pt>
                <c:pt idx="510">
                  <c:v>1E-4</c:v>
                </c:pt>
                <c:pt idx="511">
                  <c:v>1E-4</c:v>
                </c:pt>
                <c:pt idx="512">
                  <c:v>1E-4</c:v>
                </c:pt>
                <c:pt idx="513">
                  <c:v>1E-4</c:v>
                </c:pt>
                <c:pt idx="514">
                  <c:v>1E-4</c:v>
                </c:pt>
                <c:pt idx="515">
                  <c:v>1E-4</c:v>
                </c:pt>
                <c:pt idx="516">
                  <c:v>1E-4</c:v>
                </c:pt>
                <c:pt idx="517">
                  <c:v>1E-4</c:v>
                </c:pt>
                <c:pt idx="518">
                  <c:v>1E-4</c:v>
                </c:pt>
                <c:pt idx="519">
                  <c:v>1E-4</c:v>
                </c:pt>
                <c:pt idx="520">
                  <c:v>1E-4</c:v>
                </c:pt>
                <c:pt idx="521">
                  <c:v>1E-4</c:v>
                </c:pt>
                <c:pt idx="522">
                  <c:v>1E-4</c:v>
                </c:pt>
                <c:pt idx="523">
                  <c:v>1E-4</c:v>
                </c:pt>
                <c:pt idx="524">
                  <c:v>1.0001</c:v>
                </c:pt>
                <c:pt idx="525">
                  <c:v>1E-4</c:v>
                </c:pt>
                <c:pt idx="526">
                  <c:v>1E-4</c:v>
                </c:pt>
                <c:pt idx="527">
                  <c:v>1E-4</c:v>
                </c:pt>
                <c:pt idx="528">
                  <c:v>1E-4</c:v>
                </c:pt>
                <c:pt idx="529">
                  <c:v>1E-4</c:v>
                </c:pt>
                <c:pt idx="530">
                  <c:v>1E-4</c:v>
                </c:pt>
                <c:pt idx="531">
                  <c:v>1E-4</c:v>
                </c:pt>
                <c:pt idx="532">
                  <c:v>1E-4</c:v>
                </c:pt>
                <c:pt idx="533">
                  <c:v>1E-4</c:v>
                </c:pt>
                <c:pt idx="534">
                  <c:v>1E-4</c:v>
                </c:pt>
                <c:pt idx="535">
                  <c:v>1E-4</c:v>
                </c:pt>
                <c:pt idx="536">
                  <c:v>1E-4</c:v>
                </c:pt>
                <c:pt idx="537">
                  <c:v>1E-4</c:v>
                </c:pt>
                <c:pt idx="538">
                  <c:v>1E-4</c:v>
                </c:pt>
                <c:pt idx="539">
                  <c:v>1E-4</c:v>
                </c:pt>
                <c:pt idx="540">
                  <c:v>1E-4</c:v>
                </c:pt>
                <c:pt idx="541">
                  <c:v>1E-4</c:v>
                </c:pt>
                <c:pt idx="542">
                  <c:v>1E-4</c:v>
                </c:pt>
                <c:pt idx="543">
                  <c:v>1.0001</c:v>
                </c:pt>
                <c:pt idx="544">
                  <c:v>1E-4</c:v>
                </c:pt>
                <c:pt idx="545">
                  <c:v>1E-4</c:v>
                </c:pt>
                <c:pt idx="546">
                  <c:v>1E-4</c:v>
                </c:pt>
                <c:pt idx="547">
                  <c:v>1E-4</c:v>
                </c:pt>
                <c:pt idx="548">
                  <c:v>1E-4</c:v>
                </c:pt>
                <c:pt idx="549">
                  <c:v>1E-4</c:v>
                </c:pt>
                <c:pt idx="550">
                  <c:v>1E-4</c:v>
                </c:pt>
                <c:pt idx="551">
                  <c:v>1E-4</c:v>
                </c:pt>
                <c:pt idx="552">
                  <c:v>1E-4</c:v>
                </c:pt>
                <c:pt idx="553">
                  <c:v>1E-4</c:v>
                </c:pt>
                <c:pt idx="554">
                  <c:v>1E-4</c:v>
                </c:pt>
                <c:pt idx="555">
                  <c:v>1E-4</c:v>
                </c:pt>
                <c:pt idx="556">
                  <c:v>1E-4</c:v>
                </c:pt>
                <c:pt idx="557">
                  <c:v>1E-4</c:v>
                </c:pt>
                <c:pt idx="558">
                  <c:v>1E-4</c:v>
                </c:pt>
                <c:pt idx="559">
                  <c:v>1E-4</c:v>
                </c:pt>
                <c:pt idx="560">
                  <c:v>1E-4</c:v>
                </c:pt>
                <c:pt idx="561">
                  <c:v>1E-4</c:v>
                </c:pt>
                <c:pt idx="562">
                  <c:v>1E-4</c:v>
                </c:pt>
                <c:pt idx="563">
                  <c:v>1E-4</c:v>
                </c:pt>
                <c:pt idx="564">
                  <c:v>1E-4</c:v>
                </c:pt>
                <c:pt idx="565">
                  <c:v>1E-4</c:v>
                </c:pt>
                <c:pt idx="566">
                  <c:v>1E-4</c:v>
                </c:pt>
                <c:pt idx="567">
                  <c:v>1E-4</c:v>
                </c:pt>
                <c:pt idx="568">
                  <c:v>1E-4</c:v>
                </c:pt>
                <c:pt idx="569">
                  <c:v>1E-4</c:v>
                </c:pt>
                <c:pt idx="570">
                  <c:v>1E-4</c:v>
                </c:pt>
                <c:pt idx="571">
                  <c:v>1E-4</c:v>
                </c:pt>
                <c:pt idx="572">
                  <c:v>1E-4</c:v>
                </c:pt>
                <c:pt idx="573">
                  <c:v>1E-4</c:v>
                </c:pt>
                <c:pt idx="574">
                  <c:v>1E-4</c:v>
                </c:pt>
                <c:pt idx="575">
                  <c:v>1E-4</c:v>
                </c:pt>
                <c:pt idx="576">
                  <c:v>1E-4</c:v>
                </c:pt>
                <c:pt idx="577">
                  <c:v>1E-4</c:v>
                </c:pt>
                <c:pt idx="578">
                  <c:v>1E-4</c:v>
                </c:pt>
                <c:pt idx="579">
                  <c:v>1E-4</c:v>
                </c:pt>
                <c:pt idx="580">
                  <c:v>1E-4</c:v>
                </c:pt>
                <c:pt idx="581">
                  <c:v>1E-4</c:v>
                </c:pt>
                <c:pt idx="582">
                  <c:v>1E-4</c:v>
                </c:pt>
                <c:pt idx="583">
                  <c:v>1.0001</c:v>
                </c:pt>
                <c:pt idx="584">
                  <c:v>1E-4</c:v>
                </c:pt>
                <c:pt idx="585">
                  <c:v>1E-4</c:v>
                </c:pt>
                <c:pt idx="586">
                  <c:v>1E-4</c:v>
                </c:pt>
                <c:pt idx="587">
                  <c:v>1E-4</c:v>
                </c:pt>
                <c:pt idx="588">
                  <c:v>1E-4</c:v>
                </c:pt>
                <c:pt idx="589">
                  <c:v>1E-4</c:v>
                </c:pt>
                <c:pt idx="590">
                  <c:v>1E-4</c:v>
                </c:pt>
                <c:pt idx="591">
                  <c:v>1E-4</c:v>
                </c:pt>
                <c:pt idx="592">
                  <c:v>1E-4</c:v>
                </c:pt>
                <c:pt idx="593">
                  <c:v>1E-4</c:v>
                </c:pt>
                <c:pt idx="594">
                  <c:v>1E-4</c:v>
                </c:pt>
                <c:pt idx="595">
                  <c:v>1E-4</c:v>
                </c:pt>
                <c:pt idx="596">
                  <c:v>1E-4</c:v>
                </c:pt>
                <c:pt idx="597">
                  <c:v>1E-4</c:v>
                </c:pt>
                <c:pt idx="598">
                  <c:v>1E-4</c:v>
                </c:pt>
                <c:pt idx="599">
                  <c:v>1E-4</c:v>
                </c:pt>
                <c:pt idx="600">
                  <c:v>1E-4</c:v>
                </c:pt>
                <c:pt idx="601">
                  <c:v>1E-4</c:v>
                </c:pt>
                <c:pt idx="602">
                  <c:v>1E-4</c:v>
                </c:pt>
                <c:pt idx="603">
                  <c:v>1E-4</c:v>
                </c:pt>
                <c:pt idx="604">
                  <c:v>1E-4</c:v>
                </c:pt>
                <c:pt idx="605">
                  <c:v>1E-4</c:v>
                </c:pt>
                <c:pt idx="606">
                  <c:v>1E-4</c:v>
                </c:pt>
                <c:pt idx="607">
                  <c:v>1E-4</c:v>
                </c:pt>
                <c:pt idx="608">
                  <c:v>1E-4</c:v>
                </c:pt>
                <c:pt idx="609">
                  <c:v>1E-4</c:v>
                </c:pt>
                <c:pt idx="610">
                  <c:v>1E-4</c:v>
                </c:pt>
                <c:pt idx="611">
                  <c:v>1E-4</c:v>
                </c:pt>
                <c:pt idx="612">
                  <c:v>1E-4</c:v>
                </c:pt>
                <c:pt idx="613">
                  <c:v>1E-4</c:v>
                </c:pt>
                <c:pt idx="614">
                  <c:v>1E-4</c:v>
                </c:pt>
                <c:pt idx="615">
                  <c:v>1E-4</c:v>
                </c:pt>
                <c:pt idx="616">
                  <c:v>1E-4</c:v>
                </c:pt>
                <c:pt idx="617">
                  <c:v>1E-4</c:v>
                </c:pt>
                <c:pt idx="618">
                  <c:v>1E-4</c:v>
                </c:pt>
                <c:pt idx="619">
                  <c:v>1E-4</c:v>
                </c:pt>
                <c:pt idx="620">
                  <c:v>1E-4</c:v>
                </c:pt>
                <c:pt idx="621">
                  <c:v>1E-4</c:v>
                </c:pt>
                <c:pt idx="622">
                  <c:v>1E-4</c:v>
                </c:pt>
                <c:pt idx="623">
                  <c:v>1E-4</c:v>
                </c:pt>
                <c:pt idx="624">
                  <c:v>1E-4</c:v>
                </c:pt>
                <c:pt idx="625">
                  <c:v>1E-4</c:v>
                </c:pt>
                <c:pt idx="626">
                  <c:v>1E-4</c:v>
                </c:pt>
                <c:pt idx="627">
                  <c:v>1E-4</c:v>
                </c:pt>
                <c:pt idx="628">
                  <c:v>1E-4</c:v>
                </c:pt>
                <c:pt idx="629">
                  <c:v>1E-4</c:v>
                </c:pt>
                <c:pt idx="630">
                  <c:v>1E-4</c:v>
                </c:pt>
                <c:pt idx="631">
                  <c:v>1E-4</c:v>
                </c:pt>
                <c:pt idx="632">
                  <c:v>1E-4</c:v>
                </c:pt>
                <c:pt idx="633">
                  <c:v>1.0001</c:v>
                </c:pt>
                <c:pt idx="634">
                  <c:v>1E-4</c:v>
                </c:pt>
                <c:pt idx="635">
                  <c:v>1E-4</c:v>
                </c:pt>
                <c:pt idx="636">
                  <c:v>1E-4</c:v>
                </c:pt>
                <c:pt idx="637">
                  <c:v>1E-4</c:v>
                </c:pt>
                <c:pt idx="638">
                  <c:v>1E-4</c:v>
                </c:pt>
                <c:pt idx="639">
                  <c:v>1E-4</c:v>
                </c:pt>
                <c:pt idx="640">
                  <c:v>1E-4</c:v>
                </c:pt>
                <c:pt idx="641">
                  <c:v>1E-4</c:v>
                </c:pt>
                <c:pt idx="642">
                  <c:v>1E-4</c:v>
                </c:pt>
                <c:pt idx="643">
                  <c:v>1E-4</c:v>
                </c:pt>
                <c:pt idx="644">
                  <c:v>1E-4</c:v>
                </c:pt>
                <c:pt idx="645">
                  <c:v>1E-4</c:v>
                </c:pt>
                <c:pt idx="646">
                  <c:v>1.0001</c:v>
                </c:pt>
                <c:pt idx="647">
                  <c:v>1E-4</c:v>
                </c:pt>
                <c:pt idx="648">
                  <c:v>1E-4</c:v>
                </c:pt>
                <c:pt idx="649">
                  <c:v>1E-4</c:v>
                </c:pt>
                <c:pt idx="650">
                  <c:v>1E-4</c:v>
                </c:pt>
                <c:pt idx="651">
                  <c:v>1E-4</c:v>
                </c:pt>
                <c:pt idx="652">
                  <c:v>1.0001</c:v>
                </c:pt>
                <c:pt idx="653">
                  <c:v>1E-4</c:v>
                </c:pt>
                <c:pt idx="654">
                  <c:v>1E-4</c:v>
                </c:pt>
                <c:pt idx="655">
                  <c:v>1E-4</c:v>
                </c:pt>
                <c:pt idx="656">
                  <c:v>1E-4</c:v>
                </c:pt>
                <c:pt idx="657">
                  <c:v>1E-4</c:v>
                </c:pt>
                <c:pt idx="658">
                  <c:v>1E-4</c:v>
                </c:pt>
                <c:pt idx="659">
                  <c:v>1E-4</c:v>
                </c:pt>
                <c:pt idx="660">
                  <c:v>1E-4</c:v>
                </c:pt>
                <c:pt idx="661">
                  <c:v>1E-4</c:v>
                </c:pt>
                <c:pt idx="662">
                  <c:v>1E-4</c:v>
                </c:pt>
                <c:pt idx="663">
                  <c:v>1E-4</c:v>
                </c:pt>
                <c:pt idx="664">
                  <c:v>1E-4</c:v>
                </c:pt>
                <c:pt idx="665">
                  <c:v>1E-4</c:v>
                </c:pt>
                <c:pt idx="666">
                  <c:v>1E-4</c:v>
                </c:pt>
                <c:pt idx="667">
                  <c:v>1E-4</c:v>
                </c:pt>
                <c:pt idx="668">
                  <c:v>1E-4</c:v>
                </c:pt>
                <c:pt idx="669">
                  <c:v>1E-4</c:v>
                </c:pt>
                <c:pt idx="670">
                  <c:v>1E-4</c:v>
                </c:pt>
                <c:pt idx="671">
                  <c:v>1E-4</c:v>
                </c:pt>
                <c:pt idx="672">
                  <c:v>1E-4</c:v>
                </c:pt>
                <c:pt idx="673">
                  <c:v>1E-4</c:v>
                </c:pt>
                <c:pt idx="674">
                  <c:v>1E-4</c:v>
                </c:pt>
                <c:pt idx="675">
                  <c:v>1E-4</c:v>
                </c:pt>
                <c:pt idx="676">
                  <c:v>1E-4</c:v>
                </c:pt>
                <c:pt idx="677">
                  <c:v>1E-4</c:v>
                </c:pt>
                <c:pt idx="678">
                  <c:v>1E-4</c:v>
                </c:pt>
                <c:pt idx="679">
                  <c:v>1E-4</c:v>
                </c:pt>
                <c:pt idx="680">
                  <c:v>1E-4</c:v>
                </c:pt>
                <c:pt idx="681">
                  <c:v>1E-4</c:v>
                </c:pt>
                <c:pt idx="682">
                  <c:v>1E-4</c:v>
                </c:pt>
                <c:pt idx="683">
                  <c:v>1E-4</c:v>
                </c:pt>
                <c:pt idx="684">
                  <c:v>1E-4</c:v>
                </c:pt>
                <c:pt idx="685">
                  <c:v>1E-4</c:v>
                </c:pt>
                <c:pt idx="686">
                  <c:v>1E-4</c:v>
                </c:pt>
                <c:pt idx="687">
                  <c:v>1E-4</c:v>
                </c:pt>
                <c:pt idx="688">
                  <c:v>1E-4</c:v>
                </c:pt>
                <c:pt idx="689">
                  <c:v>1E-4</c:v>
                </c:pt>
                <c:pt idx="690">
                  <c:v>1E-4</c:v>
                </c:pt>
                <c:pt idx="691">
                  <c:v>1E-4</c:v>
                </c:pt>
                <c:pt idx="692">
                  <c:v>1.0001</c:v>
                </c:pt>
                <c:pt idx="693">
                  <c:v>1E-4</c:v>
                </c:pt>
                <c:pt idx="694">
                  <c:v>1E-4</c:v>
                </c:pt>
                <c:pt idx="695">
                  <c:v>1E-4</c:v>
                </c:pt>
                <c:pt idx="696">
                  <c:v>1E-4</c:v>
                </c:pt>
                <c:pt idx="697">
                  <c:v>1E-4</c:v>
                </c:pt>
                <c:pt idx="698">
                  <c:v>1E-4</c:v>
                </c:pt>
                <c:pt idx="699">
                  <c:v>1E-4</c:v>
                </c:pt>
                <c:pt idx="700">
                  <c:v>1E-4</c:v>
                </c:pt>
                <c:pt idx="701">
                  <c:v>1E-4</c:v>
                </c:pt>
                <c:pt idx="702">
                  <c:v>1E-4</c:v>
                </c:pt>
                <c:pt idx="703">
                  <c:v>1E-4</c:v>
                </c:pt>
                <c:pt idx="704">
                  <c:v>1E-4</c:v>
                </c:pt>
                <c:pt idx="705">
                  <c:v>1E-4</c:v>
                </c:pt>
                <c:pt idx="706">
                  <c:v>1E-4</c:v>
                </c:pt>
                <c:pt idx="707">
                  <c:v>1E-4</c:v>
                </c:pt>
                <c:pt idx="708">
                  <c:v>1E-4</c:v>
                </c:pt>
                <c:pt idx="709">
                  <c:v>1E-4</c:v>
                </c:pt>
                <c:pt idx="710">
                  <c:v>1E-4</c:v>
                </c:pt>
                <c:pt idx="711">
                  <c:v>1E-4</c:v>
                </c:pt>
                <c:pt idx="712">
                  <c:v>1E-4</c:v>
                </c:pt>
                <c:pt idx="713">
                  <c:v>1E-4</c:v>
                </c:pt>
                <c:pt idx="714">
                  <c:v>1E-4</c:v>
                </c:pt>
                <c:pt idx="715">
                  <c:v>1E-4</c:v>
                </c:pt>
                <c:pt idx="716">
                  <c:v>1E-4</c:v>
                </c:pt>
                <c:pt idx="717">
                  <c:v>1E-4</c:v>
                </c:pt>
                <c:pt idx="718">
                  <c:v>1E-4</c:v>
                </c:pt>
                <c:pt idx="719">
                  <c:v>1E-4</c:v>
                </c:pt>
                <c:pt idx="720">
                  <c:v>1E-4</c:v>
                </c:pt>
                <c:pt idx="721">
                  <c:v>1E-4</c:v>
                </c:pt>
                <c:pt idx="722">
                  <c:v>1E-4</c:v>
                </c:pt>
                <c:pt idx="723">
                  <c:v>1E-4</c:v>
                </c:pt>
                <c:pt idx="724">
                  <c:v>1E-4</c:v>
                </c:pt>
                <c:pt idx="725">
                  <c:v>1E-4</c:v>
                </c:pt>
                <c:pt idx="726">
                  <c:v>1E-4</c:v>
                </c:pt>
                <c:pt idx="727">
                  <c:v>1E-4</c:v>
                </c:pt>
                <c:pt idx="728">
                  <c:v>1E-4</c:v>
                </c:pt>
                <c:pt idx="729">
                  <c:v>1E-4</c:v>
                </c:pt>
                <c:pt idx="730">
                  <c:v>1E-4</c:v>
                </c:pt>
                <c:pt idx="731">
                  <c:v>1E-4</c:v>
                </c:pt>
                <c:pt idx="732">
                  <c:v>1E-4</c:v>
                </c:pt>
                <c:pt idx="733">
                  <c:v>1E-4</c:v>
                </c:pt>
                <c:pt idx="734">
                  <c:v>1E-4</c:v>
                </c:pt>
                <c:pt idx="735">
                  <c:v>1E-4</c:v>
                </c:pt>
                <c:pt idx="736">
                  <c:v>1E-4</c:v>
                </c:pt>
                <c:pt idx="737">
                  <c:v>1E-4</c:v>
                </c:pt>
                <c:pt idx="738">
                  <c:v>1E-4</c:v>
                </c:pt>
                <c:pt idx="739">
                  <c:v>1E-4</c:v>
                </c:pt>
                <c:pt idx="740">
                  <c:v>1.0001</c:v>
                </c:pt>
                <c:pt idx="741">
                  <c:v>1E-4</c:v>
                </c:pt>
                <c:pt idx="742">
                  <c:v>1E-4</c:v>
                </c:pt>
                <c:pt idx="743">
                  <c:v>1E-4</c:v>
                </c:pt>
                <c:pt idx="744">
                  <c:v>1E-4</c:v>
                </c:pt>
                <c:pt idx="745">
                  <c:v>1E-4</c:v>
                </c:pt>
                <c:pt idx="746">
                  <c:v>1E-4</c:v>
                </c:pt>
                <c:pt idx="747">
                  <c:v>1E-4</c:v>
                </c:pt>
                <c:pt idx="748">
                  <c:v>1E-4</c:v>
                </c:pt>
                <c:pt idx="749">
                  <c:v>1.0001</c:v>
                </c:pt>
                <c:pt idx="750">
                  <c:v>1E-4</c:v>
                </c:pt>
                <c:pt idx="751">
                  <c:v>1E-4</c:v>
                </c:pt>
                <c:pt idx="752">
                  <c:v>1E-4</c:v>
                </c:pt>
                <c:pt idx="753">
                  <c:v>1E-4</c:v>
                </c:pt>
                <c:pt idx="754">
                  <c:v>1.0001</c:v>
                </c:pt>
                <c:pt idx="755">
                  <c:v>1E-4</c:v>
                </c:pt>
                <c:pt idx="756">
                  <c:v>1E-4</c:v>
                </c:pt>
                <c:pt idx="757">
                  <c:v>1E-4</c:v>
                </c:pt>
                <c:pt idx="758">
                  <c:v>1E-4</c:v>
                </c:pt>
                <c:pt idx="759">
                  <c:v>1E-4</c:v>
                </c:pt>
                <c:pt idx="760">
                  <c:v>1E-4</c:v>
                </c:pt>
                <c:pt idx="761">
                  <c:v>1E-4</c:v>
                </c:pt>
                <c:pt idx="762">
                  <c:v>1E-4</c:v>
                </c:pt>
                <c:pt idx="763">
                  <c:v>1E-4</c:v>
                </c:pt>
                <c:pt idx="764">
                  <c:v>1E-4</c:v>
                </c:pt>
                <c:pt idx="765">
                  <c:v>1E-4</c:v>
                </c:pt>
                <c:pt idx="766">
                  <c:v>1E-4</c:v>
                </c:pt>
                <c:pt idx="767">
                  <c:v>1E-4</c:v>
                </c:pt>
                <c:pt idx="768">
                  <c:v>1E-4</c:v>
                </c:pt>
                <c:pt idx="769">
                  <c:v>1E-4</c:v>
                </c:pt>
                <c:pt idx="770">
                  <c:v>1E-4</c:v>
                </c:pt>
                <c:pt idx="771">
                  <c:v>1E-4</c:v>
                </c:pt>
                <c:pt idx="772">
                  <c:v>1E-4</c:v>
                </c:pt>
                <c:pt idx="773">
                  <c:v>1E-4</c:v>
                </c:pt>
                <c:pt idx="774">
                  <c:v>1E-4</c:v>
                </c:pt>
                <c:pt idx="775">
                  <c:v>1E-4</c:v>
                </c:pt>
                <c:pt idx="776">
                  <c:v>1E-4</c:v>
                </c:pt>
                <c:pt idx="777">
                  <c:v>1E-4</c:v>
                </c:pt>
                <c:pt idx="778">
                  <c:v>1E-4</c:v>
                </c:pt>
                <c:pt idx="779">
                  <c:v>1E-4</c:v>
                </c:pt>
                <c:pt idx="780">
                  <c:v>1E-4</c:v>
                </c:pt>
                <c:pt idx="781">
                  <c:v>1E-4</c:v>
                </c:pt>
                <c:pt idx="782">
                  <c:v>1E-4</c:v>
                </c:pt>
                <c:pt idx="783">
                  <c:v>1E-4</c:v>
                </c:pt>
                <c:pt idx="784">
                  <c:v>1E-4</c:v>
                </c:pt>
                <c:pt idx="785">
                  <c:v>1E-4</c:v>
                </c:pt>
                <c:pt idx="786">
                  <c:v>1E-4</c:v>
                </c:pt>
                <c:pt idx="787">
                  <c:v>1E-4</c:v>
                </c:pt>
                <c:pt idx="788">
                  <c:v>1E-4</c:v>
                </c:pt>
                <c:pt idx="789">
                  <c:v>1E-4</c:v>
                </c:pt>
                <c:pt idx="790">
                  <c:v>1E-4</c:v>
                </c:pt>
                <c:pt idx="791">
                  <c:v>1E-4</c:v>
                </c:pt>
                <c:pt idx="792">
                  <c:v>1E-4</c:v>
                </c:pt>
                <c:pt idx="793">
                  <c:v>1E-4</c:v>
                </c:pt>
                <c:pt idx="794">
                  <c:v>1E-4</c:v>
                </c:pt>
                <c:pt idx="795">
                  <c:v>1E-4</c:v>
                </c:pt>
                <c:pt idx="796">
                  <c:v>1E-4</c:v>
                </c:pt>
                <c:pt idx="797">
                  <c:v>1E-4</c:v>
                </c:pt>
                <c:pt idx="798">
                  <c:v>1E-4</c:v>
                </c:pt>
                <c:pt idx="799">
                  <c:v>1E-4</c:v>
                </c:pt>
                <c:pt idx="800">
                  <c:v>1E-4</c:v>
                </c:pt>
                <c:pt idx="801">
                  <c:v>1E-4</c:v>
                </c:pt>
                <c:pt idx="802">
                  <c:v>1E-4</c:v>
                </c:pt>
                <c:pt idx="803">
                  <c:v>1E-4</c:v>
                </c:pt>
                <c:pt idx="804">
                  <c:v>1E-4</c:v>
                </c:pt>
                <c:pt idx="805">
                  <c:v>1E-4</c:v>
                </c:pt>
                <c:pt idx="806">
                  <c:v>1E-4</c:v>
                </c:pt>
                <c:pt idx="807">
                  <c:v>1E-4</c:v>
                </c:pt>
                <c:pt idx="808">
                  <c:v>1E-4</c:v>
                </c:pt>
                <c:pt idx="809">
                  <c:v>1E-4</c:v>
                </c:pt>
                <c:pt idx="810">
                  <c:v>1E-4</c:v>
                </c:pt>
                <c:pt idx="811">
                  <c:v>1E-4</c:v>
                </c:pt>
                <c:pt idx="812">
                  <c:v>1E-4</c:v>
                </c:pt>
                <c:pt idx="813">
                  <c:v>1E-4</c:v>
                </c:pt>
                <c:pt idx="814">
                  <c:v>1E-4</c:v>
                </c:pt>
                <c:pt idx="815">
                  <c:v>1.0001</c:v>
                </c:pt>
                <c:pt idx="816">
                  <c:v>1E-4</c:v>
                </c:pt>
                <c:pt idx="817">
                  <c:v>1E-4</c:v>
                </c:pt>
                <c:pt idx="818">
                  <c:v>1E-4</c:v>
                </c:pt>
                <c:pt idx="819">
                  <c:v>1E-4</c:v>
                </c:pt>
                <c:pt idx="820">
                  <c:v>1E-4</c:v>
                </c:pt>
                <c:pt idx="821">
                  <c:v>1E-4</c:v>
                </c:pt>
                <c:pt idx="822">
                  <c:v>1E-4</c:v>
                </c:pt>
                <c:pt idx="823">
                  <c:v>1E-4</c:v>
                </c:pt>
                <c:pt idx="824">
                  <c:v>1E-4</c:v>
                </c:pt>
                <c:pt idx="825">
                  <c:v>1E-4</c:v>
                </c:pt>
                <c:pt idx="826">
                  <c:v>1E-4</c:v>
                </c:pt>
                <c:pt idx="827">
                  <c:v>1E-4</c:v>
                </c:pt>
                <c:pt idx="828">
                  <c:v>1E-4</c:v>
                </c:pt>
                <c:pt idx="829">
                  <c:v>1E-4</c:v>
                </c:pt>
                <c:pt idx="830">
                  <c:v>1E-4</c:v>
                </c:pt>
                <c:pt idx="831">
                  <c:v>1E-4</c:v>
                </c:pt>
                <c:pt idx="832">
                  <c:v>1.0001</c:v>
                </c:pt>
                <c:pt idx="833">
                  <c:v>1E-4</c:v>
                </c:pt>
                <c:pt idx="834">
                  <c:v>1E-4</c:v>
                </c:pt>
                <c:pt idx="835">
                  <c:v>1E-4</c:v>
                </c:pt>
                <c:pt idx="836">
                  <c:v>1E-4</c:v>
                </c:pt>
                <c:pt idx="837">
                  <c:v>1.0001</c:v>
                </c:pt>
                <c:pt idx="838">
                  <c:v>1E-4</c:v>
                </c:pt>
                <c:pt idx="839">
                  <c:v>1E-4</c:v>
                </c:pt>
                <c:pt idx="840">
                  <c:v>1E-4</c:v>
                </c:pt>
                <c:pt idx="841">
                  <c:v>1E-4</c:v>
                </c:pt>
                <c:pt idx="842">
                  <c:v>1E-4</c:v>
                </c:pt>
                <c:pt idx="843">
                  <c:v>1E-4</c:v>
                </c:pt>
                <c:pt idx="844">
                  <c:v>1.0001</c:v>
                </c:pt>
                <c:pt idx="845">
                  <c:v>1E-4</c:v>
                </c:pt>
                <c:pt idx="846">
                  <c:v>1E-4</c:v>
                </c:pt>
                <c:pt idx="847">
                  <c:v>1E-4</c:v>
                </c:pt>
                <c:pt idx="848">
                  <c:v>1E-4</c:v>
                </c:pt>
                <c:pt idx="849">
                  <c:v>1E-4</c:v>
                </c:pt>
                <c:pt idx="850">
                  <c:v>1.0001</c:v>
                </c:pt>
                <c:pt idx="851">
                  <c:v>1E-4</c:v>
                </c:pt>
                <c:pt idx="852">
                  <c:v>1E-4</c:v>
                </c:pt>
                <c:pt idx="853">
                  <c:v>1.0001</c:v>
                </c:pt>
                <c:pt idx="854">
                  <c:v>1E-4</c:v>
                </c:pt>
                <c:pt idx="855">
                  <c:v>1E-4</c:v>
                </c:pt>
                <c:pt idx="856">
                  <c:v>1E-4</c:v>
                </c:pt>
                <c:pt idx="857">
                  <c:v>1E-4</c:v>
                </c:pt>
                <c:pt idx="858">
                  <c:v>1E-4</c:v>
                </c:pt>
                <c:pt idx="859">
                  <c:v>1E-4</c:v>
                </c:pt>
                <c:pt idx="860">
                  <c:v>1E-4</c:v>
                </c:pt>
                <c:pt idx="861">
                  <c:v>1E-4</c:v>
                </c:pt>
                <c:pt idx="862">
                  <c:v>1.0001</c:v>
                </c:pt>
                <c:pt idx="863">
                  <c:v>2.0001000000000002</c:v>
                </c:pt>
                <c:pt idx="864">
                  <c:v>1E-4</c:v>
                </c:pt>
                <c:pt idx="865">
                  <c:v>1E-4</c:v>
                </c:pt>
                <c:pt idx="866">
                  <c:v>1.0001</c:v>
                </c:pt>
                <c:pt idx="867">
                  <c:v>1E-4</c:v>
                </c:pt>
                <c:pt idx="868">
                  <c:v>1.0001</c:v>
                </c:pt>
                <c:pt idx="869">
                  <c:v>1.0001</c:v>
                </c:pt>
                <c:pt idx="870">
                  <c:v>1.0001</c:v>
                </c:pt>
                <c:pt idx="871">
                  <c:v>1E-4</c:v>
                </c:pt>
                <c:pt idx="872">
                  <c:v>1.0001</c:v>
                </c:pt>
                <c:pt idx="873">
                  <c:v>1E-4</c:v>
                </c:pt>
                <c:pt idx="874">
                  <c:v>1E-4</c:v>
                </c:pt>
                <c:pt idx="875">
                  <c:v>1E-4</c:v>
                </c:pt>
                <c:pt idx="876">
                  <c:v>1E-4</c:v>
                </c:pt>
                <c:pt idx="877">
                  <c:v>1E-4</c:v>
                </c:pt>
                <c:pt idx="878">
                  <c:v>1E-4</c:v>
                </c:pt>
                <c:pt idx="879">
                  <c:v>1E-4</c:v>
                </c:pt>
                <c:pt idx="880">
                  <c:v>1E-4</c:v>
                </c:pt>
                <c:pt idx="881">
                  <c:v>1E-4</c:v>
                </c:pt>
                <c:pt idx="882">
                  <c:v>1E-4</c:v>
                </c:pt>
                <c:pt idx="883">
                  <c:v>1E-4</c:v>
                </c:pt>
                <c:pt idx="884">
                  <c:v>1E-4</c:v>
                </c:pt>
                <c:pt idx="885">
                  <c:v>1E-4</c:v>
                </c:pt>
                <c:pt idx="886">
                  <c:v>1E-4</c:v>
                </c:pt>
                <c:pt idx="887">
                  <c:v>1E-4</c:v>
                </c:pt>
                <c:pt idx="888">
                  <c:v>1E-4</c:v>
                </c:pt>
                <c:pt idx="889">
                  <c:v>1E-4</c:v>
                </c:pt>
                <c:pt idx="890">
                  <c:v>1E-4</c:v>
                </c:pt>
                <c:pt idx="891">
                  <c:v>1E-4</c:v>
                </c:pt>
                <c:pt idx="892">
                  <c:v>1.0001</c:v>
                </c:pt>
                <c:pt idx="893">
                  <c:v>1E-4</c:v>
                </c:pt>
                <c:pt idx="894">
                  <c:v>1E-4</c:v>
                </c:pt>
                <c:pt idx="895">
                  <c:v>1E-4</c:v>
                </c:pt>
                <c:pt idx="896">
                  <c:v>1.0001</c:v>
                </c:pt>
                <c:pt idx="897">
                  <c:v>1E-4</c:v>
                </c:pt>
                <c:pt idx="898">
                  <c:v>1E-4</c:v>
                </c:pt>
                <c:pt idx="899">
                  <c:v>1E-4</c:v>
                </c:pt>
                <c:pt idx="900">
                  <c:v>1E-4</c:v>
                </c:pt>
                <c:pt idx="901">
                  <c:v>1E-4</c:v>
                </c:pt>
                <c:pt idx="902">
                  <c:v>1E-4</c:v>
                </c:pt>
                <c:pt idx="903">
                  <c:v>1E-4</c:v>
                </c:pt>
                <c:pt idx="904">
                  <c:v>1E-4</c:v>
                </c:pt>
                <c:pt idx="905">
                  <c:v>1E-4</c:v>
                </c:pt>
                <c:pt idx="906">
                  <c:v>1E-4</c:v>
                </c:pt>
                <c:pt idx="907">
                  <c:v>1E-4</c:v>
                </c:pt>
                <c:pt idx="908">
                  <c:v>1.0001</c:v>
                </c:pt>
                <c:pt idx="909">
                  <c:v>1E-4</c:v>
                </c:pt>
                <c:pt idx="910">
                  <c:v>1E-4</c:v>
                </c:pt>
                <c:pt idx="911">
                  <c:v>1E-4</c:v>
                </c:pt>
                <c:pt idx="912">
                  <c:v>1.0001</c:v>
                </c:pt>
                <c:pt idx="913">
                  <c:v>1E-4</c:v>
                </c:pt>
                <c:pt idx="914">
                  <c:v>1E-4</c:v>
                </c:pt>
                <c:pt idx="915">
                  <c:v>4.0000999999999998</c:v>
                </c:pt>
                <c:pt idx="916">
                  <c:v>1E-4</c:v>
                </c:pt>
                <c:pt idx="917">
                  <c:v>1E-4</c:v>
                </c:pt>
                <c:pt idx="918">
                  <c:v>1E-4</c:v>
                </c:pt>
                <c:pt idx="919">
                  <c:v>1E-4</c:v>
                </c:pt>
                <c:pt idx="920">
                  <c:v>1E-4</c:v>
                </c:pt>
                <c:pt idx="921">
                  <c:v>1E-4</c:v>
                </c:pt>
                <c:pt idx="922">
                  <c:v>1E-4</c:v>
                </c:pt>
                <c:pt idx="923">
                  <c:v>1E-4</c:v>
                </c:pt>
                <c:pt idx="924">
                  <c:v>1E-4</c:v>
                </c:pt>
                <c:pt idx="925">
                  <c:v>1E-4</c:v>
                </c:pt>
                <c:pt idx="926">
                  <c:v>1E-4</c:v>
                </c:pt>
                <c:pt idx="927">
                  <c:v>1E-4</c:v>
                </c:pt>
                <c:pt idx="928">
                  <c:v>1E-4</c:v>
                </c:pt>
                <c:pt idx="929">
                  <c:v>1E-4</c:v>
                </c:pt>
                <c:pt idx="930">
                  <c:v>1E-4</c:v>
                </c:pt>
                <c:pt idx="931">
                  <c:v>1E-4</c:v>
                </c:pt>
                <c:pt idx="932">
                  <c:v>1E-4</c:v>
                </c:pt>
                <c:pt idx="933">
                  <c:v>1E-4</c:v>
                </c:pt>
                <c:pt idx="934">
                  <c:v>1E-4</c:v>
                </c:pt>
                <c:pt idx="935">
                  <c:v>1E-4</c:v>
                </c:pt>
                <c:pt idx="936">
                  <c:v>1E-4</c:v>
                </c:pt>
                <c:pt idx="937">
                  <c:v>1E-4</c:v>
                </c:pt>
                <c:pt idx="938">
                  <c:v>1E-4</c:v>
                </c:pt>
                <c:pt idx="939">
                  <c:v>1E-4</c:v>
                </c:pt>
                <c:pt idx="940">
                  <c:v>1E-4</c:v>
                </c:pt>
                <c:pt idx="941">
                  <c:v>1E-4</c:v>
                </c:pt>
                <c:pt idx="942">
                  <c:v>1E-4</c:v>
                </c:pt>
                <c:pt idx="943">
                  <c:v>1E-4</c:v>
                </c:pt>
                <c:pt idx="944">
                  <c:v>1E-4</c:v>
                </c:pt>
                <c:pt idx="945">
                  <c:v>1E-4</c:v>
                </c:pt>
                <c:pt idx="946">
                  <c:v>1E-4</c:v>
                </c:pt>
                <c:pt idx="947">
                  <c:v>1E-4</c:v>
                </c:pt>
                <c:pt idx="948">
                  <c:v>1.0001</c:v>
                </c:pt>
                <c:pt idx="949">
                  <c:v>1E-4</c:v>
                </c:pt>
                <c:pt idx="950">
                  <c:v>1E-4</c:v>
                </c:pt>
                <c:pt idx="951">
                  <c:v>1E-4</c:v>
                </c:pt>
                <c:pt idx="952">
                  <c:v>1E-4</c:v>
                </c:pt>
                <c:pt idx="953">
                  <c:v>1E-4</c:v>
                </c:pt>
                <c:pt idx="954">
                  <c:v>1E-4</c:v>
                </c:pt>
                <c:pt idx="955">
                  <c:v>1E-4</c:v>
                </c:pt>
                <c:pt idx="956">
                  <c:v>1.0001</c:v>
                </c:pt>
                <c:pt idx="957">
                  <c:v>1E-4</c:v>
                </c:pt>
                <c:pt idx="958">
                  <c:v>1E-4</c:v>
                </c:pt>
                <c:pt idx="959">
                  <c:v>1E-4</c:v>
                </c:pt>
                <c:pt idx="960">
                  <c:v>1E-4</c:v>
                </c:pt>
                <c:pt idx="961">
                  <c:v>1E-4</c:v>
                </c:pt>
                <c:pt idx="962">
                  <c:v>1E-4</c:v>
                </c:pt>
                <c:pt idx="963">
                  <c:v>1E-4</c:v>
                </c:pt>
                <c:pt idx="964">
                  <c:v>1E-4</c:v>
                </c:pt>
                <c:pt idx="965">
                  <c:v>1E-4</c:v>
                </c:pt>
                <c:pt idx="966">
                  <c:v>1E-4</c:v>
                </c:pt>
                <c:pt idx="967">
                  <c:v>1E-4</c:v>
                </c:pt>
                <c:pt idx="968">
                  <c:v>1E-4</c:v>
                </c:pt>
                <c:pt idx="969">
                  <c:v>1.0001</c:v>
                </c:pt>
                <c:pt idx="970">
                  <c:v>1E-4</c:v>
                </c:pt>
                <c:pt idx="971">
                  <c:v>1E-4</c:v>
                </c:pt>
                <c:pt idx="972">
                  <c:v>1E-4</c:v>
                </c:pt>
                <c:pt idx="973">
                  <c:v>1E-4</c:v>
                </c:pt>
                <c:pt idx="974">
                  <c:v>1E-4</c:v>
                </c:pt>
                <c:pt idx="975">
                  <c:v>1E-4</c:v>
                </c:pt>
                <c:pt idx="976">
                  <c:v>1E-4</c:v>
                </c:pt>
                <c:pt idx="977">
                  <c:v>1E-4</c:v>
                </c:pt>
                <c:pt idx="978">
                  <c:v>1E-4</c:v>
                </c:pt>
                <c:pt idx="979">
                  <c:v>1E-4</c:v>
                </c:pt>
                <c:pt idx="980">
                  <c:v>1E-4</c:v>
                </c:pt>
                <c:pt idx="981">
                  <c:v>1E-4</c:v>
                </c:pt>
                <c:pt idx="982">
                  <c:v>1E-4</c:v>
                </c:pt>
                <c:pt idx="983">
                  <c:v>1E-4</c:v>
                </c:pt>
                <c:pt idx="984">
                  <c:v>1E-4</c:v>
                </c:pt>
                <c:pt idx="985">
                  <c:v>1E-4</c:v>
                </c:pt>
                <c:pt idx="986">
                  <c:v>1E-4</c:v>
                </c:pt>
                <c:pt idx="987">
                  <c:v>1E-4</c:v>
                </c:pt>
                <c:pt idx="988">
                  <c:v>1E-4</c:v>
                </c:pt>
                <c:pt idx="989">
                  <c:v>1E-4</c:v>
                </c:pt>
                <c:pt idx="990">
                  <c:v>1E-4</c:v>
                </c:pt>
                <c:pt idx="991">
                  <c:v>1E-4</c:v>
                </c:pt>
                <c:pt idx="992">
                  <c:v>1E-4</c:v>
                </c:pt>
                <c:pt idx="993">
                  <c:v>1E-4</c:v>
                </c:pt>
                <c:pt idx="994">
                  <c:v>1E-4</c:v>
                </c:pt>
                <c:pt idx="995">
                  <c:v>1.0001</c:v>
                </c:pt>
                <c:pt idx="996">
                  <c:v>1E-4</c:v>
                </c:pt>
                <c:pt idx="997">
                  <c:v>1E-4</c:v>
                </c:pt>
                <c:pt idx="998">
                  <c:v>1E-4</c:v>
                </c:pt>
                <c:pt idx="999">
                  <c:v>1E-4</c:v>
                </c:pt>
                <c:pt idx="1000">
                  <c:v>1E-4</c:v>
                </c:pt>
                <c:pt idx="1001">
                  <c:v>1E-4</c:v>
                </c:pt>
                <c:pt idx="1002">
                  <c:v>1.0001</c:v>
                </c:pt>
                <c:pt idx="1003">
                  <c:v>1E-4</c:v>
                </c:pt>
                <c:pt idx="1004">
                  <c:v>1E-4</c:v>
                </c:pt>
                <c:pt idx="1005">
                  <c:v>1E-4</c:v>
                </c:pt>
                <c:pt idx="1006">
                  <c:v>1E-4</c:v>
                </c:pt>
                <c:pt idx="1007">
                  <c:v>1E-4</c:v>
                </c:pt>
                <c:pt idx="1008">
                  <c:v>1E-4</c:v>
                </c:pt>
                <c:pt idx="1009">
                  <c:v>1E-4</c:v>
                </c:pt>
                <c:pt idx="1010">
                  <c:v>1E-4</c:v>
                </c:pt>
                <c:pt idx="1011">
                  <c:v>1E-4</c:v>
                </c:pt>
                <c:pt idx="1012">
                  <c:v>1E-4</c:v>
                </c:pt>
                <c:pt idx="1013">
                  <c:v>1E-4</c:v>
                </c:pt>
                <c:pt idx="1014">
                  <c:v>1E-4</c:v>
                </c:pt>
                <c:pt idx="1015">
                  <c:v>1E-4</c:v>
                </c:pt>
                <c:pt idx="1016">
                  <c:v>1E-4</c:v>
                </c:pt>
                <c:pt idx="1017">
                  <c:v>1E-4</c:v>
                </c:pt>
                <c:pt idx="1018">
                  <c:v>1E-4</c:v>
                </c:pt>
                <c:pt idx="1019">
                  <c:v>1E-4</c:v>
                </c:pt>
                <c:pt idx="1020">
                  <c:v>1E-4</c:v>
                </c:pt>
                <c:pt idx="1021">
                  <c:v>1E-4</c:v>
                </c:pt>
                <c:pt idx="1022">
                  <c:v>1E-4</c:v>
                </c:pt>
                <c:pt idx="1023">
                  <c:v>1E-4</c:v>
                </c:pt>
                <c:pt idx="1024">
                  <c:v>1E-4</c:v>
                </c:pt>
                <c:pt idx="1025">
                  <c:v>1E-4</c:v>
                </c:pt>
                <c:pt idx="1026">
                  <c:v>1E-4</c:v>
                </c:pt>
                <c:pt idx="1027">
                  <c:v>1E-4</c:v>
                </c:pt>
                <c:pt idx="1028">
                  <c:v>1E-4</c:v>
                </c:pt>
                <c:pt idx="1029">
                  <c:v>1E-4</c:v>
                </c:pt>
                <c:pt idx="1030">
                  <c:v>1E-4</c:v>
                </c:pt>
                <c:pt idx="1031">
                  <c:v>1E-4</c:v>
                </c:pt>
                <c:pt idx="1032">
                  <c:v>1E-4</c:v>
                </c:pt>
                <c:pt idx="1033">
                  <c:v>1E-4</c:v>
                </c:pt>
                <c:pt idx="1034">
                  <c:v>1E-4</c:v>
                </c:pt>
                <c:pt idx="1035">
                  <c:v>1E-4</c:v>
                </c:pt>
                <c:pt idx="1036">
                  <c:v>1E-4</c:v>
                </c:pt>
                <c:pt idx="1037">
                  <c:v>1E-4</c:v>
                </c:pt>
                <c:pt idx="1038">
                  <c:v>1E-4</c:v>
                </c:pt>
                <c:pt idx="1039">
                  <c:v>1E-4</c:v>
                </c:pt>
                <c:pt idx="1040">
                  <c:v>1E-4</c:v>
                </c:pt>
                <c:pt idx="1041">
                  <c:v>1E-4</c:v>
                </c:pt>
                <c:pt idx="1042">
                  <c:v>1E-4</c:v>
                </c:pt>
                <c:pt idx="1043">
                  <c:v>1.0001</c:v>
                </c:pt>
                <c:pt idx="1044">
                  <c:v>1E-4</c:v>
                </c:pt>
                <c:pt idx="1045">
                  <c:v>1E-4</c:v>
                </c:pt>
                <c:pt idx="1046">
                  <c:v>1E-4</c:v>
                </c:pt>
                <c:pt idx="1047">
                  <c:v>1E-4</c:v>
                </c:pt>
                <c:pt idx="1048">
                  <c:v>1E-4</c:v>
                </c:pt>
                <c:pt idx="1049">
                  <c:v>1E-4</c:v>
                </c:pt>
                <c:pt idx="1050">
                  <c:v>1E-4</c:v>
                </c:pt>
                <c:pt idx="1051">
                  <c:v>1E-4</c:v>
                </c:pt>
                <c:pt idx="1052">
                  <c:v>1E-4</c:v>
                </c:pt>
                <c:pt idx="1053">
                  <c:v>1E-4</c:v>
                </c:pt>
                <c:pt idx="1054">
                  <c:v>1E-4</c:v>
                </c:pt>
                <c:pt idx="1055">
                  <c:v>1E-4</c:v>
                </c:pt>
                <c:pt idx="1056">
                  <c:v>1.0001</c:v>
                </c:pt>
                <c:pt idx="1057">
                  <c:v>1E-4</c:v>
                </c:pt>
                <c:pt idx="1058">
                  <c:v>1E-4</c:v>
                </c:pt>
                <c:pt idx="1059">
                  <c:v>1E-4</c:v>
                </c:pt>
                <c:pt idx="1060">
                  <c:v>1.0001</c:v>
                </c:pt>
                <c:pt idx="1061">
                  <c:v>1E-4</c:v>
                </c:pt>
                <c:pt idx="1062">
                  <c:v>1E-4</c:v>
                </c:pt>
                <c:pt idx="1063">
                  <c:v>1E-4</c:v>
                </c:pt>
                <c:pt idx="1064">
                  <c:v>1E-4</c:v>
                </c:pt>
                <c:pt idx="1065">
                  <c:v>1E-4</c:v>
                </c:pt>
                <c:pt idx="1066">
                  <c:v>1.0001</c:v>
                </c:pt>
                <c:pt idx="1067">
                  <c:v>1E-4</c:v>
                </c:pt>
                <c:pt idx="1068">
                  <c:v>1E-4</c:v>
                </c:pt>
                <c:pt idx="1069">
                  <c:v>1E-4</c:v>
                </c:pt>
                <c:pt idx="1070">
                  <c:v>1E-4</c:v>
                </c:pt>
                <c:pt idx="1071">
                  <c:v>1E-4</c:v>
                </c:pt>
                <c:pt idx="1072">
                  <c:v>1E-4</c:v>
                </c:pt>
                <c:pt idx="1073">
                  <c:v>1E-4</c:v>
                </c:pt>
                <c:pt idx="1074">
                  <c:v>1E-4</c:v>
                </c:pt>
                <c:pt idx="1075">
                  <c:v>1E-4</c:v>
                </c:pt>
                <c:pt idx="1076">
                  <c:v>1E-4</c:v>
                </c:pt>
                <c:pt idx="1077">
                  <c:v>1E-4</c:v>
                </c:pt>
                <c:pt idx="1078">
                  <c:v>1E-4</c:v>
                </c:pt>
                <c:pt idx="1079">
                  <c:v>1E-4</c:v>
                </c:pt>
                <c:pt idx="1080">
                  <c:v>1E-4</c:v>
                </c:pt>
                <c:pt idx="1081">
                  <c:v>1E-4</c:v>
                </c:pt>
                <c:pt idx="1082">
                  <c:v>1E-4</c:v>
                </c:pt>
                <c:pt idx="1083">
                  <c:v>1E-4</c:v>
                </c:pt>
                <c:pt idx="1084">
                  <c:v>1E-4</c:v>
                </c:pt>
                <c:pt idx="1085">
                  <c:v>1E-4</c:v>
                </c:pt>
                <c:pt idx="1086">
                  <c:v>1E-4</c:v>
                </c:pt>
                <c:pt idx="1087">
                  <c:v>1E-4</c:v>
                </c:pt>
                <c:pt idx="1088">
                  <c:v>1.0001</c:v>
                </c:pt>
                <c:pt idx="1089">
                  <c:v>1.0001</c:v>
                </c:pt>
                <c:pt idx="1090">
                  <c:v>1E-4</c:v>
                </c:pt>
                <c:pt idx="1091">
                  <c:v>1E-4</c:v>
                </c:pt>
                <c:pt idx="1092">
                  <c:v>1E-4</c:v>
                </c:pt>
                <c:pt idx="1093">
                  <c:v>1E-4</c:v>
                </c:pt>
                <c:pt idx="1094">
                  <c:v>1E-4</c:v>
                </c:pt>
                <c:pt idx="1095">
                  <c:v>1E-4</c:v>
                </c:pt>
                <c:pt idx="1096">
                  <c:v>1E-4</c:v>
                </c:pt>
                <c:pt idx="1097">
                  <c:v>1E-4</c:v>
                </c:pt>
                <c:pt idx="1098">
                  <c:v>1E-4</c:v>
                </c:pt>
                <c:pt idx="1099">
                  <c:v>1E-4</c:v>
                </c:pt>
                <c:pt idx="1100">
                  <c:v>1E-4</c:v>
                </c:pt>
                <c:pt idx="1101">
                  <c:v>1E-4</c:v>
                </c:pt>
                <c:pt idx="1102">
                  <c:v>1E-4</c:v>
                </c:pt>
                <c:pt idx="1103">
                  <c:v>1E-4</c:v>
                </c:pt>
                <c:pt idx="1104">
                  <c:v>1E-4</c:v>
                </c:pt>
                <c:pt idx="1105">
                  <c:v>1E-4</c:v>
                </c:pt>
                <c:pt idx="1106">
                  <c:v>1E-4</c:v>
                </c:pt>
                <c:pt idx="1107">
                  <c:v>1E-4</c:v>
                </c:pt>
                <c:pt idx="1108">
                  <c:v>1.0001</c:v>
                </c:pt>
                <c:pt idx="1109">
                  <c:v>1E-4</c:v>
                </c:pt>
                <c:pt idx="1110">
                  <c:v>1E-4</c:v>
                </c:pt>
                <c:pt idx="1111">
                  <c:v>1E-4</c:v>
                </c:pt>
                <c:pt idx="1112">
                  <c:v>1E-4</c:v>
                </c:pt>
                <c:pt idx="1113">
                  <c:v>1E-4</c:v>
                </c:pt>
                <c:pt idx="1114">
                  <c:v>1E-4</c:v>
                </c:pt>
                <c:pt idx="1115">
                  <c:v>1E-4</c:v>
                </c:pt>
                <c:pt idx="1116">
                  <c:v>1E-4</c:v>
                </c:pt>
                <c:pt idx="1117">
                  <c:v>1E-4</c:v>
                </c:pt>
                <c:pt idx="1118">
                  <c:v>1E-4</c:v>
                </c:pt>
                <c:pt idx="1119">
                  <c:v>1E-4</c:v>
                </c:pt>
                <c:pt idx="1120">
                  <c:v>1E-4</c:v>
                </c:pt>
                <c:pt idx="1121">
                  <c:v>1E-4</c:v>
                </c:pt>
                <c:pt idx="1122">
                  <c:v>1E-4</c:v>
                </c:pt>
                <c:pt idx="1123">
                  <c:v>1E-4</c:v>
                </c:pt>
                <c:pt idx="1124">
                  <c:v>1E-4</c:v>
                </c:pt>
                <c:pt idx="1125">
                  <c:v>1E-4</c:v>
                </c:pt>
                <c:pt idx="1126">
                  <c:v>1E-4</c:v>
                </c:pt>
                <c:pt idx="1127">
                  <c:v>1E-4</c:v>
                </c:pt>
                <c:pt idx="1128">
                  <c:v>1.0001</c:v>
                </c:pt>
                <c:pt idx="1129">
                  <c:v>1E-4</c:v>
                </c:pt>
                <c:pt idx="1130">
                  <c:v>1E-4</c:v>
                </c:pt>
                <c:pt idx="1131">
                  <c:v>1E-4</c:v>
                </c:pt>
                <c:pt idx="1132">
                  <c:v>1.0001</c:v>
                </c:pt>
                <c:pt idx="1133">
                  <c:v>1E-4</c:v>
                </c:pt>
                <c:pt idx="1134">
                  <c:v>1E-4</c:v>
                </c:pt>
                <c:pt idx="1135">
                  <c:v>1E-4</c:v>
                </c:pt>
                <c:pt idx="1136">
                  <c:v>1E-4</c:v>
                </c:pt>
                <c:pt idx="1137">
                  <c:v>1E-4</c:v>
                </c:pt>
                <c:pt idx="1138">
                  <c:v>1.0001</c:v>
                </c:pt>
                <c:pt idx="1139">
                  <c:v>1E-4</c:v>
                </c:pt>
                <c:pt idx="1140">
                  <c:v>1E-4</c:v>
                </c:pt>
                <c:pt idx="1141">
                  <c:v>1E-4</c:v>
                </c:pt>
                <c:pt idx="1142">
                  <c:v>1E-4</c:v>
                </c:pt>
                <c:pt idx="1143">
                  <c:v>1E-4</c:v>
                </c:pt>
                <c:pt idx="1144">
                  <c:v>1E-4</c:v>
                </c:pt>
                <c:pt idx="1145">
                  <c:v>1.0001</c:v>
                </c:pt>
                <c:pt idx="1146">
                  <c:v>1E-4</c:v>
                </c:pt>
                <c:pt idx="1147">
                  <c:v>1E-4</c:v>
                </c:pt>
                <c:pt idx="1148">
                  <c:v>1E-4</c:v>
                </c:pt>
                <c:pt idx="1149">
                  <c:v>1E-4</c:v>
                </c:pt>
                <c:pt idx="1150">
                  <c:v>1E-4</c:v>
                </c:pt>
                <c:pt idx="1151">
                  <c:v>1E-4</c:v>
                </c:pt>
                <c:pt idx="1152">
                  <c:v>1E-4</c:v>
                </c:pt>
                <c:pt idx="1153">
                  <c:v>1E-4</c:v>
                </c:pt>
                <c:pt idx="1154">
                  <c:v>1E-4</c:v>
                </c:pt>
                <c:pt idx="1155">
                  <c:v>1E-4</c:v>
                </c:pt>
                <c:pt idx="1156">
                  <c:v>1E-4</c:v>
                </c:pt>
                <c:pt idx="1157">
                  <c:v>1E-4</c:v>
                </c:pt>
                <c:pt idx="1158">
                  <c:v>1E-4</c:v>
                </c:pt>
                <c:pt idx="1159">
                  <c:v>1.0001</c:v>
                </c:pt>
                <c:pt idx="1160">
                  <c:v>1E-4</c:v>
                </c:pt>
                <c:pt idx="1161">
                  <c:v>1E-4</c:v>
                </c:pt>
                <c:pt idx="1162">
                  <c:v>1E-4</c:v>
                </c:pt>
                <c:pt idx="1163">
                  <c:v>1E-4</c:v>
                </c:pt>
                <c:pt idx="1164">
                  <c:v>1E-4</c:v>
                </c:pt>
                <c:pt idx="1165">
                  <c:v>1.0001</c:v>
                </c:pt>
                <c:pt idx="1166">
                  <c:v>1E-4</c:v>
                </c:pt>
                <c:pt idx="1167">
                  <c:v>1E-4</c:v>
                </c:pt>
                <c:pt idx="1168">
                  <c:v>1E-4</c:v>
                </c:pt>
                <c:pt idx="1169">
                  <c:v>1E-4</c:v>
                </c:pt>
                <c:pt idx="1170">
                  <c:v>1E-4</c:v>
                </c:pt>
                <c:pt idx="1171">
                  <c:v>1E-4</c:v>
                </c:pt>
                <c:pt idx="1172">
                  <c:v>1E-4</c:v>
                </c:pt>
                <c:pt idx="1173">
                  <c:v>1E-4</c:v>
                </c:pt>
                <c:pt idx="1174">
                  <c:v>1E-4</c:v>
                </c:pt>
                <c:pt idx="1175">
                  <c:v>1E-4</c:v>
                </c:pt>
                <c:pt idx="1176">
                  <c:v>1E-4</c:v>
                </c:pt>
                <c:pt idx="1177">
                  <c:v>1E-4</c:v>
                </c:pt>
                <c:pt idx="1178">
                  <c:v>1E-4</c:v>
                </c:pt>
                <c:pt idx="1179">
                  <c:v>1E-4</c:v>
                </c:pt>
                <c:pt idx="1180">
                  <c:v>1E-4</c:v>
                </c:pt>
                <c:pt idx="1181">
                  <c:v>1E-4</c:v>
                </c:pt>
                <c:pt idx="1182">
                  <c:v>1E-4</c:v>
                </c:pt>
                <c:pt idx="1183">
                  <c:v>1E-4</c:v>
                </c:pt>
                <c:pt idx="1184">
                  <c:v>1E-4</c:v>
                </c:pt>
                <c:pt idx="1185">
                  <c:v>1E-4</c:v>
                </c:pt>
                <c:pt idx="1186">
                  <c:v>1E-4</c:v>
                </c:pt>
                <c:pt idx="1187">
                  <c:v>1E-4</c:v>
                </c:pt>
                <c:pt idx="1188">
                  <c:v>1E-4</c:v>
                </c:pt>
                <c:pt idx="1189">
                  <c:v>1E-4</c:v>
                </c:pt>
                <c:pt idx="1190">
                  <c:v>1E-4</c:v>
                </c:pt>
                <c:pt idx="1191">
                  <c:v>1E-4</c:v>
                </c:pt>
                <c:pt idx="1192">
                  <c:v>1E-4</c:v>
                </c:pt>
                <c:pt idx="1193">
                  <c:v>1E-4</c:v>
                </c:pt>
                <c:pt idx="1194">
                  <c:v>1E-4</c:v>
                </c:pt>
                <c:pt idx="1195">
                  <c:v>1E-4</c:v>
                </c:pt>
                <c:pt idx="1196">
                  <c:v>1E-4</c:v>
                </c:pt>
                <c:pt idx="1197">
                  <c:v>1E-4</c:v>
                </c:pt>
                <c:pt idx="1198">
                  <c:v>1E-4</c:v>
                </c:pt>
                <c:pt idx="1199">
                  <c:v>1E-4</c:v>
                </c:pt>
                <c:pt idx="1200">
                  <c:v>1E-4</c:v>
                </c:pt>
                <c:pt idx="1201">
                  <c:v>1E-4</c:v>
                </c:pt>
                <c:pt idx="1202">
                  <c:v>1E-4</c:v>
                </c:pt>
                <c:pt idx="1203">
                  <c:v>1E-4</c:v>
                </c:pt>
                <c:pt idx="1204">
                  <c:v>1E-4</c:v>
                </c:pt>
                <c:pt idx="1205">
                  <c:v>1E-4</c:v>
                </c:pt>
                <c:pt idx="1206">
                  <c:v>1E-4</c:v>
                </c:pt>
                <c:pt idx="1207">
                  <c:v>1E-4</c:v>
                </c:pt>
                <c:pt idx="1208">
                  <c:v>1E-4</c:v>
                </c:pt>
                <c:pt idx="1209">
                  <c:v>1E-4</c:v>
                </c:pt>
                <c:pt idx="1210">
                  <c:v>1E-4</c:v>
                </c:pt>
                <c:pt idx="1211">
                  <c:v>1.0001</c:v>
                </c:pt>
                <c:pt idx="1212">
                  <c:v>1E-4</c:v>
                </c:pt>
                <c:pt idx="1213">
                  <c:v>1E-4</c:v>
                </c:pt>
                <c:pt idx="1214">
                  <c:v>1E-4</c:v>
                </c:pt>
                <c:pt idx="1215">
                  <c:v>1E-4</c:v>
                </c:pt>
                <c:pt idx="1216">
                  <c:v>1E-4</c:v>
                </c:pt>
                <c:pt idx="1217">
                  <c:v>1E-4</c:v>
                </c:pt>
                <c:pt idx="1218">
                  <c:v>1E-4</c:v>
                </c:pt>
                <c:pt idx="1219">
                  <c:v>1E-4</c:v>
                </c:pt>
                <c:pt idx="1220">
                  <c:v>1E-4</c:v>
                </c:pt>
                <c:pt idx="1221">
                  <c:v>1.0001</c:v>
                </c:pt>
                <c:pt idx="1222">
                  <c:v>1E-4</c:v>
                </c:pt>
                <c:pt idx="1223">
                  <c:v>1E-4</c:v>
                </c:pt>
                <c:pt idx="1224">
                  <c:v>1E-4</c:v>
                </c:pt>
                <c:pt idx="1225">
                  <c:v>1E-4</c:v>
                </c:pt>
                <c:pt idx="1226">
                  <c:v>1E-4</c:v>
                </c:pt>
                <c:pt idx="1227">
                  <c:v>1E-4</c:v>
                </c:pt>
                <c:pt idx="1228">
                  <c:v>1E-4</c:v>
                </c:pt>
                <c:pt idx="1229">
                  <c:v>1E-4</c:v>
                </c:pt>
                <c:pt idx="1230">
                  <c:v>1E-4</c:v>
                </c:pt>
                <c:pt idx="1231">
                  <c:v>1E-4</c:v>
                </c:pt>
                <c:pt idx="1232">
                  <c:v>1E-4</c:v>
                </c:pt>
                <c:pt idx="1233">
                  <c:v>1E-4</c:v>
                </c:pt>
                <c:pt idx="1234">
                  <c:v>1E-4</c:v>
                </c:pt>
                <c:pt idx="1235">
                  <c:v>1E-4</c:v>
                </c:pt>
                <c:pt idx="1236">
                  <c:v>1E-4</c:v>
                </c:pt>
                <c:pt idx="1237">
                  <c:v>1E-4</c:v>
                </c:pt>
                <c:pt idx="1238">
                  <c:v>1E-4</c:v>
                </c:pt>
                <c:pt idx="1239">
                  <c:v>1E-4</c:v>
                </c:pt>
                <c:pt idx="1240">
                  <c:v>1E-4</c:v>
                </c:pt>
                <c:pt idx="1241">
                  <c:v>1E-4</c:v>
                </c:pt>
                <c:pt idx="1242">
                  <c:v>1E-4</c:v>
                </c:pt>
                <c:pt idx="1243">
                  <c:v>1E-4</c:v>
                </c:pt>
                <c:pt idx="1244">
                  <c:v>1E-4</c:v>
                </c:pt>
                <c:pt idx="1245">
                  <c:v>1E-4</c:v>
                </c:pt>
                <c:pt idx="1246">
                  <c:v>1E-4</c:v>
                </c:pt>
                <c:pt idx="1247">
                  <c:v>1E-4</c:v>
                </c:pt>
                <c:pt idx="1248">
                  <c:v>1E-4</c:v>
                </c:pt>
                <c:pt idx="1249">
                  <c:v>1E-4</c:v>
                </c:pt>
                <c:pt idx="1250">
                  <c:v>1E-4</c:v>
                </c:pt>
                <c:pt idx="1251">
                  <c:v>1E-4</c:v>
                </c:pt>
                <c:pt idx="1252">
                  <c:v>1E-4</c:v>
                </c:pt>
                <c:pt idx="1253">
                  <c:v>1E-4</c:v>
                </c:pt>
                <c:pt idx="1254">
                  <c:v>1E-4</c:v>
                </c:pt>
                <c:pt idx="1255">
                  <c:v>1E-4</c:v>
                </c:pt>
                <c:pt idx="1256">
                  <c:v>1E-4</c:v>
                </c:pt>
                <c:pt idx="1257">
                  <c:v>1E-4</c:v>
                </c:pt>
                <c:pt idx="1258">
                  <c:v>1E-4</c:v>
                </c:pt>
                <c:pt idx="1259">
                  <c:v>1E-4</c:v>
                </c:pt>
                <c:pt idx="1260">
                  <c:v>1E-4</c:v>
                </c:pt>
                <c:pt idx="1261">
                  <c:v>1E-4</c:v>
                </c:pt>
                <c:pt idx="1262">
                  <c:v>1E-4</c:v>
                </c:pt>
                <c:pt idx="1263">
                  <c:v>1E-4</c:v>
                </c:pt>
                <c:pt idx="1264">
                  <c:v>1E-4</c:v>
                </c:pt>
                <c:pt idx="1265">
                  <c:v>1E-4</c:v>
                </c:pt>
                <c:pt idx="1266">
                  <c:v>1E-4</c:v>
                </c:pt>
                <c:pt idx="1267">
                  <c:v>1E-4</c:v>
                </c:pt>
                <c:pt idx="1268">
                  <c:v>1E-4</c:v>
                </c:pt>
                <c:pt idx="1269">
                  <c:v>1E-4</c:v>
                </c:pt>
                <c:pt idx="1270">
                  <c:v>1E-4</c:v>
                </c:pt>
                <c:pt idx="1271">
                  <c:v>1E-4</c:v>
                </c:pt>
                <c:pt idx="1272">
                  <c:v>1E-4</c:v>
                </c:pt>
                <c:pt idx="1273">
                  <c:v>1E-4</c:v>
                </c:pt>
                <c:pt idx="1274">
                  <c:v>1E-4</c:v>
                </c:pt>
                <c:pt idx="1275">
                  <c:v>1E-4</c:v>
                </c:pt>
                <c:pt idx="1276">
                  <c:v>1E-4</c:v>
                </c:pt>
                <c:pt idx="1277">
                  <c:v>1E-4</c:v>
                </c:pt>
                <c:pt idx="1278">
                  <c:v>1E-4</c:v>
                </c:pt>
                <c:pt idx="1279">
                  <c:v>1E-4</c:v>
                </c:pt>
                <c:pt idx="1280">
                  <c:v>1E-4</c:v>
                </c:pt>
                <c:pt idx="1281">
                  <c:v>1E-4</c:v>
                </c:pt>
                <c:pt idx="1282">
                  <c:v>1E-4</c:v>
                </c:pt>
                <c:pt idx="1283">
                  <c:v>1E-4</c:v>
                </c:pt>
                <c:pt idx="1284">
                  <c:v>1.0001</c:v>
                </c:pt>
                <c:pt idx="1285">
                  <c:v>1E-4</c:v>
                </c:pt>
                <c:pt idx="1286">
                  <c:v>1E-4</c:v>
                </c:pt>
                <c:pt idx="1287">
                  <c:v>1E-4</c:v>
                </c:pt>
                <c:pt idx="1288">
                  <c:v>1.0001</c:v>
                </c:pt>
                <c:pt idx="1289">
                  <c:v>1E-4</c:v>
                </c:pt>
                <c:pt idx="1290">
                  <c:v>1E-4</c:v>
                </c:pt>
                <c:pt idx="1291">
                  <c:v>1E-4</c:v>
                </c:pt>
                <c:pt idx="1292">
                  <c:v>1E-4</c:v>
                </c:pt>
                <c:pt idx="1293">
                  <c:v>1E-4</c:v>
                </c:pt>
                <c:pt idx="1294">
                  <c:v>1.0001</c:v>
                </c:pt>
                <c:pt idx="1295">
                  <c:v>1E-4</c:v>
                </c:pt>
                <c:pt idx="1296">
                  <c:v>1E-4</c:v>
                </c:pt>
                <c:pt idx="1297">
                  <c:v>1E-4</c:v>
                </c:pt>
                <c:pt idx="1298">
                  <c:v>1E-4</c:v>
                </c:pt>
                <c:pt idx="1299">
                  <c:v>1E-4</c:v>
                </c:pt>
                <c:pt idx="1300">
                  <c:v>1E-4</c:v>
                </c:pt>
                <c:pt idx="1301">
                  <c:v>1E-4</c:v>
                </c:pt>
                <c:pt idx="1302">
                  <c:v>1E-4</c:v>
                </c:pt>
                <c:pt idx="1303">
                  <c:v>1E-4</c:v>
                </c:pt>
                <c:pt idx="1304">
                  <c:v>1E-4</c:v>
                </c:pt>
                <c:pt idx="1305">
                  <c:v>1E-4</c:v>
                </c:pt>
                <c:pt idx="1306">
                  <c:v>1E-4</c:v>
                </c:pt>
                <c:pt idx="1307">
                  <c:v>1E-4</c:v>
                </c:pt>
                <c:pt idx="1308">
                  <c:v>1E-4</c:v>
                </c:pt>
                <c:pt idx="1309">
                  <c:v>1.0001</c:v>
                </c:pt>
                <c:pt idx="1310">
                  <c:v>1E-4</c:v>
                </c:pt>
                <c:pt idx="1311">
                  <c:v>1E-4</c:v>
                </c:pt>
                <c:pt idx="1312">
                  <c:v>1E-4</c:v>
                </c:pt>
                <c:pt idx="1313">
                  <c:v>1E-4</c:v>
                </c:pt>
                <c:pt idx="1314">
                  <c:v>1E-4</c:v>
                </c:pt>
                <c:pt idx="1315">
                  <c:v>1E-4</c:v>
                </c:pt>
                <c:pt idx="1316">
                  <c:v>1E-4</c:v>
                </c:pt>
                <c:pt idx="1317">
                  <c:v>1E-4</c:v>
                </c:pt>
                <c:pt idx="1318">
                  <c:v>1.0001</c:v>
                </c:pt>
                <c:pt idx="1319">
                  <c:v>1E-4</c:v>
                </c:pt>
                <c:pt idx="1320">
                  <c:v>1E-4</c:v>
                </c:pt>
                <c:pt idx="1321">
                  <c:v>1E-4</c:v>
                </c:pt>
                <c:pt idx="1322">
                  <c:v>1E-4</c:v>
                </c:pt>
                <c:pt idx="1323">
                  <c:v>1E-4</c:v>
                </c:pt>
                <c:pt idx="1324">
                  <c:v>1.0001</c:v>
                </c:pt>
                <c:pt idx="1325">
                  <c:v>1E-4</c:v>
                </c:pt>
                <c:pt idx="1326">
                  <c:v>1E-4</c:v>
                </c:pt>
                <c:pt idx="1327">
                  <c:v>1E-4</c:v>
                </c:pt>
                <c:pt idx="1328">
                  <c:v>1E-4</c:v>
                </c:pt>
                <c:pt idx="1329">
                  <c:v>1E-4</c:v>
                </c:pt>
                <c:pt idx="1330">
                  <c:v>1E-4</c:v>
                </c:pt>
                <c:pt idx="1331">
                  <c:v>1E-4</c:v>
                </c:pt>
                <c:pt idx="1332">
                  <c:v>1E-4</c:v>
                </c:pt>
                <c:pt idx="1333">
                  <c:v>1E-4</c:v>
                </c:pt>
                <c:pt idx="1334">
                  <c:v>1E-4</c:v>
                </c:pt>
                <c:pt idx="1335">
                  <c:v>1E-4</c:v>
                </c:pt>
                <c:pt idx="1336">
                  <c:v>1E-4</c:v>
                </c:pt>
                <c:pt idx="1337">
                  <c:v>1E-4</c:v>
                </c:pt>
                <c:pt idx="1338">
                  <c:v>1E-4</c:v>
                </c:pt>
                <c:pt idx="1339">
                  <c:v>1E-4</c:v>
                </c:pt>
                <c:pt idx="1340">
                  <c:v>1E-4</c:v>
                </c:pt>
                <c:pt idx="1341">
                  <c:v>1E-4</c:v>
                </c:pt>
                <c:pt idx="1342">
                  <c:v>1E-4</c:v>
                </c:pt>
                <c:pt idx="1343">
                  <c:v>1E-4</c:v>
                </c:pt>
                <c:pt idx="1344">
                  <c:v>1E-4</c:v>
                </c:pt>
                <c:pt idx="1345">
                  <c:v>1E-4</c:v>
                </c:pt>
                <c:pt idx="1346">
                  <c:v>1E-4</c:v>
                </c:pt>
                <c:pt idx="1347">
                  <c:v>1.0001</c:v>
                </c:pt>
                <c:pt idx="1348">
                  <c:v>1E-4</c:v>
                </c:pt>
                <c:pt idx="1349">
                  <c:v>1E-4</c:v>
                </c:pt>
                <c:pt idx="1350">
                  <c:v>1E-4</c:v>
                </c:pt>
                <c:pt idx="1351">
                  <c:v>1E-4</c:v>
                </c:pt>
                <c:pt idx="1352">
                  <c:v>1E-4</c:v>
                </c:pt>
                <c:pt idx="1353">
                  <c:v>1E-4</c:v>
                </c:pt>
                <c:pt idx="1354">
                  <c:v>1E-4</c:v>
                </c:pt>
                <c:pt idx="1355">
                  <c:v>1E-4</c:v>
                </c:pt>
                <c:pt idx="1356">
                  <c:v>1E-4</c:v>
                </c:pt>
                <c:pt idx="1357">
                  <c:v>1E-4</c:v>
                </c:pt>
                <c:pt idx="1358">
                  <c:v>1E-4</c:v>
                </c:pt>
                <c:pt idx="1359">
                  <c:v>1E-4</c:v>
                </c:pt>
                <c:pt idx="1360">
                  <c:v>1E-4</c:v>
                </c:pt>
                <c:pt idx="1361">
                  <c:v>1E-4</c:v>
                </c:pt>
                <c:pt idx="1362">
                  <c:v>1E-4</c:v>
                </c:pt>
                <c:pt idx="1363">
                  <c:v>1E-4</c:v>
                </c:pt>
                <c:pt idx="1364">
                  <c:v>1E-4</c:v>
                </c:pt>
                <c:pt idx="1365">
                  <c:v>1E-4</c:v>
                </c:pt>
                <c:pt idx="1366">
                  <c:v>1E-4</c:v>
                </c:pt>
                <c:pt idx="1367">
                  <c:v>1E-4</c:v>
                </c:pt>
                <c:pt idx="1368">
                  <c:v>1E-4</c:v>
                </c:pt>
                <c:pt idx="1369">
                  <c:v>1E-4</c:v>
                </c:pt>
                <c:pt idx="1370">
                  <c:v>1E-4</c:v>
                </c:pt>
                <c:pt idx="1371">
                  <c:v>1E-4</c:v>
                </c:pt>
                <c:pt idx="1372">
                  <c:v>1E-4</c:v>
                </c:pt>
                <c:pt idx="1373">
                  <c:v>1E-4</c:v>
                </c:pt>
                <c:pt idx="1374">
                  <c:v>1.0001</c:v>
                </c:pt>
                <c:pt idx="1375">
                  <c:v>1E-4</c:v>
                </c:pt>
                <c:pt idx="1376">
                  <c:v>1E-4</c:v>
                </c:pt>
                <c:pt idx="1377">
                  <c:v>1.0001</c:v>
                </c:pt>
                <c:pt idx="1378">
                  <c:v>1E-4</c:v>
                </c:pt>
                <c:pt idx="1379">
                  <c:v>1E-4</c:v>
                </c:pt>
                <c:pt idx="1380">
                  <c:v>1E-4</c:v>
                </c:pt>
                <c:pt idx="1381">
                  <c:v>1E-4</c:v>
                </c:pt>
                <c:pt idx="1382">
                  <c:v>1E-4</c:v>
                </c:pt>
                <c:pt idx="1383">
                  <c:v>1E-4</c:v>
                </c:pt>
                <c:pt idx="1384">
                  <c:v>1E-4</c:v>
                </c:pt>
                <c:pt idx="1385">
                  <c:v>1.0001</c:v>
                </c:pt>
                <c:pt idx="1386">
                  <c:v>1E-4</c:v>
                </c:pt>
                <c:pt idx="1387">
                  <c:v>1E-4</c:v>
                </c:pt>
                <c:pt idx="1388">
                  <c:v>1E-4</c:v>
                </c:pt>
                <c:pt idx="1389">
                  <c:v>1E-4</c:v>
                </c:pt>
                <c:pt idx="1390">
                  <c:v>1E-4</c:v>
                </c:pt>
                <c:pt idx="1391">
                  <c:v>1.0001</c:v>
                </c:pt>
                <c:pt idx="1392">
                  <c:v>1E-4</c:v>
                </c:pt>
                <c:pt idx="1393">
                  <c:v>1E-4</c:v>
                </c:pt>
                <c:pt idx="1394">
                  <c:v>1E-4</c:v>
                </c:pt>
                <c:pt idx="1395">
                  <c:v>1E-4</c:v>
                </c:pt>
                <c:pt idx="1396">
                  <c:v>1E-4</c:v>
                </c:pt>
                <c:pt idx="1397">
                  <c:v>1E-4</c:v>
                </c:pt>
                <c:pt idx="1398">
                  <c:v>1E-4</c:v>
                </c:pt>
                <c:pt idx="1399">
                  <c:v>1.0001</c:v>
                </c:pt>
                <c:pt idx="1400">
                  <c:v>1E-4</c:v>
                </c:pt>
                <c:pt idx="1401">
                  <c:v>1E-4</c:v>
                </c:pt>
                <c:pt idx="1402">
                  <c:v>1E-4</c:v>
                </c:pt>
                <c:pt idx="1403">
                  <c:v>1E-4</c:v>
                </c:pt>
                <c:pt idx="1404">
                  <c:v>1E-4</c:v>
                </c:pt>
                <c:pt idx="1405">
                  <c:v>1.0001</c:v>
                </c:pt>
                <c:pt idx="1406">
                  <c:v>1E-4</c:v>
                </c:pt>
                <c:pt idx="1407">
                  <c:v>1E-4</c:v>
                </c:pt>
                <c:pt idx="1408">
                  <c:v>1E-4</c:v>
                </c:pt>
                <c:pt idx="1409">
                  <c:v>1E-4</c:v>
                </c:pt>
                <c:pt idx="1410">
                  <c:v>1E-4</c:v>
                </c:pt>
                <c:pt idx="1411">
                  <c:v>1E-4</c:v>
                </c:pt>
                <c:pt idx="1412">
                  <c:v>1E-4</c:v>
                </c:pt>
                <c:pt idx="1413">
                  <c:v>1E-4</c:v>
                </c:pt>
                <c:pt idx="1414">
                  <c:v>1E-4</c:v>
                </c:pt>
                <c:pt idx="1415">
                  <c:v>1E-4</c:v>
                </c:pt>
                <c:pt idx="1416">
                  <c:v>1E-4</c:v>
                </c:pt>
                <c:pt idx="1417">
                  <c:v>1E-4</c:v>
                </c:pt>
                <c:pt idx="1418">
                  <c:v>1E-4</c:v>
                </c:pt>
                <c:pt idx="1419">
                  <c:v>1E-4</c:v>
                </c:pt>
                <c:pt idx="1420">
                  <c:v>1E-4</c:v>
                </c:pt>
                <c:pt idx="1421">
                  <c:v>1E-4</c:v>
                </c:pt>
                <c:pt idx="1422">
                  <c:v>1E-4</c:v>
                </c:pt>
                <c:pt idx="1423">
                  <c:v>1E-4</c:v>
                </c:pt>
                <c:pt idx="1424">
                  <c:v>1E-4</c:v>
                </c:pt>
                <c:pt idx="1425">
                  <c:v>1E-4</c:v>
                </c:pt>
                <c:pt idx="1426">
                  <c:v>1E-4</c:v>
                </c:pt>
                <c:pt idx="1427">
                  <c:v>1.0001</c:v>
                </c:pt>
                <c:pt idx="1428">
                  <c:v>1E-4</c:v>
                </c:pt>
                <c:pt idx="1429">
                  <c:v>1E-4</c:v>
                </c:pt>
                <c:pt idx="1430">
                  <c:v>1E-4</c:v>
                </c:pt>
                <c:pt idx="1431">
                  <c:v>1E-4</c:v>
                </c:pt>
                <c:pt idx="1432">
                  <c:v>1E-4</c:v>
                </c:pt>
                <c:pt idx="1433">
                  <c:v>1E-4</c:v>
                </c:pt>
                <c:pt idx="1434">
                  <c:v>1E-4</c:v>
                </c:pt>
                <c:pt idx="1435">
                  <c:v>1E-4</c:v>
                </c:pt>
                <c:pt idx="1436">
                  <c:v>1E-4</c:v>
                </c:pt>
                <c:pt idx="1437">
                  <c:v>1E-4</c:v>
                </c:pt>
                <c:pt idx="1438">
                  <c:v>1E-4</c:v>
                </c:pt>
                <c:pt idx="1439">
                  <c:v>1E-4</c:v>
                </c:pt>
                <c:pt idx="1440">
                  <c:v>1E-4</c:v>
                </c:pt>
                <c:pt idx="1441">
                  <c:v>1E-4</c:v>
                </c:pt>
                <c:pt idx="1442">
                  <c:v>1E-4</c:v>
                </c:pt>
                <c:pt idx="1443">
                  <c:v>1E-4</c:v>
                </c:pt>
                <c:pt idx="1444">
                  <c:v>1E-4</c:v>
                </c:pt>
                <c:pt idx="1445">
                  <c:v>1E-4</c:v>
                </c:pt>
                <c:pt idx="1446">
                  <c:v>1E-4</c:v>
                </c:pt>
                <c:pt idx="1447">
                  <c:v>1E-4</c:v>
                </c:pt>
                <c:pt idx="1448">
                  <c:v>1E-4</c:v>
                </c:pt>
                <c:pt idx="1449">
                  <c:v>1E-4</c:v>
                </c:pt>
                <c:pt idx="1450">
                  <c:v>1E-4</c:v>
                </c:pt>
                <c:pt idx="1451">
                  <c:v>1E-4</c:v>
                </c:pt>
                <c:pt idx="1452">
                  <c:v>1E-4</c:v>
                </c:pt>
                <c:pt idx="1453">
                  <c:v>1E-4</c:v>
                </c:pt>
                <c:pt idx="1454">
                  <c:v>1E-4</c:v>
                </c:pt>
                <c:pt idx="1455">
                  <c:v>1E-4</c:v>
                </c:pt>
                <c:pt idx="1456">
                  <c:v>1E-4</c:v>
                </c:pt>
                <c:pt idx="1457">
                  <c:v>1E-4</c:v>
                </c:pt>
                <c:pt idx="1458">
                  <c:v>1E-4</c:v>
                </c:pt>
                <c:pt idx="1459">
                  <c:v>1E-4</c:v>
                </c:pt>
                <c:pt idx="1460">
                  <c:v>1E-4</c:v>
                </c:pt>
                <c:pt idx="1461">
                  <c:v>1.0001</c:v>
                </c:pt>
                <c:pt idx="1462">
                  <c:v>1E-4</c:v>
                </c:pt>
                <c:pt idx="1463">
                  <c:v>1E-4</c:v>
                </c:pt>
                <c:pt idx="1464">
                  <c:v>1E-4</c:v>
                </c:pt>
                <c:pt idx="1465">
                  <c:v>1E-4</c:v>
                </c:pt>
                <c:pt idx="1466">
                  <c:v>1E-4</c:v>
                </c:pt>
                <c:pt idx="1467">
                  <c:v>1E-4</c:v>
                </c:pt>
                <c:pt idx="1468">
                  <c:v>1E-4</c:v>
                </c:pt>
                <c:pt idx="1469">
                  <c:v>1E-4</c:v>
                </c:pt>
                <c:pt idx="1470">
                  <c:v>1E-4</c:v>
                </c:pt>
                <c:pt idx="1471">
                  <c:v>1E-4</c:v>
                </c:pt>
                <c:pt idx="1472">
                  <c:v>1E-4</c:v>
                </c:pt>
                <c:pt idx="1473">
                  <c:v>1E-4</c:v>
                </c:pt>
                <c:pt idx="1474">
                  <c:v>1E-4</c:v>
                </c:pt>
                <c:pt idx="1475">
                  <c:v>1E-4</c:v>
                </c:pt>
                <c:pt idx="1476">
                  <c:v>1.0001</c:v>
                </c:pt>
                <c:pt idx="1477">
                  <c:v>1E-4</c:v>
                </c:pt>
                <c:pt idx="1478">
                  <c:v>1E-4</c:v>
                </c:pt>
                <c:pt idx="1479">
                  <c:v>1E-4</c:v>
                </c:pt>
                <c:pt idx="1480">
                  <c:v>1E-4</c:v>
                </c:pt>
                <c:pt idx="1481">
                  <c:v>1E-4</c:v>
                </c:pt>
                <c:pt idx="1482">
                  <c:v>1E-4</c:v>
                </c:pt>
                <c:pt idx="1483">
                  <c:v>1E-4</c:v>
                </c:pt>
                <c:pt idx="1484">
                  <c:v>1E-4</c:v>
                </c:pt>
                <c:pt idx="1485">
                  <c:v>1E-4</c:v>
                </c:pt>
                <c:pt idx="1486">
                  <c:v>1E-4</c:v>
                </c:pt>
                <c:pt idx="1487">
                  <c:v>1E-4</c:v>
                </c:pt>
                <c:pt idx="1488">
                  <c:v>1E-4</c:v>
                </c:pt>
                <c:pt idx="1489">
                  <c:v>1.0001</c:v>
                </c:pt>
                <c:pt idx="1490">
                  <c:v>1.0001</c:v>
                </c:pt>
                <c:pt idx="1491">
                  <c:v>1E-4</c:v>
                </c:pt>
                <c:pt idx="1492">
                  <c:v>1E-4</c:v>
                </c:pt>
                <c:pt idx="1493">
                  <c:v>1E-4</c:v>
                </c:pt>
                <c:pt idx="1494">
                  <c:v>1E-4</c:v>
                </c:pt>
                <c:pt idx="1495">
                  <c:v>1E-4</c:v>
                </c:pt>
                <c:pt idx="1496">
                  <c:v>1E-4</c:v>
                </c:pt>
                <c:pt idx="1497">
                  <c:v>1E-4</c:v>
                </c:pt>
                <c:pt idx="1498">
                  <c:v>1E-4</c:v>
                </c:pt>
                <c:pt idx="1499">
                  <c:v>1E-4</c:v>
                </c:pt>
                <c:pt idx="1500">
                  <c:v>1E-4</c:v>
                </c:pt>
                <c:pt idx="1501">
                  <c:v>1E-4</c:v>
                </c:pt>
                <c:pt idx="1502">
                  <c:v>1E-4</c:v>
                </c:pt>
                <c:pt idx="1503">
                  <c:v>1E-4</c:v>
                </c:pt>
                <c:pt idx="1504">
                  <c:v>1E-4</c:v>
                </c:pt>
                <c:pt idx="1505">
                  <c:v>1E-4</c:v>
                </c:pt>
                <c:pt idx="1506">
                  <c:v>1E-4</c:v>
                </c:pt>
                <c:pt idx="1507">
                  <c:v>1E-4</c:v>
                </c:pt>
                <c:pt idx="1508">
                  <c:v>1E-4</c:v>
                </c:pt>
                <c:pt idx="1509">
                  <c:v>1E-4</c:v>
                </c:pt>
                <c:pt idx="1510">
                  <c:v>1E-4</c:v>
                </c:pt>
                <c:pt idx="1511">
                  <c:v>1E-4</c:v>
                </c:pt>
                <c:pt idx="1512">
                  <c:v>1E-4</c:v>
                </c:pt>
                <c:pt idx="1513">
                  <c:v>1E-4</c:v>
                </c:pt>
                <c:pt idx="1514">
                  <c:v>1.0001</c:v>
                </c:pt>
                <c:pt idx="1515">
                  <c:v>1E-4</c:v>
                </c:pt>
                <c:pt idx="1516">
                  <c:v>1E-4</c:v>
                </c:pt>
                <c:pt idx="1517">
                  <c:v>1.0001</c:v>
                </c:pt>
                <c:pt idx="1518">
                  <c:v>1E-4</c:v>
                </c:pt>
                <c:pt idx="1519">
                  <c:v>1E-4</c:v>
                </c:pt>
                <c:pt idx="1520">
                  <c:v>1E-4</c:v>
                </c:pt>
                <c:pt idx="1521">
                  <c:v>1E-4</c:v>
                </c:pt>
                <c:pt idx="1522">
                  <c:v>1E-4</c:v>
                </c:pt>
                <c:pt idx="1523">
                  <c:v>1E-4</c:v>
                </c:pt>
                <c:pt idx="1524">
                  <c:v>1E-4</c:v>
                </c:pt>
                <c:pt idx="1525">
                  <c:v>1E-4</c:v>
                </c:pt>
                <c:pt idx="1526">
                  <c:v>1.0001</c:v>
                </c:pt>
                <c:pt idx="1527">
                  <c:v>1.0001</c:v>
                </c:pt>
                <c:pt idx="1528">
                  <c:v>1E-4</c:v>
                </c:pt>
                <c:pt idx="1529">
                  <c:v>1E-4</c:v>
                </c:pt>
                <c:pt idx="1530">
                  <c:v>1E-4</c:v>
                </c:pt>
                <c:pt idx="1531">
                  <c:v>1E-4</c:v>
                </c:pt>
                <c:pt idx="1532">
                  <c:v>1E-4</c:v>
                </c:pt>
                <c:pt idx="1533">
                  <c:v>1E-4</c:v>
                </c:pt>
                <c:pt idx="1534">
                  <c:v>1E-4</c:v>
                </c:pt>
                <c:pt idx="1535">
                  <c:v>1E-4</c:v>
                </c:pt>
                <c:pt idx="1536">
                  <c:v>1E-4</c:v>
                </c:pt>
                <c:pt idx="1537">
                  <c:v>1E-4</c:v>
                </c:pt>
                <c:pt idx="1538">
                  <c:v>1E-4</c:v>
                </c:pt>
                <c:pt idx="1539">
                  <c:v>1E-4</c:v>
                </c:pt>
                <c:pt idx="1540">
                  <c:v>1E-4</c:v>
                </c:pt>
                <c:pt idx="1541">
                  <c:v>1E-4</c:v>
                </c:pt>
                <c:pt idx="1542">
                  <c:v>1E-4</c:v>
                </c:pt>
                <c:pt idx="1543">
                  <c:v>1E-4</c:v>
                </c:pt>
                <c:pt idx="1544">
                  <c:v>1E-4</c:v>
                </c:pt>
                <c:pt idx="1545">
                  <c:v>1E-4</c:v>
                </c:pt>
                <c:pt idx="1546">
                  <c:v>1.0001</c:v>
                </c:pt>
                <c:pt idx="1547">
                  <c:v>1E-4</c:v>
                </c:pt>
                <c:pt idx="1548">
                  <c:v>1E-4</c:v>
                </c:pt>
                <c:pt idx="1549">
                  <c:v>1.0001</c:v>
                </c:pt>
                <c:pt idx="1550">
                  <c:v>1E-4</c:v>
                </c:pt>
                <c:pt idx="1551">
                  <c:v>1E-4</c:v>
                </c:pt>
                <c:pt idx="1552">
                  <c:v>1E-4</c:v>
                </c:pt>
                <c:pt idx="1553">
                  <c:v>1.0001</c:v>
                </c:pt>
                <c:pt idx="1554">
                  <c:v>1E-4</c:v>
                </c:pt>
                <c:pt idx="1555">
                  <c:v>1E-4</c:v>
                </c:pt>
                <c:pt idx="1556">
                  <c:v>1E-4</c:v>
                </c:pt>
                <c:pt idx="1557">
                  <c:v>1E-4</c:v>
                </c:pt>
                <c:pt idx="1558">
                  <c:v>1E-4</c:v>
                </c:pt>
                <c:pt idx="1559">
                  <c:v>1E-4</c:v>
                </c:pt>
                <c:pt idx="1560">
                  <c:v>1E-4</c:v>
                </c:pt>
                <c:pt idx="1561">
                  <c:v>1E-4</c:v>
                </c:pt>
                <c:pt idx="1562">
                  <c:v>1E-4</c:v>
                </c:pt>
                <c:pt idx="1563">
                  <c:v>1E-4</c:v>
                </c:pt>
                <c:pt idx="1564">
                  <c:v>1E-4</c:v>
                </c:pt>
                <c:pt idx="1565">
                  <c:v>1E-4</c:v>
                </c:pt>
                <c:pt idx="1566">
                  <c:v>1E-4</c:v>
                </c:pt>
                <c:pt idx="1567">
                  <c:v>1E-4</c:v>
                </c:pt>
                <c:pt idx="1568">
                  <c:v>1E-4</c:v>
                </c:pt>
                <c:pt idx="1569">
                  <c:v>1E-4</c:v>
                </c:pt>
                <c:pt idx="1570">
                  <c:v>1E-4</c:v>
                </c:pt>
                <c:pt idx="1571">
                  <c:v>1E-4</c:v>
                </c:pt>
                <c:pt idx="1572">
                  <c:v>1E-4</c:v>
                </c:pt>
                <c:pt idx="1573">
                  <c:v>1E-4</c:v>
                </c:pt>
                <c:pt idx="1574">
                  <c:v>1E-4</c:v>
                </c:pt>
                <c:pt idx="1575">
                  <c:v>1E-4</c:v>
                </c:pt>
                <c:pt idx="1576">
                  <c:v>1E-4</c:v>
                </c:pt>
                <c:pt idx="1577">
                  <c:v>1E-4</c:v>
                </c:pt>
                <c:pt idx="1578">
                  <c:v>1E-4</c:v>
                </c:pt>
                <c:pt idx="1579">
                  <c:v>1E-4</c:v>
                </c:pt>
                <c:pt idx="1580">
                  <c:v>1E-4</c:v>
                </c:pt>
                <c:pt idx="1581">
                  <c:v>1E-4</c:v>
                </c:pt>
                <c:pt idx="1582">
                  <c:v>1E-4</c:v>
                </c:pt>
                <c:pt idx="1583">
                  <c:v>1E-4</c:v>
                </c:pt>
                <c:pt idx="1584">
                  <c:v>1E-4</c:v>
                </c:pt>
                <c:pt idx="1585">
                  <c:v>1E-4</c:v>
                </c:pt>
                <c:pt idx="1586">
                  <c:v>1E-4</c:v>
                </c:pt>
                <c:pt idx="1587">
                  <c:v>1E-4</c:v>
                </c:pt>
                <c:pt idx="1588">
                  <c:v>1E-4</c:v>
                </c:pt>
                <c:pt idx="1589">
                  <c:v>1E-4</c:v>
                </c:pt>
                <c:pt idx="1590">
                  <c:v>1E-4</c:v>
                </c:pt>
                <c:pt idx="1591">
                  <c:v>1.0001</c:v>
                </c:pt>
                <c:pt idx="1592">
                  <c:v>1E-4</c:v>
                </c:pt>
                <c:pt idx="1593">
                  <c:v>1E-4</c:v>
                </c:pt>
                <c:pt idx="1594">
                  <c:v>1E-4</c:v>
                </c:pt>
                <c:pt idx="1595">
                  <c:v>1E-4</c:v>
                </c:pt>
                <c:pt idx="1596">
                  <c:v>1E-4</c:v>
                </c:pt>
                <c:pt idx="1597">
                  <c:v>1E-4</c:v>
                </c:pt>
                <c:pt idx="1598">
                  <c:v>1E-4</c:v>
                </c:pt>
                <c:pt idx="1599">
                  <c:v>1E-4</c:v>
                </c:pt>
                <c:pt idx="1600">
                  <c:v>1E-4</c:v>
                </c:pt>
                <c:pt idx="1601">
                  <c:v>1E-4</c:v>
                </c:pt>
                <c:pt idx="1602">
                  <c:v>1E-4</c:v>
                </c:pt>
                <c:pt idx="1603">
                  <c:v>1E-4</c:v>
                </c:pt>
                <c:pt idx="1604">
                  <c:v>1E-4</c:v>
                </c:pt>
                <c:pt idx="1605">
                  <c:v>1E-4</c:v>
                </c:pt>
                <c:pt idx="1606">
                  <c:v>1E-4</c:v>
                </c:pt>
                <c:pt idx="1607">
                  <c:v>1E-4</c:v>
                </c:pt>
                <c:pt idx="1608">
                  <c:v>1E-4</c:v>
                </c:pt>
                <c:pt idx="1609">
                  <c:v>1E-4</c:v>
                </c:pt>
                <c:pt idx="1610">
                  <c:v>1E-4</c:v>
                </c:pt>
                <c:pt idx="1611">
                  <c:v>1E-4</c:v>
                </c:pt>
                <c:pt idx="1612">
                  <c:v>1E-4</c:v>
                </c:pt>
                <c:pt idx="1613">
                  <c:v>1E-4</c:v>
                </c:pt>
                <c:pt idx="1614">
                  <c:v>1E-4</c:v>
                </c:pt>
                <c:pt idx="1615">
                  <c:v>1E-4</c:v>
                </c:pt>
                <c:pt idx="1616">
                  <c:v>1E-4</c:v>
                </c:pt>
                <c:pt idx="1617">
                  <c:v>1E-4</c:v>
                </c:pt>
                <c:pt idx="1618">
                  <c:v>1E-4</c:v>
                </c:pt>
                <c:pt idx="1619">
                  <c:v>1E-4</c:v>
                </c:pt>
                <c:pt idx="1620">
                  <c:v>1E-4</c:v>
                </c:pt>
                <c:pt idx="1621">
                  <c:v>1E-4</c:v>
                </c:pt>
                <c:pt idx="1622">
                  <c:v>1E-4</c:v>
                </c:pt>
                <c:pt idx="1623">
                  <c:v>1E-4</c:v>
                </c:pt>
                <c:pt idx="1624">
                  <c:v>1E-4</c:v>
                </c:pt>
                <c:pt idx="1625">
                  <c:v>1E-4</c:v>
                </c:pt>
                <c:pt idx="1626">
                  <c:v>1E-4</c:v>
                </c:pt>
                <c:pt idx="1627">
                  <c:v>1E-4</c:v>
                </c:pt>
                <c:pt idx="1628">
                  <c:v>1E-4</c:v>
                </c:pt>
                <c:pt idx="1629">
                  <c:v>1.0001</c:v>
                </c:pt>
                <c:pt idx="1630">
                  <c:v>1E-4</c:v>
                </c:pt>
                <c:pt idx="1631">
                  <c:v>1E-4</c:v>
                </c:pt>
                <c:pt idx="1632">
                  <c:v>1E-4</c:v>
                </c:pt>
                <c:pt idx="1633">
                  <c:v>1E-4</c:v>
                </c:pt>
                <c:pt idx="1634">
                  <c:v>1E-4</c:v>
                </c:pt>
                <c:pt idx="1635">
                  <c:v>1E-4</c:v>
                </c:pt>
                <c:pt idx="1636">
                  <c:v>1E-4</c:v>
                </c:pt>
                <c:pt idx="1637">
                  <c:v>1E-4</c:v>
                </c:pt>
                <c:pt idx="1638">
                  <c:v>1E-4</c:v>
                </c:pt>
                <c:pt idx="1639">
                  <c:v>1.0001</c:v>
                </c:pt>
                <c:pt idx="1640">
                  <c:v>1.0001</c:v>
                </c:pt>
                <c:pt idx="1641">
                  <c:v>1E-4</c:v>
                </c:pt>
                <c:pt idx="1642">
                  <c:v>1.0001</c:v>
                </c:pt>
                <c:pt idx="1643">
                  <c:v>1E-4</c:v>
                </c:pt>
                <c:pt idx="1644">
                  <c:v>1E-4</c:v>
                </c:pt>
                <c:pt idx="1645">
                  <c:v>1E-4</c:v>
                </c:pt>
                <c:pt idx="1646">
                  <c:v>1E-4</c:v>
                </c:pt>
                <c:pt idx="1647">
                  <c:v>1E-4</c:v>
                </c:pt>
                <c:pt idx="1648">
                  <c:v>1E-4</c:v>
                </c:pt>
                <c:pt idx="1649">
                  <c:v>1E-4</c:v>
                </c:pt>
                <c:pt idx="1650">
                  <c:v>1E-4</c:v>
                </c:pt>
                <c:pt idx="1651">
                  <c:v>1E-4</c:v>
                </c:pt>
                <c:pt idx="1652">
                  <c:v>1E-4</c:v>
                </c:pt>
                <c:pt idx="1653">
                  <c:v>1E-4</c:v>
                </c:pt>
                <c:pt idx="1654">
                  <c:v>1E-4</c:v>
                </c:pt>
                <c:pt idx="1655">
                  <c:v>1E-4</c:v>
                </c:pt>
                <c:pt idx="1656">
                  <c:v>1E-4</c:v>
                </c:pt>
                <c:pt idx="1657">
                  <c:v>1E-4</c:v>
                </c:pt>
                <c:pt idx="1658">
                  <c:v>1E-4</c:v>
                </c:pt>
                <c:pt idx="1659">
                  <c:v>1E-4</c:v>
                </c:pt>
                <c:pt idx="1660">
                  <c:v>1E-4</c:v>
                </c:pt>
                <c:pt idx="1661">
                  <c:v>1E-4</c:v>
                </c:pt>
                <c:pt idx="1662">
                  <c:v>1E-4</c:v>
                </c:pt>
                <c:pt idx="1663">
                  <c:v>1E-4</c:v>
                </c:pt>
                <c:pt idx="1664">
                  <c:v>1.0001</c:v>
                </c:pt>
                <c:pt idx="1665">
                  <c:v>1E-4</c:v>
                </c:pt>
                <c:pt idx="1666">
                  <c:v>1E-4</c:v>
                </c:pt>
                <c:pt idx="1667">
                  <c:v>1E-4</c:v>
                </c:pt>
                <c:pt idx="1668">
                  <c:v>1E-4</c:v>
                </c:pt>
                <c:pt idx="1669">
                  <c:v>1E-4</c:v>
                </c:pt>
                <c:pt idx="1670">
                  <c:v>1E-4</c:v>
                </c:pt>
                <c:pt idx="1671">
                  <c:v>1E-4</c:v>
                </c:pt>
                <c:pt idx="1672">
                  <c:v>1E-4</c:v>
                </c:pt>
                <c:pt idx="1673">
                  <c:v>1E-4</c:v>
                </c:pt>
                <c:pt idx="1674">
                  <c:v>1E-4</c:v>
                </c:pt>
                <c:pt idx="1675">
                  <c:v>1E-4</c:v>
                </c:pt>
                <c:pt idx="1676">
                  <c:v>1E-4</c:v>
                </c:pt>
                <c:pt idx="1677">
                  <c:v>1E-4</c:v>
                </c:pt>
                <c:pt idx="1678">
                  <c:v>1E-4</c:v>
                </c:pt>
                <c:pt idx="1679">
                  <c:v>1E-4</c:v>
                </c:pt>
                <c:pt idx="1680">
                  <c:v>1E-4</c:v>
                </c:pt>
                <c:pt idx="1681">
                  <c:v>1.0001</c:v>
                </c:pt>
                <c:pt idx="1682">
                  <c:v>1E-4</c:v>
                </c:pt>
                <c:pt idx="1683">
                  <c:v>1E-4</c:v>
                </c:pt>
                <c:pt idx="1684">
                  <c:v>1E-4</c:v>
                </c:pt>
                <c:pt idx="1685">
                  <c:v>1E-4</c:v>
                </c:pt>
                <c:pt idx="1686">
                  <c:v>1E-4</c:v>
                </c:pt>
                <c:pt idx="1687">
                  <c:v>1E-4</c:v>
                </c:pt>
                <c:pt idx="1688">
                  <c:v>1E-4</c:v>
                </c:pt>
                <c:pt idx="1689">
                  <c:v>1E-4</c:v>
                </c:pt>
                <c:pt idx="1690">
                  <c:v>1E-4</c:v>
                </c:pt>
                <c:pt idx="1691">
                  <c:v>1E-4</c:v>
                </c:pt>
                <c:pt idx="1692">
                  <c:v>1E-4</c:v>
                </c:pt>
                <c:pt idx="1693">
                  <c:v>1E-4</c:v>
                </c:pt>
                <c:pt idx="1694">
                  <c:v>1E-4</c:v>
                </c:pt>
                <c:pt idx="1695">
                  <c:v>1E-4</c:v>
                </c:pt>
                <c:pt idx="1696">
                  <c:v>1E-4</c:v>
                </c:pt>
                <c:pt idx="1697">
                  <c:v>1E-4</c:v>
                </c:pt>
                <c:pt idx="1698">
                  <c:v>1E-4</c:v>
                </c:pt>
                <c:pt idx="1699">
                  <c:v>1E-4</c:v>
                </c:pt>
                <c:pt idx="1700">
                  <c:v>1E-4</c:v>
                </c:pt>
                <c:pt idx="1701">
                  <c:v>1E-4</c:v>
                </c:pt>
                <c:pt idx="1702">
                  <c:v>1E-4</c:v>
                </c:pt>
                <c:pt idx="1703">
                  <c:v>1E-4</c:v>
                </c:pt>
                <c:pt idx="1704">
                  <c:v>1E-4</c:v>
                </c:pt>
                <c:pt idx="1705">
                  <c:v>1E-4</c:v>
                </c:pt>
                <c:pt idx="1706">
                  <c:v>1E-4</c:v>
                </c:pt>
                <c:pt idx="1707">
                  <c:v>1E-4</c:v>
                </c:pt>
                <c:pt idx="1708">
                  <c:v>1E-4</c:v>
                </c:pt>
                <c:pt idx="1709">
                  <c:v>1E-4</c:v>
                </c:pt>
                <c:pt idx="1710">
                  <c:v>1E-4</c:v>
                </c:pt>
                <c:pt idx="1711">
                  <c:v>1E-4</c:v>
                </c:pt>
                <c:pt idx="1712">
                  <c:v>1E-4</c:v>
                </c:pt>
                <c:pt idx="1713">
                  <c:v>1E-4</c:v>
                </c:pt>
                <c:pt idx="1714">
                  <c:v>1E-4</c:v>
                </c:pt>
                <c:pt idx="1715">
                  <c:v>1E-4</c:v>
                </c:pt>
                <c:pt idx="1716">
                  <c:v>1E-4</c:v>
                </c:pt>
                <c:pt idx="1717">
                  <c:v>1E-4</c:v>
                </c:pt>
                <c:pt idx="1718">
                  <c:v>1E-4</c:v>
                </c:pt>
                <c:pt idx="1719">
                  <c:v>1E-4</c:v>
                </c:pt>
                <c:pt idx="1720">
                  <c:v>1E-4</c:v>
                </c:pt>
                <c:pt idx="1721">
                  <c:v>1E-4</c:v>
                </c:pt>
                <c:pt idx="1722">
                  <c:v>1.0001</c:v>
                </c:pt>
                <c:pt idx="1723">
                  <c:v>1E-4</c:v>
                </c:pt>
                <c:pt idx="1724">
                  <c:v>1E-4</c:v>
                </c:pt>
                <c:pt idx="1725">
                  <c:v>1E-4</c:v>
                </c:pt>
                <c:pt idx="1726">
                  <c:v>1E-4</c:v>
                </c:pt>
                <c:pt idx="1727">
                  <c:v>1E-4</c:v>
                </c:pt>
                <c:pt idx="1728">
                  <c:v>1.0001</c:v>
                </c:pt>
                <c:pt idx="1729">
                  <c:v>1E-4</c:v>
                </c:pt>
                <c:pt idx="1730">
                  <c:v>1.0001</c:v>
                </c:pt>
                <c:pt idx="1731">
                  <c:v>1E-4</c:v>
                </c:pt>
                <c:pt idx="1732">
                  <c:v>1E-4</c:v>
                </c:pt>
                <c:pt idx="1733">
                  <c:v>1E-4</c:v>
                </c:pt>
                <c:pt idx="1734">
                  <c:v>1E-4</c:v>
                </c:pt>
                <c:pt idx="1735">
                  <c:v>1E-4</c:v>
                </c:pt>
                <c:pt idx="1736">
                  <c:v>1E-4</c:v>
                </c:pt>
                <c:pt idx="1737">
                  <c:v>1E-4</c:v>
                </c:pt>
                <c:pt idx="1738">
                  <c:v>1E-4</c:v>
                </c:pt>
                <c:pt idx="1739">
                  <c:v>1E-4</c:v>
                </c:pt>
                <c:pt idx="1740">
                  <c:v>1E-4</c:v>
                </c:pt>
                <c:pt idx="1741">
                  <c:v>1E-4</c:v>
                </c:pt>
                <c:pt idx="1742">
                  <c:v>1E-4</c:v>
                </c:pt>
                <c:pt idx="1743">
                  <c:v>1E-4</c:v>
                </c:pt>
                <c:pt idx="1744">
                  <c:v>1E-4</c:v>
                </c:pt>
                <c:pt idx="1745">
                  <c:v>1E-4</c:v>
                </c:pt>
                <c:pt idx="1746">
                  <c:v>1E-4</c:v>
                </c:pt>
                <c:pt idx="1747">
                  <c:v>1E-4</c:v>
                </c:pt>
                <c:pt idx="1748">
                  <c:v>1E-4</c:v>
                </c:pt>
                <c:pt idx="1749">
                  <c:v>1E-4</c:v>
                </c:pt>
                <c:pt idx="1750">
                  <c:v>1E-4</c:v>
                </c:pt>
                <c:pt idx="1751">
                  <c:v>1E-4</c:v>
                </c:pt>
                <c:pt idx="1752">
                  <c:v>1E-4</c:v>
                </c:pt>
                <c:pt idx="1753">
                  <c:v>1E-4</c:v>
                </c:pt>
                <c:pt idx="1754">
                  <c:v>1E-4</c:v>
                </c:pt>
                <c:pt idx="1755">
                  <c:v>1E-4</c:v>
                </c:pt>
                <c:pt idx="1756">
                  <c:v>1E-4</c:v>
                </c:pt>
                <c:pt idx="1757">
                  <c:v>1E-4</c:v>
                </c:pt>
                <c:pt idx="1758">
                  <c:v>1E-4</c:v>
                </c:pt>
                <c:pt idx="1759">
                  <c:v>1E-4</c:v>
                </c:pt>
                <c:pt idx="1760">
                  <c:v>1.0001</c:v>
                </c:pt>
                <c:pt idx="1761">
                  <c:v>1E-4</c:v>
                </c:pt>
                <c:pt idx="1762">
                  <c:v>1E-4</c:v>
                </c:pt>
                <c:pt idx="1763">
                  <c:v>1E-4</c:v>
                </c:pt>
                <c:pt idx="1764">
                  <c:v>1E-4</c:v>
                </c:pt>
                <c:pt idx="1765">
                  <c:v>1E-4</c:v>
                </c:pt>
                <c:pt idx="1766">
                  <c:v>1E-4</c:v>
                </c:pt>
                <c:pt idx="1767">
                  <c:v>1E-4</c:v>
                </c:pt>
                <c:pt idx="1768">
                  <c:v>1E-4</c:v>
                </c:pt>
                <c:pt idx="1769">
                  <c:v>1E-4</c:v>
                </c:pt>
                <c:pt idx="1770">
                  <c:v>1E-4</c:v>
                </c:pt>
                <c:pt idx="1771">
                  <c:v>1E-4</c:v>
                </c:pt>
                <c:pt idx="1772">
                  <c:v>1E-4</c:v>
                </c:pt>
                <c:pt idx="1773">
                  <c:v>1E-4</c:v>
                </c:pt>
                <c:pt idx="1774">
                  <c:v>1E-4</c:v>
                </c:pt>
                <c:pt idx="1775">
                  <c:v>1.0001</c:v>
                </c:pt>
                <c:pt idx="1776">
                  <c:v>1E-4</c:v>
                </c:pt>
                <c:pt idx="1777">
                  <c:v>1E-4</c:v>
                </c:pt>
                <c:pt idx="1778">
                  <c:v>1E-4</c:v>
                </c:pt>
                <c:pt idx="1779">
                  <c:v>1E-4</c:v>
                </c:pt>
                <c:pt idx="1780">
                  <c:v>1E-4</c:v>
                </c:pt>
                <c:pt idx="1781">
                  <c:v>1E-4</c:v>
                </c:pt>
                <c:pt idx="1782">
                  <c:v>1E-4</c:v>
                </c:pt>
                <c:pt idx="1783">
                  <c:v>1E-4</c:v>
                </c:pt>
                <c:pt idx="1784">
                  <c:v>1E-4</c:v>
                </c:pt>
                <c:pt idx="1785">
                  <c:v>1E-4</c:v>
                </c:pt>
                <c:pt idx="1786">
                  <c:v>1E-4</c:v>
                </c:pt>
                <c:pt idx="1787">
                  <c:v>1E-4</c:v>
                </c:pt>
                <c:pt idx="1788">
                  <c:v>1E-4</c:v>
                </c:pt>
                <c:pt idx="1789">
                  <c:v>1E-4</c:v>
                </c:pt>
                <c:pt idx="1790">
                  <c:v>1E-4</c:v>
                </c:pt>
                <c:pt idx="1791">
                  <c:v>1E-4</c:v>
                </c:pt>
                <c:pt idx="1792">
                  <c:v>1E-4</c:v>
                </c:pt>
                <c:pt idx="1793">
                  <c:v>1E-4</c:v>
                </c:pt>
                <c:pt idx="1794">
                  <c:v>1E-4</c:v>
                </c:pt>
                <c:pt idx="1795">
                  <c:v>1E-4</c:v>
                </c:pt>
                <c:pt idx="1796">
                  <c:v>1E-4</c:v>
                </c:pt>
                <c:pt idx="1797">
                  <c:v>1E-4</c:v>
                </c:pt>
                <c:pt idx="1798">
                  <c:v>1E-4</c:v>
                </c:pt>
                <c:pt idx="1799">
                  <c:v>1E-4</c:v>
                </c:pt>
                <c:pt idx="1800">
                  <c:v>1E-4</c:v>
                </c:pt>
                <c:pt idx="1801">
                  <c:v>1E-4</c:v>
                </c:pt>
                <c:pt idx="1802">
                  <c:v>1E-4</c:v>
                </c:pt>
                <c:pt idx="1803">
                  <c:v>1E-4</c:v>
                </c:pt>
                <c:pt idx="1804">
                  <c:v>1E-4</c:v>
                </c:pt>
                <c:pt idx="1805">
                  <c:v>1E-4</c:v>
                </c:pt>
                <c:pt idx="1806">
                  <c:v>1.0001</c:v>
                </c:pt>
                <c:pt idx="1807">
                  <c:v>1E-4</c:v>
                </c:pt>
                <c:pt idx="1808">
                  <c:v>1E-4</c:v>
                </c:pt>
                <c:pt idx="1809">
                  <c:v>1.0001</c:v>
                </c:pt>
                <c:pt idx="1810">
                  <c:v>1E-4</c:v>
                </c:pt>
                <c:pt idx="1811">
                  <c:v>1E-4</c:v>
                </c:pt>
                <c:pt idx="1812">
                  <c:v>1E-4</c:v>
                </c:pt>
                <c:pt idx="1813">
                  <c:v>1E-4</c:v>
                </c:pt>
                <c:pt idx="1814">
                  <c:v>1E-4</c:v>
                </c:pt>
                <c:pt idx="1815">
                  <c:v>1E-4</c:v>
                </c:pt>
                <c:pt idx="1816">
                  <c:v>1E-4</c:v>
                </c:pt>
                <c:pt idx="1817">
                  <c:v>1E-4</c:v>
                </c:pt>
                <c:pt idx="1818">
                  <c:v>1E-4</c:v>
                </c:pt>
                <c:pt idx="1819">
                  <c:v>1E-4</c:v>
                </c:pt>
                <c:pt idx="1820">
                  <c:v>1E-4</c:v>
                </c:pt>
                <c:pt idx="1821">
                  <c:v>1.0001</c:v>
                </c:pt>
                <c:pt idx="1822">
                  <c:v>1E-4</c:v>
                </c:pt>
                <c:pt idx="1823">
                  <c:v>1E-4</c:v>
                </c:pt>
                <c:pt idx="1824">
                  <c:v>1E-4</c:v>
                </c:pt>
                <c:pt idx="1825">
                  <c:v>1E-4</c:v>
                </c:pt>
                <c:pt idx="1826">
                  <c:v>1E-4</c:v>
                </c:pt>
                <c:pt idx="1827">
                  <c:v>1E-4</c:v>
                </c:pt>
                <c:pt idx="1828">
                  <c:v>1E-4</c:v>
                </c:pt>
                <c:pt idx="1829">
                  <c:v>1E-4</c:v>
                </c:pt>
                <c:pt idx="1830">
                  <c:v>1E-4</c:v>
                </c:pt>
                <c:pt idx="1831">
                  <c:v>1E-4</c:v>
                </c:pt>
                <c:pt idx="1832">
                  <c:v>1E-4</c:v>
                </c:pt>
                <c:pt idx="1833">
                  <c:v>1.0001</c:v>
                </c:pt>
                <c:pt idx="1834">
                  <c:v>1E-4</c:v>
                </c:pt>
                <c:pt idx="1835">
                  <c:v>1E-4</c:v>
                </c:pt>
                <c:pt idx="1836">
                  <c:v>1.0001</c:v>
                </c:pt>
                <c:pt idx="1837">
                  <c:v>1E-4</c:v>
                </c:pt>
                <c:pt idx="1838">
                  <c:v>1E-4</c:v>
                </c:pt>
                <c:pt idx="1839">
                  <c:v>1E-4</c:v>
                </c:pt>
                <c:pt idx="1840">
                  <c:v>1E-4</c:v>
                </c:pt>
                <c:pt idx="1841">
                  <c:v>1E-4</c:v>
                </c:pt>
                <c:pt idx="1842">
                  <c:v>1E-4</c:v>
                </c:pt>
                <c:pt idx="1843">
                  <c:v>1E-4</c:v>
                </c:pt>
                <c:pt idx="1844">
                  <c:v>1E-4</c:v>
                </c:pt>
                <c:pt idx="1845">
                  <c:v>1E-4</c:v>
                </c:pt>
                <c:pt idx="1846">
                  <c:v>1E-4</c:v>
                </c:pt>
                <c:pt idx="1847">
                  <c:v>1E-4</c:v>
                </c:pt>
                <c:pt idx="1848">
                  <c:v>1E-4</c:v>
                </c:pt>
                <c:pt idx="1849">
                  <c:v>1E-4</c:v>
                </c:pt>
                <c:pt idx="1850">
                  <c:v>1E-4</c:v>
                </c:pt>
                <c:pt idx="1851">
                  <c:v>1E-4</c:v>
                </c:pt>
                <c:pt idx="1852">
                  <c:v>1E-4</c:v>
                </c:pt>
                <c:pt idx="1853">
                  <c:v>1E-4</c:v>
                </c:pt>
                <c:pt idx="1854">
                  <c:v>1E-4</c:v>
                </c:pt>
                <c:pt idx="1855">
                  <c:v>1E-4</c:v>
                </c:pt>
                <c:pt idx="1856">
                  <c:v>1E-4</c:v>
                </c:pt>
                <c:pt idx="1857">
                  <c:v>1E-4</c:v>
                </c:pt>
                <c:pt idx="1858">
                  <c:v>1.0001</c:v>
                </c:pt>
                <c:pt idx="1859">
                  <c:v>1E-4</c:v>
                </c:pt>
                <c:pt idx="1860">
                  <c:v>1E-4</c:v>
                </c:pt>
                <c:pt idx="1861">
                  <c:v>1E-4</c:v>
                </c:pt>
                <c:pt idx="1862">
                  <c:v>1E-4</c:v>
                </c:pt>
                <c:pt idx="1863">
                  <c:v>1E-4</c:v>
                </c:pt>
                <c:pt idx="1864">
                  <c:v>1E-4</c:v>
                </c:pt>
                <c:pt idx="1865">
                  <c:v>1E-4</c:v>
                </c:pt>
                <c:pt idx="1866">
                  <c:v>1E-4</c:v>
                </c:pt>
                <c:pt idx="1867">
                  <c:v>1E-4</c:v>
                </c:pt>
                <c:pt idx="1868">
                  <c:v>1E-4</c:v>
                </c:pt>
                <c:pt idx="1869">
                  <c:v>1E-4</c:v>
                </c:pt>
                <c:pt idx="1870">
                  <c:v>1E-4</c:v>
                </c:pt>
                <c:pt idx="1871">
                  <c:v>1E-4</c:v>
                </c:pt>
                <c:pt idx="1872">
                  <c:v>1E-4</c:v>
                </c:pt>
                <c:pt idx="1873">
                  <c:v>1E-4</c:v>
                </c:pt>
                <c:pt idx="1874">
                  <c:v>1E-4</c:v>
                </c:pt>
                <c:pt idx="1875">
                  <c:v>1E-4</c:v>
                </c:pt>
                <c:pt idx="1876">
                  <c:v>1E-4</c:v>
                </c:pt>
                <c:pt idx="1877">
                  <c:v>1E-4</c:v>
                </c:pt>
                <c:pt idx="1878">
                  <c:v>1.0001</c:v>
                </c:pt>
                <c:pt idx="1879">
                  <c:v>1E-4</c:v>
                </c:pt>
                <c:pt idx="1880">
                  <c:v>1E-4</c:v>
                </c:pt>
                <c:pt idx="1881">
                  <c:v>1E-4</c:v>
                </c:pt>
                <c:pt idx="1882">
                  <c:v>1E-4</c:v>
                </c:pt>
                <c:pt idx="1883">
                  <c:v>1E-4</c:v>
                </c:pt>
                <c:pt idx="1884">
                  <c:v>1E-4</c:v>
                </c:pt>
                <c:pt idx="1885">
                  <c:v>1E-4</c:v>
                </c:pt>
                <c:pt idx="1886">
                  <c:v>1E-4</c:v>
                </c:pt>
                <c:pt idx="1887">
                  <c:v>1E-4</c:v>
                </c:pt>
                <c:pt idx="1888">
                  <c:v>1E-4</c:v>
                </c:pt>
                <c:pt idx="1889">
                  <c:v>1E-4</c:v>
                </c:pt>
                <c:pt idx="1890">
                  <c:v>1E-4</c:v>
                </c:pt>
                <c:pt idx="1891">
                  <c:v>1E-4</c:v>
                </c:pt>
                <c:pt idx="1892">
                  <c:v>1E-4</c:v>
                </c:pt>
                <c:pt idx="1893">
                  <c:v>1E-4</c:v>
                </c:pt>
                <c:pt idx="1894">
                  <c:v>1E-4</c:v>
                </c:pt>
                <c:pt idx="1895">
                  <c:v>1E-4</c:v>
                </c:pt>
                <c:pt idx="1896">
                  <c:v>1E-4</c:v>
                </c:pt>
                <c:pt idx="1897">
                  <c:v>1E-4</c:v>
                </c:pt>
                <c:pt idx="1898">
                  <c:v>1.0001</c:v>
                </c:pt>
                <c:pt idx="1899">
                  <c:v>1E-4</c:v>
                </c:pt>
                <c:pt idx="1900">
                  <c:v>1E-4</c:v>
                </c:pt>
                <c:pt idx="1901">
                  <c:v>1E-4</c:v>
                </c:pt>
                <c:pt idx="1902">
                  <c:v>1E-4</c:v>
                </c:pt>
                <c:pt idx="1903">
                  <c:v>1E-4</c:v>
                </c:pt>
                <c:pt idx="1904">
                  <c:v>1E-4</c:v>
                </c:pt>
                <c:pt idx="1905">
                  <c:v>1E-4</c:v>
                </c:pt>
                <c:pt idx="1906">
                  <c:v>1E-4</c:v>
                </c:pt>
                <c:pt idx="1907">
                  <c:v>1.0001</c:v>
                </c:pt>
                <c:pt idx="1908">
                  <c:v>1E-4</c:v>
                </c:pt>
                <c:pt idx="1909">
                  <c:v>1.0001</c:v>
                </c:pt>
                <c:pt idx="1910">
                  <c:v>1E-4</c:v>
                </c:pt>
                <c:pt idx="1911">
                  <c:v>1.0001</c:v>
                </c:pt>
                <c:pt idx="1912">
                  <c:v>1E-4</c:v>
                </c:pt>
                <c:pt idx="1913">
                  <c:v>1E-4</c:v>
                </c:pt>
                <c:pt idx="1914">
                  <c:v>1E-4</c:v>
                </c:pt>
                <c:pt idx="1915">
                  <c:v>1E-4</c:v>
                </c:pt>
                <c:pt idx="1916">
                  <c:v>1.0001</c:v>
                </c:pt>
                <c:pt idx="1917">
                  <c:v>1.0001</c:v>
                </c:pt>
                <c:pt idx="1918">
                  <c:v>1.0001</c:v>
                </c:pt>
                <c:pt idx="1919">
                  <c:v>1E-4</c:v>
                </c:pt>
                <c:pt idx="1920">
                  <c:v>1E-4</c:v>
                </c:pt>
                <c:pt idx="1921">
                  <c:v>1E-4</c:v>
                </c:pt>
                <c:pt idx="1922">
                  <c:v>1E-4</c:v>
                </c:pt>
                <c:pt idx="1923">
                  <c:v>1E-4</c:v>
                </c:pt>
                <c:pt idx="1924">
                  <c:v>1E-4</c:v>
                </c:pt>
                <c:pt idx="1925">
                  <c:v>1E-4</c:v>
                </c:pt>
                <c:pt idx="1926">
                  <c:v>1E-4</c:v>
                </c:pt>
                <c:pt idx="1927">
                  <c:v>1E-4</c:v>
                </c:pt>
                <c:pt idx="1928">
                  <c:v>1E-4</c:v>
                </c:pt>
                <c:pt idx="1929">
                  <c:v>1E-4</c:v>
                </c:pt>
                <c:pt idx="1930">
                  <c:v>1E-4</c:v>
                </c:pt>
                <c:pt idx="1931">
                  <c:v>1E-4</c:v>
                </c:pt>
                <c:pt idx="1932">
                  <c:v>1E-4</c:v>
                </c:pt>
                <c:pt idx="1933">
                  <c:v>1E-4</c:v>
                </c:pt>
                <c:pt idx="1934">
                  <c:v>1E-4</c:v>
                </c:pt>
                <c:pt idx="1935">
                  <c:v>1E-4</c:v>
                </c:pt>
                <c:pt idx="1936">
                  <c:v>1E-4</c:v>
                </c:pt>
                <c:pt idx="1937">
                  <c:v>1E-4</c:v>
                </c:pt>
                <c:pt idx="1938">
                  <c:v>1E-4</c:v>
                </c:pt>
                <c:pt idx="1939">
                  <c:v>1E-4</c:v>
                </c:pt>
                <c:pt idx="1940">
                  <c:v>1E-4</c:v>
                </c:pt>
                <c:pt idx="1941">
                  <c:v>1E-4</c:v>
                </c:pt>
                <c:pt idx="1942">
                  <c:v>1E-4</c:v>
                </c:pt>
                <c:pt idx="1943">
                  <c:v>1E-4</c:v>
                </c:pt>
                <c:pt idx="1944">
                  <c:v>1E-4</c:v>
                </c:pt>
                <c:pt idx="1945">
                  <c:v>1E-4</c:v>
                </c:pt>
                <c:pt idx="1946">
                  <c:v>1.0001</c:v>
                </c:pt>
                <c:pt idx="1947">
                  <c:v>1E-4</c:v>
                </c:pt>
                <c:pt idx="1948">
                  <c:v>1E-4</c:v>
                </c:pt>
                <c:pt idx="1949">
                  <c:v>1E-4</c:v>
                </c:pt>
                <c:pt idx="1950">
                  <c:v>1E-4</c:v>
                </c:pt>
                <c:pt idx="1951">
                  <c:v>1E-4</c:v>
                </c:pt>
                <c:pt idx="1952">
                  <c:v>1E-4</c:v>
                </c:pt>
                <c:pt idx="1953">
                  <c:v>1E-4</c:v>
                </c:pt>
                <c:pt idx="1954">
                  <c:v>1E-4</c:v>
                </c:pt>
                <c:pt idx="1955">
                  <c:v>1E-4</c:v>
                </c:pt>
                <c:pt idx="1956">
                  <c:v>1E-4</c:v>
                </c:pt>
                <c:pt idx="1957">
                  <c:v>1E-4</c:v>
                </c:pt>
                <c:pt idx="1958">
                  <c:v>1E-4</c:v>
                </c:pt>
                <c:pt idx="1959">
                  <c:v>1E-4</c:v>
                </c:pt>
                <c:pt idx="1960">
                  <c:v>1E-4</c:v>
                </c:pt>
                <c:pt idx="1961">
                  <c:v>1E-4</c:v>
                </c:pt>
                <c:pt idx="1962">
                  <c:v>1E-4</c:v>
                </c:pt>
                <c:pt idx="1963">
                  <c:v>1.0001</c:v>
                </c:pt>
                <c:pt idx="1964">
                  <c:v>1E-4</c:v>
                </c:pt>
                <c:pt idx="1965">
                  <c:v>1E-4</c:v>
                </c:pt>
                <c:pt idx="1966">
                  <c:v>1E-4</c:v>
                </c:pt>
                <c:pt idx="1967">
                  <c:v>1E-4</c:v>
                </c:pt>
                <c:pt idx="1968">
                  <c:v>1E-4</c:v>
                </c:pt>
                <c:pt idx="1969">
                  <c:v>1E-4</c:v>
                </c:pt>
                <c:pt idx="1970">
                  <c:v>1E-4</c:v>
                </c:pt>
                <c:pt idx="1971">
                  <c:v>1E-4</c:v>
                </c:pt>
                <c:pt idx="1972">
                  <c:v>1E-4</c:v>
                </c:pt>
                <c:pt idx="1973">
                  <c:v>1E-4</c:v>
                </c:pt>
                <c:pt idx="1974">
                  <c:v>1.0001</c:v>
                </c:pt>
                <c:pt idx="1975">
                  <c:v>1.0001</c:v>
                </c:pt>
                <c:pt idx="1976">
                  <c:v>1E-4</c:v>
                </c:pt>
                <c:pt idx="1977">
                  <c:v>2.0001000000000002</c:v>
                </c:pt>
                <c:pt idx="1978">
                  <c:v>5.0000999999999998</c:v>
                </c:pt>
                <c:pt idx="1979">
                  <c:v>2.0001000000000002</c:v>
                </c:pt>
                <c:pt idx="1980">
                  <c:v>1.0001</c:v>
                </c:pt>
                <c:pt idx="1981">
                  <c:v>1E-4</c:v>
                </c:pt>
                <c:pt idx="1982">
                  <c:v>1E-4</c:v>
                </c:pt>
                <c:pt idx="1983">
                  <c:v>1E-4</c:v>
                </c:pt>
                <c:pt idx="1984">
                  <c:v>1E-4</c:v>
                </c:pt>
                <c:pt idx="1985">
                  <c:v>1E-4</c:v>
                </c:pt>
                <c:pt idx="1986">
                  <c:v>1E-4</c:v>
                </c:pt>
                <c:pt idx="1987">
                  <c:v>1E-4</c:v>
                </c:pt>
                <c:pt idx="1988">
                  <c:v>1E-4</c:v>
                </c:pt>
                <c:pt idx="1989">
                  <c:v>1E-4</c:v>
                </c:pt>
                <c:pt idx="1990">
                  <c:v>1E-4</c:v>
                </c:pt>
                <c:pt idx="1991">
                  <c:v>1E-4</c:v>
                </c:pt>
                <c:pt idx="1992">
                  <c:v>1E-4</c:v>
                </c:pt>
                <c:pt idx="1993">
                  <c:v>1E-4</c:v>
                </c:pt>
                <c:pt idx="1994">
                  <c:v>1E-4</c:v>
                </c:pt>
                <c:pt idx="1995">
                  <c:v>1E-4</c:v>
                </c:pt>
                <c:pt idx="1996">
                  <c:v>1E-4</c:v>
                </c:pt>
                <c:pt idx="1997">
                  <c:v>1E-4</c:v>
                </c:pt>
                <c:pt idx="1998">
                  <c:v>1E-4</c:v>
                </c:pt>
                <c:pt idx="1999">
                  <c:v>1E-4</c:v>
                </c:pt>
                <c:pt idx="2000">
                  <c:v>1E-4</c:v>
                </c:pt>
                <c:pt idx="2001">
                  <c:v>1E-4</c:v>
                </c:pt>
                <c:pt idx="2002">
                  <c:v>1E-4</c:v>
                </c:pt>
                <c:pt idx="2003">
                  <c:v>1E-4</c:v>
                </c:pt>
                <c:pt idx="2004">
                  <c:v>1.0001</c:v>
                </c:pt>
                <c:pt idx="2005">
                  <c:v>1E-4</c:v>
                </c:pt>
                <c:pt idx="2006">
                  <c:v>1E-4</c:v>
                </c:pt>
                <c:pt idx="2007">
                  <c:v>1E-4</c:v>
                </c:pt>
                <c:pt idx="2008">
                  <c:v>1E-4</c:v>
                </c:pt>
                <c:pt idx="2009">
                  <c:v>1E-4</c:v>
                </c:pt>
                <c:pt idx="2010">
                  <c:v>1E-4</c:v>
                </c:pt>
                <c:pt idx="2011">
                  <c:v>1E-4</c:v>
                </c:pt>
                <c:pt idx="2012">
                  <c:v>1E-4</c:v>
                </c:pt>
                <c:pt idx="2013">
                  <c:v>1E-4</c:v>
                </c:pt>
                <c:pt idx="2014">
                  <c:v>1E-4</c:v>
                </c:pt>
                <c:pt idx="2015">
                  <c:v>1E-4</c:v>
                </c:pt>
                <c:pt idx="2016">
                  <c:v>1.0001</c:v>
                </c:pt>
                <c:pt idx="2017">
                  <c:v>1E-4</c:v>
                </c:pt>
                <c:pt idx="2018">
                  <c:v>1E-4</c:v>
                </c:pt>
                <c:pt idx="2019">
                  <c:v>1E-4</c:v>
                </c:pt>
                <c:pt idx="2020">
                  <c:v>1E-4</c:v>
                </c:pt>
                <c:pt idx="2021">
                  <c:v>1E-4</c:v>
                </c:pt>
                <c:pt idx="2022">
                  <c:v>1E-4</c:v>
                </c:pt>
                <c:pt idx="2023">
                  <c:v>1E-4</c:v>
                </c:pt>
                <c:pt idx="2024">
                  <c:v>1E-4</c:v>
                </c:pt>
                <c:pt idx="2025">
                  <c:v>1E-4</c:v>
                </c:pt>
                <c:pt idx="2026">
                  <c:v>1.0001</c:v>
                </c:pt>
                <c:pt idx="2027">
                  <c:v>1E-4</c:v>
                </c:pt>
                <c:pt idx="2028">
                  <c:v>1E-4</c:v>
                </c:pt>
                <c:pt idx="2029">
                  <c:v>1E-4</c:v>
                </c:pt>
                <c:pt idx="2030">
                  <c:v>1E-4</c:v>
                </c:pt>
                <c:pt idx="2031">
                  <c:v>1E-4</c:v>
                </c:pt>
                <c:pt idx="2032">
                  <c:v>1E-4</c:v>
                </c:pt>
                <c:pt idx="2033">
                  <c:v>1E-4</c:v>
                </c:pt>
                <c:pt idx="2034">
                  <c:v>1E-4</c:v>
                </c:pt>
                <c:pt idx="2035">
                  <c:v>1.0001</c:v>
                </c:pt>
                <c:pt idx="2036">
                  <c:v>1E-4</c:v>
                </c:pt>
                <c:pt idx="2037">
                  <c:v>1E-4</c:v>
                </c:pt>
                <c:pt idx="2038">
                  <c:v>1E-4</c:v>
                </c:pt>
                <c:pt idx="2039">
                  <c:v>1E-4</c:v>
                </c:pt>
                <c:pt idx="2040">
                  <c:v>1E-4</c:v>
                </c:pt>
                <c:pt idx="2041">
                  <c:v>1E-4</c:v>
                </c:pt>
                <c:pt idx="2042">
                  <c:v>1E-4</c:v>
                </c:pt>
                <c:pt idx="2043">
                  <c:v>1E-4</c:v>
                </c:pt>
                <c:pt idx="2044">
                  <c:v>1E-4</c:v>
                </c:pt>
                <c:pt idx="2045">
                  <c:v>1E-4</c:v>
                </c:pt>
                <c:pt idx="2046">
                  <c:v>1E-4</c:v>
                </c:pt>
                <c:pt idx="2047">
                  <c:v>1E-4</c:v>
                </c:pt>
                <c:pt idx="2048">
                  <c:v>1E-4</c:v>
                </c:pt>
                <c:pt idx="2049">
                  <c:v>1E-4</c:v>
                </c:pt>
                <c:pt idx="2050">
                  <c:v>1E-4</c:v>
                </c:pt>
                <c:pt idx="2051">
                  <c:v>1E-4</c:v>
                </c:pt>
                <c:pt idx="2052">
                  <c:v>1E-4</c:v>
                </c:pt>
                <c:pt idx="2053">
                  <c:v>1E-4</c:v>
                </c:pt>
                <c:pt idx="2054">
                  <c:v>1E-4</c:v>
                </c:pt>
                <c:pt idx="2055">
                  <c:v>1E-4</c:v>
                </c:pt>
                <c:pt idx="2056">
                  <c:v>1E-4</c:v>
                </c:pt>
                <c:pt idx="2057">
                  <c:v>1E-4</c:v>
                </c:pt>
                <c:pt idx="2058">
                  <c:v>1E-4</c:v>
                </c:pt>
                <c:pt idx="2059">
                  <c:v>1E-4</c:v>
                </c:pt>
                <c:pt idx="2060">
                  <c:v>1E-4</c:v>
                </c:pt>
                <c:pt idx="2061">
                  <c:v>1E-4</c:v>
                </c:pt>
                <c:pt idx="2062">
                  <c:v>1E-4</c:v>
                </c:pt>
                <c:pt idx="2063">
                  <c:v>1E-4</c:v>
                </c:pt>
                <c:pt idx="2064">
                  <c:v>1E-4</c:v>
                </c:pt>
                <c:pt idx="2065">
                  <c:v>1E-4</c:v>
                </c:pt>
                <c:pt idx="2066">
                  <c:v>1E-4</c:v>
                </c:pt>
                <c:pt idx="2067">
                  <c:v>1E-4</c:v>
                </c:pt>
                <c:pt idx="2068">
                  <c:v>1E-4</c:v>
                </c:pt>
                <c:pt idx="2069">
                  <c:v>1E-4</c:v>
                </c:pt>
                <c:pt idx="2070">
                  <c:v>1E-4</c:v>
                </c:pt>
                <c:pt idx="2071">
                  <c:v>1E-4</c:v>
                </c:pt>
                <c:pt idx="2072">
                  <c:v>1E-4</c:v>
                </c:pt>
                <c:pt idx="2073">
                  <c:v>1E-4</c:v>
                </c:pt>
                <c:pt idx="2074">
                  <c:v>1.0001</c:v>
                </c:pt>
                <c:pt idx="2075">
                  <c:v>1E-4</c:v>
                </c:pt>
                <c:pt idx="2076">
                  <c:v>1E-4</c:v>
                </c:pt>
                <c:pt idx="2077">
                  <c:v>1E-4</c:v>
                </c:pt>
                <c:pt idx="2078">
                  <c:v>1E-4</c:v>
                </c:pt>
                <c:pt idx="2079">
                  <c:v>1E-4</c:v>
                </c:pt>
                <c:pt idx="2080">
                  <c:v>1E-4</c:v>
                </c:pt>
                <c:pt idx="2081">
                  <c:v>1E-4</c:v>
                </c:pt>
                <c:pt idx="2082">
                  <c:v>1E-4</c:v>
                </c:pt>
                <c:pt idx="2083">
                  <c:v>1E-4</c:v>
                </c:pt>
                <c:pt idx="2084">
                  <c:v>1E-4</c:v>
                </c:pt>
                <c:pt idx="2085">
                  <c:v>1E-4</c:v>
                </c:pt>
                <c:pt idx="2086">
                  <c:v>1E-4</c:v>
                </c:pt>
                <c:pt idx="2087">
                  <c:v>1E-4</c:v>
                </c:pt>
                <c:pt idx="2088">
                  <c:v>1E-4</c:v>
                </c:pt>
                <c:pt idx="2089">
                  <c:v>1E-4</c:v>
                </c:pt>
                <c:pt idx="2090">
                  <c:v>1E-4</c:v>
                </c:pt>
                <c:pt idx="2091">
                  <c:v>1E-4</c:v>
                </c:pt>
                <c:pt idx="2092">
                  <c:v>1E-4</c:v>
                </c:pt>
                <c:pt idx="2093">
                  <c:v>1E-4</c:v>
                </c:pt>
                <c:pt idx="2094">
                  <c:v>1E-4</c:v>
                </c:pt>
                <c:pt idx="2095">
                  <c:v>1E-4</c:v>
                </c:pt>
                <c:pt idx="2096">
                  <c:v>1E-4</c:v>
                </c:pt>
                <c:pt idx="2097">
                  <c:v>1E-4</c:v>
                </c:pt>
                <c:pt idx="2098">
                  <c:v>1E-4</c:v>
                </c:pt>
                <c:pt idx="2099">
                  <c:v>1E-4</c:v>
                </c:pt>
                <c:pt idx="2100">
                  <c:v>1E-4</c:v>
                </c:pt>
                <c:pt idx="2101">
                  <c:v>1E-4</c:v>
                </c:pt>
                <c:pt idx="2102">
                  <c:v>1E-4</c:v>
                </c:pt>
                <c:pt idx="2103">
                  <c:v>1E-4</c:v>
                </c:pt>
                <c:pt idx="2104">
                  <c:v>1E-4</c:v>
                </c:pt>
                <c:pt idx="2105">
                  <c:v>1E-4</c:v>
                </c:pt>
                <c:pt idx="2106">
                  <c:v>26.0001</c:v>
                </c:pt>
                <c:pt idx="2107">
                  <c:v>7.0000999999999998</c:v>
                </c:pt>
                <c:pt idx="2108">
                  <c:v>1E-4</c:v>
                </c:pt>
                <c:pt idx="2109">
                  <c:v>1E-4</c:v>
                </c:pt>
                <c:pt idx="2110">
                  <c:v>1E-4</c:v>
                </c:pt>
                <c:pt idx="2111">
                  <c:v>1E-4</c:v>
                </c:pt>
                <c:pt idx="2112">
                  <c:v>1E-4</c:v>
                </c:pt>
                <c:pt idx="2113">
                  <c:v>1E-4</c:v>
                </c:pt>
                <c:pt idx="2114">
                  <c:v>1E-4</c:v>
                </c:pt>
                <c:pt idx="2115">
                  <c:v>1.0001</c:v>
                </c:pt>
                <c:pt idx="2116">
                  <c:v>1.0001</c:v>
                </c:pt>
                <c:pt idx="2117">
                  <c:v>1E-4</c:v>
                </c:pt>
                <c:pt idx="2118">
                  <c:v>1.0001</c:v>
                </c:pt>
                <c:pt idx="2119">
                  <c:v>1E-4</c:v>
                </c:pt>
                <c:pt idx="2120">
                  <c:v>1.0001</c:v>
                </c:pt>
                <c:pt idx="2121">
                  <c:v>1E-4</c:v>
                </c:pt>
                <c:pt idx="2122">
                  <c:v>1E-4</c:v>
                </c:pt>
                <c:pt idx="2123">
                  <c:v>1E-4</c:v>
                </c:pt>
                <c:pt idx="2124">
                  <c:v>1.0001</c:v>
                </c:pt>
                <c:pt idx="2125">
                  <c:v>1E-4</c:v>
                </c:pt>
                <c:pt idx="2126">
                  <c:v>1E-4</c:v>
                </c:pt>
                <c:pt idx="2127">
                  <c:v>1E-4</c:v>
                </c:pt>
                <c:pt idx="2128">
                  <c:v>1E-4</c:v>
                </c:pt>
                <c:pt idx="2129">
                  <c:v>1E-4</c:v>
                </c:pt>
                <c:pt idx="2130">
                  <c:v>1E-4</c:v>
                </c:pt>
                <c:pt idx="2131">
                  <c:v>1.0001</c:v>
                </c:pt>
                <c:pt idx="2132">
                  <c:v>1E-4</c:v>
                </c:pt>
                <c:pt idx="2133">
                  <c:v>1E-4</c:v>
                </c:pt>
                <c:pt idx="2134">
                  <c:v>1E-4</c:v>
                </c:pt>
                <c:pt idx="2135">
                  <c:v>1E-4</c:v>
                </c:pt>
                <c:pt idx="2136">
                  <c:v>1.0001</c:v>
                </c:pt>
                <c:pt idx="2137">
                  <c:v>1E-4</c:v>
                </c:pt>
                <c:pt idx="2138">
                  <c:v>1E-4</c:v>
                </c:pt>
                <c:pt idx="2139">
                  <c:v>1E-4</c:v>
                </c:pt>
                <c:pt idx="2140">
                  <c:v>1E-4</c:v>
                </c:pt>
                <c:pt idx="2141">
                  <c:v>1.0001</c:v>
                </c:pt>
                <c:pt idx="2142">
                  <c:v>1E-4</c:v>
                </c:pt>
                <c:pt idx="2143">
                  <c:v>1E-4</c:v>
                </c:pt>
                <c:pt idx="2144">
                  <c:v>2.0001000000000002</c:v>
                </c:pt>
                <c:pt idx="2145">
                  <c:v>1E-4</c:v>
                </c:pt>
                <c:pt idx="2146">
                  <c:v>1.0001</c:v>
                </c:pt>
                <c:pt idx="2147">
                  <c:v>1.0001</c:v>
                </c:pt>
                <c:pt idx="2148">
                  <c:v>1E-4</c:v>
                </c:pt>
                <c:pt idx="2149">
                  <c:v>1E-4</c:v>
                </c:pt>
                <c:pt idx="2150">
                  <c:v>1E-4</c:v>
                </c:pt>
                <c:pt idx="2151">
                  <c:v>1.0001</c:v>
                </c:pt>
                <c:pt idx="2152">
                  <c:v>1E-4</c:v>
                </c:pt>
                <c:pt idx="2153">
                  <c:v>1.0001</c:v>
                </c:pt>
                <c:pt idx="2154">
                  <c:v>1.0001</c:v>
                </c:pt>
                <c:pt idx="2155">
                  <c:v>1.0001</c:v>
                </c:pt>
                <c:pt idx="2156">
                  <c:v>3.0001000000000002</c:v>
                </c:pt>
                <c:pt idx="2157">
                  <c:v>1E-4</c:v>
                </c:pt>
                <c:pt idx="2158">
                  <c:v>1E-4</c:v>
                </c:pt>
                <c:pt idx="2159">
                  <c:v>1.0001</c:v>
                </c:pt>
                <c:pt idx="2160">
                  <c:v>1E-4</c:v>
                </c:pt>
                <c:pt idx="2161">
                  <c:v>1E-4</c:v>
                </c:pt>
                <c:pt idx="2162">
                  <c:v>1E-4</c:v>
                </c:pt>
                <c:pt idx="2163">
                  <c:v>1.0001</c:v>
                </c:pt>
                <c:pt idx="2164">
                  <c:v>1E-4</c:v>
                </c:pt>
                <c:pt idx="2165">
                  <c:v>1E-4</c:v>
                </c:pt>
                <c:pt idx="2166">
                  <c:v>1E-4</c:v>
                </c:pt>
                <c:pt idx="2167">
                  <c:v>1E-4</c:v>
                </c:pt>
                <c:pt idx="2168">
                  <c:v>1E-4</c:v>
                </c:pt>
                <c:pt idx="2169">
                  <c:v>1E-4</c:v>
                </c:pt>
                <c:pt idx="2170">
                  <c:v>1E-4</c:v>
                </c:pt>
                <c:pt idx="2171">
                  <c:v>1E-4</c:v>
                </c:pt>
                <c:pt idx="2172">
                  <c:v>1E-4</c:v>
                </c:pt>
                <c:pt idx="2173">
                  <c:v>1E-4</c:v>
                </c:pt>
                <c:pt idx="2174">
                  <c:v>1E-4</c:v>
                </c:pt>
                <c:pt idx="2175">
                  <c:v>1E-4</c:v>
                </c:pt>
                <c:pt idx="2176">
                  <c:v>1E-4</c:v>
                </c:pt>
                <c:pt idx="2177">
                  <c:v>1E-4</c:v>
                </c:pt>
                <c:pt idx="2178">
                  <c:v>1E-4</c:v>
                </c:pt>
                <c:pt idx="2179">
                  <c:v>1E-4</c:v>
                </c:pt>
                <c:pt idx="2180">
                  <c:v>1E-4</c:v>
                </c:pt>
                <c:pt idx="2181">
                  <c:v>1E-4</c:v>
                </c:pt>
                <c:pt idx="2182">
                  <c:v>1E-4</c:v>
                </c:pt>
                <c:pt idx="2183">
                  <c:v>1E-4</c:v>
                </c:pt>
                <c:pt idx="2184">
                  <c:v>1E-4</c:v>
                </c:pt>
                <c:pt idx="2185">
                  <c:v>1E-4</c:v>
                </c:pt>
                <c:pt idx="2186">
                  <c:v>1E-4</c:v>
                </c:pt>
                <c:pt idx="2187">
                  <c:v>1E-4</c:v>
                </c:pt>
                <c:pt idx="2188">
                  <c:v>1E-4</c:v>
                </c:pt>
                <c:pt idx="2189">
                  <c:v>1.0001</c:v>
                </c:pt>
                <c:pt idx="2190">
                  <c:v>1E-4</c:v>
                </c:pt>
                <c:pt idx="2191">
                  <c:v>1E-4</c:v>
                </c:pt>
                <c:pt idx="2192">
                  <c:v>1E-4</c:v>
                </c:pt>
                <c:pt idx="2193">
                  <c:v>1E-4</c:v>
                </c:pt>
                <c:pt idx="2194">
                  <c:v>1E-4</c:v>
                </c:pt>
                <c:pt idx="2195">
                  <c:v>1E-4</c:v>
                </c:pt>
                <c:pt idx="2196">
                  <c:v>1E-4</c:v>
                </c:pt>
                <c:pt idx="2197">
                  <c:v>1.0001</c:v>
                </c:pt>
                <c:pt idx="2198">
                  <c:v>1E-4</c:v>
                </c:pt>
                <c:pt idx="2199">
                  <c:v>1E-4</c:v>
                </c:pt>
                <c:pt idx="2200">
                  <c:v>1E-4</c:v>
                </c:pt>
                <c:pt idx="2201">
                  <c:v>1E-4</c:v>
                </c:pt>
                <c:pt idx="2202">
                  <c:v>1E-4</c:v>
                </c:pt>
                <c:pt idx="2203">
                  <c:v>1.0001</c:v>
                </c:pt>
                <c:pt idx="2204">
                  <c:v>1.0001</c:v>
                </c:pt>
                <c:pt idx="2205">
                  <c:v>1E-4</c:v>
                </c:pt>
                <c:pt idx="2206">
                  <c:v>1E-4</c:v>
                </c:pt>
                <c:pt idx="2207">
                  <c:v>1E-4</c:v>
                </c:pt>
                <c:pt idx="2208">
                  <c:v>1.0001</c:v>
                </c:pt>
                <c:pt idx="2209">
                  <c:v>1E-4</c:v>
                </c:pt>
                <c:pt idx="2210">
                  <c:v>1E-4</c:v>
                </c:pt>
                <c:pt idx="2211">
                  <c:v>1E-4</c:v>
                </c:pt>
                <c:pt idx="2212">
                  <c:v>1E-4</c:v>
                </c:pt>
                <c:pt idx="2213">
                  <c:v>1E-4</c:v>
                </c:pt>
                <c:pt idx="2214">
                  <c:v>1E-4</c:v>
                </c:pt>
                <c:pt idx="2215">
                  <c:v>1.0001</c:v>
                </c:pt>
                <c:pt idx="2216">
                  <c:v>1E-4</c:v>
                </c:pt>
                <c:pt idx="2217">
                  <c:v>1.0001</c:v>
                </c:pt>
                <c:pt idx="2218">
                  <c:v>2.0001000000000002</c:v>
                </c:pt>
                <c:pt idx="2219">
                  <c:v>1.0001</c:v>
                </c:pt>
                <c:pt idx="2220">
                  <c:v>1E-4</c:v>
                </c:pt>
                <c:pt idx="2221">
                  <c:v>1E-4</c:v>
                </c:pt>
                <c:pt idx="2222">
                  <c:v>1E-4</c:v>
                </c:pt>
                <c:pt idx="2223">
                  <c:v>1E-4</c:v>
                </c:pt>
                <c:pt idx="2224">
                  <c:v>1E-4</c:v>
                </c:pt>
                <c:pt idx="2225">
                  <c:v>1.0001</c:v>
                </c:pt>
                <c:pt idx="2226">
                  <c:v>9.0000999999999998</c:v>
                </c:pt>
                <c:pt idx="2227">
                  <c:v>1.0001</c:v>
                </c:pt>
                <c:pt idx="2228">
                  <c:v>1E-4</c:v>
                </c:pt>
                <c:pt idx="2229">
                  <c:v>1E-4</c:v>
                </c:pt>
                <c:pt idx="2230">
                  <c:v>2.0001000000000002</c:v>
                </c:pt>
                <c:pt idx="2231">
                  <c:v>1E-4</c:v>
                </c:pt>
                <c:pt idx="2232">
                  <c:v>1E-4</c:v>
                </c:pt>
                <c:pt idx="2233">
                  <c:v>1E-4</c:v>
                </c:pt>
                <c:pt idx="2234">
                  <c:v>1E-4</c:v>
                </c:pt>
                <c:pt idx="2235">
                  <c:v>1.0001</c:v>
                </c:pt>
                <c:pt idx="2236">
                  <c:v>1E-4</c:v>
                </c:pt>
                <c:pt idx="2237">
                  <c:v>1E-4</c:v>
                </c:pt>
                <c:pt idx="2238">
                  <c:v>1E-4</c:v>
                </c:pt>
                <c:pt idx="2239">
                  <c:v>1E-4</c:v>
                </c:pt>
                <c:pt idx="2240">
                  <c:v>1E-4</c:v>
                </c:pt>
                <c:pt idx="2241">
                  <c:v>1E-4</c:v>
                </c:pt>
                <c:pt idx="2242">
                  <c:v>1E-4</c:v>
                </c:pt>
                <c:pt idx="2243">
                  <c:v>1E-4</c:v>
                </c:pt>
                <c:pt idx="2244">
                  <c:v>1E-4</c:v>
                </c:pt>
                <c:pt idx="2245">
                  <c:v>1E-4</c:v>
                </c:pt>
                <c:pt idx="2246">
                  <c:v>1.0001</c:v>
                </c:pt>
                <c:pt idx="2247">
                  <c:v>1E-4</c:v>
                </c:pt>
                <c:pt idx="2248">
                  <c:v>1E-4</c:v>
                </c:pt>
                <c:pt idx="2249">
                  <c:v>1E-4</c:v>
                </c:pt>
                <c:pt idx="2250">
                  <c:v>1E-4</c:v>
                </c:pt>
                <c:pt idx="2251">
                  <c:v>1E-4</c:v>
                </c:pt>
                <c:pt idx="2252">
                  <c:v>1E-4</c:v>
                </c:pt>
                <c:pt idx="2253">
                  <c:v>1.0001</c:v>
                </c:pt>
                <c:pt idx="2254">
                  <c:v>1E-4</c:v>
                </c:pt>
                <c:pt idx="2255">
                  <c:v>1E-4</c:v>
                </c:pt>
                <c:pt idx="2256">
                  <c:v>1E-4</c:v>
                </c:pt>
                <c:pt idx="2257">
                  <c:v>1E-4</c:v>
                </c:pt>
                <c:pt idx="2258">
                  <c:v>1E-4</c:v>
                </c:pt>
                <c:pt idx="2259">
                  <c:v>1E-4</c:v>
                </c:pt>
                <c:pt idx="2260">
                  <c:v>1E-4</c:v>
                </c:pt>
                <c:pt idx="2261">
                  <c:v>1E-4</c:v>
                </c:pt>
                <c:pt idx="2262">
                  <c:v>1E-4</c:v>
                </c:pt>
                <c:pt idx="2263">
                  <c:v>1E-4</c:v>
                </c:pt>
                <c:pt idx="2264">
                  <c:v>1.0001</c:v>
                </c:pt>
                <c:pt idx="2265">
                  <c:v>1E-4</c:v>
                </c:pt>
                <c:pt idx="2266">
                  <c:v>1E-4</c:v>
                </c:pt>
                <c:pt idx="2267">
                  <c:v>1E-4</c:v>
                </c:pt>
                <c:pt idx="2268">
                  <c:v>1.0001</c:v>
                </c:pt>
                <c:pt idx="2269">
                  <c:v>1E-4</c:v>
                </c:pt>
                <c:pt idx="2270">
                  <c:v>1E-4</c:v>
                </c:pt>
                <c:pt idx="2271">
                  <c:v>1E-4</c:v>
                </c:pt>
                <c:pt idx="2272">
                  <c:v>1E-4</c:v>
                </c:pt>
                <c:pt idx="2273">
                  <c:v>1E-4</c:v>
                </c:pt>
                <c:pt idx="2274">
                  <c:v>1E-4</c:v>
                </c:pt>
                <c:pt idx="2275">
                  <c:v>1.0001</c:v>
                </c:pt>
                <c:pt idx="2276">
                  <c:v>1E-4</c:v>
                </c:pt>
                <c:pt idx="2277">
                  <c:v>1E-4</c:v>
                </c:pt>
                <c:pt idx="2278">
                  <c:v>1E-4</c:v>
                </c:pt>
                <c:pt idx="2279">
                  <c:v>1E-4</c:v>
                </c:pt>
                <c:pt idx="2280">
                  <c:v>1E-4</c:v>
                </c:pt>
                <c:pt idx="2281">
                  <c:v>1E-4</c:v>
                </c:pt>
                <c:pt idx="2282">
                  <c:v>1E-4</c:v>
                </c:pt>
                <c:pt idx="2283">
                  <c:v>1E-4</c:v>
                </c:pt>
                <c:pt idx="2284">
                  <c:v>1E-4</c:v>
                </c:pt>
                <c:pt idx="2285">
                  <c:v>1E-4</c:v>
                </c:pt>
                <c:pt idx="2286">
                  <c:v>1E-4</c:v>
                </c:pt>
                <c:pt idx="2287">
                  <c:v>1E-4</c:v>
                </c:pt>
                <c:pt idx="2288">
                  <c:v>1E-4</c:v>
                </c:pt>
                <c:pt idx="2289">
                  <c:v>1E-4</c:v>
                </c:pt>
                <c:pt idx="2290">
                  <c:v>1E-4</c:v>
                </c:pt>
                <c:pt idx="2291">
                  <c:v>1E-4</c:v>
                </c:pt>
                <c:pt idx="2292">
                  <c:v>1.0001</c:v>
                </c:pt>
                <c:pt idx="2293">
                  <c:v>1E-4</c:v>
                </c:pt>
                <c:pt idx="2294">
                  <c:v>1E-4</c:v>
                </c:pt>
                <c:pt idx="2295">
                  <c:v>1E-4</c:v>
                </c:pt>
                <c:pt idx="2296">
                  <c:v>1E-4</c:v>
                </c:pt>
                <c:pt idx="2297">
                  <c:v>1E-4</c:v>
                </c:pt>
                <c:pt idx="2298">
                  <c:v>1E-4</c:v>
                </c:pt>
                <c:pt idx="2299">
                  <c:v>1E-4</c:v>
                </c:pt>
                <c:pt idx="2300">
                  <c:v>1E-4</c:v>
                </c:pt>
                <c:pt idx="2301">
                  <c:v>1E-4</c:v>
                </c:pt>
                <c:pt idx="2302">
                  <c:v>1E-4</c:v>
                </c:pt>
                <c:pt idx="2303">
                  <c:v>1E-4</c:v>
                </c:pt>
                <c:pt idx="2304">
                  <c:v>1E-4</c:v>
                </c:pt>
                <c:pt idx="2305">
                  <c:v>1E-4</c:v>
                </c:pt>
                <c:pt idx="2306">
                  <c:v>1E-4</c:v>
                </c:pt>
                <c:pt idx="2307">
                  <c:v>1E-4</c:v>
                </c:pt>
                <c:pt idx="2308">
                  <c:v>1E-4</c:v>
                </c:pt>
                <c:pt idx="2309">
                  <c:v>1E-4</c:v>
                </c:pt>
                <c:pt idx="2310">
                  <c:v>1.0001</c:v>
                </c:pt>
                <c:pt idx="2311">
                  <c:v>1E-4</c:v>
                </c:pt>
                <c:pt idx="2312">
                  <c:v>1E-4</c:v>
                </c:pt>
                <c:pt idx="2313">
                  <c:v>1E-4</c:v>
                </c:pt>
                <c:pt idx="2314">
                  <c:v>1E-4</c:v>
                </c:pt>
                <c:pt idx="2315">
                  <c:v>1E-4</c:v>
                </c:pt>
                <c:pt idx="2316">
                  <c:v>1E-4</c:v>
                </c:pt>
                <c:pt idx="2317">
                  <c:v>1E-4</c:v>
                </c:pt>
                <c:pt idx="2318">
                  <c:v>1E-4</c:v>
                </c:pt>
                <c:pt idx="2319">
                  <c:v>1E-4</c:v>
                </c:pt>
                <c:pt idx="2320">
                  <c:v>1E-4</c:v>
                </c:pt>
                <c:pt idx="2321">
                  <c:v>1E-4</c:v>
                </c:pt>
                <c:pt idx="2322">
                  <c:v>1E-4</c:v>
                </c:pt>
                <c:pt idx="2323">
                  <c:v>1E-4</c:v>
                </c:pt>
                <c:pt idx="2324">
                  <c:v>1E-4</c:v>
                </c:pt>
                <c:pt idx="2325">
                  <c:v>1E-4</c:v>
                </c:pt>
                <c:pt idx="2326">
                  <c:v>1E-4</c:v>
                </c:pt>
                <c:pt idx="2327">
                  <c:v>1E-4</c:v>
                </c:pt>
                <c:pt idx="2328">
                  <c:v>1E-4</c:v>
                </c:pt>
                <c:pt idx="2329">
                  <c:v>1E-4</c:v>
                </c:pt>
                <c:pt idx="2330">
                  <c:v>1E-4</c:v>
                </c:pt>
                <c:pt idx="2331">
                  <c:v>1E-4</c:v>
                </c:pt>
                <c:pt idx="2332">
                  <c:v>1E-4</c:v>
                </c:pt>
                <c:pt idx="2333">
                  <c:v>1E-4</c:v>
                </c:pt>
                <c:pt idx="2334">
                  <c:v>1.0001</c:v>
                </c:pt>
                <c:pt idx="2335">
                  <c:v>1E-4</c:v>
                </c:pt>
                <c:pt idx="2336">
                  <c:v>1.0001</c:v>
                </c:pt>
                <c:pt idx="2337">
                  <c:v>1.0001</c:v>
                </c:pt>
                <c:pt idx="2338">
                  <c:v>1E-4</c:v>
                </c:pt>
                <c:pt idx="2339">
                  <c:v>1E-4</c:v>
                </c:pt>
                <c:pt idx="2340">
                  <c:v>1.0001</c:v>
                </c:pt>
                <c:pt idx="2341">
                  <c:v>1E-4</c:v>
                </c:pt>
                <c:pt idx="2342">
                  <c:v>1E-4</c:v>
                </c:pt>
                <c:pt idx="2343">
                  <c:v>1E-4</c:v>
                </c:pt>
                <c:pt idx="2344">
                  <c:v>1E-4</c:v>
                </c:pt>
                <c:pt idx="2345">
                  <c:v>1E-4</c:v>
                </c:pt>
                <c:pt idx="2346">
                  <c:v>3.0001000000000002</c:v>
                </c:pt>
                <c:pt idx="2347">
                  <c:v>6.0000999999999998</c:v>
                </c:pt>
                <c:pt idx="2348">
                  <c:v>1E-4</c:v>
                </c:pt>
                <c:pt idx="2349">
                  <c:v>4.0000999999999998</c:v>
                </c:pt>
                <c:pt idx="2350">
                  <c:v>5.0000999999999998</c:v>
                </c:pt>
                <c:pt idx="2351">
                  <c:v>1E-4</c:v>
                </c:pt>
                <c:pt idx="2352">
                  <c:v>1E-4</c:v>
                </c:pt>
                <c:pt idx="2353">
                  <c:v>1E-4</c:v>
                </c:pt>
                <c:pt idx="2354">
                  <c:v>1E-4</c:v>
                </c:pt>
                <c:pt idx="2355">
                  <c:v>1E-4</c:v>
                </c:pt>
                <c:pt idx="2356">
                  <c:v>1E-4</c:v>
                </c:pt>
                <c:pt idx="2357">
                  <c:v>1E-4</c:v>
                </c:pt>
                <c:pt idx="2358">
                  <c:v>1E-4</c:v>
                </c:pt>
                <c:pt idx="2359">
                  <c:v>1E-4</c:v>
                </c:pt>
                <c:pt idx="2360">
                  <c:v>1E-4</c:v>
                </c:pt>
                <c:pt idx="2361">
                  <c:v>1E-4</c:v>
                </c:pt>
                <c:pt idx="2362">
                  <c:v>1E-4</c:v>
                </c:pt>
                <c:pt idx="2363">
                  <c:v>1E-4</c:v>
                </c:pt>
                <c:pt idx="2364">
                  <c:v>1E-4</c:v>
                </c:pt>
                <c:pt idx="2365">
                  <c:v>1E-4</c:v>
                </c:pt>
                <c:pt idx="2366">
                  <c:v>1E-4</c:v>
                </c:pt>
                <c:pt idx="2367">
                  <c:v>1E-4</c:v>
                </c:pt>
                <c:pt idx="2368">
                  <c:v>1E-4</c:v>
                </c:pt>
                <c:pt idx="2369">
                  <c:v>1E-4</c:v>
                </c:pt>
                <c:pt idx="2370">
                  <c:v>1E-4</c:v>
                </c:pt>
                <c:pt idx="2371">
                  <c:v>1E-4</c:v>
                </c:pt>
                <c:pt idx="2372">
                  <c:v>1E-4</c:v>
                </c:pt>
                <c:pt idx="2373">
                  <c:v>1E-4</c:v>
                </c:pt>
                <c:pt idx="2374">
                  <c:v>1E-4</c:v>
                </c:pt>
                <c:pt idx="2375">
                  <c:v>1E-4</c:v>
                </c:pt>
                <c:pt idx="2376">
                  <c:v>1E-4</c:v>
                </c:pt>
                <c:pt idx="2377">
                  <c:v>1E-4</c:v>
                </c:pt>
                <c:pt idx="2378">
                  <c:v>1E-4</c:v>
                </c:pt>
                <c:pt idx="2379">
                  <c:v>1E-4</c:v>
                </c:pt>
                <c:pt idx="2380">
                  <c:v>1E-4</c:v>
                </c:pt>
                <c:pt idx="2381">
                  <c:v>1E-4</c:v>
                </c:pt>
                <c:pt idx="2382">
                  <c:v>1E-4</c:v>
                </c:pt>
                <c:pt idx="2383">
                  <c:v>1E-4</c:v>
                </c:pt>
                <c:pt idx="2384">
                  <c:v>1E-4</c:v>
                </c:pt>
                <c:pt idx="2385">
                  <c:v>1E-4</c:v>
                </c:pt>
                <c:pt idx="2386">
                  <c:v>1E-4</c:v>
                </c:pt>
                <c:pt idx="2387">
                  <c:v>1E-4</c:v>
                </c:pt>
                <c:pt idx="2388">
                  <c:v>1E-4</c:v>
                </c:pt>
                <c:pt idx="2389">
                  <c:v>1E-4</c:v>
                </c:pt>
                <c:pt idx="2390">
                  <c:v>1E-4</c:v>
                </c:pt>
                <c:pt idx="2391">
                  <c:v>1E-4</c:v>
                </c:pt>
                <c:pt idx="2392">
                  <c:v>1E-4</c:v>
                </c:pt>
                <c:pt idx="2393">
                  <c:v>1E-4</c:v>
                </c:pt>
                <c:pt idx="2394">
                  <c:v>1E-4</c:v>
                </c:pt>
                <c:pt idx="2395">
                  <c:v>1E-4</c:v>
                </c:pt>
                <c:pt idx="2396">
                  <c:v>1E-4</c:v>
                </c:pt>
                <c:pt idx="2397">
                  <c:v>1E-4</c:v>
                </c:pt>
                <c:pt idx="2398">
                  <c:v>1E-4</c:v>
                </c:pt>
                <c:pt idx="2399">
                  <c:v>1E-4</c:v>
                </c:pt>
                <c:pt idx="2400">
                  <c:v>1E-4</c:v>
                </c:pt>
                <c:pt idx="2401">
                  <c:v>1E-4</c:v>
                </c:pt>
                <c:pt idx="2402">
                  <c:v>1E-4</c:v>
                </c:pt>
                <c:pt idx="2403">
                  <c:v>1.0001</c:v>
                </c:pt>
                <c:pt idx="2404">
                  <c:v>1E-4</c:v>
                </c:pt>
                <c:pt idx="2405">
                  <c:v>1.0001</c:v>
                </c:pt>
                <c:pt idx="2406">
                  <c:v>1E-4</c:v>
                </c:pt>
                <c:pt idx="2407">
                  <c:v>1E-4</c:v>
                </c:pt>
                <c:pt idx="2408">
                  <c:v>1E-4</c:v>
                </c:pt>
                <c:pt idx="2409">
                  <c:v>1E-4</c:v>
                </c:pt>
                <c:pt idx="2410">
                  <c:v>1E-4</c:v>
                </c:pt>
                <c:pt idx="2411">
                  <c:v>1E-4</c:v>
                </c:pt>
                <c:pt idx="2412">
                  <c:v>1E-4</c:v>
                </c:pt>
                <c:pt idx="2413">
                  <c:v>1E-4</c:v>
                </c:pt>
                <c:pt idx="2414">
                  <c:v>1E-4</c:v>
                </c:pt>
                <c:pt idx="2415">
                  <c:v>1E-4</c:v>
                </c:pt>
                <c:pt idx="2416">
                  <c:v>1E-4</c:v>
                </c:pt>
                <c:pt idx="2417">
                  <c:v>1E-4</c:v>
                </c:pt>
                <c:pt idx="2418">
                  <c:v>1E-4</c:v>
                </c:pt>
                <c:pt idx="2419">
                  <c:v>1.0001</c:v>
                </c:pt>
                <c:pt idx="2420">
                  <c:v>1E-4</c:v>
                </c:pt>
                <c:pt idx="2421">
                  <c:v>1.0001</c:v>
                </c:pt>
                <c:pt idx="2422">
                  <c:v>1E-4</c:v>
                </c:pt>
                <c:pt idx="2423">
                  <c:v>1E-4</c:v>
                </c:pt>
                <c:pt idx="2424">
                  <c:v>1E-4</c:v>
                </c:pt>
                <c:pt idx="2425">
                  <c:v>1E-4</c:v>
                </c:pt>
                <c:pt idx="2426">
                  <c:v>1E-4</c:v>
                </c:pt>
                <c:pt idx="2427">
                  <c:v>1E-4</c:v>
                </c:pt>
                <c:pt idx="2428">
                  <c:v>1E-4</c:v>
                </c:pt>
                <c:pt idx="2429">
                  <c:v>1E-4</c:v>
                </c:pt>
                <c:pt idx="2430">
                  <c:v>1E-4</c:v>
                </c:pt>
                <c:pt idx="2431">
                  <c:v>1E-4</c:v>
                </c:pt>
                <c:pt idx="2432">
                  <c:v>1E-4</c:v>
                </c:pt>
                <c:pt idx="2433">
                  <c:v>1E-4</c:v>
                </c:pt>
                <c:pt idx="2434">
                  <c:v>1E-4</c:v>
                </c:pt>
                <c:pt idx="2435">
                  <c:v>1.0001</c:v>
                </c:pt>
                <c:pt idx="2436">
                  <c:v>1E-4</c:v>
                </c:pt>
                <c:pt idx="2437">
                  <c:v>1E-4</c:v>
                </c:pt>
                <c:pt idx="2438">
                  <c:v>1E-4</c:v>
                </c:pt>
                <c:pt idx="2439">
                  <c:v>1E-4</c:v>
                </c:pt>
                <c:pt idx="2440">
                  <c:v>1.0001</c:v>
                </c:pt>
                <c:pt idx="2441">
                  <c:v>1E-4</c:v>
                </c:pt>
                <c:pt idx="2442">
                  <c:v>1E-4</c:v>
                </c:pt>
                <c:pt idx="2443">
                  <c:v>1E-4</c:v>
                </c:pt>
                <c:pt idx="2444">
                  <c:v>1E-4</c:v>
                </c:pt>
                <c:pt idx="2445">
                  <c:v>1.0001</c:v>
                </c:pt>
                <c:pt idx="2446">
                  <c:v>1E-4</c:v>
                </c:pt>
                <c:pt idx="2447">
                  <c:v>2.0001000000000002</c:v>
                </c:pt>
                <c:pt idx="2448">
                  <c:v>1.0001</c:v>
                </c:pt>
                <c:pt idx="2449">
                  <c:v>1E-4</c:v>
                </c:pt>
                <c:pt idx="2450">
                  <c:v>1.0001</c:v>
                </c:pt>
                <c:pt idx="2451">
                  <c:v>1E-4</c:v>
                </c:pt>
                <c:pt idx="2452">
                  <c:v>1.0001</c:v>
                </c:pt>
                <c:pt idx="2453">
                  <c:v>1E-4</c:v>
                </c:pt>
                <c:pt idx="2454">
                  <c:v>1E-4</c:v>
                </c:pt>
                <c:pt idx="2455">
                  <c:v>1E-4</c:v>
                </c:pt>
                <c:pt idx="2456">
                  <c:v>1E-4</c:v>
                </c:pt>
                <c:pt idx="2457">
                  <c:v>1E-4</c:v>
                </c:pt>
                <c:pt idx="2458">
                  <c:v>1E-4</c:v>
                </c:pt>
                <c:pt idx="2459">
                  <c:v>1E-4</c:v>
                </c:pt>
                <c:pt idx="2460">
                  <c:v>1E-4</c:v>
                </c:pt>
                <c:pt idx="2461">
                  <c:v>2.0001000000000002</c:v>
                </c:pt>
                <c:pt idx="2462">
                  <c:v>1E-4</c:v>
                </c:pt>
                <c:pt idx="2463">
                  <c:v>1.0001</c:v>
                </c:pt>
                <c:pt idx="2464">
                  <c:v>1E-4</c:v>
                </c:pt>
                <c:pt idx="2465">
                  <c:v>3.0001000000000002</c:v>
                </c:pt>
                <c:pt idx="2466">
                  <c:v>13.0001</c:v>
                </c:pt>
                <c:pt idx="2467">
                  <c:v>2.0001000000000002</c:v>
                </c:pt>
                <c:pt idx="2468">
                  <c:v>1E-4</c:v>
                </c:pt>
                <c:pt idx="2469">
                  <c:v>1E-4</c:v>
                </c:pt>
                <c:pt idx="2470">
                  <c:v>1E-4</c:v>
                </c:pt>
                <c:pt idx="2471">
                  <c:v>1E-4</c:v>
                </c:pt>
                <c:pt idx="2472">
                  <c:v>1.0001</c:v>
                </c:pt>
                <c:pt idx="2473">
                  <c:v>1E-4</c:v>
                </c:pt>
                <c:pt idx="2474">
                  <c:v>1E-4</c:v>
                </c:pt>
                <c:pt idx="2475">
                  <c:v>1E-4</c:v>
                </c:pt>
                <c:pt idx="2476">
                  <c:v>1E-4</c:v>
                </c:pt>
                <c:pt idx="2477">
                  <c:v>1E-4</c:v>
                </c:pt>
                <c:pt idx="2478">
                  <c:v>1E-4</c:v>
                </c:pt>
                <c:pt idx="2479">
                  <c:v>1E-4</c:v>
                </c:pt>
                <c:pt idx="2480">
                  <c:v>1E-4</c:v>
                </c:pt>
                <c:pt idx="2481">
                  <c:v>1E-4</c:v>
                </c:pt>
                <c:pt idx="2482">
                  <c:v>1E-4</c:v>
                </c:pt>
                <c:pt idx="2483">
                  <c:v>1E-4</c:v>
                </c:pt>
                <c:pt idx="2484">
                  <c:v>1E-4</c:v>
                </c:pt>
                <c:pt idx="2485">
                  <c:v>1E-4</c:v>
                </c:pt>
                <c:pt idx="2486">
                  <c:v>1E-4</c:v>
                </c:pt>
                <c:pt idx="2487">
                  <c:v>1E-4</c:v>
                </c:pt>
                <c:pt idx="2488">
                  <c:v>1.0001</c:v>
                </c:pt>
                <c:pt idx="2489">
                  <c:v>1E-4</c:v>
                </c:pt>
                <c:pt idx="2490">
                  <c:v>1E-4</c:v>
                </c:pt>
                <c:pt idx="2491">
                  <c:v>1E-4</c:v>
                </c:pt>
                <c:pt idx="2492">
                  <c:v>1.0001</c:v>
                </c:pt>
                <c:pt idx="2493">
                  <c:v>1E-4</c:v>
                </c:pt>
                <c:pt idx="2494">
                  <c:v>1.0001</c:v>
                </c:pt>
                <c:pt idx="2495">
                  <c:v>1E-4</c:v>
                </c:pt>
                <c:pt idx="2496">
                  <c:v>1E-4</c:v>
                </c:pt>
                <c:pt idx="2497">
                  <c:v>1E-4</c:v>
                </c:pt>
                <c:pt idx="2498">
                  <c:v>1E-4</c:v>
                </c:pt>
                <c:pt idx="2499">
                  <c:v>1E-4</c:v>
                </c:pt>
                <c:pt idx="2500">
                  <c:v>1E-4</c:v>
                </c:pt>
                <c:pt idx="2501">
                  <c:v>1.0001</c:v>
                </c:pt>
                <c:pt idx="2502">
                  <c:v>1E-4</c:v>
                </c:pt>
                <c:pt idx="2503">
                  <c:v>1E-4</c:v>
                </c:pt>
                <c:pt idx="2504">
                  <c:v>1.0001</c:v>
                </c:pt>
                <c:pt idx="2505">
                  <c:v>1E-4</c:v>
                </c:pt>
                <c:pt idx="2506">
                  <c:v>1E-4</c:v>
                </c:pt>
                <c:pt idx="2507">
                  <c:v>1E-4</c:v>
                </c:pt>
                <c:pt idx="2508">
                  <c:v>1E-4</c:v>
                </c:pt>
                <c:pt idx="2509">
                  <c:v>1E-4</c:v>
                </c:pt>
                <c:pt idx="2510">
                  <c:v>1.0001</c:v>
                </c:pt>
                <c:pt idx="2511">
                  <c:v>1E-4</c:v>
                </c:pt>
                <c:pt idx="2512">
                  <c:v>1E-4</c:v>
                </c:pt>
                <c:pt idx="2513">
                  <c:v>1E-4</c:v>
                </c:pt>
                <c:pt idx="2514">
                  <c:v>1E-4</c:v>
                </c:pt>
                <c:pt idx="2515">
                  <c:v>1E-4</c:v>
                </c:pt>
                <c:pt idx="2516">
                  <c:v>1E-4</c:v>
                </c:pt>
                <c:pt idx="2517">
                  <c:v>1E-4</c:v>
                </c:pt>
                <c:pt idx="2518">
                  <c:v>1E-4</c:v>
                </c:pt>
                <c:pt idx="2519">
                  <c:v>1E-4</c:v>
                </c:pt>
                <c:pt idx="2520">
                  <c:v>1E-4</c:v>
                </c:pt>
                <c:pt idx="2521">
                  <c:v>1E-4</c:v>
                </c:pt>
                <c:pt idx="2522">
                  <c:v>1E-4</c:v>
                </c:pt>
                <c:pt idx="2523">
                  <c:v>1.0001</c:v>
                </c:pt>
                <c:pt idx="2524">
                  <c:v>1E-4</c:v>
                </c:pt>
                <c:pt idx="2525">
                  <c:v>1E-4</c:v>
                </c:pt>
                <c:pt idx="2526">
                  <c:v>1E-4</c:v>
                </c:pt>
                <c:pt idx="2527">
                  <c:v>1E-4</c:v>
                </c:pt>
                <c:pt idx="2528">
                  <c:v>1E-4</c:v>
                </c:pt>
                <c:pt idx="2529">
                  <c:v>1E-4</c:v>
                </c:pt>
                <c:pt idx="2530">
                  <c:v>1E-4</c:v>
                </c:pt>
                <c:pt idx="2531">
                  <c:v>1E-4</c:v>
                </c:pt>
                <c:pt idx="2532">
                  <c:v>1E-4</c:v>
                </c:pt>
                <c:pt idx="2533">
                  <c:v>1E-4</c:v>
                </c:pt>
                <c:pt idx="2534">
                  <c:v>1E-4</c:v>
                </c:pt>
                <c:pt idx="2535">
                  <c:v>1E-4</c:v>
                </c:pt>
                <c:pt idx="2536">
                  <c:v>1E-4</c:v>
                </c:pt>
                <c:pt idx="2537">
                  <c:v>1E-4</c:v>
                </c:pt>
                <c:pt idx="2538">
                  <c:v>1E-4</c:v>
                </c:pt>
                <c:pt idx="2539">
                  <c:v>1E-4</c:v>
                </c:pt>
                <c:pt idx="2540">
                  <c:v>1E-4</c:v>
                </c:pt>
                <c:pt idx="2541">
                  <c:v>1E-4</c:v>
                </c:pt>
                <c:pt idx="2542">
                  <c:v>1E-4</c:v>
                </c:pt>
                <c:pt idx="2543">
                  <c:v>1E-4</c:v>
                </c:pt>
                <c:pt idx="2544">
                  <c:v>1E-4</c:v>
                </c:pt>
                <c:pt idx="2545">
                  <c:v>1E-4</c:v>
                </c:pt>
                <c:pt idx="2546">
                  <c:v>2.0001000000000002</c:v>
                </c:pt>
                <c:pt idx="2547">
                  <c:v>1E-4</c:v>
                </c:pt>
                <c:pt idx="2548">
                  <c:v>1E-4</c:v>
                </c:pt>
                <c:pt idx="2549">
                  <c:v>1E-4</c:v>
                </c:pt>
                <c:pt idx="2550">
                  <c:v>1E-4</c:v>
                </c:pt>
                <c:pt idx="2551">
                  <c:v>1E-4</c:v>
                </c:pt>
                <c:pt idx="2552">
                  <c:v>1E-4</c:v>
                </c:pt>
                <c:pt idx="2553">
                  <c:v>1E-4</c:v>
                </c:pt>
                <c:pt idx="2554">
                  <c:v>1E-4</c:v>
                </c:pt>
                <c:pt idx="2555">
                  <c:v>1E-4</c:v>
                </c:pt>
                <c:pt idx="2556">
                  <c:v>1.0001</c:v>
                </c:pt>
                <c:pt idx="2557">
                  <c:v>1E-4</c:v>
                </c:pt>
                <c:pt idx="2558">
                  <c:v>1E-4</c:v>
                </c:pt>
                <c:pt idx="2559">
                  <c:v>1E-4</c:v>
                </c:pt>
                <c:pt idx="2560">
                  <c:v>1E-4</c:v>
                </c:pt>
                <c:pt idx="2561">
                  <c:v>1E-4</c:v>
                </c:pt>
                <c:pt idx="2562">
                  <c:v>1E-4</c:v>
                </c:pt>
                <c:pt idx="2563">
                  <c:v>1E-4</c:v>
                </c:pt>
                <c:pt idx="2564">
                  <c:v>1E-4</c:v>
                </c:pt>
                <c:pt idx="2565">
                  <c:v>1E-4</c:v>
                </c:pt>
                <c:pt idx="2566">
                  <c:v>1E-4</c:v>
                </c:pt>
                <c:pt idx="2567">
                  <c:v>1E-4</c:v>
                </c:pt>
                <c:pt idx="2568">
                  <c:v>1.0001</c:v>
                </c:pt>
                <c:pt idx="2569">
                  <c:v>1E-4</c:v>
                </c:pt>
                <c:pt idx="2570">
                  <c:v>1E-4</c:v>
                </c:pt>
                <c:pt idx="2571">
                  <c:v>1E-4</c:v>
                </c:pt>
                <c:pt idx="2572">
                  <c:v>1E-4</c:v>
                </c:pt>
                <c:pt idx="2573">
                  <c:v>1.0001</c:v>
                </c:pt>
                <c:pt idx="2574">
                  <c:v>1.0001</c:v>
                </c:pt>
                <c:pt idx="2575">
                  <c:v>3.0001000000000002</c:v>
                </c:pt>
                <c:pt idx="2576">
                  <c:v>1E-4</c:v>
                </c:pt>
                <c:pt idx="2577">
                  <c:v>1E-4</c:v>
                </c:pt>
                <c:pt idx="2578">
                  <c:v>3.0001000000000002</c:v>
                </c:pt>
                <c:pt idx="2579">
                  <c:v>1E-4</c:v>
                </c:pt>
                <c:pt idx="2580">
                  <c:v>1E-4</c:v>
                </c:pt>
                <c:pt idx="2581">
                  <c:v>1E-4</c:v>
                </c:pt>
                <c:pt idx="2582">
                  <c:v>1.0001</c:v>
                </c:pt>
                <c:pt idx="2583">
                  <c:v>1.0001</c:v>
                </c:pt>
                <c:pt idx="2584">
                  <c:v>1E-4</c:v>
                </c:pt>
                <c:pt idx="2585">
                  <c:v>1E-4</c:v>
                </c:pt>
                <c:pt idx="2586">
                  <c:v>1E-4</c:v>
                </c:pt>
                <c:pt idx="2587">
                  <c:v>1E-4</c:v>
                </c:pt>
                <c:pt idx="2588">
                  <c:v>1E-4</c:v>
                </c:pt>
                <c:pt idx="2589">
                  <c:v>1E-4</c:v>
                </c:pt>
                <c:pt idx="2590">
                  <c:v>1E-4</c:v>
                </c:pt>
                <c:pt idx="2591">
                  <c:v>1E-4</c:v>
                </c:pt>
                <c:pt idx="2592">
                  <c:v>1E-4</c:v>
                </c:pt>
                <c:pt idx="2593">
                  <c:v>1E-4</c:v>
                </c:pt>
                <c:pt idx="2594">
                  <c:v>1E-4</c:v>
                </c:pt>
                <c:pt idx="2595">
                  <c:v>1E-4</c:v>
                </c:pt>
                <c:pt idx="2596">
                  <c:v>1E-4</c:v>
                </c:pt>
                <c:pt idx="2597">
                  <c:v>1E-4</c:v>
                </c:pt>
                <c:pt idx="2598">
                  <c:v>1E-4</c:v>
                </c:pt>
                <c:pt idx="2599">
                  <c:v>1E-4</c:v>
                </c:pt>
                <c:pt idx="2600">
                  <c:v>1E-4</c:v>
                </c:pt>
                <c:pt idx="2601">
                  <c:v>1E-4</c:v>
                </c:pt>
                <c:pt idx="2602">
                  <c:v>1E-4</c:v>
                </c:pt>
                <c:pt idx="2603">
                  <c:v>1E-4</c:v>
                </c:pt>
                <c:pt idx="2604">
                  <c:v>1E-4</c:v>
                </c:pt>
                <c:pt idx="2605">
                  <c:v>1E-4</c:v>
                </c:pt>
                <c:pt idx="2606">
                  <c:v>1E-4</c:v>
                </c:pt>
                <c:pt idx="2607">
                  <c:v>1E-4</c:v>
                </c:pt>
                <c:pt idx="2608">
                  <c:v>1E-4</c:v>
                </c:pt>
                <c:pt idx="2609">
                  <c:v>1E-4</c:v>
                </c:pt>
                <c:pt idx="2610">
                  <c:v>1E-4</c:v>
                </c:pt>
                <c:pt idx="2611">
                  <c:v>1E-4</c:v>
                </c:pt>
                <c:pt idx="2612">
                  <c:v>1E-4</c:v>
                </c:pt>
                <c:pt idx="2613">
                  <c:v>1E-4</c:v>
                </c:pt>
                <c:pt idx="2614">
                  <c:v>1E-4</c:v>
                </c:pt>
                <c:pt idx="2615">
                  <c:v>1E-4</c:v>
                </c:pt>
                <c:pt idx="2616">
                  <c:v>1E-4</c:v>
                </c:pt>
                <c:pt idx="2617">
                  <c:v>1.0001</c:v>
                </c:pt>
                <c:pt idx="2618">
                  <c:v>1E-4</c:v>
                </c:pt>
                <c:pt idx="2619">
                  <c:v>1E-4</c:v>
                </c:pt>
                <c:pt idx="2620">
                  <c:v>1E-4</c:v>
                </c:pt>
                <c:pt idx="2621">
                  <c:v>1E-4</c:v>
                </c:pt>
                <c:pt idx="2622">
                  <c:v>1E-4</c:v>
                </c:pt>
                <c:pt idx="2623">
                  <c:v>2.0001000000000002</c:v>
                </c:pt>
                <c:pt idx="2624">
                  <c:v>1E-4</c:v>
                </c:pt>
                <c:pt idx="2625">
                  <c:v>1E-4</c:v>
                </c:pt>
                <c:pt idx="2626">
                  <c:v>1E-4</c:v>
                </c:pt>
                <c:pt idx="2627">
                  <c:v>1E-4</c:v>
                </c:pt>
                <c:pt idx="2628">
                  <c:v>1E-4</c:v>
                </c:pt>
                <c:pt idx="2629">
                  <c:v>1E-4</c:v>
                </c:pt>
                <c:pt idx="2630">
                  <c:v>2.0001000000000002</c:v>
                </c:pt>
                <c:pt idx="2631">
                  <c:v>1E-4</c:v>
                </c:pt>
                <c:pt idx="2632">
                  <c:v>1E-4</c:v>
                </c:pt>
                <c:pt idx="2633">
                  <c:v>1E-4</c:v>
                </c:pt>
                <c:pt idx="2634">
                  <c:v>1E-4</c:v>
                </c:pt>
                <c:pt idx="2635">
                  <c:v>1E-4</c:v>
                </c:pt>
                <c:pt idx="2636">
                  <c:v>1E-4</c:v>
                </c:pt>
                <c:pt idx="2637">
                  <c:v>1E-4</c:v>
                </c:pt>
                <c:pt idx="2638">
                  <c:v>1E-4</c:v>
                </c:pt>
                <c:pt idx="2639">
                  <c:v>1E-4</c:v>
                </c:pt>
                <c:pt idx="2640">
                  <c:v>1E-4</c:v>
                </c:pt>
                <c:pt idx="2641">
                  <c:v>1.0001</c:v>
                </c:pt>
                <c:pt idx="2642">
                  <c:v>1.0001</c:v>
                </c:pt>
                <c:pt idx="2643">
                  <c:v>1E-4</c:v>
                </c:pt>
                <c:pt idx="2644">
                  <c:v>1.0001</c:v>
                </c:pt>
                <c:pt idx="2645">
                  <c:v>2.0001000000000002</c:v>
                </c:pt>
                <c:pt idx="2646">
                  <c:v>1E-4</c:v>
                </c:pt>
                <c:pt idx="2647">
                  <c:v>1.0001</c:v>
                </c:pt>
                <c:pt idx="2648">
                  <c:v>1.0001</c:v>
                </c:pt>
                <c:pt idx="2649">
                  <c:v>1E-4</c:v>
                </c:pt>
                <c:pt idx="2650">
                  <c:v>1E-4</c:v>
                </c:pt>
                <c:pt idx="2651">
                  <c:v>1E-4</c:v>
                </c:pt>
                <c:pt idx="2652">
                  <c:v>1E-4</c:v>
                </c:pt>
                <c:pt idx="2653">
                  <c:v>1E-4</c:v>
                </c:pt>
                <c:pt idx="2654">
                  <c:v>1E-4</c:v>
                </c:pt>
                <c:pt idx="2655">
                  <c:v>1E-4</c:v>
                </c:pt>
                <c:pt idx="2656">
                  <c:v>1E-4</c:v>
                </c:pt>
                <c:pt idx="2657">
                  <c:v>1E-4</c:v>
                </c:pt>
                <c:pt idx="2658">
                  <c:v>1E-4</c:v>
                </c:pt>
                <c:pt idx="2659">
                  <c:v>1E-4</c:v>
                </c:pt>
                <c:pt idx="2660">
                  <c:v>1E-4</c:v>
                </c:pt>
                <c:pt idx="2661">
                  <c:v>1E-4</c:v>
                </c:pt>
                <c:pt idx="2662">
                  <c:v>1E-4</c:v>
                </c:pt>
                <c:pt idx="2663">
                  <c:v>2.0001000000000002</c:v>
                </c:pt>
                <c:pt idx="2664">
                  <c:v>1E-4</c:v>
                </c:pt>
                <c:pt idx="2665">
                  <c:v>1.0001</c:v>
                </c:pt>
                <c:pt idx="2666">
                  <c:v>1E-4</c:v>
                </c:pt>
                <c:pt idx="2667">
                  <c:v>1E-4</c:v>
                </c:pt>
                <c:pt idx="2668">
                  <c:v>1.0001</c:v>
                </c:pt>
                <c:pt idx="2669">
                  <c:v>1E-4</c:v>
                </c:pt>
                <c:pt idx="2670">
                  <c:v>1.0001</c:v>
                </c:pt>
                <c:pt idx="2671">
                  <c:v>1.0001</c:v>
                </c:pt>
                <c:pt idx="2672">
                  <c:v>2.0001000000000002</c:v>
                </c:pt>
                <c:pt idx="2673">
                  <c:v>1.0001</c:v>
                </c:pt>
                <c:pt idx="2674">
                  <c:v>1.0001</c:v>
                </c:pt>
                <c:pt idx="2675">
                  <c:v>1E-4</c:v>
                </c:pt>
                <c:pt idx="2676">
                  <c:v>1.0001</c:v>
                </c:pt>
                <c:pt idx="2677">
                  <c:v>1E-4</c:v>
                </c:pt>
                <c:pt idx="2678">
                  <c:v>1.0001</c:v>
                </c:pt>
                <c:pt idx="2679">
                  <c:v>2.0001000000000002</c:v>
                </c:pt>
                <c:pt idx="2680">
                  <c:v>4.0000999999999998</c:v>
                </c:pt>
                <c:pt idx="2681">
                  <c:v>4.0000999999999998</c:v>
                </c:pt>
                <c:pt idx="2682">
                  <c:v>7.0000999999999998</c:v>
                </c:pt>
                <c:pt idx="2683">
                  <c:v>44.000100000000003</c:v>
                </c:pt>
                <c:pt idx="2684">
                  <c:v>9.0000999999999998</c:v>
                </c:pt>
                <c:pt idx="2685">
                  <c:v>1E-4</c:v>
                </c:pt>
                <c:pt idx="2686">
                  <c:v>1E-4</c:v>
                </c:pt>
                <c:pt idx="2687">
                  <c:v>1E-4</c:v>
                </c:pt>
                <c:pt idx="2688">
                  <c:v>2.0001000000000002</c:v>
                </c:pt>
                <c:pt idx="2689">
                  <c:v>1E-4</c:v>
                </c:pt>
                <c:pt idx="2690">
                  <c:v>1E-4</c:v>
                </c:pt>
                <c:pt idx="2691">
                  <c:v>1E-4</c:v>
                </c:pt>
                <c:pt idx="2692">
                  <c:v>1E-4</c:v>
                </c:pt>
                <c:pt idx="2693">
                  <c:v>1E-4</c:v>
                </c:pt>
                <c:pt idx="2694">
                  <c:v>1.0001</c:v>
                </c:pt>
                <c:pt idx="2695">
                  <c:v>1E-4</c:v>
                </c:pt>
                <c:pt idx="2696">
                  <c:v>1E-4</c:v>
                </c:pt>
                <c:pt idx="2697">
                  <c:v>1E-4</c:v>
                </c:pt>
                <c:pt idx="2698">
                  <c:v>1E-4</c:v>
                </c:pt>
                <c:pt idx="2699">
                  <c:v>1E-4</c:v>
                </c:pt>
                <c:pt idx="2700">
                  <c:v>1E-4</c:v>
                </c:pt>
                <c:pt idx="2701">
                  <c:v>1E-4</c:v>
                </c:pt>
                <c:pt idx="2702">
                  <c:v>1.0001</c:v>
                </c:pt>
                <c:pt idx="2703">
                  <c:v>1E-4</c:v>
                </c:pt>
                <c:pt idx="2704">
                  <c:v>1E-4</c:v>
                </c:pt>
                <c:pt idx="2705">
                  <c:v>1E-4</c:v>
                </c:pt>
                <c:pt idx="2706">
                  <c:v>1E-4</c:v>
                </c:pt>
                <c:pt idx="2707">
                  <c:v>1.0001</c:v>
                </c:pt>
                <c:pt idx="2708">
                  <c:v>1E-4</c:v>
                </c:pt>
                <c:pt idx="2709">
                  <c:v>1E-4</c:v>
                </c:pt>
                <c:pt idx="2710">
                  <c:v>1E-4</c:v>
                </c:pt>
                <c:pt idx="2711">
                  <c:v>1E-4</c:v>
                </c:pt>
                <c:pt idx="2712">
                  <c:v>1E-4</c:v>
                </c:pt>
                <c:pt idx="2713">
                  <c:v>1E-4</c:v>
                </c:pt>
                <c:pt idx="2714">
                  <c:v>1E-4</c:v>
                </c:pt>
                <c:pt idx="2715">
                  <c:v>1E-4</c:v>
                </c:pt>
                <c:pt idx="2716">
                  <c:v>1E-4</c:v>
                </c:pt>
                <c:pt idx="2717">
                  <c:v>1E-4</c:v>
                </c:pt>
                <c:pt idx="2718">
                  <c:v>1E-4</c:v>
                </c:pt>
                <c:pt idx="2719">
                  <c:v>1E-4</c:v>
                </c:pt>
                <c:pt idx="2720">
                  <c:v>1E-4</c:v>
                </c:pt>
                <c:pt idx="2721">
                  <c:v>1E-4</c:v>
                </c:pt>
                <c:pt idx="2722">
                  <c:v>1E-4</c:v>
                </c:pt>
                <c:pt idx="2723">
                  <c:v>1E-4</c:v>
                </c:pt>
                <c:pt idx="2724">
                  <c:v>1E-4</c:v>
                </c:pt>
                <c:pt idx="2725">
                  <c:v>1E-4</c:v>
                </c:pt>
                <c:pt idx="2726">
                  <c:v>1E-4</c:v>
                </c:pt>
                <c:pt idx="2727">
                  <c:v>1.0001</c:v>
                </c:pt>
                <c:pt idx="2728">
                  <c:v>1E-4</c:v>
                </c:pt>
                <c:pt idx="2729">
                  <c:v>1E-4</c:v>
                </c:pt>
                <c:pt idx="2730">
                  <c:v>1E-4</c:v>
                </c:pt>
                <c:pt idx="2731">
                  <c:v>1.0001</c:v>
                </c:pt>
                <c:pt idx="2732">
                  <c:v>1E-4</c:v>
                </c:pt>
                <c:pt idx="2733">
                  <c:v>1.0001</c:v>
                </c:pt>
                <c:pt idx="2734">
                  <c:v>1E-4</c:v>
                </c:pt>
                <c:pt idx="2735">
                  <c:v>1E-4</c:v>
                </c:pt>
                <c:pt idx="2736">
                  <c:v>1.0001</c:v>
                </c:pt>
                <c:pt idx="2737">
                  <c:v>1E-4</c:v>
                </c:pt>
                <c:pt idx="2738">
                  <c:v>1E-4</c:v>
                </c:pt>
                <c:pt idx="2739">
                  <c:v>1E-4</c:v>
                </c:pt>
                <c:pt idx="2740">
                  <c:v>1E-4</c:v>
                </c:pt>
                <c:pt idx="2741">
                  <c:v>1E-4</c:v>
                </c:pt>
                <c:pt idx="2742">
                  <c:v>1E-4</c:v>
                </c:pt>
                <c:pt idx="2743">
                  <c:v>1E-4</c:v>
                </c:pt>
                <c:pt idx="2744">
                  <c:v>1E-4</c:v>
                </c:pt>
                <c:pt idx="2745">
                  <c:v>1.0001</c:v>
                </c:pt>
                <c:pt idx="2746">
                  <c:v>1E-4</c:v>
                </c:pt>
                <c:pt idx="2747">
                  <c:v>1E-4</c:v>
                </c:pt>
                <c:pt idx="2748">
                  <c:v>1E-4</c:v>
                </c:pt>
                <c:pt idx="2749">
                  <c:v>1E-4</c:v>
                </c:pt>
                <c:pt idx="2750">
                  <c:v>1E-4</c:v>
                </c:pt>
                <c:pt idx="2751">
                  <c:v>1E-4</c:v>
                </c:pt>
                <c:pt idx="2752">
                  <c:v>1E-4</c:v>
                </c:pt>
                <c:pt idx="2753">
                  <c:v>1E-4</c:v>
                </c:pt>
                <c:pt idx="2754">
                  <c:v>1E-4</c:v>
                </c:pt>
                <c:pt idx="2755">
                  <c:v>1E-4</c:v>
                </c:pt>
                <c:pt idx="2756">
                  <c:v>1E-4</c:v>
                </c:pt>
                <c:pt idx="2757">
                  <c:v>1E-4</c:v>
                </c:pt>
                <c:pt idx="2758">
                  <c:v>1E-4</c:v>
                </c:pt>
                <c:pt idx="2759">
                  <c:v>1E-4</c:v>
                </c:pt>
                <c:pt idx="2760">
                  <c:v>1E-4</c:v>
                </c:pt>
                <c:pt idx="2761">
                  <c:v>1E-4</c:v>
                </c:pt>
                <c:pt idx="2762">
                  <c:v>1E-4</c:v>
                </c:pt>
                <c:pt idx="2763">
                  <c:v>1.0001</c:v>
                </c:pt>
                <c:pt idx="2764">
                  <c:v>1E-4</c:v>
                </c:pt>
                <c:pt idx="2765">
                  <c:v>1E-4</c:v>
                </c:pt>
                <c:pt idx="2766">
                  <c:v>2.0001000000000002</c:v>
                </c:pt>
                <c:pt idx="2767">
                  <c:v>1E-4</c:v>
                </c:pt>
                <c:pt idx="2768">
                  <c:v>1E-4</c:v>
                </c:pt>
                <c:pt idx="2769">
                  <c:v>1.0001</c:v>
                </c:pt>
                <c:pt idx="2770">
                  <c:v>1E-4</c:v>
                </c:pt>
                <c:pt idx="2771">
                  <c:v>1E-4</c:v>
                </c:pt>
                <c:pt idx="2772">
                  <c:v>1E-4</c:v>
                </c:pt>
                <c:pt idx="2773">
                  <c:v>1E-4</c:v>
                </c:pt>
                <c:pt idx="2774">
                  <c:v>1E-4</c:v>
                </c:pt>
                <c:pt idx="2775">
                  <c:v>1E-4</c:v>
                </c:pt>
                <c:pt idx="2776">
                  <c:v>1E-4</c:v>
                </c:pt>
                <c:pt idx="2777">
                  <c:v>1E-4</c:v>
                </c:pt>
                <c:pt idx="2778">
                  <c:v>1E-4</c:v>
                </c:pt>
                <c:pt idx="2779">
                  <c:v>1E-4</c:v>
                </c:pt>
                <c:pt idx="2780">
                  <c:v>1E-4</c:v>
                </c:pt>
                <c:pt idx="2781">
                  <c:v>1.0001</c:v>
                </c:pt>
                <c:pt idx="2782">
                  <c:v>1E-4</c:v>
                </c:pt>
                <c:pt idx="2783">
                  <c:v>1E-4</c:v>
                </c:pt>
                <c:pt idx="2784">
                  <c:v>1E-4</c:v>
                </c:pt>
                <c:pt idx="2785">
                  <c:v>1E-4</c:v>
                </c:pt>
                <c:pt idx="2786">
                  <c:v>1E-4</c:v>
                </c:pt>
                <c:pt idx="2787">
                  <c:v>1E-4</c:v>
                </c:pt>
                <c:pt idx="2788">
                  <c:v>1E-4</c:v>
                </c:pt>
                <c:pt idx="2789">
                  <c:v>1E-4</c:v>
                </c:pt>
                <c:pt idx="2790">
                  <c:v>1.0001</c:v>
                </c:pt>
                <c:pt idx="2791">
                  <c:v>1E-4</c:v>
                </c:pt>
                <c:pt idx="2792">
                  <c:v>1E-4</c:v>
                </c:pt>
                <c:pt idx="2793">
                  <c:v>1E-4</c:v>
                </c:pt>
                <c:pt idx="2794">
                  <c:v>1E-4</c:v>
                </c:pt>
                <c:pt idx="2795">
                  <c:v>1E-4</c:v>
                </c:pt>
                <c:pt idx="2796">
                  <c:v>1.0001</c:v>
                </c:pt>
                <c:pt idx="2797">
                  <c:v>1E-4</c:v>
                </c:pt>
                <c:pt idx="2798">
                  <c:v>1E-4</c:v>
                </c:pt>
                <c:pt idx="2799">
                  <c:v>1E-4</c:v>
                </c:pt>
                <c:pt idx="2800">
                  <c:v>1E-4</c:v>
                </c:pt>
                <c:pt idx="2801">
                  <c:v>1E-4</c:v>
                </c:pt>
                <c:pt idx="2802">
                  <c:v>1E-4</c:v>
                </c:pt>
                <c:pt idx="2803">
                  <c:v>1E-4</c:v>
                </c:pt>
                <c:pt idx="2804">
                  <c:v>1E-4</c:v>
                </c:pt>
                <c:pt idx="2805">
                  <c:v>1E-4</c:v>
                </c:pt>
                <c:pt idx="2806">
                  <c:v>1E-4</c:v>
                </c:pt>
                <c:pt idx="2807">
                  <c:v>1E-4</c:v>
                </c:pt>
                <c:pt idx="2808">
                  <c:v>1.0001</c:v>
                </c:pt>
                <c:pt idx="2809">
                  <c:v>1.0001</c:v>
                </c:pt>
                <c:pt idx="2810">
                  <c:v>1E-4</c:v>
                </c:pt>
                <c:pt idx="2811">
                  <c:v>1.0001</c:v>
                </c:pt>
                <c:pt idx="2812">
                  <c:v>1E-4</c:v>
                </c:pt>
                <c:pt idx="2813">
                  <c:v>1.0001</c:v>
                </c:pt>
                <c:pt idx="2814">
                  <c:v>1E-4</c:v>
                </c:pt>
                <c:pt idx="2815">
                  <c:v>1E-4</c:v>
                </c:pt>
                <c:pt idx="2816">
                  <c:v>1E-4</c:v>
                </c:pt>
                <c:pt idx="2817">
                  <c:v>1E-4</c:v>
                </c:pt>
                <c:pt idx="2818">
                  <c:v>1.0001</c:v>
                </c:pt>
                <c:pt idx="2819">
                  <c:v>1.0001</c:v>
                </c:pt>
                <c:pt idx="2820">
                  <c:v>1E-4</c:v>
                </c:pt>
                <c:pt idx="2821">
                  <c:v>1E-4</c:v>
                </c:pt>
                <c:pt idx="2822">
                  <c:v>1.0001</c:v>
                </c:pt>
                <c:pt idx="2823">
                  <c:v>1.0001</c:v>
                </c:pt>
                <c:pt idx="2824">
                  <c:v>1.0001</c:v>
                </c:pt>
                <c:pt idx="2825">
                  <c:v>1.0001</c:v>
                </c:pt>
                <c:pt idx="2826">
                  <c:v>1E-4</c:v>
                </c:pt>
                <c:pt idx="2827">
                  <c:v>1E-4</c:v>
                </c:pt>
                <c:pt idx="2828">
                  <c:v>1.0001</c:v>
                </c:pt>
                <c:pt idx="2829">
                  <c:v>1E-4</c:v>
                </c:pt>
                <c:pt idx="2830">
                  <c:v>1E-4</c:v>
                </c:pt>
                <c:pt idx="2831">
                  <c:v>1E-4</c:v>
                </c:pt>
                <c:pt idx="2832">
                  <c:v>1.0001</c:v>
                </c:pt>
                <c:pt idx="2833">
                  <c:v>1E-4</c:v>
                </c:pt>
                <c:pt idx="2834">
                  <c:v>1E-4</c:v>
                </c:pt>
                <c:pt idx="2835">
                  <c:v>1E-4</c:v>
                </c:pt>
                <c:pt idx="2836">
                  <c:v>1E-4</c:v>
                </c:pt>
                <c:pt idx="2837">
                  <c:v>1E-4</c:v>
                </c:pt>
                <c:pt idx="2838">
                  <c:v>1E-4</c:v>
                </c:pt>
                <c:pt idx="2839">
                  <c:v>1E-4</c:v>
                </c:pt>
                <c:pt idx="2840">
                  <c:v>1E-4</c:v>
                </c:pt>
                <c:pt idx="2841">
                  <c:v>1E-4</c:v>
                </c:pt>
                <c:pt idx="2842">
                  <c:v>1E-4</c:v>
                </c:pt>
                <c:pt idx="2843">
                  <c:v>1E-4</c:v>
                </c:pt>
                <c:pt idx="2844">
                  <c:v>1.0001</c:v>
                </c:pt>
                <c:pt idx="2845">
                  <c:v>1E-4</c:v>
                </c:pt>
                <c:pt idx="2846">
                  <c:v>1E-4</c:v>
                </c:pt>
                <c:pt idx="2847">
                  <c:v>1E-4</c:v>
                </c:pt>
                <c:pt idx="2848">
                  <c:v>1E-4</c:v>
                </c:pt>
                <c:pt idx="2849">
                  <c:v>1E-4</c:v>
                </c:pt>
                <c:pt idx="2850">
                  <c:v>1E-4</c:v>
                </c:pt>
                <c:pt idx="2851">
                  <c:v>1E-4</c:v>
                </c:pt>
                <c:pt idx="2852">
                  <c:v>1E-4</c:v>
                </c:pt>
                <c:pt idx="2853">
                  <c:v>1E-4</c:v>
                </c:pt>
                <c:pt idx="2854">
                  <c:v>1E-4</c:v>
                </c:pt>
                <c:pt idx="2855">
                  <c:v>1E-4</c:v>
                </c:pt>
                <c:pt idx="2856">
                  <c:v>1E-4</c:v>
                </c:pt>
                <c:pt idx="2857">
                  <c:v>1E-4</c:v>
                </c:pt>
                <c:pt idx="2858">
                  <c:v>1E-4</c:v>
                </c:pt>
                <c:pt idx="2859">
                  <c:v>1E-4</c:v>
                </c:pt>
                <c:pt idx="2860">
                  <c:v>1.0001</c:v>
                </c:pt>
                <c:pt idx="2861">
                  <c:v>1E-4</c:v>
                </c:pt>
                <c:pt idx="2862">
                  <c:v>1E-4</c:v>
                </c:pt>
                <c:pt idx="2863">
                  <c:v>1E-4</c:v>
                </c:pt>
                <c:pt idx="2864">
                  <c:v>1E-4</c:v>
                </c:pt>
                <c:pt idx="2865">
                  <c:v>1.0001</c:v>
                </c:pt>
                <c:pt idx="2866">
                  <c:v>1E-4</c:v>
                </c:pt>
                <c:pt idx="2867">
                  <c:v>1E-4</c:v>
                </c:pt>
                <c:pt idx="2868">
                  <c:v>1E-4</c:v>
                </c:pt>
                <c:pt idx="2869">
                  <c:v>1E-4</c:v>
                </c:pt>
                <c:pt idx="2870">
                  <c:v>1.0001</c:v>
                </c:pt>
                <c:pt idx="2871">
                  <c:v>1E-4</c:v>
                </c:pt>
                <c:pt idx="2872">
                  <c:v>1E-4</c:v>
                </c:pt>
                <c:pt idx="2873">
                  <c:v>1E-4</c:v>
                </c:pt>
                <c:pt idx="2874">
                  <c:v>1E-4</c:v>
                </c:pt>
                <c:pt idx="2875">
                  <c:v>1.0001</c:v>
                </c:pt>
                <c:pt idx="2876">
                  <c:v>1.0001</c:v>
                </c:pt>
                <c:pt idx="2877">
                  <c:v>1.0001</c:v>
                </c:pt>
                <c:pt idx="2878">
                  <c:v>1E-4</c:v>
                </c:pt>
                <c:pt idx="2879">
                  <c:v>1E-4</c:v>
                </c:pt>
                <c:pt idx="2880">
                  <c:v>2.0001000000000002</c:v>
                </c:pt>
                <c:pt idx="2881">
                  <c:v>1.0001</c:v>
                </c:pt>
                <c:pt idx="2882">
                  <c:v>1E-4</c:v>
                </c:pt>
                <c:pt idx="2883">
                  <c:v>1.0001</c:v>
                </c:pt>
                <c:pt idx="2884">
                  <c:v>1E-4</c:v>
                </c:pt>
                <c:pt idx="2885">
                  <c:v>1.0001</c:v>
                </c:pt>
                <c:pt idx="2886">
                  <c:v>1E-4</c:v>
                </c:pt>
                <c:pt idx="2887">
                  <c:v>1E-4</c:v>
                </c:pt>
                <c:pt idx="2888">
                  <c:v>1E-4</c:v>
                </c:pt>
                <c:pt idx="2889">
                  <c:v>1E-4</c:v>
                </c:pt>
                <c:pt idx="2890">
                  <c:v>1E-4</c:v>
                </c:pt>
                <c:pt idx="2891">
                  <c:v>2.0001000000000002</c:v>
                </c:pt>
                <c:pt idx="2892">
                  <c:v>1.0001</c:v>
                </c:pt>
                <c:pt idx="2893">
                  <c:v>2.0001000000000002</c:v>
                </c:pt>
                <c:pt idx="2894">
                  <c:v>1.0001</c:v>
                </c:pt>
                <c:pt idx="2895">
                  <c:v>1.0001</c:v>
                </c:pt>
                <c:pt idx="2896">
                  <c:v>1.0001</c:v>
                </c:pt>
                <c:pt idx="2897">
                  <c:v>1.0001</c:v>
                </c:pt>
                <c:pt idx="2898">
                  <c:v>1E-4</c:v>
                </c:pt>
                <c:pt idx="2899">
                  <c:v>1E-4</c:v>
                </c:pt>
                <c:pt idx="2900">
                  <c:v>1E-4</c:v>
                </c:pt>
                <c:pt idx="2901">
                  <c:v>1.0001</c:v>
                </c:pt>
                <c:pt idx="2902">
                  <c:v>2.0001000000000002</c:v>
                </c:pt>
                <c:pt idx="2903">
                  <c:v>1E-4</c:v>
                </c:pt>
                <c:pt idx="2904">
                  <c:v>1E-4</c:v>
                </c:pt>
                <c:pt idx="2905">
                  <c:v>1E-4</c:v>
                </c:pt>
                <c:pt idx="2906">
                  <c:v>1E-4</c:v>
                </c:pt>
                <c:pt idx="2907">
                  <c:v>1E-4</c:v>
                </c:pt>
                <c:pt idx="2908">
                  <c:v>1.0001</c:v>
                </c:pt>
                <c:pt idx="2909">
                  <c:v>2.0001000000000002</c:v>
                </c:pt>
                <c:pt idx="2910">
                  <c:v>1.0001</c:v>
                </c:pt>
                <c:pt idx="2911">
                  <c:v>1E-4</c:v>
                </c:pt>
                <c:pt idx="2912">
                  <c:v>1E-4</c:v>
                </c:pt>
                <c:pt idx="2913">
                  <c:v>1E-4</c:v>
                </c:pt>
                <c:pt idx="2914">
                  <c:v>1E-4</c:v>
                </c:pt>
                <c:pt idx="2915">
                  <c:v>1E-4</c:v>
                </c:pt>
                <c:pt idx="2916">
                  <c:v>1E-4</c:v>
                </c:pt>
                <c:pt idx="2917">
                  <c:v>1E-4</c:v>
                </c:pt>
                <c:pt idx="2918">
                  <c:v>1E-4</c:v>
                </c:pt>
                <c:pt idx="2919">
                  <c:v>1.0001</c:v>
                </c:pt>
                <c:pt idx="2920">
                  <c:v>1E-4</c:v>
                </c:pt>
                <c:pt idx="2921">
                  <c:v>1E-4</c:v>
                </c:pt>
                <c:pt idx="2922">
                  <c:v>1.0001</c:v>
                </c:pt>
                <c:pt idx="2923">
                  <c:v>1E-4</c:v>
                </c:pt>
                <c:pt idx="2924">
                  <c:v>1E-4</c:v>
                </c:pt>
                <c:pt idx="2925">
                  <c:v>1E-4</c:v>
                </c:pt>
                <c:pt idx="2926">
                  <c:v>1E-4</c:v>
                </c:pt>
                <c:pt idx="2927">
                  <c:v>1E-4</c:v>
                </c:pt>
                <c:pt idx="2928">
                  <c:v>1E-4</c:v>
                </c:pt>
                <c:pt idx="2929">
                  <c:v>1.0001</c:v>
                </c:pt>
                <c:pt idx="2930">
                  <c:v>1.0001</c:v>
                </c:pt>
                <c:pt idx="2931">
                  <c:v>1.0001</c:v>
                </c:pt>
                <c:pt idx="2932">
                  <c:v>1E-4</c:v>
                </c:pt>
                <c:pt idx="2933">
                  <c:v>1E-4</c:v>
                </c:pt>
                <c:pt idx="2934">
                  <c:v>1E-4</c:v>
                </c:pt>
                <c:pt idx="2935">
                  <c:v>1.0001</c:v>
                </c:pt>
                <c:pt idx="2936">
                  <c:v>1E-4</c:v>
                </c:pt>
                <c:pt idx="2937">
                  <c:v>1E-4</c:v>
                </c:pt>
                <c:pt idx="2938">
                  <c:v>1.0001</c:v>
                </c:pt>
                <c:pt idx="2939">
                  <c:v>1.0001</c:v>
                </c:pt>
                <c:pt idx="2940">
                  <c:v>1E-4</c:v>
                </c:pt>
                <c:pt idx="2941">
                  <c:v>1E-4</c:v>
                </c:pt>
                <c:pt idx="2942">
                  <c:v>1E-4</c:v>
                </c:pt>
                <c:pt idx="2943">
                  <c:v>1E-4</c:v>
                </c:pt>
                <c:pt idx="2944">
                  <c:v>1.0001</c:v>
                </c:pt>
                <c:pt idx="2945">
                  <c:v>1.0001</c:v>
                </c:pt>
                <c:pt idx="2946">
                  <c:v>1E-4</c:v>
                </c:pt>
                <c:pt idx="2947">
                  <c:v>1.0001</c:v>
                </c:pt>
                <c:pt idx="2948">
                  <c:v>1.0001</c:v>
                </c:pt>
                <c:pt idx="2949">
                  <c:v>1E-4</c:v>
                </c:pt>
                <c:pt idx="2950">
                  <c:v>1E-4</c:v>
                </c:pt>
                <c:pt idx="2951">
                  <c:v>1E-4</c:v>
                </c:pt>
                <c:pt idx="2952">
                  <c:v>1E-4</c:v>
                </c:pt>
                <c:pt idx="2953">
                  <c:v>1.0001</c:v>
                </c:pt>
                <c:pt idx="2954">
                  <c:v>1E-4</c:v>
                </c:pt>
                <c:pt idx="2955">
                  <c:v>1E-4</c:v>
                </c:pt>
                <c:pt idx="2956">
                  <c:v>1.0001</c:v>
                </c:pt>
                <c:pt idx="2957">
                  <c:v>1.0001</c:v>
                </c:pt>
                <c:pt idx="2958">
                  <c:v>1.0001</c:v>
                </c:pt>
                <c:pt idx="2959">
                  <c:v>1E-4</c:v>
                </c:pt>
                <c:pt idx="2960">
                  <c:v>1.0001</c:v>
                </c:pt>
                <c:pt idx="2961">
                  <c:v>1.0001</c:v>
                </c:pt>
                <c:pt idx="2962">
                  <c:v>1E-4</c:v>
                </c:pt>
                <c:pt idx="2963">
                  <c:v>1E-4</c:v>
                </c:pt>
                <c:pt idx="2964">
                  <c:v>1.0001</c:v>
                </c:pt>
                <c:pt idx="2965">
                  <c:v>1.0001</c:v>
                </c:pt>
                <c:pt idx="2966">
                  <c:v>1E-4</c:v>
                </c:pt>
                <c:pt idx="2967">
                  <c:v>1.0001</c:v>
                </c:pt>
                <c:pt idx="2968">
                  <c:v>1E-4</c:v>
                </c:pt>
                <c:pt idx="2969">
                  <c:v>1E-4</c:v>
                </c:pt>
                <c:pt idx="2970">
                  <c:v>1.0001</c:v>
                </c:pt>
                <c:pt idx="2971">
                  <c:v>3.0001000000000002</c:v>
                </c:pt>
                <c:pt idx="2972">
                  <c:v>3.0001000000000002</c:v>
                </c:pt>
                <c:pt idx="2973">
                  <c:v>3.0001000000000002</c:v>
                </c:pt>
                <c:pt idx="2974">
                  <c:v>5.0000999999999998</c:v>
                </c:pt>
                <c:pt idx="2975">
                  <c:v>4.0000999999999998</c:v>
                </c:pt>
                <c:pt idx="2976">
                  <c:v>6.0000999999999998</c:v>
                </c:pt>
                <c:pt idx="2977">
                  <c:v>3.0001000000000002</c:v>
                </c:pt>
                <c:pt idx="2978">
                  <c:v>6.0000999999999998</c:v>
                </c:pt>
                <c:pt idx="2979">
                  <c:v>6.0000999999999998</c:v>
                </c:pt>
                <c:pt idx="2980">
                  <c:v>6.0000999999999998</c:v>
                </c:pt>
                <c:pt idx="2981">
                  <c:v>3.0001000000000002</c:v>
                </c:pt>
                <c:pt idx="2982">
                  <c:v>7.0000999999999998</c:v>
                </c:pt>
                <c:pt idx="2983">
                  <c:v>6.0000999999999998</c:v>
                </c:pt>
                <c:pt idx="2984">
                  <c:v>3.0001000000000002</c:v>
                </c:pt>
                <c:pt idx="2985">
                  <c:v>1.0001</c:v>
                </c:pt>
                <c:pt idx="2986">
                  <c:v>1.0001</c:v>
                </c:pt>
                <c:pt idx="2987">
                  <c:v>7.0000999999999998</c:v>
                </c:pt>
                <c:pt idx="2988">
                  <c:v>8.0000999999999998</c:v>
                </c:pt>
                <c:pt idx="2989">
                  <c:v>9.0000999999999998</c:v>
                </c:pt>
                <c:pt idx="2990">
                  <c:v>8.0000999999999998</c:v>
                </c:pt>
                <c:pt idx="2991">
                  <c:v>11.0001</c:v>
                </c:pt>
                <c:pt idx="2992">
                  <c:v>21.0001</c:v>
                </c:pt>
                <c:pt idx="2993">
                  <c:v>13.0001</c:v>
                </c:pt>
                <c:pt idx="2994">
                  <c:v>13.0001</c:v>
                </c:pt>
                <c:pt idx="2995">
                  <c:v>22.0001</c:v>
                </c:pt>
                <c:pt idx="2996">
                  <c:v>28.0001</c:v>
                </c:pt>
                <c:pt idx="2997">
                  <c:v>651.00009999999997</c:v>
                </c:pt>
                <c:pt idx="2998">
                  <c:v>1665.0001</c:v>
                </c:pt>
                <c:pt idx="2999">
                  <c:v>256.00009999999997</c:v>
                </c:pt>
                <c:pt idx="3000">
                  <c:v>11.0001</c:v>
                </c:pt>
                <c:pt idx="3001">
                  <c:v>4.0000999999999998</c:v>
                </c:pt>
                <c:pt idx="3002">
                  <c:v>3.0001000000000002</c:v>
                </c:pt>
                <c:pt idx="3003">
                  <c:v>4.0000999999999998</c:v>
                </c:pt>
                <c:pt idx="3004">
                  <c:v>5.0000999999999998</c:v>
                </c:pt>
                <c:pt idx="3005">
                  <c:v>3.0001000000000002</c:v>
                </c:pt>
                <c:pt idx="3006">
                  <c:v>2.0001000000000002</c:v>
                </c:pt>
                <c:pt idx="3007">
                  <c:v>7.0000999999999998</c:v>
                </c:pt>
                <c:pt idx="3008">
                  <c:v>4.0000999999999998</c:v>
                </c:pt>
                <c:pt idx="3009">
                  <c:v>6.0000999999999998</c:v>
                </c:pt>
                <c:pt idx="3010">
                  <c:v>7.0000999999999998</c:v>
                </c:pt>
                <c:pt idx="3011">
                  <c:v>3.0001000000000002</c:v>
                </c:pt>
                <c:pt idx="3012">
                  <c:v>5.0000999999999998</c:v>
                </c:pt>
                <c:pt idx="3013">
                  <c:v>4.0000999999999998</c:v>
                </c:pt>
                <c:pt idx="3014">
                  <c:v>4.0000999999999998</c:v>
                </c:pt>
                <c:pt idx="3015">
                  <c:v>3.0001000000000002</c:v>
                </c:pt>
                <c:pt idx="3016">
                  <c:v>4.0000999999999998</c:v>
                </c:pt>
                <c:pt idx="3017">
                  <c:v>2.0001000000000002</c:v>
                </c:pt>
                <c:pt idx="3018">
                  <c:v>1E-4</c:v>
                </c:pt>
                <c:pt idx="3019">
                  <c:v>2.0001000000000002</c:v>
                </c:pt>
                <c:pt idx="3020">
                  <c:v>6.0000999999999998</c:v>
                </c:pt>
                <c:pt idx="3021">
                  <c:v>5.0000999999999998</c:v>
                </c:pt>
                <c:pt idx="3022">
                  <c:v>3.0001000000000002</c:v>
                </c:pt>
                <c:pt idx="3023">
                  <c:v>3.0001000000000002</c:v>
                </c:pt>
                <c:pt idx="3024">
                  <c:v>3.0001000000000002</c:v>
                </c:pt>
                <c:pt idx="3025">
                  <c:v>3.0001000000000002</c:v>
                </c:pt>
                <c:pt idx="3026">
                  <c:v>3.0001000000000002</c:v>
                </c:pt>
                <c:pt idx="3027">
                  <c:v>2.0001000000000002</c:v>
                </c:pt>
                <c:pt idx="3028">
                  <c:v>4.0000999999999998</c:v>
                </c:pt>
                <c:pt idx="3029">
                  <c:v>3.0001000000000002</c:v>
                </c:pt>
                <c:pt idx="3030">
                  <c:v>1E-4</c:v>
                </c:pt>
                <c:pt idx="3031">
                  <c:v>4.0000999999999998</c:v>
                </c:pt>
                <c:pt idx="3032">
                  <c:v>5.0000999999999998</c:v>
                </c:pt>
                <c:pt idx="3033">
                  <c:v>3.0001000000000002</c:v>
                </c:pt>
                <c:pt idx="3034">
                  <c:v>3.0001000000000002</c:v>
                </c:pt>
                <c:pt idx="3035">
                  <c:v>2.0001000000000002</c:v>
                </c:pt>
                <c:pt idx="3036">
                  <c:v>5.0000999999999998</c:v>
                </c:pt>
                <c:pt idx="3037">
                  <c:v>1.0001</c:v>
                </c:pt>
                <c:pt idx="3038">
                  <c:v>1.0001</c:v>
                </c:pt>
                <c:pt idx="3039">
                  <c:v>3.0001000000000002</c:v>
                </c:pt>
                <c:pt idx="3040">
                  <c:v>6.0000999999999998</c:v>
                </c:pt>
                <c:pt idx="3041">
                  <c:v>5.0000999999999998</c:v>
                </c:pt>
                <c:pt idx="3042">
                  <c:v>1.0001</c:v>
                </c:pt>
                <c:pt idx="3043">
                  <c:v>10.0001</c:v>
                </c:pt>
                <c:pt idx="3044">
                  <c:v>8.0000999999999998</c:v>
                </c:pt>
                <c:pt idx="3045">
                  <c:v>1.0001</c:v>
                </c:pt>
                <c:pt idx="3046">
                  <c:v>2.0001000000000002</c:v>
                </c:pt>
                <c:pt idx="3047">
                  <c:v>4.0000999999999998</c:v>
                </c:pt>
                <c:pt idx="3048">
                  <c:v>5.0000999999999998</c:v>
                </c:pt>
                <c:pt idx="3049">
                  <c:v>4.0000999999999998</c:v>
                </c:pt>
                <c:pt idx="3050">
                  <c:v>4.0000999999999998</c:v>
                </c:pt>
                <c:pt idx="3051">
                  <c:v>7.0000999999999998</c:v>
                </c:pt>
                <c:pt idx="3052">
                  <c:v>6.0000999999999998</c:v>
                </c:pt>
                <c:pt idx="3053">
                  <c:v>5.0000999999999998</c:v>
                </c:pt>
                <c:pt idx="3054">
                  <c:v>8.0000999999999998</c:v>
                </c:pt>
                <c:pt idx="3055">
                  <c:v>6.0000999999999998</c:v>
                </c:pt>
                <c:pt idx="3056">
                  <c:v>8.0000999999999998</c:v>
                </c:pt>
                <c:pt idx="3057">
                  <c:v>4.0000999999999998</c:v>
                </c:pt>
                <c:pt idx="3058">
                  <c:v>6.0000999999999998</c:v>
                </c:pt>
                <c:pt idx="3059">
                  <c:v>8.0000999999999998</c:v>
                </c:pt>
                <c:pt idx="3060">
                  <c:v>8.0000999999999998</c:v>
                </c:pt>
                <c:pt idx="3061">
                  <c:v>6.0000999999999998</c:v>
                </c:pt>
                <c:pt idx="3062">
                  <c:v>7.0000999999999998</c:v>
                </c:pt>
                <c:pt idx="3063">
                  <c:v>11.0001</c:v>
                </c:pt>
                <c:pt idx="3064">
                  <c:v>8.0000999999999998</c:v>
                </c:pt>
                <c:pt idx="3065">
                  <c:v>7.0000999999999998</c:v>
                </c:pt>
                <c:pt idx="3066">
                  <c:v>8.0000999999999998</c:v>
                </c:pt>
                <c:pt idx="3067">
                  <c:v>11.0001</c:v>
                </c:pt>
                <c:pt idx="3068">
                  <c:v>15.0001</c:v>
                </c:pt>
                <c:pt idx="3069">
                  <c:v>6.0000999999999998</c:v>
                </c:pt>
                <c:pt idx="3070">
                  <c:v>16.0001</c:v>
                </c:pt>
                <c:pt idx="3071">
                  <c:v>10.0001</c:v>
                </c:pt>
                <c:pt idx="3072">
                  <c:v>13.0001</c:v>
                </c:pt>
                <c:pt idx="3073">
                  <c:v>19.0001</c:v>
                </c:pt>
                <c:pt idx="3074">
                  <c:v>12.0001</c:v>
                </c:pt>
                <c:pt idx="3075">
                  <c:v>13.0001</c:v>
                </c:pt>
                <c:pt idx="3076">
                  <c:v>22.0001</c:v>
                </c:pt>
                <c:pt idx="3077">
                  <c:v>17.0001</c:v>
                </c:pt>
                <c:pt idx="3078">
                  <c:v>15.0001</c:v>
                </c:pt>
                <c:pt idx="3079">
                  <c:v>18.0001</c:v>
                </c:pt>
                <c:pt idx="3080">
                  <c:v>25.0001</c:v>
                </c:pt>
                <c:pt idx="3081">
                  <c:v>33.000100000000003</c:v>
                </c:pt>
                <c:pt idx="3082">
                  <c:v>33.000100000000003</c:v>
                </c:pt>
                <c:pt idx="3083">
                  <c:v>32.000100000000003</c:v>
                </c:pt>
                <c:pt idx="3084">
                  <c:v>43.000100000000003</c:v>
                </c:pt>
                <c:pt idx="3085">
                  <c:v>32.000100000000003</c:v>
                </c:pt>
                <c:pt idx="3086">
                  <c:v>45.000100000000003</c:v>
                </c:pt>
                <c:pt idx="3087">
                  <c:v>45.000100000000003</c:v>
                </c:pt>
                <c:pt idx="3088">
                  <c:v>46.000100000000003</c:v>
                </c:pt>
                <c:pt idx="3089">
                  <c:v>59.000100000000003</c:v>
                </c:pt>
                <c:pt idx="3090">
                  <c:v>74.000100000000003</c:v>
                </c:pt>
                <c:pt idx="3091">
                  <c:v>74.000100000000003</c:v>
                </c:pt>
                <c:pt idx="3092">
                  <c:v>79.000100000000003</c:v>
                </c:pt>
                <c:pt idx="3093">
                  <c:v>107.0001</c:v>
                </c:pt>
                <c:pt idx="3094">
                  <c:v>117.0001</c:v>
                </c:pt>
                <c:pt idx="3095">
                  <c:v>210.0001</c:v>
                </c:pt>
                <c:pt idx="3096">
                  <c:v>318.00009999999997</c:v>
                </c:pt>
                <c:pt idx="3097">
                  <c:v>1608.0001</c:v>
                </c:pt>
                <c:pt idx="3098">
                  <c:v>2373.0001000000002</c:v>
                </c:pt>
                <c:pt idx="3099">
                  <c:v>113.0001</c:v>
                </c:pt>
                <c:pt idx="3100">
                  <c:v>5.0000999999999998</c:v>
                </c:pt>
                <c:pt idx="3101">
                  <c:v>3.0001000000000002</c:v>
                </c:pt>
                <c:pt idx="3102">
                  <c:v>5.0000999999999998</c:v>
                </c:pt>
                <c:pt idx="3103">
                  <c:v>2.0001000000000002</c:v>
                </c:pt>
                <c:pt idx="3104">
                  <c:v>2.0001000000000002</c:v>
                </c:pt>
                <c:pt idx="3105">
                  <c:v>5.0000999999999998</c:v>
                </c:pt>
                <c:pt idx="3106">
                  <c:v>2.0001000000000002</c:v>
                </c:pt>
                <c:pt idx="3107">
                  <c:v>1.0001</c:v>
                </c:pt>
                <c:pt idx="3108">
                  <c:v>1.0001</c:v>
                </c:pt>
                <c:pt idx="3109">
                  <c:v>1E-4</c:v>
                </c:pt>
                <c:pt idx="3110">
                  <c:v>2.0001000000000002</c:v>
                </c:pt>
                <c:pt idx="3111">
                  <c:v>2.0001000000000002</c:v>
                </c:pt>
                <c:pt idx="3112">
                  <c:v>2.0001000000000002</c:v>
                </c:pt>
                <c:pt idx="3113">
                  <c:v>1E-4</c:v>
                </c:pt>
                <c:pt idx="3114">
                  <c:v>3.0001000000000002</c:v>
                </c:pt>
                <c:pt idx="3115">
                  <c:v>1E-4</c:v>
                </c:pt>
                <c:pt idx="3116">
                  <c:v>1.0001</c:v>
                </c:pt>
                <c:pt idx="3117">
                  <c:v>1.0001</c:v>
                </c:pt>
                <c:pt idx="3118">
                  <c:v>1.0001</c:v>
                </c:pt>
                <c:pt idx="3119">
                  <c:v>1E-4</c:v>
                </c:pt>
                <c:pt idx="3120">
                  <c:v>4.0000999999999998</c:v>
                </c:pt>
                <c:pt idx="3121">
                  <c:v>2.0001000000000002</c:v>
                </c:pt>
                <c:pt idx="3122">
                  <c:v>2.0001000000000002</c:v>
                </c:pt>
                <c:pt idx="3123">
                  <c:v>1.0001</c:v>
                </c:pt>
                <c:pt idx="3124">
                  <c:v>2.0001000000000002</c:v>
                </c:pt>
                <c:pt idx="3125">
                  <c:v>1.0001</c:v>
                </c:pt>
                <c:pt idx="3126">
                  <c:v>3.0001000000000002</c:v>
                </c:pt>
                <c:pt idx="3127">
                  <c:v>2.0001000000000002</c:v>
                </c:pt>
                <c:pt idx="3128">
                  <c:v>2.0001000000000002</c:v>
                </c:pt>
                <c:pt idx="3129">
                  <c:v>3.0001000000000002</c:v>
                </c:pt>
                <c:pt idx="3130">
                  <c:v>5.0000999999999998</c:v>
                </c:pt>
                <c:pt idx="3131">
                  <c:v>3.0001000000000002</c:v>
                </c:pt>
                <c:pt idx="3132">
                  <c:v>3.0001000000000002</c:v>
                </c:pt>
                <c:pt idx="3133">
                  <c:v>2.0001000000000002</c:v>
                </c:pt>
                <c:pt idx="3134">
                  <c:v>3.0001000000000002</c:v>
                </c:pt>
                <c:pt idx="3135">
                  <c:v>1E-4</c:v>
                </c:pt>
                <c:pt idx="3136">
                  <c:v>2.0001000000000002</c:v>
                </c:pt>
                <c:pt idx="3137">
                  <c:v>1.0001</c:v>
                </c:pt>
                <c:pt idx="3138">
                  <c:v>4.0000999999999998</c:v>
                </c:pt>
                <c:pt idx="3139">
                  <c:v>1.0001</c:v>
                </c:pt>
                <c:pt idx="3140">
                  <c:v>4.0000999999999998</c:v>
                </c:pt>
                <c:pt idx="3141">
                  <c:v>2.0001000000000002</c:v>
                </c:pt>
                <c:pt idx="3142">
                  <c:v>3.0001000000000002</c:v>
                </c:pt>
                <c:pt idx="3143">
                  <c:v>5.0000999999999998</c:v>
                </c:pt>
                <c:pt idx="3144">
                  <c:v>1E-4</c:v>
                </c:pt>
                <c:pt idx="3145">
                  <c:v>5.0000999999999998</c:v>
                </c:pt>
                <c:pt idx="3146">
                  <c:v>1.0001</c:v>
                </c:pt>
                <c:pt idx="3147">
                  <c:v>4.0000999999999998</c:v>
                </c:pt>
                <c:pt idx="3148">
                  <c:v>1.0001</c:v>
                </c:pt>
                <c:pt idx="3149">
                  <c:v>1E-4</c:v>
                </c:pt>
                <c:pt idx="3150">
                  <c:v>1E-4</c:v>
                </c:pt>
                <c:pt idx="3151">
                  <c:v>3.0001000000000002</c:v>
                </c:pt>
                <c:pt idx="3152">
                  <c:v>1.0001</c:v>
                </c:pt>
                <c:pt idx="3153">
                  <c:v>1E-4</c:v>
                </c:pt>
                <c:pt idx="3154">
                  <c:v>1.0001</c:v>
                </c:pt>
                <c:pt idx="3155">
                  <c:v>1.0001</c:v>
                </c:pt>
                <c:pt idx="3156">
                  <c:v>2.0001000000000002</c:v>
                </c:pt>
                <c:pt idx="3157">
                  <c:v>2.0001000000000002</c:v>
                </c:pt>
                <c:pt idx="3158">
                  <c:v>4.0000999999999998</c:v>
                </c:pt>
                <c:pt idx="3159">
                  <c:v>2.0001000000000002</c:v>
                </c:pt>
                <c:pt idx="3160">
                  <c:v>2.0001000000000002</c:v>
                </c:pt>
                <c:pt idx="3161">
                  <c:v>2.0001000000000002</c:v>
                </c:pt>
                <c:pt idx="3162">
                  <c:v>4.0000999999999998</c:v>
                </c:pt>
                <c:pt idx="3163">
                  <c:v>2.0001000000000002</c:v>
                </c:pt>
                <c:pt idx="3164">
                  <c:v>5.0000999999999998</c:v>
                </c:pt>
                <c:pt idx="3165">
                  <c:v>5.0000999999999998</c:v>
                </c:pt>
                <c:pt idx="3166">
                  <c:v>2.0001000000000002</c:v>
                </c:pt>
                <c:pt idx="3167">
                  <c:v>4.0000999999999998</c:v>
                </c:pt>
                <c:pt idx="3168">
                  <c:v>2.0001000000000002</c:v>
                </c:pt>
                <c:pt idx="3169">
                  <c:v>1.0001</c:v>
                </c:pt>
                <c:pt idx="3170">
                  <c:v>4.0000999999999998</c:v>
                </c:pt>
                <c:pt idx="3171">
                  <c:v>6.0000999999999998</c:v>
                </c:pt>
                <c:pt idx="3172">
                  <c:v>2.0001000000000002</c:v>
                </c:pt>
                <c:pt idx="3173">
                  <c:v>4.0000999999999998</c:v>
                </c:pt>
                <c:pt idx="3174">
                  <c:v>2.0001000000000002</c:v>
                </c:pt>
                <c:pt idx="3175">
                  <c:v>4.0000999999999998</c:v>
                </c:pt>
                <c:pt idx="3176">
                  <c:v>4.0000999999999998</c:v>
                </c:pt>
                <c:pt idx="3177">
                  <c:v>4.0000999999999998</c:v>
                </c:pt>
                <c:pt idx="3178">
                  <c:v>4.0000999999999998</c:v>
                </c:pt>
                <c:pt idx="3179">
                  <c:v>4.0000999999999998</c:v>
                </c:pt>
                <c:pt idx="3180">
                  <c:v>6.0000999999999998</c:v>
                </c:pt>
                <c:pt idx="3181">
                  <c:v>11.0001</c:v>
                </c:pt>
                <c:pt idx="3182">
                  <c:v>5.0000999999999998</c:v>
                </c:pt>
                <c:pt idx="3183">
                  <c:v>8.0000999999999998</c:v>
                </c:pt>
                <c:pt idx="3184">
                  <c:v>6.0000999999999998</c:v>
                </c:pt>
                <c:pt idx="3185">
                  <c:v>9.0000999999999998</c:v>
                </c:pt>
                <c:pt idx="3186">
                  <c:v>6.0000999999999998</c:v>
                </c:pt>
                <c:pt idx="3187">
                  <c:v>17.0001</c:v>
                </c:pt>
                <c:pt idx="3188">
                  <c:v>17.0001</c:v>
                </c:pt>
                <c:pt idx="3189">
                  <c:v>16.0001</c:v>
                </c:pt>
                <c:pt idx="3190">
                  <c:v>18.0001</c:v>
                </c:pt>
                <c:pt idx="3191">
                  <c:v>16.0001</c:v>
                </c:pt>
                <c:pt idx="3192">
                  <c:v>26.0001</c:v>
                </c:pt>
                <c:pt idx="3193">
                  <c:v>26.0001</c:v>
                </c:pt>
                <c:pt idx="3194">
                  <c:v>50.000100000000003</c:v>
                </c:pt>
                <c:pt idx="3195">
                  <c:v>185.0001</c:v>
                </c:pt>
                <c:pt idx="3196">
                  <c:v>420.00009999999997</c:v>
                </c:pt>
                <c:pt idx="3197">
                  <c:v>113.0001</c:v>
                </c:pt>
                <c:pt idx="3198">
                  <c:v>1.0001</c:v>
                </c:pt>
                <c:pt idx="3199">
                  <c:v>1.0001</c:v>
                </c:pt>
                <c:pt idx="3200">
                  <c:v>1E-4</c:v>
                </c:pt>
                <c:pt idx="3201">
                  <c:v>1.0001</c:v>
                </c:pt>
                <c:pt idx="3202">
                  <c:v>1.0001</c:v>
                </c:pt>
                <c:pt idx="3203">
                  <c:v>1.0001</c:v>
                </c:pt>
                <c:pt idx="3204">
                  <c:v>1.0001</c:v>
                </c:pt>
                <c:pt idx="3205">
                  <c:v>1.0001</c:v>
                </c:pt>
                <c:pt idx="3206">
                  <c:v>2.0001000000000002</c:v>
                </c:pt>
                <c:pt idx="3207">
                  <c:v>1.0001</c:v>
                </c:pt>
                <c:pt idx="3208">
                  <c:v>1.0001</c:v>
                </c:pt>
                <c:pt idx="3209">
                  <c:v>1E-4</c:v>
                </c:pt>
                <c:pt idx="3210">
                  <c:v>1E-4</c:v>
                </c:pt>
                <c:pt idx="3211">
                  <c:v>1.0001</c:v>
                </c:pt>
                <c:pt idx="3212">
                  <c:v>2.0001000000000002</c:v>
                </c:pt>
                <c:pt idx="3213">
                  <c:v>2.0001000000000002</c:v>
                </c:pt>
                <c:pt idx="3214">
                  <c:v>3.0001000000000002</c:v>
                </c:pt>
                <c:pt idx="3215">
                  <c:v>1.0001</c:v>
                </c:pt>
                <c:pt idx="3216">
                  <c:v>1E-4</c:v>
                </c:pt>
                <c:pt idx="3217">
                  <c:v>1.0001</c:v>
                </c:pt>
                <c:pt idx="3218">
                  <c:v>1.0001</c:v>
                </c:pt>
                <c:pt idx="3219">
                  <c:v>3.0001000000000002</c:v>
                </c:pt>
                <c:pt idx="3220">
                  <c:v>1.0001</c:v>
                </c:pt>
                <c:pt idx="3221">
                  <c:v>2.0001000000000002</c:v>
                </c:pt>
                <c:pt idx="3222">
                  <c:v>1.0001</c:v>
                </c:pt>
                <c:pt idx="3223">
                  <c:v>1.0001</c:v>
                </c:pt>
                <c:pt idx="3224">
                  <c:v>1E-4</c:v>
                </c:pt>
                <c:pt idx="3225">
                  <c:v>1E-4</c:v>
                </c:pt>
                <c:pt idx="3226">
                  <c:v>1.0001</c:v>
                </c:pt>
                <c:pt idx="3227">
                  <c:v>2.0001000000000002</c:v>
                </c:pt>
                <c:pt idx="3228">
                  <c:v>1.0001</c:v>
                </c:pt>
                <c:pt idx="3229">
                  <c:v>4.0000999999999998</c:v>
                </c:pt>
                <c:pt idx="3230">
                  <c:v>2.0001000000000002</c:v>
                </c:pt>
                <c:pt idx="3231">
                  <c:v>1.0001</c:v>
                </c:pt>
                <c:pt idx="3232">
                  <c:v>1.0001</c:v>
                </c:pt>
                <c:pt idx="3233">
                  <c:v>2.0001000000000002</c:v>
                </c:pt>
                <c:pt idx="3234">
                  <c:v>3.0001000000000002</c:v>
                </c:pt>
                <c:pt idx="3235">
                  <c:v>1.0001</c:v>
                </c:pt>
                <c:pt idx="3236">
                  <c:v>3.0001000000000002</c:v>
                </c:pt>
                <c:pt idx="3237">
                  <c:v>1.0001</c:v>
                </c:pt>
                <c:pt idx="3238">
                  <c:v>1E-4</c:v>
                </c:pt>
                <c:pt idx="3239">
                  <c:v>1.0001</c:v>
                </c:pt>
                <c:pt idx="3240">
                  <c:v>1.0001</c:v>
                </c:pt>
                <c:pt idx="3241">
                  <c:v>3.0001000000000002</c:v>
                </c:pt>
                <c:pt idx="3242">
                  <c:v>2.0001000000000002</c:v>
                </c:pt>
                <c:pt idx="3243">
                  <c:v>2.0001000000000002</c:v>
                </c:pt>
                <c:pt idx="3244">
                  <c:v>2.0001000000000002</c:v>
                </c:pt>
                <c:pt idx="3245">
                  <c:v>1E-4</c:v>
                </c:pt>
                <c:pt idx="3246">
                  <c:v>4.0000999999999998</c:v>
                </c:pt>
                <c:pt idx="3247">
                  <c:v>5.0000999999999998</c:v>
                </c:pt>
                <c:pt idx="3248">
                  <c:v>2.0001000000000002</c:v>
                </c:pt>
                <c:pt idx="3249">
                  <c:v>3.0001000000000002</c:v>
                </c:pt>
                <c:pt idx="3250">
                  <c:v>9.0000999999999998</c:v>
                </c:pt>
                <c:pt idx="3251">
                  <c:v>9.0000999999999998</c:v>
                </c:pt>
                <c:pt idx="3252">
                  <c:v>12.0001</c:v>
                </c:pt>
                <c:pt idx="3253">
                  <c:v>19.0001</c:v>
                </c:pt>
                <c:pt idx="3254">
                  <c:v>21.0001</c:v>
                </c:pt>
                <c:pt idx="3255">
                  <c:v>15.0001</c:v>
                </c:pt>
                <c:pt idx="3256">
                  <c:v>12.0001</c:v>
                </c:pt>
                <c:pt idx="3257">
                  <c:v>16.0001</c:v>
                </c:pt>
                <c:pt idx="3258">
                  <c:v>8.0000999999999998</c:v>
                </c:pt>
                <c:pt idx="3259">
                  <c:v>11.0001</c:v>
                </c:pt>
                <c:pt idx="3260">
                  <c:v>12.0001</c:v>
                </c:pt>
                <c:pt idx="3261">
                  <c:v>9.0000999999999998</c:v>
                </c:pt>
                <c:pt idx="3262">
                  <c:v>14.0001</c:v>
                </c:pt>
                <c:pt idx="3263">
                  <c:v>19.0001</c:v>
                </c:pt>
                <c:pt idx="3264">
                  <c:v>13.0001</c:v>
                </c:pt>
                <c:pt idx="3265">
                  <c:v>17.0001</c:v>
                </c:pt>
                <c:pt idx="3266">
                  <c:v>12.0001</c:v>
                </c:pt>
                <c:pt idx="3267">
                  <c:v>12.0001</c:v>
                </c:pt>
                <c:pt idx="3268">
                  <c:v>17.0001</c:v>
                </c:pt>
                <c:pt idx="3269">
                  <c:v>14.0001</c:v>
                </c:pt>
                <c:pt idx="3270">
                  <c:v>14.0001</c:v>
                </c:pt>
                <c:pt idx="3271">
                  <c:v>18.0001</c:v>
                </c:pt>
                <c:pt idx="3272">
                  <c:v>12.0001</c:v>
                </c:pt>
                <c:pt idx="3273">
                  <c:v>11.0001</c:v>
                </c:pt>
                <c:pt idx="3274">
                  <c:v>16.0001</c:v>
                </c:pt>
                <c:pt idx="3275">
                  <c:v>13.0001</c:v>
                </c:pt>
                <c:pt idx="3276">
                  <c:v>17.0001</c:v>
                </c:pt>
                <c:pt idx="3277">
                  <c:v>9.0000999999999998</c:v>
                </c:pt>
                <c:pt idx="3278">
                  <c:v>11.0001</c:v>
                </c:pt>
                <c:pt idx="3279">
                  <c:v>14.0001</c:v>
                </c:pt>
                <c:pt idx="3280">
                  <c:v>11.0001</c:v>
                </c:pt>
                <c:pt idx="3281">
                  <c:v>24.0001</c:v>
                </c:pt>
                <c:pt idx="3282">
                  <c:v>12.0001</c:v>
                </c:pt>
                <c:pt idx="3283">
                  <c:v>20.0001</c:v>
                </c:pt>
                <c:pt idx="3284">
                  <c:v>22.0001</c:v>
                </c:pt>
                <c:pt idx="3285">
                  <c:v>27.0001</c:v>
                </c:pt>
                <c:pt idx="3286">
                  <c:v>21.0001</c:v>
                </c:pt>
                <c:pt idx="3287">
                  <c:v>34.000100000000003</c:v>
                </c:pt>
                <c:pt idx="3288">
                  <c:v>31.0001</c:v>
                </c:pt>
                <c:pt idx="3289">
                  <c:v>45.000100000000003</c:v>
                </c:pt>
                <c:pt idx="3290">
                  <c:v>85.000100000000003</c:v>
                </c:pt>
                <c:pt idx="3291">
                  <c:v>322.00009999999997</c:v>
                </c:pt>
                <c:pt idx="3292">
                  <c:v>387.00009999999997</c:v>
                </c:pt>
                <c:pt idx="3293">
                  <c:v>42.000100000000003</c:v>
                </c:pt>
                <c:pt idx="3294">
                  <c:v>38.000100000000003</c:v>
                </c:pt>
                <c:pt idx="3295">
                  <c:v>40.000100000000003</c:v>
                </c:pt>
                <c:pt idx="3296">
                  <c:v>9.0000999999999998</c:v>
                </c:pt>
                <c:pt idx="3297">
                  <c:v>4.0000999999999998</c:v>
                </c:pt>
                <c:pt idx="3298">
                  <c:v>15.0001</c:v>
                </c:pt>
                <c:pt idx="3299">
                  <c:v>11.0001</c:v>
                </c:pt>
                <c:pt idx="3300">
                  <c:v>14.0001</c:v>
                </c:pt>
                <c:pt idx="3301">
                  <c:v>12.0001</c:v>
                </c:pt>
                <c:pt idx="3302">
                  <c:v>12.0001</c:v>
                </c:pt>
                <c:pt idx="3303">
                  <c:v>14.0001</c:v>
                </c:pt>
                <c:pt idx="3304">
                  <c:v>14.0001</c:v>
                </c:pt>
                <c:pt idx="3305">
                  <c:v>9.0000999999999998</c:v>
                </c:pt>
                <c:pt idx="3306">
                  <c:v>9.0000999999999998</c:v>
                </c:pt>
                <c:pt idx="3307">
                  <c:v>11.0001</c:v>
                </c:pt>
                <c:pt idx="3308">
                  <c:v>10.0001</c:v>
                </c:pt>
                <c:pt idx="3309">
                  <c:v>11.0001</c:v>
                </c:pt>
                <c:pt idx="3310">
                  <c:v>12.0001</c:v>
                </c:pt>
                <c:pt idx="3311">
                  <c:v>8.0000999999999998</c:v>
                </c:pt>
                <c:pt idx="3312">
                  <c:v>8.0000999999999998</c:v>
                </c:pt>
                <c:pt idx="3313">
                  <c:v>8.0000999999999998</c:v>
                </c:pt>
                <c:pt idx="3314">
                  <c:v>14.0001</c:v>
                </c:pt>
                <c:pt idx="3315">
                  <c:v>12.0001</c:v>
                </c:pt>
                <c:pt idx="3316">
                  <c:v>9.0000999999999998</c:v>
                </c:pt>
                <c:pt idx="3317">
                  <c:v>14.0001</c:v>
                </c:pt>
                <c:pt idx="3318">
                  <c:v>11.0001</c:v>
                </c:pt>
                <c:pt idx="3319">
                  <c:v>16.0001</c:v>
                </c:pt>
                <c:pt idx="3320">
                  <c:v>10.0001</c:v>
                </c:pt>
                <c:pt idx="3321">
                  <c:v>12.0001</c:v>
                </c:pt>
                <c:pt idx="3322">
                  <c:v>13.0001</c:v>
                </c:pt>
                <c:pt idx="3323">
                  <c:v>19.0001</c:v>
                </c:pt>
                <c:pt idx="3324">
                  <c:v>21.0001</c:v>
                </c:pt>
                <c:pt idx="3325">
                  <c:v>17.0001</c:v>
                </c:pt>
                <c:pt idx="3326">
                  <c:v>19.0001</c:v>
                </c:pt>
                <c:pt idx="3327">
                  <c:v>16.0001</c:v>
                </c:pt>
                <c:pt idx="3328">
                  <c:v>20.0001</c:v>
                </c:pt>
                <c:pt idx="3329">
                  <c:v>13.0001</c:v>
                </c:pt>
                <c:pt idx="3330">
                  <c:v>10.0001</c:v>
                </c:pt>
                <c:pt idx="3331">
                  <c:v>16.0001</c:v>
                </c:pt>
                <c:pt idx="3332">
                  <c:v>23.0001</c:v>
                </c:pt>
                <c:pt idx="3333">
                  <c:v>21.0001</c:v>
                </c:pt>
                <c:pt idx="3334">
                  <c:v>16.0001</c:v>
                </c:pt>
                <c:pt idx="3335">
                  <c:v>16.0001</c:v>
                </c:pt>
                <c:pt idx="3336">
                  <c:v>8.0000999999999998</c:v>
                </c:pt>
                <c:pt idx="3337">
                  <c:v>27.0001</c:v>
                </c:pt>
                <c:pt idx="3338">
                  <c:v>23.0001</c:v>
                </c:pt>
                <c:pt idx="3339">
                  <c:v>19.0001</c:v>
                </c:pt>
                <c:pt idx="3340">
                  <c:v>20.0001</c:v>
                </c:pt>
                <c:pt idx="3341">
                  <c:v>18.0001</c:v>
                </c:pt>
                <c:pt idx="3342">
                  <c:v>31.0001</c:v>
                </c:pt>
                <c:pt idx="3343">
                  <c:v>38.000100000000003</c:v>
                </c:pt>
                <c:pt idx="3344">
                  <c:v>31.0001</c:v>
                </c:pt>
                <c:pt idx="3345">
                  <c:v>28.0001</c:v>
                </c:pt>
                <c:pt idx="3346">
                  <c:v>29.0001</c:v>
                </c:pt>
                <c:pt idx="3347">
                  <c:v>21.0001</c:v>
                </c:pt>
                <c:pt idx="3348">
                  <c:v>39.000100000000003</c:v>
                </c:pt>
                <c:pt idx="3349">
                  <c:v>39.000100000000003</c:v>
                </c:pt>
                <c:pt idx="3350">
                  <c:v>48.000100000000003</c:v>
                </c:pt>
                <c:pt idx="3351">
                  <c:v>32.000100000000003</c:v>
                </c:pt>
                <c:pt idx="3352">
                  <c:v>49.000100000000003</c:v>
                </c:pt>
                <c:pt idx="3353">
                  <c:v>41.000100000000003</c:v>
                </c:pt>
                <c:pt idx="3354">
                  <c:v>35.000100000000003</c:v>
                </c:pt>
                <c:pt idx="3355">
                  <c:v>56.000100000000003</c:v>
                </c:pt>
                <c:pt idx="3356">
                  <c:v>38.000100000000003</c:v>
                </c:pt>
                <c:pt idx="3357">
                  <c:v>55.000100000000003</c:v>
                </c:pt>
                <c:pt idx="3358">
                  <c:v>59.000100000000003</c:v>
                </c:pt>
                <c:pt idx="3359">
                  <c:v>61.000100000000003</c:v>
                </c:pt>
                <c:pt idx="3360">
                  <c:v>68.000100000000003</c:v>
                </c:pt>
                <c:pt idx="3361">
                  <c:v>71.000100000000003</c:v>
                </c:pt>
                <c:pt idx="3362">
                  <c:v>70.000100000000003</c:v>
                </c:pt>
                <c:pt idx="3363">
                  <c:v>70.000100000000003</c:v>
                </c:pt>
                <c:pt idx="3364">
                  <c:v>79.000100000000003</c:v>
                </c:pt>
                <c:pt idx="3365">
                  <c:v>92.000100000000003</c:v>
                </c:pt>
                <c:pt idx="3366">
                  <c:v>108.0001</c:v>
                </c:pt>
                <c:pt idx="3367">
                  <c:v>103.0001</c:v>
                </c:pt>
                <c:pt idx="3368">
                  <c:v>114.0001</c:v>
                </c:pt>
                <c:pt idx="3369">
                  <c:v>117.0001</c:v>
                </c:pt>
                <c:pt idx="3370">
                  <c:v>118.0001</c:v>
                </c:pt>
                <c:pt idx="3371">
                  <c:v>147.0001</c:v>
                </c:pt>
                <c:pt idx="3372">
                  <c:v>130.0001</c:v>
                </c:pt>
                <c:pt idx="3373">
                  <c:v>216.0001</c:v>
                </c:pt>
                <c:pt idx="3374">
                  <c:v>197.0001</c:v>
                </c:pt>
                <c:pt idx="3375">
                  <c:v>229.0001</c:v>
                </c:pt>
                <c:pt idx="3376">
                  <c:v>251.0001</c:v>
                </c:pt>
                <c:pt idx="3377">
                  <c:v>291.00009999999997</c:v>
                </c:pt>
                <c:pt idx="3378">
                  <c:v>327.00009999999997</c:v>
                </c:pt>
                <c:pt idx="3379">
                  <c:v>415.00009999999997</c:v>
                </c:pt>
                <c:pt idx="3380">
                  <c:v>464.00009999999997</c:v>
                </c:pt>
                <c:pt idx="3381">
                  <c:v>589.00009999999997</c:v>
                </c:pt>
                <c:pt idx="3382">
                  <c:v>716.00009999999997</c:v>
                </c:pt>
                <c:pt idx="3383">
                  <c:v>977.00009999999997</c:v>
                </c:pt>
                <c:pt idx="3384">
                  <c:v>1613.0001</c:v>
                </c:pt>
                <c:pt idx="3385">
                  <c:v>8103.0001000000002</c:v>
                </c:pt>
                <c:pt idx="3386">
                  <c:v>13785.000099999999</c:v>
                </c:pt>
                <c:pt idx="3387">
                  <c:v>1956.0001</c:v>
                </c:pt>
                <c:pt idx="3388">
                  <c:v>57.000100000000003</c:v>
                </c:pt>
                <c:pt idx="3389">
                  <c:v>179.0001</c:v>
                </c:pt>
                <c:pt idx="3390">
                  <c:v>195.0001</c:v>
                </c:pt>
                <c:pt idx="3391">
                  <c:v>24.0001</c:v>
                </c:pt>
                <c:pt idx="3392">
                  <c:v>7.0000999999999998</c:v>
                </c:pt>
                <c:pt idx="3393">
                  <c:v>14.0001</c:v>
                </c:pt>
                <c:pt idx="3394">
                  <c:v>8.0000999999999998</c:v>
                </c:pt>
                <c:pt idx="3395">
                  <c:v>10.0001</c:v>
                </c:pt>
                <c:pt idx="3396">
                  <c:v>8.0000999999999998</c:v>
                </c:pt>
                <c:pt idx="3397">
                  <c:v>17.0001</c:v>
                </c:pt>
                <c:pt idx="3398">
                  <c:v>11.0001</c:v>
                </c:pt>
                <c:pt idx="3399">
                  <c:v>7.0000999999999998</c:v>
                </c:pt>
                <c:pt idx="3400">
                  <c:v>13.0001</c:v>
                </c:pt>
                <c:pt idx="3401">
                  <c:v>10.0001</c:v>
                </c:pt>
                <c:pt idx="3402">
                  <c:v>9.0000999999999998</c:v>
                </c:pt>
                <c:pt idx="3403">
                  <c:v>14.0001</c:v>
                </c:pt>
                <c:pt idx="3404">
                  <c:v>14.0001</c:v>
                </c:pt>
                <c:pt idx="3405">
                  <c:v>12.0001</c:v>
                </c:pt>
                <c:pt idx="3406">
                  <c:v>15.0001</c:v>
                </c:pt>
                <c:pt idx="3407">
                  <c:v>15.0001</c:v>
                </c:pt>
                <c:pt idx="3408">
                  <c:v>17.0001</c:v>
                </c:pt>
                <c:pt idx="3409">
                  <c:v>9.0000999999999998</c:v>
                </c:pt>
                <c:pt idx="3410">
                  <c:v>14.0001</c:v>
                </c:pt>
                <c:pt idx="3411">
                  <c:v>11.0001</c:v>
                </c:pt>
                <c:pt idx="3412">
                  <c:v>11.0001</c:v>
                </c:pt>
                <c:pt idx="3413">
                  <c:v>9.0000999999999998</c:v>
                </c:pt>
                <c:pt idx="3414">
                  <c:v>12.0001</c:v>
                </c:pt>
                <c:pt idx="3415">
                  <c:v>15.0001</c:v>
                </c:pt>
                <c:pt idx="3416">
                  <c:v>11.0001</c:v>
                </c:pt>
                <c:pt idx="3417">
                  <c:v>11.0001</c:v>
                </c:pt>
                <c:pt idx="3418">
                  <c:v>13.0001</c:v>
                </c:pt>
                <c:pt idx="3419">
                  <c:v>12.0001</c:v>
                </c:pt>
                <c:pt idx="3420">
                  <c:v>14.0001</c:v>
                </c:pt>
                <c:pt idx="3421">
                  <c:v>7.0000999999999998</c:v>
                </c:pt>
                <c:pt idx="3422">
                  <c:v>6.0000999999999998</c:v>
                </c:pt>
                <c:pt idx="3423">
                  <c:v>11.0001</c:v>
                </c:pt>
                <c:pt idx="3424">
                  <c:v>16.0001</c:v>
                </c:pt>
                <c:pt idx="3425">
                  <c:v>15.0001</c:v>
                </c:pt>
                <c:pt idx="3426">
                  <c:v>15.0001</c:v>
                </c:pt>
                <c:pt idx="3427">
                  <c:v>6.0000999999999998</c:v>
                </c:pt>
                <c:pt idx="3428">
                  <c:v>12.0001</c:v>
                </c:pt>
                <c:pt idx="3429">
                  <c:v>9.0000999999999998</c:v>
                </c:pt>
                <c:pt idx="3430">
                  <c:v>11.0001</c:v>
                </c:pt>
                <c:pt idx="3431">
                  <c:v>13.0001</c:v>
                </c:pt>
                <c:pt idx="3432">
                  <c:v>11.0001</c:v>
                </c:pt>
                <c:pt idx="3433">
                  <c:v>8.0000999999999998</c:v>
                </c:pt>
                <c:pt idx="3434">
                  <c:v>6.0000999999999998</c:v>
                </c:pt>
                <c:pt idx="3435">
                  <c:v>12.0001</c:v>
                </c:pt>
                <c:pt idx="3436">
                  <c:v>11.0001</c:v>
                </c:pt>
                <c:pt idx="3437">
                  <c:v>13.0001</c:v>
                </c:pt>
                <c:pt idx="3438">
                  <c:v>18.0001</c:v>
                </c:pt>
                <c:pt idx="3439">
                  <c:v>12.0001</c:v>
                </c:pt>
                <c:pt idx="3440">
                  <c:v>14.0001</c:v>
                </c:pt>
                <c:pt idx="3441">
                  <c:v>19.0001</c:v>
                </c:pt>
                <c:pt idx="3442">
                  <c:v>7.0000999999999998</c:v>
                </c:pt>
                <c:pt idx="3443">
                  <c:v>23.0001</c:v>
                </c:pt>
                <c:pt idx="3444">
                  <c:v>14.0001</c:v>
                </c:pt>
                <c:pt idx="3445">
                  <c:v>16.0001</c:v>
                </c:pt>
                <c:pt idx="3446">
                  <c:v>16.0001</c:v>
                </c:pt>
                <c:pt idx="3447">
                  <c:v>19.0001</c:v>
                </c:pt>
                <c:pt idx="3448">
                  <c:v>17.0001</c:v>
                </c:pt>
                <c:pt idx="3449">
                  <c:v>13.0001</c:v>
                </c:pt>
                <c:pt idx="3450">
                  <c:v>17.0001</c:v>
                </c:pt>
                <c:pt idx="3451">
                  <c:v>25.0001</c:v>
                </c:pt>
                <c:pt idx="3452">
                  <c:v>17.0001</c:v>
                </c:pt>
                <c:pt idx="3453">
                  <c:v>17.0001</c:v>
                </c:pt>
                <c:pt idx="3454">
                  <c:v>23.0001</c:v>
                </c:pt>
                <c:pt idx="3455">
                  <c:v>24.0001</c:v>
                </c:pt>
                <c:pt idx="3456">
                  <c:v>19.0001</c:v>
                </c:pt>
                <c:pt idx="3457">
                  <c:v>35.000100000000003</c:v>
                </c:pt>
                <c:pt idx="3458">
                  <c:v>40.000100000000003</c:v>
                </c:pt>
                <c:pt idx="3459">
                  <c:v>34.000100000000003</c:v>
                </c:pt>
                <c:pt idx="3460">
                  <c:v>36.000100000000003</c:v>
                </c:pt>
                <c:pt idx="3461">
                  <c:v>35.000100000000003</c:v>
                </c:pt>
                <c:pt idx="3462">
                  <c:v>42.000100000000003</c:v>
                </c:pt>
                <c:pt idx="3463">
                  <c:v>41.000100000000003</c:v>
                </c:pt>
                <c:pt idx="3464">
                  <c:v>37.000100000000003</c:v>
                </c:pt>
                <c:pt idx="3465">
                  <c:v>57.000100000000003</c:v>
                </c:pt>
                <c:pt idx="3466">
                  <c:v>65.000100000000003</c:v>
                </c:pt>
                <c:pt idx="3467">
                  <c:v>77.000100000000003</c:v>
                </c:pt>
                <c:pt idx="3468">
                  <c:v>85.000100000000003</c:v>
                </c:pt>
                <c:pt idx="3469">
                  <c:v>86.000100000000003</c:v>
                </c:pt>
                <c:pt idx="3470">
                  <c:v>96.000100000000003</c:v>
                </c:pt>
                <c:pt idx="3471">
                  <c:v>104.0001</c:v>
                </c:pt>
                <c:pt idx="3472">
                  <c:v>114.0001</c:v>
                </c:pt>
                <c:pt idx="3473">
                  <c:v>136.0001</c:v>
                </c:pt>
                <c:pt idx="3474">
                  <c:v>183.0001</c:v>
                </c:pt>
                <c:pt idx="3475">
                  <c:v>238.0001</c:v>
                </c:pt>
                <c:pt idx="3476">
                  <c:v>351.00009999999997</c:v>
                </c:pt>
                <c:pt idx="3477">
                  <c:v>1451.0001</c:v>
                </c:pt>
                <c:pt idx="3478">
                  <c:v>2806.0001000000002</c:v>
                </c:pt>
                <c:pt idx="3479">
                  <c:v>771.00009999999997</c:v>
                </c:pt>
                <c:pt idx="3480">
                  <c:v>49.000100000000003</c:v>
                </c:pt>
                <c:pt idx="3481">
                  <c:v>2.0001000000000002</c:v>
                </c:pt>
                <c:pt idx="3482">
                  <c:v>20.0001</c:v>
                </c:pt>
                <c:pt idx="3483">
                  <c:v>36.000100000000003</c:v>
                </c:pt>
                <c:pt idx="3484">
                  <c:v>6.0000999999999998</c:v>
                </c:pt>
                <c:pt idx="3485">
                  <c:v>4.0000999999999998</c:v>
                </c:pt>
                <c:pt idx="3486">
                  <c:v>3.0001000000000002</c:v>
                </c:pt>
                <c:pt idx="3487">
                  <c:v>7.0000999999999998</c:v>
                </c:pt>
                <c:pt idx="3488">
                  <c:v>5.0000999999999998</c:v>
                </c:pt>
                <c:pt idx="3489">
                  <c:v>2.0001000000000002</c:v>
                </c:pt>
                <c:pt idx="3490">
                  <c:v>2.0001000000000002</c:v>
                </c:pt>
                <c:pt idx="3491">
                  <c:v>4.0000999999999998</c:v>
                </c:pt>
                <c:pt idx="3492">
                  <c:v>2.0001000000000002</c:v>
                </c:pt>
                <c:pt idx="3493">
                  <c:v>3.0001000000000002</c:v>
                </c:pt>
                <c:pt idx="3494">
                  <c:v>3.0001000000000002</c:v>
                </c:pt>
                <c:pt idx="3495">
                  <c:v>4.0000999999999998</c:v>
                </c:pt>
                <c:pt idx="3496">
                  <c:v>3.0001000000000002</c:v>
                </c:pt>
                <c:pt idx="3497">
                  <c:v>4.0000999999999998</c:v>
                </c:pt>
                <c:pt idx="3498">
                  <c:v>4.0000999999999998</c:v>
                </c:pt>
                <c:pt idx="3499">
                  <c:v>5.0000999999999998</c:v>
                </c:pt>
                <c:pt idx="3500">
                  <c:v>5.0000999999999998</c:v>
                </c:pt>
                <c:pt idx="3501">
                  <c:v>1.0001</c:v>
                </c:pt>
                <c:pt idx="3502">
                  <c:v>3.0001000000000002</c:v>
                </c:pt>
                <c:pt idx="3503">
                  <c:v>3.0001000000000002</c:v>
                </c:pt>
                <c:pt idx="3504">
                  <c:v>3.0001000000000002</c:v>
                </c:pt>
                <c:pt idx="3505">
                  <c:v>1.0001</c:v>
                </c:pt>
                <c:pt idx="3506">
                  <c:v>1.0001</c:v>
                </c:pt>
                <c:pt idx="3507">
                  <c:v>3.0001000000000002</c:v>
                </c:pt>
                <c:pt idx="3508">
                  <c:v>2.0001000000000002</c:v>
                </c:pt>
                <c:pt idx="3509">
                  <c:v>4.0000999999999998</c:v>
                </c:pt>
                <c:pt idx="3510">
                  <c:v>1.0001</c:v>
                </c:pt>
                <c:pt idx="3511">
                  <c:v>1.0001</c:v>
                </c:pt>
                <c:pt idx="3512">
                  <c:v>2.0001000000000002</c:v>
                </c:pt>
                <c:pt idx="3513">
                  <c:v>4.0000999999999998</c:v>
                </c:pt>
                <c:pt idx="3514">
                  <c:v>1.0001</c:v>
                </c:pt>
                <c:pt idx="3515">
                  <c:v>4.0000999999999998</c:v>
                </c:pt>
                <c:pt idx="3516">
                  <c:v>3.0001000000000002</c:v>
                </c:pt>
                <c:pt idx="3517">
                  <c:v>2.0001000000000002</c:v>
                </c:pt>
                <c:pt idx="3518">
                  <c:v>1.0001</c:v>
                </c:pt>
                <c:pt idx="3519">
                  <c:v>4.0000999999999998</c:v>
                </c:pt>
                <c:pt idx="3520">
                  <c:v>2.0001000000000002</c:v>
                </c:pt>
                <c:pt idx="3521">
                  <c:v>2.0001000000000002</c:v>
                </c:pt>
                <c:pt idx="3522">
                  <c:v>4.0000999999999998</c:v>
                </c:pt>
                <c:pt idx="3523">
                  <c:v>4.0000999999999998</c:v>
                </c:pt>
                <c:pt idx="3524">
                  <c:v>4.0000999999999998</c:v>
                </c:pt>
                <c:pt idx="3525">
                  <c:v>4.0000999999999998</c:v>
                </c:pt>
                <c:pt idx="3526">
                  <c:v>2.0001000000000002</c:v>
                </c:pt>
                <c:pt idx="3527">
                  <c:v>4.0000999999999998</c:v>
                </c:pt>
                <c:pt idx="3528">
                  <c:v>3.0001000000000002</c:v>
                </c:pt>
                <c:pt idx="3529">
                  <c:v>6.0000999999999998</c:v>
                </c:pt>
                <c:pt idx="3530">
                  <c:v>2.0001000000000002</c:v>
                </c:pt>
                <c:pt idx="3531">
                  <c:v>5.0000999999999998</c:v>
                </c:pt>
                <c:pt idx="3532">
                  <c:v>2.0001000000000002</c:v>
                </c:pt>
                <c:pt idx="3533">
                  <c:v>3.0001000000000002</c:v>
                </c:pt>
                <c:pt idx="3534">
                  <c:v>4.0000999999999998</c:v>
                </c:pt>
                <c:pt idx="3535">
                  <c:v>5.0000999999999998</c:v>
                </c:pt>
                <c:pt idx="3536">
                  <c:v>1.0001</c:v>
                </c:pt>
                <c:pt idx="3537">
                  <c:v>1.0001</c:v>
                </c:pt>
                <c:pt idx="3538">
                  <c:v>5.0000999999999998</c:v>
                </c:pt>
                <c:pt idx="3539">
                  <c:v>1E-4</c:v>
                </c:pt>
                <c:pt idx="3540">
                  <c:v>1.0001</c:v>
                </c:pt>
                <c:pt idx="3541">
                  <c:v>3.0001000000000002</c:v>
                </c:pt>
                <c:pt idx="3542">
                  <c:v>2.0001000000000002</c:v>
                </c:pt>
                <c:pt idx="3543">
                  <c:v>3.0001000000000002</c:v>
                </c:pt>
                <c:pt idx="3544">
                  <c:v>5.0000999999999998</c:v>
                </c:pt>
                <c:pt idx="3545">
                  <c:v>3.0001000000000002</c:v>
                </c:pt>
                <c:pt idx="3546">
                  <c:v>3.0001000000000002</c:v>
                </c:pt>
                <c:pt idx="3547">
                  <c:v>3.0001000000000002</c:v>
                </c:pt>
                <c:pt idx="3548">
                  <c:v>6.0000999999999998</c:v>
                </c:pt>
                <c:pt idx="3549">
                  <c:v>5.0000999999999998</c:v>
                </c:pt>
                <c:pt idx="3550">
                  <c:v>4.0000999999999998</c:v>
                </c:pt>
                <c:pt idx="3551">
                  <c:v>2.0001000000000002</c:v>
                </c:pt>
                <c:pt idx="3552">
                  <c:v>3.0001000000000002</c:v>
                </c:pt>
                <c:pt idx="3553">
                  <c:v>8.0000999999999998</c:v>
                </c:pt>
                <c:pt idx="3554">
                  <c:v>8.0000999999999998</c:v>
                </c:pt>
                <c:pt idx="3555">
                  <c:v>14.0001</c:v>
                </c:pt>
                <c:pt idx="3556">
                  <c:v>8.0000999999999998</c:v>
                </c:pt>
                <c:pt idx="3557">
                  <c:v>15.0001</c:v>
                </c:pt>
                <c:pt idx="3558">
                  <c:v>13.0001</c:v>
                </c:pt>
                <c:pt idx="3559">
                  <c:v>8.0000999999999998</c:v>
                </c:pt>
                <c:pt idx="3560">
                  <c:v>7.0000999999999998</c:v>
                </c:pt>
                <c:pt idx="3561">
                  <c:v>19.0001</c:v>
                </c:pt>
                <c:pt idx="3562">
                  <c:v>15.0001</c:v>
                </c:pt>
                <c:pt idx="3563">
                  <c:v>12.0001</c:v>
                </c:pt>
                <c:pt idx="3564">
                  <c:v>14.0001</c:v>
                </c:pt>
                <c:pt idx="3565">
                  <c:v>19.0001</c:v>
                </c:pt>
                <c:pt idx="3566">
                  <c:v>27.0001</c:v>
                </c:pt>
                <c:pt idx="3567">
                  <c:v>57.000100000000003</c:v>
                </c:pt>
                <c:pt idx="3568">
                  <c:v>115.0001</c:v>
                </c:pt>
                <c:pt idx="3569">
                  <c:v>306.00009999999997</c:v>
                </c:pt>
                <c:pt idx="3570">
                  <c:v>259.00009999999997</c:v>
                </c:pt>
                <c:pt idx="3571">
                  <c:v>33.000100000000003</c:v>
                </c:pt>
                <c:pt idx="3572">
                  <c:v>13.0001</c:v>
                </c:pt>
                <c:pt idx="3573">
                  <c:v>14.0001</c:v>
                </c:pt>
                <c:pt idx="3574">
                  <c:v>216.0001</c:v>
                </c:pt>
                <c:pt idx="3575">
                  <c:v>135.0001</c:v>
                </c:pt>
                <c:pt idx="3576">
                  <c:v>9.0000999999999998</c:v>
                </c:pt>
                <c:pt idx="3577">
                  <c:v>2.0001000000000002</c:v>
                </c:pt>
                <c:pt idx="3578">
                  <c:v>4.0000999999999998</c:v>
                </c:pt>
                <c:pt idx="3579">
                  <c:v>2.0001000000000002</c:v>
                </c:pt>
                <c:pt idx="3580">
                  <c:v>3.0001000000000002</c:v>
                </c:pt>
                <c:pt idx="3581">
                  <c:v>2.0001000000000002</c:v>
                </c:pt>
                <c:pt idx="3582">
                  <c:v>1.0001</c:v>
                </c:pt>
                <c:pt idx="3583">
                  <c:v>4.0000999999999998</c:v>
                </c:pt>
                <c:pt idx="3584">
                  <c:v>3.0001000000000002</c:v>
                </c:pt>
                <c:pt idx="3585">
                  <c:v>2.0001000000000002</c:v>
                </c:pt>
                <c:pt idx="3586">
                  <c:v>1E-4</c:v>
                </c:pt>
                <c:pt idx="3587">
                  <c:v>1E-4</c:v>
                </c:pt>
                <c:pt idx="3588">
                  <c:v>1.0001</c:v>
                </c:pt>
                <c:pt idx="3589">
                  <c:v>3.0001000000000002</c:v>
                </c:pt>
                <c:pt idx="3590">
                  <c:v>2.0001000000000002</c:v>
                </c:pt>
                <c:pt idx="3591">
                  <c:v>1E-4</c:v>
                </c:pt>
                <c:pt idx="3592">
                  <c:v>1E-4</c:v>
                </c:pt>
                <c:pt idx="3593">
                  <c:v>1.0001</c:v>
                </c:pt>
                <c:pt idx="3594">
                  <c:v>2.0001000000000002</c:v>
                </c:pt>
                <c:pt idx="3595">
                  <c:v>2.0001000000000002</c:v>
                </c:pt>
                <c:pt idx="3596">
                  <c:v>1.0001</c:v>
                </c:pt>
                <c:pt idx="3597">
                  <c:v>2.0001000000000002</c:v>
                </c:pt>
                <c:pt idx="3598">
                  <c:v>3.0001000000000002</c:v>
                </c:pt>
                <c:pt idx="3599">
                  <c:v>1E-4</c:v>
                </c:pt>
                <c:pt idx="3600">
                  <c:v>2.0001000000000002</c:v>
                </c:pt>
                <c:pt idx="3601">
                  <c:v>1E-4</c:v>
                </c:pt>
                <c:pt idx="3602">
                  <c:v>2.0001000000000002</c:v>
                </c:pt>
                <c:pt idx="3603">
                  <c:v>1.0001</c:v>
                </c:pt>
                <c:pt idx="3604">
                  <c:v>3.0001000000000002</c:v>
                </c:pt>
                <c:pt idx="3605">
                  <c:v>1E-4</c:v>
                </c:pt>
                <c:pt idx="3606">
                  <c:v>3.0001000000000002</c:v>
                </c:pt>
                <c:pt idx="3607">
                  <c:v>1.0001</c:v>
                </c:pt>
                <c:pt idx="3608">
                  <c:v>1E-4</c:v>
                </c:pt>
                <c:pt idx="3609">
                  <c:v>2.0001000000000002</c:v>
                </c:pt>
                <c:pt idx="3610">
                  <c:v>1.0001</c:v>
                </c:pt>
                <c:pt idx="3611">
                  <c:v>2.0001000000000002</c:v>
                </c:pt>
                <c:pt idx="3612">
                  <c:v>1.0001</c:v>
                </c:pt>
                <c:pt idx="3613">
                  <c:v>1.0001</c:v>
                </c:pt>
                <c:pt idx="3614">
                  <c:v>1E-4</c:v>
                </c:pt>
                <c:pt idx="3615">
                  <c:v>1.0001</c:v>
                </c:pt>
                <c:pt idx="3616">
                  <c:v>2.0001000000000002</c:v>
                </c:pt>
                <c:pt idx="3617">
                  <c:v>1.0001</c:v>
                </c:pt>
                <c:pt idx="3618">
                  <c:v>1E-4</c:v>
                </c:pt>
                <c:pt idx="3619">
                  <c:v>2.0001000000000002</c:v>
                </c:pt>
                <c:pt idx="3620">
                  <c:v>1.0001</c:v>
                </c:pt>
                <c:pt idx="3621">
                  <c:v>1E-4</c:v>
                </c:pt>
                <c:pt idx="3622">
                  <c:v>1E-4</c:v>
                </c:pt>
                <c:pt idx="3623">
                  <c:v>1.0001</c:v>
                </c:pt>
                <c:pt idx="3624">
                  <c:v>1.0001</c:v>
                </c:pt>
                <c:pt idx="3625">
                  <c:v>2.0001000000000002</c:v>
                </c:pt>
                <c:pt idx="3626">
                  <c:v>1E-4</c:v>
                </c:pt>
                <c:pt idx="3627">
                  <c:v>2.0001000000000002</c:v>
                </c:pt>
                <c:pt idx="3628">
                  <c:v>1E-4</c:v>
                </c:pt>
                <c:pt idx="3629">
                  <c:v>1.0001</c:v>
                </c:pt>
                <c:pt idx="3630">
                  <c:v>1E-4</c:v>
                </c:pt>
                <c:pt idx="3631">
                  <c:v>2.0001000000000002</c:v>
                </c:pt>
                <c:pt idx="3632">
                  <c:v>5.0000999999999998</c:v>
                </c:pt>
                <c:pt idx="3633">
                  <c:v>1.0001</c:v>
                </c:pt>
                <c:pt idx="3634">
                  <c:v>2.0001000000000002</c:v>
                </c:pt>
                <c:pt idx="3635">
                  <c:v>3.0001000000000002</c:v>
                </c:pt>
                <c:pt idx="3636">
                  <c:v>1E-4</c:v>
                </c:pt>
                <c:pt idx="3637">
                  <c:v>1.0001</c:v>
                </c:pt>
                <c:pt idx="3638">
                  <c:v>1.0001</c:v>
                </c:pt>
                <c:pt idx="3639">
                  <c:v>2.0001000000000002</c:v>
                </c:pt>
                <c:pt idx="3640">
                  <c:v>2.0001000000000002</c:v>
                </c:pt>
                <c:pt idx="3641">
                  <c:v>1E-4</c:v>
                </c:pt>
                <c:pt idx="3642">
                  <c:v>3.0001000000000002</c:v>
                </c:pt>
                <c:pt idx="3643">
                  <c:v>1E-4</c:v>
                </c:pt>
                <c:pt idx="3644">
                  <c:v>2.0001000000000002</c:v>
                </c:pt>
                <c:pt idx="3645">
                  <c:v>2.0001000000000002</c:v>
                </c:pt>
                <c:pt idx="3646">
                  <c:v>4.0000999999999998</c:v>
                </c:pt>
                <c:pt idx="3647">
                  <c:v>3.0001000000000002</c:v>
                </c:pt>
                <c:pt idx="3648">
                  <c:v>2.0001000000000002</c:v>
                </c:pt>
                <c:pt idx="3649">
                  <c:v>2.0001000000000002</c:v>
                </c:pt>
                <c:pt idx="3650">
                  <c:v>3.0001000000000002</c:v>
                </c:pt>
                <c:pt idx="3651">
                  <c:v>7.0000999999999998</c:v>
                </c:pt>
                <c:pt idx="3652">
                  <c:v>11.0001</c:v>
                </c:pt>
                <c:pt idx="3653">
                  <c:v>8.0000999999999998</c:v>
                </c:pt>
                <c:pt idx="3654">
                  <c:v>11.0001</c:v>
                </c:pt>
                <c:pt idx="3655">
                  <c:v>11.0001</c:v>
                </c:pt>
                <c:pt idx="3656">
                  <c:v>17.0001</c:v>
                </c:pt>
                <c:pt idx="3657">
                  <c:v>49.000100000000003</c:v>
                </c:pt>
                <c:pt idx="3658">
                  <c:v>112.0001</c:v>
                </c:pt>
                <c:pt idx="3659">
                  <c:v>52.000100000000003</c:v>
                </c:pt>
                <c:pt idx="3660">
                  <c:v>4.0000999999999998</c:v>
                </c:pt>
                <c:pt idx="3661">
                  <c:v>3.0001000000000002</c:v>
                </c:pt>
                <c:pt idx="3662">
                  <c:v>2.0001000000000002</c:v>
                </c:pt>
                <c:pt idx="3663">
                  <c:v>10.0001</c:v>
                </c:pt>
                <c:pt idx="3664">
                  <c:v>9.0000999999999998</c:v>
                </c:pt>
                <c:pt idx="3665">
                  <c:v>3.0001000000000002</c:v>
                </c:pt>
                <c:pt idx="3666">
                  <c:v>1E-4</c:v>
                </c:pt>
                <c:pt idx="3667">
                  <c:v>2.0001000000000002</c:v>
                </c:pt>
                <c:pt idx="3668">
                  <c:v>1E-4</c:v>
                </c:pt>
                <c:pt idx="3669">
                  <c:v>1.0001</c:v>
                </c:pt>
                <c:pt idx="3670">
                  <c:v>1E-4</c:v>
                </c:pt>
                <c:pt idx="3671">
                  <c:v>1E-4</c:v>
                </c:pt>
                <c:pt idx="3672">
                  <c:v>2.0001000000000002</c:v>
                </c:pt>
                <c:pt idx="3673">
                  <c:v>1E-4</c:v>
                </c:pt>
                <c:pt idx="3674">
                  <c:v>1.0001</c:v>
                </c:pt>
                <c:pt idx="3675">
                  <c:v>1.0001</c:v>
                </c:pt>
                <c:pt idx="3676">
                  <c:v>1E-4</c:v>
                </c:pt>
                <c:pt idx="3677">
                  <c:v>1E-4</c:v>
                </c:pt>
                <c:pt idx="3678">
                  <c:v>2.0001000000000002</c:v>
                </c:pt>
                <c:pt idx="3679">
                  <c:v>2.0001000000000002</c:v>
                </c:pt>
                <c:pt idx="3680">
                  <c:v>1.0001</c:v>
                </c:pt>
                <c:pt idx="3681">
                  <c:v>3.0001000000000002</c:v>
                </c:pt>
                <c:pt idx="3682">
                  <c:v>2.0001000000000002</c:v>
                </c:pt>
                <c:pt idx="3683">
                  <c:v>2.0001000000000002</c:v>
                </c:pt>
                <c:pt idx="3684">
                  <c:v>1E-4</c:v>
                </c:pt>
                <c:pt idx="3685">
                  <c:v>1.0001</c:v>
                </c:pt>
                <c:pt idx="3686">
                  <c:v>1E-4</c:v>
                </c:pt>
                <c:pt idx="3687">
                  <c:v>1E-4</c:v>
                </c:pt>
                <c:pt idx="3688">
                  <c:v>1E-4</c:v>
                </c:pt>
                <c:pt idx="3689">
                  <c:v>1.0001</c:v>
                </c:pt>
                <c:pt idx="3690">
                  <c:v>1.0001</c:v>
                </c:pt>
                <c:pt idx="3691">
                  <c:v>1E-4</c:v>
                </c:pt>
                <c:pt idx="3692">
                  <c:v>2.0001000000000002</c:v>
                </c:pt>
                <c:pt idx="3693">
                  <c:v>1E-4</c:v>
                </c:pt>
                <c:pt idx="3694">
                  <c:v>1.0001</c:v>
                </c:pt>
                <c:pt idx="3695">
                  <c:v>1E-4</c:v>
                </c:pt>
                <c:pt idx="3696">
                  <c:v>1E-4</c:v>
                </c:pt>
                <c:pt idx="3697">
                  <c:v>1E-4</c:v>
                </c:pt>
                <c:pt idx="3698">
                  <c:v>1.0001</c:v>
                </c:pt>
                <c:pt idx="3699">
                  <c:v>1E-4</c:v>
                </c:pt>
                <c:pt idx="3700">
                  <c:v>1.0001</c:v>
                </c:pt>
                <c:pt idx="3701">
                  <c:v>1.0001</c:v>
                </c:pt>
                <c:pt idx="3702">
                  <c:v>1.0001</c:v>
                </c:pt>
                <c:pt idx="3703">
                  <c:v>1.0001</c:v>
                </c:pt>
                <c:pt idx="3704">
                  <c:v>1.0001</c:v>
                </c:pt>
                <c:pt idx="3705">
                  <c:v>1.0001</c:v>
                </c:pt>
                <c:pt idx="3706">
                  <c:v>1E-4</c:v>
                </c:pt>
                <c:pt idx="3707">
                  <c:v>1E-4</c:v>
                </c:pt>
                <c:pt idx="3708">
                  <c:v>1E-4</c:v>
                </c:pt>
                <c:pt idx="3709">
                  <c:v>1E-4</c:v>
                </c:pt>
                <c:pt idx="3710">
                  <c:v>1.0001</c:v>
                </c:pt>
                <c:pt idx="3711">
                  <c:v>1E-4</c:v>
                </c:pt>
                <c:pt idx="3712">
                  <c:v>1E-4</c:v>
                </c:pt>
                <c:pt idx="3713">
                  <c:v>1E-4</c:v>
                </c:pt>
                <c:pt idx="3714">
                  <c:v>1E-4</c:v>
                </c:pt>
                <c:pt idx="3715">
                  <c:v>1E-4</c:v>
                </c:pt>
                <c:pt idx="3716">
                  <c:v>1.0001</c:v>
                </c:pt>
                <c:pt idx="3717">
                  <c:v>1E-4</c:v>
                </c:pt>
                <c:pt idx="3718">
                  <c:v>1E-4</c:v>
                </c:pt>
                <c:pt idx="3719">
                  <c:v>1E-4</c:v>
                </c:pt>
                <c:pt idx="3720">
                  <c:v>3.0001000000000002</c:v>
                </c:pt>
                <c:pt idx="3721">
                  <c:v>2.0001000000000002</c:v>
                </c:pt>
                <c:pt idx="3722">
                  <c:v>1.0001</c:v>
                </c:pt>
                <c:pt idx="3723">
                  <c:v>1.0001</c:v>
                </c:pt>
                <c:pt idx="3724">
                  <c:v>2.0001000000000002</c:v>
                </c:pt>
                <c:pt idx="3725">
                  <c:v>1.0001</c:v>
                </c:pt>
                <c:pt idx="3726">
                  <c:v>1.0001</c:v>
                </c:pt>
                <c:pt idx="3727">
                  <c:v>1.0001</c:v>
                </c:pt>
                <c:pt idx="3728">
                  <c:v>1.0001</c:v>
                </c:pt>
                <c:pt idx="3729">
                  <c:v>1.0001</c:v>
                </c:pt>
                <c:pt idx="3730">
                  <c:v>1E-4</c:v>
                </c:pt>
                <c:pt idx="3731">
                  <c:v>1E-4</c:v>
                </c:pt>
                <c:pt idx="3732">
                  <c:v>2.0001000000000002</c:v>
                </c:pt>
                <c:pt idx="3733">
                  <c:v>1E-4</c:v>
                </c:pt>
                <c:pt idx="3734">
                  <c:v>2.0001000000000002</c:v>
                </c:pt>
                <c:pt idx="3735">
                  <c:v>2.0001000000000002</c:v>
                </c:pt>
                <c:pt idx="3736">
                  <c:v>1.0001</c:v>
                </c:pt>
                <c:pt idx="3737">
                  <c:v>1E-4</c:v>
                </c:pt>
                <c:pt idx="3738">
                  <c:v>1.0001</c:v>
                </c:pt>
                <c:pt idx="3739">
                  <c:v>1.0001</c:v>
                </c:pt>
                <c:pt idx="3740">
                  <c:v>2.0001000000000002</c:v>
                </c:pt>
                <c:pt idx="3741">
                  <c:v>1E-4</c:v>
                </c:pt>
                <c:pt idx="3742">
                  <c:v>2.0001000000000002</c:v>
                </c:pt>
                <c:pt idx="3743">
                  <c:v>1.0001</c:v>
                </c:pt>
                <c:pt idx="3744">
                  <c:v>1.0001</c:v>
                </c:pt>
                <c:pt idx="3745">
                  <c:v>4.0000999999999998</c:v>
                </c:pt>
                <c:pt idx="3746">
                  <c:v>10.0001</c:v>
                </c:pt>
                <c:pt idx="3747">
                  <c:v>6.0000999999999998</c:v>
                </c:pt>
                <c:pt idx="3748">
                  <c:v>1.0001</c:v>
                </c:pt>
                <c:pt idx="3749">
                  <c:v>4.0000999999999998</c:v>
                </c:pt>
                <c:pt idx="3750">
                  <c:v>11.0001</c:v>
                </c:pt>
                <c:pt idx="3751">
                  <c:v>3.0001000000000002</c:v>
                </c:pt>
                <c:pt idx="3752">
                  <c:v>1E-4</c:v>
                </c:pt>
                <c:pt idx="3753">
                  <c:v>1E-4</c:v>
                </c:pt>
                <c:pt idx="3754">
                  <c:v>1.0001</c:v>
                </c:pt>
                <c:pt idx="3755">
                  <c:v>1E-4</c:v>
                </c:pt>
                <c:pt idx="3756">
                  <c:v>1.0001</c:v>
                </c:pt>
                <c:pt idx="3757">
                  <c:v>1E-4</c:v>
                </c:pt>
                <c:pt idx="3758">
                  <c:v>1.0001</c:v>
                </c:pt>
                <c:pt idx="3759">
                  <c:v>1E-4</c:v>
                </c:pt>
                <c:pt idx="3760">
                  <c:v>1E-4</c:v>
                </c:pt>
                <c:pt idx="3761">
                  <c:v>1E-4</c:v>
                </c:pt>
                <c:pt idx="3762">
                  <c:v>1.0001</c:v>
                </c:pt>
                <c:pt idx="3763">
                  <c:v>1.0001</c:v>
                </c:pt>
                <c:pt idx="3764">
                  <c:v>1.0001</c:v>
                </c:pt>
                <c:pt idx="3765">
                  <c:v>1.0001</c:v>
                </c:pt>
                <c:pt idx="3766">
                  <c:v>1E-4</c:v>
                </c:pt>
                <c:pt idx="3767">
                  <c:v>1E-4</c:v>
                </c:pt>
                <c:pt idx="3768">
                  <c:v>1E-4</c:v>
                </c:pt>
                <c:pt idx="3769">
                  <c:v>1E-4</c:v>
                </c:pt>
                <c:pt idx="3770">
                  <c:v>1.0001</c:v>
                </c:pt>
                <c:pt idx="3771">
                  <c:v>1E-4</c:v>
                </c:pt>
                <c:pt idx="3772">
                  <c:v>2.0001000000000002</c:v>
                </c:pt>
                <c:pt idx="3773">
                  <c:v>1E-4</c:v>
                </c:pt>
                <c:pt idx="3774">
                  <c:v>1.0001</c:v>
                </c:pt>
                <c:pt idx="3775">
                  <c:v>1E-4</c:v>
                </c:pt>
                <c:pt idx="3776">
                  <c:v>1E-4</c:v>
                </c:pt>
                <c:pt idx="3777">
                  <c:v>1E-4</c:v>
                </c:pt>
                <c:pt idx="3778">
                  <c:v>1E-4</c:v>
                </c:pt>
                <c:pt idx="3779">
                  <c:v>1.0001</c:v>
                </c:pt>
                <c:pt idx="3780">
                  <c:v>1E-4</c:v>
                </c:pt>
                <c:pt idx="3781">
                  <c:v>1.0001</c:v>
                </c:pt>
                <c:pt idx="3782">
                  <c:v>1E-4</c:v>
                </c:pt>
                <c:pt idx="3783">
                  <c:v>1.0001</c:v>
                </c:pt>
                <c:pt idx="3784">
                  <c:v>3.0001000000000002</c:v>
                </c:pt>
                <c:pt idx="3785">
                  <c:v>1.0001</c:v>
                </c:pt>
                <c:pt idx="3786">
                  <c:v>1E-4</c:v>
                </c:pt>
                <c:pt idx="3787">
                  <c:v>1.0001</c:v>
                </c:pt>
                <c:pt idx="3788">
                  <c:v>1E-4</c:v>
                </c:pt>
                <c:pt idx="3789">
                  <c:v>1.0001</c:v>
                </c:pt>
                <c:pt idx="3790">
                  <c:v>1E-4</c:v>
                </c:pt>
                <c:pt idx="3791">
                  <c:v>1E-4</c:v>
                </c:pt>
                <c:pt idx="3792">
                  <c:v>1E-4</c:v>
                </c:pt>
                <c:pt idx="3793">
                  <c:v>1.0001</c:v>
                </c:pt>
                <c:pt idx="3794">
                  <c:v>1.0001</c:v>
                </c:pt>
                <c:pt idx="3795">
                  <c:v>1E-4</c:v>
                </c:pt>
                <c:pt idx="3796">
                  <c:v>1E-4</c:v>
                </c:pt>
                <c:pt idx="3797">
                  <c:v>1E-4</c:v>
                </c:pt>
                <c:pt idx="3798">
                  <c:v>1E-4</c:v>
                </c:pt>
                <c:pt idx="3799">
                  <c:v>1.0001</c:v>
                </c:pt>
                <c:pt idx="3800">
                  <c:v>1.0001</c:v>
                </c:pt>
                <c:pt idx="3801">
                  <c:v>1E-4</c:v>
                </c:pt>
                <c:pt idx="3802">
                  <c:v>1E-4</c:v>
                </c:pt>
                <c:pt idx="3803">
                  <c:v>1E-4</c:v>
                </c:pt>
                <c:pt idx="3804">
                  <c:v>1E-4</c:v>
                </c:pt>
                <c:pt idx="3805">
                  <c:v>1E-4</c:v>
                </c:pt>
                <c:pt idx="3806">
                  <c:v>1E-4</c:v>
                </c:pt>
                <c:pt idx="3807">
                  <c:v>1E-4</c:v>
                </c:pt>
                <c:pt idx="3808">
                  <c:v>1E-4</c:v>
                </c:pt>
                <c:pt idx="3809">
                  <c:v>1E-4</c:v>
                </c:pt>
                <c:pt idx="3810">
                  <c:v>1E-4</c:v>
                </c:pt>
                <c:pt idx="3811">
                  <c:v>1E-4</c:v>
                </c:pt>
                <c:pt idx="3812">
                  <c:v>2.0001000000000002</c:v>
                </c:pt>
                <c:pt idx="3813">
                  <c:v>1E-4</c:v>
                </c:pt>
                <c:pt idx="3814">
                  <c:v>1E-4</c:v>
                </c:pt>
                <c:pt idx="3815">
                  <c:v>1.0001</c:v>
                </c:pt>
                <c:pt idx="3816">
                  <c:v>1.0001</c:v>
                </c:pt>
                <c:pt idx="3817">
                  <c:v>1E-4</c:v>
                </c:pt>
                <c:pt idx="3818">
                  <c:v>1E-4</c:v>
                </c:pt>
                <c:pt idx="3819">
                  <c:v>1.0001</c:v>
                </c:pt>
                <c:pt idx="3820">
                  <c:v>1E-4</c:v>
                </c:pt>
                <c:pt idx="3821">
                  <c:v>1E-4</c:v>
                </c:pt>
                <c:pt idx="3822">
                  <c:v>1E-4</c:v>
                </c:pt>
                <c:pt idx="3823">
                  <c:v>1E-4</c:v>
                </c:pt>
                <c:pt idx="3824">
                  <c:v>1E-4</c:v>
                </c:pt>
                <c:pt idx="3825">
                  <c:v>1E-4</c:v>
                </c:pt>
                <c:pt idx="3826">
                  <c:v>1.0001</c:v>
                </c:pt>
                <c:pt idx="3827">
                  <c:v>1E-4</c:v>
                </c:pt>
                <c:pt idx="3828">
                  <c:v>1E-4</c:v>
                </c:pt>
                <c:pt idx="3829">
                  <c:v>1E-4</c:v>
                </c:pt>
                <c:pt idx="3830">
                  <c:v>1E-4</c:v>
                </c:pt>
                <c:pt idx="3831">
                  <c:v>2.0001000000000002</c:v>
                </c:pt>
                <c:pt idx="3832">
                  <c:v>4.0000999999999998</c:v>
                </c:pt>
                <c:pt idx="3833">
                  <c:v>9.0000999999999998</c:v>
                </c:pt>
                <c:pt idx="3834">
                  <c:v>6.0000999999999998</c:v>
                </c:pt>
                <c:pt idx="3835">
                  <c:v>1.0001</c:v>
                </c:pt>
                <c:pt idx="3836">
                  <c:v>1E-4</c:v>
                </c:pt>
                <c:pt idx="3837">
                  <c:v>1E-4</c:v>
                </c:pt>
                <c:pt idx="3838">
                  <c:v>1.0001</c:v>
                </c:pt>
                <c:pt idx="3839">
                  <c:v>2.0001000000000002</c:v>
                </c:pt>
                <c:pt idx="3840">
                  <c:v>1E-4</c:v>
                </c:pt>
                <c:pt idx="3841">
                  <c:v>1E-4</c:v>
                </c:pt>
                <c:pt idx="3842">
                  <c:v>1.0001</c:v>
                </c:pt>
                <c:pt idx="3843">
                  <c:v>1.0001</c:v>
                </c:pt>
                <c:pt idx="3844">
                  <c:v>1E-4</c:v>
                </c:pt>
                <c:pt idx="3845">
                  <c:v>1.0001</c:v>
                </c:pt>
                <c:pt idx="3846">
                  <c:v>1.0001</c:v>
                </c:pt>
                <c:pt idx="3847">
                  <c:v>1E-4</c:v>
                </c:pt>
                <c:pt idx="3848">
                  <c:v>1E-4</c:v>
                </c:pt>
                <c:pt idx="3849">
                  <c:v>1.0001</c:v>
                </c:pt>
                <c:pt idx="3850">
                  <c:v>1E-4</c:v>
                </c:pt>
                <c:pt idx="3851">
                  <c:v>1.0001</c:v>
                </c:pt>
                <c:pt idx="3852">
                  <c:v>1E-4</c:v>
                </c:pt>
                <c:pt idx="3853">
                  <c:v>1E-4</c:v>
                </c:pt>
                <c:pt idx="3854">
                  <c:v>1E-4</c:v>
                </c:pt>
                <c:pt idx="3855">
                  <c:v>1.0001</c:v>
                </c:pt>
                <c:pt idx="3856">
                  <c:v>1E-4</c:v>
                </c:pt>
                <c:pt idx="3857">
                  <c:v>1E-4</c:v>
                </c:pt>
                <c:pt idx="3858">
                  <c:v>1E-4</c:v>
                </c:pt>
                <c:pt idx="3859">
                  <c:v>1.0001</c:v>
                </c:pt>
                <c:pt idx="3860">
                  <c:v>1.0001</c:v>
                </c:pt>
                <c:pt idx="3861">
                  <c:v>1E-4</c:v>
                </c:pt>
                <c:pt idx="3862">
                  <c:v>1.0001</c:v>
                </c:pt>
                <c:pt idx="3863">
                  <c:v>1E-4</c:v>
                </c:pt>
                <c:pt idx="3864">
                  <c:v>1E-4</c:v>
                </c:pt>
                <c:pt idx="3865">
                  <c:v>1E-4</c:v>
                </c:pt>
                <c:pt idx="3866">
                  <c:v>1E-4</c:v>
                </c:pt>
                <c:pt idx="3867">
                  <c:v>1E-4</c:v>
                </c:pt>
                <c:pt idx="3868">
                  <c:v>1E-4</c:v>
                </c:pt>
                <c:pt idx="3869">
                  <c:v>1.0001</c:v>
                </c:pt>
                <c:pt idx="3870">
                  <c:v>1.0001</c:v>
                </c:pt>
                <c:pt idx="3871">
                  <c:v>1E-4</c:v>
                </c:pt>
                <c:pt idx="3872">
                  <c:v>1.0001</c:v>
                </c:pt>
                <c:pt idx="3873">
                  <c:v>1E-4</c:v>
                </c:pt>
                <c:pt idx="3874">
                  <c:v>1E-4</c:v>
                </c:pt>
                <c:pt idx="3875">
                  <c:v>1E-4</c:v>
                </c:pt>
                <c:pt idx="3876">
                  <c:v>1E-4</c:v>
                </c:pt>
                <c:pt idx="3877">
                  <c:v>1E-4</c:v>
                </c:pt>
                <c:pt idx="3878">
                  <c:v>1.0001</c:v>
                </c:pt>
                <c:pt idx="3879">
                  <c:v>1.0001</c:v>
                </c:pt>
                <c:pt idx="3880">
                  <c:v>1E-4</c:v>
                </c:pt>
                <c:pt idx="3881">
                  <c:v>1E-4</c:v>
                </c:pt>
                <c:pt idx="3882">
                  <c:v>1E-4</c:v>
                </c:pt>
                <c:pt idx="3883">
                  <c:v>1E-4</c:v>
                </c:pt>
                <c:pt idx="3884">
                  <c:v>1E-4</c:v>
                </c:pt>
                <c:pt idx="3885">
                  <c:v>1E-4</c:v>
                </c:pt>
                <c:pt idx="3886">
                  <c:v>1E-4</c:v>
                </c:pt>
                <c:pt idx="3887">
                  <c:v>2.0001000000000002</c:v>
                </c:pt>
                <c:pt idx="3888">
                  <c:v>1E-4</c:v>
                </c:pt>
                <c:pt idx="3889">
                  <c:v>1.0001</c:v>
                </c:pt>
                <c:pt idx="3890">
                  <c:v>1E-4</c:v>
                </c:pt>
                <c:pt idx="3891">
                  <c:v>1.0001</c:v>
                </c:pt>
                <c:pt idx="3892">
                  <c:v>1.0001</c:v>
                </c:pt>
                <c:pt idx="3893">
                  <c:v>1E-4</c:v>
                </c:pt>
                <c:pt idx="3894">
                  <c:v>1.0001</c:v>
                </c:pt>
                <c:pt idx="3895">
                  <c:v>1E-4</c:v>
                </c:pt>
                <c:pt idx="3896">
                  <c:v>1E-4</c:v>
                </c:pt>
                <c:pt idx="3897">
                  <c:v>1E-4</c:v>
                </c:pt>
                <c:pt idx="3898">
                  <c:v>1E-4</c:v>
                </c:pt>
                <c:pt idx="3899">
                  <c:v>1.0001</c:v>
                </c:pt>
                <c:pt idx="3900">
                  <c:v>1E-4</c:v>
                </c:pt>
                <c:pt idx="3901">
                  <c:v>1.0001</c:v>
                </c:pt>
                <c:pt idx="3902">
                  <c:v>1E-4</c:v>
                </c:pt>
                <c:pt idx="3903">
                  <c:v>1E-4</c:v>
                </c:pt>
                <c:pt idx="3904">
                  <c:v>1E-4</c:v>
                </c:pt>
                <c:pt idx="3905">
                  <c:v>1E-4</c:v>
                </c:pt>
                <c:pt idx="3906">
                  <c:v>1E-4</c:v>
                </c:pt>
                <c:pt idx="3907">
                  <c:v>2.0001000000000002</c:v>
                </c:pt>
                <c:pt idx="3908">
                  <c:v>1.0001</c:v>
                </c:pt>
                <c:pt idx="3909">
                  <c:v>1.0001</c:v>
                </c:pt>
                <c:pt idx="3910">
                  <c:v>1.0001</c:v>
                </c:pt>
                <c:pt idx="3911">
                  <c:v>1E-4</c:v>
                </c:pt>
                <c:pt idx="3912">
                  <c:v>1E-4</c:v>
                </c:pt>
                <c:pt idx="3913">
                  <c:v>1E-4</c:v>
                </c:pt>
                <c:pt idx="3914">
                  <c:v>1.0001</c:v>
                </c:pt>
                <c:pt idx="3915">
                  <c:v>1E-4</c:v>
                </c:pt>
                <c:pt idx="3916">
                  <c:v>1.0001</c:v>
                </c:pt>
                <c:pt idx="3917">
                  <c:v>1.0001</c:v>
                </c:pt>
                <c:pt idx="3918">
                  <c:v>2.0001000000000002</c:v>
                </c:pt>
                <c:pt idx="3919">
                  <c:v>1E-4</c:v>
                </c:pt>
                <c:pt idx="3920">
                  <c:v>2.0001000000000002</c:v>
                </c:pt>
                <c:pt idx="3921">
                  <c:v>1.0001</c:v>
                </c:pt>
                <c:pt idx="3922">
                  <c:v>1.0001</c:v>
                </c:pt>
                <c:pt idx="3923">
                  <c:v>1E-4</c:v>
                </c:pt>
                <c:pt idx="3924">
                  <c:v>1.0001</c:v>
                </c:pt>
                <c:pt idx="3925">
                  <c:v>1E-4</c:v>
                </c:pt>
                <c:pt idx="3926">
                  <c:v>1E-4</c:v>
                </c:pt>
                <c:pt idx="3927">
                  <c:v>1E-4</c:v>
                </c:pt>
                <c:pt idx="3928">
                  <c:v>1E-4</c:v>
                </c:pt>
                <c:pt idx="3929">
                  <c:v>2.0001000000000002</c:v>
                </c:pt>
                <c:pt idx="3930">
                  <c:v>2.0001000000000002</c:v>
                </c:pt>
                <c:pt idx="3931">
                  <c:v>1E-4</c:v>
                </c:pt>
                <c:pt idx="3932">
                  <c:v>1E-4</c:v>
                </c:pt>
                <c:pt idx="3933">
                  <c:v>1.0001</c:v>
                </c:pt>
                <c:pt idx="3934">
                  <c:v>2.0001000000000002</c:v>
                </c:pt>
                <c:pt idx="3935">
                  <c:v>1E-4</c:v>
                </c:pt>
                <c:pt idx="3936">
                  <c:v>1.0001</c:v>
                </c:pt>
                <c:pt idx="3937">
                  <c:v>1E-4</c:v>
                </c:pt>
                <c:pt idx="3938">
                  <c:v>1.0001</c:v>
                </c:pt>
                <c:pt idx="3939">
                  <c:v>1E-4</c:v>
                </c:pt>
                <c:pt idx="3940">
                  <c:v>3.0001000000000002</c:v>
                </c:pt>
                <c:pt idx="3941">
                  <c:v>1.0001</c:v>
                </c:pt>
                <c:pt idx="3942">
                  <c:v>2.0001000000000002</c:v>
                </c:pt>
                <c:pt idx="3943">
                  <c:v>2.0001000000000002</c:v>
                </c:pt>
                <c:pt idx="3944">
                  <c:v>2.0001000000000002</c:v>
                </c:pt>
                <c:pt idx="3945">
                  <c:v>1E-4</c:v>
                </c:pt>
                <c:pt idx="3946">
                  <c:v>2.0001000000000002</c:v>
                </c:pt>
                <c:pt idx="3947">
                  <c:v>1E-4</c:v>
                </c:pt>
                <c:pt idx="3948">
                  <c:v>1E-4</c:v>
                </c:pt>
                <c:pt idx="3949">
                  <c:v>1.0001</c:v>
                </c:pt>
                <c:pt idx="3950">
                  <c:v>3.0001000000000002</c:v>
                </c:pt>
                <c:pt idx="3951">
                  <c:v>1.0001</c:v>
                </c:pt>
                <c:pt idx="3952">
                  <c:v>1E-4</c:v>
                </c:pt>
                <c:pt idx="3953">
                  <c:v>1E-4</c:v>
                </c:pt>
                <c:pt idx="3954">
                  <c:v>1.0001</c:v>
                </c:pt>
                <c:pt idx="3955">
                  <c:v>3.0001000000000002</c:v>
                </c:pt>
                <c:pt idx="3956">
                  <c:v>1E-4</c:v>
                </c:pt>
                <c:pt idx="3957">
                  <c:v>1.0001</c:v>
                </c:pt>
                <c:pt idx="3958">
                  <c:v>1E-4</c:v>
                </c:pt>
                <c:pt idx="3959">
                  <c:v>1.0001</c:v>
                </c:pt>
                <c:pt idx="3960">
                  <c:v>2.0001000000000002</c:v>
                </c:pt>
                <c:pt idx="3961">
                  <c:v>1.0001</c:v>
                </c:pt>
                <c:pt idx="3962">
                  <c:v>1E-4</c:v>
                </c:pt>
                <c:pt idx="3963">
                  <c:v>1E-4</c:v>
                </c:pt>
                <c:pt idx="3964">
                  <c:v>1E-4</c:v>
                </c:pt>
                <c:pt idx="3965">
                  <c:v>1E-4</c:v>
                </c:pt>
                <c:pt idx="3966">
                  <c:v>1.0001</c:v>
                </c:pt>
                <c:pt idx="3967">
                  <c:v>1E-4</c:v>
                </c:pt>
                <c:pt idx="3968">
                  <c:v>1E-4</c:v>
                </c:pt>
                <c:pt idx="3969">
                  <c:v>1.0001</c:v>
                </c:pt>
                <c:pt idx="3970">
                  <c:v>3.0001000000000002</c:v>
                </c:pt>
                <c:pt idx="3971">
                  <c:v>1.0001</c:v>
                </c:pt>
                <c:pt idx="3972">
                  <c:v>1E-4</c:v>
                </c:pt>
                <c:pt idx="3973">
                  <c:v>1.0001</c:v>
                </c:pt>
                <c:pt idx="3974">
                  <c:v>1.0001</c:v>
                </c:pt>
                <c:pt idx="3975">
                  <c:v>1E-4</c:v>
                </c:pt>
                <c:pt idx="3976">
                  <c:v>1.0001</c:v>
                </c:pt>
                <c:pt idx="3977">
                  <c:v>1.0001</c:v>
                </c:pt>
                <c:pt idx="3978">
                  <c:v>1E-4</c:v>
                </c:pt>
                <c:pt idx="3979">
                  <c:v>1E-4</c:v>
                </c:pt>
                <c:pt idx="3980">
                  <c:v>1E-4</c:v>
                </c:pt>
                <c:pt idx="3981">
                  <c:v>1E-4</c:v>
                </c:pt>
                <c:pt idx="3982">
                  <c:v>1.0001</c:v>
                </c:pt>
                <c:pt idx="3983">
                  <c:v>1E-4</c:v>
                </c:pt>
                <c:pt idx="3984">
                  <c:v>1.0001</c:v>
                </c:pt>
                <c:pt idx="3985">
                  <c:v>1E-4</c:v>
                </c:pt>
                <c:pt idx="3986">
                  <c:v>1E-4</c:v>
                </c:pt>
                <c:pt idx="3987">
                  <c:v>1E-4</c:v>
                </c:pt>
                <c:pt idx="3988">
                  <c:v>1E-4</c:v>
                </c:pt>
                <c:pt idx="3989">
                  <c:v>1E-4</c:v>
                </c:pt>
                <c:pt idx="3990">
                  <c:v>1E-4</c:v>
                </c:pt>
                <c:pt idx="3991">
                  <c:v>2.0001000000000002</c:v>
                </c:pt>
                <c:pt idx="3992">
                  <c:v>1E-4</c:v>
                </c:pt>
                <c:pt idx="3993">
                  <c:v>1.0001</c:v>
                </c:pt>
                <c:pt idx="3994">
                  <c:v>1.0001</c:v>
                </c:pt>
                <c:pt idx="3995">
                  <c:v>1E-4</c:v>
                </c:pt>
                <c:pt idx="3996">
                  <c:v>1E-4</c:v>
                </c:pt>
                <c:pt idx="3997">
                  <c:v>1E-4</c:v>
                </c:pt>
                <c:pt idx="3998">
                  <c:v>1E-4</c:v>
                </c:pt>
                <c:pt idx="3999">
                  <c:v>1.0001</c:v>
                </c:pt>
                <c:pt idx="4000">
                  <c:v>1.0001</c:v>
                </c:pt>
                <c:pt idx="4001">
                  <c:v>1E-4</c:v>
                </c:pt>
                <c:pt idx="4002">
                  <c:v>1E-4</c:v>
                </c:pt>
                <c:pt idx="4003">
                  <c:v>1E-4</c:v>
                </c:pt>
                <c:pt idx="4004">
                  <c:v>1E-4</c:v>
                </c:pt>
                <c:pt idx="4005">
                  <c:v>1E-4</c:v>
                </c:pt>
                <c:pt idx="4006">
                  <c:v>1E-4</c:v>
                </c:pt>
                <c:pt idx="4007">
                  <c:v>1E-4</c:v>
                </c:pt>
                <c:pt idx="4008">
                  <c:v>1.0001</c:v>
                </c:pt>
                <c:pt idx="4009">
                  <c:v>1E-4</c:v>
                </c:pt>
                <c:pt idx="4010">
                  <c:v>1E-4</c:v>
                </c:pt>
                <c:pt idx="4011">
                  <c:v>1E-4</c:v>
                </c:pt>
                <c:pt idx="4012">
                  <c:v>1E-4</c:v>
                </c:pt>
                <c:pt idx="4013">
                  <c:v>1E-4</c:v>
                </c:pt>
                <c:pt idx="4014">
                  <c:v>1E-4</c:v>
                </c:pt>
                <c:pt idx="4015">
                  <c:v>1E-4</c:v>
                </c:pt>
                <c:pt idx="4016">
                  <c:v>1.0001</c:v>
                </c:pt>
                <c:pt idx="4017">
                  <c:v>1.0001</c:v>
                </c:pt>
                <c:pt idx="4018">
                  <c:v>1E-4</c:v>
                </c:pt>
                <c:pt idx="4019">
                  <c:v>1E-4</c:v>
                </c:pt>
                <c:pt idx="4020">
                  <c:v>1E-4</c:v>
                </c:pt>
                <c:pt idx="4021">
                  <c:v>1E-4</c:v>
                </c:pt>
                <c:pt idx="4022">
                  <c:v>3.0001000000000002</c:v>
                </c:pt>
                <c:pt idx="4023">
                  <c:v>1E-4</c:v>
                </c:pt>
                <c:pt idx="4024">
                  <c:v>1.0001</c:v>
                </c:pt>
                <c:pt idx="4025">
                  <c:v>1.0001</c:v>
                </c:pt>
                <c:pt idx="4026">
                  <c:v>1E-4</c:v>
                </c:pt>
                <c:pt idx="4027">
                  <c:v>1E-4</c:v>
                </c:pt>
                <c:pt idx="4028">
                  <c:v>1E-4</c:v>
                </c:pt>
                <c:pt idx="4029">
                  <c:v>1.0001</c:v>
                </c:pt>
                <c:pt idx="4030">
                  <c:v>1E-4</c:v>
                </c:pt>
                <c:pt idx="4031">
                  <c:v>2.0001000000000002</c:v>
                </c:pt>
                <c:pt idx="4032">
                  <c:v>1E-4</c:v>
                </c:pt>
                <c:pt idx="4033">
                  <c:v>1E-4</c:v>
                </c:pt>
                <c:pt idx="4034">
                  <c:v>1.0001</c:v>
                </c:pt>
                <c:pt idx="4035">
                  <c:v>1E-4</c:v>
                </c:pt>
                <c:pt idx="4036">
                  <c:v>1E-4</c:v>
                </c:pt>
                <c:pt idx="4037">
                  <c:v>2.0001000000000002</c:v>
                </c:pt>
                <c:pt idx="4038">
                  <c:v>2.0001000000000002</c:v>
                </c:pt>
                <c:pt idx="4039">
                  <c:v>1E-4</c:v>
                </c:pt>
                <c:pt idx="4040">
                  <c:v>1E-4</c:v>
                </c:pt>
                <c:pt idx="4041">
                  <c:v>1E-4</c:v>
                </c:pt>
                <c:pt idx="4042">
                  <c:v>1E-4</c:v>
                </c:pt>
                <c:pt idx="4043">
                  <c:v>1E-4</c:v>
                </c:pt>
                <c:pt idx="4044">
                  <c:v>1E-4</c:v>
                </c:pt>
                <c:pt idx="4045">
                  <c:v>1.0001</c:v>
                </c:pt>
                <c:pt idx="4046">
                  <c:v>1E-4</c:v>
                </c:pt>
                <c:pt idx="4047">
                  <c:v>1.0001</c:v>
                </c:pt>
                <c:pt idx="4048">
                  <c:v>1E-4</c:v>
                </c:pt>
                <c:pt idx="4049">
                  <c:v>1E-4</c:v>
                </c:pt>
                <c:pt idx="4050">
                  <c:v>1E-4</c:v>
                </c:pt>
                <c:pt idx="4051">
                  <c:v>1E-4</c:v>
                </c:pt>
                <c:pt idx="4052">
                  <c:v>1.0001</c:v>
                </c:pt>
                <c:pt idx="4053">
                  <c:v>2.0001000000000002</c:v>
                </c:pt>
                <c:pt idx="4054">
                  <c:v>1E-4</c:v>
                </c:pt>
                <c:pt idx="4055">
                  <c:v>1E-4</c:v>
                </c:pt>
                <c:pt idx="4056">
                  <c:v>1.0001</c:v>
                </c:pt>
                <c:pt idx="4057">
                  <c:v>1E-4</c:v>
                </c:pt>
                <c:pt idx="4058">
                  <c:v>1.0001</c:v>
                </c:pt>
                <c:pt idx="4059">
                  <c:v>1.0001</c:v>
                </c:pt>
                <c:pt idx="4060">
                  <c:v>1.0001</c:v>
                </c:pt>
                <c:pt idx="4061">
                  <c:v>1E-4</c:v>
                </c:pt>
                <c:pt idx="4062">
                  <c:v>1E-4</c:v>
                </c:pt>
                <c:pt idx="4063">
                  <c:v>1E-4</c:v>
                </c:pt>
                <c:pt idx="4064">
                  <c:v>1E-4</c:v>
                </c:pt>
                <c:pt idx="4065">
                  <c:v>1E-4</c:v>
                </c:pt>
                <c:pt idx="4066">
                  <c:v>1E-4</c:v>
                </c:pt>
                <c:pt idx="4067">
                  <c:v>1.0001</c:v>
                </c:pt>
                <c:pt idx="4068">
                  <c:v>1.0001</c:v>
                </c:pt>
                <c:pt idx="4069">
                  <c:v>1E-4</c:v>
                </c:pt>
                <c:pt idx="4070">
                  <c:v>1.0001</c:v>
                </c:pt>
                <c:pt idx="4071">
                  <c:v>1E-4</c:v>
                </c:pt>
                <c:pt idx="4072">
                  <c:v>1E-4</c:v>
                </c:pt>
                <c:pt idx="4073">
                  <c:v>1.0001</c:v>
                </c:pt>
                <c:pt idx="4074">
                  <c:v>1E-4</c:v>
                </c:pt>
                <c:pt idx="4075">
                  <c:v>1.0001</c:v>
                </c:pt>
                <c:pt idx="4076">
                  <c:v>1.0001</c:v>
                </c:pt>
                <c:pt idx="4077">
                  <c:v>1E-4</c:v>
                </c:pt>
                <c:pt idx="4078">
                  <c:v>1.0001</c:v>
                </c:pt>
                <c:pt idx="4079">
                  <c:v>1E-4</c:v>
                </c:pt>
                <c:pt idx="4080">
                  <c:v>1E-4</c:v>
                </c:pt>
                <c:pt idx="4081">
                  <c:v>2.0001000000000002</c:v>
                </c:pt>
                <c:pt idx="4082">
                  <c:v>1E-4</c:v>
                </c:pt>
                <c:pt idx="4083">
                  <c:v>1E-4</c:v>
                </c:pt>
                <c:pt idx="4084">
                  <c:v>1.0001</c:v>
                </c:pt>
                <c:pt idx="4085">
                  <c:v>1E-4</c:v>
                </c:pt>
                <c:pt idx="4086">
                  <c:v>1E-4</c:v>
                </c:pt>
                <c:pt idx="4087">
                  <c:v>1E-4</c:v>
                </c:pt>
                <c:pt idx="4088">
                  <c:v>1.0001</c:v>
                </c:pt>
                <c:pt idx="4089">
                  <c:v>1.0001</c:v>
                </c:pt>
                <c:pt idx="4090">
                  <c:v>1E-4</c:v>
                </c:pt>
                <c:pt idx="4091">
                  <c:v>1E-4</c:v>
                </c:pt>
                <c:pt idx="4092">
                  <c:v>1E-4</c:v>
                </c:pt>
                <c:pt idx="4093">
                  <c:v>1.0001</c:v>
                </c:pt>
                <c:pt idx="4094">
                  <c:v>1E-4</c:v>
                </c:pt>
                <c:pt idx="4095">
                  <c:v>1E-4</c:v>
                </c:pt>
                <c:pt idx="4096">
                  <c:v>1E-4</c:v>
                </c:pt>
                <c:pt idx="4097">
                  <c:v>1.0001</c:v>
                </c:pt>
                <c:pt idx="4098">
                  <c:v>1E-4</c:v>
                </c:pt>
                <c:pt idx="4099">
                  <c:v>1E-4</c:v>
                </c:pt>
                <c:pt idx="4100">
                  <c:v>1E-4</c:v>
                </c:pt>
                <c:pt idx="4101">
                  <c:v>1.0001</c:v>
                </c:pt>
                <c:pt idx="4102">
                  <c:v>1.0001</c:v>
                </c:pt>
                <c:pt idx="4103">
                  <c:v>1.0001</c:v>
                </c:pt>
                <c:pt idx="4104">
                  <c:v>1.0001</c:v>
                </c:pt>
                <c:pt idx="4105">
                  <c:v>2.0001000000000002</c:v>
                </c:pt>
                <c:pt idx="4106">
                  <c:v>1.0001</c:v>
                </c:pt>
                <c:pt idx="4107">
                  <c:v>1E-4</c:v>
                </c:pt>
                <c:pt idx="4108">
                  <c:v>1.0001</c:v>
                </c:pt>
                <c:pt idx="4109">
                  <c:v>1.0001</c:v>
                </c:pt>
                <c:pt idx="4110">
                  <c:v>1E-4</c:v>
                </c:pt>
                <c:pt idx="4111">
                  <c:v>1E-4</c:v>
                </c:pt>
                <c:pt idx="4112">
                  <c:v>1.0001</c:v>
                </c:pt>
                <c:pt idx="4113">
                  <c:v>1E-4</c:v>
                </c:pt>
                <c:pt idx="4114">
                  <c:v>1E-4</c:v>
                </c:pt>
                <c:pt idx="4115">
                  <c:v>1.0001</c:v>
                </c:pt>
                <c:pt idx="4116">
                  <c:v>1E-4</c:v>
                </c:pt>
                <c:pt idx="4117">
                  <c:v>1E-4</c:v>
                </c:pt>
                <c:pt idx="4118">
                  <c:v>1E-4</c:v>
                </c:pt>
                <c:pt idx="4119">
                  <c:v>1E-4</c:v>
                </c:pt>
                <c:pt idx="4120">
                  <c:v>1E-4</c:v>
                </c:pt>
                <c:pt idx="4121">
                  <c:v>1E-4</c:v>
                </c:pt>
                <c:pt idx="4122">
                  <c:v>1E-4</c:v>
                </c:pt>
                <c:pt idx="4123">
                  <c:v>1E-4</c:v>
                </c:pt>
                <c:pt idx="4124">
                  <c:v>1.0001</c:v>
                </c:pt>
                <c:pt idx="4125">
                  <c:v>1.0001</c:v>
                </c:pt>
                <c:pt idx="4126">
                  <c:v>1.0001</c:v>
                </c:pt>
                <c:pt idx="4127">
                  <c:v>1E-4</c:v>
                </c:pt>
                <c:pt idx="4128">
                  <c:v>1E-4</c:v>
                </c:pt>
                <c:pt idx="4129">
                  <c:v>1.0001</c:v>
                </c:pt>
                <c:pt idx="4130">
                  <c:v>1.0001</c:v>
                </c:pt>
                <c:pt idx="4131">
                  <c:v>1E-4</c:v>
                </c:pt>
                <c:pt idx="4132">
                  <c:v>1E-4</c:v>
                </c:pt>
                <c:pt idx="4133">
                  <c:v>1E-4</c:v>
                </c:pt>
                <c:pt idx="4134">
                  <c:v>1.0001</c:v>
                </c:pt>
                <c:pt idx="4135">
                  <c:v>1E-4</c:v>
                </c:pt>
                <c:pt idx="4136">
                  <c:v>1.0001</c:v>
                </c:pt>
                <c:pt idx="4137">
                  <c:v>1.0001</c:v>
                </c:pt>
                <c:pt idx="4138">
                  <c:v>1.0001</c:v>
                </c:pt>
                <c:pt idx="4139">
                  <c:v>1.0001</c:v>
                </c:pt>
                <c:pt idx="4140">
                  <c:v>1.0001</c:v>
                </c:pt>
                <c:pt idx="4141">
                  <c:v>1E-4</c:v>
                </c:pt>
                <c:pt idx="4142">
                  <c:v>1.0001</c:v>
                </c:pt>
                <c:pt idx="4143">
                  <c:v>1E-4</c:v>
                </c:pt>
                <c:pt idx="4144">
                  <c:v>1E-4</c:v>
                </c:pt>
                <c:pt idx="4145">
                  <c:v>1E-4</c:v>
                </c:pt>
                <c:pt idx="4146">
                  <c:v>1E-4</c:v>
                </c:pt>
                <c:pt idx="4147">
                  <c:v>1E-4</c:v>
                </c:pt>
                <c:pt idx="4148">
                  <c:v>1E-4</c:v>
                </c:pt>
                <c:pt idx="4149">
                  <c:v>1E-4</c:v>
                </c:pt>
                <c:pt idx="4150">
                  <c:v>1E-4</c:v>
                </c:pt>
                <c:pt idx="4151">
                  <c:v>2.0001000000000002</c:v>
                </c:pt>
                <c:pt idx="4152">
                  <c:v>1E-4</c:v>
                </c:pt>
                <c:pt idx="4153">
                  <c:v>1E-4</c:v>
                </c:pt>
                <c:pt idx="4154">
                  <c:v>1E-4</c:v>
                </c:pt>
                <c:pt idx="4155">
                  <c:v>1E-4</c:v>
                </c:pt>
                <c:pt idx="4156">
                  <c:v>1E-4</c:v>
                </c:pt>
                <c:pt idx="4157">
                  <c:v>1E-4</c:v>
                </c:pt>
                <c:pt idx="4158">
                  <c:v>1E-4</c:v>
                </c:pt>
                <c:pt idx="4159">
                  <c:v>1E-4</c:v>
                </c:pt>
                <c:pt idx="4160">
                  <c:v>1E-4</c:v>
                </c:pt>
                <c:pt idx="4161">
                  <c:v>1.0001</c:v>
                </c:pt>
                <c:pt idx="4162">
                  <c:v>1E-4</c:v>
                </c:pt>
                <c:pt idx="4163">
                  <c:v>1E-4</c:v>
                </c:pt>
                <c:pt idx="4164">
                  <c:v>1E-4</c:v>
                </c:pt>
                <c:pt idx="4165">
                  <c:v>1E-4</c:v>
                </c:pt>
                <c:pt idx="4166">
                  <c:v>1E-4</c:v>
                </c:pt>
                <c:pt idx="4167">
                  <c:v>1E-4</c:v>
                </c:pt>
                <c:pt idx="4168">
                  <c:v>1E-4</c:v>
                </c:pt>
                <c:pt idx="4169">
                  <c:v>1E-4</c:v>
                </c:pt>
                <c:pt idx="4170">
                  <c:v>1E-4</c:v>
                </c:pt>
                <c:pt idx="4171">
                  <c:v>1E-4</c:v>
                </c:pt>
                <c:pt idx="4172">
                  <c:v>2.0001000000000002</c:v>
                </c:pt>
                <c:pt idx="4173">
                  <c:v>1.0001</c:v>
                </c:pt>
                <c:pt idx="4174">
                  <c:v>1E-4</c:v>
                </c:pt>
                <c:pt idx="4175">
                  <c:v>1E-4</c:v>
                </c:pt>
                <c:pt idx="4176">
                  <c:v>1E-4</c:v>
                </c:pt>
                <c:pt idx="4177">
                  <c:v>1E-4</c:v>
                </c:pt>
                <c:pt idx="4178">
                  <c:v>1E-4</c:v>
                </c:pt>
                <c:pt idx="4179">
                  <c:v>1E-4</c:v>
                </c:pt>
                <c:pt idx="4180">
                  <c:v>1.0001</c:v>
                </c:pt>
                <c:pt idx="4181">
                  <c:v>1.0001</c:v>
                </c:pt>
                <c:pt idx="4182">
                  <c:v>1E-4</c:v>
                </c:pt>
                <c:pt idx="4183">
                  <c:v>1E-4</c:v>
                </c:pt>
                <c:pt idx="4184">
                  <c:v>1E-4</c:v>
                </c:pt>
                <c:pt idx="4185">
                  <c:v>1E-4</c:v>
                </c:pt>
                <c:pt idx="4186">
                  <c:v>1.0001</c:v>
                </c:pt>
                <c:pt idx="4187">
                  <c:v>1E-4</c:v>
                </c:pt>
                <c:pt idx="4188">
                  <c:v>2.0001000000000002</c:v>
                </c:pt>
                <c:pt idx="4189">
                  <c:v>1E-4</c:v>
                </c:pt>
                <c:pt idx="4190">
                  <c:v>1.0001</c:v>
                </c:pt>
                <c:pt idx="4191">
                  <c:v>1E-4</c:v>
                </c:pt>
                <c:pt idx="4192">
                  <c:v>1E-4</c:v>
                </c:pt>
                <c:pt idx="4193">
                  <c:v>1E-4</c:v>
                </c:pt>
                <c:pt idx="4194">
                  <c:v>1E-4</c:v>
                </c:pt>
                <c:pt idx="4195">
                  <c:v>1E-4</c:v>
                </c:pt>
                <c:pt idx="4196">
                  <c:v>1E-4</c:v>
                </c:pt>
                <c:pt idx="4197">
                  <c:v>1E-4</c:v>
                </c:pt>
                <c:pt idx="4198">
                  <c:v>1.0001</c:v>
                </c:pt>
                <c:pt idx="4199">
                  <c:v>1E-4</c:v>
                </c:pt>
                <c:pt idx="4200">
                  <c:v>1E-4</c:v>
                </c:pt>
                <c:pt idx="4201">
                  <c:v>1E-4</c:v>
                </c:pt>
                <c:pt idx="4202">
                  <c:v>1E-4</c:v>
                </c:pt>
                <c:pt idx="4203">
                  <c:v>1E-4</c:v>
                </c:pt>
                <c:pt idx="4204">
                  <c:v>1E-4</c:v>
                </c:pt>
                <c:pt idx="4205">
                  <c:v>1E-4</c:v>
                </c:pt>
                <c:pt idx="4206">
                  <c:v>1E-4</c:v>
                </c:pt>
                <c:pt idx="4207">
                  <c:v>1.0001</c:v>
                </c:pt>
                <c:pt idx="4208">
                  <c:v>1E-4</c:v>
                </c:pt>
                <c:pt idx="4209">
                  <c:v>1.0001</c:v>
                </c:pt>
                <c:pt idx="4210">
                  <c:v>1E-4</c:v>
                </c:pt>
                <c:pt idx="4211">
                  <c:v>1E-4</c:v>
                </c:pt>
                <c:pt idx="4212">
                  <c:v>1E-4</c:v>
                </c:pt>
                <c:pt idx="4213">
                  <c:v>1E-4</c:v>
                </c:pt>
                <c:pt idx="4214">
                  <c:v>1.0001</c:v>
                </c:pt>
                <c:pt idx="4215">
                  <c:v>1E-4</c:v>
                </c:pt>
                <c:pt idx="4216">
                  <c:v>1E-4</c:v>
                </c:pt>
                <c:pt idx="4217">
                  <c:v>1E-4</c:v>
                </c:pt>
                <c:pt idx="4218">
                  <c:v>1E-4</c:v>
                </c:pt>
                <c:pt idx="4219">
                  <c:v>1.0001</c:v>
                </c:pt>
                <c:pt idx="4220">
                  <c:v>2.0001000000000002</c:v>
                </c:pt>
                <c:pt idx="4221">
                  <c:v>1E-4</c:v>
                </c:pt>
                <c:pt idx="4222">
                  <c:v>1E-4</c:v>
                </c:pt>
                <c:pt idx="4223">
                  <c:v>1E-4</c:v>
                </c:pt>
                <c:pt idx="4224">
                  <c:v>1.0001</c:v>
                </c:pt>
                <c:pt idx="4225">
                  <c:v>1E-4</c:v>
                </c:pt>
                <c:pt idx="4226">
                  <c:v>1E-4</c:v>
                </c:pt>
                <c:pt idx="4227">
                  <c:v>1E-4</c:v>
                </c:pt>
                <c:pt idx="4228">
                  <c:v>1E-4</c:v>
                </c:pt>
                <c:pt idx="4229">
                  <c:v>1E-4</c:v>
                </c:pt>
                <c:pt idx="4230">
                  <c:v>1E-4</c:v>
                </c:pt>
                <c:pt idx="4231">
                  <c:v>1E-4</c:v>
                </c:pt>
                <c:pt idx="4232">
                  <c:v>1E-4</c:v>
                </c:pt>
                <c:pt idx="4233">
                  <c:v>1E-4</c:v>
                </c:pt>
                <c:pt idx="4234">
                  <c:v>1E-4</c:v>
                </c:pt>
                <c:pt idx="4235">
                  <c:v>1E-4</c:v>
                </c:pt>
                <c:pt idx="4236">
                  <c:v>1E-4</c:v>
                </c:pt>
                <c:pt idx="4237">
                  <c:v>2.0001000000000002</c:v>
                </c:pt>
                <c:pt idx="4238">
                  <c:v>1E-4</c:v>
                </c:pt>
                <c:pt idx="4239">
                  <c:v>1E-4</c:v>
                </c:pt>
                <c:pt idx="4240">
                  <c:v>1E-4</c:v>
                </c:pt>
                <c:pt idx="4241">
                  <c:v>1E-4</c:v>
                </c:pt>
                <c:pt idx="4242">
                  <c:v>1E-4</c:v>
                </c:pt>
                <c:pt idx="4243">
                  <c:v>1E-4</c:v>
                </c:pt>
                <c:pt idx="4244">
                  <c:v>1.0001</c:v>
                </c:pt>
                <c:pt idx="4245">
                  <c:v>1E-4</c:v>
                </c:pt>
                <c:pt idx="4246">
                  <c:v>1.0001</c:v>
                </c:pt>
                <c:pt idx="4247">
                  <c:v>1E-4</c:v>
                </c:pt>
                <c:pt idx="4248">
                  <c:v>4.0000999999999998</c:v>
                </c:pt>
                <c:pt idx="4249">
                  <c:v>5.0000999999999998</c:v>
                </c:pt>
                <c:pt idx="4250">
                  <c:v>1.0001</c:v>
                </c:pt>
                <c:pt idx="4251">
                  <c:v>1E-4</c:v>
                </c:pt>
                <c:pt idx="4252">
                  <c:v>1E-4</c:v>
                </c:pt>
                <c:pt idx="4253">
                  <c:v>1.0001</c:v>
                </c:pt>
                <c:pt idx="4254">
                  <c:v>1.0001</c:v>
                </c:pt>
                <c:pt idx="4255">
                  <c:v>1E-4</c:v>
                </c:pt>
                <c:pt idx="4256">
                  <c:v>1E-4</c:v>
                </c:pt>
                <c:pt idx="4257">
                  <c:v>1E-4</c:v>
                </c:pt>
                <c:pt idx="4258">
                  <c:v>1E-4</c:v>
                </c:pt>
                <c:pt idx="4259">
                  <c:v>1E-4</c:v>
                </c:pt>
                <c:pt idx="4260">
                  <c:v>1E-4</c:v>
                </c:pt>
                <c:pt idx="4261">
                  <c:v>1E-4</c:v>
                </c:pt>
                <c:pt idx="4262">
                  <c:v>1E-4</c:v>
                </c:pt>
                <c:pt idx="4263">
                  <c:v>1E-4</c:v>
                </c:pt>
                <c:pt idx="4264">
                  <c:v>1E-4</c:v>
                </c:pt>
                <c:pt idx="4265">
                  <c:v>1E-4</c:v>
                </c:pt>
                <c:pt idx="4266">
                  <c:v>1E-4</c:v>
                </c:pt>
                <c:pt idx="4267">
                  <c:v>1E-4</c:v>
                </c:pt>
                <c:pt idx="4268">
                  <c:v>1E-4</c:v>
                </c:pt>
                <c:pt idx="4269">
                  <c:v>1E-4</c:v>
                </c:pt>
                <c:pt idx="4270">
                  <c:v>1.0001</c:v>
                </c:pt>
                <c:pt idx="4271">
                  <c:v>1E-4</c:v>
                </c:pt>
                <c:pt idx="4272">
                  <c:v>1E-4</c:v>
                </c:pt>
                <c:pt idx="4273">
                  <c:v>1E-4</c:v>
                </c:pt>
                <c:pt idx="4274">
                  <c:v>1E-4</c:v>
                </c:pt>
                <c:pt idx="4275">
                  <c:v>1E-4</c:v>
                </c:pt>
                <c:pt idx="4276">
                  <c:v>1E-4</c:v>
                </c:pt>
                <c:pt idx="4277">
                  <c:v>1E-4</c:v>
                </c:pt>
                <c:pt idx="4278">
                  <c:v>1.0001</c:v>
                </c:pt>
                <c:pt idx="4279">
                  <c:v>1E-4</c:v>
                </c:pt>
                <c:pt idx="4280">
                  <c:v>1E-4</c:v>
                </c:pt>
                <c:pt idx="4281">
                  <c:v>1.0001</c:v>
                </c:pt>
                <c:pt idx="4282">
                  <c:v>1E-4</c:v>
                </c:pt>
                <c:pt idx="4283">
                  <c:v>1E-4</c:v>
                </c:pt>
                <c:pt idx="4284">
                  <c:v>1E-4</c:v>
                </c:pt>
                <c:pt idx="4285">
                  <c:v>1E-4</c:v>
                </c:pt>
                <c:pt idx="4286">
                  <c:v>1E-4</c:v>
                </c:pt>
                <c:pt idx="4287">
                  <c:v>1E-4</c:v>
                </c:pt>
                <c:pt idx="4288">
                  <c:v>2.0001000000000002</c:v>
                </c:pt>
                <c:pt idx="4289">
                  <c:v>1E-4</c:v>
                </c:pt>
                <c:pt idx="4290">
                  <c:v>1.0001</c:v>
                </c:pt>
                <c:pt idx="4291">
                  <c:v>1E-4</c:v>
                </c:pt>
                <c:pt idx="4292">
                  <c:v>1E-4</c:v>
                </c:pt>
                <c:pt idx="4293">
                  <c:v>1E-4</c:v>
                </c:pt>
                <c:pt idx="4294">
                  <c:v>1E-4</c:v>
                </c:pt>
                <c:pt idx="4295">
                  <c:v>1E-4</c:v>
                </c:pt>
                <c:pt idx="4296">
                  <c:v>1E-4</c:v>
                </c:pt>
                <c:pt idx="4297">
                  <c:v>1E-4</c:v>
                </c:pt>
                <c:pt idx="4298">
                  <c:v>1E-4</c:v>
                </c:pt>
                <c:pt idx="4299">
                  <c:v>1E-4</c:v>
                </c:pt>
                <c:pt idx="4300">
                  <c:v>1E-4</c:v>
                </c:pt>
                <c:pt idx="4301">
                  <c:v>1E-4</c:v>
                </c:pt>
                <c:pt idx="4302">
                  <c:v>2.0001000000000002</c:v>
                </c:pt>
                <c:pt idx="4303">
                  <c:v>1E-4</c:v>
                </c:pt>
                <c:pt idx="4304">
                  <c:v>1E-4</c:v>
                </c:pt>
                <c:pt idx="4305">
                  <c:v>1.0001</c:v>
                </c:pt>
                <c:pt idx="4306">
                  <c:v>1E-4</c:v>
                </c:pt>
                <c:pt idx="4307">
                  <c:v>1E-4</c:v>
                </c:pt>
                <c:pt idx="4308">
                  <c:v>1.0001</c:v>
                </c:pt>
                <c:pt idx="4309">
                  <c:v>1E-4</c:v>
                </c:pt>
                <c:pt idx="4310">
                  <c:v>1.0001</c:v>
                </c:pt>
                <c:pt idx="4311">
                  <c:v>1E-4</c:v>
                </c:pt>
                <c:pt idx="4312">
                  <c:v>1E-4</c:v>
                </c:pt>
                <c:pt idx="4313">
                  <c:v>2.0001000000000002</c:v>
                </c:pt>
                <c:pt idx="4314">
                  <c:v>1.0001</c:v>
                </c:pt>
                <c:pt idx="4315">
                  <c:v>2.0001000000000002</c:v>
                </c:pt>
                <c:pt idx="4316">
                  <c:v>1.0001</c:v>
                </c:pt>
                <c:pt idx="4317">
                  <c:v>1.0001</c:v>
                </c:pt>
                <c:pt idx="4318">
                  <c:v>3.0001000000000002</c:v>
                </c:pt>
                <c:pt idx="4319">
                  <c:v>1.0001</c:v>
                </c:pt>
                <c:pt idx="4320">
                  <c:v>3.0001000000000002</c:v>
                </c:pt>
                <c:pt idx="4321">
                  <c:v>3.0001000000000002</c:v>
                </c:pt>
                <c:pt idx="4322">
                  <c:v>4.0000999999999998</c:v>
                </c:pt>
                <c:pt idx="4323">
                  <c:v>2.0001000000000002</c:v>
                </c:pt>
                <c:pt idx="4324">
                  <c:v>4.0000999999999998</c:v>
                </c:pt>
                <c:pt idx="4325">
                  <c:v>2.0001000000000002</c:v>
                </c:pt>
                <c:pt idx="4326">
                  <c:v>1E-4</c:v>
                </c:pt>
                <c:pt idx="4327">
                  <c:v>10.0001</c:v>
                </c:pt>
                <c:pt idx="4328">
                  <c:v>12.0001</c:v>
                </c:pt>
                <c:pt idx="4329">
                  <c:v>5.0000999999999998</c:v>
                </c:pt>
                <c:pt idx="4330">
                  <c:v>4.0000999999999998</c:v>
                </c:pt>
                <c:pt idx="4331">
                  <c:v>3.0001000000000002</c:v>
                </c:pt>
                <c:pt idx="4332">
                  <c:v>4.0000999999999998</c:v>
                </c:pt>
                <c:pt idx="4333">
                  <c:v>3.0001000000000002</c:v>
                </c:pt>
                <c:pt idx="4334">
                  <c:v>5.0000999999999998</c:v>
                </c:pt>
                <c:pt idx="4335">
                  <c:v>1E-4</c:v>
                </c:pt>
                <c:pt idx="4336">
                  <c:v>4.0000999999999998</c:v>
                </c:pt>
                <c:pt idx="4337">
                  <c:v>2.0001000000000002</c:v>
                </c:pt>
                <c:pt idx="4338">
                  <c:v>3.0001000000000002</c:v>
                </c:pt>
                <c:pt idx="4339">
                  <c:v>2.0001000000000002</c:v>
                </c:pt>
                <c:pt idx="4340">
                  <c:v>1.0001</c:v>
                </c:pt>
                <c:pt idx="4341">
                  <c:v>1.0001</c:v>
                </c:pt>
                <c:pt idx="4342">
                  <c:v>2.0001000000000002</c:v>
                </c:pt>
                <c:pt idx="4343">
                  <c:v>1.0001</c:v>
                </c:pt>
                <c:pt idx="4344">
                  <c:v>1E-4</c:v>
                </c:pt>
                <c:pt idx="4345">
                  <c:v>1.0001</c:v>
                </c:pt>
                <c:pt idx="4346">
                  <c:v>1E-4</c:v>
                </c:pt>
                <c:pt idx="4347">
                  <c:v>1E-4</c:v>
                </c:pt>
                <c:pt idx="4348">
                  <c:v>1.0001</c:v>
                </c:pt>
                <c:pt idx="4349">
                  <c:v>3.0001000000000002</c:v>
                </c:pt>
                <c:pt idx="4350">
                  <c:v>1E-4</c:v>
                </c:pt>
                <c:pt idx="4351">
                  <c:v>1.0001</c:v>
                </c:pt>
                <c:pt idx="4352">
                  <c:v>1.0001</c:v>
                </c:pt>
                <c:pt idx="4353">
                  <c:v>1.0001</c:v>
                </c:pt>
                <c:pt idx="4354">
                  <c:v>1.0001</c:v>
                </c:pt>
                <c:pt idx="4355">
                  <c:v>1.0001</c:v>
                </c:pt>
                <c:pt idx="4356">
                  <c:v>3.0001000000000002</c:v>
                </c:pt>
                <c:pt idx="4357">
                  <c:v>1E-4</c:v>
                </c:pt>
                <c:pt idx="4358">
                  <c:v>3.0001000000000002</c:v>
                </c:pt>
                <c:pt idx="4359">
                  <c:v>2.0001000000000002</c:v>
                </c:pt>
                <c:pt idx="4360">
                  <c:v>2.0001000000000002</c:v>
                </c:pt>
                <c:pt idx="4361">
                  <c:v>1.0001</c:v>
                </c:pt>
                <c:pt idx="4362">
                  <c:v>2.0001000000000002</c:v>
                </c:pt>
                <c:pt idx="4363">
                  <c:v>1.0001</c:v>
                </c:pt>
                <c:pt idx="4364">
                  <c:v>1.0001</c:v>
                </c:pt>
                <c:pt idx="4365">
                  <c:v>2.0001000000000002</c:v>
                </c:pt>
                <c:pt idx="4366">
                  <c:v>1.0001</c:v>
                </c:pt>
                <c:pt idx="4367">
                  <c:v>3.0001000000000002</c:v>
                </c:pt>
                <c:pt idx="4368">
                  <c:v>1.0001</c:v>
                </c:pt>
                <c:pt idx="4369">
                  <c:v>4.0000999999999998</c:v>
                </c:pt>
                <c:pt idx="4370">
                  <c:v>1E-4</c:v>
                </c:pt>
                <c:pt idx="4371">
                  <c:v>3.0001000000000002</c:v>
                </c:pt>
                <c:pt idx="4372">
                  <c:v>1.0001</c:v>
                </c:pt>
                <c:pt idx="4373">
                  <c:v>1E-4</c:v>
                </c:pt>
                <c:pt idx="4374">
                  <c:v>1.0001</c:v>
                </c:pt>
                <c:pt idx="4375">
                  <c:v>2.0001000000000002</c:v>
                </c:pt>
                <c:pt idx="4376">
                  <c:v>1E-4</c:v>
                </c:pt>
                <c:pt idx="4377">
                  <c:v>1E-4</c:v>
                </c:pt>
                <c:pt idx="4378">
                  <c:v>1.0001</c:v>
                </c:pt>
                <c:pt idx="4379">
                  <c:v>1E-4</c:v>
                </c:pt>
                <c:pt idx="4380">
                  <c:v>3.0001000000000002</c:v>
                </c:pt>
                <c:pt idx="4381">
                  <c:v>1.0001</c:v>
                </c:pt>
                <c:pt idx="4382">
                  <c:v>1.0001</c:v>
                </c:pt>
                <c:pt idx="4383">
                  <c:v>1E-4</c:v>
                </c:pt>
                <c:pt idx="4384">
                  <c:v>1E-4</c:v>
                </c:pt>
                <c:pt idx="4385">
                  <c:v>2.0001000000000002</c:v>
                </c:pt>
                <c:pt idx="4386">
                  <c:v>5.0000999999999998</c:v>
                </c:pt>
                <c:pt idx="4387">
                  <c:v>1.0001</c:v>
                </c:pt>
                <c:pt idx="4388">
                  <c:v>1E-4</c:v>
                </c:pt>
                <c:pt idx="4389">
                  <c:v>2.0001000000000002</c:v>
                </c:pt>
                <c:pt idx="4390">
                  <c:v>2.0001000000000002</c:v>
                </c:pt>
                <c:pt idx="4391">
                  <c:v>4.0000999999999998</c:v>
                </c:pt>
                <c:pt idx="4392">
                  <c:v>3.0001000000000002</c:v>
                </c:pt>
                <c:pt idx="4393">
                  <c:v>2.0001000000000002</c:v>
                </c:pt>
                <c:pt idx="4394">
                  <c:v>7.0000999999999998</c:v>
                </c:pt>
                <c:pt idx="4395">
                  <c:v>2.0001000000000002</c:v>
                </c:pt>
                <c:pt idx="4396">
                  <c:v>6.0000999999999998</c:v>
                </c:pt>
                <c:pt idx="4397">
                  <c:v>3.0001000000000002</c:v>
                </c:pt>
                <c:pt idx="4398">
                  <c:v>7.0000999999999998</c:v>
                </c:pt>
                <c:pt idx="4399">
                  <c:v>2.0001000000000002</c:v>
                </c:pt>
                <c:pt idx="4400">
                  <c:v>4.0000999999999998</c:v>
                </c:pt>
                <c:pt idx="4401">
                  <c:v>36.000100000000003</c:v>
                </c:pt>
                <c:pt idx="4402">
                  <c:v>184.0001</c:v>
                </c:pt>
                <c:pt idx="4403">
                  <c:v>116.0001</c:v>
                </c:pt>
                <c:pt idx="4404">
                  <c:v>26.0001</c:v>
                </c:pt>
                <c:pt idx="4405">
                  <c:v>9.0000999999999998</c:v>
                </c:pt>
                <c:pt idx="4406">
                  <c:v>74.000100000000003</c:v>
                </c:pt>
                <c:pt idx="4407">
                  <c:v>175.0001</c:v>
                </c:pt>
                <c:pt idx="4408">
                  <c:v>63.000100000000003</c:v>
                </c:pt>
                <c:pt idx="4409">
                  <c:v>10.0001</c:v>
                </c:pt>
                <c:pt idx="4410">
                  <c:v>5.0000999999999998</c:v>
                </c:pt>
                <c:pt idx="4411">
                  <c:v>10.0001</c:v>
                </c:pt>
                <c:pt idx="4412">
                  <c:v>6.0000999999999998</c:v>
                </c:pt>
                <c:pt idx="4413">
                  <c:v>8.0000999999999998</c:v>
                </c:pt>
                <c:pt idx="4414">
                  <c:v>7.0000999999999998</c:v>
                </c:pt>
                <c:pt idx="4415">
                  <c:v>2.0001000000000002</c:v>
                </c:pt>
                <c:pt idx="4416">
                  <c:v>5.0000999999999998</c:v>
                </c:pt>
                <c:pt idx="4417">
                  <c:v>2.0001000000000002</c:v>
                </c:pt>
                <c:pt idx="4418">
                  <c:v>5.0000999999999998</c:v>
                </c:pt>
                <c:pt idx="4419">
                  <c:v>1.0001</c:v>
                </c:pt>
                <c:pt idx="4420">
                  <c:v>9.0000999999999998</c:v>
                </c:pt>
                <c:pt idx="4421">
                  <c:v>5.0000999999999998</c:v>
                </c:pt>
                <c:pt idx="4422">
                  <c:v>6.0000999999999998</c:v>
                </c:pt>
                <c:pt idx="4423">
                  <c:v>4.0000999999999998</c:v>
                </c:pt>
                <c:pt idx="4424">
                  <c:v>3.0001000000000002</c:v>
                </c:pt>
                <c:pt idx="4425">
                  <c:v>4.0000999999999998</c:v>
                </c:pt>
                <c:pt idx="4426">
                  <c:v>4.0000999999999998</c:v>
                </c:pt>
                <c:pt idx="4427">
                  <c:v>4.0000999999999998</c:v>
                </c:pt>
                <c:pt idx="4428">
                  <c:v>5.0000999999999998</c:v>
                </c:pt>
                <c:pt idx="4429">
                  <c:v>3.0001000000000002</c:v>
                </c:pt>
                <c:pt idx="4430">
                  <c:v>3.0001000000000002</c:v>
                </c:pt>
                <c:pt idx="4431">
                  <c:v>4.0000999999999998</c:v>
                </c:pt>
                <c:pt idx="4432">
                  <c:v>6.0000999999999998</c:v>
                </c:pt>
                <c:pt idx="4433">
                  <c:v>6.0000999999999998</c:v>
                </c:pt>
                <c:pt idx="4434">
                  <c:v>5.0000999999999998</c:v>
                </c:pt>
                <c:pt idx="4435">
                  <c:v>4.0000999999999998</c:v>
                </c:pt>
                <c:pt idx="4436">
                  <c:v>6.0000999999999998</c:v>
                </c:pt>
                <c:pt idx="4437">
                  <c:v>3.0001000000000002</c:v>
                </c:pt>
                <c:pt idx="4438">
                  <c:v>3.0001000000000002</c:v>
                </c:pt>
                <c:pt idx="4439">
                  <c:v>3.0001000000000002</c:v>
                </c:pt>
                <c:pt idx="4440">
                  <c:v>6.0000999999999998</c:v>
                </c:pt>
                <c:pt idx="4441">
                  <c:v>10.0001</c:v>
                </c:pt>
                <c:pt idx="4442">
                  <c:v>5.0000999999999998</c:v>
                </c:pt>
                <c:pt idx="4443">
                  <c:v>10.0001</c:v>
                </c:pt>
                <c:pt idx="4444">
                  <c:v>8.0000999999999998</c:v>
                </c:pt>
                <c:pt idx="4445">
                  <c:v>10.0001</c:v>
                </c:pt>
                <c:pt idx="4446">
                  <c:v>9.0000999999999998</c:v>
                </c:pt>
                <c:pt idx="4447">
                  <c:v>12.0001</c:v>
                </c:pt>
                <c:pt idx="4448">
                  <c:v>13.0001</c:v>
                </c:pt>
                <c:pt idx="4449">
                  <c:v>13.0001</c:v>
                </c:pt>
                <c:pt idx="4450">
                  <c:v>13.0001</c:v>
                </c:pt>
                <c:pt idx="4451">
                  <c:v>20.0001</c:v>
                </c:pt>
                <c:pt idx="4452">
                  <c:v>19.0001</c:v>
                </c:pt>
                <c:pt idx="4453">
                  <c:v>15.0001</c:v>
                </c:pt>
                <c:pt idx="4454">
                  <c:v>12.0001</c:v>
                </c:pt>
                <c:pt idx="4455">
                  <c:v>13.0001</c:v>
                </c:pt>
                <c:pt idx="4456">
                  <c:v>10.0001</c:v>
                </c:pt>
                <c:pt idx="4457">
                  <c:v>18.0001</c:v>
                </c:pt>
                <c:pt idx="4458">
                  <c:v>24.0001</c:v>
                </c:pt>
                <c:pt idx="4459">
                  <c:v>22.0001</c:v>
                </c:pt>
                <c:pt idx="4460">
                  <c:v>28.0001</c:v>
                </c:pt>
                <c:pt idx="4461">
                  <c:v>25.0001</c:v>
                </c:pt>
                <c:pt idx="4462">
                  <c:v>37.000100000000003</c:v>
                </c:pt>
                <c:pt idx="4463">
                  <c:v>34.000100000000003</c:v>
                </c:pt>
                <c:pt idx="4464">
                  <c:v>31.0001</c:v>
                </c:pt>
                <c:pt idx="4465">
                  <c:v>34.000100000000003</c:v>
                </c:pt>
                <c:pt idx="4466">
                  <c:v>46.000100000000003</c:v>
                </c:pt>
                <c:pt idx="4467">
                  <c:v>52.000100000000003</c:v>
                </c:pt>
                <c:pt idx="4468">
                  <c:v>62.000100000000003</c:v>
                </c:pt>
                <c:pt idx="4469">
                  <c:v>67.000100000000003</c:v>
                </c:pt>
                <c:pt idx="4470">
                  <c:v>66.000100000000003</c:v>
                </c:pt>
                <c:pt idx="4471">
                  <c:v>95.000100000000003</c:v>
                </c:pt>
                <c:pt idx="4472">
                  <c:v>110.0001</c:v>
                </c:pt>
                <c:pt idx="4473">
                  <c:v>102.0001</c:v>
                </c:pt>
                <c:pt idx="4474">
                  <c:v>154.0001</c:v>
                </c:pt>
                <c:pt idx="4475">
                  <c:v>205.0001</c:v>
                </c:pt>
                <c:pt idx="4476">
                  <c:v>249.0001</c:v>
                </c:pt>
                <c:pt idx="4477">
                  <c:v>400.00009999999997</c:v>
                </c:pt>
                <c:pt idx="4478">
                  <c:v>1520.0001</c:v>
                </c:pt>
                <c:pt idx="4479">
                  <c:v>3267.0001000000002</c:v>
                </c:pt>
                <c:pt idx="4480">
                  <c:v>2827.0001000000002</c:v>
                </c:pt>
                <c:pt idx="4481">
                  <c:v>792.00009999999997</c:v>
                </c:pt>
                <c:pt idx="4482">
                  <c:v>70.000100000000003</c:v>
                </c:pt>
                <c:pt idx="4483">
                  <c:v>15.0001</c:v>
                </c:pt>
                <c:pt idx="4484">
                  <c:v>35.000100000000003</c:v>
                </c:pt>
                <c:pt idx="4485">
                  <c:v>23.0001</c:v>
                </c:pt>
                <c:pt idx="4486">
                  <c:v>4.0000999999999998</c:v>
                </c:pt>
                <c:pt idx="4487">
                  <c:v>2.0001000000000002</c:v>
                </c:pt>
                <c:pt idx="4488">
                  <c:v>2.0001000000000002</c:v>
                </c:pt>
                <c:pt idx="4489">
                  <c:v>1.0001</c:v>
                </c:pt>
                <c:pt idx="4490">
                  <c:v>4.0000999999999998</c:v>
                </c:pt>
                <c:pt idx="4491">
                  <c:v>3.0001000000000002</c:v>
                </c:pt>
                <c:pt idx="4492">
                  <c:v>2.0001000000000002</c:v>
                </c:pt>
                <c:pt idx="4493">
                  <c:v>3.0001000000000002</c:v>
                </c:pt>
                <c:pt idx="4494">
                  <c:v>2.0001000000000002</c:v>
                </c:pt>
                <c:pt idx="4495">
                  <c:v>2.0001000000000002</c:v>
                </c:pt>
                <c:pt idx="4496">
                  <c:v>1E-4</c:v>
                </c:pt>
                <c:pt idx="4497">
                  <c:v>3.0001000000000002</c:v>
                </c:pt>
                <c:pt idx="4498">
                  <c:v>3.0001000000000002</c:v>
                </c:pt>
                <c:pt idx="4499">
                  <c:v>3.0001000000000002</c:v>
                </c:pt>
                <c:pt idx="4500">
                  <c:v>1.0001</c:v>
                </c:pt>
                <c:pt idx="4501">
                  <c:v>1.0001</c:v>
                </c:pt>
                <c:pt idx="4502">
                  <c:v>8.0000999999999998</c:v>
                </c:pt>
                <c:pt idx="4503">
                  <c:v>3.0001000000000002</c:v>
                </c:pt>
                <c:pt idx="4504">
                  <c:v>2.0001000000000002</c:v>
                </c:pt>
                <c:pt idx="4505">
                  <c:v>1.0001</c:v>
                </c:pt>
                <c:pt idx="4506">
                  <c:v>2.0001000000000002</c:v>
                </c:pt>
                <c:pt idx="4507">
                  <c:v>4.0000999999999998</c:v>
                </c:pt>
                <c:pt idx="4508">
                  <c:v>2.0001000000000002</c:v>
                </c:pt>
                <c:pt idx="4509">
                  <c:v>1.0001</c:v>
                </c:pt>
                <c:pt idx="4510">
                  <c:v>5.0000999999999998</c:v>
                </c:pt>
                <c:pt idx="4511">
                  <c:v>3.0001000000000002</c:v>
                </c:pt>
                <c:pt idx="4512">
                  <c:v>3.0001000000000002</c:v>
                </c:pt>
                <c:pt idx="4513">
                  <c:v>2.0001000000000002</c:v>
                </c:pt>
                <c:pt idx="4514">
                  <c:v>2.0001000000000002</c:v>
                </c:pt>
                <c:pt idx="4515">
                  <c:v>1.0001</c:v>
                </c:pt>
                <c:pt idx="4516">
                  <c:v>5.0000999999999998</c:v>
                </c:pt>
                <c:pt idx="4517">
                  <c:v>4.0000999999999998</c:v>
                </c:pt>
                <c:pt idx="4518">
                  <c:v>2.0001000000000002</c:v>
                </c:pt>
                <c:pt idx="4519">
                  <c:v>5.0000999999999998</c:v>
                </c:pt>
                <c:pt idx="4520">
                  <c:v>1E-4</c:v>
                </c:pt>
                <c:pt idx="4521">
                  <c:v>1.0001</c:v>
                </c:pt>
                <c:pt idx="4522">
                  <c:v>1E-4</c:v>
                </c:pt>
                <c:pt idx="4523">
                  <c:v>5.0000999999999998</c:v>
                </c:pt>
                <c:pt idx="4524">
                  <c:v>3.0001000000000002</c:v>
                </c:pt>
                <c:pt idx="4525">
                  <c:v>3.0001000000000002</c:v>
                </c:pt>
                <c:pt idx="4526">
                  <c:v>7.0000999999999998</c:v>
                </c:pt>
                <c:pt idx="4527">
                  <c:v>2.0001000000000002</c:v>
                </c:pt>
                <c:pt idx="4528">
                  <c:v>3.0001000000000002</c:v>
                </c:pt>
                <c:pt idx="4529">
                  <c:v>2.0001000000000002</c:v>
                </c:pt>
                <c:pt idx="4530">
                  <c:v>5.0000999999999998</c:v>
                </c:pt>
                <c:pt idx="4531">
                  <c:v>5.0000999999999998</c:v>
                </c:pt>
                <c:pt idx="4532">
                  <c:v>6.0000999999999998</c:v>
                </c:pt>
                <c:pt idx="4533">
                  <c:v>1.0001</c:v>
                </c:pt>
                <c:pt idx="4534">
                  <c:v>6.0000999999999998</c:v>
                </c:pt>
                <c:pt idx="4535">
                  <c:v>7.0000999999999998</c:v>
                </c:pt>
                <c:pt idx="4536">
                  <c:v>6.0000999999999998</c:v>
                </c:pt>
                <c:pt idx="4537">
                  <c:v>3.0001000000000002</c:v>
                </c:pt>
                <c:pt idx="4538">
                  <c:v>5.0000999999999998</c:v>
                </c:pt>
                <c:pt idx="4539">
                  <c:v>5.0000999999999998</c:v>
                </c:pt>
                <c:pt idx="4540">
                  <c:v>4.0000999999999998</c:v>
                </c:pt>
                <c:pt idx="4541">
                  <c:v>6.0000999999999998</c:v>
                </c:pt>
                <c:pt idx="4542">
                  <c:v>7.0000999999999998</c:v>
                </c:pt>
                <c:pt idx="4543">
                  <c:v>8.0000999999999998</c:v>
                </c:pt>
                <c:pt idx="4544">
                  <c:v>8.0000999999999998</c:v>
                </c:pt>
                <c:pt idx="4545">
                  <c:v>7.0000999999999998</c:v>
                </c:pt>
                <c:pt idx="4546">
                  <c:v>8.0000999999999998</c:v>
                </c:pt>
                <c:pt idx="4547">
                  <c:v>6.0000999999999998</c:v>
                </c:pt>
                <c:pt idx="4548">
                  <c:v>4.0000999999999998</c:v>
                </c:pt>
                <c:pt idx="4549">
                  <c:v>12.0001</c:v>
                </c:pt>
                <c:pt idx="4550">
                  <c:v>9.0000999999999998</c:v>
                </c:pt>
                <c:pt idx="4551">
                  <c:v>18.0001</c:v>
                </c:pt>
                <c:pt idx="4552">
                  <c:v>13.0001</c:v>
                </c:pt>
                <c:pt idx="4553">
                  <c:v>24.0001</c:v>
                </c:pt>
                <c:pt idx="4554">
                  <c:v>39.000100000000003</c:v>
                </c:pt>
                <c:pt idx="4555">
                  <c:v>73.000100000000003</c:v>
                </c:pt>
                <c:pt idx="4556">
                  <c:v>169.0001</c:v>
                </c:pt>
                <c:pt idx="4557">
                  <c:v>242.0001</c:v>
                </c:pt>
                <c:pt idx="4558">
                  <c:v>183.0001</c:v>
                </c:pt>
                <c:pt idx="4559">
                  <c:v>96.000100000000003</c:v>
                </c:pt>
                <c:pt idx="4560">
                  <c:v>31.0001</c:v>
                </c:pt>
                <c:pt idx="4561">
                  <c:v>332.00009999999997</c:v>
                </c:pt>
                <c:pt idx="4562">
                  <c:v>276.00009999999997</c:v>
                </c:pt>
                <c:pt idx="4563">
                  <c:v>35.000100000000003</c:v>
                </c:pt>
                <c:pt idx="4564">
                  <c:v>13.0001</c:v>
                </c:pt>
                <c:pt idx="4565">
                  <c:v>4.0000999999999998</c:v>
                </c:pt>
                <c:pt idx="4566">
                  <c:v>13.0001</c:v>
                </c:pt>
                <c:pt idx="4567">
                  <c:v>14.0001</c:v>
                </c:pt>
                <c:pt idx="4568">
                  <c:v>7.0000999999999998</c:v>
                </c:pt>
                <c:pt idx="4569">
                  <c:v>5.0000999999999998</c:v>
                </c:pt>
                <c:pt idx="4570">
                  <c:v>4.0000999999999998</c:v>
                </c:pt>
                <c:pt idx="4571">
                  <c:v>2.0001000000000002</c:v>
                </c:pt>
                <c:pt idx="4572">
                  <c:v>2.0001000000000002</c:v>
                </c:pt>
                <c:pt idx="4573">
                  <c:v>3.0001000000000002</c:v>
                </c:pt>
                <c:pt idx="4574">
                  <c:v>5.0000999999999998</c:v>
                </c:pt>
                <c:pt idx="4575">
                  <c:v>4.0000999999999998</c:v>
                </c:pt>
                <c:pt idx="4576">
                  <c:v>1.0001</c:v>
                </c:pt>
                <c:pt idx="4577">
                  <c:v>1.0001</c:v>
                </c:pt>
                <c:pt idx="4578">
                  <c:v>1E-4</c:v>
                </c:pt>
                <c:pt idx="4579">
                  <c:v>3.0001000000000002</c:v>
                </c:pt>
                <c:pt idx="4580">
                  <c:v>3.0001000000000002</c:v>
                </c:pt>
                <c:pt idx="4581">
                  <c:v>4.0000999999999998</c:v>
                </c:pt>
                <c:pt idx="4582">
                  <c:v>1.0001</c:v>
                </c:pt>
                <c:pt idx="4583">
                  <c:v>2.0001000000000002</c:v>
                </c:pt>
                <c:pt idx="4584">
                  <c:v>3.0001000000000002</c:v>
                </c:pt>
                <c:pt idx="4585">
                  <c:v>1.0001</c:v>
                </c:pt>
                <c:pt idx="4586">
                  <c:v>1E-4</c:v>
                </c:pt>
                <c:pt idx="4587">
                  <c:v>1.0001</c:v>
                </c:pt>
                <c:pt idx="4588">
                  <c:v>1E-4</c:v>
                </c:pt>
                <c:pt idx="4589">
                  <c:v>1.0001</c:v>
                </c:pt>
                <c:pt idx="4590">
                  <c:v>1E-4</c:v>
                </c:pt>
                <c:pt idx="4591">
                  <c:v>4.0000999999999998</c:v>
                </c:pt>
                <c:pt idx="4592">
                  <c:v>3.0001000000000002</c:v>
                </c:pt>
                <c:pt idx="4593">
                  <c:v>1E-4</c:v>
                </c:pt>
                <c:pt idx="4594">
                  <c:v>2.0001000000000002</c:v>
                </c:pt>
                <c:pt idx="4595">
                  <c:v>1.0001</c:v>
                </c:pt>
                <c:pt idx="4596">
                  <c:v>2.0001000000000002</c:v>
                </c:pt>
                <c:pt idx="4597">
                  <c:v>2.0001000000000002</c:v>
                </c:pt>
                <c:pt idx="4598">
                  <c:v>2.0001000000000002</c:v>
                </c:pt>
                <c:pt idx="4599">
                  <c:v>2.0001000000000002</c:v>
                </c:pt>
                <c:pt idx="4600">
                  <c:v>1E-4</c:v>
                </c:pt>
                <c:pt idx="4601">
                  <c:v>1.0001</c:v>
                </c:pt>
                <c:pt idx="4602">
                  <c:v>2.0001000000000002</c:v>
                </c:pt>
                <c:pt idx="4603">
                  <c:v>1E-4</c:v>
                </c:pt>
                <c:pt idx="4604">
                  <c:v>2.0001000000000002</c:v>
                </c:pt>
                <c:pt idx="4605">
                  <c:v>2.0001000000000002</c:v>
                </c:pt>
                <c:pt idx="4606">
                  <c:v>4.0000999999999998</c:v>
                </c:pt>
                <c:pt idx="4607">
                  <c:v>1.0001</c:v>
                </c:pt>
                <c:pt idx="4608">
                  <c:v>1.0001</c:v>
                </c:pt>
                <c:pt idx="4609">
                  <c:v>1.0001</c:v>
                </c:pt>
                <c:pt idx="4610">
                  <c:v>2.0001000000000002</c:v>
                </c:pt>
                <c:pt idx="4611">
                  <c:v>2.0001000000000002</c:v>
                </c:pt>
                <c:pt idx="4612">
                  <c:v>1.0001</c:v>
                </c:pt>
                <c:pt idx="4613">
                  <c:v>3.0001000000000002</c:v>
                </c:pt>
                <c:pt idx="4614">
                  <c:v>1.0001</c:v>
                </c:pt>
                <c:pt idx="4615">
                  <c:v>3.0001000000000002</c:v>
                </c:pt>
                <c:pt idx="4616">
                  <c:v>1E-4</c:v>
                </c:pt>
                <c:pt idx="4617">
                  <c:v>1E-4</c:v>
                </c:pt>
                <c:pt idx="4618">
                  <c:v>1.0001</c:v>
                </c:pt>
                <c:pt idx="4619">
                  <c:v>2.0001000000000002</c:v>
                </c:pt>
                <c:pt idx="4620">
                  <c:v>2.0001000000000002</c:v>
                </c:pt>
                <c:pt idx="4621">
                  <c:v>4.0000999999999998</c:v>
                </c:pt>
                <c:pt idx="4622">
                  <c:v>2.0001000000000002</c:v>
                </c:pt>
                <c:pt idx="4623">
                  <c:v>3.0001000000000002</c:v>
                </c:pt>
                <c:pt idx="4624">
                  <c:v>6.0000999999999998</c:v>
                </c:pt>
                <c:pt idx="4625">
                  <c:v>2.0001000000000002</c:v>
                </c:pt>
                <c:pt idx="4626">
                  <c:v>5.0000999999999998</c:v>
                </c:pt>
                <c:pt idx="4627">
                  <c:v>7.0000999999999998</c:v>
                </c:pt>
                <c:pt idx="4628">
                  <c:v>10.0001</c:v>
                </c:pt>
                <c:pt idx="4629">
                  <c:v>8.0000999999999998</c:v>
                </c:pt>
                <c:pt idx="4630">
                  <c:v>28.0001</c:v>
                </c:pt>
                <c:pt idx="4631">
                  <c:v>40.000100000000003</c:v>
                </c:pt>
                <c:pt idx="4632">
                  <c:v>48.000100000000003</c:v>
                </c:pt>
                <c:pt idx="4633">
                  <c:v>58.000100000000003</c:v>
                </c:pt>
                <c:pt idx="4634">
                  <c:v>42.000100000000003</c:v>
                </c:pt>
                <c:pt idx="4635">
                  <c:v>15.0001</c:v>
                </c:pt>
                <c:pt idx="4636">
                  <c:v>17.0001</c:v>
                </c:pt>
                <c:pt idx="4637">
                  <c:v>44.000100000000003</c:v>
                </c:pt>
                <c:pt idx="4638">
                  <c:v>11.0001</c:v>
                </c:pt>
                <c:pt idx="4639">
                  <c:v>1E-4</c:v>
                </c:pt>
                <c:pt idx="4640">
                  <c:v>1.0001</c:v>
                </c:pt>
                <c:pt idx="4641">
                  <c:v>1.0001</c:v>
                </c:pt>
                <c:pt idx="4642">
                  <c:v>6.0000999999999998</c:v>
                </c:pt>
                <c:pt idx="4643">
                  <c:v>1E-4</c:v>
                </c:pt>
                <c:pt idx="4644">
                  <c:v>1E-4</c:v>
                </c:pt>
                <c:pt idx="4645">
                  <c:v>1.0001</c:v>
                </c:pt>
                <c:pt idx="4646">
                  <c:v>1.0001</c:v>
                </c:pt>
                <c:pt idx="4647">
                  <c:v>1E-4</c:v>
                </c:pt>
                <c:pt idx="4648">
                  <c:v>1.0001</c:v>
                </c:pt>
                <c:pt idx="4649">
                  <c:v>2.0001000000000002</c:v>
                </c:pt>
                <c:pt idx="4650">
                  <c:v>1.0001</c:v>
                </c:pt>
                <c:pt idx="4651">
                  <c:v>1.0001</c:v>
                </c:pt>
                <c:pt idx="4652">
                  <c:v>1.0001</c:v>
                </c:pt>
                <c:pt idx="4653">
                  <c:v>1E-4</c:v>
                </c:pt>
                <c:pt idx="4654">
                  <c:v>1.0001</c:v>
                </c:pt>
                <c:pt idx="4655">
                  <c:v>1.0001</c:v>
                </c:pt>
                <c:pt idx="4656">
                  <c:v>1.0001</c:v>
                </c:pt>
                <c:pt idx="4657">
                  <c:v>1E-4</c:v>
                </c:pt>
                <c:pt idx="4658">
                  <c:v>1.0001</c:v>
                </c:pt>
                <c:pt idx="4659">
                  <c:v>2.0001000000000002</c:v>
                </c:pt>
                <c:pt idx="4660">
                  <c:v>1E-4</c:v>
                </c:pt>
                <c:pt idx="4661">
                  <c:v>1E-4</c:v>
                </c:pt>
                <c:pt idx="4662">
                  <c:v>1.0001</c:v>
                </c:pt>
                <c:pt idx="4663">
                  <c:v>1E-4</c:v>
                </c:pt>
                <c:pt idx="4664">
                  <c:v>2.0001000000000002</c:v>
                </c:pt>
                <c:pt idx="4665">
                  <c:v>1.0001</c:v>
                </c:pt>
                <c:pt idx="4666">
                  <c:v>1E-4</c:v>
                </c:pt>
                <c:pt idx="4667">
                  <c:v>1E-4</c:v>
                </c:pt>
                <c:pt idx="4668">
                  <c:v>2.0001000000000002</c:v>
                </c:pt>
                <c:pt idx="4669">
                  <c:v>1E-4</c:v>
                </c:pt>
                <c:pt idx="4670">
                  <c:v>2.0001000000000002</c:v>
                </c:pt>
                <c:pt idx="4671">
                  <c:v>1.0001</c:v>
                </c:pt>
                <c:pt idx="4672">
                  <c:v>2.0001000000000002</c:v>
                </c:pt>
                <c:pt idx="4673">
                  <c:v>1E-4</c:v>
                </c:pt>
                <c:pt idx="4674">
                  <c:v>1E-4</c:v>
                </c:pt>
                <c:pt idx="4675">
                  <c:v>1E-4</c:v>
                </c:pt>
                <c:pt idx="4676">
                  <c:v>1E-4</c:v>
                </c:pt>
                <c:pt idx="4677">
                  <c:v>1.0001</c:v>
                </c:pt>
                <c:pt idx="4678">
                  <c:v>3.0001000000000002</c:v>
                </c:pt>
                <c:pt idx="4679">
                  <c:v>2.0001000000000002</c:v>
                </c:pt>
                <c:pt idx="4680">
                  <c:v>1.0001</c:v>
                </c:pt>
                <c:pt idx="4681">
                  <c:v>1.0001</c:v>
                </c:pt>
                <c:pt idx="4682">
                  <c:v>2.0001000000000002</c:v>
                </c:pt>
                <c:pt idx="4683">
                  <c:v>4.0000999999999998</c:v>
                </c:pt>
                <c:pt idx="4684">
                  <c:v>2.0001000000000002</c:v>
                </c:pt>
                <c:pt idx="4685">
                  <c:v>1.0001</c:v>
                </c:pt>
                <c:pt idx="4686">
                  <c:v>2.0001000000000002</c:v>
                </c:pt>
                <c:pt idx="4687">
                  <c:v>3.0001000000000002</c:v>
                </c:pt>
                <c:pt idx="4688">
                  <c:v>1E-4</c:v>
                </c:pt>
                <c:pt idx="4689">
                  <c:v>3.0001000000000002</c:v>
                </c:pt>
                <c:pt idx="4690">
                  <c:v>1E-4</c:v>
                </c:pt>
                <c:pt idx="4691">
                  <c:v>3.0001000000000002</c:v>
                </c:pt>
                <c:pt idx="4692">
                  <c:v>5.0000999999999998</c:v>
                </c:pt>
                <c:pt idx="4693">
                  <c:v>3.0001000000000002</c:v>
                </c:pt>
                <c:pt idx="4694">
                  <c:v>1E-4</c:v>
                </c:pt>
                <c:pt idx="4695">
                  <c:v>2.0001000000000002</c:v>
                </c:pt>
                <c:pt idx="4696">
                  <c:v>3.0001000000000002</c:v>
                </c:pt>
                <c:pt idx="4697">
                  <c:v>4.0000999999999998</c:v>
                </c:pt>
                <c:pt idx="4698">
                  <c:v>4.0000999999999998</c:v>
                </c:pt>
                <c:pt idx="4699">
                  <c:v>7.0000999999999998</c:v>
                </c:pt>
                <c:pt idx="4700">
                  <c:v>6.0000999999999998</c:v>
                </c:pt>
                <c:pt idx="4701">
                  <c:v>4.0000999999999998</c:v>
                </c:pt>
                <c:pt idx="4702">
                  <c:v>6.0000999999999998</c:v>
                </c:pt>
                <c:pt idx="4703">
                  <c:v>11.0001</c:v>
                </c:pt>
                <c:pt idx="4704">
                  <c:v>14.0001</c:v>
                </c:pt>
                <c:pt idx="4705">
                  <c:v>48.000100000000003</c:v>
                </c:pt>
                <c:pt idx="4706">
                  <c:v>82.000100000000003</c:v>
                </c:pt>
                <c:pt idx="4707">
                  <c:v>83.000100000000003</c:v>
                </c:pt>
                <c:pt idx="4708">
                  <c:v>67.000100000000003</c:v>
                </c:pt>
                <c:pt idx="4709">
                  <c:v>26.0001</c:v>
                </c:pt>
                <c:pt idx="4710">
                  <c:v>15.0001</c:v>
                </c:pt>
                <c:pt idx="4711">
                  <c:v>38.000100000000003</c:v>
                </c:pt>
                <c:pt idx="4712">
                  <c:v>271.00009999999997</c:v>
                </c:pt>
                <c:pt idx="4713">
                  <c:v>140.0001</c:v>
                </c:pt>
                <c:pt idx="4714">
                  <c:v>10.0001</c:v>
                </c:pt>
                <c:pt idx="4715">
                  <c:v>2.0001000000000002</c:v>
                </c:pt>
                <c:pt idx="4716">
                  <c:v>4.0000999999999998</c:v>
                </c:pt>
                <c:pt idx="4717">
                  <c:v>2.0001000000000002</c:v>
                </c:pt>
                <c:pt idx="4718">
                  <c:v>4.0000999999999998</c:v>
                </c:pt>
                <c:pt idx="4719">
                  <c:v>1.0001</c:v>
                </c:pt>
                <c:pt idx="4720">
                  <c:v>2.0001000000000002</c:v>
                </c:pt>
                <c:pt idx="4721">
                  <c:v>1E-4</c:v>
                </c:pt>
                <c:pt idx="4722">
                  <c:v>1.0001</c:v>
                </c:pt>
                <c:pt idx="4723">
                  <c:v>4.0000999999999998</c:v>
                </c:pt>
                <c:pt idx="4724">
                  <c:v>2.0001000000000002</c:v>
                </c:pt>
                <c:pt idx="4725">
                  <c:v>1E-4</c:v>
                </c:pt>
                <c:pt idx="4726">
                  <c:v>1E-4</c:v>
                </c:pt>
                <c:pt idx="4727">
                  <c:v>1.0001</c:v>
                </c:pt>
                <c:pt idx="4728">
                  <c:v>2.0001000000000002</c:v>
                </c:pt>
                <c:pt idx="4729">
                  <c:v>1.0001</c:v>
                </c:pt>
                <c:pt idx="4730">
                  <c:v>1E-4</c:v>
                </c:pt>
                <c:pt idx="4731">
                  <c:v>2.0001000000000002</c:v>
                </c:pt>
                <c:pt idx="4732">
                  <c:v>1.0001</c:v>
                </c:pt>
                <c:pt idx="4733">
                  <c:v>3.0001000000000002</c:v>
                </c:pt>
                <c:pt idx="4734">
                  <c:v>3.0001000000000002</c:v>
                </c:pt>
                <c:pt idx="4735">
                  <c:v>2.0001000000000002</c:v>
                </c:pt>
                <c:pt idx="4736">
                  <c:v>2.0001000000000002</c:v>
                </c:pt>
                <c:pt idx="4737">
                  <c:v>3.0001000000000002</c:v>
                </c:pt>
                <c:pt idx="4738">
                  <c:v>1.0001</c:v>
                </c:pt>
                <c:pt idx="4739">
                  <c:v>1E-4</c:v>
                </c:pt>
                <c:pt idx="4740">
                  <c:v>1.0001</c:v>
                </c:pt>
                <c:pt idx="4741">
                  <c:v>4.0000999999999998</c:v>
                </c:pt>
                <c:pt idx="4742">
                  <c:v>3.0001000000000002</c:v>
                </c:pt>
                <c:pt idx="4743">
                  <c:v>2.0001000000000002</c:v>
                </c:pt>
                <c:pt idx="4744">
                  <c:v>2.0001000000000002</c:v>
                </c:pt>
                <c:pt idx="4745">
                  <c:v>2.0001000000000002</c:v>
                </c:pt>
                <c:pt idx="4746">
                  <c:v>3.0001000000000002</c:v>
                </c:pt>
                <c:pt idx="4747">
                  <c:v>4.0000999999999998</c:v>
                </c:pt>
                <c:pt idx="4748">
                  <c:v>1E-4</c:v>
                </c:pt>
                <c:pt idx="4749">
                  <c:v>1.0001</c:v>
                </c:pt>
                <c:pt idx="4750">
                  <c:v>3.0001000000000002</c:v>
                </c:pt>
                <c:pt idx="4751">
                  <c:v>2.0001000000000002</c:v>
                </c:pt>
                <c:pt idx="4752">
                  <c:v>2.0001000000000002</c:v>
                </c:pt>
                <c:pt idx="4753">
                  <c:v>5.0000999999999998</c:v>
                </c:pt>
                <c:pt idx="4754">
                  <c:v>3.0001000000000002</c:v>
                </c:pt>
                <c:pt idx="4755">
                  <c:v>5.0000999999999998</c:v>
                </c:pt>
                <c:pt idx="4756">
                  <c:v>1.0001</c:v>
                </c:pt>
                <c:pt idx="4757">
                  <c:v>1.0001</c:v>
                </c:pt>
                <c:pt idx="4758">
                  <c:v>1.0001</c:v>
                </c:pt>
                <c:pt idx="4759">
                  <c:v>4.0000999999999998</c:v>
                </c:pt>
                <c:pt idx="4760">
                  <c:v>2.0001000000000002</c:v>
                </c:pt>
                <c:pt idx="4761">
                  <c:v>4.0000999999999998</c:v>
                </c:pt>
                <c:pt idx="4762">
                  <c:v>3.0001000000000002</c:v>
                </c:pt>
                <c:pt idx="4763">
                  <c:v>3.0001000000000002</c:v>
                </c:pt>
                <c:pt idx="4764">
                  <c:v>8.0000999999999998</c:v>
                </c:pt>
                <c:pt idx="4765">
                  <c:v>6.0000999999999998</c:v>
                </c:pt>
                <c:pt idx="4766">
                  <c:v>9.0000999999999998</c:v>
                </c:pt>
                <c:pt idx="4767">
                  <c:v>11.0001</c:v>
                </c:pt>
                <c:pt idx="4768">
                  <c:v>8.0000999999999998</c:v>
                </c:pt>
                <c:pt idx="4769">
                  <c:v>9.0000999999999998</c:v>
                </c:pt>
                <c:pt idx="4770">
                  <c:v>14.0001</c:v>
                </c:pt>
                <c:pt idx="4771">
                  <c:v>9.0000999999999998</c:v>
                </c:pt>
                <c:pt idx="4772">
                  <c:v>11.0001</c:v>
                </c:pt>
                <c:pt idx="4773">
                  <c:v>20.0001</c:v>
                </c:pt>
                <c:pt idx="4774">
                  <c:v>16.0001</c:v>
                </c:pt>
                <c:pt idx="4775">
                  <c:v>20.0001</c:v>
                </c:pt>
                <c:pt idx="4776">
                  <c:v>36.000100000000003</c:v>
                </c:pt>
                <c:pt idx="4777">
                  <c:v>76.000100000000003</c:v>
                </c:pt>
                <c:pt idx="4778">
                  <c:v>198.0001</c:v>
                </c:pt>
                <c:pt idx="4779">
                  <c:v>349.00009999999997</c:v>
                </c:pt>
                <c:pt idx="4780">
                  <c:v>460.00009999999997</c:v>
                </c:pt>
                <c:pt idx="4781">
                  <c:v>318.00009999999997</c:v>
                </c:pt>
                <c:pt idx="4782">
                  <c:v>142.0001</c:v>
                </c:pt>
                <c:pt idx="4783">
                  <c:v>48.000100000000003</c:v>
                </c:pt>
                <c:pt idx="4784">
                  <c:v>6.0000999999999998</c:v>
                </c:pt>
                <c:pt idx="4785">
                  <c:v>18.0001</c:v>
                </c:pt>
                <c:pt idx="4786">
                  <c:v>17.0001</c:v>
                </c:pt>
                <c:pt idx="4787">
                  <c:v>11.0001</c:v>
                </c:pt>
                <c:pt idx="4788">
                  <c:v>1.0001</c:v>
                </c:pt>
                <c:pt idx="4789">
                  <c:v>1E-4</c:v>
                </c:pt>
                <c:pt idx="4790">
                  <c:v>1E-4</c:v>
                </c:pt>
                <c:pt idx="4791">
                  <c:v>1E-4</c:v>
                </c:pt>
                <c:pt idx="4792">
                  <c:v>1.0001</c:v>
                </c:pt>
                <c:pt idx="4793">
                  <c:v>1.0001</c:v>
                </c:pt>
                <c:pt idx="4794">
                  <c:v>2.0001000000000002</c:v>
                </c:pt>
                <c:pt idx="4795">
                  <c:v>1E-4</c:v>
                </c:pt>
                <c:pt idx="4796">
                  <c:v>2.0001000000000002</c:v>
                </c:pt>
                <c:pt idx="4797">
                  <c:v>1E-4</c:v>
                </c:pt>
                <c:pt idx="4798">
                  <c:v>1.0001</c:v>
                </c:pt>
                <c:pt idx="4799">
                  <c:v>1.0001</c:v>
                </c:pt>
                <c:pt idx="4800">
                  <c:v>1E-4</c:v>
                </c:pt>
                <c:pt idx="4801">
                  <c:v>1.0001</c:v>
                </c:pt>
                <c:pt idx="4802">
                  <c:v>1.0001</c:v>
                </c:pt>
                <c:pt idx="4803">
                  <c:v>2.0001000000000002</c:v>
                </c:pt>
                <c:pt idx="4804">
                  <c:v>1.0001</c:v>
                </c:pt>
                <c:pt idx="4805">
                  <c:v>1E-4</c:v>
                </c:pt>
                <c:pt idx="4806">
                  <c:v>2.0001000000000002</c:v>
                </c:pt>
                <c:pt idx="4807">
                  <c:v>3.0001000000000002</c:v>
                </c:pt>
                <c:pt idx="4808">
                  <c:v>1E-4</c:v>
                </c:pt>
                <c:pt idx="4809">
                  <c:v>1E-4</c:v>
                </c:pt>
                <c:pt idx="4810">
                  <c:v>2.0001000000000002</c:v>
                </c:pt>
                <c:pt idx="4811">
                  <c:v>1E-4</c:v>
                </c:pt>
                <c:pt idx="4812">
                  <c:v>1E-4</c:v>
                </c:pt>
                <c:pt idx="4813">
                  <c:v>3.0001000000000002</c:v>
                </c:pt>
                <c:pt idx="4814">
                  <c:v>3.0001000000000002</c:v>
                </c:pt>
                <c:pt idx="4815">
                  <c:v>3.0001000000000002</c:v>
                </c:pt>
                <c:pt idx="4816">
                  <c:v>2.0001000000000002</c:v>
                </c:pt>
                <c:pt idx="4817">
                  <c:v>2.0001000000000002</c:v>
                </c:pt>
                <c:pt idx="4818">
                  <c:v>7.0000999999999998</c:v>
                </c:pt>
                <c:pt idx="4819">
                  <c:v>1.0001</c:v>
                </c:pt>
                <c:pt idx="4820">
                  <c:v>1.0001</c:v>
                </c:pt>
                <c:pt idx="4821">
                  <c:v>2.0001000000000002</c:v>
                </c:pt>
                <c:pt idx="4822">
                  <c:v>2.0001000000000002</c:v>
                </c:pt>
                <c:pt idx="4823">
                  <c:v>3.0001000000000002</c:v>
                </c:pt>
                <c:pt idx="4824">
                  <c:v>3.0001000000000002</c:v>
                </c:pt>
                <c:pt idx="4825">
                  <c:v>3.0001000000000002</c:v>
                </c:pt>
                <c:pt idx="4826">
                  <c:v>5.0000999999999998</c:v>
                </c:pt>
                <c:pt idx="4827">
                  <c:v>1.0001</c:v>
                </c:pt>
                <c:pt idx="4828">
                  <c:v>5.0000999999999998</c:v>
                </c:pt>
                <c:pt idx="4829">
                  <c:v>5.0000999999999998</c:v>
                </c:pt>
                <c:pt idx="4830">
                  <c:v>2.0001000000000002</c:v>
                </c:pt>
                <c:pt idx="4831">
                  <c:v>7.0000999999999998</c:v>
                </c:pt>
                <c:pt idx="4832">
                  <c:v>5.0000999999999998</c:v>
                </c:pt>
                <c:pt idx="4833">
                  <c:v>8.0000999999999998</c:v>
                </c:pt>
                <c:pt idx="4834">
                  <c:v>4.0000999999999998</c:v>
                </c:pt>
                <c:pt idx="4835">
                  <c:v>6.0000999999999998</c:v>
                </c:pt>
                <c:pt idx="4836">
                  <c:v>6.0000999999999998</c:v>
                </c:pt>
                <c:pt idx="4837">
                  <c:v>9.0000999999999998</c:v>
                </c:pt>
                <c:pt idx="4838">
                  <c:v>9.0000999999999998</c:v>
                </c:pt>
                <c:pt idx="4839">
                  <c:v>11.0001</c:v>
                </c:pt>
                <c:pt idx="4840">
                  <c:v>5.0000999999999998</c:v>
                </c:pt>
                <c:pt idx="4841">
                  <c:v>7.0000999999999998</c:v>
                </c:pt>
                <c:pt idx="4842">
                  <c:v>13.0001</c:v>
                </c:pt>
                <c:pt idx="4843">
                  <c:v>10.0001</c:v>
                </c:pt>
                <c:pt idx="4844">
                  <c:v>19.0001</c:v>
                </c:pt>
                <c:pt idx="4845">
                  <c:v>20.0001</c:v>
                </c:pt>
                <c:pt idx="4846">
                  <c:v>23.0001</c:v>
                </c:pt>
                <c:pt idx="4847">
                  <c:v>24.0001</c:v>
                </c:pt>
                <c:pt idx="4848">
                  <c:v>37.000100000000003</c:v>
                </c:pt>
                <c:pt idx="4849">
                  <c:v>41.000100000000003</c:v>
                </c:pt>
                <c:pt idx="4850">
                  <c:v>83.000100000000003</c:v>
                </c:pt>
                <c:pt idx="4851">
                  <c:v>222.0001</c:v>
                </c:pt>
                <c:pt idx="4852">
                  <c:v>789.00009999999997</c:v>
                </c:pt>
                <c:pt idx="4853">
                  <c:v>1061.0001</c:v>
                </c:pt>
                <c:pt idx="4854">
                  <c:v>763.00009999999997</c:v>
                </c:pt>
                <c:pt idx="4855">
                  <c:v>151.0001</c:v>
                </c:pt>
                <c:pt idx="4856">
                  <c:v>14.0001</c:v>
                </c:pt>
                <c:pt idx="4857">
                  <c:v>8.0000999999999998</c:v>
                </c:pt>
                <c:pt idx="4858">
                  <c:v>5.0000999999999998</c:v>
                </c:pt>
                <c:pt idx="4859">
                  <c:v>4.0000999999999998</c:v>
                </c:pt>
                <c:pt idx="4860">
                  <c:v>2.0001000000000002</c:v>
                </c:pt>
                <c:pt idx="4861">
                  <c:v>3.0001000000000002</c:v>
                </c:pt>
                <c:pt idx="4862">
                  <c:v>1.0001</c:v>
                </c:pt>
                <c:pt idx="4863">
                  <c:v>1.0001</c:v>
                </c:pt>
                <c:pt idx="4864">
                  <c:v>1.0001</c:v>
                </c:pt>
                <c:pt idx="4865">
                  <c:v>1.0001</c:v>
                </c:pt>
                <c:pt idx="4866">
                  <c:v>4.0000999999999998</c:v>
                </c:pt>
                <c:pt idx="4867">
                  <c:v>2.0001000000000002</c:v>
                </c:pt>
                <c:pt idx="4868">
                  <c:v>1E-4</c:v>
                </c:pt>
                <c:pt idx="4869">
                  <c:v>1.0001</c:v>
                </c:pt>
                <c:pt idx="4870">
                  <c:v>1E-4</c:v>
                </c:pt>
                <c:pt idx="4871">
                  <c:v>1.0001</c:v>
                </c:pt>
                <c:pt idx="4872">
                  <c:v>1.0001</c:v>
                </c:pt>
                <c:pt idx="4873">
                  <c:v>1E-4</c:v>
                </c:pt>
                <c:pt idx="4874">
                  <c:v>1E-4</c:v>
                </c:pt>
                <c:pt idx="4875">
                  <c:v>1E-4</c:v>
                </c:pt>
                <c:pt idx="4876">
                  <c:v>1.0001</c:v>
                </c:pt>
                <c:pt idx="4877">
                  <c:v>3.0001000000000002</c:v>
                </c:pt>
                <c:pt idx="4878">
                  <c:v>3.0001000000000002</c:v>
                </c:pt>
                <c:pt idx="4879">
                  <c:v>1E-4</c:v>
                </c:pt>
                <c:pt idx="4880">
                  <c:v>1E-4</c:v>
                </c:pt>
                <c:pt idx="4881">
                  <c:v>1.0001</c:v>
                </c:pt>
                <c:pt idx="4882">
                  <c:v>2.0001000000000002</c:v>
                </c:pt>
                <c:pt idx="4883">
                  <c:v>1.0001</c:v>
                </c:pt>
                <c:pt idx="4884">
                  <c:v>1.0001</c:v>
                </c:pt>
                <c:pt idx="4885">
                  <c:v>1.0001</c:v>
                </c:pt>
                <c:pt idx="4886">
                  <c:v>1.0001</c:v>
                </c:pt>
                <c:pt idx="4887">
                  <c:v>1.0001</c:v>
                </c:pt>
                <c:pt idx="4888">
                  <c:v>4.0000999999999998</c:v>
                </c:pt>
                <c:pt idx="4889">
                  <c:v>1.0001</c:v>
                </c:pt>
                <c:pt idx="4890">
                  <c:v>1.0001</c:v>
                </c:pt>
                <c:pt idx="4891">
                  <c:v>1.0001</c:v>
                </c:pt>
                <c:pt idx="4892">
                  <c:v>2.0001000000000002</c:v>
                </c:pt>
                <c:pt idx="4893">
                  <c:v>2.0001000000000002</c:v>
                </c:pt>
                <c:pt idx="4894">
                  <c:v>4.0000999999999998</c:v>
                </c:pt>
                <c:pt idx="4895">
                  <c:v>2.0001000000000002</c:v>
                </c:pt>
                <c:pt idx="4896">
                  <c:v>1E-4</c:v>
                </c:pt>
                <c:pt idx="4897">
                  <c:v>1E-4</c:v>
                </c:pt>
                <c:pt idx="4898">
                  <c:v>1E-4</c:v>
                </c:pt>
                <c:pt idx="4899">
                  <c:v>1E-4</c:v>
                </c:pt>
                <c:pt idx="4900">
                  <c:v>1.0001</c:v>
                </c:pt>
                <c:pt idx="4901">
                  <c:v>3.0001000000000002</c:v>
                </c:pt>
                <c:pt idx="4902">
                  <c:v>1.0001</c:v>
                </c:pt>
                <c:pt idx="4903">
                  <c:v>1E-4</c:v>
                </c:pt>
                <c:pt idx="4904">
                  <c:v>1E-4</c:v>
                </c:pt>
                <c:pt idx="4905">
                  <c:v>1E-4</c:v>
                </c:pt>
                <c:pt idx="4906">
                  <c:v>2.0001000000000002</c:v>
                </c:pt>
                <c:pt idx="4907">
                  <c:v>1.0001</c:v>
                </c:pt>
                <c:pt idx="4908">
                  <c:v>1E-4</c:v>
                </c:pt>
                <c:pt idx="4909">
                  <c:v>1.0001</c:v>
                </c:pt>
                <c:pt idx="4910">
                  <c:v>1.0001</c:v>
                </c:pt>
                <c:pt idx="4911">
                  <c:v>3.0001000000000002</c:v>
                </c:pt>
                <c:pt idx="4912">
                  <c:v>1E-4</c:v>
                </c:pt>
                <c:pt idx="4913">
                  <c:v>3.0001000000000002</c:v>
                </c:pt>
                <c:pt idx="4914">
                  <c:v>1.0001</c:v>
                </c:pt>
                <c:pt idx="4915">
                  <c:v>1.0001</c:v>
                </c:pt>
                <c:pt idx="4916">
                  <c:v>2.0001000000000002</c:v>
                </c:pt>
                <c:pt idx="4917">
                  <c:v>1E-4</c:v>
                </c:pt>
                <c:pt idx="4918">
                  <c:v>1.0001</c:v>
                </c:pt>
                <c:pt idx="4919">
                  <c:v>3.0001000000000002</c:v>
                </c:pt>
                <c:pt idx="4920">
                  <c:v>3.0001000000000002</c:v>
                </c:pt>
                <c:pt idx="4921">
                  <c:v>4.0000999999999998</c:v>
                </c:pt>
                <c:pt idx="4922">
                  <c:v>14.0001</c:v>
                </c:pt>
                <c:pt idx="4923">
                  <c:v>33.000100000000003</c:v>
                </c:pt>
                <c:pt idx="4924">
                  <c:v>68.000100000000003</c:v>
                </c:pt>
                <c:pt idx="4925">
                  <c:v>58.000100000000003</c:v>
                </c:pt>
                <c:pt idx="4926">
                  <c:v>55.000100000000003</c:v>
                </c:pt>
                <c:pt idx="4927">
                  <c:v>17.0001</c:v>
                </c:pt>
                <c:pt idx="4928">
                  <c:v>1.0001</c:v>
                </c:pt>
                <c:pt idx="4929">
                  <c:v>1E-4</c:v>
                </c:pt>
                <c:pt idx="4930">
                  <c:v>4.0000999999999998</c:v>
                </c:pt>
                <c:pt idx="4931">
                  <c:v>3.0001000000000002</c:v>
                </c:pt>
                <c:pt idx="4932">
                  <c:v>1.0001</c:v>
                </c:pt>
                <c:pt idx="4933">
                  <c:v>2.0001000000000002</c:v>
                </c:pt>
                <c:pt idx="4934">
                  <c:v>2.0001000000000002</c:v>
                </c:pt>
                <c:pt idx="4935">
                  <c:v>1E-4</c:v>
                </c:pt>
                <c:pt idx="4936">
                  <c:v>2.0001000000000002</c:v>
                </c:pt>
                <c:pt idx="4937">
                  <c:v>1E-4</c:v>
                </c:pt>
                <c:pt idx="4938">
                  <c:v>1E-4</c:v>
                </c:pt>
                <c:pt idx="4939">
                  <c:v>1E-4</c:v>
                </c:pt>
                <c:pt idx="4940">
                  <c:v>1E-4</c:v>
                </c:pt>
                <c:pt idx="4941">
                  <c:v>2.0001000000000002</c:v>
                </c:pt>
                <c:pt idx="4942">
                  <c:v>2.0001000000000002</c:v>
                </c:pt>
                <c:pt idx="4943">
                  <c:v>1.0001</c:v>
                </c:pt>
                <c:pt idx="4944">
                  <c:v>1.0001</c:v>
                </c:pt>
                <c:pt idx="4945">
                  <c:v>1E-4</c:v>
                </c:pt>
                <c:pt idx="4946">
                  <c:v>1.0001</c:v>
                </c:pt>
                <c:pt idx="4947">
                  <c:v>1.0001</c:v>
                </c:pt>
                <c:pt idx="4948">
                  <c:v>1E-4</c:v>
                </c:pt>
                <c:pt idx="4949">
                  <c:v>1E-4</c:v>
                </c:pt>
                <c:pt idx="4950">
                  <c:v>1E-4</c:v>
                </c:pt>
                <c:pt idx="4951">
                  <c:v>2.0001000000000002</c:v>
                </c:pt>
                <c:pt idx="4952">
                  <c:v>1.0001</c:v>
                </c:pt>
                <c:pt idx="4953">
                  <c:v>3.0001000000000002</c:v>
                </c:pt>
                <c:pt idx="4954">
                  <c:v>2.0001000000000002</c:v>
                </c:pt>
                <c:pt idx="4955">
                  <c:v>1E-4</c:v>
                </c:pt>
                <c:pt idx="4956">
                  <c:v>1E-4</c:v>
                </c:pt>
                <c:pt idx="4957">
                  <c:v>1E-4</c:v>
                </c:pt>
                <c:pt idx="4958">
                  <c:v>1.0001</c:v>
                </c:pt>
                <c:pt idx="4959">
                  <c:v>1E-4</c:v>
                </c:pt>
                <c:pt idx="4960">
                  <c:v>2.0001000000000002</c:v>
                </c:pt>
                <c:pt idx="4961">
                  <c:v>1.0001</c:v>
                </c:pt>
                <c:pt idx="4962">
                  <c:v>1.0001</c:v>
                </c:pt>
                <c:pt idx="4963">
                  <c:v>1E-4</c:v>
                </c:pt>
                <c:pt idx="4964">
                  <c:v>2.0001000000000002</c:v>
                </c:pt>
                <c:pt idx="4965">
                  <c:v>1.0001</c:v>
                </c:pt>
                <c:pt idx="4966">
                  <c:v>1.0001</c:v>
                </c:pt>
                <c:pt idx="4967">
                  <c:v>1.0001</c:v>
                </c:pt>
                <c:pt idx="4968">
                  <c:v>1E-4</c:v>
                </c:pt>
                <c:pt idx="4969">
                  <c:v>2.0001000000000002</c:v>
                </c:pt>
                <c:pt idx="4970">
                  <c:v>1E-4</c:v>
                </c:pt>
                <c:pt idx="4971">
                  <c:v>1E-4</c:v>
                </c:pt>
                <c:pt idx="4972">
                  <c:v>1.0001</c:v>
                </c:pt>
                <c:pt idx="4973">
                  <c:v>2.0001000000000002</c:v>
                </c:pt>
                <c:pt idx="4974">
                  <c:v>2.0001000000000002</c:v>
                </c:pt>
                <c:pt idx="4975">
                  <c:v>1E-4</c:v>
                </c:pt>
                <c:pt idx="4976">
                  <c:v>2.0001000000000002</c:v>
                </c:pt>
                <c:pt idx="4977">
                  <c:v>1.0001</c:v>
                </c:pt>
                <c:pt idx="4978">
                  <c:v>2.0001000000000002</c:v>
                </c:pt>
                <c:pt idx="4979">
                  <c:v>3.0001000000000002</c:v>
                </c:pt>
                <c:pt idx="4980">
                  <c:v>1.0001</c:v>
                </c:pt>
                <c:pt idx="4981">
                  <c:v>1.0001</c:v>
                </c:pt>
                <c:pt idx="4982">
                  <c:v>3.0001000000000002</c:v>
                </c:pt>
                <c:pt idx="4983">
                  <c:v>1.0001</c:v>
                </c:pt>
                <c:pt idx="4984">
                  <c:v>1.0001</c:v>
                </c:pt>
                <c:pt idx="4985">
                  <c:v>2.0001000000000002</c:v>
                </c:pt>
                <c:pt idx="4986">
                  <c:v>2.0001000000000002</c:v>
                </c:pt>
                <c:pt idx="4987">
                  <c:v>1.0001</c:v>
                </c:pt>
                <c:pt idx="4988">
                  <c:v>2.0001000000000002</c:v>
                </c:pt>
                <c:pt idx="4989">
                  <c:v>4.0000999999999998</c:v>
                </c:pt>
                <c:pt idx="4990">
                  <c:v>1E-4</c:v>
                </c:pt>
                <c:pt idx="4991">
                  <c:v>4.0000999999999998</c:v>
                </c:pt>
                <c:pt idx="4992">
                  <c:v>3.0001000000000002</c:v>
                </c:pt>
                <c:pt idx="4993">
                  <c:v>16.0001</c:v>
                </c:pt>
                <c:pt idx="4994">
                  <c:v>24.0001</c:v>
                </c:pt>
                <c:pt idx="4995">
                  <c:v>53.000100000000003</c:v>
                </c:pt>
                <c:pt idx="4996">
                  <c:v>40.000100000000003</c:v>
                </c:pt>
                <c:pt idx="4997">
                  <c:v>37.000100000000003</c:v>
                </c:pt>
                <c:pt idx="4998">
                  <c:v>7.0000999999999998</c:v>
                </c:pt>
                <c:pt idx="4999">
                  <c:v>1E-4</c:v>
                </c:pt>
                <c:pt idx="5000">
                  <c:v>1.0001</c:v>
                </c:pt>
                <c:pt idx="5001">
                  <c:v>1E-4</c:v>
                </c:pt>
                <c:pt idx="5002">
                  <c:v>1E-4</c:v>
                </c:pt>
                <c:pt idx="5003">
                  <c:v>1E-4</c:v>
                </c:pt>
                <c:pt idx="5004">
                  <c:v>1E-4</c:v>
                </c:pt>
                <c:pt idx="5005">
                  <c:v>1.0001</c:v>
                </c:pt>
                <c:pt idx="5006">
                  <c:v>1.0001</c:v>
                </c:pt>
                <c:pt idx="5007">
                  <c:v>1.0001</c:v>
                </c:pt>
                <c:pt idx="5008">
                  <c:v>1E-4</c:v>
                </c:pt>
                <c:pt idx="5009">
                  <c:v>1E-4</c:v>
                </c:pt>
                <c:pt idx="5010">
                  <c:v>1E-4</c:v>
                </c:pt>
                <c:pt idx="5011">
                  <c:v>1E-4</c:v>
                </c:pt>
                <c:pt idx="5012">
                  <c:v>1.0001</c:v>
                </c:pt>
                <c:pt idx="5013">
                  <c:v>2.0001000000000002</c:v>
                </c:pt>
                <c:pt idx="5014">
                  <c:v>1.0001</c:v>
                </c:pt>
                <c:pt idx="5015">
                  <c:v>1.0001</c:v>
                </c:pt>
                <c:pt idx="5016">
                  <c:v>1E-4</c:v>
                </c:pt>
                <c:pt idx="5017">
                  <c:v>1E-4</c:v>
                </c:pt>
                <c:pt idx="5018">
                  <c:v>1E-4</c:v>
                </c:pt>
                <c:pt idx="5019">
                  <c:v>1E-4</c:v>
                </c:pt>
                <c:pt idx="5020">
                  <c:v>1.0001</c:v>
                </c:pt>
                <c:pt idx="5021">
                  <c:v>1E-4</c:v>
                </c:pt>
                <c:pt idx="5022">
                  <c:v>1.0001</c:v>
                </c:pt>
                <c:pt idx="5023">
                  <c:v>1E-4</c:v>
                </c:pt>
                <c:pt idx="5024">
                  <c:v>1E-4</c:v>
                </c:pt>
                <c:pt idx="5025">
                  <c:v>1.0001</c:v>
                </c:pt>
                <c:pt idx="5026">
                  <c:v>2.0001000000000002</c:v>
                </c:pt>
                <c:pt idx="5027">
                  <c:v>1E-4</c:v>
                </c:pt>
                <c:pt idx="5028">
                  <c:v>1.0001</c:v>
                </c:pt>
                <c:pt idx="5029">
                  <c:v>1E-4</c:v>
                </c:pt>
                <c:pt idx="5030">
                  <c:v>1E-4</c:v>
                </c:pt>
                <c:pt idx="5031">
                  <c:v>1.0001</c:v>
                </c:pt>
                <c:pt idx="5032">
                  <c:v>1.0001</c:v>
                </c:pt>
                <c:pt idx="5033">
                  <c:v>1.0001</c:v>
                </c:pt>
                <c:pt idx="5034">
                  <c:v>1.0001</c:v>
                </c:pt>
                <c:pt idx="5035">
                  <c:v>2.0001000000000002</c:v>
                </c:pt>
                <c:pt idx="5036">
                  <c:v>1E-4</c:v>
                </c:pt>
                <c:pt idx="5037">
                  <c:v>1E-4</c:v>
                </c:pt>
                <c:pt idx="5038">
                  <c:v>1.0001</c:v>
                </c:pt>
                <c:pt idx="5039">
                  <c:v>1E-4</c:v>
                </c:pt>
                <c:pt idx="5040">
                  <c:v>1.0001</c:v>
                </c:pt>
                <c:pt idx="5041">
                  <c:v>1.0001</c:v>
                </c:pt>
                <c:pt idx="5042">
                  <c:v>2.0001000000000002</c:v>
                </c:pt>
                <c:pt idx="5043">
                  <c:v>1.0001</c:v>
                </c:pt>
                <c:pt idx="5044">
                  <c:v>1.0001</c:v>
                </c:pt>
                <c:pt idx="5045">
                  <c:v>1.0001</c:v>
                </c:pt>
                <c:pt idx="5046">
                  <c:v>1E-4</c:v>
                </c:pt>
                <c:pt idx="5047">
                  <c:v>1E-4</c:v>
                </c:pt>
                <c:pt idx="5048">
                  <c:v>2.0001000000000002</c:v>
                </c:pt>
                <c:pt idx="5049">
                  <c:v>2.0001000000000002</c:v>
                </c:pt>
                <c:pt idx="5050">
                  <c:v>1E-4</c:v>
                </c:pt>
                <c:pt idx="5051">
                  <c:v>1.0001</c:v>
                </c:pt>
                <c:pt idx="5052">
                  <c:v>1.0001</c:v>
                </c:pt>
                <c:pt idx="5053">
                  <c:v>1.0001</c:v>
                </c:pt>
                <c:pt idx="5054">
                  <c:v>2.0001000000000002</c:v>
                </c:pt>
                <c:pt idx="5055">
                  <c:v>1.0001</c:v>
                </c:pt>
                <c:pt idx="5056">
                  <c:v>2.0001000000000002</c:v>
                </c:pt>
                <c:pt idx="5057">
                  <c:v>6.0000999999999998</c:v>
                </c:pt>
                <c:pt idx="5058">
                  <c:v>2.0001000000000002</c:v>
                </c:pt>
                <c:pt idx="5059">
                  <c:v>2.0001000000000002</c:v>
                </c:pt>
                <c:pt idx="5060">
                  <c:v>1E-4</c:v>
                </c:pt>
                <c:pt idx="5061">
                  <c:v>7.0000999999999998</c:v>
                </c:pt>
                <c:pt idx="5062">
                  <c:v>6.0000999999999998</c:v>
                </c:pt>
                <c:pt idx="5063">
                  <c:v>34.000100000000003</c:v>
                </c:pt>
                <c:pt idx="5064">
                  <c:v>109.0001</c:v>
                </c:pt>
                <c:pt idx="5065">
                  <c:v>103.0001</c:v>
                </c:pt>
                <c:pt idx="5066">
                  <c:v>34.000100000000003</c:v>
                </c:pt>
                <c:pt idx="5067">
                  <c:v>8.0000999999999998</c:v>
                </c:pt>
                <c:pt idx="5068">
                  <c:v>1.0001</c:v>
                </c:pt>
                <c:pt idx="5069">
                  <c:v>1E-4</c:v>
                </c:pt>
                <c:pt idx="5070">
                  <c:v>1E-4</c:v>
                </c:pt>
                <c:pt idx="5071">
                  <c:v>2.0001000000000002</c:v>
                </c:pt>
                <c:pt idx="5072">
                  <c:v>1E-4</c:v>
                </c:pt>
                <c:pt idx="5073">
                  <c:v>1E-4</c:v>
                </c:pt>
                <c:pt idx="5074">
                  <c:v>1E-4</c:v>
                </c:pt>
                <c:pt idx="5075">
                  <c:v>1E-4</c:v>
                </c:pt>
                <c:pt idx="5076">
                  <c:v>1E-4</c:v>
                </c:pt>
                <c:pt idx="5077">
                  <c:v>1E-4</c:v>
                </c:pt>
                <c:pt idx="5078">
                  <c:v>1E-4</c:v>
                </c:pt>
                <c:pt idx="5079">
                  <c:v>1E-4</c:v>
                </c:pt>
                <c:pt idx="5080">
                  <c:v>1E-4</c:v>
                </c:pt>
                <c:pt idx="5081">
                  <c:v>1E-4</c:v>
                </c:pt>
                <c:pt idx="5082">
                  <c:v>1.0001</c:v>
                </c:pt>
                <c:pt idx="5083">
                  <c:v>1E-4</c:v>
                </c:pt>
                <c:pt idx="5084">
                  <c:v>1E-4</c:v>
                </c:pt>
                <c:pt idx="5085">
                  <c:v>1E-4</c:v>
                </c:pt>
                <c:pt idx="5086">
                  <c:v>1E-4</c:v>
                </c:pt>
                <c:pt idx="5087">
                  <c:v>1.0001</c:v>
                </c:pt>
                <c:pt idx="5088">
                  <c:v>1E-4</c:v>
                </c:pt>
                <c:pt idx="5089">
                  <c:v>1.0001</c:v>
                </c:pt>
                <c:pt idx="5090">
                  <c:v>2.0001000000000002</c:v>
                </c:pt>
                <c:pt idx="5091">
                  <c:v>1E-4</c:v>
                </c:pt>
                <c:pt idx="5092">
                  <c:v>1E-4</c:v>
                </c:pt>
                <c:pt idx="5093">
                  <c:v>1E-4</c:v>
                </c:pt>
                <c:pt idx="5094">
                  <c:v>1.0001</c:v>
                </c:pt>
                <c:pt idx="5095">
                  <c:v>1E-4</c:v>
                </c:pt>
                <c:pt idx="5096">
                  <c:v>1E-4</c:v>
                </c:pt>
                <c:pt idx="5097">
                  <c:v>1E-4</c:v>
                </c:pt>
                <c:pt idx="5098">
                  <c:v>1E-4</c:v>
                </c:pt>
                <c:pt idx="5099">
                  <c:v>1.0001</c:v>
                </c:pt>
                <c:pt idx="5100">
                  <c:v>1E-4</c:v>
                </c:pt>
                <c:pt idx="5101">
                  <c:v>1E-4</c:v>
                </c:pt>
                <c:pt idx="5102">
                  <c:v>1E-4</c:v>
                </c:pt>
                <c:pt idx="5103">
                  <c:v>2.0001000000000002</c:v>
                </c:pt>
                <c:pt idx="5104">
                  <c:v>1E-4</c:v>
                </c:pt>
                <c:pt idx="5105">
                  <c:v>1E-4</c:v>
                </c:pt>
                <c:pt idx="5106">
                  <c:v>1E-4</c:v>
                </c:pt>
                <c:pt idx="5107">
                  <c:v>1E-4</c:v>
                </c:pt>
                <c:pt idx="5108">
                  <c:v>1E-4</c:v>
                </c:pt>
                <c:pt idx="5109">
                  <c:v>3.0001000000000002</c:v>
                </c:pt>
                <c:pt idx="5110">
                  <c:v>1E-4</c:v>
                </c:pt>
                <c:pt idx="5111">
                  <c:v>1E-4</c:v>
                </c:pt>
                <c:pt idx="5112">
                  <c:v>1E-4</c:v>
                </c:pt>
                <c:pt idx="5113">
                  <c:v>1.0001</c:v>
                </c:pt>
                <c:pt idx="5114">
                  <c:v>1.0001</c:v>
                </c:pt>
                <c:pt idx="5115">
                  <c:v>1.0001</c:v>
                </c:pt>
                <c:pt idx="5116">
                  <c:v>1E-4</c:v>
                </c:pt>
                <c:pt idx="5117">
                  <c:v>4.0000999999999998</c:v>
                </c:pt>
                <c:pt idx="5118">
                  <c:v>1.0001</c:v>
                </c:pt>
                <c:pt idx="5119">
                  <c:v>1.0001</c:v>
                </c:pt>
                <c:pt idx="5120">
                  <c:v>1.0001</c:v>
                </c:pt>
                <c:pt idx="5121">
                  <c:v>1E-4</c:v>
                </c:pt>
                <c:pt idx="5122">
                  <c:v>1E-4</c:v>
                </c:pt>
                <c:pt idx="5123">
                  <c:v>1E-4</c:v>
                </c:pt>
                <c:pt idx="5124">
                  <c:v>1.0001</c:v>
                </c:pt>
                <c:pt idx="5125">
                  <c:v>1E-4</c:v>
                </c:pt>
                <c:pt idx="5126">
                  <c:v>1E-4</c:v>
                </c:pt>
                <c:pt idx="5127">
                  <c:v>1E-4</c:v>
                </c:pt>
                <c:pt idx="5128">
                  <c:v>2.0001000000000002</c:v>
                </c:pt>
                <c:pt idx="5129">
                  <c:v>1E-4</c:v>
                </c:pt>
                <c:pt idx="5130">
                  <c:v>2.0001000000000002</c:v>
                </c:pt>
                <c:pt idx="5131">
                  <c:v>3.0001000000000002</c:v>
                </c:pt>
                <c:pt idx="5132">
                  <c:v>4.0000999999999998</c:v>
                </c:pt>
                <c:pt idx="5133">
                  <c:v>7.0000999999999998</c:v>
                </c:pt>
                <c:pt idx="5134">
                  <c:v>17.0001</c:v>
                </c:pt>
                <c:pt idx="5135">
                  <c:v>16.0001</c:v>
                </c:pt>
                <c:pt idx="5136">
                  <c:v>2.0001000000000002</c:v>
                </c:pt>
                <c:pt idx="5137">
                  <c:v>1.0001</c:v>
                </c:pt>
                <c:pt idx="5138">
                  <c:v>6.0000999999999998</c:v>
                </c:pt>
                <c:pt idx="5139">
                  <c:v>1.0001</c:v>
                </c:pt>
                <c:pt idx="5140">
                  <c:v>1E-4</c:v>
                </c:pt>
                <c:pt idx="5141">
                  <c:v>1.0001</c:v>
                </c:pt>
                <c:pt idx="5142">
                  <c:v>1E-4</c:v>
                </c:pt>
                <c:pt idx="5143">
                  <c:v>2.0001000000000002</c:v>
                </c:pt>
                <c:pt idx="5144">
                  <c:v>2.0001000000000002</c:v>
                </c:pt>
                <c:pt idx="5145">
                  <c:v>1.0001</c:v>
                </c:pt>
                <c:pt idx="5146">
                  <c:v>1E-4</c:v>
                </c:pt>
                <c:pt idx="5147">
                  <c:v>3.0001000000000002</c:v>
                </c:pt>
                <c:pt idx="5148">
                  <c:v>1E-4</c:v>
                </c:pt>
                <c:pt idx="5149">
                  <c:v>1E-4</c:v>
                </c:pt>
                <c:pt idx="5150">
                  <c:v>1E-4</c:v>
                </c:pt>
                <c:pt idx="5151">
                  <c:v>1E-4</c:v>
                </c:pt>
                <c:pt idx="5152">
                  <c:v>1.0001</c:v>
                </c:pt>
                <c:pt idx="5153">
                  <c:v>1E-4</c:v>
                </c:pt>
                <c:pt idx="5154">
                  <c:v>1E-4</c:v>
                </c:pt>
                <c:pt idx="5155">
                  <c:v>1E-4</c:v>
                </c:pt>
                <c:pt idx="5156">
                  <c:v>1E-4</c:v>
                </c:pt>
                <c:pt idx="5157">
                  <c:v>1.0001</c:v>
                </c:pt>
                <c:pt idx="5158">
                  <c:v>1E-4</c:v>
                </c:pt>
                <c:pt idx="5159">
                  <c:v>1.0001</c:v>
                </c:pt>
                <c:pt idx="5160">
                  <c:v>1.0001</c:v>
                </c:pt>
                <c:pt idx="5161">
                  <c:v>1E-4</c:v>
                </c:pt>
                <c:pt idx="5162">
                  <c:v>2.0001000000000002</c:v>
                </c:pt>
                <c:pt idx="5163">
                  <c:v>1.0001</c:v>
                </c:pt>
                <c:pt idx="5164">
                  <c:v>1E-4</c:v>
                </c:pt>
                <c:pt idx="5165">
                  <c:v>1E-4</c:v>
                </c:pt>
                <c:pt idx="5166">
                  <c:v>1.0001</c:v>
                </c:pt>
                <c:pt idx="5167">
                  <c:v>1E-4</c:v>
                </c:pt>
                <c:pt idx="5168">
                  <c:v>1E-4</c:v>
                </c:pt>
                <c:pt idx="5169">
                  <c:v>1.0001</c:v>
                </c:pt>
                <c:pt idx="5170">
                  <c:v>1.0001</c:v>
                </c:pt>
                <c:pt idx="5171">
                  <c:v>1E-4</c:v>
                </c:pt>
                <c:pt idx="5172">
                  <c:v>1E-4</c:v>
                </c:pt>
                <c:pt idx="5173">
                  <c:v>1E-4</c:v>
                </c:pt>
                <c:pt idx="5174">
                  <c:v>1.0001</c:v>
                </c:pt>
                <c:pt idx="5175">
                  <c:v>1.0001</c:v>
                </c:pt>
                <c:pt idx="5176">
                  <c:v>1E-4</c:v>
                </c:pt>
                <c:pt idx="5177">
                  <c:v>1E-4</c:v>
                </c:pt>
                <c:pt idx="5178">
                  <c:v>1E-4</c:v>
                </c:pt>
                <c:pt idx="5179">
                  <c:v>1E-4</c:v>
                </c:pt>
                <c:pt idx="5180">
                  <c:v>1E-4</c:v>
                </c:pt>
                <c:pt idx="5181">
                  <c:v>1.0001</c:v>
                </c:pt>
                <c:pt idx="5182">
                  <c:v>1.0001</c:v>
                </c:pt>
                <c:pt idx="5183">
                  <c:v>1.0001</c:v>
                </c:pt>
                <c:pt idx="5184">
                  <c:v>1E-4</c:v>
                </c:pt>
                <c:pt idx="5185">
                  <c:v>1.0001</c:v>
                </c:pt>
                <c:pt idx="5186">
                  <c:v>1E-4</c:v>
                </c:pt>
                <c:pt idx="5187">
                  <c:v>1.0001</c:v>
                </c:pt>
                <c:pt idx="5188">
                  <c:v>1E-4</c:v>
                </c:pt>
                <c:pt idx="5189">
                  <c:v>1.0001</c:v>
                </c:pt>
                <c:pt idx="5190">
                  <c:v>1E-4</c:v>
                </c:pt>
                <c:pt idx="5191">
                  <c:v>1.0001</c:v>
                </c:pt>
                <c:pt idx="5192">
                  <c:v>1.0001</c:v>
                </c:pt>
                <c:pt idx="5193">
                  <c:v>1E-4</c:v>
                </c:pt>
                <c:pt idx="5194">
                  <c:v>1E-4</c:v>
                </c:pt>
                <c:pt idx="5195">
                  <c:v>1E-4</c:v>
                </c:pt>
                <c:pt idx="5196">
                  <c:v>3.0001000000000002</c:v>
                </c:pt>
                <c:pt idx="5197">
                  <c:v>2.0001000000000002</c:v>
                </c:pt>
                <c:pt idx="5198">
                  <c:v>1E-4</c:v>
                </c:pt>
                <c:pt idx="5199">
                  <c:v>1E-4</c:v>
                </c:pt>
                <c:pt idx="5200">
                  <c:v>2.0001000000000002</c:v>
                </c:pt>
                <c:pt idx="5201">
                  <c:v>6.0000999999999998</c:v>
                </c:pt>
                <c:pt idx="5202">
                  <c:v>9.0000999999999998</c:v>
                </c:pt>
                <c:pt idx="5203">
                  <c:v>11.0001</c:v>
                </c:pt>
                <c:pt idx="5204">
                  <c:v>6.0000999999999998</c:v>
                </c:pt>
                <c:pt idx="5205">
                  <c:v>4.0000999999999998</c:v>
                </c:pt>
                <c:pt idx="5206">
                  <c:v>4.0000999999999998</c:v>
                </c:pt>
                <c:pt idx="5207">
                  <c:v>12.0001</c:v>
                </c:pt>
                <c:pt idx="5208">
                  <c:v>15.0001</c:v>
                </c:pt>
                <c:pt idx="5209">
                  <c:v>4.0000999999999998</c:v>
                </c:pt>
                <c:pt idx="5210">
                  <c:v>3.0001000000000002</c:v>
                </c:pt>
                <c:pt idx="5211">
                  <c:v>1.0001</c:v>
                </c:pt>
                <c:pt idx="5212">
                  <c:v>1E-4</c:v>
                </c:pt>
                <c:pt idx="5213">
                  <c:v>1E-4</c:v>
                </c:pt>
                <c:pt idx="5214">
                  <c:v>1.0001</c:v>
                </c:pt>
                <c:pt idx="5215">
                  <c:v>1.0001</c:v>
                </c:pt>
                <c:pt idx="5216">
                  <c:v>1E-4</c:v>
                </c:pt>
                <c:pt idx="5217">
                  <c:v>1E-4</c:v>
                </c:pt>
                <c:pt idx="5218">
                  <c:v>1.0001</c:v>
                </c:pt>
                <c:pt idx="5219">
                  <c:v>1E-4</c:v>
                </c:pt>
                <c:pt idx="5220">
                  <c:v>1E-4</c:v>
                </c:pt>
                <c:pt idx="5221">
                  <c:v>1E-4</c:v>
                </c:pt>
                <c:pt idx="5222">
                  <c:v>1.0001</c:v>
                </c:pt>
                <c:pt idx="5223">
                  <c:v>1E-4</c:v>
                </c:pt>
                <c:pt idx="5224">
                  <c:v>1.0001</c:v>
                </c:pt>
                <c:pt idx="5225">
                  <c:v>2.0001000000000002</c:v>
                </c:pt>
                <c:pt idx="5226">
                  <c:v>1E-4</c:v>
                </c:pt>
                <c:pt idx="5227">
                  <c:v>1E-4</c:v>
                </c:pt>
                <c:pt idx="5228">
                  <c:v>2.0001000000000002</c:v>
                </c:pt>
                <c:pt idx="5229">
                  <c:v>1E-4</c:v>
                </c:pt>
                <c:pt idx="5230">
                  <c:v>1E-4</c:v>
                </c:pt>
                <c:pt idx="5231">
                  <c:v>1E-4</c:v>
                </c:pt>
                <c:pt idx="5232">
                  <c:v>1E-4</c:v>
                </c:pt>
                <c:pt idx="5233">
                  <c:v>1E-4</c:v>
                </c:pt>
                <c:pt idx="5234">
                  <c:v>1E-4</c:v>
                </c:pt>
                <c:pt idx="5235">
                  <c:v>2.0001000000000002</c:v>
                </c:pt>
                <c:pt idx="5236">
                  <c:v>1E-4</c:v>
                </c:pt>
                <c:pt idx="5237">
                  <c:v>1E-4</c:v>
                </c:pt>
                <c:pt idx="5238">
                  <c:v>1E-4</c:v>
                </c:pt>
                <c:pt idx="5239">
                  <c:v>1E-4</c:v>
                </c:pt>
                <c:pt idx="5240">
                  <c:v>1.0001</c:v>
                </c:pt>
                <c:pt idx="5241">
                  <c:v>1E-4</c:v>
                </c:pt>
                <c:pt idx="5242">
                  <c:v>1.0001</c:v>
                </c:pt>
                <c:pt idx="5243">
                  <c:v>1E-4</c:v>
                </c:pt>
                <c:pt idx="5244">
                  <c:v>1E-4</c:v>
                </c:pt>
                <c:pt idx="5245">
                  <c:v>1E-4</c:v>
                </c:pt>
                <c:pt idx="5246">
                  <c:v>1E-4</c:v>
                </c:pt>
                <c:pt idx="5247">
                  <c:v>1E-4</c:v>
                </c:pt>
                <c:pt idx="5248">
                  <c:v>1.0001</c:v>
                </c:pt>
                <c:pt idx="5249">
                  <c:v>1.0001</c:v>
                </c:pt>
                <c:pt idx="5250">
                  <c:v>1E-4</c:v>
                </c:pt>
                <c:pt idx="5251">
                  <c:v>1.0001</c:v>
                </c:pt>
                <c:pt idx="5252">
                  <c:v>1.0001</c:v>
                </c:pt>
                <c:pt idx="5253">
                  <c:v>2.0001000000000002</c:v>
                </c:pt>
                <c:pt idx="5254">
                  <c:v>1.0001</c:v>
                </c:pt>
                <c:pt idx="5255">
                  <c:v>1.0001</c:v>
                </c:pt>
                <c:pt idx="5256">
                  <c:v>1E-4</c:v>
                </c:pt>
                <c:pt idx="5257">
                  <c:v>1E-4</c:v>
                </c:pt>
                <c:pt idx="5258">
                  <c:v>1E-4</c:v>
                </c:pt>
                <c:pt idx="5259">
                  <c:v>1E-4</c:v>
                </c:pt>
                <c:pt idx="5260">
                  <c:v>1E-4</c:v>
                </c:pt>
                <c:pt idx="5261">
                  <c:v>1.0001</c:v>
                </c:pt>
                <c:pt idx="5262">
                  <c:v>2.0001000000000002</c:v>
                </c:pt>
                <c:pt idx="5263">
                  <c:v>4.0000999999999998</c:v>
                </c:pt>
                <c:pt idx="5264">
                  <c:v>1.0001</c:v>
                </c:pt>
                <c:pt idx="5265">
                  <c:v>1E-4</c:v>
                </c:pt>
                <c:pt idx="5266">
                  <c:v>2.0001000000000002</c:v>
                </c:pt>
                <c:pt idx="5267">
                  <c:v>1.0001</c:v>
                </c:pt>
                <c:pt idx="5268">
                  <c:v>2.0001000000000002</c:v>
                </c:pt>
                <c:pt idx="5269">
                  <c:v>1E-4</c:v>
                </c:pt>
                <c:pt idx="5270">
                  <c:v>2.0001000000000002</c:v>
                </c:pt>
                <c:pt idx="5271">
                  <c:v>10.0001</c:v>
                </c:pt>
                <c:pt idx="5272">
                  <c:v>29.0001</c:v>
                </c:pt>
                <c:pt idx="5273">
                  <c:v>11.0001</c:v>
                </c:pt>
                <c:pt idx="5274">
                  <c:v>9.0000999999999998</c:v>
                </c:pt>
                <c:pt idx="5275">
                  <c:v>6.0000999999999998</c:v>
                </c:pt>
                <c:pt idx="5276">
                  <c:v>22.0001</c:v>
                </c:pt>
                <c:pt idx="5277">
                  <c:v>32.000100000000003</c:v>
                </c:pt>
                <c:pt idx="5278">
                  <c:v>8.0000999999999998</c:v>
                </c:pt>
                <c:pt idx="5279">
                  <c:v>1.0001</c:v>
                </c:pt>
                <c:pt idx="5280">
                  <c:v>1E-4</c:v>
                </c:pt>
                <c:pt idx="5281">
                  <c:v>1E-4</c:v>
                </c:pt>
                <c:pt idx="5282">
                  <c:v>1.0001</c:v>
                </c:pt>
                <c:pt idx="5283">
                  <c:v>1E-4</c:v>
                </c:pt>
                <c:pt idx="5284">
                  <c:v>1E-4</c:v>
                </c:pt>
                <c:pt idx="5285">
                  <c:v>1E-4</c:v>
                </c:pt>
                <c:pt idx="5286">
                  <c:v>3.0001000000000002</c:v>
                </c:pt>
                <c:pt idx="5287">
                  <c:v>1.0001</c:v>
                </c:pt>
                <c:pt idx="5288">
                  <c:v>1.0001</c:v>
                </c:pt>
                <c:pt idx="5289">
                  <c:v>1E-4</c:v>
                </c:pt>
                <c:pt idx="5290">
                  <c:v>1E-4</c:v>
                </c:pt>
                <c:pt idx="5291">
                  <c:v>1.0001</c:v>
                </c:pt>
                <c:pt idx="5292">
                  <c:v>1E-4</c:v>
                </c:pt>
                <c:pt idx="5293">
                  <c:v>1E-4</c:v>
                </c:pt>
                <c:pt idx="5294">
                  <c:v>1.0001</c:v>
                </c:pt>
                <c:pt idx="5295">
                  <c:v>1E-4</c:v>
                </c:pt>
                <c:pt idx="5296">
                  <c:v>1.0001</c:v>
                </c:pt>
                <c:pt idx="5297">
                  <c:v>1.0001</c:v>
                </c:pt>
                <c:pt idx="5298">
                  <c:v>1.0001</c:v>
                </c:pt>
                <c:pt idx="5299">
                  <c:v>1.0001</c:v>
                </c:pt>
                <c:pt idx="5300">
                  <c:v>1E-4</c:v>
                </c:pt>
                <c:pt idx="5301">
                  <c:v>1E-4</c:v>
                </c:pt>
                <c:pt idx="5302">
                  <c:v>1.0001</c:v>
                </c:pt>
                <c:pt idx="5303">
                  <c:v>1.0001</c:v>
                </c:pt>
                <c:pt idx="5304">
                  <c:v>1.0001</c:v>
                </c:pt>
                <c:pt idx="5305">
                  <c:v>1E-4</c:v>
                </c:pt>
                <c:pt idx="5306">
                  <c:v>1E-4</c:v>
                </c:pt>
                <c:pt idx="5307">
                  <c:v>1E-4</c:v>
                </c:pt>
                <c:pt idx="5308">
                  <c:v>1E-4</c:v>
                </c:pt>
                <c:pt idx="5309">
                  <c:v>3.0001000000000002</c:v>
                </c:pt>
                <c:pt idx="5310">
                  <c:v>1E-4</c:v>
                </c:pt>
                <c:pt idx="5311">
                  <c:v>1E-4</c:v>
                </c:pt>
                <c:pt idx="5312">
                  <c:v>1E-4</c:v>
                </c:pt>
                <c:pt idx="5313">
                  <c:v>1E-4</c:v>
                </c:pt>
                <c:pt idx="5314">
                  <c:v>1.0001</c:v>
                </c:pt>
                <c:pt idx="5315">
                  <c:v>1.0001</c:v>
                </c:pt>
                <c:pt idx="5316">
                  <c:v>1E-4</c:v>
                </c:pt>
                <c:pt idx="5317">
                  <c:v>1E-4</c:v>
                </c:pt>
                <c:pt idx="5318">
                  <c:v>1E-4</c:v>
                </c:pt>
                <c:pt idx="5319">
                  <c:v>1.0001</c:v>
                </c:pt>
                <c:pt idx="5320">
                  <c:v>1.0001</c:v>
                </c:pt>
                <c:pt idx="5321">
                  <c:v>1.0001</c:v>
                </c:pt>
                <c:pt idx="5322">
                  <c:v>1E-4</c:v>
                </c:pt>
                <c:pt idx="5323">
                  <c:v>1.0001</c:v>
                </c:pt>
                <c:pt idx="5324">
                  <c:v>1E-4</c:v>
                </c:pt>
                <c:pt idx="5325">
                  <c:v>1E-4</c:v>
                </c:pt>
                <c:pt idx="5326">
                  <c:v>1E-4</c:v>
                </c:pt>
                <c:pt idx="5327">
                  <c:v>1.0001</c:v>
                </c:pt>
                <c:pt idx="5328">
                  <c:v>1E-4</c:v>
                </c:pt>
                <c:pt idx="5329">
                  <c:v>1.0001</c:v>
                </c:pt>
                <c:pt idx="5330">
                  <c:v>1E-4</c:v>
                </c:pt>
                <c:pt idx="5331">
                  <c:v>1.0001</c:v>
                </c:pt>
                <c:pt idx="5332">
                  <c:v>1E-4</c:v>
                </c:pt>
                <c:pt idx="5333">
                  <c:v>1.0001</c:v>
                </c:pt>
                <c:pt idx="5334">
                  <c:v>2.0001000000000002</c:v>
                </c:pt>
                <c:pt idx="5335">
                  <c:v>3.0001000000000002</c:v>
                </c:pt>
                <c:pt idx="5336">
                  <c:v>1E-4</c:v>
                </c:pt>
                <c:pt idx="5337">
                  <c:v>8.0000999999999998</c:v>
                </c:pt>
                <c:pt idx="5338">
                  <c:v>25.0001</c:v>
                </c:pt>
                <c:pt idx="5339">
                  <c:v>23.0001</c:v>
                </c:pt>
                <c:pt idx="5340">
                  <c:v>18.0001</c:v>
                </c:pt>
                <c:pt idx="5341">
                  <c:v>4.0000999999999998</c:v>
                </c:pt>
                <c:pt idx="5342">
                  <c:v>1.0001</c:v>
                </c:pt>
                <c:pt idx="5343">
                  <c:v>1E-4</c:v>
                </c:pt>
                <c:pt idx="5344">
                  <c:v>8.0000999999999998</c:v>
                </c:pt>
                <c:pt idx="5345">
                  <c:v>12.0001</c:v>
                </c:pt>
                <c:pt idx="5346">
                  <c:v>3.0001000000000002</c:v>
                </c:pt>
                <c:pt idx="5347">
                  <c:v>1E-4</c:v>
                </c:pt>
                <c:pt idx="5348">
                  <c:v>1E-4</c:v>
                </c:pt>
                <c:pt idx="5349">
                  <c:v>1E-4</c:v>
                </c:pt>
                <c:pt idx="5350">
                  <c:v>1E-4</c:v>
                </c:pt>
                <c:pt idx="5351">
                  <c:v>1E-4</c:v>
                </c:pt>
                <c:pt idx="5352">
                  <c:v>1E-4</c:v>
                </c:pt>
                <c:pt idx="5353">
                  <c:v>1E-4</c:v>
                </c:pt>
                <c:pt idx="5354">
                  <c:v>1E-4</c:v>
                </c:pt>
                <c:pt idx="5355">
                  <c:v>1E-4</c:v>
                </c:pt>
                <c:pt idx="5356">
                  <c:v>1E-4</c:v>
                </c:pt>
                <c:pt idx="5357">
                  <c:v>1E-4</c:v>
                </c:pt>
                <c:pt idx="5358">
                  <c:v>2.0001000000000002</c:v>
                </c:pt>
                <c:pt idx="5359">
                  <c:v>1E-4</c:v>
                </c:pt>
                <c:pt idx="5360">
                  <c:v>1.0001</c:v>
                </c:pt>
                <c:pt idx="5361">
                  <c:v>1E-4</c:v>
                </c:pt>
                <c:pt idx="5362">
                  <c:v>2.0001000000000002</c:v>
                </c:pt>
                <c:pt idx="5363">
                  <c:v>2.0001000000000002</c:v>
                </c:pt>
                <c:pt idx="5364">
                  <c:v>2.0001000000000002</c:v>
                </c:pt>
                <c:pt idx="5365">
                  <c:v>2.0001000000000002</c:v>
                </c:pt>
                <c:pt idx="5366">
                  <c:v>1E-4</c:v>
                </c:pt>
                <c:pt idx="5367">
                  <c:v>1.0001</c:v>
                </c:pt>
                <c:pt idx="5368">
                  <c:v>1E-4</c:v>
                </c:pt>
                <c:pt idx="5369">
                  <c:v>1E-4</c:v>
                </c:pt>
                <c:pt idx="5370">
                  <c:v>1.0001</c:v>
                </c:pt>
                <c:pt idx="5371">
                  <c:v>1.0001</c:v>
                </c:pt>
                <c:pt idx="5372">
                  <c:v>1E-4</c:v>
                </c:pt>
                <c:pt idx="5373">
                  <c:v>3.0001000000000002</c:v>
                </c:pt>
                <c:pt idx="5374">
                  <c:v>1E-4</c:v>
                </c:pt>
                <c:pt idx="5375">
                  <c:v>1.0001</c:v>
                </c:pt>
                <c:pt idx="5376">
                  <c:v>1.0001</c:v>
                </c:pt>
                <c:pt idx="5377">
                  <c:v>1E-4</c:v>
                </c:pt>
                <c:pt idx="5378">
                  <c:v>2.0001000000000002</c:v>
                </c:pt>
                <c:pt idx="5379">
                  <c:v>1E-4</c:v>
                </c:pt>
                <c:pt idx="5380">
                  <c:v>1.0001</c:v>
                </c:pt>
                <c:pt idx="5381">
                  <c:v>1.0001</c:v>
                </c:pt>
                <c:pt idx="5382">
                  <c:v>1E-4</c:v>
                </c:pt>
                <c:pt idx="5383">
                  <c:v>1.0001</c:v>
                </c:pt>
                <c:pt idx="5384">
                  <c:v>1.0001</c:v>
                </c:pt>
                <c:pt idx="5385">
                  <c:v>1.0001</c:v>
                </c:pt>
                <c:pt idx="5386">
                  <c:v>1E-4</c:v>
                </c:pt>
                <c:pt idx="5387">
                  <c:v>1E-4</c:v>
                </c:pt>
                <c:pt idx="5388">
                  <c:v>2.0001000000000002</c:v>
                </c:pt>
                <c:pt idx="5389">
                  <c:v>1.0001</c:v>
                </c:pt>
                <c:pt idx="5390">
                  <c:v>2.0001000000000002</c:v>
                </c:pt>
                <c:pt idx="5391">
                  <c:v>1E-4</c:v>
                </c:pt>
                <c:pt idx="5392">
                  <c:v>3.0001000000000002</c:v>
                </c:pt>
                <c:pt idx="5393">
                  <c:v>4.0000999999999998</c:v>
                </c:pt>
                <c:pt idx="5394">
                  <c:v>3.0001000000000002</c:v>
                </c:pt>
                <c:pt idx="5395">
                  <c:v>3.0001000000000002</c:v>
                </c:pt>
                <c:pt idx="5396">
                  <c:v>1.0001</c:v>
                </c:pt>
                <c:pt idx="5397">
                  <c:v>2.0001000000000002</c:v>
                </c:pt>
                <c:pt idx="5398">
                  <c:v>1.0001</c:v>
                </c:pt>
                <c:pt idx="5399">
                  <c:v>1.0001</c:v>
                </c:pt>
                <c:pt idx="5400">
                  <c:v>1.0001</c:v>
                </c:pt>
                <c:pt idx="5401">
                  <c:v>2.0001000000000002</c:v>
                </c:pt>
                <c:pt idx="5402">
                  <c:v>1.0001</c:v>
                </c:pt>
                <c:pt idx="5403">
                  <c:v>1.0001</c:v>
                </c:pt>
                <c:pt idx="5404">
                  <c:v>3.0001000000000002</c:v>
                </c:pt>
                <c:pt idx="5405">
                  <c:v>5.0000999999999998</c:v>
                </c:pt>
                <c:pt idx="5406">
                  <c:v>10.0001</c:v>
                </c:pt>
                <c:pt idx="5407">
                  <c:v>6.0000999999999998</c:v>
                </c:pt>
                <c:pt idx="5408">
                  <c:v>13.0001</c:v>
                </c:pt>
                <c:pt idx="5409">
                  <c:v>12.0001</c:v>
                </c:pt>
                <c:pt idx="5410">
                  <c:v>10.0001</c:v>
                </c:pt>
                <c:pt idx="5411">
                  <c:v>18.0001</c:v>
                </c:pt>
                <c:pt idx="5412">
                  <c:v>63.000100000000003</c:v>
                </c:pt>
                <c:pt idx="5413">
                  <c:v>47.000100000000003</c:v>
                </c:pt>
                <c:pt idx="5414">
                  <c:v>8.0000999999999998</c:v>
                </c:pt>
                <c:pt idx="5415">
                  <c:v>2.0001000000000002</c:v>
                </c:pt>
                <c:pt idx="5416">
                  <c:v>4.0000999999999998</c:v>
                </c:pt>
                <c:pt idx="5417">
                  <c:v>3.0001000000000002</c:v>
                </c:pt>
                <c:pt idx="5418">
                  <c:v>2.0001000000000002</c:v>
                </c:pt>
                <c:pt idx="5419">
                  <c:v>4.0000999999999998</c:v>
                </c:pt>
                <c:pt idx="5420">
                  <c:v>1E-4</c:v>
                </c:pt>
                <c:pt idx="5421">
                  <c:v>1.0001</c:v>
                </c:pt>
                <c:pt idx="5422">
                  <c:v>2.0001000000000002</c:v>
                </c:pt>
                <c:pt idx="5423">
                  <c:v>2.0001000000000002</c:v>
                </c:pt>
                <c:pt idx="5424">
                  <c:v>2.0001000000000002</c:v>
                </c:pt>
                <c:pt idx="5425">
                  <c:v>6.0000999999999998</c:v>
                </c:pt>
                <c:pt idx="5426">
                  <c:v>1E-4</c:v>
                </c:pt>
                <c:pt idx="5427">
                  <c:v>2.0001000000000002</c:v>
                </c:pt>
                <c:pt idx="5428">
                  <c:v>5.0000999999999998</c:v>
                </c:pt>
                <c:pt idx="5429">
                  <c:v>5.0000999999999998</c:v>
                </c:pt>
                <c:pt idx="5430">
                  <c:v>4.0000999999999998</c:v>
                </c:pt>
                <c:pt idx="5431">
                  <c:v>1.0001</c:v>
                </c:pt>
                <c:pt idx="5432">
                  <c:v>2.0001000000000002</c:v>
                </c:pt>
                <c:pt idx="5433">
                  <c:v>3.0001000000000002</c:v>
                </c:pt>
                <c:pt idx="5434">
                  <c:v>5.0000999999999998</c:v>
                </c:pt>
                <c:pt idx="5435">
                  <c:v>4.0000999999999998</c:v>
                </c:pt>
                <c:pt idx="5436">
                  <c:v>4.0000999999999998</c:v>
                </c:pt>
                <c:pt idx="5437">
                  <c:v>4.0000999999999998</c:v>
                </c:pt>
                <c:pt idx="5438">
                  <c:v>3.0001000000000002</c:v>
                </c:pt>
                <c:pt idx="5439">
                  <c:v>3.0001000000000002</c:v>
                </c:pt>
                <c:pt idx="5440">
                  <c:v>2.0001000000000002</c:v>
                </c:pt>
                <c:pt idx="5441">
                  <c:v>7.0000999999999998</c:v>
                </c:pt>
                <c:pt idx="5442">
                  <c:v>1E-4</c:v>
                </c:pt>
                <c:pt idx="5443">
                  <c:v>1.0001</c:v>
                </c:pt>
                <c:pt idx="5444">
                  <c:v>7.0000999999999998</c:v>
                </c:pt>
                <c:pt idx="5445">
                  <c:v>3.0001000000000002</c:v>
                </c:pt>
                <c:pt idx="5446">
                  <c:v>5.0000999999999998</c:v>
                </c:pt>
                <c:pt idx="5447">
                  <c:v>7.0000999999999998</c:v>
                </c:pt>
                <c:pt idx="5448">
                  <c:v>2.0001000000000002</c:v>
                </c:pt>
                <c:pt idx="5449">
                  <c:v>3.0001000000000002</c:v>
                </c:pt>
                <c:pt idx="5450">
                  <c:v>3.0001000000000002</c:v>
                </c:pt>
                <c:pt idx="5451">
                  <c:v>5.0000999999999998</c:v>
                </c:pt>
                <c:pt idx="5452">
                  <c:v>10.0001</c:v>
                </c:pt>
                <c:pt idx="5453">
                  <c:v>5.0000999999999998</c:v>
                </c:pt>
                <c:pt idx="5454">
                  <c:v>5.0000999999999998</c:v>
                </c:pt>
                <c:pt idx="5455">
                  <c:v>2.0001000000000002</c:v>
                </c:pt>
                <c:pt idx="5456">
                  <c:v>5.0000999999999998</c:v>
                </c:pt>
                <c:pt idx="5457">
                  <c:v>5.0000999999999998</c:v>
                </c:pt>
                <c:pt idx="5458">
                  <c:v>10.0001</c:v>
                </c:pt>
                <c:pt idx="5459">
                  <c:v>11.0001</c:v>
                </c:pt>
                <c:pt idx="5460">
                  <c:v>8.0000999999999998</c:v>
                </c:pt>
                <c:pt idx="5461">
                  <c:v>8.0000999999999998</c:v>
                </c:pt>
                <c:pt idx="5462">
                  <c:v>6.0000999999999998</c:v>
                </c:pt>
                <c:pt idx="5463">
                  <c:v>11.0001</c:v>
                </c:pt>
                <c:pt idx="5464">
                  <c:v>25.0001</c:v>
                </c:pt>
                <c:pt idx="5465">
                  <c:v>27.0001</c:v>
                </c:pt>
                <c:pt idx="5466">
                  <c:v>23.0001</c:v>
                </c:pt>
                <c:pt idx="5467">
                  <c:v>32.000100000000003</c:v>
                </c:pt>
                <c:pt idx="5468">
                  <c:v>38.000100000000003</c:v>
                </c:pt>
                <c:pt idx="5469">
                  <c:v>106.0001</c:v>
                </c:pt>
                <c:pt idx="5470">
                  <c:v>281.00009999999997</c:v>
                </c:pt>
                <c:pt idx="5471">
                  <c:v>512.00009999999997</c:v>
                </c:pt>
                <c:pt idx="5472">
                  <c:v>466.00009999999997</c:v>
                </c:pt>
                <c:pt idx="5473">
                  <c:v>280.00009999999997</c:v>
                </c:pt>
                <c:pt idx="5474">
                  <c:v>45.000100000000003</c:v>
                </c:pt>
                <c:pt idx="5475">
                  <c:v>15.0001</c:v>
                </c:pt>
                <c:pt idx="5476">
                  <c:v>9.0000999999999998</c:v>
                </c:pt>
                <c:pt idx="5477">
                  <c:v>6.0000999999999998</c:v>
                </c:pt>
                <c:pt idx="5478">
                  <c:v>10.0001</c:v>
                </c:pt>
                <c:pt idx="5479">
                  <c:v>30.0001</c:v>
                </c:pt>
                <c:pt idx="5480">
                  <c:v>17.0001</c:v>
                </c:pt>
                <c:pt idx="5481">
                  <c:v>4.0000999999999998</c:v>
                </c:pt>
                <c:pt idx="5482">
                  <c:v>3.0001000000000002</c:v>
                </c:pt>
                <c:pt idx="5483">
                  <c:v>3.0001000000000002</c:v>
                </c:pt>
                <c:pt idx="5484">
                  <c:v>3.0001000000000002</c:v>
                </c:pt>
                <c:pt idx="5485">
                  <c:v>5.0000999999999998</c:v>
                </c:pt>
                <c:pt idx="5486">
                  <c:v>4.0000999999999998</c:v>
                </c:pt>
                <c:pt idx="5487">
                  <c:v>6.0000999999999998</c:v>
                </c:pt>
                <c:pt idx="5488">
                  <c:v>2.0001000000000002</c:v>
                </c:pt>
                <c:pt idx="5489">
                  <c:v>6.0000999999999998</c:v>
                </c:pt>
                <c:pt idx="5490">
                  <c:v>7.0000999999999998</c:v>
                </c:pt>
                <c:pt idx="5491">
                  <c:v>3.0001000000000002</c:v>
                </c:pt>
                <c:pt idx="5492">
                  <c:v>2.0001000000000002</c:v>
                </c:pt>
                <c:pt idx="5493">
                  <c:v>2.0001000000000002</c:v>
                </c:pt>
                <c:pt idx="5494">
                  <c:v>5.0000999999999998</c:v>
                </c:pt>
                <c:pt idx="5495">
                  <c:v>3.0001000000000002</c:v>
                </c:pt>
                <c:pt idx="5496">
                  <c:v>3.0001000000000002</c:v>
                </c:pt>
                <c:pt idx="5497">
                  <c:v>4.0000999999999998</c:v>
                </c:pt>
                <c:pt idx="5498">
                  <c:v>1E-4</c:v>
                </c:pt>
                <c:pt idx="5499">
                  <c:v>6.0000999999999998</c:v>
                </c:pt>
                <c:pt idx="5500">
                  <c:v>1.0001</c:v>
                </c:pt>
                <c:pt idx="5501">
                  <c:v>3.0001000000000002</c:v>
                </c:pt>
                <c:pt idx="5502">
                  <c:v>3.0001000000000002</c:v>
                </c:pt>
                <c:pt idx="5503">
                  <c:v>5.0000999999999998</c:v>
                </c:pt>
                <c:pt idx="5504">
                  <c:v>1.0001</c:v>
                </c:pt>
                <c:pt idx="5505">
                  <c:v>7.0000999999999998</c:v>
                </c:pt>
                <c:pt idx="5506">
                  <c:v>9.0000999999999998</c:v>
                </c:pt>
                <c:pt idx="5507">
                  <c:v>4.0000999999999998</c:v>
                </c:pt>
                <c:pt idx="5508">
                  <c:v>10.0001</c:v>
                </c:pt>
                <c:pt idx="5509">
                  <c:v>4.0000999999999998</c:v>
                </c:pt>
                <c:pt idx="5510">
                  <c:v>4.0000999999999998</c:v>
                </c:pt>
                <c:pt idx="5511">
                  <c:v>2.0001000000000002</c:v>
                </c:pt>
                <c:pt idx="5512">
                  <c:v>2.0001000000000002</c:v>
                </c:pt>
                <c:pt idx="5513">
                  <c:v>6.0000999999999998</c:v>
                </c:pt>
                <c:pt idx="5514">
                  <c:v>10.0001</c:v>
                </c:pt>
                <c:pt idx="5515">
                  <c:v>7.0000999999999998</c:v>
                </c:pt>
                <c:pt idx="5516">
                  <c:v>10.0001</c:v>
                </c:pt>
                <c:pt idx="5517">
                  <c:v>6.0000999999999998</c:v>
                </c:pt>
                <c:pt idx="5518">
                  <c:v>5.0000999999999998</c:v>
                </c:pt>
                <c:pt idx="5519">
                  <c:v>3.0001000000000002</c:v>
                </c:pt>
                <c:pt idx="5520">
                  <c:v>10.0001</c:v>
                </c:pt>
                <c:pt idx="5521">
                  <c:v>4.0000999999999998</c:v>
                </c:pt>
                <c:pt idx="5522">
                  <c:v>7.0000999999999998</c:v>
                </c:pt>
                <c:pt idx="5523">
                  <c:v>5.0000999999999998</c:v>
                </c:pt>
                <c:pt idx="5524">
                  <c:v>8.0000999999999998</c:v>
                </c:pt>
                <c:pt idx="5525">
                  <c:v>13.0001</c:v>
                </c:pt>
                <c:pt idx="5526">
                  <c:v>7.0000999999999998</c:v>
                </c:pt>
                <c:pt idx="5527">
                  <c:v>11.0001</c:v>
                </c:pt>
                <c:pt idx="5528">
                  <c:v>9.0000999999999998</c:v>
                </c:pt>
                <c:pt idx="5529">
                  <c:v>15.0001</c:v>
                </c:pt>
                <c:pt idx="5530">
                  <c:v>15.0001</c:v>
                </c:pt>
                <c:pt idx="5531">
                  <c:v>13.0001</c:v>
                </c:pt>
                <c:pt idx="5532">
                  <c:v>22.0001</c:v>
                </c:pt>
                <c:pt idx="5533">
                  <c:v>32.000100000000003</c:v>
                </c:pt>
                <c:pt idx="5534">
                  <c:v>56.000100000000003</c:v>
                </c:pt>
                <c:pt idx="5535">
                  <c:v>103.0001</c:v>
                </c:pt>
                <c:pt idx="5536">
                  <c:v>300.00009999999997</c:v>
                </c:pt>
                <c:pt idx="5537">
                  <c:v>401.00009999999997</c:v>
                </c:pt>
                <c:pt idx="5538">
                  <c:v>282.00009999999997</c:v>
                </c:pt>
                <c:pt idx="5539">
                  <c:v>145.0001</c:v>
                </c:pt>
                <c:pt idx="5540">
                  <c:v>32.000100000000003</c:v>
                </c:pt>
                <c:pt idx="5541">
                  <c:v>18.0001</c:v>
                </c:pt>
                <c:pt idx="5542">
                  <c:v>10.0001</c:v>
                </c:pt>
                <c:pt idx="5543">
                  <c:v>15.0001</c:v>
                </c:pt>
                <c:pt idx="5544">
                  <c:v>52.000100000000003</c:v>
                </c:pt>
                <c:pt idx="5545">
                  <c:v>229.0001</c:v>
                </c:pt>
                <c:pt idx="5546">
                  <c:v>163.0001</c:v>
                </c:pt>
                <c:pt idx="5547">
                  <c:v>20.0001</c:v>
                </c:pt>
                <c:pt idx="5548">
                  <c:v>11.0001</c:v>
                </c:pt>
                <c:pt idx="5549">
                  <c:v>6.0000999999999998</c:v>
                </c:pt>
                <c:pt idx="5550">
                  <c:v>9.0000999999999998</c:v>
                </c:pt>
                <c:pt idx="5551">
                  <c:v>12.0001</c:v>
                </c:pt>
                <c:pt idx="5552">
                  <c:v>9.0000999999999998</c:v>
                </c:pt>
                <c:pt idx="5553">
                  <c:v>12.0001</c:v>
                </c:pt>
                <c:pt idx="5554">
                  <c:v>13.0001</c:v>
                </c:pt>
                <c:pt idx="5555">
                  <c:v>9.0000999999999998</c:v>
                </c:pt>
                <c:pt idx="5556">
                  <c:v>9.0000999999999998</c:v>
                </c:pt>
                <c:pt idx="5557">
                  <c:v>14.0001</c:v>
                </c:pt>
                <c:pt idx="5558">
                  <c:v>8.0000999999999998</c:v>
                </c:pt>
                <c:pt idx="5559">
                  <c:v>14.0001</c:v>
                </c:pt>
                <c:pt idx="5560">
                  <c:v>8.0000999999999998</c:v>
                </c:pt>
                <c:pt idx="5561">
                  <c:v>6.0000999999999998</c:v>
                </c:pt>
                <c:pt idx="5562">
                  <c:v>17.0001</c:v>
                </c:pt>
                <c:pt idx="5563">
                  <c:v>12.0001</c:v>
                </c:pt>
                <c:pt idx="5564">
                  <c:v>13.0001</c:v>
                </c:pt>
                <c:pt idx="5565">
                  <c:v>19.0001</c:v>
                </c:pt>
                <c:pt idx="5566">
                  <c:v>19.0001</c:v>
                </c:pt>
                <c:pt idx="5567">
                  <c:v>17.0001</c:v>
                </c:pt>
                <c:pt idx="5568">
                  <c:v>10.0001</c:v>
                </c:pt>
                <c:pt idx="5569">
                  <c:v>22.0001</c:v>
                </c:pt>
                <c:pt idx="5570">
                  <c:v>26.0001</c:v>
                </c:pt>
                <c:pt idx="5571">
                  <c:v>17.0001</c:v>
                </c:pt>
                <c:pt idx="5572">
                  <c:v>23.0001</c:v>
                </c:pt>
                <c:pt idx="5573">
                  <c:v>23.0001</c:v>
                </c:pt>
                <c:pt idx="5574">
                  <c:v>28.0001</c:v>
                </c:pt>
                <c:pt idx="5575">
                  <c:v>20.0001</c:v>
                </c:pt>
                <c:pt idx="5576">
                  <c:v>42.000100000000003</c:v>
                </c:pt>
                <c:pt idx="5577">
                  <c:v>29.0001</c:v>
                </c:pt>
                <c:pt idx="5578">
                  <c:v>31.0001</c:v>
                </c:pt>
                <c:pt idx="5579">
                  <c:v>34.000100000000003</c:v>
                </c:pt>
                <c:pt idx="5580">
                  <c:v>41.000100000000003</c:v>
                </c:pt>
                <c:pt idx="5581">
                  <c:v>41.000100000000003</c:v>
                </c:pt>
                <c:pt idx="5582">
                  <c:v>45.000100000000003</c:v>
                </c:pt>
                <c:pt idx="5583">
                  <c:v>63.000100000000003</c:v>
                </c:pt>
                <c:pt idx="5584">
                  <c:v>54.000100000000003</c:v>
                </c:pt>
                <c:pt idx="5585">
                  <c:v>50.000100000000003</c:v>
                </c:pt>
                <c:pt idx="5586">
                  <c:v>87.000100000000003</c:v>
                </c:pt>
                <c:pt idx="5587">
                  <c:v>70.000100000000003</c:v>
                </c:pt>
                <c:pt idx="5588">
                  <c:v>87.000100000000003</c:v>
                </c:pt>
                <c:pt idx="5589">
                  <c:v>92.000100000000003</c:v>
                </c:pt>
                <c:pt idx="5590">
                  <c:v>106.0001</c:v>
                </c:pt>
                <c:pt idx="5591">
                  <c:v>115.0001</c:v>
                </c:pt>
                <c:pt idx="5592">
                  <c:v>117.0001</c:v>
                </c:pt>
                <c:pt idx="5593">
                  <c:v>163.0001</c:v>
                </c:pt>
                <c:pt idx="5594">
                  <c:v>201.0001</c:v>
                </c:pt>
                <c:pt idx="5595">
                  <c:v>233.0001</c:v>
                </c:pt>
                <c:pt idx="5596">
                  <c:v>279.00009999999997</c:v>
                </c:pt>
                <c:pt idx="5597">
                  <c:v>394.00009999999997</c:v>
                </c:pt>
                <c:pt idx="5598">
                  <c:v>533.00009999999997</c:v>
                </c:pt>
                <c:pt idx="5599">
                  <c:v>993.00009999999997</c:v>
                </c:pt>
                <c:pt idx="5600">
                  <c:v>2708.0001000000002</c:v>
                </c:pt>
                <c:pt idx="5601">
                  <c:v>6692.0001000000002</c:v>
                </c:pt>
                <c:pt idx="5602">
                  <c:v>8152.0001000000002</c:v>
                </c:pt>
                <c:pt idx="5603">
                  <c:v>5918.0001000000002</c:v>
                </c:pt>
                <c:pt idx="5604">
                  <c:v>3056.0001000000002</c:v>
                </c:pt>
                <c:pt idx="5605">
                  <c:v>452.00009999999997</c:v>
                </c:pt>
                <c:pt idx="5606">
                  <c:v>100.0001</c:v>
                </c:pt>
                <c:pt idx="5607">
                  <c:v>33.000100000000003</c:v>
                </c:pt>
                <c:pt idx="5608">
                  <c:v>6.0000999999999998</c:v>
                </c:pt>
                <c:pt idx="5609">
                  <c:v>9.0000999999999998</c:v>
                </c:pt>
                <c:pt idx="5610">
                  <c:v>19.0001</c:v>
                </c:pt>
                <c:pt idx="5611">
                  <c:v>36.000100000000003</c:v>
                </c:pt>
                <c:pt idx="5612">
                  <c:v>8.0000999999999998</c:v>
                </c:pt>
                <c:pt idx="5613">
                  <c:v>3.0001000000000002</c:v>
                </c:pt>
                <c:pt idx="5614">
                  <c:v>2.0001000000000002</c:v>
                </c:pt>
                <c:pt idx="5615">
                  <c:v>7.0000999999999998</c:v>
                </c:pt>
                <c:pt idx="5616">
                  <c:v>4.0000999999999998</c:v>
                </c:pt>
                <c:pt idx="5617">
                  <c:v>5.0000999999999998</c:v>
                </c:pt>
                <c:pt idx="5618">
                  <c:v>6.0000999999999998</c:v>
                </c:pt>
                <c:pt idx="5619">
                  <c:v>5.0000999999999998</c:v>
                </c:pt>
                <c:pt idx="5620">
                  <c:v>6.0000999999999998</c:v>
                </c:pt>
                <c:pt idx="5621">
                  <c:v>1.0001</c:v>
                </c:pt>
                <c:pt idx="5622">
                  <c:v>4.0000999999999998</c:v>
                </c:pt>
                <c:pt idx="5623">
                  <c:v>2.0001000000000002</c:v>
                </c:pt>
                <c:pt idx="5624">
                  <c:v>4.0000999999999998</c:v>
                </c:pt>
                <c:pt idx="5625">
                  <c:v>2.0001000000000002</c:v>
                </c:pt>
                <c:pt idx="5626">
                  <c:v>3.0001000000000002</c:v>
                </c:pt>
                <c:pt idx="5627">
                  <c:v>7.0000999999999998</c:v>
                </c:pt>
                <c:pt idx="5628">
                  <c:v>5.0000999999999998</c:v>
                </c:pt>
                <c:pt idx="5629">
                  <c:v>6.0000999999999998</c:v>
                </c:pt>
                <c:pt idx="5630">
                  <c:v>4.0000999999999998</c:v>
                </c:pt>
                <c:pt idx="5631">
                  <c:v>4.0000999999999998</c:v>
                </c:pt>
                <c:pt idx="5632">
                  <c:v>6.0000999999999998</c:v>
                </c:pt>
                <c:pt idx="5633">
                  <c:v>3.0001000000000002</c:v>
                </c:pt>
                <c:pt idx="5634">
                  <c:v>2.0001000000000002</c:v>
                </c:pt>
                <c:pt idx="5635">
                  <c:v>4.0000999999999998</c:v>
                </c:pt>
                <c:pt idx="5636">
                  <c:v>4.0000999999999998</c:v>
                </c:pt>
                <c:pt idx="5637">
                  <c:v>7.0000999999999998</c:v>
                </c:pt>
                <c:pt idx="5638">
                  <c:v>3.0001000000000002</c:v>
                </c:pt>
                <c:pt idx="5639">
                  <c:v>3.0001000000000002</c:v>
                </c:pt>
                <c:pt idx="5640">
                  <c:v>6.0000999999999998</c:v>
                </c:pt>
                <c:pt idx="5641">
                  <c:v>6.0000999999999998</c:v>
                </c:pt>
                <c:pt idx="5642">
                  <c:v>2.0001000000000002</c:v>
                </c:pt>
                <c:pt idx="5643">
                  <c:v>8.0000999999999998</c:v>
                </c:pt>
                <c:pt idx="5644">
                  <c:v>6.0000999999999998</c:v>
                </c:pt>
                <c:pt idx="5645">
                  <c:v>3.0001000000000002</c:v>
                </c:pt>
                <c:pt idx="5646">
                  <c:v>2.0001000000000002</c:v>
                </c:pt>
                <c:pt idx="5647">
                  <c:v>9.0000999999999998</c:v>
                </c:pt>
                <c:pt idx="5648">
                  <c:v>7.0000999999999998</c:v>
                </c:pt>
                <c:pt idx="5649">
                  <c:v>14.0001</c:v>
                </c:pt>
                <c:pt idx="5650">
                  <c:v>10.0001</c:v>
                </c:pt>
                <c:pt idx="5651">
                  <c:v>14.0001</c:v>
                </c:pt>
                <c:pt idx="5652">
                  <c:v>8.0000999999999998</c:v>
                </c:pt>
                <c:pt idx="5653">
                  <c:v>8.0000999999999998</c:v>
                </c:pt>
                <c:pt idx="5654">
                  <c:v>11.0001</c:v>
                </c:pt>
                <c:pt idx="5655">
                  <c:v>12.0001</c:v>
                </c:pt>
                <c:pt idx="5656">
                  <c:v>12.0001</c:v>
                </c:pt>
                <c:pt idx="5657">
                  <c:v>21.0001</c:v>
                </c:pt>
                <c:pt idx="5658">
                  <c:v>19.0001</c:v>
                </c:pt>
                <c:pt idx="5659">
                  <c:v>20.0001</c:v>
                </c:pt>
                <c:pt idx="5660">
                  <c:v>28.0001</c:v>
                </c:pt>
                <c:pt idx="5661">
                  <c:v>30.0001</c:v>
                </c:pt>
                <c:pt idx="5662">
                  <c:v>32.000100000000003</c:v>
                </c:pt>
                <c:pt idx="5663">
                  <c:v>36.000100000000003</c:v>
                </c:pt>
                <c:pt idx="5664">
                  <c:v>77.000100000000003</c:v>
                </c:pt>
                <c:pt idx="5665">
                  <c:v>206.0001</c:v>
                </c:pt>
                <c:pt idx="5666">
                  <c:v>333.00009999999997</c:v>
                </c:pt>
                <c:pt idx="5667">
                  <c:v>625.00009999999997</c:v>
                </c:pt>
                <c:pt idx="5668">
                  <c:v>750.00009999999997</c:v>
                </c:pt>
                <c:pt idx="5669">
                  <c:v>617.00009999999997</c:v>
                </c:pt>
                <c:pt idx="5670">
                  <c:v>365.00009999999997</c:v>
                </c:pt>
                <c:pt idx="5671">
                  <c:v>105.0001</c:v>
                </c:pt>
                <c:pt idx="5672">
                  <c:v>14.0001</c:v>
                </c:pt>
                <c:pt idx="5673">
                  <c:v>11.0001</c:v>
                </c:pt>
                <c:pt idx="5674">
                  <c:v>7.0000999999999998</c:v>
                </c:pt>
                <c:pt idx="5675">
                  <c:v>57.000100000000003</c:v>
                </c:pt>
                <c:pt idx="5676">
                  <c:v>176.0001</c:v>
                </c:pt>
                <c:pt idx="5677">
                  <c:v>56.000100000000003</c:v>
                </c:pt>
                <c:pt idx="5678">
                  <c:v>3.0001000000000002</c:v>
                </c:pt>
                <c:pt idx="5679">
                  <c:v>4.0000999999999998</c:v>
                </c:pt>
                <c:pt idx="5680">
                  <c:v>4.0000999999999998</c:v>
                </c:pt>
                <c:pt idx="5681">
                  <c:v>3.0001000000000002</c:v>
                </c:pt>
                <c:pt idx="5682">
                  <c:v>3.0001000000000002</c:v>
                </c:pt>
                <c:pt idx="5683">
                  <c:v>8.0000999999999998</c:v>
                </c:pt>
                <c:pt idx="5684">
                  <c:v>4.0000999999999998</c:v>
                </c:pt>
                <c:pt idx="5685">
                  <c:v>3.0001000000000002</c:v>
                </c:pt>
                <c:pt idx="5686">
                  <c:v>3.0001000000000002</c:v>
                </c:pt>
                <c:pt idx="5687">
                  <c:v>3.0001000000000002</c:v>
                </c:pt>
                <c:pt idx="5688">
                  <c:v>4.0000999999999998</c:v>
                </c:pt>
                <c:pt idx="5689">
                  <c:v>1.0001</c:v>
                </c:pt>
                <c:pt idx="5690">
                  <c:v>1E-4</c:v>
                </c:pt>
                <c:pt idx="5691">
                  <c:v>3.0001000000000002</c:v>
                </c:pt>
                <c:pt idx="5692">
                  <c:v>5.0000999999999998</c:v>
                </c:pt>
                <c:pt idx="5693">
                  <c:v>3.0001000000000002</c:v>
                </c:pt>
                <c:pt idx="5694">
                  <c:v>3.0001000000000002</c:v>
                </c:pt>
                <c:pt idx="5695">
                  <c:v>2.0001000000000002</c:v>
                </c:pt>
                <c:pt idx="5696">
                  <c:v>2.0001000000000002</c:v>
                </c:pt>
                <c:pt idx="5697">
                  <c:v>1E-4</c:v>
                </c:pt>
                <c:pt idx="5698">
                  <c:v>2.0001000000000002</c:v>
                </c:pt>
                <c:pt idx="5699">
                  <c:v>3.0001000000000002</c:v>
                </c:pt>
                <c:pt idx="5700">
                  <c:v>9.0000999999999998</c:v>
                </c:pt>
                <c:pt idx="5701">
                  <c:v>2.0001000000000002</c:v>
                </c:pt>
                <c:pt idx="5702">
                  <c:v>2.0001000000000002</c:v>
                </c:pt>
                <c:pt idx="5703">
                  <c:v>3.0001000000000002</c:v>
                </c:pt>
                <c:pt idx="5704">
                  <c:v>2.0001000000000002</c:v>
                </c:pt>
                <c:pt idx="5705">
                  <c:v>4.0000999999999998</c:v>
                </c:pt>
                <c:pt idx="5706">
                  <c:v>4.0000999999999998</c:v>
                </c:pt>
                <c:pt idx="5707">
                  <c:v>4.0000999999999998</c:v>
                </c:pt>
                <c:pt idx="5708">
                  <c:v>3.0001000000000002</c:v>
                </c:pt>
                <c:pt idx="5709">
                  <c:v>3.0001000000000002</c:v>
                </c:pt>
                <c:pt idx="5710">
                  <c:v>1.0001</c:v>
                </c:pt>
                <c:pt idx="5711">
                  <c:v>1.0001</c:v>
                </c:pt>
                <c:pt idx="5712">
                  <c:v>2.0001000000000002</c:v>
                </c:pt>
                <c:pt idx="5713">
                  <c:v>4.0000999999999998</c:v>
                </c:pt>
                <c:pt idx="5714">
                  <c:v>2.0001000000000002</c:v>
                </c:pt>
                <c:pt idx="5715">
                  <c:v>1.0001</c:v>
                </c:pt>
                <c:pt idx="5716">
                  <c:v>3.0001000000000002</c:v>
                </c:pt>
                <c:pt idx="5717">
                  <c:v>2.0001000000000002</c:v>
                </c:pt>
                <c:pt idx="5718">
                  <c:v>7.0000999999999998</c:v>
                </c:pt>
                <c:pt idx="5719">
                  <c:v>2.0001000000000002</c:v>
                </c:pt>
                <c:pt idx="5720">
                  <c:v>2.0001000000000002</c:v>
                </c:pt>
                <c:pt idx="5721">
                  <c:v>1.0001</c:v>
                </c:pt>
                <c:pt idx="5722">
                  <c:v>2.0001000000000002</c:v>
                </c:pt>
                <c:pt idx="5723">
                  <c:v>4.0000999999999998</c:v>
                </c:pt>
                <c:pt idx="5724">
                  <c:v>3.0001000000000002</c:v>
                </c:pt>
                <c:pt idx="5725">
                  <c:v>3.0001000000000002</c:v>
                </c:pt>
                <c:pt idx="5726">
                  <c:v>2.0001000000000002</c:v>
                </c:pt>
                <c:pt idx="5727">
                  <c:v>4.0000999999999998</c:v>
                </c:pt>
                <c:pt idx="5728">
                  <c:v>4.0000999999999998</c:v>
                </c:pt>
                <c:pt idx="5729">
                  <c:v>32.000100000000003</c:v>
                </c:pt>
                <c:pt idx="5730">
                  <c:v>47.000100000000003</c:v>
                </c:pt>
                <c:pt idx="5731">
                  <c:v>42.000100000000003</c:v>
                </c:pt>
                <c:pt idx="5732">
                  <c:v>41.000100000000003</c:v>
                </c:pt>
                <c:pt idx="5733">
                  <c:v>13.0001</c:v>
                </c:pt>
                <c:pt idx="5734">
                  <c:v>10.0001</c:v>
                </c:pt>
                <c:pt idx="5735">
                  <c:v>6.0000999999999998</c:v>
                </c:pt>
                <c:pt idx="5736">
                  <c:v>2.0001000000000002</c:v>
                </c:pt>
                <c:pt idx="5737">
                  <c:v>3.0001000000000002</c:v>
                </c:pt>
                <c:pt idx="5738">
                  <c:v>6.0000999999999998</c:v>
                </c:pt>
                <c:pt idx="5739">
                  <c:v>39.000100000000003</c:v>
                </c:pt>
                <c:pt idx="5740">
                  <c:v>48.000100000000003</c:v>
                </c:pt>
                <c:pt idx="5741">
                  <c:v>10.0001</c:v>
                </c:pt>
                <c:pt idx="5742">
                  <c:v>3.0001000000000002</c:v>
                </c:pt>
                <c:pt idx="5743">
                  <c:v>2.0001000000000002</c:v>
                </c:pt>
                <c:pt idx="5744">
                  <c:v>1E-4</c:v>
                </c:pt>
                <c:pt idx="5745">
                  <c:v>1E-4</c:v>
                </c:pt>
                <c:pt idx="5746">
                  <c:v>4.0000999999999998</c:v>
                </c:pt>
                <c:pt idx="5747">
                  <c:v>1.0001</c:v>
                </c:pt>
                <c:pt idx="5748">
                  <c:v>2.0001000000000002</c:v>
                </c:pt>
                <c:pt idx="5749">
                  <c:v>1.0001</c:v>
                </c:pt>
                <c:pt idx="5750">
                  <c:v>4.0000999999999998</c:v>
                </c:pt>
                <c:pt idx="5751">
                  <c:v>1.0001</c:v>
                </c:pt>
                <c:pt idx="5752">
                  <c:v>1.0001</c:v>
                </c:pt>
                <c:pt idx="5753">
                  <c:v>2.0001000000000002</c:v>
                </c:pt>
                <c:pt idx="5754">
                  <c:v>1.0001</c:v>
                </c:pt>
                <c:pt idx="5755">
                  <c:v>3.0001000000000002</c:v>
                </c:pt>
                <c:pt idx="5756">
                  <c:v>4.0000999999999998</c:v>
                </c:pt>
                <c:pt idx="5757">
                  <c:v>1.0001</c:v>
                </c:pt>
                <c:pt idx="5758">
                  <c:v>3.0001000000000002</c:v>
                </c:pt>
                <c:pt idx="5759">
                  <c:v>2.0001000000000002</c:v>
                </c:pt>
                <c:pt idx="5760">
                  <c:v>1.0001</c:v>
                </c:pt>
                <c:pt idx="5761">
                  <c:v>1.0001</c:v>
                </c:pt>
                <c:pt idx="5762">
                  <c:v>1.0001</c:v>
                </c:pt>
                <c:pt idx="5763">
                  <c:v>1E-4</c:v>
                </c:pt>
                <c:pt idx="5764">
                  <c:v>1.0001</c:v>
                </c:pt>
                <c:pt idx="5765">
                  <c:v>1.0001</c:v>
                </c:pt>
                <c:pt idx="5766">
                  <c:v>1.0001</c:v>
                </c:pt>
                <c:pt idx="5767">
                  <c:v>3.0001000000000002</c:v>
                </c:pt>
                <c:pt idx="5768">
                  <c:v>1.0001</c:v>
                </c:pt>
                <c:pt idx="5769">
                  <c:v>4.0000999999999998</c:v>
                </c:pt>
                <c:pt idx="5770">
                  <c:v>1.0001</c:v>
                </c:pt>
                <c:pt idx="5771">
                  <c:v>1.0001</c:v>
                </c:pt>
                <c:pt idx="5772">
                  <c:v>3.0001000000000002</c:v>
                </c:pt>
                <c:pt idx="5773">
                  <c:v>1E-4</c:v>
                </c:pt>
                <c:pt idx="5774">
                  <c:v>1.0001</c:v>
                </c:pt>
                <c:pt idx="5775">
                  <c:v>1E-4</c:v>
                </c:pt>
                <c:pt idx="5776">
                  <c:v>2.0001000000000002</c:v>
                </c:pt>
                <c:pt idx="5777">
                  <c:v>3.0001000000000002</c:v>
                </c:pt>
                <c:pt idx="5778">
                  <c:v>2.0001000000000002</c:v>
                </c:pt>
                <c:pt idx="5779">
                  <c:v>2.0001000000000002</c:v>
                </c:pt>
                <c:pt idx="5780">
                  <c:v>1.0001</c:v>
                </c:pt>
                <c:pt idx="5781">
                  <c:v>1.0001</c:v>
                </c:pt>
                <c:pt idx="5782">
                  <c:v>1.0001</c:v>
                </c:pt>
                <c:pt idx="5783">
                  <c:v>1E-4</c:v>
                </c:pt>
                <c:pt idx="5784">
                  <c:v>1.0001</c:v>
                </c:pt>
                <c:pt idx="5785">
                  <c:v>1.0001</c:v>
                </c:pt>
                <c:pt idx="5786">
                  <c:v>1.0001</c:v>
                </c:pt>
                <c:pt idx="5787">
                  <c:v>1.0001</c:v>
                </c:pt>
                <c:pt idx="5788">
                  <c:v>3.0001000000000002</c:v>
                </c:pt>
                <c:pt idx="5789">
                  <c:v>2.0001000000000002</c:v>
                </c:pt>
                <c:pt idx="5790">
                  <c:v>1.0001</c:v>
                </c:pt>
                <c:pt idx="5791">
                  <c:v>2.0001000000000002</c:v>
                </c:pt>
                <c:pt idx="5792">
                  <c:v>1.0001</c:v>
                </c:pt>
                <c:pt idx="5793">
                  <c:v>3.0001000000000002</c:v>
                </c:pt>
                <c:pt idx="5794">
                  <c:v>7.0000999999999998</c:v>
                </c:pt>
                <c:pt idx="5795">
                  <c:v>14.0001</c:v>
                </c:pt>
                <c:pt idx="5796">
                  <c:v>18.0001</c:v>
                </c:pt>
                <c:pt idx="5797">
                  <c:v>9.0000999999999998</c:v>
                </c:pt>
                <c:pt idx="5798">
                  <c:v>5.0000999999999998</c:v>
                </c:pt>
                <c:pt idx="5799">
                  <c:v>3.0001000000000002</c:v>
                </c:pt>
                <c:pt idx="5800">
                  <c:v>2.0001000000000002</c:v>
                </c:pt>
                <c:pt idx="5801">
                  <c:v>5.0000999999999998</c:v>
                </c:pt>
                <c:pt idx="5802">
                  <c:v>2.0001000000000002</c:v>
                </c:pt>
                <c:pt idx="5803">
                  <c:v>1.0001</c:v>
                </c:pt>
                <c:pt idx="5804">
                  <c:v>3.0001000000000002</c:v>
                </c:pt>
                <c:pt idx="5805">
                  <c:v>1.0001</c:v>
                </c:pt>
                <c:pt idx="5806">
                  <c:v>1E-4</c:v>
                </c:pt>
                <c:pt idx="5807">
                  <c:v>1.0001</c:v>
                </c:pt>
                <c:pt idx="5808">
                  <c:v>1.0001</c:v>
                </c:pt>
                <c:pt idx="5809">
                  <c:v>1.0001</c:v>
                </c:pt>
                <c:pt idx="5810">
                  <c:v>1E-4</c:v>
                </c:pt>
                <c:pt idx="5811">
                  <c:v>1.0001</c:v>
                </c:pt>
                <c:pt idx="5812">
                  <c:v>1.0001</c:v>
                </c:pt>
                <c:pt idx="5813">
                  <c:v>1.0001</c:v>
                </c:pt>
                <c:pt idx="5814">
                  <c:v>1E-4</c:v>
                </c:pt>
                <c:pt idx="5815">
                  <c:v>1E-4</c:v>
                </c:pt>
                <c:pt idx="5816">
                  <c:v>1.0001</c:v>
                </c:pt>
                <c:pt idx="5817">
                  <c:v>1.0001</c:v>
                </c:pt>
                <c:pt idx="5818">
                  <c:v>1E-4</c:v>
                </c:pt>
                <c:pt idx="5819">
                  <c:v>1E-4</c:v>
                </c:pt>
                <c:pt idx="5820">
                  <c:v>1.0001</c:v>
                </c:pt>
                <c:pt idx="5821">
                  <c:v>1E-4</c:v>
                </c:pt>
                <c:pt idx="5822">
                  <c:v>1.0001</c:v>
                </c:pt>
                <c:pt idx="5823">
                  <c:v>1.0001</c:v>
                </c:pt>
                <c:pt idx="5824">
                  <c:v>1E-4</c:v>
                </c:pt>
                <c:pt idx="5825">
                  <c:v>1E-4</c:v>
                </c:pt>
                <c:pt idx="5826">
                  <c:v>1E-4</c:v>
                </c:pt>
                <c:pt idx="5827">
                  <c:v>1.0001</c:v>
                </c:pt>
                <c:pt idx="5828">
                  <c:v>1.0001</c:v>
                </c:pt>
                <c:pt idx="5829">
                  <c:v>1.0001</c:v>
                </c:pt>
                <c:pt idx="5830">
                  <c:v>3.0001000000000002</c:v>
                </c:pt>
                <c:pt idx="5831">
                  <c:v>1.0001</c:v>
                </c:pt>
                <c:pt idx="5832">
                  <c:v>1.0001</c:v>
                </c:pt>
                <c:pt idx="5833">
                  <c:v>1E-4</c:v>
                </c:pt>
                <c:pt idx="5834">
                  <c:v>1.0001</c:v>
                </c:pt>
                <c:pt idx="5835">
                  <c:v>2.0001000000000002</c:v>
                </c:pt>
                <c:pt idx="5836">
                  <c:v>1.0001</c:v>
                </c:pt>
                <c:pt idx="5837">
                  <c:v>1.0001</c:v>
                </c:pt>
                <c:pt idx="5838">
                  <c:v>1.0001</c:v>
                </c:pt>
                <c:pt idx="5839">
                  <c:v>1.0001</c:v>
                </c:pt>
                <c:pt idx="5840">
                  <c:v>1.0001</c:v>
                </c:pt>
                <c:pt idx="5841">
                  <c:v>1.0001</c:v>
                </c:pt>
                <c:pt idx="5842">
                  <c:v>1.0001</c:v>
                </c:pt>
                <c:pt idx="5843">
                  <c:v>1.0001</c:v>
                </c:pt>
                <c:pt idx="5844">
                  <c:v>2.0001000000000002</c:v>
                </c:pt>
                <c:pt idx="5845">
                  <c:v>1.0001</c:v>
                </c:pt>
                <c:pt idx="5846">
                  <c:v>1.0001</c:v>
                </c:pt>
                <c:pt idx="5847">
                  <c:v>1.0001</c:v>
                </c:pt>
                <c:pt idx="5848">
                  <c:v>1E-4</c:v>
                </c:pt>
                <c:pt idx="5849">
                  <c:v>1.0001</c:v>
                </c:pt>
                <c:pt idx="5850">
                  <c:v>1E-4</c:v>
                </c:pt>
                <c:pt idx="5851">
                  <c:v>1.0001</c:v>
                </c:pt>
                <c:pt idx="5852">
                  <c:v>1.0001</c:v>
                </c:pt>
                <c:pt idx="5853">
                  <c:v>1E-4</c:v>
                </c:pt>
                <c:pt idx="5854">
                  <c:v>3.0001000000000002</c:v>
                </c:pt>
                <c:pt idx="5855">
                  <c:v>2.0001000000000002</c:v>
                </c:pt>
                <c:pt idx="5856">
                  <c:v>6.0000999999999998</c:v>
                </c:pt>
                <c:pt idx="5857">
                  <c:v>7.0000999999999998</c:v>
                </c:pt>
                <c:pt idx="5858">
                  <c:v>17.0001</c:v>
                </c:pt>
                <c:pt idx="5859">
                  <c:v>15.0001</c:v>
                </c:pt>
                <c:pt idx="5860">
                  <c:v>14.0001</c:v>
                </c:pt>
                <c:pt idx="5861">
                  <c:v>6.0000999999999998</c:v>
                </c:pt>
                <c:pt idx="5862">
                  <c:v>6.0000999999999998</c:v>
                </c:pt>
                <c:pt idx="5863">
                  <c:v>3.0001000000000002</c:v>
                </c:pt>
                <c:pt idx="5864">
                  <c:v>2.0001000000000002</c:v>
                </c:pt>
                <c:pt idx="5865">
                  <c:v>1.0001</c:v>
                </c:pt>
                <c:pt idx="5866">
                  <c:v>1.0001</c:v>
                </c:pt>
                <c:pt idx="5867">
                  <c:v>1.0001</c:v>
                </c:pt>
                <c:pt idx="5868">
                  <c:v>2.0001000000000002</c:v>
                </c:pt>
                <c:pt idx="5869">
                  <c:v>1E-4</c:v>
                </c:pt>
                <c:pt idx="5870">
                  <c:v>1.0001</c:v>
                </c:pt>
                <c:pt idx="5871">
                  <c:v>1E-4</c:v>
                </c:pt>
                <c:pt idx="5872">
                  <c:v>1.0001</c:v>
                </c:pt>
                <c:pt idx="5873">
                  <c:v>1.0001</c:v>
                </c:pt>
                <c:pt idx="5874">
                  <c:v>1E-4</c:v>
                </c:pt>
                <c:pt idx="5875">
                  <c:v>1.0001</c:v>
                </c:pt>
                <c:pt idx="5876">
                  <c:v>1.0001</c:v>
                </c:pt>
                <c:pt idx="5877">
                  <c:v>1E-4</c:v>
                </c:pt>
                <c:pt idx="5878">
                  <c:v>1E-4</c:v>
                </c:pt>
                <c:pt idx="5879">
                  <c:v>2.0001000000000002</c:v>
                </c:pt>
                <c:pt idx="5880">
                  <c:v>1E-4</c:v>
                </c:pt>
                <c:pt idx="5881">
                  <c:v>1E-4</c:v>
                </c:pt>
                <c:pt idx="5882">
                  <c:v>1.0001</c:v>
                </c:pt>
                <c:pt idx="5883">
                  <c:v>1.0001</c:v>
                </c:pt>
                <c:pt idx="5884">
                  <c:v>1E-4</c:v>
                </c:pt>
                <c:pt idx="5885">
                  <c:v>1E-4</c:v>
                </c:pt>
                <c:pt idx="5886">
                  <c:v>1E-4</c:v>
                </c:pt>
                <c:pt idx="5887">
                  <c:v>1.0001</c:v>
                </c:pt>
                <c:pt idx="5888">
                  <c:v>1E-4</c:v>
                </c:pt>
                <c:pt idx="5889">
                  <c:v>1E-4</c:v>
                </c:pt>
                <c:pt idx="5890">
                  <c:v>1E-4</c:v>
                </c:pt>
                <c:pt idx="5891">
                  <c:v>1E-4</c:v>
                </c:pt>
                <c:pt idx="5892">
                  <c:v>1E-4</c:v>
                </c:pt>
                <c:pt idx="5893">
                  <c:v>1.0001</c:v>
                </c:pt>
                <c:pt idx="5894">
                  <c:v>1.0001</c:v>
                </c:pt>
                <c:pt idx="5895">
                  <c:v>2.0001000000000002</c:v>
                </c:pt>
                <c:pt idx="5896">
                  <c:v>1.0001</c:v>
                </c:pt>
                <c:pt idx="5897">
                  <c:v>1E-4</c:v>
                </c:pt>
                <c:pt idx="5898">
                  <c:v>3.0001000000000002</c:v>
                </c:pt>
                <c:pt idx="5899">
                  <c:v>1E-4</c:v>
                </c:pt>
                <c:pt idx="5900">
                  <c:v>1E-4</c:v>
                </c:pt>
                <c:pt idx="5901">
                  <c:v>1E-4</c:v>
                </c:pt>
                <c:pt idx="5902">
                  <c:v>1.0001</c:v>
                </c:pt>
                <c:pt idx="5903">
                  <c:v>1.0001</c:v>
                </c:pt>
                <c:pt idx="5904">
                  <c:v>1E-4</c:v>
                </c:pt>
                <c:pt idx="5905">
                  <c:v>2.0001000000000002</c:v>
                </c:pt>
                <c:pt idx="5906">
                  <c:v>1.0001</c:v>
                </c:pt>
                <c:pt idx="5907">
                  <c:v>2.0001000000000002</c:v>
                </c:pt>
                <c:pt idx="5908">
                  <c:v>1E-4</c:v>
                </c:pt>
                <c:pt idx="5909">
                  <c:v>1.0001</c:v>
                </c:pt>
                <c:pt idx="5910">
                  <c:v>2.0001000000000002</c:v>
                </c:pt>
                <c:pt idx="5911">
                  <c:v>2.0001000000000002</c:v>
                </c:pt>
                <c:pt idx="5912">
                  <c:v>2.0001000000000002</c:v>
                </c:pt>
                <c:pt idx="5913">
                  <c:v>2.0001000000000002</c:v>
                </c:pt>
                <c:pt idx="5914">
                  <c:v>2.0001000000000002</c:v>
                </c:pt>
                <c:pt idx="5915">
                  <c:v>1.0001</c:v>
                </c:pt>
                <c:pt idx="5916">
                  <c:v>1E-4</c:v>
                </c:pt>
                <c:pt idx="5917">
                  <c:v>6.0000999999999998</c:v>
                </c:pt>
                <c:pt idx="5918">
                  <c:v>8.0000999999999998</c:v>
                </c:pt>
                <c:pt idx="5919">
                  <c:v>10.0001</c:v>
                </c:pt>
                <c:pt idx="5920">
                  <c:v>36.000100000000003</c:v>
                </c:pt>
                <c:pt idx="5921">
                  <c:v>37.000100000000003</c:v>
                </c:pt>
                <c:pt idx="5922">
                  <c:v>54.000100000000003</c:v>
                </c:pt>
                <c:pt idx="5923">
                  <c:v>42.000100000000003</c:v>
                </c:pt>
                <c:pt idx="5924">
                  <c:v>26.0001</c:v>
                </c:pt>
                <c:pt idx="5925">
                  <c:v>9.0000999999999998</c:v>
                </c:pt>
                <c:pt idx="5926">
                  <c:v>3.0001000000000002</c:v>
                </c:pt>
                <c:pt idx="5927">
                  <c:v>3.0001000000000002</c:v>
                </c:pt>
                <c:pt idx="5928">
                  <c:v>1.0001</c:v>
                </c:pt>
                <c:pt idx="5929">
                  <c:v>1.0001</c:v>
                </c:pt>
                <c:pt idx="5930">
                  <c:v>1E-4</c:v>
                </c:pt>
                <c:pt idx="5931">
                  <c:v>2.0001000000000002</c:v>
                </c:pt>
                <c:pt idx="5932">
                  <c:v>1.0001</c:v>
                </c:pt>
                <c:pt idx="5933">
                  <c:v>1E-4</c:v>
                </c:pt>
                <c:pt idx="5934">
                  <c:v>1E-4</c:v>
                </c:pt>
                <c:pt idx="5935">
                  <c:v>2.0001000000000002</c:v>
                </c:pt>
                <c:pt idx="5936">
                  <c:v>1E-4</c:v>
                </c:pt>
                <c:pt idx="5937">
                  <c:v>1E-4</c:v>
                </c:pt>
                <c:pt idx="5938">
                  <c:v>1.0001</c:v>
                </c:pt>
                <c:pt idx="5939">
                  <c:v>3.0001000000000002</c:v>
                </c:pt>
                <c:pt idx="5940">
                  <c:v>1.0001</c:v>
                </c:pt>
                <c:pt idx="5941">
                  <c:v>1.0001</c:v>
                </c:pt>
                <c:pt idx="5942">
                  <c:v>1.0001</c:v>
                </c:pt>
                <c:pt idx="5943">
                  <c:v>1E-4</c:v>
                </c:pt>
                <c:pt idx="5944">
                  <c:v>1E-4</c:v>
                </c:pt>
                <c:pt idx="5945">
                  <c:v>1.0001</c:v>
                </c:pt>
                <c:pt idx="5946">
                  <c:v>1.0001</c:v>
                </c:pt>
                <c:pt idx="5947">
                  <c:v>1.0001</c:v>
                </c:pt>
                <c:pt idx="5948">
                  <c:v>2.0001000000000002</c:v>
                </c:pt>
                <c:pt idx="5949">
                  <c:v>1.0001</c:v>
                </c:pt>
                <c:pt idx="5950">
                  <c:v>1E-4</c:v>
                </c:pt>
                <c:pt idx="5951">
                  <c:v>1E-4</c:v>
                </c:pt>
                <c:pt idx="5952">
                  <c:v>2.0001000000000002</c:v>
                </c:pt>
                <c:pt idx="5953">
                  <c:v>1E-4</c:v>
                </c:pt>
                <c:pt idx="5954">
                  <c:v>1E-4</c:v>
                </c:pt>
                <c:pt idx="5955">
                  <c:v>1E-4</c:v>
                </c:pt>
                <c:pt idx="5956">
                  <c:v>1.0001</c:v>
                </c:pt>
                <c:pt idx="5957">
                  <c:v>1E-4</c:v>
                </c:pt>
                <c:pt idx="5958">
                  <c:v>2.0001000000000002</c:v>
                </c:pt>
                <c:pt idx="5959">
                  <c:v>1E-4</c:v>
                </c:pt>
                <c:pt idx="5960">
                  <c:v>2.0001000000000002</c:v>
                </c:pt>
                <c:pt idx="5961">
                  <c:v>1E-4</c:v>
                </c:pt>
                <c:pt idx="5962">
                  <c:v>1E-4</c:v>
                </c:pt>
                <c:pt idx="5963">
                  <c:v>1E-4</c:v>
                </c:pt>
                <c:pt idx="5964">
                  <c:v>1E-4</c:v>
                </c:pt>
                <c:pt idx="5965">
                  <c:v>1E-4</c:v>
                </c:pt>
                <c:pt idx="5966">
                  <c:v>1.0001</c:v>
                </c:pt>
                <c:pt idx="5967">
                  <c:v>1E-4</c:v>
                </c:pt>
                <c:pt idx="5968">
                  <c:v>1E-4</c:v>
                </c:pt>
                <c:pt idx="5969">
                  <c:v>1.0001</c:v>
                </c:pt>
                <c:pt idx="5970">
                  <c:v>1E-4</c:v>
                </c:pt>
                <c:pt idx="5971">
                  <c:v>2.0001000000000002</c:v>
                </c:pt>
                <c:pt idx="5972">
                  <c:v>1.0001</c:v>
                </c:pt>
                <c:pt idx="5973">
                  <c:v>1E-4</c:v>
                </c:pt>
                <c:pt idx="5974">
                  <c:v>1.0001</c:v>
                </c:pt>
                <c:pt idx="5975">
                  <c:v>1E-4</c:v>
                </c:pt>
                <c:pt idx="5976">
                  <c:v>1E-4</c:v>
                </c:pt>
                <c:pt idx="5977">
                  <c:v>1.0001</c:v>
                </c:pt>
                <c:pt idx="5978">
                  <c:v>1E-4</c:v>
                </c:pt>
                <c:pt idx="5979">
                  <c:v>1E-4</c:v>
                </c:pt>
                <c:pt idx="5980">
                  <c:v>2.0001000000000002</c:v>
                </c:pt>
                <c:pt idx="5981">
                  <c:v>7.0000999999999998</c:v>
                </c:pt>
                <c:pt idx="5982">
                  <c:v>16.0001</c:v>
                </c:pt>
                <c:pt idx="5983">
                  <c:v>11.0001</c:v>
                </c:pt>
                <c:pt idx="5984">
                  <c:v>16.0001</c:v>
                </c:pt>
                <c:pt idx="5985">
                  <c:v>12.0001</c:v>
                </c:pt>
                <c:pt idx="5986">
                  <c:v>8.0000999999999998</c:v>
                </c:pt>
                <c:pt idx="5987">
                  <c:v>7.0000999999999998</c:v>
                </c:pt>
                <c:pt idx="5988">
                  <c:v>3.0001000000000002</c:v>
                </c:pt>
                <c:pt idx="5989">
                  <c:v>1.0001</c:v>
                </c:pt>
                <c:pt idx="5990">
                  <c:v>1E-4</c:v>
                </c:pt>
                <c:pt idx="5991">
                  <c:v>1.0001</c:v>
                </c:pt>
                <c:pt idx="5992">
                  <c:v>1E-4</c:v>
                </c:pt>
                <c:pt idx="5993">
                  <c:v>1E-4</c:v>
                </c:pt>
                <c:pt idx="5994">
                  <c:v>2.0001000000000002</c:v>
                </c:pt>
                <c:pt idx="5995">
                  <c:v>1E-4</c:v>
                </c:pt>
                <c:pt idx="5996">
                  <c:v>1E-4</c:v>
                </c:pt>
                <c:pt idx="5997">
                  <c:v>1E-4</c:v>
                </c:pt>
                <c:pt idx="5998">
                  <c:v>1.0001</c:v>
                </c:pt>
                <c:pt idx="5999">
                  <c:v>1.0001</c:v>
                </c:pt>
                <c:pt idx="6000">
                  <c:v>1E-4</c:v>
                </c:pt>
                <c:pt idx="6001">
                  <c:v>1E-4</c:v>
                </c:pt>
                <c:pt idx="6002">
                  <c:v>1.0001</c:v>
                </c:pt>
                <c:pt idx="6003">
                  <c:v>1E-4</c:v>
                </c:pt>
                <c:pt idx="6004">
                  <c:v>1.0001</c:v>
                </c:pt>
                <c:pt idx="6005">
                  <c:v>1.0001</c:v>
                </c:pt>
                <c:pt idx="6006">
                  <c:v>1E-4</c:v>
                </c:pt>
                <c:pt idx="6007">
                  <c:v>1.0001</c:v>
                </c:pt>
                <c:pt idx="6008">
                  <c:v>1E-4</c:v>
                </c:pt>
                <c:pt idx="6009">
                  <c:v>1E-4</c:v>
                </c:pt>
                <c:pt idx="6010">
                  <c:v>1E-4</c:v>
                </c:pt>
                <c:pt idx="6011">
                  <c:v>1.0001</c:v>
                </c:pt>
                <c:pt idx="6012">
                  <c:v>1.0001</c:v>
                </c:pt>
                <c:pt idx="6013">
                  <c:v>1.0001</c:v>
                </c:pt>
                <c:pt idx="6014">
                  <c:v>1E-4</c:v>
                </c:pt>
                <c:pt idx="6015">
                  <c:v>1E-4</c:v>
                </c:pt>
                <c:pt idx="6016">
                  <c:v>1.0001</c:v>
                </c:pt>
                <c:pt idx="6017">
                  <c:v>1.0001</c:v>
                </c:pt>
                <c:pt idx="6018">
                  <c:v>1E-4</c:v>
                </c:pt>
                <c:pt idx="6019">
                  <c:v>1E-4</c:v>
                </c:pt>
                <c:pt idx="6020">
                  <c:v>1.0001</c:v>
                </c:pt>
                <c:pt idx="6021">
                  <c:v>1.0001</c:v>
                </c:pt>
                <c:pt idx="6022">
                  <c:v>1E-4</c:v>
                </c:pt>
                <c:pt idx="6023">
                  <c:v>1E-4</c:v>
                </c:pt>
                <c:pt idx="6024">
                  <c:v>1E-4</c:v>
                </c:pt>
                <c:pt idx="6025">
                  <c:v>1.0001</c:v>
                </c:pt>
                <c:pt idx="6026">
                  <c:v>1E-4</c:v>
                </c:pt>
                <c:pt idx="6027">
                  <c:v>1.0001</c:v>
                </c:pt>
                <c:pt idx="6028">
                  <c:v>1.0001</c:v>
                </c:pt>
                <c:pt idx="6029">
                  <c:v>1.0001</c:v>
                </c:pt>
                <c:pt idx="6030">
                  <c:v>1E-4</c:v>
                </c:pt>
                <c:pt idx="6031">
                  <c:v>1.0001</c:v>
                </c:pt>
                <c:pt idx="6032">
                  <c:v>1E-4</c:v>
                </c:pt>
                <c:pt idx="6033">
                  <c:v>1.0001</c:v>
                </c:pt>
                <c:pt idx="6034">
                  <c:v>1.0001</c:v>
                </c:pt>
                <c:pt idx="6035">
                  <c:v>1E-4</c:v>
                </c:pt>
                <c:pt idx="6036">
                  <c:v>1E-4</c:v>
                </c:pt>
                <c:pt idx="6037">
                  <c:v>1.0001</c:v>
                </c:pt>
                <c:pt idx="6038">
                  <c:v>1E-4</c:v>
                </c:pt>
                <c:pt idx="6039">
                  <c:v>1E-4</c:v>
                </c:pt>
                <c:pt idx="6040">
                  <c:v>5.0000999999999998</c:v>
                </c:pt>
                <c:pt idx="6041">
                  <c:v>6.0000999999999998</c:v>
                </c:pt>
                <c:pt idx="6042">
                  <c:v>13.0001</c:v>
                </c:pt>
                <c:pt idx="6043">
                  <c:v>16.0001</c:v>
                </c:pt>
                <c:pt idx="6044">
                  <c:v>14.0001</c:v>
                </c:pt>
                <c:pt idx="6045">
                  <c:v>10.0001</c:v>
                </c:pt>
                <c:pt idx="6046">
                  <c:v>10.0001</c:v>
                </c:pt>
                <c:pt idx="6047">
                  <c:v>6.0000999999999998</c:v>
                </c:pt>
                <c:pt idx="6048">
                  <c:v>14.0001</c:v>
                </c:pt>
                <c:pt idx="6049">
                  <c:v>15.0001</c:v>
                </c:pt>
                <c:pt idx="6050">
                  <c:v>5.0000999999999998</c:v>
                </c:pt>
                <c:pt idx="6051">
                  <c:v>1.0001</c:v>
                </c:pt>
                <c:pt idx="6052">
                  <c:v>2.0001000000000002</c:v>
                </c:pt>
                <c:pt idx="6053">
                  <c:v>1.0001</c:v>
                </c:pt>
                <c:pt idx="6054">
                  <c:v>1.0001</c:v>
                </c:pt>
                <c:pt idx="6055">
                  <c:v>1.0001</c:v>
                </c:pt>
                <c:pt idx="6056">
                  <c:v>1.0001</c:v>
                </c:pt>
                <c:pt idx="6057">
                  <c:v>1.0001</c:v>
                </c:pt>
                <c:pt idx="6058">
                  <c:v>1E-4</c:v>
                </c:pt>
                <c:pt idx="6059">
                  <c:v>1E-4</c:v>
                </c:pt>
                <c:pt idx="6060">
                  <c:v>2.0001000000000002</c:v>
                </c:pt>
                <c:pt idx="6061">
                  <c:v>1E-4</c:v>
                </c:pt>
                <c:pt idx="6062">
                  <c:v>1E-4</c:v>
                </c:pt>
                <c:pt idx="6063">
                  <c:v>1E-4</c:v>
                </c:pt>
                <c:pt idx="6064">
                  <c:v>1.0001</c:v>
                </c:pt>
                <c:pt idx="6065">
                  <c:v>1E-4</c:v>
                </c:pt>
                <c:pt idx="6066">
                  <c:v>1.0001</c:v>
                </c:pt>
                <c:pt idx="6067">
                  <c:v>1E-4</c:v>
                </c:pt>
                <c:pt idx="6068">
                  <c:v>1E-4</c:v>
                </c:pt>
                <c:pt idx="6069">
                  <c:v>2.0001000000000002</c:v>
                </c:pt>
                <c:pt idx="6070">
                  <c:v>1E-4</c:v>
                </c:pt>
                <c:pt idx="6071">
                  <c:v>1.0001</c:v>
                </c:pt>
                <c:pt idx="6072">
                  <c:v>1.0001</c:v>
                </c:pt>
                <c:pt idx="6073">
                  <c:v>1E-4</c:v>
                </c:pt>
                <c:pt idx="6074">
                  <c:v>1E-4</c:v>
                </c:pt>
                <c:pt idx="6075">
                  <c:v>1E-4</c:v>
                </c:pt>
                <c:pt idx="6076">
                  <c:v>1E-4</c:v>
                </c:pt>
                <c:pt idx="6077">
                  <c:v>1E-4</c:v>
                </c:pt>
                <c:pt idx="6078">
                  <c:v>1.0001</c:v>
                </c:pt>
                <c:pt idx="6079">
                  <c:v>1.0001</c:v>
                </c:pt>
                <c:pt idx="6080">
                  <c:v>1.0001</c:v>
                </c:pt>
                <c:pt idx="6081">
                  <c:v>3.0001000000000002</c:v>
                </c:pt>
                <c:pt idx="6082">
                  <c:v>1E-4</c:v>
                </c:pt>
                <c:pt idx="6083">
                  <c:v>1E-4</c:v>
                </c:pt>
                <c:pt idx="6084">
                  <c:v>2.0001000000000002</c:v>
                </c:pt>
                <c:pt idx="6085">
                  <c:v>1.0001</c:v>
                </c:pt>
                <c:pt idx="6086">
                  <c:v>1.0001</c:v>
                </c:pt>
                <c:pt idx="6087">
                  <c:v>1E-4</c:v>
                </c:pt>
                <c:pt idx="6088">
                  <c:v>2.0001000000000002</c:v>
                </c:pt>
                <c:pt idx="6089">
                  <c:v>3.0001000000000002</c:v>
                </c:pt>
                <c:pt idx="6090">
                  <c:v>1E-4</c:v>
                </c:pt>
                <c:pt idx="6091">
                  <c:v>1.0001</c:v>
                </c:pt>
                <c:pt idx="6092">
                  <c:v>1E-4</c:v>
                </c:pt>
                <c:pt idx="6093">
                  <c:v>1E-4</c:v>
                </c:pt>
                <c:pt idx="6094">
                  <c:v>1E-4</c:v>
                </c:pt>
                <c:pt idx="6095">
                  <c:v>2.0001000000000002</c:v>
                </c:pt>
                <c:pt idx="6096">
                  <c:v>1E-4</c:v>
                </c:pt>
                <c:pt idx="6097">
                  <c:v>1.0001</c:v>
                </c:pt>
                <c:pt idx="6098">
                  <c:v>1.0001</c:v>
                </c:pt>
                <c:pt idx="6099">
                  <c:v>1.0001</c:v>
                </c:pt>
                <c:pt idx="6100">
                  <c:v>3.0001000000000002</c:v>
                </c:pt>
                <c:pt idx="6101">
                  <c:v>10.0001</c:v>
                </c:pt>
                <c:pt idx="6102">
                  <c:v>26.0001</c:v>
                </c:pt>
                <c:pt idx="6103">
                  <c:v>77.000100000000003</c:v>
                </c:pt>
                <c:pt idx="6104">
                  <c:v>80.000100000000003</c:v>
                </c:pt>
                <c:pt idx="6105">
                  <c:v>70.000100000000003</c:v>
                </c:pt>
                <c:pt idx="6106">
                  <c:v>38.000100000000003</c:v>
                </c:pt>
                <c:pt idx="6107">
                  <c:v>7.0000999999999998</c:v>
                </c:pt>
                <c:pt idx="6108">
                  <c:v>1E-4</c:v>
                </c:pt>
                <c:pt idx="6109">
                  <c:v>2.0001000000000002</c:v>
                </c:pt>
                <c:pt idx="6110">
                  <c:v>4.0000999999999998</c:v>
                </c:pt>
                <c:pt idx="6111">
                  <c:v>2.0001000000000002</c:v>
                </c:pt>
                <c:pt idx="6112">
                  <c:v>1E-4</c:v>
                </c:pt>
                <c:pt idx="6113">
                  <c:v>1E-4</c:v>
                </c:pt>
                <c:pt idx="6114">
                  <c:v>1E-4</c:v>
                </c:pt>
                <c:pt idx="6115">
                  <c:v>1E-4</c:v>
                </c:pt>
                <c:pt idx="6116">
                  <c:v>1.0001</c:v>
                </c:pt>
                <c:pt idx="6117">
                  <c:v>1E-4</c:v>
                </c:pt>
                <c:pt idx="6118">
                  <c:v>2.0001000000000002</c:v>
                </c:pt>
                <c:pt idx="6119">
                  <c:v>1.0001</c:v>
                </c:pt>
                <c:pt idx="6120">
                  <c:v>1.0001</c:v>
                </c:pt>
                <c:pt idx="6121">
                  <c:v>1E-4</c:v>
                </c:pt>
                <c:pt idx="6122">
                  <c:v>1E-4</c:v>
                </c:pt>
                <c:pt idx="6123">
                  <c:v>1E-4</c:v>
                </c:pt>
                <c:pt idx="6124">
                  <c:v>1E-4</c:v>
                </c:pt>
                <c:pt idx="6125">
                  <c:v>1.0001</c:v>
                </c:pt>
                <c:pt idx="6126">
                  <c:v>1E-4</c:v>
                </c:pt>
                <c:pt idx="6127">
                  <c:v>1E-4</c:v>
                </c:pt>
                <c:pt idx="6128">
                  <c:v>1E-4</c:v>
                </c:pt>
                <c:pt idx="6129">
                  <c:v>1.0001</c:v>
                </c:pt>
                <c:pt idx="6130">
                  <c:v>1.0001</c:v>
                </c:pt>
                <c:pt idx="6131">
                  <c:v>1.0001</c:v>
                </c:pt>
                <c:pt idx="6132">
                  <c:v>1E-4</c:v>
                </c:pt>
                <c:pt idx="6133">
                  <c:v>1E-4</c:v>
                </c:pt>
                <c:pt idx="6134">
                  <c:v>1E-4</c:v>
                </c:pt>
                <c:pt idx="6135">
                  <c:v>1E-4</c:v>
                </c:pt>
                <c:pt idx="6136">
                  <c:v>1.0001</c:v>
                </c:pt>
                <c:pt idx="6137">
                  <c:v>1E-4</c:v>
                </c:pt>
                <c:pt idx="6138">
                  <c:v>1E-4</c:v>
                </c:pt>
                <c:pt idx="6139">
                  <c:v>1E-4</c:v>
                </c:pt>
                <c:pt idx="6140">
                  <c:v>1.0001</c:v>
                </c:pt>
                <c:pt idx="6141">
                  <c:v>1E-4</c:v>
                </c:pt>
                <c:pt idx="6142">
                  <c:v>2.0001000000000002</c:v>
                </c:pt>
                <c:pt idx="6143">
                  <c:v>2.0001000000000002</c:v>
                </c:pt>
                <c:pt idx="6144">
                  <c:v>1.0001</c:v>
                </c:pt>
                <c:pt idx="6145">
                  <c:v>1.0001</c:v>
                </c:pt>
                <c:pt idx="6146">
                  <c:v>1E-4</c:v>
                </c:pt>
                <c:pt idx="6147">
                  <c:v>1E-4</c:v>
                </c:pt>
                <c:pt idx="6148">
                  <c:v>1E-4</c:v>
                </c:pt>
                <c:pt idx="6149">
                  <c:v>1E-4</c:v>
                </c:pt>
                <c:pt idx="6150">
                  <c:v>1.0001</c:v>
                </c:pt>
                <c:pt idx="6151">
                  <c:v>1.0001</c:v>
                </c:pt>
                <c:pt idx="6152">
                  <c:v>1E-4</c:v>
                </c:pt>
                <c:pt idx="6153">
                  <c:v>1.0001</c:v>
                </c:pt>
                <c:pt idx="6154">
                  <c:v>1.0001</c:v>
                </c:pt>
                <c:pt idx="6155">
                  <c:v>1E-4</c:v>
                </c:pt>
                <c:pt idx="6156">
                  <c:v>1.0001</c:v>
                </c:pt>
                <c:pt idx="6157">
                  <c:v>1.0001</c:v>
                </c:pt>
                <c:pt idx="6158">
                  <c:v>2.0001000000000002</c:v>
                </c:pt>
                <c:pt idx="6159">
                  <c:v>1.0001</c:v>
                </c:pt>
                <c:pt idx="6160">
                  <c:v>1.0001</c:v>
                </c:pt>
                <c:pt idx="6161">
                  <c:v>5.0000999999999998</c:v>
                </c:pt>
                <c:pt idx="6162">
                  <c:v>4.0000999999999998</c:v>
                </c:pt>
                <c:pt idx="6163">
                  <c:v>14.0001</c:v>
                </c:pt>
                <c:pt idx="6164">
                  <c:v>22.0001</c:v>
                </c:pt>
                <c:pt idx="6165">
                  <c:v>28.0001</c:v>
                </c:pt>
                <c:pt idx="6166">
                  <c:v>11.0001</c:v>
                </c:pt>
                <c:pt idx="6167">
                  <c:v>14.0001</c:v>
                </c:pt>
                <c:pt idx="6168">
                  <c:v>12.0001</c:v>
                </c:pt>
                <c:pt idx="6169">
                  <c:v>4.0000999999999998</c:v>
                </c:pt>
                <c:pt idx="6170">
                  <c:v>19.0001</c:v>
                </c:pt>
                <c:pt idx="6171">
                  <c:v>22.0001</c:v>
                </c:pt>
                <c:pt idx="6172">
                  <c:v>10.0001</c:v>
                </c:pt>
                <c:pt idx="6173">
                  <c:v>5.0000999999999998</c:v>
                </c:pt>
                <c:pt idx="6174">
                  <c:v>5.0000999999999998</c:v>
                </c:pt>
                <c:pt idx="6175">
                  <c:v>6.0000999999999998</c:v>
                </c:pt>
                <c:pt idx="6176">
                  <c:v>3.0001000000000002</c:v>
                </c:pt>
                <c:pt idx="6177">
                  <c:v>1.0001</c:v>
                </c:pt>
                <c:pt idx="6178">
                  <c:v>1.0001</c:v>
                </c:pt>
                <c:pt idx="6179">
                  <c:v>1E-4</c:v>
                </c:pt>
                <c:pt idx="6180">
                  <c:v>1E-4</c:v>
                </c:pt>
                <c:pt idx="6181">
                  <c:v>5.0000999999999998</c:v>
                </c:pt>
                <c:pt idx="6182">
                  <c:v>1E-4</c:v>
                </c:pt>
                <c:pt idx="6183">
                  <c:v>5.0000999999999998</c:v>
                </c:pt>
                <c:pt idx="6184">
                  <c:v>3.0001000000000002</c:v>
                </c:pt>
                <c:pt idx="6185">
                  <c:v>1.0001</c:v>
                </c:pt>
                <c:pt idx="6186">
                  <c:v>3.0001000000000002</c:v>
                </c:pt>
                <c:pt idx="6187">
                  <c:v>4.0000999999999998</c:v>
                </c:pt>
                <c:pt idx="6188">
                  <c:v>7.0000999999999998</c:v>
                </c:pt>
                <c:pt idx="6189">
                  <c:v>8.0000999999999998</c:v>
                </c:pt>
                <c:pt idx="6190">
                  <c:v>6.0000999999999998</c:v>
                </c:pt>
                <c:pt idx="6191">
                  <c:v>5.0000999999999998</c:v>
                </c:pt>
                <c:pt idx="6192">
                  <c:v>5.0000999999999998</c:v>
                </c:pt>
                <c:pt idx="6193">
                  <c:v>5.0000999999999998</c:v>
                </c:pt>
                <c:pt idx="6194">
                  <c:v>5.0000999999999998</c:v>
                </c:pt>
                <c:pt idx="6195">
                  <c:v>4.0000999999999998</c:v>
                </c:pt>
                <c:pt idx="6196">
                  <c:v>8.0000999999999998</c:v>
                </c:pt>
                <c:pt idx="6197">
                  <c:v>6.0000999999999998</c:v>
                </c:pt>
                <c:pt idx="6198">
                  <c:v>5.0000999999999998</c:v>
                </c:pt>
                <c:pt idx="6199">
                  <c:v>3.0001000000000002</c:v>
                </c:pt>
                <c:pt idx="6200">
                  <c:v>4.0000999999999998</c:v>
                </c:pt>
                <c:pt idx="6201">
                  <c:v>5.0000999999999998</c:v>
                </c:pt>
                <c:pt idx="6202">
                  <c:v>5.0000999999999998</c:v>
                </c:pt>
                <c:pt idx="6203">
                  <c:v>4.0000999999999998</c:v>
                </c:pt>
                <c:pt idx="6204">
                  <c:v>5.0000999999999998</c:v>
                </c:pt>
                <c:pt idx="6205">
                  <c:v>7.0000999999999998</c:v>
                </c:pt>
                <c:pt idx="6206">
                  <c:v>7.0000999999999998</c:v>
                </c:pt>
                <c:pt idx="6207">
                  <c:v>6.0000999999999998</c:v>
                </c:pt>
                <c:pt idx="6208">
                  <c:v>1E-4</c:v>
                </c:pt>
                <c:pt idx="6209">
                  <c:v>3.0001000000000002</c:v>
                </c:pt>
                <c:pt idx="6210">
                  <c:v>7.0000999999999998</c:v>
                </c:pt>
                <c:pt idx="6211">
                  <c:v>7.0000999999999998</c:v>
                </c:pt>
                <c:pt idx="6212">
                  <c:v>3.0001000000000002</c:v>
                </c:pt>
                <c:pt idx="6213">
                  <c:v>6.0000999999999998</c:v>
                </c:pt>
                <c:pt idx="6214">
                  <c:v>9.0000999999999998</c:v>
                </c:pt>
                <c:pt idx="6215">
                  <c:v>4.0000999999999998</c:v>
                </c:pt>
                <c:pt idx="6216">
                  <c:v>5.0000999999999998</c:v>
                </c:pt>
                <c:pt idx="6217">
                  <c:v>7.0000999999999998</c:v>
                </c:pt>
                <c:pt idx="6218">
                  <c:v>5.0000999999999998</c:v>
                </c:pt>
                <c:pt idx="6219">
                  <c:v>8.0000999999999998</c:v>
                </c:pt>
                <c:pt idx="6220">
                  <c:v>7.0000999999999998</c:v>
                </c:pt>
                <c:pt idx="6221">
                  <c:v>8.0000999999999998</c:v>
                </c:pt>
                <c:pt idx="6222">
                  <c:v>23.0001</c:v>
                </c:pt>
                <c:pt idx="6223">
                  <c:v>34.000100000000003</c:v>
                </c:pt>
                <c:pt idx="6224">
                  <c:v>32.000100000000003</c:v>
                </c:pt>
                <c:pt idx="6225">
                  <c:v>18.0001</c:v>
                </c:pt>
                <c:pt idx="6226">
                  <c:v>15.0001</c:v>
                </c:pt>
                <c:pt idx="6227">
                  <c:v>10.0001</c:v>
                </c:pt>
                <c:pt idx="6228">
                  <c:v>11.0001</c:v>
                </c:pt>
                <c:pt idx="6229">
                  <c:v>5.0000999999999998</c:v>
                </c:pt>
                <c:pt idx="6230">
                  <c:v>9.0000999999999998</c:v>
                </c:pt>
                <c:pt idx="6231">
                  <c:v>13.0001</c:v>
                </c:pt>
                <c:pt idx="6232">
                  <c:v>13.0001</c:v>
                </c:pt>
                <c:pt idx="6233">
                  <c:v>7.0000999999999998</c:v>
                </c:pt>
                <c:pt idx="6234">
                  <c:v>7.0000999999999998</c:v>
                </c:pt>
                <c:pt idx="6235">
                  <c:v>7.0000999999999998</c:v>
                </c:pt>
                <c:pt idx="6236">
                  <c:v>6.0000999999999998</c:v>
                </c:pt>
                <c:pt idx="6237">
                  <c:v>11.0001</c:v>
                </c:pt>
                <c:pt idx="6238">
                  <c:v>3.0001000000000002</c:v>
                </c:pt>
                <c:pt idx="6239">
                  <c:v>5.0000999999999998</c:v>
                </c:pt>
                <c:pt idx="6240">
                  <c:v>4.0000999999999998</c:v>
                </c:pt>
                <c:pt idx="6241">
                  <c:v>5.0000999999999998</c:v>
                </c:pt>
                <c:pt idx="6242">
                  <c:v>4.0000999999999998</c:v>
                </c:pt>
                <c:pt idx="6243">
                  <c:v>6.0000999999999998</c:v>
                </c:pt>
                <c:pt idx="6244">
                  <c:v>3.0001000000000002</c:v>
                </c:pt>
                <c:pt idx="6245">
                  <c:v>4.0000999999999998</c:v>
                </c:pt>
                <c:pt idx="6246">
                  <c:v>4.0000999999999998</c:v>
                </c:pt>
                <c:pt idx="6247">
                  <c:v>4.0000999999999998</c:v>
                </c:pt>
                <c:pt idx="6248">
                  <c:v>3.0001000000000002</c:v>
                </c:pt>
                <c:pt idx="6249">
                  <c:v>6.0000999999999998</c:v>
                </c:pt>
                <c:pt idx="6250">
                  <c:v>2.0001000000000002</c:v>
                </c:pt>
                <c:pt idx="6251">
                  <c:v>5.0000999999999998</c:v>
                </c:pt>
                <c:pt idx="6252">
                  <c:v>5.0000999999999998</c:v>
                </c:pt>
                <c:pt idx="6253">
                  <c:v>5.0000999999999998</c:v>
                </c:pt>
                <c:pt idx="6254">
                  <c:v>10.0001</c:v>
                </c:pt>
                <c:pt idx="6255">
                  <c:v>5.0000999999999998</c:v>
                </c:pt>
                <c:pt idx="6256">
                  <c:v>5.0000999999999998</c:v>
                </c:pt>
                <c:pt idx="6257">
                  <c:v>5.0000999999999998</c:v>
                </c:pt>
                <c:pt idx="6258">
                  <c:v>1.0001</c:v>
                </c:pt>
                <c:pt idx="6259">
                  <c:v>2.0001000000000002</c:v>
                </c:pt>
                <c:pt idx="6260">
                  <c:v>5.0000999999999998</c:v>
                </c:pt>
                <c:pt idx="6261">
                  <c:v>5.0000999999999998</c:v>
                </c:pt>
                <c:pt idx="6262">
                  <c:v>2.0001000000000002</c:v>
                </c:pt>
                <c:pt idx="6263">
                  <c:v>4.0000999999999998</c:v>
                </c:pt>
                <c:pt idx="6264">
                  <c:v>6.0000999999999998</c:v>
                </c:pt>
                <c:pt idx="6265">
                  <c:v>3.0001000000000002</c:v>
                </c:pt>
                <c:pt idx="6266">
                  <c:v>4.0000999999999998</c:v>
                </c:pt>
                <c:pt idx="6267">
                  <c:v>4.0000999999999998</c:v>
                </c:pt>
                <c:pt idx="6268">
                  <c:v>4.0000999999999998</c:v>
                </c:pt>
                <c:pt idx="6269">
                  <c:v>3.0001000000000002</c:v>
                </c:pt>
                <c:pt idx="6270">
                  <c:v>7.0000999999999998</c:v>
                </c:pt>
                <c:pt idx="6271">
                  <c:v>11.0001</c:v>
                </c:pt>
                <c:pt idx="6272">
                  <c:v>4.0000999999999998</c:v>
                </c:pt>
                <c:pt idx="6273">
                  <c:v>3.0001000000000002</c:v>
                </c:pt>
                <c:pt idx="6274">
                  <c:v>4.0000999999999998</c:v>
                </c:pt>
                <c:pt idx="6275">
                  <c:v>5.0000999999999998</c:v>
                </c:pt>
                <c:pt idx="6276">
                  <c:v>5.0000999999999998</c:v>
                </c:pt>
                <c:pt idx="6277">
                  <c:v>4.0000999999999998</c:v>
                </c:pt>
                <c:pt idx="6278">
                  <c:v>5.0000999999999998</c:v>
                </c:pt>
                <c:pt idx="6279">
                  <c:v>4.0000999999999998</c:v>
                </c:pt>
                <c:pt idx="6280">
                  <c:v>6.0000999999999998</c:v>
                </c:pt>
                <c:pt idx="6281">
                  <c:v>9.0000999999999998</c:v>
                </c:pt>
                <c:pt idx="6282">
                  <c:v>15.0001</c:v>
                </c:pt>
                <c:pt idx="6283">
                  <c:v>31.0001</c:v>
                </c:pt>
                <c:pt idx="6284">
                  <c:v>48.000100000000003</c:v>
                </c:pt>
                <c:pt idx="6285">
                  <c:v>41.000100000000003</c:v>
                </c:pt>
                <c:pt idx="6286">
                  <c:v>31.0001</c:v>
                </c:pt>
                <c:pt idx="6287">
                  <c:v>23.0001</c:v>
                </c:pt>
                <c:pt idx="6288">
                  <c:v>15.0001</c:v>
                </c:pt>
                <c:pt idx="6289">
                  <c:v>12.0001</c:v>
                </c:pt>
                <c:pt idx="6290">
                  <c:v>33.000100000000003</c:v>
                </c:pt>
                <c:pt idx="6291">
                  <c:v>81.000100000000003</c:v>
                </c:pt>
                <c:pt idx="6292">
                  <c:v>62.000100000000003</c:v>
                </c:pt>
                <c:pt idx="6293">
                  <c:v>19.0001</c:v>
                </c:pt>
                <c:pt idx="6294">
                  <c:v>8.0000999999999998</c:v>
                </c:pt>
                <c:pt idx="6295">
                  <c:v>7.0000999999999998</c:v>
                </c:pt>
                <c:pt idx="6296">
                  <c:v>8.0000999999999998</c:v>
                </c:pt>
                <c:pt idx="6297">
                  <c:v>7.0000999999999998</c:v>
                </c:pt>
                <c:pt idx="6298">
                  <c:v>7.0000999999999998</c:v>
                </c:pt>
                <c:pt idx="6299">
                  <c:v>10.0001</c:v>
                </c:pt>
                <c:pt idx="6300">
                  <c:v>8.0000999999999998</c:v>
                </c:pt>
                <c:pt idx="6301">
                  <c:v>11.0001</c:v>
                </c:pt>
                <c:pt idx="6302">
                  <c:v>16.0001</c:v>
                </c:pt>
                <c:pt idx="6303">
                  <c:v>12.0001</c:v>
                </c:pt>
                <c:pt idx="6304">
                  <c:v>10.0001</c:v>
                </c:pt>
                <c:pt idx="6305">
                  <c:v>14.0001</c:v>
                </c:pt>
                <c:pt idx="6306">
                  <c:v>15.0001</c:v>
                </c:pt>
                <c:pt idx="6307">
                  <c:v>15.0001</c:v>
                </c:pt>
                <c:pt idx="6308">
                  <c:v>12.0001</c:v>
                </c:pt>
                <c:pt idx="6309">
                  <c:v>14.0001</c:v>
                </c:pt>
                <c:pt idx="6310">
                  <c:v>6.0000999999999998</c:v>
                </c:pt>
                <c:pt idx="6311">
                  <c:v>12.0001</c:v>
                </c:pt>
                <c:pt idx="6312">
                  <c:v>8.0000999999999998</c:v>
                </c:pt>
                <c:pt idx="6313">
                  <c:v>12.0001</c:v>
                </c:pt>
                <c:pt idx="6314">
                  <c:v>8.0000999999999998</c:v>
                </c:pt>
                <c:pt idx="6315">
                  <c:v>10.0001</c:v>
                </c:pt>
                <c:pt idx="6316">
                  <c:v>13.0001</c:v>
                </c:pt>
                <c:pt idx="6317">
                  <c:v>11.0001</c:v>
                </c:pt>
                <c:pt idx="6318">
                  <c:v>11.0001</c:v>
                </c:pt>
                <c:pt idx="6319">
                  <c:v>20.0001</c:v>
                </c:pt>
                <c:pt idx="6320">
                  <c:v>14.0001</c:v>
                </c:pt>
                <c:pt idx="6321">
                  <c:v>14.0001</c:v>
                </c:pt>
                <c:pt idx="6322">
                  <c:v>12.0001</c:v>
                </c:pt>
                <c:pt idx="6323">
                  <c:v>15.0001</c:v>
                </c:pt>
                <c:pt idx="6324">
                  <c:v>16.0001</c:v>
                </c:pt>
                <c:pt idx="6325">
                  <c:v>19.0001</c:v>
                </c:pt>
                <c:pt idx="6326">
                  <c:v>19.0001</c:v>
                </c:pt>
                <c:pt idx="6327">
                  <c:v>14.0001</c:v>
                </c:pt>
                <c:pt idx="6328">
                  <c:v>13.0001</c:v>
                </c:pt>
                <c:pt idx="6329">
                  <c:v>9.0000999999999998</c:v>
                </c:pt>
                <c:pt idx="6330">
                  <c:v>12.0001</c:v>
                </c:pt>
                <c:pt idx="6331">
                  <c:v>15.0001</c:v>
                </c:pt>
                <c:pt idx="6332">
                  <c:v>16.0001</c:v>
                </c:pt>
                <c:pt idx="6333">
                  <c:v>11.0001</c:v>
                </c:pt>
                <c:pt idx="6334">
                  <c:v>19.0001</c:v>
                </c:pt>
                <c:pt idx="6335">
                  <c:v>10.0001</c:v>
                </c:pt>
                <c:pt idx="6336">
                  <c:v>16.0001</c:v>
                </c:pt>
                <c:pt idx="6337">
                  <c:v>9.0000999999999998</c:v>
                </c:pt>
                <c:pt idx="6338">
                  <c:v>15.0001</c:v>
                </c:pt>
                <c:pt idx="6339">
                  <c:v>18.0001</c:v>
                </c:pt>
                <c:pt idx="6340">
                  <c:v>27.0001</c:v>
                </c:pt>
                <c:pt idx="6341">
                  <c:v>37.000100000000003</c:v>
                </c:pt>
                <c:pt idx="6342">
                  <c:v>51.000100000000003</c:v>
                </c:pt>
                <c:pt idx="6343">
                  <c:v>45.000100000000003</c:v>
                </c:pt>
                <c:pt idx="6344">
                  <c:v>52.000100000000003</c:v>
                </c:pt>
                <c:pt idx="6345">
                  <c:v>41.000100000000003</c:v>
                </c:pt>
                <c:pt idx="6346">
                  <c:v>27.0001</c:v>
                </c:pt>
                <c:pt idx="6347">
                  <c:v>26.0001</c:v>
                </c:pt>
                <c:pt idx="6348">
                  <c:v>20.0001</c:v>
                </c:pt>
                <c:pt idx="6349">
                  <c:v>28.0001</c:v>
                </c:pt>
                <c:pt idx="6350">
                  <c:v>20.0001</c:v>
                </c:pt>
                <c:pt idx="6351">
                  <c:v>32.000100000000003</c:v>
                </c:pt>
                <c:pt idx="6352">
                  <c:v>31.0001</c:v>
                </c:pt>
                <c:pt idx="6353">
                  <c:v>15.0001</c:v>
                </c:pt>
                <c:pt idx="6354">
                  <c:v>23.0001</c:v>
                </c:pt>
                <c:pt idx="6355">
                  <c:v>30.0001</c:v>
                </c:pt>
                <c:pt idx="6356">
                  <c:v>20.0001</c:v>
                </c:pt>
                <c:pt idx="6357">
                  <c:v>25.0001</c:v>
                </c:pt>
                <c:pt idx="6358">
                  <c:v>20.0001</c:v>
                </c:pt>
                <c:pt idx="6359">
                  <c:v>20.0001</c:v>
                </c:pt>
                <c:pt idx="6360">
                  <c:v>32.000100000000003</c:v>
                </c:pt>
                <c:pt idx="6361">
                  <c:v>30.0001</c:v>
                </c:pt>
                <c:pt idx="6362">
                  <c:v>31.0001</c:v>
                </c:pt>
                <c:pt idx="6363">
                  <c:v>33.000100000000003</c:v>
                </c:pt>
                <c:pt idx="6364">
                  <c:v>44.000100000000003</c:v>
                </c:pt>
                <c:pt idx="6365">
                  <c:v>38.000100000000003</c:v>
                </c:pt>
                <c:pt idx="6366">
                  <c:v>30.0001</c:v>
                </c:pt>
                <c:pt idx="6367">
                  <c:v>29.0001</c:v>
                </c:pt>
                <c:pt idx="6368">
                  <c:v>43.000100000000003</c:v>
                </c:pt>
                <c:pt idx="6369">
                  <c:v>43.000100000000003</c:v>
                </c:pt>
                <c:pt idx="6370">
                  <c:v>46.000100000000003</c:v>
                </c:pt>
                <c:pt idx="6371">
                  <c:v>40.000100000000003</c:v>
                </c:pt>
                <c:pt idx="6372">
                  <c:v>50.000100000000003</c:v>
                </c:pt>
                <c:pt idx="6373">
                  <c:v>62.000100000000003</c:v>
                </c:pt>
                <c:pt idx="6374">
                  <c:v>38.000100000000003</c:v>
                </c:pt>
                <c:pt idx="6375">
                  <c:v>64.000100000000003</c:v>
                </c:pt>
                <c:pt idx="6376">
                  <c:v>78.000100000000003</c:v>
                </c:pt>
                <c:pt idx="6377">
                  <c:v>83.000100000000003</c:v>
                </c:pt>
                <c:pt idx="6378">
                  <c:v>61.000100000000003</c:v>
                </c:pt>
                <c:pt idx="6379">
                  <c:v>81.000100000000003</c:v>
                </c:pt>
                <c:pt idx="6380">
                  <c:v>86.000100000000003</c:v>
                </c:pt>
                <c:pt idx="6381">
                  <c:v>100.0001</c:v>
                </c:pt>
                <c:pt idx="6382">
                  <c:v>98.000100000000003</c:v>
                </c:pt>
                <c:pt idx="6383">
                  <c:v>103.0001</c:v>
                </c:pt>
                <c:pt idx="6384">
                  <c:v>117.0001</c:v>
                </c:pt>
                <c:pt idx="6385">
                  <c:v>142.0001</c:v>
                </c:pt>
                <c:pt idx="6386">
                  <c:v>153.0001</c:v>
                </c:pt>
                <c:pt idx="6387">
                  <c:v>158.0001</c:v>
                </c:pt>
                <c:pt idx="6388">
                  <c:v>202.0001</c:v>
                </c:pt>
                <c:pt idx="6389">
                  <c:v>228.0001</c:v>
                </c:pt>
                <c:pt idx="6390">
                  <c:v>215.0001</c:v>
                </c:pt>
                <c:pt idx="6391">
                  <c:v>281.00009999999997</c:v>
                </c:pt>
                <c:pt idx="6392">
                  <c:v>345.00009999999997</c:v>
                </c:pt>
                <c:pt idx="6393">
                  <c:v>373.00009999999997</c:v>
                </c:pt>
                <c:pt idx="6394">
                  <c:v>462.00009999999997</c:v>
                </c:pt>
                <c:pt idx="6395">
                  <c:v>578.00009999999997</c:v>
                </c:pt>
                <c:pt idx="6396">
                  <c:v>823.00009999999997</c:v>
                </c:pt>
                <c:pt idx="6397">
                  <c:v>1863.0001</c:v>
                </c:pt>
                <c:pt idx="6398">
                  <c:v>6971.0001000000002</c:v>
                </c:pt>
                <c:pt idx="6399">
                  <c:v>18110.000100000001</c:v>
                </c:pt>
                <c:pt idx="6400">
                  <c:v>29094.000100000001</c:v>
                </c:pt>
                <c:pt idx="6401">
                  <c:v>33036.000099999997</c:v>
                </c:pt>
                <c:pt idx="6402">
                  <c:v>25064.000100000001</c:v>
                </c:pt>
                <c:pt idx="6403">
                  <c:v>6960.0001000000002</c:v>
                </c:pt>
                <c:pt idx="6404">
                  <c:v>773.00009999999997</c:v>
                </c:pt>
                <c:pt idx="6405">
                  <c:v>266.00009999999997</c:v>
                </c:pt>
                <c:pt idx="6406">
                  <c:v>147.0001</c:v>
                </c:pt>
                <c:pt idx="6407">
                  <c:v>58.000100000000003</c:v>
                </c:pt>
                <c:pt idx="6408">
                  <c:v>38.000100000000003</c:v>
                </c:pt>
                <c:pt idx="6409">
                  <c:v>65.000100000000003</c:v>
                </c:pt>
                <c:pt idx="6410">
                  <c:v>111.0001</c:v>
                </c:pt>
                <c:pt idx="6411">
                  <c:v>37.000100000000003</c:v>
                </c:pt>
                <c:pt idx="6412">
                  <c:v>22.0001</c:v>
                </c:pt>
                <c:pt idx="6413">
                  <c:v>21.0001</c:v>
                </c:pt>
                <c:pt idx="6414">
                  <c:v>22.0001</c:v>
                </c:pt>
                <c:pt idx="6415">
                  <c:v>19.0001</c:v>
                </c:pt>
                <c:pt idx="6416">
                  <c:v>13.0001</c:v>
                </c:pt>
                <c:pt idx="6417">
                  <c:v>18.0001</c:v>
                </c:pt>
                <c:pt idx="6418">
                  <c:v>16.0001</c:v>
                </c:pt>
                <c:pt idx="6419">
                  <c:v>19.0001</c:v>
                </c:pt>
                <c:pt idx="6420">
                  <c:v>10.0001</c:v>
                </c:pt>
                <c:pt idx="6421">
                  <c:v>22.0001</c:v>
                </c:pt>
                <c:pt idx="6422">
                  <c:v>10.0001</c:v>
                </c:pt>
                <c:pt idx="6423">
                  <c:v>15.0001</c:v>
                </c:pt>
                <c:pt idx="6424">
                  <c:v>16.0001</c:v>
                </c:pt>
                <c:pt idx="6425">
                  <c:v>11.0001</c:v>
                </c:pt>
                <c:pt idx="6426">
                  <c:v>14.0001</c:v>
                </c:pt>
                <c:pt idx="6427">
                  <c:v>13.0001</c:v>
                </c:pt>
                <c:pt idx="6428">
                  <c:v>20.0001</c:v>
                </c:pt>
                <c:pt idx="6429">
                  <c:v>8.0000999999999998</c:v>
                </c:pt>
                <c:pt idx="6430">
                  <c:v>15.0001</c:v>
                </c:pt>
                <c:pt idx="6431">
                  <c:v>15.0001</c:v>
                </c:pt>
                <c:pt idx="6432">
                  <c:v>13.0001</c:v>
                </c:pt>
                <c:pt idx="6433">
                  <c:v>17.0001</c:v>
                </c:pt>
                <c:pt idx="6434">
                  <c:v>15.0001</c:v>
                </c:pt>
                <c:pt idx="6435">
                  <c:v>12.0001</c:v>
                </c:pt>
                <c:pt idx="6436">
                  <c:v>12.0001</c:v>
                </c:pt>
                <c:pt idx="6437">
                  <c:v>16.0001</c:v>
                </c:pt>
                <c:pt idx="6438">
                  <c:v>15.0001</c:v>
                </c:pt>
                <c:pt idx="6439">
                  <c:v>6.0000999999999998</c:v>
                </c:pt>
                <c:pt idx="6440">
                  <c:v>15.0001</c:v>
                </c:pt>
                <c:pt idx="6441">
                  <c:v>16.0001</c:v>
                </c:pt>
                <c:pt idx="6442">
                  <c:v>19.0001</c:v>
                </c:pt>
                <c:pt idx="6443">
                  <c:v>13.0001</c:v>
                </c:pt>
                <c:pt idx="6444">
                  <c:v>19.0001</c:v>
                </c:pt>
                <c:pt idx="6445">
                  <c:v>20.0001</c:v>
                </c:pt>
                <c:pt idx="6446">
                  <c:v>28.0001</c:v>
                </c:pt>
                <c:pt idx="6447">
                  <c:v>19.0001</c:v>
                </c:pt>
                <c:pt idx="6448">
                  <c:v>17.0001</c:v>
                </c:pt>
                <c:pt idx="6449">
                  <c:v>13.0001</c:v>
                </c:pt>
                <c:pt idx="6450">
                  <c:v>27.0001</c:v>
                </c:pt>
                <c:pt idx="6451">
                  <c:v>14.0001</c:v>
                </c:pt>
                <c:pt idx="6452">
                  <c:v>16.0001</c:v>
                </c:pt>
                <c:pt idx="6453">
                  <c:v>14.0001</c:v>
                </c:pt>
                <c:pt idx="6454">
                  <c:v>19.0001</c:v>
                </c:pt>
                <c:pt idx="6455">
                  <c:v>24.0001</c:v>
                </c:pt>
                <c:pt idx="6456">
                  <c:v>39.000100000000003</c:v>
                </c:pt>
                <c:pt idx="6457">
                  <c:v>54.000100000000003</c:v>
                </c:pt>
                <c:pt idx="6458">
                  <c:v>100.0001</c:v>
                </c:pt>
                <c:pt idx="6459">
                  <c:v>130.0001</c:v>
                </c:pt>
                <c:pt idx="6460">
                  <c:v>130.0001</c:v>
                </c:pt>
                <c:pt idx="6461">
                  <c:v>111.0001</c:v>
                </c:pt>
                <c:pt idx="6462">
                  <c:v>49.000100000000003</c:v>
                </c:pt>
                <c:pt idx="6463">
                  <c:v>31.0001</c:v>
                </c:pt>
                <c:pt idx="6464">
                  <c:v>17.0001</c:v>
                </c:pt>
                <c:pt idx="6465">
                  <c:v>20.0001</c:v>
                </c:pt>
                <c:pt idx="6466">
                  <c:v>19.0001</c:v>
                </c:pt>
                <c:pt idx="6467">
                  <c:v>20.0001</c:v>
                </c:pt>
                <c:pt idx="6468">
                  <c:v>37.000100000000003</c:v>
                </c:pt>
                <c:pt idx="6469">
                  <c:v>28.0001</c:v>
                </c:pt>
                <c:pt idx="6470">
                  <c:v>20.0001</c:v>
                </c:pt>
                <c:pt idx="6471">
                  <c:v>29.0001</c:v>
                </c:pt>
                <c:pt idx="6472">
                  <c:v>24.0001</c:v>
                </c:pt>
                <c:pt idx="6473">
                  <c:v>15.0001</c:v>
                </c:pt>
                <c:pt idx="6474">
                  <c:v>21.0001</c:v>
                </c:pt>
                <c:pt idx="6475">
                  <c:v>29.0001</c:v>
                </c:pt>
                <c:pt idx="6476">
                  <c:v>32.000100000000003</c:v>
                </c:pt>
                <c:pt idx="6477">
                  <c:v>28.0001</c:v>
                </c:pt>
                <c:pt idx="6478">
                  <c:v>24.0001</c:v>
                </c:pt>
                <c:pt idx="6479">
                  <c:v>37.000100000000003</c:v>
                </c:pt>
                <c:pt idx="6480">
                  <c:v>33.000100000000003</c:v>
                </c:pt>
                <c:pt idx="6481">
                  <c:v>25.0001</c:v>
                </c:pt>
                <c:pt idx="6482">
                  <c:v>23.0001</c:v>
                </c:pt>
                <c:pt idx="6483">
                  <c:v>25.0001</c:v>
                </c:pt>
                <c:pt idx="6484">
                  <c:v>26.0001</c:v>
                </c:pt>
                <c:pt idx="6485">
                  <c:v>34.000100000000003</c:v>
                </c:pt>
                <c:pt idx="6486">
                  <c:v>49.000100000000003</c:v>
                </c:pt>
                <c:pt idx="6487">
                  <c:v>38.000100000000003</c:v>
                </c:pt>
                <c:pt idx="6488">
                  <c:v>42.000100000000003</c:v>
                </c:pt>
                <c:pt idx="6489">
                  <c:v>56.000100000000003</c:v>
                </c:pt>
                <c:pt idx="6490">
                  <c:v>53.000100000000003</c:v>
                </c:pt>
                <c:pt idx="6491">
                  <c:v>29.0001</c:v>
                </c:pt>
                <c:pt idx="6492">
                  <c:v>47.000100000000003</c:v>
                </c:pt>
                <c:pt idx="6493">
                  <c:v>61.000100000000003</c:v>
                </c:pt>
                <c:pt idx="6494">
                  <c:v>48.000100000000003</c:v>
                </c:pt>
                <c:pt idx="6495">
                  <c:v>55.000100000000003</c:v>
                </c:pt>
                <c:pt idx="6496">
                  <c:v>59.000100000000003</c:v>
                </c:pt>
                <c:pt idx="6497">
                  <c:v>65.000100000000003</c:v>
                </c:pt>
                <c:pt idx="6498">
                  <c:v>81.000100000000003</c:v>
                </c:pt>
                <c:pt idx="6499">
                  <c:v>99.000100000000003</c:v>
                </c:pt>
                <c:pt idx="6500">
                  <c:v>88.000100000000003</c:v>
                </c:pt>
                <c:pt idx="6501">
                  <c:v>84.000100000000003</c:v>
                </c:pt>
                <c:pt idx="6502">
                  <c:v>105.0001</c:v>
                </c:pt>
                <c:pt idx="6503">
                  <c:v>128.0001</c:v>
                </c:pt>
                <c:pt idx="6504">
                  <c:v>124.0001</c:v>
                </c:pt>
                <c:pt idx="6505">
                  <c:v>134.0001</c:v>
                </c:pt>
                <c:pt idx="6506">
                  <c:v>148.0001</c:v>
                </c:pt>
                <c:pt idx="6507">
                  <c:v>192.0001</c:v>
                </c:pt>
                <c:pt idx="6508">
                  <c:v>245.0001</c:v>
                </c:pt>
                <c:pt idx="6509">
                  <c:v>277.00009999999997</c:v>
                </c:pt>
                <c:pt idx="6510">
                  <c:v>362.00009999999997</c:v>
                </c:pt>
                <c:pt idx="6511">
                  <c:v>463.00009999999997</c:v>
                </c:pt>
                <c:pt idx="6512">
                  <c:v>637.00009999999997</c:v>
                </c:pt>
                <c:pt idx="6513">
                  <c:v>1564.0001</c:v>
                </c:pt>
                <c:pt idx="6514">
                  <c:v>5328.0001000000002</c:v>
                </c:pt>
                <c:pt idx="6515">
                  <c:v>12541.000099999999</c:v>
                </c:pt>
                <c:pt idx="6516">
                  <c:v>19239.000100000001</c:v>
                </c:pt>
                <c:pt idx="6517">
                  <c:v>21995.000100000001</c:v>
                </c:pt>
                <c:pt idx="6518">
                  <c:v>17127.000100000001</c:v>
                </c:pt>
                <c:pt idx="6519">
                  <c:v>4976.0001000000002</c:v>
                </c:pt>
                <c:pt idx="6520">
                  <c:v>688.00009999999997</c:v>
                </c:pt>
                <c:pt idx="6521">
                  <c:v>222.0001</c:v>
                </c:pt>
                <c:pt idx="6522">
                  <c:v>105.0001</c:v>
                </c:pt>
                <c:pt idx="6523">
                  <c:v>48.000100000000003</c:v>
                </c:pt>
                <c:pt idx="6524">
                  <c:v>20.0001</c:v>
                </c:pt>
                <c:pt idx="6525">
                  <c:v>37.000100000000003</c:v>
                </c:pt>
                <c:pt idx="6526">
                  <c:v>60.000100000000003</c:v>
                </c:pt>
                <c:pt idx="6527">
                  <c:v>77.000100000000003</c:v>
                </c:pt>
                <c:pt idx="6528">
                  <c:v>45.000100000000003</c:v>
                </c:pt>
                <c:pt idx="6529">
                  <c:v>17.0001</c:v>
                </c:pt>
                <c:pt idx="6530">
                  <c:v>12.0001</c:v>
                </c:pt>
                <c:pt idx="6531">
                  <c:v>14.0001</c:v>
                </c:pt>
                <c:pt idx="6532">
                  <c:v>12.0001</c:v>
                </c:pt>
                <c:pt idx="6533">
                  <c:v>10.0001</c:v>
                </c:pt>
                <c:pt idx="6534">
                  <c:v>16.0001</c:v>
                </c:pt>
                <c:pt idx="6535">
                  <c:v>20.0001</c:v>
                </c:pt>
                <c:pt idx="6536">
                  <c:v>9.0000999999999998</c:v>
                </c:pt>
                <c:pt idx="6537">
                  <c:v>14.0001</c:v>
                </c:pt>
                <c:pt idx="6538">
                  <c:v>13.0001</c:v>
                </c:pt>
                <c:pt idx="6539">
                  <c:v>15.0001</c:v>
                </c:pt>
                <c:pt idx="6540">
                  <c:v>11.0001</c:v>
                </c:pt>
                <c:pt idx="6541">
                  <c:v>15.0001</c:v>
                </c:pt>
                <c:pt idx="6542">
                  <c:v>11.0001</c:v>
                </c:pt>
                <c:pt idx="6543">
                  <c:v>16.0001</c:v>
                </c:pt>
                <c:pt idx="6544">
                  <c:v>9.0000999999999998</c:v>
                </c:pt>
                <c:pt idx="6545">
                  <c:v>12.0001</c:v>
                </c:pt>
                <c:pt idx="6546">
                  <c:v>10.0001</c:v>
                </c:pt>
                <c:pt idx="6547">
                  <c:v>8.0000999999999998</c:v>
                </c:pt>
                <c:pt idx="6548">
                  <c:v>9.0000999999999998</c:v>
                </c:pt>
                <c:pt idx="6549">
                  <c:v>10.0001</c:v>
                </c:pt>
                <c:pt idx="6550">
                  <c:v>9.0000999999999998</c:v>
                </c:pt>
                <c:pt idx="6551">
                  <c:v>5.0000999999999998</c:v>
                </c:pt>
                <c:pt idx="6552">
                  <c:v>11.0001</c:v>
                </c:pt>
                <c:pt idx="6553">
                  <c:v>9.0000999999999998</c:v>
                </c:pt>
                <c:pt idx="6554">
                  <c:v>7.0000999999999998</c:v>
                </c:pt>
                <c:pt idx="6555">
                  <c:v>3.0001000000000002</c:v>
                </c:pt>
                <c:pt idx="6556">
                  <c:v>2.0001000000000002</c:v>
                </c:pt>
                <c:pt idx="6557">
                  <c:v>17.0001</c:v>
                </c:pt>
                <c:pt idx="6558">
                  <c:v>14.0001</c:v>
                </c:pt>
                <c:pt idx="6559">
                  <c:v>10.0001</c:v>
                </c:pt>
                <c:pt idx="6560">
                  <c:v>7.0000999999999998</c:v>
                </c:pt>
                <c:pt idx="6561">
                  <c:v>9.0000999999999998</c:v>
                </c:pt>
                <c:pt idx="6562">
                  <c:v>10.0001</c:v>
                </c:pt>
                <c:pt idx="6563">
                  <c:v>9.0000999999999998</c:v>
                </c:pt>
                <c:pt idx="6564">
                  <c:v>11.0001</c:v>
                </c:pt>
                <c:pt idx="6565">
                  <c:v>14.0001</c:v>
                </c:pt>
                <c:pt idx="6566">
                  <c:v>10.0001</c:v>
                </c:pt>
                <c:pt idx="6567">
                  <c:v>14.0001</c:v>
                </c:pt>
                <c:pt idx="6568">
                  <c:v>12.0001</c:v>
                </c:pt>
                <c:pt idx="6569">
                  <c:v>19.0001</c:v>
                </c:pt>
                <c:pt idx="6570">
                  <c:v>28.0001</c:v>
                </c:pt>
                <c:pt idx="6571">
                  <c:v>35.000100000000003</c:v>
                </c:pt>
                <c:pt idx="6572">
                  <c:v>103.0001</c:v>
                </c:pt>
                <c:pt idx="6573">
                  <c:v>175.0001</c:v>
                </c:pt>
                <c:pt idx="6574">
                  <c:v>239.0001</c:v>
                </c:pt>
                <c:pt idx="6575">
                  <c:v>224.0001</c:v>
                </c:pt>
                <c:pt idx="6576">
                  <c:v>179.0001</c:v>
                </c:pt>
                <c:pt idx="6577">
                  <c:v>68.000100000000003</c:v>
                </c:pt>
                <c:pt idx="6578">
                  <c:v>22.0001</c:v>
                </c:pt>
                <c:pt idx="6579">
                  <c:v>10.0001</c:v>
                </c:pt>
                <c:pt idx="6580">
                  <c:v>6.0000999999999998</c:v>
                </c:pt>
                <c:pt idx="6581">
                  <c:v>31.0001</c:v>
                </c:pt>
                <c:pt idx="6582">
                  <c:v>31.0001</c:v>
                </c:pt>
                <c:pt idx="6583">
                  <c:v>13.0001</c:v>
                </c:pt>
                <c:pt idx="6584">
                  <c:v>8.0000999999999998</c:v>
                </c:pt>
                <c:pt idx="6585">
                  <c:v>11.0001</c:v>
                </c:pt>
                <c:pt idx="6586">
                  <c:v>10.0001</c:v>
                </c:pt>
                <c:pt idx="6587">
                  <c:v>4.0000999999999998</c:v>
                </c:pt>
                <c:pt idx="6588">
                  <c:v>14.0001</c:v>
                </c:pt>
                <c:pt idx="6589">
                  <c:v>7.0000999999999998</c:v>
                </c:pt>
                <c:pt idx="6590">
                  <c:v>8.0000999999999998</c:v>
                </c:pt>
                <c:pt idx="6591">
                  <c:v>7.0000999999999998</c:v>
                </c:pt>
                <c:pt idx="6592">
                  <c:v>3.0001000000000002</c:v>
                </c:pt>
                <c:pt idx="6593">
                  <c:v>6.0000999999999998</c:v>
                </c:pt>
                <c:pt idx="6594">
                  <c:v>7.0000999999999998</c:v>
                </c:pt>
                <c:pt idx="6595">
                  <c:v>4.0000999999999998</c:v>
                </c:pt>
                <c:pt idx="6596">
                  <c:v>4.0000999999999998</c:v>
                </c:pt>
                <c:pt idx="6597">
                  <c:v>11.0001</c:v>
                </c:pt>
                <c:pt idx="6598">
                  <c:v>5.0000999999999998</c:v>
                </c:pt>
                <c:pt idx="6599">
                  <c:v>6.0000999999999998</c:v>
                </c:pt>
                <c:pt idx="6600">
                  <c:v>5.0000999999999998</c:v>
                </c:pt>
                <c:pt idx="6601">
                  <c:v>6.0000999999999998</c:v>
                </c:pt>
                <c:pt idx="6602">
                  <c:v>8.0000999999999998</c:v>
                </c:pt>
                <c:pt idx="6603">
                  <c:v>8.0000999999999998</c:v>
                </c:pt>
                <c:pt idx="6604">
                  <c:v>7.0000999999999998</c:v>
                </c:pt>
                <c:pt idx="6605">
                  <c:v>13.0001</c:v>
                </c:pt>
                <c:pt idx="6606">
                  <c:v>1E-4</c:v>
                </c:pt>
                <c:pt idx="6607">
                  <c:v>5.0000999999999998</c:v>
                </c:pt>
                <c:pt idx="6608">
                  <c:v>7.0000999999999998</c:v>
                </c:pt>
                <c:pt idx="6609">
                  <c:v>6.0000999999999998</c:v>
                </c:pt>
                <c:pt idx="6610">
                  <c:v>6.0000999999999998</c:v>
                </c:pt>
                <c:pt idx="6611">
                  <c:v>10.0001</c:v>
                </c:pt>
                <c:pt idx="6612">
                  <c:v>8.0000999999999998</c:v>
                </c:pt>
                <c:pt idx="6613">
                  <c:v>11.0001</c:v>
                </c:pt>
                <c:pt idx="6614">
                  <c:v>8.0000999999999998</c:v>
                </c:pt>
                <c:pt idx="6615">
                  <c:v>12.0001</c:v>
                </c:pt>
                <c:pt idx="6616">
                  <c:v>6.0000999999999998</c:v>
                </c:pt>
                <c:pt idx="6617">
                  <c:v>3.0001000000000002</c:v>
                </c:pt>
                <c:pt idx="6618">
                  <c:v>10.0001</c:v>
                </c:pt>
                <c:pt idx="6619">
                  <c:v>10.0001</c:v>
                </c:pt>
                <c:pt idx="6620">
                  <c:v>7.0000999999999998</c:v>
                </c:pt>
                <c:pt idx="6621">
                  <c:v>8.0000999999999998</c:v>
                </c:pt>
                <c:pt idx="6622">
                  <c:v>13.0001</c:v>
                </c:pt>
                <c:pt idx="6623">
                  <c:v>6.0000999999999998</c:v>
                </c:pt>
                <c:pt idx="6624">
                  <c:v>9.0000999999999998</c:v>
                </c:pt>
                <c:pt idx="6625">
                  <c:v>14.0001</c:v>
                </c:pt>
                <c:pt idx="6626">
                  <c:v>12.0001</c:v>
                </c:pt>
                <c:pt idx="6627">
                  <c:v>12.0001</c:v>
                </c:pt>
                <c:pt idx="6628">
                  <c:v>21.0001</c:v>
                </c:pt>
                <c:pt idx="6629">
                  <c:v>63.000100000000003</c:v>
                </c:pt>
                <c:pt idx="6630">
                  <c:v>133.0001</c:v>
                </c:pt>
                <c:pt idx="6631">
                  <c:v>233.0001</c:v>
                </c:pt>
                <c:pt idx="6632">
                  <c:v>283.00009999999997</c:v>
                </c:pt>
                <c:pt idx="6633">
                  <c:v>283.00009999999997</c:v>
                </c:pt>
                <c:pt idx="6634">
                  <c:v>166.0001</c:v>
                </c:pt>
                <c:pt idx="6635">
                  <c:v>64.000100000000003</c:v>
                </c:pt>
                <c:pt idx="6636">
                  <c:v>18.0001</c:v>
                </c:pt>
                <c:pt idx="6637">
                  <c:v>8.0000999999999998</c:v>
                </c:pt>
                <c:pt idx="6638">
                  <c:v>9.0000999999999998</c:v>
                </c:pt>
                <c:pt idx="6639">
                  <c:v>7.0000999999999998</c:v>
                </c:pt>
                <c:pt idx="6640">
                  <c:v>3.0001000000000002</c:v>
                </c:pt>
                <c:pt idx="6641">
                  <c:v>11.0001</c:v>
                </c:pt>
                <c:pt idx="6642">
                  <c:v>5.0000999999999998</c:v>
                </c:pt>
                <c:pt idx="6643">
                  <c:v>6.0000999999999998</c:v>
                </c:pt>
                <c:pt idx="6644">
                  <c:v>3.0001000000000002</c:v>
                </c:pt>
                <c:pt idx="6645">
                  <c:v>4.0000999999999998</c:v>
                </c:pt>
                <c:pt idx="6646">
                  <c:v>3.0001000000000002</c:v>
                </c:pt>
                <c:pt idx="6647">
                  <c:v>2.0001000000000002</c:v>
                </c:pt>
                <c:pt idx="6648">
                  <c:v>10.0001</c:v>
                </c:pt>
                <c:pt idx="6649">
                  <c:v>7.0000999999999998</c:v>
                </c:pt>
                <c:pt idx="6650">
                  <c:v>7.0000999999999998</c:v>
                </c:pt>
                <c:pt idx="6651">
                  <c:v>1.0001</c:v>
                </c:pt>
                <c:pt idx="6652">
                  <c:v>5.0000999999999998</c:v>
                </c:pt>
                <c:pt idx="6653">
                  <c:v>1.0001</c:v>
                </c:pt>
                <c:pt idx="6654">
                  <c:v>3.0001000000000002</c:v>
                </c:pt>
                <c:pt idx="6655">
                  <c:v>7.0000999999999998</c:v>
                </c:pt>
                <c:pt idx="6656">
                  <c:v>5.0000999999999998</c:v>
                </c:pt>
                <c:pt idx="6657">
                  <c:v>9.0000999999999998</c:v>
                </c:pt>
                <c:pt idx="6658">
                  <c:v>7.0000999999999998</c:v>
                </c:pt>
                <c:pt idx="6659">
                  <c:v>4.0000999999999998</c:v>
                </c:pt>
                <c:pt idx="6660">
                  <c:v>2.0001000000000002</c:v>
                </c:pt>
                <c:pt idx="6661">
                  <c:v>3.0001000000000002</c:v>
                </c:pt>
                <c:pt idx="6662">
                  <c:v>5.0000999999999998</c:v>
                </c:pt>
                <c:pt idx="6663">
                  <c:v>6.0000999999999998</c:v>
                </c:pt>
                <c:pt idx="6664">
                  <c:v>6.0000999999999998</c:v>
                </c:pt>
                <c:pt idx="6665">
                  <c:v>9.0000999999999998</c:v>
                </c:pt>
                <c:pt idx="6666">
                  <c:v>2.0001000000000002</c:v>
                </c:pt>
                <c:pt idx="6667">
                  <c:v>6.0000999999999998</c:v>
                </c:pt>
                <c:pt idx="6668">
                  <c:v>4.0000999999999998</c:v>
                </c:pt>
                <c:pt idx="6669">
                  <c:v>2.0001000000000002</c:v>
                </c:pt>
                <c:pt idx="6670">
                  <c:v>4.0000999999999998</c:v>
                </c:pt>
                <c:pt idx="6671">
                  <c:v>5.0000999999999998</c:v>
                </c:pt>
                <c:pt idx="6672">
                  <c:v>4.0000999999999998</c:v>
                </c:pt>
                <c:pt idx="6673">
                  <c:v>4.0000999999999998</c:v>
                </c:pt>
                <c:pt idx="6674">
                  <c:v>9.0000999999999998</c:v>
                </c:pt>
                <c:pt idx="6675">
                  <c:v>3.0001000000000002</c:v>
                </c:pt>
                <c:pt idx="6676">
                  <c:v>1.0001</c:v>
                </c:pt>
                <c:pt idx="6677">
                  <c:v>7.0000999999999998</c:v>
                </c:pt>
                <c:pt idx="6678">
                  <c:v>3.0001000000000002</c:v>
                </c:pt>
                <c:pt idx="6679">
                  <c:v>5.0000999999999998</c:v>
                </c:pt>
                <c:pt idx="6680">
                  <c:v>5.0000999999999998</c:v>
                </c:pt>
                <c:pt idx="6681">
                  <c:v>1.0001</c:v>
                </c:pt>
                <c:pt idx="6682">
                  <c:v>4.0000999999999998</c:v>
                </c:pt>
                <c:pt idx="6683">
                  <c:v>5.0000999999999998</c:v>
                </c:pt>
                <c:pt idx="6684">
                  <c:v>5.0000999999999998</c:v>
                </c:pt>
                <c:pt idx="6685">
                  <c:v>1.0001</c:v>
                </c:pt>
                <c:pt idx="6686">
                  <c:v>8.0000999999999998</c:v>
                </c:pt>
                <c:pt idx="6687">
                  <c:v>15.0001</c:v>
                </c:pt>
                <c:pt idx="6688">
                  <c:v>25.0001</c:v>
                </c:pt>
                <c:pt idx="6689">
                  <c:v>30.0001</c:v>
                </c:pt>
                <c:pt idx="6690">
                  <c:v>23.0001</c:v>
                </c:pt>
                <c:pt idx="6691">
                  <c:v>13.0001</c:v>
                </c:pt>
                <c:pt idx="6692">
                  <c:v>4.0000999999999998</c:v>
                </c:pt>
                <c:pt idx="6693">
                  <c:v>8.0000999999999998</c:v>
                </c:pt>
                <c:pt idx="6694">
                  <c:v>5.0000999999999998</c:v>
                </c:pt>
                <c:pt idx="6695">
                  <c:v>5.0000999999999998</c:v>
                </c:pt>
                <c:pt idx="6696">
                  <c:v>2.0001000000000002</c:v>
                </c:pt>
                <c:pt idx="6697">
                  <c:v>5.0000999999999998</c:v>
                </c:pt>
                <c:pt idx="6698">
                  <c:v>2.0001000000000002</c:v>
                </c:pt>
                <c:pt idx="6699">
                  <c:v>4.0000999999999998</c:v>
                </c:pt>
                <c:pt idx="6700">
                  <c:v>1.0001</c:v>
                </c:pt>
                <c:pt idx="6701">
                  <c:v>4.0000999999999998</c:v>
                </c:pt>
                <c:pt idx="6702">
                  <c:v>5.0000999999999998</c:v>
                </c:pt>
                <c:pt idx="6703">
                  <c:v>4.0000999999999998</c:v>
                </c:pt>
                <c:pt idx="6704">
                  <c:v>3.0001000000000002</c:v>
                </c:pt>
                <c:pt idx="6705">
                  <c:v>3.0001000000000002</c:v>
                </c:pt>
                <c:pt idx="6706">
                  <c:v>1.0001</c:v>
                </c:pt>
                <c:pt idx="6707">
                  <c:v>4.0000999999999998</c:v>
                </c:pt>
                <c:pt idx="6708">
                  <c:v>1.0001</c:v>
                </c:pt>
                <c:pt idx="6709">
                  <c:v>7.0000999999999998</c:v>
                </c:pt>
                <c:pt idx="6710">
                  <c:v>3.0001000000000002</c:v>
                </c:pt>
                <c:pt idx="6711">
                  <c:v>6.0000999999999998</c:v>
                </c:pt>
                <c:pt idx="6712">
                  <c:v>5.0000999999999998</c:v>
                </c:pt>
                <c:pt idx="6713">
                  <c:v>1.0001</c:v>
                </c:pt>
                <c:pt idx="6714">
                  <c:v>2.0001000000000002</c:v>
                </c:pt>
                <c:pt idx="6715">
                  <c:v>2.0001000000000002</c:v>
                </c:pt>
                <c:pt idx="6716">
                  <c:v>3.0001000000000002</c:v>
                </c:pt>
                <c:pt idx="6717">
                  <c:v>1.0001</c:v>
                </c:pt>
                <c:pt idx="6718">
                  <c:v>2.0001000000000002</c:v>
                </c:pt>
                <c:pt idx="6719">
                  <c:v>4.0000999999999998</c:v>
                </c:pt>
                <c:pt idx="6720">
                  <c:v>6.0000999999999998</c:v>
                </c:pt>
                <c:pt idx="6721">
                  <c:v>3.0001000000000002</c:v>
                </c:pt>
                <c:pt idx="6722">
                  <c:v>6.0000999999999998</c:v>
                </c:pt>
                <c:pt idx="6723">
                  <c:v>1.0001</c:v>
                </c:pt>
                <c:pt idx="6724">
                  <c:v>2.0001000000000002</c:v>
                </c:pt>
                <c:pt idx="6725">
                  <c:v>1.0001</c:v>
                </c:pt>
                <c:pt idx="6726">
                  <c:v>3.0001000000000002</c:v>
                </c:pt>
                <c:pt idx="6727">
                  <c:v>5.0000999999999998</c:v>
                </c:pt>
                <c:pt idx="6728">
                  <c:v>6.0000999999999998</c:v>
                </c:pt>
                <c:pt idx="6729">
                  <c:v>3.0001000000000002</c:v>
                </c:pt>
                <c:pt idx="6730">
                  <c:v>5.0000999999999998</c:v>
                </c:pt>
                <c:pt idx="6731">
                  <c:v>1.0001</c:v>
                </c:pt>
                <c:pt idx="6732">
                  <c:v>6.0000999999999998</c:v>
                </c:pt>
                <c:pt idx="6733">
                  <c:v>4.0000999999999998</c:v>
                </c:pt>
                <c:pt idx="6734">
                  <c:v>2.0001000000000002</c:v>
                </c:pt>
                <c:pt idx="6735">
                  <c:v>2.0001000000000002</c:v>
                </c:pt>
                <c:pt idx="6736">
                  <c:v>2.0001000000000002</c:v>
                </c:pt>
                <c:pt idx="6737">
                  <c:v>4.0000999999999998</c:v>
                </c:pt>
                <c:pt idx="6738">
                  <c:v>1.0001</c:v>
                </c:pt>
                <c:pt idx="6739">
                  <c:v>1.0001</c:v>
                </c:pt>
                <c:pt idx="6740">
                  <c:v>2.0001000000000002</c:v>
                </c:pt>
                <c:pt idx="6741">
                  <c:v>6.0000999999999998</c:v>
                </c:pt>
                <c:pt idx="6742">
                  <c:v>3.0001000000000002</c:v>
                </c:pt>
                <c:pt idx="6743">
                  <c:v>5.0000999999999998</c:v>
                </c:pt>
                <c:pt idx="6744">
                  <c:v>11.0001</c:v>
                </c:pt>
                <c:pt idx="6745">
                  <c:v>8.0000999999999998</c:v>
                </c:pt>
                <c:pt idx="6746">
                  <c:v>8.0000999999999998</c:v>
                </c:pt>
                <c:pt idx="6747">
                  <c:v>3.0001000000000002</c:v>
                </c:pt>
                <c:pt idx="6748">
                  <c:v>6.0000999999999998</c:v>
                </c:pt>
                <c:pt idx="6749">
                  <c:v>4.0000999999999998</c:v>
                </c:pt>
                <c:pt idx="6750">
                  <c:v>7.0000999999999998</c:v>
                </c:pt>
                <c:pt idx="6751">
                  <c:v>7.0000999999999998</c:v>
                </c:pt>
                <c:pt idx="6752">
                  <c:v>5.0000999999999998</c:v>
                </c:pt>
                <c:pt idx="6753">
                  <c:v>3.0001000000000002</c:v>
                </c:pt>
                <c:pt idx="6754">
                  <c:v>1.0001</c:v>
                </c:pt>
                <c:pt idx="6755">
                  <c:v>2.0001000000000002</c:v>
                </c:pt>
                <c:pt idx="6756">
                  <c:v>5.0000999999999998</c:v>
                </c:pt>
                <c:pt idx="6757">
                  <c:v>2.0001000000000002</c:v>
                </c:pt>
                <c:pt idx="6758">
                  <c:v>2.0001000000000002</c:v>
                </c:pt>
                <c:pt idx="6759">
                  <c:v>1.0001</c:v>
                </c:pt>
                <c:pt idx="6760">
                  <c:v>1.0001</c:v>
                </c:pt>
                <c:pt idx="6761">
                  <c:v>3.0001000000000002</c:v>
                </c:pt>
                <c:pt idx="6762">
                  <c:v>2.0001000000000002</c:v>
                </c:pt>
                <c:pt idx="6763">
                  <c:v>2.0001000000000002</c:v>
                </c:pt>
                <c:pt idx="6764">
                  <c:v>2.0001000000000002</c:v>
                </c:pt>
                <c:pt idx="6765">
                  <c:v>3.0001000000000002</c:v>
                </c:pt>
                <c:pt idx="6766">
                  <c:v>1.0001</c:v>
                </c:pt>
                <c:pt idx="6767">
                  <c:v>3.0001000000000002</c:v>
                </c:pt>
                <c:pt idx="6768">
                  <c:v>1.0001</c:v>
                </c:pt>
                <c:pt idx="6769">
                  <c:v>1.0001</c:v>
                </c:pt>
                <c:pt idx="6770">
                  <c:v>3.0001000000000002</c:v>
                </c:pt>
                <c:pt idx="6771">
                  <c:v>1E-4</c:v>
                </c:pt>
                <c:pt idx="6772">
                  <c:v>3.0001000000000002</c:v>
                </c:pt>
                <c:pt idx="6773">
                  <c:v>4.0000999999999998</c:v>
                </c:pt>
                <c:pt idx="6774">
                  <c:v>3.0001000000000002</c:v>
                </c:pt>
                <c:pt idx="6775">
                  <c:v>1.0001</c:v>
                </c:pt>
                <c:pt idx="6776">
                  <c:v>3.0001000000000002</c:v>
                </c:pt>
                <c:pt idx="6777">
                  <c:v>1.0001</c:v>
                </c:pt>
                <c:pt idx="6778">
                  <c:v>1.0001</c:v>
                </c:pt>
                <c:pt idx="6779">
                  <c:v>2.0001000000000002</c:v>
                </c:pt>
                <c:pt idx="6780">
                  <c:v>3.0001000000000002</c:v>
                </c:pt>
                <c:pt idx="6781">
                  <c:v>2.0001000000000002</c:v>
                </c:pt>
                <c:pt idx="6782">
                  <c:v>1.0001</c:v>
                </c:pt>
                <c:pt idx="6783">
                  <c:v>2.0001000000000002</c:v>
                </c:pt>
                <c:pt idx="6784">
                  <c:v>4.0000999999999998</c:v>
                </c:pt>
                <c:pt idx="6785">
                  <c:v>1.0001</c:v>
                </c:pt>
                <c:pt idx="6786">
                  <c:v>2.0001000000000002</c:v>
                </c:pt>
                <c:pt idx="6787">
                  <c:v>2.0001000000000002</c:v>
                </c:pt>
                <c:pt idx="6788">
                  <c:v>4.0000999999999998</c:v>
                </c:pt>
                <c:pt idx="6789">
                  <c:v>1E-4</c:v>
                </c:pt>
                <c:pt idx="6790">
                  <c:v>1.0001</c:v>
                </c:pt>
                <c:pt idx="6791">
                  <c:v>2.0001000000000002</c:v>
                </c:pt>
                <c:pt idx="6792">
                  <c:v>3.0001000000000002</c:v>
                </c:pt>
                <c:pt idx="6793">
                  <c:v>1.0001</c:v>
                </c:pt>
                <c:pt idx="6794">
                  <c:v>1.0001</c:v>
                </c:pt>
                <c:pt idx="6795">
                  <c:v>3.0001000000000002</c:v>
                </c:pt>
                <c:pt idx="6796">
                  <c:v>1.0001</c:v>
                </c:pt>
                <c:pt idx="6797">
                  <c:v>1E-4</c:v>
                </c:pt>
                <c:pt idx="6798">
                  <c:v>1.0001</c:v>
                </c:pt>
                <c:pt idx="6799">
                  <c:v>3.0001000000000002</c:v>
                </c:pt>
                <c:pt idx="6800">
                  <c:v>1.0001</c:v>
                </c:pt>
                <c:pt idx="6801">
                  <c:v>4.0000999999999998</c:v>
                </c:pt>
                <c:pt idx="6802">
                  <c:v>4.0000999999999998</c:v>
                </c:pt>
                <c:pt idx="6803">
                  <c:v>1.0001</c:v>
                </c:pt>
                <c:pt idx="6804">
                  <c:v>4.0000999999999998</c:v>
                </c:pt>
                <c:pt idx="6805">
                  <c:v>3.0001000000000002</c:v>
                </c:pt>
                <c:pt idx="6806">
                  <c:v>6.0000999999999998</c:v>
                </c:pt>
                <c:pt idx="6807">
                  <c:v>6.0000999999999998</c:v>
                </c:pt>
                <c:pt idx="6808">
                  <c:v>5.0000999999999998</c:v>
                </c:pt>
                <c:pt idx="6809">
                  <c:v>2.0001000000000002</c:v>
                </c:pt>
                <c:pt idx="6810">
                  <c:v>1.0001</c:v>
                </c:pt>
                <c:pt idx="6811">
                  <c:v>1E-4</c:v>
                </c:pt>
                <c:pt idx="6812">
                  <c:v>3.0001000000000002</c:v>
                </c:pt>
                <c:pt idx="6813">
                  <c:v>2.0001000000000002</c:v>
                </c:pt>
                <c:pt idx="6814">
                  <c:v>1.0001</c:v>
                </c:pt>
                <c:pt idx="6815">
                  <c:v>1E-4</c:v>
                </c:pt>
                <c:pt idx="6816">
                  <c:v>2.0001000000000002</c:v>
                </c:pt>
                <c:pt idx="6817">
                  <c:v>1.0001</c:v>
                </c:pt>
                <c:pt idx="6818">
                  <c:v>2.0001000000000002</c:v>
                </c:pt>
                <c:pt idx="6819">
                  <c:v>3.0001000000000002</c:v>
                </c:pt>
                <c:pt idx="6820">
                  <c:v>3.0001000000000002</c:v>
                </c:pt>
                <c:pt idx="6821">
                  <c:v>4.0000999999999998</c:v>
                </c:pt>
                <c:pt idx="6822">
                  <c:v>1.0001</c:v>
                </c:pt>
                <c:pt idx="6823">
                  <c:v>2.0001000000000002</c:v>
                </c:pt>
                <c:pt idx="6824">
                  <c:v>1E-4</c:v>
                </c:pt>
                <c:pt idx="6825">
                  <c:v>3.0001000000000002</c:v>
                </c:pt>
                <c:pt idx="6826">
                  <c:v>1.0001</c:v>
                </c:pt>
                <c:pt idx="6827">
                  <c:v>1.0001</c:v>
                </c:pt>
                <c:pt idx="6828">
                  <c:v>3.0001000000000002</c:v>
                </c:pt>
                <c:pt idx="6829">
                  <c:v>1E-4</c:v>
                </c:pt>
                <c:pt idx="6830">
                  <c:v>1E-4</c:v>
                </c:pt>
                <c:pt idx="6831">
                  <c:v>2.0001000000000002</c:v>
                </c:pt>
                <c:pt idx="6832">
                  <c:v>3.0001000000000002</c:v>
                </c:pt>
                <c:pt idx="6833">
                  <c:v>1.0001</c:v>
                </c:pt>
                <c:pt idx="6834">
                  <c:v>1.0001</c:v>
                </c:pt>
                <c:pt idx="6835">
                  <c:v>2.0001000000000002</c:v>
                </c:pt>
                <c:pt idx="6836">
                  <c:v>1E-4</c:v>
                </c:pt>
                <c:pt idx="6837">
                  <c:v>1.0001</c:v>
                </c:pt>
                <c:pt idx="6838">
                  <c:v>1.0001</c:v>
                </c:pt>
                <c:pt idx="6839">
                  <c:v>1.0001</c:v>
                </c:pt>
                <c:pt idx="6840">
                  <c:v>1.0001</c:v>
                </c:pt>
                <c:pt idx="6841">
                  <c:v>1.0001</c:v>
                </c:pt>
                <c:pt idx="6842">
                  <c:v>3.0001000000000002</c:v>
                </c:pt>
                <c:pt idx="6843">
                  <c:v>1.0001</c:v>
                </c:pt>
                <c:pt idx="6844">
                  <c:v>1.0001</c:v>
                </c:pt>
                <c:pt idx="6845">
                  <c:v>1.0001</c:v>
                </c:pt>
                <c:pt idx="6846">
                  <c:v>1E-4</c:v>
                </c:pt>
                <c:pt idx="6847">
                  <c:v>1.0001</c:v>
                </c:pt>
                <c:pt idx="6848">
                  <c:v>5.0000999999999998</c:v>
                </c:pt>
                <c:pt idx="6849">
                  <c:v>1.0001</c:v>
                </c:pt>
                <c:pt idx="6850">
                  <c:v>2.0001000000000002</c:v>
                </c:pt>
                <c:pt idx="6851">
                  <c:v>2.0001000000000002</c:v>
                </c:pt>
                <c:pt idx="6852">
                  <c:v>1E-4</c:v>
                </c:pt>
                <c:pt idx="6853">
                  <c:v>1.0001</c:v>
                </c:pt>
                <c:pt idx="6854">
                  <c:v>2.0001000000000002</c:v>
                </c:pt>
                <c:pt idx="6855">
                  <c:v>2.0001000000000002</c:v>
                </c:pt>
                <c:pt idx="6856">
                  <c:v>2.0001000000000002</c:v>
                </c:pt>
                <c:pt idx="6857">
                  <c:v>2.0001000000000002</c:v>
                </c:pt>
                <c:pt idx="6858">
                  <c:v>1.0001</c:v>
                </c:pt>
                <c:pt idx="6859">
                  <c:v>4.0000999999999998</c:v>
                </c:pt>
                <c:pt idx="6860">
                  <c:v>6.0000999999999998</c:v>
                </c:pt>
                <c:pt idx="6861">
                  <c:v>21.0001</c:v>
                </c:pt>
                <c:pt idx="6862">
                  <c:v>45.000100000000003</c:v>
                </c:pt>
                <c:pt idx="6863">
                  <c:v>51.000100000000003</c:v>
                </c:pt>
                <c:pt idx="6864">
                  <c:v>13.0001</c:v>
                </c:pt>
                <c:pt idx="6865">
                  <c:v>6.0000999999999998</c:v>
                </c:pt>
                <c:pt idx="6866">
                  <c:v>9.0000999999999998</c:v>
                </c:pt>
                <c:pt idx="6867">
                  <c:v>6.0000999999999998</c:v>
                </c:pt>
                <c:pt idx="6868">
                  <c:v>3.0001000000000002</c:v>
                </c:pt>
                <c:pt idx="6869">
                  <c:v>1.0001</c:v>
                </c:pt>
                <c:pt idx="6870">
                  <c:v>1.0001</c:v>
                </c:pt>
                <c:pt idx="6871">
                  <c:v>3.0001000000000002</c:v>
                </c:pt>
                <c:pt idx="6872">
                  <c:v>1E-4</c:v>
                </c:pt>
                <c:pt idx="6873">
                  <c:v>3.0001000000000002</c:v>
                </c:pt>
                <c:pt idx="6874">
                  <c:v>1E-4</c:v>
                </c:pt>
                <c:pt idx="6875">
                  <c:v>1E-4</c:v>
                </c:pt>
                <c:pt idx="6876">
                  <c:v>1.0001</c:v>
                </c:pt>
                <c:pt idx="6877">
                  <c:v>1E-4</c:v>
                </c:pt>
                <c:pt idx="6878">
                  <c:v>1E-4</c:v>
                </c:pt>
                <c:pt idx="6879">
                  <c:v>4.0000999999999998</c:v>
                </c:pt>
                <c:pt idx="6880">
                  <c:v>4.0000999999999998</c:v>
                </c:pt>
                <c:pt idx="6881">
                  <c:v>1E-4</c:v>
                </c:pt>
                <c:pt idx="6882">
                  <c:v>2.0001000000000002</c:v>
                </c:pt>
                <c:pt idx="6883">
                  <c:v>1.0001</c:v>
                </c:pt>
                <c:pt idx="6884">
                  <c:v>4.0000999999999998</c:v>
                </c:pt>
                <c:pt idx="6885">
                  <c:v>1E-4</c:v>
                </c:pt>
                <c:pt idx="6886">
                  <c:v>3.0001000000000002</c:v>
                </c:pt>
                <c:pt idx="6887">
                  <c:v>1.0001</c:v>
                </c:pt>
                <c:pt idx="6888">
                  <c:v>3.0001000000000002</c:v>
                </c:pt>
                <c:pt idx="6889">
                  <c:v>1.0001</c:v>
                </c:pt>
                <c:pt idx="6890">
                  <c:v>1.0001</c:v>
                </c:pt>
                <c:pt idx="6891">
                  <c:v>2.0001000000000002</c:v>
                </c:pt>
                <c:pt idx="6892">
                  <c:v>2.0001000000000002</c:v>
                </c:pt>
                <c:pt idx="6893">
                  <c:v>1.0001</c:v>
                </c:pt>
                <c:pt idx="6894">
                  <c:v>2.0001000000000002</c:v>
                </c:pt>
                <c:pt idx="6895">
                  <c:v>4.0000999999999998</c:v>
                </c:pt>
                <c:pt idx="6896">
                  <c:v>1E-4</c:v>
                </c:pt>
                <c:pt idx="6897">
                  <c:v>2.0001000000000002</c:v>
                </c:pt>
                <c:pt idx="6898">
                  <c:v>1E-4</c:v>
                </c:pt>
                <c:pt idx="6899">
                  <c:v>1E-4</c:v>
                </c:pt>
                <c:pt idx="6900">
                  <c:v>2.0001000000000002</c:v>
                </c:pt>
                <c:pt idx="6901">
                  <c:v>1E-4</c:v>
                </c:pt>
                <c:pt idx="6902">
                  <c:v>2.0001000000000002</c:v>
                </c:pt>
                <c:pt idx="6903">
                  <c:v>1.0001</c:v>
                </c:pt>
                <c:pt idx="6904">
                  <c:v>1E-4</c:v>
                </c:pt>
                <c:pt idx="6905">
                  <c:v>1E-4</c:v>
                </c:pt>
                <c:pt idx="6906">
                  <c:v>1E-4</c:v>
                </c:pt>
                <c:pt idx="6907">
                  <c:v>1E-4</c:v>
                </c:pt>
                <c:pt idx="6908">
                  <c:v>1.0001</c:v>
                </c:pt>
                <c:pt idx="6909">
                  <c:v>1.0001</c:v>
                </c:pt>
                <c:pt idx="6910">
                  <c:v>1.0001</c:v>
                </c:pt>
                <c:pt idx="6911">
                  <c:v>2.0001000000000002</c:v>
                </c:pt>
                <c:pt idx="6912">
                  <c:v>2.0001000000000002</c:v>
                </c:pt>
                <c:pt idx="6913">
                  <c:v>5.0000999999999998</c:v>
                </c:pt>
                <c:pt idx="6914">
                  <c:v>3.0001000000000002</c:v>
                </c:pt>
                <c:pt idx="6915">
                  <c:v>2.0001000000000002</c:v>
                </c:pt>
                <c:pt idx="6916">
                  <c:v>3.0001000000000002</c:v>
                </c:pt>
                <c:pt idx="6917">
                  <c:v>11.0001</c:v>
                </c:pt>
                <c:pt idx="6918">
                  <c:v>14.0001</c:v>
                </c:pt>
                <c:pt idx="6919">
                  <c:v>6.0000999999999998</c:v>
                </c:pt>
                <c:pt idx="6920">
                  <c:v>1E-4</c:v>
                </c:pt>
                <c:pt idx="6921">
                  <c:v>1E-4</c:v>
                </c:pt>
                <c:pt idx="6922">
                  <c:v>1E-4</c:v>
                </c:pt>
                <c:pt idx="6923">
                  <c:v>1E-4</c:v>
                </c:pt>
                <c:pt idx="6924">
                  <c:v>1E-4</c:v>
                </c:pt>
                <c:pt idx="6925">
                  <c:v>2.0001000000000002</c:v>
                </c:pt>
                <c:pt idx="6926">
                  <c:v>1E-4</c:v>
                </c:pt>
                <c:pt idx="6927">
                  <c:v>1.0001</c:v>
                </c:pt>
                <c:pt idx="6928">
                  <c:v>1.0001</c:v>
                </c:pt>
                <c:pt idx="6929">
                  <c:v>1E-4</c:v>
                </c:pt>
                <c:pt idx="6930">
                  <c:v>1.0001</c:v>
                </c:pt>
                <c:pt idx="6931">
                  <c:v>1.0001</c:v>
                </c:pt>
                <c:pt idx="6932">
                  <c:v>1.0001</c:v>
                </c:pt>
                <c:pt idx="6933">
                  <c:v>2.0001000000000002</c:v>
                </c:pt>
                <c:pt idx="6934">
                  <c:v>1E-4</c:v>
                </c:pt>
                <c:pt idx="6935">
                  <c:v>1.0001</c:v>
                </c:pt>
                <c:pt idx="6936">
                  <c:v>1E-4</c:v>
                </c:pt>
                <c:pt idx="6937">
                  <c:v>2.0001000000000002</c:v>
                </c:pt>
                <c:pt idx="6938">
                  <c:v>2.0001000000000002</c:v>
                </c:pt>
                <c:pt idx="6939">
                  <c:v>1E-4</c:v>
                </c:pt>
                <c:pt idx="6940">
                  <c:v>1.0001</c:v>
                </c:pt>
                <c:pt idx="6941">
                  <c:v>1.0001</c:v>
                </c:pt>
                <c:pt idx="6942">
                  <c:v>1E-4</c:v>
                </c:pt>
                <c:pt idx="6943">
                  <c:v>1.0001</c:v>
                </c:pt>
                <c:pt idx="6944">
                  <c:v>1.0001</c:v>
                </c:pt>
                <c:pt idx="6945">
                  <c:v>1.0001</c:v>
                </c:pt>
                <c:pt idx="6946">
                  <c:v>1.0001</c:v>
                </c:pt>
                <c:pt idx="6947">
                  <c:v>3.0001000000000002</c:v>
                </c:pt>
                <c:pt idx="6948">
                  <c:v>3.0001000000000002</c:v>
                </c:pt>
                <c:pt idx="6949">
                  <c:v>1.0001</c:v>
                </c:pt>
                <c:pt idx="6950">
                  <c:v>1E-4</c:v>
                </c:pt>
                <c:pt idx="6951">
                  <c:v>1E-4</c:v>
                </c:pt>
                <c:pt idx="6952">
                  <c:v>1.0001</c:v>
                </c:pt>
                <c:pt idx="6953">
                  <c:v>1E-4</c:v>
                </c:pt>
                <c:pt idx="6954">
                  <c:v>1E-4</c:v>
                </c:pt>
                <c:pt idx="6955">
                  <c:v>1E-4</c:v>
                </c:pt>
                <c:pt idx="6956">
                  <c:v>1E-4</c:v>
                </c:pt>
                <c:pt idx="6957">
                  <c:v>1.0001</c:v>
                </c:pt>
                <c:pt idx="6958">
                  <c:v>1E-4</c:v>
                </c:pt>
                <c:pt idx="6959">
                  <c:v>1E-4</c:v>
                </c:pt>
                <c:pt idx="6960">
                  <c:v>1E-4</c:v>
                </c:pt>
                <c:pt idx="6961">
                  <c:v>2.0001000000000002</c:v>
                </c:pt>
                <c:pt idx="6962">
                  <c:v>1E-4</c:v>
                </c:pt>
                <c:pt idx="6963">
                  <c:v>1E-4</c:v>
                </c:pt>
                <c:pt idx="6964">
                  <c:v>2.0001000000000002</c:v>
                </c:pt>
                <c:pt idx="6965">
                  <c:v>2.0001000000000002</c:v>
                </c:pt>
                <c:pt idx="6966">
                  <c:v>9.0000999999999998</c:v>
                </c:pt>
                <c:pt idx="6967">
                  <c:v>4.0000999999999998</c:v>
                </c:pt>
                <c:pt idx="6968">
                  <c:v>3.0001000000000002</c:v>
                </c:pt>
                <c:pt idx="6969">
                  <c:v>2.0001000000000002</c:v>
                </c:pt>
                <c:pt idx="6970">
                  <c:v>6.0000999999999998</c:v>
                </c:pt>
                <c:pt idx="6971">
                  <c:v>6.0000999999999998</c:v>
                </c:pt>
                <c:pt idx="6972">
                  <c:v>20.0001</c:v>
                </c:pt>
                <c:pt idx="6973">
                  <c:v>50.000100000000003</c:v>
                </c:pt>
                <c:pt idx="6974">
                  <c:v>30.0001</c:v>
                </c:pt>
                <c:pt idx="6975">
                  <c:v>7.0000999999999998</c:v>
                </c:pt>
                <c:pt idx="6976">
                  <c:v>10.0001</c:v>
                </c:pt>
                <c:pt idx="6977">
                  <c:v>9.0000999999999998</c:v>
                </c:pt>
                <c:pt idx="6978">
                  <c:v>3.0001000000000002</c:v>
                </c:pt>
                <c:pt idx="6979">
                  <c:v>3.0001000000000002</c:v>
                </c:pt>
                <c:pt idx="6980">
                  <c:v>3.0001000000000002</c:v>
                </c:pt>
                <c:pt idx="6981">
                  <c:v>1E-4</c:v>
                </c:pt>
                <c:pt idx="6982">
                  <c:v>1E-4</c:v>
                </c:pt>
                <c:pt idx="6983">
                  <c:v>3.0001000000000002</c:v>
                </c:pt>
                <c:pt idx="6984">
                  <c:v>1.0001</c:v>
                </c:pt>
                <c:pt idx="6985">
                  <c:v>1E-4</c:v>
                </c:pt>
                <c:pt idx="6986">
                  <c:v>1.0001</c:v>
                </c:pt>
                <c:pt idx="6987">
                  <c:v>4.0000999999999998</c:v>
                </c:pt>
                <c:pt idx="6988">
                  <c:v>1.0001</c:v>
                </c:pt>
                <c:pt idx="6989">
                  <c:v>3.0001000000000002</c:v>
                </c:pt>
                <c:pt idx="6990">
                  <c:v>1E-4</c:v>
                </c:pt>
                <c:pt idx="6991">
                  <c:v>1E-4</c:v>
                </c:pt>
                <c:pt idx="6992">
                  <c:v>1E-4</c:v>
                </c:pt>
                <c:pt idx="6993">
                  <c:v>1.0001</c:v>
                </c:pt>
                <c:pt idx="6994">
                  <c:v>1E-4</c:v>
                </c:pt>
                <c:pt idx="6995">
                  <c:v>1E-4</c:v>
                </c:pt>
                <c:pt idx="6996">
                  <c:v>1.0001</c:v>
                </c:pt>
                <c:pt idx="6997">
                  <c:v>1E-4</c:v>
                </c:pt>
                <c:pt idx="6998">
                  <c:v>1.0001</c:v>
                </c:pt>
                <c:pt idx="6999">
                  <c:v>1E-4</c:v>
                </c:pt>
                <c:pt idx="7000">
                  <c:v>1.0001</c:v>
                </c:pt>
                <c:pt idx="7001">
                  <c:v>1.0001</c:v>
                </c:pt>
                <c:pt idx="7002">
                  <c:v>1.0001</c:v>
                </c:pt>
                <c:pt idx="7003">
                  <c:v>2.0001000000000002</c:v>
                </c:pt>
                <c:pt idx="7004">
                  <c:v>1E-4</c:v>
                </c:pt>
                <c:pt idx="7005">
                  <c:v>1.0001</c:v>
                </c:pt>
                <c:pt idx="7006">
                  <c:v>3.0001000000000002</c:v>
                </c:pt>
                <c:pt idx="7007">
                  <c:v>2.0001000000000002</c:v>
                </c:pt>
                <c:pt idx="7008">
                  <c:v>2.0001000000000002</c:v>
                </c:pt>
                <c:pt idx="7009">
                  <c:v>1.0001</c:v>
                </c:pt>
                <c:pt idx="7010">
                  <c:v>1E-4</c:v>
                </c:pt>
                <c:pt idx="7011">
                  <c:v>1E-4</c:v>
                </c:pt>
                <c:pt idx="7012">
                  <c:v>1E-4</c:v>
                </c:pt>
                <c:pt idx="7013">
                  <c:v>1E-4</c:v>
                </c:pt>
                <c:pt idx="7014">
                  <c:v>2.0001000000000002</c:v>
                </c:pt>
                <c:pt idx="7015">
                  <c:v>1.0001</c:v>
                </c:pt>
                <c:pt idx="7016">
                  <c:v>4.0000999999999998</c:v>
                </c:pt>
                <c:pt idx="7017">
                  <c:v>13.0001</c:v>
                </c:pt>
                <c:pt idx="7018">
                  <c:v>19.0001</c:v>
                </c:pt>
                <c:pt idx="7019">
                  <c:v>12.0001</c:v>
                </c:pt>
                <c:pt idx="7020">
                  <c:v>11.0001</c:v>
                </c:pt>
                <c:pt idx="7021">
                  <c:v>14.0001</c:v>
                </c:pt>
                <c:pt idx="7022">
                  <c:v>7.0000999999999998</c:v>
                </c:pt>
                <c:pt idx="7023">
                  <c:v>3.0001000000000002</c:v>
                </c:pt>
                <c:pt idx="7024">
                  <c:v>1E-4</c:v>
                </c:pt>
                <c:pt idx="7025">
                  <c:v>1E-4</c:v>
                </c:pt>
                <c:pt idx="7026">
                  <c:v>3.0001000000000002</c:v>
                </c:pt>
                <c:pt idx="7027">
                  <c:v>6.0000999999999998</c:v>
                </c:pt>
                <c:pt idx="7028">
                  <c:v>13.0001</c:v>
                </c:pt>
                <c:pt idx="7029">
                  <c:v>7.0000999999999998</c:v>
                </c:pt>
                <c:pt idx="7030">
                  <c:v>1E-4</c:v>
                </c:pt>
                <c:pt idx="7031">
                  <c:v>1.0001</c:v>
                </c:pt>
                <c:pt idx="7032">
                  <c:v>1E-4</c:v>
                </c:pt>
                <c:pt idx="7033">
                  <c:v>1.0001</c:v>
                </c:pt>
                <c:pt idx="7034">
                  <c:v>1E-4</c:v>
                </c:pt>
                <c:pt idx="7035">
                  <c:v>1E-4</c:v>
                </c:pt>
                <c:pt idx="7036">
                  <c:v>1E-4</c:v>
                </c:pt>
                <c:pt idx="7037">
                  <c:v>1E-4</c:v>
                </c:pt>
                <c:pt idx="7038">
                  <c:v>1.0001</c:v>
                </c:pt>
                <c:pt idx="7039">
                  <c:v>1E-4</c:v>
                </c:pt>
                <c:pt idx="7040">
                  <c:v>1E-4</c:v>
                </c:pt>
                <c:pt idx="7041">
                  <c:v>1.0001</c:v>
                </c:pt>
                <c:pt idx="7042">
                  <c:v>1.0001</c:v>
                </c:pt>
                <c:pt idx="7043">
                  <c:v>1E-4</c:v>
                </c:pt>
                <c:pt idx="7044">
                  <c:v>1E-4</c:v>
                </c:pt>
                <c:pt idx="7045">
                  <c:v>1.0001</c:v>
                </c:pt>
                <c:pt idx="7046">
                  <c:v>3.0001000000000002</c:v>
                </c:pt>
                <c:pt idx="7047">
                  <c:v>1E-4</c:v>
                </c:pt>
                <c:pt idx="7048">
                  <c:v>1.0001</c:v>
                </c:pt>
                <c:pt idx="7049">
                  <c:v>1E-4</c:v>
                </c:pt>
                <c:pt idx="7050">
                  <c:v>1E-4</c:v>
                </c:pt>
                <c:pt idx="7051">
                  <c:v>1E-4</c:v>
                </c:pt>
                <c:pt idx="7052">
                  <c:v>1.0001</c:v>
                </c:pt>
                <c:pt idx="7053">
                  <c:v>1E-4</c:v>
                </c:pt>
                <c:pt idx="7054">
                  <c:v>2.0001000000000002</c:v>
                </c:pt>
                <c:pt idx="7055">
                  <c:v>1E-4</c:v>
                </c:pt>
                <c:pt idx="7056">
                  <c:v>1.0001</c:v>
                </c:pt>
                <c:pt idx="7057">
                  <c:v>1.0001</c:v>
                </c:pt>
                <c:pt idx="7058">
                  <c:v>1E-4</c:v>
                </c:pt>
                <c:pt idx="7059">
                  <c:v>1.0001</c:v>
                </c:pt>
                <c:pt idx="7060">
                  <c:v>1E-4</c:v>
                </c:pt>
                <c:pt idx="7061">
                  <c:v>1E-4</c:v>
                </c:pt>
                <c:pt idx="7062">
                  <c:v>1E-4</c:v>
                </c:pt>
                <c:pt idx="7063">
                  <c:v>2.0001000000000002</c:v>
                </c:pt>
                <c:pt idx="7064">
                  <c:v>1E-4</c:v>
                </c:pt>
                <c:pt idx="7065">
                  <c:v>1.0001</c:v>
                </c:pt>
                <c:pt idx="7066">
                  <c:v>1E-4</c:v>
                </c:pt>
                <c:pt idx="7067">
                  <c:v>1E-4</c:v>
                </c:pt>
                <c:pt idx="7068">
                  <c:v>1E-4</c:v>
                </c:pt>
                <c:pt idx="7069">
                  <c:v>1.0001</c:v>
                </c:pt>
                <c:pt idx="7070">
                  <c:v>2.0001000000000002</c:v>
                </c:pt>
                <c:pt idx="7071">
                  <c:v>3.0001000000000002</c:v>
                </c:pt>
                <c:pt idx="7072">
                  <c:v>1.0001</c:v>
                </c:pt>
                <c:pt idx="7073">
                  <c:v>12.0001</c:v>
                </c:pt>
                <c:pt idx="7074">
                  <c:v>22.0001</c:v>
                </c:pt>
                <c:pt idx="7075">
                  <c:v>77.000100000000003</c:v>
                </c:pt>
                <c:pt idx="7076">
                  <c:v>91.000100000000003</c:v>
                </c:pt>
                <c:pt idx="7077">
                  <c:v>28.0001</c:v>
                </c:pt>
                <c:pt idx="7078">
                  <c:v>4.0000999999999998</c:v>
                </c:pt>
                <c:pt idx="7079">
                  <c:v>5.0000999999999998</c:v>
                </c:pt>
                <c:pt idx="7080">
                  <c:v>5.0000999999999998</c:v>
                </c:pt>
                <c:pt idx="7081">
                  <c:v>14.0001</c:v>
                </c:pt>
                <c:pt idx="7082">
                  <c:v>30.0001</c:v>
                </c:pt>
                <c:pt idx="7083">
                  <c:v>48.000100000000003</c:v>
                </c:pt>
                <c:pt idx="7084">
                  <c:v>10.0001</c:v>
                </c:pt>
                <c:pt idx="7085">
                  <c:v>3.0001000000000002</c:v>
                </c:pt>
                <c:pt idx="7086">
                  <c:v>1E-4</c:v>
                </c:pt>
                <c:pt idx="7087">
                  <c:v>1.0001</c:v>
                </c:pt>
                <c:pt idx="7088">
                  <c:v>1.0001</c:v>
                </c:pt>
                <c:pt idx="7089">
                  <c:v>1.0001</c:v>
                </c:pt>
                <c:pt idx="7090">
                  <c:v>1E-4</c:v>
                </c:pt>
                <c:pt idx="7091">
                  <c:v>1E-4</c:v>
                </c:pt>
                <c:pt idx="7092">
                  <c:v>1.0001</c:v>
                </c:pt>
                <c:pt idx="7093">
                  <c:v>2.0001000000000002</c:v>
                </c:pt>
                <c:pt idx="7094">
                  <c:v>1E-4</c:v>
                </c:pt>
                <c:pt idx="7095">
                  <c:v>1.0001</c:v>
                </c:pt>
                <c:pt idx="7096">
                  <c:v>1E-4</c:v>
                </c:pt>
                <c:pt idx="7097">
                  <c:v>1E-4</c:v>
                </c:pt>
                <c:pt idx="7098">
                  <c:v>1E-4</c:v>
                </c:pt>
                <c:pt idx="7099">
                  <c:v>1.0001</c:v>
                </c:pt>
                <c:pt idx="7100">
                  <c:v>1E-4</c:v>
                </c:pt>
                <c:pt idx="7101">
                  <c:v>1E-4</c:v>
                </c:pt>
                <c:pt idx="7102">
                  <c:v>1.0001</c:v>
                </c:pt>
                <c:pt idx="7103">
                  <c:v>1E-4</c:v>
                </c:pt>
                <c:pt idx="7104">
                  <c:v>1E-4</c:v>
                </c:pt>
                <c:pt idx="7105">
                  <c:v>1.0001</c:v>
                </c:pt>
                <c:pt idx="7106">
                  <c:v>1E-4</c:v>
                </c:pt>
                <c:pt idx="7107">
                  <c:v>1.0001</c:v>
                </c:pt>
                <c:pt idx="7108">
                  <c:v>1E-4</c:v>
                </c:pt>
                <c:pt idx="7109">
                  <c:v>1E-4</c:v>
                </c:pt>
                <c:pt idx="7110">
                  <c:v>1E-4</c:v>
                </c:pt>
                <c:pt idx="7111">
                  <c:v>1E-4</c:v>
                </c:pt>
                <c:pt idx="7112">
                  <c:v>1E-4</c:v>
                </c:pt>
                <c:pt idx="7113">
                  <c:v>1.0001</c:v>
                </c:pt>
                <c:pt idx="7114">
                  <c:v>1E-4</c:v>
                </c:pt>
                <c:pt idx="7115">
                  <c:v>2.0001000000000002</c:v>
                </c:pt>
                <c:pt idx="7116">
                  <c:v>1.0001</c:v>
                </c:pt>
                <c:pt idx="7117">
                  <c:v>1E-4</c:v>
                </c:pt>
                <c:pt idx="7118">
                  <c:v>1E-4</c:v>
                </c:pt>
                <c:pt idx="7119">
                  <c:v>1.0001</c:v>
                </c:pt>
                <c:pt idx="7120">
                  <c:v>1E-4</c:v>
                </c:pt>
                <c:pt idx="7121">
                  <c:v>2.0001000000000002</c:v>
                </c:pt>
                <c:pt idx="7122">
                  <c:v>1.0001</c:v>
                </c:pt>
                <c:pt idx="7123">
                  <c:v>1E-4</c:v>
                </c:pt>
                <c:pt idx="7124">
                  <c:v>3.0001000000000002</c:v>
                </c:pt>
                <c:pt idx="7125">
                  <c:v>4.0000999999999998</c:v>
                </c:pt>
                <c:pt idx="7126">
                  <c:v>5.0000999999999998</c:v>
                </c:pt>
                <c:pt idx="7127">
                  <c:v>5.0000999999999998</c:v>
                </c:pt>
                <c:pt idx="7128">
                  <c:v>13.0001</c:v>
                </c:pt>
                <c:pt idx="7129">
                  <c:v>10.0001</c:v>
                </c:pt>
                <c:pt idx="7130">
                  <c:v>5.0000999999999998</c:v>
                </c:pt>
                <c:pt idx="7131">
                  <c:v>1.0001</c:v>
                </c:pt>
                <c:pt idx="7132">
                  <c:v>1.0001</c:v>
                </c:pt>
                <c:pt idx="7133">
                  <c:v>1E-4</c:v>
                </c:pt>
                <c:pt idx="7134">
                  <c:v>3.0001000000000002</c:v>
                </c:pt>
                <c:pt idx="7135">
                  <c:v>1.0001</c:v>
                </c:pt>
                <c:pt idx="7136">
                  <c:v>8.0000999999999998</c:v>
                </c:pt>
                <c:pt idx="7137">
                  <c:v>4.0000999999999998</c:v>
                </c:pt>
                <c:pt idx="7138">
                  <c:v>1.0001</c:v>
                </c:pt>
                <c:pt idx="7139">
                  <c:v>2.0001000000000002</c:v>
                </c:pt>
                <c:pt idx="7140">
                  <c:v>1E-4</c:v>
                </c:pt>
                <c:pt idx="7141">
                  <c:v>1E-4</c:v>
                </c:pt>
                <c:pt idx="7142">
                  <c:v>1.0001</c:v>
                </c:pt>
                <c:pt idx="7143">
                  <c:v>1E-4</c:v>
                </c:pt>
                <c:pt idx="7144">
                  <c:v>1E-4</c:v>
                </c:pt>
                <c:pt idx="7145">
                  <c:v>1E-4</c:v>
                </c:pt>
                <c:pt idx="7146">
                  <c:v>1E-4</c:v>
                </c:pt>
                <c:pt idx="7147">
                  <c:v>1E-4</c:v>
                </c:pt>
                <c:pt idx="7148">
                  <c:v>1.0001</c:v>
                </c:pt>
                <c:pt idx="7149">
                  <c:v>1E-4</c:v>
                </c:pt>
                <c:pt idx="7150">
                  <c:v>1E-4</c:v>
                </c:pt>
                <c:pt idx="7151">
                  <c:v>1E-4</c:v>
                </c:pt>
                <c:pt idx="7152">
                  <c:v>1E-4</c:v>
                </c:pt>
                <c:pt idx="7153">
                  <c:v>1E-4</c:v>
                </c:pt>
                <c:pt idx="7154">
                  <c:v>1E-4</c:v>
                </c:pt>
                <c:pt idx="7155">
                  <c:v>1.0001</c:v>
                </c:pt>
                <c:pt idx="7156">
                  <c:v>1E-4</c:v>
                </c:pt>
                <c:pt idx="7157">
                  <c:v>1.0001</c:v>
                </c:pt>
                <c:pt idx="7158">
                  <c:v>1.0001</c:v>
                </c:pt>
                <c:pt idx="7159">
                  <c:v>1E-4</c:v>
                </c:pt>
                <c:pt idx="7160">
                  <c:v>1.0001</c:v>
                </c:pt>
                <c:pt idx="7161">
                  <c:v>2.0001000000000002</c:v>
                </c:pt>
                <c:pt idx="7162">
                  <c:v>3.0001000000000002</c:v>
                </c:pt>
                <c:pt idx="7163">
                  <c:v>1E-4</c:v>
                </c:pt>
                <c:pt idx="7164">
                  <c:v>1E-4</c:v>
                </c:pt>
                <c:pt idx="7165">
                  <c:v>1E-4</c:v>
                </c:pt>
                <c:pt idx="7166">
                  <c:v>2.0001000000000002</c:v>
                </c:pt>
                <c:pt idx="7167">
                  <c:v>2.0001000000000002</c:v>
                </c:pt>
                <c:pt idx="7168">
                  <c:v>1.0001</c:v>
                </c:pt>
                <c:pt idx="7169">
                  <c:v>1E-4</c:v>
                </c:pt>
                <c:pt idx="7170">
                  <c:v>1.0001</c:v>
                </c:pt>
                <c:pt idx="7171">
                  <c:v>2.0001000000000002</c:v>
                </c:pt>
                <c:pt idx="7172">
                  <c:v>2.0001000000000002</c:v>
                </c:pt>
                <c:pt idx="7173">
                  <c:v>1.0001</c:v>
                </c:pt>
                <c:pt idx="7174">
                  <c:v>5.0000999999999998</c:v>
                </c:pt>
                <c:pt idx="7175">
                  <c:v>4.0000999999999998</c:v>
                </c:pt>
                <c:pt idx="7176">
                  <c:v>1E-4</c:v>
                </c:pt>
                <c:pt idx="7177">
                  <c:v>4.0000999999999998</c:v>
                </c:pt>
                <c:pt idx="7178">
                  <c:v>17.0001</c:v>
                </c:pt>
                <c:pt idx="7179">
                  <c:v>28.0001</c:v>
                </c:pt>
                <c:pt idx="7180">
                  <c:v>50.000100000000003</c:v>
                </c:pt>
                <c:pt idx="7181">
                  <c:v>61.000100000000003</c:v>
                </c:pt>
                <c:pt idx="7182">
                  <c:v>62.000100000000003</c:v>
                </c:pt>
                <c:pt idx="7183">
                  <c:v>62.000100000000003</c:v>
                </c:pt>
                <c:pt idx="7184">
                  <c:v>26.0001</c:v>
                </c:pt>
                <c:pt idx="7185">
                  <c:v>6.0000999999999998</c:v>
                </c:pt>
                <c:pt idx="7186">
                  <c:v>7.0000999999999998</c:v>
                </c:pt>
                <c:pt idx="7187">
                  <c:v>2.0001000000000002</c:v>
                </c:pt>
                <c:pt idx="7188">
                  <c:v>9.0000999999999998</c:v>
                </c:pt>
                <c:pt idx="7189">
                  <c:v>3.0001000000000002</c:v>
                </c:pt>
                <c:pt idx="7190">
                  <c:v>27.0001</c:v>
                </c:pt>
                <c:pt idx="7191">
                  <c:v>24.0001</c:v>
                </c:pt>
                <c:pt idx="7192">
                  <c:v>3.0001000000000002</c:v>
                </c:pt>
                <c:pt idx="7193">
                  <c:v>1.0001</c:v>
                </c:pt>
                <c:pt idx="7194">
                  <c:v>1E-4</c:v>
                </c:pt>
                <c:pt idx="7195">
                  <c:v>1E-4</c:v>
                </c:pt>
                <c:pt idx="7196">
                  <c:v>3.0001000000000002</c:v>
                </c:pt>
                <c:pt idx="7197">
                  <c:v>1E-4</c:v>
                </c:pt>
                <c:pt idx="7198">
                  <c:v>1E-4</c:v>
                </c:pt>
                <c:pt idx="7199">
                  <c:v>1.0001</c:v>
                </c:pt>
                <c:pt idx="7200">
                  <c:v>1.0001</c:v>
                </c:pt>
                <c:pt idx="7201">
                  <c:v>1E-4</c:v>
                </c:pt>
                <c:pt idx="7202">
                  <c:v>1E-4</c:v>
                </c:pt>
                <c:pt idx="7203">
                  <c:v>3.0001000000000002</c:v>
                </c:pt>
                <c:pt idx="7204">
                  <c:v>2.0001000000000002</c:v>
                </c:pt>
                <c:pt idx="7205">
                  <c:v>1.0001</c:v>
                </c:pt>
                <c:pt idx="7206">
                  <c:v>1.0001</c:v>
                </c:pt>
                <c:pt idx="7207">
                  <c:v>2.0001000000000002</c:v>
                </c:pt>
                <c:pt idx="7208">
                  <c:v>1.0001</c:v>
                </c:pt>
                <c:pt idx="7209">
                  <c:v>1E-4</c:v>
                </c:pt>
                <c:pt idx="7210">
                  <c:v>1E-4</c:v>
                </c:pt>
                <c:pt idx="7211">
                  <c:v>2.0001000000000002</c:v>
                </c:pt>
                <c:pt idx="7212">
                  <c:v>1.0001</c:v>
                </c:pt>
                <c:pt idx="7213">
                  <c:v>1.0001</c:v>
                </c:pt>
                <c:pt idx="7214">
                  <c:v>1.0001</c:v>
                </c:pt>
                <c:pt idx="7215">
                  <c:v>2.0001000000000002</c:v>
                </c:pt>
                <c:pt idx="7216">
                  <c:v>1.0001</c:v>
                </c:pt>
                <c:pt idx="7217">
                  <c:v>1E-4</c:v>
                </c:pt>
                <c:pt idx="7218">
                  <c:v>1.0001</c:v>
                </c:pt>
                <c:pt idx="7219">
                  <c:v>1E-4</c:v>
                </c:pt>
                <c:pt idx="7220">
                  <c:v>1E-4</c:v>
                </c:pt>
                <c:pt idx="7221">
                  <c:v>1.0001</c:v>
                </c:pt>
                <c:pt idx="7222">
                  <c:v>3.0001000000000002</c:v>
                </c:pt>
                <c:pt idx="7223">
                  <c:v>2.0001000000000002</c:v>
                </c:pt>
                <c:pt idx="7224">
                  <c:v>2.0001000000000002</c:v>
                </c:pt>
                <c:pt idx="7225">
                  <c:v>1E-4</c:v>
                </c:pt>
                <c:pt idx="7226">
                  <c:v>2.0001000000000002</c:v>
                </c:pt>
                <c:pt idx="7227">
                  <c:v>3.0001000000000002</c:v>
                </c:pt>
                <c:pt idx="7228">
                  <c:v>1.0001</c:v>
                </c:pt>
                <c:pt idx="7229">
                  <c:v>3.0001000000000002</c:v>
                </c:pt>
                <c:pt idx="7230">
                  <c:v>8.0000999999999998</c:v>
                </c:pt>
                <c:pt idx="7231">
                  <c:v>23.0001</c:v>
                </c:pt>
                <c:pt idx="7232">
                  <c:v>37.000100000000003</c:v>
                </c:pt>
                <c:pt idx="7233">
                  <c:v>32.000100000000003</c:v>
                </c:pt>
                <c:pt idx="7234">
                  <c:v>28.0001</c:v>
                </c:pt>
                <c:pt idx="7235">
                  <c:v>28.0001</c:v>
                </c:pt>
                <c:pt idx="7236">
                  <c:v>38.000100000000003</c:v>
                </c:pt>
                <c:pt idx="7237">
                  <c:v>21.0001</c:v>
                </c:pt>
                <c:pt idx="7238">
                  <c:v>4.0000999999999998</c:v>
                </c:pt>
                <c:pt idx="7239">
                  <c:v>1.0001</c:v>
                </c:pt>
                <c:pt idx="7240">
                  <c:v>1.0001</c:v>
                </c:pt>
                <c:pt idx="7241">
                  <c:v>1E-4</c:v>
                </c:pt>
                <c:pt idx="7242">
                  <c:v>2.0001000000000002</c:v>
                </c:pt>
                <c:pt idx="7243">
                  <c:v>5.0000999999999998</c:v>
                </c:pt>
                <c:pt idx="7244">
                  <c:v>3.0001000000000002</c:v>
                </c:pt>
                <c:pt idx="7245">
                  <c:v>2.0001000000000002</c:v>
                </c:pt>
                <c:pt idx="7246">
                  <c:v>3.0001000000000002</c:v>
                </c:pt>
                <c:pt idx="7247">
                  <c:v>1E-4</c:v>
                </c:pt>
                <c:pt idx="7248">
                  <c:v>1E-4</c:v>
                </c:pt>
                <c:pt idx="7249">
                  <c:v>1E-4</c:v>
                </c:pt>
                <c:pt idx="7250">
                  <c:v>1.0001</c:v>
                </c:pt>
                <c:pt idx="7251">
                  <c:v>1E-4</c:v>
                </c:pt>
                <c:pt idx="7252">
                  <c:v>1E-4</c:v>
                </c:pt>
                <c:pt idx="7253">
                  <c:v>1.0001</c:v>
                </c:pt>
                <c:pt idx="7254">
                  <c:v>1E-4</c:v>
                </c:pt>
                <c:pt idx="7255">
                  <c:v>2.0001000000000002</c:v>
                </c:pt>
                <c:pt idx="7256">
                  <c:v>1E-4</c:v>
                </c:pt>
                <c:pt idx="7257">
                  <c:v>1.0001</c:v>
                </c:pt>
                <c:pt idx="7258">
                  <c:v>1.0001</c:v>
                </c:pt>
                <c:pt idx="7259">
                  <c:v>2.0001000000000002</c:v>
                </c:pt>
                <c:pt idx="7260">
                  <c:v>1.0001</c:v>
                </c:pt>
                <c:pt idx="7261">
                  <c:v>1E-4</c:v>
                </c:pt>
                <c:pt idx="7262">
                  <c:v>1E-4</c:v>
                </c:pt>
                <c:pt idx="7263">
                  <c:v>1.0001</c:v>
                </c:pt>
                <c:pt idx="7264">
                  <c:v>2.0001000000000002</c:v>
                </c:pt>
                <c:pt idx="7265">
                  <c:v>1E-4</c:v>
                </c:pt>
                <c:pt idx="7266">
                  <c:v>1E-4</c:v>
                </c:pt>
                <c:pt idx="7267">
                  <c:v>1.0001</c:v>
                </c:pt>
                <c:pt idx="7268">
                  <c:v>2.0001000000000002</c:v>
                </c:pt>
                <c:pt idx="7269">
                  <c:v>1E-4</c:v>
                </c:pt>
                <c:pt idx="7270">
                  <c:v>2.0001000000000002</c:v>
                </c:pt>
                <c:pt idx="7271">
                  <c:v>1E-4</c:v>
                </c:pt>
                <c:pt idx="7272">
                  <c:v>2.0001000000000002</c:v>
                </c:pt>
                <c:pt idx="7273">
                  <c:v>1E-4</c:v>
                </c:pt>
                <c:pt idx="7274">
                  <c:v>1.0001</c:v>
                </c:pt>
                <c:pt idx="7275">
                  <c:v>1E-4</c:v>
                </c:pt>
                <c:pt idx="7276">
                  <c:v>2.0001000000000002</c:v>
                </c:pt>
                <c:pt idx="7277">
                  <c:v>3.0001000000000002</c:v>
                </c:pt>
                <c:pt idx="7278">
                  <c:v>1E-4</c:v>
                </c:pt>
                <c:pt idx="7279">
                  <c:v>1E-4</c:v>
                </c:pt>
                <c:pt idx="7280">
                  <c:v>1.0001</c:v>
                </c:pt>
                <c:pt idx="7281">
                  <c:v>1.0001</c:v>
                </c:pt>
                <c:pt idx="7282">
                  <c:v>1.0001</c:v>
                </c:pt>
                <c:pt idx="7283">
                  <c:v>2.0001000000000002</c:v>
                </c:pt>
                <c:pt idx="7284">
                  <c:v>8.0000999999999998</c:v>
                </c:pt>
                <c:pt idx="7285">
                  <c:v>25.0001</c:v>
                </c:pt>
                <c:pt idx="7286">
                  <c:v>25.0001</c:v>
                </c:pt>
                <c:pt idx="7287">
                  <c:v>41.000100000000003</c:v>
                </c:pt>
                <c:pt idx="7288">
                  <c:v>33.000100000000003</c:v>
                </c:pt>
                <c:pt idx="7289">
                  <c:v>21.0001</c:v>
                </c:pt>
                <c:pt idx="7290">
                  <c:v>20.0001</c:v>
                </c:pt>
                <c:pt idx="7291">
                  <c:v>2.0001000000000002</c:v>
                </c:pt>
                <c:pt idx="7292">
                  <c:v>5.0000999999999998</c:v>
                </c:pt>
                <c:pt idx="7293">
                  <c:v>3.0001000000000002</c:v>
                </c:pt>
                <c:pt idx="7294">
                  <c:v>1.0001</c:v>
                </c:pt>
                <c:pt idx="7295">
                  <c:v>4.0000999999999998</c:v>
                </c:pt>
                <c:pt idx="7296">
                  <c:v>3.0001000000000002</c:v>
                </c:pt>
                <c:pt idx="7297">
                  <c:v>9.0000999999999998</c:v>
                </c:pt>
                <c:pt idx="7298">
                  <c:v>3.0001000000000002</c:v>
                </c:pt>
                <c:pt idx="7299">
                  <c:v>1.0001</c:v>
                </c:pt>
                <c:pt idx="7300">
                  <c:v>1E-4</c:v>
                </c:pt>
                <c:pt idx="7301">
                  <c:v>2.0001000000000002</c:v>
                </c:pt>
                <c:pt idx="7302">
                  <c:v>2.0001000000000002</c:v>
                </c:pt>
                <c:pt idx="7303">
                  <c:v>3.0001000000000002</c:v>
                </c:pt>
                <c:pt idx="7304">
                  <c:v>1E-4</c:v>
                </c:pt>
                <c:pt idx="7305">
                  <c:v>3.0001000000000002</c:v>
                </c:pt>
                <c:pt idx="7306">
                  <c:v>2.0001000000000002</c:v>
                </c:pt>
                <c:pt idx="7307">
                  <c:v>1E-4</c:v>
                </c:pt>
                <c:pt idx="7308">
                  <c:v>3.0001000000000002</c:v>
                </c:pt>
                <c:pt idx="7309">
                  <c:v>1.0001</c:v>
                </c:pt>
                <c:pt idx="7310">
                  <c:v>1.0001</c:v>
                </c:pt>
                <c:pt idx="7311">
                  <c:v>5.0000999999999998</c:v>
                </c:pt>
                <c:pt idx="7312">
                  <c:v>1E-4</c:v>
                </c:pt>
                <c:pt idx="7313">
                  <c:v>2.0001000000000002</c:v>
                </c:pt>
                <c:pt idx="7314">
                  <c:v>1E-4</c:v>
                </c:pt>
                <c:pt idx="7315">
                  <c:v>1E-4</c:v>
                </c:pt>
                <c:pt idx="7316">
                  <c:v>3.0001000000000002</c:v>
                </c:pt>
                <c:pt idx="7317">
                  <c:v>3.0001000000000002</c:v>
                </c:pt>
                <c:pt idx="7318">
                  <c:v>1.0001</c:v>
                </c:pt>
                <c:pt idx="7319">
                  <c:v>1.0001</c:v>
                </c:pt>
                <c:pt idx="7320">
                  <c:v>1E-4</c:v>
                </c:pt>
                <c:pt idx="7321">
                  <c:v>1E-4</c:v>
                </c:pt>
                <c:pt idx="7322">
                  <c:v>2.0001000000000002</c:v>
                </c:pt>
                <c:pt idx="7323">
                  <c:v>1E-4</c:v>
                </c:pt>
                <c:pt idx="7324">
                  <c:v>1.0001</c:v>
                </c:pt>
                <c:pt idx="7325">
                  <c:v>2.0001000000000002</c:v>
                </c:pt>
                <c:pt idx="7326">
                  <c:v>2.0001000000000002</c:v>
                </c:pt>
                <c:pt idx="7327">
                  <c:v>2.0001000000000002</c:v>
                </c:pt>
                <c:pt idx="7328">
                  <c:v>4.0000999999999998</c:v>
                </c:pt>
                <c:pt idx="7329">
                  <c:v>1.0001</c:v>
                </c:pt>
                <c:pt idx="7330">
                  <c:v>1.0001</c:v>
                </c:pt>
                <c:pt idx="7331">
                  <c:v>1E-4</c:v>
                </c:pt>
                <c:pt idx="7332">
                  <c:v>1.0001</c:v>
                </c:pt>
                <c:pt idx="7333">
                  <c:v>3.0001000000000002</c:v>
                </c:pt>
                <c:pt idx="7334">
                  <c:v>3.0001000000000002</c:v>
                </c:pt>
                <c:pt idx="7335">
                  <c:v>6.0000999999999998</c:v>
                </c:pt>
                <c:pt idx="7336">
                  <c:v>11.0001</c:v>
                </c:pt>
                <c:pt idx="7337">
                  <c:v>27.0001</c:v>
                </c:pt>
                <c:pt idx="7338">
                  <c:v>47.000100000000003</c:v>
                </c:pt>
                <c:pt idx="7339">
                  <c:v>70.000100000000003</c:v>
                </c:pt>
                <c:pt idx="7340">
                  <c:v>112.0001</c:v>
                </c:pt>
                <c:pt idx="7341">
                  <c:v>104.0001</c:v>
                </c:pt>
                <c:pt idx="7342">
                  <c:v>67.000100000000003</c:v>
                </c:pt>
                <c:pt idx="7343">
                  <c:v>34.000100000000003</c:v>
                </c:pt>
                <c:pt idx="7344">
                  <c:v>13.0001</c:v>
                </c:pt>
                <c:pt idx="7345">
                  <c:v>6.0000999999999998</c:v>
                </c:pt>
                <c:pt idx="7346">
                  <c:v>1.0001</c:v>
                </c:pt>
                <c:pt idx="7347">
                  <c:v>7.0000999999999998</c:v>
                </c:pt>
                <c:pt idx="7348">
                  <c:v>4.0000999999999998</c:v>
                </c:pt>
                <c:pt idx="7349">
                  <c:v>3.0001000000000002</c:v>
                </c:pt>
                <c:pt idx="7350">
                  <c:v>2.0001000000000002</c:v>
                </c:pt>
                <c:pt idx="7351">
                  <c:v>1.0001</c:v>
                </c:pt>
                <c:pt idx="7352">
                  <c:v>1E-4</c:v>
                </c:pt>
                <c:pt idx="7353">
                  <c:v>2.0001000000000002</c:v>
                </c:pt>
                <c:pt idx="7354">
                  <c:v>1.0001</c:v>
                </c:pt>
                <c:pt idx="7355">
                  <c:v>1.0001</c:v>
                </c:pt>
                <c:pt idx="7356">
                  <c:v>1.0001</c:v>
                </c:pt>
                <c:pt idx="7357">
                  <c:v>3.0001000000000002</c:v>
                </c:pt>
                <c:pt idx="7358">
                  <c:v>1E-4</c:v>
                </c:pt>
                <c:pt idx="7359">
                  <c:v>1E-4</c:v>
                </c:pt>
                <c:pt idx="7360">
                  <c:v>1E-4</c:v>
                </c:pt>
                <c:pt idx="7361">
                  <c:v>3.0001000000000002</c:v>
                </c:pt>
                <c:pt idx="7362">
                  <c:v>1.0001</c:v>
                </c:pt>
                <c:pt idx="7363">
                  <c:v>2.0001000000000002</c:v>
                </c:pt>
                <c:pt idx="7364">
                  <c:v>1.0001</c:v>
                </c:pt>
                <c:pt idx="7365">
                  <c:v>1E-4</c:v>
                </c:pt>
                <c:pt idx="7366">
                  <c:v>4.0000999999999998</c:v>
                </c:pt>
                <c:pt idx="7367">
                  <c:v>1.0001</c:v>
                </c:pt>
                <c:pt idx="7368">
                  <c:v>2.0001000000000002</c:v>
                </c:pt>
                <c:pt idx="7369">
                  <c:v>1.0001</c:v>
                </c:pt>
                <c:pt idx="7370">
                  <c:v>2.0001000000000002</c:v>
                </c:pt>
                <c:pt idx="7371">
                  <c:v>1.0001</c:v>
                </c:pt>
                <c:pt idx="7372">
                  <c:v>2.0001000000000002</c:v>
                </c:pt>
                <c:pt idx="7373">
                  <c:v>3.0001000000000002</c:v>
                </c:pt>
                <c:pt idx="7374">
                  <c:v>2.0001000000000002</c:v>
                </c:pt>
                <c:pt idx="7375">
                  <c:v>1E-4</c:v>
                </c:pt>
                <c:pt idx="7376">
                  <c:v>1.0001</c:v>
                </c:pt>
                <c:pt idx="7377">
                  <c:v>1E-4</c:v>
                </c:pt>
                <c:pt idx="7378">
                  <c:v>1E-4</c:v>
                </c:pt>
                <c:pt idx="7379">
                  <c:v>4.0000999999999998</c:v>
                </c:pt>
                <c:pt idx="7380">
                  <c:v>4.0000999999999998</c:v>
                </c:pt>
                <c:pt idx="7381">
                  <c:v>2.0001000000000002</c:v>
                </c:pt>
                <c:pt idx="7382">
                  <c:v>6.0000999999999998</c:v>
                </c:pt>
                <c:pt idx="7383">
                  <c:v>1E-4</c:v>
                </c:pt>
                <c:pt idx="7384">
                  <c:v>4.0000999999999998</c:v>
                </c:pt>
                <c:pt idx="7385">
                  <c:v>4.0000999999999998</c:v>
                </c:pt>
                <c:pt idx="7386">
                  <c:v>2.0001000000000002</c:v>
                </c:pt>
                <c:pt idx="7387">
                  <c:v>1.0001</c:v>
                </c:pt>
                <c:pt idx="7388">
                  <c:v>7.0000999999999998</c:v>
                </c:pt>
                <c:pt idx="7389">
                  <c:v>15.0001</c:v>
                </c:pt>
                <c:pt idx="7390">
                  <c:v>28.0001</c:v>
                </c:pt>
                <c:pt idx="7391">
                  <c:v>55.000100000000003</c:v>
                </c:pt>
                <c:pt idx="7392">
                  <c:v>61.000100000000003</c:v>
                </c:pt>
                <c:pt idx="7393">
                  <c:v>76.000100000000003</c:v>
                </c:pt>
                <c:pt idx="7394">
                  <c:v>34.000100000000003</c:v>
                </c:pt>
                <c:pt idx="7395">
                  <c:v>10.0001</c:v>
                </c:pt>
                <c:pt idx="7396">
                  <c:v>5.0000999999999998</c:v>
                </c:pt>
                <c:pt idx="7397">
                  <c:v>6.0000999999999998</c:v>
                </c:pt>
                <c:pt idx="7398">
                  <c:v>2.0001000000000002</c:v>
                </c:pt>
                <c:pt idx="7399">
                  <c:v>5.0000999999999998</c:v>
                </c:pt>
                <c:pt idx="7400">
                  <c:v>2.0001000000000002</c:v>
                </c:pt>
                <c:pt idx="7401">
                  <c:v>1E-4</c:v>
                </c:pt>
                <c:pt idx="7402">
                  <c:v>2.0001000000000002</c:v>
                </c:pt>
                <c:pt idx="7403">
                  <c:v>6.0000999999999998</c:v>
                </c:pt>
                <c:pt idx="7404">
                  <c:v>1E-4</c:v>
                </c:pt>
                <c:pt idx="7405">
                  <c:v>3.0001000000000002</c:v>
                </c:pt>
                <c:pt idx="7406">
                  <c:v>1.0001</c:v>
                </c:pt>
                <c:pt idx="7407">
                  <c:v>3.0001000000000002</c:v>
                </c:pt>
                <c:pt idx="7408">
                  <c:v>3.0001000000000002</c:v>
                </c:pt>
                <c:pt idx="7409">
                  <c:v>1E-4</c:v>
                </c:pt>
                <c:pt idx="7410">
                  <c:v>1E-4</c:v>
                </c:pt>
                <c:pt idx="7411">
                  <c:v>1.0001</c:v>
                </c:pt>
                <c:pt idx="7412">
                  <c:v>2.0001000000000002</c:v>
                </c:pt>
                <c:pt idx="7413">
                  <c:v>2.0001000000000002</c:v>
                </c:pt>
                <c:pt idx="7414">
                  <c:v>3.0001000000000002</c:v>
                </c:pt>
                <c:pt idx="7415">
                  <c:v>1.0001</c:v>
                </c:pt>
                <c:pt idx="7416">
                  <c:v>1.0001</c:v>
                </c:pt>
                <c:pt idx="7417">
                  <c:v>3.0001000000000002</c:v>
                </c:pt>
                <c:pt idx="7418">
                  <c:v>2.0001000000000002</c:v>
                </c:pt>
                <c:pt idx="7419">
                  <c:v>2.0001000000000002</c:v>
                </c:pt>
                <c:pt idx="7420">
                  <c:v>3.0001000000000002</c:v>
                </c:pt>
                <c:pt idx="7421">
                  <c:v>2.0001000000000002</c:v>
                </c:pt>
                <c:pt idx="7422">
                  <c:v>4.0000999999999998</c:v>
                </c:pt>
                <c:pt idx="7423">
                  <c:v>3.0001000000000002</c:v>
                </c:pt>
                <c:pt idx="7424">
                  <c:v>1E-4</c:v>
                </c:pt>
                <c:pt idx="7425">
                  <c:v>1E-4</c:v>
                </c:pt>
                <c:pt idx="7426">
                  <c:v>2.0001000000000002</c:v>
                </c:pt>
                <c:pt idx="7427">
                  <c:v>1E-4</c:v>
                </c:pt>
                <c:pt idx="7428">
                  <c:v>2.0001000000000002</c:v>
                </c:pt>
                <c:pt idx="7429">
                  <c:v>1.0001</c:v>
                </c:pt>
                <c:pt idx="7430">
                  <c:v>1E-4</c:v>
                </c:pt>
                <c:pt idx="7431">
                  <c:v>3.0001000000000002</c:v>
                </c:pt>
                <c:pt idx="7432">
                  <c:v>1.0001</c:v>
                </c:pt>
                <c:pt idx="7433">
                  <c:v>6.0000999999999998</c:v>
                </c:pt>
                <c:pt idx="7434">
                  <c:v>2.0001000000000002</c:v>
                </c:pt>
                <c:pt idx="7435">
                  <c:v>1.0001</c:v>
                </c:pt>
                <c:pt idx="7436">
                  <c:v>3.0001000000000002</c:v>
                </c:pt>
                <c:pt idx="7437">
                  <c:v>1.0001</c:v>
                </c:pt>
                <c:pt idx="7438">
                  <c:v>4.0000999999999998</c:v>
                </c:pt>
                <c:pt idx="7439">
                  <c:v>4.0000999999999998</c:v>
                </c:pt>
                <c:pt idx="7440">
                  <c:v>4.0000999999999998</c:v>
                </c:pt>
                <c:pt idx="7441">
                  <c:v>25.0001</c:v>
                </c:pt>
                <c:pt idx="7442">
                  <c:v>39.000100000000003</c:v>
                </c:pt>
                <c:pt idx="7443">
                  <c:v>68.000100000000003</c:v>
                </c:pt>
                <c:pt idx="7444">
                  <c:v>73.000100000000003</c:v>
                </c:pt>
                <c:pt idx="7445">
                  <c:v>74.000100000000003</c:v>
                </c:pt>
                <c:pt idx="7446">
                  <c:v>63.000100000000003</c:v>
                </c:pt>
                <c:pt idx="7447">
                  <c:v>20.0001</c:v>
                </c:pt>
                <c:pt idx="7448">
                  <c:v>5.0000999999999998</c:v>
                </c:pt>
                <c:pt idx="7449">
                  <c:v>7.0000999999999998</c:v>
                </c:pt>
                <c:pt idx="7450">
                  <c:v>9.0000999999999998</c:v>
                </c:pt>
                <c:pt idx="7451">
                  <c:v>2.0001000000000002</c:v>
                </c:pt>
                <c:pt idx="7452">
                  <c:v>1.0001</c:v>
                </c:pt>
                <c:pt idx="7453">
                  <c:v>3.0001000000000002</c:v>
                </c:pt>
                <c:pt idx="7454">
                  <c:v>2.0001000000000002</c:v>
                </c:pt>
                <c:pt idx="7455">
                  <c:v>1.0001</c:v>
                </c:pt>
                <c:pt idx="7456">
                  <c:v>2.0001000000000002</c:v>
                </c:pt>
                <c:pt idx="7457">
                  <c:v>3.0001000000000002</c:v>
                </c:pt>
                <c:pt idx="7458">
                  <c:v>4.0000999999999998</c:v>
                </c:pt>
                <c:pt idx="7459">
                  <c:v>1.0001</c:v>
                </c:pt>
                <c:pt idx="7460">
                  <c:v>1.0001</c:v>
                </c:pt>
                <c:pt idx="7461">
                  <c:v>2.0001000000000002</c:v>
                </c:pt>
                <c:pt idx="7462">
                  <c:v>1.0001</c:v>
                </c:pt>
                <c:pt idx="7463">
                  <c:v>5.0000999999999998</c:v>
                </c:pt>
                <c:pt idx="7464">
                  <c:v>2.0001000000000002</c:v>
                </c:pt>
                <c:pt idx="7465">
                  <c:v>3.0001000000000002</c:v>
                </c:pt>
                <c:pt idx="7466">
                  <c:v>6.0000999999999998</c:v>
                </c:pt>
                <c:pt idx="7467">
                  <c:v>5.0000999999999998</c:v>
                </c:pt>
                <c:pt idx="7468">
                  <c:v>3.0001000000000002</c:v>
                </c:pt>
                <c:pt idx="7469">
                  <c:v>2.0001000000000002</c:v>
                </c:pt>
                <c:pt idx="7470">
                  <c:v>4.0000999999999998</c:v>
                </c:pt>
                <c:pt idx="7471">
                  <c:v>2.0001000000000002</c:v>
                </c:pt>
                <c:pt idx="7472">
                  <c:v>3.0001000000000002</c:v>
                </c:pt>
                <c:pt idx="7473">
                  <c:v>3.0001000000000002</c:v>
                </c:pt>
                <c:pt idx="7474">
                  <c:v>4.0000999999999998</c:v>
                </c:pt>
                <c:pt idx="7475">
                  <c:v>1.0001</c:v>
                </c:pt>
                <c:pt idx="7476">
                  <c:v>3.0001000000000002</c:v>
                </c:pt>
                <c:pt idx="7477">
                  <c:v>1E-4</c:v>
                </c:pt>
                <c:pt idx="7478">
                  <c:v>7.0000999999999998</c:v>
                </c:pt>
                <c:pt idx="7479">
                  <c:v>1.0001</c:v>
                </c:pt>
                <c:pt idx="7480">
                  <c:v>5.0000999999999998</c:v>
                </c:pt>
                <c:pt idx="7481">
                  <c:v>6.0000999999999998</c:v>
                </c:pt>
                <c:pt idx="7482">
                  <c:v>5.0000999999999998</c:v>
                </c:pt>
                <c:pt idx="7483">
                  <c:v>4.0000999999999998</c:v>
                </c:pt>
                <c:pt idx="7484">
                  <c:v>2.0001000000000002</c:v>
                </c:pt>
                <c:pt idx="7485">
                  <c:v>6.0000999999999998</c:v>
                </c:pt>
                <c:pt idx="7486">
                  <c:v>4.0000999999999998</c:v>
                </c:pt>
                <c:pt idx="7487">
                  <c:v>8.0000999999999998</c:v>
                </c:pt>
                <c:pt idx="7488">
                  <c:v>9.0000999999999998</c:v>
                </c:pt>
                <c:pt idx="7489">
                  <c:v>14.0001</c:v>
                </c:pt>
                <c:pt idx="7490">
                  <c:v>21.0001</c:v>
                </c:pt>
                <c:pt idx="7491">
                  <c:v>51.000100000000003</c:v>
                </c:pt>
                <c:pt idx="7492">
                  <c:v>70.000100000000003</c:v>
                </c:pt>
                <c:pt idx="7493">
                  <c:v>92.000100000000003</c:v>
                </c:pt>
                <c:pt idx="7494">
                  <c:v>66.000100000000003</c:v>
                </c:pt>
                <c:pt idx="7495">
                  <c:v>70.000100000000003</c:v>
                </c:pt>
                <c:pt idx="7496">
                  <c:v>57.000100000000003</c:v>
                </c:pt>
                <c:pt idx="7497">
                  <c:v>34.000100000000003</c:v>
                </c:pt>
                <c:pt idx="7498">
                  <c:v>17.0001</c:v>
                </c:pt>
                <c:pt idx="7499">
                  <c:v>10.0001</c:v>
                </c:pt>
                <c:pt idx="7500">
                  <c:v>3.0001000000000002</c:v>
                </c:pt>
                <c:pt idx="7501">
                  <c:v>14.0001</c:v>
                </c:pt>
                <c:pt idx="7502">
                  <c:v>13.0001</c:v>
                </c:pt>
                <c:pt idx="7503">
                  <c:v>12.0001</c:v>
                </c:pt>
                <c:pt idx="7504">
                  <c:v>2.0001000000000002</c:v>
                </c:pt>
                <c:pt idx="7505">
                  <c:v>3.0001000000000002</c:v>
                </c:pt>
                <c:pt idx="7506">
                  <c:v>4.0000999999999998</c:v>
                </c:pt>
                <c:pt idx="7507">
                  <c:v>7.0000999999999998</c:v>
                </c:pt>
                <c:pt idx="7508">
                  <c:v>4.0000999999999998</c:v>
                </c:pt>
                <c:pt idx="7509">
                  <c:v>6.0000999999999998</c:v>
                </c:pt>
                <c:pt idx="7510">
                  <c:v>8.0000999999999998</c:v>
                </c:pt>
                <c:pt idx="7511">
                  <c:v>8.0000999999999998</c:v>
                </c:pt>
                <c:pt idx="7512">
                  <c:v>7.0000999999999998</c:v>
                </c:pt>
                <c:pt idx="7513">
                  <c:v>6.0000999999999998</c:v>
                </c:pt>
                <c:pt idx="7514">
                  <c:v>13.0001</c:v>
                </c:pt>
                <c:pt idx="7515">
                  <c:v>10.0001</c:v>
                </c:pt>
                <c:pt idx="7516">
                  <c:v>12.0001</c:v>
                </c:pt>
                <c:pt idx="7517">
                  <c:v>8.0000999999999998</c:v>
                </c:pt>
                <c:pt idx="7518">
                  <c:v>11.0001</c:v>
                </c:pt>
                <c:pt idx="7519">
                  <c:v>10.0001</c:v>
                </c:pt>
                <c:pt idx="7520">
                  <c:v>14.0001</c:v>
                </c:pt>
                <c:pt idx="7521">
                  <c:v>6.0000999999999998</c:v>
                </c:pt>
                <c:pt idx="7522">
                  <c:v>23.0001</c:v>
                </c:pt>
                <c:pt idx="7523">
                  <c:v>11.0001</c:v>
                </c:pt>
                <c:pt idx="7524">
                  <c:v>11.0001</c:v>
                </c:pt>
                <c:pt idx="7525">
                  <c:v>11.0001</c:v>
                </c:pt>
                <c:pt idx="7526">
                  <c:v>19.0001</c:v>
                </c:pt>
                <c:pt idx="7527">
                  <c:v>16.0001</c:v>
                </c:pt>
                <c:pt idx="7528">
                  <c:v>15.0001</c:v>
                </c:pt>
                <c:pt idx="7529">
                  <c:v>21.0001</c:v>
                </c:pt>
                <c:pt idx="7530">
                  <c:v>26.0001</c:v>
                </c:pt>
                <c:pt idx="7531">
                  <c:v>23.0001</c:v>
                </c:pt>
                <c:pt idx="7532">
                  <c:v>37.000100000000003</c:v>
                </c:pt>
                <c:pt idx="7533">
                  <c:v>50.000100000000003</c:v>
                </c:pt>
                <c:pt idx="7534">
                  <c:v>49.000100000000003</c:v>
                </c:pt>
                <c:pt idx="7535">
                  <c:v>40.000100000000003</c:v>
                </c:pt>
                <c:pt idx="7536">
                  <c:v>50.000100000000003</c:v>
                </c:pt>
                <c:pt idx="7537">
                  <c:v>82.000100000000003</c:v>
                </c:pt>
                <c:pt idx="7538">
                  <c:v>109.0001</c:v>
                </c:pt>
                <c:pt idx="7539">
                  <c:v>202.0001</c:v>
                </c:pt>
                <c:pt idx="7540">
                  <c:v>463.00009999999997</c:v>
                </c:pt>
                <c:pt idx="7541">
                  <c:v>1307.0001</c:v>
                </c:pt>
                <c:pt idx="7542">
                  <c:v>2882.0001000000002</c:v>
                </c:pt>
                <c:pt idx="7543">
                  <c:v>4654.0001000000002</c:v>
                </c:pt>
                <c:pt idx="7544">
                  <c:v>4918.0001000000002</c:v>
                </c:pt>
                <c:pt idx="7545">
                  <c:v>4014.0001000000002</c:v>
                </c:pt>
                <c:pt idx="7546">
                  <c:v>2740.0001000000002</c:v>
                </c:pt>
                <c:pt idx="7547">
                  <c:v>1498.0001</c:v>
                </c:pt>
                <c:pt idx="7548">
                  <c:v>545.00009999999997</c:v>
                </c:pt>
                <c:pt idx="7549">
                  <c:v>58.000100000000003</c:v>
                </c:pt>
                <c:pt idx="7550">
                  <c:v>19.0001</c:v>
                </c:pt>
                <c:pt idx="7551">
                  <c:v>15.0001</c:v>
                </c:pt>
                <c:pt idx="7552">
                  <c:v>11.0001</c:v>
                </c:pt>
                <c:pt idx="7553">
                  <c:v>7.0000999999999998</c:v>
                </c:pt>
                <c:pt idx="7554">
                  <c:v>4.0000999999999998</c:v>
                </c:pt>
                <c:pt idx="7555">
                  <c:v>12.0001</c:v>
                </c:pt>
                <c:pt idx="7556">
                  <c:v>2.0001000000000002</c:v>
                </c:pt>
                <c:pt idx="7557">
                  <c:v>3.0001000000000002</c:v>
                </c:pt>
                <c:pt idx="7558">
                  <c:v>4.0000999999999998</c:v>
                </c:pt>
                <c:pt idx="7559">
                  <c:v>5.0000999999999998</c:v>
                </c:pt>
                <c:pt idx="7560">
                  <c:v>5.0000999999999998</c:v>
                </c:pt>
                <c:pt idx="7561">
                  <c:v>3.0001000000000002</c:v>
                </c:pt>
                <c:pt idx="7562">
                  <c:v>3.0001000000000002</c:v>
                </c:pt>
                <c:pt idx="7563">
                  <c:v>5.0000999999999998</c:v>
                </c:pt>
                <c:pt idx="7564">
                  <c:v>6.0000999999999998</c:v>
                </c:pt>
                <c:pt idx="7565">
                  <c:v>3.0001000000000002</c:v>
                </c:pt>
                <c:pt idx="7566">
                  <c:v>2.0001000000000002</c:v>
                </c:pt>
                <c:pt idx="7567">
                  <c:v>5.0000999999999998</c:v>
                </c:pt>
                <c:pt idx="7568">
                  <c:v>3.0001000000000002</c:v>
                </c:pt>
                <c:pt idx="7569">
                  <c:v>7.0000999999999998</c:v>
                </c:pt>
                <c:pt idx="7570">
                  <c:v>4.0000999999999998</c:v>
                </c:pt>
                <c:pt idx="7571">
                  <c:v>5.0000999999999998</c:v>
                </c:pt>
                <c:pt idx="7572">
                  <c:v>4.0000999999999998</c:v>
                </c:pt>
                <c:pt idx="7573">
                  <c:v>3.0001000000000002</c:v>
                </c:pt>
                <c:pt idx="7574">
                  <c:v>12.0001</c:v>
                </c:pt>
                <c:pt idx="7575">
                  <c:v>3.0001000000000002</c:v>
                </c:pt>
                <c:pt idx="7576">
                  <c:v>8.0000999999999998</c:v>
                </c:pt>
                <c:pt idx="7577">
                  <c:v>7.0000999999999998</c:v>
                </c:pt>
                <c:pt idx="7578">
                  <c:v>8.0000999999999998</c:v>
                </c:pt>
                <c:pt idx="7579">
                  <c:v>8.0000999999999998</c:v>
                </c:pt>
                <c:pt idx="7580">
                  <c:v>5.0000999999999998</c:v>
                </c:pt>
                <c:pt idx="7581">
                  <c:v>3.0001000000000002</c:v>
                </c:pt>
                <c:pt idx="7582">
                  <c:v>9.0000999999999998</c:v>
                </c:pt>
                <c:pt idx="7583">
                  <c:v>10.0001</c:v>
                </c:pt>
                <c:pt idx="7584">
                  <c:v>10.0001</c:v>
                </c:pt>
                <c:pt idx="7585">
                  <c:v>13.0001</c:v>
                </c:pt>
                <c:pt idx="7586">
                  <c:v>15.0001</c:v>
                </c:pt>
                <c:pt idx="7587">
                  <c:v>15.0001</c:v>
                </c:pt>
                <c:pt idx="7588">
                  <c:v>18.0001</c:v>
                </c:pt>
                <c:pt idx="7589">
                  <c:v>28.0001</c:v>
                </c:pt>
                <c:pt idx="7590">
                  <c:v>54.000100000000003</c:v>
                </c:pt>
                <c:pt idx="7591">
                  <c:v>115.0001</c:v>
                </c:pt>
                <c:pt idx="7592">
                  <c:v>294.00009999999997</c:v>
                </c:pt>
                <c:pt idx="7593">
                  <c:v>733.00009999999997</c:v>
                </c:pt>
                <c:pt idx="7594">
                  <c:v>1231.0001</c:v>
                </c:pt>
                <c:pt idx="7595">
                  <c:v>1414.0001</c:v>
                </c:pt>
                <c:pt idx="7596">
                  <c:v>1164.0001</c:v>
                </c:pt>
                <c:pt idx="7597">
                  <c:v>845.00009999999997</c:v>
                </c:pt>
                <c:pt idx="7598">
                  <c:v>494.00009999999997</c:v>
                </c:pt>
                <c:pt idx="7599">
                  <c:v>153.0001</c:v>
                </c:pt>
                <c:pt idx="7600">
                  <c:v>30.0001</c:v>
                </c:pt>
                <c:pt idx="7601">
                  <c:v>12.0001</c:v>
                </c:pt>
                <c:pt idx="7602">
                  <c:v>11.0001</c:v>
                </c:pt>
                <c:pt idx="7603">
                  <c:v>27.0001</c:v>
                </c:pt>
                <c:pt idx="7604">
                  <c:v>46.000100000000003</c:v>
                </c:pt>
                <c:pt idx="7605">
                  <c:v>44.000100000000003</c:v>
                </c:pt>
                <c:pt idx="7606">
                  <c:v>25.0001</c:v>
                </c:pt>
                <c:pt idx="7607">
                  <c:v>9.0000999999999998</c:v>
                </c:pt>
                <c:pt idx="7608">
                  <c:v>11.0001</c:v>
                </c:pt>
                <c:pt idx="7609">
                  <c:v>7.0000999999999998</c:v>
                </c:pt>
                <c:pt idx="7610">
                  <c:v>9.0000999999999998</c:v>
                </c:pt>
                <c:pt idx="7611">
                  <c:v>6.0000999999999998</c:v>
                </c:pt>
                <c:pt idx="7612">
                  <c:v>2.0001000000000002</c:v>
                </c:pt>
                <c:pt idx="7613">
                  <c:v>3.0001000000000002</c:v>
                </c:pt>
                <c:pt idx="7614">
                  <c:v>5.0000999999999998</c:v>
                </c:pt>
                <c:pt idx="7615">
                  <c:v>4.0000999999999998</c:v>
                </c:pt>
                <c:pt idx="7616">
                  <c:v>6.0000999999999998</c:v>
                </c:pt>
                <c:pt idx="7617">
                  <c:v>6.0000999999999998</c:v>
                </c:pt>
                <c:pt idx="7618">
                  <c:v>6.0000999999999998</c:v>
                </c:pt>
                <c:pt idx="7619">
                  <c:v>5.0000999999999998</c:v>
                </c:pt>
                <c:pt idx="7620">
                  <c:v>3.0001000000000002</c:v>
                </c:pt>
                <c:pt idx="7621">
                  <c:v>6.0000999999999998</c:v>
                </c:pt>
                <c:pt idx="7622">
                  <c:v>4.0000999999999998</c:v>
                </c:pt>
                <c:pt idx="7623">
                  <c:v>2.0001000000000002</c:v>
                </c:pt>
                <c:pt idx="7624">
                  <c:v>9.0000999999999998</c:v>
                </c:pt>
                <c:pt idx="7625">
                  <c:v>4.0000999999999998</c:v>
                </c:pt>
                <c:pt idx="7626">
                  <c:v>6.0000999999999998</c:v>
                </c:pt>
                <c:pt idx="7627">
                  <c:v>13.0001</c:v>
                </c:pt>
                <c:pt idx="7628">
                  <c:v>5.0000999999999998</c:v>
                </c:pt>
                <c:pt idx="7629">
                  <c:v>5.0000999999999998</c:v>
                </c:pt>
                <c:pt idx="7630">
                  <c:v>10.0001</c:v>
                </c:pt>
                <c:pt idx="7631">
                  <c:v>5.0000999999999998</c:v>
                </c:pt>
                <c:pt idx="7632">
                  <c:v>7.0000999999999998</c:v>
                </c:pt>
                <c:pt idx="7633">
                  <c:v>11.0001</c:v>
                </c:pt>
                <c:pt idx="7634">
                  <c:v>11.0001</c:v>
                </c:pt>
                <c:pt idx="7635">
                  <c:v>14.0001</c:v>
                </c:pt>
                <c:pt idx="7636">
                  <c:v>17.0001</c:v>
                </c:pt>
                <c:pt idx="7637">
                  <c:v>15.0001</c:v>
                </c:pt>
                <c:pt idx="7638">
                  <c:v>13.0001</c:v>
                </c:pt>
                <c:pt idx="7639">
                  <c:v>15.0001</c:v>
                </c:pt>
                <c:pt idx="7640">
                  <c:v>33.000100000000003</c:v>
                </c:pt>
                <c:pt idx="7641">
                  <c:v>96.000100000000003</c:v>
                </c:pt>
                <c:pt idx="7642">
                  <c:v>218.0001</c:v>
                </c:pt>
                <c:pt idx="7643">
                  <c:v>560.00009999999997</c:v>
                </c:pt>
                <c:pt idx="7644">
                  <c:v>1161.0001</c:v>
                </c:pt>
                <c:pt idx="7645">
                  <c:v>1621.0001</c:v>
                </c:pt>
                <c:pt idx="7646">
                  <c:v>1650.0001</c:v>
                </c:pt>
                <c:pt idx="7647">
                  <c:v>1285.0001</c:v>
                </c:pt>
                <c:pt idx="7648">
                  <c:v>848.00009999999997</c:v>
                </c:pt>
                <c:pt idx="7649">
                  <c:v>472.00009999999997</c:v>
                </c:pt>
                <c:pt idx="7650">
                  <c:v>109.0001</c:v>
                </c:pt>
                <c:pt idx="7651">
                  <c:v>13.0001</c:v>
                </c:pt>
                <c:pt idx="7652">
                  <c:v>8.0000999999999998</c:v>
                </c:pt>
                <c:pt idx="7653">
                  <c:v>6.0000999999999998</c:v>
                </c:pt>
                <c:pt idx="7654">
                  <c:v>8.0000999999999998</c:v>
                </c:pt>
                <c:pt idx="7655">
                  <c:v>8.0000999999999998</c:v>
                </c:pt>
                <c:pt idx="7656">
                  <c:v>8.0000999999999998</c:v>
                </c:pt>
                <c:pt idx="7657">
                  <c:v>6.0000999999999998</c:v>
                </c:pt>
                <c:pt idx="7658">
                  <c:v>1.0001</c:v>
                </c:pt>
                <c:pt idx="7659">
                  <c:v>3.0001000000000002</c:v>
                </c:pt>
                <c:pt idx="7660">
                  <c:v>4.0000999999999998</c:v>
                </c:pt>
                <c:pt idx="7661">
                  <c:v>4.0000999999999998</c:v>
                </c:pt>
                <c:pt idx="7662">
                  <c:v>6.0000999999999998</c:v>
                </c:pt>
                <c:pt idx="7663">
                  <c:v>3.0001000000000002</c:v>
                </c:pt>
                <c:pt idx="7664">
                  <c:v>3.0001000000000002</c:v>
                </c:pt>
                <c:pt idx="7665">
                  <c:v>1.0001</c:v>
                </c:pt>
                <c:pt idx="7666">
                  <c:v>1E-4</c:v>
                </c:pt>
                <c:pt idx="7667">
                  <c:v>2.0001000000000002</c:v>
                </c:pt>
                <c:pt idx="7668">
                  <c:v>3.0001000000000002</c:v>
                </c:pt>
                <c:pt idx="7669">
                  <c:v>3.0001000000000002</c:v>
                </c:pt>
                <c:pt idx="7670">
                  <c:v>1.0001</c:v>
                </c:pt>
                <c:pt idx="7671">
                  <c:v>1.0001</c:v>
                </c:pt>
                <c:pt idx="7672">
                  <c:v>4.0000999999999998</c:v>
                </c:pt>
                <c:pt idx="7673">
                  <c:v>5.0000999999999998</c:v>
                </c:pt>
                <c:pt idx="7674">
                  <c:v>3.0001000000000002</c:v>
                </c:pt>
                <c:pt idx="7675">
                  <c:v>1E-4</c:v>
                </c:pt>
                <c:pt idx="7676">
                  <c:v>3.0001000000000002</c:v>
                </c:pt>
                <c:pt idx="7677">
                  <c:v>4.0000999999999998</c:v>
                </c:pt>
                <c:pt idx="7678">
                  <c:v>2.0001000000000002</c:v>
                </c:pt>
                <c:pt idx="7679">
                  <c:v>1E-4</c:v>
                </c:pt>
                <c:pt idx="7680">
                  <c:v>2.0001000000000002</c:v>
                </c:pt>
                <c:pt idx="7681">
                  <c:v>1.0001</c:v>
                </c:pt>
                <c:pt idx="7682">
                  <c:v>4.0000999999999998</c:v>
                </c:pt>
                <c:pt idx="7683">
                  <c:v>2.0001000000000002</c:v>
                </c:pt>
                <c:pt idx="7684">
                  <c:v>5.0000999999999998</c:v>
                </c:pt>
                <c:pt idx="7685">
                  <c:v>3.0001000000000002</c:v>
                </c:pt>
                <c:pt idx="7686">
                  <c:v>3.0001000000000002</c:v>
                </c:pt>
                <c:pt idx="7687">
                  <c:v>5.0000999999999998</c:v>
                </c:pt>
                <c:pt idx="7688">
                  <c:v>1.0001</c:v>
                </c:pt>
                <c:pt idx="7689">
                  <c:v>4.0000999999999998</c:v>
                </c:pt>
                <c:pt idx="7690">
                  <c:v>6.0000999999999998</c:v>
                </c:pt>
                <c:pt idx="7691">
                  <c:v>9.0000999999999998</c:v>
                </c:pt>
                <c:pt idx="7692">
                  <c:v>7.0000999999999998</c:v>
                </c:pt>
                <c:pt idx="7693">
                  <c:v>16.0001</c:v>
                </c:pt>
                <c:pt idx="7694">
                  <c:v>41.000100000000003</c:v>
                </c:pt>
                <c:pt idx="7695">
                  <c:v>65.000100000000003</c:v>
                </c:pt>
                <c:pt idx="7696">
                  <c:v>96.000100000000003</c:v>
                </c:pt>
                <c:pt idx="7697">
                  <c:v>99.000100000000003</c:v>
                </c:pt>
                <c:pt idx="7698">
                  <c:v>94.000100000000003</c:v>
                </c:pt>
                <c:pt idx="7699">
                  <c:v>68.000100000000003</c:v>
                </c:pt>
                <c:pt idx="7700">
                  <c:v>25.0001</c:v>
                </c:pt>
                <c:pt idx="7701">
                  <c:v>11.0001</c:v>
                </c:pt>
                <c:pt idx="7702">
                  <c:v>7.0000999999999998</c:v>
                </c:pt>
                <c:pt idx="7703">
                  <c:v>7.0000999999999998</c:v>
                </c:pt>
                <c:pt idx="7704">
                  <c:v>5.0000999999999998</c:v>
                </c:pt>
                <c:pt idx="7705">
                  <c:v>8.0000999999999998</c:v>
                </c:pt>
                <c:pt idx="7706">
                  <c:v>24.0001</c:v>
                </c:pt>
                <c:pt idx="7707">
                  <c:v>28.0001</c:v>
                </c:pt>
                <c:pt idx="7708">
                  <c:v>5.0000999999999998</c:v>
                </c:pt>
                <c:pt idx="7709">
                  <c:v>6.0000999999999998</c:v>
                </c:pt>
                <c:pt idx="7710">
                  <c:v>2.0001000000000002</c:v>
                </c:pt>
                <c:pt idx="7711">
                  <c:v>4.0000999999999998</c:v>
                </c:pt>
                <c:pt idx="7712">
                  <c:v>5.0000999999999998</c:v>
                </c:pt>
                <c:pt idx="7713">
                  <c:v>2.0001000000000002</c:v>
                </c:pt>
                <c:pt idx="7714">
                  <c:v>7.0000999999999998</c:v>
                </c:pt>
                <c:pt idx="7715">
                  <c:v>2.0001000000000002</c:v>
                </c:pt>
                <c:pt idx="7716">
                  <c:v>5.0000999999999998</c:v>
                </c:pt>
                <c:pt idx="7717">
                  <c:v>4.0000999999999998</c:v>
                </c:pt>
                <c:pt idx="7718">
                  <c:v>1.0001</c:v>
                </c:pt>
                <c:pt idx="7719">
                  <c:v>2.0001000000000002</c:v>
                </c:pt>
                <c:pt idx="7720">
                  <c:v>5.0000999999999998</c:v>
                </c:pt>
                <c:pt idx="7721">
                  <c:v>4.0000999999999998</c:v>
                </c:pt>
                <c:pt idx="7722">
                  <c:v>3.0001000000000002</c:v>
                </c:pt>
                <c:pt idx="7723">
                  <c:v>1.0001</c:v>
                </c:pt>
                <c:pt idx="7724">
                  <c:v>6.0000999999999998</c:v>
                </c:pt>
                <c:pt idx="7725">
                  <c:v>3.0001000000000002</c:v>
                </c:pt>
                <c:pt idx="7726">
                  <c:v>11.0001</c:v>
                </c:pt>
                <c:pt idx="7727">
                  <c:v>3.0001000000000002</c:v>
                </c:pt>
                <c:pt idx="7728">
                  <c:v>5.0000999999999998</c:v>
                </c:pt>
                <c:pt idx="7729">
                  <c:v>10.0001</c:v>
                </c:pt>
                <c:pt idx="7730">
                  <c:v>17.0001</c:v>
                </c:pt>
                <c:pt idx="7731">
                  <c:v>5.0000999999999998</c:v>
                </c:pt>
                <c:pt idx="7732">
                  <c:v>13.0001</c:v>
                </c:pt>
                <c:pt idx="7733">
                  <c:v>6.0000999999999998</c:v>
                </c:pt>
                <c:pt idx="7734">
                  <c:v>10.0001</c:v>
                </c:pt>
                <c:pt idx="7735">
                  <c:v>12.0001</c:v>
                </c:pt>
                <c:pt idx="7736">
                  <c:v>14.0001</c:v>
                </c:pt>
                <c:pt idx="7737">
                  <c:v>16.0001</c:v>
                </c:pt>
                <c:pt idx="7738">
                  <c:v>7.0000999999999998</c:v>
                </c:pt>
                <c:pt idx="7739">
                  <c:v>21.0001</c:v>
                </c:pt>
                <c:pt idx="7740">
                  <c:v>30.0001</c:v>
                </c:pt>
                <c:pt idx="7741">
                  <c:v>63.000100000000003</c:v>
                </c:pt>
                <c:pt idx="7742">
                  <c:v>142.0001</c:v>
                </c:pt>
                <c:pt idx="7743">
                  <c:v>289.00009999999997</c:v>
                </c:pt>
                <c:pt idx="7744">
                  <c:v>727.00009999999997</c:v>
                </c:pt>
                <c:pt idx="7745">
                  <c:v>1370.0001</c:v>
                </c:pt>
                <c:pt idx="7746">
                  <c:v>1604.0001</c:v>
                </c:pt>
                <c:pt idx="7747">
                  <c:v>1481.0001</c:v>
                </c:pt>
                <c:pt idx="7748">
                  <c:v>1128.0001</c:v>
                </c:pt>
                <c:pt idx="7749">
                  <c:v>708.00009999999997</c:v>
                </c:pt>
                <c:pt idx="7750">
                  <c:v>333.00009999999997</c:v>
                </c:pt>
                <c:pt idx="7751">
                  <c:v>59.000100000000003</c:v>
                </c:pt>
                <c:pt idx="7752">
                  <c:v>17.0001</c:v>
                </c:pt>
                <c:pt idx="7753">
                  <c:v>12.0001</c:v>
                </c:pt>
                <c:pt idx="7754">
                  <c:v>7.0000999999999998</c:v>
                </c:pt>
                <c:pt idx="7755">
                  <c:v>8.0000999999999998</c:v>
                </c:pt>
                <c:pt idx="7756">
                  <c:v>3.0001000000000002</c:v>
                </c:pt>
                <c:pt idx="7757">
                  <c:v>5.0000999999999998</c:v>
                </c:pt>
                <c:pt idx="7758">
                  <c:v>8.0000999999999998</c:v>
                </c:pt>
                <c:pt idx="7759">
                  <c:v>2.0001000000000002</c:v>
                </c:pt>
                <c:pt idx="7760">
                  <c:v>1.0001</c:v>
                </c:pt>
                <c:pt idx="7761">
                  <c:v>4.0000999999999998</c:v>
                </c:pt>
                <c:pt idx="7762">
                  <c:v>3.0001000000000002</c:v>
                </c:pt>
                <c:pt idx="7763">
                  <c:v>2.0001000000000002</c:v>
                </c:pt>
                <c:pt idx="7764">
                  <c:v>2.0001000000000002</c:v>
                </c:pt>
                <c:pt idx="7765">
                  <c:v>5.0000999999999998</c:v>
                </c:pt>
                <c:pt idx="7766">
                  <c:v>1.0001</c:v>
                </c:pt>
                <c:pt idx="7767">
                  <c:v>2.0001000000000002</c:v>
                </c:pt>
                <c:pt idx="7768">
                  <c:v>3.0001000000000002</c:v>
                </c:pt>
                <c:pt idx="7769">
                  <c:v>3.0001000000000002</c:v>
                </c:pt>
                <c:pt idx="7770">
                  <c:v>3.0001000000000002</c:v>
                </c:pt>
                <c:pt idx="7771">
                  <c:v>6.0000999999999998</c:v>
                </c:pt>
                <c:pt idx="7772">
                  <c:v>1E-4</c:v>
                </c:pt>
                <c:pt idx="7773">
                  <c:v>1.0001</c:v>
                </c:pt>
                <c:pt idx="7774">
                  <c:v>1.0001</c:v>
                </c:pt>
                <c:pt idx="7775">
                  <c:v>6.0000999999999998</c:v>
                </c:pt>
                <c:pt idx="7776">
                  <c:v>3.0001000000000002</c:v>
                </c:pt>
                <c:pt idx="7777">
                  <c:v>2.0001000000000002</c:v>
                </c:pt>
                <c:pt idx="7778">
                  <c:v>4.0000999999999998</c:v>
                </c:pt>
                <c:pt idx="7779">
                  <c:v>3.0001000000000002</c:v>
                </c:pt>
                <c:pt idx="7780">
                  <c:v>1E-4</c:v>
                </c:pt>
                <c:pt idx="7781">
                  <c:v>3.0001000000000002</c:v>
                </c:pt>
                <c:pt idx="7782">
                  <c:v>4.0000999999999998</c:v>
                </c:pt>
                <c:pt idx="7783">
                  <c:v>8.0000999999999998</c:v>
                </c:pt>
                <c:pt idx="7784">
                  <c:v>2.0001000000000002</c:v>
                </c:pt>
                <c:pt idx="7785">
                  <c:v>1.0001</c:v>
                </c:pt>
                <c:pt idx="7786">
                  <c:v>3.0001000000000002</c:v>
                </c:pt>
                <c:pt idx="7787">
                  <c:v>3.0001000000000002</c:v>
                </c:pt>
                <c:pt idx="7788">
                  <c:v>3.0001000000000002</c:v>
                </c:pt>
                <c:pt idx="7789">
                  <c:v>1.0001</c:v>
                </c:pt>
                <c:pt idx="7790">
                  <c:v>4.0000999999999998</c:v>
                </c:pt>
                <c:pt idx="7791">
                  <c:v>5.0000999999999998</c:v>
                </c:pt>
                <c:pt idx="7792">
                  <c:v>10.0001</c:v>
                </c:pt>
                <c:pt idx="7793">
                  <c:v>12.0001</c:v>
                </c:pt>
                <c:pt idx="7794">
                  <c:v>31.0001</c:v>
                </c:pt>
                <c:pt idx="7795">
                  <c:v>79.000100000000003</c:v>
                </c:pt>
                <c:pt idx="7796">
                  <c:v>109.0001</c:v>
                </c:pt>
                <c:pt idx="7797">
                  <c:v>92.000100000000003</c:v>
                </c:pt>
                <c:pt idx="7798">
                  <c:v>85.000100000000003</c:v>
                </c:pt>
                <c:pt idx="7799">
                  <c:v>55.000100000000003</c:v>
                </c:pt>
                <c:pt idx="7800">
                  <c:v>34.000100000000003</c:v>
                </c:pt>
                <c:pt idx="7801">
                  <c:v>14.0001</c:v>
                </c:pt>
                <c:pt idx="7802">
                  <c:v>10.0001</c:v>
                </c:pt>
                <c:pt idx="7803">
                  <c:v>2.0001000000000002</c:v>
                </c:pt>
                <c:pt idx="7804">
                  <c:v>6.0000999999999998</c:v>
                </c:pt>
                <c:pt idx="7805">
                  <c:v>7.0000999999999998</c:v>
                </c:pt>
                <c:pt idx="7806">
                  <c:v>10.0001</c:v>
                </c:pt>
                <c:pt idx="7807">
                  <c:v>21.0001</c:v>
                </c:pt>
                <c:pt idx="7808">
                  <c:v>29.0001</c:v>
                </c:pt>
                <c:pt idx="7809">
                  <c:v>15.0001</c:v>
                </c:pt>
                <c:pt idx="7810">
                  <c:v>3.0001000000000002</c:v>
                </c:pt>
                <c:pt idx="7811">
                  <c:v>3.0001000000000002</c:v>
                </c:pt>
                <c:pt idx="7812">
                  <c:v>4.0000999999999998</c:v>
                </c:pt>
                <c:pt idx="7813">
                  <c:v>2.0001000000000002</c:v>
                </c:pt>
                <c:pt idx="7814">
                  <c:v>3.0001000000000002</c:v>
                </c:pt>
                <c:pt idx="7815">
                  <c:v>3.0001000000000002</c:v>
                </c:pt>
                <c:pt idx="7816">
                  <c:v>2.0001000000000002</c:v>
                </c:pt>
                <c:pt idx="7817">
                  <c:v>3.0001000000000002</c:v>
                </c:pt>
                <c:pt idx="7818">
                  <c:v>3.0001000000000002</c:v>
                </c:pt>
                <c:pt idx="7819">
                  <c:v>3.0001000000000002</c:v>
                </c:pt>
                <c:pt idx="7820">
                  <c:v>2.0001000000000002</c:v>
                </c:pt>
                <c:pt idx="7821">
                  <c:v>4.0000999999999998</c:v>
                </c:pt>
                <c:pt idx="7822">
                  <c:v>3.0001000000000002</c:v>
                </c:pt>
                <c:pt idx="7823">
                  <c:v>1.0001</c:v>
                </c:pt>
                <c:pt idx="7824">
                  <c:v>3.0001000000000002</c:v>
                </c:pt>
                <c:pt idx="7825">
                  <c:v>3.0001000000000002</c:v>
                </c:pt>
                <c:pt idx="7826">
                  <c:v>2.0001000000000002</c:v>
                </c:pt>
                <c:pt idx="7827">
                  <c:v>5.0000999999999998</c:v>
                </c:pt>
                <c:pt idx="7828">
                  <c:v>6.0000999999999998</c:v>
                </c:pt>
                <c:pt idx="7829">
                  <c:v>4.0000999999999998</c:v>
                </c:pt>
                <c:pt idx="7830">
                  <c:v>5.0000999999999998</c:v>
                </c:pt>
                <c:pt idx="7831">
                  <c:v>2.0001000000000002</c:v>
                </c:pt>
                <c:pt idx="7832">
                  <c:v>6.0000999999999998</c:v>
                </c:pt>
                <c:pt idx="7833">
                  <c:v>4.0000999999999998</c:v>
                </c:pt>
                <c:pt idx="7834">
                  <c:v>5.0000999999999998</c:v>
                </c:pt>
                <c:pt idx="7835">
                  <c:v>4.0000999999999998</c:v>
                </c:pt>
                <c:pt idx="7836">
                  <c:v>3.0001000000000002</c:v>
                </c:pt>
                <c:pt idx="7837">
                  <c:v>4.0000999999999998</c:v>
                </c:pt>
                <c:pt idx="7838">
                  <c:v>5.0000999999999998</c:v>
                </c:pt>
                <c:pt idx="7839">
                  <c:v>7.0000999999999998</c:v>
                </c:pt>
                <c:pt idx="7840">
                  <c:v>17.0001</c:v>
                </c:pt>
                <c:pt idx="7841">
                  <c:v>24.0001</c:v>
                </c:pt>
                <c:pt idx="7842">
                  <c:v>40.000100000000003</c:v>
                </c:pt>
                <c:pt idx="7843">
                  <c:v>88.000100000000003</c:v>
                </c:pt>
                <c:pt idx="7844">
                  <c:v>181.0001</c:v>
                </c:pt>
                <c:pt idx="7845">
                  <c:v>276.00009999999997</c:v>
                </c:pt>
                <c:pt idx="7846">
                  <c:v>275.00009999999997</c:v>
                </c:pt>
                <c:pt idx="7847">
                  <c:v>266.00009999999997</c:v>
                </c:pt>
                <c:pt idx="7848">
                  <c:v>168.0001</c:v>
                </c:pt>
                <c:pt idx="7849">
                  <c:v>123.0001</c:v>
                </c:pt>
                <c:pt idx="7850">
                  <c:v>49.000100000000003</c:v>
                </c:pt>
                <c:pt idx="7851">
                  <c:v>21.0001</c:v>
                </c:pt>
                <c:pt idx="7852">
                  <c:v>17.0001</c:v>
                </c:pt>
                <c:pt idx="7853">
                  <c:v>6.0000999999999998</c:v>
                </c:pt>
                <c:pt idx="7854">
                  <c:v>4.0000999999999998</c:v>
                </c:pt>
                <c:pt idx="7855">
                  <c:v>2.0001000000000002</c:v>
                </c:pt>
                <c:pt idx="7856">
                  <c:v>4.0000999999999998</c:v>
                </c:pt>
                <c:pt idx="7857">
                  <c:v>3.0001000000000002</c:v>
                </c:pt>
                <c:pt idx="7858">
                  <c:v>3.0001000000000002</c:v>
                </c:pt>
                <c:pt idx="7859">
                  <c:v>3.0001000000000002</c:v>
                </c:pt>
                <c:pt idx="7860">
                  <c:v>3.0001000000000002</c:v>
                </c:pt>
                <c:pt idx="7861">
                  <c:v>1.0001</c:v>
                </c:pt>
                <c:pt idx="7862">
                  <c:v>2.0001000000000002</c:v>
                </c:pt>
                <c:pt idx="7863">
                  <c:v>3.0001000000000002</c:v>
                </c:pt>
                <c:pt idx="7864">
                  <c:v>1.0001</c:v>
                </c:pt>
                <c:pt idx="7865">
                  <c:v>1.0001</c:v>
                </c:pt>
                <c:pt idx="7866">
                  <c:v>1E-4</c:v>
                </c:pt>
                <c:pt idx="7867">
                  <c:v>4.0000999999999998</c:v>
                </c:pt>
                <c:pt idx="7868">
                  <c:v>2.0001000000000002</c:v>
                </c:pt>
                <c:pt idx="7869">
                  <c:v>1E-4</c:v>
                </c:pt>
                <c:pt idx="7870">
                  <c:v>4.0000999999999998</c:v>
                </c:pt>
                <c:pt idx="7871">
                  <c:v>1E-4</c:v>
                </c:pt>
                <c:pt idx="7872">
                  <c:v>2.0001000000000002</c:v>
                </c:pt>
                <c:pt idx="7873">
                  <c:v>1E-4</c:v>
                </c:pt>
                <c:pt idx="7874">
                  <c:v>3.0001000000000002</c:v>
                </c:pt>
                <c:pt idx="7875">
                  <c:v>1E-4</c:v>
                </c:pt>
                <c:pt idx="7876">
                  <c:v>2.0001000000000002</c:v>
                </c:pt>
                <c:pt idx="7877">
                  <c:v>2.0001000000000002</c:v>
                </c:pt>
                <c:pt idx="7878">
                  <c:v>2.0001000000000002</c:v>
                </c:pt>
                <c:pt idx="7879">
                  <c:v>1.0001</c:v>
                </c:pt>
                <c:pt idx="7880">
                  <c:v>1.0001</c:v>
                </c:pt>
                <c:pt idx="7881">
                  <c:v>1E-4</c:v>
                </c:pt>
                <c:pt idx="7882">
                  <c:v>2.0001000000000002</c:v>
                </c:pt>
                <c:pt idx="7883">
                  <c:v>1E-4</c:v>
                </c:pt>
                <c:pt idx="7884">
                  <c:v>2.0001000000000002</c:v>
                </c:pt>
                <c:pt idx="7885">
                  <c:v>2.0001000000000002</c:v>
                </c:pt>
                <c:pt idx="7886">
                  <c:v>1E-4</c:v>
                </c:pt>
                <c:pt idx="7887">
                  <c:v>1.0001</c:v>
                </c:pt>
                <c:pt idx="7888">
                  <c:v>3.0001000000000002</c:v>
                </c:pt>
                <c:pt idx="7889">
                  <c:v>5.0000999999999998</c:v>
                </c:pt>
                <c:pt idx="7890">
                  <c:v>3.0001000000000002</c:v>
                </c:pt>
                <c:pt idx="7891">
                  <c:v>3.0001000000000002</c:v>
                </c:pt>
                <c:pt idx="7892">
                  <c:v>9.0000999999999998</c:v>
                </c:pt>
                <c:pt idx="7893">
                  <c:v>12.0001</c:v>
                </c:pt>
                <c:pt idx="7894">
                  <c:v>31.0001</c:v>
                </c:pt>
                <c:pt idx="7895">
                  <c:v>41.000100000000003</c:v>
                </c:pt>
                <c:pt idx="7896">
                  <c:v>35.000100000000003</c:v>
                </c:pt>
                <c:pt idx="7897">
                  <c:v>42.000100000000003</c:v>
                </c:pt>
                <c:pt idx="7898">
                  <c:v>20.0001</c:v>
                </c:pt>
                <c:pt idx="7899">
                  <c:v>12.0001</c:v>
                </c:pt>
                <c:pt idx="7900">
                  <c:v>8.0000999999999998</c:v>
                </c:pt>
                <c:pt idx="7901">
                  <c:v>10.0001</c:v>
                </c:pt>
                <c:pt idx="7902">
                  <c:v>8.0000999999999998</c:v>
                </c:pt>
                <c:pt idx="7903">
                  <c:v>1.0001</c:v>
                </c:pt>
                <c:pt idx="7904">
                  <c:v>3.0001000000000002</c:v>
                </c:pt>
                <c:pt idx="7905">
                  <c:v>1.0001</c:v>
                </c:pt>
                <c:pt idx="7906">
                  <c:v>1.0001</c:v>
                </c:pt>
                <c:pt idx="7907">
                  <c:v>10.0001</c:v>
                </c:pt>
                <c:pt idx="7908">
                  <c:v>18.0001</c:v>
                </c:pt>
                <c:pt idx="7909">
                  <c:v>3.0001000000000002</c:v>
                </c:pt>
                <c:pt idx="7910">
                  <c:v>1.0001</c:v>
                </c:pt>
                <c:pt idx="7911">
                  <c:v>1.0001</c:v>
                </c:pt>
                <c:pt idx="7912">
                  <c:v>1.0001</c:v>
                </c:pt>
                <c:pt idx="7913">
                  <c:v>2.0001000000000002</c:v>
                </c:pt>
                <c:pt idx="7914">
                  <c:v>1E-4</c:v>
                </c:pt>
                <c:pt idx="7915">
                  <c:v>1.0001</c:v>
                </c:pt>
                <c:pt idx="7916">
                  <c:v>1E-4</c:v>
                </c:pt>
                <c:pt idx="7917">
                  <c:v>1.0001</c:v>
                </c:pt>
                <c:pt idx="7918">
                  <c:v>1.0001</c:v>
                </c:pt>
                <c:pt idx="7919">
                  <c:v>2.0001000000000002</c:v>
                </c:pt>
                <c:pt idx="7920">
                  <c:v>1E-4</c:v>
                </c:pt>
                <c:pt idx="7921">
                  <c:v>1.0001</c:v>
                </c:pt>
                <c:pt idx="7922">
                  <c:v>1E-4</c:v>
                </c:pt>
                <c:pt idx="7923">
                  <c:v>1E-4</c:v>
                </c:pt>
                <c:pt idx="7924">
                  <c:v>1.0001</c:v>
                </c:pt>
                <c:pt idx="7925">
                  <c:v>1E-4</c:v>
                </c:pt>
                <c:pt idx="7926">
                  <c:v>1.0001</c:v>
                </c:pt>
                <c:pt idx="7927">
                  <c:v>1E-4</c:v>
                </c:pt>
                <c:pt idx="7928">
                  <c:v>1E-4</c:v>
                </c:pt>
                <c:pt idx="7929">
                  <c:v>3.0001000000000002</c:v>
                </c:pt>
                <c:pt idx="7930">
                  <c:v>1E-4</c:v>
                </c:pt>
                <c:pt idx="7931">
                  <c:v>2.0001000000000002</c:v>
                </c:pt>
                <c:pt idx="7932">
                  <c:v>1E-4</c:v>
                </c:pt>
                <c:pt idx="7933">
                  <c:v>1.0001</c:v>
                </c:pt>
                <c:pt idx="7934">
                  <c:v>3.0001000000000002</c:v>
                </c:pt>
                <c:pt idx="7935">
                  <c:v>2.0001000000000002</c:v>
                </c:pt>
                <c:pt idx="7936">
                  <c:v>2.0001000000000002</c:v>
                </c:pt>
                <c:pt idx="7937">
                  <c:v>3.0001000000000002</c:v>
                </c:pt>
                <c:pt idx="7938">
                  <c:v>1.0001</c:v>
                </c:pt>
                <c:pt idx="7939">
                  <c:v>1E-4</c:v>
                </c:pt>
                <c:pt idx="7940">
                  <c:v>3.0001000000000002</c:v>
                </c:pt>
                <c:pt idx="7941">
                  <c:v>5.0000999999999998</c:v>
                </c:pt>
                <c:pt idx="7942">
                  <c:v>9.0000999999999998</c:v>
                </c:pt>
                <c:pt idx="7943">
                  <c:v>30.0001</c:v>
                </c:pt>
                <c:pt idx="7944">
                  <c:v>34.000100000000003</c:v>
                </c:pt>
                <c:pt idx="7945">
                  <c:v>30.0001</c:v>
                </c:pt>
                <c:pt idx="7946">
                  <c:v>24.0001</c:v>
                </c:pt>
                <c:pt idx="7947">
                  <c:v>23.0001</c:v>
                </c:pt>
                <c:pt idx="7948">
                  <c:v>12.0001</c:v>
                </c:pt>
                <c:pt idx="7949">
                  <c:v>6.0000999999999998</c:v>
                </c:pt>
                <c:pt idx="7950">
                  <c:v>15.0001</c:v>
                </c:pt>
                <c:pt idx="7951">
                  <c:v>8.0000999999999998</c:v>
                </c:pt>
                <c:pt idx="7952">
                  <c:v>4.0000999999999998</c:v>
                </c:pt>
                <c:pt idx="7953">
                  <c:v>1.0001</c:v>
                </c:pt>
                <c:pt idx="7954">
                  <c:v>1.0001</c:v>
                </c:pt>
                <c:pt idx="7955">
                  <c:v>4.0000999999999998</c:v>
                </c:pt>
                <c:pt idx="7956">
                  <c:v>3.0001000000000002</c:v>
                </c:pt>
                <c:pt idx="7957">
                  <c:v>4.0000999999999998</c:v>
                </c:pt>
                <c:pt idx="7958">
                  <c:v>3.0001000000000002</c:v>
                </c:pt>
                <c:pt idx="7959">
                  <c:v>1.0001</c:v>
                </c:pt>
                <c:pt idx="7960">
                  <c:v>1.0001</c:v>
                </c:pt>
                <c:pt idx="7961">
                  <c:v>1E-4</c:v>
                </c:pt>
                <c:pt idx="7962">
                  <c:v>1E-4</c:v>
                </c:pt>
                <c:pt idx="7963">
                  <c:v>1E-4</c:v>
                </c:pt>
                <c:pt idx="7964">
                  <c:v>1.0001</c:v>
                </c:pt>
                <c:pt idx="7965">
                  <c:v>1.0001</c:v>
                </c:pt>
                <c:pt idx="7966">
                  <c:v>1E-4</c:v>
                </c:pt>
                <c:pt idx="7967">
                  <c:v>1E-4</c:v>
                </c:pt>
                <c:pt idx="7968">
                  <c:v>1E-4</c:v>
                </c:pt>
                <c:pt idx="7969">
                  <c:v>4.0000999999999998</c:v>
                </c:pt>
                <c:pt idx="7970">
                  <c:v>1.0001</c:v>
                </c:pt>
                <c:pt idx="7971">
                  <c:v>1.0001</c:v>
                </c:pt>
                <c:pt idx="7972">
                  <c:v>1.0001</c:v>
                </c:pt>
                <c:pt idx="7973">
                  <c:v>2.0001000000000002</c:v>
                </c:pt>
                <c:pt idx="7974">
                  <c:v>1E-4</c:v>
                </c:pt>
                <c:pt idx="7975">
                  <c:v>1E-4</c:v>
                </c:pt>
                <c:pt idx="7976">
                  <c:v>1.0001</c:v>
                </c:pt>
                <c:pt idx="7977">
                  <c:v>2.0001000000000002</c:v>
                </c:pt>
                <c:pt idx="7978">
                  <c:v>3.0001000000000002</c:v>
                </c:pt>
                <c:pt idx="7979">
                  <c:v>1E-4</c:v>
                </c:pt>
                <c:pt idx="7980">
                  <c:v>1E-4</c:v>
                </c:pt>
                <c:pt idx="7981">
                  <c:v>1E-4</c:v>
                </c:pt>
                <c:pt idx="7982">
                  <c:v>1E-4</c:v>
                </c:pt>
                <c:pt idx="7983">
                  <c:v>1.0001</c:v>
                </c:pt>
                <c:pt idx="7984">
                  <c:v>1.0001</c:v>
                </c:pt>
                <c:pt idx="7985">
                  <c:v>1.0001</c:v>
                </c:pt>
                <c:pt idx="7986">
                  <c:v>2.0001000000000002</c:v>
                </c:pt>
                <c:pt idx="7987">
                  <c:v>2.0001000000000002</c:v>
                </c:pt>
                <c:pt idx="7988">
                  <c:v>2.0001000000000002</c:v>
                </c:pt>
                <c:pt idx="7989">
                  <c:v>1.0001</c:v>
                </c:pt>
                <c:pt idx="7990">
                  <c:v>2.0001000000000002</c:v>
                </c:pt>
                <c:pt idx="7991">
                  <c:v>14.0001</c:v>
                </c:pt>
                <c:pt idx="7992">
                  <c:v>16.0001</c:v>
                </c:pt>
                <c:pt idx="7993">
                  <c:v>35.000100000000003</c:v>
                </c:pt>
                <c:pt idx="7994">
                  <c:v>29.0001</c:v>
                </c:pt>
                <c:pt idx="7995">
                  <c:v>37.000100000000003</c:v>
                </c:pt>
                <c:pt idx="7996">
                  <c:v>42.000100000000003</c:v>
                </c:pt>
                <c:pt idx="7997">
                  <c:v>29.0001</c:v>
                </c:pt>
                <c:pt idx="7998">
                  <c:v>17.0001</c:v>
                </c:pt>
                <c:pt idx="7999">
                  <c:v>7.0000999999999998</c:v>
                </c:pt>
                <c:pt idx="8000">
                  <c:v>3.0001000000000002</c:v>
                </c:pt>
                <c:pt idx="8001">
                  <c:v>3.0001000000000002</c:v>
                </c:pt>
                <c:pt idx="8002">
                  <c:v>3.0001000000000002</c:v>
                </c:pt>
                <c:pt idx="8003">
                  <c:v>3.0001000000000002</c:v>
                </c:pt>
                <c:pt idx="8004">
                  <c:v>2.0001000000000002</c:v>
                </c:pt>
                <c:pt idx="8005">
                  <c:v>4.0000999999999998</c:v>
                </c:pt>
                <c:pt idx="8006">
                  <c:v>1E-4</c:v>
                </c:pt>
                <c:pt idx="8007">
                  <c:v>1.0001</c:v>
                </c:pt>
                <c:pt idx="8008">
                  <c:v>1E-4</c:v>
                </c:pt>
                <c:pt idx="8009">
                  <c:v>1E-4</c:v>
                </c:pt>
                <c:pt idx="8010">
                  <c:v>1.0001</c:v>
                </c:pt>
                <c:pt idx="8011">
                  <c:v>1.0001</c:v>
                </c:pt>
                <c:pt idx="8012">
                  <c:v>1.0001</c:v>
                </c:pt>
                <c:pt idx="8013">
                  <c:v>1E-4</c:v>
                </c:pt>
                <c:pt idx="8014">
                  <c:v>1E-4</c:v>
                </c:pt>
                <c:pt idx="8015">
                  <c:v>1E-4</c:v>
                </c:pt>
                <c:pt idx="8016">
                  <c:v>2.0001000000000002</c:v>
                </c:pt>
                <c:pt idx="8017">
                  <c:v>1E-4</c:v>
                </c:pt>
                <c:pt idx="8018">
                  <c:v>1.0001</c:v>
                </c:pt>
                <c:pt idx="8019">
                  <c:v>4.0000999999999998</c:v>
                </c:pt>
                <c:pt idx="8020">
                  <c:v>1.0001</c:v>
                </c:pt>
                <c:pt idx="8021">
                  <c:v>1E-4</c:v>
                </c:pt>
                <c:pt idx="8022">
                  <c:v>1E-4</c:v>
                </c:pt>
                <c:pt idx="8023">
                  <c:v>2.0001000000000002</c:v>
                </c:pt>
                <c:pt idx="8024">
                  <c:v>1.0001</c:v>
                </c:pt>
                <c:pt idx="8025">
                  <c:v>2.0001000000000002</c:v>
                </c:pt>
                <c:pt idx="8026">
                  <c:v>2.0001000000000002</c:v>
                </c:pt>
                <c:pt idx="8027">
                  <c:v>1E-4</c:v>
                </c:pt>
                <c:pt idx="8028">
                  <c:v>1.0001</c:v>
                </c:pt>
                <c:pt idx="8029">
                  <c:v>1.0001</c:v>
                </c:pt>
                <c:pt idx="8030">
                  <c:v>2.0001000000000002</c:v>
                </c:pt>
                <c:pt idx="8031">
                  <c:v>1E-4</c:v>
                </c:pt>
                <c:pt idx="8032">
                  <c:v>1E-4</c:v>
                </c:pt>
                <c:pt idx="8033">
                  <c:v>1.0001</c:v>
                </c:pt>
                <c:pt idx="8034">
                  <c:v>2.0001000000000002</c:v>
                </c:pt>
                <c:pt idx="8035">
                  <c:v>1.0001</c:v>
                </c:pt>
                <c:pt idx="8036">
                  <c:v>2.0001000000000002</c:v>
                </c:pt>
                <c:pt idx="8037">
                  <c:v>4.0000999999999998</c:v>
                </c:pt>
                <c:pt idx="8038">
                  <c:v>5.0000999999999998</c:v>
                </c:pt>
                <c:pt idx="8039">
                  <c:v>6.0000999999999998</c:v>
                </c:pt>
                <c:pt idx="8040">
                  <c:v>19.0001</c:v>
                </c:pt>
                <c:pt idx="8041">
                  <c:v>38.000100000000003</c:v>
                </c:pt>
                <c:pt idx="8042">
                  <c:v>53.000100000000003</c:v>
                </c:pt>
                <c:pt idx="8043">
                  <c:v>30.0001</c:v>
                </c:pt>
                <c:pt idx="8044">
                  <c:v>41.000100000000003</c:v>
                </c:pt>
                <c:pt idx="8045">
                  <c:v>38.000100000000003</c:v>
                </c:pt>
                <c:pt idx="8046">
                  <c:v>17.0001</c:v>
                </c:pt>
                <c:pt idx="8047">
                  <c:v>6.0000999999999998</c:v>
                </c:pt>
                <c:pt idx="8048">
                  <c:v>3.0001000000000002</c:v>
                </c:pt>
                <c:pt idx="8049">
                  <c:v>4.0000999999999998</c:v>
                </c:pt>
                <c:pt idx="8050">
                  <c:v>2.0001000000000002</c:v>
                </c:pt>
                <c:pt idx="8051">
                  <c:v>1E-4</c:v>
                </c:pt>
                <c:pt idx="8052">
                  <c:v>2.0001000000000002</c:v>
                </c:pt>
                <c:pt idx="8053">
                  <c:v>1.0001</c:v>
                </c:pt>
                <c:pt idx="8054">
                  <c:v>1E-4</c:v>
                </c:pt>
                <c:pt idx="8055">
                  <c:v>1.0001</c:v>
                </c:pt>
                <c:pt idx="8056">
                  <c:v>1.0001</c:v>
                </c:pt>
                <c:pt idx="8057">
                  <c:v>1.0001</c:v>
                </c:pt>
                <c:pt idx="8058">
                  <c:v>1.0001</c:v>
                </c:pt>
                <c:pt idx="8059">
                  <c:v>1E-4</c:v>
                </c:pt>
                <c:pt idx="8060">
                  <c:v>1.0001</c:v>
                </c:pt>
                <c:pt idx="8061">
                  <c:v>1E-4</c:v>
                </c:pt>
                <c:pt idx="8062">
                  <c:v>1.0001</c:v>
                </c:pt>
                <c:pt idx="8063">
                  <c:v>1.0001</c:v>
                </c:pt>
                <c:pt idx="8064">
                  <c:v>1.0001</c:v>
                </c:pt>
                <c:pt idx="8065">
                  <c:v>1.0001</c:v>
                </c:pt>
                <c:pt idx="8066">
                  <c:v>1E-4</c:v>
                </c:pt>
                <c:pt idx="8067">
                  <c:v>1E-4</c:v>
                </c:pt>
                <c:pt idx="8068">
                  <c:v>2.0001000000000002</c:v>
                </c:pt>
                <c:pt idx="8069">
                  <c:v>1E-4</c:v>
                </c:pt>
                <c:pt idx="8070">
                  <c:v>1.0001</c:v>
                </c:pt>
                <c:pt idx="8071">
                  <c:v>1E-4</c:v>
                </c:pt>
                <c:pt idx="8072">
                  <c:v>1E-4</c:v>
                </c:pt>
                <c:pt idx="8073">
                  <c:v>1.0001</c:v>
                </c:pt>
                <c:pt idx="8074">
                  <c:v>1E-4</c:v>
                </c:pt>
                <c:pt idx="8075">
                  <c:v>1E-4</c:v>
                </c:pt>
                <c:pt idx="8076">
                  <c:v>1E-4</c:v>
                </c:pt>
                <c:pt idx="8077">
                  <c:v>1.0001</c:v>
                </c:pt>
                <c:pt idx="8078">
                  <c:v>1.0001</c:v>
                </c:pt>
                <c:pt idx="8079">
                  <c:v>1E-4</c:v>
                </c:pt>
                <c:pt idx="8080">
                  <c:v>1.0001</c:v>
                </c:pt>
                <c:pt idx="8081">
                  <c:v>1E-4</c:v>
                </c:pt>
                <c:pt idx="8082">
                  <c:v>1E-4</c:v>
                </c:pt>
                <c:pt idx="8083">
                  <c:v>1E-4</c:v>
                </c:pt>
                <c:pt idx="8084">
                  <c:v>1E-4</c:v>
                </c:pt>
                <c:pt idx="8085">
                  <c:v>2.0001000000000002</c:v>
                </c:pt>
                <c:pt idx="8086">
                  <c:v>1.0001</c:v>
                </c:pt>
                <c:pt idx="8087">
                  <c:v>1.0001</c:v>
                </c:pt>
                <c:pt idx="8088">
                  <c:v>6.0000999999999998</c:v>
                </c:pt>
                <c:pt idx="8089">
                  <c:v>9.0000999999999998</c:v>
                </c:pt>
                <c:pt idx="8090">
                  <c:v>10.0001</c:v>
                </c:pt>
                <c:pt idx="8091">
                  <c:v>10.0001</c:v>
                </c:pt>
                <c:pt idx="8092">
                  <c:v>11.0001</c:v>
                </c:pt>
                <c:pt idx="8093">
                  <c:v>15.0001</c:v>
                </c:pt>
                <c:pt idx="8094">
                  <c:v>9.0000999999999998</c:v>
                </c:pt>
                <c:pt idx="8095">
                  <c:v>9.0000999999999998</c:v>
                </c:pt>
                <c:pt idx="8096">
                  <c:v>4.0000999999999998</c:v>
                </c:pt>
                <c:pt idx="8097">
                  <c:v>2.0001000000000002</c:v>
                </c:pt>
                <c:pt idx="8098">
                  <c:v>1.0001</c:v>
                </c:pt>
                <c:pt idx="8099">
                  <c:v>3.0001000000000002</c:v>
                </c:pt>
                <c:pt idx="8100">
                  <c:v>2.0001000000000002</c:v>
                </c:pt>
                <c:pt idx="8101">
                  <c:v>2.0001000000000002</c:v>
                </c:pt>
                <c:pt idx="8102">
                  <c:v>2.0001000000000002</c:v>
                </c:pt>
                <c:pt idx="8103">
                  <c:v>3.0001000000000002</c:v>
                </c:pt>
                <c:pt idx="8104">
                  <c:v>2.0001000000000002</c:v>
                </c:pt>
                <c:pt idx="8105">
                  <c:v>1.0001</c:v>
                </c:pt>
                <c:pt idx="8106">
                  <c:v>1E-4</c:v>
                </c:pt>
                <c:pt idx="8107">
                  <c:v>2.0001000000000002</c:v>
                </c:pt>
                <c:pt idx="8108">
                  <c:v>1.0001</c:v>
                </c:pt>
                <c:pt idx="8109">
                  <c:v>1.0001</c:v>
                </c:pt>
                <c:pt idx="8110">
                  <c:v>2.0001000000000002</c:v>
                </c:pt>
                <c:pt idx="8111">
                  <c:v>1E-4</c:v>
                </c:pt>
                <c:pt idx="8112">
                  <c:v>1E-4</c:v>
                </c:pt>
                <c:pt idx="8113">
                  <c:v>1E-4</c:v>
                </c:pt>
                <c:pt idx="8114">
                  <c:v>2.0001000000000002</c:v>
                </c:pt>
                <c:pt idx="8115">
                  <c:v>2.0001000000000002</c:v>
                </c:pt>
                <c:pt idx="8116">
                  <c:v>1.0001</c:v>
                </c:pt>
                <c:pt idx="8117">
                  <c:v>1E-4</c:v>
                </c:pt>
                <c:pt idx="8118">
                  <c:v>1E-4</c:v>
                </c:pt>
                <c:pt idx="8119">
                  <c:v>1E-4</c:v>
                </c:pt>
                <c:pt idx="8120">
                  <c:v>1E-4</c:v>
                </c:pt>
                <c:pt idx="8121">
                  <c:v>1.0001</c:v>
                </c:pt>
                <c:pt idx="8122">
                  <c:v>2.0001000000000002</c:v>
                </c:pt>
                <c:pt idx="8123">
                  <c:v>1E-4</c:v>
                </c:pt>
                <c:pt idx="8124">
                  <c:v>2.0001000000000002</c:v>
                </c:pt>
                <c:pt idx="8125">
                  <c:v>2.0001000000000002</c:v>
                </c:pt>
                <c:pt idx="8126">
                  <c:v>1E-4</c:v>
                </c:pt>
                <c:pt idx="8127">
                  <c:v>1E-4</c:v>
                </c:pt>
                <c:pt idx="8128">
                  <c:v>1E-4</c:v>
                </c:pt>
                <c:pt idx="8129">
                  <c:v>1.0001</c:v>
                </c:pt>
                <c:pt idx="8130">
                  <c:v>3.0001000000000002</c:v>
                </c:pt>
                <c:pt idx="8131">
                  <c:v>1.0001</c:v>
                </c:pt>
                <c:pt idx="8132">
                  <c:v>1E-4</c:v>
                </c:pt>
                <c:pt idx="8133">
                  <c:v>1E-4</c:v>
                </c:pt>
                <c:pt idx="8134">
                  <c:v>1.0001</c:v>
                </c:pt>
                <c:pt idx="8135">
                  <c:v>2.0001000000000002</c:v>
                </c:pt>
                <c:pt idx="8136">
                  <c:v>2.0001000000000002</c:v>
                </c:pt>
                <c:pt idx="8137">
                  <c:v>6.0000999999999998</c:v>
                </c:pt>
                <c:pt idx="8138">
                  <c:v>11.0001</c:v>
                </c:pt>
                <c:pt idx="8139">
                  <c:v>7.0000999999999998</c:v>
                </c:pt>
                <c:pt idx="8140">
                  <c:v>7.0000999999999998</c:v>
                </c:pt>
                <c:pt idx="8141">
                  <c:v>5.0000999999999998</c:v>
                </c:pt>
                <c:pt idx="8142">
                  <c:v>7.0000999999999998</c:v>
                </c:pt>
                <c:pt idx="8143">
                  <c:v>3.0001000000000002</c:v>
                </c:pt>
                <c:pt idx="8144">
                  <c:v>4.0000999999999998</c:v>
                </c:pt>
                <c:pt idx="8145">
                  <c:v>3.0001000000000002</c:v>
                </c:pt>
                <c:pt idx="8146">
                  <c:v>4.0000999999999998</c:v>
                </c:pt>
                <c:pt idx="8147">
                  <c:v>4.0000999999999998</c:v>
                </c:pt>
                <c:pt idx="8148">
                  <c:v>1.0001</c:v>
                </c:pt>
                <c:pt idx="8149">
                  <c:v>5.0000999999999998</c:v>
                </c:pt>
                <c:pt idx="8150">
                  <c:v>3.0001000000000002</c:v>
                </c:pt>
                <c:pt idx="8151">
                  <c:v>3.0001000000000002</c:v>
                </c:pt>
                <c:pt idx="8152">
                  <c:v>1E-4</c:v>
                </c:pt>
                <c:pt idx="8153">
                  <c:v>1E-4</c:v>
                </c:pt>
                <c:pt idx="8154">
                  <c:v>1.0001</c:v>
                </c:pt>
                <c:pt idx="8155">
                  <c:v>1E-4</c:v>
                </c:pt>
                <c:pt idx="8156">
                  <c:v>1.0001</c:v>
                </c:pt>
                <c:pt idx="8157">
                  <c:v>1.0001</c:v>
                </c:pt>
                <c:pt idx="8158">
                  <c:v>1.0001</c:v>
                </c:pt>
                <c:pt idx="8159">
                  <c:v>1E-4</c:v>
                </c:pt>
                <c:pt idx="8160">
                  <c:v>2.0001000000000002</c:v>
                </c:pt>
                <c:pt idx="8161">
                  <c:v>1E-4</c:v>
                </c:pt>
                <c:pt idx="8162">
                  <c:v>3.0001000000000002</c:v>
                </c:pt>
                <c:pt idx="8163">
                  <c:v>1E-4</c:v>
                </c:pt>
                <c:pt idx="8164">
                  <c:v>1.0001</c:v>
                </c:pt>
                <c:pt idx="8165">
                  <c:v>1.0001</c:v>
                </c:pt>
                <c:pt idx="8166">
                  <c:v>1E-4</c:v>
                </c:pt>
                <c:pt idx="8167">
                  <c:v>2.0001000000000002</c:v>
                </c:pt>
                <c:pt idx="8168">
                  <c:v>1E-4</c:v>
                </c:pt>
                <c:pt idx="8169">
                  <c:v>3.0001000000000002</c:v>
                </c:pt>
                <c:pt idx="8170">
                  <c:v>1.0001</c:v>
                </c:pt>
                <c:pt idx="8171">
                  <c:v>1E-4</c:v>
                </c:pt>
                <c:pt idx="8172">
                  <c:v>2.0001000000000002</c:v>
                </c:pt>
                <c:pt idx="8173">
                  <c:v>1E-4</c:v>
                </c:pt>
                <c:pt idx="8174">
                  <c:v>1.0001</c:v>
                </c:pt>
                <c:pt idx="8175">
                  <c:v>1E-4</c:v>
                </c:pt>
                <c:pt idx="8176">
                  <c:v>1.0001</c:v>
                </c:pt>
                <c:pt idx="8177">
                  <c:v>1.0001</c:v>
                </c:pt>
                <c:pt idx="8178">
                  <c:v>2.0001000000000002</c:v>
                </c:pt>
                <c:pt idx="8179">
                  <c:v>1.0001</c:v>
                </c:pt>
                <c:pt idx="8180">
                  <c:v>1.0001</c:v>
                </c:pt>
                <c:pt idx="8181">
                  <c:v>1E-4</c:v>
                </c:pt>
                <c:pt idx="8182">
                  <c:v>1.0001</c:v>
                </c:pt>
                <c:pt idx="8183">
                  <c:v>2.0001000000000002</c:v>
                </c:pt>
                <c:pt idx="8184">
                  <c:v>6.0000999999999998</c:v>
                </c:pt>
                <c:pt idx="8185">
                  <c:v>8.0000999999999998</c:v>
                </c:pt>
                <c:pt idx="8186">
                  <c:v>15.0001</c:v>
                </c:pt>
                <c:pt idx="8187">
                  <c:v>26.0001</c:v>
                </c:pt>
                <c:pt idx="8188">
                  <c:v>28.0001</c:v>
                </c:pt>
                <c:pt idx="8189">
                  <c:v>24.0001</c:v>
                </c:pt>
                <c:pt idx="8190">
                  <c:v>14.0001</c:v>
                </c:pt>
                <c:pt idx="8191">
                  <c:v>9.0000999999999998</c:v>
                </c:pt>
                <c:pt idx="8192">
                  <c:v>3.0001000000000002</c:v>
                </c:pt>
                <c:pt idx="8193">
                  <c:v>1E-4</c:v>
                </c:pt>
                <c:pt idx="8194">
                  <c:v>1E-4</c:v>
                </c:pt>
                <c:pt idx="8195">
                  <c:v>10.0001</c:v>
                </c:pt>
                <c:pt idx="8196">
                  <c:v>9.0000999999999998</c:v>
                </c:pt>
                <c:pt idx="8197">
                  <c:v>2.0001000000000002</c:v>
                </c:pt>
                <c:pt idx="8198">
                  <c:v>2.0001000000000002</c:v>
                </c:pt>
                <c:pt idx="8199">
                  <c:v>1.0001</c:v>
                </c:pt>
                <c:pt idx="8200">
                  <c:v>1E-4</c:v>
                </c:pt>
                <c:pt idx="8201">
                  <c:v>1E-4</c:v>
                </c:pt>
                <c:pt idx="8202">
                  <c:v>1E-4</c:v>
                </c:pt>
                <c:pt idx="8203">
                  <c:v>3.0001000000000002</c:v>
                </c:pt>
                <c:pt idx="8204">
                  <c:v>1.0001</c:v>
                </c:pt>
                <c:pt idx="8205">
                  <c:v>3.0001000000000002</c:v>
                </c:pt>
                <c:pt idx="8206">
                  <c:v>1E-4</c:v>
                </c:pt>
                <c:pt idx="8207">
                  <c:v>1.0001</c:v>
                </c:pt>
                <c:pt idx="8208">
                  <c:v>2.0001000000000002</c:v>
                </c:pt>
                <c:pt idx="8209">
                  <c:v>1E-4</c:v>
                </c:pt>
                <c:pt idx="8210">
                  <c:v>2.0001000000000002</c:v>
                </c:pt>
                <c:pt idx="8211">
                  <c:v>1.0001</c:v>
                </c:pt>
                <c:pt idx="8212">
                  <c:v>4.0000999999999998</c:v>
                </c:pt>
                <c:pt idx="8213">
                  <c:v>2.0001000000000002</c:v>
                </c:pt>
                <c:pt idx="8214">
                  <c:v>1.0001</c:v>
                </c:pt>
                <c:pt idx="8215">
                  <c:v>1E-4</c:v>
                </c:pt>
                <c:pt idx="8216">
                  <c:v>1.0001</c:v>
                </c:pt>
                <c:pt idx="8217">
                  <c:v>1E-4</c:v>
                </c:pt>
                <c:pt idx="8218">
                  <c:v>1.0001</c:v>
                </c:pt>
                <c:pt idx="8219">
                  <c:v>1.0001</c:v>
                </c:pt>
                <c:pt idx="8220">
                  <c:v>1E-4</c:v>
                </c:pt>
                <c:pt idx="8221">
                  <c:v>1E-4</c:v>
                </c:pt>
                <c:pt idx="8222">
                  <c:v>1.0001</c:v>
                </c:pt>
                <c:pt idx="8223">
                  <c:v>2.0001000000000002</c:v>
                </c:pt>
                <c:pt idx="8224">
                  <c:v>1.0001</c:v>
                </c:pt>
                <c:pt idx="8225">
                  <c:v>2.0001000000000002</c:v>
                </c:pt>
                <c:pt idx="8226">
                  <c:v>1E-4</c:v>
                </c:pt>
                <c:pt idx="8227">
                  <c:v>3.0001000000000002</c:v>
                </c:pt>
                <c:pt idx="8228">
                  <c:v>1E-4</c:v>
                </c:pt>
                <c:pt idx="8229">
                  <c:v>1E-4</c:v>
                </c:pt>
                <c:pt idx="8230">
                  <c:v>3.0001000000000002</c:v>
                </c:pt>
                <c:pt idx="8231">
                  <c:v>5.0000999999999998</c:v>
                </c:pt>
                <c:pt idx="8232">
                  <c:v>3.0001000000000002</c:v>
                </c:pt>
                <c:pt idx="8233">
                  <c:v>12.0001</c:v>
                </c:pt>
                <c:pt idx="8234">
                  <c:v>22.0001</c:v>
                </c:pt>
                <c:pt idx="8235">
                  <c:v>31.0001</c:v>
                </c:pt>
                <c:pt idx="8236">
                  <c:v>30.0001</c:v>
                </c:pt>
                <c:pt idx="8237">
                  <c:v>28.0001</c:v>
                </c:pt>
                <c:pt idx="8238">
                  <c:v>14.0001</c:v>
                </c:pt>
                <c:pt idx="8239">
                  <c:v>10.0001</c:v>
                </c:pt>
                <c:pt idx="8240">
                  <c:v>4.0000999999999998</c:v>
                </c:pt>
                <c:pt idx="8241">
                  <c:v>2.0001000000000002</c:v>
                </c:pt>
                <c:pt idx="8242">
                  <c:v>5.0000999999999998</c:v>
                </c:pt>
                <c:pt idx="8243">
                  <c:v>4.0000999999999998</c:v>
                </c:pt>
                <c:pt idx="8244">
                  <c:v>1.0001</c:v>
                </c:pt>
                <c:pt idx="8245">
                  <c:v>7.0000999999999998</c:v>
                </c:pt>
                <c:pt idx="8246">
                  <c:v>1.0001</c:v>
                </c:pt>
                <c:pt idx="8247">
                  <c:v>1.0001</c:v>
                </c:pt>
                <c:pt idx="8248">
                  <c:v>2.0001000000000002</c:v>
                </c:pt>
                <c:pt idx="8249">
                  <c:v>1.0001</c:v>
                </c:pt>
                <c:pt idx="8250">
                  <c:v>1.0001</c:v>
                </c:pt>
                <c:pt idx="8251">
                  <c:v>2.0001000000000002</c:v>
                </c:pt>
                <c:pt idx="8252">
                  <c:v>3.0001000000000002</c:v>
                </c:pt>
                <c:pt idx="8253">
                  <c:v>1E-4</c:v>
                </c:pt>
                <c:pt idx="8254">
                  <c:v>1E-4</c:v>
                </c:pt>
                <c:pt idx="8255">
                  <c:v>1E-4</c:v>
                </c:pt>
                <c:pt idx="8256">
                  <c:v>1.0001</c:v>
                </c:pt>
                <c:pt idx="8257">
                  <c:v>3.0001000000000002</c:v>
                </c:pt>
                <c:pt idx="8258">
                  <c:v>5.0000999999999998</c:v>
                </c:pt>
                <c:pt idx="8259">
                  <c:v>1E-4</c:v>
                </c:pt>
                <c:pt idx="8260">
                  <c:v>3.0001000000000002</c:v>
                </c:pt>
                <c:pt idx="8261">
                  <c:v>1.0001</c:v>
                </c:pt>
                <c:pt idx="8262">
                  <c:v>2.0001000000000002</c:v>
                </c:pt>
                <c:pt idx="8263">
                  <c:v>1.0001</c:v>
                </c:pt>
                <c:pt idx="8264">
                  <c:v>1.0001</c:v>
                </c:pt>
                <c:pt idx="8265">
                  <c:v>1E-4</c:v>
                </c:pt>
                <c:pt idx="8266">
                  <c:v>1.0001</c:v>
                </c:pt>
                <c:pt idx="8267">
                  <c:v>4.0000999999999998</c:v>
                </c:pt>
                <c:pt idx="8268">
                  <c:v>3.0001000000000002</c:v>
                </c:pt>
                <c:pt idx="8269">
                  <c:v>1E-4</c:v>
                </c:pt>
                <c:pt idx="8270">
                  <c:v>4.0000999999999998</c:v>
                </c:pt>
                <c:pt idx="8271">
                  <c:v>2.0001000000000002</c:v>
                </c:pt>
                <c:pt idx="8272">
                  <c:v>1.0001</c:v>
                </c:pt>
                <c:pt idx="8273">
                  <c:v>2.0001000000000002</c:v>
                </c:pt>
                <c:pt idx="8274">
                  <c:v>2.0001000000000002</c:v>
                </c:pt>
                <c:pt idx="8275">
                  <c:v>6.0000999999999998</c:v>
                </c:pt>
                <c:pt idx="8276">
                  <c:v>3.0001000000000002</c:v>
                </c:pt>
                <c:pt idx="8277">
                  <c:v>2.0001000000000002</c:v>
                </c:pt>
                <c:pt idx="8278">
                  <c:v>9.0000999999999998</c:v>
                </c:pt>
                <c:pt idx="8279">
                  <c:v>24.0001</c:v>
                </c:pt>
                <c:pt idx="8280">
                  <c:v>41.000100000000003</c:v>
                </c:pt>
                <c:pt idx="8281">
                  <c:v>71.000100000000003</c:v>
                </c:pt>
                <c:pt idx="8282">
                  <c:v>98.000100000000003</c:v>
                </c:pt>
                <c:pt idx="8283">
                  <c:v>107.0001</c:v>
                </c:pt>
                <c:pt idx="8284">
                  <c:v>83.000100000000003</c:v>
                </c:pt>
                <c:pt idx="8285">
                  <c:v>48.000100000000003</c:v>
                </c:pt>
                <c:pt idx="8286">
                  <c:v>25.0001</c:v>
                </c:pt>
                <c:pt idx="8287">
                  <c:v>8.0000999999999998</c:v>
                </c:pt>
                <c:pt idx="8288">
                  <c:v>10.0001</c:v>
                </c:pt>
                <c:pt idx="8289">
                  <c:v>5.0000999999999998</c:v>
                </c:pt>
                <c:pt idx="8290">
                  <c:v>8.0000999999999998</c:v>
                </c:pt>
                <c:pt idx="8291">
                  <c:v>13.0001</c:v>
                </c:pt>
                <c:pt idx="8292">
                  <c:v>23.0001</c:v>
                </c:pt>
                <c:pt idx="8293">
                  <c:v>15.0001</c:v>
                </c:pt>
                <c:pt idx="8294">
                  <c:v>3.0001000000000002</c:v>
                </c:pt>
                <c:pt idx="8295">
                  <c:v>5.0000999999999998</c:v>
                </c:pt>
                <c:pt idx="8296">
                  <c:v>3.0001000000000002</c:v>
                </c:pt>
                <c:pt idx="8297">
                  <c:v>3.0001000000000002</c:v>
                </c:pt>
                <c:pt idx="8298">
                  <c:v>7.0000999999999998</c:v>
                </c:pt>
                <c:pt idx="8299">
                  <c:v>2.0001000000000002</c:v>
                </c:pt>
                <c:pt idx="8300">
                  <c:v>4.0000999999999998</c:v>
                </c:pt>
                <c:pt idx="8301">
                  <c:v>2.0001000000000002</c:v>
                </c:pt>
                <c:pt idx="8302">
                  <c:v>2.0001000000000002</c:v>
                </c:pt>
                <c:pt idx="8303">
                  <c:v>6.0000999999999998</c:v>
                </c:pt>
                <c:pt idx="8304">
                  <c:v>7.0000999999999998</c:v>
                </c:pt>
                <c:pt idx="8305">
                  <c:v>4.0000999999999998</c:v>
                </c:pt>
                <c:pt idx="8306">
                  <c:v>5.0000999999999998</c:v>
                </c:pt>
                <c:pt idx="8307">
                  <c:v>5.0000999999999998</c:v>
                </c:pt>
                <c:pt idx="8308">
                  <c:v>5.0000999999999998</c:v>
                </c:pt>
                <c:pt idx="8309">
                  <c:v>4.0000999999999998</c:v>
                </c:pt>
                <c:pt idx="8310">
                  <c:v>8.0000999999999998</c:v>
                </c:pt>
                <c:pt idx="8311">
                  <c:v>7.0000999999999998</c:v>
                </c:pt>
                <c:pt idx="8312">
                  <c:v>7.0000999999999998</c:v>
                </c:pt>
                <c:pt idx="8313">
                  <c:v>9.0000999999999998</c:v>
                </c:pt>
                <c:pt idx="8314">
                  <c:v>7.0000999999999998</c:v>
                </c:pt>
                <c:pt idx="8315">
                  <c:v>17.0001</c:v>
                </c:pt>
                <c:pt idx="8316">
                  <c:v>12.0001</c:v>
                </c:pt>
                <c:pt idx="8317">
                  <c:v>17.0001</c:v>
                </c:pt>
                <c:pt idx="8318">
                  <c:v>16.0001</c:v>
                </c:pt>
                <c:pt idx="8319">
                  <c:v>17.0001</c:v>
                </c:pt>
                <c:pt idx="8320">
                  <c:v>16.0001</c:v>
                </c:pt>
                <c:pt idx="8321">
                  <c:v>22.0001</c:v>
                </c:pt>
                <c:pt idx="8322">
                  <c:v>38.000100000000003</c:v>
                </c:pt>
                <c:pt idx="8323">
                  <c:v>59.000100000000003</c:v>
                </c:pt>
                <c:pt idx="8324">
                  <c:v>149.0001</c:v>
                </c:pt>
                <c:pt idx="8325">
                  <c:v>404.00009999999997</c:v>
                </c:pt>
                <c:pt idx="8326">
                  <c:v>1134.0001</c:v>
                </c:pt>
                <c:pt idx="8327">
                  <c:v>2942.0001000000002</c:v>
                </c:pt>
                <c:pt idx="8328">
                  <c:v>5424.0001000000002</c:v>
                </c:pt>
                <c:pt idx="8329">
                  <c:v>7007.0001000000002</c:v>
                </c:pt>
                <c:pt idx="8330">
                  <c:v>6772.0001000000002</c:v>
                </c:pt>
                <c:pt idx="8331">
                  <c:v>4969.0001000000002</c:v>
                </c:pt>
                <c:pt idx="8332">
                  <c:v>2548.0001000000002</c:v>
                </c:pt>
                <c:pt idx="8333">
                  <c:v>698.00009999999997</c:v>
                </c:pt>
                <c:pt idx="8334">
                  <c:v>110.0001</c:v>
                </c:pt>
                <c:pt idx="8335">
                  <c:v>41.000100000000003</c:v>
                </c:pt>
                <c:pt idx="8336">
                  <c:v>19.0001</c:v>
                </c:pt>
                <c:pt idx="8337">
                  <c:v>12.0001</c:v>
                </c:pt>
                <c:pt idx="8338">
                  <c:v>13.0001</c:v>
                </c:pt>
                <c:pt idx="8339">
                  <c:v>13.0001</c:v>
                </c:pt>
                <c:pt idx="8340">
                  <c:v>6.0000999999999998</c:v>
                </c:pt>
                <c:pt idx="8341">
                  <c:v>2.0001000000000002</c:v>
                </c:pt>
                <c:pt idx="8342">
                  <c:v>4.0000999999999998</c:v>
                </c:pt>
                <c:pt idx="8343">
                  <c:v>6.0000999999999998</c:v>
                </c:pt>
                <c:pt idx="8344">
                  <c:v>2.0001000000000002</c:v>
                </c:pt>
                <c:pt idx="8345">
                  <c:v>5.0000999999999998</c:v>
                </c:pt>
                <c:pt idx="8346">
                  <c:v>7.0000999999999998</c:v>
                </c:pt>
                <c:pt idx="8347">
                  <c:v>5.0000999999999998</c:v>
                </c:pt>
                <c:pt idx="8348">
                  <c:v>5.0000999999999998</c:v>
                </c:pt>
                <c:pt idx="8349">
                  <c:v>4.0000999999999998</c:v>
                </c:pt>
                <c:pt idx="8350">
                  <c:v>2.0001000000000002</c:v>
                </c:pt>
                <c:pt idx="8351">
                  <c:v>8.0000999999999998</c:v>
                </c:pt>
                <c:pt idx="8352">
                  <c:v>5.0000999999999998</c:v>
                </c:pt>
                <c:pt idx="8353">
                  <c:v>2.0001000000000002</c:v>
                </c:pt>
                <c:pt idx="8354">
                  <c:v>5.0000999999999998</c:v>
                </c:pt>
                <c:pt idx="8355">
                  <c:v>5.0000999999999998</c:v>
                </c:pt>
                <c:pt idx="8356">
                  <c:v>4.0000999999999998</c:v>
                </c:pt>
                <c:pt idx="8357">
                  <c:v>4.0000999999999998</c:v>
                </c:pt>
                <c:pt idx="8358">
                  <c:v>7.0000999999999998</c:v>
                </c:pt>
                <c:pt idx="8359">
                  <c:v>7.0000999999999998</c:v>
                </c:pt>
                <c:pt idx="8360">
                  <c:v>8.0000999999999998</c:v>
                </c:pt>
                <c:pt idx="8361">
                  <c:v>5.0000999999999998</c:v>
                </c:pt>
                <c:pt idx="8362">
                  <c:v>10.0001</c:v>
                </c:pt>
                <c:pt idx="8363">
                  <c:v>6.0000999999999998</c:v>
                </c:pt>
                <c:pt idx="8364">
                  <c:v>10.0001</c:v>
                </c:pt>
                <c:pt idx="8365">
                  <c:v>9.0000999999999998</c:v>
                </c:pt>
                <c:pt idx="8366">
                  <c:v>6.0000999999999998</c:v>
                </c:pt>
                <c:pt idx="8367">
                  <c:v>9.0000999999999998</c:v>
                </c:pt>
                <c:pt idx="8368">
                  <c:v>12.0001</c:v>
                </c:pt>
                <c:pt idx="8369">
                  <c:v>21.0001</c:v>
                </c:pt>
                <c:pt idx="8370">
                  <c:v>15.0001</c:v>
                </c:pt>
                <c:pt idx="8371">
                  <c:v>45.000100000000003</c:v>
                </c:pt>
                <c:pt idx="8372">
                  <c:v>108.0001</c:v>
                </c:pt>
                <c:pt idx="8373">
                  <c:v>347.00009999999997</c:v>
                </c:pt>
                <c:pt idx="8374">
                  <c:v>815.00009999999997</c:v>
                </c:pt>
                <c:pt idx="8375">
                  <c:v>1630.0001</c:v>
                </c:pt>
                <c:pt idx="8376">
                  <c:v>2182.0001000000002</c:v>
                </c:pt>
                <c:pt idx="8377">
                  <c:v>2344.0001000000002</c:v>
                </c:pt>
                <c:pt idx="8378">
                  <c:v>1879.0001</c:v>
                </c:pt>
                <c:pt idx="8379">
                  <c:v>1029.0001</c:v>
                </c:pt>
                <c:pt idx="8380">
                  <c:v>373.00009999999997</c:v>
                </c:pt>
                <c:pt idx="8381">
                  <c:v>43.000100000000003</c:v>
                </c:pt>
                <c:pt idx="8382">
                  <c:v>20.0001</c:v>
                </c:pt>
                <c:pt idx="8383">
                  <c:v>10.0001</c:v>
                </c:pt>
                <c:pt idx="8384">
                  <c:v>8.0000999999999998</c:v>
                </c:pt>
                <c:pt idx="8385">
                  <c:v>15.0001</c:v>
                </c:pt>
                <c:pt idx="8386">
                  <c:v>9.0000999999999998</c:v>
                </c:pt>
                <c:pt idx="8387">
                  <c:v>18.0001</c:v>
                </c:pt>
                <c:pt idx="8388">
                  <c:v>5.0000999999999998</c:v>
                </c:pt>
                <c:pt idx="8389">
                  <c:v>7.0000999999999998</c:v>
                </c:pt>
                <c:pt idx="8390">
                  <c:v>3.0001000000000002</c:v>
                </c:pt>
                <c:pt idx="8391">
                  <c:v>6.0000999999999998</c:v>
                </c:pt>
                <c:pt idx="8392">
                  <c:v>3.0001000000000002</c:v>
                </c:pt>
                <c:pt idx="8393">
                  <c:v>5.0000999999999998</c:v>
                </c:pt>
                <c:pt idx="8394">
                  <c:v>2.0001000000000002</c:v>
                </c:pt>
                <c:pt idx="8395">
                  <c:v>5.0000999999999998</c:v>
                </c:pt>
                <c:pt idx="8396">
                  <c:v>7.0000999999999998</c:v>
                </c:pt>
                <c:pt idx="8397">
                  <c:v>4.0000999999999998</c:v>
                </c:pt>
                <c:pt idx="8398">
                  <c:v>6.0000999999999998</c:v>
                </c:pt>
                <c:pt idx="8399">
                  <c:v>4.0000999999999998</c:v>
                </c:pt>
                <c:pt idx="8400">
                  <c:v>6.0000999999999998</c:v>
                </c:pt>
                <c:pt idx="8401">
                  <c:v>6.0000999999999998</c:v>
                </c:pt>
                <c:pt idx="8402">
                  <c:v>1.0001</c:v>
                </c:pt>
                <c:pt idx="8403">
                  <c:v>6.0000999999999998</c:v>
                </c:pt>
                <c:pt idx="8404">
                  <c:v>6.0000999999999998</c:v>
                </c:pt>
                <c:pt idx="8405">
                  <c:v>8.0000999999999998</c:v>
                </c:pt>
                <c:pt idx="8406">
                  <c:v>6.0000999999999998</c:v>
                </c:pt>
                <c:pt idx="8407">
                  <c:v>2.0001000000000002</c:v>
                </c:pt>
                <c:pt idx="8408">
                  <c:v>5.0000999999999998</c:v>
                </c:pt>
                <c:pt idx="8409">
                  <c:v>9.0000999999999998</c:v>
                </c:pt>
                <c:pt idx="8410">
                  <c:v>9.0000999999999998</c:v>
                </c:pt>
                <c:pt idx="8411">
                  <c:v>4.0000999999999998</c:v>
                </c:pt>
                <c:pt idx="8412">
                  <c:v>5.0000999999999998</c:v>
                </c:pt>
                <c:pt idx="8413">
                  <c:v>10.0001</c:v>
                </c:pt>
                <c:pt idx="8414">
                  <c:v>9.0000999999999998</c:v>
                </c:pt>
                <c:pt idx="8415">
                  <c:v>14.0001</c:v>
                </c:pt>
                <c:pt idx="8416">
                  <c:v>15.0001</c:v>
                </c:pt>
                <c:pt idx="8417">
                  <c:v>36.000100000000003</c:v>
                </c:pt>
                <c:pt idx="8418">
                  <c:v>80.000100000000003</c:v>
                </c:pt>
                <c:pt idx="8419">
                  <c:v>201.0001</c:v>
                </c:pt>
                <c:pt idx="8420">
                  <c:v>478.00009999999997</c:v>
                </c:pt>
                <c:pt idx="8421">
                  <c:v>1233.0001</c:v>
                </c:pt>
                <c:pt idx="8422">
                  <c:v>2131.0001000000002</c:v>
                </c:pt>
                <c:pt idx="8423">
                  <c:v>2462.0001000000002</c:v>
                </c:pt>
                <c:pt idx="8424">
                  <c:v>2381.0001000000002</c:v>
                </c:pt>
                <c:pt idx="8425">
                  <c:v>1701.0001</c:v>
                </c:pt>
                <c:pt idx="8426">
                  <c:v>870.00009999999997</c:v>
                </c:pt>
                <c:pt idx="8427">
                  <c:v>230.0001</c:v>
                </c:pt>
                <c:pt idx="8428">
                  <c:v>39.000100000000003</c:v>
                </c:pt>
                <c:pt idx="8429">
                  <c:v>17.0001</c:v>
                </c:pt>
                <c:pt idx="8430">
                  <c:v>13.0001</c:v>
                </c:pt>
                <c:pt idx="8431">
                  <c:v>9.0000999999999998</c:v>
                </c:pt>
                <c:pt idx="8432">
                  <c:v>9.0000999999999998</c:v>
                </c:pt>
                <c:pt idx="8433">
                  <c:v>9.0000999999999998</c:v>
                </c:pt>
                <c:pt idx="8434">
                  <c:v>5.0000999999999998</c:v>
                </c:pt>
                <c:pt idx="8435">
                  <c:v>9.0000999999999998</c:v>
                </c:pt>
                <c:pt idx="8436">
                  <c:v>4.0000999999999998</c:v>
                </c:pt>
                <c:pt idx="8437">
                  <c:v>4.0000999999999998</c:v>
                </c:pt>
                <c:pt idx="8438">
                  <c:v>3.0001000000000002</c:v>
                </c:pt>
                <c:pt idx="8439">
                  <c:v>2.0001000000000002</c:v>
                </c:pt>
                <c:pt idx="8440">
                  <c:v>4.0000999999999998</c:v>
                </c:pt>
                <c:pt idx="8441">
                  <c:v>2.0001000000000002</c:v>
                </c:pt>
                <c:pt idx="8442">
                  <c:v>2.0001000000000002</c:v>
                </c:pt>
                <c:pt idx="8443">
                  <c:v>3.0001000000000002</c:v>
                </c:pt>
                <c:pt idx="8444">
                  <c:v>5.0000999999999998</c:v>
                </c:pt>
                <c:pt idx="8445">
                  <c:v>6.0000999999999998</c:v>
                </c:pt>
                <c:pt idx="8446">
                  <c:v>3.0001000000000002</c:v>
                </c:pt>
                <c:pt idx="8447">
                  <c:v>3.0001000000000002</c:v>
                </c:pt>
                <c:pt idx="8448">
                  <c:v>1.0001</c:v>
                </c:pt>
                <c:pt idx="8449">
                  <c:v>3.0001000000000002</c:v>
                </c:pt>
                <c:pt idx="8450">
                  <c:v>3.0001000000000002</c:v>
                </c:pt>
                <c:pt idx="8451">
                  <c:v>3.0001000000000002</c:v>
                </c:pt>
                <c:pt idx="8452">
                  <c:v>4.0000999999999998</c:v>
                </c:pt>
                <c:pt idx="8453">
                  <c:v>2.0001000000000002</c:v>
                </c:pt>
                <c:pt idx="8454">
                  <c:v>1.0001</c:v>
                </c:pt>
                <c:pt idx="8455">
                  <c:v>3.0001000000000002</c:v>
                </c:pt>
                <c:pt idx="8456">
                  <c:v>3.0001000000000002</c:v>
                </c:pt>
                <c:pt idx="8457">
                  <c:v>2.0001000000000002</c:v>
                </c:pt>
                <c:pt idx="8458">
                  <c:v>2.0001000000000002</c:v>
                </c:pt>
                <c:pt idx="8459">
                  <c:v>1.0001</c:v>
                </c:pt>
                <c:pt idx="8460">
                  <c:v>4.0000999999999998</c:v>
                </c:pt>
                <c:pt idx="8461">
                  <c:v>8.0000999999999998</c:v>
                </c:pt>
                <c:pt idx="8462">
                  <c:v>4.0000999999999998</c:v>
                </c:pt>
                <c:pt idx="8463">
                  <c:v>3.0001000000000002</c:v>
                </c:pt>
                <c:pt idx="8464">
                  <c:v>3.0001000000000002</c:v>
                </c:pt>
                <c:pt idx="8465">
                  <c:v>6.0000999999999998</c:v>
                </c:pt>
                <c:pt idx="8466">
                  <c:v>14.0001</c:v>
                </c:pt>
                <c:pt idx="8467">
                  <c:v>74.000100000000003</c:v>
                </c:pt>
                <c:pt idx="8468">
                  <c:v>155.0001</c:v>
                </c:pt>
                <c:pt idx="8469">
                  <c:v>234.0001</c:v>
                </c:pt>
                <c:pt idx="8470">
                  <c:v>310.00009999999997</c:v>
                </c:pt>
                <c:pt idx="8471">
                  <c:v>314.00009999999997</c:v>
                </c:pt>
                <c:pt idx="8472">
                  <c:v>225.0001</c:v>
                </c:pt>
                <c:pt idx="8473">
                  <c:v>107.0001</c:v>
                </c:pt>
                <c:pt idx="8474">
                  <c:v>30.0001</c:v>
                </c:pt>
                <c:pt idx="8475">
                  <c:v>7.0000999999999998</c:v>
                </c:pt>
                <c:pt idx="8476">
                  <c:v>11.0001</c:v>
                </c:pt>
                <c:pt idx="8477">
                  <c:v>6.0000999999999998</c:v>
                </c:pt>
                <c:pt idx="8478">
                  <c:v>6.0000999999999998</c:v>
                </c:pt>
                <c:pt idx="8479">
                  <c:v>8.0000999999999998</c:v>
                </c:pt>
                <c:pt idx="8480">
                  <c:v>9.0000999999999998</c:v>
                </c:pt>
                <c:pt idx="8481">
                  <c:v>14.0001</c:v>
                </c:pt>
                <c:pt idx="8482">
                  <c:v>12.0001</c:v>
                </c:pt>
                <c:pt idx="8483">
                  <c:v>7.0000999999999998</c:v>
                </c:pt>
                <c:pt idx="8484">
                  <c:v>3.0001000000000002</c:v>
                </c:pt>
                <c:pt idx="8485">
                  <c:v>5.0000999999999998</c:v>
                </c:pt>
                <c:pt idx="8486">
                  <c:v>8.0000999999999998</c:v>
                </c:pt>
                <c:pt idx="8487">
                  <c:v>5.0000999999999998</c:v>
                </c:pt>
                <c:pt idx="8488">
                  <c:v>4.0000999999999998</c:v>
                </c:pt>
                <c:pt idx="8489">
                  <c:v>10.0001</c:v>
                </c:pt>
                <c:pt idx="8490">
                  <c:v>1.0001</c:v>
                </c:pt>
                <c:pt idx="8491">
                  <c:v>7.0000999999999998</c:v>
                </c:pt>
                <c:pt idx="8492">
                  <c:v>2.0001000000000002</c:v>
                </c:pt>
                <c:pt idx="8493">
                  <c:v>9.0000999999999998</c:v>
                </c:pt>
                <c:pt idx="8494">
                  <c:v>13.0001</c:v>
                </c:pt>
                <c:pt idx="8495">
                  <c:v>3.0001000000000002</c:v>
                </c:pt>
                <c:pt idx="8496">
                  <c:v>8.0000999999999998</c:v>
                </c:pt>
                <c:pt idx="8497">
                  <c:v>10.0001</c:v>
                </c:pt>
                <c:pt idx="8498">
                  <c:v>4.0000999999999998</c:v>
                </c:pt>
                <c:pt idx="8499">
                  <c:v>10.0001</c:v>
                </c:pt>
                <c:pt idx="8500">
                  <c:v>5.0000999999999998</c:v>
                </c:pt>
                <c:pt idx="8501">
                  <c:v>10.0001</c:v>
                </c:pt>
                <c:pt idx="8502">
                  <c:v>10.0001</c:v>
                </c:pt>
                <c:pt idx="8503">
                  <c:v>11.0001</c:v>
                </c:pt>
                <c:pt idx="8504">
                  <c:v>7.0000999999999998</c:v>
                </c:pt>
                <c:pt idx="8505">
                  <c:v>6.0000999999999998</c:v>
                </c:pt>
                <c:pt idx="8506">
                  <c:v>8.0000999999999998</c:v>
                </c:pt>
                <c:pt idx="8507">
                  <c:v>13.0001</c:v>
                </c:pt>
                <c:pt idx="8508">
                  <c:v>11.0001</c:v>
                </c:pt>
                <c:pt idx="8509">
                  <c:v>20.0001</c:v>
                </c:pt>
                <c:pt idx="8510">
                  <c:v>42.000100000000003</c:v>
                </c:pt>
                <c:pt idx="8511">
                  <c:v>97.000100000000003</c:v>
                </c:pt>
                <c:pt idx="8512">
                  <c:v>215.0001</c:v>
                </c:pt>
                <c:pt idx="8513">
                  <c:v>579.00009999999997</c:v>
                </c:pt>
                <c:pt idx="8514">
                  <c:v>1238.0001</c:v>
                </c:pt>
                <c:pt idx="8515">
                  <c:v>2003.0001</c:v>
                </c:pt>
                <c:pt idx="8516">
                  <c:v>2538.0001000000002</c:v>
                </c:pt>
                <c:pt idx="8517">
                  <c:v>2244.0001000000002</c:v>
                </c:pt>
                <c:pt idx="8518">
                  <c:v>1544.0001</c:v>
                </c:pt>
                <c:pt idx="8519">
                  <c:v>744.00009999999997</c:v>
                </c:pt>
                <c:pt idx="8520">
                  <c:v>221.0001</c:v>
                </c:pt>
                <c:pt idx="8521">
                  <c:v>49.000100000000003</c:v>
                </c:pt>
                <c:pt idx="8522">
                  <c:v>19.0001</c:v>
                </c:pt>
                <c:pt idx="8523">
                  <c:v>16.0001</c:v>
                </c:pt>
                <c:pt idx="8524">
                  <c:v>13.0001</c:v>
                </c:pt>
                <c:pt idx="8525">
                  <c:v>18.0001</c:v>
                </c:pt>
                <c:pt idx="8526">
                  <c:v>3.0001000000000002</c:v>
                </c:pt>
                <c:pt idx="8527">
                  <c:v>6.0000999999999998</c:v>
                </c:pt>
                <c:pt idx="8528">
                  <c:v>10.0001</c:v>
                </c:pt>
                <c:pt idx="8529">
                  <c:v>9.0000999999999998</c:v>
                </c:pt>
                <c:pt idx="8530">
                  <c:v>8.0000999999999998</c:v>
                </c:pt>
                <c:pt idx="8531">
                  <c:v>4.0000999999999998</c:v>
                </c:pt>
                <c:pt idx="8532">
                  <c:v>2.0001000000000002</c:v>
                </c:pt>
                <c:pt idx="8533">
                  <c:v>7.0000999999999998</c:v>
                </c:pt>
                <c:pt idx="8534">
                  <c:v>10.0001</c:v>
                </c:pt>
                <c:pt idx="8535">
                  <c:v>9.0000999999999998</c:v>
                </c:pt>
                <c:pt idx="8536">
                  <c:v>7.0000999999999998</c:v>
                </c:pt>
                <c:pt idx="8537">
                  <c:v>1.0001</c:v>
                </c:pt>
                <c:pt idx="8538">
                  <c:v>5.0000999999999998</c:v>
                </c:pt>
                <c:pt idx="8539">
                  <c:v>6.0000999999999998</c:v>
                </c:pt>
                <c:pt idx="8540">
                  <c:v>6.0000999999999998</c:v>
                </c:pt>
                <c:pt idx="8541">
                  <c:v>5.0000999999999998</c:v>
                </c:pt>
                <c:pt idx="8542">
                  <c:v>9.0000999999999998</c:v>
                </c:pt>
                <c:pt idx="8543">
                  <c:v>7.0000999999999998</c:v>
                </c:pt>
                <c:pt idx="8544">
                  <c:v>2.0001000000000002</c:v>
                </c:pt>
                <c:pt idx="8545">
                  <c:v>4.0000999999999998</c:v>
                </c:pt>
                <c:pt idx="8546">
                  <c:v>4.0000999999999998</c:v>
                </c:pt>
                <c:pt idx="8547">
                  <c:v>4.0000999999999998</c:v>
                </c:pt>
                <c:pt idx="8548">
                  <c:v>13.0001</c:v>
                </c:pt>
                <c:pt idx="8549">
                  <c:v>5.0000999999999998</c:v>
                </c:pt>
                <c:pt idx="8550">
                  <c:v>2.0001000000000002</c:v>
                </c:pt>
                <c:pt idx="8551">
                  <c:v>8.0000999999999998</c:v>
                </c:pt>
                <c:pt idx="8552">
                  <c:v>8.0000999999999998</c:v>
                </c:pt>
                <c:pt idx="8553">
                  <c:v>5.0000999999999998</c:v>
                </c:pt>
                <c:pt idx="8554">
                  <c:v>7.0000999999999998</c:v>
                </c:pt>
                <c:pt idx="8555">
                  <c:v>6.0000999999999998</c:v>
                </c:pt>
                <c:pt idx="8556">
                  <c:v>5.0000999999999998</c:v>
                </c:pt>
                <c:pt idx="8557">
                  <c:v>10.0001</c:v>
                </c:pt>
                <c:pt idx="8558">
                  <c:v>18.0001</c:v>
                </c:pt>
                <c:pt idx="8559">
                  <c:v>33.000100000000003</c:v>
                </c:pt>
                <c:pt idx="8560">
                  <c:v>101.0001</c:v>
                </c:pt>
                <c:pt idx="8561">
                  <c:v>180.0001</c:v>
                </c:pt>
                <c:pt idx="8562">
                  <c:v>292.00009999999997</c:v>
                </c:pt>
                <c:pt idx="8563">
                  <c:v>294.00009999999997</c:v>
                </c:pt>
                <c:pt idx="8564">
                  <c:v>288.00009999999997</c:v>
                </c:pt>
                <c:pt idx="8565">
                  <c:v>162.0001</c:v>
                </c:pt>
                <c:pt idx="8566">
                  <c:v>66.000100000000003</c:v>
                </c:pt>
                <c:pt idx="8567">
                  <c:v>24.0001</c:v>
                </c:pt>
                <c:pt idx="8568">
                  <c:v>12.0001</c:v>
                </c:pt>
                <c:pt idx="8569">
                  <c:v>20.0001</c:v>
                </c:pt>
                <c:pt idx="8570">
                  <c:v>7.0000999999999998</c:v>
                </c:pt>
                <c:pt idx="8571">
                  <c:v>5.0000999999999998</c:v>
                </c:pt>
                <c:pt idx="8572">
                  <c:v>10.0001</c:v>
                </c:pt>
                <c:pt idx="8573">
                  <c:v>6.0000999999999998</c:v>
                </c:pt>
                <c:pt idx="8574">
                  <c:v>6.0000999999999998</c:v>
                </c:pt>
                <c:pt idx="8575">
                  <c:v>9.0000999999999998</c:v>
                </c:pt>
                <c:pt idx="8576">
                  <c:v>10.0001</c:v>
                </c:pt>
                <c:pt idx="8577">
                  <c:v>11.0001</c:v>
                </c:pt>
                <c:pt idx="8578">
                  <c:v>5.0000999999999998</c:v>
                </c:pt>
                <c:pt idx="8579">
                  <c:v>9.0000999999999998</c:v>
                </c:pt>
                <c:pt idx="8580">
                  <c:v>8.0000999999999998</c:v>
                </c:pt>
                <c:pt idx="8581">
                  <c:v>7.0000999999999998</c:v>
                </c:pt>
                <c:pt idx="8582">
                  <c:v>5.0000999999999998</c:v>
                </c:pt>
                <c:pt idx="8583">
                  <c:v>8.0000999999999998</c:v>
                </c:pt>
                <c:pt idx="8584">
                  <c:v>11.0001</c:v>
                </c:pt>
                <c:pt idx="8585">
                  <c:v>6.0000999999999998</c:v>
                </c:pt>
                <c:pt idx="8586">
                  <c:v>9.0000999999999998</c:v>
                </c:pt>
                <c:pt idx="8587">
                  <c:v>9.0000999999999998</c:v>
                </c:pt>
                <c:pt idx="8588">
                  <c:v>7.0000999999999998</c:v>
                </c:pt>
                <c:pt idx="8589">
                  <c:v>4.0000999999999998</c:v>
                </c:pt>
                <c:pt idx="8590">
                  <c:v>4.0000999999999998</c:v>
                </c:pt>
                <c:pt idx="8591">
                  <c:v>6.0000999999999998</c:v>
                </c:pt>
                <c:pt idx="8592">
                  <c:v>5.0000999999999998</c:v>
                </c:pt>
                <c:pt idx="8593">
                  <c:v>7.0000999999999998</c:v>
                </c:pt>
                <c:pt idx="8594">
                  <c:v>7.0000999999999998</c:v>
                </c:pt>
                <c:pt idx="8595">
                  <c:v>5.0000999999999998</c:v>
                </c:pt>
                <c:pt idx="8596">
                  <c:v>10.0001</c:v>
                </c:pt>
                <c:pt idx="8597">
                  <c:v>12.0001</c:v>
                </c:pt>
                <c:pt idx="8598">
                  <c:v>10.0001</c:v>
                </c:pt>
                <c:pt idx="8599">
                  <c:v>8.0000999999999998</c:v>
                </c:pt>
                <c:pt idx="8600">
                  <c:v>7.0000999999999998</c:v>
                </c:pt>
                <c:pt idx="8601">
                  <c:v>13.0001</c:v>
                </c:pt>
                <c:pt idx="8602">
                  <c:v>25.0001</c:v>
                </c:pt>
                <c:pt idx="8603">
                  <c:v>51.000100000000003</c:v>
                </c:pt>
                <c:pt idx="8604">
                  <c:v>108.0001</c:v>
                </c:pt>
                <c:pt idx="8605">
                  <c:v>180.0001</c:v>
                </c:pt>
                <c:pt idx="8606">
                  <c:v>292.00009999999997</c:v>
                </c:pt>
                <c:pt idx="8607">
                  <c:v>426.00009999999997</c:v>
                </c:pt>
                <c:pt idx="8608">
                  <c:v>538.00009999999997</c:v>
                </c:pt>
                <c:pt idx="8609">
                  <c:v>444.00009999999997</c:v>
                </c:pt>
                <c:pt idx="8610">
                  <c:v>354.00009999999997</c:v>
                </c:pt>
                <c:pt idx="8611">
                  <c:v>167.0001</c:v>
                </c:pt>
                <c:pt idx="8612">
                  <c:v>59.000100000000003</c:v>
                </c:pt>
                <c:pt idx="8613">
                  <c:v>13.0001</c:v>
                </c:pt>
                <c:pt idx="8614">
                  <c:v>18.0001</c:v>
                </c:pt>
                <c:pt idx="8615">
                  <c:v>9.0000999999999998</c:v>
                </c:pt>
                <c:pt idx="8616">
                  <c:v>6.0000999999999998</c:v>
                </c:pt>
                <c:pt idx="8617">
                  <c:v>8.0000999999999998</c:v>
                </c:pt>
                <c:pt idx="8618">
                  <c:v>9.0000999999999998</c:v>
                </c:pt>
                <c:pt idx="8619">
                  <c:v>7.0000999999999998</c:v>
                </c:pt>
                <c:pt idx="8620">
                  <c:v>14.0001</c:v>
                </c:pt>
                <c:pt idx="8621">
                  <c:v>11.0001</c:v>
                </c:pt>
                <c:pt idx="8622">
                  <c:v>9.0000999999999998</c:v>
                </c:pt>
                <c:pt idx="8623">
                  <c:v>9.0000999999999998</c:v>
                </c:pt>
                <c:pt idx="8624">
                  <c:v>11.0001</c:v>
                </c:pt>
                <c:pt idx="8625">
                  <c:v>8.0000999999999998</c:v>
                </c:pt>
                <c:pt idx="8626">
                  <c:v>8.0000999999999998</c:v>
                </c:pt>
                <c:pt idx="8627">
                  <c:v>8.0000999999999998</c:v>
                </c:pt>
                <c:pt idx="8628">
                  <c:v>6.0000999999999998</c:v>
                </c:pt>
                <c:pt idx="8629">
                  <c:v>12.0001</c:v>
                </c:pt>
                <c:pt idx="8630">
                  <c:v>5.0000999999999998</c:v>
                </c:pt>
                <c:pt idx="8631">
                  <c:v>9.0000999999999998</c:v>
                </c:pt>
                <c:pt idx="8632">
                  <c:v>9.0000999999999998</c:v>
                </c:pt>
                <c:pt idx="8633">
                  <c:v>17.0001</c:v>
                </c:pt>
                <c:pt idx="8634">
                  <c:v>11.0001</c:v>
                </c:pt>
                <c:pt idx="8635">
                  <c:v>17.0001</c:v>
                </c:pt>
                <c:pt idx="8636">
                  <c:v>8.0000999999999998</c:v>
                </c:pt>
                <c:pt idx="8637">
                  <c:v>16.0001</c:v>
                </c:pt>
                <c:pt idx="8638">
                  <c:v>10.0001</c:v>
                </c:pt>
                <c:pt idx="8639">
                  <c:v>17.0001</c:v>
                </c:pt>
                <c:pt idx="8640">
                  <c:v>23.0001</c:v>
                </c:pt>
                <c:pt idx="8641">
                  <c:v>19.0001</c:v>
                </c:pt>
                <c:pt idx="8642">
                  <c:v>17.0001</c:v>
                </c:pt>
                <c:pt idx="8643">
                  <c:v>14.0001</c:v>
                </c:pt>
                <c:pt idx="8644">
                  <c:v>20.0001</c:v>
                </c:pt>
                <c:pt idx="8645">
                  <c:v>18.0001</c:v>
                </c:pt>
                <c:pt idx="8646">
                  <c:v>24.0001</c:v>
                </c:pt>
                <c:pt idx="8647">
                  <c:v>24.0001</c:v>
                </c:pt>
                <c:pt idx="8648">
                  <c:v>56.000100000000003</c:v>
                </c:pt>
                <c:pt idx="8649">
                  <c:v>103.0001</c:v>
                </c:pt>
                <c:pt idx="8650">
                  <c:v>168.0001</c:v>
                </c:pt>
                <c:pt idx="8651">
                  <c:v>401.00009999999997</c:v>
                </c:pt>
                <c:pt idx="8652">
                  <c:v>810.00009999999997</c:v>
                </c:pt>
                <c:pt idx="8653">
                  <c:v>1272.0001</c:v>
                </c:pt>
                <c:pt idx="8654">
                  <c:v>2250.0001000000002</c:v>
                </c:pt>
                <c:pt idx="8655">
                  <c:v>3304.0001000000002</c:v>
                </c:pt>
                <c:pt idx="8656">
                  <c:v>3209.0001000000002</c:v>
                </c:pt>
                <c:pt idx="8657">
                  <c:v>1752.0001</c:v>
                </c:pt>
                <c:pt idx="8658">
                  <c:v>359.00009999999997</c:v>
                </c:pt>
                <c:pt idx="8659">
                  <c:v>78.000100000000003</c:v>
                </c:pt>
                <c:pt idx="8660">
                  <c:v>46.000100000000003</c:v>
                </c:pt>
                <c:pt idx="8661">
                  <c:v>39.000100000000003</c:v>
                </c:pt>
                <c:pt idx="8662">
                  <c:v>33.000100000000003</c:v>
                </c:pt>
                <c:pt idx="8663">
                  <c:v>26.0001</c:v>
                </c:pt>
                <c:pt idx="8664">
                  <c:v>13.0001</c:v>
                </c:pt>
                <c:pt idx="8665">
                  <c:v>16.0001</c:v>
                </c:pt>
                <c:pt idx="8666">
                  <c:v>26.0001</c:v>
                </c:pt>
                <c:pt idx="8667">
                  <c:v>12.0001</c:v>
                </c:pt>
                <c:pt idx="8668">
                  <c:v>10.0001</c:v>
                </c:pt>
                <c:pt idx="8669">
                  <c:v>15.0001</c:v>
                </c:pt>
                <c:pt idx="8670">
                  <c:v>20.0001</c:v>
                </c:pt>
                <c:pt idx="8671">
                  <c:v>18.0001</c:v>
                </c:pt>
                <c:pt idx="8672">
                  <c:v>15.0001</c:v>
                </c:pt>
                <c:pt idx="8673">
                  <c:v>18.0001</c:v>
                </c:pt>
                <c:pt idx="8674">
                  <c:v>14.0001</c:v>
                </c:pt>
                <c:pt idx="8675">
                  <c:v>18.0001</c:v>
                </c:pt>
                <c:pt idx="8676">
                  <c:v>12.0001</c:v>
                </c:pt>
                <c:pt idx="8677">
                  <c:v>15.0001</c:v>
                </c:pt>
                <c:pt idx="8678">
                  <c:v>17.0001</c:v>
                </c:pt>
                <c:pt idx="8679">
                  <c:v>10.0001</c:v>
                </c:pt>
                <c:pt idx="8680">
                  <c:v>17.0001</c:v>
                </c:pt>
                <c:pt idx="8681">
                  <c:v>15.0001</c:v>
                </c:pt>
                <c:pt idx="8682">
                  <c:v>15.0001</c:v>
                </c:pt>
                <c:pt idx="8683">
                  <c:v>14.0001</c:v>
                </c:pt>
                <c:pt idx="8684">
                  <c:v>12.0001</c:v>
                </c:pt>
                <c:pt idx="8685">
                  <c:v>18.0001</c:v>
                </c:pt>
                <c:pt idx="8686">
                  <c:v>16.0001</c:v>
                </c:pt>
                <c:pt idx="8687">
                  <c:v>13.0001</c:v>
                </c:pt>
                <c:pt idx="8688">
                  <c:v>16.0001</c:v>
                </c:pt>
                <c:pt idx="8689">
                  <c:v>22.0001</c:v>
                </c:pt>
                <c:pt idx="8690">
                  <c:v>14.0001</c:v>
                </c:pt>
                <c:pt idx="8691">
                  <c:v>13.0001</c:v>
                </c:pt>
                <c:pt idx="8692">
                  <c:v>13.0001</c:v>
                </c:pt>
                <c:pt idx="8693">
                  <c:v>12.0001</c:v>
                </c:pt>
                <c:pt idx="8694">
                  <c:v>14.0001</c:v>
                </c:pt>
                <c:pt idx="8695">
                  <c:v>17.0001</c:v>
                </c:pt>
                <c:pt idx="8696">
                  <c:v>19.0001</c:v>
                </c:pt>
                <c:pt idx="8697">
                  <c:v>15.0001</c:v>
                </c:pt>
                <c:pt idx="8698">
                  <c:v>31.0001</c:v>
                </c:pt>
                <c:pt idx="8699">
                  <c:v>28.0001</c:v>
                </c:pt>
                <c:pt idx="8700">
                  <c:v>32.000100000000003</c:v>
                </c:pt>
                <c:pt idx="8701">
                  <c:v>25.0001</c:v>
                </c:pt>
                <c:pt idx="8702">
                  <c:v>25.0001</c:v>
                </c:pt>
                <c:pt idx="8703">
                  <c:v>15.0001</c:v>
                </c:pt>
                <c:pt idx="8704">
                  <c:v>14.0001</c:v>
                </c:pt>
                <c:pt idx="8705">
                  <c:v>12.0001</c:v>
                </c:pt>
                <c:pt idx="8706">
                  <c:v>18.0001</c:v>
                </c:pt>
                <c:pt idx="8707">
                  <c:v>11.0001</c:v>
                </c:pt>
                <c:pt idx="8708">
                  <c:v>13.0001</c:v>
                </c:pt>
                <c:pt idx="8709">
                  <c:v>19.0001</c:v>
                </c:pt>
                <c:pt idx="8710">
                  <c:v>12.0001</c:v>
                </c:pt>
                <c:pt idx="8711">
                  <c:v>16.0001</c:v>
                </c:pt>
                <c:pt idx="8712">
                  <c:v>11.0001</c:v>
                </c:pt>
                <c:pt idx="8713">
                  <c:v>13.0001</c:v>
                </c:pt>
                <c:pt idx="8714">
                  <c:v>22.0001</c:v>
                </c:pt>
                <c:pt idx="8715">
                  <c:v>19.0001</c:v>
                </c:pt>
                <c:pt idx="8716">
                  <c:v>12.0001</c:v>
                </c:pt>
                <c:pt idx="8717">
                  <c:v>16.0001</c:v>
                </c:pt>
                <c:pt idx="8718">
                  <c:v>20.0001</c:v>
                </c:pt>
                <c:pt idx="8719">
                  <c:v>18.0001</c:v>
                </c:pt>
                <c:pt idx="8720">
                  <c:v>25.0001</c:v>
                </c:pt>
                <c:pt idx="8721">
                  <c:v>24.0001</c:v>
                </c:pt>
                <c:pt idx="8722">
                  <c:v>17.0001</c:v>
                </c:pt>
                <c:pt idx="8723">
                  <c:v>30.0001</c:v>
                </c:pt>
                <c:pt idx="8724">
                  <c:v>26.0001</c:v>
                </c:pt>
                <c:pt idx="8725">
                  <c:v>29.0001</c:v>
                </c:pt>
                <c:pt idx="8726">
                  <c:v>29.0001</c:v>
                </c:pt>
                <c:pt idx="8727">
                  <c:v>32.000100000000003</c:v>
                </c:pt>
                <c:pt idx="8728">
                  <c:v>34.000100000000003</c:v>
                </c:pt>
                <c:pt idx="8729">
                  <c:v>38.000100000000003</c:v>
                </c:pt>
                <c:pt idx="8730">
                  <c:v>54.000100000000003</c:v>
                </c:pt>
                <c:pt idx="8731">
                  <c:v>77.000100000000003</c:v>
                </c:pt>
                <c:pt idx="8732">
                  <c:v>69.000100000000003</c:v>
                </c:pt>
                <c:pt idx="8733">
                  <c:v>74.000100000000003</c:v>
                </c:pt>
                <c:pt idx="8734">
                  <c:v>90.000100000000003</c:v>
                </c:pt>
                <c:pt idx="8735">
                  <c:v>118.0001</c:v>
                </c:pt>
                <c:pt idx="8736">
                  <c:v>137.0001</c:v>
                </c:pt>
                <c:pt idx="8737">
                  <c:v>252.0001</c:v>
                </c:pt>
                <c:pt idx="8738">
                  <c:v>464.00009999999997</c:v>
                </c:pt>
                <c:pt idx="8739">
                  <c:v>981.00009999999997</c:v>
                </c:pt>
                <c:pt idx="8740">
                  <c:v>1838.0001</c:v>
                </c:pt>
                <c:pt idx="8741">
                  <c:v>3778.0001000000002</c:v>
                </c:pt>
                <c:pt idx="8742">
                  <c:v>8033.0001000000002</c:v>
                </c:pt>
                <c:pt idx="8743">
                  <c:v>15438.000099999999</c:v>
                </c:pt>
                <c:pt idx="8744">
                  <c:v>28161.000100000001</c:v>
                </c:pt>
                <c:pt idx="8745">
                  <c:v>47990.000099999997</c:v>
                </c:pt>
                <c:pt idx="8746">
                  <c:v>70269.000100000005</c:v>
                </c:pt>
                <c:pt idx="8747">
                  <c:v>65804.000100000005</c:v>
                </c:pt>
                <c:pt idx="8748">
                  <c:v>31994.000100000001</c:v>
                </c:pt>
                <c:pt idx="8749">
                  <c:v>6566.0001000000002</c:v>
                </c:pt>
                <c:pt idx="8750">
                  <c:v>1264.0001</c:v>
                </c:pt>
                <c:pt idx="8751">
                  <c:v>707.00009999999997</c:v>
                </c:pt>
                <c:pt idx="8752">
                  <c:v>437.00009999999997</c:v>
                </c:pt>
                <c:pt idx="8753">
                  <c:v>293.00009999999997</c:v>
                </c:pt>
                <c:pt idx="8754">
                  <c:v>144.0001</c:v>
                </c:pt>
                <c:pt idx="8755">
                  <c:v>86.000100000000003</c:v>
                </c:pt>
                <c:pt idx="8756">
                  <c:v>66.000100000000003</c:v>
                </c:pt>
                <c:pt idx="8757">
                  <c:v>59.000100000000003</c:v>
                </c:pt>
                <c:pt idx="8758">
                  <c:v>54.000100000000003</c:v>
                </c:pt>
                <c:pt idx="8759">
                  <c:v>50.000100000000003</c:v>
                </c:pt>
                <c:pt idx="8760">
                  <c:v>51.000100000000003</c:v>
                </c:pt>
                <c:pt idx="8761">
                  <c:v>42.000100000000003</c:v>
                </c:pt>
                <c:pt idx="8762">
                  <c:v>29.0001</c:v>
                </c:pt>
                <c:pt idx="8763">
                  <c:v>35.000100000000003</c:v>
                </c:pt>
                <c:pt idx="8764">
                  <c:v>39.000100000000003</c:v>
                </c:pt>
                <c:pt idx="8765">
                  <c:v>33.000100000000003</c:v>
                </c:pt>
                <c:pt idx="8766">
                  <c:v>40.000100000000003</c:v>
                </c:pt>
                <c:pt idx="8767">
                  <c:v>32.000100000000003</c:v>
                </c:pt>
                <c:pt idx="8768">
                  <c:v>34.000100000000003</c:v>
                </c:pt>
                <c:pt idx="8769">
                  <c:v>29.0001</c:v>
                </c:pt>
                <c:pt idx="8770">
                  <c:v>37.000100000000003</c:v>
                </c:pt>
                <c:pt idx="8771">
                  <c:v>29.0001</c:v>
                </c:pt>
                <c:pt idx="8772">
                  <c:v>34.000100000000003</c:v>
                </c:pt>
                <c:pt idx="8773">
                  <c:v>24.0001</c:v>
                </c:pt>
                <c:pt idx="8774">
                  <c:v>20.0001</c:v>
                </c:pt>
                <c:pt idx="8775">
                  <c:v>29.0001</c:v>
                </c:pt>
                <c:pt idx="8776">
                  <c:v>23.0001</c:v>
                </c:pt>
                <c:pt idx="8777">
                  <c:v>39.000100000000003</c:v>
                </c:pt>
                <c:pt idx="8778">
                  <c:v>16.0001</c:v>
                </c:pt>
                <c:pt idx="8779">
                  <c:v>23.0001</c:v>
                </c:pt>
                <c:pt idx="8780">
                  <c:v>21.0001</c:v>
                </c:pt>
                <c:pt idx="8781">
                  <c:v>21.0001</c:v>
                </c:pt>
                <c:pt idx="8782">
                  <c:v>30.0001</c:v>
                </c:pt>
                <c:pt idx="8783">
                  <c:v>21.0001</c:v>
                </c:pt>
                <c:pt idx="8784">
                  <c:v>19.0001</c:v>
                </c:pt>
                <c:pt idx="8785">
                  <c:v>20.0001</c:v>
                </c:pt>
                <c:pt idx="8786">
                  <c:v>30.0001</c:v>
                </c:pt>
                <c:pt idx="8787">
                  <c:v>24.0001</c:v>
                </c:pt>
                <c:pt idx="8788">
                  <c:v>26.0001</c:v>
                </c:pt>
                <c:pt idx="8789">
                  <c:v>50.000100000000003</c:v>
                </c:pt>
                <c:pt idx="8790">
                  <c:v>46.000100000000003</c:v>
                </c:pt>
                <c:pt idx="8791">
                  <c:v>68.000100000000003</c:v>
                </c:pt>
                <c:pt idx="8792">
                  <c:v>59.000100000000003</c:v>
                </c:pt>
                <c:pt idx="8793">
                  <c:v>35.000100000000003</c:v>
                </c:pt>
                <c:pt idx="8794">
                  <c:v>31.0001</c:v>
                </c:pt>
                <c:pt idx="8795">
                  <c:v>22.0001</c:v>
                </c:pt>
                <c:pt idx="8796">
                  <c:v>25.0001</c:v>
                </c:pt>
                <c:pt idx="8797">
                  <c:v>13.0001</c:v>
                </c:pt>
                <c:pt idx="8798">
                  <c:v>23.0001</c:v>
                </c:pt>
                <c:pt idx="8799">
                  <c:v>24.0001</c:v>
                </c:pt>
                <c:pt idx="8800">
                  <c:v>23.0001</c:v>
                </c:pt>
                <c:pt idx="8801">
                  <c:v>21.0001</c:v>
                </c:pt>
                <c:pt idx="8802">
                  <c:v>15.0001</c:v>
                </c:pt>
                <c:pt idx="8803">
                  <c:v>16.0001</c:v>
                </c:pt>
                <c:pt idx="8804">
                  <c:v>17.0001</c:v>
                </c:pt>
                <c:pt idx="8805">
                  <c:v>17.0001</c:v>
                </c:pt>
                <c:pt idx="8806">
                  <c:v>9.0000999999999998</c:v>
                </c:pt>
                <c:pt idx="8807">
                  <c:v>22.0001</c:v>
                </c:pt>
                <c:pt idx="8808">
                  <c:v>20.0001</c:v>
                </c:pt>
                <c:pt idx="8809">
                  <c:v>11.0001</c:v>
                </c:pt>
                <c:pt idx="8810">
                  <c:v>13.0001</c:v>
                </c:pt>
                <c:pt idx="8811">
                  <c:v>15.0001</c:v>
                </c:pt>
                <c:pt idx="8812">
                  <c:v>14.0001</c:v>
                </c:pt>
                <c:pt idx="8813">
                  <c:v>13.0001</c:v>
                </c:pt>
                <c:pt idx="8814">
                  <c:v>13.0001</c:v>
                </c:pt>
                <c:pt idx="8815">
                  <c:v>13.0001</c:v>
                </c:pt>
                <c:pt idx="8816">
                  <c:v>16.0001</c:v>
                </c:pt>
                <c:pt idx="8817">
                  <c:v>7.0000999999999998</c:v>
                </c:pt>
                <c:pt idx="8818">
                  <c:v>10.0001</c:v>
                </c:pt>
                <c:pt idx="8819">
                  <c:v>16.0001</c:v>
                </c:pt>
                <c:pt idx="8820">
                  <c:v>10.0001</c:v>
                </c:pt>
                <c:pt idx="8821">
                  <c:v>15.0001</c:v>
                </c:pt>
                <c:pt idx="8822">
                  <c:v>10.0001</c:v>
                </c:pt>
                <c:pt idx="8823">
                  <c:v>12.0001</c:v>
                </c:pt>
                <c:pt idx="8824">
                  <c:v>9.0000999999999998</c:v>
                </c:pt>
                <c:pt idx="8825">
                  <c:v>11.0001</c:v>
                </c:pt>
                <c:pt idx="8826">
                  <c:v>15.0001</c:v>
                </c:pt>
                <c:pt idx="8827">
                  <c:v>9.0000999999999998</c:v>
                </c:pt>
                <c:pt idx="8828">
                  <c:v>6.0000999999999998</c:v>
                </c:pt>
                <c:pt idx="8829">
                  <c:v>10.0001</c:v>
                </c:pt>
                <c:pt idx="8830">
                  <c:v>12.0001</c:v>
                </c:pt>
                <c:pt idx="8831">
                  <c:v>11.0001</c:v>
                </c:pt>
                <c:pt idx="8832">
                  <c:v>19.0001</c:v>
                </c:pt>
                <c:pt idx="8833">
                  <c:v>20.0001</c:v>
                </c:pt>
                <c:pt idx="8834">
                  <c:v>29.0001</c:v>
                </c:pt>
                <c:pt idx="8835">
                  <c:v>25.0001</c:v>
                </c:pt>
                <c:pt idx="8836">
                  <c:v>33.000100000000003</c:v>
                </c:pt>
                <c:pt idx="8837">
                  <c:v>33.000100000000003</c:v>
                </c:pt>
                <c:pt idx="8838">
                  <c:v>21.0001</c:v>
                </c:pt>
                <c:pt idx="8839">
                  <c:v>18.0001</c:v>
                </c:pt>
                <c:pt idx="8840">
                  <c:v>18.0001</c:v>
                </c:pt>
                <c:pt idx="8841">
                  <c:v>15.0001</c:v>
                </c:pt>
                <c:pt idx="8842">
                  <c:v>9.0000999999999998</c:v>
                </c:pt>
                <c:pt idx="8843">
                  <c:v>19.0001</c:v>
                </c:pt>
                <c:pt idx="8844">
                  <c:v>16.0001</c:v>
                </c:pt>
                <c:pt idx="8845">
                  <c:v>13.0001</c:v>
                </c:pt>
                <c:pt idx="8846">
                  <c:v>18.0001</c:v>
                </c:pt>
                <c:pt idx="8847">
                  <c:v>14.0001</c:v>
                </c:pt>
                <c:pt idx="8848">
                  <c:v>10.0001</c:v>
                </c:pt>
                <c:pt idx="8849">
                  <c:v>13.0001</c:v>
                </c:pt>
                <c:pt idx="8850">
                  <c:v>12.0001</c:v>
                </c:pt>
                <c:pt idx="8851">
                  <c:v>4.0000999999999998</c:v>
                </c:pt>
                <c:pt idx="8852">
                  <c:v>16.0001</c:v>
                </c:pt>
                <c:pt idx="8853">
                  <c:v>9.0000999999999998</c:v>
                </c:pt>
                <c:pt idx="8854">
                  <c:v>5.0000999999999998</c:v>
                </c:pt>
                <c:pt idx="8855">
                  <c:v>15.0001</c:v>
                </c:pt>
                <c:pt idx="8856">
                  <c:v>11.0001</c:v>
                </c:pt>
                <c:pt idx="8857">
                  <c:v>9.0000999999999998</c:v>
                </c:pt>
                <c:pt idx="8858">
                  <c:v>8.0000999999999998</c:v>
                </c:pt>
                <c:pt idx="8859">
                  <c:v>7.0000999999999998</c:v>
                </c:pt>
                <c:pt idx="8860">
                  <c:v>7.0000999999999998</c:v>
                </c:pt>
                <c:pt idx="8861">
                  <c:v>9.0000999999999998</c:v>
                </c:pt>
                <c:pt idx="8862">
                  <c:v>6.0000999999999998</c:v>
                </c:pt>
                <c:pt idx="8863">
                  <c:v>10.0001</c:v>
                </c:pt>
                <c:pt idx="8864">
                  <c:v>9.0000999999999998</c:v>
                </c:pt>
                <c:pt idx="8865">
                  <c:v>7.0000999999999998</c:v>
                </c:pt>
                <c:pt idx="8866">
                  <c:v>5.0000999999999998</c:v>
                </c:pt>
                <c:pt idx="8867">
                  <c:v>7.0000999999999998</c:v>
                </c:pt>
                <c:pt idx="8868">
                  <c:v>13.0001</c:v>
                </c:pt>
                <c:pt idx="8869">
                  <c:v>8.0000999999999998</c:v>
                </c:pt>
                <c:pt idx="8870">
                  <c:v>8.0000999999999998</c:v>
                </c:pt>
                <c:pt idx="8871">
                  <c:v>12.0001</c:v>
                </c:pt>
                <c:pt idx="8872">
                  <c:v>9.0000999999999998</c:v>
                </c:pt>
                <c:pt idx="8873">
                  <c:v>9.0000999999999998</c:v>
                </c:pt>
                <c:pt idx="8874">
                  <c:v>5.0000999999999998</c:v>
                </c:pt>
                <c:pt idx="8875">
                  <c:v>12.0001</c:v>
                </c:pt>
                <c:pt idx="8876">
                  <c:v>14.0001</c:v>
                </c:pt>
                <c:pt idx="8877">
                  <c:v>26.0001</c:v>
                </c:pt>
                <c:pt idx="8878">
                  <c:v>27.0001</c:v>
                </c:pt>
                <c:pt idx="8879">
                  <c:v>17.0001</c:v>
                </c:pt>
                <c:pt idx="8880">
                  <c:v>24.0001</c:v>
                </c:pt>
                <c:pt idx="8881">
                  <c:v>20.0001</c:v>
                </c:pt>
                <c:pt idx="8882">
                  <c:v>15.0001</c:v>
                </c:pt>
                <c:pt idx="8883">
                  <c:v>12.0001</c:v>
                </c:pt>
                <c:pt idx="8884">
                  <c:v>10.0001</c:v>
                </c:pt>
                <c:pt idx="8885">
                  <c:v>14.0001</c:v>
                </c:pt>
                <c:pt idx="8886">
                  <c:v>8.0000999999999998</c:v>
                </c:pt>
                <c:pt idx="8887">
                  <c:v>7.0000999999999998</c:v>
                </c:pt>
                <c:pt idx="8888">
                  <c:v>4.0000999999999998</c:v>
                </c:pt>
                <c:pt idx="8889">
                  <c:v>10.0001</c:v>
                </c:pt>
                <c:pt idx="8890">
                  <c:v>8.0000999999999998</c:v>
                </c:pt>
                <c:pt idx="8891">
                  <c:v>6.0000999999999998</c:v>
                </c:pt>
                <c:pt idx="8892">
                  <c:v>8.0000999999999998</c:v>
                </c:pt>
                <c:pt idx="8893">
                  <c:v>8.0000999999999998</c:v>
                </c:pt>
                <c:pt idx="8894">
                  <c:v>9.0000999999999998</c:v>
                </c:pt>
                <c:pt idx="8895">
                  <c:v>7.0000999999999998</c:v>
                </c:pt>
                <c:pt idx="8896">
                  <c:v>11.0001</c:v>
                </c:pt>
                <c:pt idx="8897">
                  <c:v>6.0000999999999998</c:v>
                </c:pt>
                <c:pt idx="8898">
                  <c:v>4.0000999999999998</c:v>
                </c:pt>
                <c:pt idx="8899">
                  <c:v>7.0000999999999998</c:v>
                </c:pt>
                <c:pt idx="8900">
                  <c:v>7.0000999999999998</c:v>
                </c:pt>
                <c:pt idx="8901">
                  <c:v>5.0000999999999998</c:v>
                </c:pt>
                <c:pt idx="8902">
                  <c:v>9.0000999999999998</c:v>
                </c:pt>
                <c:pt idx="8903">
                  <c:v>8.0000999999999998</c:v>
                </c:pt>
                <c:pt idx="8904">
                  <c:v>6.0000999999999998</c:v>
                </c:pt>
                <c:pt idx="8905">
                  <c:v>7.0000999999999998</c:v>
                </c:pt>
                <c:pt idx="8906">
                  <c:v>9.0000999999999998</c:v>
                </c:pt>
                <c:pt idx="8907">
                  <c:v>3.0001000000000002</c:v>
                </c:pt>
                <c:pt idx="8908">
                  <c:v>9.0000999999999998</c:v>
                </c:pt>
                <c:pt idx="8909">
                  <c:v>11.0001</c:v>
                </c:pt>
                <c:pt idx="8910">
                  <c:v>5.0000999999999998</c:v>
                </c:pt>
                <c:pt idx="8911">
                  <c:v>8.0000999999999998</c:v>
                </c:pt>
                <c:pt idx="8912">
                  <c:v>7.0000999999999998</c:v>
                </c:pt>
                <c:pt idx="8913">
                  <c:v>8.0000999999999998</c:v>
                </c:pt>
                <c:pt idx="8914">
                  <c:v>7.0000999999999998</c:v>
                </c:pt>
                <c:pt idx="8915">
                  <c:v>6.0000999999999998</c:v>
                </c:pt>
                <c:pt idx="8916">
                  <c:v>6.0000999999999998</c:v>
                </c:pt>
                <c:pt idx="8917">
                  <c:v>1.0001</c:v>
                </c:pt>
                <c:pt idx="8918">
                  <c:v>5.0000999999999998</c:v>
                </c:pt>
                <c:pt idx="8919">
                  <c:v>13.0001</c:v>
                </c:pt>
                <c:pt idx="8920">
                  <c:v>4.0000999999999998</c:v>
                </c:pt>
                <c:pt idx="8921">
                  <c:v>9.0000999999999998</c:v>
                </c:pt>
                <c:pt idx="8922">
                  <c:v>13.0001</c:v>
                </c:pt>
                <c:pt idx="8923">
                  <c:v>17.0001</c:v>
                </c:pt>
                <c:pt idx="8924">
                  <c:v>12.0001</c:v>
                </c:pt>
                <c:pt idx="8925">
                  <c:v>12.0001</c:v>
                </c:pt>
                <c:pt idx="8926">
                  <c:v>14.0001</c:v>
                </c:pt>
                <c:pt idx="8927">
                  <c:v>14.0001</c:v>
                </c:pt>
                <c:pt idx="8928">
                  <c:v>8.0000999999999998</c:v>
                </c:pt>
                <c:pt idx="8929">
                  <c:v>5.0000999999999998</c:v>
                </c:pt>
                <c:pt idx="8930">
                  <c:v>12.0001</c:v>
                </c:pt>
                <c:pt idx="8931">
                  <c:v>10.0001</c:v>
                </c:pt>
                <c:pt idx="8932">
                  <c:v>14.0001</c:v>
                </c:pt>
                <c:pt idx="8933">
                  <c:v>9.0000999999999998</c:v>
                </c:pt>
                <c:pt idx="8934">
                  <c:v>11.0001</c:v>
                </c:pt>
                <c:pt idx="8935">
                  <c:v>13.0001</c:v>
                </c:pt>
                <c:pt idx="8936">
                  <c:v>3.0001000000000002</c:v>
                </c:pt>
                <c:pt idx="8937">
                  <c:v>7.0000999999999998</c:v>
                </c:pt>
                <c:pt idx="8938">
                  <c:v>6.0000999999999998</c:v>
                </c:pt>
                <c:pt idx="8939">
                  <c:v>5.0000999999999998</c:v>
                </c:pt>
                <c:pt idx="8940">
                  <c:v>9.0000999999999998</c:v>
                </c:pt>
                <c:pt idx="8941">
                  <c:v>7.0000999999999998</c:v>
                </c:pt>
                <c:pt idx="8942">
                  <c:v>4.0000999999999998</c:v>
                </c:pt>
                <c:pt idx="8943">
                  <c:v>9.0000999999999998</c:v>
                </c:pt>
                <c:pt idx="8944">
                  <c:v>4.0000999999999998</c:v>
                </c:pt>
                <c:pt idx="8945">
                  <c:v>4.0000999999999998</c:v>
                </c:pt>
                <c:pt idx="8946">
                  <c:v>6.0000999999999998</c:v>
                </c:pt>
                <c:pt idx="8947">
                  <c:v>8.0000999999999998</c:v>
                </c:pt>
                <c:pt idx="8948">
                  <c:v>4.0000999999999998</c:v>
                </c:pt>
                <c:pt idx="8949">
                  <c:v>9.0000999999999998</c:v>
                </c:pt>
                <c:pt idx="8950">
                  <c:v>8.0000999999999998</c:v>
                </c:pt>
                <c:pt idx="8951">
                  <c:v>4.0000999999999998</c:v>
                </c:pt>
                <c:pt idx="8952">
                  <c:v>4.0000999999999998</c:v>
                </c:pt>
                <c:pt idx="8953">
                  <c:v>3.0001000000000002</c:v>
                </c:pt>
                <c:pt idx="8954">
                  <c:v>6.0000999999999998</c:v>
                </c:pt>
                <c:pt idx="8955">
                  <c:v>6.0000999999999998</c:v>
                </c:pt>
                <c:pt idx="8956">
                  <c:v>5.0000999999999998</c:v>
                </c:pt>
                <c:pt idx="8957">
                  <c:v>6.0000999999999998</c:v>
                </c:pt>
                <c:pt idx="8958">
                  <c:v>7.0000999999999998</c:v>
                </c:pt>
                <c:pt idx="8959">
                  <c:v>7.0000999999999998</c:v>
                </c:pt>
                <c:pt idx="8960">
                  <c:v>3.0001000000000002</c:v>
                </c:pt>
                <c:pt idx="8961">
                  <c:v>3.0001000000000002</c:v>
                </c:pt>
                <c:pt idx="8962">
                  <c:v>5.0000999999999998</c:v>
                </c:pt>
                <c:pt idx="8963">
                  <c:v>9.0000999999999998</c:v>
                </c:pt>
                <c:pt idx="8964">
                  <c:v>6.0000999999999998</c:v>
                </c:pt>
                <c:pt idx="8965">
                  <c:v>9.0000999999999998</c:v>
                </c:pt>
                <c:pt idx="8966">
                  <c:v>6.0000999999999998</c:v>
                </c:pt>
                <c:pt idx="8967">
                  <c:v>13.0001</c:v>
                </c:pt>
                <c:pt idx="8968">
                  <c:v>20.0001</c:v>
                </c:pt>
                <c:pt idx="8969">
                  <c:v>20.0001</c:v>
                </c:pt>
                <c:pt idx="8970">
                  <c:v>23.0001</c:v>
                </c:pt>
                <c:pt idx="8971">
                  <c:v>15.0001</c:v>
                </c:pt>
                <c:pt idx="8972">
                  <c:v>10.0001</c:v>
                </c:pt>
                <c:pt idx="8973">
                  <c:v>12.0001</c:v>
                </c:pt>
                <c:pt idx="8974">
                  <c:v>1.0001</c:v>
                </c:pt>
                <c:pt idx="8975">
                  <c:v>1.0001</c:v>
                </c:pt>
                <c:pt idx="8976">
                  <c:v>2.0001000000000002</c:v>
                </c:pt>
                <c:pt idx="8977">
                  <c:v>3.0001000000000002</c:v>
                </c:pt>
                <c:pt idx="8978">
                  <c:v>8.0000999999999998</c:v>
                </c:pt>
                <c:pt idx="8979">
                  <c:v>6.0000999999999998</c:v>
                </c:pt>
                <c:pt idx="8980">
                  <c:v>6.0000999999999998</c:v>
                </c:pt>
                <c:pt idx="8981">
                  <c:v>4.0000999999999998</c:v>
                </c:pt>
                <c:pt idx="8982">
                  <c:v>3.0001000000000002</c:v>
                </c:pt>
                <c:pt idx="8983">
                  <c:v>2.0001000000000002</c:v>
                </c:pt>
                <c:pt idx="8984">
                  <c:v>5.0000999999999998</c:v>
                </c:pt>
                <c:pt idx="8985">
                  <c:v>3.0001000000000002</c:v>
                </c:pt>
                <c:pt idx="8986">
                  <c:v>5.0000999999999998</c:v>
                </c:pt>
                <c:pt idx="8987">
                  <c:v>7.0000999999999998</c:v>
                </c:pt>
                <c:pt idx="8988">
                  <c:v>4.0000999999999998</c:v>
                </c:pt>
                <c:pt idx="8989">
                  <c:v>1E-4</c:v>
                </c:pt>
                <c:pt idx="8990">
                  <c:v>3.0001000000000002</c:v>
                </c:pt>
                <c:pt idx="8991">
                  <c:v>5.0000999999999998</c:v>
                </c:pt>
                <c:pt idx="8992">
                  <c:v>4.0000999999999998</c:v>
                </c:pt>
                <c:pt idx="8993">
                  <c:v>4.0000999999999998</c:v>
                </c:pt>
                <c:pt idx="8994">
                  <c:v>8.0000999999999998</c:v>
                </c:pt>
                <c:pt idx="8995">
                  <c:v>3.0001000000000002</c:v>
                </c:pt>
                <c:pt idx="8996">
                  <c:v>4.0000999999999998</c:v>
                </c:pt>
                <c:pt idx="8997">
                  <c:v>5.0000999999999998</c:v>
                </c:pt>
                <c:pt idx="8998">
                  <c:v>4.0000999999999998</c:v>
                </c:pt>
                <c:pt idx="8999">
                  <c:v>4.0000999999999998</c:v>
                </c:pt>
                <c:pt idx="9000">
                  <c:v>5.0000999999999998</c:v>
                </c:pt>
                <c:pt idx="9001">
                  <c:v>2.0001000000000002</c:v>
                </c:pt>
                <c:pt idx="9002">
                  <c:v>2.0001000000000002</c:v>
                </c:pt>
                <c:pt idx="9003">
                  <c:v>5.0000999999999998</c:v>
                </c:pt>
                <c:pt idx="9004">
                  <c:v>6.0000999999999998</c:v>
                </c:pt>
                <c:pt idx="9005">
                  <c:v>4.0000999999999998</c:v>
                </c:pt>
                <c:pt idx="9006">
                  <c:v>2.0001000000000002</c:v>
                </c:pt>
                <c:pt idx="9007">
                  <c:v>4.0000999999999998</c:v>
                </c:pt>
                <c:pt idx="9008">
                  <c:v>3.0001000000000002</c:v>
                </c:pt>
                <c:pt idx="9009">
                  <c:v>2.0001000000000002</c:v>
                </c:pt>
                <c:pt idx="9010">
                  <c:v>3.0001000000000002</c:v>
                </c:pt>
                <c:pt idx="9011">
                  <c:v>6.0000999999999998</c:v>
                </c:pt>
                <c:pt idx="9012">
                  <c:v>8.0000999999999998</c:v>
                </c:pt>
                <c:pt idx="9013">
                  <c:v>14.0001</c:v>
                </c:pt>
                <c:pt idx="9014">
                  <c:v>12.0001</c:v>
                </c:pt>
                <c:pt idx="9015">
                  <c:v>14.0001</c:v>
                </c:pt>
                <c:pt idx="9016">
                  <c:v>15.0001</c:v>
                </c:pt>
                <c:pt idx="9017">
                  <c:v>19.0001</c:v>
                </c:pt>
                <c:pt idx="9018">
                  <c:v>12.0001</c:v>
                </c:pt>
                <c:pt idx="9019">
                  <c:v>10.0001</c:v>
                </c:pt>
                <c:pt idx="9020">
                  <c:v>7.0000999999999998</c:v>
                </c:pt>
                <c:pt idx="9021">
                  <c:v>7.0000999999999998</c:v>
                </c:pt>
                <c:pt idx="9022">
                  <c:v>5.0000999999999998</c:v>
                </c:pt>
                <c:pt idx="9023">
                  <c:v>8.0000999999999998</c:v>
                </c:pt>
                <c:pt idx="9024">
                  <c:v>9.0000999999999998</c:v>
                </c:pt>
                <c:pt idx="9025">
                  <c:v>6.0000999999999998</c:v>
                </c:pt>
                <c:pt idx="9026">
                  <c:v>3.0001000000000002</c:v>
                </c:pt>
                <c:pt idx="9027">
                  <c:v>3.0001000000000002</c:v>
                </c:pt>
                <c:pt idx="9028">
                  <c:v>3.0001000000000002</c:v>
                </c:pt>
                <c:pt idx="9029">
                  <c:v>7.0000999999999998</c:v>
                </c:pt>
                <c:pt idx="9030">
                  <c:v>10.0001</c:v>
                </c:pt>
                <c:pt idx="9031">
                  <c:v>1.0001</c:v>
                </c:pt>
                <c:pt idx="9032">
                  <c:v>5.0000999999999998</c:v>
                </c:pt>
                <c:pt idx="9033">
                  <c:v>3.0001000000000002</c:v>
                </c:pt>
                <c:pt idx="9034">
                  <c:v>2.0001000000000002</c:v>
                </c:pt>
                <c:pt idx="9035">
                  <c:v>2.0001000000000002</c:v>
                </c:pt>
                <c:pt idx="9036">
                  <c:v>8.0000999999999998</c:v>
                </c:pt>
                <c:pt idx="9037">
                  <c:v>2.0001000000000002</c:v>
                </c:pt>
                <c:pt idx="9038">
                  <c:v>3.0001000000000002</c:v>
                </c:pt>
                <c:pt idx="9039">
                  <c:v>5.0000999999999998</c:v>
                </c:pt>
                <c:pt idx="9040">
                  <c:v>5.0000999999999998</c:v>
                </c:pt>
                <c:pt idx="9041">
                  <c:v>3.0001000000000002</c:v>
                </c:pt>
                <c:pt idx="9042">
                  <c:v>5.0000999999999998</c:v>
                </c:pt>
                <c:pt idx="9043">
                  <c:v>3.0001000000000002</c:v>
                </c:pt>
                <c:pt idx="9044">
                  <c:v>4.0000999999999998</c:v>
                </c:pt>
                <c:pt idx="9045">
                  <c:v>2.0001000000000002</c:v>
                </c:pt>
                <c:pt idx="9046">
                  <c:v>1.0001</c:v>
                </c:pt>
                <c:pt idx="9047">
                  <c:v>4.0000999999999998</c:v>
                </c:pt>
                <c:pt idx="9048">
                  <c:v>3.0001000000000002</c:v>
                </c:pt>
                <c:pt idx="9049">
                  <c:v>5.0000999999999998</c:v>
                </c:pt>
                <c:pt idx="9050">
                  <c:v>5.0000999999999998</c:v>
                </c:pt>
                <c:pt idx="9051">
                  <c:v>8.0000999999999998</c:v>
                </c:pt>
                <c:pt idx="9052">
                  <c:v>13.0001</c:v>
                </c:pt>
                <c:pt idx="9053">
                  <c:v>26.0001</c:v>
                </c:pt>
                <c:pt idx="9054">
                  <c:v>51.000100000000003</c:v>
                </c:pt>
                <c:pt idx="9055">
                  <c:v>149.0001</c:v>
                </c:pt>
                <c:pt idx="9056">
                  <c:v>254.0001</c:v>
                </c:pt>
                <c:pt idx="9057">
                  <c:v>352.00009999999997</c:v>
                </c:pt>
                <c:pt idx="9058">
                  <c:v>246.0001</c:v>
                </c:pt>
                <c:pt idx="9059">
                  <c:v>167.0001</c:v>
                </c:pt>
                <c:pt idx="9060">
                  <c:v>63.000100000000003</c:v>
                </c:pt>
                <c:pt idx="9061">
                  <c:v>20.0001</c:v>
                </c:pt>
                <c:pt idx="9062">
                  <c:v>9.0000999999999998</c:v>
                </c:pt>
                <c:pt idx="9063">
                  <c:v>6.0000999999999998</c:v>
                </c:pt>
                <c:pt idx="9064">
                  <c:v>6.0000999999999998</c:v>
                </c:pt>
                <c:pt idx="9065">
                  <c:v>4.0000999999999998</c:v>
                </c:pt>
                <c:pt idx="9066">
                  <c:v>5.0000999999999998</c:v>
                </c:pt>
                <c:pt idx="9067">
                  <c:v>1.0001</c:v>
                </c:pt>
                <c:pt idx="9068">
                  <c:v>3.0001000000000002</c:v>
                </c:pt>
                <c:pt idx="9069">
                  <c:v>4.0000999999999998</c:v>
                </c:pt>
                <c:pt idx="9070">
                  <c:v>4.0000999999999998</c:v>
                </c:pt>
                <c:pt idx="9071">
                  <c:v>1.0001</c:v>
                </c:pt>
                <c:pt idx="9072">
                  <c:v>2.0001000000000002</c:v>
                </c:pt>
                <c:pt idx="9073">
                  <c:v>3.0001000000000002</c:v>
                </c:pt>
                <c:pt idx="9074">
                  <c:v>4.0000999999999998</c:v>
                </c:pt>
                <c:pt idx="9075">
                  <c:v>3.0001000000000002</c:v>
                </c:pt>
                <c:pt idx="9076">
                  <c:v>1.0001</c:v>
                </c:pt>
                <c:pt idx="9077">
                  <c:v>3.0001000000000002</c:v>
                </c:pt>
                <c:pt idx="9078">
                  <c:v>4.0000999999999998</c:v>
                </c:pt>
                <c:pt idx="9079">
                  <c:v>3.0001000000000002</c:v>
                </c:pt>
                <c:pt idx="9080">
                  <c:v>6.0000999999999998</c:v>
                </c:pt>
                <c:pt idx="9081">
                  <c:v>7.0000999999999998</c:v>
                </c:pt>
                <c:pt idx="9082">
                  <c:v>3.0001000000000002</c:v>
                </c:pt>
                <c:pt idx="9083">
                  <c:v>5.0000999999999998</c:v>
                </c:pt>
                <c:pt idx="9084">
                  <c:v>3.0001000000000002</c:v>
                </c:pt>
                <c:pt idx="9085">
                  <c:v>4.0000999999999998</c:v>
                </c:pt>
                <c:pt idx="9086">
                  <c:v>3.0001000000000002</c:v>
                </c:pt>
                <c:pt idx="9087">
                  <c:v>1E-4</c:v>
                </c:pt>
                <c:pt idx="9088">
                  <c:v>6.0000999999999998</c:v>
                </c:pt>
                <c:pt idx="9089">
                  <c:v>5.0000999999999998</c:v>
                </c:pt>
                <c:pt idx="9090">
                  <c:v>3.0001000000000002</c:v>
                </c:pt>
                <c:pt idx="9091">
                  <c:v>5.0000999999999998</c:v>
                </c:pt>
                <c:pt idx="9092">
                  <c:v>4.0000999999999998</c:v>
                </c:pt>
                <c:pt idx="9093">
                  <c:v>4.0000999999999998</c:v>
                </c:pt>
                <c:pt idx="9094">
                  <c:v>5.0000999999999998</c:v>
                </c:pt>
                <c:pt idx="9095">
                  <c:v>8.0000999999999998</c:v>
                </c:pt>
                <c:pt idx="9096">
                  <c:v>19.0001</c:v>
                </c:pt>
                <c:pt idx="9097">
                  <c:v>34.000100000000003</c:v>
                </c:pt>
                <c:pt idx="9098">
                  <c:v>93.000100000000003</c:v>
                </c:pt>
                <c:pt idx="9099">
                  <c:v>229.0001</c:v>
                </c:pt>
                <c:pt idx="9100">
                  <c:v>475.00009999999997</c:v>
                </c:pt>
                <c:pt idx="9101">
                  <c:v>689.00009999999997</c:v>
                </c:pt>
                <c:pt idx="9102">
                  <c:v>683.00009999999997</c:v>
                </c:pt>
                <c:pt idx="9103">
                  <c:v>503.00009999999997</c:v>
                </c:pt>
                <c:pt idx="9104">
                  <c:v>191.0001</c:v>
                </c:pt>
                <c:pt idx="9105">
                  <c:v>48.000100000000003</c:v>
                </c:pt>
                <c:pt idx="9106">
                  <c:v>14.0001</c:v>
                </c:pt>
                <c:pt idx="9107">
                  <c:v>6.0000999999999998</c:v>
                </c:pt>
                <c:pt idx="9108">
                  <c:v>2.0001000000000002</c:v>
                </c:pt>
                <c:pt idx="9109">
                  <c:v>3.0001000000000002</c:v>
                </c:pt>
                <c:pt idx="9110">
                  <c:v>2.0001000000000002</c:v>
                </c:pt>
                <c:pt idx="9111">
                  <c:v>5.0000999999999998</c:v>
                </c:pt>
                <c:pt idx="9112">
                  <c:v>7.0000999999999998</c:v>
                </c:pt>
                <c:pt idx="9113">
                  <c:v>9.0000999999999998</c:v>
                </c:pt>
                <c:pt idx="9114">
                  <c:v>3.0001000000000002</c:v>
                </c:pt>
                <c:pt idx="9115">
                  <c:v>2.0001000000000002</c:v>
                </c:pt>
                <c:pt idx="9116">
                  <c:v>5.0000999999999998</c:v>
                </c:pt>
                <c:pt idx="9117">
                  <c:v>2.0001000000000002</c:v>
                </c:pt>
                <c:pt idx="9118">
                  <c:v>2.0001000000000002</c:v>
                </c:pt>
                <c:pt idx="9119">
                  <c:v>2.0001000000000002</c:v>
                </c:pt>
                <c:pt idx="9120">
                  <c:v>2.0001000000000002</c:v>
                </c:pt>
                <c:pt idx="9121">
                  <c:v>1.0001</c:v>
                </c:pt>
                <c:pt idx="9122">
                  <c:v>1.0001</c:v>
                </c:pt>
                <c:pt idx="9123">
                  <c:v>4.0000999999999998</c:v>
                </c:pt>
                <c:pt idx="9124">
                  <c:v>4.0000999999999998</c:v>
                </c:pt>
                <c:pt idx="9125">
                  <c:v>4.0000999999999998</c:v>
                </c:pt>
                <c:pt idx="9126">
                  <c:v>2.0001000000000002</c:v>
                </c:pt>
                <c:pt idx="9127">
                  <c:v>3.0001000000000002</c:v>
                </c:pt>
                <c:pt idx="9128">
                  <c:v>3.0001000000000002</c:v>
                </c:pt>
                <c:pt idx="9129">
                  <c:v>4.0000999999999998</c:v>
                </c:pt>
                <c:pt idx="9130">
                  <c:v>1.0001</c:v>
                </c:pt>
                <c:pt idx="9131">
                  <c:v>1.0001</c:v>
                </c:pt>
                <c:pt idx="9132">
                  <c:v>2.0001000000000002</c:v>
                </c:pt>
                <c:pt idx="9133">
                  <c:v>1E-4</c:v>
                </c:pt>
                <c:pt idx="9134">
                  <c:v>3.0001000000000002</c:v>
                </c:pt>
                <c:pt idx="9135">
                  <c:v>3.0001000000000002</c:v>
                </c:pt>
                <c:pt idx="9136">
                  <c:v>1.0001</c:v>
                </c:pt>
                <c:pt idx="9137">
                  <c:v>2.0001000000000002</c:v>
                </c:pt>
                <c:pt idx="9138">
                  <c:v>4.0000999999999998</c:v>
                </c:pt>
                <c:pt idx="9139">
                  <c:v>8.0000999999999998</c:v>
                </c:pt>
                <c:pt idx="9140">
                  <c:v>13.0001</c:v>
                </c:pt>
                <c:pt idx="9141">
                  <c:v>32.000100000000003</c:v>
                </c:pt>
                <c:pt idx="9142">
                  <c:v>58.000100000000003</c:v>
                </c:pt>
                <c:pt idx="9143">
                  <c:v>124.0001</c:v>
                </c:pt>
                <c:pt idx="9144">
                  <c:v>216.0001</c:v>
                </c:pt>
                <c:pt idx="9145">
                  <c:v>297.00009999999997</c:v>
                </c:pt>
                <c:pt idx="9146">
                  <c:v>273.00009999999997</c:v>
                </c:pt>
                <c:pt idx="9147">
                  <c:v>152.0001</c:v>
                </c:pt>
                <c:pt idx="9148">
                  <c:v>57.000100000000003</c:v>
                </c:pt>
                <c:pt idx="9149">
                  <c:v>20.0001</c:v>
                </c:pt>
                <c:pt idx="9150">
                  <c:v>14.0001</c:v>
                </c:pt>
                <c:pt idx="9151">
                  <c:v>13.0001</c:v>
                </c:pt>
                <c:pt idx="9152">
                  <c:v>3.0001000000000002</c:v>
                </c:pt>
                <c:pt idx="9153">
                  <c:v>3.0001000000000002</c:v>
                </c:pt>
                <c:pt idx="9154">
                  <c:v>1.0001</c:v>
                </c:pt>
                <c:pt idx="9155">
                  <c:v>6.0000999999999998</c:v>
                </c:pt>
                <c:pt idx="9156">
                  <c:v>7.0000999999999998</c:v>
                </c:pt>
                <c:pt idx="9157">
                  <c:v>8.0000999999999998</c:v>
                </c:pt>
                <c:pt idx="9158">
                  <c:v>1.0001</c:v>
                </c:pt>
                <c:pt idx="9159">
                  <c:v>5.0000999999999998</c:v>
                </c:pt>
                <c:pt idx="9160">
                  <c:v>1E-4</c:v>
                </c:pt>
                <c:pt idx="9161">
                  <c:v>5.0000999999999998</c:v>
                </c:pt>
                <c:pt idx="9162">
                  <c:v>3.0001000000000002</c:v>
                </c:pt>
                <c:pt idx="9163">
                  <c:v>1.0001</c:v>
                </c:pt>
                <c:pt idx="9164">
                  <c:v>3.0001000000000002</c:v>
                </c:pt>
                <c:pt idx="9165">
                  <c:v>5.0000999999999998</c:v>
                </c:pt>
                <c:pt idx="9166">
                  <c:v>4.0000999999999998</c:v>
                </c:pt>
                <c:pt idx="9167">
                  <c:v>4.0000999999999998</c:v>
                </c:pt>
                <c:pt idx="9168">
                  <c:v>1.0001</c:v>
                </c:pt>
                <c:pt idx="9169">
                  <c:v>5.0000999999999998</c:v>
                </c:pt>
                <c:pt idx="9170">
                  <c:v>5.0000999999999998</c:v>
                </c:pt>
                <c:pt idx="9171">
                  <c:v>1E-4</c:v>
                </c:pt>
                <c:pt idx="9172">
                  <c:v>3.0001000000000002</c:v>
                </c:pt>
                <c:pt idx="9173">
                  <c:v>1E-4</c:v>
                </c:pt>
                <c:pt idx="9174">
                  <c:v>5.0000999999999998</c:v>
                </c:pt>
                <c:pt idx="9175">
                  <c:v>5.0000999999999998</c:v>
                </c:pt>
                <c:pt idx="9176">
                  <c:v>1E-4</c:v>
                </c:pt>
                <c:pt idx="9177">
                  <c:v>4.0000999999999998</c:v>
                </c:pt>
                <c:pt idx="9178">
                  <c:v>6.0000999999999998</c:v>
                </c:pt>
                <c:pt idx="9179">
                  <c:v>5.0000999999999998</c:v>
                </c:pt>
                <c:pt idx="9180">
                  <c:v>8.0000999999999998</c:v>
                </c:pt>
                <c:pt idx="9181">
                  <c:v>25.0001</c:v>
                </c:pt>
                <c:pt idx="9182">
                  <c:v>70.000100000000003</c:v>
                </c:pt>
                <c:pt idx="9183">
                  <c:v>122.0001</c:v>
                </c:pt>
                <c:pt idx="9184">
                  <c:v>135.0001</c:v>
                </c:pt>
                <c:pt idx="9185">
                  <c:v>237.0001</c:v>
                </c:pt>
                <c:pt idx="9186">
                  <c:v>270.00009999999997</c:v>
                </c:pt>
                <c:pt idx="9187">
                  <c:v>339.00009999999997</c:v>
                </c:pt>
                <c:pt idx="9188">
                  <c:v>359.00009999999997</c:v>
                </c:pt>
                <c:pt idx="9189">
                  <c:v>358.00009999999997</c:v>
                </c:pt>
                <c:pt idx="9190">
                  <c:v>223.0001</c:v>
                </c:pt>
                <c:pt idx="9191">
                  <c:v>89.000100000000003</c:v>
                </c:pt>
                <c:pt idx="9192">
                  <c:v>23.0001</c:v>
                </c:pt>
                <c:pt idx="9193">
                  <c:v>7.0000999999999998</c:v>
                </c:pt>
                <c:pt idx="9194">
                  <c:v>4.0000999999999998</c:v>
                </c:pt>
                <c:pt idx="9195">
                  <c:v>2.0001000000000002</c:v>
                </c:pt>
                <c:pt idx="9196">
                  <c:v>5.0000999999999998</c:v>
                </c:pt>
                <c:pt idx="9197">
                  <c:v>5.0000999999999998</c:v>
                </c:pt>
                <c:pt idx="9198">
                  <c:v>2.0001000000000002</c:v>
                </c:pt>
                <c:pt idx="9199">
                  <c:v>4.0000999999999998</c:v>
                </c:pt>
                <c:pt idx="9200">
                  <c:v>4.0000999999999998</c:v>
                </c:pt>
                <c:pt idx="9201">
                  <c:v>3.0001000000000002</c:v>
                </c:pt>
                <c:pt idx="9202">
                  <c:v>1.0001</c:v>
                </c:pt>
                <c:pt idx="9203">
                  <c:v>4.0000999999999998</c:v>
                </c:pt>
                <c:pt idx="9204">
                  <c:v>3.0001000000000002</c:v>
                </c:pt>
                <c:pt idx="9205">
                  <c:v>2.0001000000000002</c:v>
                </c:pt>
                <c:pt idx="9206">
                  <c:v>1E-4</c:v>
                </c:pt>
                <c:pt idx="9207">
                  <c:v>1E-4</c:v>
                </c:pt>
                <c:pt idx="9208">
                  <c:v>4.0000999999999998</c:v>
                </c:pt>
                <c:pt idx="9209">
                  <c:v>3.0001000000000002</c:v>
                </c:pt>
                <c:pt idx="9210">
                  <c:v>2.0001000000000002</c:v>
                </c:pt>
                <c:pt idx="9211">
                  <c:v>4.0000999999999998</c:v>
                </c:pt>
                <c:pt idx="9212">
                  <c:v>5.0000999999999998</c:v>
                </c:pt>
                <c:pt idx="9213">
                  <c:v>3.0001000000000002</c:v>
                </c:pt>
                <c:pt idx="9214">
                  <c:v>1.0001</c:v>
                </c:pt>
                <c:pt idx="9215">
                  <c:v>1.0001</c:v>
                </c:pt>
                <c:pt idx="9216">
                  <c:v>2.0001000000000002</c:v>
                </c:pt>
                <c:pt idx="9217">
                  <c:v>2.0001000000000002</c:v>
                </c:pt>
                <c:pt idx="9218">
                  <c:v>2.0001000000000002</c:v>
                </c:pt>
                <c:pt idx="9219">
                  <c:v>2.0001000000000002</c:v>
                </c:pt>
                <c:pt idx="9220">
                  <c:v>1.0001</c:v>
                </c:pt>
                <c:pt idx="9221">
                  <c:v>1.0001</c:v>
                </c:pt>
                <c:pt idx="9222">
                  <c:v>4.0000999999999998</c:v>
                </c:pt>
                <c:pt idx="9223">
                  <c:v>3.0001000000000002</c:v>
                </c:pt>
                <c:pt idx="9224">
                  <c:v>3.0001000000000002</c:v>
                </c:pt>
                <c:pt idx="9225">
                  <c:v>3.0001000000000002</c:v>
                </c:pt>
                <c:pt idx="9226">
                  <c:v>8.0000999999999998</c:v>
                </c:pt>
                <c:pt idx="9227">
                  <c:v>20.0001</c:v>
                </c:pt>
                <c:pt idx="9228">
                  <c:v>29.0001</c:v>
                </c:pt>
                <c:pt idx="9229">
                  <c:v>55.000100000000003</c:v>
                </c:pt>
                <c:pt idx="9230">
                  <c:v>96.000100000000003</c:v>
                </c:pt>
                <c:pt idx="9231">
                  <c:v>141.0001</c:v>
                </c:pt>
                <c:pt idx="9232">
                  <c:v>150.0001</c:v>
                </c:pt>
                <c:pt idx="9233">
                  <c:v>89.000100000000003</c:v>
                </c:pt>
                <c:pt idx="9234">
                  <c:v>55.000100000000003</c:v>
                </c:pt>
                <c:pt idx="9235">
                  <c:v>9.0000999999999998</c:v>
                </c:pt>
                <c:pt idx="9236">
                  <c:v>3.0001000000000002</c:v>
                </c:pt>
                <c:pt idx="9237">
                  <c:v>5.0000999999999998</c:v>
                </c:pt>
                <c:pt idx="9238">
                  <c:v>5.0000999999999998</c:v>
                </c:pt>
                <c:pt idx="9239">
                  <c:v>7.0000999999999998</c:v>
                </c:pt>
                <c:pt idx="9240">
                  <c:v>5.0000999999999998</c:v>
                </c:pt>
                <c:pt idx="9241">
                  <c:v>1.0001</c:v>
                </c:pt>
                <c:pt idx="9242">
                  <c:v>7.0000999999999998</c:v>
                </c:pt>
                <c:pt idx="9243">
                  <c:v>1E-4</c:v>
                </c:pt>
                <c:pt idx="9244">
                  <c:v>5.0000999999999998</c:v>
                </c:pt>
                <c:pt idx="9245">
                  <c:v>3.0001000000000002</c:v>
                </c:pt>
                <c:pt idx="9246">
                  <c:v>2.0001000000000002</c:v>
                </c:pt>
                <c:pt idx="9247">
                  <c:v>1.0001</c:v>
                </c:pt>
                <c:pt idx="9248">
                  <c:v>1.0001</c:v>
                </c:pt>
                <c:pt idx="9249">
                  <c:v>1.0001</c:v>
                </c:pt>
                <c:pt idx="9250">
                  <c:v>1E-4</c:v>
                </c:pt>
                <c:pt idx="9251">
                  <c:v>3.0001000000000002</c:v>
                </c:pt>
                <c:pt idx="9252">
                  <c:v>2.0001000000000002</c:v>
                </c:pt>
                <c:pt idx="9253">
                  <c:v>1.0001</c:v>
                </c:pt>
                <c:pt idx="9254">
                  <c:v>2.0001000000000002</c:v>
                </c:pt>
                <c:pt idx="9255">
                  <c:v>3.0001000000000002</c:v>
                </c:pt>
                <c:pt idx="9256">
                  <c:v>4.0000999999999998</c:v>
                </c:pt>
                <c:pt idx="9257">
                  <c:v>2.0001000000000002</c:v>
                </c:pt>
                <c:pt idx="9258">
                  <c:v>3.0001000000000002</c:v>
                </c:pt>
                <c:pt idx="9259">
                  <c:v>4.0000999999999998</c:v>
                </c:pt>
                <c:pt idx="9260">
                  <c:v>4.0000999999999998</c:v>
                </c:pt>
                <c:pt idx="9261">
                  <c:v>4.0000999999999998</c:v>
                </c:pt>
                <c:pt idx="9262">
                  <c:v>1.0001</c:v>
                </c:pt>
                <c:pt idx="9263">
                  <c:v>3.0001000000000002</c:v>
                </c:pt>
                <c:pt idx="9264">
                  <c:v>2.0001000000000002</c:v>
                </c:pt>
                <c:pt idx="9265">
                  <c:v>1.0001</c:v>
                </c:pt>
                <c:pt idx="9266">
                  <c:v>3.0001000000000002</c:v>
                </c:pt>
                <c:pt idx="9267">
                  <c:v>15.0001</c:v>
                </c:pt>
                <c:pt idx="9268">
                  <c:v>33.000100000000003</c:v>
                </c:pt>
                <c:pt idx="9269">
                  <c:v>67.000100000000003</c:v>
                </c:pt>
                <c:pt idx="9270">
                  <c:v>105.0001</c:v>
                </c:pt>
                <c:pt idx="9271">
                  <c:v>126.0001</c:v>
                </c:pt>
                <c:pt idx="9272">
                  <c:v>204.0001</c:v>
                </c:pt>
                <c:pt idx="9273">
                  <c:v>217.0001</c:v>
                </c:pt>
                <c:pt idx="9274">
                  <c:v>280.00009999999997</c:v>
                </c:pt>
                <c:pt idx="9275">
                  <c:v>333.00009999999997</c:v>
                </c:pt>
                <c:pt idx="9276">
                  <c:v>249.0001</c:v>
                </c:pt>
                <c:pt idx="9277">
                  <c:v>147.0001</c:v>
                </c:pt>
                <c:pt idx="9278">
                  <c:v>43.000100000000003</c:v>
                </c:pt>
                <c:pt idx="9279">
                  <c:v>8.0000999999999998</c:v>
                </c:pt>
                <c:pt idx="9280">
                  <c:v>7.0000999999999998</c:v>
                </c:pt>
                <c:pt idx="9281">
                  <c:v>6.0000999999999998</c:v>
                </c:pt>
                <c:pt idx="9282">
                  <c:v>3.0001000000000002</c:v>
                </c:pt>
                <c:pt idx="9283">
                  <c:v>6.0000999999999998</c:v>
                </c:pt>
                <c:pt idx="9284">
                  <c:v>5.0000999999999998</c:v>
                </c:pt>
                <c:pt idx="9285">
                  <c:v>5.0000999999999998</c:v>
                </c:pt>
                <c:pt idx="9286">
                  <c:v>1E-4</c:v>
                </c:pt>
                <c:pt idx="9287">
                  <c:v>5.0000999999999998</c:v>
                </c:pt>
                <c:pt idx="9288">
                  <c:v>3.0001000000000002</c:v>
                </c:pt>
                <c:pt idx="9289">
                  <c:v>4.0000999999999998</c:v>
                </c:pt>
                <c:pt idx="9290">
                  <c:v>1.0001</c:v>
                </c:pt>
                <c:pt idx="9291">
                  <c:v>2.0001000000000002</c:v>
                </c:pt>
                <c:pt idx="9292">
                  <c:v>3.0001000000000002</c:v>
                </c:pt>
                <c:pt idx="9293">
                  <c:v>1.0001</c:v>
                </c:pt>
                <c:pt idx="9294">
                  <c:v>1E-4</c:v>
                </c:pt>
                <c:pt idx="9295">
                  <c:v>1.0001</c:v>
                </c:pt>
                <c:pt idx="9296">
                  <c:v>1.0001</c:v>
                </c:pt>
                <c:pt idx="9297">
                  <c:v>1E-4</c:v>
                </c:pt>
                <c:pt idx="9298">
                  <c:v>4.0000999999999998</c:v>
                </c:pt>
                <c:pt idx="9299">
                  <c:v>1.0001</c:v>
                </c:pt>
                <c:pt idx="9300">
                  <c:v>1E-4</c:v>
                </c:pt>
                <c:pt idx="9301">
                  <c:v>1.0001</c:v>
                </c:pt>
                <c:pt idx="9302">
                  <c:v>2.0001000000000002</c:v>
                </c:pt>
                <c:pt idx="9303">
                  <c:v>1.0001</c:v>
                </c:pt>
                <c:pt idx="9304">
                  <c:v>1.0001</c:v>
                </c:pt>
                <c:pt idx="9305">
                  <c:v>2.0001000000000002</c:v>
                </c:pt>
                <c:pt idx="9306">
                  <c:v>1.0001</c:v>
                </c:pt>
                <c:pt idx="9307">
                  <c:v>2.0001000000000002</c:v>
                </c:pt>
                <c:pt idx="9308">
                  <c:v>6.0000999999999998</c:v>
                </c:pt>
                <c:pt idx="9309">
                  <c:v>2.0001000000000002</c:v>
                </c:pt>
                <c:pt idx="9310">
                  <c:v>2.0001000000000002</c:v>
                </c:pt>
                <c:pt idx="9311">
                  <c:v>5.0000999999999998</c:v>
                </c:pt>
                <c:pt idx="9312">
                  <c:v>10.0001</c:v>
                </c:pt>
                <c:pt idx="9313">
                  <c:v>13.0001</c:v>
                </c:pt>
                <c:pt idx="9314">
                  <c:v>13.0001</c:v>
                </c:pt>
                <c:pt idx="9315">
                  <c:v>35.000100000000003</c:v>
                </c:pt>
                <c:pt idx="9316">
                  <c:v>42.000100000000003</c:v>
                </c:pt>
                <c:pt idx="9317">
                  <c:v>63.000100000000003</c:v>
                </c:pt>
                <c:pt idx="9318">
                  <c:v>69.000100000000003</c:v>
                </c:pt>
                <c:pt idx="9319">
                  <c:v>57.000100000000003</c:v>
                </c:pt>
                <c:pt idx="9320">
                  <c:v>36.000100000000003</c:v>
                </c:pt>
                <c:pt idx="9321">
                  <c:v>13.0001</c:v>
                </c:pt>
                <c:pt idx="9322">
                  <c:v>6.0000999999999998</c:v>
                </c:pt>
                <c:pt idx="9323">
                  <c:v>1.0001</c:v>
                </c:pt>
                <c:pt idx="9324">
                  <c:v>5.0000999999999998</c:v>
                </c:pt>
                <c:pt idx="9325">
                  <c:v>8.0000999999999998</c:v>
                </c:pt>
                <c:pt idx="9326">
                  <c:v>11.0001</c:v>
                </c:pt>
                <c:pt idx="9327">
                  <c:v>17.0001</c:v>
                </c:pt>
                <c:pt idx="9328">
                  <c:v>5.0000999999999998</c:v>
                </c:pt>
                <c:pt idx="9329">
                  <c:v>4.0000999999999998</c:v>
                </c:pt>
                <c:pt idx="9330">
                  <c:v>3.0001000000000002</c:v>
                </c:pt>
                <c:pt idx="9331">
                  <c:v>3.0001000000000002</c:v>
                </c:pt>
                <c:pt idx="9332">
                  <c:v>1.0001</c:v>
                </c:pt>
                <c:pt idx="9333">
                  <c:v>5.0000999999999998</c:v>
                </c:pt>
                <c:pt idx="9334">
                  <c:v>2.0001000000000002</c:v>
                </c:pt>
                <c:pt idx="9335">
                  <c:v>4.0000999999999998</c:v>
                </c:pt>
                <c:pt idx="9336">
                  <c:v>1.0001</c:v>
                </c:pt>
                <c:pt idx="9337">
                  <c:v>2.0001000000000002</c:v>
                </c:pt>
                <c:pt idx="9338">
                  <c:v>4.0000999999999998</c:v>
                </c:pt>
                <c:pt idx="9339">
                  <c:v>1E-4</c:v>
                </c:pt>
                <c:pt idx="9340">
                  <c:v>3.0001000000000002</c:v>
                </c:pt>
                <c:pt idx="9341">
                  <c:v>5.0000999999999998</c:v>
                </c:pt>
                <c:pt idx="9342">
                  <c:v>4.0000999999999998</c:v>
                </c:pt>
                <c:pt idx="9343">
                  <c:v>2.0001000000000002</c:v>
                </c:pt>
                <c:pt idx="9344">
                  <c:v>1.0001</c:v>
                </c:pt>
                <c:pt idx="9345">
                  <c:v>4.0000999999999998</c:v>
                </c:pt>
                <c:pt idx="9346">
                  <c:v>4.0000999999999998</c:v>
                </c:pt>
                <c:pt idx="9347">
                  <c:v>7.0000999999999998</c:v>
                </c:pt>
                <c:pt idx="9348">
                  <c:v>2.0001000000000002</c:v>
                </c:pt>
                <c:pt idx="9349">
                  <c:v>3.0001000000000002</c:v>
                </c:pt>
                <c:pt idx="9350">
                  <c:v>1.0001</c:v>
                </c:pt>
                <c:pt idx="9351">
                  <c:v>5.0000999999999998</c:v>
                </c:pt>
                <c:pt idx="9352">
                  <c:v>6.0000999999999998</c:v>
                </c:pt>
                <c:pt idx="9353">
                  <c:v>6.0000999999999998</c:v>
                </c:pt>
                <c:pt idx="9354">
                  <c:v>1.0001</c:v>
                </c:pt>
                <c:pt idx="9355">
                  <c:v>4.0000999999999998</c:v>
                </c:pt>
                <c:pt idx="9356">
                  <c:v>7.0000999999999998</c:v>
                </c:pt>
                <c:pt idx="9357">
                  <c:v>11.0001</c:v>
                </c:pt>
                <c:pt idx="9358">
                  <c:v>20.0001</c:v>
                </c:pt>
                <c:pt idx="9359">
                  <c:v>33.000100000000003</c:v>
                </c:pt>
                <c:pt idx="9360">
                  <c:v>42.000100000000003</c:v>
                </c:pt>
                <c:pt idx="9361">
                  <c:v>82.000100000000003</c:v>
                </c:pt>
                <c:pt idx="9362">
                  <c:v>54.000100000000003</c:v>
                </c:pt>
                <c:pt idx="9363">
                  <c:v>22.0001</c:v>
                </c:pt>
                <c:pt idx="9364">
                  <c:v>23.0001</c:v>
                </c:pt>
                <c:pt idx="9365">
                  <c:v>11.0001</c:v>
                </c:pt>
                <c:pt idx="9366">
                  <c:v>1.0001</c:v>
                </c:pt>
                <c:pt idx="9367">
                  <c:v>7.0000999999999998</c:v>
                </c:pt>
                <c:pt idx="9368">
                  <c:v>9.0000999999999998</c:v>
                </c:pt>
                <c:pt idx="9369">
                  <c:v>8.0000999999999998</c:v>
                </c:pt>
                <c:pt idx="9370">
                  <c:v>7.0000999999999998</c:v>
                </c:pt>
                <c:pt idx="9371">
                  <c:v>6.0000999999999998</c:v>
                </c:pt>
                <c:pt idx="9372">
                  <c:v>5.0000999999999998</c:v>
                </c:pt>
                <c:pt idx="9373">
                  <c:v>3.0001000000000002</c:v>
                </c:pt>
                <c:pt idx="9374">
                  <c:v>4.0000999999999998</c:v>
                </c:pt>
                <c:pt idx="9375">
                  <c:v>5.0000999999999998</c:v>
                </c:pt>
                <c:pt idx="9376">
                  <c:v>6.0000999999999998</c:v>
                </c:pt>
                <c:pt idx="9377">
                  <c:v>3.0001000000000002</c:v>
                </c:pt>
                <c:pt idx="9378">
                  <c:v>7.0000999999999998</c:v>
                </c:pt>
                <c:pt idx="9379">
                  <c:v>5.0000999999999998</c:v>
                </c:pt>
                <c:pt idx="9380">
                  <c:v>1.0001</c:v>
                </c:pt>
                <c:pt idx="9381">
                  <c:v>1.0001</c:v>
                </c:pt>
                <c:pt idx="9382">
                  <c:v>3.0001000000000002</c:v>
                </c:pt>
                <c:pt idx="9383">
                  <c:v>5.0000999999999998</c:v>
                </c:pt>
                <c:pt idx="9384">
                  <c:v>5.0000999999999998</c:v>
                </c:pt>
                <c:pt idx="9385">
                  <c:v>3.0001000000000002</c:v>
                </c:pt>
                <c:pt idx="9386">
                  <c:v>1.0001</c:v>
                </c:pt>
                <c:pt idx="9387">
                  <c:v>5.0000999999999998</c:v>
                </c:pt>
                <c:pt idx="9388">
                  <c:v>1E-4</c:v>
                </c:pt>
                <c:pt idx="9389">
                  <c:v>6.0000999999999998</c:v>
                </c:pt>
                <c:pt idx="9390">
                  <c:v>1E-4</c:v>
                </c:pt>
                <c:pt idx="9391">
                  <c:v>1.0001</c:v>
                </c:pt>
                <c:pt idx="9392">
                  <c:v>4.0000999999999998</c:v>
                </c:pt>
                <c:pt idx="9393">
                  <c:v>1.0001</c:v>
                </c:pt>
                <c:pt idx="9394">
                  <c:v>4.0000999999999998</c:v>
                </c:pt>
                <c:pt idx="9395">
                  <c:v>4.0000999999999998</c:v>
                </c:pt>
                <c:pt idx="9396">
                  <c:v>1.0001</c:v>
                </c:pt>
                <c:pt idx="9397">
                  <c:v>2.0001000000000002</c:v>
                </c:pt>
                <c:pt idx="9398">
                  <c:v>3.0001000000000002</c:v>
                </c:pt>
                <c:pt idx="9399">
                  <c:v>1E-4</c:v>
                </c:pt>
                <c:pt idx="9400">
                  <c:v>4.0000999999999998</c:v>
                </c:pt>
                <c:pt idx="9401">
                  <c:v>1.0001</c:v>
                </c:pt>
                <c:pt idx="9402">
                  <c:v>9.0000999999999998</c:v>
                </c:pt>
                <c:pt idx="9403">
                  <c:v>9.0000999999999998</c:v>
                </c:pt>
                <c:pt idx="9404">
                  <c:v>19.0001</c:v>
                </c:pt>
                <c:pt idx="9405">
                  <c:v>21.0001</c:v>
                </c:pt>
                <c:pt idx="9406">
                  <c:v>30.0001</c:v>
                </c:pt>
                <c:pt idx="9407">
                  <c:v>6.0000999999999998</c:v>
                </c:pt>
                <c:pt idx="9408">
                  <c:v>6.0000999999999998</c:v>
                </c:pt>
                <c:pt idx="9409">
                  <c:v>4.0000999999999998</c:v>
                </c:pt>
                <c:pt idx="9410">
                  <c:v>2.0001000000000002</c:v>
                </c:pt>
                <c:pt idx="9411">
                  <c:v>4.0000999999999998</c:v>
                </c:pt>
                <c:pt idx="9412">
                  <c:v>10.0001</c:v>
                </c:pt>
                <c:pt idx="9413">
                  <c:v>1.0001</c:v>
                </c:pt>
                <c:pt idx="9414">
                  <c:v>2.0001000000000002</c:v>
                </c:pt>
                <c:pt idx="9415">
                  <c:v>1.0001</c:v>
                </c:pt>
                <c:pt idx="9416">
                  <c:v>3.0001000000000002</c:v>
                </c:pt>
                <c:pt idx="9417">
                  <c:v>7.0000999999999998</c:v>
                </c:pt>
                <c:pt idx="9418">
                  <c:v>3.0001000000000002</c:v>
                </c:pt>
                <c:pt idx="9419">
                  <c:v>4.0000999999999998</c:v>
                </c:pt>
                <c:pt idx="9420">
                  <c:v>1.0001</c:v>
                </c:pt>
                <c:pt idx="9421">
                  <c:v>2.0001000000000002</c:v>
                </c:pt>
                <c:pt idx="9422">
                  <c:v>2.0001000000000002</c:v>
                </c:pt>
                <c:pt idx="9423">
                  <c:v>1.0001</c:v>
                </c:pt>
                <c:pt idx="9424">
                  <c:v>1.0001</c:v>
                </c:pt>
                <c:pt idx="9425">
                  <c:v>1.0001</c:v>
                </c:pt>
                <c:pt idx="9426">
                  <c:v>1.0001</c:v>
                </c:pt>
                <c:pt idx="9427">
                  <c:v>3.0001000000000002</c:v>
                </c:pt>
                <c:pt idx="9428">
                  <c:v>4.0000999999999998</c:v>
                </c:pt>
                <c:pt idx="9429">
                  <c:v>4.0000999999999998</c:v>
                </c:pt>
                <c:pt idx="9430">
                  <c:v>4.0000999999999998</c:v>
                </c:pt>
                <c:pt idx="9431">
                  <c:v>5.0000999999999998</c:v>
                </c:pt>
                <c:pt idx="9432">
                  <c:v>3.0001000000000002</c:v>
                </c:pt>
                <c:pt idx="9433">
                  <c:v>2.0001000000000002</c:v>
                </c:pt>
                <c:pt idx="9434">
                  <c:v>2.0001000000000002</c:v>
                </c:pt>
                <c:pt idx="9435">
                  <c:v>2.0001000000000002</c:v>
                </c:pt>
                <c:pt idx="9436">
                  <c:v>5.0000999999999998</c:v>
                </c:pt>
                <c:pt idx="9437">
                  <c:v>5.0000999999999998</c:v>
                </c:pt>
                <c:pt idx="9438">
                  <c:v>4.0000999999999998</c:v>
                </c:pt>
                <c:pt idx="9439">
                  <c:v>4.0000999999999998</c:v>
                </c:pt>
                <c:pt idx="9440">
                  <c:v>6.0000999999999998</c:v>
                </c:pt>
                <c:pt idx="9441">
                  <c:v>3.0001000000000002</c:v>
                </c:pt>
                <c:pt idx="9442">
                  <c:v>2.0001000000000002</c:v>
                </c:pt>
                <c:pt idx="9443">
                  <c:v>5.0000999999999998</c:v>
                </c:pt>
                <c:pt idx="9444">
                  <c:v>6.0000999999999998</c:v>
                </c:pt>
                <c:pt idx="9445">
                  <c:v>10.0001</c:v>
                </c:pt>
                <c:pt idx="9446">
                  <c:v>26.0001</c:v>
                </c:pt>
                <c:pt idx="9447">
                  <c:v>32.000100000000003</c:v>
                </c:pt>
                <c:pt idx="9448">
                  <c:v>18.0001</c:v>
                </c:pt>
                <c:pt idx="9449">
                  <c:v>14.0001</c:v>
                </c:pt>
                <c:pt idx="9450">
                  <c:v>7.0000999999999998</c:v>
                </c:pt>
                <c:pt idx="9451">
                  <c:v>4.0000999999999998</c:v>
                </c:pt>
                <c:pt idx="9452">
                  <c:v>6.0000999999999998</c:v>
                </c:pt>
                <c:pt idx="9453">
                  <c:v>2.0001000000000002</c:v>
                </c:pt>
                <c:pt idx="9454">
                  <c:v>9.0000999999999998</c:v>
                </c:pt>
                <c:pt idx="9455">
                  <c:v>4.0000999999999998</c:v>
                </c:pt>
                <c:pt idx="9456">
                  <c:v>4.0000999999999998</c:v>
                </c:pt>
                <c:pt idx="9457">
                  <c:v>1.0001</c:v>
                </c:pt>
                <c:pt idx="9458">
                  <c:v>2.0001000000000002</c:v>
                </c:pt>
                <c:pt idx="9459">
                  <c:v>2.0001000000000002</c:v>
                </c:pt>
                <c:pt idx="9460">
                  <c:v>1.0001</c:v>
                </c:pt>
                <c:pt idx="9461">
                  <c:v>3.0001000000000002</c:v>
                </c:pt>
                <c:pt idx="9462">
                  <c:v>2.0001000000000002</c:v>
                </c:pt>
                <c:pt idx="9463">
                  <c:v>1E-4</c:v>
                </c:pt>
                <c:pt idx="9464">
                  <c:v>1.0001</c:v>
                </c:pt>
                <c:pt idx="9465">
                  <c:v>1.0001</c:v>
                </c:pt>
                <c:pt idx="9466">
                  <c:v>3.0001000000000002</c:v>
                </c:pt>
                <c:pt idx="9467">
                  <c:v>1.0001</c:v>
                </c:pt>
                <c:pt idx="9468">
                  <c:v>1E-4</c:v>
                </c:pt>
                <c:pt idx="9469">
                  <c:v>3.0001000000000002</c:v>
                </c:pt>
                <c:pt idx="9470">
                  <c:v>1.0001</c:v>
                </c:pt>
                <c:pt idx="9471">
                  <c:v>3.0001000000000002</c:v>
                </c:pt>
                <c:pt idx="9472">
                  <c:v>1E-4</c:v>
                </c:pt>
                <c:pt idx="9473">
                  <c:v>1.0001</c:v>
                </c:pt>
                <c:pt idx="9474">
                  <c:v>1E-4</c:v>
                </c:pt>
                <c:pt idx="9475">
                  <c:v>4.0000999999999998</c:v>
                </c:pt>
                <c:pt idx="9476">
                  <c:v>2.0001000000000002</c:v>
                </c:pt>
                <c:pt idx="9477">
                  <c:v>1.0001</c:v>
                </c:pt>
                <c:pt idx="9478">
                  <c:v>4.0000999999999998</c:v>
                </c:pt>
                <c:pt idx="9479">
                  <c:v>3.0001000000000002</c:v>
                </c:pt>
                <c:pt idx="9480">
                  <c:v>1.0001</c:v>
                </c:pt>
                <c:pt idx="9481">
                  <c:v>1E-4</c:v>
                </c:pt>
                <c:pt idx="9482">
                  <c:v>4.0000999999999998</c:v>
                </c:pt>
                <c:pt idx="9483">
                  <c:v>7.0000999999999998</c:v>
                </c:pt>
                <c:pt idx="9484">
                  <c:v>1.0001</c:v>
                </c:pt>
                <c:pt idx="9485">
                  <c:v>7.0000999999999998</c:v>
                </c:pt>
                <c:pt idx="9486">
                  <c:v>14.0001</c:v>
                </c:pt>
                <c:pt idx="9487">
                  <c:v>20.0001</c:v>
                </c:pt>
                <c:pt idx="9488">
                  <c:v>44.000100000000003</c:v>
                </c:pt>
                <c:pt idx="9489">
                  <c:v>84.000100000000003</c:v>
                </c:pt>
                <c:pt idx="9490">
                  <c:v>87.000100000000003</c:v>
                </c:pt>
                <c:pt idx="9491">
                  <c:v>83.000100000000003</c:v>
                </c:pt>
                <c:pt idx="9492">
                  <c:v>34.000100000000003</c:v>
                </c:pt>
                <c:pt idx="9493">
                  <c:v>11.0001</c:v>
                </c:pt>
                <c:pt idx="9494">
                  <c:v>4.0000999999999998</c:v>
                </c:pt>
                <c:pt idx="9495">
                  <c:v>3.0001000000000002</c:v>
                </c:pt>
                <c:pt idx="9496">
                  <c:v>3.0001000000000002</c:v>
                </c:pt>
                <c:pt idx="9497">
                  <c:v>7.0000999999999998</c:v>
                </c:pt>
                <c:pt idx="9498">
                  <c:v>4.0000999999999998</c:v>
                </c:pt>
                <c:pt idx="9499">
                  <c:v>2.0001000000000002</c:v>
                </c:pt>
                <c:pt idx="9500">
                  <c:v>1.0001</c:v>
                </c:pt>
                <c:pt idx="9501">
                  <c:v>1E-4</c:v>
                </c:pt>
                <c:pt idx="9502">
                  <c:v>4.0000999999999998</c:v>
                </c:pt>
                <c:pt idx="9503">
                  <c:v>4.0000999999999998</c:v>
                </c:pt>
                <c:pt idx="9504">
                  <c:v>4.0000999999999998</c:v>
                </c:pt>
                <c:pt idx="9505">
                  <c:v>1.0001</c:v>
                </c:pt>
                <c:pt idx="9506">
                  <c:v>1E-4</c:v>
                </c:pt>
                <c:pt idx="9507">
                  <c:v>1E-4</c:v>
                </c:pt>
                <c:pt idx="9508">
                  <c:v>3.0001000000000002</c:v>
                </c:pt>
                <c:pt idx="9509">
                  <c:v>3.0001000000000002</c:v>
                </c:pt>
                <c:pt idx="9510">
                  <c:v>1E-4</c:v>
                </c:pt>
                <c:pt idx="9511">
                  <c:v>3.0001000000000002</c:v>
                </c:pt>
                <c:pt idx="9512">
                  <c:v>3.0001000000000002</c:v>
                </c:pt>
                <c:pt idx="9513">
                  <c:v>1E-4</c:v>
                </c:pt>
                <c:pt idx="9514">
                  <c:v>1E-4</c:v>
                </c:pt>
                <c:pt idx="9515">
                  <c:v>1.0001</c:v>
                </c:pt>
                <c:pt idx="9516">
                  <c:v>2.0001000000000002</c:v>
                </c:pt>
                <c:pt idx="9517">
                  <c:v>2.0001000000000002</c:v>
                </c:pt>
                <c:pt idx="9518">
                  <c:v>2.0001000000000002</c:v>
                </c:pt>
                <c:pt idx="9519">
                  <c:v>1.0001</c:v>
                </c:pt>
                <c:pt idx="9520">
                  <c:v>4.0000999999999998</c:v>
                </c:pt>
                <c:pt idx="9521">
                  <c:v>2.0001000000000002</c:v>
                </c:pt>
                <c:pt idx="9522">
                  <c:v>3.0001000000000002</c:v>
                </c:pt>
                <c:pt idx="9523">
                  <c:v>2.0001000000000002</c:v>
                </c:pt>
                <c:pt idx="9524">
                  <c:v>2.0001000000000002</c:v>
                </c:pt>
                <c:pt idx="9525">
                  <c:v>3.0001000000000002</c:v>
                </c:pt>
                <c:pt idx="9526">
                  <c:v>7.0000999999999998</c:v>
                </c:pt>
                <c:pt idx="9527">
                  <c:v>8.0000999999999998</c:v>
                </c:pt>
                <c:pt idx="9528">
                  <c:v>10.0001</c:v>
                </c:pt>
                <c:pt idx="9529">
                  <c:v>29.0001</c:v>
                </c:pt>
                <c:pt idx="9530">
                  <c:v>45.000100000000003</c:v>
                </c:pt>
                <c:pt idx="9531">
                  <c:v>83.000100000000003</c:v>
                </c:pt>
                <c:pt idx="9532">
                  <c:v>122.0001</c:v>
                </c:pt>
                <c:pt idx="9533">
                  <c:v>86.000100000000003</c:v>
                </c:pt>
                <c:pt idx="9534">
                  <c:v>26.0001</c:v>
                </c:pt>
                <c:pt idx="9535">
                  <c:v>5.0000999999999998</c:v>
                </c:pt>
                <c:pt idx="9536">
                  <c:v>3.0001000000000002</c:v>
                </c:pt>
                <c:pt idx="9537">
                  <c:v>12.0001</c:v>
                </c:pt>
                <c:pt idx="9538">
                  <c:v>14.0001</c:v>
                </c:pt>
                <c:pt idx="9539">
                  <c:v>7.0000999999999998</c:v>
                </c:pt>
                <c:pt idx="9540">
                  <c:v>6.0000999999999998</c:v>
                </c:pt>
                <c:pt idx="9541">
                  <c:v>7.0000999999999998</c:v>
                </c:pt>
                <c:pt idx="9542">
                  <c:v>3.0001000000000002</c:v>
                </c:pt>
                <c:pt idx="9543">
                  <c:v>1.0001</c:v>
                </c:pt>
                <c:pt idx="9544">
                  <c:v>3.0001000000000002</c:v>
                </c:pt>
                <c:pt idx="9545">
                  <c:v>1.0001</c:v>
                </c:pt>
                <c:pt idx="9546">
                  <c:v>2.0001000000000002</c:v>
                </c:pt>
                <c:pt idx="9547">
                  <c:v>1.0001</c:v>
                </c:pt>
                <c:pt idx="9548">
                  <c:v>1E-4</c:v>
                </c:pt>
                <c:pt idx="9549">
                  <c:v>1.0001</c:v>
                </c:pt>
                <c:pt idx="9550">
                  <c:v>6.0000999999999998</c:v>
                </c:pt>
                <c:pt idx="9551">
                  <c:v>1.0001</c:v>
                </c:pt>
                <c:pt idx="9552">
                  <c:v>1E-4</c:v>
                </c:pt>
                <c:pt idx="9553">
                  <c:v>1E-4</c:v>
                </c:pt>
                <c:pt idx="9554">
                  <c:v>1.0001</c:v>
                </c:pt>
                <c:pt idx="9555">
                  <c:v>4.0000999999999998</c:v>
                </c:pt>
                <c:pt idx="9556">
                  <c:v>3.0001000000000002</c:v>
                </c:pt>
                <c:pt idx="9557">
                  <c:v>1.0001</c:v>
                </c:pt>
                <c:pt idx="9558">
                  <c:v>3.0001000000000002</c:v>
                </c:pt>
                <c:pt idx="9559">
                  <c:v>1E-4</c:v>
                </c:pt>
                <c:pt idx="9560">
                  <c:v>1.0001</c:v>
                </c:pt>
                <c:pt idx="9561">
                  <c:v>1E-4</c:v>
                </c:pt>
                <c:pt idx="9562">
                  <c:v>1E-4</c:v>
                </c:pt>
                <c:pt idx="9563">
                  <c:v>1E-4</c:v>
                </c:pt>
                <c:pt idx="9564">
                  <c:v>4.0000999999999998</c:v>
                </c:pt>
                <c:pt idx="9565">
                  <c:v>2.0001000000000002</c:v>
                </c:pt>
                <c:pt idx="9566">
                  <c:v>2.0001000000000002</c:v>
                </c:pt>
                <c:pt idx="9567">
                  <c:v>6.0000999999999998</c:v>
                </c:pt>
                <c:pt idx="9568">
                  <c:v>8.0000999999999998</c:v>
                </c:pt>
                <c:pt idx="9569">
                  <c:v>22.0001</c:v>
                </c:pt>
                <c:pt idx="9570">
                  <c:v>29.0001</c:v>
                </c:pt>
                <c:pt idx="9571">
                  <c:v>28.0001</c:v>
                </c:pt>
                <c:pt idx="9572">
                  <c:v>24.0001</c:v>
                </c:pt>
                <c:pt idx="9573">
                  <c:v>17.0001</c:v>
                </c:pt>
                <c:pt idx="9574">
                  <c:v>9.0000999999999998</c:v>
                </c:pt>
                <c:pt idx="9575">
                  <c:v>14.0001</c:v>
                </c:pt>
                <c:pt idx="9576">
                  <c:v>10.0001</c:v>
                </c:pt>
                <c:pt idx="9577">
                  <c:v>8.0000999999999998</c:v>
                </c:pt>
                <c:pt idx="9578">
                  <c:v>1.0001</c:v>
                </c:pt>
                <c:pt idx="9579">
                  <c:v>5.0000999999999998</c:v>
                </c:pt>
                <c:pt idx="9580">
                  <c:v>5.0000999999999998</c:v>
                </c:pt>
                <c:pt idx="9581">
                  <c:v>1E-4</c:v>
                </c:pt>
                <c:pt idx="9582">
                  <c:v>4.0000999999999998</c:v>
                </c:pt>
                <c:pt idx="9583">
                  <c:v>3.0001000000000002</c:v>
                </c:pt>
                <c:pt idx="9584">
                  <c:v>3.0001000000000002</c:v>
                </c:pt>
                <c:pt idx="9585">
                  <c:v>1E-4</c:v>
                </c:pt>
                <c:pt idx="9586">
                  <c:v>2.0001000000000002</c:v>
                </c:pt>
                <c:pt idx="9587">
                  <c:v>3.0001000000000002</c:v>
                </c:pt>
                <c:pt idx="9588">
                  <c:v>2.0001000000000002</c:v>
                </c:pt>
                <c:pt idx="9589">
                  <c:v>1E-4</c:v>
                </c:pt>
                <c:pt idx="9590">
                  <c:v>1E-4</c:v>
                </c:pt>
                <c:pt idx="9591">
                  <c:v>1.0001</c:v>
                </c:pt>
                <c:pt idx="9592">
                  <c:v>2.0001000000000002</c:v>
                </c:pt>
                <c:pt idx="9593">
                  <c:v>1.0001</c:v>
                </c:pt>
                <c:pt idx="9594">
                  <c:v>5.0000999999999998</c:v>
                </c:pt>
                <c:pt idx="9595">
                  <c:v>1E-4</c:v>
                </c:pt>
                <c:pt idx="9596">
                  <c:v>3.0001000000000002</c:v>
                </c:pt>
                <c:pt idx="9597">
                  <c:v>1.0001</c:v>
                </c:pt>
                <c:pt idx="9598">
                  <c:v>2.0001000000000002</c:v>
                </c:pt>
                <c:pt idx="9599">
                  <c:v>1.0001</c:v>
                </c:pt>
                <c:pt idx="9600">
                  <c:v>1.0001</c:v>
                </c:pt>
                <c:pt idx="9601">
                  <c:v>1.0001</c:v>
                </c:pt>
                <c:pt idx="9602">
                  <c:v>1.0001</c:v>
                </c:pt>
                <c:pt idx="9603">
                  <c:v>4.0000999999999998</c:v>
                </c:pt>
                <c:pt idx="9604">
                  <c:v>4.0000999999999998</c:v>
                </c:pt>
                <c:pt idx="9605">
                  <c:v>3.0001000000000002</c:v>
                </c:pt>
                <c:pt idx="9606">
                  <c:v>2.0001000000000002</c:v>
                </c:pt>
                <c:pt idx="9607">
                  <c:v>3.0001000000000002</c:v>
                </c:pt>
                <c:pt idx="9608">
                  <c:v>2.0001000000000002</c:v>
                </c:pt>
                <c:pt idx="9609">
                  <c:v>5.0000999999999998</c:v>
                </c:pt>
                <c:pt idx="9610">
                  <c:v>8.0000999999999998</c:v>
                </c:pt>
                <c:pt idx="9611">
                  <c:v>10.0001</c:v>
                </c:pt>
                <c:pt idx="9612">
                  <c:v>25.0001</c:v>
                </c:pt>
                <c:pt idx="9613">
                  <c:v>31.0001</c:v>
                </c:pt>
                <c:pt idx="9614">
                  <c:v>26.0001</c:v>
                </c:pt>
                <c:pt idx="9615">
                  <c:v>29.0001</c:v>
                </c:pt>
                <c:pt idx="9616">
                  <c:v>26.0001</c:v>
                </c:pt>
                <c:pt idx="9617">
                  <c:v>15.0001</c:v>
                </c:pt>
                <c:pt idx="9618">
                  <c:v>6.0000999999999998</c:v>
                </c:pt>
                <c:pt idx="9619">
                  <c:v>6.0000999999999998</c:v>
                </c:pt>
                <c:pt idx="9620">
                  <c:v>4.0000999999999998</c:v>
                </c:pt>
                <c:pt idx="9621">
                  <c:v>4.0000999999999998</c:v>
                </c:pt>
                <c:pt idx="9622">
                  <c:v>1E-4</c:v>
                </c:pt>
                <c:pt idx="9623">
                  <c:v>2.0001000000000002</c:v>
                </c:pt>
                <c:pt idx="9624">
                  <c:v>3.0001000000000002</c:v>
                </c:pt>
                <c:pt idx="9625">
                  <c:v>3.0001000000000002</c:v>
                </c:pt>
                <c:pt idx="9626">
                  <c:v>1.0001</c:v>
                </c:pt>
                <c:pt idx="9627">
                  <c:v>2.0001000000000002</c:v>
                </c:pt>
                <c:pt idx="9628">
                  <c:v>2.0001000000000002</c:v>
                </c:pt>
                <c:pt idx="9629">
                  <c:v>2.0001000000000002</c:v>
                </c:pt>
                <c:pt idx="9630">
                  <c:v>1E-4</c:v>
                </c:pt>
                <c:pt idx="9631">
                  <c:v>3.0001000000000002</c:v>
                </c:pt>
                <c:pt idx="9632">
                  <c:v>2.0001000000000002</c:v>
                </c:pt>
                <c:pt idx="9633">
                  <c:v>2.0001000000000002</c:v>
                </c:pt>
                <c:pt idx="9634">
                  <c:v>1E-4</c:v>
                </c:pt>
                <c:pt idx="9635">
                  <c:v>1.0001</c:v>
                </c:pt>
                <c:pt idx="9636">
                  <c:v>2.0001000000000002</c:v>
                </c:pt>
                <c:pt idx="9637">
                  <c:v>3.0001000000000002</c:v>
                </c:pt>
                <c:pt idx="9638">
                  <c:v>4.0000999999999998</c:v>
                </c:pt>
                <c:pt idx="9639">
                  <c:v>1.0001</c:v>
                </c:pt>
                <c:pt idx="9640">
                  <c:v>1.0001</c:v>
                </c:pt>
                <c:pt idx="9641">
                  <c:v>1.0001</c:v>
                </c:pt>
                <c:pt idx="9642">
                  <c:v>1.0001</c:v>
                </c:pt>
                <c:pt idx="9643">
                  <c:v>2.0001000000000002</c:v>
                </c:pt>
                <c:pt idx="9644">
                  <c:v>1.0001</c:v>
                </c:pt>
                <c:pt idx="9645">
                  <c:v>2.0001000000000002</c:v>
                </c:pt>
                <c:pt idx="9646">
                  <c:v>2.0001000000000002</c:v>
                </c:pt>
                <c:pt idx="9647">
                  <c:v>2.0001000000000002</c:v>
                </c:pt>
                <c:pt idx="9648">
                  <c:v>2.0001000000000002</c:v>
                </c:pt>
                <c:pt idx="9649">
                  <c:v>1.0001</c:v>
                </c:pt>
                <c:pt idx="9650">
                  <c:v>2.0001000000000002</c:v>
                </c:pt>
                <c:pt idx="9651">
                  <c:v>8.0000999999999998</c:v>
                </c:pt>
                <c:pt idx="9652">
                  <c:v>7.0000999999999998</c:v>
                </c:pt>
                <c:pt idx="9653">
                  <c:v>16.0001</c:v>
                </c:pt>
                <c:pt idx="9654">
                  <c:v>9.0000999999999998</c:v>
                </c:pt>
                <c:pt idx="9655">
                  <c:v>13.0001</c:v>
                </c:pt>
                <c:pt idx="9656">
                  <c:v>12.0001</c:v>
                </c:pt>
                <c:pt idx="9657">
                  <c:v>6.0000999999999998</c:v>
                </c:pt>
                <c:pt idx="9658">
                  <c:v>6.0000999999999998</c:v>
                </c:pt>
                <c:pt idx="9659">
                  <c:v>2.0001000000000002</c:v>
                </c:pt>
                <c:pt idx="9660">
                  <c:v>1.0001</c:v>
                </c:pt>
                <c:pt idx="9661">
                  <c:v>3.0001000000000002</c:v>
                </c:pt>
                <c:pt idx="9662">
                  <c:v>6.0000999999999998</c:v>
                </c:pt>
                <c:pt idx="9663">
                  <c:v>1E-4</c:v>
                </c:pt>
                <c:pt idx="9664">
                  <c:v>3.0001000000000002</c:v>
                </c:pt>
                <c:pt idx="9665">
                  <c:v>3.0001000000000002</c:v>
                </c:pt>
                <c:pt idx="9666">
                  <c:v>4.0000999999999998</c:v>
                </c:pt>
                <c:pt idx="9667">
                  <c:v>1E-4</c:v>
                </c:pt>
                <c:pt idx="9668">
                  <c:v>2.0001000000000002</c:v>
                </c:pt>
                <c:pt idx="9669">
                  <c:v>1.0001</c:v>
                </c:pt>
                <c:pt idx="9670">
                  <c:v>1.0001</c:v>
                </c:pt>
                <c:pt idx="9671">
                  <c:v>4.0000999999999998</c:v>
                </c:pt>
                <c:pt idx="9672">
                  <c:v>1.0001</c:v>
                </c:pt>
                <c:pt idx="9673">
                  <c:v>3.0001000000000002</c:v>
                </c:pt>
                <c:pt idx="9674">
                  <c:v>1E-4</c:v>
                </c:pt>
                <c:pt idx="9675">
                  <c:v>1.0001</c:v>
                </c:pt>
                <c:pt idx="9676">
                  <c:v>1E-4</c:v>
                </c:pt>
                <c:pt idx="9677">
                  <c:v>2.0001000000000002</c:v>
                </c:pt>
                <c:pt idx="9678">
                  <c:v>1.0001</c:v>
                </c:pt>
                <c:pt idx="9679">
                  <c:v>2.0001000000000002</c:v>
                </c:pt>
                <c:pt idx="9680">
                  <c:v>3.0001000000000002</c:v>
                </c:pt>
                <c:pt idx="9681">
                  <c:v>3.0001000000000002</c:v>
                </c:pt>
                <c:pt idx="9682">
                  <c:v>3.0001000000000002</c:v>
                </c:pt>
                <c:pt idx="9683">
                  <c:v>1E-4</c:v>
                </c:pt>
                <c:pt idx="9684">
                  <c:v>4.0000999999999998</c:v>
                </c:pt>
                <c:pt idx="9685">
                  <c:v>1E-4</c:v>
                </c:pt>
                <c:pt idx="9686">
                  <c:v>1.0001</c:v>
                </c:pt>
                <c:pt idx="9687">
                  <c:v>2.0001000000000002</c:v>
                </c:pt>
                <c:pt idx="9688">
                  <c:v>1.0001</c:v>
                </c:pt>
                <c:pt idx="9689">
                  <c:v>4.0000999999999998</c:v>
                </c:pt>
                <c:pt idx="9690">
                  <c:v>2.0001000000000002</c:v>
                </c:pt>
                <c:pt idx="9691">
                  <c:v>1.0001</c:v>
                </c:pt>
                <c:pt idx="9692">
                  <c:v>4.0000999999999998</c:v>
                </c:pt>
                <c:pt idx="9693">
                  <c:v>5.0000999999999998</c:v>
                </c:pt>
                <c:pt idx="9694">
                  <c:v>5.0000999999999998</c:v>
                </c:pt>
                <c:pt idx="9695">
                  <c:v>8.0000999999999998</c:v>
                </c:pt>
                <c:pt idx="9696">
                  <c:v>17.0001</c:v>
                </c:pt>
                <c:pt idx="9697">
                  <c:v>16.0001</c:v>
                </c:pt>
                <c:pt idx="9698">
                  <c:v>34.000100000000003</c:v>
                </c:pt>
                <c:pt idx="9699">
                  <c:v>33.000100000000003</c:v>
                </c:pt>
                <c:pt idx="9700">
                  <c:v>23.0001</c:v>
                </c:pt>
                <c:pt idx="9701">
                  <c:v>21.0001</c:v>
                </c:pt>
                <c:pt idx="9702">
                  <c:v>2.0001000000000002</c:v>
                </c:pt>
                <c:pt idx="9703">
                  <c:v>4.0000999999999998</c:v>
                </c:pt>
                <c:pt idx="9704">
                  <c:v>1.0001</c:v>
                </c:pt>
                <c:pt idx="9705">
                  <c:v>3.0001000000000002</c:v>
                </c:pt>
                <c:pt idx="9706">
                  <c:v>3.0001000000000002</c:v>
                </c:pt>
                <c:pt idx="9707">
                  <c:v>4.0000999999999998</c:v>
                </c:pt>
                <c:pt idx="9708">
                  <c:v>1.0001</c:v>
                </c:pt>
                <c:pt idx="9709">
                  <c:v>4.0000999999999998</c:v>
                </c:pt>
                <c:pt idx="9710">
                  <c:v>5.0000999999999998</c:v>
                </c:pt>
                <c:pt idx="9711">
                  <c:v>1.0001</c:v>
                </c:pt>
                <c:pt idx="9712">
                  <c:v>1.0001</c:v>
                </c:pt>
                <c:pt idx="9713">
                  <c:v>1.0001</c:v>
                </c:pt>
                <c:pt idx="9714">
                  <c:v>2.0001000000000002</c:v>
                </c:pt>
                <c:pt idx="9715">
                  <c:v>2.0001000000000002</c:v>
                </c:pt>
                <c:pt idx="9716">
                  <c:v>3.0001000000000002</c:v>
                </c:pt>
                <c:pt idx="9717">
                  <c:v>4.0000999999999998</c:v>
                </c:pt>
                <c:pt idx="9718">
                  <c:v>3.0001000000000002</c:v>
                </c:pt>
                <c:pt idx="9719">
                  <c:v>2.0001000000000002</c:v>
                </c:pt>
                <c:pt idx="9720">
                  <c:v>7.0000999999999998</c:v>
                </c:pt>
                <c:pt idx="9721">
                  <c:v>1.0001</c:v>
                </c:pt>
                <c:pt idx="9722">
                  <c:v>4.0000999999999998</c:v>
                </c:pt>
                <c:pt idx="9723">
                  <c:v>2.0001000000000002</c:v>
                </c:pt>
                <c:pt idx="9724">
                  <c:v>3.0001000000000002</c:v>
                </c:pt>
                <c:pt idx="9725">
                  <c:v>3.0001000000000002</c:v>
                </c:pt>
                <c:pt idx="9726">
                  <c:v>6.0000999999999998</c:v>
                </c:pt>
                <c:pt idx="9727">
                  <c:v>4.0000999999999998</c:v>
                </c:pt>
                <c:pt idx="9728">
                  <c:v>6.0000999999999998</c:v>
                </c:pt>
                <c:pt idx="9729">
                  <c:v>18.0001</c:v>
                </c:pt>
                <c:pt idx="9730">
                  <c:v>48.000100000000003</c:v>
                </c:pt>
                <c:pt idx="9731">
                  <c:v>105.0001</c:v>
                </c:pt>
                <c:pt idx="9732">
                  <c:v>164.0001</c:v>
                </c:pt>
                <c:pt idx="9733">
                  <c:v>249.0001</c:v>
                </c:pt>
                <c:pt idx="9734">
                  <c:v>297.00009999999997</c:v>
                </c:pt>
                <c:pt idx="9735">
                  <c:v>361.00009999999997</c:v>
                </c:pt>
                <c:pt idx="9736">
                  <c:v>364.00009999999997</c:v>
                </c:pt>
                <c:pt idx="9737">
                  <c:v>395.00009999999997</c:v>
                </c:pt>
                <c:pt idx="9738">
                  <c:v>294.00009999999997</c:v>
                </c:pt>
                <c:pt idx="9739">
                  <c:v>215.0001</c:v>
                </c:pt>
                <c:pt idx="9740">
                  <c:v>75.000100000000003</c:v>
                </c:pt>
                <c:pt idx="9741">
                  <c:v>19.0001</c:v>
                </c:pt>
                <c:pt idx="9742">
                  <c:v>9.0000999999999998</c:v>
                </c:pt>
                <c:pt idx="9743">
                  <c:v>3.0001000000000002</c:v>
                </c:pt>
                <c:pt idx="9744">
                  <c:v>3.0001000000000002</c:v>
                </c:pt>
                <c:pt idx="9745">
                  <c:v>2.0001000000000002</c:v>
                </c:pt>
                <c:pt idx="9746">
                  <c:v>4.0000999999999998</c:v>
                </c:pt>
                <c:pt idx="9747">
                  <c:v>4.0000999999999998</c:v>
                </c:pt>
                <c:pt idx="9748">
                  <c:v>1E-4</c:v>
                </c:pt>
                <c:pt idx="9749">
                  <c:v>3.0001000000000002</c:v>
                </c:pt>
                <c:pt idx="9750">
                  <c:v>1.0001</c:v>
                </c:pt>
                <c:pt idx="9751">
                  <c:v>2.0001000000000002</c:v>
                </c:pt>
                <c:pt idx="9752">
                  <c:v>1E-4</c:v>
                </c:pt>
                <c:pt idx="9753">
                  <c:v>1.0001</c:v>
                </c:pt>
                <c:pt idx="9754">
                  <c:v>1E-4</c:v>
                </c:pt>
                <c:pt idx="9755">
                  <c:v>1E-4</c:v>
                </c:pt>
                <c:pt idx="9756">
                  <c:v>1.0001</c:v>
                </c:pt>
                <c:pt idx="9757">
                  <c:v>1E-4</c:v>
                </c:pt>
                <c:pt idx="9758">
                  <c:v>3.0001000000000002</c:v>
                </c:pt>
                <c:pt idx="9759">
                  <c:v>1.0001</c:v>
                </c:pt>
                <c:pt idx="9760">
                  <c:v>2.0001000000000002</c:v>
                </c:pt>
                <c:pt idx="9761">
                  <c:v>2.0001000000000002</c:v>
                </c:pt>
                <c:pt idx="9762">
                  <c:v>1.0001</c:v>
                </c:pt>
                <c:pt idx="9763">
                  <c:v>1E-4</c:v>
                </c:pt>
                <c:pt idx="9764">
                  <c:v>1.0001</c:v>
                </c:pt>
                <c:pt idx="9765">
                  <c:v>1E-4</c:v>
                </c:pt>
                <c:pt idx="9766">
                  <c:v>1.0001</c:v>
                </c:pt>
                <c:pt idx="9767">
                  <c:v>1E-4</c:v>
                </c:pt>
                <c:pt idx="9768">
                  <c:v>1E-4</c:v>
                </c:pt>
                <c:pt idx="9769">
                  <c:v>1E-4</c:v>
                </c:pt>
                <c:pt idx="9770">
                  <c:v>1.0001</c:v>
                </c:pt>
                <c:pt idx="9771">
                  <c:v>2.0001000000000002</c:v>
                </c:pt>
                <c:pt idx="9772">
                  <c:v>1E-4</c:v>
                </c:pt>
                <c:pt idx="9773">
                  <c:v>2.0001000000000002</c:v>
                </c:pt>
                <c:pt idx="9774">
                  <c:v>1E-4</c:v>
                </c:pt>
                <c:pt idx="9775">
                  <c:v>5.0000999999999998</c:v>
                </c:pt>
                <c:pt idx="9776">
                  <c:v>10.0001</c:v>
                </c:pt>
                <c:pt idx="9777">
                  <c:v>12.0001</c:v>
                </c:pt>
                <c:pt idx="9778">
                  <c:v>26.0001</c:v>
                </c:pt>
                <c:pt idx="9779">
                  <c:v>35.000100000000003</c:v>
                </c:pt>
                <c:pt idx="9780">
                  <c:v>43.000100000000003</c:v>
                </c:pt>
                <c:pt idx="9781">
                  <c:v>35.000100000000003</c:v>
                </c:pt>
                <c:pt idx="9782">
                  <c:v>18.0001</c:v>
                </c:pt>
                <c:pt idx="9783">
                  <c:v>12.0001</c:v>
                </c:pt>
                <c:pt idx="9784">
                  <c:v>4.0000999999999998</c:v>
                </c:pt>
                <c:pt idx="9785">
                  <c:v>3.0001000000000002</c:v>
                </c:pt>
                <c:pt idx="9786">
                  <c:v>1.0001</c:v>
                </c:pt>
                <c:pt idx="9787">
                  <c:v>7.0000999999999998</c:v>
                </c:pt>
                <c:pt idx="9788">
                  <c:v>1.0001</c:v>
                </c:pt>
                <c:pt idx="9789">
                  <c:v>2.0001000000000002</c:v>
                </c:pt>
                <c:pt idx="9790">
                  <c:v>3.0001000000000002</c:v>
                </c:pt>
                <c:pt idx="9791">
                  <c:v>1.0001</c:v>
                </c:pt>
                <c:pt idx="9792">
                  <c:v>3.0001000000000002</c:v>
                </c:pt>
                <c:pt idx="9793">
                  <c:v>1.0001</c:v>
                </c:pt>
                <c:pt idx="9794">
                  <c:v>1E-4</c:v>
                </c:pt>
                <c:pt idx="9795">
                  <c:v>1E-4</c:v>
                </c:pt>
                <c:pt idx="9796">
                  <c:v>1E-4</c:v>
                </c:pt>
                <c:pt idx="9797">
                  <c:v>1E-4</c:v>
                </c:pt>
                <c:pt idx="9798">
                  <c:v>1E-4</c:v>
                </c:pt>
                <c:pt idx="9799">
                  <c:v>1.0001</c:v>
                </c:pt>
                <c:pt idx="9800">
                  <c:v>2.0001000000000002</c:v>
                </c:pt>
                <c:pt idx="9801">
                  <c:v>1.0001</c:v>
                </c:pt>
                <c:pt idx="9802">
                  <c:v>1E-4</c:v>
                </c:pt>
                <c:pt idx="9803">
                  <c:v>1E-4</c:v>
                </c:pt>
                <c:pt idx="9804">
                  <c:v>1.0001</c:v>
                </c:pt>
                <c:pt idx="9805">
                  <c:v>1E-4</c:v>
                </c:pt>
                <c:pt idx="9806">
                  <c:v>2.0001000000000002</c:v>
                </c:pt>
                <c:pt idx="9807">
                  <c:v>3.0001000000000002</c:v>
                </c:pt>
                <c:pt idx="9808">
                  <c:v>4.0000999999999998</c:v>
                </c:pt>
                <c:pt idx="9809">
                  <c:v>4.0000999999999998</c:v>
                </c:pt>
                <c:pt idx="9810">
                  <c:v>5.0000999999999998</c:v>
                </c:pt>
                <c:pt idx="9811">
                  <c:v>13.0001</c:v>
                </c:pt>
                <c:pt idx="9812">
                  <c:v>41.000100000000003</c:v>
                </c:pt>
                <c:pt idx="9813">
                  <c:v>92.000100000000003</c:v>
                </c:pt>
                <c:pt idx="9814">
                  <c:v>188.0001</c:v>
                </c:pt>
                <c:pt idx="9815">
                  <c:v>296.00009999999997</c:v>
                </c:pt>
                <c:pt idx="9816">
                  <c:v>382.00009999999997</c:v>
                </c:pt>
                <c:pt idx="9817">
                  <c:v>500.00009999999997</c:v>
                </c:pt>
                <c:pt idx="9818">
                  <c:v>506.00009999999997</c:v>
                </c:pt>
                <c:pt idx="9819">
                  <c:v>540.00009999999997</c:v>
                </c:pt>
                <c:pt idx="9820">
                  <c:v>430.00009999999997</c:v>
                </c:pt>
                <c:pt idx="9821">
                  <c:v>263.00009999999997</c:v>
                </c:pt>
                <c:pt idx="9822">
                  <c:v>103.0001</c:v>
                </c:pt>
                <c:pt idx="9823">
                  <c:v>23.0001</c:v>
                </c:pt>
                <c:pt idx="9824">
                  <c:v>6.0000999999999998</c:v>
                </c:pt>
                <c:pt idx="9825">
                  <c:v>7.0000999999999998</c:v>
                </c:pt>
                <c:pt idx="9826">
                  <c:v>3.0001000000000002</c:v>
                </c:pt>
                <c:pt idx="9827">
                  <c:v>5.0000999999999998</c:v>
                </c:pt>
                <c:pt idx="9828">
                  <c:v>6.0000999999999998</c:v>
                </c:pt>
                <c:pt idx="9829">
                  <c:v>4.0000999999999998</c:v>
                </c:pt>
                <c:pt idx="9830">
                  <c:v>1.0001</c:v>
                </c:pt>
                <c:pt idx="9831">
                  <c:v>1E-4</c:v>
                </c:pt>
                <c:pt idx="9832">
                  <c:v>4.0000999999999998</c:v>
                </c:pt>
                <c:pt idx="9833">
                  <c:v>2.0001000000000002</c:v>
                </c:pt>
                <c:pt idx="9834">
                  <c:v>1E-4</c:v>
                </c:pt>
                <c:pt idx="9835">
                  <c:v>3.0001000000000002</c:v>
                </c:pt>
                <c:pt idx="9836">
                  <c:v>1E-4</c:v>
                </c:pt>
                <c:pt idx="9837">
                  <c:v>1E-4</c:v>
                </c:pt>
                <c:pt idx="9838">
                  <c:v>1.0001</c:v>
                </c:pt>
                <c:pt idx="9839">
                  <c:v>1E-4</c:v>
                </c:pt>
                <c:pt idx="9840">
                  <c:v>1.0001</c:v>
                </c:pt>
                <c:pt idx="9841">
                  <c:v>1E-4</c:v>
                </c:pt>
                <c:pt idx="9842">
                  <c:v>1.0001</c:v>
                </c:pt>
                <c:pt idx="9843">
                  <c:v>1E-4</c:v>
                </c:pt>
                <c:pt idx="9844">
                  <c:v>1.0001</c:v>
                </c:pt>
                <c:pt idx="9845">
                  <c:v>1.0001</c:v>
                </c:pt>
                <c:pt idx="9846">
                  <c:v>1.0001</c:v>
                </c:pt>
                <c:pt idx="9847">
                  <c:v>1E-4</c:v>
                </c:pt>
                <c:pt idx="9848">
                  <c:v>1.0001</c:v>
                </c:pt>
                <c:pt idx="9849">
                  <c:v>2.0001000000000002</c:v>
                </c:pt>
                <c:pt idx="9850">
                  <c:v>1E-4</c:v>
                </c:pt>
                <c:pt idx="9851">
                  <c:v>1.0001</c:v>
                </c:pt>
                <c:pt idx="9852">
                  <c:v>1.0001</c:v>
                </c:pt>
                <c:pt idx="9853">
                  <c:v>2.0001000000000002</c:v>
                </c:pt>
                <c:pt idx="9854">
                  <c:v>1.0001</c:v>
                </c:pt>
                <c:pt idx="9855">
                  <c:v>4.0000999999999998</c:v>
                </c:pt>
                <c:pt idx="9856">
                  <c:v>9.0000999999999998</c:v>
                </c:pt>
                <c:pt idx="9857">
                  <c:v>14.0001</c:v>
                </c:pt>
                <c:pt idx="9858">
                  <c:v>22.0001</c:v>
                </c:pt>
                <c:pt idx="9859">
                  <c:v>33.000100000000003</c:v>
                </c:pt>
                <c:pt idx="9860">
                  <c:v>42.000100000000003</c:v>
                </c:pt>
                <c:pt idx="9861">
                  <c:v>60.000100000000003</c:v>
                </c:pt>
                <c:pt idx="9862">
                  <c:v>78.000100000000003</c:v>
                </c:pt>
                <c:pt idx="9863">
                  <c:v>37.000100000000003</c:v>
                </c:pt>
                <c:pt idx="9864">
                  <c:v>20.0001</c:v>
                </c:pt>
                <c:pt idx="9865">
                  <c:v>15.0001</c:v>
                </c:pt>
                <c:pt idx="9866">
                  <c:v>5.0000999999999998</c:v>
                </c:pt>
                <c:pt idx="9867">
                  <c:v>3.0001000000000002</c:v>
                </c:pt>
                <c:pt idx="9868">
                  <c:v>5.0000999999999998</c:v>
                </c:pt>
                <c:pt idx="9869">
                  <c:v>5.0000999999999998</c:v>
                </c:pt>
                <c:pt idx="9870">
                  <c:v>7.0000999999999998</c:v>
                </c:pt>
                <c:pt idx="9871">
                  <c:v>7.0000999999999998</c:v>
                </c:pt>
                <c:pt idx="9872">
                  <c:v>1.0001</c:v>
                </c:pt>
                <c:pt idx="9873">
                  <c:v>3.0001000000000002</c:v>
                </c:pt>
                <c:pt idx="9874">
                  <c:v>4.0000999999999998</c:v>
                </c:pt>
                <c:pt idx="9875">
                  <c:v>1E-4</c:v>
                </c:pt>
                <c:pt idx="9876">
                  <c:v>1E-4</c:v>
                </c:pt>
                <c:pt idx="9877">
                  <c:v>1E-4</c:v>
                </c:pt>
                <c:pt idx="9878">
                  <c:v>1E-4</c:v>
                </c:pt>
                <c:pt idx="9879">
                  <c:v>1.0001</c:v>
                </c:pt>
                <c:pt idx="9880">
                  <c:v>1E-4</c:v>
                </c:pt>
                <c:pt idx="9881">
                  <c:v>1.0001</c:v>
                </c:pt>
                <c:pt idx="9882">
                  <c:v>1.0001</c:v>
                </c:pt>
                <c:pt idx="9883">
                  <c:v>1E-4</c:v>
                </c:pt>
                <c:pt idx="9884">
                  <c:v>2.0001000000000002</c:v>
                </c:pt>
                <c:pt idx="9885">
                  <c:v>1.0001</c:v>
                </c:pt>
                <c:pt idx="9886">
                  <c:v>1.0001</c:v>
                </c:pt>
                <c:pt idx="9887">
                  <c:v>4.0000999999999998</c:v>
                </c:pt>
                <c:pt idx="9888">
                  <c:v>1.0001</c:v>
                </c:pt>
                <c:pt idx="9889">
                  <c:v>1.0001</c:v>
                </c:pt>
                <c:pt idx="9890">
                  <c:v>1.0001</c:v>
                </c:pt>
                <c:pt idx="9891">
                  <c:v>2.0001000000000002</c:v>
                </c:pt>
                <c:pt idx="9892">
                  <c:v>2.0001000000000002</c:v>
                </c:pt>
                <c:pt idx="9893">
                  <c:v>15.0001</c:v>
                </c:pt>
                <c:pt idx="9894">
                  <c:v>27.0001</c:v>
                </c:pt>
                <c:pt idx="9895">
                  <c:v>50.000100000000003</c:v>
                </c:pt>
                <c:pt idx="9896">
                  <c:v>70.000100000000003</c:v>
                </c:pt>
                <c:pt idx="9897">
                  <c:v>116.0001</c:v>
                </c:pt>
                <c:pt idx="9898">
                  <c:v>145.0001</c:v>
                </c:pt>
                <c:pt idx="9899">
                  <c:v>182.0001</c:v>
                </c:pt>
                <c:pt idx="9900">
                  <c:v>190.0001</c:v>
                </c:pt>
                <c:pt idx="9901">
                  <c:v>187.0001</c:v>
                </c:pt>
                <c:pt idx="9902">
                  <c:v>159.0001</c:v>
                </c:pt>
                <c:pt idx="9903">
                  <c:v>98.000100000000003</c:v>
                </c:pt>
                <c:pt idx="9904">
                  <c:v>42.000100000000003</c:v>
                </c:pt>
                <c:pt idx="9905">
                  <c:v>18.0001</c:v>
                </c:pt>
                <c:pt idx="9906">
                  <c:v>7.0000999999999998</c:v>
                </c:pt>
                <c:pt idx="9907">
                  <c:v>3.0001000000000002</c:v>
                </c:pt>
                <c:pt idx="9908">
                  <c:v>1.0001</c:v>
                </c:pt>
                <c:pt idx="9909">
                  <c:v>2.0001000000000002</c:v>
                </c:pt>
                <c:pt idx="9910">
                  <c:v>1E-4</c:v>
                </c:pt>
                <c:pt idx="9911">
                  <c:v>4.0000999999999998</c:v>
                </c:pt>
                <c:pt idx="9912">
                  <c:v>3.0001000000000002</c:v>
                </c:pt>
                <c:pt idx="9913">
                  <c:v>1.0001</c:v>
                </c:pt>
                <c:pt idx="9914">
                  <c:v>3.0001000000000002</c:v>
                </c:pt>
                <c:pt idx="9915">
                  <c:v>1E-4</c:v>
                </c:pt>
                <c:pt idx="9916">
                  <c:v>2.0001000000000002</c:v>
                </c:pt>
                <c:pt idx="9917">
                  <c:v>1.0001</c:v>
                </c:pt>
                <c:pt idx="9918">
                  <c:v>1E-4</c:v>
                </c:pt>
                <c:pt idx="9919">
                  <c:v>1.0001</c:v>
                </c:pt>
                <c:pt idx="9920">
                  <c:v>1E-4</c:v>
                </c:pt>
                <c:pt idx="9921">
                  <c:v>1.0001</c:v>
                </c:pt>
                <c:pt idx="9922">
                  <c:v>1.0001</c:v>
                </c:pt>
                <c:pt idx="9923">
                  <c:v>1E-4</c:v>
                </c:pt>
                <c:pt idx="9924">
                  <c:v>1.0001</c:v>
                </c:pt>
                <c:pt idx="9925">
                  <c:v>2.0001000000000002</c:v>
                </c:pt>
                <c:pt idx="9926">
                  <c:v>3.0001000000000002</c:v>
                </c:pt>
                <c:pt idx="9927">
                  <c:v>1.0001</c:v>
                </c:pt>
                <c:pt idx="9928">
                  <c:v>3.0001000000000002</c:v>
                </c:pt>
                <c:pt idx="9929">
                  <c:v>1E-4</c:v>
                </c:pt>
                <c:pt idx="9930">
                  <c:v>2.0001000000000002</c:v>
                </c:pt>
                <c:pt idx="9931">
                  <c:v>1.0001</c:v>
                </c:pt>
                <c:pt idx="9932">
                  <c:v>1.0001</c:v>
                </c:pt>
                <c:pt idx="9933">
                  <c:v>1E-4</c:v>
                </c:pt>
                <c:pt idx="9934">
                  <c:v>1.0001</c:v>
                </c:pt>
                <c:pt idx="9935">
                  <c:v>1.0001</c:v>
                </c:pt>
                <c:pt idx="9936">
                  <c:v>2.0001000000000002</c:v>
                </c:pt>
                <c:pt idx="9937">
                  <c:v>3.0001000000000002</c:v>
                </c:pt>
                <c:pt idx="9938">
                  <c:v>9.0000999999999998</c:v>
                </c:pt>
                <c:pt idx="9939">
                  <c:v>13.0001</c:v>
                </c:pt>
                <c:pt idx="9940">
                  <c:v>17.0001</c:v>
                </c:pt>
                <c:pt idx="9941">
                  <c:v>24.0001</c:v>
                </c:pt>
                <c:pt idx="9942">
                  <c:v>40.000100000000003</c:v>
                </c:pt>
                <c:pt idx="9943">
                  <c:v>44.000100000000003</c:v>
                </c:pt>
                <c:pt idx="9944">
                  <c:v>17.0001</c:v>
                </c:pt>
                <c:pt idx="9945">
                  <c:v>23.0001</c:v>
                </c:pt>
                <c:pt idx="9946">
                  <c:v>15.0001</c:v>
                </c:pt>
                <c:pt idx="9947">
                  <c:v>7.0000999999999998</c:v>
                </c:pt>
                <c:pt idx="9948">
                  <c:v>2.0001000000000002</c:v>
                </c:pt>
                <c:pt idx="9949">
                  <c:v>1E-4</c:v>
                </c:pt>
                <c:pt idx="9950">
                  <c:v>4.0000999999999998</c:v>
                </c:pt>
                <c:pt idx="9951">
                  <c:v>4.0000999999999998</c:v>
                </c:pt>
                <c:pt idx="9952">
                  <c:v>4.0000999999999998</c:v>
                </c:pt>
                <c:pt idx="9953">
                  <c:v>4.0000999999999998</c:v>
                </c:pt>
                <c:pt idx="9954">
                  <c:v>2.0001000000000002</c:v>
                </c:pt>
                <c:pt idx="9955">
                  <c:v>2.0001000000000002</c:v>
                </c:pt>
                <c:pt idx="9956">
                  <c:v>1E-4</c:v>
                </c:pt>
                <c:pt idx="9957">
                  <c:v>1E-4</c:v>
                </c:pt>
                <c:pt idx="9958">
                  <c:v>1.0001</c:v>
                </c:pt>
                <c:pt idx="9959">
                  <c:v>1E-4</c:v>
                </c:pt>
                <c:pt idx="9960">
                  <c:v>1E-4</c:v>
                </c:pt>
                <c:pt idx="9961">
                  <c:v>1E-4</c:v>
                </c:pt>
                <c:pt idx="9962">
                  <c:v>1.0001</c:v>
                </c:pt>
                <c:pt idx="9963">
                  <c:v>1E-4</c:v>
                </c:pt>
                <c:pt idx="9964">
                  <c:v>1.0001</c:v>
                </c:pt>
                <c:pt idx="9965">
                  <c:v>1.0001</c:v>
                </c:pt>
                <c:pt idx="9966">
                  <c:v>2.0001000000000002</c:v>
                </c:pt>
                <c:pt idx="9967">
                  <c:v>1E-4</c:v>
                </c:pt>
                <c:pt idx="9968">
                  <c:v>2.0001000000000002</c:v>
                </c:pt>
                <c:pt idx="9969">
                  <c:v>1.0001</c:v>
                </c:pt>
                <c:pt idx="9970">
                  <c:v>1E-4</c:v>
                </c:pt>
                <c:pt idx="9971">
                  <c:v>2.0001000000000002</c:v>
                </c:pt>
                <c:pt idx="9972">
                  <c:v>1E-4</c:v>
                </c:pt>
                <c:pt idx="9973">
                  <c:v>1E-4</c:v>
                </c:pt>
                <c:pt idx="9974">
                  <c:v>1E-4</c:v>
                </c:pt>
                <c:pt idx="9975">
                  <c:v>1E-4</c:v>
                </c:pt>
                <c:pt idx="9976">
                  <c:v>2.0001000000000002</c:v>
                </c:pt>
                <c:pt idx="9977">
                  <c:v>1.0001</c:v>
                </c:pt>
                <c:pt idx="9978">
                  <c:v>2.0001000000000002</c:v>
                </c:pt>
                <c:pt idx="9979">
                  <c:v>1.0001</c:v>
                </c:pt>
                <c:pt idx="9980">
                  <c:v>2.0001000000000002</c:v>
                </c:pt>
                <c:pt idx="9981">
                  <c:v>4.0000999999999998</c:v>
                </c:pt>
                <c:pt idx="9982">
                  <c:v>7.0000999999999998</c:v>
                </c:pt>
                <c:pt idx="9983">
                  <c:v>7.0000999999999998</c:v>
                </c:pt>
                <c:pt idx="9984">
                  <c:v>9.0000999999999998</c:v>
                </c:pt>
                <c:pt idx="9985">
                  <c:v>8.0000999999999998</c:v>
                </c:pt>
                <c:pt idx="9986">
                  <c:v>7.0000999999999998</c:v>
                </c:pt>
                <c:pt idx="9987">
                  <c:v>12.0001</c:v>
                </c:pt>
                <c:pt idx="9988">
                  <c:v>4.0000999999999998</c:v>
                </c:pt>
                <c:pt idx="9989">
                  <c:v>1.0001</c:v>
                </c:pt>
                <c:pt idx="9990">
                  <c:v>3.0001000000000002</c:v>
                </c:pt>
                <c:pt idx="9991">
                  <c:v>2.0001000000000002</c:v>
                </c:pt>
                <c:pt idx="9992">
                  <c:v>2.0001000000000002</c:v>
                </c:pt>
                <c:pt idx="9993">
                  <c:v>1.0001</c:v>
                </c:pt>
                <c:pt idx="9994">
                  <c:v>1.0001</c:v>
                </c:pt>
                <c:pt idx="9995">
                  <c:v>1E-4</c:v>
                </c:pt>
                <c:pt idx="9996">
                  <c:v>1E-4</c:v>
                </c:pt>
                <c:pt idx="9997">
                  <c:v>1E-4</c:v>
                </c:pt>
                <c:pt idx="9998">
                  <c:v>1.0001</c:v>
                </c:pt>
                <c:pt idx="9999">
                  <c:v>1.0001</c:v>
                </c:pt>
                <c:pt idx="10000">
                  <c:v>1.0001</c:v>
                </c:pt>
                <c:pt idx="10001">
                  <c:v>1E-4</c:v>
                </c:pt>
                <c:pt idx="10002">
                  <c:v>1.0001</c:v>
                </c:pt>
                <c:pt idx="10003">
                  <c:v>1.0001</c:v>
                </c:pt>
                <c:pt idx="10004">
                  <c:v>1E-4</c:v>
                </c:pt>
                <c:pt idx="10005">
                  <c:v>1.0001</c:v>
                </c:pt>
                <c:pt idx="10006">
                  <c:v>1.0001</c:v>
                </c:pt>
                <c:pt idx="10007">
                  <c:v>1.0001</c:v>
                </c:pt>
                <c:pt idx="10008">
                  <c:v>1.0001</c:v>
                </c:pt>
                <c:pt idx="10009">
                  <c:v>1E-4</c:v>
                </c:pt>
                <c:pt idx="10010">
                  <c:v>1.0001</c:v>
                </c:pt>
                <c:pt idx="10011">
                  <c:v>1.0001</c:v>
                </c:pt>
                <c:pt idx="10012">
                  <c:v>1E-4</c:v>
                </c:pt>
                <c:pt idx="10013">
                  <c:v>1.0001</c:v>
                </c:pt>
                <c:pt idx="10014">
                  <c:v>1.0001</c:v>
                </c:pt>
                <c:pt idx="10015">
                  <c:v>1.0001</c:v>
                </c:pt>
                <c:pt idx="10016">
                  <c:v>1.0001</c:v>
                </c:pt>
                <c:pt idx="10017">
                  <c:v>1E-4</c:v>
                </c:pt>
                <c:pt idx="10018">
                  <c:v>2.0001000000000002</c:v>
                </c:pt>
                <c:pt idx="10019">
                  <c:v>1E-4</c:v>
                </c:pt>
                <c:pt idx="10020">
                  <c:v>1.0001</c:v>
                </c:pt>
                <c:pt idx="10021">
                  <c:v>2.0001000000000002</c:v>
                </c:pt>
                <c:pt idx="10022">
                  <c:v>6.0000999999999998</c:v>
                </c:pt>
                <c:pt idx="10023">
                  <c:v>3.0001000000000002</c:v>
                </c:pt>
                <c:pt idx="10024">
                  <c:v>12.0001</c:v>
                </c:pt>
                <c:pt idx="10025">
                  <c:v>19.0001</c:v>
                </c:pt>
                <c:pt idx="10026">
                  <c:v>21.0001</c:v>
                </c:pt>
                <c:pt idx="10027">
                  <c:v>31.0001</c:v>
                </c:pt>
                <c:pt idx="10028">
                  <c:v>7.0000999999999998</c:v>
                </c:pt>
                <c:pt idx="10029">
                  <c:v>3.0001000000000002</c:v>
                </c:pt>
                <c:pt idx="10030">
                  <c:v>7.0000999999999998</c:v>
                </c:pt>
                <c:pt idx="10031">
                  <c:v>4.0000999999999998</c:v>
                </c:pt>
                <c:pt idx="10032">
                  <c:v>2.0001000000000002</c:v>
                </c:pt>
                <c:pt idx="10033">
                  <c:v>3.0001000000000002</c:v>
                </c:pt>
                <c:pt idx="10034">
                  <c:v>5.0000999999999998</c:v>
                </c:pt>
                <c:pt idx="10035">
                  <c:v>1.0001</c:v>
                </c:pt>
                <c:pt idx="10036">
                  <c:v>2.0001000000000002</c:v>
                </c:pt>
                <c:pt idx="10037">
                  <c:v>1.0001</c:v>
                </c:pt>
                <c:pt idx="10038">
                  <c:v>1E-4</c:v>
                </c:pt>
                <c:pt idx="10039">
                  <c:v>1.0001</c:v>
                </c:pt>
                <c:pt idx="10040">
                  <c:v>1E-4</c:v>
                </c:pt>
                <c:pt idx="10041">
                  <c:v>1E-4</c:v>
                </c:pt>
                <c:pt idx="10042">
                  <c:v>1E-4</c:v>
                </c:pt>
                <c:pt idx="10043">
                  <c:v>1.0001</c:v>
                </c:pt>
                <c:pt idx="10044">
                  <c:v>1.0001</c:v>
                </c:pt>
                <c:pt idx="10045">
                  <c:v>1E-4</c:v>
                </c:pt>
                <c:pt idx="10046">
                  <c:v>1E-4</c:v>
                </c:pt>
                <c:pt idx="10047">
                  <c:v>1E-4</c:v>
                </c:pt>
                <c:pt idx="10048">
                  <c:v>1E-4</c:v>
                </c:pt>
                <c:pt idx="10049">
                  <c:v>1.0001</c:v>
                </c:pt>
                <c:pt idx="10050">
                  <c:v>1.0001</c:v>
                </c:pt>
                <c:pt idx="10051">
                  <c:v>1.0001</c:v>
                </c:pt>
                <c:pt idx="10052">
                  <c:v>1.0001</c:v>
                </c:pt>
                <c:pt idx="10053">
                  <c:v>1E-4</c:v>
                </c:pt>
                <c:pt idx="10054">
                  <c:v>1.0001</c:v>
                </c:pt>
                <c:pt idx="10055">
                  <c:v>2.0001000000000002</c:v>
                </c:pt>
                <c:pt idx="10056">
                  <c:v>1E-4</c:v>
                </c:pt>
                <c:pt idx="10057">
                  <c:v>1.0001</c:v>
                </c:pt>
                <c:pt idx="10058">
                  <c:v>3.0001000000000002</c:v>
                </c:pt>
                <c:pt idx="10059">
                  <c:v>3.0001000000000002</c:v>
                </c:pt>
                <c:pt idx="10060">
                  <c:v>3.0001000000000002</c:v>
                </c:pt>
                <c:pt idx="10061">
                  <c:v>2.0001000000000002</c:v>
                </c:pt>
                <c:pt idx="10062">
                  <c:v>1.0001</c:v>
                </c:pt>
                <c:pt idx="10063">
                  <c:v>3.0001000000000002</c:v>
                </c:pt>
                <c:pt idx="10064">
                  <c:v>4.0000999999999998</c:v>
                </c:pt>
                <c:pt idx="10065">
                  <c:v>4.0000999999999998</c:v>
                </c:pt>
                <c:pt idx="10066">
                  <c:v>4.0000999999999998</c:v>
                </c:pt>
                <c:pt idx="10067">
                  <c:v>5.0000999999999998</c:v>
                </c:pt>
                <c:pt idx="10068">
                  <c:v>6.0000999999999998</c:v>
                </c:pt>
                <c:pt idx="10069">
                  <c:v>5.0000999999999998</c:v>
                </c:pt>
                <c:pt idx="10070">
                  <c:v>5.0000999999999998</c:v>
                </c:pt>
                <c:pt idx="10071">
                  <c:v>1E-4</c:v>
                </c:pt>
                <c:pt idx="10072">
                  <c:v>1E-4</c:v>
                </c:pt>
                <c:pt idx="10073">
                  <c:v>1E-4</c:v>
                </c:pt>
                <c:pt idx="10074">
                  <c:v>1.0001</c:v>
                </c:pt>
                <c:pt idx="10075">
                  <c:v>1.0001</c:v>
                </c:pt>
                <c:pt idx="10076">
                  <c:v>1.0001</c:v>
                </c:pt>
                <c:pt idx="10077">
                  <c:v>1.0001</c:v>
                </c:pt>
                <c:pt idx="10078">
                  <c:v>1E-4</c:v>
                </c:pt>
                <c:pt idx="10079">
                  <c:v>1.0001</c:v>
                </c:pt>
                <c:pt idx="10080">
                  <c:v>1E-4</c:v>
                </c:pt>
                <c:pt idx="10081">
                  <c:v>1E-4</c:v>
                </c:pt>
                <c:pt idx="10082">
                  <c:v>1.0001</c:v>
                </c:pt>
                <c:pt idx="10083">
                  <c:v>1.0001</c:v>
                </c:pt>
                <c:pt idx="10084">
                  <c:v>1.0001</c:v>
                </c:pt>
                <c:pt idx="10085">
                  <c:v>1E-4</c:v>
                </c:pt>
                <c:pt idx="10086">
                  <c:v>1E-4</c:v>
                </c:pt>
                <c:pt idx="10087">
                  <c:v>1E-4</c:v>
                </c:pt>
                <c:pt idx="10088">
                  <c:v>1E-4</c:v>
                </c:pt>
                <c:pt idx="10089">
                  <c:v>1.0001</c:v>
                </c:pt>
                <c:pt idx="10090">
                  <c:v>1.0001</c:v>
                </c:pt>
                <c:pt idx="10091">
                  <c:v>1E-4</c:v>
                </c:pt>
                <c:pt idx="10092">
                  <c:v>1E-4</c:v>
                </c:pt>
                <c:pt idx="10093">
                  <c:v>1E-4</c:v>
                </c:pt>
                <c:pt idx="10094">
                  <c:v>1E-4</c:v>
                </c:pt>
                <c:pt idx="10095">
                  <c:v>1E-4</c:v>
                </c:pt>
                <c:pt idx="10096">
                  <c:v>1.0001</c:v>
                </c:pt>
                <c:pt idx="10097">
                  <c:v>1E-4</c:v>
                </c:pt>
                <c:pt idx="10098">
                  <c:v>2.0001000000000002</c:v>
                </c:pt>
                <c:pt idx="10099">
                  <c:v>1E-4</c:v>
                </c:pt>
                <c:pt idx="10100">
                  <c:v>1.0001</c:v>
                </c:pt>
                <c:pt idx="10101">
                  <c:v>1.0001</c:v>
                </c:pt>
                <c:pt idx="10102">
                  <c:v>6.0000999999999998</c:v>
                </c:pt>
                <c:pt idx="10103">
                  <c:v>1.0001</c:v>
                </c:pt>
                <c:pt idx="10104">
                  <c:v>4.0000999999999998</c:v>
                </c:pt>
                <c:pt idx="10105">
                  <c:v>8.0000999999999998</c:v>
                </c:pt>
                <c:pt idx="10106">
                  <c:v>10.0001</c:v>
                </c:pt>
                <c:pt idx="10107">
                  <c:v>9.0000999999999998</c:v>
                </c:pt>
                <c:pt idx="10108">
                  <c:v>7.0000999999999998</c:v>
                </c:pt>
                <c:pt idx="10109">
                  <c:v>6.0000999999999998</c:v>
                </c:pt>
                <c:pt idx="10110">
                  <c:v>4.0000999999999998</c:v>
                </c:pt>
                <c:pt idx="10111">
                  <c:v>3.0001000000000002</c:v>
                </c:pt>
                <c:pt idx="10112">
                  <c:v>1.0001</c:v>
                </c:pt>
                <c:pt idx="10113">
                  <c:v>4.0000999999999998</c:v>
                </c:pt>
                <c:pt idx="10114">
                  <c:v>1.0001</c:v>
                </c:pt>
                <c:pt idx="10115">
                  <c:v>1E-4</c:v>
                </c:pt>
                <c:pt idx="10116">
                  <c:v>3.0001000000000002</c:v>
                </c:pt>
                <c:pt idx="10117">
                  <c:v>1E-4</c:v>
                </c:pt>
                <c:pt idx="10118">
                  <c:v>1E-4</c:v>
                </c:pt>
                <c:pt idx="10119">
                  <c:v>1E-4</c:v>
                </c:pt>
                <c:pt idx="10120">
                  <c:v>1.0001</c:v>
                </c:pt>
                <c:pt idx="10121">
                  <c:v>1E-4</c:v>
                </c:pt>
                <c:pt idx="10122">
                  <c:v>1E-4</c:v>
                </c:pt>
                <c:pt idx="10123">
                  <c:v>1.0001</c:v>
                </c:pt>
                <c:pt idx="10124">
                  <c:v>1E-4</c:v>
                </c:pt>
                <c:pt idx="10125">
                  <c:v>1E-4</c:v>
                </c:pt>
                <c:pt idx="10126">
                  <c:v>1E-4</c:v>
                </c:pt>
                <c:pt idx="10127">
                  <c:v>1E-4</c:v>
                </c:pt>
                <c:pt idx="10128">
                  <c:v>1.0001</c:v>
                </c:pt>
                <c:pt idx="10129">
                  <c:v>1E-4</c:v>
                </c:pt>
                <c:pt idx="10130">
                  <c:v>1E-4</c:v>
                </c:pt>
                <c:pt idx="10131">
                  <c:v>1E-4</c:v>
                </c:pt>
                <c:pt idx="10132">
                  <c:v>1E-4</c:v>
                </c:pt>
                <c:pt idx="10133">
                  <c:v>1E-4</c:v>
                </c:pt>
                <c:pt idx="10134">
                  <c:v>1.0001</c:v>
                </c:pt>
                <c:pt idx="10135">
                  <c:v>3.0001000000000002</c:v>
                </c:pt>
                <c:pt idx="10136">
                  <c:v>1E-4</c:v>
                </c:pt>
                <c:pt idx="10137">
                  <c:v>3.0001000000000002</c:v>
                </c:pt>
                <c:pt idx="10138">
                  <c:v>1E-4</c:v>
                </c:pt>
                <c:pt idx="10139">
                  <c:v>1.0001</c:v>
                </c:pt>
                <c:pt idx="10140">
                  <c:v>1.0001</c:v>
                </c:pt>
                <c:pt idx="10141">
                  <c:v>1E-4</c:v>
                </c:pt>
                <c:pt idx="10142">
                  <c:v>3.0001000000000002</c:v>
                </c:pt>
                <c:pt idx="10143">
                  <c:v>2.0001000000000002</c:v>
                </c:pt>
                <c:pt idx="10144">
                  <c:v>1E-4</c:v>
                </c:pt>
                <c:pt idx="10145">
                  <c:v>4.0000999999999998</c:v>
                </c:pt>
                <c:pt idx="10146">
                  <c:v>3.0001000000000002</c:v>
                </c:pt>
                <c:pt idx="10147">
                  <c:v>3.0001000000000002</c:v>
                </c:pt>
                <c:pt idx="10148">
                  <c:v>5.0000999999999998</c:v>
                </c:pt>
                <c:pt idx="10149">
                  <c:v>5.0000999999999998</c:v>
                </c:pt>
                <c:pt idx="10150">
                  <c:v>1.0001</c:v>
                </c:pt>
                <c:pt idx="10151">
                  <c:v>5.0000999999999998</c:v>
                </c:pt>
                <c:pt idx="10152">
                  <c:v>3.0001000000000002</c:v>
                </c:pt>
                <c:pt idx="10153">
                  <c:v>2.0001000000000002</c:v>
                </c:pt>
                <c:pt idx="10154">
                  <c:v>1E-4</c:v>
                </c:pt>
                <c:pt idx="10155">
                  <c:v>3.0001000000000002</c:v>
                </c:pt>
                <c:pt idx="10156">
                  <c:v>1.0001</c:v>
                </c:pt>
                <c:pt idx="10157">
                  <c:v>2.0001000000000002</c:v>
                </c:pt>
                <c:pt idx="10158">
                  <c:v>1.0001</c:v>
                </c:pt>
                <c:pt idx="10159">
                  <c:v>1E-4</c:v>
                </c:pt>
                <c:pt idx="10160">
                  <c:v>1E-4</c:v>
                </c:pt>
                <c:pt idx="10161">
                  <c:v>1.0001</c:v>
                </c:pt>
                <c:pt idx="10162">
                  <c:v>1.0001</c:v>
                </c:pt>
                <c:pt idx="10163">
                  <c:v>1E-4</c:v>
                </c:pt>
                <c:pt idx="10164">
                  <c:v>1.0001</c:v>
                </c:pt>
                <c:pt idx="10165">
                  <c:v>1E-4</c:v>
                </c:pt>
                <c:pt idx="10166">
                  <c:v>1E-4</c:v>
                </c:pt>
                <c:pt idx="10167">
                  <c:v>1E-4</c:v>
                </c:pt>
                <c:pt idx="10168">
                  <c:v>1.0001</c:v>
                </c:pt>
                <c:pt idx="10169">
                  <c:v>1E-4</c:v>
                </c:pt>
                <c:pt idx="10170">
                  <c:v>2.0001000000000002</c:v>
                </c:pt>
                <c:pt idx="10171">
                  <c:v>1.0001</c:v>
                </c:pt>
                <c:pt idx="10172">
                  <c:v>1E-4</c:v>
                </c:pt>
                <c:pt idx="10173">
                  <c:v>1E-4</c:v>
                </c:pt>
                <c:pt idx="10174">
                  <c:v>1E-4</c:v>
                </c:pt>
                <c:pt idx="10175">
                  <c:v>1E-4</c:v>
                </c:pt>
                <c:pt idx="10176">
                  <c:v>1E-4</c:v>
                </c:pt>
                <c:pt idx="10177">
                  <c:v>1E-4</c:v>
                </c:pt>
                <c:pt idx="10178">
                  <c:v>1.0001</c:v>
                </c:pt>
                <c:pt idx="10179">
                  <c:v>1.0001</c:v>
                </c:pt>
                <c:pt idx="10180">
                  <c:v>1E-4</c:v>
                </c:pt>
                <c:pt idx="10181">
                  <c:v>1.0001</c:v>
                </c:pt>
                <c:pt idx="10182">
                  <c:v>2.0001000000000002</c:v>
                </c:pt>
                <c:pt idx="10183">
                  <c:v>5.0000999999999998</c:v>
                </c:pt>
                <c:pt idx="10184">
                  <c:v>5.0000999999999998</c:v>
                </c:pt>
                <c:pt idx="10185">
                  <c:v>9.0000999999999998</c:v>
                </c:pt>
                <c:pt idx="10186">
                  <c:v>5.0000999999999998</c:v>
                </c:pt>
                <c:pt idx="10187">
                  <c:v>6.0000999999999998</c:v>
                </c:pt>
                <c:pt idx="10188">
                  <c:v>9.0000999999999998</c:v>
                </c:pt>
                <c:pt idx="10189">
                  <c:v>4.0000999999999998</c:v>
                </c:pt>
                <c:pt idx="10190">
                  <c:v>5.0000999999999998</c:v>
                </c:pt>
                <c:pt idx="10191">
                  <c:v>21.0001</c:v>
                </c:pt>
                <c:pt idx="10192">
                  <c:v>16.0001</c:v>
                </c:pt>
                <c:pt idx="10193">
                  <c:v>6.0000999999999998</c:v>
                </c:pt>
                <c:pt idx="10194">
                  <c:v>1E-4</c:v>
                </c:pt>
                <c:pt idx="10195">
                  <c:v>1.0001</c:v>
                </c:pt>
                <c:pt idx="10196">
                  <c:v>1.0001</c:v>
                </c:pt>
                <c:pt idx="10197">
                  <c:v>1.0001</c:v>
                </c:pt>
                <c:pt idx="10198">
                  <c:v>2.0001000000000002</c:v>
                </c:pt>
                <c:pt idx="10199">
                  <c:v>1.0001</c:v>
                </c:pt>
                <c:pt idx="10200">
                  <c:v>1E-4</c:v>
                </c:pt>
                <c:pt idx="10201">
                  <c:v>1.0001</c:v>
                </c:pt>
                <c:pt idx="10202">
                  <c:v>1E-4</c:v>
                </c:pt>
                <c:pt idx="10203">
                  <c:v>1E-4</c:v>
                </c:pt>
                <c:pt idx="10204">
                  <c:v>1.0001</c:v>
                </c:pt>
                <c:pt idx="10205">
                  <c:v>1.0001</c:v>
                </c:pt>
                <c:pt idx="10206">
                  <c:v>1.0001</c:v>
                </c:pt>
                <c:pt idx="10207">
                  <c:v>1E-4</c:v>
                </c:pt>
                <c:pt idx="10208">
                  <c:v>1.0001</c:v>
                </c:pt>
                <c:pt idx="10209">
                  <c:v>1E-4</c:v>
                </c:pt>
                <c:pt idx="10210">
                  <c:v>1.0001</c:v>
                </c:pt>
                <c:pt idx="10211">
                  <c:v>1.0001</c:v>
                </c:pt>
                <c:pt idx="10212">
                  <c:v>1.0001</c:v>
                </c:pt>
                <c:pt idx="10213">
                  <c:v>1E-4</c:v>
                </c:pt>
                <c:pt idx="10214">
                  <c:v>1.0001</c:v>
                </c:pt>
                <c:pt idx="10215">
                  <c:v>1.0001</c:v>
                </c:pt>
                <c:pt idx="10216">
                  <c:v>1E-4</c:v>
                </c:pt>
                <c:pt idx="10217">
                  <c:v>1E-4</c:v>
                </c:pt>
                <c:pt idx="10218">
                  <c:v>1.0001</c:v>
                </c:pt>
                <c:pt idx="10219">
                  <c:v>3.0001000000000002</c:v>
                </c:pt>
                <c:pt idx="10220">
                  <c:v>9.0000999999999998</c:v>
                </c:pt>
                <c:pt idx="10221">
                  <c:v>23.0001</c:v>
                </c:pt>
                <c:pt idx="10222">
                  <c:v>35.000100000000003</c:v>
                </c:pt>
                <c:pt idx="10223">
                  <c:v>38.000100000000003</c:v>
                </c:pt>
                <c:pt idx="10224">
                  <c:v>32.000100000000003</c:v>
                </c:pt>
                <c:pt idx="10225">
                  <c:v>30.0001</c:v>
                </c:pt>
                <c:pt idx="10226">
                  <c:v>10.0001</c:v>
                </c:pt>
                <c:pt idx="10227">
                  <c:v>2.0001000000000002</c:v>
                </c:pt>
                <c:pt idx="10228">
                  <c:v>1E-4</c:v>
                </c:pt>
                <c:pt idx="10229">
                  <c:v>1.0001</c:v>
                </c:pt>
                <c:pt idx="10230">
                  <c:v>1.0001</c:v>
                </c:pt>
                <c:pt idx="10231">
                  <c:v>2.0001000000000002</c:v>
                </c:pt>
                <c:pt idx="10232">
                  <c:v>2.0001000000000002</c:v>
                </c:pt>
                <c:pt idx="10233">
                  <c:v>1.0001</c:v>
                </c:pt>
                <c:pt idx="10234">
                  <c:v>1E-4</c:v>
                </c:pt>
                <c:pt idx="10235">
                  <c:v>1E-4</c:v>
                </c:pt>
                <c:pt idx="10236">
                  <c:v>1E-4</c:v>
                </c:pt>
                <c:pt idx="10237">
                  <c:v>1E-4</c:v>
                </c:pt>
                <c:pt idx="10238">
                  <c:v>1.0001</c:v>
                </c:pt>
                <c:pt idx="10239">
                  <c:v>1E-4</c:v>
                </c:pt>
                <c:pt idx="10240">
                  <c:v>1E-4</c:v>
                </c:pt>
                <c:pt idx="10241">
                  <c:v>1E-4</c:v>
                </c:pt>
                <c:pt idx="10242">
                  <c:v>2.0001000000000002</c:v>
                </c:pt>
                <c:pt idx="10243">
                  <c:v>1E-4</c:v>
                </c:pt>
                <c:pt idx="10244">
                  <c:v>3.0001000000000002</c:v>
                </c:pt>
                <c:pt idx="10245">
                  <c:v>1E-4</c:v>
                </c:pt>
                <c:pt idx="10246">
                  <c:v>1.0001</c:v>
                </c:pt>
                <c:pt idx="10247">
                  <c:v>1.0001</c:v>
                </c:pt>
                <c:pt idx="10248">
                  <c:v>1.0001</c:v>
                </c:pt>
                <c:pt idx="10249">
                  <c:v>1E-4</c:v>
                </c:pt>
                <c:pt idx="10250">
                  <c:v>1E-4</c:v>
                </c:pt>
                <c:pt idx="10251">
                  <c:v>1E-4</c:v>
                </c:pt>
                <c:pt idx="10252">
                  <c:v>1E-4</c:v>
                </c:pt>
                <c:pt idx="10253">
                  <c:v>1E-4</c:v>
                </c:pt>
                <c:pt idx="10254">
                  <c:v>1E-4</c:v>
                </c:pt>
                <c:pt idx="10255">
                  <c:v>1E-4</c:v>
                </c:pt>
                <c:pt idx="10256">
                  <c:v>1E-4</c:v>
                </c:pt>
                <c:pt idx="10257">
                  <c:v>1E-4</c:v>
                </c:pt>
                <c:pt idx="10258">
                  <c:v>1.0001</c:v>
                </c:pt>
                <c:pt idx="10259">
                  <c:v>3.0001000000000002</c:v>
                </c:pt>
                <c:pt idx="10260">
                  <c:v>5.0000999999999998</c:v>
                </c:pt>
                <c:pt idx="10261">
                  <c:v>8.0000999999999998</c:v>
                </c:pt>
                <c:pt idx="10262">
                  <c:v>9.0000999999999998</c:v>
                </c:pt>
                <c:pt idx="10263">
                  <c:v>17.0001</c:v>
                </c:pt>
                <c:pt idx="10264">
                  <c:v>13.0001</c:v>
                </c:pt>
                <c:pt idx="10265">
                  <c:v>5.0000999999999998</c:v>
                </c:pt>
                <c:pt idx="10266">
                  <c:v>5.0000999999999998</c:v>
                </c:pt>
                <c:pt idx="10267">
                  <c:v>6.0000999999999998</c:v>
                </c:pt>
                <c:pt idx="10268">
                  <c:v>4.0000999999999998</c:v>
                </c:pt>
                <c:pt idx="10269">
                  <c:v>1.0001</c:v>
                </c:pt>
                <c:pt idx="10270">
                  <c:v>1.0001</c:v>
                </c:pt>
                <c:pt idx="10271">
                  <c:v>4.0000999999999998</c:v>
                </c:pt>
                <c:pt idx="10272">
                  <c:v>2.0001000000000002</c:v>
                </c:pt>
                <c:pt idx="10273">
                  <c:v>1.0001</c:v>
                </c:pt>
                <c:pt idx="10274">
                  <c:v>1E-4</c:v>
                </c:pt>
                <c:pt idx="10275">
                  <c:v>2.0001000000000002</c:v>
                </c:pt>
                <c:pt idx="10276">
                  <c:v>1E-4</c:v>
                </c:pt>
                <c:pt idx="10277">
                  <c:v>2.0001000000000002</c:v>
                </c:pt>
                <c:pt idx="10278">
                  <c:v>1.0001</c:v>
                </c:pt>
                <c:pt idx="10279">
                  <c:v>1E-4</c:v>
                </c:pt>
                <c:pt idx="10280">
                  <c:v>1E-4</c:v>
                </c:pt>
                <c:pt idx="10281">
                  <c:v>1E-4</c:v>
                </c:pt>
                <c:pt idx="10282">
                  <c:v>2.0001000000000002</c:v>
                </c:pt>
                <c:pt idx="10283">
                  <c:v>1.0001</c:v>
                </c:pt>
                <c:pt idx="10284">
                  <c:v>1E-4</c:v>
                </c:pt>
                <c:pt idx="10285">
                  <c:v>1E-4</c:v>
                </c:pt>
                <c:pt idx="10286">
                  <c:v>1.0001</c:v>
                </c:pt>
                <c:pt idx="10287">
                  <c:v>1E-4</c:v>
                </c:pt>
                <c:pt idx="10288">
                  <c:v>1.0001</c:v>
                </c:pt>
                <c:pt idx="10289">
                  <c:v>1E-4</c:v>
                </c:pt>
                <c:pt idx="10290">
                  <c:v>1.0001</c:v>
                </c:pt>
                <c:pt idx="10291">
                  <c:v>1.0001</c:v>
                </c:pt>
                <c:pt idx="10292">
                  <c:v>1E-4</c:v>
                </c:pt>
                <c:pt idx="10293">
                  <c:v>1E-4</c:v>
                </c:pt>
                <c:pt idx="10294">
                  <c:v>1.0001</c:v>
                </c:pt>
                <c:pt idx="10295">
                  <c:v>1E-4</c:v>
                </c:pt>
                <c:pt idx="10296">
                  <c:v>1E-4</c:v>
                </c:pt>
                <c:pt idx="10297">
                  <c:v>1.0001</c:v>
                </c:pt>
                <c:pt idx="10298">
                  <c:v>2.0001000000000002</c:v>
                </c:pt>
                <c:pt idx="10299">
                  <c:v>3.0001000000000002</c:v>
                </c:pt>
                <c:pt idx="10300">
                  <c:v>6.0000999999999998</c:v>
                </c:pt>
                <c:pt idx="10301">
                  <c:v>13.0001</c:v>
                </c:pt>
                <c:pt idx="10302">
                  <c:v>14.0001</c:v>
                </c:pt>
                <c:pt idx="10303">
                  <c:v>22.0001</c:v>
                </c:pt>
                <c:pt idx="10304">
                  <c:v>3.0001000000000002</c:v>
                </c:pt>
                <c:pt idx="10305">
                  <c:v>2.0001000000000002</c:v>
                </c:pt>
                <c:pt idx="10306">
                  <c:v>2.0001000000000002</c:v>
                </c:pt>
                <c:pt idx="10307">
                  <c:v>1.0001</c:v>
                </c:pt>
                <c:pt idx="10308">
                  <c:v>1.0001</c:v>
                </c:pt>
                <c:pt idx="10309">
                  <c:v>2.0001000000000002</c:v>
                </c:pt>
                <c:pt idx="10310">
                  <c:v>3.0001000000000002</c:v>
                </c:pt>
                <c:pt idx="10311">
                  <c:v>5.0000999999999998</c:v>
                </c:pt>
                <c:pt idx="10312">
                  <c:v>5.0000999999999998</c:v>
                </c:pt>
                <c:pt idx="10313">
                  <c:v>2.0001000000000002</c:v>
                </c:pt>
                <c:pt idx="10314">
                  <c:v>3.0001000000000002</c:v>
                </c:pt>
                <c:pt idx="10315">
                  <c:v>1.0001</c:v>
                </c:pt>
                <c:pt idx="10316">
                  <c:v>1E-4</c:v>
                </c:pt>
                <c:pt idx="10317">
                  <c:v>1E-4</c:v>
                </c:pt>
                <c:pt idx="10318">
                  <c:v>1E-4</c:v>
                </c:pt>
                <c:pt idx="10319">
                  <c:v>1.0001</c:v>
                </c:pt>
                <c:pt idx="10320">
                  <c:v>1.0001</c:v>
                </c:pt>
                <c:pt idx="10321">
                  <c:v>1E-4</c:v>
                </c:pt>
                <c:pt idx="10322">
                  <c:v>1E-4</c:v>
                </c:pt>
                <c:pt idx="10323">
                  <c:v>1E-4</c:v>
                </c:pt>
                <c:pt idx="10324">
                  <c:v>1E-4</c:v>
                </c:pt>
                <c:pt idx="10325">
                  <c:v>1E-4</c:v>
                </c:pt>
                <c:pt idx="10326">
                  <c:v>1.0001</c:v>
                </c:pt>
                <c:pt idx="10327">
                  <c:v>1E-4</c:v>
                </c:pt>
                <c:pt idx="10328">
                  <c:v>1.0001</c:v>
                </c:pt>
                <c:pt idx="10329">
                  <c:v>1E-4</c:v>
                </c:pt>
                <c:pt idx="10330">
                  <c:v>1.0001</c:v>
                </c:pt>
                <c:pt idx="10331">
                  <c:v>1E-4</c:v>
                </c:pt>
                <c:pt idx="10332">
                  <c:v>1E-4</c:v>
                </c:pt>
                <c:pt idx="10333">
                  <c:v>1E-4</c:v>
                </c:pt>
                <c:pt idx="10334">
                  <c:v>1E-4</c:v>
                </c:pt>
                <c:pt idx="10335">
                  <c:v>1E-4</c:v>
                </c:pt>
                <c:pt idx="10336">
                  <c:v>2.0001000000000002</c:v>
                </c:pt>
                <c:pt idx="10337">
                  <c:v>1E-4</c:v>
                </c:pt>
                <c:pt idx="10338">
                  <c:v>1E-4</c:v>
                </c:pt>
                <c:pt idx="10339">
                  <c:v>1.0001</c:v>
                </c:pt>
                <c:pt idx="10340">
                  <c:v>3.0001000000000002</c:v>
                </c:pt>
                <c:pt idx="10341">
                  <c:v>4.0000999999999998</c:v>
                </c:pt>
                <c:pt idx="10342">
                  <c:v>11.0001</c:v>
                </c:pt>
                <c:pt idx="10343">
                  <c:v>4.0000999999999998</c:v>
                </c:pt>
                <c:pt idx="10344">
                  <c:v>10.0001</c:v>
                </c:pt>
                <c:pt idx="10345">
                  <c:v>6.0000999999999998</c:v>
                </c:pt>
                <c:pt idx="10346">
                  <c:v>4.0000999999999998</c:v>
                </c:pt>
                <c:pt idx="10347">
                  <c:v>2.0001000000000002</c:v>
                </c:pt>
                <c:pt idx="10348">
                  <c:v>1E-4</c:v>
                </c:pt>
                <c:pt idx="10349">
                  <c:v>3.0001000000000002</c:v>
                </c:pt>
                <c:pt idx="10350">
                  <c:v>5.0000999999999998</c:v>
                </c:pt>
                <c:pt idx="10351">
                  <c:v>4.0000999999999998</c:v>
                </c:pt>
                <c:pt idx="10352">
                  <c:v>4.0000999999999998</c:v>
                </c:pt>
                <c:pt idx="10353">
                  <c:v>5.0000999999999998</c:v>
                </c:pt>
                <c:pt idx="10354">
                  <c:v>7.0000999999999998</c:v>
                </c:pt>
                <c:pt idx="10355">
                  <c:v>1.0001</c:v>
                </c:pt>
                <c:pt idx="10356">
                  <c:v>1.0001</c:v>
                </c:pt>
                <c:pt idx="10357">
                  <c:v>1E-4</c:v>
                </c:pt>
                <c:pt idx="10358">
                  <c:v>1.0001</c:v>
                </c:pt>
                <c:pt idx="10359">
                  <c:v>1E-4</c:v>
                </c:pt>
                <c:pt idx="10360">
                  <c:v>1E-4</c:v>
                </c:pt>
                <c:pt idx="10361">
                  <c:v>1E-4</c:v>
                </c:pt>
                <c:pt idx="10362">
                  <c:v>1.0001</c:v>
                </c:pt>
                <c:pt idx="10363">
                  <c:v>1.0001</c:v>
                </c:pt>
                <c:pt idx="10364">
                  <c:v>1E-4</c:v>
                </c:pt>
                <c:pt idx="10365">
                  <c:v>1E-4</c:v>
                </c:pt>
                <c:pt idx="10366">
                  <c:v>1E-4</c:v>
                </c:pt>
                <c:pt idx="10367">
                  <c:v>1E-4</c:v>
                </c:pt>
                <c:pt idx="10368">
                  <c:v>1E-4</c:v>
                </c:pt>
                <c:pt idx="10369">
                  <c:v>1E-4</c:v>
                </c:pt>
                <c:pt idx="10370">
                  <c:v>3.0001000000000002</c:v>
                </c:pt>
                <c:pt idx="10371">
                  <c:v>1E-4</c:v>
                </c:pt>
                <c:pt idx="10372">
                  <c:v>1E-4</c:v>
                </c:pt>
                <c:pt idx="10373">
                  <c:v>1E-4</c:v>
                </c:pt>
                <c:pt idx="10374">
                  <c:v>1E-4</c:v>
                </c:pt>
                <c:pt idx="10375">
                  <c:v>1.0001</c:v>
                </c:pt>
                <c:pt idx="10376">
                  <c:v>3.0001000000000002</c:v>
                </c:pt>
                <c:pt idx="10377">
                  <c:v>10.0001</c:v>
                </c:pt>
                <c:pt idx="10378">
                  <c:v>10.0001</c:v>
                </c:pt>
                <c:pt idx="10379">
                  <c:v>17.0001</c:v>
                </c:pt>
                <c:pt idx="10380">
                  <c:v>23.0001</c:v>
                </c:pt>
                <c:pt idx="10381">
                  <c:v>15.0001</c:v>
                </c:pt>
                <c:pt idx="10382">
                  <c:v>20.0001</c:v>
                </c:pt>
                <c:pt idx="10383">
                  <c:v>14.0001</c:v>
                </c:pt>
                <c:pt idx="10384">
                  <c:v>9.0000999999999998</c:v>
                </c:pt>
                <c:pt idx="10385">
                  <c:v>3.0001000000000002</c:v>
                </c:pt>
                <c:pt idx="10386">
                  <c:v>1.0001</c:v>
                </c:pt>
                <c:pt idx="10387">
                  <c:v>1.0001</c:v>
                </c:pt>
                <c:pt idx="10388">
                  <c:v>1.0001</c:v>
                </c:pt>
                <c:pt idx="10389">
                  <c:v>1.0001</c:v>
                </c:pt>
                <c:pt idx="10390">
                  <c:v>3.0001000000000002</c:v>
                </c:pt>
                <c:pt idx="10391">
                  <c:v>1E-4</c:v>
                </c:pt>
                <c:pt idx="10392">
                  <c:v>1.0001</c:v>
                </c:pt>
                <c:pt idx="10393">
                  <c:v>1E-4</c:v>
                </c:pt>
                <c:pt idx="10394">
                  <c:v>1E-4</c:v>
                </c:pt>
                <c:pt idx="10395">
                  <c:v>1.0001</c:v>
                </c:pt>
                <c:pt idx="10396">
                  <c:v>1E-4</c:v>
                </c:pt>
                <c:pt idx="10397">
                  <c:v>1E-4</c:v>
                </c:pt>
                <c:pt idx="10398">
                  <c:v>1.0001</c:v>
                </c:pt>
                <c:pt idx="10399">
                  <c:v>1.0001</c:v>
                </c:pt>
                <c:pt idx="10400">
                  <c:v>1E-4</c:v>
                </c:pt>
                <c:pt idx="10401">
                  <c:v>1E-4</c:v>
                </c:pt>
                <c:pt idx="10402">
                  <c:v>1E-4</c:v>
                </c:pt>
                <c:pt idx="10403">
                  <c:v>1E-4</c:v>
                </c:pt>
                <c:pt idx="10404">
                  <c:v>1E-4</c:v>
                </c:pt>
                <c:pt idx="10405">
                  <c:v>1E-4</c:v>
                </c:pt>
                <c:pt idx="10406">
                  <c:v>1E-4</c:v>
                </c:pt>
                <c:pt idx="10407">
                  <c:v>1E-4</c:v>
                </c:pt>
                <c:pt idx="10408">
                  <c:v>1E-4</c:v>
                </c:pt>
                <c:pt idx="10409">
                  <c:v>1.0001</c:v>
                </c:pt>
                <c:pt idx="10410">
                  <c:v>1E-4</c:v>
                </c:pt>
                <c:pt idx="10411">
                  <c:v>1E-4</c:v>
                </c:pt>
                <c:pt idx="10412">
                  <c:v>1.0001</c:v>
                </c:pt>
                <c:pt idx="10413">
                  <c:v>5.0000999999999998</c:v>
                </c:pt>
                <c:pt idx="10414">
                  <c:v>2.0001000000000002</c:v>
                </c:pt>
                <c:pt idx="10415">
                  <c:v>4.0000999999999998</c:v>
                </c:pt>
                <c:pt idx="10416">
                  <c:v>7.0000999999999998</c:v>
                </c:pt>
                <c:pt idx="10417">
                  <c:v>6.0000999999999998</c:v>
                </c:pt>
                <c:pt idx="10418">
                  <c:v>12.0001</c:v>
                </c:pt>
                <c:pt idx="10419">
                  <c:v>20.0001</c:v>
                </c:pt>
                <c:pt idx="10420">
                  <c:v>38.000100000000003</c:v>
                </c:pt>
                <c:pt idx="10421">
                  <c:v>27.0001</c:v>
                </c:pt>
                <c:pt idx="10422">
                  <c:v>29.0001</c:v>
                </c:pt>
                <c:pt idx="10423">
                  <c:v>16.0001</c:v>
                </c:pt>
                <c:pt idx="10424">
                  <c:v>10.0001</c:v>
                </c:pt>
                <c:pt idx="10425">
                  <c:v>3.0001000000000002</c:v>
                </c:pt>
                <c:pt idx="10426">
                  <c:v>3.0001000000000002</c:v>
                </c:pt>
                <c:pt idx="10427">
                  <c:v>3.0001000000000002</c:v>
                </c:pt>
                <c:pt idx="10428">
                  <c:v>3.0001000000000002</c:v>
                </c:pt>
                <c:pt idx="10429">
                  <c:v>2.0001000000000002</c:v>
                </c:pt>
                <c:pt idx="10430">
                  <c:v>5.0000999999999998</c:v>
                </c:pt>
                <c:pt idx="10431">
                  <c:v>1.0001</c:v>
                </c:pt>
                <c:pt idx="10432">
                  <c:v>5.0000999999999998</c:v>
                </c:pt>
                <c:pt idx="10433">
                  <c:v>7.0000999999999998</c:v>
                </c:pt>
                <c:pt idx="10434">
                  <c:v>1E-4</c:v>
                </c:pt>
                <c:pt idx="10435">
                  <c:v>2.0001000000000002</c:v>
                </c:pt>
                <c:pt idx="10436">
                  <c:v>1E-4</c:v>
                </c:pt>
                <c:pt idx="10437">
                  <c:v>1.0001</c:v>
                </c:pt>
                <c:pt idx="10438">
                  <c:v>1E-4</c:v>
                </c:pt>
                <c:pt idx="10439">
                  <c:v>1E-4</c:v>
                </c:pt>
                <c:pt idx="10440">
                  <c:v>1E-4</c:v>
                </c:pt>
                <c:pt idx="10441">
                  <c:v>2.0001000000000002</c:v>
                </c:pt>
                <c:pt idx="10442">
                  <c:v>1E-4</c:v>
                </c:pt>
                <c:pt idx="10443">
                  <c:v>1E-4</c:v>
                </c:pt>
                <c:pt idx="10444">
                  <c:v>1.0001</c:v>
                </c:pt>
                <c:pt idx="10445">
                  <c:v>1E-4</c:v>
                </c:pt>
                <c:pt idx="10446">
                  <c:v>1E-4</c:v>
                </c:pt>
                <c:pt idx="10447">
                  <c:v>1.0001</c:v>
                </c:pt>
                <c:pt idx="10448">
                  <c:v>1E-4</c:v>
                </c:pt>
                <c:pt idx="10449">
                  <c:v>1E-4</c:v>
                </c:pt>
                <c:pt idx="10450">
                  <c:v>2.0001000000000002</c:v>
                </c:pt>
                <c:pt idx="10451">
                  <c:v>1E-4</c:v>
                </c:pt>
                <c:pt idx="10452">
                  <c:v>4.0000999999999998</c:v>
                </c:pt>
                <c:pt idx="10453">
                  <c:v>2.0001000000000002</c:v>
                </c:pt>
                <c:pt idx="10454">
                  <c:v>6.0000999999999998</c:v>
                </c:pt>
                <c:pt idx="10455">
                  <c:v>7.0000999999999998</c:v>
                </c:pt>
                <c:pt idx="10456">
                  <c:v>10.0001</c:v>
                </c:pt>
                <c:pt idx="10457">
                  <c:v>15.0001</c:v>
                </c:pt>
                <c:pt idx="10458">
                  <c:v>14.0001</c:v>
                </c:pt>
                <c:pt idx="10459">
                  <c:v>17.0001</c:v>
                </c:pt>
                <c:pt idx="10460">
                  <c:v>18.0001</c:v>
                </c:pt>
                <c:pt idx="10461">
                  <c:v>7.0000999999999998</c:v>
                </c:pt>
                <c:pt idx="10462">
                  <c:v>5.0000999999999998</c:v>
                </c:pt>
                <c:pt idx="10463">
                  <c:v>6.0000999999999998</c:v>
                </c:pt>
                <c:pt idx="10464">
                  <c:v>3.0001000000000002</c:v>
                </c:pt>
                <c:pt idx="10465">
                  <c:v>2.0001000000000002</c:v>
                </c:pt>
                <c:pt idx="10466">
                  <c:v>3.0001000000000002</c:v>
                </c:pt>
                <c:pt idx="10467">
                  <c:v>2.0001000000000002</c:v>
                </c:pt>
                <c:pt idx="10468">
                  <c:v>1.0001</c:v>
                </c:pt>
                <c:pt idx="10469">
                  <c:v>3.0001000000000002</c:v>
                </c:pt>
                <c:pt idx="10470">
                  <c:v>3.0001000000000002</c:v>
                </c:pt>
                <c:pt idx="10471">
                  <c:v>2.0001000000000002</c:v>
                </c:pt>
                <c:pt idx="10472">
                  <c:v>1E-4</c:v>
                </c:pt>
                <c:pt idx="10473">
                  <c:v>1E-4</c:v>
                </c:pt>
                <c:pt idx="10474">
                  <c:v>1.0001</c:v>
                </c:pt>
                <c:pt idx="10475">
                  <c:v>1E-4</c:v>
                </c:pt>
                <c:pt idx="10476">
                  <c:v>1E-4</c:v>
                </c:pt>
                <c:pt idx="10477">
                  <c:v>1E-4</c:v>
                </c:pt>
                <c:pt idx="10478">
                  <c:v>1E-4</c:v>
                </c:pt>
                <c:pt idx="10479">
                  <c:v>1E-4</c:v>
                </c:pt>
                <c:pt idx="10480">
                  <c:v>1E-4</c:v>
                </c:pt>
                <c:pt idx="10481">
                  <c:v>1E-4</c:v>
                </c:pt>
                <c:pt idx="10482">
                  <c:v>1E-4</c:v>
                </c:pt>
                <c:pt idx="10483">
                  <c:v>1.0001</c:v>
                </c:pt>
                <c:pt idx="10484">
                  <c:v>1.0001</c:v>
                </c:pt>
                <c:pt idx="10485">
                  <c:v>1.0001</c:v>
                </c:pt>
                <c:pt idx="10486">
                  <c:v>2.0001000000000002</c:v>
                </c:pt>
                <c:pt idx="10487">
                  <c:v>1E-4</c:v>
                </c:pt>
                <c:pt idx="10488">
                  <c:v>3.0001000000000002</c:v>
                </c:pt>
                <c:pt idx="10489">
                  <c:v>1E-4</c:v>
                </c:pt>
                <c:pt idx="10490">
                  <c:v>1E-4</c:v>
                </c:pt>
                <c:pt idx="10491">
                  <c:v>1.0001</c:v>
                </c:pt>
                <c:pt idx="10492">
                  <c:v>4.0000999999999998</c:v>
                </c:pt>
                <c:pt idx="10493">
                  <c:v>4.0000999999999998</c:v>
                </c:pt>
                <c:pt idx="10494">
                  <c:v>8.0000999999999998</c:v>
                </c:pt>
                <c:pt idx="10495">
                  <c:v>12.0001</c:v>
                </c:pt>
                <c:pt idx="10496">
                  <c:v>16.0001</c:v>
                </c:pt>
                <c:pt idx="10497">
                  <c:v>17.0001</c:v>
                </c:pt>
                <c:pt idx="10498">
                  <c:v>29.0001</c:v>
                </c:pt>
                <c:pt idx="10499">
                  <c:v>38.000100000000003</c:v>
                </c:pt>
                <c:pt idx="10500">
                  <c:v>12.0001</c:v>
                </c:pt>
                <c:pt idx="10501">
                  <c:v>6.0000999999999998</c:v>
                </c:pt>
                <c:pt idx="10502">
                  <c:v>3.0001000000000002</c:v>
                </c:pt>
                <c:pt idx="10503">
                  <c:v>4.0000999999999998</c:v>
                </c:pt>
                <c:pt idx="10504">
                  <c:v>5.0000999999999998</c:v>
                </c:pt>
                <c:pt idx="10505">
                  <c:v>3.0001000000000002</c:v>
                </c:pt>
                <c:pt idx="10506">
                  <c:v>2.0001000000000002</c:v>
                </c:pt>
                <c:pt idx="10507">
                  <c:v>1E-4</c:v>
                </c:pt>
                <c:pt idx="10508">
                  <c:v>3.0001000000000002</c:v>
                </c:pt>
                <c:pt idx="10509">
                  <c:v>1E-4</c:v>
                </c:pt>
                <c:pt idx="10510">
                  <c:v>2.0001000000000002</c:v>
                </c:pt>
                <c:pt idx="10511">
                  <c:v>1.0001</c:v>
                </c:pt>
                <c:pt idx="10512">
                  <c:v>1E-4</c:v>
                </c:pt>
                <c:pt idx="10513">
                  <c:v>1.0001</c:v>
                </c:pt>
                <c:pt idx="10514">
                  <c:v>1E-4</c:v>
                </c:pt>
                <c:pt idx="10515">
                  <c:v>1E-4</c:v>
                </c:pt>
                <c:pt idx="10516">
                  <c:v>1E-4</c:v>
                </c:pt>
                <c:pt idx="10517">
                  <c:v>1E-4</c:v>
                </c:pt>
                <c:pt idx="10518">
                  <c:v>1.0001</c:v>
                </c:pt>
                <c:pt idx="10519">
                  <c:v>1E-4</c:v>
                </c:pt>
                <c:pt idx="10520">
                  <c:v>1E-4</c:v>
                </c:pt>
                <c:pt idx="10521">
                  <c:v>1E-4</c:v>
                </c:pt>
                <c:pt idx="10522">
                  <c:v>1E-4</c:v>
                </c:pt>
                <c:pt idx="10523">
                  <c:v>1.0001</c:v>
                </c:pt>
                <c:pt idx="10524">
                  <c:v>1E-4</c:v>
                </c:pt>
                <c:pt idx="10525">
                  <c:v>2.0001000000000002</c:v>
                </c:pt>
                <c:pt idx="10526">
                  <c:v>1E-4</c:v>
                </c:pt>
                <c:pt idx="10527">
                  <c:v>1E-4</c:v>
                </c:pt>
                <c:pt idx="10528">
                  <c:v>1E-4</c:v>
                </c:pt>
                <c:pt idx="10529">
                  <c:v>1E-4</c:v>
                </c:pt>
                <c:pt idx="10530">
                  <c:v>2.0001000000000002</c:v>
                </c:pt>
                <c:pt idx="10531">
                  <c:v>2.0001000000000002</c:v>
                </c:pt>
                <c:pt idx="10532">
                  <c:v>5.0000999999999998</c:v>
                </c:pt>
                <c:pt idx="10533">
                  <c:v>5.0000999999999998</c:v>
                </c:pt>
                <c:pt idx="10534">
                  <c:v>6.0000999999999998</c:v>
                </c:pt>
                <c:pt idx="10535">
                  <c:v>11.0001</c:v>
                </c:pt>
                <c:pt idx="10536">
                  <c:v>14.0001</c:v>
                </c:pt>
                <c:pt idx="10537">
                  <c:v>13.0001</c:v>
                </c:pt>
                <c:pt idx="10538">
                  <c:v>12.0001</c:v>
                </c:pt>
                <c:pt idx="10539">
                  <c:v>13.0001</c:v>
                </c:pt>
                <c:pt idx="10540">
                  <c:v>2.0001000000000002</c:v>
                </c:pt>
                <c:pt idx="10541">
                  <c:v>2.0001000000000002</c:v>
                </c:pt>
                <c:pt idx="10542">
                  <c:v>3.0001000000000002</c:v>
                </c:pt>
                <c:pt idx="10543">
                  <c:v>1E-4</c:v>
                </c:pt>
                <c:pt idx="10544">
                  <c:v>2.0001000000000002</c:v>
                </c:pt>
                <c:pt idx="10545">
                  <c:v>1.0001</c:v>
                </c:pt>
                <c:pt idx="10546">
                  <c:v>2.0001000000000002</c:v>
                </c:pt>
                <c:pt idx="10547">
                  <c:v>1E-4</c:v>
                </c:pt>
                <c:pt idx="10548">
                  <c:v>2.0001000000000002</c:v>
                </c:pt>
                <c:pt idx="10549">
                  <c:v>1E-4</c:v>
                </c:pt>
                <c:pt idx="10550">
                  <c:v>1.0001</c:v>
                </c:pt>
                <c:pt idx="10551">
                  <c:v>1.0001</c:v>
                </c:pt>
                <c:pt idx="10552">
                  <c:v>1E-4</c:v>
                </c:pt>
                <c:pt idx="10553">
                  <c:v>1E-4</c:v>
                </c:pt>
                <c:pt idx="10554">
                  <c:v>1E-4</c:v>
                </c:pt>
                <c:pt idx="10555">
                  <c:v>1E-4</c:v>
                </c:pt>
                <c:pt idx="10556">
                  <c:v>1E-4</c:v>
                </c:pt>
                <c:pt idx="10557">
                  <c:v>1E-4</c:v>
                </c:pt>
                <c:pt idx="10558">
                  <c:v>1E-4</c:v>
                </c:pt>
                <c:pt idx="10559">
                  <c:v>1E-4</c:v>
                </c:pt>
                <c:pt idx="10560">
                  <c:v>1.0001</c:v>
                </c:pt>
                <c:pt idx="10561">
                  <c:v>1E-4</c:v>
                </c:pt>
                <c:pt idx="10562">
                  <c:v>1E-4</c:v>
                </c:pt>
                <c:pt idx="10563">
                  <c:v>1E-4</c:v>
                </c:pt>
                <c:pt idx="10564">
                  <c:v>1.0001</c:v>
                </c:pt>
                <c:pt idx="10565">
                  <c:v>1.0001</c:v>
                </c:pt>
                <c:pt idx="10566">
                  <c:v>1E-4</c:v>
                </c:pt>
                <c:pt idx="10567">
                  <c:v>4.0000999999999998</c:v>
                </c:pt>
                <c:pt idx="10568">
                  <c:v>6.0000999999999998</c:v>
                </c:pt>
                <c:pt idx="10569">
                  <c:v>3.0001000000000002</c:v>
                </c:pt>
                <c:pt idx="10570">
                  <c:v>11.0001</c:v>
                </c:pt>
                <c:pt idx="10571">
                  <c:v>13.0001</c:v>
                </c:pt>
                <c:pt idx="10572">
                  <c:v>13.0001</c:v>
                </c:pt>
                <c:pt idx="10573">
                  <c:v>25.0001</c:v>
                </c:pt>
                <c:pt idx="10574">
                  <c:v>36.000100000000003</c:v>
                </c:pt>
                <c:pt idx="10575">
                  <c:v>52.000100000000003</c:v>
                </c:pt>
                <c:pt idx="10576">
                  <c:v>55.000100000000003</c:v>
                </c:pt>
                <c:pt idx="10577">
                  <c:v>50.000100000000003</c:v>
                </c:pt>
                <c:pt idx="10578">
                  <c:v>21.0001</c:v>
                </c:pt>
                <c:pt idx="10579">
                  <c:v>7.0000999999999998</c:v>
                </c:pt>
                <c:pt idx="10580">
                  <c:v>5.0000999999999998</c:v>
                </c:pt>
                <c:pt idx="10581">
                  <c:v>1E-4</c:v>
                </c:pt>
                <c:pt idx="10582">
                  <c:v>1.0001</c:v>
                </c:pt>
                <c:pt idx="10583">
                  <c:v>1.0001</c:v>
                </c:pt>
                <c:pt idx="10584">
                  <c:v>1.0001</c:v>
                </c:pt>
                <c:pt idx="10585">
                  <c:v>1.0001</c:v>
                </c:pt>
                <c:pt idx="10586">
                  <c:v>3.0001000000000002</c:v>
                </c:pt>
                <c:pt idx="10587">
                  <c:v>1E-4</c:v>
                </c:pt>
                <c:pt idx="10588">
                  <c:v>1E-4</c:v>
                </c:pt>
                <c:pt idx="10589">
                  <c:v>1E-4</c:v>
                </c:pt>
                <c:pt idx="10590">
                  <c:v>1E-4</c:v>
                </c:pt>
                <c:pt idx="10591">
                  <c:v>1E-4</c:v>
                </c:pt>
                <c:pt idx="10592">
                  <c:v>1.0001</c:v>
                </c:pt>
                <c:pt idx="10593">
                  <c:v>1.0001</c:v>
                </c:pt>
                <c:pt idx="10594">
                  <c:v>1.0001</c:v>
                </c:pt>
                <c:pt idx="10595">
                  <c:v>1E-4</c:v>
                </c:pt>
                <c:pt idx="10596">
                  <c:v>1.0001</c:v>
                </c:pt>
                <c:pt idx="10597">
                  <c:v>1E-4</c:v>
                </c:pt>
                <c:pt idx="10598">
                  <c:v>1E-4</c:v>
                </c:pt>
                <c:pt idx="10599">
                  <c:v>1E-4</c:v>
                </c:pt>
                <c:pt idx="10600">
                  <c:v>1E-4</c:v>
                </c:pt>
                <c:pt idx="10601">
                  <c:v>1E-4</c:v>
                </c:pt>
                <c:pt idx="10602">
                  <c:v>1E-4</c:v>
                </c:pt>
                <c:pt idx="10603">
                  <c:v>2.0001000000000002</c:v>
                </c:pt>
                <c:pt idx="10604">
                  <c:v>1E-4</c:v>
                </c:pt>
                <c:pt idx="10605">
                  <c:v>1.0001</c:v>
                </c:pt>
                <c:pt idx="10606">
                  <c:v>1.0001</c:v>
                </c:pt>
                <c:pt idx="10607">
                  <c:v>1.0001</c:v>
                </c:pt>
                <c:pt idx="10608">
                  <c:v>2.0001000000000002</c:v>
                </c:pt>
                <c:pt idx="10609">
                  <c:v>2.0001000000000002</c:v>
                </c:pt>
                <c:pt idx="10610">
                  <c:v>1.0001</c:v>
                </c:pt>
                <c:pt idx="10611">
                  <c:v>5.0000999999999998</c:v>
                </c:pt>
                <c:pt idx="10612">
                  <c:v>3.0001000000000002</c:v>
                </c:pt>
                <c:pt idx="10613">
                  <c:v>7.0000999999999998</c:v>
                </c:pt>
                <c:pt idx="10614">
                  <c:v>6.0000999999999998</c:v>
                </c:pt>
                <c:pt idx="10615">
                  <c:v>2.0001000000000002</c:v>
                </c:pt>
                <c:pt idx="10616">
                  <c:v>6.0000999999999998</c:v>
                </c:pt>
                <c:pt idx="10617">
                  <c:v>5.0000999999999998</c:v>
                </c:pt>
                <c:pt idx="10618">
                  <c:v>4.0000999999999998</c:v>
                </c:pt>
                <c:pt idx="10619">
                  <c:v>3.0001000000000002</c:v>
                </c:pt>
                <c:pt idx="10620">
                  <c:v>1.0001</c:v>
                </c:pt>
                <c:pt idx="10621">
                  <c:v>2.0001000000000002</c:v>
                </c:pt>
                <c:pt idx="10622">
                  <c:v>1E-4</c:v>
                </c:pt>
                <c:pt idx="10623">
                  <c:v>2.0001000000000002</c:v>
                </c:pt>
                <c:pt idx="10624">
                  <c:v>1.0001</c:v>
                </c:pt>
                <c:pt idx="10625">
                  <c:v>1E-4</c:v>
                </c:pt>
                <c:pt idx="10626">
                  <c:v>1E-4</c:v>
                </c:pt>
                <c:pt idx="10627">
                  <c:v>1E-4</c:v>
                </c:pt>
                <c:pt idx="10628">
                  <c:v>2.0001000000000002</c:v>
                </c:pt>
                <c:pt idx="10629">
                  <c:v>1E-4</c:v>
                </c:pt>
                <c:pt idx="10630">
                  <c:v>1E-4</c:v>
                </c:pt>
                <c:pt idx="10631">
                  <c:v>1E-4</c:v>
                </c:pt>
                <c:pt idx="10632">
                  <c:v>1.0001</c:v>
                </c:pt>
                <c:pt idx="10633">
                  <c:v>1E-4</c:v>
                </c:pt>
                <c:pt idx="10634">
                  <c:v>1.0001</c:v>
                </c:pt>
                <c:pt idx="10635">
                  <c:v>1E-4</c:v>
                </c:pt>
                <c:pt idx="10636">
                  <c:v>1E-4</c:v>
                </c:pt>
                <c:pt idx="10637">
                  <c:v>1E-4</c:v>
                </c:pt>
                <c:pt idx="10638">
                  <c:v>1.0001</c:v>
                </c:pt>
                <c:pt idx="10639">
                  <c:v>1E-4</c:v>
                </c:pt>
                <c:pt idx="10640">
                  <c:v>1E-4</c:v>
                </c:pt>
                <c:pt idx="10641">
                  <c:v>1.0001</c:v>
                </c:pt>
                <c:pt idx="10642">
                  <c:v>1E-4</c:v>
                </c:pt>
                <c:pt idx="10643">
                  <c:v>2.0001000000000002</c:v>
                </c:pt>
                <c:pt idx="10644">
                  <c:v>3.0001000000000002</c:v>
                </c:pt>
                <c:pt idx="10645">
                  <c:v>3.0001000000000002</c:v>
                </c:pt>
                <c:pt idx="10646">
                  <c:v>2.0001000000000002</c:v>
                </c:pt>
                <c:pt idx="10647">
                  <c:v>9.0000999999999998</c:v>
                </c:pt>
                <c:pt idx="10648">
                  <c:v>8.0000999999999998</c:v>
                </c:pt>
                <c:pt idx="10649">
                  <c:v>9.0000999999999998</c:v>
                </c:pt>
                <c:pt idx="10650">
                  <c:v>11.0001</c:v>
                </c:pt>
                <c:pt idx="10651">
                  <c:v>12.0001</c:v>
                </c:pt>
                <c:pt idx="10652">
                  <c:v>3.0001000000000002</c:v>
                </c:pt>
                <c:pt idx="10653">
                  <c:v>9.0000999999999998</c:v>
                </c:pt>
                <c:pt idx="10654">
                  <c:v>8.0000999999999998</c:v>
                </c:pt>
                <c:pt idx="10655">
                  <c:v>8.0000999999999998</c:v>
                </c:pt>
                <c:pt idx="10656">
                  <c:v>11.0001</c:v>
                </c:pt>
                <c:pt idx="10657">
                  <c:v>6.0000999999999998</c:v>
                </c:pt>
                <c:pt idx="10658">
                  <c:v>7.0000999999999998</c:v>
                </c:pt>
                <c:pt idx="10659">
                  <c:v>1E-4</c:v>
                </c:pt>
                <c:pt idx="10660">
                  <c:v>1.0001</c:v>
                </c:pt>
                <c:pt idx="10661">
                  <c:v>5.0000999999999998</c:v>
                </c:pt>
                <c:pt idx="10662">
                  <c:v>1.0001</c:v>
                </c:pt>
                <c:pt idx="10663">
                  <c:v>1E-4</c:v>
                </c:pt>
                <c:pt idx="10664">
                  <c:v>3.0001000000000002</c:v>
                </c:pt>
                <c:pt idx="10665">
                  <c:v>1E-4</c:v>
                </c:pt>
                <c:pt idx="10666">
                  <c:v>1E-4</c:v>
                </c:pt>
                <c:pt idx="10667">
                  <c:v>1E-4</c:v>
                </c:pt>
                <c:pt idx="10668">
                  <c:v>1E-4</c:v>
                </c:pt>
                <c:pt idx="10669">
                  <c:v>1E-4</c:v>
                </c:pt>
                <c:pt idx="10670">
                  <c:v>1.0001</c:v>
                </c:pt>
                <c:pt idx="10671">
                  <c:v>1.0001</c:v>
                </c:pt>
                <c:pt idx="10672">
                  <c:v>1E-4</c:v>
                </c:pt>
                <c:pt idx="10673">
                  <c:v>1.0001</c:v>
                </c:pt>
                <c:pt idx="10674">
                  <c:v>1E-4</c:v>
                </c:pt>
                <c:pt idx="10675">
                  <c:v>1.0001</c:v>
                </c:pt>
                <c:pt idx="10676">
                  <c:v>1E-4</c:v>
                </c:pt>
                <c:pt idx="10677">
                  <c:v>1.0001</c:v>
                </c:pt>
                <c:pt idx="10678">
                  <c:v>1E-4</c:v>
                </c:pt>
                <c:pt idx="10679">
                  <c:v>1E-4</c:v>
                </c:pt>
                <c:pt idx="10680">
                  <c:v>2.0001000000000002</c:v>
                </c:pt>
                <c:pt idx="10681">
                  <c:v>1E-4</c:v>
                </c:pt>
                <c:pt idx="10682">
                  <c:v>1.0001</c:v>
                </c:pt>
                <c:pt idx="10683">
                  <c:v>1E-4</c:v>
                </c:pt>
                <c:pt idx="10684">
                  <c:v>1.0001</c:v>
                </c:pt>
                <c:pt idx="10685">
                  <c:v>1.0001</c:v>
                </c:pt>
                <c:pt idx="10686">
                  <c:v>5.0000999999999998</c:v>
                </c:pt>
                <c:pt idx="10687">
                  <c:v>4.0000999999999998</c:v>
                </c:pt>
                <c:pt idx="10688">
                  <c:v>7.0000999999999998</c:v>
                </c:pt>
                <c:pt idx="10689">
                  <c:v>4.0000999999999998</c:v>
                </c:pt>
                <c:pt idx="10690">
                  <c:v>2.0001000000000002</c:v>
                </c:pt>
                <c:pt idx="10691">
                  <c:v>2.0001000000000002</c:v>
                </c:pt>
                <c:pt idx="10692">
                  <c:v>4.0000999999999998</c:v>
                </c:pt>
                <c:pt idx="10693">
                  <c:v>2.0001000000000002</c:v>
                </c:pt>
                <c:pt idx="10694">
                  <c:v>3.0001000000000002</c:v>
                </c:pt>
                <c:pt idx="10695">
                  <c:v>2.0001000000000002</c:v>
                </c:pt>
                <c:pt idx="10696">
                  <c:v>8.0000999999999998</c:v>
                </c:pt>
                <c:pt idx="10697">
                  <c:v>8.0000999999999998</c:v>
                </c:pt>
                <c:pt idx="10698">
                  <c:v>2.0001000000000002</c:v>
                </c:pt>
                <c:pt idx="10699">
                  <c:v>1.0001</c:v>
                </c:pt>
                <c:pt idx="10700">
                  <c:v>1E-4</c:v>
                </c:pt>
                <c:pt idx="10701">
                  <c:v>4.0000999999999998</c:v>
                </c:pt>
                <c:pt idx="10702">
                  <c:v>1.0001</c:v>
                </c:pt>
                <c:pt idx="10703">
                  <c:v>1E-4</c:v>
                </c:pt>
                <c:pt idx="10704">
                  <c:v>1.0001</c:v>
                </c:pt>
                <c:pt idx="10705">
                  <c:v>1.0001</c:v>
                </c:pt>
                <c:pt idx="10706">
                  <c:v>1E-4</c:v>
                </c:pt>
                <c:pt idx="10707">
                  <c:v>1E-4</c:v>
                </c:pt>
                <c:pt idx="10708">
                  <c:v>1E-4</c:v>
                </c:pt>
                <c:pt idx="10709">
                  <c:v>1E-4</c:v>
                </c:pt>
                <c:pt idx="10710">
                  <c:v>1E-4</c:v>
                </c:pt>
                <c:pt idx="10711">
                  <c:v>1E-4</c:v>
                </c:pt>
                <c:pt idx="10712">
                  <c:v>1E-4</c:v>
                </c:pt>
                <c:pt idx="10713">
                  <c:v>1E-4</c:v>
                </c:pt>
                <c:pt idx="10714">
                  <c:v>1E-4</c:v>
                </c:pt>
                <c:pt idx="10715">
                  <c:v>1.0001</c:v>
                </c:pt>
                <c:pt idx="10716">
                  <c:v>1E-4</c:v>
                </c:pt>
                <c:pt idx="10717">
                  <c:v>1E-4</c:v>
                </c:pt>
                <c:pt idx="10718">
                  <c:v>1E-4</c:v>
                </c:pt>
                <c:pt idx="10719">
                  <c:v>1E-4</c:v>
                </c:pt>
                <c:pt idx="10720">
                  <c:v>1E-4</c:v>
                </c:pt>
                <c:pt idx="10721">
                  <c:v>1.0001</c:v>
                </c:pt>
                <c:pt idx="10722">
                  <c:v>4.0000999999999998</c:v>
                </c:pt>
                <c:pt idx="10723">
                  <c:v>2.0001000000000002</c:v>
                </c:pt>
                <c:pt idx="10724">
                  <c:v>5.0000999999999998</c:v>
                </c:pt>
                <c:pt idx="10725">
                  <c:v>5.0000999999999998</c:v>
                </c:pt>
                <c:pt idx="10726">
                  <c:v>7.0000999999999998</c:v>
                </c:pt>
                <c:pt idx="10727">
                  <c:v>7.0000999999999998</c:v>
                </c:pt>
                <c:pt idx="10728">
                  <c:v>3.0001000000000002</c:v>
                </c:pt>
                <c:pt idx="10729">
                  <c:v>8.0000999999999998</c:v>
                </c:pt>
                <c:pt idx="10730">
                  <c:v>3.0001000000000002</c:v>
                </c:pt>
                <c:pt idx="10731">
                  <c:v>2.0001000000000002</c:v>
                </c:pt>
                <c:pt idx="10732">
                  <c:v>4.0000999999999998</c:v>
                </c:pt>
                <c:pt idx="10733">
                  <c:v>1E-4</c:v>
                </c:pt>
                <c:pt idx="10734">
                  <c:v>3.0001000000000002</c:v>
                </c:pt>
                <c:pt idx="10735">
                  <c:v>1E-4</c:v>
                </c:pt>
                <c:pt idx="10736">
                  <c:v>1.0001</c:v>
                </c:pt>
                <c:pt idx="10737">
                  <c:v>1E-4</c:v>
                </c:pt>
                <c:pt idx="10738">
                  <c:v>2.0001000000000002</c:v>
                </c:pt>
                <c:pt idx="10739">
                  <c:v>2.0001000000000002</c:v>
                </c:pt>
                <c:pt idx="10740">
                  <c:v>1E-4</c:v>
                </c:pt>
                <c:pt idx="10741">
                  <c:v>1E-4</c:v>
                </c:pt>
                <c:pt idx="10742">
                  <c:v>1.0001</c:v>
                </c:pt>
                <c:pt idx="10743">
                  <c:v>1E-4</c:v>
                </c:pt>
                <c:pt idx="10744">
                  <c:v>1E-4</c:v>
                </c:pt>
                <c:pt idx="10745">
                  <c:v>1E-4</c:v>
                </c:pt>
                <c:pt idx="10746">
                  <c:v>1E-4</c:v>
                </c:pt>
                <c:pt idx="10747">
                  <c:v>1E-4</c:v>
                </c:pt>
                <c:pt idx="10748">
                  <c:v>1.0001</c:v>
                </c:pt>
                <c:pt idx="10749">
                  <c:v>1E-4</c:v>
                </c:pt>
                <c:pt idx="10750">
                  <c:v>1E-4</c:v>
                </c:pt>
                <c:pt idx="10751">
                  <c:v>1E-4</c:v>
                </c:pt>
                <c:pt idx="10752">
                  <c:v>1E-4</c:v>
                </c:pt>
                <c:pt idx="10753">
                  <c:v>1E-4</c:v>
                </c:pt>
                <c:pt idx="10754">
                  <c:v>1.0001</c:v>
                </c:pt>
                <c:pt idx="10755">
                  <c:v>1E-4</c:v>
                </c:pt>
                <c:pt idx="10756">
                  <c:v>1E-4</c:v>
                </c:pt>
                <c:pt idx="10757">
                  <c:v>1E-4</c:v>
                </c:pt>
                <c:pt idx="10758">
                  <c:v>1E-4</c:v>
                </c:pt>
                <c:pt idx="10759">
                  <c:v>1E-4</c:v>
                </c:pt>
                <c:pt idx="10760">
                  <c:v>2.0001000000000002</c:v>
                </c:pt>
                <c:pt idx="10761">
                  <c:v>1.0001</c:v>
                </c:pt>
                <c:pt idx="10762">
                  <c:v>1.0001</c:v>
                </c:pt>
                <c:pt idx="10763">
                  <c:v>1E-4</c:v>
                </c:pt>
                <c:pt idx="10764">
                  <c:v>1.0001</c:v>
                </c:pt>
                <c:pt idx="10765">
                  <c:v>6.0000999999999998</c:v>
                </c:pt>
                <c:pt idx="10766">
                  <c:v>1.0001</c:v>
                </c:pt>
                <c:pt idx="10767">
                  <c:v>3.0001000000000002</c:v>
                </c:pt>
                <c:pt idx="10768">
                  <c:v>1.0001</c:v>
                </c:pt>
                <c:pt idx="10769">
                  <c:v>1E-4</c:v>
                </c:pt>
                <c:pt idx="10770">
                  <c:v>1.0001</c:v>
                </c:pt>
                <c:pt idx="10771">
                  <c:v>2.0001000000000002</c:v>
                </c:pt>
                <c:pt idx="10772">
                  <c:v>1E-4</c:v>
                </c:pt>
                <c:pt idx="10773">
                  <c:v>1E-4</c:v>
                </c:pt>
                <c:pt idx="10774">
                  <c:v>2.0001000000000002</c:v>
                </c:pt>
                <c:pt idx="10775">
                  <c:v>1E-4</c:v>
                </c:pt>
                <c:pt idx="10776">
                  <c:v>1E-4</c:v>
                </c:pt>
                <c:pt idx="10777">
                  <c:v>2.0001000000000002</c:v>
                </c:pt>
                <c:pt idx="10778">
                  <c:v>1.0001</c:v>
                </c:pt>
                <c:pt idx="10779">
                  <c:v>1E-4</c:v>
                </c:pt>
                <c:pt idx="10780">
                  <c:v>1E-4</c:v>
                </c:pt>
                <c:pt idx="10781">
                  <c:v>1E-4</c:v>
                </c:pt>
                <c:pt idx="10782">
                  <c:v>1E-4</c:v>
                </c:pt>
                <c:pt idx="10783">
                  <c:v>1E-4</c:v>
                </c:pt>
                <c:pt idx="10784">
                  <c:v>1E-4</c:v>
                </c:pt>
                <c:pt idx="10785">
                  <c:v>1.0001</c:v>
                </c:pt>
                <c:pt idx="10786">
                  <c:v>1E-4</c:v>
                </c:pt>
                <c:pt idx="10787">
                  <c:v>1.0001</c:v>
                </c:pt>
                <c:pt idx="10788">
                  <c:v>1E-4</c:v>
                </c:pt>
                <c:pt idx="10789">
                  <c:v>1E-4</c:v>
                </c:pt>
                <c:pt idx="10790">
                  <c:v>1E-4</c:v>
                </c:pt>
                <c:pt idx="10791">
                  <c:v>1E-4</c:v>
                </c:pt>
                <c:pt idx="10792">
                  <c:v>1E-4</c:v>
                </c:pt>
                <c:pt idx="10793">
                  <c:v>1E-4</c:v>
                </c:pt>
                <c:pt idx="10794">
                  <c:v>2.0001000000000002</c:v>
                </c:pt>
                <c:pt idx="10795">
                  <c:v>1E-4</c:v>
                </c:pt>
                <c:pt idx="10796">
                  <c:v>2.0001000000000002</c:v>
                </c:pt>
                <c:pt idx="10797">
                  <c:v>1E-4</c:v>
                </c:pt>
                <c:pt idx="10798">
                  <c:v>1.0001</c:v>
                </c:pt>
                <c:pt idx="10799">
                  <c:v>4.0000999999999998</c:v>
                </c:pt>
                <c:pt idx="10800">
                  <c:v>2.0001000000000002</c:v>
                </c:pt>
                <c:pt idx="10801">
                  <c:v>4.0000999999999998</c:v>
                </c:pt>
                <c:pt idx="10802">
                  <c:v>1.0001</c:v>
                </c:pt>
                <c:pt idx="10803">
                  <c:v>10.0001</c:v>
                </c:pt>
                <c:pt idx="10804">
                  <c:v>4.0000999999999998</c:v>
                </c:pt>
                <c:pt idx="10805">
                  <c:v>3.0001000000000002</c:v>
                </c:pt>
                <c:pt idx="10806">
                  <c:v>2.0001000000000002</c:v>
                </c:pt>
                <c:pt idx="10807">
                  <c:v>4.0000999999999998</c:v>
                </c:pt>
                <c:pt idx="10808">
                  <c:v>3.0001000000000002</c:v>
                </c:pt>
                <c:pt idx="10809">
                  <c:v>7.0000999999999998</c:v>
                </c:pt>
                <c:pt idx="10810">
                  <c:v>3.0001000000000002</c:v>
                </c:pt>
                <c:pt idx="10811">
                  <c:v>4.0000999999999998</c:v>
                </c:pt>
                <c:pt idx="10812">
                  <c:v>4.0000999999999998</c:v>
                </c:pt>
                <c:pt idx="10813">
                  <c:v>2.0001000000000002</c:v>
                </c:pt>
                <c:pt idx="10814">
                  <c:v>5.0000999999999998</c:v>
                </c:pt>
                <c:pt idx="10815">
                  <c:v>1E-4</c:v>
                </c:pt>
                <c:pt idx="10816">
                  <c:v>1.0001</c:v>
                </c:pt>
                <c:pt idx="10817">
                  <c:v>5.0000999999999998</c:v>
                </c:pt>
                <c:pt idx="10818">
                  <c:v>1E-4</c:v>
                </c:pt>
                <c:pt idx="10819">
                  <c:v>1.0001</c:v>
                </c:pt>
                <c:pt idx="10820">
                  <c:v>2.0001000000000002</c:v>
                </c:pt>
                <c:pt idx="10821">
                  <c:v>2.0001000000000002</c:v>
                </c:pt>
                <c:pt idx="10822">
                  <c:v>2.0001000000000002</c:v>
                </c:pt>
                <c:pt idx="10823">
                  <c:v>4.0000999999999998</c:v>
                </c:pt>
                <c:pt idx="10824">
                  <c:v>1.0001</c:v>
                </c:pt>
                <c:pt idx="10825">
                  <c:v>1.0001</c:v>
                </c:pt>
                <c:pt idx="10826">
                  <c:v>1E-4</c:v>
                </c:pt>
                <c:pt idx="10827">
                  <c:v>1E-4</c:v>
                </c:pt>
                <c:pt idx="10828">
                  <c:v>2.0001000000000002</c:v>
                </c:pt>
                <c:pt idx="10829">
                  <c:v>1E-4</c:v>
                </c:pt>
                <c:pt idx="10830">
                  <c:v>1E-4</c:v>
                </c:pt>
                <c:pt idx="10831">
                  <c:v>1E-4</c:v>
                </c:pt>
                <c:pt idx="10832">
                  <c:v>3.0001000000000002</c:v>
                </c:pt>
                <c:pt idx="10833">
                  <c:v>1.0001</c:v>
                </c:pt>
                <c:pt idx="10834">
                  <c:v>3.0001000000000002</c:v>
                </c:pt>
                <c:pt idx="10835">
                  <c:v>3.0001000000000002</c:v>
                </c:pt>
                <c:pt idx="10836">
                  <c:v>1.0001</c:v>
                </c:pt>
                <c:pt idx="10837">
                  <c:v>6.0000999999999998</c:v>
                </c:pt>
                <c:pt idx="10838">
                  <c:v>6.0000999999999998</c:v>
                </c:pt>
                <c:pt idx="10839">
                  <c:v>6.0000999999999998</c:v>
                </c:pt>
                <c:pt idx="10840">
                  <c:v>7.0000999999999998</c:v>
                </c:pt>
                <c:pt idx="10841">
                  <c:v>3.0001000000000002</c:v>
                </c:pt>
                <c:pt idx="10842">
                  <c:v>9.0000999999999998</c:v>
                </c:pt>
                <c:pt idx="10843">
                  <c:v>10.0001</c:v>
                </c:pt>
                <c:pt idx="10844">
                  <c:v>3.0001000000000002</c:v>
                </c:pt>
                <c:pt idx="10845">
                  <c:v>5.0000999999999998</c:v>
                </c:pt>
                <c:pt idx="10846">
                  <c:v>2.0001000000000002</c:v>
                </c:pt>
                <c:pt idx="10847">
                  <c:v>6.0000999999999998</c:v>
                </c:pt>
                <c:pt idx="10848">
                  <c:v>3.0001000000000002</c:v>
                </c:pt>
                <c:pt idx="10849">
                  <c:v>2.0001000000000002</c:v>
                </c:pt>
                <c:pt idx="10850">
                  <c:v>3.0001000000000002</c:v>
                </c:pt>
                <c:pt idx="10851">
                  <c:v>4.0000999999999998</c:v>
                </c:pt>
                <c:pt idx="10852">
                  <c:v>4.0000999999999998</c:v>
                </c:pt>
                <c:pt idx="10853">
                  <c:v>1E-4</c:v>
                </c:pt>
                <c:pt idx="10854">
                  <c:v>2.0001000000000002</c:v>
                </c:pt>
                <c:pt idx="10855">
                  <c:v>1.0001</c:v>
                </c:pt>
                <c:pt idx="10856">
                  <c:v>1.0001</c:v>
                </c:pt>
                <c:pt idx="10857">
                  <c:v>1.0001</c:v>
                </c:pt>
                <c:pt idx="10858">
                  <c:v>1.0001</c:v>
                </c:pt>
                <c:pt idx="10859">
                  <c:v>1.0001</c:v>
                </c:pt>
                <c:pt idx="10860">
                  <c:v>1E-4</c:v>
                </c:pt>
                <c:pt idx="10861">
                  <c:v>2.0001000000000002</c:v>
                </c:pt>
                <c:pt idx="10862">
                  <c:v>1.0001</c:v>
                </c:pt>
                <c:pt idx="10863">
                  <c:v>1E-4</c:v>
                </c:pt>
                <c:pt idx="10864">
                  <c:v>1E-4</c:v>
                </c:pt>
                <c:pt idx="10865">
                  <c:v>1.0001</c:v>
                </c:pt>
                <c:pt idx="10866">
                  <c:v>1E-4</c:v>
                </c:pt>
                <c:pt idx="10867">
                  <c:v>1E-4</c:v>
                </c:pt>
                <c:pt idx="10868">
                  <c:v>1.0001</c:v>
                </c:pt>
                <c:pt idx="10869">
                  <c:v>1.0001</c:v>
                </c:pt>
                <c:pt idx="10870">
                  <c:v>2.0001000000000002</c:v>
                </c:pt>
                <c:pt idx="10871">
                  <c:v>2.0001000000000002</c:v>
                </c:pt>
                <c:pt idx="10872">
                  <c:v>1E-4</c:v>
                </c:pt>
                <c:pt idx="10873">
                  <c:v>1E-4</c:v>
                </c:pt>
                <c:pt idx="10874">
                  <c:v>4.0000999999999998</c:v>
                </c:pt>
                <c:pt idx="10875">
                  <c:v>2.0001000000000002</c:v>
                </c:pt>
                <c:pt idx="10876">
                  <c:v>3.0001000000000002</c:v>
                </c:pt>
                <c:pt idx="10877">
                  <c:v>4.0000999999999998</c:v>
                </c:pt>
                <c:pt idx="10878">
                  <c:v>10.0001</c:v>
                </c:pt>
                <c:pt idx="10879">
                  <c:v>5.0000999999999998</c:v>
                </c:pt>
                <c:pt idx="10880">
                  <c:v>5.0000999999999998</c:v>
                </c:pt>
                <c:pt idx="10881">
                  <c:v>10.0001</c:v>
                </c:pt>
                <c:pt idx="10882">
                  <c:v>2.0001000000000002</c:v>
                </c:pt>
                <c:pt idx="10883">
                  <c:v>3.0001000000000002</c:v>
                </c:pt>
                <c:pt idx="10884">
                  <c:v>4.0000999999999998</c:v>
                </c:pt>
                <c:pt idx="10885">
                  <c:v>1.0001</c:v>
                </c:pt>
                <c:pt idx="10886">
                  <c:v>6.0000999999999998</c:v>
                </c:pt>
                <c:pt idx="10887">
                  <c:v>6.0000999999999998</c:v>
                </c:pt>
                <c:pt idx="10888">
                  <c:v>1.0001</c:v>
                </c:pt>
                <c:pt idx="10889">
                  <c:v>4.0000999999999998</c:v>
                </c:pt>
                <c:pt idx="10890">
                  <c:v>2.0001000000000002</c:v>
                </c:pt>
                <c:pt idx="10891">
                  <c:v>2.0001000000000002</c:v>
                </c:pt>
                <c:pt idx="10892">
                  <c:v>1E-4</c:v>
                </c:pt>
                <c:pt idx="10893">
                  <c:v>2.0001000000000002</c:v>
                </c:pt>
                <c:pt idx="10894">
                  <c:v>1E-4</c:v>
                </c:pt>
                <c:pt idx="10895">
                  <c:v>1E-4</c:v>
                </c:pt>
                <c:pt idx="10896">
                  <c:v>1.0001</c:v>
                </c:pt>
                <c:pt idx="10897">
                  <c:v>1.0001</c:v>
                </c:pt>
                <c:pt idx="10898">
                  <c:v>1.0001</c:v>
                </c:pt>
                <c:pt idx="10899">
                  <c:v>1.0001</c:v>
                </c:pt>
                <c:pt idx="10900">
                  <c:v>1.0001</c:v>
                </c:pt>
                <c:pt idx="10901">
                  <c:v>1E-4</c:v>
                </c:pt>
                <c:pt idx="10902">
                  <c:v>2.0001000000000002</c:v>
                </c:pt>
                <c:pt idx="10903">
                  <c:v>1E-4</c:v>
                </c:pt>
                <c:pt idx="10904">
                  <c:v>2.0001000000000002</c:v>
                </c:pt>
                <c:pt idx="10905">
                  <c:v>5.0000999999999998</c:v>
                </c:pt>
                <c:pt idx="10906">
                  <c:v>1E-4</c:v>
                </c:pt>
                <c:pt idx="10907">
                  <c:v>1.0001</c:v>
                </c:pt>
                <c:pt idx="10908">
                  <c:v>1E-4</c:v>
                </c:pt>
                <c:pt idx="10909">
                  <c:v>1E-4</c:v>
                </c:pt>
                <c:pt idx="10910">
                  <c:v>1.0001</c:v>
                </c:pt>
                <c:pt idx="10911">
                  <c:v>2.0001000000000002</c:v>
                </c:pt>
                <c:pt idx="10912">
                  <c:v>2.0001000000000002</c:v>
                </c:pt>
                <c:pt idx="10913">
                  <c:v>5.0000999999999998</c:v>
                </c:pt>
                <c:pt idx="10914">
                  <c:v>6.0000999999999998</c:v>
                </c:pt>
                <c:pt idx="10915">
                  <c:v>6.0000999999999998</c:v>
                </c:pt>
                <c:pt idx="10916">
                  <c:v>5.0000999999999998</c:v>
                </c:pt>
                <c:pt idx="10917">
                  <c:v>8.0000999999999998</c:v>
                </c:pt>
                <c:pt idx="10918">
                  <c:v>7.0000999999999998</c:v>
                </c:pt>
                <c:pt idx="10919">
                  <c:v>6.0000999999999998</c:v>
                </c:pt>
                <c:pt idx="10920">
                  <c:v>1.0001</c:v>
                </c:pt>
                <c:pt idx="10921">
                  <c:v>6.0000999999999998</c:v>
                </c:pt>
                <c:pt idx="10922">
                  <c:v>1.0001</c:v>
                </c:pt>
                <c:pt idx="10923">
                  <c:v>2.0001000000000002</c:v>
                </c:pt>
                <c:pt idx="10924">
                  <c:v>2.0001000000000002</c:v>
                </c:pt>
                <c:pt idx="10925">
                  <c:v>2.0001000000000002</c:v>
                </c:pt>
                <c:pt idx="10926">
                  <c:v>1E-4</c:v>
                </c:pt>
                <c:pt idx="10927">
                  <c:v>3.0001000000000002</c:v>
                </c:pt>
                <c:pt idx="10928">
                  <c:v>1.0001</c:v>
                </c:pt>
                <c:pt idx="10929">
                  <c:v>1.0001</c:v>
                </c:pt>
                <c:pt idx="10930">
                  <c:v>1E-4</c:v>
                </c:pt>
                <c:pt idx="10931">
                  <c:v>1.0001</c:v>
                </c:pt>
                <c:pt idx="10932">
                  <c:v>1E-4</c:v>
                </c:pt>
                <c:pt idx="10933">
                  <c:v>1E-4</c:v>
                </c:pt>
                <c:pt idx="10934">
                  <c:v>1E-4</c:v>
                </c:pt>
                <c:pt idx="10935">
                  <c:v>1E-4</c:v>
                </c:pt>
                <c:pt idx="10936">
                  <c:v>1E-4</c:v>
                </c:pt>
                <c:pt idx="10937">
                  <c:v>1E-4</c:v>
                </c:pt>
                <c:pt idx="10938">
                  <c:v>1E-4</c:v>
                </c:pt>
                <c:pt idx="10939">
                  <c:v>1.0001</c:v>
                </c:pt>
                <c:pt idx="10940">
                  <c:v>1.0001</c:v>
                </c:pt>
                <c:pt idx="10941">
                  <c:v>1E-4</c:v>
                </c:pt>
                <c:pt idx="10942">
                  <c:v>1.0001</c:v>
                </c:pt>
                <c:pt idx="10943">
                  <c:v>2.0001000000000002</c:v>
                </c:pt>
                <c:pt idx="10944">
                  <c:v>1.0001</c:v>
                </c:pt>
                <c:pt idx="10945">
                  <c:v>1.0001</c:v>
                </c:pt>
                <c:pt idx="10946">
                  <c:v>2.0001000000000002</c:v>
                </c:pt>
                <c:pt idx="10947">
                  <c:v>4.0000999999999998</c:v>
                </c:pt>
                <c:pt idx="10948">
                  <c:v>1.0001</c:v>
                </c:pt>
                <c:pt idx="10949">
                  <c:v>4.0000999999999998</c:v>
                </c:pt>
                <c:pt idx="10950">
                  <c:v>4.0000999999999998</c:v>
                </c:pt>
                <c:pt idx="10951">
                  <c:v>6.0000999999999998</c:v>
                </c:pt>
                <c:pt idx="10952">
                  <c:v>10.0001</c:v>
                </c:pt>
                <c:pt idx="10953">
                  <c:v>13.0001</c:v>
                </c:pt>
                <c:pt idx="10954">
                  <c:v>6.0000999999999998</c:v>
                </c:pt>
                <c:pt idx="10955">
                  <c:v>6.0000999999999998</c:v>
                </c:pt>
                <c:pt idx="10956">
                  <c:v>8.0000999999999998</c:v>
                </c:pt>
                <c:pt idx="10957">
                  <c:v>5.0000999999999998</c:v>
                </c:pt>
                <c:pt idx="10958">
                  <c:v>5.0000999999999998</c:v>
                </c:pt>
                <c:pt idx="10959">
                  <c:v>4.0000999999999998</c:v>
                </c:pt>
                <c:pt idx="10960">
                  <c:v>3.0001000000000002</c:v>
                </c:pt>
                <c:pt idx="10961">
                  <c:v>1.0001</c:v>
                </c:pt>
                <c:pt idx="10962">
                  <c:v>3.0001000000000002</c:v>
                </c:pt>
                <c:pt idx="10963">
                  <c:v>5.0000999999999998</c:v>
                </c:pt>
                <c:pt idx="10964">
                  <c:v>2.0001000000000002</c:v>
                </c:pt>
                <c:pt idx="10965">
                  <c:v>1.0001</c:v>
                </c:pt>
                <c:pt idx="10966">
                  <c:v>1E-4</c:v>
                </c:pt>
                <c:pt idx="10967">
                  <c:v>1.0001</c:v>
                </c:pt>
                <c:pt idx="10968">
                  <c:v>1E-4</c:v>
                </c:pt>
                <c:pt idx="10969">
                  <c:v>1.0001</c:v>
                </c:pt>
                <c:pt idx="10970">
                  <c:v>1E-4</c:v>
                </c:pt>
                <c:pt idx="10971">
                  <c:v>1E-4</c:v>
                </c:pt>
                <c:pt idx="10972">
                  <c:v>1.0001</c:v>
                </c:pt>
                <c:pt idx="10973">
                  <c:v>1E-4</c:v>
                </c:pt>
                <c:pt idx="10974">
                  <c:v>1E-4</c:v>
                </c:pt>
                <c:pt idx="10975">
                  <c:v>1E-4</c:v>
                </c:pt>
                <c:pt idx="10976">
                  <c:v>1E-4</c:v>
                </c:pt>
                <c:pt idx="10977">
                  <c:v>1E-4</c:v>
                </c:pt>
                <c:pt idx="10978">
                  <c:v>1E-4</c:v>
                </c:pt>
                <c:pt idx="10979">
                  <c:v>1E-4</c:v>
                </c:pt>
                <c:pt idx="10980">
                  <c:v>1E-4</c:v>
                </c:pt>
                <c:pt idx="10981">
                  <c:v>1.0001</c:v>
                </c:pt>
                <c:pt idx="10982">
                  <c:v>1E-4</c:v>
                </c:pt>
                <c:pt idx="10983">
                  <c:v>3.0001000000000002</c:v>
                </c:pt>
                <c:pt idx="10984">
                  <c:v>1.0001</c:v>
                </c:pt>
                <c:pt idx="10985">
                  <c:v>1E-4</c:v>
                </c:pt>
                <c:pt idx="10986">
                  <c:v>1.0001</c:v>
                </c:pt>
                <c:pt idx="10987">
                  <c:v>2.0001000000000002</c:v>
                </c:pt>
                <c:pt idx="10988">
                  <c:v>7.0000999999999998</c:v>
                </c:pt>
                <c:pt idx="10989">
                  <c:v>4.0000999999999998</c:v>
                </c:pt>
                <c:pt idx="10990">
                  <c:v>5.0000999999999998</c:v>
                </c:pt>
                <c:pt idx="10991">
                  <c:v>5.0000999999999998</c:v>
                </c:pt>
                <c:pt idx="10992">
                  <c:v>7.0000999999999998</c:v>
                </c:pt>
                <c:pt idx="10993">
                  <c:v>7.0000999999999998</c:v>
                </c:pt>
                <c:pt idx="10994">
                  <c:v>6.0000999999999998</c:v>
                </c:pt>
                <c:pt idx="10995">
                  <c:v>1.0001</c:v>
                </c:pt>
                <c:pt idx="10996">
                  <c:v>1E-4</c:v>
                </c:pt>
                <c:pt idx="10997">
                  <c:v>3.0001000000000002</c:v>
                </c:pt>
                <c:pt idx="10998">
                  <c:v>1.0001</c:v>
                </c:pt>
                <c:pt idx="10999">
                  <c:v>1E-4</c:v>
                </c:pt>
                <c:pt idx="11000">
                  <c:v>1.0001</c:v>
                </c:pt>
                <c:pt idx="11001">
                  <c:v>1.0001</c:v>
                </c:pt>
                <c:pt idx="11002">
                  <c:v>1.0001</c:v>
                </c:pt>
                <c:pt idx="11003">
                  <c:v>1.0001</c:v>
                </c:pt>
                <c:pt idx="11004">
                  <c:v>2.0001000000000002</c:v>
                </c:pt>
                <c:pt idx="11005">
                  <c:v>1E-4</c:v>
                </c:pt>
                <c:pt idx="11006">
                  <c:v>1E-4</c:v>
                </c:pt>
                <c:pt idx="11007">
                  <c:v>1E-4</c:v>
                </c:pt>
                <c:pt idx="11008">
                  <c:v>1.0001</c:v>
                </c:pt>
                <c:pt idx="11009">
                  <c:v>1E-4</c:v>
                </c:pt>
                <c:pt idx="11010">
                  <c:v>1E-4</c:v>
                </c:pt>
                <c:pt idx="11011">
                  <c:v>1E-4</c:v>
                </c:pt>
                <c:pt idx="11012">
                  <c:v>1E-4</c:v>
                </c:pt>
                <c:pt idx="11013">
                  <c:v>1E-4</c:v>
                </c:pt>
                <c:pt idx="11014">
                  <c:v>1.0001</c:v>
                </c:pt>
                <c:pt idx="11015">
                  <c:v>1E-4</c:v>
                </c:pt>
                <c:pt idx="11016">
                  <c:v>1E-4</c:v>
                </c:pt>
                <c:pt idx="11017">
                  <c:v>1E-4</c:v>
                </c:pt>
                <c:pt idx="11018">
                  <c:v>1E-4</c:v>
                </c:pt>
                <c:pt idx="11019">
                  <c:v>1E-4</c:v>
                </c:pt>
                <c:pt idx="11020">
                  <c:v>3.0001000000000002</c:v>
                </c:pt>
                <c:pt idx="11021">
                  <c:v>6.0000999999999998</c:v>
                </c:pt>
                <c:pt idx="11022">
                  <c:v>7.0000999999999998</c:v>
                </c:pt>
                <c:pt idx="11023">
                  <c:v>12.0001</c:v>
                </c:pt>
                <c:pt idx="11024">
                  <c:v>30.0001</c:v>
                </c:pt>
                <c:pt idx="11025">
                  <c:v>31.0001</c:v>
                </c:pt>
                <c:pt idx="11026">
                  <c:v>52.000100000000003</c:v>
                </c:pt>
                <c:pt idx="11027">
                  <c:v>58.000100000000003</c:v>
                </c:pt>
                <c:pt idx="11028">
                  <c:v>79.000100000000003</c:v>
                </c:pt>
                <c:pt idx="11029">
                  <c:v>61.000100000000003</c:v>
                </c:pt>
                <c:pt idx="11030">
                  <c:v>38.000100000000003</c:v>
                </c:pt>
                <c:pt idx="11031">
                  <c:v>17.0001</c:v>
                </c:pt>
                <c:pt idx="11032">
                  <c:v>13.0001</c:v>
                </c:pt>
                <c:pt idx="11033">
                  <c:v>3.0001000000000002</c:v>
                </c:pt>
                <c:pt idx="11034">
                  <c:v>4.0000999999999998</c:v>
                </c:pt>
                <c:pt idx="11035">
                  <c:v>5.0000999999999998</c:v>
                </c:pt>
                <c:pt idx="11036">
                  <c:v>4.0000999999999998</c:v>
                </c:pt>
                <c:pt idx="11037">
                  <c:v>1E-4</c:v>
                </c:pt>
                <c:pt idx="11038">
                  <c:v>2.0001000000000002</c:v>
                </c:pt>
                <c:pt idx="11039">
                  <c:v>1.0001</c:v>
                </c:pt>
                <c:pt idx="11040">
                  <c:v>1E-4</c:v>
                </c:pt>
                <c:pt idx="11041">
                  <c:v>1E-4</c:v>
                </c:pt>
                <c:pt idx="11042">
                  <c:v>1.0001</c:v>
                </c:pt>
                <c:pt idx="11043">
                  <c:v>1E-4</c:v>
                </c:pt>
                <c:pt idx="11044">
                  <c:v>1E-4</c:v>
                </c:pt>
                <c:pt idx="11045">
                  <c:v>1E-4</c:v>
                </c:pt>
                <c:pt idx="11046">
                  <c:v>1.0001</c:v>
                </c:pt>
                <c:pt idx="11047">
                  <c:v>1E-4</c:v>
                </c:pt>
                <c:pt idx="11048">
                  <c:v>1E-4</c:v>
                </c:pt>
                <c:pt idx="11049">
                  <c:v>1E-4</c:v>
                </c:pt>
                <c:pt idx="11050">
                  <c:v>1E-4</c:v>
                </c:pt>
                <c:pt idx="11051">
                  <c:v>1E-4</c:v>
                </c:pt>
                <c:pt idx="11052">
                  <c:v>1E-4</c:v>
                </c:pt>
                <c:pt idx="11053">
                  <c:v>1E-4</c:v>
                </c:pt>
                <c:pt idx="11054">
                  <c:v>1E-4</c:v>
                </c:pt>
                <c:pt idx="11055">
                  <c:v>2.0001000000000002</c:v>
                </c:pt>
                <c:pt idx="11056">
                  <c:v>1E-4</c:v>
                </c:pt>
                <c:pt idx="11057">
                  <c:v>1E-4</c:v>
                </c:pt>
                <c:pt idx="11058">
                  <c:v>1E-4</c:v>
                </c:pt>
                <c:pt idx="11059">
                  <c:v>1E-4</c:v>
                </c:pt>
                <c:pt idx="11060">
                  <c:v>4.0000999999999998</c:v>
                </c:pt>
                <c:pt idx="11061">
                  <c:v>6.0000999999999998</c:v>
                </c:pt>
                <c:pt idx="11062">
                  <c:v>3.0001000000000002</c:v>
                </c:pt>
                <c:pt idx="11063">
                  <c:v>3.0001000000000002</c:v>
                </c:pt>
                <c:pt idx="11064">
                  <c:v>6.0000999999999998</c:v>
                </c:pt>
                <c:pt idx="11065">
                  <c:v>11.0001</c:v>
                </c:pt>
                <c:pt idx="11066">
                  <c:v>8.0000999999999998</c:v>
                </c:pt>
                <c:pt idx="11067">
                  <c:v>10.0001</c:v>
                </c:pt>
                <c:pt idx="11068">
                  <c:v>9.0000999999999998</c:v>
                </c:pt>
                <c:pt idx="11069">
                  <c:v>10.0001</c:v>
                </c:pt>
                <c:pt idx="11070">
                  <c:v>3.0001000000000002</c:v>
                </c:pt>
                <c:pt idx="11071">
                  <c:v>1.0001</c:v>
                </c:pt>
                <c:pt idx="11072">
                  <c:v>3.0001000000000002</c:v>
                </c:pt>
                <c:pt idx="11073">
                  <c:v>3.0001000000000002</c:v>
                </c:pt>
                <c:pt idx="11074">
                  <c:v>2.0001000000000002</c:v>
                </c:pt>
                <c:pt idx="11075">
                  <c:v>1E-4</c:v>
                </c:pt>
                <c:pt idx="11076">
                  <c:v>1.0001</c:v>
                </c:pt>
                <c:pt idx="11077">
                  <c:v>1E-4</c:v>
                </c:pt>
                <c:pt idx="11078">
                  <c:v>1.0001</c:v>
                </c:pt>
                <c:pt idx="11079">
                  <c:v>1E-4</c:v>
                </c:pt>
                <c:pt idx="11080">
                  <c:v>1E-4</c:v>
                </c:pt>
                <c:pt idx="11081">
                  <c:v>1E-4</c:v>
                </c:pt>
                <c:pt idx="11082">
                  <c:v>1.0001</c:v>
                </c:pt>
                <c:pt idx="11083">
                  <c:v>1E-4</c:v>
                </c:pt>
                <c:pt idx="11084">
                  <c:v>1E-4</c:v>
                </c:pt>
                <c:pt idx="11085">
                  <c:v>1E-4</c:v>
                </c:pt>
                <c:pt idx="11086">
                  <c:v>1E-4</c:v>
                </c:pt>
                <c:pt idx="11087">
                  <c:v>1E-4</c:v>
                </c:pt>
                <c:pt idx="11088">
                  <c:v>1E-4</c:v>
                </c:pt>
                <c:pt idx="11089">
                  <c:v>1E-4</c:v>
                </c:pt>
                <c:pt idx="11090">
                  <c:v>1.0001</c:v>
                </c:pt>
                <c:pt idx="11091">
                  <c:v>1E-4</c:v>
                </c:pt>
                <c:pt idx="11092">
                  <c:v>1E-4</c:v>
                </c:pt>
                <c:pt idx="11093">
                  <c:v>1E-4</c:v>
                </c:pt>
                <c:pt idx="11094">
                  <c:v>1.0001</c:v>
                </c:pt>
                <c:pt idx="11095">
                  <c:v>1.0001</c:v>
                </c:pt>
                <c:pt idx="11096">
                  <c:v>1E-4</c:v>
                </c:pt>
                <c:pt idx="11097">
                  <c:v>1E-4</c:v>
                </c:pt>
                <c:pt idx="11098">
                  <c:v>1E-4</c:v>
                </c:pt>
                <c:pt idx="11099">
                  <c:v>1.0001</c:v>
                </c:pt>
                <c:pt idx="11100">
                  <c:v>5.0000999999999998</c:v>
                </c:pt>
                <c:pt idx="11101">
                  <c:v>7.0000999999999998</c:v>
                </c:pt>
                <c:pt idx="11102">
                  <c:v>8.0000999999999998</c:v>
                </c:pt>
                <c:pt idx="11103">
                  <c:v>10.0001</c:v>
                </c:pt>
                <c:pt idx="11104">
                  <c:v>10.0001</c:v>
                </c:pt>
                <c:pt idx="11105">
                  <c:v>4.0000999999999998</c:v>
                </c:pt>
                <c:pt idx="11106">
                  <c:v>10.0001</c:v>
                </c:pt>
                <c:pt idx="11107">
                  <c:v>6.0000999999999998</c:v>
                </c:pt>
                <c:pt idx="11108">
                  <c:v>3.0001000000000002</c:v>
                </c:pt>
                <c:pt idx="11109">
                  <c:v>2.0001000000000002</c:v>
                </c:pt>
                <c:pt idx="11110">
                  <c:v>2.0001000000000002</c:v>
                </c:pt>
                <c:pt idx="11111">
                  <c:v>1.0001</c:v>
                </c:pt>
                <c:pt idx="11112">
                  <c:v>1.0001</c:v>
                </c:pt>
                <c:pt idx="11113">
                  <c:v>2.0001000000000002</c:v>
                </c:pt>
                <c:pt idx="11114">
                  <c:v>1.0001</c:v>
                </c:pt>
                <c:pt idx="11115">
                  <c:v>1E-4</c:v>
                </c:pt>
                <c:pt idx="11116">
                  <c:v>1E-4</c:v>
                </c:pt>
                <c:pt idx="11117">
                  <c:v>1E-4</c:v>
                </c:pt>
                <c:pt idx="11118">
                  <c:v>1.0001</c:v>
                </c:pt>
                <c:pt idx="11119">
                  <c:v>1E-4</c:v>
                </c:pt>
                <c:pt idx="11120">
                  <c:v>1.0001</c:v>
                </c:pt>
                <c:pt idx="11121">
                  <c:v>1E-4</c:v>
                </c:pt>
                <c:pt idx="11122">
                  <c:v>1E-4</c:v>
                </c:pt>
                <c:pt idx="11123">
                  <c:v>1.0001</c:v>
                </c:pt>
                <c:pt idx="11124">
                  <c:v>1E-4</c:v>
                </c:pt>
                <c:pt idx="11125">
                  <c:v>1.0001</c:v>
                </c:pt>
                <c:pt idx="11126">
                  <c:v>1E-4</c:v>
                </c:pt>
                <c:pt idx="11127">
                  <c:v>1E-4</c:v>
                </c:pt>
                <c:pt idx="11128">
                  <c:v>1E-4</c:v>
                </c:pt>
                <c:pt idx="11129">
                  <c:v>1.0001</c:v>
                </c:pt>
                <c:pt idx="11130">
                  <c:v>1.0001</c:v>
                </c:pt>
                <c:pt idx="11131">
                  <c:v>1E-4</c:v>
                </c:pt>
                <c:pt idx="11132">
                  <c:v>1.0001</c:v>
                </c:pt>
                <c:pt idx="11133">
                  <c:v>1.0001</c:v>
                </c:pt>
                <c:pt idx="11134">
                  <c:v>1E-4</c:v>
                </c:pt>
                <c:pt idx="11135">
                  <c:v>3.0001000000000002</c:v>
                </c:pt>
                <c:pt idx="11136">
                  <c:v>3.0001000000000002</c:v>
                </c:pt>
                <c:pt idx="11137">
                  <c:v>1.0001</c:v>
                </c:pt>
                <c:pt idx="11138">
                  <c:v>5.0000999999999998</c:v>
                </c:pt>
                <c:pt idx="11139">
                  <c:v>7.0000999999999998</c:v>
                </c:pt>
                <c:pt idx="11140">
                  <c:v>9.0000999999999998</c:v>
                </c:pt>
                <c:pt idx="11141">
                  <c:v>7.0000999999999998</c:v>
                </c:pt>
                <c:pt idx="11142">
                  <c:v>5.0000999999999998</c:v>
                </c:pt>
                <c:pt idx="11143">
                  <c:v>7.0000999999999998</c:v>
                </c:pt>
                <c:pt idx="11144">
                  <c:v>8.0000999999999998</c:v>
                </c:pt>
                <c:pt idx="11145">
                  <c:v>1.0001</c:v>
                </c:pt>
                <c:pt idx="11146">
                  <c:v>6.0000999999999998</c:v>
                </c:pt>
                <c:pt idx="11147">
                  <c:v>1E-4</c:v>
                </c:pt>
                <c:pt idx="11148">
                  <c:v>2.0001000000000002</c:v>
                </c:pt>
                <c:pt idx="11149">
                  <c:v>1.0001</c:v>
                </c:pt>
                <c:pt idx="11150">
                  <c:v>1E-4</c:v>
                </c:pt>
                <c:pt idx="11151">
                  <c:v>1.0001</c:v>
                </c:pt>
                <c:pt idx="11152">
                  <c:v>1.0001</c:v>
                </c:pt>
                <c:pt idx="11153">
                  <c:v>1.0001</c:v>
                </c:pt>
                <c:pt idx="11154">
                  <c:v>1.0001</c:v>
                </c:pt>
                <c:pt idx="11155">
                  <c:v>1.0001</c:v>
                </c:pt>
                <c:pt idx="11156">
                  <c:v>1E-4</c:v>
                </c:pt>
                <c:pt idx="11157">
                  <c:v>2.0001000000000002</c:v>
                </c:pt>
                <c:pt idx="11158">
                  <c:v>1.0001</c:v>
                </c:pt>
                <c:pt idx="11159">
                  <c:v>1E-4</c:v>
                </c:pt>
                <c:pt idx="11160">
                  <c:v>1.0001</c:v>
                </c:pt>
                <c:pt idx="11161">
                  <c:v>1E-4</c:v>
                </c:pt>
                <c:pt idx="11162">
                  <c:v>1E-4</c:v>
                </c:pt>
                <c:pt idx="11163">
                  <c:v>1E-4</c:v>
                </c:pt>
                <c:pt idx="11164">
                  <c:v>1E-4</c:v>
                </c:pt>
                <c:pt idx="11165">
                  <c:v>1.0001</c:v>
                </c:pt>
                <c:pt idx="11166">
                  <c:v>1E-4</c:v>
                </c:pt>
                <c:pt idx="11167">
                  <c:v>1.0001</c:v>
                </c:pt>
                <c:pt idx="11168">
                  <c:v>1E-4</c:v>
                </c:pt>
                <c:pt idx="11169">
                  <c:v>1.0001</c:v>
                </c:pt>
                <c:pt idx="11170">
                  <c:v>6.0000999999999998</c:v>
                </c:pt>
                <c:pt idx="11171">
                  <c:v>7.0000999999999998</c:v>
                </c:pt>
                <c:pt idx="11172">
                  <c:v>4.0000999999999998</c:v>
                </c:pt>
                <c:pt idx="11173">
                  <c:v>10.0001</c:v>
                </c:pt>
                <c:pt idx="11174">
                  <c:v>9.0000999999999998</c:v>
                </c:pt>
                <c:pt idx="11175">
                  <c:v>4.0000999999999998</c:v>
                </c:pt>
                <c:pt idx="11176">
                  <c:v>9.0000999999999998</c:v>
                </c:pt>
                <c:pt idx="11177">
                  <c:v>7.0000999999999998</c:v>
                </c:pt>
                <c:pt idx="11178">
                  <c:v>3.0001000000000002</c:v>
                </c:pt>
                <c:pt idx="11179">
                  <c:v>4.0000999999999998</c:v>
                </c:pt>
                <c:pt idx="11180">
                  <c:v>7.0000999999999998</c:v>
                </c:pt>
                <c:pt idx="11181">
                  <c:v>1.0001</c:v>
                </c:pt>
                <c:pt idx="11182">
                  <c:v>1.0001</c:v>
                </c:pt>
                <c:pt idx="11183">
                  <c:v>1.0001</c:v>
                </c:pt>
                <c:pt idx="11184">
                  <c:v>2.0001000000000002</c:v>
                </c:pt>
                <c:pt idx="11185">
                  <c:v>2.0001000000000002</c:v>
                </c:pt>
                <c:pt idx="11186">
                  <c:v>2.0001000000000002</c:v>
                </c:pt>
                <c:pt idx="11187">
                  <c:v>3.0001000000000002</c:v>
                </c:pt>
                <c:pt idx="11188">
                  <c:v>2.0001000000000002</c:v>
                </c:pt>
                <c:pt idx="11189">
                  <c:v>1E-4</c:v>
                </c:pt>
                <c:pt idx="11190">
                  <c:v>1.0001</c:v>
                </c:pt>
                <c:pt idx="11191">
                  <c:v>1E-4</c:v>
                </c:pt>
                <c:pt idx="11192">
                  <c:v>1.0001</c:v>
                </c:pt>
                <c:pt idx="11193">
                  <c:v>1E-4</c:v>
                </c:pt>
                <c:pt idx="11194">
                  <c:v>1E-4</c:v>
                </c:pt>
                <c:pt idx="11195">
                  <c:v>1E-4</c:v>
                </c:pt>
                <c:pt idx="11196">
                  <c:v>1E-4</c:v>
                </c:pt>
                <c:pt idx="11197">
                  <c:v>1E-4</c:v>
                </c:pt>
                <c:pt idx="11198">
                  <c:v>1E-4</c:v>
                </c:pt>
                <c:pt idx="11199">
                  <c:v>1E-4</c:v>
                </c:pt>
                <c:pt idx="11200">
                  <c:v>1E-4</c:v>
                </c:pt>
                <c:pt idx="11201">
                  <c:v>1E-4</c:v>
                </c:pt>
                <c:pt idx="11202">
                  <c:v>1E-4</c:v>
                </c:pt>
                <c:pt idx="11203">
                  <c:v>1E-4</c:v>
                </c:pt>
                <c:pt idx="11204">
                  <c:v>5.0000999999999998</c:v>
                </c:pt>
                <c:pt idx="11205">
                  <c:v>1E-4</c:v>
                </c:pt>
                <c:pt idx="11206">
                  <c:v>1.0001</c:v>
                </c:pt>
                <c:pt idx="11207">
                  <c:v>1E-4</c:v>
                </c:pt>
                <c:pt idx="11208">
                  <c:v>3.0001000000000002</c:v>
                </c:pt>
                <c:pt idx="11209">
                  <c:v>4.0000999999999998</c:v>
                </c:pt>
                <c:pt idx="11210">
                  <c:v>2.0001000000000002</c:v>
                </c:pt>
                <c:pt idx="11211">
                  <c:v>6.0000999999999998</c:v>
                </c:pt>
                <c:pt idx="11212">
                  <c:v>8.0000999999999998</c:v>
                </c:pt>
                <c:pt idx="11213">
                  <c:v>7.0000999999999998</c:v>
                </c:pt>
                <c:pt idx="11214">
                  <c:v>1.0001</c:v>
                </c:pt>
                <c:pt idx="11215">
                  <c:v>8.0000999999999998</c:v>
                </c:pt>
                <c:pt idx="11216">
                  <c:v>1E-4</c:v>
                </c:pt>
                <c:pt idx="11217">
                  <c:v>1E-4</c:v>
                </c:pt>
                <c:pt idx="11218">
                  <c:v>1.0001</c:v>
                </c:pt>
                <c:pt idx="11219">
                  <c:v>3.0001000000000002</c:v>
                </c:pt>
                <c:pt idx="11220">
                  <c:v>3.0001000000000002</c:v>
                </c:pt>
                <c:pt idx="11221">
                  <c:v>1E-4</c:v>
                </c:pt>
                <c:pt idx="11222">
                  <c:v>1E-4</c:v>
                </c:pt>
                <c:pt idx="11223">
                  <c:v>2.0001000000000002</c:v>
                </c:pt>
                <c:pt idx="11224">
                  <c:v>1.0001</c:v>
                </c:pt>
                <c:pt idx="11225">
                  <c:v>1.0001</c:v>
                </c:pt>
                <c:pt idx="11226">
                  <c:v>1.0001</c:v>
                </c:pt>
                <c:pt idx="11227">
                  <c:v>2.0001000000000002</c:v>
                </c:pt>
                <c:pt idx="11228">
                  <c:v>1E-4</c:v>
                </c:pt>
                <c:pt idx="11229">
                  <c:v>1E-4</c:v>
                </c:pt>
                <c:pt idx="11230">
                  <c:v>1E-4</c:v>
                </c:pt>
                <c:pt idx="11231">
                  <c:v>1.0001</c:v>
                </c:pt>
                <c:pt idx="11232">
                  <c:v>1E-4</c:v>
                </c:pt>
                <c:pt idx="11233">
                  <c:v>1E-4</c:v>
                </c:pt>
                <c:pt idx="11234">
                  <c:v>1.0001</c:v>
                </c:pt>
                <c:pt idx="11235">
                  <c:v>1.0001</c:v>
                </c:pt>
                <c:pt idx="11236">
                  <c:v>1E-4</c:v>
                </c:pt>
                <c:pt idx="11237">
                  <c:v>1E-4</c:v>
                </c:pt>
                <c:pt idx="11238">
                  <c:v>1E-4</c:v>
                </c:pt>
                <c:pt idx="11239">
                  <c:v>1E-4</c:v>
                </c:pt>
                <c:pt idx="11240">
                  <c:v>1E-4</c:v>
                </c:pt>
                <c:pt idx="11241">
                  <c:v>2.0001000000000002</c:v>
                </c:pt>
                <c:pt idx="11242">
                  <c:v>6.0000999999999998</c:v>
                </c:pt>
                <c:pt idx="11243">
                  <c:v>4.0000999999999998</c:v>
                </c:pt>
                <c:pt idx="11244">
                  <c:v>5.0000999999999998</c:v>
                </c:pt>
                <c:pt idx="11245">
                  <c:v>11.0001</c:v>
                </c:pt>
                <c:pt idx="11246">
                  <c:v>7.0000999999999998</c:v>
                </c:pt>
                <c:pt idx="11247">
                  <c:v>14.0001</c:v>
                </c:pt>
                <c:pt idx="11248">
                  <c:v>12.0001</c:v>
                </c:pt>
                <c:pt idx="11249">
                  <c:v>7.0000999999999998</c:v>
                </c:pt>
                <c:pt idx="11250">
                  <c:v>5.0000999999999998</c:v>
                </c:pt>
                <c:pt idx="11251">
                  <c:v>6.0000999999999998</c:v>
                </c:pt>
                <c:pt idx="11252">
                  <c:v>3.0001000000000002</c:v>
                </c:pt>
                <c:pt idx="11253">
                  <c:v>6.0000999999999998</c:v>
                </c:pt>
                <c:pt idx="11254">
                  <c:v>3.0001000000000002</c:v>
                </c:pt>
                <c:pt idx="11255">
                  <c:v>2.0001000000000002</c:v>
                </c:pt>
                <c:pt idx="11256">
                  <c:v>2.0001000000000002</c:v>
                </c:pt>
                <c:pt idx="11257">
                  <c:v>1E-4</c:v>
                </c:pt>
                <c:pt idx="11258">
                  <c:v>2.0001000000000002</c:v>
                </c:pt>
                <c:pt idx="11259">
                  <c:v>1E-4</c:v>
                </c:pt>
                <c:pt idx="11260">
                  <c:v>1.0001</c:v>
                </c:pt>
                <c:pt idx="11261">
                  <c:v>2.0001000000000002</c:v>
                </c:pt>
                <c:pt idx="11262">
                  <c:v>1.0001</c:v>
                </c:pt>
                <c:pt idx="11263">
                  <c:v>1E-4</c:v>
                </c:pt>
                <c:pt idx="11264">
                  <c:v>1E-4</c:v>
                </c:pt>
                <c:pt idx="11265">
                  <c:v>1E-4</c:v>
                </c:pt>
                <c:pt idx="11266">
                  <c:v>1E-4</c:v>
                </c:pt>
                <c:pt idx="11267">
                  <c:v>1.0001</c:v>
                </c:pt>
                <c:pt idx="11268">
                  <c:v>1E-4</c:v>
                </c:pt>
                <c:pt idx="11269">
                  <c:v>1E-4</c:v>
                </c:pt>
                <c:pt idx="11270">
                  <c:v>1E-4</c:v>
                </c:pt>
                <c:pt idx="11271">
                  <c:v>1.0001</c:v>
                </c:pt>
                <c:pt idx="11272">
                  <c:v>1E-4</c:v>
                </c:pt>
                <c:pt idx="11273">
                  <c:v>1E-4</c:v>
                </c:pt>
                <c:pt idx="11274">
                  <c:v>1E-4</c:v>
                </c:pt>
                <c:pt idx="11275">
                  <c:v>1.0001</c:v>
                </c:pt>
                <c:pt idx="11276">
                  <c:v>1E-4</c:v>
                </c:pt>
                <c:pt idx="11277">
                  <c:v>3.0001000000000002</c:v>
                </c:pt>
                <c:pt idx="11278">
                  <c:v>4.0000999999999998</c:v>
                </c:pt>
                <c:pt idx="11279">
                  <c:v>4.0000999999999998</c:v>
                </c:pt>
                <c:pt idx="11280">
                  <c:v>5.0000999999999998</c:v>
                </c:pt>
                <c:pt idx="11281">
                  <c:v>5.0000999999999998</c:v>
                </c:pt>
                <c:pt idx="11282">
                  <c:v>9.0000999999999998</c:v>
                </c:pt>
                <c:pt idx="11283">
                  <c:v>12.0001</c:v>
                </c:pt>
                <c:pt idx="11284">
                  <c:v>8.0000999999999998</c:v>
                </c:pt>
                <c:pt idx="11285">
                  <c:v>9.0000999999999998</c:v>
                </c:pt>
                <c:pt idx="11286">
                  <c:v>10.0001</c:v>
                </c:pt>
                <c:pt idx="11287">
                  <c:v>6.0000999999999998</c:v>
                </c:pt>
                <c:pt idx="11288">
                  <c:v>10.0001</c:v>
                </c:pt>
                <c:pt idx="11289">
                  <c:v>7.0000999999999998</c:v>
                </c:pt>
                <c:pt idx="11290">
                  <c:v>1E-4</c:v>
                </c:pt>
                <c:pt idx="11291">
                  <c:v>3.0001000000000002</c:v>
                </c:pt>
                <c:pt idx="11292">
                  <c:v>1E-4</c:v>
                </c:pt>
                <c:pt idx="11293">
                  <c:v>3.0001000000000002</c:v>
                </c:pt>
                <c:pt idx="11294">
                  <c:v>2.0001000000000002</c:v>
                </c:pt>
                <c:pt idx="11295">
                  <c:v>4.0000999999999998</c:v>
                </c:pt>
                <c:pt idx="11296">
                  <c:v>1.0001</c:v>
                </c:pt>
                <c:pt idx="11297">
                  <c:v>1.0001</c:v>
                </c:pt>
                <c:pt idx="11298">
                  <c:v>1E-4</c:v>
                </c:pt>
                <c:pt idx="11299">
                  <c:v>1E-4</c:v>
                </c:pt>
                <c:pt idx="11300">
                  <c:v>1E-4</c:v>
                </c:pt>
                <c:pt idx="11301">
                  <c:v>1E-4</c:v>
                </c:pt>
                <c:pt idx="11302">
                  <c:v>1E-4</c:v>
                </c:pt>
                <c:pt idx="11303">
                  <c:v>1E-4</c:v>
                </c:pt>
                <c:pt idx="11304">
                  <c:v>1E-4</c:v>
                </c:pt>
                <c:pt idx="11305">
                  <c:v>1.0001</c:v>
                </c:pt>
                <c:pt idx="11306">
                  <c:v>2.0001000000000002</c:v>
                </c:pt>
                <c:pt idx="11307">
                  <c:v>1E-4</c:v>
                </c:pt>
                <c:pt idx="11308">
                  <c:v>1.0001</c:v>
                </c:pt>
                <c:pt idx="11309">
                  <c:v>1E-4</c:v>
                </c:pt>
                <c:pt idx="11310">
                  <c:v>1.0001</c:v>
                </c:pt>
                <c:pt idx="11311">
                  <c:v>1E-4</c:v>
                </c:pt>
                <c:pt idx="11312">
                  <c:v>1E-4</c:v>
                </c:pt>
                <c:pt idx="11313">
                  <c:v>2.0001000000000002</c:v>
                </c:pt>
                <c:pt idx="11314">
                  <c:v>1.0001</c:v>
                </c:pt>
                <c:pt idx="11315">
                  <c:v>1.0001</c:v>
                </c:pt>
                <c:pt idx="11316">
                  <c:v>3.0001000000000002</c:v>
                </c:pt>
                <c:pt idx="11317">
                  <c:v>9.0000999999999998</c:v>
                </c:pt>
                <c:pt idx="11318">
                  <c:v>11.0001</c:v>
                </c:pt>
                <c:pt idx="11319">
                  <c:v>14.0001</c:v>
                </c:pt>
                <c:pt idx="11320">
                  <c:v>13.0001</c:v>
                </c:pt>
                <c:pt idx="11321">
                  <c:v>10.0001</c:v>
                </c:pt>
                <c:pt idx="11322">
                  <c:v>16.0001</c:v>
                </c:pt>
                <c:pt idx="11323">
                  <c:v>15.0001</c:v>
                </c:pt>
                <c:pt idx="11324">
                  <c:v>6.0000999999999998</c:v>
                </c:pt>
                <c:pt idx="11325">
                  <c:v>2.0001000000000002</c:v>
                </c:pt>
                <c:pt idx="11326">
                  <c:v>2.0001000000000002</c:v>
                </c:pt>
                <c:pt idx="11327">
                  <c:v>3.0001000000000002</c:v>
                </c:pt>
                <c:pt idx="11328">
                  <c:v>1.0001</c:v>
                </c:pt>
                <c:pt idx="11329">
                  <c:v>5.0000999999999998</c:v>
                </c:pt>
                <c:pt idx="11330">
                  <c:v>1E-4</c:v>
                </c:pt>
                <c:pt idx="11331">
                  <c:v>4.0000999999999998</c:v>
                </c:pt>
                <c:pt idx="11332">
                  <c:v>1.0001</c:v>
                </c:pt>
                <c:pt idx="11333">
                  <c:v>1E-4</c:v>
                </c:pt>
                <c:pt idx="11334">
                  <c:v>1E-4</c:v>
                </c:pt>
                <c:pt idx="11335">
                  <c:v>1E-4</c:v>
                </c:pt>
                <c:pt idx="11336">
                  <c:v>1E-4</c:v>
                </c:pt>
                <c:pt idx="11337">
                  <c:v>1E-4</c:v>
                </c:pt>
                <c:pt idx="11338">
                  <c:v>1E-4</c:v>
                </c:pt>
                <c:pt idx="11339">
                  <c:v>1.0001</c:v>
                </c:pt>
                <c:pt idx="11340">
                  <c:v>1E-4</c:v>
                </c:pt>
                <c:pt idx="11341">
                  <c:v>1E-4</c:v>
                </c:pt>
                <c:pt idx="11342">
                  <c:v>1E-4</c:v>
                </c:pt>
                <c:pt idx="11343">
                  <c:v>1E-4</c:v>
                </c:pt>
                <c:pt idx="11344">
                  <c:v>1E-4</c:v>
                </c:pt>
                <c:pt idx="11345">
                  <c:v>1.0001</c:v>
                </c:pt>
                <c:pt idx="11346">
                  <c:v>1E-4</c:v>
                </c:pt>
                <c:pt idx="11347">
                  <c:v>1E-4</c:v>
                </c:pt>
                <c:pt idx="11348">
                  <c:v>4.0000999999999998</c:v>
                </c:pt>
                <c:pt idx="11349">
                  <c:v>1.0001</c:v>
                </c:pt>
                <c:pt idx="11350">
                  <c:v>5.0000999999999998</c:v>
                </c:pt>
                <c:pt idx="11351">
                  <c:v>5.0000999999999998</c:v>
                </c:pt>
                <c:pt idx="11352">
                  <c:v>6.0000999999999998</c:v>
                </c:pt>
                <c:pt idx="11353">
                  <c:v>5.0000999999999998</c:v>
                </c:pt>
                <c:pt idx="11354">
                  <c:v>10.0001</c:v>
                </c:pt>
                <c:pt idx="11355">
                  <c:v>8.0000999999999998</c:v>
                </c:pt>
                <c:pt idx="11356">
                  <c:v>10.0001</c:v>
                </c:pt>
                <c:pt idx="11357">
                  <c:v>8.0000999999999998</c:v>
                </c:pt>
                <c:pt idx="11358">
                  <c:v>9.0000999999999998</c:v>
                </c:pt>
                <c:pt idx="11359">
                  <c:v>10.0001</c:v>
                </c:pt>
                <c:pt idx="11360">
                  <c:v>13.0001</c:v>
                </c:pt>
                <c:pt idx="11361">
                  <c:v>9.0000999999999998</c:v>
                </c:pt>
                <c:pt idx="11362">
                  <c:v>6.0000999999999998</c:v>
                </c:pt>
                <c:pt idx="11363">
                  <c:v>2.0001000000000002</c:v>
                </c:pt>
                <c:pt idx="11364">
                  <c:v>1E-4</c:v>
                </c:pt>
                <c:pt idx="11365">
                  <c:v>1.0001</c:v>
                </c:pt>
                <c:pt idx="11366">
                  <c:v>1E-4</c:v>
                </c:pt>
                <c:pt idx="11367">
                  <c:v>1.0001</c:v>
                </c:pt>
                <c:pt idx="11368">
                  <c:v>1.0001</c:v>
                </c:pt>
                <c:pt idx="11369">
                  <c:v>2.0001000000000002</c:v>
                </c:pt>
                <c:pt idx="11370">
                  <c:v>1E-4</c:v>
                </c:pt>
                <c:pt idx="11371">
                  <c:v>1E-4</c:v>
                </c:pt>
                <c:pt idx="11372">
                  <c:v>1.0001</c:v>
                </c:pt>
                <c:pt idx="11373">
                  <c:v>1E-4</c:v>
                </c:pt>
                <c:pt idx="11374">
                  <c:v>1E-4</c:v>
                </c:pt>
                <c:pt idx="11375">
                  <c:v>1E-4</c:v>
                </c:pt>
                <c:pt idx="11376">
                  <c:v>1.0001</c:v>
                </c:pt>
                <c:pt idx="11377">
                  <c:v>1E-4</c:v>
                </c:pt>
                <c:pt idx="11378">
                  <c:v>1E-4</c:v>
                </c:pt>
                <c:pt idx="11379">
                  <c:v>1E-4</c:v>
                </c:pt>
                <c:pt idx="11380">
                  <c:v>1E-4</c:v>
                </c:pt>
                <c:pt idx="11381">
                  <c:v>1E-4</c:v>
                </c:pt>
                <c:pt idx="11382">
                  <c:v>1E-4</c:v>
                </c:pt>
                <c:pt idx="11383">
                  <c:v>1E-4</c:v>
                </c:pt>
                <c:pt idx="11384">
                  <c:v>3.0001000000000002</c:v>
                </c:pt>
                <c:pt idx="11385">
                  <c:v>1.0001</c:v>
                </c:pt>
                <c:pt idx="11386">
                  <c:v>3.0001000000000002</c:v>
                </c:pt>
                <c:pt idx="11387">
                  <c:v>5.0000999999999998</c:v>
                </c:pt>
                <c:pt idx="11388">
                  <c:v>7.0000999999999998</c:v>
                </c:pt>
                <c:pt idx="11389">
                  <c:v>7.0000999999999998</c:v>
                </c:pt>
                <c:pt idx="11390">
                  <c:v>12.0001</c:v>
                </c:pt>
                <c:pt idx="11391">
                  <c:v>12.0001</c:v>
                </c:pt>
                <c:pt idx="11392">
                  <c:v>7.0000999999999998</c:v>
                </c:pt>
                <c:pt idx="11393">
                  <c:v>14.0001</c:v>
                </c:pt>
                <c:pt idx="11394">
                  <c:v>14.0001</c:v>
                </c:pt>
                <c:pt idx="11395">
                  <c:v>7.0000999999999998</c:v>
                </c:pt>
                <c:pt idx="11396">
                  <c:v>6.0000999999999998</c:v>
                </c:pt>
                <c:pt idx="11397">
                  <c:v>4.0000999999999998</c:v>
                </c:pt>
                <c:pt idx="11398">
                  <c:v>5.0000999999999998</c:v>
                </c:pt>
                <c:pt idx="11399">
                  <c:v>2.0001000000000002</c:v>
                </c:pt>
                <c:pt idx="11400">
                  <c:v>1.0001</c:v>
                </c:pt>
                <c:pt idx="11401">
                  <c:v>1.0001</c:v>
                </c:pt>
                <c:pt idx="11402">
                  <c:v>3.0001000000000002</c:v>
                </c:pt>
                <c:pt idx="11403">
                  <c:v>1.0001</c:v>
                </c:pt>
                <c:pt idx="11404">
                  <c:v>2.0001000000000002</c:v>
                </c:pt>
                <c:pt idx="11405">
                  <c:v>3.0001000000000002</c:v>
                </c:pt>
                <c:pt idx="11406">
                  <c:v>1E-4</c:v>
                </c:pt>
                <c:pt idx="11407">
                  <c:v>1E-4</c:v>
                </c:pt>
                <c:pt idx="11408">
                  <c:v>1E-4</c:v>
                </c:pt>
                <c:pt idx="11409">
                  <c:v>1.0001</c:v>
                </c:pt>
                <c:pt idx="11410">
                  <c:v>1E-4</c:v>
                </c:pt>
                <c:pt idx="11411">
                  <c:v>1E-4</c:v>
                </c:pt>
                <c:pt idx="11412">
                  <c:v>1E-4</c:v>
                </c:pt>
                <c:pt idx="11413">
                  <c:v>1E-4</c:v>
                </c:pt>
                <c:pt idx="11414">
                  <c:v>1E-4</c:v>
                </c:pt>
                <c:pt idx="11415">
                  <c:v>1E-4</c:v>
                </c:pt>
                <c:pt idx="11416">
                  <c:v>1E-4</c:v>
                </c:pt>
                <c:pt idx="11417">
                  <c:v>2.0001000000000002</c:v>
                </c:pt>
                <c:pt idx="11418">
                  <c:v>1.0001</c:v>
                </c:pt>
                <c:pt idx="11419">
                  <c:v>1E-4</c:v>
                </c:pt>
                <c:pt idx="11420">
                  <c:v>2.0001000000000002</c:v>
                </c:pt>
                <c:pt idx="11421">
                  <c:v>1.0001</c:v>
                </c:pt>
                <c:pt idx="11422">
                  <c:v>3.0001000000000002</c:v>
                </c:pt>
                <c:pt idx="11423">
                  <c:v>1E-4</c:v>
                </c:pt>
                <c:pt idx="11424">
                  <c:v>6.0000999999999998</c:v>
                </c:pt>
                <c:pt idx="11425">
                  <c:v>8.0000999999999998</c:v>
                </c:pt>
                <c:pt idx="11426">
                  <c:v>6.0000999999999998</c:v>
                </c:pt>
                <c:pt idx="11427">
                  <c:v>8.0000999999999998</c:v>
                </c:pt>
                <c:pt idx="11428">
                  <c:v>18.0001</c:v>
                </c:pt>
                <c:pt idx="11429">
                  <c:v>25.0001</c:v>
                </c:pt>
                <c:pt idx="11430">
                  <c:v>30.0001</c:v>
                </c:pt>
                <c:pt idx="11431">
                  <c:v>6.0000999999999998</c:v>
                </c:pt>
                <c:pt idx="11432">
                  <c:v>14.0001</c:v>
                </c:pt>
                <c:pt idx="11433">
                  <c:v>1.0001</c:v>
                </c:pt>
                <c:pt idx="11434">
                  <c:v>1.0001</c:v>
                </c:pt>
                <c:pt idx="11435">
                  <c:v>2.0001000000000002</c:v>
                </c:pt>
                <c:pt idx="11436">
                  <c:v>1.0001</c:v>
                </c:pt>
                <c:pt idx="11437">
                  <c:v>2.0001000000000002</c:v>
                </c:pt>
                <c:pt idx="11438">
                  <c:v>4.0000999999999998</c:v>
                </c:pt>
                <c:pt idx="11439">
                  <c:v>1.0001</c:v>
                </c:pt>
                <c:pt idx="11440">
                  <c:v>1E-4</c:v>
                </c:pt>
                <c:pt idx="11441">
                  <c:v>1E-4</c:v>
                </c:pt>
                <c:pt idx="11442">
                  <c:v>1.0001</c:v>
                </c:pt>
                <c:pt idx="11443">
                  <c:v>1E-4</c:v>
                </c:pt>
                <c:pt idx="11444">
                  <c:v>1E-4</c:v>
                </c:pt>
                <c:pt idx="11445">
                  <c:v>2.0001000000000002</c:v>
                </c:pt>
                <c:pt idx="11446">
                  <c:v>2.0001000000000002</c:v>
                </c:pt>
                <c:pt idx="11447">
                  <c:v>1E-4</c:v>
                </c:pt>
                <c:pt idx="11448">
                  <c:v>1E-4</c:v>
                </c:pt>
                <c:pt idx="11449">
                  <c:v>1.0001</c:v>
                </c:pt>
                <c:pt idx="11450">
                  <c:v>1E-4</c:v>
                </c:pt>
                <c:pt idx="11451">
                  <c:v>1E-4</c:v>
                </c:pt>
                <c:pt idx="11452">
                  <c:v>1E-4</c:v>
                </c:pt>
                <c:pt idx="11453">
                  <c:v>1E-4</c:v>
                </c:pt>
                <c:pt idx="11454">
                  <c:v>1E-4</c:v>
                </c:pt>
                <c:pt idx="11455">
                  <c:v>1E-4</c:v>
                </c:pt>
                <c:pt idx="11456">
                  <c:v>1E-4</c:v>
                </c:pt>
                <c:pt idx="11457">
                  <c:v>5.0000999999999998</c:v>
                </c:pt>
                <c:pt idx="11458">
                  <c:v>3.0001000000000002</c:v>
                </c:pt>
                <c:pt idx="11459">
                  <c:v>3.0001000000000002</c:v>
                </c:pt>
                <c:pt idx="11460">
                  <c:v>4.0000999999999998</c:v>
                </c:pt>
                <c:pt idx="11461">
                  <c:v>1E-4</c:v>
                </c:pt>
                <c:pt idx="11462">
                  <c:v>3.0001000000000002</c:v>
                </c:pt>
                <c:pt idx="11463">
                  <c:v>7.0000999999999998</c:v>
                </c:pt>
                <c:pt idx="11464">
                  <c:v>10.0001</c:v>
                </c:pt>
                <c:pt idx="11465">
                  <c:v>11.0001</c:v>
                </c:pt>
                <c:pt idx="11466">
                  <c:v>11.0001</c:v>
                </c:pt>
                <c:pt idx="11467">
                  <c:v>10.0001</c:v>
                </c:pt>
                <c:pt idx="11468">
                  <c:v>6.0000999999999998</c:v>
                </c:pt>
                <c:pt idx="11469">
                  <c:v>3.0001000000000002</c:v>
                </c:pt>
                <c:pt idx="11470">
                  <c:v>4.0000999999999998</c:v>
                </c:pt>
                <c:pt idx="11471">
                  <c:v>4.0000999999999998</c:v>
                </c:pt>
                <c:pt idx="11472">
                  <c:v>1.0001</c:v>
                </c:pt>
                <c:pt idx="11473">
                  <c:v>1.0001</c:v>
                </c:pt>
                <c:pt idx="11474">
                  <c:v>1.0001</c:v>
                </c:pt>
                <c:pt idx="11475">
                  <c:v>1.0001</c:v>
                </c:pt>
                <c:pt idx="11476">
                  <c:v>1.0001</c:v>
                </c:pt>
                <c:pt idx="11477">
                  <c:v>1E-4</c:v>
                </c:pt>
                <c:pt idx="11478">
                  <c:v>1.0001</c:v>
                </c:pt>
                <c:pt idx="11479">
                  <c:v>1E-4</c:v>
                </c:pt>
                <c:pt idx="11480">
                  <c:v>1E-4</c:v>
                </c:pt>
                <c:pt idx="11481">
                  <c:v>1.0001</c:v>
                </c:pt>
                <c:pt idx="11482">
                  <c:v>1.0001</c:v>
                </c:pt>
                <c:pt idx="11483">
                  <c:v>1E-4</c:v>
                </c:pt>
                <c:pt idx="11484">
                  <c:v>1E-4</c:v>
                </c:pt>
                <c:pt idx="11485">
                  <c:v>1E-4</c:v>
                </c:pt>
                <c:pt idx="11486">
                  <c:v>1E-4</c:v>
                </c:pt>
                <c:pt idx="11487">
                  <c:v>1.0001</c:v>
                </c:pt>
                <c:pt idx="11488">
                  <c:v>1.0001</c:v>
                </c:pt>
                <c:pt idx="11489">
                  <c:v>1E-4</c:v>
                </c:pt>
                <c:pt idx="11490">
                  <c:v>2.0001000000000002</c:v>
                </c:pt>
                <c:pt idx="11491">
                  <c:v>5.0000999999999998</c:v>
                </c:pt>
                <c:pt idx="11492">
                  <c:v>8.0000999999999998</c:v>
                </c:pt>
                <c:pt idx="11493">
                  <c:v>12.0001</c:v>
                </c:pt>
                <c:pt idx="11494">
                  <c:v>21.0001</c:v>
                </c:pt>
                <c:pt idx="11495">
                  <c:v>28.0001</c:v>
                </c:pt>
                <c:pt idx="11496">
                  <c:v>59.000100000000003</c:v>
                </c:pt>
                <c:pt idx="11497">
                  <c:v>125.0001</c:v>
                </c:pt>
                <c:pt idx="11498">
                  <c:v>157.0001</c:v>
                </c:pt>
                <c:pt idx="11499">
                  <c:v>259.00009999999997</c:v>
                </c:pt>
                <c:pt idx="11500">
                  <c:v>343.00009999999997</c:v>
                </c:pt>
                <c:pt idx="11501">
                  <c:v>391.00009999999997</c:v>
                </c:pt>
                <c:pt idx="11502">
                  <c:v>297.00009999999997</c:v>
                </c:pt>
                <c:pt idx="11503">
                  <c:v>163.0001</c:v>
                </c:pt>
                <c:pt idx="11504">
                  <c:v>47.000100000000003</c:v>
                </c:pt>
                <c:pt idx="11505">
                  <c:v>14.0001</c:v>
                </c:pt>
                <c:pt idx="11506">
                  <c:v>2.0001000000000002</c:v>
                </c:pt>
                <c:pt idx="11507">
                  <c:v>6.0000999999999998</c:v>
                </c:pt>
                <c:pt idx="11508">
                  <c:v>3.0001000000000002</c:v>
                </c:pt>
                <c:pt idx="11509">
                  <c:v>5.0000999999999998</c:v>
                </c:pt>
                <c:pt idx="11510">
                  <c:v>3.0001000000000002</c:v>
                </c:pt>
                <c:pt idx="11511">
                  <c:v>1E-4</c:v>
                </c:pt>
                <c:pt idx="11512">
                  <c:v>2.0001000000000002</c:v>
                </c:pt>
                <c:pt idx="11513">
                  <c:v>1E-4</c:v>
                </c:pt>
                <c:pt idx="11514">
                  <c:v>1.0001</c:v>
                </c:pt>
                <c:pt idx="11515">
                  <c:v>1.0001</c:v>
                </c:pt>
                <c:pt idx="11516">
                  <c:v>1E-4</c:v>
                </c:pt>
                <c:pt idx="11517">
                  <c:v>1E-4</c:v>
                </c:pt>
                <c:pt idx="11518">
                  <c:v>1E-4</c:v>
                </c:pt>
                <c:pt idx="11519">
                  <c:v>1.0001</c:v>
                </c:pt>
                <c:pt idx="11520">
                  <c:v>1E-4</c:v>
                </c:pt>
                <c:pt idx="11521">
                  <c:v>1E-4</c:v>
                </c:pt>
                <c:pt idx="11522">
                  <c:v>1.0001</c:v>
                </c:pt>
                <c:pt idx="11523">
                  <c:v>1.0001</c:v>
                </c:pt>
                <c:pt idx="11524">
                  <c:v>1.0001</c:v>
                </c:pt>
                <c:pt idx="11525">
                  <c:v>1.0001</c:v>
                </c:pt>
                <c:pt idx="11526">
                  <c:v>1.0001</c:v>
                </c:pt>
                <c:pt idx="11527">
                  <c:v>1E-4</c:v>
                </c:pt>
                <c:pt idx="11528">
                  <c:v>1E-4</c:v>
                </c:pt>
                <c:pt idx="11529">
                  <c:v>1.0001</c:v>
                </c:pt>
                <c:pt idx="11530">
                  <c:v>1E-4</c:v>
                </c:pt>
                <c:pt idx="11531">
                  <c:v>2.0001000000000002</c:v>
                </c:pt>
                <c:pt idx="11532">
                  <c:v>4.0000999999999998</c:v>
                </c:pt>
                <c:pt idx="11533">
                  <c:v>4.0000999999999998</c:v>
                </c:pt>
                <c:pt idx="11534">
                  <c:v>4.0000999999999998</c:v>
                </c:pt>
                <c:pt idx="11535">
                  <c:v>11.0001</c:v>
                </c:pt>
                <c:pt idx="11536">
                  <c:v>19.0001</c:v>
                </c:pt>
                <c:pt idx="11537">
                  <c:v>38.000100000000003</c:v>
                </c:pt>
                <c:pt idx="11538">
                  <c:v>35.000100000000003</c:v>
                </c:pt>
                <c:pt idx="11539">
                  <c:v>28.0001</c:v>
                </c:pt>
                <c:pt idx="11540">
                  <c:v>16.0001</c:v>
                </c:pt>
                <c:pt idx="11541">
                  <c:v>5.0000999999999998</c:v>
                </c:pt>
                <c:pt idx="11542">
                  <c:v>4.0000999999999998</c:v>
                </c:pt>
                <c:pt idx="11543">
                  <c:v>1.0001</c:v>
                </c:pt>
                <c:pt idx="11544">
                  <c:v>1.0001</c:v>
                </c:pt>
                <c:pt idx="11545">
                  <c:v>2.0001000000000002</c:v>
                </c:pt>
                <c:pt idx="11546">
                  <c:v>2.0001000000000002</c:v>
                </c:pt>
                <c:pt idx="11547">
                  <c:v>1.0001</c:v>
                </c:pt>
                <c:pt idx="11548">
                  <c:v>1E-4</c:v>
                </c:pt>
                <c:pt idx="11549">
                  <c:v>1E-4</c:v>
                </c:pt>
                <c:pt idx="11550">
                  <c:v>2.0001000000000002</c:v>
                </c:pt>
                <c:pt idx="11551">
                  <c:v>1.0001</c:v>
                </c:pt>
                <c:pt idx="11552">
                  <c:v>1.0001</c:v>
                </c:pt>
                <c:pt idx="11553">
                  <c:v>1E-4</c:v>
                </c:pt>
                <c:pt idx="11554">
                  <c:v>1E-4</c:v>
                </c:pt>
                <c:pt idx="11555">
                  <c:v>1E-4</c:v>
                </c:pt>
                <c:pt idx="11556">
                  <c:v>1.0001</c:v>
                </c:pt>
                <c:pt idx="11557">
                  <c:v>1E-4</c:v>
                </c:pt>
                <c:pt idx="11558">
                  <c:v>1E-4</c:v>
                </c:pt>
                <c:pt idx="11559">
                  <c:v>2.0001000000000002</c:v>
                </c:pt>
                <c:pt idx="11560">
                  <c:v>1E-4</c:v>
                </c:pt>
                <c:pt idx="11561">
                  <c:v>1.0001</c:v>
                </c:pt>
                <c:pt idx="11562">
                  <c:v>1.0001</c:v>
                </c:pt>
                <c:pt idx="11563">
                  <c:v>3.0001000000000002</c:v>
                </c:pt>
                <c:pt idx="11564">
                  <c:v>8.0000999999999998</c:v>
                </c:pt>
                <c:pt idx="11565">
                  <c:v>7.0000999999999998</c:v>
                </c:pt>
                <c:pt idx="11566">
                  <c:v>22.0001</c:v>
                </c:pt>
                <c:pt idx="11567">
                  <c:v>38.000100000000003</c:v>
                </c:pt>
                <c:pt idx="11568">
                  <c:v>55.000100000000003</c:v>
                </c:pt>
                <c:pt idx="11569">
                  <c:v>100.0001</c:v>
                </c:pt>
                <c:pt idx="11570">
                  <c:v>161.0001</c:v>
                </c:pt>
                <c:pt idx="11571">
                  <c:v>199.0001</c:v>
                </c:pt>
                <c:pt idx="11572">
                  <c:v>262.00009999999997</c:v>
                </c:pt>
                <c:pt idx="11573">
                  <c:v>238.0001</c:v>
                </c:pt>
                <c:pt idx="11574">
                  <c:v>132.0001</c:v>
                </c:pt>
                <c:pt idx="11575">
                  <c:v>52.000100000000003</c:v>
                </c:pt>
                <c:pt idx="11576">
                  <c:v>23.0001</c:v>
                </c:pt>
                <c:pt idx="11577">
                  <c:v>5.0000999999999998</c:v>
                </c:pt>
                <c:pt idx="11578">
                  <c:v>2.0001000000000002</c:v>
                </c:pt>
                <c:pt idx="11579">
                  <c:v>1E-4</c:v>
                </c:pt>
                <c:pt idx="11580">
                  <c:v>1.0001</c:v>
                </c:pt>
                <c:pt idx="11581">
                  <c:v>3.0001000000000002</c:v>
                </c:pt>
                <c:pt idx="11582">
                  <c:v>1.0001</c:v>
                </c:pt>
                <c:pt idx="11583">
                  <c:v>1.0001</c:v>
                </c:pt>
                <c:pt idx="11584">
                  <c:v>1.0001</c:v>
                </c:pt>
                <c:pt idx="11585">
                  <c:v>1.0001</c:v>
                </c:pt>
                <c:pt idx="11586">
                  <c:v>1E-4</c:v>
                </c:pt>
                <c:pt idx="11587">
                  <c:v>1E-4</c:v>
                </c:pt>
                <c:pt idx="11588">
                  <c:v>1.0001</c:v>
                </c:pt>
                <c:pt idx="11589">
                  <c:v>1.0001</c:v>
                </c:pt>
                <c:pt idx="11590">
                  <c:v>1.0001</c:v>
                </c:pt>
                <c:pt idx="11591">
                  <c:v>1E-4</c:v>
                </c:pt>
                <c:pt idx="11592">
                  <c:v>1E-4</c:v>
                </c:pt>
                <c:pt idx="11593">
                  <c:v>1E-4</c:v>
                </c:pt>
                <c:pt idx="11594">
                  <c:v>1E-4</c:v>
                </c:pt>
                <c:pt idx="11595">
                  <c:v>1E-4</c:v>
                </c:pt>
                <c:pt idx="11596">
                  <c:v>1.0001</c:v>
                </c:pt>
                <c:pt idx="11597">
                  <c:v>1.0001</c:v>
                </c:pt>
                <c:pt idx="11598">
                  <c:v>1E-4</c:v>
                </c:pt>
                <c:pt idx="11599">
                  <c:v>1.0001</c:v>
                </c:pt>
                <c:pt idx="11600">
                  <c:v>1E-4</c:v>
                </c:pt>
                <c:pt idx="11601">
                  <c:v>1.0001</c:v>
                </c:pt>
                <c:pt idx="11602">
                  <c:v>2.0001000000000002</c:v>
                </c:pt>
                <c:pt idx="11603">
                  <c:v>2.0001000000000002</c:v>
                </c:pt>
                <c:pt idx="11604">
                  <c:v>8.0000999999999998</c:v>
                </c:pt>
                <c:pt idx="11605">
                  <c:v>4.0000999999999998</c:v>
                </c:pt>
                <c:pt idx="11606">
                  <c:v>6.0000999999999998</c:v>
                </c:pt>
                <c:pt idx="11607">
                  <c:v>24.0001</c:v>
                </c:pt>
                <c:pt idx="11608">
                  <c:v>30.0001</c:v>
                </c:pt>
                <c:pt idx="11609">
                  <c:v>33.000100000000003</c:v>
                </c:pt>
                <c:pt idx="11610">
                  <c:v>25.0001</c:v>
                </c:pt>
                <c:pt idx="11611">
                  <c:v>8.0000999999999998</c:v>
                </c:pt>
                <c:pt idx="11612">
                  <c:v>8.0000999999999998</c:v>
                </c:pt>
                <c:pt idx="11613">
                  <c:v>1E-4</c:v>
                </c:pt>
                <c:pt idx="11614">
                  <c:v>3.0001000000000002</c:v>
                </c:pt>
                <c:pt idx="11615">
                  <c:v>3.0001000000000002</c:v>
                </c:pt>
                <c:pt idx="11616">
                  <c:v>2.0001000000000002</c:v>
                </c:pt>
                <c:pt idx="11617">
                  <c:v>3.0001000000000002</c:v>
                </c:pt>
                <c:pt idx="11618">
                  <c:v>1.0001</c:v>
                </c:pt>
                <c:pt idx="11619">
                  <c:v>1.0001</c:v>
                </c:pt>
                <c:pt idx="11620">
                  <c:v>1.0001</c:v>
                </c:pt>
                <c:pt idx="11621">
                  <c:v>1E-4</c:v>
                </c:pt>
                <c:pt idx="11622">
                  <c:v>1E-4</c:v>
                </c:pt>
                <c:pt idx="11623">
                  <c:v>2.0001000000000002</c:v>
                </c:pt>
                <c:pt idx="11624">
                  <c:v>1.0001</c:v>
                </c:pt>
                <c:pt idx="11625">
                  <c:v>1E-4</c:v>
                </c:pt>
                <c:pt idx="11626">
                  <c:v>1.0001</c:v>
                </c:pt>
                <c:pt idx="11627">
                  <c:v>1E-4</c:v>
                </c:pt>
                <c:pt idx="11628">
                  <c:v>1.0001</c:v>
                </c:pt>
                <c:pt idx="11629">
                  <c:v>1E-4</c:v>
                </c:pt>
                <c:pt idx="11630">
                  <c:v>2.0001000000000002</c:v>
                </c:pt>
                <c:pt idx="11631">
                  <c:v>1E-4</c:v>
                </c:pt>
                <c:pt idx="11632">
                  <c:v>1E-4</c:v>
                </c:pt>
                <c:pt idx="11633">
                  <c:v>1E-4</c:v>
                </c:pt>
                <c:pt idx="11634">
                  <c:v>1E-4</c:v>
                </c:pt>
                <c:pt idx="11635">
                  <c:v>1.0001</c:v>
                </c:pt>
                <c:pt idx="11636">
                  <c:v>1E-4</c:v>
                </c:pt>
                <c:pt idx="11637">
                  <c:v>2.0001000000000002</c:v>
                </c:pt>
                <c:pt idx="11638">
                  <c:v>1E-4</c:v>
                </c:pt>
                <c:pt idx="11639">
                  <c:v>2.0001000000000002</c:v>
                </c:pt>
                <c:pt idx="11640">
                  <c:v>3.0001000000000002</c:v>
                </c:pt>
                <c:pt idx="11641">
                  <c:v>4.0000999999999998</c:v>
                </c:pt>
                <c:pt idx="11642">
                  <c:v>5.0000999999999998</c:v>
                </c:pt>
                <c:pt idx="11643">
                  <c:v>4.0000999999999998</c:v>
                </c:pt>
                <c:pt idx="11644">
                  <c:v>4.0000999999999998</c:v>
                </c:pt>
                <c:pt idx="11645">
                  <c:v>7.0000999999999998</c:v>
                </c:pt>
                <c:pt idx="11646">
                  <c:v>2.0001000000000002</c:v>
                </c:pt>
                <c:pt idx="11647">
                  <c:v>3.0001000000000002</c:v>
                </c:pt>
                <c:pt idx="11648">
                  <c:v>4.0000999999999998</c:v>
                </c:pt>
                <c:pt idx="11649">
                  <c:v>3.0001000000000002</c:v>
                </c:pt>
                <c:pt idx="11650">
                  <c:v>1.0001</c:v>
                </c:pt>
                <c:pt idx="11651">
                  <c:v>1.0001</c:v>
                </c:pt>
                <c:pt idx="11652">
                  <c:v>3.0001000000000002</c:v>
                </c:pt>
                <c:pt idx="11653">
                  <c:v>3.0001000000000002</c:v>
                </c:pt>
                <c:pt idx="11654">
                  <c:v>2.0001000000000002</c:v>
                </c:pt>
                <c:pt idx="11655">
                  <c:v>1E-4</c:v>
                </c:pt>
                <c:pt idx="11656">
                  <c:v>1E-4</c:v>
                </c:pt>
                <c:pt idx="11657">
                  <c:v>1E-4</c:v>
                </c:pt>
                <c:pt idx="11658">
                  <c:v>1E-4</c:v>
                </c:pt>
                <c:pt idx="11659">
                  <c:v>1.0001</c:v>
                </c:pt>
                <c:pt idx="11660">
                  <c:v>1E-4</c:v>
                </c:pt>
                <c:pt idx="11661">
                  <c:v>1E-4</c:v>
                </c:pt>
                <c:pt idx="11662">
                  <c:v>1.0001</c:v>
                </c:pt>
                <c:pt idx="11663">
                  <c:v>1.0001</c:v>
                </c:pt>
                <c:pt idx="11664">
                  <c:v>1E-4</c:v>
                </c:pt>
                <c:pt idx="11665">
                  <c:v>1E-4</c:v>
                </c:pt>
                <c:pt idx="11666">
                  <c:v>1E-4</c:v>
                </c:pt>
                <c:pt idx="11667">
                  <c:v>1E-4</c:v>
                </c:pt>
                <c:pt idx="11668">
                  <c:v>1E-4</c:v>
                </c:pt>
                <c:pt idx="11669">
                  <c:v>1E-4</c:v>
                </c:pt>
                <c:pt idx="11670">
                  <c:v>1E-4</c:v>
                </c:pt>
                <c:pt idx="11671">
                  <c:v>1E-4</c:v>
                </c:pt>
                <c:pt idx="11672">
                  <c:v>1E-4</c:v>
                </c:pt>
                <c:pt idx="11673">
                  <c:v>1E-4</c:v>
                </c:pt>
                <c:pt idx="11674">
                  <c:v>1.0001</c:v>
                </c:pt>
                <c:pt idx="11675">
                  <c:v>1.0001</c:v>
                </c:pt>
                <c:pt idx="11676">
                  <c:v>4.0000999999999998</c:v>
                </c:pt>
                <c:pt idx="11677">
                  <c:v>2.0001000000000002</c:v>
                </c:pt>
                <c:pt idx="11678">
                  <c:v>2.0001000000000002</c:v>
                </c:pt>
                <c:pt idx="11679">
                  <c:v>5.0000999999999998</c:v>
                </c:pt>
                <c:pt idx="11680">
                  <c:v>1.0001</c:v>
                </c:pt>
                <c:pt idx="11681">
                  <c:v>4.0000999999999998</c:v>
                </c:pt>
                <c:pt idx="11682">
                  <c:v>4.0000999999999998</c:v>
                </c:pt>
                <c:pt idx="11683">
                  <c:v>3.0001000000000002</c:v>
                </c:pt>
                <c:pt idx="11684">
                  <c:v>2.0001000000000002</c:v>
                </c:pt>
                <c:pt idx="11685">
                  <c:v>4.0000999999999998</c:v>
                </c:pt>
                <c:pt idx="11686">
                  <c:v>1.0001</c:v>
                </c:pt>
                <c:pt idx="11687">
                  <c:v>2.0001000000000002</c:v>
                </c:pt>
                <c:pt idx="11688">
                  <c:v>1.0001</c:v>
                </c:pt>
                <c:pt idx="11689">
                  <c:v>1E-4</c:v>
                </c:pt>
                <c:pt idx="11690">
                  <c:v>2.0001000000000002</c:v>
                </c:pt>
                <c:pt idx="11691">
                  <c:v>1.0001</c:v>
                </c:pt>
                <c:pt idx="11692">
                  <c:v>1E-4</c:v>
                </c:pt>
                <c:pt idx="11693">
                  <c:v>1E-4</c:v>
                </c:pt>
                <c:pt idx="11694">
                  <c:v>1E-4</c:v>
                </c:pt>
                <c:pt idx="11695">
                  <c:v>1E-4</c:v>
                </c:pt>
                <c:pt idx="11696">
                  <c:v>1E-4</c:v>
                </c:pt>
                <c:pt idx="11697">
                  <c:v>1E-4</c:v>
                </c:pt>
                <c:pt idx="11698">
                  <c:v>1E-4</c:v>
                </c:pt>
                <c:pt idx="11699">
                  <c:v>1E-4</c:v>
                </c:pt>
                <c:pt idx="11700">
                  <c:v>1E-4</c:v>
                </c:pt>
                <c:pt idx="11701">
                  <c:v>1E-4</c:v>
                </c:pt>
                <c:pt idx="11702">
                  <c:v>1E-4</c:v>
                </c:pt>
                <c:pt idx="11703">
                  <c:v>1E-4</c:v>
                </c:pt>
                <c:pt idx="11704">
                  <c:v>1E-4</c:v>
                </c:pt>
                <c:pt idx="11705">
                  <c:v>1E-4</c:v>
                </c:pt>
                <c:pt idx="11706">
                  <c:v>1.0001</c:v>
                </c:pt>
                <c:pt idx="11707">
                  <c:v>1E-4</c:v>
                </c:pt>
                <c:pt idx="11708">
                  <c:v>1.0001</c:v>
                </c:pt>
                <c:pt idx="11709">
                  <c:v>1.0001</c:v>
                </c:pt>
                <c:pt idx="11710">
                  <c:v>1.0001</c:v>
                </c:pt>
                <c:pt idx="11711">
                  <c:v>1E-4</c:v>
                </c:pt>
                <c:pt idx="11712">
                  <c:v>3.0001000000000002</c:v>
                </c:pt>
                <c:pt idx="11713">
                  <c:v>1.0001</c:v>
                </c:pt>
                <c:pt idx="11714">
                  <c:v>3.0001000000000002</c:v>
                </c:pt>
                <c:pt idx="11715">
                  <c:v>3.0001000000000002</c:v>
                </c:pt>
                <c:pt idx="11716">
                  <c:v>2.0001000000000002</c:v>
                </c:pt>
                <c:pt idx="11717">
                  <c:v>1.0001</c:v>
                </c:pt>
                <c:pt idx="11718">
                  <c:v>4.0000999999999998</c:v>
                </c:pt>
                <c:pt idx="11719">
                  <c:v>3.0001000000000002</c:v>
                </c:pt>
                <c:pt idx="11720">
                  <c:v>1.0001</c:v>
                </c:pt>
                <c:pt idx="11721">
                  <c:v>1.0001</c:v>
                </c:pt>
                <c:pt idx="11722">
                  <c:v>1.0001</c:v>
                </c:pt>
                <c:pt idx="11723">
                  <c:v>3.0001000000000002</c:v>
                </c:pt>
                <c:pt idx="11724">
                  <c:v>2.0001000000000002</c:v>
                </c:pt>
                <c:pt idx="11725">
                  <c:v>2.0001000000000002</c:v>
                </c:pt>
                <c:pt idx="11726">
                  <c:v>1.0001</c:v>
                </c:pt>
                <c:pt idx="11727">
                  <c:v>1.0001</c:v>
                </c:pt>
                <c:pt idx="11728">
                  <c:v>1E-4</c:v>
                </c:pt>
                <c:pt idx="11729">
                  <c:v>1.0001</c:v>
                </c:pt>
                <c:pt idx="11730">
                  <c:v>1E-4</c:v>
                </c:pt>
                <c:pt idx="11731">
                  <c:v>1.0001</c:v>
                </c:pt>
                <c:pt idx="11732">
                  <c:v>1E-4</c:v>
                </c:pt>
                <c:pt idx="11733">
                  <c:v>2.0001000000000002</c:v>
                </c:pt>
                <c:pt idx="11734">
                  <c:v>1E-4</c:v>
                </c:pt>
                <c:pt idx="11735">
                  <c:v>1E-4</c:v>
                </c:pt>
                <c:pt idx="11736">
                  <c:v>1E-4</c:v>
                </c:pt>
                <c:pt idx="11737">
                  <c:v>1.0001</c:v>
                </c:pt>
                <c:pt idx="11738">
                  <c:v>1E-4</c:v>
                </c:pt>
                <c:pt idx="11739">
                  <c:v>1E-4</c:v>
                </c:pt>
                <c:pt idx="11740">
                  <c:v>1E-4</c:v>
                </c:pt>
                <c:pt idx="11741">
                  <c:v>1.0001</c:v>
                </c:pt>
                <c:pt idx="11742">
                  <c:v>1E-4</c:v>
                </c:pt>
                <c:pt idx="11743">
                  <c:v>3.0001000000000002</c:v>
                </c:pt>
                <c:pt idx="11744">
                  <c:v>1E-4</c:v>
                </c:pt>
                <c:pt idx="11745">
                  <c:v>1.0001</c:v>
                </c:pt>
                <c:pt idx="11746">
                  <c:v>3.0001000000000002</c:v>
                </c:pt>
                <c:pt idx="11747">
                  <c:v>4.0000999999999998</c:v>
                </c:pt>
                <c:pt idx="11748">
                  <c:v>9.0000999999999998</c:v>
                </c:pt>
                <c:pt idx="11749">
                  <c:v>4.0000999999999998</c:v>
                </c:pt>
                <c:pt idx="11750">
                  <c:v>7.0000999999999998</c:v>
                </c:pt>
                <c:pt idx="11751">
                  <c:v>5.0000999999999998</c:v>
                </c:pt>
                <c:pt idx="11752">
                  <c:v>7.0000999999999998</c:v>
                </c:pt>
                <c:pt idx="11753">
                  <c:v>2.0001000000000002</c:v>
                </c:pt>
                <c:pt idx="11754">
                  <c:v>3.0001000000000002</c:v>
                </c:pt>
                <c:pt idx="11755">
                  <c:v>1.0001</c:v>
                </c:pt>
                <c:pt idx="11756">
                  <c:v>2.0001000000000002</c:v>
                </c:pt>
                <c:pt idx="11757">
                  <c:v>3.0001000000000002</c:v>
                </c:pt>
                <c:pt idx="11758">
                  <c:v>2.0001000000000002</c:v>
                </c:pt>
                <c:pt idx="11759">
                  <c:v>2.0001000000000002</c:v>
                </c:pt>
                <c:pt idx="11760">
                  <c:v>1E-4</c:v>
                </c:pt>
                <c:pt idx="11761">
                  <c:v>2.0001000000000002</c:v>
                </c:pt>
                <c:pt idx="11762">
                  <c:v>1.0001</c:v>
                </c:pt>
                <c:pt idx="11763">
                  <c:v>2.0001000000000002</c:v>
                </c:pt>
                <c:pt idx="11764">
                  <c:v>1E-4</c:v>
                </c:pt>
                <c:pt idx="11765">
                  <c:v>1.0001</c:v>
                </c:pt>
                <c:pt idx="11766">
                  <c:v>1E-4</c:v>
                </c:pt>
                <c:pt idx="11767">
                  <c:v>1.0001</c:v>
                </c:pt>
                <c:pt idx="11768">
                  <c:v>1E-4</c:v>
                </c:pt>
                <c:pt idx="11769">
                  <c:v>1E-4</c:v>
                </c:pt>
                <c:pt idx="11770">
                  <c:v>1.0001</c:v>
                </c:pt>
                <c:pt idx="11771">
                  <c:v>1E-4</c:v>
                </c:pt>
                <c:pt idx="11772">
                  <c:v>1E-4</c:v>
                </c:pt>
                <c:pt idx="11773">
                  <c:v>1E-4</c:v>
                </c:pt>
                <c:pt idx="11774">
                  <c:v>1.0001</c:v>
                </c:pt>
                <c:pt idx="11775">
                  <c:v>1.0001</c:v>
                </c:pt>
                <c:pt idx="11776">
                  <c:v>1E-4</c:v>
                </c:pt>
                <c:pt idx="11777">
                  <c:v>1E-4</c:v>
                </c:pt>
                <c:pt idx="11778">
                  <c:v>3.0001000000000002</c:v>
                </c:pt>
                <c:pt idx="11779">
                  <c:v>2.0001000000000002</c:v>
                </c:pt>
                <c:pt idx="11780">
                  <c:v>1.0001</c:v>
                </c:pt>
                <c:pt idx="11781">
                  <c:v>1.0001</c:v>
                </c:pt>
                <c:pt idx="11782">
                  <c:v>6.0000999999999998</c:v>
                </c:pt>
                <c:pt idx="11783">
                  <c:v>12.0001</c:v>
                </c:pt>
                <c:pt idx="11784">
                  <c:v>3.0001000000000002</c:v>
                </c:pt>
                <c:pt idx="11785">
                  <c:v>5.0000999999999998</c:v>
                </c:pt>
                <c:pt idx="11786">
                  <c:v>6.0000999999999998</c:v>
                </c:pt>
                <c:pt idx="11787">
                  <c:v>5.0000999999999998</c:v>
                </c:pt>
                <c:pt idx="11788">
                  <c:v>5.0000999999999998</c:v>
                </c:pt>
                <c:pt idx="11789">
                  <c:v>2.0001000000000002</c:v>
                </c:pt>
                <c:pt idx="11790">
                  <c:v>2.0001000000000002</c:v>
                </c:pt>
                <c:pt idx="11791">
                  <c:v>2.0001000000000002</c:v>
                </c:pt>
                <c:pt idx="11792">
                  <c:v>5.0000999999999998</c:v>
                </c:pt>
                <c:pt idx="11793">
                  <c:v>1.0001</c:v>
                </c:pt>
                <c:pt idx="11794">
                  <c:v>2.0001000000000002</c:v>
                </c:pt>
                <c:pt idx="11795">
                  <c:v>1E-4</c:v>
                </c:pt>
                <c:pt idx="11796">
                  <c:v>1E-4</c:v>
                </c:pt>
                <c:pt idx="11797">
                  <c:v>1.0001</c:v>
                </c:pt>
                <c:pt idx="11798">
                  <c:v>1.0001</c:v>
                </c:pt>
                <c:pt idx="11799">
                  <c:v>1E-4</c:v>
                </c:pt>
                <c:pt idx="11800">
                  <c:v>1.0001</c:v>
                </c:pt>
                <c:pt idx="11801">
                  <c:v>1E-4</c:v>
                </c:pt>
                <c:pt idx="11802">
                  <c:v>1E-4</c:v>
                </c:pt>
                <c:pt idx="11803">
                  <c:v>1.0001</c:v>
                </c:pt>
                <c:pt idx="11804">
                  <c:v>1E-4</c:v>
                </c:pt>
                <c:pt idx="11805">
                  <c:v>1E-4</c:v>
                </c:pt>
                <c:pt idx="11806">
                  <c:v>1.0001</c:v>
                </c:pt>
                <c:pt idx="11807">
                  <c:v>1E-4</c:v>
                </c:pt>
                <c:pt idx="11808">
                  <c:v>1E-4</c:v>
                </c:pt>
                <c:pt idx="11809">
                  <c:v>1E-4</c:v>
                </c:pt>
                <c:pt idx="11810">
                  <c:v>1.0001</c:v>
                </c:pt>
                <c:pt idx="11811">
                  <c:v>3.0001000000000002</c:v>
                </c:pt>
                <c:pt idx="11812">
                  <c:v>3.0001000000000002</c:v>
                </c:pt>
                <c:pt idx="11813">
                  <c:v>1.0001</c:v>
                </c:pt>
                <c:pt idx="11814">
                  <c:v>4.0000999999999998</c:v>
                </c:pt>
                <c:pt idx="11815">
                  <c:v>1.0001</c:v>
                </c:pt>
                <c:pt idx="11816">
                  <c:v>10.0001</c:v>
                </c:pt>
                <c:pt idx="11817">
                  <c:v>9.0000999999999998</c:v>
                </c:pt>
                <c:pt idx="11818">
                  <c:v>13.0001</c:v>
                </c:pt>
                <c:pt idx="11819">
                  <c:v>14.0001</c:v>
                </c:pt>
                <c:pt idx="11820">
                  <c:v>19.0001</c:v>
                </c:pt>
                <c:pt idx="11821">
                  <c:v>14.0001</c:v>
                </c:pt>
                <c:pt idx="11822">
                  <c:v>10.0001</c:v>
                </c:pt>
                <c:pt idx="11823">
                  <c:v>10.0001</c:v>
                </c:pt>
                <c:pt idx="11824">
                  <c:v>8.0000999999999998</c:v>
                </c:pt>
                <c:pt idx="11825">
                  <c:v>3.0001000000000002</c:v>
                </c:pt>
                <c:pt idx="11826">
                  <c:v>3.0001000000000002</c:v>
                </c:pt>
                <c:pt idx="11827">
                  <c:v>2.0001000000000002</c:v>
                </c:pt>
                <c:pt idx="11828">
                  <c:v>1.0001</c:v>
                </c:pt>
                <c:pt idx="11829">
                  <c:v>1.0001</c:v>
                </c:pt>
                <c:pt idx="11830">
                  <c:v>2.0001000000000002</c:v>
                </c:pt>
                <c:pt idx="11831">
                  <c:v>3.0001000000000002</c:v>
                </c:pt>
                <c:pt idx="11832">
                  <c:v>1.0001</c:v>
                </c:pt>
                <c:pt idx="11833">
                  <c:v>1.0001</c:v>
                </c:pt>
                <c:pt idx="11834">
                  <c:v>1.0001</c:v>
                </c:pt>
                <c:pt idx="11835">
                  <c:v>1.0001</c:v>
                </c:pt>
                <c:pt idx="11836">
                  <c:v>1E-4</c:v>
                </c:pt>
                <c:pt idx="11837">
                  <c:v>1E-4</c:v>
                </c:pt>
                <c:pt idx="11838">
                  <c:v>1E-4</c:v>
                </c:pt>
                <c:pt idx="11839">
                  <c:v>1.0001</c:v>
                </c:pt>
                <c:pt idx="11840">
                  <c:v>1.0001</c:v>
                </c:pt>
                <c:pt idx="11841">
                  <c:v>1.0001</c:v>
                </c:pt>
                <c:pt idx="11842">
                  <c:v>1.0001</c:v>
                </c:pt>
                <c:pt idx="11843">
                  <c:v>2.0001000000000002</c:v>
                </c:pt>
                <c:pt idx="11844">
                  <c:v>2.0001000000000002</c:v>
                </c:pt>
                <c:pt idx="11845">
                  <c:v>10.0001</c:v>
                </c:pt>
                <c:pt idx="11846">
                  <c:v>8.0000999999999998</c:v>
                </c:pt>
                <c:pt idx="11847">
                  <c:v>14.0001</c:v>
                </c:pt>
                <c:pt idx="11848">
                  <c:v>8.0000999999999998</c:v>
                </c:pt>
                <c:pt idx="11849">
                  <c:v>12.0001</c:v>
                </c:pt>
                <c:pt idx="11850">
                  <c:v>15.0001</c:v>
                </c:pt>
                <c:pt idx="11851">
                  <c:v>19.0001</c:v>
                </c:pt>
                <c:pt idx="11852">
                  <c:v>11.0001</c:v>
                </c:pt>
                <c:pt idx="11853">
                  <c:v>19.0001</c:v>
                </c:pt>
                <c:pt idx="11854">
                  <c:v>11.0001</c:v>
                </c:pt>
                <c:pt idx="11855">
                  <c:v>19.0001</c:v>
                </c:pt>
                <c:pt idx="11856">
                  <c:v>21.0001</c:v>
                </c:pt>
                <c:pt idx="11857">
                  <c:v>18.0001</c:v>
                </c:pt>
                <c:pt idx="11858">
                  <c:v>7.0000999999999998</c:v>
                </c:pt>
                <c:pt idx="11859">
                  <c:v>7.0000999999999998</c:v>
                </c:pt>
                <c:pt idx="11860">
                  <c:v>4.0000999999999998</c:v>
                </c:pt>
                <c:pt idx="11861">
                  <c:v>1.0001</c:v>
                </c:pt>
                <c:pt idx="11862">
                  <c:v>1.0001</c:v>
                </c:pt>
                <c:pt idx="11863">
                  <c:v>2.0001000000000002</c:v>
                </c:pt>
                <c:pt idx="11864">
                  <c:v>2.0001000000000002</c:v>
                </c:pt>
                <c:pt idx="11865">
                  <c:v>1.0001</c:v>
                </c:pt>
                <c:pt idx="11866">
                  <c:v>2.0001000000000002</c:v>
                </c:pt>
                <c:pt idx="11867">
                  <c:v>1E-4</c:v>
                </c:pt>
                <c:pt idx="11868">
                  <c:v>1.0001</c:v>
                </c:pt>
                <c:pt idx="11869">
                  <c:v>1E-4</c:v>
                </c:pt>
                <c:pt idx="11870">
                  <c:v>1E-4</c:v>
                </c:pt>
                <c:pt idx="11871">
                  <c:v>1E-4</c:v>
                </c:pt>
                <c:pt idx="11872">
                  <c:v>1.0001</c:v>
                </c:pt>
                <c:pt idx="11873">
                  <c:v>1E-4</c:v>
                </c:pt>
                <c:pt idx="11874">
                  <c:v>1.0001</c:v>
                </c:pt>
                <c:pt idx="11875">
                  <c:v>1E-4</c:v>
                </c:pt>
                <c:pt idx="11876">
                  <c:v>1E-4</c:v>
                </c:pt>
                <c:pt idx="11877">
                  <c:v>1.0001</c:v>
                </c:pt>
                <c:pt idx="11878">
                  <c:v>1E-4</c:v>
                </c:pt>
                <c:pt idx="11879">
                  <c:v>1E-4</c:v>
                </c:pt>
                <c:pt idx="11880">
                  <c:v>1.0001</c:v>
                </c:pt>
                <c:pt idx="11881">
                  <c:v>1.0001</c:v>
                </c:pt>
                <c:pt idx="11882">
                  <c:v>1.0001</c:v>
                </c:pt>
                <c:pt idx="11883">
                  <c:v>1.0001</c:v>
                </c:pt>
                <c:pt idx="11884">
                  <c:v>1E-4</c:v>
                </c:pt>
                <c:pt idx="11885">
                  <c:v>4.0000999999999998</c:v>
                </c:pt>
                <c:pt idx="11886">
                  <c:v>9.0000999999999998</c:v>
                </c:pt>
                <c:pt idx="11887">
                  <c:v>9.0000999999999998</c:v>
                </c:pt>
                <c:pt idx="11888">
                  <c:v>18.0001</c:v>
                </c:pt>
                <c:pt idx="11889">
                  <c:v>11.0001</c:v>
                </c:pt>
                <c:pt idx="11890">
                  <c:v>15.0001</c:v>
                </c:pt>
                <c:pt idx="11891">
                  <c:v>14.0001</c:v>
                </c:pt>
                <c:pt idx="11892">
                  <c:v>7.0000999999999998</c:v>
                </c:pt>
                <c:pt idx="11893">
                  <c:v>7.0000999999999998</c:v>
                </c:pt>
                <c:pt idx="11894">
                  <c:v>6.0000999999999998</c:v>
                </c:pt>
                <c:pt idx="11895">
                  <c:v>3.0001000000000002</c:v>
                </c:pt>
                <c:pt idx="11896">
                  <c:v>1.0001</c:v>
                </c:pt>
                <c:pt idx="11897">
                  <c:v>3.0001000000000002</c:v>
                </c:pt>
                <c:pt idx="11898">
                  <c:v>2.0001000000000002</c:v>
                </c:pt>
                <c:pt idx="11899">
                  <c:v>1E-4</c:v>
                </c:pt>
                <c:pt idx="11900">
                  <c:v>1E-4</c:v>
                </c:pt>
                <c:pt idx="11901">
                  <c:v>1.0001</c:v>
                </c:pt>
                <c:pt idx="11902">
                  <c:v>1E-4</c:v>
                </c:pt>
                <c:pt idx="11903">
                  <c:v>1E-4</c:v>
                </c:pt>
                <c:pt idx="11904">
                  <c:v>1E-4</c:v>
                </c:pt>
                <c:pt idx="11905">
                  <c:v>1.0001</c:v>
                </c:pt>
                <c:pt idx="11906">
                  <c:v>2.0001000000000002</c:v>
                </c:pt>
                <c:pt idx="11907">
                  <c:v>1E-4</c:v>
                </c:pt>
                <c:pt idx="11908">
                  <c:v>1E-4</c:v>
                </c:pt>
                <c:pt idx="11909">
                  <c:v>1.0001</c:v>
                </c:pt>
                <c:pt idx="11910">
                  <c:v>1.0001</c:v>
                </c:pt>
                <c:pt idx="11911">
                  <c:v>1.0001</c:v>
                </c:pt>
                <c:pt idx="11912">
                  <c:v>5.0000999999999998</c:v>
                </c:pt>
                <c:pt idx="11913">
                  <c:v>5.0000999999999998</c:v>
                </c:pt>
                <c:pt idx="11914">
                  <c:v>11.0001</c:v>
                </c:pt>
                <c:pt idx="11915">
                  <c:v>11.0001</c:v>
                </c:pt>
                <c:pt idx="11916">
                  <c:v>16.0001</c:v>
                </c:pt>
                <c:pt idx="11917">
                  <c:v>11.0001</c:v>
                </c:pt>
                <c:pt idx="11918">
                  <c:v>13.0001</c:v>
                </c:pt>
                <c:pt idx="11919">
                  <c:v>20.0001</c:v>
                </c:pt>
                <c:pt idx="11920">
                  <c:v>30.0001</c:v>
                </c:pt>
                <c:pt idx="11921">
                  <c:v>31.0001</c:v>
                </c:pt>
                <c:pt idx="11922">
                  <c:v>22.0001</c:v>
                </c:pt>
                <c:pt idx="11923">
                  <c:v>30.0001</c:v>
                </c:pt>
                <c:pt idx="11924">
                  <c:v>20.0001</c:v>
                </c:pt>
                <c:pt idx="11925">
                  <c:v>16.0001</c:v>
                </c:pt>
                <c:pt idx="11926">
                  <c:v>19.0001</c:v>
                </c:pt>
                <c:pt idx="11927">
                  <c:v>15.0001</c:v>
                </c:pt>
                <c:pt idx="11928">
                  <c:v>8.0000999999999998</c:v>
                </c:pt>
                <c:pt idx="11929">
                  <c:v>3.0001000000000002</c:v>
                </c:pt>
                <c:pt idx="11930">
                  <c:v>3.0001000000000002</c:v>
                </c:pt>
                <c:pt idx="11931">
                  <c:v>1.0001</c:v>
                </c:pt>
                <c:pt idx="11932">
                  <c:v>1E-4</c:v>
                </c:pt>
                <c:pt idx="11933">
                  <c:v>1.0001</c:v>
                </c:pt>
                <c:pt idx="11934">
                  <c:v>2.0001000000000002</c:v>
                </c:pt>
                <c:pt idx="11935">
                  <c:v>1E-4</c:v>
                </c:pt>
                <c:pt idx="11936">
                  <c:v>1E-4</c:v>
                </c:pt>
                <c:pt idx="11937">
                  <c:v>1.0001</c:v>
                </c:pt>
                <c:pt idx="11938">
                  <c:v>1E-4</c:v>
                </c:pt>
                <c:pt idx="11939">
                  <c:v>1.0001</c:v>
                </c:pt>
                <c:pt idx="11940">
                  <c:v>1E-4</c:v>
                </c:pt>
                <c:pt idx="11941">
                  <c:v>1E-4</c:v>
                </c:pt>
                <c:pt idx="11942">
                  <c:v>1.0001</c:v>
                </c:pt>
                <c:pt idx="11943">
                  <c:v>1E-4</c:v>
                </c:pt>
                <c:pt idx="11944">
                  <c:v>1E-4</c:v>
                </c:pt>
                <c:pt idx="11945">
                  <c:v>1.0001</c:v>
                </c:pt>
                <c:pt idx="11946">
                  <c:v>1.0001</c:v>
                </c:pt>
                <c:pt idx="11947">
                  <c:v>1.0001</c:v>
                </c:pt>
                <c:pt idx="11948">
                  <c:v>1E-4</c:v>
                </c:pt>
                <c:pt idx="11949">
                  <c:v>1E-4</c:v>
                </c:pt>
                <c:pt idx="11950">
                  <c:v>1E-4</c:v>
                </c:pt>
                <c:pt idx="11951">
                  <c:v>2.0001000000000002</c:v>
                </c:pt>
                <c:pt idx="11952">
                  <c:v>3.0001000000000002</c:v>
                </c:pt>
                <c:pt idx="11953">
                  <c:v>2.0001000000000002</c:v>
                </c:pt>
                <c:pt idx="11954">
                  <c:v>2.0001000000000002</c:v>
                </c:pt>
                <c:pt idx="11955">
                  <c:v>10.0001</c:v>
                </c:pt>
                <c:pt idx="11956">
                  <c:v>3.0001000000000002</c:v>
                </c:pt>
                <c:pt idx="11957">
                  <c:v>8.0000999999999998</c:v>
                </c:pt>
                <c:pt idx="11958">
                  <c:v>7.0000999999999998</c:v>
                </c:pt>
                <c:pt idx="11959">
                  <c:v>7.0000999999999998</c:v>
                </c:pt>
                <c:pt idx="11960">
                  <c:v>10.0001</c:v>
                </c:pt>
                <c:pt idx="11961">
                  <c:v>3.0001000000000002</c:v>
                </c:pt>
                <c:pt idx="11962">
                  <c:v>5.0000999999999998</c:v>
                </c:pt>
                <c:pt idx="11963">
                  <c:v>7.0000999999999998</c:v>
                </c:pt>
                <c:pt idx="11964">
                  <c:v>1.0001</c:v>
                </c:pt>
                <c:pt idx="11965">
                  <c:v>1.0001</c:v>
                </c:pt>
                <c:pt idx="11966">
                  <c:v>3.0001000000000002</c:v>
                </c:pt>
                <c:pt idx="11967">
                  <c:v>1.0001</c:v>
                </c:pt>
                <c:pt idx="11968">
                  <c:v>1E-4</c:v>
                </c:pt>
                <c:pt idx="11969">
                  <c:v>1.0001</c:v>
                </c:pt>
                <c:pt idx="11970">
                  <c:v>1.0001</c:v>
                </c:pt>
                <c:pt idx="11971">
                  <c:v>2.0001000000000002</c:v>
                </c:pt>
                <c:pt idx="11972">
                  <c:v>1.0001</c:v>
                </c:pt>
                <c:pt idx="11973">
                  <c:v>1E-4</c:v>
                </c:pt>
                <c:pt idx="11974">
                  <c:v>1E-4</c:v>
                </c:pt>
                <c:pt idx="11975">
                  <c:v>1E-4</c:v>
                </c:pt>
                <c:pt idx="11976">
                  <c:v>1E-4</c:v>
                </c:pt>
                <c:pt idx="11977">
                  <c:v>1E-4</c:v>
                </c:pt>
                <c:pt idx="11978">
                  <c:v>1E-4</c:v>
                </c:pt>
                <c:pt idx="11979">
                  <c:v>1.0001</c:v>
                </c:pt>
                <c:pt idx="11980">
                  <c:v>1.0001</c:v>
                </c:pt>
                <c:pt idx="11981">
                  <c:v>1E-4</c:v>
                </c:pt>
                <c:pt idx="11982">
                  <c:v>1E-4</c:v>
                </c:pt>
                <c:pt idx="11983">
                  <c:v>1.0001</c:v>
                </c:pt>
                <c:pt idx="11984">
                  <c:v>3.0001000000000002</c:v>
                </c:pt>
                <c:pt idx="11985">
                  <c:v>5.0000999999999998</c:v>
                </c:pt>
                <c:pt idx="11986">
                  <c:v>4.0000999999999998</c:v>
                </c:pt>
                <c:pt idx="11987">
                  <c:v>10.0001</c:v>
                </c:pt>
                <c:pt idx="11988">
                  <c:v>9.0000999999999998</c:v>
                </c:pt>
                <c:pt idx="11989">
                  <c:v>13.0001</c:v>
                </c:pt>
                <c:pt idx="11990">
                  <c:v>13.0001</c:v>
                </c:pt>
                <c:pt idx="11991">
                  <c:v>6.0000999999999998</c:v>
                </c:pt>
                <c:pt idx="11992">
                  <c:v>5.0000999999999998</c:v>
                </c:pt>
                <c:pt idx="11993">
                  <c:v>4.0000999999999998</c:v>
                </c:pt>
                <c:pt idx="11994">
                  <c:v>3.0001000000000002</c:v>
                </c:pt>
                <c:pt idx="11995">
                  <c:v>2.0001000000000002</c:v>
                </c:pt>
                <c:pt idx="11996">
                  <c:v>1.0001</c:v>
                </c:pt>
                <c:pt idx="11997">
                  <c:v>1.0001</c:v>
                </c:pt>
                <c:pt idx="11998">
                  <c:v>1.0001</c:v>
                </c:pt>
                <c:pt idx="11999">
                  <c:v>1E-4</c:v>
                </c:pt>
                <c:pt idx="12000">
                  <c:v>2.0001000000000002</c:v>
                </c:pt>
                <c:pt idx="12001">
                  <c:v>1.0001</c:v>
                </c:pt>
                <c:pt idx="12002">
                  <c:v>1.0001</c:v>
                </c:pt>
                <c:pt idx="12003">
                  <c:v>1.0001</c:v>
                </c:pt>
                <c:pt idx="12004">
                  <c:v>1E-4</c:v>
                </c:pt>
                <c:pt idx="12005">
                  <c:v>1E-4</c:v>
                </c:pt>
                <c:pt idx="12006">
                  <c:v>1E-4</c:v>
                </c:pt>
                <c:pt idx="12007">
                  <c:v>1.0001</c:v>
                </c:pt>
                <c:pt idx="12008">
                  <c:v>1.0001</c:v>
                </c:pt>
                <c:pt idx="12009">
                  <c:v>1.0001</c:v>
                </c:pt>
                <c:pt idx="12010">
                  <c:v>1E-4</c:v>
                </c:pt>
                <c:pt idx="12011">
                  <c:v>2.0001000000000002</c:v>
                </c:pt>
                <c:pt idx="12012">
                  <c:v>1E-4</c:v>
                </c:pt>
                <c:pt idx="12013">
                  <c:v>1E-4</c:v>
                </c:pt>
                <c:pt idx="12014">
                  <c:v>1.0001</c:v>
                </c:pt>
                <c:pt idx="12015">
                  <c:v>1E-4</c:v>
                </c:pt>
                <c:pt idx="12016">
                  <c:v>1E-4</c:v>
                </c:pt>
                <c:pt idx="12017">
                  <c:v>1E-4</c:v>
                </c:pt>
                <c:pt idx="12018">
                  <c:v>1.0001</c:v>
                </c:pt>
                <c:pt idx="12019">
                  <c:v>1.0001</c:v>
                </c:pt>
                <c:pt idx="12020">
                  <c:v>3.0001000000000002</c:v>
                </c:pt>
                <c:pt idx="12021">
                  <c:v>1.0001</c:v>
                </c:pt>
                <c:pt idx="12022">
                  <c:v>3.0001000000000002</c:v>
                </c:pt>
                <c:pt idx="12023">
                  <c:v>5.0000999999999998</c:v>
                </c:pt>
                <c:pt idx="12024">
                  <c:v>5.0000999999999998</c:v>
                </c:pt>
                <c:pt idx="12025">
                  <c:v>5.0000999999999998</c:v>
                </c:pt>
                <c:pt idx="12026">
                  <c:v>4.0000999999999998</c:v>
                </c:pt>
                <c:pt idx="12027">
                  <c:v>9.0000999999999998</c:v>
                </c:pt>
                <c:pt idx="12028">
                  <c:v>10.0001</c:v>
                </c:pt>
                <c:pt idx="12029">
                  <c:v>3.0001000000000002</c:v>
                </c:pt>
                <c:pt idx="12030">
                  <c:v>4.0000999999999998</c:v>
                </c:pt>
                <c:pt idx="12031">
                  <c:v>1E-4</c:v>
                </c:pt>
                <c:pt idx="12032">
                  <c:v>4.0000999999999998</c:v>
                </c:pt>
                <c:pt idx="12033">
                  <c:v>1.0001</c:v>
                </c:pt>
                <c:pt idx="12034">
                  <c:v>4.0000999999999998</c:v>
                </c:pt>
                <c:pt idx="12035">
                  <c:v>2.0001000000000002</c:v>
                </c:pt>
                <c:pt idx="12036">
                  <c:v>1.0001</c:v>
                </c:pt>
                <c:pt idx="12037">
                  <c:v>1.0001</c:v>
                </c:pt>
                <c:pt idx="12038">
                  <c:v>1.0001</c:v>
                </c:pt>
                <c:pt idx="12039">
                  <c:v>1.0001</c:v>
                </c:pt>
                <c:pt idx="12040">
                  <c:v>2.0001000000000002</c:v>
                </c:pt>
                <c:pt idx="12041">
                  <c:v>1.0001</c:v>
                </c:pt>
                <c:pt idx="12042">
                  <c:v>1E-4</c:v>
                </c:pt>
                <c:pt idx="12043">
                  <c:v>2.0001000000000002</c:v>
                </c:pt>
                <c:pt idx="12044">
                  <c:v>1.0001</c:v>
                </c:pt>
                <c:pt idx="12045">
                  <c:v>1E-4</c:v>
                </c:pt>
                <c:pt idx="12046">
                  <c:v>1E-4</c:v>
                </c:pt>
                <c:pt idx="12047">
                  <c:v>1E-4</c:v>
                </c:pt>
                <c:pt idx="12048">
                  <c:v>1.0001</c:v>
                </c:pt>
                <c:pt idx="12049">
                  <c:v>1.0001</c:v>
                </c:pt>
                <c:pt idx="12050">
                  <c:v>1.0001</c:v>
                </c:pt>
                <c:pt idx="12051">
                  <c:v>1E-4</c:v>
                </c:pt>
                <c:pt idx="12052">
                  <c:v>1E-4</c:v>
                </c:pt>
                <c:pt idx="12053">
                  <c:v>3.0001000000000002</c:v>
                </c:pt>
                <c:pt idx="12054">
                  <c:v>1E-4</c:v>
                </c:pt>
                <c:pt idx="12055">
                  <c:v>1E-4</c:v>
                </c:pt>
                <c:pt idx="12056">
                  <c:v>1.0001</c:v>
                </c:pt>
                <c:pt idx="12057">
                  <c:v>5.0000999999999998</c:v>
                </c:pt>
                <c:pt idx="12058">
                  <c:v>5.0000999999999998</c:v>
                </c:pt>
                <c:pt idx="12059">
                  <c:v>17.0001</c:v>
                </c:pt>
                <c:pt idx="12060">
                  <c:v>12.0001</c:v>
                </c:pt>
                <c:pt idx="12061">
                  <c:v>16.0001</c:v>
                </c:pt>
                <c:pt idx="12062">
                  <c:v>17.0001</c:v>
                </c:pt>
                <c:pt idx="12063">
                  <c:v>12.0001</c:v>
                </c:pt>
                <c:pt idx="12064">
                  <c:v>8.0000999999999998</c:v>
                </c:pt>
                <c:pt idx="12065">
                  <c:v>3.0001000000000002</c:v>
                </c:pt>
                <c:pt idx="12066">
                  <c:v>1.0001</c:v>
                </c:pt>
                <c:pt idx="12067">
                  <c:v>2.0001000000000002</c:v>
                </c:pt>
                <c:pt idx="12068">
                  <c:v>2.0001000000000002</c:v>
                </c:pt>
                <c:pt idx="12069">
                  <c:v>1.0001</c:v>
                </c:pt>
                <c:pt idx="12070">
                  <c:v>1E-4</c:v>
                </c:pt>
                <c:pt idx="12071">
                  <c:v>1.0001</c:v>
                </c:pt>
                <c:pt idx="12072">
                  <c:v>2.0001000000000002</c:v>
                </c:pt>
                <c:pt idx="12073">
                  <c:v>1.0001</c:v>
                </c:pt>
                <c:pt idx="12074">
                  <c:v>1E-4</c:v>
                </c:pt>
                <c:pt idx="12075">
                  <c:v>1E-4</c:v>
                </c:pt>
                <c:pt idx="12076">
                  <c:v>1E-4</c:v>
                </c:pt>
                <c:pt idx="12077">
                  <c:v>1E-4</c:v>
                </c:pt>
                <c:pt idx="12078">
                  <c:v>1E-4</c:v>
                </c:pt>
                <c:pt idx="12079">
                  <c:v>1E-4</c:v>
                </c:pt>
                <c:pt idx="12080">
                  <c:v>1E-4</c:v>
                </c:pt>
                <c:pt idx="12081">
                  <c:v>1.0001</c:v>
                </c:pt>
                <c:pt idx="12082">
                  <c:v>1.0001</c:v>
                </c:pt>
                <c:pt idx="12083">
                  <c:v>1E-4</c:v>
                </c:pt>
                <c:pt idx="12084">
                  <c:v>1E-4</c:v>
                </c:pt>
                <c:pt idx="12085">
                  <c:v>1E-4</c:v>
                </c:pt>
                <c:pt idx="12086">
                  <c:v>1E-4</c:v>
                </c:pt>
                <c:pt idx="12087">
                  <c:v>1.0001</c:v>
                </c:pt>
                <c:pt idx="12088">
                  <c:v>1.0001</c:v>
                </c:pt>
                <c:pt idx="12089">
                  <c:v>1.0001</c:v>
                </c:pt>
                <c:pt idx="12090">
                  <c:v>1.0001</c:v>
                </c:pt>
                <c:pt idx="12091">
                  <c:v>1.0001</c:v>
                </c:pt>
                <c:pt idx="12092">
                  <c:v>2.0001000000000002</c:v>
                </c:pt>
                <c:pt idx="12093">
                  <c:v>4.0000999999999998</c:v>
                </c:pt>
                <c:pt idx="12094">
                  <c:v>9.0000999999999998</c:v>
                </c:pt>
                <c:pt idx="12095">
                  <c:v>12.0001</c:v>
                </c:pt>
                <c:pt idx="12096">
                  <c:v>30.0001</c:v>
                </c:pt>
                <c:pt idx="12097">
                  <c:v>34.000100000000003</c:v>
                </c:pt>
                <c:pt idx="12098">
                  <c:v>26.0001</c:v>
                </c:pt>
                <c:pt idx="12099">
                  <c:v>10.0001</c:v>
                </c:pt>
                <c:pt idx="12100">
                  <c:v>4.0000999999999998</c:v>
                </c:pt>
                <c:pt idx="12101">
                  <c:v>2.0001000000000002</c:v>
                </c:pt>
                <c:pt idx="12102">
                  <c:v>2.0001000000000002</c:v>
                </c:pt>
                <c:pt idx="12103">
                  <c:v>3.0001000000000002</c:v>
                </c:pt>
                <c:pt idx="12104">
                  <c:v>4.0000999999999998</c:v>
                </c:pt>
                <c:pt idx="12105">
                  <c:v>1.0001</c:v>
                </c:pt>
                <c:pt idx="12106">
                  <c:v>2.0001000000000002</c:v>
                </c:pt>
                <c:pt idx="12107">
                  <c:v>1E-4</c:v>
                </c:pt>
                <c:pt idx="12108">
                  <c:v>2.0001000000000002</c:v>
                </c:pt>
                <c:pt idx="12109">
                  <c:v>1E-4</c:v>
                </c:pt>
                <c:pt idx="12110">
                  <c:v>1E-4</c:v>
                </c:pt>
                <c:pt idx="12111">
                  <c:v>1.0001</c:v>
                </c:pt>
                <c:pt idx="12112">
                  <c:v>1E-4</c:v>
                </c:pt>
                <c:pt idx="12113">
                  <c:v>1E-4</c:v>
                </c:pt>
                <c:pt idx="12114">
                  <c:v>1E-4</c:v>
                </c:pt>
                <c:pt idx="12115">
                  <c:v>1E-4</c:v>
                </c:pt>
                <c:pt idx="12116">
                  <c:v>1.0001</c:v>
                </c:pt>
                <c:pt idx="12117">
                  <c:v>1.0001</c:v>
                </c:pt>
                <c:pt idx="12118">
                  <c:v>1E-4</c:v>
                </c:pt>
                <c:pt idx="12119">
                  <c:v>1E-4</c:v>
                </c:pt>
                <c:pt idx="12120">
                  <c:v>1.0001</c:v>
                </c:pt>
                <c:pt idx="12121">
                  <c:v>1E-4</c:v>
                </c:pt>
                <c:pt idx="12122">
                  <c:v>1.0001</c:v>
                </c:pt>
                <c:pt idx="12123">
                  <c:v>2.0001000000000002</c:v>
                </c:pt>
                <c:pt idx="12124">
                  <c:v>2.0001000000000002</c:v>
                </c:pt>
                <c:pt idx="12125">
                  <c:v>1.0001</c:v>
                </c:pt>
                <c:pt idx="12126">
                  <c:v>5.0000999999999998</c:v>
                </c:pt>
                <c:pt idx="12127">
                  <c:v>6.0000999999999998</c:v>
                </c:pt>
                <c:pt idx="12128">
                  <c:v>9.0000999999999998</c:v>
                </c:pt>
                <c:pt idx="12129">
                  <c:v>5.0000999999999998</c:v>
                </c:pt>
                <c:pt idx="12130">
                  <c:v>9.0000999999999998</c:v>
                </c:pt>
                <c:pt idx="12131">
                  <c:v>7.0000999999999998</c:v>
                </c:pt>
                <c:pt idx="12132">
                  <c:v>4.0000999999999998</c:v>
                </c:pt>
                <c:pt idx="12133">
                  <c:v>2.0001000000000002</c:v>
                </c:pt>
                <c:pt idx="12134">
                  <c:v>5.0000999999999998</c:v>
                </c:pt>
                <c:pt idx="12135">
                  <c:v>4.0000999999999998</c:v>
                </c:pt>
                <c:pt idx="12136">
                  <c:v>1.0001</c:v>
                </c:pt>
                <c:pt idx="12137">
                  <c:v>1.0001</c:v>
                </c:pt>
                <c:pt idx="12138">
                  <c:v>1E-4</c:v>
                </c:pt>
                <c:pt idx="12139">
                  <c:v>4.0000999999999998</c:v>
                </c:pt>
                <c:pt idx="12140">
                  <c:v>3.0001000000000002</c:v>
                </c:pt>
                <c:pt idx="12141">
                  <c:v>1.0001</c:v>
                </c:pt>
                <c:pt idx="12142">
                  <c:v>1E-4</c:v>
                </c:pt>
                <c:pt idx="12143">
                  <c:v>1E-4</c:v>
                </c:pt>
                <c:pt idx="12144">
                  <c:v>1E-4</c:v>
                </c:pt>
                <c:pt idx="12145">
                  <c:v>1E-4</c:v>
                </c:pt>
                <c:pt idx="12146">
                  <c:v>1.0001</c:v>
                </c:pt>
                <c:pt idx="12147">
                  <c:v>1.0001</c:v>
                </c:pt>
                <c:pt idx="12148">
                  <c:v>1E-4</c:v>
                </c:pt>
                <c:pt idx="12149">
                  <c:v>1E-4</c:v>
                </c:pt>
                <c:pt idx="12150">
                  <c:v>1.0001</c:v>
                </c:pt>
                <c:pt idx="12151">
                  <c:v>1E-4</c:v>
                </c:pt>
                <c:pt idx="12152">
                  <c:v>1.0001</c:v>
                </c:pt>
                <c:pt idx="12153">
                  <c:v>1E-4</c:v>
                </c:pt>
                <c:pt idx="12154">
                  <c:v>1E-4</c:v>
                </c:pt>
                <c:pt idx="12155">
                  <c:v>1E-4</c:v>
                </c:pt>
                <c:pt idx="12156">
                  <c:v>1E-4</c:v>
                </c:pt>
                <c:pt idx="12157">
                  <c:v>1E-4</c:v>
                </c:pt>
                <c:pt idx="12158">
                  <c:v>1.0001</c:v>
                </c:pt>
                <c:pt idx="12159">
                  <c:v>1.0001</c:v>
                </c:pt>
                <c:pt idx="12160">
                  <c:v>2.0001000000000002</c:v>
                </c:pt>
                <c:pt idx="12161">
                  <c:v>1E-4</c:v>
                </c:pt>
                <c:pt idx="12162">
                  <c:v>3.0001000000000002</c:v>
                </c:pt>
                <c:pt idx="12163">
                  <c:v>12.0001</c:v>
                </c:pt>
                <c:pt idx="12164">
                  <c:v>18.0001</c:v>
                </c:pt>
                <c:pt idx="12165">
                  <c:v>26.0001</c:v>
                </c:pt>
                <c:pt idx="12166">
                  <c:v>20.0001</c:v>
                </c:pt>
                <c:pt idx="12167">
                  <c:v>10.0001</c:v>
                </c:pt>
                <c:pt idx="12168">
                  <c:v>5.0000999999999998</c:v>
                </c:pt>
                <c:pt idx="12169">
                  <c:v>3.0001000000000002</c:v>
                </c:pt>
                <c:pt idx="12170">
                  <c:v>3.0001000000000002</c:v>
                </c:pt>
                <c:pt idx="12171">
                  <c:v>1.0001</c:v>
                </c:pt>
                <c:pt idx="12172">
                  <c:v>1E-4</c:v>
                </c:pt>
                <c:pt idx="12173">
                  <c:v>1.0001</c:v>
                </c:pt>
                <c:pt idx="12174">
                  <c:v>2.0001000000000002</c:v>
                </c:pt>
                <c:pt idx="12175">
                  <c:v>1.0001</c:v>
                </c:pt>
                <c:pt idx="12176">
                  <c:v>1.0001</c:v>
                </c:pt>
                <c:pt idx="12177">
                  <c:v>1.0001</c:v>
                </c:pt>
                <c:pt idx="12178">
                  <c:v>1.0001</c:v>
                </c:pt>
                <c:pt idx="12179">
                  <c:v>1E-4</c:v>
                </c:pt>
                <c:pt idx="12180">
                  <c:v>1E-4</c:v>
                </c:pt>
                <c:pt idx="12181">
                  <c:v>1E-4</c:v>
                </c:pt>
                <c:pt idx="12182">
                  <c:v>1.0001</c:v>
                </c:pt>
                <c:pt idx="12183">
                  <c:v>1E-4</c:v>
                </c:pt>
                <c:pt idx="12184">
                  <c:v>1E-4</c:v>
                </c:pt>
                <c:pt idx="12185">
                  <c:v>1E-4</c:v>
                </c:pt>
                <c:pt idx="12186">
                  <c:v>1E-4</c:v>
                </c:pt>
                <c:pt idx="12187">
                  <c:v>1E-4</c:v>
                </c:pt>
                <c:pt idx="12188">
                  <c:v>1E-4</c:v>
                </c:pt>
                <c:pt idx="12189">
                  <c:v>1.0001</c:v>
                </c:pt>
                <c:pt idx="12190">
                  <c:v>1.0001</c:v>
                </c:pt>
                <c:pt idx="12191">
                  <c:v>1.0001</c:v>
                </c:pt>
                <c:pt idx="12192">
                  <c:v>1E-4</c:v>
                </c:pt>
                <c:pt idx="12193">
                  <c:v>1E-4</c:v>
                </c:pt>
                <c:pt idx="12194">
                  <c:v>1.0001</c:v>
                </c:pt>
                <c:pt idx="12195">
                  <c:v>3.0001000000000002</c:v>
                </c:pt>
                <c:pt idx="12196">
                  <c:v>2.0001000000000002</c:v>
                </c:pt>
                <c:pt idx="12197">
                  <c:v>2.0001000000000002</c:v>
                </c:pt>
                <c:pt idx="12198">
                  <c:v>4.0000999999999998</c:v>
                </c:pt>
                <c:pt idx="12199">
                  <c:v>3.0001000000000002</c:v>
                </c:pt>
                <c:pt idx="12200">
                  <c:v>2.0001000000000002</c:v>
                </c:pt>
                <c:pt idx="12201">
                  <c:v>2.0001000000000002</c:v>
                </c:pt>
                <c:pt idx="12202">
                  <c:v>2.0001000000000002</c:v>
                </c:pt>
                <c:pt idx="12203">
                  <c:v>1.0001</c:v>
                </c:pt>
                <c:pt idx="12204">
                  <c:v>5.0000999999999998</c:v>
                </c:pt>
                <c:pt idx="12205">
                  <c:v>2.0001000000000002</c:v>
                </c:pt>
                <c:pt idx="12206">
                  <c:v>1.0001</c:v>
                </c:pt>
                <c:pt idx="12207">
                  <c:v>1E-4</c:v>
                </c:pt>
                <c:pt idx="12208">
                  <c:v>1E-4</c:v>
                </c:pt>
                <c:pt idx="12209">
                  <c:v>1E-4</c:v>
                </c:pt>
                <c:pt idx="12210">
                  <c:v>1.0001</c:v>
                </c:pt>
                <c:pt idx="12211">
                  <c:v>1.0001</c:v>
                </c:pt>
                <c:pt idx="12212">
                  <c:v>1.0001</c:v>
                </c:pt>
                <c:pt idx="12213">
                  <c:v>1E-4</c:v>
                </c:pt>
                <c:pt idx="12214">
                  <c:v>1.0001</c:v>
                </c:pt>
                <c:pt idx="12215">
                  <c:v>1E-4</c:v>
                </c:pt>
                <c:pt idx="12216">
                  <c:v>1E-4</c:v>
                </c:pt>
                <c:pt idx="12217">
                  <c:v>1E-4</c:v>
                </c:pt>
                <c:pt idx="12218">
                  <c:v>1E-4</c:v>
                </c:pt>
                <c:pt idx="12219">
                  <c:v>1E-4</c:v>
                </c:pt>
                <c:pt idx="12220">
                  <c:v>1E-4</c:v>
                </c:pt>
                <c:pt idx="12221">
                  <c:v>1E-4</c:v>
                </c:pt>
                <c:pt idx="12222">
                  <c:v>1.0001</c:v>
                </c:pt>
                <c:pt idx="12223">
                  <c:v>1E-4</c:v>
                </c:pt>
                <c:pt idx="12224">
                  <c:v>1E-4</c:v>
                </c:pt>
                <c:pt idx="12225">
                  <c:v>1.0001</c:v>
                </c:pt>
                <c:pt idx="12226">
                  <c:v>1E-4</c:v>
                </c:pt>
                <c:pt idx="12227">
                  <c:v>2.0001000000000002</c:v>
                </c:pt>
                <c:pt idx="12228">
                  <c:v>3.0001000000000002</c:v>
                </c:pt>
                <c:pt idx="12229">
                  <c:v>3.0001000000000002</c:v>
                </c:pt>
                <c:pt idx="12230">
                  <c:v>4.0000999999999998</c:v>
                </c:pt>
                <c:pt idx="12231">
                  <c:v>4.0000999999999998</c:v>
                </c:pt>
                <c:pt idx="12232">
                  <c:v>2.0001000000000002</c:v>
                </c:pt>
                <c:pt idx="12233">
                  <c:v>6.0000999999999998</c:v>
                </c:pt>
                <c:pt idx="12234">
                  <c:v>5.0000999999999998</c:v>
                </c:pt>
                <c:pt idx="12235">
                  <c:v>3.0001000000000002</c:v>
                </c:pt>
                <c:pt idx="12236">
                  <c:v>1.0001</c:v>
                </c:pt>
                <c:pt idx="12237">
                  <c:v>2.0001000000000002</c:v>
                </c:pt>
                <c:pt idx="12238">
                  <c:v>2.0001000000000002</c:v>
                </c:pt>
                <c:pt idx="12239">
                  <c:v>1E-4</c:v>
                </c:pt>
                <c:pt idx="12240">
                  <c:v>8.0000999999999998</c:v>
                </c:pt>
                <c:pt idx="12241">
                  <c:v>3.0001000000000002</c:v>
                </c:pt>
                <c:pt idx="12242">
                  <c:v>1.0001</c:v>
                </c:pt>
                <c:pt idx="12243">
                  <c:v>1E-4</c:v>
                </c:pt>
                <c:pt idx="12244">
                  <c:v>1.0001</c:v>
                </c:pt>
                <c:pt idx="12245">
                  <c:v>3.0001000000000002</c:v>
                </c:pt>
                <c:pt idx="12246">
                  <c:v>1E-4</c:v>
                </c:pt>
                <c:pt idx="12247">
                  <c:v>1E-4</c:v>
                </c:pt>
                <c:pt idx="12248">
                  <c:v>1.0001</c:v>
                </c:pt>
                <c:pt idx="12249">
                  <c:v>1.0001</c:v>
                </c:pt>
                <c:pt idx="12250">
                  <c:v>1.0001</c:v>
                </c:pt>
                <c:pt idx="12251">
                  <c:v>2.0001000000000002</c:v>
                </c:pt>
                <c:pt idx="12252">
                  <c:v>1E-4</c:v>
                </c:pt>
                <c:pt idx="12253">
                  <c:v>1.0001</c:v>
                </c:pt>
                <c:pt idx="12254">
                  <c:v>1.0001</c:v>
                </c:pt>
                <c:pt idx="12255">
                  <c:v>1.0001</c:v>
                </c:pt>
                <c:pt idx="12256">
                  <c:v>2.0001000000000002</c:v>
                </c:pt>
                <c:pt idx="12257">
                  <c:v>2.0001000000000002</c:v>
                </c:pt>
                <c:pt idx="12258">
                  <c:v>1E-4</c:v>
                </c:pt>
                <c:pt idx="12259">
                  <c:v>2.0001000000000002</c:v>
                </c:pt>
                <c:pt idx="12260">
                  <c:v>4.0000999999999998</c:v>
                </c:pt>
                <c:pt idx="12261">
                  <c:v>4.0000999999999998</c:v>
                </c:pt>
                <c:pt idx="12262">
                  <c:v>8.0000999999999998</c:v>
                </c:pt>
                <c:pt idx="12263">
                  <c:v>6.0000999999999998</c:v>
                </c:pt>
                <c:pt idx="12264">
                  <c:v>11.0001</c:v>
                </c:pt>
                <c:pt idx="12265">
                  <c:v>7.0000999999999998</c:v>
                </c:pt>
                <c:pt idx="12266">
                  <c:v>23.0001</c:v>
                </c:pt>
                <c:pt idx="12267">
                  <c:v>19.0001</c:v>
                </c:pt>
                <c:pt idx="12268">
                  <c:v>26.0001</c:v>
                </c:pt>
                <c:pt idx="12269">
                  <c:v>34.000100000000003</c:v>
                </c:pt>
                <c:pt idx="12270">
                  <c:v>30.0001</c:v>
                </c:pt>
                <c:pt idx="12271">
                  <c:v>32.000100000000003</c:v>
                </c:pt>
                <c:pt idx="12272">
                  <c:v>19.0001</c:v>
                </c:pt>
                <c:pt idx="12273">
                  <c:v>17.0001</c:v>
                </c:pt>
                <c:pt idx="12274">
                  <c:v>5.0000999999999998</c:v>
                </c:pt>
                <c:pt idx="12275">
                  <c:v>1.0001</c:v>
                </c:pt>
                <c:pt idx="12276">
                  <c:v>2.0001000000000002</c:v>
                </c:pt>
                <c:pt idx="12277">
                  <c:v>1E-4</c:v>
                </c:pt>
                <c:pt idx="12278">
                  <c:v>2.0001000000000002</c:v>
                </c:pt>
                <c:pt idx="12279">
                  <c:v>2.0001000000000002</c:v>
                </c:pt>
                <c:pt idx="12280">
                  <c:v>1E-4</c:v>
                </c:pt>
                <c:pt idx="12281">
                  <c:v>1.0001</c:v>
                </c:pt>
                <c:pt idx="12282">
                  <c:v>2.0001000000000002</c:v>
                </c:pt>
                <c:pt idx="12283">
                  <c:v>1.0001</c:v>
                </c:pt>
                <c:pt idx="12284">
                  <c:v>2.0001000000000002</c:v>
                </c:pt>
                <c:pt idx="12285">
                  <c:v>1E-4</c:v>
                </c:pt>
                <c:pt idx="12286">
                  <c:v>3.0001000000000002</c:v>
                </c:pt>
                <c:pt idx="12287">
                  <c:v>2.0001000000000002</c:v>
                </c:pt>
                <c:pt idx="12288">
                  <c:v>5.0000999999999998</c:v>
                </c:pt>
                <c:pt idx="12289">
                  <c:v>4.0000999999999998</c:v>
                </c:pt>
                <c:pt idx="12290">
                  <c:v>8.0000999999999998</c:v>
                </c:pt>
                <c:pt idx="12291">
                  <c:v>10.0001</c:v>
                </c:pt>
                <c:pt idx="12292">
                  <c:v>10.0001</c:v>
                </c:pt>
                <c:pt idx="12293">
                  <c:v>11.0001</c:v>
                </c:pt>
                <c:pt idx="12294">
                  <c:v>11.0001</c:v>
                </c:pt>
                <c:pt idx="12295">
                  <c:v>14.0001</c:v>
                </c:pt>
                <c:pt idx="12296">
                  <c:v>13.0001</c:v>
                </c:pt>
                <c:pt idx="12297">
                  <c:v>23.0001</c:v>
                </c:pt>
                <c:pt idx="12298">
                  <c:v>15.0001</c:v>
                </c:pt>
                <c:pt idx="12299">
                  <c:v>21.0001</c:v>
                </c:pt>
                <c:pt idx="12300">
                  <c:v>18.0001</c:v>
                </c:pt>
                <c:pt idx="12301">
                  <c:v>28.0001</c:v>
                </c:pt>
                <c:pt idx="12302">
                  <c:v>25.0001</c:v>
                </c:pt>
                <c:pt idx="12303">
                  <c:v>26.0001</c:v>
                </c:pt>
                <c:pt idx="12304">
                  <c:v>31.0001</c:v>
                </c:pt>
                <c:pt idx="12305">
                  <c:v>20.0001</c:v>
                </c:pt>
                <c:pt idx="12306">
                  <c:v>16.0001</c:v>
                </c:pt>
                <c:pt idx="12307">
                  <c:v>8.0000999999999998</c:v>
                </c:pt>
                <c:pt idx="12308">
                  <c:v>5.0000999999999998</c:v>
                </c:pt>
                <c:pt idx="12309">
                  <c:v>2.0001000000000002</c:v>
                </c:pt>
                <c:pt idx="12310">
                  <c:v>3.0001000000000002</c:v>
                </c:pt>
                <c:pt idx="12311">
                  <c:v>3.0001000000000002</c:v>
                </c:pt>
                <c:pt idx="12312">
                  <c:v>1E-4</c:v>
                </c:pt>
                <c:pt idx="12313">
                  <c:v>4.0000999999999998</c:v>
                </c:pt>
                <c:pt idx="12314">
                  <c:v>1.0001</c:v>
                </c:pt>
                <c:pt idx="12315">
                  <c:v>1E-4</c:v>
                </c:pt>
                <c:pt idx="12316">
                  <c:v>2.0001000000000002</c:v>
                </c:pt>
                <c:pt idx="12317">
                  <c:v>1.0001</c:v>
                </c:pt>
                <c:pt idx="12318">
                  <c:v>1.0001</c:v>
                </c:pt>
                <c:pt idx="12319">
                  <c:v>1E-4</c:v>
                </c:pt>
                <c:pt idx="12320">
                  <c:v>1.0001</c:v>
                </c:pt>
                <c:pt idx="12321">
                  <c:v>1.0001</c:v>
                </c:pt>
                <c:pt idx="12322">
                  <c:v>1E-4</c:v>
                </c:pt>
                <c:pt idx="12323">
                  <c:v>1.0001</c:v>
                </c:pt>
                <c:pt idx="12324">
                  <c:v>1.0001</c:v>
                </c:pt>
                <c:pt idx="12325">
                  <c:v>2.0001000000000002</c:v>
                </c:pt>
                <c:pt idx="12326">
                  <c:v>6.0000999999999998</c:v>
                </c:pt>
                <c:pt idx="12327">
                  <c:v>5.0000999999999998</c:v>
                </c:pt>
                <c:pt idx="12328">
                  <c:v>4.0000999999999998</c:v>
                </c:pt>
                <c:pt idx="12329">
                  <c:v>10.0001</c:v>
                </c:pt>
                <c:pt idx="12330">
                  <c:v>11.0001</c:v>
                </c:pt>
                <c:pt idx="12331">
                  <c:v>13.0001</c:v>
                </c:pt>
                <c:pt idx="12332">
                  <c:v>22.0001</c:v>
                </c:pt>
                <c:pt idx="12333">
                  <c:v>22.0001</c:v>
                </c:pt>
                <c:pt idx="12334">
                  <c:v>37.000100000000003</c:v>
                </c:pt>
                <c:pt idx="12335">
                  <c:v>62.000100000000003</c:v>
                </c:pt>
                <c:pt idx="12336">
                  <c:v>54.000100000000003</c:v>
                </c:pt>
                <c:pt idx="12337">
                  <c:v>59.000100000000003</c:v>
                </c:pt>
                <c:pt idx="12338">
                  <c:v>57.000100000000003</c:v>
                </c:pt>
                <c:pt idx="12339">
                  <c:v>59.000100000000003</c:v>
                </c:pt>
                <c:pt idx="12340">
                  <c:v>31.0001</c:v>
                </c:pt>
                <c:pt idx="12341">
                  <c:v>21.0001</c:v>
                </c:pt>
                <c:pt idx="12342">
                  <c:v>4.0000999999999998</c:v>
                </c:pt>
                <c:pt idx="12343">
                  <c:v>1.0001</c:v>
                </c:pt>
                <c:pt idx="12344">
                  <c:v>5.0000999999999998</c:v>
                </c:pt>
                <c:pt idx="12345">
                  <c:v>1.0001</c:v>
                </c:pt>
                <c:pt idx="12346">
                  <c:v>1.0001</c:v>
                </c:pt>
                <c:pt idx="12347">
                  <c:v>1E-4</c:v>
                </c:pt>
                <c:pt idx="12348">
                  <c:v>1E-4</c:v>
                </c:pt>
                <c:pt idx="12349">
                  <c:v>1E-4</c:v>
                </c:pt>
                <c:pt idx="12350">
                  <c:v>1E-4</c:v>
                </c:pt>
                <c:pt idx="12351">
                  <c:v>1E-4</c:v>
                </c:pt>
                <c:pt idx="12352">
                  <c:v>1E-4</c:v>
                </c:pt>
                <c:pt idx="12353">
                  <c:v>1.0001</c:v>
                </c:pt>
                <c:pt idx="12354">
                  <c:v>2.0001000000000002</c:v>
                </c:pt>
                <c:pt idx="12355">
                  <c:v>5.0000999999999998</c:v>
                </c:pt>
                <c:pt idx="12356">
                  <c:v>5.0000999999999998</c:v>
                </c:pt>
                <c:pt idx="12357">
                  <c:v>15.0001</c:v>
                </c:pt>
                <c:pt idx="12358">
                  <c:v>14.0001</c:v>
                </c:pt>
                <c:pt idx="12359">
                  <c:v>17.0001</c:v>
                </c:pt>
                <c:pt idx="12360">
                  <c:v>14.0001</c:v>
                </c:pt>
                <c:pt idx="12361">
                  <c:v>18.0001</c:v>
                </c:pt>
                <c:pt idx="12362">
                  <c:v>14.0001</c:v>
                </c:pt>
                <c:pt idx="12363">
                  <c:v>30.0001</c:v>
                </c:pt>
                <c:pt idx="12364">
                  <c:v>23.0001</c:v>
                </c:pt>
                <c:pt idx="12365">
                  <c:v>21.0001</c:v>
                </c:pt>
                <c:pt idx="12366">
                  <c:v>10.0001</c:v>
                </c:pt>
                <c:pt idx="12367">
                  <c:v>5.0000999999999998</c:v>
                </c:pt>
                <c:pt idx="12368">
                  <c:v>4.0000999999999998</c:v>
                </c:pt>
                <c:pt idx="12369">
                  <c:v>3.0001000000000002</c:v>
                </c:pt>
                <c:pt idx="12370">
                  <c:v>2.0001000000000002</c:v>
                </c:pt>
                <c:pt idx="12371">
                  <c:v>2.0001000000000002</c:v>
                </c:pt>
                <c:pt idx="12372">
                  <c:v>6.0000999999999998</c:v>
                </c:pt>
                <c:pt idx="12373">
                  <c:v>3.0001000000000002</c:v>
                </c:pt>
                <c:pt idx="12374">
                  <c:v>3.0001000000000002</c:v>
                </c:pt>
                <c:pt idx="12375">
                  <c:v>3.0001000000000002</c:v>
                </c:pt>
                <c:pt idx="12376">
                  <c:v>1E-4</c:v>
                </c:pt>
                <c:pt idx="12377">
                  <c:v>1E-4</c:v>
                </c:pt>
                <c:pt idx="12378">
                  <c:v>1E-4</c:v>
                </c:pt>
                <c:pt idx="12379">
                  <c:v>1E-4</c:v>
                </c:pt>
                <c:pt idx="12380">
                  <c:v>1.0001</c:v>
                </c:pt>
                <c:pt idx="12381">
                  <c:v>1.0001</c:v>
                </c:pt>
                <c:pt idx="12382">
                  <c:v>1E-4</c:v>
                </c:pt>
                <c:pt idx="12383">
                  <c:v>1E-4</c:v>
                </c:pt>
                <c:pt idx="12384">
                  <c:v>1E-4</c:v>
                </c:pt>
                <c:pt idx="12385">
                  <c:v>1E-4</c:v>
                </c:pt>
                <c:pt idx="12386">
                  <c:v>1E-4</c:v>
                </c:pt>
                <c:pt idx="12387">
                  <c:v>1E-4</c:v>
                </c:pt>
                <c:pt idx="12388">
                  <c:v>1E-4</c:v>
                </c:pt>
                <c:pt idx="12389">
                  <c:v>2.0001000000000002</c:v>
                </c:pt>
                <c:pt idx="12390">
                  <c:v>1E-4</c:v>
                </c:pt>
                <c:pt idx="12391">
                  <c:v>1E-4</c:v>
                </c:pt>
                <c:pt idx="12392">
                  <c:v>1E-4</c:v>
                </c:pt>
                <c:pt idx="12393">
                  <c:v>2.0001000000000002</c:v>
                </c:pt>
                <c:pt idx="12394">
                  <c:v>3.0001000000000002</c:v>
                </c:pt>
                <c:pt idx="12395">
                  <c:v>1.0001</c:v>
                </c:pt>
                <c:pt idx="12396">
                  <c:v>3.0001000000000002</c:v>
                </c:pt>
                <c:pt idx="12397">
                  <c:v>4.0000999999999998</c:v>
                </c:pt>
                <c:pt idx="12398">
                  <c:v>1E-4</c:v>
                </c:pt>
                <c:pt idx="12399">
                  <c:v>3.0001000000000002</c:v>
                </c:pt>
                <c:pt idx="12400">
                  <c:v>2.0001000000000002</c:v>
                </c:pt>
                <c:pt idx="12401">
                  <c:v>4.0000999999999998</c:v>
                </c:pt>
                <c:pt idx="12402">
                  <c:v>4.0000999999999998</c:v>
                </c:pt>
                <c:pt idx="12403">
                  <c:v>2.0001000000000002</c:v>
                </c:pt>
                <c:pt idx="12404">
                  <c:v>3.0001000000000002</c:v>
                </c:pt>
                <c:pt idx="12405">
                  <c:v>1.0001</c:v>
                </c:pt>
                <c:pt idx="12406">
                  <c:v>1E-4</c:v>
                </c:pt>
                <c:pt idx="12407">
                  <c:v>1.0001</c:v>
                </c:pt>
                <c:pt idx="12408">
                  <c:v>1.0001</c:v>
                </c:pt>
                <c:pt idx="12409">
                  <c:v>1E-4</c:v>
                </c:pt>
                <c:pt idx="12410">
                  <c:v>1.0001</c:v>
                </c:pt>
                <c:pt idx="12411">
                  <c:v>1E-4</c:v>
                </c:pt>
                <c:pt idx="12412">
                  <c:v>1E-4</c:v>
                </c:pt>
                <c:pt idx="12413">
                  <c:v>1.0001</c:v>
                </c:pt>
                <c:pt idx="12414">
                  <c:v>1E-4</c:v>
                </c:pt>
                <c:pt idx="12415">
                  <c:v>1E-4</c:v>
                </c:pt>
                <c:pt idx="12416">
                  <c:v>1E-4</c:v>
                </c:pt>
                <c:pt idx="12417">
                  <c:v>1.0001</c:v>
                </c:pt>
                <c:pt idx="12418">
                  <c:v>1E-4</c:v>
                </c:pt>
                <c:pt idx="12419">
                  <c:v>3.0001000000000002</c:v>
                </c:pt>
                <c:pt idx="12420">
                  <c:v>1E-4</c:v>
                </c:pt>
                <c:pt idx="12421">
                  <c:v>4.0000999999999998</c:v>
                </c:pt>
                <c:pt idx="12422">
                  <c:v>2.0001000000000002</c:v>
                </c:pt>
                <c:pt idx="12423">
                  <c:v>6.0000999999999998</c:v>
                </c:pt>
                <c:pt idx="12424">
                  <c:v>1.0001</c:v>
                </c:pt>
                <c:pt idx="12425">
                  <c:v>4.0000999999999998</c:v>
                </c:pt>
                <c:pt idx="12426">
                  <c:v>8.0000999999999998</c:v>
                </c:pt>
                <c:pt idx="12427">
                  <c:v>11.0001</c:v>
                </c:pt>
                <c:pt idx="12428">
                  <c:v>11.0001</c:v>
                </c:pt>
                <c:pt idx="12429">
                  <c:v>23.0001</c:v>
                </c:pt>
                <c:pt idx="12430">
                  <c:v>15.0001</c:v>
                </c:pt>
                <c:pt idx="12431">
                  <c:v>19.0001</c:v>
                </c:pt>
                <c:pt idx="12432">
                  <c:v>13.0001</c:v>
                </c:pt>
                <c:pt idx="12433">
                  <c:v>11.0001</c:v>
                </c:pt>
                <c:pt idx="12434">
                  <c:v>4.0000999999999998</c:v>
                </c:pt>
                <c:pt idx="12435">
                  <c:v>5.0000999999999998</c:v>
                </c:pt>
                <c:pt idx="12436">
                  <c:v>4.0000999999999998</c:v>
                </c:pt>
                <c:pt idx="12437">
                  <c:v>5.0000999999999998</c:v>
                </c:pt>
                <c:pt idx="12438">
                  <c:v>6.0000999999999998</c:v>
                </c:pt>
                <c:pt idx="12439">
                  <c:v>1.0001</c:v>
                </c:pt>
                <c:pt idx="12440">
                  <c:v>1.0001</c:v>
                </c:pt>
                <c:pt idx="12441">
                  <c:v>2.0001000000000002</c:v>
                </c:pt>
                <c:pt idx="12442">
                  <c:v>1E-4</c:v>
                </c:pt>
                <c:pt idx="12443">
                  <c:v>1E-4</c:v>
                </c:pt>
                <c:pt idx="12444">
                  <c:v>1.0001</c:v>
                </c:pt>
                <c:pt idx="12445">
                  <c:v>1E-4</c:v>
                </c:pt>
                <c:pt idx="12446">
                  <c:v>1E-4</c:v>
                </c:pt>
                <c:pt idx="12447">
                  <c:v>1E-4</c:v>
                </c:pt>
                <c:pt idx="12448">
                  <c:v>1E-4</c:v>
                </c:pt>
                <c:pt idx="12449">
                  <c:v>1E-4</c:v>
                </c:pt>
                <c:pt idx="12450">
                  <c:v>1E-4</c:v>
                </c:pt>
                <c:pt idx="12451">
                  <c:v>1E-4</c:v>
                </c:pt>
                <c:pt idx="12452">
                  <c:v>1.0001</c:v>
                </c:pt>
                <c:pt idx="12453">
                  <c:v>1E-4</c:v>
                </c:pt>
                <c:pt idx="12454">
                  <c:v>1.0001</c:v>
                </c:pt>
                <c:pt idx="12455">
                  <c:v>1.0001</c:v>
                </c:pt>
                <c:pt idx="12456">
                  <c:v>1E-4</c:v>
                </c:pt>
                <c:pt idx="12457">
                  <c:v>1.0001</c:v>
                </c:pt>
                <c:pt idx="12458">
                  <c:v>1.0001</c:v>
                </c:pt>
                <c:pt idx="12459">
                  <c:v>2.0001000000000002</c:v>
                </c:pt>
                <c:pt idx="12460">
                  <c:v>3.0001000000000002</c:v>
                </c:pt>
                <c:pt idx="12461">
                  <c:v>5.0000999999999998</c:v>
                </c:pt>
                <c:pt idx="12462">
                  <c:v>9.0000999999999998</c:v>
                </c:pt>
                <c:pt idx="12463">
                  <c:v>14.0001</c:v>
                </c:pt>
                <c:pt idx="12464">
                  <c:v>18.0001</c:v>
                </c:pt>
                <c:pt idx="12465">
                  <c:v>14.0001</c:v>
                </c:pt>
                <c:pt idx="12466">
                  <c:v>13.0001</c:v>
                </c:pt>
                <c:pt idx="12467">
                  <c:v>13.0001</c:v>
                </c:pt>
                <c:pt idx="12468">
                  <c:v>9.0000999999999998</c:v>
                </c:pt>
                <c:pt idx="12469">
                  <c:v>7.0000999999999998</c:v>
                </c:pt>
                <c:pt idx="12470">
                  <c:v>3.0001000000000002</c:v>
                </c:pt>
                <c:pt idx="12471">
                  <c:v>2.0001000000000002</c:v>
                </c:pt>
                <c:pt idx="12472">
                  <c:v>3.0001000000000002</c:v>
                </c:pt>
                <c:pt idx="12473">
                  <c:v>2.0001000000000002</c:v>
                </c:pt>
                <c:pt idx="12474">
                  <c:v>1.0001</c:v>
                </c:pt>
                <c:pt idx="12475">
                  <c:v>2.0001000000000002</c:v>
                </c:pt>
                <c:pt idx="12476">
                  <c:v>1E-4</c:v>
                </c:pt>
                <c:pt idx="12477">
                  <c:v>1E-4</c:v>
                </c:pt>
                <c:pt idx="12478">
                  <c:v>1E-4</c:v>
                </c:pt>
                <c:pt idx="12479">
                  <c:v>1.0001</c:v>
                </c:pt>
                <c:pt idx="12480">
                  <c:v>1.0001</c:v>
                </c:pt>
                <c:pt idx="12481">
                  <c:v>1.0001</c:v>
                </c:pt>
                <c:pt idx="12482">
                  <c:v>1E-4</c:v>
                </c:pt>
                <c:pt idx="12483">
                  <c:v>1E-4</c:v>
                </c:pt>
                <c:pt idx="12484">
                  <c:v>1E-4</c:v>
                </c:pt>
                <c:pt idx="12485">
                  <c:v>1E-4</c:v>
                </c:pt>
                <c:pt idx="12486">
                  <c:v>1E-4</c:v>
                </c:pt>
                <c:pt idx="12487">
                  <c:v>1E-4</c:v>
                </c:pt>
                <c:pt idx="12488">
                  <c:v>1E-4</c:v>
                </c:pt>
                <c:pt idx="12489">
                  <c:v>1.0001</c:v>
                </c:pt>
                <c:pt idx="12490">
                  <c:v>1E-4</c:v>
                </c:pt>
                <c:pt idx="12491">
                  <c:v>1E-4</c:v>
                </c:pt>
                <c:pt idx="12492">
                  <c:v>1.0001</c:v>
                </c:pt>
                <c:pt idx="12493">
                  <c:v>6.0000999999999998</c:v>
                </c:pt>
                <c:pt idx="12494">
                  <c:v>4.0000999999999998</c:v>
                </c:pt>
                <c:pt idx="12495">
                  <c:v>3.0001000000000002</c:v>
                </c:pt>
                <c:pt idx="12496">
                  <c:v>7.0000999999999998</c:v>
                </c:pt>
                <c:pt idx="12497">
                  <c:v>11.0001</c:v>
                </c:pt>
                <c:pt idx="12498">
                  <c:v>5.0000999999999998</c:v>
                </c:pt>
                <c:pt idx="12499">
                  <c:v>10.0001</c:v>
                </c:pt>
                <c:pt idx="12500">
                  <c:v>5.0000999999999998</c:v>
                </c:pt>
                <c:pt idx="12501">
                  <c:v>3.0001000000000002</c:v>
                </c:pt>
                <c:pt idx="12502">
                  <c:v>7.0000999999999998</c:v>
                </c:pt>
                <c:pt idx="12503">
                  <c:v>6.0000999999999998</c:v>
                </c:pt>
                <c:pt idx="12504">
                  <c:v>4.0000999999999998</c:v>
                </c:pt>
                <c:pt idx="12505">
                  <c:v>3.0001000000000002</c:v>
                </c:pt>
                <c:pt idx="12506">
                  <c:v>1.0001</c:v>
                </c:pt>
                <c:pt idx="12507">
                  <c:v>2.0001000000000002</c:v>
                </c:pt>
                <c:pt idx="12508">
                  <c:v>1.0001</c:v>
                </c:pt>
                <c:pt idx="12509">
                  <c:v>1.0001</c:v>
                </c:pt>
                <c:pt idx="12510">
                  <c:v>1.0001</c:v>
                </c:pt>
                <c:pt idx="12511">
                  <c:v>1E-4</c:v>
                </c:pt>
                <c:pt idx="12512">
                  <c:v>1E-4</c:v>
                </c:pt>
                <c:pt idx="12513">
                  <c:v>1.0001</c:v>
                </c:pt>
                <c:pt idx="12514">
                  <c:v>1E-4</c:v>
                </c:pt>
                <c:pt idx="12515">
                  <c:v>1E-4</c:v>
                </c:pt>
                <c:pt idx="12516">
                  <c:v>1E-4</c:v>
                </c:pt>
                <c:pt idx="12517">
                  <c:v>1.0001</c:v>
                </c:pt>
                <c:pt idx="12518">
                  <c:v>1E-4</c:v>
                </c:pt>
                <c:pt idx="12519">
                  <c:v>1.0001</c:v>
                </c:pt>
                <c:pt idx="12520">
                  <c:v>1E-4</c:v>
                </c:pt>
                <c:pt idx="12521">
                  <c:v>1E-4</c:v>
                </c:pt>
                <c:pt idx="12522">
                  <c:v>1.0001</c:v>
                </c:pt>
                <c:pt idx="12523">
                  <c:v>1E-4</c:v>
                </c:pt>
                <c:pt idx="12524">
                  <c:v>1.0001</c:v>
                </c:pt>
                <c:pt idx="12525">
                  <c:v>1.0001</c:v>
                </c:pt>
                <c:pt idx="12526">
                  <c:v>1.0001</c:v>
                </c:pt>
                <c:pt idx="12527">
                  <c:v>4.0000999999999998</c:v>
                </c:pt>
                <c:pt idx="12528">
                  <c:v>7.0000999999999998</c:v>
                </c:pt>
                <c:pt idx="12529">
                  <c:v>8.0000999999999998</c:v>
                </c:pt>
                <c:pt idx="12530">
                  <c:v>14.0001</c:v>
                </c:pt>
                <c:pt idx="12531">
                  <c:v>10.0001</c:v>
                </c:pt>
                <c:pt idx="12532">
                  <c:v>7.0000999999999998</c:v>
                </c:pt>
                <c:pt idx="12533">
                  <c:v>11.0001</c:v>
                </c:pt>
                <c:pt idx="12534">
                  <c:v>7.0000999999999998</c:v>
                </c:pt>
                <c:pt idx="12535">
                  <c:v>3.0001000000000002</c:v>
                </c:pt>
                <c:pt idx="12536">
                  <c:v>1.0001</c:v>
                </c:pt>
                <c:pt idx="12537">
                  <c:v>5.0000999999999998</c:v>
                </c:pt>
                <c:pt idx="12538">
                  <c:v>1.0001</c:v>
                </c:pt>
                <c:pt idx="12539">
                  <c:v>2.0001000000000002</c:v>
                </c:pt>
                <c:pt idx="12540">
                  <c:v>2.0001000000000002</c:v>
                </c:pt>
                <c:pt idx="12541">
                  <c:v>1E-4</c:v>
                </c:pt>
                <c:pt idx="12542">
                  <c:v>1E-4</c:v>
                </c:pt>
                <c:pt idx="12543">
                  <c:v>1E-4</c:v>
                </c:pt>
                <c:pt idx="12544">
                  <c:v>1E-4</c:v>
                </c:pt>
                <c:pt idx="12545">
                  <c:v>1E-4</c:v>
                </c:pt>
                <c:pt idx="12546">
                  <c:v>3.0001000000000002</c:v>
                </c:pt>
                <c:pt idx="12547">
                  <c:v>1.0001</c:v>
                </c:pt>
                <c:pt idx="12548">
                  <c:v>1E-4</c:v>
                </c:pt>
                <c:pt idx="12549">
                  <c:v>1E-4</c:v>
                </c:pt>
                <c:pt idx="12550">
                  <c:v>1.0001</c:v>
                </c:pt>
                <c:pt idx="12551">
                  <c:v>1E-4</c:v>
                </c:pt>
                <c:pt idx="12552">
                  <c:v>1E-4</c:v>
                </c:pt>
                <c:pt idx="12553">
                  <c:v>1.0001</c:v>
                </c:pt>
                <c:pt idx="12554">
                  <c:v>1E-4</c:v>
                </c:pt>
                <c:pt idx="12555">
                  <c:v>1E-4</c:v>
                </c:pt>
                <c:pt idx="12556">
                  <c:v>1E-4</c:v>
                </c:pt>
                <c:pt idx="12557">
                  <c:v>1E-4</c:v>
                </c:pt>
                <c:pt idx="12558">
                  <c:v>1E-4</c:v>
                </c:pt>
                <c:pt idx="12559">
                  <c:v>1.0001</c:v>
                </c:pt>
                <c:pt idx="12560">
                  <c:v>1.0001</c:v>
                </c:pt>
                <c:pt idx="12561">
                  <c:v>1E-4</c:v>
                </c:pt>
                <c:pt idx="12562">
                  <c:v>4.0000999999999998</c:v>
                </c:pt>
                <c:pt idx="12563">
                  <c:v>2.0001000000000002</c:v>
                </c:pt>
                <c:pt idx="12564">
                  <c:v>1.0001</c:v>
                </c:pt>
                <c:pt idx="12565">
                  <c:v>4.0000999999999998</c:v>
                </c:pt>
                <c:pt idx="12566">
                  <c:v>3.0001000000000002</c:v>
                </c:pt>
                <c:pt idx="12567">
                  <c:v>1E-4</c:v>
                </c:pt>
                <c:pt idx="12568">
                  <c:v>4.0000999999999998</c:v>
                </c:pt>
                <c:pt idx="12569">
                  <c:v>5.0000999999999998</c:v>
                </c:pt>
                <c:pt idx="12570">
                  <c:v>1E-4</c:v>
                </c:pt>
                <c:pt idx="12571">
                  <c:v>1E-4</c:v>
                </c:pt>
                <c:pt idx="12572">
                  <c:v>1E-4</c:v>
                </c:pt>
                <c:pt idx="12573">
                  <c:v>1E-4</c:v>
                </c:pt>
                <c:pt idx="12574">
                  <c:v>3.0001000000000002</c:v>
                </c:pt>
                <c:pt idx="12575">
                  <c:v>1E-4</c:v>
                </c:pt>
                <c:pt idx="12576">
                  <c:v>1.0001</c:v>
                </c:pt>
                <c:pt idx="12577">
                  <c:v>1E-4</c:v>
                </c:pt>
                <c:pt idx="12578">
                  <c:v>2.0001000000000002</c:v>
                </c:pt>
                <c:pt idx="12579">
                  <c:v>2.0001000000000002</c:v>
                </c:pt>
                <c:pt idx="12580">
                  <c:v>1.0001</c:v>
                </c:pt>
                <c:pt idx="12581">
                  <c:v>1E-4</c:v>
                </c:pt>
                <c:pt idx="12582">
                  <c:v>2.0001000000000002</c:v>
                </c:pt>
                <c:pt idx="12583">
                  <c:v>1E-4</c:v>
                </c:pt>
                <c:pt idx="12584">
                  <c:v>1E-4</c:v>
                </c:pt>
                <c:pt idx="12585">
                  <c:v>1E-4</c:v>
                </c:pt>
                <c:pt idx="12586">
                  <c:v>1E-4</c:v>
                </c:pt>
                <c:pt idx="12587">
                  <c:v>1.0001</c:v>
                </c:pt>
                <c:pt idx="12588">
                  <c:v>1E-4</c:v>
                </c:pt>
                <c:pt idx="12589">
                  <c:v>1E-4</c:v>
                </c:pt>
                <c:pt idx="12590">
                  <c:v>1E-4</c:v>
                </c:pt>
                <c:pt idx="12591">
                  <c:v>1E-4</c:v>
                </c:pt>
                <c:pt idx="12592">
                  <c:v>4.0000999999999998</c:v>
                </c:pt>
                <c:pt idx="12593">
                  <c:v>1.0001</c:v>
                </c:pt>
                <c:pt idx="12594">
                  <c:v>6.0000999999999998</c:v>
                </c:pt>
                <c:pt idx="12595">
                  <c:v>7.0000999999999998</c:v>
                </c:pt>
                <c:pt idx="12596">
                  <c:v>10.0001</c:v>
                </c:pt>
                <c:pt idx="12597">
                  <c:v>12.0001</c:v>
                </c:pt>
                <c:pt idx="12598">
                  <c:v>9.0000999999999998</c:v>
                </c:pt>
                <c:pt idx="12599">
                  <c:v>14.0001</c:v>
                </c:pt>
                <c:pt idx="12600">
                  <c:v>9.0000999999999998</c:v>
                </c:pt>
                <c:pt idx="12601">
                  <c:v>3.0001000000000002</c:v>
                </c:pt>
                <c:pt idx="12602">
                  <c:v>1.0001</c:v>
                </c:pt>
                <c:pt idx="12603">
                  <c:v>1.0001</c:v>
                </c:pt>
                <c:pt idx="12604">
                  <c:v>1E-4</c:v>
                </c:pt>
                <c:pt idx="12605">
                  <c:v>3.0001000000000002</c:v>
                </c:pt>
                <c:pt idx="12606">
                  <c:v>1.0001</c:v>
                </c:pt>
                <c:pt idx="12607">
                  <c:v>2.0001000000000002</c:v>
                </c:pt>
                <c:pt idx="12608">
                  <c:v>1.0001</c:v>
                </c:pt>
                <c:pt idx="12609">
                  <c:v>1E-4</c:v>
                </c:pt>
                <c:pt idx="12610">
                  <c:v>1.0001</c:v>
                </c:pt>
                <c:pt idx="12611">
                  <c:v>1.0001</c:v>
                </c:pt>
                <c:pt idx="12612">
                  <c:v>1E-4</c:v>
                </c:pt>
                <c:pt idx="12613">
                  <c:v>1E-4</c:v>
                </c:pt>
                <c:pt idx="12614">
                  <c:v>1E-4</c:v>
                </c:pt>
                <c:pt idx="12615">
                  <c:v>1.0001</c:v>
                </c:pt>
                <c:pt idx="12616">
                  <c:v>1E-4</c:v>
                </c:pt>
                <c:pt idx="12617">
                  <c:v>1E-4</c:v>
                </c:pt>
                <c:pt idx="12618">
                  <c:v>1E-4</c:v>
                </c:pt>
                <c:pt idx="12619">
                  <c:v>2.0001000000000002</c:v>
                </c:pt>
                <c:pt idx="12620">
                  <c:v>1E-4</c:v>
                </c:pt>
                <c:pt idx="12621">
                  <c:v>1E-4</c:v>
                </c:pt>
                <c:pt idx="12622">
                  <c:v>1E-4</c:v>
                </c:pt>
                <c:pt idx="12623">
                  <c:v>2.0001000000000002</c:v>
                </c:pt>
                <c:pt idx="12624">
                  <c:v>1E-4</c:v>
                </c:pt>
                <c:pt idx="12625">
                  <c:v>1E-4</c:v>
                </c:pt>
                <c:pt idx="12626">
                  <c:v>2.0001000000000002</c:v>
                </c:pt>
                <c:pt idx="12627">
                  <c:v>3.0001000000000002</c:v>
                </c:pt>
                <c:pt idx="12628">
                  <c:v>5.0000999999999998</c:v>
                </c:pt>
                <c:pt idx="12629">
                  <c:v>2.0001000000000002</c:v>
                </c:pt>
                <c:pt idx="12630">
                  <c:v>2.0001000000000002</c:v>
                </c:pt>
                <c:pt idx="12631">
                  <c:v>2.0001000000000002</c:v>
                </c:pt>
                <c:pt idx="12632">
                  <c:v>6.0000999999999998</c:v>
                </c:pt>
                <c:pt idx="12633">
                  <c:v>3.0001000000000002</c:v>
                </c:pt>
                <c:pt idx="12634">
                  <c:v>9.0000999999999998</c:v>
                </c:pt>
                <c:pt idx="12635">
                  <c:v>2.0001000000000002</c:v>
                </c:pt>
                <c:pt idx="12636">
                  <c:v>4.0000999999999998</c:v>
                </c:pt>
                <c:pt idx="12637">
                  <c:v>4.0000999999999998</c:v>
                </c:pt>
                <c:pt idx="12638">
                  <c:v>4.0000999999999998</c:v>
                </c:pt>
                <c:pt idx="12639">
                  <c:v>1.0001</c:v>
                </c:pt>
                <c:pt idx="12640">
                  <c:v>3.0001000000000002</c:v>
                </c:pt>
                <c:pt idx="12641">
                  <c:v>1.0001</c:v>
                </c:pt>
                <c:pt idx="12642">
                  <c:v>1E-4</c:v>
                </c:pt>
                <c:pt idx="12643">
                  <c:v>1.0001</c:v>
                </c:pt>
                <c:pt idx="12644">
                  <c:v>1E-4</c:v>
                </c:pt>
                <c:pt idx="12645">
                  <c:v>1E-4</c:v>
                </c:pt>
                <c:pt idx="12646">
                  <c:v>1E-4</c:v>
                </c:pt>
                <c:pt idx="12647">
                  <c:v>2.0001000000000002</c:v>
                </c:pt>
                <c:pt idx="12648">
                  <c:v>1E-4</c:v>
                </c:pt>
                <c:pt idx="12649">
                  <c:v>1E-4</c:v>
                </c:pt>
                <c:pt idx="12650">
                  <c:v>1.0001</c:v>
                </c:pt>
                <c:pt idx="12651">
                  <c:v>1.0001</c:v>
                </c:pt>
                <c:pt idx="12652">
                  <c:v>1.0001</c:v>
                </c:pt>
                <c:pt idx="12653">
                  <c:v>1E-4</c:v>
                </c:pt>
                <c:pt idx="12654">
                  <c:v>1E-4</c:v>
                </c:pt>
                <c:pt idx="12655">
                  <c:v>1.0001</c:v>
                </c:pt>
                <c:pt idx="12656">
                  <c:v>1E-4</c:v>
                </c:pt>
                <c:pt idx="12657">
                  <c:v>1E-4</c:v>
                </c:pt>
                <c:pt idx="12658">
                  <c:v>1E-4</c:v>
                </c:pt>
                <c:pt idx="12659">
                  <c:v>1.0001</c:v>
                </c:pt>
                <c:pt idx="12660">
                  <c:v>4.0000999999999998</c:v>
                </c:pt>
                <c:pt idx="12661">
                  <c:v>2.0001000000000002</c:v>
                </c:pt>
                <c:pt idx="12662">
                  <c:v>6.0000999999999998</c:v>
                </c:pt>
                <c:pt idx="12663">
                  <c:v>11.0001</c:v>
                </c:pt>
                <c:pt idx="12664">
                  <c:v>3.0001000000000002</c:v>
                </c:pt>
                <c:pt idx="12665">
                  <c:v>4.0000999999999998</c:v>
                </c:pt>
                <c:pt idx="12666">
                  <c:v>1.0001</c:v>
                </c:pt>
                <c:pt idx="12667">
                  <c:v>4.0000999999999998</c:v>
                </c:pt>
                <c:pt idx="12668">
                  <c:v>2.0001000000000002</c:v>
                </c:pt>
                <c:pt idx="12669">
                  <c:v>1E-4</c:v>
                </c:pt>
                <c:pt idx="12670">
                  <c:v>1E-4</c:v>
                </c:pt>
                <c:pt idx="12671">
                  <c:v>1.0001</c:v>
                </c:pt>
                <c:pt idx="12672">
                  <c:v>1.0001</c:v>
                </c:pt>
                <c:pt idx="12673">
                  <c:v>5.0000999999999998</c:v>
                </c:pt>
                <c:pt idx="12674">
                  <c:v>1E-4</c:v>
                </c:pt>
                <c:pt idx="12675">
                  <c:v>1E-4</c:v>
                </c:pt>
                <c:pt idx="12676">
                  <c:v>1E-4</c:v>
                </c:pt>
                <c:pt idx="12677">
                  <c:v>1E-4</c:v>
                </c:pt>
                <c:pt idx="12678">
                  <c:v>1.0001</c:v>
                </c:pt>
                <c:pt idx="12679">
                  <c:v>1E-4</c:v>
                </c:pt>
                <c:pt idx="12680">
                  <c:v>1E-4</c:v>
                </c:pt>
                <c:pt idx="12681">
                  <c:v>1E-4</c:v>
                </c:pt>
                <c:pt idx="12682">
                  <c:v>1.0001</c:v>
                </c:pt>
                <c:pt idx="12683">
                  <c:v>1E-4</c:v>
                </c:pt>
                <c:pt idx="12684">
                  <c:v>1.0001</c:v>
                </c:pt>
                <c:pt idx="12685">
                  <c:v>1E-4</c:v>
                </c:pt>
                <c:pt idx="12686">
                  <c:v>1E-4</c:v>
                </c:pt>
                <c:pt idx="12687">
                  <c:v>1.0001</c:v>
                </c:pt>
                <c:pt idx="12688">
                  <c:v>1.0001</c:v>
                </c:pt>
                <c:pt idx="12689">
                  <c:v>1E-4</c:v>
                </c:pt>
                <c:pt idx="12690">
                  <c:v>1E-4</c:v>
                </c:pt>
                <c:pt idx="12691">
                  <c:v>1.0001</c:v>
                </c:pt>
                <c:pt idx="12692">
                  <c:v>1E-4</c:v>
                </c:pt>
                <c:pt idx="12693">
                  <c:v>1E-4</c:v>
                </c:pt>
                <c:pt idx="12694">
                  <c:v>1.0001</c:v>
                </c:pt>
                <c:pt idx="12695">
                  <c:v>1.0001</c:v>
                </c:pt>
                <c:pt idx="12696">
                  <c:v>2.0001000000000002</c:v>
                </c:pt>
                <c:pt idx="12697">
                  <c:v>1.0001</c:v>
                </c:pt>
                <c:pt idx="12698">
                  <c:v>2.0001000000000002</c:v>
                </c:pt>
                <c:pt idx="12699">
                  <c:v>3.0001000000000002</c:v>
                </c:pt>
                <c:pt idx="12700">
                  <c:v>3.0001000000000002</c:v>
                </c:pt>
                <c:pt idx="12701">
                  <c:v>3.0001000000000002</c:v>
                </c:pt>
                <c:pt idx="12702">
                  <c:v>1.0001</c:v>
                </c:pt>
                <c:pt idx="12703">
                  <c:v>2.0001000000000002</c:v>
                </c:pt>
                <c:pt idx="12704">
                  <c:v>6.0000999999999998</c:v>
                </c:pt>
                <c:pt idx="12705">
                  <c:v>3.0001000000000002</c:v>
                </c:pt>
                <c:pt idx="12706">
                  <c:v>3.0001000000000002</c:v>
                </c:pt>
                <c:pt idx="12707">
                  <c:v>1.0001</c:v>
                </c:pt>
                <c:pt idx="12708">
                  <c:v>1E-4</c:v>
                </c:pt>
                <c:pt idx="12709">
                  <c:v>1.0001</c:v>
                </c:pt>
                <c:pt idx="12710">
                  <c:v>1E-4</c:v>
                </c:pt>
                <c:pt idx="12711">
                  <c:v>1.0001</c:v>
                </c:pt>
                <c:pt idx="12712">
                  <c:v>1E-4</c:v>
                </c:pt>
                <c:pt idx="12713">
                  <c:v>1E-4</c:v>
                </c:pt>
                <c:pt idx="12714">
                  <c:v>1E-4</c:v>
                </c:pt>
                <c:pt idx="12715">
                  <c:v>1E-4</c:v>
                </c:pt>
                <c:pt idx="12716">
                  <c:v>1E-4</c:v>
                </c:pt>
                <c:pt idx="12717">
                  <c:v>1E-4</c:v>
                </c:pt>
                <c:pt idx="12718">
                  <c:v>2.0001000000000002</c:v>
                </c:pt>
                <c:pt idx="12719">
                  <c:v>1E-4</c:v>
                </c:pt>
                <c:pt idx="12720">
                  <c:v>1E-4</c:v>
                </c:pt>
                <c:pt idx="12721">
                  <c:v>1E-4</c:v>
                </c:pt>
                <c:pt idx="12722">
                  <c:v>1.0001</c:v>
                </c:pt>
                <c:pt idx="12723">
                  <c:v>1E-4</c:v>
                </c:pt>
                <c:pt idx="12724">
                  <c:v>1.0001</c:v>
                </c:pt>
                <c:pt idx="12725">
                  <c:v>1E-4</c:v>
                </c:pt>
                <c:pt idx="12726">
                  <c:v>2.0001000000000002</c:v>
                </c:pt>
                <c:pt idx="12727">
                  <c:v>1.0001</c:v>
                </c:pt>
                <c:pt idx="12728">
                  <c:v>4.0000999999999998</c:v>
                </c:pt>
                <c:pt idx="12729">
                  <c:v>4.0000999999999998</c:v>
                </c:pt>
                <c:pt idx="12730">
                  <c:v>1E-4</c:v>
                </c:pt>
                <c:pt idx="12731">
                  <c:v>3.0001000000000002</c:v>
                </c:pt>
                <c:pt idx="12732">
                  <c:v>4.0000999999999998</c:v>
                </c:pt>
                <c:pt idx="12733">
                  <c:v>1E-4</c:v>
                </c:pt>
                <c:pt idx="12734">
                  <c:v>1.0001</c:v>
                </c:pt>
                <c:pt idx="12735">
                  <c:v>2.0001000000000002</c:v>
                </c:pt>
                <c:pt idx="12736">
                  <c:v>1.0001</c:v>
                </c:pt>
                <c:pt idx="12737">
                  <c:v>1E-4</c:v>
                </c:pt>
                <c:pt idx="12738">
                  <c:v>1E-4</c:v>
                </c:pt>
                <c:pt idx="12739">
                  <c:v>1E-4</c:v>
                </c:pt>
                <c:pt idx="12740">
                  <c:v>2.0001000000000002</c:v>
                </c:pt>
                <c:pt idx="12741">
                  <c:v>1E-4</c:v>
                </c:pt>
                <c:pt idx="12742">
                  <c:v>1E-4</c:v>
                </c:pt>
                <c:pt idx="12743">
                  <c:v>2.0001000000000002</c:v>
                </c:pt>
                <c:pt idx="12744">
                  <c:v>1E-4</c:v>
                </c:pt>
                <c:pt idx="12745">
                  <c:v>1E-4</c:v>
                </c:pt>
                <c:pt idx="12746">
                  <c:v>1E-4</c:v>
                </c:pt>
                <c:pt idx="12747">
                  <c:v>1E-4</c:v>
                </c:pt>
                <c:pt idx="12748">
                  <c:v>1E-4</c:v>
                </c:pt>
                <c:pt idx="12749">
                  <c:v>1E-4</c:v>
                </c:pt>
                <c:pt idx="12750">
                  <c:v>1E-4</c:v>
                </c:pt>
                <c:pt idx="12751">
                  <c:v>1E-4</c:v>
                </c:pt>
                <c:pt idx="12752">
                  <c:v>1E-4</c:v>
                </c:pt>
                <c:pt idx="12753">
                  <c:v>1E-4</c:v>
                </c:pt>
                <c:pt idx="12754">
                  <c:v>2.0001000000000002</c:v>
                </c:pt>
                <c:pt idx="12755">
                  <c:v>1E-4</c:v>
                </c:pt>
                <c:pt idx="12756">
                  <c:v>1.0001</c:v>
                </c:pt>
                <c:pt idx="12757">
                  <c:v>1E-4</c:v>
                </c:pt>
                <c:pt idx="12758">
                  <c:v>1E-4</c:v>
                </c:pt>
                <c:pt idx="12759">
                  <c:v>1.0001</c:v>
                </c:pt>
                <c:pt idx="12760">
                  <c:v>4.0000999999999998</c:v>
                </c:pt>
                <c:pt idx="12761">
                  <c:v>1.0001</c:v>
                </c:pt>
                <c:pt idx="12762">
                  <c:v>1.0001</c:v>
                </c:pt>
                <c:pt idx="12763">
                  <c:v>3.0001000000000002</c:v>
                </c:pt>
                <c:pt idx="12764">
                  <c:v>2.0001000000000002</c:v>
                </c:pt>
                <c:pt idx="12765">
                  <c:v>1.0001</c:v>
                </c:pt>
                <c:pt idx="12766">
                  <c:v>2.0001000000000002</c:v>
                </c:pt>
                <c:pt idx="12767">
                  <c:v>2.0001000000000002</c:v>
                </c:pt>
                <c:pt idx="12768">
                  <c:v>1E-4</c:v>
                </c:pt>
                <c:pt idx="12769">
                  <c:v>2.0001000000000002</c:v>
                </c:pt>
                <c:pt idx="12770">
                  <c:v>1E-4</c:v>
                </c:pt>
                <c:pt idx="12771">
                  <c:v>1.0001</c:v>
                </c:pt>
                <c:pt idx="12772">
                  <c:v>2.0001000000000002</c:v>
                </c:pt>
                <c:pt idx="12773">
                  <c:v>1E-4</c:v>
                </c:pt>
                <c:pt idx="12774">
                  <c:v>1E-4</c:v>
                </c:pt>
                <c:pt idx="12775">
                  <c:v>1.0001</c:v>
                </c:pt>
                <c:pt idx="12776">
                  <c:v>2.0001000000000002</c:v>
                </c:pt>
                <c:pt idx="12777">
                  <c:v>1E-4</c:v>
                </c:pt>
                <c:pt idx="12778">
                  <c:v>1E-4</c:v>
                </c:pt>
                <c:pt idx="12779">
                  <c:v>1E-4</c:v>
                </c:pt>
                <c:pt idx="12780">
                  <c:v>1E-4</c:v>
                </c:pt>
                <c:pt idx="12781">
                  <c:v>1.0001</c:v>
                </c:pt>
                <c:pt idx="12782">
                  <c:v>1E-4</c:v>
                </c:pt>
                <c:pt idx="12783">
                  <c:v>1E-4</c:v>
                </c:pt>
                <c:pt idx="12784">
                  <c:v>1E-4</c:v>
                </c:pt>
                <c:pt idx="12785">
                  <c:v>1E-4</c:v>
                </c:pt>
                <c:pt idx="12786">
                  <c:v>1E-4</c:v>
                </c:pt>
                <c:pt idx="12787">
                  <c:v>1E-4</c:v>
                </c:pt>
                <c:pt idx="12788">
                  <c:v>1.0001</c:v>
                </c:pt>
                <c:pt idx="12789">
                  <c:v>1E-4</c:v>
                </c:pt>
                <c:pt idx="12790">
                  <c:v>1.0001</c:v>
                </c:pt>
                <c:pt idx="12791">
                  <c:v>1.0001</c:v>
                </c:pt>
                <c:pt idx="12792">
                  <c:v>1.0001</c:v>
                </c:pt>
                <c:pt idx="12793">
                  <c:v>4.0000999999999998</c:v>
                </c:pt>
                <c:pt idx="12794">
                  <c:v>2.0001000000000002</c:v>
                </c:pt>
                <c:pt idx="12795">
                  <c:v>3.0001000000000002</c:v>
                </c:pt>
                <c:pt idx="12796">
                  <c:v>1.0001</c:v>
                </c:pt>
                <c:pt idx="12797">
                  <c:v>2.0001000000000002</c:v>
                </c:pt>
                <c:pt idx="12798">
                  <c:v>2.0001000000000002</c:v>
                </c:pt>
                <c:pt idx="12799">
                  <c:v>3.0001000000000002</c:v>
                </c:pt>
                <c:pt idx="12800">
                  <c:v>1.0001</c:v>
                </c:pt>
                <c:pt idx="12801">
                  <c:v>2.0001000000000002</c:v>
                </c:pt>
                <c:pt idx="12802">
                  <c:v>1E-4</c:v>
                </c:pt>
                <c:pt idx="12803">
                  <c:v>2.0001000000000002</c:v>
                </c:pt>
                <c:pt idx="12804">
                  <c:v>1.0001</c:v>
                </c:pt>
                <c:pt idx="12805">
                  <c:v>1E-4</c:v>
                </c:pt>
                <c:pt idx="12806">
                  <c:v>3.0001000000000002</c:v>
                </c:pt>
                <c:pt idx="12807">
                  <c:v>1E-4</c:v>
                </c:pt>
                <c:pt idx="12808">
                  <c:v>1.0001</c:v>
                </c:pt>
                <c:pt idx="12809">
                  <c:v>1.0001</c:v>
                </c:pt>
                <c:pt idx="12810">
                  <c:v>1.0001</c:v>
                </c:pt>
                <c:pt idx="12811">
                  <c:v>1E-4</c:v>
                </c:pt>
                <c:pt idx="12812">
                  <c:v>1E-4</c:v>
                </c:pt>
                <c:pt idx="12813">
                  <c:v>1E-4</c:v>
                </c:pt>
                <c:pt idx="12814">
                  <c:v>1.0001</c:v>
                </c:pt>
                <c:pt idx="12815">
                  <c:v>1.0001</c:v>
                </c:pt>
                <c:pt idx="12816">
                  <c:v>1E-4</c:v>
                </c:pt>
                <c:pt idx="12817">
                  <c:v>1E-4</c:v>
                </c:pt>
                <c:pt idx="12818">
                  <c:v>1.0001</c:v>
                </c:pt>
                <c:pt idx="12819">
                  <c:v>1E-4</c:v>
                </c:pt>
                <c:pt idx="12820">
                  <c:v>1E-4</c:v>
                </c:pt>
                <c:pt idx="12821">
                  <c:v>1.0001</c:v>
                </c:pt>
                <c:pt idx="12822">
                  <c:v>1E-4</c:v>
                </c:pt>
                <c:pt idx="12823">
                  <c:v>1E-4</c:v>
                </c:pt>
                <c:pt idx="12824">
                  <c:v>1E-4</c:v>
                </c:pt>
                <c:pt idx="12825">
                  <c:v>1E-4</c:v>
                </c:pt>
                <c:pt idx="12826">
                  <c:v>3.0001000000000002</c:v>
                </c:pt>
                <c:pt idx="12827">
                  <c:v>3.0001000000000002</c:v>
                </c:pt>
                <c:pt idx="12828">
                  <c:v>4.0000999999999998</c:v>
                </c:pt>
                <c:pt idx="12829">
                  <c:v>5.0000999999999998</c:v>
                </c:pt>
                <c:pt idx="12830">
                  <c:v>3.0001000000000002</c:v>
                </c:pt>
                <c:pt idx="12831">
                  <c:v>1.0001</c:v>
                </c:pt>
                <c:pt idx="12832">
                  <c:v>3.0001000000000002</c:v>
                </c:pt>
                <c:pt idx="12833">
                  <c:v>3.0001000000000002</c:v>
                </c:pt>
                <c:pt idx="12834">
                  <c:v>3.0001000000000002</c:v>
                </c:pt>
                <c:pt idx="12835">
                  <c:v>3.0001000000000002</c:v>
                </c:pt>
                <c:pt idx="12836">
                  <c:v>1E-4</c:v>
                </c:pt>
                <c:pt idx="12837">
                  <c:v>1E-4</c:v>
                </c:pt>
                <c:pt idx="12838">
                  <c:v>1.0001</c:v>
                </c:pt>
                <c:pt idx="12839">
                  <c:v>2.0001000000000002</c:v>
                </c:pt>
                <c:pt idx="12840">
                  <c:v>1E-4</c:v>
                </c:pt>
                <c:pt idx="12841">
                  <c:v>1E-4</c:v>
                </c:pt>
                <c:pt idx="12842">
                  <c:v>1E-4</c:v>
                </c:pt>
                <c:pt idx="12843">
                  <c:v>1E-4</c:v>
                </c:pt>
                <c:pt idx="12844">
                  <c:v>1E-4</c:v>
                </c:pt>
                <c:pt idx="12845">
                  <c:v>1.0001</c:v>
                </c:pt>
                <c:pt idx="12846">
                  <c:v>1E-4</c:v>
                </c:pt>
                <c:pt idx="12847">
                  <c:v>1.0001</c:v>
                </c:pt>
                <c:pt idx="12848">
                  <c:v>1E-4</c:v>
                </c:pt>
                <c:pt idx="12849">
                  <c:v>1E-4</c:v>
                </c:pt>
                <c:pt idx="12850">
                  <c:v>1.0001</c:v>
                </c:pt>
                <c:pt idx="12851">
                  <c:v>1.0001</c:v>
                </c:pt>
                <c:pt idx="12852">
                  <c:v>1E-4</c:v>
                </c:pt>
                <c:pt idx="12853">
                  <c:v>2.0001000000000002</c:v>
                </c:pt>
                <c:pt idx="12854">
                  <c:v>1E-4</c:v>
                </c:pt>
                <c:pt idx="12855">
                  <c:v>4.0000999999999998</c:v>
                </c:pt>
                <c:pt idx="12856">
                  <c:v>1E-4</c:v>
                </c:pt>
                <c:pt idx="12857">
                  <c:v>1.0001</c:v>
                </c:pt>
                <c:pt idx="12858">
                  <c:v>2.0001000000000002</c:v>
                </c:pt>
                <c:pt idx="12859">
                  <c:v>2.0001000000000002</c:v>
                </c:pt>
                <c:pt idx="12860">
                  <c:v>1.0001</c:v>
                </c:pt>
                <c:pt idx="12861">
                  <c:v>1.0001</c:v>
                </c:pt>
                <c:pt idx="12862">
                  <c:v>2.0001000000000002</c:v>
                </c:pt>
                <c:pt idx="12863">
                  <c:v>1.0001</c:v>
                </c:pt>
                <c:pt idx="12864">
                  <c:v>1E-4</c:v>
                </c:pt>
                <c:pt idx="12865">
                  <c:v>2.0001000000000002</c:v>
                </c:pt>
                <c:pt idx="12866">
                  <c:v>3.0001000000000002</c:v>
                </c:pt>
                <c:pt idx="12867">
                  <c:v>1.0001</c:v>
                </c:pt>
                <c:pt idx="12868">
                  <c:v>1.0001</c:v>
                </c:pt>
                <c:pt idx="12869">
                  <c:v>3.0001000000000002</c:v>
                </c:pt>
                <c:pt idx="12870">
                  <c:v>1.0001</c:v>
                </c:pt>
                <c:pt idx="12871">
                  <c:v>1.0001</c:v>
                </c:pt>
                <c:pt idx="12872">
                  <c:v>4.0000999999999998</c:v>
                </c:pt>
                <c:pt idx="12873">
                  <c:v>1E-4</c:v>
                </c:pt>
                <c:pt idx="12874">
                  <c:v>1E-4</c:v>
                </c:pt>
                <c:pt idx="12875">
                  <c:v>1E-4</c:v>
                </c:pt>
                <c:pt idx="12876">
                  <c:v>1E-4</c:v>
                </c:pt>
                <c:pt idx="12877">
                  <c:v>1E-4</c:v>
                </c:pt>
                <c:pt idx="12878">
                  <c:v>1.0001</c:v>
                </c:pt>
                <c:pt idx="12879">
                  <c:v>1E-4</c:v>
                </c:pt>
                <c:pt idx="12880">
                  <c:v>1.0001</c:v>
                </c:pt>
                <c:pt idx="12881">
                  <c:v>2.0001000000000002</c:v>
                </c:pt>
                <c:pt idx="12882">
                  <c:v>1.0001</c:v>
                </c:pt>
                <c:pt idx="12883">
                  <c:v>1E-4</c:v>
                </c:pt>
                <c:pt idx="12884">
                  <c:v>1.0001</c:v>
                </c:pt>
                <c:pt idx="12885">
                  <c:v>1.0001</c:v>
                </c:pt>
                <c:pt idx="12886">
                  <c:v>3.0001000000000002</c:v>
                </c:pt>
                <c:pt idx="12887">
                  <c:v>1E-4</c:v>
                </c:pt>
                <c:pt idx="12888">
                  <c:v>1.0001</c:v>
                </c:pt>
                <c:pt idx="12889">
                  <c:v>1E-4</c:v>
                </c:pt>
                <c:pt idx="12890">
                  <c:v>2.0001000000000002</c:v>
                </c:pt>
                <c:pt idx="12891">
                  <c:v>2.0001000000000002</c:v>
                </c:pt>
                <c:pt idx="12892">
                  <c:v>6.0000999999999998</c:v>
                </c:pt>
                <c:pt idx="12893">
                  <c:v>7.0000999999999998</c:v>
                </c:pt>
                <c:pt idx="12894">
                  <c:v>4.0000999999999998</c:v>
                </c:pt>
                <c:pt idx="12895">
                  <c:v>8.0000999999999998</c:v>
                </c:pt>
                <c:pt idx="12896">
                  <c:v>3.0001000000000002</c:v>
                </c:pt>
                <c:pt idx="12897">
                  <c:v>5.0000999999999998</c:v>
                </c:pt>
                <c:pt idx="12898">
                  <c:v>2.0001000000000002</c:v>
                </c:pt>
                <c:pt idx="12899">
                  <c:v>6.0000999999999998</c:v>
                </c:pt>
                <c:pt idx="12900">
                  <c:v>3.0001000000000002</c:v>
                </c:pt>
                <c:pt idx="12901">
                  <c:v>4.0000999999999998</c:v>
                </c:pt>
                <c:pt idx="12902">
                  <c:v>1E-4</c:v>
                </c:pt>
                <c:pt idx="12903">
                  <c:v>1.0001</c:v>
                </c:pt>
                <c:pt idx="12904">
                  <c:v>2.0001000000000002</c:v>
                </c:pt>
                <c:pt idx="12905">
                  <c:v>2.0001000000000002</c:v>
                </c:pt>
                <c:pt idx="12906">
                  <c:v>1E-4</c:v>
                </c:pt>
                <c:pt idx="12907">
                  <c:v>1E-4</c:v>
                </c:pt>
                <c:pt idx="12908">
                  <c:v>1E-4</c:v>
                </c:pt>
                <c:pt idx="12909">
                  <c:v>1.0001</c:v>
                </c:pt>
                <c:pt idx="12910">
                  <c:v>1E-4</c:v>
                </c:pt>
                <c:pt idx="12911">
                  <c:v>1.0001</c:v>
                </c:pt>
                <c:pt idx="12912">
                  <c:v>1E-4</c:v>
                </c:pt>
                <c:pt idx="12913">
                  <c:v>2.0001000000000002</c:v>
                </c:pt>
                <c:pt idx="12914">
                  <c:v>1.0001</c:v>
                </c:pt>
                <c:pt idx="12915">
                  <c:v>2.0001000000000002</c:v>
                </c:pt>
                <c:pt idx="12916">
                  <c:v>2.0001000000000002</c:v>
                </c:pt>
                <c:pt idx="12917">
                  <c:v>2.0001000000000002</c:v>
                </c:pt>
                <c:pt idx="12918">
                  <c:v>1.0001</c:v>
                </c:pt>
                <c:pt idx="12919">
                  <c:v>1.0001</c:v>
                </c:pt>
                <c:pt idx="12920">
                  <c:v>1E-4</c:v>
                </c:pt>
                <c:pt idx="12921">
                  <c:v>1E-4</c:v>
                </c:pt>
                <c:pt idx="12922">
                  <c:v>1.0001</c:v>
                </c:pt>
                <c:pt idx="12923">
                  <c:v>4.0000999999999998</c:v>
                </c:pt>
                <c:pt idx="12924">
                  <c:v>4.0000999999999998</c:v>
                </c:pt>
                <c:pt idx="12925">
                  <c:v>6.0000999999999998</c:v>
                </c:pt>
                <c:pt idx="12926">
                  <c:v>4.0000999999999998</c:v>
                </c:pt>
                <c:pt idx="12927">
                  <c:v>5.0000999999999998</c:v>
                </c:pt>
                <c:pt idx="12928">
                  <c:v>1E-4</c:v>
                </c:pt>
                <c:pt idx="12929">
                  <c:v>4.0000999999999998</c:v>
                </c:pt>
                <c:pt idx="12930">
                  <c:v>1.0001</c:v>
                </c:pt>
                <c:pt idx="12931">
                  <c:v>1.0001</c:v>
                </c:pt>
                <c:pt idx="12932">
                  <c:v>2.0001000000000002</c:v>
                </c:pt>
                <c:pt idx="12933">
                  <c:v>1.0001</c:v>
                </c:pt>
                <c:pt idx="12934">
                  <c:v>1.0001</c:v>
                </c:pt>
                <c:pt idx="12935">
                  <c:v>1E-4</c:v>
                </c:pt>
                <c:pt idx="12936">
                  <c:v>1.0001</c:v>
                </c:pt>
                <c:pt idx="12937">
                  <c:v>1E-4</c:v>
                </c:pt>
                <c:pt idx="12938">
                  <c:v>2.0001000000000002</c:v>
                </c:pt>
                <c:pt idx="12939">
                  <c:v>1E-4</c:v>
                </c:pt>
                <c:pt idx="12940">
                  <c:v>1E-4</c:v>
                </c:pt>
                <c:pt idx="12941">
                  <c:v>1.0001</c:v>
                </c:pt>
                <c:pt idx="12942">
                  <c:v>1E-4</c:v>
                </c:pt>
                <c:pt idx="12943">
                  <c:v>1E-4</c:v>
                </c:pt>
                <c:pt idx="12944">
                  <c:v>2.0001000000000002</c:v>
                </c:pt>
                <c:pt idx="12945">
                  <c:v>1E-4</c:v>
                </c:pt>
                <c:pt idx="12946">
                  <c:v>1.0001</c:v>
                </c:pt>
                <c:pt idx="12947">
                  <c:v>1E-4</c:v>
                </c:pt>
                <c:pt idx="12948">
                  <c:v>1E-4</c:v>
                </c:pt>
                <c:pt idx="12949">
                  <c:v>1.0001</c:v>
                </c:pt>
                <c:pt idx="12950">
                  <c:v>2.0001000000000002</c:v>
                </c:pt>
                <c:pt idx="12951">
                  <c:v>1E-4</c:v>
                </c:pt>
                <c:pt idx="12952">
                  <c:v>2.0001000000000002</c:v>
                </c:pt>
                <c:pt idx="12953">
                  <c:v>1.0001</c:v>
                </c:pt>
                <c:pt idx="12954">
                  <c:v>1.0001</c:v>
                </c:pt>
                <c:pt idx="12955">
                  <c:v>1.0001</c:v>
                </c:pt>
                <c:pt idx="12956">
                  <c:v>4.0000999999999998</c:v>
                </c:pt>
                <c:pt idx="12957">
                  <c:v>3.0001000000000002</c:v>
                </c:pt>
                <c:pt idx="12958">
                  <c:v>6.0000999999999998</c:v>
                </c:pt>
                <c:pt idx="12959">
                  <c:v>6.0000999999999998</c:v>
                </c:pt>
                <c:pt idx="12960">
                  <c:v>5.0000999999999998</c:v>
                </c:pt>
                <c:pt idx="12961">
                  <c:v>1.0001</c:v>
                </c:pt>
                <c:pt idx="12962">
                  <c:v>1E-4</c:v>
                </c:pt>
                <c:pt idx="12963">
                  <c:v>1E-4</c:v>
                </c:pt>
                <c:pt idx="12964">
                  <c:v>1E-4</c:v>
                </c:pt>
                <c:pt idx="12965">
                  <c:v>2.0001000000000002</c:v>
                </c:pt>
                <c:pt idx="12966">
                  <c:v>1E-4</c:v>
                </c:pt>
                <c:pt idx="12967">
                  <c:v>1E-4</c:v>
                </c:pt>
                <c:pt idx="12968">
                  <c:v>2.0001000000000002</c:v>
                </c:pt>
                <c:pt idx="12969">
                  <c:v>1.0001</c:v>
                </c:pt>
                <c:pt idx="12970">
                  <c:v>1.0001</c:v>
                </c:pt>
                <c:pt idx="12971">
                  <c:v>1.0001</c:v>
                </c:pt>
                <c:pt idx="12972">
                  <c:v>1E-4</c:v>
                </c:pt>
                <c:pt idx="12973">
                  <c:v>1.0001</c:v>
                </c:pt>
                <c:pt idx="12974">
                  <c:v>2.0001000000000002</c:v>
                </c:pt>
                <c:pt idx="12975">
                  <c:v>1.0001</c:v>
                </c:pt>
                <c:pt idx="12976">
                  <c:v>2.0001000000000002</c:v>
                </c:pt>
                <c:pt idx="12977">
                  <c:v>2.0001000000000002</c:v>
                </c:pt>
                <c:pt idx="12978">
                  <c:v>6.0000999999999998</c:v>
                </c:pt>
                <c:pt idx="12979">
                  <c:v>1.0001</c:v>
                </c:pt>
                <c:pt idx="12980">
                  <c:v>4.0000999999999998</c:v>
                </c:pt>
                <c:pt idx="12981">
                  <c:v>6.0000999999999998</c:v>
                </c:pt>
                <c:pt idx="12982">
                  <c:v>6.0000999999999998</c:v>
                </c:pt>
                <c:pt idx="12983">
                  <c:v>19.0001</c:v>
                </c:pt>
                <c:pt idx="12984">
                  <c:v>23.0001</c:v>
                </c:pt>
                <c:pt idx="12985">
                  <c:v>44.000100000000003</c:v>
                </c:pt>
                <c:pt idx="12986">
                  <c:v>75.000100000000003</c:v>
                </c:pt>
                <c:pt idx="12987">
                  <c:v>99.000100000000003</c:v>
                </c:pt>
                <c:pt idx="12988">
                  <c:v>152.0001</c:v>
                </c:pt>
                <c:pt idx="12989">
                  <c:v>206.0001</c:v>
                </c:pt>
                <c:pt idx="12990">
                  <c:v>242.0001</c:v>
                </c:pt>
                <c:pt idx="12991">
                  <c:v>208.0001</c:v>
                </c:pt>
                <c:pt idx="12992">
                  <c:v>148.0001</c:v>
                </c:pt>
                <c:pt idx="12993">
                  <c:v>53.000100000000003</c:v>
                </c:pt>
                <c:pt idx="12994">
                  <c:v>21.0001</c:v>
                </c:pt>
                <c:pt idx="12995">
                  <c:v>7.0000999999999998</c:v>
                </c:pt>
                <c:pt idx="12996">
                  <c:v>3.0001000000000002</c:v>
                </c:pt>
                <c:pt idx="12997">
                  <c:v>3.0001000000000002</c:v>
                </c:pt>
                <c:pt idx="12998">
                  <c:v>1.0001</c:v>
                </c:pt>
                <c:pt idx="12999">
                  <c:v>1.0001</c:v>
                </c:pt>
                <c:pt idx="13000">
                  <c:v>1.0001</c:v>
                </c:pt>
                <c:pt idx="13001">
                  <c:v>2.0001000000000002</c:v>
                </c:pt>
                <c:pt idx="13002">
                  <c:v>1E-4</c:v>
                </c:pt>
                <c:pt idx="13003">
                  <c:v>1.0001</c:v>
                </c:pt>
                <c:pt idx="13004">
                  <c:v>1.0001</c:v>
                </c:pt>
                <c:pt idx="13005">
                  <c:v>1.0001</c:v>
                </c:pt>
                <c:pt idx="13006">
                  <c:v>1.0001</c:v>
                </c:pt>
                <c:pt idx="13007">
                  <c:v>1.0001</c:v>
                </c:pt>
                <c:pt idx="13008">
                  <c:v>1E-4</c:v>
                </c:pt>
                <c:pt idx="13009">
                  <c:v>1.0001</c:v>
                </c:pt>
                <c:pt idx="13010">
                  <c:v>1.0001</c:v>
                </c:pt>
                <c:pt idx="13011">
                  <c:v>1.0001</c:v>
                </c:pt>
                <c:pt idx="13012">
                  <c:v>1E-4</c:v>
                </c:pt>
                <c:pt idx="13013">
                  <c:v>1.0001</c:v>
                </c:pt>
                <c:pt idx="13014">
                  <c:v>1E-4</c:v>
                </c:pt>
                <c:pt idx="13015">
                  <c:v>1E-4</c:v>
                </c:pt>
                <c:pt idx="13016">
                  <c:v>4.0000999999999998</c:v>
                </c:pt>
                <c:pt idx="13017">
                  <c:v>6.0000999999999998</c:v>
                </c:pt>
                <c:pt idx="13018">
                  <c:v>8.0000999999999998</c:v>
                </c:pt>
                <c:pt idx="13019">
                  <c:v>10.0001</c:v>
                </c:pt>
                <c:pt idx="13020">
                  <c:v>10.0001</c:v>
                </c:pt>
                <c:pt idx="13021">
                  <c:v>19.0001</c:v>
                </c:pt>
                <c:pt idx="13022">
                  <c:v>16.0001</c:v>
                </c:pt>
                <c:pt idx="13023">
                  <c:v>12.0001</c:v>
                </c:pt>
                <c:pt idx="13024">
                  <c:v>15.0001</c:v>
                </c:pt>
                <c:pt idx="13025">
                  <c:v>5.0000999999999998</c:v>
                </c:pt>
                <c:pt idx="13026">
                  <c:v>1E-4</c:v>
                </c:pt>
                <c:pt idx="13027">
                  <c:v>1E-4</c:v>
                </c:pt>
                <c:pt idx="13028">
                  <c:v>2.0001000000000002</c:v>
                </c:pt>
                <c:pt idx="13029">
                  <c:v>2.0001000000000002</c:v>
                </c:pt>
                <c:pt idx="13030">
                  <c:v>3.0001000000000002</c:v>
                </c:pt>
                <c:pt idx="13031">
                  <c:v>1.0001</c:v>
                </c:pt>
                <c:pt idx="13032">
                  <c:v>3.0001000000000002</c:v>
                </c:pt>
                <c:pt idx="13033">
                  <c:v>2.0001000000000002</c:v>
                </c:pt>
                <c:pt idx="13034">
                  <c:v>4.0000999999999998</c:v>
                </c:pt>
                <c:pt idx="13035">
                  <c:v>4.0000999999999998</c:v>
                </c:pt>
                <c:pt idx="13036">
                  <c:v>4.0000999999999998</c:v>
                </c:pt>
                <c:pt idx="13037">
                  <c:v>8.0000999999999998</c:v>
                </c:pt>
                <c:pt idx="13038">
                  <c:v>10.0001</c:v>
                </c:pt>
                <c:pt idx="13039">
                  <c:v>11.0001</c:v>
                </c:pt>
                <c:pt idx="13040">
                  <c:v>9.0000999999999998</c:v>
                </c:pt>
                <c:pt idx="13041">
                  <c:v>31.0001</c:v>
                </c:pt>
                <c:pt idx="13042">
                  <c:v>27.0001</c:v>
                </c:pt>
                <c:pt idx="13043">
                  <c:v>35.000100000000003</c:v>
                </c:pt>
                <c:pt idx="13044">
                  <c:v>58.000100000000003</c:v>
                </c:pt>
                <c:pt idx="13045">
                  <c:v>73.000100000000003</c:v>
                </c:pt>
                <c:pt idx="13046">
                  <c:v>90.000100000000003</c:v>
                </c:pt>
                <c:pt idx="13047">
                  <c:v>157.0001</c:v>
                </c:pt>
                <c:pt idx="13048">
                  <c:v>232.0001</c:v>
                </c:pt>
                <c:pt idx="13049">
                  <c:v>348.00009999999997</c:v>
                </c:pt>
                <c:pt idx="13050">
                  <c:v>485.00009999999997</c:v>
                </c:pt>
                <c:pt idx="13051">
                  <c:v>821.00009999999997</c:v>
                </c:pt>
                <c:pt idx="13052">
                  <c:v>1242.0001</c:v>
                </c:pt>
                <c:pt idx="13053">
                  <c:v>1812.0001</c:v>
                </c:pt>
                <c:pt idx="13054">
                  <c:v>2238.0001000000002</c:v>
                </c:pt>
                <c:pt idx="13055">
                  <c:v>2052.0001000000002</c:v>
                </c:pt>
                <c:pt idx="13056">
                  <c:v>1524.0001</c:v>
                </c:pt>
                <c:pt idx="13057">
                  <c:v>854.00009999999997</c:v>
                </c:pt>
                <c:pt idx="13058">
                  <c:v>293.00009999999997</c:v>
                </c:pt>
                <c:pt idx="13059">
                  <c:v>88.000100000000003</c:v>
                </c:pt>
                <c:pt idx="13060">
                  <c:v>17.0001</c:v>
                </c:pt>
                <c:pt idx="13061">
                  <c:v>7.0000999999999998</c:v>
                </c:pt>
                <c:pt idx="13062">
                  <c:v>10.0001</c:v>
                </c:pt>
                <c:pt idx="13063">
                  <c:v>5.0000999999999998</c:v>
                </c:pt>
                <c:pt idx="13064">
                  <c:v>4.0000999999999998</c:v>
                </c:pt>
                <c:pt idx="13065">
                  <c:v>5.0000999999999998</c:v>
                </c:pt>
                <c:pt idx="13066">
                  <c:v>5.0000999999999998</c:v>
                </c:pt>
                <c:pt idx="13067">
                  <c:v>2.0001000000000002</c:v>
                </c:pt>
                <c:pt idx="13068">
                  <c:v>2.0001000000000002</c:v>
                </c:pt>
                <c:pt idx="13069">
                  <c:v>1E-4</c:v>
                </c:pt>
                <c:pt idx="13070">
                  <c:v>1.0001</c:v>
                </c:pt>
                <c:pt idx="13071">
                  <c:v>1.0001</c:v>
                </c:pt>
                <c:pt idx="13072">
                  <c:v>4.0000999999999998</c:v>
                </c:pt>
                <c:pt idx="13073">
                  <c:v>1.0001</c:v>
                </c:pt>
                <c:pt idx="13074">
                  <c:v>1.0001</c:v>
                </c:pt>
                <c:pt idx="13075">
                  <c:v>1.0001</c:v>
                </c:pt>
                <c:pt idx="13076">
                  <c:v>3.0001000000000002</c:v>
                </c:pt>
                <c:pt idx="13077">
                  <c:v>1E-4</c:v>
                </c:pt>
                <c:pt idx="13078">
                  <c:v>2.0001000000000002</c:v>
                </c:pt>
                <c:pt idx="13079">
                  <c:v>3.0001000000000002</c:v>
                </c:pt>
                <c:pt idx="13080">
                  <c:v>1.0001</c:v>
                </c:pt>
                <c:pt idx="13081">
                  <c:v>3.0001000000000002</c:v>
                </c:pt>
                <c:pt idx="13082">
                  <c:v>6.0000999999999998</c:v>
                </c:pt>
                <c:pt idx="13083">
                  <c:v>15.0001</c:v>
                </c:pt>
                <c:pt idx="13084">
                  <c:v>23.0001</c:v>
                </c:pt>
                <c:pt idx="13085">
                  <c:v>42.000100000000003</c:v>
                </c:pt>
                <c:pt idx="13086">
                  <c:v>57.000100000000003</c:v>
                </c:pt>
                <c:pt idx="13087">
                  <c:v>57.000100000000003</c:v>
                </c:pt>
                <c:pt idx="13088">
                  <c:v>68.000100000000003</c:v>
                </c:pt>
                <c:pt idx="13089">
                  <c:v>35.000100000000003</c:v>
                </c:pt>
                <c:pt idx="13090">
                  <c:v>16.0001</c:v>
                </c:pt>
                <c:pt idx="13091">
                  <c:v>6.0000999999999998</c:v>
                </c:pt>
                <c:pt idx="13092">
                  <c:v>1.0001</c:v>
                </c:pt>
                <c:pt idx="13093">
                  <c:v>2.0001000000000002</c:v>
                </c:pt>
                <c:pt idx="13094">
                  <c:v>1E-4</c:v>
                </c:pt>
                <c:pt idx="13095">
                  <c:v>1.0001</c:v>
                </c:pt>
                <c:pt idx="13096">
                  <c:v>2.0001000000000002</c:v>
                </c:pt>
                <c:pt idx="13097">
                  <c:v>2.0001000000000002</c:v>
                </c:pt>
                <c:pt idx="13098">
                  <c:v>3.0001000000000002</c:v>
                </c:pt>
                <c:pt idx="13099">
                  <c:v>1.0001</c:v>
                </c:pt>
                <c:pt idx="13100">
                  <c:v>2.0001000000000002</c:v>
                </c:pt>
                <c:pt idx="13101">
                  <c:v>2.0001000000000002</c:v>
                </c:pt>
                <c:pt idx="13102">
                  <c:v>1.0001</c:v>
                </c:pt>
                <c:pt idx="13103">
                  <c:v>1E-4</c:v>
                </c:pt>
                <c:pt idx="13104">
                  <c:v>1.0001</c:v>
                </c:pt>
                <c:pt idx="13105">
                  <c:v>1.0001</c:v>
                </c:pt>
                <c:pt idx="13106">
                  <c:v>2.0001000000000002</c:v>
                </c:pt>
                <c:pt idx="13107">
                  <c:v>1E-4</c:v>
                </c:pt>
                <c:pt idx="13108">
                  <c:v>1E-4</c:v>
                </c:pt>
                <c:pt idx="13109">
                  <c:v>1E-4</c:v>
                </c:pt>
                <c:pt idx="13110">
                  <c:v>1.0001</c:v>
                </c:pt>
                <c:pt idx="13111">
                  <c:v>2.0001000000000002</c:v>
                </c:pt>
                <c:pt idx="13112">
                  <c:v>6.0000999999999998</c:v>
                </c:pt>
                <c:pt idx="13113">
                  <c:v>12.0001</c:v>
                </c:pt>
                <c:pt idx="13114">
                  <c:v>16.0001</c:v>
                </c:pt>
                <c:pt idx="13115">
                  <c:v>19.0001</c:v>
                </c:pt>
                <c:pt idx="13116">
                  <c:v>33.000100000000003</c:v>
                </c:pt>
                <c:pt idx="13117">
                  <c:v>34.000100000000003</c:v>
                </c:pt>
                <c:pt idx="13118">
                  <c:v>25.0001</c:v>
                </c:pt>
                <c:pt idx="13119">
                  <c:v>13.0001</c:v>
                </c:pt>
                <c:pt idx="13120">
                  <c:v>8.0000999999999998</c:v>
                </c:pt>
                <c:pt idx="13121">
                  <c:v>1.0001</c:v>
                </c:pt>
                <c:pt idx="13122">
                  <c:v>4.0000999999999998</c:v>
                </c:pt>
                <c:pt idx="13123">
                  <c:v>1.0001</c:v>
                </c:pt>
                <c:pt idx="13124">
                  <c:v>1.0001</c:v>
                </c:pt>
                <c:pt idx="13125">
                  <c:v>1E-4</c:v>
                </c:pt>
                <c:pt idx="13126">
                  <c:v>1E-4</c:v>
                </c:pt>
                <c:pt idx="13127">
                  <c:v>3.0001000000000002</c:v>
                </c:pt>
                <c:pt idx="13128">
                  <c:v>1.0001</c:v>
                </c:pt>
                <c:pt idx="13129">
                  <c:v>1.0001</c:v>
                </c:pt>
                <c:pt idx="13130">
                  <c:v>2.0001000000000002</c:v>
                </c:pt>
                <c:pt idx="13131">
                  <c:v>1.0001</c:v>
                </c:pt>
                <c:pt idx="13132">
                  <c:v>2.0001000000000002</c:v>
                </c:pt>
                <c:pt idx="13133">
                  <c:v>1E-4</c:v>
                </c:pt>
                <c:pt idx="13134">
                  <c:v>2.0001000000000002</c:v>
                </c:pt>
                <c:pt idx="13135">
                  <c:v>1.0001</c:v>
                </c:pt>
                <c:pt idx="13136">
                  <c:v>1.0001</c:v>
                </c:pt>
                <c:pt idx="13137">
                  <c:v>2.0001000000000002</c:v>
                </c:pt>
                <c:pt idx="13138">
                  <c:v>1E-4</c:v>
                </c:pt>
                <c:pt idx="13139">
                  <c:v>3.0001000000000002</c:v>
                </c:pt>
                <c:pt idx="13140">
                  <c:v>2.0001000000000002</c:v>
                </c:pt>
                <c:pt idx="13141">
                  <c:v>1E-4</c:v>
                </c:pt>
                <c:pt idx="13142">
                  <c:v>1.0001</c:v>
                </c:pt>
                <c:pt idx="13143">
                  <c:v>2.0001000000000002</c:v>
                </c:pt>
                <c:pt idx="13144">
                  <c:v>1.0001</c:v>
                </c:pt>
                <c:pt idx="13145">
                  <c:v>3.0001000000000002</c:v>
                </c:pt>
                <c:pt idx="13146">
                  <c:v>3.0001000000000002</c:v>
                </c:pt>
                <c:pt idx="13147">
                  <c:v>4.0000999999999998</c:v>
                </c:pt>
                <c:pt idx="13148">
                  <c:v>5.0000999999999998</c:v>
                </c:pt>
                <c:pt idx="13149">
                  <c:v>6.0000999999999998</c:v>
                </c:pt>
                <c:pt idx="13150">
                  <c:v>7.0000999999999998</c:v>
                </c:pt>
                <c:pt idx="13151">
                  <c:v>5.0000999999999998</c:v>
                </c:pt>
                <c:pt idx="13152">
                  <c:v>1.0001</c:v>
                </c:pt>
                <c:pt idx="13153">
                  <c:v>1.0001</c:v>
                </c:pt>
                <c:pt idx="13154">
                  <c:v>1.0001</c:v>
                </c:pt>
                <c:pt idx="13155">
                  <c:v>1E-4</c:v>
                </c:pt>
                <c:pt idx="13156">
                  <c:v>1E-4</c:v>
                </c:pt>
                <c:pt idx="13157">
                  <c:v>1E-4</c:v>
                </c:pt>
                <c:pt idx="13158">
                  <c:v>1.0001</c:v>
                </c:pt>
                <c:pt idx="13159">
                  <c:v>1E-4</c:v>
                </c:pt>
                <c:pt idx="13160">
                  <c:v>1E-4</c:v>
                </c:pt>
                <c:pt idx="13161">
                  <c:v>2.0001000000000002</c:v>
                </c:pt>
                <c:pt idx="13162">
                  <c:v>1E-4</c:v>
                </c:pt>
                <c:pt idx="13163">
                  <c:v>2.0001000000000002</c:v>
                </c:pt>
                <c:pt idx="13164">
                  <c:v>1.0001</c:v>
                </c:pt>
                <c:pt idx="13165">
                  <c:v>1E-4</c:v>
                </c:pt>
                <c:pt idx="13166">
                  <c:v>1E-4</c:v>
                </c:pt>
                <c:pt idx="13167">
                  <c:v>1E-4</c:v>
                </c:pt>
                <c:pt idx="13168">
                  <c:v>1.0001</c:v>
                </c:pt>
                <c:pt idx="13169">
                  <c:v>1E-4</c:v>
                </c:pt>
                <c:pt idx="13170">
                  <c:v>1E-4</c:v>
                </c:pt>
                <c:pt idx="13171">
                  <c:v>1E-4</c:v>
                </c:pt>
                <c:pt idx="13172">
                  <c:v>1E-4</c:v>
                </c:pt>
                <c:pt idx="13173">
                  <c:v>1E-4</c:v>
                </c:pt>
                <c:pt idx="13174">
                  <c:v>2.0001000000000002</c:v>
                </c:pt>
                <c:pt idx="13175">
                  <c:v>2.0001000000000002</c:v>
                </c:pt>
                <c:pt idx="13176">
                  <c:v>1E-4</c:v>
                </c:pt>
                <c:pt idx="13177">
                  <c:v>4.0000999999999998</c:v>
                </c:pt>
                <c:pt idx="13178">
                  <c:v>13.0001</c:v>
                </c:pt>
                <c:pt idx="13179">
                  <c:v>14.0001</c:v>
                </c:pt>
                <c:pt idx="13180">
                  <c:v>10.0001</c:v>
                </c:pt>
                <c:pt idx="13181">
                  <c:v>5.0000999999999998</c:v>
                </c:pt>
                <c:pt idx="13182">
                  <c:v>14.0001</c:v>
                </c:pt>
                <c:pt idx="13183">
                  <c:v>3.0001000000000002</c:v>
                </c:pt>
                <c:pt idx="13184">
                  <c:v>2.0001000000000002</c:v>
                </c:pt>
                <c:pt idx="13185">
                  <c:v>2.0001000000000002</c:v>
                </c:pt>
                <c:pt idx="13186">
                  <c:v>2.0001000000000002</c:v>
                </c:pt>
                <c:pt idx="13187">
                  <c:v>2.0001000000000002</c:v>
                </c:pt>
                <c:pt idx="13188">
                  <c:v>3.0001000000000002</c:v>
                </c:pt>
                <c:pt idx="13189">
                  <c:v>1E-4</c:v>
                </c:pt>
                <c:pt idx="13190">
                  <c:v>1.0001</c:v>
                </c:pt>
                <c:pt idx="13191">
                  <c:v>2.0001000000000002</c:v>
                </c:pt>
                <c:pt idx="13192">
                  <c:v>1E-4</c:v>
                </c:pt>
                <c:pt idx="13193">
                  <c:v>1E-4</c:v>
                </c:pt>
                <c:pt idx="13194">
                  <c:v>1E-4</c:v>
                </c:pt>
                <c:pt idx="13195">
                  <c:v>2.0001000000000002</c:v>
                </c:pt>
                <c:pt idx="13196">
                  <c:v>1E-4</c:v>
                </c:pt>
                <c:pt idx="13197">
                  <c:v>1E-4</c:v>
                </c:pt>
                <c:pt idx="13198">
                  <c:v>1.0001</c:v>
                </c:pt>
                <c:pt idx="13199">
                  <c:v>1E-4</c:v>
                </c:pt>
                <c:pt idx="13200">
                  <c:v>1.0001</c:v>
                </c:pt>
                <c:pt idx="13201">
                  <c:v>2.0001000000000002</c:v>
                </c:pt>
                <c:pt idx="13202">
                  <c:v>1E-4</c:v>
                </c:pt>
                <c:pt idx="13203">
                  <c:v>1E-4</c:v>
                </c:pt>
                <c:pt idx="13204">
                  <c:v>1E-4</c:v>
                </c:pt>
                <c:pt idx="13205">
                  <c:v>2.0001000000000002</c:v>
                </c:pt>
                <c:pt idx="13206">
                  <c:v>1.0001</c:v>
                </c:pt>
                <c:pt idx="13207">
                  <c:v>1E-4</c:v>
                </c:pt>
                <c:pt idx="13208">
                  <c:v>1.0001</c:v>
                </c:pt>
                <c:pt idx="13209">
                  <c:v>1.0001</c:v>
                </c:pt>
                <c:pt idx="13210">
                  <c:v>3.0001000000000002</c:v>
                </c:pt>
                <c:pt idx="13211">
                  <c:v>1.0001</c:v>
                </c:pt>
                <c:pt idx="13212">
                  <c:v>1.0001</c:v>
                </c:pt>
                <c:pt idx="13213">
                  <c:v>4.0000999999999998</c:v>
                </c:pt>
                <c:pt idx="13214">
                  <c:v>1E-4</c:v>
                </c:pt>
                <c:pt idx="13215">
                  <c:v>1E-4</c:v>
                </c:pt>
                <c:pt idx="13216">
                  <c:v>4.0000999999999998</c:v>
                </c:pt>
                <c:pt idx="13217">
                  <c:v>2.0001000000000002</c:v>
                </c:pt>
                <c:pt idx="13218">
                  <c:v>1E-4</c:v>
                </c:pt>
                <c:pt idx="13219">
                  <c:v>1.0001</c:v>
                </c:pt>
                <c:pt idx="13220">
                  <c:v>2.0001000000000002</c:v>
                </c:pt>
                <c:pt idx="13221">
                  <c:v>1E-4</c:v>
                </c:pt>
                <c:pt idx="13222">
                  <c:v>1E-4</c:v>
                </c:pt>
                <c:pt idx="13223">
                  <c:v>1E-4</c:v>
                </c:pt>
                <c:pt idx="13224">
                  <c:v>1E-4</c:v>
                </c:pt>
                <c:pt idx="13225">
                  <c:v>1E-4</c:v>
                </c:pt>
                <c:pt idx="13226">
                  <c:v>1.0001</c:v>
                </c:pt>
                <c:pt idx="13227">
                  <c:v>1.0001</c:v>
                </c:pt>
                <c:pt idx="13228">
                  <c:v>1E-4</c:v>
                </c:pt>
                <c:pt idx="13229">
                  <c:v>1.0001</c:v>
                </c:pt>
                <c:pt idx="13230">
                  <c:v>1E-4</c:v>
                </c:pt>
                <c:pt idx="13231">
                  <c:v>1.0001</c:v>
                </c:pt>
                <c:pt idx="13232">
                  <c:v>1E-4</c:v>
                </c:pt>
                <c:pt idx="13233">
                  <c:v>1E-4</c:v>
                </c:pt>
                <c:pt idx="13234">
                  <c:v>1E-4</c:v>
                </c:pt>
                <c:pt idx="13235">
                  <c:v>1E-4</c:v>
                </c:pt>
                <c:pt idx="13236">
                  <c:v>1E-4</c:v>
                </c:pt>
                <c:pt idx="13237">
                  <c:v>1E-4</c:v>
                </c:pt>
                <c:pt idx="13238">
                  <c:v>1.0001</c:v>
                </c:pt>
                <c:pt idx="13239">
                  <c:v>1E-4</c:v>
                </c:pt>
                <c:pt idx="13240">
                  <c:v>2.0001000000000002</c:v>
                </c:pt>
                <c:pt idx="13241">
                  <c:v>1.0001</c:v>
                </c:pt>
                <c:pt idx="13242">
                  <c:v>4.0000999999999998</c:v>
                </c:pt>
                <c:pt idx="13243">
                  <c:v>6.0000999999999998</c:v>
                </c:pt>
                <c:pt idx="13244">
                  <c:v>11.0001</c:v>
                </c:pt>
                <c:pt idx="13245">
                  <c:v>5.0000999999999998</c:v>
                </c:pt>
                <c:pt idx="13246">
                  <c:v>6.0000999999999998</c:v>
                </c:pt>
                <c:pt idx="13247">
                  <c:v>3.0001000000000002</c:v>
                </c:pt>
                <c:pt idx="13248">
                  <c:v>1E-4</c:v>
                </c:pt>
                <c:pt idx="13249">
                  <c:v>1E-4</c:v>
                </c:pt>
                <c:pt idx="13250">
                  <c:v>1E-4</c:v>
                </c:pt>
                <c:pt idx="13251">
                  <c:v>1E-4</c:v>
                </c:pt>
                <c:pt idx="13252">
                  <c:v>1E-4</c:v>
                </c:pt>
                <c:pt idx="13253">
                  <c:v>1E-4</c:v>
                </c:pt>
                <c:pt idx="13254">
                  <c:v>1.0001</c:v>
                </c:pt>
                <c:pt idx="13255">
                  <c:v>1E-4</c:v>
                </c:pt>
                <c:pt idx="13256">
                  <c:v>1E-4</c:v>
                </c:pt>
                <c:pt idx="13257">
                  <c:v>1E-4</c:v>
                </c:pt>
                <c:pt idx="13258">
                  <c:v>1E-4</c:v>
                </c:pt>
                <c:pt idx="13259">
                  <c:v>2.0001000000000002</c:v>
                </c:pt>
                <c:pt idx="13260">
                  <c:v>1E-4</c:v>
                </c:pt>
                <c:pt idx="13261">
                  <c:v>2.0001000000000002</c:v>
                </c:pt>
                <c:pt idx="13262">
                  <c:v>1E-4</c:v>
                </c:pt>
                <c:pt idx="13263">
                  <c:v>1E-4</c:v>
                </c:pt>
                <c:pt idx="13264">
                  <c:v>1.0001</c:v>
                </c:pt>
                <c:pt idx="13265">
                  <c:v>2.0001000000000002</c:v>
                </c:pt>
                <c:pt idx="13266">
                  <c:v>1.0001</c:v>
                </c:pt>
                <c:pt idx="13267">
                  <c:v>1E-4</c:v>
                </c:pt>
                <c:pt idx="13268">
                  <c:v>1E-4</c:v>
                </c:pt>
                <c:pt idx="13269">
                  <c:v>1E-4</c:v>
                </c:pt>
                <c:pt idx="13270">
                  <c:v>1.0001</c:v>
                </c:pt>
                <c:pt idx="13271">
                  <c:v>1E-4</c:v>
                </c:pt>
                <c:pt idx="13272">
                  <c:v>1E-4</c:v>
                </c:pt>
                <c:pt idx="13273">
                  <c:v>2.0001000000000002</c:v>
                </c:pt>
                <c:pt idx="13274">
                  <c:v>1E-4</c:v>
                </c:pt>
                <c:pt idx="13275">
                  <c:v>5.0000999999999998</c:v>
                </c:pt>
                <c:pt idx="13276">
                  <c:v>4.0000999999999998</c:v>
                </c:pt>
                <c:pt idx="13277">
                  <c:v>6.0000999999999998</c:v>
                </c:pt>
                <c:pt idx="13278">
                  <c:v>3.0001000000000002</c:v>
                </c:pt>
                <c:pt idx="13279">
                  <c:v>2.0001000000000002</c:v>
                </c:pt>
                <c:pt idx="13280">
                  <c:v>2.0001000000000002</c:v>
                </c:pt>
                <c:pt idx="13281">
                  <c:v>1.0001</c:v>
                </c:pt>
                <c:pt idx="13282">
                  <c:v>1.0001</c:v>
                </c:pt>
                <c:pt idx="13283">
                  <c:v>2.0001000000000002</c:v>
                </c:pt>
                <c:pt idx="13284">
                  <c:v>1E-4</c:v>
                </c:pt>
                <c:pt idx="13285">
                  <c:v>1.0001</c:v>
                </c:pt>
                <c:pt idx="13286">
                  <c:v>2.0001000000000002</c:v>
                </c:pt>
                <c:pt idx="13287">
                  <c:v>2.0001000000000002</c:v>
                </c:pt>
                <c:pt idx="13288">
                  <c:v>1.0001</c:v>
                </c:pt>
                <c:pt idx="13289">
                  <c:v>2.0001000000000002</c:v>
                </c:pt>
                <c:pt idx="13290">
                  <c:v>1.0001</c:v>
                </c:pt>
                <c:pt idx="13291">
                  <c:v>1E-4</c:v>
                </c:pt>
                <c:pt idx="13292">
                  <c:v>1E-4</c:v>
                </c:pt>
                <c:pt idx="13293">
                  <c:v>1E-4</c:v>
                </c:pt>
                <c:pt idx="13294">
                  <c:v>1E-4</c:v>
                </c:pt>
                <c:pt idx="13295">
                  <c:v>1E-4</c:v>
                </c:pt>
                <c:pt idx="13296">
                  <c:v>1E-4</c:v>
                </c:pt>
                <c:pt idx="13297">
                  <c:v>1E-4</c:v>
                </c:pt>
                <c:pt idx="13298">
                  <c:v>1.0001</c:v>
                </c:pt>
                <c:pt idx="13299">
                  <c:v>1.0001</c:v>
                </c:pt>
                <c:pt idx="13300">
                  <c:v>2.0001000000000002</c:v>
                </c:pt>
                <c:pt idx="13301">
                  <c:v>3.0001000000000002</c:v>
                </c:pt>
                <c:pt idx="13302">
                  <c:v>1.0001</c:v>
                </c:pt>
                <c:pt idx="13303">
                  <c:v>2.0001000000000002</c:v>
                </c:pt>
                <c:pt idx="13304">
                  <c:v>3.0001000000000002</c:v>
                </c:pt>
                <c:pt idx="13305">
                  <c:v>2.0001000000000002</c:v>
                </c:pt>
                <c:pt idx="13306">
                  <c:v>4.0000999999999998</c:v>
                </c:pt>
                <c:pt idx="13307">
                  <c:v>3.0001000000000002</c:v>
                </c:pt>
                <c:pt idx="13308">
                  <c:v>5.0000999999999998</c:v>
                </c:pt>
                <c:pt idx="13309">
                  <c:v>4.0000999999999998</c:v>
                </c:pt>
                <c:pt idx="13310">
                  <c:v>9.0000999999999998</c:v>
                </c:pt>
                <c:pt idx="13311">
                  <c:v>7.0000999999999998</c:v>
                </c:pt>
                <c:pt idx="13312">
                  <c:v>5.0000999999999998</c:v>
                </c:pt>
                <c:pt idx="13313">
                  <c:v>4.0000999999999998</c:v>
                </c:pt>
                <c:pt idx="13314">
                  <c:v>4.0000999999999998</c:v>
                </c:pt>
                <c:pt idx="13315">
                  <c:v>1.0001</c:v>
                </c:pt>
                <c:pt idx="13316">
                  <c:v>4.0000999999999998</c:v>
                </c:pt>
                <c:pt idx="13317">
                  <c:v>2.0001000000000002</c:v>
                </c:pt>
                <c:pt idx="13318">
                  <c:v>2.0001000000000002</c:v>
                </c:pt>
                <c:pt idx="13319">
                  <c:v>2.0001000000000002</c:v>
                </c:pt>
                <c:pt idx="13320">
                  <c:v>1.0001</c:v>
                </c:pt>
                <c:pt idx="13321">
                  <c:v>1E-4</c:v>
                </c:pt>
                <c:pt idx="13322">
                  <c:v>1E-4</c:v>
                </c:pt>
                <c:pt idx="13323">
                  <c:v>1E-4</c:v>
                </c:pt>
                <c:pt idx="13324">
                  <c:v>1E-4</c:v>
                </c:pt>
                <c:pt idx="13325">
                  <c:v>1E-4</c:v>
                </c:pt>
                <c:pt idx="13326">
                  <c:v>1.0001</c:v>
                </c:pt>
                <c:pt idx="13327">
                  <c:v>1E-4</c:v>
                </c:pt>
                <c:pt idx="13328">
                  <c:v>1E-4</c:v>
                </c:pt>
                <c:pt idx="13329">
                  <c:v>1E-4</c:v>
                </c:pt>
                <c:pt idx="13330">
                  <c:v>2.0001000000000002</c:v>
                </c:pt>
                <c:pt idx="13331">
                  <c:v>1E-4</c:v>
                </c:pt>
                <c:pt idx="13332">
                  <c:v>1.0001</c:v>
                </c:pt>
                <c:pt idx="13333">
                  <c:v>1E-4</c:v>
                </c:pt>
                <c:pt idx="13334">
                  <c:v>1E-4</c:v>
                </c:pt>
                <c:pt idx="13335">
                  <c:v>1.0001</c:v>
                </c:pt>
                <c:pt idx="13336">
                  <c:v>1E-4</c:v>
                </c:pt>
                <c:pt idx="13337">
                  <c:v>1.0001</c:v>
                </c:pt>
                <c:pt idx="13338">
                  <c:v>2.0001000000000002</c:v>
                </c:pt>
                <c:pt idx="13339">
                  <c:v>4.0000999999999998</c:v>
                </c:pt>
                <c:pt idx="13340">
                  <c:v>6.0000999999999998</c:v>
                </c:pt>
                <c:pt idx="13341">
                  <c:v>7.0000999999999998</c:v>
                </c:pt>
                <c:pt idx="13342">
                  <c:v>2.0001000000000002</c:v>
                </c:pt>
                <c:pt idx="13343">
                  <c:v>2.0001000000000002</c:v>
                </c:pt>
                <c:pt idx="13344">
                  <c:v>1.0001</c:v>
                </c:pt>
                <c:pt idx="13345">
                  <c:v>1.0001</c:v>
                </c:pt>
                <c:pt idx="13346">
                  <c:v>2.0001000000000002</c:v>
                </c:pt>
                <c:pt idx="13347">
                  <c:v>1E-4</c:v>
                </c:pt>
                <c:pt idx="13348">
                  <c:v>6.0000999999999998</c:v>
                </c:pt>
                <c:pt idx="13349">
                  <c:v>5.0000999999999998</c:v>
                </c:pt>
                <c:pt idx="13350">
                  <c:v>5.0000999999999998</c:v>
                </c:pt>
                <c:pt idx="13351">
                  <c:v>2.0001000000000002</c:v>
                </c:pt>
                <c:pt idx="13352">
                  <c:v>2.0001000000000002</c:v>
                </c:pt>
                <c:pt idx="13353">
                  <c:v>1E-4</c:v>
                </c:pt>
                <c:pt idx="13354">
                  <c:v>1E-4</c:v>
                </c:pt>
                <c:pt idx="13355">
                  <c:v>1.0001</c:v>
                </c:pt>
                <c:pt idx="13356">
                  <c:v>1E-4</c:v>
                </c:pt>
                <c:pt idx="13357">
                  <c:v>1E-4</c:v>
                </c:pt>
                <c:pt idx="13358">
                  <c:v>1E-4</c:v>
                </c:pt>
                <c:pt idx="13359">
                  <c:v>1E-4</c:v>
                </c:pt>
                <c:pt idx="13360">
                  <c:v>1E-4</c:v>
                </c:pt>
                <c:pt idx="13361">
                  <c:v>1E-4</c:v>
                </c:pt>
                <c:pt idx="13362">
                  <c:v>1E-4</c:v>
                </c:pt>
                <c:pt idx="13363">
                  <c:v>1E-4</c:v>
                </c:pt>
                <c:pt idx="13364">
                  <c:v>1E-4</c:v>
                </c:pt>
                <c:pt idx="13365">
                  <c:v>2.0001000000000002</c:v>
                </c:pt>
                <c:pt idx="13366">
                  <c:v>1.0001</c:v>
                </c:pt>
                <c:pt idx="13367">
                  <c:v>1.0001</c:v>
                </c:pt>
                <c:pt idx="13368">
                  <c:v>2.0001000000000002</c:v>
                </c:pt>
                <c:pt idx="13369">
                  <c:v>4.0000999999999998</c:v>
                </c:pt>
                <c:pt idx="13370">
                  <c:v>6.0000999999999998</c:v>
                </c:pt>
                <c:pt idx="13371">
                  <c:v>5.0000999999999998</c:v>
                </c:pt>
                <c:pt idx="13372">
                  <c:v>3.0001000000000002</c:v>
                </c:pt>
                <c:pt idx="13373">
                  <c:v>4.0000999999999998</c:v>
                </c:pt>
                <c:pt idx="13374">
                  <c:v>1.0001</c:v>
                </c:pt>
                <c:pt idx="13375">
                  <c:v>1E-4</c:v>
                </c:pt>
                <c:pt idx="13376">
                  <c:v>1E-4</c:v>
                </c:pt>
                <c:pt idx="13377">
                  <c:v>1.0001</c:v>
                </c:pt>
                <c:pt idx="13378">
                  <c:v>1.0001</c:v>
                </c:pt>
                <c:pt idx="13379">
                  <c:v>1E-4</c:v>
                </c:pt>
                <c:pt idx="13380">
                  <c:v>3.0001000000000002</c:v>
                </c:pt>
                <c:pt idx="13381">
                  <c:v>2.0001000000000002</c:v>
                </c:pt>
                <c:pt idx="13382">
                  <c:v>1.0001</c:v>
                </c:pt>
                <c:pt idx="13383">
                  <c:v>1E-4</c:v>
                </c:pt>
                <c:pt idx="13384">
                  <c:v>1E-4</c:v>
                </c:pt>
                <c:pt idx="13385">
                  <c:v>1E-4</c:v>
                </c:pt>
                <c:pt idx="13386">
                  <c:v>1E-4</c:v>
                </c:pt>
                <c:pt idx="13387">
                  <c:v>1E-4</c:v>
                </c:pt>
                <c:pt idx="13388">
                  <c:v>1.0001</c:v>
                </c:pt>
                <c:pt idx="13389">
                  <c:v>1E-4</c:v>
                </c:pt>
                <c:pt idx="13390">
                  <c:v>1E-4</c:v>
                </c:pt>
                <c:pt idx="13391">
                  <c:v>1.0001</c:v>
                </c:pt>
                <c:pt idx="13392">
                  <c:v>1.0001</c:v>
                </c:pt>
                <c:pt idx="13393">
                  <c:v>1E-4</c:v>
                </c:pt>
                <c:pt idx="13394">
                  <c:v>1E-4</c:v>
                </c:pt>
                <c:pt idx="13395">
                  <c:v>1E-4</c:v>
                </c:pt>
                <c:pt idx="13396">
                  <c:v>1E-4</c:v>
                </c:pt>
                <c:pt idx="13397">
                  <c:v>1.0001</c:v>
                </c:pt>
                <c:pt idx="13398">
                  <c:v>1E-4</c:v>
                </c:pt>
                <c:pt idx="13399">
                  <c:v>1E-4</c:v>
                </c:pt>
                <c:pt idx="13400">
                  <c:v>1.0001</c:v>
                </c:pt>
                <c:pt idx="13401">
                  <c:v>6.0000999999999998</c:v>
                </c:pt>
                <c:pt idx="13402">
                  <c:v>5.0000999999999998</c:v>
                </c:pt>
                <c:pt idx="13403">
                  <c:v>6.0000999999999998</c:v>
                </c:pt>
                <c:pt idx="13404">
                  <c:v>2.0001000000000002</c:v>
                </c:pt>
                <c:pt idx="13405">
                  <c:v>2.0001000000000002</c:v>
                </c:pt>
                <c:pt idx="13406">
                  <c:v>1.0001</c:v>
                </c:pt>
                <c:pt idx="13407">
                  <c:v>3.0001000000000002</c:v>
                </c:pt>
                <c:pt idx="13408">
                  <c:v>2.0001000000000002</c:v>
                </c:pt>
                <c:pt idx="13409">
                  <c:v>1.0001</c:v>
                </c:pt>
                <c:pt idx="13410">
                  <c:v>4.0000999999999998</c:v>
                </c:pt>
                <c:pt idx="13411">
                  <c:v>3.0001000000000002</c:v>
                </c:pt>
                <c:pt idx="13412">
                  <c:v>5.0000999999999998</c:v>
                </c:pt>
                <c:pt idx="13413">
                  <c:v>3.0001000000000002</c:v>
                </c:pt>
                <c:pt idx="13414">
                  <c:v>2.0001000000000002</c:v>
                </c:pt>
                <c:pt idx="13415">
                  <c:v>1.0001</c:v>
                </c:pt>
                <c:pt idx="13416">
                  <c:v>1.0001</c:v>
                </c:pt>
                <c:pt idx="13417">
                  <c:v>1E-4</c:v>
                </c:pt>
                <c:pt idx="13418">
                  <c:v>1.0001</c:v>
                </c:pt>
                <c:pt idx="13419">
                  <c:v>1E-4</c:v>
                </c:pt>
                <c:pt idx="13420">
                  <c:v>1E-4</c:v>
                </c:pt>
                <c:pt idx="13421">
                  <c:v>1E-4</c:v>
                </c:pt>
                <c:pt idx="13422">
                  <c:v>1.0001</c:v>
                </c:pt>
                <c:pt idx="13423">
                  <c:v>1E-4</c:v>
                </c:pt>
                <c:pt idx="13424">
                  <c:v>1E-4</c:v>
                </c:pt>
                <c:pt idx="13425">
                  <c:v>1E-4</c:v>
                </c:pt>
                <c:pt idx="13426">
                  <c:v>1.0001</c:v>
                </c:pt>
                <c:pt idx="13427">
                  <c:v>1E-4</c:v>
                </c:pt>
                <c:pt idx="13428">
                  <c:v>1E-4</c:v>
                </c:pt>
                <c:pt idx="13429">
                  <c:v>5.0000999999999998</c:v>
                </c:pt>
                <c:pt idx="13430">
                  <c:v>1E-4</c:v>
                </c:pt>
                <c:pt idx="13431">
                  <c:v>3.0001000000000002</c:v>
                </c:pt>
                <c:pt idx="13432">
                  <c:v>3.0001000000000002</c:v>
                </c:pt>
                <c:pt idx="13433">
                  <c:v>3.0001000000000002</c:v>
                </c:pt>
                <c:pt idx="13434">
                  <c:v>1E-4</c:v>
                </c:pt>
                <c:pt idx="13435">
                  <c:v>2.0001000000000002</c:v>
                </c:pt>
                <c:pt idx="13436">
                  <c:v>1.0001</c:v>
                </c:pt>
                <c:pt idx="13437">
                  <c:v>1.0001</c:v>
                </c:pt>
                <c:pt idx="13438">
                  <c:v>1E-4</c:v>
                </c:pt>
                <c:pt idx="13439">
                  <c:v>1.0001</c:v>
                </c:pt>
                <c:pt idx="13440">
                  <c:v>1.0001</c:v>
                </c:pt>
                <c:pt idx="13441">
                  <c:v>1.0001</c:v>
                </c:pt>
                <c:pt idx="13442">
                  <c:v>1E-4</c:v>
                </c:pt>
                <c:pt idx="13443">
                  <c:v>1E-4</c:v>
                </c:pt>
                <c:pt idx="13444">
                  <c:v>2.0001000000000002</c:v>
                </c:pt>
                <c:pt idx="13445">
                  <c:v>1.0001</c:v>
                </c:pt>
                <c:pt idx="13446">
                  <c:v>1E-4</c:v>
                </c:pt>
                <c:pt idx="13447">
                  <c:v>1E-4</c:v>
                </c:pt>
                <c:pt idx="13448">
                  <c:v>1.0001</c:v>
                </c:pt>
                <c:pt idx="13449">
                  <c:v>3.0001000000000002</c:v>
                </c:pt>
                <c:pt idx="13450">
                  <c:v>1E-4</c:v>
                </c:pt>
                <c:pt idx="13451">
                  <c:v>1E-4</c:v>
                </c:pt>
                <c:pt idx="13452">
                  <c:v>1E-4</c:v>
                </c:pt>
                <c:pt idx="13453">
                  <c:v>1E-4</c:v>
                </c:pt>
                <c:pt idx="13454">
                  <c:v>1.0001</c:v>
                </c:pt>
                <c:pt idx="13455">
                  <c:v>1E-4</c:v>
                </c:pt>
                <c:pt idx="13456">
                  <c:v>2.0001000000000002</c:v>
                </c:pt>
                <c:pt idx="13457">
                  <c:v>2.0001000000000002</c:v>
                </c:pt>
                <c:pt idx="13458">
                  <c:v>1E-4</c:v>
                </c:pt>
                <c:pt idx="13459">
                  <c:v>1E-4</c:v>
                </c:pt>
                <c:pt idx="13460">
                  <c:v>1E-4</c:v>
                </c:pt>
                <c:pt idx="13461">
                  <c:v>1E-4</c:v>
                </c:pt>
                <c:pt idx="13462">
                  <c:v>1.0001</c:v>
                </c:pt>
                <c:pt idx="13463">
                  <c:v>2.0001000000000002</c:v>
                </c:pt>
                <c:pt idx="13464">
                  <c:v>3.0001000000000002</c:v>
                </c:pt>
                <c:pt idx="13465">
                  <c:v>5.0000999999999998</c:v>
                </c:pt>
                <c:pt idx="13466">
                  <c:v>2.0001000000000002</c:v>
                </c:pt>
                <c:pt idx="13467">
                  <c:v>6.0000999999999998</c:v>
                </c:pt>
                <c:pt idx="13468">
                  <c:v>4.0000999999999998</c:v>
                </c:pt>
                <c:pt idx="13469">
                  <c:v>2.0001000000000002</c:v>
                </c:pt>
                <c:pt idx="13470">
                  <c:v>1E-4</c:v>
                </c:pt>
                <c:pt idx="13471">
                  <c:v>1.0001</c:v>
                </c:pt>
                <c:pt idx="13472">
                  <c:v>3.0001000000000002</c:v>
                </c:pt>
                <c:pt idx="13473">
                  <c:v>1.0001</c:v>
                </c:pt>
                <c:pt idx="13474">
                  <c:v>1E-4</c:v>
                </c:pt>
                <c:pt idx="13475">
                  <c:v>1.0001</c:v>
                </c:pt>
                <c:pt idx="13476">
                  <c:v>1E-4</c:v>
                </c:pt>
                <c:pt idx="13477">
                  <c:v>1E-4</c:v>
                </c:pt>
                <c:pt idx="13478">
                  <c:v>1.0001</c:v>
                </c:pt>
                <c:pt idx="13479">
                  <c:v>1E-4</c:v>
                </c:pt>
                <c:pt idx="13480">
                  <c:v>1E-4</c:v>
                </c:pt>
                <c:pt idx="13481">
                  <c:v>2.0001000000000002</c:v>
                </c:pt>
                <c:pt idx="13482">
                  <c:v>1E-4</c:v>
                </c:pt>
                <c:pt idx="13483">
                  <c:v>1E-4</c:v>
                </c:pt>
                <c:pt idx="13484">
                  <c:v>2.0001000000000002</c:v>
                </c:pt>
                <c:pt idx="13485">
                  <c:v>1E-4</c:v>
                </c:pt>
                <c:pt idx="13486">
                  <c:v>1E-4</c:v>
                </c:pt>
                <c:pt idx="13487">
                  <c:v>1.0001</c:v>
                </c:pt>
                <c:pt idx="13488">
                  <c:v>1E-4</c:v>
                </c:pt>
                <c:pt idx="13489">
                  <c:v>1.0001</c:v>
                </c:pt>
                <c:pt idx="13490">
                  <c:v>1E-4</c:v>
                </c:pt>
                <c:pt idx="13491">
                  <c:v>2.0001000000000002</c:v>
                </c:pt>
                <c:pt idx="13492">
                  <c:v>2.0001000000000002</c:v>
                </c:pt>
                <c:pt idx="13493">
                  <c:v>5.0000999999999998</c:v>
                </c:pt>
                <c:pt idx="13494">
                  <c:v>1.0001</c:v>
                </c:pt>
                <c:pt idx="13495">
                  <c:v>1.0001</c:v>
                </c:pt>
                <c:pt idx="13496">
                  <c:v>2.0001000000000002</c:v>
                </c:pt>
                <c:pt idx="13497">
                  <c:v>1.0001</c:v>
                </c:pt>
                <c:pt idx="13498">
                  <c:v>3.0001000000000002</c:v>
                </c:pt>
                <c:pt idx="13499">
                  <c:v>1E-4</c:v>
                </c:pt>
                <c:pt idx="13500">
                  <c:v>1E-4</c:v>
                </c:pt>
                <c:pt idx="13501">
                  <c:v>1E-4</c:v>
                </c:pt>
                <c:pt idx="13502">
                  <c:v>1E-4</c:v>
                </c:pt>
                <c:pt idx="13503">
                  <c:v>1.0001</c:v>
                </c:pt>
                <c:pt idx="13504">
                  <c:v>1.0001</c:v>
                </c:pt>
                <c:pt idx="13505">
                  <c:v>1E-4</c:v>
                </c:pt>
                <c:pt idx="13506">
                  <c:v>1.0001</c:v>
                </c:pt>
                <c:pt idx="13507">
                  <c:v>1.0001</c:v>
                </c:pt>
                <c:pt idx="13508">
                  <c:v>2.0001000000000002</c:v>
                </c:pt>
                <c:pt idx="13509">
                  <c:v>1E-4</c:v>
                </c:pt>
                <c:pt idx="13510">
                  <c:v>1.0001</c:v>
                </c:pt>
                <c:pt idx="13511">
                  <c:v>1.0001</c:v>
                </c:pt>
                <c:pt idx="13512">
                  <c:v>1.0001</c:v>
                </c:pt>
                <c:pt idx="13513">
                  <c:v>1.0001</c:v>
                </c:pt>
                <c:pt idx="13514">
                  <c:v>1E-4</c:v>
                </c:pt>
                <c:pt idx="13515">
                  <c:v>1.0001</c:v>
                </c:pt>
                <c:pt idx="13516">
                  <c:v>1E-4</c:v>
                </c:pt>
                <c:pt idx="13517">
                  <c:v>1E-4</c:v>
                </c:pt>
                <c:pt idx="13518">
                  <c:v>1E-4</c:v>
                </c:pt>
                <c:pt idx="13519">
                  <c:v>1E-4</c:v>
                </c:pt>
                <c:pt idx="13520">
                  <c:v>1.0001</c:v>
                </c:pt>
                <c:pt idx="13521">
                  <c:v>3.0001000000000002</c:v>
                </c:pt>
                <c:pt idx="13522">
                  <c:v>3.0001000000000002</c:v>
                </c:pt>
                <c:pt idx="13523">
                  <c:v>1.0001</c:v>
                </c:pt>
                <c:pt idx="13524">
                  <c:v>7.0000999999999998</c:v>
                </c:pt>
                <c:pt idx="13525">
                  <c:v>3.0001000000000002</c:v>
                </c:pt>
                <c:pt idx="13526">
                  <c:v>11.0001</c:v>
                </c:pt>
                <c:pt idx="13527">
                  <c:v>8.0000999999999998</c:v>
                </c:pt>
                <c:pt idx="13528">
                  <c:v>6.0000999999999998</c:v>
                </c:pt>
                <c:pt idx="13529">
                  <c:v>7.0000999999999998</c:v>
                </c:pt>
                <c:pt idx="13530">
                  <c:v>7.0000999999999998</c:v>
                </c:pt>
                <c:pt idx="13531">
                  <c:v>1E-4</c:v>
                </c:pt>
                <c:pt idx="13532">
                  <c:v>1E-4</c:v>
                </c:pt>
                <c:pt idx="13533">
                  <c:v>1.0001</c:v>
                </c:pt>
                <c:pt idx="13534">
                  <c:v>1E-4</c:v>
                </c:pt>
                <c:pt idx="13535">
                  <c:v>2.0001000000000002</c:v>
                </c:pt>
                <c:pt idx="13536">
                  <c:v>1E-4</c:v>
                </c:pt>
                <c:pt idx="13537">
                  <c:v>1.0001</c:v>
                </c:pt>
                <c:pt idx="13538">
                  <c:v>1E-4</c:v>
                </c:pt>
                <c:pt idx="13539">
                  <c:v>1E-4</c:v>
                </c:pt>
                <c:pt idx="13540">
                  <c:v>1.0001</c:v>
                </c:pt>
                <c:pt idx="13541">
                  <c:v>1.0001</c:v>
                </c:pt>
                <c:pt idx="13542">
                  <c:v>1E-4</c:v>
                </c:pt>
                <c:pt idx="13543">
                  <c:v>1.0001</c:v>
                </c:pt>
                <c:pt idx="13544">
                  <c:v>1.0001</c:v>
                </c:pt>
                <c:pt idx="13545">
                  <c:v>1E-4</c:v>
                </c:pt>
                <c:pt idx="13546">
                  <c:v>1E-4</c:v>
                </c:pt>
                <c:pt idx="13547">
                  <c:v>1.0001</c:v>
                </c:pt>
                <c:pt idx="13548">
                  <c:v>1E-4</c:v>
                </c:pt>
                <c:pt idx="13549">
                  <c:v>1.0001</c:v>
                </c:pt>
                <c:pt idx="13550">
                  <c:v>1.0001</c:v>
                </c:pt>
                <c:pt idx="13551">
                  <c:v>1.0001</c:v>
                </c:pt>
                <c:pt idx="13552">
                  <c:v>2.0001000000000002</c:v>
                </c:pt>
                <c:pt idx="13553">
                  <c:v>1.0001</c:v>
                </c:pt>
                <c:pt idx="13554">
                  <c:v>3.0001000000000002</c:v>
                </c:pt>
                <c:pt idx="13555">
                  <c:v>6.0000999999999998</c:v>
                </c:pt>
                <c:pt idx="13556">
                  <c:v>11.0001</c:v>
                </c:pt>
                <c:pt idx="13557">
                  <c:v>13.0001</c:v>
                </c:pt>
                <c:pt idx="13558">
                  <c:v>11.0001</c:v>
                </c:pt>
                <c:pt idx="13559">
                  <c:v>17.0001</c:v>
                </c:pt>
                <c:pt idx="13560">
                  <c:v>5.0000999999999998</c:v>
                </c:pt>
                <c:pt idx="13561">
                  <c:v>5.0000999999999998</c:v>
                </c:pt>
                <c:pt idx="13562">
                  <c:v>2.0001000000000002</c:v>
                </c:pt>
                <c:pt idx="13563">
                  <c:v>1E-4</c:v>
                </c:pt>
                <c:pt idx="13564">
                  <c:v>1E-4</c:v>
                </c:pt>
                <c:pt idx="13565">
                  <c:v>1E-4</c:v>
                </c:pt>
                <c:pt idx="13566">
                  <c:v>1E-4</c:v>
                </c:pt>
                <c:pt idx="13567">
                  <c:v>1E-4</c:v>
                </c:pt>
                <c:pt idx="13568">
                  <c:v>1E-4</c:v>
                </c:pt>
                <c:pt idx="13569">
                  <c:v>1.0001</c:v>
                </c:pt>
                <c:pt idx="13570">
                  <c:v>1E-4</c:v>
                </c:pt>
                <c:pt idx="13571">
                  <c:v>1E-4</c:v>
                </c:pt>
                <c:pt idx="13572">
                  <c:v>1E-4</c:v>
                </c:pt>
                <c:pt idx="13573">
                  <c:v>1.0001</c:v>
                </c:pt>
                <c:pt idx="13574">
                  <c:v>1E-4</c:v>
                </c:pt>
                <c:pt idx="13575">
                  <c:v>1E-4</c:v>
                </c:pt>
                <c:pt idx="13576">
                  <c:v>1E-4</c:v>
                </c:pt>
                <c:pt idx="13577">
                  <c:v>1E-4</c:v>
                </c:pt>
                <c:pt idx="13578">
                  <c:v>1.0001</c:v>
                </c:pt>
                <c:pt idx="13579">
                  <c:v>3.0001000000000002</c:v>
                </c:pt>
                <c:pt idx="13580">
                  <c:v>1.0001</c:v>
                </c:pt>
                <c:pt idx="13581">
                  <c:v>1E-4</c:v>
                </c:pt>
                <c:pt idx="13582">
                  <c:v>1.0001</c:v>
                </c:pt>
                <c:pt idx="13583">
                  <c:v>1E-4</c:v>
                </c:pt>
                <c:pt idx="13584">
                  <c:v>2.0001000000000002</c:v>
                </c:pt>
                <c:pt idx="13585">
                  <c:v>3.0001000000000002</c:v>
                </c:pt>
                <c:pt idx="13586">
                  <c:v>8.0000999999999998</c:v>
                </c:pt>
                <c:pt idx="13587">
                  <c:v>4.0000999999999998</c:v>
                </c:pt>
                <c:pt idx="13588">
                  <c:v>14.0001</c:v>
                </c:pt>
                <c:pt idx="13589">
                  <c:v>22.0001</c:v>
                </c:pt>
                <c:pt idx="13590">
                  <c:v>34.000100000000003</c:v>
                </c:pt>
                <c:pt idx="13591">
                  <c:v>20.0001</c:v>
                </c:pt>
                <c:pt idx="13592">
                  <c:v>20.0001</c:v>
                </c:pt>
                <c:pt idx="13593">
                  <c:v>2.0001000000000002</c:v>
                </c:pt>
                <c:pt idx="13594">
                  <c:v>1.0001</c:v>
                </c:pt>
                <c:pt idx="13595">
                  <c:v>5.0000999999999998</c:v>
                </c:pt>
                <c:pt idx="13596">
                  <c:v>1E-4</c:v>
                </c:pt>
                <c:pt idx="13597">
                  <c:v>1.0001</c:v>
                </c:pt>
                <c:pt idx="13598">
                  <c:v>1.0001</c:v>
                </c:pt>
                <c:pt idx="13599">
                  <c:v>1E-4</c:v>
                </c:pt>
                <c:pt idx="13600">
                  <c:v>3.0001000000000002</c:v>
                </c:pt>
                <c:pt idx="13601">
                  <c:v>1E-4</c:v>
                </c:pt>
                <c:pt idx="13602">
                  <c:v>1E-4</c:v>
                </c:pt>
                <c:pt idx="13603">
                  <c:v>1E-4</c:v>
                </c:pt>
                <c:pt idx="13604">
                  <c:v>1E-4</c:v>
                </c:pt>
                <c:pt idx="13605">
                  <c:v>3.0001000000000002</c:v>
                </c:pt>
                <c:pt idx="13606">
                  <c:v>1.0001</c:v>
                </c:pt>
                <c:pt idx="13607">
                  <c:v>1.0001</c:v>
                </c:pt>
                <c:pt idx="13608">
                  <c:v>1E-4</c:v>
                </c:pt>
                <c:pt idx="13609">
                  <c:v>1E-4</c:v>
                </c:pt>
                <c:pt idx="13610">
                  <c:v>1.0001</c:v>
                </c:pt>
                <c:pt idx="13611">
                  <c:v>3.0001000000000002</c:v>
                </c:pt>
                <c:pt idx="13612">
                  <c:v>2.0001000000000002</c:v>
                </c:pt>
                <c:pt idx="13613">
                  <c:v>1E-4</c:v>
                </c:pt>
                <c:pt idx="13614">
                  <c:v>2.0001000000000002</c:v>
                </c:pt>
                <c:pt idx="13615">
                  <c:v>4.0000999999999998</c:v>
                </c:pt>
                <c:pt idx="13616">
                  <c:v>5.0000999999999998</c:v>
                </c:pt>
                <c:pt idx="13617">
                  <c:v>3.0001000000000002</c:v>
                </c:pt>
                <c:pt idx="13618">
                  <c:v>6.0000999999999998</c:v>
                </c:pt>
                <c:pt idx="13619">
                  <c:v>7.0000999999999998</c:v>
                </c:pt>
                <c:pt idx="13620">
                  <c:v>6.0000999999999998</c:v>
                </c:pt>
                <c:pt idx="13621">
                  <c:v>9.0000999999999998</c:v>
                </c:pt>
                <c:pt idx="13622">
                  <c:v>5.0000999999999998</c:v>
                </c:pt>
                <c:pt idx="13623">
                  <c:v>6.0000999999999998</c:v>
                </c:pt>
                <c:pt idx="13624">
                  <c:v>4.0000999999999998</c:v>
                </c:pt>
                <c:pt idx="13625">
                  <c:v>1.0001</c:v>
                </c:pt>
                <c:pt idx="13626">
                  <c:v>4.0000999999999998</c:v>
                </c:pt>
                <c:pt idx="13627">
                  <c:v>6.0000999999999998</c:v>
                </c:pt>
                <c:pt idx="13628">
                  <c:v>4.0000999999999998</c:v>
                </c:pt>
                <c:pt idx="13629">
                  <c:v>4.0000999999999998</c:v>
                </c:pt>
                <c:pt idx="13630">
                  <c:v>2.0001000000000002</c:v>
                </c:pt>
                <c:pt idx="13631">
                  <c:v>1E-4</c:v>
                </c:pt>
                <c:pt idx="13632">
                  <c:v>1E-4</c:v>
                </c:pt>
                <c:pt idx="13633">
                  <c:v>1E-4</c:v>
                </c:pt>
                <c:pt idx="13634">
                  <c:v>1E-4</c:v>
                </c:pt>
                <c:pt idx="13635">
                  <c:v>3.0001000000000002</c:v>
                </c:pt>
                <c:pt idx="13636">
                  <c:v>1.0001</c:v>
                </c:pt>
                <c:pt idx="13637">
                  <c:v>1.0001</c:v>
                </c:pt>
                <c:pt idx="13638">
                  <c:v>1E-4</c:v>
                </c:pt>
                <c:pt idx="13639">
                  <c:v>1.0001</c:v>
                </c:pt>
                <c:pt idx="13640">
                  <c:v>1.0001</c:v>
                </c:pt>
                <c:pt idx="13641">
                  <c:v>1.0001</c:v>
                </c:pt>
                <c:pt idx="13642">
                  <c:v>1E-4</c:v>
                </c:pt>
                <c:pt idx="13643">
                  <c:v>2.0001000000000002</c:v>
                </c:pt>
                <c:pt idx="13644">
                  <c:v>1.0001</c:v>
                </c:pt>
                <c:pt idx="13645">
                  <c:v>2.0001000000000002</c:v>
                </c:pt>
                <c:pt idx="13646">
                  <c:v>1E-4</c:v>
                </c:pt>
                <c:pt idx="13647">
                  <c:v>2.0001000000000002</c:v>
                </c:pt>
                <c:pt idx="13648">
                  <c:v>3.0001000000000002</c:v>
                </c:pt>
                <c:pt idx="13649">
                  <c:v>5.0000999999999998</c:v>
                </c:pt>
                <c:pt idx="13650">
                  <c:v>7.0000999999999998</c:v>
                </c:pt>
                <c:pt idx="13651">
                  <c:v>6.0000999999999998</c:v>
                </c:pt>
                <c:pt idx="13652">
                  <c:v>4.0000999999999998</c:v>
                </c:pt>
                <c:pt idx="13653">
                  <c:v>1.0001</c:v>
                </c:pt>
                <c:pt idx="13654">
                  <c:v>3.0001000000000002</c:v>
                </c:pt>
                <c:pt idx="13655">
                  <c:v>1.0001</c:v>
                </c:pt>
                <c:pt idx="13656">
                  <c:v>2.0001000000000002</c:v>
                </c:pt>
                <c:pt idx="13657">
                  <c:v>4.0000999999999998</c:v>
                </c:pt>
                <c:pt idx="13658">
                  <c:v>2.0001000000000002</c:v>
                </c:pt>
                <c:pt idx="13659">
                  <c:v>1E-4</c:v>
                </c:pt>
                <c:pt idx="13660">
                  <c:v>1.0001</c:v>
                </c:pt>
                <c:pt idx="13661">
                  <c:v>1E-4</c:v>
                </c:pt>
                <c:pt idx="13662">
                  <c:v>1E-4</c:v>
                </c:pt>
                <c:pt idx="13663">
                  <c:v>1E-4</c:v>
                </c:pt>
                <c:pt idx="13664">
                  <c:v>1.0001</c:v>
                </c:pt>
                <c:pt idx="13665">
                  <c:v>1.0001</c:v>
                </c:pt>
                <c:pt idx="13666">
                  <c:v>1.0001</c:v>
                </c:pt>
                <c:pt idx="13667">
                  <c:v>3.0001000000000002</c:v>
                </c:pt>
                <c:pt idx="13668">
                  <c:v>1E-4</c:v>
                </c:pt>
                <c:pt idx="13669">
                  <c:v>1E-4</c:v>
                </c:pt>
                <c:pt idx="13670">
                  <c:v>4.0000999999999998</c:v>
                </c:pt>
                <c:pt idx="13671">
                  <c:v>1E-4</c:v>
                </c:pt>
                <c:pt idx="13672">
                  <c:v>5.0000999999999998</c:v>
                </c:pt>
                <c:pt idx="13673">
                  <c:v>1E-4</c:v>
                </c:pt>
                <c:pt idx="13674">
                  <c:v>1.0001</c:v>
                </c:pt>
                <c:pt idx="13675">
                  <c:v>2.0001000000000002</c:v>
                </c:pt>
                <c:pt idx="13676">
                  <c:v>2.0001000000000002</c:v>
                </c:pt>
                <c:pt idx="13677">
                  <c:v>3.0001000000000002</c:v>
                </c:pt>
                <c:pt idx="13678">
                  <c:v>3.0001000000000002</c:v>
                </c:pt>
                <c:pt idx="13679">
                  <c:v>1.0001</c:v>
                </c:pt>
                <c:pt idx="13680">
                  <c:v>1.0001</c:v>
                </c:pt>
                <c:pt idx="13681">
                  <c:v>3.0001000000000002</c:v>
                </c:pt>
                <c:pt idx="13682">
                  <c:v>1.0001</c:v>
                </c:pt>
                <c:pt idx="13683">
                  <c:v>2.0001000000000002</c:v>
                </c:pt>
                <c:pt idx="13684">
                  <c:v>1E-4</c:v>
                </c:pt>
                <c:pt idx="13685">
                  <c:v>1.0001</c:v>
                </c:pt>
                <c:pt idx="13686">
                  <c:v>1E-4</c:v>
                </c:pt>
                <c:pt idx="13687">
                  <c:v>1.0001</c:v>
                </c:pt>
                <c:pt idx="13688">
                  <c:v>1E-4</c:v>
                </c:pt>
                <c:pt idx="13689">
                  <c:v>1E-4</c:v>
                </c:pt>
                <c:pt idx="13690">
                  <c:v>1E-4</c:v>
                </c:pt>
                <c:pt idx="13691">
                  <c:v>1E-4</c:v>
                </c:pt>
                <c:pt idx="13692">
                  <c:v>1.0001</c:v>
                </c:pt>
                <c:pt idx="13693">
                  <c:v>1E-4</c:v>
                </c:pt>
                <c:pt idx="13694">
                  <c:v>1E-4</c:v>
                </c:pt>
                <c:pt idx="13695">
                  <c:v>1E-4</c:v>
                </c:pt>
                <c:pt idx="13696">
                  <c:v>1E-4</c:v>
                </c:pt>
                <c:pt idx="13697">
                  <c:v>1E-4</c:v>
                </c:pt>
                <c:pt idx="13698">
                  <c:v>1.0001</c:v>
                </c:pt>
                <c:pt idx="13699">
                  <c:v>1E-4</c:v>
                </c:pt>
                <c:pt idx="13700">
                  <c:v>1E-4</c:v>
                </c:pt>
                <c:pt idx="13701">
                  <c:v>1E-4</c:v>
                </c:pt>
                <c:pt idx="13702">
                  <c:v>1E-4</c:v>
                </c:pt>
                <c:pt idx="13703">
                  <c:v>1E-4</c:v>
                </c:pt>
                <c:pt idx="13704">
                  <c:v>1E-4</c:v>
                </c:pt>
                <c:pt idx="13705">
                  <c:v>1E-4</c:v>
                </c:pt>
                <c:pt idx="13706">
                  <c:v>1.0001</c:v>
                </c:pt>
                <c:pt idx="13707">
                  <c:v>3.0001000000000002</c:v>
                </c:pt>
                <c:pt idx="13708">
                  <c:v>2.0001000000000002</c:v>
                </c:pt>
                <c:pt idx="13709">
                  <c:v>2.0001000000000002</c:v>
                </c:pt>
                <c:pt idx="13710">
                  <c:v>2.0001000000000002</c:v>
                </c:pt>
                <c:pt idx="13711">
                  <c:v>3.0001000000000002</c:v>
                </c:pt>
                <c:pt idx="13712">
                  <c:v>5.0000999999999998</c:v>
                </c:pt>
                <c:pt idx="13713">
                  <c:v>1.0001</c:v>
                </c:pt>
                <c:pt idx="13714">
                  <c:v>2.0001000000000002</c:v>
                </c:pt>
                <c:pt idx="13715">
                  <c:v>1.0001</c:v>
                </c:pt>
                <c:pt idx="13716">
                  <c:v>1E-4</c:v>
                </c:pt>
                <c:pt idx="13717">
                  <c:v>1.0001</c:v>
                </c:pt>
                <c:pt idx="13718">
                  <c:v>1.0001</c:v>
                </c:pt>
                <c:pt idx="13719">
                  <c:v>1E-4</c:v>
                </c:pt>
                <c:pt idx="13720">
                  <c:v>1E-4</c:v>
                </c:pt>
                <c:pt idx="13721">
                  <c:v>1E-4</c:v>
                </c:pt>
                <c:pt idx="13722">
                  <c:v>1.0001</c:v>
                </c:pt>
                <c:pt idx="13723">
                  <c:v>1.0001</c:v>
                </c:pt>
                <c:pt idx="13724">
                  <c:v>1E-4</c:v>
                </c:pt>
                <c:pt idx="13725">
                  <c:v>1E-4</c:v>
                </c:pt>
                <c:pt idx="13726">
                  <c:v>1E-4</c:v>
                </c:pt>
                <c:pt idx="13727">
                  <c:v>1E-4</c:v>
                </c:pt>
                <c:pt idx="13728">
                  <c:v>1E-4</c:v>
                </c:pt>
                <c:pt idx="13729">
                  <c:v>1E-4</c:v>
                </c:pt>
                <c:pt idx="13730">
                  <c:v>1.0001</c:v>
                </c:pt>
                <c:pt idx="13731">
                  <c:v>1.0001</c:v>
                </c:pt>
                <c:pt idx="13732">
                  <c:v>1E-4</c:v>
                </c:pt>
                <c:pt idx="13733">
                  <c:v>1.0001</c:v>
                </c:pt>
                <c:pt idx="13734">
                  <c:v>1.0001</c:v>
                </c:pt>
                <c:pt idx="13735">
                  <c:v>1.0001</c:v>
                </c:pt>
                <c:pt idx="13736">
                  <c:v>1E-4</c:v>
                </c:pt>
                <c:pt idx="13737">
                  <c:v>1E-4</c:v>
                </c:pt>
                <c:pt idx="13738">
                  <c:v>2.0001000000000002</c:v>
                </c:pt>
                <c:pt idx="13739">
                  <c:v>1.0001</c:v>
                </c:pt>
                <c:pt idx="13740">
                  <c:v>4.0000999999999998</c:v>
                </c:pt>
                <c:pt idx="13741">
                  <c:v>1.0001</c:v>
                </c:pt>
                <c:pt idx="13742">
                  <c:v>1.0001</c:v>
                </c:pt>
                <c:pt idx="13743">
                  <c:v>3.0001000000000002</c:v>
                </c:pt>
                <c:pt idx="13744">
                  <c:v>1.0001</c:v>
                </c:pt>
                <c:pt idx="13745">
                  <c:v>1E-4</c:v>
                </c:pt>
                <c:pt idx="13746">
                  <c:v>2.0001000000000002</c:v>
                </c:pt>
                <c:pt idx="13747">
                  <c:v>1.0001</c:v>
                </c:pt>
                <c:pt idx="13748">
                  <c:v>1.0001</c:v>
                </c:pt>
                <c:pt idx="13749">
                  <c:v>1E-4</c:v>
                </c:pt>
                <c:pt idx="13750">
                  <c:v>1.0001</c:v>
                </c:pt>
                <c:pt idx="13751">
                  <c:v>1.0001</c:v>
                </c:pt>
                <c:pt idx="13752">
                  <c:v>1E-4</c:v>
                </c:pt>
                <c:pt idx="13753">
                  <c:v>2.0001000000000002</c:v>
                </c:pt>
                <c:pt idx="13754">
                  <c:v>1E-4</c:v>
                </c:pt>
                <c:pt idx="13755">
                  <c:v>1.0001</c:v>
                </c:pt>
                <c:pt idx="13756">
                  <c:v>1E-4</c:v>
                </c:pt>
                <c:pt idx="13757">
                  <c:v>1.0001</c:v>
                </c:pt>
                <c:pt idx="13758">
                  <c:v>1.0001</c:v>
                </c:pt>
                <c:pt idx="13759">
                  <c:v>1.0001</c:v>
                </c:pt>
                <c:pt idx="13760">
                  <c:v>1E-4</c:v>
                </c:pt>
                <c:pt idx="13761">
                  <c:v>1E-4</c:v>
                </c:pt>
                <c:pt idx="13762">
                  <c:v>1E-4</c:v>
                </c:pt>
                <c:pt idx="13763">
                  <c:v>1E-4</c:v>
                </c:pt>
                <c:pt idx="13764">
                  <c:v>1.0001</c:v>
                </c:pt>
                <c:pt idx="13765">
                  <c:v>2.0001000000000002</c:v>
                </c:pt>
                <c:pt idx="13766">
                  <c:v>1E-4</c:v>
                </c:pt>
                <c:pt idx="13767">
                  <c:v>3.0001000000000002</c:v>
                </c:pt>
                <c:pt idx="13768">
                  <c:v>5.0000999999999998</c:v>
                </c:pt>
                <c:pt idx="13769">
                  <c:v>4.0000999999999998</c:v>
                </c:pt>
                <c:pt idx="13770">
                  <c:v>11.0001</c:v>
                </c:pt>
                <c:pt idx="13771">
                  <c:v>3.0001000000000002</c:v>
                </c:pt>
                <c:pt idx="13772">
                  <c:v>7.0000999999999998</c:v>
                </c:pt>
                <c:pt idx="13773">
                  <c:v>2.0001000000000002</c:v>
                </c:pt>
                <c:pt idx="13774">
                  <c:v>6.0000999999999998</c:v>
                </c:pt>
                <c:pt idx="13775">
                  <c:v>1E-4</c:v>
                </c:pt>
                <c:pt idx="13776">
                  <c:v>1E-4</c:v>
                </c:pt>
                <c:pt idx="13777">
                  <c:v>1E-4</c:v>
                </c:pt>
                <c:pt idx="13778">
                  <c:v>1E-4</c:v>
                </c:pt>
                <c:pt idx="13779">
                  <c:v>1E-4</c:v>
                </c:pt>
                <c:pt idx="13780">
                  <c:v>2.0001000000000002</c:v>
                </c:pt>
                <c:pt idx="13781">
                  <c:v>1E-4</c:v>
                </c:pt>
                <c:pt idx="13782">
                  <c:v>1E-4</c:v>
                </c:pt>
                <c:pt idx="13783">
                  <c:v>1E-4</c:v>
                </c:pt>
                <c:pt idx="13784">
                  <c:v>1.0001</c:v>
                </c:pt>
                <c:pt idx="13785">
                  <c:v>1.0001</c:v>
                </c:pt>
                <c:pt idx="13786">
                  <c:v>1E-4</c:v>
                </c:pt>
                <c:pt idx="13787">
                  <c:v>1.0001</c:v>
                </c:pt>
                <c:pt idx="13788">
                  <c:v>1.0001</c:v>
                </c:pt>
                <c:pt idx="13789">
                  <c:v>1.0001</c:v>
                </c:pt>
                <c:pt idx="13790">
                  <c:v>1E-4</c:v>
                </c:pt>
                <c:pt idx="13791">
                  <c:v>1.0001</c:v>
                </c:pt>
                <c:pt idx="13792">
                  <c:v>2.0001000000000002</c:v>
                </c:pt>
                <c:pt idx="13793">
                  <c:v>1.0001</c:v>
                </c:pt>
                <c:pt idx="13794">
                  <c:v>2.0001000000000002</c:v>
                </c:pt>
                <c:pt idx="13795">
                  <c:v>1.0001</c:v>
                </c:pt>
                <c:pt idx="13796">
                  <c:v>6.0000999999999998</c:v>
                </c:pt>
                <c:pt idx="13797">
                  <c:v>3.0001000000000002</c:v>
                </c:pt>
                <c:pt idx="13798">
                  <c:v>2.0001000000000002</c:v>
                </c:pt>
                <c:pt idx="13799">
                  <c:v>4.0000999999999998</c:v>
                </c:pt>
                <c:pt idx="13800">
                  <c:v>2.0001000000000002</c:v>
                </c:pt>
                <c:pt idx="13801">
                  <c:v>4.0000999999999998</c:v>
                </c:pt>
                <c:pt idx="13802">
                  <c:v>1.0001</c:v>
                </c:pt>
                <c:pt idx="13803">
                  <c:v>6.0000999999999998</c:v>
                </c:pt>
                <c:pt idx="13804">
                  <c:v>5.0000999999999998</c:v>
                </c:pt>
                <c:pt idx="13805">
                  <c:v>11.0001</c:v>
                </c:pt>
                <c:pt idx="13806">
                  <c:v>9.0000999999999998</c:v>
                </c:pt>
                <c:pt idx="13807">
                  <c:v>21.0001</c:v>
                </c:pt>
                <c:pt idx="13808">
                  <c:v>17.0001</c:v>
                </c:pt>
                <c:pt idx="13809">
                  <c:v>10.0001</c:v>
                </c:pt>
                <c:pt idx="13810">
                  <c:v>9.0000999999999998</c:v>
                </c:pt>
                <c:pt idx="13811">
                  <c:v>8.0000999999999998</c:v>
                </c:pt>
                <c:pt idx="13812">
                  <c:v>3.0001000000000002</c:v>
                </c:pt>
                <c:pt idx="13813">
                  <c:v>2.0001000000000002</c:v>
                </c:pt>
                <c:pt idx="13814">
                  <c:v>1E-4</c:v>
                </c:pt>
                <c:pt idx="13815">
                  <c:v>1E-4</c:v>
                </c:pt>
                <c:pt idx="13816">
                  <c:v>1E-4</c:v>
                </c:pt>
                <c:pt idx="13817">
                  <c:v>1E-4</c:v>
                </c:pt>
                <c:pt idx="13818">
                  <c:v>1E-4</c:v>
                </c:pt>
                <c:pt idx="13819">
                  <c:v>1E-4</c:v>
                </c:pt>
                <c:pt idx="13820">
                  <c:v>1E-4</c:v>
                </c:pt>
                <c:pt idx="13821">
                  <c:v>1.0001</c:v>
                </c:pt>
                <c:pt idx="13822">
                  <c:v>1.0001</c:v>
                </c:pt>
                <c:pt idx="13823">
                  <c:v>1.0001</c:v>
                </c:pt>
                <c:pt idx="13824">
                  <c:v>2.0001000000000002</c:v>
                </c:pt>
                <c:pt idx="13825">
                  <c:v>1E-4</c:v>
                </c:pt>
                <c:pt idx="13826">
                  <c:v>1.0001</c:v>
                </c:pt>
                <c:pt idx="13827">
                  <c:v>2.0001000000000002</c:v>
                </c:pt>
                <c:pt idx="13828">
                  <c:v>3.0001000000000002</c:v>
                </c:pt>
                <c:pt idx="13829">
                  <c:v>5.0000999999999998</c:v>
                </c:pt>
                <c:pt idx="13830">
                  <c:v>11.0001</c:v>
                </c:pt>
                <c:pt idx="13831">
                  <c:v>8.0000999999999998</c:v>
                </c:pt>
                <c:pt idx="13832">
                  <c:v>11.0001</c:v>
                </c:pt>
                <c:pt idx="13833">
                  <c:v>10.0001</c:v>
                </c:pt>
                <c:pt idx="13834">
                  <c:v>4.0000999999999998</c:v>
                </c:pt>
                <c:pt idx="13835">
                  <c:v>6.0000999999999998</c:v>
                </c:pt>
                <c:pt idx="13836">
                  <c:v>4.0000999999999998</c:v>
                </c:pt>
                <c:pt idx="13837">
                  <c:v>1.0001</c:v>
                </c:pt>
                <c:pt idx="13838">
                  <c:v>1.0001</c:v>
                </c:pt>
                <c:pt idx="13839">
                  <c:v>1.0001</c:v>
                </c:pt>
                <c:pt idx="13840">
                  <c:v>1.0001</c:v>
                </c:pt>
                <c:pt idx="13841">
                  <c:v>2.0001000000000002</c:v>
                </c:pt>
                <c:pt idx="13842">
                  <c:v>1E-4</c:v>
                </c:pt>
                <c:pt idx="13843">
                  <c:v>2.0001000000000002</c:v>
                </c:pt>
                <c:pt idx="13844">
                  <c:v>1E-4</c:v>
                </c:pt>
                <c:pt idx="13845">
                  <c:v>1.0001</c:v>
                </c:pt>
                <c:pt idx="13846">
                  <c:v>1E-4</c:v>
                </c:pt>
                <c:pt idx="13847">
                  <c:v>1.0001</c:v>
                </c:pt>
                <c:pt idx="13848">
                  <c:v>1E-4</c:v>
                </c:pt>
                <c:pt idx="13849">
                  <c:v>1E-4</c:v>
                </c:pt>
                <c:pt idx="13850">
                  <c:v>1E-4</c:v>
                </c:pt>
                <c:pt idx="13851">
                  <c:v>1E-4</c:v>
                </c:pt>
                <c:pt idx="13852">
                  <c:v>1.0001</c:v>
                </c:pt>
                <c:pt idx="13853">
                  <c:v>1E-4</c:v>
                </c:pt>
                <c:pt idx="13854">
                  <c:v>1E-4</c:v>
                </c:pt>
                <c:pt idx="13855">
                  <c:v>1E-4</c:v>
                </c:pt>
                <c:pt idx="13856">
                  <c:v>1E-4</c:v>
                </c:pt>
                <c:pt idx="13857">
                  <c:v>1E-4</c:v>
                </c:pt>
                <c:pt idx="13858">
                  <c:v>1.0001</c:v>
                </c:pt>
                <c:pt idx="13859">
                  <c:v>1E-4</c:v>
                </c:pt>
                <c:pt idx="13860">
                  <c:v>1.0001</c:v>
                </c:pt>
                <c:pt idx="13861">
                  <c:v>1E-4</c:v>
                </c:pt>
                <c:pt idx="13862">
                  <c:v>1.0001</c:v>
                </c:pt>
                <c:pt idx="13863">
                  <c:v>2.0001000000000002</c:v>
                </c:pt>
                <c:pt idx="13864">
                  <c:v>1.0001</c:v>
                </c:pt>
                <c:pt idx="13865">
                  <c:v>1E-4</c:v>
                </c:pt>
                <c:pt idx="13866">
                  <c:v>5.0000999999999998</c:v>
                </c:pt>
                <c:pt idx="13867">
                  <c:v>1.0001</c:v>
                </c:pt>
                <c:pt idx="13868">
                  <c:v>1.0001</c:v>
                </c:pt>
                <c:pt idx="13869">
                  <c:v>2.0001000000000002</c:v>
                </c:pt>
                <c:pt idx="13870">
                  <c:v>2.0001000000000002</c:v>
                </c:pt>
                <c:pt idx="13871">
                  <c:v>1E-4</c:v>
                </c:pt>
                <c:pt idx="13872">
                  <c:v>1E-4</c:v>
                </c:pt>
                <c:pt idx="13873">
                  <c:v>1.0001</c:v>
                </c:pt>
                <c:pt idx="13874">
                  <c:v>1.0001</c:v>
                </c:pt>
                <c:pt idx="13875">
                  <c:v>1E-4</c:v>
                </c:pt>
                <c:pt idx="13876">
                  <c:v>1.0001</c:v>
                </c:pt>
                <c:pt idx="13877">
                  <c:v>1.0001</c:v>
                </c:pt>
                <c:pt idx="13878">
                  <c:v>1E-4</c:v>
                </c:pt>
                <c:pt idx="13879">
                  <c:v>1E-4</c:v>
                </c:pt>
                <c:pt idx="13880">
                  <c:v>1E-4</c:v>
                </c:pt>
                <c:pt idx="13881">
                  <c:v>1E-4</c:v>
                </c:pt>
                <c:pt idx="13882">
                  <c:v>1E-4</c:v>
                </c:pt>
                <c:pt idx="13883">
                  <c:v>2.0001000000000002</c:v>
                </c:pt>
                <c:pt idx="13884">
                  <c:v>1E-4</c:v>
                </c:pt>
                <c:pt idx="13885">
                  <c:v>1.0001</c:v>
                </c:pt>
                <c:pt idx="13886">
                  <c:v>1E-4</c:v>
                </c:pt>
                <c:pt idx="13887">
                  <c:v>1E-4</c:v>
                </c:pt>
                <c:pt idx="13888">
                  <c:v>1.0001</c:v>
                </c:pt>
                <c:pt idx="13889">
                  <c:v>1E-4</c:v>
                </c:pt>
                <c:pt idx="13890">
                  <c:v>3.0001000000000002</c:v>
                </c:pt>
                <c:pt idx="13891">
                  <c:v>2.0001000000000002</c:v>
                </c:pt>
                <c:pt idx="13892">
                  <c:v>4.0000999999999998</c:v>
                </c:pt>
                <c:pt idx="13893">
                  <c:v>1.0001</c:v>
                </c:pt>
                <c:pt idx="13894">
                  <c:v>2.0001000000000002</c:v>
                </c:pt>
                <c:pt idx="13895">
                  <c:v>1.0001</c:v>
                </c:pt>
                <c:pt idx="13896">
                  <c:v>2.0001000000000002</c:v>
                </c:pt>
                <c:pt idx="13897">
                  <c:v>1E-4</c:v>
                </c:pt>
                <c:pt idx="13898">
                  <c:v>1E-4</c:v>
                </c:pt>
                <c:pt idx="13899">
                  <c:v>1E-4</c:v>
                </c:pt>
                <c:pt idx="13900">
                  <c:v>1E-4</c:v>
                </c:pt>
                <c:pt idx="13901">
                  <c:v>1E-4</c:v>
                </c:pt>
                <c:pt idx="13902">
                  <c:v>1E-4</c:v>
                </c:pt>
                <c:pt idx="13903">
                  <c:v>1.0001</c:v>
                </c:pt>
                <c:pt idx="13904">
                  <c:v>1E-4</c:v>
                </c:pt>
                <c:pt idx="13905">
                  <c:v>1E-4</c:v>
                </c:pt>
                <c:pt idx="13906">
                  <c:v>1.0001</c:v>
                </c:pt>
                <c:pt idx="13907">
                  <c:v>1E-4</c:v>
                </c:pt>
                <c:pt idx="13908">
                  <c:v>1E-4</c:v>
                </c:pt>
                <c:pt idx="13909">
                  <c:v>1E-4</c:v>
                </c:pt>
                <c:pt idx="13910">
                  <c:v>1E-4</c:v>
                </c:pt>
                <c:pt idx="13911">
                  <c:v>1E-4</c:v>
                </c:pt>
                <c:pt idx="13912">
                  <c:v>1E-4</c:v>
                </c:pt>
                <c:pt idx="13913">
                  <c:v>1E-4</c:v>
                </c:pt>
                <c:pt idx="13914">
                  <c:v>2.0001000000000002</c:v>
                </c:pt>
                <c:pt idx="13915">
                  <c:v>1E-4</c:v>
                </c:pt>
                <c:pt idx="13916">
                  <c:v>1E-4</c:v>
                </c:pt>
                <c:pt idx="13917">
                  <c:v>3.0001000000000002</c:v>
                </c:pt>
                <c:pt idx="13918">
                  <c:v>1.0001</c:v>
                </c:pt>
                <c:pt idx="13919">
                  <c:v>2.0001000000000002</c:v>
                </c:pt>
                <c:pt idx="13920">
                  <c:v>1E-4</c:v>
                </c:pt>
                <c:pt idx="13921">
                  <c:v>1E-4</c:v>
                </c:pt>
                <c:pt idx="13922">
                  <c:v>1E-4</c:v>
                </c:pt>
                <c:pt idx="13923">
                  <c:v>1E-4</c:v>
                </c:pt>
                <c:pt idx="13924">
                  <c:v>1E-4</c:v>
                </c:pt>
                <c:pt idx="13925">
                  <c:v>3.0001000000000002</c:v>
                </c:pt>
                <c:pt idx="13926">
                  <c:v>2.0001000000000002</c:v>
                </c:pt>
                <c:pt idx="13927">
                  <c:v>1.0001</c:v>
                </c:pt>
                <c:pt idx="13928">
                  <c:v>2.0001000000000002</c:v>
                </c:pt>
                <c:pt idx="13929">
                  <c:v>1.0001</c:v>
                </c:pt>
                <c:pt idx="13930">
                  <c:v>1.0001</c:v>
                </c:pt>
                <c:pt idx="13931">
                  <c:v>1E-4</c:v>
                </c:pt>
                <c:pt idx="13932">
                  <c:v>1.0001</c:v>
                </c:pt>
                <c:pt idx="13933">
                  <c:v>1E-4</c:v>
                </c:pt>
                <c:pt idx="13934">
                  <c:v>1E-4</c:v>
                </c:pt>
                <c:pt idx="13935">
                  <c:v>1E-4</c:v>
                </c:pt>
                <c:pt idx="13936">
                  <c:v>1E-4</c:v>
                </c:pt>
                <c:pt idx="13937">
                  <c:v>1E-4</c:v>
                </c:pt>
                <c:pt idx="13938">
                  <c:v>1.0001</c:v>
                </c:pt>
                <c:pt idx="13939">
                  <c:v>1E-4</c:v>
                </c:pt>
                <c:pt idx="13940">
                  <c:v>1E-4</c:v>
                </c:pt>
                <c:pt idx="13941">
                  <c:v>1.0001</c:v>
                </c:pt>
                <c:pt idx="13942">
                  <c:v>1.0001</c:v>
                </c:pt>
                <c:pt idx="13943">
                  <c:v>1.0001</c:v>
                </c:pt>
                <c:pt idx="13944">
                  <c:v>1E-4</c:v>
                </c:pt>
                <c:pt idx="13945">
                  <c:v>1E-4</c:v>
                </c:pt>
                <c:pt idx="13946">
                  <c:v>1E-4</c:v>
                </c:pt>
                <c:pt idx="13947">
                  <c:v>1.0001</c:v>
                </c:pt>
                <c:pt idx="13948">
                  <c:v>1E-4</c:v>
                </c:pt>
                <c:pt idx="13949">
                  <c:v>1E-4</c:v>
                </c:pt>
                <c:pt idx="13950">
                  <c:v>1E-4</c:v>
                </c:pt>
                <c:pt idx="13951">
                  <c:v>2.0001000000000002</c:v>
                </c:pt>
                <c:pt idx="13952">
                  <c:v>1E-4</c:v>
                </c:pt>
                <c:pt idx="13953">
                  <c:v>2.0001000000000002</c:v>
                </c:pt>
                <c:pt idx="13954">
                  <c:v>1.0001</c:v>
                </c:pt>
                <c:pt idx="13955">
                  <c:v>1E-4</c:v>
                </c:pt>
                <c:pt idx="13956">
                  <c:v>1.0001</c:v>
                </c:pt>
                <c:pt idx="13957">
                  <c:v>1E-4</c:v>
                </c:pt>
                <c:pt idx="13958">
                  <c:v>2.0001000000000002</c:v>
                </c:pt>
                <c:pt idx="13959">
                  <c:v>1E-4</c:v>
                </c:pt>
                <c:pt idx="13960">
                  <c:v>1.0001</c:v>
                </c:pt>
                <c:pt idx="13961">
                  <c:v>1.0001</c:v>
                </c:pt>
                <c:pt idx="13962">
                  <c:v>1.0001</c:v>
                </c:pt>
                <c:pt idx="13963">
                  <c:v>1.0001</c:v>
                </c:pt>
                <c:pt idx="13964">
                  <c:v>1E-4</c:v>
                </c:pt>
                <c:pt idx="13965">
                  <c:v>1E-4</c:v>
                </c:pt>
                <c:pt idx="13966">
                  <c:v>1E-4</c:v>
                </c:pt>
                <c:pt idx="13967">
                  <c:v>1E-4</c:v>
                </c:pt>
                <c:pt idx="13968">
                  <c:v>1E-4</c:v>
                </c:pt>
                <c:pt idx="13969">
                  <c:v>1E-4</c:v>
                </c:pt>
                <c:pt idx="13970">
                  <c:v>1E-4</c:v>
                </c:pt>
                <c:pt idx="13971">
                  <c:v>1E-4</c:v>
                </c:pt>
                <c:pt idx="13972">
                  <c:v>1.0001</c:v>
                </c:pt>
                <c:pt idx="13973">
                  <c:v>1E-4</c:v>
                </c:pt>
                <c:pt idx="13974">
                  <c:v>1.0001</c:v>
                </c:pt>
                <c:pt idx="13975">
                  <c:v>1E-4</c:v>
                </c:pt>
                <c:pt idx="13976">
                  <c:v>1E-4</c:v>
                </c:pt>
                <c:pt idx="13977">
                  <c:v>1.0001</c:v>
                </c:pt>
                <c:pt idx="13978">
                  <c:v>1E-4</c:v>
                </c:pt>
                <c:pt idx="13979">
                  <c:v>1.0001</c:v>
                </c:pt>
                <c:pt idx="13980">
                  <c:v>1E-4</c:v>
                </c:pt>
                <c:pt idx="13981">
                  <c:v>1E-4</c:v>
                </c:pt>
                <c:pt idx="13982">
                  <c:v>1.0001</c:v>
                </c:pt>
                <c:pt idx="13983">
                  <c:v>1.0001</c:v>
                </c:pt>
                <c:pt idx="13984">
                  <c:v>1.0001</c:v>
                </c:pt>
                <c:pt idx="13985">
                  <c:v>1E-4</c:v>
                </c:pt>
                <c:pt idx="13986">
                  <c:v>3.0001000000000002</c:v>
                </c:pt>
                <c:pt idx="13987">
                  <c:v>2.0001000000000002</c:v>
                </c:pt>
                <c:pt idx="13988">
                  <c:v>1E-4</c:v>
                </c:pt>
                <c:pt idx="13989">
                  <c:v>1.0001</c:v>
                </c:pt>
                <c:pt idx="13990">
                  <c:v>1E-4</c:v>
                </c:pt>
                <c:pt idx="13991">
                  <c:v>1E-4</c:v>
                </c:pt>
                <c:pt idx="13992">
                  <c:v>1.0001</c:v>
                </c:pt>
                <c:pt idx="13993">
                  <c:v>1E-4</c:v>
                </c:pt>
                <c:pt idx="13994">
                  <c:v>1E-4</c:v>
                </c:pt>
                <c:pt idx="13995">
                  <c:v>1E-4</c:v>
                </c:pt>
                <c:pt idx="13996">
                  <c:v>1E-4</c:v>
                </c:pt>
                <c:pt idx="13997">
                  <c:v>1E-4</c:v>
                </c:pt>
                <c:pt idx="13998">
                  <c:v>1E-4</c:v>
                </c:pt>
                <c:pt idx="13999">
                  <c:v>1E-4</c:v>
                </c:pt>
                <c:pt idx="14000">
                  <c:v>1E-4</c:v>
                </c:pt>
                <c:pt idx="14001">
                  <c:v>1E-4</c:v>
                </c:pt>
                <c:pt idx="14002">
                  <c:v>1E-4</c:v>
                </c:pt>
                <c:pt idx="14003">
                  <c:v>1E-4</c:v>
                </c:pt>
                <c:pt idx="14004">
                  <c:v>1E-4</c:v>
                </c:pt>
                <c:pt idx="14005">
                  <c:v>1E-4</c:v>
                </c:pt>
                <c:pt idx="14006">
                  <c:v>1.0001</c:v>
                </c:pt>
                <c:pt idx="14007">
                  <c:v>1E-4</c:v>
                </c:pt>
                <c:pt idx="14008">
                  <c:v>1E-4</c:v>
                </c:pt>
                <c:pt idx="14009">
                  <c:v>1E-4</c:v>
                </c:pt>
                <c:pt idx="14010">
                  <c:v>1E-4</c:v>
                </c:pt>
                <c:pt idx="14011">
                  <c:v>1E-4</c:v>
                </c:pt>
                <c:pt idx="14012">
                  <c:v>2.0001000000000002</c:v>
                </c:pt>
                <c:pt idx="14013">
                  <c:v>2.0001000000000002</c:v>
                </c:pt>
                <c:pt idx="14014">
                  <c:v>1E-4</c:v>
                </c:pt>
                <c:pt idx="14015">
                  <c:v>1.0001</c:v>
                </c:pt>
                <c:pt idx="14016">
                  <c:v>1E-4</c:v>
                </c:pt>
                <c:pt idx="14017">
                  <c:v>1.0001</c:v>
                </c:pt>
                <c:pt idx="14018">
                  <c:v>1.0001</c:v>
                </c:pt>
                <c:pt idx="14019">
                  <c:v>1.0001</c:v>
                </c:pt>
                <c:pt idx="14020">
                  <c:v>1E-4</c:v>
                </c:pt>
                <c:pt idx="14021">
                  <c:v>1.0001</c:v>
                </c:pt>
                <c:pt idx="14022">
                  <c:v>2.0001000000000002</c:v>
                </c:pt>
                <c:pt idx="14023">
                  <c:v>1E-4</c:v>
                </c:pt>
                <c:pt idx="14024">
                  <c:v>1E-4</c:v>
                </c:pt>
                <c:pt idx="14025">
                  <c:v>1E-4</c:v>
                </c:pt>
                <c:pt idx="14026">
                  <c:v>1.0001</c:v>
                </c:pt>
                <c:pt idx="14027">
                  <c:v>1.0001</c:v>
                </c:pt>
                <c:pt idx="14028">
                  <c:v>1E-4</c:v>
                </c:pt>
                <c:pt idx="14029">
                  <c:v>1E-4</c:v>
                </c:pt>
                <c:pt idx="14030">
                  <c:v>1E-4</c:v>
                </c:pt>
                <c:pt idx="14031">
                  <c:v>1E-4</c:v>
                </c:pt>
                <c:pt idx="14032">
                  <c:v>1.0001</c:v>
                </c:pt>
                <c:pt idx="14033">
                  <c:v>1E-4</c:v>
                </c:pt>
                <c:pt idx="14034">
                  <c:v>1E-4</c:v>
                </c:pt>
                <c:pt idx="14035">
                  <c:v>1E-4</c:v>
                </c:pt>
                <c:pt idx="14036">
                  <c:v>1.0001</c:v>
                </c:pt>
                <c:pt idx="14037">
                  <c:v>1E-4</c:v>
                </c:pt>
                <c:pt idx="14038">
                  <c:v>2.0001000000000002</c:v>
                </c:pt>
                <c:pt idx="14039">
                  <c:v>1E-4</c:v>
                </c:pt>
                <c:pt idx="14040">
                  <c:v>1E-4</c:v>
                </c:pt>
                <c:pt idx="14041">
                  <c:v>1.0001</c:v>
                </c:pt>
                <c:pt idx="14042">
                  <c:v>1E-4</c:v>
                </c:pt>
                <c:pt idx="14043">
                  <c:v>1E-4</c:v>
                </c:pt>
                <c:pt idx="14044">
                  <c:v>2.0001000000000002</c:v>
                </c:pt>
                <c:pt idx="14045">
                  <c:v>2.0001000000000002</c:v>
                </c:pt>
                <c:pt idx="14046">
                  <c:v>3.0001000000000002</c:v>
                </c:pt>
                <c:pt idx="14047">
                  <c:v>2.0001000000000002</c:v>
                </c:pt>
                <c:pt idx="14048">
                  <c:v>1E-4</c:v>
                </c:pt>
                <c:pt idx="14049">
                  <c:v>1.0001</c:v>
                </c:pt>
                <c:pt idx="14050">
                  <c:v>1.0001</c:v>
                </c:pt>
                <c:pt idx="14051">
                  <c:v>1.0001</c:v>
                </c:pt>
                <c:pt idx="14052">
                  <c:v>1E-4</c:v>
                </c:pt>
                <c:pt idx="14053">
                  <c:v>1E-4</c:v>
                </c:pt>
                <c:pt idx="14054">
                  <c:v>1.0001</c:v>
                </c:pt>
                <c:pt idx="14055">
                  <c:v>1E-4</c:v>
                </c:pt>
                <c:pt idx="14056">
                  <c:v>1E-4</c:v>
                </c:pt>
                <c:pt idx="14057">
                  <c:v>1.0001</c:v>
                </c:pt>
                <c:pt idx="14058">
                  <c:v>1E-4</c:v>
                </c:pt>
                <c:pt idx="14059">
                  <c:v>1E-4</c:v>
                </c:pt>
                <c:pt idx="14060">
                  <c:v>1.0001</c:v>
                </c:pt>
                <c:pt idx="14061">
                  <c:v>1.0001</c:v>
                </c:pt>
                <c:pt idx="14062">
                  <c:v>1.0001</c:v>
                </c:pt>
                <c:pt idx="14063">
                  <c:v>1.0001</c:v>
                </c:pt>
                <c:pt idx="14064">
                  <c:v>1E-4</c:v>
                </c:pt>
                <c:pt idx="14065">
                  <c:v>1E-4</c:v>
                </c:pt>
                <c:pt idx="14066">
                  <c:v>2.0001000000000002</c:v>
                </c:pt>
                <c:pt idx="14067">
                  <c:v>1.0001</c:v>
                </c:pt>
                <c:pt idx="14068">
                  <c:v>1E-4</c:v>
                </c:pt>
                <c:pt idx="14069">
                  <c:v>1E-4</c:v>
                </c:pt>
                <c:pt idx="14070">
                  <c:v>1.0001</c:v>
                </c:pt>
                <c:pt idx="14071">
                  <c:v>1.0001</c:v>
                </c:pt>
                <c:pt idx="14072">
                  <c:v>1.0001</c:v>
                </c:pt>
                <c:pt idx="14073">
                  <c:v>1E-4</c:v>
                </c:pt>
                <c:pt idx="14074">
                  <c:v>1E-4</c:v>
                </c:pt>
                <c:pt idx="14075">
                  <c:v>3.0001000000000002</c:v>
                </c:pt>
                <c:pt idx="14076">
                  <c:v>1E-4</c:v>
                </c:pt>
                <c:pt idx="14077">
                  <c:v>1.0001</c:v>
                </c:pt>
                <c:pt idx="14078">
                  <c:v>1.0001</c:v>
                </c:pt>
                <c:pt idx="14079">
                  <c:v>1.0001</c:v>
                </c:pt>
                <c:pt idx="14080">
                  <c:v>1.0001</c:v>
                </c:pt>
                <c:pt idx="14081">
                  <c:v>1E-4</c:v>
                </c:pt>
                <c:pt idx="14082">
                  <c:v>2.0001000000000002</c:v>
                </c:pt>
                <c:pt idx="14083">
                  <c:v>1E-4</c:v>
                </c:pt>
                <c:pt idx="14084">
                  <c:v>1E-4</c:v>
                </c:pt>
                <c:pt idx="14085">
                  <c:v>1.0001</c:v>
                </c:pt>
                <c:pt idx="14086">
                  <c:v>1E-4</c:v>
                </c:pt>
                <c:pt idx="14087">
                  <c:v>1E-4</c:v>
                </c:pt>
                <c:pt idx="14088">
                  <c:v>1E-4</c:v>
                </c:pt>
                <c:pt idx="14089">
                  <c:v>1.0001</c:v>
                </c:pt>
                <c:pt idx="14090">
                  <c:v>1E-4</c:v>
                </c:pt>
                <c:pt idx="14091">
                  <c:v>1.0001</c:v>
                </c:pt>
                <c:pt idx="14092">
                  <c:v>1E-4</c:v>
                </c:pt>
                <c:pt idx="14093">
                  <c:v>1E-4</c:v>
                </c:pt>
                <c:pt idx="14094">
                  <c:v>1.0001</c:v>
                </c:pt>
                <c:pt idx="14095">
                  <c:v>1E-4</c:v>
                </c:pt>
                <c:pt idx="14096">
                  <c:v>1.0001</c:v>
                </c:pt>
                <c:pt idx="14097">
                  <c:v>1E-4</c:v>
                </c:pt>
                <c:pt idx="14098">
                  <c:v>1E-4</c:v>
                </c:pt>
                <c:pt idx="14099">
                  <c:v>1.0001</c:v>
                </c:pt>
                <c:pt idx="14100">
                  <c:v>2.0001000000000002</c:v>
                </c:pt>
                <c:pt idx="14101">
                  <c:v>2.0001000000000002</c:v>
                </c:pt>
                <c:pt idx="14102">
                  <c:v>2.0001000000000002</c:v>
                </c:pt>
                <c:pt idx="14103">
                  <c:v>4.0000999999999998</c:v>
                </c:pt>
                <c:pt idx="14104">
                  <c:v>2.0001000000000002</c:v>
                </c:pt>
                <c:pt idx="14105">
                  <c:v>1E-4</c:v>
                </c:pt>
                <c:pt idx="14106">
                  <c:v>1.0001</c:v>
                </c:pt>
                <c:pt idx="14107">
                  <c:v>2.0001000000000002</c:v>
                </c:pt>
                <c:pt idx="14108">
                  <c:v>1.0001</c:v>
                </c:pt>
                <c:pt idx="14109">
                  <c:v>4.0000999999999998</c:v>
                </c:pt>
                <c:pt idx="14110">
                  <c:v>4.0000999999999998</c:v>
                </c:pt>
                <c:pt idx="14111">
                  <c:v>4.0000999999999998</c:v>
                </c:pt>
                <c:pt idx="14112">
                  <c:v>1.0001</c:v>
                </c:pt>
                <c:pt idx="14113">
                  <c:v>1E-4</c:v>
                </c:pt>
                <c:pt idx="14114">
                  <c:v>1E-4</c:v>
                </c:pt>
                <c:pt idx="14115">
                  <c:v>1.0001</c:v>
                </c:pt>
                <c:pt idx="14116">
                  <c:v>1.0001</c:v>
                </c:pt>
                <c:pt idx="14117">
                  <c:v>1E-4</c:v>
                </c:pt>
                <c:pt idx="14118">
                  <c:v>1E-4</c:v>
                </c:pt>
                <c:pt idx="14119">
                  <c:v>1E-4</c:v>
                </c:pt>
                <c:pt idx="14120">
                  <c:v>1E-4</c:v>
                </c:pt>
                <c:pt idx="14121">
                  <c:v>1.0001</c:v>
                </c:pt>
                <c:pt idx="14122">
                  <c:v>1.0001</c:v>
                </c:pt>
                <c:pt idx="14123">
                  <c:v>1E-4</c:v>
                </c:pt>
                <c:pt idx="14124">
                  <c:v>1E-4</c:v>
                </c:pt>
                <c:pt idx="14125">
                  <c:v>1E-4</c:v>
                </c:pt>
                <c:pt idx="14126">
                  <c:v>1.0001</c:v>
                </c:pt>
                <c:pt idx="14127">
                  <c:v>2.0001000000000002</c:v>
                </c:pt>
                <c:pt idx="14128">
                  <c:v>1E-4</c:v>
                </c:pt>
                <c:pt idx="14129">
                  <c:v>1E-4</c:v>
                </c:pt>
                <c:pt idx="14130">
                  <c:v>3.0001000000000002</c:v>
                </c:pt>
                <c:pt idx="14131">
                  <c:v>2.0001000000000002</c:v>
                </c:pt>
                <c:pt idx="14132">
                  <c:v>1.0001</c:v>
                </c:pt>
                <c:pt idx="14133">
                  <c:v>1.0001</c:v>
                </c:pt>
                <c:pt idx="14134">
                  <c:v>3.0001000000000002</c:v>
                </c:pt>
                <c:pt idx="14135">
                  <c:v>1.0001</c:v>
                </c:pt>
                <c:pt idx="14136">
                  <c:v>3.0001000000000002</c:v>
                </c:pt>
                <c:pt idx="14137">
                  <c:v>1.0001</c:v>
                </c:pt>
                <c:pt idx="14138">
                  <c:v>2.0001000000000002</c:v>
                </c:pt>
                <c:pt idx="14139">
                  <c:v>1E-4</c:v>
                </c:pt>
                <c:pt idx="14140">
                  <c:v>1E-4</c:v>
                </c:pt>
                <c:pt idx="14141">
                  <c:v>1E-4</c:v>
                </c:pt>
                <c:pt idx="14142">
                  <c:v>3.0001000000000002</c:v>
                </c:pt>
                <c:pt idx="14143">
                  <c:v>2.0001000000000002</c:v>
                </c:pt>
                <c:pt idx="14144">
                  <c:v>2.0001000000000002</c:v>
                </c:pt>
                <c:pt idx="14145">
                  <c:v>2.0001000000000002</c:v>
                </c:pt>
                <c:pt idx="14146">
                  <c:v>1E-4</c:v>
                </c:pt>
                <c:pt idx="14147">
                  <c:v>1E-4</c:v>
                </c:pt>
                <c:pt idx="14148">
                  <c:v>1.0001</c:v>
                </c:pt>
                <c:pt idx="14149">
                  <c:v>1E-4</c:v>
                </c:pt>
                <c:pt idx="14150">
                  <c:v>2.0001000000000002</c:v>
                </c:pt>
                <c:pt idx="14151">
                  <c:v>1E-4</c:v>
                </c:pt>
                <c:pt idx="14152">
                  <c:v>1E-4</c:v>
                </c:pt>
                <c:pt idx="14153">
                  <c:v>1E-4</c:v>
                </c:pt>
                <c:pt idx="14154">
                  <c:v>1E-4</c:v>
                </c:pt>
                <c:pt idx="14155">
                  <c:v>1E-4</c:v>
                </c:pt>
                <c:pt idx="14156">
                  <c:v>1E-4</c:v>
                </c:pt>
                <c:pt idx="14157">
                  <c:v>1E-4</c:v>
                </c:pt>
                <c:pt idx="14158">
                  <c:v>1E-4</c:v>
                </c:pt>
                <c:pt idx="14159">
                  <c:v>1E-4</c:v>
                </c:pt>
                <c:pt idx="14160">
                  <c:v>1E-4</c:v>
                </c:pt>
                <c:pt idx="14161">
                  <c:v>1E-4</c:v>
                </c:pt>
                <c:pt idx="14162">
                  <c:v>1E-4</c:v>
                </c:pt>
                <c:pt idx="14163">
                  <c:v>1E-4</c:v>
                </c:pt>
                <c:pt idx="14164">
                  <c:v>1E-4</c:v>
                </c:pt>
                <c:pt idx="14165">
                  <c:v>1.0001</c:v>
                </c:pt>
                <c:pt idx="14166">
                  <c:v>1E-4</c:v>
                </c:pt>
                <c:pt idx="14167">
                  <c:v>1E-4</c:v>
                </c:pt>
                <c:pt idx="14168">
                  <c:v>1.0001</c:v>
                </c:pt>
                <c:pt idx="14169">
                  <c:v>1E-4</c:v>
                </c:pt>
                <c:pt idx="14170">
                  <c:v>1E-4</c:v>
                </c:pt>
                <c:pt idx="14171">
                  <c:v>1.0001</c:v>
                </c:pt>
                <c:pt idx="14172">
                  <c:v>1.0001</c:v>
                </c:pt>
                <c:pt idx="14173">
                  <c:v>1E-4</c:v>
                </c:pt>
                <c:pt idx="14174">
                  <c:v>1E-4</c:v>
                </c:pt>
                <c:pt idx="14175">
                  <c:v>1E-4</c:v>
                </c:pt>
                <c:pt idx="14176">
                  <c:v>1E-4</c:v>
                </c:pt>
                <c:pt idx="14177">
                  <c:v>1E-4</c:v>
                </c:pt>
                <c:pt idx="14178">
                  <c:v>1E-4</c:v>
                </c:pt>
                <c:pt idx="14179">
                  <c:v>1.0001</c:v>
                </c:pt>
                <c:pt idx="14180">
                  <c:v>1E-4</c:v>
                </c:pt>
                <c:pt idx="14181">
                  <c:v>1E-4</c:v>
                </c:pt>
                <c:pt idx="14182">
                  <c:v>1.0001</c:v>
                </c:pt>
                <c:pt idx="14183">
                  <c:v>1.0001</c:v>
                </c:pt>
                <c:pt idx="14184">
                  <c:v>1E-4</c:v>
                </c:pt>
                <c:pt idx="14185">
                  <c:v>2.0001000000000002</c:v>
                </c:pt>
                <c:pt idx="14186">
                  <c:v>1.0001</c:v>
                </c:pt>
                <c:pt idx="14187">
                  <c:v>2.0001000000000002</c:v>
                </c:pt>
                <c:pt idx="14188">
                  <c:v>1.0001</c:v>
                </c:pt>
                <c:pt idx="14189">
                  <c:v>1E-4</c:v>
                </c:pt>
                <c:pt idx="14190">
                  <c:v>1E-4</c:v>
                </c:pt>
                <c:pt idx="14191">
                  <c:v>1E-4</c:v>
                </c:pt>
                <c:pt idx="14192">
                  <c:v>1E-4</c:v>
                </c:pt>
                <c:pt idx="14193">
                  <c:v>1.0001</c:v>
                </c:pt>
                <c:pt idx="14194">
                  <c:v>1.0001</c:v>
                </c:pt>
                <c:pt idx="14195">
                  <c:v>1.0001</c:v>
                </c:pt>
                <c:pt idx="14196">
                  <c:v>1E-4</c:v>
                </c:pt>
                <c:pt idx="14197">
                  <c:v>1.0001</c:v>
                </c:pt>
                <c:pt idx="14198">
                  <c:v>1E-4</c:v>
                </c:pt>
                <c:pt idx="14199">
                  <c:v>1.0001</c:v>
                </c:pt>
                <c:pt idx="14200">
                  <c:v>2.0001000000000002</c:v>
                </c:pt>
                <c:pt idx="14201">
                  <c:v>1.0001</c:v>
                </c:pt>
                <c:pt idx="14202">
                  <c:v>1E-4</c:v>
                </c:pt>
                <c:pt idx="14203">
                  <c:v>1.0001</c:v>
                </c:pt>
                <c:pt idx="14204">
                  <c:v>1.0001</c:v>
                </c:pt>
                <c:pt idx="14205">
                  <c:v>1E-4</c:v>
                </c:pt>
                <c:pt idx="14206">
                  <c:v>1E-4</c:v>
                </c:pt>
                <c:pt idx="14207">
                  <c:v>1E-4</c:v>
                </c:pt>
                <c:pt idx="14208">
                  <c:v>1E-4</c:v>
                </c:pt>
                <c:pt idx="14209">
                  <c:v>1E-4</c:v>
                </c:pt>
                <c:pt idx="14210">
                  <c:v>1E-4</c:v>
                </c:pt>
                <c:pt idx="14211">
                  <c:v>1E-4</c:v>
                </c:pt>
                <c:pt idx="14212">
                  <c:v>1E-4</c:v>
                </c:pt>
                <c:pt idx="14213">
                  <c:v>1.0001</c:v>
                </c:pt>
                <c:pt idx="14214">
                  <c:v>1E-4</c:v>
                </c:pt>
                <c:pt idx="14215">
                  <c:v>1E-4</c:v>
                </c:pt>
                <c:pt idx="14216">
                  <c:v>1.0001</c:v>
                </c:pt>
                <c:pt idx="14217">
                  <c:v>1E-4</c:v>
                </c:pt>
                <c:pt idx="14218">
                  <c:v>1E-4</c:v>
                </c:pt>
                <c:pt idx="14219">
                  <c:v>1E-4</c:v>
                </c:pt>
                <c:pt idx="14220">
                  <c:v>1.0001</c:v>
                </c:pt>
                <c:pt idx="14221">
                  <c:v>1.0001</c:v>
                </c:pt>
                <c:pt idx="14222">
                  <c:v>1E-4</c:v>
                </c:pt>
                <c:pt idx="14223">
                  <c:v>1.0001</c:v>
                </c:pt>
                <c:pt idx="14224">
                  <c:v>1E-4</c:v>
                </c:pt>
                <c:pt idx="14225">
                  <c:v>2.0001000000000002</c:v>
                </c:pt>
                <c:pt idx="14226">
                  <c:v>1.0001</c:v>
                </c:pt>
                <c:pt idx="14227">
                  <c:v>1E-4</c:v>
                </c:pt>
                <c:pt idx="14228">
                  <c:v>1E-4</c:v>
                </c:pt>
                <c:pt idx="14229">
                  <c:v>1E-4</c:v>
                </c:pt>
                <c:pt idx="14230">
                  <c:v>1E-4</c:v>
                </c:pt>
                <c:pt idx="14231">
                  <c:v>1.0001</c:v>
                </c:pt>
                <c:pt idx="14232">
                  <c:v>1E-4</c:v>
                </c:pt>
                <c:pt idx="14233">
                  <c:v>1E-4</c:v>
                </c:pt>
                <c:pt idx="14234">
                  <c:v>1E-4</c:v>
                </c:pt>
                <c:pt idx="14235">
                  <c:v>1E-4</c:v>
                </c:pt>
                <c:pt idx="14236">
                  <c:v>1E-4</c:v>
                </c:pt>
                <c:pt idx="14237">
                  <c:v>1E-4</c:v>
                </c:pt>
                <c:pt idx="14238">
                  <c:v>1.0001</c:v>
                </c:pt>
                <c:pt idx="14239">
                  <c:v>1E-4</c:v>
                </c:pt>
                <c:pt idx="14240">
                  <c:v>1E-4</c:v>
                </c:pt>
                <c:pt idx="14241">
                  <c:v>1.0001</c:v>
                </c:pt>
                <c:pt idx="14242">
                  <c:v>1E-4</c:v>
                </c:pt>
                <c:pt idx="14243">
                  <c:v>1E-4</c:v>
                </c:pt>
                <c:pt idx="14244">
                  <c:v>1E-4</c:v>
                </c:pt>
                <c:pt idx="14245">
                  <c:v>1E-4</c:v>
                </c:pt>
                <c:pt idx="14246">
                  <c:v>1.0001</c:v>
                </c:pt>
                <c:pt idx="14247">
                  <c:v>1.0001</c:v>
                </c:pt>
                <c:pt idx="14248">
                  <c:v>1.0001</c:v>
                </c:pt>
                <c:pt idx="14249">
                  <c:v>1.0001</c:v>
                </c:pt>
                <c:pt idx="14250">
                  <c:v>1E-4</c:v>
                </c:pt>
                <c:pt idx="14251">
                  <c:v>1.0001</c:v>
                </c:pt>
                <c:pt idx="14252">
                  <c:v>2.0001000000000002</c:v>
                </c:pt>
                <c:pt idx="14253">
                  <c:v>5.0000999999999998</c:v>
                </c:pt>
                <c:pt idx="14254">
                  <c:v>11.0001</c:v>
                </c:pt>
                <c:pt idx="14255">
                  <c:v>1.0001</c:v>
                </c:pt>
                <c:pt idx="14256">
                  <c:v>2.0001000000000002</c:v>
                </c:pt>
                <c:pt idx="14257">
                  <c:v>1.0001</c:v>
                </c:pt>
                <c:pt idx="14258">
                  <c:v>1.0001</c:v>
                </c:pt>
                <c:pt idx="14259">
                  <c:v>2.0001000000000002</c:v>
                </c:pt>
                <c:pt idx="14260">
                  <c:v>1.0001</c:v>
                </c:pt>
                <c:pt idx="14261">
                  <c:v>1E-4</c:v>
                </c:pt>
                <c:pt idx="14262">
                  <c:v>1.0001</c:v>
                </c:pt>
                <c:pt idx="14263">
                  <c:v>1E-4</c:v>
                </c:pt>
                <c:pt idx="14264">
                  <c:v>1E-4</c:v>
                </c:pt>
                <c:pt idx="14265">
                  <c:v>1E-4</c:v>
                </c:pt>
                <c:pt idx="14266">
                  <c:v>1E-4</c:v>
                </c:pt>
                <c:pt idx="14267">
                  <c:v>1E-4</c:v>
                </c:pt>
                <c:pt idx="14268">
                  <c:v>2.0001000000000002</c:v>
                </c:pt>
                <c:pt idx="14269">
                  <c:v>1E-4</c:v>
                </c:pt>
                <c:pt idx="14270">
                  <c:v>1E-4</c:v>
                </c:pt>
                <c:pt idx="14271">
                  <c:v>1.0001</c:v>
                </c:pt>
                <c:pt idx="14272">
                  <c:v>1E-4</c:v>
                </c:pt>
                <c:pt idx="14273">
                  <c:v>1E-4</c:v>
                </c:pt>
                <c:pt idx="14274">
                  <c:v>1E-4</c:v>
                </c:pt>
                <c:pt idx="14275">
                  <c:v>1E-4</c:v>
                </c:pt>
                <c:pt idx="14276">
                  <c:v>1.0001</c:v>
                </c:pt>
                <c:pt idx="14277">
                  <c:v>1E-4</c:v>
                </c:pt>
                <c:pt idx="14278">
                  <c:v>1.0001</c:v>
                </c:pt>
                <c:pt idx="14279">
                  <c:v>1E-4</c:v>
                </c:pt>
                <c:pt idx="14280">
                  <c:v>2.0001000000000002</c:v>
                </c:pt>
                <c:pt idx="14281">
                  <c:v>2.0001000000000002</c:v>
                </c:pt>
                <c:pt idx="14282">
                  <c:v>3.0001000000000002</c:v>
                </c:pt>
                <c:pt idx="14283">
                  <c:v>2.0001000000000002</c:v>
                </c:pt>
                <c:pt idx="14284">
                  <c:v>4.0000999999999998</c:v>
                </c:pt>
                <c:pt idx="14285">
                  <c:v>6.0000999999999998</c:v>
                </c:pt>
                <c:pt idx="14286">
                  <c:v>6.0000999999999998</c:v>
                </c:pt>
                <c:pt idx="14287">
                  <c:v>4.0000999999999998</c:v>
                </c:pt>
                <c:pt idx="14288">
                  <c:v>5.0000999999999998</c:v>
                </c:pt>
                <c:pt idx="14289">
                  <c:v>7.0000999999999998</c:v>
                </c:pt>
                <c:pt idx="14290">
                  <c:v>5.0000999999999998</c:v>
                </c:pt>
                <c:pt idx="14291">
                  <c:v>1E-4</c:v>
                </c:pt>
                <c:pt idx="14292">
                  <c:v>1E-4</c:v>
                </c:pt>
                <c:pt idx="14293">
                  <c:v>2.0001000000000002</c:v>
                </c:pt>
                <c:pt idx="14294">
                  <c:v>1E-4</c:v>
                </c:pt>
                <c:pt idx="14295">
                  <c:v>1E-4</c:v>
                </c:pt>
                <c:pt idx="14296">
                  <c:v>1.0001</c:v>
                </c:pt>
                <c:pt idx="14297">
                  <c:v>1.0001</c:v>
                </c:pt>
                <c:pt idx="14298">
                  <c:v>1.0001</c:v>
                </c:pt>
                <c:pt idx="14299">
                  <c:v>1E-4</c:v>
                </c:pt>
                <c:pt idx="14300">
                  <c:v>1E-4</c:v>
                </c:pt>
                <c:pt idx="14301">
                  <c:v>1E-4</c:v>
                </c:pt>
                <c:pt idx="14302">
                  <c:v>1E-4</c:v>
                </c:pt>
                <c:pt idx="14303">
                  <c:v>1E-4</c:v>
                </c:pt>
                <c:pt idx="14304">
                  <c:v>1E-4</c:v>
                </c:pt>
                <c:pt idx="14305">
                  <c:v>1E-4</c:v>
                </c:pt>
                <c:pt idx="14306">
                  <c:v>1E-4</c:v>
                </c:pt>
                <c:pt idx="14307">
                  <c:v>1E-4</c:v>
                </c:pt>
                <c:pt idx="14308">
                  <c:v>2.0001000000000002</c:v>
                </c:pt>
                <c:pt idx="14309">
                  <c:v>1E-4</c:v>
                </c:pt>
                <c:pt idx="14310">
                  <c:v>5.0000999999999998</c:v>
                </c:pt>
                <c:pt idx="14311">
                  <c:v>1.0001</c:v>
                </c:pt>
                <c:pt idx="14312">
                  <c:v>6.0000999999999998</c:v>
                </c:pt>
                <c:pt idx="14313">
                  <c:v>8.0000999999999998</c:v>
                </c:pt>
                <c:pt idx="14314">
                  <c:v>5.0000999999999998</c:v>
                </c:pt>
                <c:pt idx="14315">
                  <c:v>1.0001</c:v>
                </c:pt>
                <c:pt idx="14316">
                  <c:v>1E-4</c:v>
                </c:pt>
                <c:pt idx="14317">
                  <c:v>1.0001</c:v>
                </c:pt>
                <c:pt idx="14318">
                  <c:v>2.0001000000000002</c:v>
                </c:pt>
                <c:pt idx="14319">
                  <c:v>2.0001000000000002</c:v>
                </c:pt>
                <c:pt idx="14320">
                  <c:v>1E-4</c:v>
                </c:pt>
                <c:pt idx="14321">
                  <c:v>1E-4</c:v>
                </c:pt>
                <c:pt idx="14322">
                  <c:v>1E-4</c:v>
                </c:pt>
                <c:pt idx="14323">
                  <c:v>1.0001</c:v>
                </c:pt>
                <c:pt idx="14324">
                  <c:v>1E-4</c:v>
                </c:pt>
                <c:pt idx="14325">
                  <c:v>1E-4</c:v>
                </c:pt>
                <c:pt idx="14326">
                  <c:v>1.0001</c:v>
                </c:pt>
                <c:pt idx="14327">
                  <c:v>1E-4</c:v>
                </c:pt>
                <c:pt idx="14328">
                  <c:v>1E-4</c:v>
                </c:pt>
                <c:pt idx="14329">
                  <c:v>1E-4</c:v>
                </c:pt>
                <c:pt idx="14330">
                  <c:v>1E-4</c:v>
                </c:pt>
                <c:pt idx="14331">
                  <c:v>1E-4</c:v>
                </c:pt>
                <c:pt idx="14332">
                  <c:v>3.0001000000000002</c:v>
                </c:pt>
                <c:pt idx="14333">
                  <c:v>1E-4</c:v>
                </c:pt>
                <c:pt idx="14334">
                  <c:v>3.0001000000000002</c:v>
                </c:pt>
                <c:pt idx="14335">
                  <c:v>1.0001</c:v>
                </c:pt>
                <c:pt idx="14336">
                  <c:v>1E-4</c:v>
                </c:pt>
                <c:pt idx="14337">
                  <c:v>1.0001</c:v>
                </c:pt>
                <c:pt idx="14338">
                  <c:v>1E-4</c:v>
                </c:pt>
                <c:pt idx="14339">
                  <c:v>1E-4</c:v>
                </c:pt>
                <c:pt idx="14340">
                  <c:v>1E-4</c:v>
                </c:pt>
                <c:pt idx="14341">
                  <c:v>2.0001000000000002</c:v>
                </c:pt>
                <c:pt idx="14342">
                  <c:v>1E-4</c:v>
                </c:pt>
                <c:pt idx="14343">
                  <c:v>1E-4</c:v>
                </c:pt>
                <c:pt idx="14344">
                  <c:v>1E-4</c:v>
                </c:pt>
                <c:pt idx="14345">
                  <c:v>1E-4</c:v>
                </c:pt>
                <c:pt idx="14346">
                  <c:v>1E-4</c:v>
                </c:pt>
                <c:pt idx="14347">
                  <c:v>1E-4</c:v>
                </c:pt>
                <c:pt idx="14348">
                  <c:v>1.0001</c:v>
                </c:pt>
                <c:pt idx="14349">
                  <c:v>1.0001</c:v>
                </c:pt>
                <c:pt idx="14350">
                  <c:v>1E-4</c:v>
                </c:pt>
                <c:pt idx="14351">
                  <c:v>1.0001</c:v>
                </c:pt>
                <c:pt idx="14352">
                  <c:v>3.0001000000000002</c:v>
                </c:pt>
                <c:pt idx="14353">
                  <c:v>1E-4</c:v>
                </c:pt>
                <c:pt idx="14354">
                  <c:v>3.0001000000000002</c:v>
                </c:pt>
                <c:pt idx="14355">
                  <c:v>1.0001</c:v>
                </c:pt>
                <c:pt idx="14356">
                  <c:v>1E-4</c:v>
                </c:pt>
                <c:pt idx="14357">
                  <c:v>1E-4</c:v>
                </c:pt>
                <c:pt idx="14358">
                  <c:v>1E-4</c:v>
                </c:pt>
                <c:pt idx="14359">
                  <c:v>1.0001</c:v>
                </c:pt>
                <c:pt idx="14360">
                  <c:v>1E-4</c:v>
                </c:pt>
                <c:pt idx="14361">
                  <c:v>1E-4</c:v>
                </c:pt>
                <c:pt idx="14362">
                  <c:v>1E-4</c:v>
                </c:pt>
                <c:pt idx="14363">
                  <c:v>1.0001</c:v>
                </c:pt>
                <c:pt idx="14364">
                  <c:v>1.0001</c:v>
                </c:pt>
                <c:pt idx="14365">
                  <c:v>1E-4</c:v>
                </c:pt>
                <c:pt idx="14366">
                  <c:v>2.0001000000000002</c:v>
                </c:pt>
                <c:pt idx="14367">
                  <c:v>1E-4</c:v>
                </c:pt>
                <c:pt idx="14368">
                  <c:v>1.0001</c:v>
                </c:pt>
                <c:pt idx="14369">
                  <c:v>1.0001</c:v>
                </c:pt>
                <c:pt idx="14370">
                  <c:v>2.0001000000000002</c:v>
                </c:pt>
                <c:pt idx="14371">
                  <c:v>5.0000999999999998</c:v>
                </c:pt>
                <c:pt idx="14372">
                  <c:v>3.0001000000000002</c:v>
                </c:pt>
                <c:pt idx="14373">
                  <c:v>2.0001000000000002</c:v>
                </c:pt>
                <c:pt idx="14374">
                  <c:v>1.0001</c:v>
                </c:pt>
                <c:pt idx="14375">
                  <c:v>1.0001</c:v>
                </c:pt>
                <c:pt idx="14376">
                  <c:v>1E-4</c:v>
                </c:pt>
                <c:pt idx="14377">
                  <c:v>1.0001</c:v>
                </c:pt>
                <c:pt idx="14378">
                  <c:v>1.0001</c:v>
                </c:pt>
                <c:pt idx="14379">
                  <c:v>1E-4</c:v>
                </c:pt>
                <c:pt idx="14380">
                  <c:v>1.0001</c:v>
                </c:pt>
                <c:pt idx="14381">
                  <c:v>1.0001</c:v>
                </c:pt>
                <c:pt idx="14382">
                  <c:v>1E-4</c:v>
                </c:pt>
                <c:pt idx="14383">
                  <c:v>1.0001</c:v>
                </c:pt>
                <c:pt idx="14384">
                  <c:v>1E-4</c:v>
                </c:pt>
                <c:pt idx="14385">
                  <c:v>1.0001</c:v>
                </c:pt>
                <c:pt idx="14386">
                  <c:v>1.0001</c:v>
                </c:pt>
                <c:pt idx="14387">
                  <c:v>1E-4</c:v>
                </c:pt>
                <c:pt idx="14388">
                  <c:v>1.0001</c:v>
                </c:pt>
                <c:pt idx="14389">
                  <c:v>1E-4</c:v>
                </c:pt>
                <c:pt idx="14390">
                  <c:v>1E-4</c:v>
                </c:pt>
                <c:pt idx="14391">
                  <c:v>1E-4</c:v>
                </c:pt>
                <c:pt idx="14392">
                  <c:v>1E-4</c:v>
                </c:pt>
                <c:pt idx="14393">
                  <c:v>1E-4</c:v>
                </c:pt>
                <c:pt idx="14394">
                  <c:v>1E-4</c:v>
                </c:pt>
                <c:pt idx="14395">
                  <c:v>1E-4</c:v>
                </c:pt>
                <c:pt idx="14396">
                  <c:v>1.0001</c:v>
                </c:pt>
                <c:pt idx="14397">
                  <c:v>1.0001</c:v>
                </c:pt>
                <c:pt idx="14398">
                  <c:v>1E-4</c:v>
                </c:pt>
                <c:pt idx="14399">
                  <c:v>1.0001</c:v>
                </c:pt>
                <c:pt idx="14400">
                  <c:v>1.0001</c:v>
                </c:pt>
                <c:pt idx="14401">
                  <c:v>1.0001</c:v>
                </c:pt>
                <c:pt idx="14402">
                  <c:v>1.0001</c:v>
                </c:pt>
                <c:pt idx="14403">
                  <c:v>1.0001</c:v>
                </c:pt>
                <c:pt idx="14404">
                  <c:v>1E-4</c:v>
                </c:pt>
                <c:pt idx="14405">
                  <c:v>1E-4</c:v>
                </c:pt>
                <c:pt idx="14406">
                  <c:v>1E-4</c:v>
                </c:pt>
                <c:pt idx="14407">
                  <c:v>1.0001</c:v>
                </c:pt>
                <c:pt idx="14408">
                  <c:v>1E-4</c:v>
                </c:pt>
                <c:pt idx="14409">
                  <c:v>1E-4</c:v>
                </c:pt>
                <c:pt idx="14410">
                  <c:v>1.0001</c:v>
                </c:pt>
                <c:pt idx="14411">
                  <c:v>1E-4</c:v>
                </c:pt>
                <c:pt idx="14412">
                  <c:v>1.0001</c:v>
                </c:pt>
                <c:pt idx="14413">
                  <c:v>1E-4</c:v>
                </c:pt>
                <c:pt idx="14414">
                  <c:v>1E-4</c:v>
                </c:pt>
                <c:pt idx="14415">
                  <c:v>1E-4</c:v>
                </c:pt>
                <c:pt idx="14416">
                  <c:v>1.0001</c:v>
                </c:pt>
                <c:pt idx="14417">
                  <c:v>1.0001</c:v>
                </c:pt>
                <c:pt idx="14418">
                  <c:v>1.0001</c:v>
                </c:pt>
                <c:pt idx="14419">
                  <c:v>1E-4</c:v>
                </c:pt>
                <c:pt idx="14420">
                  <c:v>1E-4</c:v>
                </c:pt>
                <c:pt idx="14421">
                  <c:v>1E-4</c:v>
                </c:pt>
                <c:pt idx="14422">
                  <c:v>1E-4</c:v>
                </c:pt>
                <c:pt idx="14423">
                  <c:v>1E-4</c:v>
                </c:pt>
                <c:pt idx="14424">
                  <c:v>1E-4</c:v>
                </c:pt>
                <c:pt idx="14425">
                  <c:v>1E-4</c:v>
                </c:pt>
                <c:pt idx="14426">
                  <c:v>1.0001</c:v>
                </c:pt>
                <c:pt idx="14427">
                  <c:v>1E-4</c:v>
                </c:pt>
                <c:pt idx="14428">
                  <c:v>1E-4</c:v>
                </c:pt>
                <c:pt idx="14429">
                  <c:v>1E-4</c:v>
                </c:pt>
                <c:pt idx="14430">
                  <c:v>3.0001000000000002</c:v>
                </c:pt>
                <c:pt idx="14431">
                  <c:v>5.0000999999999998</c:v>
                </c:pt>
                <c:pt idx="14432">
                  <c:v>1.0001</c:v>
                </c:pt>
                <c:pt idx="14433">
                  <c:v>2.0001000000000002</c:v>
                </c:pt>
                <c:pt idx="14434">
                  <c:v>1.0001</c:v>
                </c:pt>
                <c:pt idx="14435">
                  <c:v>1.0001</c:v>
                </c:pt>
                <c:pt idx="14436">
                  <c:v>1E-4</c:v>
                </c:pt>
                <c:pt idx="14437">
                  <c:v>1E-4</c:v>
                </c:pt>
                <c:pt idx="14438">
                  <c:v>1E-4</c:v>
                </c:pt>
                <c:pt idx="14439">
                  <c:v>1.0001</c:v>
                </c:pt>
                <c:pt idx="14440">
                  <c:v>1E-4</c:v>
                </c:pt>
                <c:pt idx="14441">
                  <c:v>1.0001</c:v>
                </c:pt>
                <c:pt idx="14442">
                  <c:v>1E-4</c:v>
                </c:pt>
                <c:pt idx="14443">
                  <c:v>1.0001</c:v>
                </c:pt>
                <c:pt idx="14444">
                  <c:v>1E-4</c:v>
                </c:pt>
                <c:pt idx="14445">
                  <c:v>1.0001</c:v>
                </c:pt>
                <c:pt idx="14446">
                  <c:v>1E-4</c:v>
                </c:pt>
                <c:pt idx="14447">
                  <c:v>1E-4</c:v>
                </c:pt>
                <c:pt idx="14448">
                  <c:v>1E-4</c:v>
                </c:pt>
                <c:pt idx="14449">
                  <c:v>1E-4</c:v>
                </c:pt>
                <c:pt idx="14450">
                  <c:v>1E-4</c:v>
                </c:pt>
                <c:pt idx="14451">
                  <c:v>1E-4</c:v>
                </c:pt>
                <c:pt idx="14452">
                  <c:v>1.0001</c:v>
                </c:pt>
                <c:pt idx="14453">
                  <c:v>1E-4</c:v>
                </c:pt>
                <c:pt idx="14454">
                  <c:v>1.0001</c:v>
                </c:pt>
                <c:pt idx="14455">
                  <c:v>1.0001</c:v>
                </c:pt>
                <c:pt idx="14456">
                  <c:v>1E-4</c:v>
                </c:pt>
                <c:pt idx="14457">
                  <c:v>1E-4</c:v>
                </c:pt>
                <c:pt idx="14458">
                  <c:v>1E-4</c:v>
                </c:pt>
                <c:pt idx="14459">
                  <c:v>1E-4</c:v>
                </c:pt>
                <c:pt idx="14460">
                  <c:v>3.0001000000000002</c:v>
                </c:pt>
                <c:pt idx="14461">
                  <c:v>1.0001</c:v>
                </c:pt>
                <c:pt idx="14462">
                  <c:v>1E-4</c:v>
                </c:pt>
                <c:pt idx="14463">
                  <c:v>4.0000999999999998</c:v>
                </c:pt>
                <c:pt idx="14464">
                  <c:v>1E-4</c:v>
                </c:pt>
                <c:pt idx="14465">
                  <c:v>1.0001</c:v>
                </c:pt>
                <c:pt idx="14466">
                  <c:v>1E-4</c:v>
                </c:pt>
                <c:pt idx="14467">
                  <c:v>1.0001</c:v>
                </c:pt>
                <c:pt idx="14468">
                  <c:v>1E-4</c:v>
                </c:pt>
                <c:pt idx="14469">
                  <c:v>1E-4</c:v>
                </c:pt>
                <c:pt idx="14470">
                  <c:v>1E-4</c:v>
                </c:pt>
                <c:pt idx="14471">
                  <c:v>1E-4</c:v>
                </c:pt>
                <c:pt idx="14472">
                  <c:v>1.0001</c:v>
                </c:pt>
                <c:pt idx="14473">
                  <c:v>1E-4</c:v>
                </c:pt>
                <c:pt idx="14474">
                  <c:v>1E-4</c:v>
                </c:pt>
                <c:pt idx="14475">
                  <c:v>1E-4</c:v>
                </c:pt>
                <c:pt idx="14476">
                  <c:v>2.0001000000000002</c:v>
                </c:pt>
                <c:pt idx="14477">
                  <c:v>1E-4</c:v>
                </c:pt>
                <c:pt idx="14478">
                  <c:v>1E-4</c:v>
                </c:pt>
                <c:pt idx="14479">
                  <c:v>1E-4</c:v>
                </c:pt>
                <c:pt idx="14480">
                  <c:v>3.0001000000000002</c:v>
                </c:pt>
                <c:pt idx="14481">
                  <c:v>1E-4</c:v>
                </c:pt>
                <c:pt idx="14482">
                  <c:v>2.0001000000000002</c:v>
                </c:pt>
                <c:pt idx="14483">
                  <c:v>1.0001</c:v>
                </c:pt>
                <c:pt idx="14484">
                  <c:v>1E-4</c:v>
                </c:pt>
                <c:pt idx="14485">
                  <c:v>1.0001</c:v>
                </c:pt>
                <c:pt idx="14486">
                  <c:v>1E-4</c:v>
                </c:pt>
                <c:pt idx="14487">
                  <c:v>3.0001000000000002</c:v>
                </c:pt>
                <c:pt idx="14488">
                  <c:v>2.0001000000000002</c:v>
                </c:pt>
                <c:pt idx="14489">
                  <c:v>3.0001000000000002</c:v>
                </c:pt>
                <c:pt idx="14490">
                  <c:v>1E-4</c:v>
                </c:pt>
                <c:pt idx="14491">
                  <c:v>1E-4</c:v>
                </c:pt>
                <c:pt idx="14492">
                  <c:v>1.0001</c:v>
                </c:pt>
                <c:pt idx="14493">
                  <c:v>3.0001000000000002</c:v>
                </c:pt>
                <c:pt idx="14494">
                  <c:v>2.0001000000000002</c:v>
                </c:pt>
                <c:pt idx="14495">
                  <c:v>1E-4</c:v>
                </c:pt>
                <c:pt idx="14496">
                  <c:v>1E-4</c:v>
                </c:pt>
                <c:pt idx="14497">
                  <c:v>2.0001000000000002</c:v>
                </c:pt>
                <c:pt idx="14498">
                  <c:v>1E-4</c:v>
                </c:pt>
                <c:pt idx="14499">
                  <c:v>3.0001000000000002</c:v>
                </c:pt>
                <c:pt idx="14500">
                  <c:v>1E-4</c:v>
                </c:pt>
                <c:pt idx="14501">
                  <c:v>1E-4</c:v>
                </c:pt>
                <c:pt idx="14502">
                  <c:v>1E-4</c:v>
                </c:pt>
                <c:pt idx="14503">
                  <c:v>1E-4</c:v>
                </c:pt>
                <c:pt idx="14504">
                  <c:v>1E-4</c:v>
                </c:pt>
                <c:pt idx="14505">
                  <c:v>1.0001</c:v>
                </c:pt>
                <c:pt idx="14506">
                  <c:v>1.0001</c:v>
                </c:pt>
                <c:pt idx="14507">
                  <c:v>1.0001</c:v>
                </c:pt>
                <c:pt idx="14508">
                  <c:v>1.0001</c:v>
                </c:pt>
                <c:pt idx="14509">
                  <c:v>1E-4</c:v>
                </c:pt>
                <c:pt idx="14510">
                  <c:v>1E-4</c:v>
                </c:pt>
                <c:pt idx="14511">
                  <c:v>1E-4</c:v>
                </c:pt>
                <c:pt idx="14512">
                  <c:v>1.0001</c:v>
                </c:pt>
                <c:pt idx="14513">
                  <c:v>1E-4</c:v>
                </c:pt>
                <c:pt idx="14514">
                  <c:v>1E-4</c:v>
                </c:pt>
                <c:pt idx="14515">
                  <c:v>1.0001</c:v>
                </c:pt>
                <c:pt idx="14516">
                  <c:v>1.0001</c:v>
                </c:pt>
                <c:pt idx="14517">
                  <c:v>1.0001</c:v>
                </c:pt>
                <c:pt idx="14518">
                  <c:v>1E-4</c:v>
                </c:pt>
                <c:pt idx="14519">
                  <c:v>1.0001</c:v>
                </c:pt>
                <c:pt idx="14520">
                  <c:v>2.0001000000000002</c:v>
                </c:pt>
                <c:pt idx="14521">
                  <c:v>1.0001</c:v>
                </c:pt>
                <c:pt idx="14522">
                  <c:v>1.0001</c:v>
                </c:pt>
                <c:pt idx="14523">
                  <c:v>1E-4</c:v>
                </c:pt>
                <c:pt idx="14524">
                  <c:v>1E-4</c:v>
                </c:pt>
                <c:pt idx="14525">
                  <c:v>1.0001</c:v>
                </c:pt>
                <c:pt idx="14526">
                  <c:v>1.0001</c:v>
                </c:pt>
                <c:pt idx="14527">
                  <c:v>1E-4</c:v>
                </c:pt>
                <c:pt idx="14528">
                  <c:v>1E-4</c:v>
                </c:pt>
                <c:pt idx="14529">
                  <c:v>1E-4</c:v>
                </c:pt>
                <c:pt idx="14530">
                  <c:v>2.0001000000000002</c:v>
                </c:pt>
                <c:pt idx="14531">
                  <c:v>1E-4</c:v>
                </c:pt>
                <c:pt idx="14532">
                  <c:v>1E-4</c:v>
                </c:pt>
                <c:pt idx="14533">
                  <c:v>1E-4</c:v>
                </c:pt>
                <c:pt idx="14534">
                  <c:v>1E-4</c:v>
                </c:pt>
                <c:pt idx="14535">
                  <c:v>1E-4</c:v>
                </c:pt>
                <c:pt idx="14536">
                  <c:v>1E-4</c:v>
                </c:pt>
                <c:pt idx="14537">
                  <c:v>1E-4</c:v>
                </c:pt>
                <c:pt idx="14538">
                  <c:v>1E-4</c:v>
                </c:pt>
                <c:pt idx="14539">
                  <c:v>1E-4</c:v>
                </c:pt>
                <c:pt idx="14540">
                  <c:v>2.0001000000000002</c:v>
                </c:pt>
                <c:pt idx="14541">
                  <c:v>1E-4</c:v>
                </c:pt>
                <c:pt idx="14542">
                  <c:v>1E-4</c:v>
                </c:pt>
                <c:pt idx="14543">
                  <c:v>2.0001000000000002</c:v>
                </c:pt>
                <c:pt idx="14544">
                  <c:v>1E-4</c:v>
                </c:pt>
                <c:pt idx="14545">
                  <c:v>1E-4</c:v>
                </c:pt>
                <c:pt idx="14546">
                  <c:v>1.0001</c:v>
                </c:pt>
                <c:pt idx="14547">
                  <c:v>1.0001</c:v>
                </c:pt>
                <c:pt idx="14548">
                  <c:v>1E-4</c:v>
                </c:pt>
                <c:pt idx="14549">
                  <c:v>1.0001</c:v>
                </c:pt>
                <c:pt idx="14550">
                  <c:v>1.0001</c:v>
                </c:pt>
                <c:pt idx="14551">
                  <c:v>1.0001</c:v>
                </c:pt>
                <c:pt idx="14552">
                  <c:v>1E-4</c:v>
                </c:pt>
                <c:pt idx="14553">
                  <c:v>1.0001</c:v>
                </c:pt>
                <c:pt idx="14554">
                  <c:v>1E-4</c:v>
                </c:pt>
                <c:pt idx="14555">
                  <c:v>1E-4</c:v>
                </c:pt>
                <c:pt idx="14556">
                  <c:v>1E-4</c:v>
                </c:pt>
                <c:pt idx="14557">
                  <c:v>1.0001</c:v>
                </c:pt>
                <c:pt idx="14558">
                  <c:v>1.0001</c:v>
                </c:pt>
                <c:pt idx="14559">
                  <c:v>1.0001</c:v>
                </c:pt>
                <c:pt idx="14560">
                  <c:v>1E-4</c:v>
                </c:pt>
                <c:pt idx="14561">
                  <c:v>1E-4</c:v>
                </c:pt>
                <c:pt idx="14562">
                  <c:v>1E-4</c:v>
                </c:pt>
                <c:pt idx="14563">
                  <c:v>1E-4</c:v>
                </c:pt>
                <c:pt idx="14564">
                  <c:v>1.0001</c:v>
                </c:pt>
                <c:pt idx="14565">
                  <c:v>1E-4</c:v>
                </c:pt>
                <c:pt idx="14566">
                  <c:v>1E-4</c:v>
                </c:pt>
                <c:pt idx="14567">
                  <c:v>1.0001</c:v>
                </c:pt>
                <c:pt idx="14568">
                  <c:v>3.0001000000000002</c:v>
                </c:pt>
                <c:pt idx="14569">
                  <c:v>3.0001000000000002</c:v>
                </c:pt>
                <c:pt idx="14570">
                  <c:v>1E-4</c:v>
                </c:pt>
                <c:pt idx="14571">
                  <c:v>1E-4</c:v>
                </c:pt>
                <c:pt idx="14572">
                  <c:v>1E-4</c:v>
                </c:pt>
                <c:pt idx="14573">
                  <c:v>2.0001000000000002</c:v>
                </c:pt>
                <c:pt idx="14574">
                  <c:v>1E-4</c:v>
                </c:pt>
                <c:pt idx="14575">
                  <c:v>1E-4</c:v>
                </c:pt>
                <c:pt idx="14576">
                  <c:v>1.0001</c:v>
                </c:pt>
                <c:pt idx="14577">
                  <c:v>1E-4</c:v>
                </c:pt>
                <c:pt idx="14578">
                  <c:v>1E-4</c:v>
                </c:pt>
                <c:pt idx="14579">
                  <c:v>1.0001</c:v>
                </c:pt>
                <c:pt idx="14580">
                  <c:v>1.0001</c:v>
                </c:pt>
                <c:pt idx="14581">
                  <c:v>1E-4</c:v>
                </c:pt>
                <c:pt idx="14582">
                  <c:v>1E-4</c:v>
                </c:pt>
                <c:pt idx="14583">
                  <c:v>1.0001</c:v>
                </c:pt>
                <c:pt idx="14584">
                  <c:v>1E-4</c:v>
                </c:pt>
                <c:pt idx="14585">
                  <c:v>1E-4</c:v>
                </c:pt>
                <c:pt idx="14586">
                  <c:v>1E-4</c:v>
                </c:pt>
                <c:pt idx="14587">
                  <c:v>1E-4</c:v>
                </c:pt>
                <c:pt idx="14588">
                  <c:v>1E-4</c:v>
                </c:pt>
                <c:pt idx="14589">
                  <c:v>1E-4</c:v>
                </c:pt>
                <c:pt idx="14590">
                  <c:v>1E-4</c:v>
                </c:pt>
                <c:pt idx="14591">
                  <c:v>1.0001</c:v>
                </c:pt>
                <c:pt idx="14592">
                  <c:v>1E-4</c:v>
                </c:pt>
                <c:pt idx="14593">
                  <c:v>1.0001</c:v>
                </c:pt>
                <c:pt idx="14594">
                  <c:v>1E-4</c:v>
                </c:pt>
                <c:pt idx="14595">
                  <c:v>1E-4</c:v>
                </c:pt>
                <c:pt idx="14596">
                  <c:v>2.0001000000000002</c:v>
                </c:pt>
                <c:pt idx="14597">
                  <c:v>1E-4</c:v>
                </c:pt>
                <c:pt idx="14598">
                  <c:v>1E-4</c:v>
                </c:pt>
                <c:pt idx="14599">
                  <c:v>1E-4</c:v>
                </c:pt>
                <c:pt idx="14600">
                  <c:v>1E-4</c:v>
                </c:pt>
                <c:pt idx="14601">
                  <c:v>1E-4</c:v>
                </c:pt>
                <c:pt idx="14602">
                  <c:v>1E-4</c:v>
                </c:pt>
                <c:pt idx="14603">
                  <c:v>1E-4</c:v>
                </c:pt>
                <c:pt idx="14604">
                  <c:v>1E-4</c:v>
                </c:pt>
                <c:pt idx="14605">
                  <c:v>1E-4</c:v>
                </c:pt>
                <c:pt idx="14606">
                  <c:v>1E-4</c:v>
                </c:pt>
                <c:pt idx="14607">
                  <c:v>1E-4</c:v>
                </c:pt>
                <c:pt idx="14608">
                  <c:v>1E-4</c:v>
                </c:pt>
                <c:pt idx="14609">
                  <c:v>1E-4</c:v>
                </c:pt>
                <c:pt idx="14610">
                  <c:v>1.0001</c:v>
                </c:pt>
                <c:pt idx="14611">
                  <c:v>1E-4</c:v>
                </c:pt>
                <c:pt idx="14612">
                  <c:v>1E-4</c:v>
                </c:pt>
                <c:pt idx="14613">
                  <c:v>1E-4</c:v>
                </c:pt>
                <c:pt idx="14614">
                  <c:v>1E-4</c:v>
                </c:pt>
                <c:pt idx="14615">
                  <c:v>1.0001</c:v>
                </c:pt>
                <c:pt idx="14616">
                  <c:v>1.0001</c:v>
                </c:pt>
                <c:pt idx="14617">
                  <c:v>1.0001</c:v>
                </c:pt>
                <c:pt idx="14618">
                  <c:v>1.0001</c:v>
                </c:pt>
                <c:pt idx="14619">
                  <c:v>3.0001000000000002</c:v>
                </c:pt>
                <c:pt idx="14620">
                  <c:v>1.0001</c:v>
                </c:pt>
                <c:pt idx="14621">
                  <c:v>1E-4</c:v>
                </c:pt>
                <c:pt idx="14622">
                  <c:v>1E-4</c:v>
                </c:pt>
                <c:pt idx="14623">
                  <c:v>1E-4</c:v>
                </c:pt>
                <c:pt idx="14624">
                  <c:v>2.0001000000000002</c:v>
                </c:pt>
                <c:pt idx="14625">
                  <c:v>1E-4</c:v>
                </c:pt>
                <c:pt idx="14626">
                  <c:v>1.0001</c:v>
                </c:pt>
                <c:pt idx="14627">
                  <c:v>1E-4</c:v>
                </c:pt>
                <c:pt idx="14628">
                  <c:v>1E-4</c:v>
                </c:pt>
                <c:pt idx="14629">
                  <c:v>1.0001</c:v>
                </c:pt>
                <c:pt idx="14630">
                  <c:v>1E-4</c:v>
                </c:pt>
                <c:pt idx="14631">
                  <c:v>1E-4</c:v>
                </c:pt>
                <c:pt idx="14632">
                  <c:v>1.0001</c:v>
                </c:pt>
                <c:pt idx="14633">
                  <c:v>1E-4</c:v>
                </c:pt>
                <c:pt idx="14634">
                  <c:v>1E-4</c:v>
                </c:pt>
                <c:pt idx="14635">
                  <c:v>1.0001</c:v>
                </c:pt>
                <c:pt idx="14636">
                  <c:v>1.0001</c:v>
                </c:pt>
                <c:pt idx="14637">
                  <c:v>1E-4</c:v>
                </c:pt>
                <c:pt idx="14638">
                  <c:v>1E-4</c:v>
                </c:pt>
                <c:pt idx="14639">
                  <c:v>1.0001</c:v>
                </c:pt>
                <c:pt idx="14640">
                  <c:v>1E-4</c:v>
                </c:pt>
                <c:pt idx="14641">
                  <c:v>1E-4</c:v>
                </c:pt>
                <c:pt idx="14642">
                  <c:v>1.0001</c:v>
                </c:pt>
                <c:pt idx="14643">
                  <c:v>1E-4</c:v>
                </c:pt>
                <c:pt idx="14644">
                  <c:v>1E-4</c:v>
                </c:pt>
                <c:pt idx="14645">
                  <c:v>1E-4</c:v>
                </c:pt>
                <c:pt idx="14646">
                  <c:v>1E-4</c:v>
                </c:pt>
                <c:pt idx="14647">
                  <c:v>1.0001</c:v>
                </c:pt>
                <c:pt idx="14648">
                  <c:v>1.0001</c:v>
                </c:pt>
                <c:pt idx="14649">
                  <c:v>1E-4</c:v>
                </c:pt>
                <c:pt idx="14650">
                  <c:v>1.0001</c:v>
                </c:pt>
                <c:pt idx="14651">
                  <c:v>1E-4</c:v>
                </c:pt>
                <c:pt idx="14652">
                  <c:v>2.0001000000000002</c:v>
                </c:pt>
                <c:pt idx="14653">
                  <c:v>1.0001</c:v>
                </c:pt>
                <c:pt idx="14654">
                  <c:v>1.0001</c:v>
                </c:pt>
                <c:pt idx="14655">
                  <c:v>1E-4</c:v>
                </c:pt>
                <c:pt idx="14656">
                  <c:v>1E-4</c:v>
                </c:pt>
                <c:pt idx="14657">
                  <c:v>1.0001</c:v>
                </c:pt>
                <c:pt idx="14658">
                  <c:v>1E-4</c:v>
                </c:pt>
                <c:pt idx="14659">
                  <c:v>1.0001</c:v>
                </c:pt>
                <c:pt idx="14660">
                  <c:v>1.0001</c:v>
                </c:pt>
                <c:pt idx="14661">
                  <c:v>1.0001</c:v>
                </c:pt>
                <c:pt idx="14662">
                  <c:v>1.0001</c:v>
                </c:pt>
                <c:pt idx="14663">
                  <c:v>1E-4</c:v>
                </c:pt>
                <c:pt idx="14664">
                  <c:v>1E-4</c:v>
                </c:pt>
                <c:pt idx="14665">
                  <c:v>1.0001</c:v>
                </c:pt>
                <c:pt idx="14666">
                  <c:v>1E-4</c:v>
                </c:pt>
                <c:pt idx="14667">
                  <c:v>1E-4</c:v>
                </c:pt>
                <c:pt idx="14668">
                  <c:v>1.0001</c:v>
                </c:pt>
                <c:pt idx="14669">
                  <c:v>1E-4</c:v>
                </c:pt>
                <c:pt idx="14670">
                  <c:v>1.0001</c:v>
                </c:pt>
                <c:pt idx="14671">
                  <c:v>2.0001000000000002</c:v>
                </c:pt>
                <c:pt idx="14672">
                  <c:v>3.0001000000000002</c:v>
                </c:pt>
                <c:pt idx="14673">
                  <c:v>1E-4</c:v>
                </c:pt>
                <c:pt idx="14674">
                  <c:v>1E-4</c:v>
                </c:pt>
                <c:pt idx="14675">
                  <c:v>1.0001</c:v>
                </c:pt>
                <c:pt idx="14676">
                  <c:v>1E-4</c:v>
                </c:pt>
                <c:pt idx="14677">
                  <c:v>1E-4</c:v>
                </c:pt>
                <c:pt idx="14678">
                  <c:v>1.0001</c:v>
                </c:pt>
                <c:pt idx="14679">
                  <c:v>1.0001</c:v>
                </c:pt>
                <c:pt idx="14680">
                  <c:v>1E-4</c:v>
                </c:pt>
                <c:pt idx="14681">
                  <c:v>1E-4</c:v>
                </c:pt>
                <c:pt idx="14682">
                  <c:v>1.0001</c:v>
                </c:pt>
                <c:pt idx="14683">
                  <c:v>1E-4</c:v>
                </c:pt>
                <c:pt idx="14684">
                  <c:v>1.0001</c:v>
                </c:pt>
                <c:pt idx="14685">
                  <c:v>2.0001000000000002</c:v>
                </c:pt>
                <c:pt idx="14686">
                  <c:v>1.0001</c:v>
                </c:pt>
                <c:pt idx="14687">
                  <c:v>1E-4</c:v>
                </c:pt>
                <c:pt idx="14688">
                  <c:v>2.0001000000000002</c:v>
                </c:pt>
                <c:pt idx="14689">
                  <c:v>1.0001</c:v>
                </c:pt>
                <c:pt idx="14690">
                  <c:v>3.0001000000000002</c:v>
                </c:pt>
                <c:pt idx="14691">
                  <c:v>2.0001000000000002</c:v>
                </c:pt>
                <c:pt idx="14692">
                  <c:v>2.0001000000000002</c:v>
                </c:pt>
                <c:pt idx="14693">
                  <c:v>1E-4</c:v>
                </c:pt>
                <c:pt idx="14694">
                  <c:v>2.0001000000000002</c:v>
                </c:pt>
                <c:pt idx="14695">
                  <c:v>1E-4</c:v>
                </c:pt>
                <c:pt idx="14696">
                  <c:v>1.0001</c:v>
                </c:pt>
                <c:pt idx="14697">
                  <c:v>1E-4</c:v>
                </c:pt>
                <c:pt idx="14698">
                  <c:v>1E-4</c:v>
                </c:pt>
                <c:pt idx="14699">
                  <c:v>1.0001</c:v>
                </c:pt>
                <c:pt idx="14700">
                  <c:v>1E-4</c:v>
                </c:pt>
                <c:pt idx="14701">
                  <c:v>1E-4</c:v>
                </c:pt>
                <c:pt idx="14702">
                  <c:v>1E-4</c:v>
                </c:pt>
                <c:pt idx="14703">
                  <c:v>1E-4</c:v>
                </c:pt>
                <c:pt idx="14704">
                  <c:v>1E-4</c:v>
                </c:pt>
                <c:pt idx="14705">
                  <c:v>1E-4</c:v>
                </c:pt>
                <c:pt idx="14706">
                  <c:v>1.0001</c:v>
                </c:pt>
                <c:pt idx="14707">
                  <c:v>1E-4</c:v>
                </c:pt>
                <c:pt idx="14708">
                  <c:v>1.0001</c:v>
                </c:pt>
                <c:pt idx="14709">
                  <c:v>1E-4</c:v>
                </c:pt>
                <c:pt idx="14710">
                  <c:v>1.0001</c:v>
                </c:pt>
                <c:pt idx="14711">
                  <c:v>1.0001</c:v>
                </c:pt>
                <c:pt idx="14712">
                  <c:v>1.0001</c:v>
                </c:pt>
                <c:pt idx="14713">
                  <c:v>1E-4</c:v>
                </c:pt>
                <c:pt idx="14714">
                  <c:v>3.0001000000000002</c:v>
                </c:pt>
                <c:pt idx="14715">
                  <c:v>1E-4</c:v>
                </c:pt>
                <c:pt idx="14716">
                  <c:v>2.0001000000000002</c:v>
                </c:pt>
                <c:pt idx="14717">
                  <c:v>1.0001</c:v>
                </c:pt>
                <c:pt idx="14718">
                  <c:v>2.0001000000000002</c:v>
                </c:pt>
                <c:pt idx="14719">
                  <c:v>4.0000999999999998</c:v>
                </c:pt>
                <c:pt idx="14720">
                  <c:v>6.0000999999999998</c:v>
                </c:pt>
                <c:pt idx="14721">
                  <c:v>2.0001000000000002</c:v>
                </c:pt>
                <c:pt idx="14722">
                  <c:v>3.0001000000000002</c:v>
                </c:pt>
                <c:pt idx="14723">
                  <c:v>1E-4</c:v>
                </c:pt>
                <c:pt idx="14724">
                  <c:v>4.0000999999999998</c:v>
                </c:pt>
                <c:pt idx="14725">
                  <c:v>2.0001000000000002</c:v>
                </c:pt>
                <c:pt idx="14726">
                  <c:v>2.0001000000000002</c:v>
                </c:pt>
                <c:pt idx="14727">
                  <c:v>3.0001000000000002</c:v>
                </c:pt>
                <c:pt idx="14728">
                  <c:v>12.0001</c:v>
                </c:pt>
                <c:pt idx="14729">
                  <c:v>17.0001</c:v>
                </c:pt>
                <c:pt idx="14730">
                  <c:v>7.0000999999999998</c:v>
                </c:pt>
                <c:pt idx="14731">
                  <c:v>8.0000999999999998</c:v>
                </c:pt>
                <c:pt idx="14732">
                  <c:v>1.0001</c:v>
                </c:pt>
                <c:pt idx="14733">
                  <c:v>1.0001</c:v>
                </c:pt>
                <c:pt idx="14734">
                  <c:v>1E-4</c:v>
                </c:pt>
                <c:pt idx="14735">
                  <c:v>1E-4</c:v>
                </c:pt>
                <c:pt idx="14736">
                  <c:v>1E-4</c:v>
                </c:pt>
                <c:pt idx="14737">
                  <c:v>1E-4</c:v>
                </c:pt>
                <c:pt idx="14738">
                  <c:v>1E-4</c:v>
                </c:pt>
                <c:pt idx="14739">
                  <c:v>1E-4</c:v>
                </c:pt>
                <c:pt idx="14740">
                  <c:v>1E-4</c:v>
                </c:pt>
                <c:pt idx="14741">
                  <c:v>1E-4</c:v>
                </c:pt>
                <c:pt idx="14742">
                  <c:v>1.0001</c:v>
                </c:pt>
                <c:pt idx="14743">
                  <c:v>5.0000999999999998</c:v>
                </c:pt>
                <c:pt idx="14744">
                  <c:v>5.0000999999999998</c:v>
                </c:pt>
                <c:pt idx="14745">
                  <c:v>1E-4</c:v>
                </c:pt>
                <c:pt idx="14746">
                  <c:v>2.0001000000000002</c:v>
                </c:pt>
                <c:pt idx="14747">
                  <c:v>4.0000999999999998</c:v>
                </c:pt>
                <c:pt idx="14748">
                  <c:v>6.0000999999999998</c:v>
                </c:pt>
                <c:pt idx="14749">
                  <c:v>3.0001000000000002</c:v>
                </c:pt>
                <c:pt idx="14750">
                  <c:v>3.0001000000000002</c:v>
                </c:pt>
                <c:pt idx="14751">
                  <c:v>1.0001</c:v>
                </c:pt>
                <c:pt idx="14752">
                  <c:v>1.0001</c:v>
                </c:pt>
                <c:pt idx="14753">
                  <c:v>2.0001000000000002</c:v>
                </c:pt>
                <c:pt idx="14754">
                  <c:v>2.0001000000000002</c:v>
                </c:pt>
                <c:pt idx="14755">
                  <c:v>1E-4</c:v>
                </c:pt>
                <c:pt idx="14756">
                  <c:v>2.0001000000000002</c:v>
                </c:pt>
                <c:pt idx="14757">
                  <c:v>3.0001000000000002</c:v>
                </c:pt>
                <c:pt idx="14758">
                  <c:v>1E-4</c:v>
                </c:pt>
                <c:pt idx="14759">
                  <c:v>1E-4</c:v>
                </c:pt>
                <c:pt idx="14760">
                  <c:v>1.0001</c:v>
                </c:pt>
                <c:pt idx="14761">
                  <c:v>1E-4</c:v>
                </c:pt>
                <c:pt idx="14762">
                  <c:v>1E-4</c:v>
                </c:pt>
                <c:pt idx="14763">
                  <c:v>1E-4</c:v>
                </c:pt>
                <c:pt idx="14764">
                  <c:v>1E-4</c:v>
                </c:pt>
                <c:pt idx="14765">
                  <c:v>1E-4</c:v>
                </c:pt>
                <c:pt idx="14766">
                  <c:v>1E-4</c:v>
                </c:pt>
                <c:pt idx="14767">
                  <c:v>1E-4</c:v>
                </c:pt>
                <c:pt idx="14768">
                  <c:v>1E-4</c:v>
                </c:pt>
                <c:pt idx="14769">
                  <c:v>1E-4</c:v>
                </c:pt>
                <c:pt idx="14770">
                  <c:v>1.0001</c:v>
                </c:pt>
                <c:pt idx="14771">
                  <c:v>1.0001</c:v>
                </c:pt>
                <c:pt idx="14772">
                  <c:v>2.0001000000000002</c:v>
                </c:pt>
                <c:pt idx="14773">
                  <c:v>1.0001</c:v>
                </c:pt>
                <c:pt idx="14774">
                  <c:v>1E-4</c:v>
                </c:pt>
                <c:pt idx="14775">
                  <c:v>1E-4</c:v>
                </c:pt>
                <c:pt idx="14776">
                  <c:v>1.0001</c:v>
                </c:pt>
                <c:pt idx="14777">
                  <c:v>3.0001000000000002</c:v>
                </c:pt>
                <c:pt idx="14778">
                  <c:v>6.0000999999999998</c:v>
                </c:pt>
                <c:pt idx="14779">
                  <c:v>3.0001000000000002</c:v>
                </c:pt>
                <c:pt idx="14780">
                  <c:v>2.0001000000000002</c:v>
                </c:pt>
                <c:pt idx="14781">
                  <c:v>2.0001000000000002</c:v>
                </c:pt>
                <c:pt idx="14782">
                  <c:v>1.0001</c:v>
                </c:pt>
                <c:pt idx="14783">
                  <c:v>1E-4</c:v>
                </c:pt>
                <c:pt idx="14784">
                  <c:v>1.0001</c:v>
                </c:pt>
                <c:pt idx="14785">
                  <c:v>1.0001</c:v>
                </c:pt>
                <c:pt idx="14786">
                  <c:v>2.0001000000000002</c:v>
                </c:pt>
                <c:pt idx="14787">
                  <c:v>1.0001</c:v>
                </c:pt>
                <c:pt idx="14788">
                  <c:v>1E-4</c:v>
                </c:pt>
                <c:pt idx="14789">
                  <c:v>1E-4</c:v>
                </c:pt>
                <c:pt idx="14790">
                  <c:v>1.0001</c:v>
                </c:pt>
                <c:pt idx="14791">
                  <c:v>1E-4</c:v>
                </c:pt>
                <c:pt idx="14792">
                  <c:v>1E-4</c:v>
                </c:pt>
                <c:pt idx="14793">
                  <c:v>1E-4</c:v>
                </c:pt>
                <c:pt idx="14794">
                  <c:v>1E-4</c:v>
                </c:pt>
                <c:pt idx="14795">
                  <c:v>1.0001</c:v>
                </c:pt>
                <c:pt idx="14796">
                  <c:v>1E-4</c:v>
                </c:pt>
                <c:pt idx="14797">
                  <c:v>1.0001</c:v>
                </c:pt>
                <c:pt idx="14798">
                  <c:v>1E-4</c:v>
                </c:pt>
                <c:pt idx="14799">
                  <c:v>1E-4</c:v>
                </c:pt>
                <c:pt idx="14800">
                  <c:v>1.0001</c:v>
                </c:pt>
                <c:pt idx="14801">
                  <c:v>1E-4</c:v>
                </c:pt>
                <c:pt idx="14802">
                  <c:v>1E-4</c:v>
                </c:pt>
                <c:pt idx="14803">
                  <c:v>1E-4</c:v>
                </c:pt>
                <c:pt idx="14804">
                  <c:v>1E-4</c:v>
                </c:pt>
                <c:pt idx="14805">
                  <c:v>2.0001000000000002</c:v>
                </c:pt>
                <c:pt idx="14806">
                  <c:v>1.0001</c:v>
                </c:pt>
                <c:pt idx="14807">
                  <c:v>1E-4</c:v>
                </c:pt>
                <c:pt idx="14808">
                  <c:v>1.0001</c:v>
                </c:pt>
                <c:pt idx="14809">
                  <c:v>1E-4</c:v>
                </c:pt>
                <c:pt idx="14810">
                  <c:v>1.0001</c:v>
                </c:pt>
                <c:pt idx="14811">
                  <c:v>1.0001</c:v>
                </c:pt>
                <c:pt idx="14812">
                  <c:v>1E-4</c:v>
                </c:pt>
                <c:pt idx="14813">
                  <c:v>1E-4</c:v>
                </c:pt>
                <c:pt idx="14814">
                  <c:v>1.0001</c:v>
                </c:pt>
                <c:pt idx="14815">
                  <c:v>1.0001</c:v>
                </c:pt>
                <c:pt idx="14816">
                  <c:v>1E-4</c:v>
                </c:pt>
                <c:pt idx="14817">
                  <c:v>1E-4</c:v>
                </c:pt>
                <c:pt idx="14818">
                  <c:v>1E-4</c:v>
                </c:pt>
                <c:pt idx="14819">
                  <c:v>1E-4</c:v>
                </c:pt>
                <c:pt idx="14820">
                  <c:v>1E-4</c:v>
                </c:pt>
                <c:pt idx="14821">
                  <c:v>1.0001</c:v>
                </c:pt>
                <c:pt idx="14822">
                  <c:v>1E-4</c:v>
                </c:pt>
                <c:pt idx="14823">
                  <c:v>1E-4</c:v>
                </c:pt>
                <c:pt idx="14824">
                  <c:v>1E-4</c:v>
                </c:pt>
                <c:pt idx="14825">
                  <c:v>1E-4</c:v>
                </c:pt>
                <c:pt idx="14826">
                  <c:v>1E-4</c:v>
                </c:pt>
                <c:pt idx="14827">
                  <c:v>1E-4</c:v>
                </c:pt>
                <c:pt idx="14828">
                  <c:v>1E-4</c:v>
                </c:pt>
                <c:pt idx="14829">
                  <c:v>1E-4</c:v>
                </c:pt>
                <c:pt idx="14830">
                  <c:v>1.0001</c:v>
                </c:pt>
                <c:pt idx="14831">
                  <c:v>1.0001</c:v>
                </c:pt>
                <c:pt idx="14832">
                  <c:v>1E-4</c:v>
                </c:pt>
                <c:pt idx="14833">
                  <c:v>1E-4</c:v>
                </c:pt>
                <c:pt idx="14834">
                  <c:v>2.0001000000000002</c:v>
                </c:pt>
                <c:pt idx="14835">
                  <c:v>5.0000999999999998</c:v>
                </c:pt>
                <c:pt idx="14836">
                  <c:v>1E-4</c:v>
                </c:pt>
                <c:pt idx="14837">
                  <c:v>1.0001</c:v>
                </c:pt>
                <c:pt idx="14838">
                  <c:v>1E-4</c:v>
                </c:pt>
                <c:pt idx="14839">
                  <c:v>1.0001</c:v>
                </c:pt>
                <c:pt idx="14840">
                  <c:v>1.0001</c:v>
                </c:pt>
                <c:pt idx="14841">
                  <c:v>1E-4</c:v>
                </c:pt>
                <c:pt idx="14842">
                  <c:v>1E-4</c:v>
                </c:pt>
                <c:pt idx="14843">
                  <c:v>1E-4</c:v>
                </c:pt>
                <c:pt idx="14844">
                  <c:v>1.0001</c:v>
                </c:pt>
                <c:pt idx="14845">
                  <c:v>1E-4</c:v>
                </c:pt>
                <c:pt idx="14846">
                  <c:v>1.0001</c:v>
                </c:pt>
                <c:pt idx="14847">
                  <c:v>1E-4</c:v>
                </c:pt>
                <c:pt idx="14848">
                  <c:v>1E-4</c:v>
                </c:pt>
                <c:pt idx="14849">
                  <c:v>1E-4</c:v>
                </c:pt>
                <c:pt idx="14850">
                  <c:v>1.0001</c:v>
                </c:pt>
                <c:pt idx="14851">
                  <c:v>1E-4</c:v>
                </c:pt>
                <c:pt idx="14852">
                  <c:v>1E-4</c:v>
                </c:pt>
                <c:pt idx="14853">
                  <c:v>1E-4</c:v>
                </c:pt>
                <c:pt idx="14854">
                  <c:v>1.0001</c:v>
                </c:pt>
                <c:pt idx="14855">
                  <c:v>1.0001</c:v>
                </c:pt>
                <c:pt idx="14856">
                  <c:v>1E-4</c:v>
                </c:pt>
                <c:pt idx="14857">
                  <c:v>1E-4</c:v>
                </c:pt>
                <c:pt idx="14858">
                  <c:v>1.0001</c:v>
                </c:pt>
                <c:pt idx="14859">
                  <c:v>1E-4</c:v>
                </c:pt>
                <c:pt idx="14860">
                  <c:v>1E-4</c:v>
                </c:pt>
                <c:pt idx="14861">
                  <c:v>1.0001</c:v>
                </c:pt>
                <c:pt idx="14862">
                  <c:v>1E-4</c:v>
                </c:pt>
                <c:pt idx="14863">
                  <c:v>1.0001</c:v>
                </c:pt>
                <c:pt idx="14864">
                  <c:v>1E-4</c:v>
                </c:pt>
                <c:pt idx="14865">
                  <c:v>1.0001</c:v>
                </c:pt>
                <c:pt idx="14866">
                  <c:v>2.0001000000000002</c:v>
                </c:pt>
                <c:pt idx="14867">
                  <c:v>2.0001000000000002</c:v>
                </c:pt>
                <c:pt idx="14868">
                  <c:v>1E-4</c:v>
                </c:pt>
                <c:pt idx="14869">
                  <c:v>1E-4</c:v>
                </c:pt>
                <c:pt idx="14870">
                  <c:v>1E-4</c:v>
                </c:pt>
                <c:pt idx="14871">
                  <c:v>1.0001</c:v>
                </c:pt>
                <c:pt idx="14872">
                  <c:v>1E-4</c:v>
                </c:pt>
                <c:pt idx="14873">
                  <c:v>1E-4</c:v>
                </c:pt>
                <c:pt idx="14874">
                  <c:v>1E-4</c:v>
                </c:pt>
                <c:pt idx="14875">
                  <c:v>1.0001</c:v>
                </c:pt>
                <c:pt idx="14876">
                  <c:v>1E-4</c:v>
                </c:pt>
                <c:pt idx="14877">
                  <c:v>1E-4</c:v>
                </c:pt>
                <c:pt idx="14878">
                  <c:v>1E-4</c:v>
                </c:pt>
                <c:pt idx="14879">
                  <c:v>1E-4</c:v>
                </c:pt>
                <c:pt idx="14880">
                  <c:v>1.0001</c:v>
                </c:pt>
                <c:pt idx="14881">
                  <c:v>1E-4</c:v>
                </c:pt>
                <c:pt idx="14882">
                  <c:v>1E-4</c:v>
                </c:pt>
                <c:pt idx="14883">
                  <c:v>1E-4</c:v>
                </c:pt>
                <c:pt idx="14884">
                  <c:v>1E-4</c:v>
                </c:pt>
                <c:pt idx="14885">
                  <c:v>1E-4</c:v>
                </c:pt>
                <c:pt idx="14886">
                  <c:v>1E-4</c:v>
                </c:pt>
                <c:pt idx="14887">
                  <c:v>1E-4</c:v>
                </c:pt>
                <c:pt idx="14888">
                  <c:v>1E-4</c:v>
                </c:pt>
                <c:pt idx="14889">
                  <c:v>1.0001</c:v>
                </c:pt>
                <c:pt idx="14890">
                  <c:v>2.0001000000000002</c:v>
                </c:pt>
                <c:pt idx="14891">
                  <c:v>1.0001</c:v>
                </c:pt>
                <c:pt idx="14892">
                  <c:v>2.0001000000000002</c:v>
                </c:pt>
                <c:pt idx="14893">
                  <c:v>2.0001000000000002</c:v>
                </c:pt>
                <c:pt idx="14894">
                  <c:v>1.0001</c:v>
                </c:pt>
                <c:pt idx="14895">
                  <c:v>1.0001</c:v>
                </c:pt>
                <c:pt idx="14896">
                  <c:v>1E-4</c:v>
                </c:pt>
                <c:pt idx="14897">
                  <c:v>1.0001</c:v>
                </c:pt>
                <c:pt idx="14898">
                  <c:v>1E-4</c:v>
                </c:pt>
                <c:pt idx="14899">
                  <c:v>2.0001000000000002</c:v>
                </c:pt>
                <c:pt idx="14900">
                  <c:v>1E-4</c:v>
                </c:pt>
                <c:pt idx="14901">
                  <c:v>1.0001</c:v>
                </c:pt>
                <c:pt idx="14902">
                  <c:v>2.0001000000000002</c:v>
                </c:pt>
                <c:pt idx="14903">
                  <c:v>1.0001</c:v>
                </c:pt>
                <c:pt idx="14904">
                  <c:v>1E-4</c:v>
                </c:pt>
                <c:pt idx="14905">
                  <c:v>1E-4</c:v>
                </c:pt>
                <c:pt idx="14906">
                  <c:v>1E-4</c:v>
                </c:pt>
                <c:pt idx="14907">
                  <c:v>1E-4</c:v>
                </c:pt>
                <c:pt idx="14908">
                  <c:v>1.0001</c:v>
                </c:pt>
                <c:pt idx="14909">
                  <c:v>1E-4</c:v>
                </c:pt>
                <c:pt idx="14910">
                  <c:v>1E-4</c:v>
                </c:pt>
                <c:pt idx="14911">
                  <c:v>1E-4</c:v>
                </c:pt>
                <c:pt idx="14912">
                  <c:v>1E-4</c:v>
                </c:pt>
                <c:pt idx="14913">
                  <c:v>1E-4</c:v>
                </c:pt>
                <c:pt idx="14914">
                  <c:v>1E-4</c:v>
                </c:pt>
                <c:pt idx="14915">
                  <c:v>1.0001</c:v>
                </c:pt>
                <c:pt idx="14916">
                  <c:v>1E-4</c:v>
                </c:pt>
                <c:pt idx="14917">
                  <c:v>1.0001</c:v>
                </c:pt>
                <c:pt idx="14918">
                  <c:v>1.0001</c:v>
                </c:pt>
                <c:pt idx="14919">
                  <c:v>1E-4</c:v>
                </c:pt>
                <c:pt idx="14920">
                  <c:v>1.0001</c:v>
                </c:pt>
                <c:pt idx="14921">
                  <c:v>1E-4</c:v>
                </c:pt>
                <c:pt idx="14922">
                  <c:v>1E-4</c:v>
                </c:pt>
                <c:pt idx="14923">
                  <c:v>1.0001</c:v>
                </c:pt>
                <c:pt idx="14924">
                  <c:v>1.0001</c:v>
                </c:pt>
                <c:pt idx="14925">
                  <c:v>1E-4</c:v>
                </c:pt>
                <c:pt idx="14926">
                  <c:v>1.0001</c:v>
                </c:pt>
                <c:pt idx="14927">
                  <c:v>1E-4</c:v>
                </c:pt>
                <c:pt idx="14928">
                  <c:v>1E-4</c:v>
                </c:pt>
                <c:pt idx="14929">
                  <c:v>1.0001</c:v>
                </c:pt>
                <c:pt idx="14930">
                  <c:v>1.0001</c:v>
                </c:pt>
                <c:pt idx="14931">
                  <c:v>1E-4</c:v>
                </c:pt>
                <c:pt idx="14932">
                  <c:v>1E-4</c:v>
                </c:pt>
                <c:pt idx="14933">
                  <c:v>1E-4</c:v>
                </c:pt>
                <c:pt idx="14934">
                  <c:v>1E-4</c:v>
                </c:pt>
                <c:pt idx="14935">
                  <c:v>1E-4</c:v>
                </c:pt>
                <c:pt idx="14936">
                  <c:v>1.0001</c:v>
                </c:pt>
                <c:pt idx="14937">
                  <c:v>2.0001000000000002</c:v>
                </c:pt>
                <c:pt idx="14938">
                  <c:v>1E-4</c:v>
                </c:pt>
                <c:pt idx="14939">
                  <c:v>1E-4</c:v>
                </c:pt>
                <c:pt idx="14940">
                  <c:v>2.0001000000000002</c:v>
                </c:pt>
                <c:pt idx="14941">
                  <c:v>1E-4</c:v>
                </c:pt>
                <c:pt idx="14942">
                  <c:v>1E-4</c:v>
                </c:pt>
                <c:pt idx="14943">
                  <c:v>1.0001</c:v>
                </c:pt>
                <c:pt idx="14944">
                  <c:v>2.0001000000000002</c:v>
                </c:pt>
                <c:pt idx="14945">
                  <c:v>1.0001</c:v>
                </c:pt>
                <c:pt idx="14946">
                  <c:v>1.0001</c:v>
                </c:pt>
                <c:pt idx="14947">
                  <c:v>4.0000999999999998</c:v>
                </c:pt>
                <c:pt idx="14948">
                  <c:v>1.0001</c:v>
                </c:pt>
                <c:pt idx="14949">
                  <c:v>4.0000999999999998</c:v>
                </c:pt>
                <c:pt idx="14950">
                  <c:v>1.0001</c:v>
                </c:pt>
                <c:pt idx="14951">
                  <c:v>1E-4</c:v>
                </c:pt>
                <c:pt idx="14952">
                  <c:v>1E-4</c:v>
                </c:pt>
                <c:pt idx="14953">
                  <c:v>1.0001</c:v>
                </c:pt>
                <c:pt idx="14954">
                  <c:v>4.0000999999999998</c:v>
                </c:pt>
                <c:pt idx="14955">
                  <c:v>5.0000999999999998</c:v>
                </c:pt>
                <c:pt idx="14956">
                  <c:v>1E-4</c:v>
                </c:pt>
                <c:pt idx="14957">
                  <c:v>1.0001</c:v>
                </c:pt>
                <c:pt idx="14958">
                  <c:v>1.0001</c:v>
                </c:pt>
                <c:pt idx="14959">
                  <c:v>1.0001</c:v>
                </c:pt>
                <c:pt idx="14960">
                  <c:v>1E-4</c:v>
                </c:pt>
                <c:pt idx="14961">
                  <c:v>3.0001000000000002</c:v>
                </c:pt>
                <c:pt idx="14962">
                  <c:v>1E-4</c:v>
                </c:pt>
                <c:pt idx="14963">
                  <c:v>1E-4</c:v>
                </c:pt>
                <c:pt idx="14964">
                  <c:v>1E-4</c:v>
                </c:pt>
                <c:pt idx="14965">
                  <c:v>1.0001</c:v>
                </c:pt>
                <c:pt idx="14966">
                  <c:v>1E-4</c:v>
                </c:pt>
                <c:pt idx="14967">
                  <c:v>1.0001</c:v>
                </c:pt>
                <c:pt idx="14968">
                  <c:v>1.0001</c:v>
                </c:pt>
                <c:pt idx="14969">
                  <c:v>1E-4</c:v>
                </c:pt>
                <c:pt idx="14970">
                  <c:v>1.0001</c:v>
                </c:pt>
                <c:pt idx="14971">
                  <c:v>1E-4</c:v>
                </c:pt>
                <c:pt idx="14972">
                  <c:v>1.0001</c:v>
                </c:pt>
                <c:pt idx="14973">
                  <c:v>2.0001000000000002</c:v>
                </c:pt>
                <c:pt idx="14974">
                  <c:v>1.0001</c:v>
                </c:pt>
                <c:pt idx="14975">
                  <c:v>1.0001</c:v>
                </c:pt>
                <c:pt idx="14976">
                  <c:v>1E-4</c:v>
                </c:pt>
                <c:pt idx="14977">
                  <c:v>1E-4</c:v>
                </c:pt>
                <c:pt idx="14978">
                  <c:v>2.0001000000000002</c:v>
                </c:pt>
                <c:pt idx="14979">
                  <c:v>1E-4</c:v>
                </c:pt>
                <c:pt idx="14980">
                  <c:v>1.0001</c:v>
                </c:pt>
                <c:pt idx="14981">
                  <c:v>1E-4</c:v>
                </c:pt>
                <c:pt idx="14982">
                  <c:v>1.0001</c:v>
                </c:pt>
                <c:pt idx="14983">
                  <c:v>1E-4</c:v>
                </c:pt>
                <c:pt idx="14984">
                  <c:v>1.0001</c:v>
                </c:pt>
                <c:pt idx="14985">
                  <c:v>1.0001</c:v>
                </c:pt>
                <c:pt idx="14986">
                  <c:v>1.0001</c:v>
                </c:pt>
                <c:pt idx="14987">
                  <c:v>1.0001</c:v>
                </c:pt>
                <c:pt idx="14988">
                  <c:v>2.0001000000000002</c:v>
                </c:pt>
                <c:pt idx="14989">
                  <c:v>1.0001</c:v>
                </c:pt>
                <c:pt idx="14990">
                  <c:v>1E-4</c:v>
                </c:pt>
                <c:pt idx="14991">
                  <c:v>1.0001</c:v>
                </c:pt>
                <c:pt idx="14992">
                  <c:v>1E-4</c:v>
                </c:pt>
                <c:pt idx="14993">
                  <c:v>1E-4</c:v>
                </c:pt>
                <c:pt idx="14994">
                  <c:v>1E-4</c:v>
                </c:pt>
                <c:pt idx="14995">
                  <c:v>1E-4</c:v>
                </c:pt>
                <c:pt idx="14996">
                  <c:v>2.0001000000000002</c:v>
                </c:pt>
                <c:pt idx="14997">
                  <c:v>1.0001</c:v>
                </c:pt>
                <c:pt idx="14998">
                  <c:v>1.0001</c:v>
                </c:pt>
                <c:pt idx="14999">
                  <c:v>1E-4</c:v>
                </c:pt>
                <c:pt idx="15000">
                  <c:v>1E-4</c:v>
                </c:pt>
                <c:pt idx="15001">
                  <c:v>1.0001</c:v>
                </c:pt>
                <c:pt idx="15002">
                  <c:v>2.0001000000000002</c:v>
                </c:pt>
                <c:pt idx="15003">
                  <c:v>1.0001</c:v>
                </c:pt>
                <c:pt idx="15004">
                  <c:v>1.0001</c:v>
                </c:pt>
                <c:pt idx="15005">
                  <c:v>1.0001</c:v>
                </c:pt>
                <c:pt idx="15006">
                  <c:v>1.0001</c:v>
                </c:pt>
                <c:pt idx="15007">
                  <c:v>1E-4</c:v>
                </c:pt>
                <c:pt idx="15008">
                  <c:v>1E-4</c:v>
                </c:pt>
                <c:pt idx="15009">
                  <c:v>1E-4</c:v>
                </c:pt>
                <c:pt idx="15010">
                  <c:v>2.0001000000000002</c:v>
                </c:pt>
                <c:pt idx="15011">
                  <c:v>1.0001</c:v>
                </c:pt>
                <c:pt idx="15012">
                  <c:v>1E-4</c:v>
                </c:pt>
                <c:pt idx="15013">
                  <c:v>1E-4</c:v>
                </c:pt>
                <c:pt idx="15014">
                  <c:v>1.0001</c:v>
                </c:pt>
                <c:pt idx="15015">
                  <c:v>1E-4</c:v>
                </c:pt>
                <c:pt idx="15016">
                  <c:v>1E-4</c:v>
                </c:pt>
                <c:pt idx="15017">
                  <c:v>1E-4</c:v>
                </c:pt>
                <c:pt idx="15018">
                  <c:v>1E-4</c:v>
                </c:pt>
                <c:pt idx="15019">
                  <c:v>1E-4</c:v>
                </c:pt>
                <c:pt idx="15020">
                  <c:v>1E-4</c:v>
                </c:pt>
                <c:pt idx="15021">
                  <c:v>1E-4</c:v>
                </c:pt>
                <c:pt idx="15022">
                  <c:v>1E-4</c:v>
                </c:pt>
                <c:pt idx="15023">
                  <c:v>1E-4</c:v>
                </c:pt>
                <c:pt idx="15024">
                  <c:v>1E-4</c:v>
                </c:pt>
                <c:pt idx="15025">
                  <c:v>1E-4</c:v>
                </c:pt>
                <c:pt idx="15026">
                  <c:v>1E-4</c:v>
                </c:pt>
                <c:pt idx="15027">
                  <c:v>1E-4</c:v>
                </c:pt>
                <c:pt idx="15028">
                  <c:v>2.0001000000000002</c:v>
                </c:pt>
                <c:pt idx="15029">
                  <c:v>1E-4</c:v>
                </c:pt>
                <c:pt idx="15030">
                  <c:v>1E-4</c:v>
                </c:pt>
                <c:pt idx="15031">
                  <c:v>1E-4</c:v>
                </c:pt>
                <c:pt idx="15032">
                  <c:v>1E-4</c:v>
                </c:pt>
                <c:pt idx="15033">
                  <c:v>1.0001</c:v>
                </c:pt>
                <c:pt idx="15034">
                  <c:v>1E-4</c:v>
                </c:pt>
                <c:pt idx="15035">
                  <c:v>1E-4</c:v>
                </c:pt>
                <c:pt idx="15036">
                  <c:v>1E-4</c:v>
                </c:pt>
                <c:pt idx="15037">
                  <c:v>1E-4</c:v>
                </c:pt>
                <c:pt idx="15038">
                  <c:v>1E-4</c:v>
                </c:pt>
                <c:pt idx="15039">
                  <c:v>1E-4</c:v>
                </c:pt>
                <c:pt idx="15040">
                  <c:v>1E-4</c:v>
                </c:pt>
                <c:pt idx="15041">
                  <c:v>1E-4</c:v>
                </c:pt>
                <c:pt idx="15042">
                  <c:v>1E-4</c:v>
                </c:pt>
                <c:pt idx="15043">
                  <c:v>1.0001</c:v>
                </c:pt>
                <c:pt idx="15044">
                  <c:v>1E-4</c:v>
                </c:pt>
                <c:pt idx="15045">
                  <c:v>1.0001</c:v>
                </c:pt>
                <c:pt idx="15046">
                  <c:v>1E-4</c:v>
                </c:pt>
                <c:pt idx="15047">
                  <c:v>1E-4</c:v>
                </c:pt>
                <c:pt idx="15048">
                  <c:v>1E-4</c:v>
                </c:pt>
                <c:pt idx="15049">
                  <c:v>1E-4</c:v>
                </c:pt>
                <c:pt idx="15050">
                  <c:v>1.0001</c:v>
                </c:pt>
                <c:pt idx="15051">
                  <c:v>1E-4</c:v>
                </c:pt>
                <c:pt idx="15052">
                  <c:v>1E-4</c:v>
                </c:pt>
                <c:pt idx="15053">
                  <c:v>1.0001</c:v>
                </c:pt>
                <c:pt idx="15054">
                  <c:v>1.0001</c:v>
                </c:pt>
                <c:pt idx="15055">
                  <c:v>5.0000999999999998</c:v>
                </c:pt>
                <c:pt idx="15056">
                  <c:v>2.0001000000000002</c:v>
                </c:pt>
                <c:pt idx="15057">
                  <c:v>2.0001000000000002</c:v>
                </c:pt>
                <c:pt idx="15058">
                  <c:v>4.0000999999999998</c:v>
                </c:pt>
                <c:pt idx="15059">
                  <c:v>1E-4</c:v>
                </c:pt>
                <c:pt idx="15060">
                  <c:v>2.0001000000000002</c:v>
                </c:pt>
                <c:pt idx="15061">
                  <c:v>1.0001</c:v>
                </c:pt>
                <c:pt idx="15062">
                  <c:v>4.0000999999999998</c:v>
                </c:pt>
                <c:pt idx="15063">
                  <c:v>1E-4</c:v>
                </c:pt>
                <c:pt idx="15064">
                  <c:v>1E-4</c:v>
                </c:pt>
                <c:pt idx="15065">
                  <c:v>1.0001</c:v>
                </c:pt>
                <c:pt idx="15066">
                  <c:v>1E-4</c:v>
                </c:pt>
                <c:pt idx="15067">
                  <c:v>1E-4</c:v>
                </c:pt>
                <c:pt idx="15068">
                  <c:v>1.0001</c:v>
                </c:pt>
                <c:pt idx="15069">
                  <c:v>1.0001</c:v>
                </c:pt>
                <c:pt idx="15070">
                  <c:v>1E-4</c:v>
                </c:pt>
                <c:pt idx="15071">
                  <c:v>1.0001</c:v>
                </c:pt>
                <c:pt idx="15072">
                  <c:v>2.0001000000000002</c:v>
                </c:pt>
                <c:pt idx="15073">
                  <c:v>1E-4</c:v>
                </c:pt>
                <c:pt idx="15074">
                  <c:v>1E-4</c:v>
                </c:pt>
                <c:pt idx="15075">
                  <c:v>1E-4</c:v>
                </c:pt>
                <c:pt idx="15076">
                  <c:v>1E-4</c:v>
                </c:pt>
                <c:pt idx="15077">
                  <c:v>1E-4</c:v>
                </c:pt>
                <c:pt idx="15078">
                  <c:v>1E-4</c:v>
                </c:pt>
                <c:pt idx="15079">
                  <c:v>1.0001</c:v>
                </c:pt>
                <c:pt idx="15080">
                  <c:v>1E-4</c:v>
                </c:pt>
                <c:pt idx="15081">
                  <c:v>1E-4</c:v>
                </c:pt>
                <c:pt idx="15082">
                  <c:v>1E-4</c:v>
                </c:pt>
                <c:pt idx="15083">
                  <c:v>1.0001</c:v>
                </c:pt>
                <c:pt idx="15084">
                  <c:v>1.0001</c:v>
                </c:pt>
                <c:pt idx="15085">
                  <c:v>1E-4</c:v>
                </c:pt>
                <c:pt idx="15086">
                  <c:v>1E-4</c:v>
                </c:pt>
                <c:pt idx="15087">
                  <c:v>1E-4</c:v>
                </c:pt>
                <c:pt idx="15088">
                  <c:v>1E-4</c:v>
                </c:pt>
                <c:pt idx="15089">
                  <c:v>1E-4</c:v>
                </c:pt>
                <c:pt idx="15090">
                  <c:v>1E-4</c:v>
                </c:pt>
                <c:pt idx="15091">
                  <c:v>1E-4</c:v>
                </c:pt>
                <c:pt idx="15092">
                  <c:v>1E-4</c:v>
                </c:pt>
                <c:pt idx="15093">
                  <c:v>1.0001</c:v>
                </c:pt>
                <c:pt idx="15094">
                  <c:v>1.0001</c:v>
                </c:pt>
                <c:pt idx="15095">
                  <c:v>1E-4</c:v>
                </c:pt>
                <c:pt idx="15096">
                  <c:v>1E-4</c:v>
                </c:pt>
                <c:pt idx="15097">
                  <c:v>2.0001000000000002</c:v>
                </c:pt>
                <c:pt idx="15098">
                  <c:v>1E-4</c:v>
                </c:pt>
                <c:pt idx="15099">
                  <c:v>1E-4</c:v>
                </c:pt>
                <c:pt idx="15100">
                  <c:v>1.0001</c:v>
                </c:pt>
                <c:pt idx="15101">
                  <c:v>1.0001</c:v>
                </c:pt>
                <c:pt idx="15102">
                  <c:v>1E-4</c:v>
                </c:pt>
                <c:pt idx="15103">
                  <c:v>1.0001</c:v>
                </c:pt>
                <c:pt idx="15104">
                  <c:v>1E-4</c:v>
                </c:pt>
                <c:pt idx="15105">
                  <c:v>1E-4</c:v>
                </c:pt>
                <c:pt idx="15106">
                  <c:v>2.0001000000000002</c:v>
                </c:pt>
                <c:pt idx="15107">
                  <c:v>1E-4</c:v>
                </c:pt>
                <c:pt idx="15108">
                  <c:v>1.0001</c:v>
                </c:pt>
                <c:pt idx="15109">
                  <c:v>2.0001000000000002</c:v>
                </c:pt>
                <c:pt idx="15110">
                  <c:v>2.0001000000000002</c:v>
                </c:pt>
                <c:pt idx="15111">
                  <c:v>2.0001000000000002</c:v>
                </c:pt>
                <c:pt idx="15112">
                  <c:v>9.0000999999999998</c:v>
                </c:pt>
                <c:pt idx="15113">
                  <c:v>6.0000999999999998</c:v>
                </c:pt>
                <c:pt idx="15114">
                  <c:v>21.0001</c:v>
                </c:pt>
                <c:pt idx="15115">
                  <c:v>18.0001</c:v>
                </c:pt>
                <c:pt idx="15116">
                  <c:v>28.0001</c:v>
                </c:pt>
                <c:pt idx="15117">
                  <c:v>17.0001</c:v>
                </c:pt>
                <c:pt idx="15118">
                  <c:v>17.0001</c:v>
                </c:pt>
                <c:pt idx="15119">
                  <c:v>6.0000999999999998</c:v>
                </c:pt>
                <c:pt idx="15120">
                  <c:v>2.0001000000000002</c:v>
                </c:pt>
                <c:pt idx="15121">
                  <c:v>1.0001</c:v>
                </c:pt>
                <c:pt idx="15122">
                  <c:v>2.0001000000000002</c:v>
                </c:pt>
                <c:pt idx="15123">
                  <c:v>1.0001</c:v>
                </c:pt>
                <c:pt idx="15124">
                  <c:v>1E-4</c:v>
                </c:pt>
                <c:pt idx="15125">
                  <c:v>1.0001</c:v>
                </c:pt>
                <c:pt idx="15126">
                  <c:v>1.0001</c:v>
                </c:pt>
                <c:pt idx="15127">
                  <c:v>1.0001</c:v>
                </c:pt>
                <c:pt idx="15128">
                  <c:v>1E-4</c:v>
                </c:pt>
                <c:pt idx="15129">
                  <c:v>1E-4</c:v>
                </c:pt>
                <c:pt idx="15130">
                  <c:v>1E-4</c:v>
                </c:pt>
                <c:pt idx="15131">
                  <c:v>1E-4</c:v>
                </c:pt>
                <c:pt idx="15132">
                  <c:v>1E-4</c:v>
                </c:pt>
                <c:pt idx="15133">
                  <c:v>1.0001</c:v>
                </c:pt>
                <c:pt idx="15134">
                  <c:v>1E-4</c:v>
                </c:pt>
                <c:pt idx="15135">
                  <c:v>1E-4</c:v>
                </c:pt>
                <c:pt idx="15136">
                  <c:v>1E-4</c:v>
                </c:pt>
                <c:pt idx="15137">
                  <c:v>1E-4</c:v>
                </c:pt>
                <c:pt idx="15138">
                  <c:v>1.0001</c:v>
                </c:pt>
                <c:pt idx="15139">
                  <c:v>1E-4</c:v>
                </c:pt>
                <c:pt idx="15140">
                  <c:v>1E-4</c:v>
                </c:pt>
                <c:pt idx="15141">
                  <c:v>1E-4</c:v>
                </c:pt>
                <c:pt idx="15142">
                  <c:v>1E-4</c:v>
                </c:pt>
                <c:pt idx="15143">
                  <c:v>1E-4</c:v>
                </c:pt>
                <c:pt idx="15144">
                  <c:v>1E-4</c:v>
                </c:pt>
                <c:pt idx="15145">
                  <c:v>3.0001000000000002</c:v>
                </c:pt>
                <c:pt idx="15146">
                  <c:v>1E-4</c:v>
                </c:pt>
                <c:pt idx="15147">
                  <c:v>2.0001000000000002</c:v>
                </c:pt>
                <c:pt idx="15148">
                  <c:v>1E-4</c:v>
                </c:pt>
                <c:pt idx="15149">
                  <c:v>1E-4</c:v>
                </c:pt>
                <c:pt idx="15150">
                  <c:v>1E-4</c:v>
                </c:pt>
                <c:pt idx="15151">
                  <c:v>1E-4</c:v>
                </c:pt>
                <c:pt idx="15152">
                  <c:v>1.0001</c:v>
                </c:pt>
                <c:pt idx="15153">
                  <c:v>1E-4</c:v>
                </c:pt>
                <c:pt idx="15154">
                  <c:v>1E-4</c:v>
                </c:pt>
                <c:pt idx="15155">
                  <c:v>1.0001</c:v>
                </c:pt>
                <c:pt idx="15156">
                  <c:v>1E-4</c:v>
                </c:pt>
                <c:pt idx="15157">
                  <c:v>1E-4</c:v>
                </c:pt>
                <c:pt idx="15158">
                  <c:v>1E-4</c:v>
                </c:pt>
                <c:pt idx="15159">
                  <c:v>1E-4</c:v>
                </c:pt>
                <c:pt idx="15160">
                  <c:v>1.0001</c:v>
                </c:pt>
                <c:pt idx="15161">
                  <c:v>1E-4</c:v>
                </c:pt>
                <c:pt idx="15162">
                  <c:v>1E-4</c:v>
                </c:pt>
                <c:pt idx="15163">
                  <c:v>1.0001</c:v>
                </c:pt>
                <c:pt idx="15164">
                  <c:v>1.0001</c:v>
                </c:pt>
                <c:pt idx="15165">
                  <c:v>3.0001000000000002</c:v>
                </c:pt>
                <c:pt idx="15166">
                  <c:v>1E-4</c:v>
                </c:pt>
                <c:pt idx="15167">
                  <c:v>3.0001000000000002</c:v>
                </c:pt>
                <c:pt idx="15168">
                  <c:v>5.0000999999999998</c:v>
                </c:pt>
                <c:pt idx="15169">
                  <c:v>4.0000999999999998</c:v>
                </c:pt>
                <c:pt idx="15170">
                  <c:v>8.0000999999999998</c:v>
                </c:pt>
                <c:pt idx="15171">
                  <c:v>10.0001</c:v>
                </c:pt>
                <c:pt idx="15172">
                  <c:v>7.0000999999999998</c:v>
                </c:pt>
                <c:pt idx="15173">
                  <c:v>5.0000999999999998</c:v>
                </c:pt>
                <c:pt idx="15174">
                  <c:v>11.0001</c:v>
                </c:pt>
                <c:pt idx="15175">
                  <c:v>7.0000999999999998</c:v>
                </c:pt>
                <c:pt idx="15176">
                  <c:v>6.0000999999999998</c:v>
                </c:pt>
                <c:pt idx="15177">
                  <c:v>4.0000999999999998</c:v>
                </c:pt>
                <c:pt idx="15178">
                  <c:v>1.0001</c:v>
                </c:pt>
                <c:pt idx="15179">
                  <c:v>1E-4</c:v>
                </c:pt>
                <c:pt idx="15180">
                  <c:v>1.0001</c:v>
                </c:pt>
                <c:pt idx="15181">
                  <c:v>1.0001</c:v>
                </c:pt>
                <c:pt idx="15182">
                  <c:v>1.0001</c:v>
                </c:pt>
                <c:pt idx="15183">
                  <c:v>1.0001</c:v>
                </c:pt>
                <c:pt idx="15184">
                  <c:v>1.0001</c:v>
                </c:pt>
                <c:pt idx="15185">
                  <c:v>1E-4</c:v>
                </c:pt>
                <c:pt idx="15186">
                  <c:v>1.0001</c:v>
                </c:pt>
                <c:pt idx="15187">
                  <c:v>1.0001</c:v>
                </c:pt>
                <c:pt idx="15188">
                  <c:v>1E-4</c:v>
                </c:pt>
                <c:pt idx="15189">
                  <c:v>1.0001</c:v>
                </c:pt>
                <c:pt idx="15190">
                  <c:v>1E-4</c:v>
                </c:pt>
                <c:pt idx="15191">
                  <c:v>1E-4</c:v>
                </c:pt>
                <c:pt idx="15192">
                  <c:v>1E-4</c:v>
                </c:pt>
                <c:pt idx="15193">
                  <c:v>1E-4</c:v>
                </c:pt>
                <c:pt idx="15194">
                  <c:v>1E-4</c:v>
                </c:pt>
                <c:pt idx="15195">
                  <c:v>1E-4</c:v>
                </c:pt>
                <c:pt idx="15196">
                  <c:v>1E-4</c:v>
                </c:pt>
                <c:pt idx="15197">
                  <c:v>1.0001</c:v>
                </c:pt>
                <c:pt idx="15198">
                  <c:v>1.0001</c:v>
                </c:pt>
                <c:pt idx="15199">
                  <c:v>2.0001000000000002</c:v>
                </c:pt>
                <c:pt idx="15200">
                  <c:v>2.0001000000000002</c:v>
                </c:pt>
                <c:pt idx="15201">
                  <c:v>1.0001</c:v>
                </c:pt>
                <c:pt idx="15202">
                  <c:v>2.0001000000000002</c:v>
                </c:pt>
                <c:pt idx="15203">
                  <c:v>2.0001000000000002</c:v>
                </c:pt>
                <c:pt idx="15204">
                  <c:v>1E-4</c:v>
                </c:pt>
                <c:pt idx="15205">
                  <c:v>1E-4</c:v>
                </c:pt>
                <c:pt idx="15206">
                  <c:v>1E-4</c:v>
                </c:pt>
                <c:pt idx="15207">
                  <c:v>1E-4</c:v>
                </c:pt>
                <c:pt idx="15208">
                  <c:v>1E-4</c:v>
                </c:pt>
                <c:pt idx="15209">
                  <c:v>1.0001</c:v>
                </c:pt>
                <c:pt idx="15210">
                  <c:v>1E-4</c:v>
                </c:pt>
                <c:pt idx="15211">
                  <c:v>1E-4</c:v>
                </c:pt>
                <c:pt idx="15212">
                  <c:v>2.0001000000000002</c:v>
                </c:pt>
                <c:pt idx="15213">
                  <c:v>1E-4</c:v>
                </c:pt>
                <c:pt idx="15214">
                  <c:v>1E-4</c:v>
                </c:pt>
                <c:pt idx="15215">
                  <c:v>1E-4</c:v>
                </c:pt>
                <c:pt idx="15216">
                  <c:v>1E-4</c:v>
                </c:pt>
                <c:pt idx="15217">
                  <c:v>1E-4</c:v>
                </c:pt>
                <c:pt idx="15218">
                  <c:v>2.0001000000000002</c:v>
                </c:pt>
                <c:pt idx="15219">
                  <c:v>1.0001</c:v>
                </c:pt>
                <c:pt idx="15220">
                  <c:v>1E-4</c:v>
                </c:pt>
                <c:pt idx="15221">
                  <c:v>1E-4</c:v>
                </c:pt>
                <c:pt idx="15222">
                  <c:v>1E-4</c:v>
                </c:pt>
                <c:pt idx="15223">
                  <c:v>1E-4</c:v>
                </c:pt>
                <c:pt idx="15224">
                  <c:v>1E-4</c:v>
                </c:pt>
                <c:pt idx="15225">
                  <c:v>1E-4</c:v>
                </c:pt>
                <c:pt idx="15226">
                  <c:v>1.0001</c:v>
                </c:pt>
                <c:pt idx="15227">
                  <c:v>1.0001</c:v>
                </c:pt>
                <c:pt idx="15228">
                  <c:v>1E-4</c:v>
                </c:pt>
                <c:pt idx="15229">
                  <c:v>1E-4</c:v>
                </c:pt>
                <c:pt idx="15230">
                  <c:v>1E-4</c:v>
                </c:pt>
                <c:pt idx="15231">
                  <c:v>1.0001</c:v>
                </c:pt>
                <c:pt idx="15232">
                  <c:v>1E-4</c:v>
                </c:pt>
                <c:pt idx="15233">
                  <c:v>1.0001</c:v>
                </c:pt>
                <c:pt idx="15234">
                  <c:v>1E-4</c:v>
                </c:pt>
                <c:pt idx="15235">
                  <c:v>1E-4</c:v>
                </c:pt>
                <c:pt idx="15236">
                  <c:v>1E-4</c:v>
                </c:pt>
                <c:pt idx="15237">
                  <c:v>1E-4</c:v>
                </c:pt>
                <c:pt idx="15238">
                  <c:v>1E-4</c:v>
                </c:pt>
                <c:pt idx="15239">
                  <c:v>1.0001</c:v>
                </c:pt>
                <c:pt idx="15240">
                  <c:v>1E-4</c:v>
                </c:pt>
                <c:pt idx="15241">
                  <c:v>1E-4</c:v>
                </c:pt>
                <c:pt idx="15242">
                  <c:v>1E-4</c:v>
                </c:pt>
                <c:pt idx="15243">
                  <c:v>1E-4</c:v>
                </c:pt>
                <c:pt idx="15244">
                  <c:v>1.0001</c:v>
                </c:pt>
                <c:pt idx="15245">
                  <c:v>1.0001</c:v>
                </c:pt>
                <c:pt idx="15246">
                  <c:v>1E-4</c:v>
                </c:pt>
                <c:pt idx="15247">
                  <c:v>1E-4</c:v>
                </c:pt>
                <c:pt idx="15248">
                  <c:v>1E-4</c:v>
                </c:pt>
                <c:pt idx="15249">
                  <c:v>1.0001</c:v>
                </c:pt>
                <c:pt idx="15250">
                  <c:v>1E-4</c:v>
                </c:pt>
                <c:pt idx="15251">
                  <c:v>1.0001</c:v>
                </c:pt>
                <c:pt idx="15252">
                  <c:v>1.0001</c:v>
                </c:pt>
                <c:pt idx="15253">
                  <c:v>2.0001000000000002</c:v>
                </c:pt>
                <c:pt idx="15254">
                  <c:v>1.0001</c:v>
                </c:pt>
                <c:pt idx="15255">
                  <c:v>2.0001000000000002</c:v>
                </c:pt>
                <c:pt idx="15256">
                  <c:v>1E-4</c:v>
                </c:pt>
                <c:pt idx="15257">
                  <c:v>1E-4</c:v>
                </c:pt>
                <c:pt idx="15258">
                  <c:v>1E-4</c:v>
                </c:pt>
                <c:pt idx="15259">
                  <c:v>1E-4</c:v>
                </c:pt>
                <c:pt idx="15260">
                  <c:v>1E-4</c:v>
                </c:pt>
                <c:pt idx="15261">
                  <c:v>1E-4</c:v>
                </c:pt>
                <c:pt idx="15262">
                  <c:v>1E-4</c:v>
                </c:pt>
                <c:pt idx="15263">
                  <c:v>1.0001</c:v>
                </c:pt>
                <c:pt idx="15264">
                  <c:v>1E-4</c:v>
                </c:pt>
                <c:pt idx="15265">
                  <c:v>1E-4</c:v>
                </c:pt>
                <c:pt idx="15266">
                  <c:v>1.0001</c:v>
                </c:pt>
                <c:pt idx="15267">
                  <c:v>1E-4</c:v>
                </c:pt>
                <c:pt idx="15268">
                  <c:v>1.0001</c:v>
                </c:pt>
                <c:pt idx="15269">
                  <c:v>1.0001</c:v>
                </c:pt>
                <c:pt idx="15270">
                  <c:v>1E-4</c:v>
                </c:pt>
                <c:pt idx="15271">
                  <c:v>1E-4</c:v>
                </c:pt>
                <c:pt idx="15272">
                  <c:v>1E-4</c:v>
                </c:pt>
                <c:pt idx="15273">
                  <c:v>1E-4</c:v>
                </c:pt>
                <c:pt idx="15274">
                  <c:v>1E-4</c:v>
                </c:pt>
                <c:pt idx="15275">
                  <c:v>1.0001</c:v>
                </c:pt>
                <c:pt idx="15276">
                  <c:v>1E-4</c:v>
                </c:pt>
                <c:pt idx="15277">
                  <c:v>1.0001</c:v>
                </c:pt>
                <c:pt idx="15278">
                  <c:v>1.0001</c:v>
                </c:pt>
                <c:pt idx="15279">
                  <c:v>1E-4</c:v>
                </c:pt>
                <c:pt idx="15280">
                  <c:v>1E-4</c:v>
                </c:pt>
                <c:pt idx="15281">
                  <c:v>1E-4</c:v>
                </c:pt>
                <c:pt idx="15282">
                  <c:v>1E-4</c:v>
                </c:pt>
                <c:pt idx="15283">
                  <c:v>1E-4</c:v>
                </c:pt>
                <c:pt idx="15284">
                  <c:v>1.0001</c:v>
                </c:pt>
                <c:pt idx="15285">
                  <c:v>1.0001</c:v>
                </c:pt>
                <c:pt idx="15286">
                  <c:v>1.0001</c:v>
                </c:pt>
                <c:pt idx="15287">
                  <c:v>1E-4</c:v>
                </c:pt>
                <c:pt idx="15288">
                  <c:v>1.0001</c:v>
                </c:pt>
                <c:pt idx="15289">
                  <c:v>1E-4</c:v>
                </c:pt>
                <c:pt idx="15290">
                  <c:v>1.0001</c:v>
                </c:pt>
                <c:pt idx="15291">
                  <c:v>1E-4</c:v>
                </c:pt>
                <c:pt idx="15292">
                  <c:v>1E-4</c:v>
                </c:pt>
                <c:pt idx="15293">
                  <c:v>1.0001</c:v>
                </c:pt>
                <c:pt idx="15294">
                  <c:v>1.0001</c:v>
                </c:pt>
                <c:pt idx="15295">
                  <c:v>1E-4</c:v>
                </c:pt>
                <c:pt idx="15296">
                  <c:v>1E-4</c:v>
                </c:pt>
                <c:pt idx="15297">
                  <c:v>1E-4</c:v>
                </c:pt>
                <c:pt idx="15298">
                  <c:v>1E-4</c:v>
                </c:pt>
                <c:pt idx="15299">
                  <c:v>1E-4</c:v>
                </c:pt>
                <c:pt idx="15300">
                  <c:v>1E-4</c:v>
                </c:pt>
                <c:pt idx="15301">
                  <c:v>1E-4</c:v>
                </c:pt>
                <c:pt idx="15302">
                  <c:v>1E-4</c:v>
                </c:pt>
                <c:pt idx="15303">
                  <c:v>1E-4</c:v>
                </c:pt>
                <c:pt idx="15304">
                  <c:v>1E-4</c:v>
                </c:pt>
                <c:pt idx="15305">
                  <c:v>1.0001</c:v>
                </c:pt>
                <c:pt idx="15306">
                  <c:v>1E-4</c:v>
                </c:pt>
                <c:pt idx="15307">
                  <c:v>1E-4</c:v>
                </c:pt>
                <c:pt idx="15308">
                  <c:v>1E-4</c:v>
                </c:pt>
                <c:pt idx="15309">
                  <c:v>1E-4</c:v>
                </c:pt>
                <c:pt idx="15310">
                  <c:v>1E-4</c:v>
                </c:pt>
                <c:pt idx="15311">
                  <c:v>1E-4</c:v>
                </c:pt>
                <c:pt idx="15312">
                  <c:v>2.0001000000000002</c:v>
                </c:pt>
                <c:pt idx="15313">
                  <c:v>1.0001</c:v>
                </c:pt>
                <c:pt idx="15314">
                  <c:v>1E-4</c:v>
                </c:pt>
                <c:pt idx="15315">
                  <c:v>1E-4</c:v>
                </c:pt>
                <c:pt idx="15316">
                  <c:v>1.0001</c:v>
                </c:pt>
                <c:pt idx="15317">
                  <c:v>1E-4</c:v>
                </c:pt>
                <c:pt idx="15318">
                  <c:v>1E-4</c:v>
                </c:pt>
                <c:pt idx="15319">
                  <c:v>1E-4</c:v>
                </c:pt>
                <c:pt idx="15320">
                  <c:v>1E-4</c:v>
                </c:pt>
                <c:pt idx="15321">
                  <c:v>1E-4</c:v>
                </c:pt>
                <c:pt idx="15322">
                  <c:v>1E-4</c:v>
                </c:pt>
                <c:pt idx="15323">
                  <c:v>1E-4</c:v>
                </c:pt>
                <c:pt idx="15324">
                  <c:v>1E-4</c:v>
                </c:pt>
                <c:pt idx="15325">
                  <c:v>1.0001</c:v>
                </c:pt>
                <c:pt idx="15326">
                  <c:v>1E-4</c:v>
                </c:pt>
                <c:pt idx="15327">
                  <c:v>1E-4</c:v>
                </c:pt>
                <c:pt idx="15328">
                  <c:v>1E-4</c:v>
                </c:pt>
                <c:pt idx="15329">
                  <c:v>1E-4</c:v>
                </c:pt>
                <c:pt idx="15330">
                  <c:v>1E-4</c:v>
                </c:pt>
                <c:pt idx="15331">
                  <c:v>1E-4</c:v>
                </c:pt>
                <c:pt idx="15332">
                  <c:v>1E-4</c:v>
                </c:pt>
                <c:pt idx="15333">
                  <c:v>1E-4</c:v>
                </c:pt>
                <c:pt idx="15334">
                  <c:v>1E-4</c:v>
                </c:pt>
                <c:pt idx="15335">
                  <c:v>1E-4</c:v>
                </c:pt>
                <c:pt idx="15336">
                  <c:v>1E-4</c:v>
                </c:pt>
                <c:pt idx="15337">
                  <c:v>1.0001</c:v>
                </c:pt>
                <c:pt idx="15338">
                  <c:v>2.0001000000000002</c:v>
                </c:pt>
                <c:pt idx="15339">
                  <c:v>1E-4</c:v>
                </c:pt>
                <c:pt idx="15340">
                  <c:v>1E-4</c:v>
                </c:pt>
                <c:pt idx="15341">
                  <c:v>2.0001000000000002</c:v>
                </c:pt>
                <c:pt idx="15342">
                  <c:v>1.0001</c:v>
                </c:pt>
                <c:pt idx="15343">
                  <c:v>1.0001</c:v>
                </c:pt>
                <c:pt idx="15344">
                  <c:v>1E-4</c:v>
                </c:pt>
                <c:pt idx="15345">
                  <c:v>1.0001</c:v>
                </c:pt>
                <c:pt idx="15346">
                  <c:v>1E-4</c:v>
                </c:pt>
                <c:pt idx="15347">
                  <c:v>1E-4</c:v>
                </c:pt>
                <c:pt idx="15348">
                  <c:v>1.0001</c:v>
                </c:pt>
                <c:pt idx="15349">
                  <c:v>1.0001</c:v>
                </c:pt>
                <c:pt idx="15350">
                  <c:v>1.0001</c:v>
                </c:pt>
                <c:pt idx="15351">
                  <c:v>1E-4</c:v>
                </c:pt>
                <c:pt idx="15352">
                  <c:v>1E-4</c:v>
                </c:pt>
                <c:pt idx="15353">
                  <c:v>1E-4</c:v>
                </c:pt>
                <c:pt idx="15354">
                  <c:v>1E-4</c:v>
                </c:pt>
                <c:pt idx="15355">
                  <c:v>1.0001</c:v>
                </c:pt>
                <c:pt idx="15356">
                  <c:v>1E-4</c:v>
                </c:pt>
                <c:pt idx="15357">
                  <c:v>1E-4</c:v>
                </c:pt>
                <c:pt idx="15358">
                  <c:v>1E-4</c:v>
                </c:pt>
                <c:pt idx="15359">
                  <c:v>1E-4</c:v>
                </c:pt>
                <c:pt idx="15360">
                  <c:v>1.0001</c:v>
                </c:pt>
                <c:pt idx="15361">
                  <c:v>1E-4</c:v>
                </c:pt>
                <c:pt idx="15362">
                  <c:v>1E-4</c:v>
                </c:pt>
                <c:pt idx="15363">
                  <c:v>1E-4</c:v>
                </c:pt>
                <c:pt idx="15364">
                  <c:v>1E-4</c:v>
                </c:pt>
                <c:pt idx="15365">
                  <c:v>1.0001</c:v>
                </c:pt>
                <c:pt idx="15366">
                  <c:v>2.0001000000000002</c:v>
                </c:pt>
                <c:pt idx="15367">
                  <c:v>2.0001000000000002</c:v>
                </c:pt>
                <c:pt idx="15368">
                  <c:v>1.0001</c:v>
                </c:pt>
                <c:pt idx="15369">
                  <c:v>1.0001</c:v>
                </c:pt>
                <c:pt idx="15370">
                  <c:v>1E-4</c:v>
                </c:pt>
                <c:pt idx="15371">
                  <c:v>1E-4</c:v>
                </c:pt>
                <c:pt idx="15372">
                  <c:v>1E-4</c:v>
                </c:pt>
                <c:pt idx="15373">
                  <c:v>1E-4</c:v>
                </c:pt>
                <c:pt idx="15374">
                  <c:v>1E-4</c:v>
                </c:pt>
                <c:pt idx="15375">
                  <c:v>1E-4</c:v>
                </c:pt>
                <c:pt idx="15376">
                  <c:v>1E-4</c:v>
                </c:pt>
                <c:pt idx="15377">
                  <c:v>1E-4</c:v>
                </c:pt>
                <c:pt idx="15378">
                  <c:v>1E-4</c:v>
                </c:pt>
                <c:pt idx="15379">
                  <c:v>1E-4</c:v>
                </c:pt>
                <c:pt idx="15380">
                  <c:v>1.0001</c:v>
                </c:pt>
                <c:pt idx="15381">
                  <c:v>1E-4</c:v>
                </c:pt>
                <c:pt idx="15382">
                  <c:v>1.0001</c:v>
                </c:pt>
                <c:pt idx="15383">
                  <c:v>1E-4</c:v>
                </c:pt>
                <c:pt idx="15384">
                  <c:v>1E-4</c:v>
                </c:pt>
                <c:pt idx="15385">
                  <c:v>1.0001</c:v>
                </c:pt>
                <c:pt idx="15386">
                  <c:v>1.0001</c:v>
                </c:pt>
                <c:pt idx="15387">
                  <c:v>1E-4</c:v>
                </c:pt>
                <c:pt idx="15388">
                  <c:v>1E-4</c:v>
                </c:pt>
                <c:pt idx="15389">
                  <c:v>1E-4</c:v>
                </c:pt>
                <c:pt idx="15390">
                  <c:v>1E-4</c:v>
                </c:pt>
                <c:pt idx="15391">
                  <c:v>1.0001</c:v>
                </c:pt>
                <c:pt idx="15392">
                  <c:v>1E-4</c:v>
                </c:pt>
                <c:pt idx="15393">
                  <c:v>1E-4</c:v>
                </c:pt>
                <c:pt idx="15394">
                  <c:v>1E-4</c:v>
                </c:pt>
                <c:pt idx="15395">
                  <c:v>1.0001</c:v>
                </c:pt>
                <c:pt idx="15396">
                  <c:v>1E-4</c:v>
                </c:pt>
                <c:pt idx="15397">
                  <c:v>1.0001</c:v>
                </c:pt>
                <c:pt idx="15398">
                  <c:v>1E-4</c:v>
                </c:pt>
                <c:pt idx="15399">
                  <c:v>1E-4</c:v>
                </c:pt>
                <c:pt idx="15400">
                  <c:v>1E-4</c:v>
                </c:pt>
                <c:pt idx="15401">
                  <c:v>1E-4</c:v>
                </c:pt>
                <c:pt idx="15402">
                  <c:v>1.0001</c:v>
                </c:pt>
                <c:pt idx="15403">
                  <c:v>1.0001</c:v>
                </c:pt>
                <c:pt idx="15404">
                  <c:v>1E-4</c:v>
                </c:pt>
                <c:pt idx="15405">
                  <c:v>1E-4</c:v>
                </c:pt>
                <c:pt idx="15406">
                  <c:v>1.0001</c:v>
                </c:pt>
                <c:pt idx="15407">
                  <c:v>1.0001</c:v>
                </c:pt>
                <c:pt idx="15408">
                  <c:v>1E-4</c:v>
                </c:pt>
                <c:pt idx="15409">
                  <c:v>1E-4</c:v>
                </c:pt>
                <c:pt idx="15410">
                  <c:v>1.0001</c:v>
                </c:pt>
                <c:pt idx="15411">
                  <c:v>1E-4</c:v>
                </c:pt>
                <c:pt idx="15412">
                  <c:v>1.0001</c:v>
                </c:pt>
                <c:pt idx="15413">
                  <c:v>1.0001</c:v>
                </c:pt>
                <c:pt idx="15414">
                  <c:v>1E-4</c:v>
                </c:pt>
                <c:pt idx="15415">
                  <c:v>1E-4</c:v>
                </c:pt>
                <c:pt idx="15416">
                  <c:v>1E-4</c:v>
                </c:pt>
                <c:pt idx="15417">
                  <c:v>2.0001000000000002</c:v>
                </c:pt>
                <c:pt idx="15418">
                  <c:v>1E-4</c:v>
                </c:pt>
                <c:pt idx="15419">
                  <c:v>2.0001000000000002</c:v>
                </c:pt>
                <c:pt idx="15420">
                  <c:v>1E-4</c:v>
                </c:pt>
                <c:pt idx="15421">
                  <c:v>1.0001</c:v>
                </c:pt>
                <c:pt idx="15422">
                  <c:v>2.0001000000000002</c:v>
                </c:pt>
                <c:pt idx="15423">
                  <c:v>1E-4</c:v>
                </c:pt>
                <c:pt idx="15424">
                  <c:v>1.0001</c:v>
                </c:pt>
                <c:pt idx="15425">
                  <c:v>1E-4</c:v>
                </c:pt>
                <c:pt idx="15426">
                  <c:v>1E-4</c:v>
                </c:pt>
                <c:pt idx="15427">
                  <c:v>1E-4</c:v>
                </c:pt>
                <c:pt idx="15428">
                  <c:v>1E-4</c:v>
                </c:pt>
                <c:pt idx="15429">
                  <c:v>1E-4</c:v>
                </c:pt>
                <c:pt idx="15430">
                  <c:v>1E-4</c:v>
                </c:pt>
                <c:pt idx="15431">
                  <c:v>2.0001000000000002</c:v>
                </c:pt>
                <c:pt idx="15432">
                  <c:v>1E-4</c:v>
                </c:pt>
                <c:pt idx="15433">
                  <c:v>1E-4</c:v>
                </c:pt>
                <c:pt idx="15434">
                  <c:v>1.0001</c:v>
                </c:pt>
                <c:pt idx="15435">
                  <c:v>1E-4</c:v>
                </c:pt>
                <c:pt idx="15436">
                  <c:v>1E-4</c:v>
                </c:pt>
                <c:pt idx="15437">
                  <c:v>1E-4</c:v>
                </c:pt>
                <c:pt idx="15438">
                  <c:v>1E-4</c:v>
                </c:pt>
                <c:pt idx="15439">
                  <c:v>1E-4</c:v>
                </c:pt>
                <c:pt idx="15440">
                  <c:v>1E-4</c:v>
                </c:pt>
                <c:pt idx="15441">
                  <c:v>1.0001</c:v>
                </c:pt>
                <c:pt idx="15442">
                  <c:v>1E-4</c:v>
                </c:pt>
                <c:pt idx="15443">
                  <c:v>1E-4</c:v>
                </c:pt>
                <c:pt idx="15444">
                  <c:v>1.0001</c:v>
                </c:pt>
                <c:pt idx="15445">
                  <c:v>1.0001</c:v>
                </c:pt>
                <c:pt idx="15446">
                  <c:v>1E-4</c:v>
                </c:pt>
                <c:pt idx="15447">
                  <c:v>1E-4</c:v>
                </c:pt>
                <c:pt idx="15448">
                  <c:v>1.0001</c:v>
                </c:pt>
                <c:pt idx="15449">
                  <c:v>2.0001000000000002</c:v>
                </c:pt>
                <c:pt idx="15450">
                  <c:v>1.0001</c:v>
                </c:pt>
                <c:pt idx="15451">
                  <c:v>1E-4</c:v>
                </c:pt>
                <c:pt idx="15452">
                  <c:v>1.0001</c:v>
                </c:pt>
                <c:pt idx="15453">
                  <c:v>1E-4</c:v>
                </c:pt>
                <c:pt idx="15454">
                  <c:v>2.0001000000000002</c:v>
                </c:pt>
                <c:pt idx="15455">
                  <c:v>2.0001000000000002</c:v>
                </c:pt>
                <c:pt idx="15456">
                  <c:v>1E-4</c:v>
                </c:pt>
                <c:pt idx="15457">
                  <c:v>1E-4</c:v>
                </c:pt>
                <c:pt idx="15458">
                  <c:v>1E-4</c:v>
                </c:pt>
                <c:pt idx="15459">
                  <c:v>1E-4</c:v>
                </c:pt>
                <c:pt idx="15460">
                  <c:v>1.0001</c:v>
                </c:pt>
                <c:pt idx="15461">
                  <c:v>1E-4</c:v>
                </c:pt>
                <c:pt idx="15462">
                  <c:v>1.0001</c:v>
                </c:pt>
                <c:pt idx="15463">
                  <c:v>1E-4</c:v>
                </c:pt>
                <c:pt idx="15464">
                  <c:v>1E-4</c:v>
                </c:pt>
                <c:pt idx="15465">
                  <c:v>1.0001</c:v>
                </c:pt>
                <c:pt idx="15466">
                  <c:v>2.0001000000000002</c:v>
                </c:pt>
                <c:pt idx="15467">
                  <c:v>1E-4</c:v>
                </c:pt>
                <c:pt idx="15468">
                  <c:v>1E-4</c:v>
                </c:pt>
                <c:pt idx="15469">
                  <c:v>1E-4</c:v>
                </c:pt>
                <c:pt idx="15470">
                  <c:v>1E-4</c:v>
                </c:pt>
                <c:pt idx="15471">
                  <c:v>1E-4</c:v>
                </c:pt>
                <c:pt idx="15472">
                  <c:v>1.0001</c:v>
                </c:pt>
                <c:pt idx="15473">
                  <c:v>1E-4</c:v>
                </c:pt>
                <c:pt idx="15474">
                  <c:v>1E-4</c:v>
                </c:pt>
                <c:pt idx="15475">
                  <c:v>3.0001000000000002</c:v>
                </c:pt>
                <c:pt idx="15476">
                  <c:v>1.0001</c:v>
                </c:pt>
                <c:pt idx="15477">
                  <c:v>1E-4</c:v>
                </c:pt>
                <c:pt idx="15478">
                  <c:v>1E-4</c:v>
                </c:pt>
                <c:pt idx="15479">
                  <c:v>1E-4</c:v>
                </c:pt>
                <c:pt idx="15480">
                  <c:v>1E-4</c:v>
                </c:pt>
                <c:pt idx="15481">
                  <c:v>1E-4</c:v>
                </c:pt>
                <c:pt idx="15482">
                  <c:v>1.0001</c:v>
                </c:pt>
                <c:pt idx="15483">
                  <c:v>1E-4</c:v>
                </c:pt>
                <c:pt idx="15484">
                  <c:v>1.0001</c:v>
                </c:pt>
                <c:pt idx="15485">
                  <c:v>1.0001</c:v>
                </c:pt>
                <c:pt idx="15486">
                  <c:v>1E-4</c:v>
                </c:pt>
                <c:pt idx="15487">
                  <c:v>1.0001</c:v>
                </c:pt>
                <c:pt idx="15488">
                  <c:v>1E-4</c:v>
                </c:pt>
                <c:pt idx="15489">
                  <c:v>1E-4</c:v>
                </c:pt>
                <c:pt idx="15490">
                  <c:v>1E-4</c:v>
                </c:pt>
                <c:pt idx="15491">
                  <c:v>1E-4</c:v>
                </c:pt>
                <c:pt idx="15492">
                  <c:v>1E-4</c:v>
                </c:pt>
                <c:pt idx="15493">
                  <c:v>1E-4</c:v>
                </c:pt>
                <c:pt idx="15494">
                  <c:v>1.0001</c:v>
                </c:pt>
                <c:pt idx="15495">
                  <c:v>1E-4</c:v>
                </c:pt>
                <c:pt idx="15496">
                  <c:v>1E-4</c:v>
                </c:pt>
                <c:pt idx="15497">
                  <c:v>1E-4</c:v>
                </c:pt>
                <c:pt idx="15498">
                  <c:v>1E-4</c:v>
                </c:pt>
                <c:pt idx="15499">
                  <c:v>1E-4</c:v>
                </c:pt>
                <c:pt idx="15500">
                  <c:v>1E-4</c:v>
                </c:pt>
                <c:pt idx="15501">
                  <c:v>1E-4</c:v>
                </c:pt>
                <c:pt idx="15502">
                  <c:v>1.0001</c:v>
                </c:pt>
                <c:pt idx="15503">
                  <c:v>1.0001</c:v>
                </c:pt>
                <c:pt idx="15504">
                  <c:v>1E-4</c:v>
                </c:pt>
                <c:pt idx="15505">
                  <c:v>5.0000999999999998</c:v>
                </c:pt>
                <c:pt idx="15506">
                  <c:v>2.0001000000000002</c:v>
                </c:pt>
                <c:pt idx="15507">
                  <c:v>2.0001000000000002</c:v>
                </c:pt>
                <c:pt idx="15508">
                  <c:v>2.0001000000000002</c:v>
                </c:pt>
                <c:pt idx="15509">
                  <c:v>1E-4</c:v>
                </c:pt>
                <c:pt idx="15510">
                  <c:v>1E-4</c:v>
                </c:pt>
                <c:pt idx="15511">
                  <c:v>1.0001</c:v>
                </c:pt>
                <c:pt idx="15512">
                  <c:v>1.0001</c:v>
                </c:pt>
                <c:pt idx="15513">
                  <c:v>1E-4</c:v>
                </c:pt>
                <c:pt idx="15514">
                  <c:v>1.0001</c:v>
                </c:pt>
                <c:pt idx="15515">
                  <c:v>1E-4</c:v>
                </c:pt>
                <c:pt idx="15516">
                  <c:v>3.0001000000000002</c:v>
                </c:pt>
                <c:pt idx="15517">
                  <c:v>1E-4</c:v>
                </c:pt>
                <c:pt idx="15518">
                  <c:v>3.0001000000000002</c:v>
                </c:pt>
                <c:pt idx="15519">
                  <c:v>1E-4</c:v>
                </c:pt>
                <c:pt idx="15520">
                  <c:v>1E-4</c:v>
                </c:pt>
                <c:pt idx="15521">
                  <c:v>1E-4</c:v>
                </c:pt>
                <c:pt idx="15522">
                  <c:v>1E-4</c:v>
                </c:pt>
                <c:pt idx="15523">
                  <c:v>1E-4</c:v>
                </c:pt>
                <c:pt idx="15524">
                  <c:v>1E-4</c:v>
                </c:pt>
                <c:pt idx="15525">
                  <c:v>1E-4</c:v>
                </c:pt>
                <c:pt idx="15526">
                  <c:v>1E-4</c:v>
                </c:pt>
                <c:pt idx="15527">
                  <c:v>1.0001</c:v>
                </c:pt>
                <c:pt idx="15528">
                  <c:v>1E-4</c:v>
                </c:pt>
                <c:pt idx="15529">
                  <c:v>1E-4</c:v>
                </c:pt>
                <c:pt idx="15530">
                  <c:v>1E-4</c:v>
                </c:pt>
                <c:pt idx="15531">
                  <c:v>1E-4</c:v>
                </c:pt>
                <c:pt idx="15532">
                  <c:v>1.0001</c:v>
                </c:pt>
                <c:pt idx="15533">
                  <c:v>1.0001</c:v>
                </c:pt>
                <c:pt idx="15534">
                  <c:v>1E-4</c:v>
                </c:pt>
                <c:pt idx="15535">
                  <c:v>1E-4</c:v>
                </c:pt>
                <c:pt idx="15536">
                  <c:v>1E-4</c:v>
                </c:pt>
                <c:pt idx="15537">
                  <c:v>1.0001</c:v>
                </c:pt>
                <c:pt idx="15538">
                  <c:v>1.0001</c:v>
                </c:pt>
                <c:pt idx="15539">
                  <c:v>1E-4</c:v>
                </c:pt>
                <c:pt idx="15540">
                  <c:v>1.0001</c:v>
                </c:pt>
                <c:pt idx="15541">
                  <c:v>1E-4</c:v>
                </c:pt>
                <c:pt idx="15542">
                  <c:v>2.0001000000000002</c:v>
                </c:pt>
                <c:pt idx="15543">
                  <c:v>1E-4</c:v>
                </c:pt>
                <c:pt idx="15544">
                  <c:v>1E-4</c:v>
                </c:pt>
                <c:pt idx="15545">
                  <c:v>1E-4</c:v>
                </c:pt>
                <c:pt idx="15546">
                  <c:v>1E-4</c:v>
                </c:pt>
                <c:pt idx="15547">
                  <c:v>1E-4</c:v>
                </c:pt>
                <c:pt idx="15548">
                  <c:v>2.0001000000000002</c:v>
                </c:pt>
                <c:pt idx="15549">
                  <c:v>1E-4</c:v>
                </c:pt>
                <c:pt idx="15550">
                  <c:v>1E-4</c:v>
                </c:pt>
                <c:pt idx="15551">
                  <c:v>1.0001</c:v>
                </c:pt>
                <c:pt idx="15552">
                  <c:v>1E-4</c:v>
                </c:pt>
                <c:pt idx="15553">
                  <c:v>1.0001</c:v>
                </c:pt>
                <c:pt idx="15554">
                  <c:v>2.0001000000000002</c:v>
                </c:pt>
                <c:pt idx="15555">
                  <c:v>1E-4</c:v>
                </c:pt>
                <c:pt idx="15556">
                  <c:v>2.0001000000000002</c:v>
                </c:pt>
                <c:pt idx="15557">
                  <c:v>2.0001000000000002</c:v>
                </c:pt>
                <c:pt idx="15558">
                  <c:v>6.0000999999999998</c:v>
                </c:pt>
                <c:pt idx="15559">
                  <c:v>6.0000999999999998</c:v>
                </c:pt>
                <c:pt idx="15560">
                  <c:v>8.0000999999999998</c:v>
                </c:pt>
                <c:pt idx="15561">
                  <c:v>8.0000999999999998</c:v>
                </c:pt>
                <c:pt idx="15562">
                  <c:v>3.0001000000000002</c:v>
                </c:pt>
                <c:pt idx="15563">
                  <c:v>2.0001000000000002</c:v>
                </c:pt>
                <c:pt idx="15564">
                  <c:v>2.0001000000000002</c:v>
                </c:pt>
                <c:pt idx="15565">
                  <c:v>1.0001</c:v>
                </c:pt>
                <c:pt idx="15566">
                  <c:v>1E-4</c:v>
                </c:pt>
                <c:pt idx="15567">
                  <c:v>1.0001</c:v>
                </c:pt>
                <c:pt idx="15568">
                  <c:v>1E-4</c:v>
                </c:pt>
                <c:pt idx="15569">
                  <c:v>1.0001</c:v>
                </c:pt>
                <c:pt idx="15570">
                  <c:v>1E-4</c:v>
                </c:pt>
                <c:pt idx="15571">
                  <c:v>1.0001</c:v>
                </c:pt>
                <c:pt idx="15572">
                  <c:v>1E-4</c:v>
                </c:pt>
                <c:pt idx="15573">
                  <c:v>1.0001</c:v>
                </c:pt>
                <c:pt idx="15574">
                  <c:v>1E-4</c:v>
                </c:pt>
                <c:pt idx="15575">
                  <c:v>1E-4</c:v>
                </c:pt>
                <c:pt idx="15576">
                  <c:v>1E-4</c:v>
                </c:pt>
                <c:pt idx="15577">
                  <c:v>1.0001</c:v>
                </c:pt>
                <c:pt idx="15578">
                  <c:v>1E-4</c:v>
                </c:pt>
                <c:pt idx="15579">
                  <c:v>1E-4</c:v>
                </c:pt>
                <c:pt idx="15580">
                  <c:v>1.0001</c:v>
                </c:pt>
                <c:pt idx="15581">
                  <c:v>1.0001</c:v>
                </c:pt>
                <c:pt idx="15582">
                  <c:v>1E-4</c:v>
                </c:pt>
                <c:pt idx="15583">
                  <c:v>1.0001</c:v>
                </c:pt>
                <c:pt idx="15584">
                  <c:v>1.0001</c:v>
                </c:pt>
                <c:pt idx="15585">
                  <c:v>1E-4</c:v>
                </c:pt>
                <c:pt idx="15586">
                  <c:v>4.0000999999999998</c:v>
                </c:pt>
                <c:pt idx="15587">
                  <c:v>1E-4</c:v>
                </c:pt>
                <c:pt idx="15588">
                  <c:v>1E-4</c:v>
                </c:pt>
                <c:pt idx="15589">
                  <c:v>1E-4</c:v>
                </c:pt>
                <c:pt idx="15590">
                  <c:v>1.0001</c:v>
                </c:pt>
                <c:pt idx="15591">
                  <c:v>1E-4</c:v>
                </c:pt>
                <c:pt idx="15592">
                  <c:v>2.0001000000000002</c:v>
                </c:pt>
                <c:pt idx="15593">
                  <c:v>1E-4</c:v>
                </c:pt>
                <c:pt idx="15594">
                  <c:v>1E-4</c:v>
                </c:pt>
                <c:pt idx="15595">
                  <c:v>1E-4</c:v>
                </c:pt>
                <c:pt idx="15596">
                  <c:v>1E-4</c:v>
                </c:pt>
                <c:pt idx="15597">
                  <c:v>1E-4</c:v>
                </c:pt>
                <c:pt idx="15598">
                  <c:v>1E-4</c:v>
                </c:pt>
                <c:pt idx="15599">
                  <c:v>1.0001</c:v>
                </c:pt>
                <c:pt idx="15600">
                  <c:v>1.0001</c:v>
                </c:pt>
                <c:pt idx="15601">
                  <c:v>1E-4</c:v>
                </c:pt>
                <c:pt idx="15602">
                  <c:v>1E-4</c:v>
                </c:pt>
                <c:pt idx="15603">
                  <c:v>1E-4</c:v>
                </c:pt>
                <c:pt idx="15604">
                  <c:v>1E-4</c:v>
                </c:pt>
                <c:pt idx="15605">
                  <c:v>1.0001</c:v>
                </c:pt>
                <c:pt idx="15606">
                  <c:v>1E-4</c:v>
                </c:pt>
                <c:pt idx="15607">
                  <c:v>1E-4</c:v>
                </c:pt>
                <c:pt idx="15608">
                  <c:v>1E-4</c:v>
                </c:pt>
                <c:pt idx="15609">
                  <c:v>1E-4</c:v>
                </c:pt>
                <c:pt idx="15610">
                  <c:v>1.0001</c:v>
                </c:pt>
                <c:pt idx="15611">
                  <c:v>1.0001</c:v>
                </c:pt>
                <c:pt idx="15612">
                  <c:v>1.0001</c:v>
                </c:pt>
                <c:pt idx="15613">
                  <c:v>5.0000999999999998</c:v>
                </c:pt>
                <c:pt idx="15614">
                  <c:v>6.0000999999999998</c:v>
                </c:pt>
                <c:pt idx="15615">
                  <c:v>10.0001</c:v>
                </c:pt>
                <c:pt idx="15616">
                  <c:v>3.0001000000000002</c:v>
                </c:pt>
                <c:pt idx="15617">
                  <c:v>4.0000999999999998</c:v>
                </c:pt>
                <c:pt idx="15618">
                  <c:v>3.0001000000000002</c:v>
                </c:pt>
                <c:pt idx="15619">
                  <c:v>4.0000999999999998</c:v>
                </c:pt>
                <c:pt idx="15620">
                  <c:v>8.0000999999999998</c:v>
                </c:pt>
                <c:pt idx="15621">
                  <c:v>9.0000999999999998</c:v>
                </c:pt>
                <c:pt idx="15622">
                  <c:v>2.0001000000000002</c:v>
                </c:pt>
                <c:pt idx="15623">
                  <c:v>7.0000999999999998</c:v>
                </c:pt>
                <c:pt idx="15624">
                  <c:v>1.0001</c:v>
                </c:pt>
                <c:pt idx="15625">
                  <c:v>1E-4</c:v>
                </c:pt>
                <c:pt idx="15626">
                  <c:v>2.0001000000000002</c:v>
                </c:pt>
                <c:pt idx="15627">
                  <c:v>1.0001</c:v>
                </c:pt>
                <c:pt idx="15628">
                  <c:v>1.0001</c:v>
                </c:pt>
                <c:pt idx="15629">
                  <c:v>1E-4</c:v>
                </c:pt>
                <c:pt idx="15630">
                  <c:v>1.0001</c:v>
                </c:pt>
                <c:pt idx="15631">
                  <c:v>1.0001</c:v>
                </c:pt>
                <c:pt idx="15632">
                  <c:v>1E-4</c:v>
                </c:pt>
                <c:pt idx="15633">
                  <c:v>1.0001</c:v>
                </c:pt>
                <c:pt idx="15634">
                  <c:v>1.0001</c:v>
                </c:pt>
                <c:pt idx="15635">
                  <c:v>1E-4</c:v>
                </c:pt>
                <c:pt idx="15636">
                  <c:v>1.0001</c:v>
                </c:pt>
                <c:pt idx="15637">
                  <c:v>1E-4</c:v>
                </c:pt>
                <c:pt idx="15638">
                  <c:v>1.0001</c:v>
                </c:pt>
                <c:pt idx="15639">
                  <c:v>1E-4</c:v>
                </c:pt>
                <c:pt idx="15640">
                  <c:v>1E-4</c:v>
                </c:pt>
                <c:pt idx="15641">
                  <c:v>1.0001</c:v>
                </c:pt>
                <c:pt idx="15642">
                  <c:v>1E-4</c:v>
                </c:pt>
                <c:pt idx="15643">
                  <c:v>1E-4</c:v>
                </c:pt>
                <c:pt idx="15644">
                  <c:v>1E-4</c:v>
                </c:pt>
                <c:pt idx="15645">
                  <c:v>1.0001</c:v>
                </c:pt>
                <c:pt idx="15646">
                  <c:v>1E-4</c:v>
                </c:pt>
                <c:pt idx="15647">
                  <c:v>1.0001</c:v>
                </c:pt>
                <c:pt idx="15648">
                  <c:v>4.0000999999999998</c:v>
                </c:pt>
                <c:pt idx="15649">
                  <c:v>1E-4</c:v>
                </c:pt>
                <c:pt idx="15650">
                  <c:v>1E-4</c:v>
                </c:pt>
                <c:pt idx="15651">
                  <c:v>2.0001000000000002</c:v>
                </c:pt>
                <c:pt idx="15652">
                  <c:v>1E-4</c:v>
                </c:pt>
                <c:pt idx="15653">
                  <c:v>1.0001</c:v>
                </c:pt>
                <c:pt idx="15654">
                  <c:v>1.0001</c:v>
                </c:pt>
                <c:pt idx="15655">
                  <c:v>1E-4</c:v>
                </c:pt>
                <c:pt idx="15656">
                  <c:v>1E-4</c:v>
                </c:pt>
                <c:pt idx="15657">
                  <c:v>1E-4</c:v>
                </c:pt>
                <c:pt idx="15658">
                  <c:v>1E-4</c:v>
                </c:pt>
                <c:pt idx="15659">
                  <c:v>1E-4</c:v>
                </c:pt>
                <c:pt idx="15660">
                  <c:v>1E-4</c:v>
                </c:pt>
                <c:pt idx="15661">
                  <c:v>1E-4</c:v>
                </c:pt>
                <c:pt idx="15662">
                  <c:v>1E-4</c:v>
                </c:pt>
                <c:pt idx="15663">
                  <c:v>1E-4</c:v>
                </c:pt>
                <c:pt idx="15664">
                  <c:v>1E-4</c:v>
                </c:pt>
                <c:pt idx="15665">
                  <c:v>1.0001</c:v>
                </c:pt>
                <c:pt idx="15666">
                  <c:v>1.0001</c:v>
                </c:pt>
                <c:pt idx="15667">
                  <c:v>1E-4</c:v>
                </c:pt>
                <c:pt idx="15668">
                  <c:v>1E-4</c:v>
                </c:pt>
                <c:pt idx="15669">
                  <c:v>1.0001</c:v>
                </c:pt>
                <c:pt idx="15670">
                  <c:v>1.0001</c:v>
                </c:pt>
                <c:pt idx="15671">
                  <c:v>1E-4</c:v>
                </c:pt>
                <c:pt idx="15672">
                  <c:v>1E-4</c:v>
                </c:pt>
                <c:pt idx="15673">
                  <c:v>1E-4</c:v>
                </c:pt>
                <c:pt idx="15674">
                  <c:v>1.0001</c:v>
                </c:pt>
                <c:pt idx="15675">
                  <c:v>1E-4</c:v>
                </c:pt>
                <c:pt idx="15676">
                  <c:v>1E-4</c:v>
                </c:pt>
                <c:pt idx="15677">
                  <c:v>1.0001</c:v>
                </c:pt>
                <c:pt idx="15678">
                  <c:v>1E-4</c:v>
                </c:pt>
                <c:pt idx="15679">
                  <c:v>1.0001</c:v>
                </c:pt>
                <c:pt idx="15680">
                  <c:v>1.0001</c:v>
                </c:pt>
                <c:pt idx="15681">
                  <c:v>1E-4</c:v>
                </c:pt>
                <c:pt idx="15682">
                  <c:v>1.0001</c:v>
                </c:pt>
                <c:pt idx="15683">
                  <c:v>1E-4</c:v>
                </c:pt>
                <c:pt idx="15684">
                  <c:v>1E-4</c:v>
                </c:pt>
                <c:pt idx="15685">
                  <c:v>1E-4</c:v>
                </c:pt>
                <c:pt idx="15686">
                  <c:v>1E-4</c:v>
                </c:pt>
                <c:pt idx="15687">
                  <c:v>1E-4</c:v>
                </c:pt>
                <c:pt idx="15688">
                  <c:v>1E-4</c:v>
                </c:pt>
                <c:pt idx="15689">
                  <c:v>1E-4</c:v>
                </c:pt>
                <c:pt idx="15690">
                  <c:v>1.0001</c:v>
                </c:pt>
                <c:pt idx="15691">
                  <c:v>1E-4</c:v>
                </c:pt>
                <c:pt idx="15692">
                  <c:v>1.0001</c:v>
                </c:pt>
                <c:pt idx="15693">
                  <c:v>1E-4</c:v>
                </c:pt>
                <c:pt idx="15694">
                  <c:v>3.0001000000000002</c:v>
                </c:pt>
                <c:pt idx="15695">
                  <c:v>2.0001000000000002</c:v>
                </c:pt>
                <c:pt idx="15696">
                  <c:v>1.0001</c:v>
                </c:pt>
                <c:pt idx="15697">
                  <c:v>1E-4</c:v>
                </c:pt>
                <c:pt idx="15698">
                  <c:v>1.0001</c:v>
                </c:pt>
                <c:pt idx="15699">
                  <c:v>1.0001</c:v>
                </c:pt>
                <c:pt idx="15700">
                  <c:v>1.0001</c:v>
                </c:pt>
                <c:pt idx="15701">
                  <c:v>1E-4</c:v>
                </c:pt>
                <c:pt idx="15702">
                  <c:v>1E-4</c:v>
                </c:pt>
                <c:pt idx="15703">
                  <c:v>1E-4</c:v>
                </c:pt>
                <c:pt idx="15704">
                  <c:v>1E-4</c:v>
                </c:pt>
                <c:pt idx="15705">
                  <c:v>1E-4</c:v>
                </c:pt>
                <c:pt idx="15706">
                  <c:v>1E-4</c:v>
                </c:pt>
                <c:pt idx="15707">
                  <c:v>1.0001</c:v>
                </c:pt>
                <c:pt idx="15708">
                  <c:v>1E-4</c:v>
                </c:pt>
                <c:pt idx="15709">
                  <c:v>1E-4</c:v>
                </c:pt>
                <c:pt idx="15710">
                  <c:v>1.0001</c:v>
                </c:pt>
                <c:pt idx="15711">
                  <c:v>1E-4</c:v>
                </c:pt>
                <c:pt idx="15712">
                  <c:v>1E-4</c:v>
                </c:pt>
                <c:pt idx="15713">
                  <c:v>1E-4</c:v>
                </c:pt>
                <c:pt idx="15714">
                  <c:v>1E-4</c:v>
                </c:pt>
                <c:pt idx="15715">
                  <c:v>1.0001</c:v>
                </c:pt>
                <c:pt idx="15716">
                  <c:v>1E-4</c:v>
                </c:pt>
                <c:pt idx="15717">
                  <c:v>1.0001</c:v>
                </c:pt>
                <c:pt idx="15718">
                  <c:v>1.0001</c:v>
                </c:pt>
                <c:pt idx="15719">
                  <c:v>1E-4</c:v>
                </c:pt>
                <c:pt idx="15720">
                  <c:v>1.0001</c:v>
                </c:pt>
                <c:pt idx="15721">
                  <c:v>1E-4</c:v>
                </c:pt>
                <c:pt idx="15722">
                  <c:v>1E-4</c:v>
                </c:pt>
                <c:pt idx="15723">
                  <c:v>1.0001</c:v>
                </c:pt>
                <c:pt idx="15724">
                  <c:v>1E-4</c:v>
                </c:pt>
                <c:pt idx="15725">
                  <c:v>1E-4</c:v>
                </c:pt>
                <c:pt idx="15726">
                  <c:v>3.0001000000000002</c:v>
                </c:pt>
                <c:pt idx="15727">
                  <c:v>1E-4</c:v>
                </c:pt>
                <c:pt idx="15728">
                  <c:v>1E-4</c:v>
                </c:pt>
                <c:pt idx="15729">
                  <c:v>2.0001000000000002</c:v>
                </c:pt>
                <c:pt idx="15730">
                  <c:v>1E-4</c:v>
                </c:pt>
                <c:pt idx="15731">
                  <c:v>1.0001</c:v>
                </c:pt>
                <c:pt idx="15732">
                  <c:v>2.0001000000000002</c:v>
                </c:pt>
                <c:pt idx="15733">
                  <c:v>1.0001</c:v>
                </c:pt>
                <c:pt idx="15734">
                  <c:v>1.0001</c:v>
                </c:pt>
                <c:pt idx="15735">
                  <c:v>1E-4</c:v>
                </c:pt>
                <c:pt idx="15736">
                  <c:v>1E-4</c:v>
                </c:pt>
                <c:pt idx="15737">
                  <c:v>1E-4</c:v>
                </c:pt>
                <c:pt idx="15738">
                  <c:v>1E-4</c:v>
                </c:pt>
                <c:pt idx="15739">
                  <c:v>1.0001</c:v>
                </c:pt>
                <c:pt idx="15740">
                  <c:v>1E-4</c:v>
                </c:pt>
                <c:pt idx="15741">
                  <c:v>1.0001</c:v>
                </c:pt>
                <c:pt idx="15742">
                  <c:v>1E-4</c:v>
                </c:pt>
                <c:pt idx="15743">
                  <c:v>1E-4</c:v>
                </c:pt>
                <c:pt idx="15744">
                  <c:v>1E-4</c:v>
                </c:pt>
                <c:pt idx="15745">
                  <c:v>1E-4</c:v>
                </c:pt>
                <c:pt idx="15746">
                  <c:v>1E-4</c:v>
                </c:pt>
                <c:pt idx="15747">
                  <c:v>1E-4</c:v>
                </c:pt>
                <c:pt idx="15748">
                  <c:v>1E-4</c:v>
                </c:pt>
                <c:pt idx="15749">
                  <c:v>1E-4</c:v>
                </c:pt>
                <c:pt idx="15750">
                  <c:v>3.0001000000000002</c:v>
                </c:pt>
                <c:pt idx="15751">
                  <c:v>1E-4</c:v>
                </c:pt>
                <c:pt idx="15752">
                  <c:v>2.0001000000000002</c:v>
                </c:pt>
                <c:pt idx="15753">
                  <c:v>3.0001000000000002</c:v>
                </c:pt>
                <c:pt idx="15754">
                  <c:v>1E-4</c:v>
                </c:pt>
                <c:pt idx="15755">
                  <c:v>1E-4</c:v>
                </c:pt>
                <c:pt idx="15756">
                  <c:v>1E-4</c:v>
                </c:pt>
                <c:pt idx="15757">
                  <c:v>1E-4</c:v>
                </c:pt>
                <c:pt idx="15758">
                  <c:v>3.0001000000000002</c:v>
                </c:pt>
                <c:pt idx="15759">
                  <c:v>1E-4</c:v>
                </c:pt>
                <c:pt idx="15760">
                  <c:v>1.0001</c:v>
                </c:pt>
                <c:pt idx="15761">
                  <c:v>1E-4</c:v>
                </c:pt>
                <c:pt idx="15762">
                  <c:v>1.0001</c:v>
                </c:pt>
                <c:pt idx="15763">
                  <c:v>1E-4</c:v>
                </c:pt>
                <c:pt idx="15764">
                  <c:v>1E-4</c:v>
                </c:pt>
                <c:pt idx="15765">
                  <c:v>1.0001</c:v>
                </c:pt>
                <c:pt idx="15766">
                  <c:v>1.0001</c:v>
                </c:pt>
                <c:pt idx="15767">
                  <c:v>1.0001</c:v>
                </c:pt>
                <c:pt idx="15768">
                  <c:v>1E-4</c:v>
                </c:pt>
                <c:pt idx="15769">
                  <c:v>1E-4</c:v>
                </c:pt>
                <c:pt idx="15770">
                  <c:v>1E-4</c:v>
                </c:pt>
                <c:pt idx="15771">
                  <c:v>1E-4</c:v>
                </c:pt>
                <c:pt idx="15772">
                  <c:v>1E-4</c:v>
                </c:pt>
                <c:pt idx="15773">
                  <c:v>1E-4</c:v>
                </c:pt>
                <c:pt idx="15774">
                  <c:v>1.0001</c:v>
                </c:pt>
                <c:pt idx="15775">
                  <c:v>1.0001</c:v>
                </c:pt>
                <c:pt idx="15776">
                  <c:v>1E-4</c:v>
                </c:pt>
                <c:pt idx="15777">
                  <c:v>1E-4</c:v>
                </c:pt>
                <c:pt idx="15778">
                  <c:v>3.0001000000000002</c:v>
                </c:pt>
                <c:pt idx="15779">
                  <c:v>1.0001</c:v>
                </c:pt>
                <c:pt idx="15780">
                  <c:v>2.0001000000000002</c:v>
                </c:pt>
                <c:pt idx="15781">
                  <c:v>1E-4</c:v>
                </c:pt>
                <c:pt idx="15782">
                  <c:v>3.0001000000000002</c:v>
                </c:pt>
                <c:pt idx="15783">
                  <c:v>2.0001000000000002</c:v>
                </c:pt>
                <c:pt idx="15784">
                  <c:v>1E-4</c:v>
                </c:pt>
                <c:pt idx="15785">
                  <c:v>1.0001</c:v>
                </c:pt>
                <c:pt idx="15786">
                  <c:v>3.0001000000000002</c:v>
                </c:pt>
                <c:pt idx="15787">
                  <c:v>2.0001000000000002</c:v>
                </c:pt>
                <c:pt idx="15788">
                  <c:v>3.0001000000000002</c:v>
                </c:pt>
                <c:pt idx="15789">
                  <c:v>1E-4</c:v>
                </c:pt>
                <c:pt idx="15790">
                  <c:v>2.0001000000000002</c:v>
                </c:pt>
                <c:pt idx="15791">
                  <c:v>1.0001</c:v>
                </c:pt>
                <c:pt idx="15792">
                  <c:v>1E-4</c:v>
                </c:pt>
                <c:pt idx="15793">
                  <c:v>1.0001</c:v>
                </c:pt>
                <c:pt idx="15794">
                  <c:v>1E-4</c:v>
                </c:pt>
                <c:pt idx="15795">
                  <c:v>1E-4</c:v>
                </c:pt>
                <c:pt idx="15796">
                  <c:v>1.0001</c:v>
                </c:pt>
                <c:pt idx="15797">
                  <c:v>1E-4</c:v>
                </c:pt>
                <c:pt idx="15798">
                  <c:v>1E-4</c:v>
                </c:pt>
                <c:pt idx="15799">
                  <c:v>1E-4</c:v>
                </c:pt>
                <c:pt idx="15800">
                  <c:v>3.0001000000000002</c:v>
                </c:pt>
                <c:pt idx="15801">
                  <c:v>1.0001</c:v>
                </c:pt>
                <c:pt idx="15802">
                  <c:v>1E-4</c:v>
                </c:pt>
                <c:pt idx="15803">
                  <c:v>1E-4</c:v>
                </c:pt>
                <c:pt idx="15804">
                  <c:v>1E-4</c:v>
                </c:pt>
                <c:pt idx="15805">
                  <c:v>1.0001</c:v>
                </c:pt>
                <c:pt idx="15806">
                  <c:v>2.0001000000000002</c:v>
                </c:pt>
                <c:pt idx="15807">
                  <c:v>1.0001</c:v>
                </c:pt>
                <c:pt idx="15808">
                  <c:v>1.0001</c:v>
                </c:pt>
                <c:pt idx="15809">
                  <c:v>1E-4</c:v>
                </c:pt>
                <c:pt idx="15810">
                  <c:v>1E-4</c:v>
                </c:pt>
                <c:pt idx="15811">
                  <c:v>1E-4</c:v>
                </c:pt>
                <c:pt idx="15812">
                  <c:v>1.0001</c:v>
                </c:pt>
                <c:pt idx="15813">
                  <c:v>1E-4</c:v>
                </c:pt>
                <c:pt idx="15814">
                  <c:v>1E-4</c:v>
                </c:pt>
                <c:pt idx="15815">
                  <c:v>1E-4</c:v>
                </c:pt>
                <c:pt idx="15816">
                  <c:v>1E-4</c:v>
                </c:pt>
                <c:pt idx="15817">
                  <c:v>1E-4</c:v>
                </c:pt>
                <c:pt idx="15818">
                  <c:v>1E-4</c:v>
                </c:pt>
                <c:pt idx="15819">
                  <c:v>1.0001</c:v>
                </c:pt>
                <c:pt idx="15820">
                  <c:v>2.0001000000000002</c:v>
                </c:pt>
                <c:pt idx="15821">
                  <c:v>1E-4</c:v>
                </c:pt>
                <c:pt idx="15822">
                  <c:v>1E-4</c:v>
                </c:pt>
                <c:pt idx="15823">
                  <c:v>1E-4</c:v>
                </c:pt>
                <c:pt idx="15824">
                  <c:v>1E-4</c:v>
                </c:pt>
                <c:pt idx="15825">
                  <c:v>1.0001</c:v>
                </c:pt>
                <c:pt idx="15826">
                  <c:v>1.0001</c:v>
                </c:pt>
                <c:pt idx="15827">
                  <c:v>1E-4</c:v>
                </c:pt>
                <c:pt idx="15828">
                  <c:v>1E-4</c:v>
                </c:pt>
                <c:pt idx="15829">
                  <c:v>1E-4</c:v>
                </c:pt>
                <c:pt idx="15830">
                  <c:v>1.0001</c:v>
                </c:pt>
                <c:pt idx="15831">
                  <c:v>2.0001000000000002</c:v>
                </c:pt>
                <c:pt idx="15832">
                  <c:v>1E-4</c:v>
                </c:pt>
                <c:pt idx="15833">
                  <c:v>1E-4</c:v>
                </c:pt>
                <c:pt idx="15834">
                  <c:v>1.0001</c:v>
                </c:pt>
                <c:pt idx="15835">
                  <c:v>1.0001</c:v>
                </c:pt>
                <c:pt idx="15836">
                  <c:v>1.0001</c:v>
                </c:pt>
                <c:pt idx="15837">
                  <c:v>1E-4</c:v>
                </c:pt>
                <c:pt idx="15838">
                  <c:v>3.0001000000000002</c:v>
                </c:pt>
                <c:pt idx="15839">
                  <c:v>1E-4</c:v>
                </c:pt>
                <c:pt idx="15840">
                  <c:v>1E-4</c:v>
                </c:pt>
                <c:pt idx="15841">
                  <c:v>1.0001</c:v>
                </c:pt>
                <c:pt idx="15842">
                  <c:v>1.0001</c:v>
                </c:pt>
                <c:pt idx="15843">
                  <c:v>1.0001</c:v>
                </c:pt>
                <c:pt idx="15844">
                  <c:v>1E-4</c:v>
                </c:pt>
                <c:pt idx="15845">
                  <c:v>1E-4</c:v>
                </c:pt>
                <c:pt idx="15846">
                  <c:v>1E-4</c:v>
                </c:pt>
                <c:pt idx="15847">
                  <c:v>1E-4</c:v>
                </c:pt>
                <c:pt idx="15848">
                  <c:v>1E-4</c:v>
                </c:pt>
                <c:pt idx="15849">
                  <c:v>1E-4</c:v>
                </c:pt>
                <c:pt idx="15850">
                  <c:v>1E-4</c:v>
                </c:pt>
                <c:pt idx="15851">
                  <c:v>1.0001</c:v>
                </c:pt>
                <c:pt idx="15852">
                  <c:v>1E-4</c:v>
                </c:pt>
                <c:pt idx="15853">
                  <c:v>1E-4</c:v>
                </c:pt>
                <c:pt idx="15854">
                  <c:v>1E-4</c:v>
                </c:pt>
                <c:pt idx="15855">
                  <c:v>1.0001</c:v>
                </c:pt>
                <c:pt idx="15856">
                  <c:v>1.0001</c:v>
                </c:pt>
                <c:pt idx="15857">
                  <c:v>1E-4</c:v>
                </c:pt>
                <c:pt idx="15858">
                  <c:v>1E-4</c:v>
                </c:pt>
                <c:pt idx="15859">
                  <c:v>3.0001000000000002</c:v>
                </c:pt>
                <c:pt idx="15860">
                  <c:v>1.0001</c:v>
                </c:pt>
                <c:pt idx="15861">
                  <c:v>1E-4</c:v>
                </c:pt>
                <c:pt idx="15862">
                  <c:v>1E-4</c:v>
                </c:pt>
                <c:pt idx="15863">
                  <c:v>1E-4</c:v>
                </c:pt>
                <c:pt idx="15864">
                  <c:v>1E-4</c:v>
                </c:pt>
                <c:pt idx="15865">
                  <c:v>1E-4</c:v>
                </c:pt>
                <c:pt idx="15866">
                  <c:v>1.0001</c:v>
                </c:pt>
                <c:pt idx="15867">
                  <c:v>1E-4</c:v>
                </c:pt>
                <c:pt idx="15868">
                  <c:v>1E-4</c:v>
                </c:pt>
                <c:pt idx="15869">
                  <c:v>1.0001</c:v>
                </c:pt>
                <c:pt idx="15870">
                  <c:v>1E-4</c:v>
                </c:pt>
                <c:pt idx="15871">
                  <c:v>1E-4</c:v>
                </c:pt>
                <c:pt idx="15872">
                  <c:v>1E-4</c:v>
                </c:pt>
                <c:pt idx="15873">
                  <c:v>1E-4</c:v>
                </c:pt>
                <c:pt idx="15874">
                  <c:v>1E-4</c:v>
                </c:pt>
                <c:pt idx="15875">
                  <c:v>1E-4</c:v>
                </c:pt>
                <c:pt idx="15876">
                  <c:v>1E-4</c:v>
                </c:pt>
                <c:pt idx="15877">
                  <c:v>1E-4</c:v>
                </c:pt>
                <c:pt idx="15878">
                  <c:v>1E-4</c:v>
                </c:pt>
                <c:pt idx="15879">
                  <c:v>1.0001</c:v>
                </c:pt>
                <c:pt idx="15880">
                  <c:v>1E-4</c:v>
                </c:pt>
                <c:pt idx="15881">
                  <c:v>1E-4</c:v>
                </c:pt>
                <c:pt idx="15882">
                  <c:v>1E-4</c:v>
                </c:pt>
                <c:pt idx="15883">
                  <c:v>1E-4</c:v>
                </c:pt>
                <c:pt idx="15884">
                  <c:v>1.0001</c:v>
                </c:pt>
                <c:pt idx="15885">
                  <c:v>1E-4</c:v>
                </c:pt>
                <c:pt idx="15886">
                  <c:v>1E-4</c:v>
                </c:pt>
                <c:pt idx="15887">
                  <c:v>1E-4</c:v>
                </c:pt>
                <c:pt idx="15888">
                  <c:v>1.0001</c:v>
                </c:pt>
                <c:pt idx="15889">
                  <c:v>1.0001</c:v>
                </c:pt>
                <c:pt idx="15890">
                  <c:v>1E-4</c:v>
                </c:pt>
                <c:pt idx="15891">
                  <c:v>1E-4</c:v>
                </c:pt>
                <c:pt idx="15892">
                  <c:v>1E-4</c:v>
                </c:pt>
                <c:pt idx="15893">
                  <c:v>1.0001</c:v>
                </c:pt>
                <c:pt idx="15894">
                  <c:v>1E-4</c:v>
                </c:pt>
                <c:pt idx="15895">
                  <c:v>1.0001</c:v>
                </c:pt>
                <c:pt idx="15896">
                  <c:v>1.0001</c:v>
                </c:pt>
                <c:pt idx="15897">
                  <c:v>1E-4</c:v>
                </c:pt>
                <c:pt idx="15898">
                  <c:v>2.0001000000000002</c:v>
                </c:pt>
                <c:pt idx="15899">
                  <c:v>1E-4</c:v>
                </c:pt>
                <c:pt idx="15900">
                  <c:v>1.0001</c:v>
                </c:pt>
                <c:pt idx="15901">
                  <c:v>1.0001</c:v>
                </c:pt>
                <c:pt idx="15902">
                  <c:v>1E-4</c:v>
                </c:pt>
                <c:pt idx="15903">
                  <c:v>1E-4</c:v>
                </c:pt>
                <c:pt idx="15904">
                  <c:v>1E-4</c:v>
                </c:pt>
                <c:pt idx="15905">
                  <c:v>1E-4</c:v>
                </c:pt>
                <c:pt idx="15906">
                  <c:v>1.0001</c:v>
                </c:pt>
                <c:pt idx="15907">
                  <c:v>1E-4</c:v>
                </c:pt>
                <c:pt idx="15908">
                  <c:v>1.0001</c:v>
                </c:pt>
                <c:pt idx="15909">
                  <c:v>1E-4</c:v>
                </c:pt>
                <c:pt idx="15910">
                  <c:v>1E-4</c:v>
                </c:pt>
                <c:pt idx="15911">
                  <c:v>1E-4</c:v>
                </c:pt>
                <c:pt idx="15912">
                  <c:v>1.0001</c:v>
                </c:pt>
                <c:pt idx="15913">
                  <c:v>1E-4</c:v>
                </c:pt>
                <c:pt idx="15914">
                  <c:v>1E-4</c:v>
                </c:pt>
                <c:pt idx="15915">
                  <c:v>1.0001</c:v>
                </c:pt>
                <c:pt idx="15916">
                  <c:v>1.0001</c:v>
                </c:pt>
                <c:pt idx="15917">
                  <c:v>1E-4</c:v>
                </c:pt>
                <c:pt idx="15918">
                  <c:v>1E-4</c:v>
                </c:pt>
                <c:pt idx="15919">
                  <c:v>1E-4</c:v>
                </c:pt>
                <c:pt idx="15920">
                  <c:v>1E-4</c:v>
                </c:pt>
                <c:pt idx="15921">
                  <c:v>1E-4</c:v>
                </c:pt>
                <c:pt idx="15922">
                  <c:v>1.0001</c:v>
                </c:pt>
                <c:pt idx="15923">
                  <c:v>1E-4</c:v>
                </c:pt>
                <c:pt idx="15924">
                  <c:v>1E-4</c:v>
                </c:pt>
                <c:pt idx="15925">
                  <c:v>1E-4</c:v>
                </c:pt>
                <c:pt idx="15926">
                  <c:v>1E-4</c:v>
                </c:pt>
                <c:pt idx="15927">
                  <c:v>1E-4</c:v>
                </c:pt>
                <c:pt idx="15928">
                  <c:v>1E-4</c:v>
                </c:pt>
                <c:pt idx="15929">
                  <c:v>1E-4</c:v>
                </c:pt>
                <c:pt idx="15930">
                  <c:v>1E-4</c:v>
                </c:pt>
                <c:pt idx="15931">
                  <c:v>1.0001</c:v>
                </c:pt>
                <c:pt idx="15932">
                  <c:v>1E-4</c:v>
                </c:pt>
                <c:pt idx="15933">
                  <c:v>1E-4</c:v>
                </c:pt>
                <c:pt idx="15934">
                  <c:v>1E-4</c:v>
                </c:pt>
                <c:pt idx="15935">
                  <c:v>1E-4</c:v>
                </c:pt>
                <c:pt idx="15936">
                  <c:v>1E-4</c:v>
                </c:pt>
                <c:pt idx="15937">
                  <c:v>1.0001</c:v>
                </c:pt>
                <c:pt idx="15938">
                  <c:v>1.0001</c:v>
                </c:pt>
                <c:pt idx="15939">
                  <c:v>1.0001</c:v>
                </c:pt>
                <c:pt idx="15940">
                  <c:v>5.0000999999999998</c:v>
                </c:pt>
                <c:pt idx="15941">
                  <c:v>1E-4</c:v>
                </c:pt>
                <c:pt idx="15942">
                  <c:v>1.0001</c:v>
                </c:pt>
                <c:pt idx="15943">
                  <c:v>1E-4</c:v>
                </c:pt>
                <c:pt idx="15944">
                  <c:v>1E-4</c:v>
                </c:pt>
                <c:pt idx="15945">
                  <c:v>1E-4</c:v>
                </c:pt>
                <c:pt idx="15946">
                  <c:v>1E-4</c:v>
                </c:pt>
                <c:pt idx="15947">
                  <c:v>1E-4</c:v>
                </c:pt>
                <c:pt idx="15948">
                  <c:v>1E-4</c:v>
                </c:pt>
                <c:pt idx="15949">
                  <c:v>1.0001</c:v>
                </c:pt>
                <c:pt idx="15950">
                  <c:v>1E-4</c:v>
                </c:pt>
                <c:pt idx="15951">
                  <c:v>3.0001000000000002</c:v>
                </c:pt>
                <c:pt idx="15952">
                  <c:v>1.0001</c:v>
                </c:pt>
                <c:pt idx="15953">
                  <c:v>1E-4</c:v>
                </c:pt>
                <c:pt idx="15954">
                  <c:v>1E-4</c:v>
                </c:pt>
                <c:pt idx="15955">
                  <c:v>1.0001</c:v>
                </c:pt>
                <c:pt idx="15956">
                  <c:v>1E-4</c:v>
                </c:pt>
                <c:pt idx="15957">
                  <c:v>1E-4</c:v>
                </c:pt>
                <c:pt idx="15958">
                  <c:v>1E-4</c:v>
                </c:pt>
                <c:pt idx="15959">
                  <c:v>1E-4</c:v>
                </c:pt>
                <c:pt idx="15960">
                  <c:v>1E-4</c:v>
                </c:pt>
                <c:pt idx="15961">
                  <c:v>1E-4</c:v>
                </c:pt>
                <c:pt idx="15962">
                  <c:v>1.0001</c:v>
                </c:pt>
                <c:pt idx="15963">
                  <c:v>1E-4</c:v>
                </c:pt>
                <c:pt idx="15964">
                  <c:v>1.0001</c:v>
                </c:pt>
                <c:pt idx="15965">
                  <c:v>1E-4</c:v>
                </c:pt>
                <c:pt idx="15966">
                  <c:v>1.0001</c:v>
                </c:pt>
                <c:pt idx="15967">
                  <c:v>1.0001</c:v>
                </c:pt>
                <c:pt idx="15968">
                  <c:v>1E-4</c:v>
                </c:pt>
                <c:pt idx="15969">
                  <c:v>1E-4</c:v>
                </c:pt>
                <c:pt idx="15970">
                  <c:v>1E-4</c:v>
                </c:pt>
                <c:pt idx="15971">
                  <c:v>1E-4</c:v>
                </c:pt>
                <c:pt idx="15972">
                  <c:v>1E-4</c:v>
                </c:pt>
                <c:pt idx="15973">
                  <c:v>1E-4</c:v>
                </c:pt>
                <c:pt idx="15974">
                  <c:v>1.0001</c:v>
                </c:pt>
                <c:pt idx="15975">
                  <c:v>1E-4</c:v>
                </c:pt>
                <c:pt idx="15976">
                  <c:v>1E-4</c:v>
                </c:pt>
                <c:pt idx="15977">
                  <c:v>1E-4</c:v>
                </c:pt>
                <c:pt idx="15978">
                  <c:v>1E-4</c:v>
                </c:pt>
                <c:pt idx="15979">
                  <c:v>1.0001</c:v>
                </c:pt>
                <c:pt idx="15980">
                  <c:v>1E-4</c:v>
                </c:pt>
                <c:pt idx="15981">
                  <c:v>1E-4</c:v>
                </c:pt>
                <c:pt idx="15982">
                  <c:v>1E-4</c:v>
                </c:pt>
                <c:pt idx="15983">
                  <c:v>1E-4</c:v>
                </c:pt>
                <c:pt idx="15984">
                  <c:v>1E-4</c:v>
                </c:pt>
                <c:pt idx="15985">
                  <c:v>1E-4</c:v>
                </c:pt>
                <c:pt idx="15986">
                  <c:v>1E-4</c:v>
                </c:pt>
                <c:pt idx="15987">
                  <c:v>1E-4</c:v>
                </c:pt>
                <c:pt idx="15988">
                  <c:v>1E-4</c:v>
                </c:pt>
                <c:pt idx="15989">
                  <c:v>1.0001</c:v>
                </c:pt>
                <c:pt idx="15990">
                  <c:v>1.0001</c:v>
                </c:pt>
                <c:pt idx="15991">
                  <c:v>1.0001</c:v>
                </c:pt>
                <c:pt idx="15992">
                  <c:v>3.0001000000000002</c:v>
                </c:pt>
                <c:pt idx="15993">
                  <c:v>8.0000999999999998</c:v>
                </c:pt>
                <c:pt idx="15994">
                  <c:v>4.0000999999999998</c:v>
                </c:pt>
                <c:pt idx="15995">
                  <c:v>3.0001000000000002</c:v>
                </c:pt>
                <c:pt idx="15996">
                  <c:v>1.0001</c:v>
                </c:pt>
                <c:pt idx="15997">
                  <c:v>1E-4</c:v>
                </c:pt>
                <c:pt idx="15998">
                  <c:v>1E-4</c:v>
                </c:pt>
                <c:pt idx="15999">
                  <c:v>1.0001</c:v>
                </c:pt>
                <c:pt idx="16000">
                  <c:v>896266.00009999995</c:v>
                </c:pt>
                <c:pt idx="16001">
                  <c:v>2.0001000000000002</c:v>
                </c:pt>
                <c:pt idx="16002">
                  <c:v>3.0001000000000002</c:v>
                </c:pt>
                <c:pt idx="16003">
                  <c:v>3.0001000000000002</c:v>
                </c:pt>
                <c:pt idx="16004">
                  <c:v>4.0000999999999998</c:v>
                </c:pt>
                <c:pt idx="16005">
                  <c:v>1.0001</c:v>
                </c:pt>
                <c:pt idx="16006">
                  <c:v>2.0001000000000002</c:v>
                </c:pt>
                <c:pt idx="16007">
                  <c:v>1.0001</c:v>
                </c:pt>
                <c:pt idx="16008">
                  <c:v>4.0000999999999998</c:v>
                </c:pt>
                <c:pt idx="16009">
                  <c:v>1.0001</c:v>
                </c:pt>
                <c:pt idx="16010">
                  <c:v>1.0001</c:v>
                </c:pt>
                <c:pt idx="16011">
                  <c:v>5.0000999999999998</c:v>
                </c:pt>
                <c:pt idx="16012">
                  <c:v>2.0001000000000002</c:v>
                </c:pt>
                <c:pt idx="16013">
                  <c:v>1E-4</c:v>
                </c:pt>
                <c:pt idx="16014">
                  <c:v>2.0001000000000002</c:v>
                </c:pt>
                <c:pt idx="16015">
                  <c:v>1.0001</c:v>
                </c:pt>
                <c:pt idx="16016">
                  <c:v>1.0001</c:v>
                </c:pt>
                <c:pt idx="16017">
                  <c:v>1E-4</c:v>
                </c:pt>
                <c:pt idx="16018">
                  <c:v>1.0001</c:v>
                </c:pt>
                <c:pt idx="16019">
                  <c:v>2.0001000000000002</c:v>
                </c:pt>
                <c:pt idx="16020">
                  <c:v>2.0001000000000002</c:v>
                </c:pt>
                <c:pt idx="16021">
                  <c:v>2.0001000000000002</c:v>
                </c:pt>
                <c:pt idx="16022">
                  <c:v>4.0000999999999998</c:v>
                </c:pt>
                <c:pt idx="16023">
                  <c:v>5.0000999999999998</c:v>
                </c:pt>
                <c:pt idx="16024">
                  <c:v>2.0001000000000002</c:v>
                </c:pt>
                <c:pt idx="16025">
                  <c:v>3.0001000000000002</c:v>
                </c:pt>
                <c:pt idx="16026">
                  <c:v>4.0000999999999998</c:v>
                </c:pt>
                <c:pt idx="16027">
                  <c:v>5.0000999999999998</c:v>
                </c:pt>
                <c:pt idx="16028">
                  <c:v>10.0001</c:v>
                </c:pt>
                <c:pt idx="16029">
                  <c:v>6.0000999999999998</c:v>
                </c:pt>
                <c:pt idx="16030">
                  <c:v>7.0000999999999998</c:v>
                </c:pt>
                <c:pt idx="16031">
                  <c:v>3.0001000000000002</c:v>
                </c:pt>
                <c:pt idx="16032">
                  <c:v>7.0000999999999998</c:v>
                </c:pt>
                <c:pt idx="16033">
                  <c:v>7.0000999999999998</c:v>
                </c:pt>
                <c:pt idx="16034">
                  <c:v>4.0000999999999998</c:v>
                </c:pt>
                <c:pt idx="16035">
                  <c:v>4.0000999999999998</c:v>
                </c:pt>
                <c:pt idx="16036">
                  <c:v>1.0001</c:v>
                </c:pt>
                <c:pt idx="16037">
                  <c:v>1.0001</c:v>
                </c:pt>
                <c:pt idx="16038">
                  <c:v>1.0001</c:v>
                </c:pt>
                <c:pt idx="16039">
                  <c:v>1.0001</c:v>
                </c:pt>
                <c:pt idx="16040">
                  <c:v>3.0001000000000002</c:v>
                </c:pt>
                <c:pt idx="16041">
                  <c:v>1.0001</c:v>
                </c:pt>
                <c:pt idx="16042">
                  <c:v>1E-4</c:v>
                </c:pt>
                <c:pt idx="16043">
                  <c:v>1.0001</c:v>
                </c:pt>
                <c:pt idx="16044">
                  <c:v>1.0001</c:v>
                </c:pt>
                <c:pt idx="16045">
                  <c:v>1E-4</c:v>
                </c:pt>
                <c:pt idx="16046">
                  <c:v>2.0001000000000002</c:v>
                </c:pt>
                <c:pt idx="16047">
                  <c:v>1.0001</c:v>
                </c:pt>
                <c:pt idx="16048">
                  <c:v>1E-4</c:v>
                </c:pt>
                <c:pt idx="16049">
                  <c:v>1.0001</c:v>
                </c:pt>
                <c:pt idx="16050">
                  <c:v>1.0001</c:v>
                </c:pt>
                <c:pt idx="16051">
                  <c:v>1E-4</c:v>
                </c:pt>
                <c:pt idx="16052">
                  <c:v>1E-4</c:v>
                </c:pt>
                <c:pt idx="16053">
                  <c:v>1E-4</c:v>
                </c:pt>
                <c:pt idx="16054">
                  <c:v>2.0001000000000002</c:v>
                </c:pt>
                <c:pt idx="16055">
                  <c:v>1.0001</c:v>
                </c:pt>
                <c:pt idx="16056">
                  <c:v>1.0001</c:v>
                </c:pt>
                <c:pt idx="16057">
                  <c:v>1.0001</c:v>
                </c:pt>
                <c:pt idx="16058">
                  <c:v>1E-4</c:v>
                </c:pt>
                <c:pt idx="16059">
                  <c:v>1E-4</c:v>
                </c:pt>
                <c:pt idx="16060">
                  <c:v>1E-4</c:v>
                </c:pt>
                <c:pt idx="16061">
                  <c:v>1E-4</c:v>
                </c:pt>
                <c:pt idx="16062">
                  <c:v>1.0001</c:v>
                </c:pt>
                <c:pt idx="16063">
                  <c:v>1E-4</c:v>
                </c:pt>
                <c:pt idx="16064">
                  <c:v>1E-4</c:v>
                </c:pt>
                <c:pt idx="16065">
                  <c:v>1E-4</c:v>
                </c:pt>
                <c:pt idx="16066">
                  <c:v>1E-4</c:v>
                </c:pt>
                <c:pt idx="16067">
                  <c:v>1E-4</c:v>
                </c:pt>
                <c:pt idx="16068">
                  <c:v>1E-4</c:v>
                </c:pt>
                <c:pt idx="16069">
                  <c:v>1E-4</c:v>
                </c:pt>
                <c:pt idx="16070">
                  <c:v>1E-4</c:v>
                </c:pt>
                <c:pt idx="16071">
                  <c:v>1E-4</c:v>
                </c:pt>
                <c:pt idx="16072">
                  <c:v>1E-4</c:v>
                </c:pt>
                <c:pt idx="16073">
                  <c:v>1E-4</c:v>
                </c:pt>
                <c:pt idx="16074">
                  <c:v>1E-4</c:v>
                </c:pt>
                <c:pt idx="16075">
                  <c:v>1E-4</c:v>
                </c:pt>
                <c:pt idx="16076">
                  <c:v>1.0001</c:v>
                </c:pt>
                <c:pt idx="16077">
                  <c:v>1E-4</c:v>
                </c:pt>
                <c:pt idx="16078">
                  <c:v>1E-4</c:v>
                </c:pt>
                <c:pt idx="16079">
                  <c:v>1E-4</c:v>
                </c:pt>
                <c:pt idx="16080">
                  <c:v>1E-4</c:v>
                </c:pt>
                <c:pt idx="16081">
                  <c:v>1.0001</c:v>
                </c:pt>
                <c:pt idx="16082">
                  <c:v>1E-4</c:v>
                </c:pt>
                <c:pt idx="16083">
                  <c:v>1.0001</c:v>
                </c:pt>
                <c:pt idx="16084">
                  <c:v>1.0001</c:v>
                </c:pt>
                <c:pt idx="16085">
                  <c:v>1.0001</c:v>
                </c:pt>
                <c:pt idx="16086">
                  <c:v>1E-4</c:v>
                </c:pt>
                <c:pt idx="16087">
                  <c:v>1E-4</c:v>
                </c:pt>
                <c:pt idx="16088">
                  <c:v>1.0001</c:v>
                </c:pt>
                <c:pt idx="16089">
                  <c:v>1.0001</c:v>
                </c:pt>
                <c:pt idx="16090">
                  <c:v>1E-4</c:v>
                </c:pt>
                <c:pt idx="16091">
                  <c:v>1E-4</c:v>
                </c:pt>
                <c:pt idx="16092">
                  <c:v>1E-4</c:v>
                </c:pt>
                <c:pt idx="16093">
                  <c:v>1.0001</c:v>
                </c:pt>
                <c:pt idx="16094">
                  <c:v>1E-4</c:v>
                </c:pt>
                <c:pt idx="16095">
                  <c:v>1E-4</c:v>
                </c:pt>
                <c:pt idx="16096">
                  <c:v>1E-4</c:v>
                </c:pt>
                <c:pt idx="16097">
                  <c:v>1E-4</c:v>
                </c:pt>
                <c:pt idx="16098">
                  <c:v>1.0001</c:v>
                </c:pt>
                <c:pt idx="16099">
                  <c:v>1E-4</c:v>
                </c:pt>
                <c:pt idx="16100">
                  <c:v>2.0001000000000002</c:v>
                </c:pt>
                <c:pt idx="16101">
                  <c:v>1E-4</c:v>
                </c:pt>
                <c:pt idx="16102">
                  <c:v>1E-4</c:v>
                </c:pt>
                <c:pt idx="16103">
                  <c:v>2.0001000000000002</c:v>
                </c:pt>
                <c:pt idx="16104">
                  <c:v>1.0001</c:v>
                </c:pt>
                <c:pt idx="16105">
                  <c:v>2.0001000000000002</c:v>
                </c:pt>
                <c:pt idx="16106">
                  <c:v>3.0001000000000002</c:v>
                </c:pt>
                <c:pt idx="16107">
                  <c:v>1.0001</c:v>
                </c:pt>
                <c:pt idx="16108">
                  <c:v>1.0001</c:v>
                </c:pt>
                <c:pt idx="16109">
                  <c:v>2.0001000000000002</c:v>
                </c:pt>
                <c:pt idx="16110">
                  <c:v>1E-4</c:v>
                </c:pt>
                <c:pt idx="16111">
                  <c:v>3.0001000000000002</c:v>
                </c:pt>
                <c:pt idx="16112">
                  <c:v>1E-4</c:v>
                </c:pt>
                <c:pt idx="16113">
                  <c:v>2.0001000000000002</c:v>
                </c:pt>
                <c:pt idx="16114">
                  <c:v>2.0001000000000002</c:v>
                </c:pt>
                <c:pt idx="16115">
                  <c:v>1E-4</c:v>
                </c:pt>
                <c:pt idx="16116">
                  <c:v>1E-4</c:v>
                </c:pt>
                <c:pt idx="16117">
                  <c:v>1E-4</c:v>
                </c:pt>
                <c:pt idx="16118">
                  <c:v>1E-4</c:v>
                </c:pt>
                <c:pt idx="16119">
                  <c:v>2.0001000000000002</c:v>
                </c:pt>
                <c:pt idx="16120">
                  <c:v>1.0001</c:v>
                </c:pt>
                <c:pt idx="16121">
                  <c:v>1.0001</c:v>
                </c:pt>
                <c:pt idx="16122">
                  <c:v>1E-4</c:v>
                </c:pt>
                <c:pt idx="16123">
                  <c:v>1E-4</c:v>
                </c:pt>
                <c:pt idx="16124">
                  <c:v>1E-4</c:v>
                </c:pt>
                <c:pt idx="16125">
                  <c:v>1E-4</c:v>
                </c:pt>
                <c:pt idx="16126">
                  <c:v>2.0001000000000002</c:v>
                </c:pt>
                <c:pt idx="16127">
                  <c:v>1.0001</c:v>
                </c:pt>
                <c:pt idx="16128">
                  <c:v>1.0001</c:v>
                </c:pt>
                <c:pt idx="16129">
                  <c:v>1E-4</c:v>
                </c:pt>
                <c:pt idx="16130">
                  <c:v>1.0001</c:v>
                </c:pt>
                <c:pt idx="16131">
                  <c:v>1E-4</c:v>
                </c:pt>
                <c:pt idx="16132">
                  <c:v>1E-4</c:v>
                </c:pt>
                <c:pt idx="16133">
                  <c:v>1E-4</c:v>
                </c:pt>
                <c:pt idx="16134">
                  <c:v>1E-4</c:v>
                </c:pt>
                <c:pt idx="16135">
                  <c:v>1.0001</c:v>
                </c:pt>
                <c:pt idx="16136">
                  <c:v>1E-4</c:v>
                </c:pt>
                <c:pt idx="16137">
                  <c:v>1.0001</c:v>
                </c:pt>
                <c:pt idx="16138">
                  <c:v>1E-4</c:v>
                </c:pt>
                <c:pt idx="16139">
                  <c:v>1.0001</c:v>
                </c:pt>
                <c:pt idx="16140">
                  <c:v>1E-4</c:v>
                </c:pt>
                <c:pt idx="16141">
                  <c:v>1E-4</c:v>
                </c:pt>
                <c:pt idx="16142">
                  <c:v>1.0001</c:v>
                </c:pt>
                <c:pt idx="16143">
                  <c:v>1E-4</c:v>
                </c:pt>
                <c:pt idx="16144">
                  <c:v>1E-4</c:v>
                </c:pt>
                <c:pt idx="16145">
                  <c:v>1E-4</c:v>
                </c:pt>
                <c:pt idx="16146">
                  <c:v>1E-4</c:v>
                </c:pt>
                <c:pt idx="16147">
                  <c:v>1.0001</c:v>
                </c:pt>
                <c:pt idx="16148">
                  <c:v>1E-4</c:v>
                </c:pt>
                <c:pt idx="16149">
                  <c:v>1E-4</c:v>
                </c:pt>
                <c:pt idx="16150">
                  <c:v>1E-4</c:v>
                </c:pt>
                <c:pt idx="16151">
                  <c:v>1E-4</c:v>
                </c:pt>
                <c:pt idx="16152">
                  <c:v>1E-4</c:v>
                </c:pt>
                <c:pt idx="16153">
                  <c:v>1E-4</c:v>
                </c:pt>
                <c:pt idx="16154">
                  <c:v>1E-4</c:v>
                </c:pt>
                <c:pt idx="16155">
                  <c:v>1E-4</c:v>
                </c:pt>
                <c:pt idx="16156">
                  <c:v>1E-4</c:v>
                </c:pt>
                <c:pt idx="16157">
                  <c:v>1E-4</c:v>
                </c:pt>
                <c:pt idx="16158">
                  <c:v>1.0001</c:v>
                </c:pt>
                <c:pt idx="16159">
                  <c:v>1E-4</c:v>
                </c:pt>
                <c:pt idx="16160">
                  <c:v>1E-4</c:v>
                </c:pt>
                <c:pt idx="16161">
                  <c:v>1E-4</c:v>
                </c:pt>
                <c:pt idx="16162">
                  <c:v>1E-4</c:v>
                </c:pt>
                <c:pt idx="16163">
                  <c:v>1E-4</c:v>
                </c:pt>
                <c:pt idx="16164">
                  <c:v>1E-4</c:v>
                </c:pt>
                <c:pt idx="16165">
                  <c:v>1E-4</c:v>
                </c:pt>
                <c:pt idx="16166">
                  <c:v>1E-4</c:v>
                </c:pt>
                <c:pt idx="16167">
                  <c:v>1E-4</c:v>
                </c:pt>
                <c:pt idx="16168">
                  <c:v>1.0001</c:v>
                </c:pt>
                <c:pt idx="16169">
                  <c:v>1E-4</c:v>
                </c:pt>
                <c:pt idx="16170">
                  <c:v>1.0001</c:v>
                </c:pt>
                <c:pt idx="16171">
                  <c:v>3.0001000000000002</c:v>
                </c:pt>
                <c:pt idx="16172">
                  <c:v>2.0001000000000002</c:v>
                </c:pt>
                <c:pt idx="16173">
                  <c:v>2.0001000000000002</c:v>
                </c:pt>
                <c:pt idx="16174">
                  <c:v>1.0001</c:v>
                </c:pt>
                <c:pt idx="16175">
                  <c:v>1.0001</c:v>
                </c:pt>
                <c:pt idx="16176">
                  <c:v>2.0001000000000002</c:v>
                </c:pt>
                <c:pt idx="16177">
                  <c:v>1E-4</c:v>
                </c:pt>
                <c:pt idx="16178">
                  <c:v>1E-4</c:v>
                </c:pt>
                <c:pt idx="16179">
                  <c:v>1E-4</c:v>
                </c:pt>
                <c:pt idx="16180">
                  <c:v>2.0001000000000002</c:v>
                </c:pt>
                <c:pt idx="16181">
                  <c:v>4.0000999999999998</c:v>
                </c:pt>
                <c:pt idx="16182">
                  <c:v>1E-4</c:v>
                </c:pt>
                <c:pt idx="16183">
                  <c:v>1E-4</c:v>
                </c:pt>
                <c:pt idx="16184">
                  <c:v>1E-4</c:v>
                </c:pt>
                <c:pt idx="16185">
                  <c:v>1E-4</c:v>
                </c:pt>
                <c:pt idx="16186">
                  <c:v>2.0001000000000002</c:v>
                </c:pt>
                <c:pt idx="16187">
                  <c:v>1E-4</c:v>
                </c:pt>
                <c:pt idx="16188">
                  <c:v>2.0001000000000002</c:v>
                </c:pt>
                <c:pt idx="16189">
                  <c:v>2.0001000000000002</c:v>
                </c:pt>
                <c:pt idx="16190">
                  <c:v>2.0001000000000002</c:v>
                </c:pt>
                <c:pt idx="16191">
                  <c:v>3.0001000000000002</c:v>
                </c:pt>
                <c:pt idx="16192">
                  <c:v>1.0001</c:v>
                </c:pt>
                <c:pt idx="16193">
                  <c:v>1E-4</c:v>
                </c:pt>
                <c:pt idx="16194">
                  <c:v>1E-4</c:v>
                </c:pt>
                <c:pt idx="16195">
                  <c:v>2.0001000000000002</c:v>
                </c:pt>
                <c:pt idx="16196">
                  <c:v>1.0001</c:v>
                </c:pt>
                <c:pt idx="16197">
                  <c:v>1E-4</c:v>
                </c:pt>
                <c:pt idx="16198">
                  <c:v>1E-4</c:v>
                </c:pt>
                <c:pt idx="16199">
                  <c:v>1E-4</c:v>
                </c:pt>
                <c:pt idx="16200">
                  <c:v>1.0001</c:v>
                </c:pt>
                <c:pt idx="16201">
                  <c:v>1.0001</c:v>
                </c:pt>
                <c:pt idx="16202">
                  <c:v>1E-4</c:v>
                </c:pt>
                <c:pt idx="16203">
                  <c:v>1.0001</c:v>
                </c:pt>
                <c:pt idx="16204">
                  <c:v>1E-4</c:v>
                </c:pt>
                <c:pt idx="16205">
                  <c:v>1E-4</c:v>
                </c:pt>
                <c:pt idx="16206">
                  <c:v>1.0001</c:v>
                </c:pt>
                <c:pt idx="16207">
                  <c:v>2.0001000000000002</c:v>
                </c:pt>
                <c:pt idx="16208">
                  <c:v>1E-4</c:v>
                </c:pt>
                <c:pt idx="16209">
                  <c:v>1E-4</c:v>
                </c:pt>
                <c:pt idx="16210">
                  <c:v>1E-4</c:v>
                </c:pt>
                <c:pt idx="16211">
                  <c:v>1.0001</c:v>
                </c:pt>
                <c:pt idx="16212">
                  <c:v>1.0001</c:v>
                </c:pt>
                <c:pt idx="16213">
                  <c:v>1.0001</c:v>
                </c:pt>
                <c:pt idx="16214">
                  <c:v>1E-4</c:v>
                </c:pt>
                <c:pt idx="16215">
                  <c:v>1.0001</c:v>
                </c:pt>
                <c:pt idx="16216">
                  <c:v>1E-4</c:v>
                </c:pt>
                <c:pt idx="16217">
                  <c:v>1.0001</c:v>
                </c:pt>
                <c:pt idx="16218">
                  <c:v>1E-4</c:v>
                </c:pt>
                <c:pt idx="16219">
                  <c:v>1E-4</c:v>
                </c:pt>
                <c:pt idx="16220">
                  <c:v>1E-4</c:v>
                </c:pt>
                <c:pt idx="16221">
                  <c:v>1E-4</c:v>
                </c:pt>
                <c:pt idx="16222">
                  <c:v>1.0001</c:v>
                </c:pt>
                <c:pt idx="16223">
                  <c:v>1E-4</c:v>
                </c:pt>
                <c:pt idx="16224">
                  <c:v>1.0001</c:v>
                </c:pt>
                <c:pt idx="16225">
                  <c:v>1.0001</c:v>
                </c:pt>
                <c:pt idx="16226">
                  <c:v>1.0001</c:v>
                </c:pt>
                <c:pt idx="16227">
                  <c:v>1E-4</c:v>
                </c:pt>
                <c:pt idx="16228">
                  <c:v>1.0001</c:v>
                </c:pt>
                <c:pt idx="16229">
                  <c:v>1.0001</c:v>
                </c:pt>
                <c:pt idx="16230">
                  <c:v>1E-4</c:v>
                </c:pt>
                <c:pt idx="16231">
                  <c:v>1.0001</c:v>
                </c:pt>
                <c:pt idx="16232">
                  <c:v>1.0001</c:v>
                </c:pt>
                <c:pt idx="16233">
                  <c:v>1E-4</c:v>
                </c:pt>
                <c:pt idx="16234">
                  <c:v>4.0000999999999998</c:v>
                </c:pt>
                <c:pt idx="16235">
                  <c:v>1E-4</c:v>
                </c:pt>
                <c:pt idx="16236">
                  <c:v>3.0001000000000002</c:v>
                </c:pt>
                <c:pt idx="16237">
                  <c:v>1E-4</c:v>
                </c:pt>
                <c:pt idx="16238">
                  <c:v>1.0001</c:v>
                </c:pt>
                <c:pt idx="16239">
                  <c:v>2.0001000000000002</c:v>
                </c:pt>
                <c:pt idx="16240">
                  <c:v>1E-4</c:v>
                </c:pt>
                <c:pt idx="16241">
                  <c:v>1E-4</c:v>
                </c:pt>
                <c:pt idx="16242">
                  <c:v>1E-4</c:v>
                </c:pt>
                <c:pt idx="16243">
                  <c:v>1.0001</c:v>
                </c:pt>
                <c:pt idx="16244">
                  <c:v>1.0001</c:v>
                </c:pt>
                <c:pt idx="16245">
                  <c:v>2.0001000000000002</c:v>
                </c:pt>
                <c:pt idx="16246">
                  <c:v>3.0001000000000002</c:v>
                </c:pt>
                <c:pt idx="16247">
                  <c:v>2.0001000000000002</c:v>
                </c:pt>
                <c:pt idx="16248">
                  <c:v>2.0001000000000002</c:v>
                </c:pt>
                <c:pt idx="16249">
                  <c:v>2.0001000000000002</c:v>
                </c:pt>
                <c:pt idx="16250">
                  <c:v>1E-4</c:v>
                </c:pt>
                <c:pt idx="16251">
                  <c:v>3.0001000000000002</c:v>
                </c:pt>
                <c:pt idx="16252">
                  <c:v>4.0000999999999998</c:v>
                </c:pt>
                <c:pt idx="16253">
                  <c:v>1E-4</c:v>
                </c:pt>
                <c:pt idx="16254">
                  <c:v>2.0001000000000002</c:v>
                </c:pt>
                <c:pt idx="16255">
                  <c:v>2.0001000000000002</c:v>
                </c:pt>
                <c:pt idx="16256">
                  <c:v>3.0001000000000002</c:v>
                </c:pt>
                <c:pt idx="16257">
                  <c:v>2.0001000000000002</c:v>
                </c:pt>
                <c:pt idx="16258">
                  <c:v>3.0001000000000002</c:v>
                </c:pt>
                <c:pt idx="16259">
                  <c:v>1E-4</c:v>
                </c:pt>
                <c:pt idx="16260">
                  <c:v>2.0001000000000002</c:v>
                </c:pt>
                <c:pt idx="16261">
                  <c:v>3.0001000000000002</c:v>
                </c:pt>
                <c:pt idx="16262">
                  <c:v>1E-4</c:v>
                </c:pt>
                <c:pt idx="16263">
                  <c:v>2.0001000000000002</c:v>
                </c:pt>
                <c:pt idx="16264">
                  <c:v>1.0001</c:v>
                </c:pt>
                <c:pt idx="16265">
                  <c:v>1E-4</c:v>
                </c:pt>
                <c:pt idx="16266">
                  <c:v>2.0001000000000002</c:v>
                </c:pt>
                <c:pt idx="16267">
                  <c:v>1E-4</c:v>
                </c:pt>
                <c:pt idx="16268">
                  <c:v>1.0001</c:v>
                </c:pt>
                <c:pt idx="16269">
                  <c:v>1E-4</c:v>
                </c:pt>
                <c:pt idx="16270">
                  <c:v>1.0001</c:v>
                </c:pt>
                <c:pt idx="16271">
                  <c:v>1E-4</c:v>
                </c:pt>
                <c:pt idx="16272">
                  <c:v>1.0001</c:v>
                </c:pt>
                <c:pt idx="16273">
                  <c:v>2.0001000000000002</c:v>
                </c:pt>
                <c:pt idx="16274">
                  <c:v>1E-4</c:v>
                </c:pt>
                <c:pt idx="16275">
                  <c:v>2.0001000000000002</c:v>
                </c:pt>
                <c:pt idx="16276">
                  <c:v>1E-4</c:v>
                </c:pt>
                <c:pt idx="16277">
                  <c:v>1E-4</c:v>
                </c:pt>
                <c:pt idx="16278">
                  <c:v>3.0001000000000002</c:v>
                </c:pt>
                <c:pt idx="16279">
                  <c:v>2.0001000000000002</c:v>
                </c:pt>
                <c:pt idx="16280">
                  <c:v>4.0000999999999998</c:v>
                </c:pt>
                <c:pt idx="16281">
                  <c:v>4.0000999999999998</c:v>
                </c:pt>
                <c:pt idx="16282">
                  <c:v>3.0001000000000002</c:v>
                </c:pt>
                <c:pt idx="16283">
                  <c:v>6.0000999999999998</c:v>
                </c:pt>
                <c:pt idx="16284">
                  <c:v>4.0000999999999998</c:v>
                </c:pt>
                <c:pt idx="16285">
                  <c:v>3.0001000000000002</c:v>
                </c:pt>
                <c:pt idx="16286">
                  <c:v>3.0001000000000002</c:v>
                </c:pt>
                <c:pt idx="16287">
                  <c:v>5.0000999999999998</c:v>
                </c:pt>
                <c:pt idx="16288">
                  <c:v>4.0000999999999998</c:v>
                </c:pt>
                <c:pt idx="16289">
                  <c:v>4.0000999999999998</c:v>
                </c:pt>
                <c:pt idx="16290">
                  <c:v>5.0000999999999998</c:v>
                </c:pt>
                <c:pt idx="16291">
                  <c:v>2.0001000000000002</c:v>
                </c:pt>
                <c:pt idx="16292">
                  <c:v>6.0000999999999998</c:v>
                </c:pt>
                <c:pt idx="16293">
                  <c:v>1.0001</c:v>
                </c:pt>
                <c:pt idx="16294">
                  <c:v>4.0000999999999998</c:v>
                </c:pt>
                <c:pt idx="16295">
                  <c:v>2.0001000000000002</c:v>
                </c:pt>
                <c:pt idx="16296">
                  <c:v>4.0000999999999998</c:v>
                </c:pt>
                <c:pt idx="16297">
                  <c:v>5.0000999999999998</c:v>
                </c:pt>
                <c:pt idx="16298">
                  <c:v>4.0000999999999998</c:v>
                </c:pt>
                <c:pt idx="16299">
                  <c:v>1.0001</c:v>
                </c:pt>
                <c:pt idx="16300">
                  <c:v>1.0001</c:v>
                </c:pt>
                <c:pt idx="16301">
                  <c:v>3.0001000000000002</c:v>
                </c:pt>
                <c:pt idx="16302">
                  <c:v>2.0001000000000002</c:v>
                </c:pt>
                <c:pt idx="16303">
                  <c:v>6.0000999999999998</c:v>
                </c:pt>
                <c:pt idx="16304">
                  <c:v>1.0001</c:v>
                </c:pt>
                <c:pt idx="16305">
                  <c:v>2.0001000000000002</c:v>
                </c:pt>
                <c:pt idx="16306">
                  <c:v>5.0000999999999998</c:v>
                </c:pt>
                <c:pt idx="16307">
                  <c:v>2.0001000000000002</c:v>
                </c:pt>
                <c:pt idx="16308">
                  <c:v>5.0000999999999998</c:v>
                </c:pt>
                <c:pt idx="16309">
                  <c:v>1.0001</c:v>
                </c:pt>
                <c:pt idx="16310">
                  <c:v>1.0001</c:v>
                </c:pt>
                <c:pt idx="16311">
                  <c:v>2.0001000000000002</c:v>
                </c:pt>
                <c:pt idx="16312">
                  <c:v>5.0000999999999998</c:v>
                </c:pt>
                <c:pt idx="16313">
                  <c:v>1E-4</c:v>
                </c:pt>
                <c:pt idx="16314">
                  <c:v>2.0001000000000002</c:v>
                </c:pt>
                <c:pt idx="16315">
                  <c:v>2.0001000000000002</c:v>
                </c:pt>
                <c:pt idx="16316">
                  <c:v>1.0001</c:v>
                </c:pt>
                <c:pt idx="16317">
                  <c:v>3.0001000000000002</c:v>
                </c:pt>
                <c:pt idx="16318">
                  <c:v>1E-4</c:v>
                </c:pt>
                <c:pt idx="16319">
                  <c:v>1.0001</c:v>
                </c:pt>
                <c:pt idx="16320">
                  <c:v>4.0000999999999998</c:v>
                </c:pt>
                <c:pt idx="16321">
                  <c:v>4.0000999999999998</c:v>
                </c:pt>
                <c:pt idx="16322">
                  <c:v>5.0000999999999998</c:v>
                </c:pt>
                <c:pt idx="16323">
                  <c:v>11.0001</c:v>
                </c:pt>
                <c:pt idx="16324">
                  <c:v>11.0001</c:v>
                </c:pt>
                <c:pt idx="16325">
                  <c:v>7.0000999999999998</c:v>
                </c:pt>
                <c:pt idx="16326">
                  <c:v>11.0001</c:v>
                </c:pt>
                <c:pt idx="16327">
                  <c:v>9.0000999999999998</c:v>
                </c:pt>
                <c:pt idx="16328">
                  <c:v>15.0001</c:v>
                </c:pt>
                <c:pt idx="16329">
                  <c:v>8.0000999999999998</c:v>
                </c:pt>
                <c:pt idx="16330">
                  <c:v>13.0001</c:v>
                </c:pt>
                <c:pt idx="16331">
                  <c:v>15.0001</c:v>
                </c:pt>
                <c:pt idx="16332">
                  <c:v>13.0001</c:v>
                </c:pt>
                <c:pt idx="16333">
                  <c:v>12.0001</c:v>
                </c:pt>
                <c:pt idx="16334">
                  <c:v>8.0000999999999998</c:v>
                </c:pt>
                <c:pt idx="16335">
                  <c:v>8.0000999999999998</c:v>
                </c:pt>
                <c:pt idx="16336">
                  <c:v>17.0001</c:v>
                </c:pt>
                <c:pt idx="16337">
                  <c:v>8.0000999999999998</c:v>
                </c:pt>
                <c:pt idx="16338">
                  <c:v>5.0000999999999998</c:v>
                </c:pt>
                <c:pt idx="16339">
                  <c:v>13.0001</c:v>
                </c:pt>
                <c:pt idx="16340">
                  <c:v>8.0000999999999998</c:v>
                </c:pt>
                <c:pt idx="16341">
                  <c:v>7.0000999999999998</c:v>
                </c:pt>
                <c:pt idx="16342">
                  <c:v>5.0000999999999998</c:v>
                </c:pt>
                <c:pt idx="16343">
                  <c:v>6.0000999999999998</c:v>
                </c:pt>
                <c:pt idx="16344">
                  <c:v>12.0001</c:v>
                </c:pt>
                <c:pt idx="16345">
                  <c:v>6.0000999999999998</c:v>
                </c:pt>
                <c:pt idx="16346">
                  <c:v>6.0000999999999998</c:v>
                </c:pt>
                <c:pt idx="16347">
                  <c:v>6.0000999999999998</c:v>
                </c:pt>
                <c:pt idx="16348">
                  <c:v>5.0000999999999998</c:v>
                </c:pt>
                <c:pt idx="16349">
                  <c:v>3.0001000000000002</c:v>
                </c:pt>
                <c:pt idx="16350">
                  <c:v>4.0000999999999998</c:v>
                </c:pt>
                <c:pt idx="16351">
                  <c:v>6.0000999999999998</c:v>
                </c:pt>
                <c:pt idx="16352">
                  <c:v>2.0001000000000002</c:v>
                </c:pt>
                <c:pt idx="16353">
                  <c:v>3.0001000000000002</c:v>
                </c:pt>
                <c:pt idx="16354">
                  <c:v>3.0001000000000002</c:v>
                </c:pt>
                <c:pt idx="16355">
                  <c:v>3.0001000000000002</c:v>
                </c:pt>
                <c:pt idx="16356">
                  <c:v>3.0001000000000002</c:v>
                </c:pt>
                <c:pt idx="16357">
                  <c:v>5.0000999999999998</c:v>
                </c:pt>
                <c:pt idx="16358">
                  <c:v>3.0001000000000002</c:v>
                </c:pt>
                <c:pt idx="16359">
                  <c:v>2.0001000000000002</c:v>
                </c:pt>
                <c:pt idx="16360">
                  <c:v>1.0001</c:v>
                </c:pt>
                <c:pt idx="16361">
                  <c:v>2.0001000000000002</c:v>
                </c:pt>
                <c:pt idx="16362">
                  <c:v>1E-4</c:v>
                </c:pt>
                <c:pt idx="16363">
                  <c:v>1.0001</c:v>
                </c:pt>
                <c:pt idx="16364">
                  <c:v>1E-4</c:v>
                </c:pt>
                <c:pt idx="16365">
                  <c:v>2.0001000000000002</c:v>
                </c:pt>
                <c:pt idx="16366">
                  <c:v>2.0001000000000002</c:v>
                </c:pt>
                <c:pt idx="16367">
                  <c:v>1.0001</c:v>
                </c:pt>
                <c:pt idx="16368">
                  <c:v>3.0001000000000002</c:v>
                </c:pt>
                <c:pt idx="16369">
                  <c:v>2.0001000000000002</c:v>
                </c:pt>
                <c:pt idx="16370">
                  <c:v>5.0000999999999998</c:v>
                </c:pt>
                <c:pt idx="16371">
                  <c:v>1E-4</c:v>
                </c:pt>
                <c:pt idx="16372">
                  <c:v>2.0001000000000002</c:v>
                </c:pt>
                <c:pt idx="16373">
                  <c:v>1.0001</c:v>
                </c:pt>
                <c:pt idx="16374">
                  <c:v>1.0001</c:v>
                </c:pt>
                <c:pt idx="16375">
                  <c:v>1E-4</c:v>
                </c:pt>
                <c:pt idx="16376">
                  <c:v>1E-4</c:v>
                </c:pt>
                <c:pt idx="16377">
                  <c:v>2.0001000000000002</c:v>
                </c:pt>
                <c:pt idx="16378">
                  <c:v>2.0001000000000002</c:v>
                </c:pt>
                <c:pt idx="16379">
                  <c:v>1E-4</c:v>
                </c:pt>
                <c:pt idx="16380">
                  <c:v>1E-4</c:v>
                </c:pt>
                <c:pt idx="16381">
                  <c:v>1.0001</c:v>
                </c:pt>
                <c:pt idx="16382">
                  <c:v>1E-4</c:v>
                </c:pt>
                <c:pt idx="16383">
                  <c:v>1E-4</c:v>
                </c:pt>
                <c:pt idx="16384">
                  <c:v>1.0001</c:v>
                </c:pt>
                <c:pt idx="16385">
                  <c:v>2.0001000000000002</c:v>
                </c:pt>
                <c:pt idx="16386">
                  <c:v>4.0000999999999998</c:v>
                </c:pt>
                <c:pt idx="16387">
                  <c:v>2.0001000000000002</c:v>
                </c:pt>
                <c:pt idx="16388">
                  <c:v>3.0001000000000002</c:v>
                </c:pt>
                <c:pt idx="16389">
                  <c:v>2.0001000000000002</c:v>
                </c:pt>
                <c:pt idx="16390">
                  <c:v>2.0001000000000002</c:v>
                </c:pt>
                <c:pt idx="16391">
                  <c:v>4.0000999999999998</c:v>
                </c:pt>
                <c:pt idx="16392">
                  <c:v>1E-4</c:v>
                </c:pt>
                <c:pt idx="16393">
                  <c:v>3.0001000000000002</c:v>
                </c:pt>
                <c:pt idx="16394">
                  <c:v>3.0001000000000002</c:v>
                </c:pt>
                <c:pt idx="16395">
                  <c:v>3.0001000000000002</c:v>
                </c:pt>
                <c:pt idx="16396">
                  <c:v>2.0001000000000002</c:v>
                </c:pt>
                <c:pt idx="16397">
                  <c:v>1.0001</c:v>
                </c:pt>
                <c:pt idx="16398">
                  <c:v>2.0001000000000002</c:v>
                </c:pt>
                <c:pt idx="16399">
                  <c:v>2.0001000000000002</c:v>
                </c:pt>
                <c:pt idx="16400">
                  <c:v>2.0001000000000002</c:v>
                </c:pt>
                <c:pt idx="16401">
                  <c:v>2.0001000000000002</c:v>
                </c:pt>
                <c:pt idx="16402">
                  <c:v>2.0001000000000002</c:v>
                </c:pt>
                <c:pt idx="16403">
                  <c:v>3.0001000000000002</c:v>
                </c:pt>
                <c:pt idx="16404">
                  <c:v>2.0001000000000002</c:v>
                </c:pt>
                <c:pt idx="16405">
                  <c:v>1.0001</c:v>
                </c:pt>
                <c:pt idx="16406">
                  <c:v>1.0001</c:v>
                </c:pt>
                <c:pt idx="16407">
                  <c:v>1.0001</c:v>
                </c:pt>
                <c:pt idx="16408">
                  <c:v>1.0001</c:v>
                </c:pt>
                <c:pt idx="16409">
                  <c:v>1E-4</c:v>
                </c:pt>
                <c:pt idx="16410">
                  <c:v>1E-4</c:v>
                </c:pt>
                <c:pt idx="16411">
                  <c:v>1E-4</c:v>
                </c:pt>
                <c:pt idx="16412">
                  <c:v>1.0001</c:v>
                </c:pt>
                <c:pt idx="16413">
                  <c:v>1E-4</c:v>
                </c:pt>
                <c:pt idx="16414">
                  <c:v>1E-4</c:v>
                </c:pt>
                <c:pt idx="16415">
                  <c:v>1E-4</c:v>
                </c:pt>
                <c:pt idx="16416">
                  <c:v>1E-4</c:v>
                </c:pt>
                <c:pt idx="16417">
                  <c:v>1E-4</c:v>
                </c:pt>
                <c:pt idx="16418">
                  <c:v>1E-4</c:v>
                </c:pt>
                <c:pt idx="16419">
                  <c:v>1E-4</c:v>
                </c:pt>
                <c:pt idx="16420">
                  <c:v>1E-4</c:v>
                </c:pt>
                <c:pt idx="16421">
                  <c:v>1E-4</c:v>
                </c:pt>
                <c:pt idx="16422">
                  <c:v>1E-4</c:v>
                </c:pt>
                <c:pt idx="16423">
                  <c:v>1E-4</c:v>
                </c:pt>
                <c:pt idx="16424">
                  <c:v>1E-4</c:v>
                </c:pt>
                <c:pt idx="16425">
                  <c:v>1E-4</c:v>
                </c:pt>
                <c:pt idx="16426">
                  <c:v>1E-4</c:v>
                </c:pt>
                <c:pt idx="16427">
                  <c:v>1E-4</c:v>
                </c:pt>
                <c:pt idx="16428">
                  <c:v>1E-4</c:v>
                </c:pt>
                <c:pt idx="16429">
                  <c:v>1E-4</c:v>
                </c:pt>
                <c:pt idx="16430">
                  <c:v>1E-4</c:v>
                </c:pt>
                <c:pt idx="16431">
                  <c:v>1E-4</c:v>
                </c:pt>
                <c:pt idx="16432">
                  <c:v>1E-4</c:v>
                </c:pt>
                <c:pt idx="16433">
                  <c:v>1E-4</c:v>
                </c:pt>
                <c:pt idx="16434">
                  <c:v>1E-4</c:v>
                </c:pt>
                <c:pt idx="16435">
                  <c:v>1E-4</c:v>
                </c:pt>
                <c:pt idx="16436">
                  <c:v>1E-4</c:v>
                </c:pt>
                <c:pt idx="16437">
                  <c:v>1E-4</c:v>
                </c:pt>
                <c:pt idx="16438">
                  <c:v>1.0001</c:v>
                </c:pt>
                <c:pt idx="16439">
                  <c:v>1E-4</c:v>
                </c:pt>
                <c:pt idx="16440">
                  <c:v>1.0001</c:v>
                </c:pt>
                <c:pt idx="16441">
                  <c:v>1E-4</c:v>
                </c:pt>
                <c:pt idx="16442">
                  <c:v>1E-4</c:v>
                </c:pt>
                <c:pt idx="16443">
                  <c:v>1E-4</c:v>
                </c:pt>
                <c:pt idx="16444">
                  <c:v>1E-4</c:v>
                </c:pt>
                <c:pt idx="16445">
                  <c:v>1E-4</c:v>
                </c:pt>
                <c:pt idx="16446">
                  <c:v>1E-4</c:v>
                </c:pt>
                <c:pt idx="16447">
                  <c:v>1.0001</c:v>
                </c:pt>
                <c:pt idx="16448">
                  <c:v>1.0001</c:v>
                </c:pt>
                <c:pt idx="16449">
                  <c:v>1E-4</c:v>
                </c:pt>
                <c:pt idx="16450">
                  <c:v>1E-4</c:v>
                </c:pt>
                <c:pt idx="16451">
                  <c:v>1.0001</c:v>
                </c:pt>
                <c:pt idx="16452">
                  <c:v>1.0001</c:v>
                </c:pt>
                <c:pt idx="16453">
                  <c:v>1E-4</c:v>
                </c:pt>
                <c:pt idx="16454">
                  <c:v>1E-4</c:v>
                </c:pt>
                <c:pt idx="16455">
                  <c:v>1.0001</c:v>
                </c:pt>
                <c:pt idx="16456">
                  <c:v>1E-4</c:v>
                </c:pt>
                <c:pt idx="16457">
                  <c:v>1E-4</c:v>
                </c:pt>
                <c:pt idx="16458">
                  <c:v>1E-4</c:v>
                </c:pt>
                <c:pt idx="16459">
                  <c:v>1.0001</c:v>
                </c:pt>
                <c:pt idx="16460">
                  <c:v>1.0001</c:v>
                </c:pt>
                <c:pt idx="16461">
                  <c:v>1E-4</c:v>
                </c:pt>
                <c:pt idx="16462">
                  <c:v>1.0001</c:v>
                </c:pt>
                <c:pt idx="16463">
                  <c:v>1E-4</c:v>
                </c:pt>
                <c:pt idx="16464">
                  <c:v>1E-4</c:v>
                </c:pt>
                <c:pt idx="16465">
                  <c:v>1.0001</c:v>
                </c:pt>
                <c:pt idx="16466">
                  <c:v>1E-4</c:v>
                </c:pt>
                <c:pt idx="16467">
                  <c:v>1.0001</c:v>
                </c:pt>
                <c:pt idx="16468">
                  <c:v>1.0001</c:v>
                </c:pt>
                <c:pt idx="16469">
                  <c:v>1E-4</c:v>
                </c:pt>
                <c:pt idx="16470">
                  <c:v>2.0001000000000002</c:v>
                </c:pt>
                <c:pt idx="16471">
                  <c:v>1.0001</c:v>
                </c:pt>
                <c:pt idx="16472">
                  <c:v>1E-4</c:v>
                </c:pt>
                <c:pt idx="16473">
                  <c:v>2.0001000000000002</c:v>
                </c:pt>
                <c:pt idx="16474">
                  <c:v>1E-4</c:v>
                </c:pt>
                <c:pt idx="16475">
                  <c:v>1.0001</c:v>
                </c:pt>
                <c:pt idx="16476">
                  <c:v>1E-4</c:v>
                </c:pt>
                <c:pt idx="16477">
                  <c:v>1E-4</c:v>
                </c:pt>
                <c:pt idx="16478">
                  <c:v>1.0001</c:v>
                </c:pt>
                <c:pt idx="16479">
                  <c:v>1E-4</c:v>
                </c:pt>
                <c:pt idx="16480">
                  <c:v>1E-4</c:v>
                </c:pt>
                <c:pt idx="16481">
                  <c:v>1.0001</c:v>
                </c:pt>
                <c:pt idx="16482">
                  <c:v>1.0001</c:v>
                </c:pt>
                <c:pt idx="16483">
                  <c:v>1E-4</c:v>
                </c:pt>
                <c:pt idx="16484">
                  <c:v>1.0001</c:v>
                </c:pt>
                <c:pt idx="16485">
                  <c:v>1E-4</c:v>
                </c:pt>
                <c:pt idx="16486">
                  <c:v>1E-4</c:v>
                </c:pt>
                <c:pt idx="16487">
                  <c:v>1.0001</c:v>
                </c:pt>
                <c:pt idx="16488">
                  <c:v>1E-4</c:v>
                </c:pt>
                <c:pt idx="16489">
                  <c:v>1.0001</c:v>
                </c:pt>
                <c:pt idx="16490">
                  <c:v>1E-4</c:v>
                </c:pt>
                <c:pt idx="16491">
                  <c:v>1.0001</c:v>
                </c:pt>
                <c:pt idx="16492">
                  <c:v>1E-4</c:v>
                </c:pt>
                <c:pt idx="16493">
                  <c:v>1E-4</c:v>
                </c:pt>
                <c:pt idx="16494">
                  <c:v>1.0001</c:v>
                </c:pt>
                <c:pt idx="16495">
                  <c:v>1.0001</c:v>
                </c:pt>
                <c:pt idx="16496">
                  <c:v>1E-4</c:v>
                </c:pt>
                <c:pt idx="16497">
                  <c:v>2.0001000000000002</c:v>
                </c:pt>
                <c:pt idx="16498">
                  <c:v>1E-4</c:v>
                </c:pt>
                <c:pt idx="16499">
                  <c:v>2.0001000000000002</c:v>
                </c:pt>
                <c:pt idx="16500">
                  <c:v>1.0001</c:v>
                </c:pt>
                <c:pt idx="16501">
                  <c:v>1E-4</c:v>
                </c:pt>
                <c:pt idx="16502">
                  <c:v>1E-4</c:v>
                </c:pt>
                <c:pt idx="16503">
                  <c:v>1E-4</c:v>
                </c:pt>
                <c:pt idx="16504">
                  <c:v>1E-4</c:v>
                </c:pt>
                <c:pt idx="16505">
                  <c:v>1.0001</c:v>
                </c:pt>
                <c:pt idx="16506">
                  <c:v>1E-4</c:v>
                </c:pt>
                <c:pt idx="16507">
                  <c:v>1E-4</c:v>
                </c:pt>
                <c:pt idx="16508">
                  <c:v>1E-4</c:v>
                </c:pt>
                <c:pt idx="16509">
                  <c:v>1.0001</c:v>
                </c:pt>
                <c:pt idx="16510">
                  <c:v>1E-4</c:v>
                </c:pt>
                <c:pt idx="16511">
                  <c:v>1E-4</c:v>
                </c:pt>
                <c:pt idx="16512">
                  <c:v>1E-4</c:v>
                </c:pt>
                <c:pt idx="16513">
                  <c:v>1E-4</c:v>
                </c:pt>
                <c:pt idx="16514">
                  <c:v>1.0001</c:v>
                </c:pt>
                <c:pt idx="16515">
                  <c:v>1E-4</c:v>
                </c:pt>
                <c:pt idx="16516">
                  <c:v>1E-4</c:v>
                </c:pt>
                <c:pt idx="16517">
                  <c:v>1E-4</c:v>
                </c:pt>
                <c:pt idx="16518">
                  <c:v>2.0001000000000002</c:v>
                </c:pt>
                <c:pt idx="16519">
                  <c:v>1E-4</c:v>
                </c:pt>
                <c:pt idx="16520">
                  <c:v>2.0001000000000002</c:v>
                </c:pt>
                <c:pt idx="16521">
                  <c:v>1E-4</c:v>
                </c:pt>
                <c:pt idx="16522">
                  <c:v>1.0001</c:v>
                </c:pt>
                <c:pt idx="16523">
                  <c:v>1.0001</c:v>
                </c:pt>
                <c:pt idx="16524">
                  <c:v>1E-4</c:v>
                </c:pt>
                <c:pt idx="16525">
                  <c:v>1E-4</c:v>
                </c:pt>
                <c:pt idx="16526">
                  <c:v>1E-4</c:v>
                </c:pt>
                <c:pt idx="16527">
                  <c:v>1.0001</c:v>
                </c:pt>
                <c:pt idx="16528">
                  <c:v>1.0001</c:v>
                </c:pt>
                <c:pt idx="16529">
                  <c:v>2.0001000000000002</c:v>
                </c:pt>
                <c:pt idx="16530">
                  <c:v>1.0001</c:v>
                </c:pt>
                <c:pt idx="16531">
                  <c:v>1E-4</c:v>
                </c:pt>
                <c:pt idx="16532">
                  <c:v>2.0001000000000002</c:v>
                </c:pt>
                <c:pt idx="16533">
                  <c:v>1.0001</c:v>
                </c:pt>
                <c:pt idx="16534">
                  <c:v>1E-4</c:v>
                </c:pt>
                <c:pt idx="16535">
                  <c:v>1E-4</c:v>
                </c:pt>
                <c:pt idx="16536">
                  <c:v>1E-4</c:v>
                </c:pt>
                <c:pt idx="16537">
                  <c:v>2.0001000000000002</c:v>
                </c:pt>
                <c:pt idx="16538">
                  <c:v>1.0001</c:v>
                </c:pt>
                <c:pt idx="16539">
                  <c:v>2.0001000000000002</c:v>
                </c:pt>
                <c:pt idx="16540">
                  <c:v>1E-4</c:v>
                </c:pt>
                <c:pt idx="16541">
                  <c:v>1.0001</c:v>
                </c:pt>
                <c:pt idx="16542">
                  <c:v>1E-4</c:v>
                </c:pt>
                <c:pt idx="16543">
                  <c:v>1E-4</c:v>
                </c:pt>
                <c:pt idx="16544">
                  <c:v>1E-4</c:v>
                </c:pt>
                <c:pt idx="16545">
                  <c:v>1.0001</c:v>
                </c:pt>
                <c:pt idx="16546">
                  <c:v>1.0001</c:v>
                </c:pt>
                <c:pt idx="16547">
                  <c:v>1.0001</c:v>
                </c:pt>
                <c:pt idx="16548">
                  <c:v>2.0001000000000002</c:v>
                </c:pt>
                <c:pt idx="16549">
                  <c:v>1E-4</c:v>
                </c:pt>
                <c:pt idx="16550">
                  <c:v>3.0001000000000002</c:v>
                </c:pt>
                <c:pt idx="16551">
                  <c:v>2.0001000000000002</c:v>
                </c:pt>
                <c:pt idx="16552">
                  <c:v>1.0001</c:v>
                </c:pt>
                <c:pt idx="16553">
                  <c:v>2.0001000000000002</c:v>
                </c:pt>
                <c:pt idx="16554">
                  <c:v>1.0001</c:v>
                </c:pt>
                <c:pt idx="16555">
                  <c:v>1E-4</c:v>
                </c:pt>
                <c:pt idx="16556">
                  <c:v>1.0001</c:v>
                </c:pt>
                <c:pt idx="16557">
                  <c:v>1.0001</c:v>
                </c:pt>
                <c:pt idx="16558">
                  <c:v>3.0001000000000002</c:v>
                </c:pt>
                <c:pt idx="16559">
                  <c:v>1.0001</c:v>
                </c:pt>
                <c:pt idx="16560">
                  <c:v>1E-4</c:v>
                </c:pt>
                <c:pt idx="16561">
                  <c:v>3.0001000000000002</c:v>
                </c:pt>
                <c:pt idx="16562">
                  <c:v>1.0001</c:v>
                </c:pt>
                <c:pt idx="16563">
                  <c:v>1E-4</c:v>
                </c:pt>
                <c:pt idx="16564">
                  <c:v>1.0001</c:v>
                </c:pt>
                <c:pt idx="16565">
                  <c:v>1.0001</c:v>
                </c:pt>
                <c:pt idx="16566">
                  <c:v>4.0000999999999998</c:v>
                </c:pt>
                <c:pt idx="16567">
                  <c:v>1.0001</c:v>
                </c:pt>
                <c:pt idx="16568">
                  <c:v>3.0001000000000002</c:v>
                </c:pt>
                <c:pt idx="16569">
                  <c:v>1.0001</c:v>
                </c:pt>
                <c:pt idx="16570">
                  <c:v>1.0001</c:v>
                </c:pt>
                <c:pt idx="16571">
                  <c:v>4.0000999999999998</c:v>
                </c:pt>
                <c:pt idx="16572">
                  <c:v>3.0001000000000002</c:v>
                </c:pt>
                <c:pt idx="16573">
                  <c:v>3.0001000000000002</c:v>
                </c:pt>
                <c:pt idx="16574">
                  <c:v>1E-4</c:v>
                </c:pt>
                <c:pt idx="16575">
                  <c:v>4.0000999999999998</c:v>
                </c:pt>
                <c:pt idx="16576">
                  <c:v>4.0000999999999998</c:v>
                </c:pt>
                <c:pt idx="16577">
                  <c:v>1.0001</c:v>
                </c:pt>
                <c:pt idx="16578">
                  <c:v>3.0001000000000002</c:v>
                </c:pt>
                <c:pt idx="16579">
                  <c:v>2.0001000000000002</c:v>
                </c:pt>
                <c:pt idx="16580">
                  <c:v>2.0001000000000002</c:v>
                </c:pt>
                <c:pt idx="16581">
                  <c:v>4.0000999999999998</c:v>
                </c:pt>
                <c:pt idx="16582">
                  <c:v>2.0001000000000002</c:v>
                </c:pt>
                <c:pt idx="16583">
                  <c:v>5.0000999999999998</c:v>
                </c:pt>
                <c:pt idx="16584">
                  <c:v>5.0000999999999998</c:v>
                </c:pt>
                <c:pt idx="16585">
                  <c:v>7.0000999999999998</c:v>
                </c:pt>
                <c:pt idx="16586">
                  <c:v>3.0001000000000002</c:v>
                </c:pt>
                <c:pt idx="16587">
                  <c:v>9.0000999999999998</c:v>
                </c:pt>
                <c:pt idx="16588">
                  <c:v>5.0000999999999998</c:v>
                </c:pt>
                <c:pt idx="16589">
                  <c:v>9.0000999999999998</c:v>
                </c:pt>
                <c:pt idx="16590">
                  <c:v>3.0001000000000002</c:v>
                </c:pt>
                <c:pt idx="16591">
                  <c:v>9.0000999999999998</c:v>
                </c:pt>
                <c:pt idx="16592">
                  <c:v>6.0000999999999998</c:v>
                </c:pt>
                <c:pt idx="16593">
                  <c:v>12.0001</c:v>
                </c:pt>
                <c:pt idx="16594">
                  <c:v>7.0000999999999998</c:v>
                </c:pt>
                <c:pt idx="16595">
                  <c:v>10.0001</c:v>
                </c:pt>
                <c:pt idx="16596">
                  <c:v>8.0000999999999998</c:v>
                </c:pt>
                <c:pt idx="16597">
                  <c:v>8.0000999999999998</c:v>
                </c:pt>
                <c:pt idx="16598">
                  <c:v>6.0000999999999998</c:v>
                </c:pt>
                <c:pt idx="16599">
                  <c:v>5.0000999999999998</c:v>
                </c:pt>
                <c:pt idx="16600">
                  <c:v>6.0000999999999998</c:v>
                </c:pt>
                <c:pt idx="16601">
                  <c:v>11.0001</c:v>
                </c:pt>
                <c:pt idx="16602">
                  <c:v>11.0001</c:v>
                </c:pt>
                <c:pt idx="16603">
                  <c:v>24.0001</c:v>
                </c:pt>
                <c:pt idx="16604">
                  <c:v>11.0001</c:v>
                </c:pt>
                <c:pt idx="16605">
                  <c:v>18.0001</c:v>
                </c:pt>
                <c:pt idx="16606">
                  <c:v>9.0000999999999998</c:v>
                </c:pt>
                <c:pt idx="16607">
                  <c:v>11.0001</c:v>
                </c:pt>
                <c:pt idx="16608">
                  <c:v>21.0001</c:v>
                </c:pt>
                <c:pt idx="16609">
                  <c:v>11.0001</c:v>
                </c:pt>
                <c:pt idx="16610">
                  <c:v>17.0001</c:v>
                </c:pt>
                <c:pt idx="16611">
                  <c:v>11.0001</c:v>
                </c:pt>
                <c:pt idx="16612">
                  <c:v>16.0001</c:v>
                </c:pt>
                <c:pt idx="16613">
                  <c:v>9.0000999999999998</c:v>
                </c:pt>
                <c:pt idx="16614">
                  <c:v>16.0001</c:v>
                </c:pt>
                <c:pt idx="16615">
                  <c:v>21.0001</c:v>
                </c:pt>
                <c:pt idx="16616">
                  <c:v>19.0001</c:v>
                </c:pt>
                <c:pt idx="16617">
                  <c:v>17.0001</c:v>
                </c:pt>
                <c:pt idx="16618">
                  <c:v>16.0001</c:v>
                </c:pt>
                <c:pt idx="16619">
                  <c:v>22.0001</c:v>
                </c:pt>
                <c:pt idx="16620">
                  <c:v>18.0001</c:v>
                </c:pt>
                <c:pt idx="16621">
                  <c:v>20.0001</c:v>
                </c:pt>
                <c:pt idx="16622">
                  <c:v>26.0001</c:v>
                </c:pt>
                <c:pt idx="16623">
                  <c:v>25.0001</c:v>
                </c:pt>
                <c:pt idx="16624">
                  <c:v>19.0001</c:v>
                </c:pt>
                <c:pt idx="16625">
                  <c:v>20.0001</c:v>
                </c:pt>
                <c:pt idx="16626">
                  <c:v>24.0001</c:v>
                </c:pt>
                <c:pt idx="16627">
                  <c:v>14.0001</c:v>
                </c:pt>
                <c:pt idx="16628">
                  <c:v>25.0001</c:v>
                </c:pt>
                <c:pt idx="16629">
                  <c:v>24.0001</c:v>
                </c:pt>
                <c:pt idx="16630">
                  <c:v>27.0001</c:v>
                </c:pt>
                <c:pt idx="16631">
                  <c:v>26.0001</c:v>
                </c:pt>
                <c:pt idx="16632">
                  <c:v>18.0001</c:v>
                </c:pt>
                <c:pt idx="16633">
                  <c:v>23.0001</c:v>
                </c:pt>
                <c:pt idx="16634">
                  <c:v>28.0001</c:v>
                </c:pt>
                <c:pt idx="16635">
                  <c:v>25.0001</c:v>
                </c:pt>
                <c:pt idx="16636">
                  <c:v>22.0001</c:v>
                </c:pt>
                <c:pt idx="16637">
                  <c:v>17.0001</c:v>
                </c:pt>
                <c:pt idx="16638">
                  <c:v>22.0001</c:v>
                </c:pt>
                <c:pt idx="16639">
                  <c:v>26.0001</c:v>
                </c:pt>
                <c:pt idx="16640">
                  <c:v>29.0001</c:v>
                </c:pt>
                <c:pt idx="16641">
                  <c:v>17.0001</c:v>
                </c:pt>
                <c:pt idx="16642">
                  <c:v>26.0001</c:v>
                </c:pt>
                <c:pt idx="16643">
                  <c:v>29.0001</c:v>
                </c:pt>
                <c:pt idx="16644">
                  <c:v>30.0001</c:v>
                </c:pt>
                <c:pt idx="16645">
                  <c:v>28.0001</c:v>
                </c:pt>
                <c:pt idx="16646">
                  <c:v>31.0001</c:v>
                </c:pt>
                <c:pt idx="16647">
                  <c:v>39.000100000000003</c:v>
                </c:pt>
                <c:pt idx="16648">
                  <c:v>29.0001</c:v>
                </c:pt>
                <c:pt idx="16649">
                  <c:v>40.000100000000003</c:v>
                </c:pt>
                <c:pt idx="16650">
                  <c:v>34.000100000000003</c:v>
                </c:pt>
                <c:pt idx="16651">
                  <c:v>21.0001</c:v>
                </c:pt>
                <c:pt idx="16652">
                  <c:v>34.000100000000003</c:v>
                </c:pt>
                <c:pt idx="16653">
                  <c:v>27.0001</c:v>
                </c:pt>
                <c:pt idx="16654">
                  <c:v>39.000100000000003</c:v>
                </c:pt>
                <c:pt idx="16655">
                  <c:v>37.000100000000003</c:v>
                </c:pt>
                <c:pt idx="16656">
                  <c:v>27.0001</c:v>
                </c:pt>
                <c:pt idx="16657">
                  <c:v>44.000100000000003</c:v>
                </c:pt>
                <c:pt idx="16658">
                  <c:v>43.000100000000003</c:v>
                </c:pt>
                <c:pt idx="16659">
                  <c:v>50.000100000000003</c:v>
                </c:pt>
                <c:pt idx="16660">
                  <c:v>49.000100000000003</c:v>
                </c:pt>
                <c:pt idx="16661">
                  <c:v>47.000100000000003</c:v>
                </c:pt>
                <c:pt idx="16662">
                  <c:v>40.000100000000003</c:v>
                </c:pt>
                <c:pt idx="16663">
                  <c:v>60.000100000000003</c:v>
                </c:pt>
                <c:pt idx="16664">
                  <c:v>48.000100000000003</c:v>
                </c:pt>
                <c:pt idx="16665">
                  <c:v>52.000100000000003</c:v>
                </c:pt>
                <c:pt idx="16666">
                  <c:v>45.000100000000003</c:v>
                </c:pt>
                <c:pt idx="16667">
                  <c:v>48.000100000000003</c:v>
                </c:pt>
                <c:pt idx="16668">
                  <c:v>55.000100000000003</c:v>
                </c:pt>
                <c:pt idx="16669">
                  <c:v>69.000100000000003</c:v>
                </c:pt>
                <c:pt idx="16670">
                  <c:v>48.000100000000003</c:v>
                </c:pt>
                <c:pt idx="16671">
                  <c:v>58.000100000000003</c:v>
                </c:pt>
                <c:pt idx="16672">
                  <c:v>70.000100000000003</c:v>
                </c:pt>
                <c:pt idx="16673">
                  <c:v>59.000100000000003</c:v>
                </c:pt>
                <c:pt idx="16674">
                  <c:v>86.000100000000003</c:v>
                </c:pt>
                <c:pt idx="16675">
                  <c:v>70.000100000000003</c:v>
                </c:pt>
                <c:pt idx="16676">
                  <c:v>84.000100000000003</c:v>
                </c:pt>
                <c:pt idx="16677">
                  <c:v>79.000100000000003</c:v>
                </c:pt>
                <c:pt idx="16678">
                  <c:v>73.000100000000003</c:v>
                </c:pt>
                <c:pt idx="16679">
                  <c:v>80.000100000000003</c:v>
                </c:pt>
                <c:pt idx="16680">
                  <c:v>77.000100000000003</c:v>
                </c:pt>
                <c:pt idx="16681">
                  <c:v>74.000100000000003</c:v>
                </c:pt>
                <c:pt idx="16682">
                  <c:v>85.000100000000003</c:v>
                </c:pt>
                <c:pt idx="16683">
                  <c:v>80.000100000000003</c:v>
                </c:pt>
                <c:pt idx="16684">
                  <c:v>92.000100000000003</c:v>
                </c:pt>
                <c:pt idx="16685">
                  <c:v>90.000100000000003</c:v>
                </c:pt>
                <c:pt idx="16686">
                  <c:v>69.000100000000003</c:v>
                </c:pt>
                <c:pt idx="16687">
                  <c:v>81.000100000000003</c:v>
                </c:pt>
                <c:pt idx="16688">
                  <c:v>81.000100000000003</c:v>
                </c:pt>
                <c:pt idx="16689">
                  <c:v>71.000100000000003</c:v>
                </c:pt>
                <c:pt idx="16690">
                  <c:v>79.000100000000003</c:v>
                </c:pt>
                <c:pt idx="16691">
                  <c:v>62.000100000000003</c:v>
                </c:pt>
                <c:pt idx="16692">
                  <c:v>68.000100000000003</c:v>
                </c:pt>
                <c:pt idx="16693">
                  <c:v>55.000100000000003</c:v>
                </c:pt>
                <c:pt idx="16694">
                  <c:v>51.000100000000003</c:v>
                </c:pt>
                <c:pt idx="16695">
                  <c:v>54.000100000000003</c:v>
                </c:pt>
                <c:pt idx="16696">
                  <c:v>42.000100000000003</c:v>
                </c:pt>
                <c:pt idx="16697">
                  <c:v>37.000100000000003</c:v>
                </c:pt>
                <c:pt idx="16698">
                  <c:v>40.000100000000003</c:v>
                </c:pt>
                <c:pt idx="16699">
                  <c:v>46.000100000000003</c:v>
                </c:pt>
                <c:pt idx="16700">
                  <c:v>36.000100000000003</c:v>
                </c:pt>
                <c:pt idx="16701">
                  <c:v>18.0001</c:v>
                </c:pt>
                <c:pt idx="16702">
                  <c:v>24.0001</c:v>
                </c:pt>
                <c:pt idx="16703">
                  <c:v>21.0001</c:v>
                </c:pt>
                <c:pt idx="16704">
                  <c:v>18.0001</c:v>
                </c:pt>
                <c:pt idx="16705">
                  <c:v>16.0001</c:v>
                </c:pt>
                <c:pt idx="16706">
                  <c:v>12.0001</c:v>
                </c:pt>
                <c:pt idx="16707">
                  <c:v>12.0001</c:v>
                </c:pt>
                <c:pt idx="16708">
                  <c:v>19.0001</c:v>
                </c:pt>
                <c:pt idx="16709">
                  <c:v>3.0001000000000002</c:v>
                </c:pt>
                <c:pt idx="16710">
                  <c:v>7.0000999999999998</c:v>
                </c:pt>
                <c:pt idx="16711">
                  <c:v>6.0000999999999998</c:v>
                </c:pt>
                <c:pt idx="16712">
                  <c:v>10.0001</c:v>
                </c:pt>
                <c:pt idx="16713">
                  <c:v>3.0001000000000002</c:v>
                </c:pt>
                <c:pt idx="16714">
                  <c:v>1.0001</c:v>
                </c:pt>
                <c:pt idx="16715">
                  <c:v>3.0001000000000002</c:v>
                </c:pt>
                <c:pt idx="16716">
                  <c:v>3.0001000000000002</c:v>
                </c:pt>
                <c:pt idx="16717">
                  <c:v>4.0000999999999998</c:v>
                </c:pt>
                <c:pt idx="16718">
                  <c:v>4.0000999999999998</c:v>
                </c:pt>
                <c:pt idx="16719">
                  <c:v>1E-4</c:v>
                </c:pt>
                <c:pt idx="16720">
                  <c:v>3.0001000000000002</c:v>
                </c:pt>
                <c:pt idx="16721">
                  <c:v>1E-4</c:v>
                </c:pt>
                <c:pt idx="16722">
                  <c:v>2.0001000000000002</c:v>
                </c:pt>
                <c:pt idx="16723">
                  <c:v>1.0001</c:v>
                </c:pt>
                <c:pt idx="16724">
                  <c:v>1.0001</c:v>
                </c:pt>
                <c:pt idx="16725">
                  <c:v>1E-4</c:v>
                </c:pt>
                <c:pt idx="16726">
                  <c:v>1.0001</c:v>
                </c:pt>
                <c:pt idx="16727">
                  <c:v>1.0001</c:v>
                </c:pt>
                <c:pt idx="16728">
                  <c:v>1.0001</c:v>
                </c:pt>
                <c:pt idx="16729">
                  <c:v>1E-4</c:v>
                </c:pt>
                <c:pt idx="16730">
                  <c:v>2.0001000000000002</c:v>
                </c:pt>
                <c:pt idx="16731">
                  <c:v>1E-4</c:v>
                </c:pt>
                <c:pt idx="16732">
                  <c:v>2.0001000000000002</c:v>
                </c:pt>
                <c:pt idx="16733">
                  <c:v>2.0001000000000002</c:v>
                </c:pt>
                <c:pt idx="16734">
                  <c:v>1E-4</c:v>
                </c:pt>
                <c:pt idx="16735">
                  <c:v>1E-4</c:v>
                </c:pt>
                <c:pt idx="16736">
                  <c:v>1E-4</c:v>
                </c:pt>
                <c:pt idx="16737">
                  <c:v>1E-4</c:v>
                </c:pt>
                <c:pt idx="16738">
                  <c:v>1.0001</c:v>
                </c:pt>
                <c:pt idx="16739">
                  <c:v>1.0001</c:v>
                </c:pt>
                <c:pt idx="16740">
                  <c:v>1E-4</c:v>
                </c:pt>
                <c:pt idx="16741">
                  <c:v>1.0001</c:v>
                </c:pt>
                <c:pt idx="16742">
                  <c:v>1E-4</c:v>
                </c:pt>
                <c:pt idx="16743">
                  <c:v>1E-4</c:v>
                </c:pt>
                <c:pt idx="16744">
                  <c:v>1E-4</c:v>
                </c:pt>
                <c:pt idx="16745">
                  <c:v>1E-4</c:v>
                </c:pt>
                <c:pt idx="16746">
                  <c:v>2.0001000000000002</c:v>
                </c:pt>
                <c:pt idx="16747">
                  <c:v>1.0001</c:v>
                </c:pt>
                <c:pt idx="16748">
                  <c:v>1.0001</c:v>
                </c:pt>
                <c:pt idx="16749">
                  <c:v>1E-4</c:v>
                </c:pt>
                <c:pt idx="16750">
                  <c:v>1E-4</c:v>
                </c:pt>
                <c:pt idx="16751">
                  <c:v>2.0001000000000002</c:v>
                </c:pt>
                <c:pt idx="16752">
                  <c:v>1.0001</c:v>
                </c:pt>
                <c:pt idx="16753">
                  <c:v>1E-4</c:v>
                </c:pt>
                <c:pt idx="16754">
                  <c:v>1E-4</c:v>
                </c:pt>
                <c:pt idx="16755">
                  <c:v>1.0001</c:v>
                </c:pt>
                <c:pt idx="16756">
                  <c:v>1E-4</c:v>
                </c:pt>
                <c:pt idx="16757">
                  <c:v>1.0001</c:v>
                </c:pt>
                <c:pt idx="16758">
                  <c:v>1.0001</c:v>
                </c:pt>
                <c:pt idx="16759">
                  <c:v>1E-4</c:v>
                </c:pt>
                <c:pt idx="16760">
                  <c:v>3.0001000000000002</c:v>
                </c:pt>
                <c:pt idx="16761">
                  <c:v>1E-4</c:v>
                </c:pt>
                <c:pt idx="16762">
                  <c:v>1E-4</c:v>
                </c:pt>
                <c:pt idx="16763">
                  <c:v>1E-4</c:v>
                </c:pt>
                <c:pt idx="16764">
                  <c:v>1E-4</c:v>
                </c:pt>
                <c:pt idx="16765">
                  <c:v>1E-4</c:v>
                </c:pt>
                <c:pt idx="16766">
                  <c:v>1E-4</c:v>
                </c:pt>
                <c:pt idx="16767">
                  <c:v>1E-4</c:v>
                </c:pt>
                <c:pt idx="16768">
                  <c:v>1E-4</c:v>
                </c:pt>
                <c:pt idx="16769">
                  <c:v>1E-4</c:v>
                </c:pt>
                <c:pt idx="16770">
                  <c:v>1E-4</c:v>
                </c:pt>
                <c:pt idx="16771">
                  <c:v>1E-4</c:v>
                </c:pt>
                <c:pt idx="16772">
                  <c:v>1.0001</c:v>
                </c:pt>
                <c:pt idx="16773">
                  <c:v>1E-4</c:v>
                </c:pt>
                <c:pt idx="16774">
                  <c:v>1.0001</c:v>
                </c:pt>
                <c:pt idx="16775">
                  <c:v>1E-4</c:v>
                </c:pt>
                <c:pt idx="16776">
                  <c:v>2.0001000000000002</c:v>
                </c:pt>
                <c:pt idx="16777">
                  <c:v>1E-4</c:v>
                </c:pt>
                <c:pt idx="16778">
                  <c:v>1E-4</c:v>
                </c:pt>
                <c:pt idx="16779">
                  <c:v>1.0001</c:v>
                </c:pt>
                <c:pt idx="16780">
                  <c:v>1E-4</c:v>
                </c:pt>
                <c:pt idx="16781">
                  <c:v>1E-4</c:v>
                </c:pt>
                <c:pt idx="16782">
                  <c:v>1E-4</c:v>
                </c:pt>
                <c:pt idx="16783">
                  <c:v>1E-4</c:v>
                </c:pt>
                <c:pt idx="16784">
                  <c:v>1E-4</c:v>
                </c:pt>
                <c:pt idx="16785">
                  <c:v>1.0001</c:v>
                </c:pt>
                <c:pt idx="16786">
                  <c:v>1E-4</c:v>
                </c:pt>
                <c:pt idx="16787">
                  <c:v>1.0001</c:v>
                </c:pt>
                <c:pt idx="16788">
                  <c:v>1E-4</c:v>
                </c:pt>
                <c:pt idx="16789">
                  <c:v>1E-4</c:v>
                </c:pt>
                <c:pt idx="16790">
                  <c:v>1.0001</c:v>
                </c:pt>
                <c:pt idx="16791">
                  <c:v>1E-4</c:v>
                </c:pt>
                <c:pt idx="16792">
                  <c:v>1E-4</c:v>
                </c:pt>
                <c:pt idx="16793">
                  <c:v>1E-4</c:v>
                </c:pt>
                <c:pt idx="16794">
                  <c:v>1E-4</c:v>
                </c:pt>
                <c:pt idx="16795">
                  <c:v>1E-4</c:v>
                </c:pt>
                <c:pt idx="16796">
                  <c:v>1E-4</c:v>
                </c:pt>
                <c:pt idx="16797">
                  <c:v>1E-4</c:v>
                </c:pt>
                <c:pt idx="16798">
                  <c:v>1E-4</c:v>
                </c:pt>
                <c:pt idx="16799">
                  <c:v>1.0001</c:v>
                </c:pt>
                <c:pt idx="16800">
                  <c:v>1E-4</c:v>
                </c:pt>
                <c:pt idx="16801">
                  <c:v>1E-4</c:v>
                </c:pt>
                <c:pt idx="16802">
                  <c:v>1.0001</c:v>
                </c:pt>
                <c:pt idx="16803">
                  <c:v>1.0001</c:v>
                </c:pt>
                <c:pt idx="16804">
                  <c:v>1.0001</c:v>
                </c:pt>
                <c:pt idx="16805">
                  <c:v>3.0001000000000002</c:v>
                </c:pt>
                <c:pt idx="16806">
                  <c:v>1E-4</c:v>
                </c:pt>
                <c:pt idx="16807">
                  <c:v>2.0001000000000002</c:v>
                </c:pt>
                <c:pt idx="16808">
                  <c:v>1.0001</c:v>
                </c:pt>
                <c:pt idx="16809">
                  <c:v>2.0001000000000002</c:v>
                </c:pt>
                <c:pt idx="16810">
                  <c:v>1.0001</c:v>
                </c:pt>
                <c:pt idx="16811">
                  <c:v>1.0001</c:v>
                </c:pt>
                <c:pt idx="16812">
                  <c:v>2.0001000000000002</c:v>
                </c:pt>
                <c:pt idx="16813">
                  <c:v>1.0001</c:v>
                </c:pt>
                <c:pt idx="16814">
                  <c:v>2.0001000000000002</c:v>
                </c:pt>
                <c:pt idx="16815">
                  <c:v>2.0001000000000002</c:v>
                </c:pt>
                <c:pt idx="16816">
                  <c:v>2.0001000000000002</c:v>
                </c:pt>
                <c:pt idx="16817">
                  <c:v>2.0001000000000002</c:v>
                </c:pt>
                <c:pt idx="16818">
                  <c:v>1.0001</c:v>
                </c:pt>
                <c:pt idx="16819">
                  <c:v>1E-4</c:v>
                </c:pt>
                <c:pt idx="16820">
                  <c:v>2.0001000000000002</c:v>
                </c:pt>
                <c:pt idx="16821">
                  <c:v>1.0001</c:v>
                </c:pt>
                <c:pt idx="16822">
                  <c:v>1.0001</c:v>
                </c:pt>
                <c:pt idx="16823">
                  <c:v>1E-4</c:v>
                </c:pt>
                <c:pt idx="16824">
                  <c:v>1E-4</c:v>
                </c:pt>
                <c:pt idx="16825">
                  <c:v>1.0001</c:v>
                </c:pt>
                <c:pt idx="16826">
                  <c:v>1.0001</c:v>
                </c:pt>
                <c:pt idx="16827">
                  <c:v>1E-4</c:v>
                </c:pt>
                <c:pt idx="16828">
                  <c:v>1E-4</c:v>
                </c:pt>
                <c:pt idx="16829">
                  <c:v>1.0001</c:v>
                </c:pt>
                <c:pt idx="16830">
                  <c:v>1.0001</c:v>
                </c:pt>
                <c:pt idx="16831">
                  <c:v>1E-4</c:v>
                </c:pt>
                <c:pt idx="16832">
                  <c:v>1.0001</c:v>
                </c:pt>
                <c:pt idx="16833">
                  <c:v>1E-4</c:v>
                </c:pt>
                <c:pt idx="16834">
                  <c:v>1.0001</c:v>
                </c:pt>
                <c:pt idx="16835">
                  <c:v>1E-4</c:v>
                </c:pt>
                <c:pt idx="16836">
                  <c:v>1.0001</c:v>
                </c:pt>
                <c:pt idx="16837">
                  <c:v>1E-4</c:v>
                </c:pt>
                <c:pt idx="16838">
                  <c:v>1.0001</c:v>
                </c:pt>
                <c:pt idx="16839">
                  <c:v>1.0001</c:v>
                </c:pt>
                <c:pt idx="16840">
                  <c:v>1E-4</c:v>
                </c:pt>
                <c:pt idx="16841">
                  <c:v>1E-4</c:v>
                </c:pt>
                <c:pt idx="16842">
                  <c:v>1E-4</c:v>
                </c:pt>
                <c:pt idx="16843">
                  <c:v>1E-4</c:v>
                </c:pt>
                <c:pt idx="16844">
                  <c:v>1.0001</c:v>
                </c:pt>
                <c:pt idx="16845">
                  <c:v>1.0001</c:v>
                </c:pt>
                <c:pt idx="16846">
                  <c:v>1.0001</c:v>
                </c:pt>
                <c:pt idx="16847">
                  <c:v>1E-4</c:v>
                </c:pt>
                <c:pt idx="16848">
                  <c:v>1E-4</c:v>
                </c:pt>
                <c:pt idx="16849">
                  <c:v>2.0001000000000002</c:v>
                </c:pt>
                <c:pt idx="16850">
                  <c:v>1E-4</c:v>
                </c:pt>
                <c:pt idx="16851">
                  <c:v>2.0001000000000002</c:v>
                </c:pt>
                <c:pt idx="16852">
                  <c:v>1.0001</c:v>
                </c:pt>
                <c:pt idx="16853">
                  <c:v>1.0001</c:v>
                </c:pt>
                <c:pt idx="16854">
                  <c:v>2.0001000000000002</c:v>
                </c:pt>
                <c:pt idx="16855">
                  <c:v>1.0001</c:v>
                </c:pt>
                <c:pt idx="16856">
                  <c:v>1E-4</c:v>
                </c:pt>
                <c:pt idx="16857">
                  <c:v>1E-4</c:v>
                </c:pt>
                <c:pt idx="16858">
                  <c:v>1E-4</c:v>
                </c:pt>
                <c:pt idx="16859">
                  <c:v>1E-4</c:v>
                </c:pt>
                <c:pt idx="16860">
                  <c:v>1E-4</c:v>
                </c:pt>
                <c:pt idx="16861">
                  <c:v>1.0001</c:v>
                </c:pt>
                <c:pt idx="16862">
                  <c:v>1E-4</c:v>
                </c:pt>
                <c:pt idx="16863">
                  <c:v>1E-4</c:v>
                </c:pt>
                <c:pt idx="16864">
                  <c:v>1E-4</c:v>
                </c:pt>
                <c:pt idx="16865">
                  <c:v>1E-4</c:v>
                </c:pt>
                <c:pt idx="16866">
                  <c:v>2.0001000000000002</c:v>
                </c:pt>
                <c:pt idx="16867">
                  <c:v>1E-4</c:v>
                </c:pt>
                <c:pt idx="16868">
                  <c:v>2.0001000000000002</c:v>
                </c:pt>
                <c:pt idx="16869">
                  <c:v>1.0001</c:v>
                </c:pt>
                <c:pt idx="16870">
                  <c:v>1E-4</c:v>
                </c:pt>
                <c:pt idx="16871">
                  <c:v>1E-4</c:v>
                </c:pt>
                <c:pt idx="16872">
                  <c:v>2.0001000000000002</c:v>
                </c:pt>
                <c:pt idx="16873">
                  <c:v>2.0001000000000002</c:v>
                </c:pt>
                <c:pt idx="16874">
                  <c:v>2.0001000000000002</c:v>
                </c:pt>
                <c:pt idx="16875">
                  <c:v>1E-4</c:v>
                </c:pt>
                <c:pt idx="16876">
                  <c:v>1.0001</c:v>
                </c:pt>
                <c:pt idx="16877">
                  <c:v>1.0001</c:v>
                </c:pt>
                <c:pt idx="16878">
                  <c:v>4.0000999999999998</c:v>
                </c:pt>
                <c:pt idx="16879">
                  <c:v>4.0000999999999998</c:v>
                </c:pt>
                <c:pt idx="16880">
                  <c:v>3.0001000000000002</c:v>
                </c:pt>
                <c:pt idx="16881">
                  <c:v>4.0000999999999998</c:v>
                </c:pt>
                <c:pt idx="16882">
                  <c:v>1.0001</c:v>
                </c:pt>
                <c:pt idx="16883">
                  <c:v>3.0001000000000002</c:v>
                </c:pt>
                <c:pt idx="16884">
                  <c:v>4.0000999999999998</c:v>
                </c:pt>
                <c:pt idx="16885">
                  <c:v>4.0000999999999998</c:v>
                </c:pt>
                <c:pt idx="16886">
                  <c:v>3.0001000000000002</c:v>
                </c:pt>
                <c:pt idx="16887">
                  <c:v>2.0001000000000002</c:v>
                </c:pt>
                <c:pt idx="16888">
                  <c:v>4.0000999999999998</c:v>
                </c:pt>
                <c:pt idx="16889">
                  <c:v>8.0000999999999998</c:v>
                </c:pt>
                <c:pt idx="16890">
                  <c:v>5.0000999999999998</c:v>
                </c:pt>
                <c:pt idx="16891">
                  <c:v>6.0000999999999998</c:v>
                </c:pt>
                <c:pt idx="16892">
                  <c:v>4.0000999999999998</c:v>
                </c:pt>
                <c:pt idx="16893">
                  <c:v>7.0000999999999998</c:v>
                </c:pt>
                <c:pt idx="16894">
                  <c:v>5.0000999999999998</c:v>
                </c:pt>
                <c:pt idx="16895">
                  <c:v>9.0000999999999998</c:v>
                </c:pt>
                <c:pt idx="16896">
                  <c:v>2.0001000000000002</c:v>
                </c:pt>
                <c:pt idx="16897">
                  <c:v>9.0000999999999998</c:v>
                </c:pt>
                <c:pt idx="16898">
                  <c:v>7.0000999999999998</c:v>
                </c:pt>
                <c:pt idx="16899">
                  <c:v>7.0000999999999998</c:v>
                </c:pt>
                <c:pt idx="16900">
                  <c:v>10.0001</c:v>
                </c:pt>
                <c:pt idx="16901">
                  <c:v>6.0000999999999998</c:v>
                </c:pt>
                <c:pt idx="16902">
                  <c:v>7.0000999999999998</c:v>
                </c:pt>
                <c:pt idx="16903">
                  <c:v>9.0000999999999998</c:v>
                </c:pt>
                <c:pt idx="16904">
                  <c:v>6.0000999999999998</c:v>
                </c:pt>
                <c:pt idx="16905">
                  <c:v>7.0000999999999998</c:v>
                </c:pt>
                <c:pt idx="16906">
                  <c:v>6.0000999999999998</c:v>
                </c:pt>
                <c:pt idx="16907">
                  <c:v>12.0001</c:v>
                </c:pt>
                <c:pt idx="16908">
                  <c:v>6.0000999999999998</c:v>
                </c:pt>
                <c:pt idx="16909">
                  <c:v>10.0001</c:v>
                </c:pt>
                <c:pt idx="16910">
                  <c:v>9.0000999999999998</c:v>
                </c:pt>
                <c:pt idx="16911">
                  <c:v>5.0000999999999998</c:v>
                </c:pt>
                <c:pt idx="16912">
                  <c:v>7.0000999999999998</c:v>
                </c:pt>
                <c:pt idx="16913">
                  <c:v>15.0001</c:v>
                </c:pt>
                <c:pt idx="16914">
                  <c:v>6.0000999999999998</c:v>
                </c:pt>
                <c:pt idx="16915">
                  <c:v>12.0001</c:v>
                </c:pt>
                <c:pt idx="16916">
                  <c:v>8.0000999999999998</c:v>
                </c:pt>
                <c:pt idx="16917">
                  <c:v>11.0001</c:v>
                </c:pt>
                <c:pt idx="16918">
                  <c:v>13.0001</c:v>
                </c:pt>
                <c:pt idx="16919">
                  <c:v>15.0001</c:v>
                </c:pt>
                <c:pt idx="16920">
                  <c:v>9.0000999999999998</c:v>
                </c:pt>
                <c:pt idx="16921">
                  <c:v>7.0000999999999998</c:v>
                </c:pt>
                <c:pt idx="16922">
                  <c:v>12.0001</c:v>
                </c:pt>
                <c:pt idx="16923">
                  <c:v>14.0001</c:v>
                </c:pt>
                <c:pt idx="16924">
                  <c:v>11.0001</c:v>
                </c:pt>
                <c:pt idx="16925">
                  <c:v>11.0001</c:v>
                </c:pt>
                <c:pt idx="16926">
                  <c:v>13.0001</c:v>
                </c:pt>
                <c:pt idx="16927">
                  <c:v>14.0001</c:v>
                </c:pt>
                <c:pt idx="16928">
                  <c:v>12.0001</c:v>
                </c:pt>
                <c:pt idx="16929">
                  <c:v>11.0001</c:v>
                </c:pt>
                <c:pt idx="16930">
                  <c:v>12.0001</c:v>
                </c:pt>
                <c:pt idx="16931">
                  <c:v>11.0001</c:v>
                </c:pt>
                <c:pt idx="16932">
                  <c:v>13.0001</c:v>
                </c:pt>
                <c:pt idx="16933">
                  <c:v>14.0001</c:v>
                </c:pt>
                <c:pt idx="16934">
                  <c:v>11.0001</c:v>
                </c:pt>
                <c:pt idx="16935">
                  <c:v>12.0001</c:v>
                </c:pt>
                <c:pt idx="16936">
                  <c:v>17.0001</c:v>
                </c:pt>
                <c:pt idx="16937">
                  <c:v>14.0001</c:v>
                </c:pt>
                <c:pt idx="16938">
                  <c:v>22.0001</c:v>
                </c:pt>
                <c:pt idx="16939">
                  <c:v>19.0001</c:v>
                </c:pt>
                <c:pt idx="16940">
                  <c:v>16.0001</c:v>
                </c:pt>
                <c:pt idx="16941">
                  <c:v>15.0001</c:v>
                </c:pt>
                <c:pt idx="16942">
                  <c:v>18.0001</c:v>
                </c:pt>
                <c:pt idx="16943">
                  <c:v>20.0001</c:v>
                </c:pt>
                <c:pt idx="16944">
                  <c:v>25.0001</c:v>
                </c:pt>
                <c:pt idx="16945">
                  <c:v>18.0001</c:v>
                </c:pt>
                <c:pt idx="16946">
                  <c:v>36.000100000000003</c:v>
                </c:pt>
                <c:pt idx="16947">
                  <c:v>22.0001</c:v>
                </c:pt>
                <c:pt idx="16948">
                  <c:v>33.000100000000003</c:v>
                </c:pt>
                <c:pt idx="16949">
                  <c:v>40.000100000000003</c:v>
                </c:pt>
                <c:pt idx="16950">
                  <c:v>22.0001</c:v>
                </c:pt>
                <c:pt idx="16951">
                  <c:v>33.000100000000003</c:v>
                </c:pt>
                <c:pt idx="16952">
                  <c:v>35.000100000000003</c:v>
                </c:pt>
                <c:pt idx="16953">
                  <c:v>25.0001</c:v>
                </c:pt>
                <c:pt idx="16954">
                  <c:v>32.000100000000003</c:v>
                </c:pt>
                <c:pt idx="16955">
                  <c:v>36.000100000000003</c:v>
                </c:pt>
                <c:pt idx="16956">
                  <c:v>46.000100000000003</c:v>
                </c:pt>
                <c:pt idx="16957">
                  <c:v>38.000100000000003</c:v>
                </c:pt>
                <c:pt idx="16958">
                  <c:v>40.000100000000003</c:v>
                </c:pt>
                <c:pt idx="16959">
                  <c:v>45.000100000000003</c:v>
                </c:pt>
                <c:pt idx="16960">
                  <c:v>38.000100000000003</c:v>
                </c:pt>
                <c:pt idx="16961">
                  <c:v>40.000100000000003</c:v>
                </c:pt>
                <c:pt idx="16962">
                  <c:v>33.000100000000003</c:v>
                </c:pt>
                <c:pt idx="16963">
                  <c:v>35.000100000000003</c:v>
                </c:pt>
                <c:pt idx="16964">
                  <c:v>39.000100000000003</c:v>
                </c:pt>
                <c:pt idx="16965">
                  <c:v>35.000100000000003</c:v>
                </c:pt>
                <c:pt idx="16966">
                  <c:v>47.000100000000003</c:v>
                </c:pt>
                <c:pt idx="16967">
                  <c:v>37.000100000000003</c:v>
                </c:pt>
                <c:pt idx="16968">
                  <c:v>35.000100000000003</c:v>
                </c:pt>
                <c:pt idx="16969">
                  <c:v>37.000100000000003</c:v>
                </c:pt>
                <c:pt idx="16970">
                  <c:v>34.000100000000003</c:v>
                </c:pt>
                <c:pt idx="16971">
                  <c:v>40.000100000000003</c:v>
                </c:pt>
                <c:pt idx="16972">
                  <c:v>37.000100000000003</c:v>
                </c:pt>
                <c:pt idx="16973">
                  <c:v>37.000100000000003</c:v>
                </c:pt>
                <c:pt idx="16974">
                  <c:v>45.000100000000003</c:v>
                </c:pt>
                <c:pt idx="16975">
                  <c:v>29.0001</c:v>
                </c:pt>
                <c:pt idx="16976">
                  <c:v>45.000100000000003</c:v>
                </c:pt>
                <c:pt idx="16977">
                  <c:v>35.000100000000003</c:v>
                </c:pt>
                <c:pt idx="16978">
                  <c:v>56.000100000000003</c:v>
                </c:pt>
                <c:pt idx="16979">
                  <c:v>46.000100000000003</c:v>
                </c:pt>
                <c:pt idx="16980">
                  <c:v>39.000100000000003</c:v>
                </c:pt>
                <c:pt idx="16981">
                  <c:v>39.000100000000003</c:v>
                </c:pt>
                <c:pt idx="16982">
                  <c:v>34.000100000000003</c:v>
                </c:pt>
                <c:pt idx="16983">
                  <c:v>39.000100000000003</c:v>
                </c:pt>
                <c:pt idx="16984">
                  <c:v>36.000100000000003</c:v>
                </c:pt>
                <c:pt idx="16985">
                  <c:v>35.000100000000003</c:v>
                </c:pt>
                <c:pt idx="16986">
                  <c:v>40.000100000000003</c:v>
                </c:pt>
                <c:pt idx="16987">
                  <c:v>44.000100000000003</c:v>
                </c:pt>
                <c:pt idx="16988">
                  <c:v>48.000100000000003</c:v>
                </c:pt>
                <c:pt idx="16989">
                  <c:v>40.000100000000003</c:v>
                </c:pt>
                <c:pt idx="16990">
                  <c:v>44.000100000000003</c:v>
                </c:pt>
                <c:pt idx="16991">
                  <c:v>49.000100000000003</c:v>
                </c:pt>
              </c:numCache>
            </c:numRef>
          </c:yVal>
          <c:smooth val="0"/>
          <c:extLst>
            <c:ext xmlns:c16="http://schemas.microsoft.com/office/drawing/2014/chart" uri="{C3380CC4-5D6E-409C-BE32-E72D297353CC}">
              <c16:uniqueId val="{00000000-3C63-4766-82E1-E35B529ADCF7}"/>
            </c:ext>
          </c:extLst>
        </c:ser>
        <c:ser>
          <c:idx val="1"/>
          <c:order val="1"/>
          <c:spPr>
            <a:ln w="12700">
              <a:solidFill>
                <a:srgbClr val="FF00FF"/>
              </a:solidFill>
              <a:prstDash val="solid"/>
            </a:ln>
          </c:spPr>
          <c:marker>
            <c:symbol val="none"/>
          </c:marker>
          <c:xVal>
            <c:numRef>
              <c:f>spc!$H$95:$H$195</c:f>
              <c:numCache>
                <c:formatCode>0.000_ </c:formatCode>
                <c:ptCount val="101"/>
                <c:pt idx="0">
                  <c:v>599.5</c:v>
                </c:pt>
                <c:pt idx="1">
                  <c:v>599.51</c:v>
                </c:pt>
                <c:pt idx="2">
                  <c:v>599.52</c:v>
                </c:pt>
                <c:pt idx="3">
                  <c:v>599.53</c:v>
                </c:pt>
                <c:pt idx="4">
                  <c:v>599.54</c:v>
                </c:pt>
                <c:pt idx="5">
                  <c:v>599.54999999999995</c:v>
                </c:pt>
                <c:pt idx="6">
                  <c:v>599.55999999999995</c:v>
                </c:pt>
                <c:pt idx="7">
                  <c:v>599.56999999999994</c:v>
                </c:pt>
                <c:pt idx="8">
                  <c:v>599.57999999999993</c:v>
                </c:pt>
                <c:pt idx="9">
                  <c:v>599.58999999999992</c:v>
                </c:pt>
                <c:pt idx="10">
                  <c:v>599.59999999999991</c:v>
                </c:pt>
                <c:pt idx="11">
                  <c:v>599.6099999999999</c:v>
                </c:pt>
                <c:pt idx="12">
                  <c:v>599.61999999999989</c:v>
                </c:pt>
                <c:pt idx="13">
                  <c:v>599.62999999999988</c:v>
                </c:pt>
                <c:pt idx="14">
                  <c:v>599.63999999999987</c:v>
                </c:pt>
                <c:pt idx="15">
                  <c:v>599.64999999999986</c:v>
                </c:pt>
                <c:pt idx="16">
                  <c:v>599.65999999999985</c:v>
                </c:pt>
                <c:pt idx="17">
                  <c:v>599.66999999999985</c:v>
                </c:pt>
                <c:pt idx="18">
                  <c:v>599.67999999999984</c:v>
                </c:pt>
                <c:pt idx="19">
                  <c:v>599.68999999999983</c:v>
                </c:pt>
                <c:pt idx="20">
                  <c:v>599.69999999999982</c:v>
                </c:pt>
                <c:pt idx="21">
                  <c:v>599.70999999999981</c:v>
                </c:pt>
                <c:pt idx="22">
                  <c:v>599.7199999999998</c:v>
                </c:pt>
                <c:pt idx="23">
                  <c:v>599.72999999999979</c:v>
                </c:pt>
                <c:pt idx="24">
                  <c:v>599.73999999999978</c:v>
                </c:pt>
                <c:pt idx="25">
                  <c:v>599.74999999999977</c:v>
                </c:pt>
                <c:pt idx="26">
                  <c:v>599.75999999999976</c:v>
                </c:pt>
                <c:pt idx="27">
                  <c:v>599.76999999999975</c:v>
                </c:pt>
                <c:pt idx="28">
                  <c:v>599.77999999999975</c:v>
                </c:pt>
                <c:pt idx="29">
                  <c:v>599.78999999999974</c:v>
                </c:pt>
                <c:pt idx="30">
                  <c:v>599.79999999999973</c:v>
                </c:pt>
                <c:pt idx="31">
                  <c:v>599.80999999999972</c:v>
                </c:pt>
                <c:pt idx="32">
                  <c:v>599.81999999999971</c:v>
                </c:pt>
                <c:pt idx="33">
                  <c:v>599.8299999999997</c:v>
                </c:pt>
                <c:pt idx="34">
                  <c:v>599.83999999999969</c:v>
                </c:pt>
                <c:pt idx="35">
                  <c:v>599.84999999999968</c:v>
                </c:pt>
                <c:pt idx="36">
                  <c:v>599.85999999999967</c:v>
                </c:pt>
                <c:pt idx="37">
                  <c:v>599.86999999999966</c:v>
                </c:pt>
                <c:pt idx="38">
                  <c:v>599.87999999999965</c:v>
                </c:pt>
                <c:pt idx="39">
                  <c:v>599.88999999999965</c:v>
                </c:pt>
                <c:pt idx="40">
                  <c:v>599.89999999999964</c:v>
                </c:pt>
                <c:pt idx="41">
                  <c:v>599.90999999999963</c:v>
                </c:pt>
                <c:pt idx="42">
                  <c:v>599.91999999999962</c:v>
                </c:pt>
                <c:pt idx="43">
                  <c:v>599.92999999999961</c:v>
                </c:pt>
                <c:pt idx="44">
                  <c:v>599.9399999999996</c:v>
                </c:pt>
                <c:pt idx="45">
                  <c:v>599.94999999999959</c:v>
                </c:pt>
                <c:pt idx="46">
                  <c:v>599.95999999999958</c:v>
                </c:pt>
                <c:pt idx="47">
                  <c:v>599.96999999999957</c:v>
                </c:pt>
                <c:pt idx="48">
                  <c:v>599.97999999999956</c:v>
                </c:pt>
                <c:pt idx="49">
                  <c:v>599.98999999999955</c:v>
                </c:pt>
                <c:pt idx="50">
                  <c:v>599.99999999999955</c:v>
                </c:pt>
                <c:pt idx="51">
                  <c:v>600.00999999999954</c:v>
                </c:pt>
                <c:pt idx="52">
                  <c:v>600.01999999999953</c:v>
                </c:pt>
                <c:pt idx="53">
                  <c:v>600.02999999999952</c:v>
                </c:pt>
                <c:pt idx="54">
                  <c:v>600.03999999999951</c:v>
                </c:pt>
                <c:pt idx="55">
                  <c:v>600.0499999999995</c:v>
                </c:pt>
                <c:pt idx="56">
                  <c:v>600.05999999999949</c:v>
                </c:pt>
                <c:pt idx="57">
                  <c:v>600.06999999999948</c:v>
                </c:pt>
                <c:pt idx="58">
                  <c:v>600.07999999999947</c:v>
                </c:pt>
                <c:pt idx="59">
                  <c:v>600.08999999999946</c:v>
                </c:pt>
                <c:pt idx="60">
                  <c:v>600.09999999999945</c:v>
                </c:pt>
                <c:pt idx="61">
                  <c:v>600.10999999999945</c:v>
                </c:pt>
                <c:pt idx="62">
                  <c:v>600.11999999999944</c:v>
                </c:pt>
                <c:pt idx="63">
                  <c:v>600.12999999999943</c:v>
                </c:pt>
                <c:pt idx="64">
                  <c:v>600.13999999999942</c:v>
                </c:pt>
                <c:pt idx="65">
                  <c:v>600.14999999999941</c:v>
                </c:pt>
                <c:pt idx="66">
                  <c:v>600.1599999999994</c:v>
                </c:pt>
                <c:pt idx="67">
                  <c:v>600.16999999999939</c:v>
                </c:pt>
                <c:pt idx="68">
                  <c:v>600.17999999999938</c:v>
                </c:pt>
                <c:pt idx="69">
                  <c:v>600.18999999999937</c:v>
                </c:pt>
                <c:pt idx="70">
                  <c:v>600.19999999999936</c:v>
                </c:pt>
                <c:pt idx="71">
                  <c:v>600.20999999999935</c:v>
                </c:pt>
                <c:pt idx="72">
                  <c:v>600.21999999999935</c:v>
                </c:pt>
                <c:pt idx="73">
                  <c:v>600.22999999999934</c:v>
                </c:pt>
                <c:pt idx="74">
                  <c:v>600.23999999999933</c:v>
                </c:pt>
                <c:pt idx="75">
                  <c:v>600.24999999999932</c:v>
                </c:pt>
                <c:pt idx="76">
                  <c:v>600.25999999999931</c:v>
                </c:pt>
                <c:pt idx="77">
                  <c:v>600.2699999999993</c:v>
                </c:pt>
                <c:pt idx="78">
                  <c:v>600.27999999999929</c:v>
                </c:pt>
                <c:pt idx="79">
                  <c:v>600.28999999999928</c:v>
                </c:pt>
                <c:pt idx="80">
                  <c:v>600.29999999999927</c:v>
                </c:pt>
                <c:pt idx="81">
                  <c:v>600.30999999999926</c:v>
                </c:pt>
                <c:pt idx="82">
                  <c:v>600.31999999999925</c:v>
                </c:pt>
                <c:pt idx="83">
                  <c:v>600.32999999999925</c:v>
                </c:pt>
                <c:pt idx="84">
                  <c:v>600.33999999999924</c:v>
                </c:pt>
                <c:pt idx="85">
                  <c:v>600.34999999999923</c:v>
                </c:pt>
                <c:pt idx="86">
                  <c:v>600.35999999999922</c:v>
                </c:pt>
                <c:pt idx="87">
                  <c:v>600.36999999999921</c:v>
                </c:pt>
                <c:pt idx="88">
                  <c:v>600.3799999999992</c:v>
                </c:pt>
                <c:pt idx="89">
                  <c:v>600.38999999999919</c:v>
                </c:pt>
                <c:pt idx="90">
                  <c:v>600.39999999999918</c:v>
                </c:pt>
                <c:pt idx="91">
                  <c:v>600.40999999999917</c:v>
                </c:pt>
                <c:pt idx="92">
                  <c:v>600.41999999999916</c:v>
                </c:pt>
                <c:pt idx="93">
                  <c:v>600.42999999999915</c:v>
                </c:pt>
                <c:pt idx="94">
                  <c:v>600.43999999999915</c:v>
                </c:pt>
                <c:pt idx="95">
                  <c:v>600.44999999999914</c:v>
                </c:pt>
                <c:pt idx="96">
                  <c:v>600.45999999999913</c:v>
                </c:pt>
                <c:pt idx="97">
                  <c:v>600.46999999999912</c:v>
                </c:pt>
                <c:pt idx="98">
                  <c:v>600.47999999999911</c:v>
                </c:pt>
                <c:pt idx="99">
                  <c:v>600.4899999999991</c:v>
                </c:pt>
                <c:pt idx="100">
                  <c:v>600.49999999999909</c:v>
                </c:pt>
              </c:numCache>
            </c:numRef>
          </c:xVal>
          <c:yVal>
            <c:numRef>
              <c:f>spc!$I$95:$I$195</c:f>
              <c:numCache>
                <c:formatCode>0_ </c:formatCode>
                <c:ptCount val="101"/>
                <c:pt idx="0">
                  <c:v>2.251245715434322E-9</c:v>
                </c:pt>
                <c:pt idx="1">
                  <c:v>6.1822840832373701E-9</c:v>
                </c:pt>
                <c:pt idx="2">
                  <c:v>1.6634580883791919E-8</c:v>
                </c:pt>
                <c:pt idx="3">
                  <c:v>4.3854242718758702E-8</c:v>
                </c:pt>
                <c:pt idx="4">
                  <c:v>1.1327868950548088E-7</c:v>
                </c:pt>
                <c:pt idx="5">
                  <c:v>2.8669601975112849E-7</c:v>
                </c:pt>
                <c:pt idx="6">
                  <c:v>7.1093837697336709E-7</c:v>
                </c:pt>
                <c:pt idx="7">
                  <c:v>1.7273450528283931E-6</c:v>
                </c:pt>
                <c:pt idx="8">
                  <c:v>4.1120945310467703E-6</c:v>
                </c:pt>
                <c:pt idx="9">
                  <c:v>9.5914424787169121E-6</c:v>
                </c:pt>
                <c:pt idx="10">
                  <c:v>2.1920053542526265E-5</c:v>
                </c:pt>
                <c:pt idx="11">
                  <c:v>4.9083569907019598E-5</c:v>
                </c:pt>
                <c:pt idx="12">
                  <c:v>1.0768805191223776E-4</c:v>
                </c:pt>
                <c:pt idx="13">
                  <c:v>2.3149187179002736E-4</c:v>
                </c:pt>
                <c:pt idx="14">
                  <c:v>4.8757431557989073E-4</c:v>
                </c:pt>
                <c:pt idx="15">
                  <c:v>1.0061963564514374E-3</c:v>
                </c:pt>
                <c:pt idx="16">
                  <c:v>2.0345178673908549E-3</c:v>
                </c:pt>
                <c:pt idx="17">
                  <c:v>4.0306688906352386E-3</c:v>
                </c:pt>
                <c:pt idx="18">
                  <c:v>7.8240134056575573E-3</c:v>
                </c:pt>
                <c:pt idx="19">
                  <c:v>1.4880546992678986E-2</c:v>
                </c:pt>
                <c:pt idx="20">
                  <c:v>2.7729692446998213E-2</c:v>
                </c:pt>
                <c:pt idx="21">
                  <c:v>5.0630015134634117E-2</c:v>
                </c:pt>
                <c:pt idx="22">
                  <c:v>9.0574909532642675E-2</c:v>
                </c:pt>
                <c:pt idx="23">
                  <c:v>0.15876128593740044</c:v>
                </c:pt>
                <c:pt idx="24">
                  <c:v>0.27265794320726638</c:v>
                </c:pt>
                <c:pt idx="25">
                  <c:v>0.4588054286938959</c:v>
                </c:pt>
                <c:pt idx="26">
                  <c:v>0.75644226940033044</c:v>
                </c:pt>
                <c:pt idx="27">
                  <c:v>1.2219681240129308</c:v>
                </c:pt>
                <c:pt idx="28">
                  <c:v>1.9341084071260766</c:v>
                </c:pt>
                <c:pt idx="29">
                  <c:v>2.9994290652915208</c:v>
                </c:pt>
                <c:pt idx="30">
                  <c:v>4.5575687201225268</c:v>
                </c:pt>
                <c:pt idx="31">
                  <c:v>6.7852320259499148</c:v>
                </c:pt>
                <c:pt idx="32">
                  <c:v>9.8976713273062575</c:v>
                </c:pt>
                <c:pt idx="33">
                  <c:v>14.146148088705608</c:v>
                </c:pt>
                <c:pt idx="34">
                  <c:v>19.809805869263368</c:v>
                </c:pt>
                <c:pt idx="35">
                  <c:v>27.180602938417543</c:v>
                </c:pt>
                <c:pt idx="36">
                  <c:v>36.540526473543615</c:v>
                </c:pt>
                <c:pt idx="37">
                  <c:v>48.131274487533247</c:v>
                </c:pt>
                <c:pt idx="38">
                  <c:v>62.117900727802706</c:v>
                </c:pt>
                <c:pt idx="39">
                  <c:v>78.549427901834562</c:v>
                </c:pt>
                <c:pt idx="40">
                  <c:v>97.32090292068915</c:v>
                </c:pt>
                <c:pt idx="41">
                  <c:v>118.14247917826354</c:v>
                </c:pt>
                <c:pt idx="42">
                  <c:v>140.52153267471323</c:v>
                </c:pt>
                <c:pt idx="43">
                  <c:v>163.76327812149609</c:v>
                </c:pt>
                <c:pt idx="44">
                  <c:v>186.9937175344871</c:v>
                </c:pt>
                <c:pt idx="45">
                  <c:v>209.20610579760361</c:v>
                </c:pt>
                <c:pt idx="46">
                  <c:v>229.32877047266115</c:v>
                </c:pt>
                <c:pt idx="47">
                  <c:v>246.30860074306261</c:v>
                </c:pt>
                <c:pt idx="48">
                  <c:v>259.20146914661711</c:v>
                </c:pt>
                <c:pt idx="49">
                  <c:v>267.25890691201505</c:v>
                </c:pt>
                <c:pt idx="50">
                  <c:v>270</c:v>
                </c:pt>
                <c:pt idx="51">
                  <c:v>267.25890691251107</c:v>
                </c:pt>
                <c:pt idx="52">
                  <c:v>259.20146914757936</c:v>
                </c:pt>
                <c:pt idx="53">
                  <c:v>246.30860074443413</c:v>
                </c:pt>
                <c:pt idx="54">
                  <c:v>229.32877047436378</c:v>
                </c:pt>
                <c:pt idx="55">
                  <c:v>209.20610579954516</c:v>
                </c:pt>
                <c:pt idx="56">
                  <c:v>186.99371753656962</c:v>
                </c:pt>
                <c:pt idx="57">
                  <c:v>163.76327812362385</c:v>
                </c:pt>
                <c:pt idx="58">
                  <c:v>140.52153267679978</c:v>
                </c:pt>
                <c:pt idx="59">
                  <c:v>118.1424791802371</c:v>
                </c:pt>
                <c:pt idx="60">
                  <c:v>97.320902922495549</c:v>
                </c:pt>
                <c:pt idx="61">
                  <c:v>78.549427903438314</c:v>
                </c:pt>
                <c:pt idx="62">
                  <c:v>62.117900729186289</c:v>
                </c:pt>
                <c:pt idx="63">
                  <c:v>48.131274488694629</c:v>
                </c:pt>
                <c:pt idx="64">
                  <c:v>36.540526474493149</c:v>
                </c:pt>
                <c:pt idx="65">
                  <c:v>27.180602939174296</c:v>
                </c:pt>
                <c:pt idx="66">
                  <c:v>19.809805869851672</c:v>
                </c:pt>
                <c:pt idx="67">
                  <c:v>14.146148089151977</c:v>
                </c:pt>
                <c:pt idx="68">
                  <c:v>9.8976713276369335</c:v>
                </c:pt>
                <c:pt idx="69">
                  <c:v>6.7852320261892043</c:v>
                </c:pt>
                <c:pt idx="70">
                  <c:v>4.5575687202917106</c:v>
                </c:pt>
                <c:pt idx="71">
                  <c:v>2.9994290654084335</c:v>
                </c:pt>
                <c:pt idx="72">
                  <c:v>1.9341084072050556</c:v>
                </c:pt>
                <c:pt idx="73">
                  <c:v>1.221968124065097</c:v>
                </c:pt>
                <c:pt idx="74">
                  <c:v>0.75644226943402826</c:v>
                </c:pt>
                <c:pt idx="75">
                  <c:v>0.45880542871518532</c:v>
                </c:pt>
                <c:pt idx="76">
                  <c:v>0.27265794322042486</c:v>
                </c:pt>
                <c:pt idx="77">
                  <c:v>0.15876128594535671</c:v>
                </c:pt>
                <c:pt idx="78">
                  <c:v>9.0574909537349951E-2</c:v>
                </c:pt>
                <c:pt idx="79">
                  <c:v>5.0630015137359291E-2</c:v>
                </c:pt>
                <c:pt idx="80">
                  <c:v>2.7729692448542245E-2</c:v>
                </c:pt>
                <c:pt idx="81">
                  <c:v>1.4880546993535209E-2</c:v>
                </c:pt>
                <c:pt idx="82">
                  <c:v>7.8240134061222863E-3</c:v>
                </c:pt>
                <c:pt idx="83">
                  <c:v>4.0306688908821192E-3</c:v>
                </c:pt>
                <c:pt idx="84">
                  <c:v>2.0345178675192431E-3</c:v>
                </c:pt>
                <c:pt idx="85">
                  <c:v>1.0061963565168067E-3</c:v>
                </c:pt>
                <c:pt idx="86">
                  <c:v>4.8757431561247187E-4</c:v>
                </c:pt>
                <c:pt idx="87">
                  <c:v>2.314918718059248E-4</c:v>
                </c:pt>
                <c:pt idx="88">
                  <c:v>1.0768805191983341E-4</c:v>
                </c:pt>
                <c:pt idx="89">
                  <c:v>4.9083569910572759E-5</c:v>
                </c:pt>
                <c:pt idx="90">
                  <c:v>2.1920053544153632E-5</c:v>
                </c:pt>
                <c:pt idx="91">
                  <c:v>9.5914424794467783E-6</c:v>
                </c:pt>
                <c:pt idx="92">
                  <c:v>4.1120945313673376E-6</c:v>
                </c:pt>
                <c:pt idx="93">
                  <c:v>1.7273450529662614E-6</c:v>
                </c:pt>
                <c:pt idx="94">
                  <c:v>7.1093837703142675E-7</c:v>
                </c:pt>
                <c:pt idx="95">
                  <c:v>2.8669601977507364E-7</c:v>
                </c:pt>
                <c:pt idx="96">
                  <c:v>1.1327868951515287E-7</c:v>
                </c:pt>
                <c:pt idx="97">
                  <c:v>4.3854242722584572E-8</c:v>
                </c:pt>
                <c:pt idx="98">
                  <c:v>1.6634580885273859E-8</c:v>
                </c:pt>
                <c:pt idx="99">
                  <c:v>6.1822840837996676E-9</c:v>
                </c:pt>
                <c:pt idx="100">
                  <c:v>2.2512457156432621E-9</c:v>
                </c:pt>
              </c:numCache>
            </c:numRef>
          </c:yVal>
          <c:smooth val="0"/>
          <c:extLst>
            <c:ext xmlns:c16="http://schemas.microsoft.com/office/drawing/2014/chart" uri="{C3380CC4-5D6E-409C-BE32-E72D297353CC}">
              <c16:uniqueId val="{00000001-3C63-4766-82E1-E35B529ADCF7}"/>
            </c:ext>
          </c:extLst>
        </c:ser>
        <c:dLbls>
          <c:showLegendKey val="0"/>
          <c:showVal val="0"/>
          <c:showCatName val="0"/>
          <c:showSerName val="0"/>
          <c:showPercent val="0"/>
          <c:showBubbleSize val="0"/>
        </c:dLbls>
        <c:axId val="229339552"/>
        <c:axId val="1"/>
      </c:scatterChart>
      <c:valAx>
        <c:axId val="229339552"/>
        <c:scaling>
          <c:orientation val="minMax"/>
          <c:max val="150"/>
          <c:min val="100"/>
        </c:scaling>
        <c:delete val="0"/>
        <c:axPos val="b"/>
        <c:majorGridlines>
          <c:spPr>
            <a:ln w="3175">
              <a:solidFill>
                <a:srgbClr val="C0C0C0"/>
              </a:solidFill>
              <a:prstDash val="solid"/>
            </a:ln>
          </c:spPr>
        </c:majorGridlines>
        <c:title>
          <c:tx>
            <c:rich>
              <a:bodyPr/>
              <a:lstStyle/>
              <a:p>
                <a:pPr>
                  <a:defRPr/>
                </a:pPr>
                <a:r>
                  <a:rPr lang="en-US"/>
                  <a:t>m/z [amu]</a:t>
                </a:r>
                <a:endParaRPr lang="ja-JP"/>
              </a:p>
            </c:rich>
          </c:tx>
          <c:overlay val="0"/>
        </c:title>
        <c:numFmt formatCode="General" sourceLinked="0"/>
        <c:majorTickMark val="out"/>
        <c:minorTickMark val="out"/>
        <c:tickLblPos val="nextTo"/>
        <c:spPr>
          <a:ln w="3175">
            <a:solidFill>
              <a:srgbClr val="000000"/>
            </a:solidFill>
            <a:prstDash val="solid"/>
          </a:ln>
        </c:spPr>
        <c:txPr>
          <a:bodyPr rot="0" vert="horz"/>
          <a:lstStyle/>
          <a:p>
            <a:pPr>
              <a:defRPr/>
            </a:pPr>
            <a:endParaRPr lang="ja-JP"/>
          </a:p>
        </c:txPr>
        <c:crossAx val="1"/>
        <c:crosses val="autoZero"/>
        <c:crossBetween val="midCat"/>
        <c:minorUnit val="1"/>
      </c:valAx>
      <c:valAx>
        <c:axId val="1"/>
        <c:scaling>
          <c:orientation val="minMax"/>
          <c:max val="5000"/>
          <c:min val="0"/>
        </c:scaling>
        <c:delete val="0"/>
        <c:axPos val="l"/>
        <c:numFmt formatCode="General" sourceLinked="1"/>
        <c:majorTickMark val="out"/>
        <c:minorTickMark val="out"/>
        <c:tickLblPos val="nextTo"/>
        <c:spPr>
          <a:ln w="3175">
            <a:solidFill>
              <a:srgbClr val="000000"/>
            </a:solidFill>
            <a:prstDash val="solid"/>
          </a:ln>
        </c:spPr>
        <c:txPr>
          <a:bodyPr rot="0" vert="horz"/>
          <a:lstStyle/>
          <a:p>
            <a:pPr>
              <a:defRPr/>
            </a:pPr>
            <a:endParaRPr lang="ja-JP"/>
          </a:p>
        </c:txPr>
        <c:crossAx val="229339552"/>
        <c:crosses val="autoZero"/>
        <c:crossBetween val="midCat"/>
      </c:valAx>
      <c:spPr>
        <a:noFill/>
        <a:ln w="25400">
          <a:solidFill>
            <a:srgbClr val="000000"/>
          </a:solidFill>
          <a:prstDash val="solid"/>
        </a:ln>
      </c:spPr>
    </c:plotArea>
    <c:plotVisOnly val="1"/>
    <c:dispBlanksAs val="gap"/>
    <c:showDLblsOverMax val="0"/>
  </c:chart>
  <c:spPr>
    <a:solidFill>
      <a:srgbClr val="FFFFFF"/>
    </a:solidFill>
    <a:ln w="9525">
      <a:noFill/>
    </a:ln>
  </c:spPr>
  <c:txPr>
    <a:bodyPr/>
    <a:lstStyle/>
    <a:p>
      <a:pPr>
        <a:defRPr sz="1100" b="0" i="0" u="none" strike="noStrike" baseline="0">
          <a:solidFill>
            <a:srgbClr val="000000"/>
          </a:solidFill>
          <a:latin typeface="Arial"/>
          <a:ea typeface="Arial"/>
          <a:cs typeface="Arial"/>
        </a:defRPr>
      </a:pPr>
      <a:endParaRPr lang="ja-JP"/>
    </a:p>
  </c:txPr>
  <c:externalData r:id="rId1">
    <c:autoUpdate val="0"/>
  </c:externalData>
</c:chartSpace>
</file>

<file path=ppt/charts/chart1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5400000" vert="horz"/>
          <a:lstStyle/>
          <a:p>
            <a:pPr>
              <a:defRPr/>
            </a:pPr>
            <a:r>
              <a:rPr lang="en-US"/>
              <a:t>Intensty [counts]</a:t>
            </a:r>
            <a:endParaRPr lang="ja-JP"/>
          </a:p>
        </c:rich>
      </c:tx>
      <c:layout>
        <c:manualLayout>
          <c:xMode val="edge"/>
          <c:yMode val="edge"/>
          <c:x val="2.7253004983875707E-2"/>
          <c:y val="0.23708206686930089"/>
        </c:manualLayout>
      </c:layout>
      <c:overlay val="0"/>
    </c:title>
    <c:autoTitleDeleted val="0"/>
    <c:plotArea>
      <c:layout>
        <c:manualLayout>
          <c:layoutTarget val="inner"/>
          <c:xMode val="edge"/>
          <c:yMode val="edge"/>
          <c:x val="0.11219086111368719"/>
          <c:y val="5.829596412556054E-2"/>
          <c:w val="0.84629011769222307"/>
          <c:h val="0.75784753363228696"/>
        </c:manualLayout>
      </c:layout>
      <c:scatterChart>
        <c:scatterStyle val="lineMarker"/>
        <c:varyColors val="0"/>
        <c:ser>
          <c:idx val="0"/>
          <c:order val="0"/>
          <c:spPr>
            <a:ln w="12700">
              <a:solidFill>
                <a:srgbClr val="0000FF"/>
              </a:solidFill>
              <a:prstDash val="solid"/>
            </a:ln>
            <a:effectLst/>
          </c:spPr>
          <c:marker>
            <c:symbol val="none"/>
          </c:marker>
          <c:xVal>
            <c:numRef>
              <c:f>spc!$A$1:$A$32000</c:f>
              <c:numCache>
                <c:formatCode>General</c:formatCode>
                <c:ptCount val="32000"/>
                <c:pt idx="0">
                  <c:v>2.9241039999999998</c:v>
                </c:pt>
                <c:pt idx="1">
                  <c:v>2.9276300000000002</c:v>
                </c:pt>
                <c:pt idx="2">
                  <c:v>2.9311579999999999</c:v>
                </c:pt>
                <c:pt idx="3">
                  <c:v>2.9346869999999998</c:v>
                </c:pt>
                <c:pt idx="4">
                  <c:v>2.9382190000000001</c:v>
                </c:pt>
                <c:pt idx="5">
                  <c:v>2.9417529999999998</c:v>
                </c:pt>
                <c:pt idx="6">
                  <c:v>2.94529</c:v>
                </c:pt>
                <c:pt idx="7">
                  <c:v>2.9488279999999998</c:v>
                </c:pt>
                <c:pt idx="8">
                  <c:v>2.9523679999999999</c:v>
                </c:pt>
                <c:pt idx="9">
                  <c:v>2.955911</c:v>
                </c:pt>
                <c:pt idx="10">
                  <c:v>2.9594559999999999</c:v>
                </c:pt>
                <c:pt idx="11">
                  <c:v>2.9630019999999999</c:v>
                </c:pt>
                <c:pt idx="12">
                  <c:v>2.9665520000000001</c:v>
                </c:pt>
                <c:pt idx="13">
                  <c:v>2.9701029999999999</c:v>
                </c:pt>
                <c:pt idx="14">
                  <c:v>2.9736560000000001</c:v>
                </c:pt>
                <c:pt idx="15">
                  <c:v>2.9772110000000001</c:v>
                </c:pt>
                <c:pt idx="16">
                  <c:v>2.9807679999999999</c:v>
                </c:pt>
                <c:pt idx="17">
                  <c:v>2.9843280000000001</c:v>
                </c:pt>
                <c:pt idx="18">
                  <c:v>2.9878900000000002</c:v>
                </c:pt>
                <c:pt idx="19">
                  <c:v>2.9914540000000001</c:v>
                </c:pt>
                <c:pt idx="20">
                  <c:v>2.9950190000000001</c:v>
                </c:pt>
                <c:pt idx="21">
                  <c:v>2.9985879999999998</c:v>
                </c:pt>
                <c:pt idx="22">
                  <c:v>3.0021580000000001</c:v>
                </c:pt>
                <c:pt idx="23">
                  <c:v>3.0057299999999998</c:v>
                </c:pt>
                <c:pt idx="24">
                  <c:v>3.0093049999999999</c:v>
                </c:pt>
                <c:pt idx="25">
                  <c:v>3.0128810000000001</c:v>
                </c:pt>
                <c:pt idx="26">
                  <c:v>3.0164599999999999</c:v>
                </c:pt>
                <c:pt idx="27">
                  <c:v>3.020041</c:v>
                </c:pt>
                <c:pt idx="28">
                  <c:v>3.0236230000000002</c:v>
                </c:pt>
                <c:pt idx="29">
                  <c:v>3.027209</c:v>
                </c:pt>
                <c:pt idx="30">
                  <c:v>3.030796</c:v>
                </c:pt>
                <c:pt idx="31">
                  <c:v>3.0343849999999999</c:v>
                </c:pt>
                <c:pt idx="32">
                  <c:v>3.0379770000000001</c:v>
                </c:pt>
                <c:pt idx="33">
                  <c:v>3.0415700000000001</c:v>
                </c:pt>
                <c:pt idx="34">
                  <c:v>3.045166</c:v>
                </c:pt>
                <c:pt idx="35">
                  <c:v>3.0487639999999998</c:v>
                </c:pt>
                <c:pt idx="36">
                  <c:v>3.0523630000000002</c:v>
                </c:pt>
                <c:pt idx="37">
                  <c:v>3.055965</c:v>
                </c:pt>
                <c:pt idx="38">
                  <c:v>3.0595699999999999</c:v>
                </c:pt>
                <c:pt idx="39">
                  <c:v>3.0631759999999999</c:v>
                </c:pt>
                <c:pt idx="40">
                  <c:v>3.0667840000000002</c:v>
                </c:pt>
                <c:pt idx="41">
                  <c:v>3.070395</c:v>
                </c:pt>
                <c:pt idx="42">
                  <c:v>3.0740080000000001</c:v>
                </c:pt>
                <c:pt idx="43">
                  <c:v>3.0776219999999999</c:v>
                </c:pt>
                <c:pt idx="44">
                  <c:v>3.0812390000000001</c:v>
                </c:pt>
                <c:pt idx="45">
                  <c:v>3.0848580000000001</c:v>
                </c:pt>
                <c:pt idx="46">
                  <c:v>3.0884800000000001</c:v>
                </c:pt>
                <c:pt idx="47">
                  <c:v>3.0921029999999998</c:v>
                </c:pt>
                <c:pt idx="48">
                  <c:v>3.0957279999999998</c:v>
                </c:pt>
                <c:pt idx="49">
                  <c:v>3.0993560000000002</c:v>
                </c:pt>
                <c:pt idx="50">
                  <c:v>3.102986</c:v>
                </c:pt>
                <c:pt idx="51">
                  <c:v>3.106617</c:v>
                </c:pt>
                <c:pt idx="52">
                  <c:v>3.1102509999999999</c:v>
                </c:pt>
                <c:pt idx="53">
                  <c:v>3.1138870000000001</c:v>
                </c:pt>
                <c:pt idx="54">
                  <c:v>3.1175250000000001</c:v>
                </c:pt>
                <c:pt idx="55">
                  <c:v>3.1211660000000001</c:v>
                </c:pt>
                <c:pt idx="56">
                  <c:v>3.1248079999999998</c:v>
                </c:pt>
                <c:pt idx="57">
                  <c:v>3.1284529999999999</c:v>
                </c:pt>
                <c:pt idx="58">
                  <c:v>3.1320990000000002</c:v>
                </c:pt>
                <c:pt idx="59">
                  <c:v>3.135748</c:v>
                </c:pt>
                <c:pt idx="60">
                  <c:v>3.1393990000000001</c:v>
                </c:pt>
                <c:pt idx="61">
                  <c:v>3.143052</c:v>
                </c:pt>
                <c:pt idx="62">
                  <c:v>3.1467070000000001</c:v>
                </c:pt>
                <c:pt idx="63">
                  <c:v>3.1503640000000002</c:v>
                </c:pt>
                <c:pt idx="64">
                  <c:v>3.1540240000000002</c:v>
                </c:pt>
                <c:pt idx="65">
                  <c:v>3.1576849999999999</c:v>
                </c:pt>
                <c:pt idx="66">
                  <c:v>3.161349</c:v>
                </c:pt>
                <c:pt idx="67">
                  <c:v>3.1650149999999999</c:v>
                </c:pt>
                <c:pt idx="68">
                  <c:v>3.1686830000000001</c:v>
                </c:pt>
                <c:pt idx="69">
                  <c:v>3.1723530000000002</c:v>
                </c:pt>
                <c:pt idx="70">
                  <c:v>3.1760250000000001</c:v>
                </c:pt>
                <c:pt idx="71">
                  <c:v>3.1796989999999998</c:v>
                </c:pt>
                <c:pt idx="72">
                  <c:v>3.183376</c:v>
                </c:pt>
                <c:pt idx="73">
                  <c:v>3.1870539999999998</c:v>
                </c:pt>
                <c:pt idx="74">
                  <c:v>3.1907350000000001</c:v>
                </c:pt>
                <c:pt idx="75">
                  <c:v>3.1944170000000001</c:v>
                </c:pt>
                <c:pt idx="76">
                  <c:v>3.198102</c:v>
                </c:pt>
                <c:pt idx="77">
                  <c:v>3.2017890000000002</c:v>
                </c:pt>
                <c:pt idx="78">
                  <c:v>3.2054779999999998</c:v>
                </c:pt>
                <c:pt idx="79">
                  <c:v>3.2091699999999999</c:v>
                </c:pt>
                <c:pt idx="80">
                  <c:v>3.212863</c:v>
                </c:pt>
                <c:pt idx="81">
                  <c:v>3.2165590000000002</c:v>
                </c:pt>
                <c:pt idx="82">
                  <c:v>3.220256</c:v>
                </c:pt>
                <c:pt idx="83">
                  <c:v>3.2239559999999998</c:v>
                </c:pt>
                <c:pt idx="84">
                  <c:v>3.2276579999999999</c:v>
                </c:pt>
                <c:pt idx="85">
                  <c:v>3.2313619999999998</c:v>
                </c:pt>
                <c:pt idx="86">
                  <c:v>3.2350680000000001</c:v>
                </c:pt>
                <c:pt idx="87">
                  <c:v>3.2387760000000001</c:v>
                </c:pt>
                <c:pt idx="88">
                  <c:v>3.2424870000000001</c:v>
                </c:pt>
                <c:pt idx="89">
                  <c:v>3.2461989999999998</c:v>
                </c:pt>
                <c:pt idx="90">
                  <c:v>3.249914</c:v>
                </c:pt>
                <c:pt idx="91">
                  <c:v>3.2536309999999999</c:v>
                </c:pt>
                <c:pt idx="92">
                  <c:v>3.257349</c:v>
                </c:pt>
                <c:pt idx="93">
                  <c:v>3.2610700000000001</c:v>
                </c:pt>
                <c:pt idx="94">
                  <c:v>3.2647940000000002</c:v>
                </c:pt>
                <c:pt idx="95">
                  <c:v>3.268519</c:v>
                </c:pt>
                <c:pt idx="96">
                  <c:v>3.272246</c:v>
                </c:pt>
                <c:pt idx="97">
                  <c:v>3.275976</c:v>
                </c:pt>
                <c:pt idx="98">
                  <c:v>3.2797070000000001</c:v>
                </c:pt>
                <c:pt idx="99">
                  <c:v>3.2834409999999998</c:v>
                </c:pt>
                <c:pt idx="100">
                  <c:v>3.2871769999999998</c:v>
                </c:pt>
                <c:pt idx="101">
                  <c:v>3.290915</c:v>
                </c:pt>
                <c:pt idx="102">
                  <c:v>3.2946550000000001</c:v>
                </c:pt>
                <c:pt idx="103">
                  <c:v>3.298397</c:v>
                </c:pt>
                <c:pt idx="104">
                  <c:v>3.3021419999999999</c:v>
                </c:pt>
                <c:pt idx="105">
                  <c:v>3.3058879999999999</c:v>
                </c:pt>
                <c:pt idx="106">
                  <c:v>3.3096369999999999</c:v>
                </c:pt>
                <c:pt idx="107">
                  <c:v>3.3133880000000002</c:v>
                </c:pt>
                <c:pt idx="108">
                  <c:v>3.3171409999999999</c:v>
                </c:pt>
                <c:pt idx="109">
                  <c:v>3.3208950000000002</c:v>
                </c:pt>
                <c:pt idx="110">
                  <c:v>3.3246530000000001</c:v>
                </c:pt>
                <c:pt idx="111">
                  <c:v>3.3284120000000001</c:v>
                </c:pt>
                <c:pt idx="112">
                  <c:v>3.3321730000000001</c:v>
                </c:pt>
                <c:pt idx="113">
                  <c:v>3.3359369999999999</c:v>
                </c:pt>
                <c:pt idx="114">
                  <c:v>3.3397019999999999</c:v>
                </c:pt>
                <c:pt idx="115">
                  <c:v>3.3434699999999999</c:v>
                </c:pt>
                <c:pt idx="116">
                  <c:v>3.3472400000000002</c:v>
                </c:pt>
                <c:pt idx="117">
                  <c:v>3.3510119999999999</c:v>
                </c:pt>
                <c:pt idx="118">
                  <c:v>3.3547859999999998</c:v>
                </c:pt>
                <c:pt idx="119">
                  <c:v>3.358562</c:v>
                </c:pt>
                <c:pt idx="120">
                  <c:v>3.3623400000000001</c:v>
                </c:pt>
                <c:pt idx="121">
                  <c:v>3.3661210000000001</c:v>
                </c:pt>
                <c:pt idx="122">
                  <c:v>3.369904</c:v>
                </c:pt>
                <c:pt idx="123">
                  <c:v>3.373688</c:v>
                </c:pt>
                <c:pt idx="124">
                  <c:v>3.377475</c:v>
                </c:pt>
                <c:pt idx="125">
                  <c:v>3.3812639999999998</c:v>
                </c:pt>
                <c:pt idx="126">
                  <c:v>3.3850549999999999</c:v>
                </c:pt>
                <c:pt idx="127">
                  <c:v>3.388849</c:v>
                </c:pt>
                <c:pt idx="128">
                  <c:v>3.3926440000000002</c:v>
                </c:pt>
                <c:pt idx="129">
                  <c:v>3.3964409999999998</c:v>
                </c:pt>
                <c:pt idx="130">
                  <c:v>3.4002409999999998</c:v>
                </c:pt>
                <c:pt idx="131">
                  <c:v>3.4040430000000002</c:v>
                </c:pt>
                <c:pt idx="132">
                  <c:v>3.4078460000000002</c:v>
                </c:pt>
                <c:pt idx="133">
                  <c:v>3.4116520000000001</c:v>
                </c:pt>
                <c:pt idx="134">
                  <c:v>3.4154610000000001</c:v>
                </c:pt>
                <c:pt idx="135">
                  <c:v>3.4192710000000002</c:v>
                </c:pt>
                <c:pt idx="136">
                  <c:v>3.4230830000000001</c:v>
                </c:pt>
                <c:pt idx="137">
                  <c:v>3.426898</c:v>
                </c:pt>
                <c:pt idx="138">
                  <c:v>3.430714</c:v>
                </c:pt>
                <c:pt idx="139">
                  <c:v>3.4345330000000001</c:v>
                </c:pt>
                <c:pt idx="140">
                  <c:v>3.4383539999999999</c:v>
                </c:pt>
                <c:pt idx="141">
                  <c:v>3.442177</c:v>
                </c:pt>
                <c:pt idx="142">
                  <c:v>3.446002</c:v>
                </c:pt>
                <c:pt idx="143">
                  <c:v>3.4498289999999998</c:v>
                </c:pt>
                <c:pt idx="144">
                  <c:v>3.4536579999999999</c:v>
                </c:pt>
                <c:pt idx="145">
                  <c:v>3.45749</c:v>
                </c:pt>
                <c:pt idx="146">
                  <c:v>3.4613230000000001</c:v>
                </c:pt>
                <c:pt idx="147">
                  <c:v>3.4651589999999999</c:v>
                </c:pt>
                <c:pt idx="148">
                  <c:v>3.4689969999999999</c:v>
                </c:pt>
                <c:pt idx="149">
                  <c:v>3.4728370000000002</c:v>
                </c:pt>
                <c:pt idx="150">
                  <c:v>3.4766789999999999</c:v>
                </c:pt>
                <c:pt idx="151">
                  <c:v>3.4805229999999998</c:v>
                </c:pt>
                <c:pt idx="152">
                  <c:v>3.484369</c:v>
                </c:pt>
                <c:pt idx="153">
                  <c:v>3.4882179999999998</c:v>
                </c:pt>
                <c:pt idx="154">
                  <c:v>3.4920680000000002</c:v>
                </c:pt>
                <c:pt idx="155">
                  <c:v>3.4959210000000001</c:v>
                </c:pt>
                <c:pt idx="156">
                  <c:v>3.4997760000000002</c:v>
                </c:pt>
                <c:pt idx="157">
                  <c:v>3.5036330000000002</c:v>
                </c:pt>
                <c:pt idx="158">
                  <c:v>3.5074920000000001</c:v>
                </c:pt>
                <c:pt idx="159">
                  <c:v>3.5113530000000002</c:v>
                </c:pt>
                <c:pt idx="160">
                  <c:v>3.5152160000000001</c:v>
                </c:pt>
                <c:pt idx="161">
                  <c:v>3.519082</c:v>
                </c:pt>
                <c:pt idx="162">
                  <c:v>3.5229490000000001</c:v>
                </c:pt>
                <c:pt idx="163">
                  <c:v>3.5268190000000001</c:v>
                </c:pt>
                <c:pt idx="164">
                  <c:v>3.530691</c:v>
                </c:pt>
                <c:pt idx="165">
                  <c:v>3.5345650000000002</c:v>
                </c:pt>
                <c:pt idx="166">
                  <c:v>3.5384410000000002</c:v>
                </c:pt>
                <c:pt idx="167">
                  <c:v>3.542319</c:v>
                </c:pt>
                <c:pt idx="168">
                  <c:v>3.5461999999999998</c:v>
                </c:pt>
                <c:pt idx="169">
                  <c:v>3.5500820000000002</c:v>
                </c:pt>
                <c:pt idx="170">
                  <c:v>3.5539670000000001</c:v>
                </c:pt>
                <c:pt idx="171">
                  <c:v>3.5578530000000002</c:v>
                </c:pt>
                <c:pt idx="172">
                  <c:v>3.5617420000000002</c:v>
                </c:pt>
                <c:pt idx="173">
                  <c:v>3.5656330000000001</c:v>
                </c:pt>
                <c:pt idx="174">
                  <c:v>3.5695260000000002</c:v>
                </c:pt>
                <c:pt idx="175">
                  <c:v>3.5734210000000002</c:v>
                </c:pt>
                <c:pt idx="176">
                  <c:v>3.577318</c:v>
                </c:pt>
                <c:pt idx="177">
                  <c:v>3.5812179999999998</c:v>
                </c:pt>
                <c:pt idx="178">
                  <c:v>3.5851190000000002</c:v>
                </c:pt>
                <c:pt idx="179">
                  <c:v>3.5890230000000001</c:v>
                </c:pt>
                <c:pt idx="180">
                  <c:v>3.5929289999999998</c:v>
                </c:pt>
                <c:pt idx="181">
                  <c:v>3.5968369999999998</c:v>
                </c:pt>
                <c:pt idx="182">
                  <c:v>3.6007470000000001</c:v>
                </c:pt>
                <c:pt idx="183">
                  <c:v>3.6046589999999998</c:v>
                </c:pt>
                <c:pt idx="184">
                  <c:v>3.6085729999999998</c:v>
                </c:pt>
                <c:pt idx="185">
                  <c:v>3.6124900000000002</c:v>
                </c:pt>
                <c:pt idx="186">
                  <c:v>3.6164079999999998</c:v>
                </c:pt>
                <c:pt idx="187">
                  <c:v>3.6203289999999999</c:v>
                </c:pt>
                <c:pt idx="188">
                  <c:v>3.6242519999999998</c:v>
                </c:pt>
                <c:pt idx="189">
                  <c:v>3.628177</c:v>
                </c:pt>
                <c:pt idx="190">
                  <c:v>3.632104</c:v>
                </c:pt>
                <c:pt idx="191">
                  <c:v>3.6360329999999998</c:v>
                </c:pt>
                <c:pt idx="192">
                  <c:v>3.639964</c:v>
                </c:pt>
                <c:pt idx="193">
                  <c:v>3.6438980000000001</c:v>
                </c:pt>
                <c:pt idx="194">
                  <c:v>3.6478329999999999</c:v>
                </c:pt>
                <c:pt idx="195">
                  <c:v>3.6517710000000001</c:v>
                </c:pt>
                <c:pt idx="196">
                  <c:v>3.65571</c:v>
                </c:pt>
                <c:pt idx="197">
                  <c:v>3.6596519999999999</c:v>
                </c:pt>
                <c:pt idx="198">
                  <c:v>3.6635960000000001</c:v>
                </c:pt>
                <c:pt idx="199">
                  <c:v>3.6675430000000002</c:v>
                </c:pt>
                <c:pt idx="200">
                  <c:v>3.6714910000000001</c:v>
                </c:pt>
                <c:pt idx="201">
                  <c:v>3.6754410000000002</c:v>
                </c:pt>
                <c:pt idx="202">
                  <c:v>3.6793939999999998</c:v>
                </c:pt>
                <c:pt idx="203">
                  <c:v>3.6833480000000001</c:v>
                </c:pt>
                <c:pt idx="204">
                  <c:v>3.6873049999999998</c:v>
                </c:pt>
                <c:pt idx="205">
                  <c:v>3.6912639999999999</c:v>
                </c:pt>
                <c:pt idx="206">
                  <c:v>3.6952250000000002</c:v>
                </c:pt>
                <c:pt idx="207">
                  <c:v>3.6991879999999999</c:v>
                </c:pt>
                <c:pt idx="208">
                  <c:v>3.7031540000000001</c:v>
                </c:pt>
                <c:pt idx="209">
                  <c:v>3.7071209999999999</c:v>
                </c:pt>
                <c:pt idx="210">
                  <c:v>3.7110910000000001</c:v>
                </c:pt>
                <c:pt idx="211">
                  <c:v>3.7150620000000001</c:v>
                </c:pt>
                <c:pt idx="212">
                  <c:v>3.719036</c:v>
                </c:pt>
                <c:pt idx="213">
                  <c:v>3.7230120000000002</c:v>
                </c:pt>
                <c:pt idx="214">
                  <c:v>3.7269899999999998</c:v>
                </c:pt>
                <c:pt idx="215">
                  <c:v>3.7309700000000001</c:v>
                </c:pt>
                <c:pt idx="216">
                  <c:v>3.7349519999999998</c:v>
                </c:pt>
                <c:pt idx="217">
                  <c:v>3.738937</c:v>
                </c:pt>
                <c:pt idx="218">
                  <c:v>3.7429230000000002</c:v>
                </c:pt>
                <c:pt idx="219">
                  <c:v>3.746912</c:v>
                </c:pt>
                <c:pt idx="220">
                  <c:v>3.7509030000000001</c:v>
                </c:pt>
                <c:pt idx="221">
                  <c:v>3.7548949999999999</c:v>
                </c:pt>
                <c:pt idx="222">
                  <c:v>3.7588910000000002</c:v>
                </c:pt>
                <c:pt idx="223">
                  <c:v>3.7628879999999998</c:v>
                </c:pt>
                <c:pt idx="224">
                  <c:v>3.7668870000000001</c:v>
                </c:pt>
                <c:pt idx="225">
                  <c:v>3.7708879999999998</c:v>
                </c:pt>
                <c:pt idx="226">
                  <c:v>3.7748919999999999</c:v>
                </c:pt>
                <c:pt idx="227">
                  <c:v>3.7788979999999999</c:v>
                </c:pt>
                <c:pt idx="228">
                  <c:v>3.782905</c:v>
                </c:pt>
                <c:pt idx="229">
                  <c:v>3.786915</c:v>
                </c:pt>
                <c:pt idx="230">
                  <c:v>3.7909269999999999</c:v>
                </c:pt>
                <c:pt idx="231">
                  <c:v>3.7949410000000001</c:v>
                </c:pt>
                <c:pt idx="232">
                  <c:v>3.7989579999999998</c:v>
                </c:pt>
                <c:pt idx="233">
                  <c:v>3.8029760000000001</c:v>
                </c:pt>
                <c:pt idx="234">
                  <c:v>3.8069959999999998</c:v>
                </c:pt>
                <c:pt idx="235">
                  <c:v>3.8110189999999999</c:v>
                </c:pt>
                <c:pt idx="236">
                  <c:v>3.8150439999999999</c:v>
                </c:pt>
                <c:pt idx="237">
                  <c:v>3.8190710000000001</c:v>
                </c:pt>
                <c:pt idx="238">
                  <c:v>3.8231000000000002</c:v>
                </c:pt>
                <c:pt idx="239">
                  <c:v>3.8271310000000001</c:v>
                </c:pt>
                <c:pt idx="240">
                  <c:v>3.8311639999999998</c:v>
                </c:pt>
                <c:pt idx="241">
                  <c:v>3.8351989999999998</c:v>
                </c:pt>
                <c:pt idx="242">
                  <c:v>3.8392369999999998</c:v>
                </c:pt>
                <c:pt idx="243">
                  <c:v>3.8432770000000001</c:v>
                </c:pt>
                <c:pt idx="244">
                  <c:v>3.847318</c:v>
                </c:pt>
                <c:pt idx="245">
                  <c:v>3.851362</c:v>
                </c:pt>
                <c:pt idx="246">
                  <c:v>3.8554080000000002</c:v>
                </c:pt>
                <c:pt idx="247">
                  <c:v>3.8594560000000002</c:v>
                </c:pt>
                <c:pt idx="248">
                  <c:v>3.8635069999999998</c:v>
                </c:pt>
                <c:pt idx="249">
                  <c:v>3.867559</c:v>
                </c:pt>
                <c:pt idx="250">
                  <c:v>3.871613</c:v>
                </c:pt>
                <c:pt idx="251">
                  <c:v>3.8756699999999999</c:v>
                </c:pt>
                <c:pt idx="252">
                  <c:v>3.8797290000000002</c:v>
                </c:pt>
                <c:pt idx="253">
                  <c:v>3.8837899999999999</c:v>
                </c:pt>
                <c:pt idx="254">
                  <c:v>3.8878520000000001</c:v>
                </c:pt>
                <c:pt idx="255">
                  <c:v>3.891918</c:v>
                </c:pt>
                <c:pt idx="256">
                  <c:v>3.895985</c:v>
                </c:pt>
                <c:pt idx="257">
                  <c:v>3.9000539999999999</c:v>
                </c:pt>
                <c:pt idx="258">
                  <c:v>3.9041260000000002</c:v>
                </c:pt>
                <c:pt idx="259">
                  <c:v>3.9081990000000002</c:v>
                </c:pt>
                <c:pt idx="260">
                  <c:v>3.9122750000000002</c:v>
                </c:pt>
                <c:pt idx="261">
                  <c:v>3.916353</c:v>
                </c:pt>
                <c:pt idx="262">
                  <c:v>3.9204330000000001</c:v>
                </c:pt>
                <c:pt idx="263">
                  <c:v>3.924515</c:v>
                </c:pt>
                <c:pt idx="264">
                  <c:v>3.9285990000000002</c:v>
                </c:pt>
                <c:pt idx="265">
                  <c:v>3.9326859999999999</c:v>
                </c:pt>
                <c:pt idx="266">
                  <c:v>3.9367740000000002</c:v>
                </c:pt>
                <c:pt idx="267">
                  <c:v>3.9408650000000001</c:v>
                </c:pt>
                <c:pt idx="268">
                  <c:v>3.944957</c:v>
                </c:pt>
                <c:pt idx="269">
                  <c:v>3.949052</c:v>
                </c:pt>
                <c:pt idx="270">
                  <c:v>3.9531489999999998</c:v>
                </c:pt>
                <c:pt idx="271">
                  <c:v>3.9572479999999999</c:v>
                </c:pt>
                <c:pt idx="272">
                  <c:v>3.9613489999999998</c:v>
                </c:pt>
                <c:pt idx="273">
                  <c:v>3.9654530000000001</c:v>
                </c:pt>
                <c:pt idx="274">
                  <c:v>3.9695580000000001</c:v>
                </c:pt>
                <c:pt idx="275">
                  <c:v>3.9736660000000001</c:v>
                </c:pt>
                <c:pt idx="276">
                  <c:v>3.977776</c:v>
                </c:pt>
                <c:pt idx="277">
                  <c:v>3.981887</c:v>
                </c:pt>
                <c:pt idx="278">
                  <c:v>3.9860009999999999</c:v>
                </c:pt>
                <c:pt idx="279">
                  <c:v>3.9901179999999998</c:v>
                </c:pt>
                <c:pt idx="280">
                  <c:v>3.9942359999999999</c:v>
                </c:pt>
                <c:pt idx="281">
                  <c:v>3.9983559999999998</c:v>
                </c:pt>
                <c:pt idx="282">
                  <c:v>4.0024790000000001</c:v>
                </c:pt>
                <c:pt idx="283">
                  <c:v>4.0066030000000001</c:v>
                </c:pt>
                <c:pt idx="284">
                  <c:v>4.0107299999999997</c:v>
                </c:pt>
                <c:pt idx="285">
                  <c:v>4.0148590000000004</c:v>
                </c:pt>
                <c:pt idx="286">
                  <c:v>4.0189899999999996</c:v>
                </c:pt>
                <c:pt idx="287">
                  <c:v>4.023123</c:v>
                </c:pt>
                <c:pt idx="288">
                  <c:v>4.0272579999999998</c:v>
                </c:pt>
                <c:pt idx="289">
                  <c:v>4.0313949999999998</c:v>
                </c:pt>
                <c:pt idx="290">
                  <c:v>4.0355340000000002</c:v>
                </c:pt>
                <c:pt idx="291">
                  <c:v>4.039676</c:v>
                </c:pt>
                <c:pt idx="292">
                  <c:v>4.0438200000000002</c:v>
                </c:pt>
                <c:pt idx="293">
                  <c:v>4.0479659999999997</c:v>
                </c:pt>
                <c:pt idx="294">
                  <c:v>4.0521140000000004</c:v>
                </c:pt>
                <c:pt idx="295">
                  <c:v>4.0562639999999996</c:v>
                </c:pt>
                <c:pt idx="296">
                  <c:v>4.060416</c:v>
                </c:pt>
                <c:pt idx="297">
                  <c:v>4.0645699999999998</c:v>
                </c:pt>
                <c:pt idx="298">
                  <c:v>4.068727</c:v>
                </c:pt>
                <c:pt idx="299">
                  <c:v>4.0728859999999996</c:v>
                </c:pt>
                <c:pt idx="300">
                  <c:v>4.0770460000000002</c:v>
                </c:pt>
                <c:pt idx="301">
                  <c:v>4.0812090000000003</c:v>
                </c:pt>
                <c:pt idx="302">
                  <c:v>4.0853739999999998</c:v>
                </c:pt>
                <c:pt idx="303">
                  <c:v>4.0895409999999996</c:v>
                </c:pt>
                <c:pt idx="304">
                  <c:v>4.0937099999999997</c:v>
                </c:pt>
                <c:pt idx="305">
                  <c:v>4.0978810000000001</c:v>
                </c:pt>
                <c:pt idx="306">
                  <c:v>4.102055</c:v>
                </c:pt>
                <c:pt idx="307">
                  <c:v>4.10623</c:v>
                </c:pt>
                <c:pt idx="308">
                  <c:v>4.1104079999999996</c:v>
                </c:pt>
                <c:pt idx="309">
                  <c:v>4.1145880000000004</c:v>
                </c:pt>
                <c:pt idx="310">
                  <c:v>4.1187699999999996</c:v>
                </c:pt>
                <c:pt idx="311">
                  <c:v>4.122954</c:v>
                </c:pt>
                <c:pt idx="312">
                  <c:v>4.1271399999999998</c:v>
                </c:pt>
                <c:pt idx="313">
                  <c:v>4.1313279999999999</c:v>
                </c:pt>
                <c:pt idx="314">
                  <c:v>4.1355190000000004</c:v>
                </c:pt>
                <c:pt idx="315">
                  <c:v>4.1397110000000001</c:v>
                </c:pt>
                <c:pt idx="316">
                  <c:v>4.1439060000000003</c:v>
                </c:pt>
                <c:pt idx="317">
                  <c:v>4.1481029999999999</c:v>
                </c:pt>
                <c:pt idx="318">
                  <c:v>4.1523019999999997</c:v>
                </c:pt>
                <c:pt idx="319">
                  <c:v>4.1565029999999998</c:v>
                </c:pt>
                <c:pt idx="320">
                  <c:v>4.1607060000000002</c:v>
                </c:pt>
                <c:pt idx="321">
                  <c:v>4.164911</c:v>
                </c:pt>
                <c:pt idx="322">
                  <c:v>4.1691180000000001</c:v>
                </c:pt>
                <c:pt idx="323">
                  <c:v>4.1733279999999997</c:v>
                </c:pt>
                <c:pt idx="324">
                  <c:v>4.1775399999999996</c:v>
                </c:pt>
                <c:pt idx="325">
                  <c:v>4.1817539999999997</c:v>
                </c:pt>
                <c:pt idx="326">
                  <c:v>4.1859690000000001</c:v>
                </c:pt>
                <c:pt idx="327">
                  <c:v>4.1901869999999999</c:v>
                </c:pt>
                <c:pt idx="328">
                  <c:v>4.1944080000000001</c:v>
                </c:pt>
                <c:pt idx="329">
                  <c:v>4.1986299999999996</c:v>
                </c:pt>
                <c:pt idx="330">
                  <c:v>4.2028549999999996</c:v>
                </c:pt>
                <c:pt idx="331">
                  <c:v>4.2070809999999996</c:v>
                </c:pt>
                <c:pt idx="332">
                  <c:v>4.2113100000000001</c:v>
                </c:pt>
                <c:pt idx="333">
                  <c:v>4.2155399999999998</c:v>
                </c:pt>
                <c:pt idx="334">
                  <c:v>4.219773</c:v>
                </c:pt>
                <c:pt idx="335">
                  <c:v>4.2240089999999997</c:v>
                </c:pt>
                <c:pt idx="336">
                  <c:v>4.2282460000000004</c:v>
                </c:pt>
                <c:pt idx="337">
                  <c:v>4.2324849999999996</c:v>
                </c:pt>
                <c:pt idx="338">
                  <c:v>4.236726</c:v>
                </c:pt>
                <c:pt idx="339">
                  <c:v>4.2409699999999999</c:v>
                </c:pt>
                <c:pt idx="340">
                  <c:v>4.245215</c:v>
                </c:pt>
                <c:pt idx="341">
                  <c:v>4.2494630000000004</c:v>
                </c:pt>
                <c:pt idx="342">
                  <c:v>4.2537130000000003</c:v>
                </c:pt>
                <c:pt idx="343">
                  <c:v>4.2579650000000004</c:v>
                </c:pt>
                <c:pt idx="344">
                  <c:v>4.262219</c:v>
                </c:pt>
                <c:pt idx="345">
                  <c:v>4.2664759999999999</c:v>
                </c:pt>
                <c:pt idx="346">
                  <c:v>4.270734</c:v>
                </c:pt>
                <c:pt idx="347">
                  <c:v>4.2749940000000004</c:v>
                </c:pt>
                <c:pt idx="348">
                  <c:v>4.2792570000000003</c:v>
                </c:pt>
                <c:pt idx="349">
                  <c:v>4.2835219999999996</c:v>
                </c:pt>
                <c:pt idx="350">
                  <c:v>4.2877890000000001</c:v>
                </c:pt>
                <c:pt idx="351">
                  <c:v>4.2920579999999999</c:v>
                </c:pt>
                <c:pt idx="352">
                  <c:v>4.2963290000000001</c:v>
                </c:pt>
                <c:pt idx="353">
                  <c:v>4.3006019999999996</c:v>
                </c:pt>
                <c:pt idx="354">
                  <c:v>4.3048780000000004</c:v>
                </c:pt>
                <c:pt idx="355">
                  <c:v>4.3091549999999996</c:v>
                </c:pt>
                <c:pt idx="356">
                  <c:v>4.3134350000000001</c:v>
                </c:pt>
                <c:pt idx="357">
                  <c:v>4.317717</c:v>
                </c:pt>
                <c:pt idx="358">
                  <c:v>4.3220010000000002</c:v>
                </c:pt>
                <c:pt idx="359">
                  <c:v>4.3262869999999998</c:v>
                </c:pt>
                <c:pt idx="360">
                  <c:v>4.3305749999999996</c:v>
                </c:pt>
                <c:pt idx="361">
                  <c:v>4.3348649999999997</c:v>
                </c:pt>
                <c:pt idx="362">
                  <c:v>4.3391580000000003</c:v>
                </c:pt>
                <c:pt idx="363">
                  <c:v>4.3434520000000001</c:v>
                </c:pt>
                <c:pt idx="364">
                  <c:v>4.3477490000000003</c:v>
                </c:pt>
                <c:pt idx="365">
                  <c:v>4.3520469999999998</c:v>
                </c:pt>
                <c:pt idx="366">
                  <c:v>4.3563479999999997</c:v>
                </c:pt>
                <c:pt idx="367">
                  <c:v>4.3606509999999998</c:v>
                </c:pt>
                <c:pt idx="368">
                  <c:v>4.3649560000000003</c:v>
                </c:pt>
                <c:pt idx="369">
                  <c:v>4.3692640000000003</c:v>
                </c:pt>
                <c:pt idx="370">
                  <c:v>4.3735730000000004</c:v>
                </c:pt>
                <c:pt idx="371">
                  <c:v>4.3778839999999999</c:v>
                </c:pt>
                <c:pt idx="372">
                  <c:v>4.3821979999999998</c:v>
                </c:pt>
                <c:pt idx="373">
                  <c:v>4.386514</c:v>
                </c:pt>
                <c:pt idx="374">
                  <c:v>4.3908319999999996</c:v>
                </c:pt>
                <c:pt idx="375">
                  <c:v>4.3951520000000004</c:v>
                </c:pt>
                <c:pt idx="376">
                  <c:v>4.3994739999999997</c:v>
                </c:pt>
                <c:pt idx="377">
                  <c:v>4.4037980000000001</c:v>
                </c:pt>
                <c:pt idx="378">
                  <c:v>4.4081239999999999</c:v>
                </c:pt>
                <c:pt idx="379">
                  <c:v>4.4124530000000002</c:v>
                </c:pt>
                <c:pt idx="380">
                  <c:v>4.4167839999999998</c:v>
                </c:pt>
                <c:pt idx="381">
                  <c:v>4.4211159999999996</c:v>
                </c:pt>
                <c:pt idx="382">
                  <c:v>4.4254509999999998</c:v>
                </c:pt>
                <c:pt idx="383">
                  <c:v>4.4297880000000003</c:v>
                </c:pt>
                <c:pt idx="384">
                  <c:v>4.4341270000000002</c:v>
                </c:pt>
                <c:pt idx="385">
                  <c:v>4.4384680000000003</c:v>
                </c:pt>
                <c:pt idx="386">
                  <c:v>4.442812</c:v>
                </c:pt>
                <c:pt idx="387">
                  <c:v>4.4471569999999998</c:v>
                </c:pt>
                <c:pt idx="388">
                  <c:v>4.451505</c:v>
                </c:pt>
                <c:pt idx="389">
                  <c:v>4.4558549999999997</c:v>
                </c:pt>
                <c:pt idx="390">
                  <c:v>4.4602069999999996</c:v>
                </c:pt>
                <c:pt idx="391">
                  <c:v>4.4645609999999998</c:v>
                </c:pt>
                <c:pt idx="392">
                  <c:v>4.4689170000000003</c:v>
                </c:pt>
                <c:pt idx="393">
                  <c:v>4.4732750000000001</c:v>
                </c:pt>
                <c:pt idx="394">
                  <c:v>4.4776350000000003</c:v>
                </c:pt>
                <c:pt idx="395">
                  <c:v>4.4819979999999999</c:v>
                </c:pt>
                <c:pt idx="396">
                  <c:v>4.4863619999999997</c:v>
                </c:pt>
                <c:pt idx="397">
                  <c:v>4.490729</c:v>
                </c:pt>
                <c:pt idx="398">
                  <c:v>4.4950979999999996</c:v>
                </c:pt>
                <c:pt idx="399">
                  <c:v>4.4994690000000004</c:v>
                </c:pt>
                <c:pt idx="400">
                  <c:v>4.5038419999999997</c:v>
                </c:pt>
                <c:pt idx="401">
                  <c:v>4.5082170000000001</c:v>
                </c:pt>
                <c:pt idx="402">
                  <c:v>4.5125950000000001</c:v>
                </c:pt>
                <c:pt idx="403">
                  <c:v>4.5169740000000003</c:v>
                </c:pt>
                <c:pt idx="404">
                  <c:v>4.5213559999999999</c:v>
                </c:pt>
                <c:pt idx="405">
                  <c:v>4.5257399999999999</c:v>
                </c:pt>
                <c:pt idx="406">
                  <c:v>4.530125</c:v>
                </c:pt>
                <c:pt idx="407">
                  <c:v>4.5345129999999996</c:v>
                </c:pt>
                <c:pt idx="408">
                  <c:v>4.5389030000000004</c:v>
                </c:pt>
                <c:pt idx="409">
                  <c:v>4.5432959999999998</c:v>
                </c:pt>
                <c:pt idx="410">
                  <c:v>4.5476900000000002</c:v>
                </c:pt>
                <c:pt idx="411">
                  <c:v>4.5520860000000001</c:v>
                </c:pt>
                <c:pt idx="412">
                  <c:v>4.5564850000000003</c:v>
                </c:pt>
                <c:pt idx="413">
                  <c:v>4.560886</c:v>
                </c:pt>
                <c:pt idx="414">
                  <c:v>4.5652889999999999</c:v>
                </c:pt>
                <c:pt idx="415">
                  <c:v>4.5696940000000001</c:v>
                </c:pt>
                <c:pt idx="416">
                  <c:v>4.5740999999999996</c:v>
                </c:pt>
                <c:pt idx="417">
                  <c:v>4.5785099999999996</c:v>
                </c:pt>
                <c:pt idx="418">
                  <c:v>4.5829209999999998</c:v>
                </c:pt>
                <c:pt idx="419">
                  <c:v>4.5873350000000004</c:v>
                </c:pt>
                <c:pt idx="420">
                  <c:v>4.5917500000000002</c:v>
                </c:pt>
                <c:pt idx="421">
                  <c:v>4.5961679999999996</c:v>
                </c:pt>
                <c:pt idx="422">
                  <c:v>4.6005880000000001</c:v>
                </c:pt>
                <c:pt idx="423">
                  <c:v>4.60501</c:v>
                </c:pt>
                <c:pt idx="424">
                  <c:v>4.6094340000000003</c:v>
                </c:pt>
                <c:pt idx="425">
                  <c:v>4.6138599999999999</c:v>
                </c:pt>
                <c:pt idx="426">
                  <c:v>4.6182889999999999</c:v>
                </c:pt>
                <c:pt idx="427">
                  <c:v>4.622719</c:v>
                </c:pt>
                <c:pt idx="428">
                  <c:v>4.6271509999999996</c:v>
                </c:pt>
                <c:pt idx="429">
                  <c:v>4.6315860000000004</c:v>
                </c:pt>
                <c:pt idx="430">
                  <c:v>4.6360229999999998</c:v>
                </c:pt>
                <c:pt idx="431">
                  <c:v>4.6404620000000003</c:v>
                </c:pt>
                <c:pt idx="432">
                  <c:v>4.6449030000000002</c:v>
                </c:pt>
                <c:pt idx="433">
                  <c:v>4.6493460000000004</c:v>
                </c:pt>
                <c:pt idx="434">
                  <c:v>4.653791</c:v>
                </c:pt>
                <c:pt idx="435">
                  <c:v>4.658239</c:v>
                </c:pt>
                <c:pt idx="436">
                  <c:v>4.6626890000000003</c:v>
                </c:pt>
                <c:pt idx="437">
                  <c:v>4.6671399999999998</c:v>
                </c:pt>
                <c:pt idx="438">
                  <c:v>4.6715939999999998</c:v>
                </c:pt>
                <c:pt idx="439">
                  <c:v>4.67605</c:v>
                </c:pt>
                <c:pt idx="440">
                  <c:v>4.6805079999999997</c:v>
                </c:pt>
                <c:pt idx="441">
                  <c:v>4.6849679999999996</c:v>
                </c:pt>
                <c:pt idx="442">
                  <c:v>4.6894309999999999</c:v>
                </c:pt>
                <c:pt idx="443">
                  <c:v>4.6938950000000004</c:v>
                </c:pt>
                <c:pt idx="444">
                  <c:v>4.6983620000000004</c:v>
                </c:pt>
                <c:pt idx="445">
                  <c:v>4.7028299999999996</c:v>
                </c:pt>
                <c:pt idx="446">
                  <c:v>4.7073010000000002</c:v>
                </c:pt>
                <c:pt idx="447">
                  <c:v>4.7117740000000001</c:v>
                </c:pt>
                <c:pt idx="448">
                  <c:v>4.7162490000000004</c:v>
                </c:pt>
                <c:pt idx="449">
                  <c:v>4.720726</c:v>
                </c:pt>
                <c:pt idx="450">
                  <c:v>4.7252049999999999</c:v>
                </c:pt>
                <c:pt idx="451">
                  <c:v>4.7296870000000002</c:v>
                </c:pt>
                <c:pt idx="452">
                  <c:v>4.7341699999999998</c:v>
                </c:pt>
                <c:pt idx="453">
                  <c:v>4.7386569999999999</c:v>
                </c:pt>
                <c:pt idx="454">
                  <c:v>4.743144</c:v>
                </c:pt>
                <c:pt idx="455">
                  <c:v>4.7476339999999997</c:v>
                </c:pt>
                <c:pt idx="456">
                  <c:v>4.7521259999999996</c:v>
                </c:pt>
                <c:pt idx="457">
                  <c:v>4.7566199999999998</c:v>
                </c:pt>
                <c:pt idx="458">
                  <c:v>4.7611169999999996</c:v>
                </c:pt>
                <c:pt idx="459">
                  <c:v>4.7656150000000004</c:v>
                </c:pt>
                <c:pt idx="460">
                  <c:v>4.7701149999999997</c:v>
                </c:pt>
                <c:pt idx="461">
                  <c:v>4.7746180000000003</c:v>
                </c:pt>
                <c:pt idx="462">
                  <c:v>4.7791230000000002</c:v>
                </c:pt>
                <c:pt idx="463">
                  <c:v>4.7836299999999996</c:v>
                </c:pt>
                <c:pt idx="464">
                  <c:v>4.7881390000000001</c:v>
                </c:pt>
                <c:pt idx="465">
                  <c:v>4.7926500000000001</c:v>
                </c:pt>
                <c:pt idx="466">
                  <c:v>4.7971630000000003</c:v>
                </c:pt>
                <c:pt idx="467">
                  <c:v>4.801679</c:v>
                </c:pt>
                <c:pt idx="468">
                  <c:v>4.8061970000000001</c:v>
                </c:pt>
                <c:pt idx="469">
                  <c:v>4.8107160000000002</c:v>
                </c:pt>
                <c:pt idx="470">
                  <c:v>4.8152379999999999</c:v>
                </c:pt>
                <c:pt idx="471">
                  <c:v>4.8197619999999999</c:v>
                </c:pt>
                <c:pt idx="472">
                  <c:v>4.8242880000000001</c:v>
                </c:pt>
                <c:pt idx="473">
                  <c:v>4.8288159999999998</c:v>
                </c:pt>
                <c:pt idx="474">
                  <c:v>4.8333459999999997</c:v>
                </c:pt>
                <c:pt idx="475">
                  <c:v>4.837879</c:v>
                </c:pt>
                <c:pt idx="476">
                  <c:v>4.8424129999999996</c:v>
                </c:pt>
                <c:pt idx="477">
                  <c:v>4.8469499999999996</c:v>
                </c:pt>
                <c:pt idx="478">
                  <c:v>4.8514889999999999</c:v>
                </c:pt>
                <c:pt idx="479">
                  <c:v>4.8560299999999996</c:v>
                </c:pt>
                <c:pt idx="480">
                  <c:v>4.8605729999999996</c:v>
                </c:pt>
                <c:pt idx="481">
                  <c:v>4.8651179999999998</c:v>
                </c:pt>
                <c:pt idx="482">
                  <c:v>4.8696650000000004</c:v>
                </c:pt>
                <c:pt idx="483">
                  <c:v>4.8742150000000004</c:v>
                </c:pt>
                <c:pt idx="484">
                  <c:v>4.8787659999999997</c:v>
                </c:pt>
                <c:pt idx="485">
                  <c:v>4.8833200000000003</c:v>
                </c:pt>
                <c:pt idx="486">
                  <c:v>4.8878760000000003</c:v>
                </c:pt>
                <c:pt idx="487">
                  <c:v>4.8924329999999996</c:v>
                </c:pt>
                <c:pt idx="488">
                  <c:v>4.8969940000000003</c:v>
                </c:pt>
                <c:pt idx="489">
                  <c:v>4.9015560000000002</c:v>
                </c:pt>
                <c:pt idx="490">
                  <c:v>4.9061199999999996</c:v>
                </c:pt>
                <c:pt idx="491">
                  <c:v>4.9106860000000001</c:v>
                </c:pt>
                <c:pt idx="492">
                  <c:v>4.9152550000000002</c:v>
                </c:pt>
                <c:pt idx="493">
                  <c:v>4.9198259999999996</c:v>
                </c:pt>
                <c:pt idx="494">
                  <c:v>4.9243980000000001</c:v>
                </c:pt>
                <c:pt idx="495">
                  <c:v>4.928973</c:v>
                </c:pt>
                <c:pt idx="496">
                  <c:v>4.9335500000000003</c:v>
                </c:pt>
                <c:pt idx="497">
                  <c:v>4.938129</c:v>
                </c:pt>
                <c:pt idx="498">
                  <c:v>4.9427099999999999</c:v>
                </c:pt>
                <c:pt idx="499">
                  <c:v>4.9472940000000003</c:v>
                </c:pt>
                <c:pt idx="500">
                  <c:v>4.9518800000000001</c:v>
                </c:pt>
                <c:pt idx="501">
                  <c:v>4.956467</c:v>
                </c:pt>
                <c:pt idx="502">
                  <c:v>4.9610570000000003</c:v>
                </c:pt>
                <c:pt idx="503">
                  <c:v>4.965649</c:v>
                </c:pt>
                <c:pt idx="504">
                  <c:v>4.970243</c:v>
                </c:pt>
                <c:pt idx="505">
                  <c:v>4.9748390000000002</c:v>
                </c:pt>
                <c:pt idx="506">
                  <c:v>4.9794369999999999</c:v>
                </c:pt>
                <c:pt idx="507">
                  <c:v>4.9840369999999998</c:v>
                </c:pt>
                <c:pt idx="508">
                  <c:v>4.9886400000000002</c:v>
                </c:pt>
                <c:pt idx="509">
                  <c:v>4.9932449999999999</c:v>
                </c:pt>
                <c:pt idx="510">
                  <c:v>4.9978509999999998</c:v>
                </c:pt>
                <c:pt idx="511">
                  <c:v>5.0024600000000001</c:v>
                </c:pt>
                <c:pt idx="512">
                  <c:v>5.0070709999999998</c:v>
                </c:pt>
                <c:pt idx="513">
                  <c:v>5.0116839999999998</c:v>
                </c:pt>
                <c:pt idx="514">
                  <c:v>5.0163000000000002</c:v>
                </c:pt>
                <c:pt idx="515">
                  <c:v>5.0209169999999999</c:v>
                </c:pt>
                <c:pt idx="516">
                  <c:v>5.0255369999999999</c:v>
                </c:pt>
                <c:pt idx="517">
                  <c:v>5.0301580000000001</c:v>
                </c:pt>
                <c:pt idx="518">
                  <c:v>5.0347819999999999</c:v>
                </c:pt>
                <c:pt idx="519">
                  <c:v>5.0394079999999999</c:v>
                </c:pt>
                <c:pt idx="520">
                  <c:v>5.0440360000000002</c:v>
                </c:pt>
                <c:pt idx="521">
                  <c:v>5.0486659999999999</c:v>
                </c:pt>
                <c:pt idx="522">
                  <c:v>5.0532979999999998</c:v>
                </c:pt>
                <c:pt idx="523">
                  <c:v>5.0579320000000001</c:v>
                </c:pt>
                <c:pt idx="524">
                  <c:v>5.0625689999999999</c:v>
                </c:pt>
                <c:pt idx="525">
                  <c:v>5.0672079999999999</c:v>
                </c:pt>
                <c:pt idx="526">
                  <c:v>5.0718480000000001</c:v>
                </c:pt>
                <c:pt idx="527">
                  <c:v>5.0764909999999999</c:v>
                </c:pt>
                <c:pt idx="528">
                  <c:v>5.0811359999999999</c:v>
                </c:pt>
                <c:pt idx="529">
                  <c:v>5.0857830000000002</c:v>
                </c:pt>
                <c:pt idx="530">
                  <c:v>5.090433</c:v>
                </c:pt>
                <c:pt idx="531">
                  <c:v>5.0950839999999999</c:v>
                </c:pt>
                <c:pt idx="532">
                  <c:v>5.0997380000000003</c:v>
                </c:pt>
                <c:pt idx="533">
                  <c:v>5.104393</c:v>
                </c:pt>
                <c:pt idx="534">
                  <c:v>5.109051</c:v>
                </c:pt>
                <c:pt idx="535">
                  <c:v>5.1137110000000003</c:v>
                </c:pt>
                <c:pt idx="536">
                  <c:v>5.1183730000000001</c:v>
                </c:pt>
                <c:pt idx="537">
                  <c:v>5.1230370000000001</c:v>
                </c:pt>
                <c:pt idx="538">
                  <c:v>5.1277030000000003</c:v>
                </c:pt>
                <c:pt idx="539">
                  <c:v>5.132371</c:v>
                </c:pt>
                <c:pt idx="540">
                  <c:v>5.1370420000000001</c:v>
                </c:pt>
                <c:pt idx="541">
                  <c:v>5.1417149999999996</c:v>
                </c:pt>
                <c:pt idx="542">
                  <c:v>5.1463890000000001</c:v>
                </c:pt>
                <c:pt idx="543">
                  <c:v>5.1510660000000001</c:v>
                </c:pt>
                <c:pt idx="544">
                  <c:v>5.1557449999999996</c:v>
                </c:pt>
                <c:pt idx="545">
                  <c:v>5.1604260000000002</c:v>
                </c:pt>
                <c:pt idx="546">
                  <c:v>5.1651090000000002</c:v>
                </c:pt>
                <c:pt idx="547">
                  <c:v>5.1697949999999997</c:v>
                </c:pt>
                <c:pt idx="548">
                  <c:v>5.1744820000000002</c:v>
                </c:pt>
                <c:pt idx="549">
                  <c:v>5.1791720000000003</c:v>
                </c:pt>
                <c:pt idx="550">
                  <c:v>5.1838639999999998</c:v>
                </c:pt>
                <c:pt idx="551">
                  <c:v>5.1885570000000003</c:v>
                </c:pt>
                <c:pt idx="552">
                  <c:v>5.1932539999999996</c:v>
                </c:pt>
                <c:pt idx="553">
                  <c:v>5.1979509999999998</c:v>
                </c:pt>
                <c:pt idx="554">
                  <c:v>5.2026519999999996</c:v>
                </c:pt>
                <c:pt idx="555">
                  <c:v>5.2073539999999996</c:v>
                </c:pt>
                <c:pt idx="556">
                  <c:v>5.212059</c:v>
                </c:pt>
                <c:pt idx="557">
                  <c:v>5.2167649999999997</c:v>
                </c:pt>
                <c:pt idx="558">
                  <c:v>5.2214739999999997</c:v>
                </c:pt>
                <c:pt idx="559">
                  <c:v>5.2261839999999999</c:v>
                </c:pt>
                <c:pt idx="560">
                  <c:v>5.2308969999999997</c:v>
                </c:pt>
                <c:pt idx="561">
                  <c:v>5.2356129999999999</c:v>
                </c:pt>
                <c:pt idx="562">
                  <c:v>5.2403300000000002</c:v>
                </c:pt>
                <c:pt idx="563">
                  <c:v>5.2450489999999999</c:v>
                </c:pt>
                <c:pt idx="564">
                  <c:v>5.249771</c:v>
                </c:pt>
                <c:pt idx="565">
                  <c:v>5.2544940000000002</c:v>
                </c:pt>
                <c:pt idx="566">
                  <c:v>5.25922</c:v>
                </c:pt>
                <c:pt idx="567">
                  <c:v>5.2639480000000001</c:v>
                </c:pt>
                <c:pt idx="568">
                  <c:v>5.2686780000000004</c:v>
                </c:pt>
                <c:pt idx="569">
                  <c:v>5.2734100000000002</c:v>
                </c:pt>
                <c:pt idx="570">
                  <c:v>5.2781440000000002</c:v>
                </c:pt>
                <c:pt idx="571">
                  <c:v>5.2828799999999996</c:v>
                </c:pt>
                <c:pt idx="572">
                  <c:v>5.2876190000000003</c:v>
                </c:pt>
                <c:pt idx="573">
                  <c:v>5.2923590000000003</c:v>
                </c:pt>
                <c:pt idx="574">
                  <c:v>5.2971019999999998</c:v>
                </c:pt>
                <c:pt idx="575">
                  <c:v>5.3018470000000004</c:v>
                </c:pt>
                <c:pt idx="576">
                  <c:v>5.3065939999999996</c:v>
                </c:pt>
                <c:pt idx="577">
                  <c:v>5.3113429999999999</c:v>
                </c:pt>
                <c:pt idx="578">
                  <c:v>5.3160939999999997</c:v>
                </c:pt>
                <c:pt idx="579">
                  <c:v>5.3208479999999998</c:v>
                </c:pt>
                <c:pt idx="580">
                  <c:v>5.3256030000000001</c:v>
                </c:pt>
                <c:pt idx="581">
                  <c:v>5.3303599999999998</c:v>
                </c:pt>
                <c:pt idx="582">
                  <c:v>5.3351199999999999</c:v>
                </c:pt>
                <c:pt idx="583">
                  <c:v>5.3398820000000002</c:v>
                </c:pt>
                <c:pt idx="584">
                  <c:v>5.344646</c:v>
                </c:pt>
                <c:pt idx="585">
                  <c:v>5.3494120000000001</c:v>
                </c:pt>
                <c:pt idx="586">
                  <c:v>5.3541800000000004</c:v>
                </c:pt>
                <c:pt idx="587">
                  <c:v>5.3589510000000002</c:v>
                </c:pt>
                <c:pt idx="588">
                  <c:v>5.3637230000000002</c:v>
                </c:pt>
                <c:pt idx="589">
                  <c:v>5.3684969999999996</c:v>
                </c:pt>
                <c:pt idx="590">
                  <c:v>5.3732740000000003</c:v>
                </c:pt>
                <c:pt idx="591">
                  <c:v>5.3780530000000004</c:v>
                </c:pt>
                <c:pt idx="592">
                  <c:v>5.3828339999999999</c:v>
                </c:pt>
                <c:pt idx="593">
                  <c:v>5.3876169999999997</c:v>
                </c:pt>
                <c:pt idx="594">
                  <c:v>5.3924019999999997</c:v>
                </c:pt>
                <c:pt idx="595">
                  <c:v>5.3971900000000002</c:v>
                </c:pt>
                <c:pt idx="596">
                  <c:v>5.4019789999999999</c:v>
                </c:pt>
                <c:pt idx="597">
                  <c:v>5.4067699999999999</c:v>
                </c:pt>
                <c:pt idx="598">
                  <c:v>5.4115640000000003</c:v>
                </c:pt>
                <c:pt idx="599">
                  <c:v>5.4163600000000001</c:v>
                </c:pt>
                <c:pt idx="600">
                  <c:v>5.4211580000000001</c:v>
                </c:pt>
                <c:pt idx="601">
                  <c:v>5.4259579999999996</c:v>
                </c:pt>
                <c:pt idx="602">
                  <c:v>5.4307600000000003</c:v>
                </c:pt>
                <c:pt idx="603">
                  <c:v>5.4355650000000004</c:v>
                </c:pt>
                <c:pt idx="604">
                  <c:v>5.4403709999999998</c:v>
                </c:pt>
                <c:pt idx="605">
                  <c:v>5.4451790000000004</c:v>
                </c:pt>
                <c:pt idx="606">
                  <c:v>5.4499899999999997</c:v>
                </c:pt>
                <c:pt idx="607">
                  <c:v>5.4548030000000001</c:v>
                </c:pt>
                <c:pt idx="608">
                  <c:v>5.4596179999999999</c:v>
                </c:pt>
                <c:pt idx="609">
                  <c:v>5.4644349999999999</c:v>
                </c:pt>
                <c:pt idx="610">
                  <c:v>5.4692540000000003</c:v>
                </c:pt>
                <c:pt idx="611">
                  <c:v>5.474075</c:v>
                </c:pt>
                <c:pt idx="612">
                  <c:v>5.4788990000000002</c:v>
                </c:pt>
                <c:pt idx="613">
                  <c:v>5.4837239999999996</c:v>
                </c:pt>
                <c:pt idx="614">
                  <c:v>5.4885520000000003</c:v>
                </c:pt>
                <c:pt idx="615">
                  <c:v>5.4933820000000004</c:v>
                </c:pt>
                <c:pt idx="616">
                  <c:v>5.4982139999999999</c:v>
                </c:pt>
                <c:pt idx="617">
                  <c:v>5.5030469999999996</c:v>
                </c:pt>
                <c:pt idx="618">
                  <c:v>5.5078839999999998</c:v>
                </c:pt>
                <c:pt idx="619">
                  <c:v>5.5127220000000001</c:v>
                </c:pt>
                <c:pt idx="620">
                  <c:v>5.5175619999999999</c:v>
                </c:pt>
                <c:pt idx="621">
                  <c:v>5.522405</c:v>
                </c:pt>
                <c:pt idx="622">
                  <c:v>5.5272500000000004</c:v>
                </c:pt>
                <c:pt idx="623">
                  <c:v>5.5320960000000001</c:v>
                </c:pt>
                <c:pt idx="624">
                  <c:v>5.5369450000000002</c:v>
                </c:pt>
                <c:pt idx="625">
                  <c:v>5.5417959999999997</c:v>
                </c:pt>
                <c:pt idx="626">
                  <c:v>5.5466490000000004</c:v>
                </c:pt>
                <c:pt idx="627">
                  <c:v>5.5515049999999997</c:v>
                </c:pt>
                <c:pt idx="628">
                  <c:v>5.556362</c:v>
                </c:pt>
                <c:pt idx="629">
                  <c:v>5.5612219999999999</c:v>
                </c:pt>
                <c:pt idx="630">
                  <c:v>5.5660829999999999</c:v>
                </c:pt>
                <c:pt idx="631">
                  <c:v>5.5709470000000003</c:v>
                </c:pt>
                <c:pt idx="632">
                  <c:v>5.5758130000000001</c:v>
                </c:pt>
                <c:pt idx="633">
                  <c:v>5.5806810000000002</c:v>
                </c:pt>
                <c:pt idx="634">
                  <c:v>5.5855509999999997</c:v>
                </c:pt>
                <c:pt idx="635">
                  <c:v>5.5904239999999996</c:v>
                </c:pt>
                <c:pt idx="636">
                  <c:v>5.5952979999999997</c:v>
                </c:pt>
                <c:pt idx="637">
                  <c:v>5.600174</c:v>
                </c:pt>
                <c:pt idx="638">
                  <c:v>5.6050529999999998</c:v>
                </c:pt>
                <c:pt idx="639">
                  <c:v>5.609934</c:v>
                </c:pt>
                <c:pt idx="640">
                  <c:v>5.6148170000000004</c:v>
                </c:pt>
                <c:pt idx="641">
                  <c:v>5.6197020000000002</c:v>
                </c:pt>
                <c:pt idx="642">
                  <c:v>5.6245890000000003</c:v>
                </c:pt>
                <c:pt idx="643">
                  <c:v>5.6294779999999998</c:v>
                </c:pt>
                <c:pt idx="644">
                  <c:v>5.6343690000000004</c:v>
                </c:pt>
                <c:pt idx="645">
                  <c:v>5.6392629999999997</c:v>
                </c:pt>
                <c:pt idx="646">
                  <c:v>5.6441590000000001</c:v>
                </c:pt>
                <c:pt idx="647">
                  <c:v>5.6490559999999999</c:v>
                </c:pt>
                <c:pt idx="648">
                  <c:v>5.653956</c:v>
                </c:pt>
                <c:pt idx="649">
                  <c:v>5.6588580000000004</c:v>
                </c:pt>
                <c:pt idx="650">
                  <c:v>5.6637630000000003</c:v>
                </c:pt>
                <c:pt idx="651">
                  <c:v>5.6686690000000004</c:v>
                </c:pt>
                <c:pt idx="652">
                  <c:v>5.6735769999999999</c:v>
                </c:pt>
                <c:pt idx="653">
                  <c:v>5.6784879999999998</c:v>
                </c:pt>
                <c:pt idx="654">
                  <c:v>5.6833999999999998</c:v>
                </c:pt>
                <c:pt idx="655">
                  <c:v>5.6883150000000002</c:v>
                </c:pt>
                <c:pt idx="656">
                  <c:v>5.6932320000000001</c:v>
                </c:pt>
                <c:pt idx="657">
                  <c:v>5.6981510000000002</c:v>
                </c:pt>
                <c:pt idx="658">
                  <c:v>5.7030719999999997</c:v>
                </c:pt>
                <c:pt idx="659">
                  <c:v>5.7079950000000004</c:v>
                </c:pt>
                <c:pt idx="660">
                  <c:v>5.7129209999999997</c:v>
                </c:pt>
                <c:pt idx="661">
                  <c:v>5.717848</c:v>
                </c:pt>
                <c:pt idx="662">
                  <c:v>5.7227779999999999</c:v>
                </c:pt>
                <c:pt idx="663">
                  <c:v>5.7277089999999999</c:v>
                </c:pt>
                <c:pt idx="664">
                  <c:v>5.7326439999999996</c:v>
                </c:pt>
                <c:pt idx="665">
                  <c:v>5.7375790000000002</c:v>
                </c:pt>
                <c:pt idx="666">
                  <c:v>5.7425170000000003</c:v>
                </c:pt>
                <c:pt idx="667">
                  <c:v>5.747458</c:v>
                </c:pt>
                <c:pt idx="668">
                  <c:v>5.7523999999999997</c:v>
                </c:pt>
                <c:pt idx="669">
                  <c:v>5.7573449999999999</c:v>
                </c:pt>
                <c:pt idx="670">
                  <c:v>5.7622910000000003</c:v>
                </c:pt>
                <c:pt idx="671">
                  <c:v>5.7672400000000001</c:v>
                </c:pt>
                <c:pt idx="672">
                  <c:v>5.7721910000000003</c:v>
                </c:pt>
                <c:pt idx="673">
                  <c:v>5.7771439999999998</c:v>
                </c:pt>
                <c:pt idx="674">
                  <c:v>5.7820989999999997</c:v>
                </c:pt>
                <c:pt idx="675">
                  <c:v>5.7870559999999998</c:v>
                </c:pt>
                <c:pt idx="676">
                  <c:v>5.7920160000000003</c:v>
                </c:pt>
                <c:pt idx="677">
                  <c:v>5.796977</c:v>
                </c:pt>
                <c:pt idx="678">
                  <c:v>5.8019400000000001</c:v>
                </c:pt>
                <c:pt idx="679">
                  <c:v>5.8069059999999997</c:v>
                </c:pt>
                <c:pt idx="680">
                  <c:v>5.8118740000000004</c:v>
                </c:pt>
                <c:pt idx="681">
                  <c:v>5.8168439999999997</c:v>
                </c:pt>
                <c:pt idx="682">
                  <c:v>5.8218160000000001</c:v>
                </c:pt>
                <c:pt idx="683">
                  <c:v>5.8267899999999999</c:v>
                </c:pt>
                <c:pt idx="684">
                  <c:v>5.8317670000000001</c:v>
                </c:pt>
                <c:pt idx="685">
                  <c:v>5.8367449999999996</c:v>
                </c:pt>
                <c:pt idx="686">
                  <c:v>5.8417260000000004</c:v>
                </c:pt>
                <c:pt idx="687">
                  <c:v>5.8467089999999997</c:v>
                </c:pt>
                <c:pt idx="688">
                  <c:v>5.8516940000000002</c:v>
                </c:pt>
                <c:pt idx="689">
                  <c:v>5.8566799999999999</c:v>
                </c:pt>
                <c:pt idx="690">
                  <c:v>5.8616700000000002</c:v>
                </c:pt>
                <c:pt idx="691">
                  <c:v>5.8666609999999997</c:v>
                </c:pt>
                <c:pt idx="692">
                  <c:v>5.8716540000000004</c:v>
                </c:pt>
                <c:pt idx="693">
                  <c:v>5.8766499999999997</c:v>
                </c:pt>
                <c:pt idx="694">
                  <c:v>5.8816470000000001</c:v>
                </c:pt>
                <c:pt idx="695">
                  <c:v>5.886647</c:v>
                </c:pt>
                <c:pt idx="696">
                  <c:v>5.8916490000000001</c:v>
                </c:pt>
                <c:pt idx="697">
                  <c:v>5.8966529999999997</c:v>
                </c:pt>
                <c:pt idx="698">
                  <c:v>5.9016590000000004</c:v>
                </c:pt>
                <c:pt idx="699">
                  <c:v>5.9066669999999997</c:v>
                </c:pt>
                <c:pt idx="700">
                  <c:v>5.9116770000000001</c:v>
                </c:pt>
                <c:pt idx="701">
                  <c:v>5.91669</c:v>
                </c:pt>
                <c:pt idx="702">
                  <c:v>5.9217040000000001</c:v>
                </c:pt>
                <c:pt idx="703">
                  <c:v>5.9267209999999997</c:v>
                </c:pt>
                <c:pt idx="704">
                  <c:v>5.9317399999999996</c:v>
                </c:pt>
                <c:pt idx="705">
                  <c:v>5.9367609999999997</c:v>
                </c:pt>
                <c:pt idx="706">
                  <c:v>5.9417840000000002</c:v>
                </c:pt>
                <c:pt idx="707">
                  <c:v>5.946809</c:v>
                </c:pt>
                <c:pt idx="708">
                  <c:v>5.9518370000000003</c:v>
                </c:pt>
                <c:pt idx="709">
                  <c:v>5.9568659999999998</c:v>
                </c:pt>
                <c:pt idx="710">
                  <c:v>5.9618979999999997</c:v>
                </c:pt>
                <c:pt idx="711">
                  <c:v>5.9669309999999998</c:v>
                </c:pt>
                <c:pt idx="712">
                  <c:v>5.9719670000000002</c:v>
                </c:pt>
                <c:pt idx="713">
                  <c:v>5.9770050000000001</c:v>
                </c:pt>
                <c:pt idx="714">
                  <c:v>5.9820450000000003</c:v>
                </c:pt>
                <c:pt idx="715">
                  <c:v>5.9870869999999998</c:v>
                </c:pt>
                <c:pt idx="716">
                  <c:v>5.9921319999999998</c:v>
                </c:pt>
                <c:pt idx="717">
                  <c:v>5.9971779999999999</c:v>
                </c:pt>
                <c:pt idx="718">
                  <c:v>6.0022270000000004</c:v>
                </c:pt>
                <c:pt idx="719">
                  <c:v>6.0072770000000002</c:v>
                </c:pt>
                <c:pt idx="720">
                  <c:v>6.0123300000000004</c:v>
                </c:pt>
                <c:pt idx="721">
                  <c:v>6.017385</c:v>
                </c:pt>
                <c:pt idx="722">
                  <c:v>6.0224419999999999</c:v>
                </c:pt>
                <c:pt idx="723">
                  <c:v>6.0275020000000001</c:v>
                </c:pt>
                <c:pt idx="724">
                  <c:v>6.0325629999999997</c:v>
                </c:pt>
                <c:pt idx="725">
                  <c:v>6.0376260000000004</c:v>
                </c:pt>
                <c:pt idx="726">
                  <c:v>6.0426919999999997</c:v>
                </c:pt>
                <c:pt idx="727">
                  <c:v>6.0477600000000002</c:v>
                </c:pt>
                <c:pt idx="728">
                  <c:v>6.052829</c:v>
                </c:pt>
                <c:pt idx="729">
                  <c:v>6.0579010000000002</c:v>
                </c:pt>
                <c:pt idx="730">
                  <c:v>6.0629749999999998</c:v>
                </c:pt>
                <c:pt idx="731">
                  <c:v>6.0680509999999996</c:v>
                </c:pt>
                <c:pt idx="732">
                  <c:v>6.0731299999999999</c:v>
                </c:pt>
                <c:pt idx="733">
                  <c:v>6.0782100000000003</c:v>
                </c:pt>
                <c:pt idx="734">
                  <c:v>6.0832930000000003</c:v>
                </c:pt>
                <c:pt idx="735">
                  <c:v>6.0883770000000004</c:v>
                </c:pt>
                <c:pt idx="736">
                  <c:v>6.093464</c:v>
                </c:pt>
                <c:pt idx="737">
                  <c:v>6.0985529999999999</c:v>
                </c:pt>
                <c:pt idx="738">
                  <c:v>6.1036440000000001</c:v>
                </c:pt>
                <c:pt idx="739">
                  <c:v>6.1087369999999996</c:v>
                </c:pt>
                <c:pt idx="740">
                  <c:v>6.1138329999999996</c:v>
                </c:pt>
                <c:pt idx="741">
                  <c:v>6.1189299999999998</c:v>
                </c:pt>
                <c:pt idx="742">
                  <c:v>6.1240300000000003</c:v>
                </c:pt>
                <c:pt idx="743">
                  <c:v>6.1291310000000001</c:v>
                </c:pt>
                <c:pt idx="744">
                  <c:v>6.1342350000000003</c:v>
                </c:pt>
                <c:pt idx="745">
                  <c:v>6.1393409999999999</c:v>
                </c:pt>
                <c:pt idx="746">
                  <c:v>6.1444489999999998</c:v>
                </c:pt>
                <c:pt idx="747">
                  <c:v>6.149559</c:v>
                </c:pt>
                <c:pt idx="748">
                  <c:v>6.1546719999999997</c:v>
                </c:pt>
                <c:pt idx="749">
                  <c:v>6.1597860000000004</c:v>
                </c:pt>
                <c:pt idx="750">
                  <c:v>6.1649029999999998</c:v>
                </c:pt>
                <c:pt idx="751">
                  <c:v>6.1700210000000002</c:v>
                </c:pt>
                <c:pt idx="752">
                  <c:v>6.1751420000000001</c:v>
                </c:pt>
                <c:pt idx="753">
                  <c:v>6.1802650000000003</c:v>
                </c:pt>
                <c:pt idx="754">
                  <c:v>6.1853899999999999</c:v>
                </c:pt>
                <c:pt idx="755">
                  <c:v>6.1905169999999998</c:v>
                </c:pt>
                <c:pt idx="756">
                  <c:v>6.195646</c:v>
                </c:pt>
                <c:pt idx="757">
                  <c:v>6.2007779999999997</c:v>
                </c:pt>
                <c:pt idx="758">
                  <c:v>6.2059119999999997</c:v>
                </c:pt>
                <c:pt idx="759">
                  <c:v>6.2110469999999998</c:v>
                </c:pt>
                <c:pt idx="760">
                  <c:v>6.2161850000000003</c:v>
                </c:pt>
                <c:pt idx="761">
                  <c:v>6.2213250000000002</c:v>
                </c:pt>
                <c:pt idx="762">
                  <c:v>6.2264670000000004</c:v>
                </c:pt>
                <c:pt idx="763">
                  <c:v>6.231611</c:v>
                </c:pt>
                <c:pt idx="764">
                  <c:v>6.2367569999999999</c:v>
                </c:pt>
                <c:pt idx="765">
                  <c:v>6.2419060000000002</c:v>
                </c:pt>
                <c:pt idx="766">
                  <c:v>6.2470559999999997</c:v>
                </c:pt>
                <c:pt idx="767">
                  <c:v>6.2522089999999997</c:v>
                </c:pt>
                <c:pt idx="768">
                  <c:v>6.2573639999999999</c:v>
                </c:pt>
                <c:pt idx="769">
                  <c:v>6.2625200000000003</c:v>
                </c:pt>
                <c:pt idx="770">
                  <c:v>6.2676800000000004</c:v>
                </c:pt>
                <c:pt idx="771">
                  <c:v>6.2728400000000004</c:v>
                </c:pt>
                <c:pt idx="772">
                  <c:v>6.2780040000000001</c:v>
                </c:pt>
                <c:pt idx="773">
                  <c:v>6.283169</c:v>
                </c:pt>
                <c:pt idx="774">
                  <c:v>6.2883370000000003</c:v>
                </c:pt>
                <c:pt idx="775">
                  <c:v>6.293507</c:v>
                </c:pt>
                <c:pt idx="776">
                  <c:v>6.2986779999999998</c:v>
                </c:pt>
                <c:pt idx="777">
                  <c:v>6.303852</c:v>
                </c:pt>
                <c:pt idx="778">
                  <c:v>6.3090279999999996</c:v>
                </c:pt>
                <c:pt idx="779">
                  <c:v>6.3142069999999997</c:v>
                </c:pt>
                <c:pt idx="780">
                  <c:v>6.3193859999999997</c:v>
                </c:pt>
                <c:pt idx="781">
                  <c:v>6.3245690000000003</c:v>
                </c:pt>
                <c:pt idx="782">
                  <c:v>6.3297530000000002</c:v>
                </c:pt>
                <c:pt idx="783">
                  <c:v>6.3349399999999996</c:v>
                </c:pt>
                <c:pt idx="784">
                  <c:v>6.3401290000000001</c:v>
                </c:pt>
                <c:pt idx="785">
                  <c:v>6.3453200000000001</c:v>
                </c:pt>
                <c:pt idx="786">
                  <c:v>6.3505130000000003</c:v>
                </c:pt>
                <c:pt idx="787">
                  <c:v>6.3557079999999999</c:v>
                </c:pt>
                <c:pt idx="788">
                  <c:v>6.3609049999999998</c:v>
                </c:pt>
                <c:pt idx="789">
                  <c:v>6.3661050000000001</c:v>
                </c:pt>
                <c:pt idx="790">
                  <c:v>6.3713059999999997</c:v>
                </c:pt>
                <c:pt idx="791">
                  <c:v>6.3765099999999997</c:v>
                </c:pt>
                <c:pt idx="792">
                  <c:v>6.3817159999999999</c:v>
                </c:pt>
                <c:pt idx="793">
                  <c:v>6.3869230000000003</c:v>
                </c:pt>
                <c:pt idx="794">
                  <c:v>6.3921330000000003</c:v>
                </c:pt>
                <c:pt idx="795">
                  <c:v>6.3973459999999998</c:v>
                </c:pt>
                <c:pt idx="796">
                  <c:v>6.4025600000000003</c:v>
                </c:pt>
                <c:pt idx="797">
                  <c:v>6.4077760000000001</c:v>
                </c:pt>
                <c:pt idx="798">
                  <c:v>6.4129949999999996</c:v>
                </c:pt>
                <c:pt idx="799">
                  <c:v>6.418215</c:v>
                </c:pt>
                <c:pt idx="800">
                  <c:v>6.423438</c:v>
                </c:pt>
                <c:pt idx="801">
                  <c:v>6.4286630000000002</c:v>
                </c:pt>
                <c:pt idx="802">
                  <c:v>6.4338899999999999</c:v>
                </c:pt>
                <c:pt idx="803">
                  <c:v>6.4391189999999998</c:v>
                </c:pt>
                <c:pt idx="804">
                  <c:v>6.44435</c:v>
                </c:pt>
                <c:pt idx="805">
                  <c:v>6.4495839999999998</c:v>
                </c:pt>
                <c:pt idx="806">
                  <c:v>6.4548189999999996</c:v>
                </c:pt>
                <c:pt idx="807">
                  <c:v>6.4600569999999999</c:v>
                </c:pt>
                <c:pt idx="808">
                  <c:v>6.4652969999999996</c:v>
                </c:pt>
                <c:pt idx="809">
                  <c:v>6.4705389999999996</c:v>
                </c:pt>
                <c:pt idx="810">
                  <c:v>6.4757819999999997</c:v>
                </c:pt>
                <c:pt idx="811">
                  <c:v>6.4810290000000004</c:v>
                </c:pt>
                <c:pt idx="812">
                  <c:v>6.4862770000000003</c:v>
                </c:pt>
                <c:pt idx="813">
                  <c:v>6.4915269999999996</c:v>
                </c:pt>
                <c:pt idx="814">
                  <c:v>6.4967790000000001</c:v>
                </c:pt>
                <c:pt idx="815">
                  <c:v>6.5020340000000001</c:v>
                </c:pt>
                <c:pt idx="816">
                  <c:v>6.5072910000000004</c:v>
                </c:pt>
                <c:pt idx="817">
                  <c:v>6.5125500000000001</c:v>
                </c:pt>
                <c:pt idx="818">
                  <c:v>6.517811</c:v>
                </c:pt>
                <c:pt idx="819">
                  <c:v>6.5230740000000003</c:v>
                </c:pt>
                <c:pt idx="820">
                  <c:v>6.5283389999999999</c:v>
                </c:pt>
                <c:pt idx="821">
                  <c:v>6.5336069999999999</c:v>
                </c:pt>
                <c:pt idx="822">
                  <c:v>6.5388760000000001</c:v>
                </c:pt>
                <c:pt idx="823">
                  <c:v>6.5441469999999997</c:v>
                </c:pt>
                <c:pt idx="824">
                  <c:v>6.5494209999999997</c:v>
                </c:pt>
                <c:pt idx="825">
                  <c:v>6.554697</c:v>
                </c:pt>
                <c:pt idx="826">
                  <c:v>6.5599749999999997</c:v>
                </c:pt>
                <c:pt idx="827">
                  <c:v>6.5652549999999996</c:v>
                </c:pt>
                <c:pt idx="828">
                  <c:v>6.570538</c:v>
                </c:pt>
                <c:pt idx="829">
                  <c:v>6.5758219999999996</c:v>
                </c:pt>
                <c:pt idx="830">
                  <c:v>6.5811080000000004</c:v>
                </c:pt>
                <c:pt idx="831">
                  <c:v>6.5863969999999998</c:v>
                </c:pt>
                <c:pt idx="832">
                  <c:v>6.5916880000000004</c:v>
                </c:pt>
                <c:pt idx="833">
                  <c:v>6.5969810000000004</c:v>
                </c:pt>
                <c:pt idx="834">
                  <c:v>6.6022749999999997</c:v>
                </c:pt>
                <c:pt idx="835">
                  <c:v>6.6075730000000004</c:v>
                </c:pt>
                <c:pt idx="836">
                  <c:v>6.6128720000000003</c:v>
                </c:pt>
                <c:pt idx="837">
                  <c:v>6.6181729999999996</c:v>
                </c:pt>
                <c:pt idx="838">
                  <c:v>6.6234770000000003</c:v>
                </c:pt>
                <c:pt idx="839">
                  <c:v>6.6287820000000002</c:v>
                </c:pt>
                <c:pt idx="840">
                  <c:v>6.6340899999999996</c:v>
                </c:pt>
                <c:pt idx="841">
                  <c:v>6.6394000000000002</c:v>
                </c:pt>
                <c:pt idx="842">
                  <c:v>6.644711</c:v>
                </c:pt>
                <c:pt idx="843">
                  <c:v>6.6500260000000004</c:v>
                </c:pt>
                <c:pt idx="844">
                  <c:v>6.6553420000000001</c:v>
                </c:pt>
                <c:pt idx="845">
                  <c:v>6.66066</c:v>
                </c:pt>
                <c:pt idx="846">
                  <c:v>6.6659810000000004</c:v>
                </c:pt>
                <c:pt idx="847">
                  <c:v>6.671303</c:v>
                </c:pt>
                <c:pt idx="848">
                  <c:v>6.676628</c:v>
                </c:pt>
                <c:pt idx="849">
                  <c:v>6.6819550000000003</c:v>
                </c:pt>
                <c:pt idx="850">
                  <c:v>6.687284</c:v>
                </c:pt>
                <c:pt idx="851">
                  <c:v>6.692615</c:v>
                </c:pt>
                <c:pt idx="852">
                  <c:v>6.6979480000000002</c:v>
                </c:pt>
                <c:pt idx="853">
                  <c:v>6.7032829999999999</c:v>
                </c:pt>
                <c:pt idx="854">
                  <c:v>6.7086209999999999</c:v>
                </c:pt>
                <c:pt idx="855">
                  <c:v>6.7139610000000003</c:v>
                </c:pt>
                <c:pt idx="856">
                  <c:v>6.7193019999999999</c:v>
                </c:pt>
                <c:pt idx="857">
                  <c:v>6.7246459999999999</c:v>
                </c:pt>
                <c:pt idx="858">
                  <c:v>6.7299920000000002</c:v>
                </c:pt>
                <c:pt idx="859">
                  <c:v>6.7353399999999999</c:v>
                </c:pt>
                <c:pt idx="860">
                  <c:v>6.7406899999999998</c:v>
                </c:pt>
                <c:pt idx="861">
                  <c:v>6.7460430000000002</c:v>
                </c:pt>
                <c:pt idx="862">
                  <c:v>6.7513969999999999</c:v>
                </c:pt>
                <c:pt idx="863">
                  <c:v>6.7567529999999998</c:v>
                </c:pt>
                <c:pt idx="864">
                  <c:v>6.7621120000000001</c:v>
                </c:pt>
                <c:pt idx="865">
                  <c:v>6.7674729999999998</c:v>
                </c:pt>
                <c:pt idx="866">
                  <c:v>6.7728359999999999</c:v>
                </c:pt>
                <c:pt idx="867">
                  <c:v>6.7782010000000001</c:v>
                </c:pt>
                <c:pt idx="868">
                  <c:v>6.7835679999999998</c:v>
                </c:pt>
                <c:pt idx="869">
                  <c:v>6.7889379999999999</c:v>
                </c:pt>
                <c:pt idx="870">
                  <c:v>6.7943090000000002</c:v>
                </c:pt>
                <c:pt idx="871">
                  <c:v>6.7996829999999999</c:v>
                </c:pt>
                <c:pt idx="872">
                  <c:v>6.8050579999999998</c:v>
                </c:pt>
                <c:pt idx="873">
                  <c:v>6.8104360000000002</c:v>
                </c:pt>
                <c:pt idx="874">
                  <c:v>6.8158159999999999</c:v>
                </c:pt>
                <c:pt idx="875">
                  <c:v>6.8211979999999999</c:v>
                </c:pt>
                <c:pt idx="876">
                  <c:v>6.8265820000000001</c:v>
                </c:pt>
                <c:pt idx="877">
                  <c:v>6.831969</c:v>
                </c:pt>
                <c:pt idx="878">
                  <c:v>6.8373569999999999</c:v>
                </c:pt>
                <c:pt idx="879">
                  <c:v>6.8427480000000003</c:v>
                </c:pt>
                <c:pt idx="880">
                  <c:v>6.8481399999999999</c:v>
                </c:pt>
                <c:pt idx="881">
                  <c:v>6.8535349999999999</c:v>
                </c:pt>
                <c:pt idx="882">
                  <c:v>6.8589320000000003</c:v>
                </c:pt>
                <c:pt idx="883">
                  <c:v>6.864331</c:v>
                </c:pt>
                <c:pt idx="884">
                  <c:v>6.8697319999999999</c:v>
                </c:pt>
                <c:pt idx="885">
                  <c:v>6.8751350000000002</c:v>
                </c:pt>
                <c:pt idx="886">
                  <c:v>6.880541</c:v>
                </c:pt>
                <c:pt idx="887">
                  <c:v>6.8859490000000001</c:v>
                </c:pt>
                <c:pt idx="888">
                  <c:v>6.8913580000000003</c:v>
                </c:pt>
                <c:pt idx="889">
                  <c:v>6.8967700000000001</c:v>
                </c:pt>
                <c:pt idx="890">
                  <c:v>6.9021840000000001</c:v>
                </c:pt>
                <c:pt idx="891">
                  <c:v>6.9076000000000004</c:v>
                </c:pt>
                <c:pt idx="892">
                  <c:v>6.9130180000000001</c:v>
                </c:pt>
                <c:pt idx="893">
                  <c:v>6.9184380000000001</c:v>
                </c:pt>
                <c:pt idx="894">
                  <c:v>6.9238609999999996</c:v>
                </c:pt>
                <c:pt idx="895">
                  <c:v>6.9292860000000003</c:v>
                </c:pt>
                <c:pt idx="896">
                  <c:v>6.9347120000000002</c:v>
                </c:pt>
                <c:pt idx="897">
                  <c:v>6.9401409999999997</c:v>
                </c:pt>
                <c:pt idx="898">
                  <c:v>6.9455720000000003</c:v>
                </c:pt>
                <c:pt idx="899">
                  <c:v>6.9510050000000003</c:v>
                </c:pt>
                <c:pt idx="900">
                  <c:v>6.9564399999999997</c:v>
                </c:pt>
                <c:pt idx="901">
                  <c:v>6.9618770000000003</c:v>
                </c:pt>
                <c:pt idx="902">
                  <c:v>6.9673170000000004</c:v>
                </c:pt>
                <c:pt idx="903">
                  <c:v>6.9727579999999998</c:v>
                </c:pt>
                <c:pt idx="904">
                  <c:v>6.9782019999999996</c:v>
                </c:pt>
                <c:pt idx="905">
                  <c:v>6.9836470000000004</c:v>
                </c:pt>
                <c:pt idx="906">
                  <c:v>6.989096</c:v>
                </c:pt>
                <c:pt idx="907">
                  <c:v>6.9945449999999996</c:v>
                </c:pt>
                <c:pt idx="908">
                  <c:v>6.9999979999999997</c:v>
                </c:pt>
                <c:pt idx="909">
                  <c:v>7.005452</c:v>
                </c:pt>
                <c:pt idx="910">
                  <c:v>7.0109079999999997</c:v>
                </c:pt>
                <c:pt idx="911">
                  <c:v>7.0163669999999998</c:v>
                </c:pt>
                <c:pt idx="912">
                  <c:v>7.0218280000000002</c:v>
                </c:pt>
                <c:pt idx="913">
                  <c:v>7.0272899999999998</c:v>
                </c:pt>
                <c:pt idx="914">
                  <c:v>7.0327549999999999</c:v>
                </c:pt>
                <c:pt idx="915">
                  <c:v>7.0382220000000002</c:v>
                </c:pt>
                <c:pt idx="916">
                  <c:v>7.0436909999999999</c:v>
                </c:pt>
                <c:pt idx="917">
                  <c:v>7.0491630000000001</c:v>
                </c:pt>
                <c:pt idx="918">
                  <c:v>7.0546360000000004</c:v>
                </c:pt>
                <c:pt idx="919">
                  <c:v>7.0601120000000002</c:v>
                </c:pt>
                <c:pt idx="920">
                  <c:v>7.0655890000000001</c:v>
                </c:pt>
                <c:pt idx="921">
                  <c:v>7.0710689999999996</c:v>
                </c:pt>
                <c:pt idx="922">
                  <c:v>7.0765510000000003</c:v>
                </c:pt>
                <c:pt idx="923">
                  <c:v>7.0820350000000003</c:v>
                </c:pt>
                <c:pt idx="924">
                  <c:v>7.0875209999999997</c:v>
                </c:pt>
                <c:pt idx="925">
                  <c:v>7.0930090000000003</c:v>
                </c:pt>
                <c:pt idx="926">
                  <c:v>7.0984999999999996</c:v>
                </c:pt>
                <c:pt idx="927">
                  <c:v>7.1039919999999999</c:v>
                </c:pt>
                <c:pt idx="928">
                  <c:v>7.1094869999999997</c:v>
                </c:pt>
                <c:pt idx="929">
                  <c:v>7.1149839999999998</c:v>
                </c:pt>
                <c:pt idx="930">
                  <c:v>7.120482</c:v>
                </c:pt>
                <c:pt idx="931">
                  <c:v>7.1259839999999999</c:v>
                </c:pt>
                <c:pt idx="932">
                  <c:v>7.1314859999999998</c:v>
                </c:pt>
                <c:pt idx="933">
                  <c:v>7.1369920000000002</c:v>
                </c:pt>
                <c:pt idx="934">
                  <c:v>7.1424989999999999</c:v>
                </c:pt>
                <c:pt idx="935">
                  <c:v>7.1480090000000001</c:v>
                </c:pt>
                <c:pt idx="936">
                  <c:v>7.1535209999999996</c:v>
                </c:pt>
                <c:pt idx="937">
                  <c:v>7.1590340000000001</c:v>
                </c:pt>
                <c:pt idx="938">
                  <c:v>7.1645500000000002</c:v>
                </c:pt>
                <c:pt idx="939">
                  <c:v>7.1700679999999997</c:v>
                </c:pt>
                <c:pt idx="940">
                  <c:v>7.1755880000000003</c:v>
                </c:pt>
                <c:pt idx="941">
                  <c:v>7.1811100000000003</c:v>
                </c:pt>
                <c:pt idx="942">
                  <c:v>7.1866349999999999</c:v>
                </c:pt>
                <c:pt idx="943">
                  <c:v>7.1921609999999996</c:v>
                </c:pt>
                <c:pt idx="944">
                  <c:v>7.1976899999999997</c:v>
                </c:pt>
                <c:pt idx="945">
                  <c:v>7.2032210000000001</c:v>
                </c:pt>
                <c:pt idx="946">
                  <c:v>7.2087539999999999</c:v>
                </c:pt>
                <c:pt idx="947">
                  <c:v>7.214289</c:v>
                </c:pt>
                <c:pt idx="948">
                  <c:v>7.2198260000000003</c:v>
                </c:pt>
                <c:pt idx="949">
                  <c:v>7.225365</c:v>
                </c:pt>
                <c:pt idx="950">
                  <c:v>7.2309060000000001</c:v>
                </c:pt>
                <c:pt idx="951">
                  <c:v>7.2364499999999996</c:v>
                </c:pt>
                <c:pt idx="952">
                  <c:v>7.2419950000000002</c:v>
                </c:pt>
                <c:pt idx="953">
                  <c:v>7.2475430000000003</c:v>
                </c:pt>
                <c:pt idx="954">
                  <c:v>7.2530929999999998</c:v>
                </c:pt>
                <c:pt idx="955">
                  <c:v>7.2586449999999996</c:v>
                </c:pt>
                <c:pt idx="956">
                  <c:v>7.2641989999999996</c:v>
                </c:pt>
                <c:pt idx="957">
                  <c:v>7.269755</c:v>
                </c:pt>
                <c:pt idx="958">
                  <c:v>7.2753139999999998</c:v>
                </c:pt>
                <c:pt idx="959">
                  <c:v>7.2808739999999998</c:v>
                </c:pt>
                <c:pt idx="960">
                  <c:v>7.2864370000000003</c:v>
                </c:pt>
                <c:pt idx="961">
                  <c:v>7.292001</c:v>
                </c:pt>
                <c:pt idx="962">
                  <c:v>7.2975680000000001</c:v>
                </c:pt>
                <c:pt idx="963">
                  <c:v>7.3031370000000004</c:v>
                </c:pt>
                <c:pt idx="964">
                  <c:v>7.3087080000000002</c:v>
                </c:pt>
                <c:pt idx="965">
                  <c:v>7.3142810000000003</c:v>
                </c:pt>
                <c:pt idx="966">
                  <c:v>7.3198569999999998</c:v>
                </c:pt>
                <c:pt idx="967">
                  <c:v>7.3254349999999997</c:v>
                </c:pt>
                <c:pt idx="968">
                  <c:v>7.3310139999999997</c:v>
                </c:pt>
                <c:pt idx="969">
                  <c:v>7.3365960000000001</c:v>
                </c:pt>
                <c:pt idx="970">
                  <c:v>7.3421799999999999</c:v>
                </c:pt>
                <c:pt idx="971">
                  <c:v>7.3477649999999999</c:v>
                </c:pt>
                <c:pt idx="972">
                  <c:v>7.3533540000000004</c:v>
                </c:pt>
                <c:pt idx="973">
                  <c:v>7.3589440000000002</c:v>
                </c:pt>
                <c:pt idx="974">
                  <c:v>7.3645360000000002</c:v>
                </c:pt>
                <c:pt idx="975">
                  <c:v>7.3701309999999998</c:v>
                </c:pt>
                <c:pt idx="976">
                  <c:v>7.3757270000000004</c:v>
                </c:pt>
                <c:pt idx="977">
                  <c:v>7.3813259999999996</c:v>
                </c:pt>
                <c:pt idx="978">
                  <c:v>7.386927</c:v>
                </c:pt>
                <c:pt idx="979">
                  <c:v>7.3925299999999998</c:v>
                </c:pt>
                <c:pt idx="980">
                  <c:v>7.3981349999999999</c:v>
                </c:pt>
                <c:pt idx="981">
                  <c:v>7.4037420000000003</c:v>
                </c:pt>
                <c:pt idx="982">
                  <c:v>7.409351</c:v>
                </c:pt>
                <c:pt idx="983">
                  <c:v>7.4149630000000002</c:v>
                </c:pt>
                <c:pt idx="984">
                  <c:v>7.4205769999999998</c:v>
                </c:pt>
                <c:pt idx="985">
                  <c:v>7.4261920000000003</c:v>
                </c:pt>
                <c:pt idx="986">
                  <c:v>7.4318099999999996</c:v>
                </c:pt>
                <c:pt idx="987">
                  <c:v>7.43743</c:v>
                </c:pt>
                <c:pt idx="988">
                  <c:v>7.4430519999999998</c:v>
                </c:pt>
                <c:pt idx="989">
                  <c:v>7.448677</c:v>
                </c:pt>
                <c:pt idx="990">
                  <c:v>7.4543030000000003</c:v>
                </c:pt>
                <c:pt idx="991">
                  <c:v>7.4599310000000001</c:v>
                </c:pt>
                <c:pt idx="992">
                  <c:v>7.4655620000000003</c:v>
                </c:pt>
                <c:pt idx="993">
                  <c:v>7.4711939999999997</c:v>
                </c:pt>
                <c:pt idx="994">
                  <c:v>7.4768290000000004</c:v>
                </c:pt>
                <c:pt idx="995">
                  <c:v>7.4824659999999996</c:v>
                </c:pt>
                <c:pt idx="996">
                  <c:v>7.488105</c:v>
                </c:pt>
                <c:pt idx="997">
                  <c:v>7.4937459999999998</c:v>
                </c:pt>
                <c:pt idx="998">
                  <c:v>7.49939</c:v>
                </c:pt>
                <c:pt idx="999">
                  <c:v>7.5050350000000003</c:v>
                </c:pt>
                <c:pt idx="1000">
                  <c:v>7.5106830000000002</c:v>
                </c:pt>
                <c:pt idx="1001">
                  <c:v>7.5163330000000004</c:v>
                </c:pt>
                <c:pt idx="1002">
                  <c:v>7.5219849999999999</c:v>
                </c:pt>
                <c:pt idx="1003">
                  <c:v>7.5276379999999996</c:v>
                </c:pt>
                <c:pt idx="1004">
                  <c:v>7.5332939999999997</c:v>
                </c:pt>
                <c:pt idx="1005">
                  <c:v>7.5389520000000001</c:v>
                </c:pt>
                <c:pt idx="1006">
                  <c:v>7.544613</c:v>
                </c:pt>
                <c:pt idx="1007">
                  <c:v>7.5502750000000001</c:v>
                </c:pt>
                <c:pt idx="1008">
                  <c:v>7.5559399999999997</c:v>
                </c:pt>
                <c:pt idx="1009">
                  <c:v>7.5616060000000003</c:v>
                </c:pt>
                <c:pt idx="1010">
                  <c:v>7.5672759999999997</c:v>
                </c:pt>
                <c:pt idx="1011">
                  <c:v>7.5729470000000001</c:v>
                </c:pt>
                <c:pt idx="1012">
                  <c:v>7.5786189999999998</c:v>
                </c:pt>
                <c:pt idx="1013">
                  <c:v>7.584295</c:v>
                </c:pt>
                <c:pt idx="1014">
                  <c:v>7.5899720000000004</c:v>
                </c:pt>
                <c:pt idx="1015">
                  <c:v>7.5956510000000002</c:v>
                </c:pt>
                <c:pt idx="1016">
                  <c:v>7.6013330000000003</c:v>
                </c:pt>
                <c:pt idx="1017">
                  <c:v>7.6070169999999999</c:v>
                </c:pt>
                <c:pt idx="1018">
                  <c:v>7.6127019999999996</c:v>
                </c:pt>
                <c:pt idx="1019">
                  <c:v>7.6183899999999998</c:v>
                </c:pt>
                <c:pt idx="1020">
                  <c:v>7.6240800000000002</c:v>
                </c:pt>
                <c:pt idx="1021">
                  <c:v>7.6297730000000001</c:v>
                </c:pt>
                <c:pt idx="1022">
                  <c:v>7.6354670000000002</c:v>
                </c:pt>
                <c:pt idx="1023">
                  <c:v>7.6411629999999997</c:v>
                </c:pt>
                <c:pt idx="1024">
                  <c:v>7.6468619999999996</c:v>
                </c:pt>
                <c:pt idx="1025">
                  <c:v>7.6525629999999998</c:v>
                </c:pt>
                <c:pt idx="1026">
                  <c:v>7.6582650000000001</c:v>
                </c:pt>
                <c:pt idx="1027">
                  <c:v>7.6639699999999999</c:v>
                </c:pt>
                <c:pt idx="1028">
                  <c:v>7.6696770000000001</c:v>
                </c:pt>
                <c:pt idx="1029">
                  <c:v>7.6753859999999996</c:v>
                </c:pt>
                <c:pt idx="1030">
                  <c:v>7.6810980000000004</c:v>
                </c:pt>
                <c:pt idx="1031">
                  <c:v>7.6868109999999996</c:v>
                </c:pt>
                <c:pt idx="1032">
                  <c:v>7.6925270000000001</c:v>
                </c:pt>
                <c:pt idx="1033">
                  <c:v>7.698245</c:v>
                </c:pt>
                <c:pt idx="1034">
                  <c:v>7.703964</c:v>
                </c:pt>
                <c:pt idx="1035">
                  <c:v>7.7096859999999996</c:v>
                </c:pt>
                <c:pt idx="1036">
                  <c:v>7.7154100000000003</c:v>
                </c:pt>
                <c:pt idx="1037">
                  <c:v>7.7211360000000004</c:v>
                </c:pt>
                <c:pt idx="1038">
                  <c:v>7.7268650000000001</c:v>
                </c:pt>
                <c:pt idx="1039">
                  <c:v>7.7325949999999999</c:v>
                </c:pt>
                <c:pt idx="1040">
                  <c:v>7.7383280000000001</c:v>
                </c:pt>
                <c:pt idx="1041">
                  <c:v>7.7440619999999996</c:v>
                </c:pt>
                <c:pt idx="1042">
                  <c:v>7.7497990000000003</c:v>
                </c:pt>
                <c:pt idx="1043">
                  <c:v>7.7555379999999996</c:v>
                </c:pt>
                <c:pt idx="1044">
                  <c:v>7.761279</c:v>
                </c:pt>
                <c:pt idx="1045">
                  <c:v>7.7670219999999999</c:v>
                </c:pt>
                <c:pt idx="1046">
                  <c:v>7.7727680000000001</c:v>
                </c:pt>
                <c:pt idx="1047">
                  <c:v>7.7785149999999996</c:v>
                </c:pt>
                <c:pt idx="1048">
                  <c:v>7.7842640000000003</c:v>
                </c:pt>
                <c:pt idx="1049">
                  <c:v>7.7900159999999996</c:v>
                </c:pt>
                <c:pt idx="1050">
                  <c:v>7.7957700000000001</c:v>
                </c:pt>
                <c:pt idx="1051">
                  <c:v>7.801526</c:v>
                </c:pt>
                <c:pt idx="1052">
                  <c:v>7.8072840000000001</c:v>
                </c:pt>
                <c:pt idx="1053">
                  <c:v>7.8130439999999997</c:v>
                </c:pt>
                <c:pt idx="1054">
                  <c:v>7.8188060000000004</c:v>
                </c:pt>
                <c:pt idx="1055">
                  <c:v>7.8245709999999997</c:v>
                </c:pt>
                <c:pt idx="1056">
                  <c:v>7.8303370000000001</c:v>
                </c:pt>
                <c:pt idx="1057">
                  <c:v>7.836106</c:v>
                </c:pt>
                <c:pt idx="1058">
                  <c:v>7.8418770000000002</c:v>
                </c:pt>
                <c:pt idx="1059">
                  <c:v>7.8476499999999998</c:v>
                </c:pt>
                <c:pt idx="1060">
                  <c:v>7.8534249999999997</c:v>
                </c:pt>
                <c:pt idx="1061">
                  <c:v>7.8592009999999997</c:v>
                </c:pt>
                <c:pt idx="1062">
                  <c:v>7.8649810000000002</c:v>
                </c:pt>
                <c:pt idx="1063">
                  <c:v>7.870762</c:v>
                </c:pt>
                <c:pt idx="1064">
                  <c:v>7.8765460000000003</c:v>
                </c:pt>
                <c:pt idx="1065">
                  <c:v>7.8823309999999998</c:v>
                </c:pt>
                <c:pt idx="1066">
                  <c:v>7.8881189999999997</c:v>
                </c:pt>
                <c:pt idx="1067">
                  <c:v>7.8939089999999998</c:v>
                </c:pt>
                <c:pt idx="1068">
                  <c:v>7.8997010000000003</c:v>
                </c:pt>
                <c:pt idx="1069">
                  <c:v>7.9054950000000002</c:v>
                </c:pt>
                <c:pt idx="1070">
                  <c:v>7.9112920000000004</c:v>
                </c:pt>
                <c:pt idx="1071">
                  <c:v>7.91709</c:v>
                </c:pt>
                <c:pt idx="1072">
                  <c:v>7.9228899999999998</c:v>
                </c:pt>
                <c:pt idx="1073">
                  <c:v>7.928693</c:v>
                </c:pt>
                <c:pt idx="1074">
                  <c:v>7.9344979999999996</c:v>
                </c:pt>
                <c:pt idx="1075">
                  <c:v>7.9403050000000004</c:v>
                </c:pt>
                <c:pt idx="1076">
                  <c:v>7.9461139999999997</c:v>
                </c:pt>
                <c:pt idx="1077">
                  <c:v>7.9519250000000001</c:v>
                </c:pt>
                <c:pt idx="1078">
                  <c:v>7.957738</c:v>
                </c:pt>
                <c:pt idx="1079">
                  <c:v>7.9635530000000001</c:v>
                </c:pt>
                <c:pt idx="1080">
                  <c:v>7.9693709999999998</c:v>
                </c:pt>
                <c:pt idx="1081">
                  <c:v>7.9751909999999997</c:v>
                </c:pt>
                <c:pt idx="1082">
                  <c:v>7.9810119999999998</c:v>
                </c:pt>
                <c:pt idx="1083">
                  <c:v>7.9868360000000003</c:v>
                </c:pt>
                <c:pt idx="1084">
                  <c:v>7.9926620000000002</c:v>
                </c:pt>
                <c:pt idx="1085">
                  <c:v>7.9984900000000003</c:v>
                </c:pt>
                <c:pt idx="1086">
                  <c:v>8.0043199999999999</c:v>
                </c:pt>
                <c:pt idx="1087">
                  <c:v>8.0101530000000007</c:v>
                </c:pt>
                <c:pt idx="1088">
                  <c:v>8.0159870000000009</c:v>
                </c:pt>
                <c:pt idx="1089">
                  <c:v>8.0218240000000005</c:v>
                </c:pt>
                <c:pt idx="1090">
                  <c:v>8.0276619999999994</c:v>
                </c:pt>
                <c:pt idx="1091">
                  <c:v>8.0335040000000006</c:v>
                </c:pt>
                <c:pt idx="1092">
                  <c:v>8.0393469999999994</c:v>
                </c:pt>
                <c:pt idx="1093">
                  <c:v>8.0451920000000001</c:v>
                </c:pt>
                <c:pt idx="1094">
                  <c:v>8.0510389999999994</c:v>
                </c:pt>
                <c:pt idx="1095">
                  <c:v>8.056889</c:v>
                </c:pt>
                <c:pt idx="1096">
                  <c:v>8.0627390000000005</c:v>
                </c:pt>
                <c:pt idx="1097">
                  <c:v>8.0685929999999999</c:v>
                </c:pt>
                <c:pt idx="1098">
                  <c:v>8.0744500000000006</c:v>
                </c:pt>
                <c:pt idx="1099">
                  <c:v>8.0803069999999995</c:v>
                </c:pt>
                <c:pt idx="1100">
                  <c:v>8.0861669999999997</c:v>
                </c:pt>
                <c:pt idx="1101">
                  <c:v>8.0920290000000001</c:v>
                </c:pt>
                <c:pt idx="1102">
                  <c:v>8.0978940000000001</c:v>
                </c:pt>
                <c:pt idx="1103">
                  <c:v>8.1037599999999994</c:v>
                </c:pt>
                <c:pt idx="1104">
                  <c:v>8.1096280000000007</c:v>
                </c:pt>
                <c:pt idx="1105">
                  <c:v>8.1154989999999998</c:v>
                </c:pt>
                <c:pt idx="1106">
                  <c:v>8.1213709999999999</c:v>
                </c:pt>
                <c:pt idx="1107">
                  <c:v>8.1272459999999995</c:v>
                </c:pt>
                <c:pt idx="1108">
                  <c:v>8.1331229999999994</c:v>
                </c:pt>
                <c:pt idx="1109">
                  <c:v>8.1390030000000007</c:v>
                </c:pt>
                <c:pt idx="1110">
                  <c:v>8.1448830000000001</c:v>
                </c:pt>
                <c:pt idx="1111">
                  <c:v>8.1507670000000001</c:v>
                </c:pt>
                <c:pt idx="1112">
                  <c:v>8.1566519999999993</c:v>
                </c:pt>
                <c:pt idx="1113">
                  <c:v>8.1625399999999999</c:v>
                </c:pt>
                <c:pt idx="1114">
                  <c:v>8.1684289999999997</c:v>
                </c:pt>
                <c:pt idx="1115">
                  <c:v>8.1743210000000008</c:v>
                </c:pt>
                <c:pt idx="1116">
                  <c:v>8.1802159999999997</c:v>
                </c:pt>
                <c:pt idx="1117">
                  <c:v>8.1861110000000004</c:v>
                </c:pt>
                <c:pt idx="1118">
                  <c:v>8.1920099999999998</c:v>
                </c:pt>
                <c:pt idx="1119">
                  <c:v>8.1979100000000003</c:v>
                </c:pt>
                <c:pt idx="1120">
                  <c:v>8.2038130000000002</c:v>
                </c:pt>
                <c:pt idx="1121">
                  <c:v>8.2097169999999995</c:v>
                </c:pt>
                <c:pt idx="1122">
                  <c:v>8.215624</c:v>
                </c:pt>
                <c:pt idx="1123">
                  <c:v>8.2215330000000009</c:v>
                </c:pt>
                <c:pt idx="1124">
                  <c:v>8.2274440000000002</c:v>
                </c:pt>
                <c:pt idx="1125">
                  <c:v>8.2333560000000006</c:v>
                </c:pt>
                <c:pt idx="1126">
                  <c:v>8.2392719999999997</c:v>
                </c:pt>
                <c:pt idx="1127">
                  <c:v>8.2451899999999991</c:v>
                </c:pt>
                <c:pt idx="1128">
                  <c:v>8.2511089999999996</c:v>
                </c:pt>
                <c:pt idx="1129">
                  <c:v>8.2570300000000003</c:v>
                </c:pt>
                <c:pt idx="1130">
                  <c:v>8.2629540000000006</c:v>
                </c:pt>
                <c:pt idx="1131">
                  <c:v>8.2688799999999993</c:v>
                </c:pt>
                <c:pt idx="1132">
                  <c:v>8.2748080000000002</c:v>
                </c:pt>
                <c:pt idx="1133">
                  <c:v>8.2807379999999995</c:v>
                </c:pt>
                <c:pt idx="1134">
                  <c:v>8.2866710000000001</c:v>
                </c:pt>
                <c:pt idx="1135">
                  <c:v>8.2926040000000008</c:v>
                </c:pt>
                <c:pt idx="1136">
                  <c:v>8.2985410000000002</c:v>
                </c:pt>
                <c:pt idx="1137">
                  <c:v>8.3044799999999999</c:v>
                </c:pt>
                <c:pt idx="1138">
                  <c:v>8.3104200000000006</c:v>
                </c:pt>
                <c:pt idx="1139">
                  <c:v>8.3163630000000008</c:v>
                </c:pt>
                <c:pt idx="1140">
                  <c:v>8.3223090000000006</c:v>
                </c:pt>
                <c:pt idx="1141">
                  <c:v>8.3282550000000004</c:v>
                </c:pt>
                <c:pt idx="1142">
                  <c:v>8.3342050000000008</c:v>
                </c:pt>
                <c:pt idx="1143">
                  <c:v>8.3401560000000003</c:v>
                </c:pt>
                <c:pt idx="1144">
                  <c:v>8.3461090000000002</c:v>
                </c:pt>
                <c:pt idx="1145">
                  <c:v>8.3520649999999996</c:v>
                </c:pt>
                <c:pt idx="1146">
                  <c:v>8.3580229999999993</c:v>
                </c:pt>
                <c:pt idx="1147">
                  <c:v>8.363982</c:v>
                </c:pt>
                <c:pt idx="1148">
                  <c:v>8.3699449999999995</c:v>
                </c:pt>
                <c:pt idx="1149">
                  <c:v>8.3759080000000008</c:v>
                </c:pt>
                <c:pt idx="1150">
                  <c:v>8.3818739999999998</c:v>
                </c:pt>
                <c:pt idx="1151">
                  <c:v>8.3878430000000002</c:v>
                </c:pt>
                <c:pt idx="1152">
                  <c:v>8.3938129999999997</c:v>
                </c:pt>
                <c:pt idx="1153">
                  <c:v>8.3997860000000006</c:v>
                </c:pt>
                <c:pt idx="1154">
                  <c:v>8.405761</c:v>
                </c:pt>
                <c:pt idx="1155">
                  <c:v>8.4117370000000005</c:v>
                </c:pt>
                <c:pt idx="1156">
                  <c:v>8.4177160000000004</c:v>
                </c:pt>
                <c:pt idx="1157">
                  <c:v>8.4236970000000007</c:v>
                </c:pt>
                <c:pt idx="1158">
                  <c:v>8.4296810000000004</c:v>
                </c:pt>
                <c:pt idx="1159">
                  <c:v>8.4356659999999994</c:v>
                </c:pt>
                <c:pt idx="1160">
                  <c:v>8.4416530000000005</c:v>
                </c:pt>
                <c:pt idx="1161">
                  <c:v>8.4476420000000001</c:v>
                </c:pt>
                <c:pt idx="1162">
                  <c:v>8.4536339999999992</c:v>
                </c:pt>
                <c:pt idx="1163">
                  <c:v>8.4596280000000004</c:v>
                </c:pt>
                <c:pt idx="1164">
                  <c:v>8.465624</c:v>
                </c:pt>
                <c:pt idx="1165">
                  <c:v>8.471622</c:v>
                </c:pt>
                <c:pt idx="1166">
                  <c:v>8.4776220000000002</c:v>
                </c:pt>
                <c:pt idx="1167">
                  <c:v>8.4836240000000007</c:v>
                </c:pt>
                <c:pt idx="1168">
                  <c:v>8.4896290000000008</c:v>
                </c:pt>
                <c:pt idx="1169">
                  <c:v>8.4956359999999993</c:v>
                </c:pt>
                <c:pt idx="1170">
                  <c:v>8.5016440000000006</c:v>
                </c:pt>
                <c:pt idx="1171">
                  <c:v>8.5076549999999997</c:v>
                </c:pt>
                <c:pt idx="1172">
                  <c:v>8.5136679999999991</c:v>
                </c:pt>
                <c:pt idx="1173">
                  <c:v>8.5196830000000006</c:v>
                </c:pt>
                <c:pt idx="1174">
                  <c:v>8.5257009999999998</c:v>
                </c:pt>
                <c:pt idx="1175">
                  <c:v>8.5317190000000007</c:v>
                </c:pt>
                <c:pt idx="1176">
                  <c:v>8.5377410000000005</c:v>
                </c:pt>
                <c:pt idx="1177">
                  <c:v>8.5437639999999995</c:v>
                </c:pt>
                <c:pt idx="1178">
                  <c:v>8.5497899999999998</c:v>
                </c:pt>
                <c:pt idx="1179">
                  <c:v>8.5558180000000004</c:v>
                </c:pt>
                <c:pt idx="1180">
                  <c:v>8.5618479999999995</c:v>
                </c:pt>
                <c:pt idx="1181">
                  <c:v>8.5678800000000006</c:v>
                </c:pt>
                <c:pt idx="1182">
                  <c:v>8.5739140000000003</c:v>
                </c:pt>
                <c:pt idx="1183">
                  <c:v>8.5799500000000002</c:v>
                </c:pt>
                <c:pt idx="1184">
                  <c:v>8.5859889999999996</c:v>
                </c:pt>
                <c:pt idx="1185">
                  <c:v>8.5920299999999994</c:v>
                </c:pt>
                <c:pt idx="1186">
                  <c:v>8.5980720000000002</c:v>
                </c:pt>
                <c:pt idx="1187">
                  <c:v>8.6041159999999994</c:v>
                </c:pt>
                <c:pt idx="1188">
                  <c:v>8.6101639999999993</c:v>
                </c:pt>
                <c:pt idx="1189">
                  <c:v>8.6162130000000001</c:v>
                </c:pt>
                <c:pt idx="1190">
                  <c:v>8.6222639999999995</c:v>
                </c:pt>
                <c:pt idx="1191">
                  <c:v>8.6283169999999991</c:v>
                </c:pt>
                <c:pt idx="1192">
                  <c:v>8.6343730000000001</c:v>
                </c:pt>
                <c:pt idx="1193">
                  <c:v>8.6404289999999992</c:v>
                </c:pt>
                <c:pt idx="1194">
                  <c:v>8.6464890000000008</c:v>
                </c:pt>
                <c:pt idx="1195">
                  <c:v>8.652552</c:v>
                </c:pt>
                <c:pt idx="1196">
                  <c:v>8.6586149999999993</c:v>
                </c:pt>
                <c:pt idx="1197">
                  <c:v>8.6646809999999999</c:v>
                </c:pt>
                <c:pt idx="1198">
                  <c:v>8.67075</c:v>
                </c:pt>
                <c:pt idx="1199">
                  <c:v>8.6768199999999993</c:v>
                </c:pt>
                <c:pt idx="1200">
                  <c:v>8.6828920000000007</c:v>
                </c:pt>
                <c:pt idx="1201">
                  <c:v>8.6889669999999999</c:v>
                </c:pt>
                <c:pt idx="1202">
                  <c:v>8.6950439999999993</c:v>
                </c:pt>
                <c:pt idx="1203">
                  <c:v>8.7011219999999998</c:v>
                </c:pt>
                <c:pt idx="1204">
                  <c:v>8.7072029999999998</c:v>
                </c:pt>
                <c:pt idx="1205">
                  <c:v>8.7132860000000001</c:v>
                </c:pt>
                <c:pt idx="1206">
                  <c:v>8.7193710000000006</c:v>
                </c:pt>
                <c:pt idx="1207">
                  <c:v>8.7254579999999997</c:v>
                </c:pt>
                <c:pt idx="1208">
                  <c:v>8.7315470000000008</c:v>
                </c:pt>
                <c:pt idx="1209">
                  <c:v>8.7376389999999997</c:v>
                </c:pt>
                <c:pt idx="1210">
                  <c:v>8.7437319999999996</c:v>
                </c:pt>
                <c:pt idx="1211">
                  <c:v>8.7498280000000008</c:v>
                </c:pt>
                <c:pt idx="1212">
                  <c:v>8.7559260000000005</c:v>
                </c:pt>
                <c:pt idx="1213">
                  <c:v>8.7620269999999998</c:v>
                </c:pt>
                <c:pt idx="1214">
                  <c:v>8.7681280000000008</c:v>
                </c:pt>
                <c:pt idx="1215">
                  <c:v>8.7742330000000006</c:v>
                </c:pt>
                <c:pt idx="1216">
                  <c:v>8.7803389999999997</c:v>
                </c:pt>
                <c:pt idx="1217">
                  <c:v>8.786448</c:v>
                </c:pt>
                <c:pt idx="1218">
                  <c:v>8.7925590000000007</c:v>
                </c:pt>
                <c:pt idx="1219">
                  <c:v>8.7986710000000006</c:v>
                </c:pt>
                <c:pt idx="1220">
                  <c:v>8.804786</c:v>
                </c:pt>
                <c:pt idx="1221">
                  <c:v>8.8109040000000007</c:v>
                </c:pt>
                <c:pt idx="1222">
                  <c:v>8.8170219999999997</c:v>
                </c:pt>
                <c:pt idx="1223">
                  <c:v>8.823143</c:v>
                </c:pt>
                <c:pt idx="1224">
                  <c:v>8.8292669999999998</c:v>
                </c:pt>
                <c:pt idx="1225">
                  <c:v>8.8353920000000006</c:v>
                </c:pt>
                <c:pt idx="1226">
                  <c:v>8.8415199999999992</c:v>
                </c:pt>
                <c:pt idx="1227">
                  <c:v>8.8476499999999998</c:v>
                </c:pt>
                <c:pt idx="1228">
                  <c:v>8.8537820000000007</c:v>
                </c:pt>
                <c:pt idx="1229">
                  <c:v>8.8599160000000001</c:v>
                </c:pt>
                <c:pt idx="1230">
                  <c:v>8.8660519999999998</c:v>
                </c:pt>
                <c:pt idx="1231">
                  <c:v>8.8721899999999998</c:v>
                </c:pt>
                <c:pt idx="1232">
                  <c:v>8.8783300000000001</c:v>
                </c:pt>
                <c:pt idx="1233">
                  <c:v>8.8844729999999998</c:v>
                </c:pt>
                <c:pt idx="1234">
                  <c:v>8.8906170000000007</c:v>
                </c:pt>
                <c:pt idx="1235">
                  <c:v>8.8967639999999992</c:v>
                </c:pt>
                <c:pt idx="1236">
                  <c:v>8.9029129999999999</c:v>
                </c:pt>
                <c:pt idx="1237">
                  <c:v>8.9090640000000008</c:v>
                </c:pt>
                <c:pt idx="1238">
                  <c:v>8.9152170000000002</c:v>
                </c:pt>
                <c:pt idx="1239">
                  <c:v>8.9213719999999999</c:v>
                </c:pt>
                <c:pt idx="1240">
                  <c:v>8.9275289999999998</c:v>
                </c:pt>
                <c:pt idx="1241">
                  <c:v>8.9336889999999993</c:v>
                </c:pt>
                <c:pt idx="1242">
                  <c:v>8.9398510000000009</c:v>
                </c:pt>
                <c:pt idx="1243">
                  <c:v>8.9460139999999999</c:v>
                </c:pt>
                <c:pt idx="1244">
                  <c:v>8.9521809999999995</c:v>
                </c:pt>
                <c:pt idx="1245">
                  <c:v>8.9583480000000009</c:v>
                </c:pt>
                <c:pt idx="1246">
                  <c:v>8.9645189999999992</c:v>
                </c:pt>
                <c:pt idx="1247">
                  <c:v>8.9706910000000004</c:v>
                </c:pt>
                <c:pt idx="1248">
                  <c:v>8.9768650000000001</c:v>
                </c:pt>
                <c:pt idx="1249">
                  <c:v>8.9830419999999993</c:v>
                </c:pt>
                <c:pt idx="1250">
                  <c:v>8.9892210000000006</c:v>
                </c:pt>
                <c:pt idx="1251">
                  <c:v>8.9954000000000001</c:v>
                </c:pt>
                <c:pt idx="1252">
                  <c:v>9.0015839999999994</c:v>
                </c:pt>
                <c:pt idx="1253">
                  <c:v>9.0077689999999997</c:v>
                </c:pt>
                <c:pt idx="1254">
                  <c:v>9.0139560000000003</c:v>
                </c:pt>
                <c:pt idx="1255">
                  <c:v>9.0201449999999994</c:v>
                </c:pt>
                <c:pt idx="1256">
                  <c:v>9.0263369999999998</c:v>
                </c:pt>
                <c:pt idx="1257">
                  <c:v>9.0325299999999995</c:v>
                </c:pt>
                <c:pt idx="1258">
                  <c:v>9.0387260000000005</c:v>
                </c:pt>
                <c:pt idx="1259">
                  <c:v>9.0449230000000007</c:v>
                </c:pt>
                <c:pt idx="1260">
                  <c:v>9.0511230000000005</c:v>
                </c:pt>
                <c:pt idx="1261">
                  <c:v>9.0573250000000005</c:v>
                </c:pt>
                <c:pt idx="1262">
                  <c:v>9.0635290000000008</c:v>
                </c:pt>
                <c:pt idx="1263">
                  <c:v>9.0697360000000007</c:v>
                </c:pt>
                <c:pt idx="1264">
                  <c:v>9.0759439999999998</c:v>
                </c:pt>
                <c:pt idx="1265">
                  <c:v>9.0821539999999992</c:v>
                </c:pt>
                <c:pt idx="1266">
                  <c:v>9.0883669999999999</c:v>
                </c:pt>
                <c:pt idx="1267">
                  <c:v>9.0945820000000008</c:v>
                </c:pt>
                <c:pt idx="1268">
                  <c:v>9.1007990000000003</c:v>
                </c:pt>
                <c:pt idx="1269">
                  <c:v>9.1070180000000001</c:v>
                </c:pt>
                <c:pt idx="1270">
                  <c:v>9.1132380000000008</c:v>
                </c:pt>
                <c:pt idx="1271">
                  <c:v>9.1194609999999994</c:v>
                </c:pt>
                <c:pt idx="1272">
                  <c:v>9.1256869999999992</c:v>
                </c:pt>
                <c:pt idx="1273">
                  <c:v>9.1319140000000001</c:v>
                </c:pt>
                <c:pt idx="1274">
                  <c:v>9.1381440000000005</c:v>
                </c:pt>
                <c:pt idx="1275">
                  <c:v>9.1443759999999994</c:v>
                </c:pt>
                <c:pt idx="1276">
                  <c:v>9.1506089999999993</c:v>
                </c:pt>
                <c:pt idx="1277">
                  <c:v>9.1568450000000006</c:v>
                </c:pt>
                <c:pt idx="1278">
                  <c:v>9.1630830000000003</c:v>
                </c:pt>
                <c:pt idx="1279">
                  <c:v>9.1693239999999996</c:v>
                </c:pt>
                <c:pt idx="1280">
                  <c:v>9.1755659999999999</c:v>
                </c:pt>
                <c:pt idx="1281">
                  <c:v>9.1818100000000005</c:v>
                </c:pt>
                <c:pt idx="1282">
                  <c:v>9.1880570000000006</c:v>
                </c:pt>
                <c:pt idx="1283">
                  <c:v>9.1943049999999999</c:v>
                </c:pt>
                <c:pt idx="1284">
                  <c:v>9.2005569999999999</c:v>
                </c:pt>
                <c:pt idx="1285">
                  <c:v>9.2068089999999998</c:v>
                </c:pt>
                <c:pt idx="1286">
                  <c:v>9.2130639999999993</c:v>
                </c:pt>
                <c:pt idx="1287">
                  <c:v>9.2193210000000008</c:v>
                </c:pt>
                <c:pt idx="1288">
                  <c:v>9.225581</c:v>
                </c:pt>
                <c:pt idx="1289">
                  <c:v>9.2318420000000003</c:v>
                </c:pt>
                <c:pt idx="1290">
                  <c:v>9.2381060000000002</c:v>
                </c:pt>
                <c:pt idx="1291">
                  <c:v>9.2443709999999992</c:v>
                </c:pt>
                <c:pt idx="1292">
                  <c:v>9.2506400000000006</c:v>
                </c:pt>
                <c:pt idx="1293">
                  <c:v>9.2569090000000003</c:v>
                </c:pt>
                <c:pt idx="1294">
                  <c:v>9.2631820000000005</c:v>
                </c:pt>
                <c:pt idx="1295">
                  <c:v>9.2694559999999999</c:v>
                </c:pt>
                <c:pt idx="1296">
                  <c:v>9.2757319999999996</c:v>
                </c:pt>
                <c:pt idx="1297">
                  <c:v>9.2820099999999996</c:v>
                </c:pt>
                <c:pt idx="1298">
                  <c:v>9.2882909999999992</c:v>
                </c:pt>
                <c:pt idx="1299">
                  <c:v>9.2945740000000008</c:v>
                </c:pt>
                <c:pt idx="1300">
                  <c:v>9.3008579999999998</c:v>
                </c:pt>
                <c:pt idx="1301">
                  <c:v>9.3071450000000002</c:v>
                </c:pt>
                <c:pt idx="1302">
                  <c:v>9.3134350000000001</c:v>
                </c:pt>
                <c:pt idx="1303">
                  <c:v>9.3197259999999993</c:v>
                </c:pt>
                <c:pt idx="1304">
                  <c:v>9.3260190000000005</c:v>
                </c:pt>
                <c:pt idx="1305">
                  <c:v>9.3323140000000002</c:v>
                </c:pt>
                <c:pt idx="1306">
                  <c:v>9.3386119999999995</c:v>
                </c:pt>
                <c:pt idx="1307">
                  <c:v>9.3449120000000008</c:v>
                </c:pt>
                <c:pt idx="1308">
                  <c:v>9.3512129999999996</c:v>
                </c:pt>
                <c:pt idx="1309">
                  <c:v>9.3575169999999996</c:v>
                </c:pt>
                <c:pt idx="1310">
                  <c:v>9.363823</c:v>
                </c:pt>
                <c:pt idx="1311">
                  <c:v>9.3701310000000007</c:v>
                </c:pt>
                <c:pt idx="1312">
                  <c:v>9.3764420000000008</c:v>
                </c:pt>
                <c:pt idx="1313">
                  <c:v>9.3827540000000003</c:v>
                </c:pt>
                <c:pt idx="1314">
                  <c:v>9.3890689999999992</c:v>
                </c:pt>
                <c:pt idx="1315">
                  <c:v>9.3953860000000002</c:v>
                </c:pt>
                <c:pt idx="1316">
                  <c:v>9.4017040000000005</c:v>
                </c:pt>
                <c:pt idx="1317">
                  <c:v>9.4080250000000003</c:v>
                </c:pt>
                <c:pt idx="1318">
                  <c:v>9.4143489999999996</c:v>
                </c:pt>
                <c:pt idx="1319">
                  <c:v>9.4206730000000007</c:v>
                </c:pt>
                <c:pt idx="1320">
                  <c:v>9.4270010000000006</c:v>
                </c:pt>
                <c:pt idx="1321">
                  <c:v>9.4333310000000008</c:v>
                </c:pt>
                <c:pt idx="1322">
                  <c:v>9.4396620000000002</c:v>
                </c:pt>
                <c:pt idx="1323">
                  <c:v>9.4459949999999999</c:v>
                </c:pt>
                <c:pt idx="1324">
                  <c:v>9.4523309999999992</c:v>
                </c:pt>
                <c:pt idx="1325">
                  <c:v>9.4586690000000004</c:v>
                </c:pt>
                <c:pt idx="1326">
                  <c:v>9.4650090000000002</c:v>
                </c:pt>
                <c:pt idx="1327">
                  <c:v>9.4713519999999995</c:v>
                </c:pt>
                <c:pt idx="1328">
                  <c:v>9.4776950000000006</c:v>
                </c:pt>
                <c:pt idx="1329">
                  <c:v>9.4840420000000005</c:v>
                </c:pt>
                <c:pt idx="1330">
                  <c:v>9.4903910000000007</c:v>
                </c:pt>
                <c:pt idx="1331">
                  <c:v>9.4967410000000001</c:v>
                </c:pt>
                <c:pt idx="1332">
                  <c:v>9.5030940000000008</c:v>
                </c:pt>
                <c:pt idx="1333">
                  <c:v>9.509449</c:v>
                </c:pt>
                <c:pt idx="1334">
                  <c:v>9.5158059999999995</c:v>
                </c:pt>
                <c:pt idx="1335">
                  <c:v>9.5221649999999993</c:v>
                </c:pt>
                <c:pt idx="1336">
                  <c:v>9.5285259999999994</c:v>
                </c:pt>
                <c:pt idx="1337">
                  <c:v>9.5348889999999997</c:v>
                </c:pt>
                <c:pt idx="1338">
                  <c:v>9.5412549999999996</c:v>
                </c:pt>
                <c:pt idx="1339">
                  <c:v>9.5476229999999997</c:v>
                </c:pt>
                <c:pt idx="1340">
                  <c:v>9.5539919999999992</c:v>
                </c:pt>
                <c:pt idx="1341">
                  <c:v>9.5603649999999991</c:v>
                </c:pt>
                <c:pt idx="1342">
                  <c:v>9.5667380000000009</c:v>
                </c:pt>
                <c:pt idx="1343">
                  <c:v>9.5731140000000003</c:v>
                </c:pt>
                <c:pt idx="1344">
                  <c:v>9.5794929999999994</c:v>
                </c:pt>
                <c:pt idx="1345">
                  <c:v>9.5858740000000004</c:v>
                </c:pt>
                <c:pt idx="1346">
                  <c:v>9.5922560000000008</c:v>
                </c:pt>
                <c:pt idx="1347">
                  <c:v>9.5986399999999996</c:v>
                </c:pt>
                <c:pt idx="1348">
                  <c:v>9.6050269999999998</c:v>
                </c:pt>
                <c:pt idx="1349">
                  <c:v>9.6114160000000002</c:v>
                </c:pt>
                <c:pt idx="1350">
                  <c:v>9.6178070000000009</c:v>
                </c:pt>
                <c:pt idx="1351">
                  <c:v>9.6242000000000001</c:v>
                </c:pt>
                <c:pt idx="1352">
                  <c:v>9.6305949999999996</c:v>
                </c:pt>
                <c:pt idx="1353">
                  <c:v>9.6369919999999993</c:v>
                </c:pt>
                <c:pt idx="1354">
                  <c:v>9.6433929999999997</c:v>
                </c:pt>
                <c:pt idx="1355">
                  <c:v>9.649794</c:v>
                </c:pt>
                <c:pt idx="1356">
                  <c:v>9.6561979999999998</c:v>
                </c:pt>
                <c:pt idx="1357">
                  <c:v>9.6626030000000007</c:v>
                </c:pt>
                <c:pt idx="1358">
                  <c:v>9.6690120000000004</c:v>
                </c:pt>
                <c:pt idx="1359">
                  <c:v>9.6754219999999993</c:v>
                </c:pt>
                <c:pt idx="1360">
                  <c:v>9.6818340000000003</c:v>
                </c:pt>
                <c:pt idx="1361">
                  <c:v>9.6882490000000008</c:v>
                </c:pt>
                <c:pt idx="1362">
                  <c:v>9.6946650000000005</c:v>
                </c:pt>
                <c:pt idx="1363">
                  <c:v>9.7010830000000006</c:v>
                </c:pt>
                <c:pt idx="1364">
                  <c:v>9.7075040000000001</c:v>
                </c:pt>
                <c:pt idx="1365">
                  <c:v>9.713927</c:v>
                </c:pt>
                <c:pt idx="1366">
                  <c:v>9.7203520000000001</c:v>
                </c:pt>
                <c:pt idx="1367">
                  <c:v>9.7267790000000005</c:v>
                </c:pt>
                <c:pt idx="1368">
                  <c:v>9.7332090000000004</c:v>
                </c:pt>
                <c:pt idx="1369">
                  <c:v>9.7396399999999996</c:v>
                </c:pt>
                <c:pt idx="1370">
                  <c:v>9.7460740000000001</c:v>
                </c:pt>
                <c:pt idx="1371">
                  <c:v>9.7525089999999999</c:v>
                </c:pt>
                <c:pt idx="1372">
                  <c:v>9.7589459999999999</c:v>
                </c:pt>
                <c:pt idx="1373">
                  <c:v>9.7653870000000005</c:v>
                </c:pt>
                <c:pt idx="1374">
                  <c:v>9.7718290000000003</c:v>
                </c:pt>
                <c:pt idx="1375">
                  <c:v>9.7782730000000004</c:v>
                </c:pt>
                <c:pt idx="1376">
                  <c:v>9.7847190000000008</c:v>
                </c:pt>
                <c:pt idx="1377">
                  <c:v>9.7911669999999997</c:v>
                </c:pt>
                <c:pt idx="1378">
                  <c:v>9.7976179999999999</c:v>
                </c:pt>
                <c:pt idx="1379">
                  <c:v>9.8040699999999994</c:v>
                </c:pt>
                <c:pt idx="1380">
                  <c:v>9.8105250000000002</c:v>
                </c:pt>
                <c:pt idx="1381">
                  <c:v>9.8169819999999994</c:v>
                </c:pt>
                <c:pt idx="1382">
                  <c:v>9.8234410000000008</c:v>
                </c:pt>
                <c:pt idx="1383">
                  <c:v>9.8299020000000006</c:v>
                </c:pt>
                <c:pt idx="1384">
                  <c:v>9.8363659999999999</c:v>
                </c:pt>
                <c:pt idx="1385">
                  <c:v>9.8428310000000003</c:v>
                </c:pt>
                <c:pt idx="1386">
                  <c:v>9.8492979999999992</c:v>
                </c:pt>
                <c:pt idx="1387">
                  <c:v>9.8557679999999994</c:v>
                </c:pt>
                <c:pt idx="1388">
                  <c:v>9.8622399999999999</c:v>
                </c:pt>
                <c:pt idx="1389">
                  <c:v>9.8687129999999996</c:v>
                </c:pt>
                <c:pt idx="1390">
                  <c:v>9.8751899999999999</c:v>
                </c:pt>
                <c:pt idx="1391">
                  <c:v>9.8816670000000002</c:v>
                </c:pt>
                <c:pt idx="1392">
                  <c:v>9.888147</c:v>
                </c:pt>
                <c:pt idx="1393">
                  <c:v>9.8946299999999994</c:v>
                </c:pt>
                <c:pt idx="1394">
                  <c:v>9.9011139999999997</c:v>
                </c:pt>
                <c:pt idx="1395">
                  <c:v>9.9076009999999997</c:v>
                </c:pt>
                <c:pt idx="1396">
                  <c:v>9.9140899999999998</c:v>
                </c:pt>
                <c:pt idx="1397">
                  <c:v>9.9205810000000003</c:v>
                </c:pt>
                <c:pt idx="1398">
                  <c:v>9.927073</c:v>
                </c:pt>
                <c:pt idx="1399">
                  <c:v>9.9335690000000003</c:v>
                </c:pt>
                <c:pt idx="1400">
                  <c:v>9.9400659999999998</c:v>
                </c:pt>
                <c:pt idx="1401">
                  <c:v>9.9465660000000007</c:v>
                </c:pt>
                <c:pt idx="1402">
                  <c:v>9.9530670000000008</c:v>
                </c:pt>
                <c:pt idx="1403">
                  <c:v>9.9595699999999994</c:v>
                </c:pt>
                <c:pt idx="1404">
                  <c:v>9.9660759999999993</c:v>
                </c:pt>
                <c:pt idx="1405">
                  <c:v>9.9725839999999994</c:v>
                </c:pt>
                <c:pt idx="1406">
                  <c:v>9.9790939999999999</c:v>
                </c:pt>
                <c:pt idx="1407">
                  <c:v>9.9856060000000006</c:v>
                </c:pt>
                <c:pt idx="1408">
                  <c:v>9.9921199999999999</c:v>
                </c:pt>
                <c:pt idx="1409">
                  <c:v>9.9986359999999994</c:v>
                </c:pt>
                <c:pt idx="1410">
                  <c:v>10.00515</c:v>
                </c:pt>
                <c:pt idx="1411">
                  <c:v>10.01168</c:v>
                </c:pt>
                <c:pt idx="1412">
                  <c:v>10.0182</c:v>
                </c:pt>
                <c:pt idx="1413">
                  <c:v>10.02472</c:v>
                </c:pt>
                <c:pt idx="1414">
                  <c:v>10.03125</c:v>
                </c:pt>
                <c:pt idx="1415">
                  <c:v>10.03778</c:v>
                </c:pt>
                <c:pt idx="1416">
                  <c:v>10.044309999999999</c:v>
                </c:pt>
                <c:pt idx="1417">
                  <c:v>10.050840000000001</c:v>
                </c:pt>
                <c:pt idx="1418">
                  <c:v>10.05738</c:v>
                </c:pt>
                <c:pt idx="1419">
                  <c:v>10.06392</c:v>
                </c:pt>
                <c:pt idx="1420">
                  <c:v>10.070460000000001</c:v>
                </c:pt>
                <c:pt idx="1421">
                  <c:v>10.077</c:v>
                </c:pt>
                <c:pt idx="1422">
                  <c:v>10.083539999999999</c:v>
                </c:pt>
                <c:pt idx="1423">
                  <c:v>10.09009</c:v>
                </c:pt>
                <c:pt idx="1424">
                  <c:v>10.096640000000001</c:v>
                </c:pt>
                <c:pt idx="1425">
                  <c:v>10.10319</c:v>
                </c:pt>
                <c:pt idx="1426">
                  <c:v>10.10974</c:v>
                </c:pt>
                <c:pt idx="1427">
                  <c:v>10.116289999999999</c:v>
                </c:pt>
                <c:pt idx="1428">
                  <c:v>10.12285</c:v>
                </c:pt>
                <c:pt idx="1429">
                  <c:v>10.12941</c:v>
                </c:pt>
                <c:pt idx="1430">
                  <c:v>10.13597</c:v>
                </c:pt>
                <c:pt idx="1431">
                  <c:v>10.142530000000001</c:v>
                </c:pt>
                <c:pt idx="1432">
                  <c:v>10.149100000000001</c:v>
                </c:pt>
                <c:pt idx="1433">
                  <c:v>10.155670000000001</c:v>
                </c:pt>
                <c:pt idx="1434">
                  <c:v>10.162240000000001</c:v>
                </c:pt>
                <c:pt idx="1435">
                  <c:v>10.168810000000001</c:v>
                </c:pt>
                <c:pt idx="1436">
                  <c:v>10.175380000000001</c:v>
                </c:pt>
                <c:pt idx="1437">
                  <c:v>10.18196</c:v>
                </c:pt>
                <c:pt idx="1438">
                  <c:v>10.18853</c:v>
                </c:pt>
                <c:pt idx="1439">
                  <c:v>10.19511</c:v>
                </c:pt>
                <c:pt idx="1440">
                  <c:v>10.201700000000001</c:v>
                </c:pt>
                <c:pt idx="1441">
                  <c:v>10.20828</c:v>
                </c:pt>
                <c:pt idx="1442">
                  <c:v>10.214869999999999</c:v>
                </c:pt>
                <c:pt idx="1443">
                  <c:v>10.22146</c:v>
                </c:pt>
                <c:pt idx="1444">
                  <c:v>10.22805</c:v>
                </c:pt>
                <c:pt idx="1445">
                  <c:v>10.234640000000001</c:v>
                </c:pt>
                <c:pt idx="1446">
                  <c:v>10.24123</c:v>
                </c:pt>
                <c:pt idx="1447">
                  <c:v>10.24783</c:v>
                </c:pt>
                <c:pt idx="1448">
                  <c:v>10.254429999999999</c:v>
                </c:pt>
                <c:pt idx="1449">
                  <c:v>10.26103</c:v>
                </c:pt>
                <c:pt idx="1450">
                  <c:v>10.26764</c:v>
                </c:pt>
                <c:pt idx="1451">
                  <c:v>10.274240000000001</c:v>
                </c:pt>
                <c:pt idx="1452">
                  <c:v>10.280849999999999</c:v>
                </c:pt>
                <c:pt idx="1453">
                  <c:v>10.287459999999999</c:v>
                </c:pt>
                <c:pt idx="1454">
                  <c:v>10.29407</c:v>
                </c:pt>
                <c:pt idx="1455">
                  <c:v>10.30068</c:v>
                </c:pt>
                <c:pt idx="1456">
                  <c:v>10.3073</c:v>
                </c:pt>
                <c:pt idx="1457">
                  <c:v>10.31392</c:v>
                </c:pt>
                <c:pt idx="1458">
                  <c:v>10.320539999999999</c:v>
                </c:pt>
                <c:pt idx="1459">
                  <c:v>10.327159999999999</c:v>
                </c:pt>
                <c:pt idx="1460">
                  <c:v>10.33379</c:v>
                </c:pt>
                <c:pt idx="1461">
                  <c:v>10.34041</c:v>
                </c:pt>
                <c:pt idx="1462">
                  <c:v>10.34704</c:v>
                </c:pt>
                <c:pt idx="1463">
                  <c:v>10.353669999999999</c:v>
                </c:pt>
                <c:pt idx="1464">
                  <c:v>10.36031</c:v>
                </c:pt>
                <c:pt idx="1465">
                  <c:v>10.36694</c:v>
                </c:pt>
                <c:pt idx="1466">
                  <c:v>10.37358</c:v>
                </c:pt>
                <c:pt idx="1467">
                  <c:v>10.38022</c:v>
                </c:pt>
                <c:pt idx="1468">
                  <c:v>10.38686</c:v>
                </c:pt>
                <c:pt idx="1469">
                  <c:v>10.3935</c:v>
                </c:pt>
                <c:pt idx="1470">
                  <c:v>10.40015</c:v>
                </c:pt>
                <c:pt idx="1471">
                  <c:v>10.4068</c:v>
                </c:pt>
                <c:pt idx="1472">
                  <c:v>10.413449999999999</c:v>
                </c:pt>
                <c:pt idx="1473">
                  <c:v>10.4201</c:v>
                </c:pt>
                <c:pt idx="1474">
                  <c:v>10.42675</c:v>
                </c:pt>
                <c:pt idx="1475">
                  <c:v>10.43341</c:v>
                </c:pt>
                <c:pt idx="1476">
                  <c:v>10.44007</c:v>
                </c:pt>
                <c:pt idx="1477">
                  <c:v>10.446730000000001</c:v>
                </c:pt>
                <c:pt idx="1478">
                  <c:v>10.453390000000001</c:v>
                </c:pt>
                <c:pt idx="1479">
                  <c:v>10.46006</c:v>
                </c:pt>
                <c:pt idx="1480">
                  <c:v>10.46673</c:v>
                </c:pt>
                <c:pt idx="1481">
                  <c:v>10.47339</c:v>
                </c:pt>
                <c:pt idx="1482">
                  <c:v>10.48007</c:v>
                </c:pt>
                <c:pt idx="1483">
                  <c:v>10.486739999999999</c:v>
                </c:pt>
                <c:pt idx="1484">
                  <c:v>10.493410000000001</c:v>
                </c:pt>
                <c:pt idx="1485">
                  <c:v>10.50009</c:v>
                </c:pt>
                <c:pt idx="1486">
                  <c:v>10.506769999999999</c:v>
                </c:pt>
                <c:pt idx="1487">
                  <c:v>10.51346</c:v>
                </c:pt>
                <c:pt idx="1488">
                  <c:v>10.52014</c:v>
                </c:pt>
                <c:pt idx="1489">
                  <c:v>10.526820000000001</c:v>
                </c:pt>
                <c:pt idx="1490">
                  <c:v>10.53351</c:v>
                </c:pt>
                <c:pt idx="1491">
                  <c:v>10.5402</c:v>
                </c:pt>
                <c:pt idx="1492">
                  <c:v>10.546900000000001</c:v>
                </c:pt>
                <c:pt idx="1493">
                  <c:v>10.55359</c:v>
                </c:pt>
                <c:pt idx="1494">
                  <c:v>10.56029</c:v>
                </c:pt>
                <c:pt idx="1495">
                  <c:v>10.566990000000001</c:v>
                </c:pt>
                <c:pt idx="1496">
                  <c:v>10.573689999999999</c:v>
                </c:pt>
                <c:pt idx="1497">
                  <c:v>10.58039</c:v>
                </c:pt>
                <c:pt idx="1498">
                  <c:v>10.5871</c:v>
                </c:pt>
                <c:pt idx="1499">
                  <c:v>10.59381</c:v>
                </c:pt>
                <c:pt idx="1500">
                  <c:v>10.60051</c:v>
                </c:pt>
                <c:pt idx="1501">
                  <c:v>10.607229999999999</c:v>
                </c:pt>
                <c:pt idx="1502">
                  <c:v>10.613939999999999</c:v>
                </c:pt>
                <c:pt idx="1503">
                  <c:v>10.620660000000001</c:v>
                </c:pt>
                <c:pt idx="1504">
                  <c:v>10.627370000000001</c:v>
                </c:pt>
                <c:pt idx="1505">
                  <c:v>10.63409</c:v>
                </c:pt>
                <c:pt idx="1506">
                  <c:v>10.64082</c:v>
                </c:pt>
                <c:pt idx="1507">
                  <c:v>10.647539999999999</c:v>
                </c:pt>
                <c:pt idx="1508">
                  <c:v>10.65427</c:v>
                </c:pt>
                <c:pt idx="1509">
                  <c:v>10.661</c:v>
                </c:pt>
                <c:pt idx="1510">
                  <c:v>10.667730000000001</c:v>
                </c:pt>
                <c:pt idx="1511">
                  <c:v>10.67446</c:v>
                </c:pt>
                <c:pt idx="1512">
                  <c:v>10.6812</c:v>
                </c:pt>
                <c:pt idx="1513">
                  <c:v>10.68793</c:v>
                </c:pt>
                <c:pt idx="1514">
                  <c:v>10.69467</c:v>
                </c:pt>
                <c:pt idx="1515">
                  <c:v>10.701409999999999</c:v>
                </c:pt>
                <c:pt idx="1516">
                  <c:v>10.708159999999999</c:v>
                </c:pt>
                <c:pt idx="1517">
                  <c:v>10.7149</c:v>
                </c:pt>
                <c:pt idx="1518">
                  <c:v>10.72165</c:v>
                </c:pt>
                <c:pt idx="1519">
                  <c:v>10.728400000000001</c:v>
                </c:pt>
                <c:pt idx="1520">
                  <c:v>10.735150000000001</c:v>
                </c:pt>
                <c:pt idx="1521">
                  <c:v>10.741910000000001</c:v>
                </c:pt>
                <c:pt idx="1522">
                  <c:v>10.748659999999999</c:v>
                </c:pt>
                <c:pt idx="1523">
                  <c:v>10.755420000000001</c:v>
                </c:pt>
                <c:pt idx="1524">
                  <c:v>10.762180000000001</c:v>
                </c:pt>
                <c:pt idx="1525">
                  <c:v>10.76895</c:v>
                </c:pt>
                <c:pt idx="1526">
                  <c:v>10.77571</c:v>
                </c:pt>
                <c:pt idx="1527">
                  <c:v>10.78248</c:v>
                </c:pt>
                <c:pt idx="1528">
                  <c:v>10.789249999999999</c:v>
                </c:pt>
                <c:pt idx="1529">
                  <c:v>10.79602</c:v>
                </c:pt>
                <c:pt idx="1530">
                  <c:v>10.80279</c:v>
                </c:pt>
                <c:pt idx="1531">
                  <c:v>10.809570000000001</c:v>
                </c:pt>
                <c:pt idx="1532">
                  <c:v>10.81634</c:v>
                </c:pt>
                <c:pt idx="1533">
                  <c:v>10.823119999999999</c:v>
                </c:pt>
                <c:pt idx="1534">
                  <c:v>10.82991</c:v>
                </c:pt>
                <c:pt idx="1535">
                  <c:v>10.836690000000001</c:v>
                </c:pt>
                <c:pt idx="1536">
                  <c:v>10.84348</c:v>
                </c:pt>
                <c:pt idx="1537">
                  <c:v>10.85026</c:v>
                </c:pt>
                <c:pt idx="1538">
                  <c:v>10.857049999999999</c:v>
                </c:pt>
                <c:pt idx="1539">
                  <c:v>10.863849999999999</c:v>
                </c:pt>
                <c:pt idx="1540">
                  <c:v>10.87064</c:v>
                </c:pt>
                <c:pt idx="1541">
                  <c:v>10.87744</c:v>
                </c:pt>
                <c:pt idx="1542">
                  <c:v>10.88424</c:v>
                </c:pt>
                <c:pt idx="1543">
                  <c:v>10.89104</c:v>
                </c:pt>
                <c:pt idx="1544">
                  <c:v>10.89784</c:v>
                </c:pt>
                <c:pt idx="1545">
                  <c:v>10.90465</c:v>
                </c:pt>
                <c:pt idx="1546">
                  <c:v>10.91145</c:v>
                </c:pt>
                <c:pt idx="1547">
                  <c:v>10.91826</c:v>
                </c:pt>
                <c:pt idx="1548">
                  <c:v>10.92507</c:v>
                </c:pt>
                <c:pt idx="1549">
                  <c:v>10.931889999999999</c:v>
                </c:pt>
                <c:pt idx="1550">
                  <c:v>10.938700000000001</c:v>
                </c:pt>
                <c:pt idx="1551">
                  <c:v>10.94552</c:v>
                </c:pt>
                <c:pt idx="1552">
                  <c:v>10.95234</c:v>
                </c:pt>
                <c:pt idx="1553">
                  <c:v>10.959160000000001</c:v>
                </c:pt>
                <c:pt idx="1554">
                  <c:v>10.96599</c:v>
                </c:pt>
                <c:pt idx="1555">
                  <c:v>10.97282</c:v>
                </c:pt>
                <c:pt idx="1556">
                  <c:v>10.97964</c:v>
                </c:pt>
                <c:pt idx="1557">
                  <c:v>10.986470000000001</c:v>
                </c:pt>
                <c:pt idx="1558">
                  <c:v>10.993309999999999</c:v>
                </c:pt>
                <c:pt idx="1559">
                  <c:v>11.00014</c:v>
                </c:pt>
                <c:pt idx="1560">
                  <c:v>11.00698</c:v>
                </c:pt>
                <c:pt idx="1561">
                  <c:v>11.013820000000001</c:v>
                </c:pt>
                <c:pt idx="1562">
                  <c:v>11.020659999999999</c:v>
                </c:pt>
                <c:pt idx="1563">
                  <c:v>11.0275</c:v>
                </c:pt>
                <c:pt idx="1564">
                  <c:v>11.03435</c:v>
                </c:pt>
                <c:pt idx="1565">
                  <c:v>11.0412</c:v>
                </c:pt>
                <c:pt idx="1566">
                  <c:v>11.04805</c:v>
                </c:pt>
                <c:pt idx="1567">
                  <c:v>11.0549</c:v>
                </c:pt>
                <c:pt idx="1568">
                  <c:v>11.06175</c:v>
                </c:pt>
                <c:pt idx="1569">
                  <c:v>11.06861</c:v>
                </c:pt>
                <c:pt idx="1570">
                  <c:v>11.075469999999999</c:v>
                </c:pt>
                <c:pt idx="1571">
                  <c:v>11.082330000000001</c:v>
                </c:pt>
                <c:pt idx="1572">
                  <c:v>11.08919</c:v>
                </c:pt>
                <c:pt idx="1573">
                  <c:v>11.09606</c:v>
                </c:pt>
                <c:pt idx="1574">
                  <c:v>11.102919999999999</c:v>
                </c:pt>
                <c:pt idx="1575">
                  <c:v>11.10979</c:v>
                </c:pt>
                <c:pt idx="1576">
                  <c:v>11.11666</c:v>
                </c:pt>
                <c:pt idx="1577">
                  <c:v>11.12354</c:v>
                </c:pt>
                <c:pt idx="1578">
                  <c:v>11.130409999999999</c:v>
                </c:pt>
                <c:pt idx="1579">
                  <c:v>11.13729</c:v>
                </c:pt>
                <c:pt idx="1580">
                  <c:v>11.144170000000001</c:v>
                </c:pt>
                <c:pt idx="1581">
                  <c:v>11.15105</c:v>
                </c:pt>
                <c:pt idx="1582">
                  <c:v>11.15793</c:v>
                </c:pt>
                <c:pt idx="1583">
                  <c:v>11.164820000000001</c:v>
                </c:pt>
                <c:pt idx="1584">
                  <c:v>11.171709999999999</c:v>
                </c:pt>
                <c:pt idx="1585">
                  <c:v>11.178599999999999</c:v>
                </c:pt>
                <c:pt idx="1586">
                  <c:v>11.18549</c:v>
                </c:pt>
                <c:pt idx="1587">
                  <c:v>11.19238</c:v>
                </c:pt>
                <c:pt idx="1588">
                  <c:v>11.19928</c:v>
                </c:pt>
                <c:pt idx="1589">
                  <c:v>11.20618</c:v>
                </c:pt>
                <c:pt idx="1590">
                  <c:v>11.21308</c:v>
                </c:pt>
                <c:pt idx="1591">
                  <c:v>11.21998</c:v>
                </c:pt>
                <c:pt idx="1592">
                  <c:v>11.226889999999999</c:v>
                </c:pt>
                <c:pt idx="1593">
                  <c:v>11.233790000000001</c:v>
                </c:pt>
                <c:pt idx="1594">
                  <c:v>11.2407</c:v>
                </c:pt>
                <c:pt idx="1595">
                  <c:v>11.24761</c:v>
                </c:pt>
                <c:pt idx="1596">
                  <c:v>11.254530000000001</c:v>
                </c:pt>
                <c:pt idx="1597">
                  <c:v>11.26144</c:v>
                </c:pt>
                <c:pt idx="1598">
                  <c:v>11.268359999999999</c:v>
                </c:pt>
                <c:pt idx="1599">
                  <c:v>11.27528</c:v>
                </c:pt>
                <c:pt idx="1600">
                  <c:v>11.2822</c:v>
                </c:pt>
                <c:pt idx="1601">
                  <c:v>11.28913</c:v>
                </c:pt>
                <c:pt idx="1602">
                  <c:v>11.296049999999999</c:v>
                </c:pt>
                <c:pt idx="1603">
                  <c:v>11.30298</c:v>
                </c:pt>
                <c:pt idx="1604">
                  <c:v>11.30991</c:v>
                </c:pt>
                <c:pt idx="1605">
                  <c:v>11.316850000000001</c:v>
                </c:pt>
                <c:pt idx="1606">
                  <c:v>11.323779999999999</c:v>
                </c:pt>
                <c:pt idx="1607">
                  <c:v>11.330719999999999</c:v>
                </c:pt>
                <c:pt idx="1608">
                  <c:v>11.33766</c:v>
                </c:pt>
                <c:pt idx="1609">
                  <c:v>11.3446</c:v>
                </c:pt>
                <c:pt idx="1610">
                  <c:v>11.35154</c:v>
                </c:pt>
                <c:pt idx="1611">
                  <c:v>11.35849</c:v>
                </c:pt>
                <c:pt idx="1612">
                  <c:v>11.36543</c:v>
                </c:pt>
                <c:pt idx="1613">
                  <c:v>11.37238</c:v>
                </c:pt>
                <c:pt idx="1614">
                  <c:v>11.379339999999999</c:v>
                </c:pt>
                <c:pt idx="1615">
                  <c:v>11.386290000000001</c:v>
                </c:pt>
                <c:pt idx="1616">
                  <c:v>11.39325</c:v>
                </c:pt>
                <c:pt idx="1617">
                  <c:v>11.4002</c:v>
                </c:pt>
                <c:pt idx="1618">
                  <c:v>11.407159999999999</c:v>
                </c:pt>
                <c:pt idx="1619">
                  <c:v>11.41413</c:v>
                </c:pt>
                <c:pt idx="1620">
                  <c:v>11.42109</c:v>
                </c:pt>
                <c:pt idx="1621">
                  <c:v>11.42806</c:v>
                </c:pt>
                <c:pt idx="1622">
                  <c:v>11.435029999999999</c:v>
                </c:pt>
                <c:pt idx="1623">
                  <c:v>11.442</c:v>
                </c:pt>
                <c:pt idx="1624">
                  <c:v>11.448969999999999</c:v>
                </c:pt>
                <c:pt idx="1625">
                  <c:v>11.45595</c:v>
                </c:pt>
                <c:pt idx="1626">
                  <c:v>11.46292</c:v>
                </c:pt>
                <c:pt idx="1627">
                  <c:v>11.469900000000001</c:v>
                </c:pt>
                <c:pt idx="1628">
                  <c:v>11.47688</c:v>
                </c:pt>
                <c:pt idx="1629">
                  <c:v>11.48387</c:v>
                </c:pt>
                <c:pt idx="1630">
                  <c:v>11.49085</c:v>
                </c:pt>
                <c:pt idx="1631">
                  <c:v>11.49784</c:v>
                </c:pt>
                <c:pt idx="1632">
                  <c:v>11.50483</c:v>
                </c:pt>
                <c:pt idx="1633">
                  <c:v>11.51182</c:v>
                </c:pt>
                <c:pt idx="1634">
                  <c:v>11.51882</c:v>
                </c:pt>
                <c:pt idx="1635">
                  <c:v>11.52581</c:v>
                </c:pt>
                <c:pt idx="1636">
                  <c:v>11.53281</c:v>
                </c:pt>
                <c:pt idx="1637">
                  <c:v>11.539809999999999</c:v>
                </c:pt>
                <c:pt idx="1638">
                  <c:v>11.54682</c:v>
                </c:pt>
                <c:pt idx="1639">
                  <c:v>11.55382</c:v>
                </c:pt>
                <c:pt idx="1640">
                  <c:v>11.560829999999999</c:v>
                </c:pt>
                <c:pt idx="1641">
                  <c:v>11.56784</c:v>
                </c:pt>
                <c:pt idx="1642">
                  <c:v>11.57485</c:v>
                </c:pt>
                <c:pt idx="1643">
                  <c:v>11.581860000000001</c:v>
                </c:pt>
                <c:pt idx="1644">
                  <c:v>11.58888</c:v>
                </c:pt>
                <c:pt idx="1645">
                  <c:v>11.595890000000001</c:v>
                </c:pt>
                <c:pt idx="1646">
                  <c:v>11.60291</c:v>
                </c:pt>
                <c:pt idx="1647">
                  <c:v>11.60994</c:v>
                </c:pt>
                <c:pt idx="1648">
                  <c:v>11.616960000000001</c:v>
                </c:pt>
                <c:pt idx="1649">
                  <c:v>11.623989999999999</c:v>
                </c:pt>
                <c:pt idx="1650">
                  <c:v>11.63101</c:v>
                </c:pt>
                <c:pt idx="1651">
                  <c:v>11.63805</c:v>
                </c:pt>
                <c:pt idx="1652">
                  <c:v>11.64508</c:v>
                </c:pt>
                <c:pt idx="1653">
                  <c:v>11.65211</c:v>
                </c:pt>
                <c:pt idx="1654">
                  <c:v>11.65915</c:v>
                </c:pt>
                <c:pt idx="1655">
                  <c:v>11.66619</c:v>
                </c:pt>
                <c:pt idx="1656">
                  <c:v>11.67323</c:v>
                </c:pt>
                <c:pt idx="1657">
                  <c:v>11.68027</c:v>
                </c:pt>
                <c:pt idx="1658">
                  <c:v>11.68732</c:v>
                </c:pt>
                <c:pt idx="1659">
                  <c:v>11.69436</c:v>
                </c:pt>
                <c:pt idx="1660">
                  <c:v>11.701409999999999</c:v>
                </c:pt>
                <c:pt idx="1661">
                  <c:v>11.70847</c:v>
                </c:pt>
                <c:pt idx="1662">
                  <c:v>11.71552</c:v>
                </c:pt>
                <c:pt idx="1663">
                  <c:v>11.722580000000001</c:v>
                </c:pt>
                <c:pt idx="1664">
                  <c:v>11.72963</c:v>
                </c:pt>
                <c:pt idx="1665">
                  <c:v>11.736689999999999</c:v>
                </c:pt>
                <c:pt idx="1666">
                  <c:v>11.74376</c:v>
                </c:pt>
                <c:pt idx="1667">
                  <c:v>11.750819999999999</c:v>
                </c:pt>
                <c:pt idx="1668">
                  <c:v>11.75789</c:v>
                </c:pt>
                <c:pt idx="1669">
                  <c:v>11.764950000000001</c:v>
                </c:pt>
                <c:pt idx="1670">
                  <c:v>11.772030000000001</c:v>
                </c:pt>
                <c:pt idx="1671">
                  <c:v>11.7791</c:v>
                </c:pt>
                <c:pt idx="1672">
                  <c:v>11.78617</c:v>
                </c:pt>
                <c:pt idx="1673">
                  <c:v>11.79325</c:v>
                </c:pt>
                <c:pt idx="1674">
                  <c:v>11.800330000000001</c:v>
                </c:pt>
                <c:pt idx="1675">
                  <c:v>11.807410000000001</c:v>
                </c:pt>
                <c:pt idx="1676">
                  <c:v>11.814489999999999</c:v>
                </c:pt>
                <c:pt idx="1677">
                  <c:v>11.821580000000001</c:v>
                </c:pt>
                <c:pt idx="1678">
                  <c:v>11.828670000000001</c:v>
                </c:pt>
                <c:pt idx="1679">
                  <c:v>11.835760000000001</c:v>
                </c:pt>
                <c:pt idx="1680">
                  <c:v>11.84285</c:v>
                </c:pt>
                <c:pt idx="1681">
                  <c:v>11.84994</c:v>
                </c:pt>
                <c:pt idx="1682">
                  <c:v>11.85704</c:v>
                </c:pt>
                <c:pt idx="1683">
                  <c:v>11.864140000000001</c:v>
                </c:pt>
                <c:pt idx="1684">
                  <c:v>11.87124</c:v>
                </c:pt>
                <c:pt idx="1685">
                  <c:v>11.87834</c:v>
                </c:pt>
                <c:pt idx="1686">
                  <c:v>11.885450000000001</c:v>
                </c:pt>
                <c:pt idx="1687">
                  <c:v>11.89255</c:v>
                </c:pt>
                <c:pt idx="1688">
                  <c:v>11.899660000000001</c:v>
                </c:pt>
                <c:pt idx="1689">
                  <c:v>11.90677</c:v>
                </c:pt>
                <c:pt idx="1690">
                  <c:v>11.91389</c:v>
                </c:pt>
                <c:pt idx="1691">
                  <c:v>11.920999999999999</c:v>
                </c:pt>
                <c:pt idx="1692">
                  <c:v>11.92812</c:v>
                </c:pt>
                <c:pt idx="1693">
                  <c:v>11.93524</c:v>
                </c:pt>
                <c:pt idx="1694">
                  <c:v>11.942360000000001</c:v>
                </c:pt>
                <c:pt idx="1695">
                  <c:v>11.949479999999999</c:v>
                </c:pt>
                <c:pt idx="1696">
                  <c:v>11.95661</c:v>
                </c:pt>
                <c:pt idx="1697">
                  <c:v>11.96374</c:v>
                </c:pt>
                <c:pt idx="1698">
                  <c:v>11.97087</c:v>
                </c:pt>
                <c:pt idx="1699">
                  <c:v>11.978</c:v>
                </c:pt>
                <c:pt idx="1700">
                  <c:v>11.985139999999999</c:v>
                </c:pt>
                <c:pt idx="1701">
                  <c:v>11.99227</c:v>
                </c:pt>
                <c:pt idx="1702">
                  <c:v>11.999409999999999</c:v>
                </c:pt>
                <c:pt idx="1703">
                  <c:v>12.006550000000001</c:v>
                </c:pt>
                <c:pt idx="1704">
                  <c:v>12.01369</c:v>
                </c:pt>
                <c:pt idx="1705">
                  <c:v>12.02084</c:v>
                </c:pt>
                <c:pt idx="1706">
                  <c:v>12.027990000000001</c:v>
                </c:pt>
                <c:pt idx="1707">
                  <c:v>12.03514</c:v>
                </c:pt>
                <c:pt idx="1708">
                  <c:v>12.042289999999999</c:v>
                </c:pt>
                <c:pt idx="1709">
                  <c:v>12.049440000000001</c:v>
                </c:pt>
                <c:pt idx="1710">
                  <c:v>12.0566</c:v>
                </c:pt>
                <c:pt idx="1711">
                  <c:v>12.063750000000001</c:v>
                </c:pt>
                <c:pt idx="1712">
                  <c:v>12.07091</c:v>
                </c:pt>
                <c:pt idx="1713">
                  <c:v>12.07808</c:v>
                </c:pt>
                <c:pt idx="1714">
                  <c:v>12.085240000000001</c:v>
                </c:pt>
                <c:pt idx="1715">
                  <c:v>12.092409999999999</c:v>
                </c:pt>
                <c:pt idx="1716">
                  <c:v>12.09958</c:v>
                </c:pt>
                <c:pt idx="1717">
                  <c:v>12.10675</c:v>
                </c:pt>
                <c:pt idx="1718">
                  <c:v>12.11392</c:v>
                </c:pt>
                <c:pt idx="1719">
                  <c:v>12.121090000000001</c:v>
                </c:pt>
                <c:pt idx="1720">
                  <c:v>12.128270000000001</c:v>
                </c:pt>
                <c:pt idx="1721">
                  <c:v>12.135450000000001</c:v>
                </c:pt>
                <c:pt idx="1722">
                  <c:v>12.14263</c:v>
                </c:pt>
                <c:pt idx="1723">
                  <c:v>12.14981</c:v>
                </c:pt>
                <c:pt idx="1724">
                  <c:v>12.157</c:v>
                </c:pt>
                <c:pt idx="1725">
                  <c:v>12.16419</c:v>
                </c:pt>
                <c:pt idx="1726">
                  <c:v>12.171379999999999</c:v>
                </c:pt>
                <c:pt idx="1727">
                  <c:v>12.178570000000001</c:v>
                </c:pt>
                <c:pt idx="1728">
                  <c:v>12.18576</c:v>
                </c:pt>
                <c:pt idx="1729">
                  <c:v>12.192959999999999</c:v>
                </c:pt>
                <c:pt idx="1730">
                  <c:v>12.20016</c:v>
                </c:pt>
                <c:pt idx="1731">
                  <c:v>12.20736</c:v>
                </c:pt>
                <c:pt idx="1732">
                  <c:v>12.214560000000001</c:v>
                </c:pt>
                <c:pt idx="1733">
                  <c:v>12.22176</c:v>
                </c:pt>
                <c:pt idx="1734">
                  <c:v>12.22897</c:v>
                </c:pt>
                <c:pt idx="1735">
                  <c:v>12.236179999999999</c:v>
                </c:pt>
                <c:pt idx="1736">
                  <c:v>12.24339</c:v>
                </c:pt>
                <c:pt idx="1737">
                  <c:v>12.2506</c:v>
                </c:pt>
                <c:pt idx="1738">
                  <c:v>12.257820000000001</c:v>
                </c:pt>
                <c:pt idx="1739">
                  <c:v>12.265040000000001</c:v>
                </c:pt>
                <c:pt idx="1740">
                  <c:v>12.27225</c:v>
                </c:pt>
                <c:pt idx="1741">
                  <c:v>12.27948</c:v>
                </c:pt>
                <c:pt idx="1742">
                  <c:v>12.2867</c:v>
                </c:pt>
                <c:pt idx="1743">
                  <c:v>12.29393</c:v>
                </c:pt>
                <c:pt idx="1744">
                  <c:v>12.30115</c:v>
                </c:pt>
                <c:pt idx="1745">
                  <c:v>12.30838</c:v>
                </c:pt>
                <c:pt idx="1746">
                  <c:v>12.315619999999999</c:v>
                </c:pt>
                <c:pt idx="1747">
                  <c:v>12.322850000000001</c:v>
                </c:pt>
                <c:pt idx="1748">
                  <c:v>12.33009</c:v>
                </c:pt>
                <c:pt idx="1749">
                  <c:v>12.33733</c:v>
                </c:pt>
                <c:pt idx="1750">
                  <c:v>12.344569999999999</c:v>
                </c:pt>
                <c:pt idx="1751">
                  <c:v>12.35181</c:v>
                </c:pt>
                <c:pt idx="1752">
                  <c:v>12.35905</c:v>
                </c:pt>
                <c:pt idx="1753">
                  <c:v>12.366300000000001</c:v>
                </c:pt>
                <c:pt idx="1754">
                  <c:v>12.37355</c:v>
                </c:pt>
                <c:pt idx="1755">
                  <c:v>12.380800000000001</c:v>
                </c:pt>
                <c:pt idx="1756">
                  <c:v>12.38805</c:v>
                </c:pt>
                <c:pt idx="1757">
                  <c:v>12.39531</c:v>
                </c:pt>
                <c:pt idx="1758">
                  <c:v>12.402570000000001</c:v>
                </c:pt>
                <c:pt idx="1759">
                  <c:v>12.409829999999999</c:v>
                </c:pt>
                <c:pt idx="1760">
                  <c:v>12.41709</c:v>
                </c:pt>
                <c:pt idx="1761">
                  <c:v>12.42435</c:v>
                </c:pt>
                <c:pt idx="1762">
                  <c:v>12.431620000000001</c:v>
                </c:pt>
                <c:pt idx="1763">
                  <c:v>12.438890000000001</c:v>
                </c:pt>
                <c:pt idx="1764">
                  <c:v>12.446160000000001</c:v>
                </c:pt>
                <c:pt idx="1765">
                  <c:v>12.453430000000001</c:v>
                </c:pt>
                <c:pt idx="1766">
                  <c:v>12.460710000000001</c:v>
                </c:pt>
                <c:pt idx="1767">
                  <c:v>12.467980000000001</c:v>
                </c:pt>
                <c:pt idx="1768">
                  <c:v>12.47526</c:v>
                </c:pt>
                <c:pt idx="1769">
                  <c:v>12.48254</c:v>
                </c:pt>
                <c:pt idx="1770">
                  <c:v>12.48983</c:v>
                </c:pt>
                <c:pt idx="1771">
                  <c:v>12.497109999999999</c:v>
                </c:pt>
                <c:pt idx="1772">
                  <c:v>12.5044</c:v>
                </c:pt>
                <c:pt idx="1773">
                  <c:v>12.51169</c:v>
                </c:pt>
                <c:pt idx="1774">
                  <c:v>12.518980000000001</c:v>
                </c:pt>
                <c:pt idx="1775">
                  <c:v>12.52627</c:v>
                </c:pt>
                <c:pt idx="1776">
                  <c:v>12.533569999999999</c:v>
                </c:pt>
                <c:pt idx="1777">
                  <c:v>12.54087</c:v>
                </c:pt>
                <c:pt idx="1778">
                  <c:v>12.548170000000001</c:v>
                </c:pt>
                <c:pt idx="1779">
                  <c:v>12.55547</c:v>
                </c:pt>
                <c:pt idx="1780">
                  <c:v>12.56277</c:v>
                </c:pt>
                <c:pt idx="1781">
                  <c:v>12.570080000000001</c:v>
                </c:pt>
                <c:pt idx="1782">
                  <c:v>12.577389999999999</c:v>
                </c:pt>
                <c:pt idx="1783">
                  <c:v>12.5847</c:v>
                </c:pt>
                <c:pt idx="1784">
                  <c:v>12.59201</c:v>
                </c:pt>
                <c:pt idx="1785">
                  <c:v>12.59933</c:v>
                </c:pt>
                <c:pt idx="1786">
                  <c:v>12.606640000000001</c:v>
                </c:pt>
                <c:pt idx="1787">
                  <c:v>12.613960000000001</c:v>
                </c:pt>
                <c:pt idx="1788">
                  <c:v>12.62128</c:v>
                </c:pt>
                <c:pt idx="1789">
                  <c:v>12.62861</c:v>
                </c:pt>
                <c:pt idx="1790">
                  <c:v>12.63593</c:v>
                </c:pt>
                <c:pt idx="1791">
                  <c:v>12.64326</c:v>
                </c:pt>
                <c:pt idx="1792">
                  <c:v>12.650589999999999</c:v>
                </c:pt>
                <c:pt idx="1793">
                  <c:v>12.657920000000001</c:v>
                </c:pt>
                <c:pt idx="1794">
                  <c:v>12.66526</c:v>
                </c:pt>
                <c:pt idx="1795">
                  <c:v>12.67259</c:v>
                </c:pt>
                <c:pt idx="1796">
                  <c:v>12.679930000000001</c:v>
                </c:pt>
                <c:pt idx="1797">
                  <c:v>12.68727</c:v>
                </c:pt>
                <c:pt idx="1798">
                  <c:v>12.69462</c:v>
                </c:pt>
                <c:pt idx="1799">
                  <c:v>12.70196</c:v>
                </c:pt>
                <c:pt idx="1800">
                  <c:v>12.70931</c:v>
                </c:pt>
                <c:pt idx="1801">
                  <c:v>12.716659999999999</c:v>
                </c:pt>
                <c:pt idx="1802">
                  <c:v>12.72401</c:v>
                </c:pt>
                <c:pt idx="1803">
                  <c:v>12.73136</c:v>
                </c:pt>
                <c:pt idx="1804">
                  <c:v>12.738720000000001</c:v>
                </c:pt>
                <c:pt idx="1805">
                  <c:v>12.74607</c:v>
                </c:pt>
                <c:pt idx="1806">
                  <c:v>12.75343</c:v>
                </c:pt>
                <c:pt idx="1807">
                  <c:v>12.76079</c:v>
                </c:pt>
                <c:pt idx="1808">
                  <c:v>12.76816</c:v>
                </c:pt>
                <c:pt idx="1809">
                  <c:v>12.77552</c:v>
                </c:pt>
                <c:pt idx="1810">
                  <c:v>12.78289</c:v>
                </c:pt>
                <c:pt idx="1811">
                  <c:v>12.79026</c:v>
                </c:pt>
                <c:pt idx="1812">
                  <c:v>12.797639999999999</c:v>
                </c:pt>
                <c:pt idx="1813">
                  <c:v>12.805009999999999</c:v>
                </c:pt>
                <c:pt idx="1814">
                  <c:v>12.812390000000001</c:v>
                </c:pt>
                <c:pt idx="1815">
                  <c:v>12.81977</c:v>
                </c:pt>
                <c:pt idx="1816">
                  <c:v>12.82715</c:v>
                </c:pt>
                <c:pt idx="1817">
                  <c:v>12.834530000000001</c:v>
                </c:pt>
                <c:pt idx="1818">
                  <c:v>12.84191</c:v>
                </c:pt>
                <c:pt idx="1819">
                  <c:v>12.849299999999999</c:v>
                </c:pt>
                <c:pt idx="1820">
                  <c:v>12.85669</c:v>
                </c:pt>
                <c:pt idx="1821">
                  <c:v>12.86408</c:v>
                </c:pt>
                <c:pt idx="1822">
                  <c:v>12.87148</c:v>
                </c:pt>
                <c:pt idx="1823">
                  <c:v>12.878869999999999</c:v>
                </c:pt>
                <c:pt idx="1824">
                  <c:v>12.88627</c:v>
                </c:pt>
                <c:pt idx="1825">
                  <c:v>12.89367</c:v>
                </c:pt>
                <c:pt idx="1826">
                  <c:v>12.901070000000001</c:v>
                </c:pt>
                <c:pt idx="1827">
                  <c:v>12.908469999999999</c:v>
                </c:pt>
                <c:pt idx="1828">
                  <c:v>12.91588</c:v>
                </c:pt>
                <c:pt idx="1829">
                  <c:v>12.92329</c:v>
                </c:pt>
                <c:pt idx="1830">
                  <c:v>12.9307</c:v>
                </c:pt>
                <c:pt idx="1831">
                  <c:v>12.93811</c:v>
                </c:pt>
                <c:pt idx="1832">
                  <c:v>12.94553</c:v>
                </c:pt>
                <c:pt idx="1833">
                  <c:v>12.95294</c:v>
                </c:pt>
                <c:pt idx="1834">
                  <c:v>12.96036</c:v>
                </c:pt>
                <c:pt idx="1835">
                  <c:v>12.967790000000001</c:v>
                </c:pt>
                <c:pt idx="1836">
                  <c:v>12.975210000000001</c:v>
                </c:pt>
                <c:pt idx="1837">
                  <c:v>12.98263</c:v>
                </c:pt>
                <c:pt idx="1838">
                  <c:v>12.99006</c:v>
                </c:pt>
                <c:pt idx="1839">
                  <c:v>12.997490000000001</c:v>
                </c:pt>
                <c:pt idx="1840">
                  <c:v>13.00492</c:v>
                </c:pt>
                <c:pt idx="1841">
                  <c:v>13.012359999999999</c:v>
                </c:pt>
                <c:pt idx="1842">
                  <c:v>13.01979</c:v>
                </c:pt>
                <c:pt idx="1843">
                  <c:v>13.027229999999999</c:v>
                </c:pt>
                <c:pt idx="1844">
                  <c:v>13.03467</c:v>
                </c:pt>
                <c:pt idx="1845">
                  <c:v>13.042109999999999</c:v>
                </c:pt>
                <c:pt idx="1846">
                  <c:v>13.04956</c:v>
                </c:pt>
                <c:pt idx="1847">
                  <c:v>13.05701</c:v>
                </c:pt>
                <c:pt idx="1848">
                  <c:v>13.064450000000001</c:v>
                </c:pt>
                <c:pt idx="1849">
                  <c:v>13.071910000000001</c:v>
                </c:pt>
                <c:pt idx="1850">
                  <c:v>13.079359999999999</c:v>
                </c:pt>
                <c:pt idx="1851">
                  <c:v>13.08681</c:v>
                </c:pt>
                <c:pt idx="1852">
                  <c:v>13.09427</c:v>
                </c:pt>
                <c:pt idx="1853">
                  <c:v>13.10173</c:v>
                </c:pt>
                <c:pt idx="1854">
                  <c:v>13.10919</c:v>
                </c:pt>
                <c:pt idx="1855">
                  <c:v>13.11666</c:v>
                </c:pt>
                <c:pt idx="1856">
                  <c:v>13.12412</c:v>
                </c:pt>
                <c:pt idx="1857">
                  <c:v>13.131589999999999</c:v>
                </c:pt>
                <c:pt idx="1858">
                  <c:v>13.139060000000001</c:v>
                </c:pt>
                <c:pt idx="1859">
                  <c:v>13.14653</c:v>
                </c:pt>
                <c:pt idx="1860">
                  <c:v>13.15401</c:v>
                </c:pt>
                <c:pt idx="1861">
                  <c:v>13.161479999999999</c:v>
                </c:pt>
                <c:pt idx="1862">
                  <c:v>13.16896</c:v>
                </c:pt>
                <c:pt idx="1863">
                  <c:v>13.176439999999999</c:v>
                </c:pt>
                <c:pt idx="1864">
                  <c:v>13.183920000000001</c:v>
                </c:pt>
                <c:pt idx="1865">
                  <c:v>13.191409999999999</c:v>
                </c:pt>
                <c:pt idx="1866">
                  <c:v>13.1989</c:v>
                </c:pt>
                <c:pt idx="1867">
                  <c:v>13.206390000000001</c:v>
                </c:pt>
                <c:pt idx="1868">
                  <c:v>13.21388</c:v>
                </c:pt>
                <c:pt idx="1869">
                  <c:v>13.22137</c:v>
                </c:pt>
                <c:pt idx="1870">
                  <c:v>13.228870000000001</c:v>
                </c:pt>
                <c:pt idx="1871">
                  <c:v>13.236359999999999</c:v>
                </c:pt>
                <c:pt idx="1872">
                  <c:v>13.24386</c:v>
                </c:pt>
                <c:pt idx="1873">
                  <c:v>13.25137</c:v>
                </c:pt>
                <c:pt idx="1874">
                  <c:v>13.25887</c:v>
                </c:pt>
                <c:pt idx="1875">
                  <c:v>13.26638</c:v>
                </c:pt>
                <c:pt idx="1876">
                  <c:v>13.27388</c:v>
                </c:pt>
                <c:pt idx="1877">
                  <c:v>13.28139</c:v>
                </c:pt>
                <c:pt idx="1878">
                  <c:v>13.28891</c:v>
                </c:pt>
                <c:pt idx="1879">
                  <c:v>13.296419999999999</c:v>
                </c:pt>
                <c:pt idx="1880">
                  <c:v>13.303940000000001</c:v>
                </c:pt>
                <c:pt idx="1881">
                  <c:v>13.31146</c:v>
                </c:pt>
                <c:pt idx="1882">
                  <c:v>13.31898</c:v>
                </c:pt>
                <c:pt idx="1883">
                  <c:v>13.326499999999999</c:v>
                </c:pt>
                <c:pt idx="1884">
                  <c:v>13.33403</c:v>
                </c:pt>
                <c:pt idx="1885">
                  <c:v>13.34155</c:v>
                </c:pt>
                <c:pt idx="1886">
                  <c:v>13.349080000000001</c:v>
                </c:pt>
                <c:pt idx="1887">
                  <c:v>13.356619999999999</c:v>
                </c:pt>
                <c:pt idx="1888">
                  <c:v>13.36415</c:v>
                </c:pt>
                <c:pt idx="1889">
                  <c:v>13.371689999999999</c:v>
                </c:pt>
                <c:pt idx="1890">
                  <c:v>13.37922</c:v>
                </c:pt>
                <c:pt idx="1891">
                  <c:v>13.386760000000001</c:v>
                </c:pt>
                <c:pt idx="1892">
                  <c:v>13.394310000000001</c:v>
                </c:pt>
                <c:pt idx="1893">
                  <c:v>13.40185</c:v>
                </c:pt>
                <c:pt idx="1894">
                  <c:v>13.4094</c:v>
                </c:pt>
                <c:pt idx="1895">
                  <c:v>13.41695</c:v>
                </c:pt>
                <c:pt idx="1896">
                  <c:v>13.4245</c:v>
                </c:pt>
                <c:pt idx="1897">
                  <c:v>13.43205</c:v>
                </c:pt>
                <c:pt idx="1898">
                  <c:v>13.4396</c:v>
                </c:pt>
                <c:pt idx="1899">
                  <c:v>13.44716</c:v>
                </c:pt>
                <c:pt idx="1900">
                  <c:v>13.45472</c:v>
                </c:pt>
                <c:pt idx="1901">
                  <c:v>13.46228</c:v>
                </c:pt>
                <c:pt idx="1902">
                  <c:v>13.46984</c:v>
                </c:pt>
                <c:pt idx="1903">
                  <c:v>13.477410000000001</c:v>
                </c:pt>
                <c:pt idx="1904">
                  <c:v>13.48498</c:v>
                </c:pt>
                <c:pt idx="1905">
                  <c:v>13.49255</c:v>
                </c:pt>
                <c:pt idx="1906">
                  <c:v>13.500120000000001</c:v>
                </c:pt>
                <c:pt idx="1907">
                  <c:v>13.50769</c:v>
                </c:pt>
                <c:pt idx="1908">
                  <c:v>13.515269999999999</c:v>
                </c:pt>
                <c:pt idx="1909">
                  <c:v>13.52285</c:v>
                </c:pt>
                <c:pt idx="1910">
                  <c:v>13.530430000000001</c:v>
                </c:pt>
                <c:pt idx="1911">
                  <c:v>13.53801</c:v>
                </c:pt>
                <c:pt idx="1912">
                  <c:v>13.5456</c:v>
                </c:pt>
                <c:pt idx="1913">
                  <c:v>13.553179999999999</c:v>
                </c:pt>
                <c:pt idx="1914">
                  <c:v>13.56077</c:v>
                </c:pt>
                <c:pt idx="1915">
                  <c:v>13.56836</c:v>
                </c:pt>
                <c:pt idx="1916">
                  <c:v>13.57596</c:v>
                </c:pt>
                <c:pt idx="1917">
                  <c:v>13.583550000000001</c:v>
                </c:pt>
                <c:pt idx="1918">
                  <c:v>13.591150000000001</c:v>
                </c:pt>
                <c:pt idx="1919">
                  <c:v>13.598750000000001</c:v>
                </c:pt>
                <c:pt idx="1920">
                  <c:v>13.606350000000001</c:v>
                </c:pt>
                <c:pt idx="1921">
                  <c:v>13.613960000000001</c:v>
                </c:pt>
                <c:pt idx="1922">
                  <c:v>13.621560000000001</c:v>
                </c:pt>
                <c:pt idx="1923">
                  <c:v>13.62917</c:v>
                </c:pt>
                <c:pt idx="1924">
                  <c:v>13.63678</c:v>
                </c:pt>
                <c:pt idx="1925">
                  <c:v>13.64439</c:v>
                </c:pt>
                <c:pt idx="1926">
                  <c:v>13.652010000000001</c:v>
                </c:pt>
                <c:pt idx="1927">
                  <c:v>13.65962</c:v>
                </c:pt>
                <c:pt idx="1928">
                  <c:v>13.66724</c:v>
                </c:pt>
                <c:pt idx="1929">
                  <c:v>13.674860000000001</c:v>
                </c:pt>
                <c:pt idx="1930">
                  <c:v>13.68249</c:v>
                </c:pt>
                <c:pt idx="1931">
                  <c:v>13.690110000000001</c:v>
                </c:pt>
                <c:pt idx="1932">
                  <c:v>13.69774</c:v>
                </c:pt>
                <c:pt idx="1933">
                  <c:v>13.70537</c:v>
                </c:pt>
                <c:pt idx="1934">
                  <c:v>13.712999999999999</c:v>
                </c:pt>
                <c:pt idx="1935">
                  <c:v>13.72063</c:v>
                </c:pt>
                <c:pt idx="1936">
                  <c:v>13.72827</c:v>
                </c:pt>
                <c:pt idx="1937">
                  <c:v>13.735910000000001</c:v>
                </c:pt>
                <c:pt idx="1938">
                  <c:v>13.743550000000001</c:v>
                </c:pt>
                <c:pt idx="1939">
                  <c:v>13.751189999999999</c:v>
                </c:pt>
                <c:pt idx="1940">
                  <c:v>13.75883</c:v>
                </c:pt>
                <c:pt idx="1941">
                  <c:v>13.76648</c:v>
                </c:pt>
                <c:pt idx="1942">
                  <c:v>13.77413</c:v>
                </c:pt>
                <c:pt idx="1943">
                  <c:v>13.781779999999999</c:v>
                </c:pt>
                <c:pt idx="1944">
                  <c:v>13.789429999999999</c:v>
                </c:pt>
                <c:pt idx="1945">
                  <c:v>13.797090000000001</c:v>
                </c:pt>
                <c:pt idx="1946">
                  <c:v>13.804740000000001</c:v>
                </c:pt>
                <c:pt idx="1947">
                  <c:v>13.8124</c:v>
                </c:pt>
                <c:pt idx="1948">
                  <c:v>13.82006</c:v>
                </c:pt>
                <c:pt idx="1949">
                  <c:v>13.827730000000001</c:v>
                </c:pt>
                <c:pt idx="1950">
                  <c:v>13.83539</c:v>
                </c:pt>
                <c:pt idx="1951">
                  <c:v>13.843059999999999</c:v>
                </c:pt>
                <c:pt idx="1952">
                  <c:v>13.85073</c:v>
                </c:pt>
                <c:pt idx="1953">
                  <c:v>13.8584</c:v>
                </c:pt>
                <c:pt idx="1954">
                  <c:v>13.86608</c:v>
                </c:pt>
                <c:pt idx="1955">
                  <c:v>13.873749999999999</c:v>
                </c:pt>
                <c:pt idx="1956">
                  <c:v>13.88143</c:v>
                </c:pt>
                <c:pt idx="1957">
                  <c:v>13.889110000000001</c:v>
                </c:pt>
                <c:pt idx="1958">
                  <c:v>13.896789999999999</c:v>
                </c:pt>
                <c:pt idx="1959">
                  <c:v>13.90448</c:v>
                </c:pt>
                <c:pt idx="1960">
                  <c:v>13.91216</c:v>
                </c:pt>
                <c:pt idx="1961">
                  <c:v>13.91985</c:v>
                </c:pt>
                <c:pt idx="1962">
                  <c:v>13.92754</c:v>
                </c:pt>
                <c:pt idx="1963">
                  <c:v>13.93524</c:v>
                </c:pt>
                <c:pt idx="1964">
                  <c:v>13.94293</c:v>
                </c:pt>
                <c:pt idx="1965">
                  <c:v>13.95063</c:v>
                </c:pt>
                <c:pt idx="1966">
                  <c:v>13.95833</c:v>
                </c:pt>
                <c:pt idx="1967">
                  <c:v>13.96603</c:v>
                </c:pt>
                <c:pt idx="1968">
                  <c:v>13.97373</c:v>
                </c:pt>
                <c:pt idx="1969">
                  <c:v>13.981439999999999</c:v>
                </c:pt>
                <c:pt idx="1970">
                  <c:v>13.98915</c:v>
                </c:pt>
                <c:pt idx="1971">
                  <c:v>13.99686</c:v>
                </c:pt>
                <c:pt idx="1972">
                  <c:v>14.004569999999999</c:v>
                </c:pt>
                <c:pt idx="1973">
                  <c:v>14.012280000000001</c:v>
                </c:pt>
                <c:pt idx="1974">
                  <c:v>14.02</c:v>
                </c:pt>
                <c:pt idx="1975">
                  <c:v>14.02772</c:v>
                </c:pt>
                <c:pt idx="1976">
                  <c:v>14.035439999999999</c:v>
                </c:pt>
                <c:pt idx="1977">
                  <c:v>14.04316</c:v>
                </c:pt>
                <c:pt idx="1978">
                  <c:v>14.050890000000001</c:v>
                </c:pt>
                <c:pt idx="1979">
                  <c:v>14.05861</c:v>
                </c:pt>
                <c:pt idx="1980">
                  <c:v>14.06634</c:v>
                </c:pt>
                <c:pt idx="1981">
                  <c:v>14.07408</c:v>
                </c:pt>
                <c:pt idx="1982">
                  <c:v>14.081810000000001</c:v>
                </c:pt>
                <c:pt idx="1983">
                  <c:v>14.08954</c:v>
                </c:pt>
                <c:pt idx="1984">
                  <c:v>14.09728</c:v>
                </c:pt>
                <c:pt idx="1985">
                  <c:v>14.10502</c:v>
                </c:pt>
                <c:pt idx="1986">
                  <c:v>14.11276</c:v>
                </c:pt>
                <c:pt idx="1987">
                  <c:v>14.120509999999999</c:v>
                </c:pt>
                <c:pt idx="1988">
                  <c:v>14.12825</c:v>
                </c:pt>
                <c:pt idx="1989">
                  <c:v>14.135999999999999</c:v>
                </c:pt>
                <c:pt idx="1990">
                  <c:v>14.143750000000001</c:v>
                </c:pt>
                <c:pt idx="1991">
                  <c:v>14.15151</c:v>
                </c:pt>
                <c:pt idx="1992">
                  <c:v>14.15926</c:v>
                </c:pt>
                <c:pt idx="1993">
                  <c:v>14.167020000000001</c:v>
                </c:pt>
                <c:pt idx="1994">
                  <c:v>14.17478</c:v>
                </c:pt>
                <c:pt idx="1995">
                  <c:v>14.182539999999999</c:v>
                </c:pt>
                <c:pt idx="1996">
                  <c:v>14.190300000000001</c:v>
                </c:pt>
                <c:pt idx="1997">
                  <c:v>14.19807</c:v>
                </c:pt>
                <c:pt idx="1998">
                  <c:v>14.205830000000001</c:v>
                </c:pt>
                <c:pt idx="1999">
                  <c:v>14.2136</c:v>
                </c:pt>
                <c:pt idx="2000">
                  <c:v>14.22137</c:v>
                </c:pt>
                <c:pt idx="2001">
                  <c:v>14.229150000000001</c:v>
                </c:pt>
                <c:pt idx="2002">
                  <c:v>14.23692</c:v>
                </c:pt>
                <c:pt idx="2003">
                  <c:v>14.2447</c:v>
                </c:pt>
                <c:pt idx="2004">
                  <c:v>14.25248</c:v>
                </c:pt>
                <c:pt idx="2005">
                  <c:v>14.260260000000001</c:v>
                </c:pt>
                <c:pt idx="2006">
                  <c:v>14.268050000000001</c:v>
                </c:pt>
                <c:pt idx="2007">
                  <c:v>14.275840000000001</c:v>
                </c:pt>
                <c:pt idx="2008">
                  <c:v>14.283620000000001</c:v>
                </c:pt>
                <c:pt idx="2009">
                  <c:v>14.29142</c:v>
                </c:pt>
                <c:pt idx="2010">
                  <c:v>14.29921</c:v>
                </c:pt>
                <c:pt idx="2011">
                  <c:v>14.307</c:v>
                </c:pt>
                <c:pt idx="2012">
                  <c:v>14.3148</c:v>
                </c:pt>
                <c:pt idx="2013">
                  <c:v>14.3226</c:v>
                </c:pt>
                <c:pt idx="2014">
                  <c:v>14.330399999999999</c:v>
                </c:pt>
                <c:pt idx="2015">
                  <c:v>14.338200000000001</c:v>
                </c:pt>
                <c:pt idx="2016">
                  <c:v>14.34601</c:v>
                </c:pt>
                <c:pt idx="2017">
                  <c:v>14.353820000000001</c:v>
                </c:pt>
                <c:pt idx="2018">
                  <c:v>14.36163</c:v>
                </c:pt>
                <c:pt idx="2019">
                  <c:v>14.369440000000001</c:v>
                </c:pt>
                <c:pt idx="2020">
                  <c:v>14.37725</c:v>
                </c:pt>
                <c:pt idx="2021">
                  <c:v>14.385070000000001</c:v>
                </c:pt>
                <c:pt idx="2022">
                  <c:v>14.39289</c:v>
                </c:pt>
                <c:pt idx="2023">
                  <c:v>14.40071</c:v>
                </c:pt>
                <c:pt idx="2024">
                  <c:v>14.408530000000001</c:v>
                </c:pt>
                <c:pt idx="2025">
                  <c:v>14.416359999999999</c:v>
                </c:pt>
                <c:pt idx="2026">
                  <c:v>14.42418</c:v>
                </c:pt>
                <c:pt idx="2027">
                  <c:v>14.43201</c:v>
                </c:pt>
                <c:pt idx="2028">
                  <c:v>14.43984</c:v>
                </c:pt>
                <c:pt idx="2029">
                  <c:v>14.44768</c:v>
                </c:pt>
                <c:pt idx="2030">
                  <c:v>14.45551</c:v>
                </c:pt>
                <c:pt idx="2031">
                  <c:v>14.46335</c:v>
                </c:pt>
                <c:pt idx="2032">
                  <c:v>14.47119</c:v>
                </c:pt>
                <c:pt idx="2033">
                  <c:v>14.47903</c:v>
                </c:pt>
                <c:pt idx="2034">
                  <c:v>14.486879999999999</c:v>
                </c:pt>
                <c:pt idx="2035">
                  <c:v>14.494719999999999</c:v>
                </c:pt>
                <c:pt idx="2036">
                  <c:v>14.50257</c:v>
                </c:pt>
                <c:pt idx="2037">
                  <c:v>14.51042</c:v>
                </c:pt>
                <c:pt idx="2038">
                  <c:v>14.518269999999999</c:v>
                </c:pt>
                <c:pt idx="2039">
                  <c:v>14.52613</c:v>
                </c:pt>
                <c:pt idx="2040">
                  <c:v>14.53398</c:v>
                </c:pt>
                <c:pt idx="2041">
                  <c:v>14.541840000000001</c:v>
                </c:pt>
                <c:pt idx="2042">
                  <c:v>14.5497</c:v>
                </c:pt>
                <c:pt idx="2043">
                  <c:v>14.55757</c:v>
                </c:pt>
                <c:pt idx="2044">
                  <c:v>14.565429999999999</c:v>
                </c:pt>
                <c:pt idx="2045">
                  <c:v>14.5733</c:v>
                </c:pt>
                <c:pt idx="2046">
                  <c:v>14.58117</c:v>
                </c:pt>
                <c:pt idx="2047">
                  <c:v>14.589040000000001</c:v>
                </c:pt>
                <c:pt idx="2048">
                  <c:v>14.596909999999999</c:v>
                </c:pt>
                <c:pt idx="2049">
                  <c:v>14.604789999999999</c:v>
                </c:pt>
                <c:pt idx="2050">
                  <c:v>14.61267</c:v>
                </c:pt>
                <c:pt idx="2051">
                  <c:v>14.62055</c:v>
                </c:pt>
                <c:pt idx="2052">
                  <c:v>14.62843</c:v>
                </c:pt>
                <c:pt idx="2053">
                  <c:v>14.63631</c:v>
                </c:pt>
                <c:pt idx="2054">
                  <c:v>14.6442</c:v>
                </c:pt>
                <c:pt idx="2055">
                  <c:v>14.652089999999999</c:v>
                </c:pt>
                <c:pt idx="2056">
                  <c:v>14.659979999999999</c:v>
                </c:pt>
                <c:pt idx="2057">
                  <c:v>14.667870000000001</c:v>
                </c:pt>
                <c:pt idx="2058">
                  <c:v>14.67577</c:v>
                </c:pt>
                <c:pt idx="2059">
                  <c:v>14.68366</c:v>
                </c:pt>
                <c:pt idx="2060">
                  <c:v>14.691560000000001</c:v>
                </c:pt>
                <c:pt idx="2061">
                  <c:v>14.69946</c:v>
                </c:pt>
                <c:pt idx="2062">
                  <c:v>14.707369999999999</c:v>
                </c:pt>
                <c:pt idx="2063">
                  <c:v>14.71527</c:v>
                </c:pt>
                <c:pt idx="2064">
                  <c:v>14.723179999999999</c:v>
                </c:pt>
                <c:pt idx="2065">
                  <c:v>14.73109</c:v>
                </c:pt>
                <c:pt idx="2066">
                  <c:v>14.739000000000001</c:v>
                </c:pt>
                <c:pt idx="2067">
                  <c:v>14.746919999999999</c:v>
                </c:pt>
                <c:pt idx="2068">
                  <c:v>14.75483</c:v>
                </c:pt>
                <c:pt idx="2069">
                  <c:v>14.76275</c:v>
                </c:pt>
                <c:pt idx="2070">
                  <c:v>14.770670000000001</c:v>
                </c:pt>
                <c:pt idx="2071">
                  <c:v>14.778589999999999</c:v>
                </c:pt>
                <c:pt idx="2072">
                  <c:v>14.786519999999999</c:v>
                </c:pt>
                <c:pt idx="2073">
                  <c:v>14.794449999999999</c:v>
                </c:pt>
                <c:pt idx="2074">
                  <c:v>14.80237</c:v>
                </c:pt>
                <c:pt idx="2075">
                  <c:v>14.8103</c:v>
                </c:pt>
                <c:pt idx="2076">
                  <c:v>14.818239999999999</c:v>
                </c:pt>
                <c:pt idx="2077">
                  <c:v>14.826169999999999</c:v>
                </c:pt>
                <c:pt idx="2078">
                  <c:v>14.834110000000001</c:v>
                </c:pt>
                <c:pt idx="2079">
                  <c:v>14.84205</c:v>
                </c:pt>
                <c:pt idx="2080">
                  <c:v>14.84999</c:v>
                </c:pt>
                <c:pt idx="2081">
                  <c:v>14.85793</c:v>
                </c:pt>
                <c:pt idx="2082">
                  <c:v>14.865880000000001</c:v>
                </c:pt>
                <c:pt idx="2083">
                  <c:v>14.87383</c:v>
                </c:pt>
                <c:pt idx="2084">
                  <c:v>14.881779999999999</c:v>
                </c:pt>
                <c:pt idx="2085">
                  <c:v>14.88973</c:v>
                </c:pt>
                <c:pt idx="2086">
                  <c:v>14.897690000000001</c:v>
                </c:pt>
                <c:pt idx="2087">
                  <c:v>14.90564</c:v>
                </c:pt>
                <c:pt idx="2088">
                  <c:v>14.913600000000001</c:v>
                </c:pt>
                <c:pt idx="2089">
                  <c:v>14.921559999999999</c:v>
                </c:pt>
                <c:pt idx="2090">
                  <c:v>14.92952</c:v>
                </c:pt>
                <c:pt idx="2091">
                  <c:v>14.93749</c:v>
                </c:pt>
                <c:pt idx="2092">
                  <c:v>14.945460000000001</c:v>
                </c:pt>
                <c:pt idx="2093">
                  <c:v>14.953430000000001</c:v>
                </c:pt>
                <c:pt idx="2094">
                  <c:v>14.961399999999999</c:v>
                </c:pt>
                <c:pt idx="2095">
                  <c:v>14.96937</c:v>
                </c:pt>
                <c:pt idx="2096">
                  <c:v>14.977349999999999</c:v>
                </c:pt>
                <c:pt idx="2097">
                  <c:v>14.98532</c:v>
                </c:pt>
                <c:pt idx="2098">
                  <c:v>14.9933</c:v>
                </c:pt>
                <c:pt idx="2099">
                  <c:v>15.001289999999999</c:v>
                </c:pt>
                <c:pt idx="2100">
                  <c:v>15.009270000000001</c:v>
                </c:pt>
                <c:pt idx="2101">
                  <c:v>15.01726</c:v>
                </c:pt>
                <c:pt idx="2102">
                  <c:v>15.02524</c:v>
                </c:pt>
                <c:pt idx="2103">
                  <c:v>15.03323</c:v>
                </c:pt>
                <c:pt idx="2104">
                  <c:v>15.041230000000001</c:v>
                </c:pt>
                <c:pt idx="2105">
                  <c:v>15.04922</c:v>
                </c:pt>
                <c:pt idx="2106">
                  <c:v>15.057219999999999</c:v>
                </c:pt>
                <c:pt idx="2107">
                  <c:v>15.06522</c:v>
                </c:pt>
                <c:pt idx="2108">
                  <c:v>15.073219999999999</c:v>
                </c:pt>
                <c:pt idx="2109">
                  <c:v>15.08122</c:v>
                </c:pt>
                <c:pt idx="2110">
                  <c:v>15.089230000000001</c:v>
                </c:pt>
                <c:pt idx="2111">
                  <c:v>15.09723</c:v>
                </c:pt>
                <c:pt idx="2112">
                  <c:v>15.10524</c:v>
                </c:pt>
                <c:pt idx="2113">
                  <c:v>15.11326</c:v>
                </c:pt>
                <c:pt idx="2114">
                  <c:v>15.121270000000001</c:v>
                </c:pt>
                <c:pt idx="2115">
                  <c:v>15.129289999999999</c:v>
                </c:pt>
                <c:pt idx="2116">
                  <c:v>15.1373</c:v>
                </c:pt>
                <c:pt idx="2117">
                  <c:v>15.14532</c:v>
                </c:pt>
                <c:pt idx="2118">
                  <c:v>15.15335</c:v>
                </c:pt>
                <c:pt idx="2119">
                  <c:v>15.16137</c:v>
                </c:pt>
                <c:pt idx="2120">
                  <c:v>15.1694</c:v>
                </c:pt>
                <c:pt idx="2121">
                  <c:v>15.177429999999999</c:v>
                </c:pt>
                <c:pt idx="2122">
                  <c:v>15.185460000000001</c:v>
                </c:pt>
                <c:pt idx="2123">
                  <c:v>15.193490000000001</c:v>
                </c:pt>
                <c:pt idx="2124">
                  <c:v>15.20153</c:v>
                </c:pt>
                <c:pt idx="2125">
                  <c:v>15.20956</c:v>
                </c:pt>
                <c:pt idx="2126">
                  <c:v>15.217599999999999</c:v>
                </c:pt>
                <c:pt idx="2127">
                  <c:v>15.22564</c:v>
                </c:pt>
                <c:pt idx="2128">
                  <c:v>15.233689999999999</c:v>
                </c:pt>
                <c:pt idx="2129">
                  <c:v>15.24173</c:v>
                </c:pt>
                <c:pt idx="2130">
                  <c:v>15.249779999999999</c:v>
                </c:pt>
                <c:pt idx="2131">
                  <c:v>15.25783</c:v>
                </c:pt>
                <c:pt idx="2132">
                  <c:v>15.265879999999999</c:v>
                </c:pt>
                <c:pt idx="2133">
                  <c:v>15.27394</c:v>
                </c:pt>
                <c:pt idx="2134">
                  <c:v>15.28199</c:v>
                </c:pt>
                <c:pt idx="2135">
                  <c:v>15.290050000000001</c:v>
                </c:pt>
                <c:pt idx="2136">
                  <c:v>15.298109999999999</c:v>
                </c:pt>
                <c:pt idx="2137">
                  <c:v>15.30617</c:v>
                </c:pt>
                <c:pt idx="2138">
                  <c:v>15.31424</c:v>
                </c:pt>
                <c:pt idx="2139">
                  <c:v>15.32231</c:v>
                </c:pt>
                <c:pt idx="2140">
                  <c:v>15.33038</c:v>
                </c:pt>
                <c:pt idx="2141">
                  <c:v>15.33845</c:v>
                </c:pt>
                <c:pt idx="2142">
                  <c:v>15.34652</c:v>
                </c:pt>
                <c:pt idx="2143">
                  <c:v>15.3546</c:v>
                </c:pt>
                <c:pt idx="2144">
                  <c:v>15.36267</c:v>
                </c:pt>
                <c:pt idx="2145">
                  <c:v>15.370749999999999</c:v>
                </c:pt>
                <c:pt idx="2146">
                  <c:v>15.378830000000001</c:v>
                </c:pt>
                <c:pt idx="2147">
                  <c:v>15.38692</c:v>
                </c:pt>
                <c:pt idx="2148">
                  <c:v>15.395</c:v>
                </c:pt>
                <c:pt idx="2149">
                  <c:v>15.403090000000001</c:v>
                </c:pt>
                <c:pt idx="2150">
                  <c:v>15.41118</c:v>
                </c:pt>
                <c:pt idx="2151">
                  <c:v>15.419280000000001</c:v>
                </c:pt>
                <c:pt idx="2152">
                  <c:v>15.42737</c:v>
                </c:pt>
                <c:pt idx="2153">
                  <c:v>15.43547</c:v>
                </c:pt>
                <c:pt idx="2154">
                  <c:v>15.443569999999999</c:v>
                </c:pt>
                <c:pt idx="2155">
                  <c:v>15.45167</c:v>
                </c:pt>
                <c:pt idx="2156">
                  <c:v>15.459770000000001</c:v>
                </c:pt>
                <c:pt idx="2157">
                  <c:v>15.46787</c:v>
                </c:pt>
                <c:pt idx="2158">
                  <c:v>15.47598</c:v>
                </c:pt>
                <c:pt idx="2159">
                  <c:v>15.48409</c:v>
                </c:pt>
                <c:pt idx="2160">
                  <c:v>15.4922</c:v>
                </c:pt>
                <c:pt idx="2161">
                  <c:v>15.50032</c:v>
                </c:pt>
                <c:pt idx="2162">
                  <c:v>15.508430000000001</c:v>
                </c:pt>
                <c:pt idx="2163">
                  <c:v>15.516550000000001</c:v>
                </c:pt>
                <c:pt idx="2164">
                  <c:v>15.52467</c:v>
                </c:pt>
                <c:pt idx="2165">
                  <c:v>15.53279</c:v>
                </c:pt>
                <c:pt idx="2166">
                  <c:v>15.54092</c:v>
                </c:pt>
                <c:pt idx="2167">
                  <c:v>15.54904</c:v>
                </c:pt>
                <c:pt idx="2168">
                  <c:v>15.557169999999999</c:v>
                </c:pt>
                <c:pt idx="2169">
                  <c:v>15.565300000000001</c:v>
                </c:pt>
                <c:pt idx="2170">
                  <c:v>15.57343</c:v>
                </c:pt>
                <c:pt idx="2171">
                  <c:v>15.581569999999999</c:v>
                </c:pt>
                <c:pt idx="2172">
                  <c:v>15.58971</c:v>
                </c:pt>
                <c:pt idx="2173">
                  <c:v>15.597849999999999</c:v>
                </c:pt>
                <c:pt idx="2174">
                  <c:v>15.60599</c:v>
                </c:pt>
                <c:pt idx="2175">
                  <c:v>15.614129999999999</c:v>
                </c:pt>
                <c:pt idx="2176">
                  <c:v>15.62228</c:v>
                </c:pt>
                <c:pt idx="2177">
                  <c:v>15.630420000000001</c:v>
                </c:pt>
                <c:pt idx="2178">
                  <c:v>15.63857</c:v>
                </c:pt>
                <c:pt idx="2179">
                  <c:v>15.64673</c:v>
                </c:pt>
                <c:pt idx="2180">
                  <c:v>15.65488</c:v>
                </c:pt>
                <c:pt idx="2181">
                  <c:v>15.663040000000001</c:v>
                </c:pt>
                <c:pt idx="2182">
                  <c:v>15.671189999999999</c:v>
                </c:pt>
                <c:pt idx="2183">
                  <c:v>15.679349999999999</c:v>
                </c:pt>
                <c:pt idx="2184">
                  <c:v>15.687519999999999</c:v>
                </c:pt>
                <c:pt idx="2185">
                  <c:v>15.695679999999999</c:v>
                </c:pt>
                <c:pt idx="2186">
                  <c:v>15.703849999999999</c:v>
                </c:pt>
                <c:pt idx="2187">
                  <c:v>15.712020000000001</c:v>
                </c:pt>
                <c:pt idx="2188">
                  <c:v>15.720190000000001</c:v>
                </c:pt>
                <c:pt idx="2189">
                  <c:v>15.72836</c:v>
                </c:pt>
                <c:pt idx="2190">
                  <c:v>15.73654</c:v>
                </c:pt>
                <c:pt idx="2191">
                  <c:v>15.74471</c:v>
                </c:pt>
                <c:pt idx="2192">
                  <c:v>15.752890000000001</c:v>
                </c:pt>
                <c:pt idx="2193">
                  <c:v>15.76108</c:v>
                </c:pt>
                <c:pt idx="2194">
                  <c:v>15.769259999999999</c:v>
                </c:pt>
                <c:pt idx="2195">
                  <c:v>15.77744</c:v>
                </c:pt>
                <c:pt idx="2196">
                  <c:v>15.785629999999999</c:v>
                </c:pt>
                <c:pt idx="2197">
                  <c:v>15.79382</c:v>
                </c:pt>
                <c:pt idx="2198">
                  <c:v>15.802020000000001</c:v>
                </c:pt>
                <c:pt idx="2199">
                  <c:v>15.81021</c:v>
                </c:pt>
                <c:pt idx="2200">
                  <c:v>15.81841</c:v>
                </c:pt>
                <c:pt idx="2201">
                  <c:v>15.826599999999999</c:v>
                </c:pt>
                <c:pt idx="2202">
                  <c:v>15.834809999999999</c:v>
                </c:pt>
                <c:pt idx="2203">
                  <c:v>15.84301</c:v>
                </c:pt>
                <c:pt idx="2204">
                  <c:v>15.85121</c:v>
                </c:pt>
                <c:pt idx="2205">
                  <c:v>15.85942</c:v>
                </c:pt>
                <c:pt idx="2206">
                  <c:v>15.86763</c:v>
                </c:pt>
                <c:pt idx="2207">
                  <c:v>15.87584</c:v>
                </c:pt>
                <c:pt idx="2208">
                  <c:v>15.88406</c:v>
                </c:pt>
                <c:pt idx="2209">
                  <c:v>15.89227</c:v>
                </c:pt>
                <c:pt idx="2210">
                  <c:v>15.90049</c:v>
                </c:pt>
                <c:pt idx="2211">
                  <c:v>15.908709999999999</c:v>
                </c:pt>
                <c:pt idx="2212">
                  <c:v>15.916930000000001</c:v>
                </c:pt>
                <c:pt idx="2213">
                  <c:v>15.92515</c:v>
                </c:pt>
                <c:pt idx="2214">
                  <c:v>15.93338</c:v>
                </c:pt>
                <c:pt idx="2215">
                  <c:v>15.941610000000001</c:v>
                </c:pt>
                <c:pt idx="2216">
                  <c:v>15.94984</c:v>
                </c:pt>
                <c:pt idx="2217">
                  <c:v>15.958069999999999</c:v>
                </c:pt>
                <c:pt idx="2218">
                  <c:v>15.96631</c:v>
                </c:pt>
                <c:pt idx="2219">
                  <c:v>15.974539999999999</c:v>
                </c:pt>
                <c:pt idx="2220">
                  <c:v>15.98278</c:v>
                </c:pt>
                <c:pt idx="2221">
                  <c:v>15.991020000000001</c:v>
                </c:pt>
                <c:pt idx="2222">
                  <c:v>15.999269999999999</c:v>
                </c:pt>
                <c:pt idx="2223">
                  <c:v>16.00751</c:v>
                </c:pt>
                <c:pt idx="2224">
                  <c:v>16.01576</c:v>
                </c:pt>
                <c:pt idx="2225">
                  <c:v>16.024010000000001</c:v>
                </c:pt>
                <c:pt idx="2226">
                  <c:v>16.032260000000001</c:v>
                </c:pt>
                <c:pt idx="2227">
                  <c:v>16.040520000000001</c:v>
                </c:pt>
                <c:pt idx="2228">
                  <c:v>16.048770000000001</c:v>
                </c:pt>
                <c:pt idx="2229">
                  <c:v>16.057030000000001</c:v>
                </c:pt>
                <c:pt idx="2230">
                  <c:v>16.065290000000001</c:v>
                </c:pt>
                <c:pt idx="2231">
                  <c:v>16.073550000000001</c:v>
                </c:pt>
                <c:pt idx="2232">
                  <c:v>16.08182</c:v>
                </c:pt>
                <c:pt idx="2233">
                  <c:v>16.09008</c:v>
                </c:pt>
                <c:pt idx="2234">
                  <c:v>16.09835</c:v>
                </c:pt>
                <c:pt idx="2235">
                  <c:v>16.106619999999999</c:v>
                </c:pt>
                <c:pt idx="2236">
                  <c:v>16.114889999999999</c:v>
                </c:pt>
                <c:pt idx="2237">
                  <c:v>16.123169999999998</c:v>
                </c:pt>
                <c:pt idx="2238">
                  <c:v>16.131450000000001</c:v>
                </c:pt>
                <c:pt idx="2239">
                  <c:v>16.13973</c:v>
                </c:pt>
                <c:pt idx="2240">
                  <c:v>16.148009999999999</c:v>
                </c:pt>
                <c:pt idx="2241">
                  <c:v>16.156289999999998</c:v>
                </c:pt>
                <c:pt idx="2242">
                  <c:v>16.164580000000001</c:v>
                </c:pt>
                <c:pt idx="2243">
                  <c:v>16.17286</c:v>
                </c:pt>
                <c:pt idx="2244">
                  <c:v>16.181159999999998</c:v>
                </c:pt>
                <c:pt idx="2245">
                  <c:v>16.189450000000001</c:v>
                </c:pt>
                <c:pt idx="2246">
                  <c:v>16.19774</c:v>
                </c:pt>
                <c:pt idx="2247">
                  <c:v>16.206040000000002</c:v>
                </c:pt>
                <c:pt idx="2248">
                  <c:v>16.21434</c:v>
                </c:pt>
                <c:pt idx="2249">
                  <c:v>16.222639999999998</c:v>
                </c:pt>
                <c:pt idx="2250">
                  <c:v>16.23094</c:v>
                </c:pt>
                <c:pt idx="2251">
                  <c:v>16.239239999999999</c:v>
                </c:pt>
                <c:pt idx="2252">
                  <c:v>16.24755</c:v>
                </c:pt>
                <c:pt idx="2253">
                  <c:v>16.255859999999998</c:v>
                </c:pt>
                <c:pt idx="2254">
                  <c:v>16.26417</c:v>
                </c:pt>
                <c:pt idx="2255">
                  <c:v>16.272490000000001</c:v>
                </c:pt>
                <c:pt idx="2256">
                  <c:v>16.280799999999999</c:v>
                </c:pt>
                <c:pt idx="2257">
                  <c:v>16.28912</c:v>
                </c:pt>
                <c:pt idx="2258">
                  <c:v>16.297440000000002</c:v>
                </c:pt>
                <c:pt idx="2259">
                  <c:v>16.305759999999999</c:v>
                </c:pt>
                <c:pt idx="2260">
                  <c:v>16.314080000000001</c:v>
                </c:pt>
                <c:pt idx="2261">
                  <c:v>16.322410000000001</c:v>
                </c:pt>
                <c:pt idx="2262">
                  <c:v>16.330739999999999</c:v>
                </c:pt>
                <c:pt idx="2263">
                  <c:v>16.33907</c:v>
                </c:pt>
                <c:pt idx="2264">
                  <c:v>16.3474</c:v>
                </c:pt>
                <c:pt idx="2265">
                  <c:v>16.355740000000001</c:v>
                </c:pt>
                <c:pt idx="2266">
                  <c:v>16.364070000000002</c:v>
                </c:pt>
                <c:pt idx="2267">
                  <c:v>16.372409999999999</c:v>
                </c:pt>
                <c:pt idx="2268">
                  <c:v>16.380749999999999</c:v>
                </c:pt>
                <c:pt idx="2269">
                  <c:v>16.389099999999999</c:v>
                </c:pt>
                <c:pt idx="2270">
                  <c:v>16.39744</c:v>
                </c:pt>
                <c:pt idx="2271">
                  <c:v>16.40579</c:v>
                </c:pt>
                <c:pt idx="2272">
                  <c:v>16.41414</c:v>
                </c:pt>
                <c:pt idx="2273">
                  <c:v>16.42249</c:v>
                </c:pt>
                <c:pt idx="2274">
                  <c:v>16.43084</c:v>
                </c:pt>
                <c:pt idx="2275">
                  <c:v>16.4392</c:v>
                </c:pt>
                <c:pt idx="2276">
                  <c:v>16.447559999999999</c:v>
                </c:pt>
                <c:pt idx="2277">
                  <c:v>16.455919999999999</c:v>
                </c:pt>
                <c:pt idx="2278">
                  <c:v>16.464279999999999</c:v>
                </c:pt>
                <c:pt idx="2279">
                  <c:v>16.472639999999998</c:v>
                </c:pt>
                <c:pt idx="2280">
                  <c:v>16.481010000000001</c:v>
                </c:pt>
                <c:pt idx="2281">
                  <c:v>16.489380000000001</c:v>
                </c:pt>
                <c:pt idx="2282">
                  <c:v>16.49775</c:v>
                </c:pt>
                <c:pt idx="2283">
                  <c:v>16.506119999999999</c:v>
                </c:pt>
                <c:pt idx="2284">
                  <c:v>16.514500000000002</c:v>
                </c:pt>
                <c:pt idx="2285">
                  <c:v>16.522870000000001</c:v>
                </c:pt>
                <c:pt idx="2286">
                  <c:v>16.53125</c:v>
                </c:pt>
                <c:pt idx="2287">
                  <c:v>16.539629999999999</c:v>
                </c:pt>
                <c:pt idx="2288">
                  <c:v>16.548020000000001</c:v>
                </c:pt>
                <c:pt idx="2289">
                  <c:v>16.5564</c:v>
                </c:pt>
                <c:pt idx="2290">
                  <c:v>16.564789999999999</c:v>
                </c:pt>
                <c:pt idx="2291">
                  <c:v>16.573180000000001</c:v>
                </c:pt>
                <c:pt idx="2292">
                  <c:v>16.581569999999999</c:v>
                </c:pt>
                <c:pt idx="2293">
                  <c:v>16.589970000000001</c:v>
                </c:pt>
                <c:pt idx="2294">
                  <c:v>16.59836</c:v>
                </c:pt>
                <c:pt idx="2295">
                  <c:v>16.606760000000001</c:v>
                </c:pt>
                <c:pt idx="2296">
                  <c:v>16.615159999999999</c:v>
                </c:pt>
                <c:pt idx="2297">
                  <c:v>16.623560000000001</c:v>
                </c:pt>
                <c:pt idx="2298">
                  <c:v>16.631969999999999</c:v>
                </c:pt>
                <c:pt idx="2299">
                  <c:v>16.64038</c:v>
                </c:pt>
                <c:pt idx="2300">
                  <c:v>16.648779999999999</c:v>
                </c:pt>
                <c:pt idx="2301">
                  <c:v>16.65719</c:v>
                </c:pt>
                <c:pt idx="2302">
                  <c:v>16.665610000000001</c:v>
                </c:pt>
                <c:pt idx="2303">
                  <c:v>16.674019999999999</c:v>
                </c:pt>
                <c:pt idx="2304">
                  <c:v>16.68244</c:v>
                </c:pt>
                <c:pt idx="2305">
                  <c:v>16.690860000000001</c:v>
                </c:pt>
                <c:pt idx="2306">
                  <c:v>16.699280000000002</c:v>
                </c:pt>
                <c:pt idx="2307">
                  <c:v>16.707709999999999</c:v>
                </c:pt>
                <c:pt idx="2308">
                  <c:v>16.71613</c:v>
                </c:pt>
                <c:pt idx="2309">
                  <c:v>16.72456</c:v>
                </c:pt>
                <c:pt idx="2310">
                  <c:v>16.732990000000001</c:v>
                </c:pt>
                <c:pt idx="2311">
                  <c:v>16.741420000000002</c:v>
                </c:pt>
                <c:pt idx="2312">
                  <c:v>16.749860000000002</c:v>
                </c:pt>
                <c:pt idx="2313">
                  <c:v>16.758289999999999</c:v>
                </c:pt>
                <c:pt idx="2314">
                  <c:v>16.766729999999999</c:v>
                </c:pt>
                <c:pt idx="2315">
                  <c:v>16.775169999999999</c:v>
                </c:pt>
                <c:pt idx="2316">
                  <c:v>16.783619999999999</c:v>
                </c:pt>
                <c:pt idx="2317">
                  <c:v>16.792059999999999</c:v>
                </c:pt>
                <c:pt idx="2318">
                  <c:v>16.800509999999999</c:v>
                </c:pt>
                <c:pt idx="2319">
                  <c:v>16.808959999999999</c:v>
                </c:pt>
                <c:pt idx="2320">
                  <c:v>16.817409999999999</c:v>
                </c:pt>
                <c:pt idx="2321">
                  <c:v>16.825859999999999</c:v>
                </c:pt>
                <c:pt idx="2322">
                  <c:v>16.834320000000002</c:v>
                </c:pt>
                <c:pt idx="2323">
                  <c:v>16.842780000000001</c:v>
                </c:pt>
                <c:pt idx="2324">
                  <c:v>16.851230000000001</c:v>
                </c:pt>
                <c:pt idx="2325">
                  <c:v>16.8597</c:v>
                </c:pt>
                <c:pt idx="2326">
                  <c:v>16.86816</c:v>
                </c:pt>
                <c:pt idx="2327">
                  <c:v>16.876629999999999</c:v>
                </c:pt>
                <c:pt idx="2328">
                  <c:v>16.885100000000001</c:v>
                </c:pt>
                <c:pt idx="2329">
                  <c:v>16.89357</c:v>
                </c:pt>
                <c:pt idx="2330">
                  <c:v>16.90204</c:v>
                </c:pt>
                <c:pt idx="2331">
                  <c:v>16.910509999999999</c:v>
                </c:pt>
                <c:pt idx="2332">
                  <c:v>16.918990000000001</c:v>
                </c:pt>
                <c:pt idx="2333">
                  <c:v>16.92747</c:v>
                </c:pt>
                <c:pt idx="2334">
                  <c:v>16.935949999999998</c:v>
                </c:pt>
                <c:pt idx="2335">
                  <c:v>16.94444</c:v>
                </c:pt>
                <c:pt idx="2336">
                  <c:v>16.952919999999999</c:v>
                </c:pt>
                <c:pt idx="2337">
                  <c:v>16.961410000000001</c:v>
                </c:pt>
                <c:pt idx="2338">
                  <c:v>16.969899999999999</c:v>
                </c:pt>
                <c:pt idx="2339">
                  <c:v>16.978390000000001</c:v>
                </c:pt>
                <c:pt idx="2340">
                  <c:v>16.986879999999999</c:v>
                </c:pt>
                <c:pt idx="2341">
                  <c:v>16.995380000000001</c:v>
                </c:pt>
                <c:pt idx="2342">
                  <c:v>17.003879999999999</c:v>
                </c:pt>
                <c:pt idx="2343">
                  <c:v>17.01238</c:v>
                </c:pt>
                <c:pt idx="2344">
                  <c:v>17.020879999999998</c:v>
                </c:pt>
                <c:pt idx="2345">
                  <c:v>17.02938</c:v>
                </c:pt>
                <c:pt idx="2346">
                  <c:v>17.037890000000001</c:v>
                </c:pt>
                <c:pt idx="2347">
                  <c:v>17.046399999999998</c:v>
                </c:pt>
                <c:pt idx="2348">
                  <c:v>17.05491</c:v>
                </c:pt>
                <c:pt idx="2349">
                  <c:v>17.063420000000001</c:v>
                </c:pt>
                <c:pt idx="2350">
                  <c:v>17.071940000000001</c:v>
                </c:pt>
                <c:pt idx="2351">
                  <c:v>17.080459999999999</c:v>
                </c:pt>
                <c:pt idx="2352">
                  <c:v>17.08897</c:v>
                </c:pt>
                <c:pt idx="2353">
                  <c:v>17.0975</c:v>
                </c:pt>
                <c:pt idx="2354">
                  <c:v>17.106020000000001</c:v>
                </c:pt>
                <c:pt idx="2355">
                  <c:v>17.114550000000001</c:v>
                </c:pt>
                <c:pt idx="2356">
                  <c:v>17.123069999999998</c:v>
                </c:pt>
                <c:pt idx="2357">
                  <c:v>17.131599999999999</c:v>
                </c:pt>
                <c:pt idx="2358">
                  <c:v>17.140129999999999</c:v>
                </c:pt>
                <c:pt idx="2359">
                  <c:v>17.148669999999999</c:v>
                </c:pt>
                <c:pt idx="2360">
                  <c:v>17.157209999999999</c:v>
                </c:pt>
                <c:pt idx="2361">
                  <c:v>17.16574</c:v>
                </c:pt>
                <c:pt idx="2362">
                  <c:v>17.174289999999999</c:v>
                </c:pt>
                <c:pt idx="2363">
                  <c:v>17.182829999999999</c:v>
                </c:pt>
                <c:pt idx="2364">
                  <c:v>17.191369999999999</c:v>
                </c:pt>
                <c:pt idx="2365">
                  <c:v>17.199919999999999</c:v>
                </c:pt>
                <c:pt idx="2366">
                  <c:v>17.208469999999998</c:v>
                </c:pt>
                <c:pt idx="2367">
                  <c:v>17.217020000000002</c:v>
                </c:pt>
                <c:pt idx="2368">
                  <c:v>17.225570000000001</c:v>
                </c:pt>
                <c:pt idx="2369">
                  <c:v>17.23413</c:v>
                </c:pt>
                <c:pt idx="2370">
                  <c:v>17.24269</c:v>
                </c:pt>
                <c:pt idx="2371">
                  <c:v>17.251249999999999</c:v>
                </c:pt>
                <c:pt idx="2372">
                  <c:v>17.259810000000002</c:v>
                </c:pt>
                <c:pt idx="2373">
                  <c:v>17.268370000000001</c:v>
                </c:pt>
                <c:pt idx="2374">
                  <c:v>17.27694</c:v>
                </c:pt>
                <c:pt idx="2375">
                  <c:v>17.285509999999999</c:v>
                </c:pt>
                <c:pt idx="2376">
                  <c:v>17.294080000000001</c:v>
                </c:pt>
                <c:pt idx="2377">
                  <c:v>17.30265</c:v>
                </c:pt>
                <c:pt idx="2378">
                  <c:v>17.311219999999999</c:v>
                </c:pt>
                <c:pt idx="2379">
                  <c:v>17.319800000000001</c:v>
                </c:pt>
                <c:pt idx="2380">
                  <c:v>17.328379999999999</c:v>
                </c:pt>
                <c:pt idx="2381">
                  <c:v>17.336960000000001</c:v>
                </c:pt>
                <c:pt idx="2382">
                  <c:v>17.34554</c:v>
                </c:pt>
                <c:pt idx="2383">
                  <c:v>17.354130000000001</c:v>
                </c:pt>
                <c:pt idx="2384">
                  <c:v>17.362719999999999</c:v>
                </c:pt>
                <c:pt idx="2385">
                  <c:v>17.371310000000001</c:v>
                </c:pt>
                <c:pt idx="2386">
                  <c:v>17.379899999999999</c:v>
                </c:pt>
                <c:pt idx="2387">
                  <c:v>17.388490000000001</c:v>
                </c:pt>
                <c:pt idx="2388">
                  <c:v>17.397089999999999</c:v>
                </c:pt>
                <c:pt idx="2389">
                  <c:v>17.40569</c:v>
                </c:pt>
                <c:pt idx="2390">
                  <c:v>17.414290000000001</c:v>
                </c:pt>
                <c:pt idx="2391">
                  <c:v>17.422889999999999</c:v>
                </c:pt>
                <c:pt idx="2392">
                  <c:v>17.43149</c:v>
                </c:pt>
                <c:pt idx="2393">
                  <c:v>17.440100000000001</c:v>
                </c:pt>
                <c:pt idx="2394">
                  <c:v>17.448709999999998</c:v>
                </c:pt>
                <c:pt idx="2395">
                  <c:v>17.457319999999999</c:v>
                </c:pt>
                <c:pt idx="2396">
                  <c:v>17.46593</c:v>
                </c:pt>
                <c:pt idx="2397">
                  <c:v>17.474540000000001</c:v>
                </c:pt>
                <c:pt idx="2398">
                  <c:v>17.483160000000002</c:v>
                </c:pt>
                <c:pt idx="2399">
                  <c:v>17.491779999999999</c:v>
                </c:pt>
                <c:pt idx="2400">
                  <c:v>17.500399999999999</c:v>
                </c:pt>
                <c:pt idx="2401">
                  <c:v>17.509029999999999</c:v>
                </c:pt>
                <c:pt idx="2402">
                  <c:v>17.51765</c:v>
                </c:pt>
                <c:pt idx="2403">
                  <c:v>17.52628</c:v>
                </c:pt>
                <c:pt idx="2404">
                  <c:v>17.53491</c:v>
                </c:pt>
                <c:pt idx="2405">
                  <c:v>17.54354</c:v>
                </c:pt>
                <c:pt idx="2406">
                  <c:v>17.55218</c:v>
                </c:pt>
                <c:pt idx="2407">
                  <c:v>17.56081</c:v>
                </c:pt>
                <c:pt idx="2408">
                  <c:v>17.56945</c:v>
                </c:pt>
                <c:pt idx="2409">
                  <c:v>17.57809</c:v>
                </c:pt>
                <c:pt idx="2410">
                  <c:v>17.586729999999999</c:v>
                </c:pt>
                <c:pt idx="2411">
                  <c:v>17.595379999999999</c:v>
                </c:pt>
                <c:pt idx="2412">
                  <c:v>17.604019999999998</c:v>
                </c:pt>
                <c:pt idx="2413">
                  <c:v>17.612670000000001</c:v>
                </c:pt>
                <c:pt idx="2414">
                  <c:v>17.621320000000001</c:v>
                </c:pt>
                <c:pt idx="2415">
                  <c:v>17.62998</c:v>
                </c:pt>
                <c:pt idx="2416">
                  <c:v>17.638629999999999</c:v>
                </c:pt>
                <c:pt idx="2417">
                  <c:v>17.647290000000002</c:v>
                </c:pt>
                <c:pt idx="2418">
                  <c:v>17.655950000000001</c:v>
                </c:pt>
                <c:pt idx="2419">
                  <c:v>17.66461</c:v>
                </c:pt>
                <c:pt idx="2420">
                  <c:v>17.673269999999999</c:v>
                </c:pt>
                <c:pt idx="2421">
                  <c:v>17.681940000000001</c:v>
                </c:pt>
                <c:pt idx="2422">
                  <c:v>17.69061</c:v>
                </c:pt>
                <c:pt idx="2423">
                  <c:v>17.699280000000002</c:v>
                </c:pt>
                <c:pt idx="2424">
                  <c:v>17.70795</c:v>
                </c:pt>
                <c:pt idx="2425">
                  <c:v>17.716629999999999</c:v>
                </c:pt>
                <c:pt idx="2426">
                  <c:v>17.725300000000001</c:v>
                </c:pt>
                <c:pt idx="2427">
                  <c:v>17.733979999999999</c:v>
                </c:pt>
                <c:pt idx="2428">
                  <c:v>17.742660000000001</c:v>
                </c:pt>
                <c:pt idx="2429">
                  <c:v>17.751339999999999</c:v>
                </c:pt>
                <c:pt idx="2430">
                  <c:v>17.76003</c:v>
                </c:pt>
                <c:pt idx="2431">
                  <c:v>17.768719999999998</c:v>
                </c:pt>
                <c:pt idx="2432">
                  <c:v>17.77741</c:v>
                </c:pt>
                <c:pt idx="2433">
                  <c:v>17.786100000000001</c:v>
                </c:pt>
                <c:pt idx="2434">
                  <c:v>17.794789999999999</c:v>
                </c:pt>
                <c:pt idx="2435">
                  <c:v>17.80349</c:v>
                </c:pt>
                <c:pt idx="2436">
                  <c:v>17.812190000000001</c:v>
                </c:pt>
                <c:pt idx="2437">
                  <c:v>17.820879999999999</c:v>
                </c:pt>
                <c:pt idx="2438">
                  <c:v>17.82959</c:v>
                </c:pt>
                <c:pt idx="2439">
                  <c:v>17.838290000000001</c:v>
                </c:pt>
                <c:pt idx="2440">
                  <c:v>17.847000000000001</c:v>
                </c:pt>
                <c:pt idx="2441">
                  <c:v>17.855709999999998</c:v>
                </c:pt>
                <c:pt idx="2442">
                  <c:v>17.864419999999999</c:v>
                </c:pt>
                <c:pt idx="2443">
                  <c:v>17.87313</c:v>
                </c:pt>
                <c:pt idx="2444">
                  <c:v>17.88184</c:v>
                </c:pt>
                <c:pt idx="2445">
                  <c:v>17.890560000000001</c:v>
                </c:pt>
                <c:pt idx="2446">
                  <c:v>17.899280000000001</c:v>
                </c:pt>
                <c:pt idx="2447">
                  <c:v>17.908000000000001</c:v>
                </c:pt>
                <c:pt idx="2448">
                  <c:v>17.916730000000001</c:v>
                </c:pt>
                <c:pt idx="2449">
                  <c:v>17.925450000000001</c:v>
                </c:pt>
                <c:pt idx="2450">
                  <c:v>17.934180000000001</c:v>
                </c:pt>
                <c:pt idx="2451">
                  <c:v>17.942910000000001</c:v>
                </c:pt>
                <c:pt idx="2452">
                  <c:v>17.951640000000001</c:v>
                </c:pt>
                <c:pt idx="2453">
                  <c:v>17.960370000000001</c:v>
                </c:pt>
                <c:pt idx="2454">
                  <c:v>17.969110000000001</c:v>
                </c:pt>
                <c:pt idx="2455">
                  <c:v>17.97785</c:v>
                </c:pt>
                <c:pt idx="2456">
                  <c:v>17.98659</c:v>
                </c:pt>
                <c:pt idx="2457">
                  <c:v>17.995329999999999</c:v>
                </c:pt>
                <c:pt idx="2458">
                  <c:v>18.004069999999999</c:v>
                </c:pt>
                <c:pt idx="2459">
                  <c:v>18.012820000000001</c:v>
                </c:pt>
                <c:pt idx="2460">
                  <c:v>18.021570000000001</c:v>
                </c:pt>
                <c:pt idx="2461">
                  <c:v>18.03032</c:v>
                </c:pt>
                <c:pt idx="2462">
                  <c:v>18.039069999999999</c:v>
                </c:pt>
                <c:pt idx="2463">
                  <c:v>18.047830000000001</c:v>
                </c:pt>
                <c:pt idx="2464">
                  <c:v>18.05659</c:v>
                </c:pt>
                <c:pt idx="2465">
                  <c:v>18.065349999999999</c:v>
                </c:pt>
                <c:pt idx="2466">
                  <c:v>18.074110000000001</c:v>
                </c:pt>
                <c:pt idx="2467">
                  <c:v>18.08287</c:v>
                </c:pt>
                <c:pt idx="2468">
                  <c:v>18.091640000000002</c:v>
                </c:pt>
                <c:pt idx="2469">
                  <c:v>18.1004</c:v>
                </c:pt>
                <c:pt idx="2470">
                  <c:v>18.109169999999999</c:v>
                </c:pt>
                <c:pt idx="2471">
                  <c:v>18.11795</c:v>
                </c:pt>
                <c:pt idx="2472">
                  <c:v>18.126719999999999</c:v>
                </c:pt>
                <c:pt idx="2473">
                  <c:v>18.1355</c:v>
                </c:pt>
                <c:pt idx="2474">
                  <c:v>18.144279999999998</c:v>
                </c:pt>
                <c:pt idx="2475">
                  <c:v>18.15306</c:v>
                </c:pt>
                <c:pt idx="2476">
                  <c:v>18.161840000000002</c:v>
                </c:pt>
                <c:pt idx="2477">
                  <c:v>18.17062</c:v>
                </c:pt>
                <c:pt idx="2478">
                  <c:v>18.179410000000001</c:v>
                </c:pt>
                <c:pt idx="2479">
                  <c:v>18.188199999999998</c:v>
                </c:pt>
                <c:pt idx="2480">
                  <c:v>18.19699</c:v>
                </c:pt>
                <c:pt idx="2481">
                  <c:v>18.205780000000001</c:v>
                </c:pt>
                <c:pt idx="2482">
                  <c:v>18.214580000000002</c:v>
                </c:pt>
                <c:pt idx="2483">
                  <c:v>18.223379999999999</c:v>
                </c:pt>
                <c:pt idx="2484">
                  <c:v>18.23218</c:v>
                </c:pt>
                <c:pt idx="2485">
                  <c:v>18.24098</c:v>
                </c:pt>
                <c:pt idx="2486">
                  <c:v>18.249780000000001</c:v>
                </c:pt>
                <c:pt idx="2487">
                  <c:v>18.258590000000002</c:v>
                </c:pt>
                <c:pt idx="2488">
                  <c:v>18.267399999999999</c:v>
                </c:pt>
                <c:pt idx="2489">
                  <c:v>18.276209999999999</c:v>
                </c:pt>
                <c:pt idx="2490">
                  <c:v>18.285019999999999</c:v>
                </c:pt>
                <c:pt idx="2491">
                  <c:v>18.29383</c:v>
                </c:pt>
                <c:pt idx="2492">
                  <c:v>18.30265</c:v>
                </c:pt>
                <c:pt idx="2493">
                  <c:v>18.31147</c:v>
                </c:pt>
                <c:pt idx="2494">
                  <c:v>18.32029</c:v>
                </c:pt>
                <c:pt idx="2495">
                  <c:v>18.32911</c:v>
                </c:pt>
                <c:pt idx="2496">
                  <c:v>18.33794</c:v>
                </c:pt>
                <c:pt idx="2497">
                  <c:v>18.346769999999999</c:v>
                </c:pt>
                <c:pt idx="2498">
                  <c:v>18.355599999999999</c:v>
                </c:pt>
                <c:pt idx="2499">
                  <c:v>18.364429999999999</c:v>
                </c:pt>
                <c:pt idx="2500">
                  <c:v>18.373259999999998</c:v>
                </c:pt>
                <c:pt idx="2501">
                  <c:v>18.382100000000001</c:v>
                </c:pt>
                <c:pt idx="2502">
                  <c:v>18.390940000000001</c:v>
                </c:pt>
                <c:pt idx="2503">
                  <c:v>18.39978</c:v>
                </c:pt>
                <c:pt idx="2504">
                  <c:v>18.408619999999999</c:v>
                </c:pt>
                <c:pt idx="2505">
                  <c:v>18.417459999999998</c:v>
                </c:pt>
                <c:pt idx="2506">
                  <c:v>18.426310000000001</c:v>
                </c:pt>
                <c:pt idx="2507">
                  <c:v>18.43516</c:v>
                </c:pt>
                <c:pt idx="2508">
                  <c:v>18.444009999999999</c:v>
                </c:pt>
                <c:pt idx="2509">
                  <c:v>18.452860000000001</c:v>
                </c:pt>
                <c:pt idx="2510">
                  <c:v>18.46172</c:v>
                </c:pt>
                <c:pt idx="2511">
                  <c:v>18.470569999999999</c:v>
                </c:pt>
                <c:pt idx="2512">
                  <c:v>18.479430000000001</c:v>
                </c:pt>
                <c:pt idx="2513">
                  <c:v>18.488289999999999</c:v>
                </c:pt>
                <c:pt idx="2514">
                  <c:v>18.497160000000001</c:v>
                </c:pt>
                <c:pt idx="2515">
                  <c:v>18.506019999999999</c:v>
                </c:pt>
                <c:pt idx="2516">
                  <c:v>18.514890000000001</c:v>
                </c:pt>
                <c:pt idx="2517">
                  <c:v>18.523759999999999</c:v>
                </c:pt>
                <c:pt idx="2518">
                  <c:v>18.532630000000001</c:v>
                </c:pt>
                <c:pt idx="2519">
                  <c:v>18.541509999999999</c:v>
                </c:pt>
                <c:pt idx="2520">
                  <c:v>18.550380000000001</c:v>
                </c:pt>
                <c:pt idx="2521">
                  <c:v>18.559259999999998</c:v>
                </c:pt>
                <c:pt idx="2522">
                  <c:v>18.56814</c:v>
                </c:pt>
                <c:pt idx="2523">
                  <c:v>18.577020000000001</c:v>
                </c:pt>
                <c:pt idx="2524">
                  <c:v>18.585909999999998</c:v>
                </c:pt>
                <c:pt idx="2525">
                  <c:v>18.594799999999999</c:v>
                </c:pt>
                <c:pt idx="2526">
                  <c:v>18.60369</c:v>
                </c:pt>
                <c:pt idx="2527">
                  <c:v>18.612580000000001</c:v>
                </c:pt>
                <c:pt idx="2528">
                  <c:v>18.621469999999999</c:v>
                </c:pt>
                <c:pt idx="2529">
                  <c:v>18.630369999999999</c:v>
                </c:pt>
                <c:pt idx="2530">
                  <c:v>18.63926</c:v>
                </c:pt>
                <c:pt idx="2531">
                  <c:v>18.648160000000001</c:v>
                </c:pt>
                <c:pt idx="2532">
                  <c:v>18.657060000000001</c:v>
                </c:pt>
                <c:pt idx="2533">
                  <c:v>18.665970000000002</c:v>
                </c:pt>
                <c:pt idx="2534">
                  <c:v>18.674869999999999</c:v>
                </c:pt>
                <c:pt idx="2535">
                  <c:v>18.683779999999999</c:v>
                </c:pt>
                <c:pt idx="2536">
                  <c:v>18.692689999999999</c:v>
                </c:pt>
                <c:pt idx="2537">
                  <c:v>18.701599999999999</c:v>
                </c:pt>
                <c:pt idx="2538">
                  <c:v>18.710519999999999</c:v>
                </c:pt>
                <c:pt idx="2539">
                  <c:v>18.719429999999999</c:v>
                </c:pt>
                <c:pt idx="2540">
                  <c:v>18.728349999999999</c:v>
                </c:pt>
                <c:pt idx="2541">
                  <c:v>18.737269999999999</c:v>
                </c:pt>
                <c:pt idx="2542">
                  <c:v>18.746200000000002</c:v>
                </c:pt>
                <c:pt idx="2543">
                  <c:v>18.755120000000002</c:v>
                </c:pt>
                <c:pt idx="2544">
                  <c:v>18.764050000000001</c:v>
                </c:pt>
                <c:pt idx="2545">
                  <c:v>18.77298</c:v>
                </c:pt>
                <c:pt idx="2546">
                  <c:v>18.78191</c:v>
                </c:pt>
                <c:pt idx="2547">
                  <c:v>18.790839999999999</c:v>
                </c:pt>
                <c:pt idx="2548">
                  <c:v>18.799779999999998</c:v>
                </c:pt>
                <c:pt idx="2549">
                  <c:v>18.808720000000001</c:v>
                </c:pt>
                <c:pt idx="2550">
                  <c:v>18.81766</c:v>
                </c:pt>
                <c:pt idx="2551">
                  <c:v>18.826599999999999</c:v>
                </c:pt>
                <c:pt idx="2552">
                  <c:v>18.835540000000002</c:v>
                </c:pt>
                <c:pt idx="2553">
                  <c:v>18.84449</c:v>
                </c:pt>
                <c:pt idx="2554">
                  <c:v>18.853439999999999</c:v>
                </c:pt>
                <c:pt idx="2555">
                  <c:v>18.862390000000001</c:v>
                </c:pt>
                <c:pt idx="2556">
                  <c:v>18.87134</c:v>
                </c:pt>
                <c:pt idx="2557">
                  <c:v>18.880299999999998</c:v>
                </c:pt>
                <c:pt idx="2558">
                  <c:v>18.889250000000001</c:v>
                </c:pt>
                <c:pt idx="2559">
                  <c:v>18.898209999999999</c:v>
                </c:pt>
                <c:pt idx="2560">
                  <c:v>18.90718</c:v>
                </c:pt>
                <c:pt idx="2561">
                  <c:v>18.916139999999999</c:v>
                </c:pt>
                <c:pt idx="2562">
                  <c:v>18.9251</c:v>
                </c:pt>
                <c:pt idx="2563">
                  <c:v>18.934069999999998</c:v>
                </c:pt>
                <c:pt idx="2564">
                  <c:v>18.94304</c:v>
                </c:pt>
                <c:pt idx="2565">
                  <c:v>18.952010000000001</c:v>
                </c:pt>
                <c:pt idx="2566">
                  <c:v>18.960989999999999</c:v>
                </c:pt>
                <c:pt idx="2567">
                  <c:v>18.96996</c:v>
                </c:pt>
                <c:pt idx="2568">
                  <c:v>18.978940000000001</c:v>
                </c:pt>
                <c:pt idx="2569">
                  <c:v>18.987919999999999</c:v>
                </c:pt>
                <c:pt idx="2570">
                  <c:v>18.9969</c:v>
                </c:pt>
                <c:pt idx="2571">
                  <c:v>19.005890000000001</c:v>
                </c:pt>
                <c:pt idx="2572">
                  <c:v>19.014869999999998</c:v>
                </c:pt>
                <c:pt idx="2573">
                  <c:v>19.023859999999999</c:v>
                </c:pt>
                <c:pt idx="2574">
                  <c:v>19.03285</c:v>
                </c:pt>
                <c:pt idx="2575">
                  <c:v>19.04185</c:v>
                </c:pt>
                <c:pt idx="2576">
                  <c:v>19.050840000000001</c:v>
                </c:pt>
                <c:pt idx="2577">
                  <c:v>19.059840000000001</c:v>
                </c:pt>
                <c:pt idx="2578">
                  <c:v>19.068840000000002</c:v>
                </c:pt>
                <c:pt idx="2579">
                  <c:v>19.077839999999998</c:v>
                </c:pt>
                <c:pt idx="2580">
                  <c:v>19.086839999999999</c:v>
                </c:pt>
                <c:pt idx="2581">
                  <c:v>19.095849999999999</c:v>
                </c:pt>
                <c:pt idx="2582">
                  <c:v>19.104859999999999</c:v>
                </c:pt>
                <c:pt idx="2583">
                  <c:v>19.113869999999999</c:v>
                </c:pt>
                <c:pt idx="2584">
                  <c:v>19.122879999999999</c:v>
                </c:pt>
                <c:pt idx="2585">
                  <c:v>19.131900000000002</c:v>
                </c:pt>
                <c:pt idx="2586">
                  <c:v>19.140910000000002</c:v>
                </c:pt>
                <c:pt idx="2587">
                  <c:v>19.149930000000001</c:v>
                </c:pt>
                <c:pt idx="2588">
                  <c:v>19.158950000000001</c:v>
                </c:pt>
                <c:pt idx="2589">
                  <c:v>19.16797</c:v>
                </c:pt>
                <c:pt idx="2590">
                  <c:v>19.177</c:v>
                </c:pt>
                <c:pt idx="2591">
                  <c:v>19.186029999999999</c:v>
                </c:pt>
                <c:pt idx="2592">
                  <c:v>19.195049999999998</c:v>
                </c:pt>
                <c:pt idx="2593">
                  <c:v>19.204080000000001</c:v>
                </c:pt>
                <c:pt idx="2594">
                  <c:v>19.21312</c:v>
                </c:pt>
                <c:pt idx="2595">
                  <c:v>19.222149999999999</c:v>
                </c:pt>
                <c:pt idx="2596">
                  <c:v>19.231190000000002</c:v>
                </c:pt>
                <c:pt idx="2597">
                  <c:v>19.24023</c:v>
                </c:pt>
                <c:pt idx="2598">
                  <c:v>19.249269999999999</c:v>
                </c:pt>
                <c:pt idx="2599">
                  <c:v>19.258320000000001</c:v>
                </c:pt>
                <c:pt idx="2600">
                  <c:v>19.26736</c:v>
                </c:pt>
                <c:pt idx="2601">
                  <c:v>19.276409999999998</c:v>
                </c:pt>
                <c:pt idx="2602">
                  <c:v>19.28546</c:v>
                </c:pt>
                <c:pt idx="2603">
                  <c:v>19.294519999999999</c:v>
                </c:pt>
                <c:pt idx="2604">
                  <c:v>19.303570000000001</c:v>
                </c:pt>
                <c:pt idx="2605">
                  <c:v>19.312629999999999</c:v>
                </c:pt>
                <c:pt idx="2606">
                  <c:v>19.32169</c:v>
                </c:pt>
                <c:pt idx="2607">
                  <c:v>19.330749999999998</c:v>
                </c:pt>
                <c:pt idx="2608">
                  <c:v>19.33981</c:v>
                </c:pt>
                <c:pt idx="2609">
                  <c:v>19.348880000000001</c:v>
                </c:pt>
                <c:pt idx="2610">
                  <c:v>19.357939999999999</c:v>
                </c:pt>
                <c:pt idx="2611">
                  <c:v>19.367010000000001</c:v>
                </c:pt>
                <c:pt idx="2612">
                  <c:v>19.376080000000002</c:v>
                </c:pt>
                <c:pt idx="2613">
                  <c:v>19.385159999999999</c:v>
                </c:pt>
                <c:pt idx="2614">
                  <c:v>19.39423</c:v>
                </c:pt>
                <c:pt idx="2615">
                  <c:v>19.403310000000001</c:v>
                </c:pt>
                <c:pt idx="2616">
                  <c:v>19.412389999999998</c:v>
                </c:pt>
                <c:pt idx="2617">
                  <c:v>19.421469999999999</c:v>
                </c:pt>
                <c:pt idx="2618">
                  <c:v>19.43056</c:v>
                </c:pt>
                <c:pt idx="2619">
                  <c:v>19.439640000000001</c:v>
                </c:pt>
                <c:pt idx="2620">
                  <c:v>19.448730000000001</c:v>
                </c:pt>
                <c:pt idx="2621">
                  <c:v>19.457820000000002</c:v>
                </c:pt>
                <c:pt idx="2622">
                  <c:v>19.466919999999998</c:v>
                </c:pt>
                <c:pt idx="2623">
                  <c:v>19.476009999999999</c:v>
                </c:pt>
                <c:pt idx="2624">
                  <c:v>19.485109999999999</c:v>
                </c:pt>
                <c:pt idx="2625">
                  <c:v>19.494209999999999</c:v>
                </c:pt>
                <c:pt idx="2626">
                  <c:v>19.503309999999999</c:v>
                </c:pt>
                <c:pt idx="2627">
                  <c:v>19.512409999999999</c:v>
                </c:pt>
                <c:pt idx="2628">
                  <c:v>19.521519999999999</c:v>
                </c:pt>
                <c:pt idx="2629">
                  <c:v>19.530629999999999</c:v>
                </c:pt>
                <c:pt idx="2630">
                  <c:v>19.539739999999998</c:v>
                </c:pt>
                <c:pt idx="2631">
                  <c:v>19.548850000000002</c:v>
                </c:pt>
                <c:pt idx="2632">
                  <c:v>19.557960000000001</c:v>
                </c:pt>
                <c:pt idx="2633">
                  <c:v>19.567080000000001</c:v>
                </c:pt>
                <c:pt idx="2634">
                  <c:v>19.5762</c:v>
                </c:pt>
                <c:pt idx="2635">
                  <c:v>19.585319999999999</c:v>
                </c:pt>
                <c:pt idx="2636">
                  <c:v>19.594439999999999</c:v>
                </c:pt>
                <c:pt idx="2637">
                  <c:v>19.603570000000001</c:v>
                </c:pt>
                <c:pt idx="2638">
                  <c:v>19.612690000000001</c:v>
                </c:pt>
                <c:pt idx="2639">
                  <c:v>19.62182</c:v>
                </c:pt>
                <c:pt idx="2640">
                  <c:v>19.630949999999999</c:v>
                </c:pt>
                <c:pt idx="2641">
                  <c:v>19.640090000000001</c:v>
                </c:pt>
                <c:pt idx="2642">
                  <c:v>19.64922</c:v>
                </c:pt>
                <c:pt idx="2643">
                  <c:v>19.658359999999998</c:v>
                </c:pt>
                <c:pt idx="2644">
                  <c:v>19.6675</c:v>
                </c:pt>
                <c:pt idx="2645">
                  <c:v>19.676639999999999</c:v>
                </c:pt>
                <c:pt idx="2646">
                  <c:v>19.685780000000001</c:v>
                </c:pt>
                <c:pt idx="2647">
                  <c:v>19.694929999999999</c:v>
                </c:pt>
                <c:pt idx="2648">
                  <c:v>19.704080000000001</c:v>
                </c:pt>
                <c:pt idx="2649">
                  <c:v>19.713229999999999</c:v>
                </c:pt>
                <c:pt idx="2650">
                  <c:v>19.722380000000001</c:v>
                </c:pt>
                <c:pt idx="2651">
                  <c:v>19.731529999999999</c:v>
                </c:pt>
                <c:pt idx="2652">
                  <c:v>19.740690000000001</c:v>
                </c:pt>
                <c:pt idx="2653">
                  <c:v>19.749849999999999</c:v>
                </c:pt>
                <c:pt idx="2654">
                  <c:v>19.75901</c:v>
                </c:pt>
                <c:pt idx="2655">
                  <c:v>19.768170000000001</c:v>
                </c:pt>
                <c:pt idx="2656">
                  <c:v>19.777339999999999</c:v>
                </c:pt>
                <c:pt idx="2657">
                  <c:v>19.7865</c:v>
                </c:pt>
                <c:pt idx="2658">
                  <c:v>19.795680000000001</c:v>
                </c:pt>
                <c:pt idx="2659">
                  <c:v>19.804849999999998</c:v>
                </c:pt>
                <c:pt idx="2660">
                  <c:v>19.814019999999999</c:v>
                </c:pt>
                <c:pt idx="2661">
                  <c:v>19.8232</c:v>
                </c:pt>
                <c:pt idx="2662">
                  <c:v>19.832370000000001</c:v>
                </c:pt>
                <c:pt idx="2663">
                  <c:v>19.841550000000002</c:v>
                </c:pt>
                <c:pt idx="2664">
                  <c:v>19.850729999999999</c:v>
                </c:pt>
                <c:pt idx="2665">
                  <c:v>19.859919999999999</c:v>
                </c:pt>
                <c:pt idx="2666">
                  <c:v>19.869109999999999</c:v>
                </c:pt>
                <c:pt idx="2667">
                  <c:v>19.87829</c:v>
                </c:pt>
                <c:pt idx="2668">
                  <c:v>19.88749</c:v>
                </c:pt>
                <c:pt idx="2669">
                  <c:v>19.89668</c:v>
                </c:pt>
                <c:pt idx="2670">
                  <c:v>19.90587</c:v>
                </c:pt>
                <c:pt idx="2671">
                  <c:v>19.91507</c:v>
                </c:pt>
                <c:pt idx="2672">
                  <c:v>19.92427</c:v>
                </c:pt>
                <c:pt idx="2673">
                  <c:v>19.93347</c:v>
                </c:pt>
                <c:pt idx="2674">
                  <c:v>19.94267</c:v>
                </c:pt>
                <c:pt idx="2675">
                  <c:v>19.951879999999999</c:v>
                </c:pt>
                <c:pt idx="2676">
                  <c:v>19.961089999999999</c:v>
                </c:pt>
                <c:pt idx="2677">
                  <c:v>19.970300000000002</c:v>
                </c:pt>
                <c:pt idx="2678">
                  <c:v>19.979510000000001</c:v>
                </c:pt>
                <c:pt idx="2679">
                  <c:v>19.988720000000001</c:v>
                </c:pt>
                <c:pt idx="2680">
                  <c:v>19.99794</c:v>
                </c:pt>
                <c:pt idx="2681">
                  <c:v>20.007159999999999</c:v>
                </c:pt>
                <c:pt idx="2682">
                  <c:v>20.016380000000002</c:v>
                </c:pt>
                <c:pt idx="2683">
                  <c:v>20.025600000000001</c:v>
                </c:pt>
                <c:pt idx="2684">
                  <c:v>20.03482</c:v>
                </c:pt>
                <c:pt idx="2685">
                  <c:v>20.044049999999999</c:v>
                </c:pt>
                <c:pt idx="2686">
                  <c:v>20.053280000000001</c:v>
                </c:pt>
                <c:pt idx="2687">
                  <c:v>20.06251</c:v>
                </c:pt>
                <c:pt idx="2688">
                  <c:v>20.071739999999998</c:v>
                </c:pt>
                <c:pt idx="2689">
                  <c:v>20.08098</c:v>
                </c:pt>
                <c:pt idx="2690">
                  <c:v>20.090219999999999</c:v>
                </c:pt>
                <c:pt idx="2691">
                  <c:v>20.099450000000001</c:v>
                </c:pt>
                <c:pt idx="2692">
                  <c:v>20.108699999999999</c:v>
                </c:pt>
                <c:pt idx="2693">
                  <c:v>20.117940000000001</c:v>
                </c:pt>
                <c:pt idx="2694">
                  <c:v>20.127189999999999</c:v>
                </c:pt>
                <c:pt idx="2695">
                  <c:v>20.136430000000001</c:v>
                </c:pt>
                <c:pt idx="2696">
                  <c:v>20.145689999999998</c:v>
                </c:pt>
                <c:pt idx="2697">
                  <c:v>20.15494</c:v>
                </c:pt>
                <c:pt idx="2698">
                  <c:v>20.164190000000001</c:v>
                </c:pt>
                <c:pt idx="2699">
                  <c:v>20.173449999999999</c:v>
                </c:pt>
                <c:pt idx="2700">
                  <c:v>20.182700000000001</c:v>
                </c:pt>
                <c:pt idx="2701">
                  <c:v>20.191970000000001</c:v>
                </c:pt>
                <c:pt idx="2702">
                  <c:v>20.201229999999999</c:v>
                </c:pt>
                <c:pt idx="2703">
                  <c:v>20.21049</c:v>
                </c:pt>
                <c:pt idx="2704">
                  <c:v>20.219760000000001</c:v>
                </c:pt>
                <c:pt idx="2705">
                  <c:v>20.229030000000002</c:v>
                </c:pt>
                <c:pt idx="2706">
                  <c:v>20.238299999999999</c:v>
                </c:pt>
                <c:pt idx="2707">
                  <c:v>20.247579999999999</c:v>
                </c:pt>
                <c:pt idx="2708">
                  <c:v>20.25685</c:v>
                </c:pt>
                <c:pt idx="2709">
                  <c:v>20.26613</c:v>
                </c:pt>
                <c:pt idx="2710">
                  <c:v>20.275410000000001</c:v>
                </c:pt>
                <c:pt idx="2711">
                  <c:v>20.284690000000001</c:v>
                </c:pt>
                <c:pt idx="2712">
                  <c:v>20.293970000000002</c:v>
                </c:pt>
                <c:pt idx="2713">
                  <c:v>20.303260000000002</c:v>
                </c:pt>
                <c:pt idx="2714">
                  <c:v>20.312550000000002</c:v>
                </c:pt>
                <c:pt idx="2715">
                  <c:v>20.321840000000002</c:v>
                </c:pt>
                <c:pt idx="2716">
                  <c:v>20.331130000000002</c:v>
                </c:pt>
                <c:pt idx="2717">
                  <c:v>20.340430000000001</c:v>
                </c:pt>
                <c:pt idx="2718">
                  <c:v>20.349720000000001</c:v>
                </c:pt>
                <c:pt idx="2719">
                  <c:v>20.359020000000001</c:v>
                </c:pt>
                <c:pt idx="2720">
                  <c:v>20.368320000000001</c:v>
                </c:pt>
                <c:pt idx="2721">
                  <c:v>20.37763</c:v>
                </c:pt>
                <c:pt idx="2722">
                  <c:v>20.38693</c:v>
                </c:pt>
                <c:pt idx="2723">
                  <c:v>20.396239999999999</c:v>
                </c:pt>
                <c:pt idx="2724">
                  <c:v>20.405550000000002</c:v>
                </c:pt>
                <c:pt idx="2725">
                  <c:v>20.414860000000001</c:v>
                </c:pt>
                <c:pt idx="2726">
                  <c:v>20.42417</c:v>
                </c:pt>
                <c:pt idx="2727">
                  <c:v>20.433489999999999</c:v>
                </c:pt>
                <c:pt idx="2728">
                  <c:v>20.442810000000001</c:v>
                </c:pt>
                <c:pt idx="2729">
                  <c:v>20.45213</c:v>
                </c:pt>
                <c:pt idx="2730">
                  <c:v>20.461449999999999</c:v>
                </c:pt>
                <c:pt idx="2731">
                  <c:v>20.470780000000001</c:v>
                </c:pt>
                <c:pt idx="2732">
                  <c:v>20.4801</c:v>
                </c:pt>
                <c:pt idx="2733">
                  <c:v>20.489429999999999</c:v>
                </c:pt>
                <c:pt idx="2734">
                  <c:v>20.498760000000001</c:v>
                </c:pt>
                <c:pt idx="2735">
                  <c:v>20.508089999999999</c:v>
                </c:pt>
                <c:pt idx="2736">
                  <c:v>20.517430000000001</c:v>
                </c:pt>
                <c:pt idx="2737">
                  <c:v>20.526769999999999</c:v>
                </c:pt>
                <c:pt idx="2738">
                  <c:v>20.536110000000001</c:v>
                </c:pt>
                <c:pt idx="2739">
                  <c:v>20.545449999999999</c:v>
                </c:pt>
                <c:pt idx="2740">
                  <c:v>20.554790000000001</c:v>
                </c:pt>
                <c:pt idx="2741">
                  <c:v>20.564139999999998</c:v>
                </c:pt>
                <c:pt idx="2742">
                  <c:v>20.57348</c:v>
                </c:pt>
                <c:pt idx="2743">
                  <c:v>20.582830000000001</c:v>
                </c:pt>
                <c:pt idx="2744">
                  <c:v>20.592189999999999</c:v>
                </c:pt>
                <c:pt idx="2745">
                  <c:v>20.60154</c:v>
                </c:pt>
                <c:pt idx="2746">
                  <c:v>20.610900000000001</c:v>
                </c:pt>
                <c:pt idx="2747">
                  <c:v>20.620249999999999</c:v>
                </c:pt>
                <c:pt idx="2748">
                  <c:v>20.629619999999999</c:v>
                </c:pt>
                <c:pt idx="2749">
                  <c:v>20.63898</c:v>
                </c:pt>
                <c:pt idx="2750">
                  <c:v>20.648340000000001</c:v>
                </c:pt>
                <c:pt idx="2751">
                  <c:v>20.657710000000002</c:v>
                </c:pt>
                <c:pt idx="2752">
                  <c:v>20.667079999999999</c:v>
                </c:pt>
                <c:pt idx="2753">
                  <c:v>20.676449999999999</c:v>
                </c:pt>
                <c:pt idx="2754">
                  <c:v>20.68582</c:v>
                </c:pt>
                <c:pt idx="2755">
                  <c:v>20.6952</c:v>
                </c:pt>
                <c:pt idx="2756">
                  <c:v>20.70458</c:v>
                </c:pt>
                <c:pt idx="2757">
                  <c:v>20.713950000000001</c:v>
                </c:pt>
                <c:pt idx="2758">
                  <c:v>20.72334</c:v>
                </c:pt>
                <c:pt idx="2759">
                  <c:v>20.73272</c:v>
                </c:pt>
                <c:pt idx="2760">
                  <c:v>20.74211</c:v>
                </c:pt>
                <c:pt idx="2761">
                  <c:v>20.7515</c:v>
                </c:pt>
                <c:pt idx="2762">
                  <c:v>20.76089</c:v>
                </c:pt>
                <c:pt idx="2763">
                  <c:v>20.77028</c:v>
                </c:pt>
                <c:pt idx="2764">
                  <c:v>20.779669999999999</c:v>
                </c:pt>
                <c:pt idx="2765">
                  <c:v>20.789069999999999</c:v>
                </c:pt>
                <c:pt idx="2766">
                  <c:v>20.798469999999998</c:v>
                </c:pt>
                <c:pt idx="2767">
                  <c:v>20.807870000000001</c:v>
                </c:pt>
                <c:pt idx="2768">
                  <c:v>20.817270000000001</c:v>
                </c:pt>
                <c:pt idx="2769">
                  <c:v>20.82668</c:v>
                </c:pt>
                <c:pt idx="2770">
                  <c:v>20.836079999999999</c:v>
                </c:pt>
                <c:pt idx="2771">
                  <c:v>20.845490000000002</c:v>
                </c:pt>
                <c:pt idx="2772">
                  <c:v>20.854900000000001</c:v>
                </c:pt>
                <c:pt idx="2773">
                  <c:v>20.864319999999999</c:v>
                </c:pt>
                <c:pt idx="2774">
                  <c:v>20.873729999999998</c:v>
                </c:pt>
                <c:pt idx="2775">
                  <c:v>20.883150000000001</c:v>
                </c:pt>
                <c:pt idx="2776">
                  <c:v>20.892569999999999</c:v>
                </c:pt>
                <c:pt idx="2777">
                  <c:v>20.901990000000001</c:v>
                </c:pt>
                <c:pt idx="2778">
                  <c:v>20.91142</c:v>
                </c:pt>
                <c:pt idx="2779">
                  <c:v>20.920850000000002</c:v>
                </c:pt>
                <c:pt idx="2780">
                  <c:v>20.93027</c:v>
                </c:pt>
                <c:pt idx="2781">
                  <c:v>20.939699999999998</c:v>
                </c:pt>
                <c:pt idx="2782">
                  <c:v>20.94914</c:v>
                </c:pt>
                <c:pt idx="2783">
                  <c:v>20.958570000000002</c:v>
                </c:pt>
                <c:pt idx="2784">
                  <c:v>20.96801</c:v>
                </c:pt>
                <c:pt idx="2785">
                  <c:v>20.977450000000001</c:v>
                </c:pt>
                <c:pt idx="2786">
                  <c:v>20.986889999999999</c:v>
                </c:pt>
                <c:pt idx="2787">
                  <c:v>20.99633</c:v>
                </c:pt>
                <c:pt idx="2788">
                  <c:v>21.005780000000001</c:v>
                </c:pt>
                <c:pt idx="2789">
                  <c:v>21.015219999999999</c:v>
                </c:pt>
                <c:pt idx="2790">
                  <c:v>21.02468</c:v>
                </c:pt>
                <c:pt idx="2791">
                  <c:v>21.034130000000001</c:v>
                </c:pt>
                <c:pt idx="2792">
                  <c:v>21.043579999999999</c:v>
                </c:pt>
                <c:pt idx="2793">
                  <c:v>21.053039999999999</c:v>
                </c:pt>
                <c:pt idx="2794">
                  <c:v>21.06249</c:v>
                </c:pt>
                <c:pt idx="2795">
                  <c:v>21.071950000000001</c:v>
                </c:pt>
                <c:pt idx="2796">
                  <c:v>21.081420000000001</c:v>
                </c:pt>
                <c:pt idx="2797">
                  <c:v>21.090879999999999</c:v>
                </c:pt>
                <c:pt idx="2798">
                  <c:v>21.100349999999999</c:v>
                </c:pt>
                <c:pt idx="2799">
                  <c:v>21.109819999999999</c:v>
                </c:pt>
                <c:pt idx="2800">
                  <c:v>21.119289999999999</c:v>
                </c:pt>
                <c:pt idx="2801">
                  <c:v>21.12876</c:v>
                </c:pt>
                <c:pt idx="2802">
                  <c:v>21.13824</c:v>
                </c:pt>
                <c:pt idx="2803">
                  <c:v>21.14771</c:v>
                </c:pt>
                <c:pt idx="2804">
                  <c:v>21.15719</c:v>
                </c:pt>
                <c:pt idx="2805">
                  <c:v>21.166679999999999</c:v>
                </c:pt>
                <c:pt idx="2806">
                  <c:v>21.176159999999999</c:v>
                </c:pt>
                <c:pt idx="2807">
                  <c:v>21.185649999999999</c:v>
                </c:pt>
                <c:pt idx="2808">
                  <c:v>21.195129999999999</c:v>
                </c:pt>
                <c:pt idx="2809">
                  <c:v>21.204619999999998</c:v>
                </c:pt>
                <c:pt idx="2810">
                  <c:v>21.214120000000001</c:v>
                </c:pt>
                <c:pt idx="2811">
                  <c:v>21.223610000000001</c:v>
                </c:pt>
                <c:pt idx="2812">
                  <c:v>21.23311</c:v>
                </c:pt>
                <c:pt idx="2813">
                  <c:v>21.242609999999999</c:v>
                </c:pt>
                <c:pt idx="2814">
                  <c:v>21.252109999999998</c:v>
                </c:pt>
                <c:pt idx="2815">
                  <c:v>21.261610000000001</c:v>
                </c:pt>
                <c:pt idx="2816">
                  <c:v>21.27111</c:v>
                </c:pt>
                <c:pt idx="2817">
                  <c:v>21.280619999999999</c:v>
                </c:pt>
                <c:pt idx="2818">
                  <c:v>21.290130000000001</c:v>
                </c:pt>
                <c:pt idx="2819">
                  <c:v>21.29964</c:v>
                </c:pt>
                <c:pt idx="2820">
                  <c:v>21.309149999999999</c:v>
                </c:pt>
                <c:pt idx="2821">
                  <c:v>21.318670000000001</c:v>
                </c:pt>
                <c:pt idx="2822">
                  <c:v>21.328189999999999</c:v>
                </c:pt>
                <c:pt idx="2823">
                  <c:v>21.337710000000001</c:v>
                </c:pt>
                <c:pt idx="2824">
                  <c:v>21.34723</c:v>
                </c:pt>
                <c:pt idx="2825">
                  <c:v>21.356750000000002</c:v>
                </c:pt>
                <c:pt idx="2826">
                  <c:v>21.36628</c:v>
                </c:pt>
                <c:pt idx="2827">
                  <c:v>21.375810000000001</c:v>
                </c:pt>
                <c:pt idx="2828">
                  <c:v>21.385339999999999</c:v>
                </c:pt>
                <c:pt idx="2829">
                  <c:v>21.394870000000001</c:v>
                </c:pt>
                <c:pt idx="2830">
                  <c:v>21.404409999999999</c:v>
                </c:pt>
                <c:pt idx="2831">
                  <c:v>21.41394</c:v>
                </c:pt>
                <c:pt idx="2832">
                  <c:v>21.423480000000001</c:v>
                </c:pt>
                <c:pt idx="2833">
                  <c:v>21.433019999999999</c:v>
                </c:pt>
                <c:pt idx="2834">
                  <c:v>21.44257</c:v>
                </c:pt>
                <c:pt idx="2835">
                  <c:v>21.452110000000001</c:v>
                </c:pt>
                <c:pt idx="2836">
                  <c:v>21.461659999999998</c:v>
                </c:pt>
                <c:pt idx="2837">
                  <c:v>21.471209999999999</c:v>
                </c:pt>
                <c:pt idx="2838">
                  <c:v>21.48076</c:v>
                </c:pt>
                <c:pt idx="2839">
                  <c:v>21.490310000000001</c:v>
                </c:pt>
                <c:pt idx="2840">
                  <c:v>21.499870000000001</c:v>
                </c:pt>
                <c:pt idx="2841">
                  <c:v>21.509429999999998</c:v>
                </c:pt>
                <c:pt idx="2842">
                  <c:v>21.518989999999999</c:v>
                </c:pt>
                <c:pt idx="2843">
                  <c:v>21.528549999999999</c:v>
                </c:pt>
                <c:pt idx="2844">
                  <c:v>21.53811</c:v>
                </c:pt>
                <c:pt idx="2845">
                  <c:v>21.54768</c:v>
                </c:pt>
                <c:pt idx="2846">
                  <c:v>21.55725</c:v>
                </c:pt>
                <c:pt idx="2847">
                  <c:v>21.56682</c:v>
                </c:pt>
                <c:pt idx="2848">
                  <c:v>21.57639</c:v>
                </c:pt>
                <c:pt idx="2849">
                  <c:v>21.58597</c:v>
                </c:pt>
                <c:pt idx="2850">
                  <c:v>21.595549999999999</c:v>
                </c:pt>
                <c:pt idx="2851">
                  <c:v>21.605129999999999</c:v>
                </c:pt>
                <c:pt idx="2852">
                  <c:v>21.614709999999999</c:v>
                </c:pt>
                <c:pt idx="2853">
                  <c:v>21.624289999999998</c:v>
                </c:pt>
                <c:pt idx="2854">
                  <c:v>21.633880000000001</c:v>
                </c:pt>
                <c:pt idx="2855">
                  <c:v>21.643460000000001</c:v>
                </c:pt>
                <c:pt idx="2856">
                  <c:v>21.65305</c:v>
                </c:pt>
                <c:pt idx="2857">
                  <c:v>21.662649999999999</c:v>
                </c:pt>
                <c:pt idx="2858">
                  <c:v>21.672239999999999</c:v>
                </c:pt>
                <c:pt idx="2859">
                  <c:v>21.681840000000001</c:v>
                </c:pt>
                <c:pt idx="2860">
                  <c:v>21.69143</c:v>
                </c:pt>
                <c:pt idx="2861">
                  <c:v>21.701029999999999</c:v>
                </c:pt>
                <c:pt idx="2862">
                  <c:v>21.710640000000001</c:v>
                </c:pt>
                <c:pt idx="2863">
                  <c:v>21.72024</c:v>
                </c:pt>
                <c:pt idx="2864">
                  <c:v>21.729849999999999</c:v>
                </c:pt>
                <c:pt idx="2865">
                  <c:v>21.739460000000001</c:v>
                </c:pt>
                <c:pt idx="2866">
                  <c:v>21.74907</c:v>
                </c:pt>
                <c:pt idx="2867">
                  <c:v>21.758679999999998</c:v>
                </c:pt>
                <c:pt idx="2868">
                  <c:v>21.7683</c:v>
                </c:pt>
                <c:pt idx="2869">
                  <c:v>21.777920000000002</c:v>
                </c:pt>
                <c:pt idx="2870">
                  <c:v>21.78754</c:v>
                </c:pt>
                <c:pt idx="2871">
                  <c:v>21.797160000000002</c:v>
                </c:pt>
                <c:pt idx="2872">
                  <c:v>21.80678</c:v>
                </c:pt>
                <c:pt idx="2873">
                  <c:v>21.816410000000001</c:v>
                </c:pt>
                <c:pt idx="2874">
                  <c:v>21.826039999999999</c:v>
                </c:pt>
                <c:pt idx="2875">
                  <c:v>21.83567</c:v>
                </c:pt>
                <c:pt idx="2876">
                  <c:v>21.845300000000002</c:v>
                </c:pt>
                <c:pt idx="2877">
                  <c:v>21.85493</c:v>
                </c:pt>
                <c:pt idx="2878">
                  <c:v>21.864570000000001</c:v>
                </c:pt>
                <c:pt idx="2879">
                  <c:v>21.874210000000001</c:v>
                </c:pt>
                <c:pt idx="2880">
                  <c:v>21.883849999999999</c:v>
                </c:pt>
                <c:pt idx="2881">
                  <c:v>21.89349</c:v>
                </c:pt>
                <c:pt idx="2882">
                  <c:v>21.90314</c:v>
                </c:pt>
                <c:pt idx="2883">
                  <c:v>21.912780000000001</c:v>
                </c:pt>
                <c:pt idx="2884">
                  <c:v>21.922429999999999</c:v>
                </c:pt>
                <c:pt idx="2885">
                  <c:v>21.932089999999999</c:v>
                </c:pt>
                <c:pt idx="2886">
                  <c:v>21.941739999999999</c:v>
                </c:pt>
                <c:pt idx="2887">
                  <c:v>21.9514</c:v>
                </c:pt>
                <c:pt idx="2888">
                  <c:v>21.96105</c:v>
                </c:pt>
                <c:pt idx="2889">
                  <c:v>21.97071</c:v>
                </c:pt>
                <c:pt idx="2890">
                  <c:v>21.98038</c:v>
                </c:pt>
                <c:pt idx="2891">
                  <c:v>21.99004</c:v>
                </c:pt>
                <c:pt idx="2892">
                  <c:v>21.99971</c:v>
                </c:pt>
                <c:pt idx="2893">
                  <c:v>22.009370000000001</c:v>
                </c:pt>
                <c:pt idx="2894">
                  <c:v>22.01904</c:v>
                </c:pt>
                <c:pt idx="2895">
                  <c:v>22.02872</c:v>
                </c:pt>
                <c:pt idx="2896">
                  <c:v>22.03839</c:v>
                </c:pt>
                <c:pt idx="2897">
                  <c:v>22.048069999999999</c:v>
                </c:pt>
                <c:pt idx="2898">
                  <c:v>22.057749999999999</c:v>
                </c:pt>
                <c:pt idx="2899">
                  <c:v>22.067430000000002</c:v>
                </c:pt>
                <c:pt idx="2900">
                  <c:v>22.077110000000001</c:v>
                </c:pt>
                <c:pt idx="2901">
                  <c:v>22.0868</c:v>
                </c:pt>
                <c:pt idx="2902">
                  <c:v>22.096489999999999</c:v>
                </c:pt>
                <c:pt idx="2903">
                  <c:v>22.106179999999998</c:v>
                </c:pt>
                <c:pt idx="2904">
                  <c:v>22.115870000000001</c:v>
                </c:pt>
                <c:pt idx="2905">
                  <c:v>22.12556</c:v>
                </c:pt>
                <c:pt idx="2906">
                  <c:v>22.135259999999999</c:v>
                </c:pt>
                <c:pt idx="2907">
                  <c:v>22.144960000000001</c:v>
                </c:pt>
                <c:pt idx="2908">
                  <c:v>22.15466</c:v>
                </c:pt>
                <c:pt idx="2909">
                  <c:v>22.164359999999999</c:v>
                </c:pt>
                <c:pt idx="2910">
                  <c:v>22.174060000000001</c:v>
                </c:pt>
                <c:pt idx="2911">
                  <c:v>22.183769999999999</c:v>
                </c:pt>
                <c:pt idx="2912">
                  <c:v>22.193480000000001</c:v>
                </c:pt>
                <c:pt idx="2913">
                  <c:v>22.203189999999999</c:v>
                </c:pt>
                <c:pt idx="2914">
                  <c:v>22.212900000000001</c:v>
                </c:pt>
                <c:pt idx="2915">
                  <c:v>22.222619999999999</c:v>
                </c:pt>
                <c:pt idx="2916">
                  <c:v>22.232340000000001</c:v>
                </c:pt>
                <c:pt idx="2917">
                  <c:v>22.242059999999999</c:v>
                </c:pt>
                <c:pt idx="2918">
                  <c:v>22.25178</c:v>
                </c:pt>
                <c:pt idx="2919">
                  <c:v>22.261500000000002</c:v>
                </c:pt>
                <c:pt idx="2920">
                  <c:v>22.271229999999999</c:v>
                </c:pt>
                <c:pt idx="2921">
                  <c:v>22.28096</c:v>
                </c:pt>
                <c:pt idx="2922">
                  <c:v>22.290690000000001</c:v>
                </c:pt>
                <c:pt idx="2923">
                  <c:v>22.300419999999999</c:v>
                </c:pt>
                <c:pt idx="2924">
                  <c:v>22.31015</c:v>
                </c:pt>
                <c:pt idx="2925">
                  <c:v>22.319890000000001</c:v>
                </c:pt>
                <c:pt idx="2926">
                  <c:v>22.329630000000002</c:v>
                </c:pt>
                <c:pt idx="2927">
                  <c:v>22.339369999999999</c:v>
                </c:pt>
                <c:pt idx="2928">
                  <c:v>22.34911</c:v>
                </c:pt>
                <c:pt idx="2929">
                  <c:v>22.35886</c:v>
                </c:pt>
                <c:pt idx="2930">
                  <c:v>22.368600000000001</c:v>
                </c:pt>
                <c:pt idx="2931">
                  <c:v>22.378350000000001</c:v>
                </c:pt>
                <c:pt idx="2932">
                  <c:v>22.388100000000001</c:v>
                </c:pt>
                <c:pt idx="2933">
                  <c:v>22.397860000000001</c:v>
                </c:pt>
                <c:pt idx="2934">
                  <c:v>22.407609999999998</c:v>
                </c:pt>
                <c:pt idx="2935">
                  <c:v>22.417369999999998</c:v>
                </c:pt>
                <c:pt idx="2936">
                  <c:v>22.427129999999998</c:v>
                </c:pt>
                <c:pt idx="2937">
                  <c:v>22.436889999999998</c:v>
                </c:pt>
                <c:pt idx="2938">
                  <c:v>22.446660000000001</c:v>
                </c:pt>
                <c:pt idx="2939">
                  <c:v>22.456420000000001</c:v>
                </c:pt>
                <c:pt idx="2940">
                  <c:v>22.466190000000001</c:v>
                </c:pt>
                <c:pt idx="2941">
                  <c:v>22.475960000000001</c:v>
                </c:pt>
                <c:pt idx="2942">
                  <c:v>22.48573</c:v>
                </c:pt>
                <c:pt idx="2943">
                  <c:v>22.495509999999999</c:v>
                </c:pt>
                <c:pt idx="2944">
                  <c:v>22.505289999999999</c:v>
                </c:pt>
                <c:pt idx="2945">
                  <c:v>22.515059999999998</c:v>
                </c:pt>
                <c:pt idx="2946">
                  <c:v>22.524850000000001</c:v>
                </c:pt>
                <c:pt idx="2947">
                  <c:v>22.53463</c:v>
                </c:pt>
                <c:pt idx="2948">
                  <c:v>22.544409999999999</c:v>
                </c:pt>
                <c:pt idx="2949">
                  <c:v>22.554200000000002</c:v>
                </c:pt>
                <c:pt idx="2950">
                  <c:v>22.56399</c:v>
                </c:pt>
                <c:pt idx="2951">
                  <c:v>22.573779999999999</c:v>
                </c:pt>
                <c:pt idx="2952">
                  <c:v>22.583580000000001</c:v>
                </c:pt>
                <c:pt idx="2953">
                  <c:v>22.59337</c:v>
                </c:pt>
                <c:pt idx="2954">
                  <c:v>22.603169999999999</c:v>
                </c:pt>
                <c:pt idx="2955">
                  <c:v>22.612970000000001</c:v>
                </c:pt>
                <c:pt idx="2956">
                  <c:v>22.622769999999999</c:v>
                </c:pt>
                <c:pt idx="2957">
                  <c:v>22.632580000000001</c:v>
                </c:pt>
                <c:pt idx="2958">
                  <c:v>22.642379999999999</c:v>
                </c:pt>
                <c:pt idx="2959">
                  <c:v>22.652190000000001</c:v>
                </c:pt>
                <c:pt idx="2960">
                  <c:v>22.661999999999999</c:v>
                </c:pt>
                <c:pt idx="2961">
                  <c:v>22.67182</c:v>
                </c:pt>
                <c:pt idx="2962">
                  <c:v>22.681629999999998</c:v>
                </c:pt>
                <c:pt idx="2963">
                  <c:v>22.69145</c:v>
                </c:pt>
                <c:pt idx="2964">
                  <c:v>22.701270000000001</c:v>
                </c:pt>
                <c:pt idx="2965">
                  <c:v>22.711089999999999</c:v>
                </c:pt>
                <c:pt idx="2966">
                  <c:v>22.72091</c:v>
                </c:pt>
                <c:pt idx="2967">
                  <c:v>22.730740000000001</c:v>
                </c:pt>
                <c:pt idx="2968">
                  <c:v>22.740570000000002</c:v>
                </c:pt>
                <c:pt idx="2969">
                  <c:v>22.750399999999999</c:v>
                </c:pt>
                <c:pt idx="2970">
                  <c:v>22.76023</c:v>
                </c:pt>
                <c:pt idx="2971">
                  <c:v>22.770060000000001</c:v>
                </c:pt>
                <c:pt idx="2972">
                  <c:v>22.779900000000001</c:v>
                </c:pt>
                <c:pt idx="2973">
                  <c:v>22.789739999999998</c:v>
                </c:pt>
                <c:pt idx="2974">
                  <c:v>22.799579999999999</c:v>
                </c:pt>
                <c:pt idx="2975">
                  <c:v>22.809419999999999</c:v>
                </c:pt>
                <c:pt idx="2976">
                  <c:v>22.819269999999999</c:v>
                </c:pt>
                <c:pt idx="2977">
                  <c:v>22.82911</c:v>
                </c:pt>
                <c:pt idx="2978">
                  <c:v>22.83896</c:v>
                </c:pt>
                <c:pt idx="2979">
                  <c:v>22.84881</c:v>
                </c:pt>
                <c:pt idx="2980">
                  <c:v>22.85867</c:v>
                </c:pt>
                <c:pt idx="2981">
                  <c:v>22.86852</c:v>
                </c:pt>
                <c:pt idx="2982">
                  <c:v>22.87838</c:v>
                </c:pt>
                <c:pt idx="2983">
                  <c:v>22.88824</c:v>
                </c:pt>
                <c:pt idx="2984">
                  <c:v>22.898099999999999</c:v>
                </c:pt>
                <c:pt idx="2985">
                  <c:v>22.907959999999999</c:v>
                </c:pt>
                <c:pt idx="2986">
                  <c:v>22.917829999999999</c:v>
                </c:pt>
                <c:pt idx="2987">
                  <c:v>22.927700000000002</c:v>
                </c:pt>
                <c:pt idx="2988">
                  <c:v>22.937570000000001</c:v>
                </c:pt>
                <c:pt idx="2989">
                  <c:v>22.94744</c:v>
                </c:pt>
                <c:pt idx="2990">
                  <c:v>22.957319999999999</c:v>
                </c:pt>
                <c:pt idx="2991">
                  <c:v>22.967189999999999</c:v>
                </c:pt>
                <c:pt idx="2992">
                  <c:v>22.977070000000001</c:v>
                </c:pt>
                <c:pt idx="2993">
                  <c:v>22.98695</c:v>
                </c:pt>
                <c:pt idx="2994">
                  <c:v>22.996839999999999</c:v>
                </c:pt>
                <c:pt idx="2995">
                  <c:v>23.006720000000001</c:v>
                </c:pt>
                <c:pt idx="2996">
                  <c:v>23.01661</c:v>
                </c:pt>
                <c:pt idx="2997">
                  <c:v>23.026499999999999</c:v>
                </c:pt>
                <c:pt idx="2998">
                  <c:v>23.036390000000001</c:v>
                </c:pt>
                <c:pt idx="2999">
                  <c:v>23.046279999999999</c:v>
                </c:pt>
                <c:pt idx="3000">
                  <c:v>23.056180000000001</c:v>
                </c:pt>
                <c:pt idx="3001">
                  <c:v>23.066079999999999</c:v>
                </c:pt>
                <c:pt idx="3002">
                  <c:v>23.075980000000001</c:v>
                </c:pt>
                <c:pt idx="3003">
                  <c:v>23.08588</c:v>
                </c:pt>
                <c:pt idx="3004">
                  <c:v>23.095780000000001</c:v>
                </c:pt>
                <c:pt idx="3005">
                  <c:v>23.105689999999999</c:v>
                </c:pt>
                <c:pt idx="3006">
                  <c:v>23.115600000000001</c:v>
                </c:pt>
                <c:pt idx="3007">
                  <c:v>23.125509999999998</c:v>
                </c:pt>
                <c:pt idx="3008">
                  <c:v>23.13542</c:v>
                </c:pt>
                <c:pt idx="3009">
                  <c:v>23.145340000000001</c:v>
                </c:pt>
                <c:pt idx="3010">
                  <c:v>23.155249999999999</c:v>
                </c:pt>
                <c:pt idx="3011">
                  <c:v>23.16517</c:v>
                </c:pt>
                <c:pt idx="3012">
                  <c:v>23.175090000000001</c:v>
                </c:pt>
                <c:pt idx="3013">
                  <c:v>23.185020000000002</c:v>
                </c:pt>
                <c:pt idx="3014">
                  <c:v>23.194939999999999</c:v>
                </c:pt>
                <c:pt idx="3015">
                  <c:v>23.20487</c:v>
                </c:pt>
                <c:pt idx="3016">
                  <c:v>23.2148</c:v>
                </c:pt>
                <c:pt idx="3017">
                  <c:v>23.224730000000001</c:v>
                </c:pt>
                <c:pt idx="3018">
                  <c:v>23.234670000000001</c:v>
                </c:pt>
                <c:pt idx="3019">
                  <c:v>23.244599999999998</c:v>
                </c:pt>
                <c:pt idx="3020">
                  <c:v>23.254539999999999</c:v>
                </c:pt>
                <c:pt idx="3021">
                  <c:v>23.264479999999999</c:v>
                </c:pt>
                <c:pt idx="3022">
                  <c:v>23.274419999999999</c:v>
                </c:pt>
                <c:pt idx="3023">
                  <c:v>23.284369999999999</c:v>
                </c:pt>
                <c:pt idx="3024">
                  <c:v>23.294319999999999</c:v>
                </c:pt>
                <c:pt idx="3025">
                  <c:v>23.304259999999999</c:v>
                </c:pt>
                <c:pt idx="3026">
                  <c:v>23.314209999999999</c:v>
                </c:pt>
                <c:pt idx="3027">
                  <c:v>23.324169999999999</c:v>
                </c:pt>
                <c:pt idx="3028">
                  <c:v>23.334119999999999</c:v>
                </c:pt>
                <c:pt idx="3029">
                  <c:v>23.344080000000002</c:v>
                </c:pt>
                <c:pt idx="3030">
                  <c:v>23.354040000000001</c:v>
                </c:pt>
                <c:pt idx="3031">
                  <c:v>23.364000000000001</c:v>
                </c:pt>
                <c:pt idx="3032">
                  <c:v>23.37397</c:v>
                </c:pt>
                <c:pt idx="3033">
                  <c:v>23.383929999999999</c:v>
                </c:pt>
                <c:pt idx="3034">
                  <c:v>23.393899999999999</c:v>
                </c:pt>
                <c:pt idx="3035">
                  <c:v>23.403870000000001</c:v>
                </c:pt>
                <c:pt idx="3036">
                  <c:v>23.41384</c:v>
                </c:pt>
                <c:pt idx="3037">
                  <c:v>23.423819999999999</c:v>
                </c:pt>
                <c:pt idx="3038">
                  <c:v>23.433789999999998</c:v>
                </c:pt>
                <c:pt idx="3039">
                  <c:v>23.443770000000001</c:v>
                </c:pt>
                <c:pt idx="3040">
                  <c:v>23.453749999999999</c:v>
                </c:pt>
                <c:pt idx="3041">
                  <c:v>23.463740000000001</c:v>
                </c:pt>
                <c:pt idx="3042">
                  <c:v>23.47372</c:v>
                </c:pt>
                <c:pt idx="3043">
                  <c:v>23.483709999999999</c:v>
                </c:pt>
                <c:pt idx="3044">
                  <c:v>23.4937</c:v>
                </c:pt>
                <c:pt idx="3045">
                  <c:v>23.503689999999999</c:v>
                </c:pt>
                <c:pt idx="3046">
                  <c:v>23.513680000000001</c:v>
                </c:pt>
                <c:pt idx="3047">
                  <c:v>23.523679999999999</c:v>
                </c:pt>
                <c:pt idx="3048">
                  <c:v>23.53368</c:v>
                </c:pt>
                <c:pt idx="3049">
                  <c:v>23.543669999999999</c:v>
                </c:pt>
                <c:pt idx="3050">
                  <c:v>23.55368</c:v>
                </c:pt>
                <c:pt idx="3051">
                  <c:v>23.563680000000002</c:v>
                </c:pt>
                <c:pt idx="3052">
                  <c:v>23.573689999999999</c:v>
                </c:pt>
                <c:pt idx="3053">
                  <c:v>23.5837</c:v>
                </c:pt>
                <c:pt idx="3054">
                  <c:v>23.593710000000002</c:v>
                </c:pt>
                <c:pt idx="3055">
                  <c:v>23.603719999999999</c:v>
                </c:pt>
                <c:pt idx="3056">
                  <c:v>23.61373</c:v>
                </c:pt>
                <c:pt idx="3057">
                  <c:v>23.623750000000001</c:v>
                </c:pt>
                <c:pt idx="3058">
                  <c:v>23.633769999999998</c:v>
                </c:pt>
                <c:pt idx="3059">
                  <c:v>23.643789999999999</c:v>
                </c:pt>
                <c:pt idx="3060">
                  <c:v>23.65381</c:v>
                </c:pt>
                <c:pt idx="3061">
                  <c:v>23.66384</c:v>
                </c:pt>
                <c:pt idx="3062">
                  <c:v>23.673870000000001</c:v>
                </c:pt>
                <c:pt idx="3063">
                  <c:v>23.683900000000001</c:v>
                </c:pt>
                <c:pt idx="3064">
                  <c:v>23.693930000000002</c:v>
                </c:pt>
                <c:pt idx="3065">
                  <c:v>23.703959999999999</c:v>
                </c:pt>
                <c:pt idx="3066">
                  <c:v>23.713999999999999</c:v>
                </c:pt>
                <c:pt idx="3067">
                  <c:v>23.724039999999999</c:v>
                </c:pt>
                <c:pt idx="3068">
                  <c:v>23.734079999999999</c:v>
                </c:pt>
                <c:pt idx="3069">
                  <c:v>23.744119999999999</c:v>
                </c:pt>
                <c:pt idx="3070">
                  <c:v>23.754159999999999</c:v>
                </c:pt>
                <c:pt idx="3071">
                  <c:v>23.764209999999999</c:v>
                </c:pt>
                <c:pt idx="3072">
                  <c:v>23.774260000000002</c:v>
                </c:pt>
                <c:pt idx="3073">
                  <c:v>23.784310000000001</c:v>
                </c:pt>
                <c:pt idx="3074">
                  <c:v>23.794360000000001</c:v>
                </c:pt>
                <c:pt idx="3075">
                  <c:v>23.80442</c:v>
                </c:pt>
                <c:pt idx="3076">
                  <c:v>23.81447</c:v>
                </c:pt>
                <c:pt idx="3077">
                  <c:v>23.824529999999999</c:v>
                </c:pt>
                <c:pt idx="3078">
                  <c:v>23.834599999999998</c:v>
                </c:pt>
                <c:pt idx="3079">
                  <c:v>23.844660000000001</c:v>
                </c:pt>
                <c:pt idx="3080">
                  <c:v>23.85472</c:v>
                </c:pt>
                <c:pt idx="3081">
                  <c:v>23.864789999999999</c:v>
                </c:pt>
                <c:pt idx="3082">
                  <c:v>23.874860000000002</c:v>
                </c:pt>
                <c:pt idx="3083">
                  <c:v>23.88494</c:v>
                </c:pt>
                <c:pt idx="3084">
                  <c:v>23.895009999999999</c:v>
                </c:pt>
                <c:pt idx="3085">
                  <c:v>23.905090000000001</c:v>
                </c:pt>
                <c:pt idx="3086">
                  <c:v>23.91516</c:v>
                </c:pt>
                <c:pt idx="3087">
                  <c:v>23.925249999999998</c:v>
                </c:pt>
                <c:pt idx="3088">
                  <c:v>23.93533</c:v>
                </c:pt>
                <c:pt idx="3089">
                  <c:v>23.945409999999999</c:v>
                </c:pt>
                <c:pt idx="3090">
                  <c:v>23.955500000000001</c:v>
                </c:pt>
                <c:pt idx="3091">
                  <c:v>23.965589999999999</c:v>
                </c:pt>
                <c:pt idx="3092">
                  <c:v>23.975680000000001</c:v>
                </c:pt>
                <c:pt idx="3093">
                  <c:v>23.985769999999999</c:v>
                </c:pt>
                <c:pt idx="3094">
                  <c:v>23.99587</c:v>
                </c:pt>
                <c:pt idx="3095">
                  <c:v>24.005970000000001</c:v>
                </c:pt>
                <c:pt idx="3096">
                  <c:v>24.016069999999999</c:v>
                </c:pt>
                <c:pt idx="3097">
                  <c:v>24.02617</c:v>
                </c:pt>
                <c:pt idx="3098">
                  <c:v>24.036269999999998</c:v>
                </c:pt>
                <c:pt idx="3099">
                  <c:v>24.046379999999999</c:v>
                </c:pt>
                <c:pt idx="3100">
                  <c:v>24.05649</c:v>
                </c:pt>
                <c:pt idx="3101">
                  <c:v>24.066600000000001</c:v>
                </c:pt>
                <c:pt idx="3102">
                  <c:v>24.076709999999999</c:v>
                </c:pt>
                <c:pt idx="3103">
                  <c:v>24.086819999999999</c:v>
                </c:pt>
                <c:pt idx="3104">
                  <c:v>24.09694</c:v>
                </c:pt>
                <c:pt idx="3105">
                  <c:v>24.107060000000001</c:v>
                </c:pt>
                <c:pt idx="3106">
                  <c:v>24.117180000000001</c:v>
                </c:pt>
                <c:pt idx="3107">
                  <c:v>24.127300000000002</c:v>
                </c:pt>
                <c:pt idx="3108">
                  <c:v>24.137429999999998</c:v>
                </c:pt>
                <c:pt idx="3109">
                  <c:v>24.147549999999999</c:v>
                </c:pt>
                <c:pt idx="3110">
                  <c:v>24.157679999999999</c:v>
                </c:pt>
                <c:pt idx="3111">
                  <c:v>24.167819999999999</c:v>
                </c:pt>
                <c:pt idx="3112">
                  <c:v>24.177949999999999</c:v>
                </c:pt>
                <c:pt idx="3113">
                  <c:v>24.188089999999999</c:v>
                </c:pt>
                <c:pt idx="3114">
                  <c:v>24.198219999999999</c:v>
                </c:pt>
                <c:pt idx="3115">
                  <c:v>24.208359999999999</c:v>
                </c:pt>
                <c:pt idx="3116">
                  <c:v>24.218509999999998</c:v>
                </c:pt>
                <c:pt idx="3117">
                  <c:v>24.228649999999998</c:v>
                </c:pt>
                <c:pt idx="3118">
                  <c:v>24.238800000000001</c:v>
                </c:pt>
                <c:pt idx="3119">
                  <c:v>24.248950000000001</c:v>
                </c:pt>
                <c:pt idx="3120">
                  <c:v>24.2591</c:v>
                </c:pt>
                <c:pt idx="3121">
                  <c:v>24.26925</c:v>
                </c:pt>
                <c:pt idx="3122">
                  <c:v>24.279399999999999</c:v>
                </c:pt>
                <c:pt idx="3123">
                  <c:v>24.289560000000002</c:v>
                </c:pt>
                <c:pt idx="3124">
                  <c:v>24.299720000000001</c:v>
                </c:pt>
                <c:pt idx="3125">
                  <c:v>24.30988</c:v>
                </c:pt>
                <c:pt idx="3126">
                  <c:v>24.320049999999998</c:v>
                </c:pt>
                <c:pt idx="3127">
                  <c:v>24.330210000000001</c:v>
                </c:pt>
                <c:pt idx="3128">
                  <c:v>24.34038</c:v>
                </c:pt>
                <c:pt idx="3129">
                  <c:v>24.350549999999998</c:v>
                </c:pt>
                <c:pt idx="3130">
                  <c:v>24.360720000000001</c:v>
                </c:pt>
                <c:pt idx="3131">
                  <c:v>24.370889999999999</c:v>
                </c:pt>
                <c:pt idx="3132">
                  <c:v>24.381070000000001</c:v>
                </c:pt>
                <c:pt idx="3133">
                  <c:v>24.391249999999999</c:v>
                </c:pt>
                <c:pt idx="3134">
                  <c:v>24.401430000000001</c:v>
                </c:pt>
                <c:pt idx="3135">
                  <c:v>24.41161</c:v>
                </c:pt>
                <c:pt idx="3136">
                  <c:v>24.421800000000001</c:v>
                </c:pt>
                <c:pt idx="3137">
                  <c:v>24.431979999999999</c:v>
                </c:pt>
                <c:pt idx="3138">
                  <c:v>24.442170000000001</c:v>
                </c:pt>
                <c:pt idx="3139">
                  <c:v>24.452359999999999</c:v>
                </c:pt>
                <c:pt idx="3140">
                  <c:v>24.46256</c:v>
                </c:pt>
                <c:pt idx="3141">
                  <c:v>24.472750000000001</c:v>
                </c:pt>
                <c:pt idx="3142">
                  <c:v>24.482949999999999</c:v>
                </c:pt>
                <c:pt idx="3143">
                  <c:v>24.49315</c:v>
                </c:pt>
                <c:pt idx="3144">
                  <c:v>24.503350000000001</c:v>
                </c:pt>
                <c:pt idx="3145">
                  <c:v>24.513549999999999</c:v>
                </c:pt>
                <c:pt idx="3146">
                  <c:v>24.523759999999999</c:v>
                </c:pt>
                <c:pt idx="3147">
                  <c:v>24.53397</c:v>
                </c:pt>
                <c:pt idx="3148">
                  <c:v>24.544180000000001</c:v>
                </c:pt>
                <c:pt idx="3149">
                  <c:v>24.554390000000001</c:v>
                </c:pt>
                <c:pt idx="3150">
                  <c:v>24.564599999999999</c:v>
                </c:pt>
                <c:pt idx="3151">
                  <c:v>24.574819999999999</c:v>
                </c:pt>
                <c:pt idx="3152">
                  <c:v>24.585039999999999</c:v>
                </c:pt>
                <c:pt idx="3153">
                  <c:v>24.59526</c:v>
                </c:pt>
                <c:pt idx="3154">
                  <c:v>24.60548</c:v>
                </c:pt>
                <c:pt idx="3155">
                  <c:v>24.61571</c:v>
                </c:pt>
                <c:pt idx="3156">
                  <c:v>24.62594</c:v>
                </c:pt>
                <c:pt idx="3157">
                  <c:v>24.63617</c:v>
                </c:pt>
                <c:pt idx="3158">
                  <c:v>24.6464</c:v>
                </c:pt>
                <c:pt idx="3159">
                  <c:v>24.65663</c:v>
                </c:pt>
                <c:pt idx="3160">
                  <c:v>24.666869999999999</c:v>
                </c:pt>
                <c:pt idx="3161">
                  <c:v>24.677099999999999</c:v>
                </c:pt>
                <c:pt idx="3162">
                  <c:v>24.687339999999999</c:v>
                </c:pt>
                <c:pt idx="3163">
                  <c:v>24.697590000000002</c:v>
                </c:pt>
                <c:pt idx="3164">
                  <c:v>24.707830000000001</c:v>
                </c:pt>
                <c:pt idx="3165">
                  <c:v>24.718070000000001</c:v>
                </c:pt>
                <c:pt idx="3166">
                  <c:v>24.72832</c:v>
                </c:pt>
                <c:pt idx="3167">
                  <c:v>24.738569999999999</c:v>
                </c:pt>
                <c:pt idx="3168">
                  <c:v>24.748830000000002</c:v>
                </c:pt>
                <c:pt idx="3169">
                  <c:v>24.759080000000001</c:v>
                </c:pt>
                <c:pt idx="3170">
                  <c:v>24.76934</c:v>
                </c:pt>
                <c:pt idx="3171">
                  <c:v>24.779599999999999</c:v>
                </c:pt>
                <c:pt idx="3172">
                  <c:v>24.789860000000001</c:v>
                </c:pt>
                <c:pt idx="3173">
                  <c:v>24.80012</c:v>
                </c:pt>
                <c:pt idx="3174">
                  <c:v>24.810390000000002</c:v>
                </c:pt>
                <c:pt idx="3175">
                  <c:v>24.82066</c:v>
                </c:pt>
                <c:pt idx="3176">
                  <c:v>24.830919999999999</c:v>
                </c:pt>
                <c:pt idx="3177">
                  <c:v>24.841200000000001</c:v>
                </c:pt>
                <c:pt idx="3178">
                  <c:v>24.851469999999999</c:v>
                </c:pt>
                <c:pt idx="3179">
                  <c:v>24.861750000000001</c:v>
                </c:pt>
                <c:pt idx="3180">
                  <c:v>24.872019999999999</c:v>
                </c:pt>
                <c:pt idx="3181">
                  <c:v>24.88231</c:v>
                </c:pt>
                <c:pt idx="3182">
                  <c:v>24.892589999999998</c:v>
                </c:pt>
                <c:pt idx="3183">
                  <c:v>24.90287</c:v>
                </c:pt>
                <c:pt idx="3184">
                  <c:v>24.913160000000001</c:v>
                </c:pt>
                <c:pt idx="3185">
                  <c:v>24.923449999999999</c:v>
                </c:pt>
                <c:pt idx="3186">
                  <c:v>24.93374</c:v>
                </c:pt>
                <c:pt idx="3187">
                  <c:v>24.944030000000001</c:v>
                </c:pt>
                <c:pt idx="3188">
                  <c:v>24.954329999999999</c:v>
                </c:pt>
                <c:pt idx="3189">
                  <c:v>24.96462</c:v>
                </c:pt>
                <c:pt idx="3190">
                  <c:v>24.974920000000001</c:v>
                </c:pt>
                <c:pt idx="3191">
                  <c:v>24.985220000000002</c:v>
                </c:pt>
                <c:pt idx="3192">
                  <c:v>24.995529999999999</c:v>
                </c:pt>
                <c:pt idx="3193">
                  <c:v>25.00583</c:v>
                </c:pt>
                <c:pt idx="3194">
                  <c:v>25.01614</c:v>
                </c:pt>
                <c:pt idx="3195">
                  <c:v>25.026450000000001</c:v>
                </c:pt>
                <c:pt idx="3196">
                  <c:v>25.036760000000001</c:v>
                </c:pt>
                <c:pt idx="3197">
                  <c:v>25.047080000000001</c:v>
                </c:pt>
                <c:pt idx="3198">
                  <c:v>25.057390000000002</c:v>
                </c:pt>
                <c:pt idx="3199">
                  <c:v>25.067710000000002</c:v>
                </c:pt>
                <c:pt idx="3200">
                  <c:v>25.078029999999998</c:v>
                </c:pt>
                <c:pt idx="3201">
                  <c:v>25.088360000000002</c:v>
                </c:pt>
                <c:pt idx="3202">
                  <c:v>25.098680000000002</c:v>
                </c:pt>
                <c:pt idx="3203">
                  <c:v>25.109010000000001</c:v>
                </c:pt>
                <c:pt idx="3204">
                  <c:v>25.119340000000001</c:v>
                </c:pt>
                <c:pt idx="3205">
                  <c:v>25.129670000000001</c:v>
                </c:pt>
                <c:pt idx="3206">
                  <c:v>25.14</c:v>
                </c:pt>
                <c:pt idx="3207">
                  <c:v>25.15034</c:v>
                </c:pt>
                <c:pt idx="3208">
                  <c:v>25.160679999999999</c:v>
                </c:pt>
                <c:pt idx="3209">
                  <c:v>25.171009999999999</c:v>
                </c:pt>
                <c:pt idx="3210">
                  <c:v>25.181360000000002</c:v>
                </c:pt>
                <c:pt idx="3211">
                  <c:v>25.191700000000001</c:v>
                </c:pt>
                <c:pt idx="3212">
                  <c:v>25.20205</c:v>
                </c:pt>
                <c:pt idx="3213">
                  <c:v>25.212389999999999</c:v>
                </c:pt>
                <c:pt idx="3214">
                  <c:v>25.222750000000001</c:v>
                </c:pt>
                <c:pt idx="3215">
                  <c:v>25.2331</c:v>
                </c:pt>
                <c:pt idx="3216">
                  <c:v>25.243449999999999</c:v>
                </c:pt>
                <c:pt idx="3217">
                  <c:v>25.253810000000001</c:v>
                </c:pt>
                <c:pt idx="3218">
                  <c:v>25.26417</c:v>
                </c:pt>
                <c:pt idx="3219">
                  <c:v>25.274529999999999</c:v>
                </c:pt>
                <c:pt idx="3220">
                  <c:v>25.284890000000001</c:v>
                </c:pt>
                <c:pt idx="3221">
                  <c:v>25.295259999999999</c:v>
                </c:pt>
                <c:pt idx="3222">
                  <c:v>25.305620000000001</c:v>
                </c:pt>
                <c:pt idx="3223">
                  <c:v>25.315989999999999</c:v>
                </c:pt>
                <c:pt idx="3224">
                  <c:v>25.326370000000001</c:v>
                </c:pt>
                <c:pt idx="3225">
                  <c:v>25.336739999999999</c:v>
                </c:pt>
                <c:pt idx="3226">
                  <c:v>25.347110000000001</c:v>
                </c:pt>
                <c:pt idx="3227">
                  <c:v>25.357489999999999</c:v>
                </c:pt>
                <c:pt idx="3228">
                  <c:v>25.36787</c:v>
                </c:pt>
                <c:pt idx="3229">
                  <c:v>25.378260000000001</c:v>
                </c:pt>
                <c:pt idx="3230">
                  <c:v>25.388639999999999</c:v>
                </c:pt>
                <c:pt idx="3231">
                  <c:v>25.39903</c:v>
                </c:pt>
                <c:pt idx="3232">
                  <c:v>25.409410000000001</c:v>
                </c:pt>
                <c:pt idx="3233">
                  <c:v>25.419809999999998</c:v>
                </c:pt>
                <c:pt idx="3234">
                  <c:v>25.430199999999999</c:v>
                </c:pt>
                <c:pt idx="3235">
                  <c:v>25.44059</c:v>
                </c:pt>
                <c:pt idx="3236">
                  <c:v>25.450990000000001</c:v>
                </c:pt>
                <c:pt idx="3237">
                  <c:v>25.461390000000002</c:v>
                </c:pt>
                <c:pt idx="3238">
                  <c:v>25.471789999999999</c:v>
                </c:pt>
                <c:pt idx="3239">
                  <c:v>25.482189999999999</c:v>
                </c:pt>
                <c:pt idx="3240">
                  <c:v>25.492599999999999</c:v>
                </c:pt>
                <c:pt idx="3241">
                  <c:v>25.50301</c:v>
                </c:pt>
                <c:pt idx="3242">
                  <c:v>25.51342</c:v>
                </c:pt>
                <c:pt idx="3243">
                  <c:v>25.52383</c:v>
                </c:pt>
                <c:pt idx="3244">
                  <c:v>25.53424</c:v>
                </c:pt>
                <c:pt idx="3245">
                  <c:v>25.54466</c:v>
                </c:pt>
                <c:pt idx="3246">
                  <c:v>25.55508</c:v>
                </c:pt>
                <c:pt idx="3247">
                  <c:v>25.5655</c:v>
                </c:pt>
                <c:pt idx="3248">
                  <c:v>25.57592</c:v>
                </c:pt>
                <c:pt idx="3249">
                  <c:v>25.586349999999999</c:v>
                </c:pt>
                <c:pt idx="3250">
                  <c:v>25.596769999999999</c:v>
                </c:pt>
                <c:pt idx="3251">
                  <c:v>25.607199999999999</c:v>
                </c:pt>
                <c:pt idx="3252">
                  <c:v>25.617629999999998</c:v>
                </c:pt>
                <c:pt idx="3253">
                  <c:v>25.628070000000001</c:v>
                </c:pt>
                <c:pt idx="3254">
                  <c:v>25.638500000000001</c:v>
                </c:pt>
                <c:pt idx="3255">
                  <c:v>25.64894</c:v>
                </c:pt>
                <c:pt idx="3256">
                  <c:v>25.659379999999999</c:v>
                </c:pt>
                <c:pt idx="3257">
                  <c:v>25.669820000000001</c:v>
                </c:pt>
                <c:pt idx="3258">
                  <c:v>25.680260000000001</c:v>
                </c:pt>
                <c:pt idx="3259">
                  <c:v>25.690709999999999</c:v>
                </c:pt>
                <c:pt idx="3260">
                  <c:v>25.701160000000002</c:v>
                </c:pt>
                <c:pt idx="3261">
                  <c:v>25.71161</c:v>
                </c:pt>
                <c:pt idx="3262">
                  <c:v>25.722059999999999</c:v>
                </c:pt>
                <c:pt idx="3263">
                  <c:v>25.732520000000001</c:v>
                </c:pt>
                <c:pt idx="3264">
                  <c:v>25.74297</c:v>
                </c:pt>
                <c:pt idx="3265">
                  <c:v>25.753430000000002</c:v>
                </c:pt>
                <c:pt idx="3266">
                  <c:v>25.76389</c:v>
                </c:pt>
                <c:pt idx="3267">
                  <c:v>25.774349999999998</c:v>
                </c:pt>
                <c:pt idx="3268">
                  <c:v>25.78482</c:v>
                </c:pt>
                <c:pt idx="3269">
                  <c:v>25.795290000000001</c:v>
                </c:pt>
                <c:pt idx="3270">
                  <c:v>25.805759999999999</c:v>
                </c:pt>
                <c:pt idx="3271">
                  <c:v>25.816230000000001</c:v>
                </c:pt>
                <c:pt idx="3272">
                  <c:v>25.826699999999999</c:v>
                </c:pt>
                <c:pt idx="3273">
                  <c:v>25.83718</c:v>
                </c:pt>
                <c:pt idx="3274">
                  <c:v>25.847650000000002</c:v>
                </c:pt>
                <c:pt idx="3275">
                  <c:v>25.858129999999999</c:v>
                </c:pt>
                <c:pt idx="3276">
                  <c:v>25.86862</c:v>
                </c:pt>
                <c:pt idx="3277">
                  <c:v>25.879100000000001</c:v>
                </c:pt>
                <c:pt idx="3278">
                  <c:v>25.889589999999998</c:v>
                </c:pt>
                <c:pt idx="3279">
                  <c:v>25.900069999999999</c:v>
                </c:pt>
                <c:pt idx="3280">
                  <c:v>25.91057</c:v>
                </c:pt>
                <c:pt idx="3281">
                  <c:v>25.921060000000001</c:v>
                </c:pt>
                <c:pt idx="3282">
                  <c:v>25.931550000000001</c:v>
                </c:pt>
                <c:pt idx="3283">
                  <c:v>25.942049999999998</c:v>
                </c:pt>
                <c:pt idx="3284">
                  <c:v>25.952549999999999</c:v>
                </c:pt>
                <c:pt idx="3285">
                  <c:v>25.963049999999999</c:v>
                </c:pt>
                <c:pt idx="3286">
                  <c:v>25.973549999999999</c:v>
                </c:pt>
                <c:pt idx="3287">
                  <c:v>25.984059999999999</c:v>
                </c:pt>
                <c:pt idx="3288">
                  <c:v>25.99457</c:v>
                </c:pt>
                <c:pt idx="3289">
                  <c:v>26.00508</c:v>
                </c:pt>
                <c:pt idx="3290">
                  <c:v>26.01559</c:v>
                </c:pt>
                <c:pt idx="3291">
                  <c:v>26.0261</c:v>
                </c:pt>
                <c:pt idx="3292">
                  <c:v>26.036619999999999</c:v>
                </c:pt>
                <c:pt idx="3293">
                  <c:v>26.047139999999999</c:v>
                </c:pt>
                <c:pt idx="3294">
                  <c:v>26.057659999999998</c:v>
                </c:pt>
                <c:pt idx="3295">
                  <c:v>26.068180000000002</c:v>
                </c:pt>
                <c:pt idx="3296">
                  <c:v>26.078700000000001</c:v>
                </c:pt>
                <c:pt idx="3297">
                  <c:v>26.089230000000001</c:v>
                </c:pt>
                <c:pt idx="3298">
                  <c:v>26.09976</c:v>
                </c:pt>
                <c:pt idx="3299">
                  <c:v>26.110289999999999</c:v>
                </c:pt>
                <c:pt idx="3300">
                  <c:v>26.120819999999998</c:v>
                </c:pt>
                <c:pt idx="3301">
                  <c:v>26.131360000000001</c:v>
                </c:pt>
                <c:pt idx="3302">
                  <c:v>26.1419</c:v>
                </c:pt>
                <c:pt idx="3303">
                  <c:v>26.152429999999999</c:v>
                </c:pt>
                <c:pt idx="3304">
                  <c:v>26.162980000000001</c:v>
                </c:pt>
                <c:pt idx="3305">
                  <c:v>26.17352</c:v>
                </c:pt>
                <c:pt idx="3306">
                  <c:v>26.184059999999999</c:v>
                </c:pt>
                <c:pt idx="3307">
                  <c:v>26.194610000000001</c:v>
                </c:pt>
                <c:pt idx="3308">
                  <c:v>26.205159999999999</c:v>
                </c:pt>
                <c:pt idx="3309">
                  <c:v>26.215720000000001</c:v>
                </c:pt>
                <c:pt idx="3310">
                  <c:v>26.22627</c:v>
                </c:pt>
                <c:pt idx="3311">
                  <c:v>26.236830000000001</c:v>
                </c:pt>
                <c:pt idx="3312">
                  <c:v>26.247389999999999</c:v>
                </c:pt>
                <c:pt idx="3313">
                  <c:v>26.257950000000001</c:v>
                </c:pt>
                <c:pt idx="3314">
                  <c:v>26.268509999999999</c:v>
                </c:pt>
                <c:pt idx="3315">
                  <c:v>26.279070000000001</c:v>
                </c:pt>
                <c:pt idx="3316">
                  <c:v>26.289639999999999</c:v>
                </c:pt>
                <c:pt idx="3317">
                  <c:v>26.30021</c:v>
                </c:pt>
                <c:pt idx="3318">
                  <c:v>26.310780000000001</c:v>
                </c:pt>
                <c:pt idx="3319">
                  <c:v>26.321349999999999</c:v>
                </c:pt>
                <c:pt idx="3320">
                  <c:v>26.33193</c:v>
                </c:pt>
                <c:pt idx="3321">
                  <c:v>26.342510000000001</c:v>
                </c:pt>
                <c:pt idx="3322">
                  <c:v>26.353090000000002</c:v>
                </c:pt>
                <c:pt idx="3323">
                  <c:v>26.363669999999999</c:v>
                </c:pt>
                <c:pt idx="3324">
                  <c:v>26.37425</c:v>
                </c:pt>
                <c:pt idx="3325">
                  <c:v>26.384840000000001</c:v>
                </c:pt>
                <c:pt idx="3326">
                  <c:v>26.395430000000001</c:v>
                </c:pt>
                <c:pt idx="3327">
                  <c:v>26.406020000000002</c:v>
                </c:pt>
                <c:pt idx="3328">
                  <c:v>26.416609999999999</c:v>
                </c:pt>
                <c:pt idx="3329">
                  <c:v>26.427199999999999</c:v>
                </c:pt>
                <c:pt idx="3330">
                  <c:v>26.437799999999999</c:v>
                </c:pt>
                <c:pt idx="3331">
                  <c:v>26.448399999999999</c:v>
                </c:pt>
                <c:pt idx="3332">
                  <c:v>26.459</c:v>
                </c:pt>
                <c:pt idx="3333">
                  <c:v>26.4696</c:v>
                </c:pt>
                <c:pt idx="3334">
                  <c:v>26.48021</c:v>
                </c:pt>
                <c:pt idx="3335">
                  <c:v>26.490819999999999</c:v>
                </c:pt>
                <c:pt idx="3336">
                  <c:v>26.501429999999999</c:v>
                </c:pt>
                <c:pt idx="3337">
                  <c:v>26.512039999999999</c:v>
                </c:pt>
                <c:pt idx="3338">
                  <c:v>26.522649999999999</c:v>
                </c:pt>
                <c:pt idx="3339">
                  <c:v>26.533270000000002</c:v>
                </c:pt>
                <c:pt idx="3340">
                  <c:v>26.543890000000001</c:v>
                </c:pt>
                <c:pt idx="3341">
                  <c:v>26.554510000000001</c:v>
                </c:pt>
                <c:pt idx="3342">
                  <c:v>26.56513</c:v>
                </c:pt>
                <c:pt idx="3343">
                  <c:v>26.575749999999999</c:v>
                </c:pt>
                <c:pt idx="3344">
                  <c:v>26.586379999999998</c:v>
                </c:pt>
                <c:pt idx="3345">
                  <c:v>26.597010000000001</c:v>
                </c:pt>
                <c:pt idx="3346">
                  <c:v>26.60764</c:v>
                </c:pt>
                <c:pt idx="3347">
                  <c:v>26.618269999999999</c:v>
                </c:pt>
                <c:pt idx="3348">
                  <c:v>26.628910000000001</c:v>
                </c:pt>
                <c:pt idx="3349">
                  <c:v>26.63954</c:v>
                </c:pt>
                <c:pt idx="3350">
                  <c:v>26.650179999999999</c:v>
                </c:pt>
                <c:pt idx="3351">
                  <c:v>26.660820000000001</c:v>
                </c:pt>
                <c:pt idx="3352">
                  <c:v>26.671469999999999</c:v>
                </c:pt>
                <c:pt idx="3353">
                  <c:v>26.682110000000002</c:v>
                </c:pt>
                <c:pt idx="3354">
                  <c:v>26.69276</c:v>
                </c:pt>
                <c:pt idx="3355">
                  <c:v>26.703410000000002</c:v>
                </c:pt>
                <c:pt idx="3356">
                  <c:v>26.71406</c:v>
                </c:pt>
                <c:pt idx="3357">
                  <c:v>26.724720000000001</c:v>
                </c:pt>
                <c:pt idx="3358">
                  <c:v>26.73537</c:v>
                </c:pt>
                <c:pt idx="3359">
                  <c:v>26.746030000000001</c:v>
                </c:pt>
                <c:pt idx="3360">
                  <c:v>26.756689999999999</c:v>
                </c:pt>
                <c:pt idx="3361">
                  <c:v>26.76735</c:v>
                </c:pt>
                <c:pt idx="3362">
                  <c:v>26.778020000000001</c:v>
                </c:pt>
                <c:pt idx="3363">
                  <c:v>26.788679999999999</c:v>
                </c:pt>
                <c:pt idx="3364">
                  <c:v>26.79935</c:v>
                </c:pt>
                <c:pt idx="3365">
                  <c:v>26.810030000000001</c:v>
                </c:pt>
                <c:pt idx="3366">
                  <c:v>26.820699999999999</c:v>
                </c:pt>
                <c:pt idx="3367">
                  <c:v>26.831379999999999</c:v>
                </c:pt>
                <c:pt idx="3368">
                  <c:v>26.84205</c:v>
                </c:pt>
                <c:pt idx="3369">
                  <c:v>26.852730000000001</c:v>
                </c:pt>
                <c:pt idx="3370">
                  <c:v>26.863409999999998</c:v>
                </c:pt>
                <c:pt idx="3371">
                  <c:v>26.874099999999999</c:v>
                </c:pt>
                <c:pt idx="3372">
                  <c:v>26.884779999999999</c:v>
                </c:pt>
                <c:pt idx="3373">
                  <c:v>26.89547</c:v>
                </c:pt>
                <c:pt idx="3374">
                  <c:v>26.90616</c:v>
                </c:pt>
                <c:pt idx="3375">
                  <c:v>26.91685</c:v>
                </c:pt>
                <c:pt idx="3376">
                  <c:v>26.92755</c:v>
                </c:pt>
                <c:pt idx="3377">
                  <c:v>26.93824</c:v>
                </c:pt>
                <c:pt idx="3378">
                  <c:v>26.94894</c:v>
                </c:pt>
                <c:pt idx="3379">
                  <c:v>26.95964</c:v>
                </c:pt>
                <c:pt idx="3380">
                  <c:v>26.97035</c:v>
                </c:pt>
                <c:pt idx="3381">
                  <c:v>26.98105</c:v>
                </c:pt>
                <c:pt idx="3382">
                  <c:v>26.991759999999999</c:v>
                </c:pt>
                <c:pt idx="3383">
                  <c:v>27.002469999999999</c:v>
                </c:pt>
                <c:pt idx="3384">
                  <c:v>27.013179999999998</c:v>
                </c:pt>
                <c:pt idx="3385">
                  <c:v>27.023890000000002</c:v>
                </c:pt>
                <c:pt idx="3386">
                  <c:v>27.034610000000001</c:v>
                </c:pt>
                <c:pt idx="3387">
                  <c:v>27.04533</c:v>
                </c:pt>
                <c:pt idx="3388">
                  <c:v>27.056049999999999</c:v>
                </c:pt>
                <c:pt idx="3389">
                  <c:v>27.066770000000002</c:v>
                </c:pt>
                <c:pt idx="3390">
                  <c:v>27.077490000000001</c:v>
                </c:pt>
                <c:pt idx="3391">
                  <c:v>27.08822</c:v>
                </c:pt>
                <c:pt idx="3392">
                  <c:v>27.098949999999999</c:v>
                </c:pt>
                <c:pt idx="3393">
                  <c:v>27.109680000000001</c:v>
                </c:pt>
                <c:pt idx="3394">
                  <c:v>27.12041</c:v>
                </c:pt>
                <c:pt idx="3395">
                  <c:v>27.131150000000002</c:v>
                </c:pt>
                <c:pt idx="3396">
                  <c:v>27.14188</c:v>
                </c:pt>
                <c:pt idx="3397">
                  <c:v>27.152619999999999</c:v>
                </c:pt>
                <c:pt idx="3398">
                  <c:v>27.163360000000001</c:v>
                </c:pt>
                <c:pt idx="3399">
                  <c:v>27.174109999999999</c:v>
                </c:pt>
                <c:pt idx="3400">
                  <c:v>27.184850000000001</c:v>
                </c:pt>
                <c:pt idx="3401">
                  <c:v>27.195599999999999</c:v>
                </c:pt>
                <c:pt idx="3402">
                  <c:v>27.20635</c:v>
                </c:pt>
                <c:pt idx="3403">
                  <c:v>27.217099999999999</c:v>
                </c:pt>
                <c:pt idx="3404">
                  <c:v>27.22786</c:v>
                </c:pt>
                <c:pt idx="3405">
                  <c:v>27.238610000000001</c:v>
                </c:pt>
                <c:pt idx="3406">
                  <c:v>27.249369999999999</c:v>
                </c:pt>
                <c:pt idx="3407">
                  <c:v>27.26013</c:v>
                </c:pt>
                <c:pt idx="3408">
                  <c:v>27.270890000000001</c:v>
                </c:pt>
                <c:pt idx="3409">
                  <c:v>27.281659999999999</c:v>
                </c:pt>
                <c:pt idx="3410">
                  <c:v>27.29242</c:v>
                </c:pt>
                <c:pt idx="3411">
                  <c:v>27.303190000000001</c:v>
                </c:pt>
                <c:pt idx="3412">
                  <c:v>27.313960000000002</c:v>
                </c:pt>
                <c:pt idx="3413">
                  <c:v>27.324739999999998</c:v>
                </c:pt>
                <c:pt idx="3414">
                  <c:v>27.335509999999999</c:v>
                </c:pt>
                <c:pt idx="3415">
                  <c:v>27.34629</c:v>
                </c:pt>
                <c:pt idx="3416">
                  <c:v>27.35707</c:v>
                </c:pt>
                <c:pt idx="3417">
                  <c:v>27.367850000000001</c:v>
                </c:pt>
                <c:pt idx="3418">
                  <c:v>27.378630000000001</c:v>
                </c:pt>
                <c:pt idx="3419">
                  <c:v>27.389420000000001</c:v>
                </c:pt>
                <c:pt idx="3420">
                  <c:v>27.400210000000001</c:v>
                </c:pt>
                <c:pt idx="3421">
                  <c:v>27.411000000000001</c:v>
                </c:pt>
                <c:pt idx="3422">
                  <c:v>27.421790000000001</c:v>
                </c:pt>
                <c:pt idx="3423">
                  <c:v>27.432580000000002</c:v>
                </c:pt>
                <c:pt idx="3424">
                  <c:v>27.443380000000001</c:v>
                </c:pt>
                <c:pt idx="3425">
                  <c:v>27.454180000000001</c:v>
                </c:pt>
                <c:pt idx="3426">
                  <c:v>27.464980000000001</c:v>
                </c:pt>
                <c:pt idx="3427">
                  <c:v>27.47578</c:v>
                </c:pt>
                <c:pt idx="3428">
                  <c:v>27.48659</c:v>
                </c:pt>
                <c:pt idx="3429">
                  <c:v>27.497389999999999</c:v>
                </c:pt>
                <c:pt idx="3430">
                  <c:v>27.508199999999999</c:v>
                </c:pt>
                <c:pt idx="3431">
                  <c:v>27.519010000000002</c:v>
                </c:pt>
                <c:pt idx="3432">
                  <c:v>27.52983</c:v>
                </c:pt>
                <c:pt idx="3433">
                  <c:v>27.54064</c:v>
                </c:pt>
                <c:pt idx="3434">
                  <c:v>27.551459999999999</c:v>
                </c:pt>
                <c:pt idx="3435">
                  <c:v>27.562280000000001</c:v>
                </c:pt>
                <c:pt idx="3436">
                  <c:v>27.5731</c:v>
                </c:pt>
                <c:pt idx="3437">
                  <c:v>27.583929999999999</c:v>
                </c:pt>
                <c:pt idx="3438">
                  <c:v>27.594750000000001</c:v>
                </c:pt>
                <c:pt idx="3439">
                  <c:v>27.60558</c:v>
                </c:pt>
                <c:pt idx="3440">
                  <c:v>27.616409999999998</c:v>
                </c:pt>
                <c:pt idx="3441">
                  <c:v>27.62724</c:v>
                </c:pt>
                <c:pt idx="3442">
                  <c:v>27.638079999999999</c:v>
                </c:pt>
                <c:pt idx="3443">
                  <c:v>27.64892</c:v>
                </c:pt>
                <c:pt idx="3444">
                  <c:v>27.659759999999999</c:v>
                </c:pt>
                <c:pt idx="3445">
                  <c:v>27.6706</c:v>
                </c:pt>
                <c:pt idx="3446">
                  <c:v>27.681439999999998</c:v>
                </c:pt>
                <c:pt idx="3447">
                  <c:v>27.69228</c:v>
                </c:pt>
                <c:pt idx="3448">
                  <c:v>27.703130000000002</c:v>
                </c:pt>
                <c:pt idx="3449">
                  <c:v>27.713979999999999</c:v>
                </c:pt>
                <c:pt idx="3450">
                  <c:v>27.724830000000001</c:v>
                </c:pt>
                <c:pt idx="3451">
                  <c:v>27.735690000000002</c:v>
                </c:pt>
                <c:pt idx="3452">
                  <c:v>27.74654</c:v>
                </c:pt>
                <c:pt idx="3453">
                  <c:v>27.757400000000001</c:v>
                </c:pt>
                <c:pt idx="3454">
                  <c:v>27.768260000000001</c:v>
                </c:pt>
                <c:pt idx="3455">
                  <c:v>27.779119999999999</c:v>
                </c:pt>
                <c:pt idx="3456">
                  <c:v>27.78999</c:v>
                </c:pt>
                <c:pt idx="3457">
                  <c:v>27.800850000000001</c:v>
                </c:pt>
                <c:pt idx="3458">
                  <c:v>27.811720000000001</c:v>
                </c:pt>
                <c:pt idx="3459">
                  <c:v>27.822590000000002</c:v>
                </c:pt>
                <c:pt idx="3460">
                  <c:v>27.833469999999998</c:v>
                </c:pt>
                <c:pt idx="3461">
                  <c:v>27.844339999999999</c:v>
                </c:pt>
                <c:pt idx="3462">
                  <c:v>27.855219999999999</c:v>
                </c:pt>
                <c:pt idx="3463">
                  <c:v>27.866099999999999</c:v>
                </c:pt>
                <c:pt idx="3464">
                  <c:v>27.87698</c:v>
                </c:pt>
                <c:pt idx="3465">
                  <c:v>27.88786</c:v>
                </c:pt>
                <c:pt idx="3466">
                  <c:v>27.89875</c:v>
                </c:pt>
                <c:pt idx="3467">
                  <c:v>27.90964</c:v>
                </c:pt>
                <c:pt idx="3468">
                  <c:v>27.920529999999999</c:v>
                </c:pt>
                <c:pt idx="3469">
                  <c:v>27.931419999999999</c:v>
                </c:pt>
                <c:pt idx="3470">
                  <c:v>27.942309999999999</c:v>
                </c:pt>
                <c:pt idx="3471">
                  <c:v>27.953209999999999</c:v>
                </c:pt>
                <c:pt idx="3472">
                  <c:v>27.964110000000002</c:v>
                </c:pt>
                <c:pt idx="3473">
                  <c:v>27.975010000000001</c:v>
                </c:pt>
                <c:pt idx="3474">
                  <c:v>27.985910000000001</c:v>
                </c:pt>
                <c:pt idx="3475">
                  <c:v>27.99681</c:v>
                </c:pt>
                <c:pt idx="3476">
                  <c:v>28.007719999999999</c:v>
                </c:pt>
                <c:pt idx="3477">
                  <c:v>28.018630000000002</c:v>
                </c:pt>
                <c:pt idx="3478">
                  <c:v>28.029540000000001</c:v>
                </c:pt>
                <c:pt idx="3479">
                  <c:v>28.04045</c:v>
                </c:pt>
                <c:pt idx="3480">
                  <c:v>28.051369999999999</c:v>
                </c:pt>
                <c:pt idx="3481">
                  <c:v>28.062290000000001</c:v>
                </c:pt>
                <c:pt idx="3482">
                  <c:v>28.07321</c:v>
                </c:pt>
                <c:pt idx="3483">
                  <c:v>28.084129999999998</c:v>
                </c:pt>
                <c:pt idx="3484">
                  <c:v>28.095050000000001</c:v>
                </c:pt>
                <c:pt idx="3485">
                  <c:v>28.105979999999999</c:v>
                </c:pt>
                <c:pt idx="3486">
                  <c:v>28.116910000000001</c:v>
                </c:pt>
                <c:pt idx="3487">
                  <c:v>28.127839999999999</c:v>
                </c:pt>
                <c:pt idx="3488">
                  <c:v>28.138770000000001</c:v>
                </c:pt>
                <c:pt idx="3489">
                  <c:v>28.149699999999999</c:v>
                </c:pt>
                <c:pt idx="3490">
                  <c:v>28.160640000000001</c:v>
                </c:pt>
                <c:pt idx="3491">
                  <c:v>28.171579999999999</c:v>
                </c:pt>
                <c:pt idx="3492">
                  <c:v>28.18252</c:v>
                </c:pt>
                <c:pt idx="3493">
                  <c:v>28.193460000000002</c:v>
                </c:pt>
                <c:pt idx="3494">
                  <c:v>28.204409999999999</c:v>
                </c:pt>
                <c:pt idx="3495">
                  <c:v>28.215350000000001</c:v>
                </c:pt>
                <c:pt idx="3496">
                  <c:v>28.226310000000002</c:v>
                </c:pt>
                <c:pt idx="3497">
                  <c:v>28.237259999999999</c:v>
                </c:pt>
                <c:pt idx="3498">
                  <c:v>28.24821</c:v>
                </c:pt>
                <c:pt idx="3499">
                  <c:v>28.259170000000001</c:v>
                </c:pt>
                <c:pt idx="3500">
                  <c:v>28.270119999999999</c:v>
                </c:pt>
                <c:pt idx="3501">
                  <c:v>28.281079999999999</c:v>
                </c:pt>
                <c:pt idx="3502">
                  <c:v>28.29205</c:v>
                </c:pt>
                <c:pt idx="3503">
                  <c:v>28.30301</c:v>
                </c:pt>
                <c:pt idx="3504">
                  <c:v>28.313980000000001</c:v>
                </c:pt>
                <c:pt idx="3505">
                  <c:v>28.324950000000001</c:v>
                </c:pt>
                <c:pt idx="3506">
                  <c:v>28.335909999999998</c:v>
                </c:pt>
                <c:pt idx="3507">
                  <c:v>28.346889999999998</c:v>
                </c:pt>
                <c:pt idx="3508">
                  <c:v>28.357859999999999</c:v>
                </c:pt>
                <c:pt idx="3509">
                  <c:v>28.368839999999999</c:v>
                </c:pt>
                <c:pt idx="3510">
                  <c:v>28.379819999999999</c:v>
                </c:pt>
                <c:pt idx="3511">
                  <c:v>28.390799999999999</c:v>
                </c:pt>
                <c:pt idx="3512">
                  <c:v>28.401779999999999</c:v>
                </c:pt>
                <c:pt idx="3513">
                  <c:v>28.412769999999998</c:v>
                </c:pt>
                <c:pt idx="3514">
                  <c:v>28.423760000000001</c:v>
                </c:pt>
                <c:pt idx="3515">
                  <c:v>28.434750000000001</c:v>
                </c:pt>
                <c:pt idx="3516">
                  <c:v>28.445740000000001</c:v>
                </c:pt>
                <c:pt idx="3517">
                  <c:v>28.45673</c:v>
                </c:pt>
                <c:pt idx="3518">
                  <c:v>28.46773</c:v>
                </c:pt>
                <c:pt idx="3519">
                  <c:v>28.478729999999999</c:v>
                </c:pt>
                <c:pt idx="3520">
                  <c:v>28.489730000000002</c:v>
                </c:pt>
                <c:pt idx="3521">
                  <c:v>28.500730000000001</c:v>
                </c:pt>
                <c:pt idx="3522">
                  <c:v>28.51173</c:v>
                </c:pt>
                <c:pt idx="3523">
                  <c:v>28.522739999999999</c:v>
                </c:pt>
                <c:pt idx="3524">
                  <c:v>28.533750000000001</c:v>
                </c:pt>
                <c:pt idx="3525">
                  <c:v>28.54476</c:v>
                </c:pt>
                <c:pt idx="3526">
                  <c:v>28.555769999999999</c:v>
                </c:pt>
                <c:pt idx="3527">
                  <c:v>28.566790000000001</c:v>
                </c:pt>
                <c:pt idx="3528">
                  <c:v>28.577809999999999</c:v>
                </c:pt>
                <c:pt idx="3529">
                  <c:v>28.588830000000002</c:v>
                </c:pt>
                <c:pt idx="3530">
                  <c:v>28.59985</c:v>
                </c:pt>
                <c:pt idx="3531">
                  <c:v>28.610869999999998</c:v>
                </c:pt>
                <c:pt idx="3532">
                  <c:v>28.6219</c:v>
                </c:pt>
                <c:pt idx="3533">
                  <c:v>28.632930000000002</c:v>
                </c:pt>
                <c:pt idx="3534">
                  <c:v>28.64396</c:v>
                </c:pt>
                <c:pt idx="3535">
                  <c:v>28.654990000000002</c:v>
                </c:pt>
                <c:pt idx="3536">
                  <c:v>28.66602</c:v>
                </c:pt>
                <c:pt idx="3537">
                  <c:v>28.677060000000001</c:v>
                </c:pt>
                <c:pt idx="3538">
                  <c:v>28.688099999999999</c:v>
                </c:pt>
                <c:pt idx="3539">
                  <c:v>28.69914</c:v>
                </c:pt>
                <c:pt idx="3540">
                  <c:v>28.710180000000001</c:v>
                </c:pt>
                <c:pt idx="3541">
                  <c:v>28.721219999999999</c:v>
                </c:pt>
                <c:pt idx="3542">
                  <c:v>28.73227</c:v>
                </c:pt>
                <c:pt idx="3543">
                  <c:v>28.743320000000001</c:v>
                </c:pt>
                <c:pt idx="3544">
                  <c:v>28.754370000000002</c:v>
                </c:pt>
                <c:pt idx="3545">
                  <c:v>28.765429999999999</c:v>
                </c:pt>
                <c:pt idx="3546">
                  <c:v>28.776479999999999</c:v>
                </c:pt>
                <c:pt idx="3547">
                  <c:v>28.78754</c:v>
                </c:pt>
                <c:pt idx="3548">
                  <c:v>28.7986</c:v>
                </c:pt>
                <c:pt idx="3549">
                  <c:v>28.809660000000001</c:v>
                </c:pt>
                <c:pt idx="3550">
                  <c:v>28.820720000000001</c:v>
                </c:pt>
                <c:pt idx="3551">
                  <c:v>28.831790000000002</c:v>
                </c:pt>
                <c:pt idx="3552">
                  <c:v>28.842860000000002</c:v>
                </c:pt>
                <c:pt idx="3553">
                  <c:v>28.853929999999998</c:v>
                </c:pt>
                <c:pt idx="3554">
                  <c:v>28.864999999999998</c:v>
                </c:pt>
                <c:pt idx="3555">
                  <c:v>28.876080000000002</c:v>
                </c:pt>
                <c:pt idx="3556">
                  <c:v>28.887149999999998</c:v>
                </c:pt>
                <c:pt idx="3557">
                  <c:v>28.898230000000002</c:v>
                </c:pt>
                <c:pt idx="3558">
                  <c:v>28.909310000000001</c:v>
                </c:pt>
                <c:pt idx="3559">
                  <c:v>28.920400000000001</c:v>
                </c:pt>
                <c:pt idx="3560">
                  <c:v>28.931480000000001</c:v>
                </c:pt>
                <c:pt idx="3561">
                  <c:v>28.94257</c:v>
                </c:pt>
                <c:pt idx="3562">
                  <c:v>28.953659999999999</c:v>
                </c:pt>
                <c:pt idx="3563">
                  <c:v>28.964749999999999</c:v>
                </c:pt>
                <c:pt idx="3564">
                  <c:v>28.975850000000001</c:v>
                </c:pt>
                <c:pt idx="3565">
                  <c:v>28.986940000000001</c:v>
                </c:pt>
                <c:pt idx="3566">
                  <c:v>28.99804</c:v>
                </c:pt>
                <c:pt idx="3567">
                  <c:v>29.009139999999999</c:v>
                </c:pt>
                <c:pt idx="3568">
                  <c:v>29.020240000000001</c:v>
                </c:pt>
                <c:pt idx="3569">
                  <c:v>29.03135</c:v>
                </c:pt>
                <c:pt idx="3570">
                  <c:v>29.042449999999999</c:v>
                </c:pt>
                <c:pt idx="3571">
                  <c:v>29.053560000000001</c:v>
                </c:pt>
                <c:pt idx="3572">
                  <c:v>29.06467</c:v>
                </c:pt>
                <c:pt idx="3573">
                  <c:v>29.075780000000002</c:v>
                </c:pt>
                <c:pt idx="3574">
                  <c:v>29.0869</c:v>
                </c:pt>
                <c:pt idx="3575">
                  <c:v>29.098020000000002</c:v>
                </c:pt>
                <c:pt idx="3576">
                  <c:v>29.10914</c:v>
                </c:pt>
                <c:pt idx="3577">
                  <c:v>29.120259999999998</c:v>
                </c:pt>
                <c:pt idx="3578">
                  <c:v>29.13138</c:v>
                </c:pt>
                <c:pt idx="3579">
                  <c:v>29.142510000000001</c:v>
                </c:pt>
                <c:pt idx="3580">
                  <c:v>29.153639999999999</c:v>
                </c:pt>
                <c:pt idx="3581">
                  <c:v>29.164760000000001</c:v>
                </c:pt>
                <c:pt idx="3582">
                  <c:v>29.175899999999999</c:v>
                </c:pt>
                <c:pt idx="3583">
                  <c:v>29.18703</c:v>
                </c:pt>
                <c:pt idx="3584">
                  <c:v>29.198170000000001</c:v>
                </c:pt>
                <c:pt idx="3585">
                  <c:v>29.209299999999999</c:v>
                </c:pt>
                <c:pt idx="3586">
                  <c:v>29.22045</c:v>
                </c:pt>
                <c:pt idx="3587">
                  <c:v>29.231590000000001</c:v>
                </c:pt>
                <c:pt idx="3588">
                  <c:v>29.242730000000002</c:v>
                </c:pt>
                <c:pt idx="3589">
                  <c:v>29.253879999999999</c:v>
                </c:pt>
                <c:pt idx="3590">
                  <c:v>29.265029999999999</c:v>
                </c:pt>
                <c:pt idx="3591">
                  <c:v>29.27618</c:v>
                </c:pt>
                <c:pt idx="3592">
                  <c:v>29.287330000000001</c:v>
                </c:pt>
                <c:pt idx="3593">
                  <c:v>29.298490000000001</c:v>
                </c:pt>
                <c:pt idx="3594">
                  <c:v>29.309650000000001</c:v>
                </c:pt>
                <c:pt idx="3595">
                  <c:v>29.320810000000002</c:v>
                </c:pt>
                <c:pt idx="3596">
                  <c:v>29.331969999999998</c:v>
                </c:pt>
                <c:pt idx="3597">
                  <c:v>29.343129999999999</c:v>
                </c:pt>
                <c:pt idx="3598">
                  <c:v>29.354299999999999</c:v>
                </c:pt>
                <c:pt idx="3599">
                  <c:v>29.365469999999998</c:v>
                </c:pt>
                <c:pt idx="3600">
                  <c:v>29.376639999999998</c:v>
                </c:pt>
                <c:pt idx="3601">
                  <c:v>29.387810000000002</c:v>
                </c:pt>
                <c:pt idx="3602">
                  <c:v>29.398980000000002</c:v>
                </c:pt>
                <c:pt idx="3603">
                  <c:v>29.410160000000001</c:v>
                </c:pt>
                <c:pt idx="3604">
                  <c:v>29.421340000000001</c:v>
                </c:pt>
                <c:pt idx="3605">
                  <c:v>29.43252</c:v>
                </c:pt>
                <c:pt idx="3606">
                  <c:v>29.4437</c:v>
                </c:pt>
                <c:pt idx="3607">
                  <c:v>29.454889999999999</c:v>
                </c:pt>
                <c:pt idx="3608">
                  <c:v>29.466069999999998</c:v>
                </c:pt>
                <c:pt idx="3609">
                  <c:v>29.477260000000001</c:v>
                </c:pt>
                <c:pt idx="3610">
                  <c:v>29.48845</c:v>
                </c:pt>
                <c:pt idx="3611">
                  <c:v>29.499649999999999</c:v>
                </c:pt>
                <c:pt idx="3612">
                  <c:v>29.510850000000001</c:v>
                </c:pt>
                <c:pt idx="3613">
                  <c:v>29.522040000000001</c:v>
                </c:pt>
                <c:pt idx="3614">
                  <c:v>29.533239999999999</c:v>
                </c:pt>
                <c:pt idx="3615">
                  <c:v>29.544450000000001</c:v>
                </c:pt>
                <c:pt idx="3616">
                  <c:v>29.55565</c:v>
                </c:pt>
                <c:pt idx="3617">
                  <c:v>29.566859999999998</c:v>
                </c:pt>
                <c:pt idx="3618">
                  <c:v>29.578060000000001</c:v>
                </c:pt>
                <c:pt idx="3619">
                  <c:v>29.589279999999999</c:v>
                </c:pt>
                <c:pt idx="3620">
                  <c:v>29.600490000000001</c:v>
                </c:pt>
                <c:pt idx="3621">
                  <c:v>29.611699999999999</c:v>
                </c:pt>
                <c:pt idx="3622">
                  <c:v>29.622920000000001</c:v>
                </c:pt>
                <c:pt idx="3623">
                  <c:v>29.634139999999999</c:v>
                </c:pt>
                <c:pt idx="3624">
                  <c:v>29.64536</c:v>
                </c:pt>
                <c:pt idx="3625">
                  <c:v>29.656580000000002</c:v>
                </c:pt>
                <c:pt idx="3626">
                  <c:v>29.667809999999999</c:v>
                </c:pt>
                <c:pt idx="3627">
                  <c:v>29.679040000000001</c:v>
                </c:pt>
                <c:pt idx="3628">
                  <c:v>29.690270000000002</c:v>
                </c:pt>
                <c:pt idx="3629">
                  <c:v>29.701499999999999</c:v>
                </c:pt>
                <c:pt idx="3630">
                  <c:v>29.712730000000001</c:v>
                </c:pt>
                <c:pt idx="3631">
                  <c:v>29.723970000000001</c:v>
                </c:pt>
                <c:pt idx="3632">
                  <c:v>29.735209999999999</c:v>
                </c:pt>
                <c:pt idx="3633">
                  <c:v>29.746449999999999</c:v>
                </c:pt>
                <c:pt idx="3634">
                  <c:v>29.75769</c:v>
                </c:pt>
                <c:pt idx="3635">
                  <c:v>29.768930000000001</c:v>
                </c:pt>
                <c:pt idx="3636">
                  <c:v>29.780180000000001</c:v>
                </c:pt>
                <c:pt idx="3637">
                  <c:v>29.791429999999998</c:v>
                </c:pt>
                <c:pt idx="3638">
                  <c:v>29.802679999999999</c:v>
                </c:pt>
                <c:pt idx="3639">
                  <c:v>29.813929999999999</c:v>
                </c:pt>
                <c:pt idx="3640">
                  <c:v>29.825189999999999</c:v>
                </c:pt>
                <c:pt idx="3641">
                  <c:v>29.836449999999999</c:v>
                </c:pt>
                <c:pt idx="3642">
                  <c:v>29.847709999999999</c:v>
                </c:pt>
                <c:pt idx="3643">
                  <c:v>29.858969999999999</c:v>
                </c:pt>
                <c:pt idx="3644">
                  <c:v>29.870229999999999</c:v>
                </c:pt>
                <c:pt idx="3645">
                  <c:v>29.881499999999999</c:v>
                </c:pt>
                <c:pt idx="3646">
                  <c:v>29.892769999999999</c:v>
                </c:pt>
                <c:pt idx="3647">
                  <c:v>29.904029999999999</c:v>
                </c:pt>
                <c:pt idx="3648">
                  <c:v>29.915310000000002</c:v>
                </c:pt>
                <c:pt idx="3649">
                  <c:v>29.926580000000001</c:v>
                </c:pt>
                <c:pt idx="3650">
                  <c:v>29.937860000000001</c:v>
                </c:pt>
                <c:pt idx="3651">
                  <c:v>29.94914</c:v>
                </c:pt>
                <c:pt idx="3652">
                  <c:v>29.960419999999999</c:v>
                </c:pt>
                <c:pt idx="3653">
                  <c:v>29.971699999999998</c:v>
                </c:pt>
                <c:pt idx="3654">
                  <c:v>29.982980000000001</c:v>
                </c:pt>
                <c:pt idx="3655">
                  <c:v>29.99427</c:v>
                </c:pt>
                <c:pt idx="3656">
                  <c:v>30.005559999999999</c:v>
                </c:pt>
                <c:pt idx="3657">
                  <c:v>30.016850000000002</c:v>
                </c:pt>
                <c:pt idx="3658">
                  <c:v>30.02815</c:v>
                </c:pt>
                <c:pt idx="3659">
                  <c:v>30.039439999999999</c:v>
                </c:pt>
                <c:pt idx="3660">
                  <c:v>30.050740000000001</c:v>
                </c:pt>
                <c:pt idx="3661">
                  <c:v>30.06204</c:v>
                </c:pt>
                <c:pt idx="3662">
                  <c:v>30.073340000000002</c:v>
                </c:pt>
                <c:pt idx="3663">
                  <c:v>30.08464</c:v>
                </c:pt>
                <c:pt idx="3664">
                  <c:v>30.095949999999998</c:v>
                </c:pt>
                <c:pt idx="3665">
                  <c:v>30.10726</c:v>
                </c:pt>
                <c:pt idx="3666">
                  <c:v>30.118569999999998</c:v>
                </c:pt>
                <c:pt idx="3667">
                  <c:v>30.12988</c:v>
                </c:pt>
                <c:pt idx="3668">
                  <c:v>30.141200000000001</c:v>
                </c:pt>
                <c:pt idx="3669">
                  <c:v>30.152509999999999</c:v>
                </c:pt>
                <c:pt idx="3670">
                  <c:v>30.163830000000001</c:v>
                </c:pt>
                <c:pt idx="3671">
                  <c:v>30.175149999999999</c:v>
                </c:pt>
                <c:pt idx="3672">
                  <c:v>30.18648</c:v>
                </c:pt>
                <c:pt idx="3673">
                  <c:v>30.197800000000001</c:v>
                </c:pt>
                <c:pt idx="3674">
                  <c:v>30.209129999999998</c:v>
                </c:pt>
                <c:pt idx="3675">
                  <c:v>30.220459999999999</c:v>
                </c:pt>
                <c:pt idx="3676">
                  <c:v>30.23179</c:v>
                </c:pt>
                <c:pt idx="3677">
                  <c:v>30.243130000000001</c:v>
                </c:pt>
                <c:pt idx="3678">
                  <c:v>30.254460000000002</c:v>
                </c:pt>
                <c:pt idx="3679">
                  <c:v>30.265799999999999</c:v>
                </c:pt>
                <c:pt idx="3680">
                  <c:v>30.277139999999999</c:v>
                </c:pt>
                <c:pt idx="3681">
                  <c:v>30.28848</c:v>
                </c:pt>
                <c:pt idx="3682">
                  <c:v>30.29983</c:v>
                </c:pt>
                <c:pt idx="3683">
                  <c:v>30.311170000000001</c:v>
                </c:pt>
                <c:pt idx="3684">
                  <c:v>30.322520000000001</c:v>
                </c:pt>
                <c:pt idx="3685">
                  <c:v>30.333870000000001</c:v>
                </c:pt>
                <c:pt idx="3686">
                  <c:v>30.345220000000001</c:v>
                </c:pt>
                <c:pt idx="3687">
                  <c:v>30.356580000000001</c:v>
                </c:pt>
                <c:pt idx="3688">
                  <c:v>30.367940000000001</c:v>
                </c:pt>
                <c:pt idx="3689">
                  <c:v>30.379300000000001</c:v>
                </c:pt>
                <c:pt idx="3690">
                  <c:v>30.39066</c:v>
                </c:pt>
                <c:pt idx="3691">
                  <c:v>30.40202</c:v>
                </c:pt>
                <c:pt idx="3692">
                  <c:v>30.41339</c:v>
                </c:pt>
                <c:pt idx="3693">
                  <c:v>30.424759999999999</c:v>
                </c:pt>
                <c:pt idx="3694">
                  <c:v>30.436119999999999</c:v>
                </c:pt>
                <c:pt idx="3695">
                  <c:v>30.447500000000002</c:v>
                </c:pt>
                <c:pt idx="3696">
                  <c:v>30.458870000000001</c:v>
                </c:pt>
                <c:pt idx="3697">
                  <c:v>30.47025</c:v>
                </c:pt>
                <c:pt idx="3698">
                  <c:v>30.481629999999999</c:v>
                </c:pt>
                <c:pt idx="3699">
                  <c:v>30.493010000000002</c:v>
                </c:pt>
                <c:pt idx="3700">
                  <c:v>30.504390000000001</c:v>
                </c:pt>
                <c:pt idx="3701">
                  <c:v>30.51577</c:v>
                </c:pt>
                <c:pt idx="3702">
                  <c:v>30.527159999999999</c:v>
                </c:pt>
                <c:pt idx="3703">
                  <c:v>30.538550000000001</c:v>
                </c:pt>
                <c:pt idx="3704">
                  <c:v>30.549939999999999</c:v>
                </c:pt>
                <c:pt idx="3705">
                  <c:v>30.561330000000002</c:v>
                </c:pt>
                <c:pt idx="3706">
                  <c:v>30.57273</c:v>
                </c:pt>
                <c:pt idx="3707">
                  <c:v>30.584129999999998</c:v>
                </c:pt>
                <c:pt idx="3708">
                  <c:v>30.59553</c:v>
                </c:pt>
                <c:pt idx="3709">
                  <c:v>30.606929999999998</c:v>
                </c:pt>
                <c:pt idx="3710">
                  <c:v>30.61833</c:v>
                </c:pt>
                <c:pt idx="3711">
                  <c:v>30.629740000000002</c:v>
                </c:pt>
                <c:pt idx="3712">
                  <c:v>30.64115</c:v>
                </c:pt>
                <c:pt idx="3713">
                  <c:v>30.652560000000001</c:v>
                </c:pt>
                <c:pt idx="3714">
                  <c:v>30.663969999999999</c:v>
                </c:pt>
                <c:pt idx="3715">
                  <c:v>30.675380000000001</c:v>
                </c:pt>
                <c:pt idx="3716">
                  <c:v>30.686800000000002</c:v>
                </c:pt>
                <c:pt idx="3717">
                  <c:v>30.698219999999999</c:v>
                </c:pt>
                <c:pt idx="3718">
                  <c:v>30.70964</c:v>
                </c:pt>
                <c:pt idx="3719">
                  <c:v>30.721060000000001</c:v>
                </c:pt>
                <c:pt idx="3720">
                  <c:v>30.732489999999999</c:v>
                </c:pt>
                <c:pt idx="3721">
                  <c:v>30.743919999999999</c:v>
                </c:pt>
                <c:pt idx="3722">
                  <c:v>30.75535</c:v>
                </c:pt>
                <c:pt idx="3723">
                  <c:v>30.766780000000001</c:v>
                </c:pt>
                <c:pt idx="3724">
                  <c:v>30.778210000000001</c:v>
                </c:pt>
                <c:pt idx="3725">
                  <c:v>30.789650000000002</c:v>
                </c:pt>
                <c:pt idx="3726">
                  <c:v>30.801079999999999</c:v>
                </c:pt>
                <c:pt idx="3727">
                  <c:v>30.812519999999999</c:v>
                </c:pt>
                <c:pt idx="3728">
                  <c:v>30.823969999999999</c:v>
                </c:pt>
                <c:pt idx="3729">
                  <c:v>30.83541</c:v>
                </c:pt>
                <c:pt idx="3730">
                  <c:v>30.84686</c:v>
                </c:pt>
                <c:pt idx="3731">
                  <c:v>30.858309999999999</c:v>
                </c:pt>
                <c:pt idx="3732">
                  <c:v>30.869759999999999</c:v>
                </c:pt>
                <c:pt idx="3733">
                  <c:v>30.881209999999999</c:v>
                </c:pt>
                <c:pt idx="3734">
                  <c:v>30.892659999999999</c:v>
                </c:pt>
                <c:pt idx="3735">
                  <c:v>30.904119999999999</c:v>
                </c:pt>
                <c:pt idx="3736">
                  <c:v>30.915579999999999</c:v>
                </c:pt>
                <c:pt idx="3737">
                  <c:v>30.927040000000002</c:v>
                </c:pt>
                <c:pt idx="3738">
                  <c:v>30.938510000000001</c:v>
                </c:pt>
                <c:pt idx="3739">
                  <c:v>30.94997</c:v>
                </c:pt>
                <c:pt idx="3740">
                  <c:v>30.96144</c:v>
                </c:pt>
                <c:pt idx="3741">
                  <c:v>30.972909999999999</c:v>
                </c:pt>
                <c:pt idx="3742">
                  <c:v>30.984380000000002</c:v>
                </c:pt>
                <c:pt idx="3743">
                  <c:v>30.995850000000001</c:v>
                </c:pt>
                <c:pt idx="3744">
                  <c:v>31.00733</c:v>
                </c:pt>
                <c:pt idx="3745">
                  <c:v>31.018809999999998</c:v>
                </c:pt>
                <c:pt idx="3746">
                  <c:v>31.030290000000001</c:v>
                </c:pt>
                <c:pt idx="3747">
                  <c:v>31.04177</c:v>
                </c:pt>
                <c:pt idx="3748">
                  <c:v>31.053260000000002</c:v>
                </c:pt>
                <c:pt idx="3749">
                  <c:v>31.06474</c:v>
                </c:pt>
                <c:pt idx="3750">
                  <c:v>31.076229999999999</c:v>
                </c:pt>
                <c:pt idx="3751">
                  <c:v>31.087720000000001</c:v>
                </c:pt>
                <c:pt idx="3752">
                  <c:v>31.099219999999999</c:v>
                </c:pt>
                <c:pt idx="3753">
                  <c:v>31.110710000000001</c:v>
                </c:pt>
                <c:pt idx="3754">
                  <c:v>31.122209999999999</c:v>
                </c:pt>
                <c:pt idx="3755">
                  <c:v>31.133710000000001</c:v>
                </c:pt>
                <c:pt idx="3756">
                  <c:v>31.145209999999999</c:v>
                </c:pt>
                <c:pt idx="3757">
                  <c:v>31.15671</c:v>
                </c:pt>
                <c:pt idx="3758">
                  <c:v>31.168220000000002</c:v>
                </c:pt>
                <c:pt idx="3759">
                  <c:v>31.179729999999999</c:v>
                </c:pt>
                <c:pt idx="3760">
                  <c:v>31.191240000000001</c:v>
                </c:pt>
                <c:pt idx="3761">
                  <c:v>31.202750000000002</c:v>
                </c:pt>
                <c:pt idx="3762">
                  <c:v>31.214259999999999</c:v>
                </c:pt>
                <c:pt idx="3763">
                  <c:v>31.22578</c:v>
                </c:pt>
                <c:pt idx="3764">
                  <c:v>31.237300000000001</c:v>
                </c:pt>
                <c:pt idx="3765">
                  <c:v>31.248819999999998</c:v>
                </c:pt>
                <c:pt idx="3766">
                  <c:v>31.260339999999999</c:v>
                </c:pt>
                <c:pt idx="3767">
                  <c:v>31.27187</c:v>
                </c:pt>
                <c:pt idx="3768">
                  <c:v>31.2834</c:v>
                </c:pt>
                <c:pt idx="3769">
                  <c:v>31.294920000000001</c:v>
                </c:pt>
                <c:pt idx="3770">
                  <c:v>31.306460000000001</c:v>
                </c:pt>
                <c:pt idx="3771">
                  <c:v>31.317990000000002</c:v>
                </c:pt>
                <c:pt idx="3772">
                  <c:v>31.329519999999999</c:v>
                </c:pt>
                <c:pt idx="3773">
                  <c:v>31.341059999999999</c:v>
                </c:pt>
                <c:pt idx="3774">
                  <c:v>31.352599999999999</c:v>
                </c:pt>
                <c:pt idx="3775">
                  <c:v>31.364139999999999</c:v>
                </c:pt>
                <c:pt idx="3776">
                  <c:v>31.375689999999999</c:v>
                </c:pt>
                <c:pt idx="3777">
                  <c:v>31.387229999999999</c:v>
                </c:pt>
                <c:pt idx="3778">
                  <c:v>31.398779999999999</c:v>
                </c:pt>
                <c:pt idx="3779">
                  <c:v>31.410329999999998</c:v>
                </c:pt>
                <c:pt idx="3780">
                  <c:v>31.421890000000001</c:v>
                </c:pt>
                <c:pt idx="3781">
                  <c:v>31.433440000000001</c:v>
                </c:pt>
                <c:pt idx="3782">
                  <c:v>31.445</c:v>
                </c:pt>
                <c:pt idx="3783">
                  <c:v>31.45656</c:v>
                </c:pt>
                <c:pt idx="3784">
                  <c:v>31.468119999999999</c:v>
                </c:pt>
                <c:pt idx="3785">
                  <c:v>31.479679999999998</c:v>
                </c:pt>
                <c:pt idx="3786">
                  <c:v>31.491250000000001</c:v>
                </c:pt>
                <c:pt idx="3787">
                  <c:v>31.50281</c:v>
                </c:pt>
                <c:pt idx="3788">
                  <c:v>31.514379999999999</c:v>
                </c:pt>
                <c:pt idx="3789">
                  <c:v>31.525960000000001</c:v>
                </c:pt>
                <c:pt idx="3790">
                  <c:v>31.53753</c:v>
                </c:pt>
                <c:pt idx="3791">
                  <c:v>31.549099999999999</c:v>
                </c:pt>
                <c:pt idx="3792">
                  <c:v>31.560680000000001</c:v>
                </c:pt>
                <c:pt idx="3793">
                  <c:v>31.57226</c:v>
                </c:pt>
                <c:pt idx="3794">
                  <c:v>31.583850000000002</c:v>
                </c:pt>
                <c:pt idx="3795">
                  <c:v>31.59543</c:v>
                </c:pt>
                <c:pt idx="3796">
                  <c:v>31.607019999999999</c:v>
                </c:pt>
                <c:pt idx="3797">
                  <c:v>31.618600000000001</c:v>
                </c:pt>
                <c:pt idx="3798">
                  <c:v>31.630199999999999</c:v>
                </c:pt>
                <c:pt idx="3799">
                  <c:v>31.64179</c:v>
                </c:pt>
                <c:pt idx="3800">
                  <c:v>31.653379999999999</c:v>
                </c:pt>
                <c:pt idx="3801">
                  <c:v>31.66498</c:v>
                </c:pt>
                <c:pt idx="3802">
                  <c:v>31.676580000000001</c:v>
                </c:pt>
                <c:pt idx="3803">
                  <c:v>31.688179999999999</c:v>
                </c:pt>
                <c:pt idx="3804">
                  <c:v>31.69979</c:v>
                </c:pt>
                <c:pt idx="3805">
                  <c:v>31.711390000000002</c:v>
                </c:pt>
                <c:pt idx="3806">
                  <c:v>31.722999999999999</c:v>
                </c:pt>
                <c:pt idx="3807">
                  <c:v>31.73461</c:v>
                </c:pt>
                <c:pt idx="3808">
                  <c:v>31.746220000000001</c:v>
                </c:pt>
                <c:pt idx="3809">
                  <c:v>31.757840000000002</c:v>
                </c:pt>
                <c:pt idx="3810">
                  <c:v>31.769449999999999</c:v>
                </c:pt>
                <c:pt idx="3811">
                  <c:v>31.78107</c:v>
                </c:pt>
                <c:pt idx="3812">
                  <c:v>31.79269</c:v>
                </c:pt>
                <c:pt idx="3813">
                  <c:v>31.804310000000001</c:v>
                </c:pt>
                <c:pt idx="3814">
                  <c:v>31.815940000000001</c:v>
                </c:pt>
                <c:pt idx="3815">
                  <c:v>31.827570000000001</c:v>
                </c:pt>
                <c:pt idx="3816">
                  <c:v>31.839200000000002</c:v>
                </c:pt>
                <c:pt idx="3817">
                  <c:v>31.850829999999998</c:v>
                </c:pt>
                <c:pt idx="3818">
                  <c:v>31.862459999999999</c:v>
                </c:pt>
                <c:pt idx="3819">
                  <c:v>31.874089999999999</c:v>
                </c:pt>
                <c:pt idx="3820">
                  <c:v>31.885729999999999</c:v>
                </c:pt>
                <c:pt idx="3821">
                  <c:v>31.897369999999999</c:v>
                </c:pt>
                <c:pt idx="3822">
                  <c:v>31.909009999999999</c:v>
                </c:pt>
                <c:pt idx="3823">
                  <c:v>31.920660000000002</c:v>
                </c:pt>
                <c:pt idx="3824">
                  <c:v>31.932300000000001</c:v>
                </c:pt>
                <c:pt idx="3825">
                  <c:v>31.943950000000001</c:v>
                </c:pt>
                <c:pt idx="3826">
                  <c:v>31.9556</c:v>
                </c:pt>
                <c:pt idx="3827">
                  <c:v>31.96725</c:v>
                </c:pt>
                <c:pt idx="3828">
                  <c:v>31.978909999999999</c:v>
                </c:pt>
                <c:pt idx="3829">
                  <c:v>31.990570000000002</c:v>
                </c:pt>
                <c:pt idx="3830">
                  <c:v>32.002220000000001</c:v>
                </c:pt>
                <c:pt idx="3831">
                  <c:v>32.013890000000004</c:v>
                </c:pt>
                <c:pt idx="3832">
                  <c:v>32.025550000000003</c:v>
                </c:pt>
                <c:pt idx="3833">
                  <c:v>32.037210000000002</c:v>
                </c:pt>
                <c:pt idx="3834">
                  <c:v>32.048879999999997</c:v>
                </c:pt>
                <c:pt idx="3835">
                  <c:v>32.060549999999999</c:v>
                </c:pt>
                <c:pt idx="3836">
                  <c:v>32.072220000000002</c:v>
                </c:pt>
                <c:pt idx="3837">
                  <c:v>32.0839</c:v>
                </c:pt>
                <c:pt idx="3838">
                  <c:v>32.095570000000002</c:v>
                </c:pt>
                <c:pt idx="3839">
                  <c:v>32.107250000000001</c:v>
                </c:pt>
                <c:pt idx="3840">
                  <c:v>32.118929999999999</c:v>
                </c:pt>
                <c:pt idx="3841">
                  <c:v>32.130609999999997</c:v>
                </c:pt>
                <c:pt idx="3842">
                  <c:v>32.142299999999999</c:v>
                </c:pt>
                <c:pt idx="3843">
                  <c:v>32.153979999999997</c:v>
                </c:pt>
                <c:pt idx="3844">
                  <c:v>32.165669999999999</c:v>
                </c:pt>
                <c:pt idx="3845">
                  <c:v>32.17736</c:v>
                </c:pt>
                <c:pt idx="3846">
                  <c:v>32.189050000000002</c:v>
                </c:pt>
                <c:pt idx="3847">
                  <c:v>32.200749999999999</c:v>
                </c:pt>
                <c:pt idx="3848">
                  <c:v>32.212449999999997</c:v>
                </c:pt>
                <c:pt idx="3849">
                  <c:v>32.224139999999998</c:v>
                </c:pt>
                <c:pt idx="3850">
                  <c:v>32.235849999999999</c:v>
                </c:pt>
                <c:pt idx="3851">
                  <c:v>32.247549999999997</c:v>
                </c:pt>
                <c:pt idx="3852">
                  <c:v>32.259250000000002</c:v>
                </c:pt>
                <c:pt idx="3853">
                  <c:v>32.270960000000002</c:v>
                </c:pt>
                <c:pt idx="3854">
                  <c:v>32.282670000000003</c:v>
                </c:pt>
                <c:pt idx="3855">
                  <c:v>32.294379999999997</c:v>
                </c:pt>
                <c:pt idx="3856">
                  <c:v>32.306100000000001</c:v>
                </c:pt>
                <c:pt idx="3857">
                  <c:v>32.317810000000001</c:v>
                </c:pt>
                <c:pt idx="3858">
                  <c:v>32.329529999999998</c:v>
                </c:pt>
                <c:pt idx="3859">
                  <c:v>32.341259999999998</c:v>
                </c:pt>
                <c:pt idx="3860">
                  <c:v>32.352980000000002</c:v>
                </c:pt>
                <c:pt idx="3861">
                  <c:v>32.364699999999999</c:v>
                </c:pt>
                <c:pt idx="3862">
                  <c:v>32.376429999999999</c:v>
                </c:pt>
                <c:pt idx="3863">
                  <c:v>32.388159999999999</c:v>
                </c:pt>
                <c:pt idx="3864">
                  <c:v>32.399889999999999</c:v>
                </c:pt>
                <c:pt idx="3865">
                  <c:v>32.411619999999999</c:v>
                </c:pt>
                <c:pt idx="3866">
                  <c:v>32.423360000000002</c:v>
                </c:pt>
                <c:pt idx="3867">
                  <c:v>32.435090000000002</c:v>
                </c:pt>
                <c:pt idx="3868">
                  <c:v>32.446829999999999</c:v>
                </c:pt>
                <c:pt idx="3869">
                  <c:v>32.458579999999998</c:v>
                </c:pt>
                <c:pt idx="3870">
                  <c:v>32.470320000000001</c:v>
                </c:pt>
                <c:pt idx="3871">
                  <c:v>32.482059999999997</c:v>
                </c:pt>
                <c:pt idx="3872">
                  <c:v>32.493810000000003</c:v>
                </c:pt>
                <c:pt idx="3873">
                  <c:v>32.505560000000003</c:v>
                </c:pt>
                <c:pt idx="3874">
                  <c:v>32.517310000000002</c:v>
                </c:pt>
                <c:pt idx="3875">
                  <c:v>32.529069999999997</c:v>
                </c:pt>
                <c:pt idx="3876">
                  <c:v>32.540819999999997</c:v>
                </c:pt>
                <c:pt idx="3877">
                  <c:v>32.552590000000002</c:v>
                </c:pt>
                <c:pt idx="3878">
                  <c:v>32.564349999999997</c:v>
                </c:pt>
                <c:pt idx="3879">
                  <c:v>32.57611</c:v>
                </c:pt>
                <c:pt idx="3880">
                  <c:v>32.587870000000002</c:v>
                </c:pt>
                <c:pt idx="3881">
                  <c:v>32.599640000000001</c:v>
                </c:pt>
                <c:pt idx="3882">
                  <c:v>32.611409999999999</c:v>
                </c:pt>
                <c:pt idx="3883">
                  <c:v>32.623179999999998</c:v>
                </c:pt>
                <c:pt idx="3884">
                  <c:v>32.63496</c:v>
                </c:pt>
                <c:pt idx="3885">
                  <c:v>32.646729999999998</c:v>
                </c:pt>
                <c:pt idx="3886">
                  <c:v>32.65851</c:v>
                </c:pt>
                <c:pt idx="3887">
                  <c:v>32.670290000000001</c:v>
                </c:pt>
                <c:pt idx="3888">
                  <c:v>32.682070000000003</c:v>
                </c:pt>
                <c:pt idx="3889">
                  <c:v>32.693860000000001</c:v>
                </c:pt>
                <c:pt idx="3890">
                  <c:v>32.705640000000002</c:v>
                </c:pt>
                <c:pt idx="3891">
                  <c:v>32.71743</c:v>
                </c:pt>
                <c:pt idx="3892">
                  <c:v>32.729219999999998</c:v>
                </c:pt>
                <c:pt idx="3893">
                  <c:v>32.741010000000003</c:v>
                </c:pt>
                <c:pt idx="3894">
                  <c:v>32.752809999999997</c:v>
                </c:pt>
                <c:pt idx="3895">
                  <c:v>32.764600000000002</c:v>
                </c:pt>
                <c:pt idx="3896">
                  <c:v>32.776400000000002</c:v>
                </c:pt>
                <c:pt idx="3897">
                  <c:v>32.788200000000003</c:v>
                </c:pt>
                <c:pt idx="3898">
                  <c:v>32.80001</c:v>
                </c:pt>
                <c:pt idx="3899">
                  <c:v>32.811810000000001</c:v>
                </c:pt>
                <c:pt idx="3900">
                  <c:v>32.823619999999998</c:v>
                </c:pt>
                <c:pt idx="3901">
                  <c:v>32.835430000000002</c:v>
                </c:pt>
                <c:pt idx="3902">
                  <c:v>32.847239999999999</c:v>
                </c:pt>
                <c:pt idx="3903">
                  <c:v>32.859050000000003</c:v>
                </c:pt>
                <c:pt idx="3904">
                  <c:v>32.870869999999996</c:v>
                </c:pt>
                <c:pt idx="3905">
                  <c:v>32.882689999999997</c:v>
                </c:pt>
                <c:pt idx="3906">
                  <c:v>32.894509999999997</c:v>
                </c:pt>
                <c:pt idx="3907">
                  <c:v>32.906329999999997</c:v>
                </c:pt>
                <c:pt idx="3908">
                  <c:v>32.91816</c:v>
                </c:pt>
                <c:pt idx="3909">
                  <c:v>32.92998</c:v>
                </c:pt>
                <c:pt idx="3910">
                  <c:v>32.941809999999997</c:v>
                </c:pt>
                <c:pt idx="3911">
                  <c:v>32.95364</c:v>
                </c:pt>
                <c:pt idx="3912">
                  <c:v>32.965479999999999</c:v>
                </c:pt>
                <c:pt idx="3913">
                  <c:v>32.977310000000003</c:v>
                </c:pt>
                <c:pt idx="3914">
                  <c:v>32.989150000000002</c:v>
                </c:pt>
                <c:pt idx="3915">
                  <c:v>33.000990000000002</c:v>
                </c:pt>
                <c:pt idx="3916">
                  <c:v>33.012830000000001</c:v>
                </c:pt>
                <c:pt idx="3917">
                  <c:v>33.02467</c:v>
                </c:pt>
                <c:pt idx="3918">
                  <c:v>33.036520000000003</c:v>
                </c:pt>
                <c:pt idx="3919">
                  <c:v>33.048369999999998</c:v>
                </c:pt>
                <c:pt idx="3920">
                  <c:v>33.060209999999998</c:v>
                </c:pt>
                <c:pt idx="3921">
                  <c:v>33.072069999999997</c:v>
                </c:pt>
                <c:pt idx="3922">
                  <c:v>33.083919999999999</c:v>
                </c:pt>
                <c:pt idx="3923">
                  <c:v>33.095779999999998</c:v>
                </c:pt>
                <c:pt idx="3924">
                  <c:v>33.107640000000004</c:v>
                </c:pt>
                <c:pt idx="3925">
                  <c:v>33.119500000000002</c:v>
                </c:pt>
                <c:pt idx="3926">
                  <c:v>33.131360000000001</c:v>
                </c:pt>
                <c:pt idx="3927">
                  <c:v>33.143230000000003</c:v>
                </c:pt>
                <c:pt idx="3928">
                  <c:v>33.155090000000001</c:v>
                </c:pt>
                <c:pt idx="3929">
                  <c:v>33.166960000000003</c:v>
                </c:pt>
                <c:pt idx="3930">
                  <c:v>33.178829999999998</c:v>
                </c:pt>
                <c:pt idx="3931">
                  <c:v>33.1907</c:v>
                </c:pt>
                <c:pt idx="3932">
                  <c:v>33.202579999999998</c:v>
                </c:pt>
                <c:pt idx="3933">
                  <c:v>33.214460000000003</c:v>
                </c:pt>
                <c:pt idx="3934">
                  <c:v>33.22634</c:v>
                </c:pt>
                <c:pt idx="3935">
                  <c:v>33.238219999999998</c:v>
                </c:pt>
                <c:pt idx="3936">
                  <c:v>33.250100000000003</c:v>
                </c:pt>
                <c:pt idx="3937">
                  <c:v>33.261989999999997</c:v>
                </c:pt>
                <c:pt idx="3938">
                  <c:v>33.273879999999998</c:v>
                </c:pt>
                <c:pt idx="3939">
                  <c:v>33.285769999999999</c:v>
                </c:pt>
                <c:pt idx="3940">
                  <c:v>33.29766</c:v>
                </c:pt>
                <c:pt idx="3941">
                  <c:v>33.309559999999998</c:v>
                </c:pt>
                <c:pt idx="3942">
                  <c:v>33.321449999999999</c:v>
                </c:pt>
                <c:pt idx="3943">
                  <c:v>33.333350000000003</c:v>
                </c:pt>
                <c:pt idx="3944">
                  <c:v>33.34525</c:v>
                </c:pt>
                <c:pt idx="3945">
                  <c:v>33.357149999999997</c:v>
                </c:pt>
                <c:pt idx="3946">
                  <c:v>33.369059999999998</c:v>
                </c:pt>
                <c:pt idx="3947">
                  <c:v>33.380969999999998</c:v>
                </c:pt>
                <c:pt idx="3948">
                  <c:v>33.392879999999998</c:v>
                </c:pt>
                <c:pt idx="3949">
                  <c:v>33.404789999999998</c:v>
                </c:pt>
                <c:pt idx="3950">
                  <c:v>33.416699999999999</c:v>
                </c:pt>
                <c:pt idx="3951">
                  <c:v>33.428620000000002</c:v>
                </c:pt>
                <c:pt idx="3952">
                  <c:v>33.440539999999999</c:v>
                </c:pt>
                <c:pt idx="3953">
                  <c:v>33.452460000000002</c:v>
                </c:pt>
                <c:pt idx="3954">
                  <c:v>33.464379999999998</c:v>
                </c:pt>
                <c:pt idx="3955">
                  <c:v>33.476300000000002</c:v>
                </c:pt>
                <c:pt idx="3956">
                  <c:v>33.488230000000001</c:v>
                </c:pt>
                <c:pt idx="3957">
                  <c:v>33.500160000000001</c:v>
                </c:pt>
                <c:pt idx="3958">
                  <c:v>33.512090000000001</c:v>
                </c:pt>
                <c:pt idx="3959">
                  <c:v>33.52402</c:v>
                </c:pt>
                <c:pt idx="3960">
                  <c:v>33.535960000000003</c:v>
                </c:pt>
                <c:pt idx="3961">
                  <c:v>33.547890000000002</c:v>
                </c:pt>
                <c:pt idx="3962">
                  <c:v>33.559829999999998</c:v>
                </c:pt>
                <c:pt idx="3963">
                  <c:v>33.571770000000001</c:v>
                </c:pt>
                <c:pt idx="3964">
                  <c:v>33.58372</c:v>
                </c:pt>
                <c:pt idx="3965">
                  <c:v>33.595660000000002</c:v>
                </c:pt>
                <c:pt idx="3966">
                  <c:v>33.607610000000001</c:v>
                </c:pt>
                <c:pt idx="3967">
                  <c:v>33.61956</c:v>
                </c:pt>
                <c:pt idx="3968">
                  <c:v>33.631509999999999</c:v>
                </c:pt>
                <c:pt idx="3969">
                  <c:v>33.643470000000001</c:v>
                </c:pt>
                <c:pt idx="3970">
                  <c:v>33.655419999999999</c:v>
                </c:pt>
                <c:pt idx="3971">
                  <c:v>33.667380000000001</c:v>
                </c:pt>
                <c:pt idx="3972">
                  <c:v>33.679340000000003</c:v>
                </c:pt>
                <c:pt idx="3973">
                  <c:v>33.691299999999998</c:v>
                </c:pt>
                <c:pt idx="3974">
                  <c:v>33.703270000000003</c:v>
                </c:pt>
                <c:pt idx="3975">
                  <c:v>33.715240000000001</c:v>
                </c:pt>
                <c:pt idx="3976">
                  <c:v>33.727200000000003</c:v>
                </c:pt>
                <c:pt idx="3977">
                  <c:v>33.739179999999998</c:v>
                </c:pt>
                <c:pt idx="3978">
                  <c:v>33.751150000000003</c:v>
                </c:pt>
                <c:pt idx="3979">
                  <c:v>33.763129999999997</c:v>
                </c:pt>
                <c:pt idx="3980">
                  <c:v>33.775100000000002</c:v>
                </c:pt>
                <c:pt idx="3981">
                  <c:v>33.787080000000003</c:v>
                </c:pt>
                <c:pt idx="3982">
                  <c:v>33.799059999999997</c:v>
                </c:pt>
                <c:pt idx="3983">
                  <c:v>33.811050000000002</c:v>
                </c:pt>
                <c:pt idx="3984">
                  <c:v>33.823030000000003</c:v>
                </c:pt>
                <c:pt idx="3985">
                  <c:v>33.83502</c:v>
                </c:pt>
                <c:pt idx="3986">
                  <c:v>33.847009999999997</c:v>
                </c:pt>
                <c:pt idx="3987">
                  <c:v>33.859000000000002</c:v>
                </c:pt>
                <c:pt idx="3988">
                  <c:v>33.871000000000002</c:v>
                </c:pt>
                <c:pt idx="3989">
                  <c:v>33.883000000000003</c:v>
                </c:pt>
                <c:pt idx="3990">
                  <c:v>33.89499</c:v>
                </c:pt>
                <c:pt idx="3991">
                  <c:v>33.90699</c:v>
                </c:pt>
                <c:pt idx="3992">
                  <c:v>33.918999999999997</c:v>
                </c:pt>
                <c:pt idx="3993">
                  <c:v>33.930999999999997</c:v>
                </c:pt>
                <c:pt idx="3994">
                  <c:v>33.943010000000001</c:v>
                </c:pt>
                <c:pt idx="3995">
                  <c:v>33.955019999999998</c:v>
                </c:pt>
                <c:pt idx="3996">
                  <c:v>33.967030000000001</c:v>
                </c:pt>
                <c:pt idx="3997">
                  <c:v>33.979039999999998</c:v>
                </c:pt>
                <c:pt idx="3998">
                  <c:v>33.991059999999997</c:v>
                </c:pt>
                <c:pt idx="3999">
                  <c:v>34.003079999999997</c:v>
                </c:pt>
                <c:pt idx="4000">
                  <c:v>34.015099999999997</c:v>
                </c:pt>
                <c:pt idx="4001">
                  <c:v>34.027119999999996</c:v>
                </c:pt>
                <c:pt idx="4002">
                  <c:v>34.039140000000003</c:v>
                </c:pt>
                <c:pt idx="4003">
                  <c:v>34.051169999999999</c:v>
                </c:pt>
                <c:pt idx="4004">
                  <c:v>34.063200000000002</c:v>
                </c:pt>
                <c:pt idx="4005">
                  <c:v>34.075229999999998</c:v>
                </c:pt>
                <c:pt idx="4006">
                  <c:v>34.087260000000001</c:v>
                </c:pt>
                <c:pt idx="4007">
                  <c:v>34.099299999999999</c:v>
                </c:pt>
                <c:pt idx="4008">
                  <c:v>34.111330000000002</c:v>
                </c:pt>
                <c:pt idx="4009">
                  <c:v>34.123370000000001</c:v>
                </c:pt>
                <c:pt idx="4010">
                  <c:v>34.13541</c:v>
                </c:pt>
                <c:pt idx="4011">
                  <c:v>34.147460000000002</c:v>
                </c:pt>
                <c:pt idx="4012">
                  <c:v>34.159500000000001</c:v>
                </c:pt>
                <c:pt idx="4013">
                  <c:v>34.171550000000003</c:v>
                </c:pt>
                <c:pt idx="4014">
                  <c:v>34.183599999999998</c:v>
                </c:pt>
                <c:pt idx="4015">
                  <c:v>34.195650000000001</c:v>
                </c:pt>
                <c:pt idx="4016">
                  <c:v>34.207700000000003</c:v>
                </c:pt>
                <c:pt idx="4017">
                  <c:v>34.219760000000001</c:v>
                </c:pt>
                <c:pt idx="4018">
                  <c:v>34.231819999999999</c:v>
                </c:pt>
                <c:pt idx="4019">
                  <c:v>34.243879999999997</c:v>
                </c:pt>
                <c:pt idx="4020">
                  <c:v>34.255940000000002</c:v>
                </c:pt>
                <c:pt idx="4021">
                  <c:v>34.268009999999997</c:v>
                </c:pt>
                <c:pt idx="4022">
                  <c:v>34.280070000000002</c:v>
                </c:pt>
                <c:pt idx="4023">
                  <c:v>34.292140000000003</c:v>
                </c:pt>
                <c:pt idx="4024">
                  <c:v>34.304209999999998</c:v>
                </c:pt>
                <c:pt idx="4025">
                  <c:v>34.316279999999999</c:v>
                </c:pt>
                <c:pt idx="4026">
                  <c:v>34.328360000000004</c:v>
                </c:pt>
                <c:pt idx="4027">
                  <c:v>34.340440000000001</c:v>
                </c:pt>
                <c:pt idx="4028">
                  <c:v>34.352519999999998</c:v>
                </c:pt>
                <c:pt idx="4029">
                  <c:v>34.364600000000003</c:v>
                </c:pt>
                <c:pt idx="4030">
                  <c:v>34.37668</c:v>
                </c:pt>
                <c:pt idx="4031">
                  <c:v>34.388770000000001</c:v>
                </c:pt>
                <c:pt idx="4032">
                  <c:v>34.400860000000002</c:v>
                </c:pt>
                <c:pt idx="4033">
                  <c:v>34.412939999999999</c:v>
                </c:pt>
                <c:pt idx="4034">
                  <c:v>34.425040000000003</c:v>
                </c:pt>
                <c:pt idx="4035">
                  <c:v>34.437130000000003</c:v>
                </c:pt>
                <c:pt idx="4036">
                  <c:v>34.44923</c:v>
                </c:pt>
                <c:pt idx="4037">
                  <c:v>34.461329999999997</c:v>
                </c:pt>
                <c:pt idx="4038">
                  <c:v>34.47343</c:v>
                </c:pt>
                <c:pt idx="4039">
                  <c:v>34.485529999999997</c:v>
                </c:pt>
                <c:pt idx="4040">
                  <c:v>34.497630000000001</c:v>
                </c:pt>
                <c:pt idx="4041">
                  <c:v>34.509740000000001</c:v>
                </c:pt>
                <c:pt idx="4042">
                  <c:v>34.521850000000001</c:v>
                </c:pt>
                <c:pt idx="4043">
                  <c:v>34.53396</c:v>
                </c:pt>
                <c:pt idx="4044">
                  <c:v>34.54607</c:v>
                </c:pt>
                <c:pt idx="4045">
                  <c:v>34.558190000000003</c:v>
                </c:pt>
                <c:pt idx="4046">
                  <c:v>34.570309999999999</c:v>
                </c:pt>
                <c:pt idx="4047">
                  <c:v>34.582430000000002</c:v>
                </c:pt>
                <c:pt idx="4048">
                  <c:v>34.594549999999998</c:v>
                </c:pt>
                <c:pt idx="4049">
                  <c:v>34.606670000000001</c:v>
                </c:pt>
                <c:pt idx="4050">
                  <c:v>34.6188</c:v>
                </c:pt>
                <c:pt idx="4051">
                  <c:v>34.630929999999999</c:v>
                </c:pt>
                <c:pt idx="4052">
                  <c:v>34.643059999999998</c:v>
                </c:pt>
                <c:pt idx="4053">
                  <c:v>34.655189999999997</c:v>
                </c:pt>
                <c:pt idx="4054">
                  <c:v>34.66733</c:v>
                </c:pt>
                <c:pt idx="4055">
                  <c:v>34.679459999999999</c:v>
                </c:pt>
                <c:pt idx="4056">
                  <c:v>34.691600000000001</c:v>
                </c:pt>
                <c:pt idx="4057">
                  <c:v>34.703740000000003</c:v>
                </c:pt>
                <c:pt idx="4058">
                  <c:v>34.715890000000002</c:v>
                </c:pt>
                <c:pt idx="4059">
                  <c:v>34.728029999999997</c:v>
                </c:pt>
                <c:pt idx="4060">
                  <c:v>34.740180000000002</c:v>
                </c:pt>
                <c:pt idx="4061">
                  <c:v>34.752330000000001</c:v>
                </c:pt>
                <c:pt idx="4062">
                  <c:v>34.764479999999999</c:v>
                </c:pt>
                <c:pt idx="4063">
                  <c:v>34.776629999999997</c:v>
                </c:pt>
                <c:pt idx="4064">
                  <c:v>34.788789999999999</c:v>
                </c:pt>
                <c:pt idx="4065">
                  <c:v>34.80095</c:v>
                </c:pt>
                <c:pt idx="4066">
                  <c:v>34.813110000000002</c:v>
                </c:pt>
                <c:pt idx="4067">
                  <c:v>34.825270000000003</c:v>
                </c:pt>
                <c:pt idx="4068">
                  <c:v>34.837429999999998</c:v>
                </c:pt>
                <c:pt idx="4069">
                  <c:v>34.849600000000002</c:v>
                </c:pt>
                <c:pt idx="4070">
                  <c:v>34.86177</c:v>
                </c:pt>
                <c:pt idx="4071">
                  <c:v>34.873939999999997</c:v>
                </c:pt>
                <c:pt idx="4072">
                  <c:v>34.886110000000002</c:v>
                </c:pt>
                <c:pt idx="4073">
                  <c:v>34.898290000000003</c:v>
                </c:pt>
                <c:pt idx="4074">
                  <c:v>34.910469999999997</c:v>
                </c:pt>
                <c:pt idx="4075">
                  <c:v>34.922649999999997</c:v>
                </c:pt>
                <c:pt idx="4076">
                  <c:v>34.934829999999998</c:v>
                </c:pt>
                <c:pt idx="4077">
                  <c:v>34.947009999999999</c:v>
                </c:pt>
                <c:pt idx="4078">
                  <c:v>34.95919</c:v>
                </c:pt>
                <c:pt idx="4079">
                  <c:v>34.971380000000003</c:v>
                </c:pt>
                <c:pt idx="4080">
                  <c:v>34.98357</c:v>
                </c:pt>
                <c:pt idx="4081">
                  <c:v>34.995759999999997</c:v>
                </c:pt>
                <c:pt idx="4082">
                  <c:v>35.007959999999997</c:v>
                </c:pt>
                <c:pt idx="4083">
                  <c:v>35.020150000000001</c:v>
                </c:pt>
                <c:pt idx="4084">
                  <c:v>35.032350000000001</c:v>
                </c:pt>
                <c:pt idx="4085">
                  <c:v>35.044550000000001</c:v>
                </c:pt>
                <c:pt idx="4086">
                  <c:v>35.056759999999997</c:v>
                </c:pt>
                <c:pt idx="4087">
                  <c:v>35.068959999999997</c:v>
                </c:pt>
                <c:pt idx="4088">
                  <c:v>35.08117</c:v>
                </c:pt>
                <c:pt idx="4089">
                  <c:v>35.093380000000003</c:v>
                </c:pt>
                <c:pt idx="4090">
                  <c:v>35.105589999999999</c:v>
                </c:pt>
                <c:pt idx="4091">
                  <c:v>35.117800000000003</c:v>
                </c:pt>
                <c:pt idx="4092">
                  <c:v>35.130020000000002</c:v>
                </c:pt>
                <c:pt idx="4093">
                  <c:v>35.142229999999998</c:v>
                </c:pt>
                <c:pt idx="4094">
                  <c:v>35.154449999999997</c:v>
                </c:pt>
                <c:pt idx="4095">
                  <c:v>35.166679999999999</c:v>
                </c:pt>
                <c:pt idx="4096">
                  <c:v>35.178899999999999</c:v>
                </c:pt>
                <c:pt idx="4097">
                  <c:v>35.191119999999998</c:v>
                </c:pt>
                <c:pt idx="4098">
                  <c:v>35.20335</c:v>
                </c:pt>
                <c:pt idx="4099">
                  <c:v>35.215580000000003</c:v>
                </c:pt>
                <c:pt idx="4100">
                  <c:v>35.227809999999998</c:v>
                </c:pt>
                <c:pt idx="4101">
                  <c:v>35.240049999999997</c:v>
                </c:pt>
                <c:pt idx="4102">
                  <c:v>35.252290000000002</c:v>
                </c:pt>
                <c:pt idx="4103">
                  <c:v>35.264519999999997</c:v>
                </c:pt>
                <c:pt idx="4104">
                  <c:v>35.276760000000003</c:v>
                </c:pt>
                <c:pt idx="4105">
                  <c:v>35.289009999999998</c:v>
                </c:pt>
                <c:pt idx="4106">
                  <c:v>35.301250000000003</c:v>
                </c:pt>
                <c:pt idx="4107">
                  <c:v>35.313499999999998</c:v>
                </c:pt>
                <c:pt idx="4108">
                  <c:v>35.325749999999999</c:v>
                </c:pt>
                <c:pt idx="4109">
                  <c:v>35.338000000000001</c:v>
                </c:pt>
                <c:pt idx="4110">
                  <c:v>35.350250000000003</c:v>
                </c:pt>
                <c:pt idx="4111">
                  <c:v>35.36251</c:v>
                </c:pt>
                <c:pt idx="4112">
                  <c:v>35.374769999999998</c:v>
                </c:pt>
                <c:pt idx="4113">
                  <c:v>35.387030000000003</c:v>
                </c:pt>
                <c:pt idx="4114">
                  <c:v>35.399290000000001</c:v>
                </c:pt>
                <c:pt idx="4115">
                  <c:v>35.411560000000001</c:v>
                </c:pt>
                <c:pt idx="4116">
                  <c:v>35.423819999999999</c:v>
                </c:pt>
                <c:pt idx="4117">
                  <c:v>35.43609</c:v>
                </c:pt>
                <c:pt idx="4118">
                  <c:v>35.448360000000001</c:v>
                </c:pt>
                <c:pt idx="4119">
                  <c:v>35.460630000000002</c:v>
                </c:pt>
                <c:pt idx="4120">
                  <c:v>35.472909999999999</c:v>
                </c:pt>
                <c:pt idx="4121">
                  <c:v>35.48518</c:v>
                </c:pt>
                <c:pt idx="4122">
                  <c:v>35.497459999999997</c:v>
                </c:pt>
                <c:pt idx="4123">
                  <c:v>35.509740000000001</c:v>
                </c:pt>
                <c:pt idx="4124">
                  <c:v>35.522030000000001</c:v>
                </c:pt>
                <c:pt idx="4125">
                  <c:v>35.534309999999998</c:v>
                </c:pt>
                <c:pt idx="4126">
                  <c:v>35.546599999999998</c:v>
                </c:pt>
                <c:pt idx="4127">
                  <c:v>35.558889999999998</c:v>
                </c:pt>
                <c:pt idx="4128">
                  <c:v>35.571179999999998</c:v>
                </c:pt>
                <c:pt idx="4129">
                  <c:v>35.583480000000002</c:v>
                </c:pt>
                <c:pt idx="4130">
                  <c:v>35.595770000000002</c:v>
                </c:pt>
                <c:pt idx="4131">
                  <c:v>35.608069999999998</c:v>
                </c:pt>
                <c:pt idx="4132">
                  <c:v>35.620370000000001</c:v>
                </c:pt>
                <c:pt idx="4133">
                  <c:v>35.632669999999997</c:v>
                </c:pt>
                <c:pt idx="4134">
                  <c:v>35.644979999999997</c:v>
                </c:pt>
                <c:pt idx="4135">
                  <c:v>35.65728</c:v>
                </c:pt>
                <c:pt idx="4136">
                  <c:v>35.669589999999999</c:v>
                </c:pt>
                <c:pt idx="4137">
                  <c:v>35.681899999999999</c:v>
                </c:pt>
                <c:pt idx="4138">
                  <c:v>35.694220000000001</c:v>
                </c:pt>
                <c:pt idx="4139">
                  <c:v>35.706530000000001</c:v>
                </c:pt>
                <c:pt idx="4140">
                  <c:v>35.718850000000003</c:v>
                </c:pt>
                <c:pt idx="4141">
                  <c:v>35.731169999999999</c:v>
                </c:pt>
                <c:pt idx="4142">
                  <c:v>35.743490000000001</c:v>
                </c:pt>
                <c:pt idx="4143">
                  <c:v>35.755809999999997</c:v>
                </c:pt>
                <c:pt idx="4144">
                  <c:v>35.768140000000002</c:v>
                </c:pt>
                <c:pt idx="4145">
                  <c:v>35.780470000000001</c:v>
                </c:pt>
                <c:pt idx="4146">
                  <c:v>35.7928</c:v>
                </c:pt>
                <c:pt idx="4147">
                  <c:v>35.805129999999998</c:v>
                </c:pt>
                <c:pt idx="4148">
                  <c:v>35.817459999999997</c:v>
                </c:pt>
                <c:pt idx="4149">
                  <c:v>35.829799999999999</c:v>
                </c:pt>
                <c:pt idx="4150">
                  <c:v>35.842140000000001</c:v>
                </c:pt>
                <c:pt idx="4151">
                  <c:v>35.854480000000002</c:v>
                </c:pt>
                <c:pt idx="4152">
                  <c:v>35.866819999999997</c:v>
                </c:pt>
                <c:pt idx="4153">
                  <c:v>35.879170000000002</c:v>
                </c:pt>
                <c:pt idx="4154">
                  <c:v>35.891509999999997</c:v>
                </c:pt>
                <c:pt idx="4155">
                  <c:v>35.903860000000002</c:v>
                </c:pt>
                <c:pt idx="4156">
                  <c:v>35.91621</c:v>
                </c:pt>
                <c:pt idx="4157">
                  <c:v>35.928570000000001</c:v>
                </c:pt>
                <c:pt idx="4158">
                  <c:v>35.940930000000002</c:v>
                </c:pt>
                <c:pt idx="4159">
                  <c:v>35.953279999999999</c:v>
                </c:pt>
                <c:pt idx="4160">
                  <c:v>35.96564</c:v>
                </c:pt>
                <c:pt idx="4161">
                  <c:v>35.978000000000002</c:v>
                </c:pt>
                <c:pt idx="4162">
                  <c:v>35.990369999999999</c:v>
                </c:pt>
                <c:pt idx="4163">
                  <c:v>36.002740000000003</c:v>
                </c:pt>
                <c:pt idx="4164">
                  <c:v>36.015099999999997</c:v>
                </c:pt>
                <c:pt idx="4165">
                  <c:v>36.027470000000001</c:v>
                </c:pt>
                <c:pt idx="4166">
                  <c:v>36.039839999999998</c:v>
                </c:pt>
                <c:pt idx="4167">
                  <c:v>36.052219999999998</c:v>
                </c:pt>
                <c:pt idx="4168">
                  <c:v>36.064590000000003</c:v>
                </c:pt>
                <c:pt idx="4169">
                  <c:v>36.076970000000003</c:v>
                </c:pt>
                <c:pt idx="4170">
                  <c:v>36.089359999999999</c:v>
                </c:pt>
                <c:pt idx="4171">
                  <c:v>36.101739999999999</c:v>
                </c:pt>
                <c:pt idx="4172">
                  <c:v>36.11412</c:v>
                </c:pt>
                <c:pt idx="4173">
                  <c:v>36.126510000000003</c:v>
                </c:pt>
                <c:pt idx="4174">
                  <c:v>36.1389</c:v>
                </c:pt>
                <c:pt idx="4175">
                  <c:v>36.151290000000003</c:v>
                </c:pt>
                <c:pt idx="4176">
                  <c:v>36.163679999999999</c:v>
                </c:pt>
                <c:pt idx="4177">
                  <c:v>36.176079999999999</c:v>
                </c:pt>
                <c:pt idx="4178">
                  <c:v>36.188479999999998</c:v>
                </c:pt>
                <c:pt idx="4179">
                  <c:v>36.200879999999998</c:v>
                </c:pt>
                <c:pt idx="4180">
                  <c:v>36.213279999999997</c:v>
                </c:pt>
                <c:pt idx="4181">
                  <c:v>36.22569</c:v>
                </c:pt>
                <c:pt idx="4182">
                  <c:v>36.23809</c:v>
                </c:pt>
                <c:pt idx="4183">
                  <c:v>36.250500000000002</c:v>
                </c:pt>
                <c:pt idx="4184">
                  <c:v>36.262909999999998</c:v>
                </c:pt>
                <c:pt idx="4185">
                  <c:v>36.275329999999997</c:v>
                </c:pt>
                <c:pt idx="4186">
                  <c:v>36.287739999999999</c:v>
                </c:pt>
                <c:pt idx="4187">
                  <c:v>36.300159999999998</c:v>
                </c:pt>
                <c:pt idx="4188">
                  <c:v>36.312579999999997</c:v>
                </c:pt>
                <c:pt idx="4189">
                  <c:v>36.325000000000003</c:v>
                </c:pt>
                <c:pt idx="4190">
                  <c:v>36.337420000000002</c:v>
                </c:pt>
                <c:pt idx="4191">
                  <c:v>36.349850000000004</c:v>
                </c:pt>
                <c:pt idx="4192">
                  <c:v>36.362270000000002</c:v>
                </c:pt>
                <c:pt idx="4193">
                  <c:v>36.37471</c:v>
                </c:pt>
                <c:pt idx="4194">
                  <c:v>36.387140000000002</c:v>
                </c:pt>
                <c:pt idx="4195">
                  <c:v>36.399569999999997</c:v>
                </c:pt>
                <c:pt idx="4196">
                  <c:v>36.412010000000002</c:v>
                </c:pt>
                <c:pt idx="4197">
                  <c:v>36.42445</c:v>
                </c:pt>
                <c:pt idx="4198">
                  <c:v>36.436889999999998</c:v>
                </c:pt>
                <c:pt idx="4199">
                  <c:v>36.449330000000003</c:v>
                </c:pt>
                <c:pt idx="4200">
                  <c:v>36.461770000000001</c:v>
                </c:pt>
                <c:pt idx="4201">
                  <c:v>36.474220000000003</c:v>
                </c:pt>
                <c:pt idx="4202">
                  <c:v>36.486669999999997</c:v>
                </c:pt>
                <c:pt idx="4203">
                  <c:v>36.499119999999998</c:v>
                </c:pt>
                <c:pt idx="4204">
                  <c:v>36.511569999999999</c:v>
                </c:pt>
                <c:pt idx="4205">
                  <c:v>36.524030000000003</c:v>
                </c:pt>
                <c:pt idx="4206">
                  <c:v>36.536490000000001</c:v>
                </c:pt>
                <c:pt idx="4207">
                  <c:v>36.548949999999998</c:v>
                </c:pt>
                <c:pt idx="4208">
                  <c:v>36.561410000000002</c:v>
                </c:pt>
                <c:pt idx="4209">
                  <c:v>36.573869999999999</c:v>
                </c:pt>
                <c:pt idx="4210">
                  <c:v>36.58634</c:v>
                </c:pt>
                <c:pt idx="4211">
                  <c:v>36.598799999999997</c:v>
                </c:pt>
                <c:pt idx="4212">
                  <c:v>36.611269999999998</c:v>
                </c:pt>
                <c:pt idx="4213">
                  <c:v>36.623750000000001</c:v>
                </c:pt>
                <c:pt idx="4214">
                  <c:v>36.636220000000002</c:v>
                </c:pt>
                <c:pt idx="4215">
                  <c:v>36.648699999999998</c:v>
                </c:pt>
                <c:pt idx="4216">
                  <c:v>36.661180000000002</c:v>
                </c:pt>
                <c:pt idx="4217">
                  <c:v>36.673659999999998</c:v>
                </c:pt>
                <c:pt idx="4218">
                  <c:v>36.686140000000002</c:v>
                </c:pt>
                <c:pt idx="4219">
                  <c:v>36.698630000000001</c:v>
                </c:pt>
                <c:pt idx="4220">
                  <c:v>36.711109999999998</c:v>
                </c:pt>
                <c:pt idx="4221">
                  <c:v>36.723599999999998</c:v>
                </c:pt>
                <c:pt idx="4222">
                  <c:v>36.7361</c:v>
                </c:pt>
                <c:pt idx="4223">
                  <c:v>36.74859</c:v>
                </c:pt>
                <c:pt idx="4224">
                  <c:v>36.761090000000003</c:v>
                </c:pt>
                <c:pt idx="4225">
                  <c:v>36.773580000000003</c:v>
                </c:pt>
                <c:pt idx="4226">
                  <c:v>36.786079999999998</c:v>
                </c:pt>
                <c:pt idx="4227">
                  <c:v>36.798580000000001</c:v>
                </c:pt>
                <c:pt idx="4228">
                  <c:v>36.81109</c:v>
                </c:pt>
                <c:pt idx="4229">
                  <c:v>36.823599999999999</c:v>
                </c:pt>
                <c:pt idx="4230">
                  <c:v>36.836109999999998</c:v>
                </c:pt>
                <c:pt idx="4231">
                  <c:v>36.848610000000001</c:v>
                </c:pt>
                <c:pt idx="4232">
                  <c:v>36.861130000000003</c:v>
                </c:pt>
                <c:pt idx="4233">
                  <c:v>36.873640000000002</c:v>
                </c:pt>
                <c:pt idx="4234">
                  <c:v>36.886159999999997</c:v>
                </c:pt>
                <c:pt idx="4235">
                  <c:v>36.898679999999999</c:v>
                </c:pt>
                <c:pt idx="4236">
                  <c:v>36.911200000000001</c:v>
                </c:pt>
                <c:pt idx="4237">
                  <c:v>36.923720000000003</c:v>
                </c:pt>
                <c:pt idx="4238">
                  <c:v>36.936250000000001</c:v>
                </c:pt>
                <c:pt idx="4239">
                  <c:v>36.948779999999999</c:v>
                </c:pt>
                <c:pt idx="4240">
                  <c:v>36.961300000000001</c:v>
                </c:pt>
                <c:pt idx="4241">
                  <c:v>36.97383</c:v>
                </c:pt>
                <c:pt idx="4242">
                  <c:v>36.986370000000001</c:v>
                </c:pt>
                <c:pt idx="4243">
                  <c:v>36.998910000000002</c:v>
                </c:pt>
                <c:pt idx="4244">
                  <c:v>37.01144</c:v>
                </c:pt>
                <c:pt idx="4245">
                  <c:v>37.023989999999998</c:v>
                </c:pt>
                <c:pt idx="4246">
                  <c:v>37.036529999999999</c:v>
                </c:pt>
                <c:pt idx="4247">
                  <c:v>37.04907</c:v>
                </c:pt>
                <c:pt idx="4248">
                  <c:v>37.061619999999998</c:v>
                </c:pt>
                <c:pt idx="4249">
                  <c:v>37.074170000000002</c:v>
                </c:pt>
                <c:pt idx="4250">
                  <c:v>37.08672</c:v>
                </c:pt>
                <c:pt idx="4251">
                  <c:v>37.099269999999997</c:v>
                </c:pt>
                <c:pt idx="4252">
                  <c:v>37.111829999999998</c:v>
                </c:pt>
                <c:pt idx="4253">
                  <c:v>37.124389999999998</c:v>
                </c:pt>
                <c:pt idx="4254">
                  <c:v>37.136940000000003</c:v>
                </c:pt>
                <c:pt idx="4255">
                  <c:v>37.149509999999999</c:v>
                </c:pt>
                <c:pt idx="4256">
                  <c:v>37.16207</c:v>
                </c:pt>
                <c:pt idx="4257">
                  <c:v>37.174630000000001</c:v>
                </c:pt>
                <c:pt idx="4258">
                  <c:v>37.187199999999997</c:v>
                </c:pt>
                <c:pt idx="4259">
                  <c:v>37.199770000000001</c:v>
                </c:pt>
                <c:pt idx="4260">
                  <c:v>37.212350000000001</c:v>
                </c:pt>
                <c:pt idx="4261">
                  <c:v>37.224919999999997</c:v>
                </c:pt>
                <c:pt idx="4262">
                  <c:v>37.237499999999997</c:v>
                </c:pt>
                <c:pt idx="4263">
                  <c:v>37.250070000000001</c:v>
                </c:pt>
                <c:pt idx="4264">
                  <c:v>37.262650000000001</c:v>
                </c:pt>
                <c:pt idx="4265">
                  <c:v>37.275239999999997</c:v>
                </c:pt>
                <c:pt idx="4266">
                  <c:v>37.287820000000004</c:v>
                </c:pt>
                <c:pt idx="4267">
                  <c:v>37.300409999999999</c:v>
                </c:pt>
                <c:pt idx="4268">
                  <c:v>37.313000000000002</c:v>
                </c:pt>
                <c:pt idx="4269">
                  <c:v>37.325589999999998</c:v>
                </c:pt>
                <c:pt idx="4270">
                  <c:v>37.338180000000001</c:v>
                </c:pt>
                <c:pt idx="4271">
                  <c:v>37.35078</c:v>
                </c:pt>
                <c:pt idx="4272">
                  <c:v>37.363379999999999</c:v>
                </c:pt>
                <c:pt idx="4273">
                  <c:v>37.375979999999998</c:v>
                </c:pt>
                <c:pt idx="4274">
                  <c:v>37.388579999999997</c:v>
                </c:pt>
                <c:pt idx="4275">
                  <c:v>37.401179999999997</c:v>
                </c:pt>
                <c:pt idx="4276">
                  <c:v>37.413789999999999</c:v>
                </c:pt>
                <c:pt idx="4277">
                  <c:v>37.426400000000001</c:v>
                </c:pt>
                <c:pt idx="4278">
                  <c:v>37.439010000000003</c:v>
                </c:pt>
                <c:pt idx="4279">
                  <c:v>37.451619999999998</c:v>
                </c:pt>
                <c:pt idx="4280">
                  <c:v>37.464230000000001</c:v>
                </c:pt>
                <c:pt idx="4281">
                  <c:v>37.476849999999999</c:v>
                </c:pt>
                <c:pt idx="4282">
                  <c:v>37.489469999999997</c:v>
                </c:pt>
                <c:pt idx="4283">
                  <c:v>37.502090000000003</c:v>
                </c:pt>
                <c:pt idx="4284">
                  <c:v>37.514710000000001</c:v>
                </c:pt>
                <c:pt idx="4285">
                  <c:v>37.527340000000002</c:v>
                </c:pt>
                <c:pt idx="4286">
                  <c:v>37.539969999999997</c:v>
                </c:pt>
                <c:pt idx="4287">
                  <c:v>37.552599999999998</c:v>
                </c:pt>
                <c:pt idx="4288">
                  <c:v>37.56523</c:v>
                </c:pt>
                <c:pt idx="4289">
                  <c:v>37.577860000000001</c:v>
                </c:pt>
                <c:pt idx="4290">
                  <c:v>37.590499999999999</c:v>
                </c:pt>
                <c:pt idx="4291">
                  <c:v>37.603140000000003</c:v>
                </c:pt>
                <c:pt idx="4292">
                  <c:v>37.615780000000001</c:v>
                </c:pt>
                <c:pt idx="4293">
                  <c:v>37.628419999999998</c:v>
                </c:pt>
                <c:pt idx="4294">
                  <c:v>37.641060000000003</c:v>
                </c:pt>
                <c:pt idx="4295">
                  <c:v>37.653709999999997</c:v>
                </c:pt>
                <c:pt idx="4296">
                  <c:v>37.666359999999997</c:v>
                </c:pt>
                <c:pt idx="4297">
                  <c:v>37.679009999999998</c:v>
                </c:pt>
                <c:pt idx="4298">
                  <c:v>37.691659999999999</c:v>
                </c:pt>
                <c:pt idx="4299">
                  <c:v>37.704320000000003</c:v>
                </c:pt>
                <c:pt idx="4300">
                  <c:v>37.716970000000003</c:v>
                </c:pt>
                <c:pt idx="4301">
                  <c:v>37.72963</c:v>
                </c:pt>
                <c:pt idx="4302">
                  <c:v>37.742289999999997</c:v>
                </c:pt>
                <c:pt idx="4303">
                  <c:v>37.754959999999997</c:v>
                </c:pt>
                <c:pt idx="4304">
                  <c:v>37.767620000000001</c:v>
                </c:pt>
                <c:pt idx="4305">
                  <c:v>37.780290000000001</c:v>
                </c:pt>
                <c:pt idx="4306">
                  <c:v>37.792960000000001</c:v>
                </c:pt>
                <c:pt idx="4307">
                  <c:v>37.805630000000001</c:v>
                </c:pt>
                <c:pt idx="4308">
                  <c:v>37.818309999999997</c:v>
                </c:pt>
                <c:pt idx="4309">
                  <c:v>37.830979999999997</c:v>
                </c:pt>
                <c:pt idx="4310">
                  <c:v>37.84366</c:v>
                </c:pt>
                <c:pt idx="4311">
                  <c:v>37.856340000000003</c:v>
                </c:pt>
                <c:pt idx="4312">
                  <c:v>37.869030000000002</c:v>
                </c:pt>
                <c:pt idx="4313">
                  <c:v>37.881709999999998</c:v>
                </c:pt>
                <c:pt idx="4314">
                  <c:v>37.894399999999997</c:v>
                </c:pt>
                <c:pt idx="4315">
                  <c:v>37.907089999999997</c:v>
                </c:pt>
                <c:pt idx="4316">
                  <c:v>37.919780000000003</c:v>
                </c:pt>
                <c:pt idx="4317">
                  <c:v>37.932470000000002</c:v>
                </c:pt>
                <c:pt idx="4318">
                  <c:v>37.945169999999997</c:v>
                </c:pt>
                <c:pt idx="4319">
                  <c:v>37.957859999999997</c:v>
                </c:pt>
                <c:pt idx="4320">
                  <c:v>37.970559999999999</c:v>
                </c:pt>
                <c:pt idx="4321">
                  <c:v>37.983260000000001</c:v>
                </c:pt>
                <c:pt idx="4322">
                  <c:v>37.99597</c:v>
                </c:pt>
                <c:pt idx="4323">
                  <c:v>38.008670000000002</c:v>
                </c:pt>
                <c:pt idx="4324">
                  <c:v>38.021380000000001</c:v>
                </c:pt>
                <c:pt idx="4325">
                  <c:v>38.034089999999999</c:v>
                </c:pt>
                <c:pt idx="4326">
                  <c:v>38.046810000000001</c:v>
                </c:pt>
                <c:pt idx="4327">
                  <c:v>38.059519999999999</c:v>
                </c:pt>
                <c:pt idx="4328">
                  <c:v>38.072240000000001</c:v>
                </c:pt>
                <c:pt idx="4329">
                  <c:v>38.084960000000002</c:v>
                </c:pt>
                <c:pt idx="4330">
                  <c:v>38.097679999999997</c:v>
                </c:pt>
                <c:pt idx="4331">
                  <c:v>38.110399999999998</c:v>
                </c:pt>
                <c:pt idx="4332">
                  <c:v>38.12312</c:v>
                </c:pt>
                <c:pt idx="4333">
                  <c:v>38.135849999999998</c:v>
                </c:pt>
                <c:pt idx="4334">
                  <c:v>38.148580000000003</c:v>
                </c:pt>
                <c:pt idx="4335">
                  <c:v>38.16131</c:v>
                </c:pt>
                <c:pt idx="4336">
                  <c:v>38.174050000000001</c:v>
                </c:pt>
                <c:pt idx="4337">
                  <c:v>38.186779999999999</c:v>
                </c:pt>
                <c:pt idx="4338">
                  <c:v>38.19952</c:v>
                </c:pt>
                <c:pt idx="4339">
                  <c:v>38.212260000000001</c:v>
                </c:pt>
                <c:pt idx="4340">
                  <c:v>38.225000000000001</c:v>
                </c:pt>
                <c:pt idx="4341">
                  <c:v>38.237749999999998</c:v>
                </c:pt>
                <c:pt idx="4342">
                  <c:v>38.250489999999999</c:v>
                </c:pt>
                <c:pt idx="4343">
                  <c:v>38.263240000000003</c:v>
                </c:pt>
                <c:pt idx="4344">
                  <c:v>38.27599</c:v>
                </c:pt>
                <c:pt idx="4345">
                  <c:v>38.28875</c:v>
                </c:pt>
                <c:pt idx="4346">
                  <c:v>38.301499999999997</c:v>
                </c:pt>
                <c:pt idx="4347">
                  <c:v>38.314250000000001</c:v>
                </c:pt>
                <c:pt idx="4348">
                  <c:v>38.327010000000001</c:v>
                </c:pt>
                <c:pt idx="4349">
                  <c:v>38.339779999999998</c:v>
                </c:pt>
                <c:pt idx="4350">
                  <c:v>38.352539999999998</c:v>
                </c:pt>
                <c:pt idx="4351">
                  <c:v>38.365310000000001</c:v>
                </c:pt>
                <c:pt idx="4352">
                  <c:v>38.378070000000001</c:v>
                </c:pt>
                <c:pt idx="4353">
                  <c:v>38.390839999999997</c:v>
                </c:pt>
                <c:pt idx="4354">
                  <c:v>38.40361</c:v>
                </c:pt>
                <c:pt idx="4355">
                  <c:v>38.41639</c:v>
                </c:pt>
                <c:pt idx="4356">
                  <c:v>38.429160000000003</c:v>
                </c:pt>
                <c:pt idx="4357">
                  <c:v>38.441940000000002</c:v>
                </c:pt>
                <c:pt idx="4358">
                  <c:v>38.454720000000002</c:v>
                </c:pt>
                <c:pt idx="4359">
                  <c:v>38.467509999999997</c:v>
                </c:pt>
                <c:pt idx="4360">
                  <c:v>38.480289999999997</c:v>
                </c:pt>
                <c:pt idx="4361">
                  <c:v>38.493079999999999</c:v>
                </c:pt>
                <c:pt idx="4362">
                  <c:v>38.505870000000002</c:v>
                </c:pt>
                <c:pt idx="4363">
                  <c:v>38.518659999999997</c:v>
                </c:pt>
                <c:pt idx="4364">
                  <c:v>38.53145</c:v>
                </c:pt>
                <c:pt idx="4365">
                  <c:v>38.544240000000002</c:v>
                </c:pt>
                <c:pt idx="4366">
                  <c:v>38.557040000000001</c:v>
                </c:pt>
                <c:pt idx="4367">
                  <c:v>38.569839999999999</c:v>
                </c:pt>
                <c:pt idx="4368">
                  <c:v>38.582639999999998</c:v>
                </c:pt>
                <c:pt idx="4369">
                  <c:v>38.59545</c:v>
                </c:pt>
                <c:pt idx="4370">
                  <c:v>38.608249999999998</c:v>
                </c:pt>
                <c:pt idx="4371">
                  <c:v>38.62106</c:v>
                </c:pt>
                <c:pt idx="4372">
                  <c:v>38.633870000000002</c:v>
                </c:pt>
                <c:pt idx="4373">
                  <c:v>38.646680000000003</c:v>
                </c:pt>
                <c:pt idx="4374">
                  <c:v>38.659500000000001</c:v>
                </c:pt>
                <c:pt idx="4375">
                  <c:v>38.672310000000003</c:v>
                </c:pt>
                <c:pt idx="4376">
                  <c:v>38.685130000000001</c:v>
                </c:pt>
                <c:pt idx="4377">
                  <c:v>38.697949999999999</c:v>
                </c:pt>
                <c:pt idx="4378">
                  <c:v>38.71078</c:v>
                </c:pt>
                <c:pt idx="4379">
                  <c:v>38.723599999999998</c:v>
                </c:pt>
                <c:pt idx="4380">
                  <c:v>38.736429999999999</c:v>
                </c:pt>
                <c:pt idx="4381">
                  <c:v>38.74926</c:v>
                </c:pt>
                <c:pt idx="4382">
                  <c:v>38.762090000000001</c:v>
                </c:pt>
                <c:pt idx="4383">
                  <c:v>38.774920000000002</c:v>
                </c:pt>
                <c:pt idx="4384">
                  <c:v>38.787759999999999</c:v>
                </c:pt>
                <c:pt idx="4385">
                  <c:v>38.80059</c:v>
                </c:pt>
                <c:pt idx="4386">
                  <c:v>38.813429999999997</c:v>
                </c:pt>
                <c:pt idx="4387">
                  <c:v>38.826279999999997</c:v>
                </c:pt>
                <c:pt idx="4388">
                  <c:v>38.839120000000001</c:v>
                </c:pt>
                <c:pt idx="4389">
                  <c:v>38.851970000000001</c:v>
                </c:pt>
                <c:pt idx="4390">
                  <c:v>38.864809999999999</c:v>
                </c:pt>
                <c:pt idx="4391">
                  <c:v>38.877670000000002</c:v>
                </c:pt>
                <c:pt idx="4392">
                  <c:v>38.890520000000002</c:v>
                </c:pt>
                <c:pt idx="4393">
                  <c:v>38.903370000000002</c:v>
                </c:pt>
                <c:pt idx="4394">
                  <c:v>38.916229999999999</c:v>
                </c:pt>
                <c:pt idx="4395">
                  <c:v>38.929090000000002</c:v>
                </c:pt>
                <c:pt idx="4396">
                  <c:v>38.941949999999999</c:v>
                </c:pt>
                <c:pt idx="4397">
                  <c:v>38.954810000000002</c:v>
                </c:pt>
                <c:pt idx="4398">
                  <c:v>38.967680000000001</c:v>
                </c:pt>
                <c:pt idx="4399">
                  <c:v>38.980550000000001</c:v>
                </c:pt>
                <c:pt idx="4400">
                  <c:v>38.99342</c:v>
                </c:pt>
                <c:pt idx="4401">
                  <c:v>39.00629</c:v>
                </c:pt>
                <c:pt idx="4402">
                  <c:v>39.019159999999999</c:v>
                </c:pt>
                <c:pt idx="4403">
                  <c:v>39.032040000000002</c:v>
                </c:pt>
                <c:pt idx="4404">
                  <c:v>39.044910000000002</c:v>
                </c:pt>
                <c:pt idx="4405">
                  <c:v>39.0578</c:v>
                </c:pt>
                <c:pt idx="4406">
                  <c:v>39.070680000000003</c:v>
                </c:pt>
                <c:pt idx="4407">
                  <c:v>39.083559999999999</c:v>
                </c:pt>
                <c:pt idx="4408">
                  <c:v>39.096449999999997</c:v>
                </c:pt>
                <c:pt idx="4409">
                  <c:v>39.109340000000003</c:v>
                </c:pt>
                <c:pt idx="4410">
                  <c:v>39.122230000000002</c:v>
                </c:pt>
                <c:pt idx="4411">
                  <c:v>39.135120000000001</c:v>
                </c:pt>
                <c:pt idx="4412">
                  <c:v>39.148009999999999</c:v>
                </c:pt>
                <c:pt idx="4413">
                  <c:v>39.160910000000001</c:v>
                </c:pt>
                <c:pt idx="4414">
                  <c:v>39.173810000000003</c:v>
                </c:pt>
                <c:pt idx="4415">
                  <c:v>39.186709999999998</c:v>
                </c:pt>
                <c:pt idx="4416">
                  <c:v>39.199620000000003</c:v>
                </c:pt>
                <c:pt idx="4417">
                  <c:v>39.212519999999998</c:v>
                </c:pt>
                <c:pt idx="4418">
                  <c:v>39.225430000000003</c:v>
                </c:pt>
                <c:pt idx="4419">
                  <c:v>39.238340000000001</c:v>
                </c:pt>
                <c:pt idx="4420">
                  <c:v>39.251249999999999</c:v>
                </c:pt>
                <c:pt idx="4421">
                  <c:v>39.26417</c:v>
                </c:pt>
                <c:pt idx="4422">
                  <c:v>39.277079999999998</c:v>
                </c:pt>
                <c:pt idx="4423">
                  <c:v>39.29</c:v>
                </c:pt>
                <c:pt idx="4424">
                  <c:v>39.30292</c:v>
                </c:pt>
                <c:pt idx="4425">
                  <c:v>39.315849999999998</c:v>
                </c:pt>
                <c:pt idx="4426">
                  <c:v>39.328769999999999</c:v>
                </c:pt>
                <c:pt idx="4427">
                  <c:v>39.341700000000003</c:v>
                </c:pt>
                <c:pt idx="4428">
                  <c:v>39.35463</c:v>
                </c:pt>
                <c:pt idx="4429">
                  <c:v>39.367559999999997</c:v>
                </c:pt>
                <c:pt idx="4430">
                  <c:v>39.380490000000002</c:v>
                </c:pt>
                <c:pt idx="4431">
                  <c:v>39.393419999999999</c:v>
                </c:pt>
                <c:pt idx="4432">
                  <c:v>39.406359999999999</c:v>
                </c:pt>
                <c:pt idx="4433">
                  <c:v>39.4193</c:v>
                </c:pt>
                <c:pt idx="4434">
                  <c:v>39.43224</c:v>
                </c:pt>
                <c:pt idx="4435">
                  <c:v>39.445189999999997</c:v>
                </c:pt>
                <c:pt idx="4436">
                  <c:v>39.458129999999997</c:v>
                </c:pt>
                <c:pt idx="4437">
                  <c:v>39.471080000000001</c:v>
                </c:pt>
                <c:pt idx="4438">
                  <c:v>39.484029999999997</c:v>
                </c:pt>
                <c:pt idx="4439">
                  <c:v>39.496989999999997</c:v>
                </c:pt>
                <c:pt idx="4440">
                  <c:v>39.50994</c:v>
                </c:pt>
                <c:pt idx="4441">
                  <c:v>39.5229</c:v>
                </c:pt>
                <c:pt idx="4442">
                  <c:v>39.535850000000003</c:v>
                </c:pt>
                <c:pt idx="4443">
                  <c:v>39.548819999999999</c:v>
                </c:pt>
                <c:pt idx="4444">
                  <c:v>39.561779999999999</c:v>
                </c:pt>
                <c:pt idx="4445">
                  <c:v>39.574750000000002</c:v>
                </c:pt>
                <c:pt idx="4446">
                  <c:v>39.587710000000001</c:v>
                </c:pt>
                <c:pt idx="4447">
                  <c:v>39.600679999999997</c:v>
                </c:pt>
                <c:pt idx="4448">
                  <c:v>39.61365</c:v>
                </c:pt>
                <c:pt idx="4449">
                  <c:v>39.626629999999999</c:v>
                </c:pt>
                <c:pt idx="4450">
                  <c:v>39.639600000000002</c:v>
                </c:pt>
                <c:pt idx="4451">
                  <c:v>39.65258</c:v>
                </c:pt>
                <c:pt idx="4452">
                  <c:v>39.665559999999999</c:v>
                </c:pt>
                <c:pt idx="4453">
                  <c:v>39.678539999999998</c:v>
                </c:pt>
                <c:pt idx="4454">
                  <c:v>39.691519999999997</c:v>
                </c:pt>
                <c:pt idx="4455">
                  <c:v>39.704509999999999</c:v>
                </c:pt>
                <c:pt idx="4456">
                  <c:v>39.717500000000001</c:v>
                </c:pt>
                <c:pt idx="4457">
                  <c:v>39.730490000000003</c:v>
                </c:pt>
                <c:pt idx="4458">
                  <c:v>39.743479999999998</c:v>
                </c:pt>
                <c:pt idx="4459">
                  <c:v>39.756480000000003</c:v>
                </c:pt>
                <c:pt idx="4460">
                  <c:v>39.769480000000001</c:v>
                </c:pt>
                <c:pt idx="4461">
                  <c:v>39.782470000000004</c:v>
                </c:pt>
                <c:pt idx="4462">
                  <c:v>39.795479999999998</c:v>
                </c:pt>
                <c:pt idx="4463">
                  <c:v>39.808480000000003</c:v>
                </c:pt>
                <c:pt idx="4464">
                  <c:v>39.821480000000001</c:v>
                </c:pt>
                <c:pt idx="4465">
                  <c:v>39.834490000000002</c:v>
                </c:pt>
                <c:pt idx="4466">
                  <c:v>39.847499999999997</c:v>
                </c:pt>
                <c:pt idx="4467">
                  <c:v>39.860520000000001</c:v>
                </c:pt>
                <c:pt idx="4468">
                  <c:v>39.873530000000002</c:v>
                </c:pt>
                <c:pt idx="4469">
                  <c:v>39.886539999999997</c:v>
                </c:pt>
                <c:pt idx="4470">
                  <c:v>39.899560000000001</c:v>
                </c:pt>
                <c:pt idx="4471">
                  <c:v>39.912579999999998</c:v>
                </c:pt>
                <c:pt idx="4472">
                  <c:v>39.925609999999999</c:v>
                </c:pt>
                <c:pt idx="4473">
                  <c:v>39.938630000000003</c:v>
                </c:pt>
                <c:pt idx="4474">
                  <c:v>39.951659999999997</c:v>
                </c:pt>
                <c:pt idx="4475">
                  <c:v>39.964689999999997</c:v>
                </c:pt>
                <c:pt idx="4476">
                  <c:v>39.977719999999998</c:v>
                </c:pt>
                <c:pt idx="4477">
                  <c:v>39.990749999999998</c:v>
                </c:pt>
                <c:pt idx="4478">
                  <c:v>40.003779999999999</c:v>
                </c:pt>
                <c:pt idx="4479">
                  <c:v>40.016820000000003</c:v>
                </c:pt>
                <c:pt idx="4480">
                  <c:v>40.029859999999999</c:v>
                </c:pt>
                <c:pt idx="4481">
                  <c:v>40.042900000000003</c:v>
                </c:pt>
                <c:pt idx="4482">
                  <c:v>40.055950000000003</c:v>
                </c:pt>
                <c:pt idx="4483">
                  <c:v>40.068989999999999</c:v>
                </c:pt>
                <c:pt idx="4484">
                  <c:v>40.082039999999999</c:v>
                </c:pt>
                <c:pt idx="4485">
                  <c:v>40.095089999999999</c:v>
                </c:pt>
                <c:pt idx="4486">
                  <c:v>40.108139999999999</c:v>
                </c:pt>
                <c:pt idx="4487">
                  <c:v>40.121200000000002</c:v>
                </c:pt>
                <c:pt idx="4488">
                  <c:v>40.134250000000002</c:v>
                </c:pt>
                <c:pt idx="4489">
                  <c:v>40.147309999999997</c:v>
                </c:pt>
                <c:pt idx="4490">
                  <c:v>40.16037</c:v>
                </c:pt>
                <c:pt idx="4491">
                  <c:v>40.173439999999999</c:v>
                </c:pt>
                <c:pt idx="4492">
                  <c:v>40.186500000000002</c:v>
                </c:pt>
                <c:pt idx="4493">
                  <c:v>40.199570000000001</c:v>
                </c:pt>
                <c:pt idx="4494">
                  <c:v>40.21264</c:v>
                </c:pt>
                <c:pt idx="4495">
                  <c:v>40.225709999999999</c:v>
                </c:pt>
                <c:pt idx="4496">
                  <c:v>40.238779999999998</c:v>
                </c:pt>
                <c:pt idx="4497">
                  <c:v>40.251860000000001</c:v>
                </c:pt>
                <c:pt idx="4498">
                  <c:v>40.26493</c:v>
                </c:pt>
                <c:pt idx="4499">
                  <c:v>40.278019999999998</c:v>
                </c:pt>
                <c:pt idx="4500">
                  <c:v>40.2911</c:v>
                </c:pt>
                <c:pt idx="4501">
                  <c:v>40.304180000000002</c:v>
                </c:pt>
                <c:pt idx="4502">
                  <c:v>40.317270000000001</c:v>
                </c:pt>
                <c:pt idx="4503">
                  <c:v>40.330359999999999</c:v>
                </c:pt>
                <c:pt idx="4504">
                  <c:v>40.343449999999997</c:v>
                </c:pt>
                <c:pt idx="4505">
                  <c:v>40.356540000000003</c:v>
                </c:pt>
                <c:pt idx="4506">
                  <c:v>40.369630000000001</c:v>
                </c:pt>
                <c:pt idx="4507">
                  <c:v>40.382730000000002</c:v>
                </c:pt>
                <c:pt idx="4508">
                  <c:v>40.395829999999997</c:v>
                </c:pt>
                <c:pt idx="4509">
                  <c:v>40.408929999999998</c:v>
                </c:pt>
                <c:pt idx="4510">
                  <c:v>40.422040000000003</c:v>
                </c:pt>
                <c:pt idx="4511">
                  <c:v>40.435139999999997</c:v>
                </c:pt>
                <c:pt idx="4512">
                  <c:v>40.448250000000002</c:v>
                </c:pt>
                <c:pt idx="4513">
                  <c:v>40.461359999999999</c:v>
                </c:pt>
                <c:pt idx="4514">
                  <c:v>40.474469999999997</c:v>
                </c:pt>
                <c:pt idx="4515">
                  <c:v>40.487580000000001</c:v>
                </c:pt>
                <c:pt idx="4516">
                  <c:v>40.500700000000002</c:v>
                </c:pt>
                <c:pt idx="4517">
                  <c:v>40.513820000000003</c:v>
                </c:pt>
                <c:pt idx="4518">
                  <c:v>40.526940000000003</c:v>
                </c:pt>
                <c:pt idx="4519">
                  <c:v>40.540059999999997</c:v>
                </c:pt>
                <c:pt idx="4520">
                  <c:v>40.553179999999998</c:v>
                </c:pt>
                <c:pt idx="4521">
                  <c:v>40.566310000000001</c:v>
                </c:pt>
                <c:pt idx="4522">
                  <c:v>40.579439999999998</c:v>
                </c:pt>
                <c:pt idx="4523">
                  <c:v>40.592570000000002</c:v>
                </c:pt>
                <c:pt idx="4524">
                  <c:v>40.605699999999999</c:v>
                </c:pt>
                <c:pt idx="4525">
                  <c:v>40.618839999999999</c:v>
                </c:pt>
                <c:pt idx="4526">
                  <c:v>40.631970000000003</c:v>
                </c:pt>
                <c:pt idx="4527">
                  <c:v>40.645110000000003</c:v>
                </c:pt>
                <c:pt idx="4528">
                  <c:v>40.658259999999999</c:v>
                </c:pt>
                <c:pt idx="4529">
                  <c:v>40.671399999999998</c:v>
                </c:pt>
                <c:pt idx="4530">
                  <c:v>40.684539999999998</c:v>
                </c:pt>
                <c:pt idx="4531">
                  <c:v>40.697690000000001</c:v>
                </c:pt>
                <c:pt idx="4532">
                  <c:v>40.710839999999997</c:v>
                </c:pt>
                <c:pt idx="4533">
                  <c:v>40.723999999999997</c:v>
                </c:pt>
                <c:pt idx="4534">
                  <c:v>40.73715</c:v>
                </c:pt>
                <c:pt idx="4535">
                  <c:v>40.750309999999999</c:v>
                </c:pt>
                <c:pt idx="4536">
                  <c:v>40.763460000000002</c:v>
                </c:pt>
                <c:pt idx="4537">
                  <c:v>40.776620000000001</c:v>
                </c:pt>
                <c:pt idx="4538">
                  <c:v>40.789790000000004</c:v>
                </c:pt>
                <c:pt idx="4539">
                  <c:v>40.802950000000003</c:v>
                </c:pt>
                <c:pt idx="4540">
                  <c:v>40.816119999999998</c:v>
                </c:pt>
                <c:pt idx="4541">
                  <c:v>40.82929</c:v>
                </c:pt>
                <c:pt idx="4542">
                  <c:v>40.842460000000003</c:v>
                </c:pt>
                <c:pt idx="4543">
                  <c:v>40.855629999999998</c:v>
                </c:pt>
                <c:pt idx="4544">
                  <c:v>40.868810000000003</c:v>
                </c:pt>
                <c:pt idx="4545">
                  <c:v>40.881979999999999</c:v>
                </c:pt>
                <c:pt idx="4546">
                  <c:v>40.895159999999997</c:v>
                </c:pt>
                <c:pt idx="4547">
                  <c:v>40.908349999999999</c:v>
                </c:pt>
                <c:pt idx="4548">
                  <c:v>40.921529999999997</c:v>
                </c:pt>
                <c:pt idx="4549">
                  <c:v>40.934719999999999</c:v>
                </c:pt>
                <c:pt idx="4550">
                  <c:v>40.947899999999997</c:v>
                </c:pt>
                <c:pt idx="4551">
                  <c:v>40.961089999999999</c:v>
                </c:pt>
                <c:pt idx="4552">
                  <c:v>40.974290000000003</c:v>
                </c:pt>
                <c:pt idx="4553">
                  <c:v>40.987479999999998</c:v>
                </c:pt>
                <c:pt idx="4554">
                  <c:v>41.000680000000003</c:v>
                </c:pt>
                <c:pt idx="4555">
                  <c:v>41.01388</c:v>
                </c:pt>
                <c:pt idx="4556">
                  <c:v>41.027079999999998</c:v>
                </c:pt>
                <c:pt idx="4557">
                  <c:v>41.040280000000003</c:v>
                </c:pt>
                <c:pt idx="4558">
                  <c:v>41.053489999999996</c:v>
                </c:pt>
                <c:pt idx="4559">
                  <c:v>41.066690000000001</c:v>
                </c:pt>
                <c:pt idx="4560">
                  <c:v>41.079900000000002</c:v>
                </c:pt>
                <c:pt idx="4561">
                  <c:v>41.093110000000003</c:v>
                </c:pt>
                <c:pt idx="4562">
                  <c:v>41.10633</c:v>
                </c:pt>
                <c:pt idx="4563">
                  <c:v>41.119540000000001</c:v>
                </c:pt>
                <c:pt idx="4564">
                  <c:v>41.132759999999998</c:v>
                </c:pt>
                <c:pt idx="4565">
                  <c:v>41.145980000000002</c:v>
                </c:pt>
                <c:pt idx="4566">
                  <c:v>41.159199999999998</c:v>
                </c:pt>
                <c:pt idx="4567">
                  <c:v>41.172429999999999</c:v>
                </c:pt>
                <c:pt idx="4568">
                  <c:v>41.185650000000003</c:v>
                </c:pt>
                <c:pt idx="4569">
                  <c:v>41.198880000000003</c:v>
                </c:pt>
                <c:pt idx="4570">
                  <c:v>41.212110000000003</c:v>
                </c:pt>
                <c:pt idx="4571">
                  <c:v>41.225349999999999</c:v>
                </c:pt>
                <c:pt idx="4572">
                  <c:v>41.238579999999999</c:v>
                </c:pt>
                <c:pt idx="4573">
                  <c:v>41.251820000000002</c:v>
                </c:pt>
                <c:pt idx="4574">
                  <c:v>41.265059999999998</c:v>
                </c:pt>
                <c:pt idx="4575">
                  <c:v>41.278300000000002</c:v>
                </c:pt>
                <c:pt idx="4576">
                  <c:v>41.291539999999998</c:v>
                </c:pt>
                <c:pt idx="4577">
                  <c:v>41.304789999999997</c:v>
                </c:pt>
                <c:pt idx="4578">
                  <c:v>41.318040000000003</c:v>
                </c:pt>
                <c:pt idx="4579">
                  <c:v>41.331290000000003</c:v>
                </c:pt>
                <c:pt idx="4580">
                  <c:v>41.344540000000002</c:v>
                </c:pt>
                <c:pt idx="4581">
                  <c:v>41.357790000000001</c:v>
                </c:pt>
                <c:pt idx="4582">
                  <c:v>41.371049999999997</c:v>
                </c:pt>
                <c:pt idx="4583">
                  <c:v>41.384300000000003</c:v>
                </c:pt>
                <c:pt idx="4584">
                  <c:v>41.397570000000002</c:v>
                </c:pt>
                <c:pt idx="4585">
                  <c:v>41.410829999999997</c:v>
                </c:pt>
                <c:pt idx="4586">
                  <c:v>41.424100000000003</c:v>
                </c:pt>
                <c:pt idx="4587">
                  <c:v>41.437359999999998</c:v>
                </c:pt>
                <c:pt idx="4588">
                  <c:v>41.450629999999997</c:v>
                </c:pt>
                <c:pt idx="4589">
                  <c:v>41.463900000000002</c:v>
                </c:pt>
                <c:pt idx="4590">
                  <c:v>41.477170000000001</c:v>
                </c:pt>
                <c:pt idx="4591">
                  <c:v>41.490450000000003</c:v>
                </c:pt>
                <c:pt idx="4592">
                  <c:v>41.503729999999997</c:v>
                </c:pt>
                <c:pt idx="4593">
                  <c:v>41.517009999999999</c:v>
                </c:pt>
                <c:pt idx="4594">
                  <c:v>41.530290000000001</c:v>
                </c:pt>
                <c:pt idx="4595">
                  <c:v>41.543570000000003</c:v>
                </c:pt>
                <c:pt idx="4596">
                  <c:v>41.55686</c:v>
                </c:pt>
                <c:pt idx="4597">
                  <c:v>41.570140000000002</c:v>
                </c:pt>
                <c:pt idx="4598">
                  <c:v>41.583440000000003</c:v>
                </c:pt>
                <c:pt idx="4599">
                  <c:v>41.596730000000001</c:v>
                </c:pt>
                <c:pt idx="4600">
                  <c:v>41.610019999999999</c:v>
                </c:pt>
                <c:pt idx="4601">
                  <c:v>41.62332</c:v>
                </c:pt>
                <c:pt idx="4602">
                  <c:v>41.636620000000001</c:v>
                </c:pt>
                <c:pt idx="4603">
                  <c:v>41.649920000000002</c:v>
                </c:pt>
                <c:pt idx="4604">
                  <c:v>41.663220000000003</c:v>
                </c:pt>
                <c:pt idx="4605">
                  <c:v>41.67653</c:v>
                </c:pt>
                <c:pt idx="4606">
                  <c:v>41.689830000000001</c:v>
                </c:pt>
                <c:pt idx="4607">
                  <c:v>41.703139999999998</c:v>
                </c:pt>
                <c:pt idx="4608">
                  <c:v>41.716450000000002</c:v>
                </c:pt>
                <c:pt idx="4609">
                  <c:v>41.729770000000002</c:v>
                </c:pt>
                <c:pt idx="4610">
                  <c:v>41.743079999999999</c:v>
                </c:pt>
                <c:pt idx="4611">
                  <c:v>41.756399999999999</c:v>
                </c:pt>
                <c:pt idx="4612">
                  <c:v>41.76972</c:v>
                </c:pt>
                <c:pt idx="4613">
                  <c:v>41.78304</c:v>
                </c:pt>
                <c:pt idx="4614">
                  <c:v>41.796370000000003</c:v>
                </c:pt>
                <c:pt idx="4615">
                  <c:v>41.809690000000003</c:v>
                </c:pt>
                <c:pt idx="4616">
                  <c:v>41.82302</c:v>
                </c:pt>
                <c:pt idx="4617">
                  <c:v>41.836350000000003</c:v>
                </c:pt>
                <c:pt idx="4618">
                  <c:v>41.849679999999999</c:v>
                </c:pt>
                <c:pt idx="4619">
                  <c:v>41.863019999999999</c:v>
                </c:pt>
                <c:pt idx="4620">
                  <c:v>41.876350000000002</c:v>
                </c:pt>
                <c:pt idx="4621">
                  <c:v>41.889690000000002</c:v>
                </c:pt>
                <c:pt idx="4622">
                  <c:v>41.903030000000001</c:v>
                </c:pt>
                <c:pt idx="4623">
                  <c:v>41.916379999999997</c:v>
                </c:pt>
                <c:pt idx="4624">
                  <c:v>41.929729999999999</c:v>
                </c:pt>
                <c:pt idx="4625">
                  <c:v>41.943069999999999</c:v>
                </c:pt>
                <c:pt idx="4626">
                  <c:v>41.956420000000001</c:v>
                </c:pt>
                <c:pt idx="4627">
                  <c:v>41.969769999999997</c:v>
                </c:pt>
                <c:pt idx="4628">
                  <c:v>41.983130000000003</c:v>
                </c:pt>
                <c:pt idx="4629">
                  <c:v>41.996479999999998</c:v>
                </c:pt>
                <c:pt idx="4630">
                  <c:v>42.009839999999997</c:v>
                </c:pt>
                <c:pt idx="4631">
                  <c:v>42.023200000000003</c:v>
                </c:pt>
                <c:pt idx="4632">
                  <c:v>42.036560000000001</c:v>
                </c:pt>
                <c:pt idx="4633">
                  <c:v>42.049930000000003</c:v>
                </c:pt>
                <c:pt idx="4634">
                  <c:v>42.063290000000002</c:v>
                </c:pt>
                <c:pt idx="4635">
                  <c:v>42.076659999999997</c:v>
                </c:pt>
                <c:pt idx="4636">
                  <c:v>42.090029999999999</c:v>
                </c:pt>
                <c:pt idx="4637">
                  <c:v>42.103400000000001</c:v>
                </c:pt>
                <c:pt idx="4638">
                  <c:v>42.116779999999999</c:v>
                </c:pt>
                <c:pt idx="4639">
                  <c:v>42.130159999999997</c:v>
                </c:pt>
                <c:pt idx="4640">
                  <c:v>42.143540000000002</c:v>
                </c:pt>
                <c:pt idx="4641">
                  <c:v>42.15692</c:v>
                </c:pt>
                <c:pt idx="4642">
                  <c:v>42.170299999999997</c:v>
                </c:pt>
                <c:pt idx="4643">
                  <c:v>42.183689999999999</c:v>
                </c:pt>
                <c:pt idx="4644">
                  <c:v>42.19708</c:v>
                </c:pt>
                <c:pt idx="4645">
                  <c:v>42.210470000000001</c:v>
                </c:pt>
                <c:pt idx="4646">
                  <c:v>42.223860000000002</c:v>
                </c:pt>
                <c:pt idx="4647">
                  <c:v>42.237259999999999</c:v>
                </c:pt>
                <c:pt idx="4648">
                  <c:v>42.25065</c:v>
                </c:pt>
                <c:pt idx="4649">
                  <c:v>42.264049999999997</c:v>
                </c:pt>
                <c:pt idx="4650">
                  <c:v>42.277450000000002</c:v>
                </c:pt>
                <c:pt idx="4651">
                  <c:v>42.290849999999999</c:v>
                </c:pt>
                <c:pt idx="4652">
                  <c:v>42.304259999999999</c:v>
                </c:pt>
                <c:pt idx="4653">
                  <c:v>42.31767</c:v>
                </c:pt>
                <c:pt idx="4654">
                  <c:v>42.331069999999997</c:v>
                </c:pt>
                <c:pt idx="4655">
                  <c:v>42.344479999999997</c:v>
                </c:pt>
                <c:pt idx="4656">
                  <c:v>42.357900000000001</c:v>
                </c:pt>
                <c:pt idx="4657">
                  <c:v>42.371310000000001</c:v>
                </c:pt>
                <c:pt idx="4658">
                  <c:v>42.384729999999998</c:v>
                </c:pt>
                <c:pt idx="4659">
                  <c:v>42.398150000000001</c:v>
                </c:pt>
                <c:pt idx="4660">
                  <c:v>42.411569999999998</c:v>
                </c:pt>
                <c:pt idx="4661">
                  <c:v>42.424999999999997</c:v>
                </c:pt>
                <c:pt idx="4662">
                  <c:v>42.438420000000001</c:v>
                </c:pt>
                <c:pt idx="4663">
                  <c:v>42.45185</c:v>
                </c:pt>
                <c:pt idx="4664">
                  <c:v>42.46528</c:v>
                </c:pt>
                <c:pt idx="4665">
                  <c:v>42.47871</c:v>
                </c:pt>
                <c:pt idx="4666">
                  <c:v>42.492150000000002</c:v>
                </c:pt>
                <c:pt idx="4667">
                  <c:v>42.505580000000002</c:v>
                </c:pt>
                <c:pt idx="4668">
                  <c:v>42.519019999999998</c:v>
                </c:pt>
                <c:pt idx="4669">
                  <c:v>42.53246</c:v>
                </c:pt>
                <c:pt idx="4670">
                  <c:v>42.545909999999999</c:v>
                </c:pt>
                <c:pt idx="4671">
                  <c:v>42.559350000000002</c:v>
                </c:pt>
                <c:pt idx="4672">
                  <c:v>42.572800000000001</c:v>
                </c:pt>
                <c:pt idx="4673">
                  <c:v>42.58625</c:v>
                </c:pt>
                <c:pt idx="4674">
                  <c:v>42.599699999999999</c:v>
                </c:pt>
                <c:pt idx="4675">
                  <c:v>42.613160000000001</c:v>
                </c:pt>
                <c:pt idx="4676">
                  <c:v>42.626609999999999</c:v>
                </c:pt>
                <c:pt idx="4677">
                  <c:v>42.640070000000001</c:v>
                </c:pt>
                <c:pt idx="4678">
                  <c:v>42.653530000000003</c:v>
                </c:pt>
                <c:pt idx="4679">
                  <c:v>42.666989999999998</c:v>
                </c:pt>
                <c:pt idx="4680">
                  <c:v>42.68045</c:v>
                </c:pt>
                <c:pt idx="4681">
                  <c:v>42.693919999999999</c:v>
                </c:pt>
                <c:pt idx="4682">
                  <c:v>42.707389999999997</c:v>
                </c:pt>
                <c:pt idx="4683">
                  <c:v>42.720860000000002</c:v>
                </c:pt>
                <c:pt idx="4684">
                  <c:v>42.73433</c:v>
                </c:pt>
                <c:pt idx="4685">
                  <c:v>42.747810000000001</c:v>
                </c:pt>
                <c:pt idx="4686">
                  <c:v>42.761279999999999</c:v>
                </c:pt>
                <c:pt idx="4687">
                  <c:v>42.774769999999997</c:v>
                </c:pt>
                <c:pt idx="4688">
                  <c:v>42.788249999999998</c:v>
                </c:pt>
                <c:pt idx="4689">
                  <c:v>42.801729999999999</c:v>
                </c:pt>
                <c:pt idx="4690">
                  <c:v>42.81521</c:v>
                </c:pt>
                <c:pt idx="4691">
                  <c:v>42.828699999999998</c:v>
                </c:pt>
                <c:pt idx="4692">
                  <c:v>42.842190000000002</c:v>
                </c:pt>
                <c:pt idx="4693">
                  <c:v>42.85568</c:v>
                </c:pt>
                <c:pt idx="4694">
                  <c:v>42.86918</c:v>
                </c:pt>
                <c:pt idx="4695">
                  <c:v>42.882680000000001</c:v>
                </c:pt>
                <c:pt idx="4696">
                  <c:v>42.896169999999998</c:v>
                </c:pt>
                <c:pt idx="4697">
                  <c:v>42.909669999999998</c:v>
                </c:pt>
                <c:pt idx="4698">
                  <c:v>42.923180000000002</c:v>
                </c:pt>
                <c:pt idx="4699">
                  <c:v>42.936680000000003</c:v>
                </c:pt>
                <c:pt idx="4700">
                  <c:v>42.950189999999999</c:v>
                </c:pt>
                <c:pt idx="4701">
                  <c:v>42.963700000000003</c:v>
                </c:pt>
                <c:pt idx="4702">
                  <c:v>42.977209999999999</c:v>
                </c:pt>
                <c:pt idx="4703">
                  <c:v>42.990720000000003</c:v>
                </c:pt>
                <c:pt idx="4704">
                  <c:v>43.00423</c:v>
                </c:pt>
                <c:pt idx="4705">
                  <c:v>43.017749999999999</c:v>
                </c:pt>
                <c:pt idx="4706">
                  <c:v>43.031269999999999</c:v>
                </c:pt>
                <c:pt idx="4707">
                  <c:v>43.044789999999999</c:v>
                </c:pt>
                <c:pt idx="4708">
                  <c:v>43.058320000000002</c:v>
                </c:pt>
                <c:pt idx="4709">
                  <c:v>43.071840000000002</c:v>
                </c:pt>
                <c:pt idx="4710">
                  <c:v>43.085369999999998</c:v>
                </c:pt>
                <c:pt idx="4711">
                  <c:v>43.0989</c:v>
                </c:pt>
                <c:pt idx="4712">
                  <c:v>43.112430000000003</c:v>
                </c:pt>
                <c:pt idx="4713">
                  <c:v>43.125970000000002</c:v>
                </c:pt>
                <c:pt idx="4714">
                  <c:v>43.139499999999998</c:v>
                </c:pt>
                <c:pt idx="4715">
                  <c:v>43.153039999999997</c:v>
                </c:pt>
                <c:pt idx="4716">
                  <c:v>43.166580000000003</c:v>
                </c:pt>
                <c:pt idx="4717">
                  <c:v>43.180129999999998</c:v>
                </c:pt>
                <c:pt idx="4718">
                  <c:v>43.193669999999997</c:v>
                </c:pt>
                <c:pt idx="4719">
                  <c:v>43.20722</c:v>
                </c:pt>
                <c:pt idx="4720">
                  <c:v>43.220770000000002</c:v>
                </c:pt>
                <c:pt idx="4721">
                  <c:v>43.234319999999997</c:v>
                </c:pt>
                <c:pt idx="4722">
                  <c:v>43.247869999999999</c:v>
                </c:pt>
                <c:pt idx="4723">
                  <c:v>43.261429999999997</c:v>
                </c:pt>
                <c:pt idx="4724">
                  <c:v>43.274990000000003</c:v>
                </c:pt>
                <c:pt idx="4725">
                  <c:v>43.288550000000001</c:v>
                </c:pt>
                <c:pt idx="4726">
                  <c:v>43.302109999999999</c:v>
                </c:pt>
                <c:pt idx="4727">
                  <c:v>43.315669999999997</c:v>
                </c:pt>
                <c:pt idx="4728">
                  <c:v>43.329239999999999</c:v>
                </c:pt>
                <c:pt idx="4729">
                  <c:v>43.34281</c:v>
                </c:pt>
                <c:pt idx="4730">
                  <c:v>43.356380000000001</c:v>
                </c:pt>
                <c:pt idx="4731">
                  <c:v>43.369950000000003</c:v>
                </c:pt>
                <c:pt idx="4732">
                  <c:v>43.38353</c:v>
                </c:pt>
                <c:pt idx="4733">
                  <c:v>43.397100000000002</c:v>
                </c:pt>
                <c:pt idx="4734">
                  <c:v>43.410679999999999</c:v>
                </c:pt>
                <c:pt idx="4735">
                  <c:v>43.424259999999997</c:v>
                </c:pt>
                <c:pt idx="4736">
                  <c:v>43.437849999999997</c:v>
                </c:pt>
                <c:pt idx="4737">
                  <c:v>43.451430000000002</c:v>
                </c:pt>
                <c:pt idx="4738">
                  <c:v>43.465020000000003</c:v>
                </c:pt>
                <c:pt idx="4739">
                  <c:v>43.478610000000003</c:v>
                </c:pt>
                <c:pt idx="4740">
                  <c:v>43.492199999999997</c:v>
                </c:pt>
                <c:pt idx="4741">
                  <c:v>43.505789999999998</c:v>
                </c:pt>
                <c:pt idx="4742">
                  <c:v>43.519390000000001</c:v>
                </c:pt>
                <c:pt idx="4743">
                  <c:v>43.532989999999998</c:v>
                </c:pt>
                <c:pt idx="4744">
                  <c:v>43.546590000000002</c:v>
                </c:pt>
                <c:pt idx="4745">
                  <c:v>43.560189999999999</c:v>
                </c:pt>
                <c:pt idx="4746">
                  <c:v>43.573799999999999</c:v>
                </c:pt>
                <c:pt idx="4747">
                  <c:v>43.587400000000002</c:v>
                </c:pt>
                <c:pt idx="4748">
                  <c:v>43.601010000000002</c:v>
                </c:pt>
                <c:pt idx="4749">
                  <c:v>43.614620000000002</c:v>
                </c:pt>
                <c:pt idx="4750">
                  <c:v>43.628230000000002</c:v>
                </c:pt>
                <c:pt idx="4751">
                  <c:v>43.641849999999998</c:v>
                </c:pt>
                <c:pt idx="4752">
                  <c:v>43.655470000000001</c:v>
                </c:pt>
                <c:pt idx="4753">
                  <c:v>43.669089999999997</c:v>
                </c:pt>
                <c:pt idx="4754">
                  <c:v>43.68271</c:v>
                </c:pt>
                <c:pt idx="4755">
                  <c:v>43.696330000000003</c:v>
                </c:pt>
                <c:pt idx="4756">
                  <c:v>43.709960000000002</c:v>
                </c:pt>
                <c:pt idx="4757">
                  <c:v>43.723579999999998</c:v>
                </c:pt>
                <c:pt idx="4758">
                  <c:v>43.737209999999997</c:v>
                </c:pt>
                <c:pt idx="4759">
                  <c:v>43.75085</c:v>
                </c:pt>
                <c:pt idx="4760">
                  <c:v>43.764479999999999</c:v>
                </c:pt>
                <c:pt idx="4761">
                  <c:v>43.778120000000001</c:v>
                </c:pt>
                <c:pt idx="4762">
                  <c:v>43.791759999999996</c:v>
                </c:pt>
                <c:pt idx="4763">
                  <c:v>43.805399999999999</c:v>
                </c:pt>
                <c:pt idx="4764">
                  <c:v>43.819040000000001</c:v>
                </c:pt>
                <c:pt idx="4765">
                  <c:v>43.832680000000003</c:v>
                </c:pt>
                <c:pt idx="4766">
                  <c:v>43.846330000000002</c:v>
                </c:pt>
                <c:pt idx="4767">
                  <c:v>43.85998</c:v>
                </c:pt>
                <c:pt idx="4768">
                  <c:v>43.873629999999999</c:v>
                </c:pt>
                <c:pt idx="4769">
                  <c:v>43.887279999999997</c:v>
                </c:pt>
                <c:pt idx="4770">
                  <c:v>43.900939999999999</c:v>
                </c:pt>
                <c:pt idx="4771">
                  <c:v>43.9146</c:v>
                </c:pt>
                <c:pt idx="4772">
                  <c:v>43.928260000000002</c:v>
                </c:pt>
                <c:pt idx="4773">
                  <c:v>43.941920000000003</c:v>
                </c:pt>
                <c:pt idx="4774">
                  <c:v>43.955579999999998</c:v>
                </c:pt>
                <c:pt idx="4775">
                  <c:v>43.969250000000002</c:v>
                </c:pt>
                <c:pt idx="4776">
                  <c:v>43.98292</c:v>
                </c:pt>
                <c:pt idx="4777">
                  <c:v>43.996589999999998</c:v>
                </c:pt>
                <c:pt idx="4778">
                  <c:v>44.010260000000002</c:v>
                </c:pt>
                <c:pt idx="4779">
                  <c:v>44.02393</c:v>
                </c:pt>
                <c:pt idx="4780">
                  <c:v>44.037610000000001</c:v>
                </c:pt>
                <c:pt idx="4781">
                  <c:v>44.051290000000002</c:v>
                </c:pt>
                <c:pt idx="4782">
                  <c:v>44.064970000000002</c:v>
                </c:pt>
                <c:pt idx="4783">
                  <c:v>44.078659999999999</c:v>
                </c:pt>
                <c:pt idx="4784">
                  <c:v>44.09234</c:v>
                </c:pt>
                <c:pt idx="4785">
                  <c:v>44.106029999999997</c:v>
                </c:pt>
                <c:pt idx="4786">
                  <c:v>44.119720000000001</c:v>
                </c:pt>
                <c:pt idx="4787">
                  <c:v>44.133409999999998</c:v>
                </c:pt>
                <c:pt idx="4788">
                  <c:v>44.147100000000002</c:v>
                </c:pt>
                <c:pt idx="4789">
                  <c:v>44.160800000000002</c:v>
                </c:pt>
                <c:pt idx="4790">
                  <c:v>44.174500000000002</c:v>
                </c:pt>
                <c:pt idx="4791">
                  <c:v>44.188189999999999</c:v>
                </c:pt>
                <c:pt idx="4792">
                  <c:v>44.201900000000002</c:v>
                </c:pt>
                <c:pt idx="4793">
                  <c:v>44.215600000000002</c:v>
                </c:pt>
                <c:pt idx="4794">
                  <c:v>44.229309999999998</c:v>
                </c:pt>
                <c:pt idx="4795">
                  <c:v>44.243020000000001</c:v>
                </c:pt>
                <c:pt idx="4796">
                  <c:v>44.256729999999997</c:v>
                </c:pt>
                <c:pt idx="4797">
                  <c:v>44.270440000000001</c:v>
                </c:pt>
                <c:pt idx="4798">
                  <c:v>44.28416</c:v>
                </c:pt>
                <c:pt idx="4799">
                  <c:v>44.297870000000003</c:v>
                </c:pt>
                <c:pt idx="4800">
                  <c:v>44.311590000000002</c:v>
                </c:pt>
                <c:pt idx="4801">
                  <c:v>44.325310000000002</c:v>
                </c:pt>
                <c:pt idx="4802">
                  <c:v>44.339039999999997</c:v>
                </c:pt>
                <c:pt idx="4803">
                  <c:v>44.352760000000004</c:v>
                </c:pt>
                <c:pt idx="4804">
                  <c:v>44.366489999999999</c:v>
                </c:pt>
                <c:pt idx="4805">
                  <c:v>44.380220000000001</c:v>
                </c:pt>
                <c:pt idx="4806">
                  <c:v>44.393949999999997</c:v>
                </c:pt>
                <c:pt idx="4807">
                  <c:v>44.407679999999999</c:v>
                </c:pt>
                <c:pt idx="4808">
                  <c:v>44.421419999999998</c:v>
                </c:pt>
                <c:pt idx="4809">
                  <c:v>44.435160000000003</c:v>
                </c:pt>
                <c:pt idx="4810">
                  <c:v>44.448900000000002</c:v>
                </c:pt>
                <c:pt idx="4811">
                  <c:v>44.46264</c:v>
                </c:pt>
                <c:pt idx="4812">
                  <c:v>44.476390000000002</c:v>
                </c:pt>
                <c:pt idx="4813">
                  <c:v>44.490139999999997</c:v>
                </c:pt>
                <c:pt idx="4814">
                  <c:v>44.503880000000002</c:v>
                </c:pt>
                <c:pt idx="4815">
                  <c:v>44.51764</c:v>
                </c:pt>
                <c:pt idx="4816">
                  <c:v>44.531390000000002</c:v>
                </c:pt>
                <c:pt idx="4817">
                  <c:v>44.545140000000004</c:v>
                </c:pt>
                <c:pt idx="4818">
                  <c:v>44.558900000000001</c:v>
                </c:pt>
                <c:pt idx="4819">
                  <c:v>44.572659999999999</c:v>
                </c:pt>
                <c:pt idx="4820">
                  <c:v>44.586419999999997</c:v>
                </c:pt>
                <c:pt idx="4821">
                  <c:v>44.600189999999998</c:v>
                </c:pt>
                <c:pt idx="4822">
                  <c:v>44.613950000000003</c:v>
                </c:pt>
                <c:pt idx="4823">
                  <c:v>44.627719999999997</c:v>
                </c:pt>
                <c:pt idx="4824">
                  <c:v>44.641489999999997</c:v>
                </c:pt>
                <c:pt idx="4825">
                  <c:v>44.655259999999998</c:v>
                </c:pt>
                <c:pt idx="4826">
                  <c:v>44.669040000000003</c:v>
                </c:pt>
                <c:pt idx="4827">
                  <c:v>44.682810000000003</c:v>
                </c:pt>
                <c:pt idx="4828">
                  <c:v>44.69659</c:v>
                </c:pt>
                <c:pt idx="4829">
                  <c:v>44.710369999999998</c:v>
                </c:pt>
                <c:pt idx="4830">
                  <c:v>44.724159999999998</c:v>
                </c:pt>
                <c:pt idx="4831">
                  <c:v>44.737940000000002</c:v>
                </c:pt>
                <c:pt idx="4832">
                  <c:v>44.751730000000002</c:v>
                </c:pt>
                <c:pt idx="4833">
                  <c:v>44.765520000000002</c:v>
                </c:pt>
                <c:pt idx="4834">
                  <c:v>44.779310000000002</c:v>
                </c:pt>
                <c:pt idx="4835">
                  <c:v>44.793100000000003</c:v>
                </c:pt>
                <c:pt idx="4836">
                  <c:v>44.806899999999999</c:v>
                </c:pt>
                <c:pt idx="4837">
                  <c:v>44.820700000000002</c:v>
                </c:pt>
                <c:pt idx="4838">
                  <c:v>44.834499999999998</c:v>
                </c:pt>
                <c:pt idx="4839">
                  <c:v>44.848300000000002</c:v>
                </c:pt>
                <c:pt idx="4840">
                  <c:v>44.862099999999998</c:v>
                </c:pt>
                <c:pt idx="4841">
                  <c:v>44.875909999999998</c:v>
                </c:pt>
                <c:pt idx="4842">
                  <c:v>44.889719999999997</c:v>
                </c:pt>
                <c:pt idx="4843">
                  <c:v>44.903530000000003</c:v>
                </c:pt>
                <c:pt idx="4844">
                  <c:v>44.917340000000003</c:v>
                </c:pt>
                <c:pt idx="4845">
                  <c:v>44.931159999999998</c:v>
                </c:pt>
                <c:pt idx="4846">
                  <c:v>44.944969999999998</c:v>
                </c:pt>
                <c:pt idx="4847">
                  <c:v>44.95879</c:v>
                </c:pt>
                <c:pt idx="4848">
                  <c:v>44.972610000000003</c:v>
                </c:pt>
                <c:pt idx="4849">
                  <c:v>44.986429999999999</c:v>
                </c:pt>
                <c:pt idx="4850">
                  <c:v>45.000259999999997</c:v>
                </c:pt>
                <c:pt idx="4851">
                  <c:v>45.014090000000003</c:v>
                </c:pt>
                <c:pt idx="4852">
                  <c:v>45.027920000000002</c:v>
                </c:pt>
                <c:pt idx="4853">
                  <c:v>45.04175</c:v>
                </c:pt>
                <c:pt idx="4854">
                  <c:v>45.055579999999999</c:v>
                </c:pt>
                <c:pt idx="4855">
                  <c:v>45.069420000000001</c:v>
                </c:pt>
                <c:pt idx="4856">
                  <c:v>45.083260000000003</c:v>
                </c:pt>
                <c:pt idx="4857">
                  <c:v>45.097099999999998</c:v>
                </c:pt>
                <c:pt idx="4858">
                  <c:v>45.110939999999999</c:v>
                </c:pt>
                <c:pt idx="4859">
                  <c:v>45.124789999999997</c:v>
                </c:pt>
                <c:pt idx="4860">
                  <c:v>45.138629999999999</c:v>
                </c:pt>
                <c:pt idx="4861">
                  <c:v>45.152479999999997</c:v>
                </c:pt>
                <c:pt idx="4862">
                  <c:v>45.166330000000002</c:v>
                </c:pt>
                <c:pt idx="4863">
                  <c:v>45.18018</c:v>
                </c:pt>
                <c:pt idx="4864">
                  <c:v>45.194040000000001</c:v>
                </c:pt>
                <c:pt idx="4865">
                  <c:v>45.207900000000002</c:v>
                </c:pt>
                <c:pt idx="4866">
                  <c:v>45.221760000000003</c:v>
                </c:pt>
                <c:pt idx="4867">
                  <c:v>45.235619999999997</c:v>
                </c:pt>
                <c:pt idx="4868">
                  <c:v>45.249479999999998</c:v>
                </c:pt>
                <c:pt idx="4869">
                  <c:v>45.263350000000003</c:v>
                </c:pt>
                <c:pt idx="4870">
                  <c:v>45.277209999999997</c:v>
                </c:pt>
                <c:pt idx="4871">
                  <c:v>45.291080000000001</c:v>
                </c:pt>
                <c:pt idx="4872">
                  <c:v>45.304960000000001</c:v>
                </c:pt>
                <c:pt idx="4873">
                  <c:v>45.318829999999998</c:v>
                </c:pt>
                <c:pt idx="4874">
                  <c:v>45.332709999999999</c:v>
                </c:pt>
                <c:pt idx="4875">
                  <c:v>45.346580000000003</c:v>
                </c:pt>
                <c:pt idx="4876">
                  <c:v>45.360469999999999</c:v>
                </c:pt>
                <c:pt idx="4877">
                  <c:v>45.37435</c:v>
                </c:pt>
                <c:pt idx="4878">
                  <c:v>45.38823</c:v>
                </c:pt>
                <c:pt idx="4879">
                  <c:v>45.402119999999996</c:v>
                </c:pt>
                <c:pt idx="4880">
                  <c:v>45.41601</c:v>
                </c:pt>
                <c:pt idx="4881">
                  <c:v>45.429900000000004</c:v>
                </c:pt>
                <c:pt idx="4882">
                  <c:v>45.44379</c:v>
                </c:pt>
                <c:pt idx="4883">
                  <c:v>45.457689999999999</c:v>
                </c:pt>
                <c:pt idx="4884">
                  <c:v>45.471589999999999</c:v>
                </c:pt>
                <c:pt idx="4885">
                  <c:v>45.485489999999999</c:v>
                </c:pt>
                <c:pt idx="4886">
                  <c:v>45.499389999999998</c:v>
                </c:pt>
                <c:pt idx="4887">
                  <c:v>45.513289999999998</c:v>
                </c:pt>
                <c:pt idx="4888">
                  <c:v>45.527200000000001</c:v>
                </c:pt>
                <c:pt idx="4889">
                  <c:v>45.541110000000003</c:v>
                </c:pt>
                <c:pt idx="4890">
                  <c:v>45.555019999999999</c:v>
                </c:pt>
                <c:pt idx="4891">
                  <c:v>45.568930000000002</c:v>
                </c:pt>
                <c:pt idx="4892">
                  <c:v>45.582850000000001</c:v>
                </c:pt>
                <c:pt idx="4893">
                  <c:v>45.596760000000003</c:v>
                </c:pt>
                <c:pt idx="4894">
                  <c:v>45.610680000000002</c:v>
                </c:pt>
                <c:pt idx="4895">
                  <c:v>45.624600000000001</c:v>
                </c:pt>
                <c:pt idx="4896">
                  <c:v>45.638530000000003</c:v>
                </c:pt>
                <c:pt idx="4897">
                  <c:v>45.652450000000002</c:v>
                </c:pt>
                <c:pt idx="4898">
                  <c:v>45.666379999999997</c:v>
                </c:pt>
                <c:pt idx="4899">
                  <c:v>45.680309999999999</c:v>
                </c:pt>
                <c:pt idx="4900">
                  <c:v>45.694240000000001</c:v>
                </c:pt>
                <c:pt idx="4901">
                  <c:v>45.708170000000003</c:v>
                </c:pt>
                <c:pt idx="4902">
                  <c:v>45.722110000000001</c:v>
                </c:pt>
                <c:pt idx="4903">
                  <c:v>45.736049999999999</c:v>
                </c:pt>
                <c:pt idx="4904">
                  <c:v>45.749989999999997</c:v>
                </c:pt>
                <c:pt idx="4905">
                  <c:v>45.763930000000002</c:v>
                </c:pt>
                <c:pt idx="4906">
                  <c:v>45.77787</c:v>
                </c:pt>
                <c:pt idx="4907">
                  <c:v>45.791820000000001</c:v>
                </c:pt>
                <c:pt idx="4908">
                  <c:v>45.805770000000003</c:v>
                </c:pt>
                <c:pt idx="4909">
                  <c:v>45.819719999999997</c:v>
                </c:pt>
                <c:pt idx="4910">
                  <c:v>45.833669999999998</c:v>
                </c:pt>
                <c:pt idx="4911">
                  <c:v>45.847630000000002</c:v>
                </c:pt>
                <c:pt idx="4912">
                  <c:v>45.861579999999996</c:v>
                </c:pt>
                <c:pt idx="4913">
                  <c:v>45.875540000000001</c:v>
                </c:pt>
                <c:pt idx="4914">
                  <c:v>45.889499999999998</c:v>
                </c:pt>
                <c:pt idx="4915">
                  <c:v>45.903469999999999</c:v>
                </c:pt>
                <c:pt idx="4916">
                  <c:v>45.917430000000003</c:v>
                </c:pt>
                <c:pt idx="4917">
                  <c:v>45.931399999999996</c:v>
                </c:pt>
                <c:pt idx="4918">
                  <c:v>45.945369999999997</c:v>
                </c:pt>
                <c:pt idx="4919">
                  <c:v>45.959339999999997</c:v>
                </c:pt>
                <c:pt idx="4920">
                  <c:v>45.973320000000001</c:v>
                </c:pt>
                <c:pt idx="4921">
                  <c:v>45.987290000000002</c:v>
                </c:pt>
                <c:pt idx="4922">
                  <c:v>46.001269999999998</c:v>
                </c:pt>
                <c:pt idx="4923">
                  <c:v>46.015250000000002</c:v>
                </c:pt>
                <c:pt idx="4924">
                  <c:v>46.029240000000001</c:v>
                </c:pt>
                <c:pt idx="4925">
                  <c:v>46.043219999999998</c:v>
                </c:pt>
                <c:pt idx="4926">
                  <c:v>46.057209999999998</c:v>
                </c:pt>
                <c:pt idx="4927">
                  <c:v>46.071199999999997</c:v>
                </c:pt>
                <c:pt idx="4928">
                  <c:v>46.085189999999997</c:v>
                </c:pt>
                <c:pt idx="4929">
                  <c:v>46.099179999999997</c:v>
                </c:pt>
                <c:pt idx="4930">
                  <c:v>46.113169999999997</c:v>
                </c:pt>
                <c:pt idx="4931">
                  <c:v>46.12717</c:v>
                </c:pt>
                <c:pt idx="4932">
                  <c:v>46.141170000000002</c:v>
                </c:pt>
                <c:pt idx="4933">
                  <c:v>46.155169999999998</c:v>
                </c:pt>
                <c:pt idx="4934">
                  <c:v>46.169179999999997</c:v>
                </c:pt>
                <c:pt idx="4935">
                  <c:v>46.183190000000003</c:v>
                </c:pt>
                <c:pt idx="4936">
                  <c:v>46.197189999999999</c:v>
                </c:pt>
                <c:pt idx="4937">
                  <c:v>46.211199999999998</c:v>
                </c:pt>
                <c:pt idx="4938">
                  <c:v>46.22522</c:v>
                </c:pt>
                <c:pt idx="4939">
                  <c:v>46.239229999999999</c:v>
                </c:pt>
                <c:pt idx="4940">
                  <c:v>46.253250000000001</c:v>
                </c:pt>
                <c:pt idx="4941">
                  <c:v>46.267270000000003</c:v>
                </c:pt>
                <c:pt idx="4942">
                  <c:v>46.281280000000002</c:v>
                </c:pt>
                <c:pt idx="4943">
                  <c:v>46.295310000000001</c:v>
                </c:pt>
                <c:pt idx="4944">
                  <c:v>46.309330000000003</c:v>
                </c:pt>
                <c:pt idx="4945">
                  <c:v>46.323360000000001</c:v>
                </c:pt>
                <c:pt idx="4946">
                  <c:v>46.337389999999999</c:v>
                </c:pt>
                <c:pt idx="4947">
                  <c:v>46.351419999999997</c:v>
                </c:pt>
                <c:pt idx="4948">
                  <c:v>46.365459999999999</c:v>
                </c:pt>
                <c:pt idx="4949">
                  <c:v>46.379489999999997</c:v>
                </c:pt>
                <c:pt idx="4950">
                  <c:v>46.393529999999998</c:v>
                </c:pt>
                <c:pt idx="4951">
                  <c:v>46.40757</c:v>
                </c:pt>
                <c:pt idx="4952">
                  <c:v>46.421610000000001</c:v>
                </c:pt>
                <c:pt idx="4953">
                  <c:v>46.435650000000003</c:v>
                </c:pt>
                <c:pt idx="4954">
                  <c:v>46.4497</c:v>
                </c:pt>
                <c:pt idx="4955">
                  <c:v>46.463749999999997</c:v>
                </c:pt>
                <c:pt idx="4956">
                  <c:v>46.477800000000002</c:v>
                </c:pt>
                <c:pt idx="4957">
                  <c:v>46.491849999999999</c:v>
                </c:pt>
                <c:pt idx="4958">
                  <c:v>46.50591</c:v>
                </c:pt>
                <c:pt idx="4959">
                  <c:v>46.519959999999998</c:v>
                </c:pt>
                <c:pt idx="4960">
                  <c:v>46.534019999999998</c:v>
                </c:pt>
                <c:pt idx="4961">
                  <c:v>46.548079999999999</c:v>
                </c:pt>
                <c:pt idx="4962">
                  <c:v>46.562150000000003</c:v>
                </c:pt>
                <c:pt idx="4963">
                  <c:v>46.576210000000003</c:v>
                </c:pt>
                <c:pt idx="4964">
                  <c:v>46.59028</c:v>
                </c:pt>
                <c:pt idx="4965">
                  <c:v>46.604349999999997</c:v>
                </c:pt>
                <c:pt idx="4966">
                  <c:v>46.61842</c:v>
                </c:pt>
                <c:pt idx="4967">
                  <c:v>46.6325</c:v>
                </c:pt>
                <c:pt idx="4968">
                  <c:v>46.646569999999997</c:v>
                </c:pt>
                <c:pt idx="4969">
                  <c:v>46.660649999999997</c:v>
                </c:pt>
                <c:pt idx="4970">
                  <c:v>46.674729999999997</c:v>
                </c:pt>
                <c:pt idx="4971">
                  <c:v>46.688809999999997</c:v>
                </c:pt>
                <c:pt idx="4972">
                  <c:v>46.7029</c:v>
                </c:pt>
                <c:pt idx="4973">
                  <c:v>46.71698</c:v>
                </c:pt>
                <c:pt idx="4974">
                  <c:v>46.731070000000003</c:v>
                </c:pt>
                <c:pt idx="4975">
                  <c:v>46.745159999999998</c:v>
                </c:pt>
                <c:pt idx="4976">
                  <c:v>46.759259999999998</c:v>
                </c:pt>
                <c:pt idx="4977">
                  <c:v>46.773350000000001</c:v>
                </c:pt>
                <c:pt idx="4978">
                  <c:v>46.78745</c:v>
                </c:pt>
                <c:pt idx="4979">
                  <c:v>46.801549999999999</c:v>
                </c:pt>
                <c:pt idx="4980">
                  <c:v>46.815649999999998</c:v>
                </c:pt>
                <c:pt idx="4981">
                  <c:v>46.829749999999997</c:v>
                </c:pt>
                <c:pt idx="4982">
                  <c:v>46.843859999999999</c:v>
                </c:pt>
                <c:pt idx="4983">
                  <c:v>46.857970000000002</c:v>
                </c:pt>
                <c:pt idx="4984">
                  <c:v>46.872079999999997</c:v>
                </c:pt>
                <c:pt idx="4985">
                  <c:v>46.886189999999999</c:v>
                </c:pt>
                <c:pt idx="4986">
                  <c:v>46.900300000000001</c:v>
                </c:pt>
                <c:pt idx="4987">
                  <c:v>46.91442</c:v>
                </c:pt>
                <c:pt idx="4988">
                  <c:v>46.928539999999998</c:v>
                </c:pt>
                <c:pt idx="4989">
                  <c:v>46.942659999999997</c:v>
                </c:pt>
                <c:pt idx="4990">
                  <c:v>46.956780000000002</c:v>
                </c:pt>
                <c:pt idx="4991">
                  <c:v>46.970910000000003</c:v>
                </c:pt>
                <c:pt idx="4992">
                  <c:v>46.985030000000002</c:v>
                </c:pt>
                <c:pt idx="4993">
                  <c:v>46.999160000000003</c:v>
                </c:pt>
                <c:pt idx="4994">
                  <c:v>47.013289999999998</c:v>
                </c:pt>
                <c:pt idx="4995">
                  <c:v>47.027430000000003</c:v>
                </c:pt>
                <c:pt idx="4996">
                  <c:v>47.041559999999997</c:v>
                </c:pt>
                <c:pt idx="4997">
                  <c:v>47.055700000000002</c:v>
                </c:pt>
                <c:pt idx="4998">
                  <c:v>47.069839999999999</c:v>
                </c:pt>
                <c:pt idx="4999">
                  <c:v>47.083979999999997</c:v>
                </c:pt>
                <c:pt idx="5000">
                  <c:v>47.098129999999998</c:v>
                </c:pt>
                <c:pt idx="5001">
                  <c:v>47.112270000000002</c:v>
                </c:pt>
                <c:pt idx="5002">
                  <c:v>47.126420000000003</c:v>
                </c:pt>
                <c:pt idx="5003">
                  <c:v>47.140569999999997</c:v>
                </c:pt>
                <c:pt idx="5004">
                  <c:v>47.154719999999998</c:v>
                </c:pt>
                <c:pt idx="5005">
                  <c:v>47.168880000000001</c:v>
                </c:pt>
                <c:pt idx="5006">
                  <c:v>47.183039999999998</c:v>
                </c:pt>
                <c:pt idx="5007">
                  <c:v>47.197189999999999</c:v>
                </c:pt>
                <c:pt idx="5008">
                  <c:v>47.211359999999999</c:v>
                </c:pt>
                <c:pt idx="5009">
                  <c:v>47.225520000000003</c:v>
                </c:pt>
                <c:pt idx="5010">
                  <c:v>47.239690000000003</c:v>
                </c:pt>
                <c:pt idx="5011">
                  <c:v>47.25385</c:v>
                </c:pt>
                <c:pt idx="5012">
                  <c:v>47.26802</c:v>
                </c:pt>
                <c:pt idx="5013">
                  <c:v>47.28219</c:v>
                </c:pt>
                <c:pt idx="5014">
                  <c:v>47.296370000000003</c:v>
                </c:pt>
                <c:pt idx="5015">
                  <c:v>47.310540000000003</c:v>
                </c:pt>
                <c:pt idx="5016">
                  <c:v>47.324719999999999</c:v>
                </c:pt>
                <c:pt idx="5017">
                  <c:v>47.338900000000002</c:v>
                </c:pt>
                <c:pt idx="5018">
                  <c:v>47.353079999999999</c:v>
                </c:pt>
                <c:pt idx="5019">
                  <c:v>47.367269999999998</c:v>
                </c:pt>
                <c:pt idx="5020">
                  <c:v>47.381450000000001</c:v>
                </c:pt>
                <c:pt idx="5021">
                  <c:v>47.39564</c:v>
                </c:pt>
                <c:pt idx="5022">
                  <c:v>47.409829999999999</c:v>
                </c:pt>
                <c:pt idx="5023">
                  <c:v>47.424030000000002</c:v>
                </c:pt>
                <c:pt idx="5024">
                  <c:v>47.438220000000001</c:v>
                </c:pt>
                <c:pt idx="5025">
                  <c:v>47.452419999999996</c:v>
                </c:pt>
                <c:pt idx="5026">
                  <c:v>47.466619999999999</c:v>
                </c:pt>
                <c:pt idx="5027">
                  <c:v>47.480820000000001</c:v>
                </c:pt>
                <c:pt idx="5028">
                  <c:v>47.495019999999997</c:v>
                </c:pt>
                <c:pt idx="5029">
                  <c:v>47.509230000000002</c:v>
                </c:pt>
                <c:pt idx="5030">
                  <c:v>47.523440000000001</c:v>
                </c:pt>
                <c:pt idx="5031">
                  <c:v>47.537649999999999</c:v>
                </c:pt>
                <c:pt idx="5032">
                  <c:v>47.551859999999998</c:v>
                </c:pt>
                <c:pt idx="5033">
                  <c:v>47.566070000000003</c:v>
                </c:pt>
                <c:pt idx="5034">
                  <c:v>47.580289999999998</c:v>
                </c:pt>
                <c:pt idx="5035">
                  <c:v>47.59451</c:v>
                </c:pt>
                <c:pt idx="5036">
                  <c:v>47.608730000000001</c:v>
                </c:pt>
                <c:pt idx="5037">
                  <c:v>47.622950000000003</c:v>
                </c:pt>
                <c:pt idx="5038">
                  <c:v>47.637169999999998</c:v>
                </c:pt>
                <c:pt idx="5039">
                  <c:v>47.651400000000002</c:v>
                </c:pt>
                <c:pt idx="5040">
                  <c:v>47.66563</c:v>
                </c:pt>
                <c:pt idx="5041">
                  <c:v>47.679859999999998</c:v>
                </c:pt>
                <c:pt idx="5042">
                  <c:v>47.694099999999999</c:v>
                </c:pt>
                <c:pt idx="5043">
                  <c:v>47.708329999999997</c:v>
                </c:pt>
                <c:pt idx="5044">
                  <c:v>47.722569999999997</c:v>
                </c:pt>
                <c:pt idx="5045">
                  <c:v>47.736809999999998</c:v>
                </c:pt>
                <c:pt idx="5046">
                  <c:v>47.751049999999999</c:v>
                </c:pt>
                <c:pt idx="5047">
                  <c:v>47.76529</c:v>
                </c:pt>
                <c:pt idx="5048">
                  <c:v>47.779539999999997</c:v>
                </c:pt>
                <c:pt idx="5049">
                  <c:v>47.793790000000001</c:v>
                </c:pt>
                <c:pt idx="5050">
                  <c:v>47.808039999999998</c:v>
                </c:pt>
                <c:pt idx="5051">
                  <c:v>47.822290000000002</c:v>
                </c:pt>
                <c:pt idx="5052">
                  <c:v>47.836539999999999</c:v>
                </c:pt>
                <c:pt idx="5053">
                  <c:v>47.8508</c:v>
                </c:pt>
                <c:pt idx="5054">
                  <c:v>47.86506</c:v>
                </c:pt>
                <c:pt idx="5055">
                  <c:v>47.87932</c:v>
                </c:pt>
                <c:pt idx="5056">
                  <c:v>47.89358</c:v>
                </c:pt>
                <c:pt idx="5057">
                  <c:v>47.907850000000003</c:v>
                </c:pt>
                <c:pt idx="5058">
                  <c:v>47.92212</c:v>
                </c:pt>
                <c:pt idx="5059">
                  <c:v>47.936390000000003</c:v>
                </c:pt>
                <c:pt idx="5060">
                  <c:v>47.950659999999999</c:v>
                </c:pt>
                <c:pt idx="5061">
                  <c:v>47.964930000000003</c:v>
                </c:pt>
                <c:pt idx="5062">
                  <c:v>47.979210000000002</c:v>
                </c:pt>
                <c:pt idx="5063">
                  <c:v>47.993479999999998</c:v>
                </c:pt>
                <c:pt idx="5064">
                  <c:v>48.007759999999998</c:v>
                </c:pt>
                <c:pt idx="5065">
                  <c:v>48.02205</c:v>
                </c:pt>
                <c:pt idx="5066">
                  <c:v>48.03633</c:v>
                </c:pt>
                <c:pt idx="5067">
                  <c:v>48.050620000000002</c:v>
                </c:pt>
                <c:pt idx="5068">
                  <c:v>48.064900000000002</c:v>
                </c:pt>
                <c:pt idx="5069">
                  <c:v>48.079189999999997</c:v>
                </c:pt>
                <c:pt idx="5070">
                  <c:v>48.093490000000003</c:v>
                </c:pt>
                <c:pt idx="5071">
                  <c:v>48.107779999999998</c:v>
                </c:pt>
                <c:pt idx="5072">
                  <c:v>48.122079999999997</c:v>
                </c:pt>
                <c:pt idx="5073">
                  <c:v>48.136380000000003</c:v>
                </c:pt>
                <c:pt idx="5074">
                  <c:v>48.150680000000001</c:v>
                </c:pt>
                <c:pt idx="5075">
                  <c:v>48.16498</c:v>
                </c:pt>
                <c:pt idx="5076">
                  <c:v>48.179290000000002</c:v>
                </c:pt>
                <c:pt idx="5077">
                  <c:v>48.193600000000004</c:v>
                </c:pt>
                <c:pt idx="5078">
                  <c:v>48.207900000000002</c:v>
                </c:pt>
                <c:pt idx="5079">
                  <c:v>48.22222</c:v>
                </c:pt>
                <c:pt idx="5080">
                  <c:v>48.236530000000002</c:v>
                </c:pt>
                <c:pt idx="5081">
                  <c:v>48.25085</c:v>
                </c:pt>
                <c:pt idx="5082">
                  <c:v>48.265169999999998</c:v>
                </c:pt>
                <c:pt idx="5083">
                  <c:v>48.279490000000003</c:v>
                </c:pt>
                <c:pt idx="5084">
                  <c:v>48.293810000000001</c:v>
                </c:pt>
                <c:pt idx="5085">
                  <c:v>48.308129999999998</c:v>
                </c:pt>
                <c:pt idx="5086">
                  <c:v>48.32246</c:v>
                </c:pt>
                <c:pt idx="5087">
                  <c:v>48.336790000000001</c:v>
                </c:pt>
                <c:pt idx="5088">
                  <c:v>48.351120000000002</c:v>
                </c:pt>
                <c:pt idx="5089">
                  <c:v>48.365450000000003</c:v>
                </c:pt>
                <c:pt idx="5090">
                  <c:v>48.37979</c:v>
                </c:pt>
                <c:pt idx="5091">
                  <c:v>48.394129999999997</c:v>
                </c:pt>
                <c:pt idx="5092">
                  <c:v>48.408470000000001</c:v>
                </c:pt>
                <c:pt idx="5093">
                  <c:v>48.422809999999998</c:v>
                </c:pt>
                <c:pt idx="5094">
                  <c:v>48.437150000000003</c:v>
                </c:pt>
                <c:pt idx="5095">
                  <c:v>48.451500000000003</c:v>
                </c:pt>
                <c:pt idx="5096">
                  <c:v>48.46584</c:v>
                </c:pt>
                <c:pt idx="5097">
                  <c:v>48.48019</c:v>
                </c:pt>
                <c:pt idx="5098">
                  <c:v>48.494540000000001</c:v>
                </c:pt>
                <c:pt idx="5099">
                  <c:v>48.508899999999997</c:v>
                </c:pt>
                <c:pt idx="5100">
                  <c:v>48.523260000000001</c:v>
                </c:pt>
                <c:pt idx="5101">
                  <c:v>48.537619999999997</c:v>
                </c:pt>
                <c:pt idx="5102">
                  <c:v>48.55198</c:v>
                </c:pt>
                <c:pt idx="5103">
                  <c:v>48.566339999999997</c:v>
                </c:pt>
                <c:pt idx="5104">
                  <c:v>48.5807</c:v>
                </c:pt>
                <c:pt idx="5105">
                  <c:v>48.59507</c:v>
                </c:pt>
                <c:pt idx="5106">
                  <c:v>48.609439999999999</c:v>
                </c:pt>
                <c:pt idx="5107">
                  <c:v>48.623809999999999</c:v>
                </c:pt>
                <c:pt idx="5108">
                  <c:v>48.638179999999998</c:v>
                </c:pt>
                <c:pt idx="5109">
                  <c:v>48.652560000000001</c:v>
                </c:pt>
                <c:pt idx="5110">
                  <c:v>48.666939999999997</c:v>
                </c:pt>
                <c:pt idx="5111">
                  <c:v>48.681319999999999</c:v>
                </c:pt>
                <c:pt idx="5112">
                  <c:v>48.695700000000002</c:v>
                </c:pt>
                <c:pt idx="5113">
                  <c:v>48.710079999999998</c:v>
                </c:pt>
                <c:pt idx="5114">
                  <c:v>48.724469999999997</c:v>
                </c:pt>
                <c:pt idx="5115">
                  <c:v>48.738860000000003</c:v>
                </c:pt>
                <c:pt idx="5116">
                  <c:v>48.753250000000001</c:v>
                </c:pt>
                <c:pt idx="5117">
                  <c:v>48.76764</c:v>
                </c:pt>
                <c:pt idx="5118">
                  <c:v>48.782040000000002</c:v>
                </c:pt>
                <c:pt idx="5119">
                  <c:v>48.796430000000001</c:v>
                </c:pt>
                <c:pt idx="5120">
                  <c:v>48.810830000000003</c:v>
                </c:pt>
                <c:pt idx="5121">
                  <c:v>48.825229999999998</c:v>
                </c:pt>
                <c:pt idx="5122">
                  <c:v>48.83963</c:v>
                </c:pt>
                <c:pt idx="5123">
                  <c:v>48.854039999999998</c:v>
                </c:pt>
                <c:pt idx="5124">
                  <c:v>48.868450000000003</c:v>
                </c:pt>
                <c:pt idx="5125">
                  <c:v>48.882860000000001</c:v>
                </c:pt>
                <c:pt idx="5126">
                  <c:v>48.897269999999999</c:v>
                </c:pt>
                <c:pt idx="5127">
                  <c:v>48.911679999999997</c:v>
                </c:pt>
                <c:pt idx="5128">
                  <c:v>48.926099999999998</c:v>
                </c:pt>
                <c:pt idx="5129">
                  <c:v>48.940519999999999</c:v>
                </c:pt>
                <c:pt idx="5130">
                  <c:v>48.954940000000001</c:v>
                </c:pt>
                <c:pt idx="5131">
                  <c:v>48.969360000000002</c:v>
                </c:pt>
                <c:pt idx="5132">
                  <c:v>48.983780000000003</c:v>
                </c:pt>
                <c:pt idx="5133">
                  <c:v>48.99821</c:v>
                </c:pt>
                <c:pt idx="5134">
                  <c:v>49.012639999999998</c:v>
                </c:pt>
                <c:pt idx="5135">
                  <c:v>49.027070000000002</c:v>
                </c:pt>
                <c:pt idx="5136">
                  <c:v>49.041499999999999</c:v>
                </c:pt>
                <c:pt idx="5137">
                  <c:v>49.05594</c:v>
                </c:pt>
                <c:pt idx="5138">
                  <c:v>49.070369999999997</c:v>
                </c:pt>
                <c:pt idx="5139">
                  <c:v>49.084820000000001</c:v>
                </c:pt>
                <c:pt idx="5140">
                  <c:v>49.099249999999998</c:v>
                </c:pt>
                <c:pt idx="5141">
                  <c:v>49.113700000000001</c:v>
                </c:pt>
                <c:pt idx="5142">
                  <c:v>49.128140000000002</c:v>
                </c:pt>
                <c:pt idx="5143">
                  <c:v>49.142589999999998</c:v>
                </c:pt>
                <c:pt idx="5144">
                  <c:v>49.157040000000002</c:v>
                </c:pt>
                <c:pt idx="5145">
                  <c:v>49.171489999999999</c:v>
                </c:pt>
                <c:pt idx="5146">
                  <c:v>49.185949999999998</c:v>
                </c:pt>
                <c:pt idx="5147">
                  <c:v>49.200409999999998</c:v>
                </c:pt>
                <c:pt idx="5148">
                  <c:v>49.214860000000002</c:v>
                </c:pt>
                <c:pt idx="5149">
                  <c:v>49.229320000000001</c:v>
                </c:pt>
                <c:pt idx="5150">
                  <c:v>49.243789999999997</c:v>
                </c:pt>
                <c:pt idx="5151">
                  <c:v>49.258249999999997</c:v>
                </c:pt>
                <c:pt idx="5152">
                  <c:v>49.27272</c:v>
                </c:pt>
                <c:pt idx="5153">
                  <c:v>49.287190000000002</c:v>
                </c:pt>
                <c:pt idx="5154">
                  <c:v>49.301659999999998</c:v>
                </c:pt>
                <c:pt idx="5155">
                  <c:v>49.316130000000001</c:v>
                </c:pt>
                <c:pt idx="5156">
                  <c:v>49.33061</c:v>
                </c:pt>
                <c:pt idx="5157">
                  <c:v>49.345089999999999</c:v>
                </c:pt>
                <c:pt idx="5158">
                  <c:v>49.359569999999998</c:v>
                </c:pt>
                <c:pt idx="5159">
                  <c:v>49.374049999999997</c:v>
                </c:pt>
                <c:pt idx="5160">
                  <c:v>49.388530000000003</c:v>
                </c:pt>
                <c:pt idx="5161">
                  <c:v>49.403019999999998</c:v>
                </c:pt>
                <c:pt idx="5162">
                  <c:v>49.417499999999997</c:v>
                </c:pt>
                <c:pt idx="5163">
                  <c:v>49.432000000000002</c:v>
                </c:pt>
                <c:pt idx="5164">
                  <c:v>49.446489999999997</c:v>
                </c:pt>
                <c:pt idx="5165">
                  <c:v>49.460979999999999</c:v>
                </c:pt>
                <c:pt idx="5166">
                  <c:v>49.475479999999997</c:v>
                </c:pt>
                <c:pt idx="5167">
                  <c:v>49.48997</c:v>
                </c:pt>
                <c:pt idx="5168">
                  <c:v>49.504480000000001</c:v>
                </c:pt>
                <c:pt idx="5169">
                  <c:v>49.518979999999999</c:v>
                </c:pt>
                <c:pt idx="5170">
                  <c:v>49.53349</c:v>
                </c:pt>
                <c:pt idx="5171">
                  <c:v>49.547989999999999</c:v>
                </c:pt>
                <c:pt idx="5172">
                  <c:v>49.5625</c:v>
                </c:pt>
                <c:pt idx="5173">
                  <c:v>49.577010000000001</c:v>
                </c:pt>
                <c:pt idx="5174">
                  <c:v>49.591529999999999</c:v>
                </c:pt>
                <c:pt idx="5175">
                  <c:v>49.60604</c:v>
                </c:pt>
                <c:pt idx="5176">
                  <c:v>49.620559999999998</c:v>
                </c:pt>
                <c:pt idx="5177">
                  <c:v>49.635080000000002</c:v>
                </c:pt>
                <c:pt idx="5178">
                  <c:v>49.6496</c:v>
                </c:pt>
                <c:pt idx="5179">
                  <c:v>49.66413</c:v>
                </c:pt>
                <c:pt idx="5180">
                  <c:v>49.678649999999998</c:v>
                </c:pt>
                <c:pt idx="5181">
                  <c:v>49.693179999999998</c:v>
                </c:pt>
                <c:pt idx="5182">
                  <c:v>49.707709999999999</c:v>
                </c:pt>
                <c:pt idx="5183">
                  <c:v>49.722239999999999</c:v>
                </c:pt>
                <c:pt idx="5184">
                  <c:v>49.736780000000003</c:v>
                </c:pt>
                <c:pt idx="5185">
                  <c:v>49.75132</c:v>
                </c:pt>
                <c:pt idx="5186">
                  <c:v>49.765860000000004</c:v>
                </c:pt>
                <c:pt idx="5187">
                  <c:v>49.7804</c:v>
                </c:pt>
                <c:pt idx="5188">
                  <c:v>49.794939999999997</c:v>
                </c:pt>
                <c:pt idx="5189">
                  <c:v>49.809489999999997</c:v>
                </c:pt>
                <c:pt idx="5190">
                  <c:v>49.824039999999997</c:v>
                </c:pt>
                <c:pt idx="5191">
                  <c:v>49.83858</c:v>
                </c:pt>
                <c:pt idx="5192">
                  <c:v>49.85313</c:v>
                </c:pt>
                <c:pt idx="5193">
                  <c:v>49.867690000000003</c:v>
                </c:pt>
                <c:pt idx="5194">
                  <c:v>49.882240000000003</c:v>
                </c:pt>
                <c:pt idx="5195">
                  <c:v>49.896799999999999</c:v>
                </c:pt>
                <c:pt idx="5196">
                  <c:v>49.911369999999998</c:v>
                </c:pt>
                <c:pt idx="5197">
                  <c:v>49.925930000000001</c:v>
                </c:pt>
                <c:pt idx="5198">
                  <c:v>49.940489999999997</c:v>
                </c:pt>
                <c:pt idx="5199">
                  <c:v>49.955060000000003</c:v>
                </c:pt>
                <c:pt idx="5200">
                  <c:v>49.969630000000002</c:v>
                </c:pt>
                <c:pt idx="5201">
                  <c:v>49.984200000000001</c:v>
                </c:pt>
                <c:pt idx="5202">
                  <c:v>49.99877</c:v>
                </c:pt>
                <c:pt idx="5203">
                  <c:v>50.013350000000003</c:v>
                </c:pt>
                <c:pt idx="5204">
                  <c:v>50.027920000000002</c:v>
                </c:pt>
                <c:pt idx="5205">
                  <c:v>50.042499999999997</c:v>
                </c:pt>
                <c:pt idx="5206">
                  <c:v>50.057079999999999</c:v>
                </c:pt>
                <c:pt idx="5207">
                  <c:v>50.071669999999997</c:v>
                </c:pt>
                <c:pt idx="5208">
                  <c:v>50.08625</c:v>
                </c:pt>
                <c:pt idx="5209">
                  <c:v>50.100839999999998</c:v>
                </c:pt>
                <c:pt idx="5210">
                  <c:v>50.115430000000003</c:v>
                </c:pt>
                <c:pt idx="5211">
                  <c:v>50.130020000000002</c:v>
                </c:pt>
                <c:pt idx="5212">
                  <c:v>50.144620000000003</c:v>
                </c:pt>
                <c:pt idx="5213">
                  <c:v>50.159210000000002</c:v>
                </c:pt>
                <c:pt idx="5214">
                  <c:v>50.173810000000003</c:v>
                </c:pt>
                <c:pt idx="5215">
                  <c:v>50.188420000000001</c:v>
                </c:pt>
                <c:pt idx="5216">
                  <c:v>50.203020000000002</c:v>
                </c:pt>
                <c:pt idx="5217">
                  <c:v>50.217619999999997</c:v>
                </c:pt>
                <c:pt idx="5218">
                  <c:v>50.232230000000001</c:v>
                </c:pt>
                <c:pt idx="5219">
                  <c:v>50.246839999999999</c:v>
                </c:pt>
                <c:pt idx="5220">
                  <c:v>50.261450000000004</c:v>
                </c:pt>
                <c:pt idx="5221">
                  <c:v>50.276060000000001</c:v>
                </c:pt>
                <c:pt idx="5222">
                  <c:v>50.290680000000002</c:v>
                </c:pt>
                <c:pt idx="5223">
                  <c:v>50.305300000000003</c:v>
                </c:pt>
                <c:pt idx="5224">
                  <c:v>50.319920000000003</c:v>
                </c:pt>
                <c:pt idx="5225">
                  <c:v>50.334539999999997</c:v>
                </c:pt>
                <c:pt idx="5226">
                  <c:v>50.349159999999998</c:v>
                </c:pt>
                <c:pt idx="5227">
                  <c:v>50.363790000000002</c:v>
                </c:pt>
                <c:pt idx="5228">
                  <c:v>50.378419999999998</c:v>
                </c:pt>
                <c:pt idx="5229">
                  <c:v>50.393050000000002</c:v>
                </c:pt>
                <c:pt idx="5230">
                  <c:v>50.407679999999999</c:v>
                </c:pt>
                <c:pt idx="5231">
                  <c:v>50.422310000000003</c:v>
                </c:pt>
                <c:pt idx="5232">
                  <c:v>50.436950000000003</c:v>
                </c:pt>
                <c:pt idx="5233">
                  <c:v>50.451590000000003</c:v>
                </c:pt>
                <c:pt idx="5234">
                  <c:v>50.466230000000003</c:v>
                </c:pt>
                <c:pt idx="5235">
                  <c:v>50.480870000000003</c:v>
                </c:pt>
                <c:pt idx="5236">
                  <c:v>50.495519999999999</c:v>
                </c:pt>
                <c:pt idx="5237">
                  <c:v>50.510170000000002</c:v>
                </c:pt>
                <c:pt idx="5238">
                  <c:v>50.524819999999998</c:v>
                </c:pt>
                <c:pt idx="5239">
                  <c:v>50.539470000000001</c:v>
                </c:pt>
                <c:pt idx="5240">
                  <c:v>50.554119999999998</c:v>
                </c:pt>
                <c:pt idx="5241">
                  <c:v>50.568779999999997</c:v>
                </c:pt>
                <c:pt idx="5242">
                  <c:v>50.583440000000003</c:v>
                </c:pt>
                <c:pt idx="5243">
                  <c:v>50.598100000000002</c:v>
                </c:pt>
                <c:pt idx="5244">
                  <c:v>50.612760000000002</c:v>
                </c:pt>
                <c:pt idx="5245">
                  <c:v>50.627420000000001</c:v>
                </c:pt>
                <c:pt idx="5246">
                  <c:v>50.642090000000003</c:v>
                </c:pt>
                <c:pt idx="5247">
                  <c:v>50.656759999999998</c:v>
                </c:pt>
                <c:pt idx="5248">
                  <c:v>50.671430000000001</c:v>
                </c:pt>
                <c:pt idx="5249">
                  <c:v>50.686100000000003</c:v>
                </c:pt>
                <c:pt idx="5250">
                  <c:v>50.700780000000002</c:v>
                </c:pt>
                <c:pt idx="5251">
                  <c:v>50.715449999999997</c:v>
                </c:pt>
                <c:pt idx="5252">
                  <c:v>50.730130000000003</c:v>
                </c:pt>
                <c:pt idx="5253">
                  <c:v>50.744819999999997</c:v>
                </c:pt>
                <c:pt idx="5254">
                  <c:v>50.759500000000003</c:v>
                </c:pt>
                <c:pt idx="5255">
                  <c:v>50.774189999999997</c:v>
                </c:pt>
                <c:pt idx="5256">
                  <c:v>50.788870000000003</c:v>
                </c:pt>
                <c:pt idx="5257">
                  <c:v>50.803559999999997</c:v>
                </c:pt>
                <c:pt idx="5258">
                  <c:v>50.818260000000002</c:v>
                </c:pt>
                <c:pt idx="5259">
                  <c:v>50.832949999999997</c:v>
                </c:pt>
                <c:pt idx="5260">
                  <c:v>50.847639999999998</c:v>
                </c:pt>
                <c:pt idx="5261">
                  <c:v>50.862340000000003</c:v>
                </c:pt>
                <c:pt idx="5262">
                  <c:v>50.877040000000001</c:v>
                </c:pt>
                <c:pt idx="5263">
                  <c:v>50.891750000000002</c:v>
                </c:pt>
                <c:pt idx="5264">
                  <c:v>50.90645</c:v>
                </c:pt>
                <c:pt idx="5265">
                  <c:v>50.92116</c:v>
                </c:pt>
                <c:pt idx="5266">
                  <c:v>50.935870000000001</c:v>
                </c:pt>
                <c:pt idx="5267">
                  <c:v>50.950580000000002</c:v>
                </c:pt>
                <c:pt idx="5268">
                  <c:v>50.965290000000003</c:v>
                </c:pt>
                <c:pt idx="5269">
                  <c:v>50.98001</c:v>
                </c:pt>
                <c:pt idx="5270">
                  <c:v>50.994720000000001</c:v>
                </c:pt>
                <c:pt idx="5271">
                  <c:v>51.009450000000001</c:v>
                </c:pt>
                <c:pt idx="5272">
                  <c:v>51.024169999999998</c:v>
                </c:pt>
                <c:pt idx="5273">
                  <c:v>51.038890000000002</c:v>
                </c:pt>
                <c:pt idx="5274">
                  <c:v>51.053620000000002</c:v>
                </c:pt>
                <c:pt idx="5275">
                  <c:v>51.068339999999999</c:v>
                </c:pt>
                <c:pt idx="5276">
                  <c:v>51.083080000000002</c:v>
                </c:pt>
                <c:pt idx="5277">
                  <c:v>51.097810000000003</c:v>
                </c:pt>
                <c:pt idx="5278">
                  <c:v>51.112540000000003</c:v>
                </c:pt>
                <c:pt idx="5279">
                  <c:v>51.127279999999999</c:v>
                </c:pt>
                <c:pt idx="5280">
                  <c:v>51.142020000000002</c:v>
                </c:pt>
                <c:pt idx="5281">
                  <c:v>51.156759999999998</c:v>
                </c:pt>
                <c:pt idx="5282">
                  <c:v>51.171500000000002</c:v>
                </c:pt>
                <c:pt idx="5283">
                  <c:v>51.186239999999998</c:v>
                </c:pt>
                <c:pt idx="5284">
                  <c:v>51.200989999999997</c:v>
                </c:pt>
                <c:pt idx="5285">
                  <c:v>51.215739999999997</c:v>
                </c:pt>
                <c:pt idx="5286">
                  <c:v>51.230499999999999</c:v>
                </c:pt>
                <c:pt idx="5287">
                  <c:v>51.245249999999999</c:v>
                </c:pt>
                <c:pt idx="5288">
                  <c:v>51.26</c:v>
                </c:pt>
                <c:pt idx="5289">
                  <c:v>51.274760000000001</c:v>
                </c:pt>
                <c:pt idx="5290">
                  <c:v>51.289520000000003</c:v>
                </c:pt>
                <c:pt idx="5291">
                  <c:v>51.304279999999999</c:v>
                </c:pt>
                <c:pt idx="5292">
                  <c:v>51.319049999999997</c:v>
                </c:pt>
                <c:pt idx="5293">
                  <c:v>51.33381</c:v>
                </c:pt>
                <c:pt idx="5294">
                  <c:v>51.348579999999998</c:v>
                </c:pt>
                <c:pt idx="5295">
                  <c:v>51.363349999999997</c:v>
                </c:pt>
                <c:pt idx="5296">
                  <c:v>51.378129999999999</c:v>
                </c:pt>
                <c:pt idx="5297">
                  <c:v>51.392899999999997</c:v>
                </c:pt>
                <c:pt idx="5298">
                  <c:v>51.407679999999999</c:v>
                </c:pt>
                <c:pt idx="5299">
                  <c:v>51.422460000000001</c:v>
                </c:pt>
                <c:pt idx="5300">
                  <c:v>51.437240000000003</c:v>
                </c:pt>
                <c:pt idx="5301">
                  <c:v>51.452019999999997</c:v>
                </c:pt>
                <c:pt idx="5302">
                  <c:v>51.466810000000002</c:v>
                </c:pt>
                <c:pt idx="5303">
                  <c:v>51.481589999999997</c:v>
                </c:pt>
                <c:pt idx="5304">
                  <c:v>51.496380000000002</c:v>
                </c:pt>
                <c:pt idx="5305">
                  <c:v>51.511180000000003</c:v>
                </c:pt>
                <c:pt idx="5306">
                  <c:v>51.525970000000001</c:v>
                </c:pt>
                <c:pt idx="5307">
                  <c:v>51.540770000000002</c:v>
                </c:pt>
                <c:pt idx="5308">
                  <c:v>51.55556</c:v>
                </c:pt>
                <c:pt idx="5309">
                  <c:v>51.570369999999997</c:v>
                </c:pt>
                <c:pt idx="5310">
                  <c:v>51.585169999999998</c:v>
                </c:pt>
                <c:pt idx="5311">
                  <c:v>51.599969999999999</c:v>
                </c:pt>
                <c:pt idx="5312">
                  <c:v>51.614780000000003</c:v>
                </c:pt>
                <c:pt idx="5313">
                  <c:v>51.62959</c:v>
                </c:pt>
                <c:pt idx="5314">
                  <c:v>51.644399999999997</c:v>
                </c:pt>
                <c:pt idx="5315">
                  <c:v>51.659210000000002</c:v>
                </c:pt>
                <c:pt idx="5316">
                  <c:v>51.674030000000002</c:v>
                </c:pt>
                <c:pt idx="5317">
                  <c:v>51.688850000000002</c:v>
                </c:pt>
                <c:pt idx="5318">
                  <c:v>51.703659999999999</c:v>
                </c:pt>
                <c:pt idx="5319">
                  <c:v>51.718490000000003</c:v>
                </c:pt>
                <c:pt idx="5320">
                  <c:v>51.733310000000003</c:v>
                </c:pt>
                <c:pt idx="5321">
                  <c:v>51.748130000000003</c:v>
                </c:pt>
                <c:pt idx="5322">
                  <c:v>51.76296</c:v>
                </c:pt>
                <c:pt idx="5323">
                  <c:v>51.777790000000003</c:v>
                </c:pt>
                <c:pt idx="5324">
                  <c:v>51.792630000000003</c:v>
                </c:pt>
                <c:pt idx="5325">
                  <c:v>51.807459999999999</c:v>
                </c:pt>
                <c:pt idx="5326">
                  <c:v>51.822299999999998</c:v>
                </c:pt>
                <c:pt idx="5327">
                  <c:v>51.837139999999998</c:v>
                </c:pt>
                <c:pt idx="5328">
                  <c:v>51.851970000000001</c:v>
                </c:pt>
                <c:pt idx="5329">
                  <c:v>51.866819999999997</c:v>
                </c:pt>
                <c:pt idx="5330">
                  <c:v>51.881659999999997</c:v>
                </c:pt>
                <c:pt idx="5331">
                  <c:v>51.896509999999999</c:v>
                </c:pt>
                <c:pt idx="5332">
                  <c:v>51.911360000000002</c:v>
                </c:pt>
                <c:pt idx="5333">
                  <c:v>51.926209999999998</c:v>
                </c:pt>
                <c:pt idx="5334">
                  <c:v>51.941070000000003</c:v>
                </c:pt>
                <c:pt idx="5335">
                  <c:v>51.955919999999999</c:v>
                </c:pt>
                <c:pt idx="5336">
                  <c:v>51.970779999999998</c:v>
                </c:pt>
                <c:pt idx="5337">
                  <c:v>51.985639999999997</c:v>
                </c:pt>
                <c:pt idx="5338">
                  <c:v>52.000500000000002</c:v>
                </c:pt>
                <c:pt idx="5339">
                  <c:v>52.015369999999997</c:v>
                </c:pt>
                <c:pt idx="5340">
                  <c:v>52.030230000000003</c:v>
                </c:pt>
                <c:pt idx="5341">
                  <c:v>52.045099999999998</c:v>
                </c:pt>
                <c:pt idx="5342">
                  <c:v>52.05997</c:v>
                </c:pt>
                <c:pt idx="5343">
                  <c:v>52.074840000000002</c:v>
                </c:pt>
                <c:pt idx="5344">
                  <c:v>52.08972</c:v>
                </c:pt>
                <c:pt idx="5345">
                  <c:v>52.104599999999998</c:v>
                </c:pt>
                <c:pt idx="5346">
                  <c:v>52.11947</c:v>
                </c:pt>
                <c:pt idx="5347">
                  <c:v>52.134349999999998</c:v>
                </c:pt>
                <c:pt idx="5348">
                  <c:v>52.149239999999999</c:v>
                </c:pt>
                <c:pt idx="5349">
                  <c:v>52.164119999999997</c:v>
                </c:pt>
                <c:pt idx="5350">
                  <c:v>52.179009999999998</c:v>
                </c:pt>
                <c:pt idx="5351">
                  <c:v>52.193899999999999</c:v>
                </c:pt>
                <c:pt idx="5352">
                  <c:v>52.20879</c:v>
                </c:pt>
                <c:pt idx="5353">
                  <c:v>52.223689999999998</c:v>
                </c:pt>
                <c:pt idx="5354">
                  <c:v>52.238579999999999</c:v>
                </c:pt>
                <c:pt idx="5355">
                  <c:v>52.253480000000003</c:v>
                </c:pt>
                <c:pt idx="5356">
                  <c:v>52.268380000000001</c:v>
                </c:pt>
                <c:pt idx="5357">
                  <c:v>52.283279999999998</c:v>
                </c:pt>
                <c:pt idx="5358">
                  <c:v>52.298189999999998</c:v>
                </c:pt>
                <c:pt idx="5359">
                  <c:v>52.313090000000003</c:v>
                </c:pt>
                <c:pt idx="5360">
                  <c:v>52.328000000000003</c:v>
                </c:pt>
                <c:pt idx="5361">
                  <c:v>52.342910000000003</c:v>
                </c:pt>
                <c:pt idx="5362">
                  <c:v>52.35783</c:v>
                </c:pt>
                <c:pt idx="5363">
                  <c:v>52.37274</c:v>
                </c:pt>
                <c:pt idx="5364">
                  <c:v>52.387659999999997</c:v>
                </c:pt>
                <c:pt idx="5365">
                  <c:v>52.40258</c:v>
                </c:pt>
                <c:pt idx="5366">
                  <c:v>52.417499999999997</c:v>
                </c:pt>
                <c:pt idx="5367">
                  <c:v>52.43242</c:v>
                </c:pt>
                <c:pt idx="5368">
                  <c:v>52.44735</c:v>
                </c:pt>
                <c:pt idx="5369">
                  <c:v>52.46228</c:v>
                </c:pt>
                <c:pt idx="5370">
                  <c:v>52.477200000000003</c:v>
                </c:pt>
                <c:pt idx="5371">
                  <c:v>52.492139999999999</c:v>
                </c:pt>
                <c:pt idx="5372">
                  <c:v>52.507069999999999</c:v>
                </c:pt>
                <c:pt idx="5373">
                  <c:v>52.522010000000002</c:v>
                </c:pt>
                <c:pt idx="5374">
                  <c:v>52.536949999999997</c:v>
                </c:pt>
                <c:pt idx="5375">
                  <c:v>52.55189</c:v>
                </c:pt>
                <c:pt idx="5376">
                  <c:v>52.566830000000003</c:v>
                </c:pt>
                <c:pt idx="5377">
                  <c:v>52.581780000000002</c:v>
                </c:pt>
                <c:pt idx="5378">
                  <c:v>52.596719999999998</c:v>
                </c:pt>
                <c:pt idx="5379">
                  <c:v>52.611669999999997</c:v>
                </c:pt>
                <c:pt idx="5380">
                  <c:v>52.626620000000003</c:v>
                </c:pt>
                <c:pt idx="5381">
                  <c:v>52.641570000000002</c:v>
                </c:pt>
                <c:pt idx="5382">
                  <c:v>52.656529999999997</c:v>
                </c:pt>
                <c:pt idx="5383">
                  <c:v>52.671489999999999</c:v>
                </c:pt>
                <c:pt idx="5384">
                  <c:v>52.686450000000001</c:v>
                </c:pt>
                <c:pt idx="5385">
                  <c:v>52.701410000000003</c:v>
                </c:pt>
                <c:pt idx="5386">
                  <c:v>52.716369999999998</c:v>
                </c:pt>
                <c:pt idx="5387">
                  <c:v>52.731340000000003</c:v>
                </c:pt>
                <c:pt idx="5388">
                  <c:v>52.746310000000001</c:v>
                </c:pt>
                <c:pt idx="5389">
                  <c:v>52.761279999999999</c:v>
                </c:pt>
                <c:pt idx="5390">
                  <c:v>52.776249999999997</c:v>
                </c:pt>
                <c:pt idx="5391">
                  <c:v>52.791229999999999</c:v>
                </c:pt>
                <c:pt idx="5392">
                  <c:v>52.806199999999997</c:v>
                </c:pt>
                <c:pt idx="5393">
                  <c:v>52.821179999999998</c:v>
                </c:pt>
                <c:pt idx="5394">
                  <c:v>52.83616</c:v>
                </c:pt>
                <c:pt idx="5395">
                  <c:v>52.851140000000001</c:v>
                </c:pt>
                <c:pt idx="5396">
                  <c:v>52.866129999999998</c:v>
                </c:pt>
                <c:pt idx="5397">
                  <c:v>52.88111</c:v>
                </c:pt>
                <c:pt idx="5398">
                  <c:v>52.89611</c:v>
                </c:pt>
                <c:pt idx="5399">
                  <c:v>52.911099999999998</c:v>
                </c:pt>
                <c:pt idx="5400">
                  <c:v>52.926090000000002</c:v>
                </c:pt>
                <c:pt idx="5401">
                  <c:v>52.941090000000003</c:v>
                </c:pt>
                <c:pt idx="5402">
                  <c:v>52.956090000000003</c:v>
                </c:pt>
                <c:pt idx="5403">
                  <c:v>52.971080000000001</c:v>
                </c:pt>
                <c:pt idx="5404">
                  <c:v>52.986089999999997</c:v>
                </c:pt>
                <c:pt idx="5405">
                  <c:v>53.001089999999998</c:v>
                </c:pt>
                <c:pt idx="5406">
                  <c:v>53.016100000000002</c:v>
                </c:pt>
                <c:pt idx="5407">
                  <c:v>53.031109999999998</c:v>
                </c:pt>
                <c:pt idx="5408">
                  <c:v>53.046120000000002</c:v>
                </c:pt>
                <c:pt idx="5409">
                  <c:v>53.061129999999999</c:v>
                </c:pt>
                <c:pt idx="5410">
                  <c:v>53.076149999999998</c:v>
                </c:pt>
                <c:pt idx="5411">
                  <c:v>53.091160000000002</c:v>
                </c:pt>
                <c:pt idx="5412">
                  <c:v>53.106180000000002</c:v>
                </c:pt>
                <c:pt idx="5413">
                  <c:v>53.121200000000002</c:v>
                </c:pt>
                <c:pt idx="5414">
                  <c:v>53.136229999999998</c:v>
                </c:pt>
                <c:pt idx="5415">
                  <c:v>53.151249999999997</c:v>
                </c:pt>
                <c:pt idx="5416">
                  <c:v>53.16628</c:v>
                </c:pt>
                <c:pt idx="5417">
                  <c:v>53.181310000000003</c:v>
                </c:pt>
                <c:pt idx="5418">
                  <c:v>53.196339999999999</c:v>
                </c:pt>
                <c:pt idx="5419">
                  <c:v>53.211379999999998</c:v>
                </c:pt>
                <c:pt idx="5420">
                  <c:v>53.226410000000001</c:v>
                </c:pt>
                <c:pt idx="5421">
                  <c:v>53.24145</c:v>
                </c:pt>
                <c:pt idx="5422">
                  <c:v>53.256489999999999</c:v>
                </c:pt>
                <c:pt idx="5423">
                  <c:v>53.271529999999998</c:v>
                </c:pt>
                <c:pt idx="5424">
                  <c:v>53.286580000000001</c:v>
                </c:pt>
                <c:pt idx="5425">
                  <c:v>53.30162</c:v>
                </c:pt>
                <c:pt idx="5426">
                  <c:v>53.316670000000002</c:v>
                </c:pt>
                <c:pt idx="5427">
                  <c:v>53.331719999999997</c:v>
                </c:pt>
                <c:pt idx="5428">
                  <c:v>53.346780000000003</c:v>
                </c:pt>
                <c:pt idx="5429">
                  <c:v>53.361829999999998</c:v>
                </c:pt>
                <c:pt idx="5430">
                  <c:v>53.376890000000003</c:v>
                </c:pt>
                <c:pt idx="5431">
                  <c:v>53.391950000000001</c:v>
                </c:pt>
                <c:pt idx="5432">
                  <c:v>53.40701</c:v>
                </c:pt>
                <c:pt idx="5433">
                  <c:v>53.422069999999998</c:v>
                </c:pt>
                <c:pt idx="5434">
                  <c:v>53.437139999999999</c:v>
                </c:pt>
                <c:pt idx="5435">
                  <c:v>53.452210000000001</c:v>
                </c:pt>
                <c:pt idx="5436">
                  <c:v>53.467280000000002</c:v>
                </c:pt>
                <c:pt idx="5437">
                  <c:v>53.482349999999997</c:v>
                </c:pt>
                <c:pt idx="5438">
                  <c:v>53.497430000000001</c:v>
                </c:pt>
                <c:pt idx="5439">
                  <c:v>53.512500000000003</c:v>
                </c:pt>
                <c:pt idx="5440">
                  <c:v>53.52758</c:v>
                </c:pt>
                <c:pt idx="5441">
                  <c:v>53.542659999999998</c:v>
                </c:pt>
                <c:pt idx="5442">
                  <c:v>53.557740000000003</c:v>
                </c:pt>
                <c:pt idx="5443">
                  <c:v>53.572830000000003</c:v>
                </c:pt>
                <c:pt idx="5444">
                  <c:v>53.587919999999997</c:v>
                </c:pt>
                <c:pt idx="5445">
                  <c:v>53.603000000000002</c:v>
                </c:pt>
                <c:pt idx="5446">
                  <c:v>53.618099999999998</c:v>
                </c:pt>
                <c:pt idx="5447">
                  <c:v>53.633189999999999</c:v>
                </c:pt>
                <c:pt idx="5448">
                  <c:v>53.64828</c:v>
                </c:pt>
                <c:pt idx="5449">
                  <c:v>53.663379999999997</c:v>
                </c:pt>
                <c:pt idx="5450">
                  <c:v>53.67848</c:v>
                </c:pt>
                <c:pt idx="5451">
                  <c:v>53.693579999999997</c:v>
                </c:pt>
                <c:pt idx="5452">
                  <c:v>53.708689999999997</c:v>
                </c:pt>
                <c:pt idx="5453">
                  <c:v>53.723799999999997</c:v>
                </c:pt>
                <c:pt idx="5454">
                  <c:v>53.738900000000001</c:v>
                </c:pt>
                <c:pt idx="5455">
                  <c:v>53.754010000000001</c:v>
                </c:pt>
                <c:pt idx="5456">
                  <c:v>53.769129999999997</c:v>
                </c:pt>
                <c:pt idx="5457">
                  <c:v>53.784239999999997</c:v>
                </c:pt>
                <c:pt idx="5458">
                  <c:v>53.79936</c:v>
                </c:pt>
                <c:pt idx="5459">
                  <c:v>53.814480000000003</c:v>
                </c:pt>
                <c:pt idx="5460">
                  <c:v>53.829599999999999</c:v>
                </c:pt>
                <c:pt idx="5461">
                  <c:v>53.844720000000002</c:v>
                </c:pt>
                <c:pt idx="5462">
                  <c:v>53.859850000000002</c:v>
                </c:pt>
                <c:pt idx="5463">
                  <c:v>53.874969999999998</c:v>
                </c:pt>
                <c:pt idx="5464">
                  <c:v>53.890099999999997</c:v>
                </c:pt>
                <c:pt idx="5465">
                  <c:v>53.905239999999999</c:v>
                </c:pt>
                <c:pt idx="5466">
                  <c:v>53.920369999999998</c:v>
                </c:pt>
                <c:pt idx="5467">
                  <c:v>53.935499999999998</c:v>
                </c:pt>
                <c:pt idx="5468">
                  <c:v>53.950650000000003</c:v>
                </c:pt>
                <c:pt idx="5469">
                  <c:v>53.965789999999998</c:v>
                </c:pt>
                <c:pt idx="5470">
                  <c:v>53.980930000000001</c:v>
                </c:pt>
                <c:pt idx="5471">
                  <c:v>53.996070000000003</c:v>
                </c:pt>
                <c:pt idx="5472">
                  <c:v>54.011220000000002</c:v>
                </c:pt>
                <c:pt idx="5473">
                  <c:v>54.02637</c:v>
                </c:pt>
                <c:pt idx="5474">
                  <c:v>54.041519999999998</c:v>
                </c:pt>
                <c:pt idx="5475">
                  <c:v>54.056669999999997</c:v>
                </c:pt>
                <c:pt idx="5476">
                  <c:v>54.071829999999999</c:v>
                </c:pt>
                <c:pt idx="5477">
                  <c:v>54.086979999999997</c:v>
                </c:pt>
                <c:pt idx="5478">
                  <c:v>54.102139999999999</c:v>
                </c:pt>
                <c:pt idx="5479">
                  <c:v>54.1173</c:v>
                </c:pt>
                <c:pt idx="5480">
                  <c:v>54.132469999999998</c:v>
                </c:pt>
                <c:pt idx="5481">
                  <c:v>54.147629999999999</c:v>
                </c:pt>
                <c:pt idx="5482">
                  <c:v>54.162799999999997</c:v>
                </c:pt>
                <c:pt idx="5483">
                  <c:v>54.177970000000002</c:v>
                </c:pt>
                <c:pt idx="5484">
                  <c:v>54.19314</c:v>
                </c:pt>
                <c:pt idx="5485">
                  <c:v>54.208320000000001</c:v>
                </c:pt>
                <c:pt idx="5486">
                  <c:v>54.223489999999998</c:v>
                </c:pt>
                <c:pt idx="5487">
                  <c:v>54.238669999999999</c:v>
                </c:pt>
                <c:pt idx="5488">
                  <c:v>54.25385</c:v>
                </c:pt>
                <c:pt idx="5489">
                  <c:v>54.269039999999997</c:v>
                </c:pt>
                <c:pt idx="5490">
                  <c:v>54.284219999999998</c:v>
                </c:pt>
                <c:pt idx="5491">
                  <c:v>54.299410000000002</c:v>
                </c:pt>
                <c:pt idx="5492">
                  <c:v>54.314590000000003</c:v>
                </c:pt>
                <c:pt idx="5493">
                  <c:v>54.329790000000003</c:v>
                </c:pt>
                <c:pt idx="5494">
                  <c:v>54.34498</c:v>
                </c:pt>
                <c:pt idx="5495">
                  <c:v>54.36018</c:v>
                </c:pt>
                <c:pt idx="5496">
                  <c:v>54.375369999999997</c:v>
                </c:pt>
                <c:pt idx="5497">
                  <c:v>54.390569999999997</c:v>
                </c:pt>
                <c:pt idx="5498">
                  <c:v>54.405769999999997</c:v>
                </c:pt>
                <c:pt idx="5499">
                  <c:v>54.42098</c:v>
                </c:pt>
                <c:pt idx="5500">
                  <c:v>54.43618</c:v>
                </c:pt>
                <c:pt idx="5501">
                  <c:v>54.451390000000004</c:v>
                </c:pt>
                <c:pt idx="5502">
                  <c:v>54.4666</c:v>
                </c:pt>
                <c:pt idx="5503">
                  <c:v>54.481819999999999</c:v>
                </c:pt>
                <c:pt idx="5504">
                  <c:v>54.497030000000002</c:v>
                </c:pt>
                <c:pt idx="5505">
                  <c:v>54.512250000000002</c:v>
                </c:pt>
                <c:pt idx="5506">
                  <c:v>54.527470000000001</c:v>
                </c:pt>
                <c:pt idx="5507">
                  <c:v>54.54269</c:v>
                </c:pt>
                <c:pt idx="5508">
                  <c:v>54.55791</c:v>
                </c:pt>
                <c:pt idx="5509">
                  <c:v>54.573140000000002</c:v>
                </c:pt>
                <c:pt idx="5510">
                  <c:v>54.588360000000002</c:v>
                </c:pt>
                <c:pt idx="5511">
                  <c:v>54.603589999999997</c:v>
                </c:pt>
                <c:pt idx="5512">
                  <c:v>54.618819999999999</c:v>
                </c:pt>
                <c:pt idx="5513">
                  <c:v>54.634059999999998</c:v>
                </c:pt>
                <c:pt idx="5514">
                  <c:v>54.649290000000001</c:v>
                </c:pt>
                <c:pt idx="5515">
                  <c:v>54.664529999999999</c:v>
                </c:pt>
                <c:pt idx="5516">
                  <c:v>54.679769999999998</c:v>
                </c:pt>
                <c:pt idx="5517">
                  <c:v>54.695010000000003</c:v>
                </c:pt>
                <c:pt idx="5518">
                  <c:v>54.710259999999998</c:v>
                </c:pt>
                <c:pt idx="5519">
                  <c:v>54.72551</c:v>
                </c:pt>
                <c:pt idx="5520">
                  <c:v>54.740749999999998</c:v>
                </c:pt>
                <c:pt idx="5521">
                  <c:v>54.756</c:v>
                </c:pt>
                <c:pt idx="5522">
                  <c:v>54.771259999999998</c:v>
                </c:pt>
                <c:pt idx="5523">
                  <c:v>54.78651</c:v>
                </c:pt>
                <c:pt idx="5524">
                  <c:v>54.801769999999998</c:v>
                </c:pt>
                <c:pt idx="5525">
                  <c:v>54.817030000000003</c:v>
                </c:pt>
                <c:pt idx="5526">
                  <c:v>54.83229</c:v>
                </c:pt>
                <c:pt idx="5527">
                  <c:v>54.847549999999998</c:v>
                </c:pt>
                <c:pt idx="5528">
                  <c:v>54.862819999999999</c:v>
                </c:pt>
                <c:pt idx="5529">
                  <c:v>54.87809</c:v>
                </c:pt>
                <c:pt idx="5530">
                  <c:v>54.893360000000001</c:v>
                </c:pt>
                <c:pt idx="5531">
                  <c:v>54.908630000000002</c:v>
                </c:pt>
                <c:pt idx="5532">
                  <c:v>54.923900000000003</c:v>
                </c:pt>
                <c:pt idx="5533">
                  <c:v>54.93918</c:v>
                </c:pt>
                <c:pt idx="5534">
                  <c:v>54.954459999999997</c:v>
                </c:pt>
                <c:pt idx="5535">
                  <c:v>54.969729999999998</c:v>
                </c:pt>
                <c:pt idx="5536">
                  <c:v>54.985019999999999</c:v>
                </c:pt>
                <c:pt idx="5537">
                  <c:v>55.000309999999999</c:v>
                </c:pt>
                <c:pt idx="5538">
                  <c:v>55.015590000000003</c:v>
                </c:pt>
                <c:pt idx="5539">
                  <c:v>55.030880000000003</c:v>
                </c:pt>
                <c:pt idx="5540">
                  <c:v>55.046169999999996</c:v>
                </c:pt>
                <c:pt idx="5541">
                  <c:v>55.061459999999997</c:v>
                </c:pt>
                <c:pt idx="5542">
                  <c:v>55.07676</c:v>
                </c:pt>
                <c:pt idx="5543">
                  <c:v>55.092059999999996</c:v>
                </c:pt>
                <c:pt idx="5544">
                  <c:v>55.10736</c:v>
                </c:pt>
                <c:pt idx="5545">
                  <c:v>55.122660000000003</c:v>
                </c:pt>
                <c:pt idx="5546">
                  <c:v>55.13796</c:v>
                </c:pt>
                <c:pt idx="5547">
                  <c:v>55.153269999999999</c:v>
                </c:pt>
                <c:pt idx="5548">
                  <c:v>55.168579999999999</c:v>
                </c:pt>
                <c:pt idx="5549">
                  <c:v>55.183880000000002</c:v>
                </c:pt>
                <c:pt idx="5550">
                  <c:v>55.199199999999998</c:v>
                </c:pt>
                <c:pt idx="5551">
                  <c:v>55.214509999999997</c:v>
                </c:pt>
                <c:pt idx="5552">
                  <c:v>55.22983</c:v>
                </c:pt>
                <c:pt idx="5553">
                  <c:v>55.245150000000002</c:v>
                </c:pt>
                <c:pt idx="5554">
                  <c:v>55.260469999999998</c:v>
                </c:pt>
                <c:pt idx="5555">
                  <c:v>55.275790000000001</c:v>
                </c:pt>
                <c:pt idx="5556">
                  <c:v>55.291110000000003</c:v>
                </c:pt>
                <c:pt idx="5557">
                  <c:v>55.306440000000002</c:v>
                </c:pt>
                <c:pt idx="5558">
                  <c:v>55.321770000000001</c:v>
                </c:pt>
                <c:pt idx="5559">
                  <c:v>55.3371</c:v>
                </c:pt>
                <c:pt idx="5560">
                  <c:v>55.352440000000001</c:v>
                </c:pt>
                <c:pt idx="5561">
                  <c:v>55.36777</c:v>
                </c:pt>
                <c:pt idx="5562">
                  <c:v>55.383110000000002</c:v>
                </c:pt>
                <c:pt idx="5563">
                  <c:v>55.398449999999997</c:v>
                </c:pt>
                <c:pt idx="5564">
                  <c:v>55.413789999999999</c:v>
                </c:pt>
                <c:pt idx="5565">
                  <c:v>55.429139999999997</c:v>
                </c:pt>
                <c:pt idx="5566">
                  <c:v>55.444479999999999</c:v>
                </c:pt>
                <c:pt idx="5567">
                  <c:v>55.459829999999997</c:v>
                </c:pt>
                <c:pt idx="5568">
                  <c:v>55.475180000000002</c:v>
                </c:pt>
                <c:pt idx="5569">
                  <c:v>55.490540000000003</c:v>
                </c:pt>
                <c:pt idx="5570">
                  <c:v>55.505890000000001</c:v>
                </c:pt>
                <c:pt idx="5571">
                  <c:v>55.521250000000002</c:v>
                </c:pt>
                <c:pt idx="5572">
                  <c:v>55.536610000000003</c:v>
                </c:pt>
                <c:pt idx="5573">
                  <c:v>55.551969999999997</c:v>
                </c:pt>
                <c:pt idx="5574">
                  <c:v>55.567329999999998</c:v>
                </c:pt>
                <c:pt idx="5575">
                  <c:v>55.582700000000003</c:v>
                </c:pt>
                <c:pt idx="5576">
                  <c:v>55.598059999999997</c:v>
                </c:pt>
                <c:pt idx="5577">
                  <c:v>55.613430000000001</c:v>
                </c:pt>
                <c:pt idx="5578">
                  <c:v>55.628799999999998</c:v>
                </c:pt>
                <c:pt idx="5579">
                  <c:v>55.644179999999999</c:v>
                </c:pt>
                <c:pt idx="5580">
                  <c:v>55.659550000000003</c:v>
                </c:pt>
                <c:pt idx="5581">
                  <c:v>55.674930000000003</c:v>
                </c:pt>
                <c:pt idx="5582">
                  <c:v>55.690309999999997</c:v>
                </c:pt>
                <c:pt idx="5583">
                  <c:v>55.7057</c:v>
                </c:pt>
                <c:pt idx="5584">
                  <c:v>55.721080000000001</c:v>
                </c:pt>
                <c:pt idx="5585">
                  <c:v>55.736469999999997</c:v>
                </c:pt>
                <c:pt idx="5586">
                  <c:v>55.751849999999997</c:v>
                </c:pt>
                <c:pt idx="5587">
                  <c:v>55.767249999999997</c:v>
                </c:pt>
                <c:pt idx="5588">
                  <c:v>55.782640000000001</c:v>
                </c:pt>
                <c:pt idx="5589">
                  <c:v>55.798029999999997</c:v>
                </c:pt>
                <c:pt idx="5590">
                  <c:v>55.813429999999997</c:v>
                </c:pt>
                <c:pt idx="5591">
                  <c:v>55.828830000000004</c:v>
                </c:pt>
                <c:pt idx="5592">
                  <c:v>55.844230000000003</c:v>
                </c:pt>
                <c:pt idx="5593">
                  <c:v>55.859630000000003</c:v>
                </c:pt>
                <c:pt idx="5594">
                  <c:v>55.875039999999998</c:v>
                </c:pt>
                <c:pt idx="5595">
                  <c:v>55.890450000000001</c:v>
                </c:pt>
                <c:pt idx="5596">
                  <c:v>55.905859999999997</c:v>
                </c:pt>
                <c:pt idx="5597">
                  <c:v>55.92127</c:v>
                </c:pt>
                <c:pt idx="5598">
                  <c:v>55.936680000000003</c:v>
                </c:pt>
                <c:pt idx="5599">
                  <c:v>55.952100000000002</c:v>
                </c:pt>
                <c:pt idx="5600">
                  <c:v>55.96752</c:v>
                </c:pt>
                <c:pt idx="5601">
                  <c:v>55.982939999999999</c:v>
                </c:pt>
                <c:pt idx="5602">
                  <c:v>55.998359999999998</c:v>
                </c:pt>
                <c:pt idx="5603">
                  <c:v>56.01379</c:v>
                </c:pt>
                <c:pt idx="5604">
                  <c:v>56.029220000000002</c:v>
                </c:pt>
                <c:pt idx="5605">
                  <c:v>56.044640000000001</c:v>
                </c:pt>
                <c:pt idx="5606">
                  <c:v>56.060070000000003</c:v>
                </c:pt>
                <c:pt idx="5607">
                  <c:v>56.075510000000001</c:v>
                </c:pt>
                <c:pt idx="5608">
                  <c:v>56.090949999999999</c:v>
                </c:pt>
                <c:pt idx="5609">
                  <c:v>56.106380000000001</c:v>
                </c:pt>
                <c:pt idx="5610">
                  <c:v>56.12182</c:v>
                </c:pt>
                <c:pt idx="5611">
                  <c:v>56.137259999999998</c:v>
                </c:pt>
                <c:pt idx="5612">
                  <c:v>56.152709999999999</c:v>
                </c:pt>
                <c:pt idx="5613">
                  <c:v>56.168149999999997</c:v>
                </c:pt>
                <c:pt idx="5614">
                  <c:v>56.183599999999998</c:v>
                </c:pt>
                <c:pt idx="5615">
                  <c:v>56.19905</c:v>
                </c:pt>
                <c:pt idx="5616">
                  <c:v>56.214500000000001</c:v>
                </c:pt>
                <c:pt idx="5617">
                  <c:v>56.229959999999998</c:v>
                </c:pt>
                <c:pt idx="5618">
                  <c:v>56.24541</c:v>
                </c:pt>
                <c:pt idx="5619">
                  <c:v>56.26088</c:v>
                </c:pt>
                <c:pt idx="5620">
                  <c:v>56.276339999999998</c:v>
                </c:pt>
                <c:pt idx="5621">
                  <c:v>56.291800000000002</c:v>
                </c:pt>
                <c:pt idx="5622">
                  <c:v>56.307259999999999</c:v>
                </c:pt>
                <c:pt idx="5623">
                  <c:v>56.32273</c:v>
                </c:pt>
                <c:pt idx="5624">
                  <c:v>56.338200000000001</c:v>
                </c:pt>
                <c:pt idx="5625">
                  <c:v>56.353670000000001</c:v>
                </c:pt>
                <c:pt idx="5626">
                  <c:v>56.369140000000002</c:v>
                </c:pt>
                <c:pt idx="5627">
                  <c:v>56.384619999999998</c:v>
                </c:pt>
                <c:pt idx="5628">
                  <c:v>56.400100000000002</c:v>
                </c:pt>
                <c:pt idx="5629">
                  <c:v>56.415579999999999</c:v>
                </c:pt>
                <c:pt idx="5630">
                  <c:v>56.431060000000002</c:v>
                </c:pt>
                <c:pt idx="5631">
                  <c:v>56.446550000000002</c:v>
                </c:pt>
                <c:pt idx="5632">
                  <c:v>56.462029999999999</c:v>
                </c:pt>
                <c:pt idx="5633">
                  <c:v>56.477519999999998</c:v>
                </c:pt>
                <c:pt idx="5634">
                  <c:v>56.493009999999998</c:v>
                </c:pt>
                <c:pt idx="5635">
                  <c:v>56.508510000000001</c:v>
                </c:pt>
                <c:pt idx="5636">
                  <c:v>56.524000000000001</c:v>
                </c:pt>
                <c:pt idx="5637">
                  <c:v>56.539499999999997</c:v>
                </c:pt>
                <c:pt idx="5638">
                  <c:v>56.555</c:v>
                </c:pt>
                <c:pt idx="5639">
                  <c:v>56.570500000000003</c:v>
                </c:pt>
                <c:pt idx="5640">
                  <c:v>56.585999999999999</c:v>
                </c:pt>
                <c:pt idx="5641">
                  <c:v>56.601509999999998</c:v>
                </c:pt>
                <c:pt idx="5642">
                  <c:v>56.617019999999997</c:v>
                </c:pt>
                <c:pt idx="5643">
                  <c:v>56.632530000000003</c:v>
                </c:pt>
                <c:pt idx="5644">
                  <c:v>56.648040000000002</c:v>
                </c:pt>
                <c:pt idx="5645">
                  <c:v>56.663550000000001</c:v>
                </c:pt>
                <c:pt idx="5646">
                  <c:v>56.679070000000003</c:v>
                </c:pt>
                <c:pt idx="5647">
                  <c:v>56.694580000000002</c:v>
                </c:pt>
                <c:pt idx="5648">
                  <c:v>56.71011</c:v>
                </c:pt>
                <c:pt idx="5649">
                  <c:v>56.725630000000002</c:v>
                </c:pt>
                <c:pt idx="5650">
                  <c:v>56.741149999999998</c:v>
                </c:pt>
                <c:pt idx="5651">
                  <c:v>56.756680000000003</c:v>
                </c:pt>
                <c:pt idx="5652">
                  <c:v>56.772210000000001</c:v>
                </c:pt>
                <c:pt idx="5653">
                  <c:v>56.787739999999999</c:v>
                </c:pt>
                <c:pt idx="5654">
                  <c:v>56.803269999999998</c:v>
                </c:pt>
                <c:pt idx="5655">
                  <c:v>56.818809999999999</c:v>
                </c:pt>
                <c:pt idx="5656">
                  <c:v>56.834350000000001</c:v>
                </c:pt>
                <c:pt idx="5657">
                  <c:v>56.849879999999999</c:v>
                </c:pt>
                <c:pt idx="5658">
                  <c:v>56.865430000000003</c:v>
                </c:pt>
                <c:pt idx="5659">
                  <c:v>56.880969999999998</c:v>
                </c:pt>
                <c:pt idx="5660">
                  <c:v>56.896509999999999</c:v>
                </c:pt>
                <c:pt idx="5661">
                  <c:v>56.912059999999997</c:v>
                </c:pt>
                <c:pt idx="5662">
                  <c:v>56.927619999999997</c:v>
                </c:pt>
                <c:pt idx="5663">
                  <c:v>56.943170000000002</c:v>
                </c:pt>
                <c:pt idx="5664">
                  <c:v>56.95872</c:v>
                </c:pt>
                <c:pt idx="5665">
                  <c:v>56.97428</c:v>
                </c:pt>
                <c:pt idx="5666">
                  <c:v>56.989840000000001</c:v>
                </c:pt>
                <c:pt idx="5667">
                  <c:v>57.005400000000002</c:v>
                </c:pt>
                <c:pt idx="5668">
                  <c:v>57.020960000000002</c:v>
                </c:pt>
                <c:pt idx="5669">
                  <c:v>57.036529999999999</c:v>
                </c:pt>
                <c:pt idx="5670">
                  <c:v>57.05209</c:v>
                </c:pt>
                <c:pt idx="5671">
                  <c:v>57.067659999999997</c:v>
                </c:pt>
                <c:pt idx="5672">
                  <c:v>57.08323</c:v>
                </c:pt>
                <c:pt idx="5673">
                  <c:v>57.09881</c:v>
                </c:pt>
                <c:pt idx="5674">
                  <c:v>57.114379999999997</c:v>
                </c:pt>
                <c:pt idx="5675">
                  <c:v>57.129959999999997</c:v>
                </c:pt>
                <c:pt idx="5676">
                  <c:v>57.145539999999997</c:v>
                </c:pt>
                <c:pt idx="5677">
                  <c:v>57.161119999999997</c:v>
                </c:pt>
                <c:pt idx="5678">
                  <c:v>57.17671</c:v>
                </c:pt>
                <c:pt idx="5679">
                  <c:v>57.19229</c:v>
                </c:pt>
                <c:pt idx="5680">
                  <c:v>57.207880000000003</c:v>
                </c:pt>
                <c:pt idx="5681">
                  <c:v>57.223469999999999</c:v>
                </c:pt>
                <c:pt idx="5682">
                  <c:v>57.239060000000002</c:v>
                </c:pt>
                <c:pt idx="5683">
                  <c:v>57.254660000000001</c:v>
                </c:pt>
                <c:pt idx="5684">
                  <c:v>57.27026</c:v>
                </c:pt>
                <c:pt idx="5685">
                  <c:v>57.285850000000003</c:v>
                </c:pt>
                <c:pt idx="5686">
                  <c:v>57.301459999999999</c:v>
                </c:pt>
                <c:pt idx="5687">
                  <c:v>57.317059999999998</c:v>
                </c:pt>
                <c:pt idx="5688">
                  <c:v>57.332659999999997</c:v>
                </c:pt>
                <c:pt idx="5689">
                  <c:v>57.348269999999999</c:v>
                </c:pt>
                <c:pt idx="5690">
                  <c:v>57.363880000000002</c:v>
                </c:pt>
                <c:pt idx="5691">
                  <c:v>57.379489999999997</c:v>
                </c:pt>
                <c:pt idx="5692">
                  <c:v>57.395110000000003</c:v>
                </c:pt>
                <c:pt idx="5693">
                  <c:v>57.410719999999998</c:v>
                </c:pt>
                <c:pt idx="5694">
                  <c:v>57.426340000000003</c:v>
                </c:pt>
                <c:pt idx="5695">
                  <c:v>57.441960000000002</c:v>
                </c:pt>
                <c:pt idx="5696">
                  <c:v>57.45758</c:v>
                </c:pt>
                <c:pt idx="5697">
                  <c:v>57.473210000000002</c:v>
                </c:pt>
                <c:pt idx="5698">
                  <c:v>57.488840000000003</c:v>
                </c:pt>
                <c:pt idx="5699">
                  <c:v>57.504469999999998</c:v>
                </c:pt>
                <c:pt idx="5700">
                  <c:v>57.520099999999999</c:v>
                </c:pt>
                <c:pt idx="5701">
                  <c:v>57.535730000000001</c:v>
                </c:pt>
                <c:pt idx="5702">
                  <c:v>57.551360000000003</c:v>
                </c:pt>
                <c:pt idx="5703">
                  <c:v>57.567</c:v>
                </c:pt>
                <c:pt idx="5704">
                  <c:v>57.582639999999998</c:v>
                </c:pt>
                <c:pt idx="5705">
                  <c:v>57.598280000000003</c:v>
                </c:pt>
                <c:pt idx="5706">
                  <c:v>57.613930000000003</c:v>
                </c:pt>
                <c:pt idx="5707">
                  <c:v>57.629570000000001</c:v>
                </c:pt>
                <c:pt idx="5708">
                  <c:v>57.645220000000002</c:v>
                </c:pt>
                <c:pt idx="5709">
                  <c:v>57.660870000000003</c:v>
                </c:pt>
                <c:pt idx="5710">
                  <c:v>57.676519999999996</c:v>
                </c:pt>
                <c:pt idx="5711">
                  <c:v>57.69218</c:v>
                </c:pt>
                <c:pt idx="5712">
                  <c:v>57.707830000000001</c:v>
                </c:pt>
                <c:pt idx="5713">
                  <c:v>57.723489999999998</c:v>
                </c:pt>
                <c:pt idx="5714">
                  <c:v>57.739150000000002</c:v>
                </c:pt>
                <c:pt idx="5715">
                  <c:v>57.754809999999999</c:v>
                </c:pt>
                <c:pt idx="5716">
                  <c:v>57.770479999999999</c:v>
                </c:pt>
                <c:pt idx="5717">
                  <c:v>57.786149999999999</c:v>
                </c:pt>
                <c:pt idx="5718">
                  <c:v>57.801819999999999</c:v>
                </c:pt>
                <c:pt idx="5719">
                  <c:v>57.817489999999999</c:v>
                </c:pt>
                <c:pt idx="5720">
                  <c:v>57.833159999999999</c:v>
                </c:pt>
                <c:pt idx="5721">
                  <c:v>57.84883</c:v>
                </c:pt>
                <c:pt idx="5722">
                  <c:v>57.864510000000003</c:v>
                </c:pt>
                <c:pt idx="5723">
                  <c:v>57.880189999999999</c:v>
                </c:pt>
                <c:pt idx="5724">
                  <c:v>57.895870000000002</c:v>
                </c:pt>
                <c:pt idx="5725">
                  <c:v>57.911560000000001</c:v>
                </c:pt>
                <c:pt idx="5726">
                  <c:v>57.927250000000001</c:v>
                </c:pt>
                <c:pt idx="5727">
                  <c:v>57.942929999999997</c:v>
                </c:pt>
                <c:pt idx="5728">
                  <c:v>57.958620000000003</c:v>
                </c:pt>
                <c:pt idx="5729">
                  <c:v>57.974319999999999</c:v>
                </c:pt>
                <c:pt idx="5730">
                  <c:v>57.990009999999998</c:v>
                </c:pt>
                <c:pt idx="5731">
                  <c:v>58.005710000000001</c:v>
                </c:pt>
                <c:pt idx="5732">
                  <c:v>58.021410000000003</c:v>
                </c:pt>
                <c:pt idx="5733">
                  <c:v>58.037109999999998</c:v>
                </c:pt>
                <c:pt idx="5734">
                  <c:v>58.052810000000001</c:v>
                </c:pt>
                <c:pt idx="5735">
                  <c:v>58.068519999999999</c:v>
                </c:pt>
                <c:pt idx="5736">
                  <c:v>58.084220000000002</c:v>
                </c:pt>
                <c:pt idx="5737">
                  <c:v>58.099930000000001</c:v>
                </c:pt>
                <c:pt idx="5738">
                  <c:v>58.115639999999999</c:v>
                </c:pt>
                <c:pt idx="5739">
                  <c:v>58.131360000000001</c:v>
                </c:pt>
                <c:pt idx="5740">
                  <c:v>58.147080000000003</c:v>
                </c:pt>
                <c:pt idx="5741">
                  <c:v>58.162790000000001</c:v>
                </c:pt>
                <c:pt idx="5742">
                  <c:v>58.178510000000003</c:v>
                </c:pt>
                <c:pt idx="5743">
                  <c:v>58.194229999999997</c:v>
                </c:pt>
                <c:pt idx="5744">
                  <c:v>58.209960000000002</c:v>
                </c:pt>
                <c:pt idx="5745">
                  <c:v>58.22569</c:v>
                </c:pt>
                <c:pt idx="5746">
                  <c:v>58.241410000000002</c:v>
                </c:pt>
                <c:pt idx="5747">
                  <c:v>58.25714</c:v>
                </c:pt>
                <c:pt idx="5748">
                  <c:v>58.272880000000001</c:v>
                </c:pt>
                <c:pt idx="5749">
                  <c:v>58.288609999999998</c:v>
                </c:pt>
                <c:pt idx="5750">
                  <c:v>58.304349999999999</c:v>
                </c:pt>
                <c:pt idx="5751">
                  <c:v>58.32009</c:v>
                </c:pt>
                <c:pt idx="5752">
                  <c:v>58.335830000000001</c:v>
                </c:pt>
                <c:pt idx="5753">
                  <c:v>58.351570000000002</c:v>
                </c:pt>
                <c:pt idx="5754">
                  <c:v>58.367319999999999</c:v>
                </c:pt>
                <c:pt idx="5755">
                  <c:v>58.383069999999996</c:v>
                </c:pt>
                <c:pt idx="5756">
                  <c:v>58.398820000000001</c:v>
                </c:pt>
                <c:pt idx="5757">
                  <c:v>58.414569999999998</c:v>
                </c:pt>
                <c:pt idx="5758">
                  <c:v>58.430320000000002</c:v>
                </c:pt>
                <c:pt idx="5759">
                  <c:v>58.446080000000002</c:v>
                </c:pt>
                <c:pt idx="5760">
                  <c:v>58.461840000000002</c:v>
                </c:pt>
                <c:pt idx="5761">
                  <c:v>58.477600000000002</c:v>
                </c:pt>
                <c:pt idx="5762">
                  <c:v>58.493360000000003</c:v>
                </c:pt>
                <c:pt idx="5763">
                  <c:v>58.509120000000003</c:v>
                </c:pt>
                <c:pt idx="5764">
                  <c:v>58.524889999999999</c:v>
                </c:pt>
                <c:pt idx="5765">
                  <c:v>58.540660000000003</c:v>
                </c:pt>
                <c:pt idx="5766">
                  <c:v>58.556429999999999</c:v>
                </c:pt>
                <c:pt idx="5767">
                  <c:v>58.572200000000002</c:v>
                </c:pt>
                <c:pt idx="5768">
                  <c:v>58.587980000000002</c:v>
                </c:pt>
                <c:pt idx="5769">
                  <c:v>58.603760000000001</c:v>
                </c:pt>
                <c:pt idx="5770">
                  <c:v>58.619540000000001</c:v>
                </c:pt>
                <c:pt idx="5771">
                  <c:v>58.63532</c:v>
                </c:pt>
                <c:pt idx="5772">
                  <c:v>58.6511</c:v>
                </c:pt>
                <c:pt idx="5773">
                  <c:v>58.666890000000002</c:v>
                </c:pt>
                <c:pt idx="5774">
                  <c:v>58.682679999999998</c:v>
                </c:pt>
                <c:pt idx="5775">
                  <c:v>58.69847</c:v>
                </c:pt>
                <c:pt idx="5776">
                  <c:v>58.714260000000003</c:v>
                </c:pt>
                <c:pt idx="5777">
                  <c:v>58.730049999999999</c:v>
                </c:pt>
                <c:pt idx="5778">
                  <c:v>58.745849999999997</c:v>
                </c:pt>
                <c:pt idx="5779">
                  <c:v>58.761650000000003</c:v>
                </c:pt>
                <c:pt idx="5780">
                  <c:v>58.777450000000002</c:v>
                </c:pt>
                <c:pt idx="5781">
                  <c:v>58.79325</c:v>
                </c:pt>
                <c:pt idx="5782">
                  <c:v>58.809060000000002</c:v>
                </c:pt>
                <c:pt idx="5783">
                  <c:v>58.824869999999997</c:v>
                </c:pt>
                <c:pt idx="5784">
                  <c:v>58.840679999999999</c:v>
                </c:pt>
                <c:pt idx="5785">
                  <c:v>58.856490000000001</c:v>
                </c:pt>
                <c:pt idx="5786">
                  <c:v>58.872300000000003</c:v>
                </c:pt>
                <c:pt idx="5787">
                  <c:v>58.888109999999998</c:v>
                </c:pt>
                <c:pt idx="5788">
                  <c:v>58.903930000000003</c:v>
                </c:pt>
                <c:pt idx="5789">
                  <c:v>58.919750000000001</c:v>
                </c:pt>
                <c:pt idx="5790">
                  <c:v>58.935580000000002</c:v>
                </c:pt>
                <c:pt idx="5791">
                  <c:v>58.9514</c:v>
                </c:pt>
                <c:pt idx="5792">
                  <c:v>58.967230000000001</c:v>
                </c:pt>
                <c:pt idx="5793">
                  <c:v>58.983060000000002</c:v>
                </c:pt>
                <c:pt idx="5794">
                  <c:v>58.998890000000003</c:v>
                </c:pt>
                <c:pt idx="5795">
                  <c:v>59.014719999999997</c:v>
                </c:pt>
                <c:pt idx="5796">
                  <c:v>59.030549999999998</c:v>
                </c:pt>
                <c:pt idx="5797">
                  <c:v>59.046390000000002</c:v>
                </c:pt>
                <c:pt idx="5798">
                  <c:v>59.06223</c:v>
                </c:pt>
                <c:pt idx="5799">
                  <c:v>59.078069999999997</c:v>
                </c:pt>
                <c:pt idx="5800">
                  <c:v>59.093910000000001</c:v>
                </c:pt>
                <c:pt idx="5801">
                  <c:v>59.109760000000001</c:v>
                </c:pt>
                <c:pt idx="5802">
                  <c:v>59.125610000000002</c:v>
                </c:pt>
                <c:pt idx="5803">
                  <c:v>59.141460000000002</c:v>
                </c:pt>
                <c:pt idx="5804">
                  <c:v>59.157310000000003</c:v>
                </c:pt>
                <c:pt idx="5805">
                  <c:v>59.173160000000003</c:v>
                </c:pt>
                <c:pt idx="5806">
                  <c:v>59.189019999999999</c:v>
                </c:pt>
                <c:pt idx="5807">
                  <c:v>59.204880000000003</c:v>
                </c:pt>
                <c:pt idx="5808">
                  <c:v>59.220739999999999</c:v>
                </c:pt>
                <c:pt idx="5809">
                  <c:v>59.236600000000003</c:v>
                </c:pt>
                <c:pt idx="5810">
                  <c:v>59.252459999999999</c:v>
                </c:pt>
                <c:pt idx="5811">
                  <c:v>59.268329999999999</c:v>
                </c:pt>
                <c:pt idx="5812">
                  <c:v>59.284199999999998</c:v>
                </c:pt>
                <c:pt idx="5813">
                  <c:v>59.300069999999998</c:v>
                </c:pt>
                <c:pt idx="5814">
                  <c:v>59.315939999999998</c:v>
                </c:pt>
                <c:pt idx="5815">
                  <c:v>59.33182</c:v>
                </c:pt>
                <c:pt idx="5816">
                  <c:v>59.34769</c:v>
                </c:pt>
                <c:pt idx="5817">
                  <c:v>59.363570000000003</c:v>
                </c:pt>
                <c:pt idx="5818">
                  <c:v>59.379460000000002</c:v>
                </c:pt>
                <c:pt idx="5819">
                  <c:v>59.395339999999997</c:v>
                </c:pt>
                <c:pt idx="5820">
                  <c:v>59.41122</c:v>
                </c:pt>
                <c:pt idx="5821">
                  <c:v>59.427109999999999</c:v>
                </c:pt>
                <c:pt idx="5822">
                  <c:v>59.442999999999998</c:v>
                </c:pt>
                <c:pt idx="5823">
                  <c:v>59.4589</c:v>
                </c:pt>
                <c:pt idx="5824">
                  <c:v>59.474789999999999</c:v>
                </c:pt>
                <c:pt idx="5825">
                  <c:v>59.490690000000001</c:v>
                </c:pt>
                <c:pt idx="5826">
                  <c:v>59.50658</c:v>
                </c:pt>
                <c:pt idx="5827">
                  <c:v>59.522480000000002</c:v>
                </c:pt>
                <c:pt idx="5828">
                  <c:v>59.53839</c:v>
                </c:pt>
                <c:pt idx="5829">
                  <c:v>59.554290000000002</c:v>
                </c:pt>
                <c:pt idx="5830">
                  <c:v>59.5702</c:v>
                </c:pt>
                <c:pt idx="5831">
                  <c:v>59.586109999999998</c:v>
                </c:pt>
                <c:pt idx="5832">
                  <c:v>59.602020000000003</c:v>
                </c:pt>
                <c:pt idx="5833">
                  <c:v>59.617939999999997</c:v>
                </c:pt>
                <c:pt idx="5834">
                  <c:v>59.633850000000002</c:v>
                </c:pt>
                <c:pt idx="5835">
                  <c:v>59.649769999999997</c:v>
                </c:pt>
                <c:pt idx="5836">
                  <c:v>59.665689999999998</c:v>
                </c:pt>
                <c:pt idx="5837">
                  <c:v>59.681609999999999</c:v>
                </c:pt>
                <c:pt idx="5838">
                  <c:v>59.69753</c:v>
                </c:pt>
                <c:pt idx="5839">
                  <c:v>59.713459999999998</c:v>
                </c:pt>
                <c:pt idx="5840">
                  <c:v>59.729390000000002</c:v>
                </c:pt>
                <c:pt idx="5841">
                  <c:v>59.74532</c:v>
                </c:pt>
                <c:pt idx="5842">
                  <c:v>59.761249999999997</c:v>
                </c:pt>
                <c:pt idx="5843">
                  <c:v>59.777180000000001</c:v>
                </c:pt>
                <c:pt idx="5844">
                  <c:v>59.793120000000002</c:v>
                </c:pt>
                <c:pt idx="5845">
                  <c:v>59.809060000000002</c:v>
                </c:pt>
                <c:pt idx="5846">
                  <c:v>59.825000000000003</c:v>
                </c:pt>
                <c:pt idx="5847">
                  <c:v>59.840949999999999</c:v>
                </c:pt>
                <c:pt idx="5848">
                  <c:v>59.85689</c:v>
                </c:pt>
                <c:pt idx="5849">
                  <c:v>59.872839999999997</c:v>
                </c:pt>
                <c:pt idx="5850">
                  <c:v>59.88879</c:v>
                </c:pt>
                <c:pt idx="5851">
                  <c:v>59.904739999999997</c:v>
                </c:pt>
                <c:pt idx="5852">
                  <c:v>59.92069</c:v>
                </c:pt>
                <c:pt idx="5853">
                  <c:v>59.93665</c:v>
                </c:pt>
                <c:pt idx="5854">
                  <c:v>59.95261</c:v>
                </c:pt>
                <c:pt idx="5855">
                  <c:v>59.96857</c:v>
                </c:pt>
                <c:pt idx="5856">
                  <c:v>59.984529999999999</c:v>
                </c:pt>
                <c:pt idx="5857">
                  <c:v>60.000489999999999</c:v>
                </c:pt>
                <c:pt idx="5858">
                  <c:v>60.016460000000002</c:v>
                </c:pt>
                <c:pt idx="5859">
                  <c:v>60.032429999999998</c:v>
                </c:pt>
                <c:pt idx="5860">
                  <c:v>60.048400000000001</c:v>
                </c:pt>
                <c:pt idx="5861">
                  <c:v>60.064369999999997</c:v>
                </c:pt>
                <c:pt idx="5862">
                  <c:v>60.080350000000003</c:v>
                </c:pt>
                <c:pt idx="5863">
                  <c:v>60.096319999999999</c:v>
                </c:pt>
                <c:pt idx="5864">
                  <c:v>60.112299999999998</c:v>
                </c:pt>
                <c:pt idx="5865">
                  <c:v>60.128279999999997</c:v>
                </c:pt>
                <c:pt idx="5866">
                  <c:v>60.144269999999999</c:v>
                </c:pt>
                <c:pt idx="5867">
                  <c:v>60.160260000000001</c:v>
                </c:pt>
                <c:pt idx="5868">
                  <c:v>60.17624</c:v>
                </c:pt>
                <c:pt idx="5869">
                  <c:v>60.192230000000002</c:v>
                </c:pt>
                <c:pt idx="5870">
                  <c:v>60.20823</c:v>
                </c:pt>
                <c:pt idx="5871">
                  <c:v>60.224220000000003</c:v>
                </c:pt>
                <c:pt idx="5872">
                  <c:v>60.240220000000001</c:v>
                </c:pt>
                <c:pt idx="5873">
                  <c:v>60.256210000000003</c:v>
                </c:pt>
                <c:pt idx="5874">
                  <c:v>60.272210000000001</c:v>
                </c:pt>
                <c:pt idx="5875">
                  <c:v>60.288220000000003</c:v>
                </c:pt>
                <c:pt idx="5876">
                  <c:v>60.304220000000001</c:v>
                </c:pt>
                <c:pt idx="5877">
                  <c:v>60.320230000000002</c:v>
                </c:pt>
                <c:pt idx="5878">
                  <c:v>60.336239999999997</c:v>
                </c:pt>
                <c:pt idx="5879">
                  <c:v>60.352249999999998</c:v>
                </c:pt>
                <c:pt idx="5880">
                  <c:v>60.368259999999999</c:v>
                </c:pt>
                <c:pt idx="5881">
                  <c:v>60.384279999999997</c:v>
                </c:pt>
                <c:pt idx="5882">
                  <c:v>60.400300000000001</c:v>
                </c:pt>
                <c:pt idx="5883">
                  <c:v>60.416310000000003</c:v>
                </c:pt>
                <c:pt idx="5884">
                  <c:v>60.43233</c:v>
                </c:pt>
                <c:pt idx="5885">
                  <c:v>60.448360000000001</c:v>
                </c:pt>
                <c:pt idx="5886">
                  <c:v>60.464390000000002</c:v>
                </c:pt>
                <c:pt idx="5887">
                  <c:v>60.480409999999999</c:v>
                </c:pt>
                <c:pt idx="5888">
                  <c:v>60.49644</c:v>
                </c:pt>
                <c:pt idx="5889">
                  <c:v>60.51247</c:v>
                </c:pt>
                <c:pt idx="5890">
                  <c:v>60.528509999999997</c:v>
                </c:pt>
                <c:pt idx="5891">
                  <c:v>60.544550000000001</c:v>
                </c:pt>
                <c:pt idx="5892">
                  <c:v>60.560589999999998</c:v>
                </c:pt>
                <c:pt idx="5893">
                  <c:v>60.576630000000002</c:v>
                </c:pt>
                <c:pt idx="5894">
                  <c:v>60.592669999999998</c:v>
                </c:pt>
                <c:pt idx="5895">
                  <c:v>60.608719999999998</c:v>
                </c:pt>
                <c:pt idx="5896">
                  <c:v>60.624760000000002</c:v>
                </c:pt>
                <c:pt idx="5897">
                  <c:v>60.640810000000002</c:v>
                </c:pt>
                <c:pt idx="5898">
                  <c:v>60.656860000000002</c:v>
                </c:pt>
                <c:pt idx="5899">
                  <c:v>60.672919999999998</c:v>
                </c:pt>
                <c:pt idx="5900">
                  <c:v>60.688969999999998</c:v>
                </c:pt>
                <c:pt idx="5901">
                  <c:v>60.705030000000001</c:v>
                </c:pt>
                <c:pt idx="5902">
                  <c:v>60.721089999999997</c:v>
                </c:pt>
                <c:pt idx="5903">
                  <c:v>60.73715</c:v>
                </c:pt>
                <c:pt idx="5904">
                  <c:v>60.753219999999999</c:v>
                </c:pt>
                <c:pt idx="5905">
                  <c:v>60.769280000000002</c:v>
                </c:pt>
                <c:pt idx="5906">
                  <c:v>60.785350000000001</c:v>
                </c:pt>
                <c:pt idx="5907">
                  <c:v>60.80142</c:v>
                </c:pt>
                <c:pt idx="5908">
                  <c:v>60.817489999999999</c:v>
                </c:pt>
                <c:pt idx="5909">
                  <c:v>60.833570000000002</c:v>
                </c:pt>
                <c:pt idx="5910">
                  <c:v>60.849649999999997</c:v>
                </c:pt>
                <c:pt idx="5911">
                  <c:v>60.865729999999999</c:v>
                </c:pt>
                <c:pt idx="5912">
                  <c:v>60.881810000000002</c:v>
                </c:pt>
                <c:pt idx="5913">
                  <c:v>60.897889999999997</c:v>
                </c:pt>
                <c:pt idx="5914">
                  <c:v>60.913969999999999</c:v>
                </c:pt>
                <c:pt idx="5915">
                  <c:v>60.930059999999997</c:v>
                </c:pt>
                <c:pt idx="5916">
                  <c:v>60.946150000000003</c:v>
                </c:pt>
                <c:pt idx="5917">
                  <c:v>60.962240000000001</c:v>
                </c:pt>
                <c:pt idx="5918">
                  <c:v>60.978340000000003</c:v>
                </c:pt>
                <c:pt idx="5919">
                  <c:v>60.994430000000001</c:v>
                </c:pt>
                <c:pt idx="5920">
                  <c:v>61.010530000000003</c:v>
                </c:pt>
                <c:pt idx="5921">
                  <c:v>61.026629999999997</c:v>
                </c:pt>
                <c:pt idx="5922">
                  <c:v>61.042740000000002</c:v>
                </c:pt>
                <c:pt idx="5923">
                  <c:v>61.058839999999996</c:v>
                </c:pt>
                <c:pt idx="5924">
                  <c:v>61.074950000000001</c:v>
                </c:pt>
                <c:pt idx="5925">
                  <c:v>61.091059999999999</c:v>
                </c:pt>
                <c:pt idx="5926">
                  <c:v>61.107170000000004</c:v>
                </c:pt>
                <c:pt idx="5927">
                  <c:v>61.123280000000001</c:v>
                </c:pt>
                <c:pt idx="5928">
                  <c:v>61.139389999999999</c:v>
                </c:pt>
                <c:pt idx="5929">
                  <c:v>61.15551</c:v>
                </c:pt>
                <c:pt idx="5930">
                  <c:v>61.17163</c:v>
                </c:pt>
                <c:pt idx="5931">
                  <c:v>61.187750000000001</c:v>
                </c:pt>
                <c:pt idx="5932">
                  <c:v>61.203879999999998</c:v>
                </c:pt>
                <c:pt idx="5933">
                  <c:v>61.22</c:v>
                </c:pt>
                <c:pt idx="5934">
                  <c:v>61.236130000000003</c:v>
                </c:pt>
                <c:pt idx="5935">
                  <c:v>61.25226</c:v>
                </c:pt>
                <c:pt idx="5936">
                  <c:v>61.268389999999997</c:v>
                </c:pt>
                <c:pt idx="5937">
                  <c:v>61.284529999999997</c:v>
                </c:pt>
                <c:pt idx="5938">
                  <c:v>61.300660000000001</c:v>
                </c:pt>
                <c:pt idx="5939">
                  <c:v>61.316800000000001</c:v>
                </c:pt>
                <c:pt idx="5940">
                  <c:v>61.332940000000001</c:v>
                </c:pt>
                <c:pt idx="5941">
                  <c:v>61.349089999999997</c:v>
                </c:pt>
                <c:pt idx="5942">
                  <c:v>61.365229999999997</c:v>
                </c:pt>
                <c:pt idx="5943">
                  <c:v>61.38138</c:v>
                </c:pt>
                <c:pt idx="5944">
                  <c:v>61.397530000000003</c:v>
                </c:pt>
                <c:pt idx="5945">
                  <c:v>61.413679999999999</c:v>
                </c:pt>
                <c:pt idx="5946">
                  <c:v>61.429830000000003</c:v>
                </c:pt>
                <c:pt idx="5947">
                  <c:v>61.445990000000002</c:v>
                </c:pt>
                <c:pt idx="5948">
                  <c:v>61.462139999999998</c:v>
                </c:pt>
                <c:pt idx="5949">
                  <c:v>61.47831</c:v>
                </c:pt>
                <c:pt idx="5950">
                  <c:v>61.494459999999997</c:v>
                </c:pt>
                <c:pt idx="5951">
                  <c:v>61.510629999999999</c:v>
                </c:pt>
                <c:pt idx="5952">
                  <c:v>61.526800000000001</c:v>
                </c:pt>
                <c:pt idx="5953">
                  <c:v>61.542960000000001</c:v>
                </c:pt>
                <c:pt idx="5954">
                  <c:v>61.559139999999999</c:v>
                </c:pt>
                <c:pt idx="5955">
                  <c:v>61.575310000000002</c:v>
                </c:pt>
                <c:pt idx="5956">
                  <c:v>61.591479999999997</c:v>
                </c:pt>
                <c:pt idx="5957">
                  <c:v>61.607660000000003</c:v>
                </c:pt>
                <c:pt idx="5958">
                  <c:v>61.623840000000001</c:v>
                </c:pt>
                <c:pt idx="5959">
                  <c:v>61.64002</c:v>
                </c:pt>
                <c:pt idx="5960">
                  <c:v>61.656199999999998</c:v>
                </c:pt>
                <c:pt idx="5961">
                  <c:v>61.67239</c:v>
                </c:pt>
                <c:pt idx="5962">
                  <c:v>61.688580000000002</c:v>
                </c:pt>
                <c:pt idx="5963">
                  <c:v>61.704770000000003</c:v>
                </c:pt>
                <c:pt idx="5964">
                  <c:v>61.720950000000002</c:v>
                </c:pt>
                <c:pt idx="5965">
                  <c:v>61.73715</c:v>
                </c:pt>
                <c:pt idx="5966">
                  <c:v>61.753349999999998</c:v>
                </c:pt>
                <c:pt idx="5967">
                  <c:v>61.769539999999999</c:v>
                </c:pt>
                <c:pt idx="5968">
                  <c:v>61.785739999999997</c:v>
                </c:pt>
                <c:pt idx="5969">
                  <c:v>61.801940000000002</c:v>
                </c:pt>
                <c:pt idx="5970">
                  <c:v>61.818150000000003</c:v>
                </c:pt>
                <c:pt idx="5971">
                  <c:v>61.834359999999997</c:v>
                </c:pt>
                <c:pt idx="5972">
                  <c:v>61.850569999999998</c:v>
                </c:pt>
                <c:pt idx="5973">
                  <c:v>61.866779999999999</c:v>
                </c:pt>
                <c:pt idx="5974">
                  <c:v>61.882989999999999</c:v>
                </c:pt>
                <c:pt idx="5975">
                  <c:v>61.8992</c:v>
                </c:pt>
                <c:pt idx="5976">
                  <c:v>61.915419999999997</c:v>
                </c:pt>
                <c:pt idx="5977">
                  <c:v>61.931640000000002</c:v>
                </c:pt>
                <c:pt idx="5978">
                  <c:v>61.947859999999999</c:v>
                </c:pt>
                <c:pt idx="5979">
                  <c:v>61.964080000000003</c:v>
                </c:pt>
                <c:pt idx="5980">
                  <c:v>61.980310000000003</c:v>
                </c:pt>
                <c:pt idx="5981">
                  <c:v>61.996540000000003</c:v>
                </c:pt>
                <c:pt idx="5982">
                  <c:v>62.012770000000003</c:v>
                </c:pt>
                <c:pt idx="5983">
                  <c:v>62.029000000000003</c:v>
                </c:pt>
                <c:pt idx="5984">
                  <c:v>62.045229999999997</c:v>
                </c:pt>
                <c:pt idx="5985">
                  <c:v>62.06147</c:v>
                </c:pt>
                <c:pt idx="5986">
                  <c:v>62.077710000000003</c:v>
                </c:pt>
                <c:pt idx="5987">
                  <c:v>62.09395</c:v>
                </c:pt>
                <c:pt idx="5988">
                  <c:v>62.110199999999999</c:v>
                </c:pt>
                <c:pt idx="5989">
                  <c:v>62.126440000000002</c:v>
                </c:pt>
                <c:pt idx="5990">
                  <c:v>62.142679999999999</c:v>
                </c:pt>
                <c:pt idx="5991">
                  <c:v>62.158940000000001</c:v>
                </c:pt>
                <c:pt idx="5992">
                  <c:v>62.175190000000001</c:v>
                </c:pt>
                <c:pt idx="5993">
                  <c:v>62.19144</c:v>
                </c:pt>
                <c:pt idx="5994">
                  <c:v>62.207700000000003</c:v>
                </c:pt>
                <c:pt idx="5995">
                  <c:v>62.223950000000002</c:v>
                </c:pt>
                <c:pt idx="5996">
                  <c:v>62.240209999999998</c:v>
                </c:pt>
                <c:pt idx="5997">
                  <c:v>62.25647</c:v>
                </c:pt>
                <c:pt idx="5998">
                  <c:v>62.272739999999999</c:v>
                </c:pt>
                <c:pt idx="5999">
                  <c:v>62.289000000000001</c:v>
                </c:pt>
                <c:pt idx="6000">
                  <c:v>62.30527</c:v>
                </c:pt>
                <c:pt idx="6001">
                  <c:v>62.321539999999999</c:v>
                </c:pt>
                <c:pt idx="6002">
                  <c:v>62.337809999999998</c:v>
                </c:pt>
                <c:pt idx="6003">
                  <c:v>62.354089999999999</c:v>
                </c:pt>
                <c:pt idx="6004">
                  <c:v>62.370370000000001</c:v>
                </c:pt>
                <c:pt idx="6005">
                  <c:v>62.38664</c:v>
                </c:pt>
                <c:pt idx="6006">
                  <c:v>62.402920000000002</c:v>
                </c:pt>
                <c:pt idx="6007">
                  <c:v>62.41921</c:v>
                </c:pt>
                <c:pt idx="6008">
                  <c:v>62.435490000000001</c:v>
                </c:pt>
                <c:pt idx="6009">
                  <c:v>62.451779999999999</c:v>
                </c:pt>
                <c:pt idx="6010">
                  <c:v>62.468069999999997</c:v>
                </c:pt>
                <c:pt idx="6011">
                  <c:v>62.484360000000002</c:v>
                </c:pt>
                <c:pt idx="6012">
                  <c:v>62.500660000000003</c:v>
                </c:pt>
                <c:pt idx="6013">
                  <c:v>62.516950000000001</c:v>
                </c:pt>
                <c:pt idx="6014">
                  <c:v>62.533250000000002</c:v>
                </c:pt>
                <c:pt idx="6015">
                  <c:v>62.549550000000004</c:v>
                </c:pt>
                <c:pt idx="6016">
                  <c:v>62.565849999999998</c:v>
                </c:pt>
                <c:pt idx="6017">
                  <c:v>62.582149999999999</c:v>
                </c:pt>
                <c:pt idx="6018">
                  <c:v>62.598460000000003</c:v>
                </c:pt>
                <c:pt idx="6019">
                  <c:v>62.61477</c:v>
                </c:pt>
                <c:pt idx="6020">
                  <c:v>62.631079999999997</c:v>
                </c:pt>
                <c:pt idx="6021">
                  <c:v>62.647390000000001</c:v>
                </c:pt>
                <c:pt idx="6022">
                  <c:v>62.663710000000002</c:v>
                </c:pt>
                <c:pt idx="6023">
                  <c:v>62.680019999999999</c:v>
                </c:pt>
                <c:pt idx="6024">
                  <c:v>62.696339999999999</c:v>
                </c:pt>
                <c:pt idx="6025">
                  <c:v>62.712670000000003</c:v>
                </c:pt>
                <c:pt idx="6026">
                  <c:v>62.728990000000003</c:v>
                </c:pt>
                <c:pt idx="6027">
                  <c:v>62.745310000000003</c:v>
                </c:pt>
                <c:pt idx="6028">
                  <c:v>62.76164</c:v>
                </c:pt>
                <c:pt idx="6029">
                  <c:v>62.777970000000003</c:v>
                </c:pt>
                <c:pt idx="6030">
                  <c:v>62.7943</c:v>
                </c:pt>
                <c:pt idx="6031">
                  <c:v>62.810639999999999</c:v>
                </c:pt>
                <c:pt idx="6032">
                  <c:v>62.826970000000003</c:v>
                </c:pt>
                <c:pt idx="6033">
                  <c:v>62.843310000000002</c:v>
                </c:pt>
                <c:pt idx="6034">
                  <c:v>62.859650000000002</c:v>
                </c:pt>
                <c:pt idx="6035">
                  <c:v>62.875999999999998</c:v>
                </c:pt>
                <c:pt idx="6036">
                  <c:v>62.892339999999997</c:v>
                </c:pt>
                <c:pt idx="6037">
                  <c:v>62.908679999999997</c:v>
                </c:pt>
                <c:pt idx="6038">
                  <c:v>62.92503</c:v>
                </c:pt>
                <c:pt idx="6039">
                  <c:v>62.941380000000002</c:v>
                </c:pt>
                <c:pt idx="6040">
                  <c:v>62.957740000000001</c:v>
                </c:pt>
                <c:pt idx="6041">
                  <c:v>62.974089999999997</c:v>
                </c:pt>
                <c:pt idx="6042">
                  <c:v>62.990450000000003</c:v>
                </c:pt>
                <c:pt idx="6043">
                  <c:v>63.006810000000002</c:v>
                </c:pt>
                <c:pt idx="6044">
                  <c:v>63.02317</c:v>
                </c:pt>
                <c:pt idx="6045">
                  <c:v>63.039540000000002</c:v>
                </c:pt>
                <c:pt idx="6046">
                  <c:v>63.055900000000001</c:v>
                </c:pt>
                <c:pt idx="6047">
                  <c:v>63.072270000000003</c:v>
                </c:pt>
                <c:pt idx="6048">
                  <c:v>63.088639999999998</c:v>
                </c:pt>
                <c:pt idx="6049">
                  <c:v>63.10501</c:v>
                </c:pt>
                <c:pt idx="6050">
                  <c:v>63.121389999999998</c:v>
                </c:pt>
                <c:pt idx="6051">
                  <c:v>63.13776</c:v>
                </c:pt>
                <c:pt idx="6052">
                  <c:v>63.154139999999998</c:v>
                </c:pt>
                <c:pt idx="6053">
                  <c:v>63.170520000000003</c:v>
                </c:pt>
                <c:pt idx="6054">
                  <c:v>63.186900000000001</c:v>
                </c:pt>
                <c:pt idx="6055">
                  <c:v>63.203290000000003</c:v>
                </c:pt>
                <c:pt idx="6056">
                  <c:v>63.219679999999997</c:v>
                </c:pt>
                <c:pt idx="6057">
                  <c:v>63.236060000000002</c:v>
                </c:pt>
                <c:pt idx="6058">
                  <c:v>63.252459999999999</c:v>
                </c:pt>
                <c:pt idx="6059">
                  <c:v>63.26885</c:v>
                </c:pt>
                <c:pt idx="6060">
                  <c:v>63.285249999999998</c:v>
                </c:pt>
                <c:pt idx="6061">
                  <c:v>63.301639999999999</c:v>
                </c:pt>
                <c:pt idx="6062">
                  <c:v>63.318040000000003</c:v>
                </c:pt>
                <c:pt idx="6063">
                  <c:v>63.334449999999997</c:v>
                </c:pt>
                <c:pt idx="6064">
                  <c:v>63.350850000000001</c:v>
                </c:pt>
                <c:pt idx="6065">
                  <c:v>63.367260000000002</c:v>
                </c:pt>
                <c:pt idx="6066">
                  <c:v>63.383659999999999</c:v>
                </c:pt>
                <c:pt idx="6067">
                  <c:v>63.400069999999999</c:v>
                </c:pt>
                <c:pt idx="6068">
                  <c:v>63.416490000000003</c:v>
                </c:pt>
                <c:pt idx="6069">
                  <c:v>63.432899999999997</c:v>
                </c:pt>
                <c:pt idx="6070">
                  <c:v>63.44932</c:v>
                </c:pt>
                <c:pt idx="6071">
                  <c:v>63.465739999999997</c:v>
                </c:pt>
                <c:pt idx="6072">
                  <c:v>63.48216</c:v>
                </c:pt>
                <c:pt idx="6073">
                  <c:v>63.498579999999997</c:v>
                </c:pt>
                <c:pt idx="6074">
                  <c:v>63.515009999999997</c:v>
                </c:pt>
                <c:pt idx="6075">
                  <c:v>63.531440000000003</c:v>
                </c:pt>
                <c:pt idx="6076">
                  <c:v>63.54786</c:v>
                </c:pt>
                <c:pt idx="6077">
                  <c:v>63.564300000000003</c:v>
                </c:pt>
                <c:pt idx="6078">
                  <c:v>63.580730000000003</c:v>
                </c:pt>
                <c:pt idx="6079">
                  <c:v>63.597169999999998</c:v>
                </c:pt>
                <c:pt idx="6080">
                  <c:v>63.613610000000001</c:v>
                </c:pt>
                <c:pt idx="6081">
                  <c:v>63.630040000000001</c:v>
                </c:pt>
                <c:pt idx="6082">
                  <c:v>63.64649</c:v>
                </c:pt>
                <c:pt idx="6083">
                  <c:v>63.662930000000003</c:v>
                </c:pt>
                <c:pt idx="6084">
                  <c:v>63.679380000000002</c:v>
                </c:pt>
                <c:pt idx="6085">
                  <c:v>63.695830000000001</c:v>
                </c:pt>
                <c:pt idx="6086">
                  <c:v>63.71228</c:v>
                </c:pt>
                <c:pt idx="6087">
                  <c:v>63.728729999999999</c:v>
                </c:pt>
                <c:pt idx="6088">
                  <c:v>63.745190000000001</c:v>
                </c:pt>
                <c:pt idx="6089">
                  <c:v>63.76164</c:v>
                </c:pt>
                <c:pt idx="6090">
                  <c:v>63.778100000000002</c:v>
                </c:pt>
                <c:pt idx="6091">
                  <c:v>63.794559999999997</c:v>
                </c:pt>
                <c:pt idx="6092">
                  <c:v>63.811030000000002</c:v>
                </c:pt>
                <c:pt idx="6093">
                  <c:v>63.827489999999997</c:v>
                </c:pt>
                <c:pt idx="6094">
                  <c:v>63.843960000000003</c:v>
                </c:pt>
                <c:pt idx="6095">
                  <c:v>63.860430000000001</c:v>
                </c:pt>
                <c:pt idx="6096">
                  <c:v>63.876899999999999</c:v>
                </c:pt>
                <c:pt idx="6097">
                  <c:v>63.893380000000001</c:v>
                </c:pt>
                <c:pt idx="6098">
                  <c:v>63.909849999999999</c:v>
                </c:pt>
                <c:pt idx="6099">
                  <c:v>63.92633</c:v>
                </c:pt>
                <c:pt idx="6100">
                  <c:v>63.942810000000001</c:v>
                </c:pt>
                <c:pt idx="6101">
                  <c:v>63.959290000000003</c:v>
                </c:pt>
                <c:pt idx="6102">
                  <c:v>63.97578</c:v>
                </c:pt>
                <c:pt idx="6103">
                  <c:v>63.992269999999998</c:v>
                </c:pt>
                <c:pt idx="6104">
                  <c:v>64.008759999999995</c:v>
                </c:pt>
                <c:pt idx="6105">
                  <c:v>64.02525</c:v>
                </c:pt>
                <c:pt idx="6106">
                  <c:v>64.041740000000004</c:v>
                </c:pt>
                <c:pt idx="6107">
                  <c:v>64.058239999999998</c:v>
                </c:pt>
                <c:pt idx="6108">
                  <c:v>64.074730000000002</c:v>
                </c:pt>
                <c:pt idx="6109">
                  <c:v>64.091229999999996</c:v>
                </c:pt>
                <c:pt idx="6110">
                  <c:v>64.107730000000004</c:v>
                </c:pt>
                <c:pt idx="6111">
                  <c:v>64.12424</c:v>
                </c:pt>
                <c:pt idx="6112">
                  <c:v>64.140749999999997</c:v>
                </c:pt>
                <c:pt idx="6113">
                  <c:v>64.157250000000005</c:v>
                </c:pt>
                <c:pt idx="6114">
                  <c:v>64.173760000000001</c:v>
                </c:pt>
                <c:pt idx="6115">
                  <c:v>64.190280000000001</c:v>
                </c:pt>
                <c:pt idx="6116">
                  <c:v>64.206789999999998</c:v>
                </c:pt>
                <c:pt idx="6117">
                  <c:v>64.223299999999995</c:v>
                </c:pt>
                <c:pt idx="6118">
                  <c:v>64.239819999999995</c:v>
                </c:pt>
                <c:pt idx="6119">
                  <c:v>64.256349999999998</c:v>
                </c:pt>
                <c:pt idx="6120">
                  <c:v>64.272869999999998</c:v>
                </c:pt>
                <c:pt idx="6121">
                  <c:v>64.289389999999997</c:v>
                </c:pt>
                <c:pt idx="6122">
                  <c:v>64.30592</c:v>
                </c:pt>
                <c:pt idx="6123">
                  <c:v>64.322450000000003</c:v>
                </c:pt>
                <c:pt idx="6124">
                  <c:v>64.338980000000006</c:v>
                </c:pt>
                <c:pt idx="6125">
                  <c:v>64.355509999999995</c:v>
                </c:pt>
                <c:pt idx="6126">
                  <c:v>64.372060000000005</c:v>
                </c:pt>
                <c:pt idx="6127">
                  <c:v>64.388589999999994</c:v>
                </c:pt>
                <c:pt idx="6128">
                  <c:v>64.40513</c:v>
                </c:pt>
                <c:pt idx="6129">
                  <c:v>64.421670000000006</c:v>
                </c:pt>
                <c:pt idx="6130">
                  <c:v>64.438220000000001</c:v>
                </c:pt>
                <c:pt idx="6131">
                  <c:v>64.454769999999996</c:v>
                </c:pt>
                <c:pt idx="6132">
                  <c:v>64.471310000000003</c:v>
                </c:pt>
                <c:pt idx="6133">
                  <c:v>64.487859999999998</c:v>
                </c:pt>
                <c:pt idx="6134">
                  <c:v>64.504419999999996</c:v>
                </c:pt>
                <c:pt idx="6135">
                  <c:v>64.520970000000005</c:v>
                </c:pt>
                <c:pt idx="6136">
                  <c:v>64.537530000000004</c:v>
                </c:pt>
                <c:pt idx="6137">
                  <c:v>64.554079999999999</c:v>
                </c:pt>
                <c:pt idx="6138">
                  <c:v>64.570650000000001</c:v>
                </c:pt>
                <c:pt idx="6139">
                  <c:v>64.587209999999999</c:v>
                </c:pt>
                <c:pt idx="6140">
                  <c:v>64.60378</c:v>
                </c:pt>
                <c:pt idx="6141">
                  <c:v>64.620350000000002</c:v>
                </c:pt>
                <c:pt idx="6142">
                  <c:v>64.63691</c:v>
                </c:pt>
                <c:pt idx="6143">
                  <c:v>64.653490000000005</c:v>
                </c:pt>
                <c:pt idx="6144">
                  <c:v>64.670060000000007</c:v>
                </c:pt>
                <c:pt idx="6145">
                  <c:v>64.686639999999997</c:v>
                </c:pt>
                <c:pt idx="6146">
                  <c:v>64.703220000000002</c:v>
                </c:pt>
                <c:pt idx="6147">
                  <c:v>64.719800000000006</c:v>
                </c:pt>
                <c:pt idx="6148">
                  <c:v>64.736369999999994</c:v>
                </c:pt>
                <c:pt idx="6149">
                  <c:v>64.752960000000002</c:v>
                </c:pt>
                <c:pt idx="6150">
                  <c:v>64.769549999999995</c:v>
                </c:pt>
                <c:pt idx="6151">
                  <c:v>64.78613</c:v>
                </c:pt>
                <c:pt idx="6152">
                  <c:v>64.802729999999997</c:v>
                </c:pt>
                <c:pt idx="6153">
                  <c:v>64.819320000000005</c:v>
                </c:pt>
                <c:pt idx="6154">
                  <c:v>64.835909999999998</c:v>
                </c:pt>
                <c:pt idx="6155">
                  <c:v>64.852519999999998</c:v>
                </c:pt>
                <c:pt idx="6156">
                  <c:v>64.869110000000006</c:v>
                </c:pt>
                <c:pt idx="6157">
                  <c:v>64.885710000000003</c:v>
                </c:pt>
                <c:pt idx="6158">
                  <c:v>64.902320000000003</c:v>
                </c:pt>
                <c:pt idx="6159">
                  <c:v>64.91892</c:v>
                </c:pt>
                <c:pt idx="6160">
                  <c:v>64.93553</c:v>
                </c:pt>
                <c:pt idx="6161">
                  <c:v>64.95214</c:v>
                </c:pt>
                <c:pt idx="6162">
                  <c:v>64.968760000000003</c:v>
                </c:pt>
                <c:pt idx="6163">
                  <c:v>64.985370000000003</c:v>
                </c:pt>
                <c:pt idx="6164">
                  <c:v>65.001980000000003</c:v>
                </c:pt>
                <c:pt idx="6165">
                  <c:v>65.018600000000006</c:v>
                </c:pt>
                <c:pt idx="6166">
                  <c:v>65.035219999999995</c:v>
                </c:pt>
                <c:pt idx="6167">
                  <c:v>65.051850000000002</c:v>
                </c:pt>
                <c:pt idx="6168">
                  <c:v>65.068470000000005</c:v>
                </c:pt>
                <c:pt idx="6169">
                  <c:v>65.085099999999997</c:v>
                </c:pt>
                <c:pt idx="6170">
                  <c:v>65.101730000000003</c:v>
                </c:pt>
                <c:pt idx="6171">
                  <c:v>65.118359999999996</c:v>
                </c:pt>
                <c:pt idx="6172">
                  <c:v>65.134990000000002</c:v>
                </c:pt>
                <c:pt idx="6173">
                  <c:v>65.151629999999997</c:v>
                </c:pt>
                <c:pt idx="6174">
                  <c:v>65.168270000000007</c:v>
                </c:pt>
                <c:pt idx="6175">
                  <c:v>65.184910000000002</c:v>
                </c:pt>
                <c:pt idx="6176">
                  <c:v>65.201549999999997</c:v>
                </c:pt>
                <c:pt idx="6177">
                  <c:v>65.218190000000007</c:v>
                </c:pt>
                <c:pt idx="6178">
                  <c:v>65.234840000000005</c:v>
                </c:pt>
                <c:pt idx="6179">
                  <c:v>65.251490000000004</c:v>
                </c:pt>
                <c:pt idx="6180">
                  <c:v>65.268140000000002</c:v>
                </c:pt>
                <c:pt idx="6181">
                  <c:v>65.284790000000001</c:v>
                </c:pt>
                <c:pt idx="6182">
                  <c:v>65.301450000000003</c:v>
                </c:pt>
                <c:pt idx="6183">
                  <c:v>65.318100000000001</c:v>
                </c:pt>
                <c:pt idx="6184">
                  <c:v>65.334760000000003</c:v>
                </c:pt>
                <c:pt idx="6185">
                  <c:v>65.351429999999993</c:v>
                </c:pt>
                <c:pt idx="6186">
                  <c:v>65.368089999999995</c:v>
                </c:pt>
                <c:pt idx="6187">
                  <c:v>65.384749999999997</c:v>
                </c:pt>
                <c:pt idx="6188">
                  <c:v>65.401420000000002</c:v>
                </c:pt>
                <c:pt idx="6189">
                  <c:v>65.418090000000007</c:v>
                </c:pt>
                <c:pt idx="6190">
                  <c:v>65.434759999999997</c:v>
                </c:pt>
                <c:pt idx="6191">
                  <c:v>65.451430000000002</c:v>
                </c:pt>
                <c:pt idx="6192">
                  <c:v>65.468109999999996</c:v>
                </c:pt>
                <c:pt idx="6193">
                  <c:v>65.484790000000004</c:v>
                </c:pt>
                <c:pt idx="6194">
                  <c:v>65.501459999999994</c:v>
                </c:pt>
                <c:pt idx="6195">
                  <c:v>65.518150000000006</c:v>
                </c:pt>
                <c:pt idx="6196">
                  <c:v>65.534840000000003</c:v>
                </c:pt>
                <c:pt idx="6197">
                  <c:v>65.551519999999996</c:v>
                </c:pt>
                <c:pt idx="6198">
                  <c:v>65.568209999999993</c:v>
                </c:pt>
                <c:pt idx="6199">
                  <c:v>65.584900000000005</c:v>
                </c:pt>
                <c:pt idx="6200">
                  <c:v>65.601590000000002</c:v>
                </c:pt>
                <c:pt idx="6201">
                  <c:v>65.618290000000002</c:v>
                </c:pt>
                <c:pt idx="6202">
                  <c:v>65.634990000000002</c:v>
                </c:pt>
                <c:pt idx="6203">
                  <c:v>65.651690000000002</c:v>
                </c:pt>
                <c:pt idx="6204">
                  <c:v>65.668390000000002</c:v>
                </c:pt>
                <c:pt idx="6205">
                  <c:v>65.685090000000002</c:v>
                </c:pt>
                <c:pt idx="6206">
                  <c:v>65.701800000000006</c:v>
                </c:pt>
                <c:pt idx="6207">
                  <c:v>65.718509999999995</c:v>
                </c:pt>
                <c:pt idx="6208">
                  <c:v>65.735209999999995</c:v>
                </c:pt>
                <c:pt idx="6209">
                  <c:v>65.751919999999998</c:v>
                </c:pt>
                <c:pt idx="6210">
                  <c:v>65.768640000000005</c:v>
                </c:pt>
                <c:pt idx="6211">
                  <c:v>65.785349999999994</c:v>
                </c:pt>
                <c:pt idx="6212">
                  <c:v>65.802080000000004</c:v>
                </c:pt>
                <c:pt idx="6213">
                  <c:v>65.818790000000007</c:v>
                </c:pt>
                <c:pt idx="6214">
                  <c:v>65.835520000000002</c:v>
                </c:pt>
                <c:pt idx="6215">
                  <c:v>65.852239999999995</c:v>
                </c:pt>
                <c:pt idx="6216">
                  <c:v>65.868970000000004</c:v>
                </c:pt>
                <c:pt idx="6217">
                  <c:v>65.8857</c:v>
                </c:pt>
                <c:pt idx="6218">
                  <c:v>65.902429999999995</c:v>
                </c:pt>
                <c:pt idx="6219">
                  <c:v>65.919169999999994</c:v>
                </c:pt>
                <c:pt idx="6220">
                  <c:v>65.935900000000004</c:v>
                </c:pt>
                <c:pt idx="6221">
                  <c:v>65.952640000000002</c:v>
                </c:pt>
                <c:pt idx="6222">
                  <c:v>65.969380000000001</c:v>
                </c:pt>
                <c:pt idx="6223">
                  <c:v>65.986109999999996</c:v>
                </c:pt>
                <c:pt idx="6224">
                  <c:v>66.002859999999998</c:v>
                </c:pt>
                <c:pt idx="6225">
                  <c:v>66.01961</c:v>
                </c:pt>
                <c:pt idx="6226">
                  <c:v>66.036349999999999</c:v>
                </c:pt>
                <c:pt idx="6227">
                  <c:v>66.053110000000004</c:v>
                </c:pt>
                <c:pt idx="6228">
                  <c:v>66.069860000000006</c:v>
                </c:pt>
                <c:pt idx="6229">
                  <c:v>66.086619999999996</c:v>
                </c:pt>
                <c:pt idx="6230">
                  <c:v>66.103369999999998</c:v>
                </c:pt>
                <c:pt idx="6231">
                  <c:v>66.12012</c:v>
                </c:pt>
                <c:pt idx="6232">
                  <c:v>66.136889999999994</c:v>
                </c:pt>
                <c:pt idx="6233">
                  <c:v>66.153660000000002</c:v>
                </c:pt>
                <c:pt idx="6234">
                  <c:v>66.170419999999993</c:v>
                </c:pt>
                <c:pt idx="6235">
                  <c:v>66.187190000000001</c:v>
                </c:pt>
                <c:pt idx="6236">
                  <c:v>66.203959999999995</c:v>
                </c:pt>
                <c:pt idx="6237">
                  <c:v>66.220730000000003</c:v>
                </c:pt>
                <c:pt idx="6238">
                  <c:v>66.237499999999997</c:v>
                </c:pt>
                <c:pt idx="6239">
                  <c:v>66.254270000000005</c:v>
                </c:pt>
                <c:pt idx="6240">
                  <c:v>66.271060000000006</c:v>
                </c:pt>
                <c:pt idx="6241">
                  <c:v>66.28783</c:v>
                </c:pt>
                <c:pt idx="6242">
                  <c:v>66.30462</c:v>
                </c:pt>
                <c:pt idx="6243">
                  <c:v>66.321399999999997</c:v>
                </c:pt>
                <c:pt idx="6244">
                  <c:v>66.338189999999997</c:v>
                </c:pt>
                <c:pt idx="6245">
                  <c:v>66.354969999999994</c:v>
                </c:pt>
                <c:pt idx="6246">
                  <c:v>66.371769999999998</c:v>
                </c:pt>
                <c:pt idx="6247">
                  <c:v>66.388559999999998</c:v>
                </c:pt>
                <c:pt idx="6248">
                  <c:v>66.405349999999999</c:v>
                </c:pt>
                <c:pt idx="6249">
                  <c:v>66.422150000000002</c:v>
                </c:pt>
                <c:pt idx="6250">
                  <c:v>66.438950000000006</c:v>
                </c:pt>
                <c:pt idx="6251">
                  <c:v>66.455749999999995</c:v>
                </c:pt>
                <c:pt idx="6252">
                  <c:v>66.472560000000001</c:v>
                </c:pt>
                <c:pt idx="6253">
                  <c:v>66.489360000000005</c:v>
                </c:pt>
                <c:pt idx="6254">
                  <c:v>66.506159999999994</c:v>
                </c:pt>
                <c:pt idx="6255">
                  <c:v>66.522980000000004</c:v>
                </c:pt>
                <c:pt idx="6256">
                  <c:v>66.539789999999996</c:v>
                </c:pt>
                <c:pt idx="6257">
                  <c:v>66.556600000000003</c:v>
                </c:pt>
                <c:pt idx="6258">
                  <c:v>66.573419999999999</c:v>
                </c:pt>
                <c:pt idx="6259">
                  <c:v>66.590239999999994</c:v>
                </c:pt>
                <c:pt idx="6260">
                  <c:v>66.607060000000004</c:v>
                </c:pt>
                <c:pt idx="6261">
                  <c:v>66.62388</c:v>
                </c:pt>
                <c:pt idx="6262">
                  <c:v>66.640709999999999</c:v>
                </c:pt>
                <c:pt idx="6263">
                  <c:v>66.657529999999994</c:v>
                </c:pt>
                <c:pt idx="6264">
                  <c:v>66.674359999999993</c:v>
                </c:pt>
                <c:pt idx="6265">
                  <c:v>66.691190000000006</c:v>
                </c:pt>
                <c:pt idx="6266">
                  <c:v>66.708020000000005</c:v>
                </c:pt>
                <c:pt idx="6267">
                  <c:v>66.724860000000007</c:v>
                </c:pt>
                <c:pt idx="6268">
                  <c:v>66.741699999999994</c:v>
                </c:pt>
                <c:pt idx="6269">
                  <c:v>66.758539999999996</c:v>
                </c:pt>
                <c:pt idx="6270">
                  <c:v>66.775379999999998</c:v>
                </c:pt>
                <c:pt idx="6271">
                  <c:v>66.79222</c:v>
                </c:pt>
                <c:pt idx="6272">
                  <c:v>66.809070000000006</c:v>
                </c:pt>
                <c:pt idx="6273">
                  <c:v>66.825919999999996</c:v>
                </c:pt>
                <c:pt idx="6274">
                  <c:v>66.842770000000002</c:v>
                </c:pt>
                <c:pt idx="6275">
                  <c:v>66.859620000000007</c:v>
                </c:pt>
                <c:pt idx="6276">
                  <c:v>66.876469999999998</c:v>
                </c:pt>
                <c:pt idx="6277">
                  <c:v>66.893330000000006</c:v>
                </c:pt>
                <c:pt idx="6278">
                  <c:v>66.91019</c:v>
                </c:pt>
                <c:pt idx="6279">
                  <c:v>66.927049999999994</c:v>
                </c:pt>
                <c:pt idx="6280">
                  <c:v>66.943910000000002</c:v>
                </c:pt>
                <c:pt idx="6281">
                  <c:v>66.96078</c:v>
                </c:pt>
                <c:pt idx="6282">
                  <c:v>66.977649999999997</c:v>
                </c:pt>
                <c:pt idx="6283">
                  <c:v>66.994510000000005</c:v>
                </c:pt>
                <c:pt idx="6284">
                  <c:v>67.011380000000003</c:v>
                </c:pt>
                <c:pt idx="6285">
                  <c:v>67.028260000000003</c:v>
                </c:pt>
                <c:pt idx="6286">
                  <c:v>67.045140000000004</c:v>
                </c:pt>
                <c:pt idx="6287">
                  <c:v>67.062010000000001</c:v>
                </c:pt>
                <c:pt idx="6288">
                  <c:v>67.078900000000004</c:v>
                </c:pt>
                <c:pt idx="6289">
                  <c:v>67.095770000000002</c:v>
                </c:pt>
                <c:pt idx="6290">
                  <c:v>67.112660000000005</c:v>
                </c:pt>
                <c:pt idx="6291">
                  <c:v>67.129549999999995</c:v>
                </c:pt>
                <c:pt idx="6292">
                  <c:v>67.146429999999995</c:v>
                </c:pt>
                <c:pt idx="6293">
                  <c:v>67.163319999999999</c:v>
                </c:pt>
                <c:pt idx="6294">
                  <c:v>67.180210000000002</c:v>
                </c:pt>
                <c:pt idx="6295">
                  <c:v>67.197109999999995</c:v>
                </c:pt>
                <c:pt idx="6296">
                  <c:v>67.213999999999999</c:v>
                </c:pt>
                <c:pt idx="6297">
                  <c:v>67.230900000000005</c:v>
                </c:pt>
                <c:pt idx="6298">
                  <c:v>67.247810000000001</c:v>
                </c:pt>
                <c:pt idx="6299">
                  <c:v>67.264709999999994</c:v>
                </c:pt>
                <c:pt idx="6300">
                  <c:v>67.281620000000004</c:v>
                </c:pt>
                <c:pt idx="6301">
                  <c:v>67.298519999999996</c:v>
                </c:pt>
                <c:pt idx="6302">
                  <c:v>67.315430000000006</c:v>
                </c:pt>
                <c:pt idx="6303">
                  <c:v>67.332340000000002</c:v>
                </c:pt>
                <c:pt idx="6304">
                  <c:v>67.349260000000001</c:v>
                </c:pt>
                <c:pt idx="6305">
                  <c:v>67.366169999999997</c:v>
                </c:pt>
                <c:pt idx="6306">
                  <c:v>67.383089999999996</c:v>
                </c:pt>
                <c:pt idx="6307">
                  <c:v>67.400019999999998</c:v>
                </c:pt>
                <c:pt idx="6308">
                  <c:v>67.416939999999997</c:v>
                </c:pt>
                <c:pt idx="6309">
                  <c:v>67.433859999999996</c:v>
                </c:pt>
                <c:pt idx="6310">
                  <c:v>67.450789999999998</c:v>
                </c:pt>
                <c:pt idx="6311">
                  <c:v>67.467709999999997</c:v>
                </c:pt>
                <c:pt idx="6312">
                  <c:v>67.484650000000002</c:v>
                </c:pt>
                <c:pt idx="6313">
                  <c:v>67.501580000000004</c:v>
                </c:pt>
                <c:pt idx="6314">
                  <c:v>67.518519999999995</c:v>
                </c:pt>
                <c:pt idx="6315">
                  <c:v>67.535449999999997</c:v>
                </c:pt>
                <c:pt idx="6316">
                  <c:v>67.552390000000003</c:v>
                </c:pt>
                <c:pt idx="6317">
                  <c:v>67.569339999999997</c:v>
                </c:pt>
                <c:pt idx="6318">
                  <c:v>67.586269999999999</c:v>
                </c:pt>
                <c:pt idx="6319">
                  <c:v>67.603219999999993</c:v>
                </c:pt>
                <c:pt idx="6320">
                  <c:v>67.620170000000002</c:v>
                </c:pt>
                <c:pt idx="6321">
                  <c:v>67.637119999999996</c:v>
                </c:pt>
                <c:pt idx="6322">
                  <c:v>67.654070000000004</c:v>
                </c:pt>
                <c:pt idx="6323">
                  <c:v>67.671030000000002</c:v>
                </c:pt>
                <c:pt idx="6324">
                  <c:v>67.687979999999996</c:v>
                </c:pt>
                <c:pt idx="6325">
                  <c:v>67.704939999999993</c:v>
                </c:pt>
                <c:pt idx="6326">
                  <c:v>67.721900000000005</c:v>
                </c:pt>
                <c:pt idx="6327">
                  <c:v>67.738860000000003</c:v>
                </c:pt>
                <c:pt idx="6328">
                  <c:v>67.755830000000003</c:v>
                </c:pt>
                <c:pt idx="6329">
                  <c:v>67.772800000000004</c:v>
                </c:pt>
                <c:pt idx="6330">
                  <c:v>67.789760000000001</c:v>
                </c:pt>
                <c:pt idx="6331">
                  <c:v>67.806740000000005</c:v>
                </c:pt>
                <c:pt idx="6332">
                  <c:v>67.823710000000005</c:v>
                </c:pt>
                <c:pt idx="6333">
                  <c:v>67.840680000000006</c:v>
                </c:pt>
                <c:pt idx="6334">
                  <c:v>67.857669999999999</c:v>
                </c:pt>
                <c:pt idx="6335">
                  <c:v>67.874639999999999</c:v>
                </c:pt>
                <c:pt idx="6336">
                  <c:v>67.891620000000003</c:v>
                </c:pt>
                <c:pt idx="6337">
                  <c:v>67.908609999999996</c:v>
                </c:pt>
                <c:pt idx="6338">
                  <c:v>67.92559</c:v>
                </c:pt>
                <c:pt idx="6339">
                  <c:v>67.942580000000007</c:v>
                </c:pt>
                <c:pt idx="6340">
                  <c:v>67.959569999999999</c:v>
                </c:pt>
                <c:pt idx="6341">
                  <c:v>67.976560000000006</c:v>
                </c:pt>
                <c:pt idx="6342">
                  <c:v>67.993560000000002</c:v>
                </c:pt>
                <c:pt idx="6343">
                  <c:v>68.010559999999998</c:v>
                </c:pt>
                <c:pt idx="6344">
                  <c:v>68.027559999999994</c:v>
                </c:pt>
                <c:pt idx="6345">
                  <c:v>68.044560000000004</c:v>
                </c:pt>
                <c:pt idx="6346">
                  <c:v>68.06156</c:v>
                </c:pt>
                <c:pt idx="6347">
                  <c:v>68.078569999999999</c:v>
                </c:pt>
                <c:pt idx="6348">
                  <c:v>68.095569999999995</c:v>
                </c:pt>
                <c:pt idx="6349">
                  <c:v>68.112579999999994</c:v>
                </c:pt>
                <c:pt idx="6350">
                  <c:v>68.129589999999993</c:v>
                </c:pt>
                <c:pt idx="6351">
                  <c:v>68.146609999999995</c:v>
                </c:pt>
                <c:pt idx="6352">
                  <c:v>68.163619999999995</c:v>
                </c:pt>
                <c:pt idx="6353">
                  <c:v>68.180639999999997</c:v>
                </c:pt>
                <c:pt idx="6354">
                  <c:v>68.197659999999999</c:v>
                </c:pt>
                <c:pt idx="6355">
                  <c:v>68.214680000000001</c:v>
                </c:pt>
                <c:pt idx="6356">
                  <c:v>68.231700000000004</c:v>
                </c:pt>
                <c:pt idx="6357">
                  <c:v>68.248729999999995</c:v>
                </c:pt>
                <c:pt idx="6358">
                  <c:v>68.26576</c:v>
                </c:pt>
                <c:pt idx="6359">
                  <c:v>68.282790000000006</c:v>
                </c:pt>
                <c:pt idx="6360">
                  <c:v>68.29983</c:v>
                </c:pt>
                <c:pt idx="6361">
                  <c:v>68.316860000000005</c:v>
                </c:pt>
                <c:pt idx="6362">
                  <c:v>68.3339</c:v>
                </c:pt>
                <c:pt idx="6363">
                  <c:v>68.350939999999994</c:v>
                </c:pt>
                <c:pt idx="6364">
                  <c:v>68.367980000000003</c:v>
                </c:pt>
                <c:pt idx="6365">
                  <c:v>68.38503</c:v>
                </c:pt>
                <c:pt idx="6366">
                  <c:v>68.402069999999995</c:v>
                </c:pt>
                <c:pt idx="6367">
                  <c:v>68.419110000000003</c:v>
                </c:pt>
                <c:pt idx="6368">
                  <c:v>68.436160000000001</c:v>
                </c:pt>
                <c:pt idx="6369">
                  <c:v>68.453220000000002</c:v>
                </c:pt>
                <c:pt idx="6370">
                  <c:v>68.470269999999999</c:v>
                </c:pt>
                <c:pt idx="6371">
                  <c:v>68.48733</c:v>
                </c:pt>
                <c:pt idx="6372">
                  <c:v>68.504390000000001</c:v>
                </c:pt>
                <c:pt idx="6373">
                  <c:v>68.521450000000002</c:v>
                </c:pt>
                <c:pt idx="6374">
                  <c:v>68.538510000000002</c:v>
                </c:pt>
                <c:pt idx="6375">
                  <c:v>68.555570000000003</c:v>
                </c:pt>
                <c:pt idx="6376">
                  <c:v>68.572640000000007</c:v>
                </c:pt>
                <c:pt idx="6377">
                  <c:v>68.589709999999997</c:v>
                </c:pt>
                <c:pt idx="6378">
                  <c:v>68.606780000000001</c:v>
                </c:pt>
                <c:pt idx="6379">
                  <c:v>68.623859999999993</c:v>
                </c:pt>
                <c:pt idx="6380">
                  <c:v>68.640929999999997</c:v>
                </c:pt>
                <c:pt idx="6381">
                  <c:v>68.658000000000001</c:v>
                </c:pt>
                <c:pt idx="6382">
                  <c:v>68.675089999999997</c:v>
                </c:pt>
                <c:pt idx="6383">
                  <c:v>68.692170000000004</c:v>
                </c:pt>
                <c:pt idx="6384">
                  <c:v>68.709249999999997</c:v>
                </c:pt>
                <c:pt idx="6385">
                  <c:v>68.726330000000004</c:v>
                </c:pt>
                <c:pt idx="6386">
                  <c:v>68.74342</c:v>
                </c:pt>
                <c:pt idx="6387">
                  <c:v>68.760509999999996</c:v>
                </c:pt>
                <c:pt idx="6388">
                  <c:v>68.777600000000007</c:v>
                </c:pt>
                <c:pt idx="6389">
                  <c:v>68.794700000000006</c:v>
                </c:pt>
                <c:pt idx="6390">
                  <c:v>68.811800000000005</c:v>
                </c:pt>
                <c:pt idx="6391">
                  <c:v>68.828900000000004</c:v>
                </c:pt>
                <c:pt idx="6392">
                  <c:v>68.846000000000004</c:v>
                </c:pt>
                <c:pt idx="6393">
                  <c:v>68.863100000000003</c:v>
                </c:pt>
                <c:pt idx="6394">
                  <c:v>68.880200000000002</c:v>
                </c:pt>
                <c:pt idx="6395">
                  <c:v>68.897319999999993</c:v>
                </c:pt>
                <c:pt idx="6396">
                  <c:v>68.914420000000007</c:v>
                </c:pt>
                <c:pt idx="6397">
                  <c:v>68.931529999999995</c:v>
                </c:pt>
                <c:pt idx="6398">
                  <c:v>68.948650000000001</c:v>
                </c:pt>
                <c:pt idx="6399">
                  <c:v>68.965760000000003</c:v>
                </c:pt>
                <c:pt idx="6400">
                  <c:v>68.982879999999994</c:v>
                </c:pt>
                <c:pt idx="6401">
                  <c:v>69</c:v>
                </c:pt>
                <c:pt idx="6402">
                  <c:v>69.017120000000006</c:v>
                </c:pt>
                <c:pt idx="6403">
                  <c:v>69.03425</c:v>
                </c:pt>
                <c:pt idx="6404">
                  <c:v>69.051370000000006</c:v>
                </c:pt>
                <c:pt idx="6405">
                  <c:v>69.0685</c:v>
                </c:pt>
                <c:pt idx="6406">
                  <c:v>69.085629999999995</c:v>
                </c:pt>
                <c:pt idx="6407">
                  <c:v>69.102760000000004</c:v>
                </c:pt>
                <c:pt idx="6408">
                  <c:v>69.119900000000001</c:v>
                </c:pt>
                <c:pt idx="6409">
                  <c:v>69.137039999999999</c:v>
                </c:pt>
                <c:pt idx="6410">
                  <c:v>69.154169999999993</c:v>
                </c:pt>
                <c:pt idx="6411">
                  <c:v>69.171319999999994</c:v>
                </c:pt>
                <c:pt idx="6412">
                  <c:v>69.188460000000006</c:v>
                </c:pt>
                <c:pt idx="6413">
                  <c:v>69.205600000000004</c:v>
                </c:pt>
                <c:pt idx="6414">
                  <c:v>69.222759999999994</c:v>
                </c:pt>
                <c:pt idx="6415">
                  <c:v>69.239900000000006</c:v>
                </c:pt>
                <c:pt idx="6416">
                  <c:v>69.257059999999996</c:v>
                </c:pt>
                <c:pt idx="6417">
                  <c:v>69.274209999999997</c:v>
                </c:pt>
                <c:pt idx="6418">
                  <c:v>69.291370000000001</c:v>
                </c:pt>
                <c:pt idx="6419">
                  <c:v>69.308530000000005</c:v>
                </c:pt>
                <c:pt idx="6420">
                  <c:v>69.325680000000006</c:v>
                </c:pt>
                <c:pt idx="6421">
                  <c:v>69.342839999999995</c:v>
                </c:pt>
                <c:pt idx="6422">
                  <c:v>69.360010000000003</c:v>
                </c:pt>
                <c:pt idx="6423">
                  <c:v>69.377170000000007</c:v>
                </c:pt>
                <c:pt idx="6424">
                  <c:v>69.39434</c:v>
                </c:pt>
                <c:pt idx="6425">
                  <c:v>69.411510000000007</c:v>
                </c:pt>
                <c:pt idx="6426">
                  <c:v>69.428690000000003</c:v>
                </c:pt>
                <c:pt idx="6427">
                  <c:v>69.445859999999996</c:v>
                </c:pt>
                <c:pt idx="6428">
                  <c:v>69.463040000000007</c:v>
                </c:pt>
                <c:pt idx="6429">
                  <c:v>69.480220000000003</c:v>
                </c:pt>
                <c:pt idx="6430">
                  <c:v>69.497399999999999</c:v>
                </c:pt>
                <c:pt idx="6431">
                  <c:v>69.514589999999998</c:v>
                </c:pt>
                <c:pt idx="6432">
                  <c:v>69.531769999999995</c:v>
                </c:pt>
                <c:pt idx="6433">
                  <c:v>69.548959999999994</c:v>
                </c:pt>
                <c:pt idx="6434">
                  <c:v>69.566149999999993</c:v>
                </c:pt>
                <c:pt idx="6435">
                  <c:v>69.583340000000007</c:v>
                </c:pt>
                <c:pt idx="6436">
                  <c:v>69.600530000000006</c:v>
                </c:pt>
                <c:pt idx="6437">
                  <c:v>69.617729999999995</c:v>
                </c:pt>
                <c:pt idx="6438">
                  <c:v>69.634929999999997</c:v>
                </c:pt>
                <c:pt idx="6439">
                  <c:v>69.65213</c:v>
                </c:pt>
                <c:pt idx="6440">
                  <c:v>69.669330000000002</c:v>
                </c:pt>
                <c:pt idx="6441">
                  <c:v>69.686539999999994</c:v>
                </c:pt>
                <c:pt idx="6442">
                  <c:v>69.703739999999996</c:v>
                </c:pt>
                <c:pt idx="6443">
                  <c:v>69.720950000000002</c:v>
                </c:pt>
                <c:pt idx="6444">
                  <c:v>69.738169999999997</c:v>
                </c:pt>
                <c:pt idx="6445">
                  <c:v>69.755380000000002</c:v>
                </c:pt>
                <c:pt idx="6446">
                  <c:v>69.772589999999994</c:v>
                </c:pt>
                <c:pt idx="6447">
                  <c:v>69.789810000000003</c:v>
                </c:pt>
                <c:pt idx="6448">
                  <c:v>69.807029999999997</c:v>
                </c:pt>
                <c:pt idx="6449">
                  <c:v>69.824259999999995</c:v>
                </c:pt>
                <c:pt idx="6450">
                  <c:v>69.841480000000004</c:v>
                </c:pt>
                <c:pt idx="6451">
                  <c:v>69.858699999999999</c:v>
                </c:pt>
                <c:pt idx="6452">
                  <c:v>69.875929999999997</c:v>
                </c:pt>
                <c:pt idx="6453">
                  <c:v>69.893169999999998</c:v>
                </c:pt>
                <c:pt idx="6454">
                  <c:v>69.910390000000007</c:v>
                </c:pt>
                <c:pt idx="6455">
                  <c:v>69.927629999999994</c:v>
                </c:pt>
                <c:pt idx="6456">
                  <c:v>69.944860000000006</c:v>
                </c:pt>
                <c:pt idx="6457">
                  <c:v>69.962100000000007</c:v>
                </c:pt>
                <c:pt idx="6458">
                  <c:v>69.979349999999997</c:v>
                </c:pt>
                <c:pt idx="6459">
                  <c:v>69.996589999999998</c:v>
                </c:pt>
                <c:pt idx="6460">
                  <c:v>70.013829999999999</c:v>
                </c:pt>
                <c:pt idx="6461">
                  <c:v>70.031080000000003</c:v>
                </c:pt>
                <c:pt idx="6462">
                  <c:v>70.048330000000007</c:v>
                </c:pt>
                <c:pt idx="6463">
                  <c:v>70.065579999999997</c:v>
                </c:pt>
                <c:pt idx="6464">
                  <c:v>70.082840000000004</c:v>
                </c:pt>
                <c:pt idx="6465">
                  <c:v>70.100089999999994</c:v>
                </c:pt>
                <c:pt idx="6466">
                  <c:v>70.117350000000002</c:v>
                </c:pt>
                <c:pt idx="6467">
                  <c:v>70.134609999999995</c:v>
                </c:pt>
                <c:pt idx="6468">
                  <c:v>70.151870000000002</c:v>
                </c:pt>
                <c:pt idx="6469">
                  <c:v>70.169139999999999</c:v>
                </c:pt>
                <c:pt idx="6470">
                  <c:v>70.186400000000006</c:v>
                </c:pt>
                <c:pt idx="6471">
                  <c:v>70.203670000000002</c:v>
                </c:pt>
                <c:pt idx="6472">
                  <c:v>70.220939999999999</c:v>
                </c:pt>
                <c:pt idx="6473">
                  <c:v>70.238209999999995</c:v>
                </c:pt>
                <c:pt idx="6474">
                  <c:v>70.255489999999995</c:v>
                </c:pt>
                <c:pt idx="6475">
                  <c:v>70.272769999999994</c:v>
                </c:pt>
                <c:pt idx="6476">
                  <c:v>70.290049999999994</c:v>
                </c:pt>
                <c:pt idx="6477">
                  <c:v>70.307329999999993</c:v>
                </c:pt>
                <c:pt idx="6478">
                  <c:v>70.324610000000007</c:v>
                </c:pt>
                <c:pt idx="6479">
                  <c:v>70.341899999999995</c:v>
                </c:pt>
                <c:pt idx="6480">
                  <c:v>70.359179999999995</c:v>
                </c:pt>
                <c:pt idx="6481">
                  <c:v>70.376469999999998</c:v>
                </c:pt>
                <c:pt idx="6482">
                  <c:v>70.393770000000004</c:v>
                </c:pt>
                <c:pt idx="6483">
                  <c:v>70.411060000000006</c:v>
                </c:pt>
                <c:pt idx="6484">
                  <c:v>70.428359999999998</c:v>
                </c:pt>
                <c:pt idx="6485">
                  <c:v>70.445660000000004</c:v>
                </c:pt>
                <c:pt idx="6486">
                  <c:v>70.462959999999995</c:v>
                </c:pt>
                <c:pt idx="6487">
                  <c:v>70.480260000000001</c:v>
                </c:pt>
                <c:pt idx="6488">
                  <c:v>70.497569999999996</c:v>
                </c:pt>
                <c:pt idx="6489">
                  <c:v>70.514870000000002</c:v>
                </c:pt>
                <c:pt idx="6490">
                  <c:v>70.532179999999997</c:v>
                </c:pt>
                <c:pt idx="6491">
                  <c:v>70.549490000000006</c:v>
                </c:pt>
                <c:pt idx="6492">
                  <c:v>70.566800000000001</c:v>
                </c:pt>
                <c:pt idx="6493">
                  <c:v>70.584119999999999</c:v>
                </c:pt>
                <c:pt idx="6494">
                  <c:v>70.601429999999993</c:v>
                </c:pt>
                <c:pt idx="6495">
                  <c:v>70.618759999999995</c:v>
                </c:pt>
                <c:pt idx="6496">
                  <c:v>70.636080000000007</c:v>
                </c:pt>
                <c:pt idx="6497">
                  <c:v>70.653400000000005</c:v>
                </c:pt>
                <c:pt idx="6498">
                  <c:v>70.670730000000006</c:v>
                </c:pt>
                <c:pt idx="6499">
                  <c:v>70.688059999999993</c:v>
                </c:pt>
                <c:pt idx="6500">
                  <c:v>70.705380000000005</c:v>
                </c:pt>
                <c:pt idx="6501">
                  <c:v>70.722719999999995</c:v>
                </c:pt>
                <c:pt idx="6502">
                  <c:v>70.740049999999997</c:v>
                </c:pt>
                <c:pt idx="6503">
                  <c:v>70.757390000000001</c:v>
                </c:pt>
                <c:pt idx="6504">
                  <c:v>70.774730000000005</c:v>
                </c:pt>
                <c:pt idx="6505">
                  <c:v>70.792069999999995</c:v>
                </c:pt>
                <c:pt idx="6506">
                  <c:v>70.80941</c:v>
                </c:pt>
                <c:pt idx="6507">
                  <c:v>70.826759999999993</c:v>
                </c:pt>
                <c:pt idx="6508">
                  <c:v>70.844099999999997</c:v>
                </c:pt>
                <c:pt idx="6509">
                  <c:v>70.861450000000005</c:v>
                </c:pt>
                <c:pt idx="6510">
                  <c:v>70.878810000000001</c:v>
                </c:pt>
                <c:pt idx="6511">
                  <c:v>70.896159999999995</c:v>
                </c:pt>
                <c:pt idx="6512">
                  <c:v>70.913510000000002</c:v>
                </c:pt>
                <c:pt idx="6513">
                  <c:v>70.930869999999999</c:v>
                </c:pt>
                <c:pt idx="6514">
                  <c:v>70.948229999999995</c:v>
                </c:pt>
                <c:pt idx="6515">
                  <c:v>70.965590000000006</c:v>
                </c:pt>
                <c:pt idx="6516">
                  <c:v>70.982960000000006</c:v>
                </c:pt>
                <c:pt idx="6517">
                  <c:v>71.000320000000002</c:v>
                </c:pt>
                <c:pt idx="6518">
                  <c:v>71.017690000000002</c:v>
                </c:pt>
                <c:pt idx="6519">
                  <c:v>71.035060000000001</c:v>
                </c:pt>
                <c:pt idx="6520">
                  <c:v>71.052440000000004</c:v>
                </c:pt>
                <c:pt idx="6521">
                  <c:v>71.069810000000004</c:v>
                </c:pt>
                <c:pt idx="6522">
                  <c:v>71.087190000000007</c:v>
                </c:pt>
                <c:pt idx="6523">
                  <c:v>71.104569999999995</c:v>
                </c:pt>
                <c:pt idx="6524">
                  <c:v>71.121949999999998</c:v>
                </c:pt>
                <c:pt idx="6525">
                  <c:v>71.139330000000001</c:v>
                </c:pt>
                <c:pt idx="6526">
                  <c:v>71.156720000000007</c:v>
                </c:pt>
                <c:pt idx="6527">
                  <c:v>71.174099999999996</c:v>
                </c:pt>
                <c:pt idx="6528">
                  <c:v>71.191490000000002</c:v>
                </c:pt>
                <c:pt idx="6529">
                  <c:v>71.208889999999997</c:v>
                </c:pt>
                <c:pt idx="6530">
                  <c:v>71.226280000000003</c:v>
                </c:pt>
                <c:pt idx="6531">
                  <c:v>71.243679999999998</c:v>
                </c:pt>
                <c:pt idx="6532">
                  <c:v>71.261070000000004</c:v>
                </c:pt>
                <c:pt idx="6533">
                  <c:v>71.278469999999999</c:v>
                </c:pt>
                <c:pt idx="6534">
                  <c:v>71.295879999999997</c:v>
                </c:pt>
                <c:pt idx="6535">
                  <c:v>71.313280000000006</c:v>
                </c:pt>
                <c:pt idx="6536">
                  <c:v>71.330690000000004</c:v>
                </c:pt>
                <c:pt idx="6537">
                  <c:v>71.348100000000002</c:v>
                </c:pt>
                <c:pt idx="6538">
                  <c:v>71.36551</c:v>
                </c:pt>
                <c:pt idx="6539">
                  <c:v>71.382919999999999</c:v>
                </c:pt>
                <c:pt idx="6540">
                  <c:v>71.40034</c:v>
                </c:pt>
                <c:pt idx="6541">
                  <c:v>71.417760000000001</c:v>
                </c:pt>
                <c:pt idx="6542">
                  <c:v>71.435169999999999</c:v>
                </c:pt>
                <c:pt idx="6543">
                  <c:v>71.452590000000001</c:v>
                </c:pt>
                <c:pt idx="6544">
                  <c:v>71.470020000000005</c:v>
                </c:pt>
                <c:pt idx="6545">
                  <c:v>71.487440000000007</c:v>
                </c:pt>
                <c:pt idx="6546">
                  <c:v>71.504869999999997</c:v>
                </c:pt>
                <c:pt idx="6547">
                  <c:v>71.522300000000001</c:v>
                </c:pt>
                <c:pt idx="6548">
                  <c:v>71.539730000000006</c:v>
                </c:pt>
                <c:pt idx="6549">
                  <c:v>71.557169999999999</c:v>
                </c:pt>
                <c:pt idx="6550">
                  <c:v>71.574600000000004</c:v>
                </c:pt>
                <c:pt idx="6551">
                  <c:v>71.592039999999997</c:v>
                </c:pt>
                <c:pt idx="6552">
                  <c:v>71.609480000000005</c:v>
                </c:pt>
                <c:pt idx="6553">
                  <c:v>71.626919999999998</c:v>
                </c:pt>
                <c:pt idx="6554">
                  <c:v>71.644369999999995</c:v>
                </c:pt>
                <c:pt idx="6555">
                  <c:v>71.661820000000006</c:v>
                </c:pt>
                <c:pt idx="6556">
                  <c:v>71.679270000000002</c:v>
                </c:pt>
                <c:pt idx="6557">
                  <c:v>71.696719999999999</c:v>
                </c:pt>
                <c:pt idx="6558">
                  <c:v>71.714169999999996</c:v>
                </c:pt>
                <c:pt idx="6559">
                  <c:v>71.731629999999996</c:v>
                </c:pt>
                <c:pt idx="6560">
                  <c:v>71.749080000000006</c:v>
                </c:pt>
                <c:pt idx="6561">
                  <c:v>71.766540000000006</c:v>
                </c:pt>
                <c:pt idx="6562">
                  <c:v>71.784000000000006</c:v>
                </c:pt>
                <c:pt idx="6563">
                  <c:v>71.801469999999995</c:v>
                </c:pt>
                <c:pt idx="6564">
                  <c:v>71.818939999999998</c:v>
                </c:pt>
                <c:pt idx="6565">
                  <c:v>71.836399999999998</c:v>
                </c:pt>
                <c:pt idx="6566">
                  <c:v>71.853870000000001</c:v>
                </c:pt>
                <c:pt idx="6567">
                  <c:v>71.871350000000007</c:v>
                </c:pt>
                <c:pt idx="6568">
                  <c:v>71.888819999999996</c:v>
                </c:pt>
                <c:pt idx="6569">
                  <c:v>71.906300000000002</c:v>
                </c:pt>
                <c:pt idx="6570">
                  <c:v>71.923770000000005</c:v>
                </c:pt>
                <c:pt idx="6571">
                  <c:v>71.94126</c:v>
                </c:pt>
                <c:pt idx="6572">
                  <c:v>71.958740000000006</c:v>
                </c:pt>
                <c:pt idx="6573">
                  <c:v>71.976230000000001</c:v>
                </c:pt>
                <c:pt idx="6574">
                  <c:v>71.993709999999993</c:v>
                </c:pt>
                <c:pt idx="6575">
                  <c:v>72.011200000000002</c:v>
                </c:pt>
                <c:pt idx="6576">
                  <c:v>72.028689999999997</c:v>
                </c:pt>
                <c:pt idx="6577">
                  <c:v>72.046189999999996</c:v>
                </c:pt>
                <c:pt idx="6578">
                  <c:v>72.063680000000005</c:v>
                </c:pt>
                <c:pt idx="6579">
                  <c:v>72.081180000000003</c:v>
                </c:pt>
                <c:pt idx="6580">
                  <c:v>72.098690000000005</c:v>
                </c:pt>
                <c:pt idx="6581">
                  <c:v>72.116190000000003</c:v>
                </c:pt>
                <c:pt idx="6582">
                  <c:v>72.133690000000001</c:v>
                </c:pt>
                <c:pt idx="6583">
                  <c:v>72.151200000000003</c:v>
                </c:pt>
                <c:pt idx="6584">
                  <c:v>72.168700000000001</c:v>
                </c:pt>
                <c:pt idx="6585">
                  <c:v>72.186220000000006</c:v>
                </c:pt>
                <c:pt idx="6586">
                  <c:v>72.203729999999993</c:v>
                </c:pt>
                <c:pt idx="6587">
                  <c:v>72.221239999999995</c:v>
                </c:pt>
                <c:pt idx="6588">
                  <c:v>72.238759999999999</c:v>
                </c:pt>
                <c:pt idx="6589">
                  <c:v>72.256280000000004</c:v>
                </c:pt>
                <c:pt idx="6590">
                  <c:v>72.273799999999994</c:v>
                </c:pt>
                <c:pt idx="6591">
                  <c:v>72.291319999999999</c:v>
                </c:pt>
                <c:pt idx="6592">
                  <c:v>72.308850000000007</c:v>
                </c:pt>
                <c:pt idx="6593">
                  <c:v>72.32638</c:v>
                </c:pt>
                <c:pt idx="6594">
                  <c:v>72.343909999999994</c:v>
                </c:pt>
                <c:pt idx="6595">
                  <c:v>72.361440000000002</c:v>
                </c:pt>
                <c:pt idx="6596">
                  <c:v>72.378969999999995</c:v>
                </c:pt>
                <c:pt idx="6597">
                  <c:v>72.396510000000006</c:v>
                </c:pt>
                <c:pt idx="6598">
                  <c:v>72.414050000000003</c:v>
                </c:pt>
                <c:pt idx="6599">
                  <c:v>72.43159</c:v>
                </c:pt>
                <c:pt idx="6600">
                  <c:v>72.449129999999997</c:v>
                </c:pt>
                <c:pt idx="6601">
                  <c:v>72.466669999999993</c:v>
                </c:pt>
                <c:pt idx="6602">
                  <c:v>72.484219999999993</c:v>
                </c:pt>
                <c:pt idx="6603">
                  <c:v>72.501769999999993</c:v>
                </c:pt>
                <c:pt idx="6604">
                  <c:v>72.519329999999997</c:v>
                </c:pt>
                <c:pt idx="6605">
                  <c:v>72.536869999999993</c:v>
                </c:pt>
                <c:pt idx="6606">
                  <c:v>72.554429999999996</c:v>
                </c:pt>
                <c:pt idx="6607">
                  <c:v>72.57199</c:v>
                </c:pt>
                <c:pt idx="6608">
                  <c:v>72.589550000000003</c:v>
                </c:pt>
                <c:pt idx="6609">
                  <c:v>72.607110000000006</c:v>
                </c:pt>
                <c:pt idx="6610">
                  <c:v>72.624669999999995</c:v>
                </c:pt>
                <c:pt idx="6611">
                  <c:v>72.642240000000001</c:v>
                </c:pt>
                <c:pt idx="6612">
                  <c:v>72.659809999999993</c:v>
                </c:pt>
                <c:pt idx="6613">
                  <c:v>72.677379999999999</c:v>
                </c:pt>
                <c:pt idx="6614">
                  <c:v>72.694950000000006</c:v>
                </c:pt>
                <c:pt idx="6615">
                  <c:v>72.712519999999998</c:v>
                </c:pt>
                <c:pt idx="6616">
                  <c:v>72.730099999999993</c:v>
                </c:pt>
                <c:pt idx="6617">
                  <c:v>72.747680000000003</c:v>
                </c:pt>
                <c:pt idx="6618">
                  <c:v>72.765259999999998</c:v>
                </c:pt>
                <c:pt idx="6619">
                  <c:v>72.782839999999993</c:v>
                </c:pt>
                <c:pt idx="6620">
                  <c:v>72.800430000000006</c:v>
                </c:pt>
                <c:pt idx="6621">
                  <c:v>72.818020000000004</c:v>
                </c:pt>
                <c:pt idx="6622">
                  <c:v>72.835610000000003</c:v>
                </c:pt>
                <c:pt idx="6623">
                  <c:v>72.853200000000001</c:v>
                </c:pt>
                <c:pt idx="6624">
                  <c:v>72.87079</c:v>
                </c:pt>
                <c:pt idx="6625">
                  <c:v>72.888390000000001</c:v>
                </c:pt>
                <c:pt idx="6626">
                  <c:v>72.90598</c:v>
                </c:pt>
                <c:pt idx="6627">
                  <c:v>72.923580000000001</c:v>
                </c:pt>
                <c:pt idx="6628">
                  <c:v>72.941180000000003</c:v>
                </c:pt>
                <c:pt idx="6629">
                  <c:v>72.958789999999993</c:v>
                </c:pt>
                <c:pt idx="6630">
                  <c:v>72.976389999999995</c:v>
                </c:pt>
                <c:pt idx="6631">
                  <c:v>72.994</c:v>
                </c:pt>
                <c:pt idx="6632">
                  <c:v>73.011619999999994</c:v>
                </c:pt>
                <c:pt idx="6633">
                  <c:v>73.029229999999998</c:v>
                </c:pt>
                <c:pt idx="6634">
                  <c:v>73.046840000000003</c:v>
                </c:pt>
                <c:pt idx="6635">
                  <c:v>73.064459999999997</c:v>
                </c:pt>
                <c:pt idx="6636">
                  <c:v>73.082080000000005</c:v>
                </c:pt>
                <c:pt idx="6637">
                  <c:v>73.099699999999999</c:v>
                </c:pt>
                <c:pt idx="6638">
                  <c:v>73.117320000000007</c:v>
                </c:pt>
                <c:pt idx="6639">
                  <c:v>73.134950000000003</c:v>
                </c:pt>
                <c:pt idx="6640">
                  <c:v>73.15258</c:v>
                </c:pt>
                <c:pt idx="6641">
                  <c:v>73.170199999999994</c:v>
                </c:pt>
                <c:pt idx="6642">
                  <c:v>73.187839999999994</c:v>
                </c:pt>
                <c:pt idx="6643">
                  <c:v>73.205470000000005</c:v>
                </c:pt>
                <c:pt idx="6644">
                  <c:v>73.223110000000005</c:v>
                </c:pt>
                <c:pt idx="6645">
                  <c:v>73.240750000000006</c:v>
                </c:pt>
                <c:pt idx="6646">
                  <c:v>73.258380000000002</c:v>
                </c:pt>
                <c:pt idx="6647">
                  <c:v>73.276030000000006</c:v>
                </c:pt>
                <c:pt idx="6648">
                  <c:v>73.293670000000006</c:v>
                </c:pt>
                <c:pt idx="6649">
                  <c:v>73.311319999999995</c:v>
                </c:pt>
                <c:pt idx="6650">
                  <c:v>73.328969999999998</c:v>
                </c:pt>
                <c:pt idx="6651">
                  <c:v>73.346620000000001</c:v>
                </c:pt>
                <c:pt idx="6652">
                  <c:v>73.364270000000005</c:v>
                </c:pt>
                <c:pt idx="6653">
                  <c:v>73.381929999999997</c:v>
                </c:pt>
                <c:pt idx="6654">
                  <c:v>73.399590000000003</c:v>
                </c:pt>
                <c:pt idx="6655">
                  <c:v>73.417240000000007</c:v>
                </c:pt>
                <c:pt idx="6656">
                  <c:v>73.434910000000002</c:v>
                </c:pt>
                <c:pt idx="6657">
                  <c:v>73.452569999999994</c:v>
                </c:pt>
                <c:pt idx="6658">
                  <c:v>73.470240000000004</c:v>
                </c:pt>
                <c:pt idx="6659">
                  <c:v>73.487909999999999</c:v>
                </c:pt>
                <c:pt idx="6660">
                  <c:v>73.505579999999995</c:v>
                </c:pt>
                <c:pt idx="6661">
                  <c:v>73.523250000000004</c:v>
                </c:pt>
                <c:pt idx="6662">
                  <c:v>73.54092</c:v>
                </c:pt>
                <c:pt idx="6663">
                  <c:v>73.558599999999998</c:v>
                </c:pt>
                <c:pt idx="6664">
                  <c:v>73.576279999999997</c:v>
                </c:pt>
                <c:pt idx="6665">
                  <c:v>73.593959999999996</c:v>
                </c:pt>
                <c:pt idx="6666">
                  <c:v>73.611639999999994</c:v>
                </c:pt>
                <c:pt idx="6667">
                  <c:v>73.629329999999996</c:v>
                </c:pt>
                <c:pt idx="6668">
                  <c:v>73.647009999999995</c:v>
                </c:pt>
                <c:pt idx="6669">
                  <c:v>73.664699999999996</c:v>
                </c:pt>
                <c:pt idx="6670">
                  <c:v>73.682400000000001</c:v>
                </c:pt>
                <c:pt idx="6671">
                  <c:v>73.700090000000003</c:v>
                </c:pt>
                <c:pt idx="6672">
                  <c:v>73.717780000000005</c:v>
                </c:pt>
                <c:pt idx="6673">
                  <c:v>73.735479999999995</c:v>
                </c:pt>
                <c:pt idx="6674">
                  <c:v>73.75318</c:v>
                </c:pt>
                <c:pt idx="6675">
                  <c:v>73.770880000000005</c:v>
                </c:pt>
                <c:pt idx="6676">
                  <c:v>73.788579999999996</c:v>
                </c:pt>
                <c:pt idx="6677">
                  <c:v>73.806290000000004</c:v>
                </c:pt>
                <c:pt idx="6678">
                  <c:v>73.823999999999998</c:v>
                </c:pt>
                <c:pt idx="6679">
                  <c:v>73.841710000000006</c:v>
                </c:pt>
                <c:pt idx="6680">
                  <c:v>73.85942</c:v>
                </c:pt>
                <c:pt idx="6681">
                  <c:v>73.877139999999997</c:v>
                </c:pt>
                <c:pt idx="6682">
                  <c:v>73.894850000000005</c:v>
                </c:pt>
                <c:pt idx="6683">
                  <c:v>73.912570000000002</c:v>
                </c:pt>
                <c:pt idx="6684">
                  <c:v>73.930289999999999</c:v>
                </c:pt>
                <c:pt idx="6685">
                  <c:v>73.948009999999996</c:v>
                </c:pt>
                <c:pt idx="6686">
                  <c:v>73.965739999999997</c:v>
                </c:pt>
                <c:pt idx="6687">
                  <c:v>73.983469999999997</c:v>
                </c:pt>
                <c:pt idx="6688">
                  <c:v>74.001199999999997</c:v>
                </c:pt>
                <c:pt idx="6689">
                  <c:v>74.018929999999997</c:v>
                </c:pt>
                <c:pt idx="6690">
                  <c:v>74.036670000000001</c:v>
                </c:pt>
                <c:pt idx="6691">
                  <c:v>74.054400000000001</c:v>
                </c:pt>
                <c:pt idx="6692">
                  <c:v>74.072140000000005</c:v>
                </c:pt>
                <c:pt idx="6693">
                  <c:v>74.089879999999994</c:v>
                </c:pt>
                <c:pt idx="6694">
                  <c:v>74.107619999999997</c:v>
                </c:pt>
                <c:pt idx="6695">
                  <c:v>74.125370000000004</c:v>
                </c:pt>
                <c:pt idx="6696">
                  <c:v>74.143109999999993</c:v>
                </c:pt>
                <c:pt idx="6697">
                  <c:v>74.16086</c:v>
                </c:pt>
                <c:pt idx="6698">
                  <c:v>74.178610000000006</c:v>
                </c:pt>
                <c:pt idx="6699">
                  <c:v>74.196370000000002</c:v>
                </c:pt>
                <c:pt idx="6700">
                  <c:v>74.214119999999994</c:v>
                </c:pt>
                <c:pt idx="6701">
                  <c:v>74.231870000000001</c:v>
                </c:pt>
                <c:pt idx="6702">
                  <c:v>74.249629999999996</c:v>
                </c:pt>
                <c:pt idx="6703">
                  <c:v>74.267399999999995</c:v>
                </c:pt>
                <c:pt idx="6704">
                  <c:v>74.285160000000005</c:v>
                </c:pt>
                <c:pt idx="6705">
                  <c:v>74.302930000000003</c:v>
                </c:pt>
                <c:pt idx="6706">
                  <c:v>74.320689999999999</c:v>
                </c:pt>
                <c:pt idx="6707">
                  <c:v>74.338459999999998</c:v>
                </c:pt>
                <c:pt idx="6708">
                  <c:v>74.356229999999996</c:v>
                </c:pt>
                <c:pt idx="6709">
                  <c:v>74.374009999999998</c:v>
                </c:pt>
                <c:pt idx="6710">
                  <c:v>74.391779999999997</c:v>
                </c:pt>
                <c:pt idx="6711">
                  <c:v>74.409559999999999</c:v>
                </c:pt>
                <c:pt idx="6712">
                  <c:v>74.427350000000004</c:v>
                </c:pt>
                <c:pt idx="6713">
                  <c:v>74.445130000000006</c:v>
                </c:pt>
                <c:pt idx="6714">
                  <c:v>74.462909999999994</c:v>
                </c:pt>
                <c:pt idx="6715">
                  <c:v>74.480699999999999</c:v>
                </c:pt>
                <c:pt idx="6716">
                  <c:v>74.498490000000004</c:v>
                </c:pt>
                <c:pt idx="6717">
                  <c:v>74.516279999999995</c:v>
                </c:pt>
                <c:pt idx="6718">
                  <c:v>74.53407</c:v>
                </c:pt>
                <c:pt idx="6719">
                  <c:v>74.551860000000005</c:v>
                </c:pt>
                <c:pt idx="6720">
                  <c:v>74.569659999999999</c:v>
                </c:pt>
                <c:pt idx="6721">
                  <c:v>74.587459999999993</c:v>
                </c:pt>
                <c:pt idx="6722">
                  <c:v>74.605260000000001</c:v>
                </c:pt>
                <c:pt idx="6723">
                  <c:v>74.623069999999998</c:v>
                </c:pt>
                <c:pt idx="6724">
                  <c:v>74.640879999999996</c:v>
                </c:pt>
                <c:pt idx="6725">
                  <c:v>74.658680000000004</c:v>
                </c:pt>
                <c:pt idx="6726">
                  <c:v>74.676500000000004</c:v>
                </c:pt>
                <c:pt idx="6727">
                  <c:v>74.694310000000002</c:v>
                </c:pt>
                <c:pt idx="6728">
                  <c:v>74.712119999999999</c:v>
                </c:pt>
                <c:pt idx="6729">
                  <c:v>74.729929999999996</c:v>
                </c:pt>
                <c:pt idx="6730">
                  <c:v>74.74776</c:v>
                </c:pt>
                <c:pt idx="6731">
                  <c:v>74.76558</c:v>
                </c:pt>
                <c:pt idx="6732">
                  <c:v>74.7834</c:v>
                </c:pt>
                <c:pt idx="6733">
                  <c:v>74.801220000000001</c:v>
                </c:pt>
                <c:pt idx="6734">
                  <c:v>74.819050000000004</c:v>
                </c:pt>
                <c:pt idx="6735">
                  <c:v>74.836879999999994</c:v>
                </c:pt>
                <c:pt idx="6736">
                  <c:v>74.854709999999997</c:v>
                </c:pt>
                <c:pt idx="6737">
                  <c:v>74.872550000000004</c:v>
                </c:pt>
                <c:pt idx="6738">
                  <c:v>74.890379999999993</c:v>
                </c:pt>
                <c:pt idx="6739">
                  <c:v>74.90822</c:v>
                </c:pt>
                <c:pt idx="6740">
                  <c:v>74.926060000000007</c:v>
                </c:pt>
                <c:pt idx="6741">
                  <c:v>74.943899999999999</c:v>
                </c:pt>
                <c:pt idx="6742">
                  <c:v>74.961749999999995</c:v>
                </c:pt>
                <c:pt idx="6743">
                  <c:v>74.979590000000002</c:v>
                </c:pt>
                <c:pt idx="6744">
                  <c:v>74.997439999999997</c:v>
                </c:pt>
                <c:pt idx="6745">
                  <c:v>75.015289999999993</c:v>
                </c:pt>
                <c:pt idx="6746">
                  <c:v>75.033140000000003</c:v>
                </c:pt>
                <c:pt idx="6747">
                  <c:v>75.051000000000002</c:v>
                </c:pt>
                <c:pt idx="6748">
                  <c:v>75.068860000000001</c:v>
                </c:pt>
                <c:pt idx="6749">
                  <c:v>75.08672</c:v>
                </c:pt>
                <c:pt idx="6750">
                  <c:v>75.104579999999999</c:v>
                </c:pt>
                <c:pt idx="6751">
                  <c:v>75.122439999999997</c:v>
                </c:pt>
                <c:pt idx="6752">
                  <c:v>75.140299999999996</c:v>
                </c:pt>
                <c:pt idx="6753">
                  <c:v>75.158169999999998</c:v>
                </c:pt>
                <c:pt idx="6754">
                  <c:v>75.17604</c:v>
                </c:pt>
                <c:pt idx="6755">
                  <c:v>75.193920000000006</c:v>
                </c:pt>
                <c:pt idx="6756">
                  <c:v>75.211789999999993</c:v>
                </c:pt>
                <c:pt idx="6757">
                  <c:v>75.229669999999999</c:v>
                </c:pt>
                <c:pt idx="6758">
                  <c:v>75.247540000000001</c:v>
                </c:pt>
                <c:pt idx="6759">
                  <c:v>75.265429999999995</c:v>
                </c:pt>
                <c:pt idx="6760">
                  <c:v>75.28331</c:v>
                </c:pt>
                <c:pt idx="6761">
                  <c:v>75.301190000000005</c:v>
                </c:pt>
                <c:pt idx="6762">
                  <c:v>75.31908</c:v>
                </c:pt>
                <c:pt idx="6763">
                  <c:v>75.336969999999994</c:v>
                </c:pt>
                <c:pt idx="6764">
                  <c:v>75.354860000000002</c:v>
                </c:pt>
                <c:pt idx="6765">
                  <c:v>75.372749999999996</c:v>
                </c:pt>
                <c:pt idx="6766">
                  <c:v>75.390649999999994</c:v>
                </c:pt>
                <c:pt idx="6767">
                  <c:v>75.408550000000005</c:v>
                </c:pt>
                <c:pt idx="6768">
                  <c:v>75.426450000000003</c:v>
                </c:pt>
                <c:pt idx="6769">
                  <c:v>75.444339999999997</c:v>
                </c:pt>
                <c:pt idx="6770">
                  <c:v>75.462249999999997</c:v>
                </c:pt>
                <c:pt idx="6771">
                  <c:v>75.480159999999998</c:v>
                </c:pt>
                <c:pt idx="6772">
                  <c:v>75.498059999999995</c:v>
                </c:pt>
                <c:pt idx="6773">
                  <c:v>75.515979999999999</c:v>
                </c:pt>
                <c:pt idx="6774">
                  <c:v>75.533879999999996</c:v>
                </c:pt>
                <c:pt idx="6775">
                  <c:v>75.5518</c:v>
                </c:pt>
                <c:pt idx="6776">
                  <c:v>75.569720000000004</c:v>
                </c:pt>
                <c:pt idx="6777">
                  <c:v>75.587630000000004</c:v>
                </c:pt>
                <c:pt idx="6778">
                  <c:v>75.605549999999994</c:v>
                </c:pt>
                <c:pt idx="6779">
                  <c:v>75.623469999999998</c:v>
                </c:pt>
                <c:pt idx="6780">
                  <c:v>75.641400000000004</c:v>
                </c:pt>
                <c:pt idx="6781">
                  <c:v>75.659329999999997</c:v>
                </c:pt>
                <c:pt idx="6782">
                  <c:v>75.677260000000004</c:v>
                </c:pt>
                <c:pt idx="6783">
                  <c:v>75.695189999999997</c:v>
                </c:pt>
                <c:pt idx="6784">
                  <c:v>75.713120000000004</c:v>
                </c:pt>
                <c:pt idx="6785">
                  <c:v>75.731059999999999</c:v>
                </c:pt>
                <c:pt idx="6786">
                  <c:v>75.748990000000006</c:v>
                </c:pt>
                <c:pt idx="6787">
                  <c:v>75.766940000000005</c:v>
                </c:pt>
                <c:pt idx="6788">
                  <c:v>75.784880000000001</c:v>
                </c:pt>
                <c:pt idx="6789">
                  <c:v>75.80283</c:v>
                </c:pt>
                <c:pt idx="6790">
                  <c:v>75.820769999999996</c:v>
                </c:pt>
                <c:pt idx="6791">
                  <c:v>75.838710000000006</c:v>
                </c:pt>
                <c:pt idx="6792">
                  <c:v>75.856669999999994</c:v>
                </c:pt>
                <c:pt idx="6793">
                  <c:v>75.874619999999993</c:v>
                </c:pt>
                <c:pt idx="6794">
                  <c:v>75.892579999999995</c:v>
                </c:pt>
                <c:pt idx="6795">
                  <c:v>75.910529999999994</c:v>
                </c:pt>
                <c:pt idx="6796">
                  <c:v>75.928489999999996</c:v>
                </c:pt>
                <c:pt idx="6797">
                  <c:v>75.946449999999999</c:v>
                </c:pt>
                <c:pt idx="6798">
                  <c:v>75.964420000000004</c:v>
                </c:pt>
                <c:pt idx="6799">
                  <c:v>75.982380000000006</c:v>
                </c:pt>
                <c:pt idx="6800">
                  <c:v>76.000349999999997</c:v>
                </c:pt>
                <c:pt idx="6801">
                  <c:v>76.018320000000003</c:v>
                </c:pt>
                <c:pt idx="6802">
                  <c:v>76.036289999999994</c:v>
                </c:pt>
                <c:pt idx="6803">
                  <c:v>76.054259999999999</c:v>
                </c:pt>
                <c:pt idx="6804">
                  <c:v>76.072239999999994</c:v>
                </c:pt>
                <c:pt idx="6805">
                  <c:v>76.090220000000002</c:v>
                </c:pt>
                <c:pt idx="6806">
                  <c:v>76.108199999999997</c:v>
                </c:pt>
                <c:pt idx="6807">
                  <c:v>76.126180000000005</c:v>
                </c:pt>
                <c:pt idx="6808">
                  <c:v>76.144170000000003</c:v>
                </c:pt>
                <c:pt idx="6809">
                  <c:v>76.162149999999997</c:v>
                </c:pt>
                <c:pt idx="6810">
                  <c:v>76.180139999999994</c:v>
                </c:pt>
                <c:pt idx="6811">
                  <c:v>76.198130000000006</c:v>
                </c:pt>
                <c:pt idx="6812">
                  <c:v>76.216130000000007</c:v>
                </c:pt>
                <c:pt idx="6813">
                  <c:v>76.234120000000004</c:v>
                </c:pt>
                <c:pt idx="6814">
                  <c:v>76.252110000000002</c:v>
                </c:pt>
                <c:pt idx="6815">
                  <c:v>76.270110000000003</c:v>
                </c:pt>
                <c:pt idx="6816">
                  <c:v>76.288120000000006</c:v>
                </c:pt>
                <c:pt idx="6817">
                  <c:v>76.306120000000007</c:v>
                </c:pt>
                <c:pt idx="6818">
                  <c:v>76.324129999999997</c:v>
                </c:pt>
                <c:pt idx="6819">
                  <c:v>76.342129999999997</c:v>
                </c:pt>
                <c:pt idx="6820">
                  <c:v>76.360150000000004</c:v>
                </c:pt>
                <c:pt idx="6821">
                  <c:v>76.378150000000005</c:v>
                </c:pt>
                <c:pt idx="6822">
                  <c:v>76.396169999999998</c:v>
                </c:pt>
                <c:pt idx="6823">
                  <c:v>76.414180000000002</c:v>
                </c:pt>
                <c:pt idx="6824">
                  <c:v>76.432209999999998</c:v>
                </c:pt>
                <c:pt idx="6825">
                  <c:v>76.450230000000005</c:v>
                </c:pt>
                <c:pt idx="6826">
                  <c:v>76.468249999999998</c:v>
                </c:pt>
                <c:pt idx="6827">
                  <c:v>76.486270000000005</c:v>
                </c:pt>
                <c:pt idx="6828">
                  <c:v>76.504300000000001</c:v>
                </c:pt>
                <c:pt idx="6829">
                  <c:v>76.522319999999993</c:v>
                </c:pt>
                <c:pt idx="6830">
                  <c:v>76.540360000000007</c:v>
                </c:pt>
                <c:pt idx="6831">
                  <c:v>76.558390000000003</c:v>
                </c:pt>
                <c:pt idx="6832">
                  <c:v>76.576419999999999</c:v>
                </c:pt>
                <c:pt idx="6833">
                  <c:v>76.594470000000001</c:v>
                </c:pt>
                <c:pt idx="6834">
                  <c:v>76.612499999999997</c:v>
                </c:pt>
                <c:pt idx="6835">
                  <c:v>76.630549999999999</c:v>
                </c:pt>
                <c:pt idx="6836">
                  <c:v>76.648589999999999</c:v>
                </c:pt>
                <c:pt idx="6837">
                  <c:v>76.666629999999998</c:v>
                </c:pt>
                <c:pt idx="6838">
                  <c:v>76.68468</c:v>
                </c:pt>
                <c:pt idx="6839">
                  <c:v>76.702740000000006</c:v>
                </c:pt>
                <c:pt idx="6840">
                  <c:v>76.720789999999994</c:v>
                </c:pt>
                <c:pt idx="6841">
                  <c:v>76.738839999999996</c:v>
                </c:pt>
                <c:pt idx="6842">
                  <c:v>76.756900000000002</c:v>
                </c:pt>
                <c:pt idx="6843">
                  <c:v>76.774959999999993</c:v>
                </c:pt>
                <c:pt idx="6844">
                  <c:v>76.793009999999995</c:v>
                </c:pt>
                <c:pt idx="6845">
                  <c:v>76.811080000000004</c:v>
                </c:pt>
                <c:pt idx="6846">
                  <c:v>76.829149999999998</c:v>
                </c:pt>
                <c:pt idx="6847">
                  <c:v>76.847210000000004</c:v>
                </c:pt>
                <c:pt idx="6848">
                  <c:v>76.865279999999998</c:v>
                </c:pt>
                <c:pt idx="6849">
                  <c:v>76.883349999999993</c:v>
                </c:pt>
                <c:pt idx="6850">
                  <c:v>76.901430000000005</c:v>
                </c:pt>
                <c:pt idx="6851">
                  <c:v>76.919499999999999</c:v>
                </c:pt>
                <c:pt idx="6852">
                  <c:v>76.937579999999997</c:v>
                </c:pt>
                <c:pt idx="6853">
                  <c:v>76.955659999999995</c:v>
                </c:pt>
                <c:pt idx="6854">
                  <c:v>76.973740000000006</c:v>
                </c:pt>
                <c:pt idx="6855">
                  <c:v>76.991829999999993</c:v>
                </c:pt>
                <c:pt idx="6856">
                  <c:v>77.009910000000005</c:v>
                </c:pt>
                <c:pt idx="6857">
                  <c:v>77.028000000000006</c:v>
                </c:pt>
                <c:pt idx="6858">
                  <c:v>77.046090000000007</c:v>
                </c:pt>
                <c:pt idx="6859">
                  <c:v>77.064189999999996</c:v>
                </c:pt>
                <c:pt idx="6860">
                  <c:v>77.082279999999997</c:v>
                </c:pt>
                <c:pt idx="6861">
                  <c:v>77.100380000000001</c:v>
                </c:pt>
                <c:pt idx="6862">
                  <c:v>77.118480000000005</c:v>
                </c:pt>
                <c:pt idx="6863">
                  <c:v>77.136570000000006</c:v>
                </c:pt>
                <c:pt idx="6864">
                  <c:v>77.154679999999999</c:v>
                </c:pt>
                <c:pt idx="6865">
                  <c:v>77.172780000000003</c:v>
                </c:pt>
                <c:pt idx="6866">
                  <c:v>77.190899999999999</c:v>
                </c:pt>
                <c:pt idx="6867">
                  <c:v>77.209010000000006</c:v>
                </c:pt>
                <c:pt idx="6868">
                  <c:v>77.227109999999996</c:v>
                </c:pt>
                <c:pt idx="6869">
                  <c:v>77.245230000000006</c:v>
                </c:pt>
                <c:pt idx="6870">
                  <c:v>77.263339999999999</c:v>
                </c:pt>
                <c:pt idx="6871">
                  <c:v>77.281459999999996</c:v>
                </c:pt>
                <c:pt idx="6872">
                  <c:v>77.299580000000006</c:v>
                </c:pt>
                <c:pt idx="6873">
                  <c:v>77.317700000000002</c:v>
                </c:pt>
                <c:pt idx="6874">
                  <c:v>77.335830000000001</c:v>
                </c:pt>
                <c:pt idx="6875">
                  <c:v>77.353960000000001</c:v>
                </c:pt>
                <c:pt idx="6876">
                  <c:v>77.37209</c:v>
                </c:pt>
                <c:pt idx="6877">
                  <c:v>77.390219999999999</c:v>
                </c:pt>
                <c:pt idx="6878">
                  <c:v>77.408349999999999</c:v>
                </c:pt>
                <c:pt idx="6879">
                  <c:v>77.426479999999998</c:v>
                </c:pt>
                <c:pt idx="6880">
                  <c:v>77.444630000000004</c:v>
                </c:pt>
                <c:pt idx="6881">
                  <c:v>77.462760000000003</c:v>
                </c:pt>
                <c:pt idx="6882">
                  <c:v>77.480900000000005</c:v>
                </c:pt>
                <c:pt idx="6883">
                  <c:v>77.499049999999997</c:v>
                </c:pt>
                <c:pt idx="6884">
                  <c:v>77.517200000000003</c:v>
                </c:pt>
                <c:pt idx="6885">
                  <c:v>77.535340000000005</c:v>
                </c:pt>
                <c:pt idx="6886">
                  <c:v>77.553489999999996</c:v>
                </c:pt>
                <c:pt idx="6887">
                  <c:v>77.571650000000005</c:v>
                </c:pt>
                <c:pt idx="6888">
                  <c:v>77.589799999999997</c:v>
                </c:pt>
                <c:pt idx="6889">
                  <c:v>77.607960000000006</c:v>
                </c:pt>
                <c:pt idx="6890">
                  <c:v>77.626109999999997</c:v>
                </c:pt>
                <c:pt idx="6891">
                  <c:v>77.644270000000006</c:v>
                </c:pt>
                <c:pt idx="6892">
                  <c:v>77.662440000000004</c:v>
                </c:pt>
                <c:pt idx="6893">
                  <c:v>77.680599999999998</c:v>
                </c:pt>
                <c:pt idx="6894">
                  <c:v>77.698769999999996</c:v>
                </c:pt>
                <c:pt idx="6895">
                  <c:v>77.716939999999994</c:v>
                </c:pt>
                <c:pt idx="6896">
                  <c:v>77.735110000000006</c:v>
                </c:pt>
                <c:pt idx="6897">
                  <c:v>77.753280000000004</c:v>
                </c:pt>
                <c:pt idx="6898">
                  <c:v>77.771460000000005</c:v>
                </c:pt>
                <c:pt idx="6899">
                  <c:v>77.789630000000002</c:v>
                </c:pt>
                <c:pt idx="6900">
                  <c:v>77.807820000000007</c:v>
                </c:pt>
                <c:pt idx="6901">
                  <c:v>77.825999999999993</c:v>
                </c:pt>
                <c:pt idx="6902">
                  <c:v>77.844179999999994</c:v>
                </c:pt>
                <c:pt idx="6903">
                  <c:v>77.862369999999999</c:v>
                </c:pt>
                <c:pt idx="6904">
                  <c:v>77.880549999999999</c:v>
                </c:pt>
                <c:pt idx="6905">
                  <c:v>77.898750000000007</c:v>
                </c:pt>
                <c:pt idx="6906">
                  <c:v>77.916939999999997</c:v>
                </c:pt>
                <c:pt idx="6907">
                  <c:v>77.935130000000001</c:v>
                </c:pt>
                <c:pt idx="6908">
                  <c:v>77.953329999999994</c:v>
                </c:pt>
                <c:pt idx="6909">
                  <c:v>77.971530000000001</c:v>
                </c:pt>
                <c:pt idx="6910">
                  <c:v>77.989729999999994</c:v>
                </c:pt>
                <c:pt idx="6911">
                  <c:v>78.007930000000002</c:v>
                </c:pt>
                <c:pt idx="6912">
                  <c:v>78.026139999999998</c:v>
                </c:pt>
                <c:pt idx="6913">
                  <c:v>78.044349999999994</c:v>
                </c:pt>
                <c:pt idx="6914">
                  <c:v>78.062560000000005</c:v>
                </c:pt>
                <c:pt idx="6915">
                  <c:v>78.080770000000001</c:v>
                </c:pt>
                <c:pt idx="6916">
                  <c:v>78.098979999999997</c:v>
                </c:pt>
                <c:pt idx="6917">
                  <c:v>78.117199999999997</c:v>
                </c:pt>
                <c:pt idx="6918">
                  <c:v>78.135409999999993</c:v>
                </c:pt>
                <c:pt idx="6919">
                  <c:v>78.153639999999996</c:v>
                </c:pt>
                <c:pt idx="6920">
                  <c:v>78.171859999999995</c:v>
                </c:pt>
                <c:pt idx="6921">
                  <c:v>78.190089999999998</c:v>
                </c:pt>
                <c:pt idx="6922">
                  <c:v>78.208309999999997</c:v>
                </c:pt>
                <c:pt idx="6923">
                  <c:v>78.22654</c:v>
                </c:pt>
                <c:pt idx="6924">
                  <c:v>78.244770000000003</c:v>
                </c:pt>
                <c:pt idx="6925">
                  <c:v>78.263000000000005</c:v>
                </c:pt>
                <c:pt idx="6926">
                  <c:v>78.281229999999994</c:v>
                </c:pt>
                <c:pt idx="6927">
                  <c:v>78.299480000000003</c:v>
                </c:pt>
                <c:pt idx="6928">
                  <c:v>78.317719999999994</c:v>
                </c:pt>
                <c:pt idx="6929">
                  <c:v>78.335949999999997</c:v>
                </c:pt>
                <c:pt idx="6930">
                  <c:v>78.354200000000006</c:v>
                </c:pt>
                <c:pt idx="6931">
                  <c:v>78.372439999999997</c:v>
                </c:pt>
                <c:pt idx="6932">
                  <c:v>78.390690000000006</c:v>
                </c:pt>
                <c:pt idx="6933">
                  <c:v>78.408940000000001</c:v>
                </c:pt>
                <c:pt idx="6934">
                  <c:v>78.427189999999996</c:v>
                </c:pt>
                <c:pt idx="6935">
                  <c:v>78.445449999999994</c:v>
                </c:pt>
                <c:pt idx="6936">
                  <c:v>78.463710000000006</c:v>
                </c:pt>
                <c:pt idx="6937">
                  <c:v>78.481960000000001</c:v>
                </c:pt>
                <c:pt idx="6938">
                  <c:v>78.500219999999999</c:v>
                </c:pt>
                <c:pt idx="6939">
                  <c:v>78.51849</c:v>
                </c:pt>
                <c:pt idx="6940">
                  <c:v>78.536749999999998</c:v>
                </c:pt>
                <c:pt idx="6941">
                  <c:v>78.555019999999999</c:v>
                </c:pt>
                <c:pt idx="6942">
                  <c:v>78.57329</c:v>
                </c:pt>
                <c:pt idx="6943">
                  <c:v>78.591560000000001</c:v>
                </c:pt>
                <c:pt idx="6944">
                  <c:v>78.609830000000002</c:v>
                </c:pt>
                <c:pt idx="6945">
                  <c:v>78.628110000000007</c:v>
                </c:pt>
                <c:pt idx="6946">
                  <c:v>78.646389999999997</c:v>
                </c:pt>
                <c:pt idx="6947">
                  <c:v>78.664670000000001</c:v>
                </c:pt>
                <c:pt idx="6948">
                  <c:v>78.682950000000005</c:v>
                </c:pt>
                <c:pt idx="6949">
                  <c:v>78.701229999999995</c:v>
                </c:pt>
                <c:pt idx="6950">
                  <c:v>78.719520000000003</c:v>
                </c:pt>
                <c:pt idx="6951">
                  <c:v>78.737809999999996</c:v>
                </c:pt>
                <c:pt idx="6952">
                  <c:v>78.756100000000004</c:v>
                </c:pt>
                <c:pt idx="6953">
                  <c:v>78.774389999999997</c:v>
                </c:pt>
                <c:pt idx="6954">
                  <c:v>78.792680000000004</c:v>
                </c:pt>
                <c:pt idx="6955">
                  <c:v>78.810980000000001</c:v>
                </c:pt>
                <c:pt idx="6956">
                  <c:v>78.829279999999997</c:v>
                </c:pt>
                <c:pt idx="6957">
                  <c:v>78.847579999999994</c:v>
                </c:pt>
                <c:pt idx="6958">
                  <c:v>78.865880000000004</c:v>
                </c:pt>
                <c:pt idx="6959">
                  <c:v>78.884190000000004</c:v>
                </c:pt>
                <c:pt idx="6960">
                  <c:v>78.902500000000003</c:v>
                </c:pt>
                <c:pt idx="6961">
                  <c:v>78.920810000000003</c:v>
                </c:pt>
                <c:pt idx="6962">
                  <c:v>78.939120000000003</c:v>
                </c:pt>
                <c:pt idx="6963">
                  <c:v>78.957430000000002</c:v>
                </c:pt>
                <c:pt idx="6964">
                  <c:v>78.975750000000005</c:v>
                </c:pt>
                <c:pt idx="6965">
                  <c:v>78.994060000000005</c:v>
                </c:pt>
                <c:pt idx="6966">
                  <c:v>79.012379999999993</c:v>
                </c:pt>
                <c:pt idx="6967">
                  <c:v>79.030709999999999</c:v>
                </c:pt>
                <c:pt idx="6968">
                  <c:v>79.049030000000002</c:v>
                </c:pt>
                <c:pt idx="6969">
                  <c:v>79.067350000000005</c:v>
                </c:pt>
                <c:pt idx="6970">
                  <c:v>79.08569</c:v>
                </c:pt>
                <c:pt idx="6971">
                  <c:v>79.104010000000002</c:v>
                </c:pt>
                <c:pt idx="6972">
                  <c:v>79.122339999999994</c:v>
                </c:pt>
                <c:pt idx="6973">
                  <c:v>79.140690000000006</c:v>
                </c:pt>
                <c:pt idx="6974">
                  <c:v>79.159019999999998</c:v>
                </c:pt>
                <c:pt idx="6975">
                  <c:v>79.177359999999993</c:v>
                </c:pt>
                <c:pt idx="6976">
                  <c:v>79.195700000000002</c:v>
                </c:pt>
                <c:pt idx="6977">
                  <c:v>79.214039999999997</c:v>
                </c:pt>
                <c:pt idx="6978">
                  <c:v>79.232389999999995</c:v>
                </c:pt>
                <c:pt idx="6979">
                  <c:v>79.250739999999993</c:v>
                </c:pt>
                <c:pt idx="6980">
                  <c:v>79.269090000000006</c:v>
                </c:pt>
                <c:pt idx="6981">
                  <c:v>79.287440000000004</c:v>
                </c:pt>
                <c:pt idx="6982">
                  <c:v>79.305790000000002</c:v>
                </c:pt>
                <c:pt idx="6983">
                  <c:v>79.324150000000003</c:v>
                </c:pt>
                <c:pt idx="6984">
                  <c:v>79.342510000000004</c:v>
                </c:pt>
                <c:pt idx="6985">
                  <c:v>79.360870000000006</c:v>
                </c:pt>
                <c:pt idx="6986">
                  <c:v>79.379230000000007</c:v>
                </c:pt>
                <c:pt idx="6987">
                  <c:v>79.397589999999994</c:v>
                </c:pt>
                <c:pt idx="6988">
                  <c:v>79.415959999999998</c:v>
                </c:pt>
                <c:pt idx="6989">
                  <c:v>79.434330000000003</c:v>
                </c:pt>
                <c:pt idx="6990">
                  <c:v>79.452699999999993</c:v>
                </c:pt>
                <c:pt idx="6991">
                  <c:v>79.471080000000001</c:v>
                </c:pt>
                <c:pt idx="6992">
                  <c:v>79.489450000000005</c:v>
                </c:pt>
                <c:pt idx="6993">
                  <c:v>79.507829999999998</c:v>
                </c:pt>
                <c:pt idx="6994">
                  <c:v>79.526210000000006</c:v>
                </c:pt>
                <c:pt idx="6995">
                  <c:v>79.544589999999999</c:v>
                </c:pt>
                <c:pt idx="6996">
                  <c:v>79.562970000000007</c:v>
                </c:pt>
                <c:pt idx="6997">
                  <c:v>79.581360000000004</c:v>
                </c:pt>
                <c:pt idx="6998">
                  <c:v>79.59975</c:v>
                </c:pt>
                <c:pt idx="6999">
                  <c:v>79.618129999999994</c:v>
                </c:pt>
                <c:pt idx="7000">
                  <c:v>79.636529999999993</c:v>
                </c:pt>
                <c:pt idx="7001">
                  <c:v>79.654920000000004</c:v>
                </c:pt>
                <c:pt idx="7002">
                  <c:v>79.673320000000004</c:v>
                </c:pt>
                <c:pt idx="7003">
                  <c:v>79.691720000000004</c:v>
                </c:pt>
                <c:pt idx="7004">
                  <c:v>79.710120000000003</c:v>
                </c:pt>
                <c:pt idx="7005">
                  <c:v>79.728520000000003</c:v>
                </c:pt>
                <c:pt idx="7006">
                  <c:v>79.746930000000006</c:v>
                </c:pt>
                <c:pt idx="7007">
                  <c:v>79.765339999999995</c:v>
                </c:pt>
                <c:pt idx="7008">
                  <c:v>79.783739999999995</c:v>
                </c:pt>
                <c:pt idx="7009">
                  <c:v>79.802149999999997</c:v>
                </c:pt>
                <c:pt idx="7010">
                  <c:v>79.82056</c:v>
                </c:pt>
                <c:pt idx="7011">
                  <c:v>79.838980000000006</c:v>
                </c:pt>
                <c:pt idx="7012">
                  <c:v>79.857399999999998</c:v>
                </c:pt>
                <c:pt idx="7013">
                  <c:v>79.875820000000004</c:v>
                </c:pt>
                <c:pt idx="7014">
                  <c:v>79.894239999999996</c:v>
                </c:pt>
                <c:pt idx="7015">
                  <c:v>79.912670000000006</c:v>
                </c:pt>
                <c:pt idx="7016">
                  <c:v>79.931089999999998</c:v>
                </c:pt>
                <c:pt idx="7017">
                  <c:v>79.949520000000007</c:v>
                </c:pt>
                <c:pt idx="7018">
                  <c:v>79.967950000000002</c:v>
                </c:pt>
                <c:pt idx="7019">
                  <c:v>79.986379999999997</c:v>
                </c:pt>
                <c:pt idx="7020">
                  <c:v>80.004819999999995</c:v>
                </c:pt>
                <c:pt idx="7021">
                  <c:v>80.023250000000004</c:v>
                </c:pt>
                <c:pt idx="7022">
                  <c:v>80.041690000000003</c:v>
                </c:pt>
                <c:pt idx="7023">
                  <c:v>80.060130000000001</c:v>
                </c:pt>
                <c:pt idx="7024">
                  <c:v>80.078580000000002</c:v>
                </c:pt>
                <c:pt idx="7025">
                  <c:v>80.097020000000001</c:v>
                </c:pt>
                <c:pt idx="7026">
                  <c:v>80.115470000000002</c:v>
                </c:pt>
                <c:pt idx="7027">
                  <c:v>80.133920000000003</c:v>
                </c:pt>
                <c:pt idx="7028">
                  <c:v>80.152370000000005</c:v>
                </c:pt>
                <c:pt idx="7029">
                  <c:v>80.170829999999995</c:v>
                </c:pt>
                <c:pt idx="7030">
                  <c:v>80.18929</c:v>
                </c:pt>
                <c:pt idx="7031">
                  <c:v>80.207740000000001</c:v>
                </c:pt>
                <c:pt idx="7032">
                  <c:v>80.226200000000006</c:v>
                </c:pt>
                <c:pt idx="7033">
                  <c:v>80.244669999999999</c:v>
                </c:pt>
                <c:pt idx="7034">
                  <c:v>80.263130000000004</c:v>
                </c:pt>
                <c:pt idx="7035">
                  <c:v>80.281589999999994</c:v>
                </c:pt>
                <c:pt idx="7036">
                  <c:v>80.300060000000002</c:v>
                </c:pt>
                <c:pt idx="7037">
                  <c:v>80.318529999999996</c:v>
                </c:pt>
                <c:pt idx="7038">
                  <c:v>80.337010000000006</c:v>
                </c:pt>
                <c:pt idx="7039">
                  <c:v>80.35548</c:v>
                </c:pt>
                <c:pt idx="7040">
                  <c:v>80.373959999999997</c:v>
                </c:pt>
                <c:pt idx="7041">
                  <c:v>80.392439999999993</c:v>
                </c:pt>
                <c:pt idx="7042">
                  <c:v>80.410920000000004</c:v>
                </c:pt>
                <c:pt idx="7043">
                  <c:v>80.429410000000004</c:v>
                </c:pt>
                <c:pt idx="7044">
                  <c:v>80.447890000000001</c:v>
                </c:pt>
                <c:pt idx="7045">
                  <c:v>80.466380000000001</c:v>
                </c:pt>
                <c:pt idx="7046">
                  <c:v>80.484870000000001</c:v>
                </c:pt>
                <c:pt idx="7047">
                  <c:v>80.503360000000001</c:v>
                </c:pt>
                <c:pt idx="7048">
                  <c:v>80.521850000000001</c:v>
                </c:pt>
                <c:pt idx="7049">
                  <c:v>80.540350000000004</c:v>
                </c:pt>
                <c:pt idx="7050">
                  <c:v>80.558850000000007</c:v>
                </c:pt>
                <c:pt idx="7051">
                  <c:v>80.577349999999996</c:v>
                </c:pt>
                <c:pt idx="7052">
                  <c:v>80.595849999999999</c:v>
                </c:pt>
                <c:pt idx="7053">
                  <c:v>80.614360000000005</c:v>
                </c:pt>
                <c:pt idx="7054">
                  <c:v>80.632869999999997</c:v>
                </c:pt>
                <c:pt idx="7055">
                  <c:v>80.65137</c:v>
                </c:pt>
                <c:pt idx="7056">
                  <c:v>80.669880000000006</c:v>
                </c:pt>
                <c:pt idx="7057">
                  <c:v>80.688400000000001</c:v>
                </c:pt>
                <c:pt idx="7058">
                  <c:v>80.706909999999993</c:v>
                </c:pt>
                <c:pt idx="7059">
                  <c:v>80.725430000000003</c:v>
                </c:pt>
                <c:pt idx="7060">
                  <c:v>80.743949999999998</c:v>
                </c:pt>
                <c:pt idx="7061">
                  <c:v>80.762469999999993</c:v>
                </c:pt>
                <c:pt idx="7062">
                  <c:v>80.781000000000006</c:v>
                </c:pt>
                <c:pt idx="7063">
                  <c:v>80.799520000000001</c:v>
                </c:pt>
                <c:pt idx="7064">
                  <c:v>80.818049999999999</c:v>
                </c:pt>
                <c:pt idx="7065">
                  <c:v>80.836579999999998</c:v>
                </c:pt>
                <c:pt idx="7066">
                  <c:v>80.855109999999996</c:v>
                </c:pt>
                <c:pt idx="7067">
                  <c:v>80.873649999999998</c:v>
                </c:pt>
                <c:pt idx="7068">
                  <c:v>80.892179999999996</c:v>
                </c:pt>
                <c:pt idx="7069">
                  <c:v>80.910719999999998</c:v>
                </c:pt>
                <c:pt idx="7070">
                  <c:v>80.929259999999999</c:v>
                </c:pt>
                <c:pt idx="7071">
                  <c:v>80.947810000000004</c:v>
                </c:pt>
                <c:pt idx="7072">
                  <c:v>80.966350000000006</c:v>
                </c:pt>
                <c:pt idx="7073">
                  <c:v>80.984899999999996</c:v>
                </c:pt>
                <c:pt idx="7074">
                  <c:v>81.003450000000001</c:v>
                </c:pt>
                <c:pt idx="7075">
                  <c:v>81.022000000000006</c:v>
                </c:pt>
                <c:pt idx="7076">
                  <c:v>81.040549999999996</c:v>
                </c:pt>
                <c:pt idx="7077">
                  <c:v>81.059110000000004</c:v>
                </c:pt>
                <c:pt idx="7078">
                  <c:v>81.077669999999998</c:v>
                </c:pt>
                <c:pt idx="7079">
                  <c:v>81.096230000000006</c:v>
                </c:pt>
                <c:pt idx="7080">
                  <c:v>81.114789999999999</c:v>
                </c:pt>
                <c:pt idx="7081">
                  <c:v>81.133349999999993</c:v>
                </c:pt>
                <c:pt idx="7082">
                  <c:v>81.151920000000004</c:v>
                </c:pt>
                <c:pt idx="7083">
                  <c:v>81.170490000000001</c:v>
                </c:pt>
                <c:pt idx="7084">
                  <c:v>81.189059999999998</c:v>
                </c:pt>
                <c:pt idx="7085">
                  <c:v>81.207629999999995</c:v>
                </c:pt>
                <c:pt idx="7086">
                  <c:v>81.226200000000006</c:v>
                </c:pt>
                <c:pt idx="7087">
                  <c:v>81.244780000000006</c:v>
                </c:pt>
                <c:pt idx="7088">
                  <c:v>81.263369999999995</c:v>
                </c:pt>
                <c:pt idx="7089">
                  <c:v>81.281940000000006</c:v>
                </c:pt>
                <c:pt idx="7090">
                  <c:v>81.300529999999995</c:v>
                </c:pt>
                <c:pt idx="7091">
                  <c:v>81.319109999999995</c:v>
                </c:pt>
                <c:pt idx="7092">
                  <c:v>81.337699999999998</c:v>
                </c:pt>
                <c:pt idx="7093">
                  <c:v>81.356290000000001</c:v>
                </c:pt>
                <c:pt idx="7094">
                  <c:v>81.374889999999994</c:v>
                </c:pt>
                <c:pt idx="7095">
                  <c:v>81.393479999999997</c:v>
                </c:pt>
                <c:pt idx="7096">
                  <c:v>81.41207</c:v>
                </c:pt>
                <c:pt idx="7097">
                  <c:v>81.430670000000006</c:v>
                </c:pt>
                <c:pt idx="7098">
                  <c:v>81.449269999999999</c:v>
                </c:pt>
                <c:pt idx="7099">
                  <c:v>81.467870000000005</c:v>
                </c:pt>
                <c:pt idx="7100">
                  <c:v>81.48648</c:v>
                </c:pt>
                <c:pt idx="7101">
                  <c:v>81.505089999999996</c:v>
                </c:pt>
                <c:pt idx="7102">
                  <c:v>81.523700000000005</c:v>
                </c:pt>
                <c:pt idx="7103">
                  <c:v>81.542299999999997</c:v>
                </c:pt>
                <c:pt idx="7104">
                  <c:v>81.560919999999996</c:v>
                </c:pt>
                <c:pt idx="7105">
                  <c:v>81.579539999999994</c:v>
                </c:pt>
                <c:pt idx="7106">
                  <c:v>81.598150000000004</c:v>
                </c:pt>
                <c:pt idx="7107">
                  <c:v>81.616770000000002</c:v>
                </c:pt>
                <c:pt idx="7108">
                  <c:v>81.635390000000001</c:v>
                </c:pt>
                <c:pt idx="7109">
                  <c:v>81.65401</c:v>
                </c:pt>
                <c:pt idx="7110">
                  <c:v>81.672650000000004</c:v>
                </c:pt>
                <c:pt idx="7111">
                  <c:v>81.691270000000003</c:v>
                </c:pt>
                <c:pt idx="7112">
                  <c:v>81.709900000000005</c:v>
                </c:pt>
                <c:pt idx="7113">
                  <c:v>81.728530000000006</c:v>
                </c:pt>
                <c:pt idx="7114">
                  <c:v>81.747169999999997</c:v>
                </c:pt>
                <c:pt idx="7115">
                  <c:v>81.765810000000002</c:v>
                </c:pt>
                <c:pt idx="7116">
                  <c:v>81.784450000000007</c:v>
                </c:pt>
                <c:pt idx="7117">
                  <c:v>81.803089999999997</c:v>
                </c:pt>
                <c:pt idx="7118">
                  <c:v>81.821719999999999</c:v>
                </c:pt>
                <c:pt idx="7119">
                  <c:v>81.840369999999993</c:v>
                </c:pt>
                <c:pt idx="7120">
                  <c:v>81.859020000000001</c:v>
                </c:pt>
                <c:pt idx="7121">
                  <c:v>81.877669999999995</c:v>
                </c:pt>
                <c:pt idx="7122">
                  <c:v>81.896320000000003</c:v>
                </c:pt>
                <c:pt idx="7123">
                  <c:v>81.914969999999997</c:v>
                </c:pt>
                <c:pt idx="7124">
                  <c:v>81.933629999999994</c:v>
                </c:pt>
                <c:pt idx="7125">
                  <c:v>81.952290000000005</c:v>
                </c:pt>
                <c:pt idx="7126">
                  <c:v>81.970950000000002</c:v>
                </c:pt>
                <c:pt idx="7127">
                  <c:v>81.989609999999999</c:v>
                </c:pt>
                <c:pt idx="7128">
                  <c:v>82.008269999999996</c:v>
                </c:pt>
                <c:pt idx="7129">
                  <c:v>82.026939999999996</c:v>
                </c:pt>
                <c:pt idx="7130">
                  <c:v>82.045609999999996</c:v>
                </c:pt>
                <c:pt idx="7131">
                  <c:v>82.064279999999997</c:v>
                </c:pt>
                <c:pt idx="7132">
                  <c:v>82.082949999999997</c:v>
                </c:pt>
                <c:pt idx="7133">
                  <c:v>82.101619999999997</c:v>
                </c:pt>
                <c:pt idx="7134">
                  <c:v>82.1203</c:v>
                </c:pt>
                <c:pt idx="7135">
                  <c:v>82.138980000000004</c:v>
                </c:pt>
                <c:pt idx="7136">
                  <c:v>82.157660000000007</c:v>
                </c:pt>
                <c:pt idx="7137">
                  <c:v>82.176349999999999</c:v>
                </c:pt>
                <c:pt idx="7138">
                  <c:v>82.195030000000003</c:v>
                </c:pt>
                <c:pt idx="7139">
                  <c:v>82.213710000000006</c:v>
                </c:pt>
                <c:pt idx="7140">
                  <c:v>82.232410000000002</c:v>
                </c:pt>
                <c:pt idx="7141">
                  <c:v>82.251099999999994</c:v>
                </c:pt>
                <c:pt idx="7142">
                  <c:v>82.26979</c:v>
                </c:pt>
                <c:pt idx="7143">
                  <c:v>82.288489999999996</c:v>
                </c:pt>
                <c:pt idx="7144">
                  <c:v>82.307190000000006</c:v>
                </c:pt>
                <c:pt idx="7145">
                  <c:v>82.325890000000001</c:v>
                </c:pt>
                <c:pt idx="7146">
                  <c:v>82.344589999999997</c:v>
                </c:pt>
                <c:pt idx="7147">
                  <c:v>82.363299999999995</c:v>
                </c:pt>
                <c:pt idx="7148">
                  <c:v>82.382000000000005</c:v>
                </c:pt>
                <c:pt idx="7149">
                  <c:v>82.400710000000004</c:v>
                </c:pt>
                <c:pt idx="7150">
                  <c:v>82.419420000000002</c:v>
                </c:pt>
                <c:pt idx="7151">
                  <c:v>82.438130000000001</c:v>
                </c:pt>
                <c:pt idx="7152">
                  <c:v>82.456850000000003</c:v>
                </c:pt>
                <c:pt idx="7153">
                  <c:v>82.475560000000002</c:v>
                </c:pt>
                <c:pt idx="7154">
                  <c:v>82.494290000000007</c:v>
                </c:pt>
                <c:pt idx="7155">
                  <c:v>82.513009999999994</c:v>
                </c:pt>
                <c:pt idx="7156">
                  <c:v>82.531729999999996</c:v>
                </c:pt>
                <c:pt idx="7157">
                  <c:v>82.550449999999998</c:v>
                </c:pt>
                <c:pt idx="7158">
                  <c:v>82.569180000000003</c:v>
                </c:pt>
                <c:pt idx="7159">
                  <c:v>82.587909999999994</c:v>
                </c:pt>
                <c:pt idx="7160">
                  <c:v>82.606639999999999</c:v>
                </c:pt>
                <c:pt idx="7161">
                  <c:v>82.625380000000007</c:v>
                </c:pt>
                <c:pt idx="7162">
                  <c:v>82.644120000000001</c:v>
                </c:pt>
                <c:pt idx="7163">
                  <c:v>82.662859999999995</c:v>
                </c:pt>
                <c:pt idx="7164">
                  <c:v>82.68159</c:v>
                </c:pt>
                <c:pt idx="7165">
                  <c:v>82.700339999999997</c:v>
                </c:pt>
                <c:pt idx="7166">
                  <c:v>82.719089999999994</c:v>
                </c:pt>
                <c:pt idx="7167">
                  <c:v>82.737830000000002</c:v>
                </c:pt>
                <c:pt idx="7168">
                  <c:v>82.75658</c:v>
                </c:pt>
                <c:pt idx="7169">
                  <c:v>82.775329999999997</c:v>
                </c:pt>
                <c:pt idx="7170">
                  <c:v>82.794079999999994</c:v>
                </c:pt>
                <c:pt idx="7171">
                  <c:v>82.812839999999994</c:v>
                </c:pt>
                <c:pt idx="7172">
                  <c:v>82.831599999999995</c:v>
                </c:pt>
                <c:pt idx="7173">
                  <c:v>82.850359999999995</c:v>
                </c:pt>
                <c:pt idx="7174">
                  <c:v>82.869119999999995</c:v>
                </c:pt>
                <c:pt idx="7175">
                  <c:v>82.887889999999999</c:v>
                </c:pt>
                <c:pt idx="7176">
                  <c:v>82.906649999999999</c:v>
                </c:pt>
                <c:pt idx="7177">
                  <c:v>82.925420000000003</c:v>
                </c:pt>
                <c:pt idx="7178">
                  <c:v>82.944190000000006</c:v>
                </c:pt>
                <c:pt idx="7179">
                  <c:v>82.962959999999995</c:v>
                </c:pt>
                <c:pt idx="7180">
                  <c:v>82.981740000000002</c:v>
                </c:pt>
                <c:pt idx="7181">
                  <c:v>83.000510000000006</c:v>
                </c:pt>
                <c:pt idx="7182">
                  <c:v>83.019289999999998</c:v>
                </c:pt>
                <c:pt idx="7183">
                  <c:v>83.038070000000005</c:v>
                </c:pt>
                <c:pt idx="7184">
                  <c:v>83.056849999999997</c:v>
                </c:pt>
                <c:pt idx="7185">
                  <c:v>83.075640000000007</c:v>
                </c:pt>
                <c:pt idx="7186">
                  <c:v>83.094430000000003</c:v>
                </c:pt>
                <c:pt idx="7187">
                  <c:v>83.113209999999995</c:v>
                </c:pt>
                <c:pt idx="7188">
                  <c:v>83.132009999999994</c:v>
                </c:pt>
                <c:pt idx="7189">
                  <c:v>83.150800000000004</c:v>
                </c:pt>
                <c:pt idx="7190">
                  <c:v>83.169589999999999</c:v>
                </c:pt>
                <c:pt idx="7191">
                  <c:v>83.188389999999998</c:v>
                </c:pt>
                <c:pt idx="7192">
                  <c:v>83.2072</c:v>
                </c:pt>
                <c:pt idx="7193">
                  <c:v>83.225999999999999</c:v>
                </c:pt>
                <c:pt idx="7194">
                  <c:v>83.244799999999998</c:v>
                </c:pt>
                <c:pt idx="7195">
                  <c:v>83.26361</c:v>
                </c:pt>
                <c:pt idx="7196">
                  <c:v>83.282420000000002</c:v>
                </c:pt>
                <c:pt idx="7197">
                  <c:v>83.301230000000004</c:v>
                </c:pt>
                <c:pt idx="7198">
                  <c:v>83.320040000000006</c:v>
                </c:pt>
                <c:pt idx="7199">
                  <c:v>83.338849999999994</c:v>
                </c:pt>
                <c:pt idx="7200">
                  <c:v>83.357669999999999</c:v>
                </c:pt>
                <c:pt idx="7201">
                  <c:v>83.376499999999993</c:v>
                </c:pt>
                <c:pt idx="7202">
                  <c:v>83.395309999999995</c:v>
                </c:pt>
                <c:pt idx="7203">
                  <c:v>83.414140000000003</c:v>
                </c:pt>
                <c:pt idx="7204">
                  <c:v>83.432959999999994</c:v>
                </c:pt>
                <c:pt idx="7205">
                  <c:v>83.451790000000003</c:v>
                </c:pt>
                <c:pt idx="7206">
                  <c:v>83.470619999999997</c:v>
                </c:pt>
                <c:pt idx="7207">
                  <c:v>83.489450000000005</c:v>
                </c:pt>
                <c:pt idx="7208">
                  <c:v>83.508290000000002</c:v>
                </c:pt>
                <c:pt idx="7209">
                  <c:v>83.527119999999996</c:v>
                </c:pt>
                <c:pt idx="7210">
                  <c:v>83.545959999999994</c:v>
                </c:pt>
                <c:pt idx="7211">
                  <c:v>83.564800000000005</c:v>
                </c:pt>
                <c:pt idx="7212">
                  <c:v>83.583640000000003</c:v>
                </c:pt>
                <c:pt idx="7213">
                  <c:v>83.602490000000003</c:v>
                </c:pt>
                <c:pt idx="7214">
                  <c:v>83.621340000000004</c:v>
                </c:pt>
                <c:pt idx="7215">
                  <c:v>83.640180000000001</c:v>
                </c:pt>
                <c:pt idx="7216">
                  <c:v>83.659030000000001</c:v>
                </c:pt>
                <c:pt idx="7217">
                  <c:v>83.677890000000005</c:v>
                </c:pt>
                <c:pt idx="7218">
                  <c:v>83.696749999999994</c:v>
                </c:pt>
                <c:pt idx="7219">
                  <c:v>83.715599999999995</c:v>
                </c:pt>
                <c:pt idx="7220">
                  <c:v>83.734459999999999</c:v>
                </c:pt>
                <c:pt idx="7221">
                  <c:v>83.753320000000002</c:v>
                </c:pt>
                <c:pt idx="7222">
                  <c:v>83.772189999999995</c:v>
                </c:pt>
                <c:pt idx="7223">
                  <c:v>83.791049999999998</c:v>
                </c:pt>
                <c:pt idx="7224">
                  <c:v>83.809920000000005</c:v>
                </c:pt>
                <c:pt idx="7225">
                  <c:v>83.828789999999998</c:v>
                </c:pt>
                <c:pt idx="7226">
                  <c:v>83.847660000000005</c:v>
                </c:pt>
                <c:pt idx="7227">
                  <c:v>83.866540000000001</c:v>
                </c:pt>
                <c:pt idx="7228">
                  <c:v>83.885409999999993</c:v>
                </c:pt>
                <c:pt idx="7229">
                  <c:v>83.904290000000003</c:v>
                </c:pt>
                <c:pt idx="7230">
                  <c:v>83.923169999999999</c:v>
                </c:pt>
                <c:pt idx="7231">
                  <c:v>83.942049999999995</c:v>
                </c:pt>
                <c:pt idx="7232">
                  <c:v>83.960939999999994</c:v>
                </c:pt>
                <c:pt idx="7233">
                  <c:v>83.979830000000007</c:v>
                </c:pt>
                <c:pt idx="7234">
                  <c:v>83.998720000000006</c:v>
                </c:pt>
                <c:pt idx="7235">
                  <c:v>84.017610000000005</c:v>
                </c:pt>
                <c:pt idx="7236">
                  <c:v>84.036500000000004</c:v>
                </c:pt>
                <c:pt idx="7237">
                  <c:v>84.055400000000006</c:v>
                </c:pt>
                <c:pt idx="7238">
                  <c:v>84.074299999999994</c:v>
                </c:pt>
                <c:pt idx="7239">
                  <c:v>84.093190000000007</c:v>
                </c:pt>
                <c:pt idx="7240">
                  <c:v>84.112099999999998</c:v>
                </c:pt>
                <c:pt idx="7241">
                  <c:v>84.131</c:v>
                </c:pt>
                <c:pt idx="7242">
                  <c:v>84.149910000000006</c:v>
                </c:pt>
                <c:pt idx="7243">
                  <c:v>84.168819999999997</c:v>
                </c:pt>
                <c:pt idx="7244">
                  <c:v>84.187730000000002</c:v>
                </c:pt>
                <c:pt idx="7245">
                  <c:v>84.206639999999993</c:v>
                </c:pt>
                <c:pt idx="7246">
                  <c:v>84.225560000000002</c:v>
                </c:pt>
                <c:pt idx="7247">
                  <c:v>84.244470000000007</c:v>
                </c:pt>
                <c:pt idx="7248">
                  <c:v>84.263390000000001</c:v>
                </c:pt>
                <c:pt idx="7249">
                  <c:v>84.282309999999995</c:v>
                </c:pt>
                <c:pt idx="7250">
                  <c:v>84.301230000000004</c:v>
                </c:pt>
                <c:pt idx="7251">
                  <c:v>84.320160000000001</c:v>
                </c:pt>
                <c:pt idx="7252">
                  <c:v>84.339089999999999</c:v>
                </c:pt>
                <c:pt idx="7253">
                  <c:v>84.358019999999996</c:v>
                </c:pt>
                <c:pt idx="7254">
                  <c:v>84.376949999999994</c:v>
                </c:pt>
                <c:pt idx="7255">
                  <c:v>84.395880000000005</c:v>
                </c:pt>
                <c:pt idx="7256">
                  <c:v>84.414820000000006</c:v>
                </c:pt>
                <c:pt idx="7257">
                  <c:v>84.433750000000003</c:v>
                </c:pt>
                <c:pt idx="7258">
                  <c:v>84.452699999999993</c:v>
                </c:pt>
                <c:pt idx="7259">
                  <c:v>84.471639999999994</c:v>
                </c:pt>
                <c:pt idx="7260">
                  <c:v>84.490589999999997</c:v>
                </c:pt>
                <c:pt idx="7261">
                  <c:v>84.509529999999998</c:v>
                </c:pt>
                <c:pt idx="7262">
                  <c:v>84.528480000000002</c:v>
                </c:pt>
                <c:pt idx="7263">
                  <c:v>84.547430000000006</c:v>
                </c:pt>
                <c:pt idx="7264">
                  <c:v>84.566379999999995</c:v>
                </c:pt>
                <c:pt idx="7265">
                  <c:v>84.585329999999999</c:v>
                </c:pt>
                <c:pt idx="7266">
                  <c:v>84.604290000000006</c:v>
                </c:pt>
                <c:pt idx="7267">
                  <c:v>84.623249999999999</c:v>
                </c:pt>
                <c:pt idx="7268">
                  <c:v>84.642219999999995</c:v>
                </c:pt>
                <c:pt idx="7269">
                  <c:v>84.661180000000002</c:v>
                </c:pt>
                <c:pt idx="7270">
                  <c:v>84.680149999999998</c:v>
                </c:pt>
                <c:pt idx="7271">
                  <c:v>84.699110000000005</c:v>
                </c:pt>
                <c:pt idx="7272">
                  <c:v>84.718090000000004</c:v>
                </c:pt>
                <c:pt idx="7273">
                  <c:v>84.737049999999996</c:v>
                </c:pt>
                <c:pt idx="7274">
                  <c:v>84.756029999999996</c:v>
                </c:pt>
                <c:pt idx="7275">
                  <c:v>84.775009999999995</c:v>
                </c:pt>
                <c:pt idx="7276">
                  <c:v>84.793980000000005</c:v>
                </c:pt>
                <c:pt idx="7277">
                  <c:v>84.812970000000007</c:v>
                </c:pt>
                <c:pt idx="7278">
                  <c:v>84.831950000000006</c:v>
                </c:pt>
                <c:pt idx="7279">
                  <c:v>84.850939999999994</c:v>
                </c:pt>
                <c:pt idx="7280">
                  <c:v>84.869919999999993</c:v>
                </c:pt>
                <c:pt idx="7281">
                  <c:v>84.888909999999996</c:v>
                </c:pt>
                <c:pt idx="7282">
                  <c:v>84.907899999999998</c:v>
                </c:pt>
                <c:pt idx="7283">
                  <c:v>84.926900000000003</c:v>
                </c:pt>
                <c:pt idx="7284">
                  <c:v>84.945890000000006</c:v>
                </c:pt>
                <c:pt idx="7285">
                  <c:v>84.964889999999997</c:v>
                </c:pt>
                <c:pt idx="7286">
                  <c:v>84.983890000000002</c:v>
                </c:pt>
                <c:pt idx="7287">
                  <c:v>85.002889999999994</c:v>
                </c:pt>
                <c:pt idx="7288">
                  <c:v>85.021900000000002</c:v>
                </c:pt>
                <c:pt idx="7289">
                  <c:v>85.040899999999993</c:v>
                </c:pt>
                <c:pt idx="7290">
                  <c:v>85.059910000000002</c:v>
                </c:pt>
                <c:pt idx="7291">
                  <c:v>85.078919999999997</c:v>
                </c:pt>
                <c:pt idx="7292">
                  <c:v>85.097930000000005</c:v>
                </c:pt>
                <c:pt idx="7293">
                  <c:v>85.11694</c:v>
                </c:pt>
                <c:pt idx="7294">
                  <c:v>85.135959999999997</c:v>
                </c:pt>
                <c:pt idx="7295">
                  <c:v>85.154979999999995</c:v>
                </c:pt>
                <c:pt idx="7296">
                  <c:v>85.174000000000007</c:v>
                </c:pt>
                <c:pt idx="7297">
                  <c:v>85.193020000000004</c:v>
                </c:pt>
                <c:pt idx="7298">
                  <c:v>85.212050000000005</c:v>
                </c:pt>
                <c:pt idx="7299">
                  <c:v>85.231080000000006</c:v>
                </c:pt>
                <c:pt idx="7300">
                  <c:v>85.250110000000006</c:v>
                </c:pt>
                <c:pt idx="7301">
                  <c:v>85.269130000000004</c:v>
                </c:pt>
                <c:pt idx="7302">
                  <c:v>85.288169999999994</c:v>
                </c:pt>
                <c:pt idx="7303">
                  <c:v>85.307209999999998</c:v>
                </c:pt>
                <c:pt idx="7304">
                  <c:v>85.326250000000002</c:v>
                </c:pt>
                <c:pt idx="7305">
                  <c:v>85.345280000000002</c:v>
                </c:pt>
                <c:pt idx="7306">
                  <c:v>85.364329999999995</c:v>
                </c:pt>
                <c:pt idx="7307">
                  <c:v>85.383369999999999</c:v>
                </c:pt>
                <c:pt idx="7308">
                  <c:v>85.402420000000006</c:v>
                </c:pt>
                <c:pt idx="7309">
                  <c:v>85.421469999999999</c:v>
                </c:pt>
                <c:pt idx="7310">
                  <c:v>85.440520000000006</c:v>
                </c:pt>
                <c:pt idx="7311">
                  <c:v>85.459569999999999</c:v>
                </c:pt>
                <c:pt idx="7312">
                  <c:v>85.478620000000006</c:v>
                </c:pt>
                <c:pt idx="7313">
                  <c:v>85.497680000000003</c:v>
                </c:pt>
                <c:pt idx="7314">
                  <c:v>85.516739999999999</c:v>
                </c:pt>
                <c:pt idx="7315">
                  <c:v>85.535799999999995</c:v>
                </c:pt>
                <c:pt idx="7316">
                  <c:v>85.554869999999994</c:v>
                </c:pt>
                <c:pt idx="7317">
                  <c:v>85.573939999999993</c:v>
                </c:pt>
                <c:pt idx="7318">
                  <c:v>85.593000000000004</c:v>
                </c:pt>
                <c:pt idx="7319">
                  <c:v>85.612070000000003</c:v>
                </c:pt>
                <c:pt idx="7320">
                  <c:v>85.631140000000002</c:v>
                </c:pt>
                <c:pt idx="7321">
                  <c:v>85.650220000000004</c:v>
                </c:pt>
                <c:pt idx="7322">
                  <c:v>85.669300000000007</c:v>
                </c:pt>
                <c:pt idx="7323">
                  <c:v>85.688370000000006</c:v>
                </c:pt>
                <c:pt idx="7324">
                  <c:v>85.707449999999994</c:v>
                </c:pt>
                <c:pt idx="7325">
                  <c:v>85.726529999999997</c:v>
                </c:pt>
                <c:pt idx="7326">
                  <c:v>85.745620000000002</c:v>
                </c:pt>
                <c:pt idx="7327">
                  <c:v>85.764709999999994</c:v>
                </c:pt>
                <c:pt idx="7328">
                  <c:v>85.783799999999999</c:v>
                </c:pt>
                <c:pt idx="7329">
                  <c:v>85.802890000000005</c:v>
                </c:pt>
                <c:pt idx="7330">
                  <c:v>85.821979999999996</c:v>
                </c:pt>
                <c:pt idx="7331">
                  <c:v>85.841070000000002</c:v>
                </c:pt>
                <c:pt idx="7332">
                  <c:v>85.860169999999997</c:v>
                </c:pt>
                <c:pt idx="7333">
                  <c:v>85.879270000000005</c:v>
                </c:pt>
                <c:pt idx="7334">
                  <c:v>85.898380000000003</c:v>
                </c:pt>
                <c:pt idx="7335">
                  <c:v>85.917479999999998</c:v>
                </c:pt>
                <c:pt idx="7336">
                  <c:v>85.936580000000006</c:v>
                </c:pt>
                <c:pt idx="7337">
                  <c:v>85.955690000000004</c:v>
                </c:pt>
                <c:pt idx="7338">
                  <c:v>85.974800000000002</c:v>
                </c:pt>
                <c:pt idx="7339">
                  <c:v>85.99391</c:v>
                </c:pt>
                <c:pt idx="7340">
                  <c:v>86.013030000000001</c:v>
                </c:pt>
                <c:pt idx="7341">
                  <c:v>86.032139999999998</c:v>
                </c:pt>
                <c:pt idx="7342">
                  <c:v>86.051259999999999</c:v>
                </c:pt>
                <c:pt idx="7343">
                  <c:v>86.07038</c:v>
                </c:pt>
                <c:pt idx="7344">
                  <c:v>86.089510000000004</c:v>
                </c:pt>
                <c:pt idx="7345">
                  <c:v>86.108630000000005</c:v>
                </c:pt>
                <c:pt idx="7346">
                  <c:v>86.127759999999995</c:v>
                </c:pt>
                <c:pt idx="7347">
                  <c:v>86.146889999999999</c:v>
                </c:pt>
                <c:pt idx="7348">
                  <c:v>86.166020000000003</c:v>
                </c:pt>
                <c:pt idx="7349">
                  <c:v>86.185149999999993</c:v>
                </c:pt>
                <c:pt idx="7350">
                  <c:v>86.20429</c:v>
                </c:pt>
                <c:pt idx="7351">
                  <c:v>86.223429999999993</c:v>
                </c:pt>
                <c:pt idx="7352">
                  <c:v>86.242570000000001</c:v>
                </c:pt>
                <c:pt idx="7353">
                  <c:v>86.261709999999994</c:v>
                </c:pt>
                <c:pt idx="7354">
                  <c:v>86.280850000000001</c:v>
                </c:pt>
                <c:pt idx="7355">
                  <c:v>86.3</c:v>
                </c:pt>
                <c:pt idx="7356">
                  <c:v>86.319149999999993</c:v>
                </c:pt>
                <c:pt idx="7357">
                  <c:v>86.338290000000001</c:v>
                </c:pt>
                <c:pt idx="7358">
                  <c:v>86.35745</c:v>
                </c:pt>
                <c:pt idx="7359">
                  <c:v>86.376609999999999</c:v>
                </c:pt>
                <c:pt idx="7360">
                  <c:v>86.395759999999996</c:v>
                </c:pt>
                <c:pt idx="7361">
                  <c:v>86.414919999999995</c:v>
                </c:pt>
                <c:pt idx="7362">
                  <c:v>86.434079999999994</c:v>
                </c:pt>
                <c:pt idx="7363">
                  <c:v>86.453249999999997</c:v>
                </c:pt>
                <c:pt idx="7364">
                  <c:v>86.472409999999996</c:v>
                </c:pt>
                <c:pt idx="7365">
                  <c:v>86.491579999999999</c:v>
                </c:pt>
                <c:pt idx="7366">
                  <c:v>86.510750000000002</c:v>
                </c:pt>
                <c:pt idx="7367">
                  <c:v>86.529920000000004</c:v>
                </c:pt>
                <c:pt idx="7368">
                  <c:v>86.549099999999996</c:v>
                </c:pt>
                <c:pt idx="7369">
                  <c:v>86.568269999999998</c:v>
                </c:pt>
                <c:pt idx="7370">
                  <c:v>86.587450000000004</c:v>
                </c:pt>
                <c:pt idx="7371">
                  <c:v>86.606629999999996</c:v>
                </c:pt>
                <c:pt idx="7372">
                  <c:v>86.625810000000001</c:v>
                </c:pt>
                <c:pt idx="7373">
                  <c:v>86.644999999999996</c:v>
                </c:pt>
                <c:pt idx="7374">
                  <c:v>86.664180000000002</c:v>
                </c:pt>
                <c:pt idx="7375">
                  <c:v>86.683369999999996</c:v>
                </c:pt>
                <c:pt idx="7376">
                  <c:v>86.702560000000005</c:v>
                </c:pt>
                <c:pt idx="7377">
                  <c:v>86.721760000000003</c:v>
                </c:pt>
                <c:pt idx="7378">
                  <c:v>86.740949999999998</c:v>
                </c:pt>
                <c:pt idx="7379">
                  <c:v>86.760149999999996</c:v>
                </c:pt>
                <c:pt idx="7380">
                  <c:v>86.779349999999994</c:v>
                </c:pt>
                <c:pt idx="7381">
                  <c:v>86.798550000000006</c:v>
                </c:pt>
                <c:pt idx="7382">
                  <c:v>86.817750000000004</c:v>
                </c:pt>
                <c:pt idx="7383">
                  <c:v>86.836960000000005</c:v>
                </c:pt>
                <c:pt idx="7384">
                  <c:v>86.856160000000003</c:v>
                </c:pt>
                <c:pt idx="7385">
                  <c:v>86.875370000000004</c:v>
                </c:pt>
                <c:pt idx="7386">
                  <c:v>86.894589999999994</c:v>
                </c:pt>
                <c:pt idx="7387">
                  <c:v>86.913799999999995</c:v>
                </c:pt>
                <c:pt idx="7388">
                  <c:v>86.933019999999999</c:v>
                </c:pt>
                <c:pt idx="7389">
                  <c:v>86.952240000000003</c:v>
                </c:pt>
                <c:pt idx="7390">
                  <c:v>86.971459999999993</c:v>
                </c:pt>
                <c:pt idx="7391">
                  <c:v>86.990679999999998</c:v>
                </c:pt>
                <c:pt idx="7392">
                  <c:v>87.009900000000002</c:v>
                </c:pt>
                <c:pt idx="7393">
                  <c:v>87.029139999999998</c:v>
                </c:pt>
                <c:pt idx="7394">
                  <c:v>87.048360000000002</c:v>
                </c:pt>
                <c:pt idx="7395">
                  <c:v>87.067599999999999</c:v>
                </c:pt>
                <c:pt idx="7396">
                  <c:v>87.086830000000006</c:v>
                </c:pt>
                <c:pt idx="7397">
                  <c:v>87.106059999999999</c:v>
                </c:pt>
                <c:pt idx="7398">
                  <c:v>87.125299999999996</c:v>
                </c:pt>
                <c:pt idx="7399">
                  <c:v>87.144540000000006</c:v>
                </c:pt>
                <c:pt idx="7400">
                  <c:v>87.163780000000003</c:v>
                </c:pt>
                <c:pt idx="7401">
                  <c:v>87.183030000000002</c:v>
                </c:pt>
                <c:pt idx="7402">
                  <c:v>87.202269999999999</c:v>
                </c:pt>
                <c:pt idx="7403">
                  <c:v>87.221519999999998</c:v>
                </c:pt>
                <c:pt idx="7404">
                  <c:v>87.240769999999998</c:v>
                </c:pt>
                <c:pt idx="7405">
                  <c:v>87.26003</c:v>
                </c:pt>
                <c:pt idx="7406">
                  <c:v>87.27928</c:v>
                </c:pt>
                <c:pt idx="7407">
                  <c:v>87.298540000000003</c:v>
                </c:pt>
                <c:pt idx="7408">
                  <c:v>87.317790000000002</c:v>
                </c:pt>
                <c:pt idx="7409">
                  <c:v>87.337050000000005</c:v>
                </c:pt>
                <c:pt idx="7410">
                  <c:v>87.356319999999997</c:v>
                </c:pt>
                <c:pt idx="7411">
                  <c:v>87.375579999999999</c:v>
                </c:pt>
                <c:pt idx="7412">
                  <c:v>87.394850000000005</c:v>
                </c:pt>
                <c:pt idx="7413">
                  <c:v>87.414119999999997</c:v>
                </c:pt>
                <c:pt idx="7414">
                  <c:v>87.433390000000003</c:v>
                </c:pt>
                <c:pt idx="7415">
                  <c:v>87.452669999999998</c:v>
                </c:pt>
                <c:pt idx="7416">
                  <c:v>87.471940000000004</c:v>
                </c:pt>
                <c:pt idx="7417">
                  <c:v>87.491219999999998</c:v>
                </c:pt>
                <c:pt idx="7418">
                  <c:v>87.510499999999993</c:v>
                </c:pt>
                <c:pt idx="7419">
                  <c:v>87.529790000000006</c:v>
                </c:pt>
                <c:pt idx="7420">
                  <c:v>87.549059999999997</c:v>
                </c:pt>
                <c:pt idx="7421">
                  <c:v>87.568349999999995</c:v>
                </c:pt>
                <c:pt idx="7422">
                  <c:v>87.587639999999993</c:v>
                </c:pt>
                <c:pt idx="7423">
                  <c:v>87.606930000000006</c:v>
                </c:pt>
                <c:pt idx="7424">
                  <c:v>87.626230000000007</c:v>
                </c:pt>
                <c:pt idx="7425">
                  <c:v>87.645520000000005</c:v>
                </c:pt>
                <c:pt idx="7426">
                  <c:v>87.664820000000006</c:v>
                </c:pt>
                <c:pt idx="7427">
                  <c:v>87.684110000000004</c:v>
                </c:pt>
                <c:pt idx="7428">
                  <c:v>87.703410000000005</c:v>
                </c:pt>
                <c:pt idx="7429">
                  <c:v>87.722719999999995</c:v>
                </c:pt>
                <c:pt idx="7430">
                  <c:v>87.74203</c:v>
                </c:pt>
                <c:pt idx="7431">
                  <c:v>87.761340000000004</c:v>
                </c:pt>
                <c:pt idx="7432">
                  <c:v>87.780649999999994</c:v>
                </c:pt>
                <c:pt idx="7433">
                  <c:v>87.799959999999999</c:v>
                </c:pt>
                <c:pt idx="7434">
                  <c:v>87.819270000000003</c:v>
                </c:pt>
                <c:pt idx="7435">
                  <c:v>87.838579999999993</c:v>
                </c:pt>
                <c:pt idx="7436">
                  <c:v>87.857900000000001</c:v>
                </c:pt>
                <c:pt idx="7437">
                  <c:v>87.877229999999997</c:v>
                </c:pt>
                <c:pt idx="7438">
                  <c:v>87.896550000000005</c:v>
                </c:pt>
                <c:pt idx="7439">
                  <c:v>87.915869999999998</c:v>
                </c:pt>
                <c:pt idx="7440">
                  <c:v>87.935199999999995</c:v>
                </c:pt>
                <c:pt idx="7441">
                  <c:v>87.954530000000005</c:v>
                </c:pt>
                <c:pt idx="7442">
                  <c:v>87.973860000000002</c:v>
                </c:pt>
                <c:pt idx="7443">
                  <c:v>87.993189999999998</c:v>
                </c:pt>
                <c:pt idx="7444">
                  <c:v>88.012529999999998</c:v>
                </c:pt>
                <c:pt idx="7445">
                  <c:v>88.031869999999998</c:v>
                </c:pt>
                <c:pt idx="7446">
                  <c:v>88.051209999999998</c:v>
                </c:pt>
                <c:pt idx="7447">
                  <c:v>88.070549999999997</c:v>
                </c:pt>
                <c:pt idx="7448">
                  <c:v>88.089889999999997</c:v>
                </c:pt>
                <c:pt idx="7449">
                  <c:v>88.10924</c:v>
                </c:pt>
                <c:pt idx="7450">
                  <c:v>88.128590000000003</c:v>
                </c:pt>
                <c:pt idx="7451">
                  <c:v>88.147930000000002</c:v>
                </c:pt>
                <c:pt idx="7452">
                  <c:v>88.167289999999994</c:v>
                </c:pt>
                <c:pt idx="7453">
                  <c:v>88.18665</c:v>
                </c:pt>
                <c:pt idx="7454">
                  <c:v>88.206000000000003</c:v>
                </c:pt>
                <c:pt idx="7455">
                  <c:v>88.225359999999995</c:v>
                </c:pt>
                <c:pt idx="7456">
                  <c:v>88.244720000000001</c:v>
                </c:pt>
                <c:pt idx="7457">
                  <c:v>88.264080000000007</c:v>
                </c:pt>
                <c:pt idx="7458">
                  <c:v>88.283450000000002</c:v>
                </c:pt>
                <c:pt idx="7459">
                  <c:v>88.302809999999994</c:v>
                </c:pt>
                <c:pt idx="7460">
                  <c:v>88.322180000000003</c:v>
                </c:pt>
                <c:pt idx="7461">
                  <c:v>88.341549999999998</c:v>
                </c:pt>
                <c:pt idx="7462">
                  <c:v>88.360929999999996</c:v>
                </c:pt>
                <c:pt idx="7463">
                  <c:v>88.380300000000005</c:v>
                </c:pt>
                <c:pt idx="7464">
                  <c:v>88.399680000000004</c:v>
                </c:pt>
                <c:pt idx="7465">
                  <c:v>88.419060000000002</c:v>
                </c:pt>
                <c:pt idx="7466">
                  <c:v>88.438450000000003</c:v>
                </c:pt>
                <c:pt idx="7467">
                  <c:v>88.457819999999998</c:v>
                </c:pt>
                <c:pt idx="7468">
                  <c:v>88.477209999999999</c:v>
                </c:pt>
                <c:pt idx="7469">
                  <c:v>88.496600000000001</c:v>
                </c:pt>
                <c:pt idx="7470">
                  <c:v>88.515990000000002</c:v>
                </c:pt>
                <c:pt idx="7471">
                  <c:v>88.535390000000007</c:v>
                </c:pt>
                <c:pt idx="7472">
                  <c:v>88.554779999999994</c:v>
                </c:pt>
                <c:pt idx="7473">
                  <c:v>88.574179999999998</c:v>
                </c:pt>
                <c:pt idx="7474">
                  <c:v>88.59357</c:v>
                </c:pt>
                <c:pt idx="7475">
                  <c:v>88.612979999999993</c:v>
                </c:pt>
                <c:pt idx="7476">
                  <c:v>88.632379999999998</c:v>
                </c:pt>
                <c:pt idx="7477">
                  <c:v>88.651790000000005</c:v>
                </c:pt>
                <c:pt idx="7478">
                  <c:v>88.671199999999999</c:v>
                </c:pt>
                <c:pt idx="7479">
                  <c:v>88.690610000000007</c:v>
                </c:pt>
                <c:pt idx="7480">
                  <c:v>88.710009999999997</c:v>
                </c:pt>
                <c:pt idx="7481">
                  <c:v>88.729429999999994</c:v>
                </c:pt>
                <c:pt idx="7482">
                  <c:v>88.748850000000004</c:v>
                </c:pt>
                <c:pt idx="7483">
                  <c:v>88.768259999999998</c:v>
                </c:pt>
                <c:pt idx="7484">
                  <c:v>88.787679999999995</c:v>
                </c:pt>
                <c:pt idx="7485">
                  <c:v>88.807109999999994</c:v>
                </c:pt>
                <c:pt idx="7486">
                  <c:v>88.826530000000005</c:v>
                </c:pt>
                <c:pt idx="7487">
                  <c:v>88.845950000000002</c:v>
                </c:pt>
                <c:pt idx="7488">
                  <c:v>88.865390000000005</c:v>
                </c:pt>
                <c:pt idx="7489">
                  <c:v>88.884820000000005</c:v>
                </c:pt>
                <c:pt idx="7490">
                  <c:v>88.904250000000005</c:v>
                </c:pt>
                <c:pt idx="7491">
                  <c:v>88.923680000000004</c:v>
                </c:pt>
                <c:pt idx="7492">
                  <c:v>88.943119999999993</c:v>
                </c:pt>
                <c:pt idx="7493">
                  <c:v>88.962559999999996</c:v>
                </c:pt>
                <c:pt idx="7494">
                  <c:v>88.981999999999999</c:v>
                </c:pt>
                <c:pt idx="7495">
                  <c:v>89.001450000000006</c:v>
                </c:pt>
                <c:pt idx="7496">
                  <c:v>89.020899999999997</c:v>
                </c:pt>
                <c:pt idx="7497">
                  <c:v>89.04034</c:v>
                </c:pt>
                <c:pt idx="7498">
                  <c:v>89.059790000000007</c:v>
                </c:pt>
                <c:pt idx="7499">
                  <c:v>89.079250000000002</c:v>
                </c:pt>
                <c:pt idx="7500">
                  <c:v>89.098699999999994</c:v>
                </c:pt>
                <c:pt idx="7501">
                  <c:v>89.118160000000003</c:v>
                </c:pt>
                <c:pt idx="7502">
                  <c:v>89.137609999999995</c:v>
                </c:pt>
                <c:pt idx="7503">
                  <c:v>89.157070000000004</c:v>
                </c:pt>
                <c:pt idx="7504">
                  <c:v>89.176540000000003</c:v>
                </c:pt>
                <c:pt idx="7505">
                  <c:v>89.195999999999998</c:v>
                </c:pt>
                <c:pt idx="7506">
                  <c:v>89.215469999999996</c:v>
                </c:pt>
                <c:pt idx="7507">
                  <c:v>89.234939999999995</c:v>
                </c:pt>
                <c:pt idx="7508">
                  <c:v>89.254409999999993</c:v>
                </c:pt>
                <c:pt idx="7509">
                  <c:v>89.273880000000005</c:v>
                </c:pt>
                <c:pt idx="7510">
                  <c:v>89.293360000000007</c:v>
                </c:pt>
                <c:pt idx="7511">
                  <c:v>89.312839999999994</c:v>
                </c:pt>
                <c:pt idx="7512">
                  <c:v>89.332310000000007</c:v>
                </c:pt>
                <c:pt idx="7513">
                  <c:v>89.351799999999997</c:v>
                </c:pt>
                <c:pt idx="7514">
                  <c:v>89.371279999999999</c:v>
                </c:pt>
                <c:pt idx="7515">
                  <c:v>89.390770000000003</c:v>
                </c:pt>
                <c:pt idx="7516">
                  <c:v>89.410259999999994</c:v>
                </c:pt>
                <c:pt idx="7517">
                  <c:v>89.429749999999999</c:v>
                </c:pt>
                <c:pt idx="7518">
                  <c:v>89.449240000000003</c:v>
                </c:pt>
                <c:pt idx="7519">
                  <c:v>89.468729999999994</c:v>
                </c:pt>
                <c:pt idx="7520">
                  <c:v>89.488230000000001</c:v>
                </c:pt>
                <c:pt idx="7521">
                  <c:v>89.507729999999995</c:v>
                </c:pt>
                <c:pt idx="7522">
                  <c:v>89.527230000000003</c:v>
                </c:pt>
                <c:pt idx="7523">
                  <c:v>89.546729999999997</c:v>
                </c:pt>
                <c:pt idx="7524">
                  <c:v>89.566239999999993</c:v>
                </c:pt>
                <c:pt idx="7525">
                  <c:v>89.585750000000004</c:v>
                </c:pt>
                <c:pt idx="7526">
                  <c:v>89.605260000000001</c:v>
                </c:pt>
                <c:pt idx="7527">
                  <c:v>89.624769999999998</c:v>
                </c:pt>
                <c:pt idx="7528">
                  <c:v>89.644279999999995</c:v>
                </c:pt>
                <c:pt idx="7529">
                  <c:v>89.663799999999995</c:v>
                </c:pt>
                <c:pt idx="7530">
                  <c:v>89.683319999999995</c:v>
                </c:pt>
                <c:pt idx="7531">
                  <c:v>89.702839999999995</c:v>
                </c:pt>
                <c:pt idx="7532">
                  <c:v>89.722359999999995</c:v>
                </c:pt>
                <c:pt idx="7533">
                  <c:v>89.741879999999995</c:v>
                </c:pt>
                <c:pt idx="7534">
                  <c:v>89.761409999999998</c:v>
                </c:pt>
                <c:pt idx="7535">
                  <c:v>89.780940000000001</c:v>
                </c:pt>
                <c:pt idx="7536">
                  <c:v>89.800470000000004</c:v>
                </c:pt>
                <c:pt idx="7537">
                  <c:v>89.82</c:v>
                </c:pt>
                <c:pt idx="7538">
                  <c:v>89.83954</c:v>
                </c:pt>
                <c:pt idx="7539">
                  <c:v>89.859070000000003</c:v>
                </c:pt>
                <c:pt idx="7540">
                  <c:v>89.878609999999995</c:v>
                </c:pt>
                <c:pt idx="7541">
                  <c:v>89.898160000000004</c:v>
                </c:pt>
                <c:pt idx="7542">
                  <c:v>89.917689999999993</c:v>
                </c:pt>
                <c:pt idx="7543">
                  <c:v>89.937240000000003</c:v>
                </c:pt>
                <c:pt idx="7544">
                  <c:v>89.956789999999998</c:v>
                </c:pt>
                <c:pt idx="7545">
                  <c:v>89.976339999999993</c:v>
                </c:pt>
                <c:pt idx="7546">
                  <c:v>89.995900000000006</c:v>
                </c:pt>
                <c:pt idx="7547">
                  <c:v>90.015450000000001</c:v>
                </c:pt>
                <c:pt idx="7548">
                  <c:v>90.034999999999997</c:v>
                </c:pt>
                <c:pt idx="7549">
                  <c:v>90.054559999999995</c:v>
                </c:pt>
                <c:pt idx="7550">
                  <c:v>90.074119999999994</c:v>
                </c:pt>
                <c:pt idx="7551">
                  <c:v>90.093680000000006</c:v>
                </c:pt>
                <c:pt idx="7552">
                  <c:v>90.113249999999994</c:v>
                </c:pt>
                <c:pt idx="7553">
                  <c:v>90.132810000000006</c:v>
                </c:pt>
                <c:pt idx="7554">
                  <c:v>90.152379999999994</c:v>
                </c:pt>
                <c:pt idx="7555">
                  <c:v>90.171959999999999</c:v>
                </c:pt>
                <c:pt idx="7556">
                  <c:v>90.19153</c:v>
                </c:pt>
                <c:pt idx="7557">
                  <c:v>90.211110000000005</c:v>
                </c:pt>
                <c:pt idx="7558">
                  <c:v>90.230680000000007</c:v>
                </c:pt>
                <c:pt idx="7559">
                  <c:v>90.250259999999997</c:v>
                </c:pt>
                <c:pt idx="7560">
                  <c:v>90.269840000000002</c:v>
                </c:pt>
                <c:pt idx="7561">
                  <c:v>90.289429999999996</c:v>
                </c:pt>
                <c:pt idx="7562">
                  <c:v>90.309010000000001</c:v>
                </c:pt>
                <c:pt idx="7563">
                  <c:v>90.328609999999998</c:v>
                </c:pt>
                <c:pt idx="7564">
                  <c:v>90.348190000000002</c:v>
                </c:pt>
                <c:pt idx="7565">
                  <c:v>90.367779999999996</c:v>
                </c:pt>
                <c:pt idx="7566">
                  <c:v>90.387379999999993</c:v>
                </c:pt>
                <c:pt idx="7567">
                  <c:v>90.406970000000001</c:v>
                </c:pt>
                <c:pt idx="7568">
                  <c:v>90.426569999999998</c:v>
                </c:pt>
                <c:pt idx="7569">
                  <c:v>90.446169999999995</c:v>
                </c:pt>
                <c:pt idx="7570">
                  <c:v>90.465770000000006</c:v>
                </c:pt>
                <c:pt idx="7571">
                  <c:v>90.485380000000006</c:v>
                </c:pt>
                <c:pt idx="7572">
                  <c:v>90.504990000000006</c:v>
                </c:pt>
                <c:pt idx="7573">
                  <c:v>90.524600000000007</c:v>
                </c:pt>
                <c:pt idx="7574">
                  <c:v>90.544210000000007</c:v>
                </c:pt>
                <c:pt idx="7575">
                  <c:v>90.563829999999996</c:v>
                </c:pt>
                <c:pt idx="7576">
                  <c:v>90.583439999999996</c:v>
                </c:pt>
                <c:pt idx="7577">
                  <c:v>90.603059999999999</c:v>
                </c:pt>
                <c:pt idx="7578">
                  <c:v>90.622680000000003</c:v>
                </c:pt>
                <c:pt idx="7579">
                  <c:v>90.642300000000006</c:v>
                </c:pt>
                <c:pt idx="7580">
                  <c:v>90.661929999999998</c:v>
                </c:pt>
                <c:pt idx="7581">
                  <c:v>90.681550000000001</c:v>
                </c:pt>
                <c:pt idx="7582">
                  <c:v>90.701179999999994</c:v>
                </c:pt>
                <c:pt idx="7583">
                  <c:v>90.72081</c:v>
                </c:pt>
                <c:pt idx="7584">
                  <c:v>90.740440000000007</c:v>
                </c:pt>
                <c:pt idx="7585">
                  <c:v>90.760080000000002</c:v>
                </c:pt>
                <c:pt idx="7586">
                  <c:v>90.779719999999998</c:v>
                </c:pt>
                <c:pt idx="7587">
                  <c:v>90.799350000000004</c:v>
                </c:pt>
                <c:pt idx="7588">
                  <c:v>90.818989999999999</c:v>
                </c:pt>
                <c:pt idx="7589">
                  <c:v>90.838639999999998</c:v>
                </c:pt>
                <c:pt idx="7590">
                  <c:v>90.858279999999993</c:v>
                </c:pt>
                <c:pt idx="7591">
                  <c:v>90.877930000000006</c:v>
                </c:pt>
                <c:pt idx="7592">
                  <c:v>90.897580000000005</c:v>
                </c:pt>
                <c:pt idx="7593">
                  <c:v>90.917240000000007</c:v>
                </c:pt>
                <c:pt idx="7594">
                  <c:v>90.936890000000005</c:v>
                </c:pt>
                <c:pt idx="7595">
                  <c:v>90.956540000000004</c:v>
                </c:pt>
                <c:pt idx="7596">
                  <c:v>90.976200000000006</c:v>
                </c:pt>
                <c:pt idx="7597">
                  <c:v>90.995859999999993</c:v>
                </c:pt>
                <c:pt idx="7598">
                  <c:v>91.015529999999998</c:v>
                </c:pt>
                <c:pt idx="7599">
                  <c:v>91.03519</c:v>
                </c:pt>
                <c:pt idx="7600">
                  <c:v>91.054860000000005</c:v>
                </c:pt>
                <c:pt idx="7601">
                  <c:v>91.074520000000007</c:v>
                </c:pt>
                <c:pt idx="7602">
                  <c:v>91.094189999999998</c:v>
                </c:pt>
                <c:pt idx="7603">
                  <c:v>91.113870000000006</c:v>
                </c:pt>
                <c:pt idx="7604">
                  <c:v>91.133539999999996</c:v>
                </c:pt>
                <c:pt idx="7605">
                  <c:v>91.153220000000005</c:v>
                </c:pt>
                <c:pt idx="7606">
                  <c:v>91.172899999999998</c:v>
                </c:pt>
                <c:pt idx="7607">
                  <c:v>91.192580000000007</c:v>
                </c:pt>
                <c:pt idx="7608">
                  <c:v>91.212270000000004</c:v>
                </c:pt>
                <c:pt idx="7609">
                  <c:v>91.231949999999998</c:v>
                </c:pt>
                <c:pt idx="7610">
                  <c:v>91.251639999999995</c:v>
                </c:pt>
                <c:pt idx="7611">
                  <c:v>91.271330000000006</c:v>
                </c:pt>
                <c:pt idx="7612">
                  <c:v>91.291020000000003</c:v>
                </c:pt>
                <c:pt idx="7613">
                  <c:v>91.31071</c:v>
                </c:pt>
                <c:pt idx="7614">
                  <c:v>91.330410000000001</c:v>
                </c:pt>
                <c:pt idx="7615">
                  <c:v>91.350110000000001</c:v>
                </c:pt>
                <c:pt idx="7616">
                  <c:v>91.369810000000001</c:v>
                </c:pt>
                <c:pt idx="7617">
                  <c:v>91.389520000000005</c:v>
                </c:pt>
                <c:pt idx="7618">
                  <c:v>91.409220000000005</c:v>
                </c:pt>
                <c:pt idx="7619">
                  <c:v>91.428920000000005</c:v>
                </c:pt>
                <c:pt idx="7620">
                  <c:v>91.448639999999997</c:v>
                </c:pt>
                <c:pt idx="7621">
                  <c:v>91.468350000000001</c:v>
                </c:pt>
                <c:pt idx="7622">
                  <c:v>91.488060000000004</c:v>
                </c:pt>
                <c:pt idx="7623">
                  <c:v>91.507769999999994</c:v>
                </c:pt>
                <c:pt idx="7624">
                  <c:v>91.527500000000003</c:v>
                </c:pt>
                <c:pt idx="7625">
                  <c:v>91.547210000000007</c:v>
                </c:pt>
                <c:pt idx="7626">
                  <c:v>91.566929999999999</c:v>
                </c:pt>
                <c:pt idx="7627">
                  <c:v>91.586659999999995</c:v>
                </c:pt>
                <c:pt idx="7628">
                  <c:v>91.606380000000001</c:v>
                </c:pt>
                <c:pt idx="7629">
                  <c:v>91.626109999999997</c:v>
                </c:pt>
                <c:pt idx="7630">
                  <c:v>91.645840000000007</c:v>
                </c:pt>
                <c:pt idx="7631">
                  <c:v>91.665580000000006</c:v>
                </c:pt>
                <c:pt idx="7632">
                  <c:v>91.685310000000001</c:v>
                </c:pt>
                <c:pt idx="7633">
                  <c:v>91.70505</c:v>
                </c:pt>
                <c:pt idx="7634">
                  <c:v>91.724779999999996</c:v>
                </c:pt>
                <c:pt idx="7635">
                  <c:v>91.744529999999997</c:v>
                </c:pt>
                <c:pt idx="7636">
                  <c:v>91.764269999999996</c:v>
                </c:pt>
                <c:pt idx="7637">
                  <c:v>91.784019999999998</c:v>
                </c:pt>
                <c:pt idx="7638">
                  <c:v>91.803759999999997</c:v>
                </c:pt>
                <c:pt idx="7639">
                  <c:v>91.823520000000002</c:v>
                </c:pt>
                <c:pt idx="7640">
                  <c:v>91.843270000000004</c:v>
                </c:pt>
                <c:pt idx="7641">
                  <c:v>91.863020000000006</c:v>
                </c:pt>
                <c:pt idx="7642">
                  <c:v>91.882769999999994</c:v>
                </c:pt>
                <c:pt idx="7643">
                  <c:v>91.902529999999999</c:v>
                </c:pt>
                <c:pt idx="7644">
                  <c:v>91.922290000000004</c:v>
                </c:pt>
                <c:pt idx="7645">
                  <c:v>91.942049999999995</c:v>
                </c:pt>
                <c:pt idx="7646">
                  <c:v>91.961820000000003</c:v>
                </c:pt>
                <c:pt idx="7647">
                  <c:v>91.981589999999997</c:v>
                </c:pt>
                <c:pt idx="7648">
                  <c:v>92.001360000000005</c:v>
                </c:pt>
                <c:pt idx="7649">
                  <c:v>92.021129999999999</c:v>
                </c:pt>
                <c:pt idx="7650">
                  <c:v>92.040899999999993</c:v>
                </c:pt>
                <c:pt idx="7651">
                  <c:v>92.060680000000005</c:v>
                </c:pt>
                <c:pt idx="7652">
                  <c:v>92.080449999999999</c:v>
                </c:pt>
                <c:pt idx="7653">
                  <c:v>92.100229999999996</c:v>
                </c:pt>
                <c:pt idx="7654">
                  <c:v>92.120009999999994</c:v>
                </c:pt>
                <c:pt idx="7655">
                  <c:v>92.139790000000005</c:v>
                </c:pt>
                <c:pt idx="7656">
                  <c:v>92.159580000000005</c:v>
                </c:pt>
                <c:pt idx="7657">
                  <c:v>92.179370000000006</c:v>
                </c:pt>
                <c:pt idx="7658">
                  <c:v>92.199160000000006</c:v>
                </c:pt>
                <c:pt idx="7659">
                  <c:v>92.218950000000007</c:v>
                </c:pt>
                <c:pt idx="7660">
                  <c:v>92.238749999999996</c:v>
                </c:pt>
                <c:pt idx="7661">
                  <c:v>92.258539999999996</c:v>
                </c:pt>
                <c:pt idx="7662">
                  <c:v>92.27834</c:v>
                </c:pt>
                <c:pt idx="7663">
                  <c:v>92.298140000000004</c:v>
                </c:pt>
                <c:pt idx="7664">
                  <c:v>92.317949999999996</c:v>
                </c:pt>
                <c:pt idx="7665">
                  <c:v>92.33775</c:v>
                </c:pt>
                <c:pt idx="7666">
                  <c:v>92.357560000000007</c:v>
                </c:pt>
                <c:pt idx="7667">
                  <c:v>92.377369999999999</c:v>
                </c:pt>
                <c:pt idx="7668">
                  <c:v>92.397180000000006</c:v>
                </c:pt>
                <c:pt idx="7669">
                  <c:v>92.416989999999998</c:v>
                </c:pt>
                <c:pt idx="7670">
                  <c:v>92.436809999999994</c:v>
                </c:pt>
                <c:pt idx="7671">
                  <c:v>92.456620000000001</c:v>
                </c:pt>
                <c:pt idx="7672">
                  <c:v>92.476439999999997</c:v>
                </c:pt>
                <c:pt idx="7673">
                  <c:v>92.496260000000007</c:v>
                </c:pt>
                <c:pt idx="7674">
                  <c:v>92.516090000000005</c:v>
                </c:pt>
                <c:pt idx="7675">
                  <c:v>92.535910000000001</c:v>
                </c:pt>
                <c:pt idx="7676">
                  <c:v>92.55574</c:v>
                </c:pt>
                <c:pt idx="7677">
                  <c:v>92.575569999999999</c:v>
                </c:pt>
                <c:pt idx="7678">
                  <c:v>92.595410000000001</c:v>
                </c:pt>
                <c:pt idx="7679">
                  <c:v>92.61524</c:v>
                </c:pt>
                <c:pt idx="7680">
                  <c:v>92.635080000000002</c:v>
                </c:pt>
                <c:pt idx="7681">
                  <c:v>92.654910000000001</c:v>
                </c:pt>
                <c:pt idx="7682">
                  <c:v>92.674760000000006</c:v>
                </c:pt>
                <c:pt idx="7683">
                  <c:v>92.694599999999994</c:v>
                </c:pt>
                <c:pt idx="7684">
                  <c:v>92.714449999999999</c:v>
                </c:pt>
                <c:pt idx="7685">
                  <c:v>92.734290000000001</c:v>
                </c:pt>
                <c:pt idx="7686">
                  <c:v>92.754140000000007</c:v>
                </c:pt>
                <c:pt idx="7687">
                  <c:v>92.773989999999998</c:v>
                </c:pt>
                <c:pt idx="7688">
                  <c:v>92.793850000000006</c:v>
                </c:pt>
                <c:pt idx="7689">
                  <c:v>92.813699999999997</c:v>
                </c:pt>
                <c:pt idx="7690">
                  <c:v>92.833560000000006</c:v>
                </c:pt>
                <c:pt idx="7691">
                  <c:v>92.85342</c:v>
                </c:pt>
                <c:pt idx="7692">
                  <c:v>92.873279999999994</c:v>
                </c:pt>
                <c:pt idx="7693">
                  <c:v>92.893140000000002</c:v>
                </c:pt>
                <c:pt idx="7694">
                  <c:v>92.91301</c:v>
                </c:pt>
                <c:pt idx="7695">
                  <c:v>92.932879999999997</c:v>
                </c:pt>
                <c:pt idx="7696">
                  <c:v>92.952749999999995</c:v>
                </c:pt>
                <c:pt idx="7697">
                  <c:v>92.972629999999995</c:v>
                </c:pt>
                <c:pt idx="7698">
                  <c:v>92.992500000000007</c:v>
                </c:pt>
                <c:pt idx="7699">
                  <c:v>93.012370000000004</c:v>
                </c:pt>
                <c:pt idx="7700">
                  <c:v>93.032259999999994</c:v>
                </c:pt>
                <c:pt idx="7701">
                  <c:v>93.052139999999994</c:v>
                </c:pt>
                <c:pt idx="7702">
                  <c:v>93.072019999999995</c:v>
                </c:pt>
                <c:pt idx="7703">
                  <c:v>93.091899999999995</c:v>
                </c:pt>
                <c:pt idx="7704">
                  <c:v>93.111789999999999</c:v>
                </c:pt>
                <c:pt idx="7705">
                  <c:v>93.131680000000003</c:v>
                </c:pt>
                <c:pt idx="7706">
                  <c:v>93.151570000000007</c:v>
                </c:pt>
                <c:pt idx="7707">
                  <c:v>93.171469999999999</c:v>
                </c:pt>
                <c:pt idx="7708">
                  <c:v>93.191360000000003</c:v>
                </c:pt>
                <c:pt idx="7709">
                  <c:v>93.211269999999999</c:v>
                </c:pt>
                <c:pt idx="7710">
                  <c:v>93.231160000000003</c:v>
                </c:pt>
                <c:pt idx="7711">
                  <c:v>93.251069999999999</c:v>
                </c:pt>
                <c:pt idx="7712">
                  <c:v>93.270970000000005</c:v>
                </c:pt>
                <c:pt idx="7713">
                  <c:v>93.290880000000001</c:v>
                </c:pt>
                <c:pt idx="7714">
                  <c:v>93.310779999999994</c:v>
                </c:pt>
                <c:pt idx="7715">
                  <c:v>93.330699999999993</c:v>
                </c:pt>
                <c:pt idx="7716">
                  <c:v>93.350610000000003</c:v>
                </c:pt>
                <c:pt idx="7717">
                  <c:v>93.370519999999999</c:v>
                </c:pt>
                <c:pt idx="7718">
                  <c:v>93.390439999999998</c:v>
                </c:pt>
                <c:pt idx="7719">
                  <c:v>93.410359999999997</c:v>
                </c:pt>
                <c:pt idx="7720">
                  <c:v>93.430279999999996</c:v>
                </c:pt>
                <c:pt idx="7721">
                  <c:v>93.450209999999998</c:v>
                </c:pt>
                <c:pt idx="7722">
                  <c:v>93.470129999999997</c:v>
                </c:pt>
                <c:pt idx="7723">
                  <c:v>93.49006</c:v>
                </c:pt>
                <c:pt idx="7724">
                  <c:v>93.509990000000002</c:v>
                </c:pt>
                <c:pt idx="7725">
                  <c:v>93.529920000000004</c:v>
                </c:pt>
                <c:pt idx="7726">
                  <c:v>93.549859999999995</c:v>
                </c:pt>
                <c:pt idx="7727">
                  <c:v>93.569789999999998</c:v>
                </c:pt>
                <c:pt idx="7728">
                  <c:v>93.589730000000003</c:v>
                </c:pt>
                <c:pt idx="7729">
                  <c:v>93.609669999999994</c:v>
                </c:pt>
                <c:pt idx="7730">
                  <c:v>93.629620000000003</c:v>
                </c:pt>
                <c:pt idx="7731">
                  <c:v>93.649559999999994</c:v>
                </c:pt>
                <c:pt idx="7732">
                  <c:v>93.669510000000002</c:v>
                </c:pt>
                <c:pt idx="7733">
                  <c:v>93.689459999999997</c:v>
                </c:pt>
                <c:pt idx="7734">
                  <c:v>93.709410000000005</c:v>
                </c:pt>
                <c:pt idx="7735">
                  <c:v>93.72936</c:v>
                </c:pt>
                <c:pt idx="7736">
                  <c:v>93.749319999999997</c:v>
                </c:pt>
                <c:pt idx="7737">
                  <c:v>93.769270000000006</c:v>
                </c:pt>
                <c:pt idx="7738">
                  <c:v>93.789240000000007</c:v>
                </c:pt>
                <c:pt idx="7739">
                  <c:v>93.809200000000004</c:v>
                </c:pt>
                <c:pt idx="7740">
                  <c:v>93.829160000000002</c:v>
                </c:pt>
                <c:pt idx="7741">
                  <c:v>93.849130000000002</c:v>
                </c:pt>
                <c:pt idx="7742">
                  <c:v>93.86909</c:v>
                </c:pt>
                <c:pt idx="7743">
                  <c:v>93.889070000000004</c:v>
                </c:pt>
                <c:pt idx="7744">
                  <c:v>93.909040000000005</c:v>
                </c:pt>
                <c:pt idx="7745">
                  <c:v>93.929019999999994</c:v>
                </c:pt>
                <c:pt idx="7746">
                  <c:v>93.948989999999995</c:v>
                </c:pt>
                <c:pt idx="7747">
                  <c:v>93.968969999999999</c:v>
                </c:pt>
                <c:pt idx="7748">
                  <c:v>93.988950000000003</c:v>
                </c:pt>
                <c:pt idx="7749">
                  <c:v>94.008930000000007</c:v>
                </c:pt>
                <c:pt idx="7750">
                  <c:v>94.028919999999999</c:v>
                </c:pt>
                <c:pt idx="7751">
                  <c:v>94.048900000000003</c:v>
                </c:pt>
                <c:pt idx="7752">
                  <c:v>94.068889999999996</c:v>
                </c:pt>
                <c:pt idx="7753">
                  <c:v>94.088890000000006</c:v>
                </c:pt>
                <c:pt idx="7754">
                  <c:v>94.108879999999999</c:v>
                </c:pt>
                <c:pt idx="7755">
                  <c:v>94.128879999999995</c:v>
                </c:pt>
                <c:pt idx="7756">
                  <c:v>94.148870000000002</c:v>
                </c:pt>
                <c:pt idx="7757">
                  <c:v>94.168880000000001</c:v>
                </c:pt>
                <c:pt idx="7758">
                  <c:v>94.188879999999997</c:v>
                </c:pt>
                <c:pt idx="7759">
                  <c:v>94.208889999999997</c:v>
                </c:pt>
                <c:pt idx="7760">
                  <c:v>94.228890000000007</c:v>
                </c:pt>
                <c:pt idx="7761">
                  <c:v>94.248900000000006</c:v>
                </c:pt>
                <c:pt idx="7762">
                  <c:v>94.268910000000005</c:v>
                </c:pt>
                <c:pt idx="7763">
                  <c:v>94.288929999999993</c:v>
                </c:pt>
                <c:pt idx="7764">
                  <c:v>94.308940000000007</c:v>
                </c:pt>
                <c:pt idx="7765">
                  <c:v>94.328959999999995</c:v>
                </c:pt>
                <c:pt idx="7766">
                  <c:v>94.348979999999997</c:v>
                </c:pt>
                <c:pt idx="7767">
                  <c:v>94.369</c:v>
                </c:pt>
                <c:pt idx="7768">
                  <c:v>94.389020000000002</c:v>
                </c:pt>
                <c:pt idx="7769">
                  <c:v>94.409040000000005</c:v>
                </c:pt>
                <c:pt idx="7770">
                  <c:v>94.429069999999996</c:v>
                </c:pt>
                <c:pt idx="7771">
                  <c:v>94.449100000000001</c:v>
                </c:pt>
                <c:pt idx="7772">
                  <c:v>94.469130000000007</c:v>
                </c:pt>
                <c:pt idx="7773">
                  <c:v>94.489170000000001</c:v>
                </c:pt>
                <c:pt idx="7774">
                  <c:v>94.509200000000007</c:v>
                </c:pt>
                <c:pt idx="7775">
                  <c:v>94.529240000000001</c:v>
                </c:pt>
                <c:pt idx="7776">
                  <c:v>94.549289999999999</c:v>
                </c:pt>
                <c:pt idx="7777">
                  <c:v>94.569329999999994</c:v>
                </c:pt>
                <c:pt idx="7778">
                  <c:v>94.589370000000002</c:v>
                </c:pt>
                <c:pt idx="7779">
                  <c:v>94.60942</c:v>
                </c:pt>
                <c:pt idx="7780">
                  <c:v>94.629469999999998</c:v>
                </c:pt>
                <c:pt idx="7781">
                  <c:v>94.649519999999995</c:v>
                </c:pt>
                <c:pt idx="7782">
                  <c:v>94.669569999999993</c:v>
                </c:pt>
                <c:pt idx="7783">
                  <c:v>94.689629999999994</c:v>
                </c:pt>
                <c:pt idx="7784">
                  <c:v>94.709689999999995</c:v>
                </c:pt>
                <c:pt idx="7785">
                  <c:v>94.729740000000007</c:v>
                </c:pt>
                <c:pt idx="7786">
                  <c:v>94.749809999999997</c:v>
                </c:pt>
                <c:pt idx="7787">
                  <c:v>94.769869999999997</c:v>
                </c:pt>
                <c:pt idx="7788">
                  <c:v>94.789929999999998</c:v>
                </c:pt>
                <c:pt idx="7789">
                  <c:v>94.810010000000005</c:v>
                </c:pt>
                <c:pt idx="7790">
                  <c:v>94.830079999999995</c:v>
                </c:pt>
                <c:pt idx="7791">
                  <c:v>94.850139999999996</c:v>
                </c:pt>
                <c:pt idx="7792">
                  <c:v>94.870220000000003</c:v>
                </c:pt>
                <c:pt idx="7793">
                  <c:v>94.890299999999996</c:v>
                </c:pt>
                <c:pt idx="7794">
                  <c:v>94.910380000000004</c:v>
                </c:pt>
                <c:pt idx="7795">
                  <c:v>94.930459999999997</c:v>
                </c:pt>
                <c:pt idx="7796">
                  <c:v>94.950540000000004</c:v>
                </c:pt>
                <c:pt idx="7797">
                  <c:v>94.97063</c:v>
                </c:pt>
                <c:pt idx="7798">
                  <c:v>94.990719999999996</c:v>
                </c:pt>
                <c:pt idx="7799">
                  <c:v>95.010800000000003</c:v>
                </c:pt>
                <c:pt idx="7800">
                  <c:v>95.030889999999999</c:v>
                </c:pt>
                <c:pt idx="7801">
                  <c:v>95.050989999999999</c:v>
                </c:pt>
                <c:pt idx="7802">
                  <c:v>95.071079999999995</c:v>
                </c:pt>
                <c:pt idx="7803">
                  <c:v>95.091179999999994</c:v>
                </c:pt>
                <c:pt idx="7804">
                  <c:v>95.111279999999994</c:v>
                </c:pt>
                <c:pt idx="7805">
                  <c:v>95.131389999999996</c:v>
                </c:pt>
                <c:pt idx="7806">
                  <c:v>95.151489999999995</c:v>
                </c:pt>
                <c:pt idx="7807">
                  <c:v>95.171589999999995</c:v>
                </c:pt>
                <c:pt idx="7808">
                  <c:v>95.191699999999997</c:v>
                </c:pt>
                <c:pt idx="7809">
                  <c:v>95.21181</c:v>
                </c:pt>
                <c:pt idx="7810">
                  <c:v>95.231930000000006</c:v>
                </c:pt>
                <c:pt idx="7811">
                  <c:v>95.252039999999994</c:v>
                </c:pt>
                <c:pt idx="7812">
                  <c:v>95.27216</c:v>
                </c:pt>
                <c:pt idx="7813">
                  <c:v>95.292270000000002</c:v>
                </c:pt>
                <c:pt idx="7814">
                  <c:v>95.312399999999997</c:v>
                </c:pt>
                <c:pt idx="7815">
                  <c:v>95.332520000000002</c:v>
                </c:pt>
                <c:pt idx="7816">
                  <c:v>95.352649999999997</c:v>
                </c:pt>
                <c:pt idx="7817">
                  <c:v>95.372770000000003</c:v>
                </c:pt>
                <c:pt idx="7818">
                  <c:v>95.392910000000001</c:v>
                </c:pt>
                <c:pt idx="7819">
                  <c:v>95.413039999999995</c:v>
                </c:pt>
                <c:pt idx="7820">
                  <c:v>95.433170000000004</c:v>
                </c:pt>
                <c:pt idx="7821">
                  <c:v>95.453310000000002</c:v>
                </c:pt>
                <c:pt idx="7822">
                  <c:v>95.473439999999997</c:v>
                </c:pt>
                <c:pt idx="7823">
                  <c:v>95.493579999999994</c:v>
                </c:pt>
                <c:pt idx="7824">
                  <c:v>95.513729999999995</c:v>
                </c:pt>
                <c:pt idx="7825">
                  <c:v>95.533869999999993</c:v>
                </c:pt>
                <c:pt idx="7826">
                  <c:v>95.554019999999994</c:v>
                </c:pt>
                <c:pt idx="7827">
                  <c:v>95.574169999999995</c:v>
                </c:pt>
                <c:pt idx="7828">
                  <c:v>95.594319999999996</c:v>
                </c:pt>
                <c:pt idx="7829">
                  <c:v>95.614469999999997</c:v>
                </c:pt>
                <c:pt idx="7830">
                  <c:v>95.634630000000001</c:v>
                </c:pt>
                <c:pt idx="7831">
                  <c:v>95.654790000000006</c:v>
                </c:pt>
                <c:pt idx="7832">
                  <c:v>95.674940000000007</c:v>
                </c:pt>
                <c:pt idx="7833">
                  <c:v>95.69511</c:v>
                </c:pt>
                <c:pt idx="7834">
                  <c:v>95.715270000000004</c:v>
                </c:pt>
                <c:pt idx="7835">
                  <c:v>95.735439999999997</c:v>
                </c:pt>
                <c:pt idx="7836">
                  <c:v>95.755610000000004</c:v>
                </c:pt>
                <c:pt idx="7837">
                  <c:v>95.775769999999994</c:v>
                </c:pt>
                <c:pt idx="7838">
                  <c:v>95.795940000000002</c:v>
                </c:pt>
                <c:pt idx="7839">
                  <c:v>95.816119999999998</c:v>
                </c:pt>
                <c:pt idx="7840">
                  <c:v>95.836299999999994</c:v>
                </c:pt>
                <c:pt idx="7841">
                  <c:v>95.856480000000005</c:v>
                </c:pt>
                <c:pt idx="7842">
                  <c:v>95.876660000000001</c:v>
                </c:pt>
                <c:pt idx="7843">
                  <c:v>95.896839999999997</c:v>
                </c:pt>
                <c:pt idx="7844">
                  <c:v>95.917019999999994</c:v>
                </c:pt>
                <c:pt idx="7845">
                  <c:v>95.937209999999993</c:v>
                </c:pt>
                <c:pt idx="7846">
                  <c:v>95.957409999999996</c:v>
                </c:pt>
                <c:pt idx="7847">
                  <c:v>95.977590000000006</c:v>
                </c:pt>
                <c:pt idx="7848">
                  <c:v>95.997789999999995</c:v>
                </c:pt>
                <c:pt idx="7849">
                  <c:v>96.017979999999994</c:v>
                </c:pt>
                <c:pt idx="7850">
                  <c:v>96.038179999999997</c:v>
                </c:pt>
                <c:pt idx="7851">
                  <c:v>96.05838</c:v>
                </c:pt>
                <c:pt idx="7852">
                  <c:v>96.078580000000002</c:v>
                </c:pt>
                <c:pt idx="7853">
                  <c:v>96.098789999999994</c:v>
                </c:pt>
                <c:pt idx="7854">
                  <c:v>96.119</c:v>
                </c:pt>
                <c:pt idx="7855">
                  <c:v>96.139200000000002</c:v>
                </c:pt>
                <c:pt idx="7856">
                  <c:v>96.159409999999994</c:v>
                </c:pt>
                <c:pt idx="7857">
                  <c:v>96.179630000000003</c:v>
                </c:pt>
                <c:pt idx="7858">
                  <c:v>96.199839999999995</c:v>
                </c:pt>
                <c:pt idx="7859">
                  <c:v>96.220050000000001</c:v>
                </c:pt>
                <c:pt idx="7860">
                  <c:v>96.240269999999995</c:v>
                </c:pt>
                <c:pt idx="7861">
                  <c:v>96.260499999999993</c:v>
                </c:pt>
                <c:pt idx="7862">
                  <c:v>96.280720000000002</c:v>
                </c:pt>
                <c:pt idx="7863">
                  <c:v>96.300939999999997</c:v>
                </c:pt>
                <c:pt idx="7864">
                  <c:v>96.321169999999995</c:v>
                </c:pt>
                <c:pt idx="7865">
                  <c:v>96.341399999999993</c:v>
                </c:pt>
                <c:pt idx="7866">
                  <c:v>96.361630000000005</c:v>
                </c:pt>
                <c:pt idx="7867">
                  <c:v>96.381870000000006</c:v>
                </c:pt>
                <c:pt idx="7868">
                  <c:v>96.402100000000004</c:v>
                </c:pt>
                <c:pt idx="7869">
                  <c:v>96.422340000000005</c:v>
                </c:pt>
                <c:pt idx="7870">
                  <c:v>96.442580000000007</c:v>
                </c:pt>
                <c:pt idx="7871">
                  <c:v>96.462819999999994</c:v>
                </c:pt>
                <c:pt idx="7872">
                  <c:v>96.483069999999998</c:v>
                </c:pt>
                <c:pt idx="7873">
                  <c:v>96.503309999999999</c:v>
                </c:pt>
                <c:pt idx="7874">
                  <c:v>96.523560000000003</c:v>
                </c:pt>
                <c:pt idx="7875">
                  <c:v>96.543819999999997</c:v>
                </c:pt>
                <c:pt idx="7876">
                  <c:v>96.564059999999998</c:v>
                </c:pt>
                <c:pt idx="7877">
                  <c:v>96.584320000000005</c:v>
                </c:pt>
                <c:pt idx="7878">
                  <c:v>96.604579999999999</c:v>
                </c:pt>
                <c:pt idx="7879">
                  <c:v>96.624840000000006</c:v>
                </c:pt>
                <c:pt idx="7880">
                  <c:v>96.645099999999999</c:v>
                </c:pt>
                <c:pt idx="7881">
                  <c:v>96.665369999999996</c:v>
                </c:pt>
                <c:pt idx="7882">
                  <c:v>96.685630000000003</c:v>
                </c:pt>
                <c:pt idx="7883">
                  <c:v>96.705889999999997</c:v>
                </c:pt>
                <c:pt idx="7884">
                  <c:v>96.726169999999996</c:v>
                </c:pt>
                <c:pt idx="7885">
                  <c:v>96.746440000000007</c:v>
                </c:pt>
                <c:pt idx="7886">
                  <c:v>96.766720000000007</c:v>
                </c:pt>
                <c:pt idx="7887">
                  <c:v>96.786990000000003</c:v>
                </c:pt>
                <c:pt idx="7888">
                  <c:v>96.807270000000003</c:v>
                </c:pt>
                <c:pt idx="7889">
                  <c:v>96.827550000000002</c:v>
                </c:pt>
                <c:pt idx="7890">
                  <c:v>96.847830000000002</c:v>
                </c:pt>
                <c:pt idx="7891">
                  <c:v>96.868120000000005</c:v>
                </c:pt>
                <c:pt idx="7892">
                  <c:v>96.888400000000004</c:v>
                </c:pt>
                <c:pt idx="7893">
                  <c:v>96.908690000000007</c:v>
                </c:pt>
                <c:pt idx="7894">
                  <c:v>96.928989999999999</c:v>
                </c:pt>
                <c:pt idx="7895">
                  <c:v>96.949280000000002</c:v>
                </c:pt>
                <c:pt idx="7896">
                  <c:v>96.969570000000004</c:v>
                </c:pt>
                <c:pt idx="7897">
                  <c:v>96.989869999999996</c:v>
                </c:pt>
                <c:pt idx="7898">
                  <c:v>97.010170000000002</c:v>
                </c:pt>
                <c:pt idx="7899">
                  <c:v>97.030469999999994</c:v>
                </c:pt>
                <c:pt idx="7900">
                  <c:v>97.05077</c:v>
                </c:pt>
                <c:pt idx="7901">
                  <c:v>97.071079999999995</c:v>
                </c:pt>
                <c:pt idx="7902">
                  <c:v>97.091390000000004</c:v>
                </c:pt>
                <c:pt idx="7903">
                  <c:v>97.111699999999999</c:v>
                </c:pt>
                <c:pt idx="7904">
                  <c:v>97.132009999999994</c:v>
                </c:pt>
                <c:pt idx="7905">
                  <c:v>97.152330000000006</c:v>
                </c:pt>
                <c:pt idx="7906">
                  <c:v>97.172650000000004</c:v>
                </c:pt>
                <c:pt idx="7907">
                  <c:v>97.192959999999999</c:v>
                </c:pt>
                <c:pt idx="7908">
                  <c:v>97.213279999999997</c:v>
                </c:pt>
                <c:pt idx="7909">
                  <c:v>97.233599999999996</c:v>
                </c:pt>
                <c:pt idx="7910">
                  <c:v>97.253929999999997</c:v>
                </c:pt>
                <c:pt idx="7911">
                  <c:v>97.274259999999998</c:v>
                </c:pt>
                <c:pt idx="7912">
                  <c:v>97.294589999999999</c:v>
                </c:pt>
                <c:pt idx="7913">
                  <c:v>97.314920000000001</c:v>
                </c:pt>
                <c:pt idx="7914">
                  <c:v>97.335250000000002</c:v>
                </c:pt>
                <c:pt idx="7915">
                  <c:v>97.355590000000007</c:v>
                </c:pt>
                <c:pt idx="7916">
                  <c:v>97.375929999999997</c:v>
                </c:pt>
                <c:pt idx="7917">
                  <c:v>97.396270000000001</c:v>
                </c:pt>
                <c:pt idx="7918">
                  <c:v>97.416610000000006</c:v>
                </c:pt>
                <c:pt idx="7919">
                  <c:v>97.436949999999996</c:v>
                </c:pt>
                <c:pt idx="7920">
                  <c:v>97.457300000000004</c:v>
                </c:pt>
                <c:pt idx="7921">
                  <c:v>97.477649999999997</c:v>
                </c:pt>
                <c:pt idx="7922">
                  <c:v>97.498000000000005</c:v>
                </c:pt>
                <c:pt idx="7923">
                  <c:v>97.518349999999998</c:v>
                </c:pt>
                <c:pt idx="7924">
                  <c:v>97.538700000000006</c:v>
                </c:pt>
                <c:pt idx="7925">
                  <c:v>97.559070000000006</c:v>
                </c:pt>
                <c:pt idx="7926">
                  <c:v>97.579419999999999</c:v>
                </c:pt>
                <c:pt idx="7927">
                  <c:v>97.599779999999996</c:v>
                </c:pt>
                <c:pt idx="7928">
                  <c:v>97.620149999999995</c:v>
                </c:pt>
                <c:pt idx="7929">
                  <c:v>97.640510000000006</c:v>
                </c:pt>
                <c:pt idx="7930">
                  <c:v>97.660880000000006</c:v>
                </c:pt>
                <c:pt idx="7931">
                  <c:v>97.681250000000006</c:v>
                </c:pt>
                <c:pt idx="7932">
                  <c:v>97.701620000000005</c:v>
                </c:pt>
                <c:pt idx="7933">
                  <c:v>97.721999999999994</c:v>
                </c:pt>
                <c:pt idx="7934">
                  <c:v>97.742369999999994</c:v>
                </c:pt>
                <c:pt idx="7935">
                  <c:v>97.762749999999997</c:v>
                </c:pt>
                <c:pt idx="7936">
                  <c:v>97.78313</c:v>
                </c:pt>
                <c:pt idx="7937">
                  <c:v>97.803510000000003</c:v>
                </c:pt>
                <c:pt idx="7938">
                  <c:v>97.823899999999995</c:v>
                </c:pt>
                <c:pt idx="7939">
                  <c:v>97.844279999999998</c:v>
                </c:pt>
                <c:pt idx="7940">
                  <c:v>97.864680000000007</c:v>
                </c:pt>
                <c:pt idx="7941">
                  <c:v>97.885059999999996</c:v>
                </c:pt>
                <c:pt idx="7942">
                  <c:v>97.905460000000005</c:v>
                </c:pt>
                <c:pt idx="7943">
                  <c:v>97.92586</c:v>
                </c:pt>
                <c:pt idx="7944">
                  <c:v>97.946250000000006</c:v>
                </c:pt>
                <c:pt idx="7945">
                  <c:v>97.966650000000001</c:v>
                </c:pt>
                <c:pt idx="7946">
                  <c:v>97.987049999999996</c:v>
                </c:pt>
                <c:pt idx="7947">
                  <c:v>98.007450000000006</c:v>
                </c:pt>
                <c:pt idx="7948">
                  <c:v>98.027860000000004</c:v>
                </c:pt>
                <c:pt idx="7949">
                  <c:v>98.048270000000002</c:v>
                </c:pt>
                <c:pt idx="7950">
                  <c:v>98.068680000000001</c:v>
                </c:pt>
                <c:pt idx="7951">
                  <c:v>98.089100000000002</c:v>
                </c:pt>
                <c:pt idx="7952">
                  <c:v>98.109499999999997</c:v>
                </c:pt>
                <c:pt idx="7953">
                  <c:v>98.129919999999998</c:v>
                </c:pt>
                <c:pt idx="7954">
                  <c:v>98.15034</c:v>
                </c:pt>
                <c:pt idx="7955">
                  <c:v>98.170760000000001</c:v>
                </c:pt>
                <c:pt idx="7956">
                  <c:v>98.191180000000003</c:v>
                </c:pt>
                <c:pt idx="7957">
                  <c:v>98.211609999999993</c:v>
                </c:pt>
                <c:pt idx="7958">
                  <c:v>98.232039999999998</c:v>
                </c:pt>
                <c:pt idx="7959">
                  <c:v>98.252470000000002</c:v>
                </c:pt>
                <c:pt idx="7960">
                  <c:v>98.272900000000007</c:v>
                </c:pt>
                <c:pt idx="7961">
                  <c:v>98.293329999999997</c:v>
                </c:pt>
                <c:pt idx="7962">
                  <c:v>98.313770000000005</c:v>
                </c:pt>
                <c:pt idx="7963">
                  <c:v>98.334209999999999</c:v>
                </c:pt>
                <c:pt idx="7964">
                  <c:v>98.354640000000003</c:v>
                </c:pt>
                <c:pt idx="7965">
                  <c:v>98.37509</c:v>
                </c:pt>
                <c:pt idx="7966">
                  <c:v>98.395529999999994</c:v>
                </c:pt>
                <c:pt idx="7967">
                  <c:v>98.415980000000005</c:v>
                </c:pt>
                <c:pt idx="7968">
                  <c:v>98.436419999999998</c:v>
                </c:pt>
                <c:pt idx="7969">
                  <c:v>98.456879999999998</c:v>
                </c:pt>
                <c:pt idx="7970">
                  <c:v>98.477329999999995</c:v>
                </c:pt>
                <c:pt idx="7971">
                  <c:v>98.497789999999995</c:v>
                </c:pt>
                <c:pt idx="7972">
                  <c:v>98.518240000000006</c:v>
                </c:pt>
                <c:pt idx="7973">
                  <c:v>98.538700000000006</c:v>
                </c:pt>
                <c:pt idx="7974">
                  <c:v>98.559169999999995</c:v>
                </c:pt>
                <c:pt idx="7975">
                  <c:v>98.579629999999995</c:v>
                </c:pt>
                <c:pt idx="7976">
                  <c:v>98.600089999999994</c:v>
                </c:pt>
                <c:pt idx="7977">
                  <c:v>98.620559999999998</c:v>
                </c:pt>
                <c:pt idx="7978">
                  <c:v>98.641030000000001</c:v>
                </c:pt>
                <c:pt idx="7979">
                  <c:v>98.661500000000004</c:v>
                </c:pt>
                <c:pt idx="7980">
                  <c:v>98.681979999999996</c:v>
                </c:pt>
                <c:pt idx="7981">
                  <c:v>98.702449999999999</c:v>
                </c:pt>
                <c:pt idx="7982">
                  <c:v>98.722930000000005</c:v>
                </c:pt>
                <c:pt idx="7983">
                  <c:v>98.743409999999997</c:v>
                </c:pt>
                <c:pt idx="7984">
                  <c:v>98.763890000000004</c:v>
                </c:pt>
                <c:pt idx="7985">
                  <c:v>98.784379999999999</c:v>
                </c:pt>
                <c:pt idx="7986">
                  <c:v>98.804860000000005</c:v>
                </c:pt>
                <c:pt idx="7987">
                  <c:v>98.82535</c:v>
                </c:pt>
                <c:pt idx="7988">
                  <c:v>98.845839999999995</c:v>
                </c:pt>
                <c:pt idx="7989">
                  <c:v>98.866330000000005</c:v>
                </c:pt>
                <c:pt idx="7990">
                  <c:v>98.886830000000003</c:v>
                </c:pt>
                <c:pt idx="7991">
                  <c:v>98.907330000000002</c:v>
                </c:pt>
                <c:pt idx="7992">
                  <c:v>98.92783</c:v>
                </c:pt>
                <c:pt idx="7993">
                  <c:v>98.948329999999999</c:v>
                </c:pt>
                <c:pt idx="7994">
                  <c:v>98.968829999999997</c:v>
                </c:pt>
                <c:pt idx="7995">
                  <c:v>98.989329999999995</c:v>
                </c:pt>
                <c:pt idx="7996">
                  <c:v>99.009839999999997</c:v>
                </c:pt>
                <c:pt idx="7997">
                  <c:v>99.030360000000002</c:v>
                </c:pt>
                <c:pt idx="7998">
                  <c:v>99.050870000000003</c:v>
                </c:pt>
                <c:pt idx="7999">
                  <c:v>99.071380000000005</c:v>
                </c:pt>
                <c:pt idx="8000">
                  <c:v>99.091899999999995</c:v>
                </c:pt>
                <c:pt idx="8001">
                  <c:v>99.11242</c:v>
                </c:pt>
                <c:pt idx="8002">
                  <c:v>99.132930000000002</c:v>
                </c:pt>
                <c:pt idx="8003">
                  <c:v>99.153459999999995</c:v>
                </c:pt>
                <c:pt idx="8004">
                  <c:v>99.17398</c:v>
                </c:pt>
                <c:pt idx="8005">
                  <c:v>99.194509999999994</c:v>
                </c:pt>
                <c:pt idx="8006">
                  <c:v>99.215040000000002</c:v>
                </c:pt>
                <c:pt idx="8007">
                  <c:v>99.235569999999996</c:v>
                </c:pt>
                <c:pt idx="8008">
                  <c:v>99.256100000000004</c:v>
                </c:pt>
                <c:pt idx="8009">
                  <c:v>99.27664</c:v>
                </c:pt>
                <c:pt idx="8010">
                  <c:v>99.297179999999997</c:v>
                </c:pt>
                <c:pt idx="8011">
                  <c:v>99.317719999999994</c:v>
                </c:pt>
                <c:pt idx="8012">
                  <c:v>99.338260000000005</c:v>
                </c:pt>
                <c:pt idx="8013">
                  <c:v>99.358800000000002</c:v>
                </c:pt>
                <c:pt idx="8014">
                  <c:v>99.379350000000002</c:v>
                </c:pt>
                <c:pt idx="8015">
                  <c:v>99.399889999999999</c:v>
                </c:pt>
                <c:pt idx="8016">
                  <c:v>99.420450000000002</c:v>
                </c:pt>
                <c:pt idx="8017">
                  <c:v>99.441000000000003</c:v>
                </c:pt>
                <c:pt idx="8018">
                  <c:v>99.461560000000006</c:v>
                </c:pt>
                <c:pt idx="8019">
                  <c:v>99.482110000000006</c:v>
                </c:pt>
                <c:pt idx="8020">
                  <c:v>99.502669999999995</c:v>
                </c:pt>
                <c:pt idx="8021">
                  <c:v>99.523229999999998</c:v>
                </c:pt>
                <c:pt idx="8022">
                  <c:v>99.543790000000001</c:v>
                </c:pt>
                <c:pt idx="8023">
                  <c:v>99.564359999999994</c:v>
                </c:pt>
                <c:pt idx="8024">
                  <c:v>99.58493</c:v>
                </c:pt>
                <c:pt idx="8025">
                  <c:v>99.605500000000006</c:v>
                </c:pt>
                <c:pt idx="8026">
                  <c:v>99.626069999999999</c:v>
                </c:pt>
                <c:pt idx="8027">
                  <c:v>99.646640000000005</c:v>
                </c:pt>
                <c:pt idx="8028">
                  <c:v>99.66722</c:v>
                </c:pt>
                <c:pt idx="8029">
                  <c:v>99.687799999999996</c:v>
                </c:pt>
                <c:pt idx="8030">
                  <c:v>99.708370000000002</c:v>
                </c:pt>
                <c:pt idx="8031">
                  <c:v>99.728960000000001</c:v>
                </c:pt>
                <c:pt idx="8032">
                  <c:v>99.749539999999996</c:v>
                </c:pt>
                <c:pt idx="8033">
                  <c:v>99.770129999999995</c:v>
                </c:pt>
                <c:pt idx="8034">
                  <c:v>99.790719999999993</c:v>
                </c:pt>
                <c:pt idx="8035">
                  <c:v>99.811310000000006</c:v>
                </c:pt>
                <c:pt idx="8036">
                  <c:v>99.831900000000005</c:v>
                </c:pt>
                <c:pt idx="8037">
                  <c:v>99.852490000000003</c:v>
                </c:pt>
                <c:pt idx="8038">
                  <c:v>99.873090000000005</c:v>
                </c:pt>
                <c:pt idx="8039">
                  <c:v>99.893690000000007</c:v>
                </c:pt>
                <c:pt idx="8040">
                  <c:v>99.914289999999994</c:v>
                </c:pt>
                <c:pt idx="8041">
                  <c:v>99.934899999999999</c:v>
                </c:pt>
                <c:pt idx="8042">
                  <c:v>99.955510000000004</c:v>
                </c:pt>
                <c:pt idx="8043">
                  <c:v>99.976110000000006</c:v>
                </c:pt>
                <c:pt idx="8044">
                  <c:v>99.996719999999996</c:v>
                </c:pt>
                <c:pt idx="8045">
                  <c:v>100.01730000000001</c:v>
                </c:pt>
                <c:pt idx="8046">
                  <c:v>100.03789999999999</c:v>
                </c:pt>
                <c:pt idx="8047">
                  <c:v>100.0586</c:v>
                </c:pt>
                <c:pt idx="8048">
                  <c:v>100.0792</c:v>
                </c:pt>
                <c:pt idx="8049">
                  <c:v>100.0998</c:v>
                </c:pt>
                <c:pt idx="8050">
                  <c:v>100.1204</c:v>
                </c:pt>
                <c:pt idx="8051">
                  <c:v>100.14109999999999</c:v>
                </c:pt>
                <c:pt idx="8052">
                  <c:v>100.1617</c:v>
                </c:pt>
                <c:pt idx="8053">
                  <c:v>100.1823</c:v>
                </c:pt>
                <c:pt idx="8054">
                  <c:v>100.2029</c:v>
                </c:pt>
                <c:pt idx="8055">
                  <c:v>100.2236</c:v>
                </c:pt>
                <c:pt idx="8056">
                  <c:v>100.24420000000001</c:v>
                </c:pt>
                <c:pt idx="8057">
                  <c:v>100.26479999999999</c:v>
                </c:pt>
                <c:pt idx="8058">
                  <c:v>100.2855</c:v>
                </c:pt>
                <c:pt idx="8059">
                  <c:v>100.3061</c:v>
                </c:pt>
                <c:pt idx="8060">
                  <c:v>100.32680000000001</c:v>
                </c:pt>
                <c:pt idx="8061">
                  <c:v>100.34739999999999</c:v>
                </c:pt>
                <c:pt idx="8062">
                  <c:v>100.3681</c:v>
                </c:pt>
                <c:pt idx="8063">
                  <c:v>100.3887</c:v>
                </c:pt>
                <c:pt idx="8064">
                  <c:v>100.40940000000001</c:v>
                </c:pt>
                <c:pt idx="8065">
                  <c:v>100.43</c:v>
                </c:pt>
                <c:pt idx="8066">
                  <c:v>100.4507</c:v>
                </c:pt>
                <c:pt idx="8067">
                  <c:v>100.4713</c:v>
                </c:pt>
                <c:pt idx="8068">
                  <c:v>100.492</c:v>
                </c:pt>
                <c:pt idx="8069">
                  <c:v>100.5127</c:v>
                </c:pt>
                <c:pt idx="8070">
                  <c:v>100.5333</c:v>
                </c:pt>
                <c:pt idx="8071">
                  <c:v>100.554</c:v>
                </c:pt>
                <c:pt idx="8072">
                  <c:v>100.57470000000001</c:v>
                </c:pt>
                <c:pt idx="8073">
                  <c:v>100.59529999999999</c:v>
                </c:pt>
                <c:pt idx="8074">
                  <c:v>100.616</c:v>
                </c:pt>
                <c:pt idx="8075">
                  <c:v>100.6367</c:v>
                </c:pt>
                <c:pt idx="8076">
                  <c:v>100.6574</c:v>
                </c:pt>
                <c:pt idx="8077">
                  <c:v>100.678</c:v>
                </c:pt>
                <c:pt idx="8078">
                  <c:v>100.6987</c:v>
                </c:pt>
                <c:pt idx="8079">
                  <c:v>100.71939999999999</c:v>
                </c:pt>
                <c:pt idx="8080">
                  <c:v>100.7401</c:v>
                </c:pt>
                <c:pt idx="8081">
                  <c:v>100.7608</c:v>
                </c:pt>
                <c:pt idx="8082">
                  <c:v>100.78149999999999</c:v>
                </c:pt>
                <c:pt idx="8083">
                  <c:v>100.8022</c:v>
                </c:pt>
                <c:pt idx="8084">
                  <c:v>100.8229</c:v>
                </c:pt>
                <c:pt idx="8085">
                  <c:v>100.8436</c:v>
                </c:pt>
                <c:pt idx="8086">
                  <c:v>100.8643</c:v>
                </c:pt>
                <c:pt idx="8087">
                  <c:v>100.8849</c:v>
                </c:pt>
                <c:pt idx="8088">
                  <c:v>100.9057</c:v>
                </c:pt>
                <c:pt idx="8089">
                  <c:v>100.9264</c:v>
                </c:pt>
                <c:pt idx="8090">
                  <c:v>100.94710000000001</c:v>
                </c:pt>
                <c:pt idx="8091">
                  <c:v>100.9678</c:v>
                </c:pt>
                <c:pt idx="8092">
                  <c:v>100.9885</c:v>
                </c:pt>
                <c:pt idx="8093">
                  <c:v>101.00920000000001</c:v>
                </c:pt>
                <c:pt idx="8094">
                  <c:v>101.0299</c:v>
                </c:pt>
                <c:pt idx="8095">
                  <c:v>101.0506</c:v>
                </c:pt>
                <c:pt idx="8096">
                  <c:v>101.0714</c:v>
                </c:pt>
                <c:pt idx="8097">
                  <c:v>101.0921</c:v>
                </c:pt>
                <c:pt idx="8098">
                  <c:v>101.11279999999999</c:v>
                </c:pt>
                <c:pt idx="8099">
                  <c:v>101.1335</c:v>
                </c:pt>
                <c:pt idx="8100">
                  <c:v>101.15430000000001</c:v>
                </c:pt>
                <c:pt idx="8101">
                  <c:v>101.175</c:v>
                </c:pt>
                <c:pt idx="8102">
                  <c:v>101.1957</c:v>
                </c:pt>
                <c:pt idx="8103">
                  <c:v>101.2165</c:v>
                </c:pt>
                <c:pt idx="8104">
                  <c:v>101.2372</c:v>
                </c:pt>
                <c:pt idx="8105">
                  <c:v>101.25790000000001</c:v>
                </c:pt>
                <c:pt idx="8106">
                  <c:v>101.2787</c:v>
                </c:pt>
                <c:pt idx="8107">
                  <c:v>101.29940000000001</c:v>
                </c:pt>
                <c:pt idx="8108">
                  <c:v>101.3202</c:v>
                </c:pt>
                <c:pt idx="8109">
                  <c:v>101.3409</c:v>
                </c:pt>
                <c:pt idx="8110">
                  <c:v>101.3617</c:v>
                </c:pt>
                <c:pt idx="8111">
                  <c:v>101.3824</c:v>
                </c:pt>
                <c:pt idx="8112">
                  <c:v>101.4032</c:v>
                </c:pt>
                <c:pt idx="8113">
                  <c:v>101.4239</c:v>
                </c:pt>
                <c:pt idx="8114">
                  <c:v>101.4447</c:v>
                </c:pt>
                <c:pt idx="8115">
                  <c:v>101.4654</c:v>
                </c:pt>
                <c:pt idx="8116">
                  <c:v>101.4862</c:v>
                </c:pt>
                <c:pt idx="8117">
                  <c:v>101.50700000000001</c:v>
                </c:pt>
                <c:pt idx="8118">
                  <c:v>101.5277</c:v>
                </c:pt>
                <c:pt idx="8119">
                  <c:v>101.5485</c:v>
                </c:pt>
                <c:pt idx="8120">
                  <c:v>101.5693</c:v>
                </c:pt>
                <c:pt idx="8121">
                  <c:v>101.59010000000001</c:v>
                </c:pt>
                <c:pt idx="8122">
                  <c:v>101.6108</c:v>
                </c:pt>
                <c:pt idx="8123">
                  <c:v>101.63160000000001</c:v>
                </c:pt>
                <c:pt idx="8124">
                  <c:v>101.6524</c:v>
                </c:pt>
                <c:pt idx="8125">
                  <c:v>101.67319999999999</c:v>
                </c:pt>
                <c:pt idx="8126">
                  <c:v>101.694</c:v>
                </c:pt>
                <c:pt idx="8127">
                  <c:v>101.71469999999999</c:v>
                </c:pt>
                <c:pt idx="8128">
                  <c:v>101.7355</c:v>
                </c:pt>
                <c:pt idx="8129">
                  <c:v>101.7563</c:v>
                </c:pt>
                <c:pt idx="8130">
                  <c:v>101.7771</c:v>
                </c:pt>
                <c:pt idx="8131">
                  <c:v>101.7979</c:v>
                </c:pt>
                <c:pt idx="8132">
                  <c:v>101.81870000000001</c:v>
                </c:pt>
                <c:pt idx="8133">
                  <c:v>101.8395</c:v>
                </c:pt>
                <c:pt idx="8134">
                  <c:v>101.8603</c:v>
                </c:pt>
                <c:pt idx="8135">
                  <c:v>101.8811</c:v>
                </c:pt>
                <c:pt idx="8136">
                  <c:v>101.9019</c:v>
                </c:pt>
                <c:pt idx="8137">
                  <c:v>101.92270000000001</c:v>
                </c:pt>
                <c:pt idx="8138">
                  <c:v>101.9435</c:v>
                </c:pt>
                <c:pt idx="8139">
                  <c:v>101.96429999999999</c:v>
                </c:pt>
                <c:pt idx="8140">
                  <c:v>101.98520000000001</c:v>
                </c:pt>
                <c:pt idx="8141">
                  <c:v>102.006</c:v>
                </c:pt>
                <c:pt idx="8142">
                  <c:v>102.02679999999999</c:v>
                </c:pt>
                <c:pt idx="8143">
                  <c:v>102.0476</c:v>
                </c:pt>
                <c:pt idx="8144">
                  <c:v>102.0684</c:v>
                </c:pt>
                <c:pt idx="8145">
                  <c:v>102.08929999999999</c:v>
                </c:pt>
                <c:pt idx="8146">
                  <c:v>102.1101</c:v>
                </c:pt>
                <c:pt idx="8147">
                  <c:v>102.1309</c:v>
                </c:pt>
                <c:pt idx="8148">
                  <c:v>102.15170000000001</c:v>
                </c:pt>
                <c:pt idx="8149">
                  <c:v>102.1726</c:v>
                </c:pt>
                <c:pt idx="8150">
                  <c:v>102.1934</c:v>
                </c:pt>
                <c:pt idx="8151">
                  <c:v>102.21420000000001</c:v>
                </c:pt>
                <c:pt idx="8152">
                  <c:v>102.2351</c:v>
                </c:pt>
                <c:pt idx="8153">
                  <c:v>102.2559</c:v>
                </c:pt>
                <c:pt idx="8154">
                  <c:v>102.27679999999999</c:v>
                </c:pt>
                <c:pt idx="8155">
                  <c:v>102.2976</c:v>
                </c:pt>
                <c:pt idx="8156">
                  <c:v>102.3185</c:v>
                </c:pt>
                <c:pt idx="8157">
                  <c:v>102.33929999999999</c:v>
                </c:pt>
                <c:pt idx="8158">
                  <c:v>102.36020000000001</c:v>
                </c:pt>
                <c:pt idx="8159">
                  <c:v>102.381</c:v>
                </c:pt>
                <c:pt idx="8160">
                  <c:v>102.4019</c:v>
                </c:pt>
                <c:pt idx="8161">
                  <c:v>102.42270000000001</c:v>
                </c:pt>
                <c:pt idx="8162">
                  <c:v>102.4436</c:v>
                </c:pt>
                <c:pt idx="8163">
                  <c:v>102.4645</c:v>
                </c:pt>
                <c:pt idx="8164">
                  <c:v>102.4853</c:v>
                </c:pt>
                <c:pt idx="8165">
                  <c:v>102.50620000000001</c:v>
                </c:pt>
                <c:pt idx="8166">
                  <c:v>102.5271</c:v>
                </c:pt>
                <c:pt idx="8167">
                  <c:v>102.5479</c:v>
                </c:pt>
                <c:pt idx="8168">
                  <c:v>102.5688</c:v>
                </c:pt>
                <c:pt idx="8169">
                  <c:v>102.58969999999999</c:v>
                </c:pt>
                <c:pt idx="8170">
                  <c:v>102.6105</c:v>
                </c:pt>
                <c:pt idx="8171">
                  <c:v>102.6314</c:v>
                </c:pt>
                <c:pt idx="8172">
                  <c:v>102.6523</c:v>
                </c:pt>
                <c:pt idx="8173">
                  <c:v>102.67319999999999</c:v>
                </c:pt>
                <c:pt idx="8174">
                  <c:v>102.69410000000001</c:v>
                </c:pt>
                <c:pt idx="8175">
                  <c:v>102.715</c:v>
                </c:pt>
                <c:pt idx="8176">
                  <c:v>102.7359</c:v>
                </c:pt>
                <c:pt idx="8177">
                  <c:v>102.7568</c:v>
                </c:pt>
                <c:pt idx="8178">
                  <c:v>102.77760000000001</c:v>
                </c:pt>
                <c:pt idx="8179">
                  <c:v>102.7985</c:v>
                </c:pt>
                <c:pt idx="8180">
                  <c:v>102.8194</c:v>
                </c:pt>
                <c:pt idx="8181">
                  <c:v>102.8403</c:v>
                </c:pt>
                <c:pt idx="8182">
                  <c:v>102.8613</c:v>
                </c:pt>
                <c:pt idx="8183">
                  <c:v>102.8822</c:v>
                </c:pt>
                <c:pt idx="8184">
                  <c:v>102.90309999999999</c:v>
                </c:pt>
                <c:pt idx="8185">
                  <c:v>102.92400000000001</c:v>
                </c:pt>
                <c:pt idx="8186">
                  <c:v>102.9449</c:v>
                </c:pt>
                <c:pt idx="8187">
                  <c:v>102.9658</c:v>
                </c:pt>
                <c:pt idx="8188">
                  <c:v>102.9867</c:v>
                </c:pt>
                <c:pt idx="8189">
                  <c:v>103.0076</c:v>
                </c:pt>
                <c:pt idx="8190">
                  <c:v>103.02849999999999</c:v>
                </c:pt>
                <c:pt idx="8191">
                  <c:v>103.04949999999999</c:v>
                </c:pt>
                <c:pt idx="8192">
                  <c:v>103.07040000000001</c:v>
                </c:pt>
                <c:pt idx="8193">
                  <c:v>103.0913</c:v>
                </c:pt>
                <c:pt idx="8194">
                  <c:v>103.1123</c:v>
                </c:pt>
                <c:pt idx="8195">
                  <c:v>103.1332</c:v>
                </c:pt>
                <c:pt idx="8196">
                  <c:v>103.1541</c:v>
                </c:pt>
                <c:pt idx="8197">
                  <c:v>103.175</c:v>
                </c:pt>
                <c:pt idx="8198">
                  <c:v>103.196</c:v>
                </c:pt>
                <c:pt idx="8199">
                  <c:v>103.2169</c:v>
                </c:pt>
                <c:pt idx="8200">
                  <c:v>103.2379</c:v>
                </c:pt>
                <c:pt idx="8201">
                  <c:v>103.25879999999999</c:v>
                </c:pt>
                <c:pt idx="8202">
                  <c:v>103.27979999999999</c:v>
                </c:pt>
                <c:pt idx="8203">
                  <c:v>103.30070000000001</c:v>
                </c:pt>
                <c:pt idx="8204">
                  <c:v>103.3216</c:v>
                </c:pt>
                <c:pt idx="8205">
                  <c:v>103.3426</c:v>
                </c:pt>
                <c:pt idx="8206">
                  <c:v>103.36360000000001</c:v>
                </c:pt>
                <c:pt idx="8207">
                  <c:v>103.3845</c:v>
                </c:pt>
                <c:pt idx="8208">
                  <c:v>103.4055</c:v>
                </c:pt>
                <c:pt idx="8209">
                  <c:v>103.4264</c:v>
                </c:pt>
                <c:pt idx="8210">
                  <c:v>103.4474</c:v>
                </c:pt>
                <c:pt idx="8211">
                  <c:v>103.4684</c:v>
                </c:pt>
                <c:pt idx="8212">
                  <c:v>103.4893</c:v>
                </c:pt>
                <c:pt idx="8213">
                  <c:v>103.5103</c:v>
                </c:pt>
                <c:pt idx="8214">
                  <c:v>103.5313</c:v>
                </c:pt>
                <c:pt idx="8215">
                  <c:v>103.5522</c:v>
                </c:pt>
                <c:pt idx="8216">
                  <c:v>103.5732</c:v>
                </c:pt>
                <c:pt idx="8217">
                  <c:v>103.5942</c:v>
                </c:pt>
                <c:pt idx="8218">
                  <c:v>103.6152</c:v>
                </c:pt>
                <c:pt idx="8219">
                  <c:v>103.6362</c:v>
                </c:pt>
                <c:pt idx="8220">
                  <c:v>103.6571</c:v>
                </c:pt>
                <c:pt idx="8221">
                  <c:v>103.6781</c:v>
                </c:pt>
                <c:pt idx="8222">
                  <c:v>103.6991</c:v>
                </c:pt>
                <c:pt idx="8223">
                  <c:v>103.7201</c:v>
                </c:pt>
                <c:pt idx="8224">
                  <c:v>103.7411</c:v>
                </c:pt>
                <c:pt idx="8225">
                  <c:v>103.7621</c:v>
                </c:pt>
                <c:pt idx="8226">
                  <c:v>103.7831</c:v>
                </c:pt>
                <c:pt idx="8227">
                  <c:v>103.80410000000001</c:v>
                </c:pt>
                <c:pt idx="8228">
                  <c:v>103.82510000000001</c:v>
                </c:pt>
                <c:pt idx="8229">
                  <c:v>103.84610000000001</c:v>
                </c:pt>
                <c:pt idx="8230">
                  <c:v>103.86709999999999</c:v>
                </c:pt>
                <c:pt idx="8231">
                  <c:v>103.88809999999999</c:v>
                </c:pt>
                <c:pt idx="8232">
                  <c:v>103.9091</c:v>
                </c:pt>
                <c:pt idx="8233">
                  <c:v>103.9301</c:v>
                </c:pt>
                <c:pt idx="8234">
                  <c:v>103.9511</c:v>
                </c:pt>
                <c:pt idx="8235">
                  <c:v>103.9721</c:v>
                </c:pt>
                <c:pt idx="8236">
                  <c:v>103.9932</c:v>
                </c:pt>
                <c:pt idx="8237">
                  <c:v>104.0142</c:v>
                </c:pt>
                <c:pt idx="8238">
                  <c:v>104.0352</c:v>
                </c:pt>
                <c:pt idx="8239">
                  <c:v>104.0562</c:v>
                </c:pt>
                <c:pt idx="8240">
                  <c:v>104.07729999999999</c:v>
                </c:pt>
                <c:pt idx="8241">
                  <c:v>104.09829999999999</c:v>
                </c:pt>
                <c:pt idx="8242">
                  <c:v>104.1193</c:v>
                </c:pt>
                <c:pt idx="8243">
                  <c:v>104.1403</c:v>
                </c:pt>
                <c:pt idx="8244">
                  <c:v>104.1614</c:v>
                </c:pt>
                <c:pt idx="8245">
                  <c:v>104.1824</c:v>
                </c:pt>
                <c:pt idx="8246">
                  <c:v>104.20350000000001</c:v>
                </c:pt>
                <c:pt idx="8247">
                  <c:v>104.22450000000001</c:v>
                </c:pt>
                <c:pt idx="8248">
                  <c:v>104.24550000000001</c:v>
                </c:pt>
                <c:pt idx="8249">
                  <c:v>104.2666</c:v>
                </c:pt>
                <c:pt idx="8250">
                  <c:v>104.2876</c:v>
                </c:pt>
                <c:pt idx="8251">
                  <c:v>104.3087</c:v>
                </c:pt>
                <c:pt idx="8252">
                  <c:v>104.3297</c:v>
                </c:pt>
                <c:pt idx="8253">
                  <c:v>104.35080000000001</c:v>
                </c:pt>
                <c:pt idx="8254">
                  <c:v>104.37179999999999</c:v>
                </c:pt>
                <c:pt idx="8255">
                  <c:v>104.3929</c:v>
                </c:pt>
                <c:pt idx="8256">
                  <c:v>104.414</c:v>
                </c:pt>
                <c:pt idx="8257">
                  <c:v>104.435</c:v>
                </c:pt>
                <c:pt idx="8258">
                  <c:v>104.45610000000001</c:v>
                </c:pt>
                <c:pt idx="8259">
                  <c:v>104.4772</c:v>
                </c:pt>
                <c:pt idx="8260">
                  <c:v>104.4982</c:v>
                </c:pt>
                <c:pt idx="8261">
                  <c:v>104.5193</c:v>
                </c:pt>
                <c:pt idx="8262">
                  <c:v>104.54040000000001</c:v>
                </c:pt>
                <c:pt idx="8263">
                  <c:v>104.56140000000001</c:v>
                </c:pt>
                <c:pt idx="8264">
                  <c:v>104.5825</c:v>
                </c:pt>
                <c:pt idx="8265">
                  <c:v>104.6036</c:v>
                </c:pt>
                <c:pt idx="8266">
                  <c:v>104.6247</c:v>
                </c:pt>
                <c:pt idx="8267">
                  <c:v>104.64579999999999</c:v>
                </c:pt>
                <c:pt idx="8268">
                  <c:v>104.66679999999999</c:v>
                </c:pt>
                <c:pt idx="8269">
                  <c:v>104.6879</c:v>
                </c:pt>
                <c:pt idx="8270">
                  <c:v>104.709</c:v>
                </c:pt>
                <c:pt idx="8271">
                  <c:v>104.73009999999999</c:v>
                </c:pt>
                <c:pt idx="8272">
                  <c:v>104.7512</c:v>
                </c:pt>
                <c:pt idx="8273">
                  <c:v>104.7723</c:v>
                </c:pt>
                <c:pt idx="8274">
                  <c:v>104.79340000000001</c:v>
                </c:pt>
                <c:pt idx="8275">
                  <c:v>104.8145</c:v>
                </c:pt>
                <c:pt idx="8276">
                  <c:v>104.8356</c:v>
                </c:pt>
                <c:pt idx="8277">
                  <c:v>104.8567</c:v>
                </c:pt>
                <c:pt idx="8278">
                  <c:v>104.87779999999999</c:v>
                </c:pt>
                <c:pt idx="8279">
                  <c:v>104.8989</c:v>
                </c:pt>
                <c:pt idx="8280">
                  <c:v>104.92</c:v>
                </c:pt>
                <c:pt idx="8281">
                  <c:v>104.94119999999999</c:v>
                </c:pt>
                <c:pt idx="8282">
                  <c:v>104.9623</c:v>
                </c:pt>
                <c:pt idx="8283">
                  <c:v>104.9834</c:v>
                </c:pt>
                <c:pt idx="8284">
                  <c:v>105.00449999999999</c:v>
                </c:pt>
                <c:pt idx="8285">
                  <c:v>105.0256</c:v>
                </c:pt>
                <c:pt idx="8286">
                  <c:v>105.0468</c:v>
                </c:pt>
                <c:pt idx="8287">
                  <c:v>105.06789999999999</c:v>
                </c:pt>
                <c:pt idx="8288">
                  <c:v>105.089</c:v>
                </c:pt>
                <c:pt idx="8289">
                  <c:v>105.1101</c:v>
                </c:pt>
                <c:pt idx="8290">
                  <c:v>105.1313</c:v>
                </c:pt>
                <c:pt idx="8291">
                  <c:v>105.1524</c:v>
                </c:pt>
                <c:pt idx="8292">
                  <c:v>105.1735</c:v>
                </c:pt>
                <c:pt idx="8293">
                  <c:v>105.1947</c:v>
                </c:pt>
                <c:pt idx="8294">
                  <c:v>105.2158</c:v>
                </c:pt>
                <c:pt idx="8295">
                  <c:v>105.23699999999999</c:v>
                </c:pt>
                <c:pt idx="8296">
                  <c:v>105.2581</c:v>
                </c:pt>
                <c:pt idx="8297">
                  <c:v>105.27930000000001</c:v>
                </c:pt>
                <c:pt idx="8298">
                  <c:v>105.3004</c:v>
                </c:pt>
                <c:pt idx="8299">
                  <c:v>105.3216</c:v>
                </c:pt>
                <c:pt idx="8300">
                  <c:v>105.34269999999999</c:v>
                </c:pt>
                <c:pt idx="8301">
                  <c:v>105.3639</c:v>
                </c:pt>
                <c:pt idx="8302">
                  <c:v>105.38500000000001</c:v>
                </c:pt>
                <c:pt idx="8303">
                  <c:v>105.4062</c:v>
                </c:pt>
                <c:pt idx="8304">
                  <c:v>105.4273</c:v>
                </c:pt>
                <c:pt idx="8305">
                  <c:v>105.4485</c:v>
                </c:pt>
                <c:pt idx="8306">
                  <c:v>105.4697</c:v>
                </c:pt>
                <c:pt idx="8307">
                  <c:v>105.49079999999999</c:v>
                </c:pt>
                <c:pt idx="8308">
                  <c:v>105.512</c:v>
                </c:pt>
                <c:pt idx="8309">
                  <c:v>105.53319999999999</c:v>
                </c:pt>
                <c:pt idx="8310">
                  <c:v>105.5544</c:v>
                </c:pt>
                <c:pt idx="8311">
                  <c:v>105.57550000000001</c:v>
                </c:pt>
                <c:pt idx="8312">
                  <c:v>105.5967</c:v>
                </c:pt>
                <c:pt idx="8313">
                  <c:v>105.61790000000001</c:v>
                </c:pt>
                <c:pt idx="8314">
                  <c:v>105.6391</c:v>
                </c:pt>
                <c:pt idx="8315">
                  <c:v>105.66030000000001</c:v>
                </c:pt>
                <c:pt idx="8316">
                  <c:v>105.6815</c:v>
                </c:pt>
                <c:pt idx="8317">
                  <c:v>105.7026</c:v>
                </c:pt>
                <c:pt idx="8318">
                  <c:v>105.7238</c:v>
                </c:pt>
                <c:pt idx="8319">
                  <c:v>105.745</c:v>
                </c:pt>
                <c:pt idx="8320">
                  <c:v>105.7662</c:v>
                </c:pt>
                <c:pt idx="8321">
                  <c:v>105.78740000000001</c:v>
                </c:pt>
                <c:pt idx="8322">
                  <c:v>105.8086</c:v>
                </c:pt>
                <c:pt idx="8323">
                  <c:v>105.82980000000001</c:v>
                </c:pt>
                <c:pt idx="8324">
                  <c:v>105.851</c:v>
                </c:pt>
                <c:pt idx="8325">
                  <c:v>105.87220000000001</c:v>
                </c:pt>
                <c:pt idx="8326">
                  <c:v>105.8934</c:v>
                </c:pt>
                <c:pt idx="8327">
                  <c:v>105.9147</c:v>
                </c:pt>
                <c:pt idx="8328">
                  <c:v>105.9359</c:v>
                </c:pt>
                <c:pt idx="8329">
                  <c:v>105.9571</c:v>
                </c:pt>
                <c:pt idx="8330">
                  <c:v>105.9783</c:v>
                </c:pt>
                <c:pt idx="8331">
                  <c:v>105.9995</c:v>
                </c:pt>
                <c:pt idx="8332">
                  <c:v>106.02070000000001</c:v>
                </c:pt>
                <c:pt idx="8333">
                  <c:v>106.042</c:v>
                </c:pt>
                <c:pt idx="8334">
                  <c:v>106.06319999999999</c:v>
                </c:pt>
                <c:pt idx="8335">
                  <c:v>106.0844</c:v>
                </c:pt>
                <c:pt idx="8336">
                  <c:v>106.1057</c:v>
                </c:pt>
                <c:pt idx="8337">
                  <c:v>106.12690000000001</c:v>
                </c:pt>
                <c:pt idx="8338">
                  <c:v>106.1481</c:v>
                </c:pt>
                <c:pt idx="8339">
                  <c:v>106.1694</c:v>
                </c:pt>
                <c:pt idx="8340">
                  <c:v>106.1906</c:v>
                </c:pt>
                <c:pt idx="8341">
                  <c:v>106.2118</c:v>
                </c:pt>
                <c:pt idx="8342">
                  <c:v>106.23309999999999</c:v>
                </c:pt>
                <c:pt idx="8343">
                  <c:v>106.2543</c:v>
                </c:pt>
                <c:pt idx="8344">
                  <c:v>106.2756</c:v>
                </c:pt>
                <c:pt idx="8345">
                  <c:v>106.2968</c:v>
                </c:pt>
                <c:pt idx="8346">
                  <c:v>106.3181</c:v>
                </c:pt>
                <c:pt idx="8347">
                  <c:v>106.33929999999999</c:v>
                </c:pt>
                <c:pt idx="8348">
                  <c:v>106.36060000000001</c:v>
                </c:pt>
                <c:pt idx="8349">
                  <c:v>106.3818</c:v>
                </c:pt>
                <c:pt idx="8350">
                  <c:v>106.40309999999999</c:v>
                </c:pt>
                <c:pt idx="8351">
                  <c:v>106.42440000000001</c:v>
                </c:pt>
                <c:pt idx="8352">
                  <c:v>106.4456</c:v>
                </c:pt>
                <c:pt idx="8353">
                  <c:v>106.4669</c:v>
                </c:pt>
                <c:pt idx="8354">
                  <c:v>106.48820000000001</c:v>
                </c:pt>
                <c:pt idx="8355">
                  <c:v>106.5094</c:v>
                </c:pt>
                <c:pt idx="8356">
                  <c:v>106.5307</c:v>
                </c:pt>
                <c:pt idx="8357">
                  <c:v>106.55200000000001</c:v>
                </c:pt>
                <c:pt idx="8358">
                  <c:v>106.5732</c:v>
                </c:pt>
                <c:pt idx="8359">
                  <c:v>106.5945</c:v>
                </c:pt>
                <c:pt idx="8360">
                  <c:v>106.61579999999999</c:v>
                </c:pt>
                <c:pt idx="8361">
                  <c:v>106.6371</c:v>
                </c:pt>
                <c:pt idx="8362">
                  <c:v>106.6584</c:v>
                </c:pt>
                <c:pt idx="8363">
                  <c:v>106.6797</c:v>
                </c:pt>
                <c:pt idx="8364">
                  <c:v>106.70099999999999</c:v>
                </c:pt>
                <c:pt idx="8365">
                  <c:v>106.7223</c:v>
                </c:pt>
                <c:pt idx="8366">
                  <c:v>106.7435</c:v>
                </c:pt>
                <c:pt idx="8367">
                  <c:v>106.76479999999999</c:v>
                </c:pt>
                <c:pt idx="8368">
                  <c:v>106.7861</c:v>
                </c:pt>
                <c:pt idx="8369">
                  <c:v>106.8074</c:v>
                </c:pt>
                <c:pt idx="8370">
                  <c:v>106.8287</c:v>
                </c:pt>
                <c:pt idx="8371">
                  <c:v>106.85</c:v>
                </c:pt>
                <c:pt idx="8372">
                  <c:v>106.87139999999999</c:v>
                </c:pt>
                <c:pt idx="8373">
                  <c:v>106.8927</c:v>
                </c:pt>
                <c:pt idx="8374">
                  <c:v>106.914</c:v>
                </c:pt>
                <c:pt idx="8375">
                  <c:v>106.9353</c:v>
                </c:pt>
                <c:pt idx="8376">
                  <c:v>106.95659999999999</c:v>
                </c:pt>
                <c:pt idx="8377">
                  <c:v>106.97790000000001</c:v>
                </c:pt>
                <c:pt idx="8378">
                  <c:v>106.9992</c:v>
                </c:pt>
                <c:pt idx="8379">
                  <c:v>107.0206</c:v>
                </c:pt>
                <c:pt idx="8380">
                  <c:v>107.0419</c:v>
                </c:pt>
                <c:pt idx="8381">
                  <c:v>107.06319999999999</c:v>
                </c:pt>
                <c:pt idx="8382">
                  <c:v>107.08450000000001</c:v>
                </c:pt>
                <c:pt idx="8383">
                  <c:v>107.10590000000001</c:v>
                </c:pt>
                <c:pt idx="8384">
                  <c:v>107.1272</c:v>
                </c:pt>
                <c:pt idx="8385">
                  <c:v>107.1485</c:v>
                </c:pt>
                <c:pt idx="8386">
                  <c:v>107.1699</c:v>
                </c:pt>
                <c:pt idx="8387">
                  <c:v>107.19119999999999</c:v>
                </c:pt>
                <c:pt idx="8388">
                  <c:v>107.21250000000001</c:v>
                </c:pt>
                <c:pt idx="8389">
                  <c:v>107.23390000000001</c:v>
                </c:pt>
                <c:pt idx="8390">
                  <c:v>107.2552</c:v>
                </c:pt>
                <c:pt idx="8391">
                  <c:v>107.2766</c:v>
                </c:pt>
                <c:pt idx="8392">
                  <c:v>107.2979</c:v>
                </c:pt>
                <c:pt idx="8393">
                  <c:v>107.3193</c:v>
                </c:pt>
                <c:pt idx="8394">
                  <c:v>107.34059999999999</c:v>
                </c:pt>
                <c:pt idx="8395">
                  <c:v>107.36199999999999</c:v>
                </c:pt>
                <c:pt idx="8396">
                  <c:v>107.38330000000001</c:v>
                </c:pt>
                <c:pt idx="8397">
                  <c:v>107.40470000000001</c:v>
                </c:pt>
                <c:pt idx="8398">
                  <c:v>107.42610000000001</c:v>
                </c:pt>
                <c:pt idx="8399">
                  <c:v>107.4474</c:v>
                </c:pt>
                <c:pt idx="8400">
                  <c:v>107.4688</c:v>
                </c:pt>
                <c:pt idx="8401">
                  <c:v>107.4902</c:v>
                </c:pt>
                <c:pt idx="8402">
                  <c:v>107.5115</c:v>
                </c:pt>
                <c:pt idx="8403">
                  <c:v>107.5329</c:v>
                </c:pt>
                <c:pt idx="8404">
                  <c:v>107.5543</c:v>
                </c:pt>
                <c:pt idx="8405">
                  <c:v>107.5757</c:v>
                </c:pt>
                <c:pt idx="8406">
                  <c:v>107.59699999999999</c:v>
                </c:pt>
                <c:pt idx="8407">
                  <c:v>107.61839999999999</c:v>
                </c:pt>
                <c:pt idx="8408">
                  <c:v>107.63979999999999</c:v>
                </c:pt>
                <c:pt idx="8409">
                  <c:v>107.66119999999999</c:v>
                </c:pt>
                <c:pt idx="8410">
                  <c:v>107.68259999999999</c:v>
                </c:pt>
                <c:pt idx="8411">
                  <c:v>107.70399999999999</c:v>
                </c:pt>
                <c:pt idx="8412">
                  <c:v>107.72539999999999</c:v>
                </c:pt>
                <c:pt idx="8413">
                  <c:v>107.7467</c:v>
                </c:pt>
                <c:pt idx="8414">
                  <c:v>107.7681</c:v>
                </c:pt>
                <c:pt idx="8415">
                  <c:v>107.7895</c:v>
                </c:pt>
                <c:pt idx="8416">
                  <c:v>107.8109</c:v>
                </c:pt>
                <c:pt idx="8417">
                  <c:v>107.8323</c:v>
                </c:pt>
                <c:pt idx="8418">
                  <c:v>107.8537</c:v>
                </c:pt>
                <c:pt idx="8419">
                  <c:v>107.87520000000001</c:v>
                </c:pt>
                <c:pt idx="8420">
                  <c:v>107.89660000000001</c:v>
                </c:pt>
                <c:pt idx="8421">
                  <c:v>107.91800000000001</c:v>
                </c:pt>
                <c:pt idx="8422">
                  <c:v>107.93940000000001</c:v>
                </c:pt>
                <c:pt idx="8423">
                  <c:v>107.96080000000001</c:v>
                </c:pt>
                <c:pt idx="8424">
                  <c:v>107.98220000000001</c:v>
                </c:pt>
                <c:pt idx="8425">
                  <c:v>108.00360000000001</c:v>
                </c:pt>
                <c:pt idx="8426">
                  <c:v>108.02509999999999</c:v>
                </c:pt>
                <c:pt idx="8427">
                  <c:v>108.04649999999999</c:v>
                </c:pt>
                <c:pt idx="8428">
                  <c:v>108.06789999999999</c:v>
                </c:pt>
                <c:pt idx="8429">
                  <c:v>108.08929999999999</c:v>
                </c:pt>
                <c:pt idx="8430">
                  <c:v>108.1108</c:v>
                </c:pt>
                <c:pt idx="8431">
                  <c:v>108.1322</c:v>
                </c:pt>
                <c:pt idx="8432">
                  <c:v>108.1536</c:v>
                </c:pt>
                <c:pt idx="8433">
                  <c:v>108.1751</c:v>
                </c:pt>
                <c:pt idx="8434">
                  <c:v>108.1965</c:v>
                </c:pt>
                <c:pt idx="8435">
                  <c:v>108.2179</c:v>
                </c:pt>
                <c:pt idx="8436">
                  <c:v>108.2394</c:v>
                </c:pt>
                <c:pt idx="8437">
                  <c:v>108.2608</c:v>
                </c:pt>
                <c:pt idx="8438">
                  <c:v>108.28230000000001</c:v>
                </c:pt>
                <c:pt idx="8439">
                  <c:v>108.30370000000001</c:v>
                </c:pt>
                <c:pt idx="8440">
                  <c:v>108.3252</c:v>
                </c:pt>
                <c:pt idx="8441">
                  <c:v>108.3466</c:v>
                </c:pt>
                <c:pt idx="8442">
                  <c:v>108.3681</c:v>
                </c:pt>
                <c:pt idx="8443">
                  <c:v>108.3895</c:v>
                </c:pt>
                <c:pt idx="8444">
                  <c:v>108.411</c:v>
                </c:pt>
                <c:pt idx="8445">
                  <c:v>108.4325</c:v>
                </c:pt>
                <c:pt idx="8446">
                  <c:v>108.4539</c:v>
                </c:pt>
                <c:pt idx="8447">
                  <c:v>108.47539999999999</c:v>
                </c:pt>
                <c:pt idx="8448">
                  <c:v>108.4969</c:v>
                </c:pt>
                <c:pt idx="8449">
                  <c:v>108.5183</c:v>
                </c:pt>
                <c:pt idx="8450">
                  <c:v>108.5398</c:v>
                </c:pt>
                <c:pt idx="8451">
                  <c:v>108.5613</c:v>
                </c:pt>
                <c:pt idx="8452">
                  <c:v>108.58280000000001</c:v>
                </c:pt>
                <c:pt idx="8453">
                  <c:v>108.60420000000001</c:v>
                </c:pt>
                <c:pt idx="8454">
                  <c:v>108.62569999999999</c:v>
                </c:pt>
                <c:pt idx="8455">
                  <c:v>108.6472</c:v>
                </c:pt>
                <c:pt idx="8456">
                  <c:v>108.6687</c:v>
                </c:pt>
                <c:pt idx="8457">
                  <c:v>108.6902</c:v>
                </c:pt>
                <c:pt idx="8458">
                  <c:v>108.71169999999999</c:v>
                </c:pt>
                <c:pt idx="8459">
                  <c:v>108.7332</c:v>
                </c:pt>
                <c:pt idx="8460">
                  <c:v>108.7546</c:v>
                </c:pt>
                <c:pt idx="8461">
                  <c:v>108.7761</c:v>
                </c:pt>
                <c:pt idx="8462">
                  <c:v>108.7976</c:v>
                </c:pt>
                <c:pt idx="8463">
                  <c:v>108.81910000000001</c:v>
                </c:pt>
                <c:pt idx="8464">
                  <c:v>108.84059999999999</c:v>
                </c:pt>
                <c:pt idx="8465">
                  <c:v>108.8621</c:v>
                </c:pt>
                <c:pt idx="8466">
                  <c:v>108.8837</c:v>
                </c:pt>
                <c:pt idx="8467">
                  <c:v>108.90519999999999</c:v>
                </c:pt>
                <c:pt idx="8468">
                  <c:v>108.9267</c:v>
                </c:pt>
                <c:pt idx="8469">
                  <c:v>108.9482</c:v>
                </c:pt>
                <c:pt idx="8470">
                  <c:v>108.9697</c:v>
                </c:pt>
                <c:pt idx="8471">
                  <c:v>108.99120000000001</c:v>
                </c:pt>
                <c:pt idx="8472">
                  <c:v>109.0127</c:v>
                </c:pt>
                <c:pt idx="8473">
                  <c:v>109.0343</c:v>
                </c:pt>
                <c:pt idx="8474">
                  <c:v>109.0558</c:v>
                </c:pt>
                <c:pt idx="8475">
                  <c:v>109.07729999999999</c:v>
                </c:pt>
                <c:pt idx="8476">
                  <c:v>109.0988</c:v>
                </c:pt>
                <c:pt idx="8477">
                  <c:v>109.1204</c:v>
                </c:pt>
                <c:pt idx="8478">
                  <c:v>109.14190000000001</c:v>
                </c:pt>
                <c:pt idx="8479">
                  <c:v>109.1634</c:v>
                </c:pt>
                <c:pt idx="8480">
                  <c:v>109.185</c:v>
                </c:pt>
                <c:pt idx="8481">
                  <c:v>109.20650000000001</c:v>
                </c:pt>
                <c:pt idx="8482">
                  <c:v>109.22799999999999</c:v>
                </c:pt>
                <c:pt idx="8483">
                  <c:v>109.2496</c:v>
                </c:pt>
                <c:pt idx="8484">
                  <c:v>109.2711</c:v>
                </c:pt>
                <c:pt idx="8485">
                  <c:v>109.2927</c:v>
                </c:pt>
                <c:pt idx="8486">
                  <c:v>109.3142</c:v>
                </c:pt>
                <c:pt idx="8487">
                  <c:v>109.33580000000001</c:v>
                </c:pt>
                <c:pt idx="8488">
                  <c:v>109.3573</c:v>
                </c:pt>
                <c:pt idx="8489">
                  <c:v>109.3789</c:v>
                </c:pt>
                <c:pt idx="8490">
                  <c:v>109.4004</c:v>
                </c:pt>
                <c:pt idx="8491">
                  <c:v>109.422</c:v>
                </c:pt>
                <c:pt idx="8492">
                  <c:v>109.4436</c:v>
                </c:pt>
                <c:pt idx="8493">
                  <c:v>109.46510000000001</c:v>
                </c:pt>
                <c:pt idx="8494">
                  <c:v>109.4867</c:v>
                </c:pt>
                <c:pt idx="8495">
                  <c:v>109.50830000000001</c:v>
                </c:pt>
                <c:pt idx="8496">
                  <c:v>109.52979999999999</c:v>
                </c:pt>
                <c:pt idx="8497">
                  <c:v>109.5514</c:v>
                </c:pt>
                <c:pt idx="8498">
                  <c:v>109.57299999999999</c:v>
                </c:pt>
                <c:pt idx="8499">
                  <c:v>109.5945</c:v>
                </c:pt>
                <c:pt idx="8500">
                  <c:v>109.6161</c:v>
                </c:pt>
                <c:pt idx="8501">
                  <c:v>109.6377</c:v>
                </c:pt>
                <c:pt idx="8502">
                  <c:v>109.6593</c:v>
                </c:pt>
                <c:pt idx="8503">
                  <c:v>109.68089999999999</c:v>
                </c:pt>
                <c:pt idx="8504">
                  <c:v>109.7025</c:v>
                </c:pt>
                <c:pt idx="8505">
                  <c:v>109.724</c:v>
                </c:pt>
                <c:pt idx="8506">
                  <c:v>109.7456</c:v>
                </c:pt>
                <c:pt idx="8507">
                  <c:v>109.7672</c:v>
                </c:pt>
                <c:pt idx="8508">
                  <c:v>109.78879999999999</c:v>
                </c:pt>
                <c:pt idx="8509">
                  <c:v>109.8104</c:v>
                </c:pt>
                <c:pt idx="8510">
                  <c:v>109.83199999999999</c:v>
                </c:pt>
                <c:pt idx="8511">
                  <c:v>109.8536</c:v>
                </c:pt>
                <c:pt idx="8512">
                  <c:v>109.87520000000001</c:v>
                </c:pt>
                <c:pt idx="8513">
                  <c:v>109.8968</c:v>
                </c:pt>
                <c:pt idx="8514">
                  <c:v>109.91840000000001</c:v>
                </c:pt>
                <c:pt idx="8515">
                  <c:v>109.9401</c:v>
                </c:pt>
                <c:pt idx="8516">
                  <c:v>109.96169999999999</c:v>
                </c:pt>
                <c:pt idx="8517">
                  <c:v>109.9833</c:v>
                </c:pt>
                <c:pt idx="8518">
                  <c:v>110.00490000000001</c:v>
                </c:pt>
                <c:pt idx="8519">
                  <c:v>110.0265</c:v>
                </c:pt>
                <c:pt idx="8520">
                  <c:v>110.04810000000001</c:v>
                </c:pt>
                <c:pt idx="8521">
                  <c:v>110.0698</c:v>
                </c:pt>
                <c:pt idx="8522">
                  <c:v>110.09139999999999</c:v>
                </c:pt>
                <c:pt idx="8523">
                  <c:v>110.113</c:v>
                </c:pt>
                <c:pt idx="8524">
                  <c:v>110.13460000000001</c:v>
                </c:pt>
                <c:pt idx="8525">
                  <c:v>110.1563</c:v>
                </c:pt>
                <c:pt idx="8526">
                  <c:v>110.17789999999999</c:v>
                </c:pt>
                <c:pt idx="8527">
                  <c:v>110.1995</c:v>
                </c:pt>
                <c:pt idx="8528">
                  <c:v>110.2212</c:v>
                </c:pt>
                <c:pt idx="8529">
                  <c:v>110.2428</c:v>
                </c:pt>
                <c:pt idx="8530">
                  <c:v>110.2645</c:v>
                </c:pt>
                <c:pt idx="8531">
                  <c:v>110.2861</c:v>
                </c:pt>
                <c:pt idx="8532">
                  <c:v>110.3078</c:v>
                </c:pt>
                <c:pt idx="8533">
                  <c:v>110.32940000000001</c:v>
                </c:pt>
                <c:pt idx="8534">
                  <c:v>110.3511</c:v>
                </c:pt>
                <c:pt idx="8535">
                  <c:v>110.37269999999999</c:v>
                </c:pt>
                <c:pt idx="8536">
                  <c:v>110.3944</c:v>
                </c:pt>
                <c:pt idx="8537">
                  <c:v>110.416</c:v>
                </c:pt>
                <c:pt idx="8538">
                  <c:v>110.43770000000001</c:v>
                </c:pt>
                <c:pt idx="8539">
                  <c:v>110.4593</c:v>
                </c:pt>
                <c:pt idx="8540">
                  <c:v>110.48099999999999</c:v>
                </c:pt>
                <c:pt idx="8541">
                  <c:v>110.5027</c:v>
                </c:pt>
                <c:pt idx="8542">
                  <c:v>110.5243</c:v>
                </c:pt>
                <c:pt idx="8543">
                  <c:v>110.54600000000001</c:v>
                </c:pt>
                <c:pt idx="8544">
                  <c:v>110.5677</c:v>
                </c:pt>
                <c:pt idx="8545">
                  <c:v>110.5894</c:v>
                </c:pt>
                <c:pt idx="8546">
                  <c:v>110.611</c:v>
                </c:pt>
                <c:pt idx="8547">
                  <c:v>110.6327</c:v>
                </c:pt>
                <c:pt idx="8548">
                  <c:v>110.6544</c:v>
                </c:pt>
                <c:pt idx="8549">
                  <c:v>110.67610000000001</c:v>
                </c:pt>
                <c:pt idx="8550">
                  <c:v>110.6978</c:v>
                </c:pt>
                <c:pt idx="8551">
                  <c:v>110.71939999999999</c:v>
                </c:pt>
                <c:pt idx="8552">
                  <c:v>110.7411</c:v>
                </c:pt>
                <c:pt idx="8553">
                  <c:v>110.7628</c:v>
                </c:pt>
                <c:pt idx="8554">
                  <c:v>110.78449999999999</c:v>
                </c:pt>
                <c:pt idx="8555">
                  <c:v>110.8062</c:v>
                </c:pt>
                <c:pt idx="8556">
                  <c:v>110.8279</c:v>
                </c:pt>
                <c:pt idx="8557">
                  <c:v>110.8496</c:v>
                </c:pt>
                <c:pt idx="8558">
                  <c:v>110.87130000000001</c:v>
                </c:pt>
                <c:pt idx="8559">
                  <c:v>110.893</c:v>
                </c:pt>
                <c:pt idx="8560">
                  <c:v>110.9147</c:v>
                </c:pt>
                <c:pt idx="8561">
                  <c:v>110.93640000000001</c:v>
                </c:pt>
                <c:pt idx="8562">
                  <c:v>110.9581</c:v>
                </c:pt>
                <c:pt idx="8563">
                  <c:v>110.9799</c:v>
                </c:pt>
                <c:pt idx="8564">
                  <c:v>111.0016</c:v>
                </c:pt>
                <c:pt idx="8565">
                  <c:v>111.02330000000001</c:v>
                </c:pt>
                <c:pt idx="8566">
                  <c:v>111.045</c:v>
                </c:pt>
                <c:pt idx="8567">
                  <c:v>111.0667</c:v>
                </c:pt>
                <c:pt idx="8568">
                  <c:v>111.08839999999999</c:v>
                </c:pt>
                <c:pt idx="8569">
                  <c:v>111.11020000000001</c:v>
                </c:pt>
                <c:pt idx="8570">
                  <c:v>111.1319</c:v>
                </c:pt>
                <c:pt idx="8571">
                  <c:v>111.1536</c:v>
                </c:pt>
                <c:pt idx="8572">
                  <c:v>111.1754</c:v>
                </c:pt>
                <c:pt idx="8573">
                  <c:v>111.19710000000001</c:v>
                </c:pt>
                <c:pt idx="8574">
                  <c:v>111.2188</c:v>
                </c:pt>
                <c:pt idx="8575">
                  <c:v>111.2406</c:v>
                </c:pt>
                <c:pt idx="8576">
                  <c:v>111.2623</c:v>
                </c:pt>
                <c:pt idx="8577">
                  <c:v>111.28400000000001</c:v>
                </c:pt>
                <c:pt idx="8578">
                  <c:v>111.3058</c:v>
                </c:pt>
                <c:pt idx="8579">
                  <c:v>111.3275</c:v>
                </c:pt>
                <c:pt idx="8580">
                  <c:v>111.3493</c:v>
                </c:pt>
                <c:pt idx="8581">
                  <c:v>111.371</c:v>
                </c:pt>
                <c:pt idx="8582">
                  <c:v>111.39279999999999</c:v>
                </c:pt>
                <c:pt idx="8583">
                  <c:v>111.4145</c:v>
                </c:pt>
                <c:pt idx="8584">
                  <c:v>111.4363</c:v>
                </c:pt>
                <c:pt idx="8585">
                  <c:v>111.4581</c:v>
                </c:pt>
                <c:pt idx="8586">
                  <c:v>111.4798</c:v>
                </c:pt>
                <c:pt idx="8587">
                  <c:v>111.5016</c:v>
                </c:pt>
                <c:pt idx="8588">
                  <c:v>111.52330000000001</c:v>
                </c:pt>
                <c:pt idx="8589">
                  <c:v>111.54510000000001</c:v>
                </c:pt>
                <c:pt idx="8590">
                  <c:v>111.5669</c:v>
                </c:pt>
                <c:pt idx="8591">
                  <c:v>111.5887</c:v>
                </c:pt>
                <c:pt idx="8592">
                  <c:v>111.6104</c:v>
                </c:pt>
                <c:pt idx="8593">
                  <c:v>111.6322</c:v>
                </c:pt>
                <c:pt idx="8594">
                  <c:v>111.654</c:v>
                </c:pt>
                <c:pt idx="8595">
                  <c:v>111.6758</c:v>
                </c:pt>
                <c:pt idx="8596">
                  <c:v>111.69750000000001</c:v>
                </c:pt>
                <c:pt idx="8597">
                  <c:v>111.7193</c:v>
                </c:pt>
                <c:pt idx="8598">
                  <c:v>111.7411</c:v>
                </c:pt>
                <c:pt idx="8599">
                  <c:v>111.7629</c:v>
                </c:pt>
                <c:pt idx="8600">
                  <c:v>111.7847</c:v>
                </c:pt>
                <c:pt idx="8601">
                  <c:v>111.8065</c:v>
                </c:pt>
                <c:pt idx="8602">
                  <c:v>111.8283</c:v>
                </c:pt>
                <c:pt idx="8603">
                  <c:v>111.8501</c:v>
                </c:pt>
                <c:pt idx="8604">
                  <c:v>111.8719</c:v>
                </c:pt>
                <c:pt idx="8605">
                  <c:v>111.8937</c:v>
                </c:pt>
                <c:pt idx="8606">
                  <c:v>111.91549999999999</c:v>
                </c:pt>
                <c:pt idx="8607">
                  <c:v>111.93729999999999</c:v>
                </c:pt>
                <c:pt idx="8608">
                  <c:v>111.95910000000001</c:v>
                </c:pt>
                <c:pt idx="8609">
                  <c:v>111.98090000000001</c:v>
                </c:pt>
                <c:pt idx="8610">
                  <c:v>112.0027</c:v>
                </c:pt>
                <c:pt idx="8611">
                  <c:v>112.0245</c:v>
                </c:pt>
                <c:pt idx="8612">
                  <c:v>112.0463</c:v>
                </c:pt>
                <c:pt idx="8613">
                  <c:v>112.0682</c:v>
                </c:pt>
                <c:pt idx="8614">
                  <c:v>112.09</c:v>
                </c:pt>
                <c:pt idx="8615">
                  <c:v>112.1118</c:v>
                </c:pt>
                <c:pt idx="8616">
                  <c:v>112.1336</c:v>
                </c:pt>
                <c:pt idx="8617">
                  <c:v>112.1555</c:v>
                </c:pt>
                <c:pt idx="8618">
                  <c:v>112.1773</c:v>
                </c:pt>
                <c:pt idx="8619">
                  <c:v>112.1991</c:v>
                </c:pt>
                <c:pt idx="8620">
                  <c:v>112.221</c:v>
                </c:pt>
                <c:pt idx="8621">
                  <c:v>112.2428</c:v>
                </c:pt>
                <c:pt idx="8622">
                  <c:v>112.2646</c:v>
                </c:pt>
                <c:pt idx="8623">
                  <c:v>112.2865</c:v>
                </c:pt>
                <c:pt idx="8624">
                  <c:v>112.3083</c:v>
                </c:pt>
                <c:pt idx="8625">
                  <c:v>112.3302</c:v>
                </c:pt>
                <c:pt idx="8626">
                  <c:v>112.352</c:v>
                </c:pt>
                <c:pt idx="8627">
                  <c:v>112.3738</c:v>
                </c:pt>
                <c:pt idx="8628">
                  <c:v>112.39570000000001</c:v>
                </c:pt>
                <c:pt idx="8629">
                  <c:v>112.4175</c:v>
                </c:pt>
                <c:pt idx="8630">
                  <c:v>112.43940000000001</c:v>
                </c:pt>
                <c:pt idx="8631">
                  <c:v>112.46129999999999</c:v>
                </c:pt>
                <c:pt idx="8632">
                  <c:v>112.48309999999999</c:v>
                </c:pt>
                <c:pt idx="8633">
                  <c:v>112.505</c:v>
                </c:pt>
                <c:pt idx="8634">
                  <c:v>112.52679999999999</c:v>
                </c:pt>
                <c:pt idx="8635">
                  <c:v>112.5487</c:v>
                </c:pt>
                <c:pt idx="8636">
                  <c:v>112.5706</c:v>
                </c:pt>
                <c:pt idx="8637">
                  <c:v>112.5924</c:v>
                </c:pt>
                <c:pt idx="8638">
                  <c:v>112.6143</c:v>
                </c:pt>
                <c:pt idx="8639">
                  <c:v>112.6362</c:v>
                </c:pt>
                <c:pt idx="8640">
                  <c:v>112.6581</c:v>
                </c:pt>
                <c:pt idx="8641">
                  <c:v>112.6799</c:v>
                </c:pt>
                <c:pt idx="8642">
                  <c:v>112.70180000000001</c:v>
                </c:pt>
                <c:pt idx="8643">
                  <c:v>112.72369999999999</c:v>
                </c:pt>
                <c:pt idx="8644">
                  <c:v>112.7456</c:v>
                </c:pt>
                <c:pt idx="8645">
                  <c:v>112.7675</c:v>
                </c:pt>
                <c:pt idx="8646">
                  <c:v>112.7894</c:v>
                </c:pt>
                <c:pt idx="8647">
                  <c:v>112.8113</c:v>
                </c:pt>
                <c:pt idx="8648">
                  <c:v>112.83320000000001</c:v>
                </c:pt>
                <c:pt idx="8649">
                  <c:v>112.855</c:v>
                </c:pt>
                <c:pt idx="8650">
                  <c:v>112.87690000000001</c:v>
                </c:pt>
                <c:pt idx="8651">
                  <c:v>112.89879999999999</c:v>
                </c:pt>
                <c:pt idx="8652">
                  <c:v>112.9207</c:v>
                </c:pt>
                <c:pt idx="8653">
                  <c:v>112.9426</c:v>
                </c:pt>
                <c:pt idx="8654">
                  <c:v>112.9646</c:v>
                </c:pt>
                <c:pt idx="8655">
                  <c:v>112.98650000000001</c:v>
                </c:pt>
                <c:pt idx="8656">
                  <c:v>113.00839999999999</c:v>
                </c:pt>
                <c:pt idx="8657">
                  <c:v>113.0303</c:v>
                </c:pt>
                <c:pt idx="8658">
                  <c:v>113.0522</c:v>
                </c:pt>
                <c:pt idx="8659">
                  <c:v>113.0741</c:v>
                </c:pt>
                <c:pt idx="8660">
                  <c:v>113.096</c:v>
                </c:pt>
                <c:pt idx="8661">
                  <c:v>113.11799999999999</c:v>
                </c:pt>
                <c:pt idx="8662">
                  <c:v>113.1399</c:v>
                </c:pt>
                <c:pt idx="8663">
                  <c:v>113.1618</c:v>
                </c:pt>
                <c:pt idx="8664">
                  <c:v>113.1837</c:v>
                </c:pt>
                <c:pt idx="8665">
                  <c:v>113.20569999999999</c:v>
                </c:pt>
                <c:pt idx="8666">
                  <c:v>113.2276</c:v>
                </c:pt>
                <c:pt idx="8667">
                  <c:v>113.2495</c:v>
                </c:pt>
                <c:pt idx="8668">
                  <c:v>113.2715</c:v>
                </c:pt>
                <c:pt idx="8669">
                  <c:v>113.29340000000001</c:v>
                </c:pt>
                <c:pt idx="8670">
                  <c:v>113.31529999999999</c:v>
                </c:pt>
                <c:pt idx="8671">
                  <c:v>113.3373</c:v>
                </c:pt>
                <c:pt idx="8672">
                  <c:v>113.3592</c:v>
                </c:pt>
                <c:pt idx="8673">
                  <c:v>113.38120000000001</c:v>
                </c:pt>
                <c:pt idx="8674">
                  <c:v>113.40309999999999</c:v>
                </c:pt>
                <c:pt idx="8675">
                  <c:v>113.4251</c:v>
                </c:pt>
                <c:pt idx="8676">
                  <c:v>113.447</c:v>
                </c:pt>
                <c:pt idx="8677">
                  <c:v>113.46899999999999</c:v>
                </c:pt>
                <c:pt idx="8678">
                  <c:v>113.4909</c:v>
                </c:pt>
                <c:pt idx="8679">
                  <c:v>113.5129</c:v>
                </c:pt>
                <c:pt idx="8680">
                  <c:v>113.5348</c:v>
                </c:pt>
                <c:pt idx="8681">
                  <c:v>113.5568</c:v>
                </c:pt>
                <c:pt idx="8682">
                  <c:v>113.5788</c:v>
                </c:pt>
                <c:pt idx="8683">
                  <c:v>113.6007</c:v>
                </c:pt>
                <c:pt idx="8684">
                  <c:v>113.62269999999999</c:v>
                </c:pt>
                <c:pt idx="8685">
                  <c:v>113.6447</c:v>
                </c:pt>
                <c:pt idx="8686">
                  <c:v>113.6666</c:v>
                </c:pt>
                <c:pt idx="8687">
                  <c:v>113.68859999999999</c:v>
                </c:pt>
                <c:pt idx="8688">
                  <c:v>113.7106</c:v>
                </c:pt>
                <c:pt idx="8689">
                  <c:v>113.73260000000001</c:v>
                </c:pt>
                <c:pt idx="8690">
                  <c:v>113.7546</c:v>
                </c:pt>
                <c:pt idx="8691">
                  <c:v>113.7766</c:v>
                </c:pt>
                <c:pt idx="8692">
                  <c:v>113.7985</c:v>
                </c:pt>
                <c:pt idx="8693">
                  <c:v>113.8205</c:v>
                </c:pt>
                <c:pt idx="8694">
                  <c:v>113.8425</c:v>
                </c:pt>
                <c:pt idx="8695">
                  <c:v>113.86450000000001</c:v>
                </c:pt>
                <c:pt idx="8696">
                  <c:v>113.8865</c:v>
                </c:pt>
                <c:pt idx="8697">
                  <c:v>113.9085</c:v>
                </c:pt>
                <c:pt idx="8698">
                  <c:v>113.93049999999999</c:v>
                </c:pt>
                <c:pt idx="8699">
                  <c:v>113.9525</c:v>
                </c:pt>
                <c:pt idx="8700">
                  <c:v>113.97450000000001</c:v>
                </c:pt>
                <c:pt idx="8701">
                  <c:v>113.9965</c:v>
                </c:pt>
                <c:pt idx="8702">
                  <c:v>114.0185</c:v>
                </c:pt>
                <c:pt idx="8703">
                  <c:v>114.04049999999999</c:v>
                </c:pt>
                <c:pt idx="8704">
                  <c:v>114.0625</c:v>
                </c:pt>
                <c:pt idx="8705">
                  <c:v>114.08450000000001</c:v>
                </c:pt>
                <c:pt idx="8706">
                  <c:v>114.1066</c:v>
                </c:pt>
                <c:pt idx="8707">
                  <c:v>114.12860000000001</c:v>
                </c:pt>
                <c:pt idx="8708">
                  <c:v>114.1506</c:v>
                </c:pt>
                <c:pt idx="8709">
                  <c:v>114.1726</c:v>
                </c:pt>
                <c:pt idx="8710">
                  <c:v>114.1947</c:v>
                </c:pt>
                <c:pt idx="8711">
                  <c:v>114.2167</c:v>
                </c:pt>
                <c:pt idx="8712">
                  <c:v>114.23869999999999</c:v>
                </c:pt>
                <c:pt idx="8713">
                  <c:v>114.2607</c:v>
                </c:pt>
                <c:pt idx="8714">
                  <c:v>114.28279999999999</c:v>
                </c:pt>
                <c:pt idx="8715">
                  <c:v>114.3048</c:v>
                </c:pt>
                <c:pt idx="8716">
                  <c:v>114.32680000000001</c:v>
                </c:pt>
                <c:pt idx="8717">
                  <c:v>114.3489</c:v>
                </c:pt>
                <c:pt idx="8718">
                  <c:v>114.37090000000001</c:v>
                </c:pt>
                <c:pt idx="8719">
                  <c:v>114.393</c:v>
                </c:pt>
                <c:pt idx="8720">
                  <c:v>114.41500000000001</c:v>
                </c:pt>
                <c:pt idx="8721">
                  <c:v>114.4371</c:v>
                </c:pt>
                <c:pt idx="8722">
                  <c:v>114.45910000000001</c:v>
                </c:pt>
                <c:pt idx="8723">
                  <c:v>114.4812</c:v>
                </c:pt>
                <c:pt idx="8724">
                  <c:v>114.50320000000001</c:v>
                </c:pt>
                <c:pt idx="8725">
                  <c:v>114.5253</c:v>
                </c:pt>
                <c:pt idx="8726">
                  <c:v>114.54730000000001</c:v>
                </c:pt>
                <c:pt idx="8727">
                  <c:v>114.5694</c:v>
                </c:pt>
                <c:pt idx="8728">
                  <c:v>114.5915</c:v>
                </c:pt>
                <c:pt idx="8729">
                  <c:v>114.6135</c:v>
                </c:pt>
                <c:pt idx="8730">
                  <c:v>114.6356</c:v>
                </c:pt>
                <c:pt idx="8731">
                  <c:v>114.65770000000001</c:v>
                </c:pt>
                <c:pt idx="8732">
                  <c:v>114.6797</c:v>
                </c:pt>
                <c:pt idx="8733">
                  <c:v>114.70180000000001</c:v>
                </c:pt>
                <c:pt idx="8734">
                  <c:v>114.7239</c:v>
                </c:pt>
                <c:pt idx="8735">
                  <c:v>114.746</c:v>
                </c:pt>
                <c:pt idx="8736">
                  <c:v>114.768</c:v>
                </c:pt>
                <c:pt idx="8737">
                  <c:v>114.7901</c:v>
                </c:pt>
                <c:pt idx="8738">
                  <c:v>114.8122</c:v>
                </c:pt>
                <c:pt idx="8739">
                  <c:v>114.8343</c:v>
                </c:pt>
                <c:pt idx="8740">
                  <c:v>114.85639999999999</c:v>
                </c:pt>
                <c:pt idx="8741">
                  <c:v>114.8785</c:v>
                </c:pt>
                <c:pt idx="8742">
                  <c:v>114.9006</c:v>
                </c:pt>
                <c:pt idx="8743">
                  <c:v>114.92270000000001</c:v>
                </c:pt>
                <c:pt idx="8744">
                  <c:v>114.9447</c:v>
                </c:pt>
                <c:pt idx="8745">
                  <c:v>114.9669</c:v>
                </c:pt>
                <c:pt idx="8746">
                  <c:v>114.9889</c:v>
                </c:pt>
                <c:pt idx="8747">
                  <c:v>115.0111</c:v>
                </c:pt>
                <c:pt idx="8748">
                  <c:v>115.03319999999999</c:v>
                </c:pt>
                <c:pt idx="8749">
                  <c:v>115.0553</c:v>
                </c:pt>
                <c:pt idx="8750">
                  <c:v>115.0774</c:v>
                </c:pt>
                <c:pt idx="8751">
                  <c:v>115.09950000000001</c:v>
                </c:pt>
                <c:pt idx="8752">
                  <c:v>115.1216</c:v>
                </c:pt>
                <c:pt idx="8753">
                  <c:v>115.1437</c:v>
                </c:pt>
                <c:pt idx="8754">
                  <c:v>115.1658</c:v>
                </c:pt>
                <c:pt idx="8755">
                  <c:v>115.188</c:v>
                </c:pt>
                <c:pt idx="8756">
                  <c:v>115.2101</c:v>
                </c:pt>
                <c:pt idx="8757">
                  <c:v>115.23220000000001</c:v>
                </c:pt>
                <c:pt idx="8758">
                  <c:v>115.2543</c:v>
                </c:pt>
                <c:pt idx="8759">
                  <c:v>115.2765</c:v>
                </c:pt>
                <c:pt idx="8760">
                  <c:v>115.29859999999999</c:v>
                </c:pt>
                <c:pt idx="8761">
                  <c:v>115.3207</c:v>
                </c:pt>
                <c:pt idx="8762">
                  <c:v>115.3428</c:v>
                </c:pt>
                <c:pt idx="8763">
                  <c:v>115.36499999999999</c:v>
                </c:pt>
                <c:pt idx="8764">
                  <c:v>115.3871</c:v>
                </c:pt>
                <c:pt idx="8765">
                  <c:v>115.4093</c:v>
                </c:pt>
                <c:pt idx="8766">
                  <c:v>115.4314</c:v>
                </c:pt>
                <c:pt idx="8767">
                  <c:v>115.45359999999999</c:v>
                </c:pt>
                <c:pt idx="8768">
                  <c:v>115.4757</c:v>
                </c:pt>
                <c:pt idx="8769">
                  <c:v>115.4979</c:v>
                </c:pt>
                <c:pt idx="8770">
                  <c:v>115.52</c:v>
                </c:pt>
                <c:pt idx="8771">
                  <c:v>115.54219999999999</c:v>
                </c:pt>
                <c:pt idx="8772">
                  <c:v>115.5643</c:v>
                </c:pt>
                <c:pt idx="8773">
                  <c:v>115.5865</c:v>
                </c:pt>
                <c:pt idx="8774">
                  <c:v>115.6086</c:v>
                </c:pt>
                <c:pt idx="8775">
                  <c:v>115.63079999999999</c:v>
                </c:pt>
                <c:pt idx="8776">
                  <c:v>115.65300000000001</c:v>
                </c:pt>
                <c:pt idx="8777">
                  <c:v>115.6751</c:v>
                </c:pt>
                <c:pt idx="8778">
                  <c:v>115.6973</c:v>
                </c:pt>
                <c:pt idx="8779">
                  <c:v>115.7195</c:v>
                </c:pt>
                <c:pt idx="8780">
                  <c:v>115.74160000000001</c:v>
                </c:pt>
                <c:pt idx="8781">
                  <c:v>115.7638</c:v>
                </c:pt>
                <c:pt idx="8782">
                  <c:v>115.786</c:v>
                </c:pt>
                <c:pt idx="8783">
                  <c:v>115.8082</c:v>
                </c:pt>
                <c:pt idx="8784">
                  <c:v>115.8304</c:v>
                </c:pt>
                <c:pt idx="8785">
                  <c:v>115.85250000000001</c:v>
                </c:pt>
                <c:pt idx="8786">
                  <c:v>115.8747</c:v>
                </c:pt>
                <c:pt idx="8787">
                  <c:v>115.8969</c:v>
                </c:pt>
                <c:pt idx="8788">
                  <c:v>115.9191</c:v>
                </c:pt>
                <c:pt idx="8789">
                  <c:v>115.9413</c:v>
                </c:pt>
                <c:pt idx="8790">
                  <c:v>115.9635</c:v>
                </c:pt>
                <c:pt idx="8791">
                  <c:v>115.98569999999999</c:v>
                </c:pt>
                <c:pt idx="8792">
                  <c:v>116.00790000000001</c:v>
                </c:pt>
                <c:pt idx="8793">
                  <c:v>116.0301</c:v>
                </c:pt>
                <c:pt idx="8794">
                  <c:v>116.0523</c:v>
                </c:pt>
                <c:pt idx="8795">
                  <c:v>116.0745</c:v>
                </c:pt>
                <c:pt idx="8796">
                  <c:v>116.0967</c:v>
                </c:pt>
                <c:pt idx="8797">
                  <c:v>116.1189</c:v>
                </c:pt>
                <c:pt idx="8798">
                  <c:v>116.14109999999999</c:v>
                </c:pt>
                <c:pt idx="8799">
                  <c:v>116.16330000000001</c:v>
                </c:pt>
                <c:pt idx="8800">
                  <c:v>116.18559999999999</c:v>
                </c:pt>
                <c:pt idx="8801">
                  <c:v>116.20780000000001</c:v>
                </c:pt>
                <c:pt idx="8802">
                  <c:v>116.23</c:v>
                </c:pt>
                <c:pt idx="8803">
                  <c:v>116.2522</c:v>
                </c:pt>
                <c:pt idx="8804">
                  <c:v>116.2744</c:v>
                </c:pt>
                <c:pt idx="8805">
                  <c:v>116.2967</c:v>
                </c:pt>
                <c:pt idx="8806">
                  <c:v>116.3189</c:v>
                </c:pt>
                <c:pt idx="8807">
                  <c:v>116.3411</c:v>
                </c:pt>
                <c:pt idx="8808">
                  <c:v>116.3634</c:v>
                </c:pt>
                <c:pt idx="8809">
                  <c:v>116.3856</c:v>
                </c:pt>
                <c:pt idx="8810">
                  <c:v>116.40779999999999</c:v>
                </c:pt>
                <c:pt idx="8811">
                  <c:v>116.4301</c:v>
                </c:pt>
                <c:pt idx="8812">
                  <c:v>116.45229999999999</c:v>
                </c:pt>
                <c:pt idx="8813">
                  <c:v>116.47450000000001</c:v>
                </c:pt>
                <c:pt idx="8814">
                  <c:v>116.49679999999999</c:v>
                </c:pt>
                <c:pt idx="8815">
                  <c:v>116.51900000000001</c:v>
                </c:pt>
                <c:pt idx="8816">
                  <c:v>116.54130000000001</c:v>
                </c:pt>
                <c:pt idx="8817">
                  <c:v>116.5635</c:v>
                </c:pt>
                <c:pt idx="8818">
                  <c:v>116.58580000000001</c:v>
                </c:pt>
                <c:pt idx="8819">
                  <c:v>116.60809999999999</c:v>
                </c:pt>
                <c:pt idx="8820">
                  <c:v>116.63030000000001</c:v>
                </c:pt>
                <c:pt idx="8821">
                  <c:v>116.65260000000001</c:v>
                </c:pt>
                <c:pt idx="8822">
                  <c:v>116.6748</c:v>
                </c:pt>
                <c:pt idx="8823">
                  <c:v>116.69710000000001</c:v>
                </c:pt>
                <c:pt idx="8824">
                  <c:v>116.71939999999999</c:v>
                </c:pt>
                <c:pt idx="8825">
                  <c:v>116.74160000000001</c:v>
                </c:pt>
                <c:pt idx="8826">
                  <c:v>116.76390000000001</c:v>
                </c:pt>
                <c:pt idx="8827">
                  <c:v>116.78619999999999</c:v>
                </c:pt>
                <c:pt idx="8828">
                  <c:v>116.8085</c:v>
                </c:pt>
                <c:pt idx="8829">
                  <c:v>116.83069999999999</c:v>
                </c:pt>
                <c:pt idx="8830">
                  <c:v>116.85299999999999</c:v>
                </c:pt>
                <c:pt idx="8831">
                  <c:v>116.8753</c:v>
                </c:pt>
                <c:pt idx="8832">
                  <c:v>116.8976</c:v>
                </c:pt>
                <c:pt idx="8833">
                  <c:v>116.9199</c:v>
                </c:pt>
                <c:pt idx="8834">
                  <c:v>116.9422</c:v>
                </c:pt>
                <c:pt idx="8835">
                  <c:v>116.9644</c:v>
                </c:pt>
                <c:pt idx="8836">
                  <c:v>116.9867</c:v>
                </c:pt>
                <c:pt idx="8837">
                  <c:v>117.009</c:v>
                </c:pt>
                <c:pt idx="8838">
                  <c:v>117.0313</c:v>
                </c:pt>
                <c:pt idx="8839">
                  <c:v>117.0536</c:v>
                </c:pt>
                <c:pt idx="8840">
                  <c:v>117.0759</c:v>
                </c:pt>
                <c:pt idx="8841">
                  <c:v>117.09820000000001</c:v>
                </c:pt>
                <c:pt idx="8842">
                  <c:v>117.12050000000001</c:v>
                </c:pt>
                <c:pt idx="8843">
                  <c:v>117.14279999999999</c:v>
                </c:pt>
                <c:pt idx="8844">
                  <c:v>117.1651</c:v>
                </c:pt>
                <c:pt idx="8845">
                  <c:v>117.1875</c:v>
                </c:pt>
                <c:pt idx="8846">
                  <c:v>117.2098</c:v>
                </c:pt>
                <c:pt idx="8847">
                  <c:v>117.2321</c:v>
                </c:pt>
                <c:pt idx="8848">
                  <c:v>117.2544</c:v>
                </c:pt>
                <c:pt idx="8849">
                  <c:v>117.27670000000001</c:v>
                </c:pt>
                <c:pt idx="8850">
                  <c:v>117.29900000000001</c:v>
                </c:pt>
                <c:pt idx="8851">
                  <c:v>117.3214</c:v>
                </c:pt>
                <c:pt idx="8852">
                  <c:v>117.3437</c:v>
                </c:pt>
                <c:pt idx="8853">
                  <c:v>117.366</c:v>
                </c:pt>
                <c:pt idx="8854">
                  <c:v>117.3884</c:v>
                </c:pt>
                <c:pt idx="8855">
                  <c:v>117.41070000000001</c:v>
                </c:pt>
                <c:pt idx="8856">
                  <c:v>117.43300000000001</c:v>
                </c:pt>
                <c:pt idx="8857">
                  <c:v>117.4554</c:v>
                </c:pt>
                <c:pt idx="8858">
                  <c:v>117.4777</c:v>
                </c:pt>
                <c:pt idx="8859">
                  <c:v>117.5</c:v>
                </c:pt>
                <c:pt idx="8860">
                  <c:v>117.5224</c:v>
                </c:pt>
                <c:pt idx="8861">
                  <c:v>117.54470000000001</c:v>
                </c:pt>
                <c:pt idx="8862">
                  <c:v>117.5671</c:v>
                </c:pt>
                <c:pt idx="8863">
                  <c:v>117.5894</c:v>
                </c:pt>
                <c:pt idx="8864">
                  <c:v>117.6118</c:v>
                </c:pt>
                <c:pt idx="8865">
                  <c:v>117.6341</c:v>
                </c:pt>
                <c:pt idx="8866">
                  <c:v>117.65649999999999</c:v>
                </c:pt>
                <c:pt idx="8867">
                  <c:v>117.6788</c:v>
                </c:pt>
                <c:pt idx="8868">
                  <c:v>117.7012</c:v>
                </c:pt>
                <c:pt idx="8869">
                  <c:v>117.7236</c:v>
                </c:pt>
                <c:pt idx="8870">
                  <c:v>117.74590000000001</c:v>
                </c:pt>
                <c:pt idx="8871">
                  <c:v>117.7683</c:v>
                </c:pt>
                <c:pt idx="8872">
                  <c:v>117.7907</c:v>
                </c:pt>
                <c:pt idx="8873">
                  <c:v>117.813</c:v>
                </c:pt>
                <c:pt idx="8874">
                  <c:v>117.83540000000001</c:v>
                </c:pt>
                <c:pt idx="8875">
                  <c:v>117.8578</c:v>
                </c:pt>
                <c:pt idx="8876">
                  <c:v>117.8802</c:v>
                </c:pt>
                <c:pt idx="8877">
                  <c:v>117.9025</c:v>
                </c:pt>
                <c:pt idx="8878">
                  <c:v>117.92489999999999</c:v>
                </c:pt>
                <c:pt idx="8879">
                  <c:v>117.9473</c:v>
                </c:pt>
                <c:pt idx="8880">
                  <c:v>117.9697</c:v>
                </c:pt>
                <c:pt idx="8881">
                  <c:v>117.99209999999999</c:v>
                </c:pt>
                <c:pt idx="8882">
                  <c:v>118.0145</c:v>
                </c:pt>
                <c:pt idx="8883">
                  <c:v>118.0369</c:v>
                </c:pt>
                <c:pt idx="8884">
                  <c:v>118.0592</c:v>
                </c:pt>
                <c:pt idx="8885">
                  <c:v>118.08159999999999</c:v>
                </c:pt>
                <c:pt idx="8886">
                  <c:v>118.104</c:v>
                </c:pt>
                <c:pt idx="8887">
                  <c:v>118.1264</c:v>
                </c:pt>
                <c:pt idx="8888">
                  <c:v>118.14879999999999</c:v>
                </c:pt>
                <c:pt idx="8889">
                  <c:v>118.1713</c:v>
                </c:pt>
                <c:pt idx="8890">
                  <c:v>118.19370000000001</c:v>
                </c:pt>
                <c:pt idx="8891">
                  <c:v>118.2161</c:v>
                </c:pt>
                <c:pt idx="8892">
                  <c:v>118.2385</c:v>
                </c:pt>
                <c:pt idx="8893">
                  <c:v>118.26090000000001</c:v>
                </c:pt>
                <c:pt idx="8894">
                  <c:v>118.2833</c:v>
                </c:pt>
                <c:pt idx="8895">
                  <c:v>118.3057</c:v>
                </c:pt>
                <c:pt idx="8896">
                  <c:v>118.32810000000001</c:v>
                </c:pt>
                <c:pt idx="8897">
                  <c:v>118.3506</c:v>
                </c:pt>
                <c:pt idx="8898">
                  <c:v>118.373</c:v>
                </c:pt>
                <c:pt idx="8899">
                  <c:v>118.3954</c:v>
                </c:pt>
                <c:pt idx="8900">
                  <c:v>118.4178</c:v>
                </c:pt>
                <c:pt idx="8901">
                  <c:v>118.44029999999999</c:v>
                </c:pt>
                <c:pt idx="8902">
                  <c:v>118.4627</c:v>
                </c:pt>
                <c:pt idx="8903">
                  <c:v>118.4851</c:v>
                </c:pt>
                <c:pt idx="8904">
                  <c:v>118.5076</c:v>
                </c:pt>
                <c:pt idx="8905">
                  <c:v>118.53</c:v>
                </c:pt>
                <c:pt idx="8906">
                  <c:v>118.55249999999999</c:v>
                </c:pt>
                <c:pt idx="8907">
                  <c:v>118.5749</c:v>
                </c:pt>
                <c:pt idx="8908">
                  <c:v>118.59739999999999</c:v>
                </c:pt>
                <c:pt idx="8909">
                  <c:v>118.6198</c:v>
                </c:pt>
                <c:pt idx="8910">
                  <c:v>118.6422</c:v>
                </c:pt>
                <c:pt idx="8911">
                  <c:v>118.6647</c:v>
                </c:pt>
                <c:pt idx="8912">
                  <c:v>118.6871</c:v>
                </c:pt>
                <c:pt idx="8913">
                  <c:v>118.70959999999999</c:v>
                </c:pt>
                <c:pt idx="8914">
                  <c:v>118.7321</c:v>
                </c:pt>
                <c:pt idx="8915">
                  <c:v>118.75449999999999</c:v>
                </c:pt>
                <c:pt idx="8916">
                  <c:v>118.777</c:v>
                </c:pt>
                <c:pt idx="8917">
                  <c:v>118.79940000000001</c:v>
                </c:pt>
                <c:pt idx="8918">
                  <c:v>118.8219</c:v>
                </c:pt>
                <c:pt idx="8919">
                  <c:v>118.84439999999999</c:v>
                </c:pt>
                <c:pt idx="8920">
                  <c:v>118.8669</c:v>
                </c:pt>
                <c:pt idx="8921">
                  <c:v>118.88930000000001</c:v>
                </c:pt>
                <c:pt idx="8922">
                  <c:v>118.9118</c:v>
                </c:pt>
                <c:pt idx="8923">
                  <c:v>118.93429999999999</c:v>
                </c:pt>
                <c:pt idx="8924">
                  <c:v>118.9568</c:v>
                </c:pt>
                <c:pt idx="8925">
                  <c:v>118.97920000000001</c:v>
                </c:pt>
                <c:pt idx="8926">
                  <c:v>119.0017</c:v>
                </c:pt>
                <c:pt idx="8927">
                  <c:v>119.02419999999999</c:v>
                </c:pt>
                <c:pt idx="8928">
                  <c:v>119.0467</c:v>
                </c:pt>
                <c:pt idx="8929">
                  <c:v>119.0692</c:v>
                </c:pt>
                <c:pt idx="8930">
                  <c:v>119.0917</c:v>
                </c:pt>
                <c:pt idx="8931">
                  <c:v>119.1142</c:v>
                </c:pt>
                <c:pt idx="8932">
                  <c:v>119.1367</c:v>
                </c:pt>
                <c:pt idx="8933">
                  <c:v>119.1592</c:v>
                </c:pt>
                <c:pt idx="8934">
                  <c:v>119.18170000000001</c:v>
                </c:pt>
                <c:pt idx="8935">
                  <c:v>119.2042</c:v>
                </c:pt>
                <c:pt idx="8936">
                  <c:v>119.22669999999999</c:v>
                </c:pt>
                <c:pt idx="8937">
                  <c:v>119.2492</c:v>
                </c:pt>
                <c:pt idx="8938">
                  <c:v>119.2717</c:v>
                </c:pt>
                <c:pt idx="8939">
                  <c:v>119.2942</c:v>
                </c:pt>
                <c:pt idx="8940">
                  <c:v>119.3167</c:v>
                </c:pt>
                <c:pt idx="8941">
                  <c:v>119.33920000000001</c:v>
                </c:pt>
                <c:pt idx="8942">
                  <c:v>119.3617</c:v>
                </c:pt>
                <c:pt idx="8943">
                  <c:v>119.3843</c:v>
                </c:pt>
                <c:pt idx="8944">
                  <c:v>119.4068</c:v>
                </c:pt>
                <c:pt idx="8945">
                  <c:v>119.4293</c:v>
                </c:pt>
                <c:pt idx="8946">
                  <c:v>119.45180000000001</c:v>
                </c:pt>
                <c:pt idx="8947">
                  <c:v>119.4744</c:v>
                </c:pt>
                <c:pt idx="8948">
                  <c:v>119.4969</c:v>
                </c:pt>
                <c:pt idx="8949">
                  <c:v>119.5194</c:v>
                </c:pt>
                <c:pt idx="8950">
                  <c:v>119.542</c:v>
                </c:pt>
                <c:pt idx="8951">
                  <c:v>119.5645</c:v>
                </c:pt>
                <c:pt idx="8952">
                  <c:v>119.587</c:v>
                </c:pt>
                <c:pt idx="8953">
                  <c:v>119.6096</c:v>
                </c:pt>
                <c:pt idx="8954">
                  <c:v>119.63209999999999</c:v>
                </c:pt>
                <c:pt idx="8955">
                  <c:v>119.65470000000001</c:v>
                </c:pt>
                <c:pt idx="8956">
                  <c:v>119.6772</c:v>
                </c:pt>
                <c:pt idx="8957">
                  <c:v>119.6998</c:v>
                </c:pt>
                <c:pt idx="8958">
                  <c:v>119.7223</c:v>
                </c:pt>
                <c:pt idx="8959">
                  <c:v>119.7449</c:v>
                </c:pt>
                <c:pt idx="8960">
                  <c:v>119.76739999999999</c:v>
                </c:pt>
                <c:pt idx="8961">
                  <c:v>119.79</c:v>
                </c:pt>
                <c:pt idx="8962">
                  <c:v>119.8125</c:v>
                </c:pt>
                <c:pt idx="8963">
                  <c:v>119.8351</c:v>
                </c:pt>
                <c:pt idx="8964">
                  <c:v>119.85769999999999</c:v>
                </c:pt>
                <c:pt idx="8965">
                  <c:v>119.8802</c:v>
                </c:pt>
                <c:pt idx="8966">
                  <c:v>119.9028</c:v>
                </c:pt>
                <c:pt idx="8967">
                  <c:v>119.9254</c:v>
                </c:pt>
                <c:pt idx="8968">
                  <c:v>119.9479</c:v>
                </c:pt>
                <c:pt idx="8969">
                  <c:v>119.9705</c:v>
                </c:pt>
                <c:pt idx="8970">
                  <c:v>119.9931</c:v>
                </c:pt>
                <c:pt idx="8971">
                  <c:v>120.0157</c:v>
                </c:pt>
                <c:pt idx="8972">
                  <c:v>120.0382</c:v>
                </c:pt>
                <c:pt idx="8973">
                  <c:v>120.0608</c:v>
                </c:pt>
                <c:pt idx="8974">
                  <c:v>120.0834</c:v>
                </c:pt>
                <c:pt idx="8975">
                  <c:v>120.10599999999999</c:v>
                </c:pt>
                <c:pt idx="8976">
                  <c:v>120.12860000000001</c:v>
                </c:pt>
                <c:pt idx="8977">
                  <c:v>120.1512</c:v>
                </c:pt>
                <c:pt idx="8978">
                  <c:v>120.1738</c:v>
                </c:pt>
                <c:pt idx="8979">
                  <c:v>120.1964</c:v>
                </c:pt>
                <c:pt idx="8980">
                  <c:v>120.21899999999999</c:v>
                </c:pt>
                <c:pt idx="8981">
                  <c:v>120.24160000000001</c:v>
                </c:pt>
                <c:pt idx="8982">
                  <c:v>120.2642</c:v>
                </c:pt>
                <c:pt idx="8983">
                  <c:v>120.2868</c:v>
                </c:pt>
                <c:pt idx="8984">
                  <c:v>120.3094</c:v>
                </c:pt>
                <c:pt idx="8985">
                  <c:v>120.33199999999999</c:v>
                </c:pt>
                <c:pt idx="8986">
                  <c:v>120.3546</c:v>
                </c:pt>
                <c:pt idx="8987">
                  <c:v>120.3772</c:v>
                </c:pt>
                <c:pt idx="8988">
                  <c:v>120.3998</c:v>
                </c:pt>
                <c:pt idx="8989">
                  <c:v>120.4225</c:v>
                </c:pt>
                <c:pt idx="8990">
                  <c:v>120.4451</c:v>
                </c:pt>
                <c:pt idx="8991">
                  <c:v>120.46769999999999</c:v>
                </c:pt>
                <c:pt idx="8992">
                  <c:v>120.4903</c:v>
                </c:pt>
                <c:pt idx="8993">
                  <c:v>120.5129</c:v>
                </c:pt>
                <c:pt idx="8994">
                  <c:v>120.5356</c:v>
                </c:pt>
                <c:pt idx="8995">
                  <c:v>120.5582</c:v>
                </c:pt>
                <c:pt idx="8996">
                  <c:v>120.5808</c:v>
                </c:pt>
                <c:pt idx="8997">
                  <c:v>120.6035</c:v>
                </c:pt>
                <c:pt idx="8998">
                  <c:v>120.62609999999999</c:v>
                </c:pt>
                <c:pt idx="8999">
                  <c:v>120.64870000000001</c:v>
                </c:pt>
                <c:pt idx="9000">
                  <c:v>120.67140000000001</c:v>
                </c:pt>
                <c:pt idx="9001">
                  <c:v>120.694</c:v>
                </c:pt>
                <c:pt idx="9002">
                  <c:v>120.7167</c:v>
                </c:pt>
                <c:pt idx="9003">
                  <c:v>120.7393</c:v>
                </c:pt>
                <c:pt idx="9004">
                  <c:v>120.762</c:v>
                </c:pt>
                <c:pt idx="9005">
                  <c:v>120.7846</c:v>
                </c:pt>
                <c:pt idx="9006">
                  <c:v>120.8073</c:v>
                </c:pt>
                <c:pt idx="9007">
                  <c:v>120.82989999999999</c:v>
                </c:pt>
                <c:pt idx="9008">
                  <c:v>120.8526</c:v>
                </c:pt>
                <c:pt idx="9009">
                  <c:v>120.87520000000001</c:v>
                </c:pt>
                <c:pt idx="9010">
                  <c:v>120.89790000000001</c:v>
                </c:pt>
                <c:pt idx="9011">
                  <c:v>120.92059999999999</c:v>
                </c:pt>
                <c:pt idx="9012">
                  <c:v>120.9432</c:v>
                </c:pt>
                <c:pt idx="9013">
                  <c:v>120.9659</c:v>
                </c:pt>
                <c:pt idx="9014">
                  <c:v>120.98860000000001</c:v>
                </c:pt>
                <c:pt idx="9015">
                  <c:v>121.0112</c:v>
                </c:pt>
                <c:pt idx="9016">
                  <c:v>121.0339</c:v>
                </c:pt>
                <c:pt idx="9017">
                  <c:v>121.0566</c:v>
                </c:pt>
                <c:pt idx="9018">
                  <c:v>121.0793</c:v>
                </c:pt>
                <c:pt idx="9019">
                  <c:v>121.102</c:v>
                </c:pt>
                <c:pt idx="9020">
                  <c:v>121.1246</c:v>
                </c:pt>
                <c:pt idx="9021">
                  <c:v>121.1473</c:v>
                </c:pt>
                <c:pt idx="9022">
                  <c:v>121.17</c:v>
                </c:pt>
                <c:pt idx="9023">
                  <c:v>121.1927</c:v>
                </c:pt>
                <c:pt idx="9024">
                  <c:v>121.2154</c:v>
                </c:pt>
                <c:pt idx="9025">
                  <c:v>121.2381</c:v>
                </c:pt>
                <c:pt idx="9026">
                  <c:v>121.2608</c:v>
                </c:pt>
                <c:pt idx="9027">
                  <c:v>121.2835</c:v>
                </c:pt>
                <c:pt idx="9028">
                  <c:v>121.3062</c:v>
                </c:pt>
                <c:pt idx="9029">
                  <c:v>121.3289</c:v>
                </c:pt>
                <c:pt idx="9030">
                  <c:v>121.3516</c:v>
                </c:pt>
                <c:pt idx="9031">
                  <c:v>121.37430000000001</c:v>
                </c:pt>
                <c:pt idx="9032">
                  <c:v>121.39700000000001</c:v>
                </c:pt>
                <c:pt idx="9033">
                  <c:v>121.41970000000001</c:v>
                </c:pt>
                <c:pt idx="9034">
                  <c:v>121.44240000000001</c:v>
                </c:pt>
                <c:pt idx="9035">
                  <c:v>121.46510000000001</c:v>
                </c:pt>
                <c:pt idx="9036">
                  <c:v>121.4879</c:v>
                </c:pt>
                <c:pt idx="9037">
                  <c:v>121.5106</c:v>
                </c:pt>
                <c:pt idx="9038">
                  <c:v>121.5333</c:v>
                </c:pt>
                <c:pt idx="9039">
                  <c:v>121.556</c:v>
                </c:pt>
                <c:pt idx="9040">
                  <c:v>121.5787</c:v>
                </c:pt>
                <c:pt idx="9041">
                  <c:v>121.6015</c:v>
                </c:pt>
                <c:pt idx="9042">
                  <c:v>121.6242</c:v>
                </c:pt>
                <c:pt idx="9043">
                  <c:v>121.6469</c:v>
                </c:pt>
                <c:pt idx="9044">
                  <c:v>121.66970000000001</c:v>
                </c:pt>
                <c:pt idx="9045">
                  <c:v>121.69240000000001</c:v>
                </c:pt>
                <c:pt idx="9046">
                  <c:v>121.71510000000001</c:v>
                </c:pt>
                <c:pt idx="9047">
                  <c:v>121.7379</c:v>
                </c:pt>
                <c:pt idx="9048">
                  <c:v>121.7606</c:v>
                </c:pt>
                <c:pt idx="9049">
                  <c:v>121.7834</c:v>
                </c:pt>
                <c:pt idx="9050">
                  <c:v>121.8061</c:v>
                </c:pt>
                <c:pt idx="9051">
                  <c:v>121.8289</c:v>
                </c:pt>
                <c:pt idx="9052">
                  <c:v>121.8516</c:v>
                </c:pt>
                <c:pt idx="9053">
                  <c:v>121.87439999999999</c:v>
                </c:pt>
                <c:pt idx="9054">
                  <c:v>121.89709999999999</c:v>
                </c:pt>
                <c:pt idx="9055">
                  <c:v>121.9199</c:v>
                </c:pt>
                <c:pt idx="9056">
                  <c:v>121.9426</c:v>
                </c:pt>
                <c:pt idx="9057">
                  <c:v>121.9654</c:v>
                </c:pt>
                <c:pt idx="9058">
                  <c:v>121.98820000000001</c:v>
                </c:pt>
                <c:pt idx="9059">
                  <c:v>122.01090000000001</c:v>
                </c:pt>
                <c:pt idx="9060">
                  <c:v>122.0337</c:v>
                </c:pt>
                <c:pt idx="9061">
                  <c:v>122.0565</c:v>
                </c:pt>
                <c:pt idx="9062">
                  <c:v>122.0792</c:v>
                </c:pt>
                <c:pt idx="9063">
                  <c:v>122.102</c:v>
                </c:pt>
                <c:pt idx="9064">
                  <c:v>122.12479999999999</c:v>
                </c:pt>
                <c:pt idx="9065">
                  <c:v>122.1476</c:v>
                </c:pt>
                <c:pt idx="9066">
                  <c:v>122.1703</c:v>
                </c:pt>
                <c:pt idx="9067">
                  <c:v>122.1931</c:v>
                </c:pt>
                <c:pt idx="9068">
                  <c:v>122.2159</c:v>
                </c:pt>
                <c:pt idx="9069">
                  <c:v>122.23869999999999</c:v>
                </c:pt>
                <c:pt idx="9070">
                  <c:v>122.2615</c:v>
                </c:pt>
                <c:pt idx="9071">
                  <c:v>122.2843</c:v>
                </c:pt>
                <c:pt idx="9072">
                  <c:v>122.30710000000001</c:v>
                </c:pt>
                <c:pt idx="9073">
                  <c:v>122.32989999999999</c:v>
                </c:pt>
                <c:pt idx="9074">
                  <c:v>122.3527</c:v>
                </c:pt>
                <c:pt idx="9075">
                  <c:v>122.3755</c:v>
                </c:pt>
                <c:pt idx="9076">
                  <c:v>122.39830000000001</c:v>
                </c:pt>
                <c:pt idx="9077">
                  <c:v>122.4211</c:v>
                </c:pt>
                <c:pt idx="9078">
                  <c:v>122.4439</c:v>
                </c:pt>
                <c:pt idx="9079">
                  <c:v>122.4667</c:v>
                </c:pt>
                <c:pt idx="9080">
                  <c:v>122.48950000000001</c:v>
                </c:pt>
                <c:pt idx="9081">
                  <c:v>122.5123</c:v>
                </c:pt>
                <c:pt idx="9082">
                  <c:v>122.5351</c:v>
                </c:pt>
                <c:pt idx="9083">
                  <c:v>122.5579</c:v>
                </c:pt>
                <c:pt idx="9084">
                  <c:v>122.5808</c:v>
                </c:pt>
                <c:pt idx="9085">
                  <c:v>122.6036</c:v>
                </c:pt>
                <c:pt idx="9086">
                  <c:v>122.6264</c:v>
                </c:pt>
                <c:pt idx="9087">
                  <c:v>122.64919999999999</c:v>
                </c:pt>
                <c:pt idx="9088">
                  <c:v>122.6721</c:v>
                </c:pt>
                <c:pt idx="9089">
                  <c:v>122.6949</c:v>
                </c:pt>
                <c:pt idx="9090">
                  <c:v>122.71769999999999</c:v>
                </c:pt>
                <c:pt idx="9091">
                  <c:v>122.7406</c:v>
                </c:pt>
                <c:pt idx="9092">
                  <c:v>122.7634</c:v>
                </c:pt>
                <c:pt idx="9093">
                  <c:v>122.78619999999999</c:v>
                </c:pt>
                <c:pt idx="9094">
                  <c:v>122.8091</c:v>
                </c:pt>
                <c:pt idx="9095">
                  <c:v>122.8319</c:v>
                </c:pt>
                <c:pt idx="9096">
                  <c:v>122.8548</c:v>
                </c:pt>
                <c:pt idx="9097">
                  <c:v>122.8776</c:v>
                </c:pt>
                <c:pt idx="9098">
                  <c:v>122.90049999999999</c:v>
                </c:pt>
                <c:pt idx="9099">
                  <c:v>122.9233</c:v>
                </c:pt>
                <c:pt idx="9100">
                  <c:v>122.9462</c:v>
                </c:pt>
                <c:pt idx="9101">
                  <c:v>122.96899999999999</c:v>
                </c:pt>
                <c:pt idx="9102">
                  <c:v>122.9919</c:v>
                </c:pt>
                <c:pt idx="9103">
                  <c:v>123.0147</c:v>
                </c:pt>
                <c:pt idx="9104">
                  <c:v>123.0376</c:v>
                </c:pt>
                <c:pt idx="9105">
                  <c:v>123.0604</c:v>
                </c:pt>
                <c:pt idx="9106">
                  <c:v>123.08329999999999</c:v>
                </c:pt>
                <c:pt idx="9107">
                  <c:v>123.1062</c:v>
                </c:pt>
                <c:pt idx="9108">
                  <c:v>123.12909999999999</c:v>
                </c:pt>
                <c:pt idx="9109">
                  <c:v>123.1519</c:v>
                </c:pt>
                <c:pt idx="9110">
                  <c:v>123.1748</c:v>
                </c:pt>
                <c:pt idx="9111">
                  <c:v>123.1977</c:v>
                </c:pt>
                <c:pt idx="9112">
                  <c:v>123.2206</c:v>
                </c:pt>
                <c:pt idx="9113">
                  <c:v>123.24339999999999</c:v>
                </c:pt>
                <c:pt idx="9114">
                  <c:v>123.2663</c:v>
                </c:pt>
                <c:pt idx="9115">
                  <c:v>123.28919999999999</c:v>
                </c:pt>
                <c:pt idx="9116">
                  <c:v>123.3121</c:v>
                </c:pt>
                <c:pt idx="9117">
                  <c:v>123.33499999999999</c:v>
                </c:pt>
                <c:pt idx="9118">
                  <c:v>123.3579</c:v>
                </c:pt>
                <c:pt idx="9119">
                  <c:v>123.38079999999999</c:v>
                </c:pt>
                <c:pt idx="9120">
                  <c:v>123.4037</c:v>
                </c:pt>
                <c:pt idx="9121">
                  <c:v>123.42659999999999</c:v>
                </c:pt>
                <c:pt idx="9122">
                  <c:v>123.4495</c:v>
                </c:pt>
                <c:pt idx="9123">
                  <c:v>123.47239999999999</c:v>
                </c:pt>
                <c:pt idx="9124">
                  <c:v>123.4953</c:v>
                </c:pt>
                <c:pt idx="9125">
                  <c:v>123.51819999999999</c:v>
                </c:pt>
                <c:pt idx="9126">
                  <c:v>123.5411</c:v>
                </c:pt>
                <c:pt idx="9127">
                  <c:v>123.56399999999999</c:v>
                </c:pt>
                <c:pt idx="9128">
                  <c:v>123.5869</c:v>
                </c:pt>
                <c:pt idx="9129">
                  <c:v>123.60980000000001</c:v>
                </c:pt>
                <c:pt idx="9130">
                  <c:v>123.6327</c:v>
                </c:pt>
                <c:pt idx="9131">
                  <c:v>123.65560000000001</c:v>
                </c:pt>
                <c:pt idx="9132">
                  <c:v>123.6786</c:v>
                </c:pt>
                <c:pt idx="9133">
                  <c:v>123.7015</c:v>
                </c:pt>
                <c:pt idx="9134">
                  <c:v>123.7244</c:v>
                </c:pt>
                <c:pt idx="9135">
                  <c:v>123.7473</c:v>
                </c:pt>
                <c:pt idx="9136">
                  <c:v>123.77030000000001</c:v>
                </c:pt>
                <c:pt idx="9137">
                  <c:v>123.7932</c:v>
                </c:pt>
                <c:pt idx="9138">
                  <c:v>123.81610000000001</c:v>
                </c:pt>
                <c:pt idx="9139">
                  <c:v>123.8391</c:v>
                </c:pt>
                <c:pt idx="9140">
                  <c:v>123.86199999999999</c:v>
                </c:pt>
                <c:pt idx="9141">
                  <c:v>123.8849</c:v>
                </c:pt>
                <c:pt idx="9142">
                  <c:v>123.9079</c:v>
                </c:pt>
                <c:pt idx="9143">
                  <c:v>123.9308</c:v>
                </c:pt>
                <c:pt idx="9144">
                  <c:v>123.9538</c:v>
                </c:pt>
                <c:pt idx="9145">
                  <c:v>123.97669999999999</c:v>
                </c:pt>
                <c:pt idx="9146">
                  <c:v>123.9997</c:v>
                </c:pt>
                <c:pt idx="9147">
                  <c:v>124.0226</c:v>
                </c:pt>
                <c:pt idx="9148">
                  <c:v>124.04559999999999</c:v>
                </c:pt>
                <c:pt idx="9149">
                  <c:v>124.0686</c:v>
                </c:pt>
                <c:pt idx="9150">
                  <c:v>124.0915</c:v>
                </c:pt>
                <c:pt idx="9151">
                  <c:v>124.11450000000001</c:v>
                </c:pt>
                <c:pt idx="9152">
                  <c:v>124.1374</c:v>
                </c:pt>
                <c:pt idx="9153">
                  <c:v>124.1604</c:v>
                </c:pt>
                <c:pt idx="9154">
                  <c:v>124.18340000000001</c:v>
                </c:pt>
                <c:pt idx="9155">
                  <c:v>124.2063</c:v>
                </c:pt>
                <c:pt idx="9156">
                  <c:v>124.22929999999999</c:v>
                </c:pt>
                <c:pt idx="9157">
                  <c:v>124.25230000000001</c:v>
                </c:pt>
                <c:pt idx="9158">
                  <c:v>124.2753</c:v>
                </c:pt>
                <c:pt idx="9159">
                  <c:v>124.29819999999999</c:v>
                </c:pt>
                <c:pt idx="9160">
                  <c:v>124.3212</c:v>
                </c:pt>
                <c:pt idx="9161">
                  <c:v>124.3442</c:v>
                </c:pt>
                <c:pt idx="9162">
                  <c:v>124.3672</c:v>
                </c:pt>
                <c:pt idx="9163">
                  <c:v>124.39019999999999</c:v>
                </c:pt>
                <c:pt idx="9164">
                  <c:v>124.4132</c:v>
                </c:pt>
                <c:pt idx="9165">
                  <c:v>124.4361</c:v>
                </c:pt>
                <c:pt idx="9166">
                  <c:v>124.45910000000001</c:v>
                </c:pt>
                <c:pt idx="9167">
                  <c:v>124.4821</c:v>
                </c:pt>
                <c:pt idx="9168">
                  <c:v>124.5051</c:v>
                </c:pt>
                <c:pt idx="9169">
                  <c:v>124.52809999999999</c:v>
                </c:pt>
                <c:pt idx="9170">
                  <c:v>124.55110000000001</c:v>
                </c:pt>
                <c:pt idx="9171">
                  <c:v>124.5741</c:v>
                </c:pt>
                <c:pt idx="9172">
                  <c:v>124.5971</c:v>
                </c:pt>
                <c:pt idx="9173">
                  <c:v>124.6202</c:v>
                </c:pt>
                <c:pt idx="9174">
                  <c:v>124.64319999999999</c:v>
                </c:pt>
                <c:pt idx="9175">
                  <c:v>124.6662</c:v>
                </c:pt>
                <c:pt idx="9176">
                  <c:v>124.6892</c:v>
                </c:pt>
                <c:pt idx="9177">
                  <c:v>124.7122</c:v>
                </c:pt>
                <c:pt idx="9178">
                  <c:v>124.73520000000001</c:v>
                </c:pt>
                <c:pt idx="9179">
                  <c:v>124.7582</c:v>
                </c:pt>
                <c:pt idx="9180">
                  <c:v>124.7813</c:v>
                </c:pt>
                <c:pt idx="9181">
                  <c:v>124.8043</c:v>
                </c:pt>
                <c:pt idx="9182">
                  <c:v>124.82729999999999</c:v>
                </c:pt>
                <c:pt idx="9183">
                  <c:v>124.8503</c:v>
                </c:pt>
                <c:pt idx="9184">
                  <c:v>124.8734</c:v>
                </c:pt>
                <c:pt idx="9185">
                  <c:v>124.8964</c:v>
                </c:pt>
                <c:pt idx="9186">
                  <c:v>124.9194</c:v>
                </c:pt>
                <c:pt idx="9187">
                  <c:v>124.9425</c:v>
                </c:pt>
                <c:pt idx="9188">
                  <c:v>124.96550000000001</c:v>
                </c:pt>
                <c:pt idx="9189">
                  <c:v>124.98860000000001</c:v>
                </c:pt>
                <c:pt idx="9190">
                  <c:v>125.0116</c:v>
                </c:pt>
                <c:pt idx="9191">
                  <c:v>125.0347</c:v>
                </c:pt>
                <c:pt idx="9192">
                  <c:v>125.0577</c:v>
                </c:pt>
                <c:pt idx="9193">
                  <c:v>125.0808</c:v>
                </c:pt>
                <c:pt idx="9194">
                  <c:v>125.10380000000001</c:v>
                </c:pt>
                <c:pt idx="9195">
                  <c:v>125.12690000000001</c:v>
                </c:pt>
                <c:pt idx="9196">
                  <c:v>125.1499</c:v>
                </c:pt>
                <c:pt idx="9197">
                  <c:v>125.173</c:v>
                </c:pt>
                <c:pt idx="9198">
                  <c:v>125.196</c:v>
                </c:pt>
                <c:pt idx="9199">
                  <c:v>125.2191</c:v>
                </c:pt>
                <c:pt idx="9200">
                  <c:v>125.2422</c:v>
                </c:pt>
                <c:pt idx="9201">
                  <c:v>125.26519999999999</c:v>
                </c:pt>
                <c:pt idx="9202">
                  <c:v>125.28830000000001</c:v>
                </c:pt>
                <c:pt idx="9203">
                  <c:v>125.31140000000001</c:v>
                </c:pt>
                <c:pt idx="9204">
                  <c:v>125.3344</c:v>
                </c:pt>
                <c:pt idx="9205">
                  <c:v>125.3575</c:v>
                </c:pt>
                <c:pt idx="9206">
                  <c:v>125.3806</c:v>
                </c:pt>
                <c:pt idx="9207">
                  <c:v>125.4037</c:v>
                </c:pt>
                <c:pt idx="9208">
                  <c:v>125.4268</c:v>
                </c:pt>
                <c:pt idx="9209">
                  <c:v>125.4499</c:v>
                </c:pt>
                <c:pt idx="9210">
                  <c:v>125.4729</c:v>
                </c:pt>
                <c:pt idx="9211">
                  <c:v>125.496</c:v>
                </c:pt>
                <c:pt idx="9212">
                  <c:v>125.51909999999999</c:v>
                </c:pt>
                <c:pt idx="9213">
                  <c:v>125.54219999999999</c:v>
                </c:pt>
                <c:pt idx="9214">
                  <c:v>125.56529999999999</c:v>
                </c:pt>
                <c:pt idx="9215">
                  <c:v>125.58839999999999</c:v>
                </c:pt>
                <c:pt idx="9216">
                  <c:v>125.61150000000001</c:v>
                </c:pt>
                <c:pt idx="9217">
                  <c:v>125.63460000000001</c:v>
                </c:pt>
                <c:pt idx="9218">
                  <c:v>125.65770000000001</c:v>
                </c:pt>
                <c:pt idx="9219">
                  <c:v>125.6808</c:v>
                </c:pt>
                <c:pt idx="9220">
                  <c:v>125.7039</c:v>
                </c:pt>
                <c:pt idx="9221">
                  <c:v>125.727</c:v>
                </c:pt>
                <c:pt idx="9222">
                  <c:v>125.7501</c:v>
                </c:pt>
                <c:pt idx="9223">
                  <c:v>125.77330000000001</c:v>
                </c:pt>
                <c:pt idx="9224">
                  <c:v>125.79640000000001</c:v>
                </c:pt>
                <c:pt idx="9225">
                  <c:v>125.81950000000001</c:v>
                </c:pt>
                <c:pt idx="9226">
                  <c:v>125.8426</c:v>
                </c:pt>
                <c:pt idx="9227">
                  <c:v>125.8657</c:v>
                </c:pt>
                <c:pt idx="9228">
                  <c:v>125.88890000000001</c:v>
                </c:pt>
                <c:pt idx="9229">
                  <c:v>125.91200000000001</c:v>
                </c:pt>
                <c:pt idx="9230">
                  <c:v>125.93510000000001</c:v>
                </c:pt>
                <c:pt idx="9231">
                  <c:v>125.95820000000001</c:v>
                </c:pt>
                <c:pt idx="9232">
                  <c:v>125.98139999999999</c:v>
                </c:pt>
                <c:pt idx="9233">
                  <c:v>126.00449999999999</c:v>
                </c:pt>
                <c:pt idx="9234">
                  <c:v>126.0277</c:v>
                </c:pt>
                <c:pt idx="9235">
                  <c:v>126.0508</c:v>
                </c:pt>
                <c:pt idx="9236">
                  <c:v>126.07389999999999</c:v>
                </c:pt>
                <c:pt idx="9237">
                  <c:v>126.0971</c:v>
                </c:pt>
                <c:pt idx="9238">
                  <c:v>126.1202</c:v>
                </c:pt>
                <c:pt idx="9239">
                  <c:v>126.1434</c:v>
                </c:pt>
                <c:pt idx="9240">
                  <c:v>126.1665</c:v>
                </c:pt>
                <c:pt idx="9241">
                  <c:v>126.1897</c:v>
                </c:pt>
                <c:pt idx="9242">
                  <c:v>126.2128</c:v>
                </c:pt>
                <c:pt idx="9243">
                  <c:v>126.236</c:v>
                </c:pt>
                <c:pt idx="9244">
                  <c:v>126.2591</c:v>
                </c:pt>
                <c:pt idx="9245">
                  <c:v>126.28230000000001</c:v>
                </c:pt>
                <c:pt idx="9246">
                  <c:v>126.30549999999999</c:v>
                </c:pt>
                <c:pt idx="9247">
                  <c:v>126.32859999999999</c:v>
                </c:pt>
                <c:pt idx="9248">
                  <c:v>126.3518</c:v>
                </c:pt>
                <c:pt idx="9249">
                  <c:v>126.375</c:v>
                </c:pt>
                <c:pt idx="9250">
                  <c:v>126.3981</c:v>
                </c:pt>
                <c:pt idx="9251">
                  <c:v>126.4213</c:v>
                </c:pt>
                <c:pt idx="9252">
                  <c:v>126.44450000000001</c:v>
                </c:pt>
                <c:pt idx="9253">
                  <c:v>126.46769999999999</c:v>
                </c:pt>
                <c:pt idx="9254">
                  <c:v>126.4909</c:v>
                </c:pt>
                <c:pt idx="9255">
                  <c:v>126.514</c:v>
                </c:pt>
                <c:pt idx="9256">
                  <c:v>126.5372</c:v>
                </c:pt>
                <c:pt idx="9257">
                  <c:v>126.5604</c:v>
                </c:pt>
                <c:pt idx="9258">
                  <c:v>126.5836</c:v>
                </c:pt>
                <c:pt idx="9259">
                  <c:v>126.60680000000001</c:v>
                </c:pt>
                <c:pt idx="9260">
                  <c:v>126.63</c:v>
                </c:pt>
                <c:pt idx="9261">
                  <c:v>126.6532</c:v>
                </c:pt>
                <c:pt idx="9262">
                  <c:v>126.6764</c:v>
                </c:pt>
                <c:pt idx="9263">
                  <c:v>126.6996</c:v>
                </c:pt>
                <c:pt idx="9264">
                  <c:v>126.72280000000001</c:v>
                </c:pt>
                <c:pt idx="9265">
                  <c:v>126.746</c:v>
                </c:pt>
                <c:pt idx="9266">
                  <c:v>126.7692</c:v>
                </c:pt>
                <c:pt idx="9267">
                  <c:v>126.7924</c:v>
                </c:pt>
                <c:pt idx="9268">
                  <c:v>126.8156</c:v>
                </c:pt>
                <c:pt idx="9269">
                  <c:v>126.83880000000001</c:v>
                </c:pt>
                <c:pt idx="9270">
                  <c:v>126.86199999999999</c:v>
                </c:pt>
                <c:pt idx="9271">
                  <c:v>126.8852</c:v>
                </c:pt>
                <c:pt idx="9272">
                  <c:v>126.9085</c:v>
                </c:pt>
                <c:pt idx="9273">
                  <c:v>126.93170000000001</c:v>
                </c:pt>
                <c:pt idx="9274">
                  <c:v>126.95489999999999</c:v>
                </c:pt>
                <c:pt idx="9275">
                  <c:v>126.9781</c:v>
                </c:pt>
                <c:pt idx="9276">
                  <c:v>127.0014</c:v>
                </c:pt>
                <c:pt idx="9277">
                  <c:v>127.02460000000001</c:v>
                </c:pt>
                <c:pt idx="9278">
                  <c:v>127.0478</c:v>
                </c:pt>
                <c:pt idx="9279">
                  <c:v>127.071</c:v>
                </c:pt>
                <c:pt idx="9280">
                  <c:v>127.0943</c:v>
                </c:pt>
                <c:pt idx="9281">
                  <c:v>127.11750000000001</c:v>
                </c:pt>
                <c:pt idx="9282">
                  <c:v>127.1408</c:v>
                </c:pt>
                <c:pt idx="9283">
                  <c:v>127.164</c:v>
                </c:pt>
                <c:pt idx="9284">
                  <c:v>127.1872</c:v>
                </c:pt>
                <c:pt idx="9285">
                  <c:v>127.2105</c:v>
                </c:pt>
                <c:pt idx="9286">
                  <c:v>127.2337</c:v>
                </c:pt>
                <c:pt idx="9287">
                  <c:v>127.25700000000001</c:v>
                </c:pt>
                <c:pt idx="9288">
                  <c:v>127.28019999999999</c:v>
                </c:pt>
                <c:pt idx="9289">
                  <c:v>127.3035</c:v>
                </c:pt>
                <c:pt idx="9290">
                  <c:v>127.3267</c:v>
                </c:pt>
                <c:pt idx="9291">
                  <c:v>127.35</c:v>
                </c:pt>
                <c:pt idx="9292">
                  <c:v>127.3733</c:v>
                </c:pt>
                <c:pt idx="9293">
                  <c:v>127.3965</c:v>
                </c:pt>
                <c:pt idx="9294">
                  <c:v>127.4198</c:v>
                </c:pt>
                <c:pt idx="9295">
                  <c:v>127.4431</c:v>
                </c:pt>
                <c:pt idx="9296">
                  <c:v>127.4663</c:v>
                </c:pt>
                <c:pt idx="9297">
                  <c:v>127.4896</c:v>
                </c:pt>
                <c:pt idx="9298">
                  <c:v>127.5129</c:v>
                </c:pt>
                <c:pt idx="9299">
                  <c:v>127.5361</c:v>
                </c:pt>
                <c:pt idx="9300">
                  <c:v>127.5594</c:v>
                </c:pt>
                <c:pt idx="9301">
                  <c:v>127.5827</c:v>
                </c:pt>
                <c:pt idx="9302">
                  <c:v>127.60599999999999</c:v>
                </c:pt>
                <c:pt idx="9303">
                  <c:v>127.6293</c:v>
                </c:pt>
                <c:pt idx="9304">
                  <c:v>127.65260000000001</c:v>
                </c:pt>
                <c:pt idx="9305">
                  <c:v>127.6758</c:v>
                </c:pt>
                <c:pt idx="9306">
                  <c:v>127.6991</c:v>
                </c:pt>
                <c:pt idx="9307">
                  <c:v>127.72239999999999</c:v>
                </c:pt>
                <c:pt idx="9308">
                  <c:v>127.7457</c:v>
                </c:pt>
                <c:pt idx="9309">
                  <c:v>127.76900000000001</c:v>
                </c:pt>
                <c:pt idx="9310">
                  <c:v>127.7923</c:v>
                </c:pt>
                <c:pt idx="9311">
                  <c:v>127.8156</c:v>
                </c:pt>
                <c:pt idx="9312">
                  <c:v>127.8389</c:v>
                </c:pt>
                <c:pt idx="9313">
                  <c:v>127.8622</c:v>
                </c:pt>
                <c:pt idx="9314">
                  <c:v>127.88549999999999</c:v>
                </c:pt>
                <c:pt idx="9315">
                  <c:v>127.9088</c:v>
                </c:pt>
                <c:pt idx="9316">
                  <c:v>127.93219999999999</c:v>
                </c:pt>
                <c:pt idx="9317">
                  <c:v>127.9555</c:v>
                </c:pt>
                <c:pt idx="9318">
                  <c:v>127.97880000000001</c:v>
                </c:pt>
                <c:pt idx="9319">
                  <c:v>128.00210000000001</c:v>
                </c:pt>
                <c:pt idx="9320">
                  <c:v>128.02539999999999</c:v>
                </c:pt>
                <c:pt idx="9321">
                  <c:v>128.0488</c:v>
                </c:pt>
                <c:pt idx="9322">
                  <c:v>128.07210000000001</c:v>
                </c:pt>
                <c:pt idx="9323">
                  <c:v>128.09540000000001</c:v>
                </c:pt>
                <c:pt idx="9324">
                  <c:v>128.11869999999999</c:v>
                </c:pt>
                <c:pt idx="9325">
                  <c:v>128.1421</c:v>
                </c:pt>
                <c:pt idx="9326">
                  <c:v>128.16540000000001</c:v>
                </c:pt>
                <c:pt idx="9327">
                  <c:v>128.18870000000001</c:v>
                </c:pt>
                <c:pt idx="9328">
                  <c:v>128.21209999999999</c:v>
                </c:pt>
                <c:pt idx="9329">
                  <c:v>128.2354</c:v>
                </c:pt>
                <c:pt idx="9330">
                  <c:v>128.2587</c:v>
                </c:pt>
                <c:pt idx="9331">
                  <c:v>128.28210000000001</c:v>
                </c:pt>
                <c:pt idx="9332">
                  <c:v>128.30539999999999</c:v>
                </c:pt>
                <c:pt idx="9333">
                  <c:v>128.3288</c:v>
                </c:pt>
                <c:pt idx="9334">
                  <c:v>128.35210000000001</c:v>
                </c:pt>
                <c:pt idx="9335">
                  <c:v>128.37549999999999</c:v>
                </c:pt>
                <c:pt idx="9336">
                  <c:v>128.39879999999999</c:v>
                </c:pt>
                <c:pt idx="9337">
                  <c:v>128.4222</c:v>
                </c:pt>
                <c:pt idx="9338">
                  <c:v>128.44560000000001</c:v>
                </c:pt>
                <c:pt idx="9339">
                  <c:v>128.46889999999999</c:v>
                </c:pt>
                <c:pt idx="9340">
                  <c:v>128.4923</c:v>
                </c:pt>
                <c:pt idx="9341">
                  <c:v>128.51560000000001</c:v>
                </c:pt>
                <c:pt idx="9342">
                  <c:v>128.53899999999999</c:v>
                </c:pt>
                <c:pt idx="9343">
                  <c:v>128.5624</c:v>
                </c:pt>
                <c:pt idx="9344">
                  <c:v>128.58580000000001</c:v>
                </c:pt>
                <c:pt idx="9345">
                  <c:v>128.60910000000001</c:v>
                </c:pt>
                <c:pt idx="9346">
                  <c:v>128.63249999999999</c:v>
                </c:pt>
                <c:pt idx="9347">
                  <c:v>128.6559</c:v>
                </c:pt>
                <c:pt idx="9348">
                  <c:v>128.67930000000001</c:v>
                </c:pt>
                <c:pt idx="9349">
                  <c:v>128.70259999999999</c:v>
                </c:pt>
                <c:pt idx="9350">
                  <c:v>128.726</c:v>
                </c:pt>
                <c:pt idx="9351">
                  <c:v>128.74940000000001</c:v>
                </c:pt>
                <c:pt idx="9352">
                  <c:v>128.77279999999999</c:v>
                </c:pt>
                <c:pt idx="9353">
                  <c:v>128.7962</c:v>
                </c:pt>
                <c:pt idx="9354">
                  <c:v>128.81960000000001</c:v>
                </c:pt>
                <c:pt idx="9355">
                  <c:v>128.84299999999999</c:v>
                </c:pt>
                <c:pt idx="9356">
                  <c:v>128.8664</c:v>
                </c:pt>
                <c:pt idx="9357">
                  <c:v>128.88980000000001</c:v>
                </c:pt>
                <c:pt idx="9358">
                  <c:v>128.91319999999999</c:v>
                </c:pt>
                <c:pt idx="9359">
                  <c:v>128.9366</c:v>
                </c:pt>
                <c:pt idx="9360">
                  <c:v>128.96</c:v>
                </c:pt>
                <c:pt idx="9361">
                  <c:v>128.98339999999999</c:v>
                </c:pt>
                <c:pt idx="9362">
                  <c:v>129.0068</c:v>
                </c:pt>
                <c:pt idx="9363">
                  <c:v>129.03020000000001</c:v>
                </c:pt>
                <c:pt idx="9364">
                  <c:v>129.05359999999999</c:v>
                </c:pt>
                <c:pt idx="9365">
                  <c:v>129.077</c:v>
                </c:pt>
                <c:pt idx="9366">
                  <c:v>129.10040000000001</c:v>
                </c:pt>
                <c:pt idx="9367">
                  <c:v>129.12389999999999</c:v>
                </c:pt>
                <c:pt idx="9368">
                  <c:v>129.1473</c:v>
                </c:pt>
                <c:pt idx="9369">
                  <c:v>129.17070000000001</c:v>
                </c:pt>
                <c:pt idx="9370">
                  <c:v>129.19409999999999</c:v>
                </c:pt>
                <c:pt idx="9371">
                  <c:v>129.2176</c:v>
                </c:pt>
                <c:pt idx="9372">
                  <c:v>129.24100000000001</c:v>
                </c:pt>
                <c:pt idx="9373">
                  <c:v>129.26439999999999</c:v>
                </c:pt>
                <c:pt idx="9374">
                  <c:v>129.28790000000001</c:v>
                </c:pt>
                <c:pt idx="9375">
                  <c:v>129.31129999999999</c:v>
                </c:pt>
                <c:pt idx="9376">
                  <c:v>129.3347</c:v>
                </c:pt>
                <c:pt idx="9377">
                  <c:v>129.35820000000001</c:v>
                </c:pt>
                <c:pt idx="9378">
                  <c:v>129.38159999999999</c:v>
                </c:pt>
                <c:pt idx="9379">
                  <c:v>129.4051</c:v>
                </c:pt>
                <c:pt idx="9380">
                  <c:v>129.42850000000001</c:v>
                </c:pt>
                <c:pt idx="9381">
                  <c:v>129.452</c:v>
                </c:pt>
                <c:pt idx="9382">
                  <c:v>129.47540000000001</c:v>
                </c:pt>
                <c:pt idx="9383">
                  <c:v>129.49889999999999</c:v>
                </c:pt>
                <c:pt idx="9384">
                  <c:v>129.5223</c:v>
                </c:pt>
                <c:pt idx="9385">
                  <c:v>129.54580000000001</c:v>
                </c:pt>
                <c:pt idx="9386">
                  <c:v>129.5693</c:v>
                </c:pt>
                <c:pt idx="9387">
                  <c:v>129.59270000000001</c:v>
                </c:pt>
                <c:pt idx="9388">
                  <c:v>129.61619999999999</c:v>
                </c:pt>
                <c:pt idx="9389">
                  <c:v>129.6396</c:v>
                </c:pt>
                <c:pt idx="9390">
                  <c:v>129.66309999999999</c:v>
                </c:pt>
                <c:pt idx="9391">
                  <c:v>129.6866</c:v>
                </c:pt>
                <c:pt idx="9392">
                  <c:v>129.71010000000001</c:v>
                </c:pt>
                <c:pt idx="9393">
                  <c:v>129.73349999999999</c:v>
                </c:pt>
                <c:pt idx="9394">
                  <c:v>129.75700000000001</c:v>
                </c:pt>
                <c:pt idx="9395">
                  <c:v>129.78049999999999</c:v>
                </c:pt>
                <c:pt idx="9396">
                  <c:v>129.804</c:v>
                </c:pt>
                <c:pt idx="9397">
                  <c:v>129.82749999999999</c:v>
                </c:pt>
                <c:pt idx="9398">
                  <c:v>129.851</c:v>
                </c:pt>
                <c:pt idx="9399">
                  <c:v>129.87440000000001</c:v>
                </c:pt>
                <c:pt idx="9400">
                  <c:v>129.89789999999999</c:v>
                </c:pt>
                <c:pt idx="9401">
                  <c:v>129.92140000000001</c:v>
                </c:pt>
                <c:pt idx="9402">
                  <c:v>129.94489999999999</c:v>
                </c:pt>
                <c:pt idx="9403">
                  <c:v>129.9684</c:v>
                </c:pt>
                <c:pt idx="9404">
                  <c:v>129.99189999999999</c:v>
                </c:pt>
                <c:pt idx="9405">
                  <c:v>130.0154</c:v>
                </c:pt>
                <c:pt idx="9406">
                  <c:v>130.03890000000001</c:v>
                </c:pt>
                <c:pt idx="9407">
                  <c:v>130.0624</c:v>
                </c:pt>
                <c:pt idx="9408">
                  <c:v>130.08590000000001</c:v>
                </c:pt>
                <c:pt idx="9409">
                  <c:v>130.10939999999999</c:v>
                </c:pt>
                <c:pt idx="9410">
                  <c:v>130.13290000000001</c:v>
                </c:pt>
                <c:pt idx="9411">
                  <c:v>130.15649999999999</c:v>
                </c:pt>
                <c:pt idx="9412">
                  <c:v>130.18</c:v>
                </c:pt>
                <c:pt idx="9413">
                  <c:v>130.20349999999999</c:v>
                </c:pt>
                <c:pt idx="9414">
                  <c:v>130.227</c:v>
                </c:pt>
                <c:pt idx="9415">
                  <c:v>130.25049999999999</c:v>
                </c:pt>
                <c:pt idx="9416">
                  <c:v>130.2741</c:v>
                </c:pt>
                <c:pt idx="9417">
                  <c:v>130.29759999999999</c:v>
                </c:pt>
                <c:pt idx="9418">
                  <c:v>130.3211</c:v>
                </c:pt>
                <c:pt idx="9419">
                  <c:v>130.34460000000001</c:v>
                </c:pt>
                <c:pt idx="9420">
                  <c:v>130.3682</c:v>
                </c:pt>
                <c:pt idx="9421">
                  <c:v>130.39169999999999</c:v>
                </c:pt>
                <c:pt idx="9422">
                  <c:v>130.4152</c:v>
                </c:pt>
                <c:pt idx="9423">
                  <c:v>130.43879999999999</c:v>
                </c:pt>
                <c:pt idx="9424">
                  <c:v>130.4623</c:v>
                </c:pt>
                <c:pt idx="9425">
                  <c:v>130.48589999999999</c:v>
                </c:pt>
                <c:pt idx="9426">
                  <c:v>130.5094</c:v>
                </c:pt>
                <c:pt idx="9427">
                  <c:v>130.53299999999999</c:v>
                </c:pt>
                <c:pt idx="9428">
                  <c:v>130.5565</c:v>
                </c:pt>
                <c:pt idx="9429">
                  <c:v>130.58009999999999</c:v>
                </c:pt>
                <c:pt idx="9430">
                  <c:v>130.6036</c:v>
                </c:pt>
                <c:pt idx="9431">
                  <c:v>130.62719999999999</c:v>
                </c:pt>
                <c:pt idx="9432">
                  <c:v>130.6507</c:v>
                </c:pt>
                <c:pt idx="9433">
                  <c:v>130.67429999999999</c:v>
                </c:pt>
                <c:pt idx="9434">
                  <c:v>130.6978</c:v>
                </c:pt>
                <c:pt idx="9435">
                  <c:v>130.72139999999999</c:v>
                </c:pt>
                <c:pt idx="9436">
                  <c:v>130.745</c:v>
                </c:pt>
                <c:pt idx="9437">
                  <c:v>130.76859999999999</c:v>
                </c:pt>
                <c:pt idx="9438">
                  <c:v>130.7921</c:v>
                </c:pt>
                <c:pt idx="9439">
                  <c:v>130.81569999999999</c:v>
                </c:pt>
                <c:pt idx="9440">
                  <c:v>130.83930000000001</c:v>
                </c:pt>
                <c:pt idx="9441">
                  <c:v>130.8629</c:v>
                </c:pt>
                <c:pt idx="9442">
                  <c:v>130.88640000000001</c:v>
                </c:pt>
                <c:pt idx="9443">
                  <c:v>130.91</c:v>
                </c:pt>
                <c:pt idx="9444">
                  <c:v>130.93360000000001</c:v>
                </c:pt>
                <c:pt idx="9445">
                  <c:v>130.9572</c:v>
                </c:pt>
                <c:pt idx="9446">
                  <c:v>130.98079999999999</c:v>
                </c:pt>
                <c:pt idx="9447">
                  <c:v>131.0044</c:v>
                </c:pt>
                <c:pt idx="9448">
                  <c:v>131.02799999999999</c:v>
                </c:pt>
                <c:pt idx="9449">
                  <c:v>131.0515</c:v>
                </c:pt>
                <c:pt idx="9450">
                  <c:v>131.07509999999999</c:v>
                </c:pt>
                <c:pt idx="9451">
                  <c:v>131.09870000000001</c:v>
                </c:pt>
                <c:pt idx="9452">
                  <c:v>131.1223</c:v>
                </c:pt>
                <c:pt idx="9453">
                  <c:v>131.14590000000001</c:v>
                </c:pt>
                <c:pt idx="9454">
                  <c:v>131.1695</c:v>
                </c:pt>
                <c:pt idx="9455">
                  <c:v>131.19309999999999</c:v>
                </c:pt>
                <c:pt idx="9456">
                  <c:v>131.21680000000001</c:v>
                </c:pt>
                <c:pt idx="9457">
                  <c:v>131.24039999999999</c:v>
                </c:pt>
                <c:pt idx="9458">
                  <c:v>131.26400000000001</c:v>
                </c:pt>
                <c:pt idx="9459">
                  <c:v>131.2876</c:v>
                </c:pt>
                <c:pt idx="9460">
                  <c:v>131.31120000000001</c:v>
                </c:pt>
                <c:pt idx="9461">
                  <c:v>131.3348</c:v>
                </c:pt>
                <c:pt idx="9462">
                  <c:v>131.35849999999999</c:v>
                </c:pt>
                <c:pt idx="9463">
                  <c:v>131.38210000000001</c:v>
                </c:pt>
                <c:pt idx="9464">
                  <c:v>131.4057</c:v>
                </c:pt>
                <c:pt idx="9465">
                  <c:v>131.42930000000001</c:v>
                </c:pt>
                <c:pt idx="9466">
                  <c:v>131.453</c:v>
                </c:pt>
                <c:pt idx="9467">
                  <c:v>131.47659999999999</c:v>
                </c:pt>
                <c:pt idx="9468">
                  <c:v>131.50020000000001</c:v>
                </c:pt>
                <c:pt idx="9469">
                  <c:v>131.5239</c:v>
                </c:pt>
                <c:pt idx="9470">
                  <c:v>131.54750000000001</c:v>
                </c:pt>
                <c:pt idx="9471">
                  <c:v>131.5712</c:v>
                </c:pt>
                <c:pt idx="9472">
                  <c:v>131.59479999999999</c:v>
                </c:pt>
                <c:pt idx="9473">
                  <c:v>131.61840000000001</c:v>
                </c:pt>
                <c:pt idx="9474">
                  <c:v>131.6421</c:v>
                </c:pt>
                <c:pt idx="9475">
                  <c:v>131.66569999999999</c:v>
                </c:pt>
                <c:pt idx="9476">
                  <c:v>131.68940000000001</c:v>
                </c:pt>
                <c:pt idx="9477">
                  <c:v>131.71299999999999</c:v>
                </c:pt>
                <c:pt idx="9478">
                  <c:v>131.73670000000001</c:v>
                </c:pt>
                <c:pt idx="9479">
                  <c:v>131.7604</c:v>
                </c:pt>
                <c:pt idx="9480">
                  <c:v>131.78399999999999</c:v>
                </c:pt>
                <c:pt idx="9481">
                  <c:v>131.80770000000001</c:v>
                </c:pt>
                <c:pt idx="9482">
                  <c:v>131.8313</c:v>
                </c:pt>
                <c:pt idx="9483">
                  <c:v>131.85499999999999</c:v>
                </c:pt>
                <c:pt idx="9484">
                  <c:v>131.87870000000001</c:v>
                </c:pt>
                <c:pt idx="9485">
                  <c:v>131.9023</c:v>
                </c:pt>
                <c:pt idx="9486">
                  <c:v>131.92599999999999</c:v>
                </c:pt>
                <c:pt idx="9487">
                  <c:v>131.94970000000001</c:v>
                </c:pt>
                <c:pt idx="9488">
                  <c:v>131.9734</c:v>
                </c:pt>
                <c:pt idx="9489">
                  <c:v>131.99709999999999</c:v>
                </c:pt>
                <c:pt idx="9490">
                  <c:v>132.02070000000001</c:v>
                </c:pt>
                <c:pt idx="9491">
                  <c:v>132.0444</c:v>
                </c:pt>
                <c:pt idx="9492">
                  <c:v>132.06809999999999</c:v>
                </c:pt>
                <c:pt idx="9493">
                  <c:v>132.09180000000001</c:v>
                </c:pt>
                <c:pt idx="9494">
                  <c:v>132.1155</c:v>
                </c:pt>
                <c:pt idx="9495">
                  <c:v>132.13919999999999</c:v>
                </c:pt>
                <c:pt idx="9496">
                  <c:v>132.16290000000001</c:v>
                </c:pt>
                <c:pt idx="9497">
                  <c:v>132.1866</c:v>
                </c:pt>
                <c:pt idx="9498">
                  <c:v>132.21029999999999</c:v>
                </c:pt>
                <c:pt idx="9499">
                  <c:v>132.23400000000001</c:v>
                </c:pt>
                <c:pt idx="9500">
                  <c:v>132.2577</c:v>
                </c:pt>
                <c:pt idx="9501">
                  <c:v>132.28139999999999</c:v>
                </c:pt>
                <c:pt idx="9502">
                  <c:v>132.30510000000001</c:v>
                </c:pt>
                <c:pt idx="9503">
                  <c:v>132.3288</c:v>
                </c:pt>
                <c:pt idx="9504">
                  <c:v>132.35249999999999</c:v>
                </c:pt>
                <c:pt idx="9505">
                  <c:v>132.37620000000001</c:v>
                </c:pt>
                <c:pt idx="9506">
                  <c:v>132.3999</c:v>
                </c:pt>
                <c:pt idx="9507">
                  <c:v>132.42359999999999</c:v>
                </c:pt>
                <c:pt idx="9508">
                  <c:v>132.44739999999999</c:v>
                </c:pt>
                <c:pt idx="9509">
                  <c:v>132.47110000000001</c:v>
                </c:pt>
                <c:pt idx="9510">
                  <c:v>132.4948</c:v>
                </c:pt>
                <c:pt idx="9511">
                  <c:v>132.51849999999999</c:v>
                </c:pt>
                <c:pt idx="9512">
                  <c:v>132.54230000000001</c:v>
                </c:pt>
                <c:pt idx="9513">
                  <c:v>132.566</c:v>
                </c:pt>
                <c:pt idx="9514">
                  <c:v>132.58969999999999</c:v>
                </c:pt>
                <c:pt idx="9515">
                  <c:v>132.61340000000001</c:v>
                </c:pt>
                <c:pt idx="9516">
                  <c:v>132.63720000000001</c:v>
                </c:pt>
                <c:pt idx="9517">
                  <c:v>132.6609</c:v>
                </c:pt>
                <c:pt idx="9518">
                  <c:v>132.68469999999999</c:v>
                </c:pt>
                <c:pt idx="9519">
                  <c:v>132.70840000000001</c:v>
                </c:pt>
                <c:pt idx="9520">
                  <c:v>132.73220000000001</c:v>
                </c:pt>
                <c:pt idx="9521">
                  <c:v>132.7559</c:v>
                </c:pt>
                <c:pt idx="9522">
                  <c:v>132.77969999999999</c:v>
                </c:pt>
                <c:pt idx="9523">
                  <c:v>132.80340000000001</c:v>
                </c:pt>
                <c:pt idx="9524">
                  <c:v>132.8272</c:v>
                </c:pt>
                <c:pt idx="9525">
                  <c:v>132.8509</c:v>
                </c:pt>
                <c:pt idx="9526">
                  <c:v>132.87469999999999</c:v>
                </c:pt>
                <c:pt idx="9527">
                  <c:v>132.89840000000001</c:v>
                </c:pt>
                <c:pt idx="9528">
                  <c:v>132.9222</c:v>
                </c:pt>
                <c:pt idx="9529">
                  <c:v>132.946</c:v>
                </c:pt>
                <c:pt idx="9530">
                  <c:v>132.96969999999999</c:v>
                </c:pt>
                <c:pt idx="9531">
                  <c:v>132.99350000000001</c:v>
                </c:pt>
                <c:pt idx="9532">
                  <c:v>133.01730000000001</c:v>
                </c:pt>
                <c:pt idx="9533">
                  <c:v>133.041</c:v>
                </c:pt>
                <c:pt idx="9534">
                  <c:v>133.06479999999999</c:v>
                </c:pt>
                <c:pt idx="9535">
                  <c:v>133.08860000000001</c:v>
                </c:pt>
                <c:pt idx="9536">
                  <c:v>133.11240000000001</c:v>
                </c:pt>
                <c:pt idx="9537">
                  <c:v>133.1362</c:v>
                </c:pt>
                <c:pt idx="9538">
                  <c:v>133.15989999999999</c:v>
                </c:pt>
                <c:pt idx="9539">
                  <c:v>133.18369999999999</c:v>
                </c:pt>
                <c:pt idx="9540">
                  <c:v>133.20750000000001</c:v>
                </c:pt>
                <c:pt idx="9541">
                  <c:v>133.2313</c:v>
                </c:pt>
                <c:pt idx="9542">
                  <c:v>133.2551</c:v>
                </c:pt>
                <c:pt idx="9543">
                  <c:v>133.27889999999999</c:v>
                </c:pt>
                <c:pt idx="9544">
                  <c:v>133.30269999999999</c:v>
                </c:pt>
                <c:pt idx="9545">
                  <c:v>133.32650000000001</c:v>
                </c:pt>
                <c:pt idx="9546">
                  <c:v>133.3503</c:v>
                </c:pt>
                <c:pt idx="9547">
                  <c:v>133.3741</c:v>
                </c:pt>
                <c:pt idx="9548">
                  <c:v>133.39789999999999</c:v>
                </c:pt>
                <c:pt idx="9549">
                  <c:v>133.42169999999999</c:v>
                </c:pt>
                <c:pt idx="9550">
                  <c:v>133.44550000000001</c:v>
                </c:pt>
                <c:pt idx="9551">
                  <c:v>133.4693</c:v>
                </c:pt>
                <c:pt idx="9552">
                  <c:v>133.4931</c:v>
                </c:pt>
                <c:pt idx="9553">
                  <c:v>133.51689999999999</c:v>
                </c:pt>
                <c:pt idx="9554">
                  <c:v>133.54079999999999</c:v>
                </c:pt>
                <c:pt idx="9555">
                  <c:v>133.56460000000001</c:v>
                </c:pt>
                <c:pt idx="9556">
                  <c:v>133.58840000000001</c:v>
                </c:pt>
                <c:pt idx="9557">
                  <c:v>133.6122</c:v>
                </c:pt>
                <c:pt idx="9558">
                  <c:v>133.636</c:v>
                </c:pt>
                <c:pt idx="9559">
                  <c:v>133.65989999999999</c:v>
                </c:pt>
                <c:pt idx="9560">
                  <c:v>133.68369999999999</c:v>
                </c:pt>
                <c:pt idx="9561">
                  <c:v>133.70750000000001</c:v>
                </c:pt>
                <c:pt idx="9562">
                  <c:v>133.73140000000001</c:v>
                </c:pt>
                <c:pt idx="9563">
                  <c:v>133.7552</c:v>
                </c:pt>
                <c:pt idx="9564">
                  <c:v>133.779</c:v>
                </c:pt>
                <c:pt idx="9565">
                  <c:v>133.80289999999999</c:v>
                </c:pt>
                <c:pt idx="9566">
                  <c:v>133.82669999999999</c:v>
                </c:pt>
                <c:pt idx="9567">
                  <c:v>133.85059999999999</c:v>
                </c:pt>
                <c:pt idx="9568">
                  <c:v>133.87440000000001</c:v>
                </c:pt>
                <c:pt idx="9569">
                  <c:v>133.89830000000001</c:v>
                </c:pt>
                <c:pt idx="9570">
                  <c:v>133.9221</c:v>
                </c:pt>
                <c:pt idx="9571">
                  <c:v>133.946</c:v>
                </c:pt>
                <c:pt idx="9572">
                  <c:v>133.96979999999999</c:v>
                </c:pt>
                <c:pt idx="9573">
                  <c:v>133.99369999999999</c:v>
                </c:pt>
                <c:pt idx="9574">
                  <c:v>134.01750000000001</c:v>
                </c:pt>
                <c:pt idx="9575">
                  <c:v>134.04140000000001</c:v>
                </c:pt>
                <c:pt idx="9576">
                  <c:v>134.06530000000001</c:v>
                </c:pt>
                <c:pt idx="9577">
                  <c:v>134.0891</c:v>
                </c:pt>
                <c:pt idx="9578">
                  <c:v>134.113</c:v>
                </c:pt>
                <c:pt idx="9579">
                  <c:v>134.1369</c:v>
                </c:pt>
                <c:pt idx="9580">
                  <c:v>134.16079999999999</c:v>
                </c:pt>
                <c:pt idx="9581">
                  <c:v>134.18459999999999</c:v>
                </c:pt>
                <c:pt idx="9582">
                  <c:v>134.20849999999999</c:v>
                </c:pt>
                <c:pt idx="9583">
                  <c:v>134.23240000000001</c:v>
                </c:pt>
                <c:pt idx="9584">
                  <c:v>134.25630000000001</c:v>
                </c:pt>
                <c:pt idx="9585">
                  <c:v>134.2801</c:v>
                </c:pt>
                <c:pt idx="9586">
                  <c:v>134.304</c:v>
                </c:pt>
                <c:pt idx="9587">
                  <c:v>134.3279</c:v>
                </c:pt>
                <c:pt idx="9588">
                  <c:v>134.3518</c:v>
                </c:pt>
                <c:pt idx="9589">
                  <c:v>134.37569999999999</c:v>
                </c:pt>
                <c:pt idx="9590">
                  <c:v>134.39959999999999</c:v>
                </c:pt>
                <c:pt idx="9591">
                  <c:v>134.42349999999999</c:v>
                </c:pt>
                <c:pt idx="9592">
                  <c:v>134.44739999999999</c:v>
                </c:pt>
                <c:pt idx="9593">
                  <c:v>134.47130000000001</c:v>
                </c:pt>
                <c:pt idx="9594">
                  <c:v>134.49520000000001</c:v>
                </c:pt>
                <c:pt idx="9595">
                  <c:v>134.51910000000001</c:v>
                </c:pt>
                <c:pt idx="9596">
                  <c:v>134.54300000000001</c:v>
                </c:pt>
                <c:pt idx="9597">
                  <c:v>134.5669</c:v>
                </c:pt>
                <c:pt idx="9598">
                  <c:v>134.5908</c:v>
                </c:pt>
                <c:pt idx="9599">
                  <c:v>134.6147</c:v>
                </c:pt>
                <c:pt idx="9600">
                  <c:v>134.6386</c:v>
                </c:pt>
                <c:pt idx="9601">
                  <c:v>134.6626</c:v>
                </c:pt>
                <c:pt idx="9602">
                  <c:v>134.6865</c:v>
                </c:pt>
                <c:pt idx="9603">
                  <c:v>134.71039999999999</c:v>
                </c:pt>
                <c:pt idx="9604">
                  <c:v>134.73429999999999</c:v>
                </c:pt>
                <c:pt idx="9605">
                  <c:v>134.75829999999999</c:v>
                </c:pt>
                <c:pt idx="9606">
                  <c:v>134.78219999999999</c:v>
                </c:pt>
                <c:pt idx="9607">
                  <c:v>134.80609999999999</c:v>
                </c:pt>
                <c:pt idx="9608">
                  <c:v>134.83000000000001</c:v>
                </c:pt>
                <c:pt idx="9609">
                  <c:v>134.85400000000001</c:v>
                </c:pt>
                <c:pt idx="9610">
                  <c:v>134.87790000000001</c:v>
                </c:pt>
                <c:pt idx="9611">
                  <c:v>134.90190000000001</c:v>
                </c:pt>
                <c:pt idx="9612">
                  <c:v>134.92580000000001</c:v>
                </c:pt>
                <c:pt idx="9613">
                  <c:v>134.94970000000001</c:v>
                </c:pt>
                <c:pt idx="9614">
                  <c:v>134.97370000000001</c:v>
                </c:pt>
                <c:pt idx="9615">
                  <c:v>134.99760000000001</c:v>
                </c:pt>
                <c:pt idx="9616">
                  <c:v>135.02160000000001</c:v>
                </c:pt>
                <c:pt idx="9617">
                  <c:v>135.0455</c:v>
                </c:pt>
                <c:pt idx="9618">
                  <c:v>135.06950000000001</c:v>
                </c:pt>
                <c:pt idx="9619">
                  <c:v>135.0934</c:v>
                </c:pt>
                <c:pt idx="9620">
                  <c:v>135.1174</c:v>
                </c:pt>
                <c:pt idx="9621">
                  <c:v>135.1413</c:v>
                </c:pt>
                <c:pt idx="9622">
                  <c:v>135.1653</c:v>
                </c:pt>
                <c:pt idx="9623">
                  <c:v>135.1893</c:v>
                </c:pt>
                <c:pt idx="9624">
                  <c:v>135.2132</c:v>
                </c:pt>
                <c:pt idx="9625">
                  <c:v>135.2372</c:v>
                </c:pt>
                <c:pt idx="9626">
                  <c:v>135.2612</c:v>
                </c:pt>
                <c:pt idx="9627">
                  <c:v>135.2852</c:v>
                </c:pt>
                <c:pt idx="9628">
                  <c:v>135.3091</c:v>
                </c:pt>
                <c:pt idx="9629">
                  <c:v>135.3331</c:v>
                </c:pt>
                <c:pt idx="9630">
                  <c:v>135.3571</c:v>
                </c:pt>
                <c:pt idx="9631">
                  <c:v>135.3811</c:v>
                </c:pt>
                <c:pt idx="9632">
                  <c:v>135.405</c:v>
                </c:pt>
                <c:pt idx="9633">
                  <c:v>135.429</c:v>
                </c:pt>
                <c:pt idx="9634">
                  <c:v>135.453</c:v>
                </c:pt>
                <c:pt idx="9635">
                  <c:v>135.477</c:v>
                </c:pt>
                <c:pt idx="9636">
                  <c:v>135.501</c:v>
                </c:pt>
                <c:pt idx="9637">
                  <c:v>135.52500000000001</c:v>
                </c:pt>
                <c:pt idx="9638">
                  <c:v>135.54900000000001</c:v>
                </c:pt>
                <c:pt idx="9639">
                  <c:v>135.57300000000001</c:v>
                </c:pt>
                <c:pt idx="9640">
                  <c:v>135.59700000000001</c:v>
                </c:pt>
                <c:pt idx="9641">
                  <c:v>135.62100000000001</c:v>
                </c:pt>
                <c:pt idx="9642">
                  <c:v>135.64500000000001</c:v>
                </c:pt>
                <c:pt idx="9643">
                  <c:v>135.66900000000001</c:v>
                </c:pt>
                <c:pt idx="9644">
                  <c:v>135.69300000000001</c:v>
                </c:pt>
                <c:pt idx="9645">
                  <c:v>135.71700000000001</c:v>
                </c:pt>
                <c:pt idx="9646">
                  <c:v>135.74100000000001</c:v>
                </c:pt>
                <c:pt idx="9647">
                  <c:v>135.76499999999999</c:v>
                </c:pt>
                <c:pt idx="9648">
                  <c:v>135.78909999999999</c:v>
                </c:pt>
                <c:pt idx="9649">
                  <c:v>135.81309999999999</c:v>
                </c:pt>
                <c:pt idx="9650">
                  <c:v>135.83709999999999</c:v>
                </c:pt>
                <c:pt idx="9651">
                  <c:v>135.86109999999999</c:v>
                </c:pt>
                <c:pt idx="9652">
                  <c:v>135.88509999999999</c:v>
                </c:pt>
                <c:pt idx="9653">
                  <c:v>135.9092</c:v>
                </c:pt>
                <c:pt idx="9654">
                  <c:v>135.9332</c:v>
                </c:pt>
                <c:pt idx="9655">
                  <c:v>135.9572</c:v>
                </c:pt>
                <c:pt idx="9656">
                  <c:v>135.9813</c:v>
                </c:pt>
                <c:pt idx="9657">
                  <c:v>136.00530000000001</c:v>
                </c:pt>
                <c:pt idx="9658">
                  <c:v>136.02930000000001</c:v>
                </c:pt>
                <c:pt idx="9659">
                  <c:v>136.05340000000001</c:v>
                </c:pt>
                <c:pt idx="9660">
                  <c:v>136.07740000000001</c:v>
                </c:pt>
                <c:pt idx="9661">
                  <c:v>136.10149999999999</c:v>
                </c:pt>
                <c:pt idx="9662">
                  <c:v>136.12549999999999</c:v>
                </c:pt>
                <c:pt idx="9663">
                  <c:v>136.14959999999999</c:v>
                </c:pt>
                <c:pt idx="9664">
                  <c:v>136.17359999999999</c:v>
                </c:pt>
                <c:pt idx="9665">
                  <c:v>136.1977</c:v>
                </c:pt>
                <c:pt idx="9666">
                  <c:v>136.2217</c:v>
                </c:pt>
                <c:pt idx="9667">
                  <c:v>136.2458</c:v>
                </c:pt>
                <c:pt idx="9668">
                  <c:v>136.2698</c:v>
                </c:pt>
                <c:pt idx="9669">
                  <c:v>136.29390000000001</c:v>
                </c:pt>
                <c:pt idx="9670">
                  <c:v>136.31800000000001</c:v>
                </c:pt>
                <c:pt idx="9671">
                  <c:v>136.34200000000001</c:v>
                </c:pt>
                <c:pt idx="9672">
                  <c:v>136.36609999999999</c:v>
                </c:pt>
                <c:pt idx="9673">
                  <c:v>136.39019999999999</c:v>
                </c:pt>
                <c:pt idx="9674">
                  <c:v>136.41419999999999</c:v>
                </c:pt>
                <c:pt idx="9675">
                  <c:v>136.4383</c:v>
                </c:pt>
                <c:pt idx="9676">
                  <c:v>136.4624</c:v>
                </c:pt>
                <c:pt idx="9677">
                  <c:v>136.48650000000001</c:v>
                </c:pt>
                <c:pt idx="9678">
                  <c:v>136.51060000000001</c:v>
                </c:pt>
                <c:pt idx="9679">
                  <c:v>136.53460000000001</c:v>
                </c:pt>
                <c:pt idx="9680">
                  <c:v>136.55869999999999</c:v>
                </c:pt>
                <c:pt idx="9681">
                  <c:v>136.58279999999999</c:v>
                </c:pt>
                <c:pt idx="9682">
                  <c:v>136.6069</c:v>
                </c:pt>
                <c:pt idx="9683">
                  <c:v>136.631</c:v>
                </c:pt>
                <c:pt idx="9684">
                  <c:v>136.6551</c:v>
                </c:pt>
                <c:pt idx="9685">
                  <c:v>136.67920000000001</c:v>
                </c:pt>
                <c:pt idx="9686">
                  <c:v>136.70330000000001</c:v>
                </c:pt>
                <c:pt idx="9687">
                  <c:v>136.72739999999999</c:v>
                </c:pt>
                <c:pt idx="9688">
                  <c:v>136.75149999999999</c:v>
                </c:pt>
                <c:pt idx="9689">
                  <c:v>136.7756</c:v>
                </c:pt>
                <c:pt idx="9690">
                  <c:v>136.7997</c:v>
                </c:pt>
                <c:pt idx="9691">
                  <c:v>136.82380000000001</c:v>
                </c:pt>
                <c:pt idx="9692">
                  <c:v>136.84790000000001</c:v>
                </c:pt>
                <c:pt idx="9693">
                  <c:v>136.87200000000001</c:v>
                </c:pt>
                <c:pt idx="9694">
                  <c:v>136.89609999999999</c:v>
                </c:pt>
                <c:pt idx="9695">
                  <c:v>136.92019999999999</c:v>
                </c:pt>
                <c:pt idx="9696">
                  <c:v>136.9444</c:v>
                </c:pt>
                <c:pt idx="9697">
                  <c:v>136.96850000000001</c:v>
                </c:pt>
                <c:pt idx="9698">
                  <c:v>136.99260000000001</c:v>
                </c:pt>
                <c:pt idx="9699">
                  <c:v>137.01669999999999</c:v>
                </c:pt>
                <c:pt idx="9700">
                  <c:v>137.04089999999999</c:v>
                </c:pt>
                <c:pt idx="9701">
                  <c:v>137.065</c:v>
                </c:pt>
                <c:pt idx="9702">
                  <c:v>137.0891</c:v>
                </c:pt>
                <c:pt idx="9703">
                  <c:v>137.11330000000001</c:v>
                </c:pt>
                <c:pt idx="9704">
                  <c:v>137.13740000000001</c:v>
                </c:pt>
                <c:pt idx="9705">
                  <c:v>137.16149999999999</c:v>
                </c:pt>
                <c:pt idx="9706">
                  <c:v>137.1857</c:v>
                </c:pt>
                <c:pt idx="9707">
                  <c:v>137.2098</c:v>
                </c:pt>
                <c:pt idx="9708">
                  <c:v>137.23400000000001</c:v>
                </c:pt>
                <c:pt idx="9709">
                  <c:v>137.25810000000001</c:v>
                </c:pt>
                <c:pt idx="9710">
                  <c:v>137.28229999999999</c:v>
                </c:pt>
                <c:pt idx="9711">
                  <c:v>137.3064</c:v>
                </c:pt>
                <c:pt idx="9712">
                  <c:v>137.3306</c:v>
                </c:pt>
                <c:pt idx="9713">
                  <c:v>137.35470000000001</c:v>
                </c:pt>
                <c:pt idx="9714">
                  <c:v>137.37889999999999</c:v>
                </c:pt>
                <c:pt idx="9715">
                  <c:v>137.40299999999999</c:v>
                </c:pt>
                <c:pt idx="9716">
                  <c:v>137.4272</c:v>
                </c:pt>
                <c:pt idx="9717">
                  <c:v>137.45140000000001</c:v>
                </c:pt>
                <c:pt idx="9718">
                  <c:v>137.47550000000001</c:v>
                </c:pt>
                <c:pt idx="9719">
                  <c:v>137.49969999999999</c:v>
                </c:pt>
                <c:pt idx="9720">
                  <c:v>137.5239</c:v>
                </c:pt>
                <c:pt idx="9721">
                  <c:v>137.548</c:v>
                </c:pt>
                <c:pt idx="9722">
                  <c:v>137.57220000000001</c:v>
                </c:pt>
                <c:pt idx="9723">
                  <c:v>137.59639999999999</c:v>
                </c:pt>
                <c:pt idx="9724">
                  <c:v>137.6206</c:v>
                </c:pt>
                <c:pt idx="9725">
                  <c:v>137.6447</c:v>
                </c:pt>
                <c:pt idx="9726">
                  <c:v>137.66890000000001</c:v>
                </c:pt>
                <c:pt idx="9727">
                  <c:v>137.69309999999999</c:v>
                </c:pt>
                <c:pt idx="9728">
                  <c:v>137.71729999999999</c:v>
                </c:pt>
                <c:pt idx="9729">
                  <c:v>137.7415</c:v>
                </c:pt>
                <c:pt idx="9730">
                  <c:v>137.76570000000001</c:v>
                </c:pt>
                <c:pt idx="9731">
                  <c:v>137.78989999999999</c:v>
                </c:pt>
                <c:pt idx="9732">
                  <c:v>137.8141</c:v>
                </c:pt>
                <c:pt idx="9733">
                  <c:v>137.8383</c:v>
                </c:pt>
                <c:pt idx="9734">
                  <c:v>137.86250000000001</c:v>
                </c:pt>
                <c:pt idx="9735">
                  <c:v>137.88669999999999</c:v>
                </c:pt>
                <c:pt idx="9736">
                  <c:v>137.9109</c:v>
                </c:pt>
                <c:pt idx="9737">
                  <c:v>137.93510000000001</c:v>
                </c:pt>
                <c:pt idx="9738">
                  <c:v>137.95930000000001</c:v>
                </c:pt>
                <c:pt idx="9739">
                  <c:v>137.98349999999999</c:v>
                </c:pt>
                <c:pt idx="9740">
                  <c:v>138.0077</c:v>
                </c:pt>
                <c:pt idx="9741">
                  <c:v>138.03190000000001</c:v>
                </c:pt>
                <c:pt idx="9742">
                  <c:v>138.05609999999999</c:v>
                </c:pt>
                <c:pt idx="9743">
                  <c:v>138.0804</c:v>
                </c:pt>
                <c:pt idx="9744">
                  <c:v>138.1046</c:v>
                </c:pt>
                <c:pt idx="9745">
                  <c:v>138.12880000000001</c:v>
                </c:pt>
                <c:pt idx="9746">
                  <c:v>138.15299999999999</c:v>
                </c:pt>
                <c:pt idx="9747">
                  <c:v>138.1772</c:v>
                </c:pt>
                <c:pt idx="9748">
                  <c:v>138.20150000000001</c:v>
                </c:pt>
                <c:pt idx="9749">
                  <c:v>138.22569999999999</c:v>
                </c:pt>
                <c:pt idx="9750">
                  <c:v>138.2499</c:v>
                </c:pt>
                <c:pt idx="9751">
                  <c:v>138.27420000000001</c:v>
                </c:pt>
                <c:pt idx="9752">
                  <c:v>138.29839999999999</c:v>
                </c:pt>
                <c:pt idx="9753">
                  <c:v>138.32259999999999</c:v>
                </c:pt>
                <c:pt idx="9754">
                  <c:v>138.34690000000001</c:v>
                </c:pt>
                <c:pt idx="9755">
                  <c:v>138.37110000000001</c:v>
                </c:pt>
                <c:pt idx="9756">
                  <c:v>138.3954</c:v>
                </c:pt>
                <c:pt idx="9757">
                  <c:v>138.4196</c:v>
                </c:pt>
                <c:pt idx="9758">
                  <c:v>138.44390000000001</c:v>
                </c:pt>
                <c:pt idx="9759">
                  <c:v>138.46809999999999</c:v>
                </c:pt>
                <c:pt idx="9760">
                  <c:v>138.4924</c:v>
                </c:pt>
                <c:pt idx="9761">
                  <c:v>138.51660000000001</c:v>
                </c:pt>
                <c:pt idx="9762">
                  <c:v>138.54089999999999</c:v>
                </c:pt>
                <c:pt idx="9763">
                  <c:v>138.5652</c:v>
                </c:pt>
                <c:pt idx="9764">
                  <c:v>138.58940000000001</c:v>
                </c:pt>
                <c:pt idx="9765">
                  <c:v>138.61369999999999</c:v>
                </c:pt>
                <c:pt idx="9766">
                  <c:v>138.63800000000001</c:v>
                </c:pt>
                <c:pt idx="9767">
                  <c:v>138.66220000000001</c:v>
                </c:pt>
                <c:pt idx="9768">
                  <c:v>138.6865</c:v>
                </c:pt>
                <c:pt idx="9769">
                  <c:v>138.71080000000001</c:v>
                </c:pt>
                <c:pt idx="9770">
                  <c:v>138.73509999999999</c:v>
                </c:pt>
                <c:pt idx="9771">
                  <c:v>138.7593</c:v>
                </c:pt>
                <c:pt idx="9772">
                  <c:v>138.78360000000001</c:v>
                </c:pt>
                <c:pt idx="9773">
                  <c:v>138.80789999999999</c:v>
                </c:pt>
                <c:pt idx="9774">
                  <c:v>138.8322</c:v>
                </c:pt>
                <c:pt idx="9775">
                  <c:v>138.85650000000001</c:v>
                </c:pt>
                <c:pt idx="9776">
                  <c:v>138.88079999999999</c:v>
                </c:pt>
                <c:pt idx="9777">
                  <c:v>138.905</c:v>
                </c:pt>
                <c:pt idx="9778">
                  <c:v>138.92930000000001</c:v>
                </c:pt>
                <c:pt idx="9779">
                  <c:v>138.95359999999999</c:v>
                </c:pt>
                <c:pt idx="9780">
                  <c:v>138.97790000000001</c:v>
                </c:pt>
                <c:pt idx="9781">
                  <c:v>139.00219999999999</c:v>
                </c:pt>
                <c:pt idx="9782">
                  <c:v>139.0265</c:v>
                </c:pt>
                <c:pt idx="9783">
                  <c:v>139.05080000000001</c:v>
                </c:pt>
                <c:pt idx="9784">
                  <c:v>139.07509999999999</c:v>
                </c:pt>
                <c:pt idx="9785">
                  <c:v>139.09950000000001</c:v>
                </c:pt>
                <c:pt idx="9786">
                  <c:v>139.12379999999999</c:v>
                </c:pt>
                <c:pt idx="9787">
                  <c:v>139.1481</c:v>
                </c:pt>
                <c:pt idx="9788">
                  <c:v>139.17240000000001</c:v>
                </c:pt>
                <c:pt idx="9789">
                  <c:v>139.19669999999999</c:v>
                </c:pt>
                <c:pt idx="9790">
                  <c:v>139.221</c:v>
                </c:pt>
                <c:pt idx="9791">
                  <c:v>139.24529999999999</c:v>
                </c:pt>
                <c:pt idx="9792">
                  <c:v>139.2697</c:v>
                </c:pt>
                <c:pt idx="9793">
                  <c:v>139.29400000000001</c:v>
                </c:pt>
                <c:pt idx="9794">
                  <c:v>139.31829999999999</c:v>
                </c:pt>
                <c:pt idx="9795">
                  <c:v>139.34270000000001</c:v>
                </c:pt>
                <c:pt idx="9796">
                  <c:v>139.36699999999999</c:v>
                </c:pt>
                <c:pt idx="9797">
                  <c:v>139.3913</c:v>
                </c:pt>
                <c:pt idx="9798">
                  <c:v>139.41560000000001</c:v>
                </c:pt>
                <c:pt idx="9799">
                  <c:v>139.44</c:v>
                </c:pt>
                <c:pt idx="9800">
                  <c:v>139.46430000000001</c:v>
                </c:pt>
                <c:pt idx="9801">
                  <c:v>139.48869999999999</c:v>
                </c:pt>
                <c:pt idx="9802">
                  <c:v>139.51300000000001</c:v>
                </c:pt>
                <c:pt idx="9803">
                  <c:v>139.53739999999999</c:v>
                </c:pt>
                <c:pt idx="9804">
                  <c:v>139.5617</c:v>
                </c:pt>
                <c:pt idx="9805">
                  <c:v>139.58609999999999</c:v>
                </c:pt>
                <c:pt idx="9806">
                  <c:v>139.6104</c:v>
                </c:pt>
                <c:pt idx="9807">
                  <c:v>139.63480000000001</c:v>
                </c:pt>
                <c:pt idx="9808">
                  <c:v>139.6591</c:v>
                </c:pt>
                <c:pt idx="9809">
                  <c:v>139.68350000000001</c:v>
                </c:pt>
                <c:pt idx="9810">
                  <c:v>139.70779999999999</c:v>
                </c:pt>
                <c:pt idx="9811">
                  <c:v>139.73220000000001</c:v>
                </c:pt>
                <c:pt idx="9812">
                  <c:v>139.75659999999999</c:v>
                </c:pt>
                <c:pt idx="9813">
                  <c:v>139.7809</c:v>
                </c:pt>
                <c:pt idx="9814">
                  <c:v>139.80529999999999</c:v>
                </c:pt>
                <c:pt idx="9815">
                  <c:v>139.8297</c:v>
                </c:pt>
                <c:pt idx="9816">
                  <c:v>139.85400000000001</c:v>
                </c:pt>
                <c:pt idx="9817">
                  <c:v>139.8784</c:v>
                </c:pt>
                <c:pt idx="9818">
                  <c:v>139.90280000000001</c:v>
                </c:pt>
                <c:pt idx="9819">
                  <c:v>139.9272</c:v>
                </c:pt>
                <c:pt idx="9820">
                  <c:v>139.95160000000001</c:v>
                </c:pt>
                <c:pt idx="9821">
                  <c:v>139.976</c:v>
                </c:pt>
                <c:pt idx="9822">
                  <c:v>140.00030000000001</c:v>
                </c:pt>
                <c:pt idx="9823">
                  <c:v>140.0247</c:v>
                </c:pt>
                <c:pt idx="9824">
                  <c:v>140.04910000000001</c:v>
                </c:pt>
                <c:pt idx="9825">
                  <c:v>140.0735</c:v>
                </c:pt>
                <c:pt idx="9826">
                  <c:v>140.09790000000001</c:v>
                </c:pt>
                <c:pt idx="9827">
                  <c:v>140.1223</c:v>
                </c:pt>
                <c:pt idx="9828">
                  <c:v>140.14670000000001</c:v>
                </c:pt>
                <c:pt idx="9829">
                  <c:v>140.1711</c:v>
                </c:pt>
                <c:pt idx="9830">
                  <c:v>140.19550000000001</c:v>
                </c:pt>
                <c:pt idx="9831">
                  <c:v>140.2199</c:v>
                </c:pt>
                <c:pt idx="9832">
                  <c:v>140.24430000000001</c:v>
                </c:pt>
                <c:pt idx="9833">
                  <c:v>140.2687</c:v>
                </c:pt>
                <c:pt idx="9834">
                  <c:v>140.29310000000001</c:v>
                </c:pt>
                <c:pt idx="9835">
                  <c:v>140.3176</c:v>
                </c:pt>
                <c:pt idx="9836">
                  <c:v>140.34200000000001</c:v>
                </c:pt>
                <c:pt idx="9837">
                  <c:v>140.3664</c:v>
                </c:pt>
                <c:pt idx="9838">
                  <c:v>140.39080000000001</c:v>
                </c:pt>
                <c:pt idx="9839">
                  <c:v>140.4152</c:v>
                </c:pt>
                <c:pt idx="9840">
                  <c:v>140.43969999999999</c:v>
                </c:pt>
                <c:pt idx="9841">
                  <c:v>140.4641</c:v>
                </c:pt>
                <c:pt idx="9842">
                  <c:v>140.48849999999999</c:v>
                </c:pt>
                <c:pt idx="9843">
                  <c:v>140.5129</c:v>
                </c:pt>
                <c:pt idx="9844">
                  <c:v>140.53739999999999</c:v>
                </c:pt>
                <c:pt idx="9845">
                  <c:v>140.56180000000001</c:v>
                </c:pt>
                <c:pt idx="9846">
                  <c:v>140.58629999999999</c:v>
                </c:pt>
                <c:pt idx="9847">
                  <c:v>140.61070000000001</c:v>
                </c:pt>
                <c:pt idx="9848">
                  <c:v>140.63509999999999</c:v>
                </c:pt>
                <c:pt idx="9849">
                  <c:v>140.65960000000001</c:v>
                </c:pt>
                <c:pt idx="9850">
                  <c:v>140.684</c:v>
                </c:pt>
                <c:pt idx="9851">
                  <c:v>140.70849999999999</c:v>
                </c:pt>
                <c:pt idx="9852">
                  <c:v>140.7329</c:v>
                </c:pt>
                <c:pt idx="9853">
                  <c:v>140.75739999999999</c:v>
                </c:pt>
                <c:pt idx="9854">
                  <c:v>140.7818</c:v>
                </c:pt>
                <c:pt idx="9855">
                  <c:v>140.80629999999999</c:v>
                </c:pt>
                <c:pt idx="9856">
                  <c:v>140.83070000000001</c:v>
                </c:pt>
                <c:pt idx="9857">
                  <c:v>140.8552</c:v>
                </c:pt>
                <c:pt idx="9858">
                  <c:v>140.87970000000001</c:v>
                </c:pt>
                <c:pt idx="9859">
                  <c:v>140.9041</c:v>
                </c:pt>
                <c:pt idx="9860">
                  <c:v>140.92859999999999</c:v>
                </c:pt>
                <c:pt idx="9861">
                  <c:v>140.95310000000001</c:v>
                </c:pt>
                <c:pt idx="9862">
                  <c:v>140.97749999999999</c:v>
                </c:pt>
                <c:pt idx="9863">
                  <c:v>141.00200000000001</c:v>
                </c:pt>
                <c:pt idx="9864">
                  <c:v>141.0265</c:v>
                </c:pt>
                <c:pt idx="9865">
                  <c:v>141.05099999999999</c:v>
                </c:pt>
                <c:pt idx="9866">
                  <c:v>141.07550000000001</c:v>
                </c:pt>
                <c:pt idx="9867">
                  <c:v>141.09989999999999</c:v>
                </c:pt>
                <c:pt idx="9868">
                  <c:v>141.12440000000001</c:v>
                </c:pt>
                <c:pt idx="9869">
                  <c:v>141.1489</c:v>
                </c:pt>
                <c:pt idx="9870">
                  <c:v>141.17339999999999</c:v>
                </c:pt>
                <c:pt idx="9871">
                  <c:v>141.1979</c:v>
                </c:pt>
                <c:pt idx="9872">
                  <c:v>141.22239999999999</c:v>
                </c:pt>
                <c:pt idx="9873">
                  <c:v>141.24690000000001</c:v>
                </c:pt>
                <c:pt idx="9874">
                  <c:v>141.2714</c:v>
                </c:pt>
                <c:pt idx="9875">
                  <c:v>141.29589999999999</c:v>
                </c:pt>
                <c:pt idx="9876">
                  <c:v>141.32040000000001</c:v>
                </c:pt>
                <c:pt idx="9877">
                  <c:v>141.3449</c:v>
                </c:pt>
                <c:pt idx="9878">
                  <c:v>141.36940000000001</c:v>
                </c:pt>
                <c:pt idx="9879">
                  <c:v>141.3939</c:v>
                </c:pt>
                <c:pt idx="9880">
                  <c:v>141.41839999999999</c:v>
                </c:pt>
                <c:pt idx="9881">
                  <c:v>141.44290000000001</c:v>
                </c:pt>
                <c:pt idx="9882">
                  <c:v>141.4674</c:v>
                </c:pt>
                <c:pt idx="9883">
                  <c:v>141.49189999999999</c:v>
                </c:pt>
                <c:pt idx="9884">
                  <c:v>141.5164</c:v>
                </c:pt>
                <c:pt idx="9885">
                  <c:v>141.541</c:v>
                </c:pt>
                <c:pt idx="9886">
                  <c:v>141.56549999999999</c:v>
                </c:pt>
                <c:pt idx="9887">
                  <c:v>141.59</c:v>
                </c:pt>
                <c:pt idx="9888">
                  <c:v>141.61449999999999</c:v>
                </c:pt>
                <c:pt idx="9889">
                  <c:v>141.63910000000001</c:v>
                </c:pt>
                <c:pt idx="9890">
                  <c:v>141.6636</c:v>
                </c:pt>
                <c:pt idx="9891">
                  <c:v>141.68809999999999</c:v>
                </c:pt>
                <c:pt idx="9892">
                  <c:v>141.71270000000001</c:v>
                </c:pt>
                <c:pt idx="9893">
                  <c:v>141.7372</c:v>
                </c:pt>
                <c:pt idx="9894">
                  <c:v>141.76169999999999</c:v>
                </c:pt>
                <c:pt idx="9895">
                  <c:v>141.78630000000001</c:v>
                </c:pt>
                <c:pt idx="9896">
                  <c:v>141.8108</c:v>
                </c:pt>
                <c:pt idx="9897">
                  <c:v>141.83539999999999</c:v>
                </c:pt>
                <c:pt idx="9898">
                  <c:v>141.85990000000001</c:v>
                </c:pt>
                <c:pt idx="9899">
                  <c:v>141.8845</c:v>
                </c:pt>
                <c:pt idx="9900">
                  <c:v>141.90899999999999</c:v>
                </c:pt>
                <c:pt idx="9901">
                  <c:v>141.93360000000001</c:v>
                </c:pt>
                <c:pt idx="9902">
                  <c:v>141.9581</c:v>
                </c:pt>
                <c:pt idx="9903">
                  <c:v>141.98269999999999</c:v>
                </c:pt>
                <c:pt idx="9904">
                  <c:v>142.00729999999999</c:v>
                </c:pt>
                <c:pt idx="9905">
                  <c:v>142.0318</c:v>
                </c:pt>
                <c:pt idx="9906">
                  <c:v>142.0564</c:v>
                </c:pt>
                <c:pt idx="9907">
                  <c:v>142.08099999999999</c:v>
                </c:pt>
                <c:pt idx="9908">
                  <c:v>142.10550000000001</c:v>
                </c:pt>
                <c:pt idx="9909">
                  <c:v>142.1301</c:v>
                </c:pt>
                <c:pt idx="9910">
                  <c:v>142.15469999999999</c:v>
                </c:pt>
                <c:pt idx="9911">
                  <c:v>142.17920000000001</c:v>
                </c:pt>
                <c:pt idx="9912">
                  <c:v>142.2038</c:v>
                </c:pt>
                <c:pt idx="9913">
                  <c:v>142.22839999999999</c:v>
                </c:pt>
                <c:pt idx="9914">
                  <c:v>142.25299999999999</c:v>
                </c:pt>
                <c:pt idx="9915">
                  <c:v>142.27760000000001</c:v>
                </c:pt>
                <c:pt idx="9916">
                  <c:v>142.3022</c:v>
                </c:pt>
                <c:pt idx="9917">
                  <c:v>142.32669999999999</c:v>
                </c:pt>
                <c:pt idx="9918">
                  <c:v>142.35130000000001</c:v>
                </c:pt>
                <c:pt idx="9919">
                  <c:v>142.3759</c:v>
                </c:pt>
                <c:pt idx="9920">
                  <c:v>142.40049999999999</c:v>
                </c:pt>
                <c:pt idx="9921">
                  <c:v>142.42509999999999</c:v>
                </c:pt>
                <c:pt idx="9922">
                  <c:v>142.44970000000001</c:v>
                </c:pt>
                <c:pt idx="9923">
                  <c:v>142.4743</c:v>
                </c:pt>
                <c:pt idx="9924">
                  <c:v>142.49889999999999</c:v>
                </c:pt>
                <c:pt idx="9925">
                  <c:v>142.52350000000001</c:v>
                </c:pt>
                <c:pt idx="9926">
                  <c:v>142.54810000000001</c:v>
                </c:pt>
                <c:pt idx="9927">
                  <c:v>142.5727</c:v>
                </c:pt>
                <c:pt idx="9928">
                  <c:v>142.59739999999999</c:v>
                </c:pt>
                <c:pt idx="9929">
                  <c:v>142.62200000000001</c:v>
                </c:pt>
                <c:pt idx="9930">
                  <c:v>142.64660000000001</c:v>
                </c:pt>
                <c:pt idx="9931">
                  <c:v>142.6712</c:v>
                </c:pt>
                <c:pt idx="9932">
                  <c:v>142.69579999999999</c:v>
                </c:pt>
                <c:pt idx="9933">
                  <c:v>142.72040000000001</c:v>
                </c:pt>
                <c:pt idx="9934">
                  <c:v>142.74510000000001</c:v>
                </c:pt>
                <c:pt idx="9935">
                  <c:v>142.7697</c:v>
                </c:pt>
                <c:pt idx="9936">
                  <c:v>142.79429999999999</c:v>
                </c:pt>
                <c:pt idx="9937">
                  <c:v>142.81899999999999</c:v>
                </c:pt>
                <c:pt idx="9938">
                  <c:v>142.84360000000001</c:v>
                </c:pt>
                <c:pt idx="9939">
                  <c:v>142.8682</c:v>
                </c:pt>
                <c:pt idx="9940">
                  <c:v>142.8929</c:v>
                </c:pt>
                <c:pt idx="9941">
                  <c:v>142.91749999999999</c:v>
                </c:pt>
                <c:pt idx="9942">
                  <c:v>142.94210000000001</c:v>
                </c:pt>
                <c:pt idx="9943">
                  <c:v>142.96680000000001</c:v>
                </c:pt>
                <c:pt idx="9944">
                  <c:v>142.9914</c:v>
                </c:pt>
                <c:pt idx="9945">
                  <c:v>143.01609999999999</c:v>
                </c:pt>
                <c:pt idx="9946">
                  <c:v>143.04069999999999</c:v>
                </c:pt>
                <c:pt idx="9947">
                  <c:v>143.06540000000001</c:v>
                </c:pt>
                <c:pt idx="9948">
                  <c:v>143.09</c:v>
                </c:pt>
                <c:pt idx="9949">
                  <c:v>143.1147</c:v>
                </c:pt>
                <c:pt idx="9950">
                  <c:v>143.13929999999999</c:v>
                </c:pt>
                <c:pt idx="9951">
                  <c:v>143.16399999999999</c:v>
                </c:pt>
                <c:pt idx="9952">
                  <c:v>143.18870000000001</c:v>
                </c:pt>
                <c:pt idx="9953">
                  <c:v>143.2133</c:v>
                </c:pt>
                <c:pt idx="9954">
                  <c:v>143.238</c:v>
                </c:pt>
                <c:pt idx="9955">
                  <c:v>143.2627</c:v>
                </c:pt>
                <c:pt idx="9956">
                  <c:v>143.28729999999999</c:v>
                </c:pt>
                <c:pt idx="9957">
                  <c:v>143.31200000000001</c:v>
                </c:pt>
                <c:pt idx="9958">
                  <c:v>143.33670000000001</c:v>
                </c:pt>
                <c:pt idx="9959">
                  <c:v>143.3614</c:v>
                </c:pt>
                <c:pt idx="9960">
                  <c:v>143.386</c:v>
                </c:pt>
                <c:pt idx="9961">
                  <c:v>143.41069999999999</c:v>
                </c:pt>
                <c:pt idx="9962">
                  <c:v>143.43539999999999</c:v>
                </c:pt>
                <c:pt idx="9963">
                  <c:v>143.46010000000001</c:v>
                </c:pt>
                <c:pt idx="9964">
                  <c:v>143.48480000000001</c:v>
                </c:pt>
                <c:pt idx="9965">
                  <c:v>143.5095</c:v>
                </c:pt>
                <c:pt idx="9966">
                  <c:v>143.5342</c:v>
                </c:pt>
                <c:pt idx="9967">
                  <c:v>143.55889999999999</c:v>
                </c:pt>
                <c:pt idx="9968">
                  <c:v>143.58359999999999</c:v>
                </c:pt>
                <c:pt idx="9969">
                  <c:v>143.60830000000001</c:v>
                </c:pt>
                <c:pt idx="9970">
                  <c:v>143.63300000000001</c:v>
                </c:pt>
                <c:pt idx="9971">
                  <c:v>143.65770000000001</c:v>
                </c:pt>
                <c:pt idx="9972">
                  <c:v>143.6824</c:v>
                </c:pt>
                <c:pt idx="9973">
                  <c:v>143.7071</c:v>
                </c:pt>
                <c:pt idx="9974">
                  <c:v>143.73179999999999</c:v>
                </c:pt>
                <c:pt idx="9975">
                  <c:v>143.75649999999999</c:v>
                </c:pt>
                <c:pt idx="9976">
                  <c:v>143.78120000000001</c:v>
                </c:pt>
                <c:pt idx="9977">
                  <c:v>143.80590000000001</c:v>
                </c:pt>
                <c:pt idx="9978">
                  <c:v>143.8306</c:v>
                </c:pt>
                <c:pt idx="9979">
                  <c:v>143.8554</c:v>
                </c:pt>
                <c:pt idx="9980">
                  <c:v>143.8801</c:v>
                </c:pt>
                <c:pt idx="9981">
                  <c:v>143.90479999999999</c:v>
                </c:pt>
                <c:pt idx="9982">
                  <c:v>143.92949999999999</c:v>
                </c:pt>
                <c:pt idx="9983">
                  <c:v>143.95429999999999</c:v>
                </c:pt>
                <c:pt idx="9984">
                  <c:v>143.97900000000001</c:v>
                </c:pt>
                <c:pt idx="9985">
                  <c:v>144.00370000000001</c:v>
                </c:pt>
                <c:pt idx="9986">
                  <c:v>144.02850000000001</c:v>
                </c:pt>
                <c:pt idx="9987">
                  <c:v>144.0532</c:v>
                </c:pt>
                <c:pt idx="9988">
                  <c:v>144.0779</c:v>
                </c:pt>
                <c:pt idx="9989">
                  <c:v>144.1027</c:v>
                </c:pt>
                <c:pt idx="9990">
                  <c:v>144.12739999999999</c:v>
                </c:pt>
                <c:pt idx="9991">
                  <c:v>144.15219999999999</c:v>
                </c:pt>
                <c:pt idx="9992">
                  <c:v>144.17689999999999</c:v>
                </c:pt>
                <c:pt idx="9993">
                  <c:v>144.20169999999999</c:v>
                </c:pt>
                <c:pt idx="9994">
                  <c:v>144.22640000000001</c:v>
                </c:pt>
                <c:pt idx="9995">
                  <c:v>144.25120000000001</c:v>
                </c:pt>
                <c:pt idx="9996">
                  <c:v>144.27590000000001</c:v>
                </c:pt>
                <c:pt idx="9997">
                  <c:v>144.30070000000001</c:v>
                </c:pt>
                <c:pt idx="9998">
                  <c:v>144.32550000000001</c:v>
                </c:pt>
                <c:pt idx="9999">
                  <c:v>144.3502</c:v>
                </c:pt>
                <c:pt idx="10000">
                  <c:v>144.375</c:v>
                </c:pt>
                <c:pt idx="10001">
                  <c:v>144.3997</c:v>
                </c:pt>
                <c:pt idx="10002">
                  <c:v>144.42449999999999</c:v>
                </c:pt>
                <c:pt idx="10003">
                  <c:v>144.44929999999999</c:v>
                </c:pt>
                <c:pt idx="10004">
                  <c:v>144.47409999999999</c:v>
                </c:pt>
                <c:pt idx="10005">
                  <c:v>144.49879999999999</c:v>
                </c:pt>
                <c:pt idx="10006">
                  <c:v>144.52359999999999</c:v>
                </c:pt>
                <c:pt idx="10007">
                  <c:v>144.54839999999999</c:v>
                </c:pt>
                <c:pt idx="10008">
                  <c:v>144.57320000000001</c:v>
                </c:pt>
                <c:pt idx="10009">
                  <c:v>144.59790000000001</c:v>
                </c:pt>
                <c:pt idx="10010">
                  <c:v>144.62270000000001</c:v>
                </c:pt>
                <c:pt idx="10011">
                  <c:v>144.64750000000001</c:v>
                </c:pt>
                <c:pt idx="10012">
                  <c:v>144.67230000000001</c:v>
                </c:pt>
                <c:pt idx="10013">
                  <c:v>144.69710000000001</c:v>
                </c:pt>
                <c:pt idx="10014">
                  <c:v>144.72190000000001</c:v>
                </c:pt>
                <c:pt idx="10015">
                  <c:v>144.7467</c:v>
                </c:pt>
                <c:pt idx="10016">
                  <c:v>144.7715</c:v>
                </c:pt>
                <c:pt idx="10017">
                  <c:v>144.7963</c:v>
                </c:pt>
                <c:pt idx="10018">
                  <c:v>144.8211</c:v>
                </c:pt>
                <c:pt idx="10019">
                  <c:v>144.8459</c:v>
                </c:pt>
                <c:pt idx="10020">
                  <c:v>144.8707</c:v>
                </c:pt>
                <c:pt idx="10021">
                  <c:v>144.8955</c:v>
                </c:pt>
                <c:pt idx="10022">
                  <c:v>144.9203</c:v>
                </c:pt>
                <c:pt idx="10023">
                  <c:v>144.9451</c:v>
                </c:pt>
                <c:pt idx="10024">
                  <c:v>144.97</c:v>
                </c:pt>
                <c:pt idx="10025">
                  <c:v>144.9948</c:v>
                </c:pt>
                <c:pt idx="10026">
                  <c:v>145.0196</c:v>
                </c:pt>
                <c:pt idx="10027">
                  <c:v>145.0444</c:v>
                </c:pt>
                <c:pt idx="10028">
                  <c:v>145.0692</c:v>
                </c:pt>
                <c:pt idx="10029">
                  <c:v>145.0941</c:v>
                </c:pt>
                <c:pt idx="10030">
                  <c:v>145.1189</c:v>
                </c:pt>
                <c:pt idx="10031">
                  <c:v>145.1437</c:v>
                </c:pt>
                <c:pt idx="10032">
                  <c:v>145.1686</c:v>
                </c:pt>
                <c:pt idx="10033">
                  <c:v>145.1934</c:v>
                </c:pt>
                <c:pt idx="10034">
                  <c:v>145.2182</c:v>
                </c:pt>
                <c:pt idx="10035">
                  <c:v>145.2431</c:v>
                </c:pt>
                <c:pt idx="10036">
                  <c:v>145.2679</c:v>
                </c:pt>
                <c:pt idx="10037">
                  <c:v>145.2928</c:v>
                </c:pt>
                <c:pt idx="10038">
                  <c:v>145.3176</c:v>
                </c:pt>
                <c:pt idx="10039">
                  <c:v>145.3425</c:v>
                </c:pt>
                <c:pt idx="10040">
                  <c:v>145.3673</c:v>
                </c:pt>
                <c:pt idx="10041">
                  <c:v>145.3922</c:v>
                </c:pt>
                <c:pt idx="10042">
                  <c:v>145.417</c:v>
                </c:pt>
                <c:pt idx="10043">
                  <c:v>145.4419</c:v>
                </c:pt>
                <c:pt idx="10044">
                  <c:v>145.4667</c:v>
                </c:pt>
                <c:pt idx="10045">
                  <c:v>145.49160000000001</c:v>
                </c:pt>
                <c:pt idx="10046">
                  <c:v>145.5164</c:v>
                </c:pt>
                <c:pt idx="10047">
                  <c:v>145.54130000000001</c:v>
                </c:pt>
                <c:pt idx="10048">
                  <c:v>145.56620000000001</c:v>
                </c:pt>
                <c:pt idx="10049">
                  <c:v>145.59100000000001</c:v>
                </c:pt>
                <c:pt idx="10050">
                  <c:v>145.61590000000001</c:v>
                </c:pt>
                <c:pt idx="10051">
                  <c:v>145.64080000000001</c:v>
                </c:pt>
                <c:pt idx="10052">
                  <c:v>145.66569999999999</c:v>
                </c:pt>
                <c:pt idx="10053">
                  <c:v>145.69049999999999</c:v>
                </c:pt>
                <c:pt idx="10054">
                  <c:v>145.71539999999999</c:v>
                </c:pt>
                <c:pt idx="10055">
                  <c:v>145.74029999999999</c:v>
                </c:pt>
                <c:pt idx="10056">
                  <c:v>145.76519999999999</c:v>
                </c:pt>
                <c:pt idx="10057">
                  <c:v>145.7901</c:v>
                </c:pt>
                <c:pt idx="10058">
                  <c:v>145.815</c:v>
                </c:pt>
                <c:pt idx="10059">
                  <c:v>145.8398</c:v>
                </c:pt>
                <c:pt idx="10060">
                  <c:v>145.8647</c:v>
                </c:pt>
                <c:pt idx="10061">
                  <c:v>145.8896</c:v>
                </c:pt>
                <c:pt idx="10062">
                  <c:v>145.9145</c:v>
                </c:pt>
                <c:pt idx="10063">
                  <c:v>145.93940000000001</c:v>
                </c:pt>
                <c:pt idx="10064">
                  <c:v>145.96430000000001</c:v>
                </c:pt>
                <c:pt idx="10065">
                  <c:v>145.98920000000001</c:v>
                </c:pt>
                <c:pt idx="10066">
                  <c:v>146.01410000000001</c:v>
                </c:pt>
                <c:pt idx="10067">
                  <c:v>146.03899999999999</c:v>
                </c:pt>
                <c:pt idx="10068">
                  <c:v>146.06389999999999</c:v>
                </c:pt>
                <c:pt idx="10069">
                  <c:v>146.0889</c:v>
                </c:pt>
                <c:pt idx="10070">
                  <c:v>146.1138</c:v>
                </c:pt>
                <c:pt idx="10071">
                  <c:v>146.1387</c:v>
                </c:pt>
                <c:pt idx="10072">
                  <c:v>146.1636</c:v>
                </c:pt>
                <c:pt idx="10073">
                  <c:v>146.1885</c:v>
                </c:pt>
                <c:pt idx="10074">
                  <c:v>146.21350000000001</c:v>
                </c:pt>
                <c:pt idx="10075">
                  <c:v>146.23840000000001</c:v>
                </c:pt>
                <c:pt idx="10076">
                  <c:v>146.26329999999999</c:v>
                </c:pt>
                <c:pt idx="10077">
                  <c:v>146.28819999999999</c:v>
                </c:pt>
                <c:pt idx="10078">
                  <c:v>146.31319999999999</c:v>
                </c:pt>
                <c:pt idx="10079">
                  <c:v>146.3381</c:v>
                </c:pt>
                <c:pt idx="10080">
                  <c:v>146.363</c:v>
                </c:pt>
                <c:pt idx="10081">
                  <c:v>146.38800000000001</c:v>
                </c:pt>
                <c:pt idx="10082">
                  <c:v>146.41290000000001</c:v>
                </c:pt>
                <c:pt idx="10083">
                  <c:v>146.43780000000001</c:v>
                </c:pt>
                <c:pt idx="10084">
                  <c:v>146.46279999999999</c:v>
                </c:pt>
                <c:pt idx="10085">
                  <c:v>146.48769999999999</c:v>
                </c:pt>
                <c:pt idx="10086">
                  <c:v>146.5127</c:v>
                </c:pt>
                <c:pt idx="10087">
                  <c:v>146.5376</c:v>
                </c:pt>
                <c:pt idx="10088">
                  <c:v>146.5626</c:v>
                </c:pt>
                <c:pt idx="10089">
                  <c:v>146.58750000000001</c:v>
                </c:pt>
                <c:pt idx="10090">
                  <c:v>146.61250000000001</c:v>
                </c:pt>
                <c:pt idx="10091">
                  <c:v>146.63749999999999</c:v>
                </c:pt>
                <c:pt idx="10092">
                  <c:v>146.66239999999999</c:v>
                </c:pt>
                <c:pt idx="10093">
                  <c:v>146.6874</c:v>
                </c:pt>
                <c:pt idx="10094">
                  <c:v>146.7123</c:v>
                </c:pt>
                <c:pt idx="10095">
                  <c:v>146.7373</c:v>
                </c:pt>
                <c:pt idx="10096">
                  <c:v>146.76230000000001</c:v>
                </c:pt>
                <c:pt idx="10097">
                  <c:v>146.78720000000001</c:v>
                </c:pt>
                <c:pt idx="10098">
                  <c:v>146.81219999999999</c:v>
                </c:pt>
                <c:pt idx="10099">
                  <c:v>146.8372</c:v>
                </c:pt>
                <c:pt idx="10100">
                  <c:v>146.8622</c:v>
                </c:pt>
                <c:pt idx="10101">
                  <c:v>146.8871</c:v>
                </c:pt>
                <c:pt idx="10102">
                  <c:v>146.91210000000001</c:v>
                </c:pt>
                <c:pt idx="10103">
                  <c:v>146.93709999999999</c:v>
                </c:pt>
                <c:pt idx="10104">
                  <c:v>146.96209999999999</c:v>
                </c:pt>
                <c:pt idx="10105">
                  <c:v>146.9871</c:v>
                </c:pt>
                <c:pt idx="10106">
                  <c:v>147.0121</c:v>
                </c:pt>
                <c:pt idx="10107">
                  <c:v>147.03710000000001</c:v>
                </c:pt>
                <c:pt idx="10108">
                  <c:v>147.06209999999999</c:v>
                </c:pt>
                <c:pt idx="10109">
                  <c:v>147.08709999999999</c:v>
                </c:pt>
                <c:pt idx="10110">
                  <c:v>147.11199999999999</c:v>
                </c:pt>
                <c:pt idx="10111">
                  <c:v>147.1371</c:v>
                </c:pt>
                <c:pt idx="10112">
                  <c:v>147.16200000000001</c:v>
                </c:pt>
                <c:pt idx="10113">
                  <c:v>147.18709999999999</c:v>
                </c:pt>
                <c:pt idx="10114">
                  <c:v>147.21209999999999</c:v>
                </c:pt>
                <c:pt idx="10115">
                  <c:v>147.2371</c:v>
                </c:pt>
                <c:pt idx="10116">
                  <c:v>147.2621</c:v>
                </c:pt>
                <c:pt idx="10117">
                  <c:v>147.28710000000001</c:v>
                </c:pt>
                <c:pt idx="10118">
                  <c:v>147.31209999999999</c:v>
                </c:pt>
                <c:pt idx="10119">
                  <c:v>147.33709999999999</c:v>
                </c:pt>
                <c:pt idx="10120">
                  <c:v>147.3622</c:v>
                </c:pt>
                <c:pt idx="10121">
                  <c:v>147.38720000000001</c:v>
                </c:pt>
                <c:pt idx="10122">
                  <c:v>147.41220000000001</c:v>
                </c:pt>
                <c:pt idx="10123">
                  <c:v>147.43719999999999</c:v>
                </c:pt>
                <c:pt idx="10124">
                  <c:v>147.4622</c:v>
                </c:pt>
                <c:pt idx="10125">
                  <c:v>147.4873</c:v>
                </c:pt>
                <c:pt idx="10126">
                  <c:v>147.51230000000001</c:v>
                </c:pt>
                <c:pt idx="10127">
                  <c:v>147.53729999999999</c:v>
                </c:pt>
                <c:pt idx="10128">
                  <c:v>147.5624</c:v>
                </c:pt>
                <c:pt idx="10129">
                  <c:v>147.5874</c:v>
                </c:pt>
                <c:pt idx="10130">
                  <c:v>147.61250000000001</c:v>
                </c:pt>
                <c:pt idx="10131">
                  <c:v>147.63749999999999</c:v>
                </c:pt>
                <c:pt idx="10132">
                  <c:v>147.6626</c:v>
                </c:pt>
                <c:pt idx="10133">
                  <c:v>147.6876</c:v>
                </c:pt>
                <c:pt idx="10134">
                  <c:v>147.71260000000001</c:v>
                </c:pt>
                <c:pt idx="10135">
                  <c:v>147.73769999999999</c:v>
                </c:pt>
                <c:pt idx="10136">
                  <c:v>147.7627</c:v>
                </c:pt>
                <c:pt idx="10137">
                  <c:v>147.7878</c:v>
                </c:pt>
                <c:pt idx="10138">
                  <c:v>147.81290000000001</c:v>
                </c:pt>
                <c:pt idx="10139">
                  <c:v>147.83789999999999</c:v>
                </c:pt>
                <c:pt idx="10140">
                  <c:v>147.863</c:v>
                </c:pt>
                <c:pt idx="10141">
                  <c:v>147.88800000000001</c:v>
                </c:pt>
                <c:pt idx="10142">
                  <c:v>147.91309999999999</c:v>
                </c:pt>
                <c:pt idx="10143">
                  <c:v>147.93819999999999</c:v>
                </c:pt>
                <c:pt idx="10144">
                  <c:v>147.9633</c:v>
                </c:pt>
                <c:pt idx="10145">
                  <c:v>147.98830000000001</c:v>
                </c:pt>
                <c:pt idx="10146">
                  <c:v>148.01339999999999</c:v>
                </c:pt>
                <c:pt idx="10147">
                  <c:v>148.0385</c:v>
                </c:pt>
                <c:pt idx="10148">
                  <c:v>148.06360000000001</c:v>
                </c:pt>
                <c:pt idx="10149">
                  <c:v>148.08860000000001</c:v>
                </c:pt>
                <c:pt idx="10150">
                  <c:v>148.11369999999999</c:v>
                </c:pt>
                <c:pt idx="10151">
                  <c:v>148.1388</c:v>
                </c:pt>
                <c:pt idx="10152">
                  <c:v>148.16390000000001</c:v>
                </c:pt>
                <c:pt idx="10153">
                  <c:v>148.18899999999999</c:v>
                </c:pt>
                <c:pt idx="10154">
                  <c:v>148.2141</c:v>
                </c:pt>
                <c:pt idx="10155">
                  <c:v>148.23920000000001</c:v>
                </c:pt>
                <c:pt idx="10156">
                  <c:v>148.26429999999999</c:v>
                </c:pt>
                <c:pt idx="10157">
                  <c:v>148.2894</c:v>
                </c:pt>
                <c:pt idx="10158">
                  <c:v>148.31450000000001</c:v>
                </c:pt>
                <c:pt idx="10159">
                  <c:v>148.33959999999999</c:v>
                </c:pt>
                <c:pt idx="10160">
                  <c:v>148.3647</c:v>
                </c:pt>
                <c:pt idx="10161">
                  <c:v>148.38980000000001</c:v>
                </c:pt>
                <c:pt idx="10162">
                  <c:v>148.41489999999999</c:v>
                </c:pt>
                <c:pt idx="10163">
                  <c:v>148.44</c:v>
                </c:pt>
                <c:pt idx="10164">
                  <c:v>148.46510000000001</c:v>
                </c:pt>
                <c:pt idx="10165">
                  <c:v>148.49019999999999</c:v>
                </c:pt>
                <c:pt idx="10166">
                  <c:v>148.5153</c:v>
                </c:pt>
                <c:pt idx="10167">
                  <c:v>148.54050000000001</c:v>
                </c:pt>
                <c:pt idx="10168">
                  <c:v>148.56559999999999</c:v>
                </c:pt>
                <c:pt idx="10169">
                  <c:v>148.5907</c:v>
                </c:pt>
                <c:pt idx="10170">
                  <c:v>148.61580000000001</c:v>
                </c:pt>
                <c:pt idx="10171">
                  <c:v>148.64099999999999</c:v>
                </c:pt>
                <c:pt idx="10172">
                  <c:v>148.6661</c:v>
                </c:pt>
                <c:pt idx="10173">
                  <c:v>148.69120000000001</c:v>
                </c:pt>
                <c:pt idx="10174">
                  <c:v>148.71639999999999</c:v>
                </c:pt>
                <c:pt idx="10175">
                  <c:v>148.7415</c:v>
                </c:pt>
                <c:pt idx="10176">
                  <c:v>148.76660000000001</c:v>
                </c:pt>
                <c:pt idx="10177">
                  <c:v>148.79179999999999</c:v>
                </c:pt>
                <c:pt idx="10178">
                  <c:v>148.8169</c:v>
                </c:pt>
                <c:pt idx="10179">
                  <c:v>148.84209999999999</c:v>
                </c:pt>
                <c:pt idx="10180">
                  <c:v>148.8672</c:v>
                </c:pt>
                <c:pt idx="10181">
                  <c:v>148.89230000000001</c:v>
                </c:pt>
                <c:pt idx="10182">
                  <c:v>148.91749999999999</c:v>
                </c:pt>
                <c:pt idx="10183">
                  <c:v>148.9427</c:v>
                </c:pt>
                <c:pt idx="10184">
                  <c:v>148.96780000000001</c:v>
                </c:pt>
                <c:pt idx="10185">
                  <c:v>148.99299999999999</c:v>
                </c:pt>
                <c:pt idx="10186">
                  <c:v>149.0181</c:v>
                </c:pt>
                <c:pt idx="10187">
                  <c:v>149.04329999999999</c:v>
                </c:pt>
                <c:pt idx="10188">
                  <c:v>149.0685</c:v>
                </c:pt>
                <c:pt idx="10189">
                  <c:v>149.09360000000001</c:v>
                </c:pt>
                <c:pt idx="10190">
                  <c:v>149.11879999999999</c:v>
                </c:pt>
                <c:pt idx="10191">
                  <c:v>149.14400000000001</c:v>
                </c:pt>
                <c:pt idx="10192">
                  <c:v>149.16909999999999</c:v>
                </c:pt>
                <c:pt idx="10193">
                  <c:v>149.1943</c:v>
                </c:pt>
                <c:pt idx="10194">
                  <c:v>149.21950000000001</c:v>
                </c:pt>
                <c:pt idx="10195">
                  <c:v>149.24469999999999</c:v>
                </c:pt>
                <c:pt idx="10196">
                  <c:v>149.2698</c:v>
                </c:pt>
                <c:pt idx="10197">
                  <c:v>149.29499999999999</c:v>
                </c:pt>
                <c:pt idx="10198">
                  <c:v>149.3202</c:v>
                </c:pt>
                <c:pt idx="10199">
                  <c:v>149.34540000000001</c:v>
                </c:pt>
                <c:pt idx="10200">
                  <c:v>149.3706</c:v>
                </c:pt>
                <c:pt idx="10201">
                  <c:v>149.39580000000001</c:v>
                </c:pt>
                <c:pt idx="10202">
                  <c:v>149.42099999999999</c:v>
                </c:pt>
                <c:pt idx="10203">
                  <c:v>149.4462</c:v>
                </c:pt>
                <c:pt idx="10204">
                  <c:v>149.47139999999999</c:v>
                </c:pt>
                <c:pt idx="10205">
                  <c:v>149.4966</c:v>
                </c:pt>
                <c:pt idx="10206">
                  <c:v>149.52180000000001</c:v>
                </c:pt>
                <c:pt idx="10207">
                  <c:v>149.547</c:v>
                </c:pt>
                <c:pt idx="10208">
                  <c:v>149.57220000000001</c:v>
                </c:pt>
                <c:pt idx="10209">
                  <c:v>149.59739999999999</c:v>
                </c:pt>
                <c:pt idx="10210">
                  <c:v>149.62260000000001</c:v>
                </c:pt>
                <c:pt idx="10211">
                  <c:v>149.64779999999999</c:v>
                </c:pt>
                <c:pt idx="10212">
                  <c:v>149.673</c:v>
                </c:pt>
                <c:pt idx="10213">
                  <c:v>149.69820000000001</c:v>
                </c:pt>
                <c:pt idx="10214">
                  <c:v>149.7235</c:v>
                </c:pt>
                <c:pt idx="10215">
                  <c:v>149.74870000000001</c:v>
                </c:pt>
                <c:pt idx="10216">
                  <c:v>149.7739</c:v>
                </c:pt>
                <c:pt idx="10217">
                  <c:v>149.79910000000001</c:v>
                </c:pt>
                <c:pt idx="10218">
                  <c:v>149.8244</c:v>
                </c:pt>
                <c:pt idx="10219">
                  <c:v>149.84960000000001</c:v>
                </c:pt>
                <c:pt idx="10220">
                  <c:v>149.87479999999999</c:v>
                </c:pt>
                <c:pt idx="10221">
                  <c:v>149.90010000000001</c:v>
                </c:pt>
                <c:pt idx="10222">
                  <c:v>149.92529999999999</c:v>
                </c:pt>
                <c:pt idx="10223">
                  <c:v>149.95050000000001</c:v>
                </c:pt>
                <c:pt idx="10224">
                  <c:v>149.97579999999999</c:v>
                </c:pt>
                <c:pt idx="10225">
                  <c:v>150.001</c:v>
                </c:pt>
                <c:pt idx="10226">
                  <c:v>150.02629999999999</c:v>
                </c:pt>
                <c:pt idx="10227">
                  <c:v>150.0515</c:v>
                </c:pt>
                <c:pt idx="10228">
                  <c:v>150.07679999999999</c:v>
                </c:pt>
                <c:pt idx="10229">
                  <c:v>150.102</c:v>
                </c:pt>
                <c:pt idx="10230">
                  <c:v>150.12729999999999</c:v>
                </c:pt>
                <c:pt idx="10231">
                  <c:v>150.1525</c:v>
                </c:pt>
                <c:pt idx="10232">
                  <c:v>150.17779999999999</c:v>
                </c:pt>
                <c:pt idx="10233">
                  <c:v>150.203</c:v>
                </c:pt>
                <c:pt idx="10234">
                  <c:v>150.22829999999999</c:v>
                </c:pt>
                <c:pt idx="10235">
                  <c:v>150.25360000000001</c:v>
                </c:pt>
                <c:pt idx="10236">
                  <c:v>150.27879999999999</c:v>
                </c:pt>
                <c:pt idx="10237">
                  <c:v>150.30410000000001</c:v>
                </c:pt>
                <c:pt idx="10238">
                  <c:v>150.32939999999999</c:v>
                </c:pt>
                <c:pt idx="10239">
                  <c:v>150.3546</c:v>
                </c:pt>
                <c:pt idx="10240">
                  <c:v>150.37989999999999</c:v>
                </c:pt>
                <c:pt idx="10241">
                  <c:v>150.40520000000001</c:v>
                </c:pt>
                <c:pt idx="10242">
                  <c:v>150.43049999999999</c:v>
                </c:pt>
                <c:pt idx="10243">
                  <c:v>150.45570000000001</c:v>
                </c:pt>
                <c:pt idx="10244">
                  <c:v>150.48099999999999</c:v>
                </c:pt>
                <c:pt idx="10245">
                  <c:v>150.50630000000001</c:v>
                </c:pt>
                <c:pt idx="10246">
                  <c:v>150.5316</c:v>
                </c:pt>
                <c:pt idx="10247">
                  <c:v>150.55690000000001</c:v>
                </c:pt>
                <c:pt idx="10248">
                  <c:v>150.5822</c:v>
                </c:pt>
                <c:pt idx="10249">
                  <c:v>150.60749999999999</c:v>
                </c:pt>
                <c:pt idx="10250">
                  <c:v>150.6328</c:v>
                </c:pt>
                <c:pt idx="10251">
                  <c:v>150.65809999999999</c:v>
                </c:pt>
                <c:pt idx="10252">
                  <c:v>150.68340000000001</c:v>
                </c:pt>
                <c:pt idx="10253">
                  <c:v>150.70869999999999</c:v>
                </c:pt>
                <c:pt idx="10254">
                  <c:v>150.73400000000001</c:v>
                </c:pt>
                <c:pt idx="10255">
                  <c:v>150.7593</c:v>
                </c:pt>
                <c:pt idx="10256">
                  <c:v>150.78460000000001</c:v>
                </c:pt>
                <c:pt idx="10257">
                  <c:v>150.8099</c:v>
                </c:pt>
                <c:pt idx="10258">
                  <c:v>150.83519999999999</c:v>
                </c:pt>
                <c:pt idx="10259">
                  <c:v>150.8605</c:v>
                </c:pt>
                <c:pt idx="10260">
                  <c:v>150.88579999999999</c:v>
                </c:pt>
                <c:pt idx="10261">
                  <c:v>150.91120000000001</c:v>
                </c:pt>
                <c:pt idx="10262">
                  <c:v>150.9365</c:v>
                </c:pt>
                <c:pt idx="10263">
                  <c:v>150.96180000000001</c:v>
                </c:pt>
                <c:pt idx="10264">
                  <c:v>150.9871</c:v>
                </c:pt>
                <c:pt idx="10265">
                  <c:v>151.01249999999999</c:v>
                </c:pt>
                <c:pt idx="10266">
                  <c:v>151.0378</c:v>
                </c:pt>
                <c:pt idx="10267">
                  <c:v>151.06309999999999</c:v>
                </c:pt>
                <c:pt idx="10268">
                  <c:v>151.08850000000001</c:v>
                </c:pt>
                <c:pt idx="10269">
                  <c:v>151.1138</c:v>
                </c:pt>
                <c:pt idx="10270">
                  <c:v>151.13910000000001</c:v>
                </c:pt>
                <c:pt idx="10271">
                  <c:v>151.1645</c:v>
                </c:pt>
                <c:pt idx="10272">
                  <c:v>151.18979999999999</c:v>
                </c:pt>
                <c:pt idx="10273">
                  <c:v>151.21510000000001</c:v>
                </c:pt>
                <c:pt idx="10274">
                  <c:v>151.2405</c:v>
                </c:pt>
                <c:pt idx="10275">
                  <c:v>151.26589999999999</c:v>
                </c:pt>
                <c:pt idx="10276">
                  <c:v>151.2912</c:v>
                </c:pt>
                <c:pt idx="10277">
                  <c:v>151.31659999999999</c:v>
                </c:pt>
                <c:pt idx="10278">
                  <c:v>151.34190000000001</c:v>
                </c:pt>
                <c:pt idx="10279">
                  <c:v>151.3673</c:v>
                </c:pt>
                <c:pt idx="10280">
                  <c:v>151.39259999999999</c:v>
                </c:pt>
                <c:pt idx="10281">
                  <c:v>151.41800000000001</c:v>
                </c:pt>
                <c:pt idx="10282">
                  <c:v>151.44329999999999</c:v>
                </c:pt>
                <c:pt idx="10283">
                  <c:v>151.46870000000001</c:v>
                </c:pt>
                <c:pt idx="10284">
                  <c:v>151.4941</c:v>
                </c:pt>
                <c:pt idx="10285">
                  <c:v>151.51949999999999</c:v>
                </c:pt>
                <c:pt idx="10286">
                  <c:v>151.54480000000001</c:v>
                </c:pt>
                <c:pt idx="10287">
                  <c:v>151.5702</c:v>
                </c:pt>
                <c:pt idx="10288">
                  <c:v>151.59559999999999</c:v>
                </c:pt>
                <c:pt idx="10289">
                  <c:v>151.62100000000001</c:v>
                </c:pt>
                <c:pt idx="10290">
                  <c:v>151.6463</c:v>
                </c:pt>
                <c:pt idx="10291">
                  <c:v>151.67169999999999</c:v>
                </c:pt>
                <c:pt idx="10292">
                  <c:v>151.69710000000001</c:v>
                </c:pt>
                <c:pt idx="10293">
                  <c:v>151.7225</c:v>
                </c:pt>
                <c:pt idx="10294">
                  <c:v>151.74789999999999</c:v>
                </c:pt>
                <c:pt idx="10295">
                  <c:v>151.77330000000001</c:v>
                </c:pt>
                <c:pt idx="10296">
                  <c:v>151.7987</c:v>
                </c:pt>
                <c:pt idx="10297">
                  <c:v>151.82409999999999</c:v>
                </c:pt>
                <c:pt idx="10298">
                  <c:v>151.84950000000001</c:v>
                </c:pt>
                <c:pt idx="10299">
                  <c:v>151.87479999999999</c:v>
                </c:pt>
                <c:pt idx="10300">
                  <c:v>151.90029999999999</c:v>
                </c:pt>
                <c:pt idx="10301">
                  <c:v>151.92570000000001</c:v>
                </c:pt>
                <c:pt idx="10302">
                  <c:v>151.9511</c:v>
                </c:pt>
                <c:pt idx="10303">
                  <c:v>151.97649999999999</c:v>
                </c:pt>
                <c:pt idx="10304">
                  <c:v>152.00190000000001</c:v>
                </c:pt>
                <c:pt idx="10305">
                  <c:v>152.0273</c:v>
                </c:pt>
                <c:pt idx="10306">
                  <c:v>152.05269999999999</c:v>
                </c:pt>
                <c:pt idx="10307">
                  <c:v>152.07810000000001</c:v>
                </c:pt>
                <c:pt idx="10308">
                  <c:v>152.1035</c:v>
                </c:pt>
                <c:pt idx="10309">
                  <c:v>152.12899999999999</c:v>
                </c:pt>
                <c:pt idx="10310">
                  <c:v>152.15440000000001</c:v>
                </c:pt>
                <c:pt idx="10311">
                  <c:v>152.1798</c:v>
                </c:pt>
                <c:pt idx="10312">
                  <c:v>152.20519999999999</c:v>
                </c:pt>
                <c:pt idx="10313">
                  <c:v>152.23070000000001</c:v>
                </c:pt>
                <c:pt idx="10314">
                  <c:v>152.2561</c:v>
                </c:pt>
                <c:pt idx="10315">
                  <c:v>152.28149999999999</c:v>
                </c:pt>
                <c:pt idx="10316">
                  <c:v>152.30699999999999</c:v>
                </c:pt>
                <c:pt idx="10317">
                  <c:v>152.33240000000001</c:v>
                </c:pt>
                <c:pt idx="10318">
                  <c:v>152.3578</c:v>
                </c:pt>
                <c:pt idx="10319">
                  <c:v>152.38329999999999</c:v>
                </c:pt>
                <c:pt idx="10320">
                  <c:v>152.40870000000001</c:v>
                </c:pt>
                <c:pt idx="10321">
                  <c:v>152.4342</c:v>
                </c:pt>
                <c:pt idx="10322">
                  <c:v>152.45959999999999</c:v>
                </c:pt>
                <c:pt idx="10323">
                  <c:v>152.48509999999999</c:v>
                </c:pt>
                <c:pt idx="10324">
                  <c:v>152.51050000000001</c:v>
                </c:pt>
                <c:pt idx="10325">
                  <c:v>152.536</c:v>
                </c:pt>
                <c:pt idx="10326">
                  <c:v>152.56139999999999</c:v>
                </c:pt>
                <c:pt idx="10327">
                  <c:v>152.58690000000001</c:v>
                </c:pt>
                <c:pt idx="10328">
                  <c:v>152.61240000000001</c:v>
                </c:pt>
                <c:pt idx="10329">
                  <c:v>152.6378</c:v>
                </c:pt>
                <c:pt idx="10330">
                  <c:v>152.66329999999999</c:v>
                </c:pt>
                <c:pt idx="10331">
                  <c:v>152.68879999999999</c:v>
                </c:pt>
                <c:pt idx="10332">
                  <c:v>152.71420000000001</c:v>
                </c:pt>
                <c:pt idx="10333">
                  <c:v>152.7397</c:v>
                </c:pt>
                <c:pt idx="10334">
                  <c:v>152.76519999999999</c:v>
                </c:pt>
                <c:pt idx="10335">
                  <c:v>152.79069999999999</c:v>
                </c:pt>
                <c:pt idx="10336">
                  <c:v>152.81610000000001</c:v>
                </c:pt>
                <c:pt idx="10337">
                  <c:v>152.8416</c:v>
                </c:pt>
                <c:pt idx="10338">
                  <c:v>152.86709999999999</c:v>
                </c:pt>
                <c:pt idx="10339">
                  <c:v>152.89259999999999</c:v>
                </c:pt>
                <c:pt idx="10340">
                  <c:v>152.91810000000001</c:v>
                </c:pt>
                <c:pt idx="10341">
                  <c:v>152.9436</c:v>
                </c:pt>
                <c:pt idx="10342">
                  <c:v>152.9691</c:v>
                </c:pt>
                <c:pt idx="10343">
                  <c:v>152.99449999999999</c:v>
                </c:pt>
                <c:pt idx="10344">
                  <c:v>153.02000000000001</c:v>
                </c:pt>
                <c:pt idx="10345">
                  <c:v>153.0455</c:v>
                </c:pt>
                <c:pt idx="10346">
                  <c:v>153.071</c:v>
                </c:pt>
                <c:pt idx="10347">
                  <c:v>153.09649999999999</c:v>
                </c:pt>
                <c:pt idx="10348">
                  <c:v>153.12200000000001</c:v>
                </c:pt>
                <c:pt idx="10349">
                  <c:v>153.14760000000001</c:v>
                </c:pt>
                <c:pt idx="10350">
                  <c:v>153.173</c:v>
                </c:pt>
                <c:pt idx="10351">
                  <c:v>153.1986</c:v>
                </c:pt>
                <c:pt idx="10352">
                  <c:v>153.22409999999999</c:v>
                </c:pt>
                <c:pt idx="10353">
                  <c:v>153.24959999999999</c:v>
                </c:pt>
                <c:pt idx="10354">
                  <c:v>153.27510000000001</c:v>
                </c:pt>
                <c:pt idx="10355">
                  <c:v>153.3006</c:v>
                </c:pt>
                <c:pt idx="10356">
                  <c:v>153.3261</c:v>
                </c:pt>
                <c:pt idx="10357">
                  <c:v>153.35169999999999</c:v>
                </c:pt>
                <c:pt idx="10358">
                  <c:v>153.37719999999999</c:v>
                </c:pt>
                <c:pt idx="10359">
                  <c:v>153.40270000000001</c:v>
                </c:pt>
                <c:pt idx="10360">
                  <c:v>153.42830000000001</c:v>
                </c:pt>
                <c:pt idx="10361">
                  <c:v>153.4538</c:v>
                </c:pt>
                <c:pt idx="10362">
                  <c:v>153.47929999999999</c:v>
                </c:pt>
                <c:pt idx="10363">
                  <c:v>153.50489999999999</c:v>
                </c:pt>
                <c:pt idx="10364">
                  <c:v>153.53039999999999</c:v>
                </c:pt>
                <c:pt idx="10365">
                  <c:v>153.55590000000001</c:v>
                </c:pt>
                <c:pt idx="10366">
                  <c:v>153.58150000000001</c:v>
                </c:pt>
                <c:pt idx="10367">
                  <c:v>153.607</c:v>
                </c:pt>
                <c:pt idx="10368">
                  <c:v>153.6326</c:v>
                </c:pt>
                <c:pt idx="10369">
                  <c:v>153.65809999999999</c:v>
                </c:pt>
                <c:pt idx="10370">
                  <c:v>153.68369999999999</c:v>
                </c:pt>
                <c:pt idx="10371">
                  <c:v>153.70920000000001</c:v>
                </c:pt>
                <c:pt idx="10372">
                  <c:v>153.73480000000001</c:v>
                </c:pt>
                <c:pt idx="10373">
                  <c:v>153.7603</c:v>
                </c:pt>
                <c:pt idx="10374">
                  <c:v>153.7859</c:v>
                </c:pt>
                <c:pt idx="10375">
                  <c:v>153.81139999999999</c:v>
                </c:pt>
                <c:pt idx="10376">
                  <c:v>153.83699999999999</c:v>
                </c:pt>
                <c:pt idx="10377">
                  <c:v>153.86259999999999</c:v>
                </c:pt>
                <c:pt idx="10378">
                  <c:v>153.88810000000001</c:v>
                </c:pt>
                <c:pt idx="10379">
                  <c:v>153.91370000000001</c:v>
                </c:pt>
                <c:pt idx="10380">
                  <c:v>153.9393</c:v>
                </c:pt>
                <c:pt idx="10381">
                  <c:v>153.9649</c:v>
                </c:pt>
                <c:pt idx="10382">
                  <c:v>153.99039999999999</c:v>
                </c:pt>
                <c:pt idx="10383">
                  <c:v>154.01599999999999</c:v>
                </c:pt>
                <c:pt idx="10384">
                  <c:v>154.04159999999999</c:v>
                </c:pt>
                <c:pt idx="10385">
                  <c:v>154.06720000000001</c:v>
                </c:pt>
                <c:pt idx="10386">
                  <c:v>154.09280000000001</c:v>
                </c:pt>
                <c:pt idx="10387">
                  <c:v>154.1183</c:v>
                </c:pt>
                <c:pt idx="10388">
                  <c:v>154.1439</c:v>
                </c:pt>
                <c:pt idx="10389">
                  <c:v>154.1695</c:v>
                </c:pt>
                <c:pt idx="10390">
                  <c:v>154.1951</c:v>
                </c:pt>
                <c:pt idx="10391">
                  <c:v>154.22069999999999</c:v>
                </c:pt>
                <c:pt idx="10392">
                  <c:v>154.24629999999999</c:v>
                </c:pt>
                <c:pt idx="10393">
                  <c:v>154.27189999999999</c:v>
                </c:pt>
                <c:pt idx="10394">
                  <c:v>154.29750000000001</c:v>
                </c:pt>
                <c:pt idx="10395">
                  <c:v>154.32310000000001</c:v>
                </c:pt>
                <c:pt idx="10396">
                  <c:v>154.34870000000001</c:v>
                </c:pt>
                <c:pt idx="10397">
                  <c:v>154.37430000000001</c:v>
                </c:pt>
                <c:pt idx="10398">
                  <c:v>154.3999</c:v>
                </c:pt>
                <c:pt idx="10399">
                  <c:v>154.4256</c:v>
                </c:pt>
                <c:pt idx="10400">
                  <c:v>154.4512</c:v>
                </c:pt>
                <c:pt idx="10401">
                  <c:v>154.4768</c:v>
                </c:pt>
                <c:pt idx="10402">
                  <c:v>154.50239999999999</c:v>
                </c:pt>
                <c:pt idx="10403">
                  <c:v>154.52799999999999</c:v>
                </c:pt>
                <c:pt idx="10404">
                  <c:v>154.55359999999999</c:v>
                </c:pt>
                <c:pt idx="10405">
                  <c:v>154.57929999999999</c:v>
                </c:pt>
                <c:pt idx="10406">
                  <c:v>154.60489999999999</c:v>
                </c:pt>
                <c:pt idx="10407">
                  <c:v>154.63050000000001</c:v>
                </c:pt>
                <c:pt idx="10408">
                  <c:v>154.65620000000001</c:v>
                </c:pt>
                <c:pt idx="10409">
                  <c:v>154.68180000000001</c:v>
                </c:pt>
                <c:pt idx="10410">
                  <c:v>154.70740000000001</c:v>
                </c:pt>
                <c:pt idx="10411">
                  <c:v>154.73310000000001</c:v>
                </c:pt>
                <c:pt idx="10412">
                  <c:v>154.7587</c:v>
                </c:pt>
                <c:pt idx="10413">
                  <c:v>154.7843</c:v>
                </c:pt>
                <c:pt idx="10414">
                  <c:v>154.81</c:v>
                </c:pt>
                <c:pt idx="10415">
                  <c:v>154.8356</c:v>
                </c:pt>
                <c:pt idx="10416">
                  <c:v>154.8613</c:v>
                </c:pt>
                <c:pt idx="10417">
                  <c:v>154.8869</c:v>
                </c:pt>
                <c:pt idx="10418">
                  <c:v>154.9126</c:v>
                </c:pt>
                <c:pt idx="10419">
                  <c:v>154.93819999999999</c:v>
                </c:pt>
                <c:pt idx="10420">
                  <c:v>154.9639</c:v>
                </c:pt>
                <c:pt idx="10421">
                  <c:v>154.98949999999999</c:v>
                </c:pt>
                <c:pt idx="10422">
                  <c:v>155.01519999999999</c:v>
                </c:pt>
                <c:pt idx="10423">
                  <c:v>155.04089999999999</c:v>
                </c:pt>
                <c:pt idx="10424">
                  <c:v>155.06649999999999</c:v>
                </c:pt>
                <c:pt idx="10425">
                  <c:v>155.09219999999999</c:v>
                </c:pt>
                <c:pt idx="10426">
                  <c:v>155.11789999999999</c:v>
                </c:pt>
                <c:pt idx="10427">
                  <c:v>155.14359999999999</c:v>
                </c:pt>
                <c:pt idx="10428">
                  <c:v>155.16919999999999</c:v>
                </c:pt>
                <c:pt idx="10429">
                  <c:v>155.19489999999999</c:v>
                </c:pt>
                <c:pt idx="10430">
                  <c:v>155.22059999999999</c:v>
                </c:pt>
                <c:pt idx="10431">
                  <c:v>155.24629999999999</c:v>
                </c:pt>
                <c:pt idx="10432">
                  <c:v>155.27189999999999</c:v>
                </c:pt>
                <c:pt idx="10433">
                  <c:v>155.29759999999999</c:v>
                </c:pt>
                <c:pt idx="10434">
                  <c:v>155.32329999999999</c:v>
                </c:pt>
                <c:pt idx="10435">
                  <c:v>155.34899999999999</c:v>
                </c:pt>
                <c:pt idx="10436">
                  <c:v>155.37469999999999</c:v>
                </c:pt>
                <c:pt idx="10437">
                  <c:v>155.40039999999999</c:v>
                </c:pt>
                <c:pt idx="10438">
                  <c:v>155.42609999999999</c:v>
                </c:pt>
                <c:pt idx="10439">
                  <c:v>155.45179999999999</c:v>
                </c:pt>
                <c:pt idx="10440">
                  <c:v>155.47749999999999</c:v>
                </c:pt>
                <c:pt idx="10441">
                  <c:v>155.50319999999999</c:v>
                </c:pt>
                <c:pt idx="10442">
                  <c:v>155.52889999999999</c:v>
                </c:pt>
                <c:pt idx="10443">
                  <c:v>155.55459999999999</c:v>
                </c:pt>
                <c:pt idx="10444">
                  <c:v>155.58029999999999</c:v>
                </c:pt>
                <c:pt idx="10445">
                  <c:v>155.60599999999999</c:v>
                </c:pt>
                <c:pt idx="10446">
                  <c:v>155.6317</c:v>
                </c:pt>
                <c:pt idx="10447">
                  <c:v>155.6574</c:v>
                </c:pt>
                <c:pt idx="10448">
                  <c:v>155.6832</c:v>
                </c:pt>
                <c:pt idx="10449">
                  <c:v>155.7089</c:v>
                </c:pt>
                <c:pt idx="10450">
                  <c:v>155.7346</c:v>
                </c:pt>
                <c:pt idx="10451">
                  <c:v>155.7603</c:v>
                </c:pt>
                <c:pt idx="10452">
                  <c:v>155.786</c:v>
                </c:pt>
                <c:pt idx="10453">
                  <c:v>155.81180000000001</c:v>
                </c:pt>
                <c:pt idx="10454">
                  <c:v>155.83750000000001</c:v>
                </c:pt>
                <c:pt idx="10455">
                  <c:v>155.86320000000001</c:v>
                </c:pt>
                <c:pt idx="10456">
                  <c:v>155.88890000000001</c:v>
                </c:pt>
                <c:pt idx="10457">
                  <c:v>155.91470000000001</c:v>
                </c:pt>
                <c:pt idx="10458">
                  <c:v>155.94040000000001</c:v>
                </c:pt>
                <c:pt idx="10459">
                  <c:v>155.96619999999999</c:v>
                </c:pt>
                <c:pt idx="10460">
                  <c:v>155.99189999999999</c:v>
                </c:pt>
                <c:pt idx="10461">
                  <c:v>156.01769999999999</c:v>
                </c:pt>
                <c:pt idx="10462">
                  <c:v>156.04339999999999</c:v>
                </c:pt>
                <c:pt idx="10463">
                  <c:v>156.06909999999999</c:v>
                </c:pt>
                <c:pt idx="10464">
                  <c:v>156.0949</c:v>
                </c:pt>
                <c:pt idx="10465">
                  <c:v>156.1207</c:v>
                </c:pt>
                <c:pt idx="10466">
                  <c:v>156.1464</c:v>
                </c:pt>
                <c:pt idx="10467">
                  <c:v>156.1722</c:v>
                </c:pt>
                <c:pt idx="10468">
                  <c:v>156.1979</c:v>
                </c:pt>
                <c:pt idx="10469">
                  <c:v>156.22370000000001</c:v>
                </c:pt>
                <c:pt idx="10470">
                  <c:v>156.24940000000001</c:v>
                </c:pt>
                <c:pt idx="10471">
                  <c:v>156.27520000000001</c:v>
                </c:pt>
                <c:pt idx="10472">
                  <c:v>156.30099999999999</c:v>
                </c:pt>
                <c:pt idx="10473">
                  <c:v>156.32669999999999</c:v>
                </c:pt>
                <c:pt idx="10474">
                  <c:v>156.35249999999999</c:v>
                </c:pt>
                <c:pt idx="10475">
                  <c:v>156.3783</c:v>
                </c:pt>
                <c:pt idx="10476">
                  <c:v>156.4041</c:v>
                </c:pt>
                <c:pt idx="10477">
                  <c:v>156.4298</c:v>
                </c:pt>
                <c:pt idx="10478">
                  <c:v>156.4556</c:v>
                </c:pt>
                <c:pt idx="10479">
                  <c:v>156.48140000000001</c:v>
                </c:pt>
                <c:pt idx="10480">
                  <c:v>156.50720000000001</c:v>
                </c:pt>
                <c:pt idx="10481">
                  <c:v>156.53299999999999</c:v>
                </c:pt>
                <c:pt idx="10482">
                  <c:v>156.55879999999999</c:v>
                </c:pt>
                <c:pt idx="10483">
                  <c:v>156.58449999999999</c:v>
                </c:pt>
                <c:pt idx="10484">
                  <c:v>156.6104</c:v>
                </c:pt>
                <c:pt idx="10485">
                  <c:v>156.6361</c:v>
                </c:pt>
                <c:pt idx="10486">
                  <c:v>156.6619</c:v>
                </c:pt>
                <c:pt idx="10487">
                  <c:v>156.68770000000001</c:v>
                </c:pt>
                <c:pt idx="10488">
                  <c:v>156.71350000000001</c:v>
                </c:pt>
                <c:pt idx="10489">
                  <c:v>156.73929999999999</c:v>
                </c:pt>
                <c:pt idx="10490">
                  <c:v>156.76519999999999</c:v>
                </c:pt>
                <c:pt idx="10491">
                  <c:v>156.791</c:v>
                </c:pt>
                <c:pt idx="10492">
                  <c:v>156.8168</c:v>
                </c:pt>
                <c:pt idx="10493">
                  <c:v>156.8426</c:v>
                </c:pt>
                <c:pt idx="10494">
                  <c:v>156.86840000000001</c:v>
                </c:pt>
                <c:pt idx="10495">
                  <c:v>156.89420000000001</c:v>
                </c:pt>
                <c:pt idx="10496">
                  <c:v>156.91999999999999</c:v>
                </c:pt>
                <c:pt idx="10497">
                  <c:v>156.94579999999999</c:v>
                </c:pt>
                <c:pt idx="10498">
                  <c:v>156.9717</c:v>
                </c:pt>
                <c:pt idx="10499">
                  <c:v>156.9975</c:v>
                </c:pt>
                <c:pt idx="10500">
                  <c:v>157.02330000000001</c:v>
                </c:pt>
                <c:pt idx="10501">
                  <c:v>157.04910000000001</c:v>
                </c:pt>
                <c:pt idx="10502">
                  <c:v>157.07499999999999</c:v>
                </c:pt>
                <c:pt idx="10503">
                  <c:v>157.10079999999999</c:v>
                </c:pt>
                <c:pt idx="10504">
                  <c:v>157.1266</c:v>
                </c:pt>
                <c:pt idx="10505">
                  <c:v>157.1525</c:v>
                </c:pt>
                <c:pt idx="10506">
                  <c:v>157.17830000000001</c:v>
                </c:pt>
                <c:pt idx="10507">
                  <c:v>157.20419999999999</c:v>
                </c:pt>
                <c:pt idx="10508">
                  <c:v>157.22999999999999</c:v>
                </c:pt>
                <c:pt idx="10509">
                  <c:v>157.25579999999999</c:v>
                </c:pt>
                <c:pt idx="10510">
                  <c:v>157.2817</c:v>
                </c:pt>
                <c:pt idx="10511">
                  <c:v>157.30760000000001</c:v>
                </c:pt>
                <c:pt idx="10512">
                  <c:v>157.33340000000001</c:v>
                </c:pt>
                <c:pt idx="10513">
                  <c:v>157.35929999999999</c:v>
                </c:pt>
                <c:pt idx="10514">
                  <c:v>157.38509999999999</c:v>
                </c:pt>
                <c:pt idx="10515">
                  <c:v>157.411</c:v>
                </c:pt>
                <c:pt idx="10516">
                  <c:v>157.43680000000001</c:v>
                </c:pt>
                <c:pt idx="10517">
                  <c:v>157.46270000000001</c:v>
                </c:pt>
                <c:pt idx="10518">
                  <c:v>157.48859999999999</c:v>
                </c:pt>
                <c:pt idx="10519">
                  <c:v>157.51439999999999</c:v>
                </c:pt>
                <c:pt idx="10520">
                  <c:v>157.5403</c:v>
                </c:pt>
                <c:pt idx="10521">
                  <c:v>157.56620000000001</c:v>
                </c:pt>
                <c:pt idx="10522">
                  <c:v>157.59200000000001</c:v>
                </c:pt>
                <c:pt idx="10523">
                  <c:v>157.61789999999999</c:v>
                </c:pt>
                <c:pt idx="10524">
                  <c:v>157.6438</c:v>
                </c:pt>
                <c:pt idx="10525">
                  <c:v>157.66970000000001</c:v>
                </c:pt>
                <c:pt idx="10526">
                  <c:v>157.69560000000001</c:v>
                </c:pt>
                <c:pt idx="10527">
                  <c:v>157.72139999999999</c:v>
                </c:pt>
                <c:pt idx="10528">
                  <c:v>157.7473</c:v>
                </c:pt>
                <c:pt idx="10529">
                  <c:v>157.7732</c:v>
                </c:pt>
                <c:pt idx="10530">
                  <c:v>157.79910000000001</c:v>
                </c:pt>
                <c:pt idx="10531">
                  <c:v>157.82499999999999</c:v>
                </c:pt>
                <c:pt idx="10532">
                  <c:v>157.8509</c:v>
                </c:pt>
                <c:pt idx="10533">
                  <c:v>157.8768</c:v>
                </c:pt>
                <c:pt idx="10534">
                  <c:v>157.90270000000001</c:v>
                </c:pt>
                <c:pt idx="10535">
                  <c:v>157.92859999999999</c:v>
                </c:pt>
                <c:pt idx="10536">
                  <c:v>157.9545</c:v>
                </c:pt>
                <c:pt idx="10537">
                  <c:v>157.9804</c:v>
                </c:pt>
                <c:pt idx="10538">
                  <c:v>158.00630000000001</c:v>
                </c:pt>
                <c:pt idx="10539">
                  <c:v>158.03219999999999</c:v>
                </c:pt>
                <c:pt idx="10540">
                  <c:v>158.0581</c:v>
                </c:pt>
                <c:pt idx="10541">
                  <c:v>158.084</c:v>
                </c:pt>
                <c:pt idx="10542">
                  <c:v>158.11000000000001</c:v>
                </c:pt>
                <c:pt idx="10543">
                  <c:v>158.13589999999999</c:v>
                </c:pt>
                <c:pt idx="10544">
                  <c:v>158.1618</c:v>
                </c:pt>
                <c:pt idx="10545">
                  <c:v>158.18770000000001</c:v>
                </c:pt>
                <c:pt idx="10546">
                  <c:v>158.21360000000001</c:v>
                </c:pt>
                <c:pt idx="10547">
                  <c:v>158.2396</c:v>
                </c:pt>
                <c:pt idx="10548">
                  <c:v>158.2655</c:v>
                </c:pt>
                <c:pt idx="10549">
                  <c:v>158.29140000000001</c:v>
                </c:pt>
                <c:pt idx="10550">
                  <c:v>158.31739999999999</c:v>
                </c:pt>
                <c:pt idx="10551">
                  <c:v>158.3433</c:v>
                </c:pt>
                <c:pt idx="10552">
                  <c:v>158.36920000000001</c:v>
                </c:pt>
                <c:pt idx="10553">
                  <c:v>158.39519999999999</c:v>
                </c:pt>
                <c:pt idx="10554">
                  <c:v>158.4211</c:v>
                </c:pt>
                <c:pt idx="10555">
                  <c:v>158.44710000000001</c:v>
                </c:pt>
                <c:pt idx="10556">
                  <c:v>158.47300000000001</c:v>
                </c:pt>
                <c:pt idx="10557">
                  <c:v>158.49889999999999</c:v>
                </c:pt>
                <c:pt idx="10558">
                  <c:v>158.5249</c:v>
                </c:pt>
                <c:pt idx="10559">
                  <c:v>158.55080000000001</c:v>
                </c:pt>
                <c:pt idx="10560">
                  <c:v>158.57679999999999</c:v>
                </c:pt>
                <c:pt idx="10561">
                  <c:v>158.6028</c:v>
                </c:pt>
                <c:pt idx="10562">
                  <c:v>158.62870000000001</c:v>
                </c:pt>
                <c:pt idx="10563">
                  <c:v>158.65469999999999</c:v>
                </c:pt>
                <c:pt idx="10564">
                  <c:v>158.6806</c:v>
                </c:pt>
                <c:pt idx="10565">
                  <c:v>158.70660000000001</c:v>
                </c:pt>
                <c:pt idx="10566">
                  <c:v>158.73259999999999</c:v>
                </c:pt>
                <c:pt idx="10567">
                  <c:v>158.7585</c:v>
                </c:pt>
                <c:pt idx="10568">
                  <c:v>158.78450000000001</c:v>
                </c:pt>
                <c:pt idx="10569">
                  <c:v>158.81049999999999</c:v>
                </c:pt>
                <c:pt idx="10570">
                  <c:v>158.8365</c:v>
                </c:pt>
                <c:pt idx="10571">
                  <c:v>158.86240000000001</c:v>
                </c:pt>
                <c:pt idx="10572">
                  <c:v>158.88839999999999</c:v>
                </c:pt>
                <c:pt idx="10573">
                  <c:v>158.9144</c:v>
                </c:pt>
                <c:pt idx="10574">
                  <c:v>158.94040000000001</c:v>
                </c:pt>
                <c:pt idx="10575">
                  <c:v>158.96639999999999</c:v>
                </c:pt>
                <c:pt idx="10576">
                  <c:v>158.9924</c:v>
                </c:pt>
                <c:pt idx="10577">
                  <c:v>159.01830000000001</c:v>
                </c:pt>
                <c:pt idx="10578">
                  <c:v>159.04429999999999</c:v>
                </c:pt>
                <c:pt idx="10579">
                  <c:v>159.0703</c:v>
                </c:pt>
                <c:pt idx="10580">
                  <c:v>159.09630000000001</c:v>
                </c:pt>
                <c:pt idx="10581">
                  <c:v>159.1223</c:v>
                </c:pt>
                <c:pt idx="10582">
                  <c:v>159.14830000000001</c:v>
                </c:pt>
                <c:pt idx="10583">
                  <c:v>159.17429999999999</c:v>
                </c:pt>
                <c:pt idx="10584">
                  <c:v>159.2003</c:v>
                </c:pt>
                <c:pt idx="10585">
                  <c:v>159.22630000000001</c:v>
                </c:pt>
                <c:pt idx="10586">
                  <c:v>159.25229999999999</c:v>
                </c:pt>
                <c:pt idx="10587">
                  <c:v>159.2784</c:v>
                </c:pt>
                <c:pt idx="10588">
                  <c:v>159.30439999999999</c:v>
                </c:pt>
                <c:pt idx="10589">
                  <c:v>159.3304</c:v>
                </c:pt>
                <c:pt idx="10590">
                  <c:v>159.35640000000001</c:v>
                </c:pt>
                <c:pt idx="10591">
                  <c:v>159.38239999999999</c:v>
                </c:pt>
                <c:pt idx="10592">
                  <c:v>159.4084</c:v>
                </c:pt>
                <c:pt idx="10593">
                  <c:v>159.43450000000001</c:v>
                </c:pt>
                <c:pt idx="10594">
                  <c:v>159.4605</c:v>
                </c:pt>
                <c:pt idx="10595">
                  <c:v>159.48650000000001</c:v>
                </c:pt>
                <c:pt idx="10596">
                  <c:v>159.51259999999999</c:v>
                </c:pt>
                <c:pt idx="10597">
                  <c:v>159.5386</c:v>
                </c:pt>
                <c:pt idx="10598">
                  <c:v>159.56460000000001</c:v>
                </c:pt>
                <c:pt idx="10599">
                  <c:v>159.5907</c:v>
                </c:pt>
                <c:pt idx="10600">
                  <c:v>159.61670000000001</c:v>
                </c:pt>
                <c:pt idx="10601">
                  <c:v>159.64269999999999</c:v>
                </c:pt>
                <c:pt idx="10602">
                  <c:v>159.6688</c:v>
                </c:pt>
                <c:pt idx="10603">
                  <c:v>159.69479999999999</c:v>
                </c:pt>
                <c:pt idx="10604">
                  <c:v>159.7209</c:v>
                </c:pt>
                <c:pt idx="10605">
                  <c:v>159.74690000000001</c:v>
                </c:pt>
                <c:pt idx="10606">
                  <c:v>159.773</c:v>
                </c:pt>
                <c:pt idx="10607">
                  <c:v>159.79900000000001</c:v>
                </c:pt>
                <c:pt idx="10608">
                  <c:v>159.82509999999999</c:v>
                </c:pt>
                <c:pt idx="10609">
                  <c:v>159.85120000000001</c:v>
                </c:pt>
                <c:pt idx="10610">
                  <c:v>159.87719999999999</c:v>
                </c:pt>
                <c:pt idx="10611">
                  <c:v>159.9033</c:v>
                </c:pt>
                <c:pt idx="10612">
                  <c:v>159.92930000000001</c:v>
                </c:pt>
                <c:pt idx="10613">
                  <c:v>159.9554</c:v>
                </c:pt>
                <c:pt idx="10614">
                  <c:v>159.98150000000001</c:v>
                </c:pt>
                <c:pt idx="10615">
                  <c:v>160.0076</c:v>
                </c:pt>
                <c:pt idx="10616">
                  <c:v>160.03360000000001</c:v>
                </c:pt>
                <c:pt idx="10617">
                  <c:v>160.05969999999999</c:v>
                </c:pt>
                <c:pt idx="10618">
                  <c:v>160.08580000000001</c:v>
                </c:pt>
                <c:pt idx="10619">
                  <c:v>160.11179999999999</c:v>
                </c:pt>
                <c:pt idx="10620">
                  <c:v>160.1379</c:v>
                </c:pt>
                <c:pt idx="10621">
                  <c:v>160.16399999999999</c:v>
                </c:pt>
                <c:pt idx="10622">
                  <c:v>160.1901</c:v>
                </c:pt>
                <c:pt idx="10623">
                  <c:v>160.21619999999999</c:v>
                </c:pt>
                <c:pt idx="10624">
                  <c:v>160.2423</c:v>
                </c:pt>
                <c:pt idx="10625">
                  <c:v>160.26840000000001</c:v>
                </c:pt>
                <c:pt idx="10626">
                  <c:v>160.2945</c:v>
                </c:pt>
                <c:pt idx="10627">
                  <c:v>160.32060000000001</c:v>
                </c:pt>
                <c:pt idx="10628">
                  <c:v>160.3467</c:v>
                </c:pt>
                <c:pt idx="10629">
                  <c:v>160.37280000000001</c:v>
                </c:pt>
                <c:pt idx="10630">
                  <c:v>160.3989</c:v>
                </c:pt>
                <c:pt idx="10631">
                  <c:v>160.42500000000001</c:v>
                </c:pt>
                <c:pt idx="10632">
                  <c:v>160.4511</c:v>
                </c:pt>
                <c:pt idx="10633">
                  <c:v>160.47720000000001</c:v>
                </c:pt>
                <c:pt idx="10634">
                  <c:v>160.5033</c:v>
                </c:pt>
                <c:pt idx="10635">
                  <c:v>160.52940000000001</c:v>
                </c:pt>
                <c:pt idx="10636">
                  <c:v>160.55549999999999</c:v>
                </c:pt>
                <c:pt idx="10637">
                  <c:v>160.58160000000001</c:v>
                </c:pt>
                <c:pt idx="10638">
                  <c:v>160.6078</c:v>
                </c:pt>
                <c:pt idx="10639">
                  <c:v>160.63390000000001</c:v>
                </c:pt>
                <c:pt idx="10640">
                  <c:v>160.66</c:v>
                </c:pt>
                <c:pt idx="10641">
                  <c:v>160.68610000000001</c:v>
                </c:pt>
                <c:pt idx="10642">
                  <c:v>160.7123</c:v>
                </c:pt>
                <c:pt idx="10643">
                  <c:v>160.73840000000001</c:v>
                </c:pt>
                <c:pt idx="10644">
                  <c:v>160.7645</c:v>
                </c:pt>
                <c:pt idx="10645">
                  <c:v>160.79069999999999</c:v>
                </c:pt>
                <c:pt idx="10646">
                  <c:v>160.8168</c:v>
                </c:pt>
                <c:pt idx="10647">
                  <c:v>160.84289999999999</c:v>
                </c:pt>
                <c:pt idx="10648">
                  <c:v>160.8691</c:v>
                </c:pt>
                <c:pt idx="10649">
                  <c:v>160.89519999999999</c:v>
                </c:pt>
                <c:pt idx="10650">
                  <c:v>160.92140000000001</c:v>
                </c:pt>
                <c:pt idx="10651">
                  <c:v>160.94749999999999</c:v>
                </c:pt>
                <c:pt idx="10652">
                  <c:v>160.97370000000001</c:v>
                </c:pt>
                <c:pt idx="10653">
                  <c:v>160.99979999999999</c:v>
                </c:pt>
                <c:pt idx="10654">
                  <c:v>161.02600000000001</c:v>
                </c:pt>
                <c:pt idx="10655">
                  <c:v>161.0521</c:v>
                </c:pt>
                <c:pt idx="10656">
                  <c:v>161.07830000000001</c:v>
                </c:pt>
                <c:pt idx="10657">
                  <c:v>161.1044</c:v>
                </c:pt>
                <c:pt idx="10658">
                  <c:v>161.13059999999999</c:v>
                </c:pt>
                <c:pt idx="10659">
                  <c:v>161.1568</c:v>
                </c:pt>
                <c:pt idx="10660">
                  <c:v>161.18289999999999</c:v>
                </c:pt>
                <c:pt idx="10661">
                  <c:v>161.20910000000001</c:v>
                </c:pt>
                <c:pt idx="10662">
                  <c:v>161.2353</c:v>
                </c:pt>
                <c:pt idx="10663">
                  <c:v>161.26140000000001</c:v>
                </c:pt>
                <c:pt idx="10664">
                  <c:v>161.2876</c:v>
                </c:pt>
                <c:pt idx="10665">
                  <c:v>161.31379999999999</c:v>
                </c:pt>
                <c:pt idx="10666">
                  <c:v>161.34</c:v>
                </c:pt>
                <c:pt idx="10667">
                  <c:v>161.36619999999999</c:v>
                </c:pt>
                <c:pt idx="10668">
                  <c:v>161.39230000000001</c:v>
                </c:pt>
                <c:pt idx="10669">
                  <c:v>161.41849999999999</c:v>
                </c:pt>
                <c:pt idx="10670">
                  <c:v>161.44470000000001</c:v>
                </c:pt>
                <c:pt idx="10671">
                  <c:v>161.4709</c:v>
                </c:pt>
                <c:pt idx="10672">
                  <c:v>161.49709999999999</c:v>
                </c:pt>
                <c:pt idx="10673">
                  <c:v>161.52330000000001</c:v>
                </c:pt>
                <c:pt idx="10674">
                  <c:v>161.54949999999999</c:v>
                </c:pt>
                <c:pt idx="10675">
                  <c:v>161.57570000000001</c:v>
                </c:pt>
                <c:pt idx="10676">
                  <c:v>161.6019</c:v>
                </c:pt>
                <c:pt idx="10677">
                  <c:v>161.62809999999999</c:v>
                </c:pt>
                <c:pt idx="10678">
                  <c:v>161.65430000000001</c:v>
                </c:pt>
                <c:pt idx="10679">
                  <c:v>161.68049999999999</c:v>
                </c:pt>
                <c:pt idx="10680">
                  <c:v>161.70670000000001</c:v>
                </c:pt>
                <c:pt idx="10681">
                  <c:v>161.7329</c:v>
                </c:pt>
                <c:pt idx="10682">
                  <c:v>161.75909999999999</c:v>
                </c:pt>
                <c:pt idx="10683">
                  <c:v>161.78540000000001</c:v>
                </c:pt>
                <c:pt idx="10684">
                  <c:v>161.8116</c:v>
                </c:pt>
                <c:pt idx="10685">
                  <c:v>161.83779999999999</c:v>
                </c:pt>
                <c:pt idx="10686">
                  <c:v>161.864</c:v>
                </c:pt>
                <c:pt idx="10687">
                  <c:v>161.89019999999999</c:v>
                </c:pt>
                <c:pt idx="10688">
                  <c:v>161.91650000000001</c:v>
                </c:pt>
                <c:pt idx="10689">
                  <c:v>161.9427</c:v>
                </c:pt>
                <c:pt idx="10690">
                  <c:v>161.96889999999999</c:v>
                </c:pt>
                <c:pt idx="10691">
                  <c:v>161.99510000000001</c:v>
                </c:pt>
                <c:pt idx="10692">
                  <c:v>162.0214</c:v>
                </c:pt>
                <c:pt idx="10693">
                  <c:v>162.04759999999999</c:v>
                </c:pt>
                <c:pt idx="10694">
                  <c:v>162.07390000000001</c:v>
                </c:pt>
                <c:pt idx="10695">
                  <c:v>162.1001</c:v>
                </c:pt>
                <c:pt idx="10696">
                  <c:v>162.12629999999999</c:v>
                </c:pt>
                <c:pt idx="10697">
                  <c:v>162.15260000000001</c:v>
                </c:pt>
                <c:pt idx="10698">
                  <c:v>162.1788</c:v>
                </c:pt>
                <c:pt idx="10699">
                  <c:v>162.20509999999999</c:v>
                </c:pt>
                <c:pt idx="10700">
                  <c:v>162.2313</c:v>
                </c:pt>
                <c:pt idx="10701">
                  <c:v>162.2576</c:v>
                </c:pt>
                <c:pt idx="10702">
                  <c:v>162.28380000000001</c:v>
                </c:pt>
                <c:pt idx="10703">
                  <c:v>162.31010000000001</c:v>
                </c:pt>
                <c:pt idx="10704">
                  <c:v>162.3364</c:v>
                </c:pt>
                <c:pt idx="10705">
                  <c:v>162.36259999999999</c:v>
                </c:pt>
                <c:pt idx="10706">
                  <c:v>162.38890000000001</c:v>
                </c:pt>
                <c:pt idx="10707">
                  <c:v>162.4152</c:v>
                </c:pt>
                <c:pt idx="10708">
                  <c:v>162.44139999999999</c:v>
                </c:pt>
                <c:pt idx="10709">
                  <c:v>162.46770000000001</c:v>
                </c:pt>
                <c:pt idx="10710">
                  <c:v>162.494</c:v>
                </c:pt>
                <c:pt idx="10711">
                  <c:v>162.52019999999999</c:v>
                </c:pt>
                <c:pt idx="10712">
                  <c:v>162.54650000000001</c:v>
                </c:pt>
                <c:pt idx="10713">
                  <c:v>162.5728</c:v>
                </c:pt>
                <c:pt idx="10714">
                  <c:v>162.59909999999999</c:v>
                </c:pt>
                <c:pt idx="10715">
                  <c:v>162.62540000000001</c:v>
                </c:pt>
                <c:pt idx="10716">
                  <c:v>162.65170000000001</c:v>
                </c:pt>
                <c:pt idx="10717">
                  <c:v>162.67789999999999</c:v>
                </c:pt>
                <c:pt idx="10718">
                  <c:v>162.70419999999999</c:v>
                </c:pt>
                <c:pt idx="10719">
                  <c:v>162.73050000000001</c:v>
                </c:pt>
                <c:pt idx="10720">
                  <c:v>162.7568</c:v>
                </c:pt>
                <c:pt idx="10721">
                  <c:v>162.78309999999999</c:v>
                </c:pt>
                <c:pt idx="10722">
                  <c:v>162.80940000000001</c:v>
                </c:pt>
                <c:pt idx="10723">
                  <c:v>162.8357</c:v>
                </c:pt>
                <c:pt idx="10724">
                  <c:v>162.86199999999999</c:v>
                </c:pt>
                <c:pt idx="10725">
                  <c:v>162.88829999999999</c:v>
                </c:pt>
                <c:pt idx="10726">
                  <c:v>162.91460000000001</c:v>
                </c:pt>
                <c:pt idx="10727">
                  <c:v>162.9409</c:v>
                </c:pt>
                <c:pt idx="10728">
                  <c:v>162.96719999999999</c:v>
                </c:pt>
                <c:pt idx="10729">
                  <c:v>162.99359999999999</c:v>
                </c:pt>
                <c:pt idx="10730">
                  <c:v>163.01990000000001</c:v>
                </c:pt>
                <c:pt idx="10731">
                  <c:v>163.0462</c:v>
                </c:pt>
                <c:pt idx="10732">
                  <c:v>163.07249999999999</c:v>
                </c:pt>
                <c:pt idx="10733">
                  <c:v>163.09880000000001</c:v>
                </c:pt>
                <c:pt idx="10734">
                  <c:v>163.12520000000001</c:v>
                </c:pt>
                <c:pt idx="10735">
                  <c:v>163.1515</c:v>
                </c:pt>
                <c:pt idx="10736">
                  <c:v>163.17779999999999</c:v>
                </c:pt>
                <c:pt idx="10737">
                  <c:v>163.20410000000001</c:v>
                </c:pt>
                <c:pt idx="10738">
                  <c:v>163.23050000000001</c:v>
                </c:pt>
                <c:pt idx="10739">
                  <c:v>163.2568</c:v>
                </c:pt>
                <c:pt idx="10740">
                  <c:v>163.28309999999999</c:v>
                </c:pt>
                <c:pt idx="10741">
                  <c:v>163.30950000000001</c:v>
                </c:pt>
                <c:pt idx="10742">
                  <c:v>163.33580000000001</c:v>
                </c:pt>
                <c:pt idx="10743">
                  <c:v>163.3622</c:v>
                </c:pt>
                <c:pt idx="10744">
                  <c:v>163.38849999999999</c:v>
                </c:pt>
                <c:pt idx="10745">
                  <c:v>163.41489999999999</c:v>
                </c:pt>
                <c:pt idx="10746">
                  <c:v>163.44120000000001</c:v>
                </c:pt>
                <c:pt idx="10747">
                  <c:v>163.4676</c:v>
                </c:pt>
                <c:pt idx="10748">
                  <c:v>163.4939</c:v>
                </c:pt>
                <c:pt idx="10749">
                  <c:v>163.52029999999999</c:v>
                </c:pt>
                <c:pt idx="10750">
                  <c:v>163.54660000000001</c:v>
                </c:pt>
                <c:pt idx="10751">
                  <c:v>163.57300000000001</c:v>
                </c:pt>
                <c:pt idx="10752">
                  <c:v>163.5993</c:v>
                </c:pt>
                <c:pt idx="10753">
                  <c:v>163.62569999999999</c:v>
                </c:pt>
                <c:pt idx="10754">
                  <c:v>163.65209999999999</c:v>
                </c:pt>
                <c:pt idx="10755">
                  <c:v>163.67840000000001</c:v>
                </c:pt>
                <c:pt idx="10756">
                  <c:v>163.70480000000001</c:v>
                </c:pt>
                <c:pt idx="10757">
                  <c:v>163.7312</c:v>
                </c:pt>
                <c:pt idx="10758">
                  <c:v>163.7576</c:v>
                </c:pt>
                <c:pt idx="10759">
                  <c:v>163.78389999999999</c:v>
                </c:pt>
                <c:pt idx="10760">
                  <c:v>163.81030000000001</c:v>
                </c:pt>
                <c:pt idx="10761">
                  <c:v>163.83670000000001</c:v>
                </c:pt>
                <c:pt idx="10762">
                  <c:v>163.8631</c:v>
                </c:pt>
                <c:pt idx="10763">
                  <c:v>163.8895</c:v>
                </c:pt>
                <c:pt idx="10764">
                  <c:v>163.91579999999999</c:v>
                </c:pt>
                <c:pt idx="10765">
                  <c:v>163.94220000000001</c:v>
                </c:pt>
                <c:pt idx="10766">
                  <c:v>163.96860000000001</c:v>
                </c:pt>
                <c:pt idx="10767">
                  <c:v>163.995</c:v>
                </c:pt>
                <c:pt idx="10768">
                  <c:v>164.0214</c:v>
                </c:pt>
                <c:pt idx="10769">
                  <c:v>164.0478</c:v>
                </c:pt>
                <c:pt idx="10770">
                  <c:v>164.07419999999999</c:v>
                </c:pt>
                <c:pt idx="10771">
                  <c:v>164.10059999999999</c:v>
                </c:pt>
                <c:pt idx="10772">
                  <c:v>164.12700000000001</c:v>
                </c:pt>
                <c:pt idx="10773">
                  <c:v>164.1534</c:v>
                </c:pt>
                <c:pt idx="10774">
                  <c:v>164.1798</c:v>
                </c:pt>
                <c:pt idx="10775">
                  <c:v>164.2063</c:v>
                </c:pt>
                <c:pt idx="10776">
                  <c:v>164.23269999999999</c:v>
                </c:pt>
                <c:pt idx="10777">
                  <c:v>164.25909999999999</c:v>
                </c:pt>
                <c:pt idx="10778">
                  <c:v>164.28550000000001</c:v>
                </c:pt>
                <c:pt idx="10779">
                  <c:v>164.31190000000001</c:v>
                </c:pt>
                <c:pt idx="10780">
                  <c:v>164.3383</c:v>
                </c:pt>
                <c:pt idx="10781">
                  <c:v>164.3648</c:v>
                </c:pt>
                <c:pt idx="10782">
                  <c:v>164.3912</c:v>
                </c:pt>
                <c:pt idx="10783">
                  <c:v>164.41759999999999</c:v>
                </c:pt>
                <c:pt idx="10784">
                  <c:v>164.44399999999999</c:v>
                </c:pt>
                <c:pt idx="10785">
                  <c:v>164.47049999999999</c:v>
                </c:pt>
                <c:pt idx="10786">
                  <c:v>164.49690000000001</c:v>
                </c:pt>
                <c:pt idx="10787">
                  <c:v>164.52330000000001</c:v>
                </c:pt>
                <c:pt idx="10788">
                  <c:v>164.5498</c:v>
                </c:pt>
                <c:pt idx="10789">
                  <c:v>164.5762</c:v>
                </c:pt>
                <c:pt idx="10790">
                  <c:v>164.6027</c:v>
                </c:pt>
                <c:pt idx="10791">
                  <c:v>164.62909999999999</c:v>
                </c:pt>
                <c:pt idx="10792">
                  <c:v>164.65559999999999</c:v>
                </c:pt>
                <c:pt idx="10793">
                  <c:v>164.68199999999999</c:v>
                </c:pt>
                <c:pt idx="10794">
                  <c:v>164.70849999999999</c:v>
                </c:pt>
                <c:pt idx="10795">
                  <c:v>164.73490000000001</c:v>
                </c:pt>
                <c:pt idx="10796">
                  <c:v>164.76140000000001</c:v>
                </c:pt>
                <c:pt idx="10797">
                  <c:v>164.7878</c:v>
                </c:pt>
                <c:pt idx="10798">
                  <c:v>164.8143</c:v>
                </c:pt>
                <c:pt idx="10799">
                  <c:v>164.8407</c:v>
                </c:pt>
                <c:pt idx="10800">
                  <c:v>164.8672</c:v>
                </c:pt>
                <c:pt idx="10801">
                  <c:v>164.8937</c:v>
                </c:pt>
                <c:pt idx="10802">
                  <c:v>164.92019999999999</c:v>
                </c:pt>
                <c:pt idx="10803">
                  <c:v>164.94659999999999</c:v>
                </c:pt>
                <c:pt idx="10804">
                  <c:v>164.97309999999999</c:v>
                </c:pt>
                <c:pt idx="10805">
                  <c:v>164.99959999999999</c:v>
                </c:pt>
                <c:pt idx="10806">
                  <c:v>165.02600000000001</c:v>
                </c:pt>
                <c:pt idx="10807">
                  <c:v>165.05250000000001</c:v>
                </c:pt>
                <c:pt idx="10808">
                  <c:v>165.07900000000001</c:v>
                </c:pt>
                <c:pt idx="10809">
                  <c:v>165.10550000000001</c:v>
                </c:pt>
                <c:pt idx="10810">
                  <c:v>165.13200000000001</c:v>
                </c:pt>
                <c:pt idx="10811">
                  <c:v>165.1585</c:v>
                </c:pt>
                <c:pt idx="10812">
                  <c:v>165.185</c:v>
                </c:pt>
                <c:pt idx="10813">
                  <c:v>165.2114</c:v>
                </c:pt>
                <c:pt idx="10814">
                  <c:v>165.2379</c:v>
                </c:pt>
                <c:pt idx="10815">
                  <c:v>165.26439999999999</c:v>
                </c:pt>
                <c:pt idx="10816">
                  <c:v>165.29089999999999</c:v>
                </c:pt>
                <c:pt idx="10817">
                  <c:v>165.31739999999999</c:v>
                </c:pt>
                <c:pt idx="10818">
                  <c:v>165.34389999999999</c:v>
                </c:pt>
                <c:pt idx="10819">
                  <c:v>165.37039999999999</c:v>
                </c:pt>
                <c:pt idx="10820">
                  <c:v>165.39689999999999</c:v>
                </c:pt>
                <c:pt idx="10821">
                  <c:v>165.42339999999999</c:v>
                </c:pt>
                <c:pt idx="10822">
                  <c:v>165.45</c:v>
                </c:pt>
                <c:pt idx="10823">
                  <c:v>165.47649999999999</c:v>
                </c:pt>
                <c:pt idx="10824">
                  <c:v>165.50299999999999</c:v>
                </c:pt>
                <c:pt idx="10825">
                  <c:v>165.52950000000001</c:v>
                </c:pt>
                <c:pt idx="10826">
                  <c:v>165.55600000000001</c:v>
                </c:pt>
                <c:pt idx="10827">
                  <c:v>165.58250000000001</c:v>
                </c:pt>
                <c:pt idx="10828">
                  <c:v>165.60910000000001</c:v>
                </c:pt>
                <c:pt idx="10829">
                  <c:v>165.63560000000001</c:v>
                </c:pt>
                <c:pt idx="10830">
                  <c:v>165.66210000000001</c:v>
                </c:pt>
                <c:pt idx="10831">
                  <c:v>165.68860000000001</c:v>
                </c:pt>
                <c:pt idx="10832">
                  <c:v>165.71520000000001</c:v>
                </c:pt>
                <c:pt idx="10833">
                  <c:v>165.74170000000001</c:v>
                </c:pt>
                <c:pt idx="10834">
                  <c:v>165.76820000000001</c:v>
                </c:pt>
                <c:pt idx="10835">
                  <c:v>165.79480000000001</c:v>
                </c:pt>
                <c:pt idx="10836">
                  <c:v>165.82130000000001</c:v>
                </c:pt>
                <c:pt idx="10837">
                  <c:v>165.84790000000001</c:v>
                </c:pt>
                <c:pt idx="10838">
                  <c:v>165.87440000000001</c:v>
                </c:pt>
                <c:pt idx="10839">
                  <c:v>165.90100000000001</c:v>
                </c:pt>
                <c:pt idx="10840">
                  <c:v>165.92750000000001</c:v>
                </c:pt>
                <c:pt idx="10841">
                  <c:v>165.95410000000001</c:v>
                </c:pt>
                <c:pt idx="10842">
                  <c:v>165.98060000000001</c:v>
                </c:pt>
                <c:pt idx="10843">
                  <c:v>166.00720000000001</c:v>
                </c:pt>
                <c:pt idx="10844">
                  <c:v>166.03370000000001</c:v>
                </c:pt>
                <c:pt idx="10845">
                  <c:v>166.06030000000001</c:v>
                </c:pt>
                <c:pt idx="10846">
                  <c:v>166.08690000000001</c:v>
                </c:pt>
                <c:pt idx="10847">
                  <c:v>166.11340000000001</c:v>
                </c:pt>
                <c:pt idx="10848">
                  <c:v>166.14</c:v>
                </c:pt>
                <c:pt idx="10849">
                  <c:v>166.16650000000001</c:v>
                </c:pt>
                <c:pt idx="10850">
                  <c:v>166.19309999999999</c:v>
                </c:pt>
                <c:pt idx="10851">
                  <c:v>166.21969999999999</c:v>
                </c:pt>
                <c:pt idx="10852">
                  <c:v>166.24629999999999</c:v>
                </c:pt>
                <c:pt idx="10853">
                  <c:v>166.27279999999999</c:v>
                </c:pt>
                <c:pt idx="10854">
                  <c:v>166.29939999999999</c:v>
                </c:pt>
                <c:pt idx="10855">
                  <c:v>166.32599999999999</c:v>
                </c:pt>
                <c:pt idx="10856">
                  <c:v>166.3526</c:v>
                </c:pt>
                <c:pt idx="10857">
                  <c:v>166.3792</c:v>
                </c:pt>
                <c:pt idx="10858">
                  <c:v>166.4057</c:v>
                </c:pt>
                <c:pt idx="10859">
                  <c:v>166.4323</c:v>
                </c:pt>
                <c:pt idx="10860">
                  <c:v>166.4589</c:v>
                </c:pt>
                <c:pt idx="10861">
                  <c:v>166.4855</c:v>
                </c:pt>
                <c:pt idx="10862">
                  <c:v>166.5121</c:v>
                </c:pt>
                <c:pt idx="10863">
                  <c:v>166.53870000000001</c:v>
                </c:pt>
                <c:pt idx="10864">
                  <c:v>166.56530000000001</c:v>
                </c:pt>
                <c:pt idx="10865">
                  <c:v>166.59190000000001</c:v>
                </c:pt>
                <c:pt idx="10866">
                  <c:v>166.61850000000001</c:v>
                </c:pt>
                <c:pt idx="10867">
                  <c:v>166.64510000000001</c:v>
                </c:pt>
                <c:pt idx="10868">
                  <c:v>166.67169999999999</c:v>
                </c:pt>
                <c:pt idx="10869">
                  <c:v>166.69829999999999</c:v>
                </c:pt>
                <c:pt idx="10870">
                  <c:v>166.72499999999999</c:v>
                </c:pt>
                <c:pt idx="10871">
                  <c:v>166.7516</c:v>
                </c:pt>
                <c:pt idx="10872">
                  <c:v>166.7782</c:v>
                </c:pt>
                <c:pt idx="10873">
                  <c:v>166.8048</c:v>
                </c:pt>
                <c:pt idx="10874">
                  <c:v>166.8314</c:v>
                </c:pt>
                <c:pt idx="10875">
                  <c:v>166.85810000000001</c:v>
                </c:pt>
                <c:pt idx="10876">
                  <c:v>166.88470000000001</c:v>
                </c:pt>
                <c:pt idx="10877">
                  <c:v>166.91130000000001</c:v>
                </c:pt>
                <c:pt idx="10878">
                  <c:v>166.93790000000001</c:v>
                </c:pt>
                <c:pt idx="10879">
                  <c:v>166.96459999999999</c:v>
                </c:pt>
                <c:pt idx="10880">
                  <c:v>166.99119999999999</c:v>
                </c:pt>
                <c:pt idx="10881">
                  <c:v>167.01779999999999</c:v>
                </c:pt>
                <c:pt idx="10882">
                  <c:v>167.0445</c:v>
                </c:pt>
                <c:pt idx="10883">
                  <c:v>167.0711</c:v>
                </c:pt>
                <c:pt idx="10884">
                  <c:v>167.09780000000001</c:v>
                </c:pt>
                <c:pt idx="10885">
                  <c:v>167.12440000000001</c:v>
                </c:pt>
                <c:pt idx="10886">
                  <c:v>167.15100000000001</c:v>
                </c:pt>
                <c:pt idx="10887">
                  <c:v>167.17769999999999</c:v>
                </c:pt>
                <c:pt idx="10888">
                  <c:v>167.20429999999999</c:v>
                </c:pt>
                <c:pt idx="10889">
                  <c:v>167.23099999999999</c:v>
                </c:pt>
                <c:pt idx="10890">
                  <c:v>167.2577</c:v>
                </c:pt>
                <c:pt idx="10891">
                  <c:v>167.2843</c:v>
                </c:pt>
                <c:pt idx="10892">
                  <c:v>167.31100000000001</c:v>
                </c:pt>
                <c:pt idx="10893">
                  <c:v>167.33760000000001</c:v>
                </c:pt>
                <c:pt idx="10894">
                  <c:v>167.36429999999999</c:v>
                </c:pt>
                <c:pt idx="10895">
                  <c:v>167.39099999999999</c:v>
                </c:pt>
                <c:pt idx="10896">
                  <c:v>167.41759999999999</c:v>
                </c:pt>
                <c:pt idx="10897">
                  <c:v>167.4443</c:v>
                </c:pt>
                <c:pt idx="10898">
                  <c:v>167.471</c:v>
                </c:pt>
                <c:pt idx="10899">
                  <c:v>167.49770000000001</c:v>
                </c:pt>
                <c:pt idx="10900">
                  <c:v>167.52430000000001</c:v>
                </c:pt>
                <c:pt idx="10901">
                  <c:v>167.55099999999999</c:v>
                </c:pt>
                <c:pt idx="10902">
                  <c:v>167.57769999999999</c:v>
                </c:pt>
                <c:pt idx="10903">
                  <c:v>167.6044</c:v>
                </c:pt>
                <c:pt idx="10904">
                  <c:v>167.6311</c:v>
                </c:pt>
                <c:pt idx="10905">
                  <c:v>167.65770000000001</c:v>
                </c:pt>
                <c:pt idx="10906">
                  <c:v>167.68440000000001</c:v>
                </c:pt>
                <c:pt idx="10907">
                  <c:v>167.71109999999999</c:v>
                </c:pt>
                <c:pt idx="10908">
                  <c:v>167.73779999999999</c:v>
                </c:pt>
                <c:pt idx="10909">
                  <c:v>167.7645</c:v>
                </c:pt>
                <c:pt idx="10910">
                  <c:v>167.7912</c:v>
                </c:pt>
                <c:pt idx="10911">
                  <c:v>167.81790000000001</c:v>
                </c:pt>
                <c:pt idx="10912">
                  <c:v>167.84460000000001</c:v>
                </c:pt>
                <c:pt idx="10913">
                  <c:v>167.87129999999999</c:v>
                </c:pt>
                <c:pt idx="10914">
                  <c:v>167.898</c:v>
                </c:pt>
                <c:pt idx="10915">
                  <c:v>167.9247</c:v>
                </c:pt>
                <c:pt idx="10916">
                  <c:v>167.95140000000001</c:v>
                </c:pt>
                <c:pt idx="10917">
                  <c:v>167.97810000000001</c:v>
                </c:pt>
                <c:pt idx="10918">
                  <c:v>168.00489999999999</c:v>
                </c:pt>
                <c:pt idx="10919">
                  <c:v>168.0316</c:v>
                </c:pt>
                <c:pt idx="10920">
                  <c:v>168.0583</c:v>
                </c:pt>
                <c:pt idx="10921">
                  <c:v>168.08500000000001</c:v>
                </c:pt>
                <c:pt idx="10922">
                  <c:v>168.11170000000001</c:v>
                </c:pt>
                <c:pt idx="10923">
                  <c:v>168.13849999999999</c:v>
                </c:pt>
                <c:pt idx="10924">
                  <c:v>168.1652</c:v>
                </c:pt>
                <c:pt idx="10925">
                  <c:v>168.1919</c:v>
                </c:pt>
                <c:pt idx="10926">
                  <c:v>168.21870000000001</c:v>
                </c:pt>
                <c:pt idx="10927">
                  <c:v>168.24539999999999</c:v>
                </c:pt>
                <c:pt idx="10928">
                  <c:v>168.27209999999999</c:v>
                </c:pt>
                <c:pt idx="10929">
                  <c:v>168.2989</c:v>
                </c:pt>
                <c:pt idx="10930">
                  <c:v>168.32560000000001</c:v>
                </c:pt>
                <c:pt idx="10931">
                  <c:v>168.35230000000001</c:v>
                </c:pt>
                <c:pt idx="10932">
                  <c:v>168.37909999999999</c:v>
                </c:pt>
                <c:pt idx="10933">
                  <c:v>168.4058</c:v>
                </c:pt>
                <c:pt idx="10934">
                  <c:v>168.43260000000001</c:v>
                </c:pt>
                <c:pt idx="10935">
                  <c:v>168.45930000000001</c:v>
                </c:pt>
                <c:pt idx="10936">
                  <c:v>168.48609999999999</c:v>
                </c:pt>
                <c:pt idx="10937">
                  <c:v>168.5128</c:v>
                </c:pt>
                <c:pt idx="10938">
                  <c:v>168.53960000000001</c:v>
                </c:pt>
                <c:pt idx="10939">
                  <c:v>168.56639999999999</c:v>
                </c:pt>
                <c:pt idx="10940">
                  <c:v>168.59309999999999</c:v>
                </c:pt>
                <c:pt idx="10941">
                  <c:v>168.6199</c:v>
                </c:pt>
                <c:pt idx="10942">
                  <c:v>168.64670000000001</c:v>
                </c:pt>
                <c:pt idx="10943">
                  <c:v>168.67339999999999</c:v>
                </c:pt>
                <c:pt idx="10944">
                  <c:v>168.7002</c:v>
                </c:pt>
                <c:pt idx="10945">
                  <c:v>168.727</c:v>
                </c:pt>
                <c:pt idx="10946">
                  <c:v>168.75370000000001</c:v>
                </c:pt>
                <c:pt idx="10947">
                  <c:v>168.78049999999999</c:v>
                </c:pt>
                <c:pt idx="10948">
                  <c:v>168.8073</c:v>
                </c:pt>
                <c:pt idx="10949">
                  <c:v>168.83410000000001</c:v>
                </c:pt>
                <c:pt idx="10950">
                  <c:v>168.86089999999999</c:v>
                </c:pt>
                <c:pt idx="10951">
                  <c:v>168.88759999999999</c:v>
                </c:pt>
                <c:pt idx="10952">
                  <c:v>168.9144</c:v>
                </c:pt>
                <c:pt idx="10953">
                  <c:v>168.94120000000001</c:v>
                </c:pt>
                <c:pt idx="10954">
                  <c:v>168.96799999999999</c:v>
                </c:pt>
                <c:pt idx="10955">
                  <c:v>168.9948</c:v>
                </c:pt>
                <c:pt idx="10956">
                  <c:v>169.02160000000001</c:v>
                </c:pt>
                <c:pt idx="10957">
                  <c:v>169.04839999999999</c:v>
                </c:pt>
                <c:pt idx="10958">
                  <c:v>169.0752</c:v>
                </c:pt>
                <c:pt idx="10959">
                  <c:v>169.102</c:v>
                </c:pt>
                <c:pt idx="10960">
                  <c:v>169.12880000000001</c:v>
                </c:pt>
                <c:pt idx="10961">
                  <c:v>169.15559999999999</c:v>
                </c:pt>
                <c:pt idx="10962">
                  <c:v>169.1824</c:v>
                </c:pt>
                <c:pt idx="10963">
                  <c:v>169.20920000000001</c:v>
                </c:pt>
                <c:pt idx="10964">
                  <c:v>169.23599999999999</c:v>
                </c:pt>
                <c:pt idx="10965">
                  <c:v>169.2628</c:v>
                </c:pt>
                <c:pt idx="10966">
                  <c:v>169.28970000000001</c:v>
                </c:pt>
                <c:pt idx="10967">
                  <c:v>169.31649999999999</c:v>
                </c:pt>
                <c:pt idx="10968">
                  <c:v>169.3433</c:v>
                </c:pt>
                <c:pt idx="10969">
                  <c:v>169.37010000000001</c:v>
                </c:pt>
                <c:pt idx="10970">
                  <c:v>169.39689999999999</c:v>
                </c:pt>
                <c:pt idx="10971">
                  <c:v>169.4238</c:v>
                </c:pt>
                <c:pt idx="10972">
                  <c:v>169.45060000000001</c:v>
                </c:pt>
                <c:pt idx="10973">
                  <c:v>169.47739999999999</c:v>
                </c:pt>
                <c:pt idx="10974">
                  <c:v>169.5043</c:v>
                </c:pt>
                <c:pt idx="10975">
                  <c:v>169.53110000000001</c:v>
                </c:pt>
                <c:pt idx="10976">
                  <c:v>169.55789999999999</c:v>
                </c:pt>
                <c:pt idx="10977">
                  <c:v>169.5848</c:v>
                </c:pt>
                <c:pt idx="10978">
                  <c:v>169.61160000000001</c:v>
                </c:pt>
                <c:pt idx="10979">
                  <c:v>169.63849999999999</c:v>
                </c:pt>
                <c:pt idx="10980">
                  <c:v>169.6653</c:v>
                </c:pt>
                <c:pt idx="10981">
                  <c:v>169.69220000000001</c:v>
                </c:pt>
                <c:pt idx="10982">
                  <c:v>169.71899999999999</c:v>
                </c:pt>
                <c:pt idx="10983">
                  <c:v>169.74590000000001</c:v>
                </c:pt>
                <c:pt idx="10984">
                  <c:v>169.77269999999999</c:v>
                </c:pt>
                <c:pt idx="10985">
                  <c:v>169.7996</c:v>
                </c:pt>
                <c:pt idx="10986">
                  <c:v>169.82640000000001</c:v>
                </c:pt>
                <c:pt idx="10987">
                  <c:v>169.85329999999999</c:v>
                </c:pt>
                <c:pt idx="10988">
                  <c:v>169.8802</c:v>
                </c:pt>
                <c:pt idx="10989">
                  <c:v>169.90700000000001</c:v>
                </c:pt>
                <c:pt idx="10990">
                  <c:v>169.93389999999999</c:v>
                </c:pt>
                <c:pt idx="10991">
                  <c:v>169.96080000000001</c:v>
                </c:pt>
                <c:pt idx="10992">
                  <c:v>169.98759999999999</c:v>
                </c:pt>
                <c:pt idx="10993">
                  <c:v>170.0145</c:v>
                </c:pt>
                <c:pt idx="10994">
                  <c:v>170.04140000000001</c:v>
                </c:pt>
                <c:pt idx="10995">
                  <c:v>170.06829999999999</c:v>
                </c:pt>
                <c:pt idx="10996">
                  <c:v>170.0951</c:v>
                </c:pt>
                <c:pt idx="10997">
                  <c:v>170.12200000000001</c:v>
                </c:pt>
                <c:pt idx="10998">
                  <c:v>170.1489</c:v>
                </c:pt>
                <c:pt idx="10999">
                  <c:v>170.17580000000001</c:v>
                </c:pt>
                <c:pt idx="11000">
                  <c:v>170.20269999999999</c:v>
                </c:pt>
                <c:pt idx="11001">
                  <c:v>170.2296</c:v>
                </c:pt>
                <c:pt idx="11002">
                  <c:v>170.25649999999999</c:v>
                </c:pt>
                <c:pt idx="11003">
                  <c:v>170.2834</c:v>
                </c:pt>
                <c:pt idx="11004">
                  <c:v>170.31030000000001</c:v>
                </c:pt>
                <c:pt idx="11005">
                  <c:v>170.3372</c:v>
                </c:pt>
                <c:pt idx="11006">
                  <c:v>170.36410000000001</c:v>
                </c:pt>
                <c:pt idx="11007">
                  <c:v>170.39099999999999</c:v>
                </c:pt>
                <c:pt idx="11008">
                  <c:v>170.4179</c:v>
                </c:pt>
                <c:pt idx="11009">
                  <c:v>170.44479999999999</c:v>
                </c:pt>
                <c:pt idx="11010">
                  <c:v>170.4717</c:v>
                </c:pt>
                <c:pt idx="11011">
                  <c:v>170.49860000000001</c:v>
                </c:pt>
                <c:pt idx="11012">
                  <c:v>170.52549999999999</c:v>
                </c:pt>
                <c:pt idx="11013">
                  <c:v>170.55240000000001</c:v>
                </c:pt>
                <c:pt idx="11014">
                  <c:v>170.57929999999999</c:v>
                </c:pt>
                <c:pt idx="11015">
                  <c:v>170.6063</c:v>
                </c:pt>
                <c:pt idx="11016">
                  <c:v>170.63319999999999</c:v>
                </c:pt>
                <c:pt idx="11017">
                  <c:v>170.6601</c:v>
                </c:pt>
                <c:pt idx="11018">
                  <c:v>170.68700000000001</c:v>
                </c:pt>
                <c:pt idx="11019">
                  <c:v>170.714</c:v>
                </c:pt>
                <c:pt idx="11020">
                  <c:v>170.74090000000001</c:v>
                </c:pt>
                <c:pt idx="11021">
                  <c:v>170.76779999999999</c:v>
                </c:pt>
                <c:pt idx="11022">
                  <c:v>170.79480000000001</c:v>
                </c:pt>
                <c:pt idx="11023">
                  <c:v>170.82169999999999</c:v>
                </c:pt>
                <c:pt idx="11024">
                  <c:v>170.8486</c:v>
                </c:pt>
                <c:pt idx="11025">
                  <c:v>170.87559999999999</c:v>
                </c:pt>
                <c:pt idx="11026">
                  <c:v>170.9025</c:v>
                </c:pt>
                <c:pt idx="11027">
                  <c:v>170.92949999999999</c:v>
                </c:pt>
                <c:pt idx="11028">
                  <c:v>170.9564</c:v>
                </c:pt>
                <c:pt idx="11029">
                  <c:v>170.98339999999999</c:v>
                </c:pt>
                <c:pt idx="11030">
                  <c:v>171.0103</c:v>
                </c:pt>
                <c:pt idx="11031">
                  <c:v>171.03729999999999</c:v>
                </c:pt>
                <c:pt idx="11032">
                  <c:v>171.0642</c:v>
                </c:pt>
                <c:pt idx="11033">
                  <c:v>171.09119999999999</c:v>
                </c:pt>
                <c:pt idx="11034">
                  <c:v>171.1182</c:v>
                </c:pt>
                <c:pt idx="11035">
                  <c:v>171.14510000000001</c:v>
                </c:pt>
                <c:pt idx="11036">
                  <c:v>171.1721</c:v>
                </c:pt>
                <c:pt idx="11037">
                  <c:v>171.19909999999999</c:v>
                </c:pt>
                <c:pt idx="11038">
                  <c:v>171.226</c:v>
                </c:pt>
                <c:pt idx="11039">
                  <c:v>171.25299999999999</c:v>
                </c:pt>
                <c:pt idx="11040">
                  <c:v>171.28</c:v>
                </c:pt>
                <c:pt idx="11041">
                  <c:v>171.30690000000001</c:v>
                </c:pt>
                <c:pt idx="11042">
                  <c:v>171.3339</c:v>
                </c:pt>
                <c:pt idx="11043">
                  <c:v>171.36089999999999</c:v>
                </c:pt>
                <c:pt idx="11044">
                  <c:v>171.3879</c:v>
                </c:pt>
                <c:pt idx="11045">
                  <c:v>171.41489999999999</c:v>
                </c:pt>
                <c:pt idx="11046">
                  <c:v>171.4419</c:v>
                </c:pt>
                <c:pt idx="11047">
                  <c:v>171.46889999999999</c:v>
                </c:pt>
                <c:pt idx="11048">
                  <c:v>171.4958</c:v>
                </c:pt>
                <c:pt idx="11049">
                  <c:v>171.52279999999999</c:v>
                </c:pt>
                <c:pt idx="11050">
                  <c:v>171.5498</c:v>
                </c:pt>
                <c:pt idx="11051">
                  <c:v>171.57679999999999</c:v>
                </c:pt>
                <c:pt idx="11052">
                  <c:v>171.60380000000001</c:v>
                </c:pt>
                <c:pt idx="11053">
                  <c:v>171.63079999999999</c:v>
                </c:pt>
                <c:pt idx="11054">
                  <c:v>171.65780000000001</c:v>
                </c:pt>
                <c:pt idx="11055">
                  <c:v>171.6848</c:v>
                </c:pt>
                <c:pt idx="11056">
                  <c:v>171.71180000000001</c:v>
                </c:pt>
                <c:pt idx="11057">
                  <c:v>171.7388</c:v>
                </c:pt>
                <c:pt idx="11058">
                  <c:v>171.76589999999999</c:v>
                </c:pt>
                <c:pt idx="11059">
                  <c:v>171.7929</c:v>
                </c:pt>
                <c:pt idx="11060">
                  <c:v>171.81989999999999</c:v>
                </c:pt>
                <c:pt idx="11061">
                  <c:v>171.84690000000001</c:v>
                </c:pt>
                <c:pt idx="11062">
                  <c:v>171.87389999999999</c:v>
                </c:pt>
                <c:pt idx="11063">
                  <c:v>171.90100000000001</c:v>
                </c:pt>
                <c:pt idx="11064">
                  <c:v>171.928</c:v>
                </c:pt>
                <c:pt idx="11065">
                  <c:v>171.95500000000001</c:v>
                </c:pt>
                <c:pt idx="11066">
                  <c:v>171.982</c:v>
                </c:pt>
                <c:pt idx="11067">
                  <c:v>172.00909999999999</c:v>
                </c:pt>
                <c:pt idx="11068">
                  <c:v>172.0361</c:v>
                </c:pt>
                <c:pt idx="11069">
                  <c:v>172.06309999999999</c:v>
                </c:pt>
                <c:pt idx="11070">
                  <c:v>172.09020000000001</c:v>
                </c:pt>
                <c:pt idx="11071">
                  <c:v>172.1172</c:v>
                </c:pt>
                <c:pt idx="11072">
                  <c:v>172.14429999999999</c:v>
                </c:pt>
                <c:pt idx="11073">
                  <c:v>172.1713</c:v>
                </c:pt>
                <c:pt idx="11074">
                  <c:v>172.19829999999999</c:v>
                </c:pt>
                <c:pt idx="11075">
                  <c:v>172.22540000000001</c:v>
                </c:pt>
                <c:pt idx="11076">
                  <c:v>172.25239999999999</c:v>
                </c:pt>
                <c:pt idx="11077">
                  <c:v>172.27950000000001</c:v>
                </c:pt>
                <c:pt idx="11078">
                  <c:v>172.3065</c:v>
                </c:pt>
                <c:pt idx="11079">
                  <c:v>172.33359999999999</c:v>
                </c:pt>
                <c:pt idx="11080">
                  <c:v>172.36070000000001</c:v>
                </c:pt>
                <c:pt idx="11081">
                  <c:v>172.3877</c:v>
                </c:pt>
                <c:pt idx="11082">
                  <c:v>172.41480000000001</c:v>
                </c:pt>
                <c:pt idx="11083">
                  <c:v>172.4418</c:v>
                </c:pt>
                <c:pt idx="11084">
                  <c:v>172.46889999999999</c:v>
                </c:pt>
                <c:pt idx="11085">
                  <c:v>172.49600000000001</c:v>
                </c:pt>
                <c:pt idx="11086">
                  <c:v>172.5231</c:v>
                </c:pt>
                <c:pt idx="11087">
                  <c:v>172.55009999999999</c:v>
                </c:pt>
                <c:pt idx="11088">
                  <c:v>172.5772</c:v>
                </c:pt>
                <c:pt idx="11089">
                  <c:v>172.60429999999999</c:v>
                </c:pt>
                <c:pt idx="11090">
                  <c:v>172.63140000000001</c:v>
                </c:pt>
                <c:pt idx="11091">
                  <c:v>172.6584</c:v>
                </c:pt>
                <c:pt idx="11092">
                  <c:v>172.68549999999999</c:v>
                </c:pt>
                <c:pt idx="11093">
                  <c:v>172.71260000000001</c:v>
                </c:pt>
                <c:pt idx="11094">
                  <c:v>172.7397</c:v>
                </c:pt>
                <c:pt idx="11095">
                  <c:v>172.76679999999999</c:v>
                </c:pt>
                <c:pt idx="11096">
                  <c:v>172.79390000000001</c:v>
                </c:pt>
                <c:pt idx="11097">
                  <c:v>172.821</c:v>
                </c:pt>
                <c:pt idx="11098">
                  <c:v>172.84809999999999</c:v>
                </c:pt>
                <c:pt idx="11099">
                  <c:v>172.87520000000001</c:v>
                </c:pt>
                <c:pt idx="11100">
                  <c:v>172.9023</c:v>
                </c:pt>
                <c:pt idx="11101">
                  <c:v>172.92939999999999</c:v>
                </c:pt>
                <c:pt idx="11102">
                  <c:v>172.95650000000001</c:v>
                </c:pt>
                <c:pt idx="11103">
                  <c:v>172.9836</c:v>
                </c:pt>
                <c:pt idx="11104">
                  <c:v>173.01070000000001</c:v>
                </c:pt>
                <c:pt idx="11105">
                  <c:v>173.0378</c:v>
                </c:pt>
                <c:pt idx="11106">
                  <c:v>173.06489999999999</c:v>
                </c:pt>
                <c:pt idx="11107">
                  <c:v>173.09209999999999</c:v>
                </c:pt>
                <c:pt idx="11108">
                  <c:v>173.11920000000001</c:v>
                </c:pt>
                <c:pt idx="11109">
                  <c:v>173.1463</c:v>
                </c:pt>
                <c:pt idx="11110">
                  <c:v>173.17339999999999</c:v>
                </c:pt>
                <c:pt idx="11111">
                  <c:v>173.20050000000001</c:v>
                </c:pt>
                <c:pt idx="11112">
                  <c:v>173.2277</c:v>
                </c:pt>
                <c:pt idx="11113">
                  <c:v>173.25479999999999</c:v>
                </c:pt>
                <c:pt idx="11114">
                  <c:v>173.28190000000001</c:v>
                </c:pt>
                <c:pt idx="11115">
                  <c:v>173.3091</c:v>
                </c:pt>
                <c:pt idx="11116">
                  <c:v>173.33619999999999</c:v>
                </c:pt>
                <c:pt idx="11117">
                  <c:v>173.36330000000001</c:v>
                </c:pt>
                <c:pt idx="11118">
                  <c:v>173.3905</c:v>
                </c:pt>
                <c:pt idx="11119">
                  <c:v>173.41759999999999</c:v>
                </c:pt>
                <c:pt idx="11120">
                  <c:v>173.44470000000001</c:v>
                </c:pt>
                <c:pt idx="11121">
                  <c:v>173.47190000000001</c:v>
                </c:pt>
                <c:pt idx="11122">
                  <c:v>173.499</c:v>
                </c:pt>
                <c:pt idx="11123">
                  <c:v>173.52619999999999</c:v>
                </c:pt>
                <c:pt idx="11124">
                  <c:v>173.55330000000001</c:v>
                </c:pt>
                <c:pt idx="11125">
                  <c:v>173.5805</c:v>
                </c:pt>
                <c:pt idx="11126">
                  <c:v>173.60769999999999</c:v>
                </c:pt>
                <c:pt idx="11127">
                  <c:v>173.63480000000001</c:v>
                </c:pt>
                <c:pt idx="11128">
                  <c:v>173.66200000000001</c:v>
                </c:pt>
                <c:pt idx="11129">
                  <c:v>173.6891</c:v>
                </c:pt>
                <c:pt idx="11130">
                  <c:v>173.71629999999999</c:v>
                </c:pt>
                <c:pt idx="11131">
                  <c:v>173.74350000000001</c:v>
                </c:pt>
                <c:pt idx="11132">
                  <c:v>173.7706</c:v>
                </c:pt>
                <c:pt idx="11133">
                  <c:v>173.7978</c:v>
                </c:pt>
                <c:pt idx="11134">
                  <c:v>173.82499999999999</c:v>
                </c:pt>
                <c:pt idx="11135">
                  <c:v>173.85220000000001</c:v>
                </c:pt>
                <c:pt idx="11136">
                  <c:v>173.8793</c:v>
                </c:pt>
                <c:pt idx="11137">
                  <c:v>173.90649999999999</c:v>
                </c:pt>
                <c:pt idx="11138">
                  <c:v>173.93369999999999</c:v>
                </c:pt>
                <c:pt idx="11139">
                  <c:v>173.96090000000001</c:v>
                </c:pt>
                <c:pt idx="11140">
                  <c:v>173.9881</c:v>
                </c:pt>
                <c:pt idx="11141">
                  <c:v>174.0153</c:v>
                </c:pt>
                <c:pt idx="11142">
                  <c:v>174.04239999999999</c:v>
                </c:pt>
                <c:pt idx="11143">
                  <c:v>174.06960000000001</c:v>
                </c:pt>
                <c:pt idx="11144">
                  <c:v>174.0968</c:v>
                </c:pt>
                <c:pt idx="11145">
                  <c:v>174.124</c:v>
                </c:pt>
                <c:pt idx="11146">
                  <c:v>174.15119999999999</c:v>
                </c:pt>
                <c:pt idx="11147">
                  <c:v>174.17840000000001</c:v>
                </c:pt>
                <c:pt idx="11148">
                  <c:v>174.2056</c:v>
                </c:pt>
                <c:pt idx="11149">
                  <c:v>174.2328</c:v>
                </c:pt>
                <c:pt idx="11150">
                  <c:v>174.26</c:v>
                </c:pt>
                <c:pt idx="11151">
                  <c:v>174.28729999999999</c:v>
                </c:pt>
                <c:pt idx="11152">
                  <c:v>174.31450000000001</c:v>
                </c:pt>
                <c:pt idx="11153">
                  <c:v>174.3417</c:v>
                </c:pt>
                <c:pt idx="11154">
                  <c:v>174.3689</c:v>
                </c:pt>
                <c:pt idx="11155">
                  <c:v>174.39609999999999</c:v>
                </c:pt>
                <c:pt idx="11156">
                  <c:v>174.42330000000001</c:v>
                </c:pt>
                <c:pt idx="11157">
                  <c:v>174.45060000000001</c:v>
                </c:pt>
                <c:pt idx="11158">
                  <c:v>174.4778</c:v>
                </c:pt>
                <c:pt idx="11159">
                  <c:v>174.505</c:v>
                </c:pt>
                <c:pt idx="11160">
                  <c:v>174.53219999999999</c:v>
                </c:pt>
                <c:pt idx="11161">
                  <c:v>174.55950000000001</c:v>
                </c:pt>
                <c:pt idx="11162">
                  <c:v>174.58670000000001</c:v>
                </c:pt>
                <c:pt idx="11163">
                  <c:v>174.6139</c:v>
                </c:pt>
                <c:pt idx="11164">
                  <c:v>174.6412</c:v>
                </c:pt>
                <c:pt idx="11165">
                  <c:v>174.66839999999999</c:v>
                </c:pt>
                <c:pt idx="11166">
                  <c:v>174.69560000000001</c:v>
                </c:pt>
                <c:pt idx="11167">
                  <c:v>174.72290000000001</c:v>
                </c:pt>
                <c:pt idx="11168">
                  <c:v>174.7501</c:v>
                </c:pt>
                <c:pt idx="11169">
                  <c:v>174.7774</c:v>
                </c:pt>
                <c:pt idx="11170">
                  <c:v>174.80459999999999</c:v>
                </c:pt>
                <c:pt idx="11171">
                  <c:v>174.83189999999999</c:v>
                </c:pt>
                <c:pt idx="11172">
                  <c:v>174.85910000000001</c:v>
                </c:pt>
                <c:pt idx="11173">
                  <c:v>174.88640000000001</c:v>
                </c:pt>
                <c:pt idx="11174">
                  <c:v>174.91370000000001</c:v>
                </c:pt>
                <c:pt idx="11175">
                  <c:v>174.9409</c:v>
                </c:pt>
                <c:pt idx="11176">
                  <c:v>174.9682</c:v>
                </c:pt>
                <c:pt idx="11177">
                  <c:v>174.99549999999999</c:v>
                </c:pt>
                <c:pt idx="11178">
                  <c:v>175.02269999999999</c:v>
                </c:pt>
                <c:pt idx="11179">
                  <c:v>175.05</c:v>
                </c:pt>
                <c:pt idx="11180">
                  <c:v>175.07730000000001</c:v>
                </c:pt>
                <c:pt idx="11181">
                  <c:v>175.1045</c:v>
                </c:pt>
                <c:pt idx="11182">
                  <c:v>175.1318</c:v>
                </c:pt>
                <c:pt idx="11183">
                  <c:v>175.1591</c:v>
                </c:pt>
                <c:pt idx="11184">
                  <c:v>175.18639999999999</c:v>
                </c:pt>
                <c:pt idx="11185">
                  <c:v>175.21360000000001</c:v>
                </c:pt>
                <c:pt idx="11186">
                  <c:v>175.24090000000001</c:v>
                </c:pt>
                <c:pt idx="11187">
                  <c:v>175.26820000000001</c:v>
                </c:pt>
                <c:pt idx="11188">
                  <c:v>175.2955</c:v>
                </c:pt>
                <c:pt idx="11189">
                  <c:v>175.3228</c:v>
                </c:pt>
                <c:pt idx="11190">
                  <c:v>175.3501</c:v>
                </c:pt>
                <c:pt idx="11191">
                  <c:v>175.37739999999999</c:v>
                </c:pt>
                <c:pt idx="11192">
                  <c:v>175.40469999999999</c:v>
                </c:pt>
                <c:pt idx="11193">
                  <c:v>175.43199999999999</c:v>
                </c:pt>
                <c:pt idx="11194">
                  <c:v>175.45930000000001</c:v>
                </c:pt>
                <c:pt idx="11195">
                  <c:v>175.48660000000001</c:v>
                </c:pt>
                <c:pt idx="11196">
                  <c:v>175.51390000000001</c:v>
                </c:pt>
                <c:pt idx="11197">
                  <c:v>175.5412</c:v>
                </c:pt>
                <c:pt idx="11198">
                  <c:v>175.5685</c:v>
                </c:pt>
                <c:pt idx="11199">
                  <c:v>175.5958</c:v>
                </c:pt>
                <c:pt idx="11200">
                  <c:v>175.62309999999999</c:v>
                </c:pt>
                <c:pt idx="11201">
                  <c:v>175.65039999999999</c:v>
                </c:pt>
                <c:pt idx="11202">
                  <c:v>175.67769999999999</c:v>
                </c:pt>
                <c:pt idx="11203">
                  <c:v>175.70509999999999</c:v>
                </c:pt>
                <c:pt idx="11204">
                  <c:v>175.73240000000001</c:v>
                </c:pt>
                <c:pt idx="11205">
                  <c:v>175.75970000000001</c:v>
                </c:pt>
                <c:pt idx="11206">
                  <c:v>175.78700000000001</c:v>
                </c:pt>
                <c:pt idx="11207">
                  <c:v>175.81440000000001</c:v>
                </c:pt>
                <c:pt idx="11208">
                  <c:v>175.8417</c:v>
                </c:pt>
                <c:pt idx="11209">
                  <c:v>175.869</c:v>
                </c:pt>
                <c:pt idx="11210">
                  <c:v>175.8964</c:v>
                </c:pt>
                <c:pt idx="11211">
                  <c:v>175.9237</c:v>
                </c:pt>
                <c:pt idx="11212">
                  <c:v>175.95099999999999</c:v>
                </c:pt>
                <c:pt idx="11213">
                  <c:v>175.97839999999999</c:v>
                </c:pt>
                <c:pt idx="11214">
                  <c:v>176.00569999999999</c:v>
                </c:pt>
                <c:pt idx="11215">
                  <c:v>176.03309999999999</c:v>
                </c:pt>
                <c:pt idx="11216">
                  <c:v>176.06039999999999</c:v>
                </c:pt>
                <c:pt idx="11217">
                  <c:v>176.08779999999999</c:v>
                </c:pt>
                <c:pt idx="11218">
                  <c:v>176.11510000000001</c:v>
                </c:pt>
                <c:pt idx="11219">
                  <c:v>176.14250000000001</c:v>
                </c:pt>
                <c:pt idx="11220">
                  <c:v>176.16980000000001</c:v>
                </c:pt>
                <c:pt idx="11221">
                  <c:v>176.19720000000001</c:v>
                </c:pt>
                <c:pt idx="11222">
                  <c:v>176.22450000000001</c:v>
                </c:pt>
                <c:pt idx="11223">
                  <c:v>176.25190000000001</c:v>
                </c:pt>
                <c:pt idx="11224">
                  <c:v>176.27930000000001</c:v>
                </c:pt>
                <c:pt idx="11225">
                  <c:v>176.30670000000001</c:v>
                </c:pt>
                <c:pt idx="11226">
                  <c:v>176.334</c:v>
                </c:pt>
                <c:pt idx="11227">
                  <c:v>176.3614</c:v>
                </c:pt>
                <c:pt idx="11228">
                  <c:v>176.3888</c:v>
                </c:pt>
                <c:pt idx="11229">
                  <c:v>176.4161</c:v>
                </c:pt>
                <c:pt idx="11230">
                  <c:v>176.4435</c:v>
                </c:pt>
                <c:pt idx="11231">
                  <c:v>176.4709</c:v>
                </c:pt>
                <c:pt idx="11232">
                  <c:v>176.4983</c:v>
                </c:pt>
                <c:pt idx="11233">
                  <c:v>176.5257</c:v>
                </c:pt>
                <c:pt idx="11234">
                  <c:v>176.553</c:v>
                </c:pt>
                <c:pt idx="11235">
                  <c:v>176.5804</c:v>
                </c:pt>
                <c:pt idx="11236">
                  <c:v>176.6078</c:v>
                </c:pt>
                <c:pt idx="11237">
                  <c:v>176.6352</c:v>
                </c:pt>
                <c:pt idx="11238">
                  <c:v>176.6626</c:v>
                </c:pt>
                <c:pt idx="11239">
                  <c:v>176.69</c:v>
                </c:pt>
                <c:pt idx="11240">
                  <c:v>176.7174</c:v>
                </c:pt>
                <c:pt idx="11241">
                  <c:v>176.7448</c:v>
                </c:pt>
                <c:pt idx="11242">
                  <c:v>176.7722</c:v>
                </c:pt>
                <c:pt idx="11243">
                  <c:v>176.7996</c:v>
                </c:pt>
                <c:pt idx="11244">
                  <c:v>176.827</c:v>
                </c:pt>
                <c:pt idx="11245">
                  <c:v>176.8544</c:v>
                </c:pt>
                <c:pt idx="11246">
                  <c:v>176.8818</c:v>
                </c:pt>
                <c:pt idx="11247">
                  <c:v>176.9093</c:v>
                </c:pt>
                <c:pt idx="11248">
                  <c:v>176.9367</c:v>
                </c:pt>
                <c:pt idx="11249">
                  <c:v>176.9641</c:v>
                </c:pt>
                <c:pt idx="11250">
                  <c:v>176.9915</c:v>
                </c:pt>
                <c:pt idx="11251">
                  <c:v>177.0189</c:v>
                </c:pt>
                <c:pt idx="11252">
                  <c:v>177.04640000000001</c:v>
                </c:pt>
                <c:pt idx="11253">
                  <c:v>177.07380000000001</c:v>
                </c:pt>
                <c:pt idx="11254">
                  <c:v>177.10120000000001</c:v>
                </c:pt>
                <c:pt idx="11255">
                  <c:v>177.12860000000001</c:v>
                </c:pt>
                <c:pt idx="11256">
                  <c:v>177.15610000000001</c:v>
                </c:pt>
                <c:pt idx="11257">
                  <c:v>177.18350000000001</c:v>
                </c:pt>
                <c:pt idx="11258">
                  <c:v>177.21090000000001</c:v>
                </c:pt>
                <c:pt idx="11259">
                  <c:v>177.23840000000001</c:v>
                </c:pt>
                <c:pt idx="11260">
                  <c:v>177.26580000000001</c:v>
                </c:pt>
                <c:pt idx="11261">
                  <c:v>177.29329999999999</c:v>
                </c:pt>
                <c:pt idx="11262">
                  <c:v>177.32069999999999</c:v>
                </c:pt>
                <c:pt idx="11263">
                  <c:v>177.34819999999999</c:v>
                </c:pt>
                <c:pt idx="11264">
                  <c:v>177.37559999999999</c:v>
                </c:pt>
                <c:pt idx="11265">
                  <c:v>177.40309999999999</c:v>
                </c:pt>
                <c:pt idx="11266">
                  <c:v>177.43049999999999</c:v>
                </c:pt>
                <c:pt idx="11267">
                  <c:v>177.458</c:v>
                </c:pt>
                <c:pt idx="11268">
                  <c:v>177.4854</c:v>
                </c:pt>
                <c:pt idx="11269">
                  <c:v>177.5129</c:v>
                </c:pt>
                <c:pt idx="11270">
                  <c:v>177.5403</c:v>
                </c:pt>
                <c:pt idx="11271">
                  <c:v>177.56780000000001</c:v>
                </c:pt>
                <c:pt idx="11272">
                  <c:v>177.59530000000001</c:v>
                </c:pt>
                <c:pt idx="11273">
                  <c:v>177.62270000000001</c:v>
                </c:pt>
                <c:pt idx="11274">
                  <c:v>177.65020000000001</c:v>
                </c:pt>
                <c:pt idx="11275">
                  <c:v>177.67769999999999</c:v>
                </c:pt>
                <c:pt idx="11276">
                  <c:v>177.70519999999999</c:v>
                </c:pt>
                <c:pt idx="11277">
                  <c:v>177.73259999999999</c:v>
                </c:pt>
                <c:pt idx="11278">
                  <c:v>177.76009999999999</c:v>
                </c:pt>
                <c:pt idx="11279">
                  <c:v>177.7876</c:v>
                </c:pt>
                <c:pt idx="11280">
                  <c:v>177.8151</c:v>
                </c:pt>
                <c:pt idx="11281">
                  <c:v>177.8426</c:v>
                </c:pt>
                <c:pt idx="11282">
                  <c:v>177.87010000000001</c:v>
                </c:pt>
                <c:pt idx="11283">
                  <c:v>177.89760000000001</c:v>
                </c:pt>
                <c:pt idx="11284">
                  <c:v>177.92500000000001</c:v>
                </c:pt>
                <c:pt idx="11285">
                  <c:v>177.95249999999999</c:v>
                </c:pt>
                <c:pt idx="11286">
                  <c:v>177.98</c:v>
                </c:pt>
                <c:pt idx="11287">
                  <c:v>178.00749999999999</c:v>
                </c:pt>
                <c:pt idx="11288">
                  <c:v>178.035</c:v>
                </c:pt>
                <c:pt idx="11289">
                  <c:v>178.0625</c:v>
                </c:pt>
                <c:pt idx="11290">
                  <c:v>178.09</c:v>
                </c:pt>
                <c:pt idx="11291">
                  <c:v>178.11750000000001</c:v>
                </c:pt>
                <c:pt idx="11292">
                  <c:v>178.14510000000001</c:v>
                </c:pt>
                <c:pt idx="11293">
                  <c:v>178.17259999999999</c:v>
                </c:pt>
                <c:pt idx="11294">
                  <c:v>178.20009999999999</c:v>
                </c:pt>
                <c:pt idx="11295">
                  <c:v>178.2276</c:v>
                </c:pt>
                <c:pt idx="11296">
                  <c:v>178.2551</c:v>
                </c:pt>
                <c:pt idx="11297">
                  <c:v>178.2826</c:v>
                </c:pt>
                <c:pt idx="11298">
                  <c:v>178.31020000000001</c:v>
                </c:pt>
                <c:pt idx="11299">
                  <c:v>178.33770000000001</c:v>
                </c:pt>
                <c:pt idx="11300">
                  <c:v>178.36519999999999</c:v>
                </c:pt>
                <c:pt idx="11301">
                  <c:v>178.39269999999999</c:v>
                </c:pt>
                <c:pt idx="11302">
                  <c:v>178.4203</c:v>
                </c:pt>
                <c:pt idx="11303">
                  <c:v>178.4478</c:v>
                </c:pt>
                <c:pt idx="11304">
                  <c:v>178.4753</c:v>
                </c:pt>
                <c:pt idx="11305">
                  <c:v>178.50290000000001</c:v>
                </c:pt>
                <c:pt idx="11306">
                  <c:v>178.53039999999999</c:v>
                </c:pt>
                <c:pt idx="11307">
                  <c:v>178.55789999999999</c:v>
                </c:pt>
                <c:pt idx="11308">
                  <c:v>178.5855</c:v>
                </c:pt>
                <c:pt idx="11309">
                  <c:v>178.613</c:v>
                </c:pt>
                <c:pt idx="11310">
                  <c:v>178.64060000000001</c:v>
                </c:pt>
                <c:pt idx="11311">
                  <c:v>178.66810000000001</c:v>
                </c:pt>
                <c:pt idx="11312">
                  <c:v>178.69569999999999</c:v>
                </c:pt>
                <c:pt idx="11313">
                  <c:v>178.72319999999999</c:v>
                </c:pt>
                <c:pt idx="11314">
                  <c:v>178.7508</c:v>
                </c:pt>
                <c:pt idx="11315">
                  <c:v>178.7783</c:v>
                </c:pt>
                <c:pt idx="11316">
                  <c:v>178.80590000000001</c:v>
                </c:pt>
                <c:pt idx="11317">
                  <c:v>178.83349999999999</c:v>
                </c:pt>
                <c:pt idx="11318">
                  <c:v>178.86099999999999</c:v>
                </c:pt>
                <c:pt idx="11319">
                  <c:v>178.8886</c:v>
                </c:pt>
                <c:pt idx="11320">
                  <c:v>178.9162</c:v>
                </c:pt>
                <c:pt idx="11321">
                  <c:v>178.94370000000001</c:v>
                </c:pt>
                <c:pt idx="11322">
                  <c:v>178.97130000000001</c:v>
                </c:pt>
                <c:pt idx="11323">
                  <c:v>178.99889999999999</c:v>
                </c:pt>
                <c:pt idx="11324">
                  <c:v>179.0265</c:v>
                </c:pt>
                <c:pt idx="11325">
                  <c:v>179.054</c:v>
                </c:pt>
                <c:pt idx="11326">
                  <c:v>179.08160000000001</c:v>
                </c:pt>
                <c:pt idx="11327">
                  <c:v>179.10919999999999</c:v>
                </c:pt>
                <c:pt idx="11328">
                  <c:v>179.13679999999999</c:v>
                </c:pt>
                <c:pt idx="11329">
                  <c:v>179.1644</c:v>
                </c:pt>
                <c:pt idx="11330">
                  <c:v>179.19200000000001</c:v>
                </c:pt>
                <c:pt idx="11331">
                  <c:v>179.21960000000001</c:v>
                </c:pt>
                <c:pt idx="11332">
                  <c:v>179.24709999999999</c:v>
                </c:pt>
                <c:pt idx="11333">
                  <c:v>179.2747</c:v>
                </c:pt>
                <c:pt idx="11334">
                  <c:v>179.3023</c:v>
                </c:pt>
                <c:pt idx="11335">
                  <c:v>179.32990000000001</c:v>
                </c:pt>
                <c:pt idx="11336">
                  <c:v>179.35749999999999</c:v>
                </c:pt>
                <c:pt idx="11337">
                  <c:v>179.38509999999999</c:v>
                </c:pt>
                <c:pt idx="11338">
                  <c:v>179.4128</c:v>
                </c:pt>
                <c:pt idx="11339">
                  <c:v>179.44040000000001</c:v>
                </c:pt>
                <c:pt idx="11340">
                  <c:v>179.46799999999999</c:v>
                </c:pt>
                <c:pt idx="11341">
                  <c:v>179.4956</c:v>
                </c:pt>
                <c:pt idx="11342">
                  <c:v>179.5232</c:v>
                </c:pt>
                <c:pt idx="11343">
                  <c:v>179.55080000000001</c:v>
                </c:pt>
                <c:pt idx="11344">
                  <c:v>179.57839999999999</c:v>
                </c:pt>
                <c:pt idx="11345">
                  <c:v>179.6061</c:v>
                </c:pt>
                <c:pt idx="11346">
                  <c:v>179.6337</c:v>
                </c:pt>
                <c:pt idx="11347">
                  <c:v>179.66130000000001</c:v>
                </c:pt>
                <c:pt idx="11348">
                  <c:v>179.68889999999999</c:v>
                </c:pt>
                <c:pt idx="11349">
                  <c:v>179.7166</c:v>
                </c:pt>
                <c:pt idx="11350">
                  <c:v>179.74420000000001</c:v>
                </c:pt>
                <c:pt idx="11351">
                  <c:v>179.77180000000001</c:v>
                </c:pt>
                <c:pt idx="11352">
                  <c:v>179.79949999999999</c:v>
                </c:pt>
                <c:pt idx="11353">
                  <c:v>179.8271</c:v>
                </c:pt>
                <c:pt idx="11354">
                  <c:v>179.85480000000001</c:v>
                </c:pt>
                <c:pt idx="11355">
                  <c:v>179.88239999999999</c:v>
                </c:pt>
                <c:pt idx="11356">
                  <c:v>179.91</c:v>
                </c:pt>
                <c:pt idx="11357">
                  <c:v>179.93770000000001</c:v>
                </c:pt>
                <c:pt idx="11358">
                  <c:v>179.96530000000001</c:v>
                </c:pt>
                <c:pt idx="11359">
                  <c:v>179.99299999999999</c:v>
                </c:pt>
                <c:pt idx="11360">
                  <c:v>180.0206</c:v>
                </c:pt>
                <c:pt idx="11361">
                  <c:v>180.04830000000001</c:v>
                </c:pt>
                <c:pt idx="11362">
                  <c:v>180.07599999999999</c:v>
                </c:pt>
                <c:pt idx="11363">
                  <c:v>180.1036</c:v>
                </c:pt>
                <c:pt idx="11364">
                  <c:v>180.13130000000001</c:v>
                </c:pt>
                <c:pt idx="11365">
                  <c:v>180.15889999999999</c:v>
                </c:pt>
                <c:pt idx="11366">
                  <c:v>180.1866</c:v>
                </c:pt>
                <c:pt idx="11367">
                  <c:v>180.21430000000001</c:v>
                </c:pt>
                <c:pt idx="11368">
                  <c:v>180.24189999999999</c:v>
                </c:pt>
                <c:pt idx="11369">
                  <c:v>180.2696</c:v>
                </c:pt>
                <c:pt idx="11370">
                  <c:v>180.29730000000001</c:v>
                </c:pt>
                <c:pt idx="11371">
                  <c:v>180.32499999999999</c:v>
                </c:pt>
                <c:pt idx="11372">
                  <c:v>180.3526</c:v>
                </c:pt>
                <c:pt idx="11373">
                  <c:v>180.38030000000001</c:v>
                </c:pt>
                <c:pt idx="11374">
                  <c:v>180.40799999999999</c:v>
                </c:pt>
                <c:pt idx="11375">
                  <c:v>180.4357</c:v>
                </c:pt>
                <c:pt idx="11376">
                  <c:v>180.46340000000001</c:v>
                </c:pt>
                <c:pt idx="11377">
                  <c:v>180.49109999999999</c:v>
                </c:pt>
                <c:pt idx="11378">
                  <c:v>180.5188</c:v>
                </c:pt>
                <c:pt idx="11379">
                  <c:v>180.54650000000001</c:v>
                </c:pt>
                <c:pt idx="11380">
                  <c:v>180.57419999999999</c:v>
                </c:pt>
                <c:pt idx="11381">
                  <c:v>180.6019</c:v>
                </c:pt>
                <c:pt idx="11382">
                  <c:v>180.62950000000001</c:v>
                </c:pt>
                <c:pt idx="11383">
                  <c:v>180.65729999999999</c:v>
                </c:pt>
                <c:pt idx="11384">
                  <c:v>180.685</c:v>
                </c:pt>
                <c:pt idx="11385">
                  <c:v>180.71270000000001</c:v>
                </c:pt>
                <c:pt idx="11386">
                  <c:v>180.74039999999999</c:v>
                </c:pt>
                <c:pt idx="11387">
                  <c:v>180.7681</c:v>
                </c:pt>
                <c:pt idx="11388">
                  <c:v>180.79580000000001</c:v>
                </c:pt>
                <c:pt idx="11389">
                  <c:v>180.8235</c:v>
                </c:pt>
                <c:pt idx="11390">
                  <c:v>180.85120000000001</c:v>
                </c:pt>
                <c:pt idx="11391">
                  <c:v>180.87899999999999</c:v>
                </c:pt>
                <c:pt idx="11392">
                  <c:v>180.9067</c:v>
                </c:pt>
                <c:pt idx="11393">
                  <c:v>180.93440000000001</c:v>
                </c:pt>
                <c:pt idx="11394">
                  <c:v>180.96209999999999</c:v>
                </c:pt>
                <c:pt idx="11395">
                  <c:v>180.98990000000001</c:v>
                </c:pt>
                <c:pt idx="11396">
                  <c:v>181.01759999999999</c:v>
                </c:pt>
                <c:pt idx="11397">
                  <c:v>181.0453</c:v>
                </c:pt>
                <c:pt idx="11398">
                  <c:v>181.07300000000001</c:v>
                </c:pt>
                <c:pt idx="11399">
                  <c:v>181.10079999999999</c:v>
                </c:pt>
                <c:pt idx="11400">
                  <c:v>181.1285</c:v>
                </c:pt>
                <c:pt idx="11401">
                  <c:v>181.15629999999999</c:v>
                </c:pt>
                <c:pt idx="11402">
                  <c:v>181.184</c:v>
                </c:pt>
                <c:pt idx="11403">
                  <c:v>181.21170000000001</c:v>
                </c:pt>
                <c:pt idx="11404">
                  <c:v>181.23949999999999</c:v>
                </c:pt>
                <c:pt idx="11405">
                  <c:v>181.2672</c:v>
                </c:pt>
                <c:pt idx="11406">
                  <c:v>181.29499999999999</c:v>
                </c:pt>
                <c:pt idx="11407">
                  <c:v>181.3228</c:v>
                </c:pt>
                <c:pt idx="11408">
                  <c:v>181.35050000000001</c:v>
                </c:pt>
                <c:pt idx="11409">
                  <c:v>181.3783</c:v>
                </c:pt>
                <c:pt idx="11410">
                  <c:v>181.40600000000001</c:v>
                </c:pt>
                <c:pt idx="11411">
                  <c:v>181.43379999999999</c:v>
                </c:pt>
                <c:pt idx="11412">
                  <c:v>181.4615</c:v>
                </c:pt>
                <c:pt idx="11413">
                  <c:v>181.48929999999999</c:v>
                </c:pt>
                <c:pt idx="11414">
                  <c:v>181.5171</c:v>
                </c:pt>
                <c:pt idx="11415">
                  <c:v>181.54480000000001</c:v>
                </c:pt>
                <c:pt idx="11416">
                  <c:v>181.57259999999999</c:v>
                </c:pt>
                <c:pt idx="11417">
                  <c:v>181.60040000000001</c:v>
                </c:pt>
                <c:pt idx="11418">
                  <c:v>181.62819999999999</c:v>
                </c:pt>
                <c:pt idx="11419">
                  <c:v>181.6559</c:v>
                </c:pt>
                <c:pt idx="11420">
                  <c:v>181.68369999999999</c:v>
                </c:pt>
                <c:pt idx="11421">
                  <c:v>181.7115</c:v>
                </c:pt>
                <c:pt idx="11422">
                  <c:v>181.73929999999999</c:v>
                </c:pt>
                <c:pt idx="11423">
                  <c:v>181.7671</c:v>
                </c:pt>
                <c:pt idx="11424">
                  <c:v>181.79490000000001</c:v>
                </c:pt>
                <c:pt idx="11425">
                  <c:v>181.8227</c:v>
                </c:pt>
                <c:pt idx="11426">
                  <c:v>181.85050000000001</c:v>
                </c:pt>
                <c:pt idx="11427">
                  <c:v>181.8783</c:v>
                </c:pt>
                <c:pt idx="11428">
                  <c:v>181.90610000000001</c:v>
                </c:pt>
                <c:pt idx="11429">
                  <c:v>181.93389999999999</c:v>
                </c:pt>
                <c:pt idx="11430">
                  <c:v>181.96170000000001</c:v>
                </c:pt>
                <c:pt idx="11431">
                  <c:v>181.98949999999999</c:v>
                </c:pt>
                <c:pt idx="11432">
                  <c:v>182.01730000000001</c:v>
                </c:pt>
                <c:pt idx="11433">
                  <c:v>182.04509999999999</c:v>
                </c:pt>
                <c:pt idx="11434">
                  <c:v>182.0729</c:v>
                </c:pt>
                <c:pt idx="11435">
                  <c:v>182.10069999999999</c:v>
                </c:pt>
                <c:pt idx="11436">
                  <c:v>182.1285</c:v>
                </c:pt>
                <c:pt idx="11437">
                  <c:v>182.15629999999999</c:v>
                </c:pt>
                <c:pt idx="11438">
                  <c:v>182.1842</c:v>
                </c:pt>
                <c:pt idx="11439">
                  <c:v>182.21199999999999</c:v>
                </c:pt>
                <c:pt idx="11440">
                  <c:v>182.2398</c:v>
                </c:pt>
                <c:pt idx="11441">
                  <c:v>182.26759999999999</c:v>
                </c:pt>
                <c:pt idx="11442">
                  <c:v>182.2955</c:v>
                </c:pt>
                <c:pt idx="11443">
                  <c:v>182.32329999999999</c:v>
                </c:pt>
                <c:pt idx="11444">
                  <c:v>182.3511</c:v>
                </c:pt>
                <c:pt idx="11445">
                  <c:v>182.37889999999999</c:v>
                </c:pt>
                <c:pt idx="11446">
                  <c:v>182.4068</c:v>
                </c:pt>
                <c:pt idx="11447">
                  <c:v>182.43459999999999</c:v>
                </c:pt>
                <c:pt idx="11448">
                  <c:v>182.46250000000001</c:v>
                </c:pt>
                <c:pt idx="11449">
                  <c:v>182.49029999999999</c:v>
                </c:pt>
                <c:pt idx="11450">
                  <c:v>182.5181</c:v>
                </c:pt>
                <c:pt idx="11451">
                  <c:v>182.54599999999999</c:v>
                </c:pt>
                <c:pt idx="11452">
                  <c:v>182.57380000000001</c:v>
                </c:pt>
                <c:pt idx="11453">
                  <c:v>182.60169999999999</c:v>
                </c:pt>
                <c:pt idx="11454">
                  <c:v>182.62950000000001</c:v>
                </c:pt>
                <c:pt idx="11455">
                  <c:v>182.6574</c:v>
                </c:pt>
                <c:pt idx="11456">
                  <c:v>182.68530000000001</c:v>
                </c:pt>
                <c:pt idx="11457">
                  <c:v>182.7131</c:v>
                </c:pt>
                <c:pt idx="11458">
                  <c:v>182.74100000000001</c:v>
                </c:pt>
                <c:pt idx="11459">
                  <c:v>182.7688</c:v>
                </c:pt>
                <c:pt idx="11460">
                  <c:v>182.79669999999999</c:v>
                </c:pt>
                <c:pt idx="11461">
                  <c:v>182.8246</c:v>
                </c:pt>
                <c:pt idx="11462">
                  <c:v>182.85239999999999</c:v>
                </c:pt>
                <c:pt idx="11463">
                  <c:v>182.88030000000001</c:v>
                </c:pt>
                <c:pt idx="11464">
                  <c:v>182.90819999999999</c:v>
                </c:pt>
                <c:pt idx="11465">
                  <c:v>182.93610000000001</c:v>
                </c:pt>
                <c:pt idx="11466">
                  <c:v>182.9639</c:v>
                </c:pt>
                <c:pt idx="11467">
                  <c:v>182.99180000000001</c:v>
                </c:pt>
                <c:pt idx="11468">
                  <c:v>183.0197</c:v>
                </c:pt>
                <c:pt idx="11469">
                  <c:v>183.04759999999999</c:v>
                </c:pt>
                <c:pt idx="11470">
                  <c:v>183.07550000000001</c:v>
                </c:pt>
                <c:pt idx="11471">
                  <c:v>183.10339999999999</c:v>
                </c:pt>
                <c:pt idx="11472">
                  <c:v>183.13130000000001</c:v>
                </c:pt>
                <c:pt idx="11473">
                  <c:v>183.1591</c:v>
                </c:pt>
                <c:pt idx="11474">
                  <c:v>183.18709999999999</c:v>
                </c:pt>
                <c:pt idx="11475">
                  <c:v>183.215</c:v>
                </c:pt>
                <c:pt idx="11476">
                  <c:v>183.24279999999999</c:v>
                </c:pt>
                <c:pt idx="11477">
                  <c:v>183.27080000000001</c:v>
                </c:pt>
                <c:pt idx="11478">
                  <c:v>183.2987</c:v>
                </c:pt>
                <c:pt idx="11479">
                  <c:v>183.32660000000001</c:v>
                </c:pt>
                <c:pt idx="11480">
                  <c:v>183.3545</c:v>
                </c:pt>
                <c:pt idx="11481">
                  <c:v>183.38239999999999</c:v>
                </c:pt>
                <c:pt idx="11482">
                  <c:v>183.41030000000001</c:v>
                </c:pt>
                <c:pt idx="11483">
                  <c:v>183.43819999999999</c:v>
                </c:pt>
                <c:pt idx="11484">
                  <c:v>183.46610000000001</c:v>
                </c:pt>
                <c:pt idx="11485">
                  <c:v>183.494</c:v>
                </c:pt>
                <c:pt idx="11486">
                  <c:v>183.52199999999999</c:v>
                </c:pt>
                <c:pt idx="11487">
                  <c:v>183.54990000000001</c:v>
                </c:pt>
                <c:pt idx="11488">
                  <c:v>183.5778</c:v>
                </c:pt>
                <c:pt idx="11489">
                  <c:v>183.60570000000001</c:v>
                </c:pt>
                <c:pt idx="11490">
                  <c:v>183.6337</c:v>
                </c:pt>
                <c:pt idx="11491">
                  <c:v>183.66159999999999</c:v>
                </c:pt>
                <c:pt idx="11492">
                  <c:v>183.68950000000001</c:v>
                </c:pt>
                <c:pt idx="11493">
                  <c:v>183.7175</c:v>
                </c:pt>
                <c:pt idx="11494">
                  <c:v>183.74539999999999</c:v>
                </c:pt>
                <c:pt idx="11495">
                  <c:v>183.77330000000001</c:v>
                </c:pt>
                <c:pt idx="11496">
                  <c:v>183.8013</c:v>
                </c:pt>
                <c:pt idx="11497">
                  <c:v>183.82919999999999</c:v>
                </c:pt>
                <c:pt idx="11498">
                  <c:v>183.85720000000001</c:v>
                </c:pt>
                <c:pt idx="11499">
                  <c:v>183.88509999999999</c:v>
                </c:pt>
                <c:pt idx="11500">
                  <c:v>183.91309999999999</c:v>
                </c:pt>
                <c:pt idx="11501">
                  <c:v>183.941</c:v>
                </c:pt>
                <c:pt idx="11502">
                  <c:v>183.96899999999999</c:v>
                </c:pt>
                <c:pt idx="11503">
                  <c:v>183.99690000000001</c:v>
                </c:pt>
                <c:pt idx="11504">
                  <c:v>184.0249</c:v>
                </c:pt>
                <c:pt idx="11505">
                  <c:v>184.05289999999999</c:v>
                </c:pt>
                <c:pt idx="11506">
                  <c:v>184.08080000000001</c:v>
                </c:pt>
                <c:pt idx="11507">
                  <c:v>184.1088</c:v>
                </c:pt>
                <c:pt idx="11508">
                  <c:v>184.13679999999999</c:v>
                </c:pt>
                <c:pt idx="11509">
                  <c:v>184.16470000000001</c:v>
                </c:pt>
                <c:pt idx="11510">
                  <c:v>184.1927</c:v>
                </c:pt>
                <c:pt idx="11511">
                  <c:v>184.22069999999999</c:v>
                </c:pt>
                <c:pt idx="11512">
                  <c:v>184.24870000000001</c:v>
                </c:pt>
                <c:pt idx="11513">
                  <c:v>184.2766</c:v>
                </c:pt>
                <c:pt idx="11514">
                  <c:v>184.30459999999999</c:v>
                </c:pt>
                <c:pt idx="11515">
                  <c:v>184.33260000000001</c:v>
                </c:pt>
                <c:pt idx="11516">
                  <c:v>184.36060000000001</c:v>
                </c:pt>
                <c:pt idx="11517">
                  <c:v>184.3886</c:v>
                </c:pt>
                <c:pt idx="11518">
                  <c:v>184.41659999999999</c:v>
                </c:pt>
                <c:pt idx="11519">
                  <c:v>184.44450000000001</c:v>
                </c:pt>
                <c:pt idx="11520">
                  <c:v>184.4725</c:v>
                </c:pt>
                <c:pt idx="11521">
                  <c:v>184.50049999999999</c:v>
                </c:pt>
                <c:pt idx="11522">
                  <c:v>184.52850000000001</c:v>
                </c:pt>
                <c:pt idx="11523">
                  <c:v>184.5565</c:v>
                </c:pt>
                <c:pt idx="11524">
                  <c:v>184.58449999999999</c:v>
                </c:pt>
                <c:pt idx="11525">
                  <c:v>184.61250000000001</c:v>
                </c:pt>
                <c:pt idx="11526">
                  <c:v>184.6405</c:v>
                </c:pt>
                <c:pt idx="11527">
                  <c:v>184.66849999999999</c:v>
                </c:pt>
                <c:pt idx="11528">
                  <c:v>184.69659999999999</c:v>
                </c:pt>
                <c:pt idx="11529">
                  <c:v>184.72460000000001</c:v>
                </c:pt>
                <c:pt idx="11530">
                  <c:v>184.7526</c:v>
                </c:pt>
                <c:pt idx="11531">
                  <c:v>184.78059999999999</c:v>
                </c:pt>
                <c:pt idx="11532">
                  <c:v>184.80860000000001</c:v>
                </c:pt>
                <c:pt idx="11533">
                  <c:v>184.83670000000001</c:v>
                </c:pt>
                <c:pt idx="11534">
                  <c:v>184.8647</c:v>
                </c:pt>
                <c:pt idx="11535">
                  <c:v>184.89269999999999</c:v>
                </c:pt>
                <c:pt idx="11536">
                  <c:v>184.92070000000001</c:v>
                </c:pt>
                <c:pt idx="11537">
                  <c:v>184.9487</c:v>
                </c:pt>
                <c:pt idx="11538">
                  <c:v>184.9768</c:v>
                </c:pt>
                <c:pt idx="11539">
                  <c:v>185.00479999999999</c:v>
                </c:pt>
                <c:pt idx="11540">
                  <c:v>185.03290000000001</c:v>
                </c:pt>
                <c:pt idx="11541">
                  <c:v>185.0609</c:v>
                </c:pt>
                <c:pt idx="11542">
                  <c:v>185.0889</c:v>
                </c:pt>
                <c:pt idx="11543">
                  <c:v>185.11699999999999</c:v>
                </c:pt>
                <c:pt idx="11544">
                  <c:v>185.14500000000001</c:v>
                </c:pt>
                <c:pt idx="11545">
                  <c:v>185.17310000000001</c:v>
                </c:pt>
                <c:pt idx="11546">
                  <c:v>185.2011</c:v>
                </c:pt>
                <c:pt idx="11547">
                  <c:v>185.22919999999999</c:v>
                </c:pt>
                <c:pt idx="11548">
                  <c:v>185.25720000000001</c:v>
                </c:pt>
                <c:pt idx="11549">
                  <c:v>185.28530000000001</c:v>
                </c:pt>
                <c:pt idx="11550">
                  <c:v>185.3133</c:v>
                </c:pt>
                <c:pt idx="11551">
                  <c:v>185.34139999999999</c:v>
                </c:pt>
                <c:pt idx="11552">
                  <c:v>185.36940000000001</c:v>
                </c:pt>
                <c:pt idx="11553">
                  <c:v>185.39750000000001</c:v>
                </c:pt>
                <c:pt idx="11554">
                  <c:v>185.4256</c:v>
                </c:pt>
                <c:pt idx="11555">
                  <c:v>185.45359999999999</c:v>
                </c:pt>
                <c:pt idx="11556">
                  <c:v>185.48169999999999</c:v>
                </c:pt>
                <c:pt idx="11557">
                  <c:v>185.50980000000001</c:v>
                </c:pt>
                <c:pt idx="11558">
                  <c:v>185.53790000000001</c:v>
                </c:pt>
                <c:pt idx="11559">
                  <c:v>185.5659</c:v>
                </c:pt>
                <c:pt idx="11560">
                  <c:v>185.59399999999999</c:v>
                </c:pt>
                <c:pt idx="11561">
                  <c:v>185.62209999999999</c:v>
                </c:pt>
                <c:pt idx="11562">
                  <c:v>185.65020000000001</c:v>
                </c:pt>
                <c:pt idx="11563">
                  <c:v>185.67830000000001</c:v>
                </c:pt>
                <c:pt idx="11564">
                  <c:v>185.7063</c:v>
                </c:pt>
                <c:pt idx="11565">
                  <c:v>185.73439999999999</c:v>
                </c:pt>
                <c:pt idx="11566">
                  <c:v>185.76249999999999</c:v>
                </c:pt>
                <c:pt idx="11567">
                  <c:v>185.79060000000001</c:v>
                </c:pt>
                <c:pt idx="11568">
                  <c:v>185.81870000000001</c:v>
                </c:pt>
                <c:pt idx="11569">
                  <c:v>185.8468</c:v>
                </c:pt>
                <c:pt idx="11570">
                  <c:v>185.8749</c:v>
                </c:pt>
                <c:pt idx="11571">
                  <c:v>185.90299999999999</c:v>
                </c:pt>
                <c:pt idx="11572">
                  <c:v>185.93109999999999</c:v>
                </c:pt>
                <c:pt idx="11573">
                  <c:v>185.95920000000001</c:v>
                </c:pt>
                <c:pt idx="11574">
                  <c:v>185.9873</c:v>
                </c:pt>
                <c:pt idx="11575">
                  <c:v>186.0154</c:v>
                </c:pt>
                <c:pt idx="11576">
                  <c:v>186.04349999999999</c:v>
                </c:pt>
                <c:pt idx="11577">
                  <c:v>186.07169999999999</c:v>
                </c:pt>
                <c:pt idx="11578">
                  <c:v>186.09979999999999</c:v>
                </c:pt>
                <c:pt idx="11579">
                  <c:v>186.12790000000001</c:v>
                </c:pt>
                <c:pt idx="11580">
                  <c:v>186.15600000000001</c:v>
                </c:pt>
                <c:pt idx="11581">
                  <c:v>186.1841</c:v>
                </c:pt>
                <c:pt idx="11582">
                  <c:v>186.2123</c:v>
                </c:pt>
                <c:pt idx="11583">
                  <c:v>186.24039999999999</c:v>
                </c:pt>
                <c:pt idx="11584">
                  <c:v>186.26849999999999</c:v>
                </c:pt>
                <c:pt idx="11585">
                  <c:v>186.29669999999999</c:v>
                </c:pt>
                <c:pt idx="11586">
                  <c:v>186.32480000000001</c:v>
                </c:pt>
                <c:pt idx="11587">
                  <c:v>186.35290000000001</c:v>
                </c:pt>
                <c:pt idx="11588">
                  <c:v>186.3811</c:v>
                </c:pt>
                <c:pt idx="11589">
                  <c:v>186.4092</c:v>
                </c:pt>
                <c:pt idx="11590">
                  <c:v>186.43729999999999</c:v>
                </c:pt>
                <c:pt idx="11591">
                  <c:v>186.46549999999999</c:v>
                </c:pt>
                <c:pt idx="11592">
                  <c:v>186.49359999999999</c:v>
                </c:pt>
                <c:pt idx="11593">
                  <c:v>186.52180000000001</c:v>
                </c:pt>
                <c:pt idx="11594">
                  <c:v>186.54990000000001</c:v>
                </c:pt>
                <c:pt idx="11595">
                  <c:v>186.57810000000001</c:v>
                </c:pt>
                <c:pt idx="11596">
                  <c:v>186.6062</c:v>
                </c:pt>
                <c:pt idx="11597">
                  <c:v>186.6344</c:v>
                </c:pt>
                <c:pt idx="11598">
                  <c:v>186.6626</c:v>
                </c:pt>
                <c:pt idx="11599">
                  <c:v>186.69069999999999</c:v>
                </c:pt>
                <c:pt idx="11600">
                  <c:v>186.71889999999999</c:v>
                </c:pt>
                <c:pt idx="11601">
                  <c:v>186.74709999999999</c:v>
                </c:pt>
                <c:pt idx="11602">
                  <c:v>186.77520000000001</c:v>
                </c:pt>
                <c:pt idx="11603">
                  <c:v>186.80340000000001</c:v>
                </c:pt>
                <c:pt idx="11604">
                  <c:v>186.83160000000001</c:v>
                </c:pt>
                <c:pt idx="11605">
                  <c:v>186.8597</c:v>
                </c:pt>
                <c:pt idx="11606">
                  <c:v>186.8879</c:v>
                </c:pt>
                <c:pt idx="11607">
                  <c:v>186.9161</c:v>
                </c:pt>
                <c:pt idx="11608">
                  <c:v>186.9443</c:v>
                </c:pt>
                <c:pt idx="11609">
                  <c:v>186.97239999999999</c:v>
                </c:pt>
                <c:pt idx="11610">
                  <c:v>187.00059999999999</c:v>
                </c:pt>
                <c:pt idx="11611">
                  <c:v>187.02879999999999</c:v>
                </c:pt>
                <c:pt idx="11612">
                  <c:v>187.05699999999999</c:v>
                </c:pt>
                <c:pt idx="11613">
                  <c:v>187.08519999999999</c:v>
                </c:pt>
                <c:pt idx="11614">
                  <c:v>187.11340000000001</c:v>
                </c:pt>
                <c:pt idx="11615">
                  <c:v>187.14160000000001</c:v>
                </c:pt>
                <c:pt idx="11616">
                  <c:v>187.16980000000001</c:v>
                </c:pt>
                <c:pt idx="11617">
                  <c:v>187.19800000000001</c:v>
                </c:pt>
                <c:pt idx="11618">
                  <c:v>187.22620000000001</c:v>
                </c:pt>
                <c:pt idx="11619">
                  <c:v>187.2544</c:v>
                </c:pt>
                <c:pt idx="11620">
                  <c:v>187.2826</c:v>
                </c:pt>
                <c:pt idx="11621">
                  <c:v>187.3108</c:v>
                </c:pt>
                <c:pt idx="11622">
                  <c:v>187.339</c:v>
                </c:pt>
                <c:pt idx="11623">
                  <c:v>187.3672</c:v>
                </c:pt>
                <c:pt idx="11624">
                  <c:v>187.3954</c:v>
                </c:pt>
                <c:pt idx="11625">
                  <c:v>187.4237</c:v>
                </c:pt>
                <c:pt idx="11626">
                  <c:v>187.45189999999999</c:v>
                </c:pt>
                <c:pt idx="11627">
                  <c:v>187.48009999999999</c:v>
                </c:pt>
                <c:pt idx="11628">
                  <c:v>187.50829999999999</c:v>
                </c:pt>
                <c:pt idx="11629">
                  <c:v>187.53649999999999</c:v>
                </c:pt>
                <c:pt idx="11630">
                  <c:v>187.56479999999999</c:v>
                </c:pt>
                <c:pt idx="11631">
                  <c:v>187.59299999999999</c:v>
                </c:pt>
                <c:pt idx="11632">
                  <c:v>187.62119999999999</c:v>
                </c:pt>
                <c:pt idx="11633">
                  <c:v>187.64949999999999</c:v>
                </c:pt>
                <c:pt idx="11634">
                  <c:v>187.67769999999999</c:v>
                </c:pt>
                <c:pt idx="11635">
                  <c:v>187.70590000000001</c:v>
                </c:pt>
                <c:pt idx="11636">
                  <c:v>187.73419999999999</c:v>
                </c:pt>
                <c:pt idx="11637">
                  <c:v>187.76240000000001</c:v>
                </c:pt>
                <c:pt idx="11638">
                  <c:v>187.79069999999999</c:v>
                </c:pt>
                <c:pt idx="11639">
                  <c:v>187.81890000000001</c:v>
                </c:pt>
                <c:pt idx="11640">
                  <c:v>187.84719999999999</c:v>
                </c:pt>
                <c:pt idx="11641">
                  <c:v>187.87540000000001</c:v>
                </c:pt>
                <c:pt idx="11642">
                  <c:v>187.90369999999999</c:v>
                </c:pt>
                <c:pt idx="11643">
                  <c:v>187.93190000000001</c:v>
                </c:pt>
                <c:pt idx="11644">
                  <c:v>187.96019999999999</c:v>
                </c:pt>
                <c:pt idx="11645">
                  <c:v>187.98840000000001</c:v>
                </c:pt>
                <c:pt idx="11646">
                  <c:v>188.01669999999999</c:v>
                </c:pt>
                <c:pt idx="11647">
                  <c:v>188.04499999999999</c:v>
                </c:pt>
                <c:pt idx="11648">
                  <c:v>188.07320000000001</c:v>
                </c:pt>
                <c:pt idx="11649">
                  <c:v>188.10149999999999</c:v>
                </c:pt>
                <c:pt idx="11650">
                  <c:v>188.12970000000001</c:v>
                </c:pt>
                <c:pt idx="11651">
                  <c:v>188.15799999999999</c:v>
                </c:pt>
                <c:pt idx="11652">
                  <c:v>188.18629999999999</c:v>
                </c:pt>
                <c:pt idx="11653">
                  <c:v>188.21459999999999</c:v>
                </c:pt>
                <c:pt idx="11654">
                  <c:v>188.24279999999999</c:v>
                </c:pt>
                <c:pt idx="11655">
                  <c:v>188.27109999999999</c:v>
                </c:pt>
                <c:pt idx="11656">
                  <c:v>188.29939999999999</c:v>
                </c:pt>
                <c:pt idx="11657">
                  <c:v>188.32769999999999</c:v>
                </c:pt>
                <c:pt idx="11658">
                  <c:v>188.35599999999999</c:v>
                </c:pt>
                <c:pt idx="11659">
                  <c:v>188.3843</c:v>
                </c:pt>
                <c:pt idx="11660">
                  <c:v>188.4126</c:v>
                </c:pt>
                <c:pt idx="11661">
                  <c:v>188.4409</c:v>
                </c:pt>
                <c:pt idx="11662">
                  <c:v>188.4691</c:v>
                </c:pt>
                <c:pt idx="11663">
                  <c:v>188.4975</c:v>
                </c:pt>
                <c:pt idx="11664">
                  <c:v>188.5257</c:v>
                </c:pt>
                <c:pt idx="11665">
                  <c:v>188.554</c:v>
                </c:pt>
                <c:pt idx="11666">
                  <c:v>188.58240000000001</c:v>
                </c:pt>
                <c:pt idx="11667">
                  <c:v>188.61070000000001</c:v>
                </c:pt>
                <c:pt idx="11668">
                  <c:v>188.63900000000001</c:v>
                </c:pt>
                <c:pt idx="11669">
                  <c:v>188.66730000000001</c:v>
                </c:pt>
                <c:pt idx="11670">
                  <c:v>188.69560000000001</c:v>
                </c:pt>
                <c:pt idx="11671">
                  <c:v>188.72389999999999</c:v>
                </c:pt>
                <c:pt idx="11672">
                  <c:v>188.75219999999999</c:v>
                </c:pt>
                <c:pt idx="11673">
                  <c:v>188.78049999999999</c:v>
                </c:pt>
                <c:pt idx="11674">
                  <c:v>188.80889999999999</c:v>
                </c:pt>
                <c:pt idx="11675">
                  <c:v>188.8372</c:v>
                </c:pt>
                <c:pt idx="11676">
                  <c:v>188.8655</c:v>
                </c:pt>
                <c:pt idx="11677">
                  <c:v>188.8938</c:v>
                </c:pt>
                <c:pt idx="11678">
                  <c:v>188.9221</c:v>
                </c:pt>
                <c:pt idx="11679">
                  <c:v>188.95050000000001</c:v>
                </c:pt>
                <c:pt idx="11680">
                  <c:v>188.97880000000001</c:v>
                </c:pt>
                <c:pt idx="11681">
                  <c:v>189.00720000000001</c:v>
                </c:pt>
                <c:pt idx="11682">
                  <c:v>189.03550000000001</c:v>
                </c:pt>
                <c:pt idx="11683">
                  <c:v>189.06379999999999</c:v>
                </c:pt>
                <c:pt idx="11684">
                  <c:v>189.09219999999999</c:v>
                </c:pt>
                <c:pt idx="11685">
                  <c:v>189.12049999999999</c:v>
                </c:pt>
                <c:pt idx="11686">
                  <c:v>189.1489</c:v>
                </c:pt>
                <c:pt idx="11687">
                  <c:v>189.1772</c:v>
                </c:pt>
                <c:pt idx="11688">
                  <c:v>189.2056</c:v>
                </c:pt>
                <c:pt idx="11689">
                  <c:v>189.23390000000001</c:v>
                </c:pt>
                <c:pt idx="11690">
                  <c:v>189.26230000000001</c:v>
                </c:pt>
                <c:pt idx="11691">
                  <c:v>189.29060000000001</c:v>
                </c:pt>
                <c:pt idx="11692">
                  <c:v>189.31899999999999</c:v>
                </c:pt>
                <c:pt idx="11693">
                  <c:v>189.34729999999999</c:v>
                </c:pt>
                <c:pt idx="11694">
                  <c:v>189.37569999999999</c:v>
                </c:pt>
                <c:pt idx="11695">
                  <c:v>189.4041</c:v>
                </c:pt>
                <c:pt idx="11696">
                  <c:v>189.4324</c:v>
                </c:pt>
                <c:pt idx="11697">
                  <c:v>189.46080000000001</c:v>
                </c:pt>
                <c:pt idx="11698">
                  <c:v>189.48920000000001</c:v>
                </c:pt>
                <c:pt idx="11699">
                  <c:v>189.51750000000001</c:v>
                </c:pt>
                <c:pt idx="11700">
                  <c:v>189.54589999999999</c:v>
                </c:pt>
                <c:pt idx="11701">
                  <c:v>189.57429999999999</c:v>
                </c:pt>
                <c:pt idx="11702">
                  <c:v>189.6027</c:v>
                </c:pt>
                <c:pt idx="11703">
                  <c:v>189.6311</c:v>
                </c:pt>
                <c:pt idx="11704">
                  <c:v>189.65950000000001</c:v>
                </c:pt>
                <c:pt idx="11705">
                  <c:v>189.68780000000001</c:v>
                </c:pt>
                <c:pt idx="11706">
                  <c:v>189.71619999999999</c:v>
                </c:pt>
                <c:pt idx="11707">
                  <c:v>189.74459999999999</c:v>
                </c:pt>
                <c:pt idx="11708">
                  <c:v>189.773</c:v>
                </c:pt>
                <c:pt idx="11709">
                  <c:v>189.8014</c:v>
                </c:pt>
                <c:pt idx="11710">
                  <c:v>189.82980000000001</c:v>
                </c:pt>
                <c:pt idx="11711">
                  <c:v>189.85820000000001</c:v>
                </c:pt>
                <c:pt idx="11712">
                  <c:v>189.88659999999999</c:v>
                </c:pt>
                <c:pt idx="11713">
                  <c:v>189.91499999999999</c:v>
                </c:pt>
                <c:pt idx="11714">
                  <c:v>189.9434</c:v>
                </c:pt>
                <c:pt idx="11715">
                  <c:v>189.9718</c:v>
                </c:pt>
                <c:pt idx="11716">
                  <c:v>190.00020000000001</c:v>
                </c:pt>
                <c:pt idx="11717">
                  <c:v>190.02860000000001</c:v>
                </c:pt>
                <c:pt idx="11718">
                  <c:v>190.05709999999999</c:v>
                </c:pt>
                <c:pt idx="11719">
                  <c:v>190.0855</c:v>
                </c:pt>
                <c:pt idx="11720">
                  <c:v>190.1139</c:v>
                </c:pt>
                <c:pt idx="11721">
                  <c:v>190.14230000000001</c:v>
                </c:pt>
                <c:pt idx="11722">
                  <c:v>190.17070000000001</c:v>
                </c:pt>
                <c:pt idx="11723">
                  <c:v>190.19919999999999</c:v>
                </c:pt>
                <c:pt idx="11724">
                  <c:v>190.2276</c:v>
                </c:pt>
                <c:pt idx="11725">
                  <c:v>190.256</c:v>
                </c:pt>
                <c:pt idx="11726">
                  <c:v>190.28440000000001</c:v>
                </c:pt>
                <c:pt idx="11727">
                  <c:v>190.31290000000001</c:v>
                </c:pt>
                <c:pt idx="11728">
                  <c:v>190.34129999999999</c:v>
                </c:pt>
                <c:pt idx="11729">
                  <c:v>190.3698</c:v>
                </c:pt>
                <c:pt idx="11730">
                  <c:v>190.3982</c:v>
                </c:pt>
                <c:pt idx="11731">
                  <c:v>190.42660000000001</c:v>
                </c:pt>
                <c:pt idx="11732">
                  <c:v>190.45509999999999</c:v>
                </c:pt>
                <c:pt idx="11733">
                  <c:v>190.48349999999999</c:v>
                </c:pt>
                <c:pt idx="11734">
                  <c:v>190.512</c:v>
                </c:pt>
                <c:pt idx="11735">
                  <c:v>190.54040000000001</c:v>
                </c:pt>
                <c:pt idx="11736">
                  <c:v>190.56890000000001</c:v>
                </c:pt>
                <c:pt idx="11737">
                  <c:v>190.59729999999999</c:v>
                </c:pt>
                <c:pt idx="11738">
                  <c:v>190.6258</c:v>
                </c:pt>
                <c:pt idx="11739">
                  <c:v>190.6542</c:v>
                </c:pt>
                <c:pt idx="11740">
                  <c:v>190.68270000000001</c:v>
                </c:pt>
                <c:pt idx="11741">
                  <c:v>190.71119999999999</c:v>
                </c:pt>
                <c:pt idx="11742">
                  <c:v>190.7396</c:v>
                </c:pt>
                <c:pt idx="11743">
                  <c:v>190.7681</c:v>
                </c:pt>
                <c:pt idx="11744">
                  <c:v>190.79660000000001</c:v>
                </c:pt>
                <c:pt idx="11745">
                  <c:v>190.82499999999999</c:v>
                </c:pt>
                <c:pt idx="11746">
                  <c:v>190.8535</c:v>
                </c:pt>
                <c:pt idx="11747">
                  <c:v>190.88200000000001</c:v>
                </c:pt>
                <c:pt idx="11748">
                  <c:v>190.91040000000001</c:v>
                </c:pt>
                <c:pt idx="11749">
                  <c:v>190.93889999999999</c:v>
                </c:pt>
                <c:pt idx="11750">
                  <c:v>190.9674</c:v>
                </c:pt>
                <c:pt idx="11751">
                  <c:v>190.99590000000001</c:v>
                </c:pt>
                <c:pt idx="11752">
                  <c:v>191.02440000000001</c:v>
                </c:pt>
                <c:pt idx="11753">
                  <c:v>191.05289999999999</c:v>
                </c:pt>
                <c:pt idx="11754">
                  <c:v>191.0814</c:v>
                </c:pt>
                <c:pt idx="11755">
                  <c:v>191.10990000000001</c:v>
                </c:pt>
                <c:pt idx="11756">
                  <c:v>191.13839999999999</c:v>
                </c:pt>
                <c:pt idx="11757">
                  <c:v>191.16679999999999</c:v>
                </c:pt>
                <c:pt idx="11758">
                  <c:v>191.1953</c:v>
                </c:pt>
                <c:pt idx="11759">
                  <c:v>191.22380000000001</c:v>
                </c:pt>
                <c:pt idx="11760">
                  <c:v>191.25229999999999</c:v>
                </c:pt>
                <c:pt idx="11761">
                  <c:v>191.2809</c:v>
                </c:pt>
                <c:pt idx="11762">
                  <c:v>191.30940000000001</c:v>
                </c:pt>
                <c:pt idx="11763">
                  <c:v>191.33789999999999</c:v>
                </c:pt>
                <c:pt idx="11764">
                  <c:v>191.3664</c:v>
                </c:pt>
                <c:pt idx="11765">
                  <c:v>191.39490000000001</c:v>
                </c:pt>
                <c:pt idx="11766">
                  <c:v>191.42339999999999</c:v>
                </c:pt>
                <c:pt idx="11767">
                  <c:v>191.45189999999999</c:v>
                </c:pt>
                <c:pt idx="11768">
                  <c:v>191.48050000000001</c:v>
                </c:pt>
                <c:pt idx="11769">
                  <c:v>191.50899999999999</c:v>
                </c:pt>
                <c:pt idx="11770">
                  <c:v>191.53749999999999</c:v>
                </c:pt>
                <c:pt idx="11771">
                  <c:v>191.566</c:v>
                </c:pt>
                <c:pt idx="11772">
                  <c:v>191.59460000000001</c:v>
                </c:pt>
                <c:pt idx="11773">
                  <c:v>191.62309999999999</c:v>
                </c:pt>
                <c:pt idx="11774">
                  <c:v>191.6516</c:v>
                </c:pt>
                <c:pt idx="11775">
                  <c:v>191.68010000000001</c:v>
                </c:pt>
                <c:pt idx="11776">
                  <c:v>191.70869999999999</c:v>
                </c:pt>
                <c:pt idx="11777">
                  <c:v>191.7372</c:v>
                </c:pt>
                <c:pt idx="11778">
                  <c:v>191.76580000000001</c:v>
                </c:pt>
                <c:pt idx="11779">
                  <c:v>191.79429999999999</c:v>
                </c:pt>
                <c:pt idx="11780">
                  <c:v>191.8229</c:v>
                </c:pt>
                <c:pt idx="11781">
                  <c:v>191.85140000000001</c:v>
                </c:pt>
                <c:pt idx="11782">
                  <c:v>191.88</c:v>
                </c:pt>
                <c:pt idx="11783">
                  <c:v>191.9085</c:v>
                </c:pt>
                <c:pt idx="11784">
                  <c:v>191.93709999999999</c:v>
                </c:pt>
                <c:pt idx="11785">
                  <c:v>191.96559999999999</c:v>
                </c:pt>
                <c:pt idx="11786">
                  <c:v>191.99420000000001</c:v>
                </c:pt>
                <c:pt idx="11787">
                  <c:v>192.02269999999999</c:v>
                </c:pt>
                <c:pt idx="11788">
                  <c:v>192.0513</c:v>
                </c:pt>
                <c:pt idx="11789">
                  <c:v>192.07990000000001</c:v>
                </c:pt>
                <c:pt idx="11790">
                  <c:v>192.10839999999999</c:v>
                </c:pt>
                <c:pt idx="11791">
                  <c:v>192.137</c:v>
                </c:pt>
                <c:pt idx="11792">
                  <c:v>192.16560000000001</c:v>
                </c:pt>
                <c:pt idx="11793">
                  <c:v>192.19409999999999</c:v>
                </c:pt>
                <c:pt idx="11794">
                  <c:v>192.2227</c:v>
                </c:pt>
                <c:pt idx="11795">
                  <c:v>192.25129999999999</c:v>
                </c:pt>
                <c:pt idx="11796">
                  <c:v>192.2799</c:v>
                </c:pt>
                <c:pt idx="11797">
                  <c:v>192.30850000000001</c:v>
                </c:pt>
                <c:pt idx="11798">
                  <c:v>192.33699999999999</c:v>
                </c:pt>
                <c:pt idx="11799">
                  <c:v>192.3656</c:v>
                </c:pt>
                <c:pt idx="11800">
                  <c:v>192.39420000000001</c:v>
                </c:pt>
                <c:pt idx="11801">
                  <c:v>192.4228</c:v>
                </c:pt>
                <c:pt idx="11802">
                  <c:v>192.45140000000001</c:v>
                </c:pt>
                <c:pt idx="11803">
                  <c:v>192.48</c:v>
                </c:pt>
                <c:pt idx="11804">
                  <c:v>192.5086</c:v>
                </c:pt>
                <c:pt idx="11805">
                  <c:v>192.53720000000001</c:v>
                </c:pt>
                <c:pt idx="11806">
                  <c:v>192.5658</c:v>
                </c:pt>
                <c:pt idx="11807">
                  <c:v>192.59440000000001</c:v>
                </c:pt>
                <c:pt idx="11808">
                  <c:v>192.62299999999999</c:v>
                </c:pt>
                <c:pt idx="11809">
                  <c:v>192.6516</c:v>
                </c:pt>
                <c:pt idx="11810">
                  <c:v>192.68020000000001</c:v>
                </c:pt>
                <c:pt idx="11811">
                  <c:v>192.7088</c:v>
                </c:pt>
                <c:pt idx="11812">
                  <c:v>192.73740000000001</c:v>
                </c:pt>
                <c:pt idx="11813">
                  <c:v>192.76609999999999</c:v>
                </c:pt>
                <c:pt idx="11814">
                  <c:v>192.79470000000001</c:v>
                </c:pt>
                <c:pt idx="11815">
                  <c:v>192.82329999999999</c:v>
                </c:pt>
                <c:pt idx="11816">
                  <c:v>192.8519</c:v>
                </c:pt>
                <c:pt idx="11817">
                  <c:v>192.88050000000001</c:v>
                </c:pt>
                <c:pt idx="11818">
                  <c:v>192.9092</c:v>
                </c:pt>
                <c:pt idx="11819">
                  <c:v>192.93780000000001</c:v>
                </c:pt>
                <c:pt idx="11820">
                  <c:v>192.96639999999999</c:v>
                </c:pt>
                <c:pt idx="11821">
                  <c:v>192.99510000000001</c:v>
                </c:pt>
                <c:pt idx="11822">
                  <c:v>193.02369999999999</c:v>
                </c:pt>
                <c:pt idx="11823">
                  <c:v>193.0523</c:v>
                </c:pt>
                <c:pt idx="11824">
                  <c:v>193.08099999999999</c:v>
                </c:pt>
                <c:pt idx="11825">
                  <c:v>193.1096</c:v>
                </c:pt>
                <c:pt idx="11826">
                  <c:v>193.13820000000001</c:v>
                </c:pt>
                <c:pt idx="11827">
                  <c:v>193.1669</c:v>
                </c:pt>
                <c:pt idx="11828">
                  <c:v>193.19550000000001</c:v>
                </c:pt>
                <c:pt idx="11829">
                  <c:v>193.2242</c:v>
                </c:pt>
                <c:pt idx="11830">
                  <c:v>193.25280000000001</c:v>
                </c:pt>
                <c:pt idx="11831">
                  <c:v>193.28149999999999</c:v>
                </c:pt>
                <c:pt idx="11832">
                  <c:v>193.31020000000001</c:v>
                </c:pt>
                <c:pt idx="11833">
                  <c:v>193.33879999999999</c:v>
                </c:pt>
                <c:pt idx="11834">
                  <c:v>193.36750000000001</c:v>
                </c:pt>
                <c:pt idx="11835">
                  <c:v>193.39609999999999</c:v>
                </c:pt>
                <c:pt idx="11836">
                  <c:v>193.4248</c:v>
                </c:pt>
                <c:pt idx="11837">
                  <c:v>193.45349999999999</c:v>
                </c:pt>
                <c:pt idx="11838">
                  <c:v>193.4821</c:v>
                </c:pt>
                <c:pt idx="11839">
                  <c:v>193.51079999999999</c:v>
                </c:pt>
                <c:pt idx="11840">
                  <c:v>193.5395</c:v>
                </c:pt>
                <c:pt idx="11841">
                  <c:v>193.56809999999999</c:v>
                </c:pt>
                <c:pt idx="11842">
                  <c:v>193.5968</c:v>
                </c:pt>
                <c:pt idx="11843">
                  <c:v>193.62549999999999</c:v>
                </c:pt>
                <c:pt idx="11844">
                  <c:v>193.6542</c:v>
                </c:pt>
                <c:pt idx="11845">
                  <c:v>193.68289999999999</c:v>
                </c:pt>
                <c:pt idx="11846">
                  <c:v>193.7116</c:v>
                </c:pt>
                <c:pt idx="11847">
                  <c:v>193.74019999999999</c:v>
                </c:pt>
                <c:pt idx="11848">
                  <c:v>193.7689</c:v>
                </c:pt>
                <c:pt idx="11849">
                  <c:v>193.79759999999999</c:v>
                </c:pt>
                <c:pt idx="11850">
                  <c:v>193.8263</c:v>
                </c:pt>
                <c:pt idx="11851">
                  <c:v>193.85499999999999</c:v>
                </c:pt>
                <c:pt idx="11852">
                  <c:v>193.8837</c:v>
                </c:pt>
                <c:pt idx="11853">
                  <c:v>193.91239999999999</c:v>
                </c:pt>
                <c:pt idx="11854">
                  <c:v>193.94110000000001</c:v>
                </c:pt>
                <c:pt idx="11855">
                  <c:v>193.96979999999999</c:v>
                </c:pt>
                <c:pt idx="11856">
                  <c:v>193.99850000000001</c:v>
                </c:pt>
                <c:pt idx="11857">
                  <c:v>194.02719999999999</c:v>
                </c:pt>
                <c:pt idx="11858">
                  <c:v>194.05600000000001</c:v>
                </c:pt>
                <c:pt idx="11859">
                  <c:v>194.0847</c:v>
                </c:pt>
                <c:pt idx="11860">
                  <c:v>194.11340000000001</c:v>
                </c:pt>
                <c:pt idx="11861">
                  <c:v>194.1421</c:v>
                </c:pt>
                <c:pt idx="11862">
                  <c:v>194.17080000000001</c:v>
                </c:pt>
                <c:pt idx="11863">
                  <c:v>194.1995</c:v>
                </c:pt>
                <c:pt idx="11864">
                  <c:v>194.22829999999999</c:v>
                </c:pt>
                <c:pt idx="11865">
                  <c:v>194.25700000000001</c:v>
                </c:pt>
                <c:pt idx="11866">
                  <c:v>194.28569999999999</c:v>
                </c:pt>
                <c:pt idx="11867">
                  <c:v>194.31450000000001</c:v>
                </c:pt>
                <c:pt idx="11868">
                  <c:v>194.3432</c:v>
                </c:pt>
                <c:pt idx="11869">
                  <c:v>194.37190000000001</c:v>
                </c:pt>
                <c:pt idx="11870">
                  <c:v>194.4007</c:v>
                </c:pt>
                <c:pt idx="11871">
                  <c:v>194.42939999999999</c:v>
                </c:pt>
                <c:pt idx="11872">
                  <c:v>194.4581</c:v>
                </c:pt>
                <c:pt idx="11873">
                  <c:v>194.48689999999999</c:v>
                </c:pt>
                <c:pt idx="11874">
                  <c:v>194.51560000000001</c:v>
                </c:pt>
                <c:pt idx="11875">
                  <c:v>194.5444</c:v>
                </c:pt>
                <c:pt idx="11876">
                  <c:v>194.57310000000001</c:v>
                </c:pt>
                <c:pt idx="11877">
                  <c:v>194.6019</c:v>
                </c:pt>
                <c:pt idx="11878">
                  <c:v>194.63059999999999</c:v>
                </c:pt>
                <c:pt idx="11879">
                  <c:v>194.65940000000001</c:v>
                </c:pt>
                <c:pt idx="11880">
                  <c:v>194.68809999999999</c:v>
                </c:pt>
                <c:pt idx="11881">
                  <c:v>194.71690000000001</c:v>
                </c:pt>
                <c:pt idx="11882">
                  <c:v>194.7457</c:v>
                </c:pt>
                <c:pt idx="11883">
                  <c:v>194.77440000000001</c:v>
                </c:pt>
                <c:pt idx="11884">
                  <c:v>194.8032</c:v>
                </c:pt>
                <c:pt idx="11885">
                  <c:v>194.83199999999999</c:v>
                </c:pt>
                <c:pt idx="11886">
                  <c:v>194.86070000000001</c:v>
                </c:pt>
                <c:pt idx="11887">
                  <c:v>194.8895</c:v>
                </c:pt>
                <c:pt idx="11888">
                  <c:v>194.91829999999999</c:v>
                </c:pt>
                <c:pt idx="11889">
                  <c:v>194.94710000000001</c:v>
                </c:pt>
                <c:pt idx="11890">
                  <c:v>194.97579999999999</c:v>
                </c:pt>
                <c:pt idx="11891">
                  <c:v>195.00460000000001</c:v>
                </c:pt>
                <c:pt idx="11892">
                  <c:v>195.0334</c:v>
                </c:pt>
                <c:pt idx="11893">
                  <c:v>195.06219999999999</c:v>
                </c:pt>
                <c:pt idx="11894">
                  <c:v>195.09100000000001</c:v>
                </c:pt>
                <c:pt idx="11895">
                  <c:v>195.1198</c:v>
                </c:pt>
                <c:pt idx="11896">
                  <c:v>195.14850000000001</c:v>
                </c:pt>
                <c:pt idx="11897">
                  <c:v>195.1773</c:v>
                </c:pt>
                <c:pt idx="11898">
                  <c:v>195.20609999999999</c:v>
                </c:pt>
                <c:pt idx="11899">
                  <c:v>195.23490000000001</c:v>
                </c:pt>
                <c:pt idx="11900">
                  <c:v>195.2637</c:v>
                </c:pt>
                <c:pt idx="11901">
                  <c:v>195.29249999999999</c:v>
                </c:pt>
                <c:pt idx="11902">
                  <c:v>195.32140000000001</c:v>
                </c:pt>
                <c:pt idx="11903">
                  <c:v>195.3502</c:v>
                </c:pt>
                <c:pt idx="11904">
                  <c:v>195.37899999999999</c:v>
                </c:pt>
                <c:pt idx="11905">
                  <c:v>195.40780000000001</c:v>
                </c:pt>
                <c:pt idx="11906">
                  <c:v>195.4366</c:v>
                </c:pt>
                <c:pt idx="11907">
                  <c:v>195.46539999999999</c:v>
                </c:pt>
                <c:pt idx="11908">
                  <c:v>195.49420000000001</c:v>
                </c:pt>
                <c:pt idx="11909">
                  <c:v>195.523</c:v>
                </c:pt>
                <c:pt idx="11910">
                  <c:v>195.55189999999999</c:v>
                </c:pt>
                <c:pt idx="11911">
                  <c:v>195.58070000000001</c:v>
                </c:pt>
                <c:pt idx="11912">
                  <c:v>195.6095</c:v>
                </c:pt>
                <c:pt idx="11913">
                  <c:v>195.63829999999999</c:v>
                </c:pt>
                <c:pt idx="11914">
                  <c:v>195.66720000000001</c:v>
                </c:pt>
                <c:pt idx="11915">
                  <c:v>195.696</c:v>
                </c:pt>
                <c:pt idx="11916">
                  <c:v>195.72479999999999</c:v>
                </c:pt>
                <c:pt idx="11917">
                  <c:v>195.75370000000001</c:v>
                </c:pt>
                <c:pt idx="11918">
                  <c:v>195.7825</c:v>
                </c:pt>
                <c:pt idx="11919">
                  <c:v>195.81139999999999</c:v>
                </c:pt>
                <c:pt idx="11920">
                  <c:v>195.84020000000001</c:v>
                </c:pt>
                <c:pt idx="11921">
                  <c:v>195.869</c:v>
                </c:pt>
                <c:pt idx="11922">
                  <c:v>195.89789999999999</c:v>
                </c:pt>
                <c:pt idx="11923">
                  <c:v>195.92670000000001</c:v>
                </c:pt>
                <c:pt idx="11924">
                  <c:v>195.9556</c:v>
                </c:pt>
                <c:pt idx="11925">
                  <c:v>195.98439999999999</c:v>
                </c:pt>
                <c:pt idx="11926">
                  <c:v>196.01329999999999</c:v>
                </c:pt>
                <c:pt idx="11927">
                  <c:v>196.04220000000001</c:v>
                </c:pt>
                <c:pt idx="11928">
                  <c:v>196.071</c:v>
                </c:pt>
                <c:pt idx="11929">
                  <c:v>196.09989999999999</c:v>
                </c:pt>
                <c:pt idx="11930">
                  <c:v>196.12870000000001</c:v>
                </c:pt>
                <c:pt idx="11931">
                  <c:v>196.1576</c:v>
                </c:pt>
                <c:pt idx="11932">
                  <c:v>196.1865</c:v>
                </c:pt>
                <c:pt idx="11933">
                  <c:v>196.21530000000001</c:v>
                </c:pt>
                <c:pt idx="11934">
                  <c:v>196.24420000000001</c:v>
                </c:pt>
                <c:pt idx="11935">
                  <c:v>196.2731</c:v>
                </c:pt>
                <c:pt idx="11936">
                  <c:v>196.30199999999999</c:v>
                </c:pt>
                <c:pt idx="11937">
                  <c:v>196.33080000000001</c:v>
                </c:pt>
                <c:pt idx="11938">
                  <c:v>196.3597</c:v>
                </c:pt>
                <c:pt idx="11939">
                  <c:v>196.3886</c:v>
                </c:pt>
                <c:pt idx="11940">
                  <c:v>196.41749999999999</c:v>
                </c:pt>
                <c:pt idx="11941">
                  <c:v>196.44640000000001</c:v>
                </c:pt>
                <c:pt idx="11942">
                  <c:v>196.4753</c:v>
                </c:pt>
                <c:pt idx="11943">
                  <c:v>196.5042</c:v>
                </c:pt>
                <c:pt idx="11944">
                  <c:v>196.53309999999999</c:v>
                </c:pt>
                <c:pt idx="11945">
                  <c:v>196.56200000000001</c:v>
                </c:pt>
                <c:pt idx="11946">
                  <c:v>196.5909</c:v>
                </c:pt>
                <c:pt idx="11947">
                  <c:v>196.6198</c:v>
                </c:pt>
                <c:pt idx="11948">
                  <c:v>196.64869999999999</c:v>
                </c:pt>
                <c:pt idx="11949">
                  <c:v>196.67760000000001</c:v>
                </c:pt>
                <c:pt idx="11950">
                  <c:v>196.70650000000001</c:v>
                </c:pt>
                <c:pt idx="11951">
                  <c:v>196.7354</c:v>
                </c:pt>
                <c:pt idx="11952">
                  <c:v>196.76429999999999</c:v>
                </c:pt>
                <c:pt idx="11953">
                  <c:v>196.79320000000001</c:v>
                </c:pt>
                <c:pt idx="11954">
                  <c:v>196.82210000000001</c:v>
                </c:pt>
                <c:pt idx="11955">
                  <c:v>196.851</c:v>
                </c:pt>
                <c:pt idx="11956">
                  <c:v>196.88</c:v>
                </c:pt>
                <c:pt idx="11957">
                  <c:v>196.90889999999999</c:v>
                </c:pt>
                <c:pt idx="11958">
                  <c:v>196.93780000000001</c:v>
                </c:pt>
                <c:pt idx="11959">
                  <c:v>196.9667</c:v>
                </c:pt>
                <c:pt idx="11960">
                  <c:v>196.9957</c:v>
                </c:pt>
                <c:pt idx="11961">
                  <c:v>197.02459999999999</c:v>
                </c:pt>
                <c:pt idx="11962">
                  <c:v>197.05350000000001</c:v>
                </c:pt>
                <c:pt idx="11963">
                  <c:v>197.08240000000001</c:v>
                </c:pt>
                <c:pt idx="11964">
                  <c:v>197.1114</c:v>
                </c:pt>
                <c:pt idx="11965">
                  <c:v>197.1403</c:v>
                </c:pt>
                <c:pt idx="11966">
                  <c:v>197.16929999999999</c:v>
                </c:pt>
                <c:pt idx="11967">
                  <c:v>197.19820000000001</c:v>
                </c:pt>
                <c:pt idx="11968">
                  <c:v>197.22710000000001</c:v>
                </c:pt>
                <c:pt idx="11969">
                  <c:v>197.2561</c:v>
                </c:pt>
                <c:pt idx="11970">
                  <c:v>197.285</c:v>
                </c:pt>
                <c:pt idx="11971">
                  <c:v>197.31399999999999</c:v>
                </c:pt>
                <c:pt idx="11972">
                  <c:v>197.34299999999999</c:v>
                </c:pt>
                <c:pt idx="11973">
                  <c:v>197.37190000000001</c:v>
                </c:pt>
                <c:pt idx="11974">
                  <c:v>197.40090000000001</c:v>
                </c:pt>
                <c:pt idx="11975">
                  <c:v>197.4298</c:v>
                </c:pt>
                <c:pt idx="11976">
                  <c:v>197.4588</c:v>
                </c:pt>
                <c:pt idx="11977">
                  <c:v>197.48769999999999</c:v>
                </c:pt>
                <c:pt idx="11978">
                  <c:v>197.51669999999999</c:v>
                </c:pt>
                <c:pt idx="11979">
                  <c:v>197.54570000000001</c:v>
                </c:pt>
                <c:pt idx="11980">
                  <c:v>197.5746</c:v>
                </c:pt>
                <c:pt idx="11981">
                  <c:v>197.6036</c:v>
                </c:pt>
                <c:pt idx="11982">
                  <c:v>197.6326</c:v>
                </c:pt>
                <c:pt idx="11983">
                  <c:v>197.66159999999999</c:v>
                </c:pt>
                <c:pt idx="11984">
                  <c:v>197.69059999999999</c:v>
                </c:pt>
                <c:pt idx="11985">
                  <c:v>197.71950000000001</c:v>
                </c:pt>
                <c:pt idx="11986">
                  <c:v>197.74850000000001</c:v>
                </c:pt>
                <c:pt idx="11987">
                  <c:v>197.7775</c:v>
                </c:pt>
                <c:pt idx="11988">
                  <c:v>197.8065</c:v>
                </c:pt>
                <c:pt idx="11989">
                  <c:v>197.8355</c:v>
                </c:pt>
                <c:pt idx="11990">
                  <c:v>197.86449999999999</c:v>
                </c:pt>
                <c:pt idx="11991">
                  <c:v>197.89349999999999</c:v>
                </c:pt>
                <c:pt idx="11992">
                  <c:v>197.92250000000001</c:v>
                </c:pt>
                <c:pt idx="11993">
                  <c:v>197.95150000000001</c:v>
                </c:pt>
                <c:pt idx="11994">
                  <c:v>197.98050000000001</c:v>
                </c:pt>
                <c:pt idx="11995">
                  <c:v>198.0095</c:v>
                </c:pt>
                <c:pt idx="11996">
                  <c:v>198.0385</c:v>
                </c:pt>
                <c:pt idx="11997">
                  <c:v>198.0675</c:v>
                </c:pt>
                <c:pt idx="11998">
                  <c:v>198.09649999999999</c:v>
                </c:pt>
                <c:pt idx="11999">
                  <c:v>198.12549999999999</c:v>
                </c:pt>
                <c:pt idx="12000">
                  <c:v>198.15450000000001</c:v>
                </c:pt>
                <c:pt idx="12001">
                  <c:v>198.18350000000001</c:v>
                </c:pt>
                <c:pt idx="12002">
                  <c:v>198.21250000000001</c:v>
                </c:pt>
                <c:pt idx="12003">
                  <c:v>198.24160000000001</c:v>
                </c:pt>
                <c:pt idx="12004">
                  <c:v>198.2706</c:v>
                </c:pt>
                <c:pt idx="12005">
                  <c:v>198.2996</c:v>
                </c:pt>
                <c:pt idx="12006">
                  <c:v>198.32859999999999</c:v>
                </c:pt>
                <c:pt idx="12007">
                  <c:v>198.35769999999999</c:v>
                </c:pt>
                <c:pt idx="12008">
                  <c:v>198.38669999999999</c:v>
                </c:pt>
                <c:pt idx="12009">
                  <c:v>198.41569999999999</c:v>
                </c:pt>
                <c:pt idx="12010">
                  <c:v>198.44470000000001</c:v>
                </c:pt>
                <c:pt idx="12011">
                  <c:v>198.47380000000001</c:v>
                </c:pt>
                <c:pt idx="12012">
                  <c:v>198.50280000000001</c:v>
                </c:pt>
                <c:pt idx="12013">
                  <c:v>198.53190000000001</c:v>
                </c:pt>
                <c:pt idx="12014">
                  <c:v>198.5609</c:v>
                </c:pt>
                <c:pt idx="12015">
                  <c:v>198.59</c:v>
                </c:pt>
                <c:pt idx="12016">
                  <c:v>198.619</c:v>
                </c:pt>
                <c:pt idx="12017">
                  <c:v>198.6481</c:v>
                </c:pt>
                <c:pt idx="12018">
                  <c:v>198.6771</c:v>
                </c:pt>
                <c:pt idx="12019">
                  <c:v>198.70609999999999</c:v>
                </c:pt>
                <c:pt idx="12020">
                  <c:v>198.73519999999999</c:v>
                </c:pt>
                <c:pt idx="12021">
                  <c:v>198.76429999999999</c:v>
                </c:pt>
                <c:pt idx="12022">
                  <c:v>198.79329999999999</c:v>
                </c:pt>
                <c:pt idx="12023">
                  <c:v>198.82239999999999</c:v>
                </c:pt>
                <c:pt idx="12024">
                  <c:v>198.85149999999999</c:v>
                </c:pt>
                <c:pt idx="12025">
                  <c:v>198.88050000000001</c:v>
                </c:pt>
                <c:pt idx="12026">
                  <c:v>198.90960000000001</c:v>
                </c:pt>
                <c:pt idx="12027">
                  <c:v>198.93870000000001</c:v>
                </c:pt>
                <c:pt idx="12028">
                  <c:v>198.96770000000001</c:v>
                </c:pt>
                <c:pt idx="12029">
                  <c:v>198.99680000000001</c:v>
                </c:pt>
                <c:pt idx="12030">
                  <c:v>199.02590000000001</c:v>
                </c:pt>
                <c:pt idx="12031">
                  <c:v>199.05500000000001</c:v>
                </c:pt>
                <c:pt idx="12032">
                  <c:v>199.084</c:v>
                </c:pt>
                <c:pt idx="12033">
                  <c:v>199.1131</c:v>
                </c:pt>
                <c:pt idx="12034">
                  <c:v>199.1422</c:v>
                </c:pt>
                <c:pt idx="12035">
                  <c:v>199.1713</c:v>
                </c:pt>
                <c:pt idx="12036">
                  <c:v>199.2004</c:v>
                </c:pt>
                <c:pt idx="12037">
                  <c:v>199.2295</c:v>
                </c:pt>
                <c:pt idx="12038">
                  <c:v>199.2586</c:v>
                </c:pt>
                <c:pt idx="12039">
                  <c:v>199.2877</c:v>
                </c:pt>
                <c:pt idx="12040">
                  <c:v>199.3168</c:v>
                </c:pt>
                <c:pt idx="12041">
                  <c:v>199.3459</c:v>
                </c:pt>
                <c:pt idx="12042">
                  <c:v>199.375</c:v>
                </c:pt>
                <c:pt idx="12043">
                  <c:v>199.4041</c:v>
                </c:pt>
                <c:pt idx="12044">
                  <c:v>199.4332</c:v>
                </c:pt>
                <c:pt idx="12045">
                  <c:v>199.4623</c:v>
                </c:pt>
                <c:pt idx="12046">
                  <c:v>199.4914</c:v>
                </c:pt>
                <c:pt idx="12047">
                  <c:v>199.5205</c:v>
                </c:pt>
                <c:pt idx="12048">
                  <c:v>199.5496</c:v>
                </c:pt>
                <c:pt idx="12049">
                  <c:v>199.5787</c:v>
                </c:pt>
                <c:pt idx="12050">
                  <c:v>199.6078</c:v>
                </c:pt>
                <c:pt idx="12051">
                  <c:v>199.637</c:v>
                </c:pt>
                <c:pt idx="12052">
                  <c:v>199.6661</c:v>
                </c:pt>
                <c:pt idx="12053">
                  <c:v>199.6952</c:v>
                </c:pt>
                <c:pt idx="12054">
                  <c:v>199.7243</c:v>
                </c:pt>
                <c:pt idx="12055">
                  <c:v>199.7535</c:v>
                </c:pt>
                <c:pt idx="12056">
                  <c:v>199.7826</c:v>
                </c:pt>
                <c:pt idx="12057">
                  <c:v>199.81180000000001</c:v>
                </c:pt>
                <c:pt idx="12058">
                  <c:v>199.8409</c:v>
                </c:pt>
                <c:pt idx="12059">
                  <c:v>199.87</c:v>
                </c:pt>
                <c:pt idx="12060">
                  <c:v>199.89920000000001</c:v>
                </c:pt>
                <c:pt idx="12061">
                  <c:v>199.92830000000001</c:v>
                </c:pt>
                <c:pt idx="12062">
                  <c:v>199.95740000000001</c:v>
                </c:pt>
                <c:pt idx="12063">
                  <c:v>199.98660000000001</c:v>
                </c:pt>
                <c:pt idx="12064">
                  <c:v>200.01570000000001</c:v>
                </c:pt>
                <c:pt idx="12065">
                  <c:v>200.04490000000001</c:v>
                </c:pt>
                <c:pt idx="12066">
                  <c:v>200.07409999999999</c:v>
                </c:pt>
                <c:pt idx="12067">
                  <c:v>200.10319999999999</c:v>
                </c:pt>
                <c:pt idx="12068">
                  <c:v>200.13239999999999</c:v>
                </c:pt>
                <c:pt idx="12069">
                  <c:v>200.16149999999999</c:v>
                </c:pt>
                <c:pt idx="12070">
                  <c:v>200.19069999999999</c:v>
                </c:pt>
                <c:pt idx="12071">
                  <c:v>200.21979999999999</c:v>
                </c:pt>
                <c:pt idx="12072">
                  <c:v>200.249</c:v>
                </c:pt>
                <c:pt idx="12073">
                  <c:v>200.2782</c:v>
                </c:pt>
                <c:pt idx="12074">
                  <c:v>200.3073</c:v>
                </c:pt>
                <c:pt idx="12075">
                  <c:v>200.3365</c:v>
                </c:pt>
                <c:pt idx="12076">
                  <c:v>200.3657</c:v>
                </c:pt>
                <c:pt idx="12077">
                  <c:v>200.39490000000001</c:v>
                </c:pt>
                <c:pt idx="12078">
                  <c:v>200.42410000000001</c:v>
                </c:pt>
                <c:pt idx="12079">
                  <c:v>200.45320000000001</c:v>
                </c:pt>
                <c:pt idx="12080">
                  <c:v>200.48240000000001</c:v>
                </c:pt>
                <c:pt idx="12081">
                  <c:v>200.51159999999999</c:v>
                </c:pt>
                <c:pt idx="12082">
                  <c:v>200.54079999999999</c:v>
                </c:pt>
                <c:pt idx="12083">
                  <c:v>200.57</c:v>
                </c:pt>
                <c:pt idx="12084">
                  <c:v>200.5992</c:v>
                </c:pt>
                <c:pt idx="12085">
                  <c:v>200.6284</c:v>
                </c:pt>
                <c:pt idx="12086">
                  <c:v>200.6576</c:v>
                </c:pt>
                <c:pt idx="12087">
                  <c:v>200.68680000000001</c:v>
                </c:pt>
                <c:pt idx="12088">
                  <c:v>200.71600000000001</c:v>
                </c:pt>
                <c:pt idx="12089">
                  <c:v>200.74510000000001</c:v>
                </c:pt>
                <c:pt idx="12090">
                  <c:v>200.77440000000001</c:v>
                </c:pt>
                <c:pt idx="12091">
                  <c:v>200.80359999999999</c:v>
                </c:pt>
                <c:pt idx="12092">
                  <c:v>200.83279999999999</c:v>
                </c:pt>
                <c:pt idx="12093">
                  <c:v>200.86199999999999</c:v>
                </c:pt>
                <c:pt idx="12094">
                  <c:v>200.8912</c:v>
                </c:pt>
                <c:pt idx="12095">
                  <c:v>200.9204</c:v>
                </c:pt>
                <c:pt idx="12096">
                  <c:v>200.9496</c:v>
                </c:pt>
                <c:pt idx="12097">
                  <c:v>200.97890000000001</c:v>
                </c:pt>
                <c:pt idx="12098">
                  <c:v>201.00810000000001</c:v>
                </c:pt>
                <c:pt idx="12099">
                  <c:v>201.03729999999999</c:v>
                </c:pt>
                <c:pt idx="12100">
                  <c:v>201.06649999999999</c:v>
                </c:pt>
                <c:pt idx="12101">
                  <c:v>201.09569999999999</c:v>
                </c:pt>
                <c:pt idx="12102">
                  <c:v>201.125</c:v>
                </c:pt>
                <c:pt idx="12103">
                  <c:v>201.1542</c:v>
                </c:pt>
                <c:pt idx="12104">
                  <c:v>201.18340000000001</c:v>
                </c:pt>
                <c:pt idx="12105">
                  <c:v>201.21270000000001</c:v>
                </c:pt>
                <c:pt idx="12106">
                  <c:v>201.24189999999999</c:v>
                </c:pt>
                <c:pt idx="12107">
                  <c:v>201.27109999999999</c:v>
                </c:pt>
                <c:pt idx="12108">
                  <c:v>201.3004</c:v>
                </c:pt>
                <c:pt idx="12109">
                  <c:v>201.3296</c:v>
                </c:pt>
                <c:pt idx="12110">
                  <c:v>201.35890000000001</c:v>
                </c:pt>
                <c:pt idx="12111">
                  <c:v>201.38810000000001</c:v>
                </c:pt>
                <c:pt idx="12112">
                  <c:v>201.41739999999999</c:v>
                </c:pt>
                <c:pt idx="12113">
                  <c:v>201.44659999999999</c:v>
                </c:pt>
                <c:pt idx="12114">
                  <c:v>201.4759</c:v>
                </c:pt>
                <c:pt idx="12115">
                  <c:v>201.5051</c:v>
                </c:pt>
                <c:pt idx="12116">
                  <c:v>201.53440000000001</c:v>
                </c:pt>
                <c:pt idx="12117">
                  <c:v>201.56370000000001</c:v>
                </c:pt>
                <c:pt idx="12118">
                  <c:v>201.59289999999999</c:v>
                </c:pt>
                <c:pt idx="12119">
                  <c:v>201.62219999999999</c:v>
                </c:pt>
                <c:pt idx="12120">
                  <c:v>201.6515</c:v>
                </c:pt>
                <c:pt idx="12121">
                  <c:v>201.6807</c:v>
                </c:pt>
                <c:pt idx="12122">
                  <c:v>201.71</c:v>
                </c:pt>
                <c:pt idx="12123">
                  <c:v>201.73929999999999</c:v>
                </c:pt>
                <c:pt idx="12124">
                  <c:v>201.76859999999999</c:v>
                </c:pt>
                <c:pt idx="12125">
                  <c:v>201.7978</c:v>
                </c:pt>
                <c:pt idx="12126">
                  <c:v>201.8271</c:v>
                </c:pt>
                <c:pt idx="12127">
                  <c:v>201.85640000000001</c:v>
                </c:pt>
                <c:pt idx="12128">
                  <c:v>201.88570000000001</c:v>
                </c:pt>
                <c:pt idx="12129">
                  <c:v>201.91499999999999</c:v>
                </c:pt>
                <c:pt idx="12130">
                  <c:v>201.9443</c:v>
                </c:pt>
                <c:pt idx="12131">
                  <c:v>201.9736</c:v>
                </c:pt>
                <c:pt idx="12132">
                  <c:v>202.00280000000001</c:v>
                </c:pt>
                <c:pt idx="12133">
                  <c:v>202.03210000000001</c:v>
                </c:pt>
                <c:pt idx="12134">
                  <c:v>202.06139999999999</c:v>
                </c:pt>
                <c:pt idx="12135">
                  <c:v>202.0907</c:v>
                </c:pt>
                <c:pt idx="12136">
                  <c:v>202.12</c:v>
                </c:pt>
                <c:pt idx="12137">
                  <c:v>202.14930000000001</c:v>
                </c:pt>
                <c:pt idx="12138">
                  <c:v>202.17859999999999</c:v>
                </c:pt>
                <c:pt idx="12139">
                  <c:v>202.208</c:v>
                </c:pt>
                <c:pt idx="12140">
                  <c:v>202.2373</c:v>
                </c:pt>
                <c:pt idx="12141">
                  <c:v>202.26660000000001</c:v>
                </c:pt>
                <c:pt idx="12142">
                  <c:v>202.29589999999999</c:v>
                </c:pt>
                <c:pt idx="12143">
                  <c:v>202.3252</c:v>
                </c:pt>
                <c:pt idx="12144">
                  <c:v>202.3545</c:v>
                </c:pt>
                <c:pt idx="12145">
                  <c:v>202.38390000000001</c:v>
                </c:pt>
                <c:pt idx="12146">
                  <c:v>202.41319999999999</c:v>
                </c:pt>
                <c:pt idx="12147">
                  <c:v>202.4425</c:v>
                </c:pt>
                <c:pt idx="12148">
                  <c:v>202.4718</c:v>
                </c:pt>
                <c:pt idx="12149">
                  <c:v>202.50120000000001</c:v>
                </c:pt>
                <c:pt idx="12150">
                  <c:v>202.53049999999999</c:v>
                </c:pt>
                <c:pt idx="12151">
                  <c:v>202.5598</c:v>
                </c:pt>
                <c:pt idx="12152">
                  <c:v>202.58920000000001</c:v>
                </c:pt>
                <c:pt idx="12153">
                  <c:v>202.61850000000001</c:v>
                </c:pt>
                <c:pt idx="12154">
                  <c:v>202.64779999999999</c:v>
                </c:pt>
                <c:pt idx="12155">
                  <c:v>202.6772</c:v>
                </c:pt>
                <c:pt idx="12156">
                  <c:v>202.70650000000001</c:v>
                </c:pt>
                <c:pt idx="12157">
                  <c:v>202.73589999999999</c:v>
                </c:pt>
                <c:pt idx="12158">
                  <c:v>202.76519999999999</c:v>
                </c:pt>
                <c:pt idx="12159">
                  <c:v>202.7946</c:v>
                </c:pt>
                <c:pt idx="12160">
                  <c:v>202.82390000000001</c:v>
                </c:pt>
                <c:pt idx="12161">
                  <c:v>202.85329999999999</c:v>
                </c:pt>
                <c:pt idx="12162">
                  <c:v>202.8826</c:v>
                </c:pt>
                <c:pt idx="12163">
                  <c:v>202.91200000000001</c:v>
                </c:pt>
                <c:pt idx="12164">
                  <c:v>202.94130000000001</c:v>
                </c:pt>
                <c:pt idx="12165">
                  <c:v>202.97069999999999</c:v>
                </c:pt>
                <c:pt idx="12166">
                  <c:v>203.0001</c:v>
                </c:pt>
                <c:pt idx="12167">
                  <c:v>203.02940000000001</c:v>
                </c:pt>
                <c:pt idx="12168">
                  <c:v>203.05879999999999</c:v>
                </c:pt>
                <c:pt idx="12169">
                  <c:v>203.0882</c:v>
                </c:pt>
                <c:pt idx="12170">
                  <c:v>203.11760000000001</c:v>
                </c:pt>
                <c:pt idx="12171">
                  <c:v>203.14689999999999</c:v>
                </c:pt>
                <c:pt idx="12172">
                  <c:v>203.1763</c:v>
                </c:pt>
                <c:pt idx="12173">
                  <c:v>203.20570000000001</c:v>
                </c:pt>
                <c:pt idx="12174">
                  <c:v>203.23509999999999</c:v>
                </c:pt>
                <c:pt idx="12175">
                  <c:v>203.2645</c:v>
                </c:pt>
                <c:pt idx="12176">
                  <c:v>203.29390000000001</c:v>
                </c:pt>
                <c:pt idx="12177">
                  <c:v>203.32320000000001</c:v>
                </c:pt>
                <c:pt idx="12178">
                  <c:v>203.3526</c:v>
                </c:pt>
                <c:pt idx="12179">
                  <c:v>203.38200000000001</c:v>
                </c:pt>
                <c:pt idx="12180">
                  <c:v>203.41139999999999</c:v>
                </c:pt>
                <c:pt idx="12181">
                  <c:v>203.4408</c:v>
                </c:pt>
                <c:pt idx="12182">
                  <c:v>203.47020000000001</c:v>
                </c:pt>
                <c:pt idx="12183">
                  <c:v>203.49959999999999</c:v>
                </c:pt>
                <c:pt idx="12184">
                  <c:v>203.529</c:v>
                </c:pt>
                <c:pt idx="12185">
                  <c:v>203.55840000000001</c:v>
                </c:pt>
                <c:pt idx="12186">
                  <c:v>203.58779999999999</c:v>
                </c:pt>
                <c:pt idx="12187">
                  <c:v>203.6172</c:v>
                </c:pt>
                <c:pt idx="12188">
                  <c:v>203.64670000000001</c:v>
                </c:pt>
                <c:pt idx="12189">
                  <c:v>203.67609999999999</c:v>
                </c:pt>
                <c:pt idx="12190">
                  <c:v>203.7055</c:v>
                </c:pt>
                <c:pt idx="12191">
                  <c:v>203.73490000000001</c:v>
                </c:pt>
                <c:pt idx="12192">
                  <c:v>203.76429999999999</c:v>
                </c:pt>
                <c:pt idx="12193">
                  <c:v>203.7937</c:v>
                </c:pt>
                <c:pt idx="12194">
                  <c:v>203.82320000000001</c:v>
                </c:pt>
                <c:pt idx="12195">
                  <c:v>203.8526</c:v>
                </c:pt>
                <c:pt idx="12196">
                  <c:v>203.88200000000001</c:v>
                </c:pt>
                <c:pt idx="12197">
                  <c:v>203.91149999999999</c:v>
                </c:pt>
                <c:pt idx="12198">
                  <c:v>203.9409</c:v>
                </c:pt>
                <c:pt idx="12199">
                  <c:v>203.97030000000001</c:v>
                </c:pt>
                <c:pt idx="12200">
                  <c:v>203.99979999999999</c:v>
                </c:pt>
                <c:pt idx="12201">
                  <c:v>204.0292</c:v>
                </c:pt>
                <c:pt idx="12202">
                  <c:v>204.05860000000001</c:v>
                </c:pt>
                <c:pt idx="12203">
                  <c:v>204.0881</c:v>
                </c:pt>
                <c:pt idx="12204">
                  <c:v>204.11750000000001</c:v>
                </c:pt>
                <c:pt idx="12205">
                  <c:v>204.14699999999999</c:v>
                </c:pt>
                <c:pt idx="12206">
                  <c:v>204.1764</c:v>
                </c:pt>
                <c:pt idx="12207">
                  <c:v>204.20590000000001</c:v>
                </c:pt>
                <c:pt idx="12208">
                  <c:v>204.2353</c:v>
                </c:pt>
                <c:pt idx="12209">
                  <c:v>204.26480000000001</c:v>
                </c:pt>
                <c:pt idx="12210">
                  <c:v>204.29429999999999</c:v>
                </c:pt>
                <c:pt idx="12211">
                  <c:v>204.3237</c:v>
                </c:pt>
                <c:pt idx="12212">
                  <c:v>204.35319999999999</c:v>
                </c:pt>
                <c:pt idx="12213">
                  <c:v>204.3826</c:v>
                </c:pt>
                <c:pt idx="12214">
                  <c:v>204.41210000000001</c:v>
                </c:pt>
                <c:pt idx="12215">
                  <c:v>204.44159999999999</c:v>
                </c:pt>
                <c:pt idx="12216">
                  <c:v>204.47110000000001</c:v>
                </c:pt>
                <c:pt idx="12217">
                  <c:v>204.50049999999999</c:v>
                </c:pt>
                <c:pt idx="12218">
                  <c:v>204.53</c:v>
                </c:pt>
                <c:pt idx="12219">
                  <c:v>204.55950000000001</c:v>
                </c:pt>
                <c:pt idx="12220">
                  <c:v>204.589</c:v>
                </c:pt>
                <c:pt idx="12221">
                  <c:v>204.61840000000001</c:v>
                </c:pt>
                <c:pt idx="12222">
                  <c:v>204.64789999999999</c:v>
                </c:pt>
                <c:pt idx="12223">
                  <c:v>204.67740000000001</c:v>
                </c:pt>
                <c:pt idx="12224">
                  <c:v>204.70689999999999</c:v>
                </c:pt>
                <c:pt idx="12225">
                  <c:v>204.7364</c:v>
                </c:pt>
                <c:pt idx="12226">
                  <c:v>204.76589999999999</c:v>
                </c:pt>
                <c:pt idx="12227">
                  <c:v>204.7954</c:v>
                </c:pt>
                <c:pt idx="12228">
                  <c:v>204.82490000000001</c:v>
                </c:pt>
                <c:pt idx="12229">
                  <c:v>204.8544</c:v>
                </c:pt>
                <c:pt idx="12230">
                  <c:v>204.88390000000001</c:v>
                </c:pt>
                <c:pt idx="12231">
                  <c:v>204.9134</c:v>
                </c:pt>
                <c:pt idx="12232">
                  <c:v>204.94290000000001</c:v>
                </c:pt>
                <c:pt idx="12233">
                  <c:v>204.97239999999999</c:v>
                </c:pt>
                <c:pt idx="12234">
                  <c:v>205.00190000000001</c:v>
                </c:pt>
                <c:pt idx="12235">
                  <c:v>205.03139999999999</c:v>
                </c:pt>
                <c:pt idx="12236">
                  <c:v>205.0609</c:v>
                </c:pt>
                <c:pt idx="12237">
                  <c:v>205.09049999999999</c:v>
                </c:pt>
                <c:pt idx="12238">
                  <c:v>205.12</c:v>
                </c:pt>
                <c:pt idx="12239">
                  <c:v>205.14949999999999</c:v>
                </c:pt>
                <c:pt idx="12240">
                  <c:v>205.179</c:v>
                </c:pt>
                <c:pt idx="12241">
                  <c:v>205.20849999999999</c:v>
                </c:pt>
                <c:pt idx="12242">
                  <c:v>205.2381</c:v>
                </c:pt>
                <c:pt idx="12243">
                  <c:v>205.26759999999999</c:v>
                </c:pt>
                <c:pt idx="12244">
                  <c:v>205.2971</c:v>
                </c:pt>
                <c:pt idx="12245">
                  <c:v>205.32669999999999</c:v>
                </c:pt>
                <c:pt idx="12246">
                  <c:v>205.3562</c:v>
                </c:pt>
                <c:pt idx="12247">
                  <c:v>205.38570000000001</c:v>
                </c:pt>
                <c:pt idx="12248">
                  <c:v>205.4153</c:v>
                </c:pt>
                <c:pt idx="12249">
                  <c:v>205.44479999999999</c:v>
                </c:pt>
                <c:pt idx="12250">
                  <c:v>205.4743</c:v>
                </c:pt>
                <c:pt idx="12251">
                  <c:v>205.50389999999999</c:v>
                </c:pt>
                <c:pt idx="12252">
                  <c:v>205.5334</c:v>
                </c:pt>
                <c:pt idx="12253">
                  <c:v>205.56299999999999</c:v>
                </c:pt>
                <c:pt idx="12254">
                  <c:v>205.5925</c:v>
                </c:pt>
                <c:pt idx="12255">
                  <c:v>205.62209999999999</c:v>
                </c:pt>
                <c:pt idx="12256">
                  <c:v>205.65170000000001</c:v>
                </c:pt>
                <c:pt idx="12257">
                  <c:v>205.68119999999999</c:v>
                </c:pt>
                <c:pt idx="12258">
                  <c:v>205.71080000000001</c:v>
                </c:pt>
                <c:pt idx="12259">
                  <c:v>205.74029999999999</c:v>
                </c:pt>
                <c:pt idx="12260">
                  <c:v>205.76990000000001</c:v>
                </c:pt>
                <c:pt idx="12261">
                  <c:v>205.79949999999999</c:v>
                </c:pt>
                <c:pt idx="12262">
                  <c:v>205.82900000000001</c:v>
                </c:pt>
                <c:pt idx="12263">
                  <c:v>205.8586</c:v>
                </c:pt>
                <c:pt idx="12264">
                  <c:v>205.88820000000001</c:v>
                </c:pt>
                <c:pt idx="12265">
                  <c:v>205.9178</c:v>
                </c:pt>
                <c:pt idx="12266">
                  <c:v>205.94730000000001</c:v>
                </c:pt>
                <c:pt idx="12267">
                  <c:v>205.9769</c:v>
                </c:pt>
                <c:pt idx="12268">
                  <c:v>206.00649999999999</c:v>
                </c:pt>
                <c:pt idx="12269">
                  <c:v>206.0361</c:v>
                </c:pt>
                <c:pt idx="12270">
                  <c:v>206.06569999999999</c:v>
                </c:pt>
                <c:pt idx="12271">
                  <c:v>206.09530000000001</c:v>
                </c:pt>
                <c:pt idx="12272">
                  <c:v>206.1249</c:v>
                </c:pt>
                <c:pt idx="12273">
                  <c:v>206.15440000000001</c:v>
                </c:pt>
                <c:pt idx="12274">
                  <c:v>206.184</c:v>
                </c:pt>
                <c:pt idx="12275">
                  <c:v>206.21360000000001</c:v>
                </c:pt>
                <c:pt idx="12276">
                  <c:v>206.2432</c:v>
                </c:pt>
                <c:pt idx="12277">
                  <c:v>206.27279999999999</c:v>
                </c:pt>
                <c:pt idx="12278">
                  <c:v>206.30240000000001</c:v>
                </c:pt>
                <c:pt idx="12279">
                  <c:v>206.33199999999999</c:v>
                </c:pt>
                <c:pt idx="12280">
                  <c:v>206.36170000000001</c:v>
                </c:pt>
                <c:pt idx="12281">
                  <c:v>206.3913</c:v>
                </c:pt>
                <c:pt idx="12282">
                  <c:v>206.42089999999999</c:v>
                </c:pt>
                <c:pt idx="12283">
                  <c:v>206.45050000000001</c:v>
                </c:pt>
                <c:pt idx="12284">
                  <c:v>206.48009999999999</c:v>
                </c:pt>
                <c:pt idx="12285">
                  <c:v>206.50970000000001</c:v>
                </c:pt>
                <c:pt idx="12286">
                  <c:v>206.5394</c:v>
                </c:pt>
                <c:pt idx="12287">
                  <c:v>206.56899999999999</c:v>
                </c:pt>
                <c:pt idx="12288">
                  <c:v>206.5986</c:v>
                </c:pt>
                <c:pt idx="12289">
                  <c:v>206.62819999999999</c:v>
                </c:pt>
                <c:pt idx="12290">
                  <c:v>206.65790000000001</c:v>
                </c:pt>
                <c:pt idx="12291">
                  <c:v>206.6875</c:v>
                </c:pt>
                <c:pt idx="12292">
                  <c:v>206.71709999999999</c:v>
                </c:pt>
                <c:pt idx="12293">
                  <c:v>206.7467</c:v>
                </c:pt>
                <c:pt idx="12294">
                  <c:v>206.7764</c:v>
                </c:pt>
                <c:pt idx="12295">
                  <c:v>206.80600000000001</c:v>
                </c:pt>
                <c:pt idx="12296">
                  <c:v>206.8357</c:v>
                </c:pt>
                <c:pt idx="12297">
                  <c:v>206.86529999999999</c:v>
                </c:pt>
                <c:pt idx="12298">
                  <c:v>206.89500000000001</c:v>
                </c:pt>
                <c:pt idx="12299">
                  <c:v>206.9246</c:v>
                </c:pt>
                <c:pt idx="12300">
                  <c:v>206.95429999999999</c:v>
                </c:pt>
                <c:pt idx="12301">
                  <c:v>206.98390000000001</c:v>
                </c:pt>
                <c:pt idx="12302">
                  <c:v>207.0136</c:v>
                </c:pt>
                <c:pt idx="12303">
                  <c:v>207.04320000000001</c:v>
                </c:pt>
                <c:pt idx="12304">
                  <c:v>207.0729</c:v>
                </c:pt>
                <c:pt idx="12305">
                  <c:v>207.10249999999999</c:v>
                </c:pt>
                <c:pt idx="12306">
                  <c:v>207.13220000000001</c:v>
                </c:pt>
                <c:pt idx="12307">
                  <c:v>207.1619</c:v>
                </c:pt>
                <c:pt idx="12308">
                  <c:v>207.19149999999999</c:v>
                </c:pt>
                <c:pt idx="12309">
                  <c:v>207.22120000000001</c:v>
                </c:pt>
                <c:pt idx="12310">
                  <c:v>207.2509</c:v>
                </c:pt>
                <c:pt idx="12311">
                  <c:v>207.28049999999999</c:v>
                </c:pt>
                <c:pt idx="12312">
                  <c:v>207.31020000000001</c:v>
                </c:pt>
                <c:pt idx="12313">
                  <c:v>207.3399</c:v>
                </c:pt>
                <c:pt idx="12314">
                  <c:v>207.36959999999999</c:v>
                </c:pt>
                <c:pt idx="12315">
                  <c:v>207.39930000000001</c:v>
                </c:pt>
                <c:pt idx="12316">
                  <c:v>207.4289</c:v>
                </c:pt>
                <c:pt idx="12317">
                  <c:v>207.45859999999999</c:v>
                </c:pt>
                <c:pt idx="12318">
                  <c:v>207.48830000000001</c:v>
                </c:pt>
                <c:pt idx="12319">
                  <c:v>207.518</c:v>
                </c:pt>
                <c:pt idx="12320">
                  <c:v>207.54769999999999</c:v>
                </c:pt>
                <c:pt idx="12321">
                  <c:v>207.57740000000001</c:v>
                </c:pt>
                <c:pt idx="12322">
                  <c:v>207.6071</c:v>
                </c:pt>
                <c:pt idx="12323">
                  <c:v>207.63679999999999</c:v>
                </c:pt>
                <c:pt idx="12324">
                  <c:v>207.66650000000001</c:v>
                </c:pt>
                <c:pt idx="12325">
                  <c:v>207.6962</c:v>
                </c:pt>
                <c:pt idx="12326">
                  <c:v>207.7259</c:v>
                </c:pt>
                <c:pt idx="12327">
                  <c:v>207.75559999999999</c:v>
                </c:pt>
                <c:pt idx="12328">
                  <c:v>207.78530000000001</c:v>
                </c:pt>
                <c:pt idx="12329">
                  <c:v>207.815</c:v>
                </c:pt>
                <c:pt idx="12330">
                  <c:v>207.84469999999999</c:v>
                </c:pt>
                <c:pt idx="12331">
                  <c:v>207.87450000000001</c:v>
                </c:pt>
                <c:pt idx="12332">
                  <c:v>207.9042</c:v>
                </c:pt>
                <c:pt idx="12333">
                  <c:v>207.93389999999999</c:v>
                </c:pt>
                <c:pt idx="12334">
                  <c:v>207.96360000000001</c:v>
                </c:pt>
                <c:pt idx="12335">
                  <c:v>207.9933</c:v>
                </c:pt>
                <c:pt idx="12336">
                  <c:v>208.0231</c:v>
                </c:pt>
                <c:pt idx="12337">
                  <c:v>208.05279999999999</c:v>
                </c:pt>
                <c:pt idx="12338">
                  <c:v>208.08250000000001</c:v>
                </c:pt>
                <c:pt idx="12339">
                  <c:v>208.1123</c:v>
                </c:pt>
                <c:pt idx="12340">
                  <c:v>208.142</c:v>
                </c:pt>
                <c:pt idx="12341">
                  <c:v>208.17169999999999</c:v>
                </c:pt>
                <c:pt idx="12342">
                  <c:v>208.20150000000001</c:v>
                </c:pt>
                <c:pt idx="12343">
                  <c:v>208.2312</c:v>
                </c:pt>
                <c:pt idx="12344">
                  <c:v>208.261</c:v>
                </c:pt>
                <c:pt idx="12345">
                  <c:v>208.29069999999999</c:v>
                </c:pt>
                <c:pt idx="12346">
                  <c:v>208.32040000000001</c:v>
                </c:pt>
                <c:pt idx="12347">
                  <c:v>208.3502</c:v>
                </c:pt>
                <c:pt idx="12348">
                  <c:v>208.38</c:v>
                </c:pt>
                <c:pt idx="12349">
                  <c:v>208.40969999999999</c:v>
                </c:pt>
                <c:pt idx="12350">
                  <c:v>208.43950000000001</c:v>
                </c:pt>
                <c:pt idx="12351">
                  <c:v>208.4692</c:v>
                </c:pt>
                <c:pt idx="12352">
                  <c:v>208.499</c:v>
                </c:pt>
                <c:pt idx="12353">
                  <c:v>208.52869999999999</c:v>
                </c:pt>
                <c:pt idx="12354">
                  <c:v>208.55850000000001</c:v>
                </c:pt>
                <c:pt idx="12355">
                  <c:v>208.5883</c:v>
                </c:pt>
                <c:pt idx="12356">
                  <c:v>208.61799999999999</c:v>
                </c:pt>
                <c:pt idx="12357">
                  <c:v>208.64779999999999</c:v>
                </c:pt>
                <c:pt idx="12358">
                  <c:v>208.67760000000001</c:v>
                </c:pt>
                <c:pt idx="12359">
                  <c:v>208.70740000000001</c:v>
                </c:pt>
                <c:pt idx="12360">
                  <c:v>208.7372</c:v>
                </c:pt>
                <c:pt idx="12361">
                  <c:v>208.76689999999999</c:v>
                </c:pt>
                <c:pt idx="12362">
                  <c:v>208.79669999999999</c:v>
                </c:pt>
                <c:pt idx="12363">
                  <c:v>208.82650000000001</c:v>
                </c:pt>
                <c:pt idx="12364">
                  <c:v>208.8563</c:v>
                </c:pt>
                <c:pt idx="12365">
                  <c:v>208.8861</c:v>
                </c:pt>
                <c:pt idx="12366">
                  <c:v>208.91579999999999</c:v>
                </c:pt>
                <c:pt idx="12367">
                  <c:v>208.94560000000001</c:v>
                </c:pt>
                <c:pt idx="12368">
                  <c:v>208.97540000000001</c:v>
                </c:pt>
                <c:pt idx="12369">
                  <c:v>209.0052</c:v>
                </c:pt>
                <c:pt idx="12370">
                  <c:v>209.035</c:v>
                </c:pt>
                <c:pt idx="12371">
                  <c:v>209.06479999999999</c:v>
                </c:pt>
                <c:pt idx="12372">
                  <c:v>209.09460000000001</c:v>
                </c:pt>
                <c:pt idx="12373">
                  <c:v>209.12450000000001</c:v>
                </c:pt>
                <c:pt idx="12374">
                  <c:v>209.15430000000001</c:v>
                </c:pt>
                <c:pt idx="12375">
                  <c:v>209.1841</c:v>
                </c:pt>
                <c:pt idx="12376">
                  <c:v>209.2139</c:v>
                </c:pt>
                <c:pt idx="12377">
                  <c:v>209.24369999999999</c:v>
                </c:pt>
                <c:pt idx="12378">
                  <c:v>209.27350000000001</c:v>
                </c:pt>
                <c:pt idx="12379">
                  <c:v>209.30330000000001</c:v>
                </c:pt>
                <c:pt idx="12380">
                  <c:v>209.3331</c:v>
                </c:pt>
                <c:pt idx="12381">
                  <c:v>209.363</c:v>
                </c:pt>
                <c:pt idx="12382">
                  <c:v>209.39279999999999</c:v>
                </c:pt>
                <c:pt idx="12383">
                  <c:v>209.42259999999999</c:v>
                </c:pt>
                <c:pt idx="12384">
                  <c:v>209.45240000000001</c:v>
                </c:pt>
                <c:pt idx="12385">
                  <c:v>209.48230000000001</c:v>
                </c:pt>
                <c:pt idx="12386">
                  <c:v>209.5121</c:v>
                </c:pt>
                <c:pt idx="12387">
                  <c:v>209.5419</c:v>
                </c:pt>
                <c:pt idx="12388">
                  <c:v>209.5718</c:v>
                </c:pt>
                <c:pt idx="12389">
                  <c:v>209.60159999999999</c:v>
                </c:pt>
                <c:pt idx="12390">
                  <c:v>209.63149999999999</c:v>
                </c:pt>
                <c:pt idx="12391">
                  <c:v>209.66130000000001</c:v>
                </c:pt>
                <c:pt idx="12392">
                  <c:v>209.69110000000001</c:v>
                </c:pt>
                <c:pt idx="12393">
                  <c:v>209.721</c:v>
                </c:pt>
                <c:pt idx="12394">
                  <c:v>209.7508</c:v>
                </c:pt>
                <c:pt idx="12395">
                  <c:v>209.7807</c:v>
                </c:pt>
                <c:pt idx="12396">
                  <c:v>209.81049999999999</c:v>
                </c:pt>
                <c:pt idx="12397">
                  <c:v>209.84039999999999</c:v>
                </c:pt>
                <c:pt idx="12398">
                  <c:v>209.87029999999999</c:v>
                </c:pt>
                <c:pt idx="12399">
                  <c:v>209.90010000000001</c:v>
                </c:pt>
                <c:pt idx="12400">
                  <c:v>209.93</c:v>
                </c:pt>
                <c:pt idx="12401">
                  <c:v>209.9599</c:v>
                </c:pt>
                <c:pt idx="12402">
                  <c:v>209.9897</c:v>
                </c:pt>
                <c:pt idx="12403">
                  <c:v>210.0196</c:v>
                </c:pt>
                <c:pt idx="12404">
                  <c:v>210.04949999999999</c:v>
                </c:pt>
                <c:pt idx="12405">
                  <c:v>210.07929999999999</c:v>
                </c:pt>
                <c:pt idx="12406">
                  <c:v>210.10919999999999</c:v>
                </c:pt>
                <c:pt idx="12407">
                  <c:v>210.13910000000001</c:v>
                </c:pt>
                <c:pt idx="12408">
                  <c:v>210.16900000000001</c:v>
                </c:pt>
                <c:pt idx="12409">
                  <c:v>210.19880000000001</c:v>
                </c:pt>
                <c:pt idx="12410">
                  <c:v>210.2287</c:v>
                </c:pt>
                <c:pt idx="12411">
                  <c:v>210.2586</c:v>
                </c:pt>
                <c:pt idx="12412">
                  <c:v>210.2885</c:v>
                </c:pt>
                <c:pt idx="12413">
                  <c:v>210.3184</c:v>
                </c:pt>
                <c:pt idx="12414">
                  <c:v>210.34829999999999</c:v>
                </c:pt>
                <c:pt idx="12415">
                  <c:v>210.37819999999999</c:v>
                </c:pt>
                <c:pt idx="12416">
                  <c:v>210.40809999999999</c:v>
                </c:pt>
                <c:pt idx="12417">
                  <c:v>210.43799999999999</c:v>
                </c:pt>
                <c:pt idx="12418">
                  <c:v>210.46789999999999</c:v>
                </c:pt>
                <c:pt idx="12419">
                  <c:v>210.49780000000001</c:v>
                </c:pt>
                <c:pt idx="12420">
                  <c:v>210.52770000000001</c:v>
                </c:pt>
                <c:pt idx="12421">
                  <c:v>210.55760000000001</c:v>
                </c:pt>
                <c:pt idx="12422">
                  <c:v>210.58750000000001</c:v>
                </c:pt>
                <c:pt idx="12423">
                  <c:v>210.6174</c:v>
                </c:pt>
                <c:pt idx="12424">
                  <c:v>210.6473</c:v>
                </c:pt>
                <c:pt idx="12425">
                  <c:v>210.6772</c:v>
                </c:pt>
                <c:pt idx="12426">
                  <c:v>210.7072</c:v>
                </c:pt>
                <c:pt idx="12427">
                  <c:v>210.7371</c:v>
                </c:pt>
                <c:pt idx="12428">
                  <c:v>210.767</c:v>
                </c:pt>
                <c:pt idx="12429">
                  <c:v>210.79689999999999</c:v>
                </c:pt>
                <c:pt idx="12430">
                  <c:v>210.82679999999999</c:v>
                </c:pt>
                <c:pt idx="12431">
                  <c:v>210.85679999999999</c:v>
                </c:pt>
                <c:pt idx="12432">
                  <c:v>210.88669999999999</c:v>
                </c:pt>
                <c:pt idx="12433">
                  <c:v>210.91659999999999</c:v>
                </c:pt>
                <c:pt idx="12434">
                  <c:v>210.94659999999999</c:v>
                </c:pt>
                <c:pt idx="12435">
                  <c:v>210.97649999999999</c:v>
                </c:pt>
                <c:pt idx="12436">
                  <c:v>211.00649999999999</c:v>
                </c:pt>
                <c:pt idx="12437">
                  <c:v>211.03639999999999</c:v>
                </c:pt>
                <c:pt idx="12438">
                  <c:v>211.06630000000001</c:v>
                </c:pt>
                <c:pt idx="12439">
                  <c:v>211.09630000000001</c:v>
                </c:pt>
                <c:pt idx="12440">
                  <c:v>211.12620000000001</c:v>
                </c:pt>
                <c:pt idx="12441">
                  <c:v>211.15620000000001</c:v>
                </c:pt>
                <c:pt idx="12442">
                  <c:v>211.18610000000001</c:v>
                </c:pt>
                <c:pt idx="12443">
                  <c:v>211.21610000000001</c:v>
                </c:pt>
                <c:pt idx="12444">
                  <c:v>211.24600000000001</c:v>
                </c:pt>
                <c:pt idx="12445">
                  <c:v>211.27600000000001</c:v>
                </c:pt>
                <c:pt idx="12446">
                  <c:v>211.30600000000001</c:v>
                </c:pt>
                <c:pt idx="12447">
                  <c:v>211.33590000000001</c:v>
                </c:pt>
                <c:pt idx="12448">
                  <c:v>211.36590000000001</c:v>
                </c:pt>
                <c:pt idx="12449">
                  <c:v>211.39580000000001</c:v>
                </c:pt>
                <c:pt idx="12450">
                  <c:v>211.42580000000001</c:v>
                </c:pt>
                <c:pt idx="12451">
                  <c:v>211.45580000000001</c:v>
                </c:pt>
                <c:pt idx="12452">
                  <c:v>211.48580000000001</c:v>
                </c:pt>
                <c:pt idx="12453">
                  <c:v>211.51570000000001</c:v>
                </c:pt>
                <c:pt idx="12454">
                  <c:v>211.54570000000001</c:v>
                </c:pt>
                <c:pt idx="12455">
                  <c:v>211.57570000000001</c:v>
                </c:pt>
                <c:pt idx="12456">
                  <c:v>211.60570000000001</c:v>
                </c:pt>
                <c:pt idx="12457">
                  <c:v>211.63570000000001</c:v>
                </c:pt>
                <c:pt idx="12458">
                  <c:v>211.66560000000001</c:v>
                </c:pt>
                <c:pt idx="12459">
                  <c:v>211.69560000000001</c:v>
                </c:pt>
                <c:pt idx="12460">
                  <c:v>211.72559999999999</c:v>
                </c:pt>
                <c:pt idx="12461">
                  <c:v>211.75559999999999</c:v>
                </c:pt>
                <c:pt idx="12462">
                  <c:v>211.78559999999999</c:v>
                </c:pt>
                <c:pt idx="12463">
                  <c:v>211.81559999999999</c:v>
                </c:pt>
                <c:pt idx="12464">
                  <c:v>211.84559999999999</c:v>
                </c:pt>
                <c:pt idx="12465">
                  <c:v>211.87559999999999</c:v>
                </c:pt>
                <c:pt idx="12466">
                  <c:v>211.90559999999999</c:v>
                </c:pt>
                <c:pt idx="12467">
                  <c:v>211.93559999999999</c:v>
                </c:pt>
                <c:pt idx="12468">
                  <c:v>211.96559999999999</c:v>
                </c:pt>
                <c:pt idx="12469">
                  <c:v>211.9956</c:v>
                </c:pt>
                <c:pt idx="12470">
                  <c:v>212.0256</c:v>
                </c:pt>
                <c:pt idx="12471">
                  <c:v>212.0556</c:v>
                </c:pt>
                <c:pt idx="12472">
                  <c:v>212.0857</c:v>
                </c:pt>
                <c:pt idx="12473">
                  <c:v>212.1157</c:v>
                </c:pt>
                <c:pt idx="12474">
                  <c:v>212.14570000000001</c:v>
                </c:pt>
                <c:pt idx="12475">
                  <c:v>212.17570000000001</c:v>
                </c:pt>
                <c:pt idx="12476">
                  <c:v>212.20570000000001</c:v>
                </c:pt>
                <c:pt idx="12477">
                  <c:v>212.23580000000001</c:v>
                </c:pt>
                <c:pt idx="12478">
                  <c:v>212.26580000000001</c:v>
                </c:pt>
                <c:pt idx="12479">
                  <c:v>212.29580000000001</c:v>
                </c:pt>
                <c:pt idx="12480">
                  <c:v>212.32589999999999</c:v>
                </c:pt>
                <c:pt idx="12481">
                  <c:v>212.35589999999999</c:v>
                </c:pt>
                <c:pt idx="12482">
                  <c:v>212.38589999999999</c:v>
                </c:pt>
                <c:pt idx="12483">
                  <c:v>212.416</c:v>
                </c:pt>
                <c:pt idx="12484">
                  <c:v>212.446</c:v>
                </c:pt>
                <c:pt idx="12485">
                  <c:v>212.4761</c:v>
                </c:pt>
                <c:pt idx="12486">
                  <c:v>212.5061</c:v>
                </c:pt>
                <c:pt idx="12487">
                  <c:v>212.5361</c:v>
                </c:pt>
                <c:pt idx="12488">
                  <c:v>212.56620000000001</c:v>
                </c:pt>
                <c:pt idx="12489">
                  <c:v>212.59630000000001</c:v>
                </c:pt>
                <c:pt idx="12490">
                  <c:v>212.62629999999999</c:v>
                </c:pt>
                <c:pt idx="12491">
                  <c:v>212.65639999999999</c:v>
                </c:pt>
                <c:pt idx="12492">
                  <c:v>212.68639999999999</c:v>
                </c:pt>
                <c:pt idx="12493">
                  <c:v>212.7165</c:v>
                </c:pt>
                <c:pt idx="12494">
                  <c:v>212.7465</c:v>
                </c:pt>
                <c:pt idx="12495">
                  <c:v>212.7766</c:v>
                </c:pt>
                <c:pt idx="12496">
                  <c:v>212.80670000000001</c:v>
                </c:pt>
                <c:pt idx="12497">
                  <c:v>212.83670000000001</c:v>
                </c:pt>
                <c:pt idx="12498">
                  <c:v>212.86680000000001</c:v>
                </c:pt>
                <c:pt idx="12499">
                  <c:v>212.89689999999999</c:v>
                </c:pt>
                <c:pt idx="12500">
                  <c:v>212.92699999999999</c:v>
                </c:pt>
                <c:pt idx="12501">
                  <c:v>212.95699999999999</c:v>
                </c:pt>
                <c:pt idx="12502">
                  <c:v>212.9871</c:v>
                </c:pt>
                <c:pt idx="12503">
                  <c:v>213.0172</c:v>
                </c:pt>
                <c:pt idx="12504">
                  <c:v>213.04730000000001</c:v>
                </c:pt>
                <c:pt idx="12505">
                  <c:v>213.07740000000001</c:v>
                </c:pt>
                <c:pt idx="12506">
                  <c:v>213.10749999999999</c:v>
                </c:pt>
                <c:pt idx="12507">
                  <c:v>213.13749999999999</c:v>
                </c:pt>
                <c:pt idx="12508">
                  <c:v>213.16759999999999</c:v>
                </c:pt>
                <c:pt idx="12509">
                  <c:v>213.1977</c:v>
                </c:pt>
                <c:pt idx="12510">
                  <c:v>213.2278</c:v>
                </c:pt>
                <c:pt idx="12511">
                  <c:v>213.25790000000001</c:v>
                </c:pt>
                <c:pt idx="12512">
                  <c:v>213.28800000000001</c:v>
                </c:pt>
                <c:pt idx="12513">
                  <c:v>213.31809999999999</c:v>
                </c:pt>
                <c:pt idx="12514">
                  <c:v>213.34819999999999</c:v>
                </c:pt>
                <c:pt idx="12515">
                  <c:v>213.3783</c:v>
                </c:pt>
                <c:pt idx="12516">
                  <c:v>213.4084</c:v>
                </c:pt>
                <c:pt idx="12517">
                  <c:v>213.43860000000001</c:v>
                </c:pt>
                <c:pt idx="12518">
                  <c:v>213.46870000000001</c:v>
                </c:pt>
                <c:pt idx="12519">
                  <c:v>213.49879999999999</c:v>
                </c:pt>
                <c:pt idx="12520">
                  <c:v>213.52889999999999</c:v>
                </c:pt>
                <c:pt idx="12521">
                  <c:v>213.559</c:v>
                </c:pt>
                <c:pt idx="12522">
                  <c:v>213.5891</c:v>
                </c:pt>
                <c:pt idx="12523">
                  <c:v>213.61930000000001</c:v>
                </c:pt>
                <c:pt idx="12524">
                  <c:v>213.64940000000001</c:v>
                </c:pt>
                <c:pt idx="12525">
                  <c:v>213.67949999999999</c:v>
                </c:pt>
                <c:pt idx="12526">
                  <c:v>213.7097</c:v>
                </c:pt>
                <c:pt idx="12527">
                  <c:v>213.7398</c:v>
                </c:pt>
                <c:pt idx="12528">
                  <c:v>213.76990000000001</c:v>
                </c:pt>
                <c:pt idx="12529">
                  <c:v>213.8</c:v>
                </c:pt>
                <c:pt idx="12530">
                  <c:v>213.83019999999999</c:v>
                </c:pt>
                <c:pt idx="12531">
                  <c:v>213.8603</c:v>
                </c:pt>
                <c:pt idx="12532">
                  <c:v>213.8905</c:v>
                </c:pt>
                <c:pt idx="12533">
                  <c:v>213.92060000000001</c:v>
                </c:pt>
                <c:pt idx="12534">
                  <c:v>213.95079999999999</c:v>
                </c:pt>
                <c:pt idx="12535">
                  <c:v>213.98089999999999</c:v>
                </c:pt>
                <c:pt idx="12536">
                  <c:v>214.0111</c:v>
                </c:pt>
                <c:pt idx="12537">
                  <c:v>214.0412</c:v>
                </c:pt>
                <c:pt idx="12538">
                  <c:v>214.07140000000001</c:v>
                </c:pt>
                <c:pt idx="12539">
                  <c:v>214.10149999999999</c:v>
                </c:pt>
                <c:pt idx="12540">
                  <c:v>214.1317</c:v>
                </c:pt>
                <c:pt idx="12541">
                  <c:v>214.1619</c:v>
                </c:pt>
                <c:pt idx="12542">
                  <c:v>214.19200000000001</c:v>
                </c:pt>
                <c:pt idx="12543">
                  <c:v>214.22219999999999</c:v>
                </c:pt>
                <c:pt idx="12544">
                  <c:v>214.25229999999999</c:v>
                </c:pt>
                <c:pt idx="12545">
                  <c:v>214.2825</c:v>
                </c:pt>
                <c:pt idx="12546">
                  <c:v>214.31270000000001</c:v>
                </c:pt>
                <c:pt idx="12547">
                  <c:v>214.34289999999999</c:v>
                </c:pt>
                <c:pt idx="12548">
                  <c:v>214.37299999999999</c:v>
                </c:pt>
                <c:pt idx="12549">
                  <c:v>214.4032</c:v>
                </c:pt>
                <c:pt idx="12550">
                  <c:v>214.43340000000001</c:v>
                </c:pt>
                <c:pt idx="12551">
                  <c:v>214.46360000000001</c:v>
                </c:pt>
                <c:pt idx="12552">
                  <c:v>214.49379999999999</c:v>
                </c:pt>
                <c:pt idx="12553">
                  <c:v>214.524</c:v>
                </c:pt>
                <c:pt idx="12554">
                  <c:v>214.55420000000001</c:v>
                </c:pt>
                <c:pt idx="12555">
                  <c:v>214.58439999999999</c:v>
                </c:pt>
                <c:pt idx="12556">
                  <c:v>214.61449999999999</c:v>
                </c:pt>
                <c:pt idx="12557">
                  <c:v>214.6447</c:v>
                </c:pt>
                <c:pt idx="12558">
                  <c:v>214.67490000000001</c:v>
                </c:pt>
                <c:pt idx="12559">
                  <c:v>214.70509999999999</c:v>
                </c:pt>
                <c:pt idx="12560">
                  <c:v>214.7353</c:v>
                </c:pt>
                <c:pt idx="12561">
                  <c:v>214.7655</c:v>
                </c:pt>
                <c:pt idx="12562">
                  <c:v>214.79570000000001</c:v>
                </c:pt>
                <c:pt idx="12563">
                  <c:v>214.82599999999999</c:v>
                </c:pt>
                <c:pt idx="12564">
                  <c:v>214.8562</c:v>
                </c:pt>
                <c:pt idx="12565">
                  <c:v>214.88640000000001</c:v>
                </c:pt>
                <c:pt idx="12566">
                  <c:v>214.91659999999999</c:v>
                </c:pt>
                <c:pt idx="12567">
                  <c:v>214.9468</c:v>
                </c:pt>
                <c:pt idx="12568">
                  <c:v>214.977</c:v>
                </c:pt>
                <c:pt idx="12569">
                  <c:v>215.00720000000001</c:v>
                </c:pt>
                <c:pt idx="12570">
                  <c:v>215.03749999999999</c:v>
                </c:pt>
                <c:pt idx="12571">
                  <c:v>215.0677</c:v>
                </c:pt>
                <c:pt idx="12572">
                  <c:v>215.09790000000001</c:v>
                </c:pt>
                <c:pt idx="12573">
                  <c:v>215.12819999999999</c:v>
                </c:pt>
                <c:pt idx="12574">
                  <c:v>215.1584</c:v>
                </c:pt>
                <c:pt idx="12575">
                  <c:v>215.18860000000001</c:v>
                </c:pt>
                <c:pt idx="12576">
                  <c:v>215.21889999999999</c:v>
                </c:pt>
                <c:pt idx="12577">
                  <c:v>215.2491</c:v>
                </c:pt>
                <c:pt idx="12578">
                  <c:v>215.27930000000001</c:v>
                </c:pt>
                <c:pt idx="12579">
                  <c:v>215.30959999999999</c:v>
                </c:pt>
                <c:pt idx="12580">
                  <c:v>215.3398</c:v>
                </c:pt>
                <c:pt idx="12581">
                  <c:v>215.37010000000001</c:v>
                </c:pt>
                <c:pt idx="12582">
                  <c:v>215.40029999999999</c:v>
                </c:pt>
                <c:pt idx="12583">
                  <c:v>215.4306</c:v>
                </c:pt>
                <c:pt idx="12584">
                  <c:v>215.46080000000001</c:v>
                </c:pt>
                <c:pt idx="12585">
                  <c:v>215.49109999999999</c:v>
                </c:pt>
                <c:pt idx="12586">
                  <c:v>215.5213</c:v>
                </c:pt>
                <c:pt idx="12587">
                  <c:v>215.55160000000001</c:v>
                </c:pt>
                <c:pt idx="12588">
                  <c:v>215.58189999999999</c:v>
                </c:pt>
                <c:pt idx="12589">
                  <c:v>215.6121</c:v>
                </c:pt>
                <c:pt idx="12590">
                  <c:v>215.64240000000001</c:v>
                </c:pt>
                <c:pt idx="12591">
                  <c:v>215.67269999999999</c:v>
                </c:pt>
                <c:pt idx="12592">
                  <c:v>215.7029</c:v>
                </c:pt>
                <c:pt idx="12593">
                  <c:v>215.73320000000001</c:v>
                </c:pt>
                <c:pt idx="12594">
                  <c:v>215.76349999999999</c:v>
                </c:pt>
                <c:pt idx="12595">
                  <c:v>215.7938</c:v>
                </c:pt>
                <c:pt idx="12596">
                  <c:v>215.82400000000001</c:v>
                </c:pt>
                <c:pt idx="12597">
                  <c:v>215.85429999999999</c:v>
                </c:pt>
                <c:pt idx="12598">
                  <c:v>215.88460000000001</c:v>
                </c:pt>
                <c:pt idx="12599">
                  <c:v>215.91489999999999</c:v>
                </c:pt>
                <c:pt idx="12600">
                  <c:v>215.9452</c:v>
                </c:pt>
                <c:pt idx="12601">
                  <c:v>215.97550000000001</c:v>
                </c:pt>
                <c:pt idx="12602">
                  <c:v>216.00579999999999</c:v>
                </c:pt>
                <c:pt idx="12603">
                  <c:v>216.036</c:v>
                </c:pt>
                <c:pt idx="12604">
                  <c:v>216.06630000000001</c:v>
                </c:pt>
                <c:pt idx="12605">
                  <c:v>216.0966</c:v>
                </c:pt>
                <c:pt idx="12606">
                  <c:v>216.12690000000001</c:v>
                </c:pt>
                <c:pt idx="12607">
                  <c:v>216.15719999999999</c:v>
                </c:pt>
                <c:pt idx="12608">
                  <c:v>216.1875</c:v>
                </c:pt>
                <c:pt idx="12609">
                  <c:v>216.21780000000001</c:v>
                </c:pt>
                <c:pt idx="12610">
                  <c:v>216.2482</c:v>
                </c:pt>
                <c:pt idx="12611">
                  <c:v>216.27850000000001</c:v>
                </c:pt>
                <c:pt idx="12612">
                  <c:v>216.30879999999999</c:v>
                </c:pt>
                <c:pt idx="12613">
                  <c:v>216.3391</c:v>
                </c:pt>
                <c:pt idx="12614">
                  <c:v>216.36940000000001</c:v>
                </c:pt>
                <c:pt idx="12615">
                  <c:v>216.3997</c:v>
                </c:pt>
                <c:pt idx="12616">
                  <c:v>216.43010000000001</c:v>
                </c:pt>
                <c:pt idx="12617">
                  <c:v>216.46039999999999</c:v>
                </c:pt>
                <c:pt idx="12618">
                  <c:v>216.4907</c:v>
                </c:pt>
                <c:pt idx="12619">
                  <c:v>216.52099999999999</c:v>
                </c:pt>
                <c:pt idx="12620">
                  <c:v>216.5514</c:v>
                </c:pt>
                <c:pt idx="12621">
                  <c:v>216.58170000000001</c:v>
                </c:pt>
                <c:pt idx="12622">
                  <c:v>216.61199999999999</c:v>
                </c:pt>
                <c:pt idx="12623">
                  <c:v>216.64240000000001</c:v>
                </c:pt>
                <c:pt idx="12624">
                  <c:v>216.67269999999999</c:v>
                </c:pt>
                <c:pt idx="12625">
                  <c:v>216.703</c:v>
                </c:pt>
                <c:pt idx="12626">
                  <c:v>216.73339999999999</c:v>
                </c:pt>
                <c:pt idx="12627">
                  <c:v>216.7637</c:v>
                </c:pt>
                <c:pt idx="12628">
                  <c:v>216.79409999999999</c:v>
                </c:pt>
                <c:pt idx="12629">
                  <c:v>216.8244</c:v>
                </c:pt>
                <c:pt idx="12630">
                  <c:v>216.85480000000001</c:v>
                </c:pt>
                <c:pt idx="12631">
                  <c:v>216.88509999999999</c:v>
                </c:pt>
                <c:pt idx="12632">
                  <c:v>216.91550000000001</c:v>
                </c:pt>
                <c:pt idx="12633">
                  <c:v>216.94579999999999</c:v>
                </c:pt>
                <c:pt idx="12634">
                  <c:v>216.97620000000001</c:v>
                </c:pt>
                <c:pt idx="12635">
                  <c:v>217.00659999999999</c:v>
                </c:pt>
                <c:pt idx="12636">
                  <c:v>217.0369</c:v>
                </c:pt>
                <c:pt idx="12637">
                  <c:v>217.06729999999999</c:v>
                </c:pt>
                <c:pt idx="12638">
                  <c:v>217.0977</c:v>
                </c:pt>
                <c:pt idx="12639">
                  <c:v>217.12799999999999</c:v>
                </c:pt>
                <c:pt idx="12640">
                  <c:v>217.1584</c:v>
                </c:pt>
                <c:pt idx="12641">
                  <c:v>217.18879999999999</c:v>
                </c:pt>
                <c:pt idx="12642">
                  <c:v>217.2192</c:v>
                </c:pt>
                <c:pt idx="12643">
                  <c:v>217.24950000000001</c:v>
                </c:pt>
                <c:pt idx="12644">
                  <c:v>217.2799</c:v>
                </c:pt>
                <c:pt idx="12645">
                  <c:v>217.31030000000001</c:v>
                </c:pt>
                <c:pt idx="12646">
                  <c:v>217.3407</c:v>
                </c:pt>
                <c:pt idx="12647">
                  <c:v>217.37110000000001</c:v>
                </c:pt>
                <c:pt idx="12648">
                  <c:v>217.4015</c:v>
                </c:pt>
                <c:pt idx="12649">
                  <c:v>217.43190000000001</c:v>
                </c:pt>
                <c:pt idx="12650">
                  <c:v>217.4622</c:v>
                </c:pt>
                <c:pt idx="12651">
                  <c:v>217.49260000000001</c:v>
                </c:pt>
                <c:pt idx="12652">
                  <c:v>217.523</c:v>
                </c:pt>
                <c:pt idx="12653">
                  <c:v>217.55340000000001</c:v>
                </c:pt>
                <c:pt idx="12654">
                  <c:v>217.5838</c:v>
                </c:pt>
                <c:pt idx="12655">
                  <c:v>217.61420000000001</c:v>
                </c:pt>
                <c:pt idx="12656">
                  <c:v>217.6447</c:v>
                </c:pt>
                <c:pt idx="12657">
                  <c:v>217.67509999999999</c:v>
                </c:pt>
                <c:pt idx="12658">
                  <c:v>217.7055</c:v>
                </c:pt>
                <c:pt idx="12659">
                  <c:v>217.73589999999999</c:v>
                </c:pt>
                <c:pt idx="12660">
                  <c:v>217.7663</c:v>
                </c:pt>
                <c:pt idx="12661">
                  <c:v>217.79669999999999</c:v>
                </c:pt>
                <c:pt idx="12662">
                  <c:v>217.8271</c:v>
                </c:pt>
                <c:pt idx="12663">
                  <c:v>217.85759999999999</c:v>
                </c:pt>
                <c:pt idx="12664">
                  <c:v>217.88800000000001</c:v>
                </c:pt>
                <c:pt idx="12665">
                  <c:v>217.91839999999999</c:v>
                </c:pt>
                <c:pt idx="12666">
                  <c:v>217.94880000000001</c:v>
                </c:pt>
                <c:pt idx="12667">
                  <c:v>217.97929999999999</c:v>
                </c:pt>
                <c:pt idx="12668">
                  <c:v>218.00970000000001</c:v>
                </c:pt>
                <c:pt idx="12669">
                  <c:v>218.0401</c:v>
                </c:pt>
                <c:pt idx="12670">
                  <c:v>218.07060000000001</c:v>
                </c:pt>
                <c:pt idx="12671">
                  <c:v>218.101</c:v>
                </c:pt>
                <c:pt idx="12672">
                  <c:v>218.13140000000001</c:v>
                </c:pt>
                <c:pt idx="12673">
                  <c:v>218.1619</c:v>
                </c:pt>
                <c:pt idx="12674">
                  <c:v>218.19229999999999</c:v>
                </c:pt>
                <c:pt idx="12675">
                  <c:v>218.22280000000001</c:v>
                </c:pt>
                <c:pt idx="12676">
                  <c:v>218.25319999999999</c:v>
                </c:pt>
                <c:pt idx="12677">
                  <c:v>218.28370000000001</c:v>
                </c:pt>
                <c:pt idx="12678">
                  <c:v>218.3141</c:v>
                </c:pt>
                <c:pt idx="12679">
                  <c:v>218.34460000000001</c:v>
                </c:pt>
                <c:pt idx="12680">
                  <c:v>218.375</c:v>
                </c:pt>
                <c:pt idx="12681">
                  <c:v>218.40549999999999</c:v>
                </c:pt>
                <c:pt idx="12682">
                  <c:v>218.43600000000001</c:v>
                </c:pt>
                <c:pt idx="12683">
                  <c:v>218.46639999999999</c:v>
                </c:pt>
                <c:pt idx="12684">
                  <c:v>218.49690000000001</c:v>
                </c:pt>
                <c:pt idx="12685">
                  <c:v>218.5274</c:v>
                </c:pt>
                <c:pt idx="12686">
                  <c:v>218.55779999999999</c:v>
                </c:pt>
                <c:pt idx="12687">
                  <c:v>218.5883</c:v>
                </c:pt>
                <c:pt idx="12688">
                  <c:v>218.61879999999999</c:v>
                </c:pt>
                <c:pt idx="12689">
                  <c:v>218.64920000000001</c:v>
                </c:pt>
                <c:pt idx="12690">
                  <c:v>218.6797</c:v>
                </c:pt>
                <c:pt idx="12691">
                  <c:v>218.71019999999999</c:v>
                </c:pt>
                <c:pt idx="12692">
                  <c:v>218.7407</c:v>
                </c:pt>
                <c:pt idx="12693">
                  <c:v>218.77119999999999</c:v>
                </c:pt>
                <c:pt idx="12694">
                  <c:v>218.80170000000001</c:v>
                </c:pt>
                <c:pt idx="12695">
                  <c:v>218.8322</c:v>
                </c:pt>
                <c:pt idx="12696">
                  <c:v>218.86259999999999</c:v>
                </c:pt>
                <c:pt idx="12697">
                  <c:v>218.8931</c:v>
                </c:pt>
                <c:pt idx="12698">
                  <c:v>218.92359999999999</c:v>
                </c:pt>
                <c:pt idx="12699">
                  <c:v>218.95410000000001</c:v>
                </c:pt>
                <c:pt idx="12700">
                  <c:v>218.9846</c:v>
                </c:pt>
                <c:pt idx="12701">
                  <c:v>219.01509999999999</c:v>
                </c:pt>
                <c:pt idx="12702">
                  <c:v>219.04560000000001</c:v>
                </c:pt>
                <c:pt idx="12703">
                  <c:v>219.0761</c:v>
                </c:pt>
                <c:pt idx="12704">
                  <c:v>219.10659999999999</c:v>
                </c:pt>
                <c:pt idx="12705">
                  <c:v>219.13720000000001</c:v>
                </c:pt>
                <c:pt idx="12706">
                  <c:v>219.1677</c:v>
                </c:pt>
                <c:pt idx="12707">
                  <c:v>219.19820000000001</c:v>
                </c:pt>
                <c:pt idx="12708">
                  <c:v>219.2287</c:v>
                </c:pt>
                <c:pt idx="12709">
                  <c:v>219.25919999999999</c:v>
                </c:pt>
                <c:pt idx="12710">
                  <c:v>219.28970000000001</c:v>
                </c:pt>
                <c:pt idx="12711">
                  <c:v>219.3203</c:v>
                </c:pt>
                <c:pt idx="12712">
                  <c:v>219.35079999999999</c:v>
                </c:pt>
                <c:pt idx="12713">
                  <c:v>219.38130000000001</c:v>
                </c:pt>
                <c:pt idx="12714">
                  <c:v>219.4118</c:v>
                </c:pt>
                <c:pt idx="12715">
                  <c:v>219.44239999999999</c:v>
                </c:pt>
                <c:pt idx="12716">
                  <c:v>219.47290000000001</c:v>
                </c:pt>
                <c:pt idx="12717">
                  <c:v>219.5034</c:v>
                </c:pt>
                <c:pt idx="12718">
                  <c:v>219.53399999999999</c:v>
                </c:pt>
                <c:pt idx="12719">
                  <c:v>219.56450000000001</c:v>
                </c:pt>
                <c:pt idx="12720">
                  <c:v>219.5951</c:v>
                </c:pt>
                <c:pt idx="12721">
                  <c:v>219.62559999999999</c:v>
                </c:pt>
                <c:pt idx="12722">
                  <c:v>219.65620000000001</c:v>
                </c:pt>
                <c:pt idx="12723">
                  <c:v>219.6867</c:v>
                </c:pt>
                <c:pt idx="12724">
                  <c:v>219.71729999999999</c:v>
                </c:pt>
                <c:pt idx="12725">
                  <c:v>219.74780000000001</c:v>
                </c:pt>
                <c:pt idx="12726">
                  <c:v>219.7784</c:v>
                </c:pt>
                <c:pt idx="12727">
                  <c:v>219.80889999999999</c:v>
                </c:pt>
                <c:pt idx="12728">
                  <c:v>219.83949999999999</c:v>
                </c:pt>
                <c:pt idx="12729">
                  <c:v>219.87</c:v>
                </c:pt>
                <c:pt idx="12730">
                  <c:v>219.9006</c:v>
                </c:pt>
                <c:pt idx="12731">
                  <c:v>219.93119999999999</c:v>
                </c:pt>
                <c:pt idx="12732">
                  <c:v>219.96170000000001</c:v>
                </c:pt>
                <c:pt idx="12733">
                  <c:v>219.9923</c:v>
                </c:pt>
                <c:pt idx="12734">
                  <c:v>220.02289999999999</c:v>
                </c:pt>
                <c:pt idx="12735">
                  <c:v>220.05350000000001</c:v>
                </c:pt>
                <c:pt idx="12736">
                  <c:v>220.084</c:v>
                </c:pt>
                <c:pt idx="12737">
                  <c:v>220.1146</c:v>
                </c:pt>
                <c:pt idx="12738">
                  <c:v>220.14519999999999</c:v>
                </c:pt>
                <c:pt idx="12739">
                  <c:v>220.17580000000001</c:v>
                </c:pt>
                <c:pt idx="12740">
                  <c:v>220.2064</c:v>
                </c:pt>
                <c:pt idx="12741">
                  <c:v>220.23689999999999</c:v>
                </c:pt>
                <c:pt idx="12742">
                  <c:v>220.26750000000001</c:v>
                </c:pt>
                <c:pt idx="12743">
                  <c:v>220.29810000000001</c:v>
                </c:pt>
                <c:pt idx="12744">
                  <c:v>220.3287</c:v>
                </c:pt>
                <c:pt idx="12745">
                  <c:v>220.35929999999999</c:v>
                </c:pt>
                <c:pt idx="12746">
                  <c:v>220.38990000000001</c:v>
                </c:pt>
                <c:pt idx="12747">
                  <c:v>220.4205</c:v>
                </c:pt>
                <c:pt idx="12748">
                  <c:v>220.4511</c:v>
                </c:pt>
                <c:pt idx="12749">
                  <c:v>220.48169999999999</c:v>
                </c:pt>
                <c:pt idx="12750">
                  <c:v>220.51230000000001</c:v>
                </c:pt>
                <c:pt idx="12751">
                  <c:v>220.5429</c:v>
                </c:pt>
                <c:pt idx="12752">
                  <c:v>220.5735</c:v>
                </c:pt>
                <c:pt idx="12753">
                  <c:v>220.60419999999999</c:v>
                </c:pt>
                <c:pt idx="12754">
                  <c:v>220.63480000000001</c:v>
                </c:pt>
                <c:pt idx="12755">
                  <c:v>220.66540000000001</c:v>
                </c:pt>
                <c:pt idx="12756">
                  <c:v>220.696</c:v>
                </c:pt>
                <c:pt idx="12757">
                  <c:v>220.72659999999999</c:v>
                </c:pt>
                <c:pt idx="12758">
                  <c:v>220.75720000000001</c:v>
                </c:pt>
                <c:pt idx="12759">
                  <c:v>220.78790000000001</c:v>
                </c:pt>
                <c:pt idx="12760">
                  <c:v>220.8185</c:v>
                </c:pt>
                <c:pt idx="12761">
                  <c:v>220.84909999999999</c:v>
                </c:pt>
                <c:pt idx="12762">
                  <c:v>220.87979999999999</c:v>
                </c:pt>
                <c:pt idx="12763">
                  <c:v>220.91040000000001</c:v>
                </c:pt>
                <c:pt idx="12764">
                  <c:v>220.941</c:v>
                </c:pt>
                <c:pt idx="12765">
                  <c:v>220.9717</c:v>
                </c:pt>
                <c:pt idx="12766">
                  <c:v>221.00229999999999</c:v>
                </c:pt>
                <c:pt idx="12767">
                  <c:v>221.03290000000001</c:v>
                </c:pt>
                <c:pt idx="12768">
                  <c:v>221.06360000000001</c:v>
                </c:pt>
                <c:pt idx="12769">
                  <c:v>221.0942</c:v>
                </c:pt>
                <c:pt idx="12770">
                  <c:v>221.1249</c:v>
                </c:pt>
                <c:pt idx="12771">
                  <c:v>221.15549999999999</c:v>
                </c:pt>
                <c:pt idx="12772">
                  <c:v>221.18620000000001</c:v>
                </c:pt>
                <c:pt idx="12773">
                  <c:v>221.21680000000001</c:v>
                </c:pt>
                <c:pt idx="12774">
                  <c:v>221.2475</c:v>
                </c:pt>
                <c:pt idx="12775">
                  <c:v>221.2782</c:v>
                </c:pt>
                <c:pt idx="12776">
                  <c:v>221.30879999999999</c:v>
                </c:pt>
                <c:pt idx="12777">
                  <c:v>221.33949999999999</c:v>
                </c:pt>
                <c:pt idx="12778">
                  <c:v>221.37010000000001</c:v>
                </c:pt>
                <c:pt idx="12779">
                  <c:v>221.4008</c:v>
                </c:pt>
                <c:pt idx="12780">
                  <c:v>221.4315</c:v>
                </c:pt>
                <c:pt idx="12781">
                  <c:v>221.4622</c:v>
                </c:pt>
                <c:pt idx="12782">
                  <c:v>221.49279999999999</c:v>
                </c:pt>
                <c:pt idx="12783">
                  <c:v>221.52350000000001</c:v>
                </c:pt>
                <c:pt idx="12784">
                  <c:v>221.55420000000001</c:v>
                </c:pt>
                <c:pt idx="12785">
                  <c:v>221.5849</c:v>
                </c:pt>
                <c:pt idx="12786">
                  <c:v>221.6156</c:v>
                </c:pt>
                <c:pt idx="12787">
                  <c:v>221.64619999999999</c:v>
                </c:pt>
                <c:pt idx="12788">
                  <c:v>221.67689999999999</c:v>
                </c:pt>
                <c:pt idx="12789">
                  <c:v>221.70760000000001</c:v>
                </c:pt>
                <c:pt idx="12790">
                  <c:v>221.73830000000001</c:v>
                </c:pt>
                <c:pt idx="12791">
                  <c:v>221.76900000000001</c:v>
                </c:pt>
                <c:pt idx="12792">
                  <c:v>221.7997</c:v>
                </c:pt>
                <c:pt idx="12793">
                  <c:v>221.8304</c:v>
                </c:pt>
                <c:pt idx="12794">
                  <c:v>221.86109999999999</c:v>
                </c:pt>
                <c:pt idx="12795">
                  <c:v>221.89179999999999</c:v>
                </c:pt>
                <c:pt idx="12796">
                  <c:v>221.92250000000001</c:v>
                </c:pt>
                <c:pt idx="12797">
                  <c:v>221.95320000000001</c:v>
                </c:pt>
                <c:pt idx="12798">
                  <c:v>221.98390000000001</c:v>
                </c:pt>
                <c:pt idx="12799">
                  <c:v>222.0146</c:v>
                </c:pt>
                <c:pt idx="12800">
                  <c:v>222.0453</c:v>
                </c:pt>
                <c:pt idx="12801">
                  <c:v>222.07599999999999</c:v>
                </c:pt>
                <c:pt idx="12802">
                  <c:v>222.10679999999999</c:v>
                </c:pt>
                <c:pt idx="12803">
                  <c:v>222.13749999999999</c:v>
                </c:pt>
                <c:pt idx="12804">
                  <c:v>222.16820000000001</c:v>
                </c:pt>
                <c:pt idx="12805">
                  <c:v>222.19890000000001</c:v>
                </c:pt>
                <c:pt idx="12806">
                  <c:v>222.2296</c:v>
                </c:pt>
                <c:pt idx="12807">
                  <c:v>222.2604</c:v>
                </c:pt>
                <c:pt idx="12808">
                  <c:v>222.2911</c:v>
                </c:pt>
                <c:pt idx="12809">
                  <c:v>222.3218</c:v>
                </c:pt>
                <c:pt idx="12810">
                  <c:v>222.3526</c:v>
                </c:pt>
                <c:pt idx="12811">
                  <c:v>222.38329999999999</c:v>
                </c:pt>
                <c:pt idx="12812">
                  <c:v>222.41399999999999</c:v>
                </c:pt>
                <c:pt idx="12813">
                  <c:v>222.44479999999999</c:v>
                </c:pt>
                <c:pt idx="12814">
                  <c:v>222.47550000000001</c:v>
                </c:pt>
                <c:pt idx="12815">
                  <c:v>222.50630000000001</c:v>
                </c:pt>
                <c:pt idx="12816">
                  <c:v>222.53700000000001</c:v>
                </c:pt>
                <c:pt idx="12817">
                  <c:v>222.5677</c:v>
                </c:pt>
                <c:pt idx="12818">
                  <c:v>222.5985</c:v>
                </c:pt>
                <c:pt idx="12819">
                  <c:v>222.6293</c:v>
                </c:pt>
                <c:pt idx="12820">
                  <c:v>222.66</c:v>
                </c:pt>
                <c:pt idx="12821">
                  <c:v>222.6908</c:v>
                </c:pt>
                <c:pt idx="12822">
                  <c:v>222.72149999999999</c:v>
                </c:pt>
                <c:pt idx="12823">
                  <c:v>222.75229999999999</c:v>
                </c:pt>
                <c:pt idx="12824">
                  <c:v>222.78309999999999</c:v>
                </c:pt>
                <c:pt idx="12825">
                  <c:v>222.81379999999999</c:v>
                </c:pt>
                <c:pt idx="12826">
                  <c:v>222.84460000000001</c:v>
                </c:pt>
                <c:pt idx="12827">
                  <c:v>222.87540000000001</c:v>
                </c:pt>
                <c:pt idx="12828">
                  <c:v>222.90610000000001</c:v>
                </c:pt>
                <c:pt idx="12829">
                  <c:v>222.93690000000001</c:v>
                </c:pt>
                <c:pt idx="12830">
                  <c:v>222.96770000000001</c:v>
                </c:pt>
                <c:pt idx="12831">
                  <c:v>222.99850000000001</c:v>
                </c:pt>
                <c:pt idx="12832">
                  <c:v>223.0292</c:v>
                </c:pt>
                <c:pt idx="12833">
                  <c:v>223.06</c:v>
                </c:pt>
                <c:pt idx="12834">
                  <c:v>223.0908</c:v>
                </c:pt>
                <c:pt idx="12835">
                  <c:v>223.1216</c:v>
                </c:pt>
                <c:pt idx="12836">
                  <c:v>223.1524</c:v>
                </c:pt>
                <c:pt idx="12837">
                  <c:v>223.1832</c:v>
                </c:pt>
                <c:pt idx="12838">
                  <c:v>223.214</c:v>
                </c:pt>
                <c:pt idx="12839">
                  <c:v>223.2448</c:v>
                </c:pt>
                <c:pt idx="12840">
                  <c:v>223.2756</c:v>
                </c:pt>
                <c:pt idx="12841">
                  <c:v>223.3064</c:v>
                </c:pt>
                <c:pt idx="12842">
                  <c:v>223.3372</c:v>
                </c:pt>
                <c:pt idx="12843">
                  <c:v>223.36799999999999</c:v>
                </c:pt>
                <c:pt idx="12844">
                  <c:v>223.39879999999999</c:v>
                </c:pt>
                <c:pt idx="12845">
                  <c:v>223.42959999999999</c:v>
                </c:pt>
                <c:pt idx="12846">
                  <c:v>223.46039999999999</c:v>
                </c:pt>
                <c:pt idx="12847">
                  <c:v>223.49119999999999</c:v>
                </c:pt>
                <c:pt idx="12848">
                  <c:v>223.52199999999999</c:v>
                </c:pt>
                <c:pt idx="12849">
                  <c:v>223.55279999999999</c:v>
                </c:pt>
                <c:pt idx="12850">
                  <c:v>223.58359999999999</c:v>
                </c:pt>
                <c:pt idx="12851">
                  <c:v>223.61449999999999</c:v>
                </c:pt>
                <c:pt idx="12852">
                  <c:v>223.64529999999999</c:v>
                </c:pt>
                <c:pt idx="12853">
                  <c:v>223.67609999999999</c:v>
                </c:pt>
                <c:pt idx="12854">
                  <c:v>223.70689999999999</c:v>
                </c:pt>
                <c:pt idx="12855">
                  <c:v>223.73779999999999</c:v>
                </c:pt>
                <c:pt idx="12856">
                  <c:v>223.76859999999999</c:v>
                </c:pt>
                <c:pt idx="12857">
                  <c:v>223.79939999999999</c:v>
                </c:pt>
                <c:pt idx="12858">
                  <c:v>223.83029999999999</c:v>
                </c:pt>
                <c:pt idx="12859">
                  <c:v>223.86109999999999</c:v>
                </c:pt>
                <c:pt idx="12860">
                  <c:v>223.89189999999999</c:v>
                </c:pt>
                <c:pt idx="12861">
                  <c:v>223.9228</c:v>
                </c:pt>
                <c:pt idx="12862">
                  <c:v>223.95359999999999</c:v>
                </c:pt>
                <c:pt idx="12863">
                  <c:v>223.9845</c:v>
                </c:pt>
                <c:pt idx="12864">
                  <c:v>224.0153</c:v>
                </c:pt>
                <c:pt idx="12865">
                  <c:v>224.0462</c:v>
                </c:pt>
                <c:pt idx="12866">
                  <c:v>224.077</c:v>
                </c:pt>
                <c:pt idx="12867">
                  <c:v>224.1079</c:v>
                </c:pt>
                <c:pt idx="12868">
                  <c:v>224.1387</c:v>
                </c:pt>
                <c:pt idx="12869">
                  <c:v>224.1696</c:v>
                </c:pt>
                <c:pt idx="12870">
                  <c:v>224.20050000000001</c:v>
                </c:pt>
                <c:pt idx="12871">
                  <c:v>224.2313</c:v>
                </c:pt>
                <c:pt idx="12872">
                  <c:v>224.26220000000001</c:v>
                </c:pt>
                <c:pt idx="12873">
                  <c:v>224.29300000000001</c:v>
                </c:pt>
                <c:pt idx="12874">
                  <c:v>224.32390000000001</c:v>
                </c:pt>
                <c:pt idx="12875">
                  <c:v>224.35480000000001</c:v>
                </c:pt>
                <c:pt idx="12876">
                  <c:v>224.38570000000001</c:v>
                </c:pt>
                <c:pt idx="12877">
                  <c:v>224.41650000000001</c:v>
                </c:pt>
                <c:pt idx="12878">
                  <c:v>224.44739999999999</c:v>
                </c:pt>
                <c:pt idx="12879">
                  <c:v>224.47829999999999</c:v>
                </c:pt>
                <c:pt idx="12880">
                  <c:v>224.50919999999999</c:v>
                </c:pt>
                <c:pt idx="12881">
                  <c:v>224.5401</c:v>
                </c:pt>
                <c:pt idx="12882">
                  <c:v>224.571</c:v>
                </c:pt>
                <c:pt idx="12883">
                  <c:v>224.6018</c:v>
                </c:pt>
                <c:pt idx="12884">
                  <c:v>224.6327</c:v>
                </c:pt>
                <c:pt idx="12885">
                  <c:v>224.6636</c:v>
                </c:pt>
                <c:pt idx="12886">
                  <c:v>224.69450000000001</c:v>
                </c:pt>
                <c:pt idx="12887">
                  <c:v>224.72540000000001</c:v>
                </c:pt>
                <c:pt idx="12888">
                  <c:v>224.75630000000001</c:v>
                </c:pt>
                <c:pt idx="12889">
                  <c:v>224.78720000000001</c:v>
                </c:pt>
                <c:pt idx="12890">
                  <c:v>224.81809999999999</c:v>
                </c:pt>
                <c:pt idx="12891">
                  <c:v>224.84899999999999</c:v>
                </c:pt>
                <c:pt idx="12892">
                  <c:v>224.87989999999999</c:v>
                </c:pt>
                <c:pt idx="12893">
                  <c:v>224.91079999999999</c:v>
                </c:pt>
                <c:pt idx="12894">
                  <c:v>224.9417</c:v>
                </c:pt>
                <c:pt idx="12895">
                  <c:v>224.9727</c:v>
                </c:pt>
                <c:pt idx="12896">
                  <c:v>225.00360000000001</c:v>
                </c:pt>
                <c:pt idx="12897">
                  <c:v>225.03450000000001</c:v>
                </c:pt>
                <c:pt idx="12898">
                  <c:v>225.06540000000001</c:v>
                </c:pt>
                <c:pt idx="12899">
                  <c:v>225.09630000000001</c:v>
                </c:pt>
                <c:pt idx="12900">
                  <c:v>225.12729999999999</c:v>
                </c:pt>
                <c:pt idx="12901">
                  <c:v>225.15819999999999</c:v>
                </c:pt>
                <c:pt idx="12902">
                  <c:v>225.1891</c:v>
                </c:pt>
                <c:pt idx="12903">
                  <c:v>225.22</c:v>
                </c:pt>
                <c:pt idx="12904">
                  <c:v>225.251</c:v>
                </c:pt>
                <c:pt idx="12905">
                  <c:v>225.28190000000001</c:v>
                </c:pt>
                <c:pt idx="12906">
                  <c:v>225.31290000000001</c:v>
                </c:pt>
                <c:pt idx="12907">
                  <c:v>225.34379999999999</c:v>
                </c:pt>
                <c:pt idx="12908">
                  <c:v>225.37469999999999</c:v>
                </c:pt>
                <c:pt idx="12909">
                  <c:v>225.4057</c:v>
                </c:pt>
                <c:pt idx="12910">
                  <c:v>225.4366</c:v>
                </c:pt>
                <c:pt idx="12911">
                  <c:v>225.4676</c:v>
                </c:pt>
                <c:pt idx="12912">
                  <c:v>225.49850000000001</c:v>
                </c:pt>
                <c:pt idx="12913">
                  <c:v>225.52950000000001</c:v>
                </c:pt>
                <c:pt idx="12914">
                  <c:v>225.56039999999999</c:v>
                </c:pt>
                <c:pt idx="12915">
                  <c:v>225.59139999999999</c:v>
                </c:pt>
                <c:pt idx="12916">
                  <c:v>225.6223</c:v>
                </c:pt>
                <c:pt idx="12917">
                  <c:v>225.6533</c:v>
                </c:pt>
                <c:pt idx="12918">
                  <c:v>225.68430000000001</c:v>
                </c:pt>
                <c:pt idx="12919">
                  <c:v>225.71520000000001</c:v>
                </c:pt>
                <c:pt idx="12920">
                  <c:v>225.74619999999999</c:v>
                </c:pt>
                <c:pt idx="12921">
                  <c:v>225.77719999999999</c:v>
                </c:pt>
                <c:pt idx="12922">
                  <c:v>225.8081</c:v>
                </c:pt>
                <c:pt idx="12923">
                  <c:v>225.8391</c:v>
                </c:pt>
                <c:pt idx="12924">
                  <c:v>225.87010000000001</c:v>
                </c:pt>
                <c:pt idx="12925">
                  <c:v>225.90110000000001</c:v>
                </c:pt>
                <c:pt idx="12926">
                  <c:v>225.93209999999999</c:v>
                </c:pt>
                <c:pt idx="12927">
                  <c:v>225.96299999999999</c:v>
                </c:pt>
                <c:pt idx="12928">
                  <c:v>225.994</c:v>
                </c:pt>
                <c:pt idx="12929">
                  <c:v>226.02500000000001</c:v>
                </c:pt>
                <c:pt idx="12930">
                  <c:v>226.05600000000001</c:v>
                </c:pt>
                <c:pt idx="12931">
                  <c:v>226.08699999999999</c:v>
                </c:pt>
                <c:pt idx="12932">
                  <c:v>226.11799999999999</c:v>
                </c:pt>
                <c:pt idx="12933">
                  <c:v>226.149</c:v>
                </c:pt>
                <c:pt idx="12934">
                  <c:v>226.18</c:v>
                </c:pt>
                <c:pt idx="12935">
                  <c:v>226.21100000000001</c:v>
                </c:pt>
                <c:pt idx="12936">
                  <c:v>226.24199999999999</c:v>
                </c:pt>
                <c:pt idx="12937">
                  <c:v>226.273</c:v>
                </c:pt>
                <c:pt idx="12938">
                  <c:v>226.304</c:v>
                </c:pt>
                <c:pt idx="12939">
                  <c:v>226.33500000000001</c:v>
                </c:pt>
                <c:pt idx="12940">
                  <c:v>226.36600000000001</c:v>
                </c:pt>
                <c:pt idx="12941">
                  <c:v>226.39699999999999</c:v>
                </c:pt>
                <c:pt idx="12942">
                  <c:v>226.428</c:v>
                </c:pt>
                <c:pt idx="12943">
                  <c:v>226.459</c:v>
                </c:pt>
                <c:pt idx="12944">
                  <c:v>226.49010000000001</c:v>
                </c:pt>
                <c:pt idx="12945">
                  <c:v>226.52109999999999</c:v>
                </c:pt>
                <c:pt idx="12946">
                  <c:v>226.5521</c:v>
                </c:pt>
                <c:pt idx="12947">
                  <c:v>226.5831</c:v>
                </c:pt>
                <c:pt idx="12948">
                  <c:v>226.61410000000001</c:v>
                </c:pt>
                <c:pt idx="12949">
                  <c:v>226.64519999999999</c:v>
                </c:pt>
                <c:pt idx="12950">
                  <c:v>226.67619999999999</c:v>
                </c:pt>
                <c:pt idx="12951">
                  <c:v>226.7072</c:v>
                </c:pt>
                <c:pt idx="12952">
                  <c:v>226.73830000000001</c:v>
                </c:pt>
                <c:pt idx="12953">
                  <c:v>226.76929999999999</c:v>
                </c:pt>
                <c:pt idx="12954">
                  <c:v>226.80029999999999</c:v>
                </c:pt>
                <c:pt idx="12955">
                  <c:v>226.8314</c:v>
                </c:pt>
                <c:pt idx="12956">
                  <c:v>226.86240000000001</c:v>
                </c:pt>
                <c:pt idx="12957">
                  <c:v>226.89349999999999</c:v>
                </c:pt>
                <c:pt idx="12958">
                  <c:v>226.92449999999999</c:v>
                </c:pt>
                <c:pt idx="12959">
                  <c:v>226.9556</c:v>
                </c:pt>
                <c:pt idx="12960">
                  <c:v>226.98660000000001</c:v>
                </c:pt>
                <c:pt idx="12961">
                  <c:v>227.01769999999999</c:v>
                </c:pt>
                <c:pt idx="12962">
                  <c:v>227.0487</c:v>
                </c:pt>
                <c:pt idx="12963">
                  <c:v>227.07980000000001</c:v>
                </c:pt>
                <c:pt idx="12964">
                  <c:v>227.11089999999999</c:v>
                </c:pt>
                <c:pt idx="12965">
                  <c:v>227.14189999999999</c:v>
                </c:pt>
                <c:pt idx="12966">
                  <c:v>227.173</c:v>
                </c:pt>
                <c:pt idx="12967">
                  <c:v>227.20400000000001</c:v>
                </c:pt>
                <c:pt idx="12968">
                  <c:v>227.23509999999999</c:v>
                </c:pt>
                <c:pt idx="12969">
                  <c:v>227.2662</c:v>
                </c:pt>
                <c:pt idx="12970">
                  <c:v>227.29730000000001</c:v>
                </c:pt>
                <c:pt idx="12971">
                  <c:v>227.32830000000001</c:v>
                </c:pt>
                <c:pt idx="12972">
                  <c:v>227.35939999999999</c:v>
                </c:pt>
                <c:pt idx="12973">
                  <c:v>227.3905</c:v>
                </c:pt>
                <c:pt idx="12974">
                  <c:v>227.42160000000001</c:v>
                </c:pt>
                <c:pt idx="12975">
                  <c:v>227.45269999999999</c:v>
                </c:pt>
                <c:pt idx="12976">
                  <c:v>227.4837</c:v>
                </c:pt>
                <c:pt idx="12977">
                  <c:v>227.51480000000001</c:v>
                </c:pt>
                <c:pt idx="12978">
                  <c:v>227.54589999999999</c:v>
                </c:pt>
                <c:pt idx="12979">
                  <c:v>227.577</c:v>
                </c:pt>
                <c:pt idx="12980">
                  <c:v>227.60810000000001</c:v>
                </c:pt>
                <c:pt idx="12981">
                  <c:v>227.63919999999999</c:v>
                </c:pt>
                <c:pt idx="12982">
                  <c:v>227.6703</c:v>
                </c:pt>
                <c:pt idx="12983">
                  <c:v>227.70140000000001</c:v>
                </c:pt>
                <c:pt idx="12984">
                  <c:v>227.73249999999999</c:v>
                </c:pt>
                <c:pt idx="12985">
                  <c:v>227.7636</c:v>
                </c:pt>
                <c:pt idx="12986">
                  <c:v>227.79470000000001</c:v>
                </c:pt>
                <c:pt idx="12987">
                  <c:v>227.82579999999999</c:v>
                </c:pt>
                <c:pt idx="12988">
                  <c:v>227.8569</c:v>
                </c:pt>
                <c:pt idx="12989">
                  <c:v>227.88800000000001</c:v>
                </c:pt>
                <c:pt idx="12990">
                  <c:v>227.91919999999999</c:v>
                </c:pt>
                <c:pt idx="12991">
                  <c:v>227.9503</c:v>
                </c:pt>
                <c:pt idx="12992">
                  <c:v>227.98140000000001</c:v>
                </c:pt>
                <c:pt idx="12993">
                  <c:v>228.01249999999999</c:v>
                </c:pt>
                <c:pt idx="12994">
                  <c:v>228.0437</c:v>
                </c:pt>
                <c:pt idx="12995">
                  <c:v>228.07480000000001</c:v>
                </c:pt>
                <c:pt idx="12996">
                  <c:v>228.10589999999999</c:v>
                </c:pt>
                <c:pt idx="12997">
                  <c:v>228.137</c:v>
                </c:pt>
                <c:pt idx="12998">
                  <c:v>228.16820000000001</c:v>
                </c:pt>
                <c:pt idx="12999">
                  <c:v>228.19929999999999</c:v>
                </c:pt>
                <c:pt idx="13000">
                  <c:v>228.2304</c:v>
                </c:pt>
                <c:pt idx="13001">
                  <c:v>228.26159999999999</c:v>
                </c:pt>
                <c:pt idx="13002">
                  <c:v>228.2927</c:v>
                </c:pt>
                <c:pt idx="13003">
                  <c:v>228.32390000000001</c:v>
                </c:pt>
                <c:pt idx="13004">
                  <c:v>228.35499999999999</c:v>
                </c:pt>
                <c:pt idx="13005">
                  <c:v>228.3862</c:v>
                </c:pt>
                <c:pt idx="13006">
                  <c:v>228.41730000000001</c:v>
                </c:pt>
                <c:pt idx="13007">
                  <c:v>228.4485</c:v>
                </c:pt>
                <c:pt idx="13008">
                  <c:v>228.4796</c:v>
                </c:pt>
                <c:pt idx="13009">
                  <c:v>228.51079999999999</c:v>
                </c:pt>
                <c:pt idx="13010">
                  <c:v>228.5419</c:v>
                </c:pt>
                <c:pt idx="13011">
                  <c:v>228.57310000000001</c:v>
                </c:pt>
                <c:pt idx="13012">
                  <c:v>228.60419999999999</c:v>
                </c:pt>
                <c:pt idx="13013">
                  <c:v>228.6354</c:v>
                </c:pt>
                <c:pt idx="13014">
                  <c:v>228.66659999999999</c:v>
                </c:pt>
                <c:pt idx="13015">
                  <c:v>228.6978</c:v>
                </c:pt>
                <c:pt idx="13016">
                  <c:v>228.72890000000001</c:v>
                </c:pt>
                <c:pt idx="13017">
                  <c:v>228.76009999999999</c:v>
                </c:pt>
                <c:pt idx="13018">
                  <c:v>228.79130000000001</c:v>
                </c:pt>
                <c:pt idx="13019">
                  <c:v>228.82239999999999</c:v>
                </c:pt>
                <c:pt idx="13020">
                  <c:v>228.8536</c:v>
                </c:pt>
                <c:pt idx="13021">
                  <c:v>228.88480000000001</c:v>
                </c:pt>
                <c:pt idx="13022">
                  <c:v>228.916</c:v>
                </c:pt>
                <c:pt idx="13023">
                  <c:v>228.94720000000001</c:v>
                </c:pt>
                <c:pt idx="13024">
                  <c:v>228.97839999999999</c:v>
                </c:pt>
                <c:pt idx="13025">
                  <c:v>229.00960000000001</c:v>
                </c:pt>
                <c:pt idx="13026">
                  <c:v>229.04069999999999</c:v>
                </c:pt>
                <c:pt idx="13027">
                  <c:v>229.0719</c:v>
                </c:pt>
                <c:pt idx="13028">
                  <c:v>229.10310000000001</c:v>
                </c:pt>
                <c:pt idx="13029">
                  <c:v>229.1343</c:v>
                </c:pt>
                <c:pt idx="13030">
                  <c:v>229.16550000000001</c:v>
                </c:pt>
                <c:pt idx="13031">
                  <c:v>229.19669999999999</c:v>
                </c:pt>
                <c:pt idx="13032">
                  <c:v>229.22800000000001</c:v>
                </c:pt>
                <c:pt idx="13033">
                  <c:v>229.25919999999999</c:v>
                </c:pt>
                <c:pt idx="13034">
                  <c:v>229.29040000000001</c:v>
                </c:pt>
                <c:pt idx="13035">
                  <c:v>229.32159999999999</c:v>
                </c:pt>
                <c:pt idx="13036">
                  <c:v>229.3528</c:v>
                </c:pt>
                <c:pt idx="13037">
                  <c:v>229.38399999999999</c:v>
                </c:pt>
                <c:pt idx="13038">
                  <c:v>229.4152</c:v>
                </c:pt>
                <c:pt idx="13039">
                  <c:v>229.44640000000001</c:v>
                </c:pt>
                <c:pt idx="13040">
                  <c:v>229.4777</c:v>
                </c:pt>
                <c:pt idx="13041">
                  <c:v>229.50890000000001</c:v>
                </c:pt>
                <c:pt idx="13042">
                  <c:v>229.5401</c:v>
                </c:pt>
                <c:pt idx="13043">
                  <c:v>229.57130000000001</c:v>
                </c:pt>
                <c:pt idx="13044">
                  <c:v>229.6026</c:v>
                </c:pt>
                <c:pt idx="13045">
                  <c:v>229.63380000000001</c:v>
                </c:pt>
                <c:pt idx="13046">
                  <c:v>229.66499999999999</c:v>
                </c:pt>
                <c:pt idx="13047">
                  <c:v>229.69630000000001</c:v>
                </c:pt>
                <c:pt idx="13048">
                  <c:v>229.72749999999999</c:v>
                </c:pt>
                <c:pt idx="13049">
                  <c:v>229.75880000000001</c:v>
                </c:pt>
                <c:pt idx="13050">
                  <c:v>229.79</c:v>
                </c:pt>
                <c:pt idx="13051">
                  <c:v>229.8212</c:v>
                </c:pt>
                <c:pt idx="13052">
                  <c:v>229.85249999999999</c:v>
                </c:pt>
                <c:pt idx="13053">
                  <c:v>229.8837</c:v>
                </c:pt>
                <c:pt idx="13054">
                  <c:v>229.91499999999999</c:v>
                </c:pt>
                <c:pt idx="13055">
                  <c:v>229.9462</c:v>
                </c:pt>
                <c:pt idx="13056">
                  <c:v>229.97749999999999</c:v>
                </c:pt>
                <c:pt idx="13057">
                  <c:v>230.00880000000001</c:v>
                </c:pt>
                <c:pt idx="13058">
                  <c:v>230.04</c:v>
                </c:pt>
                <c:pt idx="13059">
                  <c:v>230.07130000000001</c:v>
                </c:pt>
                <c:pt idx="13060">
                  <c:v>230.10249999999999</c:v>
                </c:pt>
                <c:pt idx="13061">
                  <c:v>230.13380000000001</c:v>
                </c:pt>
                <c:pt idx="13062">
                  <c:v>230.1651</c:v>
                </c:pt>
                <c:pt idx="13063">
                  <c:v>230.19640000000001</c:v>
                </c:pt>
                <c:pt idx="13064">
                  <c:v>230.2276</c:v>
                </c:pt>
                <c:pt idx="13065">
                  <c:v>230.25890000000001</c:v>
                </c:pt>
                <c:pt idx="13066">
                  <c:v>230.2902</c:v>
                </c:pt>
                <c:pt idx="13067">
                  <c:v>230.32149999999999</c:v>
                </c:pt>
                <c:pt idx="13068">
                  <c:v>230.3527</c:v>
                </c:pt>
                <c:pt idx="13069">
                  <c:v>230.38399999999999</c:v>
                </c:pt>
                <c:pt idx="13070">
                  <c:v>230.4153</c:v>
                </c:pt>
                <c:pt idx="13071">
                  <c:v>230.44659999999999</c:v>
                </c:pt>
                <c:pt idx="13072">
                  <c:v>230.47790000000001</c:v>
                </c:pt>
                <c:pt idx="13073">
                  <c:v>230.50919999999999</c:v>
                </c:pt>
                <c:pt idx="13074">
                  <c:v>230.54050000000001</c:v>
                </c:pt>
                <c:pt idx="13075">
                  <c:v>230.5718</c:v>
                </c:pt>
                <c:pt idx="13076">
                  <c:v>230.60310000000001</c:v>
                </c:pt>
                <c:pt idx="13077">
                  <c:v>230.6344</c:v>
                </c:pt>
                <c:pt idx="13078">
                  <c:v>230.66569999999999</c:v>
                </c:pt>
                <c:pt idx="13079">
                  <c:v>230.697</c:v>
                </c:pt>
                <c:pt idx="13080">
                  <c:v>230.72829999999999</c:v>
                </c:pt>
                <c:pt idx="13081">
                  <c:v>230.75960000000001</c:v>
                </c:pt>
                <c:pt idx="13082">
                  <c:v>230.79089999999999</c:v>
                </c:pt>
                <c:pt idx="13083">
                  <c:v>230.82220000000001</c:v>
                </c:pt>
                <c:pt idx="13084">
                  <c:v>230.8535</c:v>
                </c:pt>
                <c:pt idx="13085">
                  <c:v>230.88480000000001</c:v>
                </c:pt>
                <c:pt idx="13086">
                  <c:v>230.9162</c:v>
                </c:pt>
                <c:pt idx="13087">
                  <c:v>230.94749999999999</c:v>
                </c:pt>
                <c:pt idx="13088">
                  <c:v>230.97880000000001</c:v>
                </c:pt>
                <c:pt idx="13089">
                  <c:v>231.01009999999999</c:v>
                </c:pt>
                <c:pt idx="13090">
                  <c:v>231.04150000000001</c:v>
                </c:pt>
                <c:pt idx="13091">
                  <c:v>231.0728</c:v>
                </c:pt>
                <c:pt idx="13092">
                  <c:v>231.10409999999999</c:v>
                </c:pt>
                <c:pt idx="13093">
                  <c:v>231.13550000000001</c:v>
                </c:pt>
                <c:pt idx="13094">
                  <c:v>231.16679999999999</c:v>
                </c:pt>
                <c:pt idx="13095">
                  <c:v>231.19810000000001</c:v>
                </c:pt>
                <c:pt idx="13096">
                  <c:v>231.2295</c:v>
                </c:pt>
                <c:pt idx="13097">
                  <c:v>231.26079999999999</c:v>
                </c:pt>
                <c:pt idx="13098">
                  <c:v>231.29220000000001</c:v>
                </c:pt>
                <c:pt idx="13099">
                  <c:v>231.3235</c:v>
                </c:pt>
                <c:pt idx="13100">
                  <c:v>231.35489999999999</c:v>
                </c:pt>
                <c:pt idx="13101">
                  <c:v>231.3862</c:v>
                </c:pt>
                <c:pt idx="13102">
                  <c:v>231.41759999999999</c:v>
                </c:pt>
                <c:pt idx="13103">
                  <c:v>231.44890000000001</c:v>
                </c:pt>
                <c:pt idx="13104">
                  <c:v>231.4803</c:v>
                </c:pt>
                <c:pt idx="13105">
                  <c:v>231.51159999999999</c:v>
                </c:pt>
                <c:pt idx="13106">
                  <c:v>231.54300000000001</c:v>
                </c:pt>
                <c:pt idx="13107">
                  <c:v>231.5744</c:v>
                </c:pt>
                <c:pt idx="13108">
                  <c:v>231.60570000000001</c:v>
                </c:pt>
                <c:pt idx="13109">
                  <c:v>231.6371</c:v>
                </c:pt>
                <c:pt idx="13110">
                  <c:v>231.66849999999999</c:v>
                </c:pt>
                <c:pt idx="13111">
                  <c:v>231.69980000000001</c:v>
                </c:pt>
                <c:pt idx="13112">
                  <c:v>231.7312</c:v>
                </c:pt>
                <c:pt idx="13113">
                  <c:v>231.76259999999999</c:v>
                </c:pt>
                <c:pt idx="13114">
                  <c:v>231.79400000000001</c:v>
                </c:pt>
                <c:pt idx="13115">
                  <c:v>231.8254</c:v>
                </c:pt>
                <c:pt idx="13116">
                  <c:v>231.85669999999999</c:v>
                </c:pt>
                <c:pt idx="13117">
                  <c:v>231.88810000000001</c:v>
                </c:pt>
                <c:pt idx="13118">
                  <c:v>231.9195</c:v>
                </c:pt>
                <c:pt idx="13119">
                  <c:v>231.95089999999999</c:v>
                </c:pt>
                <c:pt idx="13120">
                  <c:v>231.98230000000001</c:v>
                </c:pt>
                <c:pt idx="13121">
                  <c:v>232.0137</c:v>
                </c:pt>
                <c:pt idx="13122">
                  <c:v>232.04509999999999</c:v>
                </c:pt>
                <c:pt idx="13123">
                  <c:v>232.07650000000001</c:v>
                </c:pt>
                <c:pt idx="13124">
                  <c:v>232.1079</c:v>
                </c:pt>
                <c:pt idx="13125">
                  <c:v>232.13929999999999</c:v>
                </c:pt>
                <c:pt idx="13126">
                  <c:v>232.17070000000001</c:v>
                </c:pt>
                <c:pt idx="13127">
                  <c:v>232.2021</c:v>
                </c:pt>
                <c:pt idx="13128">
                  <c:v>232.23349999999999</c:v>
                </c:pt>
                <c:pt idx="13129">
                  <c:v>232.26490000000001</c:v>
                </c:pt>
                <c:pt idx="13130">
                  <c:v>232.2963</c:v>
                </c:pt>
                <c:pt idx="13131">
                  <c:v>232.32769999999999</c:v>
                </c:pt>
                <c:pt idx="13132">
                  <c:v>232.35919999999999</c:v>
                </c:pt>
                <c:pt idx="13133">
                  <c:v>232.39060000000001</c:v>
                </c:pt>
                <c:pt idx="13134">
                  <c:v>232.422</c:v>
                </c:pt>
                <c:pt idx="13135">
                  <c:v>232.45339999999999</c:v>
                </c:pt>
                <c:pt idx="13136">
                  <c:v>232.48480000000001</c:v>
                </c:pt>
                <c:pt idx="13137">
                  <c:v>232.5163</c:v>
                </c:pt>
                <c:pt idx="13138">
                  <c:v>232.54769999999999</c:v>
                </c:pt>
                <c:pt idx="13139">
                  <c:v>232.57910000000001</c:v>
                </c:pt>
                <c:pt idx="13140">
                  <c:v>232.61060000000001</c:v>
                </c:pt>
                <c:pt idx="13141">
                  <c:v>232.642</c:v>
                </c:pt>
                <c:pt idx="13142">
                  <c:v>232.67339999999999</c:v>
                </c:pt>
                <c:pt idx="13143">
                  <c:v>232.70490000000001</c:v>
                </c:pt>
                <c:pt idx="13144">
                  <c:v>232.7363</c:v>
                </c:pt>
                <c:pt idx="13145">
                  <c:v>232.76779999999999</c:v>
                </c:pt>
                <c:pt idx="13146">
                  <c:v>232.79920000000001</c:v>
                </c:pt>
                <c:pt idx="13147">
                  <c:v>232.83070000000001</c:v>
                </c:pt>
                <c:pt idx="13148">
                  <c:v>232.8621</c:v>
                </c:pt>
                <c:pt idx="13149">
                  <c:v>232.89359999999999</c:v>
                </c:pt>
                <c:pt idx="13150">
                  <c:v>232.92500000000001</c:v>
                </c:pt>
                <c:pt idx="13151">
                  <c:v>232.95650000000001</c:v>
                </c:pt>
                <c:pt idx="13152">
                  <c:v>232.988</c:v>
                </c:pt>
                <c:pt idx="13153">
                  <c:v>233.01939999999999</c:v>
                </c:pt>
                <c:pt idx="13154">
                  <c:v>233.05090000000001</c:v>
                </c:pt>
                <c:pt idx="13155">
                  <c:v>233.08240000000001</c:v>
                </c:pt>
                <c:pt idx="13156">
                  <c:v>233.1138</c:v>
                </c:pt>
                <c:pt idx="13157">
                  <c:v>233.14529999999999</c:v>
                </c:pt>
                <c:pt idx="13158">
                  <c:v>233.17679999999999</c:v>
                </c:pt>
                <c:pt idx="13159">
                  <c:v>233.20820000000001</c:v>
                </c:pt>
                <c:pt idx="13160">
                  <c:v>233.2397</c:v>
                </c:pt>
                <c:pt idx="13161">
                  <c:v>233.27119999999999</c:v>
                </c:pt>
                <c:pt idx="13162">
                  <c:v>233.30269999999999</c:v>
                </c:pt>
                <c:pt idx="13163">
                  <c:v>233.33420000000001</c:v>
                </c:pt>
                <c:pt idx="13164">
                  <c:v>233.3656</c:v>
                </c:pt>
                <c:pt idx="13165">
                  <c:v>233.39709999999999</c:v>
                </c:pt>
                <c:pt idx="13166">
                  <c:v>233.42859999999999</c:v>
                </c:pt>
                <c:pt idx="13167">
                  <c:v>233.46010000000001</c:v>
                </c:pt>
                <c:pt idx="13168">
                  <c:v>233.49160000000001</c:v>
                </c:pt>
                <c:pt idx="13169">
                  <c:v>233.5231</c:v>
                </c:pt>
                <c:pt idx="13170">
                  <c:v>233.55459999999999</c:v>
                </c:pt>
                <c:pt idx="13171">
                  <c:v>233.58609999999999</c:v>
                </c:pt>
                <c:pt idx="13172">
                  <c:v>233.61760000000001</c:v>
                </c:pt>
                <c:pt idx="13173">
                  <c:v>233.6491</c:v>
                </c:pt>
                <c:pt idx="13174">
                  <c:v>233.6806</c:v>
                </c:pt>
                <c:pt idx="13175">
                  <c:v>233.71209999999999</c:v>
                </c:pt>
                <c:pt idx="13176">
                  <c:v>233.74359999999999</c:v>
                </c:pt>
                <c:pt idx="13177">
                  <c:v>233.77510000000001</c:v>
                </c:pt>
                <c:pt idx="13178">
                  <c:v>233.80670000000001</c:v>
                </c:pt>
                <c:pt idx="13179">
                  <c:v>233.8382</c:v>
                </c:pt>
                <c:pt idx="13180">
                  <c:v>233.86969999999999</c:v>
                </c:pt>
                <c:pt idx="13181">
                  <c:v>233.90119999999999</c:v>
                </c:pt>
                <c:pt idx="13182">
                  <c:v>233.93270000000001</c:v>
                </c:pt>
                <c:pt idx="13183">
                  <c:v>233.96430000000001</c:v>
                </c:pt>
                <c:pt idx="13184">
                  <c:v>233.9958</c:v>
                </c:pt>
                <c:pt idx="13185">
                  <c:v>234.0273</c:v>
                </c:pt>
                <c:pt idx="13186">
                  <c:v>234.05889999999999</c:v>
                </c:pt>
                <c:pt idx="13187">
                  <c:v>234.09039999999999</c:v>
                </c:pt>
                <c:pt idx="13188">
                  <c:v>234.12190000000001</c:v>
                </c:pt>
                <c:pt idx="13189">
                  <c:v>234.15350000000001</c:v>
                </c:pt>
                <c:pt idx="13190">
                  <c:v>234.185</c:v>
                </c:pt>
                <c:pt idx="13191">
                  <c:v>234.2165</c:v>
                </c:pt>
                <c:pt idx="13192">
                  <c:v>234.24809999999999</c:v>
                </c:pt>
                <c:pt idx="13193">
                  <c:v>234.27959999999999</c:v>
                </c:pt>
                <c:pt idx="13194">
                  <c:v>234.31120000000001</c:v>
                </c:pt>
                <c:pt idx="13195">
                  <c:v>234.34270000000001</c:v>
                </c:pt>
                <c:pt idx="13196">
                  <c:v>234.37430000000001</c:v>
                </c:pt>
                <c:pt idx="13197">
                  <c:v>234.4058</c:v>
                </c:pt>
                <c:pt idx="13198">
                  <c:v>234.4374</c:v>
                </c:pt>
                <c:pt idx="13199">
                  <c:v>234.46899999999999</c:v>
                </c:pt>
                <c:pt idx="13200">
                  <c:v>234.50049999999999</c:v>
                </c:pt>
                <c:pt idx="13201">
                  <c:v>234.53210000000001</c:v>
                </c:pt>
                <c:pt idx="13202">
                  <c:v>234.56360000000001</c:v>
                </c:pt>
                <c:pt idx="13203">
                  <c:v>234.59520000000001</c:v>
                </c:pt>
                <c:pt idx="13204">
                  <c:v>234.6268</c:v>
                </c:pt>
                <c:pt idx="13205">
                  <c:v>234.6584</c:v>
                </c:pt>
                <c:pt idx="13206">
                  <c:v>234.68989999999999</c:v>
                </c:pt>
                <c:pt idx="13207">
                  <c:v>234.72149999999999</c:v>
                </c:pt>
                <c:pt idx="13208">
                  <c:v>234.75309999999999</c:v>
                </c:pt>
                <c:pt idx="13209">
                  <c:v>234.78469999999999</c:v>
                </c:pt>
                <c:pt idx="13210">
                  <c:v>234.81630000000001</c:v>
                </c:pt>
                <c:pt idx="13211">
                  <c:v>234.84780000000001</c:v>
                </c:pt>
                <c:pt idx="13212">
                  <c:v>234.8794</c:v>
                </c:pt>
                <c:pt idx="13213">
                  <c:v>234.911</c:v>
                </c:pt>
                <c:pt idx="13214">
                  <c:v>234.9426</c:v>
                </c:pt>
                <c:pt idx="13215">
                  <c:v>234.9742</c:v>
                </c:pt>
                <c:pt idx="13216">
                  <c:v>235.00579999999999</c:v>
                </c:pt>
                <c:pt idx="13217">
                  <c:v>235.03739999999999</c:v>
                </c:pt>
                <c:pt idx="13218">
                  <c:v>235.06899999999999</c:v>
                </c:pt>
                <c:pt idx="13219">
                  <c:v>235.10059999999999</c:v>
                </c:pt>
                <c:pt idx="13220">
                  <c:v>235.13220000000001</c:v>
                </c:pt>
                <c:pt idx="13221">
                  <c:v>235.16380000000001</c:v>
                </c:pt>
                <c:pt idx="13222">
                  <c:v>235.19540000000001</c:v>
                </c:pt>
                <c:pt idx="13223">
                  <c:v>235.227</c:v>
                </c:pt>
                <c:pt idx="13224">
                  <c:v>235.2586</c:v>
                </c:pt>
                <c:pt idx="13225">
                  <c:v>235.2903</c:v>
                </c:pt>
                <c:pt idx="13226">
                  <c:v>235.3219</c:v>
                </c:pt>
                <c:pt idx="13227">
                  <c:v>235.3535</c:v>
                </c:pt>
                <c:pt idx="13228">
                  <c:v>235.38509999999999</c:v>
                </c:pt>
                <c:pt idx="13229">
                  <c:v>235.41669999999999</c:v>
                </c:pt>
                <c:pt idx="13230">
                  <c:v>235.44839999999999</c:v>
                </c:pt>
                <c:pt idx="13231">
                  <c:v>235.48</c:v>
                </c:pt>
                <c:pt idx="13232">
                  <c:v>235.51159999999999</c:v>
                </c:pt>
                <c:pt idx="13233">
                  <c:v>235.54320000000001</c:v>
                </c:pt>
                <c:pt idx="13234">
                  <c:v>235.57490000000001</c:v>
                </c:pt>
                <c:pt idx="13235">
                  <c:v>235.60650000000001</c:v>
                </c:pt>
                <c:pt idx="13236">
                  <c:v>235.63820000000001</c:v>
                </c:pt>
                <c:pt idx="13237">
                  <c:v>235.66980000000001</c:v>
                </c:pt>
                <c:pt idx="13238">
                  <c:v>235.70140000000001</c:v>
                </c:pt>
                <c:pt idx="13239">
                  <c:v>235.73310000000001</c:v>
                </c:pt>
                <c:pt idx="13240">
                  <c:v>235.7647</c:v>
                </c:pt>
                <c:pt idx="13241">
                  <c:v>235.79640000000001</c:v>
                </c:pt>
                <c:pt idx="13242">
                  <c:v>235.828</c:v>
                </c:pt>
                <c:pt idx="13243">
                  <c:v>235.8597</c:v>
                </c:pt>
                <c:pt idx="13244">
                  <c:v>235.8913</c:v>
                </c:pt>
                <c:pt idx="13245">
                  <c:v>235.923</c:v>
                </c:pt>
                <c:pt idx="13246">
                  <c:v>235.9547</c:v>
                </c:pt>
                <c:pt idx="13247">
                  <c:v>235.9863</c:v>
                </c:pt>
                <c:pt idx="13248">
                  <c:v>236.018</c:v>
                </c:pt>
                <c:pt idx="13249">
                  <c:v>236.0497</c:v>
                </c:pt>
                <c:pt idx="13250">
                  <c:v>236.0813</c:v>
                </c:pt>
                <c:pt idx="13251">
                  <c:v>236.113</c:v>
                </c:pt>
                <c:pt idx="13252">
                  <c:v>236.1447</c:v>
                </c:pt>
                <c:pt idx="13253">
                  <c:v>236.1763</c:v>
                </c:pt>
                <c:pt idx="13254">
                  <c:v>236.208</c:v>
                </c:pt>
                <c:pt idx="13255">
                  <c:v>236.2397</c:v>
                </c:pt>
                <c:pt idx="13256">
                  <c:v>236.2714</c:v>
                </c:pt>
                <c:pt idx="13257">
                  <c:v>236.3031</c:v>
                </c:pt>
                <c:pt idx="13258">
                  <c:v>236.3347</c:v>
                </c:pt>
                <c:pt idx="13259">
                  <c:v>236.3664</c:v>
                </c:pt>
                <c:pt idx="13260">
                  <c:v>236.3981</c:v>
                </c:pt>
                <c:pt idx="13261">
                  <c:v>236.4298</c:v>
                </c:pt>
                <c:pt idx="13262">
                  <c:v>236.4615</c:v>
                </c:pt>
                <c:pt idx="13263">
                  <c:v>236.4932</c:v>
                </c:pt>
                <c:pt idx="13264">
                  <c:v>236.5249</c:v>
                </c:pt>
                <c:pt idx="13265">
                  <c:v>236.5566</c:v>
                </c:pt>
                <c:pt idx="13266">
                  <c:v>236.5883</c:v>
                </c:pt>
                <c:pt idx="13267">
                  <c:v>236.62</c:v>
                </c:pt>
                <c:pt idx="13268">
                  <c:v>236.65170000000001</c:v>
                </c:pt>
                <c:pt idx="13269">
                  <c:v>236.68340000000001</c:v>
                </c:pt>
                <c:pt idx="13270">
                  <c:v>236.71510000000001</c:v>
                </c:pt>
                <c:pt idx="13271">
                  <c:v>236.74680000000001</c:v>
                </c:pt>
                <c:pt idx="13272">
                  <c:v>236.77850000000001</c:v>
                </c:pt>
                <c:pt idx="13273">
                  <c:v>236.81030000000001</c:v>
                </c:pt>
                <c:pt idx="13274">
                  <c:v>236.84200000000001</c:v>
                </c:pt>
                <c:pt idx="13275">
                  <c:v>236.87370000000001</c:v>
                </c:pt>
                <c:pt idx="13276">
                  <c:v>236.90539999999999</c:v>
                </c:pt>
                <c:pt idx="13277">
                  <c:v>236.93709999999999</c:v>
                </c:pt>
                <c:pt idx="13278">
                  <c:v>236.96889999999999</c:v>
                </c:pt>
                <c:pt idx="13279">
                  <c:v>237.00059999999999</c:v>
                </c:pt>
                <c:pt idx="13280">
                  <c:v>237.03229999999999</c:v>
                </c:pt>
                <c:pt idx="13281">
                  <c:v>237.0641</c:v>
                </c:pt>
                <c:pt idx="13282">
                  <c:v>237.0958</c:v>
                </c:pt>
                <c:pt idx="13283">
                  <c:v>237.1275</c:v>
                </c:pt>
                <c:pt idx="13284">
                  <c:v>237.1593</c:v>
                </c:pt>
                <c:pt idx="13285">
                  <c:v>237.191</c:v>
                </c:pt>
                <c:pt idx="13286">
                  <c:v>237.22280000000001</c:v>
                </c:pt>
                <c:pt idx="13287">
                  <c:v>237.25450000000001</c:v>
                </c:pt>
                <c:pt idx="13288">
                  <c:v>237.28630000000001</c:v>
                </c:pt>
                <c:pt idx="13289">
                  <c:v>237.31800000000001</c:v>
                </c:pt>
                <c:pt idx="13290">
                  <c:v>237.34979999999999</c:v>
                </c:pt>
                <c:pt idx="13291">
                  <c:v>237.38149999999999</c:v>
                </c:pt>
                <c:pt idx="13292">
                  <c:v>237.41329999999999</c:v>
                </c:pt>
                <c:pt idx="13293">
                  <c:v>237.4451</c:v>
                </c:pt>
                <c:pt idx="13294">
                  <c:v>237.4768</c:v>
                </c:pt>
                <c:pt idx="13295">
                  <c:v>237.5086</c:v>
                </c:pt>
                <c:pt idx="13296">
                  <c:v>237.5403</c:v>
                </c:pt>
                <c:pt idx="13297">
                  <c:v>237.57210000000001</c:v>
                </c:pt>
                <c:pt idx="13298">
                  <c:v>237.60390000000001</c:v>
                </c:pt>
                <c:pt idx="13299">
                  <c:v>237.63570000000001</c:v>
                </c:pt>
                <c:pt idx="13300">
                  <c:v>237.66739999999999</c:v>
                </c:pt>
                <c:pt idx="13301">
                  <c:v>237.69919999999999</c:v>
                </c:pt>
                <c:pt idx="13302">
                  <c:v>237.73099999999999</c:v>
                </c:pt>
                <c:pt idx="13303">
                  <c:v>237.7628</c:v>
                </c:pt>
                <c:pt idx="13304">
                  <c:v>237.7945</c:v>
                </c:pt>
                <c:pt idx="13305">
                  <c:v>237.8263</c:v>
                </c:pt>
                <c:pt idx="13306">
                  <c:v>237.85810000000001</c:v>
                </c:pt>
                <c:pt idx="13307">
                  <c:v>237.88990000000001</c:v>
                </c:pt>
                <c:pt idx="13308">
                  <c:v>237.92169999999999</c:v>
                </c:pt>
                <c:pt idx="13309">
                  <c:v>237.95349999999999</c:v>
                </c:pt>
                <c:pt idx="13310">
                  <c:v>237.9853</c:v>
                </c:pt>
                <c:pt idx="13311">
                  <c:v>238.0171</c:v>
                </c:pt>
                <c:pt idx="13312">
                  <c:v>238.0489</c:v>
                </c:pt>
                <c:pt idx="13313">
                  <c:v>238.08070000000001</c:v>
                </c:pt>
                <c:pt idx="13314">
                  <c:v>238.11250000000001</c:v>
                </c:pt>
                <c:pt idx="13315">
                  <c:v>238.14429999999999</c:v>
                </c:pt>
                <c:pt idx="13316">
                  <c:v>238.17609999999999</c:v>
                </c:pt>
                <c:pt idx="13317">
                  <c:v>238.2079</c:v>
                </c:pt>
                <c:pt idx="13318">
                  <c:v>238.2397</c:v>
                </c:pt>
                <c:pt idx="13319">
                  <c:v>238.2715</c:v>
                </c:pt>
                <c:pt idx="13320">
                  <c:v>238.30340000000001</c:v>
                </c:pt>
                <c:pt idx="13321">
                  <c:v>238.33519999999999</c:v>
                </c:pt>
                <c:pt idx="13322">
                  <c:v>238.36699999999999</c:v>
                </c:pt>
                <c:pt idx="13323">
                  <c:v>238.39879999999999</c:v>
                </c:pt>
                <c:pt idx="13324">
                  <c:v>238.4306</c:v>
                </c:pt>
                <c:pt idx="13325">
                  <c:v>238.46250000000001</c:v>
                </c:pt>
                <c:pt idx="13326">
                  <c:v>238.49430000000001</c:v>
                </c:pt>
                <c:pt idx="13327">
                  <c:v>238.52610000000001</c:v>
                </c:pt>
                <c:pt idx="13328">
                  <c:v>238.55799999999999</c:v>
                </c:pt>
                <c:pt idx="13329">
                  <c:v>238.5898</c:v>
                </c:pt>
                <c:pt idx="13330">
                  <c:v>238.6216</c:v>
                </c:pt>
                <c:pt idx="13331">
                  <c:v>238.65350000000001</c:v>
                </c:pt>
                <c:pt idx="13332">
                  <c:v>238.68530000000001</c:v>
                </c:pt>
                <c:pt idx="13333">
                  <c:v>238.71719999999999</c:v>
                </c:pt>
                <c:pt idx="13334">
                  <c:v>238.749</c:v>
                </c:pt>
                <c:pt idx="13335">
                  <c:v>238.7809</c:v>
                </c:pt>
                <c:pt idx="13336">
                  <c:v>238.81270000000001</c:v>
                </c:pt>
                <c:pt idx="13337">
                  <c:v>238.84460000000001</c:v>
                </c:pt>
                <c:pt idx="13338">
                  <c:v>238.87639999999999</c:v>
                </c:pt>
                <c:pt idx="13339">
                  <c:v>238.9083</c:v>
                </c:pt>
                <c:pt idx="13340">
                  <c:v>238.9401</c:v>
                </c:pt>
                <c:pt idx="13341">
                  <c:v>238.97200000000001</c:v>
                </c:pt>
                <c:pt idx="13342">
                  <c:v>239.00389999999999</c:v>
                </c:pt>
                <c:pt idx="13343">
                  <c:v>239.03569999999999</c:v>
                </c:pt>
                <c:pt idx="13344">
                  <c:v>239.0676</c:v>
                </c:pt>
                <c:pt idx="13345">
                  <c:v>239.09950000000001</c:v>
                </c:pt>
                <c:pt idx="13346">
                  <c:v>239.13130000000001</c:v>
                </c:pt>
                <c:pt idx="13347">
                  <c:v>239.16319999999999</c:v>
                </c:pt>
                <c:pt idx="13348">
                  <c:v>239.1951</c:v>
                </c:pt>
                <c:pt idx="13349">
                  <c:v>239.227</c:v>
                </c:pt>
                <c:pt idx="13350">
                  <c:v>239.25880000000001</c:v>
                </c:pt>
                <c:pt idx="13351">
                  <c:v>239.29069999999999</c:v>
                </c:pt>
                <c:pt idx="13352">
                  <c:v>239.32259999999999</c:v>
                </c:pt>
                <c:pt idx="13353">
                  <c:v>239.3545</c:v>
                </c:pt>
                <c:pt idx="13354">
                  <c:v>239.38640000000001</c:v>
                </c:pt>
                <c:pt idx="13355">
                  <c:v>239.41829999999999</c:v>
                </c:pt>
                <c:pt idx="13356">
                  <c:v>239.4502</c:v>
                </c:pt>
                <c:pt idx="13357">
                  <c:v>239.4821</c:v>
                </c:pt>
                <c:pt idx="13358">
                  <c:v>239.51400000000001</c:v>
                </c:pt>
                <c:pt idx="13359">
                  <c:v>239.54589999999999</c:v>
                </c:pt>
                <c:pt idx="13360">
                  <c:v>239.5778</c:v>
                </c:pt>
                <c:pt idx="13361">
                  <c:v>239.6097</c:v>
                </c:pt>
                <c:pt idx="13362">
                  <c:v>239.64160000000001</c:v>
                </c:pt>
                <c:pt idx="13363">
                  <c:v>239.67349999999999</c:v>
                </c:pt>
                <c:pt idx="13364">
                  <c:v>239.7054</c:v>
                </c:pt>
                <c:pt idx="13365">
                  <c:v>239.7373</c:v>
                </c:pt>
                <c:pt idx="13366">
                  <c:v>239.76920000000001</c:v>
                </c:pt>
                <c:pt idx="13367">
                  <c:v>239.80109999999999</c:v>
                </c:pt>
                <c:pt idx="13368">
                  <c:v>239.8331</c:v>
                </c:pt>
                <c:pt idx="13369">
                  <c:v>239.86500000000001</c:v>
                </c:pt>
                <c:pt idx="13370">
                  <c:v>239.89689999999999</c:v>
                </c:pt>
                <c:pt idx="13371">
                  <c:v>239.9288</c:v>
                </c:pt>
                <c:pt idx="13372">
                  <c:v>239.9607</c:v>
                </c:pt>
                <c:pt idx="13373">
                  <c:v>239.99270000000001</c:v>
                </c:pt>
                <c:pt idx="13374">
                  <c:v>240.02459999999999</c:v>
                </c:pt>
                <c:pt idx="13375">
                  <c:v>240.0565</c:v>
                </c:pt>
                <c:pt idx="13376">
                  <c:v>240.08850000000001</c:v>
                </c:pt>
                <c:pt idx="13377">
                  <c:v>240.12039999999999</c:v>
                </c:pt>
                <c:pt idx="13378">
                  <c:v>240.1524</c:v>
                </c:pt>
                <c:pt idx="13379">
                  <c:v>240.18430000000001</c:v>
                </c:pt>
                <c:pt idx="13380">
                  <c:v>240.21619999999999</c:v>
                </c:pt>
                <c:pt idx="13381">
                  <c:v>240.2482</c:v>
                </c:pt>
                <c:pt idx="13382">
                  <c:v>240.2801</c:v>
                </c:pt>
                <c:pt idx="13383">
                  <c:v>240.31209999999999</c:v>
                </c:pt>
                <c:pt idx="13384">
                  <c:v>240.34399999999999</c:v>
                </c:pt>
                <c:pt idx="13385">
                  <c:v>240.376</c:v>
                </c:pt>
                <c:pt idx="13386">
                  <c:v>240.40790000000001</c:v>
                </c:pt>
                <c:pt idx="13387">
                  <c:v>240.43989999999999</c:v>
                </c:pt>
                <c:pt idx="13388">
                  <c:v>240.47190000000001</c:v>
                </c:pt>
                <c:pt idx="13389">
                  <c:v>240.50380000000001</c:v>
                </c:pt>
                <c:pt idx="13390">
                  <c:v>240.53579999999999</c:v>
                </c:pt>
                <c:pt idx="13391">
                  <c:v>240.56780000000001</c:v>
                </c:pt>
                <c:pt idx="13392">
                  <c:v>240.59970000000001</c:v>
                </c:pt>
                <c:pt idx="13393">
                  <c:v>240.6317</c:v>
                </c:pt>
                <c:pt idx="13394">
                  <c:v>240.66370000000001</c:v>
                </c:pt>
                <c:pt idx="13395">
                  <c:v>240.69560000000001</c:v>
                </c:pt>
                <c:pt idx="13396">
                  <c:v>240.7276</c:v>
                </c:pt>
                <c:pt idx="13397">
                  <c:v>240.75960000000001</c:v>
                </c:pt>
                <c:pt idx="13398">
                  <c:v>240.79159999999999</c:v>
                </c:pt>
                <c:pt idx="13399">
                  <c:v>240.8236</c:v>
                </c:pt>
                <c:pt idx="13400">
                  <c:v>240.85560000000001</c:v>
                </c:pt>
                <c:pt idx="13401">
                  <c:v>240.88759999999999</c:v>
                </c:pt>
                <c:pt idx="13402">
                  <c:v>240.9195</c:v>
                </c:pt>
                <c:pt idx="13403">
                  <c:v>240.95150000000001</c:v>
                </c:pt>
                <c:pt idx="13404">
                  <c:v>240.98349999999999</c:v>
                </c:pt>
                <c:pt idx="13405">
                  <c:v>241.0155</c:v>
                </c:pt>
                <c:pt idx="13406">
                  <c:v>241.04750000000001</c:v>
                </c:pt>
                <c:pt idx="13407">
                  <c:v>241.0795</c:v>
                </c:pt>
                <c:pt idx="13408">
                  <c:v>241.11150000000001</c:v>
                </c:pt>
                <c:pt idx="13409">
                  <c:v>241.14349999999999</c:v>
                </c:pt>
                <c:pt idx="13410">
                  <c:v>241.1756</c:v>
                </c:pt>
                <c:pt idx="13411">
                  <c:v>241.20760000000001</c:v>
                </c:pt>
                <c:pt idx="13412">
                  <c:v>241.2396</c:v>
                </c:pt>
                <c:pt idx="13413">
                  <c:v>241.27160000000001</c:v>
                </c:pt>
                <c:pt idx="13414">
                  <c:v>241.30359999999999</c:v>
                </c:pt>
                <c:pt idx="13415">
                  <c:v>241.3356</c:v>
                </c:pt>
                <c:pt idx="13416">
                  <c:v>241.36760000000001</c:v>
                </c:pt>
                <c:pt idx="13417">
                  <c:v>241.3997</c:v>
                </c:pt>
                <c:pt idx="13418">
                  <c:v>241.43170000000001</c:v>
                </c:pt>
                <c:pt idx="13419">
                  <c:v>241.46369999999999</c:v>
                </c:pt>
                <c:pt idx="13420">
                  <c:v>241.4957</c:v>
                </c:pt>
                <c:pt idx="13421">
                  <c:v>241.52780000000001</c:v>
                </c:pt>
                <c:pt idx="13422">
                  <c:v>241.5598</c:v>
                </c:pt>
                <c:pt idx="13423">
                  <c:v>241.59180000000001</c:v>
                </c:pt>
                <c:pt idx="13424">
                  <c:v>241.62389999999999</c:v>
                </c:pt>
                <c:pt idx="13425">
                  <c:v>241.6559</c:v>
                </c:pt>
                <c:pt idx="13426">
                  <c:v>241.68799999999999</c:v>
                </c:pt>
                <c:pt idx="13427">
                  <c:v>241.72</c:v>
                </c:pt>
                <c:pt idx="13428">
                  <c:v>241.75210000000001</c:v>
                </c:pt>
                <c:pt idx="13429">
                  <c:v>241.7841</c:v>
                </c:pt>
                <c:pt idx="13430">
                  <c:v>241.81610000000001</c:v>
                </c:pt>
                <c:pt idx="13431">
                  <c:v>241.84819999999999</c:v>
                </c:pt>
                <c:pt idx="13432">
                  <c:v>241.88030000000001</c:v>
                </c:pt>
                <c:pt idx="13433">
                  <c:v>241.91229999999999</c:v>
                </c:pt>
                <c:pt idx="13434">
                  <c:v>241.9444</c:v>
                </c:pt>
                <c:pt idx="13435">
                  <c:v>241.97640000000001</c:v>
                </c:pt>
                <c:pt idx="13436">
                  <c:v>242.0085</c:v>
                </c:pt>
                <c:pt idx="13437">
                  <c:v>242.04060000000001</c:v>
                </c:pt>
                <c:pt idx="13438">
                  <c:v>242.07259999999999</c:v>
                </c:pt>
                <c:pt idx="13439">
                  <c:v>242.10470000000001</c:v>
                </c:pt>
                <c:pt idx="13440">
                  <c:v>242.13679999999999</c:v>
                </c:pt>
                <c:pt idx="13441">
                  <c:v>242.1688</c:v>
                </c:pt>
                <c:pt idx="13442">
                  <c:v>242.20089999999999</c:v>
                </c:pt>
                <c:pt idx="13443">
                  <c:v>242.233</c:v>
                </c:pt>
                <c:pt idx="13444">
                  <c:v>242.26509999999999</c:v>
                </c:pt>
                <c:pt idx="13445">
                  <c:v>242.2972</c:v>
                </c:pt>
                <c:pt idx="13446">
                  <c:v>242.32919999999999</c:v>
                </c:pt>
                <c:pt idx="13447">
                  <c:v>242.3613</c:v>
                </c:pt>
                <c:pt idx="13448">
                  <c:v>242.39340000000001</c:v>
                </c:pt>
                <c:pt idx="13449">
                  <c:v>242.4255</c:v>
                </c:pt>
                <c:pt idx="13450">
                  <c:v>242.45760000000001</c:v>
                </c:pt>
                <c:pt idx="13451">
                  <c:v>242.4897</c:v>
                </c:pt>
                <c:pt idx="13452">
                  <c:v>242.52180000000001</c:v>
                </c:pt>
                <c:pt idx="13453">
                  <c:v>242.5539</c:v>
                </c:pt>
                <c:pt idx="13454">
                  <c:v>242.58600000000001</c:v>
                </c:pt>
                <c:pt idx="13455">
                  <c:v>242.6181</c:v>
                </c:pt>
                <c:pt idx="13456">
                  <c:v>242.65020000000001</c:v>
                </c:pt>
                <c:pt idx="13457">
                  <c:v>242.6823</c:v>
                </c:pt>
                <c:pt idx="13458">
                  <c:v>242.71440000000001</c:v>
                </c:pt>
                <c:pt idx="13459">
                  <c:v>242.7465</c:v>
                </c:pt>
                <c:pt idx="13460">
                  <c:v>242.77860000000001</c:v>
                </c:pt>
                <c:pt idx="13461">
                  <c:v>242.8108</c:v>
                </c:pt>
                <c:pt idx="13462">
                  <c:v>242.84289999999999</c:v>
                </c:pt>
                <c:pt idx="13463">
                  <c:v>242.875</c:v>
                </c:pt>
                <c:pt idx="13464">
                  <c:v>242.90710000000001</c:v>
                </c:pt>
                <c:pt idx="13465">
                  <c:v>242.9393</c:v>
                </c:pt>
                <c:pt idx="13466">
                  <c:v>242.97139999999999</c:v>
                </c:pt>
                <c:pt idx="13467">
                  <c:v>243.0035</c:v>
                </c:pt>
                <c:pt idx="13468">
                  <c:v>243.03559999999999</c:v>
                </c:pt>
                <c:pt idx="13469">
                  <c:v>243.06780000000001</c:v>
                </c:pt>
                <c:pt idx="13470">
                  <c:v>243.09989999999999</c:v>
                </c:pt>
                <c:pt idx="13471">
                  <c:v>243.13200000000001</c:v>
                </c:pt>
                <c:pt idx="13472">
                  <c:v>243.16419999999999</c:v>
                </c:pt>
                <c:pt idx="13473">
                  <c:v>243.19630000000001</c:v>
                </c:pt>
                <c:pt idx="13474">
                  <c:v>243.2285</c:v>
                </c:pt>
                <c:pt idx="13475">
                  <c:v>243.26060000000001</c:v>
                </c:pt>
                <c:pt idx="13476">
                  <c:v>243.2928</c:v>
                </c:pt>
                <c:pt idx="13477">
                  <c:v>243.32490000000001</c:v>
                </c:pt>
                <c:pt idx="13478">
                  <c:v>243.3571</c:v>
                </c:pt>
                <c:pt idx="13479">
                  <c:v>243.38919999999999</c:v>
                </c:pt>
                <c:pt idx="13480">
                  <c:v>243.42140000000001</c:v>
                </c:pt>
                <c:pt idx="13481">
                  <c:v>243.45349999999999</c:v>
                </c:pt>
                <c:pt idx="13482">
                  <c:v>243.48570000000001</c:v>
                </c:pt>
                <c:pt idx="13483">
                  <c:v>243.5179</c:v>
                </c:pt>
                <c:pt idx="13484">
                  <c:v>243.55</c:v>
                </c:pt>
                <c:pt idx="13485">
                  <c:v>243.5822</c:v>
                </c:pt>
                <c:pt idx="13486">
                  <c:v>243.61439999999999</c:v>
                </c:pt>
                <c:pt idx="13487">
                  <c:v>243.6465</c:v>
                </c:pt>
                <c:pt idx="13488">
                  <c:v>243.67869999999999</c:v>
                </c:pt>
                <c:pt idx="13489">
                  <c:v>243.71090000000001</c:v>
                </c:pt>
                <c:pt idx="13490">
                  <c:v>243.7431</c:v>
                </c:pt>
                <c:pt idx="13491">
                  <c:v>243.77520000000001</c:v>
                </c:pt>
                <c:pt idx="13492">
                  <c:v>243.8074</c:v>
                </c:pt>
                <c:pt idx="13493">
                  <c:v>243.83959999999999</c:v>
                </c:pt>
                <c:pt idx="13494">
                  <c:v>243.87180000000001</c:v>
                </c:pt>
                <c:pt idx="13495">
                  <c:v>243.904</c:v>
                </c:pt>
                <c:pt idx="13496">
                  <c:v>243.93620000000001</c:v>
                </c:pt>
                <c:pt idx="13497">
                  <c:v>243.9684</c:v>
                </c:pt>
                <c:pt idx="13498">
                  <c:v>244.00049999999999</c:v>
                </c:pt>
                <c:pt idx="13499">
                  <c:v>244.03270000000001</c:v>
                </c:pt>
                <c:pt idx="13500">
                  <c:v>244.065</c:v>
                </c:pt>
                <c:pt idx="13501">
                  <c:v>244.09719999999999</c:v>
                </c:pt>
                <c:pt idx="13502">
                  <c:v>244.1293</c:v>
                </c:pt>
                <c:pt idx="13503">
                  <c:v>244.16159999999999</c:v>
                </c:pt>
                <c:pt idx="13504">
                  <c:v>244.19380000000001</c:v>
                </c:pt>
                <c:pt idx="13505">
                  <c:v>244.226</c:v>
                </c:pt>
                <c:pt idx="13506">
                  <c:v>244.25819999999999</c:v>
                </c:pt>
                <c:pt idx="13507">
                  <c:v>244.29040000000001</c:v>
                </c:pt>
                <c:pt idx="13508">
                  <c:v>244.32259999999999</c:v>
                </c:pt>
                <c:pt idx="13509">
                  <c:v>244.35480000000001</c:v>
                </c:pt>
                <c:pt idx="13510">
                  <c:v>244.3871</c:v>
                </c:pt>
                <c:pt idx="13511">
                  <c:v>244.41929999999999</c:v>
                </c:pt>
                <c:pt idx="13512">
                  <c:v>244.45150000000001</c:v>
                </c:pt>
                <c:pt idx="13513">
                  <c:v>244.4837</c:v>
                </c:pt>
                <c:pt idx="13514">
                  <c:v>244.51599999999999</c:v>
                </c:pt>
                <c:pt idx="13515">
                  <c:v>244.54820000000001</c:v>
                </c:pt>
                <c:pt idx="13516">
                  <c:v>244.5804</c:v>
                </c:pt>
                <c:pt idx="13517">
                  <c:v>244.61269999999999</c:v>
                </c:pt>
                <c:pt idx="13518">
                  <c:v>244.64490000000001</c:v>
                </c:pt>
                <c:pt idx="13519">
                  <c:v>244.6771</c:v>
                </c:pt>
                <c:pt idx="13520">
                  <c:v>244.70939999999999</c:v>
                </c:pt>
                <c:pt idx="13521">
                  <c:v>244.74160000000001</c:v>
                </c:pt>
                <c:pt idx="13522">
                  <c:v>244.7739</c:v>
                </c:pt>
                <c:pt idx="13523">
                  <c:v>244.80609999999999</c:v>
                </c:pt>
                <c:pt idx="13524">
                  <c:v>244.83840000000001</c:v>
                </c:pt>
                <c:pt idx="13525">
                  <c:v>244.8706</c:v>
                </c:pt>
                <c:pt idx="13526">
                  <c:v>244.90289999999999</c:v>
                </c:pt>
                <c:pt idx="13527">
                  <c:v>244.93510000000001</c:v>
                </c:pt>
                <c:pt idx="13528">
                  <c:v>244.9674</c:v>
                </c:pt>
                <c:pt idx="13529">
                  <c:v>244.99959999999999</c:v>
                </c:pt>
                <c:pt idx="13530">
                  <c:v>245.03190000000001</c:v>
                </c:pt>
                <c:pt idx="13531">
                  <c:v>245.0642</c:v>
                </c:pt>
                <c:pt idx="13532">
                  <c:v>245.09639999999999</c:v>
                </c:pt>
                <c:pt idx="13533">
                  <c:v>245.12870000000001</c:v>
                </c:pt>
                <c:pt idx="13534">
                  <c:v>245.161</c:v>
                </c:pt>
                <c:pt idx="13535">
                  <c:v>245.19329999999999</c:v>
                </c:pt>
                <c:pt idx="13536">
                  <c:v>245.22550000000001</c:v>
                </c:pt>
                <c:pt idx="13537">
                  <c:v>245.2578</c:v>
                </c:pt>
                <c:pt idx="13538">
                  <c:v>245.2901</c:v>
                </c:pt>
                <c:pt idx="13539">
                  <c:v>245.32239999999999</c:v>
                </c:pt>
                <c:pt idx="13540">
                  <c:v>245.3546</c:v>
                </c:pt>
                <c:pt idx="13541">
                  <c:v>245.3869</c:v>
                </c:pt>
                <c:pt idx="13542">
                  <c:v>245.41919999999999</c:v>
                </c:pt>
                <c:pt idx="13543">
                  <c:v>245.45150000000001</c:v>
                </c:pt>
                <c:pt idx="13544">
                  <c:v>245.4838</c:v>
                </c:pt>
                <c:pt idx="13545">
                  <c:v>245.51609999999999</c:v>
                </c:pt>
                <c:pt idx="13546">
                  <c:v>245.54839999999999</c:v>
                </c:pt>
                <c:pt idx="13547">
                  <c:v>245.58070000000001</c:v>
                </c:pt>
                <c:pt idx="13548">
                  <c:v>245.613</c:v>
                </c:pt>
                <c:pt idx="13549">
                  <c:v>245.64529999999999</c:v>
                </c:pt>
                <c:pt idx="13550">
                  <c:v>245.67760000000001</c:v>
                </c:pt>
                <c:pt idx="13551">
                  <c:v>245.7099</c:v>
                </c:pt>
                <c:pt idx="13552">
                  <c:v>245.7422</c:v>
                </c:pt>
                <c:pt idx="13553">
                  <c:v>245.77449999999999</c:v>
                </c:pt>
                <c:pt idx="13554">
                  <c:v>245.80690000000001</c:v>
                </c:pt>
                <c:pt idx="13555">
                  <c:v>245.83920000000001</c:v>
                </c:pt>
                <c:pt idx="13556">
                  <c:v>245.8715</c:v>
                </c:pt>
                <c:pt idx="13557">
                  <c:v>245.90379999999999</c:v>
                </c:pt>
                <c:pt idx="13558">
                  <c:v>245.93610000000001</c:v>
                </c:pt>
                <c:pt idx="13559">
                  <c:v>245.9684</c:v>
                </c:pt>
                <c:pt idx="13560">
                  <c:v>246.0008</c:v>
                </c:pt>
                <c:pt idx="13561">
                  <c:v>246.03309999999999</c:v>
                </c:pt>
                <c:pt idx="13562">
                  <c:v>246.06540000000001</c:v>
                </c:pt>
                <c:pt idx="13563">
                  <c:v>246.09780000000001</c:v>
                </c:pt>
                <c:pt idx="13564">
                  <c:v>246.1301</c:v>
                </c:pt>
                <c:pt idx="13565">
                  <c:v>246.16239999999999</c:v>
                </c:pt>
                <c:pt idx="13566">
                  <c:v>246.19479999999999</c:v>
                </c:pt>
                <c:pt idx="13567">
                  <c:v>246.22710000000001</c:v>
                </c:pt>
                <c:pt idx="13568">
                  <c:v>246.2595</c:v>
                </c:pt>
                <c:pt idx="13569">
                  <c:v>246.29179999999999</c:v>
                </c:pt>
                <c:pt idx="13570">
                  <c:v>246.32419999999999</c:v>
                </c:pt>
                <c:pt idx="13571">
                  <c:v>246.35650000000001</c:v>
                </c:pt>
                <c:pt idx="13572">
                  <c:v>246.38890000000001</c:v>
                </c:pt>
                <c:pt idx="13573">
                  <c:v>246.4212</c:v>
                </c:pt>
                <c:pt idx="13574">
                  <c:v>246.45359999999999</c:v>
                </c:pt>
                <c:pt idx="13575">
                  <c:v>246.48589999999999</c:v>
                </c:pt>
                <c:pt idx="13576">
                  <c:v>246.51830000000001</c:v>
                </c:pt>
                <c:pt idx="13577">
                  <c:v>246.5506</c:v>
                </c:pt>
                <c:pt idx="13578">
                  <c:v>246.583</c:v>
                </c:pt>
                <c:pt idx="13579">
                  <c:v>246.61539999999999</c:v>
                </c:pt>
                <c:pt idx="13580">
                  <c:v>246.64779999999999</c:v>
                </c:pt>
                <c:pt idx="13581">
                  <c:v>246.68010000000001</c:v>
                </c:pt>
                <c:pt idx="13582">
                  <c:v>246.71250000000001</c:v>
                </c:pt>
                <c:pt idx="13583">
                  <c:v>246.7449</c:v>
                </c:pt>
                <c:pt idx="13584">
                  <c:v>246.7773</c:v>
                </c:pt>
                <c:pt idx="13585">
                  <c:v>246.80959999999999</c:v>
                </c:pt>
                <c:pt idx="13586">
                  <c:v>246.84200000000001</c:v>
                </c:pt>
                <c:pt idx="13587">
                  <c:v>246.87440000000001</c:v>
                </c:pt>
                <c:pt idx="13588">
                  <c:v>246.9068</c:v>
                </c:pt>
                <c:pt idx="13589">
                  <c:v>246.9392</c:v>
                </c:pt>
                <c:pt idx="13590">
                  <c:v>246.9716</c:v>
                </c:pt>
                <c:pt idx="13591">
                  <c:v>247.00399999999999</c:v>
                </c:pt>
                <c:pt idx="13592">
                  <c:v>247.03630000000001</c:v>
                </c:pt>
                <c:pt idx="13593">
                  <c:v>247.06870000000001</c:v>
                </c:pt>
                <c:pt idx="13594">
                  <c:v>247.1011</c:v>
                </c:pt>
                <c:pt idx="13595">
                  <c:v>247.1335</c:v>
                </c:pt>
                <c:pt idx="13596">
                  <c:v>247.16589999999999</c:v>
                </c:pt>
                <c:pt idx="13597">
                  <c:v>247.19829999999999</c:v>
                </c:pt>
                <c:pt idx="13598">
                  <c:v>247.23079999999999</c:v>
                </c:pt>
                <c:pt idx="13599">
                  <c:v>247.26320000000001</c:v>
                </c:pt>
                <c:pt idx="13600">
                  <c:v>247.29560000000001</c:v>
                </c:pt>
                <c:pt idx="13601">
                  <c:v>247.328</c:v>
                </c:pt>
                <c:pt idx="13602">
                  <c:v>247.3604</c:v>
                </c:pt>
                <c:pt idx="13603">
                  <c:v>247.39279999999999</c:v>
                </c:pt>
                <c:pt idx="13604">
                  <c:v>247.42519999999999</c:v>
                </c:pt>
                <c:pt idx="13605">
                  <c:v>247.45769999999999</c:v>
                </c:pt>
                <c:pt idx="13606">
                  <c:v>247.49010000000001</c:v>
                </c:pt>
                <c:pt idx="13607">
                  <c:v>247.52250000000001</c:v>
                </c:pt>
                <c:pt idx="13608">
                  <c:v>247.5549</c:v>
                </c:pt>
                <c:pt idx="13609">
                  <c:v>247.5874</c:v>
                </c:pt>
                <c:pt idx="13610">
                  <c:v>247.6198</c:v>
                </c:pt>
                <c:pt idx="13611">
                  <c:v>247.65219999999999</c:v>
                </c:pt>
                <c:pt idx="13612">
                  <c:v>247.68469999999999</c:v>
                </c:pt>
                <c:pt idx="13613">
                  <c:v>247.71709999999999</c:v>
                </c:pt>
                <c:pt idx="13614">
                  <c:v>247.74959999999999</c:v>
                </c:pt>
                <c:pt idx="13615">
                  <c:v>247.78200000000001</c:v>
                </c:pt>
                <c:pt idx="13616">
                  <c:v>247.81450000000001</c:v>
                </c:pt>
                <c:pt idx="13617">
                  <c:v>247.84690000000001</c:v>
                </c:pt>
                <c:pt idx="13618">
                  <c:v>247.8793</c:v>
                </c:pt>
                <c:pt idx="13619">
                  <c:v>247.9118</c:v>
                </c:pt>
                <c:pt idx="13620">
                  <c:v>247.9442</c:v>
                </c:pt>
                <c:pt idx="13621">
                  <c:v>247.97669999999999</c:v>
                </c:pt>
                <c:pt idx="13622">
                  <c:v>248.00919999999999</c:v>
                </c:pt>
                <c:pt idx="13623">
                  <c:v>248.04159999999999</c:v>
                </c:pt>
                <c:pt idx="13624">
                  <c:v>248.07409999999999</c:v>
                </c:pt>
                <c:pt idx="13625">
                  <c:v>248.10659999999999</c:v>
                </c:pt>
                <c:pt idx="13626">
                  <c:v>248.13900000000001</c:v>
                </c:pt>
                <c:pt idx="13627">
                  <c:v>248.17150000000001</c:v>
                </c:pt>
                <c:pt idx="13628">
                  <c:v>248.20400000000001</c:v>
                </c:pt>
                <c:pt idx="13629">
                  <c:v>248.2364</c:v>
                </c:pt>
                <c:pt idx="13630">
                  <c:v>248.2689</c:v>
                </c:pt>
                <c:pt idx="13631">
                  <c:v>248.3014</c:v>
                </c:pt>
                <c:pt idx="13632">
                  <c:v>248.3339</c:v>
                </c:pt>
                <c:pt idx="13633">
                  <c:v>248.3663</c:v>
                </c:pt>
                <c:pt idx="13634">
                  <c:v>248.39879999999999</c:v>
                </c:pt>
                <c:pt idx="13635">
                  <c:v>248.43129999999999</c:v>
                </c:pt>
                <c:pt idx="13636">
                  <c:v>248.46379999999999</c:v>
                </c:pt>
                <c:pt idx="13637">
                  <c:v>248.49629999999999</c:v>
                </c:pt>
                <c:pt idx="13638">
                  <c:v>248.52879999999999</c:v>
                </c:pt>
                <c:pt idx="13639">
                  <c:v>248.56129999999999</c:v>
                </c:pt>
                <c:pt idx="13640">
                  <c:v>248.59379999999999</c:v>
                </c:pt>
                <c:pt idx="13641">
                  <c:v>248.62629999999999</c:v>
                </c:pt>
                <c:pt idx="13642">
                  <c:v>248.65880000000001</c:v>
                </c:pt>
                <c:pt idx="13643">
                  <c:v>248.69130000000001</c:v>
                </c:pt>
                <c:pt idx="13644">
                  <c:v>248.72380000000001</c:v>
                </c:pt>
                <c:pt idx="13645">
                  <c:v>248.75630000000001</c:v>
                </c:pt>
                <c:pt idx="13646">
                  <c:v>248.78880000000001</c:v>
                </c:pt>
                <c:pt idx="13647">
                  <c:v>248.82130000000001</c:v>
                </c:pt>
                <c:pt idx="13648">
                  <c:v>248.85380000000001</c:v>
                </c:pt>
                <c:pt idx="13649">
                  <c:v>248.88630000000001</c:v>
                </c:pt>
                <c:pt idx="13650">
                  <c:v>248.91890000000001</c:v>
                </c:pt>
                <c:pt idx="13651">
                  <c:v>248.95140000000001</c:v>
                </c:pt>
                <c:pt idx="13652">
                  <c:v>248.98390000000001</c:v>
                </c:pt>
                <c:pt idx="13653">
                  <c:v>249.0164</c:v>
                </c:pt>
                <c:pt idx="13654">
                  <c:v>249.04900000000001</c:v>
                </c:pt>
                <c:pt idx="13655">
                  <c:v>249.08150000000001</c:v>
                </c:pt>
                <c:pt idx="13656">
                  <c:v>249.114</c:v>
                </c:pt>
                <c:pt idx="13657">
                  <c:v>249.1465</c:v>
                </c:pt>
                <c:pt idx="13658">
                  <c:v>249.17910000000001</c:v>
                </c:pt>
                <c:pt idx="13659">
                  <c:v>249.2116</c:v>
                </c:pt>
                <c:pt idx="13660">
                  <c:v>249.2441</c:v>
                </c:pt>
                <c:pt idx="13661">
                  <c:v>249.27670000000001</c:v>
                </c:pt>
                <c:pt idx="13662">
                  <c:v>249.3092</c:v>
                </c:pt>
                <c:pt idx="13663">
                  <c:v>249.34180000000001</c:v>
                </c:pt>
                <c:pt idx="13664">
                  <c:v>249.37430000000001</c:v>
                </c:pt>
                <c:pt idx="13665">
                  <c:v>249.40690000000001</c:v>
                </c:pt>
                <c:pt idx="13666">
                  <c:v>249.43940000000001</c:v>
                </c:pt>
                <c:pt idx="13667">
                  <c:v>249.47200000000001</c:v>
                </c:pt>
                <c:pt idx="13668">
                  <c:v>249.50450000000001</c:v>
                </c:pt>
                <c:pt idx="13669">
                  <c:v>249.53710000000001</c:v>
                </c:pt>
                <c:pt idx="13670">
                  <c:v>249.56970000000001</c:v>
                </c:pt>
                <c:pt idx="13671">
                  <c:v>249.60220000000001</c:v>
                </c:pt>
                <c:pt idx="13672">
                  <c:v>249.63480000000001</c:v>
                </c:pt>
                <c:pt idx="13673">
                  <c:v>249.66730000000001</c:v>
                </c:pt>
                <c:pt idx="13674">
                  <c:v>249.69990000000001</c:v>
                </c:pt>
                <c:pt idx="13675">
                  <c:v>249.73249999999999</c:v>
                </c:pt>
                <c:pt idx="13676">
                  <c:v>249.76509999999999</c:v>
                </c:pt>
                <c:pt idx="13677">
                  <c:v>249.79759999999999</c:v>
                </c:pt>
                <c:pt idx="13678">
                  <c:v>249.83019999999999</c:v>
                </c:pt>
                <c:pt idx="13679">
                  <c:v>249.86279999999999</c:v>
                </c:pt>
                <c:pt idx="13680">
                  <c:v>249.8954</c:v>
                </c:pt>
                <c:pt idx="13681">
                  <c:v>249.92789999999999</c:v>
                </c:pt>
                <c:pt idx="13682">
                  <c:v>249.9605</c:v>
                </c:pt>
                <c:pt idx="13683">
                  <c:v>249.9931</c:v>
                </c:pt>
                <c:pt idx="13684">
                  <c:v>250.0257</c:v>
                </c:pt>
                <c:pt idx="13685">
                  <c:v>250.0583</c:v>
                </c:pt>
                <c:pt idx="13686">
                  <c:v>250.0909</c:v>
                </c:pt>
                <c:pt idx="13687">
                  <c:v>250.12350000000001</c:v>
                </c:pt>
                <c:pt idx="13688">
                  <c:v>250.15610000000001</c:v>
                </c:pt>
                <c:pt idx="13689">
                  <c:v>250.18870000000001</c:v>
                </c:pt>
                <c:pt idx="13690">
                  <c:v>250.22130000000001</c:v>
                </c:pt>
                <c:pt idx="13691">
                  <c:v>250.25389999999999</c:v>
                </c:pt>
                <c:pt idx="13692">
                  <c:v>250.28649999999999</c:v>
                </c:pt>
                <c:pt idx="13693">
                  <c:v>250.31909999999999</c:v>
                </c:pt>
                <c:pt idx="13694">
                  <c:v>250.35169999999999</c:v>
                </c:pt>
                <c:pt idx="13695">
                  <c:v>250.3843</c:v>
                </c:pt>
                <c:pt idx="13696">
                  <c:v>250.417</c:v>
                </c:pt>
                <c:pt idx="13697">
                  <c:v>250.4496</c:v>
                </c:pt>
                <c:pt idx="13698">
                  <c:v>250.48220000000001</c:v>
                </c:pt>
                <c:pt idx="13699">
                  <c:v>250.51480000000001</c:v>
                </c:pt>
                <c:pt idx="13700">
                  <c:v>250.54740000000001</c:v>
                </c:pt>
                <c:pt idx="13701">
                  <c:v>250.58009999999999</c:v>
                </c:pt>
                <c:pt idx="13702">
                  <c:v>250.61269999999999</c:v>
                </c:pt>
                <c:pt idx="13703">
                  <c:v>250.64529999999999</c:v>
                </c:pt>
                <c:pt idx="13704">
                  <c:v>250.678</c:v>
                </c:pt>
                <c:pt idx="13705">
                  <c:v>250.7106</c:v>
                </c:pt>
                <c:pt idx="13706">
                  <c:v>250.7432</c:v>
                </c:pt>
                <c:pt idx="13707">
                  <c:v>250.77590000000001</c:v>
                </c:pt>
                <c:pt idx="13708">
                  <c:v>250.80850000000001</c:v>
                </c:pt>
                <c:pt idx="13709">
                  <c:v>250.84119999999999</c:v>
                </c:pt>
                <c:pt idx="13710">
                  <c:v>250.87379999999999</c:v>
                </c:pt>
                <c:pt idx="13711">
                  <c:v>250.90639999999999</c:v>
                </c:pt>
                <c:pt idx="13712">
                  <c:v>250.9391</c:v>
                </c:pt>
                <c:pt idx="13713">
                  <c:v>250.9717</c:v>
                </c:pt>
                <c:pt idx="13714">
                  <c:v>251.0044</c:v>
                </c:pt>
                <c:pt idx="13715">
                  <c:v>251.03700000000001</c:v>
                </c:pt>
                <c:pt idx="13716">
                  <c:v>251.06970000000001</c:v>
                </c:pt>
                <c:pt idx="13717">
                  <c:v>251.10239999999999</c:v>
                </c:pt>
                <c:pt idx="13718">
                  <c:v>251.13499999999999</c:v>
                </c:pt>
                <c:pt idx="13719">
                  <c:v>251.1677</c:v>
                </c:pt>
                <c:pt idx="13720">
                  <c:v>251.2004</c:v>
                </c:pt>
                <c:pt idx="13721">
                  <c:v>251.233</c:v>
                </c:pt>
                <c:pt idx="13722">
                  <c:v>251.26570000000001</c:v>
                </c:pt>
                <c:pt idx="13723">
                  <c:v>251.29839999999999</c:v>
                </c:pt>
                <c:pt idx="13724">
                  <c:v>251.33109999999999</c:v>
                </c:pt>
                <c:pt idx="13725">
                  <c:v>251.36369999999999</c:v>
                </c:pt>
                <c:pt idx="13726">
                  <c:v>251.3964</c:v>
                </c:pt>
                <c:pt idx="13727">
                  <c:v>251.42910000000001</c:v>
                </c:pt>
                <c:pt idx="13728">
                  <c:v>251.46180000000001</c:v>
                </c:pt>
                <c:pt idx="13729">
                  <c:v>251.49449999999999</c:v>
                </c:pt>
                <c:pt idx="13730">
                  <c:v>251.52709999999999</c:v>
                </c:pt>
                <c:pt idx="13731">
                  <c:v>251.5598</c:v>
                </c:pt>
                <c:pt idx="13732">
                  <c:v>251.5925</c:v>
                </c:pt>
                <c:pt idx="13733">
                  <c:v>251.62520000000001</c:v>
                </c:pt>
                <c:pt idx="13734">
                  <c:v>251.65790000000001</c:v>
                </c:pt>
                <c:pt idx="13735">
                  <c:v>251.69059999999999</c:v>
                </c:pt>
                <c:pt idx="13736">
                  <c:v>251.72329999999999</c:v>
                </c:pt>
                <c:pt idx="13737">
                  <c:v>251.756</c:v>
                </c:pt>
                <c:pt idx="13738">
                  <c:v>251.78870000000001</c:v>
                </c:pt>
                <c:pt idx="13739">
                  <c:v>251.82140000000001</c:v>
                </c:pt>
                <c:pt idx="13740">
                  <c:v>251.85409999999999</c:v>
                </c:pt>
                <c:pt idx="13741">
                  <c:v>251.88679999999999</c:v>
                </c:pt>
                <c:pt idx="13742">
                  <c:v>251.9196</c:v>
                </c:pt>
                <c:pt idx="13743">
                  <c:v>251.95230000000001</c:v>
                </c:pt>
                <c:pt idx="13744">
                  <c:v>251.98500000000001</c:v>
                </c:pt>
                <c:pt idx="13745">
                  <c:v>252.01769999999999</c:v>
                </c:pt>
                <c:pt idx="13746">
                  <c:v>252.0504</c:v>
                </c:pt>
                <c:pt idx="13747">
                  <c:v>252.08320000000001</c:v>
                </c:pt>
                <c:pt idx="13748">
                  <c:v>252.11590000000001</c:v>
                </c:pt>
                <c:pt idx="13749">
                  <c:v>252.14859999999999</c:v>
                </c:pt>
                <c:pt idx="13750">
                  <c:v>252.18129999999999</c:v>
                </c:pt>
                <c:pt idx="13751">
                  <c:v>252.2141</c:v>
                </c:pt>
                <c:pt idx="13752">
                  <c:v>252.24680000000001</c:v>
                </c:pt>
                <c:pt idx="13753">
                  <c:v>252.27950000000001</c:v>
                </c:pt>
                <c:pt idx="13754">
                  <c:v>252.31229999999999</c:v>
                </c:pt>
                <c:pt idx="13755">
                  <c:v>252.345</c:v>
                </c:pt>
                <c:pt idx="13756">
                  <c:v>252.37780000000001</c:v>
                </c:pt>
                <c:pt idx="13757">
                  <c:v>252.41050000000001</c:v>
                </c:pt>
                <c:pt idx="13758">
                  <c:v>252.44329999999999</c:v>
                </c:pt>
                <c:pt idx="13759">
                  <c:v>252.476</c:v>
                </c:pt>
                <c:pt idx="13760">
                  <c:v>252.50880000000001</c:v>
                </c:pt>
                <c:pt idx="13761">
                  <c:v>252.54150000000001</c:v>
                </c:pt>
                <c:pt idx="13762">
                  <c:v>252.57429999999999</c:v>
                </c:pt>
                <c:pt idx="13763">
                  <c:v>252.607</c:v>
                </c:pt>
                <c:pt idx="13764">
                  <c:v>252.63980000000001</c:v>
                </c:pt>
                <c:pt idx="13765">
                  <c:v>252.67250000000001</c:v>
                </c:pt>
                <c:pt idx="13766">
                  <c:v>252.70529999999999</c:v>
                </c:pt>
                <c:pt idx="13767">
                  <c:v>252.7381</c:v>
                </c:pt>
                <c:pt idx="13768">
                  <c:v>252.77080000000001</c:v>
                </c:pt>
                <c:pt idx="13769">
                  <c:v>252.80359999999999</c:v>
                </c:pt>
                <c:pt idx="13770">
                  <c:v>252.8364</c:v>
                </c:pt>
                <c:pt idx="13771">
                  <c:v>252.86920000000001</c:v>
                </c:pt>
                <c:pt idx="13772">
                  <c:v>252.90190000000001</c:v>
                </c:pt>
                <c:pt idx="13773">
                  <c:v>252.93469999999999</c:v>
                </c:pt>
                <c:pt idx="13774">
                  <c:v>252.9675</c:v>
                </c:pt>
                <c:pt idx="13775">
                  <c:v>253.00030000000001</c:v>
                </c:pt>
                <c:pt idx="13776">
                  <c:v>253.03309999999999</c:v>
                </c:pt>
                <c:pt idx="13777">
                  <c:v>253.0659</c:v>
                </c:pt>
                <c:pt idx="13778">
                  <c:v>253.0986</c:v>
                </c:pt>
                <c:pt idx="13779">
                  <c:v>253.13140000000001</c:v>
                </c:pt>
                <c:pt idx="13780">
                  <c:v>253.16419999999999</c:v>
                </c:pt>
                <c:pt idx="13781">
                  <c:v>253.197</c:v>
                </c:pt>
                <c:pt idx="13782">
                  <c:v>253.22980000000001</c:v>
                </c:pt>
                <c:pt idx="13783">
                  <c:v>253.26259999999999</c:v>
                </c:pt>
                <c:pt idx="13784">
                  <c:v>253.2954</c:v>
                </c:pt>
                <c:pt idx="13785">
                  <c:v>253.32820000000001</c:v>
                </c:pt>
                <c:pt idx="13786">
                  <c:v>253.36099999999999</c:v>
                </c:pt>
                <c:pt idx="13787">
                  <c:v>253.3938</c:v>
                </c:pt>
                <c:pt idx="13788">
                  <c:v>253.42670000000001</c:v>
                </c:pt>
                <c:pt idx="13789">
                  <c:v>253.45949999999999</c:v>
                </c:pt>
                <c:pt idx="13790">
                  <c:v>253.4923</c:v>
                </c:pt>
                <c:pt idx="13791">
                  <c:v>253.52510000000001</c:v>
                </c:pt>
                <c:pt idx="13792">
                  <c:v>253.55789999999999</c:v>
                </c:pt>
                <c:pt idx="13793">
                  <c:v>253.5907</c:v>
                </c:pt>
                <c:pt idx="13794">
                  <c:v>253.62360000000001</c:v>
                </c:pt>
                <c:pt idx="13795">
                  <c:v>253.65639999999999</c:v>
                </c:pt>
                <c:pt idx="13796">
                  <c:v>253.6892</c:v>
                </c:pt>
                <c:pt idx="13797">
                  <c:v>253.72200000000001</c:v>
                </c:pt>
                <c:pt idx="13798">
                  <c:v>253.75489999999999</c:v>
                </c:pt>
                <c:pt idx="13799">
                  <c:v>253.7877</c:v>
                </c:pt>
                <c:pt idx="13800">
                  <c:v>253.82060000000001</c:v>
                </c:pt>
                <c:pt idx="13801">
                  <c:v>253.85339999999999</c:v>
                </c:pt>
                <c:pt idx="13802">
                  <c:v>253.8862</c:v>
                </c:pt>
                <c:pt idx="13803">
                  <c:v>253.91909999999999</c:v>
                </c:pt>
                <c:pt idx="13804">
                  <c:v>253.95189999999999</c:v>
                </c:pt>
                <c:pt idx="13805">
                  <c:v>253.98480000000001</c:v>
                </c:pt>
                <c:pt idx="13806">
                  <c:v>254.01759999999999</c:v>
                </c:pt>
                <c:pt idx="13807">
                  <c:v>254.0505</c:v>
                </c:pt>
                <c:pt idx="13808">
                  <c:v>254.08330000000001</c:v>
                </c:pt>
                <c:pt idx="13809">
                  <c:v>254.11619999999999</c:v>
                </c:pt>
                <c:pt idx="13810">
                  <c:v>254.149</c:v>
                </c:pt>
                <c:pt idx="13811">
                  <c:v>254.18190000000001</c:v>
                </c:pt>
                <c:pt idx="13812">
                  <c:v>254.2148</c:v>
                </c:pt>
                <c:pt idx="13813">
                  <c:v>254.24760000000001</c:v>
                </c:pt>
                <c:pt idx="13814">
                  <c:v>254.28049999999999</c:v>
                </c:pt>
                <c:pt idx="13815">
                  <c:v>254.3134</c:v>
                </c:pt>
                <c:pt idx="13816">
                  <c:v>254.34620000000001</c:v>
                </c:pt>
                <c:pt idx="13817">
                  <c:v>254.37909999999999</c:v>
                </c:pt>
                <c:pt idx="13818">
                  <c:v>254.41200000000001</c:v>
                </c:pt>
                <c:pt idx="13819">
                  <c:v>254.44479999999999</c:v>
                </c:pt>
                <c:pt idx="13820">
                  <c:v>254.4777</c:v>
                </c:pt>
                <c:pt idx="13821">
                  <c:v>254.51060000000001</c:v>
                </c:pt>
                <c:pt idx="13822">
                  <c:v>254.54349999999999</c:v>
                </c:pt>
                <c:pt idx="13823">
                  <c:v>254.57640000000001</c:v>
                </c:pt>
                <c:pt idx="13824">
                  <c:v>254.60929999999999</c:v>
                </c:pt>
                <c:pt idx="13825">
                  <c:v>254.6422</c:v>
                </c:pt>
                <c:pt idx="13826">
                  <c:v>254.67500000000001</c:v>
                </c:pt>
                <c:pt idx="13827">
                  <c:v>254.7079</c:v>
                </c:pt>
                <c:pt idx="13828">
                  <c:v>254.74080000000001</c:v>
                </c:pt>
                <c:pt idx="13829">
                  <c:v>254.77369999999999</c:v>
                </c:pt>
                <c:pt idx="13830">
                  <c:v>254.8066</c:v>
                </c:pt>
                <c:pt idx="13831">
                  <c:v>254.83949999999999</c:v>
                </c:pt>
                <c:pt idx="13832">
                  <c:v>254.8724</c:v>
                </c:pt>
                <c:pt idx="13833">
                  <c:v>254.90530000000001</c:v>
                </c:pt>
                <c:pt idx="13834">
                  <c:v>254.93819999999999</c:v>
                </c:pt>
                <c:pt idx="13835">
                  <c:v>254.97120000000001</c:v>
                </c:pt>
                <c:pt idx="13836">
                  <c:v>255.00409999999999</c:v>
                </c:pt>
                <c:pt idx="13837">
                  <c:v>255.03700000000001</c:v>
                </c:pt>
                <c:pt idx="13838">
                  <c:v>255.06989999999999</c:v>
                </c:pt>
                <c:pt idx="13839">
                  <c:v>255.1028</c:v>
                </c:pt>
                <c:pt idx="13840">
                  <c:v>255.13570000000001</c:v>
                </c:pt>
                <c:pt idx="13841">
                  <c:v>255.1687</c:v>
                </c:pt>
                <c:pt idx="13842">
                  <c:v>255.20160000000001</c:v>
                </c:pt>
                <c:pt idx="13843">
                  <c:v>255.2345</c:v>
                </c:pt>
                <c:pt idx="13844">
                  <c:v>255.26740000000001</c:v>
                </c:pt>
                <c:pt idx="13845">
                  <c:v>255.3004</c:v>
                </c:pt>
                <c:pt idx="13846">
                  <c:v>255.33330000000001</c:v>
                </c:pt>
                <c:pt idx="13847">
                  <c:v>255.36619999999999</c:v>
                </c:pt>
                <c:pt idx="13848">
                  <c:v>255.39920000000001</c:v>
                </c:pt>
                <c:pt idx="13849">
                  <c:v>255.43209999999999</c:v>
                </c:pt>
                <c:pt idx="13850">
                  <c:v>255.46510000000001</c:v>
                </c:pt>
                <c:pt idx="13851">
                  <c:v>255.49799999999999</c:v>
                </c:pt>
                <c:pt idx="13852">
                  <c:v>255.53100000000001</c:v>
                </c:pt>
                <c:pt idx="13853">
                  <c:v>255.56389999999999</c:v>
                </c:pt>
                <c:pt idx="13854">
                  <c:v>255.59690000000001</c:v>
                </c:pt>
                <c:pt idx="13855">
                  <c:v>255.62979999999999</c:v>
                </c:pt>
                <c:pt idx="13856">
                  <c:v>255.6628</c:v>
                </c:pt>
                <c:pt idx="13857">
                  <c:v>255.69569999999999</c:v>
                </c:pt>
                <c:pt idx="13858">
                  <c:v>255.7287</c:v>
                </c:pt>
                <c:pt idx="13859">
                  <c:v>255.76159999999999</c:v>
                </c:pt>
                <c:pt idx="13860">
                  <c:v>255.7946</c:v>
                </c:pt>
                <c:pt idx="13861">
                  <c:v>255.82759999999999</c:v>
                </c:pt>
                <c:pt idx="13862">
                  <c:v>255.8605</c:v>
                </c:pt>
                <c:pt idx="13863">
                  <c:v>255.89349999999999</c:v>
                </c:pt>
                <c:pt idx="13864">
                  <c:v>255.9265</c:v>
                </c:pt>
                <c:pt idx="13865">
                  <c:v>255.95949999999999</c:v>
                </c:pt>
                <c:pt idx="13866">
                  <c:v>255.9924</c:v>
                </c:pt>
                <c:pt idx="13867">
                  <c:v>256.02539999999999</c:v>
                </c:pt>
                <c:pt idx="13868">
                  <c:v>256.05840000000001</c:v>
                </c:pt>
                <c:pt idx="13869">
                  <c:v>256.09140000000002</c:v>
                </c:pt>
                <c:pt idx="13870">
                  <c:v>256.12439999999998</c:v>
                </c:pt>
                <c:pt idx="13871">
                  <c:v>256.15730000000002</c:v>
                </c:pt>
                <c:pt idx="13872">
                  <c:v>256.19029999999998</c:v>
                </c:pt>
                <c:pt idx="13873">
                  <c:v>256.22329999999999</c:v>
                </c:pt>
                <c:pt idx="13874">
                  <c:v>256.25630000000001</c:v>
                </c:pt>
                <c:pt idx="13875">
                  <c:v>256.28930000000003</c:v>
                </c:pt>
                <c:pt idx="13876">
                  <c:v>256.32229999999998</c:v>
                </c:pt>
                <c:pt idx="13877">
                  <c:v>256.3553</c:v>
                </c:pt>
                <c:pt idx="13878">
                  <c:v>256.38830000000002</c:v>
                </c:pt>
                <c:pt idx="13879">
                  <c:v>256.42129999999997</c:v>
                </c:pt>
                <c:pt idx="13880">
                  <c:v>256.45429999999999</c:v>
                </c:pt>
                <c:pt idx="13881">
                  <c:v>256.4873</c:v>
                </c:pt>
                <c:pt idx="13882">
                  <c:v>256.5204</c:v>
                </c:pt>
                <c:pt idx="13883">
                  <c:v>256.55340000000001</c:v>
                </c:pt>
                <c:pt idx="13884">
                  <c:v>256.58640000000003</c:v>
                </c:pt>
                <c:pt idx="13885">
                  <c:v>256.61939999999998</c:v>
                </c:pt>
                <c:pt idx="13886">
                  <c:v>256.6524</c:v>
                </c:pt>
                <c:pt idx="13887">
                  <c:v>256.68540000000002</c:v>
                </c:pt>
                <c:pt idx="13888">
                  <c:v>256.71839999999997</c:v>
                </c:pt>
                <c:pt idx="13889">
                  <c:v>256.75150000000002</c:v>
                </c:pt>
                <c:pt idx="13890">
                  <c:v>256.78449999999998</c:v>
                </c:pt>
                <c:pt idx="13891">
                  <c:v>256.8175</c:v>
                </c:pt>
                <c:pt idx="13892">
                  <c:v>256.85059999999999</c:v>
                </c:pt>
                <c:pt idx="13893">
                  <c:v>256.8836</c:v>
                </c:pt>
                <c:pt idx="13894">
                  <c:v>256.91660000000002</c:v>
                </c:pt>
                <c:pt idx="13895">
                  <c:v>256.94970000000001</c:v>
                </c:pt>
                <c:pt idx="13896">
                  <c:v>256.98270000000002</c:v>
                </c:pt>
                <c:pt idx="13897">
                  <c:v>257.01569999999998</c:v>
                </c:pt>
                <c:pt idx="13898">
                  <c:v>257.04880000000003</c:v>
                </c:pt>
                <c:pt idx="13899">
                  <c:v>257.08179999999999</c:v>
                </c:pt>
                <c:pt idx="13900">
                  <c:v>257.11489999999998</c:v>
                </c:pt>
                <c:pt idx="13901">
                  <c:v>257.14789999999999</c:v>
                </c:pt>
                <c:pt idx="13902">
                  <c:v>257.18099999999998</c:v>
                </c:pt>
                <c:pt idx="13903">
                  <c:v>257.21409999999997</c:v>
                </c:pt>
                <c:pt idx="13904">
                  <c:v>257.24709999999999</c:v>
                </c:pt>
                <c:pt idx="13905">
                  <c:v>257.28019999999998</c:v>
                </c:pt>
                <c:pt idx="13906">
                  <c:v>257.31319999999999</c:v>
                </c:pt>
                <c:pt idx="13907">
                  <c:v>257.34629999999999</c:v>
                </c:pt>
                <c:pt idx="13908">
                  <c:v>257.37939999999998</c:v>
                </c:pt>
                <c:pt idx="13909">
                  <c:v>257.41239999999999</c:v>
                </c:pt>
                <c:pt idx="13910">
                  <c:v>257.44549999999998</c:v>
                </c:pt>
                <c:pt idx="13911">
                  <c:v>257.47859999999997</c:v>
                </c:pt>
                <c:pt idx="13912">
                  <c:v>257.51170000000002</c:v>
                </c:pt>
                <c:pt idx="13913">
                  <c:v>257.54469999999998</c:v>
                </c:pt>
                <c:pt idx="13914">
                  <c:v>257.57780000000002</c:v>
                </c:pt>
                <c:pt idx="13915">
                  <c:v>257.61090000000002</c:v>
                </c:pt>
                <c:pt idx="13916">
                  <c:v>257.64400000000001</c:v>
                </c:pt>
                <c:pt idx="13917">
                  <c:v>257.6771</c:v>
                </c:pt>
                <c:pt idx="13918">
                  <c:v>257.71010000000001</c:v>
                </c:pt>
                <c:pt idx="13919">
                  <c:v>257.7432</c:v>
                </c:pt>
                <c:pt idx="13920">
                  <c:v>257.77629999999999</c:v>
                </c:pt>
                <c:pt idx="13921">
                  <c:v>257.80939999999998</c:v>
                </c:pt>
                <c:pt idx="13922">
                  <c:v>257.84249999999997</c:v>
                </c:pt>
                <c:pt idx="13923">
                  <c:v>257.87560000000002</c:v>
                </c:pt>
                <c:pt idx="13924">
                  <c:v>257.90870000000001</c:v>
                </c:pt>
                <c:pt idx="13925">
                  <c:v>257.9418</c:v>
                </c:pt>
                <c:pt idx="13926">
                  <c:v>257.97489999999999</c:v>
                </c:pt>
                <c:pt idx="13927">
                  <c:v>258.00799999999998</c:v>
                </c:pt>
                <c:pt idx="13928">
                  <c:v>258.04109999999997</c:v>
                </c:pt>
                <c:pt idx="13929">
                  <c:v>258.07420000000002</c:v>
                </c:pt>
                <c:pt idx="13930">
                  <c:v>258.10730000000001</c:v>
                </c:pt>
                <c:pt idx="13931">
                  <c:v>258.14049999999997</c:v>
                </c:pt>
                <c:pt idx="13932">
                  <c:v>258.17360000000002</c:v>
                </c:pt>
                <c:pt idx="13933">
                  <c:v>258.20670000000001</c:v>
                </c:pt>
                <c:pt idx="13934">
                  <c:v>258.2398</c:v>
                </c:pt>
                <c:pt idx="13935">
                  <c:v>258.27289999999999</c:v>
                </c:pt>
                <c:pt idx="13936">
                  <c:v>258.30610000000001</c:v>
                </c:pt>
                <c:pt idx="13937">
                  <c:v>258.33920000000001</c:v>
                </c:pt>
                <c:pt idx="13938">
                  <c:v>258.3723</c:v>
                </c:pt>
                <c:pt idx="13939">
                  <c:v>258.40550000000002</c:v>
                </c:pt>
                <c:pt idx="13940">
                  <c:v>258.43860000000001</c:v>
                </c:pt>
                <c:pt idx="13941">
                  <c:v>258.4717</c:v>
                </c:pt>
                <c:pt idx="13942">
                  <c:v>258.50490000000002</c:v>
                </c:pt>
                <c:pt idx="13943">
                  <c:v>258.53800000000001</c:v>
                </c:pt>
                <c:pt idx="13944">
                  <c:v>258.5711</c:v>
                </c:pt>
                <c:pt idx="13945">
                  <c:v>258.60430000000002</c:v>
                </c:pt>
                <c:pt idx="13946">
                  <c:v>258.63740000000001</c:v>
                </c:pt>
                <c:pt idx="13947">
                  <c:v>258.67059999999998</c:v>
                </c:pt>
                <c:pt idx="13948">
                  <c:v>258.70370000000003</c:v>
                </c:pt>
                <c:pt idx="13949">
                  <c:v>258.73689999999999</c:v>
                </c:pt>
                <c:pt idx="13950">
                  <c:v>258.77010000000001</c:v>
                </c:pt>
                <c:pt idx="13951">
                  <c:v>258.8032</c:v>
                </c:pt>
                <c:pt idx="13952">
                  <c:v>258.83640000000003</c:v>
                </c:pt>
                <c:pt idx="13953">
                  <c:v>258.86950000000002</c:v>
                </c:pt>
                <c:pt idx="13954">
                  <c:v>258.90269999999998</c:v>
                </c:pt>
                <c:pt idx="13955">
                  <c:v>258.9359</c:v>
                </c:pt>
                <c:pt idx="13956">
                  <c:v>258.96899999999999</c:v>
                </c:pt>
                <c:pt idx="13957">
                  <c:v>259.00220000000002</c:v>
                </c:pt>
                <c:pt idx="13958">
                  <c:v>259.03530000000001</c:v>
                </c:pt>
                <c:pt idx="13959">
                  <c:v>259.06849999999997</c:v>
                </c:pt>
                <c:pt idx="13960">
                  <c:v>259.10169999999999</c:v>
                </c:pt>
                <c:pt idx="13961">
                  <c:v>259.13490000000002</c:v>
                </c:pt>
                <c:pt idx="13962">
                  <c:v>259.16809999999998</c:v>
                </c:pt>
                <c:pt idx="13963">
                  <c:v>259.20119999999997</c:v>
                </c:pt>
                <c:pt idx="13964">
                  <c:v>259.23439999999999</c:v>
                </c:pt>
                <c:pt idx="13965">
                  <c:v>259.26760000000002</c:v>
                </c:pt>
                <c:pt idx="13966">
                  <c:v>259.30079999999998</c:v>
                </c:pt>
                <c:pt idx="13967">
                  <c:v>259.334</c:v>
                </c:pt>
                <c:pt idx="13968">
                  <c:v>259.36720000000003</c:v>
                </c:pt>
                <c:pt idx="13969">
                  <c:v>259.40039999999999</c:v>
                </c:pt>
                <c:pt idx="13970">
                  <c:v>259.43360000000001</c:v>
                </c:pt>
                <c:pt idx="13971">
                  <c:v>259.46679999999998</c:v>
                </c:pt>
                <c:pt idx="13972">
                  <c:v>259.5</c:v>
                </c:pt>
                <c:pt idx="13973">
                  <c:v>259.53320000000002</c:v>
                </c:pt>
                <c:pt idx="13974">
                  <c:v>259.56639999999999</c:v>
                </c:pt>
                <c:pt idx="13975">
                  <c:v>259.59960000000001</c:v>
                </c:pt>
                <c:pt idx="13976">
                  <c:v>259.63279999999997</c:v>
                </c:pt>
                <c:pt idx="13977">
                  <c:v>259.666</c:v>
                </c:pt>
                <c:pt idx="13978">
                  <c:v>259.69920000000002</c:v>
                </c:pt>
                <c:pt idx="13979">
                  <c:v>259.73250000000002</c:v>
                </c:pt>
                <c:pt idx="13980">
                  <c:v>259.76569999999998</c:v>
                </c:pt>
                <c:pt idx="13981">
                  <c:v>259.7989</c:v>
                </c:pt>
                <c:pt idx="13982">
                  <c:v>259.83210000000003</c:v>
                </c:pt>
                <c:pt idx="13983">
                  <c:v>259.86529999999999</c:v>
                </c:pt>
                <c:pt idx="13984">
                  <c:v>259.89859999999999</c:v>
                </c:pt>
                <c:pt idx="13985">
                  <c:v>259.93180000000001</c:v>
                </c:pt>
                <c:pt idx="13986">
                  <c:v>259.96499999999997</c:v>
                </c:pt>
                <c:pt idx="13987">
                  <c:v>259.99829999999997</c:v>
                </c:pt>
                <c:pt idx="13988">
                  <c:v>260.03149999999999</c:v>
                </c:pt>
                <c:pt idx="13989">
                  <c:v>260.06470000000002</c:v>
                </c:pt>
                <c:pt idx="13990">
                  <c:v>260.09800000000001</c:v>
                </c:pt>
                <c:pt idx="13991">
                  <c:v>260.13119999999998</c:v>
                </c:pt>
                <c:pt idx="13992">
                  <c:v>260.16449999999998</c:v>
                </c:pt>
                <c:pt idx="13993">
                  <c:v>260.1977</c:v>
                </c:pt>
                <c:pt idx="13994">
                  <c:v>260.23099999999999</c:v>
                </c:pt>
                <c:pt idx="13995">
                  <c:v>260.26420000000002</c:v>
                </c:pt>
                <c:pt idx="13996">
                  <c:v>260.29750000000001</c:v>
                </c:pt>
                <c:pt idx="13997">
                  <c:v>260.33069999999998</c:v>
                </c:pt>
                <c:pt idx="13998">
                  <c:v>260.36399999999998</c:v>
                </c:pt>
                <c:pt idx="13999">
                  <c:v>260.3972</c:v>
                </c:pt>
                <c:pt idx="14000">
                  <c:v>260.43049999999999</c:v>
                </c:pt>
                <c:pt idx="14001">
                  <c:v>260.46370000000002</c:v>
                </c:pt>
                <c:pt idx="14002">
                  <c:v>260.49700000000001</c:v>
                </c:pt>
                <c:pt idx="14003">
                  <c:v>260.53030000000001</c:v>
                </c:pt>
                <c:pt idx="14004">
                  <c:v>260.56360000000001</c:v>
                </c:pt>
                <c:pt idx="14005">
                  <c:v>260.59679999999997</c:v>
                </c:pt>
                <c:pt idx="14006">
                  <c:v>260.63010000000003</c:v>
                </c:pt>
                <c:pt idx="14007">
                  <c:v>260.66340000000002</c:v>
                </c:pt>
                <c:pt idx="14008">
                  <c:v>260.69670000000002</c:v>
                </c:pt>
                <c:pt idx="14009">
                  <c:v>260.72989999999999</c:v>
                </c:pt>
                <c:pt idx="14010">
                  <c:v>260.76319999999998</c:v>
                </c:pt>
                <c:pt idx="14011">
                  <c:v>260.79649999999998</c:v>
                </c:pt>
                <c:pt idx="14012">
                  <c:v>260.82979999999998</c:v>
                </c:pt>
                <c:pt idx="14013">
                  <c:v>260.86309999999997</c:v>
                </c:pt>
                <c:pt idx="14014">
                  <c:v>260.89640000000003</c:v>
                </c:pt>
                <c:pt idx="14015">
                  <c:v>260.92970000000003</c:v>
                </c:pt>
                <c:pt idx="14016">
                  <c:v>260.96300000000002</c:v>
                </c:pt>
                <c:pt idx="14017">
                  <c:v>260.99619999999999</c:v>
                </c:pt>
                <c:pt idx="14018">
                  <c:v>261.02949999999998</c:v>
                </c:pt>
                <c:pt idx="14019">
                  <c:v>261.06290000000001</c:v>
                </c:pt>
                <c:pt idx="14020">
                  <c:v>261.09620000000001</c:v>
                </c:pt>
                <c:pt idx="14021">
                  <c:v>261.12950000000001</c:v>
                </c:pt>
                <c:pt idx="14022">
                  <c:v>261.1628</c:v>
                </c:pt>
                <c:pt idx="14023">
                  <c:v>261.1961</c:v>
                </c:pt>
                <c:pt idx="14024">
                  <c:v>261.2294</c:v>
                </c:pt>
                <c:pt idx="14025">
                  <c:v>261.2627</c:v>
                </c:pt>
                <c:pt idx="14026">
                  <c:v>261.29599999999999</c:v>
                </c:pt>
                <c:pt idx="14027">
                  <c:v>261.32929999999999</c:v>
                </c:pt>
                <c:pt idx="14028">
                  <c:v>261.36270000000002</c:v>
                </c:pt>
                <c:pt idx="14029">
                  <c:v>261.39600000000002</c:v>
                </c:pt>
                <c:pt idx="14030">
                  <c:v>261.42930000000001</c:v>
                </c:pt>
                <c:pt idx="14031">
                  <c:v>261.46260000000001</c:v>
                </c:pt>
                <c:pt idx="14032">
                  <c:v>261.49599999999998</c:v>
                </c:pt>
                <c:pt idx="14033">
                  <c:v>261.52929999999998</c:v>
                </c:pt>
                <c:pt idx="14034">
                  <c:v>261.56259999999997</c:v>
                </c:pt>
                <c:pt idx="14035">
                  <c:v>261.596</c:v>
                </c:pt>
                <c:pt idx="14036">
                  <c:v>261.6293</c:v>
                </c:pt>
                <c:pt idx="14037">
                  <c:v>261.6626</c:v>
                </c:pt>
                <c:pt idx="14038">
                  <c:v>261.69600000000003</c:v>
                </c:pt>
                <c:pt idx="14039">
                  <c:v>261.72930000000002</c:v>
                </c:pt>
                <c:pt idx="14040">
                  <c:v>261.7627</c:v>
                </c:pt>
                <c:pt idx="14041">
                  <c:v>261.79599999999999</c:v>
                </c:pt>
                <c:pt idx="14042">
                  <c:v>261.82940000000002</c:v>
                </c:pt>
                <c:pt idx="14043">
                  <c:v>261.86270000000002</c:v>
                </c:pt>
                <c:pt idx="14044">
                  <c:v>261.89609999999999</c:v>
                </c:pt>
                <c:pt idx="14045">
                  <c:v>261.92939999999999</c:v>
                </c:pt>
                <c:pt idx="14046">
                  <c:v>261.96280000000002</c:v>
                </c:pt>
                <c:pt idx="14047">
                  <c:v>261.99619999999999</c:v>
                </c:pt>
                <c:pt idx="14048">
                  <c:v>262.02949999999998</c:v>
                </c:pt>
                <c:pt idx="14049">
                  <c:v>262.06290000000001</c:v>
                </c:pt>
                <c:pt idx="14050">
                  <c:v>262.09629999999999</c:v>
                </c:pt>
                <c:pt idx="14051">
                  <c:v>262.12959999999998</c:v>
                </c:pt>
                <c:pt idx="14052">
                  <c:v>262.16300000000001</c:v>
                </c:pt>
                <c:pt idx="14053">
                  <c:v>262.19639999999998</c:v>
                </c:pt>
                <c:pt idx="14054">
                  <c:v>262.22969999999998</c:v>
                </c:pt>
                <c:pt idx="14055">
                  <c:v>262.26310000000001</c:v>
                </c:pt>
                <c:pt idx="14056">
                  <c:v>262.29649999999998</c:v>
                </c:pt>
                <c:pt idx="14057">
                  <c:v>262.32990000000001</c:v>
                </c:pt>
                <c:pt idx="14058">
                  <c:v>262.36329999999998</c:v>
                </c:pt>
                <c:pt idx="14059">
                  <c:v>262.39659999999998</c:v>
                </c:pt>
                <c:pt idx="14060">
                  <c:v>262.43</c:v>
                </c:pt>
                <c:pt idx="14061">
                  <c:v>262.46339999999998</c:v>
                </c:pt>
                <c:pt idx="14062">
                  <c:v>262.49680000000001</c:v>
                </c:pt>
                <c:pt idx="14063">
                  <c:v>262.53019999999998</c:v>
                </c:pt>
                <c:pt idx="14064">
                  <c:v>262.56360000000001</c:v>
                </c:pt>
                <c:pt idx="14065">
                  <c:v>262.59699999999998</c:v>
                </c:pt>
                <c:pt idx="14066">
                  <c:v>262.63040000000001</c:v>
                </c:pt>
                <c:pt idx="14067">
                  <c:v>262.66379999999998</c:v>
                </c:pt>
                <c:pt idx="14068">
                  <c:v>262.69720000000001</c:v>
                </c:pt>
                <c:pt idx="14069">
                  <c:v>262.73059999999998</c:v>
                </c:pt>
                <c:pt idx="14070">
                  <c:v>262.76400000000001</c:v>
                </c:pt>
                <c:pt idx="14071">
                  <c:v>262.79750000000001</c:v>
                </c:pt>
                <c:pt idx="14072">
                  <c:v>262.83089999999999</c:v>
                </c:pt>
                <c:pt idx="14073">
                  <c:v>262.86430000000001</c:v>
                </c:pt>
                <c:pt idx="14074">
                  <c:v>262.89769999999999</c:v>
                </c:pt>
                <c:pt idx="14075">
                  <c:v>262.93110000000001</c:v>
                </c:pt>
                <c:pt idx="14076">
                  <c:v>262.96449999999999</c:v>
                </c:pt>
                <c:pt idx="14077">
                  <c:v>262.99799999999999</c:v>
                </c:pt>
                <c:pt idx="14078">
                  <c:v>263.03140000000002</c:v>
                </c:pt>
                <c:pt idx="14079">
                  <c:v>263.06479999999999</c:v>
                </c:pt>
                <c:pt idx="14080">
                  <c:v>263.09829999999999</c:v>
                </c:pt>
                <c:pt idx="14081">
                  <c:v>263.13170000000002</c:v>
                </c:pt>
                <c:pt idx="14082">
                  <c:v>263.1651</c:v>
                </c:pt>
                <c:pt idx="14083">
                  <c:v>263.19850000000002</c:v>
                </c:pt>
                <c:pt idx="14084">
                  <c:v>263.23200000000003</c:v>
                </c:pt>
                <c:pt idx="14085">
                  <c:v>263.2654</c:v>
                </c:pt>
                <c:pt idx="14086">
                  <c:v>263.2989</c:v>
                </c:pt>
                <c:pt idx="14087">
                  <c:v>263.33229999999998</c:v>
                </c:pt>
                <c:pt idx="14088">
                  <c:v>263.36579999999998</c:v>
                </c:pt>
                <c:pt idx="14089">
                  <c:v>263.39920000000001</c:v>
                </c:pt>
                <c:pt idx="14090">
                  <c:v>263.43270000000001</c:v>
                </c:pt>
                <c:pt idx="14091">
                  <c:v>263.46609999999998</c:v>
                </c:pt>
                <c:pt idx="14092">
                  <c:v>263.49959999999999</c:v>
                </c:pt>
                <c:pt idx="14093">
                  <c:v>263.53309999999999</c:v>
                </c:pt>
                <c:pt idx="14094">
                  <c:v>263.56650000000002</c:v>
                </c:pt>
                <c:pt idx="14095">
                  <c:v>263.60000000000002</c:v>
                </c:pt>
                <c:pt idx="14096">
                  <c:v>263.63350000000003</c:v>
                </c:pt>
                <c:pt idx="14097">
                  <c:v>263.6669</c:v>
                </c:pt>
                <c:pt idx="14098">
                  <c:v>263.7004</c:v>
                </c:pt>
                <c:pt idx="14099">
                  <c:v>263.73390000000001</c:v>
                </c:pt>
                <c:pt idx="14100">
                  <c:v>263.76729999999998</c:v>
                </c:pt>
                <c:pt idx="14101">
                  <c:v>263.80079999999998</c:v>
                </c:pt>
                <c:pt idx="14102">
                  <c:v>263.83429999999998</c:v>
                </c:pt>
                <c:pt idx="14103">
                  <c:v>263.86779999999999</c:v>
                </c:pt>
                <c:pt idx="14104">
                  <c:v>263.90120000000002</c:v>
                </c:pt>
                <c:pt idx="14105">
                  <c:v>263.93470000000002</c:v>
                </c:pt>
                <c:pt idx="14106">
                  <c:v>263.96820000000002</c:v>
                </c:pt>
                <c:pt idx="14107">
                  <c:v>264.00170000000003</c:v>
                </c:pt>
                <c:pt idx="14108">
                  <c:v>264.03519999999997</c:v>
                </c:pt>
                <c:pt idx="14109">
                  <c:v>264.06869999999998</c:v>
                </c:pt>
                <c:pt idx="14110">
                  <c:v>264.10219999999998</c:v>
                </c:pt>
                <c:pt idx="14111">
                  <c:v>264.13569999999999</c:v>
                </c:pt>
                <c:pt idx="14112">
                  <c:v>264.16919999999999</c:v>
                </c:pt>
                <c:pt idx="14113">
                  <c:v>264.20269999999999</c:v>
                </c:pt>
                <c:pt idx="14114">
                  <c:v>264.2362</c:v>
                </c:pt>
                <c:pt idx="14115">
                  <c:v>264.2697</c:v>
                </c:pt>
                <c:pt idx="14116">
                  <c:v>264.3032</c:v>
                </c:pt>
                <c:pt idx="14117">
                  <c:v>264.33670000000001</c:v>
                </c:pt>
                <c:pt idx="14118">
                  <c:v>264.37020000000001</c:v>
                </c:pt>
                <c:pt idx="14119">
                  <c:v>264.40370000000001</c:v>
                </c:pt>
                <c:pt idx="14120">
                  <c:v>264.43720000000002</c:v>
                </c:pt>
                <c:pt idx="14121">
                  <c:v>264.4708</c:v>
                </c:pt>
                <c:pt idx="14122">
                  <c:v>264.5043</c:v>
                </c:pt>
                <c:pt idx="14123">
                  <c:v>264.5378</c:v>
                </c:pt>
                <c:pt idx="14124">
                  <c:v>264.57130000000001</c:v>
                </c:pt>
                <c:pt idx="14125">
                  <c:v>264.60489999999999</c:v>
                </c:pt>
                <c:pt idx="14126">
                  <c:v>264.63839999999999</c:v>
                </c:pt>
                <c:pt idx="14127">
                  <c:v>264.67189999999999</c:v>
                </c:pt>
                <c:pt idx="14128">
                  <c:v>264.7054</c:v>
                </c:pt>
                <c:pt idx="14129">
                  <c:v>264.73899999999998</c:v>
                </c:pt>
                <c:pt idx="14130">
                  <c:v>264.77249999999998</c:v>
                </c:pt>
                <c:pt idx="14131">
                  <c:v>264.80610000000001</c:v>
                </c:pt>
                <c:pt idx="14132">
                  <c:v>264.83960000000002</c:v>
                </c:pt>
                <c:pt idx="14133">
                  <c:v>264.87310000000002</c:v>
                </c:pt>
                <c:pt idx="14134">
                  <c:v>264.9067</c:v>
                </c:pt>
                <c:pt idx="14135">
                  <c:v>264.9402</c:v>
                </c:pt>
                <c:pt idx="14136">
                  <c:v>264.97379999999998</c:v>
                </c:pt>
                <c:pt idx="14137">
                  <c:v>265.00729999999999</c:v>
                </c:pt>
                <c:pt idx="14138">
                  <c:v>265.04090000000002</c:v>
                </c:pt>
                <c:pt idx="14139">
                  <c:v>265.07440000000003</c:v>
                </c:pt>
                <c:pt idx="14140">
                  <c:v>265.108</c:v>
                </c:pt>
                <c:pt idx="14141">
                  <c:v>265.14159999999998</c:v>
                </c:pt>
                <c:pt idx="14142">
                  <c:v>265.17509999999999</c:v>
                </c:pt>
                <c:pt idx="14143">
                  <c:v>265.20870000000002</c:v>
                </c:pt>
                <c:pt idx="14144">
                  <c:v>265.24220000000003</c:v>
                </c:pt>
                <c:pt idx="14145">
                  <c:v>265.2758</c:v>
                </c:pt>
                <c:pt idx="14146">
                  <c:v>265.30939999999998</c:v>
                </c:pt>
                <c:pt idx="14147">
                  <c:v>265.34300000000002</c:v>
                </c:pt>
                <c:pt idx="14148">
                  <c:v>265.3766</c:v>
                </c:pt>
                <c:pt idx="14149">
                  <c:v>265.4101</c:v>
                </c:pt>
                <c:pt idx="14150">
                  <c:v>265.44369999999998</c:v>
                </c:pt>
                <c:pt idx="14151">
                  <c:v>265.47730000000001</c:v>
                </c:pt>
                <c:pt idx="14152">
                  <c:v>265.51089999999999</c:v>
                </c:pt>
                <c:pt idx="14153">
                  <c:v>265.54450000000003</c:v>
                </c:pt>
                <c:pt idx="14154">
                  <c:v>265.57799999999997</c:v>
                </c:pt>
                <c:pt idx="14155">
                  <c:v>265.61160000000001</c:v>
                </c:pt>
                <c:pt idx="14156">
                  <c:v>265.64519999999999</c:v>
                </c:pt>
                <c:pt idx="14157">
                  <c:v>265.67880000000002</c:v>
                </c:pt>
                <c:pt idx="14158">
                  <c:v>265.7124</c:v>
                </c:pt>
                <c:pt idx="14159">
                  <c:v>265.74599999999998</c:v>
                </c:pt>
                <c:pt idx="14160">
                  <c:v>265.77960000000002</c:v>
                </c:pt>
                <c:pt idx="14161">
                  <c:v>265.81319999999999</c:v>
                </c:pt>
                <c:pt idx="14162">
                  <c:v>265.84679999999997</c:v>
                </c:pt>
                <c:pt idx="14163">
                  <c:v>265.88040000000001</c:v>
                </c:pt>
                <c:pt idx="14164">
                  <c:v>265.91399999999999</c:v>
                </c:pt>
                <c:pt idx="14165">
                  <c:v>265.9477</c:v>
                </c:pt>
                <c:pt idx="14166">
                  <c:v>265.98129999999998</c:v>
                </c:pt>
                <c:pt idx="14167">
                  <c:v>266.01490000000001</c:v>
                </c:pt>
                <c:pt idx="14168">
                  <c:v>266.04849999999999</c:v>
                </c:pt>
                <c:pt idx="14169">
                  <c:v>266.08210000000003</c:v>
                </c:pt>
                <c:pt idx="14170">
                  <c:v>266.11579999999998</c:v>
                </c:pt>
                <c:pt idx="14171">
                  <c:v>266.14940000000001</c:v>
                </c:pt>
                <c:pt idx="14172">
                  <c:v>266.18299999999999</c:v>
                </c:pt>
                <c:pt idx="14173">
                  <c:v>266.21660000000003</c:v>
                </c:pt>
                <c:pt idx="14174">
                  <c:v>266.25020000000001</c:v>
                </c:pt>
                <c:pt idx="14175">
                  <c:v>266.28390000000002</c:v>
                </c:pt>
                <c:pt idx="14176">
                  <c:v>266.3175</c:v>
                </c:pt>
                <c:pt idx="14177">
                  <c:v>266.35120000000001</c:v>
                </c:pt>
                <c:pt idx="14178">
                  <c:v>266.38479999999998</c:v>
                </c:pt>
                <c:pt idx="14179">
                  <c:v>266.41840000000002</c:v>
                </c:pt>
                <c:pt idx="14180">
                  <c:v>266.45209999999997</c:v>
                </c:pt>
                <c:pt idx="14181">
                  <c:v>266.48570000000001</c:v>
                </c:pt>
                <c:pt idx="14182">
                  <c:v>266.51940000000002</c:v>
                </c:pt>
                <c:pt idx="14183">
                  <c:v>266.553</c:v>
                </c:pt>
                <c:pt idx="14184">
                  <c:v>266.58670000000001</c:v>
                </c:pt>
                <c:pt idx="14185">
                  <c:v>266.62029999999999</c:v>
                </c:pt>
                <c:pt idx="14186">
                  <c:v>266.654</c:v>
                </c:pt>
                <c:pt idx="14187">
                  <c:v>266.68770000000001</c:v>
                </c:pt>
                <c:pt idx="14188">
                  <c:v>266.72129999999999</c:v>
                </c:pt>
                <c:pt idx="14189">
                  <c:v>266.755</c:v>
                </c:pt>
                <c:pt idx="14190">
                  <c:v>266.78859999999997</c:v>
                </c:pt>
                <c:pt idx="14191">
                  <c:v>266.82229999999998</c:v>
                </c:pt>
                <c:pt idx="14192">
                  <c:v>266.85599999999999</c:v>
                </c:pt>
                <c:pt idx="14193">
                  <c:v>266.88959999999997</c:v>
                </c:pt>
                <c:pt idx="14194">
                  <c:v>266.92329999999998</c:v>
                </c:pt>
                <c:pt idx="14195">
                  <c:v>266.95699999999999</c:v>
                </c:pt>
                <c:pt idx="14196">
                  <c:v>266.9907</c:v>
                </c:pt>
                <c:pt idx="14197">
                  <c:v>267.02440000000001</c:v>
                </c:pt>
                <c:pt idx="14198">
                  <c:v>267.05799999999999</c:v>
                </c:pt>
                <c:pt idx="14199">
                  <c:v>267.0917</c:v>
                </c:pt>
                <c:pt idx="14200">
                  <c:v>267.12540000000001</c:v>
                </c:pt>
                <c:pt idx="14201">
                  <c:v>267.15910000000002</c:v>
                </c:pt>
                <c:pt idx="14202">
                  <c:v>267.19279999999998</c:v>
                </c:pt>
                <c:pt idx="14203">
                  <c:v>267.22649999999999</c:v>
                </c:pt>
                <c:pt idx="14204">
                  <c:v>267.2602</c:v>
                </c:pt>
                <c:pt idx="14205">
                  <c:v>267.29390000000001</c:v>
                </c:pt>
                <c:pt idx="14206">
                  <c:v>267.32749999999999</c:v>
                </c:pt>
                <c:pt idx="14207">
                  <c:v>267.36130000000003</c:v>
                </c:pt>
                <c:pt idx="14208">
                  <c:v>267.39499999999998</c:v>
                </c:pt>
                <c:pt idx="14209">
                  <c:v>267.42860000000002</c:v>
                </c:pt>
                <c:pt idx="14210">
                  <c:v>267.4624</c:v>
                </c:pt>
                <c:pt idx="14211">
                  <c:v>267.49610000000001</c:v>
                </c:pt>
                <c:pt idx="14212">
                  <c:v>267.52980000000002</c:v>
                </c:pt>
                <c:pt idx="14213">
                  <c:v>267.56349999999998</c:v>
                </c:pt>
                <c:pt idx="14214">
                  <c:v>267.59719999999999</c:v>
                </c:pt>
                <c:pt idx="14215">
                  <c:v>267.6309</c:v>
                </c:pt>
                <c:pt idx="14216">
                  <c:v>267.66460000000001</c:v>
                </c:pt>
                <c:pt idx="14217">
                  <c:v>267.69839999999999</c:v>
                </c:pt>
                <c:pt idx="14218">
                  <c:v>267.7321</c:v>
                </c:pt>
                <c:pt idx="14219">
                  <c:v>267.76580000000001</c:v>
                </c:pt>
                <c:pt idx="14220">
                  <c:v>267.7996</c:v>
                </c:pt>
                <c:pt idx="14221">
                  <c:v>267.83330000000001</c:v>
                </c:pt>
                <c:pt idx="14222">
                  <c:v>267.86700000000002</c:v>
                </c:pt>
                <c:pt idx="14223">
                  <c:v>267.9008</c:v>
                </c:pt>
                <c:pt idx="14224">
                  <c:v>267.93450000000001</c:v>
                </c:pt>
                <c:pt idx="14225">
                  <c:v>267.96820000000002</c:v>
                </c:pt>
                <c:pt idx="14226">
                  <c:v>268.00200000000001</c:v>
                </c:pt>
                <c:pt idx="14227">
                  <c:v>268.03570000000002</c:v>
                </c:pt>
                <c:pt idx="14228">
                  <c:v>268.06950000000001</c:v>
                </c:pt>
                <c:pt idx="14229">
                  <c:v>268.10320000000002</c:v>
                </c:pt>
                <c:pt idx="14230">
                  <c:v>268.137</c:v>
                </c:pt>
                <c:pt idx="14231">
                  <c:v>268.17070000000001</c:v>
                </c:pt>
                <c:pt idx="14232">
                  <c:v>268.2045</c:v>
                </c:pt>
                <c:pt idx="14233">
                  <c:v>268.23820000000001</c:v>
                </c:pt>
                <c:pt idx="14234">
                  <c:v>268.27199999999999</c:v>
                </c:pt>
                <c:pt idx="14235">
                  <c:v>268.3057</c:v>
                </c:pt>
                <c:pt idx="14236">
                  <c:v>268.33949999999999</c:v>
                </c:pt>
                <c:pt idx="14237">
                  <c:v>268.37329999999997</c:v>
                </c:pt>
                <c:pt idx="14238">
                  <c:v>268.40699999999998</c:v>
                </c:pt>
                <c:pt idx="14239">
                  <c:v>268.44080000000002</c:v>
                </c:pt>
                <c:pt idx="14240">
                  <c:v>268.47460000000001</c:v>
                </c:pt>
                <c:pt idx="14241">
                  <c:v>268.50830000000002</c:v>
                </c:pt>
                <c:pt idx="14242">
                  <c:v>268.5421</c:v>
                </c:pt>
                <c:pt idx="14243">
                  <c:v>268.57589999999999</c:v>
                </c:pt>
                <c:pt idx="14244">
                  <c:v>268.60969999999998</c:v>
                </c:pt>
                <c:pt idx="14245">
                  <c:v>268.64350000000002</c:v>
                </c:pt>
                <c:pt idx="14246">
                  <c:v>268.67720000000003</c:v>
                </c:pt>
                <c:pt idx="14247">
                  <c:v>268.71100000000001</c:v>
                </c:pt>
                <c:pt idx="14248">
                  <c:v>268.7448</c:v>
                </c:pt>
                <c:pt idx="14249">
                  <c:v>268.77859999999998</c:v>
                </c:pt>
                <c:pt idx="14250">
                  <c:v>268.81240000000003</c:v>
                </c:pt>
                <c:pt idx="14251">
                  <c:v>268.84620000000001</c:v>
                </c:pt>
                <c:pt idx="14252">
                  <c:v>268.88</c:v>
                </c:pt>
                <c:pt idx="14253">
                  <c:v>268.91379999999998</c:v>
                </c:pt>
                <c:pt idx="14254">
                  <c:v>268.94760000000002</c:v>
                </c:pt>
                <c:pt idx="14255">
                  <c:v>268.98140000000001</c:v>
                </c:pt>
                <c:pt idx="14256">
                  <c:v>269.01519999999999</c:v>
                </c:pt>
                <c:pt idx="14257">
                  <c:v>269.04899999999998</c:v>
                </c:pt>
                <c:pt idx="14258">
                  <c:v>269.08280000000002</c:v>
                </c:pt>
                <c:pt idx="14259">
                  <c:v>269.11660000000001</c:v>
                </c:pt>
                <c:pt idx="14260">
                  <c:v>269.15039999999999</c:v>
                </c:pt>
                <c:pt idx="14261">
                  <c:v>269.18419999999998</c:v>
                </c:pt>
                <c:pt idx="14262">
                  <c:v>269.21809999999999</c:v>
                </c:pt>
                <c:pt idx="14263">
                  <c:v>269.25189999999998</c:v>
                </c:pt>
                <c:pt idx="14264">
                  <c:v>269.28570000000002</c:v>
                </c:pt>
                <c:pt idx="14265">
                  <c:v>269.31950000000001</c:v>
                </c:pt>
                <c:pt idx="14266">
                  <c:v>269.35340000000002</c:v>
                </c:pt>
                <c:pt idx="14267">
                  <c:v>269.38720000000001</c:v>
                </c:pt>
                <c:pt idx="14268">
                  <c:v>269.42099999999999</c:v>
                </c:pt>
                <c:pt idx="14269">
                  <c:v>269.45479999999998</c:v>
                </c:pt>
                <c:pt idx="14270">
                  <c:v>269.48869999999999</c:v>
                </c:pt>
                <c:pt idx="14271">
                  <c:v>269.52249999999998</c:v>
                </c:pt>
                <c:pt idx="14272">
                  <c:v>269.5564</c:v>
                </c:pt>
                <c:pt idx="14273">
                  <c:v>269.59019999999998</c:v>
                </c:pt>
                <c:pt idx="14274">
                  <c:v>269.6241</c:v>
                </c:pt>
                <c:pt idx="14275">
                  <c:v>269.65789999999998</c:v>
                </c:pt>
                <c:pt idx="14276">
                  <c:v>269.69170000000003</c:v>
                </c:pt>
                <c:pt idx="14277">
                  <c:v>269.72559999999999</c:v>
                </c:pt>
                <c:pt idx="14278">
                  <c:v>269.75940000000003</c:v>
                </c:pt>
                <c:pt idx="14279">
                  <c:v>269.79329999999999</c:v>
                </c:pt>
                <c:pt idx="14280">
                  <c:v>269.82709999999997</c:v>
                </c:pt>
                <c:pt idx="14281">
                  <c:v>269.86099999999999</c:v>
                </c:pt>
                <c:pt idx="14282">
                  <c:v>269.89490000000001</c:v>
                </c:pt>
                <c:pt idx="14283">
                  <c:v>269.92869999999999</c:v>
                </c:pt>
                <c:pt idx="14284">
                  <c:v>269.96260000000001</c:v>
                </c:pt>
                <c:pt idx="14285">
                  <c:v>269.99650000000003</c:v>
                </c:pt>
                <c:pt idx="14286">
                  <c:v>270.03030000000001</c:v>
                </c:pt>
                <c:pt idx="14287">
                  <c:v>270.06420000000003</c:v>
                </c:pt>
                <c:pt idx="14288">
                  <c:v>270.09809999999999</c:v>
                </c:pt>
                <c:pt idx="14289">
                  <c:v>270.13189999999997</c:v>
                </c:pt>
                <c:pt idx="14290">
                  <c:v>270.16579999999999</c:v>
                </c:pt>
                <c:pt idx="14291">
                  <c:v>270.19970000000001</c:v>
                </c:pt>
                <c:pt idx="14292">
                  <c:v>270.23360000000002</c:v>
                </c:pt>
                <c:pt idx="14293">
                  <c:v>270.26749999999998</c:v>
                </c:pt>
                <c:pt idx="14294">
                  <c:v>270.3014</c:v>
                </c:pt>
                <c:pt idx="14295">
                  <c:v>270.33519999999999</c:v>
                </c:pt>
                <c:pt idx="14296">
                  <c:v>270.3691</c:v>
                </c:pt>
                <c:pt idx="14297">
                  <c:v>270.40300000000002</c:v>
                </c:pt>
                <c:pt idx="14298">
                  <c:v>270.43689999999998</c:v>
                </c:pt>
                <c:pt idx="14299">
                  <c:v>270.4708</c:v>
                </c:pt>
                <c:pt idx="14300">
                  <c:v>270.50470000000001</c:v>
                </c:pt>
                <c:pt idx="14301">
                  <c:v>270.53859999999997</c:v>
                </c:pt>
                <c:pt idx="14302">
                  <c:v>270.57249999999999</c:v>
                </c:pt>
                <c:pt idx="14303">
                  <c:v>270.60640000000001</c:v>
                </c:pt>
                <c:pt idx="14304">
                  <c:v>270.64030000000002</c:v>
                </c:pt>
                <c:pt idx="14305">
                  <c:v>270.67419999999998</c:v>
                </c:pt>
                <c:pt idx="14306">
                  <c:v>270.7081</c:v>
                </c:pt>
                <c:pt idx="14307">
                  <c:v>270.74209999999999</c:v>
                </c:pt>
                <c:pt idx="14308">
                  <c:v>270.77600000000001</c:v>
                </c:pt>
                <c:pt idx="14309">
                  <c:v>270.80990000000003</c:v>
                </c:pt>
                <c:pt idx="14310">
                  <c:v>270.84379999999999</c:v>
                </c:pt>
                <c:pt idx="14311">
                  <c:v>270.8777</c:v>
                </c:pt>
                <c:pt idx="14312">
                  <c:v>270.9117</c:v>
                </c:pt>
                <c:pt idx="14313">
                  <c:v>270.94560000000001</c:v>
                </c:pt>
                <c:pt idx="14314">
                  <c:v>270.97949999999997</c:v>
                </c:pt>
                <c:pt idx="14315">
                  <c:v>271.01339999999999</c:v>
                </c:pt>
                <c:pt idx="14316">
                  <c:v>271.04739999999998</c:v>
                </c:pt>
                <c:pt idx="14317">
                  <c:v>271.0813</c:v>
                </c:pt>
                <c:pt idx="14318">
                  <c:v>271.11520000000002</c:v>
                </c:pt>
                <c:pt idx="14319">
                  <c:v>271.14920000000001</c:v>
                </c:pt>
                <c:pt idx="14320">
                  <c:v>271.18310000000002</c:v>
                </c:pt>
                <c:pt idx="14321">
                  <c:v>271.21710000000002</c:v>
                </c:pt>
                <c:pt idx="14322">
                  <c:v>271.25099999999998</c:v>
                </c:pt>
                <c:pt idx="14323">
                  <c:v>271.28489999999999</c:v>
                </c:pt>
                <c:pt idx="14324">
                  <c:v>271.31889999999999</c:v>
                </c:pt>
                <c:pt idx="14325">
                  <c:v>271.3528</c:v>
                </c:pt>
                <c:pt idx="14326">
                  <c:v>271.38679999999999</c:v>
                </c:pt>
                <c:pt idx="14327">
                  <c:v>271.42079999999999</c:v>
                </c:pt>
                <c:pt idx="14328">
                  <c:v>271.4547</c:v>
                </c:pt>
                <c:pt idx="14329">
                  <c:v>271.48869999999999</c:v>
                </c:pt>
                <c:pt idx="14330">
                  <c:v>271.52260000000001</c:v>
                </c:pt>
                <c:pt idx="14331">
                  <c:v>271.5566</c:v>
                </c:pt>
                <c:pt idx="14332">
                  <c:v>271.59059999999999</c:v>
                </c:pt>
                <c:pt idx="14333">
                  <c:v>271.62450000000001</c:v>
                </c:pt>
                <c:pt idx="14334">
                  <c:v>271.6585</c:v>
                </c:pt>
                <c:pt idx="14335">
                  <c:v>271.6925</c:v>
                </c:pt>
                <c:pt idx="14336">
                  <c:v>271.72649999999999</c:v>
                </c:pt>
                <c:pt idx="14337">
                  <c:v>271.7604</c:v>
                </c:pt>
                <c:pt idx="14338">
                  <c:v>271.7944</c:v>
                </c:pt>
                <c:pt idx="14339">
                  <c:v>271.82839999999999</c:v>
                </c:pt>
                <c:pt idx="14340">
                  <c:v>271.86239999999998</c:v>
                </c:pt>
                <c:pt idx="14341">
                  <c:v>271.89640000000003</c:v>
                </c:pt>
                <c:pt idx="14342">
                  <c:v>271.93040000000002</c:v>
                </c:pt>
                <c:pt idx="14343">
                  <c:v>271.96440000000001</c:v>
                </c:pt>
                <c:pt idx="14344">
                  <c:v>271.99829999999997</c:v>
                </c:pt>
                <c:pt idx="14345">
                  <c:v>272.03230000000002</c:v>
                </c:pt>
                <c:pt idx="14346">
                  <c:v>272.06630000000001</c:v>
                </c:pt>
                <c:pt idx="14347">
                  <c:v>272.1003</c:v>
                </c:pt>
                <c:pt idx="14348">
                  <c:v>272.1343</c:v>
                </c:pt>
                <c:pt idx="14349">
                  <c:v>272.16829999999999</c:v>
                </c:pt>
                <c:pt idx="14350">
                  <c:v>272.20229999999998</c:v>
                </c:pt>
                <c:pt idx="14351">
                  <c:v>272.23630000000003</c:v>
                </c:pt>
                <c:pt idx="14352">
                  <c:v>272.2704</c:v>
                </c:pt>
                <c:pt idx="14353">
                  <c:v>272.30439999999999</c:v>
                </c:pt>
                <c:pt idx="14354">
                  <c:v>272.33839999999998</c:v>
                </c:pt>
                <c:pt idx="14355">
                  <c:v>272.37240000000003</c:v>
                </c:pt>
                <c:pt idx="14356">
                  <c:v>272.40640000000002</c:v>
                </c:pt>
                <c:pt idx="14357">
                  <c:v>272.44040000000001</c:v>
                </c:pt>
                <c:pt idx="14358">
                  <c:v>272.4744</c:v>
                </c:pt>
                <c:pt idx="14359">
                  <c:v>272.50850000000003</c:v>
                </c:pt>
                <c:pt idx="14360">
                  <c:v>272.54250000000002</c:v>
                </c:pt>
                <c:pt idx="14361">
                  <c:v>272.57650000000001</c:v>
                </c:pt>
                <c:pt idx="14362">
                  <c:v>272.6105</c:v>
                </c:pt>
                <c:pt idx="14363">
                  <c:v>272.64460000000003</c:v>
                </c:pt>
                <c:pt idx="14364">
                  <c:v>272.67860000000002</c:v>
                </c:pt>
                <c:pt idx="14365">
                  <c:v>272.71260000000001</c:v>
                </c:pt>
                <c:pt idx="14366">
                  <c:v>272.74669999999998</c:v>
                </c:pt>
                <c:pt idx="14367">
                  <c:v>272.78070000000002</c:v>
                </c:pt>
                <c:pt idx="14368">
                  <c:v>272.81479999999999</c:v>
                </c:pt>
                <c:pt idx="14369">
                  <c:v>272.84879999999998</c:v>
                </c:pt>
                <c:pt idx="14370">
                  <c:v>272.88290000000001</c:v>
                </c:pt>
                <c:pt idx="14371">
                  <c:v>272.9169</c:v>
                </c:pt>
                <c:pt idx="14372">
                  <c:v>272.95100000000002</c:v>
                </c:pt>
                <c:pt idx="14373">
                  <c:v>272.98500000000001</c:v>
                </c:pt>
                <c:pt idx="14374">
                  <c:v>273.01909999999998</c:v>
                </c:pt>
                <c:pt idx="14375">
                  <c:v>273.05309999999997</c:v>
                </c:pt>
                <c:pt idx="14376">
                  <c:v>273.0872</c:v>
                </c:pt>
                <c:pt idx="14377">
                  <c:v>273.12119999999999</c:v>
                </c:pt>
                <c:pt idx="14378">
                  <c:v>273.15530000000001</c:v>
                </c:pt>
                <c:pt idx="14379">
                  <c:v>273.18939999999998</c:v>
                </c:pt>
                <c:pt idx="14380">
                  <c:v>273.22340000000003</c:v>
                </c:pt>
                <c:pt idx="14381">
                  <c:v>273.25749999999999</c:v>
                </c:pt>
                <c:pt idx="14382">
                  <c:v>273.29160000000002</c:v>
                </c:pt>
                <c:pt idx="14383">
                  <c:v>273.32569999999998</c:v>
                </c:pt>
                <c:pt idx="14384">
                  <c:v>273.35969999999998</c:v>
                </c:pt>
                <c:pt idx="14385">
                  <c:v>273.3938</c:v>
                </c:pt>
                <c:pt idx="14386">
                  <c:v>273.42790000000002</c:v>
                </c:pt>
                <c:pt idx="14387">
                  <c:v>273.46199999999999</c:v>
                </c:pt>
                <c:pt idx="14388">
                  <c:v>273.49610000000001</c:v>
                </c:pt>
                <c:pt idx="14389">
                  <c:v>273.53019999999998</c:v>
                </c:pt>
                <c:pt idx="14390">
                  <c:v>273.56420000000003</c:v>
                </c:pt>
                <c:pt idx="14391">
                  <c:v>273.59829999999999</c:v>
                </c:pt>
                <c:pt idx="14392">
                  <c:v>273.63240000000002</c:v>
                </c:pt>
                <c:pt idx="14393">
                  <c:v>273.66649999999998</c:v>
                </c:pt>
                <c:pt idx="14394">
                  <c:v>273.70060000000001</c:v>
                </c:pt>
                <c:pt idx="14395">
                  <c:v>273.73469999999998</c:v>
                </c:pt>
                <c:pt idx="14396">
                  <c:v>273.7688</c:v>
                </c:pt>
                <c:pt idx="14397">
                  <c:v>273.80290000000002</c:v>
                </c:pt>
                <c:pt idx="14398">
                  <c:v>273.83699999999999</c:v>
                </c:pt>
                <c:pt idx="14399">
                  <c:v>273.87119999999999</c:v>
                </c:pt>
                <c:pt idx="14400">
                  <c:v>273.90530000000001</c:v>
                </c:pt>
                <c:pt idx="14401">
                  <c:v>273.93939999999998</c:v>
                </c:pt>
                <c:pt idx="14402">
                  <c:v>273.9735</c:v>
                </c:pt>
                <c:pt idx="14403">
                  <c:v>274.00760000000002</c:v>
                </c:pt>
                <c:pt idx="14404">
                  <c:v>274.04169999999999</c:v>
                </c:pt>
                <c:pt idx="14405">
                  <c:v>274.07580000000002</c:v>
                </c:pt>
                <c:pt idx="14406">
                  <c:v>274.11</c:v>
                </c:pt>
                <c:pt idx="14407">
                  <c:v>274.14409999999998</c:v>
                </c:pt>
                <c:pt idx="14408">
                  <c:v>274.1782</c:v>
                </c:pt>
                <c:pt idx="14409">
                  <c:v>274.21230000000003</c:v>
                </c:pt>
                <c:pt idx="14410">
                  <c:v>274.24650000000003</c:v>
                </c:pt>
                <c:pt idx="14411">
                  <c:v>274.28059999999999</c:v>
                </c:pt>
                <c:pt idx="14412">
                  <c:v>274.31479999999999</c:v>
                </c:pt>
                <c:pt idx="14413">
                  <c:v>274.34890000000001</c:v>
                </c:pt>
                <c:pt idx="14414">
                  <c:v>274.38299999999998</c:v>
                </c:pt>
                <c:pt idx="14415">
                  <c:v>274.41719999999998</c:v>
                </c:pt>
                <c:pt idx="14416">
                  <c:v>274.4513</c:v>
                </c:pt>
                <c:pt idx="14417">
                  <c:v>274.4855</c:v>
                </c:pt>
                <c:pt idx="14418">
                  <c:v>274.51960000000003</c:v>
                </c:pt>
                <c:pt idx="14419">
                  <c:v>274.55380000000002</c:v>
                </c:pt>
                <c:pt idx="14420">
                  <c:v>274.58789999999999</c:v>
                </c:pt>
                <c:pt idx="14421">
                  <c:v>274.62209999999999</c:v>
                </c:pt>
                <c:pt idx="14422">
                  <c:v>274.65620000000001</c:v>
                </c:pt>
                <c:pt idx="14423">
                  <c:v>274.69040000000001</c:v>
                </c:pt>
                <c:pt idx="14424">
                  <c:v>274.72449999999998</c:v>
                </c:pt>
                <c:pt idx="14425">
                  <c:v>274.75869999999998</c:v>
                </c:pt>
                <c:pt idx="14426">
                  <c:v>274.79289999999997</c:v>
                </c:pt>
                <c:pt idx="14427">
                  <c:v>274.82709999999997</c:v>
                </c:pt>
                <c:pt idx="14428">
                  <c:v>274.8612</c:v>
                </c:pt>
                <c:pt idx="14429">
                  <c:v>274.8954</c:v>
                </c:pt>
                <c:pt idx="14430">
                  <c:v>274.92959999999999</c:v>
                </c:pt>
                <c:pt idx="14431">
                  <c:v>274.96370000000002</c:v>
                </c:pt>
                <c:pt idx="14432">
                  <c:v>274.99790000000002</c:v>
                </c:pt>
                <c:pt idx="14433">
                  <c:v>275.03210000000001</c:v>
                </c:pt>
                <c:pt idx="14434">
                  <c:v>275.06630000000001</c:v>
                </c:pt>
                <c:pt idx="14435">
                  <c:v>275.10050000000001</c:v>
                </c:pt>
                <c:pt idx="14436">
                  <c:v>275.13470000000001</c:v>
                </c:pt>
                <c:pt idx="14437">
                  <c:v>275.16890000000001</c:v>
                </c:pt>
                <c:pt idx="14438">
                  <c:v>275.20299999999997</c:v>
                </c:pt>
                <c:pt idx="14439">
                  <c:v>275.23719999999997</c:v>
                </c:pt>
                <c:pt idx="14440">
                  <c:v>275.27140000000003</c:v>
                </c:pt>
                <c:pt idx="14441">
                  <c:v>275.30560000000003</c:v>
                </c:pt>
                <c:pt idx="14442">
                  <c:v>275.33980000000003</c:v>
                </c:pt>
                <c:pt idx="14443">
                  <c:v>275.37400000000002</c:v>
                </c:pt>
                <c:pt idx="14444">
                  <c:v>275.40820000000002</c:v>
                </c:pt>
                <c:pt idx="14445">
                  <c:v>275.44240000000002</c:v>
                </c:pt>
                <c:pt idx="14446">
                  <c:v>275.47669999999999</c:v>
                </c:pt>
                <c:pt idx="14447">
                  <c:v>275.51089999999999</c:v>
                </c:pt>
                <c:pt idx="14448">
                  <c:v>275.54509999999999</c:v>
                </c:pt>
                <c:pt idx="14449">
                  <c:v>275.57929999999999</c:v>
                </c:pt>
                <c:pt idx="14450">
                  <c:v>275.61349999999999</c:v>
                </c:pt>
                <c:pt idx="14451">
                  <c:v>275.64769999999999</c:v>
                </c:pt>
                <c:pt idx="14452">
                  <c:v>275.68189999999998</c:v>
                </c:pt>
                <c:pt idx="14453">
                  <c:v>275.71620000000001</c:v>
                </c:pt>
                <c:pt idx="14454">
                  <c:v>275.75040000000001</c:v>
                </c:pt>
                <c:pt idx="14455">
                  <c:v>275.78460000000001</c:v>
                </c:pt>
                <c:pt idx="14456">
                  <c:v>275.81880000000001</c:v>
                </c:pt>
                <c:pt idx="14457">
                  <c:v>275.85309999999998</c:v>
                </c:pt>
                <c:pt idx="14458">
                  <c:v>275.88729999999998</c:v>
                </c:pt>
                <c:pt idx="14459">
                  <c:v>275.92149999999998</c:v>
                </c:pt>
                <c:pt idx="14460">
                  <c:v>275.95580000000001</c:v>
                </c:pt>
                <c:pt idx="14461">
                  <c:v>275.99</c:v>
                </c:pt>
                <c:pt idx="14462">
                  <c:v>276.02429999999998</c:v>
                </c:pt>
                <c:pt idx="14463">
                  <c:v>276.05849999999998</c:v>
                </c:pt>
                <c:pt idx="14464">
                  <c:v>276.09280000000001</c:v>
                </c:pt>
                <c:pt idx="14465">
                  <c:v>276.12700000000001</c:v>
                </c:pt>
                <c:pt idx="14466">
                  <c:v>276.16129999999998</c:v>
                </c:pt>
                <c:pt idx="14467">
                  <c:v>276.19549999999998</c:v>
                </c:pt>
                <c:pt idx="14468">
                  <c:v>276.22980000000001</c:v>
                </c:pt>
                <c:pt idx="14469">
                  <c:v>276.26400000000001</c:v>
                </c:pt>
                <c:pt idx="14470">
                  <c:v>276.29829999999998</c:v>
                </c:pt>
                <c:pt idx="14471">
                  <c:v>276.33260000000001</c:v>
                </c:pt>
                <c:pt idx="14472">
                  <c:v>276.36680000000001</c:v>
                </c:pt>
                <c:pt idx="14473">
                  <c:v>276.40109999999999</c:v>
                </c:pt>
                <c:pt idx="14474">
                  <c:v>276.43529999999998</c:v>
                </c:pt>
                <c:pt idx="14475">
                  <c:v>276.46960000000001</c:v>
                </c:pt>
                <c:pt idx="14476">
                  <c:v>276.50389999999999</c:v>
                </c:pt>
                <c:pt idx="14477">
                  <c:v>276.53809999999999</c:v>
                </c:pt>
                <c:pt idx="14478">
                  <c:v>276.57240000000002</c:v>
                </c:pt>
                <c:pt idx="14479">
                  <c:v>276.60669999999999</c:v>
                </c:pt>
                <c:pt idx="14480">
                  <c:v>276.64100000000002</c:v>
                </c:pt>
                <c:pt idx="14481">
                  <c:v>276.67529999999999</c:v>
                </c:pt>
                <c:pt idx="14482">
                  <c:v>276.70960000000002</c:v>
                </c:pt>
                <c:pt idx="14483">
                  <c:v>276.7439</c:v>
                </c:pt>
                <c:pt idx="14484">
                  <c:v>276.77809999999999</c:v>
                </c:pt>
                <c:pt idx="14485">
                  <c:v>276.81240000000003</c:v>
                </c:pt>
                <c:pt idx="14486">
                  <c:v>276.8467</c:v>
                </c:pt>
                <c:pt idx="14487">
                  <c:v>276.88099999999997</c:v>
                </c:pt>
                <c:pt idx="14488">
                  <c:v>276.9153</c:v>
                </c:pt>
                <c:pt idx="14489">
                  <c:v>276.94959999999998</c:v>
                </c:pt>
                <c:pt idx="14490">
                  <c:v>276.98390000000001</c:v>
                </c:pt>
                <c:pt idx="14491">
                  <c:v>277.01819999999998</c:v>
                </c:pt>
                <c:pt idx="14492">
                  <c:v>277.05250000000001</c:v>
                </c:pt>
                <c:pt idx="14493">
                  <c:v>277.08690000000001</c:v>
                </c:pt>
                <c:pt idx="14494">
                  <c:v>277.12119999999999</c:v>
                </c:pt>
                <c:pt idx="14495">
                  <c:v>277.15550000000002</c:v>
                </c:pt>
                <c:pt idx="14496">
                  <c:v>277.18979999999999</c:v>
                </c:pt>
                <c:pt idx="14497">
                  <c:v>277.22410000000002</c:v>
                </c:pt>
                <c:pt idx="14498">
                  <c:v>277.25839999999999</c:v>
                </c:pt>
                <c:pt idx="14499">
                  <c:v>277.29270000000002</c:v>
                </c:pt>
                <c:pt idx="14500">
                  <c:v>277.32709999999997</c:v>
                </c:pt>
                <c:pt idx="14501">
                  <c:v>277.3614</c:v>
                </c:pt>
                <c:pt idx="14502">
                  <c:v>277.39569999999998</c:v>
                </c:pt>
                <c:pt idx="14503">
                  <c:v>277.43</c:v>
                </c:pt>
                <c:pt idx="14504">
                  <c:v>277.46440000000001</c:v>
                </c:pt>
                <c:pt idx="14505">
                  <c:v>277.49869999999999</c:v>
                </c:pt>
                <c:pt idx="14506">
                  <c:v>277.53309999999999</c:v>
                </c:pt>
                <c:pt idx="14507">
                  <c:v>277.56740000000002</c:v>
                </c:pt>
                <c:pt idx="14508">
                  <c:v>277.60169999999999</c:v>
                </c:pt>
                <c:pt idx="14509">
                  <c:v>277.63600000000002</c:v>
                </c:pt>
                <c:pt idx="14510">
                  <c:v>277.67039999999997</c:v>
                </c:pt>
                <c:pt idx="14511">
                  <c:v>277.7047</c:v>
                </c:pt>
                <c:pt idx="14512">
                  <c:v>277.73910000000001</c:v>
                </c:pt>
                <c:pt idx="14513">
                  <c:v>277.77339999999998</c:v>
                </c:pt>
                <c:pt idx="14514">
                  <c:v>277.80779999999999</c:v>
                </c:pt>
                <c:pt idx="14515">
                  <c:v>277.84219999999999</c:v>
                </c:pt>
                <c:pt idx="14516">
                  <c:v>277.87650000000002</c:v>
                </c:pt>
                <c:pt idx="14517">
                  <c:v>277.91090000000003</c:v>
                </c:pt>
                <c:pt idx="14518">
                  <c:v>277.9452</c:v>
                </c:pt>
                <c:pt idx="14519">
                  <c:v>277.9796</c:v>
                </c:pt>
                <c:pt idx="14520">
                  <c:v>278.01400000000001</c:v>
                </c:pt>
                <c:pt idx="14521">
                  <c:v>278.04829999999998</c:v>
                </c:pt>
                <c:pt idx="14522">
                  <c:v>278.08269999999999</c:v>
                </c:pt>
                <c:pt idx="14523">
                  <c:v>278.11709999999999</c:v>
                </c:pt>
                <c:pt idx="14524">
                  <c:v>278.1515</c:v>
                </c:pt>
                <c:pt idx="14525">
                  <c:v>278.18579999999997</c:v>
                </c:pt>
                <c:pt idx="14526">
                  <c:v>278.22019999999998</c:v>
                </c:pt>
                <c:pt idx="14527">
                  <c:v>278.25459999999998</c:v>
                </c:pt>
                <c:pt idx="14528">
                  <c:v>278.28899999999999</c:v>
                </c:pt>
                <c:pt idx="14529">
                  <c:v>278.32330000000002</c:v>
                </c:pt>
                <c:pt idx="14530">
                  <c:v>278.35770000000002</c:v>
                </c:pt>
                <c:pt idx="14531">
                  <c:v>278.39210000000003</c:v>
                </c:pt>
                <c:pt idx="14532">
                  <c:v>278.42649999999998</c:v>
                </c:pt>
                <c:pt idx="14533">
                  <c:v>278.46089999999998</c:v>
                </c:pt>
                <c:pt idx="14534">
                  <c:v>278.49529999999999</c:v>
                </c:pt>
                <c:pt idx="14535">
                  <c:v>278.52969999999999</c:v>
                </c:pt>
                <c:pt idx="14536">
                  <c:v>278.5641</c:v>
                </c:pt>
                <c:pt idx="14537">
                  <c:v>278.5985</c:v>
                </c:pt>
                <c:pt idx="14538">
                  <c:v>278.63290000000001</c:v>
                </c:pt>
                <c:pt idx="14539">
                  <c:v>278.66730000000001</c:v>
                </c:pt>
                <c:pt idx="14540">
                  <c:v>278.70170000000002</c:v>
                </c:pt>
                <c:pt idx="14541">
                  <c:v>278.73610000000002</c:v>
                </c:pt>
                <c:pt idx="14542">
                  <c:v>278.77050000000003</c:v>
                </c:pt>
                <c:pt idx="14543">
                  <c:v>278.80500000000001</c:v>
                </c:pt>
                <c:pt idx="14544">
                  <c:v>278.83940000000001</c:v>
                </c:pt>
                <c:pt idx="14545">
                  <c:v>278.87380000000002</c:v>
                </c:pt>
                <c:pt idx="14546">
                  <c:v>278.90820000000002</c:v>
                </c:pt>
                <c:pt idx="14547">
                  <c:v>278.94260000000003</c:v>
                </c:pt>
                <c:pt idx="14548">
                  <c:v>278.97710000000001</c:v>
                </c:pt>
                <c:pt idx="14549">
                  <c:v>279.01150000000001</c:v>
                </c:pt>
                <c:pt idx="14550">
                  <c:v>279.04590000000002</c:v>
                </c:pt>
                <c:pt idx="14551">
                  <c:v>279.0804</c:v>
                </c:pt>
                <c:pt idx="14552">
                  <c:v>279.1148</c:v>
                </c:pt>
                <c:pt idx="14553">
                  <c:v>279.14920000000001</c:v>
                </c:pt>
                <c:pt idx="14554">
                  <c:v>279.18369999999999</c:v>
                </c:pt>
                <c:pt idx="14555">
                  <c:v>279.21809999999999</c:v>
                </c:pt>
                <c:pt idx="14556">
                  <c:v>279.2525</c:v>
                </c:pt>
                <c:pt idx="14557">
                  <c:v>279.28699999999998</c:v>
                </c:pt>
                <c:pt idx="14558">
                  <c:v>279.32139999999998</c:v>
                </c:pt>
                <c:pt idx="14559">
                  <c:v>279.35590000000002</c:v>
                </c:pt>
                <c:pt idx="14560">
                  <c:v>279.39030000000002</c:v>
                </c:pt>
                <c:pt idx="14561">
                  <c:v>279.4248</c:v>
                </c:pt>
                <c:pt idx="14562">
                  <c:v>279.45920000000001</c:v>
                </c:pt>
                <c:pt idx="14563">
                  <c:v>279.49369999999999</c:v>
                </c:pt>
                <c:pt idx="14564">
                  <c:v>279.52809999999999</c:v>
                </c:pt>
                <c:pt idx="14565">
                  <c:v>279.56259999999997</c:v>
                </c:pt>
                <c:pt idx="14566">
                  <c:v>279.59710000000001</c:v>
                </c:pt>
                <c:pt idx="14567">
                  <c:v>279.63150000000002</c:v>
                </c:pt>
                <c:pt idx="14568">
                  <c:v>279.666</c:v>
                </c:pt>
                <c:pt idx="14569">
                  <c:v>279.70049999999998</c:v>
                </c:pt>
                <c:pt idx="14570">
                  <c:v>279.73500000000001</c:v>
                </c:pt>
                <c:pt idx="14571">
                  <c:v>279.76940000000002</c:v>
                </c:pt>
                <c:pt idx="14572">
                  <c:v>279.8039</c:v>
                </c:pt>
                <c:pt idx="14573">
                  <c:v>279.83839999999998</c:v>
                </c:pt>
                <c:pt idx="14574">
                  <c:v>279.87290000000002</c:v>
                </c:pt>
                <c:pt idx="14575">
                  <c:v>279.90730000000002</c:v>
                </c:pt>
                <c:pt idx="14576">
                  <c:v>279.9418</c:v>
                </c:pt>
                <c:pt idx="14577">
                  <c:v>279.97629999999998</c:v>
                </c:pt>
                <c:pt idx="14578">
                  <c:v>280.01080000000002</c:v>
                </c:pt>
                <c:pt idx="14579">
                  <c:v>280.0453</c:v>
                </c:pt>
                <c:pt idx="14580">
                  <c:v>280.07979999999998</c:v>
                </c:pt>
                <c:pt idx="14581">
                  <c:v>280.11430000000001</c:v>
                </c:pt>
                <c:pt idx="14582">
                  <c:v>280.14879999999999</c:v>
                </c:pt>
                <c:pt idx="14583">
                  <c:v>280.18329999999997</c:v>
                </c:pt>
                <c:pt idx="14584">
                  <c:v>280.21780000000001</c:v>
                </c:pt>
                <c:pt idx="14585">
                  <c:v>280.25229999999999</c:v>
                </c:pt>
                <c:pt idx="14586">
                  <c:v>280.28680000000003</c:v>
                </c:pt>
                <c:pt idx="14587">
                  <c:v>280.32130000000001</c:v>
                </c:pt>
                <c:pt idx="14588">
                  <c:v>280.35579999999999</c:v>
                </c:pt>
                <c:pt idx="14589">
                  <c:v>280.39030000000002</c:v>
                </c:pt>
                <c:pt idx="14590">
                  <c:v>280.4248</c:v>
                </c:pt>
                <c:pt idx="14591">
                  <c:v>280.45940000000002</c:v>
                </c:pt>
                <c:pt idx="14592">
                  <c:v>280.4939</c:v>
                </c:pt>
                <c:pt idx="14593">
                  <c:v>280.52839999999998</c:v>
                </c:pt>
                <c:pt idx="14594">
                  <c:v>280.56290000000001</c:v>
                </c:pt>
                <c:pt idx="14595">
                  <c:v>280.59739999999999</c:v>
                </c:pt>
                <c:pt idx="14596">
                  <c:v>280.63200000000001</c:v>
                </c:pt>
                <c:pt idx="14597">
                  <c:v>280.66649999999998</c:v>
                </c:pt>
                <c:pt idx="14598">
                  <c:v>280.70100000000002</c:v>
                </c:pt>
                <c:pt idx="14599">
                  <c:v>280.73559999999998</c:v>
                </c:pt>
                <c:pt idx="14600">
                  <c:v>280.77010000000001</c:v>
                </c:pt>
                <c:pt idx="14601">
                  <c:v>280.80459999999999</c:v>
                </c:pt>
                <c:pt idx="14602">
                  <c:v>280.83920000000001</c:v>
                </c:pt>
                <c:pt idx="14603">
                  <c:v>280.87369999999999</c:v>
                </c:pt>
                <c:pt idx="14604">
                  <c:v>280.9083</c:v>
                </c:pt>
                <c:pt idx="14605">
                  <c:v>280.94279999999998</c:v>
                </c:pt>
                <c:pt idx="14606">
                  <c:v>280.97739999999999</c:v>
                </c:pt>
                <c:pt idx="14607">
                  <c:v>281.01190000000003</c:v>
                </c:pt>
                <c:pt idx="14608">
                  <c:v>281.04640000000001</c:v>
                </c:pt>
                <c:pt idx="14609">
                  <c:v>281.08100000000002</c:v>
                </c:pt>
                <c:pt idx="14610">
                  <c:v>281.11559999999997</c:v>
                </c:pt>
                <c:pt idx="14611">
                  <c:v>281.15010000000001</c:v>
                </c:pt>
                <c:pt idx="14612">
                  <c:v>281.18470000000002</c:v>
                </c:pt>
                <c:pt idx="14613">
                  <c:v>281.2192</c:v>
                </c:pt>
                <c:pt idx="14614">
                  <c:v>281.25380000000001</c:v>
                </c:pt>
                <c:pt idx="14615">
                  <c:v>281.28840000000002</c:v>
                </c:pt>
                <c:pt idx="14616">
                  <c:v>281.3229</c:v>
                </c:pt>
                <c:pt idx="14617">
                  <c:v>281.35750000000002</c:v>
                </c:pt>
                <c:pt idx="14618">
                  <c:v>281.39210000000003</c:v>
                </c:pt>
                <c:pt idx="14619">
                  <c:v>281.42669999999998</c:v>
                </c:pt>
                <c:pt idx="14620">
                  <c:v>281.46120000000002</c:v>
                </c:pt>
                <c:pt idx="14621">
                  <c:v>281.49579999999997</c:v>
                </c:pt>
                <c:pt idx="14622">
                  <c:v>281.53039999999999</c:v>
                </c:pt>
                <c:pt idx="14623">
                  <c:v>281.565</c:v>
                </c:pt>
                <c:pt idx="14624">
                  <c:v>281.59960000000001</c:v>
                </c:pt>
                <c:pt idx="14625">
                  <c:v>281.63420000000002</c:v>
                </c:pt>
                <c:pt idx="14626">
                  <c:v>281.66879999999998</c:v>
                </c:pt>
                <c:pt idx="14627">
                  <c:v>281.70330000000001</c:v>
                </c:pt>
                <c:pt idx="14628">
                  <c:v>281.73790000000002</c:v>
                </c:pt>
                <c:pt idx="14629">
                  <c:v>281.77260000000001</c:v>
                </c:pt>
                <c:pt idx="14630">
                  <c:v>281.80720000000002</c:v>
                </c:pt>
                <c:pt idx="14631">
                  <c:v>281.8417</c:v>
                </c:pt>
                <c:pt idx="14632">
                  <c:v>281.87630000000001</c:v>
                </c:pt>
                <c:pt idx="14633">
                  <c:v>281.91090000000003</c:v>
                </c:pt>
                <c:pt idx="14634">
                  <c:v>281.94560000000001</c:v>
                </c:pt>
                <c:pt idx="14635">
                  <c:v>281.98020000000002</c:v>
                </c:pt>
                <c:pt idx="14636">
                  <c:v>282.01479999999998</c:v>
                </c:pt>
                <c:pt idx="14637">
                  <c:v>282.04939999999999</c:v>
                </c:pt>
                <c:pt idx="14638">
                  <c:v>282.084</c:v>
                </c:pt>
                <c:pt idx="14639">
                  <c:v>282.11860000000001</c:v>
                </c:pt>
                <c:pt idx="14640">
                  <c:v>282.1533</c:v>
                </c:pt>
                <c:pt idx="14641">
                  <c:v>282.18790000000001</c:v>
                </c:pt>
                <c:pt idx="14642">
                  <c:v>282.22250000000003</c:v>
                </c:pt>
                <c:pt idx="14643">
                  <c:v>282.25709999999998</c:v>
                </c:pt>
                <c:pt idx="14644">
                  <c:v>282.29169999999999</c:v>
                </c:pt>
                <c:pt idx="14645">
                  <c:v>282.32639999999998</c:v>
                </c:pt>
                <c:pt idx="14646">
                  <c:v>282.36099999999999</c:v>
                </c:pt>
                <c:pt idx="14647">
                  <c:v>282.39569999999998</c:v>
                </c:pt>
                <c:pt idx="14648">
                  <c:v>282.43029999999999</c:v>
                </c:pt>
                <c:pt idx="14649">
                  <c:v>282.4649</c:v>
                </c:pt>
                <c:pt idx="14650">
                  <c:v>282.49959999999999</c:v>
                </c:pt>
                <c:pt idx="14651">
                  <c:v>282.5342</c:v>
                </c:pt>
                <c:pt idx="14652">
                  <c:v>282.56889999999999</c:v>
                </c:pt>
                <c:pt idx="14653">
                  <c:v>282.6035</c:v>
                </c:pt>
                <c:pt idx="14654">
                  <c:v>282.63819999999998</c:v>
                </c:pt>
                <c:pt idx="14655">
                  <c:v>282.6728</c:v>
                </c:pt>
                <c:pt idx="14656">
                  <c:v>282.70749999999998</c:v>
                </c:pt>
                <c:pt idx="14657">
                  <c:v>282.74209999999999</c:v>
                </c:pt>
                <c:pt idx="14658">
                  <c:v>282.77679999999998</c:v>
                </c:pt>
                <c:pt idx="14659">
                  <c:v>282.81139999999999</c:v>
                </c:pt>
                <c:pt idx="14660">
                  <c:v>282.84609999999998</c:v>
                </c:pt>
                <c:pt idx="14661">
                  <c:v>282.88080000000002</c:v>
                </c:pt>
                <c:pt idx="14662">
                  <c:v>282.91539999999998</c:v>
                </c:pt>
                <c:pt idx="14663">
                  <c:v>282.95010000000002</c:v>
                </c:pt>
                <c:pt idx="14664">
                  <c:v>282.98480000000001</c:v>
                </c:pt>
                <c:pt idx="14665">
                  <c:v>283.01949999999999</c:v>
                </c:pt>
                <c:pt idx="14666">
                  <c:v>283.05410000000001</c:v>
                </c:pt>
                <c:pt idx="14667">
                  <c:v>283.08879999999999</c:v>
                </c:pt>
                <c:pt idx="14668">
                  <c:v>283.12349999999998</c:v>
                </c:pt>
                <c:pt idx="14669">
                  <c:v>283.15820000000002</c:v>
                </c:pt>
                <c:pt idx="14670">
                  <c:v>283.19279999999998</c:v>
                </c:pt>
                <c:pt idx="14671">
                  <c:v>283.22750000000002</c:v>
                </c:pt>
                <c:pt idx="14672">
                  <c:v>283.26220000000001</c:v>
                </c:pt>
                <c:pt idx="14673">
                  <c:v>283.29689999999999</c:v>
                </c:pt>
                <c:pt idx="14674">
                  <c:v>283.33159999999998</c:v>
                </c:pt>
                <c:pt idx="14675">
                  <c:v>283.36630000000002</c:v>
                </c:pt>
                <c:pt idx="14676">
                  <c:v>283.40100000000001</c:v>
                </c:pt>
                <c:pt idx="14677">
                  <c:v>283.4357</c:v>
                </c:pt>
                <c:pt idx="14678">
                  <c:v>283.47039999999998</c:v>
                </c:pt>
                <c:pt idx="14679">
                  <c:v>283.50510000000003</c:v>
                </c:pt>
                <c:pt idx="14680">
                  <c:v>283.53980000000001</c:v>
                </c:pt>
                <c:pt idx="14681">
                  <c:v>283.5745</c:v>
                </c:pt>
                <c:pt idx="14682">
                  <c:v>283.60919999999999</c:v>
                </c:pt>
                <c:pt idx="14683">
                  <c:v>283.64400000000001</c:v>
                </c:pt>
                <c:pt idx="14684">
                  <c:v>283.67860000000002</c:v>
                </c:pt>
                <c:pt idx="14685">
                  <c:v>283.71339999999998</c:v>
                </c:pt>
                <c:pt idx="14686">
                  <c:v>283.74810000000002</c:v>
                </c:pt>
                <c:pt idx="14687">
                  <c:v>283.78280000000001</c:v>
                </c:pt>
                <c:pt idx="14688">
                  <c:v>283.8175</c:v>
                </c:pt>
                <c:pt idx="14689">
                  <c:v>283.85230000000001</c:v>
                </c:pt>
                <c:pt idx="14690">
                  <c:v>283.887</c:v>
                </c:pt>
                <c:pt idx="14691">
                  <c:v>283.92169999999999</c:v>
                </c:pt>
                <c:pt idx="14692">
                  <c:v>283.95650000000001</c:v>
                </c:pt>
                <c:pt idx="14693">
                  <c:v>283.99119999999999</c:v>
                </c:pt>
                <c:pt idx="14694">
                  <c:v>284.02589999999998</c:v>
                </c:pt>
                <c:pt idx="14695">
                  <c:v>284.06060000000002</c:v>
                </c:pt>
                <c:pt idx="14696">
                  <c:v>284.09539999999998</c:v>
                </c:pt>
                <c:pt idx="14697">
                  <c:v>284.13010000000003</c:v>
                </c:pt>
                <c:pt idx="14698">
                  <c:v>284.16489999999999</c:v>
                </c:pt>
                <c:pt idx="14699">
                  <c:v>284.19959999999998</c:v>
                </c:pt>
                <c:pt idx="14700">
                  <c:v>284.23439999999999</c:v>
                </c:pt>
                <c:pt idx="14701">
                  <c:v>284.26909999999998</c:v>
                </c:pt>
                <c:pt idx="14702">
                  <c:v>284.3039</c:v>
                </c:pt>
                <c:pt idx="14703">
                  <c:v>284.33859999999999</c:v>
                </c:pt>
                <c:pt idx="14704">
                  <c:v>284.3734</c:v>
                </c:pt>
                <c:pt idx="14705">
                  <c:v>284.40809999999999</c:v>
                </c:pt>
                <c:pt idx="14706">
                  <c:v>284.44290000000001</c:v>
                </c:pt>
                <c:pt idx="14707">
                  <c:v>284.47770000000003</c:v>
                </c:pt>
                <c:pt idx="14708">
                  <c:v>284.51240000000001</c:v>
                </c:pt>
                <c:pt idx="14709">
                  <c:v>284.54719999999998</c:v>
                </c:pt>
                <c:pt idx="14710">
                  <c:v>284.58199999999999</c:v>
                </c:pt>
                <c:pt idx="14711">
                  <c:v>284.61669999999998</c:v>
                </c:pt>
                <c:pt idx="14712">
                  <c:v>284.6515</c:v>
                </c:pt>
                <c:pt idx="14713">
                  <c:v>284.68630000000002</c:v>
                </c:pt>
                <c:pt idx="14714">
                  <c:v>284.72109999999998</c:v>
                </c:pt>
                <c:pt idx="14715">
                  <c:v>284.75580000000002</c:v>
                </c:pt>
                <c:pt idx="14716">
                  <c:v>284.79059999999998</c:v>
                </c:pt>
                <c:pt idx="14717">
                  <c:v>284.8254</c:v>
                </c:pt>
                <c:pt idx="14718">
                  <c:v>284.86020000000002</c:v>
                </c:pt>
                <c:pt idx="14719">
                  <c:v>284.89499999999998</c:v>
                </c:pt>
                <c:pt idx="14720">
                  <c:v>284.9298</c:v>
                </c:pt>
                <c:pt idx="14721">
                  <c:v>284.96460000000002</c:v>
                </c:pt>
                <c:pt idx="14722">
                  <c:v>284.99939999999998</c:v>
                </c:pt>
                <c:pt idx="14723">
                  <c:v>285.03410000000002</c:v>
                </c:pt>
                <c:pt idx="14724">
                  <c:v>285.06900000000002</c:v>
                </c:pt>
                <c:pt idx="14725">
                  <c:v>285.10379999999998</c:v>
                </c:pt>
                <c:pt idx="14726">
                  <c:v>285.13850000000002</c:v>
                </c:pt>
                <c:pt idx="14727">
                  <c:v>285.17340000000002</c:v>
                </c:pt>
                <c:pt idx="14728">
                  <c:v>285.20819999999998</c:v>
                </c:pt>
                <c:pt idx="14729">
                  <c:v>285.24299999999999</c:v>
                </c:pt>
                <c:pt idx="14730">
                  <c:v>285.27780000000001</c:v>
                </c:pt>
                <c:pt idx="14731">
                  <c:v>285.31259999999997</c:v>
                </c:pt>
                <c:pt idx="14732">
                  <c:v>285.34739999999999</c:v>
                </c:pt>
                <c:pt idx="14733">
                  <c:v>285.38220000000001</c:v>
                </c:pt>
                <c:pt idx="14734">
                  <c:v>285.4171</c:v>
                </c:pt>
                <c:pt idx="14735">
                  <c:v>285.45190000000002</c:v>
                </c:pt>
                <c:pt idx="14736">
                  <c:v>285.48669999999998</c:v>
                </c:pt>
                <c:pt idx="14737">
                  <c:v>285.5215</c:v>
                </c:pt>
                <c:pt idx="14738">
                  <c:v>285.5564</c:v>
                </c:pt>
                <c:pt idx="14739">
                  <c:v>285.59120000000001</c:v>
                </c:pt>
                <c:pt idx="14740">
                  <c:v>285.62599999999998</c:v>
                </c:pt>
                <c:pt idx="14741">
                  <c:v>285.66090000000003</c:v>
                </c:pt>
                <c:pt idx="14742">
                  <c:v>285.69569999999999</c:v>
                </c:pt>
                <c:pt idx="14743">
                  <c:v>285.73050000000001</c:v>
                </c:pt>
                <c:pt idx="14744">
                  <c:v>285.7654</c:v>
                </c:pt>
                <c:pt idx="14745">
                  <c:v>285.80020000000002</c:v>
                </c:pt>
                <c:pt idx="14746">
                  <c:v>285.83510000000001</c:v>
                </c:pt>
                <c:pt idx="14747">
                  <c:v>285.86989999999997</c:v>
                </c:pt>
                <c:pt idx="14748">
                  <c:v>285.90480000000002</c:v>
                </c:pt>
                <c:pt idx="14749">
                  <c:v>285.93959999999998</c:v>
                </c:pt>
                <c:pt idx="14750">
                  <c:v>285.97449999999998</c:v>
                </c:pt>
                <c:pt idx="14751">
                  <c:v>286.0093</c:v>
                </c:pt>
                <c:pt idx="14752">
                  <c:v>286.04419999999999</c:v>
                </c:pt>
                <c:pt idx="14753">
                  <c:v>286.07900000000001</c:v>
                </c:pt>
                <c:pt idx="14754">
                  <c:v>286.1139</c:v>
                </c:pt>
                <c:pt idx="14755">
                  <c:v>286.14879999999999</c:v>
                </c:pt>
                <c:pt idx="14756">
                  <c:v>286.18369999999999</c:v>
                </c:pt>
                <c:pt idx="14757">
                  <c:v>286.21850000000001</c:v>
                </c:pt>
                <c:pt idx="14758">
                  <c:v>286.2534</c:v>
                </c:pt>
                <c:pt idx="14759">
                  <c:v>286.28829999999999</c:v>
                </c:pt>
                <c:pt idx="14760">
                  <c:v>286.32310000000001</c:v>
                </c:pt>
                <c:pt idx="14761">
                  <c:v>286.358</c:v>
                </c:pt>
                <c:pt idx="14762">
                  <c:v>286.3929</c:v>
                </c:pt>
                <c:pt idx="14763">
                  <c:v>286.42779999999999</c:v>
                </c:pt>
                <c:pt idx="14764">
                  <c:v>286.46260000000001</c:v>
                </c:pt>
                <c:pt idx="14765">
                  <c:v>286.4975</c:v>
                </c:pt>
                <c:pt idx="14766">
                  <c:v>286.5324</c:v>
                </c:pt>
                <c:pt idx="14767">
                  <c:v>286.56729999999999</c:v>
                </c:pt>
                <c:pt idx="14768">
                  <c:v>286.60219999999998</c:v>
                </c:pt>
                <c:pt idx="14769">
                  <c:v>286.63709999999998</c:v>
                </c:pt>
                <c:pt idx="14770">
                  <c:v>286.67200000000003</c:v>
                </c:pt>
                <c:pt idx="14771">
                  <c:v>286.70690000000002</c:v>
                </c:pt>
                <c:pt idx="14772">
                  <c:v>286.74180000000001</c:v>
                </c:pt>
                <c:pt idx="14773">
                  <c:v>286.77670000000001</c:v>
                </c:pt>
                <c:pt idx="14774">
                  <c:v>286.8116</c:v>
                </c:pt>
                <c:pt idx="14775">
                  <c:v>286.84649999999999</c:v>
                </c:pt>
                <c:pt idx="14776">
                  <c:v>286.88139999999999</c:v>
                </c:pt>
                <c:pt idx="14777">
                  <c:v>286.91640000000001</c:v>
                </c:pt>
                <c:pt idx="14778">
                  <c:v>286.9513</c:v>
                </c:pt>
                <c:pt idx="14779">
                  <c:v>286.9862</c:v>
                </c:pt>
                <c:pt idx="14780">
                  <c:v>287.02109999999999</c:v>
                </c:pt>
                <c:pt idx="14781">
                  <c:v>287.05599999999998</c:v>
                </c:pt>
                <c:pt idx="14782">
                  <c:v>287.09089999999998</c:v>
                </c:pt>
                <c:pt idx="14783">
                  <c:v>287.1259</c:v>
                </c:pt>
                <c:pt idx="14784">
                  <c:v>287.16079999999999</c:v>
                </c:pt>
                <c:pt idx="14785">
                  <c:v>287.19569999999999</c:v>
                </c:pt>
                <c:pt idx="14786">
                  <c:v>287.23070000000001</c:v>
                </c:pt>
                <c:pt idx="14787">
                  <c:v>287.26560000000001</c:v>
                </c:pt>
                <c:pt idx="14788">
                  <c:v>287.3005</c:v>
                </c:pt>
                <c:pt idx="14789">
                  <c:v>287.33539999999999</c:v>
                </c:pt>
                <c:pt idx="14790">
                  <c:v>287.37040000000002</c:v>
                </c:pt>
                <c:pt idx="14791">
                  <c:v>287.40530000000001</c:v>
                </c:pt>
                <c:pt idx="14792">
                  <c:v>287.44029999999998</c:v>
                </c:pt>
                <c:pt idx="14793">
                  <c:v>287.47519999999997</c:v>
                </c:pt>
                <c:pt idx="14794">
                  <c:v>287.5102</c:v>
                </c:pt>
                <c:pt idx="14795">
                  <c:v>287.54509999999999</c:v>
                </c:pt>
                <c:pt idx="14796">
                  <c:v>287.58</c:v>
                </c:pt>
                <c:pt idx="14797">
                  <c:v>287.61500000000001</c:v>
                </c:pt>
                <c:pt idx="14798">
                  <c:v>287.64999999999998</c:v>
                </c:pt>
                <c:pt idx="14799">
                  <c:v>287.68490000000003</c:v>
                </c:pt>
                <c:pt idx="14800">
                  <c:v>287.7199</c:v>
                </c:pt>
                <c:pt idx="14801">
                  <c:v>287.75490000000002</c:v>
                </c:pt>
                <c:pt idx="14802">
                  <c:v>287.78980000000001</c:v>
                </c:pt>
                <c:pt idx="14803">
                  <c:v>287.82479999999998</c:v>
                </c:pt>
                <c:pt idx="14804">
                  <c:v>287.85969999999998</c:v>
                </c:pt>
                <c:pt idx="14805">
                  <c:v>287.8947</c:v>
                </c:pt>
                <c:pt idx="14806">
                  <c:v>287.92970000000003</c:v>
                </c:pt>
                <c:pt idx="14807">
                  <c:v>287.96469999999999</c:v>
                </c:pt>
                <c:pt idx="14808">
                  <c:v>287.99959999999999</c:v>
                </c:pt>
                <c:pt idx="14809">
                  <c:v>288.03460000000001</c:v>
                </c:pt>
                <c:pt idx="14810">
                  <c:v>288.06959999999998</c:v>
                </c:pt>
                <c:pt idx="14811">
                  <c:v>288.1046</c:v>
                </c:pt>
                <c:pt idx="14812">
                  <c:v>288.13959999999997</c:v>
                </c:pt>
                <c:pt idx="14813">
                  <c:v>288.1746</c:v>
                </c:pt>
                <c:pt idx="14814">
                  <c:v>288.20960000000002</c:v>
                </c:pt>
                <c:pt idx="14815">
                  <c:v>288.24450000000002</c:v>
                </c:pt>
                <c:pt idx="14816">
                  <c:v>288.27949999999998</c:v>
                </c:pt>
                <c:pt idx="14817">
                  <c:v>288.31450000000001</c:v>
                </c:pt>
                <c:pt idx="14818">
                  <c:v>288.34949999999998</c:v>
                </c:pt>
                <c:pt idx="14819">
                  <c:v>288.38459999999998</c:v>
                </c:pt>
                <c:pt idx="14820">
                  <c:v>288.4196</c:v>
                </c:pt>
                <c:pt idx="14821">
                  <c:v>288.45460000000003</c:v>
                </c:pt>
                <c:pt idx="14822">
                  <c:v>288.4896</c:v>
                </c:pt>
                <c:pt idx="14823">
                  <c:v>288.52460000000002</c:v>
                </c:pt>
                <c:pt idx="14824">
                  <c:v>288.55959999999999</c:v>
                </c:pt>
                <c:pt idx="14825">
                  <c:v>288.59460000000001</c:v>
                </c:pt>
                <c:pt idx="14826">
                  <c:v>288.62959999999998</c:v>
                </c:pt>
                <c:pt idx="14827">
                  <c:v>288.66460000000001</c:v>
                </c:pt>
                <c:pt idx="14828">
                  <c:v>288.69959999999998</c:v>
                </c:pt>
                <c:pt idx="14829">
                  <c:v>288.7346</c:v>
                </c:pt>
                <c:pt idx="14830">
                  <c:v>288.7697</c:v>
                </c:pt>
                <c:pt idx="14831">
                  <c:v>288.80470000000003</c:v>
                </c:pt>
                <c:pt idx="14832">
                  <c:v>288.83980000000003</c:v>
                </c:pt>
                <c:pt idx="14833">
                  <c:v>288.87479999999999</c:v>
                </c:pt>
                <c:pt idx="14834">
                  <c:v>288.90980000000002</c:v>
                </c:pt>
                <c:pt idx="14835">
                  <c:v>288.94479999999999</c:v>
                </c:pt>
                <c:pt idx="14836">
                  <c:v>288.97989999999999</c:v>
                </c:pt>
                <c:pt idx="14837">
                  <c:v>289.01490000000001</c:v>
                </c:pt>
                <c:pt idx="14838">
                  <c:v>289.05</c:v>
                </c:pt>
                <c:pt idx="14839">
                  <c:v>289.08499999999998</c:v>
                </c:pt>
                <c:pt idx="14840">
                  <c:v>289.12009999999998</c:v>
                </c:pt>
                <c:pt idx="14841">
                  <c:v>289.1551</c:v>
                </c:pt>
                <c:pt idx="14842">
                  <c:v>289.1902</c:v>
                </c:pt>
                <c:pt idx="14843">
                  <c:v>289.22519999999997</c:v>
                </c:pt>
                <c:pt idx="14844">
                  <c:v>289.26029999999997</c:v>
                </c:pt>
                <c:pt idx="14845">
                  <c:v>289.2953</c:v>
                </c:pt>
                <c:pt idx="14846">
                  <c:v>289.3304</c:v>
                </c:pt>
                <c:pt idx="14847">
                  <c:v>289.36540000000002</c:v>
                </c:pt>
                <c:pt idx="14848">
                  <c:v>289.40050000000002</c:v>
                </c:pt>
                <c:pt idx="14849">
                  <c:v>289.43549999999999</c:v>
                </c:pt>
                <c:pt idx="14850">
                  <c:v>289.47059999999999</c:v>
                </c:pt>
                <c:pt idx="14851">
                  <c:v>289.50569999999999</c:v>
                </c:pt>
                <c:pt idx="14852">
                  <c:v>289.54070000000002</c:v>
                </c:pt>
                <c:pt idx="14853">
                  <c:v>289.57580000000002</c:v>
                </c:pt>
                <c:pt idx="14854">
                  <c:v>289.61090000000002</c:v>
                </c:pt>
                <c:pt idx="14855">
                  <c:v>289.64600000000002</c:v>
                </c:pt>
                <c:pt idx="14856">
                  <c:v>289.68110000000001</c:v>
                </c:pt>
                <c:pt idx="14857">
                  <c:v>289.71609999999998</c:v>
                </c:pt>
                <c:pt idx="14858">
                  <c:v>289.75119999999998</c:v>
                </c:pt>
                <c:pt idx="14859">
                  <c:v>289.78629999999998</c:v>
                </c:pt>
                <c:pt idx="14860">
                  <c:v>289.82139999999998</c:v>
                </c:pt>
                <c:pt idx="14861">
                  <c:v>289.85649999999998</c:v>
                </c:pt>
                <c:pt idx="14862">
                  <c:v>289.89159999999998</c:v>
                </c:pt>
                <c:pt idx="14863">
                  <c:v>289.92669999999998</c:v>
                </c:pt>
                <c:pt idx="14864">
                  <c:v>289.96179999999998</c:v>
                </c:pt>
                <c:pt idx="14865">
                  <c:v>289.99689999999998</c:v>
                </c:pt>
                <c:pt idx="14866">
                  <c:v>290.03199999999998</c:v>
                </c:pt>
                <c:pt idx="14867">
                  <c:v>290.06709999999998</c:v>
                </c:pt>
                <c:pt idx="14868">
                  <c:v>290.10219999999998</c:v>
                </c:pt>
                <c:pt idx="14869">
                  <c:v>290.13729999999998</c:v>
                </c:pt>
                <c:pt idx="14870">
                  <c:v>290.17239999999998</c:v>
                </c:pt>
                <c:pt idx="14871">
                  <c:v>290.20749999999998</c:v>
                </c:pt>
                <c:pt idx="14872">
                  <c:v>290.24259999999998</c:v>
                </c:pt>
                <c:pt idx="14873">
                  <c:v>290.27769999999998</c:v>
                </c:pt>
                <c:pt idx="14874">
                  <c:v>290.31279999999998</c:v>
                </c:pt>
                <c:pt idx="14875">
                  <c:v>290.34800000000001</c:v>
                </c:pt>
                <c:pt idx="14876">
                  <c:v>290.38310000000001</c:v>
                </c:pt>
                <c:pt idx="14877">
                  <c:v>290.41820000000001</c:v>
                </c:pt>
                <c:pt idx="14878">
                  <c:v>290.45330000000001</c:v>
                </c:pt>
                <c:pt idx="14879">
                  <c:v>290.48849999999999</c:v>
                </c:pt>
                <c:pt idx="14880">
                  <c:v>290.52359999999999</c:v>
                </c:pt>
                <c:pt idx="14881">
                  <c:v>290.55869999999999</c:v>
                </c:pt>
                <c:pt idx="14882">
                  <c:v>290.59390000000002</c:v>
                </c:pt>
                <c:pt idx="14883">
                  <c:v>290.62900000000002</c:v>
                </c:pt>
                <c:pt idx="14884">
                  <c:v>290.66419999999999</c:v>
                </c:pt>
                <c:pt idx="14885">
                  <c:v>290.69929999999999</c:v>
                </c:pt>
                <c:pt idx="14886">
                  <c:v>290.73439999999999</c:v>
                </c:pt>
                <c:pt idx="14887">
                  <c:v>290.76960000000003</c:v>
                </c:pt>
                <c:pt idx="14888">
                  <c:v>290.80470000000003</c:v>
                </c:pt>
                <c:pt idx="14889">
                  <c:v>290.8399</c:v>
                </c:pt>
                <c:pt idx="14890">
                  <c:v>290.875</c:v>
                </c:pt>
                <c:pt idx="14891">
                  <c:v>290.91019999999997</c:v>
                </c:pt>
                <c:pt idx="14892">
                  <c:v>290.94529999999997</c:v>
                </c:pt>
                <c:pt idx="14893">
                  <c:v>290.98050000000001</c:v>
                </c:pt>
                <c:pt idx="14894">
                  <c:v>291.01569999999998</c:v>
                </c:pt>
                <c:pt idx="14895">
                  <c:v>291.05079999999998</c:v>
                </c:pt>
                <c:pt idx="14896">
                  <c:v>291.08600000000001</c:v>
                </c:pt>
                <c:pt idx="14897">
                  <c:v>291.12110000000001</c:v>
                </c:pt>
                <c:pt idx="14898">
                  <c:v>291.15629999999999</c:v>
                </c:pt>
                <c:pt idx="14899">
                  <c:v>291.19150000000002</c:v>
                </c:pt>
                <c:pt idx="14900">
                  <c:v>291.22669999999999</c:v>
                </c:pt>
                <c:pt idx="14901">
                  <c:v>291.26179999999999</c:v>
                </c:pt>
                <c:pt idx="14902">
                  <c:v>291.29700000000003</c:v>
                </c:pt>
                <c:pt idx="14903">
                  <c:v>291.3322</c:v>
                </c:pt>
                <c:pt idx="14904">
                  <c:v>291.36739999999998</c:v>
                </c:pt>
                <c:pt idx="14905">
                  <c:v>291.40260000000001</c:v>
                </c:pt>
                <c:pt idx="14906">
                  <c:v>291.43770000000001</c:v>
                </c:pt>
                <c:pt idx="14907">
                  <c:v>291.47289999999998</c:v>
                </c:pt>
                <c:pt idx="14908">
                  <c:v>291.50810000000001</c:v>
                </c:pt>
                <c:pt idx="14909">
                  <c:v>291.54329999999999</c:v>
                </c:pt>
                <c:pt idx="14910">
                  <c:v>291.57850000000002</c:v>
                </c:pt>
                <c:pt idx="14911">
                  <c:v>291.61369999999999</c:v>
                </c:pt>
                <c:pt idx="14912">
                  <c:v>291.64890000000003</c:v>
                </c:pt>
                <c:pt idx="14913">
                  <c:v>291.6841</c:v>
                </c:pt>
                <c:pt idx="14914">
                  <c:v>291.71929999999998</c:v>
                </c:pt>
                <c:pt idx="14915">
                  <c:v>291.75450000000001</c:v>
                </c:pt>
                <c:pt idx="14916">
                  <c:v>291.78969999999998</c:v>
                </c:pt>
                <c:pt idx="14917">
                  <c:v>291.82490000000001</c:v>
                </c:pt>
                <c:pt idx="14918">
                  <c:v>291.86009999999999</c:v>
                </c:pt>
                <c:pt idx="14919">
                  <c:v>291.89530000000002</c:v>
                </c:pt>
                <c:pt idx="14920">
                  <c:v>291.93049999999999</c:v>
                </c:pt>
                <c:pt idx="14921">
                  <c:v>291.9658</c:v>
                </c:pt>
                <c:pt idx="14922">
                  <c:v>292.00099999999998</c:v>
                </c:pt>
                <c:pt idx="14923">
                  <c:v>292.03620000000001</c:v>
                </c:pt>
                <c:pt idx="14924">
                  <c:v>292.07139999999998</c:v>
                </c:pt>
                <c:pt idx="14925">
                  <c:v>292.10669999999999</c:v>
                </c:pt>
                <c:pt idx="14926">
                  <c:v>292.14190000000002</c:v>
                </c:pt>
                <c:pt idx="14927">
                  <c:v>292.1771</c:v>
                </c:pt>
                <c:pt idx="14928">
                  <c:v>292.21230000000003</c:v>
                </c:pt>
                <c:pt idx="14929">
                  <c:v>292.24759999999998</c:v>
                </c:pt>
                <c:pt idx="14930">
                  <c:v>292.28280000000001</c:v>
                </c:pt>
                <c:pt idx="14931">
                  <c:v>292.31810000000002</c:v>
                </c:pt>
                <c:pt idx="14932">
                  <c:v>292.35329999999999</c:v>
                </c:pt>
                <c:pt idx="14933">
                  <c:v>292.38850000000002</c:v>
                </c:pt>
                <c:pt idx="14934">
                  <c:v>292.42380000000003</c:v>
                </c:pt>
                <c:pt idx="14935">
                  <c:v>292.459</c:v>
                </c:pt>
                <c:pt idx="14936">
                  <c:v>292.49430000000001</c:v>
                </c:pt>
                <c:pt idx="14937">
                  <c:v>292.52949999999998</c:v>
                </c:pt>
                <c:pt idx="14938">
                  <c:v>292.56479999999999</c:v>
                </c:pt>
                <c:pt idx="14939">
                  <c:v>292.60000000000002</c:v>
                </c:pt>
                <c:pt idx="14940">
                  <c:v>292.63529999999997</c:v>
                </c:pt>
                <c:pt idx="14941">
                  <c:v>292.67059999999998</c:v>
                </c:pt>
                <c:pt idx="14942">
                  <c:v>292.70580000000001</c:v>
                </c:pt>
                <c:pt idx="14943">
                  <c:v>292.74110000000002</c:v>
                </c:pt>
                <c:pt idx="14944">
                  <c:v>292.77640000000002</c:v>
                </c:pt>
                <c:pt idx="14945">
                  <c:v>292.8116</c:v>
                </c:pt>
                <c:pt idx="14946">
                  <c:v>292.84690000000001</c:v>
                </c:pt>
                <c:pt idx="14947">
                  <c:v>292.88220000000001</c:v>
                </c:pt>
                <c:pt idx="14948">
                  <c:v>292.91739999999999</c:v>
                </c:pt>
                <c:pt idx="14949">
                  <c:v>292.95269999999999</c:v>
                </c:pt>
                <c:pt idx="14950">
                  <c:v>292.988</c:v>
                </c:pt>
                <c:pt idx="14951">
                  <c:v>293.02330000000001</c:v>
                </c:pt>
                <c:pt idx="14952">
                  <c:v>293.05860000000001</c:v>
                </c:pt>
                <c:pt idx="14953">
                  <c:v>293.09379999999999</c:v>
                </c:pt>
                <c:pt idx="14954">
                  <c:v>293.12909999999999</c:v>
                </c:pt>
                <c:pt idx="14955">
                  <c:v>293.1644</c:v>
                </c:pt>
                <c:pt idx="14956">
                  <c:v>293.19970000000001</c:v>
                </c:pt>
                <c:pt idx="14957">
                  <c:v>293.23500000000001</c:v>
                </c:pt>
                <c:pt idx="14958">
                  <c:v>293.27030000000002</c:v>
                </c:pt>
                <c:pt idx="14959">
                  <c:v>293.30560000000003</c:v>
                </c:pt>
                <c:pt idx="14960">
                  <c:v>293.34089999999998</c:v>
                </c:pt>
                <c:pt idx="14961">
                  <c:v>293.37619999999998</c:v>
                </c:pt>
                <c:pt idx="14962">
                  <c:v>293.41149999999999</c:v>
                </c:pt>
                <c:pt idx="14963">
                  <c:v>293.4468</c:v>
                </c:pt>
                <c:pt idx="14964">
                  <c:v>293.4821</c:v>
                </c:pt>
                <c:pt idx="14965">
                  <c:v>293.51740000000001</c:v>
                </c:pt>
                <c:pt idx="14966">
                  <c:v>293.55270000000002</c:v>
                </c:pt>
                <c:pt idx="14967">
                  <c:v>293.5881</c:v>
                </c:pt>
                <c:pt idx="14968">
                  <c:v>293.6234</c:v>
                </c:pt>
                <c:pt idx="14969">
                  <c:v>293.65870000000001</c:v>
                </c:pt>
                <c:pt idx="14970">
                  <c:v>293.69400000000002</c:v>
                </c:pt>
                <c:pt idx="14971">
                  <c:v>293.72930000000002</c:v>
                </c:pt>
                <c:pt idx="14972">
                  <c:v>293.7647</c:v>
                </c:pt>
                <c:pt idx="14973">
                  <c:v>293.8</c:v>
                </c:pt>
                <c:pt idx="14974">
                  <c:v>293.83530000000002</c:v>
                </c:pt>
                <c:pt idx="14975">
                  <c:v>293.8707</c:v>
                </c:pt>
                <c:pt idx="14976">
                  <c:v>293.90600000000001</c:v>
                </c:pt>
                <c:pt idx="14977">
                  <c:v>293.94130000000001</c:v>
                </c:pt>
                <c:pt idx="14978">
                  <c:v>293.97669999999999</c:v>
                </c:pt>
                <c:pt idx="14979">
                  <c:v>294.012</c:v>
                </c:pt>
                <c:pt idx="14980">
                  <c:v>294.04739999999998</c:v>
                </c:pt>
                <c:pt idx="14981">
                  <c:v>294.08269999999999</c:v>
                </c:pt>
                <c:pt idx="14982">
                  <c:v>294.11799999999999</c:v>
                </c:pt>
                <c:pt idx="14983">
                  <c:v>294.15339999999998</c:v>
                </c:pt>
                <c:pt idx="14984">
                  <c:v>294.18880000000001</c:v>
                </c:pt>
                <c:pt idx="14985">
                  <c:v>294.22410000000002</c:v>
                </c:pt>
                <c:pt idx="14986">
                  <c:v>294.2595</c:v>
                </c:pt>
                <c:pt idx="14987">
                  <c:v>294.29480000000001</c:v>
                </c:pt>
                <c:pt idx="14988">
                  <c:v>294.33019999999999</c:v>
                </c:pt>
                <c:pt idx="14989">
                  <c:v>294.3655</c:v>
                </c:pt>
                <c:pt idx="14990">
                  <c:v>294.40089999999998</c:v>
                </c:pt>
                <c:pt idx="14991">
                  <c:v>294.43619999999999</c:v>
                </c:pt>
                <c:pt idx="14992">
                  <c:v>294.47160000000002</c:v>
                </c:pt>
                <c:pt idx="14993">
                  <c:v>294.50700000000001</c:v>
                </c:pt>
                <c:pt idx="14994">
                  <c:v>294.54239999999999</c:v>
                </c:pt>
                <c:pt idx="14995">
                  <c:v>294.57780000000002</c:v>
                </c:pt>
                <c:pt idx="14996">
                  <c:v>294.61309999999997</c:v>
                </c:pt>
                <c:pt idx="14997">
                  <c:v>294.64850000000001</c:v>
                </c:pt>
                <c:pt idx="14998">
                  <c:v>294.68389999999999</c:v>
                </c:pt>
                <c:pt idx="14999">
                  <c:v>294.71929999999998</c:v>
                </c:pt>
                <c:pt idx="15000">
                  <c:v>294.75459999999998</c:v>
                </c:pt>
                <c:pt idx="15001">
                  <c:v>294.79000000000002</c:v>
                </c:pt>
                <c:pt idx="15002">
                  <c:v>294.8254</c:v>
                </c:pt>
                <c:pt idx="15003">
                  <c:v>294.86079999999998</c:v>
                </c:pt>
                <c:pt idx="15004">
                  <c:v>294.89620000000002</c:v>
                </c:pt>
                <c:pt idx="15005">
                  <c:v>294.9316</c:v>
                </c:pt>
                <c:pt idx="15006">
                  <c:v>294.96699999999998</c:v>
                </c:pt>
                <c:pt idx="15007">
                  <c:v>295.00240000000002</c:v>
                </c:pt>
                <c:pt idx="15008">
                  <c:v>295.0378</c:v>
                </c:pt>
                <c:pt idx="15009">
                  <c:v>295.07319999999999</c:v>
                </c:pt>
                <c:pt idx="15010">
                  <c:v>295.10860000000002</c:v>
                </c:pt>
                <c:pt idx="15011">
                  <c:v>295.14400000000001</c:v>
                </c:pt>
                <c:pt idx="15012">
                  <c:v>295.17939999999999</c:v>
                </c:pt>
                <c:pt idx="15013">
                  <c:v>295.21480000000003</c:v>
                </c:pt>
                <c:pt idx="15014">
                  <c:v>295.25029999999998</c:v>
                </c:pt>
                <c:pt idx="15015">
                  <c:v>295.28570000000002</c:v>
                </c:pt>
                <c:pt idx="15016">
                  <c:v>295.3211</c:v>
                </c:pt>
                <c:pt idx="15017">
                  <c:v>295.35649999999998</c:v>
                </c:pt>
                <c:pt idx="15018">
                  <c:v>295.39190000000002</c:v>
                </c:pt>
                <c:pt idx="15019">
                  <c:v>295.42739999999998</c:v>
                </c:pt>
                <c:pt idx="15020">
                  <c:v>295.46280000000002</c:v>
                </c:pt>
                <c:pt idx="15021">
                  <c:v>295.4982</c:v>
                </c:pt>
                <c:pt idx="15022">
                  <c:v>295.53370000000001</c:v>
                </c:pt>
                <c:pt idx="15023">
                  <c:v>295.56909999999999</c:v>
                </c:pt>
                <c:pt idx="15024">
                  <c:v>295.60449999999997</c:v>
                </c:pt>
                <c:pt idx="15025">
                  <c:v>295.64</c:v>
                </c:pt>
                <c:pt idx="15026">
                  <c:v>295.67540000000002</c:v>
                </c:pt>
                <c:pt idx="15027">
                  <c:v>295.71080000000001</c:v>
                </c:pt>
                <c:pt idx="15028">
                  <c:v>295.74630000000002</c:v>
                </c:pt>
                <c:pt idx="15029">
                  <c:v>295.7817</c:v>
                </c:pt>
                <c:pt idx="15030">
                  <c:v>295.81720000000001</c:v>
                </c:pt>
                <c:pt idx="15031">
                  <c:v>295.8526</c:v>
                </c:pt>
                <c:pt idx="15032">
                  <c:v>295.88810000000001</c:v>
                </c:pt>
                <c:pt idx="15033">
                  <c:v>295.92360000000002</c:v>
                </c:pt>
                <c:pt idx="15034">
                  <c:v>295.959</c:v>
                </c:pt>
                <c:pt idx="15035">
                  <c:v>295.99450000000002</c:v>
                </c:pt>
                <c:pt idx="15036">
                  <c:v>296.0299</c:v>
                </c:pt>
                <c:pt idx="15037">
                  <c:v>296.06540000000001</c:v>
                </c:pt>
                <c:pt idx="15038">
                  <c:v>296.10090000000002</c:v>
                </c:pt>
                <c:pt idx="15039">
                  <c:v>296.13630000000001</c:v>
                </c:pt>
                <c:pt idx="15040">
                  <c:v>296.17180000000002</c:v>
                </c:pt>
                <c:pt idx="15041">
                  <c:v>296.20729999999998</c:v>
                </c:pt>
                <c:pt idx="15042">
                  <c:v>296.24270000000001</c:v>
                </c:pt>
                <c:pt idx="15043">
                  <c:v>296.27820000000003</c:v>
                </c:pt>
                <c:pt idx="15044">
                  <c:v>296.31369999999998</c:v>
                </c:pt>
                <c:pt idx="15045">
                  <c:v>296.3492</c:v>
                </c:pt>
                <c:pt idx="15046">
                  <c:v>296.38470000000001</c:v>
                </c:pt>
                <c:pt idx="15047">
                  <c:v>296.42009999999999</c:v>
                </c:pt>
                <c:pt idx="15048">
                  <c:v>296.4556</c:v>
                </c:pt>
                <c:pt idx="15049">
                  <c:v>296.49110000000002</c:v>
                </c:pt>
                <c:pt idx="15050">
                  <c:v>296.52659999999997</c:v>
                </c:pt>
                <c:pt idx="15051">
                  <c:v>296.56209999999999</c:v>
                </c:pt>
                <c:pt idx="15052">
                  <c:v>296.5976</c:v>
                </c:pt>
                <c:pt idx="15053">
                  <c:v>296.63310000000001</c:v>
                </c:pt>
                <c:pt idx="15054">
                  <c:v>296.66860000000003</c:v>
                </c:pt>
                <c:pt idx="15055">
                  <c:v>296.70409999999998</c:v>
                </c:pt>
                <c:pt idx="15056">
                  <c:v>296.7396</c:v>
                </c:pt>
                <c:pt idx="15057">
                  <c:v>296.77510000000001</c:v>
                </c:pt>
                <c:pt idx="15058">
                  <c:v>296.81060000000002</c:v>
                </c:pt>
                <c:pt idx="15059">
                  <c:v>296.84609999999998</c:v>
                </c:pt>
                <c:pt idx="15060">
                  <c:v>296.88170000000002</c:v>
                </c:pt>
                <c:pt idx="15061">
                  <c:v>296.91719999999998</c:v>
                </c:pt>
                <c:pt idx="15062">
                  <c:v>296.95269999999999</c:v>
                </c:pt>
                <c:pt idx="15063">
                  <c:v>296.98820000000001</c:v>
                </c:pt>
                <c:pt idx="15064">
                  <c:v>297.02370000000002</c:v>
                </c:pt>
                <c:pt idx="15065">
                  <c:v>297.05919999999998</c:v>
                </c:pt>
                <c:pt idx="15066">
                  <c:v>297.09480000000002</c:v>
                </c:pt>
                <c:pt idx="15067">
                  <c:v>297.13029999999998</c:v>
                </c:pt>
                <c:pt idx="15068">
                  <c:v>297.16579999999999</c:v>
                </c:pt>
                <c:pt idx="15069">
                  <c:v>297.20139999999998</c:v>
                </c:pt>
                <c:pt idx="15070">
                  <c:v>297.23689999999999</c:v>
                </c:pt>
                <c:pt idx="15071">
                  <c:v>297.2724</c:v>
                </c:pt>
                <c:pt idx="15072">
                  <c:v>297.30799999999999</c:v>
                </c:pt>
                <c:pt idx="15073">
                  <c:v>297.34350000000001</c:v>
                </c:pt>
                <c:pt idx="15074">
                  <c:v>297.37909999999999</c:v>
                </c:pt>
                <c:pt idx="15075">
                  <c:v>297.41460000000001</c:v>
                </c:pt>
                <c:pt idx="15076">
                  <c:v>297.45010000000002</c:v>
                </c:pt>
                <c:pt idx="15077">
                  <c:v>297.48570000000001</c:v>
                </c:pt>
                <c:pt idx="15078">
                  <c:v>297.52120000000002</c:v>
                </c:pt>
                <c:pt idx="15079">
                  <c:v>297.55680000000001</c:v>
                </c:pt>
                <c:pt idx="15080">
                  <c:v>297.59230000000002</c:v>
                </c:pt>
                <c:pt idx="15081">
                  <c:v>297.62790000000001</c:v>
                </c:pt>
                <c:pt idx="15082">
                  <c:v>297.6635</c:v>
                </c:pt>
                <c:pt idx="15083">
                  <c:v>297.69900000000001</c:v>
                </c:pt>
                <c:pt idx="15084">
                  <c:v>297.7346</c:v>
                </c:pt>
                <c:pt idx="15085">
                  <c:v>297.77010000000001</c:v>
                </c:pt>
                <c:pt idx="15086">
                  <c:v>297.8057</c:v>
                </c:pt>
                <c:pt idx="15087">
                  <c:v>297.84129999999999</c:v>
                </c:pt>
                <c:pt idx="15088">
                  <c:v>297.87689999999998</c:v>
                </c:pt>
                <c:pt idx="15089">
                  <c:v>297.91239999999999</c:v>
                </c:pt>
                <c:pt idx="15090">
                  <c:v>297.94799999999998</c:v>
                </c:pt>
                <c:pt idx="15091">
                  <c:v>297.98360000000002</c:v>
                </c:pt>
                <c:pt idx="15092">
                  <c:v>298.01920000000001</c:v>
                </c:pt>
                <c:pt idx="15093">
                  <c:v>298.05470000000003</c:v>
                </c:pt>
                <c:pt idx="15094">
                  <c:v>298.09030000000001</c:v>
                </c:pt>
                <c:pt idx="15095">
                  <c:v>298.1259</c:v>
                </c:pt>
                <c:pt idx="15096">
                  <c:v>298.16149999999999</c:v>
                </c:pt>
                <c:pt idx="15097">
                  <c:v>298.19709999999998</c:v>
                </c:pt>
                <c:pt idx="15098">
                  <c:v>298.23270000000002</c:v>
                </c:pt>
                <c:pt idx="15099">
                  <c:v>298.26830000000001</c:v>
                </c:pt>
                <c:pt idx="15100">
                  <c:v>298.3039</c:v>
                </c:pt>
                <c:pt idx="15101">
                  <c:v>298.33949999999999</c:v>
                </c:pt>
                <c:pt idx="15102">
                  <c:v>298.37509999999997</c:v>
                </c:pt>
                <c:pt idx="15103">
                  <c:v>298.41070000000002</c:v>
                </c:pt>
                <c:pt idx="15104">
                  <c:v>298.44630000000001</c:v>
                </c:pt>
                <c:pt idx="15105">
                  <c:v>298.4819</c:v>
                </c:pt>
                <c:pt idx="15106">
                  <c:v>298.51749999999998</c:v>
                </c:pt>
                <c:pt idx="15107">
                  <c:v>298.55309999999997</c:v>
                </c:pt>
                <c:pt idx="15108">
                  <c:v>298.58870000000002</c:v>
                </c:pt>
                <c:pt idx="15109">
                  <c:v>298.62439999999998</c:v>
                </c:pt>
                <c:pt idx="15110">
                  <c:v>298.66000000000003</c:v>
                </c:pt>
                <c:pt idx="15111">
                  <c:v>298.69560000000001</c:v>
                </c:pt>
                <c:pt idx="15112">
                  <c:v>298.7312</c:v>
                </c:pt>
                <c:pt idx="15113">
                  <c:v>298.76679999999999</c:v>
                </c:pt>
                <c:pt idx="15114">
                  <c:v>298.80250000000001</c:v>
                </c:pt>
                <c:pt idx="15115">
                  <c:v>298.8381</c:v>
                </c:pt>
                <c:pt idx="15116">
                  <c:v>298.87369999999999</c:v>
                </c:pt>
                <c:pt idx="15117">
                  <c:v>298.90940000000001</c:v>
                </c:pt>
                <c:pt idx="15118">
                  <c:v>298.94499999999999</c:v>
                </c:pt>
                <c:pt idx="15119">
                  <c:v>298.98070000000001</c:v>
                </c:pt>
                <c:pt idx="15120">
                  <c:v>299.0163</c:v>
                </c:pt>
                <c:pt idx="15121">
                  <c:v>299.05189999999999</c:v>
                </c:pt>
                <c:pt idx="15122">
                  <c:v>299.08760000000001</c:v>
                </c:pt>
                <c:pt idx="15123">
                  <c:v>299.1232</c:v>
                </c:pt>
                <c:pt idx="15124">
                  <c:v>299.15890000000002</c:v>
                </c:pt>
                <c:pt idx="15125">
                  <c:v>299.19450000000001</c:v>
                </c:pt>
                <c:pt idx="15126">
                  <c:v>299.23020000000002</c:v>
                </c:pt>
                <c:pt idx="15127">
                  <c:v>299.26580000000001</c:v>
                </c:pt>
                <c:pt idx="15128">
                  <c:v>299.30149999999998</c:v>
                </c:pt>
                <c:pt idx="15129">
                  <c:v>299.3372</c:v>
                </c:pt>
                <c:pt idx="15130">
                  <c:v>299.37279999999998</c:v>
                </c:pt>
                <c:pt idx="15131">
                  <c:v>299.4085</c:v>
                </c:pt>
                <c:pt idx="15132">
                  <c:v>299.44409999999999</c:v>
                </c:pt>
                <c:pt idx="15133">
                  <c:v>299.47980000000001</c:v>
                </c:pt>
                <c:pt idx="15134">
                  <c:v>299.51549999999997</c:v>
                </c:pt>
                <c:pt idx="15135">
                  <c:v>299.55110000000002</c:v>
                </c:pt>
                <c:pt idx="15136">
                  <c:v>299.58679999999998</c:v>
                </c:pt>
                <c:pt idx="15137">
                  <c:v>299.6225</c:v>
                </c:pt>
                <c:pt idx="15138">
                  <c:v>299.65820000000002</c:v>
                </c:pt>
                <c:pt idx="15139">
                  <c:v>299.69380000000001</c:v>
                </c:pt>
                <c:pt idx="15140">
                  <c:v>299.72949999999997</c:v>
                </c:pt>
                <c:pt idx="15141">
                  <c:v>299.76519999999999</c:v>
                </c:pt>
                <c:pt idx="15142">
                  <c:v>299.80090000000001</c:v>
                </c:pt>
                <c:pt idx="15143">
                  <c:v>299.83659999999998</c:v>
                </c:pt>
                <c:pt idx="15144">
                  <c:v>299.8723</c:v>
                </c:pt>
                <c:pt idx="15145">
                  <c:v>299.90800000000002</c:v>
                </c:pt>
                <c:pt idx="15146">
                  <c:v>299.94369999999998</c:v>
                </c:pt>
                <c:pt idx="15147">
                  <c:v>299.9794</c:v>
                </c:pt>
                <c:pt idx="15148">
                  <c:v>300.01510000000002</c:v>
                </c:pt>
                <c:pt idx="15149">
                  <c:v>300.05079999999998</c:v>
                </c:pt>
                <c:pt idx="15150">
                  <c:v>300.0865</c:v>
                </c:pt>
                <c:pt idx="15151">
                  <c:v>300.12220000000002</c:v>
                </c:pt>
                <c:pt idx="15152">
                  <c:v>300.15789999999998</c:v>
                </c:pt>
                <c:pt idx="15153">
                  <c:v>300.1936</c:v>
                </c:pt>
                <c:pt idx="15154">
                  <c:v>300.22930000000002</c:v>
                </c:pt>
                <c:pt idx="15155">
                  <c:v>300.26499999999999</c:v>
                </c:pt>
                <c:pt idx="15156">
                  <c:v>300.30079999999998</c:v>
                </c:pt>
                <c:pt idx="15157">
                  <c:v>300.3365</c:v>
                </c:pt>
                <c:pt idx="15158">
                  <c:v>300.37220000000002</c:v>
                </c:pt>
                <c:pt idx="15159">
                  <c:v>300.40789999999998</c:v>
                </c:pt>
                <c:pt idx="15160">
                  <c:v>300.4436</c:v>
                </c:pt>
                <c:pt idx="15161">
                  <c:v>300.4794</c:v>
                </c:pt>
                <c:pt idx="15162">
                  <c:v>300.51510000000002</c:v>
                </c:pt>
                <c:pt idx="15163">
                  <c:v>300.55079999999998</c:v>
                </c:pt>
                <c:pt idx="15164">
                  <c:v>300.5865</c:v>
                </c:pt>
                <c:pt idx="15165">
                  <c:v>300.6223</c:v>
                </c:pt>
                <c:pt idx="15166">
                  <c:v>300.65800000000002</c:v>
                </c:pt>
                <c:pt idx="15167">
                  <c:v>300.69380000000001</c:v>
                </c:pt>
                <c:pt idx="15168">
                  <c:v>300.72949999999997</c:v>
                </c:pt>
                <c:pt idx="15169">
                  <c:v>300.76530000000002</c:v>
                </c:pt>
                <c:pt idx="15170">
                  <c:v>300.80099999999999</c:v>
                </c:pt>
                <c:pt idx="15171">
                  <c:v>300.83679999999998</c:v>
                </c:pt>
                <c:pt idx="15172">
                  <c:v>300.8725</c:v>
                </c:pt>
                <c:pt idx="15173">
                  <c:v>300.9083</c:v>
                </c:pt>
                <c:pt idx="15174">
                  <c:v>300.94400000000002</c:v>
                </c:pt>
                <c:pt idx="15175">
                  <c:v>300.97980000000001</c:v>
                </c:pt>
                <c:pt idx="15176">
                  <c:v>301.01549999999997</c:v>
                </c:pt>
                <c:pt idx="15177">
                  <c:v>301.05130000000003</c:v>
                </c:pt>
                <c:pt idx="15178">
                  <c:v>301.08699999999999</c:v>
                </c:pt>
                <c:pt idx="15179">
                  <c:v>301.12279999999998</c:v>
                </c:pt>
                <c:pt idx="15180">
                  <c:v>301.15859999999998</c:v>
                </c:pt>
                <c:pt idx="15181">
                  <c:v>301.1943</c:v>
                </c:pt>
                <c:pt idx="15182">
                  <c:v>301.23009999999999</c:v>
                </c:pt>
                <c:pt idx="15183">
                  <c:v>301.26589999999999</c:v>
                </c:pt>
                <c:pt idx="15184">
                  <c:v>301.30169999999998</c:v>
                </c:pt>
                <c:pt idx="15185">
                  <c:v>301.33749999999998</c:v>
                </c:pt>
                <c:pt idx="15186">
                  <c:v>301.3732</c:v>
                </c:pt>
                <c:pt idx="15187">
                  <c:v>301.40899999999999</c:v>
                </c:pt>
                <c:pt idx="15188">
                  <c:v>301.44479999999999</c:v>
                </c:pt>
                <c:pt idx="15189">
                  <c:v>301.48059999999998</c:v>
                </c:pt>
                <c:pt idx="15190">
                  <c:v>301.51639999999998</c:v>
                </c:pt>
                <c:pt idx="15191">
                  <c:v>301.55220000000003</c:v>
                </c:pt>
                <c:pt idx="15192">
                  <c:v>301.58800000000002</c:v>
                </c:pt>
                <c:pt idx="15193">
                  <c:v>301.62369999999999</c:v>
                </c:pt>
                <c:pt idx="15194">
                  <c:v>301.65949999999998</c:v>
                </c:pt>
                <c:pt idx="15195">
                  <c:v>301.69529999999997</c:v>
                </c:pt>
                <c:pt idx="15196">
                  <c:v>301.73110000000003</c:v>
                </c:pt>
                <c:pt idx="15197">
                  <c:v>301.76690000000002</c:v>
                </c:pt>
                <c:pt idx="15198">
                  <c:v>301.80279999999999</c:v>
                </c:pt>
                <c:pt idx="15199">
                  <c:v>301.83859999999999</c:v>
                </c:pt>
                <c:pt idx="15200">
                  <c:v>301.87439999999998</c:v>
                </c:pt>
                <c:pt idx="15201">
                  <c:v>301.91019999999997</c:v>
                </c:pt>
                <c:pt idx="15202">
                  <c:v>301.94600000000003</c:v>
                </c:pt>
                <c:pt idx="15203">
                  <c:v>301.98180000000002</c:v>
                </c:pt>
                <c:pt idx="15204">
                  <c:v>302.01760000000002</c:v>
                </c:pt>
                <c:pt idx="15205">
                  <c:v>302.05349999999999</c:v>
                </c:pt>
                <c:pt idx="15206">
                  <c:v>302.08929999999998</c:v>
                </c:pt>
                <c:pt idx="15207">
                  <c:v>302.12509999999997</c:v>
                </c:pt>
                <c:pt idx="15208">
                  <c:v>302.16090000000003</c:v>
                </c:pt>
                <c:pt idx="15209">
                  <c:v>302.19670000000002</c:v>
                </c:pt>
                <c:pt idx="15210">
                  <c:v>302.23259999999999</c:v>
                </c:pt>
                <c:pt idx="15211">
                  <c:v>302.26839999999999</c:v>
                </c:pt>
                <c:pt idx="15212">
                  <c:v>302.30430000000001</c:v>
                </c:pt>
                <c:pt idx="15213">
                  <c:v>302.34010000000001</c:v>
                </c:pt>
                <c:pt idx="15214">
                  <c:v>302.3759</c:v>
                </c:pt>
                <c:pt idx="15215">
                  <c:v>302.41180000000003</c:v>
                </c:pt>
                <c:pt idx="15216">
                  <c:v>302.44760000000002</c:v>
                </c:pt>
                <c:pt idx="15217">
                  <c:v>302.48349999999999</c:v>
                </c:pt>
                <c:pt idx="15218">
                  <c:v>302.51929999999999</c:v>
                </c:pt>
                <c:pt idx="15219">
                  <c:v>302.55520000000001</c:v>
                </c:pt>
                <c:pt idx="15220">
                  <c:v>302.59100000000001</c:v>
                </c:pt>
                <c:pt idx="15221">
                  <c:v>302.62689999999998</c:v>
                </c:pt>
                <c:pt idx="15222">
                  <c:v>302.66269999999997</c:v>
                </c:pt>
                <c:pt idx="15223">
                  <c:v>302.6986</c:v>
                </c:pt>
                <c:pt idx="15224">
                  <c:v>302.73450000000003</c:v>
                </c:pt>
                <c:pt idx="15225">
                  <c:v>302.77030000000002</c:v>
                </c:pt>
                <c:pt idx="15226">
                  <c:v>302.80619999999999</c:v>
                </c:pt>
                <c:pt idx="15227">
                  <c:v>302.84199999999998</c:v>
                </c:pt>
                <c:pt idx="15228">
                  <c:v>302.87790000000001</c:v>
                </c:pt>
                <c:pt idx="15229">
                  <c:v>302.91379999999998</c:v>
                </c:pt>
                <c:pt idx="15230">
                  <c:v>302.94970000000001</c:v>
                </c:pt>
                <c:pt idx="15231">
                  <c:v>302.9855</c:v>
                </c:pt>
                <c:pt idx="15232">
                  <c:v>303.02140000000003</c:v>
                </c:pt>
                <c:pt idx="15233">
                  <c:v>303.0573</c:v>
                </c:pt>
                <c:pt idx="15234">
                  <c:v>303.09320000000002</c:v>
                </c:pt>
                <c:pt idx="15235">
                  <c:v>303.12909999999999</c:v>
                </c:pt>
                <c:pt idx="15236">
                  <c:v>303.16489999999999</c:v>
                </c:pt>
                <c:pt idx="15237">
                  <c:v>303.20080000000002</c:v>
                </c:pt>
                <c:pt idx="15238">
                  <c:v>303.23669999999998</c:v>
                </c:pt>
                <c:pt idx="15239">
                  <c:v>303.27260000000001</c:v>
                </c:pt>
                <c:pt idx="15240">
                  <c:v>303.30849999999998</c:v>
                </c:pt>
                <c:pt idx="15241">
                  <c:v>303.34440000000001</c:v>
                </c:pt>
                <c:pt idx="15242">
                  <c:v>303.38029999999998</c:v>
                </c:pt>
                <c:pt idx="15243">
                  <c:v>303.4162</c:v>
                </c:pt>
                <c:pt idx="15244">
                  <c:v>303.45209999999997</c:v>
                </c:pt>
                <c:pt idx="15245">
                  <c:v>303.488</c:v>
                </c:pt>
                <c:pt idx="15246">
                  <c:v>303.52390000000003</c:v>
                </c:pt>
                <c:pt idx="15247">
                  <c:v>303.5598</c:v>
                </c:pt>
                <c:pt idx="15248">
                  <c:v>303.5958</c:v>
                </c:pt>
                <c:pt idx="15249">
                  <c:v>303.63170000000002</c:v>
                </c:pt>
                <c:pt idx="15250">
                  <c:v>303.66759999999999</c:v>
                </c:pt>
                <c:pt idx="15251">
                  <c:v>303.70350000000002</c:v>
                </c:pt>
                <c:pt idx="15252">
                  <c:v>303.73939999999999</c:v>
                </c:pt>
                <c:pt idx="15253">
                  <c:v>303.77530000000002</c:v>
                </c:pt>
                <c:pt idx="15254">
                  <c:v>303.81130000000002</c:v>
                </c:pt>
                <c:pt idx="15255">
                  <c:v>303.84719999999999</c:v>
                </c:pt>
                <c:pt idx="15256">
                  <c:v>303.88310000000001</c:v>
                </c:pt>
                <c:pt idx="15257">
                  <c:v>303.91910000000001</c:v>
                </c:pt>
                <c:pt idx="15258">
                  <c:v>303.95499999999998</c:v>
                </c:pt>
                <c:pt idx="15259">
                  <c:v>303.99090000000001</c:v>
                </c:pt>
                <c:pt idx="15260">
                  <c:v>304.02690000000001</c:v>
                </c:pt>
                <c:pt idx="15261">
                  <c:v>304.06279999999998</c:v>
                </c:pt>
                <c:pt idx="15262">
                  <c:v>304.09879999999998</c:v>
                </c:pt>
                <c:pt idx="15263">
                  <c:v>304.13470000000001</c:v>
                </c:pt>
                <c:pt idx="15264">
                  <c:v>304.17059999999998</c:v>
                </c:pt>
                <c:pt idx="15265">
                  <c:v>304.20659999999998</c:v>
                </c:pt>
                <c:pt idx="15266">
                  <c:v>304.24250000000001</c:v>
                </c:pt>
                <c:pt idx="15267">
                  <c:v>304.27850000000001</c:v>
                </c:pt>
                <c:pt idx="15268">
                  <c:v>304.31439999999998</c:v>
                </c:pt>
                <c:pt idx="15269">
                  <c:v>304.35039999999998</c:v>
                </c:pt>
                <c:pt idx="15270">
                  <c:v>304.38639999999998</c:v>
                </c:pt>
                <c:pt idx="15271">
                  <c:v>304.42230000000001</c:v>
                </c:pt>
                <c:pt idx="15272">
                  <c:v>304.45830000000001</c:v>
                </c:pt>
                <c:pt idx="15273">
                  <c:v>304.49419999999998</c:v>
                </c:pt>
                <c:pt idx="15274">
                  <c:v>304.53019999999998</c:v>
                </c:pt>
                <c:pt idx="15275">
                  <c:v>304.56619999999998</c:v>
                </c:pt>
                <c:pt idx="15276">
                  <c:v>304.60210000000001</c:v>
                </c:pt>
                <c:pt idx="15277">
                  <c:v>304.63810000000001</c:v>
                </c:pt>
                <c:pt idx="15278">
                  <c:v>304.67410000000001</c:v>
                </c:pt>
                <c:pt idx="15279">
                  <c:v>304.71010000000001</c:v>
                </c:pt>
                <c:pt idx="15280">
                  <c:v>304.74610000000001</c:v>
                </c:pt>
                <c:pt idx="15281">
                  <c:v>304.78199999999998</c:v>
                </c:pt>
                <c:pt idx="15282">
                  <c:v>304.81799999999998</c:v>
                </c:pt>
                <c:pt idx="15283">
                  <c:v>304.85399999999998</c:v>
                </c:pt>
                <c:pt idx="15284">
                  <c:v>304.89</c:v>
                </c:pt>
                <c:pt idx="15285">
                  <c:v>304.92599999999999</c:v>
                </c:pt>
                <c:pt idx="15286">
                  <c:v>304.96199999999999</c:v>
                </c:pt>
                <c:pt idx="15287">
                  <c:v>304.99799999999999</c:v>
                </c:pt>
                <c:pt idx="15288">
                  <c:v>305.03399999999999</c:v>
                </c:pt>
                <c:pt idx="15289">
                  <c:v>305.07</c:v>
                </c:pt>
                <c:pt idx="15290">
                  <c:v>305.10599999999999</c:v>
                </c:pt>
                <c:pt idx="15291">
                  <c:v>305.142</c:v>
                </c:pt>
                <c:pt idx="15292">
                  <c:v>305.178</c:v>
                </c:pt>
                <c:pt idx="15293">
                  <c:v>305.214</c:v>
                </c:pt>
                <c:pt idx="15294">
                  <c:v>305.25</c:v>
                </c:pt>
                <c:pt idx="15295">
                  <c:v>305.286</c:v>
                </c:pt>
                <c:pt idx="15296">
                  <c:v>305.322</c:v>
                </c:pt>
                <c:pt idx="15297">
                  <c:v>305.358</c:v>
                </c:pt>
                <c:pt idx="15298">
                  <c:v>305.39400000000001</c:v>
                </c:pt>
                <c:pt idx="15299">
                  <c:v>305.43009999999998</c:v>
                </c:pt>
                <c:pt idx="15300">
                  <c:v>305.46609999999998</c:v>
                </c:pt>
                <c:pt idx="15301">
                  <c:v>305.50209999999998</c:v>
                </c:pt>
                <c:pt idx="15302">
                  <c:v>305.53809999999999</c:v>
                </c:pt>
                <c:pt idx="15303">
                  <c:v>305.57420000000002</c:v>
                </c:pt>
                <c:pt idx="15304">
                  <c:v>305.61020000000002</c:v>
                </c:pt>
                <c:pt idx="15305">
                  <c:v>305.64620000000002</c:v>
                </c:pt>
                <c:pt idx="15306">
                  <c:v>305.6823</c:v>
                </c:pt>
                <c:pt idx="15307">
                  <c:v>305.7183</c:v>
                </c:pt>
                <c:pt idx="15308">
                  <c:v>305.75439999999998</c:v>
                </c:pt>
                <c:pt idx="15309">
                  <c:v>305.79039999999998</c:v>
                </c:pt>
                <c:pt idx="15310">
                  <c:v>305.82639999999998</c:v>
                </c:pt>
                <c:pt idx="15311">
                  <c:v>305.86250000000001</c:v>
                </c:pt>
                <c:pt idx="15312">
                  <c:v>305.89850000000001</c:v>
                </c:pt>
                <c:pt idx="15313">
                  <c:v>305.93459999999999</c:v>
                </c:pt>
                <c:pt idx="15314">
                  <c:v>305.97059999999999</c:v>
                </c:pt>
                <c:pt idx="15315">
                  <c:v>306.00670000000002</c:v>
                </c:pt>
                <c:pt idx="15316">
                  <c:v>306.0428</c:v>
                </c:pt>
                <c:pt idx="15317">
                  <c:v>306.0788</c:v>
                </c:pt>
                <c:pt idx="15318">
                  <c:v>306.11489999999998</c:v>
                </c:pt>
                <c:pt idx="15319">
                  <c:v>306.15089999999998</c:v>
                </c:pt>
                <c:pt idx="15320">
                  <c:v>306.18700000000001</c:v>
                </c:pt>
                <c:pt idx="15321">
                  <c:v>306.22309999999999</c:v>
                </c:pt>
                <c:pt idx="15322">
                  <c:v>306.25909999999999</c:v>
                </c:pt>
                <c:pt idx="15323">
                  <c:v>306.29520000000002</c:v>
                </c:pt>
                <c:pt idx="15324">
                  <c:v>306.3313</c:v>
                </c:pt>
                <c:pt idx="15325">
                  <c:v>306.3673</c:v>
                </c:pt>
                <c:pt idx="15326">
                  <c:v>306.40339999999998</c:v>
                </c:pt>
                <c:pt idx="15327">
                  <c:v>306.43950000000001</c:v>
                </c:pt>
                <c:pt idx="15328">
                  <c:v>306.47559999999999</c:v>
                </c:pt>
                <c:pt idx="15329">
                  <c:v>306.51170000000002</c:v>
                </c:pt>
                <c:pt idx="15330">
                  <c:v>306.5478</c:v>
                </c:pt>
                <c:pt idx="15331">
                  <c:v>306.58390000000003</c:v>
                </c:pt>
                <c:pt idx="15332">
                  <c:v>306.61989999999997</c:v>
                </c:pt>
                <c:pt idx="15333">
                  <c:v>306.65600000000001</c:v>
                </c:pt>
                <c:pt idx="15334">
                  <c:v>306.69209999999998</c:v>
                </c:pt>
                <c:pt idx="15335">
                  <c:v>306.72820000000002</c:v>
                </c:pt>
                <c:pt idx="15336">
                  <c:v>306.76429999999999</c:v>
                </c:pt>
                <c:pt idx="15337">
                  <c:v>306.80040000000002</c:v>
                </c:pt>
                <c:pt idx="15338">
                  <c:v>306.8365</c:v>
                </c:pt>
                <c:pt idx="15339">
                  <c:v>306.87259999999998</c:v>
                </c:pt>
                <c:pt idx="15340">
                  <c:v>306.90879999999999</c:v>
                </c:pt>
                <c:pt idx="15341">
                  <c:v>306.94490000000002</c:v>
                </c:pt>
                <c:pt idx="15342">
                  <c:v>306.98099999999999</c:v>
                </c:pt>
                <c:pt idx="15343">
                  <c:v>307.01710000000003</c:v>
                </c:pt>
                <c:pt idx="15344">
                  <c:v>307.0532</c:v>
                </c:pt>
                <c:pt idx="15345">
                  <c:v>307.08929999999998</c:v>
                </c:pt>
                <c:pt idx="15346">
                  <c:v>307.12540000000001</c:v>
                </c:pt>
                <c:pt idx="15347">
                  <c:v>307.16160000000002</c:v>
                </c:pt>
                <c:pt idx="15348">
                  <c:v>307.1977</c:v>
                </c:pt>
                <c:pt idx="15349">
                  <c:v>307.23379999999997</c:v>
                </c:pt>
                <c:pt idx="15350">
                  <c:v>307.26990000000001</c:v>
                </c:pt>
                <c:pt idx="15351">
                  <c:v>307.30610000000001</c:v>
                </c:pt>
                <c:pt idx="15352">
                  <c:v>307.34219999999999</c:v>
                </c:pt>
                <c:pt idx="15353">
                  <c:v>307.37830000000002</c:v>
                </c:pt>
                <c:pt idx="15354">
                  <c:v>307.41449999999998</c:v>
                </c:pt>
                <c:pt idx="15355">
                  <c:v>307.45060000000001</c:v>
                </c:pt>
                <c:pt idx="15356">
                  <c:v>307.48680000000002</c:v>
                </c:pt>
                <c:pt idx="15357">
                  <c:v>307.52289999999999</c:v>
                </c:pt>
                <c:pt idx="15358">
                  <c:v>307.55900000000003</c:v>
                </c:pt>
                <c:pt idx="15359">
                  <c:v>307.59519999999998</c:v>
                </c:pt>
                <c:pt idx="15360">
                  <c:v>307.63130000000001</c:v>
                </c:pt>
                <c:pt idx="15361">
                  <c:v>307.66750000000002</c:v>
                </c:pt>
                <c:pt idx="15362">
                  <c:v>307.70359999999999</c:v>
                </c:pt>
                <c:pt idx="15363">
                  <c:v>307.7398</c:v>
                </c:pt>
                <c:pt idx="15364">
                  <c:v>307.77589999999998</c:v>
                </c:pt>
                <c:pt idx="15365">
                  <c:v>307.81209999999999</c:v>
                </c:pt>
                <c:pt idx="15366">
                  <c:v>307.84829999999999</c:v>
                </c:pt>
                <c:pt idx="15367">
                  <c:v>307.88440000000003</c:v>
                </c:pt>
                <c:pt idx="15368">
                  <c:v>307.92059999999998</c:v>
                </c:pt>
                <c:pt idx="15369">
                  <c:v>307.95679999999999</c:v>
                </c:pt>
                <c:pt idx="15370">
                  <c:v>307.99299999999999</c:v>
                </c:pt>
                <c:pt idx="15371">
                  <c:v>308.02910000000003</c:v>
                </c:pt>
                <c:pt idx="15372">
                  <c:v>308.06529999999998</c:v>
                </c:pt>
                <c:pt idx="15373">
                  <c:v>308.10149999999999</c:v>
                </c:pt>
                <c:pt idx="15374">
                  <c:v>308.1377</c:v>
                </c:pt>
                <c:pt idx="15375">
                  <c:v>308.17380000000003</c:v>
                </c:pt>
                <c:pt idx="15376">
                  <c:v>308.20999999999998</c:v>
                </c:pt>
                <c:pt idx="15377">
                  <c:v>308.24619999999999</c:v>
                </c:pt>
                <c:pt idx="15378">
                  <c:v>308.2824</c:v>
                </c:pt>
                <c:pt idx="15379">
                  <c:v>308.3186</c:v>
                </c:pt>
                <c:pt idx="15380">
                  <c:v>308.35480000000001</c:v>
                </c:pt>
                <c:pt idx="15381">
                  <c:v>308.39100000000002</c:v>
                </c:pt>
                <c:pt idx="15382">
                  <c:v>308.42720000000003</c:v>
                </c:pt>
                <c:pt idx="15383">
                  <c:v>308.4633</c:v>
                </c:pt>
                <c:pt idx="15384">
                  <c:v>308.49959999999999</c:v>
                </c:pt>
                <c:pt idx="15385">
                  <c:v>308.53579999999999</c:v>
                </c:pt>
                <c:pt idx="15386">
                  <c:v>308.572</c:v>
                </c:pt>
                <c:pt idx="15387">
                  <c:v>308.60820000000001</c:v>
                </c:pt>
                <c:pt idx="15388">
                  <c:v>308.64440000000002</c:v>
                </c:pt>
                <c:pt idx="15389">
                  <c:v>308.68060000000003</c:v>
                </c:pt>
                <c:pt idx="15390">
                  <c:v>308.71679999999998</c:v>
                </c:pt>
                <c:pt idx="15391">
                  <c:v>308.75299999999999</c:v>
                </c:pt>
                <c:pt idx="15392">
                  <c:v>308.78919999999999</c:v>
                </c:pt>
                <c:pt idx="15393">
                  <c:v>308.82549999999998</c:v>
                </c:pt>
                <c:pt idx="15394">
                  <c:v>308.86169999999998</c:v>
                </c:pt>
                <c:pt idx="15395">
                  <c:v>308.89789999999999</c:v>
                </c:pt>
                <c:pt idx="15396">
                  <c:v>308.9341</c:v>
                </c:pt>
                <c:pt idx="15397">
                  <c:v>308.97039999999998</c:v>
                </c:pt>
                <c:pt idx="15398">
                  <c:v>309.00659999999999</c:v>
                </c:pt>
                <c:pt idx="15399">
                  <c:v>309.0428</c:v>
                </c:pt>
                <c:pt idx="15400">
                  <c:v>309.07909999999998</c:v>
                </c:pt>
                <c:pt idx="15401">
                  <c:v>309.11529999999999</c:v>
                </c:pt>
                <c:pt idx="15402">
                  <c:v>309.15159999999997</c:v>
                </c:pt>
                <c:pt idx="15403">
                  <c:v>309.18779999999998</c:v>
                </c:pt>
                <c:pt idx="15404">
                  <c:v>309.22399999999999</c:v>
                </c:pt>
                <c:pt idx="15405">
                  <c:v>309.26029999999997</c:v>
                </c:pt>
                <c:pt idx="15406">
                  <c:v>309.29649999999998</c:v>
                </c:pt>
                <c:pt idx="15407">
                  <c:v>309.33280000000002</c:v>
                </c:pt>
                <c:pt idx="15408">
                  <c:v>309.36900000000003</c:v>
                </c:pt>
                <c:pt idx="15409">
                  <c:v>309.40530000000001</c:v>
                </c:pt>
                <c:pt idx="15410">
                  <c:v>309.44150000000002</c:v>
                </c:pt>
                <c:pt idx="15411">
                  <c:v>309.4778</c:v>
                </c:pt>
                <c:pt idx="15412">
                  <c:v>309.51400000000001</c:v>
                </c:pt>
                <c:pt idx="15413">
                  <c:v>309.55029999999999</c:v>
                </c:pt>
                <c:pt idx="15414">
                  <c:v>309.58659999999998</c:v>
                </c:pt>
                <c:pt idx="15415">
                  <c:v>309.62279999999998</c:v>
                </c:pt>
                <c:pt idx="15416">
                  <c:v>309.65910000000002</c:v>
                </c:pt>
                <c:pt idx="15417">
                  <c:v>309.69540000000001</c:v>
                </c:pt>
                <c:pt idx="15418">
                  <c:v>309.73169999999999</c:v>
                </c:pt>
                <c:pt idx="15419">
                  <c:v>309.7679</c:v>
                </c:pt>
                <c:pt idx="15420">
                  <c:v>309.80419999999998</c:v>
                </c:pt>
                <c:pt idx="15421">
                  <c:v>309.84050000000002</c:v>
                </c:pt>
                <c:pt idx="15422">
                  <c:v>309.8768</c:v>
                </c:pt>
                <c:pt idx="15423">
                  <c:v>309.91309999999999</c:v>
                </c:pt>
                <c:pt idx="15424">
                  <c:v>309.94929999999999</c:v>
                </c:pt>
                <c:pt idx="15425">
                  <c:v>309.98559999999998</c:v>
                </c:pt>
                <c:pt idx="15426">
                  <c:v>310.02190000000002</c:v>
                </c:pt>
                <c:pt idx="15427">
                  <c:v>310.0582</c:v>
                </c:pt>
                <c:pt idx="15428">
                  <c:v>310.09449999999998</c:v>
                </c:pt>
                <c:pt idx="15429">
                  <c:v>310.13080000000002</c:v>
                </c:pt>
                <c:pt idx="15430">
                  <c:v>310.1671</c:v>
                </c:pt>
                <c:pt idx="15431">
                  <c:v>310.20339999999999</c:v>
                </c:pt>
                <c:pt idx="15432">
                  <c:v>310.23970000000003</c:v>
                </c:pt>
                <c:pt idx="15433">
                  <c:v>310.27600000000001</c:v>
                </c:pt>
                <c:pt idx="15434">
                  <c:v>310.31229999999999</c:v>
                </c:pt>
                <c:pt idx="15435">
                  <c:v>310.34859999999998</c:v>
                </c:pt>
                <c:pt idx="15436">
                  <c:v>310.38490000000002</c:v>
                </c:pt>
                <c:pt idx="15437">
                  <c:v>310.4212</c:v>
                </c:pt>
                <c:pt idx="15438">
                  <c:v>310.45760000000001</c:v>
                </c:pt>
                <c:pt idx="15439">
                  <c:v>310.4939</c:v>
                </c:pt>
                <c:pt idx="15440">
                  <c:v>310.53019999999998</c:v>
                </c:pt>
                <c:pt idx="15441">
                  <c:v>310.56650000000002</c:v>
                </c:pt>
                <c:pt idx="15442">
                  <c:v>310.6028</c:v>
                </c:pt>
                <c:pt idx="15443">
                  <c:v>310.63920000000002</c:v>
                </c:pt>
                <c:pt idx="15444">
                  <c:v>310.6755</c:v>
                </c:pt>
                <c:pt idx="15445">
                  <c:v>310.71179999999998</c:v>
                </c:pt>
                <c:pt idx="15446">
                  <c:v>310.7482</c:v>
                </c:pt>
                <c:pt idx="15447">
                  <c:v>310.78449999999998</c:v>
                </c:pt>
                <c:pt idx="15448">
                  <c:v>310.82080000000002</c:v>
                </c:pt>
                <c:pt idx="15449">
                  <c:v>310.85719999999998</c:v>
                </c:pt>
                <c:pt idx="15450">
                  <c:v>310.89350000000002</c:v>
                </c:pt>
                <c:pt idx="15451">
                  <c:v>310.92989999999998</c:v>
                </c:pt>
                <c:pt idx="15452">
                  <c:v>310.96620000000001</c:v>
                </c:pt>
                <c:pt idx="15453">
                  <c:v>311.00259999999997</c:v>
                </c:pt>
                <c:pt idx="15454">
                  <c:v>311.03890000000001</c:v>
                </c:pt>
                <c:pt idx="15455">
                  <c:v>311.07530000000003</c:v>
                </c:pt>
                <c:pt idx="15456">
                  <c:v>311.11160000000001</c:v>
                </c:pt>
                <c:pt idx="15457">
                  <c:v>311.14789999999999</c:v>
                </c:pt>
                <c:pt idx="15458">
                  <c:v>311.18430000000001</c:v>
                </c:pt>
                <c:pt idx="15459">
                  <c:v>311.22070000000002</c:v>
                </c:pt>
                <c:pt idx="15460">
                  <c:v>311.25700000000001</c:v>
                </c:pt>
                <c:pt idx="15461">
                  <c:v>311.29340000000002</c:v>
                </c:pt>
                <c:pt idx="15462">
                  <c:v>311.32979999999998</c:v>
                </c:pt>
                <c:pt idx="15463">
                  <c:v>311.36610000000002</c:v>
                </c:pt>
                <c:pt idx="15464">
                  <c:v>311.40249999999997</c:v>
                </c:pt>
                <c:pt idx="15465">
                  <c:v>311.43889999999999</c:v>
                </c:pt>
                <c:pt idx="15466">
                  <c:v>311.4753</c:v>
                </c:pt>
                <c:pt idx="15467">
                  <c:v>311.51159999999999</c:v>
                </c:pt>
                <c:pt idx="15468">
                  <c:v>311.548</c:v>
                </c:pt>
                <c:pt idx="15469">
                  <c:v>311.58440000000002</c:v>
                </c:pt>
                <c:pt idx="15470">
                  <c:v>311.62079999999997</c:v>
                </c:pt>
                <c:pt idx="15471">
                  <c:v>311.65719999999999</c:v>
                </c:pt>
                <c:pt idx="15472">
                  <c:v>311.69349999999997</c:v>
                </c:pt>
                <c:pt idx="15473">
                  <c:v>311.72989999999999</c:v>
                </c:pt>
                <c:pt idx="15474">
                  <c:v>311.7663</c:v>
                </c:pt>
                <c:pt idx="15475">
                  <c:v>311.80270000000002</c:v>
                </c:pt>
                <c:pt idx="15476">
                  <c:v>311.83909999999997</c:v>
                </c:pt>
                <c:pt idx="15477">
                  <c:v>311.87549999999999</c:v>
                </c:pt>
                <c:pt idx="15478">
                  <c:v>311.9119</c:v>
                </c:pt>
                <c:pt idx="15479">
                  <c:v>311.94830000000002</c:v>
                </c:pt>
                <c:pt idx="15480">
                  <c:v>311.98469999999998</c:v>
                </c:pt>
                <c:pt idx="15481">
                  <c:v>312.02109999999999</c:v>
                </c:pt>
                <c:pt idx="15482">
                  <c:v>312.05759999999998</c:v>
                </c:pt>
                <c:pt idx="15483">
                  <c:v>312.09399999999999</c:v>
                </c:pt>
                <c:pt idx="15484">
                  <c:v>312.13040000000001</c:v>
                </c:pt>
                <c:pt idx="15485">
                  <c:v>312.16680000000002</c:v>
                </c:pt>
                <c:pt idx="15486">
                  <c:v>312.20319999999998</c:v>
                </c:pt>
                <c:pt idx="15487">
                  <c:v>312.2396</c:v>
                </c:pt>
                <c:pt idx="15488">
                  <c:v>312.27600000000001</c:v>
                </c:pt>
                <c:pt idx="15489">
                  <c:v>312.3125</c:v>
                </c:pt>
                <c:pt idx="15490">
                  <c:v>312.34890000000001</c:v>
                </c:pt>
                <c:pt idx="15491">
                  <c:v>312.38529999999997</c:v>
                </c:pt>
                <c:pt idx="15492">
                  <c:v>312.42180000000002</c:v>
                </c:pt>
                <c:pt idx="15493">
                  <c:v>312.45819999999998</c:v>
                </c:pt>
                <c:pt idx="15494">
                  <c:v>312.49459999999999</c:v>
                </c:pt>
                <c:pt idx="15495">
                  <c:v>312.53109999999998</c:v>
                </c:pt>
                <c:pt idx="15496">
                  <c:v>312.5675</c:v>
                </c:pt>
                <c:pt idx="15497">
                  <c:v>312.60390000000001</c:v>
                </c:pt>
                <c:pt idx="15498">
                  <c:v>312.6404</c:v>
                </c:pt>
                <c:pt idx="15499">
                  <c:v>312.67680000000001</c:v>
                </c:pt>
                <c:pt idx="15500">
                  <c:v>312.7133</c:v>
                </c:pt>
                <c:pt idx="15501">
                  <c:v>312.74970000000002</c:v>
                </c:pt>
                <c:pt idx="15502">
                  <c:v>312.78620000000001</c:v>
                </c:pt>
                <c:pt idx="15503">
                  <c:v>312.82260000000002</c:v>
                </c:pt>
                <c:pt idx="15504">
                  <c:v>312.85910000000001</c:v>
                </c:pt>
                <c:pt idx="15505">
                  <c:v>312.89550000000003</c:v>
                </c:pt>
                <c:pt idx="15506">
                  <c:v>312.93200000000002</c:v>
                </c:pt>
                <c:pt idx="15507">
                  <c:v>312.96850000000001</c:v>
                </c:pt>
                <c:pt idx="15508">
                  <c:v>313.00490000000002</c:v>
                </c:pt>
                <c:pt idx="15509">
                  <c:v>313.04140000000001</c:v>
                </c:pt>
                <c:pt idx="15510">
                  <c:v>313.0779</c:v>
                </c:pt>
                <c:pt idx="15511">
                  <c:v>313.11430000000001</c:v>
                </c:pt>
                <c:pt idx="15512">
                  <c:v>313.1508</c:v>
                </c:pt>
                <c:pt idx="15513">
                  <c:v>313.18729999999999</c:v>
                </c:pt>
                <c:pt idx="15514">
                  <c:v>313.22379999999998</c:v>
                </c:pt>
                <c:pt idx="15515">
                  <c:v>313.2602</c:v>
                </c:pt>
                <c:pt idx="15516">
                  <c:v>313.29669999999999</c:v>
                </c:pt>
                <c:pt idx="15517">
                  <c:v>313.33319999999998</c:v>
                </c:pt>
                <c:pt idx="15518">
                  <c:v>313.36970000000002</c:v>
                </c:pt>
                <c:pt idx="15519">
                  <c:v>313.40620000000001</c:v>
                </c:pt>
                <c:pt idx="15520">
                  <c:v>313.4427</c:v>
                </c:pt>
                <c:pt idx="15521">
                  <c:v>313.47919999999999</c:v>
                </c:pt>
                <c:pt idx="15522">
                  <c:v>313.51569999999998</c:v>
                </c:pt>
                <c:pt idx="15523">
                  <c:v>313.55220000000003</c:v>
                </c:pt>
                <c:pt idx="15524">
                  <c:v>313.58870000000002</c:v>
                </c:pt>
                <c:pt idx="15525">
                  <c:v>313.62520000000001</c:v>
                </c:pt>
                <c:pt idx="15526">
                  <c:v>313.6617</c:v>
                </c:pt>
                <c:pt idx="15527">
                  <c:v>313.69819999999999</c:v>
                </c:pt>
                <c:pt idx="15528">
                  <c:v>313.7346</c:v>
                </c:pt>
                <c:pt idx="15529">
                  <c:v>313.77120000000002</c:v>
                </c:pt>
                <c:pt idx="15530">
                  <c:v>313.80770000000001</c:v>
                </c:pt>
                <c:pt idx="15531">
                  <c:v>313.8442</c:v>
                </c:pt>
                <c:pt idx="15532">
                  <c:v>313.88069999999999</c:v>
                </c:pt>
                <c:pt idx="15533">
                  <c:v>313.91719999999998</c:v>
                </c:pt>
                <c:pt idx="15534">
                  <c:v>313.95370000000003</c:v>
                </c:pt>
                <c:pt idx="15535">
                  <c:v>313.99029999999999</c:v>
                </c:pt>
                <c:pt idx="15536">
                  <c:v>314.02679999999998</c:v>
                </c:pt>
                <c:pt idx="15537">
                  <c:v>314.06330000000003</c:v>
                </c:pt>
                <c:pt idx="15538">
                  <c:v>314.09989999999999</c:v>
                </c:pt>
                <c:pt idx="15539">
                  <c:v>314.13639999999998</c:v>
                </c:pt>
                <c:pt idx="15540">
                  <c:v>314.17290000000003</c:v>
                </c:pt>
                <c:pt idx="15541">
                  <c:v>314.20940000000002</c:v>
                </c:pt>
                <c:pt idx="15542">
                  <c:v>314.24599999999998</c:v>
                </c:pt>
                <c:pt idx="15543">
                  <c:v>314.28250000000003</c:v>
                </c:pt>
                <c:pt idx="15544">
                  <c:v>314.31909999999999</c:v>
                </c:pt>
                <c:pt idx="15545">
                  <c:v>314.35559999999998</c:v>
                </c:pt>
                <c:pt idx="15546">
                  <c:v>314.3922</c:v>
                </c:pt>
                <c:pt idx="15547">
                  <c:v>314.42869999999999</c:v>
                </c:pt>
                <c:pt idx="15548">
                  <c:v>314.46519999999998</c:v>
                </c:pt>
                <c:pt idx="15549">
                  <c:v>314.5018</c:v>
                </c:pt>
                <c:pt idx="15550">
                  <c:v>314.53829999999999</c:v>
                </c:pt>
                <c:pt idx="15551">
                  <c:v>314.57490000000001</c:v>
                </c:pt>
                <c:pt idx="15552">
                  <c:v>314.61149999999998</c:v>
                </c:pt>
                <c:pt idx="15553">
                  <c:v>314.64800000000002</c:v>
                </c:pt>
                <c:pt idx="15554">
                  <c:v>314.68459999999999</c:v>
                </c:pt>
                <c:pt idx="15555">
                  <c:v>314.72109999999998</c:v>
                </c:pt>
                <c:pt idx="15556">
                  <c:v>314.7577</c:v>
                </c:pt>
                <c:pt idx="15557">
                  <c:v>314.79430000000002</c:v>
                </c:pt>
                <c:pt idx="15558">
                  <c:v>314.83080000000001</c:v>
                </c:pt>
                <c:pt idx="15559">
                  <c:v>314.86739999999998</c:v>
                </c:pt>
                <c:pt idx="15560">
                  <c:v>314.904</c:v>
                </c:pt>
                <c:pt idx="15561">
                  <c:v>314.94060000000002</c:v>
                </c:pt>
                <c:pt idx="15562">
                  <c:v>314.97710000000001</c:v>
                </c:pt>
                <c:pt idx="15563">
                  <c:v>315.01369999999997</c:v>
                </c:pt>
                <c:pt idx="15564">
                  <c:v>315.05029999999999</c:v>
                </c:pt>
                <c:pt idx="15565">
                  <c:v>315.08690000000001</c:v>
                </c:pt>
                <c:pt idx="15566">
                  <c:v>315.12349999999998</c:v>
                </c:pt>
                <c:pt idx="15567">
                  <c:v>315.1601</c:v>
                </c:pt>
                <c:pt idx="15568">
                  <c:v>315.19670000000002</c:v>
                </c:pt>
                <c:pt idx="15569">
                  <c:v>315.23320000000001</c:v>
                </c:pt>
                <c:pt idx="15570">
                  <c:v>315.26990000000001</c:v>
                </c:pt>
                <c:pt idx="15571">
                  <c:v>315.30650000000003</c:v>
                </c:pt>
                <c:pt idx="15572">
                  <c:v>315.34300000000002</c:v>
                </c:pt>
                <c:pt idx="15573">
                  <c:v>315.37970000000001</c:v>
                </c:pt>
                <c:pt idx="15574">
                  <c:v>315.41629999999998</c:v>
                </c:pt>
                <c:pt idx="15575">
                  <c:v>315.4529</c:v>
                </c:pt>
                <c:pt idx="15576">
                  <c:v>315.48950000000002</c:v>
                </c:pt>
                <c:pt idx="15577">
                  <c:v>315.52609999999999</c:v>
                </c:pt>
                <c:pt idx="15578">
                  <c:v>315.56270000000001</c:v>
                </c:pt>
                <c:pt idx="15579">
                  <c:v>315.59930000000003</c:v>
                </c:pt>
                <c:pt idx="15580">
                  <c:v>315.63589999999999</c:v>
                </c:pt>
                <c:pt idx="15581">
                  <c:v>315.67250000000001</c:v>
                </c:pt>
                <c:pt idx="15582">
                  <c:v>315.70920000000001</c:v>
                </c:pt>
                <c:pt idx="15583">
                  <c:v>315.74579999999997</c:v>
                </c:pt>
                <c:pt idx="15584">
                  <c:v>315.7824</c:v>
                </c:pt>
                <c:pt idx="15585">
                  <c:v>315.81909999999999</c:v>
                </c:pt>
                <c:pt idx="15586">
                  <c:v>315.85570000000001</c:v>
                </c:pt>
                <c:pt idx="15587">
                  <c:v>315.89229999999998</c:v>
                </c:pt>
                <c:pt idx="15588">
                  <c:v>315.92899999999997</c:v>
                </c:pt>
                <c:pt idx="15589">
                  <c:v>315.96559999999999</c:v>
                </c:pt>
                <c:pt idx="15590">
                  <c:v>316.00220000000002</c:v>
                </c:pt>
                <c:pt idx="15591">
                  <c:v>316.03879999999998</c:v>
                </c:pt>
                <c:pt idx="15592">
                  <c:v>316.07549999999998</c:v>
                </c:pt>
                <c:pt idx="15593">
                  <c:v>316.11219999999997</c:v>
                </c:pt>
                <c:pt idx="15594">
                  <c:v>316.14879999999999</c:v>
                </c:pt>
                <c:pt idx="15595">
                  <c:v>316.18549999999999</c:v>
                </c:pt>
                <c:pt idx="15596">
                  <c:v>316.22210000000001</c:v>
                </c:pt>
                <c:pt idx="15597">
                  <c:v>316.25880000000001</c:v>
                </c:pt>
                <c:pt idx="15598">
                  <c:v>316.29539999999997</c:v>
                </c:pt>
                <c:pt idx="15599">
                  <c:v>316.33210000000003</c:v>
                </c:pt>
                <c:pt idx="15600">
                  <c:v>316.36869999999999</c:v>
                </c:pt>
                <c:pt idx="15601">
                  <c:v>316.40539999999999</c:v>
                </c:pt>
                <c:pt idx="15602">
                  <c:v>316.44200000000001</c:v>
                </c:pt>
                <c:pt idx="15603">
                  <c:v>316.4787</c:v>
                </c:pt>
                <c:pt idx="15604">
                  <c:v>316.5154</c:v>
                </c:pt>
                <c:pt idx="15605">
                  <c:v>316.5521</c:v>
                </c:pt>
                <c:pt idx="15606">
                  <c:v>316.58870000000002</c:v>
                </c:pt>
                <c:pt idx="15607">
                  <c:v>316.62540000000001</c:v>
                </c:pt>
                <c:pt idx="15608">
                  <c:v>316.66210000000001</c:v>
                </c:pt>
                <c:pt idx="15609">
                  <c:v>316.69880000000001</c:v>
                </c:pt>
                <c:pt idx="15610">
                  <c:v>316.73540000000003</c:v>
                </c:pt>
                <c:pt idx="15611">
                  <c:v>316.77210000000002</c:v>
                </c:pt>
                <c:pt idx="15612">
                  <c:v>316.80880000000002</c:v>
                </c:pt>
                <c:pt idx="15613">
                  <c:v>316.84550000000002</c:v>
                </c:pt>
                <c:pt idx="15614">
                  <c:v>316.88220000000001</c:v>
                </c:pt>
                <c:pt idx="15615">
                  <c:v>316.91890000000001</c:v>
                </c:pt>
                <c:pt idx="15616">
                  <c:v>316.9556</c:v>
                </c:pt>
                <c:pt idx="15617">
                  <c:v>316.99220000000003</c:v>
                </c:pt>
                <c:pt idx="15618">
                  <c:v>317.029</c:v>
                </c:pt>
                <c:pt idx="15619">
                  <c:v>317.06560000000002</c:v>
                </c:pt>
                <c:pt idx="15620">
                  <c:v>317.10239999999999</c:v>
                </c:pt>
                <c:pt idx="15621">
                  <c:v>317.13909999999998</c:v>
                </c:pt>
                <c:pt idx="15622">
                  <c:v>317.17579999999998</c:v>
                </c:pt>
                <c:pt idx="15623">
                  <c:v>317.21249999999998</c:v>
                </c:pt>
                <c:pt idx="15624">
                  <c:v>317.24919999999997</c:v>
                </c:pt>
                <c:pt idx="15625">
                  <c:v>317.28590000000003</c:v>
                </c:pt>
                <c:pt idx="15626">
                  <c:v>317.32260000000002</c:v>
                </c:pt>
                <c:pt idx="15627">
                  <c:v>317.35930000000002</c:v>
                </c:pt>
                <c:pt idx="15628">
                  <c:v>317.39609999999999</c:v>
                </c:pt>
                <c:pt idx="15629">
                  <c:v>317.43279999999999</c:v>
                </c:pt>
                <c:pt idx="15630">
                  <c:v>317.46949999999998</c:v>
                </c:pt>
                <c:pt idx="15631">
                  <c:v>317.50619999999998</c:v>
                </c:pt>
                <c:pt idx="15632">
                  <c:v>317.54289999999997</c:v>
                </c:pt>
                <c:pt idx="15633">
                  <c:v>317.5797</c:v>
                </c:pt>
                <c:pt idx="15634">
                  <c:v>317.6164</c:v>
                </c:pt>
                <c:pt idx="15635">
                  <c:v>317.65309999999999</c:v>
                </c:pt>
                <c:pt idx="15636">
                  <c:v>317.68990000000002</c:v>
                </c:pt>
                <c:pt idx="15637">
                  <c:v>317.72660000000002</c:v>
                </c:pt>
                <c:pt idx="15638">
                  <c:v>317.76339999999999</c:v>
                </c:pt>
                <c:pt idx="15639">
                  <c:v>317.80009999999999</c:v>
                </c:pt>
                <c:pt idx="15640">
                  <c:v>317.83690000000001</c:v>
                </c:pt>
                <c:pt idx="15641">
                  <c:v>317.87360000000001</c:v>
                </c:pt>
                <c:pt idx="15642">
                  <c:v>317.91030000000001</c:v>
                </c:pt>
                <c:pt idx="15643">
                  <c:v>317.94709999999998</c:v>
                </c:pt>
                <c:pt idx="15644">
                  <c:v>317.98390000000001</c:v>
                </c:pt>
                <c:pt idx="15645">
                  <c:v>318.0206</c:v>
                </c:pt>
                <c:pt idx="15646">
                  <c:v>318.05739999999997</c:v>
                </c:pt>
                <c:pt idx="15647">
                  <c:v>318.09410000000003</c:v>
                </c:pt>
                <c:pt idx="15648">
                  <c:v>318.1309</c:v>
                </c:pt>
                <c:pt idx="15649">
                  <c:v>318.16759999999999</c:v>
                </c:pt>
                <c:pt idx="15650">
                  <c:v>318.20440000000002</c:v>
                </c:pt>
                <c:pt idx="15651">
                  <c:v>318.24119999999999</c:v>
                </c:pt>
                <c:pt idx="15652">
                  <c:v>318.27800000000002</c:v>
                </c:pt>
                <c:pt idx="15653">
                  <c:v>318.31470000000002</c:v>
                </c:pt>
                <c:pt idx="15654">
                  <c:v>318.35149999999999</c:v>
                </c:pt>
                <c:pt idx="15655">
                  <c:v>318.38830000000002</c:v>
                </c:pt>
                <c:pt idx="15656">
                  <c:v>318.42500000000001</c:v>
                </c:pt>
                <c:pt idx="15657">
                  <c:v>318.46179999999998</c:v>
                </c:pt>
                <c:pt idx="15658">
                  <c:v>318.49860000000001</c:v>
                </c:pt>
                <c:pt idx="15659">
                  <c:v>318.53539999999998</c:v>
                </c:pt>
                <c:pt idx="15660">
                  <c:v>318.57220000000001</c:v>
                </c:pt>
                <c:pt idx="15661">
                  <c:v>318.60899999999998</c:v>
                </c:pt>
                <c:pt idx="15662">
                  <c:v>318.64580000000001</c:v>
                </c:pt>
                <c:pt idx="15663">
                  <c:v>318.68259999999998</c:v>
                </c:pt>
                <c:pt idx="15664">
                  <c:v>318.71940000000001</c:v>
                </c:pt>
                <c:pt idx="15665">
                  <c:v>318.75619999999998</c:v>
                </c:pt>
                <c:pt idx="15666">
                  <c:v>318.79289999999997</c:v>
                </c:pt>
                <c:pt idx="15667">
                  <c:v>318.8297</c:v>
                </c:pt>
                <c:pt idx="15668">
                  <c:v>318.86649999999997</c:v>
                </c:pt>
                <c:pt idx="15669">
                  <c:v>318.90339999999998</c:v>
                </c:pt>
                <c:pt idx="15670">
                  <c:v>318.9402</c:v>
                </c:pt>
                <c:pt idx="15671">
                  <c:v>318.97699999999998</c:v>
                </c:pt>
                <c:pt idx="15672">
                  <c:v>319.0138</c:v>
                </c:pt>
                <c:pt idx="15673">
                  <c:v>319.05059999999997</c:v>
                </c:pt>
                <c:pt idx="15674">
                  <c:v>319.0874</c:v>
                </c:pt>
                <c:pt idx="15675">
                  <c:v>319.12419999999997</c:v>
                </c:pt>
                <c:pt idx="15676">
                  <c:v>319.16109999999998</c:v>
                </c:pt>
                <c:pt idx="15677">
                  <c:v>319.1979</c:v>
                </c:pt>
                <c:pt idx="15678">
                  <c:v>319.23469999999998</c:v>
                </c:pt>
                <c:pt idx="15679">
                  <c:v>319.2715</c:v>
                </c:pt>
                <c:pt idx="15680">
                  <c:v>319.30840000000001</c:v>
                </c:pt>
                <c:pt idx="15681">
                  <c:v>319.34519999999998</c:v>
                </c:pt>
                <c:pt idx="15682">
                  <c:v>319.38200000000001</c:v>
                </c:pt>
                <c:pt idx="15683">
                  <c:v>319.41890000000001</c:v>
                </c:pt>
                <c:pt idx="15684">
                  <c:v>319.45569999999998</c:v>
                </c:pt>
                <c:pt idx="15685">
                  <c:v>319.49259999999998</c:v>
                </c:pt>
                <c:pt idx="15686">
                  <c:v>319.52940000000001</c:v>
                </c:pt>
                <c:pt idx="15687">
                  <c:v>319.56630000000001</c:v>
                </c:pt>
                <c:pt idx="15688">
                  <c:v>319.60309999999998</c:v>
                </c:pt>
                <c:pt idx="15689">
                  <c:v>319.63990000000001</c:v>
                </c:pt>
                <c:pt idx="15690">
                  <c:v>319.67680000000001</c:v>
                </c:pt>
                <c:pt idx="15691">
                  <c:v>319.71359999999999</c:v>
                </c:pt>
                <c:pt idx="15692">
                  <c:v>319.75049999999999</c:v>
                </c:pt>
                <c:pt idx="15693">
                  <c:v>319.78739999999999</c:v>
                </c:pt>
                <c:pt idx="15694">
                  <c:v>319.82420000000002</c:v>
                </c:pt>
                <c:pt idx="15695">
                  <c:v>319.86110000000002</c:v>
                </c:pt>
                <c:pt idx="15696">
                  <c:v>319.89789999999999</c:v>
                </c:pt>
                <c:pt idx="15697">
                  <c:v>319.9348</c:v>
                </c:pt>
                <c:pt idx="15698">
                  <c:v>319.9717</c:v>
                </c:pt>
                <c:pt idx="15699">
                  <c:v>320.00850000000003</c:v>
                </c:pt>
                <c:pt idx="15700">
                  <c:v>320.04539999999997</c:v>
                </c:pt>
                <c:pt idx="15701">
                  <c:v>320.08229999999998</c:v>
                </c:pt>
                <c:pt idx="15702">
                  <c:v>320.11919999999998</c:v>
                </c:pt>
                <c:pt idx="15703">
                  <c:v>320.15600000000001</c:v>
                </c:pt>
                <c:pt idx="15704">
                  <c:v>320.19290000000001</c:v>
                </c:pt>
                <c:pt idx="15705">
                  <c:v>320.22980000000001</c:v>
                </c:pt>
                <c:pt idx="15706">
                  <c:v>320.26670000000001</c:v>
                </c:pt>
                <c:pt idx="15707">
                  <c:v>320.30360000000002</c:v>
                </c:pt>
                <c:pt idx="15708">
                  <c:v>320.34050000000002</c:v>
                </c:pt>
                <c:pt idx="15709">
                  <c:v>320.37729999999999</c:v>
                </c:pt>
                <c:pt idx="15710">
                  <c:v>320.41419999999999</c:v>
                </c:pt>
                <c:pt idx="15711">
                  <c:v>320.4511</c:v>
                </c:pt>
                <c:pt idx="15712">
                  <c:v>320.488</c:v>
                </c:pt>
                <c:pt idx="15713">
                  <c:v>320.5249</c:v>
                </c:pt>
                <c:pt idx="15714">
                  <c:v>320.56180000000001</c:v>
                </c:pt>
                <c:pt idx="15715">
                  <c:v>320.59879999999998</c:v>
                </c:pt>
                <c:pt idx="15716">
                  <c:v>320.63569999999999</c:v>
                </c:pt>
                <c:pt idx="15717">
                  <c:v>320.67250000000001</c:v>
                </c:pt>
                <c:pt idx="15718">
                  <c:v>320.70949999999999</c:v>
                </c:pt>
                <c:pt idx="15719">
                  <c:v>320.74639999999999</c:v>
                </c:pt>
                <c:pt idx="15720">
                  <c:v>320.7833</c:v>
                </c:pt>
                <c:pt idx="15721">
                  <c:v>320.8202</c:v>
                </c:pt>
                <c:pt idx="15722">
                  <c:v>320.8571</c:v>
                </c:pt>
                <c:pt idx="15723">
                  <c:v>320.89400000000001</c:v>
                </c:pt>
                <c:pt idx="15724">
                  <c:v>320.93099999999998</c:v>
                </c:pt>
                <c:pt idx="15725">
                  <c:v>320.96789999999999</c:v>
                </c:pt>
                <c:pt idx="15726">
                  <c:v>321.00479999999999</c:v>
                </c:pt>
                <c:pt idx="15727">
                  <c:v>321.04169999999999</c:v>
                </c:pt>
                <c:pt idx="15728">
                  <c:v>321.07870000000003</c:v>
                </c:pt>
                <c:pt idx="15729">
                  <c:v>321.11559999999997</c:v>
                </c:pt>
                <c:pt idx="15730">
                  <c:v>321.15260000000001</c:v>
                </c:pt>
                <c:pt idx="15731">
                  <c:v>321.18950000000001</c:v>
                </c:pt>
                <c:pt idx="15732">
                  <c:v>321.22640000000001</c:v>
                </c:pt>
                <c:pt idx="15733">
                  <c:v>321.26339999999999</c:v>
                </c:pt>
                <c:pt idx="15734">
                  <c:v>321.30029999999999</c:v>
                </c:pt>
                <c:pt idx="15735">
                  <c:v>321.33730000000003</c:v>
                </c:pt>
                <c:pt idx="15736">
                  <c:v>321.37419999999997</c:v>
                </c:pt>
                <c:pt idx="15737">
                  <c:v>321.41120000000001</c:v>
                </c:pt>
                <c:pt idx="15738">
                  <c:v>321.44810000000001</c:v>
                </c:pt>
                <c:pt idx="15739">
                  <c:v>321.48509999999999</c:v>
                </c:pt>
                <c:pt idx="15740">
                  <c:v>321.52199999999999</c:v>
                </c:pt>
                <c:pt idx="15741">
                  <c:v>321.55900000000003</c:v>
                </c:pt>
                <c:pt idx="15742">
                  <c:v>321.59589999999997</c:v>
                </c:pt>
                <c:pt idx="15743">
                  <c:v>321.63290000000001</c:v>
                </c:pt>
                <c:pt idx="15744">
                  <c:v>321.66989999999998</c:v>
                </c:pt>
                <c:pt idx="15745">
                  <c:v>321.70679999999999</c:v>
                </c:pt>
                <c:pt idx="15746">
                  <c:v>321.74380000000002</c:v>
                </c:pt>
                <c:pt idx="15747">
                  <c:v>321.7808</c:v>
                </c:pt>
                <c:pt idx="15748">
                  <c:v>321.81779999999998</c:v>
                </c:pt>
                <c:pt idx="15749">
                  <c:v>321.85469999999998</c:v>
                </c:pt>
                <c:pt idx="15750">
                  <c:v>321.89170000000001</c:v>
                </c:pt>
                <c:pt idx="15751">
                  <c:v>321.92869999999999</c:v>
                </c:pt>
                <c:pt idx="15752">
                  <c:v>321.96570000000003</c:v>
                </c:pt>
                <c:pt idx="15753">
                  <c:v>322.0027</c:v>
                </c:pt>
                <c:pt idx="15754">
                  <c:v>322.03960000000001</c:v>
                </c:pt>
                <c:pt idx="15755">
                  <c:v>322.07659999999998</c:v>
                </c:pt>
                <c:pt idx="15756">
                  <c:v>322.11360000000002</c:v>
                </c:pt>
                <c:pt idx="15757">
                  <c:v>322.1506</c:v>
                </c:pt>
                <c:pt idx="15758">
                  <c:v>322.18759999999997</c:v>
                </c:pt>
                <c:pt idx="15759">
                  <c:v>322.22460000000001</c:v>
                </c:pt>
                <c:pt idx="15760">
                  <c:v>322.26159999999999</c:v>
                </c:pt>
                <c:pt idx="15761">
                  <c:v>322.29860000000002</c:v>
                </c:pt>
                <c:pt idx="15762">
                  <c:v>322.3356</c:v>
                </c:pt>
                <c:pt idx="15763">
                  <c:v>322.37259999999998</c:v>
                </c:pt>
                <c:pt idx="15764">
                  <c:v>322.40960000000001</c:v>
                </c:pt>
                <c:pt idx="15765">
                  <c:v>322.44670000000002</c:v>
                </c:pt>
                <c:pt idx="15766">
                  <c:v>322.4837</c:v>
                </c:pt>
                <c:pt idx="15767">
                  <c:v>322.52069999999998</c:v>
                </c:pt>
                <c:pt idx="15768">
                  <c:v>322.55770000000001</c:v>
                </c:pt>
                <c:pt idx="15769">
                  <c:v>322.59469999999999</c:v>
                </c:pt>
                <c:pt idx="15770">
                  <c:v>322.63170000000002</c:v>
                </c:pt>
                <c:pt idx="15771">
                  <c:v>322.66879999999998</c:v>
                </c:pt>
                <c:pt idx="15772">
                  <c:v>322.70580000000001</c:v>
                </c:pt>
                <c:pt idx="15773">
                  <c:v>322.74279999999999</c:v>
                </c:pt>
                <c:pt idx="15774">
                  <c:v>322.77980000000002</c:v>
                </c:pt>
                <c:pt idx="15775">
                  <c:v>322.81689999999998</c:v>
                </c:pt>
                <c:pt idx="15776">
                  <c:v>322.85390000000001</c:v>
                </c:pt>
                <c:pt idx="15777">
                  <c:v>322.89089999999999</c:v>
                </c:pt>
                <c:pt idx="15778">
                  <c:v>322.928</c:v>
                </c:pt>
                <c:pt idx="15779">
                  <c:v>322.96499999999997</c:v>
                </c:pt>
                <c:pt idx="15780">
                  <c:v>323.00200000000001</c:v>
                </c:pt>
                <c:pt idx="15781">
                  <c:v>323.03910000000002</c:v>
                </c:pt>
                <c:pt idx="15782">
                  <c:v>323.0761</c:v>
                </c:pt>
                <c:pt idx="15783">
                  <c:v>323.11320000000001</c:v>
                </c:pt>
                <c:pt idx="15784">
                  <c:v>323.15019999999998</c:v>
                </c:pt>
                <c:pt idx="15785">
                  <c:v>323.18729999999999</c:v>
                </c:pt>
                <c:pt idx="15786">
                  <c:v>323.2244</c:v>
                </c:pt>
                <c:pt idx="15787">
                  <c:v>323.26139999999998</c:v>
                </c:pt>
                <c:pt idx="15788">
                  <c:v>323.29849999999999</c:v>
                </c:pt>
                <c:pt idx="15789">
                  <c:v>323.33550000000002</c:v>
                </c:pt>
                <c:pt idx="15790">
                  <c:v>323.37259999999998</c:v>
                </c:pt>
                <c:pt idx="15791">
                  <c:v>323.40969999999999</c:v>
                </c:pt>
                <c:pt idx="15792">
                  <c:v>323.44670000000002</c:v>
                </c:pt>
                <c:pt idx="15793">
                  <c:v>323.48379999999997</c:v>
                </c:pt>
                <c:pt idx="15794">
                  <c:v>323.52089999999998</c:v>
                </c:pt>
                <c:pt idx="15795">
                  <c:v>323.55799999999999</c:v>
                </c:pt>
                <c:pt idx="15796">
                  <c:v>323.59500000000003</c:v>
                </c:pt>
                <c:pt idx="15797">
                  <c:v>323.63209999999998</c:v>
                </c:pt>
                <c:pt idx="15798">
                  <c:v>323.66919999999999</c:v>
                </c:pt>
                <c:pt idx="15799">
                  <c:v>323.7063</c:v>
                </c:pt>
                <c:pt idx="15800">
                  <c:v>323.74329999999998</c:v>
                </c:pt>
                <c:pt idx="15801">
                  <c:v>323.78039999999999</c:v>
                </c:pt>
                <c:pt idx="15802">
                  <c:v>323.8175</c:v>
                </c:pt>
                <c:pt idx="15803">
                  <c:v>323.8546</c:v>
                </c:pt>
                <c:pt idx="15804">
                  <c:v>323.89170000000001</c:v>
                </c:pt>
                <c:pt idx="15805">
                  <c:v>323.92880000000002</c:v>
                </c:pt>
                <c:pt idx="15806">
                  <c:v>323.96589999999998</c:v>
                </c:pt>
                <c:pt idx="15807">
                  <c:v>324.00299999999999</c:v>
                </c:pt>
                <c:pt idx="15808">
                  <c:v>324.0401</c:v>
                </c:pt>
                <c:pt idx="15809">
                  <c:v>324.0772</c:v>
                </c:pt>
                <c:pt idx="15810">
                  <c:v>324.11430000000001</c:v>
                </c:pt>
                <c:pt idx="15811">
                  <c:v>324.15140000000002</c:v>
                </c:pt>
                <c:pt idx="15812">
                  <c:v>324.18849999999998</c:v>
                </c:pt>
                <c:pt idx="15813">
                  <c:v>324.22559999999999</c:v>
                </c:pt>
                <c:pt idx="15814">
                  <c:v>324.26280000000003</c:v>
                </c:pt>
                <c:pt idx="15815">
                  <c:v>324.29989999999998</c:v>
                </c:pt>
                <c:pt idx="15816">
                  <c:v>324.33699999999999</c:v>
                </c:pt>
                <c:pt idx="15817">
                  <c:v>324.3741</c:v>
                </c:pt>
                <c:pt idx="15818">
                  <c:v>324.41120000000001</c:v>
                </c:pt>
                <c:pt idx="15819">
                  <c:v>324.44830000000002</c:v>
                </c:pt>
                <c:pt idx="15820">
                  <c:v>324.4855</c:v>
                </c:pt>
                <c:pt idx="15821">
                  <c:v>324.52260000000001</c:v>
                </c:pt>
                <c:pt idx="15822">
                  <c:v>324.55970000000002</c:v>
                </c:pt>
                <c:pt idx="15823">
                  <c:v>324.59690000000001</c:v>
                </c:pt>
                <c:pt idx="15824">
                  <c:v>324.63400000000001</c:v>
                </c:pt>
                <c:pt idx="15825">
                  <c:v>324.67110000000002</c:v>
                </c:pt>
                <c:pt idx="15826">
                  <c:v>324.70830000000001</c:v>
                </c:pt>
                <c:pt idx="15827">
                  <c:v>324.74540000000002</c:v>
                </c:pt>
                <c:pt idx="15828">
                  <c:v>324.7826</c:v>
                </c:pt>
                <c:pt idx="15829">
                  <c:v>324.81970000000001</c:v>
                </c:pt>
                <c:pt idx="15830">
                  <c:v>324.8569</c:v>
                </c:pt>
                <c:pt idx="15831">
                  <c:v>324.89400000000001</c:v>
                </c:pt>
                <c:pt idx="15832">
                  <c:v>324.93119999999999</c:v>
                </c:pt>
                <c:pt idx="15833">
                  <c:v>324.9683</c:v>
                </c:pt>
                <c:pt idx="15834">
                  <c:v>325.00549999999998</c:v>
                </c:pt>
                <c:pt idx="15835">
                  <c:v>325.04259999999999</c:v>
                </c:pt>
                <c:pt idx="15836">
                  <c:v>325.07979999999998</c:v>
                </c:pt>
                <c:pt idx="15837">
                  <c:v>325.11689999999999</c:v>
                </c:pt>
                <c:pt idx="15838">
                  <c:v>325.15410000000003</c:v>
                </c:pt>
                <c:pt idx="15839">
                  <c:v>325.19130000000001</c:v>
                </c:pt>
                <c:pt idx="15840">
                  <c:v>325.2285</c:v>
                </c:pt>
                <c:pt idx="15841">
                  <c:v>325.26560000000001</c:v>
                </c:pt>
                <c:pt idx="15842">
                  <c:v>325.30279999999999</c:v>
                </c:pt>
                <c:pt idx="15843">
                  <c:v>325.33999999999997</c:v>
                </c:pt>
                <c:pt idx="15844">
                  <c:v>325.37720000000002</c:v>
                </c:pt>
                <c:pt idx="15845">
                  <c:v>325.41430000000003</c:v>
                </c:pt>
                <c:pt idx="15846">
                  <c:v>325.45150000000001</c:v>
                </c:pt>
                <c:pt idx="15847">
                  <c:v>325.48869999999999</c:v>
                </c:pt>
                <c:pt idx="15848">
                  <c:v>325.52589999999998</c:v>
                </c:pt>
                <c:pt idx="15849">
                  <c:v>325.56310000000002</c:v>
                </c:pt>
                <c:pt idx="15850">
                  <c:v>325.6003</c:v>
                </c:pt>
                <c:pt idx="15851">
                  <c:v>325.63749999999999</c:v>
                </c:pt>
                <c:pt idx="15852">
                  <c:v>325.67469999999997</c:v>
                </c:pt>
                <c:pt idx="15853">
                  <c:v>325.71190000000001</c:v>
                </c:pt>
                <c:pt idx="15854">
                  <c:v>325.7491</c:v>
                </c:pt>
                <c:pt idx="15855">
                  <c:v>325.78629999999998</c:v>
                </c:pt>
                <c:pt idx="15856">
                  <c:v>325.82350000000002</c:v>
                </c:pt>
                <c:pt idx="15857">
                  <c:v>325.86070000000001</c:v>
                </c:pt>
                <c:pt idx="15858">
                  <c:v>325.89789999999999</c:v>
                </c:pt>
                <c:pt idx="15859">
                  <c:v>325.93509999999998</c:v>
                </c:pt>
                <c:pt idx="15860">
                  <c:v>325.97230000000002</c:v>
                </c:pt>
                <c:pt idx="15861">
                  <c:v>326.0095</c:v>
                </c:pt>
                <c:pt idx="15862">
                  <c:v>326.04669999999999</c:v>
                </c:pt>
                <c:pt idx="15863">
                  <c:v>326.084</c:v>
                </c:pt>
                <c:pt idx="15864">
                  <c:v>326.12119999999999</c:v>
                </c:pt>
                <c:pt idx="15865">
                  <c:v>326.15839999999997</c:v>
                </c:pt>
                <c:pt idx="15866">
                  <c:v>326.19560000000001</c:v>
                </c:pt>
                <c:pt idx="15867">
                  <c:v>326.2328</c:v>
                </c:pt>
                <c:pt idx="15868">
                  <c:v>326.27010000000001</c:v>
                </c:pt>
                <c:pt idx="15869">
                  <c:v>326.3073</c:v>
                </c:pt>
                <c:pt idx="15870">
                  <c:v>326.34449999999998</c:v>
                </c:pt>
                <c:pt idx="15871">
                  <c:v>326.3818</c:v>
                </c:pt>
                <c:pt idx="15872">
                  <c:v>326.41899999999998</c:v>
                </c:pt>
                <c:pt idx="15873">
                  <c:v>326.45620000000002</c:v>
                </c:pt>
                <c:pt idx="15874">
                  <c:v>326.49349999999998</c:v>
                </c:pt>
                <c:pt idx="15875">
                  <c:v>326.53070000000002</c:v>
                </c:pt>
                <c:pt idx="15876">
                  <c:v>326.56799999999998</c:v>
                </c:pt>
                <c:pt idx="15877">
                  <c:v>326.60520000000002</c:v>
                </c:pt>
                <c:pt idx="15878">
                  <c:v>326.64249999999998</c:v>
                </c:pt>
                <c:pt idx="15879">
                  <c:v>326.67970000000003</c:v>
                </c:pt>
                <c:pt idx="15880">
                  <c:v>326.71699999999998</c:v>
                </c:pt>
                <c:pt idx="15881">
                  <c:v>326.75420000000003</c:v>
                </c:pt>
                <c:pt idx="15882">
                  <c:v>326.79149999999998</c:v>
                </c:pt>
                <c:pt idx="15883">
                  <c:v>326.8288</c:v>
                </c:pt>
                <c:pt idx="15884">
                  <c:v>326.86599999999999</c:v>
                </c:pt>
                <c:pt idx="15885">
                  <c:v>326.9033</c:v>
                </c:pt>
                <c:pt idx="15886">
                  <c:v>326.94060000000002</c:v>
                </c:pt>
                <c:pt idx="15887">
                  <c:v>326.9778</c:v>
                </c:pt>
                <c:pt idx="15888">
                  <c:v>327.01510000000002</c:v>
                </c:pt>
                <c:pt idx="15889">
                  <c:v>327.05239999999998</c:v>
                </c:pt>
                <c:pt idx="15890">
                  <c:v>327.08960000000002</c:v>
                </c:pt>
                <c:pt idx="15891">
                  <c:v>327.12689999999998</c:v>
                </c:pt>
                <c:pt idx="15892">
                  <c:v>327.16419999999999</c:v>
                </c:pt>
                <c:pt idx="15893">
                  <c:v>327.20150000000001</c:v>
                </c:pt>
                <c:pt idx="15894">
                  <c:v>327.23880000000003</c:v>
                </c:pt>
                <c:pt idx="15895">
                  <c:v>327.27609999999999</c:v>
                </c:pt>
                <c:pt idx="15896">
                  <c:v>327.31330000000003</c:v>
                </c:pt>
                <c:pt idx="15897">
                  <c:v>327.35059999999999</c:v>
                </c:pt>
                <c:pt idx="15898">
                  <c:v>327.3879</c:v>
                </c:pt>
                <c:pt idx="15899">
                  <c:v>327.42520000000002</c:v>
                </c:pt>
                <c:pt idx="15900">
                  <c:v>327.46249999999998</c:v>
                </c:pt>
                <c:pt idx="15901">
                  <c:v>327.49979999999999</c:v>
                </c:pt>
                <c:pt idx="15902">
                  <c:v>327.53710000000001</c:v>
                </c:pt>
                <c:pt idx="15903">
                  <c:v>327.57440000000003</c:v>
                </c:pt>
                <c:pt idx="15904">
                  <c:v>327.61169999999998</c:v>
                </c:pt>
                <c:pt idx="15905">
                  <c:v>327.649</c:v>
                </c:pt>
                <c:pt idx="15906">
                  <c:v>327.68630000000002</c:v>
                </c:pt>
                <c:pt idx="15907">
                  <c:v>327.72370000000001</c:v>
                </c:pt>
                <c:pt idx="15908">
                  <c:v>327.76100000000002</c:v>
                </c:pt>
                <c:pt idx="15909">
                  <c:v>327.79829999999998</c:v>
                </c:pt>
                <c:pt idx="15910">
                  <c:v>327.8356</c:v>
                </c:pt>
                <c:pt idx="15911">
                  <c:v>327.87290000000002</c:v>
                </c:pt>
                <c:pt idx="15912">
                  <c:v>327.91019999999997</c:v>
                </c:pt>
                <c:pt idx="15913">
                  <c:v>327.94760000000002</c:v>
                </c:pt>
                <c:pt idx="15914">
                  <c:v>327.98489999999998</c:v>
                </c:pt>
                <c:pt idx="15915">
                  <c:v>328.0222</c:v>
                </c:pt>
                <c:pt idx="15916">
                  <c:v>328.05950000000001</c:v>
                </c:pt>
                <c:pt idx="15917">
                  <c:v>328.09690000000001</c:v>
                </c:pt>
                <c:pt idx="15918">
                  <c:v>328.13420000000002</c:v>
                </c:pt>
                <c:pt idx="15919">
                  <c:v>328.17160000000001</c:v>
                </c:pt>
                <c:pt idx="15920">
                  <c:v>328.20890000000003</c:v>
                </c:pt>
                <c:pt idx="15921">
                  <c:v>328.24619999999999</c:v>
                </c:pt>
                <c:pt idx="15922">
                  <c:v>328.28359999999998</c:v>
                </c:pt>
                <c:pt idx="15923">
                  <c:v>328.32089999999999</c:v>
                </c:pt>
                <c:pt idx="15924">
                  <c:v>328.35829999999999</c:v>
                </c:pt>
                <c:pt idx="15925">
                  <c:v>328.3956</c:v>
                </c:pt>
                <c:pt idx="15926">
                  <c:v>328.43299999999999</c:v>
                </c:pt>
                <c:pt idx="15927">
                  <c:v>328.47030000000001</c:v>
                </c:pt>
                <c:pt idx="15928">
                  <c:v>328.5077</c:v>
                </c:pt>
                <c:pt idx="15929">
                  <c:v>328.54500000000002</c:v>
                </c:pt>
                <c:pt idx="15930">
                  <c:v>328.58240000000001</c:v>
                </c:pt>
                <c:pt idx="15931">
                  <c:v>328.6198</c:v>
                </c:pt>
                <c:pt idx="15932">
                  <c:v>328.65710000000001</c:v>
                </c:pt>
                <c:pt idx="15933">
                  <c:v>328.69450000000001</c:v>
                </c:pt>
                <c:pt idx="15934">
                  <c:v>328.7319</c:v>
                </c:pt>
                <c:pt idx="15935">
                  <c:v>328.76920000000001</c:v>
                </c:pt>
                <c:pt idx="15936">
                  <c:v>328.8066</c:v>
                </c:pt>
                <c:pt idx="15937">
                  <c:v>328.84399999999999</c:v>
                </c:pt>
                <c:pt idx="15938">
                  <c:v>328.88139999999999</c:v>
                </c:pt>
                <c:pt idx="15939">
                  <c:v>328.9187</c:v>
                </c:pt>
                <c:pt idx="15940">
                  <c:v>328.95609999999999</c:v>
                </c:pt>
                <c:pt idx="15941">
                  <c:v>328.99349999999998</c:v>
                </c:pt>
                <c:pt idx="15942">
                  <c:v>329.03089999999997</c:v>
                </c:pt>
                <c:pt idx="15943">
                  <c:v>329.06830000000002</c:v>
                </c:pt>
                <c:pt idx="15944">
                  <c:v>329.10570000000001</c:v>
                </c:pt>
                <c:pt idx="15945">
                  <c:v>329.1431</c:v>
                </c:pt>
                <c:pt idx="15946">
                  <c:v>329.18049999999999</c:v>
                </c:pt>
                <c:pt idx="15947">
                  <c:v>329.21789999999999</c:v>
                </c:pt>
                <c:pt idx="15948">
                  <c:v>329.2552</c:v>
                </c:pt>
                <c:pt idx="15949">
                  <c:v>329.29270000000002</c:v>
                </c:pt>
                <c:pt idx="15950">
                  <c:v>329.33</c:v>
                </c:pt>
                <c:pt idx="15951">
                  <c:v>329.36750000000001</c:v>
                </c:pt>
                <c:pt idx="15952">
                  <c:v>329.4049</c:v>
                </c:pt>
                <c:pt idx="15953">
                  <c:v>329.44229999999999</c:v>
                </c:pt>
                <c:pt idx="15954">
                  <c:v>329.47969999999998</c:v>
                </c:pt>
                <c:pt idx="15955">
                  <c:v>329.51710000000003</c:v>
                </c:pt>
                <c:pt idx="15956">
                  <c:v>329.55450000000002</c:v>
                </c:pt>
                <c:pt idx="15957">
                  <c:v>329.59190000000001</c:v>
                </c:pt>
                <c:pt idx="15958">
                  <c:v>329.62939999999998</c:v>
                </c:pt>
                <c:pt idx="15959">
                  <c:v>329.66680000000002</c:v>
                </c:pt>
                <c:pt idx="15960">
                  <c:v>329.70420000000001</c:v>
                </c:pt>
                <c:pt idx="15961">
                  <c:v>329.74160000000001</c:v>
                </c:pt>
                <c:pt idx="15962">
                  <c:v>329.77910000000003</c:v>
                </c:pt>
                <c:pt idx="15963">
                  <c:v>329.81650000000002</c:v>
                </c:pt>
                <c:pt idx="15964">
                  <c:v>329.85390000000001</c:v>
                </c:pt>
                <c:pt idx="15965">
                  <c:v>329.89139999999998</c:v>
                </c:pt>
                <c:pt idx="15966">
                  <c:v>329.92880000000002</c:v>
                </c:pt>
                <c:pt idx="15967">
                  <c:v>329.96620000000001</c:v>
                </c:pt>
                <c:pt idx="15968">
                  <c:v>330.00369999999998</c:v>
                </c:pt>
                <c:pt idx="15969">
                  <c:v>330.04109999999997</c:v>
                </c:pt>
                <c:pt idx="15970">
                  <c:v>330.07859999999999</c:v>
                </c:pt>
                <c:pt idx="15971">
                  <c:v>330.11599999999999</c:v>
                </c:pt>
                <c:pt idx="15972">
                  <c:v>330.15350000000001</c:v>
                </c:pt>
                <c:pt idx="15973">
                  <c:v>330.1909</c:v>
                </c:pt>
                <c:pt idx="15974">
                  <c:v>330.22840000000002</c:v>
                </c:pt>
                <c:pt idx="15975">
                  <c:v>330.26580000000001</c:v>
                </c:pt>
                <c:pt idx="15976">
                  <c:v>330.30329999999998</c:v>
                </c:pt>
                <c:pt idx="15977">
                  <c:v>330.3408</c:v>
                </c:pt>
                <c:pt idx="15978">
                  <c:v>330.37819999999999</c:v>
                </c:pt>
                <c:pt idx="15979">
                  <c:v>330.41570000000002</c:v>
                </c:pt>
                <c:pt idx="15980">
                  <c:v>330.45319999999998</c:v>
                </c:pt>
                <c:pt idx="15981">
                  <c:v>330.49059999999997</c:v>
                </c:pt>
                <c:pt idx="15982">
                  <c:v>330.52809999999999</c:v>
                </c:pt>
                <c:pt idx="15983">
                  <c:v>330.56560000000002</c:v>
                </c:pt>
                <c:pt idx="15984">
                  <c:v>330.60300000000001</c:v>
                </c:pt>
                <c:pt idx="15985">
                  <c:v>330.64049999999997</c:v>
                </c:pt>
                <c:pt idx="15986">
                  <c:v>330.678</c:v>
                </c:pt>
                <c:pt idx="15987">
                  <c:v>330.71550000000002</c:v>
                </c:pt>
                <c:pt idx="15988">
                  <c:v>330.75299999999999</c:v>
                </c:pt>
                <c:pt idx="15989">
                  <c:v>330.79039999999998</c:v>
                </c:pt>
                <c:pt idx="15990">
                  <c:v>330.8279</c:v>
                </c:pt>
                <c:pt idx="15991">
                  <c:v>330.86540000000002</c:v>
                </c:pt>
                <c:pt idx="15992">
                  <c:v>330.90289999999999</c:v>
                </c:pt>
                <c:pt idx="15993">
                  <c:v>330.94040000000001</c:v>
                </c:pt>
                <c:pt idx="15994">
                  <c:v>330.97789999999998</c:v>
                </c:pt>
                <c:pt idx="15995">
                  <c:v>331.0154</c:v>
                </c:pt>
                <c:pt idx="15996">
                  <c:v>331.05290000000002</c:v>
                </c:pt>
                <c:pt idx="15997">
                  <c:v>331.09039999999999</c:v>
                </c:pt>
                <c:pt idx="15998">
                  <c:v>331.12790000000001</c:v>
                </c:pt>
                <c:pt idx="15999">
                  <c:v>331.16539999999998</c:v>
                </c:pt>
                <c:pt idx="16000">
                  <c:v>331.2029</c:v>
                </c:pt>
                <c:pt idx="16001">
                  <c:v>375.70221613580401</c:v>
                </c:pt>
                <c:pt idx="16002">
                  <c:v>375.74384609722898</c:v>
                </c:pt>
                <c:pt idx="16003">
                  <c:v>375.78547836494499</c:v>
                </c:pt>
                <c:pt idx="16004">
                  <c:v>375.82711293895198</c:v>
                </c:pt>
                <c:pt idx="16005">
                  <c:v>375.86874981925098</c:v>
                </c:pt>
                <c:pt idx="16006">
                  <c:v>375.91038900584198</c:v>
                </c:pt>
                <c:pt idx="16007">
                  <c:v>375.95203049872401</c:v>
                </c:pt>
                <c:pt idx="16008">
                  <c:v>375.99367429789697</c:v>
                </c:pt>
                <c:pt idx="16009">
                  <c:v>376.03532040336199</c:v>
                </c:pt>
                <c:pt idx="16010">
                  <c:v>376.07696881511902</c:v>
                </c:pt>
                <c:pt idx="16011">
                  <c:v>376.11861953316702</c:v>
                </c:pt>
                <c:pt idx="16012">
                  <c:v>376.16027255750703</c:v>
                </c:pt>
                <c:pt idx="16013">
                  <c:v>376.20192788813802</c:v>
                </c:pt>
                <c:pt idx="16014">
                  <c:v>376.24358552506101</c:v>
                </c:pt>
                <c:pt idx="16015">
                  <c:v>376.28524546827498</c:v>
                </c:pt>
                <c:pt idx="16016">
                  <c:v>376.32690771778101</c:v>
                </c:pt>
                <c:pt idx="16017">
                  <c:v>376.36857227357802</c:v>
                </c:pt>
                <c:pt idx="16018">
                  <c:v>376.41023913566698</c:v>
                </c:pt>
                <c:pt idx="16019">
                  <c:v>376.451908304048</c:v>
                </c:pt>
                <c:pt idx="16020">
                  <c:v>376.49357977872</c:v>
                </c:pt>
                <c:pt idx="16021">
                  <c:v>376.53525355968299</c:v>
                </c:pt>
                <c:pt idx="16022">
                  <c:v>376.57692964693803</c:v>
                </c:pt>
                <c:pt idx="16023">
                  <c:v>376.61860804048501</c:v>
                </c:pt>
                <c:pt idx="16024">
                  <c:v>376.66028874032298</c:v>
                </c:pt>
                <c:pt idx="16025">
                  <c:v>376.70197174645199</c:v>
                </c:pt>
                <c:pt idx="16026">
                  <c:v>376.743657058873</c:v>
                </c:pt>
                <c:pt idx="16027">
                  <c:v>376.78534467758601</c:v>
                </c:pt>
                <c:pt idx="16028">
                  <c:v>376.82703460259</c:v>
                </c:pt>
                <c:pt idx="16029">
                  <c:v>376.868726833886</c:v>
                </c:pt>
                <c:pt idx="16030">
                  <c:v>376.91042137147298</c:v>
                </c:pt>
                <c:pt idx="16031">
                  <c:v>376.95211821535202</c:v>
                </c:pt>
                <c:pt idx="16032">
                  <c:v>376.99381736552198</c:v>
                </c:pt>
                <c:pt idx="16033">
                  <c:v>377.035518821984</c:v>
                </c:pt>
                <c:pt idx="16034">
                  <c:v>377.07722258473802</c:v>
                </c:pt>
                <c:pt idx="16035">
                  <c:v>377.11892865378201</c:v>
                </c:pt>
                <c:pt idx="16036">
                  <c:v>377.16063702911902</c:v>
                </c:pt>
                <c:pt idx="16037">
                  <c:v>377.20234771074701</c:v>
                </c:pt>
                <c:pt idx="16038">
                  <c:v>377.24406069866598</c:v>
                </c:pt>
                <c:pt idx="16039">
                  <c:v>377.28577599287701</c:v>
                </c:pt>
                <c:pt idx="16040">
                  <c:v>377.32749359337998</c:v>
                </c:pt>
                <c:pt idx="16041">
                  <c:v>377.369213500174</c:v>
                </c:pt>
                <c:pt idx="16042">
                  <c:v>377.41093571326002</c:v>
                </c:pt>
                <c:pt idx="16043">
                  <c:v>377.45266023263702</c:v>
                </c:pt>
                <c:pt idx="16044">
                  <c:v>377.49438705830602</c:v>
                </c:pt>
                <c:pt idx="16045">
                  <c:v>377.536116190266</c:v>
                </c:pt>
                <c:pt idx="16046">
                  <c:v>377.57784762851799</c:v>
                </c:pt>
                <c:pt idx="16047">
                  <c:v>377.61958137306101</c:v>
                </c:pt>
                <c:pt idx="16048">
                  <c:v>377.66131742389598</c:v>
                </c:pt>
                <c:pt idx="16049">
                  <c:v>377.70305578102199</c:v>
                </c:pt>
                <c:pt idx="16050">
                  <c:v>377.74479644444</c:v>
                </c:pt>
                <c:pt idx="16051">
                  <c:v>377.78653941414899</c:v>
                </c:pt>
                <c:pt idx="16052">
                  <c:v>377.82828469014999</c:v>
                </c:pt>
                <c:pt idx="16053">
                  <c:v>377.87003227244298</c:v>
                </c:pt>
                <c:pt idx="16054">
                  <c:v>377.91178216102702</c:v>
                </c:pt>
                <c:pt idx="16055">
                  <c:v>377.95353435590198</c:v>
                </c:pt>
                <c:pt idx="16056">
                  <c:v>377.995288857069</c:v>
                </c:pt>
                <c:pt idx="16057">
                  <c:v>378.03704566452802</c:v>
                </c:pt>
                <c:pt idx="16058">
                  <c:v>378.07880477827803</c:v>
                </c:pt>
                <c:pt idx="16059">
                  <c:v>378.12056619831998</c:v>
                </c:pt>
                <c:pt idx="16060">
                  <c:v>378.16232992465302</c:v>
                </c:pt>
                <c:pt idx="16061">
                  <c:v>378.20409595727801</c:v>
                </c:pt>
                <c:pt idx="16062">
                  <c:v>378.24586429619399</c:v>
                </c:pt>
                <c:pt idx="16063">
                  <c:v>378.28763494140202</c:v>
                </c:pt>
                <c:pt idx="16064">
                  <c:v>378.32940789290097</c:v>
                </c:pt>
                <c:pt idx="16065">
                  <c:v>378.37118315069199</c:v>
                </c:pt>
                <c:pt idx="16066">
                  <c:v>378.41296071477399</c:v>
                </c:pt>
                <c:pt idx="16067">
                  <c:v>378.45474058514799</c:v>
                </c:pt>
                <c:pt idx="16068">
                  <c:v>378.49652276181399</c:v>
                </c:pt>
                <c:pt idx="16069">
                  <c:v>378.53830724477098</c:v>
                </c:pt>
                <c:pt idx="16070">
                  <c:v>378.580094034019</c:v>
                </c:pt>
                <c:pt idx="16071">
                  <c:v>378.62188312955902</c:v>
                </c:pt>
                <c:pt idx="16072">
                  <c:v>378.663674531391</c:v>
                </c:pt>
                <c:pt idx="16073">
                  <c:v>378.705468239514</c:v>
                </c:pt>
                <c:pt idx="16074">
                  <c:v>378.74726425392902</c:v>
                </c:pt>
                <c:pt idx="16075">
                  <c:v>378.78906257463501</c:v>
                </c:pt>
                <c:pt idx="16076">
                  <c:v>378.83086320163198</c:v>
                </c:pt>
                <c:pt idx="16077">
                  <c:v>378.87266613492199</c:v>
                </c:pt>
                <c:pt idx="16078">
                  <c:v>378.914471374502</c:v>
                </c:pt>
                <c:pt idx="16079">
                  <c:v>378.95627892037498</c:v>
                </c:pt>
                <c:pt idx="16080">
                  <c:v>378.99808877253798</c:v>
                </c:pt>
                <c:pt idx="16081">
                  <c:v>379.03990093099401</c:v>
                </c:pt>
                <c:pt idx="16082">
                  <c:v>379.08171539574101</c:v>
                </c:pt>
                <c:pt idx="16083">
                  <c:v>379.123532166779</c:v>
                </c:pt>
                <c:pt idx="16084">
                  <c:v>379.16535124410899</c:v>
                </c:pt>
                <c:pt idx="16085">
                  <c:v>379.20717262773098</c:v>
                </c:pt>
                <c:pt idx="16086">
                  <c:v>379.24899631764401</c:v>
                </c:pt>
                <c:pt idx="16087">
                  <c:v>379.29082231384803</c:v>
                </c:pt>
                <c:pt idx="16088">
                  <c:v>379.33265061634398</c:v>
                </c:pt>
                <c:pt idx="16089">
                  <c:v>379.374481225132</c:v>
                </c:pt>
                <c:pt idx="16090">
                  <c:v>379.416314140211</c:v>
                </c:pt>
                <c:pt idx="16091">
                  <c:v>379.458149361582</c:v>
                </c:pt>
                <c:pt idx="16092">
                  <c:v>379.49998688924398</c:v>
                </c:pt>
                <c:pt idx="16093">
                  <c:v>379.54182672319803</c:v>
                </c:pt>
                <c:pt idx="16094">
                  <c:v>379.58366886344299</c:v>
                </c:pt>
                <c:pt idx="16095">
                  <c:v>379.62551330998002</c:v>
                </c:pt>
                <c:pt idx="16096">
                  <c:v>379.66736006280797</c:v>
                </c:pt>
                <c:pt idx="16097">
                  <c:v>379.70920912192798</c:v>
                </c:pt>
                <c:pt idx="16098">
                  <c:v>379.75106048733898</c:v>
                </c:pt>
                <c:pt idx="16099">
                  <c:v>379.79291415904203</c:v>
                </c:pt>
                <c:pt idx="16100">
                  <c:v>379.834770137036</c:v>
                </c:pt>
                <c:pt idx="16101">
                  <c:v>379.87662842132198</c:v>
                </c:pt>
                <c:pt idx="16102">
                  <c:v>379.91848901190002</c:v>
                </c:pt>
                <c:pt idx="16103">
                  <c:v>379.96035190876898</c:v>
                </c:pt>
                <c:pt idx="16104">
                  <c:v>380.00221711193001</c:v>
                </c:pt>
                <c:pt idx="16105">
                  <c:v>380.04408462138201</c:v>
                </c:pt>
                <c:pt idx="16106">
                  <c:v>380.085954437125</c:v>
                </c:pt>
                <c:pt idx="16107">
                  <c:v>380.12782655916101</c:v>
                </c:pt>
                <c:pt idx="16108">
                  <c:v>380.16970098748698</c:v>
                </c:pt>
                <c:pt idx="16109">
                  <c:v>380.21157772210501</c:v>
                </c:pt>
                <c:pt idx="16110">
                  <c:v>380.25345676301498</c:v>
                </c:pt>
                <c:pt idx="16111">
                  <c:v>380.29533811021599</c:v>
                </c:pt>
                <c:pt idx="16112">
                  <c:v>380.33722176370901</c:v>
                </c:pt>
                <c:pt idx="16113">
                  <c:v>380.37910772349397</c:v>
                </c:pt>
                <c:pt idx="16114">
                  <c:v>380.42099598956997</c:v>
                </c:pt>
                <c:pt idx="16115">
                  <c:v>380.46288656193701</c:v>
                </c:pt>
                <c:pt idx="16116">
                  <c:v>380.504779440596</c:v>
                </c:pt>
                <c:pt idx="16117">
                  <c:v>380.54667462554602</c:v>
                </c:pt>
                <c:pt idx="16118">
                  <c:v>380.58857211678799</c:v>
                </c:pt>
                <c:pt idx="16119">
                  <c:v>380.63047191432202</c:v>
                </c:pt>
                <c:pt idx="16120">
                  <c:v>380.67237401814702</c:v>
                </c:pt>
                <c:pt idx="16121">
                  <c:v>380.71427842826398</c:v>
                </c:pt>
                <c:pt idx="16122">
                  <c:v>380.75618514467197</c:v>
                </c:pt>
                <c:pt idx="16123">
                  <c:v>380.798094167371</c:v>
                </c:pt>
                <c:pt idx="16124">
                  <c:v>380.84000549636301</c:v>
                </c:pt>
                <c:pt idx="16125">
                  <c:v>380.88191913164502</c:v>
                </c:pt>
                <c:pt idx="16126">
                  <c:v>380.92383507322</c:v>
                </c:pt>
                <c:pt idx="16127">
                  <c:v>380.965753321085</c:v>
                </c:pt>
                <c:pt idx="16128">
                  <c:v>381.00767387524297</c:v>
                </c:pt>
                <c:pt idx="16129">
                  <c:v>381.04959673569198</c:v>
                </c:pt>
                <c:pt idx="16130">
                  <c:v>381.09152190243202</c:v>
                </c:pt>
                <c:pt idx="16131">
                  <c:v>381.13344937546401</c:v>
                </c:pt>
                <c:pt idx="16132">
                  <c:v>381.17537915478698</c:v>
                </c:pt>
                <c:pt idx="16133">
                  <c:v>381.21731124040201</c:v>
                </c:pt>
                <c:pt idx="16134">
                  <c:v>381.25924563230899</c:v>
                </c:pt>
                <c:pt idx="16135">
                  <c:v>381.301182330507</c:v>
                </c:pt>
                <c:pt idx="16136">
                  <c:v>381.343121334996</c:v>
                </c:pt>
                <c:pt idx="16137">
                  <c:v>381.38506264577802</c:v>
                </c:pt>
                <c:pt idx="16138">
                  <c:v>381.42700626285</c:v>
                </c:pt>
                <c:pt idx="16139">
                  <c:v>381.46895218621398</c:v>
                </c:pt>
                <c:pt idx="16140">
                  <c:v>381.51090041587003</c:v>
                </c:pt>
                <c:pt idx="16141">
                  <c:v>381.55285095181699</c:v>
                </c:pt>
                <c:pt idx="16142">
                  <c:v>381.59480379405602</c:v>
                </c:pt>
                <c:pt idx="16143">
                  <c:v>381.63675894258603</c:v>
                </c:pt>
                <c:pt idx="16144">
                  <c:v>381.67871639740798</c:v>
                </c:pt>
                <c:pt idx="16145">
                  <c:v>381.72067615852097</c:v>
                </c:pt>
                <c:pt idx="16146">
                  <c:v>381.76263822592603</c:v>
                </c:pt>
                <c:pt idx="16147">
                  <c:v>381.80460259962302</c:v>
                </c:pt>
                <c:pt idx="16148">
                  <c:v>381.846569279611</c:v>
                </c:pt>
                <c:pt idx="16149">
                  <c:v>381.88853826589002</c:v>
                </c:pt>
                <c:pt idx="16150">
                  <c:v>381.93050955846098</c:v>
                </c:pt>
                <c:pt idx="16151">
                  <c:v>381.97248315732401</c:v>
                </c:pt>
                <c:pt idx="16152">
                  <c:v>382.01445906247801</c:v>
                </c:pt>
                <c:pt idx="16153">
                  <c:v>382.056437273923</c:v>
                </c:pt>
                <c:pt idx="16154">
                  <c:v>382.09841779165998</c:v>
                </c:pt>
                <c:pt idx="16155">
                  <c:v>382.14040061568897</c:v>
                </c:pt>
                <c:pt idx="16156">
                  <c:v>382.182385746009</c:v>
                </c:pt>
                <c:pt idx="16157">
                  <c:v>382.22437318262098</c:v>
                </c:pt>
                <c:pt idx="16158">
                  <c:v>382.26636292552399</c:v>
                </c:pt>
                <c:pt idx="16159">
                  <c:v>382.30835497471901</c:v>
                </c:pt>
                <c:pt idx="16160">
                  <c:v>382.35034933020501</c:v>
                </c:pt>
                <c:pt idx="16161">
                  <c:v>382.39234599198301</c:v>
                </c:pt>
                <c:pt idx="16162">
                  <c:v>382.43434496005301</c:v>
                </c:pt>
                <c:pt idx="16163">
                  <c:v>382.476346234414</c:v>
                </c:pt>
                <c:pt idx="16164">
                  <c:v>382.51834981506602</c:v>
                </c:pt>
                <c:pt idx="16165">
                  <c:v>382.56035570200999</c:v>
                </c:pt>
                <c:pt idx="16166">
                  <c:v>382.60236389524601</c:v>
                </c:pt>
                <c:pt idx="16167">
                  <c:v>382.64437439477302</c:v>
                </c:pt>
                <c:pt idx="16168">
                  <c:v>382.68638720059101</c:v>
                </c:pt>
                <c:pt idx="16169">
                  <c:v>382.72840231270101</c:v>
                </c:pt>
                <c:pt idx="16170">
                  <c:v>382.770419731103</c:v>
                </c:pt>
                <c:pt idx="16171">
                  <c:v>382.81243945579598</c:v>
                </c:pt>
                <c:pt idx="16172">
                  <c:v>382.85446148678102</c:v>
                </c:pt>
                <c:pt idx="16173">
                  <c:v>382.89648582405698</c:v>
                </c:pt>
                <c:pt idx="16174">
                  <c:v>382.938512467625</c:v>
                </c:pt>
                <c:pt idx="16175">
                  <c:v>382.98054141748401</c:v>
                </c:pt>
                <c:pt idx="16176">
                  <c:v>383.02257267363501</c:v>
                </c:pt>
                <c:pt idx="16177">
                  <c:v>383.064606236077</c:v>
                </c:pt>
                <c:pt idx="16178">
                  <c:v>383.10664210481099</c:v>
                </c:pt>
                <c:pt idx="16179">
                  <c:v>383.14868027983698</c:v>
                </c:pt>
                <c:pt idx="16180">
                  <c:v>383.19072076115299</c:v>
                </c:pt>
                <c:pt idx="16181">
                  <c:v>383.23276354876202</c:v>
                </c:pt>
                <c:pt idx="16182">
                  <c:v>383.27480864266198</c:v>
                </c:pt>
                <c:pt idx="16183">
                  <c:v>383.31685604285298</c:v>
                </c:pt>
                <c:pt idx="16184">
                  <c:v>383.358905749337</c:v>
                </c:pt>
                <c:pt idx="16185">
                  <c:v>383.40095776211098</c:v>
                </c:pt>
                <c:pt idx="16186">
                  <c:v>383.44301208117702</c:v>
                </c:pt>
                <c:pt idx="16187">
                  <c:v>383.485068706535</c:v>
                </c:pt>
                <c:pt idx="16188">
                  <c:v>383.52712763818403</c:v>
                </c:pt>
                <c:pt idx="16189">
                  <c:v>383.569188876125</c:v>
                </c:pt>
                <c:pt idx="16190">
                  <c:v>383.611252420357</c:v>
                </c:pt>
                <c:pt idx="16191">
                  <c:v>383.65331827088102</c:v>
                </c:pt>
                <c:pt idx="16192">
                  <c:v>383.69538642769601</c:v>
                </c:pt>
                <c:pt idx="16193">
                  <c:v>383.737456890803</c:v>
                </c:pt>
                <c:pt idx="16194">
                  <c:v>383.77952966020098</c:v>
                </c:pt>
                <c:pt idx="16195">
                  <c:v>383.82160473589101</c:v>
                </c:pt>
                <c:pt idx="16196">
                  <c:v>383.863682117873</c:v>
                </c:pt>
                <c:pt idx="16197">
                  <c:v>383.90576180614602</c:v>
                </c:pt>
                <c:pt idx="16198">
                  <c:v>383.94784380071002</c:v>
                </c:pt>
                <c:pt idx="16199">
                  <c:v>383.98992810156602</c:v>
                </c:pt>
                <c:pt idx="16200">
                  <c:v>384.03201470871397</c:v>
                </c:pt>
                <c:pt idx="16201">
                  <c:v>384.07410362215302</c:v>
                </c:pt>
                <c:pt idx="16202">
                  <c:v>384.11619484188401</c:v>
                </c:pt>
                <c:pt idx="16203">
                  <c:v>384.15828836790598</c:v>
                </c:pt>
                <c:pt idx="16204">
                  <c:v>384.20038420022001</c:v>
                </c:pt>
                <c:pt idx="16205">
                  <c:v>384.24248233882503</c:v>
                </c:pt>
                <c:pt idx="16206">
                  <c:v>384.28458278372199</c:v>
                </c:pt>
                <c:pt idx="16207">
                  <c:v>384.32668553490998</c:v>
                </c:pt>
                <c:pt idx="16208">
                  <c:v>384.36879059238998</c:v>
                </c:pt>
                <c:pt idx="16209">
                  <c:v>384.41089795616102</c:v>
                </c:pt>
                <c:pt idx="16210">
                  <c:v>384.45300762622401</c:v>
                </c:pt>
                <c:pt idx="16211">
                  <c:v>384.49511960257797</c:v>
                </c:pt>
                <c:pt idx="16212">
                  <c:v>384.537233885224</c:v>
                </c:pt>
                <c:pt idx="16213">
                  <c:v>384.57935047416203</c:v>
                </c:pt>
                <c:pt idx="16214">
                  <c:v>384.62146936939098</c:v>
                </c:pt>
                <c:pt idx="16215">
                  <c:v>384.66359057091103</c:v>
                </c:pt>
                <c:pt idx="16216">
                  <c:v>384.70571407872302</c:v>
                </c:pt>
                <c:pt idx="16217">
                  <c:v>384.74783989282702</c:v>
                </c:pt>
                <c:pt idx="16218">
                  <c:v>384.78996801322199</c:v>
                </c:pt>
                <c:pt idx="16219">
                  <c:v>384.83209843990898</c:v>
                </c:pt>
                <c:pt idx="16220">
                  <c:v>384.87423117288699</c:v>
                </c:pt>
                <c:pt idx="16221">
                  <c:v>384.91636621215702</c:v>
                </c:pt>
                <c:pt idx="16222">
                  <c:v>384.95850355771802</c:v>
                </c:pt>
                <c:pt idx="16223">
                  <c:v>385.00064320957102</c:v>
                </c:pt>
                <c:pt idx="16224">
                  <c:v>385.04278516771501</c:v>
                </c:pt>
                <c:pt idx="16225">
                  <c:v>385.084929432151</c:v>
                </c:pt>
                <c:pt idx="16226">
                  <c:v>385.12707600287803</c:v>
                </c:pt>
                <c:pt idx="16227">
                  <c:v>385.169224879897</c:v>
                </c:pt>
                <c:pt idx="16228">
                  <c:v>385.21137606320798</c:v>
                </c:pt>
                <c:pt idx="16229">
                  <c:v>385.25352955280999</c:v>
                </c:pt>
                <c:pt idx="16230">
                  <c:v>385.29568534870299</c:v>
                </c:pt>
                <c:pt idx="16231">
                  <c:v>385.33784345088799</c:v>
                </c:pt>
                <c:pt idx="16232">
                  <c:v>385.38000385936499</c:v>
                </c:pt>
                <c:pt idx="16233">
                  <c:v>385.42216657413297</c:v>
                </c:pt>
                <c:pt idx="16234">
                  <c:v>385.46433159519302</c:v>
                </c:pt>
                <c:pt idx="16235">
                  <c:v>385.50649892254398</c:v>
                </c:pt>
                <c:pt idx="16236">
                  <c:v>385.54866855618599</c:v>
                </c:pt>
                <c:pt idx="16237">
                  <c:v>385.59084049612102</c:v>
                </c:pt>
                <c:pt idx="16238">
                  <c:v>385.63301474234601</c:v>
                </c:pt>
                <c:pt idx="16239">
                  <c:v>385.67519129486402</c:v>
                </c:pt>
                <c:pt idx="16240">
                  <c:v>385.71737015367302</c:v>
                </c:pt>
                <c:pt idx="16241">
                  <c:v>385.75955131877299</c:v>
                </c:pt>
                <c:pt idx="16242">
                  <c:v>385.80173479016503</c:v>
                </c:pt>
                <c:pt idx="16243">
                  <c:v>385.84392056784799</c:v>
                </c:pt>
                <c:pt idx="16244">
                  <c:v>385.88610865182301</c:v>
                </c:pt>
                <c:pt idx="16245">
                  <c:v>385.92829904208998</c:v>
                </c:pt>
                <c:pt idx="16246">
                  <c:v>385.97049173864798</c:v>
                </c:pt>
                <c:pt idx="16247">
                  <c:v>386.01268674149702</c:v>
                </c:pt>
                <c:pt idx="16248">
                  <c:v>386.05488405063801</c:v>
                </c:pt>
                <c:pt idx="16249">
                  <c:v>386.097083666071</c:v>
                </c:pt>
                <c:pt idx="16250">
                  <c:v>386.13928558779497</c:v>
                </c:pt>
                <c:pt idx="16251">
                  <c:v>386.18148981581101</c:v>
                </c:pt>
                <c:pt idx="16252">
                  <c:v>386.22369635011802</c:v>
                </c:pt>
                <c:pt idx="16253">
                  <c:v>386.26590519071698</c:v>
                </c:pt>
                <c:pt idx="16254">
                  <c:v>386.30811633760698</c:v>
                </c:pt>
                <c:pt idx="16255">
                  <c:v>386.35032979078898</c:v>
                </c:pt>
                <c:pt idx="16256">
                  <c:v>386.39254555026201</c:v>
                </c:pt>
                <c:pt idx="16257">
                  <c:v>386.434763616027</c:v>
                </c:pt>
                <c:pt idx="16258">
                  <c:v>386.47698398808302</c:v>
                </c:pt>
                <c:pt idx="16259">
                  <c:v>386.51920666643099</c:v>
                </c:pt>
                <c:pt idx="16260">
                  <c:v>386.56143165107102</c:v>
                </c:pt>
                <c:pt idx="16261">
                  <c:v>386.60365894200203</c:v>
                </c:pt>
                <c:pt idx="16262">
                  <c:v>386.64588853922402</c:v>
                </c:pt>
                <c:pt idx="16263">
                  <c:v>386.68812044273801</c:v>
                </c:pt>
                <c:pt idx="16264">
                  <c:v>386.73035465254401</c:v>
                </c:pt>
                <c:pt idx="16265">
                  <c:v>386.77259116864099</c:v>
                </c:pt>
                <c:pt idx="16266">
                  <c:v>386.814829991029</c:v>
                </c:pt>
                <c:pt idx="16267">
                  <c:v>386.85707111970999</c:v>
                </c:pt>
                <c:pt idx="16268">
                  <c:v>386.89931455468098</c:v>
                </c:pt>
                <c:pt idx="16269">
                  <c:v>386.94156029594501</c:v>
                </c:pt>
                <c:pt idx="16270">
                  <c:v>386.98380834349899</c:v>
                </c:pt>
                <c:pt idx="16271">
                  <c:v>387.02605869734498</c:v>
                </c:pt>
                <c:pt idx="16272">
                  <c:v>387.06831135748303</c:v>
                </c:pt>
                <c:pt idx="16273">
                  <c:v>387.11056632391302</c:v>
                </c:pt>
                <c:pt idx="16274">
                  <c:v>387.15282359663399</c:v>
                </c:pt>
                <c:pt idx="16275">
                  <c:v>387.195083175646</c:v>
                </c:pt>
                <c:pt idx="16276">
                  <c:v>387.23734506095002</c:v>
                </c:pt>
                <c:pt idx="16277">
                  <c:v>387.27960925254501</c:v>
                </c:pt>
                <c:pt idx="16278">
                  <c:v>387.32187575043201</c:v>
                </c:pt>
                <c:pt idx="16279">
                  <c:v>387.36414455461102</c:v>
                </c:pt>
                <c:pt idx="16280">
                  <c:v>387.406415665081</c:v>
                </c:pt>
                <c:pt idx="16281">
                  <c:v>387.44868908184299</c:v>
                </c:pt>
                <c:pt idx="16282">
                  <c:v>387.49096480489601</c:v>
                </c:pt>
                <c:pt idx="16283">
                  <c:v>387.53324283424001</c:v>
                </c:pt>
                <c:pt idx="16284">
                  <c:v>387.57552316987699</c:v>
                </c:pt>
                <c:pt idx="16285">
                  <c:v>387.61780581180398</c:v>
                </c:pt>
                <c:pt idx="16286">
                  <c:v>387.66009076002399</c:v>
                </c:pt>
                <c:pt idx="16287">
                  <c:v>387.70237801453402</c:v>
                </c:pt>
                <c:pt idx="16288">
                  <c:v>387.74466757533702</c:v>
                </c:pt>
                <c:pt idx="16289">
                  <c:v>387.786959442431</c:v>
                </c:pt>
                <c:pt idx="16290">
                  <c:v>387.82925361581601</c:v>
                </c:pt>
                <c:pt idx="16291">
                  <c:v>387.87155009549298</c:v>
                </c:pt>
                <c:pt idx="16292">
                  <c:v>387.91384888146098</c:v>
                </c:pt>
                <c:pt idx="16293">
                  <c:v>387.95614997372098</c:v>
                </c:pt>
                <c:pt idx="16294">
                  <c:v>387.99845337227299</c:v>
                </c:pt>
                <c:pt idx="16295">
                  <c:v>388.04075907711598</c:v>
                </c:pt>
                <c:pt idx="16296">
                  <c:v>388.08306708825</c:v>
                </c:pt>
                <c:pt idx="16297">
                  <c:v>388.125377405677</c:v>
                </c:pt>
                <c:pt idx="16298">
                  <c:v>388.16769002939401</c:v>
                </c:pt>
                <c:pt idx="16299">
                  <c:v>388.21000495940302</c:v>
                </c:pt>
                <c:pt idx="16300">
                  <c:v>388.25232219570398</c:v>
                </c:pt>
                <c:pt idx="16301">
                  <c:v>388.29464173829598</c:v>
                </c:pt>
                <c:pt idx="16302">
                  <c:v>388.33696358717998</c:v>
                </c:pt>
                <c:pt idx="16303">
                  <c:v>388.37928774235502</c:v>
                </c:pt>
                <c:pt idx="16304">
                  <c:v>388.421614203822</c:v>
                </c:pt>
                <c:pt idx="16305">
                  <c:v>388.46394297158099</c:v>
                </c:pt>
                <c:pt idx="16306">
                  <c:v>388.50627404562999</c:v>
                </c:pt>
                <c:pt idx="16307">
                  <c:v>388.54860742597202</c:v>
                </c:pt>
                <c:pt idx="16308">
                  <c:v>388.59094311260498</c:v>
                </c:pt>
                <c:pt idx="16309">
                  <c:v>388.63328110552902</c:v>
                </c:pt>
                <c:pt idx="16310">
                  <c:v>388.67562140474502</c:v>
                </c:pt>
                <c:pt idx="16311">
                  <c:v>388.71796401025301</c:v>
                </c:pt>
                <c:pt idx="16312">
                  <c:v>388.76030892205199</c:v>
                </c:pt>
                <c:pt idx="16313">
                  <c:v>388.80265614014297</c:v>
                </c:pt>
                <c:pt idx="16314">
                  <c:v>388.84500566452499</c:v>
                </c:pt>
                <c:pt idx="16315">
                  <c:v>388.88735749519799</c:v>
                </c:pt>
                <c:pt idx="16316">
                  <c:v>388.92971163216299</c:v>
                </c:pt>
                <c:pt idx="16317">
                  <c:v>388.97206807542</c:v>
                </c:pt>
                <c:pt idx="16318">
                  <c:v>389.01442682496901</c:v>
                </c:pt>
                <c:pt idx="16319">
                  <c:v>389.05678788080797</c:v>
                </c:pt>
                <c:pt idx="16320">
                  <c:v>389.09915124294002</c:v>
                </c:pt>
                <c:pt idx="16321">
                  <c:v>389.14151691136198</c:v>
                </c:pt>
                <c:pt idx="16322">
                  <c:v>389.18388488607701</c:v>
                </c:pt>
                <c:pt idx="16323">
                  <c:v>389.22625516708302</c:v>
                </c:pt>
                <c:pt idx="16324">
                  <c:v>389.26862775438002</c:v>
                </c:pt>
                <c:pt idx="16325">
                  <c:v>389.31100264796902</c:v>
                </c:pt>
                <c:pt idx="16326">
                  <c:v>389.35337984785002</c:v>
                </c:pt>
                <c:pt idx="16327">
                  <c:v>389.395759354022</c:v>
                </c:pt>
                <c:pt idx="16328">
                  <c:v>389.43814116648502</c:v>
                </c:pt>
                <c:pt idx="16329">
                  <c:v>389.48052528523999</c:v>
                </c:pt>
                <c:pt idx="16330">
                  <c:v>389.52291171028702</c:v>
                </c:pt>
                <c:pt idx="16331">
                  <c:v>389.56530044162503</c:v>
                </c:pt>
                <c:pt idx="16332">
                  <c:v>389.60769147925498</c:v>
                </c:pt>
                <c:pt idx="16333">
                  <c:v>389.65008482317597</c:v>
                </c:pt>
                <c:pt idx="16334">
                  <c:v>389.69248047338903</c:v>
                </c:pt>
                <c:pt idx="16335">
                  <c:v>389.734878429893</c:v>
                </c:pt>
                <c:pt idx="16336">
                  <c:v>389.77727869268898</c:v>
                </c:pt>
                <c:pt idx="16337">
                  <c:v>389.819681261776</c:v>
                </c:pt>
                <c:pt idx="16338">
                  <c:v>389.86208613715502</c:v>
                </c:pt>
                <c:pt idx="16339">
                  <c:v>389.90449331882598</c:v>
                </c:pt>
                <c:pt idx="16340">
                  <c:v>389.94690280678799</c:v>
                </c:pt>
                <c:pt idx="16341">
                  <c:v>389.98931460104097</c:v>
                </c:pt>
                <c:pt idx="16342">
                  <c:v>390.03172870158602</c:v>
                </c:pt>
                <c:pt idx="16343">
                  <c:v>390.07414510842301</c:v>
                </c:pt>
                <c:pt idx="16344">
                  <c:v>390.11656382155098</c:v>
                </c:pt>
                <c:pt idx="16345">
                  <c:v>390.15898484096999</c:v>
                </c:pt>
                <c:pt idx="16346">
                  <c:v>390.20140816668101</c:v>
                </c:pt>
                <c:pt idx="16347">
                  <c:v>390.24383379868402</c:v>
                </c:pt>
                <c:pt idx="16348">
                  <c:v>390.28626173697802</c:v>
                </c:pt>
                <c:pt idx="16349">
                  <c:v>390.32869198156402</c:v>
                </c:pt>
                <c:pt idx="16350">
                  <c:v>390.371124532441</c:v>
                </c:pt>
                <c:pt idx="16351">
                  <c:v>390.41355938960999</c:v>
                </c:pt>
                <c:pt idx="16352">
                  <c:v>390.45599655307001</c:v>
                </c:pt>
                <c:pt idx="16353">
                  <c:v>390.49843602282198</c:v>
                </c:pt>
                <c:pt idx="16354">
                  <c:v>390.54087779886601</c:v>
                </c:pt>
                <c:pt idx="16355">
                  <c:v>390.58332188120102</c:v>
                </c:pt>
                <c:pt idx="16356">
                  <c:v>390.62576826982701</c:v>
                </c:pt>
                <c:pt idx="16357">
                  <c:v>390.668216964745</c:v>
                </c:pt>
                <c:pt idx="16358">
                  <c:v>390.710667965955</c:v>
                </c:pt>
                <c:pt idx="16359">
                  <c:v>390.75312127345597</c:v>
                </c:pt>
                <c:pt idx="16360">
                  <c:v>390.79557688724799</c:v>
                </c:pt>
                <c:pt idx="16361">
                  <c:v>390.83803480733201</c:v>
                </c:pt>
                <c:pt idx="16362">
                  <c:v>390.88049503370797</c:v>
                </c:pt>
                <c:pt idx="16363">
                  <c:v>390.92295756637498</c:v>
                </c:pt>
                <c:pt idx="16364">
                  <c:v>390.96542240533398</c:v>
                </c:pt>
                <c:pt idx="16365">
                  <c:v>391.00788955058403</c:v>
                </c:pt>
                <c:pt idx="16366">
                  <c:v>391.05035900212602</c:v>
                </c:pt>
                <c:pt idx="16367">
                  <c:v>391.09283075995899</c:v>
                </c:pt>
                <c:pt idx="16368">
                  <c:v>391.13530482408402</c:v>
                </c:pt>
                <c:pt idx="16369">
                  <c:v>391.17778119450003</c:v>
                </c:pt>
                <c:pt idx="16370">
                  <c:v>391.22025987120799</c:v>
                </c:pt>
                <c:pt idx="16371">
                  <c:v>391.26274085420698</c:v>
                </c:pt>
                <c:pt idx="16372">
                  <c:v>391.30522414349798</c:v>
                </c:pt>
                <c:pt idx="16373">
                  <c:v>391.34770973908098</c:v>
                </c:pt>
                <c:pt idx="16374">
                  <c:v>391.39019764095502</c:v>
                </c:pt>
                <c:pt idx="16375">
                  <c:v>391.43268784912101</c:v>
                </c:pt>
                <c:pt idx="16376">
                  <c:v>391.47518036357798</c:v>
                </c:pt>
                <c:pt idx="16377">
                  <c:v>391.51767518432598</c:v>
                </c:pt>
                <c:pt idx="16378">
                  <c:v>391.56017231136599</c:v>
                </c:pt>
                <c:pt idx="16379">
                  <c:v>391.602671744698</c:v>
                </c:pt>
                <c:pt idx="16380">
                  <c:v>391.64517348432099</c:v>
                </c:pt>
                <c:pt idx="16381">
                  <c:v>391.68767753023599</c:v>
                </c:pt>
                <c:pt idx="16382">
                  <c:v>391.73018388244202</c:v>
                </c:pt>
                <c:pt idx="16383">
                  <c:v>391.77269254094</c:v>
                </c:pt>
                <c:pt idx="16384">
                  <c:v>391.81520350572902</c:v>
                </c:pt>
                <c:pt idx="16385">
                  <c:v>391.85771677680998</c:v>
                </c:pt>
                <c:pt idx="16386">
                  <c:v>391.90023235418198</c:v>
                </c:pt>
                <c:pt idx="16387">
                  <c:v>391.94275023784701</c:v>
                </c:pt>
                <c:pt idx="16388">
                  <c:v>391.98527042780199</c:v>
                </c:pt>
                <c:pt idx="16389">
                  <c:v>392.02779292404898</c:v>
                </c:pt>
                <c:pt idx="16390">
                  <c:v>392.07031772658701</c:v>
                </c:pt>
                <c:pt idx="16391">
                  <c:v>392.11284483541698</c:v>
                </c:pt>
                <c:pt idx="16392">
                  <c:v>392.15537425053901</c:v>
                </c:pt>
                <c:pt idx="16393">
                  <c:v>392.19790597195203</c:v>
                </c:pt>
                <c:pt idx="16394">
                  <c:v>392.24043999965699</c:v>
                </c:pt>
                <c:pt idx="16395">
                  <c:v>392.28297633365298</c:v>
                </c:pt>
                <c:pt idx="16396">
                  <c:v>392.32551497394098</c:v>
                </c:pt>
                <c:pt idx="16397">
                  <c:v>392.36805592052002</c:v>
                </c:pt>
                <c:pt idx="16398">
                  <c:v>392.41059917339101</c:v>
                </c:pt>
                <c:pt idx="16399">
                  <c:v>392.45314473255303</c:v>
                </c:pt>
                <c:pt idx="16400">
                  <c:v>392.495692598007</c:v>
                </c:pt>
                <c:pt idx="16401">
                  <c:v>392.538242769752</c:v>
                </c:pt>
                <c:pt idx="16402">
                  <c:v>392.58079524778901</c:v>
                </c:pt>
                <c:pt idx="16403">
                  <c:v>392.623350032117</c:v>
                </c:pt>
                <c:pt idx="16404">
                  <c:v>392.665907122737</c:v>
                </c:pt>
                <c:pt idx="16405">
                  <c:v>392.70846651964899</c:v>
                </c:pt>
                <c:pt idx="16406">
                  <c:v>392.75102822285203</c:v>
                </c:pt>
                <c:pt idx="16407">
                  <c:v>392.79359223234599</c:v>
                </c:pt>
                <c:pt idx="16408">
                  <c:v>392.836158548132</c:v>
                </c:pt>
                <c:pt idx="16409">
                  <c:v>392.87872717021003</c:v>
                </c:pt>
                <c:pt idx="16410">
                  <c:v>392.92129809857897</c:v>
                </c:pt>
                <c:pt idx="16411">
                  <c:v>392.96387133323998</c:v>
                </c:pt>
                <c:pt idx="16412">
                  <c:v>393.00644687419202</c:v>
                </c:pt>
                <c:pt idx="16413">
                  <c:v>393.04902472143601</c:v>
                </c:pt>
                <c:pt idx="16414">
                  <c:v>393.09160487497098</c:v>
                </c:pt>
                <c:pt idx="16415">
                  <c:v>393.13418733479801</c:v>
                </c:pt>
                <c:pt idx="16416">
                  <c:v>393.17677210091603</c:v>
                </c:pt>
                <c:pt idx="16417">
                  <c:v>393.21935917332598</c:v>
                </c:pt>
                <c:pt idx="16418">
                  <c:v>393.26194855202698</c:v>
                </c:pt>
                <c:pt idx="16419">
                  <c:v>393.30454023701998</c:v>
                </c:pt>
                <c:pt idx="16420">
                  <c:v>393.34713422830498</c:v>
                </c:pt>
                <c:pt idx="16421">
                  <c:v>393.38973052588102</c:v>
                </c:pt>
                <c:pt idx="16422">
                  <c:v>393.43232912974798</c:v>
                </c:pt>
                <c:pt idx="16423">
                  <c:v>393.47493003990701</c:v>
                </c:pt>
                <c:pt idx="16424">
                  <c:v>393.51753325635798</c:v>
                </c:pt>
                <c:pt idx="16425">
                  <c:v>393.56013877909999</c:v>
                </c:pt>
                <c:pt idx="16426">
                  <c:v>393.602746608134</c:v>
                </c:pt>
                <c:pt idx="16427">
                  <c:v>393.64535674345899</c:v>
                </c:pt>
                <c:pt idx="16428">
                  <c:v>393.68796918507502</c:v>
                </c:pt>
                <c:pt idx="16429">
                  <c:v>393.73058393298402</c:v>
                </c:pt>
                <c:pt idx="16430">
                  <c:v>393.77320098718297</c:v>
                </c:pt>
                <c:pt idx="16431">
                  <c:v>393.81582034767501</c:v>
                </c:pt>
                <c:pt idx="16432">
                  <c:v>393.85844201445798</c:v>
                </c:pt>
                <c:pt idx="16433">
                  <c:v>393.90106598753198</c:v>
                </c:pt>
                <c:pt idx="16434">
                  <c:v>393.94369226689798</c:v>
                </c:pt>
                <c:pt idx="16435">
                  <c:v>393.98632085255502</c:v>
                </c:pt>
                <c:pt idx="16436">
                  <c:v>394.02895174450401</c:v>
                </c:pt>
                <c:pt idx="16437">
                  <c:v>394.07158494274501</c:v>
                </c:pt>
                <c:pt idx="16438">
                  <c:v>394.11422044727698</c:v>
                </c:pt>
                <c:pt idx="16439">
                  <c:v>394.15685825809999</c:v>
                </c:pt>
                <c:pt idx="16440">
                  <c:v>394.199498375215</c:v>
                </c:pt>
                <c:pt idx="16441">
                  <c:v>394.24214079862202</c:v>
                </c:pt>
                <c:pt idx="16442">
                  <c:v>394.28478552832001</c:v>
                </c:pt>
                <c:pt idx="16443">
                  <c:v>394.32743256431002</c:v>
                </c:pt>
                <c:pt idx="16444">
                  <c:v>394.370081906591</c:v>
                </c:pt>
                <c:pt idx="16445">
                  <c:v>394.41273355516398</c:v>
                </c:pt>
                <c:pt idx="16446">
                  <c:v>394.455387510028</c:v>
                </c:pt>
                <c:pt idx="16447">
                  <c:v>394.49804377118397</c:v>
                </c:pt>
                <c:pt idx="16448">
                  <c:v>394.54070233863098</c:v>
                </c:pt>
                <c:pt idx="16449">
                  <c:v>394.58336321236999</c:v>
                </c:pt>
                <c:pt idx="16450">
                  <c:v>394.62602639239998</c:v>
                </c:pt>
                <c:pt idx="16451">
                  <c:v>394.66869187872197</c:v>
                </c:pt>
                <c:pt idx="16452">
                  <c:v>394.71135967133603</c:v>
                </c:pt>
                <c:pt idx="16453">
                  <c:v>394.754029770241</c:v>
                </c:pt>
                <c:pt idx="16454">
                  <c:v>394.79670217543702</c:v>
                </c:pt>
                <c:pt idx="16455">
                  <c:v>394.83937688692498</c:v>
                </c:pt>
                <c:pt idx="16456">
                  <c:v>394.882053904705</c:v>
                </c:pt>
                <c:pt idx="16457">
                  <c:v>394.92473322877601</c:v>
                </c:pt>
                <c:pt idx="16458">
                  <c:v>394.96741485913901</c:v>
                </c:pt>
                <c:pt idx="16459">
                  <c:v>395.010098795793</c:v>
                </c:pt>
                <c:pt idx="16460">
                  <c:v>395.05278503873802</c:v>
                </c:pt>
                <c:pt idx="16461">
                  <c:v>395.09547358797602</c:v>
                </c:pt>
                <c:pt idx="16462">
                  <c:v>395.13816444350402</c:v>
                </c:pt>
                <c:pt idx="16463">
                  <c:v>395.180857605325</c:v>
                </c:pt>
                <c:pt idx="16464">
                  <c:v>395.22355307343599</c:v>
                </c:pt>
                <c:pt idx="16465">
                  <c:v>395.26625084784001</c:v>
                </c:pt>
                <c:pt idx="16466">
                  <c:v>395.30895092853501</c:v>
                </c:pt>
                <c:pt idx="16467">
                  <c:v>395.35165331552099</c:v>
                </c:pt>
                <c:pt idx="16468">
                  <c:v>395.39435800879897</c:v>
                </c:pt>
                <c:pt idx="16469">
                  <c:v>395.43706500836902</c:v>
                </c:pt>
                <c:pt idx="16470">
                  <c:v>395.47977431422999</c:v>
                </c:pt>
                <c:pt idx="16471">
                  <c:v>395.52248592638199</c:v>
                </c:pt>
                <c:pt idx="16472">
                  <c:v>395.565199844826</c:v>
                </c:pt>
                <c:pt idx="16473">
                  <c:v>395.60791606956201</c:v>
                </c:pt>
                <c:pt idx="16474">
                  <c:v>395.650634600589</c:v>
                </c:pt>
                <c:pt idx="16475">
                  <c:v>395.693355437908</c:v>
                </c:pt>
                <c:pt idx="16476">
                  <c:v>395.73607858151797</c:v>
                </c:pt>
                <c:pt idx="16477">
                  <c:v>395.77880403142001</c:v>
                </c:pt>
                <c:pt idx="16478">
                  <c:v>395.82153178761303</c:v>
                </c:pt>
                <c:pt idx="16479">
                  <c:v>395.86426185009799</c:v>
                </c:pt>
                <c:pt idx="16480">
                  <c:v>395.90699421887399</c:v>
                </c:pt>
                <c:pt idx="16481">
                  <c:v>395.94972889394199</c:v>
                </c:pt>
                <c:pt idx="16482">
                  <c:v>395.99246587530098</c:v>
                </c:pt>
                <c:pt idx="16483">
                  <c:v>396.03520516295202</c:v>
                </c:pt>
                <c:pt idx="16484">
                  <c:v>396.07794675689502</c:v>
                </c:pt>
                <c:pt idx="16485">
                  <c:v>396.12069065712802</c:v>
                </c:pt>
                <c:pt idx="16486">
                  <c:v>396.163436863654</c:v>
                </c:pt>
                <c:pt idx="16487">
                  <c:v>396.20618537647101</c:v>
                </c:pt>
                <c:pt idx="16488">
                  <c:v>396.24893619557997</c:v>
                </c:pt>
                <c:pt idx="16489">
                  <c:v>396.29168932098003</c:v>
                </c:pt>
                <c:pt idx="16490">
                  <c:v>396.334444752671</c:v>
                </c:pt>
                <c:pt idx="16491">
                  <c:v>396.37720249065501</c:v>
                </c:pt>
                <c:pt idx="16492">
                  <c:v>396.41996253492903</c:v>
                </c:pt>
                <c:pt idx="16493">
                  <c:v>396.46272488549499</c:v>
                </c:pt>
                <c:pt idx="16494">
                  <c:v>396.50548954235302</c:v>
                </c:pt>
                <c:pt idx="16495">
                  <c:v>396.54825650550202</c:v>
                </c:pt>
                <c:pt idx="16496">
                  <c:v>396.59102577494298</c:v>
                </c:pt>
                <c:pt idx="16497">
                  <c:v>396.63379735067599</c:v>
                </c:pt>
                <c:pt idx="16498">
                  <c:v>396.67657123269998</c:v>
                </c:pt>
                <c:pt idx="16499">
                  <c:v>396.71934742101502</c:v>
                </c:pt>
                <c:pt idx="16500">
                  <c:v>396.76212591562199</c:v>
                </c:pt>
                <c:pt idx="16501">
                  <c:v>396.80490671652001</c:v>
                </c:pt>
                <c:pt idx="16502">
                  <c:v>396.84768982371003</c:v>
                </c:pt>
                <c:pt idx="16503">
                  <c:v>396.89047523719199</c:v>
                </c:pt>
                <c:pt idx="16504">
                  <c:v>396.933262956965</c:v>
                </c:pt>
                <c:pt idx="16505">
                  <c:v>396.97605298303</c:v>
                </c:pt>
                <c:pt idx="16506">
                  <c:v>397.01884531538599</c:v>
                </c:pt>
                <c:pt idx="16507">
                  <c:v>397.06163995403398</c:v>
                </c:pt>
                <c:pt idx="16508">
                  <c:v>397.10443689897301</c:v>
                </c:pt>
                <c:pt idx="16509">
                  <c:v>397.14723615020301</c:v>
                </c:pt>
                <c:pt idx="16510">
                  <c:v>397.19003770772599</c:v>
                </c:pt>
                <c:pt idx="16511">
                  <c:v>397.23284157154001</c:v>
                </c:pt>
                <c:pt idx="16512">
                  <c:v>397.275647741645</c:v>
                </c:pt>
                <c:pt idx="16513">
                  <c:v>397.318456218042</c:v>
                </c:pt>
                <c:pt idx="16514">
                  <c:v>397.36126700072998</c:v>
                </c:pt>
                <c:pt idx="16515">
                  <c:v>397.40408008971002</c:v>
                </c:pt>
                <c:pt idx="16516">
                  <c:v>397.44689548498098</c:v>
                </c:pt>
                <c:pt idx="16517">
                  <c:v>397.48971318654401</c:v>
                </c:pt>
                <c:pt idx="16518">
                  <c:v>397.53253319439898</c:v>
                </c:pt>
                <c:pt idx="16519">
                  <c:v>397.57535550854499</c:v>
                </c:pt>
                <c:pt idx="16520">
                  <c:v>397.618180128983</c:v>
                </c:pt>
                <c:pt idx="16521">
                  <c:v>397.66100705571199</c:v>
                </c:pt>
                <c:pt idx="16522">
                  <c:v>397.70383628873202</c:v>
                </c:pt>
                <c:pt idx="16523">
                  <c:v>397.746667828044</c:v>
                </c:pt>
                <c:pt idx="16524">
                  <c:v>397.78950167364798</c:v>
                </c:pt>
                <c:pt idx="16525">
                  <c:v>397.83233782554299</c:v>
                </c:pt>
                <c:pt idx="16526">
                  <c:v>397.87517628373001</c:v>
                </c:pt>
                <c:pt idx="16527">
                  <c:v>397.91801704820801</c:v>
                </c:pt>
                <c:pt idx="16528">
                  <c:v>397.96086011897802</c:v>
                </c:pt>
                <c:pt idx="16529">
                  <c:v>398.00370549604003</c:v>
                </c:pt>
                <c:pt idx="16530">
                  <c:v>398.04655317939302</c:v>
                </c:pt>
                <c:pt idx="16531">
                  <c:v>398.08940316903698</c:v>
                </c:pt>
                <c:pt idx="16532">
                  <c:v>398.13225546497301</c:v>
                </c:pt>
                <c:pt idx="16533">
                  <c:v>398.17511006720002</c:v>
                </c:pt>
                <c:pt idx="16534">
                  <c:v>398.21796697571898</c:v>
                </c:pt>
                <c:pt idx="16535">
                  <c:v>398.26082619053</c:v>
                </c:pt>
                <c:pt idx="16536">
                  <c:v>398.30368771163199</c:v>
                </c:pt>
                <c:pt idx="16537">
                  <c:v>398.346551539026</c:v>
                </c:pt>
                <c:pt idx="16538">
                  <c:v>398.38941767271098</c:v>
                </c:pt>
                <c:pt idx="16539">
                  <c:v>398.432286112687</c:v>
                </c:pt>
                <c:pt idx="16540">
                  <c:v>398.47515685895598</c:v>
                </c:pt>
                <c:pt idx="16541">
                  <c:v>398.51802991151499</c:v>
                </c:pt>
                <c:pt idx="16542">
                  <c:v>398.56090527036702</c:v>
                </c:pt>
                <c:pt idx="16543">
                  <c:v>398.603782935509</c:v>
                </c:pt>
                <c:pt idx="16544">
                  <c:v>398.64666290694402</c:v>
                </c:pt>
                <c:pt idx="16545">
                  <c:v>398.68954518467001</c:v>
                </c:pt>
                <c:pt idx="16546">
                  <c:v>398.73242976868698</c:v>
                </c:pt>
                <c:pt idx="16547">
                  <c:v>398.77531665899602</c:v>
                </c:pt>
                <c:pt idx="16548">
                  <c:v>398.81820585559598</c:v>
                </c:pt>
                <c:pt idx="16549">
                  <c:v>398.861097358488</c:v>
                </c:pt>
                <c:pt idx="16550">
                  <c:v>398.90399116767202</c:v>
                </c:pt>
                <c:pt idx="16551">
                  <c:v>398.94688728314702</c:v>
                </c:pt>
                <c:pt idx="16552">
                  <c:v>398.989785704913</c:v>
                </c:pt>
                <c:pt idx="16553">
                  <c:v>399.03268643297201</c:v>
                </c:pt>
                <c:pt idx="16554">
                  <c:v>399.07558946732098</c:v>
                </c:pt>
                <c:pt idx="16555">
                  <c:v>399.11849480796201</c:v>
                </c:pt>
                <c:pt idx="16556">
                  <c:v>399.16140245489498</c:v>
                </c:pt>
                <c:pt idx="16557">
                  <c:v>399.20431240811899</c:v>
                </c:pt>
                <c:pt idx="16558">
                  <c:v>399.24722466763501</c:v>
                </c:pt>
                <c:pt idx="16559">
                  <c:v>399.29013923344201</c:v>
                </c:pt>
                <c:pt idx="16560">
                  <c:v>399.333056105541</c:v>
                </c:pt>
                <c:pt idx="16561">
                  <c:v>399.37597528393201</c:v>
                </c:pt>
                <c:pt idx="16562">
                  <c:v>399.41889676861302</c:v>
                </c:pt>
                <c:pt idx="16563">
                  <c:v>399.46182055958701</c:v>
                </c:pt>
                <c:pt idx="16564">
                  <c:v>399.50474665685198</c:v>
                </c:pt>
                <c:pt idx="16565">
                  <c:v>399.54767506040798</c:v>
                </c:pt>
                <c:pt idx="16566">
                  <c:v>399.59060577025599</c:v>
                </c:pt>
                <c:pt idx="16567">
                  <c:v>399.633538786396</c:v>
                </c:pt>
                <c:pt idx="16568">
                  <c:v>399.67647410882699</c:v>
                </c:pt>
                <c:pt idx="16569">
                  <c:v>399.71941173754902</c:v>
                </c:pt>
                <c:pt idx="16570">
                  <c:v>399.76235167256402</c:v>
                </c:pt>
                <c:pt idx="16571">
                  <c:v>399.80529391386898</c:v>
                </c:pt>
                <c:pt idx="16572">
                  <c:v>399.84823846146702</c:v>
                </c:pt>
                <c:pt idx="16573">
                  <c:v>399.89118531535502</c:v>
                </c:pt>
                <c:pt idx="16574">
                  <c:v>399.93413447553502</c:v>
                </c:pt>
                <c:pt idx="16575">
                  <c:v>399.97708594200702</c:v>
                </c:pt>
                <c:pt idx="16576">
                  <c:v>400.02003971477097</c:v>
                </c:pt>
                <c:pt idx="16577">
                  <c:v>400.062995793825</c:v>
                </c:pt>
                <c:pt idx="16578">
                  <c:v>400.10595417917199</c:v>
                </c:pt>
                <c:pt idx="16579">
                  <c:v>400.14891487081002</c:v>
                </c:pt>
                <c:pt idx="16580">
                  <c:v>400.19187786873903</c:v>
                </c:pt>
                <c:pt idx="16581">
                  <c:v>400.23484317295998</c:v>
                </c:pt>
                <c:pt idx="16582">
                  <c:v>400.277810783473</c:v>
                </c:pt>
                <c:pt idx="16583">
                  <c:v>400.320780700277</c:v>
                </c:pt>
                <c:pt idx="16584">
                  <c:v>400.36375292337198</c:v>
                </c:pt>
                <c:pt idx="16585">
                  <c:v>400.40672745275901</c:v>
                </c:pt>
                <c:pt idx="16586">
                  <c:v>400.449704288438</c:v>
                </c:pt>
                <c:pt idx="16587">
                  <c:v>400.49268343040802</c:v>
                </c:pt>
                <c:pt idx="16588">
                  <c:v>400.53566487866999</c:v>
                </c:pt>
                <c:pt idx="16589">
                  <c:v>400.578648633223</c:v>
                </c:pt>
                <c:pt idx="16590">
                  <c:v>400.62163469406801</c:v>
                </c:pt>
                <c:pt idx="16591">
                  <c:v>400.664623061204</c:v>
                </c:pt>
                <c:pt idx="16592">
                  <c:v>400.70761373463199</c:v>
                </c:pt>
                <c:pt idx="16593">
                  <c:v>400.75060671435102</c:v>
                </c:pt>
                <c:pt idx="16594">
                  <c:v>400.793602000362</c:v>
                </c:pt>
                <c:pt idx="16595">
                  <c:v>400.83659959266498</c:v>
                </c:pt>
                <c:pt idx="16596">
                  <c:v>400.879599491259</c:v>
                </c:pt>
                <c:pt idx="16597">
                  <c:v>400.922601696144</c:v>
                </c:pt>
                <c:pt idx="16598">
                  <c:v>400.965606207321</c:v>
                </c:pt>
                <c:pt idx="16599">
                  <c:v>401.00861302479001</c:v>
                </c:pt>
                <c:pt idx="16600">
                  <c:v>401.05162214855</c:v>
                </c:pt>
                <c:pt idx="16601">
                  <c:v>401.09463357860102</c:v>
                </c:pt>
                <c:pt idx="16602">
                  <c:v>401.13764731494501</c:v>
                </c:pt>
                <c:pt idx="16603">
                  <c:v>401.18066335757902</c:v>
                </c:pt>
                <c:pt idx="16604">
                  <c:v>401.22368170650498</c:v>
                </c:pt>
                <c:pt idx="16605">
                  <c:v>401.26670236172299</c:v>
                </c:pt>
                <c:pt idx="16606">
                  <c:v>401.30972532323199</c:v>
                </c:pt>
                <c:pt idx="16607">
                  <c:v>401.35275059103299</c:v>
                </c:pt>
                <c:pt idx="16608">
                  <c:v>401.39577816512502</c:v>
                </c:pt>
                <c:pt idx="16609">
                  <c:v>401.43880804550901</c:v>
                </c:pt>
                <c:pt idx="16610">
                  <c:v>401.48184023218499</c:v>
                </c:pt>
                <c:pt idx="16611">
                  <c:v>401.52487472515202</c:v>
                </c:pt>
                <c:pt idx="16612">
                  <c:v>401.56791152441002</c:v>
                </c:pt>
                <c:pt idx="16613">
                  <c:v>401.61095062995997</c:v>
                </c:pt>
                <c:pt idx="16614">
                  <c:v>401.65399204180198</c:v>
                </c:pt>
                <c:pt idx="16615">
                  <c:v>401.69703575993498</c:v>
                </c:pt>
                <c:pt idx="16616">
                  <c:v>401.74008178435901</c:v>
                </c:pt>
                <c:pt idx="16617">
                  <c:v>401.78313011507498</c:v>
                </c:pt>
                <c:pt idx="16618">
                  <c:v>401.82618075208302</c:v>
                </c:pt>
                <c:pt idx="16619">
                  <c:v>401.86923369538198</c:v>
                </c:pt>
                <c:pt idx="16620">
                  <c:v>401.912288944973</c:v>
                </c:pt>
                <c:pt idx="16621">
                  <c:v>401.955346500855</c:v>
                </c:pt>
                <c:pt idx="16622">
                  <c:v>401.99840636302901</c:v>
                </c:pt>
                <c:pt idx="16623">
                  <c:v>402.04146853149399</c:v>
                </c:pt>
                <c:pt idx="16624">
                  <c:v>402.08453300625098</c:v>
                </c:pt>
                <c:pt idx="16625">
                  <c:v>402.127599787299</c:v>
                </c:pt>
                <c:pt idx="16626">
                  <c:v>402.17066887463898</c:v>
                </c:pt>
                <c:pt idx="16627">
                  <c:v>402.21374026827101</c:v>
                </c:pt>
                <c:pt idx="16628">
                  <c:v>402.25681396819402</c:v>
                </c:pt>
                <c:pt idx="16629">
                  <c:v>402.29988997440802</c:v>
                </c:pt>
                <c:pt idx="16630">
                  <c:v>402.34296828691402</c:v>
                </c:pt>
                <c:pt idx="16631">
                  <c:v>402.38604890571202</c:v>
                </c:pt>
                <c:pt idx="16632">
                  <c:v>402.429131830801</c:v>
                </c:pt>
                <c:pt idx="16633">
                  <c:v>402.47221706218102</c:v>
                </c:pt>
                <c:pt idx="16634">
                  <c:v>402.51530459985298</c:v>
                </c:pt>
                <c:pt idx="16635">
                  <c:v>402.55839444381701</c:v>
                </c:pt>
                <c:pt idx="16636">
                  <c:v>402.60148659407201</c:v>
                </c:pt>
                <c:pt idx="16637">
                  <c:v>402.64458105061902</c:v>
                </c:pt>
                <c:pt idx="16638">
                  <c:v>402.68767781345701</c:v>
                </c:pt>
                <c:pt idx="16639">
                  <c:v>402.73077688258701</c:v>
                </c:pt>
                <c:pt idx="16640">
                  <c:v>402.77387825800798</c:v>
                </c:pt>
                <c:pt idx="16641">
                  <c:v>402.81698193972102</c:v>
                </c:pt>
                <c:pt idx="16642">
                  <c:v>402.860087927726</c:v>
                </c:pt>
                <c:pt idx="16643">
                  <c:v>402.90319622202202</c:v>
                </c:pt>
                <c:pt idx="16644">
                  <c:v>402.94630682260902</c:v>
                </c:pt>
                <c:pt idx="16645">
                  <c:v>402.98941972948802</c:v>
                </c:pt>
                <c:pt idx="16646">
                  <c:v>403.03253494265903</c:v>
                </c:pt>
                <c:pt idx="16647">
                  <c:v>403.07565246212101</c:v>
                </c:pt>
                <c:pt idx="16648">
                  <c:v>403.11877228787398</c:v>
                </c:pt>
                <c:pt idx="16649">
                  <c:v>403.16189441991901</c:v>
                </c:pt>
                <c:pt idx="16650">
                  <c:v>403.20501885825598</c:v>
                </c:pt>
                <c:pt idx="16651">
                  <c:v>403.24814560288399</c:v>
                </c:pt>
                <c:pt idx="16652">
                  <c:v>403.29127465380401</c:v>
                </c:pt>
                <c:pt idx="16653">
                  <c:v>403.33440601101501</c:v>
                </c:pt>
                <c:pt idx="16654">
                  <c:v>403.377539674518</c:v>
                </c:pt>
                <c:pt idx="16655">
                  <c:v>403.42067564431198</c:v>
                </c:pt>
                <c:pt idx="16656">
                  <c:v>403.46381392039802</c:v>
                </c:pt>
                <c:pt idx="16657">
                  <c:v>403.50695450277499</c:v>
                </c:pt>
                <c:pt idx="16658">
                  <c:v>403.55009739144401</c:v>
                </c:pt>
                <c:pt idx="16659">
                  <c:v>403.59324258640498</c:v>
                </c:pt>
                <c:pt idx="16660">
                  <c:v>403.63639008765699</c:v>
                </c:pt>
                <c:pt idx="16661">
                  <c:v>403.67953989519998</c:v>
                </c:pt>
                <c:pt idx="16662">
                  <c:v>403.72269200903497</c:v>
                </c:pt>
                <c:pt idx="16663">
                  <c:v>403.76584642916202</c:v>
                </c:pt>
                <c:pt idx="16664">
                  <c:v>403.80900315558</c:v>
                </c:pt>
                <c:pt idx="16665">
                  <c:v>403.85216218828901</c:v>
                </c:pt>
                <c:pt idx="16666">
                  <c:v>403.89532352728997</c:v>
                </c:pt>
                <c:pt idx="16667">
                  <c:v>403.938487172583</c:v>
                </c:pt>
                <c:pt idx="16668">
                  <c:v>403.981653124167</c:v>
                </c:pt>
                <c:pt idx="16669">
                  <c:v>404.024821382043</c:v>
                </c:pt>
                <c:pt idx="16670">
                  <c:v>404.06799194620999</c:v>
                </c:pt>
                <c:pt idx="16671">
                  <c:v>404.11116481666897</c:v>
                </c:pt>
                <c:pt idx="16672">
                  <c:v>404.154339993419</c:v>
                </c:pt>
                <c:pt idx="16673">
                  <c:v>404.19751747646097</c:v>
                </c:pt>
                <c:pt idx="16674">
                  <c:v>404.24069726579501</c:v>
                </c:pt>
                <c:pt idx="16675">
                  <c:v>404.28387936142002</c:v>
                </c:pt>
                <c:pt idx="16676">
                  <c:v>404.32706376333601</c:v>
                </c:pt>
                <c:pt idx="16677">
                  <c:v>404.37025047154401</c:v>
                </c:pt>
                <c:pt idx="16678">
                  <c:v>404.41343948604401</c:v>
                </c:pt>
                <c:pt idx="16679">
                  <c:v>404.45663080683499</c:v>
                </c:pt>
                <c:pt idx="16680">
                  <c:v>404.49982443391701</c:v>
                </c:pt>
                <c:pt idx="16681">
                  <c:v>404.54302036729098</c:v>
                </c:pt>
                <c:pt idx="16682">
                  <c:v>404.586218606957</c:v>
                </c:pt>
                <c:pt idx="16683">
                  <c:v>404.62941915291401</c:v>
                </c:pt>
                <c:pt idx="16684">
                  <c:v>404.67262200516302</c:v>
                </c:pt>
                <c:pt idx="16685">
                  <c:v>404.71582716370301</c:v>
                </c:pt>
                <c:pt idx="16686">
                  <c:v>404.75903462853501</c:v>
                </c:pt>
                <c:pt idx="16687">
                  <c:v>404.80224439965798</c:v>
                </c:pt>
                <c:pt idx="16688">
                  <c:v>404.84545647707301</c:v>
                </c:pt>
                <c:pt idx="16689">
                  <c:v>404.88867086077897</c:v>
                </c:pt>
                <c:pt idx="16690">
                  <c:v>404.93188755077699</c:v>
                </c:pt>
                <c:pt idx="16691">
                  <c:v>404.97510654706701</c:v>
                </c:pt>
                <c:pt idx="16692">
                  <c:v>405.01832784964699</c:v>
                </c:pt>
                <c:pt idx="16693">
                  <c:v>405.06155145852</c:v>
                </c:pt>
                <c:pt idx="16694">
                  <c:v>405.10477737368399</c:v>
                </c:pt>
                <c:pt idx="16695">
                  <c:v>405.14800559513998</c:v>
                </c:pt>
                <c:pt idx="16696">
                  <c:v>405.19123612288701</c:v>
                </c:pt>
                <c:pt idx="16697">
                  <c:v>405.23446895692501</c:v>
                </c:pt>
                <c:pt idx="16698">
                  <c:v>405.27770409725503</c:v>
                </c:pt>
                <c:pt idx="16699">
                  <c:v>405.32094154387698</c:v>
                </c:pt>
                <c:pt idx="16700">
                  <c:v>405.36418129678998</c:v>
                </c:pt>
                <c:pt idx="16701">
                  <c:v>405.40742335599498</c:v>
                </c:pt>
                <c:pt idx="16702">
                  <c:v>405.45066772149102</c:v>
                </c:pt>
                <c:pt idx="16703">
                  <c:v>405.493914393279</c:v>
                </c:pt>
                <c:pt idx="16704">
                  <c:v>405.53716337135802</c:v>
                </c:pt>
                <c:pt idx="16705">
                  <c:v>405.58041465572899</c:v>
                </c:pt>
                <c:pt idx="16706">
                  <c:v>405.62366824639201</c:v>
                </c:pt>
                <c:pt idx="16707">
                  <c:v>405.666924143345</c:v>
                </c:pt>
                <c:pt idx="16708">
                  <c:v>405.71018234659101</c:v>
                </c:pt>
                <c:pt idx="16709">
                  <c:v>405.753442856128</c:v>
                </c:pt>
                <c:pt idx="16710">
                  <c:v>405.79670567195598</c:v>
                </c:pt>
                <c:pt idx="16711">
                  <c:v>405.83997079407601</c:v>
                </c:pt>
                <c:pt idx="16712">
                  <c:v>405.88323822248799</c:v>
                </c:pt>
                <c:pt idx="16713">
                  <c:v>405.92650795719101</c:v>
                </c:pt>
                <c:pt idx="16714">
                  <c:v>405.96977999818603</c:v>
                </c:pt>
                <c:pt idx="16715">
                  <c:v>406.01305434547203</c:v>
                </c:pt>
                <c:pt idx="16716">
                  <c:v>406.05633099904998</c:v>
                </c:pt>
                <c:pt idx="16717">
                  <c:v>406.09960995891902</c:v>
                </c:pt>
                <c:pt idx="16718">
                  <c:v>406.14289122508001</c:v>
                </c:pt>
                <c:pt idx="16719">
                  <c:v>406.18617479753198</c:v>
                </c:pt>
                <c:pt idx="16720">
                  <c:v>406.22946067627601</c:v>
                </c:pt>
                <c:pt idx="16721">
                  <c:v>406.27274886131102</c:v>
                </c:pt>
                <c:pt idx="16722">
                  <c:v>406.31603935263797</c:v>
                </c:pt>
                <c:pt idx="16723">
                  <c:v>406.35933215025602</c:v>
                </c:pt>
                <c:pt idx="16724">
                  <c:v>406.40262725416602</c:v>
                </c:pt>
                <c:pt idx="16725">
                  <c:v>406.44592466436802</c:v>
                </c:pt>
                <c:pt idx="16726">
                  <c:v>406.489224380861</c:v>
                </c:pt>
                <c:pt idx="16727">
                  <c:v>406.53252640364502</c:v>
                </c:pt>
                <c:pt idx="16728">
                  <c:v>406.57583073272201</c:v>
                </c:pt>
                <c:pt idx="16729">
                  <c:v>406.61913736808901</c:v>
                </c:pt>
                <c:pt idx="16730">
                  <c:v>406.66244630974802</c:v>
                </c:pt>
                <c:pt idx="16731">
                  <c:v>406.70575755769897</c:v>
                </c:pt>
                <c:pt idx="16732">
                  <c:v>406.74907111194102</c:v>
                </c:pt>
                <c:pt idx="16733">
                  <c:v>406.79238697247501</c:v>
                </c:pt>
                <c:pt idx="16734">
                  <c:v>406.83570513929999</c:v>
                </c:pt>
                <c:pt idx="16735">
                  <c:v>406.87902561241702</c:v>
                </c:pt>
                <c:pt idx="16736">
                  <c:v>406.92234839182498</c:v>
                </c:pt>
                <c:pt idx="16737">
                  <c:v>406.965673477525</c:v>
                </c:pt>
                <c:pt idx="16738">
                  <c:v>407.00900086951702</c:v>
                </c:pt>
                <c:pt idx="16739">
                  <c:v>407.052330567799</c:v>
                </c:pt>
                <c:pt idx="16740">
                  <c:v>407.09566257237401</c:v>
                </c:pt>
                <c:pt idx="16741">
                  <c:v>407.13899688324</c:v>
                </c:pt>
                <c:pt idx="16742">
                  <c:v>407.18233350039702</c:v>
                </c:pt>
                <c:pt idx="16743">
                  <c:v>407.22567242384599</c:v>
                </c:pt>
                <c:pt idx="16744">
                  <c:v>407.26901365358702</c:v>
                </c:pt>
                <c:pt idx="16745">
                  <c:v>407.31235718961898</c:v>
                </c:pt>
                <c:pt idx="16746">
                  <c:v>407.35570303194299</c:v>
                </c:pt>
                <c:pt idx="16747">
                  <c:v>407.39905118055799</c:v>
                </c:pt>
                <c:pt idx="16748">
                  <c:v>407.44240163546499</c:v>
                </c:pt>
                <c:pt idx="16749">
                  <c:v>407.48575439666303</c:v>
                </c:pt>
                <c:pt idx="16750">
                  <c:v>407.52910946415301</c:v>
                </c:pt>
                <c:pt idx="16751">
                  <c:v>407.57246683793397</c:v>
                </c:pt>
                <c:pt idx="16752">
                  <c:v>407.615826518007</c:v>
                </c:pt>
                <c:pt idx="16753">
                  <c:v>407.659188504371</c:v>
                </c:pt>
                <c:pt idx="16754">
                  <c:v>407.70255279702701</c:v>
                </c:pt>
                <c:pt idx="16755">
                  <c:v>407.745919395974</c:v>
                </c:pt>
                <c:pt idx="16756">
                  <c:v>407.78928830121299</c:v>
                </c:pt>
                <c:pt idx="16757">
                  <c:v>407.83265951274399</c:v>
                </c:pt>
                <c:pt idx="16758">
                  <c:v>407.87603303056602</c:v>
                </c:pt>
                <c:pt idx="16759">
                  <c:v>407.91940885467898</c:v>
                </c:pt>
                <c:pt idx="16760">
                  <c:v>407.96278698508399</c:v>
                </c:pt>
                <c:pt idx="16761">
                  <c:v>408.00616742178102</c:v>
                </c:pt>
                <c:pt idx="16762">
                  <c:v>408.04955016476902</c:v>
                </c:pt>
                <c:pt idx="16763">
                  <c:v>408.09293521404902</c:v>
                </c:pt>
                <c:pt idx="16764">
                  <c:v>408.13632256962001</c:v>
                </c:pt>
                <c:pt idx="16765">
                  <c:v>408.17971223148299</c:v>
                </c:pt>
                <c:pt idx="16766">
                  <c:v>408.22310419963702</c:v>
                </c:pt>
                <c:pt idx="16767">
                  <c:v>408.26649847408299</c:v>
                </c:pt>
                <c:pt idx="16768">
                  <c:v>408.30989505482</c:v>
                </c:pt>
                <c:pt idx="16769">
                  <c:v>408.35329394184902</c:v>
                </c:pt>
                <c:pt idx="16770">
                  <c:v>408.39669513516901</c:v>
                </c:pt>
                <c:pt idx="16771">
                  <c:v>408.44009863478101</c:v>
                </c:pt>
                <c:pt idx="16772">
                  <c:v>408.48350444068501</c:v>
                </c:pt>
                <c:pt idx="16773">
                  <c:v>408.52691255287999</c:v>
                </c:pt>
                <c:pt idx="16774">
                  <c:v>408.57032297136601</c:v>
                </c:pt>
                <c:pt idx="16775">
                  <c:v>408.61373569614398</c:v>
                </c:pt>
                <c:pt idx="16776">
                  <c:v>408.657150727214</c:v>
                </c:pt>
                <c:pt idx="16777">
                  <c:v>408.70056806457501</c:v>
                </c:pt>
                <c:pt idx="16778">
                  <c:v>408.74398770822802</c:v>
                </c:pt>
                <c:pt idx="16779">
                  <c:v>408.78740965817201</c:v>
                </c:pt>
                <c:pt idx="16780">
                  <c:v>408.830833914408</c:v>
                </c:pt>
                <c:pt idx="16781">
                  <c:v>408.87426047693498</c:v>
                </c:pt>
                <c:pt idx="16782">
                  <c:v>408.91768934575401</c:v>
                </c:pt>
                <c:pt idx="16783">
                  <c:v>408.96112052086397</c:v>
                </c:pt>
                <c:pt idx="16784">
                  <c:v>409.00455400226599</c:v>
                </c:pt>
                <c:pt idx="16785">
                  <c:v>409.04798978995899</c:v>
                </c:pt>
                <c:pt idx="16786">
                  <c:v>409.09142788394399</c:v>
                </c:pt>
                <c:pt idx="16787">
                  <c:v>409.13486828421998</c:v>
                </c:pt>
                <c:pt idx="16788">
                  <c:v>409.17831099078802</c:v>
                </c:pt>
                <c:pt idx="16789">
                  <c:v>409.22175600364801</c:v>
                </c:pt>
                <c:pt idx="16790">
                  <c:v>409.26520332279898</c:v>
                </c:pt>
                <c:pt idx="16791">
                  <c:v>409.30865294824099</c:v>
                </c:pt>
                <c:pt idx="16792">
                  <c:v>409.352104879975</c:v>
                </c:pt>
                <c:pt idx="16793">
                  <c:v>409.39555911800102</c:v>
                </c:pt>
                <c:pt idx="16794">
                  <c:v>409.43901566231801</c:v>
                </c:pt>
                <c:pt idx="16795">
                  <c:v>409.48247451292701</c:v>
                </c:pt>
                <c:pt idx="16796">
                  <c:v>409.52593566982699</c:v>
                </c:pt>
                <c:pt idx="16797">
                  <c:v>409.56939913301898</c:v>
                </c:pt>
                <c:pt idx="16798">
                  <c:v>409.612864902502</c:v>
                </c:pt>
                <c:pt idx="16799">
                  <c:v>409.65633297827702</c:v>
                </c:pt>
                <c:pt idx="16800">
                  <c:v>409.69980336034303</c:v>
                </c:pt>
                <c:pt idx="16801">
                  <c:v>409.74327604870098</c:v>
                </c:pt>
                <c:pt idx="16802">
                  <c:v>409.78675104335002</c:v>
                </c:pt>
                <c:pt idx="16803">
                  <c:v>409.83022834429102</c:v>
                </c:pt>
                <c:pt idx="16804">
                  <c:v>409.87370795152401</c:v>
                </c:pt>
                <c:pt idx="16805">
                  <c:v>409.91718986504799</c:v>
                </c:pt>
                <c:pt idx="16806">
                  <c:v>409.960674084863</c:v>
                </c:pt>
                <c:pt idx="16807">
                  <c:v>410.00416061097002</c:v>
                </c:pt>
                <c:pt idx="16808">
                  <c:v>410.04764944336898</c:v>
                </c:pt>
                <c:pt idx="16809">
                  <c:v>410.09114058205898</c:v>
                </c:pt>
                <c:pt idx="16810">
                  <c:v>410.13463402704099</c:v>
                </c:pt>
                <c:pt idx="16811">
                  <c:v>410.17812977831397</c:v>
                </c:pt>
                <c:pt idx="16812">
                  <c:v>410.22162783587902</c:v>
                </c:pt>
                <c:pt idx="16813">
                  <c:v>410.26512819973499</c:v>
                </c:pt>
                <c:pt idx="16814">
                  <c:v>410.30863086988302</c:v>
                </c:pt>
                <c:pt idx="16815">
                  <c:v>410.35213584632203</c:v>
                </c:pt>
                <c:pt idx="16816">
                  <c:v>410.39564312905298</c:v>
                </c:pt>
                <c:pt idx="16817">
                  <c:v>410.43915271807498</c:v>
                </c:pt>
                <c:pt idx="16818">
                  <c:v>410.48266461338898</c:v>
                </c:pt>
                <c:pt idx="16819">
                  <c:v>410.52617881499401</c:v>
                </c:pt>
                <c:pt idx="16820">
                  <c:v>410.56969532289099</c:v>
                </c:pt>
                <c:pt idx="16821">
                  <c:v>410.61321413707998</c:v>
                </c:pt>
                <c:pt idx="16822">
                  <c:v>410.65673525756</c:v>
                </c:pt>
                <c:pt idx="16823">
                  <c:v>410.700258684331</c:v>
                </c:pt>
                <c:pt idx="16824">
                  <c:v>410.74378441739401</c:v>
                </c:pt>
                <c:pt idx="16825">
                  <c:v>410.78731245674902</c:v>
                </c:pt>
                <c:pt idx="16826">
                  <c:v>410.83084280239501</c:v>
                </c:pt>
                <c:pt idx="16827">
                  <c:v>410.87437545433301</c:v>
                </c:pt>
                <c:pt idx="16828">
                  <c:v>410.91791041256198</c:v>
                </c:pt>
                <c:pt idx="16829">
                  <c:v>410.96144767708302</c:v>
                </c:pt>
                <c:pt idx="16830">
                  <c:v>411.00498724789497</c:v>
                </c:pt>
                <c:pt idx="16831">
                  <c:v>411.04852912499899</c:v>
                </c:pt>
                <c:pt idx="16832">
                  <c:v>411.09207330839399</c:v>
                </c:pt>
                <c:pt idx="16833">
                  <c:v>411.135619798081</c:v>
                </c:pt>
                <c:pt idx="16834">
                  <c:v>411.17916859405898</c:v>
                </c:pt>
                <c:pt idx="16835">
                  <c:v>411.22271969632902</c:v>
                </c:pt>
                <c:pt idx="16836">
                  <c:v>411.26627310489101</c:v>
                </c:pt>
                <c:pt idx="16837">
                  <c:v>411.30982881974398</c:v>
                </c:pt>
                <c:pt idx="16838">
                  <c:v>411.35338684088799</c:v>
                </c:pt>
                <c:pt idx="16839">
                  <c:v>411.396947168324</c:v>
                </c:pt>
                <c:pt idx="16840">
                  <c:v>411.44050980205202</c:v>
                </c:pt>
                <c:pt idx="16841">
                  <c:v>411.48407474207102</c:v>
                </c:pt>
                <c:pt idx="16842">
                  <c:v>411.52764198838202</c:v>
                </c:pt>
                <c:pt idx="16843">
                  <c:v>411.571211540984</c:v>
                </c:pt>
                <c:pt idx="16844">
                  <c:v>411.61478339987798</c:v>
                </c:pt>
                <c:pt idx="16845">
                  <c:v>411.658357565063</c:v>
                </c:pt>
                <c:pt idx="16846">
                  <c:v>411.70193403654002</c:v>
                </c:pt>
                <c:pt idx="16847">
                  <c:v>411.74551281430797</c:v>
                </c:pt>
                <c:pt idx="16848">
                  <c:v>411.78909389836798</c:v>
                </c:pt>
                <c:pt idx="16849">
                  <c:v>411.83267728871903</c:v>
                </c:pt>
                <c:pt idx="16850">
                  <c:v>411.87626298536202</c:v>
                </c:pt>
                <c:pt idx="16851">
                  <c:v>411.91985098829599</c:v>
                </c:pt>
                <c:pt idx="16852">
                  <c:v>411.96344129752202</c:v>
                </c:pt>
                <c:pt idx="16853">
                  <c:v>412.00703391304</c:v>
                </c:pt>
                <c:pt idx="16854">
                  <c:v>412.05062883484902</c:v>
                </c:pt>
                <c:pt idx="16855">
                  <c:v>412.09422606294902</c:v>
                </c:pt>
                <c:pt idx="16856">
                  <c:v>412.13782559734102</c:v>
                </c:pt>
                <c:pt idx="16857">
                  <c:v>412.18142743802503</c:v>
                </c:pt>
                <c:pt idx="16858">
                  <c:v>412.22503158500001</c:v>
                </c:pt>
                <c:pt idx="16859">
                  <c:v>412.268638038267</c:v>
                </c:pt>
                <c:pt idx="16860">
                  <c:v>412.31224679782503</c:v>
                </c:pt>
                <c:pt idx="16861">
                  <c:v>412.355857863675</c:v>
                </c:pt>
                <c:pt idx="16862">
                  <c:v>412.39947123581601</c:v>
                </c:pt>
                <c:pt idx="16863">
                  <c:v>412.44308691424902</c:v>
                </c:pt>
                <c:pt idx="16864">
                  <c:v>412.48670489897302</c:v>
                </c:pt>
                <c:pt idx="16865">
                  <c:v>412.53032518998901</c:v>
                </c:pt>
                <c:pt idx="16866">
                  <c:v>412.57394778729599</c:v>
                </c:pt>
                <c:pt idx="16867">
                  <c:v>412.61757269089497</c:v>
                </c:pt>
                <c:pt idx="16868">
                  <c:v>412.66119990078602</c:v>
                </c:pt>
                <c:pt idx="16869">
                  <c:v>412.70482941696798</c:v>
                </c:pt>
                <c:pt idx="16870">
                  <c:v>412.74846123944099</c:v>
                </c:pt>
                <c:pt idx="16871">
                  <c:v>412.79209536820599</c:v>
                </c:pt>
                <c:pt idx="16872">
                  <c:v>412.835731803263</c:v>
                </c:pt>
                <c:pt idx="16873">
                  <c:v>412.87937054461099</c:v>
                </c:pt>
                <c:pt idx="16874">
                  <c:v>412.92301159225099</c:v>
                </c:pt>
                <c:pt idx="16875">
                  <c:v>412.96665494618202</c:v>
                </c:pt>
                <c:pt idx="16876">
                  <c:v>413.010300606405</c:v>
                </c:pt>
                <c:pt idx="16877">
                  <c:v>413.05394857291901</c:v>
                </c:pt>
                <c:pt idx="16878">
                  <c:v>413.09759884572497</c:v>
                </c:pt>
                <c:pt idx="16879">
                  <c:v>413.14125142482197</c:v>
                </c:pt>
                <c:pt idx="16880">
                  <c:v>413.18490631021098</c:v>
                </c:pt>
                <c:pt idx="16881">
                  <c:v>413.22856350189102</c:v>
                </c:pt>
                <c:pt idx="16882">
                  <c:v>413.272222999863</c:v>
                </c:pt>
                <c:pt idx="16883">
                  <c:v>413.31588480412597</c:v>
                </c:pt>
                <c:pt idx="16884">
                  <c:v>413.359548914681</c:v>
                </c:pt>
                <c:pt idx="16885">
                  <c:v>413.40321533152797</c:v>
                </c:pt>
                <c:pt idx="16886">
                  <c:v>413.44688405466599</c:v>
                </c:pt>
                <c:pt idx="16887">
                  <c:v>413.49055508409498</c:v>
                </c:pt>
                <c:pt idx="16888">
                  <c:v>413.53422841981597</c:v>
                </c:pt>
                <c:pt idx="16889">
                  <c:v>413.57790406182897</c:v>
                </c:pt>
                <c:pt idx="16890">
                  <c:v>413.62158201013301</c:v>
                </c:pt>
                <c:pt idx="16891">
                  <c:v>413.66526226472899</c:v>
                </c:pt>
                <c:pt idx="16892">
                  <c:v>413.70894482561602</c:v>
                </c:pt>
                <c:pt idx="16893">
                  <c:v>413.75262969279498</c:v>
                </c:pt>
                <c:pt idx="16894">
                  <c:v>413.79631686626499</c:v>
                </c:pt>
                <c:pt idx="16895">
                  <c:v>413.840006346027</c:v>
                </c:pt>
                <c:pt idx="16896">
                  <c:v>413.88369813207999</c:v>
                </c:pt>
                <c:pt idx="16897">
                  <c:v>413.92739222442498</c:v>
                </c:pt>
                <c:pt idx="16898">
                  <c:v>413.97108862306101</c:v>
                </c:pt>
                <c:pt idx="16899">
                  <c:v>414.01478732798898</c:v>
                </c:pt>
                <c:pt idx="16900">
                  <c:v>414.05848833920902</c:v>
                </c:pt>
                <c:pt idx="16901">
                  <c:v>414.10219165671998</c:v>
                </c:pt>
                <c:pt idx="16902">
                  <c:v>414.14589728052198</c:v>
                </c:pt>
                <c:pt idx="16903">
                  <c:v>414.18960521061598</c:v>
                </c:pt>
                <c:pt idx="16904">
                  <c:v>414.23331544700198</c:v>
                </c:pt>
                <c:pt idx="16905">
                  <c:v>414.27702798967903</c:v>
                </c:pt>
                <c:pt idx="16906">
                  <c:v>414.32074283864802</c:v>
                </c:pt>
                <c:pt idx="16907">
                  <c:v>414.36445999390799</c:v>
                </c:pt>
                <c:pt idx="16908">
                  <c:v>414.40817945546002</c:v>
                </c:pt>
                <c:pt idx="16909">
                  <c:v>414.45190122330303</c:v>
                </c:pt>
                <c:pt idx="16910">
                  <c:v>414.49562529743798</c:v>
                </c:pt>
                <c:pt idx="16911">
                  <c:v>414.53935167786398</c:v>
                </c:pt>
                <c:pt idx="16912">
                  <c:v>414.58308036458197</c:v>
                </c:pt>
                <c:pt idx="16913">
                  <c:v>414.62681135759101</c:v>
                </c:pt>
                <c:pt idx="16914">
                  <c:v>414.67054465689199</c:v>
                </c:pt>
                <c:pt idx="16915">
                  <c:v>414.71428026248401</c:v>
                </c:pt>
                <c:pt idx="16916">
                  <c:v>414.75801817436798</c:v>
                </c:pt>
                <c:pt idx="16917">
                  <c:v>414.801758392544</c:v>
                </c:pt>
                <c:pt idx="16918">
                  <c:v>414.84550091701101</c:v>
                </c:pt>
                <c:pt idx="16919">
                  <c:v>414.889245747769</c:v>
                </c:pt>
                <c:pt idx="16920">
                  <c:v>414.93299288481899</c:v>
                </c:pt>
                <c:pt idx="16921">
                  <c:v>414.97674232816098</c:v>
                </c:pt>
                <c:pt idx="16922">
                  <c:v>415.02049407779401</c:v>
                </c:pt>
                <c:pt idx="16923">
                  <c:v>415.06424813371899</c:v>
                </c:pt>
                <c:pt idx="16924">
                  <c:v>415.10800449593501</c:v>
                </c:pt>
                <c:pt idx="16925">
                  <c:v>415.15176316444303</c:v>
                </c:pt>
                <c:pt idx="16926">
                  <c:v>415.19552413924202</c:v>
                </c:pt>
                <c:pt idx="16927">
                  <c:v>415.23928742033303</c:v>
                </c:pt>
                <c:pt idx="16928">
                  <c:v>415.28305300771501</c:v>
                </c:pt>
                <c:pt idx="16929">
                  <c:v>415.326820901389</c:v>
                </c:pt>
                <c:pt idx="16930">
                  <c:v>415.37059110135402</c:v>
                </c:pt>
                <c:pt idx="16931">
                  <c:v>415.41436360761099</c:v>
                </c:pt>
                <c:pt idx="16932">
                  <c:v>415.45813842016003</c:v>
                </c:pt>
                <c:pt idx="16933">
                  <c:v>415.50191553899998</c:v>
                </c:pt>
                <c:pt idx="16934">
                  <c:v>415.54569496413097</c:v>
                </c:pt>
                <c:pt idx="16935">
                  <c:v>415.58947669555403</c:v>
                </c:pt>
                <c:pt idx="16936">
                  <c:v>415.63326073326903</c:v>
                </c:pt>
                <c:pt idx="16937">
                  <c:v>415.67704707727501</c:v>
                </c:pt>
                <c:pt idx="16938">
                  <c:v>415.72083572757299</c:v>
                </c:pt>
                <c:pt idx="16939">
                  <c:v>415.76462668416201</c:v>
                </c:pt>
                <c:pt idx="16940">
                  <c:v>415.80841994704298</c:v>
                </c:pt>
                <c:pt idx="16941">
                  <c:v>415.85221551621498</c:v>
                </c:pt>
                <c:pt idx="16942">
                  <c:v>415.89601339167803</c:v>
                </c:pt>
                <c:pt idx="16943">
                  <c:v>415.93981357343398</c:v>
                </c:pt>
                <c:pt idx="16944">
                  <c:v>415.98361606148097</c:v>
                </c:pt>
                <c:pt idx="16945">
                  <c:v>416.027420855819</c:v>
                </c:pt>
                <c:pt idx="16946">
                  <c:v>416.07122795644898</c:v>
                </c:pt>
                <c:pt idx="16947">
                  <c:v>416.11503736336999</c:v>
                </c:pt>
                <c:pt idx="16948">
                  <c:v>416.15884907658301</c:v>
                </c:pt>
                <c:pt idx="16949">
                  <c:v>416.20266309608797</c:v>
                </c:pt>
                <c:pt idx="16950">
                  <c:v>416.24647942188398</c:v>
                </c:pt>
                <c:pt idx="16951">
                  <c:v>416.29029805397101</c:v>
                </c:pt>
                <c:pt idx="16952">
                  <c:v>416.33411899235</c:v>
                </c:pt>
                <c:pt idx="16953">
                  <c:v>416.37794223702099</c:v>
                </c:pt>
                <c:pt idx="16954">
                  <c:v>416.42176778798301</c:v>
                </c:pt>
                <c:pt idx="16955">
                  <c:v>416.46559564523699</c:v>
                </c:pt>
                <c:pt idx="16956">
                  <c:v>416.509425808782</c:v>
                </c:pt>
                <c:pt idx="16957">
                  <c:v>416.55325827861901</c:v>
                </c:pt>
                <c:pt idx="16958">
                  <c:v>416.59709305474701</c:v>
                </c:pt>
                <c:pt idx="16959">
                  <c:v>416.640930137167</c:v>
                </c:pt>
                <c:pt idx="16960">
                  <c:v>416.68476952587798</c:v>
                </c:pt>
                <c:pt idx="16961">
                  <c:v>416.72861122088102</c:v>
                </c:pt>
                <c:pt idx="16962">
                  <c:v>416.77245522217498</c:v>
                </c:pt>
                <c:pt idx="16963">
                  <c:v>416.81630152976101</c:v>
                </c:pt>
                <c:pt idx="16964">
                  <c:v>416.86015014363898</c:v>
                </c:pt>
                <c:pt idx="16965">
                  <c:v>416.90400106380798</c:v>
                </c:pt>
                <c:pt idx="16966">
                  <c:v>416.94785429026803</c:v>
                </c:pt>
                <c:pt idx="16967">
                  <c:v>416.99170982302002</c:v>
                </c:pt>
                <c:pt idx="16968">
                  <c:v>417.03556766206401</c:v>
                </c:pt>
                <c:pt idx="16969">
                  <c:v>417.07942780739899</c:v>
                </c:pt>
                <c:pt idx="16970">
                  <c:v>417.12329025902602</c:v>
                </c:pt>
                <c:pt idx="16971">
                  <c:v>417.16715501694398</c:v>
                </c:pt>
                <c:pt idx="16972">
                  <c:v>417.21102208115298</c:v>
                </c:pt>
                <c:pt idx="16973">
                  <c:v>417.254891451655</c:v>
                </c:pt>
                <c:pt idx="16974">
                  <c:v>417.298763128448</c:v>
                </c:pt>
                <c:pt idx="16975">
                  <c:v>417.34263711153199</c:v>
                </c:pt>
                <c:pt idx="16976">
                  <c:v>417.38651340090797</c:v>
                </c:pt>
                <c:pt idx="16977">
                  <c:v>417.430391996575</c:v>
                </c:pt>
                <c:pt idx="16978">
                  <c:v>417.47427289853402</c:v>
                </c:pt>
                <c:pt idx="16979">
                  <c:v>417.51815610678398</c:v>
                </c:pt>
                <c:pt idx="16980">
                  <c:v>417.56204162132599</c:v>
                </c:pt>
                <c:pt idx="16981">
                  <c:v>417.60592944216</c:v>
                </c:pt>
                <c:pt idx="16982">
                  <c:v>417.649819569285</c:v>
                </c:pt>
                <c:pt idx="16983">
                  <c:v>417.69371200270098</c:v>
                </c:pt>
                <c:pt idx="16984">
                  <c:v>417.73760674240901</c:v>
                </c:pt>
                <c:pt idx="16985">
                  <c:v>417.781503788409</c:v>
                </c:pt>
                <c:pt idx="16986">
                  <c:v>417.82540314070002</c:v>
                </c:pt>
                <c:pt idx="16987">
                  <c:v>417.86930479928299</c:v>
                </c:pt>
                <c:pt idx="16988">
                  <c:v>417.91320876415699</c:v>
                </c:pt>
                <c:pt idx="16989">
                  <c:v>417.957115035323</c:v>
                </c:pt>
                <c:pt idx="16990">
                  <c:v>418.00102361277999</c:v>
                </c:pt>
                <c:pt idx="16991">
                  <c:v>418.04493449652898</c:v>
                </c:pt>
              </c:numCache>
            </c:numRef>
          </c:xVal>
          <c:yVal>
            <c:numRef>
              <c:f>spc!$B$1:$B$32000</c:f>
              <c:numCache>
                <c:formatCode>General</c:formatCode>
                <c:ptCount val="32000"/>
                <c:pt idx="0">
                  <c:v>1E-4</c:v>
                </c:pt>
                <c:pt idx="1">
                  <c:v>1E-4</c:v>
                </c:pt>
                <c:pt idx="2">
                  <c:v>1E-4</c:v>
                </c:pt>
                <c:pt idx="3">
                  <c:v>1E-4</c:v>
                </c:pt>
                <c:pt idx="4">
                  <c:v>1E-4</c:v>
                </c:pt>
                <c:pt idx="5">
                  <c:v>1E-4</c:v>
                </c:pt>
                <c:pt idx="6">
                  <c:v>1E-4</c:v>
                </c:pt>
                <c:pt idx="7">
                  <c:v>1E-4</c:v>
                </c:pt>
                <c:pt idx="8">
                  <c:v>1E-4</c:v>
                </c:pt>
                <c:pt idx="9">
                  <c:v>1E-4</c:v>
                </c:pt>
                <c:pt idx="10">
                  <c:v>1E-4</c:v>
                </c:pt>
                <c:pt idx="11">
                  <c:v>1E-4</c:v>
                </c:pt>
                <c:pt idx="12">
                  <c:v>1E-4</c:v>
                </c:pt>
                <c:pt idx="13">
                  <c:v>1E-4</c:v>
                </c:pt>
                <c:pt idx="14">
                  <c:v>1E-4</c:v>
                </c:pt>
                <c:pt idx="15">
                  <c:v>1E-4</c:v>
                </c:pt>
                <c:pt idx="16">
                  <c:v>1E-4</c:v>
                </c:pt>
                <c:pt idx="17">
                  <c:v>1E-4</c:v>
                </c:pt>
                <c:pt idx="18">
                  <c:v>1.0001</c:v>
                </c:pt>
                <c:pt idx="19">
                  <c:v>1E-4</c:v>
                </c:pt>
                <c:pt idx="20">
                  <c:v>1E-4</c:v>
                </c:pt>
                <c:pt idx="21">
                  <c:v>1E-4</c:v>
                </c:pt>
                <c:pt idx="22">
                  <c:v>1E-4</c:v>
                </c:pt>
                <c:pt idx="23">
                  <c:v>1E-4</c:v>
                </c:pt>
                <c:pt idx="24">
                  <c:v>1E-4</c:v>
                </c:pt>
                <c:pt idx="25">
                  <c:v>1E-4</c:v>
                </c:pt>
                <c:pt idx="26">
                  <c:v>1E-4</c:v>
                </c:pt>
                <c:pt idx="27">
                  <c:v>1E-4</c:v>
                </c:pt>
                <c:pt idx="28">
                  <c:v>1E-4</c:v>
                </c:pt>
                <c:pt idx="29">
                  <c:v>1E-4</c:v>
                </c:pt>
                <c:pt idx="30">
                  <c:v>1E-4</c:v>
                </c:pt>
                <c:pt idx="31">
                  <c:v>1E-4</c:v>
                </c:pt>
                <c:pt idx="32">
                  <c:v>1E-4</c:v>
                </c:pt>
                <c:pt idx="33">
                  <c:v>1E-4</c:v>
                </c:pt>
                <c:pt idx="34">
                  <c:v>1E-4</c:v>
                </c:pt>
                <c:pt idx="35">
                  <c:v>1E-4</c:v>
                </c:pt>
                <c:pt idx="36">
                  <c:v>1E-4</c:v>
                </c:pt>
                <c:pt idx="37">
                  <c:v>1E-4</c:v>
                </c:pt>
                <c:pt idx="38">
                  <c:v>1E-4</c:v>
                </c:pt>
                <c:pt idx="39">
                  <c:v>1E-4</c:v>
                </c:pt>
                <c:pt idx="40">
                  <c:v>1.0001</c:v>
                </c:pt>
                <c:pt idx="41">
                  <c:v>1E-4</c:v>
                </c:pt>
                <c:pt idx="42">
                  <c:v>1E-4</c:v>
                </c:pt>
                <c:pt idx="43">
                  <c:v>1.0001</c:v>
                </c:pt>
                <c:pt idx="44">
                  <c:v>1E-4</c:v>
                </c:pt>
                <c:pt idx="45">
                  <c:v>1E-4</c:v>
                </c:pt>
                <c:pt idx="46">
                  <c:v>1E-4</c:v>
                </c:pt>
                <c:pt idx="47">
                  <c:v>1E-4</c:v>
                </c:pt>
                <c:pt idx="48">
                  <c:v>1.0001</c:v>
                </c:pt>
                <c:pt idx="49">
                  <c:v>1E-4</c:v>
                </c:pt>
                <c:pt idx="50">
                  <c:v>1E-4</c:v>
                </c:pt>
                <c:pt idx="51">
                  <c:v>1E-4</c:v>
                </c:pt>
                <c:pt idx="52">
                  <c:v>1E-4</c:v>
                </c:pt>
                <c:pt idx="53">
                  <c:v>1E-4</c:v>
                </c:pt>
                <c:pt idx="54">
                  <c:v>1E-4</c:v>
                </c:pt>
                <c:pt idx="55">
                  <c:v>1E-4</c:v>
                </c:pt>
                <c:pt idx="56">
                  <c:v>1E-4</c:v>
                </c:pt>
                <c:pt idx="57">
                  <c:v>1E-4</c:v>
                </c:pt>
                <c:pt idx="58">
                  <c:v>1E-4</c:v>
                </c:pt>
                <c:pt idx="59">
                  <c:v>1.0001</c:v>
                </c:pt>
                <c:pt idx="60">
                  <c:v>1E-4</c:v>
                </c:pt>
                <c:pt idx="61">
                  <c:v>1E-4</c:v>
                </c:pt>
                <c:pt idx="62">
                  <c:v>1E-4</c:v>
                </c:pt>
                <c:pt idx="63">
                  <c:v>1E-4</c:v>
                </c:pt>
                <c:pt idx="64">
                  <c:v>1E-4</c:v>
                </c:pt>
                <c:pt idx="65">
                  <c:v>1E-4</c:v>
                </c:pt>
                <c:pt idx="66">
                  <c:v>1E-4</c:v>
                </c:pt>
                <c:pt idx="67">
                  <c:v>1E-4</c:v>
                </c:pt>
                <c:pt idx="68">
                  <c:v>1E-4</c:v>
                </c:pt>
                <c:pt idx="69">
                  <c:v>1E-4</c:v>
                </c:pt>
                <c:pt idx="70">
                  <c:v>1E-4</c:v>
                </c:pt>
                <c:pt idx="71">
                  <c:v>1E-4</c:v>
                </c:pt>
                <c:pt idx="72">
                  <c:v>1E-4</c:v>
                </c:pt>
                <c:pt idx="73">
                  <c:v>1E-4</c:v>
                </c:pt>
                <c:pt idx="74">
                  <c:v>1E-4</c:v>
                </c:pt>
                <c:pt idx="75">
                  <c:v>1E-4</c:v>
                </c:pt>
                <c:pt idx="76">
                  <c:v>1E-4</c:v>
                </c:pt>
                <c:pt idx="77">
                  <c:v>1E-4</c:v>
                </c:pt>
                <c:pt idx="78">
                  <c:v>1E-4</c:v>
                </c:pt>
                <c:pt idx="79">
                  <c:v>1E-4</c:v>
                </c:pt>
                <c:pt idx="80">
                  <c:v>1E-4</c:v>
                </c:pt>
                <c:pt idx="81">
                  <c:v>1E-4</c:v>
                </c:pt>
                <c:pt idx="82">
                  <c:v>1E-4</c:v>
                </c:pt>
                <c:pt idx="83">
                  <c:v>1E-4</c:v>
                </c:pt>
                <c:pt idx="84">
                  <c:v>1E-4</c:v>
                </c:pt>
                <c:pt idx="85">
                  <c:v>1E-4</c:v>
                </c:pt>
                <c:pt idx="86">
                  <c:v>1E-4</c:v>
                </c:pt>
                <c:pt idx="87">
                  <c:v>1E-4</c:v>
                </c:pt>
                <c:pt idx="88">
                  <c:v>1E-4</c:v>
                </c:pt>
                <c:pt idx="89">
                  <c:v>1E-4</c:v>
                </c:pt>
                <c:pt idx="90">
                  <c:v>1E-4</c:v>
                </c:pt>
                <c:pt idx="91">
                  <c:v>1.0001</c:v>
                </c:pt>
                <c:pt idx="92">
                  <c:v>1E-4</c:v>
                </c:pt>
                <c:pt idx="93">
                  <c:v>1E-4</c:v>
                </c:pt>
                <c:pt idx="94">
                  <c:v>1E-4</c:v>
                </c:pt>
                <c:pt idx="95">
                  <c:v>1E-4</c:v>
                </c:pt>
                <c:pt idx="96">
                  <c:v>1E-4</c:v>
                </c:pt>
                <c:pt idx="97">
                  <c:v>1E-4</c:v>
                </c:pt>
                <c:pt idx="98">
                  <c:v>1E-4</c:v>
                </c:pt>
                <c:pt idx="99">
                  <c:v>1E-4</c:v>
                </c:pt>
                <c:pt idx="100">
                  <c:v>1E-4</c:v>
                </c:pt>
                <c:pt idx="101">
                  <c:v>1E-4</c:v>
                </c:pt>
                <c:pt idx="102">
                  <c:v>1.0001</c:v>
                </c:pt>
                <c:pt idx="103">
                  <c:v>1E-4</c:v>
                </c:pt>
                <c:pt idx="104">
                  <c:v>1E-4</c:v>
                </c:pt>
                <c:pt idx="105">
                  <c:v>1E-4</c:v>
                </c:pt>
                <c:pt idx="106">
                  <c:v>1E-4</c:v>
                </c:pt>
                <c:pt idx="107">
                  <c:v>1E-4</c:v>
                </c:pt>
                <c:pt idx="108">
                  <c:v>1E-4</c:v>
                </c:pt>
                <c:pt idx="109">
                  <c:v>1E-4</c:v>
                </c:pt>
                <c:pt idx="110">
                  <c:v>1E-4</c:v>
                </c:pt>
                <c:pt idx="111">
                  <c:v>1E-4</c:v>
                </c:pt>
                <c:pt idx="112">
                  <c:v>1E-4</c:v>
                </c:pt>
                <c:pt idx="113">
                  <c:v>1E-4</c:v>
                </c:pt>
                <c:pt idx="114">
                  <c:v>1E-4</c:v>
                </c:pt>
                <c:pt idx="115">
                  <c:v>1E-4</c:v>
                </c:pt>
                <c:pt idx="116">
                  <c:v>1E-4</c:v>
                </c:pt>
                <c:pt idx="117">
                  <c:v>1E-4</c:v>
                </c:pt>
                <c:pt idx="118">
                  <c:v>1E-4</c:v>
                </c:pt>
                <c:pt idx="119">
                  <c:v>1E-4</c:v>
                </c:pt>
                <c:pt idx="120">
                  <c:v>1E-4</c:v>
                </c:pt>
                <c:pt idx="121">
                  <c:v>1E-4</c:v>
                </c:pt>
                <c:pt idx="122">
                  <c:v>1E-4</c:v>
                </c:pt>
                <c:pt idx="123">
                  <c:v>1E-4</c:v>
                </c:pt>
                <c:pt idx="124">
                  <c:v>1E-4</c:v>
                </c:pt>
                <c:pt idx="125">
                  <c:v>1E-4</c:v>
                </c:pt>
                <c:pt idx="126">
                  <c:v>1E-4</c:v>
                </c:pt>
                <c:pt idx="127">
                  <c:v>1E-4</c:v>
                </c:pt>
                <c:pt idx="128">
                  <c:v>1E-4</c:v>
                </c:pt>
                <c:pt idx="129">
                  <c:v>1E-4</c:v>
                </c:pt>
                <c:pt idx="130">
                  <c:v>1E-4</c:v>
                </c:pt>
                <c:pt idx="131">
                  <c:v>1E-4</c:v>
                </c:pt>
                <c:pt idx="132">
                  <c:v>1E-4</c:v>
                </c:pt>
                <c:pt idx="133">
                  <c:v>1E-4</c:v>
                </c:pt>
                <c:pt idx="134">
                  <c:v>1E-4</c:v>
                </c:pt>
                <c:pt idx="135">
                  <c:v>1E-4</c:v>
                </c:pt>
                <c:pt idx="136">
                  <c:v>1E-4</c:v>
                </c:pt>
                <c:pt idx="137">
                  <c:v>1E-4</c:v>
                </c:pt>
                <c:pt idx="138">
                  <c:v>1E-4</c:v>
                </c:pt>
                <c:pt idx="139">
                  <c:v>1E-4</c:v>
                </c:pt>
                <c:pt idx="140">
                  <c:v>1E-4</c:v>
                </c:pt>
                <c:pt idx="141">
                  <c:v>1E-4</c:v>
                </c:pt>
                <c:pt idx="142">
                  <c:v>1E-4</c:v>
                </c:pt>
                <c:pt idx="143">
                  <c:v>1E-4</c:v>
                </c:pt>
                <c:pt idx="144">
                  <c:v>1E-4</c:v>
                </c:pt>
                <c:pt idx="145">
                  <c:v>1E-4</c:v>
                </c:pt>
                <c:pt idx="146">
                  <c:v>1E-4</c:v>
                </c:pt>
                <c:pt idx="147">
                  <c:v>1E-4</c:v>
                </c:pt>
                <c:pt idx="148">
                  <c:v>1E-4</c:v>
                </c:pt>
                <c:pt idx="149">
                  <c:v>1E-4</c:v>
                </c:pt>
                <c:pt idx="150">
                  <c:v>1E-4</c:v>
                </c:pt>
                <c:pt idx="151">
                  <c:v>1E-4</c:v>
                </c:pt>
                <c:pt idx="152">
                  <c:v>1E-4</c:v>
                </c:pt>
                <c:pt idx="153">
                  <c:v>1E-4</c:v>
                </c:pt>
                <c:pt idx="154">
                  <c:v>1E-4</c:v>
                </c:pt>
                <c:pt idx="155">
                  <c:v>1E-4</c:v>
                </c:pt>
                <c:pt idx="156">
                  <c:v>1E-4</c:v>
                </c:pt>
                <c:pt idx="157">
                  <c:v>1E-4</c:v>
                </c:pt>
                <c:pt idx="158">
                  <c:v>1E-4</c:v>
                </c:pt>
                <c:pt idx="159">
                  <c:v>1E-4</c:v>
                </c:pt>
                <c:pt idx="160">
                  <c:v>1E-4</c:v>
                </c:pt>
                <c:pt idx="161">
                  <c:v>1E-4</c:v>
                </c:pt>
                <c:pt idx="162">
                  <c:v>1E-4</c:v>
                </c:pt>
                <c:pt idx="163">
                  <c:v>1E-4</c:v>
                </c:pt>
                <c:pt idx="164">
                  <c:v>1E-4</c:v>
                </c:pt>
                <c:pt idx="165">
                  <c:v>1E-4</c:v>
                </c:pt>
                <c:pt idx="166">
                  <c:v>1E-4</c:v>
                </c:pt>
                <c:pt idx="167">
                  <c:v>1E-4</c:v>
                </c:pt>
                <c:pt idx="168">
                  <c:v>1E-4</c:v>
                </c:pt>
                <c:pt idx="169">
                  <c:v>1E-4</c:v>
                </c:pt>
                <c:pt idx="170">
                  <c:v>1E-4</c:v>
                </c:pt>
                <c:pt idx="171">
                  <c:v>1E-4</c:v>
                </c:pt>
                <c:pt idx="172">
                  <c:v>1E-4</c:v>
                </c:pt>
                <c:pt idx="173">
                  <c:v>1E-4</c:v>
                </c:pt>
                <c:pt idx="174">
                  <c:v>1E-4</c:v>
                </c:pt>
                <c:pt idx="175">
                  <c:v>1E-4</c:v>
                </c:pt>
                <c:pt idx="176">
                  <c:v>1E-4</c:v>
                </c:pt>
                <c:pt idx="177">
                  <c:v>1E-4</c:v>
                </c:pt>
                <c:pt idx="178">
                  <c:v>1E-4</c:v>
                </c:pt>
                <c:pt idx="179">
                  <c:v>1E-4</c:v>
                </c:pt>
                <c:pt idx="180">
                  <c:v>1E-4</c:v>
                </c:pt>
                <c:pt idx="181">
                  <c:v>1.0001</c:v>
                </c:pt>
                <c:pt idx="182">
                  <c:v>1E-4</c:v>
                </c:pt>
                <c:pt idx="183">
                  <c:v>1.0001</c:v>
                </c:pt>
                <c:pt idx="184">
                  <c:v>1E-4</c:v>
                </c:pt>
                <c:pt idx="185">
                  <c:v>1E-4</c:v>
                </c:pt>
                <c:pt idx="186">
                  <c:v>1E-4</c:v>
                </c:pt>
                <c:pt idx="187">
                  <c:v>1E-4</c:v>
                </c:pt>
                <c:pt idx="188">
                  <c:v>1E-4</c:v>
                </c:pt>
                <c:pt idx="189">
                  <c:v>1E-4</c:v>
                </c:pt>
                <c:pt idx="190">
                  <c:v>1E-4</c:v>
                </c:pt>
                <c:pt idx="191">
                  <c:v>1E-4</c:v>
                </c:pt>
                <c:pt idx="192">
                  <c:v>1E-4</c:v>
                </c:pt>
                <c:pt idx="193">
                  <c:v>1E-4</c:v>
                </c:pt>
                <c:pt idx="194">
                  <c:v>1E-4</c:v>
                </c:pt>
                <c:pt idx="195">
                  <c:v>1E-4</c:v>
                </c:pt>
                <c:pt idx="196">
                  <c:v>1E-4</c:v>
                </c:pt>
                <c:pt idx="197">
                  <c:v>1E-4</c:v>
                </c:pt>
                <c:pt idx="198">
                  <c:v>1E-4</c:v>
                </c:pt>
                <c:pt idx="199">
                  <c:v>1E-4</c:v>
                </c:pt>
                <c:pt idx="200">
                  <c:v>1E-4</c:v>
                </c:pt>
                <c:pt idx="201">
                  <c:v>1E-4</c:v>
                </c:pt>
                <c:pt idx="202">
                  <c:v>1E-4</c:v>
                </c:pt>
                <c:pt idx="203">
                  <c:v>1E-4</c:v>
                </c:pt>
                <c:pt idx="204">
                  <c:v>1E-4</c:v>
                </c:pt>
                <c:pt idx="205">
                  <c:v>1E-4</c:v>
                </c:pt>
                <c:pt idx="206">
                  <c:v>1E-4</c:v>
                </c:pt>
                <c:pt idx="207">
                  <c:v>1E-4</c:v>
                </c:pt>
                <c:pt idx="208">
                  <c:v>1E-4</c:v>
                </c:pt>
                <c:pt idx="209">
                  <c:v>1E-4</c:v>
                </c:pt>
                <c:pt idx="210">
                  <c:v>1E-4</c:v>
                </c:pt>
                <c:pt idx="211">
                  <c:v>1E-4</c:v>
                </c:pt>
                <c:pt idx="212">
                  <c:v>1E-4</c:v>
                </c:pt>
                <c:pt idx="213">
                  <c:v>1E-4</c:v>
                </c:pt>
                <c:pt idx="214">
                  <c:v>1E-4</c:v>
                </c:pt>
                <c:pt idx="215">
                  <c:v>1E-4</c:v>
                </c:pt>
                <c:pt idx="216">
                  <c:v>1E-4</c:v>
                </c:pt>
                <c:pt idx="217">
                  <c:v>1E-4</c:v>
                </c:pt>
                <c:pt idx="218">
                  <c:v>1E-4</c:v>
                </c:pt>
                <c:pt idx="219">
                  <c:v>1E-4</c:v>
                </c:pt>
                <c:pt idx="220">
                  <c:v>1E-4</c:v>
                </c:pt>
                <c:pt idx="221">
                  <c:v>1E-4</c:v>
                </c:pt>
                <c:pt idx="222">
                  <c:v>1E-4</c:v>
                </c:pt>
                <c:pt idx="223">
                  <c:v>1E-4</c:v>
                </c:pt>
                <c:pt idx="224">
                  <c:v>1E-4</c:v>
                </c:pt>
                <c:pt idx="225">
                  <c:v>1E-4</c:v>
                </c:pt>
                <c:pt idx="226">
                  <c:v>1E-4</c:v>
                </c:pt>
                <c:pt idx="227">
                  <c:v>1E-4</c:v>
                </c:pt>
                <c:pt idx="228">
                  <c:v>1E-4</c:v>
                </c:pt>
                <c:pt idx="229">
                  <c:v>1E-4</c:v>
                </c:pt>
                <c:pt idx="230">
                  <c:v>1E-4</c:v>
                </c:pt>
                <c:pt idx="231">
                  <c:v>1E-4</c:v>
                </c:pt>
                <c:pt idx="232">
                  <c:v>1E-4</c:v>
                </c:pt>
                <c:pt idx="233">
                  <c:v>1E-4</c:v>
                </c:pt>
                <c:pt idx="234">
                  <c:v>1E-4</c:v>
                </c:pt>
                <c:pt idx="235">
                  <c:v>1E-4</c:v>
                </c:pt>
                <c:pt idx="236">
                  <c:v>1E-4</c:v>
                </c:pt>
                <c:pt idx="237">
                  <c:v>1.0001</c:v>
                </c:pt>
                <c:pt idx="238">
                  <c:v>1E-4</c:v>
                </c:pt>
                <c:pt idx="239">
                  <c:v>1E-4</c:v>
                </c:pt>
                <c:pt idx="240">
                  <c:v>1E-4</c:v>
                </c:pt>
                <c:pt idx="241">
                  <c:v>1E-4</c:v>
                </c:pt>
                <c:pt idx="242">
                  <c:v>1E-4</c:v>
                </c:pt>
                <c:pt idx="243">
                  <c:v>1E-4</c:v>
                </c:pt>
                <c:pt idx="244">
                  <c:v>1E-4</c:v>
                </c:pt>
                <c:pt idx="245">
                  <c:v>1E-4</c:v>
                </c:pt>
                <c:pt idx="246">
                  <c:v>1E-4</c:v>
                </c:pt>
                <c:pt idx="247">
                  <c:v>1E-4</c:v>
                </c:pt>
                <c:pt idx="248">
                  <c:v>1E-4</c:v>
                </c:pt>
                <c:pt idx="249">
                  <c:v>1E-4</c:v>
                </c:pt>
                <c:pt idx="250">
                  <c:v>1E-4</c:v>
                </c:pt>
                <c:pt idx="251">
                  <c:v>1E-4</c:v>
                </c:pt>
                <c:pt idx="252">
                  <c:v>1E-4</c:v>
                </c:pt>
                <c:pt idx="253">
                  <c:v>1E-4</c:v>
                </c:pt>
                <c:pt idx="254">
                  <c:v>1E-4</c:v>
                </c:pt>
                <c:pt idx="255">
                  <c:v>1E-4</c:v>
                </c:pt>
                <c:pt idx="256">
                  <c:v>1E-4</c:v>
                </c:pt>
                <c:pt idx="257">
                  <c:v>1E-4</c:v>
                </c:pt>
                <c:pt idx="258">
                  <c:v>1E-4</c:v>
                </c:pt>
                <c:pt idx="259">
                  <c:v>1E-4</c:v>
                </c:pt>
                <c:pt idx="260">
                  <c:v>1E-4</c:v>
                </c:pt>
                <c:pt idx="261">
                  <c:v>1E-4</c:v>
                </c:pt>
                <c:pt idx="262">
                  <c:v>1E-4</c:v>
                </c:pt>
                <c:pt idx="263">
                  <c:v>1E-4</c:v>
                </c:pt>
                <c:pt idx="264">
                  <c:v>1E-4</c:v>
                </c:pt>
                <c:pt idx="265">
                  <c:v>1E-4</c:v>
                </c:pt>
                <c:pt idx="266">
                  <c:v>1E-4</c:v>
                </c:pt>
                <c:pt idx="267">
                  <c:v>1E-4</c:v>
                </c:pt>
                <c:pt idx="268">
                  <c:v>1E-4</c:v>
                </c:pt>
                <c:pt idx="269">
                  <c:v>1E-4</c:v>
                </c:pt>
                <c:pt idx="270">
                  <c:v>1.0001</c:v>
                </c:pt>
                <c:pt idx="271">
                  <c:v>1E-4</c:v>
                </c:pt>
                <c:pt idx="272">
                  <c:v>1E-4</c:v>
                </c:pt>
                <c:pt idx="273">
                  <c:v>1E-4</c:v>
                </c:pt>
                <c:pt idx="274">
                  <c:v>1.0001</c:v>
                </c:pt>
                <c:pt idx="275">
                  <c:v>1E-4</c:v>
                </c:pt>
                <c:pt idx="276">
                  <c:v>1E-4</c:v>
                </c:pt>
                <c:pt idx="277">
                  <c:v>1E-4</c:v>
                </c:pt>
                <c:pt idx="278">
                  <c:v>1E-4</c:v>
                </c:pt>
                <c:pt idx="279">
                  <c:v>1E-4</c:v>
                </c:pt>
                <c:pt idx="280">
                  <c:v>1E-4</c:v>
                </c:pt>
                <c:pt idx="281">
                  <c:v>1E-4</c:v>
                </c:pt>
                <c:pt idx="282">
                  <c:v>1E-4</c:v>
                </c:pt>
                <c:pt idx="283">
                  <c:v>1E-4</c:v>
                </c:pt>
                <c:pt idx="284">
                  <c:v>1E-4</c:v>
                </c:pt>
                <c:pt idx="285">
                  <c:v>1E-4</c:v>
                </c:pt>
                <c:pt idx="286">
                  <c:v>1E-4</c:v>
                </c:pt>
                <c:pt idx="287">
                  <c:v>1E-4</c:v>
                </c:pt>
                <c:pt idx="288">
                  <c:v>1.0001</c:v>
                </c:pt>
                <c:pt idx="289">
                  <c:v>1E-4</c:v>
                </c:pt>
                <c:pt idx="290">
                  <c:v>1E-4</c:v>
                </c:pt>
                <c:pt idx="291">
                  <c:v>1E-4</c:v>
                </c:pt>
                <c:pt idx="292">
                  <c:v>1E-4</c:v>
                </c:pt>
                <c:pt idx="293">
                  <c:v>1E-4</c:v>
                </c:pt>
                <c:pt idx="294">
                  <c:v>1E-4</c:v>
                </c:pt>
                <c:pt idx="295">
                  <c:v>1E-4</c:v>
                </c:pt>
                <c:pt idx="296">
                  <c:v>1E-4</c:v>
                </c:pt>
                <c:pt idx="297">
                  <c:v>1E-4</c:v>
                </c:pt>
                <c:pt idx="298">
                  <c:v>1E-4</c:v>
                </c:pt>
                <c:pt idx="299">
                  <c:v>1E-4</c:v>
                </c:pt>
                <c:pt idx="300">
                  <c:v>1E-4</c:v>
                </c:pt>
                <c:pt idx="301">
                  <c:v>1E-4</c:v>
                </c:pt>
                <c:pt idx="302">
                  <c:v>1E-4</c:v>
                </c:pt>
                <c:pt idx="303">
                  <c:v>1E-4</c:v>
                </c:pt>
                <c:pt idx="304">
                  <c:v>1E-4</c:v>
                </c:pt>
                <c:pt idx="305">
                  <c:v>1E-4</c:v>
                </c:pt>
                <c:pt idx="306">
                  <c:v>1E-4</c:v>
                </c:pt>
                <c:pt idx="307">
                  <c:v>1E-4</c:v>
                </c:pt>
                <c:pt idx="308">
                  <c:v>1E-4</c:v>
                </c:pt>
                <c:pt idx="309">
                  <c:v>1E-4</c:v>
                </c:pt>
                <c:pt idx="310">
                  <c:v>1E-4</c:v>
                </c:pt>
                <c:pt idx="311">
                  <c:v>1E-4</c:v>
                </c:pt>
                <c:pt idx="312">
                  <c:v>1E-4</c:v>
                </c:pt>
                <c:pt idx="313">
                  <c:v>1E-4</c:v>
                </c:pt>
                <c:pt idx="314">
                  <c:v>1E-4</c:v>
                </c:pt>
                <c:pt idx="315">
                  <c:v>1E-4</c:v>
                </c:pt>
                <c:pt idx="316">
                  <c:v>1E-4</c:v>
                </c:pt>
                <c:pt idx="317">
                  <c:v>1E-4</c:v>
                </c:pt>
                <c:pt idx="318">
                  <c:v>1E-4</c:v>
                </c:pt>
                <c:pt idx="319">
                  <c:v>1E-4</c:v>
                </c:pt>
                <c:pt idx="320">
                  <c:v>1E-4</c:v>
                </c:pt>
                <c:pt idx="321">
                  <c:v>1E-4</c:v>
                </c:pt>
                <c:pt idx="322">
                  <c:v>1E-4</c:v>
                </c:pt>
                <c:pt idx="323">
                  <c:v>1E-4</c:v>
                </c:pt>
                <c:pt idx="324">
                  <c:v>1E-4</c:v>
                </c:pt>
                <c:pt idx="325">
                  <c:v>1E-4</c:v>
                </c:pt>
                <c:pt idx="326">
                  <c:v>1E-4</c:v>
                </c:pt>
                <c:pt idx="327">
                  <c:v>1E-4</c:v>
                </c:pt>
                <c:pt idx="328">
                  <c:v>1E-4</c:v>
                </c:pt>
                <c:pt idx="329">
                  <c:v>1E-4</c:v>
                </c:pt>
                <c:pt idx="330">
                  <c:v>1E-4</c:v>
                </c:pt>
                <c:pt idx="331">
                  <c:v>1E-4</c:v>
                </c:pt>
                <c:pt idx="332">
                  <c:v>1E-4</c:v>
                </c:pt>
                <c:pt idx="333">
                  <c:v>1E-4</c:v>
                </c:pt>
                <c:pt idx="334">
                  <c:v>1E-4</c:v>
                </c:pt>
                <c:pt idx="335">
                  <c:v>1E-4</c:v>
                </c:pt>
                <c:pt idx="336">
                  <c:v>1E-4</c:v>
                </c:pt>
                <c:pt idx="337">
                  <c:v>1.0001</c:v>
                </c:pt>
                <c:pt idx="338">
                  <c:v>1E-4</c:v>
                </c:pt>
                <c:pt idx="339">
                  <c:v>1E-4</c:v>
                </c:pt>
                <c:pt idx="340">
                  <c:v>1E-4</c:v>
                </c:pt>
                <c:pt idx="341">
                  <c:v>1E-4</c:v>
                </c:pt>
                <c:pt idx="342">
                  <c:v>1E-4</c:v>
                </c:pt>
                <c:pt idx="343">
                  <c:v>1E-4</c:v>
                </c:pt>
                <c:pt idx="344">
                  <c:v>1E-4</c:v>
                </c:pt>
                <c:pt idx="345">
                  <c:v>1E-4</c:v>
                </c:pt>
                <c:pt idx="346">
                  <c:v>1E-4</c:v>
                </c:pt>
                <c:pt idx="347">
                  <c:v>1E-4</c:v>
                </c:pt>
                <c:pt idx="348">
                  <c:v>1E-4</c:v>
                </c:pt>
                <c:pt idx="349">
                  <c:v>1E-4</c:v>
                </c:pt>
                <c:pt idx="350">
                  <c:v>1E-4</c:v>
                </c:pt>
                <c:pt idx="351">
                  <c:v>1E-4</c:v>
                </c:pt>
                <c:pt idx="352">
                  <c:v>1E-4</c:v>
                </c:pt>
                <c:pt idx="353">
                  <c:v>1E-4</c:v>
                </c:pt>
                <c:pt idx="354">
                  <c:v>1E-4</c:v>
                </c:pt>
                <c:pt idx="355">
                  <c:v>1E-4</c:v>
                </c:pt>
                <c:pt idx="356">
                  <c:v>1E-4</c:v>
                </c:pt>
                <c:pt idx="357">
                  <c:v>1.0001</c:v>
                </c:pt>
                <c:pt idx="358">
                  <c:v>1E-4</c:v>
                </c:pt>
                <c:pt idx="359">
                  <c:v>1.0001</c:v>
                </c:pt>
                <c:pt idx="360">
                  <c:v>1E-4</c:v>
                </c:pt>
                <c:pt idx="361">
                  <c:v>1E-4</c:v>
                </c:pt>
                <c:pt idx="362">
                  <c:v>1E-4</c:v>
                </c:pt>
                <c:pt idx="363">
                  <c:v>1E-4</c:v>
                </c:pt>
                <c:pt idx="364">
                  <c:v>1E-4</c:v>
                </c:pt>
                <c:pt idx="365">
                  <c:v>1E-4</c:v>
                </c:pt>
                <c:pt idx="366">
                  <c:v>1E-4</c:v>
                </c:pt>
                <c:pt idx="367">
                  <c:v>1E-4</c:v>
                </c:pt>
                <c:pt idx="368">
                  <c:v>1E-4</c:v>
                </c:pt>
                <c:pt idx="369">
                  <c:v>1E-4</c:v>
                </c:pt>
                <c:pt idx="370">
                  <c:v>1E-4</c:v>
                </c:pt>
                <c:pt idx="371">
                  <c:v>1E-4</c:v>
                </c:pt>
                <c:pt idx="372">
                  <c:v>1E-4</c:v>
                </c:pt>
                <c:pt idx="373">
                  <c:v>1E-4</c:v>
                </c:pt>
                <c:pt idx="374">
                  <c:v>1E-4</c:v>
                </c:pt>
                <c:pt idx="375">
                  <c:v>1E-4</c:v>
                </c:pt>
                <c:pt idx="376">
                  <c:v>1E-4</c:v>
                </c:pt>
                <c:pt idx="377">
                  <c:v>1E-4</c:v>
                </c:pt>
                <c:pt idx="378">
                  <c:v>1.0001</c:v>
                </c:pt>
                <c:pt idx="379">
                  <c:v>1E-4</c:v>
                </c:pt>
                <c:pt idx="380">
                  <c:v>1E-4</c:v>
                </c:pt>
                <c:pt idx="381">
                  <c:v>1E-4</c:v>
                </c:pt>
                <c:pt idx="382">
                  <c:v>1E-4</c:v>
                </c:pt>
                <c:pt idx="383">
                  <c:v>1E-4</c:v>
                </c:pt>
                <c:pt idx="384">
                  <c:v>1E-4</c:v>
                </c:pt>
                <c:pt idx="385">
                  <c:v>1.0001</c:v>
                </c:pt>
                <c:pt idx="386">
                  <c:v>1E-4</c:v>
                </c:pt>
                <c:pt idx="387">
                  <c:v>1E-4</c:v>
                </c:pt>
                <c:pt idx="388">
                  <c:v>1E-4</c:v>
                </c:pt>
                <c:pt idx="389">
                  <c:v>1E-4</c:v>
                </c:pt>
                <c:pt idx="390">
                  <c:v>1E-4</c:v>
                </c:pt>
                <c:pt idx="391">
                  <c:v>1E-4</c:v>
                </c:pt>
                <c:pt idx="392">
                  <c:v>1E-4</c:v>
                </c:pt>
                <c:pt idx="393">
                  <c:v>1E-4</c:v>
                </c:pt>
                <c:pt idx="394">
                  <c:v>1.0001</c:v>
                </c:pt>
                <c:pt idx="395">
                  <c:v>1E-4</c:v>
                </c:pt>
                <c:pt idx="396">
                  <c:v>1E-4</c:v>
                </c:pt>
                <c:pt idx="397">
                  <c:v>1E-4</c:v>
                </c:pt>
                <c:pt idx="398">
                  <c:v>1E-4</c:v>
                </c:pt>
                <c:pt idx="399">
                  <c:v>1E-4</c:v>
                </c:pt>
                <c:pt idx="400">
                  <c:v>1E-4</c:v>
                </c:pt>
                <c:pt idx="401">
                  <c:v>1E-4</c:v>
                </c:pt>
                <c:pt idx="402">
                  <c:v>1E-4</c:v>
                </c:pt>
                <c:pt idx="403">
                  <c:v>1E-4</c:v>
                </c:pt>
                <c:pt idx="404">
                  <c:v>1E-4</c:v>
                </c:pt>
                <c:pt idx="405">
                  <c:v>1E-4</c:v>
                </c:pt>
                <c:pt idx="406">
                  <c:v>1E-4</c:v>
                </c:pt>
                <c:pt idx="407">
                  <c:v>1E-4</c:v>
                </c:pt>
                <c:pt idx="408">
                  <c:v>1E-4</c:v>
                </c:pt>
                <c:pt idx="409">
                  <c:v>1E-4</c:v>
                </c:pt>
                <c:pt idx="410">
                  <c:v>1E-4</c:v>
                </c:pt>
                <c:pt idx="411">
                  <c:v>1E-4</c:v>
                </c:pt>
                <c:pt idx="412">
                  <c:v>1E-4</c:v>
                </c:pt>
                <c:pt idx="413">
                  <c:v>1E-4</c:v>
                </c:pt>
                <c:pt idx="414">
                  <c:v>1E-4</c:v>
                </c:pt>
                <c:pt idx="415">
                  <c:v>1E-4</c:v>
                </c:pt>
                <c:pt idx="416">
                  <c:v>1E-4</c:v>
                </c:pt>
                <c:pt idx="417">
                  <c:v>1E-4</c:v>
                </c:pt>
                <c:pt idx="418">
                  <c:v>1E-4</c:v>
                </c:pt>
                <c:pt idx="419">
                  <c:v>1E-4</c:v>
                </c:pt>
                <c:pt idx="420">
                  <c:v>1E-4</c:v>
                </c:pt>
                <c:pt idx="421">
                  <c:v>1E-4</c:v>
                </c:pt>
                <c:pt idx="422">
                  <c:v>1E-4</c:v>
                </c:pt>
                <c:pt idx="423">
                  <c:v>1E-4</c:v>
                </c:pt>
                <c:pt idx="424">
                  <c:v>1.0001</c:v>
                </c:pt>
                <c:pt idx="425">
                  <c:v>1E-4</c:v>
                </c:pt>
                <c:pt idx="426">
                  <c:v>1E-4</c:v>
                </c:pt>
                <c:pt idx="427">
                  <c:v>1E-4</c:v>
                </c:pt>
                <c:pt idx="428">
                  <c:v>1E-4</c:v>
                </c:pt>
                <c:pt idx="429">
                  <c:v>1.0001</c:v>
                </c:pt>
                <c:pt idx="430">
                  <c:v>1E-4</c:v>
                </c:pt>
                <c:pt idx="431">
                  <c:v>1E-4</c:v>
                </c:pt>
                <c:pt idx="432">
                  <c:v>1E-4</c:v>
                </c:pt>
                <c:pt idx="433">
                  <c:v>1E-4</c:v>
                </c:pt>
                <c:pt idx="434">
                  <c:v>1E-4</c:v>
                </c:pt>
                <c:pt idx="435">
                  <c:v>1E-4</c:v>
                </c:pt>
                <c:pt idx="436">
                  <c:v>1E-4</c:v>
                </c:pt>
                <c:pt idx="437">
                  <c:v>1E-4</c:v>
                </c:pt>
                <c:pt idx="438">
                  <c:v>1E-4</c:v>
                </c:pt>
                <c:pt idx="439">
                  <c:v>1E-4</c:v>
                </c:pt>
                <c:pt idx="440">
                  <c:v>1E-4</c:v>
                </c:pt>
                <c:pt idx="441">
                  <c:v>1E-4</c:v>
                </c:pt>
                <c:pt idx="442">
                  <c:v>1E-4</c:v>
                </c:pt>
                <c:pt idx="443">
                  <c:v>1E-4</c:v>
                </c:pt>
                <c:pt idx="444">
                  <c:v>1E-4</c:v>
                </c:pt>
                <c:pt idx="445">
                  <c:v>1E-4</c:v>
                </c:pt>
                <c:pt idx="446">
                  <c:v>1E-4</c:v>
                </c:pt>
                <c:pt idx="447">
                  <c:v>1E-4</c:v>
                </c:pt>
                <c:pt idx="448">
                  <c:v>1E-4</c:v>
                </c:pt>
                <c:pt idx="449">
                  <c:v>1E-4</c:v>
                </c:pt>
                <c:pt idx="450">
                  <c:v>1E-4</c:v>
                </c:pt>
                <c:pt idx="451">
                  <c:v>1E-4</c:v>
                </c:pt>
                <c:pt idx="452">
                  <c:v>1E-4</c:v>
                </c:pt>
                <c:pt idx="453">
                  <c:v>1E-4</c:v>
                </c:pt>
                <c:pt idx="454">
                  <c:v>1E-4</c:v>
                </c:pt>
                <c:pt idx="455">
                  <c:v>1E-4</c:v>
                </c:pt>
                <c:pt idx="456">
                  <c:v>1E-4</c:v>
                </c:pt>
                <c:pt idx="457">
                  <c:v>1E-4</c:v>
                </c:pt>
                <c:pt idx="458">
                  <c:v>1E-4</c:v>
                </c:pt>
                <c:pt idx="459">
                  <c:v>1E-4</c:v>
                </c:pt>
                <c:pt idx="460">
                  <c:v>1E-4</c:v>
                </c:pt>
                <c:pt idx="461">
                  <c:v>1E-4</c:v>
                </c:pt>
                <c:pt idx="462">
                  <c:v>1E-4</c:v>
                </c:pt>
                <c:pt idx="463">
                  <c:v>1.0001</c:v>
                </c:pt>
                <c:pt idx="464">
                  <c:v>1E-4</c:v>
                </c:pt>
                <c:pt idx="465">
                  <c:v>1E-4</c:v>
                </c:pt>
                <c:pt idx="466">
                  <c:v>1E-4</c:v>
                </c:pt>
                <c:pt idx="467">
                  <c:v>1E-4</c:v>
                </c:pt>
                <c:pt idx="468">
                  <c:v>1E-4</c:v>
                </c:pt>
                <c:pt idx="469">
                  <c:v>1E-4</c:v>
                </c:pt>
                <c:pt idx="470">
                  <c:v>1E-4</c:v>
                </c:pt>
                <c:pt idx="471">
                  <c:v>1E-4</c:v>
                </c:pt>
                <c:pt idx="472">
                  <c:v>1E-4</c:v>
                </c:pt>
                <c:pt idx="473">
                  <c:v>1E-4</c:v>
                </c:pt>
                <c:pt idx="474">
                  <c:v>1E-4</c:v>
                </c:pt>
                <c:pt idx="475">
                  <c:v>1E-4</c:v>
                </c:pt>
                <c:pt idx="476">
                  <c:v>1E-4</c:v>
                </c:pt>
                <c:pt idx="477">
                  <c:v>1E-4</c:v>
                </c:pt>
                <c:pt idx="478">
                  <c:v>1E-4</c:v>
                </c:pt>
                <c:pt idx="479">
                  <c:v>1E-4</c:v>
                </c:pt>
                <c:pt idx="480">
                  <c:v>1E-4</c:v>
                </c:pt>
                <c:pt idx="481">
                  <c:v>1E-4</c:v>
                </c:pt>
                <c:pt idx="482">
                  <c:v>1E-4</c:v>
                </c:pt>
                <c:pt idx="483">
                  <c:v>1E-4</c:v>
                </c:pt>
                <c:pt idx="484">
                  <c:v>1E-4</c:v>
                </c:pt>
                <c:pt idx="485">
                  <c:v>1E-4</c:v>
                </c:pt>
                <c:pt idx="486">
                  <c:v>1E-4</c:v>
                </c:pt>
                <c:pt idx="487">
                  <c:v>1E-4</c:v>
                </c:pt>
                <c:pt idx="488">
                  <c:v>1E-4</c:v>
                </c:pt>
                <c:pt idx="489">
                  <c:v>1E-4</c:v>
                </c:pt>
                <c:pt idx="490">
                  <c:v>1E-4</c:v>
                </c:pt>
                <c:pt idx="491">
                  <c:v>1E-4</c:v>
                </c:pt>
                <c:pt idx="492">
                  <c:v>1E-4</c:v>
                </c:pt>
                <c:pt idx="493">
                  <c:v>1E-4</c:v>
                </c:pt>
                <c:pt idx="494">
                  <c:v>1E-4</c:v>
                </c:pt>
                <c:pt idx="495">
                  <c:v>1E-4</c:v>
                </c:pt>
                <c:pt idx="496">
                  <c:v>1E-4</c:v>
                </c:pt>
                <c:pt idx="497">
                  <c:v>1E-4</c:v>
                </c:pt>
                <c:pt idx="498">
                  <c:v>1E-4</c:v>
                </c:pt>
                <c:pt idx="499">
                  <c:v>1E-4</c:v>
                </c:pt>
                <c:pt idx="500">
                  <c:v>1E-4</c:v>
                </c:pt>
                <c:pt idx="501">
                  <c:v>1E-4</c:v>
                </c:pt>
                <c:pt idx="502">
                  <c:v>1E-4</c:v>
                </c:pt>
                <c:pt idx="503">
                  <c:v>1E-4</c:v>
                </c:pt>
                <c:pt idx="504">
                  <c:v>1E-4</c:v>
                </c:pt>
                <c:pt idx="505">
                  <c:v>1E-4</c:v>
                </c:pt>
                <c:pt idx="506">
                  <c:v>1E-4</c:v>
                </c:pt>
                <c:pt idx="507">
                  <c:v>1E-4</c:v>
                </c:pt>
                <c:pt idx="508">
                  <c:v>1E-4</c:v>
                </c:pt>
                <c:pt idx="509">
                  <c:v>1E-4</c:v>
                </c:pt>
                <c:pt idx="510">
                  <c:v>1E-4</c:v>
                </c:pt>
                <c:pt idx="511">
                  <c:v>1E-4</c:v>
                </c:pt>
                <c:pt idx="512">
                  <c:v>1E-4</c:v>
                </c:pt>
                <c:pt idx="513">
                  <c:v>1E-4</c:v>
                </c:pt>
                <c:pt idx="514">
                  <c:v>1E-4</c:v>
                </c:pt>
                <c:pt idx="515">
                  <c:v>1E-4</c:v>
                </c:pt>
                <c:pt idx="516">
                  <c:v>1E-4</c:v>
                </c:pt>
                <c:pt idx="517">
                  <c:v>1E-4</c:v>
                </c:pt>
                <c:pt idx="518">
                  <c:v>1E-4</c:v>
                </c:pt>
                <c:pt idx="519">
                  <c:v>1E-4</c:v>
                </c:pt>
                <c:pt idx="520">
                  <c:v>1E-4</c:v>
                </c:pt>
                <c:pt idx="521">
                  <c:v>1E-4</c:v>
                </c:pt>
                <c:pt idx="522">
                  <c:v>1E-4</c:v>
                </c:pt>
                <c:pt idx="523">
                  <c:v>1E-4</c:v>
                </c:pt>
                <c:pt idx="524">
                  <c:v>1.0001</c:v>
                </c:pt>
                <c:pt idx="525">
                  <c:v>1E-4</c:v>
                </c:pt>
                <c:pt idx="526">
                  <c:v>1E-4</c:v>
                </c:pt>
                <c:pt idx="527">
                  <c:v>1E-4</c:v>
                </c:pt>
                <c:pt idx="528">
                  <c:v>1E-4</c:v>
                </c:pt>
                <c:pt idx="529">
                  <c:v>1E-4</c:v>
                </c:pt>
                <c:pt idx="530">
                  <c:v>1E-4</c:v>
                </c:pt>
                <c:pt idx="531">
                  <c:v>1E-4</c:v>
                </c:pt>
                <c:pt idx="532">
                  <c:v>1E-4</c:v>
                </c:pt>
                <c:pt idx="533">
                  <c:v>1E-4</c:v>
                </c:pt>
                <c:pt idx="534">
                  <c:v>1E-4</c:v>
                </c:pt>
                <c:pt idx="535">
                  <c:v>1E-4</c:v>
                </c:pt>
                <c:pt idx="536">
                  <c:v>1E-4</c:v>
                </c:pt>
                <c:pt idx="537">
                  <c:v>1E-4</c:v>
                </c:pt>
                <c:pt idx="538">
                  <c:v>1E-4</c:v>
                </c:pt>
                <c:pt idx="539">
                  <c:v>1E-4</c:v>
                </c:pt>
                <c:pt idx="540">
                  <c:v>1E-4</c:v>
                </c:pt>
                <c:pt idx="541">
                  <c:v>1E-4</c:v>
                </c:pt>
                <c:pt idx="542">
                  <c:v>1E-4</c:v>
                </c:pt>
                <c:pt idx="543">
                  <c:v>1.0001</c:v>
                </c:pt>
                <c:pt idx="544">
                  <c:v>1E-4</c:v>
                </c:pt>
                <c:pt idx="545">
                  <c:v>1E-4</c:v>
                </c:pt>
                <c:pt idx="546">
                  <c:v>1E-4</c:v>
                </c:pt>
                <c:pt idx="547">
                  <c:v>1E-4</c:v>
                </c:pt>
                <c:pt idx="548">
                  <c:v>1E-4</c:v>
                </c:pt>
                <c:pt idx="549">
                  <c:v>1E-4</c:v>
                </c:pt>
                <c:pt idx="550">
                  <c:v>1E-4</c:v>
                </c:pt>
                <c:pt idx="551">
                  <c:v>1E-4</c:v>
                </c:pt>
                <c:pt idx="552">
                  <c:v>1E-4</c:v>
                </c:pt>
                <c:pt idx="553">
                  <c:v>1E-4</c:v>
                </c:pt>
                <c:pt idx="554">
                  <c:v>1E-4</c:v>
                </c:pt>
                <c:pt idx="555">
                  <c:v>1E-4</c:v>
                </c:pt>
                <c:pt idx="556">
                  <c:v>1E-4</c:v>
                </c:pt>
                <c:pt idx="557">
                  <c:v>1E-4</c:v>
                </c:pt>
                <c:pt idx="558">
                  <c:v>1E-4</c:v>
                </c:pt>
                <c:pt idx="559">
                  <c:v>1E-4</c:v>
                </c:pt>
                <c:pt idx="560">
                  <c:v>1E-4</c:v>
                </c:pt>
                <c:pt idx="561">
                  <c:v>1E-4</c:v>
                </c:pt>
                <c:pt idx="562">
                  <c:v>1E-4</c:v>
                </c:pt>
                <c:pt idx="563">
                  <c:v>1E-4</c:v>
                </c:pt>
                <c:pt idx="564">
                  <c:v>1E-4</c:v>
                </c:pt>
                <c:pt idx="565">
                  <c:v>1E-4</c:v>
                </c:pt>
                <c:pt idx="566">
                  <c:v>1E-4</c:v>
                </c:pt>
                <c:pt idx="567">
                  <c:v>1E-4</c:v>
                </c:pt>
                <c:pt idx="568">
                  <c:v>1E-4</c:v>
                </c:pt>
                <c:pt idx="569">
                  <c:v>1E-4</c:v>
                </c:pt>
                <c:pt idx="570">
                  <c:v>1E-4</c:v>
                </c:pt>
                <c:pt idx="571">
                  <c:v>1E-4</c:v>
                </c:pt>
                <c:pt idx="572">
                  <c:v>1E-4</c:v>
                </c:pt>
                <c:pt idx="573">
                  <c:v>1E-4</c:v>
                </c:pt>
                <c:pt idx="574">
                  <c:v>1E-4</c:v>
                </c:pt>
                <c:pt idx="575">
                  <c:v>1E-4</c:v>
                </c:pt>
                <c:pt idx="576">
                  <c:v>1E-4</c:v>
                </c:pt>
                <c:pt idx="577">
                  <c:v>1E-4</c:v>
                </c:pt>
                <c:pt idx="578">
                  <c:v>1E-4</c:v>
                </c:pt>
                <c:pt idx="579">
                  <c:v>1E-4</c:v>
                </c:pt>
                <c:pt idx="580">
                  <c:v>1E-4</c:v>
                </c:pt>
                <c:pt idx="581">
                  <c:v>1E-4</c:v>
                </c:pt>
                <c:pt idx="582">
                  <c:v>1E-4</c:v>
                </c:pt>
                <c:pt idx="583">
                  <c:v>1.0001</c:v>
                </c:pt>
                <c:pt idx="584">
                  <c:v>1E-4</c:v>
                </c:pt>
                <c:pt idx="585">
                  <c:v>1E-4</c:v>
                </c:pt>
                <c:pt idx="586">
                  <c:v>1E-4</c:v>
                </c:pt>
                <c:pt idx="587">
                  <c:v>1E-4</c:v>
                </c:pt>
                <c:pt idx="588">
                  <c:v>1E-4</c:v>
                </c:pt>
                <c:pt idx="589">
                  <c:v>1E-4</c:v>
                </c:pt>
                <c:pt idx="590">
                  <c:v>1E-4</c:v>
                </c:pt>
                <c:pt idx="591">
                  <c:v>1E-4</c:v>
                </c:pt>
                <c:pt idx="592">
                  <c:v>1E-4</c:v>
                </c:pt>
                <c:pt idx="593">
                  <c:v>1E-4</c:v>
                </c:pt>
                <c:pt idx="594">
                  <c:v>1E-4</c:v>
                </c:pt>
                <c:pt idx="595">
                  <c:v>1E-4</c:v>
                </c:pt>
                <c:pt idx="596">
                  <c:v>1E-4</c:v>
                </c:pt>
                <c:pt idx="597">
                  <c:v>1E-4</c:v>
                </c:pt>
                <c:pt idx="598">
                  <c:v>1E-4</c:v>
                </c:pt>
                <c:pt idx="599">
                  <c:v>1E-4</c:v>
                </c:pt>
                <c:pt idx="600">
                  <c:v>1E-4</c:v>
                </c:pt>
                <c:pt idx="601">
                  <c:v>1E-4</c:v>
                </c:pt>
                <c:pt idx="602">
                  <c:v>1E-4</c:v>
                </c:pt>
                <c:pt idx="603">
                  <c:v>1E-4</c:v>
                </c:pt>
                <c:pt idx="604">
                  <c:v>1E-4</c:v>
                </c:pt>
                <c:pt idx="605">
                  <c:v>1E-4</c:v>
                </c:pt>
                <c:pt idx="606">
                  <c:v>1E-4</c:v>
                </c:pt>
                <c:pt idx="607">
                  <c:v>1E-4</c:v>
                </c:pt>
                <c:pt idx="608">
                  <c:v>1E-4</c:v>
                </c:pt>
                <c:pt idx="609">
                  <c:v>1E-4</c:v>
                </c:pt>
                <c:pt idx="610">
                  <c:v>1E-4</c:v>
                </c:pt>
                <c:pt idx="611">
                  <c:v>1E-4</c:v>
                </c:pt>
                <c:pt idx="612">
                  <c:v>1E-4</c:v>
                </c:pt>
                <c:pt idx="613">
                  <c:v>1E-4</c:v>
                </c:pt>
                <c:pt idx="614">
                  <c:v>1E-4</c:v>
                </c:pt>
                <c:pt idx="615">
                  <c:v>1E-4</c:v>
                </c:pt>
                <c:pt idx="616">
                  <c:v>1E-4</c:v>
                </c:pt>
                <c:pt idx="617">
                  <c:v>1E-4</c:v>
                </c:pt>
                <c:pt idx="618">
                  <c:v>1E-4</c:v>
                </c:pt>
                <c:pt idx="619">
                  <c:v>1E-4</c:v>
                </c:pt>
                <c:pt idx="620">
                  <c:v>1E-4</c:v>
                </c:pt>
                <c:pt idx="621">
                  <c:v>1E-4</c:v>
                </c:pt>
                <c:pt idx="622">
                  <c:v>1E-4</c:v>
                </c:pt>
                <c:pt idx="623">
                  <c:v>1E-4</c:v>
                </c:pt>
                <c:pt idx="624">
                  <c:v>1E-4</c:v>
                </c:pt>
                <c:pt idx="625">
                  <c:v>1E-4</c:v>
                </c:pt>
                <c:pt idx="626">
                  <c:v>1E-4</c:v>
                </c:pt>
                <c:pt idx="627">
                  <c:v>1E-4</c:v>
                </c:pt>
                <c:pt idx="628">
                  <c:v>1E-4</c:v>
                </c:pt>
                <c:pt idx="629">
                  <c:v>1E-4</c:v>
                </c:pt>
                <c:pt idx="630">
                  <c:v>1E-4</c:v>
                </c:pt>
                <c:pt idx="631">
                  <c:v>1E-4</c:v>
                </c:pt>
                <c:pt idx="632">
                  <c:v>1E-4</c:v>
                </c:pt>
                <c:pt idx="633">
                  <c:v>1.0001</c:v>
                </c:pt>
                <c:pt idx="634">
                  <c:v>1E-4</c:v>
                </c:pt>
                <c:pt idx="635">
                  <c:v>1E-4</c:v>
                </c:pt>
                <c:pt idx="636">
                  <c:v>1E-4</c:v>
                </c:pt>
                <c:pt idx="637">
                  <c:v>1E-4</c:v>
                </c:pt>
                <c:pt idx="638">
                  <c:v>1E-4</c:v>
                </c:pt>
                <c:pt idx="639">
                  <c:v>1E-4</c:v>
                </c:pt>
                <c:pt idx="640">
                  <c:v>1E-4</c:v>
                </c:pt>
                <c:pt idx="641">
                  <c:v>1E-4</c:v>
                </c:pt>
                <c:pt idx="642">
                  <c:v>1E-4</c:v>
                </c:pt>
                <c:pt idx="643">
                  <c:v>1E-4</c:v>
                </c:pt>
                <c:pt idx="644">
                  <c:v>1E-4</c:v>
                </c:pt>
                <c:pt idx="645">
                  <c:v>1E-4</c:v>
                </c:pt>
                <c:pt idx="646">
                  <c:v>1.0001</c:v>
                </c:pt>
                <c:pt idx="647">
                  <c:v>1E-4</c:v>
                </c:pt>
                <c:pt idx="648">
                  <c:v>1E-4</c:v>
                </c:pt>
                <c:pt idx="649">
                  <c:v>1E-4</c:v>
                </c:pt>
                <c:pt idx="650">
                  <c:v>1E-4</c:v>
                </c:pt>
                <c:pt idx="651">
                  <c:v>1E-4</c:v>
                </c:pt>
                <c:pt idx="652">
                  <c:v>1.0001</c:v>
                </c:pt>
                <c:pt idx="653">
                  <c:v>1E-4</c:v>
                </c:pt>
                <c:pt idx="654">
                  <c:v>1E-4</c:v>
                </c:pt>
                <c:pt idx="655">
                  <c:v>1E-4</c:v>
                </c:pt>
                <c:pt idx="656">
                  <c:v>1E-4</c:v>
                </c:pt>
                <c:pt idx="657">
                  <c:v>1E-4</c:v>
                </c:pt>
                <c:pt idx="658">
                  <c:v>1E-4</c:v>
                </c:pt>
                <c:pt idx="659">
                  <c:v>1E-4</c:v>
                </c:pt>
                <c:pt idx="660">
                  <c:v>1E-4</c:v>
                </c:pt>
                <c:pt idx="661">
                  <c:v>1E-4</c:v>
                </c:pt>
                <c:pt idx="662">
                  <c:v>1E-4</c:v>
                </c:pt>
                <c:pt idx="663">
                  <c:v>1E-4</c:v>
                </c:pt>
                <c:pt idx="664">
                  <c:v>1E-4</c:v>
                </c:pt>
                <c:pt idx="665">
                  <c:v>1E-4</c:v>
                </c:pt>
                <c:pt idx="666">
                  <c:v>1E-4</c:v>
                </c:pt>
                <c:pt idx="667">
                  <c:v>1E-4</c:v>
                </c:pt>
                <c:pt idx="668">
                  <c:v>1E-4</c:v>
                </c:pt>
                <c:pt idx="669">
                  <c:v>1E-4</c:v>
                </c:pt>
                <c:pt idx="670">
                  <c:v>1E-4</c:v>
                </c:pt>
                <c:pt idx="671">
                  <c:v>1E-4</c:v>
                </c:pt>
                <c:pt idx="672">
                  <c:v>1E-4</c:v>
                </c:pt>
                <c:pt idx="673">
                  <c:v>1E-4</c:v>
                </c:pt>
                <c:pt idx="674">
                  <c:v>1E-4</c:v>
                </c:pt>
                <c:pt idx="675">
                  <c:v>1E-4</c:v>
                </c:pt>
                <c:pt idx="676">
                  <c:v>1E-4</c:v>
                </c:pt>
                <c:pt idx="677">
                  <c:v>1E-4</c:v>
                </c:pt>
                <c:pt idx="678">
                  <c:v>1E-4</c:v>
                </c:pt>
                <c:pt idx="679">
                  <c:v>1E-4</c:v>
                </c:pt>
                <c:pt idx="680">
                  <c:v>1E-4</c:v>
                </c:pt>
                <c:pt idx="681">
                  <c:v>1E-4</c:v>
                </c:pt>
                <c:pt idx="682">
                  <c:v>1E-4</c:v>
                </c:pt>
                <c:pt idx="683">
                  <c:v>1E-4</c:v>
                </c:pt>
                <c:pt idx="684">
                  <c:v>1E-4</c:v>
                </c:pt>
                <c:pt idx="685">
                  <c:v>1E-4</c:v>
                </c:pt>
                <c:pt idx="686">
                  <c:v>1E-4</c:v>
                </c:pt>
                <c:pt idx="687">
                  <c:v>1E-4</c:v>
                </c:pt>
                <c:pt idx="688">
                  <c:v>1E-4</c:v>
                </c:pt>
                <c:pt idx="689">
                  <c:v>1E-4</c:v>
                </c:pt>
                <c:pt idx="690">
                  <c:v>1E-4</c:v>
                </c:pt>
                <c:pt idx="691">
                  <c:v>1E-4</c:v>
                </c:pt>
                <c:pt idx="692">
                  <c:v>1.0001</c:v>
                </c:pt>
                <c:pt idx="693">
                  <c:v>1E-4</c:v>
                </c:pt>
                <c:pt idx="694">
                  <c:v>1E-4</c:v>
                </c:pt>
                <c:pt idx="695">
                  <c:v>1E-4</c:v>
                </c:pt>
                <c:pt idx="696">
                  <c:v>1E-4</c:v>
                </c:pt>
                <c:pt idx="697">
                  <c:v>1E-4</c:v>
                </c:pt>
                <c:pt idx="698">
                  <c:v>1E-4</c:v>
                </c:pt>
                <c:pt idx="699">
                  <c:v>1E-4</c:v>
                </c:pt>
                <c:pt idx="700">
                  <c:v>1E-4</c:v>
                </c:pt>
                <c:pt idx="701">
                  <c:v>1E-4</c:v>
                </c:pt>
                <c:pt idx="702">
                  <c:v>1E-4</c:v>
                </c:pt>
                <c:pt idx="703">
                  <c:v>1E-4</c:v>
                </c:pt>
                <c:pt idx="704">
                  <c:v>1E-4</c:v>
                </c:pt>
                <c:pt idx="705">
                  <c:v>1E-4</c:v>
                </c:pt>
                <c:pt idx="706">
                  <c:v>1E-4</c:v>
                </c:pt>
                <c:pt idx="707">
                  <c:v>1E-4</c:v>
                </c:pt>
                <c:pt idx="708">
                  <c:v>1E-4</c:v>
                </c:pt>
                <c:pt idx="709">
                  <c:v>1E-4</c:v>
                </c:pt>
                <c:pt idx="710">
                  <c:v>1E-4</c:v>
                </c:pt>
                <c:pt idx="711">
                  <c:v>1E-4</c:v>
                </c:pt>
                <c:pt idx="712">
                  <c:v>1E-4</c:v>
                </c:pt>
                <c:pt idx="713">
                  <c:v>1E-4</c:v>
                </c:pt>
                <c:pt idx="714">
                  <c:v>1E-4</c:v>
                </c:pt>
                <c:pt idx="715">
                  <c:v>1E-4</c:v>
                </c:pt>
                <c:pt idx="716">
                  <c:v>1E-4</c:v>
                </c:pt>
                <c:pt idx="717">
                  <c:v>1E-4</c:v>
                </c:pt>
                <c:pt idx="718">
                  <c:v>1E-4</c:v>
                </c:pt>
                <c:pt idx="719">
                  <c:v>1E-4</c:v>
                </c:pt>
                <c:pt idx="720">
                  <c:v>1E-4</c:v>
                </c:pt>
                <c:pt idx="721">
                  <c:v>1E-4</c:v>
                </c:pt>
                <c:pt idx="722">
                  <c:v>1E-4</c:v>
                </c:pt>
                <c:pt idx="723">
                  <c:v>1E-4</c:v>
                </c:pt>
                <c:pt idx="724">
                  <c:v>1E-4</c:v>
                </c:pt>
                <c:pt idx="725">
                  <c:v>1E-4</c:v>
                </c:pt>
                <c:pt idx="726">
                  <c:v>1E-4</c:v>
                </c:pt>
                <c:pt idx="727">
                  <c:v>1E-4</c:v>
                </c:pt>
                <c:pt idx="728">
                  <c:v>1E-4</c:v>
                </c:pt>
                <c:pt idx="729">
                  <c:v>1E-4</c:v>
                </c:pt>
                <c:pt idx="730">
                  <c:v>1E-4</c:v>
                </c:pt>
                <c:pt idx="731">
                  <c:v>1E-4</c:v>
                </c:pt>
                <c:pt idx="732">
                  <c:v>1E-4</c:v>
                </c:pt>
                <c:pt idx="733">
                  <c:v>1E-4</c:v>
                </c:pt>
                <c:pt idx="734">
                  <c:v>1E-4</c:v>
                </c:pt>
                <c:pt idx="735">
                  <c:v>1E-4</c:v>
                </c:pt>
                <c:pt idx="736">
                  <c:v>1E-4</c:v>
                </c:pt>
                <c:pt idx="737">
                  <c:v>1E-4</c:v>
                </c:pt>
                <c:pt idx="738">
                  <c:v>1E-4</c:v>
                </c:pt>
                <c:pt idx="739">
                  <c:v>1E-4</c:v>
                </c:pt>
                <c:pt idx="740">
                  <c:v>1.0001</c:v>
                </c:pt>
                <c:pt idx="741">
                  <c:v>1E-4</c:v>
                </c:pt>
                <c:pt idx="742">
                  <c:v>1E-4</c:v>
                </c:pt>
                <c:pt idx="743">
                  <c:v>1E-4</c:v>
                </c:pt>
                <c:pt idx="744">
                  <c:v>1E-4</c:v>
                </c:pt>
                <c:pt idx="745">
                  <c:v>1E-4</c:v>
                </c:pt>
                <c:pt idx="746">
                  <c:v>1E-4</c:v>
                </c:pt>
                <c:pt idx="747">
                  <c:v>1E-4</c:v>
                </c:pt>
                <c:pt idx="748">
                  <c:v>1E-4</c:v>
                </c:pt>
                <c:pt idx="749">
                  <c:v>1.0001</c:v>
                </c:pt>
                <c:pt idx="750">
                  <c:v>1E-4</c:v>
                </c:pt>
                <c:pt idx="751">
                  <c:v>1E-4</c:v>
                </c:pt>
                <c:pt idx="752">
                  <c:v>1E-4</c:v>
                </c:pt>
                <c:pt idx="753">
                  <c:v>1E-4</c:v>
                </c:pt>
                <c:pt idx="754">
                  <c:v>1.0001</c:v>
                </c:pt>
                <c:pt idx="755">
                  <c:v>1E-4</c:v>
                </c:pt>
                <c:pt idx="756">
                  <c:v>1E-4</c:v>
                </c:pt>
                <c:pt idx="757">
                  <c:v>1E-4</c:v>
                </c:pt>
                <c:pt idx="758">
                  <c:v>1E-4</c:v>
                </c:pt>
                <c:pt idx="759">
                  <c:v>1E-4</c:v>
                </c:pt>
                <c:pt idx="760">
                  <c:v>1E-4</c:v>
                </c:pt>
                <c:pt idx="761">
                  <c:v>1E-4</c:v>
                </c:pt>
                <c:pt idx="762">
                  <c:v>1E-4</c:v>
                </c:pt>
                <c:pt idx="763">
                  <c:v>1E-4</c:v>
                </c:pt>
                <c:pt idx="764">
                  <c:v>1E-4</c:v>
                </c:pt>
                <c:pt idx="765">
                  <c:v>1E-4</c:v>
                </c:pt>
                <c:pt idx="766">
                  <c:v>1E-4</c:v>
                </c:pt>
                <c:pt idx="767">
                  <c:v>1E-4</c:v>
                </c:pt>
                <c:pt idx="768">
                  <c:v>1E-4</c:v>
                </c:pt>
                <c:pt idx="769">
                  <c:v>1E-4</c:v>
                </c:pt>
                <c:pt idx="770">
                  <c:v>1E-4</c:v>
                </c:pt>
                <c:pt idx="771">
                  <c:v>1E-4</c:v>
                </c:pt>
                <c:pt idx="772">
                  <c:v>1E-4</c:v>
                </c:pt>
                <c:pt idx="773">
                  <c:v>1E-4</c:v>
                </c:pt>
                <c:pt idx="774">
                  <c:v>1E-4</c:v>
                </c:pt>
                <c:pt idx="775">
                  <c:v>1E-4</c:v>
                </c:pt>
                <c:pt idx="776">
                  <c:v>1E-4</c:v>
                </c:pt>
                <c:pt idx="777">
                  <c:v>1E-4</c:v>
                </c:pt>
                <c:pt idx="778">
                  <c:v>1E-4</c:v>
                </c:pt>
                <c:pt idx="779">
                  <c:v>1E-4</c:v>
                </c:pt>
                <c:pt idx="780">
                  <c:v>1E-4</c:v>
                </c:pt>
                <c:pt idx="781">
                  <c:v>1E-4</c:v>
                </c:pt>
                <c:pt idx="782">
                  <c:v>1E-4</c:v>
                </c:pt>
                <c:pt idx="783">
                  <c:v>1E-4</c:v>
                </c:pt>
                <c:pt idx="784">
                  <c:v>1E-4</c:v>
                </c:pt>
                <c:pt idx="785">
                  <c:v>1E-4</c:v>
                </c:pt>
                <c:pt idx="786">
                  <c:v>1E-4</c:v>
                </c:pt>
                <c:pt idx="787">
                  <c:v>1E-4</c:v>
                </c:pt>
                <c:pt idx="788">
                  <c:v>1E-4</c:v>
                </c:pt>
                <c:pt idx="789">
                  <c:v>1E-4</c:v>
                </c:pt>
                <c:pt idx="790">
                  <c:v>1E-4</c:v>
                </c:pt>
                <c:pt idx="791">
                  <c:v>1E-4</c:v>
                </c:pt>
                <c:pt idx="792">
                  <c:v>1E-4</c:v>
                </c:pt>
                <c:pt idx="793">
                  <c:v>1E-4</c:v>
                </c:pt>
                <c:pt idx="794">
                  <c:v>1E-4</c:v>
                </c:pt>
                <c:pt idx="795">
                  <c:v>1E-4</c:v>
                </c:pt>
                <c:pt idx="796">
                  <c:v>1E-4</c:v>
                </c:pt>
                <c:pt idx="797">
                  <c:v>1E-4</c:v>
                </c:pt>
                <c:pt idx="798">
                  <c:v>1E-4</c:v>
                </c:pt>
                <c:pt idx="799">
                  <c:v>1E-4</c:v>
                </c:pt>
                <c:pt idx="800">
                  <c:v>1E-4</c:v>
                </c:pt>
                <c:pt idx="801">
                  <c:v>1E-4</c:v>
                </c:pt>
                <c:pt idx="802">
                  <c:v>1E-4</c:v>
                </c:pt>
                <c:pt idx="803">
                  <c:v>1E-4</c:v>
                </c:pt>
                <c:pt idx="804">
                  <c:v>1E-4</c:v>
                </c:pt>
                <c:pt idx="805">
                  <c:v>1E-4</c:v>
                </c:pt>
                <c:pt idx="806">
                  <c:v>1E-4</c:v>
                </c:pt>
                <c:pt idx="807">
                  <c:v>1E-4</c:v>
                </c:pt>
                <c:pt idx="808">
                  <c:v>1E-4</c:v>
                </c:pt>
                <c:pt idx="809">
                  <c:v>1E-4</c:v>
                </c:pt>
                <c:pt idx="810">
                  <c:v>1E-4</c:v>
                </c:pt>
                <c:pt idx="811">
                  <c:v>1E-4</c:v>
                </c:pt>
                <c:pt idx="812">
                  <c:v>1E-4</c:v>
                </c:pt>
                <c:pt idx="813">
                  <c:v>1E-4</c:v>
                </c:pt>
                <c:pt idx="814">
                  <c:v>1E-4</c:v>
                </c:pt>
                <c:pt idx="815">
                  <c:v>1.0001</c:v>
                </c:pt>
                <c:pt idx="816">
                  <c:v>1E-4</c:v>
                </c:pt>
                <c:pt idx="817">
                  <c:v>1E-4</c:v>
                </c:pt>
                <c:pt idx="818">
                  <c:v>1E-4</c:v>
                </c:pt>
                <c:pt idx="819">
                  <c:v>1E-4</c:v>
                </c:pt>
                <c:pt idx="820">
                  <c:v>1E-4</c:v>
                </c:pt>
                <c:pt idx="821">
                  <c:v>1E-4</c:v>
                </c:pt>
                <c:pt idx="822">
                  <c:v>1E-4</c:v>
                </c:pt>
                <c:pt idx="823">
                  <c:v>1E-4</c:v>
                </c:pt>
                <c:pt idx="824">
                  <c:v>1E-4</c:v>
                </c:pt>
                <c:pt idx="825">
                  <c:v>1E-4</c:v>
                </c:pt>
                <c:pt idx="826">
                  <c:v>1E-4</c:v>
                </c:pt>
                <c:pt idx="827">
                  <c:v>1E-4</c:v>
                </c:pt>
                <c:pt idx="828">
                  <c:v>1E-4</c:v>
                </c:pt>
                <c:pt idx="829">
                  <c:v>1E-4</c:v>
                </c:pt>
                <c:pt idx="830">
                  <c:v>1E-4</c:v>
                </c:pt>
                <c:pt idx="831">
                  <c:v>1E-4</c:v>
                </c:pt>
                <c:pt idx="832">
                  <c:v>1.0001</c:v>
                </c:pt>
                <c:pt idx="833">
                  <c:v>1E-4</c:v>
                </c:pt>
                <c:pt idx="834">
                  <c:v>1E-4</c:v>
                </c:pt>
                <c:pt idx="835">
                  <c:v>1E-4</c:v>
                </c:pt>
                <c:pt idx="836">
                  <c:v>1E-4</c:v>
                </c:pt>
                <c:pt idx="837">
                  <c:v>1.0001</c:v>
                </c:pt>
                <c:pt idx="838">
                  <c:v>1E-4</c:v>
                </c:pt>
                <c:pt idx="839">
                  <c:v>1E-4</c:v>
                </c:pt>
                <c:pt idx="840">
                  <c:v>1E-4</c:v>
                </c:pt>
                <c:pt idx="841">
                  <c:v>1E-4</c:v>
                </c:pt>
                <c:pt idx="842">
                  <c:v>1E-4</c:v>
                </c:pt>
                <c:pt idx="843">
                  <c:v>1E-4</c:v>
                </c:pt>
                <c:pt idx="844">
                  <c:v>1.0001</c:v>
                </c:pt>
                <c:pt idx="845">
                  <c:v>1E-4</c:v>
                </c:pt>
                <c:pt idx="846">
                  <c:v>1E-4</c:v>
                </c:pt>
                <c:pt idx="847">
                  <c:v>1E-4</c:v>
                </c:pt>
                <c:pt idx="848">
                  <c:v>1E-4</c:v>
                </c:pt>
                <c:pt idx="849">
                  <c:v>1E-4</c:v>
                </c:pt>
                <c:pt idx="850">
                  <c:v>1.0001</c:v>
                </c:pt>
                <c:pt idx="851">
                  <c:v>1E-4</c:v>
                </c:pt>
                <c:pt idx="852">
                  <c:v>1E-4</c:v>
                </c:pt>
                <c:pt idx="853">
                  <c:v>1.0001</c:v>
                </c:pt>
                <c:pt idx="854">
                  <c:v>1E-4</c:v>
                </c:pt>
                <c:pt idx="855">
                  <c:v>1E-4</c:v>
                </c:pt>
                <c:pt idx="856">
                  <c:v>1E-4</c:v>
                </c:pt>
                <c:pt idx="857">
                  <c:v>1E-4</c:v>
                </c:pt>
                <c:pt idx="858">
                  <c:v>1E-4</c:v>
                </c:pt>
                <c:pt idx="859">
                  <c:v>1E-4</c:v>
                </c:pt>
                <c:pt idx="860">
                  <c:v>1E-4</c:v>
                </c:pt>
                <c:pt idx="861">
                  <c:v>1E-4</c:v>
                </c:pt>
                <c:pt idx="862">
                  <c:v>1.0001</c:v>
                </c:pt>
                <c:pt idx="863">
                  <c:v>2.0001000000000002</c:v>
                </c:pt>
                <c:pt idx="864">
                  <c:v>1E-4</c:v>
                </c:pt>
                <c:pt idx="865">
                  <c:v>1E-4</c:v>
                </c:pt>
                <c:pt idx="866">
                  <c:v>1.0001</c:v>
                </c:pt>
                <c:pt idx="867">
                  <c:v>1E-4</c:v>
                </c:pt>
                <c:pt idx="868">
                  <c:v>1.0001</c:v>
                </c:pt>
                <c:pt idx="869">
                  <c:v>1.0001</c:v>
                </c:pt>
                <c:pt idx="870">
                  <c:v>1.0001</c:v>
                </c:pt>
                <c:pt idx="871">
                  <c:v>1E-4</c:v>
                </c:pt>
                <c:pt idx="872">
                  <c:v>1.0001</c:v>
                </c:pt>
                <c:pt idx="873">
                  <c:v>1E-4</c:v>
                </c:pt>
                <c:pt idx="874">
                  <c:v>1E-4</c:v>
                </c:pt>
                <c:pt idx="875">
                  <c:v>1E-4</c:v>
                </c:pt>
                <c:pt idx="876">
                  <c:v>1E-4</c:v>
                </c:pt>
                <c:pt idx="877">
                  <c:v>1E-4</c:v>
                </c:pt>
                <c:pt idx="878">
                  <c:v>1E-4</c:v>
                </c:pt>
                <c:pt idx="879">
                  <c:v>1E-4</c:v>
                </c:pt>
                <c:pt idx="880">
                  <c:v>1E-4</c:v>
                </c:pt>
                <c:pt idx="881">
                  <c:v>1E-4</c:v>
                </c:pt>
                <c:pt idx="882">
                  <c:v>1E-4</c:v>
                </c:pt>
                <c:pt idx="883">
                  <c:v>1E-4</c:v>
                </c:pt>
                <c:pt idx="884">
                  <c:v>1E-4</c:v>
                </c:pt>
                <c:pt idx="885">
                  <c:v>1E-4</c:v>
                </c:pt>
                <c:pt idx="886">
                  <c:v>1E-4</c:v>
                </c:pt>
                <c:pt idx="887">
                  <c:v>1E-4</c:v>
                </c:pt>
                <c:pt idx="888">
                  <c:v>1E-4</c:v>
                </c:pt>
                <c:pt idx="889">
                  <c:v>1E-4</c:v>
                </c:pt>
                <c:pt idx="890">
                  <c:v>1E-4</c:v>
                </c:pt>
                <c:pt idx="891">
                  <c:v>1E-4</c:v>
                </c:pt>
                <c:pt idx="892">
                  <c:v>1.0001</c:v>
                </c:pt>
                <c:pt idx="893">
                  <c:v>1E-4</c:v>
                </c:pt>
                <c:pt idx="894">
                  <c:v>1E-4</c:v>
                </c:pt>
                <c:pt idx="895">
                  <c:v>1E-4</c:v>
                </c:pt>
                <c:pt idx="896">
                  <c:v>1.0001</c:v>
                </c:pt>
                <c:pt idx="897">
                  <c:v>1E-4</c:v>
                </c:pt>
                <c:pt idx="898">
                  <c:v>1E-4</c:v>
                </c:pt>
                <c:pt idx="899">
                  <c:v>1E-4</c:v>
                </c:pt>
                <c:pt idx="900">
                  <c:v>1E-4</c:v>
                </c:pt>
                <c:pt idx="901">
                  <c:v>1E-4</c:v>
                </c:pt>
                <c:pt idx="902">
                  <c:v>1E-4</c:v>
                </c:pt>
                <c:pt idx="903">
                  <c:v>1E-4</c:v>
                </c:pt>
                <c:pt idx="904">
                  <c:v>1E-4</c:v>
                </c:pt>
                <c:pt idx="905">
                  <c:v>1E-4</c:v>
                </c:pt>
                <c:pt idx="906">
                  <c:v>1E-4</c:v>
                </c:pt>
                <c:pt idx="907">
                  <c:v>1E-4</c:v>
                </c:pt>
                <c:pt idx="908">
                  <c:v>1.0001</c:v>
                </c:pt>
                <c:pt idx="909">
                  <c:v>1E-4</c:v>
                </c:pt>
                <c:pt idx="910">
                  <c:v>1E-4</c:v>
                </c:pt>
                <c:pt idx="911">
                  <c:v>1E-4</c:v>
                </c:pt>
                <c:pt idx="912">
                  <c:v>1.0001</c:v>
                </c:pt>
                <c:pt idx="913">
                  <c:v>1E-4</c:v>
                </c:pt>
                <c:pt idx="914">
                  <c:v>1E-4</c:v>
                </c:pt>
                <c:pt idx="915">
                  <c:v>4.0000999999999998</c:v>
                </c:pt>
                <c:pt idx="916">
                  <c:v>1E-4</c:v>
                </c:pt>
                <c:pt idx="917">
                  <c:v>1E-4</c:v>
                </c:pt>
                <c:pt idx="918">
                  <c:v>1E-4</c:v>
                </c:pt>
                <c:pt idx="919">
                  <c:v>1E-4</c:v>
                </c:pt>
                <c:pt idx="920">
                  <c:v>1E-4</c:v>
                </c:pt>
                <c:pt idx="921">
                  <c:v>1E-4</c:v>
                </c:pt>
                <c:pt idx="922">
                  <c:v>1E-4</c:v>
                </c:pt>
                <c:pt idx="923">
                  <c:v>1E-4</c:v>
                </c:pt>
                <c:pt idx="924">
                  <c:v>1E-4</c:v>
                </c:pt>
                <c:pt idx="925">
                  <c:v>1E-4</c:v>
                </c:pt>
                <c:pt idx="926">
                  <c:v>1E-4</c:v>
                </c:pt>
                <c:pt idx="927">
                  <c:v>1E-4</c:v>
                </c:pt>
                <c:pt idx="928">
                  <c:v>1E-4</c:v>
                </c:pt>
                <c:pt idx="929">
                  <c:v>1E-4</c:v>
                </c:pt>
                <c:pt idx="930">
                  <c:v>1E-4</c:v>
                </c:pt>
                <c:pt idx="931">
                  <c:v>1E-4</c:v>
                </c:pt>
                <c:pt idx="932">
                  <c:v>1E-4</c:v>
                </c:pt>
                <c:pt idx="933">
                  <c:v>1E-4</c:v>
                </c:pt>
                <c:pt idx="934">
                  <c:v>1E-4</c:v>
                </c:pt>
                <c:pt idx="935">
                  <c:v>1E-4</c:v>
                </c:pt>
                <c:pt idx="936">
                  <c:v>1E-4</c:v>
                </c:pt>
                <c:pt idx="937">
                  <c:v>1E-4</c:v>
                </c:pt>
                <c:pt idx="938">
                  <c:v>1E-4</c:v>
                </c:pt>
                <c:pt idx="939">
                  <c:v>1E-4</c:v>
                </c:pt>
                <c:pt idx="940">
                  <c:v>1E-4</c:v>
                </c:pt>
                <c:pt idx="941">
                  <c:v>1E-4</c:v>
                </c:pt>
                <c:pt idx="942">
                  <c:v>1E-4</c:v>
                </c:pt>
                <c:pt idx="943">
                  <c:v>1E-4</c:v>
                </c:pt>
                <c:pt idx="944">
                  <c:v>1E-4</c:v>
                </c:pt>
                <c:pt idx="945">
                  <c:v>1E-4</c:v>
                </c:pt>
                <c:pt idx="946">
                  <c:v>1E-4</c:v>
                </c:pt>
                <c:pt idx="947">
                  <c:v>1E-4</c:v>
                </c:pt>
                <c:pt idx="948">
                  <c:v>1.0001</c:v>
                </c:pt>
                <c:pt idx="949">
                  <c:v>1E-4</c:v>
                </c:pt>
                <c:pt idx="950">
                  <c:v>1E-4</c:v>
                </c:pt>
                <c:pt idx="951">
                  <c:v>1E-4</c:v>
                </c:pt>
                <c:pt idx="952">
                  <c:v>1E-4</c:v>
                </c:pt>
                <c:pt idx="953">
                  <c:v>1E-4</c:v>
                </c:pt>
                <c:pt idx="954">
                  <c:v>1E-4</c:v>
                </c:pt>
                <c:pt idx="955">
                  <c:v>1E-4</c:v>
                </c:pt>
                <c:pt idx="956">
                  <c:v>1.0001</c:v>
                </c:pt>
                <c:pt idx="957">
                  <c:v>1E-4</c:v>
                </c:pt>
                <c:pt idx="958">
                  <c:v>1E-4</c:v>
                </c:pt>
                <c:pt idx="959">
                  <c:v>1E-4</c:v>
                </c:pt>
                <c:pt idx="960">
                  <c:v>1E-4</c:v>
                </c:pt>
                <c:pt idx="961">
                  <c:v>1E-4</c:v>
                </c:pt>
                <c:pt idx="962">
                  <c:v>1E-4</c:v>
                </c:pt>
                <c:pt idx="963">
                  <c:v>1E-4</c:v>
                </c:pt>
                <c:pt idx="964">
                  <c:v>1E-4</c:v>
                </c:pt>
                <c:pt idx="965">
                  <c:v>1E-4</c:v>
                </c:pt>
                <c:pt idx="966">
                  <c:v>1E-4</c:v>
                </c:pt>
                <c:pt idx="967">
                  <c:v>1E-4</c:v>
                </c:pt>
                <c:pt idx="968">
                  <c:v>1E-4</c:v>
                </c:pt>
                <c:pt idx="969">
                  <c:v>1.0001</c:v>
                </c:pt>
                <c:pt idx="970">
                  <c:v>1E-4</c:v>
                </c:pt>
                <c:pt idx="971">
                  <c:v>1E-4</c:v>
                </c:pt>
                <c:pt idx="972">
                  <c:v>1E-4</c:v>
                </c:pt>
                <c:pt idx="973">
                  <c:v>1E-4</c:v>
                </c:pt>
                <c:pt idx="974">
                  <c:v>1E-4</c:v>
                </c:pt>
                <c:pt idx="975">
                  <c:v>1E-4</c:v>
                </c:pt>
                <c:pt idx="976">
                  <c:v>1E-4</c:v>
                </c:pt>
                <c:pt idx="977">
                  <c:v>1E-4</c:v>
                </c:pt>
                <c:pt idx="978">
                  <c:v>1E-4</c:v>
                </c:pt>
                <c:pt idx="979">
                  <c:v>1E-4</c:v>
                </c:pt>
                <c:pt idx="980">
                  <c:v>1E-4</c:v>
                </c:pt>
                <c:pt idx="981">
                  <c:v>1E-4</c:v>
                </c:pt>
                <c:pt idx="982">
                  <c:v>1E-4</c:v>
                </c:pt>
                <c:pt idx="983">
                  <c:v>1E-4</c:v>
                </c:pt>
                <c:pt idx="984">
                  <c:v>1E-4</c:v>
                </c:pt>
                <c:pt idx="985">
                  <c:v>1E-4</c:v>
                </c:pt>
                <c:pt idx="986">
                  <c:v>1E-4</c:v>
                </c:pt>
                <c:pt idx="987">
                  <c:v>1E-4</c:v>
                </c:pt>
                <c:pt idx="988">
                  <c:v>1E-4</c:v>
                </c:pt>
                <c:pt idx="989">
                  <c:v>1E-4</c:v>
                </c:pt>
                <c:pt idx="990">
                  <c:v>1E-4</c:v>
                </c:pt>
                <c:pt idx="991">
                  <c:v>1E-4</c:v>
                </c:pt>
                <c:pt idx="992">
                  <c:v>1E-4</c:v>
                </c:pt>
                <c:pt idx="993">
                  <c:v>1E-4</c:v>
                </c:pt>
                <c:pt idx="994">
                  <c:v>1E-4</c:v>
                </c:pt>
                <c:pt idx="995">
                  <c:v>1.0001</c:v>
                </c:pt>
                <c:pt idx="996">
                  <c:v>1E-4</c:v>
                </c:pt>
                <c:pt idx="997">
                  <c:v>1E-4</c:v>
                </c:pt>
                <c:pt idx="998">
                  <c:v>1E-4</c:v>
                </c:pt>
                <c:pt idx="999">
                  <c:v>1E-4</c:v>
                </c:pt>
                <c:pt idx="1000">
                  <c:v>1E-4</c:v>
                </c:pt>
                <c:pt idx="1001">
                  <c:v>1E-4</c:v>
                </c:pt>
                <c:pt idx="1002">
                  <c:v>1.0001</c:v>
                </c:pt>
                <c:pt idx="1003">
                  <c:v>1E-4</c:v>
                </c:pt>
                <c:pt idx="1004">
                  <c:v>1E-4</c:v>
                </c:pt>
                <c:pt idx="1005">
                  <c:v>1E-4</c:v>
                </c:pt>
                <c:pt idx="1006">
                  <c:v>1E-4</c:v>
                </c:pt>
                <c:pt idx="1007">
                  <c:v>1E-4</c:v>
                </c:pt>
                <c:pt idx="1008">
                  <c:v>1E-4</c:v>
                </c:pt>
                <c:pt idx="1009">
                  <c:v>1E-4</c:v>
                </c:pt>
                <c:pt idx="1010">
                  <c:v>1E-4</c:v>
                </c:pt>
                <c:pt idx="1011">
                  <c:v>1E-4</c:v>
                </c:pt>
                <c:pt idx="1012">
                  <c:v>1E-4</c:v>
                </c:pt>
                <c:pt idx="1013">
                  <c:v>1E-4</c:v>
                </c:pt>
                <c:pt idx="1014">
                  <c:v>1E-4</c:v>
                </c:pt>
                <c:pt idx="1015">
                  <c:v>1E-4</c:v>
                </c:pt>
                <c:pt idx="1016">
                  <c:v>1E-4</c:v>
                </c:pt>
                <c:pt idx="1017">
                  <c:v>1E-4</c:v>
                </c:pt>
                <c:pt idx="1018">
                  <c:v>1E-4</c:v>
                </c:pt>
                <c:pt idx="1019">
                  <c:v>1E-4</c:v>
                </c:pt>
                <c:pt idx="1020">
                  <c:v>1E-4</c:v>
                </c:pt>
                <c:pt idx="1021">
                  <c:v>1E-4</c:v>
                </c:pt>
                <c:pt idx="1022">
                  <c:v>1E-4</c:v>
                </c:pt>
                <c:pt idx="1023">
                  <c:v>1E-4</c:v>
                </c:pt>
                <c:pt idx="1024">
                  <c:v>1E-4</c:v>
                </c:pt>
                <c:pt idx="1025">
                  <c:v>1E-4</c:v>
                </c:pt>
                <c:pt idx="1026">
                  <c:v>1E-4</c:v>
                </c:pt>
                <c:pt idx="1027">
                  <c:v>1E-4</c:v>
                </c:pt>
                <c:pt idx="1028">
                  <c:v>1E-4</c:v>
                </c:pt>
                <c:pt idx="1029">
                  <c:v>1E-4</c:v>
                </c:pt>
                <c:pt idx="1030">
                  <c:v>1E-4</c:v>
                </c:pt>
                <c:pt idx="1031">
                  <c:v>1E-4</c:v>
                </c:pt>
                <c:pt idx="1032">
                  <c:v>1E-4</c:v>
                </c:pt>
                <c:pt idx="1033">
                  <c:v>1E-4</c:v>
                </c:pt>
                <c:pt idx="1034">
                  <c:v>1E-4</c:v>
                </c:pt>
                <c:pt idx="1035">
                  <c:v>1E-4</c:v>
                </c:pt>
                <c:pt idx="1036">
                  <c:v>1E-4</c:v>
                </c:pt>
                <c:pt idx="1037">
                  <c:v>1E-4</c:v>
                </c:pt>
                <c:pt idx="1038">
                  <c:v>1E-4</c:v>
                </c:pt>
                <c:pt idx="1039">
                  <c:v>1E-4</c:v>
                </c:pt>
                <c:pt idx="1040">
                  <c:v>1E-4</c:v>
                </c:pt>
                <c:pt idx="1041">
                  <c:v>1E-4</c:v>
                </c:pt>
                <c:pt idx="1042">
                  <c:v>1E-4</c:v>
                </c:pt>
                <c:pt idx="1043">
                  <c:v>1.0001</c:v>
                </c:pt>
                <c:pt idx="1044">
                  <c:v>1E-4</c:v>
                </c:pt>
                <c:pt idx="1045">
                  <c:v>1E-4</c:v>
                </c:pt>
                <c:pt idx="1046">
                  <c:v>1E-4</c:v>
                </c:pt>
                <c:pt idx="1047">
                  <c:v>1E-4</c:v>
                </c:pt>
                <c:pt idx="1048">
                  <c:v>1E-4</c:v>
                </c:pt>
                <c:pt idx="1049">
                  <c:v>1E-4</c:v>
                </c:pt>
                <c:pt idx="1050">
                  <c:v>1E-4</c:v>
                </c:pt>
                <c:pt idx="1051">
                  <c:v>1E-4</c:v>
                </c:pt>
                <c:pt idx="1052">
                  <c:v>1E-4</c:v>
                </c:pt>
                <c:pt idx="1053">
                  <c:v>1E-4</c:v>
                </c:pt>
                <c:pt idx="1054">
                  <c:v>1E-4</c:v>
                </c:pt>
                <c:pt idx="1055">
                  <c:v>1E-4</c:v>
                </c:pt>
                <c:pt idx="1056">
                  <c:v>1.0001</c:v>
                </c:pt>
                <c:pt idx="1057">
                  <c:v>1E-4</c:v>
                </c:pt>
                <c:pt idx="1058">
                  <c:v>1E-4</c:v>
                </c:pt>
                <c:pt idx="1059">
                  <c:v>1E-4</c:v>
                </c:pt>
                <c:pt idx="1060">
                  <c:v>1.0001</c:v>
                </c:pt>
                <c:pt idx="1061">
                  <c:v>1E-4</c:v>
                </c:pt>
                <c:pt idx="1062">
                  <c:v>1E-4</c:v>
                </c:pt>
                <c:pt idx="1063">
                  <c:v>1E-4</c:v>
                </c:pt>
                <c:pt idx="1064">
                  <c:v>1E-4</c:v>
                </c:pt>
                <c:pt idx="1065">
                  <c:v>1E-4</c:v>
                </c:pt>
                <c:pt idx="1066">
                  <c:v>1.0001</c:v>
                </c:pt>
                <c:pt idx="1067">
                  <c:v>1E-4</c:v>
                </c:pt>
                <c:pt idx="1068">
                  <c:v>1E-4</c:v>
                </c:pt>
                <c:pt idx="1069">
                  <c:v>1E-4</c:v>
                </c:pt>
                <c:pt idx="1070">
                  <c:v>1E-4</c:v>
                </c:pt>
                <c:pt idx="1071">
                  <c:v>1E-4</c:v>
                </c:pt>
                <c:pt idx="1072">
                  <c:v>1E-4</c:v>
                </c:pt>
                <c:pt idx="1073">
                  <c:v>1E-4</c:v>
                </c:pt>
                <c:pt idx="1074">
                  <c:v>1E-4</c:v>
                </c:pt>
                <c:pt idx="1075">
                  <c:v>1E-4</c:v>
                </c:pt>
                <c:pt idx="1076">
                  <c:v>1E-4</c:v>
                </c:pt>
                <c:pt idx="1077">
                  <c:v>1E-4</c:v>
                </c:pt>
                <c:pt idx="1078">
                  <c:v>1E-4</c:v>
                </c:pt>
                <c:pt idx="1079">
                  <c:v>1E-4</c:v>
                </c:pt>
                <c:pt idx="1080">
                  <c:v>1E-4</c:v>
                </c:pt>
                <c:pt idx="1081">
                  <c:v>1E-4</c:v>
                </c:pt>
                <c:pt idx="1082">
                  <c:v>1E-4</c:v>
                </c:pt>
                <c:pt idx="1083">
                  <c:v>1E-4</c:v>
                </c:pt>
                <c:pt idx="1084">
                  <c:v>1E-4</c:v>
                </c:pt>
                <c:pt idx="1085">
                  <c:v>1E-4</c:v>
                </c:pt>
                <c:pt idx="1086">
                  <c:v>1E-4</c:v>
                </c:pt>
                <c:pt idx="1087">
                  <c:v>1E-4</c:v>
                </c:pt>
                <c:pt idx="1088">
                  <c:v>1.0001</c:v>
                </c:pt>
                <c:pt idx="1089">
                  <c:v>1.0001</c:v>
                </c:pt>
                <c:pt idx="1090">
                  <c:v>1E-4</c:v>
                </c:pt>
                <c:pt idx="1091">
                  <c:v>1E-4</c:v>
                </c:pt>
                <c:pt idx="1092">
                  <c:v>1E-4</c:v>
                </c:pt>
                <c:pt idx="1093">
                  <c:v>1E-4</c:v>
                </c:pt>
                <c:pt idx="1094">
                  <c:v>1E-4</c:v>
                </c:pt>
                <c:pt idx="1095">
                  <c:v>1E-4</c:v>
                </c:pt>
                <c:pt idx="1096">
                  <c:v>1E-4</c:v>
                </c:pt>
                <c:pt idx="1097">
                  <c:v>1E-4</c:v>
                </c:pt>
                <c:pt idx="1098">
                  <c:v>1E-4</c:v>
                </c:pt>
                <c:pt idx="1099">
                  <c:v>1E-4</c:v>
                </c:pt>
                <c:pt idx="1100">
                  <c:v>1E-4</c:v>
                </c:pt>
                <c:pt idx="1101">
                  <c:v>1E-4</c:v>
                </c:pt>
                <c:pt idx="1102">
                  <c:v>1E-4</c:v>
                </c:pt>
                <c:pt idx="1103">
                  <c:v>1E-4</c:v>
                </c:pt>
                <c:pt idx="1104">
                  <c:v>1E-4</c:v>
                </c:pt>
                <c:pt idx="1105">
                  <c:v>1E-4</c:v>
                </c:pt>
                <c:pt idx="1106">
                  <c:v>1E-4</c:v>
                </c:pt>
                <c:pt idx="1107">
                  <c:v>1E-4</c:v>
                </c:pt>
                <c:pt idx="1108">
                  <c:v>1.0001</c:v>
                </c:pt>
                <c:pt idx="1109">
                  <c:v>1E-4</c:v>
                </c:pt>
                <c:pt idx="1110">
                  <c:v>1E-4</c:v>
                </c:pt>
                <c:pt idx="1111">
                  <c:v>1E-4</c:v>
                </c:pt>
                <c:pt idx="1112">
                  <c:v>1E-4</c:v>
                </c:pt>
                <c:pt idx="1113">
                  <c:v>1E-4</c:v>
                </c:pt>
                <c:pt idx="1114">
                  <c:v>1E-4</c:v>
                </c:pt>
                <c:pt idx="1115">
                  <c:v>1E-4</c:v>
                </c:pt>
                <c:pt idx="1116">
                  <c:v>1E-4</c:v>
                </c:pt>
                <c:pt idx="1117">
                  <c:v>1E-4</c:v>
                </c:pt>
                <c:pt idx="1118">
                  <c:v>1E-4</c:v>
                </c:pt>
                <c:pt idx="1119">
                  <c:v>1E-4</c:v>
                </c:pt>
                <c:pt idx="1120">
                  <c:v>1E-4</c:v>
                </c:pt>
                <c:pt idx="1121">
                  <c:v>1E-4</c:v>
                </c:pt>
                <c:pt idx="1122">
                  <c:v>1E-4</c:v>
                </c:pt>
                <c:pt idx="1123">
                  <c:v>1E-4</c:v>
                </c:pt>
                <c:pt idx="1124">
                  <c:v>1E-4</c:v>
                </c:pt>
                <c:pt idx="1125">
                  <c:v>1E-4</c:v>
                </c:pt>
                <c:pt idx="1126">
                  <c:v>1E-4</c:v>
                </c:pt>
                <c:pt idx="1127">
                  <c:v>1E-4</c:v>
                </c:pt>
                <c:pt idx="1128">
                  <c:v>1.0001</c:v>
                </c:pt>
                <c:pt idx="1129">
                  <c:v>1E-4</c:v>
                </c:pt>
                <c:pt idx="1130">
                  <c:v>1E-4</c:v>
                </c:pt>
                <c:pt idx="1131">
                  <c:v>1E-4</c:v>
                </c:pt>
                <c:pt idx="1132">
                  <c:v>1.0001</c:v>
                </c:pt>
                <c:pt idx="1133">
                  <c:v>1E-4</c:v>
                </c:pt>
                <c:pt idx="1134">
                  <c:v>1E-4</c:v>
                </c:pt>
                <c:pt idx="1135">
                  <c:v>1E-4</c:v>
                </c:pt>
                <c:pt idx="1136">
                  <c:v>1E-4</c:v>
                </c:pt>
                <c:pt idx="1137">
                  <c:v>1E-4</c:v>
                </c:pt>
                <c:pt idx="1138">
                  <c:v>1.0001</c:v>
                </c:pt>
                <c:pt idx="1139">
                  <c:v>1E-4</c:v>
                </c:pt>
                <c:pt idx="1140">
                  <c:v>1E-4</c:v>
                </c:pt>
                <c:pt idx="1141">
                  <c:v>1E-4</c:v>
                </c:pt>
                <c:pt idx="1142">
                  <c:v>1E-4</c:v>
                </c:pt>
                <c:pt idx="1143">
                  <c:v>1E-4</c:v>
                </c:pt>
                <c:pt idx="1144">
                  <c:v>1E-4</c:v>
                </c:pt>
                <c:pt idx="1145">
                  <c:v>1.0001</c:v>
                </c:pt>
                <c:pt idx="1146">
                  <c:v>1E-4</c:v>
                </c:pt>
                <c:pt idx="1147">
                  <c:v>1E-4</c:v>
                </c:pt>
                <c:pt idx="1148">
                  <c:v>1E-4</c:v>
                </c:pt>
                <c:pt idx="1149">
                  <c:v>1E-4</c:v>
                </c:pt>
                <c:pt idx="1150">
                  <c:v>1E-4</c:v>
                </c:pt>
                <c:pt idx="1151">
                  <c:v>1E-4</c:v>
                </c:pt>
                <c:pt idx="1152">
                  <c:v>1E-4</c:v>
                </c:pt>
                <c:pt idx="1153">
                  <c:v>1E-4</c:v>
                </c:pt>
                <c:pt idx="1154">
                  <c:v>1E-4</c:v>
                </c:pt>
                <c:pt idx="1155">
                  <c:v>1E-4</c:v>
                </c:pt>
                <c:pt idx="1156">
                  <c:v>1E-4</c:v>
                </c:pt>
                <c:pt idx="1157">
                  <c:v>1E-4</c:v>
                </c:pt>
                <c:pt idx="1158">
                  <c:v>1E-4</c:v>
                </c:pt>
                <c:pt idx="1159">
                  <c:v>1.0001</c:v>
                </c:pt>
                <c:pt idx="1160">
                  <c:v>1E-4</c:v>
                </c:pt>
                <c:pt idx="1161">
                  <c:v>1E-4</c:v>
                </c:pt>
                <c:pt idx="1162">
                  <c:v>1E-4</c:v>
                </c:pt>
                <c:pt idx="1163">
                  <c:v>1E-4</c:v>
                </c:pt>
                <c:pt idx="1164">
                  <c:v>1E-4</c:v>
                </c:pt>
                <c:pt idx="1165">
                  <c:v>1.0001</c:v>
                </c:pt>
                <c:pt idx="1166">
                  <c:v>1E-4</c:v>
                </c:pt>
                <c:pt idx="1167">
                  <c:v>1E-4</c:v>
                </c:pt>
                <c:pt idx="1168">
                  <c:v>1E-4</c:v>
                </c:pt>
                <c:pt idx="1169">
                  <c:v>1E-4</c:v>
                </c:pt>
                <c:pt idx="1170">
                  <c:v>1E-4</c:v>
                </c:pt>
                <c:pt idx="1171">
                  <c:v>1E-4</c:v>
                </c:pt>
                <c:pt idx="1172">
                  <c:v>1E-4</c:v>
                </c:pt>
                <c:pt idx="1173">
                  <c:v>1E-4</c:v>
                </c:pt>
                <c:pt idx="1174">
                  <c:v>1E-4</c:v>
                </c:pt>
                <c:pt idx="1175">
                  <c:v>1E-4</c:v>
                </c:pt>
                <c:pt idx="1176">
                  <c:v>1E-4</c:v>
                </c:pt>
                <c:pt idx="1177">
                  <c:v>1E-4</c:v>
                </c:pt>
                <c:pt idx="1178">
                  <c:v>1E-4</c:v>
                </c:pt>
                <c:pt idx="1179">
                  <c:v>1E-4</c:v>
                </c:pt>
                <c:pt idx="1180">
                  <c:v>1E-4</c:v>
                </c:pt>
                <c:pt idx="1181">
                  <c:v>1E-4</c:v>
                </c:pt>
                <c:pt idx="1182">
                  <c:v>1E-4</c:v>
                </c:pt>
                <c:pt idx="1183">
                  <c:v>1E-4</c:v>
                </c:pt>
                <c:pt idx="1184">
                  <c:v>1E-4</c:v>
                </c:pt>
                <c:pt idx="1185">
                  <c:v>1E-4</c:v>
                </c:pt>
                <c:pt idx="1186">
                  <c:v>1E-4</c:v>
                </c:pt>
                <c:pt idx="1187">
                  <c:v>1E-4</c:v>
                </c:pt>
                <c:pt idx="1188">
                  <c:v>1E-4</c:v>
                </c:pt>
                <c:pt idx="1189">
                  <c:v>1E-4</c:v>
                </c:pt>
                <c:pt idx="1190">
                  <c:v>1E-4</c:v>
                </c:pt>
                <c:pt idx="1191">
                  <c:v>1E-4</c:v>
                </c:pt>
                <c:pt idx="1192">
                  <c:v>1E-4</c:v>
                </c:pt>
                <c:pt idx="1193">
                  <c:v>1E-4</c:v>
                </c:pt>
                <c:pt idx="1194">
                  <c:v>1E-4</c:v>
                </c:pt>
                <c:pt idx="1195">
                  <c:v>1E-4</c:v>
                </c:pt>
                <c:pt idx="1196">
                  <c:v>1E-4</c:v>
                </c:pt>
                <c:pt idx="1197">
                  <c:v>1E-4</c:v>
                </c:pt>
                <c:pt idx="1198">
                  <c:v>1E-4</c:v>
                </c:pt>
                <c:pt idx="1199">
                  <c:v>1E-4</c:v>
                </c:pt>
                <c:pt idx="1200">
                  <c:v>1E-4</c:v>
                </c:pt>
                <c:pt idx="1201">
                  <c:v>1E-4</c:v>
                </c:pt>
                <c:pt idx="1202">
                  <c:v>1E-4</c:v>
                </c:pt>
                <c:pt idx="1203">
                  <c:v>1E-4</c:v>
                </c:pt>
                <c:pt idx="1204">
                  <c:v>1E-4</c:v>
                </c:pt>
                <c:pt idx="1205">
                  <c:v>1E-4</c:v>
                </c:pt>
                <c:pt idx="1206">
                  <c:v>1E-4</c:v>
                </c:pt>
                <c:pt idx="1207">
                  <c:v>1E-4</c:v>
                </c:pt>
                <c:pt idx="1208">
                  <c:v>1E-4</c:v>
                </c:pt>
                <c:pt idx="1209">
                  <c:v>1E-4</c:v>
                </c:pt>
                <c:pt idx="1210">
                  <c:v>1E-4</c:v>
                </c:pt>
                <c:pt idx="1211">
                  <c:v>1.0001</c:v>
                </c:pt>
                <c:pt idx="1212">
                  <c:v>1E-4</c:v>
                </c:pt>
                <c:pt idx="1213">
                  <c:v>1E-4</c:v>
                </c:pt>
                <c:pt idx="1214">
                  <c:v>1E-4</c:v>
                </c:pt>
                <c:pt idx="1215">
                  <c:v>1E-4</c:v>
                </c:pt>
                <c:pt idx="1216">
                  <c:v>1E-4</c:v>
                </c:pt>
                <c:pt idx="1217">
                  <c:v>1E-4</c:v>
                </c:pt>
                <c:pt idx="1218">
                  <c:v>1E-4</c:v>
                </c:pt>
                <c:pt idx="1219">
                  <c:v>1E-4</c:v>
                </c:pt>
                <c:pt idx="1220">
                  <c:v>1E-4</c:v>
                </c:pt>
                <c:pt idx="1221">
                  <c:v>1.0001</c:v>
                </c:pt>
                <c:pt idx="1222">
                  <c:v>1E-4</c:v>
                </c:pt>
                <c:pt idx="1223">
                  <c:v>1E-4</c:v>
                </c:pt>
                <c:pt idx="1224">
                  <c:v>1E-4</c:v>
                </c:pt>
                <c:pt idx="1225">
                  <c:v>1E-4</c:v>
                </c:pt>
                <c:pt idx="1226">
                  <c:v>1E-4</c:v>
                </c:pt>
                <c:pt idx="1227">
                  <c:v>1E-4</c:v>
                </c:pt>
                <c:pt idx="1228">
                  <c:v>1E-4</c:v>
                </c:pt>
                <c:pt idx="1229">
                  <c:v>1E-4</c:v>
                </c:pt>
                <c:pt idx="1230">
                  <c:v>1E-4</c:v>
                </c:pt>
                <c:pt idx="1231">
                  <c:v>1E-4</c:v>
                </c:pt>
                <c:pt idx="1232">
                  <c:v>1E-4</c:v>
                </c:pt>
                <c:pt idx="1233">
                  <c:v>1E-4</c:v>
                </c:pt>
                <c:pt idx="1234">
                  <c:v>1E-4</c:v>
                </c:pt>
                <c:pt idx="1235">
                  <c:v>1E-4</c:v>
                </c:pt>
                <c:pt idx="1236">
                  <c:v>1E-4</c:v>
                </c:pt>
                <c:pt idx="1237">
                  <c:v>1E-4</c:v>
                </c:pt>
                <c:pt idx="1238">
                  <c:v>1E-4</c:v>
                </c:pt>
                <c:pt idx="1239">
                  <c:v>1E-4</c:v>
                </c:pt>
                <c:pt idx="1240">
                  <c:v>1E-4</c:v>
                </c:pt>
                <c:pt idx="1241">
                  <c:v>1E-4</c:v>
                </c:pt>
                <c:pt idx="1242">
                  <c:v>1E-4</c:v>
                </c:pt>
                <c:pt idx="1243">
                  <c:v>1E-4</c:v>
                </c:pt>
                <c:pt idx="1244">
                  <c:v>1E-4</c:v>
                </c:pt>
                <c:pt idx="1245">
                  <c:v>1E-4</c:v>
                </c:pt>
                <c:pt idx="1246">
                  <c:v>1E-4</c:v>
                </c:pt>
                <c:pt idx="1247">
                  <c:v>1E-4</c:v>
                </c:pt>
                <c:pt idx="1248">
                  <c:v>1E-4</c:v>
                </c:pt>
                <c:pt idx="1249">
                  <c:v>1E-4</c:v>
                </c:pt>
                <c:pt idx="1250">
                  <c:v>1E-4</c:v>
                </c:pt>
                <c:pt idx="1251">
                  <c:v>1E-4</c:v>
                </c:pt>
                <c:pt idx="1252">
                  <c:v>1E-4</c:v>
                </c:pt>
                <c:pt idx="1253">
                  <c:v>1E-4</c:v>
                </c:pt>
                <c:pt idx="1254">
                  <c:v>1E-4</c:v>
                </c:pt>
                <c:pt idx="1255">
                  <c:v>1E-4</c:v>
                </c:pt>
                <c:pt idx="1256">
                  <c:v>1E-4</c:v>
                </c:pt>
                <c:pt idx="1257">
                  <c:v>1E-4</c:v>
                </c:pt>
                <c:pt idx="1258">
                  <c:v>1E-4</c:v>
                </c:pt>
                <c:pt idx="1259">
                  <c:v>1E-4</c:v>
                </c:pt>
                <c:pt idx="1260">
                  <c:v>1E-4</c:v>
                </c:pt>
                <c:pt idx="1261">
                  <c:v>1E-4</c:v>
                </c:pt>
                <c:pt idx="1262">
                  <c:v>1E-4</c:v>
                </c:pt>
                <c:pt idx="1263">
                  <c:v>1E-4</c:v>
                </c:pt>
                <c:pt idx="1264">
                  <c:v>1E-4</c:v>
                </c:pt>
                <c:pt idx="1265">
                  <c:v>1E-4</c:v>
                </c:pt>
                <c:pt idx="1266">
                  <c:v>1E-4</c:v>
                </c:pt>
                <c:pt idx="1267">
                  <c:v>1E-4</c:v>
                </c:pt>
                <c:pt idx="1268">
                  <c:v>1E-4</c:v>
                </c:pt>
                <c:pt idx="1269">
                  <c:v>1E-4</c:v>
                </c:pt>
                <c:pt idx="1270">
                  <c:v>1E-4</c:v>
                </c:pt>
                <c:pt idx="1271">
                  <c:v>1E-4</c:v>
                </c:pt>
                <c:pt idx="1272">
                  <c:v>1E-4</c:v>
                </c:pt>
                <c:pt idx="1273">
                  <c:v>1E-4</c:v>
                </c:pt>
                <c:pt idx="1274">
                  <c:v>1E-4</c:v>
                </c:pt>
                <c:pt idx="1275">
                  <c:v>1E-4</c:v>
                </c:pt>
                <c:pt idx="1276">
                  <c:v>1E-4</c:v>
                </c:pt>
                <c:pt idx="1277">
                  <c:v>1E-4</c:v>
                </c:pt>
                <c:pt idx="1278">
                  <c:v>1E-4</c:v>
                </c:pt>
                <c:pt idx="1279">
                  <c:v>1E-4</c:v>
                </c:pt>
                <c:pt idx="1280">
                  <c:v>1E-4</c:v>
                </c:pt>
                <c:pt idx="1281">
                  <c:v>1E-4</c:v>
                </c:pt>
                <c:pt idx="1282">
                  <c:v>1E-4</c:v>
                </c:pt>
                <c:pt idx="1283">
                  <c:v>1E-4</c:v>
                </c:pt>
                <c:pt idx="1284">
                  <c:v>1.0001</c:v>
                </c:pt>
                <c:pt idx="1285">
                  <c:v>1E-4</c:v>
                </c:pt>
                <c:pt idx="1286">
                  <c:v>1E-4</c:v>
                </c:pt>
                <c:pt idx="1287">
                  <c:v>1E-4</c:v>
                </c:pt>
                <c:pt idx="1288">
                  <c:v>1.0001</c:v>
                </c:pt>
                <c:pt idx="1289">
                  <c:v>1E-4</c:v>
                </c:pt>
                <c:pt idx="1290">
                  <c:v>1E-4</c:v>
                </c:pt>
                <c:pt idx="1291">
                  <c:v>1E-4</c:v>
                </c:pt>
                <c:pt idx="1292">
                  <c:v>1E-4</c:v>
                </c:pt>
                <c:pt idx="1293">
                  <c:v>1E-4</c:v>
                </c:pt>
                <c:pt idx="1294">
                  <c:v>1.0001</c:v>
                </c:pt>
                <c:pt idx="1295">
                  <c:v>1E-4</c:v>
                </c:pt>
                <c:pt idx="1296">
                  <c:v>1E-4</c:v>
                </c:pt>
                <c:pt idx="1297">
                  <c:v>1E-4</c:v>
                </c:pt>
                <c:pt idx="1298">
                  <c:v>1E-4</c:v>
                </c:pt>
                <c:pt idx="1299">
                  <c:v>1E-4</c:v>
                </c:pt>
                <c:pt idx="1300">
                  <c:v>1E-4</c:v>
                </c:pt>
                <c:pt idx="1301">
                  <c:v>1E-4</c:v>
                </c:pt>
                <c:pt idx="1302">
                  <c:v>1E-4</c:v>
                </c:pt>
                <c:pt idx="1303">
                  <c:v>1E-4</c:v>
                </c:pt>
                <c:pt idx="1304">
                  <c:v>1E-4</c:v>
                </c:pt>
                <c:pt idx="1305">
                  <c:v>1E-4</c:v>
                </c:pt>
                <c:pt idx="1306">
                  <c:v>1E-4</c:v>
                </c:pt>
                <c:pt idx="1307">
                  <c:v>1E-4</c:v>
                </c:pt>
                <c:pt idx="1308">
                  <c:v>1E-4</c:v>
                </c:pt>
                <c:pt idx="1309">
                  <c:v>1.0001</c:v>
                </c:pt>
                <c:pt idx="1310">
                  <c:v>1E-4</c:v>
                </c:pt>
                <c:pt idx="1311">
                  <c:v>1E-4</c:v>
                </c:pt>
                <c:pt idx="1312">
                  <c:v>1E-4</c:v>
                </c:pt>
                <c:pt idx="1313">
                  <c:v>1E-4</c:v>
                </c:pt>
                <c:pt idx="1314">
                  <c:v>1E-4</c:v>
                </c:pt>
                <c:pt idx="1315">
                  <c:v>1E-4</c:v>
                </c:pt>
                <c:pt idx="1316">
                  <c:v>1E-4</c:v>
                </c:pt>
                <c:pt idx="1317">
                  <c:v>1E-4</c:v>
                </c:pt>
                <c:pt idx="1318">
                  <c:v>1.0001</c:v>
                </c:pt>
                <c:pt idx="1319">
                  <c:v>1E-4</c:v>
                </c:pt>
                <c:pt idx="1320">
                  <c:v>1E-4</c:v>
                </c:pt>
                <c:pt idx="1321">
                  <c:v>1E-4</c:v>
                </c:pt>
                <c:pt idx="1322">
                  <c:v>1E-4</c:v>
                </c:pt>
                <c:pt idx="1323">
                  <c:v>1E-4</c:v>
                </c:pt>
                <c:pt idx="1324">
                  <c:v>1.0001</c:v>
                </c:pt>
                <c:pt idx="1325">
                  <c:v>1E-4</c:v>
                </c:pt>
                <c:pt idx="1326">
                  <c:v>1E-4</c:v>
                </c:pt>
                <c:pt idx="1327">
                  <c:v>1E-4</c:v>
                </c:pt>
                <c:pt idx="1328">
                  <c:v>1E-4</c:v>
                </c:pt>
                <c:pt idx="1329">
                  <c:v>1E-4</c:v>
                </c:pt>
                <c:pt idx="1330">
                  <c:v>1E-4</c:v>
                </c:pt>
                <c:pt idx="1331">
                  <c:v>1E-4</c:v>
                </c:pt>
                <c:pt idx="1332">
                  <c:v>1E-4</c:v>
                </c:pt>
                <c:pt idx="1333">
                  <c:v>1E-4</c:v>
                </c:pt>
                <c:pt idx="1334">
                  <c:v>1E-4</c:v>
                </c:pt>
                <c:pt idx="1335">
                  <c:v>1E-4</c:v>
                </c:pt>
                <c:pt idx="1336">
                  <c:v>1E-4</c:v>
                </c:pt>
                <c:pt idx="1337">
                  <c:v>1E-4</c:v>
                </c:pt>
                <c:pt idx="1338">
                  <c:v>1E-4</c:v>
                </c:pt>
                <c:pt idx="1339">
                  <c:v>1E-4</c:v>
                </c:pt>
                <c:pt idx="1340">
                  <c:v>1E-4</c:v>
                </c:pt>
                <c:pt idx="1341">
                  <c:v>1E-4</c:v>
                </c:pt>
                <c:pt idx="1342">
                  <c:v>1E-4</c:v>
                </c:pt>
                <c:pt idx="1343">
                  <c:v>1E-4</c:v>
                </c:pt>
                <c:pt idx="1344">
                  <c:v>1E-4</c:v>
                </c:pt>
                <c:pt idx="1345">
                  <c:v>1E-4</c:v>
                </c:pt>
                <c:pt idx="1346">
                  <c:v>1E-4</c:v>
                </c:pt>
                <c:pt idx="1347">
                  <c:v>1.0001</c:v>
                </c:pt>
                <c:pt idx="1348">
                  <c:v>1E-4</c:v>
                </c:pt>
                <c:pt idx="1349">
                  <c:v>1E-4</c:v>
                </c:pt>
                <c:pt idx="1350">
                  <c:v>1E-4</c:v>
                </c:pt>
                <c:pt idx="1351">
                  <c:v>1E-4</c:v>
                </c:pt>
                <c:pt idx="1352">
                  <c:v>1E-4</c:v>
                </c:pt>
                <c:pt idx="1353">
                  <c:v>1E-4</c:v>
                </c:pt>
                <c:pt idx="1354">
                  <c:v>1E-4</c:v>
                </c:pt>
                <c:pt idx="1355">
                  <c:v>1E-4</c:v>
                </c:pt>
                <c:pt idx="1356">
                  <c:v>1E-4</c:v>
                </c:pt>
                <c:pt idx="1357">
                  <c:v>1E-4</c:v>
                </c:pt>
                <c:pt idx="1358">
                  <c:v>1E-4</c:v>
                </c:pt>
                <c:pt idx="1359">
                  <c:v>1E-4</c:v>
                </c:pt>
                <c:pt idx="1360">
                  <c:v>1E-4</c:v>
                </c:pt>
                <c:pt idx="1361">
                  <c:v>1E-4</c:v>
                </c:pt>
                <c:pt idx="1362">
                  <c:v>1E-4</c:v>
                </c:pt>
                <c:pt idx="1363">
                  <c:v>1E-4</c:v>
                </c:pt>
                <c:pt idx="1364">
                  <c:v>1E-4</c:v>
                </c:pt>
                <c:pt idx="1365">
                  <c:v>1E-4</c:v>
                </c:pt>
                <c:pt idx="1366">
                  <c:v>1E-4</c:v>
                </c:pt>
                <c:pt idx="1367">
                  <c:v>1E-4</c:v>
                </c:pt>
                <c:pt idx="1368">
                  <c:v>1E-4</c:v>
                </c:pt>
                <c:pt idx="1369">
                  <c:v>1E-4</c:v>
                </c:pt>
                <c:pt idx="1370">
                  <c:v>1E-4</c:v>
                </c:pt>
                <c:pt idx="1371">
                  <c:v>1E-4</c:v>
                </c:pt>
                <c:pt idx="1372">
                  <c:v>1E-4</c:v>
                </c:pt>
                <c:pt idx="1373">
                  <c:v>1E-4</c:v>
                </c:pt>
                <c:pt idx="1374">
                  <c:v>1.0001</c:v>
                </c:pt>
                <c:pt idx="1375">
                  <c:v>1E-4</c:v>
                </c:pt>
                <c:pt idx="1376">
                  <c:v>1E-4</c:v>
                </c:pt>
                <c:pt idx="1377">
                  <c:v>1.0001</c:v>
                </c:pt>
                <c:pt idx="1378">
                  <c:v>1E-4</c:v>
                </c:pt>
                <c:pt idx="1379">
                  <c:v>1E-4</c:v>
                </c:pt>
                <c:pt idx="1380">
                  <c:v>1E-4</c:v>
                </c:pt>
                <c:pt idx="1381">
                  <c:v>1E-4</c:v>
                </c:pt>
                <c:pt idx="1382">
                  <c:v>1E-4</c:v>
                </c:pt>
                <c:pt idx="1383">
                  <c:v>1E-4</c:v>
                </c:pt>
                <c:pt idx="1384">
                  <c:v>1E-4</c:v>
                </c:pt>
                <c:pt idx="1385">
                  <c:v>1.0001</c:v>
                </c:pt>
                <c:pt idx="1386">
                  <c:v>1E-4</c:v>
                </c:pt>
                <c:pt idx="1387">
                  <c:v>1E-4</c:v>
                </c:pt>
                <c:pt idx="1388">
                  <c:v>1E-4</c:v>
                </c:pt>
                <c:pt idx="1389">
                  <c:v>1E-4</c:v>
                </c:pt>
                <c:pt idx="1390">
                  <c:v>1E-4</c:v>
                </c:pt>
                <c:pt idx="1391">
                  <c:v>1.0001</c:v>
                </c:pt>
                <c:pt idx="1392">
                  <c:v>1E-4</c:v>
                </c:pt>
                <c:pt idx="1393">
                  <c:v>1E-4</c:v>
                </c:pt>
                <c:pt idx="1394">
                  <c:v>1E-4</c:v>
                </c:pt>
                <c:pt idx="1395">
                  <c:v>1E-4</c:v>
                </c:pt>
                <c:pt idx="1396">
                  <c:v>1E-4</c:v>
                </c:pt>
                <c:pt idx="1397">
                  <c:v>1E-4</c:v>
                </c:pt>
                <c:pt idx="1398">
                  <c:v>1E-4</c:v>
                </c:pt>
                <c:pt idx="1399">
                  <c:v>1.0001</c:v>
                </c:pt>
                <c:pt idx="1400">
                  <c:v>1E-4</c:v>
                </c:pt>
                <c:pt idx="1401">
                  <c:v>1E-4</c:v>
                </c:pt>
                <c:pt idx="1402">
                  <c:v>1E-4</c:v>
                </c:pt>
                <c:pt idx="1403">
                  <c:v>1E-4</c:v>
                </c:pt>
                <c:pt idx="1404">
                  <c:v>1E-4</c:v>
                </c:pt>
                <c:pt idx="1405">
                  <c:v>1.0001</c:v>
                </c:pt>
                <c:pt idx="1406">
                  <c:v>1E-4</c:v>
                </c:pt>
                <c:pt idx="1407">
                  <c:v>1E-4</c:v>
                </c:pt>
                <c:pt idx="1408">
                  <c:v>1E-4</c:v>
                </c:pt>
                <c:pt idx="1409">
                  <c:v>1E-4</c:v>
                </c:pt>
                <c:pt idx="1410">
                  <c:v>1E-4</c:v>
                </c:pt>
                <c:pt idx="1411">
                  <c:v>1E-4</c:v>
                </c:pt>
                <c:pt idx="1412">
                  <c:v>1E-4</c:v>
                </c:pt>
                <c:pt idx="1413">
                  <c:v>1E-4</c:v>
                </c:pt>
                <c:pt idx="1414">
                  <c:v>1E-4</c:v>
                </c:pt>
                <c:pt idx="1415">
                  <c:v>1E-4</c:v>
                </c:pt>
                <c:pt idx="1416">
                  <c:v>1E-4</c:v>
                </c:pt>
                <c:pt idx="1417">
                  <c:v>1E-4</c:v>
                </c:pt>
                <c:pt idx="1418">
                  <c:v>1E-4</c:v>
                </c:pt>
                <c:pt idx="1419">
                  <c:v>1E-4</c:v>
                </c:pt>
                <c:pt idx="1420">
                  <c:v>1E-4</c:v>
                </c:pt>
                <c:pt idx="1421">
                  <c:v>1E-4</c:v>
                </c:pt>
                <c:pt idx="1422">
                  <c:v>1E-4</c:v>
                </c:pt>
                <c:pt idx="1423">
                  <c:v>1E-4</c:v>
                </c:pt>
                <c:pt idx="1424">
                  <c:v>1E-4</c:v>
                </c:pt>
                <c:pt idx="1425">
                  <c:v>1E-4</c:v>
                </c:pt>
                <c:pt idx="1426">
                  <c:v>1E-4</c:v>
                </c:pt>
                <c:pt idx="1427">
                  <c:v>1.0001</c:v>
                </c:pt>
                <c:pt idx="1428">
                  <c:v>1E-4</c:v>
                </c:pt>
                <c:pt idx="1429">
                  <c:v>1E-4</c:v>
                </c:pt>
                <c:pt idx="1430">
                  <c:v>1E-4</c:v>
                </c:pt>
                <c:pt idx="1431">
                  <c:v>1E-4</c:v>
                </c:pt>
                <c:pt idx="1432">
                  <c:v>1E-4</c:v>
                </c:pt>
                <c:pt idx="1433">
                  <c:v>1E-4</c:v>
                </c:pt>
                <c:pt idx="1434">
                  <c:v>1E-4</c:v>
                </c:pt>
                <c:pt idx="1435">
                  <c:v>1E-4</c:v>
                </c:pt>
                <c:pt idx="1436">
                  <c:v>1E-4</c:v>
                </c:pt>
                <c:pt idx="1437">
                  <c:v>1E-4</c:v>
                </c:pt>
                <c:pt idx="1438">
                  <c:v>1E-4</c:v>
                </c:pt>
                <c:pt idx="1439">
                  <c:v>1E-4</c:v>
                </c:pt>
                <c:pt idx="1440">
                  <c:v>1E-4</c:v>
                </c:pt>
                <c:pt idx="1441">
                  <c:v>1E-4</c:v>
                </c:pt>
                <c:pt idx="1442">
                  <c:v>1E-4</c:v>
                </c:pt>
                <c:pt idx="1443">
                  <c:v>1E-4</c:v>
                </c:pt>
                <c:pt idx="1444">
                  <c:v>1E-4</c:v>
                </c:pt>
                <c:pt idx="1445">
                  <c:v>1E-4</c:v>
                </c:pt>
                <c:pt idx="1446">
                  <c:v>1E-4</c:v>
                </c:pt>
                <c:pt idx="1447">
                  <c:v>1E-4</c:v>
                </c:pt>
                <c:pt idx="1448">
                  <c:v>1E-4</c:v>
                </c:pt>
                <c:pt idx="1449">
                  <c:v>1E-4</c:v>
                </c:pt>
                <c:pt idx="1450">
                  <c:v>1E-4</c:v>
                </c:pt>
                <c:pt idx="1451">
                  <c:v>1E-4</c:v>
                </c:pt>
                <c:pt idx="1452">
                  <c:v>1E-4</c:v>
                </c:pt>
                <c:pt idx="1453">
                  <c:v>1E-4</c:v>
                </c:pt>
                <c:pt idx="1454">
                  <c:v>1E-4</c:v>
                </c:pt>
                <c:pt idx="1455">
                  <c:v>1E-4</c:v>
                </c:pt>
                <c:pt idx="1456">
                  <c:v>1E-4</c:v>
                </c:pt>
                <c:pt idx="1457">
                  <c:v>1E-4</c:v>
                </c:pt>
                <c:pt idx="1458">
                  <c:v>1E-4</c:v>
                </c:pt>
                <c:pt idx="1459">
                  <c:v>1E-4</c:v>
                </c:pt>
                <c:pt idx="1460">
                  <c:v>1E-4</c:v>
                </c:pt>
                <c:pt idx="1461">
                  <c:v>1.0001</c:v>
                </c:pt>
                <c:pt idx="1462">
                  <c:v>1E-4</c:v>
                </c:pt>
                <c:pt idx="1463">
                  <c:v>1E-4</c:v>
                </c:pt>
                <c:pt idx="1464">
                  <c:v>1E-4</c:v>
                </c:pt>
                <c:pt idx="1465">
                  <c:v>1E-4</c:v>
                </c:pt>
                <c:pt idx="1466">
                  <c:v>1E-4</c:v>
                </c:pt>
                <c:pt idx="1467">
                  <c:v>1E-4</c:v>
                </c:pt>
                <c:pt idx="1468">
                  <c:v>1E-4</c:v>
                </c:pt>
                <c:pt idx="1469">
                  <c:v>1E-4</c:v>
                </c:pt>
                <c:pt idx="1470">
                  <c:v>1E-4</c:v>
                </c:pt>
                <c:pt idx="1471">
                  <c:v>1E-4</c:v>
                </c:pt>
                <c:pt idx="1472">
                  <c:v>1E-4</c:v>
                </c:pt>
                <c:pt idx="1473">
                  <c:v>1E-4</c:v>
                </c:pt>
                <c:pt idx="1474">
                  <c:v>1E-4</c:v>
                </c:pt>
                <c:pt idx="1475">
                  <c:v>1E-4</c:v>
                </c:pt>
                <c:pt idx="1476">
                  <c:v>1.0001</c:v>
                </c:pt>
                <c:pt idx="1477">
                  <c:v>1E-4</c:v>
                </c:pt>
                <c:pt idx="1478">
                  <c:v>1E-4</c:v>
                </c:pt>
                <c:pt idx="1479">
                  <c:v>1E-4</c:v>
                </c:pt>
                <c:pt idx="1480">
                  <c:v>1E-4</c:v>
                </c:pt>
                <c:pt idx="1481">
                  <c:v>1E-4</c:v>
                </c:pt>
                <c:pt idx="1482">
                  <c:v>1E-4</c:v>
                </c:pt>
                <c:pt idx="1483">
                  <c:v>1E-4</c:v>
                </c:pt>
                <c:pt idx="1484">
                  <c:v>1E-4</c:v>
                </c:pt>
                <c:pt idx="1485">
                  <c:v>1E-4</c:v>
                </c:pt>
                <c:pt idx="1486">
                  <c:v>1E-4</c:v>
                </c:pt>
                <c:pt idx="1487">
                  <c:v>1E-4</c:v>
                </c:pt>
                <c:pt idx="1488">
                  <c:v>1E-4</c:v>
                </c:pt>
                <c:pt idx="1489">
                  <c:v>1.0001</c:v>
                </c:pt>
                <c:pt idx="1490">
                  <c:v>1.0001</c:v>
                </c:pt>
                <c:pt idx="1491">
                  <c:v>1E-4</c:v>
                </c:pt>
                <c:pt idx="1492">
                  <c:v>1E-4</c:v>
                </c:pt>
                <c:pt idx="1493">
                  <c:v>1E-4</c:v>
                </c:pt>
                <c:pt idx="1494">
                  <c:v>1E-4</c:v>
                </c:pt>
                <c:pt idx="1495">
                  <c:v>1E-4</c:v>
                </c:pt>
                <c:pt idx="1496">
                  <c:v>1E-4</c:v>
                </c:pt>
                <c:pt idx="1497">
                  <c:v>1E-4</c:v>
                </c:pt>
                <c:pt idx="1498">
                  <c:v>1E-4</c:v>
                </c:pt>
                <c:pt idx="1499">
                  <c:v>1E-4</c:v>
                </c:pt>
                <c:pt idx="1500">
                  <c:v>1E-4</c:v>
                </c:pt>
                <c:pt idx="1501">
                  <c:v>1E-4</c:v>
                </c:pt>
                <c:pt idx="1502">
                  <c:v>1E-4</c:v>
                </c:pt>
                <c:pt idx="1503">
                  <c:v>1E-4</c:v>
                </c:pt>
                <c:pt idx="1504">
                  <c:v>1E-4</c:v>
                </c:pt>
                <c:pt idx="1505">
                  <c:v>1E-4</c:v>
                </c:pt>
                <c:pt idx="1506">
                  <c:v>1E-4</c:v>
                </c:pt>
                <c:pt idx="1507">
                  <c:v>1E-4</c:v>
                </c:pt>
                <c:pt idx="1508">
                  <c:v>1E-4</c:v>
                </c:pt>
                <c:pt idx="1509">
                  <c:v>1E-4</c:v>
                </c:pt>
                <c:pt idx="1510">
                  <c:v>1E-4</c:v>
                </c:pt>
                <c:pt idx="1511">
                  <c:v>1E-4</c:v>
                </c:pt>
                <c:pt idx="1512">
                  <c:v>1E-4</c:v>
                </c:pt>
                <c:pt idx="1513">
                  <c:v>1E-4</c:v>
                </c:pt>
                <c:pt idx="1514">
                  <c:v>1.0001</c:v>
                </c:pt>
                <c:pt idx="1515">
                  <c:v>1E-4</c:v>
                </c:pt>
                <c:pt idx="1516">
                  <c:v>1E-4</c:v>
                </c:pt>
                <c:pt idx="1517">
                  <c:v>1.0001</c:v>
                </c:pt>
                <c:pt idx="1518">
                  <c:v>1E-4</c:v>
                </c:pt>
                <c:pt idx="1519">
                  <c:v>1E-4</c:v>
                </c:pt>
                <c:pt idx="1520">
                  <c:v>1E-4</c:v>
                </c:pt>
                <c:pt idx="1521">
                  <c:v>1E-4</c:v>
                </c:pt>
                <c:pt idx="1522">
                  <c:v>1E-4</c:v>
                </c:pt>
                <c:pt idx="1523">
                  <c:v>1E-4</c:v>
                </c:pt>
                <c:pt idx="1524">
                  <c:v>1E-4</c:v>
                </c:pt>
                <c:pt idx="1525">
                  <c:v>1E-4</c:v>
                </c:pt>
                <c:pt idx="1526">
                  <c:v>1.0001</c:v>
                </c:pt>
                <c:pt idx="1527">
                  <c:v>1.0001</c:v>
                </c:pt>
                <c:pt idx="1528">
                  <c:v>1E-4</c:v>
                </c:pt>
                <c:pt idx="1529">
                  <c:v>1E-4</c:v>
                </c:pt>
                <c:pt idx="1530">
                  <c:v>1E-4</c:v>
                </c:pt>
                <c:pt idx="1531">
                  <c:v>1E-4</c:v>
                </c:pt>
                <c:pt idx="1532">
                  <c:v>1E-4</c:v>
                </c:pt>
                <c:pt idx="1533">
                  <c:v>1E-4</c:v>
                </c:pt>
                <c:pt idx="1534">
                  <c:v>1E-4</c:v>
                </c:pt>
                <c:pt idx="1535">
                  <c:v>1E-4</c:v>
                </c:pt>
                <c:pt idx="1536">
                  <c:v>1E-4</c:v>
                </c:pt>
                <c:pt idx="1537">
                  <c:v>1E-4</c:v>
                </c:pt>
                <c:pt idx="1538">
                  <c:v>1E-4</c:v>
                </c:pt>
                <c:pt idx="1539">
                  <c:v>1E-4</c:v>
                </c:pt>
                <c:pt idx="1540">
                  <c:v>1E-4</c:v>
                </c:pt>
                <c:pt idx="1541">
                  <c:v>1E-4</c:v>
                </c:pt>
                <c:pt idx="1542">
                  <c:v>1E-4</c:v>
                </c:pt>
                <c:pt idx="1543">
                  <c:v>1E-4</c:v>
                </c:pt>
                <c:pt idx="1544">
                  <c:v>1E-4</c:v>
                </c:pt>
                <c:pt idx="1545">
                  <c:v>1E-4</c:v>
                </c:pt>
                <c:pt idx="1546">
                  <c:v>1.0001</c:v>
                </c:pt>
                <c:pt idx="1547">
                  <c:v>1E-4</c:v>
                </c:pt>
                <c:pt idx="1548">
                  <c:v>1E-4</c:v>
                </c:pt>
                <c:pt idx="1549">
                  <c:v>1.0001</c:v>
                </c:pt>
                <c:pt idx="1550">
                  <c:v>1E-4</c:v>
                </c:pt>
                <c:pt idx="1551">
                  <c:v>1E-4</c:v>
                </c:pt>
                <c:pt idx="1552">
                  <c:v>1E-4</c:v>
                </c:pt>
                <c:pt idx="1553">
                  <c:v>1.0001</c:v>
                </c:pt>
                <c:pt idx="1554">
                  <c:v>1E-4</c:v>
                </c:pt>
                <c:pt idx="1555">
                  <c:v>1E-4</c:v>
                </c:pt>
                <c:pt idx="1556">
                  <c:v>1E-4</c:v>
                </c:pt>
                <c:pt idx="1557">
                  <c:v>1E-4</c:v>
                </c:pt>
                <c:pt idx="1558">
                  <c:v>1E-4</c:v>
                </c:pt>
                <c:pt idx="1559">
                  <c:v>1E-4</c:v>
                </c:pt>
                <c:pt idx="1560">
                  <c:v>1E-4</c:v>
                </c:pt>
                <c:pt idx="1561">
                  <c:v>1E-4</c:v>
                </c:pt>
                <c:pt idx="1562">
                  <c:v>1E-4</c:v>
                </c:pt>
                <c:pt idx="1563">
                  <c:v>1E-4</c:v>
                </c:pt>
                <c:pt idx="1564">
                  <c:v>1E-4</c:v>
                </c:pt>
                <c:pt idx="1565">
                  <c:v>1E-4</c:v>
                </c:pt>
                <c:pt idx="1566">
                  <c:v>1E-4</c:v>
                </c:pt>
                <c:pt idx="1567">
                  <c:v>1E-4</c:v>
                </c:pt>
                <c:pt idx="1568">
                  <c:v>1E-4</c:v>
                </c:pt>
                <c:pt idx="1569">
                  <c:v>1E-4</c:v>
                </c:pt>
                <c:pt idx="1570">
                  <c:v>1E-4</c:v>
                </c:pt>
                <c:pt idx="1571">
                  <c:v>1E-4</c:v>
                </c:pt>
                <c:pt idx="1572">
                  <c:v>1E-4</c:v>
                </c:pt>
                <c:pt idx="1573">
                  <c:v>1E-4</c:v>
                </c:pt>
                <c:pt idx="1574">
                  <c:v>1E-4</c:v>
                </c:pt>
                <c:pt idx="1575">
                  <c:v>1E-4</c:v>
                </c:pt>
                <c:pt idx="1576">
                  <c:v>1E-4</c:v>
                </c:pt>
                <c:pt idx="1577">
                  <c:v>1E-4</c:v>
                </c:pt>
                <c:pt idx="1578">
                  <c:v>1E-4</c:v>
                </c:pt>
                <c:pt idx="1579">
                  <c:v>1E-4</c:v>
                </c:pt>
                <c:pt idx="1580">
                  <c:v>1E-4</c:v>
                </c:pt>
                <c:pt idx="1581">
                  <c:v>1E-4</c:v>
                </c:pt>
                <c:pt idx="1582">
                  <c:v>1E-4</c:v>
                </c:pt>
                <c:pt idx="1583">
                  <c:v>1E-4</c:v>
                </c:pt>
                <c:pt idx="1584">
                  <c:v>1E-4</c:v>
                </c:pt>
                <c:pt idx="1585">
                  <c:v>1E-4</c:v>
                </c:pt>
                <c:pt idx="1586">
                  <c:v>1E-4</c:v>
                </c:pt>
                <c:pt idx="1587">
                  <c:v>1E-4</c:v>
                </c:pt>
                <c:pt idx="1588">
                  <c:v>1E-4</c:v>
                </c:pt>
                <c:pt idx="1589">
                  <c:v>1E-4</c:v>
                </c:pt>
                <c:pt idx="1590">
                  <c:v>1E-4</c:v>
                </c:pt>
                <c:pt idx="1591">
                  <c:v>1.0001</c:v>
                </c:pt>
                <c:pt idx="1592">
                  <c:v>1E-4</c:v>
                </c:pt>
                <c:pt idx="1593">
                  <c:v>1E-4</c:v>
                </c:pt>
                <c:pt idx="1594">
                  <c:v>1E-4</c:v>
                </c:pt>
                <c:pt idx="1595">
                  <c:v>1E-4</c:v>
                </c:pt>
                <c:pt idx="1596">
                  <c:v>1E-4</c:v>
                </c:pt>
                <c:pt idx="1597">
                  <c:v>1E-4</c:v>
                </c:pt>
                <c:pt idx="1598">
                  <c:v>1E-4</c:v>
                </c:pt>
                <c:pt idx="1599">
                  <c:v>1E-4</c:v>
                </c:pt>
                <c:pt idx="1600">
                  <c:v>1E-4</c:v>
                </c:pt>
                <c:pt idx="1601">
                  <c:v>1E-4</c:v>
                </c:pt>
                <c:pt idx="1602">
                  <c:v>1E-4</c:v>
                </c:pt>
                <c:pt idx="1603">
                  <c:v>1E-4</c:v>
                </c:pt>
                <c:pt idx="1604">
                  <c:v>1E-4</c:v>
                </c:pt>
                <c:pt idx="1605">
                  <c:v>1E-4</c:v>
                </c:pt>
                <c:pt idx="1606">
                  <c:v>1E-4</c:v>
                </c:pt>
                <c:pt idx="1607">
                  <c:v>1E-4</c:v>
                </c:pt>
                <c:pt idx="1608">
                  <c:v>1E-4</c:v>
                </c:pt>
                <c:pt idx="1609">
                  <c:v>1E-4</c:v>
                </c:pt>
                <c:pt idx="1610">
                  <c:v>1E-4</c:v>
                </c:pt>
                <c:pt idx="1611">
                  <c:v>1E-4</c:v>
                </c:pt>
                <c:pt idx="1612">
                  <c:v>1E-4</c:v>
                </c:pt>
                <c:pt idx="1613">
                  <c:v>1E-4</c:v>
                </c:pt>
                <c:pt idx="1614">
                  <c:v>1E-4</c:v>
                </c:pt>
                <c:pt idx="1615">
                  <c:v>1E-4</c:v>
                </c:pt>
                <c:pt idx="1616">
                  <c:v>1E-4</c:v>
                </c:pt>
                <c:pt idx="1617">
                  <c:v>1E-4</c:v>
                </c:pt>
                <c:pt idx="1618">
                  <c:v>1E-4</c:v>
                </c:pt>
                <c:pt idx="1619">
                  <c:v>1E-4</c:v>
                </c:pt>
                <c:pt idx="1620">
                  <c:v>1E-4</c:v>
                </c:pt>
                <c:pt idx="1621">
                  <c:v>1E-4</c:v>
                </c:pt>
                <c:pt idx="1622">
                  <c:v>1E-4</c:v>
                </c:pt>
                <c:pt idx="1623">
                  <c:v>1E-4</c:v>
                </c:pt>
                <c:pt idx="1624">
                  <c:v>1E-4</c:v>
                </c:pt>
                <c:pt idx="1625">
                  <c:v>1E-4</c:v>
                </c:pt>
                <c:pt idx="1626">
                  <c:v>1E-4</c:v>
                </c:pt>
                <c:pt idx="1627">
                  <c:v>1E-4</c:v>
                </c:pt>
                <c:pt idx="1628">
                  <c:v>1E-4</c:v>
                </c:pt>
                <c:pt idx="1629">
                  <c:v>1.0001</c:v>
                </c:pt>
                <c:pt idx="1630">
                  <c:v>1E-4</c:v>
                </c:pt>
                <c:pt idx="1631">
                  <c:v>1E-4</c:v>
                </c:pt>
                <c:pt idx="1632">
                  <c:v>1E-4</c:v>
                </c:pt>
                <c:pt idx="1633">
                  <c:v>1E-4</c:v>
                </c:pt>
                <c:pt idx="1634">
                  <c:v>1E-4</c:v>
                </c:pt>
                <c:pt idx="1635">
                  <c:v>1E-4</c:v>
                </c:pt>
                <c:pt idx="1636">
                  <c:v>1E-4</c:v>
                </c:pt>
                <c:pt idx="1637">
                  <c:v>1E-4</c:v>
                </c:pt>
                <c:pt idx="1638">
                  <c:v>1E-4</c:v>
                </c:pt>
                <c:pt idx="1639">
                  <c:v>1.0001</c:v>
                </c:pt>
                <c:pt idx="1640">
                  <c:v>1.0001</c:v>
                </c:pt>
                <c:pt idx="1641">
                  <c:v>1E-4</c:v>
                </c:pt>
                <c:pt idx="1642">
                  <c:v>1.0001</c:v>
                </c:pt>
                <c:pt idx="1643">
                  <c:v>1E-4</c:v>
                </c:pt>
                <c:pt idx="1644">
                  <c:v>1E-4</c:v>
                </c:pt>
                <c:pt idx="1645">
                  <c:v>1E-4</c:v>
                </c:pt>
                <c:pt idx="1646">
                  <c:v>1E-4</c:v>
                </c:pt>
                <c:pt idx="1647">
                  <c:v>1E-4</c:v>
                </c:pt>
                <c:pt idx="1648">
                  <c:v>1E-4</c:v>
                </c:pt>
                <c:pt idx="1649">
                  <c:v>1E-4</c:v>
                </c:pt>
                <c:pt idx="1650">
                  <c:v>1E-4</c:v>
                </c:pt>
                <c:pt idx="1651">
                  <c:v>1E-4</c:v>
                </c:pt>
                <c:pt idx="1652">
                  <c:v>1E-4</c:v>
                </c:pt>
                <c:pt idx="1653">
                  <c:v>1E-4</c:v>
                </c:pt>
                <c:pt idx="1654">
                  <c:v>1E-4</c:v>
                </c:pt>
                <c:pt idx="1655">
                  <c:v>1E-4</c:v>
                </c:pt>
                <c:pt idx="1656">
                  <c:v>1E-4</c:v>
                </c:pt>
                <c:pt idx="1657">
                  <c:v>1E-4</c:v>
                </c:pt>
                <c:pt idx="1658">
                  <c:v>1E-4</c:v>
                </c:pt>
                <c:pt idx="1659">
                  <c:v>1E-4</c:v>
                </c:pt>
                <c:pt idx="1660">
                  <c:v>1E-4</c:v>
                </c:pt>
                <c:pt idx="1661">
                  <c:v>1E-4</c:v>
                </c:pt>
                <c:pt idx="1662">
                  <c:v>1E-4</c:v>
                </c:pt>
                <c:pt idx="1663">
                  <c:v>1E-4</c:v>
                </c:pt>
                <c:pt idx="1664">
                  <c:v>1.0001</c:v>
                </c:pt>
                <c:pt idx="1665">
                  <c:v>1E-4</c:v>
                </c:pt>
                <c:pt idx="1666">
                  <c:v>1E-4</c:v>
                </c:pt>
                <c:pt idx="1667">
                  <c:v>1E-4</c:v>
                </c:pt>
                <c:pt idx="1668">
                  <c:v>1E-4</c:v>
                </c:pt>
                <c:pt idx="1669">
                  <c:v>1E-4</c:v>
                </c:pt>
                <c:pt idx="1670">
                  <c:v>1E-4</c:v>
                </c:pt>
                <c:pt idx="1671">
                  <c:v>1E-4</c:v>
                </c:pt>
                <c:pt idx="1672">
                  <c:v>1E-4</c:v>
                </c:pt>
                <c:pt idx="1673">
                  <c:v>1E-4</c:v>
                </c:pt>
                <c:pt idx="1674">
                  <c:v>1E-4</c:v>
                </c:pt>
                <c:pt idx="1675">
                  <c:v>1E-4</c:v>
                </c:pt>
                <c:pt idx="1676">
                  <c:v>1E-4</c:v>
                </c:pt>
                <c:pt idx="1677">
                  <c:v>1E-4</c:v>
                </c:pt>
                <c:pt idx="1678">
                  <c:v>1E-4</c:v>
                </c:pt>
                <c:pt idx="1679">
                  <c:v>1E-4</c:v>
                </c:pt>
                <c:pt idx="1680">
                  <c:v>1E-4</c:v>
                </c:pt>
                <c:pt idx="1681">
                  <c:v>1.0001</c:v>
                </c:pt>
                <c:pt idx="1682">
                  <c:v>1E-4</c:v>
                </c:pt>
                <c:pt idx="1683">
                  <c:v>1E-4</c:v>
                </c:pt>
                <c:pt idx="1684">
                  <c:v>1E-4</c:v>
                </c:pt>
                <c:pt idx="1685">
                  <c:v>1E-4</c:v>
                </c:pt>
                <c:pt idx="1686">
                  <c:v>1E-4</c:v>
                </c:pt>
                <c:pt idx="1687">
                  <c:v>1E-4</c:v>
                </c:pt>
                <c:pt idx="1688">
                  <c:v>1E-4</c:v>
                </c:pt>
                <c:pt idx="1689">
                  <c:v>1E-4</c:v>
                </c:pt>
                <c:pt idx="1690">
                  <c:v>1E-4</c:v>
                </c:pt>
                <c:pt idx="1691">
                  <c:v>1E-4</c:v>
                </c:pt>
                <c:pt idx="1692">
                  <c:v>1E-4</c:v>
                </c:pt>
                <c:pt idx="1693">
                  <c:v>1E-4</c:v>
                </c:pt>
                <c:pt idx="1694">
                  <c:v>1E-4</c:v>
                </c:pt>
                <c:pt idx="1695">
                  <c:v>1E-4</c:v>
                </c:pt>
                <c:pt idx="1696">
                  <c:v>1E-4</c:v>
                </c:pt>
                <c:pt idx="1697">
                  <c:v>1E-4</c:v>
                </c:pt>
                <c:pt idx="1698">
                  <c:v>1E-4</c:v>
                </c:pt>
                <c:pt idx="1699">
                  <c:v>1E-4</c:v>
                </c:pt>
                <c:pt idx="1700">
                  <c:v>1E-4</c:v>
                </c:pt>
                <c:pt idx="1701">
                  <c:v>1E-4</c:v>
                </c:pt>
                <c:pt idx="1702">
                  <c:v>1E-4</c:v>
                </c:pt>
                <c:pt idx="1703">
                  <c:v>1E-4</c:v>
                </c:pt>
                <c:pt idx="1704">
                  <c:v>1E-4</c:v>
                </c:pt>
                <c:pt idx="1705">
                  <c:v>1E-4</c:v>
                </c:pt>
                <c:pt idx="1706">
                  <c:v>1E-4</c:v>
                </c:pt>
                <c:pt idx="1707">
                  <c:v>1E-4</c:v>
                </c:pt>
                <c:pt idx="1708">
                  <c:v>1E-4</c:v>
                </c:pt>
                <c:pt idx="1709">
                  <c:v>1E-4</c:v>
                </c:pt>
                <c:pt idx="1710">
                  <c:v>1E-4</c:v>
                </c:pt>
                <c:pt idx="1711">
                  <c:v>1E-4</c:v>
                </c:pt>
                <c:pt idx="1712">
                  <c:v>1E-4</c:v>
                </c:pt>
                <c:pt idx="1713">
                  <c:v>1E-4</c:v>
                </c:pt>
                <c:pt idx="1714">
                  <c:v>1E-4</c:v>
                </c:pt>
                <c:pt idx="1715">
                  <c:v>1E-4</c:v>
                </c:pt>
                <c:pt idx="1716">
                  <c:v>1E-4</c:v>
                </c:pt>
                <c:pt idx="1717">
                  <c:v>1E-4</c:v>
                </c:pt>
                <c:pt idx="1718">
                  <c:v>1E-4</c:v>
                </c:pt>
                <c:pt idx="1719">
                  <c:v>1E-4</c:v>
                </c:pt>
                <c:pt idx="1720">
                  <c:v>1E-4</c:v>
                </c:pt>
                <c:pt idx="1721">
                  <c:v>1E-4</c:v>
                </c:pt>
                <c:pt idx="1722">
                  <c:v>1.0001</c:v>
                </c:pt>
                <c:pt idx="1723">
                  <c:v>1E-4</c:v>
                </c:pt>
                <c:pt idx="1724">
                  <c:v>1E-4</c:v>
                </c:pt>
                <c:pt idx="1725">
                  <c:v>1E-4</c:v>
                </c:pt>
                <c:pt idx="1726">
                  <c:v>1E-4</c:v>
                </c:pt>
                <c:pt idx="1727">
                  <c:v>1E-4</c:v>
                </c:pt>
                <c:pt idx="1728">
                  <c:v>1.0001</c:v>
                </c:pt>
                <c:pt idx="1729">
                  <c:v>1E-4</c:v>
                </c:pt>
                <c:pt idx="1730">
                  <c:v>1.0001</c:v>
                </c:pt>
                <c:pt idx="1731">
                  <c:v>1E-4</c:v>
                </c:pt>
                <c:pt idx="1732">
                  <c:v>1E-4</c:v>
                </c:pt>
                <c:pt idx="1733">
                  <c:v>1E-4</c:v>
                </c:pt>
                <c:pt idx="1734">
                  <c:v>1E-4</c:v>
                </c:pt>
                <c:pt idx="1735">
                  <c:v>1E-4</c:v>
                </c:pt>
                <c:pt idx="1736">
                  <c:v>1E-4</c:v>
                </c:pt>
                <c:pt idx="1737">
                  <c:v>1E-4</c:v>
                </c:pt>
                <c:pt idx="1738">
                  <c:v>1E-4</c:v>
                </c:pt>
                <c:pt idx="1739">
                  <c:v>1E-4</c:v>
                </c:pt>
                <c:pt idx="1740">
                  <c:v>1E-4</c:v>
                </c:pt>
                <c:pt idx="1741">
                  <c:v>1E-4</c:v>
                </c:pt>
                <c:pt idx="1742">
                  <c:v>1E-4</c:v>
                </c:pt>
                <c:pt idx="1743">
                  <c:v>1E-4</c:v>
                </c:pt>
                <c:pt idx="1744">
                  <c:v>1E-4</c:v>
                </c:pt>
                <c:pt idx="1745">
                  <c:v>1E-4</c:v>
                </c:pt>
                <c:pt idx="1746">
                  <c:v>1E-4</c:v>
                </c:pt>
                <c:pt idx="1747">
                  <c:v>1E-4</c:v>
                </c:pt>
                <c:pt idx="1748">
                  <c:v>1E-4</c:v>
                </c:pt>
                <c:pt idx="1749">
                  <c:v>1E-4</c:v>
                </c:pt>
                <c:pt idx="1750">
                  <c:v>1E-4</c:v>
                </c:pt>
                <c:pt idx="1751">
                  <c:v>1E-4</c:v>
                </c:pt>
                <c:pt idx="1752">
                  <c:v>1E-4</c:v>
                </c:pt>
                <c:pt idx="1753">
                  <c:v>1E-4</c:v>
                </c:pt>
                <c:pt idx="1754">
                  <c:v>1E-4</c:v>
                </c:pt>
                <c:pt idx="1755">
                  <c:v>1E-4</c:v>
                </c:pt>
                <c:pt idx="1756">
                  <c:v>1E-4</c:v>
                </c:pt>
                <c:pt idx="1757">
                  <c:v>1E-4</c:v>
                </c:pt>
                <c:pt idx="1758">
                  <c:v>1E-4</c:v>
                </c:pt>
                <c:pt idx="1759">
                  <c:v>1E-4</c:v>
                </c:pt>
                <c:pt idx="1760">
                  <c:v>1.0001</c:v>
                </c:pt>
                <c:pt idx="1761">
                  <c:v>1E-4</c:v>
                </c:pt>
                <c:pt idx="1762">
                  <c:v>1E-4</c:v>
                </c:pt>
                <c:pt idx="1763">
                  <c:v>1E-4</c:v>
                </c:pt>
                <c:pt idx="1764">
                  <c:v>1E-4</c:v>
                </c:pt>
                <c:pt idx="1765">
                  <c:v>1E-4</c:v>
                </c:pt>
                <c:pt idx="1766">
                  <c:v>1E-4</c:v>
                </c:pt>
                <c:pt idx="1767">
                  <c:v>1E-4</c:v>
                </c:pt>
                <c:pt idx="1768">
                  <c:v>1E-4</c:v>
                </c:pt>
                <c:pt idx="1769">
                  <c:v>1E-4</c:v>
                </c:pt>
                <c:pt idx="1770">
                  <c:v>1E-4</c:v>
                </c:pt>
                <c:pt idx="1771">
                  <c:v>1E-4</c:v>
                </c:pt>
                <c:pt idx="1772">
                  <c:v>1E-4</c:v>
                </c:pt>
                <c:pt idx="1773">
                  <c:v>1E-4</c:v>
                </c:pt>
                <c:pt idx="1774">
                  <c:v>1E-4</c:v>
                </c:pt>
                <c:pt idx="1775">
                  <c:v>1.0001</c:v>
                </c:pt>
                <c:pt idx="1776">
                  <c:v>1E-4</c:v>
                </c:pt>
                <c:pt idx="1777">
                  <c:v>1E-4</c:v>
                </c:pt>
                <c:pt idx="1778">
                  <c:v>1E-4</c:v>
                </c:pt>
                <c:pt idx="1779">
                  <c:v>1E-4</c:v>
                </c:pt>
                <c:pt idx="1780">
                  <c:v>1E-4</c:v>
                </c:pt>
                <c:pt idx="1781">
                  <c:v>1E-4</c:v>
                </c:pt>
                <c:pt idx="1782">
                  <c:v>1E-4</c:v>
                </c:pt>
                <c:pt idx="1783">
                  <c:v>1E-4</c:v>
                </c:pt>
                <c:pt idx="1784">
                  <c:v>1E-4</c:v>
                </c:pt>
                <c:pt idx="1785">
                  <c:v>1E-4</c:v>
                </c:pt>
                <c:pt idx="1786">
                  <c:v>1E-4</c:v>
                </c:pt>
                <c:pt idx="1787">
                  <c:v>1E-4</c:v>
                </c:pt>
                <c:pt idx="1788">
                  <c:v>1E-4</c:v>
                </c:pt>
                <c:pt idx="1789">
                  <c:v>1E-4</c:v>
                </c:pt>
                <c:pt idx="1790">
                  <c:v>1E-4</c:v>
                </c:pt>
                <c:pt idx="1791">
                  <c:v>1E-4</c:v>
                </c:pt>
                <c:pt idx="1792">
                  <c:v>1E-4</c:v>
                </c:pt>
                <c:pt idx="1793">
                  <c:v>1E-4</c:v>
                </c:pt>
                <c:pt idx="1794">
                  <c:v>1E-4</c:v>
                </c:pt>
                <c:pt idx="1795">
                  <c:v>1E-4</c:v>
                </c:pt>
                <c:pt idx="1796">
                  <c:v>1E-4</c:v>
                </c:pt>
                <c:pt idx="1797">
                  <c:v>1E-4</c:v>
                </c:pt>
                <c:pt idx="1798">
                  <c:v>1E-4</c:v>
                </c:pt>
                <c:pt idx="1799">
                  <c:v>1E-4</c:v>
                </c:pt>
                <c:pt idx="1800">
                  <c:v>1E-4</c:v>
                </c:pt>
                <c:pt idx="1801">
                  <c:v>1E-4</c:v>
                </c:pt>
                <c:pt idx="1802">
                  <c:v>1E-4</c:v>
                </c:pt>
                <c:pt idx="1803">
                  <c:v>1E-4</c:v>
                </c:pt>
                <c:pt idx="1804">
                  <c:v>1E-4</c:v>
                </c:pt>
                <c:pt idx="1805">
                  <c:v>1E-4</c:v>
                </c:pt>
                <c:pt idx="1806">
                  <c:v>1.0001</c:v>
                </c:pt>
                <c:pt idx="1807">
                  <c:v>1E-4</c:v>
                </c:pt>
                <c:pt idx="1808">
                  <c:v>1E-4</c:v>
                </c:pt>
                <c:pt idx="1809">
                  <c:v>1.0001</c:v>
                </c:pt>
                <c:pt idx="1810">
                  <c:v>1E-4</c:v>
                </c:pt>
                <c:pt idx="1811">
                  <c:v>1E-4</c:v>
                </c:pt>
                <c:pt idx="1812">
                  <c:v>1E-4</c:v>
                </c:pt>
                <c:pt idx="1813">
                  <c:v>1E-4</c:v>
                </c:pt>
                <c:pt idx="1814">
                  <c:v>1E-4</c:v>
                </c:pt>
                <c:pt idx="1815">
                  <c:v>1E-4</c:v>
                </c:pt>
                <c:pt idx="1816">
                  <c:v>1E-4</c:v>
                </c:pt>
                <c:pt idx="1817">
                  <c:v>1E-4</c:v>
                </c:pt>
                <c:pt idx="1818">
                  <c:v>1E-4</c:v>
                </c:pt>
                <c:pt idx="1819">
                  <c:v>1E-4</c:v>
                </c:pt>
                <c:pt idx="1820">
                  <c:v>1E-4</c:v>
                </c:pt>
                <c:pt idx="1821">
                  <c:v>1.0001</c:v>
                </c:pt>
                <c:pt idx="1822">
                  <c:v>1E-4</c:v>
                </c:pt>
                <c:pt idx="1823">
                  <c:v>1E-4</c:v>
                </c:pt>
                <c:pt idx="1824">
                  <c:v>1E-4</c:v>
                </c:pt>
                <c:pt idx="1825">
                  <c:v>1E-4</c:v>
                </c:pt>
                <c:pt idx="1826">
                  <c:v>1E-4</c:v>
                </c:pt>
                <c:pt idx="1827">
                  <c:v>1E-4</c:v>
                </c:pt>
                <c:pt idx="1828">
                  <c:v>1E-4</c:v>
                </c:pt>
                <c:pt idx="1829">
                  <c:v>1E-4</c:v>
                </c:pt>
                <c:pt idx="1830">
                  <c:v>1E-4</c:v>
                </c:pt>
                <c:pt idx="1831">
                  <c:v>1E-4</c:v>
                </c:pt>
                <c:pt idx="1832">
                  <c:v>1E-4</c:v>
                </c:pt>
                <c:pt idx="1833">
                  <c:v>1.0001</c:v>
                </c:pt>
                <c:pt idx="1834">
                  <c:v>1E-4</c:v>
                </c:pt>
                <c:pt idx="1835">
                  <c:v>1E-4</c:v>
                </c:pt>
                <c:pt idx="1836">
                  <c:v>1.0001</c:v>
                </c:pt>
                <c:pt idx="1837">
                  <c:v>1E-4</c:v>
                </c:pt>
                <c:pt idx="1838">
                  <c:v>1E-4</c:v>
                </c:pt>
                <c:pt idx="1839">
                  <c:v>1E-4</c:v>
                </c:pt>
                <c:pt idx="1840">
                  <c:v>1E-4</c:v>
                </c:pt>
                <c:pt idx="1841">
                  <c:v>1E-4</c:v>
                </c:pt>
                <c:pt idx="1842">
                  <c:v>1E-4</c:v>
                </c:pt>
                <c:pt idx="1843">
                  <c:v>1E-4</c:v>
                </c:pt>
                <c:pt idx="1844">
                  <c:v>1E-4</c:v>
                </c:pt>
                <c:pt idx="1845">
                  <c:v>1E-4</c:v>
                </c:pt>
                <c:pt idx="1846">
                  <c:v>1E-4</c:v>
                </c:pt>
                <c:pt idx="1847">
                  <c:v>1E-4</c:v>
                </c:pt>
                <c:pt idx="1848">
                  <c:v>1E-4</c:v>
                </c:pt>
                <c:pt idx="1849">
                  <c:v>1E-4</c:v>
                </c:pt>
                <c:pt idx="1850">
                  <c:v>1E-4</c:v>
                </c:pt>
                <c:pt idx="1851">
                  <c:v>1E-4</c:v>
                </c:pt>
                <c:pt idx="1852">
                  <c:v>1E-4</c:v>
                </c:pt>
                <c:pt idx="1853">
                  <c:v>1E-4</c:v>
                </c:pt>
                <c:pt idx="1854">
                  <c:v>1E-4</c:v>
                </c:pt>
                <c:pt idx="1855">
                  <c:v>1E-4</c:v>
                </c:pt>
                <c:pt idx="1856">
                  <c:v>1E-4</c:v>
                </c:pt>
                <c:pt idx="1857">
                  <c:v>1E-4</c:v>
                </c:pt>
                <c:pt idx="1858">
                  <c:v>1.0001</c:v>
                </c:pt>
                <c:pt idx="1859">
                  <c:v>1E-4</c:v>
                </c:pt>
                <c:pt idx="1860">
                  <c:v>1E-4</c:v>
                </c:pt>
                <c:pt idx="1861">
                  <c:v>1E-4</c:v>
                </c:pt>
                <c:pt idx="1862">
                  <c:v>1E-4</c:v>
                </c:pt>
                <c:pt idx="1863">
                  <c:v>1E-4</c:v>
                </c:pt>
                <c:pt idx="1864">
                  <c:v>1E-4</c:v>
                </c:pt>
                <c:pt idx="1865">
                  <c:v>1E-4</c:v>
                </c:pt>
                <c:pt idx="1866">
                  <c:v>1E-4</c:v>
                </c:pt>
                <c:pt idx="1867">
                  <c:v>1E-4</c:v>
                </c:pt>
                <c:pt idx="1868">
                  <c:v>1E-4</c:v>
                </c:pt>
                <c:pt idx="1869">
                  <c:v>1E-4</c:v>
                </c:pt>
                <c:pt idx="1870">
                  <c:v>1E-4</c:v>
                </c:pt>
                <c:pt idx="1871">
                  <c:v>1E-4</c:v>
                </c:pt>
                <c:pt idx="1872">
                  <c:v>1E-4</c:v>
                </c:pt>
                <c:pt idx="1873">
                  <c:v>1E-4</c:v>
                </c:pt>
                <c:pt idx="1874">
                  <c:v>1E-4</c:v>
                </c:pt>
                <c:pt idx="1875">
                  <c:v>1E-4</c:v>
                </c:pt>
                <c:pt idx="1876">
                  <c:v>1E-4</c:v>
                </c:pt>
                <c:pt idx="1877">
                  <c:v>1E-4</c:v>
                </c:pt>
                <c:pt idx="1878">
                  <c:v>1.0001</c:v>
                </c:pt>
                <c:pt idx="1879">
                  <c:v>1E-4</c:v>
                </c:pt>
                <c:pt idx="1880">
                  <c:v>1E-4</c:v>
                </c:pt>
                <c:pt idx="1881">
                  <c:v>1E-4</c:v>
                </c:pt>
                <c:pt idx="1882">
                  <c:v>1E-4</c:v>
                </c:pt>
                <c:pt idx="1883">
                  <c:v>1E-4</c:v>
                </c:pt>
                <c:pt idx="1884">
                  <c:v>1E-4</c:v>
                </c:pt>
                <c:pt idx="1885">
                  <c:v>1E-4</c:v>
                </c:pt>
                <c:pt idx="1886">
                  <c:v>1E-4</c:v>
                </c:pt>
                <c:pt idx="1887">
                  <c:v>1E-4</c:v>
                </c:pt>
                <c:pt idx="1888">
                  <c:v>1E-4</c:v>
                </c:pt>
                <c:pt idx="1889">
                  <c:v>1E-4</c:v>
                </c:pt>
                <c:pt idx="1890">
                  <c:v>1E-4</c:v>
                </c:pt>
                <c:pt idx="1891">
                  <c:v>1E-4</c:v>
                </c:pt>
                <c:pt idx="1892">
                  <c:v>1E-4</c:v>
                </c:pt>
                <c:pt idx="1893">
                  <c:v>1E-4</c:v>
                </c:pt>
                <c:pt idx="1894">
                  <c:v>1E-4</c:v>
                </c:pt>
                <c:pt idx="1895">
                  <c:v>1E-4</c:v>
                </c:pt>
                <c:pt idx="1896">
                  <c:v>1E-4</c:v>
                </c:pt>
                <c:pt idx="1897">
                  <c:v>1E-4</c:v>
                </c:pt>
                <c:pt idx="1898">
                  <c:v>1.0001</c:v>
                </c:pt>
                <c:pt idx="1899">
                  <c:v>1E-4</c:v>
                </c:pt>
                <c:pt idx="1900">
                  <c:v>1E-4</c:v>
                </c:pt>
                <c:pt idx="1901">
                  <c:v>1E-4</c:v>
                </c:pt>
                <c:pt idx="1902">
                  <c:v>1E-4</c:v>
                </c:pt>
                <c:pt idx="1903">
                  <c:v>1E-4</c:v>
                </c:pt>
                <c:pt idx="1904">
                  <c:v>1E-4</c:v>
                </c:pt>
                <c:pt idx="1905">
                  <c:v>1E-4</c:v>
                </c:pt>
                <c:pt idx="1906">
                  <c:v>1E-4</c:v>
                </c:pt>
                <c:pt idx="1907">
                  <c:v>1.0001</c:v>
                </c:pt>
                <c:pt idx="1908">
                  <c:v>1E-4</c:v>
                </c:pt>
                <c:pt idx="1909">
                  <c:v>1.0001</c:v>
                </c:pt>
                <c:pt idx="1910">
                  <c:v>1E-4</c:v>
                </c:pt>
                <c:pt idx="1911">
                  <c:v>1.0001</c:v>
                </c:pt>
                <c:pt idx="1912">
                  <c:v>1E-4</c:v>
                </c:pt>
                <c:pt idx="1913">
                  <c:v>1E-4</c:v>
                </c:pt>
                <c:pt idx="1914">
                  <c:v>1E-4</c:v>
                </c:pt>
                <c:pt idx="1915">
                  <c:v>1E-4</c:v>
                </c:pt>
                <c:pt idx="1916">
                  <c:v>1.0001</c:v>
                </c:pt>
                <c:pt idx="1917">
                  <c:v>1.0001</c:v>
                </c:pt>
                <c:pt idx="1918">
                  <c:v>1.0001</c:v>
                </c:pt>
                <c:pt idx="1919">
                  <c:v>1E-4</c:v>
                </c:pt>
                <c:pt idx="1920">
                  <c:v>1E-4</c:v>
                </c:pt>
                <c:pt idx="1921">
                  <c:v>1E-4</c:v>
                </c:pt>
                <c:pt idx="1922">
                  <c:v>1E-4</c:v>
                </c:pt>
                <c:pt idx="1923">
                  <c:v>1E-4</c:v>
                </c:pt>
                <c:pt idx="1924">
                  <c:v>1E-4</c:v>
                </c:pt>
                <c:pt idx="1925">
                  <c:v>1E-4</c:v>
                </c:pt>
                <c:pt idx="1926">
                  <c:v>1E-4</c:v>
                </c:pt>
                <c:pt idx="1927">
                  <c:v>1E-4</c:v>
                </c:pt>
                <c:pt idx="1928">
                  <c:v>1E-4</c:v>
                </c:pt>
                <c:pt idx="1929">
                  <c:v>1E-4</c:v>
                </c:pt>
                <c:pt idx="1930">
                  <c:v>1E-4</c:v>
                </c:pt>
                <c:pt idx="1931">
                  <c:v>1E-4</c:v>
                </c:pt>
                <c:pt idx="1932">
                  <c:v>1E-4</c:v>
                </c:pt>
                <c:pt idx="1933">
                  <c:v>1E-4</c:v>
                </c:pt>
                <c:pt idx="1934">
                  <c:v>1E-4</c:v>
                </c:pt>
                <c:pt idx="1935">
                  <c:v>1E-4</c:v>
                </c:pt>
                <c:pt idx="1936">
                  <c:v>1E-4</c:v>
                </c:pt>
                <c:pt idx="1937">
                  <c:v>1E-4</c:v>
                </c:pt>
                <c:pt idx="1938">
                  <c:v>1E-4</c:v>
                </c:pt>
                <c:pt idx="1939">
                  <c:v>1E-4</c:v>
                </c:pt>
                <c:pt idx="1940">
                  <c:v>1E-4</c:v>
                </c:pt>
                <c:pt idx="1941">
                  <c:v>1E-4</c:v>
                </c:pt>
                <c:pt idx="1942">
                  <c:v>1E-4</c:v>
                </c:pt>
                <c:pt idx="1943">
                  <c:v>1E-4</c:v>
                </c:pt>
                <c:pt idx="1944">
                  <c:v>1E-4</c:v>
                </c:pt>
                <c:pt idx="1945">
                  <c:v>1E-4</c:v>
                </c:pt>
                <c:pt idx="1946">
                  <c:v>1.0001</c:v>
                </c:pt>
                <c:pt idx="1947">
                  <c:v>1E-4</c:v>
                </c:pt>
                <c:pt idx="1948">
                  <c:v>1E-4</c:v>
                </c:pt>
                <c:pt idx="1949">
                  <c:v>1E-4</c:v>
                </c:pt>
                <c:pt idx="1950">
                  <c:v>1E-4</c:v>
                </c:pt>
                <c:pt idx="1951">
                  <c:v>1E-4</c:v>
                </c:pt>
                <c:pt idx="1952">
                  <c:v>1E-4</c:v>
                </c:pt>
                <c:pt idx="1953">
                  <c:v>1E-4</c:v>
                </c:pt>
                <c:pt idx="1954">
                  <c:v>1E-4</c:v>
                </c:pt>
                <c:pt idx="1955">
                  <c:v>1E-4</c:v>
                </c:pt>
                <c:pt idx="1956">
                  <c:v>1E-4</c:v>
                </c:pt>
                <c:pt idx="1957">
                  <c:v>1E-4</c:v>
                </c:pt>
                <c:pt idx="1958">
                  <c:v>1E-4</c:v>
                </c:pt>
                <c:pt idx="1959">
                  <c:v>1E-4</c:v>
                </c:pt>
                <c:pt idx="1960">
                  <c:v>1E-4</c:v>
                </c:pt>
                <c:pt idx="1961">
                  <c:v>1E-4</c:v>
                </c:pt>
                <c:pt idx="1962">
                  <c:v>1E-4</c:v>
                </c:pt>
                <c:pt idx="1963">
                  <c:v>1.0001</c:v>
                </c:pt>
                <c:pt idx="1964">
                  <c:v>1E-4</c:v>
                </c:pt>
                <c:pt idx="1965">
                  <c:v>1E-4</c:v>
                </c:pt>
                <c:pt idx="1966">
                  <c:v>1E-4</c:v>
                </c:pt>
                <c:pt idx="1967">
                  <c:v>1E-4</c:v>
                </c:pt>
                <c:pt idx="1968">
                  <c:v>1E-4</c:v>
                </c:pt>
                <c:pt idx="1969">
                  <c:v>1E-4</c:v>
                </c:pt>
                <c:pt idx="1970">
                  <c:v>1E-4</c:v>
                </c:pt>
                <c:pt idx="1971">
                  <c:v>1E-4</c:v>
                </c:pt>
                <c:pt idx="1972">
                  <c:v>1E-4</c:v>
                </c:pt>
                <c:pt idx="1973">
                  <c:v>1E-4</c:v>
                </c:pt>
                <c:pt idx="1974">
                  <c:v>1.0001</c:v>
                </c:pt>
                <c:pt idx="1975">
                  <c:v>1.0001</c:v>
                </c:pt>
                <c:pt idx="1976">
                  <c:v>1E-4</c:v>
                </c:pt>
                <c:pt idx="1977">
                  <c:v>2.0001000000000002</c:v>
                </c:pt>
                <c:pt idx="1978">
                  <c:v>5.0000999999999998</c:v>
                </c:pt>
                <c:pt idx="1979">
                  <c:v>2.0001000000000002</c:v>
                </c:pt>
                <c:pt idx="1980">
                  <c:v>1.0001</c:v>
                </c:pt>
                <c:pt idx="1981">
                  <c:v>1E-4</c:v>
                </c:pt>
                <c:pt idx="1982">
                  <c:v>1E-4</c:v>
                </c:pt>
                <c:pt idx="1983">
                  <c:v>1E-4</c:v>
                </c:pt>
                <c:pt idx="1984">
                  <c:v>1E-4</c:v>
                </c:pt>
                <c:pt idx="1985">
                  <c:v>1E-4</c:v>
                </c:pt>
                <c:pt idx="1986">
                  <c:v>1E-4</c:v>
                </c:pt>
                <c:pt idx="1987">
                  <c:v>1E-4</c:v>
                </c:pt>
                <c:pt idx="1988">
                  <c:v>1E-4</c:v>
                </c:pt>
                <c:pt idx="1989">
                  <c:v>1E-4</c:v>
                </c:pt>
                <c:pt idx="1990">
                  <c:v>1E-4</c:v>
                </c:pt>
                <c:pt idx="1991">
                  <c:v>1E-4</c:v>
                </c:pt>
                <c:pt idx="1992">
                  <c:v>1E-4</c:v>
                </c:pt>
                <c:pt idx="1993">
                  <c:v>1E-4</c:v>
                </c:pt>
                <c:pt idx="1994">
                  <c:v>1E-4</c:v>
                </c:pt>
                <c:pt idx="1995">
                  <c:v>1E-4</c:v>
                </c:pt>
                <c:pt idx="1996">
                  <c:v>1E-4</c:v>
                </c:pt>
                <c:pt idx="1997">
                  <c:v>1E-4</c:v>
                </c:pt>
                <c:pt idx="1998">
                  <c:v>1E-4</c:v>
                </c:pt>
                <c:pt idx="1999">
                  <c:v>1E-4</c:v>
                </c:pt>
                <c:pt idx="2000">
                  <c:v>1E-4</c:v>
                </c:pt>
                <c:pt idx="2001">
                  <c:v>1E-4</c:v>
                </c:pt>
                <c:pt idx="2002">
                  <c:v>1E-4</c:v>
                </c:pt>
                <c:pt idx="2003">
                  <c:v>1E-4</c:v>
                </c:pt>
                <c:pt idx="2004">
                  <c:v>1.0001</c:v>
                </c:pt>
                <c:pt idx="2005">
                  <c:v>1E-4</c:v>
                </c:pt>
                <c:pt idx="2006">
                  <c:v>1E-4</c:v>
                </c:pt>
                <c:pt idx="2007">
                  <c:v>1E-4</c:v>
                </c:pt>
                <c:pt idx="2008">
                  <c:v>1E-4</c:v>
                </c:pt>
                <c:pt idx="2009">
                  <c:v>1E-4</c:v>
                </c:pt>
                <c:pt idx="2010">
                  <c:v>1E-4</c:v>
                </c:pt>
                <c:pt idx="2011">
                  <c:v>1E-4</c:v>
                </c:pt>
                <c:pt idx="2012">
                  <c:v>1E-4</c:v>
                </c:pt>
                <c:pt idx="2013">
                  <c:v>1E-4</c:v>
                </c:pt>
                <c:pt idx="2014">
                  <c:v>1E-4</c:v>
                </c:pt>
                <c:pt idx="2015">
                  <c:v>1E-4</c:v>
                </c:pt>
                <c:pt idx="2016">
                  <c:v>1.0001</c:v>
                </c:pt>
                <c:pt idx="2017">
                  <c:v>1E-4</c:v>
                </c:pt>
                <c:pt idx="2018">
                  <c:v>1E-4</c:v>
                </c:pt>
                <c:pt idx="2019">
                  <c:v>1E-4</c:v>
                </c:pt>
                <c:pt idx="2020">
                  <c:v>1E-4</c:v>
                </c:pt>
                <c:pt idx="2021">
                  <c:v>1E-4</c:v>
                </c:pt>
                <c:pt idx="2022">
                  <c:v>1E-4</c:v>
                </c:pt>
                <c:pt idx="2023">
                  <c:v>1E-4</c:v>
                </c:pt>
                <c:pt idx="2024">
                  <c:v>1E-4</c:v>
                </c:pt>
                <c:pt idx="2025">
                  <c:v>1E-4</c:v>
                </c:pt>
                <c:pt idx="2026">
                  <c:v>1.0001</c:v>
                </c:pt>
                <c:pt idx="2027">
                  <c:v>1E-4</c:v>
                </c:pt>
                <c:pt idx="2028">
                  <c:v>1E-4</c:v>
                </c:pt>
                <c:pt idx="2029">
                  <c:v>1E-4</c:v>
                </c:pt>
                <c:pt idx="2030">
                  <c:v>1E-4</c:v>
                </c:pt>
                <c:pt idx="2031">
                  <c:v>1E-4</c:v>
                </c:pt>
                <c:pt idx="2032">
                  <c:v>1E-4</c:v>
                </c:pt>
                <c:pt idx="2033">
                  <c:v>1E-4</c:v>
                </c:pt>
                <c:pt idx="2034">
                  <c:v>1E-4</c:v>
                </c:pt>
                <c:pt idx="2035">
                  <c:v>1.0001</c:v>
                </c:pt>
                <c:pt idx="2036">
                  <c:v>1E-4</c:v>
                </c:pt>
                <c:pt idx="2037">
                  <c:v>1E-4</c:v>
                </c:pt>
                <c:pt idx="2038">
                  <c:v>1E-4</c:v>
                </c:pt>
                <c:pt idx="2039">
                  <c:v>1E-4</c:v>
                </c:pt>
                <c:pt idx="2040">
                  <c:v>1E-4</c:v>
                </c:pt>
                <c:pt idx="2041">
                  <c:v>1E-4</c:v>
                </c:pt>
                <c:pt idx="2042">
                  <c:v>1E-4</c:v>
                </c:pt>
                <c:pt idx="2043">
                  <c:v>1E-4</c:v>
                </c:pt>
                <c:pt idx="2044">
                  <c:v>1E-4</c:v>
                </c:pt>
                <c:pt idx="2045">
                  <c:v>1E-4</c:v>
                </c:pt>
                <c:pt idx="2046">
                  <c:v>1E-4</c:v>
                </c:pt>
                <c:pt idx="2047">
                  <c:v>1E-4</c:v>
                </c:pt>
                <c:pt idx="2048">
                  <c:v>1E-4</c:v>
                </c:pt>
                <c:pt idx="2049">
                  <c:v>1E-4</c:v>
                </c:pt>
                <c:pt idx="2050">
                  <c:v>1E-4</c:v>
                </c:pt>
                <c:pt idx="2051">
                  <c:v>1E-4</c:v>
                </c:pt>
                <c:pt idx="2052">
                  <c:v>1E-4</c:v>
                </c:pt>
                <c:pt idx="2053">
                  <c:v>1E-4</c:v>
                </c:pt>
                <c:pt idx="2054">
                  <c:v>1E-4</c:v>
                </c:pt>
                <c:pt idx="2055">
                  <c:v>1E-4</c:v>
                </c:pt>
                <c:pt idx="2056">
                  <c:v>1E-4</c:v>
                </c:pt>
                <c:pt idx="2057">
                  <c:v>1E-4</c:v>
                </c:pt>
                <c:pt idx="2058">
                  <c:v>1E-4</c:v>
                </c:pt>
                <c:pt idx="2059">
                  <c:v>1E-4</c:v>
                </c:pt>
                <c:pt idx="2060">
                  <c:v>1E-4</c:v>
                </c:pt>
                <c:pt idx="2061">
                  <c:v>1E-4</c:v>
                </c:pt>
                <c:pt idx="2062">
                  <c:v>1E-4</c:v>
                </c:pt>
                <c:pt idx="2063">
                  <c:v>1E-4</c:v>
                </c:pt>
                <c:pt idx="2064">
                  <c:v>1E-4</c:v>
                </c:pt>
                <c:pt idx="2065">
                  <c:v>1E-4</c:v>
                </c:pt>
                <c:pt idx="2066">
                  <c:v>1E-4</c:v>
                </c:pt>
                <c:pt idx="2067">
                  <c:v>1E-4</c:v>
                </c:pt>
                <c:pt idx="2068">
                  <c:v>1E-4</c:v>
                </c:pt>
                <c:pt idx="2069">
                  <c:v>1E-4</c:v>
                </c:pt>
                <c:pt idx="2070">
                  <c:v>1E-4</c:v>
                </c:pt>
                <c:pt idx="2071">
                  <c:v>1E-4</c:v>
                </c:pt>
                <c:pt idx="2072">
                  <c:v>1E-4</c:v>
                </c:pt>
                <c:pt idx="2073">
                  <c:v>1E-4</c:v>
                </c:pt>
                <c:pt idx="2074">
                  <c:v>1.0001</c:v>
                </c:pt>
                <c:pt idx="2075">
                  <c:v>1E-4</c:v>
                </c:pt>
                <c:pt idx="2076">
                  <c:v>1E-4</c:v>
                </c:pt>
                <c:pt idx="2077">
                  <c:v>1E-4</c:v>
                </c:pt>
                <c:pt idx="2078">
                  <c:v>1E-4</c:v>
                </c:pt>
                <c:pt idx="2079">
                  <c:v>1E-4</c:v>
                </c:pt>
                <c:pt idx="2080">
                  <c:v>1E-4</c:v>
                </c:pt>
                <c:pt idx="2081">
                  <c:v>1E-4</c:v>
                </c:pt>
                <c:pt idx="2082">
                  <c:v>1E-4</c:v>
                </c:pt>
                <c:pt idx="2083">
                  <c:v>1E-4</c:v>
                </c:pt>
                <c:pt idx="2084">
                  <c:v>1E-4</c:v>
                </c:pt>
                <c:pt idx="2085">
                  <c:v>1E-4</c:v>
                </c:pt>
                <c:pt idx="2086">
                  <c:v>1E-4</c:v>
                </c:pt>
                <c:pt idx="2087">
                  <c:v>1E-4</c:v>
                </c:pt>
                <c:pt idx="2088">
                  <c:v>1E-4</c:v>
                </c:pt>
                <c:pt idx="2089">
                  <c:v>1E-4</c:v>
                </c:pt>
                <c:pt idx="2090">
                  <c:v>1E-4</c:v>
                </c:pt>
                <c:pt idx="2091">
                  <c:v>1E-4</c:v>
                </c:pt>
                <c:pt idx="2092">
                  <c:v>1E-4</c:v>
                </c:pt>
                <c:pt idx="2093">
                  <c:v>1E-4</c:v>
                </c:pt>
                <c:pt idx="2094">
                  <c:v>1E-4</c:v>
                </c:pt>
                <c:pt idx="2095">
                  <c:v>1E-4</c:v>
                </c:pt>
                <c:pt idx="2096">
                  <c:v>1E-4</c:v>
                </c:pt>
                <c:pt idx="2097">
                  <c:v>1E-4</c:v>
                </c:pt>
                <c:pt idx="2098">
                  <c:v>1E-4</c:v>
                </c:pt>
                <c:pt idx="2099">
                  <c:v>1E-4</c:v>
                </c:pt>
                <c:pt idx="2100">
                  <c:v>1E-4</c:v>
                </c:pt>
                <c:pt idx="2101">
                  <c:v>1E-4</c:v>
                </c:pt>
                <c:pt idx="2102">
                  <c:v>1E-4</c:v>
                </c:pt>
                <c:pt idx="2103">
                  <c:v>1E-4</c:v>
                </c:pt>
                <c:pt idx="2104">
                  <c:v>1E-4</c:v>
                </c:pt>
                <c:pt idx="2105">
                  <c:v>1E-4</c:v>
                </c:pt>
                <c:pt idx="2106">
                  <c:v>26.0001</c:v>
                </c:pt>
                <c:pt idx="2107">
                  <c:v>7.0000999999999998</c:v>
                </c:pt>
                <c:pt idx="2108">
                  <c:v>1E-4</c:v>
                </c:pt>
                <c:pt idx="2109">
                  <c:v>1E-4</c:v>
                </c:pt>
                <c:pt idx="2110">
                  <c:v>1E-4</c:v>
                </c:pt>
                <c:pt idx="2111">
                  <c:v>1E-4</c:v>
                </c:pt>
                <c:pt idx="2112">
                  <c:v>1E-4</c:v>
                </c:pt>
                <c:pt idx="2113">
                  <c:v>1E-4</c:v>
                </c:pt>
                <c:pt idx="2114">
                  <c:v>1E-4</c:v>
                </c:pt>
                <c:pt idx="2115">
                  <c:v>1.0001</c:v>
                </c:pt>
                <c:pt idx="2116">
                  <c:v>1.0001</c:v>
                </c:pt>
                <c:pt idx="2117">
                  <c:v>1E-4</c:v>
                </c:pt>
                <c:pt idx="2118">
                  <c:v>1.0001</c:v>
                </c:pt>
                <c:pt idx="2119">
                  <c:v>1E-4</c:v>
                </c:pt>
                <c:pt idx="2120">
                  <c:v>1.0001</c:v>
                </c:pt>
                <c:pt idx="2121">
                  <c:v>1E-4</c:v>
                </c:pt>
                <c:pt idx="2122">
                  <c:v>1E-4</c:v>
                </c:pt>
                <c:pt idx="2123">
                  <c:v>1E-4</c:v>
                </c:pt>
                <c:pt idx="2124">
                  <c:v>1.0001</c:v>
                </c:pt>
                <c:pt idx="2125">
                  <c:v>1E-4</c:v>
                </c:pt>
                <c:pt idx="2126">
                  <c:v>1E-4</c:v>
                </c:pt>
                <c:pt idx="2127">
                  <c:v>1E-4</c:v>
                </c:pt>
                <c:pt idx="2128">
                  <c:v>1E-4</c:v>
                </c:pt>
                <c:pt idx="2129">
                  <c:v>1E-4</c:v>
                </c:pt>
                <c:pt idx="2130">
                  <c:v>1E-4</c:v>
                </c:pt>
                <c:pt idx="2131">
                  <c:v>1.0001</c:v>
                </c:pt>
                <c:pt idx="2132">
                  <c:v>1E-4</c:v>
                </c:pt>
                <c:pt idx="2133">
                  <c:v>1E-4</c:v>
                </c:pt>
                <c:pt idx="2134">
                  <c:v>1E-4</c:v>
                </c:pt>
                <c:pt idx="2135">
                  <c:v>1E-4</c:v>
                </c:pt>
                <c:pt idx="2136">
                  <c:v>1.0001</c:v>
                </c:pt>
                <c:pt idx="2137">
                  <c:v>1E-4</c:v>
                </c:pt>
                <c:pt idx="2138">
                  <c:v>1E-4</c:v>
                </c:pt>
                <c:pt idx="2139">
                  <c:v>1E-4</c:v>
                </c:pt>
                <c:pt idx="2140">
                  <c:v>1E-4</c:v>
                </c:pt>
                <c:pt idx="2141">
                  <c:v>1.0001</c:v>
                </c:pt>
                <c:pt idx="2142">
                  <c:v>1E-4</c:v>
                </c:pt>
                <c:pt idx="2143">
                  <c:v>1E-4</c:v>
                </c:pt>
                <c:pt idx="2144">
                  <c:v>2.0001000000000002</c:v>
                </c:pt>
                <c:pt idx="2145">
                  <c:v>1E-4</c:v>
                </c:pt>
                <c:pt idx="2146">
                  <c:v>1.0001</c:v>
                </c:pt>
                <c:pt idx="2147">
                  <c:v>1.0001</c:v>
                </c:pt>
                <c:pt idx="2148">
                  <c:v>1E-4</c:v>
                </c:pt>
                <c:pt idx="2149">
                  <c:v>1E-4</c:v>
                </c:pt>
                <c:pt idx="2150">
                  <c:v>1E-4</c:v>
                </c:pt>
                <c:pt idx="2151">
                  <c:v>1.0001</c:v>
                </c:pt>
                <c:pt idx="2152">
                  <c:v>1E-4</c:v>
                </c:pt>
                <c:pt idx="2153">
                  <c:v>1.0001</c:v>
                </c:pt>
                <c:pt idx="2154">
                  <c:v>1.0001</c:v>
                </c:pt>
                <c:pt idx="2155">
                  <c:v>1.0001</c:v>
                </c:pt>
                <c:pt idx="2156">
                  <c:v>3.0001000000000002</c:v>
                </c:pt>
                <c:pt idx="2157">
                  <c:v>1E-4</c:v>
                </c:pt>
                <c:pt idx="2158">
                  <c:v>1E-4</c:v>
                </c:pt>
                <c:pt idx="2159">
                  <c:v>1.0001</c:v>
                </c:pt>
                <c:pt idx="2160">
                  <c:v>1E-4</c:v>
                </c:pt>
                <c:pt idx="2161">
                  <c:v>1E-4</c:v>
                </c:pt>
                <c:pt idx="2162">
                  <c:v>1E-4</c:v>
                </c:pt>
                <c:pt idx="2163">
                  <c:v>1.0001</c:v>
                </c:pt>
                <c:pt idx="2164">
                  <c:v>1E-4</c:v>
                </c:pt>
                <c:pt idx="2165">
                  <c:v>1E-4</c:v>
                </c:pt>
                <c:pt idx="2166">
                  <c:v>1E-4</c:v>
                </c:pt>
                <c:pt idx="2167">
                  <c:v>1E-4</c:v>
                </c:pt>
                <c:pt idx="2168">
                  <c:v>1E-4</c:v>
                </c:pt>
                <c:pt idx="2169">
                  <c:v>1E-4</c:v>
                </c:pt>
                <c:pt idx="2170">
                  <c:v>1E-4</c:v>
                </c:pt>
                <c:pt idx="2171">
                  <c:v>1E-4</c:v>
                </c:pt>
                <c:pt idx="2172">
                  <c:v>1E-4</c:v>
                </c:pt>
                <c:pt idx="2173">
                  <c:v>1E-4</c:v>
                </c:pt>
                <c:pt idx="2174">
                  <c:v>1E-4</c:v>
                </c:pt>
                <c:pt idx="2175">
                  <c:v>1E-4</c:v>
                </c:pt>
                <c:pt idx="2176">
                  <c:v>1E-4</c:v>
                </c:pt>
                <c:pt idx="2177">
                  <c:v>1E-4</c:v>
                </c:pt>
                <c:pt idx="2178">
                  <c:v>1E-4</c:v>
                </c:pt>
                <c:pt idx="2179">
                  <c:v>1E-4</c:v>
                </c:pt>
                <c:pt idx="2180">
                  <c:v>1E-4</c:v>
                </c:pt>
                <c:pt idx="2181">
                  <c:v>1E-4</c:v>
                </c:pt>
                <c:pt idx="2182">
                  <c:v>1E-4</c:v>
                </c:pt>
                <c:pt idx="2183">
                  <c:v>1E-4</c:v>
                </c:pt>
                <c:pt idx="2184">
                  <c:v>1E-4</c:v>
                </c:pt>
                <c:pt idx="2185">
                  <c:v>1E-4</c:v>
                </c:pt>
                <c:pt idx="2186">
                  <c:v>1E-4</c:v>
                </c:pt>
                <c:pt idx="2187">
                  <c:v>1E-4</c:v>
                </c:pt>
                <c:pt idx="2188">
                  <c:v>1E-4</c:v>
                </c:pt>
                <c:pt idx="2189">
                  <c:v>1.0001</c:v>
                </c:pt>
                <c:pt idx="2190">
                  <c:v>1E-4</c:v>
                </c:pt>
                <c:pt idx="2191">
                  <c:v>1E-4</c:v>
                </c:pt>
                <c:pt idx="2192">
                  <c:v>1E-4</c:v>
                </c:pt>
                <c:pt idx="2193">
                  <c:v>1E-4</c:v>
                </c:pt>
                <c:pt idx="2194">
                  <c:v>1E-4</c:v>
                </c:pt>
                <c:pt idx="2195">
                  <c:v>1E-4</c:v>
                </c:pt>
                <c:pt idx="2196">
                  <c:v>1E-4</c:v>
                </c:pt>
                <c:pt idx="2197">
                  <c:v>1.0001</c:v>
                </c:pt>
                <c:pt idx="2198">
                  <c:v>1E-4</c:v>
                </c:pt>
                <c:pt idx="2199">
                  <c:v>1E-4</c:v>
                </c:pt>
                <c:pt idx="2200">
                  <c:v>1E-4</c:v>
                </c:pt>
                <c:pt idx="2201">
                  <c:v>1E-4</c:v>
                </c:pt>
                <c:pt idx="2202">
                  <c:v>1E-4</c:v>
                </c:pt>
                <c:pt idx="2203">
                  <c:v>1.0001</c:v>
                </c:pt>
                <c:pt idx="2204">
                  <c:v>1.0001</c:v>
                </c:pt>
                <c:pt idx="2205">
                  <c:v>1E-4</c:v>
                </c:pt>
                <c:pt idx="2206">
                  <c:v>1E-4</c:v>
                </c:pt>
                <c:pt idx="2207">
                  <c:v>1E-4</c:v>
                </c:pt>
                <c:pt idx="2208">
                  <c:v>1.0001</c:v>
                </c:pt>
                <c:pt idx="2209">
                  <c:v>1E-4</c:v>
                </c:pt>
                <c:pt idx="2210">
                  <c:v>1E-4</c:v>
                </c:pt>
                <c:pt idx="2211">
                  <c:v>1E-4</c:v>
                </c:pt>
                <c:pt idx="2212">
                  <c:v>1E-4</c:v>
                </c:pt>
                <c:pt idx="2213">
                  <c:v>1E-4</c:v>
                </c:pt>
                <c:pt idx="2214">
                  <c:v>1E-4</c:v>
                </c:pt>
                <c:pt idx="2215">
                  <c:v>1.0001</c:v>
                </c:pt>
                <c:pt idx="2216">
                  <c:v>1E-4</c:v>
                </c:pt>
                <c:pt idx="2217">
                  <c:v>1.0001</c:v>
                </c:pt>
                <c:pt idx="2218">
                  <c:v>2.0001000000000002</c:v>
                </c:pt>
                <c:pt idx="2219">
                  <c:v>1.0001</c:v>
                </c:pt>
                <c:pt idx="2220">
                  <c:v>1E-4</c:v>
                </c:pt>
                <c:pt idx="2221">
                  <c:v>1E-4</c:v>
                </c:pt>
                <c:pt idx="2222">
                  <c:v>1E-4</c:v>
                </c:pt>
                <c:pt idx="2223">
                  <c:v>1E-4</c:v>
                </c:pt>
                <c:pt idx="2224">
                  <c:v>1E-4</c:v>
                </c:pt>
                <c:pt idx="2225">
                  <c:v>1.0001</c:v>
                </c:pt>
                <c:pt idx="2226">
                  <c:v>9.0000999999999998</c:v>
                </c:pt>
                <c:pt idx="2227">
                  <c:v>1.0001</c:v>
                </c:pt>
                <c:pt idx="2228">
                  <c:v>1E-4</c:v>
                </c:pt>
                <c:pt idx="2229">
                  <c:v>1E-4</c:v>
                </c:pt>
                <c:pt idx="2230">
                  <c:v>2.0001000000000002</c:v>
                </c:pt>
                <c:pt idx="2231">
                  <c:v>1E-4</c:v>
                </c:pt>
                <c:pt idx="2232">
                  <c:v>1E-4</c:v>
                </c:pt>
                <c:pt idx="2233">
                  <c:v>1E-4</c:v>
                </c:pt>
                <c:pt idx="2234">
                  <c:v>1E-4</c:v>
                </c:pt>
                <c:pt idx="2235">
                  <c:v>1.0001</c:v>
                </c:pt>
                <c:pt idx="2236">
                  <c:v>1E-4</c:v>
                </c:pt>
                <c:pt idx="2237">
                  <c:v>1E-4</c:v>
                </c:pt>
                <c:pt idx="2238">
                  <c:v>1E-4</c:v>
                </c:pt>
                <c:pt idx="2239">
                  <c:v>1E-4</c:v>
                </c:pt>
                <c:pt idx="2240">
                  <c:v>1E-4</c:v>
                </c:pt>
                <c:pt idx="2241">
                  <c:v>1E-4</c:v>
                </c:pt>
                <c:pt idx="2242">
                  <c:v>1E-4</c:v>
                </c:pt>
                <c:pt idx="2243">
                  <c:v>1E-4</c:v>
                </c:pt>
                <c:pt idx="2244">
                  <c:v>1E-4</c:v>
                </c:pt>
                <c:pt idx="2245">
                  <c:v>1E-4</c:v>
                </c:pt>
                <c:pt idx="2246">
                  <c:v>1.0001</c:v>
                </c:pt>
                <c:pt idx="2247">
                  <c:v>1E-4</c:v>
                </c:pt>
                <c:pt idx="2248">
                  <c:v>1E-4</c:v>
                </c:pt>
                <c:pt idx="2249">
                  <c:v>1E-4</c:v>
                </c:pt>
                <c:pt idx="2250">
                  <c:v>1E-4</c:v>
                </c:pt>
                <c:pt idx="2251">
                  <c:v>1E-4</c:v>
                </c:pt>
                <c:pt idx="2252">
                  <c:v>1E-4</c:v>
                </c:pt>
                <c:pt idx="2253">
                  <c:v>1.0001</c:v>
                </c:pt>
                <c:pt idx="2254">
                  <c:v>1E-4</c:v>
                </c:pt>
                <c:pt idx="2255">
                  <c:v>1E-4</c:v>
                </c:pt>
                <c:pt idx="2256">
                  <c:v>1E-4</c:v>
                </c:pt>
                <c:pt idx="2257">
                  <c:v>1E-4</c:v>
                </c:pt>
                <c:pt idx="2258">
                  <c:v>1E-4</c:v>
                </c:pt>
                <c:pt idx="2259">
                  <c:v>1E-4</c:v>
                </c:pt>
                <c:pt idx="2260">
                  <c:v>1E-4</c:v>
                </c:pt>
                <c:pt idx="2261">
                  <c:v>1E-4</c:v>
                </c:pt>
                <c:pt idx="2262">
                  <c:v>1E-4</c:v>
                </c:pt>
                <c:pt idx="2263">
                  <c:v>1E-4</c:v>
                </c:pt>
                <c:pt idx="2264">
                  <c:v>1.0001</c:v>
                </c:pt>
                <c:pt idx="2265">
                  <c:v>1E-4</c:v>
                </c:pt>
                <c:pt idx="2266">
                  <c:v>1E-4</c:v>
                </c:pt>
                <c:pt idx="2267">
                  <c:v>1E-4</c:v>
                </c:pt>
                <c:pt idx="2268">
                  <c:v>1.0001</c:v>
                </c:pt>
                <c:pt idx="2269">
                  <c:v>1E-4</c:v>
                </c:pt>
                <c:pt idx="2270">
                  <c:v>1E-4</c:v>
                </c:pt>
                <c:pt idx="2271">
                  <c:v>1E-4</c:v>
                </c:pt>
                <c:pt idx="2272">
                  <c:v>1E-4</c:v>
                </c:pt>
                <c:pt idx="2273">
                  <c:v>1E-4</c:v>
                </c:pt>
                <c:pt idx="2274">
                  <c:v>1E-4</c:v>
                </c:pt>
                <c:pt idx="2275">
                  <c:v>1.0001</c:v>
                </c:pt>
                <c:pt idx="2276">
                  <c:v>1E-4</c:v>
                </c:pt>
                <c:pt idx="2277">
                  <c:v>1E-4</c:v>
                </c:pt>
                <c:pt idx="2278">
                  <c:v>1E-4</c:v>
                </c:pt>
                <c:pt idx="2279">
                  <c:v>1E-4</c:v>
                </c:pt>
                <c:pt idx="2280">
                  <c:v>1E-4</c:v>
                </c:pt>
                <c:pt idx="2281">
                  <c:v>1E-4</c:v>
                </c:pt>
                <c:pt idx="2282">
                  <c:v>1E-4</c:v>
                </c:pt>
                <c:pt idx="2283">
                  <c:v>1E-4</c:v>
                </c:pt>
                <c:pt idx="2284">
                  <c:v>1E-4</c:v>
                </c:pt>
                <c:pt idx="2285">
                  <c:v>1E-4</c:v>
                </c:pt>
                <c:pt idx="2286">
                  <c:v>1E-4</c:v>
                </c:pt>
                <c:pt idx="2287">
                  <c:v>1E-4</c:v>
                </c:pt>
                <c:pt idx="2288">
                  <c:v>1E-4</c:v>
                </c:pt>
                <c:pt idx="2289">
                  <c:v>1E-4</c:v>
                </c:pt>
                <c:pt idx="2290">
                  <c:v>1E-4</c:v>
                </c:pt>
                <c:pt idx="2291">
                  <c:v>1E-4</c:v>
                </c:pt>
                <c:pt idx="2292">
                  <c:v>1.0001</c:v>
                </c:pt>
                <c:pt idx="2293">
                  <c:v>1E-4</c:v>
                </c:pt>
                <c:pt idx="2294">
                  <c:v>1E-4</c:v>
                </c:pt>
                <c:pt idx="2295">
                  <c:v>1E-4</c:v>
                </c:pt>
                <c:pt idx="2296">
                  <c:v>1E-4</c:v>
                </c:pt>
                <c:pt idx="2297">
                  <c:v>1E-4</c:v>
                </c:pt>
                <c:pt idx="2298">
                  <c:v>1E-4</c:v>
                </c:pt>
                <c:pt idx="2299">
                  <c:v>1E-4</c:v>
                </c:pt>
                <c:pt idx="2300">
                  <c:v>1E-4</c:v>
                </c:pt>
                <c:pt idx="2301">
                  <c:v>1E-4</c:v>
                </c:pt>
                <c:pt idx="2302">
                  <c:v>1E-4</c:v>
                </c:pt>
                <c:pt idx="2303">
                  <c:v>1E-4</c:v>
                </c:pt>
                <c:pt idx="2304">
                  <c:v>1E-4</c:v>
                </c:pt>
                <c:pt idx="2305">
                  <c:v>1E-4</c:v>
                </c:pt>
                <c:pt idx="2306">
                  <c:v>1E-4</c:v>
                </c:pt>
                <c:pt idx="2307">
                  <c:v>1E-4</c:v>
                </c:pt>
                <c:pt idx="2308">
                  <c:v>1E-4</c:v>
                </c:pt>
                <c:pt idx="2309">
                  <c:v>1E-4</c:v>
                </c:pt>
                <c:pt idx="2310">
                  <c:v>1.0001</c:v>
                </c:pt>
                <c:pt idx="2311">
                  <c:v>1E-4</c:v>
                </c:pt>
                <c:pt idx="2312">
                  <c:v>1E-4</c:v>
                </c:pt>
                <c:pt idx="2313">
                  <c:v>1E-4</c:v>
                </c:pt>
                <c:pt idx="2314">
                  <c:v>1E-4</c:v>
                </c:pt>
                <c:pt idx="2315">
                  <c:v>1E-4</c:v>
                </c:pt>
                <c:pt idx="2316">
                  <c:v>1E-4</c:v>
                </c:pt>
                <c:pt idx="2317">
                  <c:v>1E-4</c:v>
                </c:pt>
                <c:pt idx="2318">
                  <c:v>1E-4</c:v>
                </c:pt>
                <c:pt idx="2319">
                  <c:v>1E-4</c:v>
                </c:pt>
                <c:pt idx="2320">
                  <c:v>1E-4</c:v>
                </c:pt>
                <c:pt idx="2321">
                  <c:v>1E-4</c:v>
                </c:pt>
                <c:pt idx="2322">
                  <c:v>1E-4</c:v>
                </c:pt>
                <c:pt idx="2323">
                  <c:v>1E-4</c:v>
                </c:pt>
                <c:pt idx="2324">
                  <c:v>1E-4</c:v>
                </c:pt>
                <c:pt idx="2325">
                  <c:v>1E-4</c:v>
                </c:pt>
                <c:pt idx="2326">
                  <c:v>1E-4</c:v>
                </c:pt>
                <c:pt idx="2327">
                  <c:v>1E-4</c:v>
                </c:pt>
                <c:pt idx="2328">
                  <c:v>1E-4</c:v>
                </c:pt>
                <c:pt idx="2329">
                  <c:v>1E-4</c:v>
                </c:pt>
                <c:pt idx="2330">
                  <c:v>1E-4</c:v>
                </c:pt>
                <c:pt idx="2331">
                  <c:v>1E-4</c:v>
                </c:pt>
                <c:pt idx="2332">
                  <c:v>1E-4</c:v>
                </c:pt>
                <c:pt idx="2333">
                  <c:v>1E-4</c:v>
                </c:pt>
                <c:pt idx="2334">
                  <c:v>1.0001</c:v>
                </c:pt>
                <c:pt idx="2335">
                  <c:v>1E-4</c:v>
                </c:pt>
                <c:pt idx="2336">
                  <c:v>1.0001</c:v>
                </c:pt>
                <c:pt idx="2337">
                  <c:v>1.0001</c:v>
                </c:pt>
                <c:pt idx="2338">
                  <c:v>1E-4</c:v>
                </c:pt>
                <c:pt idx="2339">
                  <c:v>1E-4</c:v>
                </c:pt>
                <c:pt idx="2340">
                  <c:v>1.0001</c:v>
                </c:pt>
                <c:pt idx="2341">
                  <c:v>1E-4</c:v>
                </c:pt>
                <c:pt idx="2342">
                  <c:v>1E-4</c:v>
                </c:pt>
                <c:pt idx="2343">
                  <c:v>1E-4</c:v>
                </c:pt>
                <c:pt idx="2344">
                  <c:v>1E-4</c:v>
                </c:pt>
                <c:pt idx="2345">
                  <c:v>1E-4</c:v>
                </c:pt>
                <c:pt idx="2346">
                  <c:v>3.0001000000000002</c:v>
                </c:pt>
                <c:pt idx="2347">
                  <c:v>6.0000999999999998</c:v>
                </c:pt>
                <c:pt idx="2348">
                  <c:v>1E-4</c:v>
                </c:pt>
                <c:pt idx="2349">
                  <c:v>4.0000999999999998</c:v>
                </c:pt>
                <c:pt idx="2350">
                  <c:v>5.0000999999999998</c:v>
                </c:pt>
                <c:pt idx="2351">
                  <c:v>1E-4</c:v>
                </c:pt>
                <c:pt idx="2352">
                  <c:v>1E-4</c:v>
                </c:pt>
                <c:pt idx="2353">
                  <c:v>1E-4</c:v>
                </c:pt>
                <c:pt idx="2354">
                  <c:v>1E-4</c:v>
                </c:pt>
                <c:pt idx="2355">
                  <c:v>1E-4</c:v>
                </c:pt>
                <c:pt idx="2356">
                  <c:v>1E-4</c:v>
                </c:pt>
                <c:pt idx="2357">
                  <c:v>1E-4</c:v>
                </c:pt>
                <c:pt idx="2358">
                  <c:v>1E-4</c:v>
                </c:pt>
                <c:pt idx="2359">
                  <c:v>1E-4</c:v>
                </c:pt>
                <c:pt idx="2360">
                  <c:v>1E-4</c:v>
                </c:pt>
                <c:pt idx="2361">
                  <c:v>1E-4</c:v>
                </c:pt>
                <c:pt idx="2362">
                  <c:v>1E-4</c:v>
                </c:pt>
                <c:pt idx="2363">
                  <c:v>1E-4</c:v>
                </c:pt>
                <c:pt idx="2364">
                  <c:v>1E-4</c:v>
                </c:pt>
                <c:pt idx="2365">
                  <c:v>1E-4</c:v>
                </c:pt>
                <c:pt idx="2366">
                  <c:v>1E-4</c:v>
                </c:pt>
                <c:pt idx="2367">
                  <c:v>1E-4</c:v>
                </c:pt>
                <c:pt idx="2368">
                  <c:v>1E-4</c:v>
                </c:pt>
                <c:pt idx="2369">
                  <c:v>1E-4</c:v>
                </c:pt>
                <c:pt idx="2370">
                  <c:v>1E-4</c:v>
                </c:pt>
                <c:pt idx="2371">
                  <c:v>1E-4</c:v>
                </c:pt>
                <c:pt idx="2372">
                  <c:v>1E-4</c:v>
                </c:pt>
                <c:pt idx="2373">
                  <c:v>1E-4</c:v>
                </c:pt>
                <c:pt idx="2374">
                  <c:v>1E-4</c:v>
                </c:pt>
                <c:pt idx="2375">
                  <c:v>1E-4</c:v>
                </c:pt>
                <c:pt idx="2376">
                  <c:v>1E-4</c:v>
                </c:pt>
                <c:pt idx="2377">
                  <c:v>1E-4</c:v>
                </c:pt>
                <c:pt idx="2378">
                  <c:v>1E-4</c:v>
                </c:pt>
                <c:pt idx="2379">
                  <c:v>1E-4</c:v>
                </c:pt>
                <c:pt idx="2380">
                  <c:v>1E-4</c:v>
                </c:pt>
                <c:pt idx="2381">
                  <c:v>1E-4</c:v>
                </c:pt>
                <c:pt idx="2382">
                  <c:v>1E-4</c:v>
                </c:pt>
                <c:pt idx="2383">
                  <c:v>1E-4</c:v>
                </c:pt>
                <c:pt idx="2384">
                  <c:v>1E-4</c:v>
                </c:pt>
                <c:pt idx="2385">
                  <c:v>1E-4</c:v>
                </c:pt>
                <c:pt idx="2386">
                  <c:v>1E-4</c:v>
                </c:pt>
                <c:pt idx="2387">
                  <c:v>1E-4</c:v>
                </c:pt>
                <c:pt idx="2388">
                  <c:v>1E-4</c:v>
                </c:pt>
                <c:pt idx="2389">
                  <c:v>1E-4</c:v>
                </c:pt>
                <c:pt idx="2390">
                  <c:v>1E-4</c:v>
                </c:pt>
                <c:pt idx="2391">
                  <c:v>1E-4</c:v>
                </c:pt>
                <c:pt idx="2392">
                  <c:v>1E-4</c:v>
                </c:pt>
                <c:pt idx="2393">
                  <c:v>1E-4</c:v>
                </c:pt>
                <c:pt idx="2394">
                  <c:v>1E-4</c:v>
                </c:pt>
                <c:pt idx="2395">
                  <c:v>1E-4</c:v>
                </c:pt>
                <c:pt idx="2396">
                  <c:v>1E-4</c:v>
                </c:pt>
                <c:pt idx="2397">
                  <c:v>1E-4</c:v>
                </c:pt>
                <c:pt idx="2398">
                  <c:v>1E-4</c:v>
                </c:pt>
                <c:pt idx="2399">
                  <c:v>1E-4</c:v>
                </c:pt>
                <c:pt idx="2400">
                  <c:v>1E-4</c:v>
                </c:pt>
                <c:pt idx="2401">
                  <c:v>1E-4</c:v>
                </c:pt>
                <c:pt idx="2402">
                  <c:v>1E-4</c:v>
                </c:pt>
                <c:pt idx="2403">
                  <c:v>1.0001</c:v>
                </c:pt>
                <c:pt idx="2404">
                  <c:v>1E-4</c:v>
                </c:pt>
                <c:pt idx="2405">
                  <c:v>1.0001</c:v>
                </c:pt>
                <c:pt idx="2406">
                  <c:v>1E-4</c:v>
                </c:pt>
                <c:pt idx="2407">
                  <c:v>1E-4</c:v>
                </c:pt>
                <c:pt idx="2408">
                  <c:v>1E-4</c:v>
                </c:pt>
                <c:pt idx="2409">
                  <c:v>1E-4</c:v>
                </c:pt>
                <c:pt idx="2410">
                  <c:v>1E-4</c:v>
                </c:pt>
                <c:pt idx="2411">
                  <c:v>1E-4</c:v>
                </c:pt>
                <c:pt idx="2412">
                  <c:v>1E-4</c:v>
                </c:pt>
                <c:pt idx="2413">
                  <c:v>1E-4</c:v>
                </c:pt>
                <c:pt idx="2414">
                  <c:v>1E-4</c:v>
                </c:pt>
                <c:pt idx="2415">
                  <c:v>1E-4</c:v>
                </c:pt>
                <c:pt idx="2416">
                  <c:v>1E-4</c:v>
                </c:pt>
                <c:pt idx="2417">
                  <c:v>1E-4</c:v>
                </c:pt>
                <c:pt idx="2418">
                  <c:v>1E-4</c:v>
                </c:pt>
                <c:pt idx="2419">
                  <c:v>1.0001</c:v>
                </c:pt>
                <c:pt idx="2420">
                  <c:v>1E-4</c:v>
                </c:pt>
                <c:pt idx="2421">
                  <c:v>1.0001</c:v>
                </c:pt>
                <c:pt idx="2422">
                  <c:v>1E-4</c:v>
                </c:pt>
                <c:pt idx="2423">
                  <c:v>1E-4</c:v>
                </c:pt>
                <c:pt idx="2424">
                  <c:v>1E-4</c:v>
                </c:pt>
                <c:pt idx="2425">
                  <c:v>1E-4</c:v>
                </c:pt>
                <c:pt idx="2426">
                  <c:v>1E-4</c:v>
                </c:pt>
                <c:pt idx="2427">
                  <c:v>1E-4</c:v>
                </c:pt>
                <c:pt idx="2428">
                  <c:v>1E-4</c:v>
                </c:pt>
                <c:pt idx="2429">
                  <c:v>1E-4</c:v>
                </c:pt>
                <c:pt idx="2430">
                  <c:v>1E-4</c:v>
                </c:pt>
                <c:pt idx="2431">
                  <c:v>1E-4</c:v>
                </c:pt>
                <c:pt idx="2432">
                  <c:v>1E-4</c:v>
                </c:pt>
                <c:pt idx="2433">
                  <c:v>1E-4</c:v>
                </c:pt>
                <c:pt idx="2434">
                  <c:v>1E-4</c:v>
                </c:pt>
                <c:pt idx="2435">
                  <c:v>1.0001</c:v>
                </c:pt>
                <c:pt idx="2436">
                  <c:v>1E-4</c:v>
                </c:pt>
                <c:pt idx="2437">
                  <c:v>1E-4</c:v>
                </c:pt>
                <c:pt idx="2438">
                  <c:v>1E-4</c:v>
                </c:pt>
                <c:pt idx="2439">
                  <c:v>1E-4</c:v>
                </c:pt>
                <c:pt idx="2440">
                  <c:v>1.0001</c:v>
                </c:pt>
                <c:pt idx="2441">
                  <c:v>1E-4</c:v>
                </c:pt>
                <c:pt idx="2442">
                  <c:v>1E-4</c:v>
                </c:pt>
                <c:pt idx="2443">
                  <c:v>1E-4</c:v>
                </c:pt>
                <c:pt idx="2444">
                  <c:v>1E-4</c:v>
                </c:pt>
                <c:pt idx="2445">
                  <c:v>1.0001</c:v>
                </c:pt>
                <c:pt idx="2446">
                  <c:v>1E-4</c:v>
                </c:pt>
                <c:pt idx="2447">
                  <c:v>2.0001000000000002</c:v>
                </c:pt>
                <c:pt idx="2448">
                  <c:v>1.0001</c:v>
                </c:pt>
                <c:pt idx="2449">
                  <c:v>1E-4</c:v>
                </c:pt>
                <c:pt idx="2450">
                  <c:v>1.0001</c:v>
                </c:pt>
                <c:pt idx="2451">
                  <c:v>1E-4</c:v>
                </c:pt>
                <c:pt idx="2452">
                  <c:v>1.0001</c:v>
                </c:pt>
                <c:pt idx="2453">
                  <c:v>1E-4</c:v>
                </c:pt>
                <c:pt idx="2454">
                  <c:v>1E-4</c:v>
                </c:pt>
                <c:pt idx="2455">
                  <c:v>1E-4</c:v>
                </c:pt>
                <c:pt idx="2456">
                  <c:v>1E-4</c:v>
                </c:pt>
                <c:pt idx="2457">
                  <c:v>1E-4</c:v>
                </c:pt>
                <c:pt idx="2458">
                  <c:v>1E-4</c:v>
                </c:pt>
                <c:pt idx="2459">
                  <c:v>1E-4</c:v>
                </c:pt>
                <c:pt idx="2460">
                  <c:v>1E-4</c:v>
                </c:pt>
                <c:pt idx="2461">
                  <c:v>2.0001000000000002</c:v>
                </c:pt>
                <c:pt idx="2462">
                  <c:v>1E-4</c:v>
                </c:pt>
                <c:pt idx="2463">
                  <c:v>1.0001</c:v>
                </c:pt>
                <c:pt idx="2464">
                  <c:v>1E-4</c:v>
                </c:pt>
                <c:pt idx="2465">
                  <c:v>3.0001000000000002</c:v>
                </c:pt>
                <c:pt idx="2466">
                  <c:v>13.0001</c:v>
                </c:pt>
                <c:pt idx="2467">
                  <c:v>2.0001000000000002</c:v>
                </c:pt>
                <c:pt idx="2468">
                  <c:v>1E-4</c:v>
                </c:pt>
                <c:pt idx="2469">
                  <c:v>1E-4</c:v>
                </c:pt>
                <c:pt idx="2470">
                  <c:v>1E-4</c:v>
                </c:pt>
                <c:pt idx="2471">
                  <c:v>1E-4</c:v>
                </c:pt>
                <c:pt idx="2472">
                  <c:v>1.0001</c:v>
                </c:pt>
                <c:pt idx="2473">
                  <c:v>1E-4</c:v>
                </c:pt>
                <c:pt idx="2474">
                  <c:v>1E-4</c:v>
                </c:pt>
                <c:pt idx="2475">
                  <c:v>1E-4</c:v>
                </c:pt>
                <c:pt idx="2476">
                  <c:v>1E-4</c:v>
                </c:pt>
                <c:pt idx="2477">
                  <c:v>1E-4</c:v>
                </c:pt>
                <c:pt idx="2478">
                  <c:v>1E-4</c:v>
                </c:pt>
                <c:pt idx="2479">
                  <c:v>1E-4</c:v>
                </c:pt>
                <c:pt idx="2480">
                  <c:v>1E-4</c:v>
                </c:pt>
                <c:pt idx="2481">
                  <c:v>1E-4</c:v>
                </c:pt>
                <c:pt idx="2482">
                  <c:v>1E-4</c:v>
                </c:pt>
                <c:pt idx="2483">
                  <c:v>1E-4</c:v>
                </c:pt>
                <c:pt idx="2484">
                  <c:v>1E-4</c:v>
                </c:pt>
                <c:pt idx="2485">
                  <c:v>1E-4</c:v>
                </c:pt>
                <c:pt idx="2486">
                  <c:v>1E-4</c:v>
                </c:pt>
                <c:pt idx="2487">
                  <c:v>1E-4</c:v>
                </c:pt>
                <c:pt idx="2488">
                  <c:v>1.0001</c:v>
                </c:pt>
                <c:pt idx="2489">
                  <c:v>1E-4</c:v>
                </c:pt>
                <c:pt idx="2490">
                  <c:v>1E-4</c:v>
                </c:pt>
                <c:pt idx="2491">
                  <c:v>1E-4</c:v>
                </c:pt>
                <c:pt idx="2492">
                  <c:v>1.0001</c:v>
                </c:pt>
                <c:pt idx="2493">
                  <c:v>1E-4</c:v>
                </c:pt>
                <c:pt idx="2494">
                  <c:v>1.0001</c:v>
                </c:pt>
                <c:pt idx="2495">
                  <c:v>1E-4</c:v>
                </c:pt>
                <c:pt idx="2496">
                  <c:v>1E-4</c:v>
                </c:pt>
                <c:pt idx="2497">
                  <c:v>1E-4</c:v>
                </c:pt>
                <c:pt idx="2498">
                  <c:v>1E-4</c:v>
                </c:pt>
                <c:pt idx="2499">
                  <c:v>1E-4</c:v>
                </c:pt>
                <c:pt idx="2500">
                  <c:v>1E-4</c:v>
                </c:pt>
                <c:pt idx="2501">
                  <c:v>1.0001</c:v>
                </c:pt>
                <c:pt idx="2502">
                  <c:v>1E-4</c:v>
                </c:pt>
                <c:pt idx="2503">
                  <c:v>1E-4</c:v>
                </c:pt>
                <c:pt idx="2504">
                  <c:v>1.0001</c:v>
                </c:pt>
                <c:pt idx="2505">
                  <c:v>1E-4</c:v>
                </c:pt>
                <c:pt idx="2506">
                  <c:v>1E-4</c:v>
                </c:pt>
                <c:pt idx="2507">
                  <c:v>1E-4</c:v>
                </c:pt>
                <c:pt idx="2508">
                  <c:v>1E-4</c:v>
                </c:pt>
                <c:pt idx="2509">
                  <c:v>1E-4</c:v>
                </c:pt>
                <c:pt idx="2510">
                  <c:v>1.0001</c:v>
                </c:pt>
                <c:pt idx="2511">
                  <c:v>1E-4</c:v>
                </c:pt>
                <c:pt idx="2512">
                  <c:v>1E-4</c:v>
                </c:pt>
                <c:pt idx="2513">
                  <c:v>1E-4</c:v>
                </c:pt>
                <c:pt idx="2514">
                  <c:v>1E-4</c:v>
                </c:pt>
                <c:pt idx="2515">
                  <c:v>1E-4</c:v>
                </c:pt>
                <c:pt idx="2516">
                  <c:v>1E-4</c:v>
                </c:pt>
                <c:pt idx="2517">
                  <c:v>1E-4</c:v>
                </c:pt>
                <c:pt idx="2518">
                  <c:v>1E-4</c:v>
                </c:pt>
                <c:pt idx="2519">
                  <c:v>1E-4</c:v>
                </c:pt>
                <c:pt idx="2520">
                  <c:v>1E-4</c:v>
                </c:pt>
                <c:pt idx="2521">
                  <c:v>1E-4</c:v>
                </c:pt>
                <c:pt idx="2522">
                  <c:v>1E-4</c:v>
                </c:pt>
                <c:pt idx="2523">
                  <c:v>1.0001</c:v>
                </c:pt>
                <c:pt idx="2524">
                  <c:v>1E-4</c:v>
                </c:pt>
                <c:pt idx="2525">
                  <c:v>1E-4</c:v>
                </c:pt>
                <c:pt idx="2526">
                  <c:v>1E-4</c:v>
                </c:pt>
                <c:pt idx="2527">
                  <c:v>1E-4</c:v>
                </c:pt>
                <c:pt idx="2528">
                  <c:v>1E-4</c:v>
                </c:pt>
                <c:pt idx="2529">
                  <c:v>1E-4</c:v>
                </c:pt>
                <c:pt idx="2530">
                  <c:v>1E-4</c:v>
                </c:pt>
                <c:pt idx="2531">
                  <c:v>1E-4</c:v>
                </c:pt>
                <c:pt idx="2532">
                  <c:v>1E-4</c:v>
                </c:pt>
                <c:pt idx="2533">
                  <c:v>1E-4</c:v>
                </c:pt>
                <c:pt idx="2534">
                  <c:v>1E-4</c:v>
                </c:pt>
                <c:pt idx="2535">
                  <c:v>1E-4</c:v>
                </c:pt>
                <c:pt idx="2536">
                  <c:v>1E-4</c:v>
                </c:pt>
                <c:pt idx="2537">
                  <c:v>1E-4</c:v>
                </c:pt>
                <c:pt idx="2538">
                  <c:v>1E-4</c:v>
                </c:pt>
                <c:pt idx="2539">
                  <c:v>1E-4</c:v>
                </c:pt>
                <c:pt idx="2540">
                  <c:v>1E-4</c:v>
                </c:pt>
                <c:pt idx="2541">
                  <c:v>1E-4</c:v>
                </c:pt>
                <c:pt idx="2542">
                  <c:v>1E-4</c:v>
                </c:pt>
                <c:pt idx="2543">
                  <c:v>1E-4</c:v>
                </c:pt>
                <c:pt idx="2544">
                  <c:v>1E-4</c:v>
                </c:pt>
                <c:pt idx="2545">
                  <c:v>1E-4</c:v>
                </c:pt>
                <c:pt idx="2546">
                  <c:v>2.0001000000000002</c:v>
                </c:pt>
                <c:pt idx="2547">
                  <c:v>1E-4</c:v>
                </c:pt>
                <c:pt idx="2548">
                  <c:v>1E-4</c:v>
                </c:pt>
                <c:pt idx="2549">
                  <c:v>1E-4</c:v>
                </c:pt>
                <c:pt idx="2550">
                  <c:v>1E-4</c:v>
                </c:pt>
                <c:pt idx="2551">
                  <c:v>1E-4</c:v>
                </c:pt>
                <c:pt idx="2552">
                  <c:v>1E-4</c:v>
                </c:pt>
                <c:pt idx="2553">
                  <c:v>1E-4</c:v>
                </c:pt>
                <c:pt idx="2554">
                  <c:v>1E-4</c:v>
                </c:pt>
                <c:pt idx="2555">
                  <c:v>1E-4</c:v>
                </c:pt>
                <c:pt idx="2556">
                  <c:v>1.0001</c:v>
                </c:pt>
                <c:pt idx="2557">
                  <c:v>1E-4</c:v>
                </c:pt>
                <c:pt idx="2558">
                  <c:v>1E-4</c:v>
                </c:pt>
                <c:pt idx="2559">
                  <c:v>1E-4</c:v>
                </c:pt>
                <c:pt idx="2560">
                  <c:v>1E-4</c:v>
                </c:pt>
                <c:pt idx="2561">
                  <c:v>1E-4</c:v>
                </c:pt>
                <c:pt idx="2562">
                  <c:v>1E-4</c:v>
                </c:pt>
                <c:pt idx="2563">
                  <c:v>1E-4</c:v>
                </c:pt>
                <c:pt idx="2564">
                  <c:v>1E-4</c:v>
                </c:pt>
                <c:pt idx="2565">
                  <c:v>1E-4</c:v>
                </c:pt>
                <c:pt idx="2566">
                  <c:v>1E-4</c:v>
                </c:pt>
                <c:pt idx="2567">
                  <c:v>1E-4</c:v>
                </c:pt>
                <c:pt idx="2568">
                  <c:v>1.0001</c:v>
                </c:pt>
                <c:pt idx="2569">
                  <c:v>1E-4</c:v>
                </c:pt>
                <c:pt idx="2570">
                  <c:v>1E-4</c:v>
                </c:pt>
                <c:pt idx="2571">
                  <c:v>1E-4</c:v>
                </c:pt>
                <c:pt idx="2572">
                  <c:v>1E-4</c:v>
                </c:pt>
                <c:pt idx="2573">
                  <c:v>1.0001</c:v>
                </c:pt>
                <c:pt idx="2574">
                  <c:v>1.0001</c:v>
                </c:pt>
                <c:pt idx="2575">
                  <c:v>3.0001000000000002</c:v>
                </c:pt>
                <c:pt idx="2576">
                  <c:v>1E-4</c:v>
                </c:pt>
                <c:pt idx="2577">
                  <c:v>1E-4</c:v>
                </c:pt>
                <c:pt idx="2578">
                  <c:v>3.0001000000000002</c:v>
                </c:pt>
                <c:pt idx="2579">
                  <c:v>1E-4</c:v>
                </c:pt>
                <c:pt idx="2580">
                  <c:v>1E-4</c:v>
                </c:pt>
                <c:pt idx="2581">
                  <c:v>1E-4</c:v>
                </c:pt>
                <c:pt idx="2582">
                  <c:v>1.0001</c:v>
                </c:pt>
                <c:pt idx="2583">
                  <c:v>1.0001</c:v>
                </c:pt>
                <c:pt idx="2584">
                  <c:v>1E-4</c:v>
                </c:pt>
                <c:pt idx="2585">
                  <c:v>1E-4</c:v>
                </c:pt>
                <c:pt idx="2586">
                  <c:v>1E-4</c:v>
                </c:pt>
                <c:pt idx="2587">
                  <c:v>1E-4</c:v>
                </c:pt>
                <c:pt idx="2588">
                  <c:v>1E-4</c:v>
                </c:pt>
                <c:pt idx="2589">
                  <c:v>1E-4</c:v>
                </c:pt>
                <c:pt idx="2590">
                  <c:v>1E-4</c:v>
                </c:pt>
                <c:pt idx="2591">
                  <c:v>1E-4</c:v>
                </c:pt>
                <c:pt idx="2592">
                  <c:v>1E-4</c:v>
                </c:pt>
                <c:pt idx="2593">
                  <c:v>1E-4</c:v>
                </c:pt>
                <c:pt idx="2594">
                  <c:v>1E-4</c:v>
                </c:pt>
                <c:pt idx="2595">
                  <c:v>1E-4</c:v>
                </c:pt>
                <c:pt idx="2596">
                  <c:v>1E-4</c:v>
                </c:pt>
                <c:pt idx="2597">
                  <c:v>1E-4</c:v>
                </c:pt>
                <c:pt idx="2598">
                  <c:v>1E-4</c:v>
                </c:pt>
                <c:pt idx="2599">
                  <c:v>1E-4</c:v>
                </c:pt>
                <c:pt idx="2600">
                  <c:v>1E-4</c:v>
                </c:pt>
                <c:pt idx="2601">
                  <c:v>1E-4</c:v>
                </c:pt>
                <c:pt idx="2602">
                  <c:v>1E-4</c:v>
                </c:pt>
                <c:pt idx="2603">
                  <c:v>1E-4</c:v>
                </c:pt>
                <c:pt idx="2604">
                  <c:v>1E-4</c:v>
                </c:pt>
                <c:pt idx="2605">
                  <c:v>1E-4</c:v>
                </c:pt>
                <c:pt idx="2606">
                  <c:v>1E-4</c:v>
                </c:pt>
                <c:pt idx="2607">
                  <c:v>1E-4</c:v>
                </c:pt>
                <c:pt idx="2608">
                  <c:v>1E-4</c:v>
                </c:pt>
                <c:pt idx="2609">
                  <c:v>1E-4</c:v>
                </c:pt>
                <c:pt idx="2610">
                  <c:v>1E-4</c:v>
                </c:pt>
                <c:pt idx="2611">
                  <c:v>1E-4</c:v>
                </c:pt>
                <c:pt idx="2612">
                  <c:v>1E-4</c:v>
                </c:pt>
                <c:pt idx="2613">
                  <c:v>1E-4</c:v>
                </c:pt>
                <c:pt idx="2614">
                  <c:v>1E-4</c:v>
                </c:pt>
                <c:pt idx="2615">
                  <c:v>1E-4</c:v>
                </c:pt>
                <c:pt idx="2616">
                  <c:v>1E-4</c:v>
                </c:pt>
                <c:pt idx="2617">
                  <c:v>1.0001</c:v>
                </c:pt>
                <c:pt idx="2618">
                  <c:v>1E-4</c:v>
                </c:pt>
                <c:pt idx="2619">
                  <c:v>1E-4</c:v>
                </c:pt>
                <c:pt idx="2620">
                  <c:v>1E-4</c:v>
                </c:pt>
                <c:pt idx="2621">
                  <c:v>1E-4</c:v>
                </c:pt>
                <c:pt idx="2622">
                  <c:v>1E-4</c:v>
                </c:pt>
                <c:pt idx="2623">
                  <c:v>2.0001000000000002</c:v>
                </c:pt>
                <c:pt idx="2624">
                  <c:v>1E-4</c:v>
                </c:pt>
                <c:pt idx="2625">
                  <c:v>1E-4</c:v>
                </c:pt>
                <c:pt idx="2626">
                  <c:v>1E-4</c:v>
                </c:pt>
                <c:pt idx="2627">
                  <c:v>1E-4</c:v>
                </c:pt>
                <c:pt idx="2628">
                  <c:v>1E-4</c:v>
                </c:pt>
                <c:pt idx="2629">
                  <c:v>1E-4</c:v>
                </c:pt>
                <c:pt idx="2630">
                  <c:v>2.0001000000000002</c:v>
                </c:pt>
                <c:pt idx="2631">
                  <c:v>1E-4</c:v>
                </c:pt>
                <c:pt idx="2632">
                  <c:v>1E-4</c:v>
                </c:pt>
                <c:pt idx="2633">
                  <c:v>1E-4</c:v>
                </c:pt>
                <c:pt idx="2634">
                  <c:v>1E-4</c:v>
                </c:pt>
                <c:pt idx="2635">
                  <c:v>1E-4</c:v>
                </c:pt>
                <c:pt idx="2636">
                  <c:v>1E-4</c:v>
                </c:pt>
                <c:pt idx="2637">
                  <c:v>1E-4</c:v>
                </c:pt>
                <c:pt idx="2638">
                  <c:v>1E-4</c:v>
                </c:pt>
                <c:pt idx="2639">
                  <c:v>1E-4</c:v>
                </c:pt>
                <c:pt idx="2640">
                  <c:v>1E-4</c:v>
                </c:pt>
                <c:pt idx="2641">
                  <c:v>1.0001</c:v>
                </c:pt>
                <c:pt idx="2642">
                  <c:v>1.0001</c:v>
                </c:pt>
                <c:pt idx="2643">
                  <c:v>1E-4</c:v>
                </c:pt>
                <c:pt idx="2644">
                  <c:v>1.0001</c:v>
                </c:pt>
                <c:pt idx="2645">
                  <c:v>2.0001000000000002</c:v>
                </c:pt>
                <c:pt idx="2646">
                  <c:v>1E-4</c:v>
                </c:pt>
                <c:pt idx="2647">
                  <c:v>1.0001</c:v>
                </c:pt>
                <c:pt idx="2648">
                  <c:v>1.0001</c:v>
                </c:pt>
                <c:pt idx="2649">
                  <c:v>1E-4</c:v>
                </c:pt>
                <c:pt idx="2650">
                  <c:v>1E-4</c:v>
                </c:pt>
                <c:pt idx="2651">
                  <c:v>1E-4</c:v>
                </c:pt>
                <c:pt idx="2652">
                  <c:v>1E-4</c:v>
                </c:pt>
                <c:pt idx="2653">
                  <c:v>1E-4</c:v>
                </c:pt>
                <c:pt idx="2654">
                  <c:v>1E-4</c:v>
                </c:pt>
                <c:pt idx="2655">
                  <c:v>1E-4</c:v>
                </c:pt>
                <c:pt idx="2656">
                  <c:v>1E-4</c:v>
                </c:pt>
                <c:pt idx="2657">
                  <c:v>1E-4</c:v>
                </c:pt>
                <c:pt idx="2658">
                  <c:v>1E-4</c:v>
                </c:pt>
                <c:pt idx="2659">
                  <c:v>1E-4</c:v>
                </c:pt>
                <c:pt idx="2660">
                  <c:v>1E-4</c:v>
                </c:pt>
                <c:pt idx="2661">
                  <c:v>1E-4</c:v>
                </c:pt>
                <c:pt idx="2662">
                  <c:v>1E-4</c:v>
                </c:pt>
                <c:pt idx="2663">
                  <c:v>2.0001000000000002</c:v>
                </c:pt>
                <c:pt idx="2664">
                  <c:v>1E-4</c:v>
                </c:pt>
                <c:pt idx="2665">
                  <c:v>1.0001</c:v>
                </c:pt>
                <c:pt idx="2666">
                  <c:v>1E-4</c:v>
                </c:pt>
                <c:pt idx="2667">
                  <c:v>1E-4</c:v>
                </c:pt>
                <c:pt idx="2668">
                  <c:v>1.0001</c:v>
                </c:pt>
                <c:pt idx="2669">
                  <c:v>1E-4</c:v>
                </c:pt>
                <c:pt idx="2670">
                  <c:v>1.0001</c:v>
                </c:pt>
                <c:pt idx="2671">
                  <c:v>1.0001</c:v>
                </c:pt>
                <c:pt idx="2672">
                  <c:v>2.0001000000000002</c:v>
                </c:pt>
                <c:pt idx="2673">
                  <c:v>1.0001</c:v>
                </c:pt>
                <c:pt idx="2674">
                  <c:v>1.0001</c:v>
                </c:pt>
                <c:pt idx="2675">
                  <c:v>1E-4</c:v>
                </c:pt>
                <c:pt idx="2676">
                  <c:v>1.0001</c:v>
                </c:pt>
                <c:pt idx="2677">
                  <c:v>1E-4</c:v>
                </c:pt>
                <c:pt idx="2678">
                  <c:v>1.0001</c:v>
                </c:pt>
                <c:pt idx="2679">
                  <c:v>2.0001000000000002</c:v>
                </c:pt>
                <c:pt idx="2680">
                  <c:v>4.0000999999999998</c:v>
                </c:pt>
                <c:pt idx="2681">
                  <c:v>4.0000999999999998</c:v>
                </c:pt>
                <c:pt idx="2682">
                  <c:v>7.0000999999999998</c:v>
                </c:pt>
                <c:pt idx="2683">
                  <c:v>44.000100000000003</c:v>
                </c:pt>
                <c:pt idx="2684">
                  <c:v>9.0000999999999998</c:v>
                </c:pt>
                <c:pt idx="2685">
                  <c:v>1E-4</c:v>
                </c:pt>
                <c:pt idx="2686">
                  <c:v>1E-4</c:v>
                </c:pt>
                <c:pt idx="2687">
                  <c:v>1E-4</c:v>
                </c:pt>
                <c:pt idx="2688">
                  <c:v>2.0001000000000002</c:v>
                </c:pt>
                <c:pt idx="2689">
                  <c:v>1E-4</c:v>
                </c:pt>
                <c:pt idx="2690">
                  <c:v>1E-4</c:v>
                </c:pt>
                <c:pt idx="2691">
                  <c:v>1E-4</c:v>
                </c:pt>
                <c:pt idx="2692">
                  <c:v>1E-4</c:v>
                </c:pt>
                <c:pt idx="2693">
                  <c:v>1E-4</c:v>
                </c:pt>
                <c:pt idx="2694">
                  <c:v>1.0001</c:v>
                </c:pt>
                <c:pt idx="2695">
                  <c:v>1E-4</c:v>
                </c:pt>
                <c:pt idx="2696">
                  <c:v>1E-4</c:v>
                </c:pt>
                <c:pt idx="2697">
                  <c:v>1E-4</c:v>
                </c:pt>
                <c:pt idx="2698">
                  <c:v>1E-4</c:v>
                </c:pt>
                <c:pt idx="2699">
                  <c:v>1E-4</c:v>
                </c:pt>
                <c:pt idx="2700">
                  <c:v>1E-4</c:v>
                </c:pt>
                <c:pt idx="2701">
                  <c:v>1E-4</c:v>
                </c:pt>
                <c:pt idx="2702">
                  <c:v>1.0001</c:v>
                </c:pt>
                <c:pt idx="2703">
                  <c:v>1E-4</c:v>
                </c:pt>
                <c:pt idx="2704">
                  <c:v>1E-4</c:v>
                </c:pt>
                <c:pt idx="2705">
                  <c:v>1E-4</c:v>
                </c:pt>
                <c:pt idx="2706">
                  <c:v>1E-4</c:v>
                </c:pt>
                <c:pt idx="2707">
                  <c:v>1.0001</c:v>
                </c:pt>
                <c:pt idx="2708">
                  <c:v>1E-4</c:v>
                </c:pt>
                <c:pt idx="2709">
                  <c:v>1E-4</c:v>
                </c:pt>
                <c:pt idx="2710">
                  <c:v>1E-4</c:v>
                </c:pt>
                <c:pt idx="2711">
                  <c:v>1E-4</c:v>
                </c:pt>
                <c:pt idx="2712">
                  <c:v>1E-4</c:v>
                </c:pt>
                <c:pt idx="2713">
                  <c:v>1E-4</c:v>
                </c:pt>
                <c:pt idx="2714">
                  <c:v>1E-4</c:v>
                </c:pt>
                <c:pt idx="2715">
                  <c:v>1E-4</c:v>
                </c:pt>
                <c:pt idx="2716">
                  <c:v>1E-4</c:v>
                </c:pt>
                <c:pt idx="2717">
                  <c:v>1E-4</c:v>
                </c:pt>
                <c:pt idx="2718">
                  <c:v>1E-4</c:v>
                </c:pt>
                <c:pt idx="2719">
                  <c:v>1E-4</c:v>
                </c:pt>
                <c:pt idx="2720">
                  <c:v>1E-4</c:v>
                </c:pt>
                <c:pt idx="2721">
                  <c:v>1E-4</c:v>
                </c:pt>
                <c:pt idx="2722">
                  <c:v>1E-4</c:v>
                </c:pt>
                <c:pt idx="2723">
                  <c:v>1E-4</c:v>
                </c:pt>
                <c:pt idx="2724">
                  <c:v>1E-4</c:v>
                </c:pt>
                <c:pt idx="2725">
                  <c:v>1E-4</c:v>
                </c:pt>
                <c:pt idx="2726">
                  <c:v>1E-4</c:v>
                </c:pt>
                <c:pt idx="2727">
                  <c:v>1.0001</c:v>
                </c:pt>
                <c:pt idx="2728">
                  <c:v>1E-4</c:v>
                </c:pt>
                <c:pt idx="2729">
                  <c:v>1E-4</c:v>
                </c:pt>
                <c:pt idx="2730">
                  <c:v>1E-4</c:v>
                </c:pt>
                <c:pt idx="2731">
                  <c:v>1.0001</c:v>
                </c:pt>
                <c:pt idx="2732">
                  <c:v>1E-4</c:v>
                </c:pt>
                <c:pt idx="2733">
                  <c:v>1.0001</c:v>
                </c:pt>
                <c:pt idx="2734">
                  <c:v>1E-4</c:v>
                </c:pt>
                <c:pt idx="2735">
                  <c:v>1E-4</c:v>
                </c:pt>
                <c:pt idx="2736">
                  <c:v>1.0001</c:v>
                </c:pt>
                <c:pt idx="2737">
                  <c:v>1E-4</c:v>
                </c:pt>
                <c:pt idx="2738">
                  <c:v>1E-4</c:v>
                </c:pt>
                <c:pt idx="2739">
                  <c:v>1E-4</c:v>
                </c:pt>
                <c:pt idx="2740">
                  <c:v>1E-4</c:v>
                </c:pt>
                <c:pt idx="2741">
                  <c:v>1E-4</c:v>
                </c:pt>
                <c:pt idx="2742">
                  <c:v>1E-4</c:v>
                </c:pt>
                <c:pt idx="2743">
                  <c:v>1E-4</c:v>
                </c:pt>
                <c:pt idx="2744">
                  <c:v>1E-4</c:v>
                </c:pt>
                <c:pt idx="2745">
                  <c:v>1.0001</c:v>
                </c:pt>
                <c:pt idx="2746">
                  <c:v>1E-4</c:v>
                </c:pt>
                <c:pt idx="2747">
                  <c:v>1E-4</c:v>
                </c:pt>
                <c:pt idx="2748">
                  <c:v>1E-4</c:v>
                </c:pt>
                <c:pt idx="2749">
                  <c:v>1E-4</c:v>
                </c:pt>
                <c:pt idx="2750">
                  <c:v>1E-4</c:v>
                </c:pt>
                <c:pt idx="2751">
                  <c:v>1E-4</c:v>
                </c:pt>
                <c:pt idx="2752">
                  <c:v>1E-4</c:v>
                </c:pt>
                <c:pt idx="2753">
                  <c:v>1E-4</c:v>
                </c:pt>
                <c:pt idx="2754">
                  <c:v>1E-4</c:v>
                </c:pt>
                <c:pt idx="2755">
                  <c:v>1E-4</c:v>
                </c:pt>
                <c:pt idx="2756">
                  <c:v>1E-4</c:v>
                </c:pt>
                <c:pt idx="2757">
                  <c:v>1E-4</c:v>
                </c:pt>
                <c:pt idx="2758">
                  <c:v>1E-4</c:v>
                </c:pt>
                <c:pt idx="2759">
                  <c:v>1E-4</c:v>
                </c:pt>
                <c:pt idx="2760">
                  <c:v>1E-4</c:v>
                </c:pt>
                <c:pt idx="2761">
                  <c:v>1E-4</c:v>
                </c:pt>
                <c:pt idx="2762">
                  <c:v>1E-4</c:v>
                </c:pt>
                <c:pt idx="2763">
                  <c:v>1.0001</c:v>
                </c:pt>
                <c:pt idx="2764">
                  <c:v>1E-4</c:v>
                </c:pt>
                <c:pt idx="2765">
                  <c:v>1E-4</c:v>
                </c:pt>
                <c:pt idx="2766">
                  <c:v>2.0001000000000002</c:v>
                </c:pt>
                <c:pt idx="2767">
                  <c:v>1E-4</c:v>
                </c:pt>
                <c:pt idx="2768">
                  <c:v>1E-4</c:v>
                </c:pt>
                <c:pt idx="2769">
                  <c:v>1.0001</c:v>
                </c:pt>
                <c:pt idx="2770">
                  <c:v>1E-4</c:v>
                </c:pt>
                <c:pt idx="2771">
                  <c:v>1E-4</c:v>
                </c:pt>
                <c:pt idx="2772">
                  <c:v>1E-4</c:v>
                </c:pt>
                <c:pt idx="2773">
                  <c:v>1E-4</c:v>
                </c:pt>
                <c:pt idx="2774">
                  <c:v>1E-4</c:v>
                </c:pt>
                <c:pt idx="2775">
                  <c:v>1E-4</c:v>
                </c:pt>
                <c:pt idx="2776">
                  <c:v>1E-4</c:v>
                </c:pt>
                <c:pt idx="2777">
                  <c:v>1E-4</c:v>
                </c:pt>
                <c:pt idx="2778">
                  <c:v>1E-4</c:v>
                </c:pt>
                <c:pt idx="2779">
                  <c:v>1E-4</c:v>
                </c:pt>
                <c:pt idx="2780">
                  <c:v>1E-4</c:v>
                </c:pt>
                <c:pt idx="2781">
                  <c:v>1.0001</c:v>
                </c:pt>
                <c:pt idx="2782">
                  <c:v>1E-4</c:v>
                </c:pt>
                <c:pt idx="2783">
                  <c:v>1E-4</c:v>
                </c:pt>
                <c:pt idx="2784">
                  <c:v>1E-4</c:v>
                </c:pt>
                <c:pt idx="2785">
                  <c:v>1E-4</c:v>
                </c:pt>
                <c:pt idx="2786">
                  <c:v>1E-4</c:v>
                </c:pt>
                <c:pt idx="2787">
                  <c:v>1E-4</c:v>
                </c:pt>
                <c:pt idx="2788">
                  <c:v>1E-4</c:v>
                </c:pt>
                <c:pt idx="2789">
                  <c:v>1E-4</c:v>
                </c:pt>
                <c:pt idx="2790">
                  <c:v>1.0001</c:v>
                </c:pt>
                <c:pt idx="2791">
                  <c:v>1E-4</c:v>
                </c:pt>
                <c:pt idx="2792">
                  <c:v>1E-4</c:v>
                </c:pt>
                <c:pt idx="2793">
                  <c:v>1E-4</c:v>
                </c:pt>
                <c:pt idx="2794">
                  <c:v>1E-4</c:v>
                </c:pt>
                <c:pt idx="2795">
                  <c:v>1E-4</c:v>
                </c:pt>
                <c:pt idx="2796">
                  <c:v>1.0001</c:v>
                </c:pt>
                <c:pt idx="2797">
                  <c:v>1E-4</c:v>
                </c:pt>
                <c:pt idx="2798">
                  <c:v>1E-4</c:v>
                </c:pt>
                <c:pt idx="2799">
                  <c:v>1E-4</c:v>
                </c:pt>
                <c:pt idx="2800">
                  <c:v>1E-4</c:v>
                </c:pt>
                <c:pt idx="2801">
                  <c:v>1E-4</c:v>
                </c:pt>
                <c:pt idx="2802">
                  <c:v>1E-4</c:v>
                </c:pt>
                <c:pt idx="2803">
                  <c:v>1E-4</c:v>
                </c:pt>
                <c:pt idx="2804">
                  <c:v>1E-4</c:v>
                </c:pt>
                <c:pt idx="2805">
                  <c:v>1E-4</c:v>
                </c:pt>
                <c:pt idx="2806">
                  <c:v>1E-4</c:v>
                </c:pt>
                <c:pt idx="2807">
                  <c:v>1E-4</c:v>
                </c:pt>
                <c:pt idx="2808">
                  <c:v>1.0001</c:v>
                </c:pt>
                <c:pt idx="2809">
                  <c:v>1.0001</c:v>
                </c:pt>
                <c:pt idx="2810">
                  <c:v>1E-4</c:v>
                </c:pt>
                <c:pt idx="2811">
                  <c:v>1.0001</c:v>
                </c:pt>
                <c:pt idx="2812">
                  <c:v>1E-4</c:v>
                </c:pt>
                <c:pt idx="2813">
                  <c:v>1.0001</c:v>
                </c:pt>
                <c:pt idx="2814">
                  <c:v>1E-4</c:v>
                </c:pt>
                <c:pt idx="2815">
                  <c:v>1E-4</c:v>
                </c:pt>
                <c:pt idx="2816">
                  <c:v>1E-4</c:v>
                </c:pt>
                <c:pt idx="2817">
                  <c:v>1E-4</c:v>
                </c:pt>
                <c:pt idx="2818">
                  <c:v>1.0001</c:v>
                </c:pt>
                <c:pt idx="2819">
                  <c:v>1.0001</c:v>
                </c:pt>
                <c:pt idx="2820">
                  <c:v>1E-4</c:v>
                </c:pt>
                <c:pt idx="2821">
                  <c:v>1E-4</c:v>
                </c:pt>
                <c:pt idx="2822">
                  <c:v>1.0001</c:v>
                </c:pt>
                <c:pt idx="2823">
                  <c:v>1.0001</c:v>
                </c:pt>
                <c:pt idx="2824">
                  <c:v>1.0001</c:v>
                </c:pt>
                <c:pt idx="2825">
                  <c:v>1.0001</c:v>
                </c:pt>
                <c:pt idx="2826">
                  <c:v>1E-4</c:v>
                </c:pt>
                <c:pt idx="2827">
                  <c:v>1E-4</c:v>
                </c:pt>
                <c:pt idx="2828">
                  <c:v>1.0001</c:v>
                </c:pt>
                <c:pt idx="2829">
                  <c:v>1E-4</c:v>
                </c:pt>
                <c:pt idx="2830">
                  <c:v>1E-4</c:v>
                </c:pt>
                <c:pt idx="2831">
                  <c:v>1E-4</c:v>
                </c:pt>
                <c:pt idx="2832">
                  <c:v>1.0001</c:v>
                </c:pt>
                <c:pt idx="2833">
                  <c:v>1E-4</c:v>
                </c:pt>
                <c:pt idx="2834">
                  <c:v>1E-4</c:v>
                </c:pt>
                <c:pt idx="2835">
                  <c:v>1E-4</c:v>
                </c:pt>
                <c:pt idx="2836">
                  <c:v>1E-4</c:v>
                </c:pt>
                <c:pt idx="2837">
                  <c:v>1E-4</c:v>
                </c:pt>
                <c:pt idx="2838">
                  <c:v>1E-4</c:v>
                </c:pt>
                <c:pt idx="2839">
                  <c:v>1E-4</c:v>
                </c:pt>
                <c:pt idx="2840">
                  <c:v>1E-4</c:v>
                </c:pt>
                <c:pt idx="2841">
                  <c:v>1E-4</c:v>
                </c:pt>
                <c:pt idx="2842">
                  <c:v>1E-4</c:v>
                </c:pt>
                <c:pt idx="2843">
                  <c:v>1E-4</c:v>
                </c:pt>
                <c:pt idx="2844">
                  <c:v>1.0001</c:v>
                </c:pt>
                <c:pt idx="2845">
                  <c:v>1E-4</c:v>
                </c:pt>
                <c:pt idx="2846">
                  <c:v>1E-4</c:v>
                </c:pt>
                <c:pt idx="2847">
                  <c:v>1E-4</c:v>
                </c:pt>
                <c:pt idx="2848">
                  <c:v>1E-4</c:v>
                </c:pt>
                <c:pt idx="2849">
                  <c:v>1E-4</c:v>
                </c:pt>
                <c:pt idx="2850">
                  <c:v>1E-4</c:v>
                </c:pt>
                <c:pt idx="2851">
                  <c:v>1E-4</c:v>
                </c:pt>
                <c:pt idx="2852">
                  <c:v>1E-4</c:v>
                </c:pt>
                <c:pt idx="2853">
                  <c:v>1E-4</c:v>
                </c:pt>
                <c:pt idx="2854">
                  <c:v>1E-4</c:v>
                </c:pt>
                <c:pt idx="2855">
                  <c:v>1E-4</c:v>
                </c:pt>
                <c:pt idx="2856">
                  <c:v>1E-4</c:v>
                </c:pt>
                <c:pt idx="2857">
                  <c:v>1E-4</c:v>
                </c:pt>
                <c:pt idx="2858">
                  <c:v>1E-4</c:v>
                </c:pt>
                <c:pt idx="2859">
                  <c:v>1E-4</c:v>
                </c:pt>
                <c:pt idx="2860">
                  <c:v>1.0001</c:v>
                </c:pt>
                <c:pt idx="2861">
                  <c:v>1E-4</c:v>
                </c:pt>
                <c:pt idx="2862">
                  <c:v>1E-4</c:v>
                </c:pt>
                <c:pt idx="2863">
                  <c:v>1E-4</c:v>
                </c:pt>
                <c:pt idx="2864">
                  <c:v>1E-4</c:v>
                </c:pt>
                <c:pt idx="2865">
                  <c:v>1.0001</c:v>
                </c:pt>
                <c:pt idx="2866">
                  <c:v>1E-4</c:v>
                </c:pt>
                <c:pt idx="2867">
                  <c:v>1E-4</c:v>
                </c:pt>
                <c:pt idx="2868">
                  <c:v>1E-4</c:v>
                </c:pt>
                <c:pt idx="2869">
                  <c:v>1E-4</c:v>
                </c:pt>
                <c:pt idx="2870">
                  <c:v>1.0001</c:v>
                </c:pt>
                <c:pt idx="2871">
                  <c:v>1E-4</c:v>
                </c:pt>
                <c:pt idx="2872">
                  <c:v>1E-4</c:v>
                </c:pt>
                <c:pt idx="2873">
                  <c:v>1E-4</c:v>
                </c:pt>
                <c:pt idx="2874">
                  <c:v>1E-4</c:v>
                </c:pt>
                <c:pt idx="2875">
                  <c:v>1.0001</c:v>
                </c:pt>
                <c:pt idx="2876">
                  <c:v>1.0001</c:v>
                </c:pt>
                <c:pt idx="2877">
                  <c:v>1.0001</c:v>
                </c:pt>
                <c:pt idx="2878">
                  <c:v>1E-4</c:v>
                </c:pt>
                <c:pt idx="2879">
                  <c:v>1E-4</c:v>
                </c:pt>
                <c:pt idx="2880">
                  <c:v>2.0001000000000002</c:v>
                </c:pt>
                <c:pt idx="2881">
                  <c:v>1.0001</c:v>
                </c:pt>
                <c:pt idx="2882">
                  <c:v>1E-4</c:v>
                </c:pt>
                <c:pt idx="2883">
                  <c:v>1.0001</c:v>
                </c:pt>
                <c:pt idx="2884">
                  <c:v>1E-4</c:v>
                </c:pt>
                <c:pt idx="2885">
                  <c:v>1.0001</c:v>
                </c:pt>
                <c:pt idx="2886">
                  <c:v>1E-4</c:v>
                </c:pt>
                <c:pt idx="2887">
                  <c:v>1E-4</c:v>
                </c:pt>
                <c:pt idx="2888">
                  <c:v>1E-4</c:v>
                </c:pt>
                <c:pt idx="2889">
                  <c:v>1E-4</c:v>
                </c:pt>
                <c:pt idx="2890">
                  <c:v>1E-4</c:v>
                </c:pt>
                <c:pt idx="2891">
                  <c:v>2.0001000000000002</c:v>
                </c:pt>
                <c:pt idx="2892">
                  <c:v>1.0001</c:v>
                </c:pt>
                <c:pt idx="2893">
                  <c:v>2.0001000000000002</c:v>
                </c:pt>
                <c:pt idx="2894">
                  <c:v>1.0001</c:v>
                </c:pt>
                <c:pt idx="2895">
                  <c:v>1.0001</c:v>
                </c:pt>
                <c:pt idx="2896">
                  <c:v>1.0001</c:v>
                </c:pt>
                <c:pt idx="2897">
                  <c:v>1.0001</c:v>
                </c:pt>
                <c:pt idx="2898">
                  <c:v>1E-4</c:v>
                </c:pt>
                <c:pt idx="2899">
                  <c:v>1E-4</c:v>
                </c:pt>
                <c:pt idx="2900">
                  <c:v>1E-4</c:v>
                </c:pt>
                <c:pt idx="2901">
                  <c:v>1.0001</c:v>
                </c:pt>
                <c:pt idx="2902">
                  <c:v>2.0001000000000002</c:v>
                </c:pt>
                <c:pt idx="2903">
                  <c:v>1E-4</c:v>
                </c:pt>
                <c:pt idx="2904">
                  <c:v>1E-4</c:v>
                </c:pt>
                <c:pt idx="2905">
                  <c:v>1E-4</c:v>
                </c:pt>
                <c:pt idx="2906">
                  <c:v>1E-4</c:v>
                </c:pt>
                <c:pt idx="2907">
                  <c:v>1E-4</c:v>
                </c:pt>
                <c:pt idx="2908">
                  <c:v>1.0001</c:v>
                </c:pt>
                <c:pt idx="2909">
                  <c:v>2.0001000000000002</c:v>
                </c:pt>
                <c:pt idx="2910">
                  <c:v>1.0001</c:v>
                </c:pt>
                <c:pt idx="2911">
                  <c:v>1E-4</c:v>
                </c:pt>
                <c:pt idx="2912">
                  <c:v>1E-4</c:v>
                </c:pt>
                <c:pt idx="2913">
                  <c:v>1E-4</c:v>
                </c:pt>
                <c:pt idx="2914">
                  <c:v>1E-4</c:v>
                </c:pt>
                <c:pt idx="2915">
                  <c:v>1E-4</c:v>
                </c:pt>
                <c:pt idx="2916">
                  <c:v>1E-4</c:v>
                </c:pt>
                <c:pt idx="2917">
                  <c:v>1E-4</c:v>
                </c:pt>
                <c:pt idx="2918">
                  <c:v>1E-4</c:v>
                </c:pt>
                <c:pt idx="2919">
                  <c:v>1.0001</c:v>
                </c:pt>
                <c:pt idx="2920">
                  <c:v>1E-4</c:v>
                </c:pt>
                <c:pt idx="2921">
                  <c:v>1E-4</c:v>
                </c:pt>
                <c:pt idx="2922">
                  <c:v>1.0001</c:v>
                </c:pt>
                <c:pt idx="2923">
                  <c:v>1E-4</c:v>
                </c:pt>
                <c:pt idx="2924">
                  <c:v>1E-4</c:v>
                </c:pt>
                <c:pt idx="2925">
                  <c:v>1E-4</c:v>
                </c:pt>
                <c:pt idx="2926">
                  <c:v>1E-4</c:v>
                </c:pt>
                <c:pt idx="2927">
                  <c:v>1E-4</c:v>
                </c:pt>
                <c:pt idx="2928">
                  <c:v>1E-4</c:v>
                </c:pt>
                <c:pt idx="2929">
                  <c:v>1.0001</c:v>
                </c:pt>
                <c:pt idx="2930">
                  <c:v>1.0001</c:v>
                </c:pt>
                <c:pt idx="2931">
                  <c:v>1.0001</c:v>
                </c:pt>
                <c:pt idx="2932">
                  <c:v>1E-4</c:v>
                </c:pt>
                <c:pt idx="2933">
                  <c:v>1E-4</c:v>
                </c:pt>
                <c:pt idx="2934">
                  <c:v>1E-4</c:v>
                </c:pt>
                <c:pt idx="2935">
                  <c:v>1.0001</c:v>
                </c:pt>
                <c:pt idx="2936">
                  <c:v>1E-4</c:v>
                </c:pt>
                <c:pt idx="2937">
                  <c:v>1E-4</c:v>
                </c:pt>
                <c:pt idx="2938">
                  <c:v>1.0001</c:v>
                </c:pt>
                <c:pt idx="2939">
                  <c:v>1.0001</c:v>
                </c:pt>
                <c:pt idx="2940">
                  <c:v>1E-4</c:v>
                </c:pt>
                <c:pt idx="2941">
                  <c:v>1E-4</c:v>
                </c:pt>
                <c:pt idx="2942">
                  <c:v>1E-4</c:v>
                </c:pt>
                <c:pt idx="2943">
                  <c:v>1E-4</c:v>
                </c:pt>
                <c:pt idx="2944">
                  <c:v>1.0001</c:v>
                </c:pt>
                <c:pt idx="2945">
                  <c:v>1.0001</c:v>
                </c:pt>
                <c:pt idx="2946">
                  <c:v>1E-4</c:v>
                </c:pt>
                <c:pt idx="2947">
                  <c:v>1.0001</c:v>
                </c:pt>
                <c:pt idx="2948">
                  <c:v>1.0001</c:v>
                </c:pt>
                <c:pt idx="2949">
                  <c:v>1E-4</c:v>
                </c:pt>
                <c:pt idx="2950">
                  <c:v>1E-4</c:v>
                </c:pt>
                <c:pt idx="2951">
                  <c:v>1E-4</c:v>
                </c:pt>
                <c:pt idx="2952">
                  <c:v>1E-4</c:v>
                </c:pt>
                <c:pt idx="2953">
                  <c:v>1.0001</c:v>
                </c:pt>
                <c:pt idx="2954">
                  <c:v>1E-4</c:v>
                </c:pt>
                <c:pt idx="2955">
                  <c:v>1E-4</c:v>
                </c:pt>
                <c:pt idx="2956">
                  <c:v>1.0001</c:v>
                </c:pt>
                <c:pt idx="2957">
                  <c:v>1.0001</c:v>
                </c:pt>
                <c:pt idx="2958">
                  <c:v>1.0001</c:v>
                </c:pt>
                <c:pt idx="2959">
                  <c:v>1E-4</c:v>
                </c:pt>
                <c:pt idx="2960">
                  <c:v>1.0001</c:v>
                </c:pt>
                <c:pt idx="2961">
                  <c:v>1.0001</c:v>
                </c:pt>
                <c:pt idx="2962">
                  <c:v>1E-4</c:v>
                </c:pt>
                <c:pt idx="2963">
                  <c:v>1E-4</c:v>
                </c:pt>
                <c:pt idx="2964">
                  <c:v>1.0001</c:v>
                </c:pt>
                <c:pt idx="2965">
                  <c:v>1.0001</c:v>
                </c:pt>
                <c:pt idx="2966">
                  <c:v>1E-4</c:v>
                </c:pt>
                <c:pt idx="2967">
                  <c:v>1.0001</c:v>
                </c:pt>
                <c:pt idx="2968">
                  <c:v>1E-4</c:v>
                </c:pt>
                <c:pt idx="2969">
                  <c:v>1E-4</c:v>
                </c:pt>
                <c:pt idx="2970">
                  <c:v>1.0001</c:v>
                </c:pt>
                <c:pt idx="2971">
                  <c:v>3.0001000000000002</c:v>
                </c:pt>
                <c:pt idx="2972">
                  <c:v>3.0001000000000002</c:v>
                </c:pt>
                <c:pt idx="2973">
                  <c:v>3.0001000000000002</c:v>
                </c:pt>
                <c:pt idx="2974">
                  <c:v>5.0000999999999998</c:v>
                </c:pt>
                <c:pt idx="2975">
                  <c:v>4.0000999999999998</c:v>
                </c:pt>
                <c:pt idx="2976">
                  <c:v>6.0000999999999998</c:v>
                </c:pt>
                <c:pt idx="2977">
                  <c:v>3.0001000000000002</c:v>
                </c:pt>
                <c:pt idx="2978">
                  <c:v>6.0000999999999998</c:v>
                </c:pt>
                <c:pt idx="2979">
                  <c:v>6.0000999999999998</c:v>
                </c:pt>
                <c:pt idx="2980">
                  <c:v>6.0000999999999998</c:v>
                </c:pt>
                <c:pt idx="2981">
                  <c:v>3.0001000000000002</c:v>
                </c:pt>
                <c:pt idx="2982">
                  <c:v>7.0000999999999998</c:v>
                </c:pt>
                <c:pt idx="2983">
                  <c:v>6.0000999999999998</c:v>
                </c:pt>
                <c:pt idx="2984">
                  <c:v>3.0001000000000002</c:v>
                </c:pt>
                <c:pt idx="2985">
                  <c:v>1.0001</c:v>
                </c:pt>
                <c:pt idx="2986">
                  <c:v>1.0001</c:v>
                </c:pt>
                <c:pt idx="2987">
                  <c:v>7.0000999999999998</c:v>
                </c:pt>
                <c:pt idx="2988">
                  <c:v>8.0000999999999998</c:v>
                </c:pt>
                <c:pt idx="2989">
                  <c:v>9.0000999999999998</c:v>
                </c:pt>
                <c:pt idx="2990">
                  <c:v>8.0000999999999998</c:v>
                </c:pt>
                <c:pt idx="2991">
                  <c:v>11.0001</c:v>
                </c:pt>
                <c:pt idx="2992">
                  <c:v>21.0001</c:v>
                </c:pt>
                <c:pt idx="2993">
                  <c:v>13.0001</c:v>
                </c:pt>
                <c:pt idx="2994">
                  <c:v>13.0001</c:v>
                </c:pt>
                <c:pt idx="2995">
                  <c:v>22.0001</c:v>
                </c:pt>
                <c:pt idx="2996">
                  <c:v>28.0001</c:v>
                </c:pt>
                <c:pt idx="2997">
                  <c:v>651.00009999999997</c:v>
                </c:pt>
                <c:pt idx="2998">
                  <c:v>1665.0001</c:v>
                </c:pt>
                <c:pt idx="2999">
                  <c:v>256.00009999999997</c:v>
                </c:pt>
                <c:pt idx="3000">
                  <c:v>11.0001</c:v>
                </c:pt>
                <c:pt idx="3001">
                  <c:v>4.0000999999999998</c:v>
                </c:pt>
                <c:pt idx="3002">
                  <c:v>3.0001000000000002</c:v>
                </c:pt>
                <c:pt idx="3003">
                  <c:v>4.0000999999999998</c:v>
                </c:pt>
                <c:pt idx="3004">
                  <c:v>5.0000999999999998</c:v>
                </c:pt>
                <c:pt idx="3005">
                  <c:v>3.0001000000000002</c:v>
                </c:pt>
                <c:pt idx="3006">
                  <c:v>2.0001000000000002</c:v>
                </c:pt>
                <c:pt idx="3007">
                  <c:v>7.0000999999999998</c:v>
                </c:pt>
                <c:pt idx="3008">
                  <c:v>4.0000999999999998</c:v>
                </c:pt>
                <c:pt idx="3009">
                  <c:v>6.0000999999999998</c:v>
                </c:pt>
                <c:pt idx="3010">
                  <c:v>7.0000999999999998</c:v>
                </c:pt>
                <c:pt idx="3011">
                  <c:v>3.0001000000000002</c:v>
                </c:pt>
                <c:pt idx="3012">
                  <c:v>5.0000999999999998</c:v>
                </c:pt>
                <c:pt idx="3013">
                  <c:v>4.0000999999999998</c:v>
                </c:pt>
                <c:pt idx="3014">
                  <c:v>4.0000999999999998</c:v>
                </c:pt>
                <c:pt idx="3015">
                  <c:v>3.0001000000000002</c:v>
                </c:pt>
                <c:pt idx="3016">
                  <c:v>4.0000999999999998</c:v>
                </c:pt>
                <c:pt idx="3017">
                  <c:v>2.0001000000000002</c:v>
                </c:pt>
                <c:pt idx="3018">
                  <c:v>1E-4</c:v>
                </c:pt>
                <c:pt idx="3019">
                  <c:v>2.0001000000000002</c:v>
                </c:pt>
                <c:pt idx="3020">
                  <c:v>6.0000999999999998</c:v>
                </c:pt>
                <c:pt idx="3021">
                  <c:v>5.0000999999999998</c:v>
                </c:pt>
                <c:pt idx="3022">
                  <c:v>3.0001000000000002</c:v>
                </c:pt>
                <c:pt idx="3023">
                  <c:v>3.0001000000000002</c:v>
                </c:pt>
                <c:pt idx="3024">
                  <c:v>3.0001000000000002</c:v>
                </c:pt>
                <c:pt idx="3025">
                  <c:v>3.0001000000000002</c:v>
                </c:pt>
                <c:pt idx="3026">
                  <c:v>3.0001000000000002</c:v>
                </c:pt>
                <c:pt idx="3027">
                  <c:v>2.0001000000000002</c:v>
                </c:pt>
                <c:pt idx="3028">
                  <c:v>4.0000999999999998</c:v>
                </c:pt>
                <c:pt idx="3029">
                  <c:v>3.0001000000000002</c:v>
                </c:pt>
                <c:pt idx="3030">
                  <c:v>1E-4</c:v>
                </c:pt>
                <c:pt idx="3031">
                  <c:v>4.0000999999999998</c:v>
                </c:pt>
                <c:pt idx="3032">
                  <c:v>5.0000999999999998</c:v>
                </c:pt>
                <c:pt idx="3033">
                  <c:v>3.0001000000000002</c:v>
                </c:pt>
                <c:pt idx="3034">
                  <c:v>3.0001000000000002</c:v>
                </c:pt>
                <c:pt idx="3035">
                  <c:v>2.0001000000000002</c:v>
                </c:pt>
                <c:pt idx="3036">
                  <c:v>5.0000999999999998</c:v>
                </c:pt>
                <c:pt idx="3037">
                  <c:v>1.0001</c:v>
                </c:pt>
                <c:pt idx="3038">
                  <c:v>1.0001</c:v>
                </c:pt>
                <c:pt idx="3039">
                  <c:v>3.0001000000000002</c:v>
                </c:pt>
                <c:pt idx="3040">
                  <c:v>6.0000999999999998</c:v>
                </c:pt>
                <c:pt idx="3041">
                  <c:v>5.0000999999999998</c:v>
                </c:pt>
                <c:pt idx="3042">
                  <c:v>1.0001</c:v>
                </c:pt>
                <c:pt idx="3043">
                  <c:v>10.0001</c:v>
                </c:pt>
                <c:pt idx="3044">
                  <c:v>8.0000999999999998</c:v>
                </c:pt>
                <c:pt idx="3045">
                  <c:v>1.0001</c:v>
                </c:pt>
                <c:pt idx="3046">
                  <c:v>2.0001000000000002</c:v>
                </c:pt>
                <c:pt idx="3047">
                  <c:v>4.0000999999999998</c:v>
                </c:pt>
                <c:pt idx="3048">
                  <c:v>5.0000999999999998</c:v>
                </c:pt>
                <c:pt idx="3049">
                  <c:v>4.0000999999999998</c:v>
                </c:pt>
                <c:pt idx="3050">
                  <c:v>4.0000999999999998</c:v>
                </c:pt>
                <c:pt idx="3051">
                  <c:v>7.0000999999999998</c:v>
                </c:pt>
                <c:pt idx="3052">
                  <c:v>6.0000999999999998</c:v>
                </c:pt>
                <c:pt idx="3053">
                  <c:v>5.0000999999999998</c:v>
                </c:pt>
                <c:pt idx="3054">
                  <c:v>8.0000999999999998</c:v>
                </c:pt>
                <c:pt idx="3055">
                  <c:v>6.0000999999999998</c:v>
                </c:pt>
                <c:pt idx="3056">
                  <c:v>8.0000999999999998</c:v>
                </c:pt>
                <c:pt idx="3057">
                  <c:v>4.0000999999999998</c:v>
                </c:pt>
                <c:pt idx="3058">
                  <c:v>6.0000999999999998</c:v>
                </c:pt>
                <c:pt idx="3059">
                  <c:v>8.0000999999999998</c:v>
                </c:pt>
                <c:pt idx="3060">
                  <c:v>8.0000999999999998</c:v>
                </c:pt>
                <c:pt idx="3061">
                  <c:v>6.0000999999999998</c:v>
                </c:pt>
                <c:pt idx="3062">
                  <c:v>7.0000999999999998</c:v>
                </c:pt>
                <c:pt idx="3063">
                  <c:v>11.0001</c:v>
                </c:pt>
                <c:pt idx="3064">
                  <c:v>8.0000999999999998</c:v>
                </c:pt>
                <c:pt idx="3065">
                  <c:v>7.0000999999999998</c:v>
                </c:pt>
                <c:pt idx="3066">
                  <c:v>8.0000999999999998</c:v>
                </c:pt>
                <c:pt idx="3067">
                  <c:v>11.0001</c:v>
                </c:pt>
                <c:pt idx="3068">
                  <c:v>15.0001</c:v>
                </c:pt>
                <c:pt idx="3069">
                  <c:v>6.0000999999999998</c:v>
                </c:pt>
                <c:pt idx="3070">
                  <c:v>16.0001</c:v>
                </c:pt>
                <c:pt idx="3071">
                  <c:v>10.0001</c:v>
                </c:pt>
                <c:pt idx="3072">
                  <c:v>13.0001</c:v>
                </c:pt>
                <c:pt idx="3073">
                  <c:v>19.0001</c:v>
                </c:pt>
                <c:pt idx="3074">
                  <c:v>12.0001</c:v>
                </c:pt>
                <c:pt idx="3075">
                  <c:v>13.0001</c:v>
                </c:pt>
                <c:pt idx="3076">
                  <c:v>22.0001</c:v>
                </c:pt>
                <c:pt idx="3077">
                  <c:v>17.0001</c:v>
                </c:pt>
                <c:pt idx="3078">
                  <c:v>15.0001</c:v>
                </c:pt>
                <c:pt idx="3079">
                  <c:v>18.0001</c:v>
                </c:pt>
                <c:pt idx="3080">
                  <c:v>25.0001</c:v>
                </c:pt>
                <c:pt idx="3081">
                  <c:v>33.000100000000003</c:v>
                </c:pt>
                <c:pt idx="3082">
                  <c:v>33.000100000000003</c:v>
                </c:pt>
                <c:pt idx="3083">
                  <c:v>32.000100000000003</c:v>
                </c:pt>
                <c:pt idx="3084">
                  <c:v>43.000100000000003</c:v>
                </c:pt>
                <c:pt idx="3085">
                  <c:v>32.000100000000003</c:v>
                </c:pt>
                <c:pt idx="3086">
                  <c:v>45.000100000000003</c:v>
                </c:pt>
                <c:pt idx="3087">
                  <c:v>45.000100000000003</c:v>
                </c:pt>
                <c:pt idx="3088">
                  <c:v>46.000100000000003</c:v>
                </c:pt>
                <c:pt idx="3089">
                  <c:v>59.000100000000003</c:v>
                </c:pt>
                <c:pt idx="3090">
                  <c:v>74.000100000000003</c:v>
                </c:pt>
                <c:pt idx="3091">
                  <c:v>74.000100000000003</c:v>
                </c:pt>
                <c:pt idx="3092">
                  <c:v>79.000100000000003</c:v>
                </c:pt>
                <c:pt idx="3093">
                  <c:v>107.0001</c:v>
                </c:pt>
                <c:pt idx="3094">
                  <c:v>117.0001</c:v>
                </c:pt>
                <c:pt idx="3095">
                  <c:v>210.0001</c:v>
                </c:pt>
                <c:pt idx="3096">
                  <c:v>318.00009999999997</c:v>
                </c:pt>
                <c:pt idx="3097">
                  <c:v>1608.0001</c:v>
                </c:pt>
                <c:pt idx="3098">
                  <c:v>2373.0001000000002</c:v>
                </c:pt>
                <c:pt idx="3099">
                  <c:v>113.0001</c:v>
                </c:pt>
                <c:pt idx="3100">
                  <c:v>5.0000999999999998</c:v>
                </c:pt>
                <c:pt idx="3101">
                  <c:v>3.0001000000000002</c:v>
                </c:pt>
                <c:pt idx="3102">
                  <c:v>5.0000999999999998</c:v>
                </c:pt>
                <c:pt idx="3103">
                  <c:v>2.0001000000000002</c:v>
                </c:pt>
                <c:pt idx="3104">
                  <c:v>2.0001000000000002</c:v>
                </c:pt>
                <c:pt idx="3105">
                  <c:v>5.0000999999999998</c:v>
                </c:pt>
                <c:pt idx="3106">
                  <c:v>2.0001000000000002</c:v>
                </c:pt>
                <c:pt idx="3107">
                  <c:v>1.0001</c:v>
                </c:pt>
                <c:pt idx="3108">
                  <c:v>1.0001</c:v>
                </c:pt>
                <c:pt idx="3109">
                  <c:v>1E-4</c:v>
                </c:pt>
                <c:pt idx="3110">
                  <c:v>2.0001000000000002</c:v>
                </c:pt>
                <c:pt idx="3111">
                  <c:v>2.0001000000000002</c:v>
                </c:pt>
                <c:pt idx="3112">
                  <c:v>2.0001000000000002</c:v>
                </c:pt>
                <c:pt idx="3113">
                  <c:v>1E-4</c:v>
                </c:pt>
                <c:pt idx="3114">
                  <c:v>3.0001000000000002</c:v>
                </c:pt>
                <c:pt idx="3115">
                  <c:v>1E-4</c:v>
                </c:pt>
                <c:pt idx="3116">
                  <c:v>1.0001</c:v>
                </c:pt>
                <c:pt idx="3117">
                  <c:v>1.0001</c:v>
                </c:pt>
                <c:pt idx="3118">
                  <c:v>1.0001</c:v>
                </c:pt>
                <c:pt idx="3119">
                  <c:v>1E-4</c:v>
                </c:pt>
                <c:pt idx="3120">
                  <c:v>4.0000999999999998</c:v>
                </c:pt>
                <c:pt idx="3121">
                  <c:v>2.0001000000000002</c:v>
                </c:pt>
                <c:pt idx="3122">
                  <c:v>2.0001000000000002</c:v>
                </c:pt>
                <c:pt idx="3123">
                  <c:v>1.0001</c:v>
                </c:pt>
                <c:pt idx="3124">
                  <c:v>2.0001000000000002</c:v>
                </c:pt>
                <c:pt idx="3125">
                  <c:v>1.0001</c:v>
                </c:pt>
                <c:pt idx="3126">
                  <c:v>3.0001000000000002</c:v>
                </c:pt>
                <c:pt idx="3127">
                  <c:v>2.0001000000000002</c:v>
                </c:pt>
                <c:pt idx="3128">
                  <c:v>2.0001000000000002</c:v>
                </c:pt>
                <c:pt idx="3129">
                  <c:v>3.0001000000000002</c:v>
                </c:pt>
                <c:pt idx="3130">
                  <c:v>5.0000999999999998</c:v>
                </c:pt>
                <c:pt idx="3131">
                  <c:v>3.0001000000000002</c:v>
                </c:pt>
                <c:pt idx="3132">
                  <c:v>3.0001000000000002</c:v>
                </c:pt>
                <c:pt idx="3133">
                  <c:v>2.0001000000000002</c:v>
                </c:pt>
                <c:pt idx="3134">
                  <c:v>3.0001000000000002</c:v>
                </c:pt>
                <c:pt idx="3135">
                  <c:v>1E-4</c:v>
                </c:pt>
                <c:pt idx="3136">
                  <c:v>2.0001000000000002</c:v>
                </c:pt>
                <c:pt idx="3137">
                  <c:v>1.0001</c:v>
                </c:pt>
                <c:pt idx="3138">
                  <c:v>4.0000999999999998</c:v>
                </c:pt>
                <c:pt idx="3139">
                  <c:v>1.0001</c:v>
                </c:pt>
                <c:pt idx="3140">
                  <c:v>4.0000999999999998</c:v>
                </c:pt>
                <c:pt idx="3141">
                  <c:v>2.0001000000000002</c:v>
                </c:pt>
                <c:pt idx="3142">
                  <c:v>3.0001000000000002</c:v>
                </c:pt>
                <c:pt idx="3143">
                  <c:v>5.0000999999999998</c:v>
                </c:pt>
                <c:pt idx="3144">
                  <c:v>1E-4</c:v>
                </c:pt>
                <c:pt idx="3145">
                  <c:v>5.0000999999999998</c:v>
                </c:pt>
                <c:pt idx="3146">
                  <c:v>1.0001</c:v>
                </c:pt>
                <c:pt idx="3147">
                  <c:v>4.0000999999999998</c:v>
                </c:pt>
                <c:pt idx="3148">
                  <c:v>1.0001</c:v>
                </c:pt>
                <c:pt idx="3149">
                  <c:v>1E-4</c:v>
                </c:pt>
                <c:pt idx="3150">
                  <c:v>1E-4</c:v>
                </c:pt>
                <c:pt idx="3151">
                  <c:v>3.0001000000000002</c:v>
                </c:pt>
                <c:pt idx="3152">
                  <c:v>1.0001</c:v>
                </c:pt>
                <c:pt idx="3153">
                  <c:v>1E-4</c:v>
                </c:pt>
                <c:pt idx="3154">
                  <c:v>1.0001</c:v>
                </c:pt>
                <c:pt idx="3155">
                  <c:v>1.0001</c:v>
                </c:pt>
                <c:pt idx="3156">
                  <c:v>2.0001000000000002</c:v>
                </c:pt>
                <c:pt idx="3157">
                  <c:v>2.0001000000000002</c:v>
                </c:pt>
                <c:pt idx="3158">
                  <c:v>4.0000999999999998</c:v>
                </c:pt>
                <c:pt idx="3159">
                  <c:v>2.0001000000000002</c:v>
                </c:pt>
                <c:pt idx="3160">
                  <c:v>2.0001000000000002</c:v>
                </c:pt>
                <c:pt idx="3161">
                  <c:v>2.0001000000000002</c:v>
                </c:pt>
                <c:pt idx="3162">
                  <c:v>4.0000999999999998</c:v>
                </c:pt>
                <c:pt idx="3163">
                  <c:v>2.0001000000000002</c:v>
                </c:pt>
                <c:pt idx="3164">
                  <c:v>5.0000999999999998</c:v>
                </c:pt>
                <c:pt idx="3165">
                  <c:v>5.0000999999999998</c:v>
                </c:pt>
                <c:pt idx="3166">
                  <c:v>2.0001000000000002</c:v>
                </c:pt>
                <c:pt idx="3167">
                  <c:v>4.0000999999999998</c:v>
                </c:pt>
                <c:pt idx="3168">
                  <c:v>2.0001000000000002</c:v>
                </c:pt>
                <c:pt idx="3169">
                  <c:v>1.0001</c:v>
                </c:pt>
                <c:pt idx="3170">
                  <c:v>4.0000999999999998</c:v>
                </c:pt>
                <c:pt idx="3171">
                  <c:v>6.0000999999999998</c:v>
                </c:pt>
                <c:pt idx="3172">
                  <c:v>2.0001000000000002</c:v>
                </c:pt>
                <c:pt idx="3173">
                  <c:v>4.0000999999999998</c:v>
                </c:pt>
                <c:pt idx="3174">
                  <c:v>2.0001000000000002</c:v>
                </c:pt>
                <c:pt idx="3175">
                  <c:v>4.0000999999999998</c:v>
                </c:pt>
                <c:pt idx="3176">
                  <c:v>4.0000999999999998</c:v>
                </c:pt>
                <c:pt idx="3177">
                  <c:v>4.0000999999999998</c:v>
                </c:pt>
                <c:pt idx="3178">
                  <c:v>4.0000999999999998</c:v>
                </c:pt>
                <c:pt idx="3179">
                  <c:v>4.0000999999999998</c:v>
                </c:pt>
                <c:pt idx="3180">
                  <c:v>6.0000999999999998</c:v>
                </c:pt>
                <c:pt idx="3181">
                  <c:v>11.0001</c:v>
                </c:pt>
                <c:pt idx="3182">
                  <c:v>5.0000999999999998</c:v>
                </c:pt>
                <c:pt idx="3183">
                  <c:v>8.0000999999999998</c:v>
                </c:pt>
                <c:pt idx="3184">
                  <c:v>6.0000999999999998</c:v>
                </c:pt>
                <c:pt idx="3185">
                  <c:v>9.0000999999999998</c:v>
                </c:pt>
                <c:pt idx="3186">
                  <c:v>6.0000999999999998</c:v>
                </c:pt>
                <c:pt idx="3187">
                  <c:v>17.0001</c:v>
                </c:pt>
                <c:pt idx="3188">
                  <c:v>17.0001</c:v>
                </c:pt>
                <c:pt idx="3189">
                  <c:v>16.0001</c:v>
                </c:pt>
                <c:pt idx="3190">
                  <c:v>18.0001</c:v>
                </c:pt>
                <c:pt idx="3191">
                  <c:v>16.0001</c:v>
                </c:pt>
                <c:pt idx="3192">
                  <c:v>26.0001</c:v>
                </c:pt>
                <c:pt idx="3193">
                  <c:v>26.0001</c:v>
                </c:pt>
                <c:pt idx="3194">
                  <c:v>50.000100000000003</c:v>
                </c:pt>
                <c:pt idx="3195">
                  <c:v>185.0001</c:v>
                </c:pt>
                <c:pt idx="3196">
                  <c:v>420.00009999999997</c:v>
                </c:pt>
                <c:pt idx="3197">
                  <c:v>113.0001</c:v>
                </c:pt>
                <c:pt idx="3198">
                  <c:v>1.0001</c:v>
                </c:pt>
                <c:pt idx="3199">
                  <c:v>1.0001</c:v>
                </c:pt>
                <c:pt idx="3200">
                  <c:v>1E-4</c:v>
                </c:pt>
                <c:pt idx="3201">
                  <c:v>1.0001</c:v>
                </c:pt>
                <c:pt idx="3202">
                  <c:v>1.0001</c:v>
                </c:pt>
                <c:pt idx="3203">
                  <c:v>1.0001</c:v>
                </c:pt>
                <c:pt idx="3204">
                  <c:v>1.0001</c:v>
                </c:pt>
                <c:pt idx="3205">
                  <c:v>1.0001</c:v>
                </c:pt>
                <c:pt idx="3206">
                  <c:v>2.0001000000000002</c:v>
                </c:pt>
                <c:pt idx="3207">
                  <c:v>1.0001</c:v>
                </c:pt>
                <c:pt idx="3208">
                  <c:v>1.0001</c:v>
                </c:pt>
                <c:pt idx="3209">
                  <c:v>1E-4</c:v>
                </c:pt>
                <c:pt idx="3210">
                  <c:v>1E-4</c:v>
                </c:pt>
                <c:pt idx="3211">
                  <c:v>1.0001</c:v>
                </c:pt>
                <c:pt idx="3212">
                  <c:v>2.0001000000000002</c:v>
                </c:pt>
                <c:pt idx="3213">
                  <c:v>2.0001000000000002</c:v>
                </c:pt>
                <c:pt idx="3214">
                  <c:v>3.0001000000000002</c:v>
                </c:pt>
                <c:pt idx="3215">
                  <c:v>1.0001</c:v>
                </c:pt>
                <c:pt idx="3216">
                  <c:v>1E-4</c:v>
                </c:pt>
                <c:pt idx="3217">
                  <c:v>1.0001</c:v>
                </c:pt>
                <c:pt idx="3218">
                  <c:v>1.0001</c:v>
                </c:pt>
                <c:pt idx="3219">
                  <c:v>3.0001000000000002</c:v>
                </c:pt>
                <c:pt idx="3220">
                  <c:v>1.0001</c:v>
                </c:pt>
                <c:pt idx="3221">
                  <c:v>2.0001000000000002</c:v>
                </c:pt>
                <c:pt idx="3222">
                  <c:v>1.0001</c:v>
                </c:pt>
                <c:pt idx="3223">
                  <c:v>1.0001</c:v>
                </c:pt>
                <c:pt idx="3224">
                  <c:v>1E-4</c:v>
                </c:pt>
                <c:pt idx="3225">
                  <c:v>1E-4</c:v>
                </c:pt>
                <c:pt idx="3226">
                  <c:v>1.0001</c:v>
                </c:pt>
                <c:pt idx="3227">
                  <c:v>2.0001000000000002</c:v>
                </c:pt>
                <c:pt idx="3228">
                  <c:v>1.0001</c:v>
                </c:pt>
                <c:pt idx="3229">
                  <c:v>4.0000999999999998</c:v>
                </c:pt>
                <c:pt idx="3230">
                  <c:v>2.0001000000000002</c:v>
                </c:pt>
                <c:pt idx="3231">
                  <c:v>1.0001</c:v>
                </c:pt>
                <c:pt idx="3232">
                  <c:v>1.0001</c:v>
                </c:pt>
                <c:pt idx="3233">
                  <c:v>2.0001000000000002</c:v>
                </c:pt>
                <c:pt idx="3234">
                  <c:v>3.0001000000000002</c:v>
                </c:pt>
                <c:pt idx="3235">
                  <c:v>1.0001</c:v>
                </c:pt>
                <c:pt idx="3236">
                  <c:v>3.0001000000000002</c:v>
                </c:pt>
                <c:pt idx="3237">
                  <c:v>1.0001</c:v>
                </c:pt>
                <c:pt idx="3238">
                  <c:v>1E-4</c:v>
                </c:pt>
                <c:pt idx="3239">
                  <c:v>1.0001</c:v>
                </c:pt>
                <c:pt idx="3240">
                  <c:v>1.0001</c:v>
                </c:pt>
                <c:pt idx="3241">
                  <c:v>3.0001000000000002</c:v>
                </c:pt>
                <c:pt idx="3242">
                  <c:v>2.0001000000000002</c:v>
                </c:pt>
                <c:pt idx="3243">
                  <c:v>2.0001000000000002</c:v>
                </c:pt>
                <c:pt idx="3244">
                  <c:v>2.0001000000000002</c:v>
                </c:pt>
                <c:pt idx="3245">
                  <c:v>1E-4</c:v>
                </c:pt>
                <c:pt idx="3246">
                  <c:v>4.0000999999999998</c:v>
                </c:pt>
                <c:pt idx="3247">
                  <c:v>5.0000999999999998</c:v>
                </c:pt>
                <c:pt idx="3248">
                  <c:v>2.0001000000000002</c:v>
                </c:pt>
                <c:pt idx="3249">
                  <c:v>3.0001000000000002</c:v>
                </c:pt>
                <c:pt idx="3250">
                  <c:v>9.0000999999999998</c:v>
                </c:pt>
                <c:pt idx="3251">
                  <c:v>9.0000999999999998</c:v>
                </c:pt>
                <c:pt idx="3252">
                  <c:v>12.0001</c:v>
                </c:pt>
                <c:pt idx="3253">
                  <c:v>19.0001</c:v>
                </c:pt>
                <c:pt idx="3254">
                  <c:v>21.0001</c:v>
                </c:pt>
                <c:pt idx="3255">
                  <c:v>15.0001</c:v>
                </c:pt>
                <c:pt idx="3256">
                  <c:v>12.0001</c:v>
                </c:pt>
                <c:pt idx="3257">
                  <c:v>16.0001</c:v>
                </c:pt>
                <c:pt idx="3258">
                  <c:v>8.0000999999999998</c:v>
                </c:pt>
                <c:pt idx="3259">
                  <c:v>11.0001</c:v>
                </c:pt>
                <c:pt idx="3260">
                  <c:v>12.0001</c:v>
                </c:pt>
                <c:pt idx="3261">
                  <c:v>9.0000999999999998</c:v>
                </c:pt>
                <c:pt idx="3262">
                  <c:v>14.0001</c:v>
                </c:pt>
                <c:pt idx="3263">
                  <c:v>19.0001</c:v>
                </c:pt>
                <c:pt idx="3264">
                  <c:v>13.0001</c:v>
                </c:pt>
                <c:pt idx="3265">
                  <c:v>17.0001</c:v>
                </c:pt>
                <c:pt idx="3266">
                  <c:v>12.0001</c:v>
                </c:pt>
                <c:pt idx="3267">
                  <c:v>12.0001</c:v>
                </c:pt>
                <c:pt idx="3268">
                  <c:v>17.0001</c:v>
                </c:pt>
                <c:pt idx="3269">
                  <c:v>14.0001</c:v>
                </c:pt>
                <c:pt idx="3270">
                  <c:v>14.0001</c:v>
                </c:pt>
                <c:pt idx="3271">
                  <c:v>18.0001</c:v>
                </c:pt>
                <c:pt idx="3272">
                  <c:v>12.0001</c:v>
                </c:pt>
                <c:pt idx="3273">
                  <c:v>11.0001</c:v>
                </c:pt>
                <c:pt idx="3274">
                  <c:v>16.0001</c:v>
                </c:pt>
                <c:pt idx="3275">
                  <c:v>13.0001</c:v>
                </c:pt>
                <c:pt idx="3276">
                  <c:v>17.0001</c:v>
                </c:pt>
                <c:pt idx="3277">
                  <c:v>9.0000999999999998</c:v>
                </c:pt>
                <c:pt idx="3278">
                  <c:v>11.0001</c:v>
                </c:pt>
                <c:pt idx="3279">
                  <c:v>14.0001</c:v>
                </c:pt>
                <c:pt idx="3280">
                  <c:v>11.0001</c:v>
                </c:pt>
                <c:pt idx="3281">
                  <c:v>24.0001</c:v>
                </c:pt>
                <c:pt idx="3282">
                  <c:v>12.0001</c:v>
                </c:pt>
                <c:pt idx="3283">
                  <c:v>20.0001</c:v>
                </c:pt>
                <c:pt idx="3284">
                  <c:v>22.0001</c:v>
                </c:pt>
                <c:pt idx="3285">
                  <c:v>27.0001</c:v>
                </c:pt>
                <c:pt idx="3286">
                  <c:v>21.0001</c:v>
                </c:pt>
                <c:pt idx="3287">
                  <c:v>34.000100000000003</c:v>
                </c:pt>
                <c:pt idx="3288">
                  <c:v>31.0001</c:v>
                </c:pt>
                <c:pt idx="3289">
                  <c:v>45.000100000000003</c:v>
                </c:pt>
                <c:pt idx="3290">
                  <c:v>85.000100000000003</c:v>
                </c:pt>
                <c:pt idx="3291">
                  <c:v>322.00009999999997</c:v>
                </c:pt>
                <c:pt idx="3292">
                  <c:v>387.00009999999997</c:v>
                </c:pt>
                <c:pt idx="3293">
                  <c:v>42.000100000000003</c:v>
                </c:pt>
                <c:pt idx="3294">
                  <c:v>38.000100000000003</c:v>
                </c:pt>
                <c:pt idx="3295">
                  <c:v>40.000100000000003</c:v>
                </c:pt>
                <c:pt idx="3296">
                  <c:v>9.0000999999999998</c:v>
                </c:pt>
                <c:pt idx="3297">
                  <c:v>4.0000999999999998</c:v>
                </c:pt>
                <c:pt idx="3298">
                  <c:v>15.0001</c:v>
                </c:pt>
                <c:pt idx="3299">
                  <c:v>11.0001</c:v>
                </c:pt>
                <c:pt idx="3300">
                  <c:v>14.0001</c:v>
                </c:pt>
                <c:pt idx="3301">
                  <c:v>12.0001</c:v>
                </c:pt>
                <c:pt idx="3302">
                  <c:v>12.0001</c:v>
                </c:pt>
                <c:pt idx="3303">
                  <c:v>14.0001</c:v>
                </c:pt>
                <c:pt idx="3304">
                  <c:v>14.0001</c:v>
                </c:pt>
                <c:pt idx="3305">
                  <c:v>9.0000999999999998</c:v>
                </c:pt>
                <c:pt idx="3306">
                  <c:v>9.0000999999999998</c:v>
                </c:pt>
                <c:pt idx="3307">
                  <c:v>11.0001</c:v>
                </c:pt>
                <c:pt idx="3308">
                  <c:v>10.0001</c:v>
                </c:pt>
                <c:pt idx="3309">
                  <c:v>11.0001</c:v>
                </c:pt>
                <c:pt idx="3310">
                  <c:v>12.0001</c:v>
                </c:pt>
                <c:pt idx="3311">
                  <c:v>8.0000999999999998</c:v>
                </c:pt>
                <c:pt idx="3312">
                  <c:v>8.0000999999999998</c:v>
                </c:pt>
                <c:pt idx="3313">
                  <c:v>8.0000999999999998</c:v>
                </c:pt>
                <c:pt idx="3314">
                  <c:v>14.0001</c:v>
                </c:pt>
                <c:pt idx="3315">
                  <c:v>12.0001</c:v>
                </c:pt>
                <c:pt idx="3316">
                  <c:v>9.0000999999999998</c:v>
                </c:pt>
                <c:pt idx="3317">
                  <c:v>14.0001</c:v>
                </c:pt>
                <c:pt idx="3318">
                  <c:v>11.0001</c:v>
                </c:pt>
                <c:pt idx="3319">
                  <c:v>16.0001</c:v>
                </c:pt>
                <c:pt idx="3320">
                  <c:v>10.0001</c:v>
                </c:pt>
                <c:pt idx="3321">
                  <c:v>12.0001</c:v>
                </c:pt>
                <c:pt idx="3322">
                  <c:v>13.0001</c:v>
                </c:pt>
                <c:pt idx="3323">
                  <c:v>19.0001</c:v>
                </c:pt>
                <c:pt idx="3324">
                  <c:v>21.0001</c:v>
                </c:pt>
                <c:pt idx="3325">
                  <c:v>17.0001</c:v>
                </c:pt>
                <c:pt idx="3326">
                  <c:v>19.0001</c:v>
                </c:pt>
                <c:pt idx="3327">
                  <c:v>16.0001</c:v>
                </c:pt>
                <c:pt idx="3328">
                  <c:v>20.0001</c:v>
                </c:pt>
                <c:pt idx="3329">
                  <c:v>13.0001</c:v>
                </c:pt>
                <c:pt idx="3330">
                  <c:v>10.0001</c:v>
                </c:pt>
                <c:pt idx="3331">
                  <c:v>16.0001</c:v>
                </c:pt>
                <c:pt idx="3332">
                  <c:v>23.0001</c:v>
                </c:pt>
                <c:pt idx="3333">
                  <c:v>21.0001</c:v>
                </c:pt>
                <c:pt idx="3334">
                  <c:v>16.0001</c:v>
                </c:pt>
                <c:pt idx="3335">
                  <c:v>16.0001</c:v>
                </c:pt>
                <c:pt idx="3336">
                  <c:v>8.0000999999999998</c:v>
                </c:pt>
                <c:pt idx="3337">
                  <c:v>27.0001</c:v>
                </c:pt>
                <c:pt idx="3338">
                  <c:v>23.0001</c:v>
                </c:pt>
                <c:pt idx="3339">
                  <c:v>19.0001</c:v>
                </c:pt>
                <c:pt idx="3340">
                  <c:v>20.0001</c:v>
                </c:pt>
                <c:pt idx="3341">
                  <c:v>18.0001</c:v>
                </c:pt>
                <c:pt idx="3342">
                  <c:v>31.0001</c:v>
                </c:pt>
                <c:pt idx="3343">
                  <c:v>38.000100000000003</c:v>
                </c:pt>
                <c:pt idx="3344">
                  <c:v>31.0001</c:v>
                </c:pt>
                <c:pt idx="3345">
                  <c:v>28.0001</c:v>
                </c:pt>
                <c:pt idx="3346">
                  <c:v>29.0001</c:v>
                </c:pt>
                <c:pt idx="3347">
                  <c:v>21.0001</c:v>
                </c:pt>
                <c:pt idx="3348">
                  <c:v>39.000100000000003</c:v>
                </c:pt>
                <c:pt idx="3349">
                  <c:v>39.000100000000003</c:v>
                </c:pt>
                <c:pt idx="3350">
                  <c:v>48.000100000000003</c:v>
                </c:pt>
                <c:pt idx="3351">
                  <c:v>32.000100000000003</c:v>
                </c:pt>
                <c:pt idx="3352">
                  <c:v>49.000100000000003</c:v>
                </c:pt>
                <c:pt idx="3353">
                  <c:v>41.000100000000003</c:v>
                </c:pt>
                <c:pt idx="3354">
                  <c:v>35.000100000000003</c:v>
                </c:pt>
                <c:pt idx="3355">
                  <c:v>56.000100000000003</c:v>
                </c:pt>
                <c:pt idx="3356">
                  <c:v>38.000100000000003</c:v>
                </c:pt>
                <c:pt idx="3357">
                  <c:v>55.000100000000003</c:v>
                </c:pt>
                <c:pt idx="3358">
                  <c:v>59.000100000000003</c:v>
                </c:pt>
                <c:pt idx="3359">
                  <c:v>61.000100000000003</c:v>
                </c:pt>
                <c:pt idx="3360">
                  <c:v>68.000100000000003</c:v>
                </c:pt>
                <c:pt idx="3361">
                  <c:v>71.000100000000003</c:v>
                </c:pt>
                <c:pt idx="3362">
                  <c:v>70.000100000000003</c:v>
                </c:pt>
                <c:pt idx="3363">
                  <c:v>70.000100000000003</c:v>
                </c:pt>
                <c:pt idx="3364">
                  <c:v>79.000100000000003</c:v>
                </c:pt>
                <c:pt idx="3365">
                  <c:v>92.000100000000003</c:v>
                </c:pt>
                <c:pt idx="3366">
                  <c:v>108.0001</c:v>
                </c:pt>
                <c:pt idx="3367">
                  <c:v>103.0001</c:v>
                </c:pt>
                <c:pt idx="3368">
                  <c:v>114.0001</c:v>
                </c:pt>
                <c:pt idx="3369">
                  <c:v>117.0001</c:v>
                </c:pt>
                <c:pt idx="3370">
                  <c:v>118.0001</c:v>
                </c:pt>
                <c:pt idx="3371">
                  <c:v>147.0001</c:v>
                </c:pt>
                <c:pt idx="3372">
                  <c:v>130.0001</c:v>
                </c:pt>
                <c:pt idx="3373">
                  <c:v>216.0001</c:v>
                </c:pt>
                <c:pt idx="3374">
                  <c:v>197.0001</c:v>
                </c:pt>
                <c:pt idx="3375">
                  <c:v>229.0001</c:v>
                </c:pt>
                <c:pt idx="3376">
                  <c:v>251.0001</c:v>
                </c:pt>
                <c:pt idx="3377">
                  <c:v>291.00009999999997</c:v>
                </c:pt>
                <c:pt idx="3378">
                  <c:v>327.00009999999997</c:v>
                </c:pt>
                <c:pt idx="3379">
                  <c:v>415.00009999999997</c:v>
                </c:pt>
                <c:pt idx="3380">
                  <c:v>464.00009999999997</c:v>
                </c:pt>
                <c:pt idx="3381">
                  <c:v>589.00009999999997</c:v>
                </c:pt>
                <c:pt idx="3382">
                  <c:v>716.00009999999997</c:v>
                </c:pt>
                <c:pt idx="3383">
                  <c:v>977.00009999999997</c:v>
                </c:pt>
                <c:pt idx="3384">
                  <c:v>1613.0001</c:v>
                </c:pt>
                <c:pt idx="3385">
                  <c:v>8103.0001000000002</c:v>
                </c:pt>
                <c:pt idx="3386">
                  <c:v>13785.000099999999</c:v>
                </c:pt>
                <c:pt idx="3387">
                  <c:v>1956.0001</c:v>
                </c:pt>
                <c:pt idx="3388">
                  <c:v>57.000100000000003</c:v>
                </c:pt>
                <c:pt idx="3389">
                  <c:v>179.0001</c:v>
                </c:pt>
                <c:pt idx="3390">
                  <c:v>195.0001</c:v>
                </c:pt>
                <c:pt idx="3391">
                  <c:v>24.0001</c:v>
                </c:pt>
                <c:pt idx="3392">
                  <c:v>7.0000999999999998</c:v>
                </c:pt>
                <c:pt idx="3393">
                  <c:v>14.0001</c:v>
                </c:pt>
                <c:pt idx="3394">
                  <c:v>8.0000999999999998</c:v>
                </c:pt>
                <c:pt idx="3395">
                  <c:v>10.0001</c:v>
                </c:pt>
                <c:pt idx="3396">
                  <c:v>8.0000999999999998</c:v>
                </c:pt>
                <c:pt idx="3397">
                  <c:v>17.0001</c:v>
                </c:pt>
                <c:pt idx="3398">
                  <c:v>11.0001</c:v>
                </c:pt>
                <c:pt idx="3399">
                  <c:v>7.0000999999999998</c:v>
                </c:pt>
                <c:pt idx="3400">
                  <c:v>13.0001</c:v>
                </c:pt>
                <c:pt idx="3401">
                  <c:v>10.0001</c:v>
                </c:pt>
                <c:pt idx="3402">
                  <c:v>9.0000999999999998</c:v>
                </c:pt>
                <c:pt idx="3403">
                  <c:v>14.0001</c:v>
                </c:pt>
                <c:pt idx="3404">
                  <c:v>14.0001</c:v>
                </c:pt>
                <c:pt idx="3405">
                  <c:v>12.0001</c:v>
                </c:pt>
                <c:pt idx="3406">
                  <c:v>15.0001</c:v>
                </c:pt>
                <c:pt idx="3407">
                  <c:v>15.0001</c:v>
                </c:pt>
                <c:pt idx="3408">
                  <c:v>17.0001</c:v>
                </c:pt>
                <c:pt idx="3409">
                  <c:v>9.0000999999999998</c:v>
                </c:pt>
                <c:pt idx="3410">
                  <c:v>14.0001</c:v>
                </c:pt>
                <c:pt idx="3411">
                  <c:v>11.0001</c:v>
                </c:pt>
                <c:pt idx="3412">
                  <c:v>11.0001</c:v>
                </c:pt>
                <c:pt idx="3413">
                  <c:v>9.0000999999999998</c:v>
                </c:pt>
                <c:pt idx="3414">
                  <c:v>12.0001</c:v>
                </c:pt>
                <c:pt idx="3415">
                  <c:v>15.0001</c:v>
                </c:pt>
                <c:pt idx="3416">
                  <c:v>11.0001</c:v>
                </c:pt>
                <c:pt idx="3417">
                  <c:v>11.0001</c:v>
                </c:pt>
                <c:pt idx="3418">
                  <c:v>13.0001</c:v>
                </c:pt>
                <c:pt idx="3419">
                  <c:v>12.0001</c:v>
                </c:pt>
                <c:pt idx="3420">
                  <c:v>14.0001</c:v>
                </c:pt>
                <c:pt idx="3421">
                  <c:v>7.0000999999999998</c:v>
                </c:pt>
                <c:pt idx="3422">
                  <c:v>6.0000999999999998</c:v>
                </c:pt>
                <c:pt idx="3423">
                  <c:v>11.0001</c:v>
                </c:pt>
                <c:pt idx="3424">
                  <c:v>16.0001</c:v>
                </c:pt>
                <c:pt idx="3425">
                  <c:v>15.0001</c:v>
                </c:pt>
                <c:pt idx="3426">
                  <c:v>15.0001</c:v>
                </c:pt>
                <c:pt idx="3427">
                  <c:v>6.0000999999999998</c:v>
                </c:pt>
                <c:pt idx="3428">
                  <c:v>12.0001</c:v>
                </c:pt>
                <c:pt idx="3429">
                  <c:v>9.0000999999999998</c:v>
                </c:pt>
                <c:pt idx="3430">
                  <c:v>11.0001</c:v>
                </c:pt>
                <c:pt idx="3431">
                  <c:v>13.0001</c:v>
                </c:pt>
                <c:pt idx="3432">
                  <c:v>11.0001</c:v>
                </c:pt>
                <c:pt idx="3433">
                  <c:v>8.0000999999999998</c:v>
                </c:pt>
                <c:pt idx="3434">
                  <c:v>6.0000999999999998</c:v>
                </c:pt>
                <c:pt idx="3435">
                  <c:v>12.0001</c:v>
                </c:pt>
                <c:pt idx="3436">
                  <c:v>11.0001</c:v>
                </c:pt>
                <c:pt idx="3437">
                  <c:v>13.0001</c:v>
                </c:pt>
                <c:pt idx="3438">
                  <c:v>18.0001</c:v>
                </c:pt>
                <c:pt idx="3439">
                  <c:v>12.0001</c:v>
                </c:pt>
                <c:pt idx="3440">
                  <c:v>14.0001</c:v>
                </c:pt>
                <c:pt idx="3441">
                  <c:v>19.0001</c:v>
                </c:pt>
                <c:pt idx="3442">
                  <c:v>7.0000999999999998</c:v>
                </c:pt>
                <c:pt idx="3443">
                  <c:v>23.0001</c:v>
                </c:pt>
                <c:pt idx="3444">
                  <c:v>14.0001</c:v>
                </c:pt>
                <c:pt idx="3445">
                  <c:v>16.0001</c:v>
                </c:pt>
                <c:pt idx="3446">
                  <c:v>16.0001</c:v>
                </c:pt>
                <c:pt idx="3447">
                  <c:v>19.0001</c:v>
                </c:pt>
                <c:pt idx="3448">
                  <c:v>17.0001</c:v>
                </c:pt>
                <c:pt idx="3449">
                  <c:v>13.0001</c:v>
                </c:pt>
                <c:pt idx="3450">
                  <c:v>17.0001</c:v>
                </c:pt>
                <c:pt idx="3451">
                  <c:v>25.0001</c:v>
                </c:pt>
                <c:pt idx="3452">
                  <c:v>17.0001</c:v>
                </c:pt>
                <c:pt idx="3453">
                  <c:v>17.0001</c:v>
                </c:pt>
                <c:pt idx="3454">
                  <c:v>23.0001</c:v>
                </c:pt>
                <c:pt idx="3455">
                  <c:v>24.0001</c:v>
                </c:pt>
                <c:pt idx="3456">
                  <c:v>19.0001</c:v>
                </c:pt>
                <c:pt idx="3457">
                  <c:v>35.000100000000003</c:v>
                </c:pt>
                <c:pt idx="3458">
                  <c:v>40.000100000000003</c:v>
                </c:pt>
                <c:pt idx="3459">
                  <c:v>34.000100000000003</c:v>
                </c:pt>
                <c:pt idx="3460">
                  <c:v>36.000100000000003</c:v>
                </c:pt>
                <c:pt idx="3461">
                  <c:v>35.000100000000003</c:v>
                </c:pt>
                <c:pt idx="3462">
                  <c:v>42.000100000000003</c:v>
                </c:pt>
                <c:pt idx="3463">
                  <c:v>41.000100000000003</c:v>
                </c:pt>
                <c:pt idx="3464">
                  <c:v>37.000100000000003</c:v>
                </c:pt>
                <c:pt idx="3465">
                  <c:v>57.000100000000003</c:v>
                </c:pt>
                <c:pt idx="3466">
                  <c:v>65.000100000000003</c:v>
                </c:pt>
                <c:pt idx="3467">
                  <c:v>77.000100000000003</c:v>
                </c:pt>
                <c:pt idx="3468">
                  <c:v>85.000100000000003</c:v>
                </c:pt>
                <c:pt idx="3469">
                  <c:v>86.000100000000003</c:v>
                </c:pt>
                <c:pt idx="3470">
                  <c:v>96.000100000000003</c:v>
                </c:pt>
                <c:pt idx="3471">
                  <c:v>104.0001</c:v>
                </c:pt>
                <c:pt idx="3472">
                  <c:v>114.0001</c:v>
                </c:pt>
                <c:pt idx="3473">
                  <c:v>136.0001</c:v>
                </c:pt>
                <c:pt idx="3474">
                  <c:v>183.0001</c:v>
                </c:pt>
                <c:pt idx="3475">
                  <c:v>238.0001</c:v>
                </c:pt>
                <c:pt idx="3476">
                  <c:v>351.00009999999997</c:v>
                </c:pt>
                <c:pt idx="3477">
                  <c:v>1451.0001</c:v>
                </c:pt>
                <c:pt idx="3478">
                  <c:v>2806.0001000000002</c:v>
                </c:pt>
                <c:pt idx="3479">
                  <c:v>771.00009999999997</c:v>
                </c:pt>
                <c:pt idx="3480">
                  <c:v>49.000100000000003</c:v>
                </c:pt>
                <c:pt idx="3481">
                  <c:v>2.0001000000000002</c:v>
                </c:pt>
                <c:pt idx="3482">
                  <c:v>20.0001</c:v>
                </c:pt>
                <c:pt idx="3483">
                  <c:v>36.000100000000003</c:v>
                </c:pt>
                <c:pt idx="3484">
                  <c:v>6.0000999999999998</c:v>
                </c:pt>
                <c:pt idx="3485">
                  <c:v>4.0000999999999998</c:v>
                </c:pt>
                <c:pt idx="3486">
                  <c:v>3.0001000000000002</c:v>
                </c:pt>
                <c:pt idx="3487">
                  <c:v>7.0000999999999998</c:v>
                </c:pt>
                <c:pt idx="3488">
                  <c:v>5.0000999999999998</c:v>
                </c:pt>
                <c:pt idx="3489">
                  <c:v>2.0001000000000002</c:v>
                </c:pt>
                <c:pt idx="3490">
                  <c:v>2.0001000000000002</c:v>
                </c:pt>
                <c:pt idx="3491">
                  <c:v>4.0000999999999998</c:v>
                </c:pt>
                <c:pt idx="3492">
                  <c:v>2.0001000000000002</c:v>
                </c:pt>
                <c:pt idx="3493">
                  <c:v>3.0001000000000002</c:v>
                </c:pt>
                <c:pt idx="3494">
                  <c:v>3.0001000000000002</c:v>
                </c:pt>
                <c:pt idx="3495">
                  <c:v>4.0000999999999998</c:v>
                </c:pt>
                <c:pt idx="3496">
                  <c:v>3.0001000000000002</c:v>
                </c:pt>
                <c:pt idx="3497">
                  <c:v>4.0000999999999998</c:v>
                </c:pt>
                <c:pt idx="3498">
                  <c:v>4.0000999999999998</c:v>
                </c:pt>
                <c:pt idx="3499">
                  <c:v>5.0000999999999998</c:v>
                </c:pt>
                <c:pt idx="3500">
                  <c:v>5.0000999999999998</c:v>
                </c:pt>
                <c:pt idx="3501">
                  <c:v>1.0001</c:v>
                </c:pt>
                <c:pt idx="3502">
                  <c:v>3.0001000000000002</c:v>
                </c:pt>
                <c:pt idx="3503">
                  <c:v>3.0001000000000002</c:v>
                </c:pt>
                <c:pt idx="3504">
                  <c:v>3.0001000000000002</c:v>
                </c:pt>
                <c:pt idx="3505">
                  <c:v>1.0001</c:v>
                </c:pt>
                <c:pt idx="3506">
                  <c:v>1.0001</c:v>
                </c:pt>
                <c:pt idx="3507">
                  <c:v>3.0001000000000002</c:v>
                </c:pt>
                <c:pt idx="3508">
                  <c:v>2.0001000000000002</c:v>
                </c:pt>
                <c:pt idx="3509">
                  <c:v>4.0000999999999998</c:v>
                </c:pt>
                <c:pt idx="3510">
                  <c:v>1.0001</c:v>
                </c:pt>
                <c:pt idx="3511">
                  <c:v>1.0001</c:v>
                </c:pt>
                <c:pt idx="3512">
                  <c:v>2.0001000000000002</c:v>
                </c:pt>
                <c:pt idx="3513">
                  <c:v>4.0000999999999998</c:v>
                </c:pt>
                <c:pt idx="3514">
                  <c:v>1.0001</c:v>
                </c:pt>
                <c:pt idx="3515">
                  <c:v>4.0000999999999998</c:v>
                </c:pt>
                <c:pt idx="3516">
                  <c:v>3.0001000000000002</c:v>
                </c:pt>
                <c:pt idx="3517">
                  <c:v>2.0001000000000002</c:v>
                </c:pt>
                <c:pt idx="3518">
                  <c:v>1.0001</c:v>
                </c:pt>
                <c:pt idx="3519">
                  <c:v>4.0000999999999998</c:v>
                </c:pt>
                <c:pt idx="3520">
                  <c:v>2.0001000000000002</c:v>
                </c:pt>
                <c:pt idx="3521">
                  <c:v>2.0001000000000002</c:v>
                </c:pt>
                <c:pt idx="3522">
                  <c:v>4.0000999999999998</c:v>
                </c:pt>
                <c:pt idx="3523">
                  <c:v>4.0000999999999998</c:v>
                </c:pt>
                <c:pt idx="3524">
                  <c:v>4.0000999999999998</c:v>
                </c:pt>
                <c:pt idx="3525">
                  <c:v>4.0000999999999998</c:v>
                </c:pt>
                <c:pt idx="3526">
                  <c:v>2.0001000000000002</c:v>
                </c:pt>
                <c:pt idx="3527">
                  <c:v>4.0000999999999998</c:v>
                </c:pt>
                <c:pt idx="3528">
                  <c:v>3.0001000000000002</c:v>
                </c:pt>
                <c:pt idx="3529">
                  <c:v>6.0000999999999998</c:v>
                </c:pt>
                <c:pt idx="3530">
                  <c:v>2.0001000000000002</c:v>
                </c:pt>
                <c:pt idx="3531">
                  <c:v>5.0000999999999998</c:v>
                </c:pt>
                <c:pt idx="3532">
                  <c:v>2.0001000000000002</c:v>
                </c:pt>
                <c:pt idx="3533">
                  <c:v>3.0001000000000002</c:v>
                </c:pt>
                <c:pt idx="3534">
                  <c:v>4.0000999999999998</c:v>
                </c:pt>
                <c:pt idx="3535">
                  <c:v>5.0000999999999998</c:v>
                </c:pt>
                <c:pt idx="3536">
                  <c:v>1.0001</c:v>
                </c:pt>
                <c:pt idx="3537">
                  <c:v>1.0001</c:v>
                </c:pt>
                <c:pt idx="3538">
                  <c:v>5.0000999999999998</c:v>
                </c:pt>
                <c:pt idx="3539">
                  <c:v>1E-4</c:v>
                </c:pt>
                <c:pt idx="3540">
                  <c:v>1.0001</c:v>
                </c:pt>
                <c:pt idx="3541">
                  <c:v>3.0001000000000002</c:v>
                </c:pt>
                <c:pt idx="3542">
                  <c:v>2.0001000000000002</c:v>
                </c:pt>
                <c:pt idx="3543">
                  <c:v>3.0001000000000002</c:v>
                </c:pt>
                <c:pt idx="3544">
                  <c:v>5.0000999999999998</c:v>
                </c:pt>
                <c:pt idx="3545">
                  <c:v>3.0001000000000002</c:v>
                </c:pt>
                <c:pt idx="3546">
                  <c:v>3.0001000000000002</c:v>
                </c:pt>
                <c:pt idx="3547">
                  <c:v>3.0001000000000002</c:v>
                </c:pt>
                <c:pt idx="3548">
                  <c:v>6.0000999999999998</c:v>
                </c:pt>
                <c:pt idx="3549">
                  <c:v>5.0000999999999998</c:v>
                </c:pt>
                <c:pt idx="3550">
                  <c:v>4.0000999999999998</c:v>
                </c:pt>
                <c:pt idx="3551">
                  <c:v>2.0001000000000002</c:v>
                </c:pt>
                <c:pt idx="3552">
                  <c:v>3.0001000000000002</c:v>
                </c:pt>
                <c:pt idx="3553">
                  <c:v>8.0000999999999998</c:v>
                </c:pt>
                <c:pt idx="3554">
                  <c:v>8.0000999999999998</c:v>
                </c:pt>
                <c:pt idx="3555">
                  <c:v>14.0001</c:v>
                </c:pt>
                <c:pt idx="3556">
                  <c:v>8.0000999999999998</c:v>
                </c:pt>
                <c:pt idx="3557">
                  <c:v>15.0001</c:v>
                </c:pt>
                <c:pt idx="3558">
                  <c:v>13.0001</c:v>
                </c:pt>
                <c:pt idx="3559">
                  <c:v>8.0000999999999998</c:v>
                </c:pt>
                <c:pt idx="3560">
                  <c:v>7.0000999999999998</c:v>
                </c:pt>
                <c:pt idx="3561">
                  <c:v>19.0001</c:v>
                </c:pt>
                <c:pt idx="3562">
                  <c:v>15.0001</c:v>
                </c:pt>
                <c:pt idx="3563">
                  <c:v>12.0001</c:v>
                </c:pt>
                <c:pt idx="3564">
                  <c:v>14.0001</c:v>
                </c:pt>
                <c:pt idx="3565">
                  <c:v>19.0001</c:v>
                </c:pt>
                <c:pt idx="3566">
                  <c:v>27.0001</c:v>
                </c:pt>
                <c:pt idx="3567">
                  <c:v>57.000100000000003</c:v>
                </c:pt>
                <c:pt idx="3568">
                  <c:v>115.0001</c:v>
                </c:pt>
                <c:pt idx="3569">
                  <c:v>306.00009999999997</c:v>
                </c:pt>
                <c:pt idx="3570">
                  <c:v>259.00009999999997</c:v>
                </c:pt>
                <c:pt idx="3571">
                  <c:v>33.000100000000003</c:v>
                </c:pt>
                <c:pt idx="3572">
                  <c:v>13.0001</c:v>
                </c:pt>
                <c:pt idx="3573">
                  <c:v>14.0001</c:v>
                </c:pt>
                <c:pt idx="3574">
                  <c:v>216.0001</c:v>
                </c:pt>
                <c:pt idx="3575">
                  <c:v>135.0001</c:v>
                </c:pt>
                <c:pt idx="3576">
                  <c:v>9.0000999999999998</c:v>
                </c:pt>
                <c:pt idx="3577">
                  <c:v>2.0001000000000002</c:v>
                </c:pt>
                <c:pt idx="3578">
                  <c:v>4.0000999999999998</c:v>
                </c:pt>
                <c:pt idx="3579">
                  <c:v>2.0001000000000002</c:v>
                </c:pt>
                <c:pt idx="3580">
                  <c:v>3.0001000000000002</c:v>
                </c:pt>
                <c:pt idx="3581">
                  <c:v>2.0001000000000002</c:v>
                </c:pt>
                <c:pt idx="3582">
                  <c:v>1.0001</c:v>
                </c:pt>
                <c:pt idx="3583">
                  <c:v>4.0000999999999998</c:v>
                </c:pt>
                <c:pt idx="3584">
                  <c:v>3.0001000000000002</c:v>
                </c:pt>
                <c:pt idx="3585">
                  <c:v>2.0001000000000002</c:v>
                </c:pt>
                <c:pt idx="3586">
                  <c:v>1E-4</c:v>
                </c:pt>
                <c:pt idx="3587">
                  <c:v>1E-4</c:v>
                </c:pt>
                <c:pt idx="3588">
                  <c:v>1.0001</c:v>
                </c:pt>
                <c:pt idx="3589">
                  <c:v>3.0001000000000002</c:v>
                </c:pt>
                <c:pt idx="3590">
                  <c:v>2.0001000000000002</c:v>
                </c:pt>
                <c:pt idx="3591">
                  <c:v>1E-4</c:v>
                </c:pt>
                <c:pt idx="3592">
                  <c:v>1E-4</c:v>
                </c:pt>
                <c:pt idx="3593">
                  <c:v>1.0001</c:v>
                </c:pt>
                <c:pt idx="3594">
                  <c:v>2.0001000000000002</c:v>
                </c:pt>
                <c:pt idx="3595">
                  <c:v>2.0001000000000002</c:v>
                </c:pt>
                <c:pt idx="3596">
                  <c:v>1.0001</c:v>
                </c:pt>
                <c:pt idx="3597">
                  <c:v>2.0001000000000002</c:v>
                </c:pt>
                <c:pt idx="3598">
                  <c:v>3.0001000000000002</c:v>
                </c:pt>
                <c:pt idx="3599">
                  <c:v>1E-4</c:v>
                </c:pt>
                <c:pt idx="3600">
                  <c:v>2.0001000000000002</c:v>
                </c:pt>
                <c:pt idx="3601">
                  <c:v>1E-4</c:v>
                </c:pt>
                <c:pt idx="3602">
                  <c:v>2.0001000000000002</c:v>
                </c:pt>
                <c:pt idx="3603">
                  <c:v>1.0001</c:v>
                </c:pt>
                <c:pt idx="3604">
                  <c:v>3.0001000000000002</c:v>
                </c:pt>
                <c:pt idx="3605">
                  <c:v>1E-4</c:v>
                </c:pt>
                <c:pt idx="3606">
                  <c:v>3.0001000000000002</c:v>
                </c:pt>
                <c:pt idx="3607">
                  <c:v>1.0001</c:v>
                </c:pt>
                <c:pt idx="3608">
                  <c:v>1E-4</c:v>
                </c:pt>
                <c:pt idx="3609">
                  <c:v>2.0001000000000002</c:v>
                </c:pt>
                <c:pt idx="3610">
                  <c:v>1.0001</c:v>
                </c:pt>
                <c:pt idx="3611">
                  <c:v>2.0001000000000002</c:v>
                </c:pt>
                <c:pt idx="3612">
                  <c:v>1.0001</c:v>
                </c:pt>
                <c:pt idx="3613">
                  <c:v>1.0001</c:v>
                </c:pt>
                <c:pt idx="3614">
                  <c:v>1E-4</c:v>
                </c:pt>
                <c:pt idx="3615">
                  <c:v>1.0001</c:v>
                </c:pt>
                <c:pt idx="3616">
                  <c:v>2.0001000000000002</c:v>
                </c:pt>
                <c:pt idx="3617">
                  <c:v>1.0001</c:v>
                </c:pt>
                <c:pt idx="3618">
                  <c:v>1E-4</c:v>
                </c:pt>
                <c:pt idx="3619">
                  <c:v>2.0001000000000002</c:v>
                </c:pt>
                <c:pt idx="3620">
                  <c:v>1.0001</c:v>
                </c:pt>
                <c:pt idx="3621">
                  <c:v>1E-4</c:v>
                </c:pt>
                <c:pt idx="3622">
                  <c:v>1E-4</c:v>
                </c:pt>
                <c:pt idx="3623">
                  <c:v>1.0001</c:v>
                </c:pt>
                <c:pt idx="3624">
                  <c:v>1.0001</c:v>
                </c:pt>
                <c:pt idx="3625">
                  <c:v>2.0001000000000002</c:v>
                </c:pt>
                <c:pt idx="3626">
                  <c:v>1E-4</c:v>
                </c:pt>
                <c:pt idx="3627">
                  <c:v>2.0001000000000002</c:v>
                </c:pt>
                <c:pt idx="3628">
                  <c:v>1E-4</c:v>
                </c:pt>
                <c:pt idx="3629">
                  <c:v>1.0001</c:v>
                </c:pt>
                <c:pt idx="3630">
                  <c:v>1E-4</c:v>
                </c:pt>
                <c:pt idx="3631">
                  <c:v>2.0001000000000002</c:v>
                </c:pt>
                <c:pt idx="3632">
                  <c:v>5.0000999999999998</c:v>
                </c:pt>
                <c:pt idx="3633">
                  <c:v>1.0001</c:v>
                </c:pt>
                <c:pt idx="3634">
                  <c:v>2.0001000000000002</c:v>
                </c:pt>
                <c:pt idx="3635">
                  <c:v>3.0001000000000002</c:v>
                </c:pt>
                <c:pt idx="3636">
                  <c:v>1E-4</c:v>
                </c:pt>
                <c:pt idx="3637">
                  <c:v>1.0001</c:v>
                </c:pt>
                <c:pt idx="3638">
                  <c:v>1.0001</c:v>
                </c:pt>
                <c:pt idx="3639">
                  <c:v>2.0001000000000002</c:v>
                </c:pt>
                <c:pt idx="3640">
                  <c:v>2.0001000000000002</c:v>
                </c:pt>
                <c:pt idx="3641">
                  <c:v>1E-4</c:v>
                </c:pt>
                <c:pt idx="3642">
                  <c:v>3.0001000000000002</c:v>
                </c:pt>
                <c:pt idx="3643">
                  <c:v>1E-4</c:v>
                </c:pt>
                <c:pt idx="3644">
                  <c:v>2.0001000000000002</c:v>
                </c:pt>
                <c:pt idx="3645">
                  <c:v>2.0001000000000002</c:v>
                </c:pt>
                <c:pt idx="3646">
                  <c:v>4.0000999999999998</c:v>
                </c:pt>
                <c:pt idx="3647">
                  <c:v>3.0001000000000002</c:v>
                </c:pt>
                <c:pt idx="3648">
                  <c:v>2.0001000000000002</c:v>
                </c:pt>
                <c:pt idx="3649">
                  <c:v>2.0001000000000002</c:v>
                </c:pt>
                <c:pt idx="3650">
                  <c:v>3.0001000000000002</c:v>
                </c:pt>
                <c:pt idx="3651">
                  <c:v>7.0000999999999998</c:v>
                </c:pt>
                <c:pt idx="3652">
                  <c:v>11.0001</c:v>
                </c:pt>
                <c:pt idx="3653">
                  <c:v>8.0000999999999998</c:v>
                </c:pt>
                <c:pt idx="3654">
                  <c:v>11.0001</c:v>
                </c:pt>
                <c:pt idx="3655">
                  <c:v>11.0001</c:v>
                </c:pt>
                <c:pt idx="3656">
                  <c:v>17.0001</c:v>
                </c:pt>
                <c:pt idx="3657">
                  <c:v>49.000100000000003</c:v>
                </c:pt>
                <c:pt idx="3658">
                  <c:v>112.0001</c:v>
                </c:pt>
                <c:pt idx="3659">
                  <c:v>52.000100000000003</c:v>
                </c:pt>
                <c:pt idx="3660">
                  <c:v>4.0000999999999998</c:v>
                </c:pt>
                <c:pt idx="3661">
                  <c:v>3.0001000000000002</c:v>
                </c:pt>
                <c:pt idx="3662">
                  <c:v>2.0001000000000002</c:v>
                </c:pt>
                <c:pt idx="3663">
                  <c:v>10.0001</c:v>
                </c:pt>
                <c:pt idx="3664">
                  <c:v>9.0000999999999998</c:v>
                </c:pt>
                <c:pt idx="3665">
                  <c:v>3.0001000000000002</c:v>
                </c:pt>
                <c:pt idx="3666">
                  <c:v>1E-4</c:v>
                </c:pt>
                <c:pt idx="3667">
                  <c:v>2.0001000000000002</c:v>
                </c:pt>
                <c:pt idx="3668">
                  <c:v>1E-4</c:v>
                </c:pt>
                <c:pt idx="3669">
                  <c:v>1.0001</c:v>
                </c:pt>
                <c:pt idx="3670">
                  <c:v>1E-4</c:v>
                </c:pt>
                <c:pt idx="3671">
                  <c:v>1E-4</c:v>
                </c:pt>
                <c:pt idx="3672">
                  <c:v>2.0001000000000002</c:v>
                </c:pt>
                <c:pt idx="3673">
                  <c:v>1E-4</c:v>
                </c:pt>
                <c:pt idx="3674">
                  <c:v>1.0001</c:v>
                </c:pt>
                <c:pt idx="3675">
                  <c:v>1.0001</c:v>
                </c:pt>
                <c:pt idx="3676">
                  <c:v>1E-4</c:v>
                </c:pt>
                <c:pt idx="3677">
                  <c:v>1E-4</c:v>
                </c:pt>
                <c:pt idx="3678">
                  <c:v>2.0001000000000002</c:v>
                </c:pt>
                <c:pt idx="3679">
                  <c:v>2.0001000000000002</c:v>
                </c:pt>
                <c:pt idx="3680">
                  <c:v>1.0001</c:v>
                </c:pt>
                <c:pt idx="3681">
                  <c:v>3.0001000000000002</c:v>
                </c:pt>
                <c:pt idx="3682">
                  <c:v>2.0001000000000002</c:v>
                </c:pt>
                <c:pt idx="3683">
                  <c:v>2.0001000000000002</c:v>
                </c:pt>
                <c:pt idx="3684">
                  <c:v>1E-4</c:v>
                </c:pt>
                <c:pt idx="3685">
                  <c:v>1.0001</c:v>
                </c:pt>
                <c:pt idx="3686">
                  <c:v>1E-4</c:v>
                </c:pt>
                <c:pt idx="3687">
                  <c:v>1E-4</c:v>
                </c:pt>
                <c:pt idx="3688">
                  <c:v>1E-4</c:v>
                </c:pt>
                <c:pt idx="3689">
                  <c:v>1.0001</c:v>
                </c:pt>
                <c:pt idx="3690">
                  <c:v>1.0001</c:v>
                </c:pt>
                <c:pt idx="3691">
                  <c:v>1E-4</c:v>
                </c:pt>
                <c:pt idx="3692">
                  <c:v>2.0001000000000002</c:v>
                </c:pt>
                <c:pt idx="3693">
                  <c:v>1E-4</c:v>
                </c:pt>
                <c:pt idx="3694">
                  <c:v>1.0001</c:v>
                </c:pt>
                <c:pt idx="3695">
                  <c:v>1E-4</c:v>
                </c:pt>
                <c:pt idx="3696">
                  <c:v>1E-4</c:v>
                </c:pt>
                <c:pt idx="3697">
                  <c:v>1E-4</c:v>
                </c:pt>
                <c:pt idx="3698">
                  <c:v>1.0001</c:v>
                </c:pt>
                <c:pt idx="3699">
                  <c:v>1E-4</c:v>
                </c:pt>
                <c:pt idx="3700">
                  <c:v>1.0001</c:v>
                </c:pt>
                <c:pt idx="3701">
                  <c:v>1.0001</c:v>
                </c:pt>
                <c:pt idx="3702">
                  <c:v>1.0001</c:v>
                </c:pt>
                <c:pt idx="3703">
                  <c:v>1.0001</c:v>
                </c:pt>
                <c:pt idx="3704">
                  <c:v>1.0001</c:v>
                </c:pt>
                <c:pt idx="3705">
                  <c:v>1.0001</c:v>
                </c:pt>
                <c:pt idx="3706">
                  <c:v>1E-4</c:v>
                </c:pt>
                <c:pt idx="3707">
                  <c:v>1E-4</c:v>
                </c:pt>
                <c:pt idx="3708">
                  <c:v>1E-4</c:v>
                </c:pt>
                <c:pt idx="3709">
                  <c:v>1E-4</c:v>
                </c:pt>
                <c:pt idx="3710">
                  <c:v>1.0001</c:v>
                </c:pt>
                <c:pt idx="3711">
                  <c:v>1E-4</c:v>
                </c:pt>
                <c:pt idx="3712">
                  <c:v>1E-4</c:v>
                </c:pt>
                <c:pt idx="3713">
                  <c:v>1E-4</c:v>
                </c:pt>
                <c:pt idx="3714">
                  <c:v>1E-4</c:v>
                </c:pt>
                <c:pt idx="3715">
                  <c:v>1E-4</c:v>
                </c:pt>
                <c:pt idx="3716">
                  <c:v>1.0001</c:v>
                </c:pt>
                <c:pt idx="3717">
                  <c:v>1E-4</c:v>
                </c:pt>
                <c:pt idx="3718">
                  <c:v>1E-4</c:v>
                </c:pt>
                <c:pt idx="3719">
                  <c:v>1E-4</c:v>
                </c:pt>
                <c:pt idx="3720">
                  <c:v>3.0001000000000002</c:v>
                </c:pt>
                <c:pt idx="3721">
                  <c:v>2.0001000000000002</c:v>
                </c:pt>
                <c:pt idx="3722">
                  <c:v>1.0001</c:v>
                </c:pt>
                <c:pt idx="3723">
                  <c:v>1.0001</c:v>
                </c:pt>
                <c:pt idx="3724">
                  <c:v>2.0001000000000002</c:v>
                </c:pt>
                <c:pt idx="3725">
                  <c:v>1.0001</c:v>
                </c:pt>
                <c:pt idx="3726">
                  <c:v>1.0001</c:v>
                </c:pt>
                <c:pt idx="3727">
                  <c:v>1.0001</c:v>
                </c:pt>
                <c:pt idx="3728">
                  <c:v>1.0001</c:v>
                </c:pt>
                <c:pt idx="3729">
                  <c:v>1.0001</c:v>
                </c:pt>
                <c:pt idx="3730">
                  <c:v>1E-4</c:v>
                </c:pt>
                <c:pt idx="3731">
                  <c:v>1E-4</c:v>
                </c:pt>
                <c:pt idx="3732">
                  <c:v>2.0001000000000002</c:v>
                </c:pt>
                <c:pt idx="3733">
                  <c:v>1E-4</c:v>
                </c:pt>
                <c:pt idx="3734">
                  <c:v>2.0001000000000002</c:v>
                </c:pt>
                <c:pt idx="3735">
                  <c:v>2.0001000000000002</c:v>
                </c:pt>
                <c:pt idx="3736">
                  <c:v>1.0001</c:v>
                </c:pt>
                <c:pt idx="3737">
                  <c:v>1E-4</c:v>
                </c:pt>
                <c:pt idx="3738">
                  <c:v>1.0001</c:v>
                </c:pt>
                <c:pt idx="3739">
                  <c:v>1.0001</c:v>
                </c:pt>
                <c:pt idx="3740">
                  <c:v>2.0001000000000002</c:v>
                </c:pt>
                <c:pt idx="3741">
                  <c:v>1E-4</c:v>
                </c:pt>
                <c:pt idx="3742">
                  <c:v>2.0001000000000002</c:v>
                </c:pt>
                <c:pt idx="3743">
                  <c:v>1.0001</c:v>
                </c:pt>
                <c:pt idx="3744">
                  <c:v>1.0001</c:v>
                </c:pt>
                <c:pt idx="3745">
                  <c:v>4.0000999999999998</c:v>
                </c:pt>
                <c:pt idx="3746">
                  <c:v>10.0001</c:v>
                </c:pt>
                <c:pt idx="3747">
                  <c:v>6.0000999999999998</c:v>
                </c:pt>
                <c:pt idx="3748">
                  <c:v>1.0001</c:v>
                </c:pt>
                <c:pt idx="3749">
                  <c:v>4.0000999999999998</c:v>
                </c:pt>
                <c:pt idx="3750">
                  <c:v>11.0001</c:v>
                </c:pt>
                <c:pt idx="3751">
                  <c:v>3.0001000000000002</c:v>
                </c:pt>
                <c:pt idx="3752">
                  <c:v>1E-4</c:v>
                </c:pt>
                <c:pt idx="3753">
                  <c:v>1E-4</c:v>
                </c:pt>
                <c:pt idx="3754">
                  <c:v>1.0001</c:v>
                </c:pt>
                <c:pt idx="3755">
                  <c:v>1E-4</c:v>
                </c:pt>
                <c:pt idx="3756">
                  <c:v>1.0001</c:v>
                </c:pt>
                <c:pt idx="3757">
                  <c:v>1E-4</c:v>
                </c:pt>
                <c:pt idx="3758">
                  <c:v>1.0001</c:v>
                </c:pt>
                <c:pt idx="3759">
                  <c:v>1E-4</c:v>
                </c:pt>
                <c:pt idx="3760">
                  <c:v>1E-4</c:v>
                </c:pt>
                <c:pt idx="3761">
                  <c:v>1E-4</c:v>
                </c:pt>
                <c:pt idx="3762">
                  <c:v>1.0001</c:v>
                </c:pt>
                <c:pt idx="3763">
                  <c:v>1.0001</c:v>
                </c:pt>
                <c:pt idx="3764">
                  <c:v>1.0001</c:v>
                </c:pt>
                <c:pt idx="3765">
                  <c:v>1.0001</c:v>
                </c:pt>
                <c:pt idx="3766">
                  <c:v>1E-4</c:v>
                </c:pt>
                <c:pt idx="3767">
                  <c:v>1E-4</c:v>
                </c:pt>
                <c:pt idx="3768">
                  <c:v>1E-4</c:v>
                </c:pt>
                <c:pt idx="3769">
                  <c:v>1E-4</c:v>
                </c:pt>
                <c:pt idx="3770">
                  <c:v>1.0001</c:v>
                </c:pt>
                <c:pt idx="3771">
                  <c:v>1E-4</c:v>
                </c:pt>
                <c:pt idx="3772">
                  <c:v>2.0001000000000002</c:v>
                </c:pt>
                <c:pt idx="3773">
                  <c:v>1E-4</c:v>
                </c:pt>
                <c:pt idx="3774">
                  <c:v>1.0001</c:v>
                </c:pt>
                <c:pt idx="3775">
                  <c:v>1E-4</c:v>
                </c:pt>
                <c:pt idx="3776">
                  <c:v>1E-4</c:v>
                </c:pt>
                <c:pt idx="3777">
                  <c:v>1E-4</c:v>
                </c:pt>
                <c:pt idx="3778">
                  <c:v>1E-4</c:v>
                </c:pt>
                <c:pt idx="3779">
                  <c:v>1.0001</c:v>
                </c:pt>
                <c:pt idx="3780">
                  <c:v>1E-4</c:v>
                </c:pt>
                <c:pt idx="3781">
                  <c:v>1.0001</c:v>
                </c:pt>
                <c:pt idx="3782">
                  <c:v>1E-4</c:v>
                </c:pt>
                <c:pt idx="3783">
                  <c:v>1.0001</c:v>
                </c:pt>
                <c:pt idx="3784">
                  <c:v>3.0001000000000002</c:v>
                </c:pt>
                <c:pt idx="3785">
                  <c:v>1.0001</c:v>
                </c:pt>
                <c:pt idx="3786">
                  <c:v>1E-4</c:v>
                </c:pt>
                <c:pt idx="3787">
                  <c:v>1.0001</c:v>
                </c:pt>
                <c:pt idx="3788">
                  <c:v>1E-4</c:v>
                </c:pt>
                <c:pt idx="3789">
                  <c:v>1.0001</c:v>
                </c:pt>
                <c:pt idx="3790">
                  <c:v>1E-4</c:v>
                </c:pt>
                <c:pt idx="3791">
                  <c:v>1E-4</c:v>
                </c:pt>
                <c:pt idx="3792">
                  <c:v>1E-4</c:v>
                </c:pt>
                <c:pt idx="3793">
                  <c:v>1.0001</c:v>
                </c:pt>
                <c:pt idx="3794">
                  <c:v>1.0001</c:v>
                </c:pt>
                <c:pt idx="3795">
                  <c:v>1E-4</c:v>
                </c:pt>
                <c:pt idx="3796">
                  <c:v>1E-4</c:v>
                </c:pt>
                <c:pt idx="3797">
                  <c:v>1E-4</c:v>
                </c:pt>
                <c:pt idx="3798">
                  <c:v>1E-4</c:v>
                </c:pt>
                <c:pt idx="3799">
                  <c:v>1.0001</c:v>
                </c:pt>
                <c:pt idx="3800">
                  <c:v>1.0001</c:v>
                </c:pt>
                <c:pt idx="3801">
                  <c:v>1E-4</c:v>
                </c:pt>
                <c:pt idx="3802">
                  <c:v>1E-4</c:v>
                </c:pt>
                <c:pt idx="3803">
                  <c:v>1E-4</c:v>
                </c:pt>
                <c:pt idx="3804">
                  <c:v>1E-4</c:v>
                </c:pt>
                <c:pt idx="3805">
                  <c:v>1E-4</c:v>
                </c:pt>
                <c:pt idx="3806">
                  <c:v>1E-4</c:v>
                </c:pt>
                <c:pt idx="3807">
                  <c:v>1E-4</c:v>
                </c:pt>
                <c:pt idx="3808">
                  <c:v>1E-4</c:v>
                </c:pt>
                <c:pt idx="3809">
                  <c:v>1E-4</c:v>
                </c:pt>
                <c:pt idx="3810">
                  <c:v>1E-4</c:v>
                </c:pt>
                <c:pt idx="3811">
                  <c:v>1E-4</c:v>
                </c:pt>
                <c:pt idx="3812">
                  <c:v>2.0001000000000002</c:v>
                </c:pt>
                <c:pt idx="3813">
                  <c:v>1E-4</c:v>
                </c:pt>
                <c:pt idx="3814">
                  <c:v>1E-4</c:v>
                </c:pt>
                <c:pt idx="3815">
                  <c:v>1.0001</c:v>
                </c:pt>
                <c:pt idx="3816">
                  <c:v>1.0001</c:v>
                </c:pt>
                <c:pt idx="3817">
                  <c:v>1E-4</c:v>
                </c:pt>
                <c:pt idx="3818">
                  <c:v>1E-4</c:v>
                </c:pt>
                <c:pt idx="3819">
                  <c:v>1.0001</c:v>
                </c:pt>
                <c:pt idx="3820">
                  <c:v>1E-4</c:v>
                </c:pt>
                <c:pt idx="3821">
                  <c:v>1E-4</c:v>
                </c:pt>
                <c:pt idx="3822">
                  <c:v>1E-4</c:v>
                </c:pt>
                <c:pt idx="3823">
                  <c:v>1E-4</c:v>
                </c:pt>
                <c:pt idx="3824">
                  <c:v>1E-4</c:v>
                </c:pt>
                <c:pt idx="3825">
                  <c:v>1E-4</c:v>
                </c:pt>
                <c:pt idx="3826">
                  <c:v>1.0001</c:v>
                </c:pt>
                <c:pt idx="3827">
                  <c:v>1E-4</c:v>
                </c:pt>
                <c:pt idx="3828">
                  <c:v>1E-4</c:v>
                </c:pt>
                <c:pt idx="3829">
                  <c:v>1E-4</c:v>
                </c:pt>
                <c:pt idx="3830">
                  <c:v>1E-4</c:v>
                </c:pt>
                <c:pt idx="3831">
                  <c:v>2.0001000000000002</c:v>
                </c:pt>
                <c:pt idx="3832">
                  <c:v>4.0000999999999998</c:v>
                </c:pt>
                <c:pt idx="3833">
                  <c:v>9.0000999999999998</c:v>
                </c:pt>
                <c:pt idx="3834">
                  <c:v>6.0000999999999998</c:v>
                </c:pt>
                <c:pt idx="3835">
                  <c:v>1.0001</c:v>
                </c:pt>
                <c:pt idx="3836">
                  <c:v>1E-4</c:v>
                </c:pt>
                <c:pt idx="3837">
                  <c:v>1E-4</c:v>
                </c:pt>
                <c:pt idx="3838">
                  <c:v>1.0001</c:v>
                </c:pt>
                <c:pt idx="3839">
                  <c:v>2.0001000000000002</c:v>
                </c:pt>
                <c:pt idx="3840">
                  <c:v>1E-4</c:v>
                </c:pt>
                <c:pt idx="3841">
                  <c:v>1E-4</c:v>
                </c:pt>
                <c:pt idx="3842">
                  <c:v>1.0001</c:v>
                </c:pt>
                <c:pt idx="3843">
                  <c:v>1.0001</c:v>
                </c:pt>
                <c:pt idx="3844">
                  <c:v>1E-4</c:v>
                </c:pt>
                <c:pt idx="3845">
                  <c:v>1.0001</c:v>
                </c:pt>
                <c:pt idx="3846">
                  <c:v>1.0001</c:v>
                </c:pt>
                <c:pt idx="3847">
                  <c:v>1E-4</c:v>
                </c:pt>
                <c:pt idx="3848">
                  <c:v>1E-4</c:v>
                </c:pt>
                <c:pt idx="3849">
                  <c:v>1.0001</c:v>
                </c:pt>
                <c:pt idx="3850">
                  <c:v>1E-4</c:v>
                </c:pt>
                <c:pt idx="3851">
                  <c:v>1.0001</c:v>
                </c:pt>
                <c:pt idx="3852">
                  <c:v>1E-4</c:v>
                </c:pt>
                <c:pt idx="3853">
                  <c:v>1E-4</c:v>
                </c:pt>
                <c:pt idx="3854">
                  <c:v>1E-4</c:v>
                </c:pt>
                <c:pt idx="3855">
                  <c:v>1.0001</c:v>
                </c:pt>
                <c:pt idx="3856">
                  <c:v>1E-4</c:v>
                </c:pt>
                <c:pt idx="3857">
                  <c:v>1E-4</c:v>
                </c:pt>
                <c:pt idx="3858">
                  <c:v>1E-4</c:v>
                </c:pt>
                <c:pt idx="3859">
                  <c:v>1.0001</c:v>
                </c:pt>
                <c:pt idx="3860">
                  <c:v>1.0001</c:v>
                </c:pt>
                <c:pt idx="3861">
                  <c:v>1E-4</c:v>
                </c:pt>
                <c:pt idx="3862">
                  <c:v>1.0001</c:v>
                </c:pt>
                <c:pt idx="3863">
                  <c:v>1E-4</c:v>
                </c:pt>
                <c:pt idx="3864">
                  <c:v>1E-4</c:v>
                </c:pt>
                <c:pt idx="3865">
                  <c:v>1E-4</c:v>
                </c:pt>
                <c:pt idx="3866">
                  <c:v>1E-4</c:v>
                </c:pt>
                <c:pt idx="3867">
                  <c:v>1E-4</c:v>
                </c:pt>
                <c:pt idx="3868">
                  <c:v>1E-4</c:v>
                </c:pt>
                <c:pt idx="3869">
                  <c:v>1.0001</c:v>
                </c:pt>
                <c:pt idx="3870">
                  <c:v>1.0001</c:v>
                </c:pt>
                <c:pt idx="3871">
                  <c:v>1E-4</c:v>
                </c:pt>
                <c:pt idx="3872">
                  <c:v>1.0001</c:v>
                </c:pt>
                <c:pt idx="3873">
                  <c:v>1E-4</c:v>
                </c:pt>
                <c:pt idx="3874">
                  <c:v>1E-4</c:v>
                </c:pt>
                <c:pt idx="3875">
                  <c:v>1E-4</c:v>
                </c:pt>
                <c:pt idx="3876">
                  <c:v>1E-4</c:v>
                </c:pt>
                <c:pt idx="3877">
                  <c:v>1E-4</c:v>
                </c:pt>
                <c:pt idx="3878">
                  <c:v>1.0001</c:v>
                </c:pt>
                <c:pt idx="3879">
                  <c:v>1.0001</c:v>
                </c:pt>
                <c:pt idx="3880">
                  <c:v>1E-4</c:v>
                </c:pt>
                <c:pt idx="3881">
                  <c:v>1E-4</c:v>
                </c:pt>
                <c:pt idx="3882">
                  <c:v>1E-4</c:v>
                </c:pt>
                <c:pt idx="3883">
                  <c:v>1E-4</c:v>
                </c:pt>
                <c:pt idx="3884">
                  <c:v>1E-4</c:v>
                </c:pt>
                <c:pt idx="3885">
                  <c:v>1E-4</c:v>
                </c:pt>
                <c:pt idx="3886">
                  <c:v>1E-4</c:v>
                </c:pt>
                <c:pt idx="3887">
                  <c:v>2.0001000000000002</c:v>
                </c:pt>
                <c:pt idx="3888">
                  <c:v>1E-4</c:v>
                </c:pt>
                <c:pt idx="3889">
                  <c:v>1.0001</c:v>
                </c:pt>
                <c:pt idx="3890">
                  <c:v>1E-4</c:v>
                </c:pt>
                <c:pt idx="3891">
                  <c:v>1.0001</c:v>
                </c:pt>
                <c:pt idx="3892">
                  <c:v>1.0001</c:v>
                </c:pt>
                <c:pt idx="3893">
                  <c:v>1E-4</c:v>
                </c:pt>
                <c:pt idx="3894">
                  <c:v>1.0001</c:v>
                </c:pt>
                <c:pt idx="3895">
                  <c:v>1E-4</c:v>
                </c:pt>
                <c:pt idx="3896">
                  <c:v>1E-4</c:v>
                </c:pt>
                <c:pt idx="3897">
                  <c:v>1E-4</c:v>
                </c:pt>
                <c:pt idx="3898">
                  <c:v>1E-4</c:v>
                </c:pt>
                <c:pt idx="3899">
                  <c:v>1.0001</c:v>
                </c:pt>
                <c:pt idx="3900">
                  <c:v>1E-4</c:v>
                </c:pt>
                <c:pt idx="3901">
                  <c:v>1.0001</c:v>
                </c:pt>
                <c:pt idx="3902">
                  <c:v>1E-4</c:v>
                </c:pt>
                <c:pt idx="3903">
                  <c:v>1E-4</c:v>
                </c:pt>
                <c:pt idx="3904">
                  <c:v>1E-4</c:v>
                </c:pt>
                <c:pt idx="3905">
                  <c:v>1E-4</c:v>
                </c:pt>
                <c:pt idx="3906">
                  <c:v>1E-4</c:v>
                </c:pt>
                <c:pt idx="3907">
                  <c:v>2.0001000000000002</c:v>
                </c:pt>
                <c:pt idx="3908">
                  <c:v>1.0001</c:v>
                </c:pt>
                <c:pt idx="3909">
                  <c:v>1.0001</c:v>
                </c:pt>
                <c:pt idx="3910">
                  <c:v>1.0001</c:v>
                </c:pt>
                <c:pt idx="3911">
                  <c:v>1E-4</c:v>
                </c:pt>
                <c:pt idx="3912">
                  <c:v>1E-4</c:v>
                </c:pt>
                <c:pt idx="3913">
                  <c:v>1E-4</c:v>
                </c:pt>
                <c:pt idx="3914">
                  <c:v>1.0001</c:v>
                </c:pt>
                <c:pt idx="3915">
                  <c:v>1E-4</c:v>
                </c:pt>
                <c:pt idx="3916">
                  <c:v>1.0001</c:v>
                </c:pt>
                <c:pt idx="3917">
                  <c:v>1.0001</c:v>
                </c:pt>
                <c:pt idx="3918">
                  <c:v>2.0001000000000002</c:v>
                </c:pt>
                <c:pt idx="3919">
                  <c:v>1E-4</c:v>
                </c:pt>
                <c:pt idx="3920">
                  <c:v>2.0001000000000002</c:v>
                </c:pt>
                <c:pt idx="3921">
                  <c:v>1.0001</c:v>
                </c:pt>
                <c:pt idx="3922">
                  <c:v>1.0001</c:v>
                </c:pt>
                <c:pt idx="3923">
                  <c:v>1E-4</c:v>
                </c:pt>
                <c:pt idx="3924">
                  <c:v>1.0001</c:v>
                </c:pt>
                <c:pt idx="3925">
                  <c:v>1E-4</c:v>
                </c:pt>
                <c:pt idx="3926">
                  <c:v>1E-4</c:v>
                </c:pt>
                <c:pt idx="3927">
                  <c:v>1E-4</c:v>
                </c:pt>
                <c:pt idx="3928">
                  <c:v>1E-4</c:v>
                </c:pt>
                <c:pt idx="3929">
                  <c:v>2.0001000000000002</c:v>
                </c:pt>
                <c:pt idx="3930">
                  <c:v>2.0001000000000002</c:v>
                </c:pt>
                <c:pt idx="3931">
                  <c:v>1E-4</c:v>
                </c:pt>
                <c:pt idx="3932">
                  <c:v>1E-4</c:v>
                </c:pt>
                <c:pt idx="3933">
                  <c:v>1.0001</c:v>
                </c:pt>
                <c:pt idx="3934">
                  <c:v>2.0001000000000002</c:v>
                </c:pt>
                <c:pt idx="3935">
                  <c:v>1E-4</c:v>
                </c:pt>
                <c:pt idx="3936">
                  <c:v>1.0001</c:v>
                </c:pt>
                <c:pt idx="3937">
                  <c:v>1E-4</c:v>
                </c:pt>
                <c:pt idx="3938">
                  <c:v>1.0001</c:v>
                </c:pt>
                <c:pt idx="3939">
                  <c:v>1E-4</c:v>
                </c:pt>
                <c:pt idx="3940">
                  <c:v>3.0001000000000002</c:v>
                </c:pt>
                <c:pt idx="3941">
                  <c:v>1.0001</c:v>
                </c:pt>
                <c:pt idx="3942">
                  <c:v>2.0001000000000002</c:v>
                </c:pt>
                <c:pt idx="3943">
                  <c:v>2.0001000000000002</c:v>
                </c:pt>
                <c:pt idx="3944">
                  <c:v>2.0001000000000002</c:v>
                </c:pt>
                <c:pt idx="3945">
                  <c:v>1E-4</c:v>
                </c:pt>
                <c:pt idx="3946">
                  <c:v>2.0001000000000002</c:v>
                </c:pt>
                <c:pt idx="3947">
                  <c:v>1E-4</c:v>
                </c:pt>
                <c:pt idx="3948">
                  <c:v>1E-4</c:v>
                </c:pt>
                <c:pt idx="3949">
                  <c:v>1.0001</c:v>
                </c:pt>
                <c:pt idx="3950">
                  <c:v>3.0001000000000002</c:v>
                </c:pt>
                <c:pt idx="3951">
                  <c:v>1.0001</c:v>
                </c:pt>
                <c:pt idx="3952">
                  <c:v>1E-4</c:v>
                </c:pt>
                <c:pt idx="3953">
                  <c:v>1E-4</c:v>
                </c:pt>
                <c:pt idx="3954">
                  <c:v>1.0001</c:v>
                </c:pt>
                <c:pt idx="3955">
                  <c:v>3.0001000000000002</c:v>
                </c:pt>
                <c:pt idx="3956">
                  <c:v>1E-4</c:v>
                </c:pt>
                <c:pt idx="3957">
                  <c:v>1.0001</c:v>
                </c:pt>
                <c:pt idx="3958">
                  <c:v>1E-4</c:v>
                </c:pt>
                <c:pt idx="3959">
                  <c:v>1.0001</c:v>
                </c:pt>
                <c:pt idx="3960">
                  <c:v>2.0001000000000002</c:v>
                </c:pt>
                <c:pt idx="3961">
                  <c:v>1.0001</c:v>
                </c:pt>
                <c:pt idx="3962">
                  <c:v>1E-4</c:v>
                </c:pt>
                <c:pt idx="3963">
                  <c:v>1E-4</c:v>
                </c:pt>
                <c:pt idx="3964">
                  <c:v>1E-4</c:v>
                </c:pt>
                <c:pt idx="3965">
                  <c:v>1E-4</c:v>
                </c:pt>
                <c:pt idx="3966">
                  <c:v>1.0001</c:v>
                </c:pt>
                <c:pt idx="3967">
                  <c:v>1E-4</c:v>
                </c:pt>
                <c:pt idx="3968">
                  <c:v>1E-4</c:v>
                </c:pt>
                <c:pt idx="3969">
                  <c:v>1.0001</c:v>
                </c:pt>
                <c:pt idx="3970">
                  <c:v>3.0001000000000002</c:v>
                </c:pt>
                <c:pt idx="3971">
                  <c:v>1.0001</c:v>
                </c:pt>
                <c:pt idx="3972">
                  <c:v>1E-4</c:v>
                </c:pt>
                <c:pt idx="3973">
                  <c:v>1.0001</c:v>
                </c:pt>
                <c:pt idx="3974">
                  <c:v>1.0001</c:v>
                </c:pt>
                <c:pt idx="3975">
                  <c:v>1E-4</c:v>
                </c:pt>
                <c:pt idx="3976">
                  <c:v>1.0001</c:v>
                </c:pt>
                <c:pt idx="3977">
                  <c:v>1.0001</c:v>
                </c:pt>
                <c:pt idx="3978">
                  <c:v>1E-4</c:v>
                </c:pt>
                <c:pt idx="3979">
                  <c:v>1E-4</c:v>
                </c:pt>
                <c:pt idx="3980">
                  <c:v>1E-4</c:v>
                </c:pt>
                <c:pt idx="3981">
                  <c:v>1E-4</c:v>
                </c:pt>
                <c:pt idx="3982">
                  <c:v>1.0001</c:v>
                </c:pt>
                <c:pt idx="3983">
                  <c:v>1E-4</c:v>
                </c:pt>
                <c:pt idx="3984">
                  <c:v>1.0001</c:v>
                </c:pt>
                <c:pt idx="3985">
                  <c:v>1E-4</c:v>
                </c:pt>
                <c:pt idx="3986">
                  <c:v>1E-4</c:v>
                </c:pt>
                <c:pt idx="3987">
                  <c:v>1E-4</c:v>
                </c:pt>
                <c:pt idx="3988">
                  <c:v>1E-4</c:v>
                </c:pt>
                <c:pt idx="3989">
                  <c:v>1E-4</c:v>
                </c:pt>
                <c:pt idx="3990">
                  <c:v>1E-4</c:v>
                </c:pt>
                <c:pt idx="3991">
                  <c:v>2.0001000000000002</c:v>
                </c:pt>
                <c:pt idx="3992">
                  <c:v>1E-4</c:v>
                </c:pt>
                <c:pt idx="3993">
                  <c:v>1.0001</c:v>
                </c:pt>
                <c:pt idx="3994">
                  <c:v>1.0001</c:v>
                </c:pt>
                <c:pt idx="3995">
                  <c:v>1E-4</c:v>
                </c:pt>
                <c:pt idx="3996">
                  <c:v>1E-4</c:v>
                </c:pt>
                <c:pt idx="3997">
                  <c:v>1E-4</c:v>
                </c:pt>
                <c:pt idx="3998">
                  <c:v>1E-4</c:v>
                </c:pt>
                <c:pt idx="3999">
                  <c:v>1.0001</c:v>
                </c:pt>
                <c:pt idx="4000">
                  <c:v>1.0001</c:v>
                </c:pt>
                <c:pt idx="4001">
                  <c:v>1E-4</c:v>
                </c:pt>
                <c:pt idx="4002">
                  <c:v>1E-4</c:v>
                </c:pt>
                <c:pt idx="4003">
                  <c:v>1E-4</c:v>
                </c:pt>
                <c:pt idx="4004">
                  <c:v>1E-4</c:v>
                </c:pt>
                <c:pt idx="4005">
                  <c:v>1E-4</c:v>
                </c:pt>
                <c:pt idx="4006">
                  <c:v>1E-4</c:v>
                </c:pt>
                <c:pt idx="4007">
                  <c:v>1E-4</c:v>
                </c:pt>
                <c:pt idx="4008">
                  <c:v>1.0001</c:v>
                </c:pt>
                <c:pt idx="4009">
                  <c:v>1E-4</c:v>
                </c:pt>
                <c:pt idx="4010">
                  <c:v>1E-4</c:v>
                </c:pt>
                <c:pt idx="4011">
                  <c:v>1E-4</c:v>
                </c:pt>
                <c:pt idx="4012">
                  <c:v>1E-4</c:v>
                </c:pt>
                <c:pt idx="4013">
                  <c:v>1E-4</c:v>
                </c:pt>
                <c:pt idx="4014">
                  <c:v>1E-4</c:v>
                </c:pt>
                <c:pt idx="4015">
                  <c:v>1E-4</c:v>
                </c:pt>
                <c:pt idx="4016">
                  <c:v>1.0001</c:v>
                </c:pt>
                <c:pt idx="4017">
                  <c:v>1.0001</c:v>
                </c:pt>
                <c:pt idx="4018">
                  <c:v>1E-4</c:v>
                </c:pt>
                <c:pt idx="4019">
                  <c:v>1E-4</c:v>
                </c:pt>
                <c:pt idx="4020">
                  <c:v>1E-4</c:v>
                </c:pt>
                <c:pt idx="4021">
                  <c:v>1E-4</c:v>
                </c:pt>
                <c:pt idx="4022">
                  <c:v>3.0001000000000002</c:v>
                </c:pt>
                <c:pt idx="4023">
                  <c:v>1E-4</c:v>
                </c:pt>
                <c:pt idx="4024">
                  <c:v>1.0001</c:v>
                </c:pt>
                <c:pt idx="4025">
                  <c:v>1.0001</c:v>
                </c:pt>
                <c:pt idx="4026">
                  <c:v>1E-4</c:v>
                </c:pt>
                <c:pt idx="4027">
                  <c:v>1E-4</c:v>
                </c:pt>
                <c:pt idx="4028">
                  <c:v>1E-4</c:v>
                </c:pt>
                <c:pt idx="4029">
                  <c:v>1.0001</c:v>
                </c:pt>
                <c:pt idx="4030">
                  <c:v>1E-4</c:v>
                </c:pt>
                <c:pt idx="4031">
                  <c:v>2.0001000000000002</c:v>
                </c:pt>
                <c:pt idx="4032">
                  <c:v>1E-4</c:v>
                </c:pt>
                <c:pt idx="4033">
                  <c:v>1E-4</c:v>
                </c:pt>
                <c:pt idx="4034">
                  <c:v>1.0001</c:v>
                </c:pt>
                <c:pt idx="4035">
                  <c:v>1E-4</c:v>
                </c:pt>
                <c:pt idx="4036">
                  <c:v>1E-4</c:v>
                </c:pt>
                <c:pt idx="4037">
                  <c:v>2.0001000000000002</c:v>
                </c:pt>
                <c:pt idx="4038">
                  <c:v>2.0001000000000002</c:v>
                </c:pt>
                <c:pt idx="4039">
                  <c:v>1E-4</c:v>
                </c:pt>
                <c:pt idx="4040">
                  <c:v>1E-4</c:v>
                </c:pt>
                <c:pt idx="4041">
                  <c:v>1E-4</c:v>
                </c:pt>
                <c:pt idx="4042">
                  <c:v>1E-4</c:v>
                </c:pt>
                <c:pt idx="4043">
                  <c:v>1E-4</c:v>
                </c:pt>
                <c:pt idx="4044">
                  <c:v>1E-4</c:v>
                </c:pt>
                <c:pt idx="4045">
                  <c:v>1.0001</c:v>
                </c:pt>
                <c:pt idx="4046">
                  <c:v>1E-4</c:v>
                </c:pt>
                <c:pt idx="4047">
                  <c:v>1.0001</c:v>
                </c:pt>
                <c:pt idx="4048">
                  <c:v>1E-4</c:v>
                </c:pt>
                <c:pt idx="4049">
                  <c:v>1E-4</c:v>
                </c:pt>
                <c:pt idx="4050">
                  <c:v>1E-4</c:v>
                </c:pt>
                <c:pt idx="4051">
                  <c:v>1E-4</c:v>
                </c:pt>
                <c:pt idx="4052">
                  <c:v>1.0001</c:v>
                </c:pt>
                <c:pt idx="4053">
                  <c:v>2.0001000000000002</c:v>
                </c:pt>
                <c:pt idx="4054">
                  <c:v>1E-4</c:v>
                </c:pt>
                <c:pt idx="4055">
                  <c:v>1E-4</c:v>
                </c:pt>
                <c:pt idx="4056">
                  <c:v>1.0001</c:v>
                </c:pt>
                <c:pt idx="4057">
                  <c:v>1E-4</c:v>
                </c:pt>
                <c:pt idx="4058">
                  <c:v>1.0001</c:v>
                </c:pt>
                <c:pt idx="4059">
                  <c:v>1.0001</c:v>
                </c:pt>
                <c:pt idx="4060">
                  <c:v>1.0001</c:v>
                </c:pt>
                <c:pt idx="4061">
                  <c:v>1E-4</c:v>
                </c:pt>
                <c:pt idx="4062">
                  <c:v>1E-4</c:v>
                </c:pt>
                <c:pt idx="4063">
                  <c:v>1E-4</c:v>
                </c:pt>
                <c:pt idx="4064">
                  <c:v>1E-4</c:v>
                </c:pt>
                <c:pt idx="4065">
                  <c:v>1E-4</c:v>
                </c:pt>
                <c:pt idx="4066">
                  <c:v>1E-4</c:v>
                </c:pt>
                <c:pt idx="4067">
                  <c:v>1.0001</c:v>
                </c:pt>
                <c:pt idx="4068">
                  <c:v>1.0001</c:v>
                </c:pt>
                <c:pt idx="4069">
                  <c:v>1E-4</c:v>
                </c:pt>
                <c:pt idx="4070">
                  <c:v>1.0001</c:v>
                </c:pt>
                <c:pt idx="4071">
                  <c:v>1E-4</c:v>
                </c:pt>
                <c:pt idx="4072">
                  <c:v>1E-4</c:v>
                </c:pt>
                <c:pt idx="4073">
                  <c:v>1.0001</c:v>
                </c:pt>
                <c:pt idx="4074">
                  <c:v>1E-4</c:v>
                </c:pt>
                <c:pt idx="4075">
                  <c:v>1.0001</c:v>
                </c:pt>
                <c:pt idx="4076">
                  <c:v>1.0001</c:v>
                </c:pt>
                <c:pt idx="4077">
                  <c:v>1E-4</c:v>
                </c:pt>
                <c:pt idx="4078">
                  <c:v>1.0001</c:v>
                </c:pt>
                <c:pt idx="4079">
                  <c:v>1E-4</c:v>
                </c:pt>
                <c:pt idx="4080">
                  <c:v>1E-4</c:v>
                </c:pt>
                <c:pt idx="4081">
                  <c:v>2.0001000000000002</c:v>
                </c:pt>
                <c:pt idx="4082">
                  <c:v>1E-4</c:v>
                </c:pt>
                <c:pt idx="4083">
                  <c:v>1E-4</c:v>
                </c:pt>
                <c:pt idx="4084">
                  <c:v>1.0001</c:v>
                </c:pt>
                <c:pt idx="4085">
                  <c:v>1E-4</c:v>
                </c:pt>
                <c:pt idx="4086">
                  <c:v>1E-4</c:v>
                </c:pt>
                <c:pt idx="4087">
                  <c:v>1E-4</c:v>
                </c:pt>
                <c:pt idx="4088">
                  <c:v>1.0001</c:v>
                </c:pt>
                <c:pt idx="4089">
                  <c:v>1.0001</c:v>
                </c:pt>
                <c:pt idx="4090">
                  <c:v>1E-4</c:v>
                </c:pt>
                <c:pt idx="4091">
                  <c:v>1E-4</c:v>
                </c:pt>
                <c:pt idx="4092">
                  <c:v>1E-4</c:v>
                </c:pt>
                <c:pt idx="4093">
                  <c:v>1.0001</c:v>
                </c:pt>
                <c:pt idx="4094">
                  <c:v>1E-4</c:v>
                </c:pt>
                <c:pt idx="4095">
                  <c:v>1E-4</c:v>
                </c:pt>
                <c:pt idx="4096">
                  <c:v>1E-4</c:v>
                </c:pt>
                <c:pt idx="4097">
                  <c:v>1.0001</c:v>
                </c:pt>
                <c:pt idx="4098">
                  <c:v>1E-4</c:v>
                </c:pt>
                <c:pt idx="4099">
                  <c:v>1E-4</c:v>
                </c:pt>
                <c:pt idx="4100">
                  <c:v>1E-4</c:v>
                </c:pt>
                <c:pt idx="4101">
                  <c:v>1.0001</c:v>
                </c:pt>
                <c:pt idx="4102">
                  <c:v>1.0001</c:v>
                </c:pt>
                <c:pt idx="4103">
                  <c:v>1.0001</c:v>
                </c:pt>
                <c:pt idx="4104">
                  <c:v>1.0001</c:v>
                </c:pt>
                <c:pt idx="4105">
                  <c:v>2.0001000000000002</c:v>
                </c:pt>
                <c:pt idx="4106">
                  <c:v>1.0001</c:v>
                </c:pt>
                <c:pt idx="4107">
                  <c:v>1E-4</c:v>
                </c:pt>
                <c:pt idx="4108">
                  <c:v>1.0001</c:v>
                </c:pt>
                <c:pt idx="4109">
                  <c:v>1.0001</c:v>
                </c:pt>
                <c:pt idx="4110">
                  <c:v>1E-4</c:v>
                </c:pt>
                <c:pt idx="4111">
                  <c:v>1E-4</c:v>
                </c:pt>
                <c:pt idx="4112">
                  <c:v>1.0001</c:v>
                </c:pt>
                <c:pt idx="4113">
                  <c:v>1E-4</c:v>
                </c:pt>
                <c:pt idx="4114">
                  <c:v>1E-4</c:v>
                </c:pt>
                <c:pt idx="4115">
                  <c:v>1.0001</c:v>
                </c:pt>
                <c:pt idx="4116">
                  <c:v>1E-4</c:v>
                </c:pt>
                <c:pt idx="4117">
                  <c:v>1E-4</c:v>
                </c:pt>
                <c:pt idx="4118">
                  <c:v>1E-4</c:v>
                </c:pt>
                <c:pt idx="4119">
                  <c:v>1E-4</c:v>
                </c:pt>
                <c:pt idx="4120">
                  <c:v>1E-4</c:v>
                </c:pt>
                <c:pt idx="4121">
                  <c:v>1E-4</c:v>
                </c:pt>
                <c:pt idx="4122">
                  <c:v>1E-4</c:v>
                </c:pt>
                <c:pt idx="4123">
                  <c:v>1E-4</c:v>
                </c:pt>
                <c:pt idx="4124">
                  <c:v>1.0001</c:v>
                </c:pt>
                <c:pt idx="4125">
                  <c:v>1.0001</c:v>
                </c:pt>
                <c:pt idx="4126">
                  <c:v>1.0001</c:v>
                </c:pt>
                <c:pt idx="4127">
                  <c:v>1E-4</c:v>
                </c:pt>
                <c:pt idx="4128">
                  <c:v>1E-4</c:v>
                </c:pt>
                <c:pt idx="4129">
                  <c:v>1.0001</c:v>
                </c:pt>
                <c:pt idx="4130">
                  <c:v>1.0001</c:v>
                </c:pt>
                <c:pt idx="4131">
                  <c:v>1E-4</c:v>
                </c:pt>
                <c:pt idx="4132">
                  <c:v>1E-4</c:v>
                </c:pt>
                <c:pt idx="4133">
                  <c:v>1E-4</c:v>
                </c:pt>
                <c:pt idx="4134">
                  <c:v>1.0001</c:v>
                </c:pt>
                <c:pt idx="4135">
                  <c:v>1E-4</c:v>
                </c:pt>
                <c:pt idx="4136">
                  <c:v>1.0001</c:v>
                </c:pt>
                <c:pt idx="4137">
                  <c:v>1.0001</c:v>
                </c:pt>
                <c:pt idx="4138">
                  <c:v>1.0001</c:v>
                </c:pt>
                <c:pt idx="4139">
                  <c:v>1.0001</c:v>
                </c:pt>
                <c:pt idx="4140">
                  <c:v>1.0001</c:v>
                </c:pt>
                <c:pt idx="4141">
                  <c:v>1E-4</c:v>
                </c:pt>
                <c:pt idx="4142">
                  <c:v>1.0001</c:v>
                </c:pt>
                <c:pt idx="4143">
                  <c:v>1E-4</c:v>
                </c:pt>
                <c:pt idx="4144">
                  <c:v>1E-4</c:v>
                </c:pt>
                <c:pt idx="4145">
                  <c:v>1E-4</c:v>
                </c:pt>
                <c:pt idx="4146">
                  <c:v>1E-4</c:v>
                </c:pt>
                <c:pt idx="4147">
                  <c:v>1E-4</c:v>
                </c:pt>
                <c:pt idx="4148">
                  <c:v>1E-4</c:v>
                </c:pt>
                <c:pt idx="4149">
                  <c:v>1E-4</c:v>
                </c:pt>
                <c:pt idx="4150">
                  <c:v>1E-4</c:v>
                </c:pt>
                <c:pt idx="4151">
                  <c:v>2.0001000000000002</c:v>
                </c:pt>
                <c:pt idx="4152">
                  <c:v>1E-4</c:v>
                </c:pt>
                <c:pt idx="4153">
                  <c:v>1E-4</c:v>
                </c:pt>
                <c:pt idx="4154">
                  <c:v>1E-4</c:v>
                </c:pt>
                <c:pt idx="4155">
                  <c:v>1E-4</c:v>
                </c:pt>
                <c:pt idx="4156">
                  <c:v>1E-4</c:v>
                </c:pt>
                <c:pt idx="4157">
                  <c:v>1E-4</c:v>
                </c:pt>
                <c:pt idx="4158">
                  <c:v>1E-4</c:v>
                </c:pt>
                <c:pt idx="4159">
                  <c:v>1E-4</c:v>
                </c:pt>
                <c:pt idx="4160">
                  <c:v>1E-4</c:v>
                </c:pt>
                <c:pt idx="4161">
                  <c:v>1.0001</c:v>
                </c:pt>
                <c:pt idx="4162">
                  <c:v>1E-4</c:v>
                </c:pt>
                <c:pt idx="4163">
                  <c:v>1E-4</c:v>
                </c:pt>
                <c:pt idx="4164">
                  <c:v>1E-4</c:v>
                </c:pt>
                <c:pt idx="4165">
                  <c:v>1E-4</c:v>
                </c:pt>
                <c:pt idx="4166">
                  <c:v>1E-4</c:v>
                </c:pt>
                <c:pt idx="4167">
                  <c:v>1E-4</c:v>
                </c:pt>
                <c:pt idx="4168">
                  <c:v>1E-4</c:v>
                </c:pt>
                <c:pt idx="4169">
                  <c:v>1E-4</c:v>
                </c:pt>
                <c:pt idx="4170">
                  <c:v>1E-4</c:v>
                </c:pt>
                <c:pt idx="4171">
                  <c:v>1E-4</c:v>
                </c:pt>
                <c:pt idx="4172">
                  <c:v>2.0001000000000002</c:v>
                </c:pt>
                <c:pt idx="4173">
                  <c:v>1.0001</c:v>
                </c:pt>
                <c:pt idx="4174">
                  <c:v>1E-4</c:v>
                </c:pt>
                <c:pt idx="4175">
                  <c:v>1E-4</c:v>
                </c:pt>
                <c:pt idx="4176">
                  <c:v>1E-4</c:v>
                </c:pt>
                <c:pt idx="4177">
                  <c:v>1E-4</c:v>
                </c:pt>
                <c:pt idx="4178">
                  <c:v>1E-4</c:v>
                </c:pt>
                <c:pt idx="4179">
                  <c:v>1E-4</c:v>
                </c:pt>
                <c:pt idx="4180">
                  <c:v>1.0001</c:v>
                </c:pt>
                <c:pt idx="4181">
                  <c:v>1.0001</c:v>
                </c:pt>
                <c:pt idx="4182">
                  <c:v>1E-4</c:v>
                </c:pt>
                <c:pt idx="4183">
                  <c:v>1E-4</c:v>
                </c:pt>
                <c:pt idx="4184">
                  <c:v>1E-4</c:v>
                </c:pt>
                <c:pt idx="4185">
                  <c:v>1E-4</c:v>
                </c:pt>
                <c:pt idx="4186">
                  <c:v>1.0001</c:v>
                </c:pt>
                <c:pt idx="4187">
                  <c:v>1E-4</c:v>
                </c:pt>
                <c:pt idx="4188">
                  <c:v>2.0001000000000002</c:v>
                </c:pt>
                <c:pt idx="4189">
                  <c:v>1E-4</c:v>
                </c:pt>
                <c:pt idx="4190">
                  <c:v>1.0001</c:v>
                </c:pt>
                <c:pt idx="4191">
                  <c:v>1E-4</c:v>
                </c:pt>
                <c:pt idx="4192">
                  <c:v>1E-4</c:v>
                </c:pt>
                <c:pt idx="4193">
                  <c:v>1E-4</c:v>
                </c:pt>
                <c:pt idx="4194">
                  <c:v>1E-4</c:v>
                </c:pt>
                <c:pt idx="4195">
                  <c:v>1E-4</c:v>
                </c:pt>
                <c:pt idx="4196">
                  <c:v>1E-4</c:v>
                </c:pt>
                <c:pt idx="4197">
                  <c:v>1E-4</c:v>
                </c:pt>
                <c:pt idx="4198">
                  <c:v>1.0001</c:v>
                </c:pt>
                <c:pt idx="4199">
                  <c:v>1E-4</c:v>
                </c:pt>
                <c:pt idx="4200">
                  <c:v>1E-4</c:v>
                </c:pt>
                <c:pt idx="4201">
                  <c:v>1E-4</c:v>
                </c:pt>
                <c:pt idx="4202">
                  <c:v>1E-4</c:v>
                </c:pt>
                <c:pt idx="4203">
                  <c:v>1E-4</c:v>
                </c:pt>
                <c:pt idx="4204">
                  <c:v>1E-4</c:v>
                </c:pt>
                <c:pt idx="4205">
                  <c:v>1E-4</c:v>
                </c:pt>
                <c:pt idx="4206">
                  <c:v>1E-4</c:v>
                </c:pt>
                <c:pt idx="4207">
                  <c:v>1.0001</c:v>
                </c:pt>
                <c:pt idx="4208">
                  <c:v>1E-4</c:v>
                </c:pt>
                <c:pt idx="4209">
                  <c:v>1.0001</c:v>
                </c:pt>
                <c:pt idx="4210">
                  <c:v>1E-4</c:v>
                </c:pt>
                <c:pt idx="4211">
                  <c:v>1E-4</c:v>
                </c:pt>
                <c:pt idx="4212">
                  <c:v>1E-4</c:v>
                </c:pt>
                <c:pt idx="4213">
                  <c:v>1E-4</c:v>
                </c:pt>
                <c:pt idx="4214">
                  <c:v>1.0001</c:v>
                </c:pt>
                <c:pt idx="4215">
                  <c:v>1E-4</c:v>
                </c:pt>
                <c:pt idx="4216">
                  <c:v>1E-4</c:v>
                </c:pt>
                <c:pt idx="4217">
                  <c:v>1E-4</c:v>
                </c:pt>
                <c:pt idx="4218">
                  <c:v>1E-4</c:v>
                </c:pt>
                <c:pt idx="4219">
                  <c:v>1.0001</c:v>
                </c:pt>
                <c:pt idx="4220">
                  <c:v>2.0001000000000002</c:v>
                </c:pt>
                <c:pt idx="4221">
                  <c:v>1E-4</c:v>
                </c:pt>
                <c:pt idx="4222">
                  <c:v>1E-4</c:v>
                </c:pt>
                <c:pt idx="4223">
                  <c:v>1E-4</c:v>
                </c:pt>
                <c:pt idx="4224">
                  <c:v>1.0001</c:v>
                </c:pt>
                <c:pt idx="4225">
                  <c:v>1E-4</c:v>
                </c:pt>
                <c:pt idx="4226">
                  <c:v>1E-4</c:v>
                </c:pt>
                <c:pt idx="4227">
                  <c:v>1E-4</c:v>
                </c:pt>
                <c:pt idx="4228">
                  <c:v>1E-4</c:v>
                </c:pt>
                <c:pt idx="4229">
                  <c:v>1E-4</c:v>
                </c:pt>
                <c:pt idx="4230">
                  <c:v>1E-4</c:v>
                </c:pt>
                <c:pt idx="4231">
                  <c:v>1E-4</c:v>
                </c:pt>
                <c:pt idx="4232">
                  <c:v>1E-4</c:v>
                </c:pt>
                <c:pt idx="4233">
                  <c:v>1E-4</c:v>
                </c:pt>
                <c:pt idx="4234">
                  <c:v>1E-4</c:v>
                </c:pt>
                <c:pt idx="4235">
                  <c:v>1E-4</c:v>
                </c:pt>
                <c:pt idx="4236">
                  <c:v>1E-4</c:v>
                </c:pt>
                <c:pt idx="4237">
                  <c:v>2.0001000000000002</c:v>
                </c:pt>
                <c:pt idx="4238">
                  <c:v>1E-4</c:v>
                </c:pt>
                <c:pt idx="4239">
                  <c:v>1E-4</c:v>
                </c:pt>
                <c:pt idx="4240">
                  <c:v>1E-4</c:v>
                </c:pt>
                <c:pt idx="4241">
                  <c:v>1E-4</c:v>
                </c:pt>
                <c:pt idx="4242">
                  <c:v>1E-4</c:v>
                </c:pt>
                <c:pt idx="4243">
                  <c:v>1E-4</c:v>
                </c:pt>
                <c:pt idx="4244">
                  <c:v>1.0001</c:v>
                </c:pt>
                <c:pt idx="4245">
                  <c:v>1E-4</c:v>
                </c:pt>
                <c:pt idx="4246">
                  <c:v>1.0001</c:v>
                </c:pt>
                <c:pt idx="4247">
                  <c:v>1E-4</c:v>
                </c:pt>
                <c:pt idx="4248">
                  <c:v>4.0000999999999998</c:v>
                </c:pt>
                <c:pt idx="4249">
                  <c:v>5.0000999999999998</c:v>
                </c:pt>
                <c:pt idx="4250">
                  <c:v>1.0001</c:v>
                </c:pt>
                <c:pt idx="4251">
                  <c:v>1E-4</c:v>
                </c:pt>
                <c:pt idx="4252">
                  <c:v>1E-4</c:v>
                </c:pt>
                <c:pt idx="4253">
                  <c:v>1.0001</c:v>
                </c:pt>
                <c:pt idx="4254">
                  <c:v>1.0001</c:v>
                </c:pt>
                <c:pt idx="4255">
                  <c:v>1E-4</c:v>
                </c:pt>
                <c:pt idx="4256">
                  <c:v>1E-4</c:v>
                </c:pt>
                <c:pt idx="4257">
                  <c:v>1E-4</c:v>
                </c:pt>
                <c:pt idx="4258">
                  <c:v>1E-4</c:v>
                </c:pt>
                <c:pt idx="4259">
                  <c:v>1E-4</c:v>
                </c:pt>
                <c:pt idx="4260">
                  <c:v>1E-4</c:v>
                </c:pt>
                <c:pt idx="4261">
                  <c:v>1E-4</c:v>
                </c:pt>
                <c:pt idx="4262">
                  <c:v>1E-4</c:v>
                </c:pt>
                <c:pt idx="4263">
                  <c:v>1E-4</c:v>
                </c:pt>
                <c:pt idx="4264">
                  <c:v>1E-4</c:v>
                </c:pt>
                <c:pt idx="4265">
                  <c:v>1E-4</c:v>
                </c:pt>
                <c:pt idx="4266">
                  <c:v>1E-4</c:v>
                </c:pt>
                <c:pt idx="4267">
                  <c:v>1E-4</c:v>
                </c:pt>
                <c:pt idx="4268">
                  <c:v>1E-4</c:v>
                </c:pt>
                <c:pt idx="4269">
                  <c:v>1E-4</c:v>
                </c:pt>
                <c:pt idx="4270">
                  <c:v>1.0001</c:v>
                </c:pt>
                <c:pt idx="4271">
                  <c:v>1E-4</c:v>
                </c:pt>
                <c:pt idx="4272">
                  <c:v>1E-4</c:v>
                </c:pt>
                <c:pt idx="4273">
                  <c:v>1E-4</c:v>
                </c:pt>
                <c:pt idx="4274">
                  <c:v>1E-4</c:v>
                </c:pt>
                <c:pt idx="4275">
                  <c:v>1E-4</c:v>
                </c:pt>
                <c:pt idx="4276">
                  <c:v>1E-4</c:v>
                </c:pt>
                <c:pt idx="4277">
                  <c:v>1E-4</c:v>
                </c:pt>
                <c:pt idx="4278">
                  <c:v>1.0001</c:v>
                </c:pt>
                <c:pt idx="4279">
                  <c:v>1E-4</c:v>
                </c:pt>
                <c:pt idx="4280">
                  <c:v>1E-4</c:v>
                </c:pt>
                <c:pt idx="4281">
                  <c:v>1.0001</c:v>
                </c:pt>
                <c:pt idx="4282">
                  <c:v>1E-4</c:v>
                </c:pt>
                <c:pt idx="4283">
                  <c:v>1E-4</c:v>
                </c:pt>
                <c:pt idx="4284">
                  <c:v>1E-4</c:v>
                </c:pt>
                <c:pt idx="4285">
                  <c:v>1E-4</c:v>
                </c:pt>
                <c:pt idx="4286">
                  <c:v>1E-4</c:v>
                </c:pt>
                <c:pt idx="4287">
                  <c:v>1E-4</c:v>
                </c:pt>
                <c:pt idx="4288">
                  <c:v>2.0001000000000002</c:v>
                </c:pt>
                <c:pt idx="4289">
                  <c:v>1E-4</c:v>
                </c:pt>
                <c:pt idx="4290">
                  <c:v>1.0001</c:v>
                </c:pt>
                <c:pt idx="4291">
                  <c:v>1E-4</c:v>
                </c:pt>
                <c:pt idx="4292">
                  <c:v>1E-4</c:v>
                </c:pt>
                <c:pt idx="4293">
                  <c:v>1E-4</c:v>
                </c:pt>
                <c:pt idx="4294">
                  <c:v>1E-4</c:v>
                </c:pt>
                <c:pt idx="4295">
                  <c:v>1E-4</c:v>
                </c:pt>
                <c:pt idx="4296">
                  <c:v>1E-4</c:v>
                </c:pt>
                <c:pt idx="4297">
                  <c:v>1E-4</c:v>
                </c:pt>
                <c:pt idx="4298">
                  <c:v>1E-4</c:v>
                </c:pt>
                <c:pt idx="4299">
                  <c:v>1E-4</c:v>
                </c:pt>
                <c:pt idx="4300">
                  <c:v>1E-4</c:v>
                </c:pt>
                <c:pt idx="4301">
                  <c:v>1E-4</c:v>
                </c:pt>
                <c:pt idx="4302">
                  <c:v>2.0001000000000002</c:v>
                </c:pt>
                <c:pt idx="4303">
                  <c:v>1E-4</c:v>
                </c:pt>
                <c:pt idx="4304">
                  <c:v>1E-4</c:v>
                </c:pt>
                <c:pt idx="4305">
                  <c:v>1.0001</c:v>
                </c:pt>
                <c:pt idx="4306">
                  <c:v>1E-4</c:v>
                </c:pt>
                <c:pt idx="4307">
                  <c:v>1E-4</c:v>
                </c:pt>
                <c:pt idx="4308">
                  <c:v>1.0001</c:v>
                </c:pt>
                <c:pt idx="4309">
                  <c:v>1E-4</c:v>
                </c:pt>
                <c:pt idx="4310">
                  <c:v>1.0001</c:v>
                </c:pt>
                <c:pt idx="4311">
                  <c:v>1E-4</c:v>
                </c:pt>
                <c:pt idx="4312">
                  <c:v>1E-4</c:v>
                </c:pt>
                <c:pt idx="4313">
                  <c:v>2.0001000000000002</c:v>
                </c:pt>
                <c:pt idx="4314">
                  <c:v>1.0001</c:v>
                </c:pt>
                <c:pt idx="4315">
                  <c:v>2.0001000000000002</c:v>
                </c:pt>
                <c:pt idx="4316">
                  <c:v>1.0001</c:v>
                </c:pt>
                <c:pt idx="4317">
                  <c:v>1.0001</c:v>
                </c:pt>
                <c:pt idx="4318">
                  <c:v>3.0001000000000002</c:v>
                </c:pt>
                <c:pt idx="4319">
                  <c:v>1.0001</c:v>
                </c:pt>
                <c:pt idx="4320">
                  <c:v>3.0001000000000002</c:v>
                </c:pt>
                <c:pt idx="4321">
                  <c:v>3.0001000000000002</c:v>
                </c:pt>
                <c:pt idx="4322">
                  <c:v>4.0000999999999998</c:v>
                </c:pt>
                <c:pt idx="4323">
                  <c:v>2.0001000000000002</c:v>
                </c:pt>
                <c:pt idx="4324">
                  <c:v>4.0000999999999998</c:v>
                </c:pt>
                <c:pt idx="4325">
                  <c:v>2.0001000000000002</c:v>
                </c:pt>
                <c:pt idx="4326">
                  <c:v>1E-4</c:v>
                </c:pt>
                <c:pt idx="4327">
                  <c:v>10.0001</c:v>
                </c:pt>
                <c:pt idx="4328">
                  <c:v>12.0001</c:v>
                </c:pt>
                <c:pt idx="4329">
                  <c:v>5.0000999999999998</c:v>
                </c:pt>
                <c:pt idx="4330">
                  <c:v>4.0000999999999998</c:v>
                </c:pt>
                <c:pt idx="4331">
                  <c:v>3.0001000000000002</c:v>
                </c:pt>
                <c:pt idx="4332">
                  <c:v>4.0000999999999998</c:v>
                </c:pt>
                <c:pt idx="4333">
                  <c:v>3.0001000000000002</c:v>
                </c:pt>
                <c:pt idx="4334">
                  <c:v>5.0000999999999998</c:v>
                </c:pt>
                <c:pt idx="4335">
                  <c:v>1E-4</c:v>
                </c:pt>
                <c:pt idx="4336">
                  <c:v>4.0000999999999998</c:v>
                </c:pt>
                <c:pt idx="4337">
                  <c:v>2.0001000000000002</c:v>
                </c:pt>
                <c:pt idx="4338">
                  <c:v>3.0001000000000002</c:v>
                </c:pt>
                <c:pt idx="4339">
                  <c:v>2.0001000000000002</c:v>
                </c:pt>
                <c:pt idx="4340">
                  <c:v>1.0001</c:v>
                </c:pt>
                <c:pt idx="4341">
                  <c:v>1.0001</c:v>
                </c:pt>
                <c:pt idx="4342">
                  <c:v>2.0001000000000002</c:v>
                </c:pt>
                <c:pt idx="4343">
                  <c:v>1.0001</c:v>
                </c:pt>
                <c:pt idx="4344">
                  <c:v>1E-4</c:v>
                </c:pt>
                <c:pt idx="4345">
                  <c:v>1.0001</c:v>
                </c:pt>
                <c:pt idx="4346">
                  <c:v>1E-4</c:v>
                </c:pt>
                <c:pt idx="4347">
                  <c:v>1E-4</c:v>
                </c:pt>
                <c:pt idx="4348">
                  <c:v>1.0001</c:v>
                </c:pt>
                <c:pt idx="4349">
                  <c:v>3.0001000000000002</c:v>
                </c:pt>
                <c:pt idx="4350">
                  <c:v>1E-4</c:v>
                </c:pt>
                <c:pt idx="4351">
                  <c:v>1.0001</c:v>
                </c:pt>
                <c:pt idx="4352">
                  <c:v>1.0001</c:v>
                </c:pt>
                <c:pt idx="4353">
                  <c:v>1.0001</c:v>
                </c:pt>
                <c:pt idx="4354">
                  <c:v>1.0001</c:v>
                </c:pt>
                <c:pt idx="4355">
                  <c:v>1.0001</c:v>
                </c:pt>
                <c:pt idx="4356">
                  <c:v>3.0001000000000002</c:v>
                </c:pt>
                <c:pt idx="4357">
                  <c:v>1E-4</c:v>
                </c:pt>
                <c:pt idx="4358">
                  <c:v>3.0001000000000002</c:v>
                </c:pt>
                <c:pt idx="4359">
                  <c:v>2.0001000000000002</c:v>
                </c:pt>
                <c:pt idx="4360">
                  <c:v>2.0001000000000002</c:v>
                </c:pt>
                <c:pt idx="4361">
                  <c:v>1.0001</c:v>
                </c:pt>
                <c:pt idx="4362">
                  <c:v>2.0001000000000002</c:v>
                </c:pt>
                <c:pt idx="4363">
                  <c:v>1.0001</c:v>
                </c:pt>
                <c:pt idx="4364">
                  <c:v>1.0001</c:v>
                </c:pt>
                <c:pt idx="4365">
                  <c:v>2.0001000000000002</c:v>
                </c:pt>
                <c:pt idx="4366">
                  <c:v>1.0001</c:v>
                </c:pt>
                <c:pt idx="4367">
                  <c:v>3.0001000000000002</c:v>
                </c:pt>
                <c:pt idx="4368">
                  <c:v>1.0001</c:v>
                </c:pt>
                <c:pt idx="4369">
                  <c:v>4.0000999999999998</c:v>
                </c:pt>
                <c:pt idx="4370">
                  <c:v>1E-4</c:v>
                </c:pt>
                <c:pt idx="4371">
                  <c:v>3.0001000000000002</c:v>
                </c:pt>
                <c:pt idx="4372">
                  <c:v>1.0001</c:v>
                </c:pt>
                <c:pt idx="4373">
                  <c:v>1E-4</c:v>
                </c:pt>
                <c:pt idx="4374">
                  <c:v>1.0001</c:v>
                </c:pt>
                <c:pt idx="4375">
                  <c:v>2.0001000000000002</c:v>
                </c:pt>
                <c:pt idx="4376">
                  <c:v>1E-4</c:v>
                </c:pt>
                <c:pt idx="4377">
                  <c:v>1E-4</c:v>
                </c:pt>
                <c:pt idx="4378">
                  <c:v>1.0001</c:v>
                </c:pt>
                <c:pt idx="4379">
                  <c:v>1E-4</c:v>
                </c:pt>
                <c:pt idx="4380">
                  <c:v>3.0001000000000002</c:v>
                </c:pt>
                <c:pt idx="4381">
                  <c:v>1.0001</c:v>
                </c:pt>
                <c:pt idx="4382">
                  <c:v>1.0001</c:v>
                </c:pt>
                <c:pt idx="4383">
                  <c:v>1E-4</c:v>
                </c:pt>
                <c:pt idx="4384">
                  <c:v>1E-4</c:v>
                </c:pt>
                <c:pt idx="4385">
                  <c:v>2.0001000000000002</c:v>
                </c:pt>
                <c:pt idx="4386">
                  <c:v>5.0000999999999998</c:v>
                </c:pt>
                <c:pt idx="4387">
                  <c:v>1.0001</c:v>
                </c:pt>
                <c:pt idx="4388">
                  <c:v>1E-4</c:v>
                </c:pt>
                <c:pt idx="4389">
                  <c:v>2.0001000000000002</c:v>
                </c:pt>
                <c:pt idx="4390">
                  <c:v>2.0001000000000002</c:v>
                </c:pt>
                <c:pt idx="4391">
                  <c:v>4.0000999999999998</c:v>
                </c:pt>
                <c:pt idx="4392">
                  <c:v>3.0001000000000002</c:v>
                </c:pt>
                <c:pt idx="4393">
                  <c:v>2.0001000000000002</c:v>
                </c:pt>
                <c:pt idx="4394">
                  <c:v>7.0000999999999998</c:v>
                </c:pt>
                <c:pt idx="4395">
                  <c:v>2.0001000000000002</c:v>
                </c:pt>
                <c:pt idx="4396">
                  <c:v>6.0000999999999998</c:v>
                </c:pt>
                <c:pt idx="4397">
                  <c:v>3.0001000000000002</c:v>
                </c:pt>
                <c:pt idx="4398">
                  <c:v>7.0000999999999998</c:v>
                </c:pt>
                <c:pt idx="4399">
                  <c:v>2.0001000000000002</c:v>
                </c:pt>
                <c:pt idx="4400">
                  <c:v>4.0000999999999998</c:v>
                </c:pt>
                <c:pt idx="4401">
                  <c:v>36.000100000000003</c:v>
                </c:pt>
                <c:pt idx="4402">
                  <c:v>184.0001</c:v>
                </c:pt>
                <c:pt idx="4403">
                  <c:v>116.0001</c:v>
                </c:pt>
                <c:pt idx="4404">
                  <c:v>26.0001</c:v>
                </c:pt>
                <c:pt idx="4405">
                  <c:v>9.0000999999999998</c:v>
                </c:pt>
                <c:pt idx="4406">
                  <c:v>74.000100000000003</c:v>
                </c:pt>
                <c:pt idx="4407">
                  <c:v>175.0001</c:v>
                </c:pt>
                <c:pt idx="4408">
                  <c:v>63.000100000000003</c:v>
                </c:pt>
                <c:pt idx="4409">
                  <c:v>10.0001</c:v>
                </c:pt>
                <c:pt idx="4410">
                  <c:v>5.0000999999999998</c:v>
                </c:pt>
                <c:pt idx="4411">
                  <c:v>10.0001</c:v>
                </c:pt>
                <c:pt idx="4412">
                  <c:v>6.0000999999999998</c:v>
                </c:pt>
                <c:pt idx="4413">
                  <c:v>8.0000999999999998</c:v>
                </c:pt>
                <c:pt idx="4414">
                  <c:v>7.0000999999999998</c:v>
                </c:pt>
                <c:pt idx="4415">
                  <c:v>2.0001000000000002</c:v>
                </c:pt>
                <c:pt idx="4416">
                  <c:v>5.0000999999999998</c:v>
                </c:pt>
                <c:pt idx="4417">
                  <c:v>2.0001000000000002</c:v>
                </c:pt>
                <c:pt idx="4418">
                  <c:v>5.0000999999999998</c:v>
                </c:pt>
                <c:pt idx="4419">
                  <c:v>1.0001</c:v>
                </c:pt>
                <c:pt idx="4420">
                  <c:v>9.0000999999999998</c:v>
                </c:pt>
                <c:pt idx="4421">
                  <c:v>5.0000999999999998</c:v>
                </c:pt>
                <c:pt idx="4422">
                  <c:v>6.0000999999999998</c:v>
                </c:pt>
                <c:pt idx="4423">
                  <c:v>4.0000999999999998</c:v>
                </c:pt>
                <c:pt idx="4424">
                  <c:v>3.0001000000000002</c:v>
                </c:pt>
                <c:pt idx="4425">
                  <c:v>4.0000999999999998</c:v>
                </c:pt>
                <c:pt idx="4426">
                  <c:v>4.0000999999999998</c:v>
                </c:pt>
                <c:pt idx="4427">
                  <c:v>4.0000999999999998</c:v>
                </c:pt>
                <c:pt idx="4428">
                  <c:v>5.0000999999999998</c:v>
                </c:pt>
                <c:pt idx="4429">
                  <c:v>3.0001000000000002</c:v>
                </c:pt>
                <c:pt idx="4430">
                  <c:v>3.0001000000000002</c:v>
                </c:pt>
                <c:pt idx="4431">
                  <c:v>4.0000999999999998</c:v>
                </c:pt>
                <c:pt idx="4432">
                  <c:v>6.0000999999999998</c:v>
                </c:pt>
                <c:pt idx="4433">
                  <c:v>6.0000999999999998</c:v>
                </c:pt>
                <c:pt idx="4434">
                  <c:v>5.0000999999999998</c:v>
                </c:pt>
                <c:pt idx="4435">
                  <c:v>4.0000999999999998</c:v>
                </c:pt>
                <c:pt idx="4436">
                  <c:v>6.0000999999999998</c:v>
                </c:pt>
                <c:pt idx="4437">
                  <c:v>3.0001000000000002</c:v>
                </c:pt>
                <c:pt idx="4438">
                  <c:v>3.0001000000000002</c:v>
                </c:pt>
                <c:pt idx="4439">
                  <c:v>3.0001000000000002</c:v>
                </c:pt>
                <c:pt idx="4440">
                  <c:v>6.0000999999999998</c:v>
                </c:pt>
                <c:pt idx="4441">
                  <c:v>10.0001</c:v>
                </c:pt>
                <c:pt idx="4442">
                  <c:v>5.0000999999999998</c:v>
                </c:pt>
                <c:pt idx="4443">
                  <c:v>10.0001</c:v>
                </c:pt>
                <c:pt idx="4444">
                  <c:v>8.0000999999999998</c:v>
                </c:pt>
                <c:pt idx="4445">
                  <c:v>10.0001</c:v>
                </c:pt>
                <c:pt idx="4446">
                  <c:v>9.0000999999999998</c:v>
                </c:pt>
                <c:pt idx="4447">
                  <c:v>12.0001</c:v>
                </c:pt>
                <c:pt idx="4448">
                  <c:v>13.0001</c:v>
                </c:pt>
                <c:pt idx="4449">
                  <c:v>13.0001</c:v>
                </c:pt>
                <c:pt idx="4450">
                  <c:v>13.0001</c:v>
                </c:pt>
                <c:pt idx="4451">
                  <c:v>20.0001</c:v>
                </c:pt>
                <c:pt idx="4452">
                  <c:v>19.0001</c:v>
                </c:pt>
                <c:pt idx="4453">
                  <c:v>15.0001</c:v>
                </c:pt>
                <c:pt idx="4454">
                  <c:v>12.0001</c:v>
                </c:pt>
                <c:pt idx="4455">
                  <c:v>13.0001</c:v>
                </c:pt>
                <c:pt idx="4456">
                  <c:v>10.0001</c:v>
                </c:pt>
                <c:pt idx="4457">
                  <c:v>18.0001</c:v>
                </c:pt>
                <c:pt idx="4458">
                  <c:v>24.0001</c:v>
                </c:pt>
                <c:pt idx="4459">
                  <c:v>22.0001</c:v>
                </c:pt>
                <c:pt idx="4460">
                  <c:v>28.0001</c:v>
                </c:pt>
                <c:pt idx="4461">
                  <c:v>25.0001</c:v>
                </c:pt>
                <c:pt idx="4462">
                  <c:v>37.000100000000003</c:v>
                </c:pt>
                <c:pt idx="4463">
                  <c:v>34.000100000000003</c:v>
                </c:pt>
                <c:pt idx="4464">
                  <c:v>31.0001</c:v>
                </c:pt>
                <c:pt idx="4465">
                  <c:v>34.000100000000003</c:v>
                </c:pt>
                <c:pt idx="4466">
                  <c:v>46.000100000000003</c:v>
                </c:pt>
                <c:pt idx="4467">
                  <c:v>52.000100000000003</c:v>
                </c:pt>
                <c:pt idx="4468">
                  <c:v>62.000100000000003</c:v>
                </c:pt>
                <c:pt idx="4469">
                  <c:v>67.000100000000003</c:v>
                </c:pt>
                <c:pt idx="4470">
                  <c:v>66.000100000000003</c:v>
                </c:pt>
                <c:pt idx="4471">
                  <c:v>95.000100000000003</c:v>
                </c:pt>
                <c:pt idx="4472">
                  <c:v>110.0001</c:v>
                </c:pt>
                <c:pt idx="4473">
                  <c:v>102.0001</c:v>
                </c:pt>
                <c:pt idx="4474">
                  <c:v>154.0001</c:v>
                </c:pt>
                <c:pt idx="4475">
                  <c:v>205.0001</c:v>
                </c:pt>
                <c:pt idx="4476">
                  <c:v>249.0001</c:v>
                </c:pt>
                <c:pt idx="4477">
                  <c:v>400.00009999999997</c:v>
                </c:pt>
                <c:pt idx="4478">
                  <c:v>1520.0001</c:v>
                </c:pt>
                <c:pt idx="4479">
                  <c:v>3267.0001000000002</c:v>
                </c:pt>
                <c:pt idx="4480">
                  <c:v>2827.0001000000002</c:v>
                </c:pt>
                <c:pt idx="4481">
                  <c:v>792.00009999999997</c:v>
                </c:pt>
                <c:pt idx="4482">
                  <c:v>70.000100000000003</c:v>
                </c:pt>
                <c:pt idx="4483">
                  <c:v>15.0001</c:v>
                </c:pt>
                <c:pt idx="4484">
                  <c:v>35.000100000000003</c:v>
                </c:pt>
                <c:pt idx="4485">
                  <c:v>23.0001</c:v>
                </c:pt>
                <c:pt idx="4486">
                  <c:v>4.0000999999999998</c:v>
                </c:pt>
                <c:pt idx="4487">
                  <c:v>2.0001000000000002</c:v>
                </c:pt>
                <c:pt idx="4488">
                  <c:v>2.0001000000000002</c:v>
                </c:pt>
                <c:pt idx="4489">
                  <c:v>1.0001</c:v>
                </c:pt>
                <c:pt idx="4490">
                  <c:v>4.0000999999999998</c:v>
                </c:pt>
                <c:pt idx="4491">
                  <c:v>3.0001000000000002</c:v>
                </c:pt>
                <c:pt idx="4492">
                  <c:v>2.0001000000000002</c:v>
                </c:pt>
                <c:pt idx="4493">
                  <c:v>3.0001000000000002</c:v>
                </c:pt>
                <c:pt idx="4494">
                  <c:v>2.0001000000000002</c:v>
                </c:pt>
                <c:pt idx="4495">
                  <c:v>2.0001000000000002</c:v>
                </c:pt>
                <c:pt idx="4496">
                  <c:v>1E-4</c:v>
                </c:pt>
                <c:pt idx="4497">
                  <c:v>3.0001000000000002</c:v>
                </c:pt>
                <c:pt idx="4498">
                  <c:v>3.0001000000000002</c:v>
                </c:pt>
                <c:pt idx="4499">
                  <c:v>3.0001000000000002</c:v>
                </c:pt>
                <c:pt idx="4500">
                  <c:v>1.0001</c:v>
                </c:pt>
                <c:pt idx="4501">
                  <c:v>1.0001</c:v>
                </c:pt>
                <c:pt idx="4502">
                  <c:v>8.0000999999999998</c:v>
                </c:pt>
                <c:pt idx="4503">
                  <c:v>3.0001000000000002</c:v>
                </c:pt>
                <c:pt idx="4504">
                  <c:v>2.0001000000000002</c:v>
                </c:pt>
                <c:pt idx="4505">
                  <c:v>1.0001</c:v>
                </c:pt>
                <c:pt idx="4506">
                  <c:v>2.0001000000000002</c:v>
                </c:pt>
                <c:pt idx="4507">
                  <c:v>4.0000999999999998</c:v>
                </c:pt>
                <c:pt idx="4508">
                  <c:v>2.0001000000000002</c:v>
                </c:pt>
                <c:pt idx="4509">
                  <c:v>1.0001</c:v>
                </c:pt>
                <c:pt idx="4510">
                  <c:v>5.0000999999999998</c:v>
                </c:pt>
                <c:pt idx="4511">
                  <c:v>3.0001000000000002</c:v>
                </c:pt>
                <c:pt idx="4512">
                  <c:v>3.0001000000000002</c:v>
                </c:pt>
                <c:pt idx="4513">
                  <c:v>2.0001000000000002</c:v>
                </c:pt>
                <c:pt idx="4514">
                  <c:v>2.0001000000000002</c:v>
                </c:pt>
                <c:pt idx="4515">
                  <c:v>1.0001</c:v>
                </c:pt>
                <c:pt idx="4516">
                  <c:v>5.0000999999999998</c:v>
                </c:pt>
                <c:pt idx="4517">
                  <c:v>4.0000999999999998</c:v>
                </c:pt>
                <c:pt idx="4518">
                  <c:v>2.0001000000000002</c:v>
                </c:pt>
                <c:pt idx="4519">
                  <c:v>5.0000999999999998</c:v>
                </c:pt>
                <c:pt idx="4520">
                  <c:v>1E-4</c:v>
                </c:pt>
                <c:pt idx="4521">
                  <c:v>1.0001</c:v>
                </c:pt>
                <c:pt idx="4522">
                  <c:v>1E-4</c:v>
                </c:pt>
                <c:pt idx="4523">
                  <c:v>5.0000999999999998</c:v>
                </c:pt>
                <c:pt idx="4524">
                  <c:v>3.0001000000000002</c:v>
                </c:pt>
                <c:pt idx="4525">
                  <c:v>3.0001000000000002</c:v>
                </c:pt>
                <c:pt idx="4526">
                  <c:v>7.0000999999999998</c:v>
                </c:pt>
                <c:pt idx="4527">
                  <c:v>2.0001000000000002</c:v>
                </c:pt>
                <c:pt idx="4528">
                  <c:v>3.0001000000000002</c:v>
                </c:pt>
                <c:pt idx="4529">
                  <c:v>2.0001000000000002</c:v>
                </c:pt>
                <c:pt idx="4530">
                  <c:v>5.0000999999999998</c:v>
                </c:pt>
                <c:pt idx="4531">
                  <c:v>5.0000999999999998</c:v>
                </c:pt>
                <c:pt idx="4532">
                  <c:v>6.0000999999999998</c:v>
                </c:pt>
                <c:pt idx="4533">
                  <c:v>1.0001</c:v>
                </c:pt>
                <c:pt idx="4534">
                  <c:v>6.0000999999999998</c:v>
                </c:pt>
                <c:pt idx="4535">
                  <c:v>7.0000999999999998</c:v>
                </c:pt>
                <c:pt idx="4536">
                  <c:v>6.0000999999999998</c:v>
                </c:pt>
                <c:pt idx="4537">
                  <c:v>3.0001000000000002</c:v>
                </c:pt>
                <c:pt idx="4538">
                  <c:v>5.0000999999999998</c:v>
                </c:pt>
                <c:pt idx="4539">
                  <c:v>5.0000999999999998</c:v>
                </c:pt>
                <c:pt idx="4540">
                  <c:v>4.0000999999999998</c:v>
                </c:pt>
                <c:pt idx="4541">
                  <c:v>6.0000999999999998</c:v>
                </c:pt>
                <c:pt idx="4542">
                  <c:v>7.0000999999999998</c:v>
                </c:pt>
                <c:pt idx="4543">
                  <c:v>8.0000999999999998</c:v>
                </c:pt>
                <c:pt idx="4544">
                  <c:v>8.0000999999999998</c:v>
                </c:pt>
                <c:pt idx="4545">
                  <c:v>7.0000999999999998</c:v>
                </c:pt>
                <c:pt idx="4546">
                  <c:v>8.0000999999999998</c:v>
                </c:pt>
                <c:pt idx="4547">
                  <c:v>6.0000999999999998</c:v>
                </c:pt>
                <c:pt idx="4548">
                  <c:v>4.0000999999999998</c:v>
                </c:pt>
                <c:pt idx="4549">
                  <c:v>12.0001</c:v>
                </c:pt>
                <c:pt idx="4550">
                  <c:v>9.0000999999999998</c:v>
                </c:pt>
                <c:pt idx="4551">
                  <c:v>18.0001</c:v>
                </c:pt>
                <c:pt idx="4552">
                  <c:v>13.0001</c:v>
                </c:pt>
                <c:pt idx="4553">
                  <c:v>24.0001</c:v>
                </c:pt>
                <c:pt idx="4554">
                  <c:v>39.000100000000003</c:v>
                </c:pt>
                <c:pt idx="4555">
                  <c:v>73.000100000000003</c:v>
                </c:pt>
                <c:pt idx="4556">
                  <c:v>169.0001</c:v>
                </c:pt>
                <c:pt idx="4557">
                  <c:v>242.0001</c:v>
                </c:pt>
                <c:pt idx="4558">
                  <c:v>183.0001</c:v>
                </c:pt>
                <c:pt idx="4559">
                  <c:v>96.000100000000003</c:v>
                </c:pt>
                <c:pt idx="4560">
                  <c:v>31.0001</c:v>
                </c:pt>
                <c:pt idx="4561">
                  <c:v>332.00009999999997</c:v>
                </c:pt>
                <c:pt idx="4562">
                  <c:v>276.00009999999997</c:v>
                </c:pt>
                <c:pt idx="4563">
                  <c:v>35.000100000000003</c:v>
                </c:pt>
                <c:pt idx="4564">
                  <c:v>13.0001</c:v>
                </c:pt>
                <c:pt idx="4565">
                  <c:v>4.0000999999999998</c:v>
                </c:pt>
                <c:pt idx="4566">
                  <c:v>13.0001</c:v>
                </c:pt>
                <c:pt idx="4567">
                  <c:v>14.0001</c:v>
                </c:pt>
                <c:pt idx="4568">
                  <c:v>7.0000999999999998</c:v>
                </c:pt>
                <c:pt idx="4569">
                  <c:v>5.0000999999999998</c:v>
                </c:pt>
                <c:pt idx="4570">
                  <c:v>4.0000999999999998</c:v>
                </c:pt>
                <c:pt idx="4571">
                  <c:v>2.0001000000000002</c:v>
                </c:pt>
                <c:pt idx="4572">
                  <c:v>2.0001000000000002</c:v>
                </c:pt>
                <c:pt idx="4573">
                  <c:v>3.0001000000000002</c:v>
                </c:pt>
                <c:pt idx="4574">
                  <c:v>5.0000999999999998</c:v>
                </c:pt>
                <c:pt idx="4575">
                  <c:v>4.0000999999999998</c:v>
                </c:pt>
                <c:pt idx="4576">
                  <c:v>1.0001</c:v>
                </c:pt>
                <c:pt idx="4577">
                  <c:v>1.0001</c:v>
                </c:pt>
                <c:pt idx="4578">
                  <c:v>1E-4</c:v>
                </c:pt>
                <c:pt idx="4579">
                  <c:v>3.0001000000000002</c:v>
                </c:pt>
                <c:pt idx="4580">
                  <c:v>3.0001000000000002</c:v>
                </c:pt>
                <c:pt idx="4581">
                  <c:v>4.0000999999999998</c:v>
                </c:pt>
                <c:pt idx="4582">
                  <c:v>1.0001</c:v>
                </c:pt>
                <c:pt idx="4583">
                  <c:v>2.0001000000000002</c:v>
                </c:pt>
                <c:pt idx="4584">
                  <c:v>3.0001000000000002</c:v>
                </c:pt>
                <c:pt idx="4585">
                  <c:v>1.0001</c:v>
                </c:pt>
                <c:pt idx="4586">
                  <c:v>1E-4</c:v>
                </c:pt>
                <c:pt idx="4587">
                  <c:v>1.0001</c:v>
                </c:pt>
                <c:pt idx="4588">
                  <c:v>1E-4</c:v>
                </c:pt>
                <c:pt idx="4589">
                  <c:v>1.0001</c:v>
                </c:pt>
                <c:pt idx="4590">
                  <c:v>1E-4</c:v>
                </c:pt>
                <c:pt idx="4591">
                  <c:v>4.0000999999999998</c:v>
                </c:pt>
                <c:pt idx="4592">
                  <c:v>3.0001000000000002</c:v>
                </c:pt>
                <c:pt idx="4593">
                  <c:v>1E-4</c:v>
                </c:pt>
                <c:pt idx="4594">
                  <c:v>2.0001000000000002</c:v>
                </c:pt>
                <c:pt idx="4595">
                  <c:v>1.0001</c:v>
                </c:pt>
                <c:pt idx="4596">
                  <c:v>2.0001000000000002</c:v>
                </c:pt>
                <c:pt idx="4597">
                  <c:v>2.0001000000000002</c:v>
                </c:pt>
                <c:pt idx="4598">
                  <c:v>2.0001000000000002</c:v>
                </c:pt>
                <c:pt idx="4599">
                  <c:v>2.0001000000000002</c:v>
                </c:pt>
                <c:pt idx="4600">
                  <c:v>1E-4</c:v>
                </c:pt>
                <c:pt idx="4601">
                  <c:v>1.0001</c:v>
                </c:pt>
                <c:pt idx="4602">
                  <c:v>2.0001000000000002</c:v>
                </c:pt>
                <c:pt idx="4603">
                  <c:v>1E-4</c:v>
                </c:pt>
                <c:pt idx="4604">
                  <c:v>2.0001000000000002</c:v>
                </c:pt>
                <c:pt idx="4605">
                  <c:v>2.0001000000000002</c:v>
                </c:pt>
                <c:pt idx="4606">
                  <c:v>4.0000999999999998</c:v>
                </c:pt>
                <c:pt idx="4607">
                  <c:v>1.0001</c:v>
                </c:pt>
                <c:pt idx="4608">
                  <c:v>1.0001</c:v>
                </c:pt>
                <c:pt idx="4609">
                  <c:v>1.0001</c:v>
                </c:pt>
                <c:pt idx="4610">
                  <c:v>2.0001000000000002</c:v>
                </c:pt>
                <c:pt idx="4611">
                  <c:v>2.0001000000000002</c:v>
                </c:pt>
                <c:pt idx="4612">
                  <c:v>1.0001</c:v>
                </c:pt>
                <c:pt idx="4613">
                  <c:v>3.0001000000000002</c:v>
                </c:pt>
                <c:pt idx="4614">
                  <c:v>1.0001</c:v>
                </c:pt>
                <c:pt idx="4615">
                  <c:v>3.0001000000000002</c:v>
                </c:pt>
                <c:pt idx="4616">
                  <c:v>1E-4</c:v>
                </c:pt>
                <c:pt idx="4617">
                  <c:v>1E-4</c:v>
                </c:pt>
                <c:pt idx="4618">
                  <c:v>1.0001</c:v>
                </c:pt>
                <c:pt idx="4619">
                  <c:v>2.0001000000000002</c:v>
                </c:pt>
                <c:pt idx="4620">
                  <c:v>2.0001000000000002</c:v>
                </c:pt>
                <c:pt idx="4621">
                  <c:v>4.0000999999999998</c:v>
                </c:pt>
                <c:pt idx="4622">
                  <c:v>2.0001000000000002</c:v>
                </c:pt>
                <c:pt idx="4623">
                  <c:v>3.0001000000000002</c:v>
                </c:pt>
                <c:pt idx="4624">
                  <c:v>6.0000999999999998</c:v>
                </c:pt>
                <c:pt idx="4625">
                  <c:v>2.0001000000000002</c:v>
                </c:pt>
                <c:pt idx="4626">
                  <c:v>5.0000999999999998</c:v>
                </c:pt>
                <c:pt idx="4627">
                  <c:v>7.0000999999999998</c:v>
                </c:pt>
                <c:pt idx="4628">
                  <c:v>10.0001</c:v>
                </c:pt>
                <c:pt idx="4629">
                  <c:v>8.0000999999999998</c:v>
                </c:pt>
                <c:pt idx="4630">
                  <c:v>28.0001</c:v>
                </c:pt>
                <c:pt idx="4631">
                  <c:v>40.000100000000003</c:v>
                </c:pt>
                <c:pt idx="4632">
                  <c:v>48.000100000000003</c:v>
                </c:pt>
                <c:pt idx="4633">
                  <c:v>58.000100000000003</c:v>
                </c:pt>
                <c:pt idx="4634">
                  <c:v>42.000100000000003</c:v>
                </c:pt>
                <c:pt idx="4635">
                  <c:v>15.0001</c:v>
                </c:pt>
                <c:pt idx="4636">
                  <c:v>17.0001</c:v>
                </c:pt>
                <c:pt idx="4637">
                  <c:v>44.000100000000003</c:v>
                </c:pt>
                <c:pt idx="4638">
                  <c:v>11.0001</c:v>
                </c:pt>
                <c:pt idx="4639">
                  <c:v>1E-4</c:v>
                </c:pt>
                <c:pt idx="4640">
                  <c:v>1.0001</c:v>
                </c:pt>
                <c:pt idx="4641">
                  <c:v>1.0001</c:v>
                </c:pt>
                <c:pt idx="4642">
                  <c:v>6.0000999999999998</c:v>
                </c:pt>
                <c:pt idx="4643">
                  <c:v>1E-4</c:v>
                </c:pt>
                <c:pt idx="4644">
                  <c:v>1E-4</c:v>
                </c:pt>
                <c:pt idx="4645">
                  <c:v>1.0001</c:v>
                </c:pt>
                <c:pt idx="4646">
                  <c:v>1.0001</c:v>
                </c:pt>
                <c:pt idx="4647">
                  <c:v>1E-4</c:v>
                </c:pt>
                <c:pt idx="4648">
                  <c:v>1.0001</c:v>
                </c:pt>
                <c:pt idx="4649">
                  <c:v>2.0001000000000002</c:v>
                </c:pt>
                <c:pt idx="4650">
                  <c:v>1.0001</c:v>
                </c:pt>
                <c:pt idx="4651">
                  <c:v>1.0001</c:v>
                </c:pt>
                <c:pt idx="4652">
                  <c:v>1.0001</c:v>
                </c:pt>
                <c:pt idx="4653">
                  <c:v>1E-4</c:v>
                </c:pt>
                <c:pt idx="4654">
                  <c:v>1.0001</c:v>
                </c:pt>
                <c:pt idx="4655">
                  <c:v>1.0001</c:v>
                </c:pt>
                <c:pt idx="4656">
                  <c:v>1.0001</c:v>
                </c:pt>
                <c:pt idx="4657">
                  <c:v>1E-4</c:v>
                </c:pt>
                <c:pt idx="4658">
                  <c:v>1.0001</c:v>
                </c:pt>
                <c:pt idx="4659">
                  <c:v>2.0001000000000002</c:v>
                </c:pt>
                <c:pt idx="4660">
                  <c:v>1E-4</c:v>
                </c:pt>
                <c:pt idx="4661">
                  <c:v>1E-4</c:v>
                </c:pt>
                <c:pt idx="4662">
                  <c:v>1.0001</c:v>
                </c:pt>
                <c:pt idx="4663">
                  <c:v>1E-4</c:v>
                </c:pt>
                <c:pt idx="4664">
                  <c:v>2.0001000000000002</c:v>
                </c:pt>
                <c:pt idx="4665">
                  <c:v>1.0001</c:v>
                </c:pt>
                <c:pt idx="4666">
                  <c:v>1E-4</c:v>
                </c:pt>
                <c:pt idx="4667">
                  <c:v>1E-4</c:v>
                </c:pt>
                <c:pt idx="4668">
                  <c:v>2.0001000000000002</c:v>
                </c:pt>
                <c:pt idx="4669">
                  <c:v>1E-4</c:v>
                </c:pt>
                <c:pt idx="4670">
                  <c:v>2.0001000000000002</c:v>
                </c:pt>
                <c:pt idx="4671">
                  <c:v>1.0001</c:v>
                </c:pt>
                <c:pt idx="4672">
                  <c:v>2.0001000000000002</c:v>
                </c:pt>
                <c:pt idx="4673">
                  <c:v>1E-4</c:v>
                </c:pt>
                <c:pt idx="4674">
                  <c:v>1E-4</c:v>
                </c:pt>
                <c:pt idx="4675">
                  <c:v>1E-4</c:v>
                </c:pt>
                <c:pt idx="4676">
                  <c:v>1E-4</c:v>
                </c:pt>
                <c:pt idx="4677">
                  <c:v>1.0001</c:v>
                </c:pt>
                <c:pt idx="4678">
                  <c:v>3.0001000000000002</c:v>
                </c:pt>
                <c:pt idx="4679">
                  <c:v>2.0001000000000002</c:v>
                </c:pt>
                <c:pt idx="4680">
                  <c:v>1.0001</c:v>
                </c:pt>
                <c:pt idx="4681">
                  <c:v>1.0001</c:v>
                </c:pt>
                <c:pt idx="4682">
                  <c:v>2.0001000000000002</c:v>
                </c:pt>
                <c:pt idx="4683">
                  <c:v>4.0000999999999998</c:v>
                </c:pt>
                <c:pt idx="4684">
                  <c:v>2.0001000000000002</c:v>
                </c:pt>
                <c:pt idx="4685">
                  <c:v>1.0001</c:v>
                </c:pt>
                <c:pt idx="4686">
                  <c:v>2.0001000000000002</c:v>
                </c:pt>
                <c:pt idx="4687">
                  <c:v>3.0001000000000002</c:v>
                </c:pt>
                <c:pt idx="4688">
                  <c:v>1E-4</c:v>
                </c:pt>
                <c:pt idx="4689">
                  <c:v>3.0001000000000002</c:v>
                </c:pt>
                <c:pt idx="4690">
                  <c:v>1E-4</c:v>
                </c:pt>
                <c:pt idx="4691">
                  <c:v>3.0001000000000002</c:v>
                </c:pt>
                <c:pt idx="4692">
                  <c:v>5.0000999999999998</c:v>
                </c:pt>
                <c:pt idx="4693">
                  <c:v>3.0001000000000002</c:v>
                </c:pt>
                <c:pt idx="4694">
                  <c:v>1E-4</c:v>
                </c:pt>
                <c:pt idx="4695">
                  <c:v>2.0001000000000002</c:v>
                </c:pt>
                <c:pt idx="4696">
                  <c:v>3.0001000000000002</c:v>
                </c:pt>
                <c:pt idx="4697">
                  <c:v>4.0000999999999998</c:v>
                </c:pt>
                <c:pt idx="4698">
                  <c:v>4.0000999999999998</c:v>
                </c:pt>
                <c:pt idx="4699">
                  <c:v>7.0000999999999998</c:v>
                </c:pt>
                <c:pt idx="4700">
                  <c:v>6.0000999999999998</c:v>
                </c:pt>
                <c:pt idx="4701">
                  <c:v>4.0000999999999998</c:v>
                </c:pt>
                <c:pt idx="4702">
                  <c:v>6.0000999999999998</c:v>
                </c:pt>
                <c:pt idx="4703">
                  <c:v>11.0001</c:v>
                </c:pt>
                <c:pt idx="4704">
                  <c:v>14.0001</c:v>
                </c:pt>
                <c:pt idx="4705">
                  <c:v>48.000100000000003</c:v>
                </c:pt>
                <c:pt idx="4706">
                  <c:v>82.000100000000003</c:v>
                </c:pt>
                <c:pt idx="4707">
                  <c:v>83.000100000000003</c:v>
                </c:pt>
                <c:pt idx="4708">
                  <c:v>67.000100000000003</c:v>
                </c:pt>
                <c:pt idx="4709">
                  <c:v>26.0001</c:v>
                </c:pt>
                <c:pt idx="4710">
                  <c:v>15.0001</c:v>
                </c:pt>
                <c:pt idx="4711">
                  <c:v>38.000100000000003</c:v>
                </c:pt>
                <c:pt idx="4712">
                  <c:v>271.00009999999997</c:v>
                </c:pt>
                <c:pt idx="4713">
                  <c:v>140.0001</c:v>
                </c:pt>
                <c:pt idx="4714">
                  <c:v>10.0001</c:v>
                </c:pt>
                <c:pt idx="4715">
                  <c:v>2.0001000000000002</c:v>
                </c:pt>
                <c:pt idx="4716">
                  <c:v>4.0000999999999998</c:v>
                </c:pt>
                <c:pt idx="4717">
                  <c:v>2.0001000000000002</c:v>
                </c:pt>
                <c:pt idx="4718">
                  <c:v>4.0000999999999998</c:v>
                </c:pt>
                <c:pt idx="4719">
                  <c:v>1.0001</c:v>
                </c:pt>
                <c:pt idx="4720">
                  <c:v>2.0001000000000002</c:v>
                </c:pt>
                <c:pt idx="4721">
                  <c:v>1E-4</c:v>
                </c:pt>
                <c:pt idx="4722">
                  <c:v>1.0001</c:v>
                </c:pt>
                <c:pt idx="4723">
                  <c:v>4.0000999999999998</c:v>
                </c:pt>
                <c:pt idx="4724">
                  <c:v>2.0001000000000002</c:v>
                </c:pt>
                <c:pt idx="4725">
                  <c:v>1E-4</c:v>
                </c:pt>
                <c:pt idx="4726">
                  <c:v>1E-4</c:v>
                </c:pt>
                <c:pt idx="4727">
                  <c:v>1.0001</c:v>
                </c:pt>
                <c:pt idx="4728">
                  <c:v>2.0001000000000002</c:v>
                </c:pt>
                <c:pt idx="4729">
                  <c:v>1.0001</c:v>
                </c:pt>
                <c:pt idx="4730">
                  <c:v>1E-4</c:v>
                </c:pt>
                <c:pt idx="4731">
                  <c:v>2.0001000000000002</c:v>
                </c:pt>
                <c:pt idx="4732">
                  <c:v>1.0001</c:v>
                </c:pt>
                <c:pt idx="4733">
                  <c:v>3.0001000000000002</c:v>
                </c:pt>
                <c:pt idx="4734">
                  <c:v>3.0001000000000002</c:v>
                </c:pt>
                <c:pt idx="4735">
                  <c:v>2.0001000000000002</c:v>
                </c:pt>
                <c:pt idx="4736">
                  <c:v>2.0001000000000002</c:v>
                </c:pt>
                <c:pt idx="4737">
                  <c:v>3.0001000000000002</c:v>
                </c:pt>
                <c:pt idx="4738">
                  <c:v>1.0001</c:v>
                </c:pt>
                <c:pt idx="4739">
                  <c:v>1E-4</c:v>
                </c:pt>
                <c:pt idx="4740">
                  <c:v>1.0001</c:v>
                </c:pt>
                <c:pt idx="4741">
                  <c:v>4.0000999999999998</c:v>
                </c:pt>
                <c:pt idx="4742">
                  <c:v>3.0001000000000002</c:v>
                </c:pt>
                <c:pt idx="4743">
                  <c:v>2.0001000000000002</c:v>
                </c:pt>
                <c:pt idx="4744">
                  <c:v>2.0001000000000002</c:v>
                </c:pt>
                <c:pt idx="4745">
                  <c:v>2.0001000000000002</c:v>
                </c:pt>
                <c:pt idx="4746">
                  <c:v>3.0001000000000002</c:v>
                </c:pt>
                <c:pt idx="4747">
                  <c:v>4.0000999999999998</c:v>
                </c:pt>
                <c:pt idx="4748">
                  <c:v>1E-4</c:v>
                </c:pt>
                <c:pt idx="4749">
                  <c:v>1.0001</c:v>
                </c:pt>
                <c:pt idx="4750">
                  <c:v>3.0001000000000002</c:v>
                </c:pt>
                <c:pt idx="4751">
                  <c:v>2.0001000000000002</c:v>
                </c:pt>
                <c:pt idx="4752">
                  <c:v>2.0001000000000002</c:v>
                </c:pt>
                <c:pt idx="4753">
                  <c:v>5.0000999999999998</c:v>
                </c:pt>
                <c:pt idx="4754">
                  <c:v>3.0001000000000002</c:v>
                </c:pt>
                <c:pt idx="4755">
                  <c:v>5.0000999999999998</c:v>
                </c:pt>
                <c:pt idx="4756">
                  <c:v>1.0001</c:v>
                </c:pt>
                <c:pt idx="4757">
                  <c:v>1.0001</c:v>
                </c:pt>
                <c:pt idx="4758">
                  <c:v>1.0001</c:v>
                </c:pt>
                <c:pt idx="4759">
                  <c:v>4.0000999999999998</c:v>
                </c:pt>
                <c:pt idx="4760">
                  <c:v>2.0001000000000002</c:v>
                </c:pt>
                <c:pt idx="4761">
                  <c:v>4.0000999999999998</c:v>
                </c:pt>
                <c:pt idx="4762">
                  <c:v>3.0001000000000002</c:v>
                </c:pt>
                <c:pt idx="4763">
                  <c:v>3.0001000000000002</c:v>
                </c:pt>
                <c:pt idx="4764">
                  <c:v>8.0000999999999998</c:v>
                </c:pt>
                <c:pt idx="4765">
                  <c:v>6.0000999999999998</c:v>
                </c:pt>
                <c:pt idx="4766">
                  <c:v>9.0000999999999998</c:v>
                </c:pt>
                <c:pt idx="4767">
                  <c:v>11.0001</c:v>
                </c:pt>
                <c:pt idx="4768">
                  <c:v>8.0000999999999998</c:v>
                </c:pt>
                <c:pt idx="4769">
                  <c:v>9.0000999999999998</c:v>
                </c:pt>
                <c:pt idx="4770">
                  <c:v>14.0001</c:v>
                </c:pt>
                <c:pt idx="4771">
                  <c:v>9.0000999999999998</c:v>
                </c:pt>
                <c:pt idx="4772">
                  <c:v>11.0001</c:v>
                </c:pt>
                <c:pt idx="4773">
                  <c:v>20.0001</c:v>
                </c:pt>
                <c:pt idx="4774">
                  <c:v>16.0001</c:v>
                </c:pt>
                <c:pt idx="4775">
                  <c:v>20.0001</c:v>
                </c:pt>
                <c:pt idx="4776">
                  <c:v>36.000100000000003</c:v>
                </c:pt>
                <c:pt idx="4777">
                  <c:v>76.000100000000003</c:v>
                </c:pt>
                <c:pt idx="4778">
                  <c:v>198.0001</c:v>
                </c:pt>
                <c:pt idx="4779">
                  <c:v>349.00009999999997</c:v>
                </c:pt>
                <c:pt idx="4780">
                  <c:v>460.00009999999997</c:v>
                </c:pt>
                <c:pt idx="4781">
                  <c:v>318.00009999999997</c:v>
                </c:pt>
                <c:pt idx="4782">
                  <c:v>142.0001</c:v>
                </c:pt>
                <c:pt idx="4783">
                  <c:v>48.000100000000003</c:v>
                </c:pt>
                <c:pt idx="4784">
                  <c:v>6.0000999999999998</c:v>
                </c:pt>
                <c:pt idx="4785">
                  <c:v>18.0001</c:v>
                </c:pt>
                <c:pt idx="4786">
                  <c:v>17.0001</c:v>
                </c:pt>
                <c:pt idx="4787">
                  <c:v>11.0001</c:v>
                </c:pt>
                <c:pt idx="4788">
                  <c:v>1.0001</c:v>
                </c:pt>
                <c:pt idx="4789">
                  <c:v>1E-4</c:v>
                </c:pt>
                <c:pt idx="4790">
                  <c:v>1E-4</c:v>
                </c:pt>
                <c:pt idx="4791">
                  <c:v>1E-4</c:v>
                </c:pt>
                <c:pt idx="4792">
                  <c:v>1.0001</c:v>
                </c:pt>
                <c:pt idx="4793">
                  <c:v>1.0001</c:v>
                </c:pt>
                <c:pt idx="4794">
                  <c:v>2.0001000000000002</c:v>
                </c:pt>
                <c:pt idx="4795">
                  <c:v>1E-4</c:v>
                </c:pt>
                <c:pt idx="4796">
                  <c:v>2.0001000000000002</c:v>
                </c:pt>
                <c:pt idx="4797">
                  <c:v>1E-4</c:v>
                </c:pt>
                <c:pt idx="4798">
                  <c:v>1.0001</c:v>
                </c:pt>
                <c:pt idx="4799">
                  <c:v>1.0001</c:v>
                </c:pt>
                <c:pt idx="4800">
                  <c:v>1E-4</c:v>
                </c:pt>
                <c:pt idx="4801">
                  <c:v>1.0001</c:v>
                </c:pt>
                <c:pt idx="4802">
                  <c:v>1.0001</c:v>
                </c:pt>
                <c:pt idx="4803">
                  <c:v>2.0001000000000002</c:v>
                </c:pt>
                <c:pt idx="4804">
                  <c:v>1.0001</c:v>
                </c:pt>
                <c:pt idx="4805">
                  <c:v>1E-4</c:v>
                </c:pt>
                <c:pt idx="4806">
                  <c:v>2.0001000000000002</c:v>
                </c:pt>
                <c:pt idx="4807">
                  <c:v>3.0001000000000002</c:v>
                </c:pt>
                <c:pt idx="4808">
                  <c:v>1E-4</c:v>
                </c:pt>
                <c:pt idx="4809">
                  <c:v>1E-4</c:v>
                </c:pt>
                <c:pt idx="4810">
                  <c:v>2.0001000000000002</c:v>
                </c:pt>
                <c:pt idx="4811">
                  <c:v>1E-4</c:v>
                </c:pt>
                <c:pt idx="4812">
                  <c:v>1E-4</c:v>
                </c:pt>
                <c:pt idx="4813">
                  <c:v>3.0001000000000002</c:v>
                </c:pt>
                <c:pt idx="4814">
                  <c:v>3.0001000000000002</c:v>
                </c:pt>
                <c:pt idx="4815">
                  <c:v>3.0001000000000002</c:v>
                </c:pt>
                <c:pt idx="4816">
                  <c:v>2.0001000000000002</c:v>
                </c:pt>
                <c:pt idx="4817">
                  <c:v>2.0001000000000002</c:v>
                </c:pt>
                <c:pt idx="4818">
                  <c:v>7.0000999999999998</c:v>
                </c:pt>
                <c:pt idx="4819">
                  <c:v>1.0001</c:v>
                </c:pt>
                <c:pt idx="4820">
                  <c:v>1.0001</c:v>
                </c:pt>
                <c:pt idx="4821">
                  <c:v>2.0001000000000002</c:v>
                </c:pt>
                <c:pt idx="4822">
                  <c:v>2.0001000000000002</c:v>
                </c:pt>
                <c:pt idx="4823">
                  <c:v>3.0001000000000002</c:v>
                </c:pt>
                <c:pt idx="4824">
                  <c:v>3.0001000000000002</c:v>
                </c:pt>
                <c:pt idx="4825">
                  <c:v>3.0001000000000002</c:v>
                </c:pt>
                <c:pt idx="4826">
                  <c:v>5.0000999999999998</c:v>
                </c:pt>
                <c:pt idx="4827">
                  <c:v>1.0001</c:v>
                </c:pt>
                <c:pt idx="4828">
                  <c:v>5.0000999999999998</c:v>
                </c:pt>
                <c:pt idx="4829">
                  <c:v>5.0000999999999998</c:v>
                </c:pt>
                <c:pt idx="4830">
                  <c:v>2.0001000000000002</c:v>
                </c:pt>
                <c:pt idx="4831">
                  <c:v>7.0000999999999998</c:v>
                </c:pt>
                <c:pt idx="4832">
                  <c:v>5.0000999999999998</c:v>
                </c:pt>
                <c:pt idx="4833">
                  <c:v>8.0000999999999998</c:v>
                </c:pt>
                <c:pt idx="4834">
                  <c:v>4.0000999999999998</c:v>
                </c:pt>
                <c:pt idx="4835">
                  <c:v>6.0000999999999998</c:v>
                </c:pt>
                <c:pt idx="4836">
                  <c:v>6.0000999999999998</c:v>
                </c:pt>
                <c:pt idx="4837">
                  <c:v>9.0000999999999998</c:v>
                </c:pt>
                <c:pt idx="4838">
                  <c:v>9.0000999999999998</c:v>
                </c:pt>
                <c:pt idx="4839">
                  <c:v>11.0001</c:v>
                </c:pt>
                <c:pt idx="4840">
                  <c:v>5.0000999999999998</c:v>
                </c:pt>
                <c:pt idx="4841">
                  <c:v>7.0000999999999998</c:v>
                </c:pt>
                <c:pt idx="4842">
                  <c:v>13.0001</c:v>
                </c:pt>
                <c:pt idx="4843">
                  <c:v>10.0001</c:v>
                </c:pt>
                <c:pt idx="4844">
                  <c:v>19.0001</c:v>
                </c:pt>
                <c:pt idx="4845">
                  <c:v>20.0001</c:v>
                </c:pt>
                <c:pt idx="4846">
                  <c:v>23.0001</c:v>
                </c:pt>
                <c:pt idx="4847">
                  <c:v>24.0001</c:v>
                </c:pt>
                <c:pt idx="4848">
                  <c:v>37.000100000000003</c:v>
                </c:pt>
                <c:pt idx="4849">
                  <c:v>41.000100000000003</c:v>
                </c:pt>
                <c:pt idx="4850">
                  <c:v>83.000100000000003</c:v>
                </c:pt>
                <c:pt idx="4851">
                  <c:v>222.0001</c:v>
                </c:pt>
                <c:pt idx="4852">
                  <c:v>789.00009999999997</c:v>
                </c:pt>
                <c:pt idx="4853">
                  <c:v>1061.0001</c:v>
                </c:pt>
                <c:pt idx="4854">
                  <c:v>763.00009999999997</c:v>
                </c:pt>
                <c:pt idx="4855">
                  <c:v>151.0001</c:v>
                </c:pt>
                <c:pt idx="4856">
                  <c:v>14.0001</c:v>
                </c:pt>
                <c:pt idx="4857">
                  <c:v>8.0000999999999998</c:v>
                </c:pt>
                <c:pt idx="4858">
                  <c:v>5.0000999999999998</c:v>
                </c:pt>
                <c:pt idx="4859">
                  <c:v>4.0000999999999998</c:v>
                </c:pt>
                <c:pt idx="4860">
                  <c:v>2.0001000000000002</c:v>
                </c:pt>
                <c:pt idx="4861">
                  <c:v>3.0001000000000002</c:v>
                </c:pt>
                <c:pt idx="4862">
                  <c:v>1.0001</c:v>
                </c:pt>
                <c:pt idx="4863">
                  <c:v>1.0001</c:v>
                </c:pt>
                <c:pt idx="4864">
                  <c:v>1.0001</c:v>
                </c:pt>
                <c:pt idx="4865">
                  <c:v>1.0001</c:v>
                </c:pt>
                <c:pt idx="4866">
                  <c:v>4.0000999999999998</c:v>
                </c:pt>
                <c:pt idx="4867">
                  <c:v>2.0001000000000002</c:v>
                </c:pt>
                <c:pt idx="4868">
                  <c:v>1E-4</c:v>
                </c:pt>
                <c:pt idx="4869">
                  <c:v>1.0001</c:v>
                </c:pt>
                <c:pt idx="4870">
                  <c:v>1E-4</c:v>
                </c:pt>
                <c:pt idx="4871">
                  <c:v>1.0001</c:v>
                </c:pt>
                <c:pt idx="4872">
                  <c:v>1.0001</c:v>
                </c:pt>
                <c:pt idx="4873">
                  <c:v>1E-4</c:v>
                </c:pt>
                <c:pt idx="4874">
                  <c:v>1E-4</c:v>
                </c:pt>
                <c:pt idx="4875">
                  <c:v>1E-4</c:v>
                </c:pt>
                <c:pt idx="4876">
                  <c:v>1.0001</c:v>
                </c:pt>
                <c:pt idx="4877">
                  <c:v>3.0001000000000002</c:v>
                </c:pt>
                <c:pt idx="4878">
                  <c:v>3.0001000000000002</c:v>
                </c:pt>
                <c:pt idx="4879">
                  <c:v>1E-4</c:v>
                </c:pt>
                <c:pt idx="4880">
                  <c:v>1E-4</c:v>
                </c:pt>
                <c:pt idx="4881">
                  <c:v>1.0001</c:v>
                </c:pt>
                <c:pt idx="4882">
                  <c:v>2.0001000000000002</c:v>
                </c:pt>
                <c:pt idx="4883">
                  <c:v>1.0001</c:v>
                </c:pt>
                <c:pt idx="4884">
                  <c:v>1.0001</c:v>
                </c:pt>
                <c:pt idx="4885">
                  <c:v>1.0001</c:v>
                </c:pt>
                <c:pt idx="4886">
                  <c:v>1.0001</c:v>
                </c:pt>
                <c:pt idx="4887">
                  <c:v>1.0001</c:v>
                </c:pt>
                <c:pt idx="4888">
                  <c:v>4.0000999999999998</c:v>
                </c:pt>
                <c:pt idx="4889">
                  <c:v>1.0001</c:v>
                </c:pt>
                <c:pt idx="4890">
                  <c:v>1.0001</c:v>
                </c:pt>
                <c:pt idx="4891">
                  <c:v>1.0001</c:v>
                </c:pt>
                <c:pt idx="4892">
                  <c:v>2.0001000000000002</c:v>
                </c:pt>
                <c:pt idx="4893">
                  <c:v>2.0001000000000002</c:v>
                </c:pt>
                <c:pt idx="4894">
                  <c:v>4.0000999999999998</c:v>
                </c:pt>
                <c:pt idx="4895">
                  <c:v>2.0001000000000002</c:v>
                </c:pt>
                <c:pt idx="4896">
                  <c:v>1E-4</c:v>
                </c:pt>
                <c:pt idx="4897">
                  <c:v>1E-4</c:v>
                </c:pt>
                <c:pt idx="4898">
                  <c:v>1E-4</c:v>
                </c:pt>
                <c:pt idx="4899">
                  <c:v>1E-4</c:v>
                </c:pt>
                <c:pt idx="4900">
                  <c:v>1.0001</c:v>
                </c:pt>
                <c:pt idx="4901">
                  <c:v>3.0001000000000002</c:v>
                </c:pt>
                <c:pt idx="4902">
                  <c:v>1.0001</c:v>
                </c:pt>
                <c:pt idx="4903">
                  <c:v>1E-4</c:v>
                </c:pt>
                <c:pt idx="4904">
                  <c:v>1E-4</c:v>
                </c:pt>
                <c:pt idx="4905">
                  <c:v>1E-4</c:v>
                </c:pt>
                <c:pt idx="4906">
                  <c:v>2.0001000000000002</c:v>
                </c:pt>
                <c:pt idx="4907">
                  <c:v>1.0001</c:v>
                </c:pt>
                <c:pt idx="4908">
                  <c:v>1E-4</c:v>
                </c:pt>
                <c:pt idx="4909">
                  <c:v>1.0001</c:v>
                </c:pt>
                <c:pt idx="4910">
                  <c:v>1.0001</c:v>
                </c:pt>
                <c:pt idx="4911">
                  <c:v>3.0001000000000002</c:v>
                </c:pt>
                <c:pt idx="4912">
                  <c:v>1E-4</c:v>
                </c:pt>
                <c:pt idx="4913">
                  <c:v>3.0001000000000002</c:v>
                </c:pt>
                <c:pt idx="4914">
                  <c:v>1.0001</c:v>
                </c:pt>
                <c:pt idx="4915">
                  <c:v>1.0001</c:v>
                </c:pt>
                <c:pt idx="4916">
                  <c:v>2.0001000000000002</c:v>
                </c:pt>
                <c:pt idx="4917">
                  <c:v>1E-4</c:v>
                </c:pt>
                <c:pt idx="4918">
                  <c:v>1.0001</c:v>
                </c:pt>
                <c:pt idx="4919">
                  <c:v>3.0001000000000002</c:v>
                </c:pt>
                <c:pt idx="4920">
                  <c:v>3.0001000000000002</c:v>
                </c:pt>
                <c:pt idx="4921">
                  <c:v>4.0000999999999998</c:v>
                </c:pt>
                <c:pt idx="4922">
                  <c:v>14.0001</c:v>
                </c:pt>
                <c:pt idx="4923">
                  <c:v>33.000100000000003</c:v>
                </c:pt>
                <c:pt idx="4924">
                  <c:v>68.000100000000003</c:v>
                </c:pt>
                <c:pt idx="4925">
                  <c:v>58.000100000000003</c:v>
                </c:pt>
                <c:pt idx="4926">
                  <c:v>55.000100000000003</c:v>
                </c:pt>
                <c:pt idx="4927">
                  <c:v>17.0001</c:v>
                </c:pt>
                <c:pt idx="4928">
                  <c:v>1.0001</c:v>
                </c:pt>
                <c:pt idx="4929">
                  <c:v>1E-4</c:v>
                </c:pt>
                <c:pt idx="4930">
                  <c:v>4.0000999999999998</c:v>
                </c:pt>
                <c:pt idx="4931">
                  <c:v>3.0001000000000002</c:v>
                </c:pt>
                <c:pt idx="4932">
                  <c:v>1.0001</c:v>
                </c:pt>
                <c:pt idx="4933">
                  <c:v>2.0001000000000002</c:v>
                </c:pt>
                <c:pt idx="4934">
                  <c:v>2.0001000000000002</c:v>
                </c:pt>
                <c:pt idx="4935">
                  <c:v>1E-4</c:v>
                </c:pt>
                <c:pt idx="4936">
                  <c:v>2.0001000000000002</c:v>
                </c:pt>
                <c:pt idx="4937">
                  <c:v>1E-4</c:v>
                </c:pt>
                <c:pt idx="4938">
                  <c:v>1E-4</c:v>
                </c:pt>
                <c:pt idx="4939">
                  <c:v>1E-4</c:v>
                </c:pt>
                <c:pt idx="4940">
                  <c:v>1E-4</c:v>
                </c:pt>
                <c:pt idx="4941">
                  <c:v>2.0001000000000002</c:v>
                </c:pt>
                <c:pt idx="4942">
                  <c:v>2.0001000000000002</c:v>
                </c:pt>
                <c:pt idx="4943">
                  <c:v>1.0001</c:v>
                </c:pt>
                <c:pt idx="4944">
                  <c:v>1.0001</c:v>
                </c:pt>
                <c:pt idx="4945">
                  <c:v>1E-4</c:v>
                </c:pt>
                <c:pt idx="4946">
                  <c:v>1.0001</c:v>
                </c:pt>
                <c:pt idx="4947">
                  <c:v>1.0001</c:v>
                </c:pt>
                <c:pt idx="4948">
                  <c:v>1E-4</c:v>
                </c:pt>
                <c:pt idx="4949">
                  <c:v>1E-4</c:v>
                </c:pt>
                <c:pt idx="4950">
                  <c:v>1E-4</c:v>
                </c:pt>
                <c:pt idx="4951">
                  <c:v>2.0001000000000002</c:v>
                </c:pt>
                <c:pt idx="4952">
                  <c:v>1.0001</c:v>
                </c:pt>
                <c:pt idx="4953">
                  <c:v>3.0001000000000002</c:v>
                </c:pt>
                <c:pt idx="4954">
                  <c:v>2.0001000000000002</c:v>
                </c:pt>
                <c:pt idx="4955">
                  <c:v>1E-4</c:v>
                </c:pt>
                <c:pt idx="4956">
                  <c:v>1E-4</c:v>
                </c:pt>
                <c:pt idx="4957">
                  <c:v>1E-4</c:v>
                </c:pt>
                <c:pt idx="4958">
                  <c:v>1.0001</c:v>
                </c:pt>
                <c:pt idx="4959">
                  <c:v>1E-4</c:v>
                </c:pt>
                <c:pt idx="4960">
                  <c:v>2.0001000000000002</c:v>
                </c:pt>
                <c:pt idx="4961">
                  <c:v>1.0001</c:v>
                </c:pt>
                <c:pt idx="4962">
                  <c:v>1.0001</c:v>
                </c:pt>
                <c:pt idx="4963">
                  <c:v>1E-4</c:v>
                </c:pt>
                <c:pt idx="4964">
                  <c:v>2.0001000000000002</c:v>
                </c:pt>
                <c:pt idx="4965">
                  <c:v>1.0001</c:v>
                </c:pt>
                <c:pt idx="4966">
                  <c:v>1.0001</c:v>
                </c:pt>
                <c:pt idx="4967">
                  <c:v>1.0001</c:v>
                </c:pt>
                <c:pt idx="4968">
                  <c:v>1E-4</c:v>
                </c:pt>
                <c:pt idx="4969">
                  <c:v>2.0001000000000002</c:v>
                </c:pt>
                <c:pt idx="4970">
                  <c:v>1E-4</c:v>
                </c:pt>
                <c:pt idx="4971">
                  <c:v>1E-4</c:v>
                </c:pt>
                <c:pt idx="4972">
                  <c:v>1.0001</c:v>
                </c:pt>
                <c:pt idx="4973">
                  <c:v>2.0001000000000002</c:v>
                </c:pt>
                <c:pt idx="4974">
                  <c:v>2.0001000000000002</c:v>
                </c:pt>
                <c:pt idx="4975">
                  <c:v>1E-4</c:v>
                </c:pt>
                <c:pt idx="4976">
                  <c:v>2.0001000000000002</c:v>
                </c:pt>
                <c:pt idx="4977">
                  <c:v>1.0001</c:v>
                </c:pt>
                <c:pt idx="4978">
                  <c:v>2.0001000000000002</c:v>
                </c:pt>
                <c:pt idx="4979">
                  <c:v>3.0001000000000002</c:v>
                </c:pt>
                <c:pt idx="4980">
                  <c:v>1.0001</c:v>
                </c:pt>
                <c:pt idx="4981">
                  <c:v>1.0001</c:v>
                </c:pt>
                <c:pt idx="4982">
                  <c:v>3.0001000000000002</c:v>
                </c:pt>
                <c:pt idx="4983">
                  <c:v>1.0001</c:v>
                </c:pt>
                <c:pt idx="4984">
                  <c:v>1.0001</c:v>
                </c:pt>
                <c:pt idx="4985">
                  <c:v>2.0001000000000002</c:v>
                </c:pt>
                <c:pt idx="4986">
                  <c:v>2.0001000000000002</c:v>
                </c:pt>
                <c:pt idx="4987">
                  <c:v>1.0001</c:v>
                </c:pt>
                <c:pt idx="4988">
                  <c:v>2.0001000000000002</c:v>
                </c:pt>
                <c:pt idx="4989">
                  <c:v>4.0000999999999998</c:v>
                </c:pt>
                <c:pt idx="4990">
                  <c:v>1E-4</c:v>
                </c:pt>
                <c:pt idx="4991">
                  <c:v>4.0000999999999998</c:v>
                </c:pt>
                <c:pt idx="4992">
                  <c:v>3.0001000000000002</c:v>
                </c:pt>
                <c:pt idx="4993">
                  <c:v>16.0001</c:v>
                </c:pt>
                <c:pt idx="4994">
                  <c:v>24.0001</c:v>
                </c:pt>
                <c:pt idx="4995">
                  <c:v>53.000100000000003</c:v>
                </c:pt>
                <c:pt idx="4996">
                  <c:v>40.000100000000003</c:v>
                </c:pt>
                <c:pt idx="4997">
                  <c:v>37.000100000000003</c:v>
                </c:pt>
                <c:pt idx="4998">
                  <c:v>7.0000999999999998</c:v>
                </c:pt>
                <c:pt idx="4999">
                  <c:v>1E-4</c:v>
                </c:pt>
                <c:pt idx="5000">
                  <c:v>1.0001</c:v>
                </c:pt>
                <c:pt idx="5001">
                  <c:v>1E-4</c:v>
                </c:pt>
                <c:pt idx="5002">
                  <c:v>1E-4</c:v>
                </c:pt>
                <c:pt idx="5003">
                  <c:v>1E-4</c:v>
                </c:pt>
                <c:pt idx="5004">
                  <c:v>1E-4</c:v>
                </c:pt>
                <c:pt idx="5005">
                  <c:v>1.0001</c:v>
                </c:pt>
                <c:pt idx="5006">
                  <c:v>1.0001</c:v>
                </c:pt>
                <c:pt idx="5007">
                  <c:v>1.0001</c:v>
                </c:pt>
                <c:pt idx="5008">
                  <c:v>1E-4</c:v>
                </c:pt>
                <c:pt idx="5009">
                  <c:v>1E-4</c:v>
                </c:pt>
                <c:pt idx="5010">
                  <c:v>1E-4</c:v>
                </c:pt>
                <c:pt idx="5011">
                  <c:v>1E-4</c:v>
                </c:pt>
                <c:pt idx="5012">
                  <c:v>1.0001</c:v>
                </c:pt>
                <c:pt idx="5013">
                  <c:v>2.0001000000000002</c:v>
                </c:pt>
                <c:pt idx="5014">
                  <c:v>1.0001</c:v>
                </c:pt>
                <c:pt idx="5015">
                  <c:v>1.0001</c:v>
                </c:pt>
                <c:pt idx="5016">
                  <c:v>1E-4</c:v>
                </c:pt>
                <c:pt idx="5017">
                  <c:v>1E-4</c:v>
                </c:pt>
                <c:pt idx="5018">
                  <c:v>1E-4</c:v>
                </c:pt>
                <c:pt idx="5019">
                  <c:v>1E-4</c:v>
                </c:pt>
                <c:pt idx="5020">
                  <c:v>1.0001</c:v>
                </c:pt>
                <c:pt idx="5021">
                  <c:v>1E-4</c:v>
                </c:pt>
                <c:pt idx="5022">
                  <c:v>1.0001</c:v>
                </c:pt>
                <c:pt idx="5023">
                  <c:v>1E-4</c:v>
                </c:pt>
                <c:pt idx="5024">
                  <c:v>1E-4</c:v>
                </c:pt>
                <c:pt idx="5025">
                  <c:v>1.0001</c:v>
                </c:pt>
                <c:pt idx="5026">
                  <c:v>2.0001000000000002</c:v>
                </c:pt>
                <c:pt idx="5027">
                  <c:v>1E-4</c:v>
                </c:pt>
                <c:pt idx="5028">
                  <c:v>1.0001</c:v>
                </c:pt>
                <c:pt idx="5029">
                  <c:v>1E-4</c:v>
                </c:pt>
                <c:pt idx="5030">
                  <c:v>1E-4</c:v>
                </c:pt>
                <c:pt idx="5031">
                  <c:v>1.0001</c:v>
                </c:pt>
                <c:pt idx="5032">
                  <c:v>1.0001</c:v>
                </c:pt>
                <c:pt idx="5033">
                  <c:v>1.0001</c:v>
                </c:pt>
                <c:pt idx="5034">
                  <c:v>1.0001</c:v>
                </c:pt>
                <c:pt idx="5035">
                  <c:v>2.0001000000000002</c:v>
                </c:pt>
                <c:pt idx="5036">
                  <c:v>1E-4</c:v>
                </c:pt>
                <c:pt idx="5037">
                  <c:v>1E-4</c:v>
                </c:pt>
                <c:pt idx="5038">
                  <c:v>1.0001</c:v>
                </c:pt>
                <c:pt idx="5039">
                  <c:v>1E-4</c:v>
                </c:pt>
                <c:pt idx="5040">
                  <c:v>1.0001</c:v>
                </c:pt>
                <c:pt idx="5041">
                  <c:v>1.0001</c:v>
                </c:pt>
                <c:pt idx="5042">
                  <c:v>2.0001000000000002</c:v>
                </c:pt>
                <c:pt idx="5043">
                  <c:v>1.0001</c:v>
                </c:pt>
                <c:pt idx="5044">
                  <c:v>1.0001</c:v>
                </c:pt>
                <c:pt idx="5045">
                  <c:v>1.0001</c:v>
                </c:pt>
                <c:pt idx="5046">
                  <c:v>1E-4</c:v>
                </c:pt>
                <c:pt idx="5047">
                  <c:v>1E-4</c:v>
                </c:pt>
                <c:pt idx="5048">
                  <c:v>2.0001000000000002</c:v>
                </c:pt>
                <c:pt idx="5049">
                  <c:v>2.0001000000000002</c:v>
                </c:pt>
                <c:pt idx="5050">
                  <c:v>1E-4</c:v>
                </c:pt>
                <c:pt idx="5051">
                  <c:v>1.0001</c:v>
                </c:pt>
                <c:pt idx="5052">
                  <c:v>1.0001</c:v>
                </c:pt>
                <c:pt idx="5053">
                  <c:v>1.0001</c:v>
                </c:pt>
                <c:pt idx="5054">
                  <c:v>2.0001000000000002</c:v>
                </c:pt>
                <c:pt idx="5055">
                  <c:v>1.0001</c:v>
                </c:pt>
                <c:pt idx="5056">
                  <c:v>2.0001000000000002</c:v>
                </c:pt>
                <c:pt idx="5057">
                  <c:v>6.0000999999999998</c:v>
                </c:pt>
                <c:pt idx="5058">
                  <c:v>2.0001000000000002</c:v>
                </c:pt>
                <c:pt idx="5059">
                  <c:v>2.0001000000000002</c:v>
                </c:pt>
                <c:pt idx="5060">
                  <c:v>1E-4</c:v>
                </c:pt>
                <c:pt idx="5061">
                  <c:v>7.0000999999999998</c:v>
                </c:pt>
                <c:pt idx="5062">
                  <c:v>6.0000999999999998</c:v>
                </c:pt>
                <c:pt idx="5063">
                  <c:v>34.000100000000003</c:v>
                </c:pt>
                <c:pt idx="5064">
                  <c:v>109.0001</c:v>
                </c:pt>
                <c:pt idx="5065">
                  <c:v>103.0001</c:v>
                </c:pt>
                <c:pt idx="5066">
                  <c:v>34.000100000000003</c:v>
                </c:pt>
                <c:pt idx="5067">
                  <c:v>8.0000999999999998</c:v>
                </c:pt>
                <c:pt idx="5068">
                  <c:v>1.0001</c:v>
                </c:pt>
                <c:pt idx="5069">
                  <c:v>1E-4</c:v>
                </c:pt>
                <c:pt idx="5070">
                  <c:v>1E-4</c:v>
                </c:pt>
                <c:pt idx="5071">
                  <c:v>2.0001000000000002</c:v>
                </c:pt>
                <c:pt idx="5072">
                  <c:v>1E-4</c:v>
                </c:pt>
                <c:pt idx="5073">
                  <c:v>1E-4</c:v>
                </c:pt>
                <c:pt idx="5074">
                  <c:v>1E-4</c:v>
                </c:pt>
                <c:pt idx="5075">
                  <c:v>1E-4</c:v>
                </c:pt>
                <c:pt idx="5076">
                  <c:v>1E-4</c:v>
                </c:pt>
                <c:pt idx="5077">
                  <c:v>1E-4</c:v>
                </c:pt>
                <c:pt idx="5078">
                  <c:v>1E-4</c:v>
                </c:pt>
                <c:pt idx="5079">
                  <c:v>1E-4</c:v>
                </c:pt>
                <c:pt idx="5080">
                  <c:v>1E-4</c:v>
                </c:pt>
                <c:pt idx="5081">
                  <c:v>1E-4</c:v>
                </c:pt>
                <c:pt idx="5082">
                  <c:v>1.0001</c:v>
                </c:pt>
                <c:pt idx="5083">
                  <c:v>1E-4</c:v>
                </c:pt>
                <c:pt idx="5084">
                  <c:v>1E-4</c:v>
                </c:pt>
                <c:pt idx="5085">
                  <c:v>1E-4</c:v>
                </c:pt>
                <c:pt idx="5086">
                  <c:v>1E-4</c:v>
                </c:pt>
                <c:pt idx="5087">
                  <c:v>1.0001</c:v>
                </c:pt>
                <c:pt idx="5088">
                  <c:v>1E-4</c:v>
                </c:pt>
                <c:pt idx="5089">
                  <c:v>1.0001</c:v>
                </c:pt>
                <c:pt idx="5090">
                  <c:v>2.0001000000000002</c:v>
                </c:pt>
                <c:pt idx="5091">
                  <c:v>1E-4</c:v>
                </c:pt>
                <c:pt idx="5092">
                  <c:v>1E-4</c:v>
                </c:pt>
                <c:pt idx="5093">
                  <c:v>1E-4</c:v>
                </c:pt>
                <c:pt idx="5094">
                  <c:v>1.0001</c:v>
                </c:pt>
                <c:pt idx="5095">
                  <c:v>1E-4</c:v>
                </c:pt>
                <c:pt idx="5096">
                  <c:v>1E-4</c:v>
                </c:pt>
                <c:pt idx="5097">
                  <c:v>1E-4</c:v>
                </c:pt>
                <c:pt idx="5098">
                  <c:v>1E-4</c:v>
                </c:pt>
                <c:pt idx="5099">
                  <c:v>1.0001</c:v>
                </c:pt>
                <c:pt idx="5100">
                  <c:v>1E-4</c:v>
                </c:pt>
                <c:pt idx="5101">
                  <c:v>1E-4</c:v>
                </c:pt>
                <c:pt idx="5102">
                  <c:v>1E-4</c:v>
                </c:pt>
                <c:pt idx="5103">
                  <c:v>2.0001000000000002</c:v>
                </c:pt>
                <c:pt idx="5104">
                  <c:v>1E-4</c:v>
                </c:pt>
                <c:pt idx="5105">
                  <c:v>1E-4</c:v>
                </c:pt>
                <c:pt idx="5106">
                  <c:v>1E-4</c:v>
                </c:pt>
                <c:pt idx="5107">
                  <c:v>1E-4</c:v>
                </c:pt>
                <c:pt idx="5108">
                  <c:v>1E-4</c:v>
                </c:pt>
                <c:pt idx="5109">
                  <c:v>3.0001000000000002</c:v>
                </c:pt>
                <c:pt idx="5110">
                  <c:v>1E-4</c:v>
                </c:pt>
                <c:pt idx="5111">
                  <c:v>1E-4</c:v>
                </c:pt>
                <c:pt idx="5112">
                  <c:v>1E-4</c:v>
                </c:pt>
                <c:pt idx="5113">
                  <c:v>1.0001</c:v>
                </c:pt>
                <c:pt idx="5114">
                  <c:v>1.0001</c:v>
                </c:pt>
                <c:pt idx="5115">
                  <c:v>1.0001</c:v>
                </c:pt>
                <c:pt idx="5116">
                  <c:v>1E-4</c:v>
                </c:pt>
                <c:pt idx="5117">
                  <c:v>4.0000999999999998</c:v>
                </c:pt>
                <c:pt idx="5118">
                  <c:v>1.0001</c:v>
                </c:pt>
                <c:pt idx="5119">
                  <c:v>1.0001</c:v>
                </c:pt>
                <c:pt idx="5120">
                  <c:v>1.0001</c:v>
                </c:pt>
                <c:pt idx="5121">
                  <c:v>1E-4</c:v>
                </c:pt>
                <c:pt idx="5122">
                  <c:v>1E-4</c:v>
                </c:pt>
                <c:pt idx="5123">
                  <c:v>1E-4</c:v>
                </c:pt>
                <c:pt idx="5124">
                  <c:v>1.0001</c:v>
                </c:pt>
                <c:pt idx="5125">
                  <c:v>1E-4</c:v>
                </c:pt>
                <c:pt idx="5126">
                  <c:v>1E-4</c:v>
                </c:pt>
                <c:pt idx="5127">
                  <c:v>1E-4</c:v>
                </c:pt>
                <c:pt idx="5128">
                  <c:v>2.0001000000000002</c:v>
                </c:pt>
                <c:pt idx="5129">
                  <c:v>1E-4</c:v>
                </c:pt>
                <c:pt idx="5130">
                  <c:v>2.0001000000000002</c:v>
                </c:pt>
                <c:pt idx="5131">
                  <c:v>3.0001000000000002</c:v>
                </c:pt>
                <c:pt idx="5132">
                  <c:v>4.0000999999999998</c:v>
                </c:pt>
                <c:pt idx="5133">
                  <c:v>7.0000999999999998</c:v>
                </c:pt>
                <c:pt idx="5134">
                  <c:v>17.0001</c:v>
                </c:pt>
                <c:pt idx="5135">
                  <c:v>16.0001</c:v>
                </c:pt>
                <c:pt idx="5136">
                  <c:v>2.0001000000000002</c:v>
                </c:pt>
                <c:pt idx="5137">
                  <c:v>1.0001</c:v>
                </c:pt>
                <c:pt idx="5138">
                  <c:v>6.0000999999999998</c:v>
                </c:pt>
                <c:pt idx="5139">
                  <c:v>1.0001</c:v>
                </c:pt>
                <c:pt idx="5140">
                  <c:v>1E-4</c:v>
                </c:pt>
                <c:pt idx="5141">
                  <c:v>1.0001</c:v>
                </c:pt>
                <c:pt idx="5142">
                  <c:v>1E-4</c:v>
                </c:pt>
                <c:pt idx="5143">
                  <c:v>2.0001000000000002</c:v>
                </c:pt>
                <c:pt idx="5144">
                  <c:v>2.0001000000000002</c:v>
                </c:pt>
                <c:pt idx="5145">
                  <c:v>1.0001</c:v>
                </c:pt>
                <c:pt idx="5146">
                  <c:v>1E-4</c:v>
                </c:pt>
                <c:pt idx="5147">
                  <c:v>3.0001000000000002</c:v>
                </c:pt>
                <c:pt idx="5148">
                  <c:v>1E-4</c:v>
                </c:pt>
                <c:pt idx="5149">
                  <c:v>1E-4</c:v>
                </c:pt>
                <c:pt idx="5150">
                  <c:v>1E-4</c:v>
                </c:pt>
                <c:pt idx="5151">
                  <c:v>1E-4</c:v>
                </c:pt>
                <c:pt idx="5152">
                  <c:v>1.0001</c:v>
                </c:pt>
                <c:pt idx="5153">
                  <c:v>1E-4</c:v>
                </c:pt>
                <c:pt idx="5154">
                  <c:v>1E-4</c:v>
                </c:pt>
                <c:pt idx="5155">
                  <c:v>1E-4</c:v>
                </c:pt>
                <c:pt idx="5156">
                  <c:v>1E-4</c:v>
                </c:pt>
                <c:pt idx="5157">
                  <c:v>1.0001</c:v>
                </c:pt>
                <c:pt idx="5158">
                  <c:v>1E-4</c:v>
                </c:pt>
                <c:pt idx="5159">
                  <c:v>1.0001</c:v>
                </c:pt>
                <c:pt idx="5160">
                  <c:v>1.0001</c:v>
                </c:pt>
                <c:pt idx="5161">
                  <c:v>1E-4</c:v>
                </c:pt>
                <c:pt idx="5162">
                  <c:v>2.0001000000000002</c:v>
                </c:pt>
                <c:pt idx="5163">
                  <c:v>1.0001</c:v>
                </c:pt>
                <c:pt idx="5164">
                  <c:v>1E-4</c:v>
                </c:pt>
                <c:pt idx="5165">
                  <c:v>1E-4</c:v>
                </c:pt>
                <c:pt idx="5166">
                  <c:v>1.0001</c:v>
                </c:pt>
                <c:pt idx="5167">
                  <c:v>1E-4</c:v>
                </c:pt>
                <c:pt idx="5168">
                  <c:v>1E-4</c:v>
                </c:pt>
                <c:pt idx="5169">
                  <c:v>1.0001</c:v>
                </c:pt>
                <c:pt idx="5170">
                  <c:v>1.0001</c:v>
                </c:pt>
                <c:pt idx="5171">
                  <c:v>1E-4</c:v>
                </c:pt>
                <c:pt idx="5172">
                  <c:v>1E-4</c:v>
                </c:pt>
                <c:pt idx="5173">
                  <c:v>1E-4</c:v>
                </c:pt>
                <c:pt idx="5174">
                  <c:v>1.0001</c:v>
                </c:pt>
                <c:pt idx="5175">
                  <c:v>1.0001</c:v>
                </c:pt>
                <c:pt idx="5176">
                  <c:v>1E-4</c:v>
                </c:pt>
                <c:pt idx="5177">
                  <c:v>1E-4</c:v>
                </c:pt>
                <c:pt idx="5178">
                  <c:v>1E-4</c:v>
                </c:pt>
                <c:pt idx="5179">
                  <c:v>1E-4</c:v>
                </c:pt>
                <c:pt idx="5180">
                  <c:v>1E-4</c:v>
                </c:pt>
                <c:pt idx="5181">
                  <c:v>1.0001</c:v>
                </c:pt>
                <c:pt idx="5182">
                  <c:v>1.0001</c:v>
                </c:pt>
                <c:pt idx="5183">
                  <c:v>1.0001</c:v>
                </c:pt>
                <c:pt idx="5184">
                  <c:v>1E-4</c:v>
                </c:pt>
                <c:pt idx="5185">
                  <c:v>1.0001</c:v>
                </c:pt>
                <c:pt idx="5186">
                  <c:v>1E-4</c:v>
                </c:pt>
                <c:pt idx="5187">
                  <c:v>1.0001</c:v>
                </c:pt>
                <c:pt idx="5188">
                  <c:v>1E-4</c:v>
                </c:pt>
                <c:pt idx="5189">
                  <c:v>1.0001</c:v>
                </c:pt>
                <c:pt idx="5190">
                  <c:v>1E-4</c:v>
                </c:pt>
                <c:pt idx="5191">
                  <c:v>1.0001</c:v>
                </c:pt>
                <c:pt idx="5192">
                  <c:v>1.0001</c:v>
                </c:pt>
                <c:pt idx="5193">
                  <c:v>1E-4</c:v>
                </c:pt>
                <c:pt idx="5194">
                  <c:v>1E-4</c:v>
                </c:pt>
                <c:pt idx="5195">
                  <c:v>1E-4</c:v>
                </c:pt>
                <c:pt idx="5196">
                  <c:v>3.0001000000000002</c:v>
                </c:pt>
                <c:pt idx="5197">
                  <c:v>2.0001000000000002</c:v>
                </c:pt>
                <c:pt idx="5198">
                  <c:v>1E-4</c:v>
                </c:pt>
                <c:pt idx="5199">
                  <c:v>1E-4</c:v>
                </c:pt>
                <c:pt idx="5200">
                  <c:v>2.0001000000000002</c:v>
                </c:pt>
                <c:pt idx="5201">
                  <c:v>6.0000999999999998</c:v>
                </c:pt>
                <c:pt idx="5202">
                  <c:v>9.0000999999999998</c:v>
                </c:pt>
                <c:pt idx="5203">
                  <c:v>11.0001</c:v>
                </c:pt>
                <c:pt idx="5204">
                  <c:v>6.0000999999999998</c:v>
                </c:pt>
                <c:pt idx="5205">
                  <c:v>4.0000999999999998</c:v>
                </c:pt>
                <c:pt idx="5206">
                  <c:v>4.0000999999999998</c:v>
                </c:pt>
                <c:pt idx="5207">
                  <c:v>12.0001</c:v>
                </c:pt>
                <c:pt idx="5208">
                  <c:v>15.0001</c:v>
                </c:pt>
                <c:pt idx="5209">
                  <c:v>4.0000999999999998</c:v>
                </c:pt>
                <c:pt idx="5210">
                  <c:v>3.0001000000000002</c:v>
                </c:pt>
                <c:pt idx="5211">
                  <c:v>1.0001</c:v>
                </c:pt>
                <c:pt idx="5212">
                  <c:v>1E-4</c:v>
                </c:pt>
                <c:pt idx="5213">
                  <c:v>1E-4</c:v>
                </c:pt>
                <c:pt idx="5214">
                  <c:v>1.0001</c:v>
                </c:pt>
                <c:pt idx="5215">
                  <c:v>1.0001</c:v>
                </c:pt>
                <c:pt idx="5216">
                  <c:v>1E-4</c:v>
                </c:pt>
                <c:pt idx="5217">
                  <c:v>1E-4</c:v>
                </c:pt>
                <c:pt idx="5218">
                  <c:v>1.0001</c:v>
                </c:pt>
                <c:pt idx="5219">
                  <c:v>1E-4</c:v>
                </c:pt>
                <c:pt idx="5220">
                  <c:v>1E-4</c:v>
                </c:pt>
                <c:pt idx="5221">
                  <c:v>1E-4</c:v>
                </c:pt>
                <c:pt idx="5222">
                  <c:v>1.0001</c:v>
                </c:pt>
                <c:pt idx="5223">
                  <c:v>1E-4</c:v>
                </c:pt>
                <c:pt idx="5224">
                  <c:v>1.0001</c:v>
                </c:pt>
                <c:pt idx="5225">
                  <c:v>2.0001000000000002</c:v>
                </c:pt>
                <c:pt idx="5226">
                  <c:v>1E-4</c:v>
                </c:pt>
                <c:pt idx="5227">
                  <c:v>1E-4</c:v>
                </c:pt>
                <c:pt idx="5228">
                  <c:v>2.0001000000000002</c:v>
                </c:pt>
                <c:pt idx="5229">
                  <c:v>1E-4</c:v>
                </c:pt>
                <c:pt idx="5230">
                  <c:v>1E-4</c:v>
                </c:pt>
                <c:pt idx="5231">
                  <c:v>1E-4</c:v>
                </c:pt>
                <c:pt idx="5232">
                  <c:v>1E-4</c:v>
                </c:pt>
                <c:pt idx="5233">
                  <c:v>1E-4</c:v>
                </c:pt>
                <c:pt idx="5234">
                  <c:v>1E-4</c:v>
                </c:pt>
                <c:pt idx="5235">
                  <c:v>2.0001000000000002</c:v>
                </c:pt>
                <c:pt idx="5236">
                  <c:v>1E-4</c:v>
                </c:pt>
                <c:pt idx="5237">
                  <c:v>1E-4</c:v>
                </c:pt>
                <c:pt idx="5238">
                  <c:v>1E-4</c:v>
                </c:pt>
                <c:pt idx="5239">
                  <c:v>1E-4</c:v>
                </c:pt>
                <c:pt idx="5240">
                  <c:v>1.0001</c:v>
                </c:pt>
                <c:pt idx="5241">
                  <c:v>1E-4</c:v>
                </c:pt>
                <c:pt idx="5242">
                  <c:v>1.0001</c:v>
                </c:pt>
                <c:pt idx="5243">
                  <c:v>1E-4</c:v>
                </c:pt>
                <c:pt idx="5244">
                  <c:v>1E-4</c:v>
                </c:pt>
                <c:pt idx="5245">
                  <c:v>1E-4</c:v>
                </c:pt>
                <c:pt idx="5246">
                  <c:v>1E-4</c:v>
                </c:pt>
                <c:pt idx="5247">
                  <c:v>1E-4</c:v>
                </c:pt>
                <c:pt idx="5248">
                  <c:v>1.0001</c:v>
                </c:pt>
                <c:pt idx="5249">
                  <c:v>1.0001</c:v>
                </c:pt>
                <c:pt idx="5250">
                  <c:v>1E-4</c:v>
                </c:pt>
                <c:pt idx="5251">
                  <c:v>1.0001</c:v>
                </c:pt>
                <c:pt idx="5252">
                  <c:v>1.0001</c:v>
                </c:pt>
                <c:pt idx="5253">
                  <c:v>2.0001000000000002</c:v>
                </c:pt>
                <c:pt idx="5254">
                  <c:v>1.0001</c:v>
                </c:pt>
                <c:pt idx="5255">
                  <c:v>1.0001</c:v>
                </c:pt>
                <c:pt idx="5256">
                  <c:v>1E-4</c:v>
                </c:pt>
                <c:pt idx="5257">
                  <c:v>1E-4</c:v>
                </c:pt>
                <c:pt idx="5258">
                  <c:v>1E-4</c:v>
                </c:pt>
                <c:pt idx="5259">
                  <c:v>1E-4</c:v>
                </c:pt>
                <c:pt idx="5260">
                  <c:v>1E-4</c:v>
                </c:pt>
                <c:pt idx="5261">
                  <c:v>1.0001</c:v>
                </c:pt>
                <c:pt idx="5262">
                  <c:v>2.0001000000000002</c:v>
                </c:pt>
                <c:pt idx="5263">
                  <c:v>4.0000999999999998</c:v>
                </c:pt>
                <c:pt idx="5264">
                  <c:v>1.0001</c:v>
                </c:pt>
                <c:pt idx="5265">
                  <c:v>1E-4</c:v>
                </c:pt>
                <c:pt idx="5266">
                  <c:v>2.0001000000000002</c:v>
                </c:pt>
                <c:pt idx="5267">
                  <c:v>1.0001</c:v>
                </c:pt>
                <c:pt idx="5268">
                  <c:v>2.0001000000000002</c:v>
                </c:pt>
                <c:pt idx="5269">
                  <c:v>1E-4</c:v>
                </c:pt>
                <c:pt idx="5270">
                  <c:v>2.0001000000000002</c:v>
                </c:pt>
                <c:pt idx="5271">
                  <c:v>10.0001</c:v>
                </c:pt>
                <c:pt idx="5272">
                  <c:v>29.0001</c:v>
                </c:pt>
                <c:pt idx="5273">
                  <c:v>11.0001</c:v>
                </c:pt>
                <c:pt idx="5274">
                  <c:v>9.0000999999999998</c:v>
                </c:pt>
                <c:pt idx="5275">
                  <c:v>6.0000999999999998</c:v>
                </c:pt>
                <c:pt idx="5276">
                  <c:v>22.0001</c:v>
                </c:pt>
                <c:pt idx="5277">
                  <c:v>32.000100000000003</c:v>
                </c:pt>
                <c:pt idx="5278">
                  <c:v>8.0000999999999998</c:v>
                </c:pt>
                <c:pt idx="5279">
                  <c:v>1.0001</c:v>
                </c:pt>
                <c:pt idx="5280">
                  <c:v>1E-4</c:v>
                </c:pt>
                <c:pt idx="5281">
                  <c:v>1E-4</c:v>
                </c:pt>
                <c:pt idx="5282">
                  <c:v>1.0001</c:v>
                </c:pt>
                <c:pt idx="5283">
                  <c:v>1E-4</c:v>
                </c:pt>
                <c:pt idx="5284">
                  <c:v>1E-4</c:v>
                </c:pt>
                <c:pt idx="5285">
                  <c:v>1E-4</c:v>
                </c:pt>
                <c:pt idx="5286">
                  <c:v>3.0001000000000002</c:v>
                </c:pt>
                <c:pt idx="5287">
                  <c:v>1.0001</c:v>
                </c:pt>
                <c:pt idx="5288">
                  <c:v>1.0001</c:v>
                </c:pt>
                <c:pt idx="5289">
                  <c:v>1E-4</c:v>
                </c:pt>
                <c:pt idx="5290">
                  <c:v>1E-4</c:v>
                </c:pt>
                <c:pt idx="5291">
                  <c:v>1.0001</c:v>
                </c:pt>
                <c:pt idx="5292">
                  <c:v>1E-4</c:v>
                </c:pt>
                <c:pt idx="5293">
                  <c:v>1E-4</c:v>
                </c:pt>
                <c:pt idx="5294">
                  <c:v>1.0001</c:v>
                </c:pt>
                <c:pt idx="5295">
                  <c:v>1E-4</c:v>
                </c:pt>
                <c:pt idx="5296">
                  <c:v>1.0001</c:v>
                </c:pt>
                <c:pt idx="5297">
                  <c:v>1.0001</c:v>
                </c:pt>
                <c:pt idx="5298">
                  <c:v>1.0001</c:v>
                </c:pt>
                <c:pt idx="5299">
                  <c:v>1.0001</c:v>
                </c:pt>
                <c:pt idx="5300">
                  <c:v>1E-4</c:v>
                </c:pt>
                <c:pt idx="5301">
                  <c:v>1E-4</c:v>
                </c:pt>
                <c:pt idx="5302">
                  <c:v>1.0001</c:v>
                </c:pt>
                <c:pt idx="5303">
                  <c:v>1.0001</c:v>
                </c:pt>
                <c:pt idx="5304">
                  <c:v>1.0001</c:v>
                </c:pt>
                <c:pt idx="5305">
                  <c:v>1E-4</c:v>
                </c:pt>
                <c:pt idx="5306">
                  <c:v>1E-4</c:v>
                </c:pt>
                <c:pt idx="5307">
                  <c:v>1E-4</c:v>
                </c:pt>
                <c:pt idx="5308">
                  <c:v>1E-4</c:v>
                </c:pt>
                <c:pt idx="5309">
                  <c:v>3.0001000000000002</c:v>
                </c:pt>
                <c:pt idx="5310">
                  <c:v>1E-4</c:v>
                </c:pt>
                <c:pt idx="5311">
                  <c:v>1E-4</c:v>
                </c:pt>
                <c:pt idx="5312">
                  <c:v>1E-4</c:v>
                </c:pt>
                <c:pt idx="5313">
                  <c:v>1E-4</c:v>
                </c:pt>
                <c:pt idx="5314">
                  <c:v>1.0001</c:v>
                </c:pt>
                <c:pt idx="5315">
                  <c:v>1.0001</c:v>
                </c:pt>
                <c:pt idx="5316">
                  <c:v>1E-4</c:v>
                </c:pt>
                <c:pt idx="5317">
                  <c:v>1E-4</c:v>
                </c:pt>
                <c:pt idx="5318">
                  <c:v>1E-4</c:v>
                </c:pt>
                <c:pt idx="5319">
                  <c:v>1.0001</c:v>
                </c:pt>
                <c:pt idx="5320">
                  <c:v>1.0001</c:v>
                </c:pt>
                <c:pt idx="5321">
                  <c:v>1.0001</c:v>
                </c:pt>
                <c:pt idx="5322">
                  <c:v>1E-4</c:v>
                </c:pt>
                <c:pt idx="5323">
                  <c:v>1.0001</c:v>
                </c:pt>
                <c:pt idx="5324">
                  <c:v>1E-4</c:v>
                </c:pt>
                <c:pt idx="5325">
                  <c:v>1E-4</c:v>
                </c:pt>
                <c:pt idx="5326">
                  <c:v>1E-4</c:v>
                </c:pt>
                <c:pt idx="5327">
                  <c:v>1.0001</c:v>
                </c:pt>
                <c:pt idx="5328">
                  <c:v>1E-4</c:v>
                </c:pt>
                <c:pt idx="5329">
                  <c:v>1.0001</c:v>
                </c:pt>
                <c:pt idx="5330">
                  <c:v>1E-4</c:v>
                </c:pt>
                <c:pt idx="5331">
                  <c:v>1.0001</c:v>
                </c:pt>
                <c:pt idx="5332">
                  <c:v>1E-4</c:v>
                </c:pt>
                <c:pt idx="5333">
                  <c:v>1.0001</c:v>
                </c:pt>
                <c:pt idx="5334">
                  <c:v>2.0001000000000002</c:v>
                </c:pt>
                <c:pt idx="5335">
                  <c:v>3.0001000000000002</c:v>
                </c:pt>
                <c:pt idx="5336">
                  <c:v>1E-4</c:v>
                </c:pt>
                <c:pt idx="5337">
                  <c:v>8.0000999999999998</c:v>
                </c:pt>
                <c:pt idx="5338">
                  <c:v>25.0001</c:v>
                </c:pt>
                <c:pt idx="5339">
                  <c:v>23.0001</c:v>
                </c:pt>
                <c:pt idx="5340">
                  <c:v>18.0001</c:v>
                </c:pt>
                <c:pt idx="5341">
                  <c:v>4.0000999999999998</c:v>
                </c:pt>
                <c:pt idx="5342">
                  <c:v>1.0001</c:v>
                </c:pt>
                <c:pt idx="5343">
                  <c:v>1E-4</c:v>
                </c:pt>
                <c:pt idx="5344">
                  <c:v>8.0000999999999998</c:v>
                </c:pt>
                <c:pt idx="5345">
                  <c:v>12.0001</c:v>
                </c:pt>
                <c:pt idx="5346">
                  <c:v>3.0001000000000002</c:v>
                </c:pt>
                <c:pt idx="5347">
                  <c:v>1E-4</c:v>
                </c:pt>
                <c:pt idx="5348">
                  <c:v>1E-4</c:v>
                </c:pt>
                <c:pt idx="5349">
                  <c:v>1E-4</c:v>
                </c:pt>
                <c:pt idx="5350">
                  <c:v>1E-4</c:v>
                </c:pt>
                <c:pt idx="5351">
                  <c:v>1E-4</c:v>
                </c:pt>
                <c:pt idx="5352">
                  <c:v>1E-4</c:v>
                </c:pt>
                <c:pt idx="5353">
                  <c:v>1E-4</c:v>
                </c:pt>
                <c:pt idx="5354">
                  <c:v>1E-4</c:v>
                </c:pt>
                <c:pt idx="5355">
                  <c:v>1E-4</c:v>
                </c:pt>
                <c:pt idx="5356">
                  <c:v>1E-4</c:v>
                </c:pt>
                <c:pt idx="5357">
                  <c:v>1E-4</c:v>
                </c:pt>
                <c:pt idx="5358">
                  <c:v>2.0001000000000002</c:v>
                </c:pt>
                <c:pt idx="5359">
                  <c:v>1E-4</c:v>
                </c:pt>
                <c:pt idx="5360">
                  <c:v>1.0001</c:v>
                </c:pt>
                <c:pt idx="5361">
                  <c:v>1E-4</c:v>
                </c:pt>
                <c:pt idx="5362">
                  <c:v>2.0001000000000002</c:v>
                </c:pt>
                <c:pt idx="5363">
                  <c:v>2.0001000000000002</c:v>
                </c:pt>
                <c:pt idx="5364">
                  <c:v>2.0001000000000002</c:v>
                </c:pt>
                <c:pt idx="5365">
                  <c:v>2.0001000000000002</c:v>
                </c:pt>
                <c:pt idx="5366">
                  <c:v>1E-4</c:v>
                </c:pt>
                <c:pt idx="5367">
                  <c:v>1.0001</c:v>
                </c:pt>
                <c:pt idx="5368">
                  <c:v>1E-4</c:v>
                </c:pt>
                <c:pt idx="5369">
                  <c:v>1E-4</c:v>
                </c:pt>
                <c:pt idx="5370">
                  <c:v>1.0001</c:v>
                </c:pt>
                <c:pt idx="5371">
                  <c:v>1.0001</c:v>
                </c:pt>
                <c:pt idx="5372">
                  <c:v>1E-4</c:v>
                </c:pt>
                <c:pt idx="5373">
                  <c:v>3.0001000000000002</c:v>
                </c:pt>
                <c:pt idx="5374">
                  <c:v>1E-4</c:v>
                </c:pt>
                <c:pt idx="5375">
                  <c:v>1.0001</c:v>
                </c:pt>
                <c:pt idx="5376">
                  <c:v>1.0001</c:v>
                </c:pt>
                <c:pt idx="5377">
                  <c:v>1E-4</c:v>
                </c:pt>
                <c:pt idx="5378">
                  <c:v>2.0001000000000002</c:v>
                </c:pt>
                <c:pt idx="5379">
                  <c:v>1E-4</c:v>
                </c:pt>
                <c:pt idx="5380">
                  <c:v>1.0001</c:v>
                </c:pt>
                <c:pt idx="5381">
                  <c:v>1.0001</c:v>
                </c:pt>
                <c:pt idx="5382">
                  <c:v>1E-4</c:v>
                </c:pt>
                <c:pt idx="5383">
                  <c:v>1.0001</c:v>
                </c:pt>
                <c:pt idx="5384">
                  <c:v>1.0001</c:v>
                </c:pt>
                <c:pt idx="5385">
                  <c:v>1.0001</c:v>
                </c:pt>
                <c:pt idx="5386">
                  <c:v>1E-4</c:v>
                </c:pt>
                <c:pt idx="5387">
                  <c:v>1E-4</c:v>
                </c:pt>
                <c:pt idx="5388">
                  <c:v>2.0001000000000002</c:v>
                </c:pt>
                <c:pt idx="5389">
                  <c:v>1.0001</c:v>
                </c:pt>
                <c:pt idx="5390">
                  <c:v>2.0001000000000002</c:v>
                </c:pt>
                <c:pt idx="5391">
                  <c:v>1E-4</c:v>
                </c:pt>
                <c:pt idx="5392">
                  <c:v>3.0001000000000002</c:v>
                </c:pt>
                <c:pt idx="5393">
                  <c:v>4.0000999999999998</c:v>
                </c:pt>
                <c:pt idx="5394">
                  <c:v>3.0001000000000002</c:v>
                </c:pt>
                <c:pt idx="5395">
                  <c:v>3.0001000000000002</c:v>
                </c:pt>
                <c:pt idx="5396">
                  <c:v>1.0001</c:v>
                </c:pt>
                <c:pt idx="5397">
                  <c:v>2.0001000000000002</c:v>
                </c:pt>
                <c:pt idx="5398">
                  <c:v>1.0001</c:v>
                </c:pt>
                <c:pt idx="5399">
                  <c:v>1.0001</c:v>
                </c:pt>
                <c:pt idx="5400">
                  <c:v>1.0001</c:v>
                </c:pt>
                <c:pt idx="5401">
                  <c:v>2.0001000000000002</c:v>
                </c:pt>
                <c:pt idx="5402">
                  <c:v>1.0001</c:v>
                </c:pt>
                <c:pt idx="5403">
                  <c:v>1.0001</c:v>
                </c:pt>
                <c:pt idx="5404">
                  <c:v>3.0001000000000002</c:v>
                </c:pt>
                <c:pt idx="5405">
                  <c:v>5.0000999999999998</c:v>
                </c:pt>
                <c:pt idx="5406">
                  <c:v>10.0001</c:v>
                </c:pt>
                <c:pt idx="5407">
                  <c:v>6.0000999999999998</c:v>
                </c:pt>
                <c:pt idx="5408">
                  <c:v>13.0001</c:v>
                </c:pt>
                <c:pt idx="5409">
                  <c:v>12.0001</c:v>
                </c:pt>
                <c:pt idx="5410">
                  <c:v>10.0001</c:v>
                </c:pt>
                <c:pt idx="5411">
                  <c:v>18.0001</c:v>
                </c:pt>
                <c:pt idx="5412">
                  <c:v>63.000100000000003</c:v>
                </c:pt>
                <c:pt idx="5413">
                  <c:v>47.000100000000003</c:v>
                </c:pt>
                <c:pt idx="5414">
                  <c:v>8.0000999999999998</c:v>
                </c:pt>
                <c:pt idx="5415">
                  <c:v>2.0001000000000002</c:v>
                </c:pt>
                <c:pt idx="5416">
                  <c:v>4.0000999999999998</c:v>
                </c:pt>
                <c:pt idx="5417">
                  <c:v>3.0001000000000002</c:v>
                </c:pt>
                <c:pt idx="5418">
                  <c:v>2.0001000000000002</c:v>
                </c:pt>
                <c:pt idx="5419">
                  <c:v>4.0000999999999998</c:v>
                </c:pt>
                <c:pt idx="5420">
                  <c:v>1E-4</c:v>
                </c:pt>
                <c:pt idx="5421">
                  <c:v>1.0001</c:v>
                </c:pt>
                <c:pt idx="5422">
                  <c:v>2.0001000000000002</c:v>
                </c:pt>
                <c:pt idx="5423">
                  <c:v>2.0001000000000002</c:v>
                </c:pt>
                <c:pt idx="5424">
                  <c:v>2.0001000000000002</c:v>
                </c:pt>
                <c:pt idx="5425">
                  <c:v>6.0000999999999998</c:v>
                </c:pt>
                <c:pt idx="5426">
                  <c:v>1E-4</c:v>
                </c:pt>
                <c:pt idx="5427">
                  <c:v>2.0001000000000002</c:v>
                </c:pt>
                <c:pt idx="5428">
                  <c:v>5.0000999999999998</c:v>
                </c:pt>
                <c:pt idx="5429">
                  <c:v>5.0000999999999998</c:v>
                </c:pt>
                <c:pt idx="5430">
                  <c:v>4.0000999999999998</c:v>
                </c:pt>
                <c:pt idx="5431">
                  <c:v>1.0001</c:v>
                </c:pt>
                <c:pt idx="5432">
                  <c:v>2.0001000000000002</c:v>
                </c:pt>
                <c:pt idx="5433">
                  <c:v>3.0001000000000002</c:v>
                </c:pt>
                <c:pt idx="5434">
                  <c:v>5.0000999999999998</c:v>
                </c:pt>
                <c:pt idx="5435">
                  <c:v>4.0000999999999998</c:v>
                </c:pt>
                <c:pt idx="5436">
                  <c:v>4.0000999999999998</c:v>
                </c:pt>
                <c:pt idx="5437">
                  <c:v>4.0000999999999998</c:v>
                </c:pt>
                <c:pt idx="5438">
                  <c:v>3.0001000000000002</c:v>
                </c:pt>
                <c:pt idx="5439">
                  <c:v>3.0001000000000002</c:v>
                </c:pt>
                <c:pt idx="5440">
                  <c:v>2.0001000000000002</c:v>
                </c:pt>
                <c:pt idx="5441">
                  <c:v>7.0000999999999998</c:v>
                </c:pt>
                <c:pt idx="5442">
                  <c:v>1E-4</c:v>
                </c:pt>
                <c:pt idx="5443">
                  <c:v>1.0001</c:v>
                </c:pt>
                <c:pt idx="5444">
                  <c:v>7.0000999999999998</c:v>
                </c:pt>
                <c:pt idx="5445">
                  <c:v>3.0001000000000002</c:v>
                </c:pt>
                <c:pt idx="5446">
                  <c:v>5.0000999999999998</c:v>
                </c:pt>
                <c:pt idx="5447">
                  <c:v>7.0000999999999998</c:v>
                </c:pt>
                <c:pt idx="5448">
                  <c:v>2.0001000000000002</c:v>
                </c:pt>
                <c:pt idx="5449">
                  <c:v>3.0001000000000002</c:v>
                </c:pt>
                <c:pt idx="5450">
                  <c:v>3.0001000000000002</c:v>
                </c:pt>
                <c:pt idx="5451">
                  <c:v>5.0000999999999998</c:v>
                </c:pt>
                <c:pt idx="5452">
                  <c:v>10.0001</c:v>
                </c:pt>
                <c:pt idx="5453">
                  <c:v>5.0000999999999998</c:v>
                </c:pt>
                <c:pt idx="5454">
                  <c:v>5.0000999999999998</c:v>
                </c:pt>
                <c:pt idx="5455">
                  <c:v>2.0001000000000002</c:v>
                </c:pt>
                <c:pt idx="5456">
                  <c:v>5.0000999999999998</c:v>
                </c:pt>
                <c:pt idx="5457">
                  <c:v>5.0000999999999998</c:v>
                </c:pt>
                <c:pt idx="5458">
                  <c:v>10.0001</c:v>
                </c:pt>
                <c:pt idx="5459">
                  <c:v>11.0001</c:v>
                </c:pt>
                <c:pt idx="5460">
                  <c:v>8.0000999999999998</c:v>
                </c:pt>
                <c:pt idx="5461">
                  <c:v>8.0000999999999998</c:v>
                </c:pt>
                <c:pt idx="5462">
                  <c:v>6.0000999999999998</c:v>
                </c:pt>
                <c:pt idx="5463">
                  <c:v>11.0001</c:v>
                </c:pt>
                <c:pt idx="5464">
                  <c:v>25.0001</c:v>
                </c:pt>
                <c:pt idx="5465">
                  <c:v>27.0001</c:v>
                </c:pt>
                <c:pt idx="5466">
                  <c:v>23.0001</c:v>
                </c:pt>
                <c:pt idx="5467">
                  <c:v>32.000100000000003</c:v>
                </c:pt>
                <c:pt idx="5468">
                  <c:v>38.000100000000003</c:v>
                </c:pt>
                <c:pt idx="5469">
                  <c:v>106.0001</c:v>
                </c:pt>
                <c:pt idx="5470">
                  <c:v>281.00009999999997</c:v>
                </c:pt>
                <c:pt idx="5471">
                  <c:v>512.00009999999997</c:v>
                </c:pt>
                <c:pt idx="5472">
                  <c:v>466.00009999999997</c:v>
                </c:pt>
                <c:pt idx="5473">
                  <c:v>280.00009999999997</c:v>
                </c:pt>
                <c:pt idx="5474">
                  <c:v>45.000100000000003</c:v>
                </c:pt>
                <c:pt idx="5475">
                  <c:v>15.0001</c:v>
                </c:pt>
                <c:pt idx="5476">
                  <c:v>9.0000999999999998</c:v>
                </c:pt>
                <c:pt idx="5477">
                  <c:v>6.0000999999999998</c:v>
                </c:pt>
                <c:pt idx="5478">
                  <c:v>10.0001</c:v>
                </c:pt>
                <c:pt idx="5479">
                  <c:v>30.0001</c:v>
                </c:pt>
                <c:pt idx="5480">
                  <c:v>17.0001</c:v>
                </c:pt>
                <c:pt idx="5481">
                  <c:v>4.0000999999999998</c:v>
                </c:pt>
                <c:pt idx="5482">
                  <c:v>3.0001000000000002</c:v>
                </c:pt>
                <c:pt idx="5483">
                  <c:v>3.0001000000000002</c:v>
                </c:pt>
                <c:pt idx="5484">
                  <c:v>3.0001000000000002</c:v>
                </c:pt>
                <c:pt idx="5485">
                  <c:v>5.0000999999999998</c:v>
                </c:pt>
                <c:pt idx="5486">
                  <c:v>4.0000999999999998</c:v>
                </c:pt>
                <c:pt idx="5487">
                  <c:v>6.0000999999999998</c:v>
                </c:pt>
                <c:pt idx="5488">
                  <c:v>2.0001000000000002</c:v>
                </c:pt>
                <c:pt idx="5489">
                  <c:v>6.0000999999999998</c:v>
                </c:pt>
                <c:pt idx="5490">
                  <c:v>7.0000999999999998</c:v>
                </c:pt>
                <c:pt idx="5491">
                  <c:v>3.0001000000000002</c:v>
                </c:pt>
                <c:pt idx="5492">
                  <c:v>2.0001000000000002</c:v>
                </c:pt>
                <c:pt idx="5493">
                  <c:v>2.0001000000000002</c:v>
                </c:pt>
                <c:pt idx="5494">
                  <c:v>5.0000999999999998</c:v>
                </c:pt>
                <c:pt idx="5495">
                  <c:v>3.0001000000000002</c:v>
                </c:pt>
                <c:pt idx="5496">
                  <c:v>3.0001000000000002</c:v>
                </c:pt>
                <c:pt idx="5497">
                  <c:v>4.0000999999999998</c:v>
                </c:pt>
                <c:pt idx="5498">
                  <c:v>1E-4</c:v>
                </c:pt>
                <c:pt idx="5499">
                  <c:v>6.0000999999999998</c:v>
                </c:pt>
                <c:pt idx="5500">
                  <c:v>1.0001</c:v>
                </c:pt>
                <c:pt idx="5501">
                  <c:v>3.0001000000000002</c:v>
                </c:pt>
                <c:pt idx="5502">
                  <c:v>3.0001000000000002</c:v>
                </c:pt>
                <c:pt idx="5503">
                  <c:v>5.0000999999999998</c:v>
                </c:pt>
                <c:pt idx="5504">
                  <c:v>1.0001</c:v>
                </c:pt>
                <c:pt idx="5505">
                  <c:v>7.0000999999999998</c:v>
                </c:pt>
                <c:pt idx="5506">
                  <c:v>9.0000999999999998</c:v>
                </c:pt>
                <c:pt idx="5507">
                  <c:v>4.0000999999999998</c:v>
                </c:pt>
                <c:pt idx="5508">
                  <c:v>10.0001</c:v>
                </c:pt>
                <c:pt idx="5509">
                  <c:v>4.0000999999999998</c:v>
                </c:pt>
                <c:pt idx="5510">
                  <c:v>4.0000999999999998</c:v>
                </c:pt>
                <c:pt idx="5511">
                  <c:v>2.0001000000000002</c:v>
                </c:pt>
                <c:pt idx="5512">
                  <c:v>2.0001000000000002</c:v>
                </c:pt>
                <c:pt idx="5513">
                  <c:v>6.0000999999999998</c:v>
                </c:pt>
                <c:pt idx="5514">
                  <c:v>10.0001</c:v>
                </c:pt>
                <c:pt idx="5515">
                  <c:v>7.0000999999999998</c:v>
                </c:pt>
                <c:pt idx="5516">
                  <c:v>10.0001</c:v>
                </c:pt>
                <c:pt idx="5517">
                  <c:v>6.0000999999999998</c:v>
                </c:pt>
                <c:pt idx="5518">
                  <c:v>5.0000999999999998</c:v>
                </c:pt>
                <c:pt idx="5519">
                  <c:v>3.0001000000000002</c:v>
                </c:pt>
                <c:pt idx="5520">
                  <c:v>10.0001</c:v>
                </c:pt>
                <c:pt idx="5521">
                  <c:v>4.0000999999999998</c:v>
                </c:pt>
                <c:pt idx="5522">
                  <c:v>7.0000999999999998</c:v>
                </c:pt>
                <c:pt idx="5523">
                  <c:v>5.0000999999999998</c:v>
                </c:pt>
                <c:pt idx="5524">
                  <c:v>8.0000999999999998</c:v>
                </c:pt>
                <c:pt idx="5525">
                  <c:v>13.0001</c:v>
                </c:pt>
                <c:pt idx="5526">
                  <c:v>7.0000999999999998</c:v>
                </c:pt>
                <c:pt idx="5527">
                  <c:v>11.0001</c:v>
                </c:pt>
                <c:pt idx="5528">
                  <c:v>9.0000999999999998</c:v>
                </c:pt>
                <c:pt idx="5529">
                  <c:v>15.0001</c:v>
                </c:pt>
                <c:pt idx="5530">
                  <c:v>15.0001</c:v>
                </c:pt>
                <c:pt idx="5531">
                  <c:v>13.0001</c:v>
                </c:pt>
                <c:pt idx="5532">
                  <c:v>22.0001</c:v>
                </c:pt>
                <c:pt idx="5533">
                  <c:v>32.000100000000003</c:v>
                </c:pt>
                <c:pt idx="5534">
                  <c:v>56.000100000000003</c:v>
                </c:pt>
                <c:pt idx="5535">
                  <c:v>103.0001</c:v>
                </c:pt>
                <c:pt idx="5536">
                  <c:v>300.00009999999997</c:v>
                </c:pt>
                <c:pt idx="5537">
                  <c:v>401.00009999999997</c:v>
                </c:pt>
                <c:pt idx="5538">
                  <c:v>282.00009999999997</c:v>
                </c:pt>
                <c:pt idx="5539">
                  <c:v>145.0001</c:v>
                </c:pt>
                <c:pt idx="5540">
                  <c:v>32.000100000000003</c:v>
                </c:pt>
                <c:pt idx="5541">
                  <c:v>18.0001</c:v>
                </c:pt>
                <c:pt idx="5542">
                  <c:v>10.0001</c:v>
                </c:pt>
                <c:pt idx="5543">
                  <c:v>15.0001</c:v>
                </c:pt>
                <c:pt idx="5544">
                  <c:v>52.000100000000003</c:v>
                </c:pt>
                <c:pt idx="5545">
                  <c:v>229.0001</c:v>
                </c:pt>
                <c:pt idx="5546">
                  <c:v>163.0001</c:v>
                </c:pt>
                <c:pt idx="5547">
                  <c:v>20.0001</c:v>
                </c:pt>
                <c:pt idx="5548">
                  <c:v>11.0001</c:v>
                </c:pt>
                <c:pt idx="5549">
                  <c:v>6.0000999999999998</c:v>
                </c:pt>
                <c:pt idx="5550">
                  <c:v>9.0000999999999998</c:v>
                </c:pt>
                <c:pt idx="5551">
                  <c:v>12.0001</c:v>
                </c:pt>
                <c:pt idx="5552">
                  <c:v>9.0000999999999998</c:v>
                </c:pt>
                <c:pt idx="5553">
                  <c:v>12.0001</c:v>
                </c:pt>
                <c:pt idx="5554">
                  <c:v>13.0001</c:v>
                </c:pt>
                <c:pt idx="5555">
                  <c:v>9.0000999999999998</c:v>
                </c:pt>
                <c:pt idx="5556">
                  <c:v>9.0000999999999998</c:v>
                </c:pt>
                <c:pt idx="5557">
                  <c:v>14.0001</c:v>
                </c:pt>
                <c:pt idx="5558">
                  <c:v>8.0000999999999998</c:v>
                </c:pt>
                <c:pt idx="5559">
                  <c:v>14.0001</c:v>
                </c:pt>
                <c:pt idx="5560">
                  <c:v>8.0000999999999998</c:v>
                </c:pt>
                <c:pt idx="5561">
                  <c:v>6.0000999999999998</c:v>
                </c:pt>
                <c:pt idx="5562">
                  <c:v>17.0001</c:v>
                </c:pt>
                <c:pt idx="5563">
                  <c:v>12.0001</c:v>
                </c:pt>
                <c:pt idx="5564">
                  <c:v>13.0001</c:v>
                </c:pt>
                <c:pt idx="5565">
                  <c:v>19.0001</c:v>
                </c:pt>
                <c:pt idx="5566">
                  <c:v>19.0001</c:v>
                </c:pt>
                <c:pt idx="5567">
                  <c:v>17.0001</c:v>
                </c:pt>
                <c:pt idx="5568">
                  <c:v>10.0001</c:v>
                </c:pt>
                <c:pt idx="5569">
                  <c:v>22.0001</c:v>
                </c:pt>
                <c:pt idx="5570">
                  <c:v>26.0001</c:v>
                </c:pt>
                <c:pt idx="5571">
                  <c:v>17.0001</c:v>
                </c:pt>
                <c:pt idx="5572">
                  <c:v>23.0001</c:v>
                </c:pt>
                <c:pt idx="5573">
                  <c:v>23.0001</c:v>
                </c:pt>
                <c:pt idx="5574">
                  <c:v>28.0001</c:v>
                </c:pt>
                <c:pt idx="5575">
                  <c:v>20.0001</c:v>
                </c:pt>
                <c:pt idx="5576">
                  <c:v>42.000100000000003</c:v>
                </c:pt>
                <c:pt idx="5577">
                  <c:v>29.0001</c:v>
                </c:pt>
                <c:pt idx="5578">
                  <c:v>31.0001</c:v>
                </c:pt>
                <c:pt idx="5579">
                  <c:v>34.000100000000003</c:v>
                </c:pt>
                <c:pt idx="5580">
                  <c:v>41.000100000000003</c:v>
                </c:pt>
                <c:pt idx="5581">
                  <c:v>41.000100000000003</c:v>
                </c:pt>
                <c:pt idx="5582">
                  <c:v>45.000100000000003</c:v>
                </c:pt>
                <c:pt idx="5583">
                  <c:v>63.000100000000003</c:v>
                </c:pt>
                <c:pt idx="5584">
                  <c:v>54.000100000000003</c:v>
                </c:pt>
                <c:pt idx="5585">
                  <c:v>50.000100000000003</c:v>
                </c:pt>
                <c:pt idx="5586">
                  <c:v>87.000100000000003</c:v>
                </c:pt>
                <c:pt idx="5587">
                  <c:v>70.000100000000003</c:v>
                </c:pt>
                <c:pt idx="5588">
                  <c:v>87.000100000000003</c:v>
                </c:pt>
                <c:pt idx="5589">
                  <c:v>92.000100000000003</c:v>
                </c:pt>
                <c:pt idx="5590">
                  <c:v>106.0001</c:v>
                </c:pt>
                <c:pt idx="5591">
                  <c:v>115.0001</c:v>
                </c:pt>
                <c:pt idx="5592">
                  <c:v>117.0001</c:v>
                </c:pt>
                <c:pt idx="5593">
                  <c:v>163.0001</c:v>
                </c:pt>
                <c:pt idx="5594">
                  <c:v>201.0001</c:v>
                </c:pt>
                <c:pt idx="5595">
                  <c:v>233.0001</c:v>
                </c:pt>
                <c:pt idx="5596">
                  <c:v>279.00009999999997</c:v>
                </c:pt>
                <c:pt idx="5597">
                  <c:v>394.00009999999997</c:v>
                </c:pt>
                <c:pt idx="5598">
                  <c:v>533.00009999999997</c:v>
                </c:pt>
                <c:pt idx="5599">
                  <c:v>993.00009999999997</c:v>
                </c:pt>
                <c:pt idx="5600">
                  <c:v>2708.0001000000002</c:v>
                </c:pt>
                <c:pt idx="5601">
                  <c:v>6692.0001000000002</c:v>
                </c:pt>
                <c:pt idx="5602">
                  <c:v>8152.0001000000002</c:v>
                </c:pt>
                <c:pt idx="5603">
                  <c:v>5918.0001000000002</c:v>
                </c:pt>
                <c:pt idx="5604">
                  <c:v>3056.0001000000002</c:v>
                </c:pt>
                <c:pt idx="5605">
                  <c:v>452.00009999999997</c:v>
                </c:pt>
                <c:pt idx="5606">
                  <c:v>100.0001</c:v>
                </c:pt>
                <c:pt idx="5607">
                  <c:v>33.000100000000003</c:v>
                </c:pt>
                <c:pt idx="5608">
                  <c:v>6.0000999999999998</c:v>
                </c:pt>
                <c:pt idx="5609">
                  <c:v>9.0000999999999998</c:v>
                </c:pt>
                <c:pt idx="5610">
                  <c:v>19.0001</c:v>
                </c:pt>
                <c:pt idx="5611">
                  <c:v>36.000100000000003</c:v>
                </c:pt>
                <c:pt idx="5612">
                  <c:v>8.0000999999999998</c:v>
                </c:pt>
                <c:pt idx="5613">
                  <c:v>3.0001000000000002</c:v>
                </c:pt>
                <c:pt idx="5614">
                  <c:v>2.0001000000000002</c:v>
                </c:pt>
                <c:pt idx="5615">
                  <c:v>7.0000999999999998</c:v>
                </c:pt>
                <c:pt idx="5616">
                  <c:v>4.0000999999999998</c:v>
                </c:pt>
                <c:pt idx="5617">
                  <c:v>5.0000999999999998</c:v>
                </c:pt>
                <c:pt idx="5618">
                  <c:v>6.0000999999999998</c:v>
                </c:pt>
                <c:pt idx="5619">
                  <c:v>5.0000999999999998</c:v>
                </c:pt>
                <c:pt idx="5620">
                  <c:v>6.0000999999999998</c:v>
                </c:pt>
                <c:pt idx="5621">
                  <c:v>1.0001</c:v>
                </c:pt>
                <c:pt idx="5622">
                  <c:v>4.0000999999999998</c:v>
                </c:pt>
                <c:pt idx="5623">
                  <c:v>2.0001000000000002</c:v>
                </c:pt>
                <c:pt idx="5624">
                  <c:v>4.0000999999999998</c:v>
                </c:pt>
                <c:pt idx="5625">
                  <c:v>2.0001000000000002</c:v>
                </c:pt>
                <c:pt idx="5626">
                  <c:v>3.0001000000000002</c:v>
                </c:pt>
                <c:pt idx="5627">
                  <c:v>7.0000999999999998</c:v>
                </c:pt>
                <c:pt idx="5628">
                  <c:v>5.0000999999999998</c:v>
                </c:pt>
                <c:pt idx="5629">
                  <c:v>6.0000999999999998</c:v>
                </c:pt>
                <c:pt idx="5630">
                  <c:v>4.0000999999999998</c:v>
                </c:pt>
                <c:pt idx="5631">
                  <c:v>4.0000999999999998</c:v>
                </c:pt>
                <c:pt idx="5632">
                  <c:v>6.0000999999999998</c:v>
                </c:pt>
                <c:pt idx="5633">
                  <c:v>3.0001000000000002</c:v>
                </c:pt>
                <c:pt idx="5634">
                  <c:v>2.0001000000000002</c:v>
                </c:pt>
                <c:pt idx="5635">
                  <c:v>4.0000999999999998</c:v>
                </c:pt>
                <c:pt idx="5636">
                  <c:v>4.0000999999999998</c:v>
                </c:pt>
                <c:pt idx="5637">
                  <c:v>7.0000999999999998</c:v>
                </c:pt>
                <c:pt idx="5638">
                  <c:v>3.0001000000000002</c:v>
                </c:pt>
                <c:pt idx="5639">
                  <c:v>3.0001000000000002</c:v>
                </c:pt>
                <c:pt idx="5640">
                  <c:v>6.0000999999999998</c:v>
                </c:pt>
                <c:pt idx="5641">
                  <c:v>6.0000999999999998</c:v>
                </c:pt>
                <c:pt idx="5642">
                  <c:v>2.0001000000000002</c:v>
                </c:pt>
                <c:pt idx="5643">
                  <c:v>8.0000999999999998</c:v>
                </c:pt>
                <c:pt idx="5644">
                  <c:v>6.0000999999999998</c:v>
                </c:pt>
                <c:pt idx="5645">
                  <c:v>3.0001000000000002</c:v>
                </c:pt>
                <c:pt idx="5646">
                  <c:v>2.0001000000000002</c:v>
                </c:pt>
                <c:pt idx="5647">
                  <c:v>9.0000999999999998</c:v>
                </c:pt>
                <c:pt idx="5648">
                  <c:v>7.0000999999999998</c:v>
                </c:pt>
                <c:pt idx="5649">
                  <c:v>14.0001</c:v>
                </c:pt>
                <c:pt idx="5650">
                  <c:v>10.0001</c:v>
                </c:pt>
                <c:pt idx="5651">
                  <c:v>14.0001</c:v>
                </c:pt>
                <c:pt idx="5652">
                  <c:v>8.0000999999999998</c:v>
                </c:pt>
                <c:pt idx="5653">
                  <c:v>8.0000999999999998</c:v>
                </c:pt>
                <c:pt idx="5654">
                  <c:v>11.0001</c:v>
                </c:pt>
                <c:pt idx="5655">
                  <c:v>12.0001</c:v>
                </c:pt>
                <c:pt idx="5656">
                  <c:v>12.0001</c:v>
                </c:pt>
                <c:pt idx="5657">
                  <c:v>21.0001</c:v>
                </c:pt>
                <c:pt idx="5658">
                  <c:v>19.0001</c:v>
                </c:pt>
                <c:pt idx="5659">
                  <c:v>20.0001</c:v>
                </c:pt>
                <c:pt idx="5660">
                  <c:v>28.0001</c:v>
                </c:pt>
                <c:pt idx="5661">
                  <c:v>30.0001</c:v>
                </c:pt>
                <c:pt idx="5662">
                  <c:v>32.000100000000003</c:v>
                </c:pt>
                <c:pt idx="5663">
                  <c:v>36.000100000000003</c:v>
                </c:pt>
                <c:pt idx="5664">
                  <c:v>77.000100000000003</c:v>
                </c:pt>
                <c:pt idx="5665">
                  <c:v>206.0001</c:v>
                </c:pt>
                <c:pt idx="5666">
                  <c:v>333.00009999999997</c:v>
                </c:pt>
                <c:pt idx="5667">
                  <c:v>625.00009999999997</c:v>
                </c:pt>
                <c:pt idx="5668">
                  <c:v>750.00009999999997</c:v>
                </c:pt>
                <c:pt idx="5669">
                  <c:v>617.00009999999997</c:v>
                </c:pt>
                <c:pt idx="5670">
                  <c:v>365.00009999999997</c:v>
                </c:pt>
                <c:pt idx="5671">
                  <c:v>105.0001</c:v>
                </c:pt>
                <c:pt idx="5672">
                  <c:v>14.0001</c:v>
                </c:pt>
                <c:pt idx="5673">
                  <c:v>11.0001</c:v>
                </c:pt>
                <c:pt idx="5674">
                  <c:v>7.0000999999999998</c:v>
                </c:pt>
                <c:pt idx="5675">
                  <c:v>57.000100000000003</c:v>
                </c:pt>
                <c:pt idx="5676">
                  <c:v>176.0001</c:v>
                </c:pt>
                <c:pt idx="5677">
                  <c:v>56.000100000000003</c:v>
                </c:pt>
                <c:pt idx="5678">
                  <c:v>3.0001000000000002</c:v>
                </c:pt>
                <c:pt idx="5679">
                  <c:v>4.0000999999999998</c:v>
                </c:pt>
                <c:pt idx="5680">
                  <c:v>4.0000999999999998</c:v>
                </c:pt>
                <c:pt idx="5681">
                  <c:v>3.0001000000000002</c:v>
                </c:pt>
                <c:pt idx="5682">
                  <c:v>3.0001000000000002</c:v>
                </c:pt>
                <c:pt idx="5683">
                  <c:v>8.0000999999999998</c:v>
                </c:pt>
                <c:pt idx="5684">
                  <c:v>4.0000999999999998</c:v>
                </c:pt>
                <c:pt idx="5685">
                  <c:v>3.0001000000000002</c:v>
                </c:pt>
                <c:pt idx="5686">
                  <c:v>3.0001000000000002</c:v>
                </c:pt>
                <c:pt idx="5687">
                  <c:v>3.0001000000000002</c:v>
                </c:pt>
                <c:pt idx="5688">
                  <c:v>4.0000999999999998</c:v>
                </c:pt>
                <c:pt idx="5689">
                  <c:v>1.0001</c:v>
                </c:pt>
                <c:pt idx="5690">
                  <c:v>1E-4</c:v>
                </c:pt>
                <c:pt idx="5691">
                  <c:v>3.0001000000000002</c:v>
                </c:pt>
                <c:pt idx="5692">
                  <c:v>5.0000999999999998</c:v>
                </c:pt>
                <c:pt idx="5693">
                  <c:v>3.0001000000000002</c:v>
                </c:pt>
                <c:pt idx="5694">
                  <c:v>3.0001000000000002</c:v>
                </c:pt>
                <c:pt idx="5695">
                  <c:v>2.0001000000000002</c:v>
                </c:pt>
                <c:pt idx="5696">
                  <c:v>2.0001000000000002</c:v>
                </c:pt>
                <c:pt idx="5697">
                  <c:v>1E-4</c:v>
                </c:pt>
                <c:pt idx="5698">
                  <c:v>2.0001000000000002</c:v>
                </c:pt>
                <c:pt idx="5699">
                  <c:v>3.0001000000000002</c:v>
                </c:pt>
                <c:pt idx="5700">
                  <c:v>9.0000999999999998</c:v>
                </c:pt>
                <c:pt idx="5701">
                  <c:v>2.0001000000000002</c:v>
                </c:pt>
                <c:pt idx="5702">
                  <c:v>2.0001000000000002</c:v>
                </c:pt>
                <c:pt idx="5703">
                  <c:v>3.0001000000000002</c:v>
                </c:pt>
                <c:pt idx="5704">
                  <c:v>2.0001000000000002</c:v>
                </c:pt>
                <c:pt idx="5705">
                  <c:v>4.0000999999999998</c:v>
                </c:pt>
                <c:pt idx="5706">
                  <c:v>4.0000999999999998</c:v>
                </c:pt>
                <c:pt idx="5707">
                  <c:v>4.0000999999999998</c:v>
                </c:pt>
                <c:pt idx="5708">
                  <c:v>3.0001000000000002</c:v>
                </c:pt>
                <c:pt idx="5709">
                  <c:v>3.0001000000000002</c:v>
                </c:pt>
                <c:pt idx="5710">
                  <c:v>1.0001</c:v>
                </c:pt>
                <c:pt idx="5711">
                  <c:v>1.0001</c:v>
                </c:pt>
                <c:pt idx="5712">
                  <c:v>2.0001000000000002</c:v>
                </c:pt>
                <c:pt idx="5713">
                  <c:v>4.0000999999999998</c:v>
                </c:pt>
                <c:pt idx="5714">
                  <c:v>2.0001000000000002</c:v>
                </c:pt>
                <c:pt idx="5715">
                  <c:v>1.0001</c:v>
                </c:pt>
                <c:pt idx="5716">
                  <c:v>3.0001000000000002</c:v>
                </c:pt>
                <c:pt idx="5717">
                  <c:v>2.0001000000000002</c:v>
                </c:pt>
                <c:pt idx="5718">
                  <c:v>7.0000999999999998</c:v>
                </c:pt>
                <c:pt idx="5719">
                  <c:v>2.0001000000000002</c:v>
                </c:pt>
                <c:pt idx="5720">
                  <c:v>2.0001000000000002</c:v>
                </c:pt>
                <c:pt idx="5721">
                  <c:v>1.0001</c:v>
                </c:pt>
                <c:pt idx="5722">
                  <c:v>2.0001000000000002</c:v>
                </c:pt>
                <c:pt idx="5723">
                  <c:v>4.0000999999999998</c:v>
                </c:pt>
                <c:pt idx="5724">
                  <c:v>3.0001000000000002</c:v>
                </c:pt>
                <c:pt idx="5725">
                  <c:v>3.0001000000000002</c:v>
                </c:pt>
                <c:pt idx="5726">
                  <c:v>2.0001000000000002</c:v>
                </c:pt>
                <c:pt idx="5727">
                  <c:v>4.0000999999999998</c:v>
                </c:pt>
                <c:pt idx="5728">
                  <c:v>4.0000999999999998</c:v>
                </c:pt>
                <c:pt idx="5729">
                  <c:v>32.000100000000003</c:v>
                </c:pt>
                <c:pt idx="5730">
                  <c:v>47.000100000000003</c:v>
                </c:pt>
                <c:pt idx="5731">
                  <c:v>42.000100000000003</c:v>
                </c:pt>
                <c:pt idx="5732">
                  <c:v>41.000100000000003</c:v>
                </c:pt>
                <c:pt idx="5733">
                  <c:v>13.0001</c:v>
                </c:pt>
                <c:pt idx="5734">
                  <c:v>10.0001</c:v>
                </c:pt>
                <c:pt idx="5735">
                  <c:v>6.0000999999999998</c:v>
                </c:pt>
                <c:pt idx="5736">
                  <c:v>2.0001000000000002</c:v>
                </c:pt>
                <c:pt idx="5737">
                  <c:v>3.0001000000000002</c:v>
                </c:pt>
                <c:pt idx="5738">
                  <c:v>6.0000999999999998</c:v>
                </c:pt>
                <c:pt idx="5739">
                  <c:v>39.000100000000003</c:v>
                </c:pt>
                <c:pt idx="5740">
                  <c:v>48.000100000000003</c:v>
                </c:pt>
                <c:pt idx="5741">
                  <c:v>10.0001</c:v>
                </c:pt>
                <c:pt idx="5742">
                  <c:v>3.0001000000000002</c:v>
                </c:pt>
                <c:pt idx="5743">
                  <c:v>2.0001000000000002</c:v>
                </c:pt>
                <c:pt idx="5744">
                  <c:v>1E-4</c:v>
                </c:pt>
                <c:pt idx="5745">
                  <c:v>1E-4</c:v>
                </c:pt>
                <c:pt idx="5746">
                  <c:v>4.0000999999999998</c:v>
                </c:pt>
                <c:pt idx="5747">
                  <c:v>1.0001</c:v>
                </c:pt>
                <c:pt idx="5748">
                  <c:v>2.0001000000000002</c:v>
                </c:pt>
                <c:pt idx="5749">
                  <c:v>1.0001</c:v>
                </c:pt>
                <c:pt idx="5750">
                  <c:v>4.0000999999999998</c:v>
                </c:pt>
                <c:pt idx="5751">
                  <c:v>1.0001</c:v>
                </c:pt>
                <c:pt idx="5752">
                  <c:v>1.0001</c:v>
                </c:pt>
                <c:pt idx="5753">
                  <c:v>2.0001000000000002</c:v>
                </c:pt>
                <c:pt idx="5754">
                  <c:v>1.0001</c:v>
                </c:pt>
                <c:pt idx="5755">
                  <c:v>3.0001000000000002</c:v>
                </c:pt>
                <c:pt idx="5756">
                  <c:v>4.0000999999999998</c:v>
                </c:pt>
                <c:pt idx="5757">
                  <c:v>1.0001</c:v>
                </c:pt>
                <c:pt idx="5758">
                  <c:v>3.0001000000000002</c:v>
                </c:pt>
                <c:pt idx="5759">
                  <c:v>2.0001000000000002</c:v>
                </c:pt>
                <c:pt idx="5760">
                  <c:v>1.0001</c:v>
                </c:pt>
                <c:pt idx="5761">
                  <c:v>1.0001</c:v>
                </c:pt>
                <c:pt idx="5762">
                  <c:v>1.0001</c:v>
                </c:pt>
                <c:pt idx="5763">
                  <c:v>1E-4</c:v>
                </c:pt>
                <c:pt idx="5764">
                  <c:v>1.0001</c:v>
                </c:pt>
                <c:pt idx="5765">
                  <c:v>1.0001</c:v>
                </c:pt>
                <c:pt idx="5766">
                  <c:v>1.0001</c:v>
                </c:pt>
                <c:pt idx="5767">
                  <c:v>3.0001000000000002</c:v>
                </c:pt>
                <c:pt idx="5768">
                  <c:v>1.0001</c:v>
                </c:pt>
                <c:pt idx="5769">
                  <c:v>4.0000999999999998</c:v>
                </c:pt>
                <c:pt idx="5770">
                  <c:v>1.0001</c:v>
                </c:pt>
                <c:pt idx="5771">
                  <c:v>1.0001</c:v>
                </c:pt>
                <c:pt idx="5772">
                  <c:v>3.0001000000000002</c:v>
                </c:pt>
                <c:pt idx="5773">
                  <c:v>1E-4</c:v>
                </c:pt>
                <c:pt idx="5774">
                  <c:v>1.0001</c:v>
                </c:pt>
                <c:pt idx="5775">
                  <c:v>1E-4</c:v>
                </c:pt>
                <c:pt idx="5776">
                  <c:v>2.0001000000000002</c:v>
                </c:pt>
                <c:pt idx="5777">
                  <c:v>3.0001000000000002</c:v>
                </c:pt>
                <c:pt idx="5778">
                  <c:v>2.0001000000000002</c:v>
                </c:pt>
                <c:pt idx="5779">
                  <c:v>2.0001000000000002</c:v>
                </c:pt>
                <c:pt idx="5780">
                  <c:v>1.0001</c:v>
                </c:pt>
                <c:pt idx="5781">
                  <c:v>1.0001</c:v>
                </c:pt>
                <c:pt idx="5782">
                  <c:v>1.0001</c:v>
                </c:pt>
                <c:pt idx="5783">
                  <c:v>1E-4</c:v>
                </c:pt>
                <c:pt idx="5784">
                  <c:v>1.0001</c:v>
                </c:pt>
                <c:pt idx="5785">
                  <c:v>1.0001</c:v>
                </c:pt>
                <c:pt idx="5786">
                  <c:v>1.0001</c:v>
                </c:pt>
                <c:pt idx="5787">
                  <c:v>1.0001</c:v>
                </c:pt>
                <c:pt idx="5788">
                  <c:v>3.0001000000000002</c:v>
                </c:pt>
                <c:pt idx="5789">
                  <c:v>2.0001000000000002</c:v>
                </c:pt>
                <c:pt idx="5790">
                  <c:v>1.0001</c:v>
                </c:pt>
                <c:pt idx="5791">
                  <c:v>2.0001000000000002</c:v>
                </c:pt>
                <c:pt idx="5792">
                  <c:v>1.0001</c:v>
                </c:pt>
                <c:pt idx="5793">
                  <c:v>3.0001000000000002</c:v>
                </c:pt>
                <c:pt idx="5794">
                  <c:v>7.0000999999999998</c:v>
                </c:pt>
                <c:pt idx="5795">
                  <c:v>14.0001</c:v>
                </c:pt>
                <c:pt idx="5796">
                  <c:v>18.0001</c:v>
                </c:pt>
                <c:pt idx="5797">
                  <c:v>9.0000999999999998</c:v>
                </c:pt>
                <c:pt idx="5798">
                  <c:v>5.0000999999999998</c:v>
                </c:pt>
                <c:pt idx="5799">
                  <c:v>3.0001000000000002</c:v>
                </c:pt>
                <c:pt idx="5800">
                  <c:v>2.0001000000000002</c:v>
                </c:pt>
                <c:pt idx="5801">
                  <c:v>5.0000999999999998</c:v>
                </c:pt>
                <c:pt idx="5802">
                  <c:v>2.0001000000000002</c:v>
                </c:pt>
                <c:pt idx="5803">
                  <c:v>1.0001</c:v>
                </c:pt>
                <c:pt idx="5804">
                  <c:v>3.0001000000000002</c:v>
                </c:pt>
                <c:pt idx="5805">
                  <c:v>1.0001</c:v>
                </c:pt>
                <c:pt idx="5806">
                  <c:v>1E-4</c:v>
                </c:pt>
                <c:pt idx="5807">
                  <c:v>1.0001</c:v>
                </c:pt>
                <c:pt idx="5808">
                  <c:v>1.0001</c:v>
                </c:pt>
                <c:pt idx="5809">
                  <c:v>1.0001</c:v>
                </c:pt>
                <c:pt idx="5810">
                  <c:v>1E-4</c:v>
                </c:pt>
                <c:pt idx="5811">
                  <c:v>1.0001</c:v>
                </c:pt>
                <c:pt idx="5812">
                  <c:v>1.0001</c:v>
                </c:pt>
                <c:pt idx="5813">
                  <c:v>1.0001</c:v>
                </c:pt>
                <c:pt idx="5814">
                  <c:v>1E-4</c:v>
                </c:pt>
                <c:pt idx="5815">
                  <c:v>1E-4</c:v>
                </c:pt>
                <c:pt idx="5816">
                  <c:v>1.0001</c:v>
                </c:pt>
                <c:pt idx="5817">
                  <c:v>1.0001</c:v>
                </c:pt>
                <c:pt idx="5818">
                  <c:v>1E-4</c:v>
                </c:pt>
                <c:pt idx="5819">
                  <c:v>1E-4</c:v>
                </c:pt>
                <c:pt idx="5820">
                  <c:v>1.0001</c:v>
                </c:pt>
                <c:pt idx="5821">
                  <c:v>1E-4</c:v>
                </c:pt>
                <c:pt idx="5822">
                  <c:v>1.0001</c:v>
                </c:pt>
                <c:pt idx="5823">
                  <c:v>1.0001</c:v>
                </c:pt>
                <c:pt idx="5824">
                  <c:v>1E-4</c:v>
                </c:pt>
                <c:pt idx="5825">
                  <c:v>1E-4</c:v>
                </c:pt>
                <c:pt idx="5826">
                  <c:v>1E-4</c:v>
                </c:pt>
                <c:pt idx="5827">
                  <c:v>1.0001</c:v>
                </c:pt>
                <c:pt idx="5828">
                  <c:v>1.0001</c:v>
                </c:pt>
                <c:pt idx="5829">
                  <c:v>1.0001</c:v>
                </c:pt>
                <c:pt idx="5830">
                  <c:v>3.0001000000000002</c:v>
                </c:pt>
                <c:pt idx="5831">
                  <c:v>1.0001</c:v>
                </c:pt>
                <c:pt idx="5832">
                  <c:v>1.0001</c:v>
                </c:pt>
                <c:pt idx="5833">
                  <c:v>1E-4</c:v>
                </c:pt>
                <c:pt idx="5834">
                  <c:v>1.0001</c:v>
                </c:pt>
                <c:pt idx="5835">
                  <c:v>2.0001000000000002</c:v>
                </c:pt>
                <c:pt idx="5836">
                  <c:v>1.0001</c:v>
                </c:pt>
                <c:pt idx="5837">
                  <c:v>1.0001</c:v>
                </c:pt>
                <c:pt idx="5838">
                  <c:v>1.0001</c:v>
                </c:pt>
                <c:pt idx="5839">
                  <c:v>1.0001</c:v>
                </c:pt>
                <c:pt idx="5840">
                  <c:v>1.0001</c:v>
                </c:pt>
                <c:pt idx="5841">
                  <c:v>1.0001</c:v>
                </c:pt>
                <c:pt idx="5842">
                  <c:v>1.0001</c:v>
                </c:pt>
                <c:pt idx="5843">
                  <c:v>1.0001</c:v>
                </c:pt>
                <c:pt idx="5844">
                  <c:v>2.0001000000000002</c:v>
                </c:pt>
                <c:pt idx="5845">
                  <c:v>1.0001</c:v>
                </c:pt>
                <c:pt idx="5846">
                  <c:v>1.0001</c:v>
                </c:pt>
                <c:pt idx="5847">
                  <c:v>1.0001</c:v>
                </c:pt>
                <c:pt idx="5848">
                  <c:v>1E-4</c:v>
                </c:pt>
                <c:pt idx="5849">
                  <c:v>1.0001</c:v>
                </c:pt>
                <c:pt idx="5850">
                  <c:v>1E-4</c:v>
                </c:pt>
                <c:pt idx="5851">
                  <c:v>1.0001</c:v>
                </c:pt>
                <c:pt idx="5852">
                  <c:v>1.0001</c:v>
                </c:pt>
                <c:pt idx="5853">
                  <c:v>1E-4</c:v>
                </c:pt>
                <c:pt idx="5854">
                  <c:v>3.0001000000000002</c:v>
                </c:pt>
                <c:pt idx="5855">
                  <c:v>2.0001000000000002</c:v>
                </c:pt>
                <c:pt idx="5856">
                  <c:v>6.0000999999999998</c:v>
                </c:pt>
                <c:pt idx="5857">
                  <c:v>7.0000999999999998</c:v>
                </c:pt>
                <c:pt idx="5858">
                  <c:v>17.0001</c:v>
                </c:pt>
                <c:pt idx="5859">
                  <c:v>15.0001</c:v>
                </c:pt>
                <c:pt idx="5860">
                  <c:v>14.0001</c:v>
                </c:pt>
                <c:pt idx="5861">
                  <c:v>6.0000999999999998</c:v>
                </c:pt>
                <c:pt idx="5862">
                  <c:v>6.0000999999999998</c:v>
                </c:pt>
                <c:pt idx="5863">
                  <c:v>3.0001000000000002</c:v>
                </c:pt>
                <c:pt idx="5864">
                  <c:v>2.0001000000000002</c:v>
                </c:pt>
                <c:pt idx="5865">
                  <c:v>1.0001</c:v>
                </c:pt>
                <c:pt idx="5866">
                  <c:v>1.0001</c:v>
                </c:pt>
                <c:pt idx="5867">
                  <c:v>1.0001</c:v>
                </c:pt>
                <c:pt idx="5868">
                  <c:v>2.0001000000000002</c:v>
                </c:pt>
                <c:pt idx="5869">
                  <c:v>1E-4</c:v>
                </c:pt>
                <c:pt idx="5870">
                  <c:v>1.0001</c:v>
                </c:pt>
                <c:pt idx="5871">
                  <c:v>1E-4</c:v>
                </c:pt>
                <c:pt idx="5872">
                  <c:v>1.0001</c:v>
                </c:pt>
                <c:pt idx="5873">
                  <c:v>1.0001</c:v>
                </c:pt>
                <c:pt idx="5874">
                  <c:v>1E-4</c:v>
                </c:pt>
                <c:pt idx="5875">
                  <c:v>1.0001</c:v>
                </c:pt>
                <c:pt idx="5876">
                  <c:v>1.0001</c:v>
                </c:pt>
                <c:pt idx="5877">
                  <c:v>1E-4</c:v>
                </c:pt>
                <c:pt idx="5878">
                  <c:v>1E-4</c:v>
                </c:pt>
                <c:pt idx="5879">
                  <c:v>2.0001000000000002</c:v>
                </c:pt>
                <c:pt idx="5880">
                  <c:v>1E-4</c:v>
                </c:pt>
                <c:pt idx="5881">
                  <c:v>1E-4</c:v>
                </c:pt>
                <c:pt idx="5882">
                  <c:v>1.0001</c:v>
                </c:pt>
                <c:pt idx="5883">
                  <c:v>1.0001</c:v>
                </c:pt>
                <c:pt idx="5884">
                  <c:v>1E-4</c:v>
                </c:pt>
                <c:pt idx="5885">
                  <c:v>1E-4</c:v>
                </c:pt>
                <c:pt idx="5886">
                  <c:v>1E-4</c:v>
                </c:pt>
                <c:pt idx="5887">
                  <c:v>1.0001</c:v>
                </c:pt>
                <c:pt idx="5888">
                  <c:v>1E-4</c:v>
                </c:pt>
                <c:pt idx="5889">
                  <c:v>1E-4</c:v>
                </c:pt>
                <c:pt idx="5890">
                  <c:v>1E-4</c:v>
                </c:pt>
                <c:pt idx="5891">
                  <c:v>1E-4</c:v>
                </c:pt>
                <c:pt idx="5892">
                  <c:v>1E-4</c:v>
                </c:pt>
                <c:pt idx="5893">
                  <c:v>1.0001</c:v>
                </c:pt>
                <c:pt idx="5894">
                  <c:v>1.0001</c:v>
                </c:pt>
                <c:pt idx="5895">
                  <c:v>2.0001000000000002</c:v>
                </c:pt>
                <c:pt idx="5896">
                  <c:v>1.0001</c:v>
                </c:pt>
                <c:pt idx="5897">
                  <c:v>1E-4</c:v>
                </c:pt>
                <c:pt idx="5898">
                  <c:v>3.0001000000000002</c:v>
                </c:pt>
                <c:pt idx="5899">
                  <c:v>1E-4</c:v>
                </c:pt>
                <c:pt idx="5900">
                  <c:v>1E-4</c:v>
                </c:pt>
                <c:pt idx="5901">
                  <c:v>1E-4</c:v>
                </c:pt>
                <c:pt idx="5902">
                  <c:v>1.0001</c:v>
                </c:pt>
                <c:pt idx="5903">
                  <c:v>1.0001</c:v>
                </c:pt>
                <c:pt idx="5904">
                  <c:v>1E-4</c:v>
                </c:pt>
                <c:pt idx="5905">
                  <c:v>2.0001000000000002</c:v>
                </c:pt>
                <c:pt idx="5906">
                  <c:v>1.0001</c:v>
                </c:pt>
                <c:pt idx="5907">
                  <c:v>2.0001000000000002</c:v>
                </c:pt>
                <c:pt idx="5908">
                  <c:v>1E-4</c:v>
                </c:pt>
                <c:pt idx="5909">
                  <c:v>1.0001</c:v>
                </c:pt>
                <c:pt idx="5910">
                  <c:v>2.0001000000000002</c:v>
                </c:pt>
                <c:pt idx="5911">
                  <c:v>2.0001000000000002</c:v>
                </c:pt>
                <c:pt idx="5912">
                  <c:v>2.0001000000000002</c:v>
                </c:pt>
                <c:pt idx="5913">
                  <c:v>2.0001000000000002</c:v>
                </c:pt>
                <c:pt idx="5914">
                  <c:v>2.0001000000000002</c:v>
                </c:pt>
                <c:pt idx="5915">
                  <c:v>1.0001</c:v>
                </c:pt>
                <c:pt idx="5916">
                  <c:v>1E-4</c:v>
                </c:pt>
                <c:pt idx="5917">
                  <c:v>6.0000999999999998</c:v>
                </c:pt>
                <c:pt idx="5918">
                  <c:v>8.0000999999999998</c:v>
                </c:pt>
                <c:pt idx="5919">
                  <c:v>10.0001</c:v>
                </c:pt>
                <c:pt idx="5920">
                  <c:v>36.000100000000003</c:v>
                </c:pt>
                <c:pt idx="5921">
                  <c:v>37.000100000000003</c:v>
                </c:pt>
                <c:pt idx="5922">
                  <c:v>54.000100000000003</c:v>
                </c:pt>
                <c:pt idx="5923">
                  <c:v>42.000100000000003</c:v>
                </c:pt>
                <c:pt idx="5924">
                  <c:v>26.0001</c:v>
                </c:pt>
                <c:pt idx="5925">
                  <c:v>9.0000999999999998</c:v>
                </c:pt>
                <c:pt idx="5926">
                  <c:v>3.0001000000000002</c:v>
                </c:pt>
                <c:pt idx="5927">
                  <c:v>3.0001000000000002</c:v>
                </c:pt>
                <c:pt idx="5928">
                  <c:v>1.0001</c:v>
                </c:pt>
                <c:pt idx="5929">
                  <c:v>1.0001</c:v>
                </c:pt>
                <c:pt idx="5930">
                  <c:v>1E-4</c:v>
                </c:pt>
                <c:pt idx="5931">
                  <c:v>2.0001000000000002</c:v>
                </c:pt>
                <c:pt idx="5932">
                  <c:v>1.0001</c:v>
                </c:pt>
                <c:pt idx="5933">
                  <c:v>1E-4</c:v>
                </c:pt>
                <c:pt idx="5934">
                  <c:v>1E-4</c:v>
                </c:pt>
                <c:pt idx="5935">
                  <c:v>2.0001000000000002</c:v>
                </c:pt>
                <c:pt idx="5936">
                  <c:v>1E-4</c:v>
                </c:pt>
                <c:pt idx="5937">
                  <c:v>1E-4</c:v>
                </c:pt>
                <c:pt idx="5938">
                  <c:v>1.0001</c:v>
                </c:pt>
                <c:pt idx="5939">
                  <c:v>3.0001000000000002</c:v>
                </c:pt>
                <c:pt idx="5940">
                  <c:v>1.0001</c:v>
                </c:pt>
                <c:pt idx="5941">
                  <c:v>1.0001</c:v>
                </c:pt>
                <c:pt idx="5942">
                  <c:v>1.0001</c:v>
                </c:pt>
                <c:pt idx="5943">
                  <c:v>1E-4</c:v>
                </c:pt>
                <c:pt idx="5944">
                  <c:v>1E-4</c:v>
                </c:pt>
                <c:pt idx="5945">
                  <c:v>1.0001</c:v>
                </c:pt>
                <c:pt idx="5946">
                  <c:v>1.0001</c:v>
                </c:pt>
                <c:pt idx="5947">
                  <c:v>1.0001</c:v>
                </c:pt>
                <c:pt idx="5948">
                  <c:v>2.0001000000000002</c:v>
                </c:pt>
                <c:pt idx="5949">
                  <c:v>1.0001</c:v>
                </c:pt>
                <c:pt idx="5950">
                  <c:v>1E-4</c:v>
                </c:pt>
                <c:pt idx="5951">
                  <c:v>1E-4</c:v>
                </c:pt>
                <c:pt idx="5952">
                  <c:v>2.0001000000000002</c:v>
                </c:pt>
                <c:pt idx="5953">
                  <c:v>1E-4</c:v>
                </c:pt>
                <c:pt idx="5954">
                  <c:v>1E-4</c:v>
                </c:pt>
                <c:pt idx="5955">
                  <c:v>1E-4</c:v>
                </c:pt>
                <c:pt idx="5956">
                  <c:v>1.0001</c:v>
                </c:pt>
                <c:pt idx="5957">
                  <c:v>1E-4</c:v>
                </c:pt>
                <c:pt idx="5958">
                  <c:v>2.0001000000000002</c:v>
                </c:pt>
                <c:pt idx="5959">
                  <c:v>1E-4</c:v>
                </c:pt>
                <c:pt idx="5960">
                  <c:v>2.0001000000000002</c:v>
                </c:pt>
                <c:pt idx="5961">
                  <c:v>1E-4</c:v>
                </c:pt>
                <c:pt idx="5962">
                  <c:v>1E-4</c:v>
                </c:pt>
                <c:pt idx="5963">
                  <c:v>1E-4</c:v>
                </c:pt>
                <c:pt idx="5964">
                  <c:v>1E-4</c:v>
                </c:pt>
                <c:pt idx="5965">
                  <c:v>1E-4</c:v>
                </c:pt>
                <c:pt idx="5966">
                  <c:v>1.0001</c:v>
                </c:pt>
                <c:pt idx="5967">
                  <c:v>1E-4</c:v>
                </c:pt>
                <c:pt idx="5968">
                  <c:v>1E-4</c:v>
                </c:pt>
                <c:pt idx="5969">
                  <c:v>1.0001</c:v>
                </c:pt>
                <c:pt idx="5970">
                  <c:v>1E-4</c:v>
                </c:pt>
                <c:pt idx="5971">
                  <c:v>2.0001000000000002</c:v>
                </c:pt>
                <c:pt idx="5972">
                  <c:v>1.0001</c:v>
                </c:pt>
                <c:pt idx="5973">
                  <c:v>1E-4</c:v>
                </c:pt>
                <c:pt idx="5974">
                  <c:v>1.0001</c:v>
                </c:pt>
                <c:pt idx="5975">
                  <c:v>1E-4</c:v>
                </c:pt>
                <c:pt idx="5976">
                  <c:v>1E-4</c:v>
                </c:pt>
                <c:pt idx="5977">
                  <c:v>1.0001</c:v>
                </c:pt>
                <c:pt idx="5978">
                  <c:v>1E-4</c:v>
                </c:pt>
                <c:pt idx="5979">
                  <c:v>1E-4</c:v>
                </c:pt>
                <c:pt idx="5980">
                  <c:v>2.0001000000000002</c:v>
                </c:pt>
                <c:pt idx="5981">
                  <c:v>7.0000999999999998</c:v>
                </c:pt>
                <c:pt idx="5982">
                  <c:v>16.0001</c:v>
                </c:pt>
                <c:pt idx="5983">
                  <c:v>11.0001</c:v>
                </c:pt>
                <c:pt idx="5984">
                  <c:v>16.0001</c:v>
                </c:pt>
                <c:pt idx="5985">
                  <c:v>12.0001</c:v>
                </c:pt>
                <c:pt idx="5986">
                  <c:v>8.0000999999999998</c:v>
                </c:pt>
                <c:pt idx="5987">
                  <c:v>7.0000999999999998</c:v>
                </c:pt>
                <c:pt idx="5988">
                  <c:v>3.0001000000000002</c:v>
                </c:pt>
                <c:pt idx="5989">
                  <c:v>1.0001</c:v>
                </c:pt>
                <c:pt idx="5990">
                  <c:v>1E-4</c:v>
                </c:pt>
                <c:pt idx="5991">
                  <c:v>1.0001</c:v>
                </c:pt>
                <c:pt idx="5992">
                  <c:v>1E-4</c:v>
                </c:pt>
                <c:pt idx="5993">
                  <c:v>1E-4</c:v>
                </c:pt>
                <c:pt idx="5994">
                  <c:v>2.0001000000000002</c:v>
                </c:pt>
                <c:pt idx="5995">
                  <c:v>1E-4</c:v>
                </c:pt>
                <c:pt idx="5996">
                  <c:v>1E-4</c:v>
                </c:pt>
                <c:pt idx="5997">
                  <c:v>1E-4</c:v>
                </c:pt>
                <c:pt idx="5998">
                  <c:v>1.0001</c:v>
                </c:pt>
                <c:pt idx="5999">
                  <c:v>1.0001</c:v>
                </c:pt>
                <c:pt idx="6000">
                  <c:v>1E-4</c:v>
                </c:pt>
                <c:pt idx="6001">
                  <c:v>1E-4</c:v>
                </c:pt>
                <c:pt idx="6002">
                  <c:v>1.0001</c:v>
                </c:pt>
                <c:pt idx="6003">
                  <c:v>1E-4</c:v>
                </c:pt>
                <c:pt idx="6004">
                  <c:v>1.0001</c:v>
                </c:pt>
                <c:pt idx="6005">
                  <c:v>1.0001</c:v>
                </c:pt>
                <c:pt idx="6006">
                  <c:v>1E-4</c:v>
                </c:pt>
                <c:pt idx="6007">
                  <c:v>1.0001</c:v>
                </c:pt>
                <c:pt idx="6008">
                  <c:v>1E-4</c:v>
                </c:pt>
                <c:pt idx="6009">
                  <c:v>1E-4</c:v>
                </c:pt>
                <c:pt idx="6010">
                  <c:v>1E-4</c:v>
                </c:pt>
                <c:pt idx="6011">
                  <c:v>1.0001</c:v>
                </c:pt>
                <c:pt idx="6012">
                  <c:v>1.0001</c:v>
                </c:pt>
                <c:pt idx="6013">
                  <c:v>1.0001</c:v>
                </c:pt>
                <c:pt idx="6014">
                  <c:v>1E-4</c:v>
                </c:pt>
                <c:pt idx="6015">
                  <c:v>1E-4</c:v>
                </c:pt>
                <c:pt idx="6016">
                  <c:v>1.0001</c:v>
                </c:pt>
                <c:pt idx="6017">
                  <c:v>1.0001</c:v>
                </c:pt>
                <c:pt idx="6018">
                  <c:v>1E-4</c:v>
                </c:pt>
                <c:pt idx="6019">
                  <c:v>1E-4</c:v>
                </c:pt>
                <c:pt idx="6020">
                  <c:v>1.0001</c:v>
                </c:pt>
                <c:pt idx="6021">
                  <c:v>1.0001</c:v>
                </c:pt>
                <c:pt idx="6022">
                  <c:v>1E-4</c:v>
                </c:pt>
                <c:pt idx="6023">
                  <c:v>1E-4</c:v>
                </c:pt>
                <c:pt idx="6024">
                  <c:v>1E-4</c:v>
                </c:pt>
                <c:pt idx="6025">
                  <c:v>1.0001</c:v>
                </c:pt>
                <c:pt idx="6026">
                  <c:v>1E-4</c:v>
                </c:pt>
                <c:pt idx="6027">
                  <c:v>1.0001</c:v>
                </c:pt>
                <c:pt idx="6028">
                  <c:v>1.0001</c:v>
                </c:pt>
                <c:pt idx="6029">
                  <c:v>1.0001</c:v>
                </c:pt>
                <c:pt idx="6030">
                  <c:v>1E-4</c:v>
                </c:pt>
                <c:pt idx="6031">
                  <c:v>1.0001</c:v>
                </c:pt>
                <c:pt idx="6032">
                  <c:v>1E-4</c:v>
                </c:pt>
                <c:pt idx="6033">
                  <c:v>1.0001</c:v>
                </c:pt>
                <c:pt idx="6034">
                  <c:v>1.0001</c:v>
                </c:pt>
                <c:pt idx="6035">
                  <c:v>1E-4</c:v>
                </c:pt>
                <c:pt idx="6036">
                  <c:v>1E-4</c:v>
                </c:pt>
                <c:pt idx="6037">
                  <c:v>1.0001</c:v>
                </c:pt>
                <c:pt idx="6038">
                  <c:v>1E-4</c:v>
                </c:pt>
                <c:pt idx="6039">
                  <c:v>1E-4</c:v>
                </c:pt>
                <c:pt idx="6040">
                  <c:v>5.0000999999999998</c:v>
                </c:pt>
                <c:pt idx="6041">
                  <c:v>6.0000999999999998</c:v>
                </c:pt>
                <c:pt idx="6042">
                  <c:v>13.0001</c:v>
                </c:pt>
                <c:pt idx="6043">
                  <c:v>16.0001</c:v>
                </c:pt>
                <c:pt idx="6044">
                  <c:v>14.0001</c:v>
                </c:pt>
                <c:pt idx="6045">
                  <c:v>10.0001</c:v>
                </c:pt>
                <c:pt idx="6046">
                  <c:v>10.0001</c:v>
                </c:pt>
                <c:pt idx="6047">
                  <c:v>6.0000999999999998</c:v>
                </c:pt>
                <c:pt idx="6048">
                  <c:v>14.0001</c:v>
                </c:pt>
                <c:pt idx="6049">
                  <c:v>15.0001</c:v>
                </c:pt>
                <c:pt idx="6050">
                  <c:v>5.0000999999999998</c:v>
                </c:pt>
                <c:pt idx="6051">
                  <c:v>1.0001</c:v>
                </c:pt>
                <c:pt idx="6052">
                  <c:v>2.0001000000000002</c:v>
                </c:pt>
                <c:pt idx="6053">
                  <c:v>1.0001</c:v>
                </c:pt>
                <c:pt idx="6054">
                  <c:v>1.0001</c:v>
                </c:pt>
                <c:pt idx="6055">
                  <c:v>1.0001</c:v>
                </c:pt>
                <c:pt idx="6056">
                  <c:v>1.0001</c:v>
                </c:pt>
                <c:pt idx="6057">
                  <c:v>1.0001</c:v>
                </c:pt>
                <c:pt idx="6058">
                  <c:v>1E-4</c:v>
                </c:pt>
                <c:pt idx="6059">
                  <c:v>1E-4</c:v>
                </c:pt>
                <c:pt idx="6060">
                  <c:v>2.0001000000000002</c:v>
                </c:pt>
                <c:pt idx="6061">
                  <c:v>1E-4</c:v>
                </c:pt>
                <c:pt idx="6062">
                  <c:v>1E-4</c:v>
                </c:pt>
                <c:pt idx="6063">
                  <c:v>1E-4</c:v>
                </c:pt>
                <c:pt idx="6064">
                  <c:v>1.0001</c:v>
                </c:pt>
                <c:pt idx="6065">
                  <c:v>1E-4</c:v>
                </c:pt>
                <c:pt idx="6066">
                  <c:v>1.0001</c:v>
                </c:pt>
                <c:pt idx="6067">
                  <c:v>1E-4</c:v>
                </c:pt>
                <c:pt idx="6068">
                  <c:v>1E-4</c:v>
                </c:pt>
                <c:pt idx="6069">
                  <c:v>2.0001000000000002</c:v>
                </c:pt>
                <c:pt idx="6070">
                  <c:v>1E-4</c:v>
                </c:pt>
                <c:pt idx="6071">
                  <c:v>1.0001</c:v>
                </c:pt>
                <c:pt idx="6072">
                  <c:v>1.0001</c:v>
                </c:pt>
                <c:pt idx="6073">
                  <c:v>1E-4</c:v>
                </c:pt>
                <c:pt idx="6074">
                  <c:v>1E-4</c:v>
                </c:pt>
                <c:pt idx="6075">
                  <c:v>1E-4</c:v>
                </c:pt>
                <c:pt idx="6076">
                  <c:v>1E-4</c:v>
                </c:pt>
                <c:pt idx="6077">
                  <c:v>1E-4</c:v>
                </c:pt>
                <c:pt idx="6078">
                  <c:v>1.0001</c:v>
                </c:pt>
                <c:pt idx="6079">
                  <c:v>1.0001</c:v>
                </c:pt>
                <c:pt idx="6080">
                  <c:v>1.0001</c:v>
                </c:pt>
                <c:pt idx="6081">
                  <c:v>3.0001000000000002</c:v>
                </c:pt>
                <c:pt idx="6082">
                  <c:v>1E-4</c:v>
                </c:pt>
                <c:pt idx="6083">
                  <c:v>1E-4</c:v>
                </c:pt>
                <c:pt idx="6084">
                  <c:v>2.0001000000000002</c:v>
                </c:pt>
                <c:pt idx="6085">
                  <c:v>1.0001</c:v>
                </c:pt>
                <c:pt idx="6086">
                  <c:v>1.0001</c:v>
                </c:pt>
                <c:pt idx="6087">
                  <c:v>1E-4</c:v>
                </c:pt>
                <c:pt idx="6088">
                  <c:v>2.0001000000000002</c:v>
                </c:pt>
                <c:pt idx="6089">
                  <c:v>3.0001000000000002</c:v>
                </c:pt>
                <c:pt idx="6090">
                  <c:v>1E-4</c:v>
                </c:pt>
                <c:pt idx="6091">
                  <c:v>1.0001</c:v>
                </c:pt>
                <c:pt idx="6092">
                  <c:v>1E-4</c:v>
                </c:pt>
                <c:pt idx="6093">
                  <c:v>1E-4</c:v>
                </c:pt>
                <c:pt idx="6094">
                  <c:v>1E-4</c:v>
                </c:pt>
                <c:pt idx="6095">
                  <c:v>2.0001000000000002</c:v>
                </c:pt>
                <c:pt idx="6096">
                  <c:v>1E-4</c:v>
                </c:pt>
                <c:pt idx="6097">
                  <c:v>1.0001</c:v>
                </c:pt>
                <c:pt idx="6098">
                  <c:v>1.0001</c:v>
                </c:pt>
                <c:pt idx="6099">
                  <c:v>1.0001</c:v>
                </c:pt>
                <c:pt idx="6100">
                  <c:v>3.0001000000000002</c:v>
                </c:pt>
                <c:pt idx="6101">
                  <c:v>10.0001</c:v>
                </c:pt>
                <c:pt idx="6102">
                  <c:v>26.0001</c:v>
                </c:pt>
                <c:pt idx="6103">
                  <c:v>77.000100000000003</c:v>
                </c:pt>
                <c:pt idx="6104">
                  <c:v>80.000100000000003</c:v>
                </c:pt>
                <c:pt idx="6105">
                  <c:v>70.000100000000003</c:v>
                </c:pt>
                <c:pt idx="6106">
                  <c:v>38.000100000000003</c:v>
                </c:pt>
                <c:pt idx="6107">
                  <c:v>7.0000999999999998</c:v>
                </c:pt>
                <c:pt idx="6108">
                  <c:v>1E-4</c:v>
                </c:pt>
                <c:pt idx="6109">
                  <c:v>2.0001000000000002</c:v>
                </c:pt>
                <c:pt idx="6110">
                  <c:v>4.0000999999999998</c:v>
                </c:pt>
                <c:pt idx="6111">
                  <c:v>2.0001000000000002</c:v>
                </c:pt>
                <c:pt idx="6112">
                  <c:v>1E-4</c:v>
                </c:pt>
                <c:pt idx="6113">
                  <c:v>1E-4</c:v>
                </c:pt>
                <c:pt idx="6114">
                  <c:v>1E-4</c:v>
                </c:pt>
                <c:pt idx="6115">
                  <c:v>1E-4</c:v>
                </c:pt>
                <c:pt idx="6116">
                  <c:v>1.0001</c:v>
                </c:pt>
                <c:pt idx="6117">
                  <c:v>1E-4</c:v>
                </c:pt>
                <c:pt idx="6118">
                  <c:v>2.0001000000000002</c:v>
                </c:pt>
                <c:pt idx="6119">
                  <c:v>1.0001</c:v>
                </c:pt>
                <c:pt idx="6120">
                  <c:v>1.0001</c:v>
                </c:pt>
                <c:pt idx="6121">
                  <c:v>1E-4</c:v>
                </c:pt>
                <c:pt idx="6122">
                  <c:v>1E-4</c:v>
                </c:pt>
                <c:pt idx="6123">
                  <c:v>1E-4</c:v>
                </c:pt>
                <c:pt idx="6124">
                  <c:v>1E-4</c:v>
                </c:pt>
                <c:pt idx="6125">
                  <c:v>1.0001</c:v>
                </c:pt>
                <c:pt idx="6126">
                  <c:v>1E-4</c:v>
                </c:pt>
                <c:pt idx="6127">
                  <c:v>1E-4</c:v>
                </c:pt>
                <c:pt idx="6128">
                  <c:v>1E-4</c:v>
                </c:pt>
                <c:pt idx="6129">
                  <c:v>1.0001</c:v>
                </c:pt>
                <c:pt idx="6130">
                  <c:v>1.0001</c:v>
                </c:pt>
                <c:pt idx="6131">
                  <c:v>1.0001</c:v>
                </c:pt>
                <c:pt idx="6132">
                  <c:v>1E-4</c:v>
                </c:pt>
                <c:pt idx="6133">
                  <c:v>1E-4</c:v>
                </c:pt>
                <c:pt idx="6134">
                  <c:v>1E-4</c:v>
                </c:pt>
                <c:pt idx="6135">
                  <c:v>1E-4</c:v>
                </c:pt>
                <c:pt idx="6136">
                  <c:v>1.0001</c:v>
                </c:pt>
                <c:pt idx="6137">
                  <c:v>1E-4</c:v>
                </c:pt>
                <c:pt idx="6138">
                  <c:v>1E-4</c:v>
                </c:pt>
                <c:pt idx="6139">
                  <c:v>1E-4</c:v>
                </c:pt>
                <c:pt idx="6140">
                  <c:v>1.0001</c:v>
                </c:pt>
                <c:pt idx="6141">
                  <c:v>1E-4</c:v>
                </c:pt>
                <c:pt idx="6142">
                  <c:v>2.0001000000000002</c:v>
                </c:pt>
                <c:pt idx="6143">
                  <c:v>2.0001000000000002</c:v>
                </c:pt>
                <c:pt idx="6144">
                  <c:v>1.0001</c:v>
                </c:pt>
                <c:pt idx="6145">
                  <c:v>1.0001</c:v>
                </c:pt>
                <c:pt idx="6146">
                  <c:v>1E-4</c:v>
                </c:pt>
                <c:pt idx="6147">
                  <c:v>1E-4</c:v>
                </c:pt>
                <c:pt idx="6148">
                  <c:v>1E-4</c:v>
                </c:pt>
                <c:pt idx="6149">
                  <c:v>1E-4</c:v>
                </c:pt>
                <c:pt idx="6150">
                  <c:v>1.0001</c:v>
                </c:pt>
                <c:pt idx="6151">
                  <c:v>1.0001</c:v>
                </c:pt>
                <c:pt idx="6152">
                  <c:v>1E-4</c:v>
                </c:pt>
                <c:pt idx="6153">
                  <c:v>1.0001</c:v>
                </c:pt>
                <c:pt idx="6154">
                  <c:v>1.0001</c:v>
                </c:pt>
                <c:pt idx="6155">
                  <c:v>1E-4</c:v>
                </c:pt>
                <c:pt idx="6156">
                  <c:v>1.0001</c:v>
                </c:pt>
                <c:pt idx="6157">
                  <c:v>1.0001</c:v>
                </c:pt>
                <c:pt idx="6158">
                  <c:v>2.0001000000000002</c:v>
                </c:pt>
                <c:pt idx="6159">
                  <c:v>1.0001</c:v>
                </c:pt>
                <c:pt idx="6160">
                  <c:v>1.0001</c:v>
                </c:pt>
                <c:pt idx="6161">
                  <c:v>5.0000999999999998</c:v>
                </c:pt>
                <c:pt idx="6162">
                  <c:v>4.0000999999999998</c:v>
                </c:pt>
                <c:pt idx="6163">
                  <c:v>14.0001</c:v>
                </c:pt>
                <c:pt idx="6164">
                  <c:v>22.0001</c:v>
                </c:pt>
                <c:pt idx="6165">
                  <c:v>28.0001</c:v>
                </c:pt>
                <c:pt idx="6166">
                  <c:v>11.0001</c:v>
                </c:pt>
                <c:pt idx="6167">
                  <c:v>14.0001</c:v>
                </c:pt>
                <c:pt idx="6168">
                  <c:v>12.0001</c:v>
                </c:pt>
                <c:pt idx="6169">
                  <c:v>4.0000999999999998</c:v>
                </c:pt>
                <c:pt idx="6170">
                  <c:v>19.0001</c:v>
                </c:pt>
                <c:pt idx="6171">
                  <c:v>22.0001</c:v>
                </c:pt>
                <c:pt idx="6172">
                  <c:v>10.0001</c:v>
                </c:pt>
                <c:pt idx="6173">
                  <c:v>5.0000999999999998</c:v>
                </c:pt>
                <c:pt idx="6174">
                  <c:v>5.0000999999999998</c:v>
                </c:pt>
                <c:pt idx="6175">
                  <c:v>6.0000999999999998</c:v>
                </c:pt>
                <c:pt idx="6176">
                  <c:v>3.0001000000000002</c:v>
                </c:pt>
                <c:pt idx="6177">
                  <c:v>1.0001</c:v>
                </c:pt>
                <c:pt idx="6178">
                  <c:v>1.0001</c:v>
                </c:pt>
                <c:pt idx="6179">
                  <c:v>1E-4</c:v>
                </c:pt>
                <c:pt idx="6180">
                  <c:v>1E-4</c:v>
                </c:pt>
                <c:pt idx="6181">
                  <c:v>5.0000999999999998</c:v>
                </c:pt>
                <c:pt idx="6182">
                  <c:v>1E-4</c:v>
                </c:pt>
                <c:pt idx="6183">
                  <c:v>5.0000999999999998</c:v>
                </c:pt>
                <c:pt idx="6184">
                  <c:v>3.0001000000000002</c:v>
                </c:pt>
                <c:pt idx="6185">
                  <c:v>1.0001</c:v>
                </c:pt>
                <c:pt idx="6186">
                  <c:v>3.0001000000000002</c:v>
                </c:pt>
                <c:pt idx="6187">
                  <c:v>4.0000999999999998</c:v>
                </c:pt>
                <c:pt idx="6188">
                  <c:v>7.0000999999999998</c:v>
                </c:pt>
                <c:pt idx="6189">
                  <c:v>8.0000999999999998</c:v>
                </c:pt>
                <c:pt idx="6190">
                  <c:v>6.0000999999999998</c:v>
                </c:pt>
                <c:pt idx="6191">
                  <c:v>5.0000999999999998</c:v>
                </c:pt>
                <c:pt idx="6192">
                  <c:v>5.0000999999999998</c:v>
                </c:pt>
                <c:pt idx="6193">
                  <c:v>5.0000999999999998</c:v>
                </c:pt>
                <c:pt idx="6194">
                  <c:v>5.0000999999999998</c:v>
                </c:pt>
                <c:pt idx="6195">
                  <c:v>4.0000999999999998</c:v>
                </c:pt>
                <c:pt idx="6196">
                  <c:v>8.0000999999999998</c:v>
                </c:pt>
                <c:pt idx="6197">
                  <c:v>6.0000999999999998</c:v>
                </c:pt>
                <c:pt idx="6198">
                  <c:v>5.0000999999999998</c:v>
                </c:pt>
                <c:pt idx="6199">
                  <c:v>3.0001000000000002</c:v>
                </c:pt>
                <c:pt idx="6200">
                  <c:v>4.0000999999999998</c:v>
                </c:pt>
                <c:pt idx="6201">
                  <c:v>5.0000999999999998</c:v>
                </c:pt>
                <c:pt idx="6202">
                  <c:v>5.0000999999999998</c:v>
                </c:pt>
                <c:pt idx="6203">
                  <c:v>4.0000999999999998</c:v>
                </c:pt>
                <c:pt idx="6204">
                  <c:v>5.0000999999999998</c:v>
                </c:pt>
                <c:pt idx="6205">
                  <c:v>7.0000999999999998</c:v>
                </c:pt>
                <c:pt idx="6206">
                  <c:v>7.0000999999999998</c:v>
                </c:pt>
                <c:pt idx="6207">
                  <c:v>6.0000999999999998</c:v>
                </c:pt>
                <c:pt idx="6208">
                  <c:v>1E-4</c:v>
                </c:pt>
                <c:pt idx="6209">
                  <c:v>3.0001000000000002</c:v>
                </c:pt>
                <c:pt idx="6210">
                  <c:v>7.0000999999999998</c:v>
                </c:pt>
                <c:pt idx="6211">
                  <c:v>7.0000999999999998</c:v>
                </c:pt>
                <c:pt idx="6212">
                  <c:v>3.0001000000000002</c:v>
                </c:pt>
                <c:pt idx="6213">
                  <c:v>6.0000999999999998</c:v>
                </c:pt>
                <c:pt idx="6214">
                  <c:v>9.0000999999999998</c:v>
                </c:pt>
                <c:pt idx="6215">
                  <c:v>4.0000999999999998</c:v>
                </c:pt>
                <c:pt idx="6216">
                  <c:v>5.0000999999999998</c:v>
                </c:pt>
                <c:pt idx="6217">
                  <c:v>7.0000999999999998</c:v>
                </c:pt>
                <c:pt idx="6218">
                  <c:v>5.0000999999999998</c:v>
                </c:pt>
                <c:pt idx="6219">
                  <c:v>8.0000999999999998</c:v>
                </c:pt>
                <c:pt idx="6220">
                  <c:v>7.0000999999999998</c:v>
                </c:pt>
                <c:pt idx="6221">
                  <c:v>8.0000999999999998</c:v>
                </c:pt>
                <c:pt idx="6222">
                  <c:v>23.0001</c:v>
                </c:pt>
                <c:pt idx="6223">
                  <c:v>34.000100000000003</c:v>
                </c:pt>
                <c:pt idx="6224">
                  <c:v>32.000100000000003</c:v>
                </c:pt>
                <c:pt idx="6225">
                  <c:v>18.0001</c:v>
                </c:pt>
                <c:pt idx="6226">
                  <c:v>15.0001</c:v>
                </c:pt>
                <c:pt idx="6227">
                  <c:v>10.0001</c:v>
                </c:pt>
                <c:pt idx="6228">
                  <c:v>11.0001</c:v>
                </c:pt>
                <c:pt idx="6229">
                  <c:v>5.0000999999999998</c:v>
                </c:pt>
                <c:pt idx="6230">
                  <c:v>9.0000999999999998</c:v>
                </c:pt>
                <c:pt idx="6231">
                  <c:v>13.0001</c:v>
                </c:pt>
                <c:pt idx="6232">
                  <c:v>13.0001</c:v>
                </c:pt>
                <c:pt idx="6233">
                  <c:v>7.0000999999999998</c:v>
                </c:pt>
                <c:pt idx="6234">
                  <c:v>7.0000999999999998</c:v>
                </c:pt>
                <c:pt idx="6235">
                  <c:v>7.0000999999999998</c:v>
                </c:pt>
                <c:pt idx="6236">
                  <c:v>6.0000999999999998</c:v>
                </c:pt>
                <c:pt idx="6237">
                  <c:v>11.0001</c:v>
                </c:pt>
                <c:pt idx="6238">
                  <c:v>3.0001000000000002</c:v>
                </c:pt>
                <c:pt idx="6239">
                  <c:v>5.0000999999999998</c:v>
                </c:pt>
                <c:pt idx="6240">
                  <c:v>4.0000999999999998</c:v>
                </c:pt>
                <c:pt idx="6241">
                  <c:v>5.0000999999999998</c:v>
                </c:pt>
                <c:pt idx="6242">
                  <c:v>4.0000999999999998</c:v>
                </c:pt>
                <c:pt idx="6243">
                  <c:v>6.0000999999999998</c:v>
                </c:pt>
                <c:pt idx="6244">
                  <c:v>3.0001000000000002</c:v>
                </c:pt>
                <c:pt idx="6245">
                  <c:v>4.0000999999999998</c:v>
                </c:pt>
                <c:pt idx="6246">
                  <c:v>4.0000999999999998</c:v>
                </c:pt>
                <c:pt idx="6247">
                  <c:v>4.0000999999999998</c:v>
                </c:pt>
                <c:pt idx="6248">
                  <c:v>3.0001000000000002</c:v>
                </c:pt>
                <c:pt idx="6249">
                  <c:v>6.0000999999999998</c:v>
                </c:pt>
                <c:pt idx="6250">
                  <c:v>2.0001000000000002</c:v>
                </c:pt>
                <c:pt idx="6251">
                  <c:v>5.0000999999999998</c:v>
                </c:pt>
                <c:pt idx="6252">
                  <c:v>5.0000999999999998</c:v>
                </c:pt>
                <c:pt idx="6253">
                  <c:v>5.0000999999999998</c:v>
                </c:pt>
                <c:pt idx="6254">
                  <c:v>10.0001</c:v>
                </c:pt>
                <c:pt idx="6255">
                  <c:v>5.0000999999999998</c:v>
                </c:pt>
                <c:pt idx="6256">
                  <c:v>5.0000999999999998</c:v>
                </c:pt>
                <c:pt idx="6257">
                  <c:v>5.0000999999999998</c:v>
                </c:pt>
                <c:pt idx="6258">
                  <c:v>1.0001</c:v>
                </c:pt>
                <c:pt idx="6259">
                  <c:v>2.0001000000000002</c:v>
                </c:pt>
                <c:pt idx="6260">
                  <c:v>5.0000999999999998</c:v>
                </c:pt>
                <c:pt idx="6261">
                  <c:v>5.0000999999999998</c:v>
                </c:pt>
                <c:pt idx="6262">
                  <c:v>2.0001000000000002</c:v>
                </c:pt>
                <c:pt idx="6263">
                  <c:v>4.0000999999999998</c:v>
                </c:pt>
                <c:pt idx="6264">
                  <c:v>6.0000999999999998</c:v>
                </c:pt>
                <c:pt idx="6265">
                  <c:v>3.0001000000000002</c:v>
                </c:pt>
                <c:pt idx="6266">
                  <c:v>4.0000999999999998</c:v>
                </c:pt>
                <c:pt idx="6267">
                  <c:v>4.0000999999999998</c:v>
                </c:pt>
                <c:pt idx="6268">
                  <c:v>4.0000999999999998</c:v>
                </c:pt>
                <c:pt idx="6269">
                  <c:v>3.0001000000000002</c:v>
                </c:pt>
                <c:pt idx="6270">
                  <c:v>7.0000999999999998</c:v>
                </c:pt>
                <c:pt idx="6271">
                  <c:v>11.0001</c:v>
                </c:pt>
                <c:pt idx="6272">
                  <c:v>4.0000999999999998</c:v>
                </c:pt>
                <c:pt idx="6273">
                  <c:v>3.0001000000000002</c:v>
                </c:pt>
                <c:pt idx="6274">
                  <c:v>4.0000999999999998</c:v>
                </c:pt>
                <c:pt idx="6275">
                  <c:v>5.0000999999999998</c:v>
                </c:pt>
                <c:pt idx="6276">
                  <c:v>5.0000999999999998</c:v>
                </c:pt>
                <c:pt idx="6277">
                  <c:v>4.0000999999999998</c:v>
                </c:pt>
                <c:pt idx="6278">
                  <c:v>5.0000999999999998</c:v>
                </c:pt>
                <c:pt idx="6279">
                  <c:v>4.0000999999999998</c:v>
                </c:pt>
                <c:pt idx="6280">
                  <c:v>6.0000999999999998</c:v>
                </c:pt>
                <c:pt idx="6281">
                  <c:v>9.0000999999999998</c:v>
                </c:pt>
                <c:pt idx="6282">
                  <c:v>15.0001</c:v>
                </c:pt>
                <c:pt idx="6283">
                  <c:v>31.0001</c:v>
                </c:pt>
                <c:pt idx="6284">
                  <c:v>48.000100000000003</c:v>
                </c:pt>
                <c:pt idx="6285">
                  <c:v>41.000100000000003</c:v>
                </c:pt>
                <c:pt idx="6286">
                  <c:v>31.0001</c:v>
                </c:pt>
                <c:pt idx="6287">
                  <c:v>23.0001</c:v>
                </c:pt>
                <c:pt idx="6288">
                  <c:v>15.0001</c:v>
                </c:pt>
                <c:pt idx="6289">
                  <c:v>12.0001</c:v>
                </c:pt>
                <c:pt idx="6290">
                  <c:v>33.000100000000003</c:v>
                </c:pt>
                <c:pt idx="6291">
                  <c:v>81.000100000000003</c:v>
                </c:pt>
                <c:pt idx="6292">
                  <c:v>62.000100000000003</c:v>
                </c:pt>
                <c:pt idx="6293">
                  <c:v>19.0001</c:v>
                </c:pt>
                <c:pt idx="6294">
                  <c:v>8.0000999999999998</c:v>
                </c:pt>
                <c:pt idx="6295">
                  <c:v>7.0000999999999998</c:v>
                </c:pt>
                <c:pt idx="6296">
                  <c:v>8.0000999999999998</c:v>
                </c:pt>
                <c:pt idx="6297">
                  <c:v>7.0000999999999998</c:v>
                </c:pt>
                <c:pt idx="6298">
                  <c:v>7.0000999999999998</c:v>
                </c:pt>
                <c:pt idx="6299">
                  <c:v>10.0001</c:v>
                </c:pt>
                <c:pt idx="6300">
                  <c:v>8.0000999999999998</c:v>
                </c:pt>
                <c:pt idx="6301">
                  <c:v>11.0001</c:v>
                </c:pt>
                <c:pt idx="6302">
                  <c:v>16.0001</c:v>
                </c:pt>
                <c:pt idx="6303">
                  <c:v>12.0001</c:v>
                </c:pt>
                <c:pt idx="6304">
                  <c:v>10.0001</c:v>
                </c:pt>
                <c:pt idx="6305">
                  <c:v>14.0001</c:v>
                </c:pt>
                <c:pt idx="6306">
                  <c:v>15.0001</c:v>
                </c:pt>
                <c:pt idx="6307">
                  <c:v>15.0001</c:v>
                </c:pt>
                <c:pt idx="6308">
                  <c:v>12.0001</c:v>
                </c:pt>
                <c:pt idx="6309">
                  <c:v>14.0001</c:v>
                </c:pt>
                <c:pt idx="6310">
                  <c:v>6.0000999999999998</c:v>
                </c:pt>
                <c:pt idx="6311">
                  <c:v>12.0001</c:v>
                </c:pt>
                <c:pt idx="6312">
                  <c:v>8.0000999999999998</c:v>
                </c:pt>
                <c:pt idx="6313">
                  <c:v>12.0001</c:v>
                </c:pt>
                <c:pt idx="6314">
                  <c:v>8.0000999999999998</c:v>
                </c:pt>
                <c:pt idx="6315">
                  <c:v>10.0001</c:v>
                </c:pt>
                <c:pt idx="6316">
                  <c:v>13.0001</c:v>
                </c:pt>
                <c:pt idx="6317">
                  <c:v>11.0001</c:v>
                </c:pt>
                <c:pt idx="6318">
                  <c:v>11.0001</c:v>
                </c:pt>
                <c:pt idx="6319">
                  <c:v>20.0001</c:v>
                </c:pt>
                <c:pt idx="6320">
                  <c:v>14.0001</c:v>
                </c:pt>
                <c:pt idx="6321">
                  <c:v>14.0001</c:v>
                </c:pt>
                <c:pt idx="6322">
                  <c:v>12.0001</c:v>
                </c:pt>
                <c:pt idx="6323">
                  <c:v>15.0001</c:v>
                </c:pt>
                <c:pt idx="6324">
                  <c:v>16.0001</c:v>
                </c:pt>
                <c:pt idx="6325">
                  <c:v>19.0001</c:v>
                </c:pt>
                <c:pt idx="6326">
                  <c:v>19.0001</c:v>
                </c:pt>
                <c:pt idx="6327">
                  <c:v>14.0001</c:v>
                </c:pt>
                <c:pt idx="6328">
                  <c:v>13.0001</c:v>
                </c:pt>
                <c:pt idx="6329">
                  <c:v>9.0000999999999998</c:v>
                </c:pt>
                <c:pt idx="6330">
                  <c:v>12.0001</c:v>
                </c:pt>
                <c:pt idx="6331">
                  <c:v>15.0001</c:v>
                </c:pt>
                <c:pt idx="6332">
                  <c:v>16.0001</c:v>
                </c:pt>
                <c:pt idx="6333">
                  <c:v>11.0001</c:v>
                </c:pt>
                <c:pt idx="6334">
                  <c:v>19.0001</c:v>
                </c:pt>
                <c:pt idx="6335">
                  <c:v>10.0001</c:v>
                </c:pt>
                <c:pt idx="6336">
                  <c:v>16.0001</c:v>
                </c:pt>
                <c:pt idx="6337">
                  <c:v>9.0000999999999998</c:v>
                </c:pt>
                <c:pt idx="6338">
                  <c:v>15.0001</c:v>
                </c:pt>
                <c:pt idx="6339">
                  <c:v>18.0001</c:v>
                </c:pt>
                <c:pt idx="6340">
                  <c:v>27.0001</c:v>
                </c:pt>
                <c:pt idx="6341">
                  <c:v>37.000100000000003</c:v>
                </c:pt>
                <c:pt idx="6342">
                  <c:v>51.000100000000003</c:v>
                </c:pt>
                <c:pt idx="6343">
                  <c:v>45.000100000000003</c:v>
                </c:pt>
                <c:pt idx="6344">
                  <c:v>52.000100000000003</c:v>
                </c:pt>
                <c:pt idx="6345">
                  <c:v>41.000100000000003</c:v>
                </c:pt>
                <c:pt idx="6346">
                  <c:v>27.0001</c:v>
                </c:pt>
                <c:pt idx="6347">
                  <c:v>26.0001</c:v>
                </c:pt>
                <c:pt idx="6348">
                  <c:v>20.0001</c:v>
                </c:pt>
                <c:pt idx="6349">
                  <c:v>28.0001</c:v>
                </c:pt>
                <c:pt idx="6350">
                  <c:v>20.0001</c:v>
                </c:pt>
                <c:pt idx="6351">
                  <c:v>32.000100000000003</c:v>
                </c:pt>
                <c:pt idx="6352">
                  <c:v>31.0001</c:v>
                </c:pt>
                <c:pt idx="6353">
                  <c:v>15.0001</c:v>
                </c:pt>
                <c:pt idx="6354">
                  <c:v>23.0001</c:v>
                </c:pt>
                <c:pt idx="6355">
                  <c:v>30.0001</c:v>
                </c:pt>
                <c:pt idx="6356">
                  <c:v>20.0001</c:v>
                </c:pt>
                <c:pt idx="6357">
                  <c:v>25.0001</c:v>
                </c:pt>
                <c:pt idx="6358">
                  <c:v>20.0001</c:v>
                </c:pt>
                <c:pt idx="6359">
                  <c:v>20.0001</c:v>
                </c:pt>
                <c:pt idx="6360">
                  <c:v>32.000100000000003</c:v>
                </c:pt>
                <c:pt idx="6361">
                  <c:v>30.0001</c:v>
                </c:pt>
                <c:pt idx="6362">
                  <c:v>31.0001</c:v>
                </c:pt>
                <c:pt idx="6363">
                  <c:v>33.000100000000003</c:v>
                </c:pt>
                <c:pt idx="6364">
                  <c:v>44.000100000000003</c:v>
                </c:pt>
                <c:pt idx="6365">
                  <c:v>38.000100000000003</c:v>
                </c:pt>
                <c:pt idx="6366">
                  <c:v>30.0001</c:v>
                </c:pt>
                <c:pt idx="6367">
                  <c:v>29.0001</c:v>
                </c:pt>
                <c:pt idx="6368">
                  <c:v>43.000100000000003</c:v>
                </c:pt>
                <c:pt idx="6369">
                  <c:v>43.000100000000003</c:v>
                </c:pt>
                <c:pt idx="6370">
                  <c:v>46.000100000000003</c:v>
                </c:pt>
                <c:pt idx="6371">
                  <c:v>40.000100000000003</c:v>
                </c:pt>
                <c:pt idx="6372">
                  <c:v>50.000100000000003</c:v>
                </c:pt>
                <c:pt idx="6373">
                  <c:v>62.000100000000003</c:v>
                </c:pt>
                <c:pt idx="6374">
                  <c:v>38.000100000000003</c:v>
                </c:pt>
                <c:pt idx="6375">
                  <c:v>64.000100000000003</c:v>
                </c:pt>
                <c:pt idx="6376">
                  <c:v>78.000100000000003</c:v>
                </c:pt>
                <c:pt idx="6377">
                  <c:v>83.000100000000003</c:v>
                </c:pt>
                <c:pt idx="6378">
                  <c:v>61.000100000000003</c:v>
                </c:pt>
                <c:pt idx="6379">
                  <c:v>81.000100000000003</c:v>
                </c:pt>
                <c:pt idx="6380">
                  <c:v>86.000100000000003</c:v>
                </c:pt>
                <c:pt idx="6381">
                  <c:v>100.0001</c:v>
                </c:pt>
                <c:pt idx="6382">
                  <c:v>98.000100000000003</c:v>
                </c:pt>
                <c:pt idx="6383">
                  <c:v>103.0001</c:v>
                </c:pt>
                <c:pt idx="6384">
                  <c:v>117.0001</c:v>
                </c:pt>
                <c:pt idx="6385">
                  <c:v>142.0001</c:v>
                </c:pt>
                <c:pt idx="6386">
                  <c:v>153.0001</c:v>
                </c:pt>
                <c:pt idx="6387">
                  <c:v>158.0001</c:v>
                </c:pt>
                <c:pt idx="6388">
                  <c:v>202.0001</c:v>
                </c:pt>
                <c:pt idx="6389">
                  <c:v>228.0001</c:v>
                </c:pt>
                <c:pt idx="6390">
                  <c:v>215.0001</c:v>
                </c:pt>
                <c:pt idx="6391">
                  <c:v>281.00009999999997</c:v>
                </c:pt>
                <c:pt idx="6392">
                  <c:v>345.00009999999997</c:v>
                </c:pt>
                <c:pt idx="6393">
                  <c:v>373.00009999999997</c:v>
                </c:pt>
                <c:pt idx="6394">
                  <c:v>462.00009999999997</c:v>
                </c:pt>
                <c:pt idx="6395">
                  <c:v>578.00009999999997</c:v>
                </c:pt>
                <c:pt idx="6396">
                  <c:v>823.00009999999997</c:v>
                </c:pt>
                <c:pt idx="6397">
                  <c:v>1863.0001</c:v>
                </c:pt>
                <c:pt idx="6398">
                  <c:v>6971.0001000000002</c:v>
                </c:pt>
                <c:pt idx="6399">
                  <c:v>18110.000100000001</c:v>
                </c:pt>
                <c:pt idx="6400">
                  <c:v>29094.000100000001</c:v>
                </c:pt>
                <c:pt idx="6401">
                  <c:v>33036.000099999997</c:v>
                </c:pt>
                <c:pt idx="6402">
                  <c:v>25064.000100000001</c:v>
                </c:pt>
                <c:pt idx="6403">
                  <c:v>6960.0001000000002</c:v>
                </c:pt>
                <c:pt idx="6404">
                  <c:v>773.00009999999997</c:v>
                </c:pt>
                <c:pt idx="6405">
                  <c:v>266.00009999999997</c:v>
                </c:pt>
                <c:pt idx="6406">
                  <c:v>147.0001</c:v>
                </c:pt>
                <c:pt idx="6407">
                  <c:v>58.000100000000003</c:v>
                </c:pt>
                <c:pt idx="6408">
                  <c:v>38.000100000000003</c:v>
                </c:pt>
                <c:pt idx="6409">
                  <c:v>65.000100000000003</c:v>
                </c:pt>
                <c:pt idx="6410">
                  <c:v>111.0001</c:v>
                </c:pt>
                <c:pt idx="6411">
                  <c:v>37.000100000000003</c:v>
                </c:pt>
                <c:pt idx="6412">
                  <c:v>22.0001</c:v>
                </c:pt>
                <c:pt idx="6413">
                  <c:v>21.0001</c:v>
                </c:pt>
                <c:pt idx="6414">
                  <c:v>22.0001</c:v>
                </c:pt>
                <c:pt idx="6415">
                  <c:v>19.0001</c:v>
                </c:pt>
                <c:pt idx="6416">
                  <c:v>13.0001</c:v>
                </c:pt>
                <c:pt idx="6417">
                  <c:v>18.0001</c:v>
                </c:pt>
                <c:pt idx="6418">
                  <c:v>16.0001</c:v>
                </c:pt>
                <c:pt idx="6419">
                  <c:v>19.0001</c:v>
                </c:pt>
                <c:pt idx="6420">
                  <c:v>10.0001</c:v>
                </c:pt>
                <c:pt idx="6421">
                  <c:v>22.0001</c:v>
                </c:pt>
                <c:pt idx="6422">
                  <c:v>10.0001</c:v>
                </c:pt>
                <c:pt idx="6423">
                  <c:v>15.0001</c:v>
                </c:pt>
                <c:pt idx="6424">
                  <c:v>16.0001</c:v>
                </c:pt>
                <c:pt idx="6425">
                  <c:v>11.0001</c:v>
                </c:pt>
                <c:pt idx="6426">
                  <c:v>14.0001</c:v>
                </c:pt>
                <c:pt idx="6427">
                  <c:v>13.0001</c:v>
                </c:pt>
                <c:pt idx="6428">
                  <c:v>20.0001</c:v>
                </c:pt>
                <c:pt idx="6429">
                  <c:v>8.0000999999999998</c:v>
                </c:pt>
                <c:pt idx="6430">
                  <c:v>15.0001</c:v>
                </c:pt>
                <c:pt idx="6431">
                  <c:v>15.0001</c:v>
                </c:pt>
                <c:pt idx="6432">
                  <c:v>13.0001</c:v>
                </c:pt>
                <c:pt idx="6433">
                  <c:v>17.0001</c:v>
                </c:pt>
                <c:pt idx="6434">
                  <c:v>15.0001</c:v>
                </c:pt>
                <c:pt idx="6435">
                  <c:v>12.0001</c:v>
                </c:pt>
                <c:pt idx="6436">
                  <c:v>12.0001</c:v>
                </c:pt>
                <c:pt idx="6437">
                  <c:v>16.0001</c:v>
                </c:pt>
                <c:pt idx="6438">
                  <c:v>15.0001</c:v>
                </c:pt>
                <c:pt idx="6439">
                  <c:v>6.0000999999999998</c:v>
                </c:pt>
                <c:pt idx="6440">
                  <c:v>15.0001</c:v>
                </c:pt>
                <c:pt idx="6441">
                  <c:v>16.0001</c:v>
                </c:pt>
                <c:pt idx="6442">
                  <c:v>19.0001</c:v>
                </c:pt>
                <c:pt idx="6443">
                  <c:v>13.0001</c:v>
                </c:pt>
                <c:pt idx="6444">
                  <c:v>19.0001</c:v>
                </c:pt>
                <c:pt idx="6445">
                  <c:v>20.0001</c:v>
                </c:pt>
                <c:pt idx="6446">
                  <c:v>28.0001</c:v>
                </c:pt>
                <c:pt idx="6447">
                  <c:v>19.0001</c:v>
                </c:pt>
                <c:pt idx="6448">
                  <c:v>17.0001</c:v>
                </c:pt>
                <c:pt idx="6449">
                  <c:v>13.0001</c:v>
                </c:pt>
                <c:pt idx="6450">
                  <c:v>27.0001</c:v>
                </c:pt>
                <c:pt idx="6451">
                  <c:v>14.0001</c:v>
                </c:pt>
                <c:pt idx="6452">
                  <c:v>16.0001</c:v>
                </c:pt>
                <c:pt idx="6453">
                  <c:v>14.0001</c:v>
                </c:pt>
                <c:pt idx="6454">
                  <c:v>19.0001</c:v>
                </c:pt>
                <c:pt idx="6455">
                  <c:v>24.0001</c:v>
                </c:pt>
                <c:pt idx="6456">
                  <c:v>39.000100000000003</c:v>
                </c:pt>
                <c:pt idx="6457">
                  <c:v>54.000100000000003</c:v>
                </c:pt>
                <c:pt idx="6458">
                  <c:v>100.0001</c:v>
                </c:pt>
                <c:pt idx="6459">
                  <c:v>130.0001</c:v>
                </c:pt>
                <c:pt idx="6460">
                  <c:v>130.0001</c:v>
                </c:pt>
                <c:pt idx="6461">
                  <c:v>111.0001</c:v>
                </c:pt>
                <c:pt idx="6462">
                  <c:v>49.000100000000003</c:v>
                </c:pt>
                <c:pt idx="6463">
                  <c:v>31.0001</c:v>
                </c:pt>
                <c:pt idx="6464">
                  <c:v>17.0001</c:v>
                </c:pt>
                <c:pt idx="6465">
                  <c:v>20.0001</c:v>
                </c:pt>
                <c:pt idx="6466">
                  <c:v>19.0001</c:v>
                </c:pt>
                <c:pt idx="6467">
                  <c:v>20.0001</c:v>
                </c:pt>
                <c:pt idx="6468">
                  <c:v>37.000100000000003</c:v>
                </c:pt>
                <c:pt idx="6469">
                  <c:v>28.0001</c:v>
                </c:pt>
                <c:pt idx="6470">
                  <c:v>20.0001</c:v>
                </c:pt>
                <c:pt idx="6471">
                  <c:v>29.0001</c:v>
                </c:pt>
                <c:pt idx="6472">
                  <c:v>24.0001</c:v>
                </c:pt>
                <c:pt idx="6473">
                  <c:v>15.0001</c:v>
                </c:pt>
                <c:pt idx="6474">
                  <c:v>21.0001</c:v>
                </c:pt>
                <c:pt idx="6475">
                  <c:v>29.0001</c:v>
                </c:pt>
                <c:pt idx="6476">
                  <c:v>32.000100000000003</c:v>
                </c:pt>
                <c:pt idx="6477">
                  <c:v>28.0001</c:v>
                </c:pt>
                <c:pt idx="6478">
                  <c:v>24.0001</c:v>
                </c:pt>
                <c:pt idx="6479">
                  <c:v>37.000100000000003</c:v>
                </c:pt>
                <c:pt idx="6480">
                  <c:v>33.000100000000003</c:v>
                </c:pt>
                <c:pt idx="6481">
                  <c:v>25.0001</c:v>
                </c:pt>
                <c:pt idx="6482">
                  <c:v>23.0001</c:v>
                </c:pt>
                <c:pt idx="6483">
                  <c:v>25.0001</c:v>
                </c:pt>
                <c:pt idx="6484">
                  <c:v>26.0001</c:v>
                </c:pt>
                <c:pt idx="6485">
                  <c:v>34.000100000000003</c:v>
                </c:pt>
                <c:pt idx="6486">
                  <c:v>49.000100000000003</c:v>
                </c:pt>
                <c:pt idx="6487">
                  <c:v>38.000100000000003</c:v>
                </c:pt>
                <c:pt idx="6488">
                  <c:v>42.000100000000003</c:v>
                </c:pt>
                <c:pt idx="6489">
                  <c:v>56.000100000000003</c:v>
                </c:pt>
                <c:pt idx="6490">
                  <c:v>53.000100000000003</c:v>
                </c:pt>
                <c:pt idx="6491">
                  <c:v>29.0001</c:v>
                </c:pt>
                <c:pt idx="6492">
                  <c:v>47.000100000000003</c:v>
                </c:pt>
                <c:pt idx="6493">
                  <c:v>61.000100000000003</c:v>
                </c:pt>
                <c:pt idx="6494">
                  <c:v>48.000100000000003</c:v>
                </c:pt>
                <c:pt idx="6495">
                  <c:v>55.000100000000003</c:v>
                </c:pt>
                <c:pt idx="6496">
                  <c:v>59.000100000000003</c:v>
                </c:pt>
                <c:pt idx="6497">
                  <c:v>65.000100000000003</c:v>
                </c:pt>
                <c:pt idx="6498">
                  <c:v>81.000100000000003</c:v>
                </c:pt>
                <c:pt idx="6499">
                  <c:v>99.000100000000003</c:v>
                </c:pt>
                <c:pt idx="6500">
                  <c:v>88.000100000000003</c:v>
                </c:pt>
                <c:pt idx="6501">
                  <c:v>84.000100000000003</c:v>
                </c:pt>
                <c:pt idx="6502">
                  <c:v>105.0001</c:v>
                </c:pt>
                <c:pt idx="6503">
                  <c:v>128.0001</c:v>
                </c:pt>
                <c:pt idx="6504">
                  <c:v>124.0001</c:v>
                </c:pt>
                <c:pt idx="6505">
                  <c:v>134.0001</c:v>
                </c:pt>
                <c:pt idx="6506">
                  <c:v>148.0001</c:v>
                </c:pt>
                <c:pt idx="6507">
                  <c:v>192.0001</c:v>
                </c:pt>
                <c:pt idx="6508">
                  <c:v>245.0001</c:v>
                </c:pt>
                <c:pt idx="6509">
                  <c:v>277.00009999999997</c:v>
                </c:pt>
                <c:pt idx="6510">
                  <c:v>362.00009999999997</c:v>
                </c:pt>
                <c:pt idx="6511">
                  <c:v>463.00009999999997</c:v>
                </c:pt>
                <c:pt idx="6512">
                  <c:v>637.00009999999997</c:v>
                </c:pt>
                <c:pt idx="6513">
                  <c:v>1564.0001</c:v>
                </c:pt>
                <c:pt idx="6514">
                  <c:v>5328.0001000000002</c:v>
                </c:pt>
                <c:pt idx="6515">
                  <c:v>12541.000099999999</c:v>
                </c:pt>
                <c:pt idx="6516">
                  <c:v>19239.000100000001</c:v>
                </c:pt>
                <c:pt idx="6517">
                  <c:v>21995.000100000001</c:v>
                </c:pt>
                <c:pt idx="6518">
                  <c:v>17127.000100000001</c:v>
                </c:pt>
                <c:pt idx="6519">
                  <c:v>4976.0001000000002</c:v>
                </c:pt>
                <c:pt idx="6520">
                  <c:v>688.00009999999997</c:v>
                </c:pt>
                <c:pt idx="6521">
                  <c:v>222.0001</c:v>
                </c:pt>
                <c:pt idx="6522">
                  <c:v>105.0001</c:v>
                </c:pt>
                <c:pt idx="6523">
                  <c:v>48.000100000000003</c:v>
                </c:pt>
                <c:pt idx="6524">
                  <c:v>20.0001</c:v>
                </c:pt>
                <c:pt idx="6525">
                  <c:v>37.000100000000003</c:v>
                </c:pt>
                <c:pt idx="6526">
                  <c:v>60.000100000000003</c:v>
                </c:pt>
                <c:pt idx="6527">
                  <c:v>77.000100000000003</c:v>
                </c:pt>
                <c:pt idx="6528">
                  <c:v>45.000100000000003</c:v>
                </c:pt>
                <c:pt idx="6529">
                  <c:v>17.0001</c:v>
                </c:pt>
                <c:pt idx="6530">
                  <c:v>12.0001</c:v>
                </c:pt>
                <c:pt idx="6531">
                  <c:v>14.0001</c:v>
                </c:pt>
                <c:pt idx="6532">
                  <c:v>12.0001</c:v>
                </c:pt>
                <c:pt idx="6533">
                  <c:v>10.0001</c:v>
                </c:pt>
                <c:pt idx="6534">
                  <c:v>16.0001</c:v>
                </c:pt>
                <c:pt idx="6535">
                  <c:v>20.0001</c:v>
                </c:pt>
                <c:pt idx="6536">
                  <c:v>9.0000999999999998</c:v>
                </c:pt>
                <c:pt idx="6537">
                  <c:v>14.0001</c:v>
                </c:pt>
                <c:pt idx="6538">
                  <c:v>13.0001</c:v>
                </c:pt>
                <c:pt idx="6539">
                  <c:v>15.0001</c:v>
                </c:pt>
                <c:pt idx="6540">
                  <c:v>11.0001</c:v>
                </c:pt>
                <c:pt idx="6541">
                  <c:v>15.0001</c:v>
                </c:pt>
                <c:pt idx="6542">
                  <c:v>11.0001</c:v>
                </c:pt>
                <c:pt idx="6543">
                  <c:v>16.0001</c:v>
                </c:pt>
                <c:pt idx="6544">
                  <c:v>9.0000999999999998</c:v>
                </c:pt>
                <c:pt idx="6545">
                  <c:v>12.0001</c:v>
                </c:pt>
                <c:pt idx="6546">
                  <c:v>10.0001</c:v>
                </c:pt>
                <c:pt idx="6547">
                  <c:v>8.0000999999999998</c:v>
                </c:pt>
                <c:pt idx="6548">
                  <c:v>9.0000999999999998</c:v>
                </c:pt>
                <c:pt idx="6549">
                  <c:v>10.0001</c:v>
                </c:pt>
                <c:pt idx="6550">
                  <c:v>9.0000999999999998</c:v>
                </c:pt>
                <c:pt idx="6551">
                  <c:v>5.0000999999999998</c:v>
                </c:pt>
                <c:pt idx="6552">
                  <c:v>11.0001</c:v>
                </c:pt>
                <c:pt idx="6553">
                  <c:v>9.0000999999999998</c:v>
                </c:pt>
                <c:pt idx="6554">
                  <c:v>7.0000999999999998</c:v>
                </c:pt>
                <c:pt idx="6555">
                  <c:v>3.0001000000000002</c:v>
                </c:pt>
                <c:pt idx="6556">
                  <c:v>2.0001000000000002</c:v>
                </c:pt>
                <c:pt idx="6557">
                  <c:v>17.0001</c:v>
                </c:pt>
                <c:pt idx="6558">
                  <c:v>14.0001</c:v>
                </c:pt>
                <c:pt idx="6559">
                  <c:v>10.0001</c:v>
                </c:pt>
                <c:pt idx="6560">
                  <c:v>7.0000999999999998</c:v>
                </c:pt>
                <c:pt idx="6561">
                  <c:v>9.0000999999999998</c:v>
                </c:pt>
                <c:pt idx="6562">
                  <c:v>10.0001</c:v>
                </c:pt>
                <c:pt idx="6563">
                  <c:v>9.0000999999999998</c:v>
                </c:pt>
                <c:pt idx="6564">
                  <c:v>11.0001</c:v>
                </c:pt>
                <c:pt idx="6565">
                  <c:v>14.0001</c:v>
                </c:pt>
                <c:pt idx="6566">
                  <c:v>10.0001</c:v>
                </c:pt>
                <c:pt idx="6567">
                  <c:v>14.0001</c:v>
                </c:pt>
                <c:pt idx="6568">
                  <c:v>12.0001</c:v>
                </c:pt>
                <c:pt idx="6569">
                  <c:v>19.0001</c:v>
                </c:pt>
                <c:pt idx="6570">
                  <c:v>28.0001</c:v>
                </c:pt>
                <c:pt idx="6571">
                  <c:v>35.000100000000003</c:v>
                </c:pt>
                <c:pt idx="6572">
                  <c:v>103.0001</c:v>
                </c:pt>
                <c:pt idx="6573">
                  <c:v>175.0001</c:v>
                </c:pt>
                <c:pt idx="6574">
                  <c:v>239.0001</c:v>
                </c:pt>
                <c:pt idx="6575">
                  <c:v>224.0001</c:v>
                </c:pt>
                <c:pt idx="6576">
                  <c:v>179.0001</c:v>
                </c:pt>
                <c:pt idx="6577">
                  <c:v>68.000100000000003</c:v>
                </c:pt>
                <c:pt idx="6578">
                  <c:v>22.0001</c:v>
                </c:pt>
                <c:pt idx="6579">
                  <c:v>10.0001</c:v>
                </c:pt>
                <c:pt idx="6580">
                  <c:v>6.0000999999999998</c:v>
                </c:pt>
                <c:pt idx="6581">
                  <c:v>31.0001</c:v>
                </c:pt>
                <c:pt idx="6582">
                  <c:v>31.0001</c:v>
                </c:pt>
                <c:pt idx="6583">
                  <c:v>13.0001</c:v>
                </c:pt>
                <c:pt idx="6584">
                  <c:v>8.0000999999999998</c:v>
                </c:pt>
                <c:pt idx="6585">
                  <c:v>11.0001</c:v>
                </c:pt>
                <c:pt idx="6586">
                  <c:v>10.0001</c:v>
                </c:pt>
                <c:pt idx="6587">
                  <c:v>4.0000999999999998</c:v>
                </c:pt>
                <c:pt idx="6588">
                  <c:v>14.0001</c:v>
                </c:pt>
                <c:pt idx="6589">
                  <c:v>7.0000999999999998</c:v>
                </c:pt>
                <c:pt idx="6590">
                  <c:v>8.0000999999999998</c:v>
                </c:pt>
                <c:pt idx="6591">
                  <c:v>7.0000999999999998</c:v>
                </c:pt>
                <c:pt idx="6592">
                  <c:v>3.0001000000000002</c:v>
                </c:pt>
                <c:pt idx="6593">
                  <c:v>6.0000999999999998</c:v>
                </c:pt>
                <c:pt idx="6594">
                  <c:v>7.0000999999999998</c:v>
                </c:pt>
                <c:pt idx="6595">
                  <c:v>4.0000999999999998</c:v>
                </c:pt>
                <c:pt idx="6596">
                  <c:v>4.0000999999999998</c:v>
                </c:pt>
                <c:pt idx="6597">
                  <c:v>11.0001</c:v>
                </c:pt>
                <c:pt idx="6598">
                  <c:v>5.0000999999999998</c:v>
                </c:pt>
                <c:pt idx="6599">
                  <c:v>6.0000999999999998</c:v>
                </c:pt>
                <c:pt idx="6600">
                  <c:v>5.0000999999999998</c:v>
                </c:pt>
                <c:pt idx="6601">
                  <c:v>6.0000999999999998</c:v>
                </c:pt>
                <c:pt idx="6602">
                  <c:v>8.0000999999999998</c:v>
                </c:pt>
                <c:pt idx="6603">
                  <c:v>8.0000999999999998</c:v>
                </c:pt>
                <c:pt idx="6604">
                  <c:v>7.0000999999999998</c:v>
                </c:pt>
                <c:pt idx="6605">
                  <c:v>13.0001</c:v>
                </c:pt>
                <c:pt idx="6606">
                  <c:v>1E-4</c:v>
                </c:pt>
                <c:pt idx="6607">
                  <c:v>5.0000999999999998</c:v>
                </c:pt>
                <c:pt idx="6608">
                  <c:v>7.0000999999999998</c:v>
                </c:pt>
                <c:pt idx="6609">
                  <c:v>6.0000999999999998</c:v>
                </c:pt>
                <c:pt idx="6610">
                  <c:v>6.0000999999999998</c:v>
                </c:pt>
                <c:pt idx="6611">
                  <c:v>10.0001</c:v>
                </c:pt>
                <c:pt idx="6612">
                  <c:v>8.0000999999999998</c:v>
                </c:pt>
                <c:pt idx="6613">
                  <c:v>11.0001</c:v>
                </c:pt>
                <c:pt idx="6614">
                  <c:v>8.0000999999999998</c:v>
                </c:pt>
                <c:pt idx="6615">
                  <c:v>12.0001</c:v>
                </c:pt>
                <c:pt idx="6616">
                  <c:v>6.0000999999999998</c:v>
                </c:pt>
                <c:pt idx="6617">
                  <c:v>3.0001000000000002</c:v>
                </c:pt>
                <c:pt idx="6618">
                  <c:v>10.0001</c:v>
                </c:pt>
                <c:pt idx="6619">
                  <c:v>10.0001</c:v>
                </c:pt>
                <c:pt idx="6620">
                  <c:v>7.0000999999999998</c:v>
                </c:pt>
                <c:pt idx="6621">
                  <c:v>8.0000999999999998</c:v>
                </c:pt>
                <c:pt idx="6622">
                  <c:v>13.0001</c:v>
                </c:pt>
                <c:pt idx="6623">
                  <c:v>6.0000999999999998</c:v>
                </c:pt>
                <c:pt idx="6624">
                  <c:v>9.0000999999999998</c:v>
                </c:pt>
                <c:pt idx="6625">
                  <c:v>14.0001</c:v>
                </c:pt>
                <c:pt idx="6626">
                  <c:v>12.0001</c:v>
                </c:pt>
                <c:pt idx="6627">
                  <c:v>12.0001</c:v>
                </c:pt>
                <c:pt idx="6628">
                  <c:v>21.0001</c:v>
                </c:pt>
                <c:pt idx="6629">
                  <c:v>63.000100000000003</c:v>
                </c:pt>
                <c:pt idx="6630">
                  <c:v>133.0001</c:v>
                </c:pt>
                <c:pt idx="6631">
                  <c:v>233.0001</c:v>
                </c:pt>
                <c:pt idx="6632">
                  <c:v>283.00009999999997</c:v>
                </c:pt>
                <c:pt idx="6633">
                  <c:v>283.00009999999997</c:v>
                </c:pt>
                <c:pt idx="6634">
                  <c:v>166.0001</c:v>
                </c:pt>
                <c:pt idx="6635">
                  <c:v>64.000100000000003</c:v>
                </c:pt>
                <c:pt idx="6636">
                  <c:v>18.0001</c:v>
                </c:pt>
                <c:pt idx="6637">
                  <c:v>8.0000999999999998</c:v>
                </c:pt>
                <c:pt idx="6638">
                  <c:v>9.0000999999999998</c:v>
                </c:pt>
                <c:pt idx="6639">
                  <c:v>7.0000999999999998</c:v>
                </c:pt>
                <c:pt idx="6640">
                  <c:v>3.0001000000000002</c:v>
                </c:pt>
                <c:pt idx="6641">
                  <c:v>11.0001</c:v>
                </c:pt>
                <c:pt idx="6642">
                  <c:v>5.0000999999999998</c:v>
                </c:pt>
                <c:pt idx="6643">
                  <c:v>6.0000999999999998</c:v>
                </c:pt>
                <c:pt idx="6644">
                  <c:v>3.0001000000000002</c:v>
                </c:pt>
                <c:pt idx="6645">
                  <c:v>4.0000999999999998</c:v>
                </c:pt>
                <c:pt idx="6646">
                  <c:v>3.0001000000000002</c:v>
                </c:pt>
                <c:pt idx="6647">
                  <c:v>2.0001000000000002</c:v>
                </c:pt>
                <c:pt idx="6648">
                  <c:v>10.0001</c:v>
                </c:pt>
                <c:pt idx="6649">
                  <c:v>7.0000999999999998</c:v>
                </c:pt>
                <c:pt idx="6650">
                  <c:v>7.0000999999999998</c:v>
                </c:pt>
                <c:pt idx="6651">
                  <c:v>1.0001</c:v>
                </c:pt>
                <c:pt idx="6652">
                  <c:v>5.0000999999999998</c:v>
                </c:pt>
                <c:pt idx="6653">
                  <c:v>1.0001</c:v>
                </c:pt>
                <c:pt idx="6654">
                  <c:v>3.0001000000000002</c:v>
                </c:pt>
                <c:pt idx="6655">
                  <c:v>7.0000999999999998</c:v>
                </c:pt>
                <c:pt idx="6656">
                  <c:v>5.0000999999999998</c:v>
                </c:pt>
                <c:pt idx="6657">
                  <c:v>9.0000999999999998</c:v>
                </c:pt>
                <c:pt idx="6658">
                  <c:v>7.0000999999999998</c:v>
                </c:pt>
                <c:pt idx="6659">
                  <c:v>4.0000999999999998</c:v>
                </c:pt>
                <c:pt idx="6660">
                  <c:v>2.0001000000000002</c:v>
                </c:pt>
                <c:pt idx="6661">
                  <c:v>3.0001000000000002</c:v>
                </c:pt>
                <c:pt idx="6662">
                  <c:v>5.0000999999999998</c:v>
                </c:pt>
                <c:pt idx="6663">
                  <c:v>6.0000999999999998</c:v>
                </c:pt>
                <c:pt idx="6664">
                  <c:v>6.0000999999999998</c:v>
                </c:pt>
                <c:pt idx="6665">
                  <c:v>9.0000999999999998</c:v>
                </c:pt>
                <c:pt idx="6666">
                  <c:v>2.0001000000000002</c:v>
                </c:pt>
                <c:pt idx="6667">
                  <c:v>6.0000999999999998</c:v>
                </c:pt>
                <c:pt idx="6668">
                  <c:v>4.0000999999999998</c:v>
                </c:pt>
                <c:pt idx="6669">
                  <c:v>2.0001000000000002</c:v>
                </c:pt>
                <c:pt idx="6670">
                  <c:v>4.0000999999999998</c:v>
                </c:pt>
                <c:pt idx="6671">
                  <c:v>5.0000999999999998</c:v>
                </c:pt>
                <c:pt idx="6672">
                  <c:v>4.0000999999999998</c:v>
                </c:pt>
                <c:pt idx="6673">
                  <c:v>4.0000999999999998</c:v>
                </c:pt>
                <c:pt idx="6674">
                  <c:v>9.0000999999999998</c:v>
                </c:pt>
                <c:pt idx="6675">
                  <c:v>3.0001000000000002</c:v>
                </c:pt>
                <c:pt idx="6676">
                  <c:v>1.0001</c:v>
                </c:pt>
                <c:pt idx="6677">
                  <c:v>7.0000999999999998</c:v>
                </c:pt>
                <c:pt idx="6678">
                  <c:v>3.0001000000000002</c:v>
                </c:pt>
                <c:pt idx="6679">
                  <c:v>5.0000999999999998</c:v>
                </c:pt>
                <c:pt idx="6680">
                  <c:v>5.0000999999999998</c:v>
                </c:pt>
                <c:pt idx="6681">
                  <c:v>1.0001</c:v>
                </c:pt>
                <c:pt idx="6682">
                  <c:v>4.0000999999999998</c:v>
                </c:pt>
                <c:pt idx="6683">
                  <c:v>5.0000999999999998</c:v>
                </c:pt>
                <c:pt idx="6684">
                  <c:v>5.0000999999999998</c:v>
                </c:pt>
                <c:pt idx="6685">
                  <c:v>1.0001</c:v>
                </c:pt>
                <c:pt idx="6686">
                  <c:v>8.0000999999999998</c:v>
                </c:pt>
                <c:pt idx="6687">
                  <c:v>15.0001</c:v>
                </c:pt>
                <c:pt idx="6688">
                  <c:v>25.0001</c:v>
                </c:pt>
                <c:pt idx="6689">
                  <c:v>30.0001</c:v>
                </c:pt>
                <c:pt idx="6690">
                  <c:v>23.0001</c:v>
                </c:pt>
                <c:pt idx="6691">
                  <c:v>13.0001</c:v>
                </c:pt>
                <c:pt idx="6692">
                  <c:v>4.0000999999999998</c:v>
                </c:pt>
                <c:pt idx="6693">
                  <c:v>8.0000999999999998</c:v>
                </c:pt>
                <c:pt idx="6694">
                  <c:v>5.0000999999999998</c:v>
                </c:pt>
                <c:pt idx="6695">
                  <c:v>5.0000999999999998</c:v>
                </c:pt>
                <c:pt idx="6696">
                  <c:v>2.0001000000000002</c:v>
                </c:pt>
                <c:pt idx="6697">
                  <c:v>5.0000999999999998</c:v>
                </c:pt>
                <c:pt idx="6698">
                  <c:v>2.0001000000000002</c:v>
                </c:pt>
                <c:pt idx="6699">
                  <c:v>4.0000999999999998</c:v>
                </c:pt>
                <c:pt idx="6700">
                  <c:v>1.0001</c:v>
                </c:pt>
                <c:pt idx="6701">
                  <c:v>4.0000999999999998</c:v>
                </c:pt>
                <c:pt idx="6702">
                  <c:v>5.0000999999999998</c:v>
                </c:pt>
                <c:pt idx="6703">
                  <c:v>4.0000999999999998</c:v>
                </c:pt>
                <c:pt idx="6704">
                  <c:v>3.0001000000000002</c:v>
                </c:pt>
                <c:pt idx="6705">
                  <c:v>3.0001000000000002</c:v>
                </c:pt>
                <c:pt idx="6706">
                  <c:v>1.0001</c:v>
                </c:pt>
                <c:pt idx="6707">
                  <c:v>4.0000999999999998</c:v>
                </c:pt>
                <c:pt idx="6708">
                  <c:v>1.0001</c:v>
                </c:pt>
                <c:pt idx="6709">
                  <c:v>7.0000999999999998</c:v>
                </c:pt>
                <c:pt idx="6710">
                  <c:v>3.0001000000000002</c:v>
                </c:pt>
                <c:pt idx="6711">
                  <c:v>6.0000999999999998</c:v>
                </c:pt>
                <c:pt idx="6712">
                  <c:v>5.0000999999999998</c:v>
                </c:pt>
                <c:pt idx="6713">
                  <c:v>1.0001</c:v>
                </c:pt>
                <c:pt idx="6714">
                  <c:v>2.0001000000000002</c:v>
                </c:pt>
                <c:pt idx="6715">
                  <c:v>2.0001000000000002</c:v>
                </c:pt>
                <c:pt idx="6716">
                  <c:v>3.0001000000000002</c:v>
                </c:pt>
                <c:pt idx="6717">
                  <c:v>1.0001</c:v>
                </c:pt>
                <c:pt idx="6718">
                  <c:v>2.0001000000000002</c:v>
                </c:pt>
                <c:pt idx="6719">
                  <c:v>4.0000999999999998</c:v>
                </c:pt>
                <c:pt idx="6720">
                  <c:v>6.0000999999999998</c:v>
                </c:pt>
                <c:pt idx="6721">
                  <c:v>3.0001000000000002</c:v>
                </c:pt>
                <c:pt idx="6722">
                  <c:v>6.0000999999999998</c:v>
                </c:pt>
                <c:pt idx="6723">
                  <c:v>1.0001</c:v>
                </c:pt>
                <c:pt idx="6724">
                  <c:v>2.0001000000000002</c:v>
                </c:pt>
                <c:pt idx="6725">
                  <c:v>1.0001</c:v>
                </c:pt>
                <c:pt idx="6726">
                  <c:v>3.0001000000000002</c:v>
                </c:pt>
                <c:pt idx="6727">
                  <c:v>5.0000999999999998</c:v>
                </c:pt>
                <c:pt idx="6728">
                  <c:v>6.0000999999999998</c:v>
                </c:pt>
                <c:pt idx="6729">
                  <c:v>3.0001000000000002</c:v>
                </c:pt>
                <c:pt idx="6730">
                  <c:v>5.0000999999999998</c:v>
                </c:pt>
                <c:pt idx="6731">
                  <c:v>1.0001</c:v>
                </c:pt>
                <c:pt idx="6732">
                  <c:v>6.0000999999999998</c:v>
                </c:pt>
                <c:pt idx="6733">
                  <c:v>4.0000999999999998</c:v>
                </c:pt>
                <c:pt idx="6734">
                  <c:v>2.0001000000000002</c:v>
                </c:pt>
                <c:pt idx="6735">
                  <c:v>2.0001000000000002</c:v>
                </c:pt>
                <c:pt idx="6736">
                  <c:v>2.0001000000000002</c:v>
                </c:pt>
                <c:pt idx="6737">
                  <c:v>4.0000999999999998</c:v>
                </c:pt>
                <c:pt idx="6738">
                  <c:v>1.0001</c:v>
                </c:pt>
                <c:pt idx="6739">
                  <c:v>1.0001</c:v>
                </c:pt>
                <c:pt idx="6740">
                  <c:v>2.0001000000000002</c:v>
                </c:pt>
                <c:pt idx="6741">
                  <c:v>6.0000999999999998</c:v>
                </c:pt>
                <c:pt idx="6742">
                  <c:v>3.0001000000000002</c:v>
                </c:pt>
                <c:pt idx="6743">
                  <c:v>5.0000999999999998</c:v>
                </c:pt>
                <c:pt idx="6744">
                  <c:v>11.0001</c:v>
                </c:pt>
                <c:pt idx="6745">
                  <c:v>8.0000999999999998</c:v>
                </c:pt>
                <c:pt idx="6746">
                  <c:v>8.0000999999999998</c:v>
                </c:pt>
                <c:pt idx="6747">
                  <c:v>3.0001000000000002</c:v>
                </c:pt>
                <c:pt idx="6748">
                  <c:v>6.0000999999999998</c:v>
                </c:pt>
                <c:pt idx="6749">
                  <c:v>4.0000999999999998</c:v>
                </c:pt>
                <c:pt idx="6750">
                  <c:v>7.0000999999999998</c:v>
                </c:pt>
                <c:pt idx="6751">
                  <c:v>7.0000999999999998</c:v>
                </c:pt>
                <c:pt idx="6752">
                  <c:v>5.0000999999999998</c:v>
                </c:pt>
                <c:pt idx="6753">
                  <c:v>3.0001000000000002</c:v>
                </c:pt>
                <c:pt idx="6754">
                  <c:v>1.0001</c:v>
                </c:pt>
                <c:pt idx="6755">
                  <c:v>2.0001000000000002</c:v>
                </c:pt>
                <c:pt idx="6756">
                  <c:v>5.0000999999999998</c:v>
                </c:pt>
                <c:pt idx="6757">
                  <c:v>2.0001000000000002</c:v>
                </c:pt>
                <c:pt idx="6758">
                  <c:v>2.0001000000000002</c:v>
                </c:pt>
                <c:pt idx="6759">
                  <c:v>1.0001</c:v>
                </c:pt>
                <c:pt idx="6760">
                  <c:v>1.0001</c:v>
                </c:pt>
                <c:pt idx="6761">
                  <c:v>3.0001000000000002</c:v>
                </c:pt>
                <c:pt idx="6762">
                  <c:v>2.0001000000000002</c:v>
                </c:pt>
                <c:pt idx="6763">
                  <c:v>2.0001000000000002</c:v>
                </c:pt>
                <c:pt idx="6764">
                  <c:v>2.0001000000000002</c:v>
                </c:pt>
                <c:pt idx="6765">
                  <c:v>3.0001000000000002</c:v>
                </c:pt>
                <c:pt idx="6766">
                  <c:v>1.0001</c:v>
                </c:pt>
                <c:pt idx="6767">
                  <c:v>3.0001000000000002</c:v>
                </c:pt>
                <c:pt idx="6768">
                  <c:v>1.0001</c:v>
                </c:pt>
                <c:pt idx="6769">
                  <c:v>1.0001</c:v>
                </c:pt>
                <c:pt idx="6770">
                  <c:v>3.0001000000000002</c:v>
                </c:pt>
                <c:pt idx="6771">
                  <c:v>1E-4</c:v>
                </c:pt>
                <c:pt idx="6772">
                  <c:v>3.0001000000000002</c:v>
                </c:pt>
                <c:pt idx="6773">
                  <c:v>4.0000999999999998</c:v>
                </c:pt>
                <c:pt idx="6774">
                  <c:v>3.0001000000000002</c:v>
                </c:pt>
                <c:pt idx="6775">
                  <c:v>1.0001</c:v>
                </c:pt>
                <c:pt idx="6776">
                  <c:v>3.0001000000000002</c:v>
                </c:pt>
                <c:pt idx="6777">
                  <c:v>1.0001</c:v>
                </c:pt>
                <c:pt idx="6778">
                  <c:v>1.0001</c:v>
                </c:pt>
                <c:pt idx="6779">
                  <c:v>2.0001000000000002</c:v>
                </c:pt>
                <c:pt idx="6780">
                  <c:v>3.0001000000000002</c:v>
                </c:pt>
                <c:pt idx="6781">
                  <c:v>2.0001000000000002</c:v>
                </c:pt>
                <c:pt idx="6782">
                  <c:v>1.0001</c:v>
                </c:pt>
                <c:pt idx="6783">
                  <c:v>2.0001000000000002</c:v>
                </c:pt>
                <c:pt idx="6784">
                  <c:v>4.0000999999999998</c:v>
                </c:pt>
                <c:pt idx="6785">
                  <c:v>1.0001</c:v>
                </c:pt>
                <c:pt idx="6786">
                  <c:v>2.0001000000000002</c:v>
                </c:pt>
                <c:pt idx="6787">
                  <c:v>2.0001000000000002</c:v>
                </c:pt>
                <c:pt idx="6788">
                  <c:v>4.0000999999999998</c:v>
                </c:pt>
                <c:pt idx="6789">
                  <c:v>1E-4</c:v>
                </c:pt>
                <c:pt idx="6790">
                  <c:v>1.0001</c:v>
                </c:pt>
                <c:pt idx="6791">
                  <c:v>2.0001000000000002</c:v>
                </c:pt>
                <c:pt idx="6792">
                  <c:v>3.0001000000000002</c:v>
                </c:pt>
                <c:pt idx="6793">
                  <c:v>1.0001</c:v>
                </c:pt>
                <c:pt idx="6794">
                  <c:v>1.0001</c:v>
                </c:pt>
                <c:pt idx="6795">
                  <c:v>3.0001000000000002</c:v>
                </c:pt>
                <c:pt idx="6796">
                  <c:v>1.0001</c:v>
                </c:pt>
                <c:pt idx="6797">
                  <c:v>1E-4</c:v>
                </c:pt>
                <c:pt idx="6798">
                  <c:v>1.0001</c:v>
                </c:pt>
                <c:pt idx="6799">
                  <c:v>3.0001000000000002</c:v>
                </c:pt>
                <c:pt idx="6800">
                  <c:v>1.0001</c:v>
                </c:pt>
                <c:pt idx="6801">
                  <c:v>4.0000999999999998</c:v>
                </c:pt>
                <c:pt idx="6802">
                  <c:v>4.0000999999999998</c:v>
                </c:pt>
                <c:pt idx="6803">
                  <c:v>1.0001</c:v>
                </c:pt>
                <c:pt idx="6804">
                  <c:v>4.0000999999999998</c:v>
                </c:pt>
                <c:pt idx="6805">
                  <c:v>3.0001000000000002</c:v>
                </c:pt>
                <c:pt idx="6806">
                  <c:v>6.0000999999999998</c:v>
                </c:pt>
                <c:pt idx="6807">
                  <c:v>6.0000999999999998</c:v>
                </c:pt>
                <c:pt idx="6808">
                  <c:v>5.0000999999999998</c:v>
                </c:pt>
                <c:pt idx="6809">
                  <c:v>2.0001000000000002</c:v>
                </c:pt>
                <c:pt idx="6810">
                  <c:v>1.0001</c:v>
                </c:pt>
                <c:pt idx="6811">
                  <c:v>1E-4</c:v>
                </c:pt>
                <c:pt idx="6812">
                  <c:v>3.0001000000000002</c:v>
                </c:pt>
                <c:pt idx="6813">
                  <c:v>2.0001000000000002</c:v>
                </c:pt>
                <c:pt idx="6814">
                  <c:v>1.0001</c:v>
                </c:pt>
                <c:pt idx="6815">
                  <c:v>1E-4</c:v>
                </c:pt>
                <c:pt idx="6816">
                  <c:v>2.0001000000000002</c:v>
                </c:pt>
                <c:pt idx="6817">
                  <c:v>1.0001</c:v>
                </c:pt>
                <c:pt idx="6818">
                  <c:v>2.0001000000000002</c:v>
                </c:pt>
                <c:pt idx="6819">
                  <c:v>3.0001000000000002</c:v>
                </c:pt>
                <c:pt idx="6820">
                  <c:v>3.0001000000000002</c:v>
                </c:pt>
                <c:pt idx="6821">
                  <c:v>4.0000999999999998</c:v>
                </c:pt>
                <c:pt idx="6822">
                  <c:v>1.0001</c:v>
                </c:pt>
                <c:pt idx="6823">
                  <c:v>2.0001000000000002</c:v>
                </c:pt>
                <c:pt idx="6824">
                  <c:v>1E-4</c:v>
                </c:pt>
                <c:pt idx="6825">
                  <c:v>3.0001000000000002</c:v>
                </c:pt>
                <c:pt idx="6826">
                  <c:v>1.0001</c:v>
                </c:pt>
                <c:pt idx="6827">
                  <c:v>1.0001</c:v>
                </c:pt>
                <c:pt idx="6828">
                  <c:v>3.0001000000000002</c:v>
                </c:pt>
                <c:pt idx="6829">
                  <c:v>1E-4</c:v>
                </c:pt>
                <c:pt idx="6830">
                  <c:v>1E-4</c:v>
                </c:pt>
                <c:pt idx="6831">
                  <c:v>2.0001000000000002</c:v>
                </c:pt>
                <c:pt idx="6832">
                  <c:v>3.0001000000000002</c:v>
                </c:pt>
                <c:pt idx="6833">
                  <c:v>1.0001</c:v>
                </c:pt>
                <c:pt idx="6834">
                  <c:v>1.0001</c:v>
                </c:pt>
                <c:pt idx="6835">
                  <c:v>2.0001000000000002</c:v>
                </c:pt>
                <c:pt idx="6836">
                  <c:v>1E-4</c:v>
                </c:pt>
                <c:pt idx="6837">
                  <c:v>1.0001</c:v>
                </c:pt>
                <c:pt idx="6838">
                  <c:v>1.0001</c:v>
                </c:pt>
                <c:pt idx="6839">
                  <c:v>1.0001</c:v>
                </c:pt>
                <c:pt idx="6840">
                  <c:v>1.0001</c:v>
                </c:pt>
                <c:pt idx="6841">
                  <c:v>1.0001</c:v>
                </c:pt>
                <c:pt idx="6842">
                  <c:v>3.0001000000000002</c:v>
                </c:pt>
                <c:pt idx="6843">
                  <c:v>1.0001</c:v>
                </c:pt>
                <c:pt idx="6844">
                  <c:v>1.0001</c:v>
                </c:pt>
                <c:pt idx="6845">
                  <c:v>1.0001</c:v>
                </c:pt>
                <c:pt idx="6846">
                  <c:v>1E-4</c:v>
                </c:pt>
                <c:pt idx="6847">
                  <c:v>1.0001</c:v>
                </c:pt>
                <c:pt idx="6848">
                  <c:v>5.0000999999999998</c:v>
                </c:pt>
                <c:pt idx="6849">
                  <c:v>1.0001</c:v>
                </c:pt>
                <c:pt idx="6850">
                  <c:v>2.0001000000000002</c:v>
                </c:pt>
                <c:pt idx="6851">
                  <c:v>2.0001000000000002</c:v>
                </c:pt>
                <c:pt idx="6852">
                  <c:v>1E-4</c:v>
                </c:pt>
                <c:pt idx="6853">
                  <c:v>1.0001</c:v>
                </c:pt>
                <c:pt idx="6854">
                  <c:v>2.0001000000000002</c:v>
                </c:pt>
                <c:pt idx="6855">
                  <c:v>2.0001000000000002</c:v>
                </c:pt>
                <c:pt idx="6856">
                  <c:v>2.0001000000000002</c:v>
                </c:pt>
                <c:pt idx="6857">
                  <c:v>2.0001000000000002</c:v>
                </c:pt>
                <c:pt idx="6858">
                  <c:v>1.0001</c:v>
                </c:pt>
                <c:pt idx="6859">
                  <c:v>4.0000999999999998</c:v>
                </c:pt>
                <c:pt idx="6860">
                  <c:v>6.0000999999999998</c:v>
                </c:pt>
                <c:pt idx="6861">
                  <c:v>21.0001</c:v>
                </c:pt>
                <c:pt idx="6862">
                  <c:v>45.000100000000003</c:v>
                </c:pt>
                <c:pt idx="6863">
                  <c:v>51.000100000000003</c:v>
                </c:pt>
                <c:pt idx="6864">
                  <c:v>13.0001</c:v>
                </c:pt>
                <c:pt idx="6865">
                  <c:v>6.0000999999999998</c:v>
                </c:pt>
                <c:pt idx="6866">
                  <c:v>9.0000999999999998</c:v>
                </c:pt>
                <c:pt idx="6867">
                  <c:v>6.0000999999999998</c:v>
                </c:pt>
                <c:pt idx="6868">
                  <c:v>3.0001000000000002</c:v>
                </c:pt>
                <c:pt idx="6869">
                  <c:v>1.0001</c:v>
                </c:pt>
                <c:pt idx="6870">
                  <c:v>1.0001</c:v>
                </c:pt>
                <c:pt idx="6871">
                  <c:v>3.0001000000000002</c:v>
                </c:pt>
                <c:pt idx="6872">
                  <c:v>1E-4</c:v>
                </c:pt>
                <c:pt idx="6873">
                  <c:v>3.0001000000000002</c:v>
                </c:pt>
                <c:pt idx="6874">
                  <c:v>1E-4</c:v>
                </c:pt>
                <c:pt idx="6875">
                  <c:v>1E-4</c:v>
                </c:pt>
                <c:pt idx="6876">
                  <c:v>1.0001</c:v>
                </c:pt>
                <c:pt idx="6877">
                  <c:v>1E-4</c:v>
                </c:pt>
                <c:pt idx="6878">
                  <c:v>1E-4</c:v>
                </c:pt>
                <c:pt idx="6879">
                  <c:v>4.0000999999999998</c:v>
                </c:pt>
                <c:pt idx="6880">
                  <c:v>4.0000999999999998</c:v>
                </c:pt>
                <c:pt idx="6881">
                  <c:v>1E-4</c:v>
                </c:pt>
                <c:pt idx="6882">
                  <c:v>2.0001000000000002</c:v>
                </c:pt>
                <c:pt idx="6883">
                  <c:v>1.0001</c:v>
                </c:pt>
                <c:pt idx="6884">
                  <c:v>4.0000999999999998</c:v>
                </c:pt>
                <c:pt idx="6885">
                  <c:v>1E-4</c:v>
                </c:pt>
                <c:pt idx="6886">
                  <c:v>3.0001000000000002</c:v>
                </c:pt>
                <c:pt idx="6887">
                  <c:v>1.0001</c:v>
                </c:pt>
                <c:pt idx="6888">
                  <c:v>3.0001000000000002</c:v>
                </c:pt>
                <c:pt idx="6889">
                  <c:v>1.0001</c:v>
                </c:pt>
                <c:pt idx="6890">
                  <c:v>1.0001</c:v>
                </c:pt>
                <c:pt idx="6891">
                  <c:v>2.0001000000000002</c:v>
                </c:pt>
                <c:pt idx="6892">
                  <c:v>2.0001000000000002</c:v>
                </c:pt>
                <c:pt idx="6893">
                  <c:v>1.0001</c:v>
                </c:pt>
                <c:pt idx="6894">
                  <c:v>2.0001000000000002</c:v>
                </c:pt>
                <c:pt idx="6895">
                  <c:v>4.0000999999999998</c:v>
                </c:pt>
                <c:pt idx="6896">
                  <c:v>1E-4</c:v>
                </c:pt>
                <c:pt idx="6897">
                  <c:v>2.0001000000000002</c:v>
                </c:pt>
                <c:pt idx="6898">
                  <c:v>1E-4</c:v>
                </c:pt>
                <c:pt idx="6899">
                  <c:v>1E-4</c:v>
                </c:pt>
                <c:pt idx="6900">
                  <c:v>2.0001000000000002</c:v>
                </c:pt>
                <c:pt idx="6901">
                  <c:v>1E-4</c:v>
                </c:pt>
                <c:pt idx="6902">
                  <c:v>2.0001000000000002</c:v>
                </c:pt>
                <c:pt idx="6903">
                  <c:v>1.0001</c:v>
                </c:pt>
                <c:pt idx="6904">
                  <c:v>1E-4</c:v>
                </c:pt>
                <c:pt idx="6905">
                  <c:v>1E-4</c:v>
                </c:pt>
                <c:pt idx="6906">
                  <c:v>1E-4</c:v>
                </c:pt>
                <c:pt idx="6907">
                  <c:v>1E-4</c:v>
                </c:pt>
                <c:pt idx="6908">
                  <c:v>1.0001</c:v>
                </c:pt>
                <c:pt idx="6909">
                  <c:v>1.0001</c:v>
                </c:pt>
                <c:pt idx="6910">
                  <c:v>1.0001</c:v>
                </c:pt>
                <c:pt idx="6911">
                  <c:v>2.0001000000000002</c:v>
                </c:pt>
                <c:pt idx="6912">
                  <c:v>2.0001000000000002</c:v>
                </c:pt>
                <c:pt idx="6913">
                  <c:v>5.0000999999999998</c:v>
                </c:pt>
                <c:pt idx="6914">
                  <c:v>3.0001000000000002</c:v>
                </c:pt>
                <c:pt idx="6915">
                  <c:v>2.0001000000000002</c:v>
                </c:pt>
                <c:pt idx="6916">
                  <c:v>3.0001000000000002</c:v>
                </c:pt>
                <c:pt idx="6917">
                  <c:v>11.0001</c:v>
                </c:pt>
                <c:pt idx="6918">
                  <c:v>14.0001</c:v>
                </c:pt>
                <c:pt idx="6919">
                  <c:v>6.0000999999999998</c:v>
                </c:pt>
                <c:pt idx="6920">
                  <c:v>1E-4</c:v>
                </c:pt>
                <c:pt idx="6921">
                  <c:v>1E-4</c:v>
                </c:pt>
                <c:pt idx="6922">
                  <c:v>1E-4</c:v>
                </c:pt>
                <c:pt idx="6923">
                  <c:v>1E-4</c:v>
                </c:pt>
                <c:pt idx="6924">
                  <c:v>1E-4</c:v>
                </c:pt>
                <c:pt idx="6925">
                  <c:v>2.0001000000000002</c:v>
                </c:pt>
                <c:pt idx="6926">
                  <c:v>1E-4</c:v>
                </c:pt>
                <c:pt idx="6927">
                  <c:v>1.0001</c:v>
                </c:pt>
                <c:pt idx="6928">
                  <c:v>1.0001</c:v>
                </c:pt>
                <c:pt idx="6929">
                  <c:v>1E-4</c:v>
                </c:pt>
                <c:pt idx="6930">
                  <c:v>1.0001</c:v>
                </c:pt>
                <c:pt idx="6931">
                  <c:v>1.0001</c:v>
                </c:pt>
                <c:pt idx="6932">
                  <c:v>1.0001</c:v>
                </c:pt>
                <c:pt idx="6933">
                  <c:v>2.0001000000000002</c:v>
                </c:pt>
                <c:pt idx="6934">
                  <c:v>1E-4</c:v>
                </c:pt>
                <c:pt idx="6935">
                  <c:v>1.0001</c:v>
                </c:pt>
                <c:pt idx="6936">
                  <c:v>1E-4</c:v>
                </c:pt>
                <c:pt idx="6937">
                  <c:v>2.0001000000000002</c:v>
                </c:pt>
                <c:pt idx="6938">
                  <c:v>2.0001000000000002</c:v>
                </c:pt>
                <c:pt idx="6939">
                  <c:v>1E-4</c:v>
                </c:pt>
                <c:pt idx="6940">
                  <c:v>1.0001</c:v>
                </c:pt>
                <c:pt idx="6941">
                  <c:v>1.0001</c:v>
                </c:pt>
                <c:pt idx="6942">
                  <c:v>1E-4</c:v>
                </c:pt>
                <c:pt idx="6943">
                  <c:v>1.0001</c:v>
                </c:pt>
                <c:pt idx="6944">
                  <c:v>1.0001</c:v>
                </c:pt>
                <c:pt idx="6945">
                  <c:v>1.0001</c:v>
                </c:pt>
                <c:pt idx="6946">
                  <c:v>1.0001</c:v>
                </c:pt>
                <c:pt idx="6947">
                  <c:v>3.0001000000000002</c:v>
                </c:pt>
                <c:pt idx="6948">
                  <c:v>3.0001000000000002</c:v>
                </c:pt>
                <c:pt idx="6949">
                  <c:v>1.0001</c:v>
                </c:pt>
                <c:pt idx="6950">
                  <c:v>1E-4</c:v>
                </c:pt>
                <c:pt idx="6951">
                  <c:v>1E-4</c:v>
                </c:pt>
                <c:pt idx="6952">
                  <c:v>1.0001</c:v>
                </c:pt>
                <c:pt idx="6953">
                  <c:v>1E-4</c:v>
                </c:pt>
                <c:pt idx="6954">
                  <c:v>1E-4</c:v>
                </c:pt>
                <c:pt idx="6955">
                  <c:v>1E-4</c:v>
                </c:pt>
                <c:pt idx="6956">
                  <c:v>1E-4</c:v>
                </c:pt>
                <c:pt idx="6957">
                  <c:v>1.0001</c:v>
                </c:pt>
                <c:pt idx="6958">
                  <c:v>1E-4</c:v>
                </c:pt>
                <c:pt idx="6959">
                  <c:v>1E-4</c:v>
                </c:pt>
                <c:pt idx="6960">
                  <c:v>1E-4</c:v>
                </c:pt>
                <c:pt idx="6961">
                  <c:v>2.0001000000000002</c:v>
                </c:pt>
                <c:pt idx="6962">
                  <c:v>1E-4</c:v>
                </c:pt>
                <c:pt idx="6963">
                  <c:v>1E-4</c:v>
                </c:pt>
                <c:pt idx="6964">
                  <c:v>2.0001000000000002</c:v>
                </c:pt>
                <c:pt idx="6965">
                  <c:v>2.0001000000000002</c:v>
                </c:pt>
                <c:pt idx="6966">
                  <c:v>9.0000999999999998</c:v>
                </c:pt>
                <c:pt idx="6967">
                  <c:v>4.0000999999999998</c:v>
                </c:pt>
                <c:pt idx="6968">
                  <c:v>3.0001000000000002</c:v>
                </c:pt>
                <c:pt idx="6969">
                  <c:v>2.0001000000000002</c:v>
                </c:pt>
                <c:pt idx="6970">
                  <c:v>6.0000999999999998</c:v>
                </c:pt>
                <c:pt idx="6971">
                  <c:v>6.0000999999999998</c:v>
                </c:pt>
                <c:pt idx="6972">
                  <c:v>20.0001</c:v>
                </c:pt>
                <c:pt idx="6973">
                  <c:v>50.000100000000003</c:v>
                </c:pt>
                <c:pt idx="6974">
                  <c:v>30.0001</c:v>
                </c:pt>
                <c:pt idx="6975">
                  <c:v>7.0000999999999998</c:v>
                </c:pt>
                <c:pt idx="6976">
                  <c:v>10.0001</c:v>
                </c:pt>
                <c:pt idx="6977">
                  <c:v>9.0000999999999998</c:v>
                </c:pt>
                <c:pt idx="6978">
                  <c:v>3.0001000000000002</c:v>
                </c:pt>
                <c:pt idx="6979">
                  <c:v>3.0001000000000002</c:v>
                </c:pt>
                <c:pt idx="6980">
                  <c:v>3.0001000000000002</c:v>
                </c:pt>
                <c:pt idx="6981">
                  <c:v>1E-4</c:v>
                </c:pt>
                <c:pt idx="6982">
                  <c:v>1E-4</c:v>
                </c:pt>
                <c:pt idx="6983">
                  <c:v>3.0001000000000002</c:v>
                </c:pt>
                <c:pt idx="6984">
                  <c:v>1.0001</c:v>
                </c:pt>
                <c:pt idx="6985">
                  <c:v>1E-4</c:v>
                </c:pt>
                <c:pt idx="6986">
                  <c:v>1.0001</c:v>
                </c:pt>
                <c:pt idx="6987">
                  <c:v>4.0000999999999998</c:v>
                </c:pt>
                <c:pt idx="6988">
                  <c:v>1.0001</c:v>
                </c:pt>
                <c:pt idx="6989">
                  <c:v>3.0001000000000002</c:v>
                </c:pt>
                <c:pt idx="6990">
                  <c:v>1E-4</c:v>
                </c:pt>
                <c:pt idx="6991">
                  <c:v>1E-4</c:v>
                </c:pt>
                <c:pt idx="6992">
                  <c:v>1E-4</c:v>
                </c:pt>
                <c:pt idx="6993">
                  <c:v>1.0001</c:v>
                </c:pt>
                <c:pt idx="6994">
                  <c:v>1E-4</c:v>
                </c:pt>
                <c:pt idx="6995">
                  <c:v>1E-4</c:v>
                </c:pt>
                <c:pt idx="6996">
                  <c:v>1.0001</c:v>
                </c:pt>
                <c:pt idx="6997">
                  <c:v>1E-4</c:v>
                </c:pt>
                <c:pt idx="6998">
                  <c:v>1.0001</c:v>
                </c:pt>
                <c:pt idx="6999">
                  <c:v>1E-4</c:v>
                </c:pt>
                <c:pt idx="7000">
                  <c:v>1.0001</c:v>
                </c:pt>
                <c:pt idx="7001">
                  <c:v>1.0001</c:v>
                </c:pt>
                <c:pt idx="7002">
                  <c:v>1.0001</c:v>
                </c:pt>
                <c:pt idx="7003">
                  <c:v>2.0001000000000002</c:v>
                </c:pt>
                <c:pt idx="7004">
                  <c:v>1E-4</c:v>
                </c:pt>
                <c:pt idx="7005">
                  <c:v>1.0001</c:v>
                </c:pt>
                <c:pt idx="7006">
                  <c:v>3.0001000000000002</c:v>
                </c:pt>
                <c:pt idx="7007">
                  <c:v>2.0001000000000002</c:v>
                </c:pt>
                <c:pt idx="7008">
                  <c:v>2.0001000000000002</c:v>
                </c:pt>
                <c:pt idx="7009">
                  <c:v>1.0001</c:v>
                </c:pt>
                <c:pt idx="7010">
                  <c:v>1E-4</c:v>
                </c:pt>
                <c:pt idx="7011">
                  <c:v>1E-4</c:v>
                </c:pt>
                <c:pt idx="7012">
                  <c:v>1E-4</c:v>
                </c:pt>
                <c:pt idx="7013">
                  <c:v>1E-4</c:v>
                </c:pt>
                <c:pt idx="7014">
                  <c:v>2.0001000000000002</c:v>
                </c:pt>
                <c:pt idx="7015">
                  <c:v>1.0001</c:v>
                </c:pt>
                <c:pt idx="7016">
                  <c:v>4.0000999999999998</c:v>
                </c:pt>
                <c:pt idx="7017">
                  <c:v>13.0001</c:v>
                </c:pt>
                <c:pt idx="7018">
                  <c:v>19.0001</c:v>
                </c:pt>
                <c:pt idx="7019">
                  <c:v>12.0001</c:v>
                </c:pt>
                <c:pt idx="7020">
                  <c:v>11.0001</c:v>
                </c:pt>
                <c:pt idx="7021">
                  <c:v>14.0001</c:v>
                </c:pt>
                <c:pt idx="7022">
                  <c:v>7.0000999999999998</c:v>
                </c:pt>
                <c:pt idx="7023">
                  <c:v>3.0001000000000002</c:v>
                </c:pt>
                <c:pt idx="7024">
                  <c:v>1E-4</c:v>
                </c:pt>
                <c:pt idx="7025">
                  <c:v>1E-4</c:v>
                </c:pt>
                <c:pt idx="7026">
                  <c:v>3.0001000000000002</c:v>
                </c:pt>
                <c:pt idx="7027">
                  <c:v>6.0000999999999998</c:v>
                </c:pt>
                <c:pt idx="7028">
                  <c:v>13.0001</c:v>
                </c:pt>
                <c:pt idx="7029">
                  <c:v>7.0000999999999998</c:v>
                </c:pt>
                <c:pt idx="7030">
                  <c:v>1E-4</c:v>
                </c:pt>
                <c:pt idx="7031">
                  <c:v>1.0001</c:v>
                </c:pt>
                <c:pt idx="7032">
                  <c:v>1E-4</c:v>
                </c:pt>
                <c:pt idx="7033">
                  <c:v>1.0001</c:v>
                </c:pt>
                <c:pt idx="7034">
                  <c:v>1E-4</c:v>
                </c:pt>
                <c:pt idx="7035">
                  <c:v>1E-4</c:v>
                </c:pt>
                <c:pt idx="7036">
                  <c:v>1E-4</c:v>
                </c:pt>
                <c:pt idx="7037">
                  <c:v>1E-4</c:v>
                </c:pt>
                <c:pt idx="7038">
                  <c:v>1.0001</c:v>
                </c:pt>
                <c:pt idx="7039">
                  <c:v>1E-4</c:v>
                </c:pt>
                <c:pt idx="7040">
                  <c:v>1E-4</c:v>
                </c:pt>
                <c:pt idx="7041">
                  <c:v>1.0001</c:v>
                </c:pt>
                <c:pt idx="7042">
                  <c:v>1.0001</c:v>
                </c:pt>
                <c:pt idx="7043">
                  <c:v>1E-4</c:v>
                </c:pt>
                <c:pt idx="7044">
                  <c:v>1E-4</c:v>
                </c:pt>
                <c:pt idx="7045">
                  <c:v>1.0001</c:v>
                </c:pt>
                <c:pt idx="7046">
                  <c:v>3.0001000000000002</c:v>
                </c:pt>
                <c:pt idx="7047">
                  <c:v>1E-4</c:v>
                </c:pt>
                <c:pt idx="7048">
                  <c:v>1.0001</c:v>
                </c:pt>
                <c:pt idx="7049">
                  <c:v>1E-4</c:v>
                </c:pt>
                <c:pt idx="7050">
                  <c:v>1E-4</c:v>
                </c:pt>
                <c:pt idx="7051">
                  <c:v>1E-4</c:v>
                </c:pt>
                <c:pt idx="7052">
                  <c:v>1.0001</c:v>
                </c:pt>
                <c:pt idx="7053">
                  <c:v>1E-4</c:v>
                </c:pt>
                <c:pt idx="7054">
                  <c:v>2.0001000000000002</c:v>
                </c:pt>
                <c:pt idx="7055">
                  <c:v>1E-4</c:v>
                </c:pt>
                <c:pt idx="7056">
                  <c:v>1.0001</c:v>
                </c:pt>
                <c:pt idx="7057">
                  <c:v>1.0001</c:v>
                </c:pt>
                <c:pt idx="7058">
                  <c:v>1E-4</c:v>
                </c:pt>
                <c:pt idx="7059">
                  <c:v>1.0001</c:v>
                </c:pt>
                <c:pt idx="7060">
                  <c:v>1E-4</c:v>
                </c:pt>
                <c:pt idx="7061">
                  <c:v>1E-4</c:v>
                </c:pt>
                <c:pt idx="7062">
                  <c:v>1E-4</c:v>
                </c:pt>
                <c:pt idx="7063">
                  <c:v>2.0001000000000002</c:v>
                </c:pt>
                <c:pt idx="7064">
                  <c:v>1E-4</c:v>
                </c:pt>
                <c:pt idx="7065">
                  <c:v>1.0001</c:v>
                </c:pt>
                <c:pt idx="7066">
                  <c:v>1E-4</c:v>
                </c:pt>
                <c:pt idx="7067">
                  <c:v>1E-4</c:v>
                </c:pt>
                <c:pt idx="7068">
                  <c:v>1E-4</c:v>
                </c:pt>
                <c:pt idx="7069">
                  <c:v>1.0001</c:v>
                </c:pt>
                <c:pt idx="7070">
                  <c:v>2.0001000000000002</c:v>
                </c:pt>
                <c:pt idx="7071">
                  <c:v>3.0001000000000002</c:v>
                </c:pt>
                <c:pt idx="7072">
                  <c:v>1.0001</c:v>
                </c:pt>
                <c:pt idx="7073">
                  <c:v>12.0001</c:v>
                </c:pt>
                <c:pt idx="7074">
                  <c:v>22.0001</c:v>
                </c:pt>
                <c:pt idx="7075">
                  <c:v>77.000100000000003</c:v>
                </c:pt>
                <c:pt idx="7076">
                  <c:v>91.000100000000003</c:v>
                </c:pt>
                <c:pt idx="7077">
                  <c:v>28.0001</c:v>
                </c:pt>
                <c:pt idx="7078">
                  <c:v>4.0000999999999998</c:v>
                </c:pt>
                <c:pt idx="7079">
                  <c:v>5.0000999999999998</c:v>
                </c:pt>
                <c:pt idx="7080">
                  <c:v>5.0000999999999998</c:v>
                </c:pt>
                <c:pt idx="7081">
                  <c:v>14.0001</c:v>
                </c:pt>
                <c:pt idx="7082">
                  <c:v>30.0001</c:v>
                </c:pt>
                <c:pt idx="7083">
                  <c:v>48.000100000000003</c:v>
                </c:pt>
                <c:pt idx="7084">
                  <c:v>10.0001</c:v>
                </c:pt>
                <c:pt idx="7085">
                  <c:v>3.0001000000000002</c:v>
                </c:pt>
                <c:pt idx="7086">
                  <c:v>1E-4</c:v>
                </c:pt>
                <c:pt idx="7087">
                  <c:v>1.0001</c:v>
                </c:pt>
                <c:pt idx="7088">
                  <c:v>1.0001</c:v>
                </c:pt>
                <c:pt idx="7089">
                  <c:v>1.0001</c:v>
                </c:pt>
                <c:pt idx="7090">
                  <c:v>1E-4</c:v>
                </c:pt>
                <c:pt idx="7091">
                  <c:v>1E-4</c:v>
                </c:pt>
                <c:pt idx="7092">
                  <c:v>1.0001</c:v>
                </c:pt>
                <c:pt idx="7093">
                  <c:v>2.0001000000000002</c:v>
                </c:pt>
                <c:pt idx="7094">
                  <c:v>1E-4</c:v>
                </c:pt>
                <c:pt idx="7095">
                  <c:v>1.0001</c:v>
                </c:pt>
                <c:pt idx="7096">
                  <c:v>1E-4</c:v>
                </c:pt>
                <c:pt idx="7097">
                  <c:v>1E-4</c:v>
                </c:pt>
                <c:pt idx="7098">
                  <c:v>1E-4</c:v>
                </c:pt>
                <c:pt idx="7099">
                  <c:v>1.0001</c:v>
                </c:pt>
                <c:pt idx="7100">
                  <c:v>1E-4</c:v>
                </c:pt>
                <c:pt idx="7101">
                  <c:v>1E-4</c:v>
                </c:pt>
                <c:pt idx="7102">
                  <c:v>1.0001</c:v>
                </c:pt>
                <c:pt idx="7103">
                  <c:v>1E-4</c:v>
                </c:pt>
                <c:pt idx="7104">
                  <c:v>1E-4</c:v>
                </c:pt>
                <c:pt idx="7105">
                  <c:v>1.0001</c:v>
                </c:pt>
                <c:pt idx="7106">
                  <c:v>1E-4</c:v>
                </c:pt>
                <c:pt idx="7107">
                  <c:v>1.0001</c:v>
                </c:pt>
                <c:pt idx="7108">
                  <c:v>1E-4</c:v>
                </c:pt>
                <c:pt idx="7109">
                  <c:v>1E-4</c:v>
                </c:pt>
                <c:pt idx="7110">
                  <c:v>1E-4</c:v>
                </c:pt>
                <c:pt idx="7111">
                  <c:v>1E-4</c:v>
                </c:pt>
                <c:pt idx="7112">
                  <c:v>1E-4</c:v>
                </c:pt>
                <c:pt idx="7113">
                  <c:v>1.0001</c:v>
                </c:pt>
                <c:pt idx="7114">
                  <c:v>1E-4</c:v>
                </c:pt>
                <c:pt idx="7115">
                  <c:v>2.0001000000000002</c:v>
                </c:pt>
                <c:pt idx="7116">
                  <c:v>1.0001</c:v>
                </c:pt>
                <c:pt idx="7117">
                  <c:v>1E-4</c:v>
                </c:pt>
                <c:pt idx="7118">
                  <c:v>1E-4</c:v>
                </c:pt>
                <c:pt idx="7119">
                  <c:v>1.0001</c:v>
                </c:pt>
                <c:pt idx="7120">
                  <c:v>1E-4</c:v>
                </c:pt>
                <c:pt idx="7121">
                  <c:v>2.0001000000000002</c:v>
                </c:pt>
                <c:pt idx="7122">
                  <c:v>1.0001</c:v>
                </c:pt>
                <c:pt idx="7123">
                  <c:v>1E-4</c:v>
                </c:pt>
                <c:pt idx="7124">
                  <c:v>3.0001000000000002</c:v>
                </c:pt>
                <c:pt idx="7125">
                  <c:v>4.0000999999999998</c:v>
                </c:pt>
                <c:pt idx="7126">
                  <c:v>5.0000999999999998</c:v>
                </c:pt>
                <c:pt idx="7127">
                  <c:v>5.0000999999999998</c:v>
                </c:pt>
                <c:pt idx="7128">
                  <c:v>13.0001</c:v>
                </c:pt>
                <c:pt idx="7129">
                  <c:v>10.0001</c:v>
                </c:pt>
                <c:pt idx="7130">
                  <c:v>5.0000999999999998</c:v>
                </c:pt>
                <c:pt idx="7131">
                  <c:v>1.0001</c:v>
                </c:pt>
                <c:pt idx="7132">
                  <c:v>1.0001</c:v>
                </c:pt>
                <c:pt idx="7133">
                  <c:v>1E-4</c:v>
                </c:pt>
                <c:pt idx="7134">
                  <c:v>3.0001000000000002</c:v>
                </c:pt>
                <c:pt idx="7135">
                  <c:v>1.0001</c:v>
                </c:pt>
                <c:pt idx="7136">
                  <c:v>8.0000999999999998</c:v>
                </c:pt>
                <c:pt idx="7137">
                  <c:v>4.0000999999999998</c:v>
                </c:pt>
                <c:pt idx="7138">
                  <c:v>1.0001</c:v>
                </c:pt>
                <c:pt idx="7139">
                  <c:v>2.0001000000000002</c:v>
                </c:pt>
                <c:pt idx="7140">
                  <c:v>1E-4</c:v>
                </c:pt>
                <c:pt idx="7141">
                  <c:v>1E-4</c:v>
                </c:pt>
                <c:pt idx="7142">
                  <c:v>1.0001</c:v>
                </c:pt>
                <c:pt idx="7143">
                  <c:v>1E-4</c:v>
                </c:pt>
                <c:pt idx="7144">
                  <c:v>1E-4</c:v>
                </c:pt>
                <c:pt idx="7145">
                  <c:v>1E-4</c:v>
                </c:pt>
                <c:pt idx="7146">
                  <c:v>1E-4</c:v>
                </c:pt>
                <c:pt idx="7147">
                  <c:v>1E-4</c:v>
                </c:pt>
                <c:pt idx="7148">
                  <c:v>1.0001</c:v>
                </c:pt>
                <c:pt idx="7149">
                  <c:v>1E-4</c:v>
                </c:pt>
                <c:pt idx="7150">
                  <c:v>1E-4</c:v>
                </c:pt>
                <c:pt idx="7151">
                  <c:v>1E-4</c:v>
                </c:pt>
                <c:pt idx="7152">
                  <c:v>1E-4</c:v>
                </c:pt>
                <c:pt idx="7153">
                  <c:v>1E-4</c:v>
                </c:pt>
                <c:pt idx="7154">
                  <c:v>1E-4</c:v>
                </c:pt>
                <c:pt idx="7155">
                  <c:v>1.0001</c:v>
                </c:pt>
                <c:pt idx="7156">
                  <c:v>1E-4</c:v>
                </c:pt>
                <c:pt idx="7157">
                  <c:v>1.0001</c:v>
                </c:pt>
                <c:pt idx="7158">
                  <c:v>1.0001</c:v>
                </c:pt>
                <c:pt idx="7159">
                  <c:v>1E-4</c:v>
                </c:pt>
                <c:pt idx="7160">
                  <c:v>1.0001</c:v>
                </c:pt>
                <c:pt idx="7161">
                  <c:v>2.0001000000000002</c:v>
                </c:pt>
                <c:pt idx="7162">
                  <c:v>3.0001000000000002</c:v>
                </c:pt>
                <c:pt idx="7163">
                  <c:v>1E-4</c:v>
                </c:pt>
                <c:pt idx="7164">
                  <c:v>1E-4</c:v>
                </c:pt>
                <c:pt idx="7165">
                  <c:v>1E-4</c:v>
                </c:pt>
                <c:pt idx="7166">
                  <c:v>2.0001000000000002</c:v>
                </c:pt>
                <c:pt idx="7167">
                  <c:v>2.0001000000000002</c:v>
                </c:pt>
                <c:pt idx="7168">
                  <c:v>1.0001</c:v>
                </c:pt>
                <c:pt idx="7169">
                  <c:v>1E-4</c:v>
                </c:pt>
                <c:pt idx="7170">
                  <c:v>1.0001</c:v>
                </c:pt>
                <c:pt idx="7171">
                  <c:v>2.0001000000000002</c:v>
                </c:pt>
                <c:pt idx="7172">
                  <c:v>2.0001000000000002</c:v>
                </c:pt>
                <c:pt idx="7173">
                  <c:v>1.0001</c:v>
                </c:pt>
                <c:pt idx="7174">
                  <c:v>5.0000999999999998</c:v>
                </c:pt>
                <c:pt idx="7175">
                  <c:v>4.0000999999999998</c:v>
                </c:pt>
                <c:pt idx="7176">
                  <c:v>1E-4</c:v>
                </c:pt>
                <c:pt idx="7177">
                  <c:v>4.0000999999999998</c:v>
                </c:pt>
                <c:pt idx="7178">
                  <c:v>17.0001</c:v>
                </c:pt>
                <c:pt idx="7179">
                  <c:v>28.0001</c:v>
                </c:pt>
                <c:pt idx="7180">
                  <c:v>50.000100000000003</c:v>
                </c:pt>
                <c:pt idx="7181">
                  <c:v>61.000100000000003</c:v>
                </c:pt>
                <c:pt idx="7182">
                  <c:v>62.000100000000003</c:v>
                </c:pt>
                <c:pt idx="7183">
                  <c:v>62.000100000000003</c:v>
                </c:pt>
                <c:pt idx="7184">
                  <c:v>26.0001</c:v>
                </c:pt>
                <c:pt idx="7185">
                  <c:v>6.0000999999999998</c:v>
                </c:pt>
                <c:pt idx="7186">
                  <c:v>7.0000999999999998</c:v>
                </c:pt>
                <c:pt idx="7187">
                  <c:v>2.0001000000000002</c:v>
                </c:pt>
                <c:pt idx="7188">
                  <c:v>9.0000999999999998</c:v>
                </c:pt>
                <c:pt idx="7189">
                  <c:v>3.0001000000000002</c:v>
                </c:pt>
                <c:pt idx="7190">
                  <c:v>27.0001</c:v>
                </c:pt>
                <c:pt idx="7191">
                  <c:v>24.0001</c:v>
                </c:pt>
                <c:pt idx="7192">
                  <c:v>3.0001000000000002</c:v>
                </c:pt>
                <c:pt idx="7193">
                  <c:v>1.0001</c:v>
                </c:pt>
                <c:pt idx="7194">
                  <c:v>1E-4</c:v>
                </c:pt>
                <c:pt idx="7195">
                  <c:v>1E-4</c:v>
                </c:pt>
                <c:pt idx="7196">
                  <c:v>3.0001000000000002</c:v>
                </c:pt>
                <c:pt idx="7197">
                  <c:v>1E-4</c:v>
                </c:pt>
                <c:pt idx="7198">
                  <c:v>1E-4</c:v>
                </c:pt>
                <c:pt idx="7199">
                  <c:v>1.0001</c:v>
                </c:pt>
                <c:pt idx="7200">
                  <c:v>1.0001</c:v>
                </c:pt>
                <c:pt idx="7201">
                  <c:v>1E-4</c:v>
                </c:pt>
                <c:pt idx="7202">
                  <c:v>1E-4</c:v>
                </c:pt>
                <c:pt idx="7203">
                  <c:v>3.0001000000000002</c:v>
                </c:pt>
                <c:pt idx="7204">
                  <c:v>2.0001000000000002</c:v>
                </c:pt>
                <c:pt idx="7205">
                  <c:v>1.0001</c:v>
                </c:pt>
                <c:pt idx="7206">
                  <c:v>1.0001</c:v>
                </c:pt>
                <c:pt idx="7207">
                  <c:v>2.0001000000000002</c:v>
                </c:pt>
                <c:pt idx="7208">
                  <c:v>1.0001</c:v>
                </c:pt>
                <c:pt idx="7209">
                  <c:v>1E-4</c:v>
                </c:pt>
                <c:pt idx="7210">
                  <c:v>1E-4</c:v>
                </c:pt>
                <c:pt idx="7211">
                  <c:v>2.0001000000000002</c:v>
                </c:pt>
                <c:pt idx="7212">
                  <c:v>1.0001</c:v>
                </c:pt>
                <c:pt idx="7213">
                  <c:v>1.0001</c:v>
                </c:pt>
                <c:pt idx="7214">
                  <c:v>1.0001</c:v>
                </c:pt>
                <c:pt idx="7215">
                  <c:v>2.0001000000000002</c:v>
                </c:pt>
                <c:pt idx="7216">
                  <c:v>1.0001</c:v>
                </c:pt>
                <c:pt idx="7217">
                  <c:v>1E-4</c:v>
                </c:pt>
                <c:pt idx="7218">
                  <c:v>1.0001</c:v>
                </c:pt>
                <c:pt idx="7219">
                  <c:v>1E-4</c:v>
                </c:pt>
                <c:pt idx="7220">
                  <c:v>1E-4</c:v>
                </c:pt>
                <c:pt idx="7221">
                  <c:v>1.0001</c:v>
                </c:pt>
                <c:pt idx="7222">
                  <c:v>3.0001000000000002</c:v>
                </c:pt>
                <c:pt idx="7223">
                  <c:v>2.0001000000000002</c:v>
                </c:pt>
                <c:pt idx="7224">
                  <c:v>2.0001000000000002</c:v>
                </c:pt>
                <c:pt idx="7225">
                  <c:v>1E-4</c:v>
                </c:pt>
                <c:pt idx="7226">
                  <c:v>2.0001000000000002</c:v>
                </c:pt>
                <c:pt idx="7227">
                  <c:v>3.0001000000000002</c:v>
                </c:pt>
                <c:pt idx="7228">
                  <c:v>1.0001</c:v>
                </c:pt>
                <c:pt idx="7229">
                  <c:v>3.0001000000000002</c:v>
                </c:pt>
                <c:pt idx="7230">
                  <c:v>8.0000999999999998</c:v>
                </c:pt>
                <c:pt idx="7231">
                  <c:v>23.0001</c:v>
                </c:pt>
                <c:pt idx="7232">
                  <c:v>37.000100000000003</c:v>
                </c:pt>
                <c:pt idx="7233">
                  <c:v>32.000100000000003</c:v>
                </c:pt>
                <c:pt idx="7234">
                  <c:v>28.0001</c:v>
                </c:pt>
                <c:pt idx="7235">
                  <c:v>28.0001</c:v>
                </c:pt>
                <c:pt idx="7236">
                  <c:v>38.000100000000003</c:v>
                </c:pt>
                <c:pt idx="7237">
                  <c:v>21.0001</c:v>
                </c:pt>
                <c:pt idx="7238">
                  <c:v>4.0000999999999998</c:v>
                </c:pt>
                <c:pt idx="7239">
                  <c:v>1.0001</c:v>
                </c:pt>
                <c:pt idx="7240">
                  <c:v>1.0001</c:v>
                </c:pt>
                <c:pt idx="7241">
                  <c:v>1E-4</c:v>
                </c:pt>
                <c:pt idx="7242">
                  <c:v>2.0001000000000002</c:v>
                </c:pt>
                <c:pt idx="7243">
                  <c:v>5.0000999999999998</c:v>
                </c:pt>
                <c:pt idx="7244">
                  <c:v>3.0001000000000002</c:v>
                </c:pt>
                <c:pt idx="7245">
                  <c:v>2.0001000000000002</c:v>
                </c:pt>
                <c:pt idx="7246">
                  <c:v>3.0001000000000002</c:v>
                </c:pt>
                <c:pt idx="7247">
                  <c:v>1E-4</c:v>
                </c:pt>
                <c:pt idx="7248">
                  <c:v>1E-4</c:v>
                </c:pt>
                <c:pt idx="7249">
                  <c:v>1E-4</c:v>
                </c:pt>
                <c:pt idx="7250">
                  <c:v>1.0001</c:v>
                </c:pt>
                <c:pt idx="7251">
                  <c:v>1E-4</c:v>
                </c:pt>
                <c:pt idx="7252">
                  <c:v>1E-4</c:v>
                </c:pt>
                <c:pt idx="7253">
                  <c:v>1.0001</c:v>
                </c:pt>
                <c:pt idx="7254">
                  <c:v>1E-4</c:v>
                </c:pt>
                <c:pt idx="7255">
                  <c:v>2.0001000000000002</c:v>
                </c:pt>
                <c:pt idx="7256">
                  <c:v>1E-4</c:v>
                </c:pt>
                <c:pt idx="7257">
                  <c:v>1.0001</c:v>
                </c:pt>
                <c:pt idx="7258">
                  <c:v>1.0001</c:v>
                </c:pt>
                <c:pt idx="7259">
                  <c:v>2.0001000000000002</c:v>
                </c:pt>
                <c:pt idx="7260">
                  <c:v>1.0001</c:v>
                </c:pt>
                <c:pt idx="7261">
                  <c:v>1E-4</c:v>
                </c:pt>
                <c:pt idx="7262">
                  <c:v>1E-4</c:v>
                </c:pt>
                <c:pt idx="7263">
                  <c:v>1.0001</c:v>
                </c:pt>
                <c:pt idx="7264">
                  <c:v>2.0001000000000002</c:v>
                </c:pt>
                <c:pt idx="7265">
                  <c:v>1E-4</c:v>
                </c:pt>
                <c:pt idx="7266">
                  <c:v>1E-4</c:v>
                </c:pt>
                <c:pt idx="7267">
                  <c:v>1.0001</c:v>
                </c:pt>
                <c:pt idx="7268">
                  <c:v>2.0001000000000002</c:v>
                </c:pt>
                <c:pt idx="7269">
                  <c:v>1E-4</c:v>
                </c:pt>
                <c:pt idx="7270">
                  <c:v>2.0001000000000002</c:v>
                </c:pt>
                <c:pt idx="7271">
                  <c:v>1E-4</c:v>
                </c:pt>
                <c:pt idx="7272">
                  <c:v>2.0001000000000002</c:v>
                </c:pt>
                <c:pt idx="7273">
                  <c:v>1E-4</c:v>
                </c:pt>
                <c:pt idx="7274">
                  <c:v>1.0001</c:v>
                </c:pt>
                <c:pt idx="7275">
                  <c:v>1E-4</c:v>
                </c:pt>
                <c:pt idx="7276">
                  <c:v>2.0001000000000002</c:v>
                </c:pt>
                <c:pt idx="7277">
                  <c:v>3.0001000000000002</c:v>
                </c:pt>
                <c:pt idx="7278">
                  <c:v>1E-4</c:v>
                </c:pt>
                <c:pt idx="7279">
                  <c:v>1E-4</c:v>
                </c:pt>
                <c:pt idx="7280">
                  <c:v>1.0001</c:v>
                </c:pt>
                <c:pt idx="7281">
                  <c:v>1.0001</c:v>
                </c:pt>
                <c:pt idx="7282">
                  <c:v>1.0001</c:v>
                </c:pt>
                <c:pt idx="7283">
                  <c:v>2.0001000000000002</c:v>
                </c:pt>
                <c:pt idx="7284">
                  <c:v>8.0000999999999998</c:v>
                </c:pt>
                <c:pt idx="7285">
                  <c:v>25.0001</c:v>
                </c:pt>
                <c:pt idx="7286">
                  <c:v>25.0001</c:v>
                </c:pt>
                <c:pt idx="7287">
                  <c:v>41.000100000000003</c:v>
                </c:pt>
                <c:pt idx="7288">
                  <c:v>33.000100000000003</c:v>
                </c:pt>
                <c:pt idx="7289">
                  <c:v>21.0001</c:v>
                </c:pt>
                <c:pt idx="7290">
                  <c:v>20.0001</c:v>
                </c:pt>
                <c:pt idx="7291">
                  <c:v>2.0001000000000002</c:v>
                </c:pt>
                <c:pt idx="7292">
                  <c:v>5.0000999999999998</c:v>
                </c:pt>
                <c:pt idx="7293">
                  <c:v>3.0001000000000002</c:v>
                </c:pt>
                <c:pt idx="7294">
                  <c:v>1.0001</c:v>
                </c:pt>
                <c:pt idx="7295">
                  <c:v>4.0000999999999998</c:v>
                </c:pt>
                <c:pt idx="7296">
                  <c:v>3.0001000000000002</c:v>
                </c:pt>
                <c:pt idx="7297">
                  <c:v>9.0000999999999998</c:v>
                </c:pt>
                <c:pt idx="7298">
                  <c:v>3.0001000000000002</c:v>
                </c:pt>
                <c:pt idx="7299">
                  <c:v>1.0001</c:v>
                </c:pt>
                <c:pt idx="7300">
                  <c:v>1E-4</c:v>
                </c:pt>
                <c:pt idx="7301">
                  <c:v>2.0001000000000002</c:v>
                </c:pt>
                <c:pt idx="7302">
                  <c:v>2.0001000000000002</c:v>
                </c:pt>
                <c:pt idx="7303">
                  <c:v>3.0001000000000002</c:v>
                </c:pt>
                <c:pt idx="7304">
                  <c:v>1E-4</c:v>
                </c:pt>
                <c:pt idx="7305">
                  <c:v>3.0001000000000002</c:v>
                </c:pt>
                <c:pt idx="7306">
                  <c:v>2.0001000000000002</c:v>
                </c:pt>
                <c:pt idx="7307">
                  <c:v>1E-4</c:v>
                </c:pt>
                <c:pt idx="7308">
                  <c:v>3.0001000000000002</c:v>
                </c:pt>
                <c:pt idx="7309">
                  <c:v>1.0001</c:v>
                </c:pt>
                <c:pt idx="7310">
                  <c:v>1.0001</c:v>
                </c:pt>
                <c:pt idx="7311">
                  <c:v>5.0000999999999998</c:v>
                </c:pt>
                <c:pt idx="7312">
                  <c:v>1E-4</c:v>
                </c:pt>
                <c:pt idx="7313">
                  <c:v>2.0001000000000002</c:v>
                </c:pt>
                <c:pt idx="7314">
                  <c:v>1E-4</c:v>
                </c:pt>
                <c:pt idx="7315">
                  <c:v>1E-4</c:v>
                </c:pt>
                <c:pt idx="7316">
                  <c:v>3.0001000000000002</c:v>
                </c:pt>
                <c:pt idx="7317">
                  <c:v>3.0001000000000002</c:v>
                </c:pt>
                <c:pt idx="7318">
                  <c:v>1.0001</c:v>
                </c:pt>
                <c:pt idx="7319">
                  <c:v>1.0001</c:v>
                </c:pt>
                <c:pt idx="7320">
                  <c:v>1E-4</c:v>
                </c:pt>
                <c:pt idx="7321">
                  <c:v>1E-4</c:v>
                </c:pt>
                <c:pt idx="7322">
                  <c:v>2.0001000000000002</c:v>
                </c:pt>
                <c:pt idx="7323">
                  <c:v>1E-4</c:v>
                </c:pt>
                <c:pt idx="7324">
                  <c:v>1.0001</c:v>
                </c:pt>
                <c:pt idx="7325">
                  <c:v>2.0001000000000002</c:v>
                </c:pt>
                <c:pt idx="7326">
                  <c:v>2.0001000000000002</c:v>
                </c:pt>
                <c:pt idx="7327">
                  <c:v>2.0001000000000002</c:v>
                </c:pt>
                <c:pt idx="7328">
                  <c:v>4.0000999999999998</c:v>
                </c:pt>
                <c:pt idx="7329">
                  <c:v>1.0001</c:v>
                </c:pt>
                <c:pt idx="7330">
                  <c:v>1.0001</c:v>
                </c:pt>
                <c:pt idx="7331">
                  <c:v>1E-4</c:v>
                </c:pt>
                <c:pt idx="7332">
                  <c:v>1.0001</c:v>
                </c:pt>
                <c:pt idx="7333">
                  <c:v>3.0001000000000002</c:v>
                </c:pt>
                <c:pt idx="7334">
                  <c:v>3.0001000000000002</c:v>
                </c:pt>
                <c:pt idx="7335">
                  <c:v>6.0000999999999998</c:v>
                </c:pt>
                <c:pt idx="7336">
                  <c:v>11.0001</c:v>
                </c:pt>
                <c:pt idx="7337">
                  <c:v>27.0001</c:v>
                </c:pt>
                <c:pt idx="7338">
                  <c:v>47.000100000000003</c:v>
                </c:pt>
                <c:pt idx="7339">
                  <c:v>70.000100000000003</c:v>
                </c:pt>
                <c:pt idx="7340">
                  <c:v>112.0001</c:v>
                </c:pt>
                <c:pt idx="7341">
                  <c:v>104.0001</c:v>
                </c:pt>
                <c:pt idx="7342">
                  <c:v>67.000100000000003</c:v>
                </c:pt>
                <c:pt idx="7343">
                  <c:v>34.000100000000003</c:v>
                </c:pt>
                <c:pt idx="7344">
                  <c:v>13.0001</c:v>
                </c:pt>
                <c:pt idx="7345">
                  <c:v>6.0000999999999998</c:v>
                </c:pt>
                <c:pt idx="7346">
                  <c:v>1.0001</c:v>
                </c:pt>
                <c:pt idx="7347">
                  <c:v>7.0000999999999998</c:v>
                </c:pt>
                <c:pt idx="7348">
                  <c:v>4.0000999999999998</c:v>
                </c:pt>
                <c:pt idx="7349">
                  <c:v>3.0001000000000002</c:v>
                </c:pt>
                <c:pt idx="7350">
                  <c:v>2.0001000000000002</c:v>
                </c:pt>
                <c:pt idx="7351">
                  <c:v>1.0001</c:v>
                </c:pt>
                <c:pt idx="7352">
                  <c:v>1E-4</c:v>
                </c:pt>
                <c:pt idx="7353">
                  <c:v>2.0001000000000002</c:v>
                </c:pt>
                <c:pt idx="7354">
                  <c:v>1.0001</c:v>
                </c:pt>
                <c:pt idx="7355">
                  <c:v>1.0001</c:v>
                </c:pt>
                <c:pt idx="7356">
                  <c:v>1.0001</c:v>
                </c:pt>
                <c:pt idx="7357">
                  <c:v>3.0001000000000002</c:v>
                </c:pt>
                <c:pt idx="7358">
                  <c:v>1E-4</c:v>
                </c:pt>
                <c:pt idx="7359">
                  <c:v>1E-4</c:v>
                </c:pt>
                <c:pt idx="7360">
                  <c:v>1E-4</c:v>
                </c:pt>
                <c:pt idx="7361">
                  <c:v>3.0001000000000002</c:v>
                </c:pt>
                <c:pt idx="7362">
                  <c:v>1.0001</c:v>
                </c:pt>
                <c:pt idx="7363">
                  <c:v>2.0001000000000002</c:v>
                </c:pt>
                <c:pt idx="7364">
                  <c:v>1.0001</c:v>
                </c:pt>
                <c:pt idx="7365">
                  <c:v>1E-4</c:v>
                </c:pt>
                <c:pt idx="7366">
                  <c:v>4.0000999999999998</c:v>
                </c:pt>
                <c:pt idx="7367">
                  <c:v>1.0001</c:v>
                </c:pt>
                <c:pt idx="7368">
                  <c:v>2.0001000000000002</c:v>
                </c:pt>
                <c:pt idx="7369">
                  <c:v>1.0001</c:v>
                </c:pt>
                <c:pt idx="7370">
                  <c:v>2.0001000000000002</c:v>
                </c:pt>
                <c:pt idx="7371">
                  <c:v>1.0001</c:v>
                </c:pt>
                <c:pt idx="7372">
                  <c:v>2.0001000000000002</c:v>
                </c:pt>
                <c:pt idx="7373">
                  <c:v>3.0001000000000002</c:v>
                </c:pt>
                <c:pt idx="7374">
                  <c:v>2.0001000000000002</c:v>
                </c:pt>
                <c:pt idx="7375">
                  <c:v>1E-4</c:v>
                </c:pt>
                <c:pt idx="7376">
                  <c:v>1.0001</c:v>
                </c:pt>
                <c:pt idx="7377">
                  <c:v>1E-4</c:v>
                </c:pt>
                <c:pt idx="7378">
                  <c:v>1E-4</c:v>
                </c:pt>
                <c:pt idx="7379">
                  <c:v>4.0000999999999998</c:v>
                </c:pt>
                <c:pt idx="7380">
                  <c:v>4.0000999999999998</c:v>
                </c:pt>
                <c:pt idx="7381">
                  <c:v>2.0001000000000002</c:v>
                </c:pt>
                <c:pt idx="7382">
                  <c:v>6.0000999999999998</c:v>
                </c:pt>
                <c:pt idx="7383">
                  <c:v>1E-4</c:v>
                </c:pt>
                <c:pt idx="7384">
                  <c:v>4.0000999999999998</c:v>
                </c:pt>
                <c:pt idx="7385">
                  <c:v>4.0000999999999998</c:v>
                </c:pt>
                <c:pt idx="7386">
                  <c:v>2.0001000000000002</c:v>
                </c:pt>
                <c:pt idx="7387">
                  <c:v>1.0001</c:v>
                </c:pt>
                <c:pt idx="7388">
                  <c:v>7.0000999999999998</c:v>
                </c:pt>
                <c:pt idx="7389">
                  <c:v>15.0001</c:v>
                </c:pt>
                <c:pt idx="7390">
                  <c:v>28.0001</c:v>
                </c:pt>
                <c:pt idx="7391">
                  <c:v>55.000100000000003</c:v>
                </c:pt>
                <c:pt idx="7392">
                  <c:v>61.000100000000003</c:v>
                </c:pt>
                <c:pt idx="7393">
                  <c:v>76.000100000000003</c:v>
                </c:pt>
                <c:pt idx="7394">
                  <c:v>34.000100000000003</c:v>
                </c:pt>
                <c:pt idx="7395">
                  <c:v>10.0001</c:v>
                </c:pt>
                <c:pt idx="7396">
                  <c:v>5.0000999999999998</c:v>
                </c:pt>
                <c:pt idx="7397">
                  <c:v>6.0000999999999998</c:v>
                </c:pt>
                <c:pt idx="7398">
                  <c:v>2.0001000000000002</c:v>
                </c:pt>
                <c:pt idx="7399">
                  <c:v>5.0000999999999998</c:v>
                </c:pt>
                <c:pt idx="7400">
                  <c:v>2.0001000000000002</c:v>
                </c:pt>
                <c:pt idx="7401">
                  <c:v>1E-4</c:v>
                </c:pt>
                <c:pt idx="7402">
                  <c:v>2.0001000000000002</c:v>
                </c:pt>
                <c:pt idx="7403">
                  <c:v>6.0000999999999998</c:v>
                </c:pt>
                <c:pt idx="7404">
                  <c:v>1E-4</c:v>
                </c:pt>
                <c:pt idx="7405">
                  <c:v>3.0001000000000002</c:v>
                </c:pt>
                <c:pt idx="7406">
                  <c:v>1.0001</c:v>
                </c:pt>
                <c:pt idx="7407">
                  <c:v>3.0001000000000002</c:v>
                </c:pt>
                <c:pt idx="7408">
                  <c:v>3.0001000000000002</c:v>
                </c:pt>
                <c:pt idx="7409">
                  <c:v>1E-4</c:v>
                </c:pt>
                <c:pt idx="7410">
                  <c:v>1E-4</c:v>
                </c:pt>
                <c:pt idx="7411">
                  <c:v>1.0001</c:v>
                </c:pt>
                <c:pt idx="7412">
                  <c:v>2.0001000000000002</c:v>
                </c:pt>
                <c:pt idx="7413">
                  <c:v>2.0001000000000002</c:v>
                </c:pt>
                <c:pt idx="7414">
                  <c:v>3.0001000000000002</c:v>
                </c:pt>
                <c:pt idx="7415">
                  <c:v>1.0001</c:v>
                </c:pt>
                <c:pt idx="7416">
                  <c:v>1.0001</c:v>
                </c:pt>
                <c:pt idx="7417">
                  <c:v>3.0001000000000002</c:v>
                </c:pt>
                <c:pt idx="7418">
                  <c:v>2.0001000000000002</c:v>
                </c:pt>
                <c:pt idx="7419">
                  <c:v>2.0001000000000002</c:v>
                </c:pt>
                <c:pt idx="7420">
                  <c:v>3.0001000000000002</c:v>
                </c:pt>
                <c:pt idx="7421">
                  <c:v>2.0001000000000002</c:v>
                </c:pt>
                <c:pt idx="7422">
                  <c:v>4.0000999999999998</c:v>
                </c:pt>
                <c:pt idx="7423">
                  <c:v>3.0001000000000002</c:v>
                </c:pt>
                <c:pt idx="7424">
                  <c:v>1E-4</c:v>
                </c:pt>
                <c:pt idx="7425">
                  <c:v>1E-4</c:v>
                </c:pt>
                <c:pt idx="7426">
                  <c:v>2.0001000000000002</c:v>
                </c:pt>
                <c:pt idx="7427">
                  <c:v>1E-4</c:v>
                </c:pt>
                <c:pt idx="7428">
                  <c:v>2.0001000000000002</c:v>
                </c:pt>
                <c:pt idx="7429">
                  <c:v>1.0001</c:v>
                </c:pt>
                <c:pt idx="7430">
                  <c:v>1E-4</c:v>
                </c:pt>
                <c:pt idx="7431">
                  <c:v>3.0001000000000002</c:v>
                </c:pt>
                <c:pt idx="7432">
                  <c:v>1.0001</c:v>
                </c:pt>
                <c:pt idx="7433">
                  <c:v>6.0000999999999998</c:v>
                </c:pt>
                <c:pt idx="7434">
                  <c:v>2.0001000000000002</c:v>
                </c:pt>
                <c:pt idx="7435">
                  <c:v>1.0001</c:v>
                </c:pt>
                <c:pt idx="7436">
                  <c:v>3.0001000000000002</c:v>
                </c:pt>
                <c:pt idx="7437">
                  <c:v>1.0001</c:v>
                </c:pt>
                <c:pt idx="7438">
                  <c:v>4.0000999999999998</c:v>
                </c:pt>
                <c:pt idx="7439">
                  <c:v>4.0000999999999998</c:v>
                </c:pt>
                <c:pt idx="7440">
                  <c:v>4.0000999999999998</c:v>
                </c:pt>
                <c:pt idx="7441">
                  <c:v>25.0001</c:v>
                </c:pt>
                <c:pt idx="7442">
                  <c:v>39.000100000000003</c:v>
                </c:pt>
                <c:pt idx="7443">
                  <c:v>68.000100000000003</c:v>
                </c:pt>
                <c:pt idx="7444">
                  <c:v>73.000100000000003</c:v>
                </c:pt>
                <c:pt idx="7445">
                  <c:v>74.000100000000003</c:v>
                </c:pt>
                <c:pt idx="7446">
                  <c:v>63.000100000000003</c:v>
                </c:pt>
                <c:pt idx="7447">
                  <c:v>20.0001</c:v>
                </c:pt>
                <c:pt idx="7448">
                  <c:v>5.0000999999999998</c:v>
                </c:pt>
                <c:pt idx="7449">
                  <c:v>7.0000999999999998</c:v>
                </c:pt>
                <c:pt idx="7450">
                  <c:v>9.0000999999999998</c:v>
                </c:pt>
                <c:pt idx="7451">
                  <c:v>2.0001000000000002</c:v>
                </c:pt>
                <c:pt idx="7452">
                  <c:v>1.0001</c:v>
                </c:pt>
                <c:pt idx="7453">
                  <c:v>3.0001000000000002</c:v>
                </c:pt>
                <c:pt idx="7454">
                  <c:v>2.0001000000000002</c:v>
                </c:pt>
                <c:pt idx="7455">
                  <c:v>1.0001</c:v>
                </c:pt>
                <c:pt idx="7456">
                  <c:v>2.0001000000000002</c:v>
                </c:pt>
                <c:pt idx="7457">
                  <c:v>3.0001000000000002</c:v>
                </c:pt>
                <c:pt idx="7458">
                  <c:v>4.0000999999999998</c:v>
                </c:pt>
                <c:pt idx="7459">
                  <c:v>1.0001</c:v>
                </c:pt>
                <c:pt idx="7460">
                  <c:v>1.0001</c:v>
                </c:pt>
                <c:pt idx="7461">
                  <c:v>2.0001000000000002</c:v>
                </c:pt>
                <c:pt idx="7462">
                  <c:v>1.0001</c:v>
                </c:pt>
                <c:pt idx="7463">
                  <c:v>5.0000999999999998</c:v>
                </c:pt>
                <c:pt idx="7464">
                  <c:v>2.0001000000000002</c:v>
                </c:pt>
                <c:pt idx="7465">
                  <c:v>3.0001000000000002</c:v>
                </c:pt>
                <c:pt idx="7466">
                  <c:v>6.0000999999999998</c:v>
                </c:pt>
                <c:pt idx="7467">
                  <c:v>5.0000999999999998</c:v>
                </c:pt>
                <c:pt idx="7468">
                  <c:v>3.0001000000000002</c:v>
                </c:pt>
                <c:pt idx="7469">
                  <c:v>2.0001000000000002</c:v>
                </c:pt>
                <c:pt idx="7470">
                  <c:v>4.0000999999999998</c:v>
                </c:pt>
                <c:pt idx="7471">
                  <c:v>2.0001000000000002</c:v>
                </c:pt>
                <c:pt idx="7472">
                  <c:v>3.0001000000000002</c:v>
                </c:pt>
                <c:pt idx="7473">
                  <c:v>3.0001000000000002</c:v>
                </c:pt>
                <c:pt idx="7474">
                  <c:v>4.0000999999999998</c:v>
                </c:pt>
                <c:pt idx="7475">
                  <c:v>1.0001</c:v>
                </c:pt>
                <c:pt idx="7476">
                  <c:v>3.0001000000000002</c:v>
                </c:pt>
                <c:pt idx="7477">
                  <c:v>1E-4</c:v>
                </c:pt>
                <c:pt idx="7478">
                  <c:v>7.0000999999999998</c:v>
                </c:pt>
                <c:pt idx="7479">
                  <c:v>1.0001</c:v>
                </c:pt>
                <c:pt idx="7480">
                  <c:v>5.0000999999999998</c:v>
                </c:pt>
                <c:pt idx="7481">
                  <c:v>6.0000999999999998</c:v>
                </c:pt>
                <c:pt idx="7482">
                  <c:v>5.0000999999999998</c:v>
                </c:pt>
                <c:pt idx="7483">
                  <c:v>4.0000999999999998</c:v>
                </c:pt>
                <c:pt idx="7484">
                  <c:v>2.0001000000000002</c:v>
                </c:pt>
                <c:pt idx="7485">
                  <c:v>6.0000999999999998</c:v>
                </c:pt>
                <c:pt idx="7486">
                  <c:v>4.0000999999999998</c:v>
                </c:pt>
                <c:pt idx="7487">
                  <c:v>8.0000999999999998</c:v>
                </c:pt>
                <c:pt idx="7488">
                  <c:v>9.0000999999999998</c:v>
                </c:pt>
                <c:pt idx="7489">
                  <c:v>14.0001</c:v>
                </c:pt>
                <c:pt idx="7490">
                  <c:v>21.0001</c:v>
                </c:pt>
                <c:pt idx="7491">
                  <c:v>51.000100000000003</c:v>
                </c:pt>
                <c:pt idx="7492">
                  <c:v>70.000100000000003</c:v>
                </c:pt>
                <c:pt idx="7493">
                  <c:v>92.000100000000003</c:v>
                </c:pt>
                <c:pt idx="7494">
                  <c:v>66.000100000000003</c:v>
                </c:pt>
                <c:pt idx="7495">
                  <c:v>70.000100000000003</c:v>
                </c:pt>
                <c:pt idx="7496">
                  <c:v>57.000100000000003</c:v>
                </c:pt>
                <c:pt idx="7497">
                  <c:v>34.000100000000003</c:v>
                </c:pt>
                <c:pt idx="7498">
                  <c:v>17.0001</c:v>
                </c:pt>
                <c:pt idx="7499">
                  <c:v>10.0001</c:v>
                </c:pt>
                <c:pt idx="7500">
                  <c:v>3.0001000000000002</c:v>
                </c:pt>
                <c:pt idx="7501">
                  <c:v>14.0001</c:v>
                </c:pt>
                <c:pt idx="7502">
                  <c:v>13.0001</c:v>
                </c:pt>
                <c:pt idx="7503">
                  <c:v>12.0001</c:v>
                </c:pt>
                <c:pt idx="7504">
                  <c:v>2.0001000000000002</c:v>
                </c:pt>
                <c:pt idx="7505">
                  <c:v>3.0001000000000002</c:v>
                </c:pt>
                <c:pt idx="7506">
                  <c:v>4.0000999999999998</c:v>
                </c:pt>
                <c:pt idx="7507">
                  <c:v>7.0000999999999998</c:v>
                </c:pt>
                <c:pt idx="7508">
                  <c:v>4.0000999999999998</c:v>
                </c:pt>
                <c:pt idx="7509">
                  <c:v>6.0000999999999998</c:v>
                </c:pt>
                <c:pt idx="7510">
                  <c:v>8.0000999999999998</c:v>
                </c:pt>
                <c:pt idx="7511">
                  <c:v>8.0000999999999998</c:v>
                </c:pt>
                <c:pt idx="7512">
                  <c:v>7.0000999999999998</c:v>
                </c:pt>
                <c:pt idx="7513">
                  <c:v>6.0000999999999998</c:v>
                </c:pt>
                <c:pt idx="7514">
                  <c:v>13.0001</c:v>
                </c:pt>
                <c:pt idx="7515">
                  <c:v>10.0001</c:v>
                </c:pt>
                <c:pt idx="7516">
                  <c:v>12.0001</c:v>
                </c:pt>
                <c:pt idx="7517">
                  <c:v>8.0000999999999998</c:v>
                </c:pt>
                <c:pt idx="7518">
                  <c:v>11.0001</c:v>
                </c:pt>
                <c:pt idx="7519">
                  <c:v>10.0001</c:v>
                </c:pt>
                <c:pt idx="7520">
                  <c:v>14.0001</c:v>
                </c:pt>
                <c:pt idx="7521">
                  <c:v>6.0000999999999998</c:v>
                </c:pt>
                <c:pt idx="7522">
                  <c:v>23.0001</c:v>
                </c:pt>
                <c:pt idx="7523">
                  <c:v>11.0001</c:v>
                </c:pt>
                <c:pt idx="7524">
                  <c:v>11.0001</c:v>
                </c:pt>
                <c:pt idx="7525">
                  <c:v>11.0001</c:v>
                </c:pt>
                <c:pt idx="7526">
                  <c:v>19.0001</c:v>
                </c:pt>
                <c:pt idx="7527">
                  <c:v>16.0001</c:v>
                </c:pt>
                <c:pt idx="7528">
                  <c:v>15.0001</c:v>
                </c:pt>
                <c:pt idx="7529">
                  <c:v>21.0001</c:v>
                </c:pt>
                <c:pt idx="7530">
                  <c:v>26.0001</c:v>
                </c:pt>
                <c:pt idx="7531">
                  <c:v>23.0001</c:v>
                </c:pt>
                <c:pt idx="7532">
                  <c:v>37.000100000000003</c:v>
                </c:pt>
                <c:pt idx="7533">
                  <c:v>50.000100000000003</c:v>
                </c:pt>
                <c:pt idx="7534">
                  <c:v>49.000100000000003</c:v>
                </c:pt>
                <c:pt idx="7535">
                  <c:v>40.000100000000003</c:v>
                </c:pt>
                <c:pt idx="7536">
                  <c:v>50.000100000000003</c:v>
                </c:pt>
                <c:pt idx="7537">
                  <c:v>82.000100000000003</c:v>
                </c:pt>
                <c:pt idx="7538">
                  <c:v>109.0001</c:v>
                </c:pt>
                <c:pt idx="7539">
                  <c:v>202.0001</c:v>
                </c:pt>
                <c:pt idx="7540">
                  <c:v>463.00009999999997</c:v>
                </c:pt>
                <c:pt idx="7541">
                  <c:v>1307.0001</c:v>
                </c:pt>
                <c:pt idx="7542">
                  <c:v>2882.0001000000002</c:v>
                </c:pt>
                <c:pt idx="7543">
                  <c:v>4654.0001000000002</c:v>
                </c:pt>
                <c:pt idx="7544">
                  <c:v>4918.0001000000002</c:v>
                </c:pt>
                <c:pt idx="7545">
                  <c:v>4014.0001000000002</c:v>
                </c:pt>
                <c:pt idx="7546">
                  <c:v>2740.0001000000002</c:v>
                </c:pt>
                <c:pt idx="7547">
                  <c:v>1498.0001</c:v>
                </c:pt>
                <c:pt idx="7548">
                  <c:v>545.00009999999997</c:v>
                </c:pt>
                <c:pt idx="7549">
                  <c:v>58.000100000000003</c:v>
                </c:pt>
                <c:pt idx="7550">
                  <c:v>19.0001</c:v>
                </c:pt>
                <c:pt idx="7551">
                  <c:v>15.0001</c:v>
                </c:pt>
                <c:pt idx="7552">
                  <c:v>11.0001</c:v>
                </c:pt>
                <c:pt idx="7553">
                  <c:v>7.0000999999999998</c:v>
                </c:pt>
                <c:pt idx="7554">
                  <c:v>4.0000999999999998</c:v>
                </c:pt>
                <c:pt idx="7555">
                  <c:v>12.0001</c:v>
                </c:pt>
                <c:pt idx="7556">
                  <c:v>2.0001000000000002</c:v>
                </c:pt>
                <c:pt idx="7557">
                  <c:v>3.0001000000000002</c:v>
                </c:pt>
                <c:pt idx="7558">
                  <c:v>4.0000999999999998</c:v>
                </c:pt>
                <c:pt idx="7559">
                  <c:v>5.0000999999999998</c:v>
                </c:pt>
                <c:pt idx="7560">
                  <c:v>5.0000999999999998</c:v>
                </c:pt>
                <c:pt idx="7561">
                  <c:v>3.0001000000000002</c:v>
                </c:pt>
                <c:pt idx="7562">
                  <c:v>3.0001000000000002</c:v>
                </c:pt>
                <c:pt idx="7563">
                  <c:v>5.0000999999999998</c:v>
                </c:pt>
                <c:pt idx="7564">
                  <c:v>6.0000999999999998</c:v>
                </c:pt>
                <c:pt idx="7565">
                  <c:v>3.0001000000000002</c:v>
                </c:pt>
                <c:pt idx="7566">
                  <c:v>2.0001000000000002</c:v>
                </c:pt>
                <c:pt idx="7567">
                  <c:v>5.0000999999999998</c:v>
                </c:pt>
                <c:pt idx="7568">
                  <c:v>3.0001000000000002</c:v>
                </c:pt>
                <c:pt idx="7569">
                  <c:v>7.0000999999999998</c:v>
                </c:pt>
                <c:pt idx="7570">
                  <c:v>4.0000999999999998</c:v>
                </c:pt>
                <c:pt idx="7571">
                  <c:v>5.0000999999999998</c:v>
                </c:pt>
                <c:pt idx="7572">
                  <c:v>4.0000999999999998</c:v>
                </c:pt>
                <c:pt idx="7573">
                  <c:v>3.0001000000000002</c:v>
                </c:pt>
                <c:pt idx="7574">
                  <c:v>12.0001</c:v>
                </c:pt>
                <c:pt idx="7575">
                  <c:v>3.0001000000000002</c:v>
                </c:pt>
                <c:pt idx="7576">
                  <c:v>8.0000999999999998</c:v>
                </c:pt>
                <c:pt idx="7577">
                  <c:v>7.0000999999999998</c:v>
                </c:pt>
                <c:pt idx="7578">
                  <c:v>8.0000999999999998</c:v>
                </c:pt>
                <c:pt idx="7579">
                  <c:v>8.0000999999999998</c:v>
                </c:pt>
                <c:pt idx="7580">
                  <c:v>5.0000999999999998</c:v>
                </c:pt>
                <c:pt idx="7581">
                  <c:v>3.0001000000000002</c:v>
                </c:pt>
                <c:pt idx="7582">
                  <c:v>9.0000999999999998</c:v>
                </c:pt>
                <c:pt idx="7583">
                  <c:v>10.0001</c:v>
                </c:pt>
                <c:pt idx="7584">
                  <c:v>10.0001</c:v>
                </c:pt>
                <c:pt idx="7585">
                  <c:v>13.0001</c:v>
                </c:pt>
                <c:pt idx="7586">
                  <c:v>15.0001</c:v>
                </c:pt>
                <c:pt idx="7587">
                  <c:v>15.0001</c:v>
                </c:pt>
                <c:pt idx="7588">
                  <c:v>18.0001</c:v>
                </c:pt>
                <c:pt idx="7589">
                  <c:v>28.0001</c:v>
                </c:pt>
                <c:pt idx="7590">
                  <c:v>54.000100000000003</c:v>
                </c:pt>
                <c:pt idx="7591">
                  <c:v>115.0001</c:v>
                </c:pt>
                <c:pt idx="7592">
                  <c:v>294.00009999999997</c:v>
                </c:pt>
                <c:pt idx="7593">
                  <c:v>733.00009999999997</c:v>
                </c:pt>
                <c:pt idx="7594">
                  <c:v>1231.0001</c:v>
                </c:pt>
                <c:pt idx="7595">
                  <c:v>1414.0001</c:v>
                </c:pt>
                <c:pt idx="7596">
                  <c:v>1164.0001</c:v>
                </c:pt>
                <c:pt idx="7597">
                  <c:v>845.00009999999997</c:v>
                </c:pt>
                <c:pt idx="7598">
                  <c:v>494.00009999999997</c:v>
                </c:pt>
                <c:pt idx="7599">
                  <c:v>153.0001</c:v>
                </c:pt>
                <c:pt idx="7600">
                  <c:v>30.0001</c:v>
                </c:pt>
                <c:pt idx="7601">
                  <c:v>12.0001</c:v>
                </c:pt>
                <c:pt idx="7602">
                  <c:v>11.0001</c:v>
                </c:pt>
                <c:pt idx="7603">
                  <c:v>27.0001</c:v>
                </c:pt>
                <c:pt idx="7604">
                  <c:v>46.000100000000003</c:v>
                </c:pt>
                <c:pt idx="7605">
                  <c:v>44.000100000000003</c:v>
                </c:pt>
                <c:pt idx="7606">
                  <c:v>25.0001</c:v>
                </c:pt>
                <c:pt idx="7607">
                  <c:v>9.0000999999999998</c:v>
                </c:pt>
                <c:pt idx="7608">
                  <c:v>11.0001</c:v>
                </c:pt>
                <c:pt idx="7609">
                  <c:v>7.0000999999999998</c:v>
                </c:pt>
                <c:pt idx="7610">
                  <c:v>9.0000999999999998</c:v>
                </c:pt>
                <c:pt idx="7611">
                  <c:v>6.0000999999999998</c:v>
                </c:pt>
                <c:pt idx="7612">
                  <c:v>2.0001000000000002</c:v>
                </c:pt>
                <c:pt idx="7613">
                  <c:v>3.0001000000000002</c:v>
                </c:pt>
                <c:pt idx="7614">
                  <c:v>5.0000999999999998</c:v>
                </c:pt>
                <c:pt idx="7615">
                  <c:v>4.0000999999999998</c:v>
                </c:pt>
                <c:pt idx="7616">
                  <c:v>6.0000999999999998</c:v>
                </c:pt>
                <c:pt idx="7617">
                  <c:v>6.0000999999999998</c:v>
                </c:pt>
                <c:pt idx="7618">
                  <c:v>6.0000999999999998</c:v>
                </c:pt>
                <c:pt idx="7619">
                  <c:v>5.0000999999999998</c:v>
                </c:pt>
                <c:pt idx="7620">
                  <c:v>3.0001000000000002</c:v>
                </c:pt>
                <c:pt idx="7621">
                  <c:v>6.0000999999999998</c:v>
                </c:pt>
                <c:pt idx="7622">
                  <c:v>4.0000999999999998</c:v>
                </c:pt>
                <c:pt idx="7623">
                  <c:v>2.0001000000000002</c:v>
                </c:pt>
                <c:pt idx="7624">
                  <c:v>9.0000999999999998</c:v>
                </c:pt>
                <c:pt idx="7625">
                  <c:v>4.0000999999999998</c:v>
                </c:pt>
                <c:pt idx="7626">
                  <c:v>6.0000999999999998</c:v>
                </c:pt>
                <c:pt idx="7627">
                  <c:v>13.0001</c:v>
                </c:pt>
                <c:pt idx="7628">
                  <c:v>5.0000999999999998</c:v>
                </c:pt>
                <c:pt idx="7629">
                  <c:v>5.0000999999999998</c:v>
                </c:pt>
                <c:pt idx="7630">
                  <c:v>10.0001</c:v>
                </c:pt>
                <c:pt idx="7631">
                  <c:v>5.0000999999999998</c:v>
                </c:pt>
                <c:pt idx="7632">
                  <c:v>7.0000999999999998</c:v>
                </c:pt>
                <c:pt idx="7633">
                  <c:v>11.0001</c:v>
                </c:pt>
                <c:pt idx="7634">
                  <c:v>11.0001</c:v>
                </c:pt>
                <c:pt idx="7635">
                  <c:v>14.0001</c:v>
                </c:pt>
                <c:pt idx="7636">
                  <c:v>17.0001</c:v>
                </c:pt>
                <c:pt idx="7637">
                  <c:v>15.0001</c:v>
                </c:pt>
                <c:pt idx="7638">
                  <c:v>13.0001</c:v>
                </c:pt>
                <c:pt idx="7639">
                  <c:v>15.0001</c:v>
                </c:pt>
                <c:pt idx="7640">
                  <c:v>33.000100000000003</c:v>
                </c:pt>
                <c:pt idx="7641">
                  <c:v>96.000100000000003</c:v>
                </c:pt>
                <c:pt idx="7642">
                  <c:v>218.0001</c:v>
                </c:pt>
                <c:pt idx="7643">
                  <c:v>560.00009999999997</c:v>
                </c:pt>
                <c:pt idx="7644">
                  <c:v>1161.0001</c:v>
                </c:pt>
                <c:pt idx="7645">
                  <c:v>1621.0001</c:v>
                </c:pt>
                <c:pt idx="7646">
                  <c:v>1650.0001</c:v>
                </c:pt>
                <c:pt idx="7647">
                  <c:v>1285.0001</c:v>
                </c:pt>
                <c:pt idx="7648">
                  <c:v>848.00009999999997</c:v>
                </c:pt>
                <c:pt idx="7649">
                  <c:v>472.00009999999997</c:v>
                </c:pt>
                <c:pt idx="7650">
                  <c:v>109.0001</c:v>
                </c:pt>
                <c:pt idx="7651">
                  <c:v>13.0001</c:v>
                </c:pt>
                <c:pt idx="7652">
                  <c:v>8.0000999999999998</c:v>
                </c:pt>
                <c:pt idx="7653">
                  <c:v>6.0000999999999998</c:v>
                </c:pt>
                <c:pt idx="7654">
                  <c:v>8.0000999999999998</c:v>
                </c:pt>
                <c:pt idx="7655">
                  <c:v>8.0000999999999998</c:v>
                </c:pt>
                <c:pt idx="7656">
                  <c:v>8.0000999999999998</c:v>
                </c:pt>
                <c:pt idx="7657">
                  <c:v>6.0000999999999998</c:v>
                </c:pt>
                <c:pt idx="7658">
                  <c:v>1.0001</c:v>
                </c:pt>
                <c:pt idx="7659">
                  <c:v>3.0001000000000002</c:v>
                </c:pt>
                <c:pt idx="7660">
                  <c:v>4.0000999999999998</c:v>
                </c:pt>
                <c:pt idx="7661">
                  <c:v>4.0000999999999998</c:v>
                </c:pt>
                <c:pt idx="7662">
                  <c:v>6.0000999999999998</c:v>
                </c:pt>
                <c:pt idx="7663">
                  <c:v>3.0001000000000002</c:v>
                </c:pt>
                <c:pt idx="7664">
                  <c:v>3.0001000000000002</c:v>
                </c:pt>
                <c:pt idx="7665">
                  <c:v>1.0001</c:v>
                </c:pt>
                <c:pt idx="7666">
                  <c:v>1E-4</c:v>
                </c:pt>
                <c:pt idx="7667">
                  <c:v>2.0001000000000002</c:v>
                </c:pt>
                <c:pt idx="7668">
                  <c:v>3.0001000000000002</c:v>
                </c:pt>
                <c:pt idx="7669">
                  <c:v>3.0001000000000002</c:v>
                </c:pt>
                <c:pt idx="7670">
                  <c:v>1.0001</c:v>
                </c:pt>
                <c:pt idx="7671">
                  <c:v>1.0001</c:v>
                </c:pt>
                <c:pt idx="7672">
                  <c:v>4.0000999999999998</c:v>
                </c:pt>
                <c:pt idx="7673">
                  <c:v>5.0000999999999998</c:v>
                </c:pt>
                <c:pt idx="7674">
                  <c:v>3.0001000000000002</c:v>
                </c:pt>
                <c:pt idx="7675">
                  <c:v>1E-4</c:v>
                </c:pt>
                <c:pt idx="7676">
                  <c:v>3.0001000000000002</c:v>
                </c:pt>
                <c:pt idx="7677">
                  <c:v>4.0000999999999998</c:v>
                </c:pt>
                <c:pt idx="7678">
                  <c:v>2.0001000000000002</c:v>
                </c:pt>
                <c:pt idx="7679">
                  <c:v>1E-4</c:v>
                </c:pt>
                <c:pt idx="7680">
                  <c:v>2.0001000000000002</c:v>
                </c:pt>
                <c:pt idx="7681">
                  <c:v>1.0001</c:v>
                </c:pt>
                <c:pt idx="7682">
                  <c:v>4.0000999999999998</c:v>
                </c:pt>
                <c:pt idx="7683">
                  <c:v>2.0001000000000002</c:v>
                </c:pt>
                <c:pt idx="7684">
                  <c:v>5.0000999999999998</c:v>
                </c:pt>
                <c:pt idx="7685">
                  <c:v>3.0001000000000002</c:v>
                </c:pt>
                <c:pt idx="7686">
                  <c:v>3.0001000000000002</c:v>
                </c:pt>
                <c:pt idx="7687">
                  <c:v>5.0000999999999998</c:v>
                </c:pt>
                <c:pt idx="7688">
                  <c:v>1.0001</c:v>
                </c:pt>
                <c:pt idx="7689">
                  <c:v>4.0000999999999998</c:v>
                </c:pt>
                <c:pt idx="7690">
                  <c:v>6.0000999999999998</c:v>
                </c:pt>
                <c:pt idx="7691">
                  <c:v>9.0000999999999998</c:v>
                </c:pt>
                <c:pt idx="7692">
                  <c:v>7.0000999999999998</c:v>
                </c:pt>
                <c:pt idx="7693">
                  <c:v>16.0001</c:v>
                </c:pt>
                <c:pt idx="7694">
                  <c:v>41.000100000000003</c:v>
                </c:pt>
                <c:pt idx="7695">
                  <c:v>65.000100000000003</c:v>
                </c:pt>
                <c:pt idx="7696">
                  <c:v>96.000100000000003</c:v>
                </c:pt>
                <c:pt idx="7697">
                  <c:v>99.000100000000003</c:v>
                </c:pt>
                <c:pt idx="7698">
                  <c:v>94.000100000000003</c:v>
                </c:pt>
                <c:pt idx="7699">
                  <c:v>68.000100000000003</c:v>
                </c:pt>
                <c:pt idx="7700">
                  <c:v>25.0001</c:v>
                </c:pt>
                <c:pt idx="7701">
                  <c:v>11.0001</c:v>
                </c:pt>
                <c:pt idx="7702">
                  <c:v>7.0000999999999998</c:v>
                </c:pt>
                <c:pt idx="7703">
                  <c:v>7.0000999999999998</c:v>
                </c:pt>
                <c:pt idx="7704">
                  <c:v>5.0000999999999998</c:v>
                </c:pt>
                <c:pt idx="7705">
                  <c:v>8.0000999999999998</c:v>
                </c:pt>
                <c:pt idx="7706">
                  <c:v>24.0001</c:v>
                </c:pt>
                <c:pt idx="7707">
                  <c:v>28.0001</c:v>
                </c:pt>
                <c:pt idx="7708">
                  <c:v>5.0000999999999998</c:v>
                </c:pt>
                <c:pt idx="7709">
                  <c:v>6.0000999999999998</c:v>
                </c:pt>
                <c:pt idx="7710">
                  <c:v>2.0001000000000002</c:v>
                </c:pt>
                <c:pt idx="7711">
                  <c:v>4.0000999999999998</c:v>
                </c:pt>
                <c:pt idx="7712">
                  <c:v>5.0000999999999998</c:v>
                </c:pt>
                <c:pt idx="7713">
                  <c:v>2.0001000000000002</c:v>
                </c:pt>
                <c:pt idx="7714">
                  <c:v>7.0000999999999998</c:v>
                </c:pt>
                <c:pt idx="7715">
                  <c:v>2.0001000000000002</c:v>
                </c:pt>
                <c:pt idx="7716">
                  <c:v>5.0000999999999998</c:v>
                </c:pt>
                <c:pt idx="7717">
                  <c:v>4.0000999999999998</c:v>
                </c:pt>
                <c:pt idx="7718">
                  <c:v>1.0001</c:v>
                </c:pt>
                <c:pt idx="7719">
                  <c:v>2.0001000000000002</c:v>
                </c:pt>
                <c:pt idx="7720">
                  <c:v>5.0000999999999998</c:v>
                </c:pt>
                <c:pt idx="7721">
                  <c:v>4.0000999999999998</c:v>
                </c:pt>
                <c:pt idx="7722">
                  <c:v>3.0001000000000002</c:v>
                </c:pt>
                <c:pt idx="7723">
                  <c:v>1.0001</c:v>
                </c:pt>
                <c:pt idx="7724">
                  <c:v>6.0000999999999998</c:v>
                </c:pt>
                <c:pt idx="7725">
                  <c:v>3.0001000000000002</c:v>
                </c:pt>
                <c:pt idx="7726">
                  <c:v>11.0001</c:v>
                </c:pt>
                <c:pt idx="7727">
                  <c:v>3.0001000000000002</c:v>
                </c:pt>
                <c:pt idx="7728">
                  <c:v>5.0000999999999998</c:v>
                </c:pt>
                <c:pt idx="7729">
                  <c:v>10.0001</c:v>
                </c:pt>
                <c:pt idx="7730">
                  <c:v>17.0001</c:v>
                </c:pt>
                <c:pt idx="7731">
                  <c:v>5.0000999999999998</c:v>
                </c:pt>
                <c:pt idx="7732">
                  <c:v>13.0001</c:v>
                </c:pt>
                <c:pt idx="7733">
                  <c:v>6.0000999999999998</c:v>
                </c:pt>
                <c:pt idx="7734">
                  <c:v>10.0001</c:v>
                </c:pt>
                <c:pt idx="7735">
                  <c:v>12.0001</c:v>
                </c:pt>
                <c:pt idx="7736">
                  <c:v>14.0001</c:v>
                </c:pt>
                <c:pt idx="7737">
                  <c:v>16.0001</c:v>
                </c:pt>
                <c:pt idx="7738">
                  <c:v>7.0000999999999998</c:v>
                </c:pt>
                <c:pt idx="7739">
                  <c:v>21.0001</c:v>
                </c:pt>
                <c:pt idx="7740">
                  <c:v>30.0001</c:v>
                </c:pt>
                <c:pt idx="7741">
                  <c:v>63.000100000000003</c:v>
                </c:pt>
                <c:pt idx="7742">
                  <c:v>142.0001</c:v>
                </c:pt>
                <c:pt idx="7743">
                  <c:v>289.00009999999997</c:v>
                </c:pt>
                <c:pt idx="7744">
                  <c:v>727.00009999999997</c:v>
                </c:pt>
                <c:pt idx="7745">
                  <c:v>1370.0001</c:v>
                </c:pt>
                <c:pt idx="7746">
                  <c:v>1604.0001</c:v>
                </c:pt>
                <c:pt idx="7747">
                  <c:v>1481.0001</c:v>
                </c:pt>
                <c:pt idx="7748">
                  <c:v>1128.0001</c:v>
                </c:pt>
                <c:pt idx="7749">
                  <c:v>708.00009999999997</c:v>
                </c:pt>
                <c:pt idx="7750">
                  <c:v>333.00009999999997</c:v>
                </c:pt>
                <c:pt idx="7751">
                  <c:v>59.000100000000003</c:v>
                </c:pt>
                <c:pt idx="7752">
                  <c:v>17.0001</c:v>
                </c:pt>
                <c:pt idx="7753">
                  <c:v>12.0001</c:v>
                </c:pt>
                <c:pt idx="7754">
                  <c:v>7.0000999999999998</c:v>
                </c:pt>
                <c:pt idx="7755">
                  <c:v>8.0000999999999998</c:v>
                </c:pt>
                <c:pt idx="7756">
                  <c:v>3.0001000000000002</c:v>
                </c:pt>
                <c:pt idx="7757">
                  <c:v>5.0000999999999998</c:v>
                </c:pt>
                <c:pt idx="7758">
                  <c:v>8.0000999999999998</c:v>
                </c:pt>
                <c:pt idx="7759">
                  <c:v>2.0001000000000002</c:v>
                </c:pt>
                <c:pt idx="7760">
                  <c:v>1.0001</c:v>
                </c:pt>
                <c:pt idx="7761">
                  <c:v>4.0000999999999998</c:v>
                </c:pt>
                <c:pt idx="7762">
                  <c:v>3.0001000000000002</c:v>
                </c:pt>
                <c:pt idx="7763">
                  <c:v>2.0001000000000002</c:v>
                </c:pt>
                <c:pt idx="7764">
                  <c:v>2.0001000000000002</c:v>
                </c:pt>
                <c:pt idx="7765">
                  <c:v>5.0000999999999998</c:v>
                </c:pt>
                <c:pt idx="7766">
                  <c:v>1.0001</c:v>
                </c:pt>
                <c:pt idx="7767">
                  <c:v>2.0001000000000002</c:v>
                </c:pt>
                <c:pt idx="7768">
                  <c:v>3.0001000000000002</c:v>
                </c:pt>
                <c:pt idx="7769">
                  <c:v>3.0001000000000002</c:v>
                </c:pt>
                <c:pt idx="7770">
                  <c:v>3.0001000000000002</c:v>
                </c:pt>
                <c:pt idx="7771">
                  <c:v>6.0000999999999998</c:v>
                </c:pt>
                <c:pt idx="7772">
                  <c:v>1E-4</c:v>
                </c:pt>
                <c:pt idx="7773">
                  <c:v>1.0001</c:v>
                </c:pt>
                <c:pt idx="7774">
                  <c:v>1.0001</c:v>
                </c:pt>
                <c:pt idx="7775">
                  <c:v>6.0000999999999998</c:v>
                </c:pt>
                <c:pt idx="7776">
                  <c:v>3.0001000000000002</c:v>
                </c:pt>
                <c:pt idx="7777">
                  <c:v>2.0001000000000002</c:v>
                </c:pt>
                <c:pt idx="7778">
                  <c:v>4.0000999999999998</c:v>
                </c:pt>
                <c:pt idx="7779">
                  <c:v>3.0001000000000002</c:v>
                </c:pt>
                <c:pt idx="7780">
                  <c:v>1E-4</c:v>
                </c:pt>
                <c:pt idx="7781">
                  <c:v>3.0001000000000002</c:v>
                </c:pt>
                <c:pt idx="7782">
                  <c:v>4.0000999999999998</c:v>
                </c:pt>
                <c:pt idx="7783">
                  <c:v>8.0000999999999998</c:v>
                </c:pt>
                <c:pt idx="7784">
                  <c:v>2.0001000000000002</c:v>
                </c:pt>
                <c:pt idx="7785">
                  <c:v>1.0001</c:v>
                </c:pt>
                <c:pt idx="7786">
                  <c:v>3.0001000000000002</c:v>
                </c:pt>
                <c:pt idx="7787">
                  <c:v>3.0001000000000002</c:v>
                </c:pt>
                <c:pt idx="7788">
                  <c:v>3.0001000000000002</c:v>
                </c:pt>
                <c:pt idx="7789">
                  <c:v>1.0001</c:v>
                </c:pt>
                <c:pt idx="7790">
                  <c:v>4.0000999999999998</c:v>
                </c:pt>
                <c:pt idx="7791">
                  <c:v>5.0000999999999998</c:v>
                </c:pt>
                <c:pt idx="7792">
                  <c:v>10.0001</c:v>
                </c:pt>
                <c:pt idx="7793">
                  <c:v>12.0001</c:v>
                </c:pt>
                <c:pt idx="7794">
                  <c:v>31.0001</c:v>
                </c:pt>
                <c:pt idx="7795">
                  <c:v>79.000100000000003</c:v>
                </c:pt>
                <c:pt idx="7796">
                  <c:v>109.0001</c:v>
                </c:pt>
                <c:pt idx="7797">
                  <c:v>92.000100000000003</c:v>
                </c:pt>
                <c:pt idx="7798">
                  <c:v>85.000100000000003</c:v>
                </c:pt>
                <c:pt idx="7799">
                  <c:v>55.000100000000003</c:v>
                </c:pt>
                <c:pt idx="7800">
                  <c:v>34.000100000000003</c:v>
                </c:pt>
                <c:pt idx="7801">
                  <c:v>14.0001</c:v>
                </c:pt>
                <c:pt idx="7802">
                  <c:v>10.0001</c:v>
                </c:pt>
                <c:pt idx="7803">
                  <c:v>2.0001000000000002</c:v>
                </c:pt>
                <c:pt idx="7804">
                  <c:v>6.0000999999999998</c:v>
                </c:pt>
                <c:pt idx="7805">
                  <c:v>7.0000999999999998</c:v>
                </c:pt>
                <c:pt idx="7806">
                  <c:v>10.0001</c:v>
                </c:pt>
                <c:pt idx="7807">
                  <c:v>21.0001</c:v>
                </c:pt>
                <c:pt idx="7808">
                  <c:v>29.0001</c:v>
                </c:pt>
                <c:pt idx="7809">
                  <c:v>15.0001</c:v>
                </c:pt>
                <c:pt idx="7810">
                  <c:v>3.0001000000000002</c:v>
                </c:pt>
                <c:pt idx="7811">
                  <c:v>3.0001000000000002</c:v>
                </c:pt>
                <c:pt idx="7812">
                  <c:v>4.0000999999999998</c:v>
                </c:pt>
                <c:pt idx="7813">
                  <c:v>2.0001000000000002</c:v>
                </c:pt>
                <c:pt idx="7814">
                  <c:v>3.0001000000000002</c:v>
                </c:pt>
                <c:pt idx="7815">
                  <c:v>3.0001000000000002</c:v>
                </c:pt>
                <c:pt idx="7816">
                  <c:v>2.0001000000000002</c:v>
                </c:pt>
                <c:pt idx="7817">
                  <c:v>3.0001000000000002</c:v>
                </c:pt>
                <c:pt idx="7818">
                  <c:v>3.0001000000000002</c:v>
                </c:pt>
                <c:pt idx="7819">
                  <c:v>3.0001000000000002</c:v>
                </c:pt>
                <c:pt idx="7820">
                  <c:v>2.0001000000000002</c:v>
                </c:pt>
                <c:pt idx="7821">
                  <c:v>4.0000999999999998</c:v>
                </c:pt>
                <c:pt idx="7822">
                  <c:v>3.0001000000000002</c:v>
                </c:pt>
                <c:pt idx="7823">
                  <c:v>1.0001</c:v>
                </c:pt>
                <c:pt idx="7824">
                  <c:v>3.0001000000000002</c:v>
                </c:pt>
                <c:pt idx="7825">
                  <c:v>3.0001000000000002</c:v>
                </c:pt>
                <c:pt idx="7826">
                  <c:v>2.0001000000000002</c:v>
                </c:pt>
                <c:pt idx="7827">
                  <c:v>5.0000999999999998</c:v>
                </c:pt>
                <c:pt idx="7828">
                  <c:v>6.0000999999999998</c:v>
                </c:pt>
                <c:pt idx="7829">
                  <c:v>4.0000999999999998</c:v>
                </c:pt>
                <c:pt idx="7830">
                  <c:v>5.0000999999999998</c:v>
                </c:pt>
                <c:pt idx="7831">
                  <c:v>2.0001000000000002</c:v>
                </c:pt>
                <c:pt idx="7832">
                  <c:v>6.0000999999999998</c:v>
                </c:pt>
                <c:pt idx="7833">
                  <c:v>4.0000999999999998</c:v>
                </c:pt>
                <c:pt idx="7834">
                  <c:v>5.0000999999999998</c:v>
                </c:pt>
                <c:pt idx="7835">
                  <c:v>4.0000999999999998</c:v>
                </c:pt>
                <c:pt idx="7836">
                  <c:v>3.0001000000000002</c:v>
                </c:pt>
                <c:pt idx="7837">
                  <c:v>4.0000999999999998</c:v>
                </c:pt>
                <c:pt idx="7838">
                  <c:v>5.0000999999999998</c:v>
                </c:pt>
                <c:pt idx="7839">
                  <c:v>7.0000999999999998</c:v>
                </c:pt>
                <c:pt idx="7840">
                  <c:v>17.0001</c:v>
                </c:pt>
                <c:pt idx="7841">
                  <c:v>24.0001</c:v>
                </c:pt>
                <c:pt idx="7842">
                  <c:v>40.000100000000003</c:v>
                </c:pt>
                <c:pt idx="7843">
                  <c:v>88.000100000000003</c:v>
                </c:pt>
                <c:pt idx="7844">
                  <c:v>181.0001</c:v>
                </c:pt>
                <c:pt idx="7845">
                  <c:v>276.00009999999997</c:v>
                </c:pt>
                <c:pt idx="7846">
                  <c:v>275.00009999999997</c:v>
                </c:pt>
                <c:pt idx="7847">
                  <c:v>266.00009999999997</c:v>
                </c:pt>
                <c:pt idx="7848">
                  <c:v>168.0001</c:v>
                </c:pt>
                <c:pt idx="7849">
                  <c:v>123.0001</c:v>
                </c:pt>
                <c:pt idx="7850">
                  <c:v>49.000100000000003</c:v>
                </c:pt>
                <c:pt idx="7851">
                  <c:v>21.0001</c:v>
                </c:pt>
                <c:pt idx="7852">
                  <c:v>17.0001</c:v>
                </c:pt>
                <c:pt idx="7853">
                  <c:v>6.0000999999999998</c:v>
                </c:pt>
                <c:pt idx="7854">
                  <c:v>4.0000999999999998</c:v>
                </c:pt>
                <c:pt idx="7855">
                  <c:v>2.0001000000000002</c:v>
                </c:pt>
                <c:pt idx="7856">
                  <c:v>4.0000999999999998</c:v>
                </c:pt>
                <c:pt idx="7857">
                  <c:v>3.0001000000000002</c:v>
                </c:pt>
                <c:pt idx="7858">
                  <c:v>3.0001000000000002</c:v>
                </c:pt>
                <c:pt idx="7859">
                  <c:v>3.0001000000000002</c:v>
                </c:pt>
                <c:pt idx="7860">
                  <c:v>3.0001000000000002</c:v>
                </c:pt>
                <c:pt idx="7861">
                  <c:v>1.0001</c:v>
                </c:pt>
                <c:pt idx="7862">
                  <c:v>2.0001000000000002</c:v>
                </c:pt>
                <c:pt idx="7863">
                  <c:v>3.0001000000000002</c:v>
                </c:pt>
                <c:pt idx="7864">
                  <c:v>1.0001</c:v>
                </c:pt>
                <c:pt idx="7865">
                  <c:v>1.0001</c:v>
                </c:pt>
                <c:pt idx="7866">
                  <c:v>1E-4</c:v>
                </c:pt>
                <c:pt idx="7867">
                  <c:v>4.0000999999999998</c:v>
                </c:pt>
                <c:pt idx="7868">
                  <c:v>2.0001000000000002</c:v>
                </c:pt>
                <c:pt idx="7869">
                  <c:v>1E-4</c:v>
                </c:pt>
                <c:pt idx="7870">
                  <c:v>4.0000999999999998</c:v>
                </c:pt>
                <c:pt idx="7871">
                  <c:v>1E-4</c:v>
                </c:pt>
                <c:pt idx="7872">
                  <c:v>2.0001000000000002</c:v>
                </c:pt>
                <c:pt idx="7873">
                  <c:v>1E-4</c:v>
                </c:pt>
                <c:pt idx="7874">
                  <c:v>3.0001000000000002</c:v>
                </c:pt>
                <c:pt idx="7875">
                  <c:v>1E-4</c:v>
                </c:pt>
                <c:pt idx="7876">
                  <c:v>2.0001000000000002</c:v>
                </c:pt>
                <c:pt idx="7877">
                  <c:v>2.0001000000000002</c:v>
                </c:pt>
                <c:pt idx="7878">
                  <c:v>2.0001000000000002</c:v>
                </c:pt>
                <c:pt idx="7879">
                  <c:v>1.0001</c:v>
                </c:pt>
                <c:pt idx="7880">
                  <c:v>1.0001</c:v>
                </c:pt>
                <c:pt idx="7881">
                  <c:v>1E-4</c:v>
                </c:pt>
                <c:pt idx="7882">
                  <c:v>2.0001000000000002</c:v>
                </c:pt>
                <c:pt idx="7883">
                  <c:v>1E-4</c:v>
                </c:pt>
                <c:pt idx="7884">
                  <c:v>2.0001000000000002</c:v>
                </c:pt>
                <c:pt idx="7885">
                  <c:v>2.0001000000000002</c:v>
                </c:pt>
                <c:pt idx="7886">
                  <c:v>1E-4</c:v>
                </c:pt>
                <c:pt idx="7887">
                  <c:v>1.0001</c:v>
                </c:pt>
                <c:pt idx="7888">
                  <c:v>3.0001000000000002</c:v>
                </c:pt>
                <c:pt idx="7889">
                  <c:v>5.0000999999999998</c:v>
                </c:pt>
                <c:pt idx="7890">
                  <c:v>3.0001000000000002</c:v>
                </c:pt>
                <c:pt idx="7891">
                  <c:v>3.0001000000000002</c:v>
                </c:pt>
                <c:pt idx="7892">
                  <c:v>9.0000999999999998</c:v>
                </c:pt>
                <c:pt idx="7893">
                  <c:v>12.0001</c:v>
                </c:pt>
                <c:pt idx="7894">
                  <c:v>31.0001</c:v>
                </c:pt>
                <c:pt idx="7895">
                  <c:v>41.000100000000003</c:v>
                </c:pt>
                <c:pt idx="7896">
                  <c:v>35.000100000000003</c:v>
                </c:pt>
                <c:pt idx="7897">
                  <c:v>42.000100000000003</c:v>
                </c:pt>
                <c:pt idx="7898">
                  <c:v>20.0001</c:v>
                </c:pt>
                <c:pt idx="7899">
                  <c:v>12.0001</c:v>
                </c:pt>
                <c:pt idx="7900">
                  <c:v>8.0000999999999998</c:v>
                </c:pt>
                <c:pt idx="7901">
                  <c:v>10.0001</c:v>
                </c:pt>
                <c:pt idx="7902">
                  <c:v>8.0000999999999998</c:v>
                </c:pt>
                <c:pt idx="7903">
                  <c:v>1.0001</c:v>
                </c:pt>
                <c:pt idx="7904">
                  <c:v>3.0001000000000002</c:v>
                </c:pt>
                <c:pt idx="7905">
                  <c:v>1.0001</c:v>
                </c:pt>
                <c:pt idx="7906">
                  <c:v>1.0001</c:v>
                </c:pt>
                <c:pt idx="7907">
                  <c:v>10.0001</c:v>
                </c:pt>
                <c:pt idx="7908">
                  <c:v>18.0001</c:v>
                </c:pt>
                <c:pt idx="7909">
                  <c:v>3.0001000000000002</c:v>
                </c:pt>
                <c:pt idx="7910">
                  <c:v>1.0001</c:v>
                </c:pt>
                <c:pt idx="7911">
                  <c:v>1.0001</c:v>
                </c:pt>
                <c:pt idx="7912">
                  <c:v>1.0001</c:v>
                </c:pt>
                <c:pt idx="7913">
                  <c:v>2.0001000000000002</c:v>
                </c:pt>
                <c:pt idx="7914">
                  <c:v>1E-4</c:v>
                </c:pt>
                <c:pt idx="7915">
                  <c:v>1.0001</c:v>
                </c:pt>
                <c:pt idx="7916">
                  <c:v>1E-4</c:v>
                </c:pt>
                <c:pt idx="7917">
                  <c:v>1.0001</c:v>
                </c:pt>
                <c:pt idx="7918">
                  <c:v>1.0001</c:v>
                </c:pt>
                <c:pt idx="7919">
                  <c:v>2.0001000000000002</c:v>
                </c:pt>
                <c:pt idx="7920">
                  <c:v>1E-4</c:v>
                </c:pt>
                <c:pt idx="7921">
                  <c:v>1.0001</c:v>
                </c:pt>
                <c:pt idx="7922">
                  <c:v>1E-4</c:v>
                </c:pt>
                <c:pt idx="7923">
                  <c:v>1E-4</c:v>
                </c:pt>
                <c:pt idx="7924">
                  <c:v>1.0001</c:v>
                </c:pt>
                <c:pt idx="7925">
                  <c:v>1E-4</c:v>
                </c:pt>
                <c:pt idx="7926">
                  <c:v>1.0001</c:v>
                </c:pt>
                <c:pt idx="7927">
                  <c:v>1E-4</c:v>
                </c:pt>
                <c:pt idx="7928">
                  <c:v>1E-4</c:v>
                </c:pt>
                <c:pt idx="7929">
                  <c:v>3.0001000000000002</c:v>
                </c:pt>
                <c:pt idx="7930">
                  <c:v>1E-4</c:v>
                </c:pt>
                <c:pt idx="7931">
                  <c:v>2.0001000000000002</c:v>
                </c:pt>
                <c:pt idx="7932">
                  <c:v>1E-4</c:v>
                </c:pt>
                <c:pt idx="7933">
                  <c:v>1.0001</c:v>
                </c:pt>
                <c:pt idx="7934">
                  <c:v>3.0001000000000002</c:v>
                </c:pt>
                <c:pt idx="7935">
                  <c:v>2.0001000000000002</c:v>
                </c:pt>
                <c:pt idx="7936">
                  <c:v>2.0001000000000002</c:v>
                </c:pt>
                <c:pt idx="7937">
                  <c:v>3.0001000000000002</c:v>
                </c:pt>
                <c:pt idx="7938">
                  <c:v>1.0001</c:v>
                </c:pt>
                <c:pt idx="7939">
                  <c:v>1E-4</c:v>
                </c:pt>
                <c:pt idx="7940">
                  <c:v>3.0001000000000002</c:v>
                </c:pt>
                <c:pt idx="7941">
                  <c:v>5.0000999999999998</c:v>
                </c:pt>
                <c:pt idx="7942">
                  <c:v>9.0000999999999998</c:v>
                </c:pt>
                <c:pt idx="7943">
                  <c:v>30.0001</c:v>
                </c:pt>
                <c:pt idx="7944">
                  <c:v>34.000100000000003</c:v>
                </c:pt>
                <c:pt idx="7945">
                  <c:v>30.0001</c:v>
                </c:pt>
                <c:pt idx="7946">
                  <c:v>24.0001</c:v>
                </c:pt>
                <c:pt idx="7947">
                  <c:v>23.0001</c:v>
                </c:pt>
                <c:pt idx="7948">
                  <c:v>12.0001</c:v>
                </c:pt>
                <c:pt idx="7949">
                  <c:v>6.0000999999999998</c:v>
                </c:pt>
                <c:pt idx="7950">
                  <c:v>15.0001</c:v>
                </c:pt>
                <c:pt idx="7951">
                  <c:v>8.0000999999999998</c:v>
                </c:pt>
                <c:pt idx="7952">
                  <c:v>4.0000999999999998</c:v>
                </c:pt>
                <c:pt idx="7953">
                  <c:v>1.0001</c:v>
                </c:pt>
                <c:pt idx="7954">
                  <c:v>1.0001</c:v>
                </c:pt>
                <c:pt idx="7955">
                  <c:v>4.0000999999999998</c:v>
                </c:pt>
                <c:pt idx="7956">
                  <c:v>3.0001000000000002</c:v>
                </c:pt>
                <c:pt idx="7957">
                  <c:v>4.0000999999999998</c:v>
                </c:pt>
                <c:pt idx="7958">
                  <c:v>3.0001000000000002</c:v>
                </c:pt>
                <c:pt idx="7959">
                  <c:v>1.0001</c:v>
                </c:pt>
                <c:pt idx="7960">
                  <c:v>1.0001</c:v>
                </c:pt>
                <c:pt idx="7961">
                  <c:v>1E-4</c:v>
                </c:pt>
                <c:pt idx="7962">
                  <c:v>1E-4</c:v>
                </c:pt>
                <c:pt idx="7963">
                  <c:v>1E-4</c:v>
                </c:pt>
                <c:pt idx="7964">
                  <c:v>1.0001</c:v>
                </c:pt>
                <c:pt idx="7965">
                  <c:v>1.0001</c:v>
                </c:pt>
                <c:pt idx="7966">
                  <c:v>1E-4</c:v>
                </c:pt>
                <c:pt idx="7967">
                  <c:v>1E-4</c:v>
                </c:pt>
                <c:pt idx="7968">
                  <c:v>1E-4</c:v>
                </c:pt>
                <c:pt idx="7969">
                  <c:v>4.0000999999999998</c:v>
                </c:pt>
                <c:pt idx="7970">
                  <c:v>1.0001</c:v>
                </c:pt>
                <c:pt idx="7971">
                  <c:v>1.0001</c:v>
                </c:pt>
                <c:pt idx="7972">
                  <c:v>1.0001</c:v>
                </c:pt>
                <c:pt idx="7973">
                  <c:v>2.0001000000000002</c:v>
                </c:pt>
                <c:pt idx="7974">
                  <c:v>1E-4</c:v>
                </c:pt>
                <c:pt idx="7975">
                  <c:v>1E-4</c:v>
                </c:pt>
                <c:pt idx="7976">
                  <c:v>1.0001</c:v>
                </c:pt>
                <c:pt idx="7977">
                  <c:v>2.0001000000000002</c:v>
                </c:pt>
                <c:pt idx="7978">
                  <c:v>3.0001000000000002</c:v>
                </c:pt>
                <c:pt idx="7979">
                  <c:v>1E-4</c:v>
                </c:pt>
                <c:pt idx="7980">
                  <c:v>1E-4</c:v>
                </c:pt>
                <c:pt idx="7981">
                  <c:v>1E-4</c:v>
                </c:pt>
                <c:pt idx="7982">
                  <c:v>1E-4</c:v>
                </c:pt>
                <c:pt idx="7983">
                  <c:v>1.0001</c:v>
                </c:pt>
                <c:pt idx="7984">
                  <c:v>1.0001</c:v>
                </c:pt>
                <c:pt idx="7985">
                  <c:v>1.0001</c:v>
                </c:pt>
                <c:pt idx="7986">
                  <c:v>2.0001000000000002</c:v>
                </c:pt>
                <c:pt idx="7987">
                  <c:v>2.0001000000000002</c:v>
                </c:pt>
                <c:pt idx="7988">
                  <c:v>2.0001000000000002</c:v>
                </c:pt>
                <c:pt idx="7989">
                  <c:v>1.0001</c:v>
                </c:pt>
                <c:pt idx="7990">
                  <c:v>2.0001000000000002</c:v>
                </c:pt>
                <c:pt idx="7991">
                  <c:v>14.0001</c:v>
                </c:pt>
                <c:pt idx="7992">
                  <c:v>16.0001</c:v>
                </c:pt>
                <c:pt idx="7993">
                  <c:v>35.000100000000003</c:v>
                </c:pt>
                <c:pt idx="7994">
                  <c:v>29.0001</c:v>
                </c:pt>
                <c:pt idx="7995">
                  <c:v>37.000100000000003</c:v>
                </c:pt>
                <c:pt idx="7996">
                  <c:v>42.000100000000003</c:v>
                </c:pt>
                <c:pt idx="7997">
                  <c:v>29.0001</c:v>
                </c:pt>
                <c:pt idx="7998">
                  <c:v>17.0001</c:v>
                </c:pt>
                <c:pt idx="7999">
                  <c:v>7.0000999999999998</c:v>
                </c:pt>
                <c:pt idx="8000">
                  <c:v>3.0001000000000002</c:v>
                </c:pt>
                <c:pt idx="8001">
                  <c:v>3.0001000000000002</c:v>
                </c:pt>
                <c:pt idx="8002">
                  <c:v>3.0001000000000002</c:v>
                </c:pt>
                <c:pt idx="8003">
                  <c:v>3.0001000000000002</c:v>
                </c:pt>
                <c:pt idx="8004">
                  <c:v>2.0001000000000002</c:v>
                </c:pt>
                <c:pt idx="8005">
                  <c:v>4.0000999999999998</c:v>
                </c:pt>
                <c:pt idx="8006">
                  <c:v>1E-4</c:v>
                </c:pt>
                <c:pt idx="8007">
                  <c:v>1.0001</c:v>
                </c:pt>
                <c:pt idx="8008">
                  <c:v>1E-4</c:v>
                </c:pt>
                <c:pt idx="8009">
                  <c:v>1E-4</c:v>
                </c:pt>
                <c:pt idx="8010">
                  <c:v>1.0001</c:v>
                </c:pt>
                <c:pt idx="8011">
                  <c:v>1.0001</c:v>
                </c:pt>
                <c:pt idx="8012">
                  <c:v>1.0001</c:v>
                </c:pt>
                <c:pt idx="8013">
                  <c:v>1E-4</c:v>
                </c:pt>
                <c:pt idx="8014">
                  <c:v>1E-4</c:v>
                </c:pt>
                <c:pt idx="8015">
                  <c:v>1E-4</c:v>
                </c:pt>
                <c:pt idx="8016">
                  <c:v>2.0001000000000002</c:v>
                </c:pt>
                <c:pt idx="8017">
                  <c:v>1E-4</c:v>
                </c:pt>
                <c:pt idx="8018">
                  <c:v>1.0001</c:v>
                </c:pt>
                <c:pt idx="8019">
                  <c:v>4.0000999999999998</c:v>
                </c:pt>
                <c:pt idx="8020">
                  <c:v>1.0001</c:v>
                </c:pt>
                <c:pt idx="8021">
                  <c:v>1E-4</c:v>
                </c:pt>
                <c:pt idx="8022">
                  <c:v>1E-4</c:v>
                </c:pt>
                <c:pt idx="8023">
                  <c:v>2.0001000000000002</c:v>
                </c:pt>
                <c:pt idx="8024">
                  <c:v>1.0001</c:v>
                </c:pt>
                <c:pt idx="8025">
                  <c:v>2.0001000000000002</c:v>
                </c:pt>
                <c:pt idx="8026">
                  <c:v>2.0001000000000002</c:v>
                </c:pt>
                <c:pt idx="8027">
                  <c:v>1E-4</c:v>
                </c:pt>
                <c:pt idx="8028">
                  <c:v>1.0001</c:v>
                </c:pt>
                <c:pt idx="8029">
                  <c:v>1.0001</c:v>
                </c:pt>
                <c:pt idx="8030">
                  <c:v>2.0001000000000002</c:v>
                </c:pt>
                <c:pt idx="8031">
                  <c:v>1E-4</c:v>
                </c:pt>
                <c:pt idx="8032">
                  <c:v>1E-4</c:v>
                </c:pt>
                <c:pt idx="8033">
                  <c:v>1.0001</c:v>
                </c:pt>
                <c:pt idx="8034">
                  <c:v>2.0001000000000002</c:v>
                </c:pt>
                <c:pt idx="8035">
                  <c:v>1.0001</c:v>
                </c:pt>
                <c:pt idx="8036">
                  <c:v>2.0001000000000002</c:v>
                </c:pt>
                <c:pt idx="8037">
                  <c:v>4.0000999999999998</c:v>
                </c:pt>
                <c:pt idx="8038">
                  <c:v>5.0000999999999998</c:v>
                </c:pt>
                <c:pt idx="8039">
                  <c:v>6.0000999999999998</c:v>
                </c:pt>
                <c:pt idx="8040">
                  <c:v>19.0001</c:v>
                </c:pt>
                <c:pt idx="8041">
                  <c:v>38.000100000000003</c:v>
                </c:pt>
                <c:pt idx="8042">
                  <c:v>53.000100000000003</c:v>
                </c:pt>
                <c:pt idx="8043">
                  <c:v>30.0001</c:v>
                </c:pt>
                <c:pt idx="8044">
                  <c:v>41.000100000000003</c:v>
                </c:pt>
                <c:pt idx="8045">
                  <c:v>38.000100000000003</c:v>
                </c:pt>
                <c:pt idx="8046">
                  <c:v>17.0001</c:v>
                </c:pt>
                <c:pt idx="8047">
                  <c:v>6.0000999999999998</c:v>
                </c:pt>
                <c:pt idx="8048">
                  <c:v>3.0001000000000002</c:v>
                </c:pt>
                <c:pt idx="8049">
                  <c:v>4.0000999999999998</c:v>
                </c:pt>
                <c:pt idx="8050">
                  <c:v>2.0001000000000002</c:v>
                </c:pt>
                <c:pt idx="8051">
                  <c:v>1E-4</c:v>
                </c:pt>
                <c:pt idx="8052">
                  <c:v>2.0001000000000002</c:v>
                </c:pt>
                <c:pt idx="8053">
                  <c:v>1.0001</c:v>
                </c:pt>
                <c:pt idx="8054">
                  <c:v>1E-4</c:v>
                </c:pt>
                <c:pt idx="8055">
                  <c:v>1.0001</c:v>
                </c:pt>
                <c:pt idx="8056">
                  <c:v>1.0001</c:v>
                </c:pt>
                <c:pt idx="8057">
                  <c:v>1.0001</c:v>
                </c:pt>
                <c:pt idx="8058">
                  <c:v>1.0001</c:v>
                </c:pt>
                <c:pt idx="8059">
                  <c:v>1E-4</c:v>
                </c:pt>
                <c:pt idx="8060">
                  <c:v>1.0001</c:v>
                </c:pt>
                <c:pt idx="8061">
                  <c:v>1E-4</c:v>
                </c:pt>
                <c:pt idx="8062">
                  <c:v>1.0001</c:v>
                </c:pt>
                <c:pt idx="8063">
                  <c:v>1.0001</c:v>
                </c:pt>
                <c:pt idx="8064">
                  <c:v>1.0001</c:v>
                </c:pt>
                <c:pt idx="8065">
                  <c:v>1.0001</c:v>
                </c:pt>
                <c:pt idx="8066">
                  <c:v>1E-4</c:v>
                </c:pt>
                <c:pt idx="8067">
                  <c:v>1E-4</c:v>
                </c:pt>
                <c:pt idx="8068">
                  <c:v>2.0001000000000002</c:v>
                </c:pt>
                <c:pt idx="8069">
                  <c:v>1E-4</c:v>
                </c:pt>
                <c:pt idx="8070">
                  <c:v>1.0001</c:v>
                </c:pt>
                <c:pt idx="8071">
                  <c:v>1E-4</c:v>
                </c:pt>
                <c:pt idx="8072">
                  <c:v>1E-4</c:v>
                </c:pt>
                <c:pt idx="8073">
                  <c:v>1.0001</c:v>
                </c:pt>
                <c:pt idx="8074">
                  <c:v>1E-4</c:v>
                </c:pt>
                <c:pt idx="8075">
                  <c:v>1E-4</c:v>
                </c:pt>
                <c:pt idx="8076">
                  <c:v>1E-4</c:v>
                </c:pt>
                <c:pt idx="8077">
                  <c:v>1.0001</c:v>
                </c:pt>
                <c:pt idx="8078">
                  <c:v>1.0001</c:v>
                </c:pt>
                <c:pt idx="8079">
                  <c:v>1E-4</c:v>
                </c:pt>
                <c:pt idx="8080">
                  <c:v>1.0001</c:v>
                </c:pt>
                <c:pt idx="8081">
                  <c:v>1E-4</c:v>
                </c:pt>
                <c:pt idx="8082">
                  <c:v>1E-4</c:v>
                </c:pt>
                <c:pt idx="8083">
                  <c:v>1E-4</c:v>
                </c:pt>
                <c:pt idx="8084">
                  <c:v>1E-4</c:v>
                </c:pt>
                <c:pt idx="8085">
                  <c:v>2.0001000000000002</c:v>
                </c:pt>
                <c:pt idx="8086">
                  <c:v>1.0001</c:v>
                </c:pt>
                <c:pt idx="8087">
                  <c:v>1.0001</c:v>
                </c:pt>
                <c:pt idx="8088">
                  <c:v>6.0000999999999998</c:v>
                </c:pt>
                <c:pt idx="8089">
                  <c:v>9.0000999999999998</c:v>
                </c:pt>
                <c:pt idx="8090">
                  <c:v>10.0001</c:v>
                </c:pt>
                <c:pt idx="8091">
                  <c:v>10.0001</c:v>
                </c:pt>
                <c:pt idx="8092">
                  <c:v>11.0001</c:v>
                </c:pt>
                <c:pt idx="8093">
                  <c:v>15.0001</c:v>
                </c:pt>
                <c:pt idx="8094">
                  <c:v>9.0000999999999998</c:v>
                </c:pt>
                <c:pt idx="8095">
                  <c:v>9.0000999999999998</c:v>
                </c:pt>
                <c:pt idx="8096">
                  <c:v>4.0000999999999998</c:v>
                </c:pt>
                <c:pt idx="8097">
                  <c:v>2.0001000000000002</c:v>
                </c:pt>
                <c:pt idx="8098">
                  <c:v>1.0001</c:v>
                </c:pt>
                <c:pt idx="8099">
                  <c:v>3.0001000000000002</c:v>
                </c:pt>
                <c:pt idx="8100">
                  <c:v>2.0001000000000002</c:v>
                </c:pt>
                <c:pt idx="8101">
                  <c:v>2.0001000000000002</c:v>
                </c:pt>
                <c:pt idx="8102">
                  <c:v>2.0001000000000002</c:v>
                </c:pt>
                <c:pt idx="8103">
                  <c:v>3.0001000000000002</c:v>
                </c:pt>
                <c:pt idx="8104">
                  <c:v>2.0001000000000002</c:v>
                </c:pt>
                <c:pt idx="8105">
                  <c:v>1.0001</c:v>
                </c:pt>
                <c:pt idx="8106">
                  <c:v>1E-4</c:v>
                </c:pt>
                <c:pt idx="8107">
                  <c:v>2.0001000000000002</c:v>
                </c:pt>
                <c:pt idx="8108">
                  <c:v>1.0001</c:v>
                </c:pt>
                <c:pt idx="8109">
                  <c:v>1.0001</c:v>
                </c:pt>
                <c:pt idx="8110">
                  <c:v>2.0001000000000002</c:v>
                </c:pt>
                <c:pt idx="8111">
                  <c:v>1E-4</c:v>
                </c:pt>
                <c:pt idx="8112">
                  <c:v>1E-4</c:v>
                </c:pt>
                <c:pt idx="8113">
                  <c:v>1E-4</c:v>
                </c:pt>
                <c:pt idx="8114">
                  <c:v>2.0001000000000002</c:v>
                </c:pt>
                <c:pt idx="8115">
                  <c:v>2.0001000000000002</c:v>
                </c:pt>
                <c:pt idx="8116">
                  <c:v>1.0001</c:v>
                </c:pt>
                <c:pt idx="8117">
                  <c:v>1E-4</c:v>
                </c:pt>
                <c:pt idx="8118">
                  <c:v>1E-4</c:v>
                </c:pt>
                <c:pt idx="8119">
                  <c:v>1E-4</c:v>
                </c:pt>
                <c:pt idx="8120">
                  <c:v>1E-4</c:v>
                </c:pt>
                <c:pt idx="8121">
                  <c:v>1.0001</c:v>
                </c:pt>
                <c:pt idx="8122">
                  <c:v>2.0001000000000002</c:v>
                </c:pt>
                <c:pt idx="8123">
                  <c:v>1E-4</c:v>
                </c:pt>
                <c:pt idx="8124">
                  <c:v>2.0001000000000002</c:v>
                </c:pt>
                <c:pt idx="8125">
                  <c:v>2.0001000000000002</c:v>
                </c:pt>
                <c:pt idx="8126">
                  <c:v>1E-4</c:v>
                </c:pt>
                <c:pt idx="8127">
                  <c:v>1E-4</c:v>
                </c:pt>
                <c:pt idx="8128">
                  <c:v>1E-4</c:v>
                </c:pt>
                <c:pt idx="8129">
                  <c:v>1.0001</c:v>
                </c:pt>
                <c:pt idx="8130">
                  <c:v>3.0001000000000002</c:v>
                </c:pt>
                <c:pt idx="8131">
                  <c:v>1.0001</c:v>
                </c:pt>
                <c:pt idx="8132">
                  <c:v>1E-4</c:v>
                </c:pt>
                <c:pt idx="8133">
                  <c:v>1E-4</c:v>
                </c:pt>
                <c:pt idx="8134">
                  <c:v>1.0001</c:v>
                </c:pt>
                <c:pt idx="8135">
                  <c:v>2.0001000000000002</c:v>
                </c:pt>
                <c:pt idx="8136">
                  <c:v>2.0001000000000002</c:v>
                </c:pt>
                <c:pt idx="8137">
                  <c:v>6.0000999999999998</c:v>
                </c:pt>
                <c:pt idx="8138">
                  <c:v>11.0001</c:v>
                </c:pt>
                <c:pt idx="8139">
                  <c:v>7.0000999999999998</c:v>
                </c:pt>
                <c:pt idx="8140">
                  <c:v>7.0000999999999998</c:v>
                </c:pt>
                <c:pt idx="8141">
                  <c:v>5.0000999999999998</c:v>
                </c:pt>
                <c:pt idx="8142">
                  <c:v>7.0000999999999998</c:v>
                </c:pt>
                <c:pt idx="8143">
                  <c:v>3.0001000000000002</c:v>
                </c:pt>
                <c:pt idx="8144">
                  <c:v>4.0000999999999998</c:v>
                </c:pt>
                <c:pt idx="8145">
                  <c:v>3.0001000000000002</c:v>
                </c:pt>
                <c:pt idx="8146">
                  <c:v>4.0000999999999998</c:v>
                </c:pt>
                <c:pt idx="8147">
                  <c:v>4.0000999999999998</c:v>
                </c:pt>
                <c:pt idx="8148">
                  <c:v>1.0001</c:v>
                </c:pt>
                <c:pt idx="8149">
                  <c:v>5.0000999999999998</c:v>
                </c:pt>
                <c:pt idx="8150">
                  <c:v>3.0001000000000002</c:v>
                </c:pt>
                <c:pt idx="8151">
                  <c:v>3.0001000000000002</c:v>
                </c:pt>
                <c:pt idx="8152">
                  <c:v>1E-4</c:v>
                </c:pt>
                <c:pt idx="8153">
                  <c:v>1E-4</c:v>
                </c:pt>
                <c:pt idx="8154">
                  <c:v>1.0001</c:v>
                </c:pt>
                <c:pt idx="8155">
                  <c:v>1E-4</c:v>
                </c:pt>
                <c:pt idx="8156">
                  <c:v>1.0001</c:v>
                </c:pt>
                <c:pt idx="8157">
                  <c:v>1.0001</c:v>
                </c:pt>
                <c:pt idx="8158">
                  <c:v>1.0001</c:v>
                </c:pt>
                <c:pt idx="8159">
                  <c:v>1E-4</c:v>
                </c:pt>
                <c:pt idx="8160">
                  <c:v>2.0001000000000002</c:v>
                </c:pt>
                <c:pt idx="8161">
                  <c:v>1E-4</c:v>
                </c:pt>
                <c:pt idx="8162">
                  <c:v>3.0001000000000002</c:v>
                </c:pt>
                <c:pt idx="8163">
                  <c:v>1E-4</c:v>
                </c:pt>
                <c:pt idx="8164">
                  <c:v>1.0001</c:v>
                </c:pt>
                <c:pt idx="8165">
                  <c:v>1.0001</c:v>
                </c:pt>
                <c:pt idx="8166">
                  <c:v>1E-4</c:v>
                </c:pt>
                <c:pt idx="8167">
                  <c:v>2.0001000000000002</c:v>
                </c:pt>
                <c:pt idx="8168">
                  <c:v>1E-4</c:v>
                </c:pt>
                <c:pt idx="8169">
                  <c:v>3.0001000000000002</c:v>
                </c:pt>
                <c:pt idx="8170">
                  <c:v>1.0001</c:v>
                </c:pt>
                <c:pt idx="8171">
                  <c:v>1E-4</c:v>
                </c:pt>
                <c:pt idx="8172">
                  <c:v>2.0001000000000002</c:v>
                </c:pt>
                <c:pt idx="8173">
                  <c:v>1E-4</c:v>
                </c:pt>
                <c:pt idx="8174">
                  <c:v>1.0001</c:v>
                </c:pt>
                <c:pt idx="8175">
                  <c:v>1E-4</c:v>
                </c:pt>
                <c:pt idx="8176">
                  <c:v>1.0001</c:v>
                </c:pt>
                <c:pt idx="8177">
                  <c:v>1.0001</c:v>
                </c:pt>
                <c:pt idx="8178">
                  <c:v>2.0001000000000002</c:v>
                </c:pt>
                <c:pt idx="8179">
                  <c:v>1.0001</c:v>
                </c:pt>
                <c:pt idx="8180">
                  <c:v>1.0001</c:v>
                </c:pt>
                <c:pt idx="8181">
                  <c:v>1E-4</c:v>
                </c:pt>
                <c:pt idx="8182">
                  <c:v>1.0001</c:v>
                </c:pt>
                <c:pt idx="8183">
                  <c:v>2.0001000000000002</c:v>
                </c:pt>
                <c:pt idx="8184">
                  <c:v>6.0000999999999998</c:v>
                </c:pt>
                <c:pt idx="8185">
                  <c:v>8.0000999999999998</c:v>
                </c:pt>
                <c:pt idx="8186">
                  <c:v>15.0001</c:v>
                </c:pt>
                <c:pt idx="8187">
                  <c:v>26.0001</c:v>
                </c:pt>
                <c:pt idx="8188">
                  <c:v>28.0001</c:v>
                </c:pt>
                <c:pt idx="8189">
                  <c:v>24.0001</c:v>
                </c:pt>
                <c:pt idx="8190">
                  <c:v>14.0001</c:v>
                </c:pt>
                <c:pt idx="8191">
                  <c:v>9.0000999999999998</c:v>
                </c:pt>
                <c:pt idx="8192">
                  <c:v>3.0001000000000002</c:v>
                </c:pt>
                <c:pt idx="8193">
                  <c:v>1E-4</c:v>
                </c:pt>
                <c:pt idx="8194">
                  <c:v>1E-4</c:v>
                </c:pt>
                <c:pt idx="8195">
                  <c:v>10.0001</c:v>
                </c:pt>
                <c:pt idx="8196">
                  <c:v>9.0000999999999998</c:v>
                </c:pt>
                <c:pt idx="8197">
                  <c:v>2.0001000000000002</c:v>
                </c:pt>
                <c:pt idx="8198">
                  <c:v>2.0001000000000002</c:v>
                </c:pt>
                <c:pt idx="8199">
                  <c:v>1.0001</c:v>
                </c:pt>
                <c:pt idx="8200">
                  <c:v>1E-4</c:v>
                </c:pt>
                <c:pt idx="8201">
                  <c:v>1E-4</c:v>
                </c:pt>
                <c:pt idx="8202">
                  <c:v>1E-4</c:v>
                </c:pt>
                <c:pt idx="8203">
                  <c:v>3.0001000000000002</c:v>
                </c:pt>
                <c:pt idx="8204">
                  <c:v>1.0001</c:v>
                </c:pt>
                <c:pt idx="8205">
                  <c:v>3.0001000000000002</c:v>
                </c:pt>
                <c:pt idx="8206">
                  <c:v>1E-4</c:v>
                </c:pt>
                <c:pt idx="8207">
                  <c:v>1.0001</c:v>
                </c:pt>
                <c:pt idx="8208">
                  <c:v>2.0001000000000002</c:v>
                </c:pt>
                <c:pt idx="8209">
                  <c:v>1E-4</c:v>
                </c:pt>
                <c:pt idx="8210">
                  <c:v>2.0001000000000002</c:v>
                </c:pt>
                <c:pt idx="8211">
                  <c:v>1.0001</c:v>
                </c:pt>
                <c:pt idx="8212">
                  <c:v>4.0000999999999998</c:v>
                </c:pt>
                <c:pt idx="8213">
                  <c:v>2.0001000000000002</c:v>
                </c:pt>
                <c:pt idx="8214">
                  <c:v>1.0001</c:v>
                </c:pt>
                <c:pt idx="8215">
                  <c:v>1E-4</c:v>
                </c:pt>
                <c:pt idx="8216">
                  <c:v>1.0001</c:v>
                </c:pt>
                <c:pt idx="8217">
                  <c:v>1E-4</c:v>
                </c:pt>
                <c:pt idx="8218">
                  <c:v>1.0001</c:v>
                </c:pt>
                <c:pt idx="8219">
                  <c:v>1.0001</c:v>
                </c:pt>
                <c:pt idx="8220">
                  <c:v>1E-4</c:v>
                </c:pt>
                <c:pt idx="8221">
                  <c:v>1E-4</c:v>
                </c:pt>
                <c:pt idx="8222">
                  <c:v>1.0001</c:v>
                </c:pt>
                <c:pt idx="8223">
                  <c:v>2.0001000000000002</c:v>
                </c:pt>
                <c:pt idx="8224">
                  <c:v>1.0001</c:v>
                </c:pt>
                <c:pt idx="8225">
                  <c:v>2.0001000000000002</c:v>
                </c:pt>
                <c:pt idx="8226">
                  <c:v>1E-4</c:v>
                </c:pt>
                <c:pt idx="8227">
                  <c:v>3.0001000000000002</c:v>
                </c:pt>
                <c:pt idx="8228">
                  <c:v>1E-4</c:v>
                </c:pt>
                <c:pt idx="8229">
                  <c:v>1E-4</c:v>
                </c:pt>
                <c:pt idx="8230">
                  <c:v>3.0001000000000002</c:v>
                </c:pt>
                <c:pt idx="8231">
                  <c:v>5.0000999999999998</c:v>
                </c:pt>
                <c:pt idx="8232">
                  <c:v>3.0001000000000002</c:v>
                </c:pt>
                <c:pt idx="8233">
                  <c:v>12.0001</c:v>
                </c:pt>
                <c:pt idx="8234">
                  <c:v>22.0001</c:v>
                </c:pt>
                <c:pt idx="8235">
                  <c:v>31.0001</c:v>
                </c:pt>
                <c:pt idx="8236">
                  <c:v>30.0001</c:v>
                </c:pt>
                <c:pt idx="8237">
                  <c:v>28.0001</c:v>
                </c:pt>
                <c:pt idx="8238">
                  <c:v>14.0001</c:v>
                </c:pt>
                <c:pt idx="8239">
                  <c:v>10.0001</c:v>
                </c:pt>
                <c:pt idx="8240">
                  <c:v>4.0000999999999998</c:v>
                </c:pt>
                <c:pt idx="8241">
                  <c:v>2.0001000000000002</c:v>
                </c:pt>
                <c:pt idx="8242">
                  <c:v>5.0000999999999998</c:v>
                </c:pt>
                <c:pt idx="8243">
                  <c:v>4.0000999999999998</c:v>
                </c:pt>
                <c:pt idx="8244">
                  <c:v>1.0001</c:v>
                </c:pt>
                <c:pt idx="8245">
                  <c:v>7.0000999999999998</c:v>
                </c:pt>
                <c:pt idx="8246">
                  <c:v>1.0001</c:v>
                </c:pt>
                <c:pt idx="8247">
                  <c:v>1.0001</c:v>
                </c:pt>
                <c:pt idx="8248">
                  <c:v>2.0001000000000002</c:v>
                </c:pt>
                <c:pt idx="8249">
                  <c:v>1.0001</c:v>
                </c:pt>
                <c:pt idx="8250">
                  <c:v>1.0001</c:v>
                </c:pt>
                <c:pt idx="8251">
                  <c:v>2.0001000000000002</c:v>
                </c:pt>
                <c:pt idx="8252">
                  <c:v>3.0001000000000002</c:v>
                </c:pt>
                <c:pt idx="8253">
                  <c:v>1E-4</c:v>
                </c:pt>
                <c:pt idx="8254">
                  <c:v>1E-4</c:v>
                </c:pt>
                <c:pt idx="8255">
                  <c:v>1E-4</c:v>
                </c:pt>
                <c:pt idx="8256">
                  <c:v>1.0001</c:v>
                </c:pt>
                <c:pt idx="8257">
                  <c:v>3.0001000000000002</c:v>
                </c:pt>
                <c:pt idx="8258">
                  <c:v>5.0000999999999998</c:v>
                </c:pt>
                <c:pt idx="8259">
                  <c:v>1E-4</c:v>
                </c:pt>
                <c:pt idx="8260">
                  <c:v>3.0001000000000002</c:v>
                </c:pt>
                <c:pt idx="8261">
                  <c:v>1.0001</c:v>
                </c:pt>
                <c:pt idx="8262">
                  <c:v>2.0001000000000002</c:v>
                </c:pt>
                <c:pt idx="8263">
                  <c:v>1.0001</c:v>
                </c:pt>
                <c:pt idx="8264">
                  <c:v>1.0001</c:v>
                </c:pt>
                <c:pt idx="8265">
                  <c:v>1E-4</c:v>
                </c:pt>
                <c:pt idx="8266">
                  <c:v>1.0001</c:v>
                </c:pt>
                <c:pt idx="8267">
                  <c:v>4.0000999999999998</c:v>
                </c:pt>
                <c:pt idx="8268">
                  <c:v>3.0001000000000002</c:v>
                </c:pt>
                <c:pt idx="8269">
                  <c:v>1E-4</c:v>
                </c:pt>
                <c:pt idx="8270">
                  <c:v>4.0000999999999998</c:v>
                </c:pt>
                <c:pt idx="8271">
                  <c:v>2.0001000000000002</c:v>
                </c:pt>
                <c:pt idx="8272">
                  <c:v>1.0001</c:v>
                </c:pt>
                <c:pt idx="8273">
                  <c:v>2.0001000000000002</c:v>
                </c:pt>
                <c:pt idx="8274">
                  <c:v>2.0001000000000002</c:v>
                </c:pt>
                <c:pt idx="8275">
                  <c:v>6.0000999999999998</c:v>
                </c:pt>
                <c:pt idx="8276">
                  <c:v>3.0001000000000002</c:v>
                </c:pt>
                <c:pt idx="8277">
                  <c:v>2.0001000000000002</c:v>
                </c:pt>
                <c:pt idx="8278">
                  <c:v>9.0000999999999998</c:v>
                </c:pt>
                <c:pt idx="8279">
                  <c:v>24.0001</c:v>
                </c:pt>
                <c:pt idx="8280">
                  <c:v>41.000100000000003</c:v>
                </c:pt>
                <c:pt idx="8281">
                  <c:v>71.000100000000003</c:v>
                </c:pt>
                <c:pt idx="8282">
                  <c:v>98.000100000000003</c:v>
                </c:pt>
                <c:pt idx="8283">
                  <c:v>107.0001</c:v>
                </c:pt>
                <c:pt idx="8284">
                  <c:v>83.000100000000003</c:v>
                </c:pt>
                <c:pt idx="8285">
                  <c:v>48.000100000000003</c:v>
                </c:pt>
                <c:pt idx="8286">
                  <c:v>25.0001</c:v>
                </c:pt>
                <c:pt idx="8287">
                  <c:v>8.0000999999999998</c:v>
                </c:pt>
                <c:pt idx="8288">
                  <c:v>10.0001</c:v>
                </c:pt>
                <c:pt idx="8289">
                  <c:v>5.0000999999999998</c:v>
                </c:pt>
                <c:pt idx="8290">
                  <c:v>8.0000999999999998</c:v>
                </c:pt>
                <c:pt idx="8291">
                  <c:v>13.0001</c:v>
                </c:pt>
                <c:pt idx="8292">
                  <c:v>23.0001</c:v>
                </c:pt>
                <c:pt idx="8293">
                  <c:v>15.0001</c:v>
                </c:pt>
                <c:pt idx="8294">
                  <c:v>3.0001000000000002</c:v>
                </c:pt>
                <c:pt idx="8295">
                  <c:v>5.0000999999999998</c:v>
                </c:pt>
                <c:pt idx="8296">
                  <c:v>3.0001000000000002</c:v>
                </c:pt>
                <c:pt idx="8297">
                  <c:v>3.0001000000000002</c:v>
                </c:pt>
                <c:pt idx="8298">
                  <c:v>7.0000999999999998</c:v>
                </c:pt>
                <c:pt idx="8299">
                  <c:v>2.0001000000000002</c:v>
                </c:pt>
                <c:pt idx="8300">
                  <c:v>4.0000999999999998</c:v>
                </c:pt>
                <c:pt idx="8301">
                  <c:v>2.0001000000000002</c:v>
                </c:pt>
                <c:pt idx="8302">
                  <c:v>2.0001000000000002</c:v>
                </c:pt>
                <c:pt idx="8303">
                  <c:v>6.0000999999999998</c:v>
                </c:pt>
                <c:pt idx="8304">
                  <c:v>7.0000999999999998</c:v>
                </c:pt>
                <c:pt idx="8305">
                  <c:v>4.0000999999999998</c:v>
                </c:pt>
                <c:pt idx="8306">
                  <c:v>5.0000999999999998</c:v>
                </c:pt>
                <c:pt idx="8307">
                  <c:v>5.0000999999999998</c:v>
                </c:pt>
                <c:pt idx="8308">
                  <c:v>5.0000999999999998</c:v>
                </c:pt>
                <c:pt idx="8309">
                  <c:v>4.0000999999999998</c:v>
                </c:pt>
                <c:pt idx="8310">
                  <c:v>8.0000999999999998</c:v>
                </c:pt>
                <c:pt idx="8311">
                  <c:v>7.0000999999999998</c:v>
                </c:pt>
                <c:pt idx="8312">
                  <c:v>7.0000999999999998</c:v>
                </c:pt>
                <c:pt idx="8313">
                  <c:v>9.0000999999999998</c:v>
                </c:pt>
                <c:pt idx="8314">
                  <c:v>7.0000999999999998</c:v>
                </c:pt>
                <c:pt idx="8315">
                  <c:v>17.0001</c:v>
                </c:pt>
                <c:pt idx="8316">
                  <c:v>12.0001</c:v>
                </c:pt>
                <c:pt idx="8317">
                  <c:v>17.0001</c:v>
                </c:pt>
                <c:pt idx="8318">
                  <c:v>16.0001</c:v>
                </c:pt>
                <c:pt idx="8319">
                  <c:v>17.0001</c:v>
                </c:pt>
                <c:pt idx="8320">
                  <c:v>16.0001</c:v>
                </c:pt>
                <c:pt idx="8321">
                  <c:v>22.0001</c:v>
                </c:pt>
                <c:pt idx="8322">
                  <c:v>38.000100000000003</c:v>
                </c:pt>
                <c:pt idx="8323">
                  <c:v>59.000100000000003</c:v>
                </c:pt>
                <c:pt idx="8324">
                  <c:v>149.0001</c:v>
                </c:pt>
                <c:pt idx="8325">
                  <c:v>404.00009999999997</c:v>
                </c:pt>
                <c:pt idx="8326">
                  <c:v>1134.0001</c:v>
                </c:pt>
                <c:pt idx="8327">
                  <c:v>2942.0001000000002</c:v>
                </c:pt>
                <c:pt idx="8328">
                  <c:v>5424.0001000000002</c:v>
                </c:pt>
                <c:pt idx="8329">
                  <c:v>7007.0001000000002</c:v>
                </c:pt>
                <c:pt idx="8330">
                  <c:v>6772.0001000000002</c:v>
                </c:pt>
                <c:pt idx="8331">
                  <c:v>4969.0001000000002</c:v>
                </c:pt>
                <c:pt idx="8332">
                  <c:v>2548.0001000000002</c:v>
                </c:pt>
                <c:pt idx="8333">
                  <c:v>698.00009999999997</c:v>
                </c:pt>
                <c:pt idx="8334">
                  <c:v>110.0001</c:v>
                </c:pt>
                <c:pt idx="8335">
                  <c:v>41.000100000000003</c:v>
                </c:pt>
                <c:pt idx="8336">
                  <c:v>19.0001</c:v>
                </c:pt>
                <c:pt idx="8337">
                  <c:v>12.0001</c:v>
                </c:pt>
                <c:pt idx="8338">
                  <c:v>13.0001</c:v>
                </c:pt>
                <c:pt idx="8339">
                  <c:v>13.0001</c:v>
                </c:pt>
                <c:pt idx="8340">
                  <c:v>6.0000999999999998</c:v>
                </c:pt>
                <c:pt idx="8341">
                  <c:v>2.0001000000000002</c:v>
                </c:pt>
                <c:pt idx="8342">
                  <c:v>4.0000999999999998</c:v>
                </c:pt>
                <c:pt idx="8343">
                  <c:v>6.0000999999999998</c:v>
                </c:pt>
                <c:pt idx="8344">
                  <c:v>2.0001000000000002</c:v>
                </c:pt>
                <c:pt idx="8345">
                  <c:v>5.0000999999999998</c:v>
                </c:pt>
                <c:pt idx="8346">
                  <c:v>7.0000999999999998</c:v>
                </c:pt>
                <c:pt idx="8347">
                  <c:v>5.0000999999999998</c:v>
                </c:pt>
                <c:pt idx="8348">
                  <c:v>5.0000999999999998</c:v>
                </c:pt>
                <c:pt idx="8349">
                  <c:v>4.0000999999999998</c:v>
                </c:pt>
                <c:pt idx="8350">
                  <c:v>2.0001000000000002</c:v>
                </c:pt>
                <c:pt idx="8351">
                  <c:v>8.0000999999999998</c:v>
                </c:pt>
                <c:pt idx="8352">
                  <c:v>5.0000999999999998</c:v>
                </c:pt>
                <c:pt idx="8353">
                  <c:v>2.0001000000000002</c:v>
                </c:pt>
                <c:pt idx="8354">
                  <c:v>5.0000999999999998</c:v>
                </c:pt>
                <c:pt idx="8355">
                  <c:v>5.0000999999999998</c:v>
                </c:pt>
                <c:pt idx="8356">
                  <c:v>4.0000999999999998</c:v>
                </c:pt>
                <c:pt idx="8357">
                  <c:v>4.0000999999999998</c:v>
                </c:pt>
                <c:pt idx="8358">
                  <c:v>7.0000999999999998</c:v>
                </c:pt>
                <c:pt idx="8359">
                  <c:v>7.0000999999999998</c:v>
                </c:pt>
                <c:pt idx="8360">
                  <c:v>8.0000999999999998</c:v>
                </c:pt>
                <c:pt idx="8361">
                  <c:v>5.0000999999999998</c:v>
                </c:pt>
                <c:pt idx="8362">
                  <c:v>10.0001</c:v>
                </c:pt>
                <c:pt idx="8363">
                  <c:v>6.0000999999999998</c:v>
                </c:pt>
                <c:pt idx="8364">
                  <c:v>10.0001</c:v>
                </c:pt>
                <c:pt idx="8365">
                  <c:v>9.0000999999999998</c:v>
                </c:pt>
                <c:pt idx="8366">
                  <c:v>6.0000999999999998</c:v>
                </c:pt>
                <c:pt idx="8367">
                  <c:v>9.0000999999999998</c:v>
                </c:pt>
                <c:pt idx="8368">
                  <c:v>12.0001</c:v>
                </c:pt>
                <c:pt idx="8369">
                  <c:v>21.0001</c:v>
                </c:pt>
                <c:pt idx="8370">
                  <c:v>15.0001</c:v>
                </c:pt>
                <c:pt idx="8371">
                  <c:v>45.000100000000003</c:v>
                </c:pt>
                <c:pt idx="8372">
                  <c:v>108.0001</c:v>
                </c:pt>
                <c:pt idx="8373">
                  <c:v>347.00009999999997</c:v>
                </c:pt>
                <c:pt idx="8374">
                  <c:v>815.00009999999997</c:v>
                </c:pt>
                <c:pt idx="8375">
                  <c:v>1630.0001</c:v>
                </c:pt>
                <c:pt idx="8376">
                  <c:v>2182.0001000000002</c:v>
                </c:pt>
                <c:pt idx="8377">
                  <c:v>2344.0001000000002</c:v>
                </c:pt>
                <c:pt idx="8378">
                  <c:v>1879.0001</c:v>
                </c:pt>
                <c:pt idx="8379">
                  <c:v>1029.0001</c:v>
                </c:pt>
                <c:pt idx="8380">
                  <c:v>373.00009999999997</c:v>
                </c:pt>
                <c:pt idx="8381">
                  <c:v>43.000100000000003</c:v>
                </c:pt>
                <c:pt idx="8382">
                  <c:v>20.0001</c:v>
                </c:pt>
                <c:pt idx="8383">
                  <c:v>10.0001</c:v>
                </c:pt>
                <c:pt idx="8384">
                  <c:v>8.0000999999999998</c:v>
                </c:pt>
                <c:pt idx="8385">
                  <c:v>15.0001</c:v>
                </c:pt>
                <c:pt idx="8386">
                  <c:v>9.0000999999999998</c:v>
                </c:pt>
                <c:pt idx="8387">
                  <c:v>18.0001</c:v>
                </c:pt>
                <c:pt idx="8388">
                  <c:v>5.0000999999999998</c:v>
                </c:pt>
                <c:pt idx="8389">
                  <c:v>7.0000999999999998</c:v>
                </c:pt>
                <c:pt idx="8390">
                  <c:v>3.0001000000000002</c:v>
                </c:pt>
                <c:pt idx="8391">
                  <c:v>6.0000999999999998</c:v>
                </c:pt>
                <c:pt idx="8392">
                  <c:v>3.0001000000000002</c:v>
                </c:pt>
                <c:pt idx="8393">
                  <c:v>5.0000999999999998</c:v>
                </c:pt>
                <c:pt idx="8394">
                  <c:v>2.0001000000000002</c:v>
                </c:pt>
                <c:pt idx="8395">
                  <c:v>5.0000999999999998</c:v>
                </c:pt>
                <c:pt idx="8396">
                  <c:v>7.0000999999999998</c:v>
                </c:pt>
                <c:pt idx="8397">
                  <c:v>4.0000999999999998</c:v>
                </c:pt>
                <c:pt idx="8398">
                  <c:v>6.0000999999999998</c:v>
                </c:pt>
                <c:pt idx="8399">
                  <c:v>4.0000999999999998</c:v>
                </c:pt>
                <c:pt idx="8400">
                  <c:v>6.0000999999999998</c:v>
                </c:pt>
                <c:pt idx="8401">
                  <c:v>6.0000999999999998</c:v>
                </c:pt>
                <c:pt idx="8402">
                  <c:v>1.0001</c:v>
                </c:pt>
                <c:pt idx="8403">
                  <c:v>6.0000999999999998</c:v>
                </c:pt>
                <c:pt idx="8404">
                  <c:v>6.0000999999999998</c:v>
                </c:pt>
                <c:pt idx="8405">
                  <c:v>8.0000999999999998</c:v>
                </c:pt>
                <c:pt idx="8406">
                  <c:v>6.0000999999999998</c:v>
                </c:pt>
                <c:pt idx="8407">
                  <c:v>2.0001000000000002</c:v>
                </c:pt>
                <c:pt idx="8408">
                  <c:v>5.0000999999999998</c:v>
                </c:pt>
                <c:pt idx="8409">
                  <c:v>9.0000999999999998</c:v>
                </c:pt>
                <c:pt idx="8410">
                  <c:v>9.0000999999999998</c:v>
                </c:pt>
                <c:pt idx="8411">
                  <c:v>4.0000999999999998</c:v>
                </c:pt>
                <c:pt idx="8412">
                  <c:v>5.0000999999999998</c:v>
                </c:pt>
                <c:pt idx="8413">
                  <c:v>10.0001</c:v>
                </c:pt>
                <c:pt idx="8414">
                  <c:v>9.0000999999999998</c:v>
                </c:pt>
                <c:pt idx="8415">
                  <c:v>14.0001</c:v>
                </c:pt>
                <c:pt idx="8416">
                  <c:v>15.0001</c:v>
                </c:pt>
                <c:pt idx="8417">
                  <c:v>36.000100000000003</c:v>
                </c:pt>
                <c:pt idx="8418">
                  <c:v>80.000100000000003</c:v>
                </c:pt>
                <c:pt idx="8419">
                  <c:v>201.0001</c:v>
                </c:pt>
                <c:pt idx="8420">
                  <c:v>478.00009999999997</c:v>
                </c:pt>
                <c:pt idx="8421">
                  <c:v>1233.0001</c:v>
                </c:pt>
                <c:pt idx="8422">
                  <c:v>2131.0001000000002</c:v>
                </c:pt>
                <c:pt idx="8423">
                  <c:v>2462.0001000000002</c:v>
                </c:pt>
                <c:pt idx="8424">
                  <c:v>2381.0001000000002</c:v>
                </c:pt>
                <c:pt idx="8425">
                  <c:v>1701.0001</c:v>
                </c:pt>
                <c:pt idx="8426">
                  <c:v>870.00009999999997</c:v>
                </c:pt>
                <c:pt idx="8427">
                  <c:v>230.0001</c:v>
                </c:pt>
                <c:pt idx="8428">
                  <c:v>39.000100000000003</c:v>
                </c:pt>
                <c:pt idx="8429">
                  <c:v>17.0001</c:v>
                </c:pt>
                <c:pt idx="8430">
                  <c:v>13.0001</c:v>
                </c:pt>
                <c:pt idx="8431">
                  <c:v>9.0000999999999998</c:v>
                </c:pt>
                <c:pt idx="8432">
                  <c:v>9.0000999999999998</c:v>
                </c:pt>
                <c:pt idx="8433">
                  <c:v>9.0000999999999998</c:v>
                </c:pt>
                <c:pt idx="8434">
                  <c:v>5.0000999999999998</c:v>
                </c:pt>
                <c:pt idx="8435">
                  <c:v>9.0000999999999998</c:v>
                </c:pt>
                <c:pt idx="8436">
                  <c:v>4.0000999999999998</c:v>
                </c:pt>
                <c:pt idx="8437">
                  <c:v>4.0000999999999998</c:v>
                </c:pt>
                <c:pt idx="8438">
                  <c:v>3.0001000000000002</c:v>
                </c:pt>
                <c:pt idx="8439">
                  <c:v>2.0001000000000002</c:v>
                </c:pt>
                <c:pt idx="8440">
                  <c:v>4.0000999999999998</c:v>
                </c:pt>
                <c:pt idx="8441">
                  <c:v>2.0001000000000002</c:v>
                </c:pt>
                <c:pt idx="8442">
                  <c:v>2.0001000000000002</c:v>
                </c:pt>
                <c:pt idx="8443">
                  <c:v>3.0001000000000002</c:v>
                </c:pt>
                <c:pt idx="8444">
                  <c:v>5.0000999999999998</c:v>
                </c:pt>
                <c:pt idx="8445">
                  <c:v>6.0000999999999998</c:v>
                </c:pt>
                <c:pt idx="8446">
                  <c:v>3.0001000000000002</c:v>
                </c:pt>
                <c:pt idx="8447">
                  <c:v>3.0001000000000002</c:v>
                </c:pt>
                <c:pt idx="8448">
                  <c:v>1.0001</c:v>
                </c:pt>
                <c:pt idx="8449">
                  <c:v>3.0001000000000002</c:v>
                </c:pt>
                <c:pt idx="8450">
                  <c:v>3.0001000000000002</c:v>
                </c:pt>
                <c:pt idx="8451">
                  <c:v>3.0001000000000002</c:v>
                </c:pt>
                <c:pt idx="8452">
                  <c:v>4.0000999999999998</c:v>
                </c:pt>
                <c:pt idx="8453">
                  <c:v>2.0001000000000002</c:v>
                </c:pt>
                <c:pt idx="8454">
                  <c:v>1.0001</c:v>
                </c:pt>
                <c:pt idx="8455">
                  <c:v>3.0001000000000002</c:v>
                </c:pt>
                <c:pt idx="8456">
                  <c:v>3.0001000000000002</c:v>
                </c:pt>
                <c:pt idx="8457">
                  <c:v>2.0001000000000002</c:v>
                </c:pt>
                <c:pt idx="8458">
                  <c:v>2.0001000000000002</c:v>
                </c:pt>
                <c:pt idx="8459">
                  <c:v>1.0001</c:v>
                </c:pt>
                <c:pt idx="8460">
                  <c:v>4.0000999999999998</c:v>
                </c:pt>
                <c:pt idx="8461">
                  <c:v>8.0000999999999998</c:v>
                </c:pt>
                <c:pt idx="8462">
                  <c:v>4.0000999999999998</c:v>
                </c:pt>
                <c:pt idx="8463">
                  <c:v>3.0001000000000002</c:v>
                </c:pt>
                <c:pt idx="8464">
                  <c:v>3.0001000000000002</c:v>
                </c:pt>
                <c:pt idx="8465">
                  <c:v>6.0000999999999998</c:v>
                </c:pt>
                <c:pt idx="8466">
                  <c:v>14.0001</c:v>
                </c:pt>
                <c:pt idx="8467">
                  <c:v>74.000100000000003</c:v>
                </c:pt>
                <c:pt idx="8468">
                  <c:v>155.0001</c:v>
                </c:pt>
                <c:pt idx="8469">
                  <c:v>234.0001</c:v>
                </c:pt>
                <c:pt idx="8470">
                  <c:v>310.00009999999997</c:v>
                </c:pt>
                <c:pt idx="8471">
                  <c:v>314.00009999999997</c:v>
                </c:pt>
                <c:pt idx="8472">
                  <c:v>225.0001</c:v>
                </c:pt>
                <c:pt idx="8473">
                  <c:v>107.0001</c:v>
                </c:pt>
                <c:pt idx="8474">
                  <c:v>30.0001</c:v>
                </c:pt>
                <c:pt idx="8475">
                  <c:v>7.0000999999999998</c:v>
                </c:pt>
                <c:pt idx="8476">
                  <c:v>11.0001</c:v>
                </c:pt>
                <c:pt idx="8477">
                  <c:v>6.0000999999999998</c:v>
                </c:pt>
                <c:pt idx="8478">
                  <c:v>6.0000999999999998</c:v>
                </c:pt>
                <c:pt idx="8479">
                  <c:v>8.0000999999999998</c:v>
                </c:pt>
                <c:pt idx="8480">
                  <c:v>9.0000999999999998</c:v>
                </c:pt>
                <c:pt idx="8481">
                  <c:v>14.0001</c:v>
                </c:pt>
                <c:pt idx="8482">
                  <c:v>12.0001</c:v>
                </c:pt>
                <c:pt idx="8483">
                  <c:v>7.0000999999999998</c:v>
                </c:pt>
                <c:pt idx="8484">
                  <c:v>3.0001000000000002</c:v>
                </c:pt>
                <c:pt idx="8485">
                  <c:v>5.0000999999999998</c:v>
                </c:pt>
                <c:pt idx="8486">
                  <c:v>8.0000999999999998</c:v>
                </c:pt>
                <c:pt idx="8487">
                  <c:v>5.0000999999999998</c:v>
                </c:pt>
                <c:pt idx="8488">
                  <c:v>4.0000999999999998</c:v>
                </c:pt>
                <c:pt idx="8489">
                  <c:v>10.0001</c:v>
                </c:pt>
                <c:pt idx="8490">
                  <c:v>1.0001</c:v>
                </c:pt>
                <c:pt idx="8491">
                  <c:v>7.0000999999999998</c:v>
                </c:pt>
                <c:pt idx="8492">
                  <c:v>2.0001000000000002</c:v>
                </c:pt>
                <c:pt idx="8493">
                  <c:v>9.0000999999999998</c:v>
                </c:pt>
                <c:pt idx="8494">
                  <c:v>13.0001</c:v>
                </c:pt>
                <c:pt idx="8495">
                  <c:v>3.0001000000000002</c:v>
                </c:pt>
                <c:pt idx="8496">
                  <c:v>8.0000999999999998</c:v>
                </c:pt>
                <c:pt idx="8497">
                  <c:v>10.0001</c:v>
                </c:pt>
                <c:pt idx="8498">
                  <c:v>4.0000999999999998</c:v>
                </c:pt>
                <c:pt idx="8499">
                  <c:v>10.0001</c:v>
                </c:pt>
                <c:pt idx="8500">
                  <c:v>5.0000999999999998</c:v>
                </c:pt>
                <c:pt idx="8501">
                  <c:v>10.0001</c:v>
                </c:pt>
                <c:pt idx="8502">
                  <c:v>10.0001</c:v>
                </c:pt>
                <c:pt idx="8503">
                  <c:v>11.0001</c:v>
                </c:pt>
                <c:pt idx="8504">
                  <c:v>7.0000999999999998</c:v>
                </c:pt>
                <c:pt idx="8505">
                  <c:v>6.0000999999999998</c:v>
                </c:pt>
                <c:pt idx="8506">
                  <c:v>8.0000999999999998</c:v>
                </c:pt>
                <c:pt idx="8507">
                  <c:v>13.0001</c:v>
                </c:pt>
                <c:pt idx="8508">
                  <c:v>11.0001</c:v>
                </c:pt>
                <c:pt idx="8509">
                  <c:v>20.0001</c:v>
                </c:pt>
                <c:pt idx="8510">
                  <c:v>42.000100000000003</c:v>
                </c:pt>
                <c:pt idx="8511">
                  <c:v>97.000100000000003</c:v>
                </c:pt>
                <c:pt idx="8512">
                  <c:v>215.0001</c:v>
                </c:pt>
                <c:pt idx="8513">
                  <c:v>579.00009999999997</c:v>
                </c:pt>
                <c:pt idx="8514">
                  <c:v>1238.0001</c:v>
                </c:pt>
                <c:pt idx="8515">
                  <c:v>2003.0001</c:v>
                </c:pt>
                <c:pt idx="8516">
                  <c:v>2538.0001000000002</c:v>
                </c:pt>
                <c:pt idx="8517">
                  <c:v>2244.0001000000002</c:v>
                </c:pt>
                <c:pt idx="8518">
                  <c:v>1544.0001</c:v>
                </c:pt>
                <c:pt idx="8519">
                  <c:v>744.00009999999997</c:v>
                </c:pt>
                <c:pt idx="8520">
                  <c:v>221.0001</c:v>
                </c:pt>
                <c:pt idx="8521">
                  <c:v>49.000100000000003</c:v>
                </c:pt>
                <c:pt idx="8522">
                  <c:v>19.0001</c:v>
                </c:pt>
                <c:pt idx="8523">
                  <c:v>16.0001</c:v>
                </c:pt>
                <c:pt idx="8524">
                  <c:v>13.0001</c:v>
                </c:pt>
                <c:pt idx="8525">
                  <c:v>18.0001</c:v>
                </c:pt>
                <c:pt idx="8526">
                  <c:v>3.0001000000000002</c:v>
                </c:pt>
                <c:pt idx="8527">
                  <c:v>6.0000999999999998</c:v>
                </c:pt>
                <c:pt idx="8528">
                  <c:v>10.0001</c:v>
                </c:pt>
                <c:pt idx="8529">
                  <c:v>9.0000999999999998</c:v>
                </c:pt>
                <c:pt idx="8530">
                  <c:v>8.0000999999999998</c:v>
                </c:pt>
                <c:pt idx="8531">
                  <c:v>4.0000999999999998</c:v>
                </c:pt>
                <c:pt idx="8532">
                  <c:v>2.0001000000000002</c:v>
                </c:pt>
                <c:pt idx="8533">
                  <c:v>7.0000999999999998</c:v>
                </c:pt>
                <c:pt idx="8534">
                  <c:v>10.0001</c:v>
                </c:pt>
                <c:pt idx="8535">
                  <c:v>9.0000999999999998</c:v>
                </c:pt>
                <c:pt idx="8536">
                  <c:v>7.0000999999999998</c:v>
                </c:pt>
                <c:pt idx="8537">
                  <c:v>1.0001</c:v>
                </c:pt>
                <c:pt idx="8538">
                  <c:v>5.0000999999999998</c:v>
                </c:pt>
                <c:pt idx="8539">
                  <c:v>6.0000999999999998</c:v>
                </c:pt>
                <c:pt idx="8540">
                  <c:v>6.0000999999999998</c:v>
                </c:pt>
                <c:pt idx="8541">
                  <c:v>5.0000999999999998</c:v>
                </c:pt>
                <c:pt idx="8542">
                  <c:v>9.0000999999999998</c:v>
                </c:pt>
                <c:pt idx="8543">
                  <c:v>7.0000999999999998</c:v>
                </c:pt>
                <c:pt idx="8544">
                  <c:v>2.0001000000000002</c:v>
                </c:pt>
                <c:pt idx="8545">
                  <c:v>4.0000999999999998</c:v>
                </c:pt>
                <c:pt idx="8546">
                  <c:v>4.0000999999999998</c:v>
                </c:pt>
                <c:pt idx="8547">
                  <c:v>4.0000999999999998</c:v>
                </c:pt>
                <c:pt idx="8548">
                  <c:v>13.0001</c:v>
                </c:pt>
                <c:pt idx="8549">
                  <c:v>5.0000999999999998</c:v>
                </c:pt>
                <c:pt idx="8550">
                  <c:v>2.0001000000000002</c:v>
                </c:pt>
                <c:pt idx="8551">
                  <c:v>8.0000999999999998</c:v>
                </c:pt>
                <c:pt idx="8552">
                  <c:v>8.0000999999999998</c:v>
                </c:pt>
                <c:pt idx="8553">
                  <c:v>5.0000999999999998</c:v>
                </c:pt>
                <c:pt idx="8554">
                  <c:v>7.0000999999999998</c:v>
                </c:pt>
                <c:pt idx="8555">
                  <c:v>6.0000999999999998</c:v>
                </c:pt>
                <c:pt idx="8556">
                  <c:v>5.0000999999999998</c:v>
                </c:pt>
                <c:pt idx="8557">
                  <c:v>10.0001</c:v>
                </c:pt>
                <c:pt idx="8558">
                  <c:v>18.0001</c:v>
                </c:pt>
                <c:pt idx="8559">
                  <c:v>33.000100000000003</c:v>
                </c:pt>
                <c:pt idx="8560">
                  <c:v>101.0001</c:v>
                </c:pt>
                <c:pt idx="8561">
                  <c:v>180.0001</c:v>
                </c:pt>
                <c:pt idx="8562">
                  <c:v>292.00009999999997</c:v>
                </c:pt>
                <c:pt idx="8563">
                  <c:v>294.00009999999997</c:v>
                </c:pt>
                <c:pt idx="8564">
                  <c:v>288.00009999999997</c:v>
                </c:pt>
                <c:pt idx="8565">
                  <c:v>162.0001</c:v>
                </c:pt>
                <c:pt idx="8566">
                  <c:v>66.000100000000003</c:v>
                </c:pt>
                <c:pt idx="8567">
                  <c:v>24.0001</c:v>
                </c:pt>
                <c:pt idx="8568">
                  <c:v>12.0001</c:v>
                </c:pt>
                <c:pt idx="8569">
                  <c:v>20.0001</c:v>
                </c:pt>
                <c:pt idx="8570">
                  <c:v>7.0000999999999998</c:v>
                </c:pt>
                <c:pt idx="8571">
                  <c:v>5.0000999999999998</c:v>
                </c:pt>
                <c:pt idx="8572">
                  <c:v>10.0001</c:v>
                </c:pt>
                <c:pt idx="8573">
                  <c:v>6.0000999999999998</c:v>
                </c:pt>
                <c:pt idx="8574">
                  <c:v>6.0000999999999998</c:v>
                </c:pt>
                <c:pt idx="8575">
                  <c:v>9.0000999999999998</c:v>
                </c:pt>
                <c:pt idx="8576">
                  <c:v>10.0001</c:v>
                </c:pt>
                <c:pt idx="8577">
                  <c:v>11.0001</c:v>
                </c:pt>
                <c:pt idx="8578">
                  <c:v>5.0000999999999998</c:v>
                </c:pt>
                <c:pt idx="8579">
                  <c:v>9.0000999999999998</c:v>
                </c:pt>
                <c:pt idx="8580">
                  <c:v>8.0000999999999998</c:v>
                </c:pt>
                <c:pt idx="8581">
                  <c:v>7.0000999999999998</c:v>
                </c:pt>
                <c:pt idx="8582">
                  <c:v>5.0000999999999998</c:v>
                </c:pt>
                <c:pt idx="8583">
                  <c:v>8.0000999999999998</c:v>
                </c:pt>
                <c:pt idx="8584">
                  <c:v>11.0001</c:v>
                </c:pt>
                <c:pt idx="8585">
                  <c:v>6.0000999999999998</c:v>
                </c:pt>
                <c:pt idx="8586">
                  <c:v>9.0000999999999998</c:v>
                </c:pt>
                <c:pt idx="8587">
                  <c:v>9.0000999999999998</c:v>
                </c:pt>
                <c:pt idx="8588">
                  <c:v>7.0000999999999998</c:v>
                </c:pt>
                <c:pt idx="8589">
                  <c:v>4.0000999999999998</c:v>
                </c:pt>
                <c:pt idx="8590">
                  <c:v>4.0000999999999998</c:v>
                </c:pt>
                <c:pt idx="8591">
                  <c:v>6.0000999999999998</c:v>
                </c:pt>
                <c:pt idx="8592">
                  <c:v>5.0000999999999998</c:v>
                </c:pt>
                <c:pt idx="8593">
                  <c:v>7.0000999999999998</c:v>
                </c:pt>
                <c:pt idx="8594">
                  <c:v>7.0000999999999998</c:v>
                </c:pt>
                <c:pt idx="8595">
                  <c:v>5.0000999999999998</c:v>
                </c:pt>
                <c:pt idx="8596">
                  <c:v>10.0001</c:v>
                </c:pt>
                <c:pt idx="8597">
                  <c:v>12.0001</c:v>
                </c:pt>
                <c:pt idx="8598">
                  <c:v>10.0001</c:v>
                </c:pt>
                <c:pt idx="8599">
                  <c:v>8.0000999999999998</c:v>
                </c:pt>
                <c:pt idx="8600">
                  <c:v>7.0000999999999998</c:v>
                </c:pt>
                <c:pt idx="8601">
                  <c:v>13.0001</c:v>
                </c:pt>
                <c:pt idx="8602">
                  <c:v>25.0001</c:v>
                </c:pt>
                <c:pt idx="8603">
                  <c:v>51.000100000000003</c:v>
                </c:pt>
                <c:pt idx="8604">
                  <c:v>108.0001</c:v>
                </c:pt>
                <c:pt idx="8605">
                  <c:v>180.0001</c:v>
                </c:pt>
                <c:pt idx="8606">
                  <c:v>292.00009999999997</c:v>
                </c:pt>
                <c:pt idx="8607">
                  <c:v>426.00009999999997</c:v>
                </c:pt>
                <c:pt idx="8608">
                  <c:v>538.00009999999997</c:v>
                </c:pt>
                <c:pt idx="8609">
                  <c:v>444.00009999999997</c:v>
                </c:pt>
                <c:pt idx="8610">
                  <c:v>354.00009999999997</c:v>
                </c:pt>
                <c:pt idx="8611">
                  <c:v>167.0001</c:v>
                </c:pt>
                <c:pt idx="8612">
                  <c:v>59.000100000000003</c:v>
                </c:pt>
                <c:pt idx="8613">
                  <c:v>13.0001</c:v>
                </c:pt>
                <c:pt idx="8614">
                  <c:v>18.0001</c:v>
                </c:pt>
                <c:pt idx="8615">
                  <c:v>9.0000999999999998</c:v>
                </c:pt>
                <c:pt idx="8616">
                  <c:v>6.0000999999999998</c:v>
                </c:pt>
                <c:pt idx="8617">
                  <c:v>8.0000999999999998</c:v>
                </c:pt>
                <c:pt idx="8618">
                  <c:v>9.0000999999999998</c:v>
                </c:pt>
                <c:pt idx="8619">
                  <c:v>7.0000999999999998</c:v>
                </c:pt>
                <c:pt idx="8620">
                  <c:v>14.0001</c:v>
                </c:pt>
                <c:pt idx="8621">
                  <c:v>11.0001</c:v>
                </c:pt>
                <c:pt idx="8622">
                  <c:v>9.0000999999999998</c:v>
                </c:pt>
                <c:pt idx="8623">
                  <c:v>9.0000999999999998</c:v>
                </c:pt>
                <c:pt idx="8624">
                  <c:v>11.0001</c:v>
                </c:pt>
                <c:pt idx="8625">
                  <c:v>8.0000999999999998</c:v>
                </c:pt>
                <c:pt idx="8626">
                  <c:v>8.0000999999999998</c:v>
                </c:pt>
                <c:pt idx="8627">
                  <c:v>8.0000999999999998</c:v>
                </c:pt>
                <c:pt idx="8628">
                  <c:v>6.0000999999999998</c:v>
                </c:pt>
                <c:pt idx="8629">
                  <c:v>12.0001</c:v>
                </c:pt>
                <c:pt idx="8630">
                  <c:v>5.0000999999999998</c:v>
                </c:pt>
                <c:pt idx="8631">
                  <c:v>9.0000999999999998</c:v>
                </c:pt>
                <c:pt idx="8632">
                  <c:v>9.0000999999999998</c:v>
                </c:pt>
                <c:pt idx="8633">
                  <c:v>17.0001</c:v>
                </c:pt>
                <c:pt idx="8634">
                  <c:v>11.0001</c:v>
                </c:pt>
                <c:pt idx="8635">
                  <c:v>17.0001</c:v>
                </c:pt>
                <c:pt idx="8636">
                  <c:v>8.0000999999999998</c:v>
                </c:pt>
                <c:pt idx="8637">
                  <c:v>16.0001</c:v>
                </c:pt>
                <c:pt idx="8638">
                  <c:v>10.0001</c:v>
                </c:pt>
                <c:pt idx="8639">
                  <c:v>17.0001</c:v>
                </c:pt>
                <c:pt idx="8640">
                  <c:v>23.0001</c:v>
                </c:pt>
                <c:pt idx="8641">
                  <c:v>19.0001</c:v>
                </c:pt>
                <c:pt idx="8642">
                  <c:v>17.0001</c:v>
                </c:pt>
                <c:pt idx="8643">
                  <c:v>14.0001</c:v>
                </c:pt>
                <c:pt idx="8644">
                  <c:v>20.0001</c:v>
                </c:pt>
                <c:pt idx="8645">
                  <c:v>18.0001</c:v>
                </c:pt>
                <c:pt idx="8646">
                  <c:v>24.0001</c:v>
                </c:pt>
                <c:pt idx="8647">
                  <c:v>24.0001</c:v>
                </c:pt>
                <c:pt idx="8648">
                  <c:v>56.000100000000003</c:v>
                </c:pt>
                <c:pt idx="8649">
                  <c:v>103.0001</c:v>
                </c:pt>
                <c:pt idx="8650">
                  <c:v>168.0001</c:v>
                </c:pt>
                <c:pt idx="8651">
                  <c:v>401.00009999999997</c:v>
                </c:pt>
                <c:pt idx="8652">
                  <c:v>810.00009999999997</c:v>
                </c:pt>
                <c:pt idx="8653">
                  <c:v>1272.0001</c:v>
                </c:pt>
                <c:pt idx="8654">
                  <c:v>2250.0001000000002</c:v>
                </c:pt>
                <c:pt idx="8655">
                  <c:v>3304.0001000000002</c:v>
                </c:pt>
                <c:pt idx="8656">
                  <c:v>3209.0001000000002</c:v>
                </c:pt>
                <c:pt idx="8657">
                  <c:v>1752.0001</c:v>
                </c:pt>
                <c:pt idx="8658">
                  <c:v>359.00009999999997</c:v>
                </c:pt>
                <c:pt idx="8659">
                  <c:v>78.000100000000003</c:v>
                </c:pt>
                <c:pt idx="8660">
                  <c:v>46.000100000000003</c:v>
                </c:pt>
                <c:pt idx="8661">
                  <c:v>39.000100000000003</c:v>
                </c:pt>
                <c:pt idx="8662">
                  <c:v>33.000100000000003</c:v>
                </c:pt>
                <c:pt idx="8663">
                  <c:v>26.0001</c:v>
                </c:pt>
                <c:pt idx="8664">
                  <c:v>13.0001</c:v>
                </c:pt>
                <c:pt idx="8665">
                  <c:v>16.0001</c:v>
                </c:pt>
                <c:pt idx="8666">
                  <c:v>26.0001</c:v>
                </c:pt>
                <c:pt idx="8667">
                  <c:v>12.0001</c:v>
                </c:pt>
                <c:pt idx="8668">
                  <c:v>10.0001</c:v>
                </c:pt>
                <c:pt idx="8669">
                  <c:v>15.0001</c:v>
                </c:pt>
                <c:pt idx="8670">
                  <c:v>20.0001</c:v>
                </c:pt>
                <c:pt idx="8671">
                  <c:v>18.0001</c:v>
                </c:pt>
                <c:pt idx="8672">
                  <c:v>15.0001</c:v>
                </c:pt>
                <c:pt idx="8673">
                  <c:v>18.0001</c:v>
                </c:pt>
                <c:pt idx="8674">
                  <c:v>14.0001</c:v>
                </c:pt>
                <c:pt idx="8675">
                  <c:v>18.0001</c:v>
                </c:pt>
                <c:pt idx="8676">
                  <c:v>12.0001</c:v>
                </c:pt>
                <c:pt idx="8677">
                  <c:v>15.0001</c:v>
                </c:pt>
                <c:pt idx="8678">
                  <c:v>17.0001</c:v>
                </c:pt>
                <c:pt idx="8679">
                  <c:v>10.0001</c:v>
                </c:pt>
                <c:pt idx="8680">
                  <c:v>17.0001</c:v>
                </c:pt>
                <c:pt idx="8681">
                  <c:v>15.0001</c:v>
                </c:pt>
                <c:pt idx="8682">
                  <c:v>15.0001</c:v>
                </c:pt>
                <c:pt idx="8683">
                  <c:v>14.0001</c:v>
                </c:pt>
                <c:pt idx="8684">
                  <c:v>12.0001</c:v>
                </c:pt>
                <c:pt idx="8685">
                  <c:v>18.0001</c:v>
                </c:pt>
                <c:pt idx="8686">
                  <c:v>16.0001</c:v>
                </c:pt>
                <c:pt idx="8687">
                  <c:v>13.0001</c:v>
                </c:pt>
                <c:pt idx="8688">
                  <c:v>16.0001</c:v>
                </c:pt>
                <c:pt idx="8689">
                  <c:v>22.0001</c:v>
                </c:pt>
                <c:pt idx="8690">
                  <c:v>14.0001</c:v>
                </c:pt>
                <c:pt idx="8691">
                  <c:v>13.0001</c:v>
                </c:pt>
                <c:pt idx="8692">
                  <c:v>13.0001</c:v>
                </c:pt>
                <c:pt idx="8693">
                  <c:v>12.0001</c:v>
                </c:pt>
                <c:pt idx="8694">
                  <c:v>14.0001</c:v>
                </c:pt>
                <c:pt idx="8695">
                  <c:v>17.0001</c:v>
                </c:pt>
                <c:pt idx="8696">
                  <c:v>19.0001</c:v>
                </c:pt>
                <c:pt idx="8697">
                  <c:v>15.0001</c:v>
                </c:pt>
                <c:pt idx="8698">
                  <c:v>31.0001</c:v>
                </c:pt>
                <c:pt idx="8699">
                  <c:v>28.0001</c:v>
                </c:pt>
                <c:pt idx="8700">
                  <c:v>32.000100000000003</c:v>
                </c:pt>
                <c:pt idx="8701">
                  <c:v>25.0001</c:v>
                </c:pt>
                <c:pt idx="8702">
                  <c:v>25.0001</c:v>
                </c:pt>
                <c:pt idx="8703">
                  <c:v>15.0001</c:v>
                </c:pt>
                <c:pt idx="8704">
                  <c:v>14.0001</c:v>
                </c:pt>
                <c:pt idx="8705">
                  <c:v>12.0001</c:v>
                </c:pt>
                <c:pt idx="8706">
                  <c:v>18.0001</c:v>
                </c:pt>
                <c:pt idx="8707">
                  <c:v>11.0001</c:v>
                </c:pt>
                <c:pt idx="8708">
                  <c:v>13.0001</c:v>
                </c:pt>
                <c:pt idx="8709">
                  <c:v>19.0001</c:v>
                </c:pt>
                <c:pt idx="8710">
                  <c:v>12.0001</c:v>
                </c:pt>
                <c:pt idx="8711">
                  <c:v>16.0001</c:v>
                </c:pt>
                <c:pt idx="8712">
                  <c:v>11.0001</c:v>
                </c:pt>
                <c:pt idx="8713">
                  <c:v>13.0001</c:v>
                </c:pt>
                <c:pt idx="8714">
                  <c:v>22.0001</c:v>
                </c:pt>
                <c:pt idx="8715">
                  <c:v>19.0001</c:v>
                </c:pt>
                <c:pt idx="8716">
                  <c:v>12.0001</c:v>
                </c:pt>
                <c:pt idx="8717">
                  <c:v>16.0001</c:v>
                </c:pt>
                <c:pt idx="8718">
                  <c:v>20.0001</c:v>
                </c:pt>
                <c:pt idx="8719">
                  <c:v>18.0001</c:v>
                </c:pt>
                <c:pt idx="8720">
                  <c:v>25.0001</c:v>
                </c:pt>
                <c:pt idx="8721">
                  <c:v>24.0001</c:v>
                </c:pt>
                <c:pt idx="8722">
                  <c:v>17.0001</c:v>
                </c:pt>
                <c:pt idx="8723">
                  <c:v>30.0001</c:v>
                </c:pt>
                <c:pt idx="8724">
                  <c:v>26.0001</c:v>
                </c:pt>
                <c:pt idx="8725">
                  <c:v>29.0001</c:v>
                </c:pt>
                <c:pt idx="8726">
                  <c:v>29.0001</c:v>
                </c:pt>
                <c:pt idx="8727">
                  <c:v>32.000100000000003</c:v>
                </c:pt>
                <c:pt idx="8728">
                  <c:v>34.000100000000003</c:v>
                </c:pt>
                <c:pt idx="8729">
                  <c:v>38.000100000000003</c:v>
                </c:pt>
                <c:pt idx="8730">
                  <c:v>54.000100000000003</c:v>
                </c:pt>
                <c:pt idx="8731">
                  <c:v>77.000100000000003</c:v>
                </c:pt>
                <c:pt idx="8732">
                  <c:v>69.000100000000003</c:v>
                </c:pt>
                <c:pt idx="8733">
                  <c:v>74.000100000000003</c:v>
                </c:pt>
                <c:pt idx="8734">
                  <c:v>90.000100000000003</c:v>
                </c:pt>
                <c:pt idx="8735">
                  <c:v>118.0001</c:v>
                </c:pt>
                <c:pt idx="8736">
                  <c:v>137.0001</c:v>
                </c:pt>
                <c:pt idx="8737">
                  <c:v>252.0001</c:v>
                </c:pt>
                <c:pt idx="8738">
                  <c:v>464.00009999999997</c:v>
                </c:pt>
                <c:pt idx="8739">
                  <c:v>981.00009999999997</c:v>
                </c:pt>
                <c:pt idx="8740">
                  <c:v>1838.0001</c:v>
                </c:pt>
                <c:pt idx="8741">
                  <c:v>3778.0001000000002</c:v>
                </c:pt>
                <c:pt idx="8742">
                  <c:v>8033.0001000000002</c:v>
                </c:pt>
                <c:pt idx="8743">
                  <c:v>15438.000099999999</c:v>
                </c:pt>
                <c:pt idx="8744">
                  <c:v>28161.000100000001</c:v>
                </c:pt>
                <c:pt idx="8745">
                  <c:v>47990.000099999997</c:v>
                </c:pt>
                <c:pt idx="8746">
                  <c:v>70269.000100000005</c:v>
                </c:pt>
                <c:pt idx="8747">
                  <c:v>65804.000100000005</c:v>
                </c:pt>
                <c:pt idx="8748">
                  <c:v>31994.000100000001</c:v>
                </c:pt>
                <c:pt idx="8749">
                  <c:v>6566.0001000000002</c:v>
                </c:pt>
                <c:pt idx="8750">
                  <c:v>1264.0001</c:v>
                </c:pt>
                <c:pt idx="8751">
                  <c:v>707.00009999999997</c:v>
                </c:pt>
                <c:pt idx="8752">
                  <c:v>437.00009999999997</c:v>
                </c:pt>
                <c:pt idx="8753">
                  <c:v>293.00009999999997</c:v>
                </c:pt>
                <c:pt idx="8754">
                  <c:v>144.0001</c:v>
                </c:pt>
                <c:pt idx="8755">
                  <c:v>86.000100000000003</c:v>
                </c:pt>
                <c:pt idx="8756">
                  <c:v>66.000100000000003</c:v>
                </c:pt>
                <c:pt idx="8757">
                  <c:v>59.000100000000003</c:v>
                </c:pt>
                <c:pt idx="8758">
                  <c:v>54.000100000000003</c:v>
                </c:pt>
                <c:pt idx="8759">
                  <c:v>50.000100000000003</c:v>
                </c:pt>
                <c:pt idx="8760">
                  <c:v>51.000100000000003</c:v>
                </c:pt>
                <c:pt idx="8761">
                  <c:v>42.000100000000003</c:v>
                </c:pt>
                <c:pt idx="8762">
                  <c:v>29.0001</c:v>
                </c:pt>
                <c:pt idx="8763">
                  <c:v>35.000100000000003</c:v>
                </c:pt>
                <c:pt idx="8764">
                  <c:v>39.000100000000003</c:v>
                </c:pt>
                <c:pt idx="8765">
                  <c:v>33.000100000000003</c:v>
                </c:pt>
                <c:pt idx="8766">
                  <c:v>40.000100000000003</c:v>
                </c:pt>
                <c:pt idx="8767">
                  <c:v>32.000100000000003</c:v>
                </c:pt>
                <c:pt idx="8768">
                  <c:v>34.000100000000003</c:v>
                </c:pt>
                <c:pt idx="8769">
                  <c:v>29.0001</c:v>
                </c:pt>
                <c:pt idx="8770">
                  <c:v>37.000100000000003</c:v>
                </c:pt>
                <c:pt idx="8771">
                  <c:v>29.0001</c:v>
                </c:pt>
                <c:pt idx="8772">
                  <c:v>34.000100000000003</c:v>
                </c:pt>
                <c:pt idx="8773">
                  <c:v>24.0001</c:v>
                </c:pt>
                <c:pt idx="8774">
                  <c:v>20.0001</c:v>
                </c:pt>
                <c:pt idx="8775">
                  <c:v>29.0001</c:v>
                </c:pt>
                <c:pt idx="8776">
                  <c:v>23.0001</c:v>
                </c:pt>
                <c:pt idx="8777">
                  <c:v>39.000100000000003</c:v>
                </c:pt>
                <c:pt idx="8778">
                  <c:v>16.0001</c:v>
                </c:pt>
                <c:pt idx="8779">
                  <c:v>23.0001</c:v>
                </c:pt>
                <c:pt idx="8780">
                  <c:v>21.0001</c:v>
                </c:pt>
                <c:pt idx="8781">
                  <c:v>21.0001</c:v>
                </c:pt>
                <c:pt idx="8782">
                  <c:v>30.0001</c:v>
                </c:pt>
                <c:pt idx="8783">
                  <c:v>21.0001</c:v>
                </c:pt>
                <c:pt idx="8784">
                  <c:v>19.0001</c:v>
                </c:pt>
                <c:pt idx="8785">
                  <c:v>20.0001</c:v>
                </c:pt>
                <c:pt idx="8786">
                  <c:v>30.0001</c:v>
                </c:pt>
                <c:pt idx="8787">
                  <c:v>24.0001</c:v>
                </c:pt>
                <c:pt idx="8788">
                  <c:v>26.0001</c:v>
                </c:pt>
                <c:pt idx="8789">
                  <c:v>50.000100000000003</c:v>
                </c:pt>
                <c:pt idx="8790">
                  <c:v>46.000100000000003</c:v>
                </c:pt>
                <c:pt idx="8791">
                  <c:v>68.000100000000003</c:v>
                </c:pt>
                <c:pt idx="8792">
                  <c:v>59.000100000000003</c:v>
                </c:pt>
                <c:pt idx="8793">
                  <c:v>35.000100000000003</c:v>
                </c:pt>
                <c:pt idx="8794">
                  <c:v>31.0001</c:v>
                </c:pt>
                <c:pt idx="8795">
                  <c:v>22.0001</c:v>
                </c:pt>
                <c:pt idx="8796">
                  <c:v>25.0001</c:v>
                </c:pt>
                <c:pt idx="8797">
                  <c:v>13.0001</c:v>
                </c:pt>
                <c:pt idx="8798">
                  <c:v>23.0001</c:v>
                </c:pt>
                <c:pt idx="8799">
                  <c:v>24.0001</c:v>
                </c:pt>
                <c:pt idx="8800">
                  <c:v>23.0001</c:v>
                </c:pt>
                <c:pt idx="8801">
                  <c:v>21.0001</c:v>
                </c:pt>
                <c:pt idx="8802">
                  <c:v>15.0001</c:v>
                </c:pt>
                <c:pt idx="8803">
                  <c:v>16.0001</c:v>
                </c:pt>
                <c:pt idx="8804">
                  <c:v>17.0001</c:v>
                </c:pt>
                <c:pt idx="8805">
                  <c:v>17.0001</c:v>
                </c:pt>
                <c:pt idx="8806">
                  <c:v>9.0000999999999998</c:v>
                </c:pt>
                <c:pt idx="8807">
                  <c:v>22.0001</c:v>
                </c:pt>
                <c:pt idx="8808">
                  <c:v>20.0001</c:v>
                </c:pt>
                <c:pt idx="8809">
                  <c:v>11.0001</c:v>
                </c:pt>
                <c:pt idx="8810">
                  <c:v>13.0001</c:v>
                </c:pt>
                <c:pt idx="8811">
                  <c:v>15.0001</c:v>
                </c:pt>
                <c:pt idx="8812">
                  <c:v>14.0001</c:v>
                </c:pt>
                <c:pt idx="8813">
                  <c:v>13.0001</c:v>
                </c:pt>
                <c:pt idx="8814">
                  <c:v>13.0001</c:v>
                </c:pt>
                <c:pt idx="8815">
                  <c:v>13.0001</c:v>
                </c:pt>
                <c:pt idx="8816">
                  <c:v>16.0001</c:v>
                </c:pt>
                <c:pt idx="8817">
                  <c:v>7.0000999999999998</c:v>
                </c:pt>
                <c:pt idx="8818">
                  <c:v>10.0001</c:v>
                </c:pt>
                <c:pt idx="8819">
                  <c:v>16.0001</c:v>
                </c:pt>
                <c:pt idx="8820">
                  <c:v>10.0001</c:v>
                </c:pt>
                <c:pt idx="8821">
                  <c:v>15.0001</c:v>
                </c:pt>
                <c:pt idx="8822">
                  <c:v>10.0001</c:v>
                </c:pt>
                <c:pt idx="8823">
                  <c:v>12.0001</c:v>
                </c:pt>
                <c:pt idx="8824">
                  <c:v>9.0000999999999998</c:v>
                </c:pt>
                <c:pt idx="8825">
                  <c:v>11.0001</c:v>
                </c:pt>
                <c:pt idx="8826">
                  <c:v>15.0001</c:v>
                </c:pt>
                <c:pt idx="8827">
                  <c:v>9.0000999999999998</c:v>
                </c:pt>
                <c:pt idx="8828">
                  <c:v>6.0000999999999998</c:v>
                </c:pt>
                <c:pt idx="8829">
                  <c:v>10.0001</c:v>
                </c:pt>
                <c:pt idx="8830">
                  <c:v>12.0001</c:v>
                </c:pt>
                <c:pt idx="8831">
                  <c:v>11.0001</c:v>
                </c:pt>
                <c:pt idx="8832">
                  <c:v>19.0001</c:v>
                </c:pt>
                <c:pt idx="8833">
                  <c:v>20.0001</c:v>
                </c:pt>
                <c:pt idx="8834">
                  <c:v>29.0001</c:v>
                </c:pt>
                <c:pt idx="8835">
                  <c:v>25.0001</c:v>
                </c:pt>
                <c:pt idx="8836">
                  <c:v>33.000100000000003</c:v>
                </c:pt>
                <c:pt idx="8837">
                  <c:v>33.000100000000003</c:v>
                </c:pt>
                <c:pt idx="8838">
                  <c:v>21.0001</c:v>
                </c:pt>
                <c:pt idx="8839">
                  <c:v>18.0001</c:v>
                </c:pt>
                <c:pt idx="8840">
                  <c:v>18.0001</c:v>
                </c:pt>
                <c:pt idx="8841">
                  <c:v>15.0001</c:v>
                </c:pt>
                <c:pt idx="8842">
                  <c:v>9.0000999999999998</c:v>
                </c:pt>
                <c:pt idx="8843">
                  <c:v>19.0001</c:v>
                </c:pt>
                <c:pt idx="8844">
                  <c:v>16.0001</c:v>
                </c:pt>
                <c:pt idx="8845">
                  <c:v>13.0001</c:v>
                </c:pt>
                <c:pt idx="8846">
                  <c:v>18.0001</c:v>
                </c:pt>
                <c:pt idx="8847">
                  <c:v>14.0001</c:v>
                </c:pt>
                <c:pt idx="8848">
                  <c:v>10.0001</c:v>
                </c:pt>
                <c:pt idx="8849">
                  <c:v>13.0001</c:v>
                </c:pt>
                <c:pt idx="8850">
                  <c:v>12.0001</c:v>
                </c:pt>
                <c:pt idx="8851">
                  <c:v>4.0000999999999998</c:v>
                </c:pt>
                <c:pt idx="8852">
                  <c:v>16.0001</c:v>
                </c:pt>
                <c:pt idx="8853">
                  <c:v>9.0000999999999998</c:v>
                </c:pt>
                <c:pt idx="8854">
                  <c:v>5.0000999999999998</c:v>
                </c:pt>
                <c:pt idx="8855">
                  <c:v>15.0001</c:v>
                </c:pt>
                <c:pt idx="8856">
                  <c:v>11.0001</c:v>
                </c:pt>
                <c:pt idx="8857">
                  <c:v>9.0000999999999998</c:v>
                </c:pt>
                <c:pt idx="8858">
                  <c:v>8.0000999999999998</c:v>
                </c:pt>
                <c:pt idx="8859">
                  <c:v>7.0000999999999998</c:v>
                </c:pt>
                <c:pt idx="8860">
                  <c:v>7.0000999999999998</c:v>
                </c:pt>
                <c:pt idx="8861">
                  <c:v>9.0000999999999998</c:v>
                </c:pt>
                <c:pt idx="8862">
                  <c:v>6.0000999999999998</c:v>
                </c:pt>
                <c:pt idx="8863">
                  <c:v>10.0001</c:v>
                </c:pt>
                <c:pt idx="8864">
                  <c:v>9.0000999999999998</c:v>
                </c:pt>
                <c:pt idx="8865">
                  <c:v>7.0000999999999998</c:v>
                </c:pt>
                <c:pt idx="8866">
                  <c:v>5.0000999999999998</c:v>
                </c:pt>
                <c:pt idx="8867">
                  <c:v>7.0000999999999998</c:v>
                </c:pt>
                <c:pt idx="8868">
                  <c:v>13.0001</c:v>
                </c:pt>
                <c:pt idx="8869">
                  <c:v>8.0000999999999998</c:v>
                </c:pt>
                <c:pt idx="8870">
                  <c:v>8.0000999999999998</c:v>
                </c:pt>
                <c:pt idx="8871">
                  <c:v>12.0001</c:v>
                </c:pt>
                <c:pt idx="8872">
                  <c:v>9.0000999999999998</c:v>
                </c:pt>
                <c:pt idx="8873">
                  <c:v>9.0000999999999998</c:v>
                </c:pt>
                <c:pt idx="8874">
                  <c:v>5.0000999999999998</c:v>
                </c:pt>
                <c:pt idx="8875">
                  <c:v>12.0001</c:v>
                </c:pt>
                <c:pt idx="8876">
                  <c:v>14.0001</c:v>
                </c:pt>
                <c:pt idx="8877">
                  <c:v>26.0001</c:v>
                </c:pt>
                <c:pt idx="8878">
                  <c:v>27.0001</c:v>
                </c:pt>
                <c:pt idx="8879">
                  <c:v>17.0001</c:v>
                </c:pt>
                <c:pt idx="8880">
                  <c:v>24.0001</c:v>
                </c:pt>
                <c:pt idx="8881">
                  <c:v>20.0001</c:v>
                </c:pt>
                <c:pt idx="8882">
                  <c:v>15.0001</c:v>
                </c:pt>
                <c:pt idx="8883">
                  <c:v>12.0001</c:v>
                </c:pt>
                <c:pt idx="8884">
                  <c:v>10.0001</c:v>
                </c:pt>
                <c:pt idx="8885">
                  <c:v>14.0001</c:v>
                </c:pt>
                <c:pt idx="8886">
                  <c:v>8.0000999999999998</c:v>
                </c:pt>
                <c:pt idx="8887">
                  <c:v>7.0000999999999998</c:v>
                </c:pt>
                <c:pt idx="8888">
                  <c:v>4.0000999999999998</c:v>
                </c:pt>
                <c:pt idx="8889">
                  <c:v>10.0001</c:v>
                </c:pt>
                <c:pt idx="8890">
                  <c:v>8.0000999999999998</c:v>
                </c:pt>
                <c:pt idx="8891">
                  <c:v>6.0000999999999998</c:v>
                </c:pt>
                <c:pt idx="8892">
                  <c:v>8.0000999999999998</c:v>
                </c:pt>
                <c:pt idx="8893">
                  <c:v>8.0000999999999998</c:v>
                </c:pt>
                <c:pt idx="8894">
                  <c:v>9.0000999999999998</c:v>
                </c:pt>
                <c:pt idx="8895">
                  <c:v>7.0000999999999998</c:v>
                </c:pt>
                <c:pt idx="8896">
                  <c:v>11.0001</c:v>
                </c:pt>
                <c:pt idx="8897">
                  <c:v>6.0000999999999998</c:v>
                </c:pt>
                <c:pt idx="8898">
                  <c:v>4.0000999999999998</c:v>
                </c:pt>
                <c:pt idx="8899">
                  <c:v>7.0000999999999998</c:v>
                </c:pt>
                <c:pt idx="8900">
                  <c:v>7.0000999999999998</c:v>
                </c:pt>
                <c:pt idx="8901">
                  <c:v>5.0000999999999998</c:v>
                </c:pt>
                <c:pt idx="8902">
                  <c:v>9.0000999999999998</c:v>
                </c:pt>
                <c:pt idx="8903">
                  <c:v>8.0000999999999998</c:v>
                </c:pt>
                <c:pt idx="8904">
                  <c:v>6.0000999999999998</c:v>
                </c:pt>
                <c:pt idx="8905">
                  <c:v>7.0000999999999998</c:v>
                </c:pt>
                <c:pt idx="8906">
                  <c:v>9.0000999999999998</c:v>
                </c:pt>
                <c:pt idx="8907">
                  <c:v>3.0001000000000002</c:v>
                </c:pt>
                <c:pt idx="8908">
                  <c:v>9.0000999999999998</c:v>
                </c:pt>
                <c:pt idx="8909">
                  <c:v>11.0001</c:v>
                </c:pt>
                <c:pt idx="8910">
                  <c:v>5.0000999999999998</c:v>
                </c:pt>
                <c:pt idx="8911">
                  <c:v>8.0000999999999998</c:v>
                </c:pt>
                <c:pt idx="8912">
                  <c:v>7.0000999999999998</c:v>
                </c:pt>
                <c:pt idx="8913">
                  <c:v>8.0000999999999998</c:v>
                </c:pt>
                <c:pt idx="8914">
                  <c:v>7.0000999999999998</c:v>
                </c:pt>
                <c:pt idx="8915">
                  <c:v>6.0000999999999998</c:v>
                </c:pt>
                <c:pt idx="8916">
                  <c:v>6.0000999999999998</c:v>
                </c:pt>
                <c:pt idx="8917">
                  <c:v>1.0001</c:v>
                </c:pt>
                <c:pt idx="8918">
                  <c:v>5.0000999999999998</c:v>
                </c:pt>
                <c:pt idx="8919">
                  <c:v>13.0001</c:v>
                </c:pt>
                <c:pt idx="8920">
                  <c:v>4.0000999999999998</c:v>
                </c:pt>
                <c:pt idx="8921">
                  <c:v>9.0000999999999998</c:v>
                </c:pt>
                <c:pt idx="8922">
                  <c:v>13.0001</c:v>
                </c:pt>
                <c:pt idx="8923">
                  <c:v>17.0001</c:v>
                </c:pt>
                <c:pt idx="8924">
                  <c:v>12.0001</c:v>
                </c:pt>
                <c:pt idx="8925">
                  <c:v>12.0001</c:v>
                </c:pt>
                <c:pt idx="8926">
                  <c:v>14.0001</c:v>
                </c:pt>
                <c:pt idx="8927">
                  <c:v>14.0001</c:v>
                </c:pt>
                <c:pt idx="8928">
                  <c:v>8.0000999999999998</c:v>
                </c:pt>
                <c:pt idx="8929">
                  <c:v>5.0000999999999998</c:v>
                </c:pt>
                <c:pt idx="8930">
                  <c:v>12.0001</c:v>
                </c:pt>
                <c:pt idx="8931">
                  <c:v>10.0001</c:v>
                </c:pt>
                <c:pt idx="8932">
                  <c:v>14.0001</c:v>
                </c:pt>
                <c:pt idx="8933">
                  <c:v>9.0000999999999998</c:v>
                </c:pt>
                <c:pt idx="8934">
                  <c:v>11.0001</c:v>
                </c:pt>
                <c:pt idx="8935">
                  <c:v>13.0001</c:v>
                </c:pt>
                <c:pt idx="8936">
                  <c:v>3.0001000000000002</c:v>
                </c:pt>
                <c:pt idx="8937">
                  <c:v>7.0000999999999998</c:v>
                </c:pt>
                <c:pt idx="8938">
                  <c:v>6.0000999999999998</c:v>
                </c:pt>
                <c:pt idx="8939">
                  <c:v>5.0000999999999998</c:v>
                </c:pt>
                <c:pt idx="8940">
                  <c:v>9.0000999999999998</c:v>
                </c:pt>
                <c:pt idx="8941">
                  <c:v>7.0000999999999998</c:v>
                </c:pt>
                <c:pt idx="8942">
                  <c:v>4.0000999999999998</c:v>
                </c:pt>
                <c:pt idx="8943">
                  <c:v>9.0000999999999998</c:v>
                </c:pt>
                <c:pt idx="8944">
                  <c:v>4.0000999999999998</c:v>
                </c:pt>
                <c:pt idx="8945">
                  <c:v>4.0000999999999998</c:v>
                </c:pt>
                <c:pt idx="8946">
                  <c:v>6.0000999999999998</c:v>
                </c:pt>
                <c:pt idx="8947">
                  <c:v>8.0000999999999998</c:v>
                </c:pt>
                <c:pt idx="8948">
                  <c:v>4.0000999999999998</c:v>
                </c:pt>
                <c:pt idx="8949">
                  <c:v>9.0000999999999998</c:v>
                </c:pt>
                <c:pt idx="8950">
                  <c:v>8.0000999999999998</c:v>
                </c:pt>
                <c:pt idx="8951">
                  <c:v>4.0000999999999998</c:v>
                </c:pt>
                <c:pt idx="8952">
                  <c:v>4.0000999999999998</c:v>
                </c:pt>
                <c:pt idx="8953">
                  <c:v>3.0001000000000002</c:v>
                </c:pt>
                <c:pt idx="8954">
                  <c:v>6.0000999999999998</c:v>
                </c:pt>
                <c:pt idx="8955">
                  <c:v>6.0000999999999998</c:v>
                </c:pt>
                <c:pt idx="8956">
                  <c:v>5.0000999999999998</c:v>
                </c:pt>
                <c:pt idx="8957">
                  <c:v>6.0000999999999998</c:v>
                </c:pt>
                <c:pt idx="8958">
                  <c:v>7.0000999999999998</c:v>
                </c:pt>
                <c:pt idx="8959">
                  <c:v>7.0000999999999998</c:v>
                </c:pt>
                <c:pt idx="8960">
                  <c:v>3.0001000000000002</c:v>
                </c:pt>
                <c:pt idx="8961">
                  <c:v>3.0001000000000002</c:v>
                </c:pt>
                <c:pt idx="8962">
                  <c:v>5.0000999999999998</c:v>
                </c:pt>
                <c:pt idx="8963">
                  <c:v>9.0000999999999998</c:v>
                </c:pt>
                <c:pt idx="8964">
                  <c:v>6.0000999999999998</c:v>
                </c:pt>
                <c:pt idx="8965">
                  <c:v>9.0000999999999998</c:v>
                </c:pt>
                <c:pt idx="8966">
                  <c:v>6.0000999999999998</c:v>
                </c:pt>
                <c:pt idx="8967">
                  <c:v>13.0001</c:v>
                </c:pt>
                <c:pt idx="8968">
                  <c:v>20.0001</c:v>
                </c:pt>
                <c:pt idx="8969">
                  <c:v>20.0001</c:v>
                </c:pt>
                <c:pt idx="8970">
                  <c:v>23.0001</c:v>
                </c:pt>
                <c:pt idx="8971">
                  <c:v>15.0001</c:v>
                </c:pt>
                <c:pt idx="8972">
                  <c:v>10.0001</c:v>
                </c:pt>
                <c:pt idx="8973">
                  <c:v>12.0001</c:v>
                </c:pt>
                <c:pt idx="8974">
                  <c:v>1.0001</c:v>
                </c:pt>
                <c:pt idx="8975">
                  <c:v>1.0001</c:v>
                </c:pt>
                <c:pt idx="8976">
                  <c:v>2.0001000000000002</c:v>
                </c:pt>
                <c:pt idx="8977">
                  <c:v>3.0001000000000002</c:v>
                </c:pt>
                <c:pt idx="8978">
                  <c:v>8.0000999999999998</c:v>
                </c:pt>
                <c:pt idx="8979">
                  <c:v>6.0000999999999998</c:v>
                </c:pt>
                <c:pt idx="8980">
                  <c:v>6.0000999999999998</c:v>
                </c:pt>
                <c:pt idx="8981">
                  <c:v>4.0000999999999998</c:v>
                </c:pt>
                <c:pt idx="8982">
                  <c:v>3.0001000000000002</c:v>
                </c:pt>
                <c:pt idx="8983">
                  <c:v>2.0001000000000002</c:v>
                </c:pt>
                <c:pt idx="8984">
                  <c:v>5.0000999999999998</c:v>
                </c:pt>
                <c:pt idx="8985">
                  <c:v>3.0001000000000002</c:v>
                </c:pt>
                <c:pt idx="8986">
                  <c:v>5.0000999999999998</c:v>
                </c:pt>
                <c:pt idx="8987">
                  <c:v>7.0000999999999998</c:v>
                </c:pt>
                <c:pt idx="8988">
                  <c:v>4.0000999999999998</c:v>
                </c:pt>
                <c:pt idx="8989">
                  <c:v>1E-4</c:v>
                </c:pt>
                <c:pt idx="8990">
                  <c:v>3.0001000000000002</c:v>
                </c:pt>
                <c:pt idx="8991">
                  <c:v>5.0000999999999998</c:v>
                </c:pt>
                <c:pt idx="8992">
                  <c:v>4.0000999999999998</c:v>
                </c:pt>
                <c:pt idx="8993">
                  <c:v>4.0000999999999998</c:v>
                </c:pt>
                <c:pt idx="8994">
                  <c:v>8.0000999999999998</c:v>
                </c:pt>
                <c:pt idx="8995">
                  <c:v>3.0001000000000002</c:v>
                </c:pt>
                <c:pt idx="8996">
                  <c:v>4.0000999999999998</c:v>
                </c:pt>
                <c:pt idx="8997">
                  <c:v>5.0000999999999998</c:v>
                </c:pt>
                <c:pt idx="8998">
                  <c:v>4.0000999999999998</c:v>
                </c:pt>
                <c:pt idx="8999">
                  <c:v>4.0000999999999998</c:v>
                </c:pt>
                <c:pt idx="9000">
                  <c:v>5.0000999999999998</c:v>
                </c:pt>
                <c:pt idx="9001">
                  <c:v>2.0001000000000002</c:v>
                </c:pt>
                <c:pt idx="9002">
                  <c:v>2.0001000000000002</c:v>
                </c:pt>
                <c:pt idx="9003">
                  <c:v>5.0000999999999998</c:v>
                </c:pt>
                <c:pt idx="9004">
                  <c:v>6.0000999999999998</c:v>
                </c:pt>
                <c:pt idx="9005">
                  <c:v>4.0000999999999998</c:v>
                </c:pt>
                <c:pt idx="9006">
                  <c:v>2.0001000000000002</c:v>
                </c:pt>
                <c:pt idx="9007">
                  <c:v>4.0000999999999998</c:v>
                </c:pt>
                <c:pt idx="9008">
                  <c:v>3.0001000000000002</c:v>
                </c:pt>
                <c:pt idx="9009">
                  <c:v>2.0001000000000002</c:v>
                </c:pt>
                <c:pt idx="9010">
                  <c:v>3.0001000000000002</c:v>
                </c:pt>
                <c:pt idx="9011">
                  <c:v>6.0000999999999998</c:v>
                </c:pt>
                <c:pt idx="9012">
                  <c:v>8.0000999999999998</c:v>
                </c:pt>
                <c:pt idx="9013">
                  <c:v>14.0001</c:v>
                </c:pt>
                <c:pt idx="9014">
                  <c:v>12.0001</c:v>
                </c:pt>
                <c:pt idx="9015">
                  <c:v>14.0001</c:v>
                </c:pt>
                <c:pt idx="9016">
                  <c:v>15.0001</c:v>
                </c:pt>
                <c:pt idx="9017">
                  <c:v>19.0001</c:v>
                </c:pt>
                <c:pt idx="9018">
                  <c:v>12.0001</c:v>
                </c:pt>
                <c:pt idx="9019">
                  <c:v>10.0001</c:v>
                </c:pt>
                <c:pt idx="9020">
                  <c:v>7.0000999999999998</c:v>
                </c:pt>
                <c:pt idx="9021">
                  <c:v>7.0000999999999998</c:v>
                </c:pt>
                <c:pt idx="9022">
                  <c:v>5.0000999999999998</c:v>
                </c:pt>
                <c:pt idx="9023">
                  <c:v>8.0000999999999998</c:v>
                </c:pt>
                <c:pt idx="9024">
                  <c:v>9.0000999999999998</c:v>
                </c:pt>
                <c:pt idx="9025">
                  <c:v>6.0000999999999998</c:v>
                </c:pt>
                <c:pt idx="9026">
                  <c:v>3.0001000000000002</c:v>
                </c:pt>
                <c:pt idx="9027">
                  <c:v>3.0001000000000002</c:v>
                </c:pt>
                <c:pt idx="9028">
                  <c:v>3.0001000000000002</c:v>
                </c:pt>
                <c:pt idx="9029">
                  <c:v>7.0000999999999998</c:v>
                </c:pt>
                <c:pt idx="9030">
                  <c:v>10.0001</c:v>
                </c:pt>
                <c:pt idx="9031">
                  <c:v>1.0001</c:v>
                </c:pt>
                <c:pt idx="9032">
                  <c:v>5.0000999999999998</c:v>
                </c:pt>
                <c:pt idx="9033">
                  <c:v>3.0001000000000002</c:v>
                </c:pt>
                <c:pt idx="9034">
                  <c:v>2.0001000000000002</c:v>
                </c:pt>
                <c:pt idx="9035">
                  <c:v>2.0001000000000002</c:v>
                </c:pt>
                <c:pt idx="9036">
                  <c:v>8.0000999999999998</c:v>
                </c:pt>
                <c:pt idx="9037">
                  <c:v>2.0001000000000002</c:v>
                </c:pt>
                <c:pt idx="9038">
                  <c:v>3.0001000000000002</c:v>
                </c:pt>
                <c:pt idx="9039">
                  <c:v>5.0000999999999998</c:v>
                </c:pt>
                <c:pt idx="9040">
                  <c:v>5.0000999999999998</c:v>
                </c:pt>
                <c:pt idx="9041">
                  <c:v>3.0001000000000002</c:v>
                </c:pt>
                <c:pt idx="9042">
                  <c:v>5.0000999999999998</c:v>
                </c:pt>
                <c:pt idx="9043">
                  <c:v>3.0001000000000002</c:v>
                </c:pt>
                <c:pt idx="9044">
                  <c:v>4.0000999999999998</c:v>
                </c:pt>
                <c:pt idx="9045">
                  <c:v>2.0001000000000002</c:v>
                </c:pt>
                <c:pt idx="9046">
                  <c:v>1.0001</c:v>
                </c:pt>
                <c:pt idx="9047">
                  <c:v>4.0000999999999998</c:v>
                </c:pt>
                <c:pt idx="9048">
                  <c:v>3.0001000000000002</c:v>
                </c:pt>
                <c:pt idx="9049">
                  <c:v>5.0000999999999998</c:v>
                </c:pt>
                <c:pt idx="9050">
                  <c:v>5.0000999999999998</c:v>
                </c:pt>
                <c:pt idx="9051">
                  <c:v>8.0000999999999998</c:v>
                </c:pt>
                <c:pt idx="9052">
                  <c:v>13.0001</c:v>
                </c:pt>
                <c:pt idx="9053">
                  <c:v>26.0001</c:v>
                </c:pt>
                <c:pt idx="9054">
                  <c:v>51.000100000000003</c:v>
                </c:pt>
                <c:pt idx="9055">
                  <c:v>149.0001</c:v>
                </c:pt>
                <c:pt idx="9056">
                  <c:v>254.0001</c:v>
                </c:pt>
                <c:pt idx="9057">
                  <c:v>352.00009999999997</c:v>
                </c:pt>
                <c:pt idx="9058">
                  <c:v>246.0001</c:v>
                </c:pt>
                <c:pt idx="9059">
                  <c:v>167.0001</c:v>
                </c:pt>
                <c:pt idx="9060">
                  <c:v>63.000100000000003</c:v>
                </c:pt>
                <c:pt idx="9061">
                  <c:v>20.0001</c:v>
                </c:pt>
                <c:pt idx="9062">
                  <c:v>9.0000999999999998</c:v>
                </c:pt>
                <c:pt idx="9063">
                  <c:v>6.0000999999999998</c:v>
                </c:pt>
                <c:pt idx="9064">
                  <c:v>6.0000999999999998</c:v>
                </c:pt>
                <c:pt idx="9065">
                  <c:v>4.0000999999999998</c:v>
                </c:pt>
                <c:pt idx="9066">
                  <c:v>5.0000999999999998</c:v>
                </c:pt>
                <c:pt idx="9067">
                  <c:v>1.0001</c:v>
                </c:pt>
                <c:pt idx="9068">
                  <c:v>3.0001000000000002</c:v>
                </c:pt>
                <c:pt idx="9069">
                  <c:v>4.0000999999999998</c:v>
                </c:pt>
                <c:pt idx="9070">
                  <c:v>4.0000999999999998</c:v>
                </c:pt>
                <c:pt idx="9071">
                  <c:v>1.0001</c:v>
                </c:pt>
                <c:pt idx="9072">
                  <c:v>2.0001000000000002</c:v>
                </c:pt>
                <c:pt idx="9073">
                  <c:v>3.0001000000000002</c:v>
                </c:pt>
                <c:pt idx="9074">
                  <c:v>4.0000999999999998</c:v>
                </c:pt>
                <c:pt idx="9075">
                  <c:v>3.0001000000000002</c:v>
                </c:pt>
                <c:pt idx="9076">
                  <c:v>1.0001</c:v>
                </c:pt>
                <c:pt idx="9077">
                  <c:v>3.0001000000000002</c:v>
                </c:pt>
                <c:pt idx="9078">
                  <c:v>4.0000999999999998</c:v>
                </c:pt>
                <c:pt idx="9079">
                  <c:v>3.0001000000000002</c:v>
                </c:pt>
                <c:pt idx="9080">
                  <c:v>6.0000999999999998</c:v>
                </c:pt>
                <c:pt idx="9081">
                  <c:v>7.0000999999999998</c:v>
                </c:pt>
                <c:pt idx="9082">
                  <c:v>3.0001000000000002</c:v>
                </c:pt>
                <c:pt idx="9083">
                  <c:v>5.0000999999999998</c:v>
                </c:pt>
                <c:pt idx="9084">
                  <c:v>3.0001000000000002</c:v>
                </c:pt>
                <c:pt idx="9085">
                  <c:v>4.0000999999999998</c:v>
                </c:pt>
                <c:pt idx="9086">
                  <c:v>3.0001000000000002</c:v>
                </c:pt>
                <c:pt idx="9087">
                  <c:v>1E-4</c:v>
                </c:pt>
                <c:pt idx="9088">
                  <c:v>6.0000999999999998</c:v>
                </c:pt>
                <c:pt idx="9089">
                  <c:v>5.0000999999999998</c:v>
                </c:pt>
                <c:pt idx="9090">
                  <c:v>3.0001000000000002</c:v>
                </c:pt>
                <c:pt idx="9091">
                  <c:v>5.0000999999999998</c:v>
                </c:pt>
                <c:pt idx="9092">
                  <c:v>4.0000999999999998</c:v>
                </c:pt>
                <c:pt idx="9093">
                  <c:v>4.0000999999999998</c:v>
                </c:pt>
                <c:pt idx="9094">
                  <c:v>5.0000999999999998</c:v>
                </c:pt>
                <c:pt idx="9095">
                  <c:v>8.0000999999999998</c:v>
                </c:pt>
                <c:pt idx="9096">
                  <c:v>19.0001</c:v>
                </c:pt>
                <c:pt idx="9097">
                  <c:v>34.000100000000003</c:v>
                </c:pt>
                <c:pt idx="9098">
                  <c:v>93.000100000000003</c:v>
                </c:pt>
                <c:pt idx="9099">
                  <c:v>229.0001</c:v>
                </c:pt>
                <c:pt idx="9100">
                  <c:v>475.00009999999997</c:v>
                </c:pt>
                <c:pt idx="9101">
                  <c:v>689.00009999999997</c:v>
                </c:pt>
                <c:pt idx="9102">
                  <c:v>683.00009999999997</c:v>
                </c:pt>
                <c:pt idx="9103">
                  <c:v>503.00009999999997</c:v>
                </c:pt>
                <c:pt idx="9104">
                  <c:v>191.0001</c:v>
                </c:pt>
                <c:pt idx="9105">
                  <c:v>48.000100000000003</c:v>
                </c:pt>
                <c:pt idx="9106">
                  <c:v>14.0001</c:v>
                </c:pt>
                <c:pt idx="9107">
                  <c:v>6.0000999999999998</c:v>
                </c:pt>
                <c:pt idx="9108">
                  <c:v>2.0001000000000002</c:v>
                </c:pt>
                <c:pt idx="9109">
                  <c:v>3.0001000000000002</c:v>
                </c:pt>
                <c:pt idx="9110">
                  <c:v>2.0001000000000002</c:v>
                </c:pt>
                <c:pt idx="9111">
                  <c:v>5.0000999999999998</c:v>
                </c:pt>
                <c:pt idx="9112">
                  <c:v>7.0000999999999998</c:v>
                </c:pt>
                <c:pt idx="9113">
                  <c:v>9.0000999999999998</c:v>
                </c:pt>
                <c:pt idx="9114">
                  <c:v>3.0001000000000002</c:v>
                </c:pt>
                <c:pt idx="9115">
                  <c:v>2.0001000000000002</c:v>
                </c:pt>
                <c:pt idx="9116">
                  <c:v>5.0000999999999998</c:v>
                </c:pt>
                <c:pt idx="9117">
                  <c:v>2.0001000000000002</c:v>
                </c:pt>
                <c:pt idx="9118">
                  <c:v>2.0001000000000002</c:v>
                </c:pt>
                <c:pt idx="9119">
                  <c:v>2.0001000000000002</c:v>
                </c:pt>
                <c:pt idx="9120">
                  <c:v>2.0001000000000002</c:v>
                </c:pt>
                <c:pt idx="9121">
                  <c:v>1.0001</c:v>
                </c:pt>
                <c:pt idx="9122">
                  <c:v>1.0001</c:v>
                </c:pt>
                <c:pt idx="9123">
                  <c:v>4.0000999999999998</c:v>
                </c:pt>
                <c:pt idx="9124">
                  <c:v>4.0000999999999998</c:v>
                </c:pt>
                <c:pt idx="9125">
                  <c:v>4.0000999999999998</c:v>
                </c:pt>
                <c:pt idx="9126">
                  <c:v>2.0001000000000002</c:v>
                </c:pt>
                <c:pt idx="9127">
                  <c:v>3.0001000000000002</c:v>
                </c:pt>
                <c:pt idx="9128">
                  <c:v>3.0001000000000002</c:v>
                </c:pt>
                <c:pt idx="9129">
                  <c:v>4.0000999999999998</c:v>
                </c:pt>
                <c:pt idx="9130">
                  <c:v>1.0001</c:v>
                </c:pt>
                <c:pt idx="9131">
                  <c:v>1.0001</c:v>
                </c:pt>
                <c:pt idx="9132">
                  <c:v>2.0001000000000002</c:v>
                </c:pt>
                <c:pt idx="9133">
                  <c:v>1E-4</c:v>
                </c:pt>
                <c:pt idx="9134">
                  <c:v>3.0001000000000002</c:v>
                </c:pt>
                <c:pt idx="9135">
                  <c:v>3.0001000000000002</c:v>
                </c:pt>
                <c:pt idx="9136">
                  <c:v>1.0001</c:v>
                </c:pt>
                <c:pt idx="9137">
                  <c:v>2.0001000000000002</c:v>
                </c:pt>
                <c:pt idx="9138">
                  <c:v>4.0000999999999998</c:v>
                </c:pt>
                <c:pt idx="9139">
                  <c:v>8.0000999999999998</c:v>
                </c:pt>
                <c:pt idx="9140">
                  <c:v>13.0001</c:v>
                </c:pt>
                <c:pt idx="9141">
                  <c:v>32.000100000000003</c:v>
                </c:pt>
                <c:pt idx="9142">
                  <c:v>58.000100000000003</c:v>
                </c:pt>
                <c:pt idx="9143">
                  <c:v>124.0001</c:v>
                </c:pt>
                <c:pt idx="9144">
                  <c:v>216.0001</c:v>
                </c:pt>
                <c:pt idx="9145">
                  <c:v>297.00009999999997</c:v>
                </c:pt>
                <c:pt idx="9146">
                  <c:v>273.00009999999997</c:v>
                </c:pt>
                <c:pt idx="9147">
                  <c:v>152.0001</c:v>
                </c:pt>
                <c:pt idx="9148">
                  <c:v>57.000100000000003</c:v>
                </c:pt>
                <c:pt idx="9149">
                  <c:v>20.0001</c:v>
                </c:pt>
                <c:pt idx="9150">
                  <c:v>14.0001</c:v>
                </c:pt>
                <c:pt idx="9151">
                  <c:v>13.0001</c:v>
                </c:pt>
                <c:pt idx="9152">
                  <c:v>3.0001000000000002</c:v>
                </c:pt>
                <c:pt idx="9153">
                  <c:v>3.0001000000000002</c:v>
                </c:pt>
                <c:pt idx="9154">
                  <c:v>1.0001</c:v>
                </c:pt>
                <c:pt idx="9155">
                  <c:v>6.0000999999999998</c:v>
                </c:pt>
                <c:pt idx="9156">
                  <c:v>7.0000999999999998</c:v>
                </c:pt>
                <c:pt idx="9157">
                  <c:v>8.0000999999999998</c:v>
                </c:pt>
                <c:pt idx="9158">
                  <c:v>1.0001</c:v>
                </c:pt>
                <c:pt idx="9159">
                  <c:v>5.0000999999999998</c:v>
                </c:pt>
                <c:pt idx="9160">
                  <c:v>1E-4</c:v>
                </c:pt>
                <c:pt idx="9161">
                  <c:v>5.0000999999999998</c:v>
                </c:pt>
                <c:pt idx="9162">
                  <c:v>3.0001000000000002</c:v>
                </c:pt>
                <c:pt idx="9163">
                  <c:v>1.0001</c:v>
                </c:pt>
                <c:pt idx="9164">
                  <c:v>3.0001000000000002</c:v>
                </c:pt>
                <c:pt idx="9165">
                  <c:v>5.0000999999999998</c:v>
                </c:pt>
                <c:pt idx="9166">
                  <c:v>4.0000999999999998</c:v>
                </c:pt>
                <c:pt idx="9167">
                  <c:v>4.0000999999999998</c:v>
                </c:pt>
                <c:pt idx="9168">
                  <c:v>1.0001</c:v>
                </c:pt>
                <c:pt idx="9169">
                  <c:v>5.0000999999999998</c:v>
                </c:pt>
                <c:pt idx="9170">
                  <c:v>5.0000999999999998</c:v>
                </c:pt>
                <c:pt idx="9171">
                  <c:v>1E-4</c:v>
                </c:pt>
                <c:pt idx="9172">
                  <c:v>3.0001000000000002</c:v>
                </c:pt>
                <c:pt idx="9173">
                  <c:v>1E-4</c:v>
                </c:pt>
                <c:pt idx="9174">
                  <c:v>5.0000999999999998</c:v>
                </c:pt>
                <c:pt idx="9175">
                  <c:v>5.0000999999999998</c:v>
                </c:pt>
                <c:pt idx="9176">
                  <c:v>1E-4</c:v>
                </c:pt>
                <c:pt idx="9177">
                  <c:v>4.0000999999999998</c:v>
                </c:pt>
                <c:pt idx="9178">
                  <c:v>6.0000999999999998</c:v>
                </c:pt>
                <c:pt idx="9179">
                  <c:v>5.0000999999999998</c:v>
                </c:pt>
                <c:pt idx="9180">
                  <c:v>8.0000999999999998</c:v>
                </c:pt>
                <c:pt idx="9181">
                  <c:v>25.0001</c:v>
                </c:pt>
                <c:pt idx="9182">
                  <c:v>70.000100000000003</c:v>
                </c:pt>
                <c:pt idx="9183">
                  <c:v>122.0001</c:v>
                </c:pt>
                <c:pt idx="9184">
                  <c:v>135.0001</c:v>
                </c:pt>
                <c:pt idx="9185">
                  <c:v>237.0001</c:v>
                </c:pt>
                <c:pt idx="9186">
                  <c:v>270.00009999999997</c:v>
                </c:pt>
                <c:pt idx="9187">
                  <c:v>339.00009999999997</c:v>
                </c:pt>
                <c:pt idx="9188">
                  <c:v>359.00009999999997</c:v>
                </c:pt>
                <c:pt idx="9189">
                  <c:v>358.00009999999997</c:v>
                </c:pt>
                <c:pt idx="9190">
                  <c:v>223.0001</c:v>
                </c:pt>
                <c:pt idx="9191">
                  <c:v>89.000100000000003</c:v>
                </c:pt>
                <c:pt idx="9192">
                  <c:v>23.0001</c:v>
                </c:pt>
                <c:pt idx="9193">
                  <c:v>7.0000999999999998</c:v>
                </c:pt>
                <c:pt idx="9194">
                  <c:v>4.0000999999999998</c:v>
                </c:pt>
                <c:pt idx="9195">
                  <c:v>2.0001000000000002</c:v>
                </c:pt>
                <c:pt idx="9196">
                  <c:v>5.0000999999999998</c:v>
                </c:pt>
                <c:pt idx="9197">
                  <c:v>5.0000999999999998</c:v>
                </c:pt>
                <c:pt idx="9198">
                  <c:v>2.0001000000000002</c:v>
                </c:pt>
                <c:pt idx="9199">
                  <c:v>4.0000999999999998</c:v>
                </c:pt>
                <c:pt idx="9200">
                  <c:v>4.0000999999999998</c:v>
                </c:pt>
                <c:pt idx="9201">
                  <c:v>3.0001000000000002</c:v>
                </c:pt>
                <c:pt idx="9202">
                  <c:v>1.0001</c:v>
                </c:pt>
                <c:pt idx="9203">
                  <c:v>4.0000999999999998</c:v>
                </c:pt>
                <c:pt idx="9204">
                  <c:v>3.0001000000000002</c:v>
                </c:pt>
                <c:pt idx="9205">
                  <c:v>2.0001000000000002</c:v>
                </c:pt>
                <c:pt idx="9206">
                  <c:v>1E-4</c:v>
                </c:pt>
                <c:pt idx="9207">
                  <c:v>1E-4</c:v>
                </c:pt>
                <c:pt idx="9208">
                  <c:v>4.0000999999999998</c:v>
                </c:pt>
                <c:pt idx="9209">
                  <c:v>3.0001000000000002</c:v>
                </c:pt>
                <c:pt idx="9210">
                  <c:v>2.0001000000000002</c:v>
                </c:pt>
                <c:pt idx="9211">
                  <c:v>4.0000999999999998</c:v>
                </c:pt>
                <c:pt idx="9212">
                  <c:v>5.0000999999999998</c:v>
                </c:pt>
                <c:pt idx="9213">
                  <c:v>3.0001000000000002</c:v>
                </c:pt>
                <c:pt idx="9214">
                  <c:v>1.0001</c:v>
                </c:pt>
                <c:pt idx="9215">
                  <c:v>1.0001</c:v>
                </c:pt>
                <c:pt idx="9216">
                  <c:v>2.0001000000000002</c:v>
                </c:pt>
                <c:pt idx="9217">
                  <c:v>2.0001000000000002</c:v>
                </c:pt>
                <c:pt idx="9218">
                  <c:v>2.0001000000000002</c:v>
                </c:pt>
                <c:pt idx="9219">
                  <c:v>2.0001000000000002</c:v>
                </c:pt>
                <c:pt idx="9220">
                  <c:v>1.0001</c:v>
                </c:pt>
                <c:pt idx="9221">
                  <c:v>1.0001</c:v>
                </c:pt>
                <c:pt idx="9222">
                  <c:v>4.0000999999999998</c:v>
                </c:pt>
                <c:pt idx="9223">
                  <c:v>3.0001000000000002</c:v>
                </c:pt>
                <c:pt idx="9224">
                  <c:v>3.0001000000000002</c:v>
                </c:pt>
                <c:pt idx="9225">
                  <c:v>3.0001000000000002</c:v>
                </c:pt>
                <c:pt idx="9226">
                  <c:v>8.0000999999999998</c:v>
                </c:pt>
                <c:pt idx="9227">
                  <c:v>20.0001</c:v>
                </c:pt>
                <c:pt idx="9228">
                  <c:v>29.0001</c:v>
                </c:pt>
                <c:pt idx="9229">
                  <c:v>55.000100000000003</c:v>
                </c:pt>
                <c:pt idx="9230">
                  <c:v>96.000100000000003</c:v>
                </c:pt>
                <c:pt idx="9231">
                  <c:v>141.0001</c:v>
                </c:pt>
                <c:pt idx="9232">
                  <c:v>150.0001</c:v>
                </c:pt>
                <c:pt idx="9233">
                  <c:v>89.000100000000003</c:v>
                </c:pt>
                <c:pt idx="9234">
                  <c:v>55.000100000000003</c:v>
                </c:pt>
                <c:pt idx="9235">
                  <c:v>9.0000999999999998</c:v>
                </c:pt>
                <c:pt idx="9236">
                  <c:v>3.0001000000000002</c:v>
                </c:pt>
                <c:pt idx="9237">
                  <c:v>5.0000999999999998</c:v>
                </c:pt>
                <c:pt idx="9238">
                  <c:v>5.0000999999999998</c:v>
                </c:pt>
                <c:pt idx="9239">
                  <c:v>7.0000999999999998</c:v>
                </c:pt>
                <c:pt idx="9240">
                  <c:v>5.0000999999999998</c:v>
                </c:pt>
                <c:pt idx="9241">
                  <c:v>1.0001</c:v>
                </c:pt>
                <c:pt idx="9242">
                  <c:v>7.0000999999999998</c:v>
                </c:pt>
                <c:pt idx="9243">
                  <c:v>1E-4</c:v>
                </c:pt>
                <c:pt idx="9244">
                  <c:v>5.0000999999999998</c:v>
                </c:pt>
                <c:pt idx="9245">
                  <c:v>3.0001000000000002</c:v>
                </c:pt>
                <c:pt idx="9246">
                  <c:v>2.0001000000000002</c:v>
                </c:pt>
                <c:pt idx="9247">
                  <c:v>1.0001</c:v>
                </c:pt>
                <c:pt idx="9248">
                  <c:v>1.0001</c:v>
                </c:pt>
                <c:pt idx="9249">
                  <c:v>1.0001</c:v>
                </c:pt>
                <c:pt idx="9250">
                  <c:v>1E-4</c:v>
                </c:pt>
                <c:pt idx="9251">
                  <c:v>3.0001000000000002</c:v>
                </c:pt>
                <c:pt idx="9252">
                  <c:v>2.0001000000000002</c:v>
                </c:pt>
                <c:pt idx="9253">
                  <c:v>1.0001</c:v>
                </c:pt>
                <c:pt idx="9254">
                  <c:v>2.0001000000000002</c:v>
                </c:pt>
                <c:pt idx="9255">
                  <c:v>3.0001000000000002</c:v>
                </c:pt>
                <c:pt idx="9256">
                  <c:v>4.0000999999999998</c:v>
                </c:pt>
                <c:pt idx="9257">
                  <c:v>2.0001000000000002</c:v>
                </c:pt>
                <c:pt idx="9258">
                  <c:v>3.0001000000000002</c:v>
                </c:pt>
                <c:pt idx="9259">
                  <c:v>4.0000999999999998</c:v>
                </c:pt>
                <c:pt idx="9260">
                  <c:v>4.0000999999999998</c:v>
                </c:pt>
                <c:pt idx="9261">
                  <c:v>4.0000999999999998</c:v>
                </c:pt>
                <c:pt idx="9262">
                  <c:v>1.0001</c:v>
                </c:pt>
                <c:pt idx="9263">
                  <c:v>3.0001000000000002</c:v>
                </c:pt>
                <c:pt idx="9264">
                  <c:v>2.0001000000000002</c:v>
                </c:pt>
                <c:pt idx="9265">
                  <c:v>1.0001</c:v>
                </c:pt>
                <c:pt idx="9266">
                  <c:v>3.0001000000000002</c:v>
                </c:pt>
                <c:pt idx="9267">
                  <c:v>15.0001</c:v>
                </c:pt>
                <c:pt idx="9268">
                  <c:v>33.000100000000003</c:v>
                </c:pt>
                <c:pt idx="9269">
                  <c:v>67.000100000000003</c:v>
                </c:pt>
                <c:pt idx="9270">
                  <c:v>105.0001</c:v>
                </c:pt>
                <c:pt idx="9271">
                  <c:v>126.0001</c:v>
                </c:pt>
                <c:pt idx="9272">
                  <c:v>204.0001</c:v>
                </c:pt>
                <c:pt idx="9273">
                  <c:v>217.0001</c:v>
                </c:pt>
                <c:pt idx="9274">
                  <c:v>280.00009999999997</c:v>
                </c:pt>
                <c:pt idx="9275">
                  <c:v>333.00009999999997</c:v>
                </c:pt>
                <c:pt idx="9276">
                  <c:v>249.0001</c:v>
                </c:pt>
                <c:pt idx="9277">
                  <c:v>147.0001</c:v>
                </c:pt>
                <c:pt idx="9278">
                  <c:v>43.000100000000003</c:v>
                </c:pt>
                <c:pt idx="9279">
                  <c:v>8.0000999999999998</c:v>
                </c:pt>
                <c:pt idx="9280">
                  <c:v>7.0000999999999998</c:v>
                </c:pt>
                <c:pt idx="9281">
                  <c:v>6.0000999999999998</c:v>
                </c:pt>
                <c:pt idx="9282">
                  <c:v>3.0001000000000002</c:v>
                </c:pt>
                <c:pt idx="9283">
                  <c:v>6.0000999999999998</c:v>
                </c:pt>
                <c:pt idx="9284">
                  <c:v>5.0000999999999998</c:v>
                </c:pt>
                <c:pt idx="9285">
                  <c:v>5.0000999999999998</c:v>
                </c:pt>
                <c:pt idx="9286">
                  <c:v>1E-4</c:v>
                </c:pt>
                <c:pt idx="9287">
                  <c:v>5.0000999999999998</c:v>
                </c:pt>
                <c:pt idx="9288">
                  <c:v>3.0001000000000002</c:v>
                </c:pt>
                <c:pt idx="9289">
                  <c:v>4.0000999999999998</c:v>
                </c:pt>
                <c:pt idx="9290">
                  <c:v>1.0001</c:v>
                </c:pt>
                <c:pt idx="9291">
                  <c:v>2.0001000000000002</c:v>
                </c:pt>
                <c:pt idx="9292">
                  <c:v>3.0001000000000002</c:v>
                </c:pt>
                <c:pt idx="9293">
                  <c:v>1.0001</c:v>
                </c:pt>
                <c:pt idx="9294">
                  <c:v>1E-4</c:v>
                </c:pt>
                <c:pt idx="9295">
                  <c:v>1.0001</c:v>
                </c:pt>
                <c:pt idx="9296">
                  <c:v>1.0001</c:v>
                </c:pt>
                <c:pt idx="9297">
                  <c:v>1E-4</c:v>
                </c:pt>
                <c:pt idx="9298">
                  <c:v>4.0000999999999998</c:v>
                </c:pt>
                <c:pt idx="9299">
                  <c:v>1.0001</c:v>
                </c:pt>
                <c:pt idx="9300">
                  <c:v>1E-4</c:v>
                </c:pt>
                <c:pt idx="9301">
                  <c:v>1.0001</c:v>
                </c:pt>
                <c:pt idx="9302">
                  <c:v>2.0001000000000002</c:v>
                </c:pt>
                <c:pt idx="9303">
                  <c:v>1.0001</c:v>
                </c:pt>
                <c:pt idx="9304">
                  <c:v>1.0001</c:v>
                </c:pt>
                <c:pt idx="9305">
                  <c:v>2.0001000000000002</c:v>
                </c:pt>
                <c:pt idx="9306">
                  <c:v>1.0001</c:v>
                </c:pt>
                <c:pt idx="9307">
                  <c:v>2.0001000000000002</c:v>
                </c:pt>
                <c:pt idx="9308">
                  <c:v>6.0000999999999998</c:v>
                </c:pt>
                <c:pt idx="9309">
                  <c:v>2.0001000000000002</c:v>
                </c:pt>
                <c:pt idx="9310">
                  <c:v>2.0001000000000002</c:v>
                </c:pt>
                <c:pt idx="9311">
                  <c:v>5.0000999999999998</c:v>
                </c:pt>
                <c:pt idx="9312">
                  <c:v>10.0001</c:v>
                </c:pt>
                <c:pt idx="9313">
                  <c:v>13.0001</c:v>
                </c:pt>
                <c:pt idx="9314">
                  <c:v>13.0001</c:v>
                </c:pt>
                <c:pt idx="9315">
                  <c:v>35.000100000000003</c:v>
                </c:pt>
                <c:pt idx="9316">
                  <c:v>42.000100000000003</c:v>
                </c:pt>
                <c:pt idx="9317">
                  <c:v>63.000100000000003</c:v>
                </c:pt>
                <c:pt idx="9318">
                  <c:v>69.000100000000003</c:v>
                </c:pt>
                <c:pt idx="9319">
                  <c:v>57.000100000000003</c:v>
                </c:pt>
                <c:pt idx="9320">
                  <c:v>36.000100000000003</c:v>
                </c:pt>
                <c:pt idx="9321">
                  <c:v>13.0001</c:v>
                </c:pt>
                <c:pt idx="9322">
                  <c:v>6.0000999999999998</c:v>
                </c:pt>
                <c:pt idx="9323">
                  <c:v>1.0001</c:v>
                </c:pt>
                <c:pt idx="9324">
                  <c:v>5.0000999999999998</c:v>
                </c:pt>
                <c:pt idx="9325">
                  <c:v>8.0000999999999998</c:v>
                </c:pt>
                <c:pt idx="9326">
                  <c:v>11.0001</c:v>
                </c:pt>
                <c:pt idx="9327">
                  <c:v>17.0001</c:v>
                </c:pt>
                <c:pt idx="9328">
                  <c:v>5.0000999999999998</c:v>
                </c:pt>
                <c:pt idx="9329">
                  <c:v>4.0000999999999998</c:v>
                </c:pt>
                <c:pt idx="9330">
                  <c:v>3.0001000000000002</c:v>
                </c:pt>
                <c:pt idx="9331">
                  <c:v>3.0001000000000002</c:v>
                </c:pt>
                <c:pt idx="9332">
                  <c:v>1.0001</c:v>
                </c:pt>
                <c:pt idx="9333">
                  <c:v>5.0000999999999998</c:v>
                </c:pt>
                <c:pt idx="9334">
                  <c:v>2.0001000000000002</c:v>
                </c:pt>
                <c:pt idx="9335">
                  <c:v>4.0000999999999998</c:v>
                </c:pt>
                <c:pt idx="9336">
                  <c:v>1.0001</c:v>
                </c:pt>
                <c:pt idx="9337">
                  <c:v>2.0001000000000002</c:v>
                </c:pt>
                <c:pt idx="9338">
                  <c:v>4.0000999999999998</c:v>
                </c:pt>
                <c:pt idx="9339">
                  <c:v>1E-4</c:v>
                </c:pt>
                <c:pt idx="9340">
                  <c:v>3.0001000000000002</c:v>
                </c:pt>
                <c:pt idx="9341">
                  <c:v>5.0000999999999998</c:v>
                </c:pt>
                <c:pt idx="9342">
                  <c:v>4.0000999999999998</c:v>
                </c:pt>
                <c:pt idx="9343">
                  <c:v>2.0001000000000002</c:v>
                </c:pt>
                <c:pt idx="9344">
                  <c:v>1.0001</c:v>
                </c:pt>
                <c:pt idx="9345">
                  <c:v>4.0000999999999998</c:v>
                </c:pt>
                <c:pt idx="9346">
                  <c:v>4.0000999999999998</c:v>
                </c:pt>
                <c:pt idx="9347">
                  <c:v>7.0000999999999998</c:v>
                </c:pt>
                <c:pt idx="9348">
                  <c:v>2.0001000000000002</c:v>
                </c:pt>
                <c:pt idx="9349">
                  <c:v>3.0001000000000002</c:v>
                </c:pt>
                <c:pt idx="9350">
                  <c:v>1.0001</c:v>
                </c:pt>
                <c:pt idx="9351">
                  <c:v>5.0000999999999998</c:v>
                </c:pt>
                <c:pt idx="9352">
                  <c:v>6.0000999999999998</c:v>
                </c:pt>
                <c:pt idx="9353">
                  <c:v>6.0000999999999998</c:v>
                </c:pt>
                <c:pt idx="9354">
                  <c:v>1.0001</c:v>
                </c:pt>
                <c:pt idx="9355">
                  <c:v>4.0000999999999998</c:v>
                </c:pt>
                <c:pt idx="9356">
                  <c:v>7.0000999999999998</c:v>
                </c:pt>
                <c:pt idx="9357">
                  <c:v>11.0001</c:v>
                </c:pt>
                <c:pt idx="9358">
                  <c:v>20.0001</c:v>
                </c:pt>
                <c:pt idx="9359">
                  <c:v>33.000100000000003</c:v>
                </c:pt>
                <c:pt idx="9360">
                  <c:v>42.000100000000003</c:v>
                </c:pt>
                <c:pt idx="9361">
                  <c:v>82.000100000000003</c:v>
                </c:pt>
                <c:pt idx="9362">
                  <c:v>54.000100000000003</c:v>
                </c:pt>
                <c:pt idx="9363">
                  <c:v>22.0001</c:v>
                </c:pt>
                <c:pt idx="9364">
                  <c:v>23.0001</c:v>
                </c:pt>
                <c:pt idx="9365">
                  <c:v>11.0001</c:v>
                </c:pt>
                <c:pt idx="9366">
                  <c:v>1.0001</c:v>
                </c:pt>
                <c:pt idx="9367">
                  <c:v>7.0000999999999998</c:v>
                </c:pt>
                <c:pt idx="9368">
                  <c:v>9.0000999999999998</c:v>
                </c:pt>
                <c:pt idx="9369">
                  <c:v>8.0000999999999998</c:v>
                </c:pt>
                <c:pt idx="9370">
                  <c:v>7.0000999999999998</c:v>
                </c:pt>
                <c:pt idx="9371">
                  <c:v>6.0000999999999998</c:v>
                </c:pt>
                <c:pt idx="9372">
                  <c:v>5.0000999999999998</c:v>
                </c:pt>
                <c:pt idx="9373">
                  <c:v>3.0001000000000002</c:v>
                </c:pt>
                <c:pt idx="9374">
                  <c:v>4.0000999999999998</c:v>
                </c:pt>
                <c:pt idx="9375">
                  <c:v>5.0000999999999998</c:v>
                </c:pt>
                <c:pt idx="9376">
                  <c:v>6.0000999999999998</c:v>
                </c:pt>
                <c:pt idx="9377">
                  <c:v>3.0001000000000002</c:v>
                </c:pt>
                <c:pt idx="9378">
                  <c:v>7.0000999999999998</c:v>
                </c:pt>
                <c:pt idx="9379">
                  <c:v>5.0000999999999998</c:v>
                </c:pt>
                <c:pt idx="9380">
                  <c:v>1.0001</c:v>
                </c:pt>
                <c:pt idx="9381">
                  <c:v>1.0001</c:v>
                </c:pt>
                <c:pt idx="9382">
                  <c:v>3.0001000000000002</c:v>
                </c:pt>
                <c:pt idx="9383">
                  <c:v>5.0000999999999998</c:v>
                </c:pt>
                <c:pt idx="9384">
                  <c:v>5.0000999999999998</c:v>
                </c:pt>
                <c:pt idx="9385">
                  <c:v>3.0001000000000002</c:v>
                </c:pt>
                <c:pt idx="9386">
                  <c:v>1.0001</c:v>
                </c:pt>
                <c:pt idx="9387">
                  <c:v>5.0000999999999998</c:v>
                </c:pt>
                <c:pt idx="9388">
                  <c:v>1E-4</c:v>
                </c:pt>
                <c:pt idx="9389">
                  <c:v>6.0000999999999998</c:v>
                </c:pt>
                <c:pt idx="9390">
                  <c:v>1E-4</c:v>
                </c:pt>
                <c:pt idx="9391">
                  <c:v>1.0001</c:v>
                </c:pt>
                <c:pt idx="9392">
                  <c:v>4.0000999999999998</c:v>
                </c:pt>
                <c:pt idx="9393">
                  <c:v>1.0001</c:v>
                </c:pt>
                <c:pt idx="9394">
                  <c:v>4.0000999999999998</c:v>
                </c:pt>
                <c:pt idx="9395">
                  <c:v>4.0000999999999998</c:v>
                </c:pt>
                <c:pt idx="9396">
                  <c:v>1.0001</c:v>
                </c:pt>
                <c:pt idx="9397">
                  <c:v>2.0001000000000002</c:v>
                </c:pt>
                <c:pt idx="9398">
                  <c:v>3.0001000000000002</c:v>
                </c:pt>
                <c:pt idx="9399">
                  <c:v>1E-4</c:v>
                </c:pt>
                <c:pt idx="9400">
                  <c:v>4.0000999999999998</c:v>
                </c:pt>
                <c:pt idx="9401">
                  <c:v>1.0001</c:v>
                </c:pt>
                <c:pt idx="9402">
                  <c:v>9.0000999999999998</c:v>
                </c:pt>
                <c:pt idx="9403">
                  <c:v>9.0000999999999998</c:v>
                </c:pt>
                <c:pt idx="9404">
                  <c:v>19.0001</c:v>
                </c:pt>
                <c:pt idx="9405">
                  <c:v>21.0001</c:v>
                </c:pt>
                <c:pt idx="9406">
                  <c:v>30.0001</c:v>
                </c:pt>
                <c:pt idx="9407">
                  <c:v>6.0000999999999998</c:v>
                </c:pt>
                <c:pt idx="9408">
                  <c:v>6.0000999999999998</c:v>
                </c:pt>
                <c:pt idx="9409">
                  <c:v>4.0000999999999998</c:v>
                </c:pt>
                <c:pt idx="9410">
                  <c:v>2.0001000000000002</c:v>
                </c:pt>
                <c:pt idx="9411">
                  <c:v>4.0000999999999998</c:v>
                </c:pt>
                <c:pt idx="9412">
                  <c:v>10.0001</c:v>
                </c:pt>
                <c:pt idx="9413">
                  <c:v>1.0001</c:v>
                </c:pt>
                <c:pt idx="9414">
                  <c:v>2.0001000000000002</c:v>
                </c:pt>
                <c:pt idx="9415">
                  <c:v>1.0001</c:v>
                </c:pt>
                <c:pt idx="9416">
                  <c:v>3.0001000000000002</c:v>
                </c:pt>
                <c:pt idx="9417">
                  <c:v>7.0000999999999998</c:v>
                </c:pt>
                <c:pt idx="9418">
                  <c:v>3.0001000000000002</c:v>
                </c:pt>
                <c:pt idx="9419">
                  <c:v>4.0000999999999998</c:v>
                </c:pt>
                <c:pt idx="9420">
                  <c:v>1.0001</c:v>
                </c:pt>
                <c:pt idx="9421">
                  <c:v>2.0001000000000002</c:v>
                </c:pt>
                <c:pt idx="9422">
                  <c:v>2.0001000000000002</c:v>
                </c:pt>
                <c:pt idx="9423">
                  <c:v>1.0001</c:v>
                </c:pt>
                <c:pt idx="9424">
                  <c:v>1.0001</c:v>
                </c:pt>
                <c:pt idx="9425">
                  <c:v>1.0001</c:v>
                </c:pt>
                <c:pt idx="9426">
                  <c:v>1.0001</c:v>
                </c:pt>
                <c:pt idx="9427">
                  <c:v>3.0001000000000002</c:v>
                </c:pt>
                <c:pt idx="9428">
                  <c:v>4.0000999999999998</c:v>
                </c:pt>
                <c:pt idx="9429">
                  <c:v>4.0000999999999998</c:v>
                </c:pt>
                <c:pt idx="9430">
                  <c:v>4.0000999999999998</c:v>
                </c:pt>
                <c:pt idx="9431">
                  <c:v>5.0000999999999998</c:v>
                </c:pt>
                <c:pt idx="9432">
                  <c:v>3.0001000000000002</c:v>
                </c:pt>
                <c:pt idx="9433">
                  <c:v>2.0001000000000002</c:v>
                </c:pt>
                <c:pt idx="9434">
                  <c:v>2.0001000000000002</c:v>
                </c:pt>
                <c:pt idx="9435">
                  <c:v>2.0001000000000002</c:v>
                </c:pt>
                <c:pt idx="9436">
                  <c:v>5.0000999999999998</c:v>
                </c:pt>
                <c:pt idx="9437">
                  <c:v>5.0000999999999998</c:v>
                </c:pt>
                <c:pt idx="9438">
                  <c:v>4.0000999999999998</c:v>
                </c:pt>
                <c:pt idx="9439">
                  <c:v>4.0000999999999998</c:v>
                </c:pt>
                <c:pt idx="9440">
                  <c:v>6.0000999999999998</c:v>
                </c:pt>
                <c:pt idx="9441">
                  <c:v>3.0001000000000002</c:v>
                </c:pt>
                <c:pt idx="9442">
                  <c:v>2.0001000000000002</c:v>
                </c:pt>
                <c:pt idx="9443">
                  <c:v>5.0000999999999998</c:v>
                </c:pt>
                <c:pt idx="9444">
                  <c:v>6.0000999999999998</c:v>
                </c:pt>
                <c:pt idx="9445">
                  <c:v>10.0001</c:v>
                </c:pt>
                <c:pt idx="9446">
                  <c:v>26.0001</c:v>
                </c:pt>
                <c:pt idx="9447">
                  <c:v>32.000100000000003</c:v>
                </c:pt>
                <c:pt idx="9448">
                  <c:v>18.0001</c:v>
                </c:pt>
                <c:pt idx="9449">
                  <c:v>14.0001</c:v>
                </c:pt>
                <c:pt idx="9450">
                  <c:v>7.0000999999999998</c:v>
                </c:pt>
                <c:pt idx="9451">
                  <c:v>4.0000999999999998</c:v>
                </c:pt>
                <c:pt idx="9452">
                  <c:v>6.0000999999999998</c:v>
                </c:pt>
                <c:pt idx="9453">
                  <c:v>2.0001000000000002</c:v>
                </c:pt>
                <c:pt idx="9454">
                  <c:v>9.0000999999999998</c:v>
                </c:pt>
                <c:pt idx="9455">
                  <c:v>4.0000999999999998</c:v>
                </c:pt>
                <c:pt idx="9456">
                  <c:v>4.0000999999999998</c:v>
                </c:pt>
                <c:pt idx="9457">
                  <c:v>1.0001</c:v>
                </c:pt>
                <c:pt idx="9458">
                  <c:v>2.0001000000000002</c:v>
                </c:pt>
                <c:pt idx="9459">
                  <c:v>2.0001000000000002</c:v>
                </c:pt>
                <c:pt idx="9460">
                  <c:v>1.0001</c:v>
                </c:pt>
                <c:pt idx="9461">
                  <c:v>3.0001000000000002</c:v>
                </c:pt>
                <c:pt idx="9462">
                  <c:v>2.0001000000000002</c:v>
                </c:pt>
                <c:pt idx="9463">
                  <c:v>1E-4</c:v>
                </c:pt>
                <c:pt idx="9464">
                  <c:v>1.0001</c:v>
                </c:pt>
                <c:pt idx="9465">
                  <c:v>1.0001</c:v>
                </c:pt>
                <c:pt idx="9466">
                  <c:v>3.0001000000000002</c:v>
                </c:pt>
                <c:pt idx="9467">
                  <c:v>1.0001</c:v>
                </c:pt>
                <c:pt idx="9468">
                  <c:v>1E-4</c:v>
                </c:pt>
                <c:pt idx="9469">
                  <c:v>3.0001000000000002</c:v>
                </c:pt>
                <c:pt idx="9470">
                  <c:v>1.0001</c:v>
                </c:pt>
                <c:pt idx="9471">
                  <c:v>3.0001000000000002</c:v>
                </c:pt>
                <c:pt idx="9472">
                  <c:v>1E-4</c:v>
                </c:pt>
                <c:pt idx="9473">
                  <c:v>1.0001</c:v>
                </c:pt>
                <c:pt idx="9474">
                  <c:v>1E-4</c:v>
                </c:pt>
                <c:pt idx="9475">
                  <c:v>4.0000999999999998</c:v>
                </c:pt>
                <c:pt idx="9476">
                  <c:v>2.0001000000000002</c:v>
                </c:pt>
                <c:pt idx="9477">
                  <c:v>1.0001</c:v>
                </c:pt>
                <c:pt idx="9478">
                  <c:v>4.0000999999999998</c:v>
                </c:pt>
                <c:pt idx="9479">
                  <c:v>3.0001000000000002</c:v>
                </c:pt>
                <c:pt idx="9480">
                  <c:v>1.0001</c:v>
                </c:pt>
                <c:pt idx="9481">
                  <c:v>1E-4</c:v>
                </c:pt>
                <c:pt idx="9482">
                  <c:v>4.0000999999999998</c:v>
                </c:pt>
                <c:pt idx="9483">
                  <c:v>7.0000999999999998</c:v>
                </c:pt>
                <c:pt idx="9484">
                  <c:v>1.0001</c:v>
                </c:pt>
                <c:pt idx="9485">
                  <c:v>7.0000999999999998</c:v>
                </c:pt>
                <c:pt idx="9486">
                  <c:v>14.0001</c:v>
                </c:pt>
                <c:pt idx="9487">
                  <c:v>20.0001</c:v>
                </c:pt>
                <c:pt idx="9488">
                  <c:v>44.000100000000003</c:v>
                </c:pt>
                <c:pt idx="9489">
                  <c:v>84.000100000000003</c:v>
                </c:pt>
                <c:pt idx="9490">
                  <c:v>87.000100000000003</c:v>
                </c:pt>
                <c:pt idx="9491">
                  <c:v>83.000100000000003</c:v>
                </c:pt>
                <c:pt idx="9492">
                  <c:v>34.000100000000003</c:v>
                </c:pt>
                <c:pt idx="9493">
                  <c:v>11.0001</c:v>
                </c:pt>
                <c:pt idx="9494">
                  <c:v>4.0000999999999998</c:v>
                </c:pt>
                <c:pt idx="9495">
                  <c:v>3.0001000000000002</c:v>
                </c:pt>
                <c:pt idx="9496">
                  <c:v>3.0001000000000002</c:v>
                </c:pt>
                <c:pt idx="9497">
                  <c:v>7.0000999999999998</c:v>
                </c:pt>
                <c:pt idx="9498">
                  <c:v>4.0000999999999998</c:v>
                </c:pt>
                <c:pt idx="9499">
                  <c:v>2.0001000000000002</c:v>
                </c:pt>
                <c:pt idx="9500">
                  <c:v>1.0001</c:v>
                </c:pt>
                <c:pt idx="9501">
                  <c:v>1E-4</c:v>
                </c:pt>
                <c:pt idx="9502">
                  <c:v>4.0000999999999998</c:v>
                </c:pt>
                <c:pt idx="9503">
                  <c:v>4.0000999999999998</c:v>
                </c:pt>
                <c:pt idx="9504">
                  <c:v>4.0000999999999998</c:v>
                </c:pt>
                <c:pt idx="9505">
                  <c:v>1.0001</c:v>
                </c:pt>
                <c:pt idx="9506">
                  <c:v>1E-4</c:v>
                </c:pt>
                <c:pt idx="9507">
                  <c:v>1E-4</c:v>
                </c:pt>
                <c:pt idx="9508">
                  <c:v>3.0001000000000002</c:v>
                </c:pt>
                <c:pt idx="9509">
                  <c:v>3.0001000000000002</c:v>
                </c:pt>
                <c:pt idx="9510">
                  <c:v>1E-4</c:v>
                </c:pt>
                <c:pt idx="9511">
                  <c:v>3.0001000000000002</c:v>
                </c:pt>
                <c:pt idx="9512">
                  <c:v>3.0001000000000002</c:v>
                </c:pt>
                <c:pt idx="9513">
                  <c:v>1E-4</c:v>
                </c:pt>
                <c:pt idx="9514">
                  <c:v>1E-4</c:v>
                </c:pt>
                <c:pt idx="9515">
                  <c:v>1.0001</c:v>
                </c:pt>
                <c:pt idx="9516">
                  <c:v>2.0001000000000002</c:v>
                </c:pt>
                <c:pt idx="9517">
                  <c:v>2.0001000000000002</c:v>
                </c:pt>
                <c:pt idx="9518">
                  <c:v>2.0001000000000002</c:v>
                </c:pt>
                <c:pt idx="9519">
                  <c:v>1.0001</c:v>
                </c:pt>
                <c:pt idx="9520">
                  <c:v>4.0000999999999998</c:v>
                </c:pt>
                <c:pt idx="9521">
                  <c:v>2.0001000000000002</c:v>
                </c:pt>
                <c:pt idx="9522">
                  <c:v>3.0001000000000002</c:v>
                </c:pt>
                <c:pt idx="9523">
                  <c:v>2.0001000000000002</c:v>
                </c:pt>
                <c:pt idx="9524">
                  <c:v>2.0001000000000002</c:v>
                </c:pt>
                <c:pt idx="9525">
                  <c:v>3.0001000000000002</c:v>
                </c:pt>
                <c:pt idx="9526">
                  <c:v>7.0000999999999998</c:v>
                </c:pt>
                <c:pt idx="9527">
                  <c:v>8.0000999999999998</c:v>
                </c:pt>
                <c:pt idx="9528">
                  <c:v>10.0001</c:v>
                </c:pt>
                <c:pt idx="9529">
                  <c:v>29.0001</c:v>
                </c:pt>
                <c:pt idx="9530">
                  <c:v>45.000100000000003</c:v>
                </c:pt>
                <c:pt idx="9531">
                  <c:v>83.000100000000003</c:v>
                </c:pt>
                <c:pt idx="9532">
                  <c:v>122.0001</c:v>
                </c:pt>
                <c:pt idx="9533">
                  <c:v>86.000100000000003</c:v>
                </c:pt>
                <c:pt idx="9534">
                  <c:v>26.0001</c:v>
                </c:pt>
                <c:pt idx="9535">
                  <c:v>5.0000999999999998</c:v>
                </c:pt>
                <c:pt idx="9536">
                  <c:v>3.0001000000000002</c:v>
                </c:pt>
                <c:pt idx="9537">
                  <c:v>12.0001</c:v>
                </c:pt>
                <c:pt idx="9538">
                  <c:v>14.0001</c:v>
                </c:pt>
                <c:pt idx="9539">
                  <c:v>7.0000999999999998</c:v>
                </c:pt>
                <c:pt idx="9540">
                  <c:v>6.0000999999999998</c:v>
                </c:pt>
                <c:pt idx="9541">
                  <c:v>7.0000999999999998</c:v>
                </c:pt>
                <c:pt idx="9542">
                  <c:v>3.0001000000000002</c:v>
                </c:pt>
                <c:pt idx="9543">
                  <c:v>1.0001</c:v>
                </c:pt>
                <c:pt idx="9544">
                  <c:v>3.0001000000000002</c:v>
                </c:pt>
                <c:pt idx="9545">
                  <c:v>1.0001</c:v>
                </c:pt>
                <c:pt idx="9546">
                  <c:v>2.0001000000000002</c:v>
                </c:pt>
                <c:pt idx="9547">
                  <c:v>1.0001</c:v>
                </c:pt>
                <c:pt idx="9548">
                  <c:v>1E-4</c:v>
                </c:pt>
                <c:pt idx="9549">
                  <c:v>1.0001</c:v>
                </c:pt>
                <c:pt idx="9550">
                  <c:v>6.0000999999999998</c:v>
                </c:pt>
                <c:pt idx="9551">
                  <c:v>1.0001</c:v>
                </c:pt>
                <c:pt idx="9552">
                  <c:v>1E-4</c:v>
                </c:pt>
                <c:pt idx="9553">
                  <c:v>1E-4</c:v>
                </c:pt>
                <c:pt idx="9554">
                  <c:v>1.0001</c:v>
                </c:pt>
                <c:pt idx="9555">
                  <c:v>4.0000999999999998</c:v>
                </c:pt>
                <c:pt idx="9556">
                  <c:v>3.0001000000000002</c:v>
                </c:pt>
                <c:pt idx="9557">
                  <c:v>1.0001</c:v>
                </c:pt>
                <c:pt idx="9558">
                  <c:v>3.0001000000000002</c:v>
                </c:pt>
                <c:pt idx="9559">
                  <c:v>1E-4</c:v>
                </c:pt>
                <c:pt idx="9560">
                  <c:v>1.0001</c:v>
                </c:pt>
                <c:pt idx="9561">
                  <c:v>1E-4</c:v>
                </c:pt>
                <c:pt idx="9562">
                  <c:v>1E-4</c:v>
                </c:pt>
                <c:pt idx="9563">
                  <c:v>1E-4</c:v>
                </c:pt>
                <c:pt idx="9564">
                  <c:v>4.0000999999999998</c:v>
                </c:pt>
                <c:pt idx="9565">
                  <c:v>2.0001000000000002</c:v>
                </c:pt>
                <c:pt idx="9566">
                  <c:v>2.0001000000000002</c:v>
                </c:pt>
                <c:pt idx="9567">
                  <c:v>6.0000999999999998</c:v>
                </c:pt>
                <c:pt idx="9568">
                  <c:v>8.0000999999999998</c:v>
                </c:pt>
                <c:pt idx="9569">
                  <c:v>22.0001</c:v>
                </c:pt>
                <c:pt idx="9570">
                  <c:v>29.0001</c:v>
                </c:pt>
                <c:pt idx="9571">
                  <c:v>28.0001</c:v>
                </c:pt>
                <c:pt idx="9572">
                  <c:v>24.0001</c:v>
                </c:pt>
                <c:pt idx="9573">
                  <c:v>17.0001</c:v>
                </c:pt>
                <c:pt idx="9574">
                  <c:v>9.0000999999999998</c:v>
                </c:pt>
                <c:pt idx="9575">
                  <c:v>14.0001</c:v>
                </c:pt>
                <c:pt idx="9576">
                  <c:v>10.0001</c:v>
                </c:pt>
                <c:pt idx="9577">
                  <c:v>8.0000999999999998</c:v>
                </c:pt>
                <c:pt idx="9578">
                  <c:v>1.0001</c:v>
                </c:pt>
                <c:pt idx="9579">
                  <c:v>5.0000999999999998</c:v>
                </c:pt>
                <c:pt idx="9580">
                  <c:v>5.0000999999999998</c:v>
                </c:pt>
                <c:pt idx="9581">
                  <c:v>1E-4</c:v>
                </c:pt>
                <c:pt idx="9582">
                  <c:v>4.0000999999999998</c:v>
                </c:pt>
                <c:pt idx="9583">
                  <c:v>3.0001000000000002</c:v>
                </c:pt>
                <c:pt idx="9584">
                  <c:v>3.0001000000000002</c:v>
                </c:pt>
                <c:pt idx="9585">
                  <c:v>1E-4</c:v>
                </c:pt>
                <c:pt idx="9586">
                  <c:v>2.0001000000000002</c:v>
                </c:pt>
                <c:pt idx="9587">
                  <c:v>3.0001000000000002</c:v>
                </c:pt>
                <c:pt idx="9588">
                  <c:v>2.0001000000000002</c:v>
                </c:pt>
                <c:pt idx="9589">
                  <c:v>1E-4</c:v>
                </c:pt>
                <c:pt idx="9590">
                  <c:v>1E-4</c:v>
                </c:pt>
                <c:pt idx="9591">
                  <c:v>1.0001</c:v>
                </c:pt>
                <c:pt idx="9592">
                  <c:v>2.0001000000000002</c:v>
                </c:pt>
                <c:pt idx="9593">
                  <c:v>1.0001</c:v>
                </c:pt>
                <c:pt idx="9594">
                  <c:v>5.0000999999999998</c:v>
                </c:pt>
                <c:pt idx="9595">
                  <c:v>1E-4</c:v>
                </c:pt>
                <c:pt idx="9596">
                  <c:v>3.0001000000000002</c:v>
                </c:pt>
                <c:pt idx="9597">
                  <c:v>1.0001</c:v>
                </c:pt>
                <c:pt idx="9598">
                  <c:v>2.0001000000000002</c:v>
                </c:pt>
                <c:pt idx="9599">
                  <c:v>1.0001</c:v>
                </c:pt>
                <c:pt idx="9600">
                  <c:v>1.0001</c:v>
                </c:pt>
                <c:pt idx="9601">
                  <c:v>1.0001</c:v>
                </c:pt>
                <c:pt idx="9602">
                  <c:v>1.0001</c:v>
                </c:pt>
                <c:pt idx="9603">
                  <c:v>4.0000999999999998</c:v>
                </c:pt>
                <c:pt idx="9604">
                  <c:v>4.0000999999999998</c:v>
                </c:pt>
                <c:pt idx="9605">
                  <c:v>3.0001000000000002</c:v>
                </c:pt>
                <c:pt idx="9606">
                  <c:v>2.0001000000000002</c:v>
                </c:pt>
                <c:pt idx="9607">
                  <c:v>3.0001000000000002</c:v>
                </c:pt>
                <c:pt idx="9608">
                  <c:v>2.0001000000000002</c:v>
                </c:pt>
                <c:pt idx="9609">
                  <c:v>5.0000999999999998</c:v>
                </c:pt>
                <c:pt idx="9610">
                  <c:v>8.0000999999999998</c:v>
                </c:pt>
                <c:pt idx="9611">
                  <c:v>10.0001</c:v>
                </c:pt>
                <c:pt idx="9612">
                  <c:v>25.0001</c:v>
                </c:pt>
                <c:pt idx="9613">
                  <c:v>31.0001</c:v>
                </c:pt>
                <c:pt idx="9614">
                  <c:v>26.0001</c:v>
                </c:pt>
                <c:pt idx="9615">
                  <c:v>29.0001</c:v>
                </c:pt>
                <c:pt idx="9616">
                  <c:v>26.0001</c:v>
                </c:pt>
                <c:pt idx="9617">
                  <c:v>15.0001</c:v>
                </c:pt>
                <c:pt idx="9618">
                  <c:v>6.0000999999999998</c:v>
                </c:pt>
                <c:pt idx="9619">
                  <c:v>6.0000999999999998</c:v>
                </c:pt>
                <c:pt idx="9620">
                  <c:v>4.0000999999999998</c:v>
                </c:pt>
                <c:pt idx="9621">
                  <c:v>4.0000999999999998</c:v>
                </c:pt>
                <c:pt idx="9622">
                  <c:v>1E-4</c:v>
                </c:pt>
                <c:pt idx="9623">
                  <c:v>2.0001000000000002</c:v>
                </c:pt>
                <c:pt idx="9624">
                  <c:v>3.0001000000000002</c:v>
                </c:pt>
                <c:pt idx="9625">
                  <c:v>3.0001000000000002</c:v>
                </c:pt>
                <c:pt idx="9626">
                  <c:v>1.0001</c:v>
                </c:pt>
                <c:pt idx="9627">
                  <c:v>2.0001000000000002</c:v>
                </c:pt>
                <c:pt idx="9628">
                  <c:v>2.0001000000000002</c:v>
                </c:pt>
                <c:pt idx="9629">
                  <c:v>2.0001000000000002</c:v>
                </c:pt>
                <c:pt idx="9630">
                  <c:v>1E-4</c:v>
                </c:pt>
                <c:pt idx="9631">
                  <c:v>3.0001000000000002</c:v>
                </c:pt>
                <c:pt idx="9632">
                  <c:v>2.0001000000000002</c:v>
                </c:pt>
                <c:pt idx="9633">
                  <c:v>2.0001000000000002</c:v>
                </c:pt>
                <c:pt idx="9634">
                  <c:v>1E-4</c:v>
                </c:pt>
                <c:pt idx="9635">
                  <c:v>1.0001</c:v>
                </c:pt>
                <c:pt idx="9636">
                  <c:v>2.0001000000000002</c:v>
                </c:pt>
                <c:pt idx="9637">
                  <c:v>3.0001000000000002</c:v>
                </c:pt>
                <c:pt idx="9638">
                  <c:v>4.0000999999999998</c:v>
                </c:pt>
                <c:pt idx="9639">
                  <c:v>1.0001</c:v>
                </c:pt>
                <c:pt idx="9640">
                  <c:v>1.0001</c:v>
                </c:pt>
                <c:pt idx="9641">
                  <c:v>1.0001</c:v>
                </c:pt>
                <c:pt idx="9642">
                  <c:v>1.0001</c:v>
                </c:pt>
                <c:pt idx="9643">
                  <c:v>2.0001000000000002</c:v>
                </c:pt>
                <c:pt idx="9644">
                  <c:v>1.0001</c:v>
                </c:pt>
                <c:pt idx="9645">
                  <c:v>2.0001000000000002</c:v>
                </c:pt>
                <c:pt idx="9646">
                  <c:v>2.0001000000000002</c:v>
                </c:pt>
                <c:pt idx="9647">
                  <c:v>2.0001000000000002</c:v>
                </c:pt>
                <c:pt idx="9648">
                  <c:v>2.0001000000000002</c:v>
                </c:pt>
                <c:pt idx="9649">
                  <c:v>1.0001</c:v>
                </c:pt>
                <c:pt idx="9650">
                  <c:v>2.0001000000000002</c:v>
                </c:pt>
                <c:pt idx="9651">
                  <c:v>8.0000999999999998</c:v>
                </c:pt>
                <c:pt idx="9652">
                  <c:v>7.0000999999999998</c:v>
                </c:pt>
                <c:pt idx="9653">
                  <c:v>16.0001</c:v>
                </c:pt>
                <c:pt idx="9654">
                  <c:v>9.0000999999999998</c:v>
                </c:pt>
                <c:pt idx="9655">
                  <c:v>13.0001</c:v>
                </c:pt>
                <c:pt idx="9656">
                  <c:v>12.0001</c:v>
                </c:pt>
                <c:pt idx="9657">
                  <c:v>6.0000999999999998</c:v>
                </c:pt>
                <c:pt idx="9658">
                  <c:v>6.0000999999999998</c:v>
                </c:pt>
                <c:pt idx="9659">
                  <c:v>2.0001000000000002</c:v>
                </c:pt>
                <c:pt idx="9660">
                  <c:v>1.0001</c:v>
                </c:pt>
                <c:pt idx="9661">
                  <c:v>3.0001000000000002</c:v>
                </c:pt>
                <c:pt idx="9662">
                  <c:v>6.0000999999999998</c:v>
                </c:pt>
                <c:pt idx="9663">
                  <c:v>1E-4</c:v>
                </c:pt>
                <c:pt idx="9664">
                  <c:v>3.0001000000000002</c:v>
                </c:pt>
                <c:pt idx="9665">
                  <c:v>3.0001000000000002</c:v>
                </c:pt>
                <c:pt idx="9666">
                  <c:v>4.0000999999999998</c:v>
                </c:pt>
                <c:pt idx="9667">
                  <c:v>1E-4</c:v>
                </c:pt>
                <c:pt idx="9668">
                  <c:v>2.0001000000000002</c:v>
                </c:pt>
                <c:pt idx="9669">
                  <c:v>1.0001</c:v>
                </c:pt>
                <c:pt idx="9670">
                  <c:v>1.0001</c:v>
                </c:pt>
                <c:pt idx="9671">
                  <c:v>4.0000999999999998</c:v>
                </c:pt>
                <c:pt idx="9672">
                  <c:v>1.0001</c:v>
                </c:pt>
                <c:pt idx="9673">
                  <c:v>3.0001000000000002</c:v>
                </c:pt>
                <c:pt idx="9674">
                  <c:v>1E-4</c:v>
                </c:pt>
                <c:pt idx="9675">
                  <c:v>1.0001</c:v>
                </c:pt>
                <c:pt idx="9676">
                  <c:v>1E-4</c:v>
                </c:pt>
                <c:pt idx="9677">
                  <c:v>2.0001000000000002</c:v>
                </c:pt>
                <c:pt idx="9678">
                  <c:v>1.0001</c:v>
                </c:pt>
                <c:pt idx="9679">
                  <c:v>2.0001000000000002</c:v>
                </c:pt>
                <c:pt idx="9680">
                  <c:v>3.0001000000000002</c:v>
                </c:pt>
                <c:pt idx="9681">
                  <c:v>3.0001000000000002</c:v>
                </c:pt>
                <c:pt idx="9682">
                  <c:v>3.0001000000000002</c:v>
                </c:pt>
                <c:pt idx="9683">
                  <c:v>1E-4</c:v>
                </c:pt>
                <c:pt idx="9684">
                  <c:v>4.0000999999999998</c:v>
                </c:pt>
                <c:pt idx="9685">
                  <c:v>1E-4</c:v>
                </c:pt>
                <c:pt idx="9686">
                  <c:v>1.0001</c:v>
                </c:pt>
                <c:pt idx="9687">
                  <c:v>2.0001000000000002</c:v>
                </c:pt>
                <c:pt idx="9688">
                  <c:v>1.0001</c:v>
                </c:pt>
                <c:pt idx="9689">
                  <c:v>4.0000999999999998</c:v>
                </c:pt>
                <c:pt idx="9690">
                  <c:v>2.0001000000000002</c:v>
                </c:pt>
                <c:pt idx="9691">
                  <c:v>1.0001</c:v>
                </c:pt>
                <c:pt idx="9692">
                  <c:v>4.0000999999999998</c:v>
                </c:pt>
                <c:pt idx="9693">
                  <c:v>5.0000999999999998</c:v>
                </c:pt>
                <c:pt idx="9694">
                  <c:v>5.0000999999999998</c:v>
                </c:pt>
                <c:pt idx="9695">
                  <c:v>8.0000999999999998</c:v>
                </c:pt>
                <c:pt idx="9696">
                  <c:v>17.0001</c:v>
                </c:pt>
                <c:pt idx="9697">
                  <c:v>16.0001</c:v>
                </c:pt>
                <c:pt idx="9698">
                  <c:v>34.000100000000003</c:v>
                </c:pt>
                <c:pt idx="9699">
                  <c:v>33.000100000000003</c:v>
                </c:pt>
                <c:pt idx="9700">
                  <c:v>23.0001</c:v>
                </c:pt>
                <c:pt idx="9701">
                  <c:v>21.0001</c:v>
                </c:pt>
                <c:pt idx="9702">
                  <c:v>2.0001000000000002</c:v>
                </c:pt>
                <c:pt idx="9703">
                  <c:v>4.0000999999999998</c:v>
                </c:pt>
                <c:pt idx="9704">
                  <c:v>1.0001</c:v>
                </c:pt>
                <c:pt idx="9705">
                  <c:v>3.0001000000000002</c:v>
                </c:pt>
                <c:pt idx="9706">
                  <c:v>3.0001000000000002</c:v>
                </c:pt>
                <c:pt idx="9707">
                  <c:v>4.0000999999999998</c:v>
                </c:pt>
                <c:pt idx="9708">
                  <c:v>1.0001</c:v>
                </c:pt>
                <c:pt idx="9709">
                  <c:v>4.0000999999999998</c:v>
                </c:pt>
                <c:pt idx="9710">
                  <c:v>5.0000999999999998</c:v>
                </c:pt>
                <c:pt idx="9711">
                  <c:v>1.0001</c:v>
                </c:pt>
                <c:pt idx="9712">
                  <c:v>1.0001</c:v>
                </c:pt>
                <c:pt idx="9713">
                  <c:v>1.0001</c:v>
                </c:pt>
                <c:pt idx="9714">
                  <c:v>2.0001000000000002</c:v>
                </c:pt>
                <c:pt idx="9715">
                  <c:v>2.0001000000000002</c:v>
                </c:pt>
                <c:pt idx="9716">
                  <c:v>3.0001000000000002</c:v>
                </c:pt>
                <c:pt idx="9717">
                  <c:v>4.0000999999999998</c:v>
                </c:pt>
                <c:pt idx="9718">
                  <c:v>3.0001000000000002</c:v>
                </c:pt>
                <c:pt idx="9719">
                  <c:v>2.0001000000000002</c:v>
                </c:pt>
                <c:pt idx="9720">
                  <c:v>7.0000999999999998</c:v>
                </c:pt>
                <c:pt idx="9721">
                  <c:v>1.0001</c:v>
                </c:pt>
                <c:pt idx="9722">
                  <c:v>4.0000999999999998</c:v>
                </c:pt>
                <c:pt idx="9723">
                  <c:v>2.0001000000000002</c:v>
                </c:pt>
                <c:pt idx="9724">
                  <c:v>3.0001000000000002</c:v>
                </c:pt>
                <c:pt idx="9725">
                  <c:v>3.0001000000000002</c:v>
                </c:pt>
                <c:pt idx="9726">
                  <c:v>6.0000999999999998</c:v>
                </c:pt>
                <c:pt idx="9727">
                  <c:v>4.0000999999999998</c:v>
                </c:pt>
                <c:pt idx="9728">
                  <c:v>6.0000999999999998</c:v>
                </c:pt>
                <c:pt idx="9729">
                  <c:v>18.0001</c:v>
                </c:pt>
                <c:pt idx="9730">
                  <c:v>48.000100000000003</c:v>
                </c:pt>
                <c:pt idx="9731">
                  <c:v>105.0001</c:v>
                </c:pt>
                <c:pt idx="9732">
                  <c:v>164.0001</c:v>
                </c:pt>
                <c:pt idx="9733">
                  <c:v>249.0001</c:v>
                </c:pt>
                <c:pt idx="9734">
                  <c:v>297.00009999999997</c:v>
                </c:pt>
                <c:pt idx="9735">
                  <c:v>361.00009999999997</c:v>
                </c:pt>
                <c:pt idx="9736">
                  <c:v>364.00009999999997</c:v>
                </c:pt>
                <c:pt idx="9737">
                  <c:v>395.00009999999997</c:v>
                </c:pt>
                <c:pt idx="9738">
                  <c:v>294.00009999999997</c:v>
                </c:pt>
                <c:pt idx="9739">
                  <c:v>215.0001</c:v>
                </c:pt>
                <c:pt idx="9740">
                  <c:v>75.000100000000003</c:v>
                </c:pt>
                <c:pt idx="9741">
                  <c:v>19.0001</c:v>
                </c:pt>
                <c:pt idx="9742">
                  <c:v>9.0000999999999998</c:v>
                </c:pt>
                <c:pt idx="9743">
                  <c:v>3.0001000000000002</c:v>
                </c:pt>
                <c:pt idx="9744">
                  <c:v>3.0001000000000002</c:v>
                </c:pt>
                <c:pt idx="9745">
                  <c:v>2.0001000000000002</c:v>
                </c:pt>
                <c:pt idx="9746">
                  <c:v>4.0000999999999998</c:v>
                </c:pt>
                <c:pt idx="9747">
                  <c:v>4.0000999999999998</c:v>
                </c:pt>
                <c:pt idx="9748">
                  <c:v>1E-4</c:v>
                </c:pt>
                <c:pt idx="9749">
                  <c:v>3.0001000000000002</c:v>
                </c:pt>
                <c:pt idx="9750">
                  <c:v>1.0001</c:v>
                </c:pt>
                <c:pt idx="9751">
                  <c:v>2.0001000000000002</c:v>
                </c:pt>
                <c:pt idx="9752">
                  <c:v>1E-4</c:v>
                </c:pt>
                <c:pt idx="9753">
                  <c:v>1.0001</c:v>
                </c:pt>
                <c:pt idx="9754">
                  <c:v>1E-4</c:v>
                </c:pt>
                <c:pt idx="9755">
                  <c:v>1E-4</c:v>
                </c:pt>
                <c:pt idx="9756">
                  <c:v>1.0001</c:v>
                </c:pt>
                <c:pt idx="9757">
                  <c:v>1E-4</c:v>
                </c:pt>
                <c:pt idx="9758">
                  <c:v>3.0001000000000002</c:v>
                </c:pt>
                <c:pt idx="9759">
                  <c:v>1.0001</c:v>
                </c:pt>
                <c:pt idx="9760">
                  <c:v>2.0001000000000002</c:v>
                </c:pt>
                <c:pt idx="9761">
                  <c:v>2.0001000000000002</c:v>
                </c:pt>
                <c:pt idx="9762">
                  <c:v>1.0001</c:v>
                </c:pt>
                <c:pt idx="9763">
                  <c:v>1E-4</c:v>
                </c:pt>
                <c:pt idx="9764">
                  <c:v>1.0001</c:v>
                </c:pt>
                <c:pt idx="9765">
                  <c:v>1E-4</c:v>
                </c:pt>
                <c:pt idx="9766">
                  <c:v>1.0001</c:v>
                </c:pt>
                <c:pt idx="9767">
                  <c:v>1E-4</c:v>
                </c:pt>
                <c:pt idx="9768">
                  <c:v>1E-4</c:v>
                </c:pt>
                <c:pt idx="9769">
                  <c:v>1E-4</c:v>
                </c:pt>
                <c:pt idx="9770">
                  <c:v>1.0001</c:v>
                </c:pt>
                <c:pt idx="9771">
                  <c:v>2.0001000000000002</c:v>
                </c:pt>
                <c:pt idx="9772">
                  <c:v>1E-4</c:v>
                </c:pt>
                <c:pt idx="9773">
                  <c:v>2.0001000000000002</c:v>
                </c:pt>
                <c:pt idx="9774">
                  <c:v>1E-4</c:v>
                </c:pt>
                <c:pt idx="9775">
                  <c:v>5.0000999999999998</c:v>
                </c:pt>
                <c:pt idx="9776">
                  <c:v>10.0001</c:v>
                </c:pt>
                <c:pt idx="9777">
                  <c:v>12.0001</c:v>
                </c:pt>
                <c:pt idx="9778">
                  <c:v>26.0001</c:v>
                </c:pt>
                <c:pt idx="9779">
                  <c:v>35.000100000000003</c:v>
                </c:pt>
                <c:pt idx="9780">
                  <c:v>43.000100000000003</c:v>
                </c:pt>
                <c:pt idx="9781">
                  <c:v>35.000100000000003</c:v>
                </c:pt>
                <c:pt idx="9782">
                  <c:v>18.0001</c:v>
                </c:pt>
                <c:pt idx="9783">
                  <c:v>12.0001</c:v>
                </c:pt>
                <c:pt idx="9784">
                  <c:v>4.0000999999999998</c:v>
                </c:pt>
                <c:pt idx="9785">
                  <c:v>3.0001000000000002</c:v>
                </c:pt>
                <c:pt idx="9786">
                  <c:v>1.0001</c:v>
                </c:pt>
                <c:pt idx="9787">
                  <c:v>7.0000999999999998</c:v>
                </c:pt>
                <c:pt idx="9788">
                  <c:v>1.0001</c:v>
                </c:pt>
                <c:pt idx="9789">
                  <c:v>2.0001000000000002</c:v>
                </c:pt>
                <c:pt idx="9790">
                  <c:v>3.0001000000000002</c:v>
                </c:pt>
                <c:pt idx="9791">
                  <c:v>1.0001</c:v>
                </c:pt>
                <c:pt idx="9792">
                  <c:v>3.0001000000000002</c:v>
                </c:pt>
                <c:pt idx="9793">
                  <c:v>1.0001</c:v>
                </c:pt>
                <c:pt idx="9794">
                  <c:v>1E-4</c:v>
                </c:pt>
                <c:pt idx="9795">
                  <c:v>1E-4</c:v>
                </c:pt>
                <c:pt idx="9796">
                  <c:v>1E-4</c:v>
                </c:pt>
                <c:pt idx="9797">
                  <c:v>1E-4</c:v>
                </c:pt>
                <c:pt idx="9798">
                  <c:v>1E-4</c:v>
                </c:pt>
                <c:pt idx="9799">
                  <c:v>1.0001</c:v>
                </c:pt>
                <c:pt idx="9800">
                  <c:v>2.0001000000000002</c:v>
                </c:pt>
                <c:pt idx="9801">
                  <c:v>1.0001</c:v>
                </c:pt>
                <c:pt idx="9802">
                  <c:v>1E-4</c:v>
                </c:pt>
                <c:pt idx="9803">
                  <c:v>1E-4</c:v>
                </c:pt>
                <c:pt idx="9804">
                  <c:v>1.0001</c:v>
                </c:pt>
                <c:pt idx="9805">
                  <c:v>1E-4</c:v>
                </c:pt>
                <c:pt idx="9806">
                  <c:v>2.0001000000000002</c:v>
                </c:pt>
                <c:pt idx="9807">
                  <c:v>3.0001000000000002</c:v>
                </c:pt>
                <c:pt idx="9808">
                  <c:v>4.0000999999999998</c:v>
                </c:pt>
                <c:pt idx="9809">
                  <c:v>4.0000999999999998</c:v>
                </c:pt>
                <c:pt idx="9810">
                  <c:v>5.0000999999999998</c:v>
                </c:pt>
                <c:pt idx="9811">
                  <c:v>13.0001</c:v>
                </c:pt>
                <c:pt idx="9812">
                  <c:v>41.000100000000003</c:v>
                </c:pt>
                <c:pt idx="9813">
                  <c:v>92.000100000000003</c:v>
                </c:pt>
                <c:pt idx="9814">
                  <c:v>188.0001</c:v>
                </c:pt>
                <c:pt idx="9815">
                  <c:v>296.00009999999997</c:v>
                </c:pt>
                <c:pt idx="9816">
                  <c:v>382.00009999999997</c:v>
                </c:pt>
                <c:pt idx="9817">
                  <c:v>500.00009999999997</c:v>
                </c:pt>
                <c:pt idx="9818">
                  <c:v>506.00009999999997</c:v>
                </c:pt>
                <c:pt idx="9819">
                  <c:v>540.00009999999997</c:v>
                </c:pt>
                <c:pt idx="9820">
                  <c:v>430.00009999999997</c:v>
                </c:pt>
                <c:pt idx="9821">
                  <c:v>263.00009999999997</c:v>
                </c:pt>
                <c:pt idx="9822">
                  <c:v>103.0001</c:v>
                </c:pt>
                <c:pt idx="9823">
                  <c:v>23.0001</c:v>
                </c:pt>
                <c:pt idx="9824">
                  <c:v>6.0000999999999998</c:v>
                </c:pt>
                <c:pt idx="9825">
                  <c:v>7.0000999999999998</c:v>
                </c:pt>
                <c:pt idx="9826">
                  <c:v>3.0001000000000002</c:v>
                </c:pt>
                <c:pt idx="9827">
                  <c:v>5.0000999999999998</c:v>
                </c:pt>
                <c:pt idx="9828">
                  <c:v>6.0000999999999998</c:v>
                </c:pt>
                <c:pt idx="9829">
                  <c:v>4.0000999999999998</c:v>
                </c:pt>
                <c:pt idx="9830">
                  <c:v>1.0001</c:v>
                </c:pt>
                <c:pt idx="9831">
                  <c:v>1E-4</c:v>
                </c:pt>
                <c:pt idx="9832">
                  <c:v>4.0000999999999998</c:v>
                </c:pt>
                <c:pt idx="9833">
                  <c:v>2.0001000000000002</c:v>
                </c:pt>
                <c:pt idx="9834">
                  <c:v>1E-4</c:v>
                </c:pt>
                <c:pt idx="9835">
                  <c:v>3.0001000000000002</c:v>
                </c:pt>
                <c:pt idx="9836">
                  <c:v>1E-4</c:v>
                </c:pt>
                <c:pt idx="9837">
                  <c:v>1E-4</c:v>
                </c:pt>
                <c:pt idx="9838">
                  <c:v>1.0001</c:v>
                </c:pt>
                <c:pt idx="9839">
                  <c:v>1E-4</c:v>
                </c:pt>
                <c:pt idx="9840">
                  <c:v>1.0001</c:v>
                </c:pt>
                <c:pt idx="9841">
                  <c:v>1E-4</c:v>
                </c:pt>
                <c:pt idx="9842">
                  <c:v>1.0001</c:v>
                </c:pt>
                <c:pt idx="9843">
                  <c:v>1E-4</c:v>
                </c:pt>
                <c:pt idx="9844">
                  <c:v>1.0001</c:v>
                </c:pt>
                <c:pt idx="9845">
                  <c:v>1.0001</c:v>
                </c:pt>
                <c:pt idx="9846">
                  <c:v>1.0001</c:v>
                </c:pt>
                <c:pt idx="9847">
                  <c:v>1E-4</c:v>
                </c:pt>
                <c:pt idx="9848">
                  <c:v>1.0001</c:v>
                </c:pt>
                <c:pt idx="9849">
                  <c:v>2.0001000000000002</c:v>
                </c:pt>
                <c:pt idx="9850">
                  <c:v>1E-4</c:v>
                </c:pt>
                <c:pt idx="9851">
                  <c:v>1.0001</c:v>
                </c:pt>
                <c:pt idx="9852">
                  <c:v>1.0001</c:v>
                </c:pt>
                <c:pt idx="9853">
                  <c:v>2.0001000000000002</c:v>
                </c:pt>
                <c:pt idx="9854">
                  <c:v>1.0001</c:v>
                </c:pt>
                <c:pt idx="9855">
                  <c:v>4.0000999999999998</c:v>
                </c:pt>
                <c:pt idx="9856">
                  <c:v>9.0000999999999998</c:v>
                </c:pt>
                <c:pt idx="9857">
                  <c:v>14.0001</c:v>
                </c:pt>
                <c:pt idx="9858">
                  <c:v>22.0001</c:v>
                </c:pt>
                <c:pt idx="9859">
                  <c:v>33.000100000000003</c:v>
                </c:pt>
                <c:pt idx="9860">
                  <c:v>42.000100000000003</c:v>
                </c:pt>
                <c:pt idx="9861">
                  <c:v>60.000100000000003</c:v>
                </c:pt>
                <c:pt idx="9862">
                  <c:v>78.000100000000003</c:v>
                </c:pt>
                <c:pt idx="9863">
                  <c:v>37.000100000000003</c:v>
                </c:pt>
                <c:pt idx="9864">
                  <c:v>20.0001</c:v>
                </c:pt>
                <c:pt idx="9865">
                  <c:v>15.0001</c:v>
                </c:pt>
                <c:pt idx="9866">
                  <c:v>5.0000999999999998</c:v>
                </c:pt>
                <c:pt idx="9867">
                  <c:v>3.0001000000000002</c:v>
                </c:pt>
                <c:pt idx="9868">
                  <c:v>5.0000999999999998</c:v>
                </c:pt>
                <c:pt idx="9869">
                  <c:v>5.0000999999999998</c:v>
                </c:pt>
                <c:pt idx="9870">
                  <c:v>7.0000999999999998</c:v>
                </c:pt>
                <c:pt idx="9871">
                  <c:v>7.0000999999999998</c:v>
                </c:pt>
                <c:pt idx="9872">
                  <c:v>1.0001</c:v>
                </c:pt>
                <c:pt idx="9873">
                  <c:v>3.0001000000000002</c:v>
                </c:pt>
                <c:pt idx="9874">
                  <c:v>4.0000999999999998</c:v>
                </c:pt>
                <c:pt idx="9875">
                  <c:v>1E-4</c:v>
                </c:pt>
                <c:pt idx="9876">
                  <c:v>1E-4</c:v>
                </c:pt>
                <c:pt idx="9877">
                  <c:v>1E-4</c:v>
                </c:pt>
                <c:pt idx="9878">
                  <c:v>1E-4</c:v>
                </c:pt>
                <c:pt idx="9879">
                  <c:v>1.0001</c:v>
                </c:pt>
                <c:pt idx="9880">
                  <c:v>1E-4</c:v>
                </c:pt>
                <c:pt idx="9881">
                  <c:v>1.0001</c:v>
                </c:pt>
                <c:pt idx="9882">
                  <c:v>1.0001</c:v>
                </c:pt>
                <c:pt idx="9883">
                  <c:v>1E-4</c:v>
                </c:pt>
                <c:pt idx="9884">
                  <c:v>2.0001000000000002</c:v>
                </c:pt>
                <c:pt idx="9885">
                  <c:v>1.0001</c:v>
                </c:pt>
                <c:pt idx="9886">
                  <c:v>1.0001</c:v>
                </c:pt>
                <c:pt idx="9887">
                  <c:v>4.0000999999999998</c:v>
                </c:pt>
                <c:pt idx="9888">
                  <c:v>1.0001</c:v>
                </c:pt>
                <c:pt idx="9889">
                  <c:v>1.0001</c:v>
                </c:pt>
                <c:pt idx="9890">
                  <c:v>1.0001</c:v>
                </c:pt>
                <c:pt idx="9891">
                  <c:v>2.0001000000000002</c:v>
                </c:pt>
                <c:pt idx="9892">
                  <c:v>2.0001000000000002</c:v>
                </c:pt>
                <c:pt idx="9893">
                  <c:v>15.0001</c:v>
                </c:pt>
                <c:pt idx="9894">
                  <c:v>27.0001</c:v>
                </c:pt>
                <c:pt idx="9895">
                  <c:v>50.000100000000003</c:v>
                </c:pt>
                <c:pt idx="9896">
                  <c:v>70.000100000000003</c:v>
                </c:pt>
                <c:pt idx="9897">
                  <c:v>116.0001</c:v>
                </c:pt>
                <c:pt idx="9898">
                  <c:v>145.0001</c:v>
                </c:pt>
                <c:pt idx="9899">
                  <c:v>182.0001</c:v>
                </c:pt>
                <c:pt idx="9900">
                  <c:v>190.0001</c:v>
                </c:pt>
                <c:pt idx="9901">
                  <c:v>187.0001</c:v>
                </c:pt>
                <c:pt idx="9902">
                  <c:v>159.0001</c:v>
                </c:pt>
                <c:pt idx="9903">
                  <c:v>98.000100000000003</c:v>
                </c:pt>
                <c:pt idx="9904">
                  <c:v>42.000100000000003</c:v>
                </c:pt>
                <c:pt idx="9905">
                  <c:v>18.0001</c:v>
                </c:pt>
                <c:pt idx="9906">
                  <c:v>7.0000999999999998</c:v>
                </c:pt>
                <c:pt idx="9907">
                  <c:v>3.0001000000000002</c:v>
                </c:pt>
                <c:pt idx="9908">
                  <c:v>1.0001</c:v>
                </c:pt>
                <c:pt idx="9909">
                  <c:v>2.0001000000000002</c:v>
                </c:pt>
                <c:pt idx="9910">
                  <c:v>1E-4</c:v>
                </c:pt>
                <c:pt idx="9911">
                  <c:v>4.0000999999999998</c:v>
                </c:pt>
                <c:pt idx="9912">
                  <c:v>3.0001000000000002</c:v>
                </c:pt>
                <c:pt idx="9913">
                  <c:v>1.0001</c:v>
                </c:pt>
                <c:pt idx="9914">
                  <c:v>3.0001000000000002</c:v>
                </c:pt>
                <c:pt idx="9915">
                  <c:v>1E-4</c:v>
                </c:pt>
                <c:pt idx="9916">
                  <c:v>2.0001000000000002</c:v>
                </c:pt>
                <c:pt idx="9917">
                  <c:v>1.0001</c:v>
                </c:pt>
                <c:pt idx="9918">
                  <c:v>1E-4</c:v>
                </c:pt>
                <c:pt idx="9919">
                  <c:v>1.0001</c:v>
                </c:pt>
                <c:pt idx="9920">
                  <c:v>1E-4</c:v>
                </c:pt>
                <c:pt idx="9921">
                  <c:v>1.0001</c:v>
                </c:pt>
                <c:pt idx="9922">
                  <c:v>1.0001</c:v>
                </c:pt>
                <c:pt idx="9923">
                  <c:v>1E-4</c:v>
                </c:pt>
                <c:pt idx="9924">
                  <c:v>1.0001</c:v>
                </c:pt>
                <c:pt idx="9925">
                  <c:v>2.0001000000000002</c:v>
                </c:pt>
                <c:pt idx="9926">
                  <c:v>3.0001000000000002</c:v>
                </c:pt>
                <c:pt idx="9927">
                  <c:v>1.0001</c:v>
                </c:pt>
                <c:pt idx="9928">
                  <c:v>3.0001000000000002</c:v>
                </c:pt>
                <c:pt idx="9929">
                  <c:v>1E-4</c:v>
                </c:pt>
                <c:pt idx="9930">
                  <c:v>2.0001000000000002</c:v>
                </c:pt>
                <c:pt idx="9931">
                  <c:v>1.0001</c:v>
                </c:pt>
                <c:pt idx="9932">
                  <c:v>1.0001</c:v>
                </c:pt>
                <c:pt idx="9933">
                  <c:v>1E-4</c:v>
                </c:pt>
                <c:pt idx="9934">
                  <c:v>1.0001</c:v>
                </c:pt>
                <c:pt idx="9935">
                  <c:v>1.0001</c:v>
                </c:pt>
                <c:pt idx="9936">
                  <c:v>2.0001000000000002</c:v>
                </c:pt>
                <c:pt idx="9937">
                  <c:v>3.0001000000000002</c:v>
                </c:pt>
                <c:pt idx="9938">
                  <c:v>9.0000999999999998</c:v>
                </c:pt>
                <c:pt idx="9939">
                  <c:v>13.0001</c:v>
                </c:pt>
                <c:pt idx="9940">
                  <c:v>17.0001</c:v>
                </c:pt>
                <c:pt idx="9941">
                  <c:v>24.0001</c:v>
                </c:pt>
                <c:pt idx="9942">
                  <c:v>40.000100000000003</c:v>
                </c:pt>
                <c:pt idx="9943">
                  <c:v>44.000100000000003</c:v>
                </c:pt>
                <c:pt idx="9944">
                  <c:v>17.0001</c:v>
                </c:pt>
                <c:pt idx="9945">
                  <c:v>23.0001</c:v>
                </c:pt>
                <c:pt idx="9946">
                  <c:v>15.0001</c:v>
                </c:pt>
                <c:pt idx="9947">
                  <c:v>7.0000999999999998</c:v>
                </c:pt>
                <c:pt idx="9948">
                  <c:v>2.0001000000000002</c:v>
                </c:pt>
                <c:pt idx="9949">
                  <c:v>1E-4</c:v>
                </c:pt>
                <c:pt idx="9950">
                  <c:v>4.0000999999999998</c:v>
                </c:pt>
                <c:pt idx="9951">
                  <c:v>4.0000999999999998</c:v>
                </c:pt>
                <c:pt idx="9952">
                  <c:v>4.0000999999999998</c:v>
                </c:pt>
                <c:pt idx="9953">
                  <c:v>4.0000999999999998</c:v>
                </c:pt>
                <c:pt idx="9954">
                  <c:v>2.0001000000000002</c:v>
                </c:pt>
                <c:pt idx="9955">
                  <c:v>2.0001000000000002</c:v>
                </c:pt>
                <c:pt idx="9956">
                  <c:v>1E-4</c:v>
                </c:pt>
                <c:pt idx="9957">
                  <c:v>1E-4</c:v>
                </c:pt>
                <c:pt idx="9958">
                  <c:v>1.0001</c:v>
                </c:pt>
                <c:pt idx="9959">
                  <c:v>1E-4</c:v>
                </c:pt>
                <c:pt idx="9960">
                  <c:v>1E-4</c:v>
                </c:pt>
                <c:pt idx="9961">
                  <c:v>1E-4</c:v>
                </c:pt>
                <c:pt idx="9962">
                  <c:v>1.0001</c:v>
                </c:pt>
                <c:pt idx="9963">
                  <c:v>1E-4</c:v>
                </c:pt>
                <c:pt idx="9964">
                  <c:v>1.0001</c:v>
                </c:pt>
                <c:pt idx="9965">
                  <c:v>1.0001</c:v>
                </c:pt>
                <c:pt idx="9966">
                  <c:v>2.0001000000000002</c:v>
                </c:pt>
                <c:pt idx="9967">
                  <c:v>1E-4</c:v>
                </c:pt>
                <c:pt idx="9968">
                  <c:v>2.0001000000000002</c:v>
                </c:pt>
                <c:pt idx="9969">
                  <c:v>1.0001</c:v>
                </c:pt>
                <c:pt idx="9970">
                  <c:v>1E-4</c:v>
                </c:pt>
                <c:pt idx="9971">
                  <c:v>2.0001000000000002</c:v>
                </c:pt>
                <c:pt idx="9972">
                  <c:v>1E-4</c:v>
                </c:pt>
                <c:pt idx="9973">
                  <c:v>1E-4</c:v>
                </c:pt>
                <c:pt idx="9974">
                  <c:v>1E-4</c:v>
                </c:pt>
                <c:pt idx="9975">
                  <c:v>1E-4</c:v>
                </c:pt>
                <c:pt idx="9976">
                  <c:v>2.0001000000000002</c:v>
                </c:pt>
                <c:pt idx="9977">
                  <c:v>1.0001</c:v>
                </c:pt>
                <c:pt idx="9978">
                  <c:v>2.0001000000000002</c:v>
                </c:pt>
                <c:pt idx="9979">
                  <c:v>1.0001</c:v>
                </c:pt>
                <c:pt idx="9980">
                  <c:v>2.0001000000000002</c:v>
                </c:pt>
                <c:pt idx="9981">
                  <c:v>4.0000999999999998</c:v>
                </c:pt>
                <c:pt idx="9982">
                  <c:v>7.0000999999999998</c:v>
                </c:pt>
                <c:pt idx="9983">
                  <c:v>7.0000999999999998</c:v>
                </c:pt>
                <c:pt idx="9984">
                  <c:v>9.0000999999999998</c:v>
                </c:pt>
                <c:pt idx="9985">
                  <c:v>8.0000999999999998</c:v>
                </c:pt>
                <c:pt idx="9986">
                  <c:v>7.0000999999999998</c:v>
                </c:pt>
                <c:pt idx="9987">
                  <c:v>12.0001</c:v>
                </c:pt>
                <c:pt idx="9988">
                  <c:v>4.0000999999999998</c:v>
                </c:pt>
                <c:pt idx="9989">
                  <c:v>1.0001</c:v>
                </c:pt>
                <c:pt idx="9990">
                  <c:v>3.0001000000000002</c:v>
                </c:pt>
                <c:pt idx="9991">
                  <c:v>2.0001000000000002</c:v>
                </c:pt>
                <c:pt idx="9992">
                  <c:v>2.0001000000000002</c:v>
                </c:pt>
                <c:pt idx="9993">
                  <c:v>1.0001</c:v>
                </c:pt>
                <c:pt idx="9994">
                  <c:v>1.0001</c:v>
                </c:pt>
                <c:pt idx="9995">
                  <c:v>1E-4</c:v>
                </c:pt>
                <c:pt idx="9996">
                  <c:v>1E-4</c:v>
                </c:pt>
                <c:pt idx="9997">
                  <c:v>1E-4</c:v>
                </c:pt>
                <c:pt idx="9998">
                  <c:v>1.0001</c:v>
                </c:pt>
                <c:pt idx="9999">
                  <c:v>1.0001</c:v>
                </c:pt>
                <c:pt idx="10000">
                  <c:v>1.0001</c:v>
                </c:pt>
                <c:pt idx="10001">
                  <c:v>1E-4</c:v>
                </c:pt>
                <c:pt idx="10002">
                  <c:v>1.0001</c:v>
                </c:pt>
                <c:pt idx="10003">
                  <c:v>1.0001</c:v>
                </c:pt>
                <c:pt idx="10004">
                  <c:v>1E-4</c:v>
                </c:pt>
                <c:pt idx="10005">
                  <c:v>1.0001</c:v>
                </c:pt>
                <c:pt idx="10006">
                  <c:v>1.0001</c:v>
                </c:pt>
                <c:pt idx="10007">
                  <c:v>1.0001</c:v>
                </c:pt>
                <c:pt idx="10008">
                  <c:v>1.0001</c:v>
                </c:pt>
                <c:pt idx="10009">
                  <c:v>1E-4</c:v>
                </c:pt>
                <c:pt idx="10010">
                  <c:v>1.0001</c:v>
                </c:pt>
                <c:pt idx="10011">
                  <c:v>1.0001</c:v>
                </c:pt>
                <c:pt idx="10012">
                  <c:v>1E-4</c:v>
                </c:pt>
                <c:pt idx="10013">
                  <c:v>1.0001</c:v>
                </c:pt>
                <c:pt idx="10014">
                  <c:v>1.0001</c:v>
                </c:pt>
                <c:pt idx="10015">
                  <c:v>1.0001</c:v>
                </c:pt>
                <c:pt idx="10016">
                  <c:v>1.0001</c:v>
                </c:pt>
                <c:pt idx="10017">
                  <c:v>1E-4</c:v>
                </c:pt>
                <c:pt idx="10018">
                  <c:v>2.0001000000000002</c:v>
                </c:pt>
                <c:pt idx="10019">
                  <c:v>1E-4</c:v>
                </c:pt>
                <c:pt idx="10020">
                  <c:v>1.0001</c:v>
                </c:pt>
                <c:pt idx="10021">
                  <c:v>2.0001000000000002</c:v>
                </c:pt>
                <c:pt idx="10022">
                  <c:v>6.0000999999999998</c:v>
                </c:pt>
                <c:pt idx="10023">
                  <c:v>3.0001000000000002</c:v>
                </c:pt>
                <c:pt idx="10024">
                  <c:v>12.0001</c:v>
                </c:pt>
                <c:pt idx="10025">
                  <c:v>19.0001</c:v>
                </c:pt>
                <c:pt idx="10026">
                  <c:v>21.0001</c:v>
                </c:pt>
                <c:pt idx="10027">
                  <c:v>31.0001</c:v>
                </c:pt>
                <c:pt idx="10028">
                  <c:v>7.0000999999999998</c:v>
                </c:pt>
                <c:pt idx="10029">
                  <c:v>3.0001000000000002</c:v>
                </c:pt>
                <c:pt idx="10030">
                  <c:v>7.0000999999999998</c:v>
                </c:pt>
                <c:pt idx="10031">
                  <c:v>4.0000999999999998</c:v>
                </c:pt>
                <c:pt idx="10032">
                  <c:v>2.0001000000000002</c:v>
                </c:pt>
                <c:pt idx="10033">
                  <c:v>3.0001000000000002</c:v>
                </c:pt>
                <c:pt idx="10034">
                  <c:v>5.0000999999999998</c:v>
                </c:pt>
                <c:pt idx="10035">
                  <c:v>1.0001</c:v>
                </c:pt>
                <c:pt idx="10036">
                  <c:v>2.0001000000000002</c:v>
                </c:pt>
                <c:pt idx="10037">
                  <c:v>1.0001</c:v>
                </c:pt>
                <c:pt idx="10038">
                  <c:v>1E-4</c:v>
                </c:pt>
                <c:pt idx="10039">
                  <c:v>1.0001</c:v>
                </c:pt>
                <c:pt idx="10040">
                  <c:v>1E-4</c:v>
                </c:pt>
                <c:pt idx="10041">
                  <c:v>1E-4</c:v>
                </c:pt>
                <c:pt idx="10042">
                  <c:v>1E-4</c:v>
                </c:pt>
                <c:pt idx="10043">
                  <c:v>1.0001</c:v>
                </c:pt>
                <c:pt idx="10044">
                  <c:v>1.0001</c:v>
                </c:pt>
                <c:pt idx="10045">
                  <c:v>1E-4</c:v>
                </c:pt>
                <c:pt idx="10046">
                  <c:v>1E-4</c:v>
                </c:pt>
                <c:pt idx="10047">
                  <c:v>1E-4</c:v>
                </c:pt>
                <c:pt idx="10048">
                  <c:v>1E-4</c:v>
                </c:pt>
                <c:pt idx="10049">
                  <c:v>1.0001</c:v>
                </c:pt>
                <c:pt idx="10050">
                  <c:v>1.0001</c:v>
                </c:pt>
                <c:pt idx="10051">
                  <c:v>1.0001</c:v>
                </c:pt>
                <c:pt idx="10052">
                  <c:v>1.0001</c:v>
                </c:pt>
                <c:pt idx="10053">
                  <c:v>1E-4</c:v>
                </c:pt>
                <c:pt idx="10054">
                  <c:v>1.0001</c:v>
                </c:pt>
                <c:pt idx="10055">
                  <c:v>2.0001000000000002</c:v>
                </c:pt>
                <c:pt idx="10056">
                  <c:v>1E-4</c:v>
                </c:pt>
                <c:pt idx="10057">
                  <c:v>1.0001</c:v>
                </c:pt>
                <c:pt idx="10058">
                  <c:v>3.0001000000000002</c:v>
                </c:pt>
                <c:pt idx="10059">
                  <c:v>3.0001000000000002</c:v>
                </c:pt>
                <c:pt idx="10060">
                  <c:v>3.0001000000000002</c:v>
                </c:pt>
                <c:pt idx="10061">
                  <c:v>2.0001000000000002</c:v>
                </c:pt>
                <c:pt idx="10062">
                  <c:v>1.0001</c:v>
                </c:pt>
                <c:pt idx="10063">
                  <c:v>3.0001000000000002</c:v>
                </c:pt>
                <c:pt idx="10064">
                  <c:v>4.0000999999999998</c:v>
                </c:pt>
                <c:pt idx="10065">
                  <c:v>4.0000999999999998</c:v>
                </c:pt>
                <c:pt idx="10066">
                  <c:v>4.0000999999999998</c:v>
                </c:pt>
                <c:pt idx="10067">
                  <c:v>5.0000999999999998</c:v>
                </c:pt>
                <c:pt idx="10068">
                  <c:v>6.0000999999999998</c:v>
                </c:pt>
                <c:pt idx="10069">
                  <c:v>5.0000999999999998</c:v>
                </c:pt>
                <c:pt idx="10070">
                  <c:v>5.0000999999999998</c:v>
                </c:pt>
                <c:pt idx="10071">
                  <c:v>1E-4</c:v>
                </c:pt>
                <c:pt idx="10072">
                  <c:v>1E-4</c:v>
                </c:pt>
                <c:pt idx="10073">
                  <c:v>1E-4</c:v>
                </c:pt>
                <c:pt idx="10074">
                  <c:v>1.0001</c:v>
                </c:pt>
                <c:pt idx="10075">
                  <c:v>1.0001</c:v>
                </c:pt>
                <c:pt idx="10076">
                  <c:v>1.0001</c:v>
                </c:pt>
                <c:pt idx="10077">
                  <c:v>1.0001</c:v>
                </c:pt>
                <c:pt idx="10078">
                  <c:v>1E-4</c:v>
                </c:pt>
                <c:pt idx="10079">
                  <c:v>1.0001</c:v>
                </c:pt>
                <c:pt idx="10080">
                  <c:v>1E-4</c:v>
                </c:pt>
                <c:pt idx="10081">
                  <c:v>1E-4</c:v>
                </c:pt>
                <c:pt idx="10082">
                  <c:v>1.0001</c:v>
                </c:pt>
                <c:pt idx="10083">
                  <c:v>1.0001</c:v>
                </c:pt>
                <c:pt idx="10084">
                  <c:v>1.0001</c:v>
                </c:pt>
                <c:pt idx="10085">
                  <c:v>1E-4</c:v>
                </c:pt>
                <c:pt idx="10086">
                  <c:v>1E-4</c:v>
                </c:pt>
                <c:pt idx="10087">
                  <c:v>1E-4</c:v>
                </c:pt>
                <c:pt idx="10088">
                  <c:v>1E-4</c:v>
                </c:pt>
                <c:pt idx="10089">
                  <c:v>1.0001</c:v>
                </c:pt>
                <c:pt idx="10090">
                  <c:v>1.0001</c:v>
                </c:pt>
                <c:pt idx="10091">
                  <c:v>1E-4</c:v>
                </c:pt>
                <c:pt idx="10092">
                  <c:v>1E-4</c:v>
                </c:pt>
                <c:pt idx="10093">
                  <c:v>1E-4</c:v>
                </c:pt>
                <c:pt idx="10094">
                  <c:v>1E-4</c:v>
                </c:pt>
                <c:pt idx="10095">
                  <c:v>1E-4</c:v>
                </c:pt>
                <c:pt idx="10096">
                  <c:v>1.0001</c:v>
                </c:pt>
                <c:pt idx="10097">
                  <c:v>1E-4</c:v>
                </c:pt>
                <c:pt idx="10098">
                  <c:v>2.0001000000000002</c:v>
                </c:pt>
                <c:pt idx="10099">
                  <c:v>1E-4</c:v>
                </c:pt>
                <c:pt idx="10100">
                  <c:v>1.0001</c:v>
                </c:pt>
                <c:pt idx="10101">
                  <c:v>1.0001</c:v>
                </c:pt>
                <c:pt idx="10102">
                  <c:v>6.0000999999999998</c:v>
                </c:pt>
                <c:pt idx="10103">
                  <c:v>1.0001</c:v>
                </c:pt>
                <c:pt idx="10104">
                  <c:v>4.0000999999999998</c:v>
                </c:pt>
                <c:pt idx="10105">
                  <c:v>8.0000999999999998</c:v>
                </c:pt>
                <c:pt idx="10106">
                  <c:v>10.0001</c:v>
                </c:pt>
                <c:pt idx="10107">
                  <c:v>9.0000999999999998</c:v>
                </c:pt>
                <c:pt idx="10108">
                  <c:v>7.0000999999999998</c:v>
                </c:pt>
                <c:pt idx="10109">
                  <c:v>6.0000999999999998</c:v>
                </c:pt>
                <c:pt idx="10110">
                  <c:v>4.0000999999999998</c:v>
                </c:pt>
                <c:pt idx="10111">
                  <c:v>3.0001000000000002</c:v>
                </c:pt>
                <c:pt idx="10112">
                  <c:v>1.0001</c:v>
                </c:pt>
                <c:pt idx="10113">
                  <c:v>4.0000999999999998</c:v>
                </c:pt>
                <c:pt idx="10114">
                  <c:v>1.0001</c:v>
                </c:pt>
                <c:pt idx="10115">
                  <c:v>1E-4</c:v>
                </c:pt>
                <c:pt idx="10116">
                  <c:v>3.0001000000000002</c:v>
                </c:pt>
                <c:pt idx="10117">
                  <c:v>1E-4</c:v>
                </c:pt>
                <c:pt idx="10118">
                  <c:v>1E-4</c:v>
                </c:pt>
                <c:pt idx="10119">
                  <c:v>1E-4</c:v>
                </c:pt>
                <c:pt idx="10120">
                  <c:v>1.0001</c:v>
                </c:pt>
                <c:pt idx="10121">
                  <c:v>1E-4</c:v>
                </c:pt>
                <c:pt idx="10122">
                  <c:v>1E-4</c:v>
                </c:pt>
                <c:pt idx="10123">
                  <c:v>1.0001</c:v>
                </c:pt>
                <c:pt idx="10124">
                  <c:v>1E-4</c:v>
                </c:pt>
                <c:pt idx="10125">
                  <c:v>1E-4</c:v>
                </c:pt>
                <c:pt idx="10126">
                  <c:v>1E-4</c:v>
                </c:pt>
                <c:pt idx="10127">
                  <c:v>1E-4</c:v>
                </c:pt>
                <c:pt idx="10128">
                  <c:v>1.0001</c:v>
                </c:pt>
                <c:pt idx="10129">
                  <c:v>1E-4</c:v>
                </c:pt>
                <c:pt idx="10130">
                  <c:v>1E-4</c:v>
                </c:pt>
                <c:pt idx="10131">
                  <c:v>1E-4</c:v>
                </c:pt>
                <c:pt idx="10132">
                  <c:v>1E-4</c:v>
                </c:pt>
                <c:pt idx="10133">
                  <c:v>1E-4</c:v>
                </c:pt>
                <c:pt idx="10134">
                  <c:v>1.0001</c:v>
                </c:pt>
                <c:pt idx="10135">
                  <c:v>3.0001000000000002</c:v>
                </c:pt>
                <c:pt idx="10136">
                  <c:v>1E-4</c:v>
                </c:pt>
                <c:pt idx="10137">
                  <c:v>3.0001000000000002</c:v>
                </c:pt>
                <c:pt idx="10138">
                  <c:v>1E-4</c:v>
                </c:pt>
                <c:pt idx="10139">
                  <c:v>1.0001</c:v>
                </c:pt>
                <c:pt idx="10140">
                  <c:v>1.0001</c:v>
                </c:pt>
                <c:pt idx="10141">
                  <c:v>1E-4</c:v>
                </c:pt>
                <c:pt idx="10142">
                  <c:v>3.0001000000000002</c:v>
                </c:pt>
                <c:pt idx="10143">
                  <c:v>2.0001000000000002</c:v>
                </c:pt>
                <c:pt idx="10144">
                  <c:v>1E-4</c:v>
                </c:pt>
                <c:pt idx="10145">
                  <c:v>4.0000999999999998</c:v>
                </c:pt>
                <c:pt idx="10146">
                  <c:v>3.0001000000000002</c:v>
                </c:pt>
                <c:pt idx="10147">
                  <c:v>3.0001000000000002</c:v>
                </c:pt>
                <c:pt idx="10148">
                  <c:v>5.0000999999999998</c:v>
                </c:pt>
                <c:pt idx="10149">
                  <c:v>5.0000999999999998</c:v>
                </c:pt>
                <c:pt idx="10150">
                  <c:v>1.0001</c:v>
                </c:pt>
                <c:pt idx="10151">
                  <c:v>5.0000999999999998</c:v>
                </c:pt>
                <c:pt idx="10152">
                  <c:v>3.0001000000000002</c:v>
                </c:pt>
                <c:pt idx="10153">
                  <c:v>2.0001000000000002</c:v>
                </c:pt>
                <c:pt idx="10154">
                  <c:v>1E-4</c:v>
                </c:pt>
                <c:pt idx="10155">
                  <c:v>3.0001000000000002</c:v>
                </c:pt>
                <c:pt idx="10156">
                  <c:v>1.0001</c:v>
                </c:pt>
                <c:pt idx="10157">
                  <c:v>2.0001000000000002</c:v>
                </c:pt>
                <c:pt idx="10158">
                  <c:v>1.0001</c:v>
                </c:pt>
                <c:pt idx="10159">
                  <c:v>1E-4</c:v>
                </c:pt>
                <c:pt idx="10160">
                  <c:v>1E-4</c:v>
                </c:pt>
                <c:pt idx="10161">
                  <c:v>1.0001</c:v>
                </c:pt>
                <c:pt idx="10162">
                  <c:v>1.0001</c:v>
                </c:pt>
                <c:pt idx="10163">
                  <c:v>1E-4</c:v>
                </c:pt>
                <c:pt idx="10164">
                  <c:v>1.0001</c:v>
                </c:pt>
                <c:pt idx="10165">
                  <c:v>1E-4</c:v>
                </c:pt>
                <c:pt idx="10166">
                  <c:v>1E-4</c:v>
                </c:pt>
                <c:pt idx="10167">
                  <c:v>1E-4</c:v>
                </c:pt>
                <c:pt idx="10168">
                  <c:v>1.0001</c:v>
                </c:pt>
                <c:pt idx="10169">
                  <c:v>1E-4</c:v>
                </c:pt>
                <c:pt idx="10170">
                  <c:v>2.0001000000000002</c:v>
                </c:pt>
                <c:pt idx="10171">
                  <c:v>1.0001</c:v>
                </c:pt>
                <c:pt idx="10172">
                  <c:v>1E-4</c:v>
                </c:pt>
                <c:pt idx="10173">
                  <c:v>1E-4</c:v>
                </c:pt>
                <c:pt idx="10174">
                  <c:v>1E-4</c:v>
                </c:pt>
                <c:pt idx="10175">
                  <c:v>1E-4</c:v>
                </c:pt>
                <c:pt idx="10176">
                  <c:v>1E-4</c:v>
                </c:pt>
                <c:pt idx="10177">
                  <c:v>1E-4</c:v>
                </c:pt>
                <c:pt idx="10178">
                  <c:v>1.0001</c:v>
                </c:pt>
                <c:pt idx="10179">
                  <c:v>1.0001</c:v>
                </c:pt>
                <c:pt idx="10180">
                  <c:v>1E-4</c:v>
                </c:pt>
                <c:pt idx="10181">
                  <c:v>1.0001</c:v>
                </c:pt>
                <c:pt idx="10182">
                  <c:v>2.0001000000000002</c:v>
                </c:pt>
                <c:pt idx="10183">
                  <c:v>5.0000999999999998</c:v>
                </c:pt>
                <c:pt idx="10184">
                  <c:v>5.0000999999999998</c:v>
                </c:pt>
                <c:pt idx="10185">
                  <c:v>9.0000999999999998</c:v>
                </c:pt>
                <c:pt idx="10186">
                  <c:v>5.0000999999999998</c:v>
                </c:pt>
                <c:pt idx="10187">
                  <c:v>6.0000999999999998</c:v>
                </c:pt>
                <c:pt idx="10188">
                  <c:v>9.0000999999999998</c:v>
                </c:pt>
                <c:pt idx="10189">
                  <c:v>4.0000999999999998</c:v>
                </c:pt>
                <c:pt idx="10190">
                  <c:v>5.0000999999999998</c:v>
                </c:pt>
                <c:pt idx="10191">
                  <c:v>21.0001</c:v>
                </c:pt>
                <c:pt idx="10192">
                  <c:v>16.0001</c:v>
                </c:pt>
                <c:pt idx="10193">
                  <c:v>6.0000999999999998</c:v>
                </c:pt>
                <c:pt idx="10194">
                  <c:v>1E-4</c:v>
                </c:pt>
                <c:pt idx="10195">
                  <c:v>1.0001</c:v>
                </c:pt>
                <c:pt idx="10196">
                  <c:v>1.0001</c:v>
                </c:pt>
                <c:pt idx="10197">
                  <c:v>1.0001</c:v>
                </c:pt>
                <c:pt idx="10198">
                  <c:v>2.0001000000000002</c:v>
                </c:pt>
                <c:pt idx="10199">
                  <c:v>1.0001</c:v>
                </c:pt>
                <c:pt idx="10200">
                  <c:v>1E-4</c:v>
                </c:pt>
                <c:pt idx="10201">
                  <c:v>1.0001</c:v>
                </c:pt>
                <c:pt idx="10202">
                  <c:v>1E-4</c:v>
                </c:pt>
                <c:pt idx="10203">
                  <c:v>1E-4</c:v>
                </c:pt>
                <c:pt idx="10204">
                  <c:v>1.0001</c:v>
                </c:pt>
                <c:pt idx="10205">
                  <c:v>1.0001</c:v>
                </c:pt>
                <c:pt idx="10206">
                  <c:v>1.0001</c:v>
                </c:pt>
                <c:pt idx="10207">
                  <c:v>1E-4</c:v>
                </c:pt>
                <c:pt idx="10208">
                  <c:v>1.0001</c:v>
                </c:pt>
                <c:pt idx="10209">
                  <c:v>1E-4</c:v>
                </c:pt>
                <c:pt idx="10210">
                  <c:v>1.0001</c:v>
                </c:pt>
                <c:pt idx="10211">
                  <c:v>1.0001</c:v>
                </c:pt>
                <c:pt idx="10212">
                  <c:v>1.0001</c:v>
                </c:pt>
                <c:pt idx="10213">
                  <c:v>1E-4</c:v>
                </c:pt>
                <c:pt idx="10214">
                  <c:v>1.0001</c:v>
                </c:pt>
                <c:pt idx="10215">
                  <c:v>1.0001</c:v>
                </c:pt>
                <c:pt idx="10216">
                  <c:v>1E-4</c:v>
                </c:pt>
                <c:pt idx="10217">
                  <c:v>1E-4</c:v>
                </c:pt>
                <c:pt idx="10218">
                  <c:v>1.0001</c:v>
                </c:pt>
                <c:pt idx="10219">
                  <c:v>3.0001000000000002</c:v>
                </c:pt>
                <c:pt idx="10220">
                  <c:v>9.0000999999999998</c:v>
                </c:pt>
                <c:pt idx="10221">
                  <c:v>23.0001</c:v>
                </c:pt>
                <c:pt idx="10222">
                  <c:v>35.000100000000003</c:v>
                </c:pt>
                <c:pt idx="10223">
                  <c:v>38.000100000000003</c:v>
                </c:pt>
                <c:pt idx="10224">
                  <c:v>32.000100000000003</c:v>
                </c:pt>
                <c:pt idx="10225">
                  <c:v>30.0001</c:v>
                </c:pt>
                <c:pt idx="10226">
                  <c:v>10.0001</c:v>
                </c:pt>
                <c:pt idx="10227">
                  <c:v>2.0001000000000002</c:v>
                </c:pt>
                <c:pt idx="10228">
                  <c:v>1E-4</c:v>
                </c:pt>
                <c:pt idx="10229">
                  <c:v>1.0001</c:v>
                </c:pt>
                <c:pt idx="10230">
                  <c:v>1.0001</c:v>
                </c:pt>
                <c:pt idx="10231">
                  <c:v>2.0001000000000002</c:v>
                </c:pt>
                <c:pt idx="10232">
                  <c:v>2.0001000000000002</c:v>
                </c:pt>
                <c:pt idx="10233">
                  <c:v>1.0001</c:v>
                </c:pt>
                <c:pt idx="10234">
                  <c:v>1E-4</c:v>
                </c:pt>
                <c:pt idx="10235">
                  <c:v>1E-4</c:v>
                </c:pt>
                <c:pt idx="10236">
                  <c:v>1E-4</c:v>
                </c:pt>
                <c:pt idx="10237">
                  <c:v>1E-4</c:v>
                </c:pt>
                <c:pt idx="10238">
                  <c:v>1.0001</c:v>
                </c:pt>
                <c:pt idx="10239">
                  <c:v>1E-4</c:v>
                </c:pt>
                <c:pt idx="10240">
                  <c:v>1E-4</c:v>
                </c:pt>
                <c:pt idx="10241">
                  <c:v>1E-4</c:v>
                </c:pt>
                <c:pt idx="10242">
                  <c:v>2.0001000000000002</c:v>
                </c:pt>
                <c:pt idx="10243">
                  <c:v>1E-4</c:v>
                </c:pt>
                <c:pt idx="10244">
                  <c:v>3.0001000000000002</c:v>
                </c:pt>
                <c:pt idx="10245">
                  <c:v>1E-4</c:v>
                </c:pt>
                <c:pt idx="10246">
                  <c:v>1.0001</c:v>
                </c:pt>
                <c:pt idx="10247">
                  <c:v>1.0001</c:v>
                </c:pt>
                <c:pt idx="10248">
                  <c:v>1.0001</c:v>
                </c:pt>
                <c:pt idx="10249">
                  <c:v>1E-4</c:v>
                </c:pt>
                <c:pt idx="10250">
                  <c:v>1E-4</c:v>
                </c:pt>
                <c:pt idx="10251">
                  <c:v>1E-4</c:v>
                </c:pt>
                <c:pt idx="10252">
                  <c:v>1E-4</c:v>
                </c:pt>
                <c:pt idx="10253">
                  <c:v>1E-4</c:v>
                </c:pt>
                <c:pt idx="10254">
                  <c:v>1E-4</c:v>
                </c:pt>
                <c:pt idx="10255">
                  <c:v>1E-4</c:v>
                </c:pt>
                <c:pt idx="10256">
                  <c:v>1E-4</c:v>
                </c:pt>
                <c:pt idx="10257">
                  <c:v>1E-4</c:v>
                </c:pt>
                <c:pt idx="10258">
                  <c:v>1.0001</c:v>
                </c:pt>
                <c:pt idx="10259">
                  <c:v>3.0001000000000002</c:v>
                </c:pt>
                <c:pt idx="10260">
                  <c:v>5.0000999999999998</c:v>
                </c:pt>
                <c:pt idx="10261">
                  <c:v>8.0000999999999998</c:v>
                </c:pt>
                <c:pt idx="10262">
                  <c:v>9.0000999999999998</c:v>
                </c:pt>
                <c:pt idx="10263">
                  <c:v>17.0001</c:v>
                </c:pt>
                <c:pt idx="10264">
                  <c:v>13.0001</c:v>
                </c:pt>
                <c:pt idx="10265">
                  <c:v>5.0000999999999998</c:v>
                </c:pt>
                <c:pt idx="10266">
                  <c:v>5.0000999999999998</c:v>
                </c:pt>
                <c:pt idx="10267">
                  <c:v>6.0000999999999998</c:v>
                </c:pt>
                <c:pt idx="10268">
                  <c:v>4.0000999999999998</c:v>
                </c:pt>
                <c:pt idx="10269">
                  <c:v>1.0001</c:v>
                </c:pt>
                <c:pt idx="10270">
                  <c:v>1.0001</c:v>
                </c:pt>
                <c:pt idx="10271">
                  <c:v>4.0000999999999998</c:v>
                </c:pt>
                <c:pt idx="10272">
                  <c:v>2.0001000000000002</c:v>
                </c:pt>
                <c:pt idx="10273">
                  <c:v>1.0001</c:v>
                </c:pt>
                <c:pt idx="10274">
                  <c:v>1E-4</c:v>
                </c:pt>
                <c:pt idx="10275">
                  <c:v>2.0001000000000002</c:v>
                </c:pt>
                <c:pt idx="10276">
                  <c:v>1E-4</c:v>
                </c:pt>
                <c:pt idx="10277">
                  <c:v>2.0001000000000002</c:v>
                </c:pt>
                <c:pt idx="10278">
                  <c:v>1.0001</c:v>
                </c:pt>
                <c:pt idx="10279">
                  <c:v>1E-4</c:v>
                </c:pt>
                <c:pt idx="10280">
                  <c:v>1E-4</c:v>
                </c:pt>
                <c:pt idx="10281">
                  <c:v>1E-4</c:v>
                </c:pt>
                <c:pt idx="10282">
                  <c:v>2.0001000000000002</c:v>
                </c:pt>
                <c:pt idx="10283">
                  <c:v>1.0001</c:v>
                </c:pt>
                <c:pt idx="10284">
                  <c:v>1E-4</c:v>
                </c:pt>
                <c:pt idx="10285">
                  <c:v>1E-4</c:v>
                </c:pt>
                <c:pt idx="10286">
                  <c:v>1.0001</c:v>
                </c:pt>
                <c:pt idx="10287">
                  <c:v>1E-4</c:v>
                </c:pt>
                <c:pt idx="10288">
                  <c:v>1.0001</c:v>
                </c:pt>
                <c:pt idx="10289">
                  <c:v>1E-4</c:v>
                </c:pt>
                <c:pt idx="10290">
                  <c:v>1.0001</c:v>
                </c:pt>
                <c:pt idx="10291">
                  <c:v>1.0001</c:v>
                </c:pt>
                <c:pt idx="10292">
                  <c:v>1E-4</c:v>
                </c:pt>
                <c:pt idx="10293">
                  <c:v>1E-4</c:v>
                </c:pt>
                <c:pt idx="10294">
                  <c:v>1.0001</c:v>
                </c:pt>
                <c:pt idx="10295">
                  <c:v>1E-4</c:v>
                </c:pt>
                <c:pt idx="10296">
                  <c:v>1E-4</c:v>
                </c:pt>
                <c:pt idx="10297">
                  <c:v>1.0001</c:v>
                </c:pt>
                <c:pt idx="10298">
                  <c:v>2.0001000000000002</c:v>
                </c:pt>
                <c:pt idx="10299">
                  <c:v>3.0001000000000002</c:v>
                </c:pt>
                <c:pt idx="10300">
                  <c:v>6.0000999999999998</c:v>
                </c:pt>
                <c:pt idx="10301">
                  <c:v>13.0001</c:v>
                </c:pt>
                <c:pt idx="10302">
                  <c:v>14.0001</c:v>
                </c:pt>
                <c:pt idx="10303">
                  <c:v>22.0001</c:v>
                </c:pt>
                <c:pt idx="10304">
                  <c:v>3.0001000000000002</c:v>
                </c:pt>
                <c:pt idx="10305">
                  <c:v>2.0001000000000002</c:v>
                </c:pt>
                <c:pt idx="10306">
                  <c:v>2.0001000000000002</c:v>
                </c:pt>
                <c:pt idx="10307">
                  <c:v>1.0001</c:v>
                </c:pt>
                <c:pt idx="10308">
                  <c:v>1.0001</c:v>
                </c:pt>
                <c:pt idx="10309">
                  <c:v>2.0001000000000002</c:v>
                </c:pt>
                <c:pt idx="10310">
                  <c:v>3.0001000000000002</c:v>
                </c:pt>
                <c:pt idx="10311">
                  <c:v>5.0000999999999998</c:v>
                </c:pt>
                <c:pt idx="10312">
                  <c:v>5.0000999999999998</c:v>
                </c:pt>
                <c:pt idx="10313">
                  <c:v>2.0001000000000002</c:v>
                </c:pt>
                <c:pt idx="10314">
                  <c:v>3.0001000000000002</c:v>
                </c:pt>
                <c:pt idx="10315">
                  <c:v>1.0001</c:v>
                </c:pt>
                <c:pt idx="10316">
                  <c:v>1E-4</c:v>
                </c:pt>
                <c:pt idx="10317">
                  <c:v>1E-4</c:v>
                </c:pt>
                <c:pt idx="10318">
                  <c:v>1E-4</c:v>
                </c:pt>
                <c:pt idx="10319">
                  <c:v>1.0001</c:v>
                </c:pt>
                <c:pt idx="10320">
                  <c:v>1.0001</c:v>
                </c:pt>
                <c:pt idx="10321">
                  <c:v>1E-4</c:v>
                </c:pt>
                <c:pt idx="10322">
                  <c:v>1E-4</c:v>
                </c:pt>
                <c:pt idx="10323">
                  <c:v>1E-4</c:v>
                </c:pt>
                <c:pt idx="10324">
                  <c:v>1E-4</c:v>
                </c:pt>
                <c:pt idx="10325">
                  <c:v>1E-4</c:v>
                </c:pt>
                <c:pt idx="10326">
                  <c:v>1.0001</c:v>
                </c:pt>
                <c:pt idx="10327">
                  <c:v>1E-4</c:v>
                </c:pt>
                <c:pt idx="10328">
                  <c:v>1.0001</c:v>
                </c:pt>
                <c:pt idx="10329">
                  <c:v>1E-4</c:v>
                </c:pt>
                <c:pt idx="10330">
                  <c:v>1.0001</c:v>
                </c:pt>
                <c:pt idx="10331">
                  <c:v>1E-4</c:v>
                </c:pt>
                <c:pt idx="10332">
                  <c:v>1E-4</c:v>
                </c:pt>
                <c:pt idx="10333">
                  <c:v>1E-4</c:v>
                </c:pt>
                <c:pt idx="10334">
                  <c:v>1E-4</c:v>
                </c:pt>
                <c:pt idx="10335">
                  <c:v>1E-4</c:v>
                </c:pt>
                <c:pt idx="10336">
                  <c:v>2.0001000000000002</c:v>
                </c:pt>
                <c:pt idx="10337">
                  <c:v>1E-4</c:v>
                </c:pt>
                <c:pt idx="10338">
                  <c:v>1E-4</c:v>
                </c:pt>
                <c:pt idx="10339">
                  <c:v>1.0001</c:v>
                </c:pt>
                <c:pt idx="10340">
                  <c:v>3.0001000000000002</c:v>
                </c:pt>
                <c:pt idx="10341">
                  <c:v>4.0000999999999998</c:v>
                </c:pt>
                <c:pt idx="10342">
                  <c:v>11.0001</c:v>
                </c:pt>
                <c:pt idx="10343">
                  <c:v>4.0000999999999998</c:v>
                </c:pt>
                <c:pt idx="10344">
                  <c:v>10.0001</c:v>
                </c:pt>
                <c:pt idx="10345">
                  <c:v>6.0000999999999998</c:v>
                </c:pt>
                <c:pt idx="10346">
                  <c:v>4.0000999999999998</c:v>
                </c:pt>
                <c:pt idx="10347">
                  <c:v>2.0001000000000002</c:v>
                </c:pt>
                <c:pt idx="10348">
                  <c:v>1E-4</c:v>
                </c:pt>
                <c:pt idx="10349">
                  <c:v>3.0001000000000002</c:v>
                </c:pt>
                <c:pt idx="10350">
                  <c:v>5.0000999999999998</c:v>
                </c:pt>
                <c:pt idx="10351">
                  <c:v>4.0000999999999998</c:v>
                </c:pt>
                <c:pt idx="10352">
                  <c:v>4.0000999999999998</c:v>
                </c:pt>
                <c:pt idx="10353">
                  <c:v>5.0000999999999998</c:v>
                </c:pt>
                <c:pt idx="10354">
                  <c:v>7.0000999999999998</c:v>
                </c:pt>
                <c:pt idx="10355">
                  <c:v>1.0001</c:v>
                </c:pt>
                <c:pt idx="10356">
                  <c:v>1.0001</c:v>
                </c:pt>
                <c:pt idx="10357">
                  <c:v>1E-4</c:v>
                </c:pt>
                <c:pt idx="10358">
                  <c:v>1.0001</c:v>
                </c:pt>
                <c:pt idx="10359">
                  <c:v>1E-4</c:v>
                </c:pt>
                <c:pt idx="10360">
                  <c:v>1E-4</c:v>
                </c:pt>
                <c:pt idx="10361">
                  <c:v>1E-4</c:v>
                </c:pt>
                <c:pt idx="10362">
                  <c:v>1.0001</c:v>
                </c:pt>
                <c:pt idx="10363">
                  <c:v>1.0001</c:v>
                </c:pt>
                <c:pt idx="10364">
                  <c:v>1E-4</c:v>
                </c:pt>
                <c:pt idx="10365">
                  <c:v>1E-4</c:v>
                </c:pt>
                <c:pt idx="10366">
                  <c:v>1E-4</c:v>
                </c:pt>
                <c:pt idx="10367">
                  <c:v>1E-4</c:v>
                </c:pt>
                <c:pt idx="10368">
                  <c:v>1E-4</c:v>
                </c:pt>
                <c:pt idx="10369">
                  <c:v>1E-4</c:v>
                </c:pt>
                <c:pt idx="10370">
                  <c:v>3.0001000000000002</c:v>
                </c:pt>
                <c:pt idx="10371">
                  <c:v>1E-4</c:v>
                </c:pt>
                <c:pt idx="10372">
                  <c:v>1E-4</c:v>
                </c:pt>
                <c:pt idx="10373">
                  <c:v>1E-4</c:v>
                </c:pt>
                <c:pt idx="10374">
                  <c:v>1E-4</c:v>
                </c:pt>
                <c:pt idx="10375">
                  <c:v>1.0001</c:v>
                </c:pt>
                <c:pt idx="10376">
                  <c:v>3.0001000000000002</c:v>
                </c:pt>
                <c:pt idx="10377">
                  <c:v>10.0001</c:v>
                </c:pt>
                <c:pt idx="10378">
                  <c:v>10.0001</c:v>
                </c:pt>
                <c:pt idx="10379">
                  <c:v>17.0001</c:v>
                </c:pt>
                <c:pt idx="10380">
                  <c:v>23.0001</c:v>
                </c:pt>
                <c:pt idx="10381">
                  <c:v>15.0001</c:v>
                </c:pt>
                <c:pt idx="10382">
                  <c:v>20.0001</c:v>
                </c:pt>
                <c:pt idx="10383">
                  <c:v>14.0001</c:v>
                </c:pt>
                <c:pt idx="10384">
                  <c:v>9.0000999999999998</c:v>
                </c:pt>
                <c:pt idx="10385">
                  <c:v>3.0001000000000002</c:v>
                </c:pt>
                <c:pt idx="10386">
                  <c:v>1.0001</c:v>
                </c:pt>
                <c:pt idx="10387">
                  <c:v>1.0001</c:v>
                </c:pt>
                <c:pt idx="10388">
                  <c:v>1.0001</c:v>
                </c:pt>
                <c:pt idx="10389">
                  <c:v>1.0001</c:v>
                </c:pt>
                <c:pt idx="10390">
                  <c:v>3.0001000000000002</c:v>
                </c:pt>
                <c:pt idx="10391">
                  <c:v>1E-4</c:v>
                </c:pt>
                <c:pt idx="10392">
                  <c:v>1.0001</c:v>
                </c:pt>
                <c:pt idx="10393">
                  <c:v>1E-4</c:v>
                </c:pt>
                <c:pt idx="10394">
                  <c:v>1E-4</c:v>
                </c:pt>
                <c:pt idx="10395">
                  <c:v>1.0001</c:v>
                </c:pt>
                <c:pt idx="10396">
                  <c:v>1E-4</c:v>
                </c:pt>
                <c:pt idx="10397">
                  <c:v>1E-4</c:v>
                </c:pt>
                <c:pt idx="10398">
                  <c:v>1.0001</c:v>
                </c:pt>
                <c:pt idx="10399">
                  <c:v>1.0001</c:v>
                </c:pt>
                <c:pt idx="10400">
                  <c:v>1E-4</c:v>
                </c:pt>
                <c:pt idx="10401">
                  <c:v>1E-4</c:v>
                </c:pt>
                <c:pt idx="10402">
                  <c:v>1E-4</c:v>
                </c:pt>
                <c:pt idx="10403">
                  <c:v>1E-4</c:v>
                </c:pt>
                <c:pt idx="10404">
                  <c:v>1E-4</c:v>
                </c:pt>
                <c:pt idx="10405">
                  <c:v>1E-4</c:v>
                </c:pt>
                <c:pt idx="10406">
                  <c:v>1E-4</c:v>
                </c:pt>
                <c:pt idx="10407">
                  <c:v>1E-4</c:v>
                </c:pt>
                <c:pt idx="10408">
                  <c:v>1E-4</c:v>
                </c:pt>
                <c:pt idx="10409">
                  <c:v>1.0001</c:v>
                </c:pt>
                <c:pt idx="10410">
                  <c:v>1E-4</c:v>
                </c:pt>
                <c:pt idx="10411">
                  <c:v>1E-4</c:v>
                </c:pt>
                <c:pt idx="10412">
                  <c:v>1.0001</c:v>
                </c:pt>
                <c:pt idx="10413">
                  <c:v>5.0000999999999998</c:v>
                </c:pt>
                <c:pt idx="10414">
                  <c:v>2.0001000000000002</c:v>
                </c:pt>
                <c:pt idx="10415">
                  <c:v>4.0000999999999998</c:v>
                </c:pt>
                <c:pt idx="10416">
                  <c:v>7.0000999999999998</c:v>
                </c:pt>
                <c:pt idx="10417">
                  <c:v>6.0000999999999998</c:v>
                </c:pt>
                <c:pt idx="10418">
                  <c:v>12.0001</c:v>
                </c:pt>
                <c:pt idx="10419">
                  <c:v>20.0001</c:v>
                </c:pt>
                <c:pt idx="10420">
                  <c:v>38.000100000000003</c:v>
                </c:pt>
                <c:pt idx="10421">
                  <c:v>27.0001</c:v>
                </c:pt>
                <c:pt idx="10422">
                  <c:v>29.0001</c:v>
                </c:pt>
                <c:pt idx="10423">
                  <c:v>16.0001</c:v>
                </c:pt>
                <c:pt idx="10424">
                  <c:v>10.0001</c:v>
                </c:pt>
                <c:pt idx="10425">
                  <c:v>3.0001000000000002</c:v>
                </c:pt>
                <c:pt idx="10426">
                  <c:v>3.0001000000000002</c:v>
                </c:pt>
                <c:pt idx="10427">
                  <c:v>3.0001000000000002</c:v>
                </c:pt>
                <c:pt idx="10428">
                  <c:v>3.0001000000000002</c:v>
                </c:pt>
                <c:pt idx="10429">
                  <c:v>2.0001000000000002</c:v>
                </c:pt>
                <c:pt idx="10430">
                  <c:v>5.0000999999999998</c:v>
                </c:pt>
                <c:pt idx="10431">
                  <c:v>1.0001</c:v>
                </c:pt>
                <c:pt idx="10432">
                  <c:v>5.0000999999999998</c:v>
                </c:pt>
                <c:pt idx="10433">
                  <c:v>7.0000999999999998</c:v>
                </c:pt>
                <c:pt idx="10434">
                  <c:v>1E-4</c:v>
                </c:pt>
                <c:pt idx="10435">
                  <c:v>2.0001000000000002</c:v>
                </c:pt>
                <c:pt idx="10436">
                  <c:v>1E-4</c:v>
                </c:pt>
                <c:pt idx="10437">
                  <c:v>1.0001</c:v>
                </c:pt>
                <c:pt idx="10438">
                  <c:v>1E-4</c:v>
                </c:pt>
                <c:pt idx="10439">
                  <c:v>1E-4</c:v>
                </c:pt>
                <c:pt idx="10440">
                  <c:v>1E-4</c:v>
                </c:pt>
                <c:pt idx="10441">
                  <c:v>2.0001000000000002</c:v>
                </c:pt>
                <c:pt idx="10442">
                  <c:v>1E-4</c:v>
                </c:pt>
                <c:pt idx="10443">
                  <c:v>1E-4</c:v>
                </c:pt>
                <c:pt idx="10444">
                  <c:v>1.0001</c:v>
                </c:pt>
                <c:pt idx="10445">
                  <c:v>1E-4</c:v>
                </c:pt>
                <c:pt idx="10446">
                  <c:v>1E-4</c:v>
                </c:pt>
                <c:pt idx="10447">
                  <c:v>1.0001</c:v>
                </c:pt>
                <c:pt idx="10448">
                  <c:v>1E-4</c:v>
                </c:pt>
                <c:pt idx="10449">
                  <c:v>1E-4</c:v>
                </c:pt>
                <c:pt idx="10450">
                  <c:v>2.0001000000000002</c:v>
                </c:pt>
                <c:pt idx="10451">
                  <c:v>1E-4</c:v>
                </c:pt>
                <c:pt idx="10452">
                  <c:v>4.0000999999999998</c:v>
                </c:pt>
                <c:pt idx="10453">
                  <c:v>2.0001000000000002</c:v>
                </c:pt>
                <c:pt idx="10454">
                  <c:v>6.0000999999999998</c:v>
                </c:pt>
                <c:pt idx="10455">
                  <c:v>7.0000999999999998</c:v>
                </c:pt>
                <c:pt idx="10456">
                  <c:v>10.0001</c:v>
                </c:pt>
                <c:pt idx="10457">
                  <c:v>15.0001</c:v>
                </c:pt>
                <c:pt idx="10458">
                  <c:v>14.0001</c:v>
                </c:pt>
                <c:pt idx="10459">
                  <c:v>17.0001</c:v>
                </c:pt>
                <c:pt idx="10460">
                  <c:v>18.0001</c:v>
                </c:pt>
                <c:pt idx="10461">
                  <c:v>7.0000999999999998</c:v>
                </c:pt>
                <c:pt idx="10462">
                  <c:v>5.0000999999999998</c:v>
                </c:pt>
                <c:pt idx="10463">
                  <c:v>6.0000999999999998</c:v>
                </c:pt>
                <c:pt idx="10464">
                  <c:v>3.0001000000000002</c:v>
                </c:pt>
                <c:pt idx="10465">
                  <c:v>2.0001000000000002</c:v>
                </c:pt>
                <c:pt idx="10466">
                  <c:v>3.0001000000000002</c:v>
                </c:pt>
                <c:pt idx="10467">
                  <c:v>2.0001000000000002</c:v>
                </c:pt>
                <c:pt idx="10468">
                  <c:v>1.0001</c:v>
                </c:pt>
                <c:pt idx="10469">
                  <c:v>3.0001000000000002</c:v>
                </c:pt>
                <c:pt idx="10470">
                  <c:v>3.0001000000000002</c:v>
                </c:pt>
                <c:pt idx="10471">
                  <c:v>2.0001000000000002</c:v>
                </c:pt>
                <c:pt idx="10472">
                  <c:v>1E-4</c:v>
                </c:pt>
                <c:pt idx="10473">
                  <c:v>1E-4</c:v>
                </c:pt>
                <c:pt idx="10474">
                  <c:v>1.0001</c:v>
                </c:pt>
                <c:pt idx="10475">
                  <c:v>1E-4</c:v>
                </c:pt>
                <c:pt idx="10476">
                  <c:v>1E-4</c:v>
                </c:pt>
                <c:pt idx="10477">
                  <c:v>1E-4</c:v>
                </c:pt>
                <c:pt idx="10478">
                  <c:v>1E-4</c:v>
                </c:pt>
                <c:pt idx="10479">
                  <c:v>1E-4</c:v>
                </c:pt>
                <c:pt idx="10480">
                  <c:v>1E-4</c:v>
                </c:pt>
                <c:pt idx="10481">
                  <c:v>1E-4</c:v>
                </c:pt>
                <c:pt idx="10482">
                  <c:v>1E-4</c:v>
                </c:pt>
                <c:pt idx="10483">
                  <c:v>1.0001</c:v>
                </c:pt>
                <c:pt idx="10484">
                  <c:v>1.0001</c:v>
                </c:pt>
                <c:pt idx="10485">
                  <c:v>1.0001</c:v>
                </c:pt>
                <c:pt idx="10486">
                  <c:v>2.0001000000000002</c:v>
                </c:pt>
                <c:pt idx="10487">
                  <c:v>1E-4</c:v>
                </c:pt>
                <c:pt idx="10488">
                  <c:v>3.0001000000000002</c:v>
                </c:pt>
                <c:pt idx="10489">
                  <c:v>1E-4</c:v>
                </c:pt>
                <c:pt idx="10490">
                  <c:v>1E-4</c:v>
                </c:pt>
                <c:pt idx="10491">
                  <c:v>1.0001</c:v>
                </c:pt>
                <c:pt idx="10492">
                  <c:v>4.0000999999999998</c:v>
                </c:pt>
                <c:pt idx="10493">
                  <c:v>4.0000999999999998</c:v>
                </c:pt>
                <c:pt idx="10494">
                  <c:v>8.0000999999999998</c:v>
                </c:pt>
                <c:pt idx="10495">
                  <c:v>12.0001</c:v>
                </c:pt>
                <c:pt idx="10496">
                  <c:v>16.0001</c:v>
                </c:pt>
                <c:pt idx="10497">
                  <c:v>17.0001</c:v>
                </c:pt>
                <c:pt idx="10498">
                  <c:v>29.0001</c:v>
                </c:pt>
                <c:pt idx="10499">
                  <c:v>38.000100000000003</c:v>
                </c:pt>
                <c:pt idx="10500">
                  <c:v>12.0001</c:v>
                </c:pt>
                <c:pt idx="10501">
                  <c:v>6.0000999999999998</c:v>
                </c:pt>
                <c:pt idx="10502">
                  <c:v>3.0001000000000002</c:v>
                </c:pt>
                <c:pt idx="10503">
                  <c:v>4.0000999999999998</c:v>
                </c:pt>
                <c:pt idx="10504">
                  <c:v>5.0000999999999998</c:v>
                </c:pt>
                <c:pt idx="10505">
                  <c:v>3.0001000000000002</c:v>
                </c:pt>
                <c:pt idx="10506">
                  <c:v>2.0001000000000002</c:v>
                </c:pt>
                <c:pt idx="10507">
                  <c:v>1E-4</c:v>
                </c:pt>
                <c:pt idx="10508">
                  <c:v>3.0001000000000002</c:v>
                </c:pt>
                <c:pt idx="10509">
                  <c:v>1E-4</c:v>
                </c:pt>
                <c:pt idx="10510">
                  <c:v>2.0001000000000002</c:v>
                </c:pt>
                <c:pt idx="10511">
                  <c:v>1.0001</c:v>
                </c:pt>
                <c:pt idx="10512">
                  <c:v>1E-4</c:v>
                </c:pt>
                <c:pt idx="10513">
                  <c:v>1.0001</c:v>
                </c:pt>
                <c:pt idx="10514">
                  <c:v>1E-4</c:v>
                </c:pt>
                <c:pt idx="10515">
                  <c:v>1E-4</c:v>
                </c:pt>
                <c:pt idx="10516">
                  <c:v>1E-4</c:v>
                </c:pt>
                <c:pt idx="10517">
                  <c:v>1E-4</c:v>
                </c:pt>
                <c:pt idx="10518">
                  <c:v>1.0001</c:v>
                </c:pt>
                <c:pt idx="10519">
                  <c:v>1E-4</c:v>
                </c:pt>
                <c:pt idx="10520">
                  <c:v>1E-4</c:v>
                </c:pt>
                <c:pt idx="10521">
                  <c:v>1E-4</c:v>
                </c:pt>
                <c:pt idx="10522">
                  <c:v>1E-4</c:v>
                </c:pt>
                <c:pt idx="10523">
                  <c:v>1.0001</c:v>
                </c:pt>
                <c:pt idx="10524">
                  <c:v>1E-4</c:v>
                </c:pt>
                <c:pt idx="10525">
                  <c:v>2.0001000000000002</c:v>
                </c:pt>
                <c:pt idx="10526">
                  <c:v>1E-4</c:v>
                </c:pt>
                <c:pt idx="10527">
                  <c:v>1E-4</c:v>
                </c:pt>
                <c:pt idx="10528">
                  <c:v>1E-4</c:v>
                </c:pt>
                <c:pt idx="10529">
                  <c:v>1E-4</c:v>
                </c:pt>
                <c:pt idx="10530">
                  <c:v>2.0001000000000002</c:v>
                </c:pt>
                <c:pt idx="10531">
                  <c:v>2.0001000000000002</c:v>
                </c:pt>
                <c:pt idx="10532">
                  <c:v>5.0000999999999998</c:v>
                </c:pt>
                <c:pt idx="10533">
                  <c:v>5.0000999999999998</c:v>
                </c:pt>
                <c:pt idx="10534">
                  <c:v>6.0000999999999998</c:v>
                </c:pt>
                <c:pt idx="10535">
                  <c:v>11.0001</c:v>
                </c:pt>
                <c:pt idx="10536">
                  <c:v>14.0001</c:v>
                </c:pt>
                <c:pt idx="10537">
                  <c:v>13.0001</c:v>
                </c:pt>
                <c:pt idx="10538">
                  <c:v>12.0001</c:v>
                </c:pt>
                <c:pt idx="10539">
                  <c:v>13.0001</c:v>
                </c:pt>
                <c:pt idx="10540">
                  <c:v>2.0001000000000002</c:v>
                </c:pt>
                <c:pt idx="10541">
                  <c:v>2.0001000000000002</c:v>
                </c:pt>
                <c:pt idx="10542">
                  <c:v>3.0001000000000002</c:v>
                </c:pt>
                <c:pt idx="10543">
                  <c:v>1E-4</c:v>
                </c:pt>
                <c:pt idx="10544">
                  <c:v>2.0001000000000002</c:v>
                </c:pt>
                <c:pt idx="10545">
                  <c:v>1.0001</c:v>
                </c:pt>
                <c:pt idx="10546">
                  <c:v>2.0001000000000002</c:v>
                </c:pt>
                <c:pt idx="10547">
                  <c:v>1E-4</c:v>
                </c:pt>
                <c:pt idx="10548">
                  <c:v>2.0001000000000002</c:v>
                </c:pt>
                <c:pt idx="10549">
                  <c:v>1E-4</c:v>
                </c:pt>
                <c:pt idx="10550">
                  <c:v>1.0001</c:v>
                </c:pt>
                <c:pt idx="10551">
                  <c:v>1.0001</c:v>
                </c:pt>
                <c:pt idx="10552">
                  <c:v>1E-4</c:v>
                </c:pt>
                <c:pt idx="10553">
                  <c:v>1E-4</c:v>
                </c:pt>
                <c:pt idx="10554">
                  <c:v>1E-4</c:v>
                </c:pt>
                <c:pt idx="10555">
                  <c:v>1E-4</c:v>
                </c:pt>
                <c:pt idx="10556">
                  <c:v>1E-4</c:v>
                </c:pt>
                <c:pt idx="10557">
                  <c:v>1E-4</c:v>
                </c:pt>
                <c:pt idx="10558">
                  <c:v>1E-4</c:v>
                </c:pt>
                <c:pt idx="10559">
                  <c:v>1E-4</c:v>
                </c:pt>
                <c:pt idx="10560">
                  <c:v>1.0001</c:v>
                </c:pt>
                <c:pt idx="10561">
                  <c:v>1E-4</c:v>
                </c:pt>
                <c:pt idx="10562">
                  <c:v>1E-4</c:v>
                </c:pt>
                <c:pt idx="10563">
                  <c:v>1E-4</c:v>
                </c:pt>
                <c:pt idx="10564">
                  <c:v>1.0001</c:v>
                </c:pt>
                <c:pt idx="10565">
                  <c:v>1.0001</c:v>
                </c:pt>
                <c:pt idx="10566">
                  <c:v>1E-4</c:v>
                </c:pt>
                <c:pt idx="10567">
                  <c:v>4.0000999999999998</c:v>
                </c:pt>
                <c:pt idx="10568">
                  <c:v>6.0000999999999998</c:v>
                </c:pt>
                <c:pt idx="10569">
                  <c:v>3.0001000000000002</c:v>
                </c:pt>
                <c:pt idx="10570">
                  <c:v>11.0001</c:v>
                </c:pt>
                <c:pt idx="10571">
                  <c:v>13.0001</c:v>
                </c:pt>
                <c:pt idx="10572">
                  <c:v>13.0001</c:v>
                </c:pt>
                <c:pt idx="10573">
                  <c:v>25.0001</c:v>
                </c:pt>
                <c:pt idx="10574">
                  <c:v>36.000100000000003</c:v>
                </c:pt>
                <c:pt idx="10575">
                  <c:v>52.000100000000003</c:v>
                </c:pt>
                <c:pt idx="10576">
                  <c:v>55.000100000000003</c:v>
                </c:pt>
                <c:pt idx="10577">
                  <c:v>50.000100000000003</c:v>
                </c:pt>
                <c:pt idx="10578">
                  <c:v>21.0001</c:v>
                </c:pt>
                <c:pt idx="10579">
                  <c:v>7.0000999999999998</c:v>
                </c:pt>
                <c:pt idx="10580">
                  <c:v>5.0000999999999998</c:v>
                </c:pt>
                <c:pt idx="10581">
                  <c:v>1E-4</c:v>
                </c:pt>
                <c:pt idx="10582">
                  <c:v>1.0001</c:v>
                </c:pt>
                <c:pt idx="10583">
                  <c:v>1.0001</c:v>
                </c:pt>
                <c:pt idx="10584">
                  <c:v>1.0001</c:v>
                </c:pt>
                <c:pt idx="10585">
                  <c:v>1.0001</c:v>
                </c:pt>
                <c:pt idx="10586">
                  <c:v>3.0001000000000002</c:v>
                </c:pt>
                <c:pt idx="10587">
                  <c:v>1E-4</c:v>
                </c:pt>
                <c:pt idx="10588">
                  <c:v>1E-4</c:v>
                </c:pt>
                <c:pt idx="10589">
                  <c:v>1E-4</c:v>
                </c:pt>
                <c:pt idx="10590">
                  <c:v>1E-4</c:v>
                </c:pt>
                <c:pt idx="10591">
                  <c:v>1E-4</c:v>
                </c:pt>
                <c:pt idx="10592">
                  <c:v>1.0001</c:v>
                </c:pt>
                <c:pt idx="10593">
                  <c:v>1.0001</c:v>
                </c:pt>
                <c:pt idx="10594">
                  <c:v>1.0001</c:v>
                </c:pt>
                <c:pt idx="10595">
                  <c:v>1E-4</c:v>
                </c:pt>
                <c:pt idx="10596">
                  <c:v>1.0001</c:v>
                </c:pt>
                <c:pt idx="10597">
                  <c:v>1E-4</c:v>
                </c:pt>
                <c:pt idx="10598">
                  <c:v>1E-4</c:v>
                </c:pt>
                <c:pt idx="10599">
                  <c:v>1E-4</c:v>
                </c:pt>
                <c:pt idx="10600">
                  <c:v>1E-4</c:v>
                </c:pt>
                <c:pt idx="10601">
                  <c:v>1E-4</c:v>
                </c:pt>
                <c:pt idx="10602">
                  <c:v>1E-4</c:v>
                </c:pt>
                <c:pt idx="10603">
                  <c:v>2.0001000000000002</c:v>
                </c:pt>
                <c:pt idx="10604">
                  <c:v>1E-4</c:v>
                </c:pt>
                <c:pt idx="10605">
                  <c:v>1.0001</c:v>
                </c:pt>
                <c:pt idx="10606">
                  <c:v>1.0001</c:v>
                </c:pt>
                <c:pt idx="10607">
                  <c:v>1.0001</c:v>
                </c:pt>
                <c:pt idx="10608">
                  <c:v>2.0001000000000002</c:v>
                </c:pt>
                <c:pt idx="10609">
                  <c:v>2.0001000000000002</c:v>
                </c:pt>
                <c:pt idx="10610">
                  <c:v>1.0001</c:v>
                </c:pt>
                <c:pt idx="10611">
                  <c:v>5.0000999999999998</c:v>
                </c:pt>
                <c:pt idx="10612">
                  <c:v>3.0001000000000002</c:v>
                </c:pt>
                <c:pt idx="10613">
                  <c:v>7.0000999999999998</c:v>
                </c:pt>
                <c:pt idx="10614">
                  <c:v>6.0000999999999998</c:v>
                </c:pt>
                <c:pt idx="10615">
                  <c:v>2.0001000000000002</c:v>
                </c:pt>
                <c:pt idx="10616">
                  <c:v>6.0000999999999998</c:v>
                </c:pt>
                <c:pt idx="10617">
                  <c:v>5.0000999999999998</c:v>
                </c:pt>
                <c:pt idx="10618">
                  <c:v>4.0000999999999998</c:v>
                </c:pt>
                <c:pt idx="10619">
                  <c:v>3.0001000000000002</c:v>
                </c:pt>
                <c:pt idx="10620">
                  <c:v>1.0001</c:v>
                </c:pt>
                <c:pt idx="10621">
                  <c:v>2.0001000000000002</c:v>
                </c:pt>
                <c:pt idx="10622">
                  <c:v>1E-4</c:v>
                </c:pt>
                <c:pt idx="10623">
                  <c:v>2.0001000000000002</c:v>
                </c:pt>
                <c:pt idx="10624">
                  <c:v>1.0001</c:v>
                </c:pt>
                <c:pt idx="10625">
                  <c:v>1E-4</c:v>
                </c:pt>
                <c:pt idx="10626">
                  <c:v>1E-4</c:v>
                </c:pt>
                <c:pt idx="10627">
                  <c:v>1E-4</c:v>
                </c:pt>
                <c:pt idx="10628">
                  <c:v>2.0001000000000002</c:v>
                </c:pt>
                <c:pt idx="10629">
                  <c:v>1E-4</c:v>
                </c:pt>
                <c:pt idx="10630">
                  <c:v>1E-4</c:v>
                </c:pt>
                <c:pt idx="10631">
                  <c:v>1E-4</c:v>
                </c:pt>
                <c:pt idx="10632">
                  <c:v>1.0001</c:v>
                </c:pt>
                <c:pt idx="10633">
                  <c:v>1E-4</c:v>
                </c:pt>
                <c:pt idx="10634">
                  <c:v>1.0001</c:v>
                </c:pt>
                <c:pt idx="10635">
                  <c:v>1E-4</c:v>
                </c:pt>
                <c:pt idx="10636">
                  <c:v>1E-4</c:v>
                </c:pt>
                <c:pt idx="10637">
                  <c:v>1E-4</c:v>
                </c:pt>
                <c:pt idx="10638">
                  <c:v>1.0001</c:v>
                </c:pt>
                <c:pt idx="10639">
                  <c:v>1E-4</c:v>
                </c:pt>
                <c:pt idx="10640">
                  <c:v>1E-4</c:v>
                </c:pt>
                <c:pt idx="10641">
                  <c:v>1.0001</c:v>
                </c:pt>
                <c:pt idx="10642">
                  <c:v>1E-4</c:v>
                </c:pt>
                <c:pt idx="10643">
                  <c:v>2.0001000000000002</c:v>
                </c:pt>
                <c:pt idx="10644">
                  <c:v>3.0001000000000002</c:v>
                </c:pt>
                <c:pt idx="10645">
                  <c:v>3.0001000000000002</c:v>
                </c:pt>
                <c:pt idx="10646">
                  <c:v>2.0001000000000002</c:v>
                </c:pt>
                <c:pt idx="10647">
                  <c:v>9.0000999999999998</c:v>
                </c:pt>
                <c:pt idx="10648">
                  <c:v>8.0000999999999998</c:v>
                </c:pt>
                <c:pt idx="10649">
                  <c:v>9.0000999999999998</c:v>
                </c:pt>
                <c:pt idx="10650">
                  <c:v>11.0001</c:v>
                </c:pt>
                <c:pt idx="10651">
                  <c:v>12.0001</c:v>
                </c:pt>
                <c:pt idx="10652">
                  <c:v>3.0001000000000002</c:v>
                </c:pt>
                <c:pt idx="10653">
                  <c:v>9.0000999999999998</c:v>
                </c:pt>
                <c:pt idx="10654">
                  <c:v>8.0000999999999998</c:v>
                </c:pt>
                <c:pt idx="10655">
                  <c:v>8.0000999999999998</c:v>
                </c:pt>
                <c:pt idx="10656">
                  <c:v>11.0001</c:v>
                </c:pt>
                <c:pt idx="10657">
                  <c:v>6.0000999999999998</c:v>
                </c:pt>
                <c:pt idx="10658">
                  <c:v>7.0000999999999998</c:v>
                </c:pt>
                <c:pt idx="10659">
                  <c:v>1E-4</c:v>
                </c:pt>
                <c:pt idx="10660">
                  <c:v>1.0001</c:v>
                </c:pt>
                <c:pt idx="10661">
                  <c:v>5.0000999999999998</c:v>
                </c:pt>
                <c:pt idx="10662">
                  <c:v>1.0001</c:v>
                </c:pt>
                <c:pt idx="10663">
                  <c:v>1E-4</c:v>
                </c:pt>
                <c:pt idx="10664">
                  <c:v>3.0001000000000002</c:v>
                </c:pt>
                <c:pt idx="10665">
                  <c:v>1E-4</c:v>
                </c:pt>
                <c:pt idx="10666">
                  <c:v>1E-4</c:v>
                </c:pt>
                <c:pt idx="10667">
                  <c:v>1E-4</c:v>
                </c:pt>
                <c:pt idx="10668">
                  <c:v>1E-4</c:v>
                </c:pt>
                <c:pt idx="10669">
                  <c:v>1E-4</c:v>
                </c:pt>
                <c:pt idx="10670">
                  <c:v>1.0001</c:v>
                </c:pt>
                <c:pt idx="10671">
                  <c:v>1.0001</c:v>
                </c:pt>
                <c:pt idx="10672">
                  <c:v>1E-4</c:v>
                </c:pt>
                <c:pt idx="10673">
                  <c:v>1.0001</c:v>
                </c:pt>
                <c:pt idx="10674">
                  <c:v>1E-4</c:v>
                </c:pt>
                <c:pt idx="10675">
                  <c:v>1.0001</c:v>
                </c:pt>
                <c:pt idx="10676">
                  <c:v>1E-4</c:v>
                </c:pt>
                <c:pt idx="10677">
                  <c:v>1.0001</c:v>
                </c:pt>
                <c:pt idx="10678">
                  <c:v>1E-4</c:v>
                </c:pt>
                <c:pt idx="10679">
                  <c:v>1E-4</c:v>
                </c:pt>
                <c:pt idx="10680">
                  <c:v>2.0001000000000002</c:v>
                </c:pt>
                <c:pt idx="10681">
                  <c:v>1E-4</c:v>
                </c:pt>
                <c:pt idx="10682">
                  <c:v>1.0001</c:v>
                </c:pt>
                <c:pt idx="10683">
                  <c:v>1E-4</c:v>
                </c:pt>
                <c:pt idx="10684">
                  <c:v>1.0001</c:v>
                </c:pt>
                <c:pt idx="10685">
                  <c:v>1.0001</c:v>
                </c:pt>
                <c:pt idx="10686">
                  <c:v>5.0000999999999998</c:v>
                </c:pt>
                <c:pt idx="10687">
                  <c:v>4.0000999999999998</c:v>
                </c:pt>
                <c:pt idx="10688">
                  <c:v>7.0000999999999998</c:v>
                </c:pt>
                <c:pt idx="10689">
                  <c:v>4.0000999999999998</c:v>
                </c:pt>
                <c:pt idx="10690">
                  <c:v>2.0001000000000002</c:v>
                </c:pt>
                <c:pt idx="10691">
                  <c:v>2.0001000000000002</c:v>
                </c:pt>
                <c:pt idx="10692">
                  <c:v>4.0000999999999998</c:v>
                </c:pt>
                <c:pt idx="10693">
                  <c:v>2.0001000000000002</c:v>
                </c:pt>
                <c:pt idx="10694">
                  <c:v>3.0001000000000002</c:v>
                </c:pt>
                <c:pt idx="10695">
                  <c:v>2.0001000000000002</c:v>
                </c:pt>
                <c:pt idx="10696">
                  <c:v>8.0000999999999998</c:v>
                </c:pt>
                <c:pt idx="10697">
                  <c:v>8.0000999999999998</c:v>
                </c:pt>
                <c:pt idx="10698">
                  <c:v>2.0001000000000002</c:v>
                </c:pt>
                <c:pt idx="10699">
                  <c:v>1.0001</c:v>
                </c:pt>
                <c:pt idx="10700">
                  <c:v>1E-4</c:v>
                </c:pt>
                <c:pt idx="10701">
                  <c:v>4.0000999999999998</c:v>
                </c:pt>
                <c:pt idx="10702">
                  <c:v>1.0001</c:v>
                </c:pt>
                <c:pt idx="10703">
                  <c:v>1E-4</c:v>
                </c:pt>
                <c:pt idx="10704">
                  <c:v>1.0001</c:v>
                </c:pt>
                <c:pt idx="10705">
                  <c:v>1.0001</c:v>
                </c:pt>
                <c:pt idx="10706">
                  <c:v>1E-4</c:v>
                </c:pt>
                <c:pt idx="10707">
                  <c:v>1E-4</c:v>
                </c:pt>
                <c:pt idx="10708">
                  <c:v>1E-4</c:v>
                </c:pt>
                <c:pt idx="10709">
                  <c:v>1E-4</c:v>
                </c:pt>
                <c:pt idx="10710">
                  <c:v>1E-4</c:v>
                </c:pt>
                <c:pt idx="10711">
                  <c:v>1E-4</c:v>
                </c:pt>
                <c:pt idx="10712">
                  <c:v>1E-4</c:v>
                </c:pt>
                <c:pt idx="10713">
                  <c:v>1E-4</c:v>
                </c:pt>
                <c:pt idx="10714">
                  <c:v>1E-4</c:v>
                </c:pt>
                <c:pt idx="10715">
                  <c:v>1.0001</c:v>
                </c:pt>
                <c:pt idx="10716">
                  <c:v>1E-4</c:v>
                </c:pt>
                <c:pt idx="10717">
                  <c:v>1E-4</c:v>
                </c:pt>
                <c:pt idx="10718">
                  <c:v>1E-4</c:v>
                </c:pt>
                <c:pt idx="10719">
                  <c:v>1E-4</c:v>
                </c:pt>
                <c:pt idx="10720">
                  <c:v>1E-4</c:v>
                </c:pt>
                <c:pt idx="10721">
                  <c:v>1.0001</c:v>
                </c:pt>
                <c:pt idx="10722">
                  <c:v>4.0000999999999998</c:v>
                </c:pt>
                <c:pt idx="10723">
                  <c:v>2.0001000000000002</c:v>
                </c:pt>
                <c:pt idx="10724">
                  <c:v>5.0000999999999998</c:v>
                </c:pt>
                <c:pt idx="10725">
                  <c:v>5.0000999999999998</c:v>
                </c:pt>
                <c:pt idx="10726">
                  <c:v>7.0000999999999998</c:v>
                </c:pt>
                <c:pt idx="10727">
                  <c:v>7.0000999999999998</c:v>
                </c:pt>
                <c:pt idx="10728">
                  <c:v>3.0001000000000002</c:v>
                </c:pt>
                <c:pt idx="10729">
                  <c:v>8.0000999999999998</c:v>
                </c:pt>
                <c:pt idx="10730">
                  <c:v>3.0001000000000002</c:v>
                </c:pt>
                <c:pt idx="10731">
                  <c:v>2.0001000000000002</c:v>
                </c:pt>
                <c:pt idx="10732">
                  <c:v>4.0000999999999998</c:v>
                </c:pt>
                <c:pt idx="10733">
                  <c:v>1E-4</c:v>
                </c:pt>
                <c:pt idx="10734">
                  <c:v>3.0001000000000002</c:v>
                </c:pt>
                <c:pt idx="10735">
                  <c:v>1E-4</c:v>
                </c:pt>
                <c:pt idx="10736">
                  <c:v>1.0001</c:v>
                </c:pt>
                <c:pt idx="10737">
                  <c:v>1E-4</c:v>
                </c:pt>
                <c:pt idx="10738">
                  <c:v>2.0001000000000002</c:v>
                </c:pt>
                <c:pt idx="10739">
                  <c:v>2.0001000000000002</c:v>
                </c:pt>
                <c:pt idx="10740">
                  <c:v>1E-4</c:v>
                </c:pt>
                <c:pt idx="10741">
                  <c:v>1E-4</c:v>
                </c:pt>
                <c:pt idx="10742">
                  <c:v>1.0001</c:v>
                </c:pt>
                <c:pt idx="10743">
                  <c:v>1E-4</c:v>
                </c:pt>
                <c:pt idx="10744">
                  <c:v>1E-4</c:v>
                </c:pt>
                <c:pt idx="10745">
                  <c:v>1E-4</c:v>
                </c:pt>
                <c:pt idx="10746">
                  <c:v>1E-4</c:v>
                </c:pt>
                <c:pt idx="10747">
                  <c:v>1E-4</c:v>
                </c:pt>
                <c:pt idx="10748">
                  <c:v>1.0001</c:v>
                </c:pt>
                <c:pt idx="10749">
                  <c:v>1E-4</c:v>
                </c:pt>
                <c:pt idx="10750">
                  <c:v>1E-4</c:v>
                </c:pt>
                <c:pt idx="10751">
                  <c:v>1E-4</c:v>
                </c:pt>
                <c:pt idx="10752">
                  <c:v>1E-4</c:v>
                </c:pt>
                <c:pt idx="10753">
                  <c:v>1E-4</c:v>
                </c:pt>
                <c:pt idx="10754">
                  <c:v>1.0001</c:v>
                </c:pt>
                <c:pt idx="10755">
                  <c:v>1E-4</c:v>
                </c:pt>
                <c:pt idx="10756">
                  <c:v>1E-4</c:v>
                </c:pt>
                <c:pt idx="10757">
                  <c:v>1E-4</c:v>
                </c:pt>
                <c:pt idx="10758">
                  <c:v>1E-4</c:v>
                </c:pt>
                <c:pt idx="10759">
                  <c:v>1E-4</c:v>
                </c:pt>
                <c:pt idx="10760">
                  <c:v>2.0001000000000002</c:v>
                </c:pt>
                <c:pt idx="10761">
                  <c:v>1.0001</c:v>
                </c:pt>
                <c:pt idx="10762">
                  <c:v>1.0001</c:v>
                </c:pt>
                <c:pt idx="10763">
                  <c:v>1E-4</c:v>
                </c:pt>
                <c:pt idx="10764">
                  <c:v>1.0001</c:v>
                </c:pt>
                <c:pt idx="10765">
                  <c:v>6.0000999999999998</c:v>
                </c:pt>
                <c:pt idx="10766">
                  <c:v>1.0001</c:v>
                </c:pt>
                <c:pt idx="10767">
                  <c:v>3.0001000000000002</c:v>
                </c:pt>
                <c:pt idx="10768">
                  <c:v>1.0001</c:v>
                </c:pt>
                <c:pt idx="10769">
                  <c:v>1E-4</c:v>
                </c:pt>
                <c:pt idx="10770">
                  <c:v>1.0001</c:v>
                </c:pt>
                <c:pt idx="10771">
                  <c:v>2.0001000000000002</c:v>
                </c:pt>
                <c:pt idx="10772">
                  <c:v>1E-4</c:v>
                </c:pt>
                <c:pt idx="10773">
                  <c:v>1E-4</c:v>
                </c:pt>
                <c:pt idx="10774">
                  <c:v>2.0001000000000002</c:v>
                </c:pt>
                <c:pt idx="10775">
                  <c:v>1E-4</c:v>
                </c:pt>
                <c:pt idx="10776">
                  <c:v>1E-4</c:v>
                </c:pt>
                <c:pt idx="10777">
                  <c:v>2.0001000000000002</c:v>
                </c:pt>
                <c:pt idx="10778">
                  <c:v>1.0001</c:v>
                </c:pt>
                <c:pt idx="10779">
                  <c:v>1E-4</c:v>
                </c:pt>
                <c:pt idx="10780">
                  <c:v>1E-4</c:v>
                </c:pt>
                <c:pt idx="10781">
                  <c:v>1E-4</c:v>
                </c:pt>
                <c:pt idx="10782">
                  <c:v>1E-4</c:v>
                </c:pt>
                <c:pt idx="10783">
                  <c:v>1E-4</c:v>
                </c:pt>
                <c:pt idx="10784">
                  <c:v>1E-4</c:v>
                </c:pt>
                <c:pt idx="10785">
                  <c:v>1.0001</c:v>
                </c:pt>
                <c:pt idx="10786">
                  <c:v>1E-4</c:v>
                </c:pt>
                <c:pt idx="10787">
                  <c:v>1.0001</c:v>
                </c:pt>
                <c:pt idx="10788">
                  <c:v>1E-4</c:v>
                </c:pt>
                <c:pt idx="10789">
                  <c:v>1E-4</c:v>
                </c:pt>
                <c:pt idx="10790">
                  <c:v>1E-4</c:v>
                </c:pt>
                <c:pt idx="10791">
                  <c:v>1E-4</c:v>
                </c:pt>
                <c:pt idx="10792">
                  <c:v>1E-4</c:v>
                </c:pt>
                <c:pt idx="10793">
                  <c:v>1E-4</c:v>
                </c:pt>
                <c:pt idx="10794">
                  <c:v>2.0001000000000002</c:v>
                </c:pt>
                <c:pt idx="10795">
                  <c:v>1E-4</c:v>
                </c:pt>
                <c:pt idx="10796">
                  <c:v>2.0001000000000002</c:v>
                </c:pt>
                <c:pt idx="10797">
                  <c:v>1E-4</c:v>
                </c:pt>
                <c:pt idx="10798">
                  <c:v>1.0001</c:v>
                </c:pt>
                <c:pt idx="10799">
                  <c:v>4.0000999999999998</c:v>
                </c:pt>
                <c:pt idx="10800">
                  <c:v>2.0001000000000002</c:v>
                </c:pt>
                <c:pt idx="10801">
                  <c:v>4.0000999999999998</c:v>
                </c:pt>
                <c:pt idx="10802">
                  <c:v>1.0001</c:v>
                </c:pt>
                <c:pt idx="10803">
                  <c:v>10.0001</c:v>
                </c:pt>
                <c:pt idx="10804">
                  <c:v>4.0000999999999998</c:v>
                </c:pt>
                <c:pt idx="10805">
                  <c:v>3.0001000000000002</c:v>
                </c:pt>
                <c:pt idx="10806">
                  <c:v>2.0001000000000002</c:v>
                </c:pt>
                <c:pt idx="10807">
                  <c:v>4.0000999999999998</c:v>
                </c:pt>
                <c:pt idx="10808">
                  <c:v>3.0001000000000002</c:v>
                </c:pt>
                <c:pt idx="10809">
                  <c:v>7.0000999999999998</c:v>
                </c:pt>
                <c:pt idx="10810">
                  <c:v>3.0001000000000002</c:v>
                </c:pt>
                <c:pt idx="10811">
                  <c:v>4.0000999999999998</c:v>
                </c:pt>
                <c:pt idx="10812">
                  <c:v>4.0000999999999998</c:v>
                </c:pt>
                <c:pt idx="10813">
                  <c:v>2.0001000000000002</c:v>
                </c:pt>
                <c:pt idx="10814">
                  <c:v>5.0000999999999998</c:v>
                </c:pt>
                <c:pt idx="10815">
                  <c:v>1E-4</c:v>
                </c:pt>
                <c:pt idx="10816">
                  <c:v>1.0001</c:v>
                </c:pt>
                <c:pt idx="10817">
                  <c:v>5.0000999999999998</c:v>
                </c:pt>
                <c:pt idx="10818">
                  <c:v>1E-4</c:v>
                </c:pt>
                <c:pt idx="10819">
                  <c:v>1.0001</c:v>
                </c:pt>
                <c:pt idx="10820">
                  <c:v>2.0001000000000002</c:v>
                </c:pt>
                <c:pt idx="10821">
                  <c:v>2.0001000000000002</c:v>
                </c:pt>
                <c:pt idx="10822">
                  <c:v>2.0001000000000002</c:v>
                </c:pt>
                <c:pt idx="10823">
                  <c:v>4.0000999999999998</c:v>
                </c:pt>
                <c:pt idx="10824">
                  <c:v>1.0001</c:v>
                </c:pt>
                <c:pt idx="10825">
                  <c:v>1.0001</c:v>
                </c:pt>
                <c:pt idx="10826">
                  <c:v>1E-4</c:v>
                </c:pt>
                <c:pt idx="10827">
                  <c:v>1E-4</c:v>
                </c:pt>
                <c:pt idx="10828">
                  <c:v>2.0001000000000002</c:v>
                </c:pt>
                <c:pt idx="10829">
                  <c:v>1E-4</c:v>
                </c:pt>
                <c:pt idx="10830">
                  <c:v>1E-4</c:v>
                </c:pt>
                <c:pt idx="10831">
                  <c:v>1E-4</c:v>
                </c:pt>
                <c:pt idx="10832">
                  <c:v>3.0001000000000002</c:v>
                </c:pt>
                <c:pt idx="10833">
                  <c:v>1.0001</c:v>
                </c:pt>
                <c:pt idx="10834">
                  <c:v>3.0001000000000002</c:v>
                </c:pt>
                <c:pt idx="10835">
                  <c:v>3.0001000000000002</c:v>
                </c:pt>
                <c:pt idx="10836">
                  <c:v>1.0001</c:v>
                </c:pt>
                <c:pt idx="10837">
                  <c:v>6.0000999999999998</c:v>
                </c:pt>
                <c:pt idx="10838">
                  <c:v>6.0000999999999998</c:v>
                </c:pt>
                <c:pt idx="10839">
                  <c:v>6.0000999999999998</c:v>
                </c:pt>
                <c:pt idx="10840">
                  <c:v>7.0000999999999998</c:v>
                </c:pt>
                <c:pt idx="10841">
                  <c:v>3.0001000000000002</c:v>
                </c:pt>
                <c:pt idx="10842">
                  <c:v>9.0000999999999998</c:v>
                </c:pt>
                <c:pt idx="10843">
                  <c:v>10.0001</c:v>
                </c:pt>
                <c:pt idx="10844">
                  <c:v>3.0001000000000002</c:v>
                </c:pt>
                <c:pt idx="10845">
                  <c:v>5.0000999999999998</c:v>
                </c:pt>
                <c:pt idx="10846">
                  <c:v>2.0001000000000002</c:v>
                </c:pt>
                <c:pt idx="10847">
                  <c:v>6.0000999999999998</c:v>
                </c:pt>
                <c:pt idx="10848">
                  <c:v>3.0001000000000002</c:v>
                </c:pt>
                <c:pt idx="10849">
                  <c:v>2.0001000000000002</c:v>
                </c:pt>
                <c:pt idx="10850">
                  <c:v>3.0001000000000002</c:v>
                </c:pt>
                <c:pt idx="10851">
                  <c:v>4.0000999999999998</c:v>
                </c:pt>
                <c:pt idx="10852">
                  <c:v>4.0000999999999998</c:v>
                </c:pt>
                <c:pt idx="10853">
                  <c:v>1E-4</c:v>
                </c:pt>
                <c:pt idx="10854">
                  <c:v>2.0001000000000002</c:v>
                </c:pt>
                <c:pt idx="10855">
                  <c:v>1.0001</c:v>
                </c:pt>
                <c:pt idx="10856">
                  <c:v>1.0001</c:v>
                </c:pt>
                <c:pt idx="10857">
                  <c:v>1.0001</c:v>
                </c:pt>
                <c:pt idx="10858">
                  <c:v>1.0001</c:v>
                </c:pt>
                <c:pt idx="10859">
                  <c:v>1.0001</c:v>
                </c:pt>
                <c:pt idx="10860">
                  <c:v>1E-4</c:v>
                </c:pt>
                <c:pt idx="10861">
                  <c:v>2.0001000000000002</c:v>
                </c:pt>
                <c:pt idx="10862">
                  <c:v>1.0001</c:v>
                </c:pt>
                <c:pt idx="10863">
                  <c:v>1E-4</c:v>
                </c:pt>
                <c:pt idx="10864">
                  <c:v>1E-4</c:v>
                </c:pt>
                <c:pt idx="10865">
                  <c:v>1.0001</c:v>
                </c:pt>
                <c:pt idx="10866">
                  <c:v>1E-4</c:v>
                </c:pt>
                <c:pt idx="10867">
                  <c:v>1E-4</c:v>
                </c:pt>
                <c:pt idx="10868">
                  <c:v>1.0001</c:v>
                </c:pt>
                <c:pt idx="10869">
                  <c:v>1.0001</c:v>
                </c:pt>
                <c:pt idx="10870">
                  <c:v>2.0001000000000002</c:v>
                </c:pt>
                <c:pt idx="10871">
                  <c:v>2.0001000000000002</c:v>
                </c:pt>
                <c:pt idx="10872">
                  <c:v>1E-4</c:v>
                </c:pt>
                <c:pt idx="10873">
                  <c:v>1E-4</c:v>
                </c:pt>
                <c:pt idx="10874">
                  <c:v>4.0000999999999998</c:v>
                </c:pt>
                <c:pt idx="10875">
                  <c:v>2.0001000000000002</c:v>
                </c:pt>
                <c:pt idx="10876">
                  <c:v>3.0001000000000002</c:v>
                </c:pt>
                <c:pt idx="10877">
                  <c:v>4.0000999999999998</c:v>
                </c:pt>
                <c:pt idx="10878">
                  <c:v>10.0001</c:v>
                </c:pt>
                <c:pt idx="10879">
                  <c:v>5.0000999999999998</c:v>
                </c:pt>
                <c:pt idx="10880">
                  <c:v>5.0000999999999998</c:v>
                </c:pt>
                <c:pt idx="10881">
                  <c:v>10.0001</c:v>
                </c:pt>
                <c:pt idx="10882">
                  <c:v>2.0001000000000002</c:v>
                </c:pt>
                <c:pt idx="10883">
                  <c:v>3.0001000000000002</c:v>
                </c:pt>
                <c:pt idx="10884">
                  <c:v>4.0000999999999998</c:v>
                </c:pt>
                <c:pt idx="10885">
                  <c:v>1.0001</c:v>
                </c:pt>
                <c:pt idx="10886">
                  <c:v>6.0000999999999998</c:v>
                </c:pt>
                <c:pt idx="10887">
                  <c:v>6.0000999999999998</c:v>
                </c:pt>
                <c:pt idx="10888">
                  <c:v>1.0001</c:v>
                </c:pt>
                <c:pt idx="10889">
                  <c:v>4.0000999999999998</c:v>
                </c:pt>
                <c:pt idx="10890">
                  <c:v>2.0001000000000002</c:v>
                </c:pt>
                <c:pt idx="10891">
                  <c:v>2.0001000000000002</c:v>
                </c:pt>
                <c:pt idx="10892">
                  <c:v>1E-4</c:v>
                </c:pt>
                <c:pt idx="10893">
                  <c:v>2.0001000000000002</c:v>
                </c:pt>
                <c:pt idx="10894">
                  <c:v>1E-4</c:v>
                </c:pt>
                <c:pt idx="10895">
                  <c:v>1E-4</c:v>
                </c:pt>
                <c:pt idx="10896">
                  <c:v>1.0001</c:v>
                </c:pt>
                <c:pt idx="10897">
                  <c:v>1.0001</c:v>
                </c:pt>
                <c:pt idx="10898">
                  <c:v>1.0001</c:v>
                </c:pt>
                <c:pt idx="10899">
                  <c:v>1.0001</c:v>
                </c:pt>
                <c:pt idx="10900">
                  <c:v>1.0001</c:v>
                </c:pt>
                <c:pt idx="10901">
                  <c:v>1E-4</c:v>
                </c:pt>
                <c:pt idx="10902">
                  <c:v>2.0001000000000002</c:v>
                </c:pt>
                <c:pt idx="10903">
                  <c:v>1E-4</c:v>
                </c:pt>
                <c:pt idx="10904">
                  <c:v>2.0001000000000002</c:v>
                </c:pt>
                <c:pt idx="10905">
                  <c:v>5.0000999999999998</c:v>
                </c:pt>
                <c:pt idx="10906">
                  <c:v>1E-4</c:v>
                </c:pt>
                <c:pt idx="10907">
                  <c:v>1.0001</c:v>
                </c:pt>
                <c:pt idx="10908">
                  <c:v>1E-4</c:v>
                </c:pt>
                <c:pt idx="10909">
                  <c:v>1E-4</c:v>
                </c:pt>
                <c:pt idx="10910">
                  <c:v>1.0001</c:v>
                </c:pt>
                <c:pt idx="10911">
                  <c:v>2.0001000000000002</c:v>
                </c:pt>
                <c:pt idx="10912">
                  <c:v>2.0001000000000002</c:v>
                </c:pt>
                <c:pt idx="10913">
                  <c:v>5.0000999999999998</c:v>
                </c:pt>
                <c:pt idx="10914">
                  <c:v>6.0000999999999998</c:v>
                </c:pt>
                <c:pt idx="10915">
                  <c:v>6.0000999999999998</c:v>
                </c:pt>
                <c:pt idx="10916">
                  <c:v>5.0000999999999998</c:v>
                </c:pt>
                <c:pt idx="10917">
                  <c:v>8.0000999999999998</c:v>
                </c:pt>
                <c:pt idx="10918">
                  <c:v>7.0000999999999998</c:v>
                </c:pt>
                <c:pt idx="10919">
                  <c:v>6.0000999999999998</c:v>
                </c:pt>
                <c:pt idx="10920">
                  <c:v>1.0001</c:v>
                </c:pt>
                <c:pt idx="10921">
                  <c:v>6.0000999999999998</c:v>
                </c:pt>
                <c:pt idx="10922">
                  <c:v>1.0001</c:v>
                </c:pt>
                <c:pt idx="10923">
                  <c:v>2.0001000000000002</c:v>
                </c:pt>
                <c:pt idx="10924">
                  <c:v>2.0001000000000002</c:v>
                </c:pt>
                <c:pt idx="10925">
                  <c:v>2.0001000000000002</c:v>
                </c:pt>
                <c:pt idx="10926">
                  <c:v>1E-4</c:v>
                </c:pt>
                <c:pt idx="10927">
                  <c:v>3.0001000000000002</c:v>
                </c:pt>
                <c:pt idx="10928">
                  <c:v>1.0001</c:v>
                </c:pt>
                <c:pt idx="10929">
                  <c:v>1.0001</c:v>
                </c:pt>
                <c:pt idx="10930">
                  <c:v>1E-4</c:v>
                </c:pt>
                <c:pt idx="10931">
                  <c:v>1.0001</c:v>
                </c:pt>
                <c:pt idx="10932">
                  <c:v>1E-4</c:v>
                </c:pt>
                <c:pt idx="10933">
                  <c:v>1E-4</c:v>
                </c:pt>
                <c:pt idx="10934">
                  <c:v>1E-4</c:v>
                </c:pt>
                <c:pt idx="10935">
                  <c:v>1E-4</c:v>
                </c:pt>
                <c:pt idx="10936">
                  <c:v>1E-4</c:v>
                </c:pt>
                <c:pt idx="10937">
                  <c:v>1E-4</c:v>
                </c:pt>
                <c:pt idx="10938">
                  <c:v>1E-4</c:v>
                </c:pt>
                <c:pt idx="10939">
                  <c:v>1.0001</c:v>
                </c:pt>
                <c:pt idx="10940">
                  <c:v>1.0001</c:v>
                </c:pt>
                <c:pt idx="10941">
                  <c:v>1E-4</c:v>
                </c:pt>
                <c:pt idx="10942">
                  <c:v>1.0001</c:v>
                </c:pt>
                <c:pt idx="10943">
                  <c:v>2.0001000000000002</c:v>
                </c:pt>
                <c:pt idx="10944">
                  <c:v>1.0001</c:v>
                </c:pt>
                <c:pt idx="10945">
                  <c:v>1.0001</c:v>
                </c:pt>
                <c:pt idx="10946">
                  <c:v>2.0001000000000002</c:v>
                </c:pt>
                <c:pt idx="10947">
                  <c:v>4.0000999999999998</c:v>
                </c:pt>
                <c:pt idx="10948">
                  <c:v>1.0001</c:v>
                </c:pt>
                <c:pt idx="10949">
                  <c:v>4.0000999999999998</c:v>
                </c:pt>
                <c:pt idx="10950">
                  <c:v>4.0000999999999998</c:v>
                </c:pt>
                <c:pt idx="10951">
                  <c:v>6.0000999999999998</c:v>
                </c:pt>
                <c:pt idx="10952">
                  <c:v>10.0001</c:v>
                </c:pt>
                <c:pt idx="10953">
                  <c:v>13.0001</c:v>
                </c:pt>
                <c:pt idx="10954">
                  <c:v>6.0000999999999998</c:v>
                </c:pt>
                <c:pt idx="10955">
                  <c:v>6.0000999999999998</c:v>
                </c:pt>
                <c:pt idx="10956">
                  <c:v>8.0000999999999998</c:v>
                </c:pt>
                <c:pt idx="10957">
                  <c:v>5.0000999999999998</c:v>
                </c:pt>
                <c:pt idx="10958">
                  <c:v>5.0000999999999998</c:v>
                </c:pt>
                <c:pt idx="10959">
                  <c:v>4.0000999999999998</c:v>
                </c:pt>
                <c:pt idx="10960">
                  <c:v>3.0001000000000002</c:v>
                </c:pt>
                <c:pt idx="10961">
                  <c:v>1.0001</c:v>
                </c:pt>
                <c:pt idx="10962">
                  <c:v>3.0001000000000002</c:v>
                </c:pt>
                <c:pt idx="10963">
                  <c:v>5.0000999999999998</c:v>
                </c:pt>
                <c:pt idx="10964">
                  <c:v>2.0001000000000002</c:v>
                </c:pt>
                <c:pt idx="10965">
                  <c:v>1.0001</c:v>
                </c:pt>
                <c:pt idx="10966">
                  <c:v>1E-4</c:v>
                </c:pt>
                <c:pt idx="10967">
                  <c:v>1.0001</c:v>
                </c:pt>
                <c:pt idx="10968">
                  <c:v>1E-4</c:v>
                </c:pt>
                <c:pt idx="10969">
                  <c:v>1.0001</c:v>
                </c:pt>
                <c:pt idx="10970">
                  <c:v>1E-4</c:v>
                </c:pt>
                <c:pt idx="10971">
                  <c:v>1E-4</c:v>
                </c:pt>
                <c:pt idx="10972">
                  <c:v>1.0001</c:v>
                </c:pt>
                <c:pt idx="10973">
                  <c:v>1E-4</c:v>
                </c:pt>
                <c:pt idx="10974">
                  <c:v>1E-4</c:v>
                </c:pt>
                <c:pt idx="10975">
                  <c:v>1E-4</c:v>
                </c:pt>
                <c:pt idx="10976">
                  <c:v>1E-4</c:v>
                </c:pt>
                <c:pt idx="10977">
                  <c:v>1E-4</c:v>
                </c:pt>
                <c:pt idx="10978">
                  <c:v>1E-4</c:v>
                </c:pt>
                <c:pt idx="10979">
                  <c:v>1E-4</c:v>
                </c:pt>
                <c:pt idx="10980">
                  <c:v>1E-4</c:v>
                </c:pt>
                <c:pt idx="10981">
                  <c:v>1.0001</c:v>
                </c:pt>
                <c:pt idx="10982">
                  <c:v>1E-4</c:v>
                </c:pt>
                <c:pt idx="10983">
                  <c:v>3.0001000000000002</c:v>
                </c:pt>
                <c:pt idx="10984">
                  <c:v>1.0001</c:v>
                </c:pt>
                <c:pt idx="10985">
                  <c:v>1E-4</c:v>
                </c:pt>
                <c:pt idx="10986">
                  <c:v>1.0001</c:v>
                </c:pt>
                <c:pt idx="10987">
                  <c:v>2.0001000000000002</c:v>
                </c:pt>
                <c:pt idx="10988">
                  <c:v>7.0000999999999998</c:v>
                </c:pt>
                <c:pt idx="10989">
                  <c:v>4.0000999999999998</c:v>
                </c:pt>
                <c:pt idx="10990">
                  <c:v>5.0000999999999998</c:v>
                </c:pt>
                <c:pt idx="10991">
                  <c:v>5.0000999999999998</c:v>
                </c:pt>
                <c:pt idx="10992">
                  <c:v>7.0000999999999998</c:v>
                </c:pt>
                <c:pt idx="10993">
                  <c:v>7.0000999999999998</c:v>
                </c:pt>
                <c:pt idx="10994">
                  <c:v>6.0000999999999998</c:v>
                </c:pt>
                <c:pt idx="10995">
                  <c:v>1.0001</c:v>
                </c:pt>
                <c:pt idx="10996">
                  <c:v>1E-4</c:v>
                </c:pt>
                <c:pt idx="10997">
                  <c:v>3.0001000000000002</c:v>
                </c:pt>
                <c:pt idx="10998">
                  <c:v>1.0001</c:v>
                </c:pt>
                <c:pt idx="10999">
                  <c:v>1E-4</c:v>
                </c:pt>
                <c:pt idx="11000">
                  <c:v>1.0001</c:v>
                </c:pt>
                <c:pt idx="11001">
                  <c:v>1.0001</c:v>
                </c:pt>
                <c:pt idx="11002">
                  <c:v>1.0001</c:v>
                </c:pt>
                <c:pt idx="11003">
                  <c:v>1.0001</c:v>
                </c:pt>
                <c:pt idx="11004">
                  <c:v>2.0001000000000002</c:v>
                </c:pt>
                <c:pt idx="11005">
                  <c:v>1E-4</c:v>
                </c:pt>
                <c:pt idx="11006">
                  <c:v>1E-4</c:v>
                </c:pt>
                <c:pt idx="11007">
                  <c:v>1E-4</c:v>
                </c:pt>
                <c:pt idx="11008">
                  <c:v>1.0001</c:v>
                </c:pt>
                <c:pt idx="11009">
                  <c:v>1E-4</c:v>
                </c:pt>
                <c:pt idx="11010">
                  <c:v>1E-4</c:v>
                </c:pt>
                <c:pt idx="11011">
                  <c:v>1E-4</c:v>
                </c:pt>
                <c:pt idx="11012">
                  <c:v>1E-4</c:v>
                </c:pt>
                <c:pt idx="11013">
                  <c:v>1E-4</c:v>
                </c:pt>
                <c:pt idx="11014">
                  <c:v>1.0001</c:v>
                </c:pt>
                <c:pt idx="11015">
                  <c:v>1E-4</c:v>
                </c:pt>
                <c:pt idx="11016">
                  <c:v>1E-4</c:v>
                </c:pt>
                <c:pt idx="11017">
                  <c:v>1E-4</c:v>
                </c:pt>
                <c:pt idx="11018">
                  <c:v>1E-4</c:v>
                </c:pt>
                <c:pt idx="11019">
                  <c:v>1E-4</c:v>
                </c:pt>
                <c:pt idx="11020">
                  <c:v>3.0001000000000002</c:v>
                </c:pt>
                <c:pt idx="11021">
                  <c:v>6.0000999999999998</c:v>
                </c:pt>
                <c:pt idx="11022">
                  <c:v>7.0000999999999998</c:v>
                </c:pt>
                <c:pt idx="11023">
                  <c:v>12.0001</c:v>
                </c:pt>
                <c:pt idx="11024">
                  <c:v>30.0001</c:v>
                </c:pt>
                <c:pt idx="11025">
                  <c:v>31.0001</c:v>
                </c:pt>
                <c:pt idx="11026">
                  <c:v>52.000100000000003</c:v>
                </c:pt>
                <c:pt idx="11027">
                  <c:v>58.000100000000003</c:v>
                </c:pt>
                <c:pt idx="11028">
                  <c:v>79.000100000000003</c:v>
                </c:pt>
                <c:pt idx="11029">
                  <c:v>61.000100000000003</c:v>
                </c:pt>
                <c:pt idx="11030">
                  <c:v>38.000100000000003</c:v>
                </c:pt>
                <c:pt idx="11031">
                  <c:v>17.0001</c:v>
                </c:pt>
                <c:pt idx="11032">
                  <c:v>13.0001</c:v>
                </c:pt>
                <c:pt idx="11033">
                  <c:v>3.0001000000000002</c:v>
                </c:pt>
                <c:pt idx="11034">
                  <c:v>4.0000999999999998</c:v>
                </c:pt>
                <c:pt idx="11035">
                  <c:v>5.0000999999999998</c:v>
                </c:pt>
                <c:pt idx="11036">
                  <c:v>4.0000999999999998</c:v>
                </c:pt>
                <c:pt idx="11037">
                  <c:v>1E-4</c:v>
                </c:pt>
                <c:pt idx="11038">
                  <c:v>2.0001000000000002</c:v>
                </c:pt>
                <c:pt idx="11039">
                  <c:v>1.0001</c:v>
                </c:pt>
                <c:pt idx="11040">
                  <c:v>1E-4</c:v>
                </c:pt>
                <c:pt idx="11041">
                  <c:v>1E-4</c:v>
                </c:pt>
                <c:pt idx="11042">
                  <c:v>1.0001</c:v>
                </c:pt>
                <c:pt idx="11043">
                  <c:v>1E-4</c:v>
                </c:pt>
                <c:pt idx="11044">
                  <c:v>1E-4</c:v>
                </c:pt>
                <c:pt idx="11045">
                  <c:v>1E-4</c:v>
                </c:pt>
                <c:pt idx="11046">
                  <c:v>1.0001</c:v>
                </c:pt>
                <c:pt idx="11047">
                  <c:v>1E-4</c:v>
                </c:pt>
                <c:pt idx="11048">
                  <c:v>1E-4</c:v>
                </c:pt>
                <c:pt idx="11049">
                  <c:v>1E-4</c:v>
                </c:pt>
                <c:pt idx="11050">
                  <c:v>1E-4</c:v>
                </c:pt>
                <c:pt idx="11051">
                  <c:v>1E-4</c:v>
                </c:pt>
                <c:pt idx="11052">
                  <c:v>1E-4</c:v>
                </c:pt>
                <c:pt idx="11053">
                  <c:v>1E-4</c:v>
                </c:pt>
                <c:pt idx="11054">
                  <c:v>1E-4</c:v>
                </c:pt>
                <c:pt idx="11055">
                  <c:v>2.0001000000000002</c:v>
                </c:pt>
                <c:pt idx="11056">
                  <c:v>1E-4</c:v>
                </c:pt>
                <c:pt idx="11057">
                  <c:v>1E-4</c:v>
                </c:pt>
                <c:pt idx="11058">
                  <c:v>1E-4</c:v>
                </c:pt>
                <c:pt idx="11059">
                  <c:v>1E-4</c:v>
                </c:pt>
                <c:pt idx="11060">
                  <c:v>4.0000999999999998</c:v>
                </c:pt>
                <c:pt idx="11061">
                  <c:v>6.0000999999999998</c:v>
                </c:pt>
                <c:pt idx="11062">
                  <c:v>3.0001000000000002</c:v>
                </c:pt>
                <c:pt idx="11063">
                  <c:v>3.0001000000000002</c:v>
                </c:pt>
                <c:pt idx="11064">
                  <c:v>6.0000999999999998</c:v>
                </c:pt>
                <c:pt idx="11065">
                  <c:v>11.0001</c:v>
                </c:pt>
                <c:pt idx="11066">
                  <c:v>8.0000999999999998</c:v>
                </c:pt>
                <c:pt idx="11067">
                  <c:v>10.0001</c:v>
                </c:pt>
                <c:pt idx="11068">
                  <c:v>9.0000999999999998</c:v>
                </c:pt>
                <c:pt idx="11069">
                  <c:v>10.0001</c:v>
                </c:pt>
                <c:pt idx="11070">
                  <c:v>3.0001000000000002</c:v>
                </c:pt>
                <c:pt idx="11071">
                  <c:v>1.0001</c:v>
                </c:pt>
                <c:pt idx="11072">
                  <c:v>3.0001000000000002</c:v>
                </c:pt>
                <c:pt idx="11073">
                  <c:v>3.0001000000000002</c:v>
                </c:pt>
                <c:pt idx="11074">
                  <c:v>2.0001000000000002</c:v>
                </c:pt>
                <c:pt idx="11075">
                  <c:v>1E-4</c:v>
                </c:pt>
                <c:pt idx="11076">
                  <c:v>1.0001</c:v>
                </c:pt>
                <c:pt idx="11077">
                  <c:v>1E-4</c:v>
                </c:pt>
                <c:pt idx="11078">
                  <c:v>1.0001</c:v>
                </c:pt>
                <c:pt idx="11079">
                  <c:v>1E-4</c:v>
                </c:pt>
                <c:pt idx="11080">
                  <c:v>1E-4</c:v>
                </c:pt>
                <c:pt idx="11081">
                  <c:v>1E-4</c:v>
                </c:pt>
                <c:pt idx="11082">
                  <c:v>1.0001</c:v>
                </c:pt>
                <c:pt idx="11083">
                  <c:v>1E-4</c:v>
                </c:pt>
                <c:pt idx="11084">
                  <c:v>1E-4</c:v>
                </c:pt>
                <c:pt idx="11085">
                  <c:v>1E-4</c:v>
                </c:pt>
                <c:pt idx="11086">
                  <c:v>1E-4</c:v>
                </c:pt>
                <c:pt idx="11087">
                  <c:v>1E-4</c:v>
                </c:pt>
                <c:pt idx="11088">
                  <c:v>1E-4</c:v>
                </c:pt>
                <c:pt idx="11089">
                  <c:v>1E-4</c:v>
                </c:pt>
                <c:pt idx="11090">
                  <c:v>1.0001</c:v>
                </c:pt>
                <c:pt idx="11091">
                  <c:v>1E-4</c:v>
                </c:pt>
                <c:pt idx="11092">
                  <c:v>1E-4</c:v>
                </c:pt>
                <c:pt idx="11093">
                  <c:v>1E-4</c:v>
                </c:pt>
                <c:pt idx="11094">
                  <c:v>1.0001</c:v>
                </c:pt>
                <c:pt idx="11095">
                  <c:v>1.0001</c:v>
                </c:pt>
                <c:pt idx="11096">
                  <c:v>1E-4</c:v>
                </c:pt>
                <c:pt idx="11097">
                  <c:v>1E-4</c:v>
                </c:pt>
                <c:pt idx="11098">
                  <c:v>1E-4</c:v>
                </c:pt>
                <c:pt idx="11099">
                  <c:v>1.0001</c:v>
                </c:pt>
                <c:pt idx="11100">
                  <c:v>5.0000999999999998</c:v>
                </c:pt>
                <c:pt idx="11101">
                  <c:v>7.0000999999999998</c:v>
                </c:pt>
                <c:pt idx="11102">
                  <c:v>8.0000999999999998</c:v>
                </c:pt>
                <c:pt idx="11103">
                  <c:v>10.0001</c:v>
                </c:pt>
                <c:pt idx="11104">
                  <c:v>10.0001</c:v>
                </c:pt>
                <c:pt idx="11105">
                  <c:v>4.0000999999999998</c:v>
                </c:pt>
                <c:pt idx="11106">
                  <c:v>10.0001</c:v>
                </c:pt>
                <c:pt idx="11107">
                  <c:v>6.0000999999999998</c:v>
                </c:pt>
                <c:pt idx="11108">
                  <c:v>3.0001000000000002</c:v>
                </c:pt>
                <c:pt idx="11109">
                  <c:v>2.0001000000000002</c:v>
                </c:pt>
                <c:pt idx="11110">
                  <c:v>2.0001000000000002</c:v>
                </c:pt>
                <c:pt idx="11111">
                  <c:v>1.0001</c:v>
                </c:pt>
                <c:pt idx="11112">
                  <c:v>1.0001</c:v>
                </c:pt>
                <c:pt idx="11113">
                  <c:v>2.0001000000000002</c:v>
                </c:pt>
                <c:pt idx="11114">
                  <c:v>1.0001</c:v>
                </c:pt>
                <c:pt idx="11115">
                  <c:v>1E-4</c:v>
                </c:pt>
                <c:pt idx="11116">
                  <c:v>1E-4</c:v>
                </c:pt>
                <c:pt idx="11117">
                  <c:v>1E-4</c:v>
                </c:pt>
                <c:pt idx="11118">
                  <c:v>1.0001</c:v>
                </c:pt>
                <c:pt idx="11119">
                  <c:v>1E-4</c:v>
                </c:pt>
                <c:pt idx="11120">
                  <c:v>1.0001</c:v>
                </c:pt>
                <c:pt idx="11121">
                  <c:v>1E-4</c:v>
                </c:pt>
                <c:pt idx="11122">
                  <c:v>1E-4</c:v>
                </c:pt>
                <c:pt idx="11123">
                  <c:v>1.0001</c:v>
                </c:pt>
                <c:pt idx="11124">
                  <c:v>1E-4</c:v>
                </c:pt>
                <c:pt idx="11125">
                  <c:v>1.0001</c:v>
                </c:pt>
                <c:pt idx="11126">
                  <c:v>1E-4</c:v>
                </c:pt>
                <c:pt idx="11127">
                  <c:v>1E-4</c:v>
                </c:pt>
                <c:pt idx="11128">
                  <c:v>1E-4</c:v>
                </c:pt>
                <c:pt idx="11129">
                  <c:v>1.0001</c:v>
                </c:pt>
                <c:pt idx="11130">
                  <c:v>1.0001</c:v>
                </c:pt>
                <c:pt idx="11131">
                  <c:v>1E-4</c:v>
                </c:pt>
                <c:pt idx="11132">
                  <c:v>1.0001</c:v>
                </c:pt>
                <c:pt idx="11133">
                  <c:v>1.0001</c:v>
                </c:pt>
                <c:pt idx="11134">
                  <c:v>1E-4</c:v>
                </c:pt>
                <c:pt idx="11135">
                  <c:v>3.0001000000000002</c:v>
                </c:pt>
                <c:pt idx="11136">
                  <c:v>3.0001000000000002</c:v>
                </c:pt>
                <c:pt idx="11137">
                  <c:v>1.0001</c:v>
                </c:pt>
                <c:pt idx="11138">
                  <c:v>5.0000999999999998</c:v>
                </c:pt>
                <c:pt idx="11139">
                  <c:v>7.0000999999999998</c:v>
                </c:pt>
                <c:pt idx="11140">
                  <c:v>9.0000999999999998</c:v>
                </c:pt>
                <c:pt idx="11141">
                  <c:v>7.0000999999999998</c:v>
                </c:pt>
                <c:pt idx="11142">
                  <c:v>5.0000999999999998</c:v>
                </c:pt>
                <c:pt idx="11143">
                  <c:v>7.0000999999999998</c:v>
                </c:pt>
                <c:pt idx="11144">
                  <c:v>8.0000999999999998</c:v>
                </c:pt>
                <c:pt idx="11145">
                  <c:v>1.0001</c:v>
                </c:pt>
                <c:pt idx="11146">
                  <c:v>6.0000999999999998</c:v>
                </c:pt>
                <c:pt idx="11147">
                  <c:v>1E-4</c:v>
                </c:pt>
                <c:pt idx="11148">
                  <c:v>2.0001000000000002</c:v>
                </c:pt>
                <c:pt idx="11149">
                  <c:v>1.0001</c:v>
                </c:pt>
                <c:pt idx="11150">
                  <c:v>1E-4</c:v>
                </c:pt>
                <c:pt idx="11151">
                  <c:v>1.0001</c:v>
                </c:pt>
                <c:pt idx="11152">
                  <c:v>1.0001</c:v>
                </c:pt>
                <c:pt idx="11153">
                  <c:v>1.0001</c:v>
                </c:pt>
                <c:pt idx="11154">
                  <c:v>1.0001</c:v>
                </c:pt>
                <c:pt idx="11155">
                  <c:v>1.0001</c:v>
                </c:pt>
                <c:pt idx="11156">
                  <c:v>1E-4</c:v>
                </c:pt>
                <c:pt idx="11157">
                  <c:v>2.0001000000000002</c:v>
                </c:pt>
                <c:pt idx="11158">
                  <c:v>1.0001</c:v>
                </c:pt>
                <c:pt idx="11159">
                  <c:v>1E-4</c:v>
                </c:pt>
                <c:pt idx="11160">
                  <c:v>1.0001</c:v>
                </c:pt>
                <c:pt idx="11161">
                  <c:v>1E-4</c:v>
                </c:pt>
                <c:pt idx="11162">
                  <c:v>1E-4</c:v>
                </c:pt>
                <c:pt idx="11163">
                  <c:v>1E-4</c:v>
                </c:pt>
                <c:pt idx="11164">
                  <c:v>1E-4</c:v>
                </c:pt>
                <c:pt idx="11165">
                  <c:v>1.0001</c:v>
                </c:pt>
                <c:pt idx="11166">
                  <c:v>1E-4</c:v>
                </c:pt>
                <c:pt idx="11167">
                  <c:v>1.0001</c:v>
                </c:pt>
                <c:pt idx="11168">
                  <c:v>1E-4</c:v>
                </c:pt>
                <c:pt idx="11169">
                  <c:v>1.0001</c:v>
                </c:pt>
                <c:pt idx="11170">
                  <c:v>6.0000999999999998</c:v>
                </c:pt>
                <c:pt idx="11171">
                  <c:v>7.0000999999999998</c:v>
                </c:pt>
                <c:pt idx="11172">
                  <c:v>4.0000999999999998</c:v>
                </c:pt>
                <c:pt idx="11173">
                  <c:v>10.0001</c:v>
                </c:pt>
                <c:pt idx="11174">
                  <c:v>9.0000999999999998</c:v>
                </c:pt>
                <c:pt idx="11175">
                  <c:v>4.0000999999999998</c:v>
                </c:pt>
                <c:pt idx="11176">
                  <c:v>9.0000999999999998</c:v>
                </c:pt>
                <c:pt idx="11177">
                  <c:v>7.0000999999999998</c:v>
                </c:pt>
                <c:pt idx="11178">
                  <c:v>3.0001000000000002</c:v>
                </c:pt>
                <c:pt idx="11179">
                  <c:v>4.0000999999999998</c:v>
                </c:pt>
                <c:pt idx="11180">
                  <c:v>7.0000999999999998</c:v>
                </c:pt>
                <c:pt idx="11181">
                  <c:v>1.0001</c:v>
                </c:pt>
                <c:pt idx="11182">
                  <c:v>1.0001</c:v>
                </c:pt>
                <c:pt idx="11183">
                  <c:v>1.0001</c:v>
                </c:pt>
                <c:pt idx="11184">
                  <c:v>2.0001000000000002</c:v>
                </c:pt>
                <c:pt idx="11185">
                  <c:v>2.0001000000000002</c:v>
                </c:pt>
                <c:pt idx="11186">
                  <c:v>2.0001000000000002</c:v>
                </c:pt>
                <c:pt idx="11187">
                  <c:v>3.0001000000000002</c:v>
                </c:pt>
                <c:pt idx="11188">
                  <c:v>2.0001000000000002</c:v>
                </c:pt>
                <c:pt idx="11189">
                  <c:v>1E-4</c:v>
                </c:pt>
                <c:pt idx="11190">
                  <c:v>1.0001</c:v>
                </c:pt>
                <c:pt idx="11191">
                  <c:v>1E-4</c:v>
                </c:pt>
                <c:pt idx="11192">
                  <c:v>1.0001</c:v>
                </c:pt>
                <c:pt idx="11193">
                  <c:v>1E-4</c:v>
                </c:pt>
                <c:pt idx="11194">
                  <c:v>1E-4</c:v>
                </c:pt>
                <c:pt idx="11195">
                  <c:v>1E-4</c:v>
                </c:pt>
                <c:pt idx="11196">
                  <c:v>1E-4</c:v>
                </c:pt>
                <c:pt idx="11197">
                  <c:v>1E-4</c:v>
                </c:pt>
                <c:pt idx="11198">
                  <c:v>1E-4</c:v>
                </c:pt>
                <c:pt idx="11199">
                  <c:v>1E-4</c:v>
                </c:pt>
                <c:pt idx="11200">
                  <c:v>1E-4</c:v>
                </c:pt>
                <c:pt idx="11201">
                  <c:v>1E-4</c:v>
                </c:pt>
                <c:pt idx="11202">
                  <c:v>1E-4</c:v>
                </c:pt>
                <c:pt idx="11203">
                  <c:v>1E-4</c:v>
                </c:pt>
                <c:pt idx="11204">
                  <c:v>5.0000999999999998</c:v>
                </c:pt>
                <c:pt idx="11205">
                  <c:v>1E-4</c:v>
                </c:pt>
                <c:pt idx="11206">
                  <c:v>1.0001</c:v>
                </c:pt>
                <c:pt idx="11207">
                  <c:v>1E-4</c:v>
                </c:pt>
                <c:pt idx="11208">
                  <c:v>3.0001000000000002</c:v>
                </c:pt>
                <c:pt idx="11209">
                  <c:v>4.0000999999999998</c:v>
                </c:pt>
                <c:pt idx="11210">
                  <c:v>2.0001000000000002</c:v>
                </c:pt>
                <c:pt idx="11211">
                  <c:v>6.0000999999999998</c:v>
                </c:pt>
                <c:pt idx="11212">
                  <c:v>8.0000999999999998</c:v>
                </c:pt>
                <c:pt idx="11213">
                  <c:v>7.0000999999999998</c:v>
                </c:pt>
                <c:pt idx="11214">
                  <c:v>1.0001</c:v>
                </c:pt>
                <c:pt idx="11215">
                  <c:v>8.0000999999999998</c:v>
                </c:pt>
                <c:pt idx="11216">
                  <c:v>1E-4</c:v>
                </c:pt>
                <c:pt idx="11217">
                  <c:v>1E-4</c:v>
                </c:pt>
                <c:pt idx="11218">
                  <c:v>1.0001</c:v>
                </c:pt>
                <c:pt idx="11219">
                  <c:v>3.0001000000000002</c:v>
                </c:pt>
                <c:pt idx="11220">
                  <c:v>3.0001000000000002</c:v>
                </c:pt>
                <c:pt idx="11221">
                  <c:v>1E-4</c:v>
                </c:pt>
                <c:pt idx="11222">
                  <c:v>1E-4</c:v>
                </c:pt>
                <c:pt idx="11223">
                  <c:v>2.0001000000000002</c:v>
                </c:pt>
                <c:pt idx="11224">
                  <c:v>1.0001</c:v>
                </c:pt>
                <c:pt idx="11225">
                  <c:v>1.0001</c:v>
                </c:pt>
                <c:pt idx="11226">
                  <c:v>1.0001</c:v>
                </c:pt>
                <c:pt idx="11227">
                  <c:v>2.0001000000000002</c:v>
                </c:pt>
                <c:pt idx="11228">
                  <c:v>1E-4</c:v>
                </c:pt>
                <c:pt idx="11229">
                  <c:v>1E-4</c:v>
                </c:pt>
                <c:pt idx="11230">
                  <c:v>1E-4</c:v>
                </c:pt>
                <c:pt idx="11231">
                  <c:v>1.0001</c:v>
                </c:pt>
                <c:pt idx="11232">
                  <c:v>1E-4</c:v>
                </c:pt>
                <c:pt idx="11233">
                  <c:v>1E-4</c:v>
                </c:pt>
                <c:pt idx="11234">
                  <c:v>1.0001</c:v>
                </c:pt>
                <c:pt idx="11235">
                  <c:v>1.0001</c:v>
                </c:pt>
                <c:pt idx="11236">
                  <c:v>1E-4</c:v>
                </c:pt>
                <c:pt idx="11237">
                  <c:v>1E-4</c:v>
                </c:pt>
                <c:pt idx="11238">
                  <c:v>1E-4</c:v>
                </c:pt>
                <c:pt idx="11239">
                  <c:v>1E-4</c:v>
                </c:pt>
                <c:pt idx="11240">
                  <c:v>1E-4</c:v>
                </c:pt>
                <c:pt idx="11241">
                  <c:v>2.0001000000000002</c:v>
                </c:pt>
                <c:pt idx="11242">
                  <c:v>6.0000999999999998</c:v>
                </c:pt>
                <c:pt idx="11243">
                  <c:v>4.0000999999999998</c:v>
                </c:pt>
                <c:pt idx="11244">
                  <c:v>5.0000999999999998</c:v>
                </c:pt>
                <c:pt idx="11245">
                  <c:v>11.0001</c:v>
                </c:pt>
                <c:pt idx="11246">
                  <c:v>7.0000999999999998</c:v>
                </c:pt>
                <c:pt idx="11247">
                  <c:v>14.0001</c:v>
                </c:pt>
                <c:pt idx="11248">
                  <c:v>12.0001</c:v>
                </c:pt>
                <c:pt idx="11249">
                  <c:v>7.0000999999999998</c:v>
                </c:pt>
                <c:pt idx="11250">
                  <c:v>5.0000999999999998</c:v>
                </c:pt>
                <c:pt idx="11251">
                  <c:v>6.0000999999999998</c:v>
                </c:pt>
                <c:pt idx="11252">
                  <c:v>3.0001000000000002</c:v>
                </c:pt>
                <c:pt idx="11253">
                  <c:v>6.0000999999999998</c:v>
                </c:pt>
                <c:pt idx="11254">
                  <c:v>3.0001000000000002</c:v>
                </c:pt>
                <c:pt idx="11255">
                  <c:v>2.0001000000000002</c:v>
                </c:pt>
                <c:pt idx="11256">
                  <c:v>2.0001000000000002</c:v>
                </c:pt>
                <c:pt idx="11257">
                  <c:v>1E-4</c:v>
                </c:pt>
                <c:pt idx="11258">
                  <c:v>2.0001000000000002</c:v>
                </c:pt>
                <c:pt idx="11259">
                  <c:v>1E-4</c:v>
                </c:pt>
                <c:pt idx="11260">
                  <c:v>1.0001</c:v>
                </c:pt>
                <c:pt idx="11261">
                  <c:v>2.0001000000000002</c:v>
                </c:pt>
                <c:pt idx="11262">
                  <c:v>1.0001</c:v>
                </c:pt>
                <c:pt idx="11263">
                  <c:v>1E-4</c:v>
                </c:pt>
                <c:pt idx="11264">
                  <c:v>1E-4</c:v>
                </c:pt>
                <c:pt idx="11265">
                  <c:v>1E-4</c:v>
                </c:pt>
                <c:pt idx="11266">
                  <c:v>1E-4</c:v>
                </c:pt>
                <c:pt idx="11267">
                  <c:v>1.0001</c:v>
                </c:pt>
                <c:pt idx="11268">
                  <c:v>1E-4</c:v>
                </c:pt>
                <c:pt idx="11269">
                  <c:v>1E-4</c:v>
                </c:pt>
                <c:pt idx="11270">
                  <c:v>1E-4</c:v>
                </c:pt>
                <c:pt idx="11271">
                  <c:v>1.0001</c:v>
                </c:pt>
                <c:pt idx="11272">
                  <c:v>1E-4</c:v>
                </c:pt>
                <c:pt idx="11273">
                  <c:v>1E-4</c:v>
                </c:pt>
                <c:pt idx="11274">
                  <c:v>1E-4</c:v>
                </c:pt>
                <c:pt idx="11275">
                  <c:v>1.0001</c:v>
                </c:pt>
                <c:pt idx="11276">
                  <c:v>1E-4</c:v>
                </c:pt>
                <c:pt idx="11277">
                  <c:v>3.0001000000000002</c:v>
                </c:pt>
                <c:pt idx="11278">
                  <c:v>4.0000999999999998</c:v>
                </c:pt>
                <c:pt idx="11279">
                  <c:v>4.0000999999999998</c:v>
                </c:pt>
                <c:pt idx="11280">
                  <c:v>5.0000999999999998</c:v>
                </c:pt>
                <c:pt idx="11281">
                  <c:v>5.0000999999999998</c:v>
                </c:pt>
                <c:pt idx="11282">
                  <c:v>9.0000999999999998</c:v>
                </c:pt>
                <c:pt idx="11283">
                  <c:v>12.0001</c:v>
                </c:pt>
                <c:pt idx="11284">
                  <c:v>8.0000999999999998</c:v>
                </c:pt>
                <c:pt idx="11285">
                  <c:v>9.0000999999999998</c:v>
                </c:pt>
                <c:pt idx="11286">
                  <c:v>10.0001</c:v>
                </c:pt>
                <c:pt idx="11287">
                  <c:v>6.0000999999999998</c:v>
                </c:pt>
                <c:pt idx="11288">
                  <c:v>10.0001</c:v>
                </c:pt>
                <c:pt idx="11289">
                  <c:v>7.0000999999999998</c:v>
                </c:pt>
                <c:pt idx="11290">
                  <c:v>1E-4</c:v>
                </c:pt>
                <c:pt idx="11291">
                  <c:v>3.0001000000000002</c:v>
                </c:pt>
                <c:pt idx="11292">
                  <c:v>1E-4</c:v>
                </c:pt>
                <c:pt idx="11293">
                  <c:v>3.0001000000000002</c:v>
                </c:pt>
                <c:pt idx="11294">
                  <c:v>2.0001000000000002</c:v>
                </c:pt>
                <c:pt idx="11295">
                  <c:v>4.0000999999999998</c:v>
                </c:pt>
                <c:pt idx="11296">
                  <c:v>1.0001</c:v>
                </c:pt>
                <c:pt idx="11297">
                  <c:v>1.0001</c:v>
                </c:pt>
                <c:pt idx="11298">
                  <c:v>1E-4</c:v>
                </c:pt>
                <c:pt idx="11299">
                  <c:v>1E-4</c:v>
                </c:pt>
                <c:pt idx="11300">
                  <c:v>1E-4</c:v>
                </c:pt>
                <c:pt idx="11301">
                  <c:v>1E-4</c:v>
                </c:pt>
                <c:pt idx="11302">
                  <c:v>1E-4</c:v>
                </c:pt>
                <c:pt idx="11303">
                  <c:v>1E-4</c:v>
                </c:pt>
                <c:pt idx="11304">
                  <c:v>1E-4</c:v>
                </c:pt>
                <c:pt idx="11305">
                  <c:v>1.0001</c:v>
                </c:pt>
                <c:pt idx="11306">
                  <c:v>2.0001000000000002</c:v>
                </c:pt>
                <c:pt idx="11307">
                  <c:v>1E-4</c:v>
                </c:pt>
                <c:pt idx="11308">
                  <c:v>1.0001</c:v>
                </c:pt>
                <c:pt idx="11309">
                  <c:v>1E-4</c:v>
                </c:pt>
                <c:pt idx="11310">
                  <c:v>1.0001</c:v>
                </c:pt>
                <c:pt idx="11311">
                  <c:v>1E-4</c:v>
                </c:pt>
                <c:pt idx="11312">
                  <c:v>1E-4</c:v>
                </c:pt>
                <c:pt idx="11313">
                  <c:v>2.0001000000000002</c:v>
                </c:pt>
                <c:pt idx="11314">
                  <c:v>1.0001</c:v>
                </c:pt>
                <c:pt idx="11315">
                  <c:v>1.0001</c:v>
                </c:pt>
                <c:pt idx="11316">
                  <c:v>3.0001000000000002</c:v>
                </c:pt>
                <c:pt idx="11317">
                  <c:v>9.0000999999999998</c:v>
                </c:pt>
                <c:pt idx="11318">
                  <c:v>11.0001</c:v>
                </c:pt>
                <c:pt idx="11319">
                  <c:v>14.0001</c:v>
                </c:pt>
                <c:pt idx="11320">
                  <c:v>13.0001</c:v>
                </c:pt>
                <c:pt idx="11321">
                  <c:v>10.0001</c:v>
                </c:pt>
                <c:pt idx="11322">
                  <c:v>16.0001</c:v>
                </c:pt>
                <c:pt idx="11323">
                  <c:v>15.0001</c:v>
                </c:pt>
                <c:pt idx="11324">
                  <c:v>6.0000999999999998</c:v>
                </c:pt>
                <c:pt idx="11325">
                  <c:v>2.0001000000000002</c:v>
                </c:pt>
                <c:pt idx="11326">
                  <c:v>2.0001000000000002</c:v>
                </c:pt>
                <c:pt idx="11327">
                  <c:v>3.0001000000000002</c:v>
                </c:pt>
                <c:pt idx="11328">
                  <c:v>1.0001</c:v>
                </c:pt>
                <c:pt idx="11329">
                  <c:v>5.0000999999999998</c:v>
                </c:pt>
                <c:pt idx="11330">
                  <c:v>1E-4</c:v>
                </c:pt>
                <c:pt idx="11331">
                  <c:v>4.0000999999999998</c:v>
                </c:pt>
                <c:pt idx="11332">
                  <c:v>1.0001</c:v>
                </c:pt>
                <c:pt idx="11333">
                  <c:v>1E-4</c:v>
                </c:pt>
                <c:pt idx="11334">
                  <c:v>1E-4</c:v>
                </c:pt>
                <c:pt idx="11335">
                  <c:v>1E-4</c:v>
                </c:pt>
                <c:pt idx="11336">
                  <c:v>1E-4</c:v>
                </c:pt>
                <c:pt idx="11337">
                  <c:v>1E-4</c:v>
                </c:pt>
                <c:pt idx="11338">
                  <c:v>1E-4</c:v>
                </c:pt>
                <c:pt idx="11339">
                  <c:v>1.0001</c:v>
                </c:pt>
                <c:pt idx="11340">
                  <c:v>1E-4</c:v>
                </c:pt>
                <c:pt idx="11341">
                  <c:v>1E-4</c:v>
                </c:pt>
                <c:pt idx="11342">
                  <c:v>1E-4</c:v>
                </c:pt>
                <c:pt idx="11343">
                  <c:v>1E-4</c:v>
                </c:pt>
                <c:pt idx="11344">
                  <c:v>1E-4</c:v>
                </c:pt>
                <c:pt idx="11345">
                  <c:v>1.0001</c:v>
                </c:pt>
                <c:pt idx="11346">
                  <c:v>1E-4</c:v>
                </c:pt>
                <c:pt idx="11347">
                  <c:v>1E-4</c:v>
                </c:pt>
                <c:pt idx="11348">
                  <c:v>4.0000999999999998</c:v>
                </c:pt>
                <c:pt idx="11349">
                  <c:v>1.0001</c:v>
                </c:pt>
                <c:pt idx="11350">
                  <c:v>5.0000999999999998</c:v>
                </c:pt>
                <c:pt idx="11351">
                  <c:v>5.0000999999999998</c:v>
                </c:pt>
                <c:pt idx="11352">
                  <c:v>6.0000999999999998</c:v>
                </c:pt>
                <c:pt idx="11353">
                  <c:v>5.0000999999999998</c:v>
                </c:pt>
                <c:pt idx="11354">
                  <c:v>10.0001</c:v>
                </c:pt>
                <c:pt idx="11355">
                  <c:v>8.0000999999999998</c:v>
                </c:pt>
                <c:pt idx="11356">
                  <c:v>10.0001</c:v>
                </c:pt>
                <c:pt idx="11357">
                  <c:v>8.0000999999999998</c:v>
                </c:pt>
                <c:pt idx="11358">
                  <c:v>9.0000999999999998</c:v>
                </c:pt>
                <c:pt idx="11359">
                  <c:v>10.0001</c:v>
                </c:pt>
                <c:pt idx="11360">
                  <c:v>13.0001</c:v>
                </c:pt>
                <c:pt idx="11361">
                  <c:v>9.0000999999999998</c:v>
                </c:pt>
                <c:pt idx="11362">
                  <c:v>6.0000999999999998</c:v>
                </c:pt>
                <c:pt idx="11363">
                  <c:v>2.0001000000000002</c:v>
                </c:pt>
                <c:pt idx="11364">
                  <c:v>1E-4</c:v>
                </c:pt>
                <c:pt idx="11365">
                  <c:v>1.0001</c:v>
                </c:pt>
                <c:pt idx="11366">
                  <c:v>1E-4</c:v>
                </c:pt>
                <c:pt idx="11367">
                  <c:v>1.0001</c:v>
                </c:pt>
                <c:pt idx="11368">
                  <c:v>1.0001</c:v>
                </c:pt>
                <c:pt idx="11369">
                  <c:v>2.0001000000000002</c:v>
                </c:pt>
                <c:pt idx="11370">
                  <c:v>1E-4</c:v>
                </c:pt>
                <c:pt idx="11371">
                  <c:v>1E-4</c:v>
                </c:pt>
                <c:pt idx="11372">
                  <c:v>1.0001</c:v>
                </c:pt>
                <c:pt idx="11373">
                  <c:v>1E-4</c:v>
                </c:pt>
                <c:pt idx="11374">
                  <c:v>1E-4</c:v>
                </c:pt>
                <c:pt idx="11375">
                  <c:v>1E-4</c:v>
                </c:pt>
                <c:pt idx="11376">
                  <c:v>1.0001</c:v>
                </c:pt>
                <c:pt idx="11377">
                  <c:v>1E-4</c:v>
                </c:pt>
                <c:pt idx="11378">
                  <c:v>1E-4</c:v>
                </c:pt>
                <c:pt idx="11379">
                  <c:v>1E-4</c:v>
                </c:pt>
                <c:pt idx="11380">
                  <c:v>1E-4</c:v>
                </c:pt>
                <c:pt idx="11381">
                  <c:v>1E-4</c:v>
                </c:pt>
                <c:pt idx="11382">
                  <c:v>1E-4</c:v>
                </c:pt>
                <c:pt idx="11383">
                  <c:v>1E-4</c:v>
                </c:pt>
                <c:pt idx="11384">
                  <c:v>3.0001000000000002</c:v>
                </c:pt>
                <c:pt idx="11385">
                  <c:v>1.0001</c:v>
                </c:pt>
                <c:pt idx="11386">
                  <c:v>3.0001000000000002</c:v>
                </c:pt>
                <c:pt idx="11387">
                  <c:v>5.0000999999999998</c:v>
                </c:pt>
                <c:pt idx="11388">
                  <c:v>7.0000999999999998</c:v>
                </c:pt>
                <c:pt idx="11389">
                  <c:v>7.0000999999999998</c:v>
                </c:pt>
                <c:pt idx="11390">
                  <c:v>12.0001</c:v>
                </c:pt>
                <c:pt idx="11391">
                  <c:v>12.0001</c:v>
                </c:pt>
                <c:pt idx="11392">
                  <c:v>7.0000999999999998</c:v>
                </c:pt>
                <c:pt idx="11393">
                  <c:v>14.0001</c:v>
                </c:pt>
                <c:pt idx="11394">
                  <c:v>14.0001</c:v>
                </c:pt>
                <c:pt idx="11395">
                  <c:v>7.0000999999999998</c:v>
                </c:pt>
                <c:pt idx="11396">
                  <c:v>6.0000999999999998</c:v>
                </c:pt>
                <c:pt idx="11397">
                  <c:v>4.0000999999999998</c:v>
                </c:pt>
                <c:pt idx="11398">
                  <c:v>5.0000999999999998</c:v>
                </c:pt>
                <c:pt idx="11399">
                  <c:v>2.0001000000000002</c:v>
                </c:pt>
                <c:pt idx="11400">
                  <c:v>1.0001</c:v>
                </c:pt>
                <c:pt idx="11401">
                  <c:v>1.0001</c:v>
                </c:pt>
                <c:pt idx="11402">
                  <c:v>3.0001000000000002</c:v>
                </c:pt>
                <c:pt idx="11403">
                  <c:v>1.0001</c:v>
                </c:pt>
                <c:pt idx="11404">
                  <c:v>2.0001000000000002</c:v>
                </c:pt>
                <c:pt idx="11405">
                  <c:v>3.0001000000000002</c:v>
                </c:pt>
                <c:pt idx="11406">
                  <c:v>1E-4</c:v>
                </c:pt>
                <c:pt idx="11407">
                  <c:v>1E-4</c:v>
                </c:pt>
                <c:pt idx="11408">
                  <c:v>1E-4</c:v>
                </c:pt>
                <c:pt idx="11409">
                  <c:v>1.0001</c:v>
                </c:pt>
                <c:pt idx="11410">
                  <c:v>1E-4</c:v>
                </c:pt>
                <c:pt idx="11411">
                  <c:v>1E-4</c:v>
                </c:pt>
                <c:pt idx="11412">
                  <c:v>1E-4</c:v>
                </c:pt>
                <c:pt idx="11413">
                  <c:v>1E-4</c:v>
                </c:pt>
                <c:pt idx="11414">
                  <c:v>1E-4</c:v>
                </c:pt>
                <c:pt idx="11415">
                  <c:v>1E-4</c:v>
                </c:pt>
                <c:pt idx="11416">
                  <c:v>1E-4</c:v>
                </c:pt>
                <c:pt idx="11417">
                  <c:v>2.0001000000000002</c:v>
                </c:pt>
                <c:pt idx="11418">
                  <c:v>1.0001</c:v>
                </c:pt>
                <c:pt idx="11419">
                  <c:v>1E-4</c:v>
                </c:pt>
                <c:pt idx="11420">
                  <c:v>2.0001000000000002</c:v>
                </c:pt>
                <c:pt idx="11421">
                  <c:v>1.0001</c:v>
                </c:pt>
                <c:pt idx="11422">
                  <c:v>3.0001000000000002</c:v>
                </c:pt>
                <c:pt idx="11423">
                  <c:v>1E-4</c:v>
                </c:pt>
                <c:pt idx="11424">
                  <c:v>6.0000999999999998</c:v>
                </c:pt>
                <c:pt idx="11425">
                  <c:v>8.0000999999999998</c:v>
                </c:pt>
                <c:pt idx="11426">
                  <c:v>6.0000999999999998</c:v>
                </c:pt>
                <c:pt idx="11427">
                  <c:v>8.0000999999999998</c:v>
                </c:pt>
                <c:pt idx="11428">
                  <c:v>18.0001</c:v>
                </c:pt>
                <c:pt idx="11429">
                  <c:v>25.0001</c:v>
                </c:pt>
                <c:pt idx="11430">
                  <c:v>30.0001</c:v>
                </c:pt>
                <c:pt idx="11431">
                  <c:v>6.0000999999999998</c:v>
                </c:pt>
                <c:pt idx="11432">
                  <c:v>14.0001</c:v>
                </c:pt>
                <c:pt idx="11433">
                  <c:v>1.0001</c:v>
                </c:pt>
                <c:pt idx="11434">
                  <c:v>1.0001</c:v>
                </c:pt>
                <c:pt idx="11435">
                  <c:v>2.0001000000000002</c:v>
                </c:pt>
                <c:pt idx="11436">
                  <c:v>1.0001</c:v>
                </c:pt>
                <c:pt idx="11437">
                  <c:v>2.0001000000000002</c:v>
                </c:pt>
                <c:pt idx="11438">
                  <c:v>4.0000999999999998</c:v>
                </c:pt>
                <c:pt idx="11439">
                  <c:v>1.0001</c:v>
                </c:pt>
                <c:pt idx="11440">
                  <c:v>1E-4</c:v>
                </c:pt>
                <c:pt idx="11441">
                  <c:v>1E-4</c:v>
                </c:pt>
                <c:pt idx="11442">
                  <c:v>1.0001</c:v>
                </c:pt>
                <c:pt idx="11443">
                  <c:v>1E-4</c:v>
                </c:pt>
                <c:pt idx="11444">
                  <c:v>1E-4</c:v>
                </c:pt>
                <c:pt idx="11445">
                  <c:v>2.0001000000000002</c:v>
                </c:pt>
                <c:pt idx="11446">
                  <c:v>2.0001000000000002</c:v>
                </c:pt>
                <c:pt idx="11447">
                  <c:v>1E-4</c:v>
                </c:pt>
                <c:pt idx="11448">
                  <c:v>1E-4</c:v>
                </c:pt>
                <c:pt idx="11449">
                  <c:v>1.0001</c:v>
                </c:pt>
                <c:pt idx="11450">
                  <c:v>1E-4</c:v>
                </c:pt>
                <c:pt idx="11451">
                  <c:v>1E-4</c:v>
                </c:pt>
                <c:pt idx="11452">
                  <c:v>1E-4</c:v>
                </c:pt>
                <c:pt idx="11453">
                  <c:v>1E-4</c:v>
                </c:pt>
                <c:pt idx="11454">
                  <c:v>1E-4</c:v>
                </c:pt>
                <c:pt idx="11455">
                  <c:v>1E-4</c:v>
                </c:pt>
                <c:pt idx="11456">
                  <c:v>1E-4</c:v>
                </c:pt>
                <c:pt idx="11457">
                  <c:v>5.0000999999999998</c:v>
                </c:pt>
                <c:pt idx="11458">
                  <c:v>3.0001000000000002</c:v>
                </c:pt>
                <c:pt idx="11459">
                  <c:v>3.0001000000000002</c:v>
                </c:pt>
                <c:pt idx="11460">
                  <c:v>4.0000999999999998</c:v>
                </c:pt>
                <c:pt idx="11461">
                  <c:v>1E-4</c:v>
                </c:pt>
                <c:pt idx="11462">
                  <c:v>3.0001000000000002</c:v>
                </c:pt>
                <c:pt idx="11463">
                  <c:v>7.0000999999999998</c:v>
                </c:pt>
                <c:pt idx="11464">
                  <c:v>10.0001</c:v>
                </c:pt>
                <c:pt idx="11465">
                  <c:v>11.0001</c:v>
                </c:pt>
                <c:pt idx="11466">
                  <c:v>11.0001</c:v>
                </c:pt>
                <c:pt idx="11467">
                  <c:v>10.0001</c:v>
                </c:pt>
                <c:pt idx="11468">
                  <c:v>6.0000999999999998</c:v>
                </c:pt>
                <c:pt idx="11469">
                  <c:v>3.0001000000000002</c:v>
                </c:pt>
                <c:pt idx="11470">
                  <c:v>4.0000999999999998</c:v>
                </c:pt>
                <c:pt idx="11471">
                  <c:v>4.0000999999999998</c:v>
                </c:pt>
                <c:pt idx="11472">
                  <c:v>1.0001</c:v>
                </c:pt>
                <c:pt idx="11473">
                  <c:v>1.0001</c:v>
                </c:pt>
                <c:pt idx="11474">
                  <c:v>1.0001</c:v>
                </c:pt>
                <c:pt idx="11475">
                  <c:v>1.0001</c:v>
                </c:pt>
                <c:pt idx="11476">
                  <c:v>1.0001</c:v>
                </c:pt>
                <c:pt idx="11477">
                  <c:v>1E-4</c:v>
                </c:pt>
                <c:pt idx="11478">
                  <c:v>1.0001</c:v>
                </c:pt>
                <c:pt idx="11479">
                  <c:v>1E-4</c:v>
                </c:pt>
                <c:pt idx="11480">
                  <c:v>1E-4</c:v>
                </c:pt>
                <c:pt idx="11481">
                  <c:v>1.0001</c:v>
                </c:pt>
                <c:pt idx="11482">
                  <c:v>1.0001</c:v>
                </c:pt>
                <c:pt idx="11483">
                  <c:v>1E-4</c:v>
                </c:pt>
                <c:pt idx="11484">
                  <c:v>1E-4</c:v>
                </c:pt>
                <c:pt idx="11485">
                  <c:v>1E-4</c:v>
                </c:pt>
                <c:pt idx="11486">
                  <c:v>1E-4</c:v>
                </c:pt>
                <c:pt idx="11487">
                  <c:v>1.0001</c:v>
                </c:pt>
                <c:pt idx="11488">
                  <c:v>1.0001</c:v>
                </c:pt>
                <c:pt idx="11489">
                  <c:v>1E-4</c:v>
                </c:pt>
                <c:pt idx="11490">
                  <c:v>2.0001000000000002</c:v>
                </c:pt>
                <c:pt idx="11491">
                  <c:v>5.0000999999999998</c:v>
                </c:pt>
                <c:pt idx="11492">
                  <c:v>8.0000999999999998</c:v>
                </c:pt>
                <c:pt idx="11493">
                  <c:v>12.0001</c:v>
                </c:pt>
                <c:pt idx="11494">
                  <c:v>21.0001</c:v>
                </c:pt>
                <c:pt idx="11495">
                  <c:v>28.0001</c:v>
                </c:pt>
                <c:pt idx="11496">
                  <c:v>59.000100000000003</c:v>
                </c:pt>
                <c:pt idx="11497">
                  <c:v>125.0001</c:v>
                </c:pt>
                <c:pt idx="11498">
                  <c:v>157.0001</c:v>
                </c:pt>
                <c:pt idx="11499">
                  <c:v>259.00009999999997</c:v>
                </c:pt>
                <c:pt idx="11500">
                  <c:v>343.00009999999997</c:v>
                </c:pt>
                <c:pt idx="11501">
                  <c:v>391.00009999999997</c:v>
                </c:pt>
                <c:pt idx="11502">
                  <c:v>297.00009999999997</c:v>
                </c:pt>
                <c:pt idx="11503">
                  <c:v>163.0001</c:v>
                </c:pt>
                <c:pt idx="11504">
                  <c:v>47.000100000000003</c:v>
                </c:pt>
                <c:pt idx="11505">
                  <c:v>14.0001</c:v>
                </c:pt>
                <c:pt idx="11506">
                  <c:v>2.0001000000000002</c:v>
                </c:pt>
                <c:pt idx="11507">
                  <c:v>6.0000999999999998</c:v>
                </c:pt>
                <c:pt idx="11508">
                  <c:v>3.0001000000000002</c:v>
                </c:pt>
                <c:pt idx="11509">
                  <c:v>5.0000999999999998</c:v>
                </c:pt>
                <c:pt idx="11510">
                  <c:v>3.0001000000000002</c:v>
                </c:pt>
                <c:pt idx="11511">
                  <c:v>1E-4</c:v>
                </c:pt>
                <c:pt idx="11512">
                  <c:v>2.0001000000000002</c:v>
                </c:pt>
                <c:pt idx="11513">
                  <c:v>1E-4</c:v>
                </c:pt>
                <c:pt idx="11514">
                  <c:v>1.0001</c:v>
                </c:pt>
                <c:pt idx="11515">
                  <c:v>1.0001</c:v>
                </c:pt>
                <c:pt idx="11516">
                  <c:v>1E-4</c:v>
                </c:pt>
                <c:pt idx="11517">
                  <c:v>1E-4</c:v>
                </c:pt>
                <c:pt idx="11518">
                  <c:v>1E-4</c:v>
                </c:pt>
                <c:pt idx="11519">
                  <c:v>1.0001</c:v>
                </c:pt>
                <c:pt idx="11520">
                  <c:v>1E-4</c:v>
                </c:pt>
                <c:pt idx="11521">
                  <c:v>1E-4</c:v>
                </c:pt>
                <c:pt idx="11522">
                  <c:v>1.0001</c:v>
                </c:pt>
                <c:pt idx="11523">
                  <c:v>1.0001</c:v>
                </c:pt>
                <c:pt idx="11524">
                  <c:v>1.0001</c:v>
                </c:pt>
                <c:pt idx="11525">
                  <c:v>1.0001</c:v>
                </c:pt>
                <c:pt idx="11526">
                  <c:v>1.0001</c:v>
                </c:pt>
                <c:pt idx="11527">
                  <c:v>1E-4</c:v>
                </c:pt>
                <c:pt idx="11528">
                  <c:v>1E-4</c:v>
                </c:pt>
                <c:pt idx="11529">
                  <c:v>1.0001</c:v>
                </c:pt>
                <c:pt idx="11530">
                  <c:v>1E-4</c:v>
                </c:pt>
                <c:pt idx="11531">
                  <c:v>2.0001000000000002</c:v>
                </c:pt>
                <c:pt idx="11532">
                  <c:v>4.0000999999999998</c:v>
                </c:pt>
                <c:pt idx="11533">
                  <c:v>4.0000999999999998</c:v>
                </c:pt>
                <c:pt idx="11534">
                  <c:v>4.0000999999999998</c:v>
                </c:pt>
                <c:pt idx="11535">
                  <c:v>11.0001</c:v>
                </c:pt>
                <c:pt idx="11536">
                  <c:v>19.0001</c:v>
                </c:pt>
                <c:pt idx="11537">
                  <c:v>38.000100000000003</c:v>
                </c:pt>
                <c:pt idx="11538">
                  <c:v>35.000100000000003</c:v>
                </c:pt>
                <c:pt idx="11539">
                  <c:v>28.0001</c:v>
                </c:pt>
                <c:pt idx="11540">
                  <c:v>16.0001</c:v>
                </c:pt>
                <c:pt idx="11541">
                  <c:v>5.0000999999999998</c:v>
                </c:pt>
                <c:pt idx="11542">
                  <c:v>4.0000999999999998</c:v>
                </c:pt>
                <c:pt idx="11543">
                  <c:v>1.0001</c:v>
                </c:pt>
                <c:pt idx="11544">
                  <c:v>1.0001</c:v>
                </c:pt>
                <c:pt idx="11545">
                  <c:v>2.0001000000000002</c:v>
                </c:pt>
                <c:pt idx="11546">
                  <c:v>2.0001000000000002</c:v>
                </c:pt>
                <c:pt idx="11547">
                  <c:v>1.0001</c:v>
                </c:pt>
                <c:pt idx="11548">
                  <c:v>1E-4</c:v>
                </c:pt>
                <c:pt idx="11549">
                  <c:v>1E-4</c:v>
                </c:pt>
                <c:pt idx="11550">
                  <c:v>2.0001000000000002</c:v>
                </c:pt>
                <c:pt idx="11551">
                  <c:v>1.0001</c:v>
                </c:pt>
                <c:pt idx="11552">
                  <c:v>1.0001</c:v>
                </c:pt>
                <c:pt idx="11553">
                  <c:v>1E-4</c:v>
                </c:pt>
                <c:pt idx="11554">
                  <c:v>1E-4</c:v>
                </c:pt>
                <c:pt idx="11555">
                  <c:v>1E-4</c:v>
                </c:pt>
                <c:pt idx="11556">
                  <c:v>1.0001</c:v>
                </c:pt>
                <c:pt idx="11557">
                  <c:v>1E-4</c:v>
                </c:pt>
                <c:pt idx="11558">
                  <c:v>1E-4</c:v>
                </c:pt>
                <c:pt idx="11559">
                  <c:v>2.0001000000000002</c:v>
                </c:pt>
                <c:pt idx="11560">
                  <c:v>1E-4</c:v>
                </c:pt>
                <c:pt idx="11561">
                  <c:v>1.0001</c:v>
                </c:pt>
                <c:pt idx="11562">
                  <c:v>1.0001</c:v>
                </c:pt>
                <c:pt idx="11563">
                  <c:v>3.0001000000000002</c:v>
                </c:pt>
                <c:pt idx="11564">
                  <c:v>8.0000999999999998</c:v>
                </c:pt>
                <c:pt idx="11565">
                  <c:v>7.0000999999999998</c:v>
                </c:pt>
                <c:pt idx="11566">
                  <c:v>22.0001</c:v>
                </c:pt>
                <c:pt idx="11567">
                  <c:v>38.000100000000003</c:v>
                </c:pt>
                <c:pt idx="11568">
                  <c:v>55.000100000000003</c:v>
                </c:pt>
                <c:pt idx="11569">
                  <c:v>100.0001</c:v>
                </c:pt>
                <c:pt idx="11570">
                  <c:v>161.0001</c:v>
                </c:pt>
                <c:pt idx="11571">
                  <c:v>199.0001</c:v>
                </c:pt>
                <c:pt idx="11572">
                  <c:v>262.00009999999997</c:v>
                </c:pt>
                <c:pt idx="11573">
                  <c:v>238.0001</c:v>
                </c:pt>
                <c:pt idx="11574">
                  <c:v>132.0001</c:v>
                </c:pt>
                <c:pt idx="11575">
                  <c:v>52.000100000000003</c:v>
                </c:pt>
                <c:pt idx="11576">
                  <c:v>23.0001</c:v>
                </c:pt>
                <c:pt idx="11577">
                  <c:v>5.0000999999999998</c:v>
                </c:pt>
                <c:pt idx="11578">
                  <c:v>2.0001000000000002</c:v>
                </c:pt>
                <c:pt idx="11579">
                  <c:v>1E-4</c:v>
                </c:pt>
                <c:pt idx="11580">
                  <c:v>1.0001</c:v>
                </c:pt>
                <c:pt idx="11581">
                  <c:v>3.0001000000000002</c:v>
                </c:pt>
                <c:pt idx="11582">
                  <c:v>1.0001</c:v>
                </c:pt>
                <c:pt idx="11583">
                  <c:v>1.0001</c:v>
                </c:pt>
                <c:pt idx="11584">
                  <c:v>1.0001</c:v>
                </c:pt>
                <c:pt idx="11585">
                  <c:v>1.0001</c:v>
                </c:pt>
                <c:pt idx="11586">
                  <c:v>1E-4</c:v>
                </c:pt>
                <c:pt idx="11587">
                  <c:v>1E-4</c:v>
                </c:pt>
                <c:pt idx="11588">
                  <c:v>1.0001</c:v>
                </c:pt>
                <c:pt idx="11589">
                  <c:v>1.0001</c:v>
                </c:pt>
                <c:pt idx="11590">
                  <c:v>1.0001</c:v>
                </c:pt>
                <c:pt idx="11591">
                  <c:v>1E-4</c:v>
                </c:pt>
                <c:pt idx="11592">
                  <c:v>1E-4</c:v>
                </c:pt>
                <c:pt idx="11593">
                  <c:v>1E-4</c:v>
                </c:pt>
                <c:pt idx="11594">
                  <c:v>1E-4</c:v>
                </c:pt>
                <c:pt idx="11595">
                  <c:v>1E-4</c:v>
                </c:pt>
                <c:pt idx="11596">
                  <c:v>1.0001</c:v>
                </c:pt>
                <c:pt idx="11597">
                  <c:v>1.0001</c:v>
                </c:pt>
                <c:pt idx="11598">
                  <c:v>1E-4</c:v>
                </c:pt>
                <c:pt idx="11599">
                  <c:v>1.0001</c:v>
                </c:pt>
                <c:pt idx="11600">
                  <c:v>1E-4</c:v>
                </c:pt>
                <c:pt idx="11601">
                  <c:v>1.0001</c:v>
                </c:pt>
                <c:pt idx="11602">
                  <c:v>2.0001000000000002</c:v>
                </c:pt>
                <c:pt idx="11603">
                  <c:v>2.0001000000000002</c:v>
                </c:pt>
                <c:pt idx="11604">
                  <c:v>8.0000999999999998</c:v>
                </c:pt>
                <c:pt idx="11605">
                  <c:v>4.0000999999999998</c:v>
                </c:pt>
                <c:pt idx="11606">
                  <c:v>6.0000999999999998</c:v>
                </c:pt>
                <c:pt idx="11607">
                  <c:v>24.0001</c:v>
                </c:pt>
                <c:pt idx="11608">
                  <c:v>30.0001</c:v>
                </c:pt>
                <c:pt idx="11609">
                  <c:v>33.000100000000003</c:v>
                </c:pt>
                <c:pt idx="11610">
                  <c:v>25.0001</c:v>
                </c:pt>
                <c:pt idx="11611">
                  <c:v>8.0000999999999998</c:v>
                </c:pt>
                <c:pt idx="11612">
                  <c:v>8.0000999999999998</c:v>
                </c:pt>
                <c:pt idx="11613">
                  <c:v>1E-4</c:v>
                </c:pt>
                <c:pt idx="11614">
                  <c:v>3.0001000000000002</c:v>
                </c:pt>
                <c:pt idx="11615">
                  <c:v>3.0001000000000002</c:v>
                </c:pt>
                <c:pt idx="11616">
                  <c:v>2.0001000000000002</c:v>
                </c:pt>
                <c:pt idx="11617">
                  <c:v>3.0001000000000002</c:v>
                </c:pt>
                <c:pt idx="11618">
                  <c:v>1.0001</c:v>
                </c:pt>
                <c:pt idx="11619">
                  <c:v>1.0001</c:v>
                </c:pt>
                <c:pt idx="11620">
                  <c:v>1.0001</c:v>
                </c:pt>
                <c:pt idx="11621">
                  <c:v>1E-4</c:v>
                </c:pt>
                <c:pt idx="11622">
                  <c:v>1E-4</c:v>
                </c:pt>
                <c:pt idx="11623">
                  <c:v>2.0001000000000002</c:v>
                </c:pt>
                <c:pt idx="11624">
                  <c:v>1.0001</c:v>
                </c:pt>
                <c:pt idx="11625">
                  <c:v>1E-4</c:v>
                </c:pt>
                <c:pt idx="11626">
                  <c:v>1.0001</c:v>
                </c:pt>
                <c:pt idx="11627">
                  <c:v>1E-4</c:v>
                </c:pt>
                <c:pt idx="11628">
                  <c:v>1.0001</c:v>
                </c:pt>
                <c:pt idx="11629">
                  <c:v>1E-4</c:v>
                </c:pt>
                <c:pt idx="11630">
                  <c:v>2.0001000000000002</c:v>
                </c:pt>
                <c:pt idx="11631">
                  <c:v>1E-4</c:v>
                </c:pt>
                <c:pt idx="11632">
                  <c:v>1E-4</c:v>
                </c:pt>
                <c:pt idx="11633">
                  <c:v>1E-4</c:v>
                </c:pt>
                <c:pt idx="11634">
                  <c:v>1E-4</c:v>
                </c:pt>
                <c:pt idx="11635">
                  <c:v>1.0001</c:v>
                </c:pt>
                <c:pt idx="11636">
                  <c:v>1E-4</c:v>
                </c:pt>
                <c:pt idx="11637">
                  <c:v>2.0001000000000002</c:v>
                </c:pt>
                <c:pt idx="11638">
                  <c:v>1E-4</c:v>
                </c:pt>
                <c:pt idx="11639">
                  <c:v>2.0001000000000002</c:v>
                </c:pt>
                <c:pt idx="11640">
                  <c:v>3.0001000000000002</c:v>
                </c:pt>
                <c:pt idx="11641">
                  <c:v>4.0000999999999998</c:v>
                </c:pt>
                <c:pt idx="11642">
                  <c:v>5.0000999999999998</c:v>
                </c:pt>
                <c:pt idx="11643">
                  <c:v>4.0000999999999998</c:v>
                </c:pt>
                <c:pt idx="11644">
                  <c:v>4.0000999999999998</c:v>
                </c:pt>
                <c:pt idx="11645">
                  <c:v>7.0000999999999998</c:v>
                </c:pt>
                <c:pt idx="11646">
                  <c:v>2.0001000000000002</c:v>
                </c:pt>
                <c:pt idx="11647">
                  <c:v>3.0001000000000002</c:v>
                </c:pt>
                <c:pt idx="11648">
                  <c:v>4.0000999999999998</c:v>
                </c:pt>
                <c:pt idx="11649">
                  <c:v>3.0001000000000002</c:v>
                </c:pt>
                <c:pt idx="11650">
                  <c:v>1.0001</c:v>
                </c:pt>
                <c:pt idx="11651">
                  <c:v>1.0001</c:v>
                </c:pt>
                <c:pt idx="11652">
                  <c:v>3.0001000000000002</c:v>
                </c:pt>
                <c:pt idx="11653">
                  <c:v>3.0001000000000002</c:v>
                </c:pt>
                <c:pt idx="11654">
                  <c:v>2.0001000000000002</c:v>
                </c:pt>
                <c:pt idx="11655">
                  <c:v>1E-4</c:v>
                </c:pt>
                <c:pt idx="11656">
                  <c:v>1E-4</c:v>
                </c:pt>
                <c:pt idx="11657">
                  <c:v>1E-4</c:v>
                </c:pt>
                <c:pt idx="11658">
                  <c:v>1E-4</c:v>
                </c:pt>
                <c:pt idx="11659">
                  <c:v>1.0001</c:v>
                </c:pt>
                <c:pt idx="11660">
                  <c:v>1E-4</c:v>
                </c:pt>
                <c:pt idx="11661">
                  <c:v>1E-4</c:v>
                </c:pt>
                <c:pt idx="11662">
                  <c:v>1.0001</c:v>
                </c:pt>
                <c:pt idx="11663">
                  <c:v>1.0001</c:v>
                </c:pt>
                <c:pt idx="11664">
                  <c:v>1E-4</c:v>
                </c:pt>
                <c:pt idx="11665">
                  <c:v>1E-4</c:v>
                </c:pt>
                <c:pt idx="11666">
                  <c:v>1E-4</c:v>
                </c:pt>
                <c:pt idx="11667">
                  <c:v>1E-4</c:v>
                </c:pt>
                <c:pt idx="11668">
                  <c:v>1E-4</c:v>
                </c:pt>
                <c:pt idx="11669">
                  <c:v>1E-4</c:v>
                </c:pt>
                <c:pt idx="11670">
                  <c:v>1E-4</c:v>
                </c:pt>
                <c:pt idx="11671">
                  <c:v>1E-4</c:v>
                </c:pt>
                <c:pt idx="11672">
                  <c:v>1E-4</c:v>
                </c:pt>
                <c:pt idx="11673">
                  <c:v>1E-4</c:v>
                </c:pt>
                <c:pt idx="11674">
                  <c:v>1.0001</c:v>
                </c:pt>
                <c:pt idx="11675">
                  <c:v>1.0001</c:v>
                </c:pt>
                <c:pt idx="11676">
                  <c:v>4.0000999999999998</c:v>
                </c:pt>
                <c:pt idx="11677">
                  <c:v>2.0001000000000002</c:v>
                </c:pt>
                <c:pt idx="11678">
                  <c:v>2.0001000000000002</c:v>
                </c:pt>
                <c:pt idx="11679">
                  <c:v>5.0000999999999998</c:v>
                </c:pt>
                <c:pt idx="11680">
                  <c:v>1.0001</c:v>
                </c:pt>
                <c:pt idx="11681">
                  <c:v>4.0000999999999998</c:v>
                </c:pt>
                <c:pt idx="11682">
                  <c:v>4.0000999999999998</c:v>
                </c:pt>
                <c:pt idx="11683">
                  <c:v>3.0001000000000002</c:v>
                </c:pt>
                <c:pt idx="11684">
                  <c:v>2.0001000000000002</c:v>
                </c:pt>
                <c:pt idx="11685">
                  <c:v>4.0000999999999998</c:v>
                </c:pt>
                <c:pt idx="11686">
                  <c:v>1.0001</c:v>
                </c:pt>
                <c:pt idx="11687">
                  <c:v>2.0001000000000002</c:v>
                </c:pt>
                <c:pt idx="11688">
                  <c:v>1.0001</c:v>
                </c:pt>
                <c:pt idx="11689">
                  <c:v>1E-4</c:v>
                </c:pt>
                <c:pt idx="11690">
                  <c:v>2.0001000000000002</c:v>
                </c:pt>
                <c:pt idx="11691">
                  <c:v>1.0001</c:v>
                </c:pt>
                <c:pt idx="11692">
                  <c:v>1E-4</c:v>
                </c:pt>
                <c:pt idx="11693">
                  <c:v>1E-4</c:v>
                </c:pt>
                <c:pt idx="11694">
                  <c:v>1E-4</c:v>
                </c:pt>
                <c:pt idx="11695">
                  <c:v>1E-4</c:v>
                </c:pt>
                <c:pt idx="11696">
                  <c:v>1E-4</c:v>
                </c:pt>
                <c:pt idx="11697">
                  <c:v>1E-4</c:v>
                </c:pt>
                <c:pt idx="11698">
                  <c:v>1E-4</c:v>
                </c:pt>
                <c:pt idx="11699">
                  <c:v>1E-4</c:v>
                </c:pt>
                <c:pt idx="11700">
                  <c:v>1E-4</c:v>
                </c:pt>
                <c:pt idx="11701">
                  <c:v>1E-4</c:v>
                </c:pt>
                <c:pt idx="11702">
                  <c:v>1E-4</c:v>
                </c:pt>
                <c:pt idx="11703">
                  <c:v>1E-4</c:v>
                </c:pt>
                <c:pt idx="11704">
                  <c:v>1E-4</c:v>
                </c:pt>
                <c:pt idx="11705">
                  <c:v>1E-4</c:v>
                </c:pt>
                <c:pt idx="11706">
                  <c:v>1.0001</c:v>
                </c:pt>
                <c:pt idx="11707">
                  <c:v>1E-4</c:v>
                </c:pt>
                <c:pt idx="11708">
                  <c:v>1.0001</c:v>
                </c:pt>
                <c:pt idx="11709">
                  <c:v>1.0001</c:v>
                </c:pt>
                <c:pt idx="11710">
                  <c:v>1.0001</c:v>
                </c:pt>
                <c:pt idx="11711">
                  <c:v>1E-4</c:v>
                </c:pt>
                <c:pt idx="11712">
                  <c:v>3.0001000000000002</c:v>
                </c:pt>
                <c:pt idx="11713">
                  <c:v>1.0001</c:v>
                </c:pt>
                <c:pt idx="11714">
                  <c:v>3.0001000000000002</c:v>
                </c:pt>
                <c:pt idx="11715">
                  <c:v>3.0001000000000002</c:v>
                </c:pt>
                <c:pt idx="11716">
                  <c:v>2.0001000000000002</c:v>
                </c:pt>
                <c:pt idx="11717">
                  <c:v>1.0001</c:v>
                </c:pt>
                <c:pt idx="11718">
                  <c:v>4.0000999999999998</c:v>
                </c:pt>
                <c:pt idx="11719">
                  <c:v>3.0001000000000002</c:v>
                </c:pt>
                <c:pt idx="11720">
                  <c:v>1.0001</c:v>
                </c:pt>
                <c:pt idx="11721">
                  <c:v>1.0001</c:v>
                </c:pt>
                <c:pt idx="11722">
                  <c:v>1.0001</c:v>
                </c:pt>
                <c:pt idx="11723">
                  <c:v>3.0001000000000002</c:v>
                </c:pt>
                <c:pt idx="11724">
                  <c:v>2.0001000000000002</c:v>
                </c:pt>
                <c:pt idx="11725">
                  <c:v>2.0001000000000002</c:v>
                </c:pt>
                <c:pt idx="11726">
                  <c:v>1.0001</c:v>
                </c:pt>
                <c:pt idx="11727">
                  <c:v>1.0001</c:v>
                </c:pt>
                <c:pt idx="11728">
                  <c:v>1E-4</c:v>
                </c:pt>
                <c:pt idx="11729">
                  <c:v>1.0001</c:v>
                </c:pt>
                <c:pt idx="11730">
                  <c:v>1E-4</c:v>
                </c:pt>
                <c:pt idx="11731">
                  <c:v>1.0001</c:v>
                </c:pt>
                <c:pt idx="11732">
                  <c:v>1E-4</c:v>
                </c:pt>
                <c:pt idx="11733">
                  <c:v>2.0001000000000002</c:v>
                </c:pt>
                <c:pt idx="11734">
                  <c:v>1E-4</c:v>
                </c:pt>
                <c:pt idx="11735">
                  <c:v>1E-4</c:v>
                </c:pt>
                <c:pt idx="11736">
                  <c:v>1E-4</c:v>
                </c:pt>
                <c:pt idx="11737">
                  <c:v>1.0001</c:v>
                </c:pt>
                <c:pt idx="11738">
                  <c:v>1E-4</c:v>
                </c:pt>
                <c:pt idx="11739">
                  <c:v>1E-4</c:v>
                </c:pt>
                <c:pt idx="11740">
                  <c:v>1E-4</c:v>
                </c:pt>
                <c:pt idx="11741">
                  <c:v>1.0001</c:v>
                </c:pt>
                <c:pt idx="11742">
                  <c:v>1E-4</c:v>
                </c:pt>
                <c:pt idx="11743">
                  <c:v>3.0001000000000002</c:v>
                </c:pt>
                <c:pt idx="11744">
                  <c:v>1E-4</c:v>
                </c:pt>
                <c:pt idx="11745">
                  <c:v>1.0001</c:v>
                </c:pt>
                <c:pt idx="11746">
                  <c:v>3.0001000000000002</c:v>
                </c:pt>
                <c:pt idx="11747">
                  <c:v>4.0000999999999998</c:v>
                </c:pt>
                <c:pt idx="11748">
                  <c:v>9.0000999999999998</c:v>
                </c:pt>
                <c:pt idx="11749">
                  <c:v>4.0000999999999998</c:v>
                </c:pt>
                <c:pt idx="11750">
                  <c:v>7.0000999999999998</c:v>
                </c:pt>
                <c:pt idx="11751">
                  <c:v>5.0000999999999998</c:v>
                </c:pt>
                <c:pt idx="11752">
                  <c:v>7.0000999999999998</c:v>
                </c:pt>
                <c:pt idx="11753">
                  <c:v>2.0001000000000002</c:v>
                </c:pt>
                <c:pt idx="11754">
                  <c:v>3.0001000000000002</c:v>
                </c:pt>
                <c:pt idx="11755">
                  <c:v>1.0001</c:v>
                </c:pt>
                <c:pt idx="11756">
                  <c:v>2.0001000000000002</c:v>
                </c:pt>
                <c:pt idx="11757">
                  <c:v>3.0001000000000002</c:v>
                </c:pt>
                <c:pt idx="11758">
                  <c:v>2.0001000000000002</c:v>
                </c:pt>
                <c:pt idx="11759">
                  <c:v>2.0001000000000002</c:v>
                </c:pt>
                <c:pt idx="11760">
                  <c:v>1E-4</c:v>
                </c:pt>
                <c:pt idx="11761">
                  <c:v>2.0001000000000002</c:v>
                </c:pt>
                <c:pt idx="11762">
                  <c:v>1.0001</c:v>
                </c:pt>
                <c:pt idx="11763">
                  <c:v>2.0001000000000002</c:v>
                </c:pt>
                <c:pt idx="11764">
                  <c:v>1E-4</c:v>
                </c:pt>
                <c:pt idx="11765">
                  <c:v>1.0001</c:v>
                </c:pt>
                <c:pt idx="11766">
                  <c:v>1E-4</c:v>
                </c:pt>
                <c:pt idx="11767">
                  <c:v>1.0001</c:v>
                </c:pt>
                <c:pt idx="11768">
                  <c:v>1E-4</c:v>
                </c:pt>
                <c:pt idx="11769">
                  <c:v>1E-4</c:v>
                </c:pt>
                <c:pt idx="11770">
                  <c:v>1.0001</c:v>
                </c:pt>
                <c:pt idx="11771">
                  <c:v>1E-4</c:v>
                </c:pt>
                <c:pt idx="11772">
                  <c:v>1E-4</c:v>
                </c:pt>
                <c:pt idx="11773">
                  <c:v>1E-4</c:v>
                </c:pt>
                <c:pt idx="11774">
                  <c:v>1.0001</c:v>
                </c:pt>
                <c:pt idx="11775">
                  <c:v>1.0001</c:v>
                </c:pt>
                <c:pt idx="11776">
                  <c:v>1E-4</c:v>
                </c:pt>
                <c:pt idx="11777">
                  <c:v>1E-4</c:v>
                </c:pt>
                <c:pt idx="11778">
                  <c:v>3.0001000000000002</c:v>
                </c:pt>
                <c:pt idx="11779">
                  <c:v>2.0001000000000002</c:v>
                </c:pt>
                <c:pt idx="11780">
                  <c:v>1.0001</c:v>
                </c:pt>
                <c:pt idx="11781">
                  <c:v>1.0001</c:v>
                </c:pt>
                <c:pt idx="11782">
                  <c:v>6.0000999999999998</c:v>
                </c:pt>
                <c:pt idx="11783">
                  <c:v>12.0001</c:v>
                </c:pt>
                <c:pt idx="11784">
                  <c:v>3.0001000000000002</c:v>
                </c:pt>
                <c:pt idx="11785">
                  <c:v>5.0000999999999998</c:v>
                </c:pt>
                <c:pt idx="11786">
                  <c:v>6.0000999999999998</c:v>
                </c:pt>
                <c:pt idx="11787">
                  <c:v>5.0000999999999998</c:v>
                </c:pt>
                <c:pt idx="11788">
                  <c:v>5.0000999999999998</c:v>
                </c:pt>
                <c:pt idx="11789">
                  <c:v>2.0001000000000002</c:v>
                </c:pt>
                <c:pt idx="11790">
                  <c:v>2.0001000000000002</c:v>
                </c:pt>
                <c:pt idx="11791">
                  <c:v>2.0001000000000002</c:v>
                </c:pt>
                <c:pt idx="11792">
                  <c:v>5.0000999999999998</c:v>
                </c:pt>
                <c:pt idx="11793">
                  <c:v>1.0001</c:v>
                </c:pt>
                <c:pt idx="11794">
                  <c:v>2.0001000000000002</c:v>
                </c:pt>
                <c:pt idx="11795">
                  <c:v>1E-4</c:v>
                </c:pt>
                <c:pt idx="11796">
                  <c:v>1E-4</c:v>
                </c:pt>
                <c:pt idx="11797">
                  <c:v>1.0001</c:v>
                </c:pt>
                <c:pt idx="11798">
                  <c:v>1.0001</c:v>
                </c:pt>
                <c:pt idx="11799">
                  <c:v>1E-4</c:v>
                </c:pt>
                <c:pt idx="11800">
                  <c:v>1.0001</c:v>
                </c:pt>
                <c:pt idx="11801">
                  <c:v>1E-4</c:v>
                </c:pt>
                <c:pt idx="11802">
                  <c:v>1E-4</c:v>
                </c:pt>
                <c:pt idx="11803">
                  <c:v>1.0001</c:v>
                </c:pt>
                <c:pt idx="11804">
                  <c:v>1E-4</c:v>
                </c:pt>
                <c:pt idx="11805">
                  <c:v>1E-4</c:v>
                </c:pt>
                <c:pt idx="11806">
                  <c:v>1.0001</c:v>
                </c:pt>
                <c:pt idx="11807">
                  <c:v>1E-4</c:v>
                </c:pt>
                <c:pt idx="11808">
                  <c:v>1E-4</c:v>
                </c:pt>
                <c:pt idx="11809">
                  <c:v>1E-4</c:v>
                </c:pt>
                <c:pt idx="11810">
                  <c:v>1.0001</c:v>
                </c:pt>
                <c:pt idx="11811">
                  <c:v>3.0001000000000002</c:v>
                </c:pt>
                <c:pt idx="11812">
                  <c:v>3.0001000000000002</c:v>
                </c:pt>
                <c:pt idx="11813">
                  <c:v>1.0001</c:v>
                </c:pt>
                <c:pt idx="11814">
                  <c:v>4.0000999999999998</c:v>
                </c:pt>
                <c:pt idx="11815">
                  <c:v>1.0001</c:v>
                </c:pt>
                <c:pt idx="11816">
                  <c:v>10.0001</c:v>
                </c:pt>
                <c:pt idx="11817">
                  <c:v>9.0000999999999998</c:v>
                </c:pt>
                <c:pt idx="11818">
                  <c:v>13.0001</c:v>
                </c:pt>
                <c:pt idx="11819">
                  <c:v>14.0001</c:v>
                </c:pt>
                <c:pt idx="11820">
                  <c:v>19.0001</c:v>
                </c:pt>
                <c:pt idx="11821">
                  <c:v>14.0001</c:v>
                </c:pt>
                <c:pt idx="11822">
                  <c:v>10.0001</c:v>
                </c:pt>
                <c:pt idx="11823">
                  <c:v>10.0001</c:v>
                </c:pt>
                <c:pt idx="11824">
                  <c:v>8.0000999999999998</c:v>
                </c:pt>
                <c:pt idx="11825">
                  <c:v>3.0001000000000002</c:v>
                </c:pt>
                <c:pt idx="11826">
                  <c:v>3.0001000000000002</c:v>
                </c:pt>
                <c:pt idx="11827">
                  <c:v>2.0001000000000002</c:v>
                </c:pt>
                <c:pt idx="11828">
                  <c:v>1.0001</c:v>
                </c:pt>
                <c:pt idx="11829">
                  <c:v>1.0001</c:v>
                </c:pt>
                <c:pt idx="11830">
                  <c:v>2.0001000000000002</c:v>
                </c:pt>
                <c:pt idx="11831">
                  <c:v>3.0001000000000002</c:v>
                </c:pt>
                <c:pt idx="11832">
                  <c:v>1.0001</c:v>
                </c:pt>
                <c:pt idx="11833">
                  <c:v>1.0001</c:v>
                </c:pt>
                <c:pt idx="11834">
                  <c:v>1.0001</c:v>
                </c:pt>
                <c:pt idx="11835">
                  <c:v>1.0001</c:v>
                </c:pt>
                <c:pt idx="11836">
                  <c:v>1E-4</c:v>
                </c:pt>
                <c:pt idx="11837">
                  <c:v>1E-4</c:v>
                </c:pt>
                <c:pt idx="11838">
                  <c:v>1E-4</c:v>
                </c:pt>
                <c:pt idx="11839">
                  <c:v>1.0001</c:v>
                </c:pt>
                <c:pt idx="11840">
                  <c:v>1.0001</c:v>
                </c:pt>
                <c:pt idx="11841">
                  <c:v>1.0001</c:v>
                </c:pt>
                <c:pt idx="11842">
                  <c:v>1.0001</c:v>
                </c:pt>
                <c:pt idx="11843">
                  <c:v>2.0001000000000002</c:v>
                </c:pt>
                <c:pt idx="11844">
                  <c:v>2.0001000000000002</c:v>
                </c:pt>
                <c:pt idx="11845">
                  <c:v>10.0001</c:v>
                </c:pt>
                <c:pt idx="11846">
                  <c:v>8.0000999999999998</c:v>
                </c:pt>
                <c:pt idx="11847">
                  <c:v>14.0001</c:v>
                </c:pt>
                <c:pt idx="11848">
                  <c:v>8.0000999999999998</c:v>
                </c:pt>
                <c:pt idx="11849">
                  <c:v>12.0001</c:v>
                </c:pt>
                <c:pt idx="11850">
                  <c:v>15.0001</c:v>
                </c:pt>
                <c:pt idx="11851">
                  <c:v>19.0001</c:v>
                </c:pt>
                <c:pt idx="11852">
                  <c:v>11.0001</c:v>
                </c:pt>
                <c:pt idx="11853">
                  <c:v>19.0001</c:v>
                </c:pt>
                <c:pt idx="11854">
                  <c:v>11.0001</c:v>
                </c:pt>
                <c:pt idx="11855">
                  <c:v>19.0001</c:v>
                </c:pt>
                <c:pt idx="11856">
                  <c:v>21.0001</c:v>
                </c:pt>
                <c:pt idx="11857">
                  <c:v>18.0001</c:v>
                </c:pt>
                <c:pt idx="11858">
                  <c:v>7.0000999999999998</c:v>
                </c:pt>
                <c:pt idx="11859">
                  <c:v>7.0000999999999998</c:v>
                </c:pt>
                <c:pt idx="11860">
                  <c:v>4.0000999999999998</c:v>
                </c:pt>
                <c:pt idx="11861">
                  <c:v>1.0001</c:v>
                </c:pt>
                <c:pt idx="11862">
                  <c:v>1.0001</c:v>
                </c:pt>
                <c:pt idx="11863">
                  <c:v>2.0001000000000002</c:v>
                </c:pt>
                <c:pt idx="11864">
                  <c:v>2.0001000000000002</c:v>
                </c:pt>
                <c:pt idx="11865">
                  <c:v>1.0001</c:v>
                </c:pt>
                <c:pt idx="11866">
                  <c:v>2.0001000000000002</c:v>
                </c:pt>
                <c:pt idx="11867">
                  <c:v>1E-4</c:v>
                </c:pt>
                <c:pt idx="11868">
                  <c:v>1.0001</c:v>
                </c:pt>
                <c:pt idx="11869">
                  <c:v>1E-4</c:v>
                </c:pt>
                <c:pt idx="11870">
                  <c:v>1E-4</c:v>
                </c:pt>
                <c:pt idx="11871">
                  <c:v>1E-4</c:v>
                </c:pt>
                <c:pt idx="11872">
                  <c:v>1.0001</c:v>
                </c:pt>
                <c:pt idx="11873">
                  <c:v>1E-4</c:v>
                </c:pt>
                <c:pt idx="11874">
                  <c:v>1.0001</c:v>
                </c:pt>
                <c:pt idx="11875">
                  <c:v>1E-4</c:v>
                </c:pt>
                <c:pt idx="11876">
                  <c:v>1E-4</c:v>
                </c:pt>
                <c:pt idx="11877">
                  <c:v>1.0001</c:v>
                </c:pt>
                <c:pt idx="11878">
                  <c:v>1E-4</c:v>
                </c:pt>
                <c:pt idx="11879">
                  <c:v>1E-4</c:v>
                </c:pt>
                <c:pt idx="11880">
                  <c:v>1.0001</c:v>
                </c:pt>
                <c:pt idx="11881">
                  <c:v>1.0001</c:v>
                </c:pt>
                <c:pt idx="11882">
                  <c:v>1.0001</c:v>
                </c:pt>
                <c:pt idx="11883">
                  <c:v>1.0001</c:v>
                </c:pt>
                <c:pt idx="11884">
                  <c:v>1E-4</c:v>
                </c:pt>
                <c:pt idx="11885">
                  <c:v>4.0000999999999998</c:v>
                </c:pt>
                <c:pt idx="11886">
                  <c:v>9.0000999999999998</c:v>
                </c:pt>
                <c:pt idx="11887">
                  <c:v>9.0000999999999998</c:v>
                </c:pt>
                <c:pt idx="11888">
                  <c:v>18.0001</c:v>
                </c:pt>
                <c:pt idx="11889">
                  <c:v>11.0001</c:v>
                </c:pt>
                <c:pt idx="11890">
                  <c:v>15.0001</c:v>
                </c:pt>
                <c:pt idx="11891">
                  <c:v>14.0001</c:v>
                </c:pt>
                <c:pt idx="11892">
                  <c:v>7.0000999999999998</c:v>
                </c:pt>
                <c:pt idx="11893">
                  <c:v>7.0000999999999998</c:v>
                </c:pt>
                <c:pt idx="11894">
                  <c:v>6.0000999999999998</c:v>
                </c:pt>
                <c:pt idx="11895">
                  <c:v>3.0001000000000002</c:v>
                </c:pt>
                <c:pt idx="11896">
                  <c:v>1.0001</c:v>
                </c:pt>
                <c:pt idx="11897">
                  <c:v>3.0001000000000002</c:v>
                </c:pt>
                <c:pt idx="11898">
                  <c:v>2.0001000000000002</c:v>
                </c:pt>
                <c:pt idx="11899">
                  <c:v>1E-4</c:v>
                </c:pt>
                <c:pt idx="11900">
                  <c:v>1E-4</c:v>
                </c:pt>
                <c:pt idx="11901">
                  <c:v>1.0001</c:v>
                </c:pt>
                <c:pt idx="11902">
                  <c:v>1E-4</c:v>
                </c:pt>
                <c:pt idx="11903">
                  <c:v>1E-4</c:v>
                </c:pt>
                <c:pt idx="11904">
                  <c:v>1E-4</c:v>
                </c:pt>
                <c:pt idx="11905">
                  <c:v>1.0001</c:v>
                </c:pt>
                <c:pt idx="11906">
                  <c:v>2.0001000000000002</c:v>
                </c:pt>
                <c:pt idx="11907">
                  <c:v>1E-4</c:v>
                </c:pt>
                <c:pt idx="11908">
                  <c:v>1E-4</c:v>
                </c:pt>
                <c:pt idx="11909">
                  <c:v>1.0001</c:v>
                </c:pt>
                <c:pt idx="11910">
                  <c:v>1.0001</c:v>
                </c:pt>
                <c:pt idx="11911">
                  <c:v>1.0001</c:v>
                </c:pt>
                <c:pt idx="11912">
                  <c:v>5.0000999999999998</c:v>
                </c:pt>
                <c:pt idx="11913">
                  <c:v>5.0000999999999998</c:v>
                </c:pt>
                <c:pt idx="11914">
                  <c:v>11.0001</c:v>
                </c:pt>
                <c:pt idx="11915">
                  <c:v>11.0001</c:v>
                </c:pt>
                <c:pt idx="11916">
                  <c:v>16.0001</c:v>
                </c:pt>
                <c:pt idx="11917">
                  <c:v>11.0001</c:v>
                </c:pt>
                <c:pt idx="11918">
                  <c:v>13.0001</c:v>
                </c:pt>
                <c:pt idx="11919">
                  <c:v>20.0001</c:v>
                </c:pt>
                <c:pt idx="11920">
                  <c:v>30.0001</c:v>
                </c:pt>
                <c:pt idx="11921">
                  <c:v>31.0001</c:v>
                </c:pt>
                <c:pt idx="11922">
                  <c:v>22.0001</c:v>
                </c:pt>
                <c:pt idx="11923">
                  <c:v>30.0001</c:v>
                </c:pt>
                <c:pt idx="11924">
                  <c:v>20.0001</c:v>
                </c:pt>
                <c:pt idx="11925">
                  <c:v>16.0001</c:v>
                </c:pt>
                <c:pt idx="11926">
                  <c:v>19.0001</c:v>
                </c:pt>
                <c:pt idx="11927">
                  <c:v>15.0001</c:v>
                </c:pt>
                <c:pt idx="11928">
                  <c:v>8.0000999999999998</c:v>
                </c:pt>
                <c:pt idx="11929">
                  <c:v>3.0001000000000002</c:v>
                </c:pt>
                <c:pt idx="11930">
                  <c:v>3.0001000000000002</c:v>
                </c:pt>
                <c:pt idx="11931">
                  <c:v>1.0001</c:v>
                </c:pt>
                <c:pt idx="11932">
                  <c:v>1E-4</c:v>
                </c:pt>
                <c:pt idx="11933">
                  <c:v>1.0001</c:v>
                </c:pt>
                <c:pt idx="11934">
                  <c:v>2.0001000000000002</c:v>
                </c:pt>
                <c:pt idx="11935">
                  <c:v>1E-4</c:v>
                </c:pt>
                <c:pt idx="11936">
                  <c:v>1E-4</c:v>
                </c:pt>
                <c:pt idx="11937">
                  <c:v>1.0001</c:v>
                </c:pt>
                <c:pt idx="11938">
                  <c:v>1E-4</c:v>
                </c:pt>
                <c:pt idx="11939">
                  <c:v>1.0001</c:v>
                </c:pt>
                <c:pt idx="11940">
                  <c:v>1E-4</c:v>
                </c:pt>
                <c:pt idx="11941">
                  <c:v>1E-4</c:v>
                </c:pt>
                <c:pt idx="11942">
                  <c:v>1.0001</c:v>
                </c:pt>
                <c:pt idx="11943">
                  <c:v>1E-4</c:v>
                </c:pt>
                <c:pt idx="11944">
                  <c:v>1E-4</c:v>
                </c:pt>
                <c:pt idx="11945">
                  <c:v>1.0001</c:v>
                </c:pt>
                <c:pt idx="11946">
                  <c:v>1.0001</c:v>
                </c:pt>
                <c:pt idx="11947">
                  <c:v>1.0001</c:v>
                </c:pt>
                <c:pt idx="11948">
                  <c:v>1E-4</c:v>
                </c:pt>
                <c:pt idx="11949">
                  <c:v>1E-4</c:v>
                </c:pt>
                <c:pt idx="11950">
                  <c:v>1E-4</c:v>
                </c:pt>
                <c:pt idx="11951">
                  <c:v>2.0001000000000002</c:v>
                </c:pt>
                <c:pt idx="11952">
                  <c:v>3.0001000000000002</c:v>
                </c:pt>
                <c:pt idx="11953">
                  <c:v>2.0001000000000002</c:v>
                </c:pt>
                <c:pt idx="11954">
                  <c:v>2.0001000000000002</c:v>
                </c:pt>
                <c:pt idx="11955">
                  <c:v>10.0001</c:v>
                </c:pt>
                <c:pt idx="11956">
                  <c:v>3.0001000000000002</c:v>
                </c:pt>
                <c:pt idx="11957">
                  <c:v>8.0000999999999998</c:v>
                </c:pt>
                <c:pt idx="11958">
                  <c:v>7.0000999999999998</c:v>
                </c:pt>
                <c:pt idx="11959">
                  <c:v>7.0000999999999998</c:v>
                </c:pt>
                <c:pt idx="11960">
                  <c:v>10.0001</c:v>
                </c:pt>
                <c:pt idx="11961">
                  <c:v>3.0001000000000002</c:v>
                </c:pt>
                <c:pt idx="11962">
                  <c:v>5.0000999999999998</c:v>
                </c:pt>
                <c:pt idx="11963">
                  <c:v>7.0000999999999998</c:v>
                </c:pt>
                <c:pt idx="11964">
                  <c:v>1.0001</c:v>
                </c:pt>
                <c:pt idx="11965">
                  <c:v>1.0001</c:v>
                </c:pt>
                <c:pt idx="11966">
                  <c:v>3.0001000000000002</c:v>
                </c:pt>
                <c:pt idx="11967">
                  <c:v>1.0001</c:v>
                </c:pt>
                <c:pt idx="11968">
                  <c:v>1E-4</c:v>
                </c:pt>
                <c:pt idx="11969">
                  <c:v>1.0001</c:v>
                </c:pt>
                <c:pt idx="11970">
                  <c:v>1.0001</c:v>
                </c:pt>
                <c:pt idx="11971">
                  <c:v>2.0001000000000002</c:v>
                </c:pt>
                <c:pt idx="11972">
                  <c:v>1.0001</c:v>
                </c:pt>
                <c:pt idx="11973">
                  <c:v>1E-4</c:v>
                </c:pt>
                <c:pt idx="11974">
                  <c:v>1E-4</c:v>
                </c:pt>
                <c:pt idx="11975">
                  <c:v>1E-4</c:v>
                </c:pt>
                <c:pt idx="11976">
                  <c:v>1E-4</c:v>
                </c:pt>
                <c:pt idx="11977">
                  <c:v>1E-4</c:v>
                </c:pt>
                <c:pt idx="11978">
                  <c:v>1E-4</c:v>
                </c:pt>
                <c:pt idx="11979">
                  <c:v>1.0001</c:v>
                </c:pt>
                <c:pt idx="11980">
                  <c:v>1.0001</c:v>
                </c:pt>
                <c:pt idx="11981">
                  <c:v>1E-4</c:v>
                </c:pt>
                <c:pt idx="11982">
                  <c:v>1E-4</c:v>
                </c:pt>
                <c:pt idx="11983">
                  <c:v>1.0001</c:v>
                </c:pt>
                <c:pt idx="11984">
                  <c:v>3.0001000000000002</c:v>
                </c:pt>
                <c:pt idx="11985">
                  <c:v>5.0000999999999998</c:v>
                </c:pt>
                <c:pt idx="11986">
                  <c:v>4.0000999999999998</c:v>
                </c:pt>
                <c:pt idx="11987">
                  <c:v>10.0001</c:v>
                </c:pt>
                <c:pt idx="11988">
                  <c:v>9.0000999999999998</c:v>
                </c:pt>
                <c:pt idx="11989">
                  <c:v>13.0001</c:v>
                </c:pt>
                <c:pt idx="11990">
                  <c:v>13.0001</c:v>
                </c:pt>
                <c:pt idx="11991">
                  <c:v>6.0000999999999998</c:v>
                </c:pt>
                <c:pt idx="11992">
                  <c:v>5.0000999999999998</c:v>
                </c:pt>
                <c:pt idx="11993">
                  <c:v>4.0000999999999998</c:v>
                </c:pt>
                <c:pt idx="11994">
                  <c:v>3.0001000000000002</c:v>
                </c:pt>
                <c:pt idx="11995">
                  <c:v>2.0001000000000002</c:v>
                </c:pt>
                <c:pt idx="11996">
                  <c:v>1.0001</c:v>
                </c:pt>
                <c:pt idx="11997">
                  <c:v>1.0001</c:v>
                </c:pt>
                <c:pt idx="11998">
                  <c:v>1.0001</c:v>
                </c:pt>
                <c:pt idx="11999">
                  <c:v>1E-4</c:v>
                </c:pt>
                <c:pt idx="12000">
                  <c:v>2.0001000000000002</c:v>
                </c:pt>
                <c:pt idx="12001">
                  <c:v>1.0001</c:v>
                </c:pt>
                <c:pt idx="12002">
                  <c:v>1.0001</c:v>
                </c:pt>
                <c:pt idx="12003">
                  <c:v>1.0001</c:v>
                </c:pt>
                <c:pt idx="12004">
                  <c:v>1E-4</c:v>
                </c:pt>
                <c:pt idx="12005">
                  <c:v>1E-4</c:v>
                </c:pt>
                <c:pt idx="12006">
                  <c:v>1E-4</c:v>
                </c:pt>
                <c:pt idx="12007">
                  <c:v>1.0001</c:v>
                </c:pt>
                <c:pt idx="12008">
                  <c:v>1.0001</c:v>
                </c:pt>
                <c:pt idx="12009">
                  <c:v>1.0001</c:v>
                </c:pt>
                <c:pt idx="12010">
                  <c:v>1E-4</c:v>
                </c:pt>
                <c:pt idx="12011">
                  <c:v>2.0001000000000002</c:v>
                </c:pt>
                <c:pt idx="12012">
                  <c:v>1E-4</c:v>
                </c:pt>
                <c:pt idx="12013">
                  <c:v>1E-4</c:v>
                </c:pt>
                <c:pt idx="12014">
                  <c:v>1.0001</c:v>
                </c:pt>
                <c:pt idx="12015">
                  <c:v>1E-4</c:v>
                </c:pt>
                <c:pt idx="12016">
                  <c:v>1E-4</c:v>
                </c:pt>
                <c:pt idx="12017">
                  <c:v>1E-4</c:v>
                </c:pt>
                <c:pt idx="12018">
                  <c:v>1.0001</c:v>
                </c:pt>
                <c:pt idx="12019">
                  <c:v>1.0001</c:v>
                </c:pt>
                <c:pt idx="12020">
                  <c:v>3.0001000000000002</c:v>
                </c:pt>
                <c:pt idx="12021">
                  <c:v>1.0001</c:v>
                </c:pt>
                <c:pt idx="12022">
                  <c:v>3.0001000000000002</c:v>
                </c:pt>
                <c:pt idx="12023">
                  <c:v>5.0000999999999998</c:v>
                </c:pt>
                <c:pt idx="12024">
                  <c:v>5.0000999999999998</c:v>
                </c:pt>
                <c:pt idx="12025">
                  <c:v>5.0000999999999998</c:v>
                </c:pt>
                <c:pt idx="12026">
                  <c:v>4.0000999999999998</c:v>
                </c:pt>
                <c:pt idx="12027">
                  <c:v>9.0000999999999998</c:v>
                </c:pt>
                <c:pt idx="12028">
                  <c:v>10.0001</c:v>
                </c:pt>
                <c:pt idx="12029">
                  <c:v>3.0001000000000002</c:v>
                </c:pt>
                <c:pt idx="12030">
                  <c:v>4.0000999999999998</c:v>
                </c:pt>
                <c:pt idx="12031">
                  <c:v>1E-4</c:v>
                </c:pt>
                <c:pt idx="12032">
                  <c:v>4.0000999999999998</c:v>
                </c:pt>
                <c:pt idx="12033">
                  <c:v>1.0001</c:v>
                </c:pt>
                <c:pt idx="12034">
                  <c:v>4.0000999999999998</c:v>
                </c:pt>
                <c:pt idx="12035">
                  <c:v>2.0001000000000002</c:v>
                </c:pt>
                <c:pt idx="12036">
                  <c:v>1.0001</c:v>
                </c:pt>
                <c:pt idx="12037">
                  <c:v>1.0001</c:v>
                </c:pt>
                <c:pt idx="12038">
                  <c:v>1.0001</c:v>
                </c:pt>
                <c:pt idx="12039">
                  <c:v>1.0001</c:v>
                </c:pt>
                <c:pt idx="12040">
                  <c:v>2.0001000000000002</c:v>
                </c:pt>
                <c:pt idx="12041">
                  <c:v>1.0001</c:v>
                </c:pt>
                <c:pt idx="12042">
                  <c:v>1E-4</c:v>
                </c:pt>
                <c:pt idx="12043">
                  <c:v>2.0001000000000002</c:v>
                </c:pt>
                <c:pt idx="12044">
                  <c:v>1.0001</c:v>
                </c:pt>
                <c:pt idx="12045">
                  <c:v>1E-4</c:v>
                </c:pt>
                <c:pt idx="12046">
                  <c:v>1E-4</c:v>
                </c:pt>
                <c:pt idx="12047">
                  <c:v>1E-4</c:v>
                </c:pt>
                <c:pt idx="12048">
                  <c:v>1.0001</c:v>
                </c:pt>
                <c:pt idx="12049">
                  <c:v>1.0001</c:v>
                </c:pt>
                <c:pt idx="12050">
                  <c:v>1.0001</c:v>
                </c:pt>
                <c:pt idx="12051">
                  <c:v>1E-4</c:v>
                </c:pt>
                <c:pt idx="12052">
                  <c:v>1E-4</c:v>
                </c:pt>
                <c:pt idx="12053">
                  <c:v>3.0001000000000002</c:v>
                </c:pt>
                <c:pt idx="12054">
                  <c:v>1E-4</c:v>
                </c:pt>
                <c:pt idx="12055">
                  <c:v>1E-4</c:v>
                </c:pt>
                <c:pt idx="12056">
                  <c:v>1.0001</c:v>
                </c:pt>
                <c:pt idx="12057">
                  <c:v>5.0000999999999998</c:v>
                </c:pt>
                <c:pt idx="12058">
                  <c:v>5.0000999999999998</c:v>
                </c:pt>
                <c:pt idx="12059">
                  <c:v>17.0001</c:v>
                </c:pt>
                <c:pt idx="12060">
                  <c:v>12.0001</c:v>
                </c:pt>
                <c:pt idx="12061">
                  <c:v>16.0001</c:v>
                </c:pt>
                <c:pt idx="12062">
                  <c:v>17.0001</c:v>
                </c:pt>
                <c:pt idx="12063">
                  <c:v>12.0001</c:v>
                </c:pt>
                <c:pt idx="12064">
                  <c:v>8.0000999999999998</c:v>
                </c:pt>
                <c:pt idx="12065">
                  <c:v>3.0001000000000002</c:v>
                </c:pt>
                <c:pt idx="12066">
                  <c:v>1.0001</c:v>
                </c:pt>
                <c:pt idx="12067">
                  <c:v>2.0001000000000002</c:v>
                </c:pt>
                <c:pt idx="12068">
                  <c:v>2.0001000000000002</c:v>
                </c:pt>
                <c:pt idx="12069">
                  <c:v>1.0001</c:v>
                </c:pt>
                <c:pt idx="12070">
                  <c:v>1E-4</c:v>
                </c:pt>
                <c:pt idx="12071">
                  <c:v>1.0001</c:v>
                </c:pt>
                <c:pt idx="12072">
                  <c:v>2.0001000000000002</c:v>
                </c:pt>
                <c:pt idx="12073">
                  <c:v>1.0001</c:v>
                </c:pt>
                <c:pt idx="12074">
                  <c:v>1E-4</c:v>
                </c:pt>
                <c:pt idx="12075">
                  <c:v>1E-4</c:v>
                </c:pt>
                <c:pt idx="12076">
                  <c:v>1E-4</c:v>
                </c:pt>
                <c:pt idx="12077">
                  <c:v>1E-4</c:v>
                </c:pt>
                <c:pt idx="12078">
                  <c:v>1E-4</c:v>
                </c:pt>
                <c:pt idx="12079">
                  <c:v>1E-4</c:v>
                </c:pt>
                <c:pt idx="12080">
                  <c:v>1E-4</c:v>
                </c:pt>
                <c:pt idx="12081">
                  <c:v>1.0001</c:v>
                </c:pt>
                <c:pt idx="12082">
                  <c:v>1.0001</c:v>
                </c:pt>
                <c:pt idx="12083">
                  <c:v>1E-4</c:v>
                </c:pt>
                <c:pt idx="12084">
                  <c:v>1E-4</c:v>
                </c:pt>
                <c:pt idx="12085">
                  <c:v>1E-4</c:v>
                </c:pt>
                <c:pt idx="12086">
                  <c:v>1E-4</c:v>
                </c:pt>
                <c:pt idx="12087">
                  <c:v>1.0001</c:v>
                </c:pt>
                <c:pt idx="12088">
                  <c:v>1.0001</c:v>
                </c:pt>
                <c:pt idx="12089">
                  <c:v>1.0001</c:v>
                </c:pt>
                <c:pt idx="12090">
                  <c:v>1.0001</c:v>
                </c:pt>
                <c:pt idx="12091">
                  <c:v>1.0001</c:v>
                </c:pt>
                <c:pt idx="12092">
                  <c:v>2.0001000000000002</c:v>
                </c:pt>
                <c:pt idx="12093">
                  <c:v>4.0000999999999998</c:v>
                </c:pt>
                <c:pt idx="12094">
                  <c:v>9.0000999999999998</c:v>
                </c:pt>
                <c:pt idx="12095">
                  <c:v>12.0001</c:v>
                </c:pt>
                <c:pt idx="12096">
                  <c:v>30.0001</c:v>
                </c:pt>
                <c:pt idx="12097">
                  <c:v>34.000100000000003</c:v>
                </c:pt>
                <c:pt idx="12098">
                  <c:v>26.0001</c:v>
                </c:pt>
                <c:pt idx="12099">
                  <c:v>10.0001</c:v>
                </c:pt>
                <c:pt idx="12100">
                  <c:v>4.0000999999999998</c:v>
                </c:pt>
                <c:pt idx="12101">
                  <c:v>2.0001000000000002</c:v>
                </c:pt>
                <c:pt idx="12102">
                  <c:v>2.0001000000000002</c:v>
                </c:pt>
                <c:pt idx="12103">
                  <c:v>3.0001000000000002</c:v>
                </c:pt>
                <c:pt idx="12104">
                  <c:v>4.0000999999999998</c:v>
                </c:pt>
                <c:pt idx="12105">
                  <c:v>1.0001</c:v>
                </c:pt>
                <c:pt idx="12106">
                  <c:v>2.0001000000000002</c:v>
                </c:pt>
                <c:pt idx="12107">
                  <c:v>1E-4</c:v>
                </c:pt>
                <c:pt idx="12108">
                  <c:v>2.0001000000000002</c:v>
                </c:pt>
                <c:pt idx="12109">
                  <c:v>1E-4</c:v>
                </c:pt>
                <c:pt idx="12110">
                  <c:v>1E-4</c:v>
                </c:pt>
                <c:pt idx="12111">
                  <c:v>1.0001</c:v>
                </c:pt>
                <c:pt idx="12112">
                  <c:v>1E-4</c:v>
                </c:pt>
                <c:pt idx="12113">
                  <c:v>1E-4</c:v>
                </c:pt>
                <c:pt idx="12114">
                  <c:v>1E-4</c:v>
                </c:pt>
                <c:pt idx="12115">
                  <c:v>1E-4</c:v>
                </c:pt>
                <c:pt idx="12116">
                  <c:v>1.0001</c:v>
                </c:pt>
                <c:pt idx="12117">
                  <c:v>1.0001</c:v>
                </c:pt>
                <c:pt idx="12118">
                  <c:v>1E-4</c:v>
                </c:pt>
                <c:pt idx="12119">
                  <c:v>1E-4</c:v>
                </c:pt>
                <c:pt idx="12120">
                  <c:v>1.0001</c:v>
                </c:pt>
                <c:pt idx="12121">
                  <c:v>1E-4</c:v>
                </c:pt>
                <c:pt idx="12122">
                  <c:v>1.0001</c:v>
                </c:pt>
                <c:pt idx="12123">
                  <c:v>2.0001000000000002</c:v>
                </c:pt>
                <c:pt idx="12124">
                  <c:v>2.0001000000000002</c:v>
                </c:pt>
                <c:pt idx="12125">
                  <c:v>1.0001</c:v>
                </c:pt>
                <c:pt idx="12126">
                  <c:v>5.0000999999999998</c:v>
                </c:pt>
                <c:pt idx="12127">
                  <c:v>6.0000999999999998</c:v>
                </c:pt>
                <c:pt idx="12128">
                  <c:v>9.0000999999999998</c:v>
                </c:pt>
                <c:pt idx="12129">
                  <c:v>5.0000999999999998</c:v>
                </c:pt>
                <c:pt idx="12130">
                  <c:v>9.0000999999999998</c:v>
                </c:pt>
                <c:pt idx="12131">
                  <c:v>7.0000999999999998</c:v>
                </c:pt>
                <c:pt idx="12132">
                  <c:v>4.0000999999999998</c:v>
                </c:pt>
                <c:pt idx="12133">
                  <c:v>2.0001000000000002</c:v>
                </c:pt>
                <c:pt idx="12134">
                  <c:v>5.0000999999999998</c:v>
                </c:pt>
                <c:pt idx="12135">
                  <c:v>4.0000999999999998</c:v>
                </c:pt>
                <c:pt idx="12136">
                  <c:v>1.0001</c:v>
                </c:pt>
                <c:pt idx="12137">
                  <c:v>1.0001</c:v>
                </c:pt>
                <c:pt idx="12138">
                  <c:v>1E-4</c:v>
                </c:pt>
                <c:pt idx="12139">
                  <c:v>4.0000999999999998</c:v>
                </c:pt>
                <c:pt idx="12140">
                  <c:v>3.0001000000000002</c:v>
                </c:pt>
                <c:pt idx="12141">
                  <c:v>1.0001</c:v>
                </c:pt>
                <c:pt idx="12142">
                  <c:v>1E-4</c:v>
                </c:pt>
                <c:pt idx="12143">
                  <c:v>1E-4</c:v>
                </c:pt>
                <c:pt idx="12144">
                  <c:v>1E-4</c:v>
                </c:pt>
                <c:pt idx="12145">
                  <c:v>1E-4</c:v>
                </c:pt>
                <c:pt idx="12146">
                  <c:v>1.0001</c:v>
                </c:pt>
                <c:pt idx="12147">
                  <c:v>1.0001</c:v>
                </c:pt>
                <c:pt idx="12148">
                  <c:v>1E-4</c:v>
                </c:pt>
                <c:pt idx="12149">
                  <c:v>1E-4</c:v>
                </c:pt>
                <c:pt idx="12150">
                  <c:v>1.0001</c:v>
                </c:pt>
                <c:pt idx="12151">
                  <c:v>1E-4</c:v>
                </c:pt>
                <c:pt idx="12152">
                  <c:v>1.0001</c:v>
                </c:pt>
                <c:pt idx="12153">
                  <c:v>1E-4</c:v>
                </c:pt>
                <c:pt idx="12154">
                  <c:v>1E-4</c:v>
                </c:pt>
                <c:pt idx="12155">
                  <c:v>1E-4</c:v>
                </c:pt>
                <c:pt idx="12156">
                  <c:v>1E-4</c:v>
                </c:pt>
                <c:pt idx="12157">
                  <c:v>1E-4</c:v>
                </c:pt>
                <c:pt idx="12158">
                  <c:v>1.0001</c:v>
                </c:pt>
                <c:pt idx="12159">
                  <c:v>1.0001</c:v>
                </c:pt>
                <c:pt idx="12160">
                  <c:v>2.0001000000000002</c:v>
                </c:pt>
                <c:pt idx="12161">
                  <c:v>1E-4</c:v>
                </c:pt>
                <c:pt idx="12162">
                  <c:v>3.0001000000000002</c:v>
                </c:pt>
                <c:pt idx="12163">
                  <c:v>12.0001</c:v>
                </c:pt>
                <c:pt idx="12164">
                  <c:v>18.0001</c:v>
                </c:pt>
                <c:pt idx="12165">
                  <c:v>26.0001</c:v>
                </c:pt>
                <c:pt idx="12166">
                  <c:v>20.0001</c:v>
                </c:pt>
                <c:pt idx="12167">
                  <c:v>10.0001</c:v>
                </c:pt>
                <c:pt idx="12168">
                  <c:v>5.0000999999999998</c:v>
                </c:pt>
                <c:pt idx="12169">
                  <c:v>3.0001000000000002</c:v>
                </c:pt>
                <c:pt idx="12170">
                  <c:v>3.0001000000000002</c:v>
                </c:pt>
                <c:pt idx="12171">
                  <c:v>1.0001</c:v>
                </c:pt>
                <c:pt idx="12172">
                  <c:v>1E-4</c:v>
                </c:pt>
                <c:pt idx="12173">
                  <c:v>1.0001</c:v>
                </c:pt>
                <c:pt idx="12174">
                  <c:v>2.0001000000000002</c:v>
                </c:pt>
                <c:pt idx="12175">
                  <c:v>1.0001</c:v>
                </c:pt>
                <c:pt idx="12176">
                  <c:v>1.0001</c:v>
                </c:pt>
                <c:pt idx="12177">
                  <c:v>1.0001</c:v>
                </c:pt>
                <c:pt idx="12178">
                  <c:v>1.0001</c:v>
                </c:pt>
                <c:pt idx="12179">
                  <c:v>1E-4</c:v>
                </c:pt>
                <c:pt idx="12180">
                  <c:v>1E-4</c:v>
                </c:pt>
                <c:pt idx="12181">
                  <c:v>1E-4</c:v>
                </c:pt>
                <c:pt idx="12182">
                  <c:v>1.0001</c:v>
                </c:pt>
                <c:pt idx="12183">
                  <c:v>1E-4</c:v>
                </c:pt>
                <c:pt idx="12184">
                  <c:v>1E-4</c:v>
                </c:pt>
                <c:pt idx="12185">
                  <c:v>1E-4</c:v>
                </c:pt>
                <c:pt idx="12186">
                  <c:v>1E-4</c:v>
                </c:pt>
                <c:pt idx="12187">
                  <c:v>1E-4</c:v>
                </c:pt>
                <c:pt idx="12188">
                  <c:v>1E-4</c:v>
                </c:pt>
                <c:pt idx="12189">
                  <c:v>1.0001</c:v>
                </c:pt>
                <c:pt idx="12190">
                  <c:v>1.0001</c:v>
                </c:pt>
                <c:pt idx="12191">
                  <c:v>1.0001</c:v>
                </c:pt>
                <c:pt idx="12192">
                  <c:v>1E-4</c:v>
                </c:pt>
                <c:pt idx="12193">
                  <c:v>1E-4</c:v>
                </c:pt>
                <c:pt idx="12194">
                  <c:v>1.0001</c:v>
                </c:pt>
                <c:pt idx="12195">
                  <c:v>3.0001000000000002</c:v>
                </c:pt>
                <c:pt idx="12196">
                  <c:v>2.0001000000000002</c:v>
                </c:pt>
                <c:pt idx="12197">
                  <c:v>2.0001000000000002</c:v>
                </c:pt>
                <c:pt idx="12198">
                  <c:v>4.0000999999999998</c:v>
                </c:pt>
                <c:pt idx="12199">
                  <c:v>3.0001000000000002</c:v>
                </c:pt>
                <c:pt idx="12200">
                  <c:v>2.0001000000000002</c:v>
                </c:pt>
                <c:pt idx="12201">
                  <c:v>2.0001000000000002</c:v>
                </c:pt>
                <c:pt idx="12202">
                  <c:v>2.0001000000000002</c:v>
                </c:pt>
                <c:pt idx="12203">
                  <c:v>1.0001</c:v>
                </c:pt>
                <c:pt idx="12204">
                  <c:v>5.0000999999999998</c:v>
                </c:pt>
                <c:pt idx="12205">
                  <c:v>2.0001000000000002</c:v>
                </c:pt>
                <c:pt idx="12206">
                  <c:v>1.0001</c:v>
                </c:pt>
                <c:pt idx="12207">
                  <c:v>1E-4</c:v>
                </c:pt>
                <c:pt idx="12208">
                  <c:v>1E-4</c:v>
                </c:pt>
                <c:pt idx="12209">
                  <c:v>1E-4</c:v>
                </c:pt>
                <c:pt idx="12210">
                  <c:v>1.0001</c:v>
                </c:pt>
                <c:pt idx="12211">
                  <c:v>1.0001</c:v>
                </c:pt>
                <c:pt idx="12212">
                  <c:v>1.0001</c:v>
                </c:pt>
                <c:pt idx="12213">
                  <c:v>1E-4</c:v>
                </c:pt>
                <c:pt idx="12214">
                  <c:v>1.0001</c:v>
                </c:pt>
                <c:pt idx="12215">
                  <c:v>1E-4</c:v>
                </c:pt>
                <c:pt idx="12216">
                  <c:v>1E-4</c:v>
                </c:pt>
                <c:pt idx="12217">
                  <c:v>1E-4</c:v>
                </c:pt>
                <c:pt idx="12218">
                  <c:v>1E-4</c:v>
                </c:pt>
                <c:pt idx="12219">
                  <c:v>1E-4</c:v>
                </c:pt>
                <c:pt idx="12220">
                  <c:v>1E-4</c:v>
                </c:pt>
                <c:pt idx="12221">
                  <c:v>1E-4</c:v>
                </c:pt>
                <c:pt idx="12222">
                  <c:v>1.0001</c:v>
                </c:pt>
                <c:pt idx="12223">
                  <c:v>1E-4</c:v>
                </c:pt>
                <c:pt idx="12224">
                  <c:v>1E-4</c:v>
                </c:pt>
                <c:pt idx="12225">
                  <c:v>1.0001</c:v>
                </c:pt>
                <c:pt idx="12226">
                  <c:v>1E-4</c:v>
                </c:pt>
                <c:pt idx="12227">
                  <c:v>2.0001000000000002</c:v>
                </c:pt>
                <c:pt idx="12228">
                  <c:v>3.0001000000000002</c:v>
                </c:pt>
                <c:pt idx="12229">
                  <c:v>3.0001000000000002</c:v>
                </c:pt>
                <c:pt idx="12230">
                  <c:v>4.0000999999999998</c:v>
                </c:pt>
                <c:pt idx="12231">
                  <c:v>4.0000999999999998</c:v>
                </c:pt>
                <c:pt idx="12232">
                  <c:v>2.0001000000000002</c:v>
                </c:pt>
                <c:pt idx="12233">
                  <c:v>6.0000999999999998</c:v>
                </c:pt>
                <c:pt idx="12234">
                  <c:v>5.0000999999999998</c:v>
                </c:pt>
                <c:pt idx="12235">
                  <c:v>3.0001000000000002</c:v>
                </c:pt>
                <c:pt idx="12236">
                  <c:v>1.0001</c:v>
                </c:pt>
                <c:pt idx="12237">
                  <c:v>2.0001000000000002</c:v>
                </c:pt>
                <c:pt idx="12238">
                  <c:v>2.0001000000000002</c:v>
                </c:pt>
                <c:pt idx="12239">
                  <c:v>1E-4</c:v>
                </c:pt>
                <c:pt idx="12240">
                  <c:v>8.0000999999999998</c:v>
                </c:pt>
                <c:pt idx="12241">
                  <c:v>3.0001000000000002</c:v>
                </c:pt>
                <c:pt idx="12242">
                  <c:v>1.0001</c:v>
                </c:pt>
                <c:pt idx="12243">
                  <c:v>1E-4</c:v>
                </c:pt>
                <c:pt idx="12244">
                  <c:v>1.0001</c:v>
                </c:pt>
                <c:pt idx="12245">
                  <c:v>3.0001000000000002</c:v>
                </c:pt>
                <c:pt idx="12246">
                  <c:v>1E-4</c:v>
                </c:pt>
                <c:pt idx="12247">
                  <c:v>1E-4</c:v>
                </c:pt>
                <c:pt idx="12248">
                  <c:v>1.0001</c:v>
                </c:pt>
                <c:pt idx="12249">
                  <c:v>1.0001</c:v>
                </c:pt>
                <c:pt idx="12250">
                  <c:v>1.0001</c:v>
                </c:pt>
                <c:pt idx="12251">
                  <c:v>2.0001000000000002</c:v>
                </c:pt>
                <c:pt idx="12252">
                  <c:v>1E-4</c:v>
                </c:pt>
                <c:pt idx="12253">
                  <c:v>1.0001</c:v>
                </c:pt>
                <c:pt idx="12254">
                  <c:v>1.0001</c:v>
                </c:pt>
                <c:pt idx="12255">
                  <c:v>1.0001</c:v>
                </c:pt>
                <c:pt idx="12256">
                  <c:v>2.0001000000000002</c:v>
                </c:pt>
                <c:pt idx="12257">
                  <c:v>2.0001000000000002</c:v>
                </c:pt>
                <c:pt idx="12258">
                  <c:v>1E-4</c:v>
                </c:pt>
                <c:pt idx="12259">
                  <c:v>2.0001000000000002</c:v>
                </c:pt>
                <c:pt idx="12260">
                  <c:v>4.0000999999999998</c:v>
                </c:pt>
                <c:pt idx="12261">
                  <c:v>4.0000999999999998</c:v>
                </c:pt>
                <c:pt idx="12262">
                  <c:v>8.0000999999999998</c:v>
                </c:pt>
                <c:pt idx="12263">
                  <c:v>6.0000999999999998</c:v>
                </c:pt>
                <c:pt idx="12264">
                  <c:v>11.0001</c:v>
                </c:pt>
                <c:pt idx="12265">
                  <c:v>7.0000999999999998</c:v>
                </c:pt>
                <c:pt idx="12266">
                  <c:v>23.0001</c:v>
                </c:pt>
                <c:pt idx="12267">
                  <c:v>19.0001</c:v>
                </c:pt>
                <c:pt idx="12268">
                  <c:v>26.0001</c:v>
                </c:pt>
                <c:pt idx="12269">
                  <c:v>34.000100000000003</c:v>
                </c:pt>
                <c:pt idx="12270">
                  <c:v>30.0001</c:v>
                </c:pt>
                <c:pt idx="12271">
                  <c:v>32.000100000000003</c:v>
                </c:pt>
                <c:pt idx="12272">
                  <c:v>19.0001</c:v>
                </c:pt>
                <c:pt idx="12273">
                  <c:v>17.0001</c:v>
                </c:pt>
                <c:pt idx="12274">
                  <c:v>5.0000999999999998</c:v>
                </c:pt>
                <c:pt idx="12275">
                  <c:v>1.0001</c:v>
                </c:pt>
                <c:pt idx="12276">
                  <c:v>2.0001000000000002</c:v>
                </c:pt>
                <c:pt idx="12277">
                  <c:v>1E-4</c:v>
                </c:pt>
                <c:pt idx="12278">
                  <c:v>2.0001000000000002</c:v>
                </c:pt>
                <c:pt idx="12279">
                  <c:v>2.0001000000000002</c:v>
                </c:pt>
                <c:pt idx="12280">
                  <c:v>1E-4</c:v>
                </c:pt>
                <c:pt idx="12281">
                  <c:v>1.0001</c:v>
                </c:pt>
                <c:pt idx="12282">
                  <c:v>2.0001000000000002</c:v>
                </c:pt>
                <c:pt idx="12283">
                  <c:v>1.0001</c:v>
                </c:pt>
                <c:pt idx="12284">
                  <c:v>2.0001000000000002</c:v>
                </c:pt>
                <c:pt idx="12285">
                  <c:v>1E-4</c:v>
                </c:pt>
                <c:pt idx="12286">
                  <c:v>3.0001000000000002</c:v>
                </c:pt>
                <c:pt idx="12287">
                  <c:v>2.0001000000000002</c:v>
                </c:pt>
                <c:pt idx="12288">
                  <c:v>5.0000999999999998</c:v>
                </c:pt>
                <c:pt idx="12289">
                  <c:v>4.0000999999999998</c:v>
                </c:pt>
                <c:pt idx="12290">
                  <c:v>8.0000999999999998</c:v>
                </c:pt>
                <c:pt idx="12291">
                  <c:v>10.0001</c:v>
                </c:pt>
                <c:pt idx="12292">
                  <c:v>10.0001</c:v>
                </c:pt>
                <c:pt idx="12293">
                  <c:v>11.0001</c:v>
                </c:pt>
                <c:pt idx="12294">
                  <c:v>11.0001</c:v>
                </c:pt>
                <c:pt idx="12295">
                  <c:v>14.0001</c:v>
                </c:pt>
                <c:pt idx="12296">
                  <c:v>13.0001</c:v>
                </c:pt>
                <c:pt idx="12297">
                  <c:v>23.0001</c:v>
                </c:pt>
                <c:pt idx="12298">
                  <c:v>15.0001</c:v>
                </c:pt>
                <c:pt idx="12299">
                  <c:v>21.0001</c:v>
                </c:pt>
                <c:pt idx="12300">
                  <c:v>18.0001</c:v>
                </c:pt>
                <c:pt idx="12301">
                  <c:v>28.0001</c:v>
                </c:pt>
                <c:pt idx="12302">
                  <c:v>25.0001</c:v>
                </c:pt>
                <c:pt idx="12303">
                  <c:v>26.0001</c:v>
                </c:pt>
                <c:pt idx="12304">
                  <c:v>31.0001</c:v>
                </c:pt>
                <c:pt idx="12305">
                  <c:v>20.0001</c:v>
                </c:pt>
                <c:pt idx="12306">
                  <c:v>16.0001</c:v>
                </c:pt>
                <c:pt idx="12307">
                  <c:v>8.0000999999999998</c:v>
                </c:pt>
                <c:pt idx="12308">
                  <c:v>5.0000999999999998</c:v>
                </c:pt>
                <c:pt idx="12309">
                  <c:v>2.0001000000000002</c:v>
                </c:pt>
                <c:pt idx="12310">
                  <c:v>3.0001000000000002</c:v>
                </c:pt>
                <c:pt idx="12311">
                  <c:v>3.0001000000000002</c:v>
                </c:pt>
                <c:pt idx="12312">
                  <c:v>1E-4</c:v>
                </c:pt>
                <c:pt idx="12313">
                  <c:v>4.0000999999999998</c:v>
                </c:pt>
                <c:pt idx="12314">
                  <c:v>1.0001</c:v>
                </c:pt>
                <c:pt idx="12315">
                  <c:v>1E-4</c:v>
                </c:pt>
                <c:pt idx="12316">
                  <c:v>2.0001000000000002</c:v>
                </c:pt>
                <c:pt idx="12317">
                  <c:v>1.0001</c:v>
                </c:pt>
                <c:pt idx="12318">
                  <c:v>1.0001</c:v>
                </c:pt>
                <c:pt idx="12319">
                  <c:v>1E-4</c:v>
                </c:pt>
                <c:pt idx="12320">
                  <c:v>1.0001</c:v>
                </c:pt>
                <c:pt idx="12321">
                  <c:v>1.0001</c:v>
                </c:pt>
                <c:pt idx="12322">
                  <c:v>1E-4</c:v>
                </c:pt>
                <c:pt idx="12323">
                  <c:v>1.0001</c:v>
                </c:pt>
                <c:pt idx="12324">
                  <c:v>1.0001</c:v>
                </c:pt>
                <c:pt idx="12325">
                  <c:v>2.0001000000000002</c:v>
                </c:pt>
                <c:pt idx="12326">
                  <c:v>6.0000999999999998</c:v>
                </c:pt>
                <c:pt idx="12327">
                  <c:v>5.0000999999999998</c:v>
                </c:pt>
                <c:pt idx="12328">
                  <c:v>4.0000999999999998</c:v>
                </c:pt>
                <c:pt idx="12329">
                  <c:v>10.0001</c:v>
                </c:pt>
                <c:pt idx="12330">
                  <c:v>11.0001</c:v>
                </c:pt>
                <c:pt idx="12331">
                  <c:v>13.0001</c:v>
                </c:pt>
                <c:pt idx="12332">
                  <c:v>22.0001</c:v>
                </c:pt>
                <c:pt idx="12333">
                  <c:v>22.0001</c:v>
                </c:pt>
                <c:pt idx="12334">
                  <c:v>37.000100000000003</c:v>
                </c:pt>
                <c:pt idx="12335">
                  <c:v>62.000100000000003</c:v>
                </c:pt>
                <c:pt idx="12336">
                  <c:v>54.000100000000003</c:v>
                </c:pt>
                <c:pt idx="12337">
                  <c:v>59.000100000000003</c:v>
                </c:pt>
                <c:pt idx="12338">
                  <c:v>57.000100000000003</c:v>
                </c:pt>
                <c:pt idx="12339">
                  <c:v>59.000100000000003</c:v>
                </c:pt>
                <c:pt idx="12340">
                  <c:v>31.0001</c:v>
                </c:pt>
                <c:pt idx="12341">
                  <c:v>21.0001</c:v>
                </c:pt>
                <c:pt idx="12342">
                  <c:v>4.0000999999999998</c:v>
                </c:pt>
                <c:pt idx="12343">
                  <c:v>1.0001</c:v>
                </c:pt>
                <c:pt idx="12344">
                  <c:v>5.0000999999999998</c:v>
                </c:pt>
                <c:pt idx="12345">
                  <c:v>1.0001</c:v>
                </c:pt>
                <c:pt idx="12346">
                  <c:v>1.0001</c:v>
                </c:pt>
                <c:pt idx="12347">
                  <c:v>1E-4</c:v>
                </c:pt>
                <c:pt idx="12348">
                  <c:v>1E-4</c:v>
                </c:pt>
                <c:pt idx="12349">
                  <c:v>1E-4</c:v>
                </c:pt>
                <c:pt idx="12350">
                  <c:v>1E-4</c:v>
                </c:pt>
                <c:pt idx="12351">
                  <c:v>1E-4</c:v>
                </c:pt>
                <c:pt idx="12352">
                  <c:v>1E-4</c:v>
                </c:pt>
                <c:pt idx="12353">
                  <c:v>1.0001</c:v>
                </c:pt>
                <c:pt idx="12354">
                  <c:v>2.0001000000000002</c:v>
                </c:pt>
                <c:pt idx="12355">
                  <c:v>5.0000999999999998</c:v>
                </c:pt>
                <c:pt idx="12356">
                  <c:v>5.0000999999999998</c:v>
                </c:pt>
                <c:pt idx="12357">
                  <c:v>15.0001</c:v>
                </c:pt>
                <c:pt idx="12358">
                  <c:v>14.0001</c:v>
                </c:pt>
                <c:pt idx="12359">
                  <c:v>17.0001</c:v>
                </c:pt>
                <c:pt idx="12360">
                  <c:v>14.0001</c:v>
                </c:pt>
                <c:pt idx="12361">
                  <c:v>18.0001</c:v>
                </c:pt>
                <c:pt idx="12362">
                  <c:v>14.0001</c:v>
                </c:pt>
                <c:pt idx="12363">
                  <c:v>30.0001</c:v>
                </c:pt>
                <c:pt idx="12364">
                  <c:v>23.0001</c:v>
                </c:pt>
                <c:pt idx="12365">
                  <c:v>21.0001</c:v>
                </c:pt>
                <c:pt idx="12366">
                  <c:v>10.0001</c:v>
                </c:pt>
                <c:pt idx="12367">
                  <c:v>5.0000999999999998</c:v>
                </c:pt>
                <c:pt idx="12368">
                  <c:v>4.0000999999999998</c:v>
                </c:pt>
                <c:pt idx="12369">
                  <c:v>3.0001000000000002</c:v>
                </c:pt>
                <c:pt idx="12370">
                  <c:v>2.0001000000000002</c:v>
                </c:pt>
                <c:pt idx="12371">
                  <c:v>2.0001000000000002</c:v>
                </c:pt>
                <c:pt idx="12372">
                  <c:v>6.0000999999999998</c:v>
                </c:pt>
                <c:pt idx="12373">
                  <c:v>3.0001000000000002</c:v>
                </c:pt>
                <c:pt idx="12374">
                  <c:v>3.0001000000000002</c:v>
                </c:pt>
                <c:pt idx="12375">
                  <c:v>3.0001000000000002</c:v>
                </c:pt>
                <c:pt idx="12376">
                  <c:v>1E-4</c:v>
                </c:pt>
                <c:pt idx="12377">
                  <c:v>1E-4</c:v>
                </c:pt>
                <c:pt idx="12378">
                  <c:v>1E-4</c:v>
                </c:pt>
                <c:pt idx="12379">
                  <c:v>1E-4</c:v>
                </c:pt>
                <c:pt idx="12380">
                  <c:v>1.0001</c:v>
                </c:pt>
                <c:pt idx="12381">
                  <c:v>1.0001</c:v>
                </c:pt>
                <c:pt idx="12382">
                  <c:v>1E-4</c:v>
                </c:pt>
                <c:pt idx="12383">
                  <c:v>1E-4</c:v>
                </c:pt>
                <c:pt idx="12384">
                  <c:v>1E-4</c:v>
                </c:pt>
                <c:pt idx="12385">
                  <c:v>1E-4</c:v>
                </c:pt>
                <c:pt idx="12386">
                  <c:v>1E-4</c:v>
                </c:pt>
                <c:pt idx="12387">
                  <c:v>1E-4</c:v>
                </c:pt>
                <c:pt idx="12388">
                  <c:v>1E-4</c:v>
                </c:pt>
                <c:pt idx="12389">
                  <c:v>2.0001000000000002</c:v>
                </c:pt>
                <c:pt idx="12390">
                  <c:v>1E-4</c:v>
                </c:pt>
                <c:pt idx="12391">
                  <c:v>1E-4</c:v>
                </c:pt>
                <c:pt idx="12392">
                  <c:v>1E-4</c:v>
                </c:pt>
                <c:pt idx="12393">
                  <c:v>2.0001000000000002</c:v>
                </c:pt>
                <c:pt idx="12394">
                  <c:v>3.0001000000000002</c:v>
                </c:pt>
                <c:pt idx="12395">
                  <c:v>1.0001</c:v>
                </c:pt>
                <c:pt idx="12396">
                  <c:v>3.0001000000000002</c:v>
                </c:pt>
                <c:pt idx="12397">
                  <c:v>4.0000999999999998</c:v>
                </c:pt>
                <c:pt idx="12398">
                  <c:v>1E-4</c:v>
                </c:pt>
                <c:pt idx="12399">
                  <c:v>3.0001000000000002</c:v>
                </c:pt>
                <c:pt idx="12400">
                  <c:v>2.0001000000000002</c:v>
                </c:pt>
                <c:pt idx="12401">
                  <c:v>4.0000999999999998</c:v>
                </c:pt>
                <c:pt idx="12402">
                  <c:v>4.0000999999999998</c:v>
                </c:pt>
                <c:pt idx="12403">
                  <c:v>2.0001000000000002</c:v>
                </c:pt>
                <c:pt idx="12404">
                  <c:v>3.0001000000000002</c:v>
                </c:pt>
                <c:pt idx="12405">
                  <c:v>1.0001</c:v>
                </c:pt>
                <c:pt idx="12406">
                  <c:v>1E-4</c:v>
                </c:pt>
                <c:pt idx="12407">
                  <c:v>1.0001</c:v>
                </c:pt>
                <c:pt idx="12408">
                  <c:v>1.0001</c:v>
                </c:pt>
                <c:pt idx="12409">
                  <c:v>1E-4</c:v>
                </c:pt>
                <c:pt idx="12410">
                  <c:v>1.0001</c:v>
                </c:pt>
                <c:pt idx="12411">
                  <c:v>1E-4</c:v>
                </c:pt>
                <c:pt idx="12412">
                  <c:v>1E-4</c:v>
                </c:pt>
                <c:pt idx="12413">
                  <c:v>1.0001</c:v>
                </c:pt>
                <c:pt idx="12414">
                  <c:v>1E-4</c:v>
                </c:pt>
                <c:pt idx="12415">
                  <c:v>1E-4</c:v>
                </c:pt>
                <c:pt idx="12416">
                  <c:v>1E-4</c:v>
                </c:pt>
                <c:pt idx="12417">
                  <c:v>1.0001</c:v>
                </c:pt>
                <c:pt idx="12418">
                  <c:v>1E-4</c:v>
                </c:pt>
                <c:pt idx="12419">
                  <c:v>3.0001000000000002</c:v>
                </c:pt>
                <c:pt idx="12420">
                  <c:v>1E-4</c:v>
                </c:pt>
                <c:pt idx="12421">
                  <c:v>4.0000999999999998</c:v>
                </c:pt>
                <c:pt idx="12422">
                  <c:v>2.0001000000000002</c:v>
                </c:pt>
                <c:pt idx="12423">
                  <c:v>6.0000999999999998</c:v>
                </c:pt>
                <c:pt idx="12424">
                  <c:v>1.0001</c:v>
                </c:pt>
                <c:pt idx="12425">
                  <c:v>4.0000999999999998</c:v>
                </c:pt>
                <c:pt idx="12426">
                  <c:v>8.0000999999999998</c:v>
                </c:pt>
                <c:pt idx="12427">
                  <c:v>11.0001</c:v>
                </c:pt>
                <c:pt idx="12428">
                  <c:v>11.0001</c:v>
                </c:pt>
                <c:pt idx="12429">
                  <c:v>23.0001</c:v>
                </c:pt>
                <c:pt idx="12430">
                  <c:v>15.0001</c:v>
                </c:pt>
                <c:pt idx="12431">
                  <c:v>19.0001</c:v>
                </c:pt>
                <c:pt idx="12432">
                  <c:v>13.0001</c:v>
                </c:pt>
                <c:pt idx="12433">
                  <c:v>11.0001</c:v>
                </c:pt>
                <c:pt idx="12434">
                  <c:v>4.0000999999999998</c:v>
                </c:pt>
                <c:pt idx="12435">
                  <c:v>5.0000999999999998</c:v>
                </c:pt>
                <c:pt idx="12436">
                  <c:v>4.0000999999999998</c:v>
                </c:pt>
                <c:pt idx="12437">
                  <c:v>5.0000999999999998</c:v>
                </c:pt>
                <c:pt idx="12438">
                  <c:v>6.0000999999999998</c:v>
                </c:pt>
                <c:pt idx="12439">
                  <c:v>1.0001</c:v>
                </c:pt>
                <c:pt idx="12440">
                  <c:v>1.0001</c:v>
                </c:pt>
                <c:pt idx="12441">
                  <c:v>2.0001000000000002</c:v>
                </c:pt>
                <c:pt idx="12442">
                  <c:v>1E-4</c:v>
                </c:pt>
                <c:pt idx="12443">
                  <c:v>1E-4</c:v>
                </c:pt>
                <c:pt idx="12444">
                  <c:v>1.0001</c:v>
                </c:pt>
                <c:pt idx="12445">
                  <c:v>1E-4</c:v>
                </c:pt>
                <c:pt idx="12446">
                  <c:v>1E-4</c:v>
                </c:pt>
                <c:pt idx="12447">
                  <c:v>1E-4</c:v>
                </c:pt>
                <c:pt idx="12448">
                  <c:v>1E-4</c:v>
                </c:pt>
                <c:pt idx="12449">
                  <c:v>1E-4</c:v>
                </c:pt>
                <c:pt idx="12450">
                  <c:v>1E-4</c:v>
                </c:pt>
                <c:pt idx="12451">
                  <c:v>1E-4</c:v>
                </c:pt>
                <c:pt idx="12452">
                  <c:v>1.0001</c:v>
                </c:pt>
                <c:pt idx="12453">
                  <c:v>1E-4</c:v>
                </c:pt>
                <c:pt idx="12454">
                  <c:v>1.0001</c:v>
                </c:pt>
                <c:pt idx="12455">
                  <c:v>1.0001</c:v>
                </c:pt>
                <c:pt idx="12456">
                  <c:v>1E-4</c:v>
                </c:pt>
                <c:pt idx="12457">
                  <c:v>1.0001</c:v>
                </c:pt>
                <c:pt idx="12458">
                  <c:v>1.0001</c:v>
                </c:pt>
                <c:pt idx="12459">
                  <c:v>2.0001000000000002</c:v>
                </c:pt>
                <c:pt idx="12460">
                  <c:v>3.0001000000000002</c:v>
                </c:pt>
                <c:pt idx="12461">
                  <c:v>5.0000999999999998</c:v>
                </c:pt>
                <c:pt idx="12462">
                  <c:v>9.0000999999999998</c:v>
                </c:pt>
                <c:pt idx="12463">
                  <c:v>14.0001</c:v>
                </c:pt>
                <c:pt idx="12464">
                  <c:v>18.0001</c:v>
                </c:pt>
                <c:pt idx="12465">
                  <c:v>14.0001</c:v>
                </c:pt>
                <c:pt idx="12466">
                  <c:v>13.0001</c:v>
                </c:pt>
                <c:pt idx="12467">
                  <c:v>13.0001</c:v>
                </c:pt>
                <c:pt idx="12468">
                  <c:v>9.0000999999999998</c:v>
                </c:pt>
                <c:pt idx="12469">
                  <c:v>7.0000999999999998</c:v>
                </c:pt>
                <c:pt idx="12470">
                  <c:v>3.0001000000000002</c:v>
                </c:pt>
                <c:pt idx="12471">
                  <c:v>2.0001000000000002</c:v>
                </c:pt>
                <c:pt idx="12472">
                  <c:v>3.0001000000000002</c:v>
                </c:pt>
                <c:pt idx="12473">
                  <c:v>2.0001000000000002</c:v>
                </c:pt>
                <c:pt idx="12474">
                  <c:v>1.0001</c:v>
                </c:pt>
                <c:pt idx="12475">
                  <c:v>2.0001000000000002</c:v>
                </c:pt>
                <c:pt idx="12476">
                  <c:v>1E-4</c:v>
                </c:pt>
                <c:pt idx="12477">
                  <c:v>1E-4</c:v>
                </c:pt>
                <c:pt idx="12478">
                  <c:v>1E-4</c:v>
                </c:pt>
                <c:pt idx="12479">
                  <c:v>1.0001</c:v>
                </c:pt>
                <c:pt idx="12480">
                  <c:v>1.0001</c:v>
                </c:pt>
                <c:pt idx="12481">
                  <c:v>1.0001</c:v>
                </c:pt>
                <c:pt idx="12482">
                  <c:v>1E-4</c:v>
                </c:pt>
                <c:pt idx="12483">
                  <c:v>1E-4</c:v>
                </c:pt>
                <c:pt idx="12484">
                  <c:v>1E-4</c:v>
                </c:pt>
                <c:pt idx="12485">
                  <c:v>1E-4</c:v>
                </c:pt>
                <c:pt idx="12486">
                  <c:v>1E-4</c:v>
                </c:pt>
                <c:pt idx="12487">
                  <c:v>1E-4</c:v>
                </c:pt>
                <c:pt idx="12488">
                  <c:v>1E-4</c:v>
                </c:pt>
                <c:pt idx="12489">
                  <c:v>1.0001</c:v>
                </c:pt>
                <c:pt idx="12490">
                  <c:v>1E-4</c:v>
                </c:pt>
                <c:pt idx="12491">
                  <c:v>1E-4</c:v>
                </c:pt>
                <c:pt idx="12492">
                  <c:v>1.0001</c:v>
                </c:pt>
                <c:pt idx="12493">
                  <c:v>6.0000999999999998</c:v>
                </c:pt>
                <c:pt idx="12494">
                  <c:v>4.0000999999999998</c:v>
                </c:pt>
                <c:pt idx="12495">
                  <c:v>3.0001000000000002</c:v>
                </c:pt>
                <c:pt idx="12496">
                  <c:v>7.0000999999999998</c:v>
                </c:pt>
                <c:pt idx="12497">
                  <c:v>11.0001</c:v>
                </c:pt>
                <c:pt idx="12498">
                  <c:v>5.0000999999999998</c:v>
                </c:pt>
                <c:pt idx="12499">
                  <c:v>10.0001</c:v>
                </c:pt>
                <c:pt idx="12500">
                  <c:v>5.0000999999999998</c:v>
                </c:pt>
                <c:pt idx="12501">
                  <c:v>3.0001000000000002</c:v>
                </c:pt>
                <c:pt idx="12502">
                  <c:v>7.0000999999999998</c:v>
                </c:pt>
                <c:pt idx="12503">
                  <c:v>6.0000999999999998</c:v>
                </c:pt>
                <c:pt idx="12504">
                  <c:v>4.0000999999999998</c:v>
                </c:pt>
                <c:pt idx="12505">
                  <c:v>3.0001000000000002</c:v>
                </c:pt>
                <c:pt idx="12506">
                  <c:v>1.0001</c:v>
                </c:pt>
                <c:pt idx="12507">
                  <c:v>2.0001000000000002</c:v>
                </c:pt>
                <c:pt idx="12508">
                  <c:v>1.0001</c:v>
                </c:pt>
                <c:pt idx="12509">
                  <c:v>1.0001</c:v>
                </c:pt>
                <c:pt idx="12510">
                  <c:v>1.0001</c:v>
                </c:pt>
                <c:pt idx="12511">
                  <c:v>1E-4</c:v>
                </c:pt>
                <c:pt idx="12512">
                  <c:v>1E-4</c:v>
                </c:pt>
                <c:pt idx="12513">
                  <c:v>1.0001</c:v>
                </c:pt>
                <c:pt idx="12514">
                  <c:v>1E-4</c:v>
                </c:pt>
                <c:pt idx="12515">
                  <c:v>1E-4</c:v>
                </c:pt>
                <c:pt idx="12516">
                  <c:v>1E-4</c:v>
                </c:pt>
                <c:pt idx="12517">
                  <c:v>1.0001</c:v>
                </c:pt>
                <c:pt idx="12518">
                  <c:v>1E-4</c:v>
                </c:pt>
                <c:pt idx="12519">
                  <c:v>1.0001</c:v>
                </c:pt>
                <c:pt idx="12520">
                  <c:v>1E-4</c:v>
                </c:pt>
                <c:pt idx="12521">
                  <c:v>1E-4</c:v>
                </c:pt>
                <c:pt idx="12522">
                  <c:v>1.0001</c:v>
                </c:pt>
                <c:pt idx="12523">
                  <c:v>1E-4</c:v>
                </c:pt>
                <c:pt idx="12524">
                  <c:v>1.0001</c:v>
                </c:pt>
                <c:pt idx="12525">
                  <c:v>1.0001</c:v>
                </c:pt>
                <c:pt idx="12526">
                  <c:v>1.0001</c:v>
                </c:pt>
                <c:pt idx="12527">
                  <c:v>4.0000999999999998</c:v>
                </c:pt>
                <c:pt idx="12528">
                  <c:v>7.0000999999999998</c:v>
                </c:pt>
                <c:pt idx="12529">
                  <c:v>8.0000999999999998</c:v>
                </c:pt>
                <c:pt idx="12530">
                  <c:v>14.0001</c:v>
                </c:pt>
                <c:pt idx="12531">
                  <c:v>10.0001</c:v>
                </c:pt>
                <c:pt idx="12532">
                  <c:v>7.0000999999999998</c:v>
                </c:pt>
                <c:pt idx="12533">
                  <c:v>11.0001</c:v>
                </c:pt>
                <c:pt idx="12534">
                  <c:v>7.0000999999999998</c:v>
                </c:pt>
                <c:pt idx="12535">
                  <c:v>3.0001000000000002</c:v>
                </c:pt>
                <c:pt idx="12536">
                  <c:v>1.0001</c:v>
                </c:pt>
                <c:pt idx="12537">
                  <c:v>5.0000999999999998</c:v>
                </c:pt>
                <c:pt idx="12538">
                  <c:v>1.0001</c:v>
                </c:pt>
                <c:pt idx="12539">
                  <c:v>2.0001000000000002</c:v>
                </c:pt>
                <c:pt idx="12540">
                  <c:v>2.0001000000000002</c:v>
                </c:pt>
                <c:pt idx="12541">
                  <c:v>1E-4</c:v>
                </c:pt>
                <c:pt idx="12542">
                  <c:v>1E-4</c:v>
                </c:pt>
                <c:pt idx="12543">
                  <c:v>1E-4</c:v>
                </c:pt>
                <c:pt idx="12544">
                  <c:v>1E-4</c:v>
                </c:pt>
                <c:pt idx="12545">
                  <c:v>1E-4</c:v>
                </c:pt>
                <c:pt idx="12546">
                  <c:v>3.0001000000000002</c:v>
                </c:pt>
                <c:pt idx="12547">
                  <c:v>1.0001</c:v>
                </c:pt>
                <c:pt idx="12548">
                  <c:v>1E-4</c:v>
                </c:pt>
                <c:pt idx="12549">
                  <c:v>1E-4</c:v>
                </c:pt>
                <c:pt idx="12550">
                  <c:v>1.0001</c:v>
                </c:pt>
                <c:pt idx="12551">
                  <c:v>1E-4</c:v>
                </c:pt>
                <c:pt idx="12552">
                  <c:v>1E-4</c:v>
                </c:pt>
                <c:pt idx="12553">
                  <c:v>1.0001</c:v>
                </c:pt>
                <c:pt idx="12554">
                  <c:v>1E-4</c:v>
                </c:pt>
                <c:pt idx="12555">
                  <c:v>1E-4</c:v>
                </c:pt>
                <c:pt idx="12556">
                  <c:v>1E-4</c:v>
                </c:pt>
                <c:pt idx="12557">
                  <c:v>1E-4</c:v>
                </c:pt>
                <c:pt idx="12558">
                  <c:v>1E-4</c:v>
                </c:pt>
                <c:pt idx="12559">
                  <c:v>1.0001</c:v>
                </c:pt>
                <c:pt idx="12560">
                  <c:v>1.0001</c:v>
                </c:pt>
                <c:pt idx="12561">
                  <c:v>1E-4</c:v>
                </c:pt>
                <c:pt idx="12562">
                  <c:v>4.0000999999999998</c:v>
                </c:pt>
                <c:pt idx="12563">
                  <c:v>2.0001000000000002</c:v>
                </c:pt>
                <c:pt idx="12564">
                  <c:v>1.0001</c:v>
                </c:pt>
                <c:pt idx="12565">
                  <c:v>4.0000999999999998</c:v>
                </c:pt>
                <c:pt idx="12566">
                  <c:v>3.0001000000000002</c:v>
                </c:pt>
                <c:pt idx="12567">
                  <c:v>1E-4</c:v>
                </c:pt>
                <c:pt idx="12568">
                  <c:v>4.0000999999999998</c:v>
                </c:pt>
                <c:pt idx="12569">
                  <c:v>5.0000999999999998</c:v>
                </c:pt>
                <c:pt idx="12570">
                  <c:v>1E-4</c:v>
                </c:pt>
                <c:pt idx="12571">
                  <c:v>1E-4</c:v>
                </c:pt>
                <c:pt idx="12572">
                  <c:v>1E-4</c:v>
                </c:pt>
                <c:pt idx="12573">
                  <c:v>1E-4</c:v>
                </c:pt>
                <c:pt idx="12574">
                  <c:v>3.0001000000000002</c:v>
                </c:pt>
                <c:pt idx="12575">
                  <c:v>1E-4</c:v>
                </c:pt>
                <c:pt idx="12576">
                  <c:v>1.0001</c:v>
                </c:pt>
                <c:pt idx="12577">
                  <c:v>1E-4</c:v>
                </c:pt>
                <c:pt idx="12578">
                  <c:v>2.0001000000000002</c:v>
                </c:pt>
                <c:pt idx="12579">
                  <c:v>2.0001000000000002</c:v>
                </c:pt>
                <c:pt idx="12580">
                  <c:v>1.0001</c:v>
                </c:pt>
                <c:pt idx="12581">
                  <c:v>1E-4</c:v>
                </c:pt>
                <c:pt idx="12582">
                  <c:v>2.0001000000000002</c:v>
                </c:pt>
                <c:pt idx="12583">
                  <c:v>1E-4</c:v>
                </c:pt>
                <c:pt idx="12584">
                  <c:v>1E-4</c:v>
                </c:pt>
                <c:pt idx="12585">
                  <c:v>1E-4</c:v>
                </c:pt>
                <c:pt idx="12586">
                  <c:v>1E-4</c:v>
                </c:pt>
                <c:pt idx="12587">
                  <c:v>1.0001</c:v>
                </c:pt>
                <c:pt idx="12588">
                  <c:v>1E-4</c:v>
                </c:pt>
                <c:pt idx="12589">
                  <c:v>1E-4</c:v>
                </c:pt>
                <c:pt idx="12590">
                  <c:v>1E-4</c:v>
                </c:pt>
                <c:pt idx="12591">
                  <c:v>1E-4</c:v>
                </c:pt>
                <c:pt idx="12592">
                  <c:v>4.0000999999999998</c:v>
                </c:pt>
                <c:pt idx="12593">
                  <c:v>1.0001</c:v>
                </c:pt>
                <c:pt idx="12594">
                  <c:v>6.0000999999999998</c:v>
                </c:pt>
                <c:pt idx="12595">
                  <c:v>7.0000999999999998</c:v>
                </c:pt>
                <c:pt idx="12596">
                  <c:v>10.0001</c:v>
                </c:pt>
                <c:pt idx="12597">
                  <c:v>12.0001</c:v>
                </c:pt>
                <c:pt idx="12598">
                  <c:v>9.0000999999999998</c:v>
                </c:pt>
                <c:pt idx="12599">
                  <c:v>14.0001</c:v>
                </c:pt>
                <c:pt idx="12600">
                  <c:v>9.0000999999999998</c:v>
                </c:pt>
                <c:pt idx="12601">
                  <c:v>3.0001000000000002</c:v>
                </c:pt>
                <c:pt idx="12602">
                  <c:v>1.0001</c:v>
                </c:pt>
                <c:pt idx="12603">
                  <c:v>1.0001</c:v>
                </c:pt>
                <c:pt idx="12604">
                  <c:v>1E-4</c:v>
                </c:pt>
                <c:pt idx="12605">
                  <c:v>3.0001000000000002</c:v>
                </c:pt>
                <c:pt idx="12606">
                  <c:v>1.0001</c:v>
                </c:pt>
                <c:pt idx="12607">
                  <c:v>2.0001000000000002</c:v>
                </c:pt>
                <c:pt idx="12608">
                  <c:v>1.0001</c:v>
                </c:pt>
                <c:pt idx="12609">
                  <c:v>1E-4</c:v>
                </c:pt>
                <c:pt idx="12610">
                  <c:v>1.0001</c:v>
                </c:pt>
                <c:pt idx="12611">
                  <c:v>1.0001</c:v>
                </c:pt>
                <c:pt idx="12612">
                  <c:v>1E-4</c:v>
                </c:pt>
                <c:pt idx="12613">
                  <c:v>1E-4</c:v>
                </c:pt>
                <c:pt idx="12614">
                  <c:v>1E-4</c:v>
                </c:pt>
                <c:pt idx="12615">
                  <c:v>1.0001</c:v>
                </c:pt>
                <c:pt idx="12616">
                  <c:v>1E-4</c:v>
                </c:pt>
                <c:pt idx="12617">
                  <c:v>1E-4</c:v>
                </c:pt>
                <c:pt idx="12618">
                  <c:v>1E-4</c:v>
                </c:pt>
                <c:pt idx="12619">
                  <c:v>2.0001000000000002</c:v>
                </c:pt>
                <c:pt idx="12620">
                  <c:v>1E-4</c:v>
                </c:pt>
                <c:pt idx="12621">
                  <c:v>1E-4</c:v>
                </c:pt>
                <c:pt idx="12622">
                  <c:v>1E-4</c:v>
                </c:pt>
                <c:pt idx="12623">
                  <c:v>2.0001000000000002</c:v>
                </c:pt>
                <c:pt idx="12624">
                  <c:v>1E-4</c:v>
                </c:pt>
                <c:pt idx="12625">
                  <c:v>1E-4</c:v>
                </c:pt>
                <c:pt idx="12626">
                  <c:v>2.0001000000000002</c:v>
                </c:pt>
                <c:pt idx="12627">
                  <c:v>3.0001000000000002</c:v>
                </c:pt>
                <c:pt idx="12628">
                  <c:v>5.0000999999999998</c:v>
                </c:pt>
                <c:pt idx="12629">
                  <c:v>2.0001000000000002</c:v>
                </c:pt>
                <c:pt idx="12630">
                  <c:v>2.0001000000000002</c:v>
                </c:pt>
                <c:pt idx="12631">
                  <c:v>2.0001000000000002</c:v>
                </c:pt>
                <c:pt idx="12632">
                  <c:v>6.0000999999999998</c:v>
                </c:pt>
                <c:pt idx="12633">
                  <c:v>3.0001000000000002</c:v>
                </c:pt>
                <c:pt idx="12634">
                  <c:v>9.0000999999999998</c:v>
                </c:pt>
                <c:pt idx="12635">
                  <c:v>2.0001000000000002</c:v>
                </c:pt>
                <c:pt idx="12636">
                  <c:v>4.0000999999999998</c:v>
                </c:pt>
                <c:pt idx="12637">
                  <c:v>4.0000999999999998</c:v>
                </c:pt>
                <c:pt idx="12638">
                  <c:v>4.0000999999999998</c:v>
                </c:pt>
                <c:pt idx="12639">
                  <c:v>1.0001</c:v>
                </c:pt>
                <c:pt idx="12640">
                  <c:v>3.0001000000000002</c:v>
                </c:pt>
                <c:pt idx="12641">
                  <c:v>1.0001</c:v>
                </c:pt>
                <c:pt idx="12642">
                  <c:v>1E-4</c:v>
                </c:pt>
                <c:pt idx="12643">
                  <c:v>1.0001</c:v>
                </c:pt>
                <c:pt idx="12644">
                  <c:v>1E-4</c:v>
                </c:pt>
                <c:pt idx="12645">
                  <c:v>1E-4</c:v>
                </c:pt>
                <c:pt idx="12646">
                  <c:v>1E-4</c:v>
                </c:pt>
                <c:pt idx="12647">
                  <c:v>2.0001000000000002</c:v>
                </c:pt>
                <c:pt idx="12648">
                  <c:v>1E-4</c:v>
                </c:pt>
                <c:pt idx="12649">
                  <c:v>1E-4</c:v>
                </c:pt>
                <c:pt idx="12650">
                  <c:v>1.0001</c:v>
                </c:pt>
                <c:pt idx="12651">
                  <c:v>1.0001</c:v>
                </c:pt>
                <c:pt idx="12652">
                  <c:v>1.0001</c:v>
                </c:pt>
                <c:pt idx="12653">
                  <c:v>1E-4</c:v>
                </c:pt>
                <c:pt idx="12654">
                  <c:v>1E-4</c:v>
                </c:pt>
                <c:pt idx="12655">
                  <c:v>1.0001</c:v>
                </c:pt>
                <c:pt idx="12656">
                  <c:v>1E-4</c:v>
                </c:pt>
                <c:pt idx="12657">
                  <c:v>1E-4</c:v>
                </c:pt>
                <c:pt idx="12658">
                  <c:v>1E-4</c:v>
                </c:pt>
                <c:pt idx="12659">
                  <c:v>1.0001</c:v>
                </c:pt>
                <c:pt idx="12660">
                  <c:v>4.0000999999999998</c:v>
                </c:pt>
                <c:pt idx="12661">
                  <c:v>2.0001000000000002</c:v>
                </c:pt>
                <c:pt idx="12662">
                  <c:v>6.0000999999999998</c:v>
                </c:pt>
                <c:pt idx="12663">
                  <c:v>11.0001</c:v>
                </c:pt>
                <c:pt idx="12664">
                  <c:v>3.0001000000000002</c:v>
                </c:pt>
                <c:pt idx="12665">
                  <c:v>4.0000999999999998</c:v>
                </c:pt>
                <c:pt idx="12666">
                  <c:v>1.0001</c:v>
                </c:pt>
                <c:pt idx="12667">
                  <c:v>4.0000999999999998</c:v>
                </c:pt>
                <c:pt idx="12668">
                  <c:v>2.0001000000000002</c:v>
                </c:pt>
                <c:pt idx="12669">
                  <c:v>1E-4</c:v>
                </c:pt>
                <c:pt idx="12670">
                  <c:v>1E-4</c:v>
                </c:pt>
                <c:pt idx="12671">
                  <c:v>1.0001</c:v>
                </c:pt>
                <c:pt idx="12672">
                  <c:v>1.0001</c:v>
                </c:pt>
                <c:pt idx="12673">
                  <c:v>5.0000999999999998</c:v>
                </c:pt>
                <c:pt idx="12674">
                  <c:v>1E-4</c:v>
                </c:pt>
                <c:pt idx="12675">
                  <c:v>1E-4</c:v>
                </c:pt>
                <c:pt idx="12676">
                  <c:v>1E-4</c:v>
                </c:pt>
                <c:pt idx="12677">
                  <c:v>1E-4</c:v>
                </c:pt>
                <c:pt idx="12678">
                  <c:v>1.0001</c:v>
                </c:pt>
                <c:pt idx="12679">
                  <c:v>1E-4</c:v>
                </c:pt>
                <c:pt idx="12680">
                  <c:v>1E-4</c:v>
                </c:pt>
                <c:pt idx="12681">
                  <c:v>1E-4</c:v>
                </c:pt>
                <c:pt idx="12682">
                  <c:v>1.0001</c:v>
                </c:pt>
                <c:pt idx="12683">
                  <c:v>1E-4</c:v>
                </c:pt>
                <c:pt idx="12684">
                  <c:v>1.0001</c:v>
                </c:pt>
                <c:pt idx="12685">
                  <c:v>1E-4</c:v>
                </c:pt>
                <c:pt idx="12686">
                  <c:v>1E-4</c:v>
                </c:pt>
                <c:pt idx="12687">
                  <c:v>1.0001</c:v>
                </c:pt>
                <c:pt idx="12688">
                  <c:v>1.0001</c:v>
                </c:pt>
                <c:pt idx="12689">
                  <c:v>1E-4</c:v>
                </c:pt>
                <c:pt idx="12690">
                  <c:v>1E-4</c:v>
                </c:pt>
                <c:pt idx="12691">
                  <c:v>1.0001</c:v>
                </c:pt>
                <c:pt idx="12692">
                  <c:v>1E-4</c:v>
                </c:pt>
                <c:pt idx="12693">
                  <c:v>1E-4</c:v>
                </c:pt>
                <c:pt idx="12694">
                  <c:v>1.0001</c:v>
                </c:pt>
                <c:pt idx="12695">
                  <c:v>1.0001</c:v>
                </c:pt>
                <c:pt idx="12696">
                  <c:v>2.0001000000000002</c:v>
                </c:pt>
                <c:pt idx="12697">
                  <c:v>1.0001</c:v>
                </c:pt>
                <c:pt idx="12698">
                  <c:v>2.0001000000000002</c:v>
                </c:pt>
                <c:pt idx="12699">
                  <c:v>3.0001000000000002</c:v>
                </c:pt>
                <c:pt idx="12700">
                  <c:v>3.0001000000000002</c:v>
                </c:pt>
                <c:pt idx="12701">
                  <c:v>3.0001000000000002</c:v>
                </c:pt>
                <c:pt idx="12702">
                  <c:v>1.0001</c:v>
                </c:pt>
                <c:pt idx="12703">
                  <c:v>2.0001000000000002</c:v>
                </c:pt>
                <c:pt idx="12704">
                  <c:v>6.0000999999999998</c:v>
                </c:pt>
                <c:pt idx="12705">
                  <c:v>3.0001000000000002</c:v>
                </c:pt>
                <c:pt idx="12706">
                  <c:v>3.0001000000000002</c:v>
                </c:pt>
                <c:pt idx="12707">
                  <c:v>1.0001</c:v>
                </c:pt>
                <c:pt idx="12708">
                  <c:v>1E-4</c:v>
                </c:pt>
                <c:pt idx="12709">
                  <c:v>1.0001</c:v>
                </c:pt>
                <c:pt idx="12710">
                  <c:v>1E-4</c:v>
                </c:pt>
                <c:pt idx="12711">
                  <c:v>1.0001</c:v>
                </c:pt>
                <c:pt idx="12712">
                  <c:v>1E-4</c:v>
                </c:pt>
                <c:pt idx="12713">
                  <c:v>1E-4</c:v>
                </c:pt>
                <c:pt idx="12714">
                  <c:v>1E-4</c:v>
                </c:pt>
                <c:pt idx="12715">
                  <c:v>1E-4</c:v>
                </c:pt>
                <c:pt idx="12716">
                  <c:v>1E-4</c:v>
                </c:pt>
                <c:pt idx="12717">
                  <c:v>1E-4</c:v>
                </c:pt>
                <c:pt idx="12718">
                  <c:v>2.0001000000000002</c:v>
                </c:pt>
                <c:pt idx="12719">
                  <c:v>1E-4</c:v>
                </c:pt>
                <c:pt idx="12720">
                  <c:v>1E-4</c:v>
                </c:pt>
                <c:pt idx="12721">
                  <c:v>1E-4</c:v>
                </c:pt>
                <c:pt idx="12722">
                  <c:v>1.0001</c:v>
                </c:pt>
                <c:pt idx="12723">
                  <c:v>1E-4</c:v>
                </c:pt>
                <c:pt idx="12724">
                  <c:v>1.0001</c:v>
                </c:pt>
                <c:pt idx="12725">
                  <c:v>1E-4</c:v>
                </c:pt>
                <c:pt idx="12726">
                  <c:v>2.0001000000000002</c:v>
                </c:pt>
                <c:pt idx="12727">
                  <c:v>1.0001</c:v>
                </c:pt>
                <c:pt idx="12728">
                  <c:v>4.0000999999999998</c:v>
                </c:pt>
                <c:pt idx="12729">
                  <c:v>4.0000999999999998</c:v>
                </c:pt>
                <c:pt idx="12730">
                  <c:v>1E-4</c:v>
                </c:pt>
                <c:pt idx="12731">
                  <c:v>3.0001000000000002</c:v>
                </c:pt>
                <c:pt idx="12732">
                  <c:v>4.0000999999999998</c:v>
                </c:pt>
                <c:pt idx="12733">
                  <c:v>1E-4</c:v>
                </c:pt>
                <c:pt idx="12734">
                  <c:v>1.0001</c:v>
                </c:pt>
                <c:pt idx="12735">
                  <c:v>2.0001000000000002</c:v>
                </c:pt>
                <c:pt idx="12736">
                  <c:v>1.0001</c:v>
                </c:pt>
                <c:pt idx="12737">
                  <c:v>1E-4</c:v>
                </c:pt>
                <c:pt idx="12738">
                  <c:v>1E-4</c:v>
                </c:pt>
                <c:pt idx="12739">
                  <c:v>1E-4</c:v>
                </c:pt>
                <c:pt idx="12740">
                  <c:v>2.0001000000000002</c:v>
                </c:pt>
                <c:pt idx="12741">
                  <c:v>1E-4</c:v>
                </c:pt>
                <c:pt idx="12742">
                  <c:v>1E-4</c:v>
                </c:pt>
                <c:pt idx="12743">
                  <c:v>2.0001000000000002</c:v>
                </c:pt>
                <c:pt idx="12744">
                  <c:v>1E-4</c:v>
                </c:pt>
                <c:pt idx="12745">
                  <c:v>1E-4</c:v>
                </c:pt>
                <c:pt idx="12746">
                  <c:v>1E-4</c:v>
                </c:pt>
                <c:pt idx="12747">
                  <c:v>1E-4</c:v>
                </c:pt>
                <c:pt idx="12748">
                  <c:v>1E-4</c:v>
                </c:pt>
                <c:pt idx="12749">
                  <c:v>1E-4</c:v>
                </c:pt>
                <c:pt idx="12750">
                  <c:v>1E-4</c:v>
                </c:pt>
                <c:pt idx="12751">
                  <c:v>1E-4</c:v>
                </c:pt>
                <c:pt idx="12752">
                  <c:v>1E-4</c:v>
                </c:pt>
                <c:pt idx="12753">
                  <c:v>1E-4</c:v>
                </c:pt>
                <c:pt idx="12754">
                  <c:v>2.0001000000000002</c:v>
                </c:pt>
                <c:pt idx="12755">
                  <c:v>1E-4</c:v>
                </c:pt>
                <c:pt idx="12756">
                  <c:v>1.0001</c:v>
                </c:pt>
                <c:pt idx="12757">
                  <c:v>1E-4</c:v>
                </c:pt>
                <c:pt idx="12758">
                  <c:v>1E-4</c:v>
                </c:pt>
                <c:pt idx="12759">
                  <c:v>1.0001</c:v>
                </c:pt>
                <c:pt idx="12760">
                  <c:v>4.0000999999999998</c:v>
                </c:pt>
                <c:pt idx="12761">
                  <c:v>1.0001</c:v>
                </c:pt>
                <c:pt idx="12762">
                  <c:v>1.0001</c:v>
                </c:pt>
                <c:pt idx="12763">
                  <c:v>3.0001000000000002</c:v>
                </c:pt>
                <c:pt idx="12764">
                  <c:v>2.0001000000000002</c:v>
                </c:pt>
                <c:pt idx="12765">
                  <c:v>1.0001</c:v>
                </c:pt>
                <c:pt idx="12766">
                  <c:v>2.0001000000000002</c:v>
                </c:pt>
                <c:pt idx="12767">
                  <c:v>2.0001000000000002</c:v>
                </c:pt>
                <c:pt idx="12768">
                  <c:v>1E-4</c:v>
                </c:pt>
                <c:pt idx="12769">
                  <c:v>2.0001000000000002</c:v>
                </c:pt>
                <c:pt idx="12770">
                  <c:v>1E-4</c:v>
                </c:pt>
                <c:pt idx="12771">
                  <c:v>1.0001</c:v>
                </c:pt>
                <c:pt idx="12772">
                  <c:v>2.0001000000000002</c:v>
                </c:pt>
                <c:pt idx="12773">
                  <c:v>1E-4</c:v>
                </c:pt>
                <c:pt idx="12774">
                  <c:v>1E-4</c:v>
                </c:pt>
                <c:pt idx="12775">
                  <c:v>1.0001</c:v>
                </c:pt>
                <c:pt idx="12776">
                  <c:v>2.0001000000000002</c:v>
                </c:pt>
                <c:pt idx="12777">
                  <c:v>1E-4</c:v>
                </c:pt>
                <c:pt idx="12778">
                  <c:v>1E-4</c:v>
                </c:pt>
                <c:pt idx="12779">
                  <c:v>1E-4</c:v>
                </c:pt>
                <c:pt idx="12780">
                  <c:v>1E-4</c:v>
                </c:pt>
                <c:pt idx="12781">
                  <c:v>1.0001</c:v>
                </c:pt>
                <c:pt idx="12782">
                  <c:v>1E-4</c:v>
                </c:pt>
                <c:pt idx="12783">
                  <c:v>1E-4</c:v>
                </c:pt>
                <c:pt idx="12784">
                  <c:v>1E-4</c:v>
                </c:pt>
                <c:pt idx="12785">
                  <c:v>1E-4</c:v>
                </c:pt>
                <c:pt idx="12786">
                  <c:v>1E-4</c:v>
                </c:pt>
                <c:pt idx="12787">
                  <c:v>1E-4</c:v>
                </c:pt>
                <c:pt idx="12788">
                  <c:v>1.0001</c:v>
                </c:pt>
                <c:pt idx="12789">
                  <c:v>1E-4</c:v>
                </c:pt>
                <c:pt idx="12790">
                  <c:v>1.0001</c:v>
                </c:pt>
                <c:pt idx="12791">
                  <c:v>1.0001</c:v>
                </c:pt>
                <c:pt idx="12792">
                  <c:v>1.0001</c:v>
                </c:pt>
                <c:pt idx="12793">
                  <c:v>4.0000999999999998</c:v>
                </c:pt>
                <c:pt idx="12794">
                  <c:v>2.0001000000000002</c:v>
                </c:pt>
                <c:pt idx="12795">
                  <c:v>3.0001000000000002</c:v>
                </c:pt>
                <c:pt idx="12796">
                  <c:v>1.0001</c:v>
                </c:pt>
                <c:pt idx="12797">
                  <c:v>2.0001000000000002</c:v>
                </c:pt>
                <c:pt idx="12798">
                  <c:v>2.0001000000000002</c:v>
                </c:pt>
                <c:pt idx="12799">
                  <c:v>3.0001000000000002</c:v>
                </c:pt>
                <c:pt idx="12800">
                  <c:v>1.0001</c:v>
                </c:pt>
                <c:pt idx="12801">
                  <c:v>2.0001000000000002</c:v>
                </c:pt>
                <c:pt idx="12802">
                  <c:v>1E-4</c:v>
                </c:pt>
                <c:pt idx="12803">
                  <c:v>2.0001000000000002</c:v>
                </c:pt>
                <c:pt idx="12804">
                  <c:v>1.0001</c:v>
                </c:pt>
                <c:pt idx="12805">
                  <c:v>1E-4</c:v>
                </c:pt>
                <c:pt idx="12806">
                  <c:v>3.0001000000000002</c:v>
                </c:pt>
                <c:pt idx="12807">
                  <c:v>1E-4</c:v>
                </c:pt>
                <c:pt idx="12808">
                  <c:v>1.0001</c:v>
                </c:pt>
                <c:pt idx="12809">
                  <c:v>1.0001</c:v>
                </c:pt>
                <c:pt idx="12810">
                  <c:v>1.0001</c:v>
                </c:pt>
                <c:pt idx="12811">
                  <c:v>1E-4</c:v>
                </c:pt>
                <c:pt idx="12812">
                  <c:v>1E-4</c:v>
                </c:pt>
                <c:pt idx="12813">
                  <c:v>1E-4</c:v>
                </c:pt>
                <c:pt idx="12814">
                  <c:v>1.0001</c:v>
                </c:pt>
                <c:pt idx="12815">
                  <c:v>1.0001</c:v>
                </c:pt>
                <c:pt idx="12816">
                  <c:v>1E-4</c:v>
                </c:pt>
                <c:pt idx="12817">
                  <c:v>1E-4</c:v>
                </c:pt>
                <c:pt idx="12818">
                  <c:v>1.0001</c:v>
                </c:pt>
                <c:pt idx="12819">
                  <c:v>1E-4</c:v>
                </c:pt>
                <c:pt idx="12820">
                  <c:v>1E-4</c:v>
                </c:pt>
                <c:pt idx="12821">
                  <c:v>1.0001</c:v>
                </c:pt>
                <c:pt idx="12822">
                  <c:v>1E-4</c:v>
                </c:pt>
                <c:pt idx="12823">
                  <c:v>1E-4</c:v>
                </c:pt>
                <c:pt idx="12824">
                  <c:v>1E-4</c:v>
                </c:pt>
                <c:pt idx="12825">
                  <c:v>1E-4</c:v>
                </c:pt>
                <c:pt idx="12826">
                  <c:v>3.0001000000000002</c:v>
                </c:pt>
                <c:pt idx="12827">
                  <c:v>3.0001000000000002</c:v>
                </c:pt>
                <c:pt idx="12828">
                  <c:v>4.0000999999999998</c:v>
                </c:pt>
                <c:pt idx="12829">
                  <c:v>5.0000999999999998</c:v>
                </c:pt>
                <c:pt idx="12830">
                  <c:v>3.0001000000000002</c:v>
                </c:pt>
                <c:pt idx="12831">
                  <c:v>1.0001</c:v>
                </c:pt>
                <c:pt idx="12832">
                  <c:v>3.0001000000000002</c:v>
                </c:pt>
                <c:pt idx="12833">
                  <c:v>3.0001000000000002</c:v>
                </c:pt>
                <c:pt idx="12834">
                  <c:v>3.0001000000000002</c:v>
                </c:pt>
                <c:pt idx="12835">
                  <c:v>3.0001000000000002</c:v>
                </c:pt>
                <c:pt idx="12836">
                  <c:v>1E-4</c:v>
                </c:pt>
                <c:pt idx="12837">
                  <c:v>1E-4</c:v>
                </c:pt>
                <c:pt idx="12838">
                  <c:v>1.0001</c:v>
                </c:pt>
                <c:pt idx="12839">
                  <c:v>2.0001000000000002</c:v>
                </c:pt>
                <c:pt idx="12840">
                  <c:v>1E-4</c:v>
                </c:pt>
                <c:pt idx="12841">
                  <c:v>1E-4</c:v>
                </c:pt>
                <c:pt idx="12842">
                  <c:v>1E-4</c:v>
                </c:pt>
                <c:pt idx="12843">
                  <c:v>1E-4</c:v>
                </c:pt>
                <c:pt idx="12844">
                  <c:v>1E-4</c:v>
                </c:pt>
                <c:pt idx="12845">
                  <c:v>1.0001</c:v>
                </c:pt>
                <c:pt idx="12846">
                  <c:v>1E-4</c:v>
                </c:pt>
                <c:pt idx="12847">
                  <c:v>1.0001</c:v>
                </c:pt>
                <c:pt idx="12848">
                  <c:v>1E-4</c:v>
                </c:pt>
                <c:pt idx="12849">
                  <c:v>1E-4</c:v>
                </c:pt>
                <c:pt idx="12850">
                  <c:v>1.0001</c:v>
                </c:pt>
                <c:pt idx="12851">
                  <c:v>1.0001</c:v>
                </c:pt>
                <c:pt idx="12852">
                  <c:v>1E-4</c:v>
                </c:pt>
                <c:pt idx="12853">
                  <c:v>2.0001000000000002</c:v>
                </c:pt>
                <c:pt idx="12854">
                  <c:v>1E-4</c:v>
                </c:pt>
                <c:pt idx="12855">
                  <c:v>4.0000999999999998</c:v>
                </c:pt>
                <c:pt idx="12856">
                  <c:v>1E-4</c:v>
                </c:pt>
                <c:pt idx="12857">
                  <c:v>1.0001</c:v>
                </c:pt>
                <c:pt idx="12858">
                  <c:v>2.0001000000000002</c:v>
                </c:pt>
                <c:pt idx="12859">
                  <c:v>2.0001000000000002</c:v>
                </c:pt>
                <c:pt idx="12860">
                  <c:v>1.0001</c:v>
                </c:pt>
                <c:pt idx="12861">
                  <c:v>1.0001</c:v>
                </c:pt>
                <c:pt idx="12862">
                  <c:v>2.0001000000000002</c:v>
                </c:pt>
                <c:pt idx="12863">
                  <c:v>1.0001</c:v>
                </c:pt>
                <c:pt idx="12864">
                  <c:v>1E-4</c:v>
                </c:pt>
                <c:pt idx="12865">
                  <c:v>2.0001000000000002</c:v>
                </c:pt>
                <c:pt idx="12866">
                  <c:v>3.0001000000000002</c:v>
                </c:pt>
                <c:pt idx="12867">
                  <c:v>1.0001</c:v>
                </c:pt>
                <c:pt idx="12868">
                  <c:v>1.0001</c:v>
                </c:pt>
                <c:pt idx="12869">
                  <c:v>3.0001000000000002</c:v>
                </c:pt>
                <c:pt idx="12870">
                  <c:v>1.0001</c:v>
                </c:pt>
                <c:pt idx="12871">
                  <c:v>1.0001</c:v>
                </c:pt>
                <c:pt idx="12872">
                  <c:v>4.0000999999999998</c:v>
                </c:pt>
                <c:pt idx="12873">
                  <c:v>1E-4</c:v>
                </c:pt>
                <c:pt idx="12874">
                  <c:v>1E-4</c:v>
                </c:pt>
                <c:pt idx="12875">
                  <c:v>1E-4</c:v>
                </c:pt>
                <c:pt idx="12876">
                  <c:v>1E-4</c:v>
                </c:pt>
                <c:pt idx="12877">
                  <c:v>1E-4</c:v>
                </c:pt>
                <c:pt idx="12878">
                  <c:v>1.0001</c:v>
                </c:pt>
                <c:pt idx="12879">
                  <c:v>1E-4</c:v>
                </c:pt>
                <c:pt idx="12880">
                  <c:v>1.0001</c:v>
                </c:pt>
                <c:pt idx="12881">
                  <c:v>2.0001000000000002</c:v>
                </c:pt>
                <c:pt idx="12882">
                  <c:v>1.0001</c:v>
                </c:pt>
                <c:pt idx="12883">
                  <c:v>1E-4</c:v>
                </c:pt>
                <c:pt idx="12884">
                  <c:v>1.0001</c:v>
                </c:pt>
                <c:pt idx="12885">
                  <c:v>1.0001</c:v>
                </c:pt>
                <c:pt idx="12886">
                  <c:v>3.0001000000000002</c:v>
                </c:pt>
                <c:pt idx="12887">
                  <c:v>1E-4</c:v>
                </c:pt>
                <c:pt idx="12888">
                  <c:v>1.0001</c:v>
                </c:pt>
                <c:pt idx="12889">
                  <c:v>1E-4</c:v>
                </c:pt>
                <c:pt idx="12890">
                  <c:v>2.0001000000000002</c:v>
                </c:pt>
                <c:pt idx="12891">
                  <c:v>2.0001000000000002</c:v>
                </c:pt>
                <c:pt idx="12892">
                  <c:v>6.0000999999999998</c:v>
                </c:pt>
                <c:pt idx="12893">
                  <c:v>7.0000999999999998</c:v>
                </c:pt>
                <c:pt idx="12894">
                  <c:v>4.0000999999999998</c:v>
                </c:pt>
                <c:pt idx="12895">
                  <c:v>8.0000999999999998</c:v>
                </c:pt>
                <c:pt idx="12896">
                  <c:v>3.0001000000000002</c:v>
                </c:pt>
                <c:pt idx="12897">
                  <c:v>5.0000999999999998</c:v>
                </c:pt>
                <c:pt idx="12898">
                  <c:v>2.0001000000000002</c:v>
                </c:pt>
                <c:pt idx="12899">
                  <c:v>6.0000999999999998</c:v>
                </c:pt>
                <c:pt idx="12900">
                  <c:v>3.0001000000000002</c:v>
                </c:pt>
                <c:pt idx="12901">
                  <c:v>4.0000999999999998</c:v>
                </c:pt>
                <c:pt idx="12902">
                  <c:v>1E-4</c:v>
                </c:pt>
                <c:pt idx="12903">
                  <c:v>1.0001</c:v>
                </c:pt>
                <c:pt idx="12904">
                  <c:v>2.0001000000000002</c:v>
                </c:pt>
                <c:pt idx="12905">
                  <c:v>2.0001000000000002</c:v>
                </c:pt>
                <c:pt idx="12906">
                  <c:v>1E-4</c:v>
                </c:pt>
                <c:pt idx="12907">
                  <c:v>1E-4</c:v>
                </c:pt>
                <c:pt idx="12908">
                  <c:v>1E-4</c:v>
                </c:pt>
                <c:pt idx="12909">
                  <c:v>1.0001</c:v>
                </c:pt>
                <c:pt idx="12910">
                  <c:v>1E-4</c:v>
                </c:pt>
                <c:pt idx="12911">
                  <c:v>1.0001</c:v>
                </c:pt>
                <c:pt idx="12912">
                  <c:v>1E-4</c:v>
                </c:pt>
                <c:pt idx="12913">
                  <c:v>2.0001000000000002</c:v>
                </c:pt>
                <c:pt idx="12914">
                  <c:v>1.0001</c:v>
                </c:pt>
                <c:pt idx="12915">
                  <c:v>2.0001000000000002</c:v>
                </c:pt>
                <c:pt idx="12916">
                  <c:v>2.0001000000000002</c:v>
                </c:pt>
                <c:pt idx="12917">
                  <c:v>2.0001000000000002</c:v>
                </c:pt>
                <c:pt idx="12918">
                  <c:v>1.0001</c:v>
                </c:pt>
                <c:pt idx="12919">
                  <c:v>1.0001</c:v>
                </c:pt>
                <c:pt idx="12920">
                  <c:v>1E-4</c:v>
                </c:pt>
                <c:pt idx="12921">
                  <c:v>1E-4</c:v>
                </c:pt>
                <c:pt idx="12922">
                  <c:v>1.0001</c:v>
                </c:pt>
                <c:pt idx="12923">
                  <c:v>4.0000999999999998</c:v>
                </c:pt>
                <c:pt idx="12924">
                  <c:v>4.0000999999999998</c:v>
                </c:pt>
                <c:pt idx="12925">
                  <c:v>6.0000999999999998</c:v>
                </c:pt>
                <c:pt idx="12926">
                  <c:v>4.0000999999999998</c:v>
                </c:pt>
                <c:pt idx="12927">
                  <c:v>5.0000999999999998</c:v>
                </c:pt>
                <c:pt idx="12928">
                  <c:v>1E-4</c:v>
                </c:pt>
                <c:pt idx="12929">
                  <c:v>4.0000999999999998</c:v>
                </c:pt>
                <c:pt idx="12930">
                  <c:v>1.0001</c:v>
                </c:pt>
                <c:pt idx="12931">
                  <c:v>1.0001</c:v>
                </c:pt>
                <c:pt idx="12932">
                  <c:v>2.0001000000000002</c:v>
                </c:pt>
                <c:pt idx="12933">
                  <c:v>1.0001</c:v>
                </c:pt>
                <c:pt idx="12934">
                  <c:v>1.0001</c:v>
                </c:pt>
                <c:pt idx="12935">
                  <c:v>1E-4</c:v>
                </c:pt>
                <c:pt idx="12936">
                  <c:v>1.0001</c:v>
                </c:pt>
                <c:pt idx="12937">
                  <c:v>1E-4</c:v>
                </c:pt>
                <c:pt idx="12938">
                  <c:v>2.0001000000000002</c:v>
                </c:pt>
                <c:pt idx="12939">
                  <c:v>1E-4</c:v>
                </c:pt>
                <c:pt idx="12940">
                  <c:v>1E-4</c:v>
                </c:pt>
                <c:pt idx="12941">
                  <c:v>1.0001</c:v>
                </c:pt>
                <c:pt idx="12942">
                  <c:v>1E-4</c:v>
                </c:pt>
                <c:pt idx="12943">
                  <c:v>1E-4</c:v>
                </c:pt>
                <c:pt idx="12944">
                  <c:v>2.0001000000000002</c:v>
                </c:pt>
                <c:pt idx="12945">
                  <c:v>1E-4</c:v>
                </c:pt>
                <c:pt idx="12946">
                  <c:v>1.0001</c:v>
                </c:pt>
                <c:pt idx="12947">
                  <c:v>1E-4</c:v>
                </c:pt>
                <c:pt idx="12948">
                  <c:v>1E-4</c:v>
                </c:pt>
                <c:pt idx="12949">
                  <c:v>1.0001</c:v>
                </c:pt>
                <c:pt idx="12950">
                  <c:v>2.0001000000000002</c:v>
                </c:pt>
                <c:pt idx="12951">
                  <c:v>1E-4</c:v>
                </c:pt>
                <c:pt idx="12952">
                  <c:v>2.0001000000000002</c:v>
                </c:pt>
                <c:pt idx="12953">
                  <c:v>1.0001</c:v>
                </c:pt>
                <c:pt idx="12954">
                  <c:v>1.0001</c:v>
                </c:pt>
                <c:pt idx="12955">
                  <c:v>1.0001</c:v>
                </c:pt>
                <c:pt idx="12956">
                  <c:v>4.0000999999999998</c:v>
                </c:pt>
                <c:pt idx="12957">
                  <c:v>3.0001000000000002</c:v>
                </c:pt>
                <c:pt idx="12958">
                  <c:v>6.0000999999999998</c:v>
                </c:pt>
                <c:pt idx="12959">
                  <c:v>6.0000999999999998</c:v>
                </c:pt>
                <c:pt idx="12960">
                  <c:v>5.0000999999999998</c:v>
                </c:pt>
                <c:pt idx="12961">
                  <c:v>1.0001</c:v>
                </c:pt>
                <c:pt idx="12962">
                  <c:v>1E-4</c:v>
                </c:pt>
                <c:pt idx="12963">
                  <c:v>1E-4</c:v>
                </c:pt>
                <c:pt idx="12964">
                  <c:v>1E-4</c:v>
                </c:pt>
                <c:pt idx="12965">
                  <c:v>2.0001000000000002</c:v>
                </c:pt>
                <c:pt idx="12966">
                  <c:v>1E-4</c:v>
                </c:pt>
                <c:pt idx="12967">
                  <c:v>1E-4</c:v>
                </c:pt>
                <c:pt idx="12968">
                  <c:v>2.0001000000000002</c:v>
                </c:pt>
                <c:pt idx="12969">
                  <c:v>1.0001</c:v>
                </c:pt>
                <c:pt idx="12970">
                  <c:v>1.0001</c:v>
                </c:pt>
                <c:pt idx="12971">
                  <c:v>1.0001</c:v>
                </c:pt>
                <c:pt idx="12972">
                  <c:v>1E-4</c:v>
                </c:pt>
                <c:pt idx="12973">
                  <c:v>1.0001</c:v>
                </c:pt>
                <c:pt idx="12974">
                  <c:v>2.0001000000000002</c:v>
                </c:pt>
                <c:pt idx="12975">
                  <c:v>1.0001</c:v>
                </c:pt>
                <c:pt idx="12976">
                  <c:v>2.0001000000000002</c:v>
                </c:pt>
                <c:pt idx="12977">
                  <c:v>2.0001000000000002</c:v>
                </c:pt>
                <c:pt idx="12978">
                  <c:v>6.0000999999999998</c:v>
                </c:pt>
                <c:pt idx="12979">
                  <c:v>1.0001</c:v>
                </c:pt>
                <c:pt idx="12980">
                  <c:v>4.0000999999999998</c:v>
                </c:pt>
                <c:pt idx="12981">
                  <c:v>6.0000999999999998</c:v>
                </c:pt>
                <c:pt idx="12982">
                  <c:v>6.0000999999999998</c:v>
                </c:pt>
                <c:pt idx="12983">
                  <c:v>19.0001</c:v>
                </c:pt>
                <c:pt idx="12984">
                  <c:v>23.0001</c:v>
                </c:pt>
                <c:pt idx="12985">
                  <c:v>44.000100000000003</c:v>
                </c:pt>
                <c:pt idx="12986">
                  <c:v>75.000100000000003</c:v>
                </c:pt>
                <c:pt idx="12987">
                  <c:v>99.000100000000003</c:v>
                </c:pt>
                <c:pt idx="12988">
                  <c:v>152.0001</c:v>
                </c:pt>
                <c:pt idx="12989">
                  <c:v>206.0001</c:v>
                </c:pt>
                <c:pt idx="12990">
                  <c:v>242.0001</c:v>
                </c:pt>
                <c:pt idx="12991">
                  <c:v>208.0001</c:v>
                </c:pt>
                <c:pt idx="12992">
                  <c:v>148.0001</c:v>
                </c:pt>
                <c:pt idx="12993">
                  <c:v>53.000100000000003</c:v>
                </c:pt>
                <c:pt idx="12994">
                  <c:v>21.0001</c:v>
                </c:pt>
                <c:pt idx="12995">
                  <c:v>7.0000999999999998</c:v>
                </c:pt>
                <c:pt idx="12996">
                  <c:v>3.0001000000000002</c:v>
                </c:pt>
                <c:pt idx="12997">
                  <c:v>3.0001000000000002</c:v>
                </c:pt>
                <c:pt idx="12998">
                  <c:v>1.0001</c:v>
                </c:pt>
                <c:pt idx="12999">
                  <c:v>1.0001</c:v>
                </c:pt>
                <c:pt idx="13000">
                  <c:v>1.0001</c:v>
                </c:pt>
                <c:pt idx="13001">
                  <c:v>2.0001000000000002</c:v>
                </c:pt>
                <c:pt idx="13002">
                  <c:v>1E-4</c:v>
                </c:pt>
                <c:pt idx="13003">
                  <c:v>1.0001</c:v>
                </c:pt>
                <c:pt idx="13004">
                  <c:v>1.0001</c:v>
                </c:pt>
                <c:pt idx="13005">
                  <c:v>1.0001</c:v>
                </c:pt>
                <c:pt idx="13006">
                  <c:v>1.0001</c:v>
                </c:pt>
                <c:pt idx="13007">
                  <c:v>1.0001</c:v>
                </c:pt>
                <c:pt idx="13008">
                  <c:v>1E-4</c:v>
                </c:pt>
                <c:pt idx="13009">
                  <c:v>1.0001</c:v>
                </c:pt>
                <c:pt idx="13010">
                  <c:v>1.0001</c:v>
                </c:pt>
                <c:pt idx="13011">
                  <c:v>1.0001</c:v>
                </c:pt>
                <c:pt idx="13012">
                  <c:v>1E-4</c:v>
                </c:pt>
                <c:pt idx="13013">
                  <c:v>1.0001</c:v>
                </c:pt>
                <c:pt idx="13014">
                  <c:v>1E-4</c:v>
                </c:pt>
                <c:pt idx="13015">
                  <c:v>1E-4</c:v>
                </c:pt>
                <c:pt idx="13016">
                  <c:v>4.0000999999999998</c:v>
                </c:pt>
                <c:pt idx="13017">
                  <c:v>6.0000999999999998</c:v>
                </c:pt>
                <c:pt idx="13018">
                  <c:v>8.0000999999999998</c:v>
                </c:pt>
                <c:pt idx="13019">
                  <c:v>10.0001</c:v>
                </c:pt>
                <c:pt idx="13020">
                  <c:v>10.0001</c:v>
                </c:pt>
                <c:pt idx="13021">
                  <c:v>19.0001</c:v>
                </c:pt>
                <c:pt idx="13022">
                  <c:v>16.0001</c:v>
                </c:pt>
                <c:pt idx="13023">
                  <c:v>12.0001</c:v>
                </c:pt>
                <c:pt idx="13024">
                  <c:v>15.0001</c:v>
                </c:pt>
                <c:pt idx="13025">
                  <c:v>5.0000999999999998</c:v>
                </c:pt>
                <c:pt idx="13026">
                  <c:v>1E-4</c:v>
                </c:pt>
                <c:pt idx="13027">
                  <c:v>1E-4</c:v>
                </c:pt>
                <c:pt idx="13028">
                  <c:v>2.0001000000000002</c:v>
                </c:pt>
                <c:pt idx="13029">
                  <c:v>2.0001000000000002</c:v>
                </c:pt>
                <c:pt idx="13030">
                  <c:v>3.0001000000000002</c:v>
                </c:pt>
                <c:pt idx="13031">
                  <c:v>1.0001</c:v>
                </c:pt>
                <c:pt idx="13032">
                  <c:v>3.0001000000000002</c:v>
                </c:pt>
                <c:pt idx="13033">
                  <c:v>2.0001000000000002</c:v>
                </c:pt>
                <c:pt idx="13034">
                  <c:v>4.0000999999999998</c:v>
                </c:pt>
                <c:pt idx="13035">
                  <c:v>4.0000999999999998</c:v>
                </c:pt>
                <c:pt idx="13036">
                  <c:v>4.0000999999999998</c:v>
                </c:pt>
                <c:pt idx="13037">
                  <c:v>8.0000999999999998</c:v>
                </c:pt>
                <c:pt idx="13038">
                  <c:v>10.0001</c:v>
                </c:pt>
                <c:pt idx="13039">
                  <c:v>11.0001</c:v>
                </c:pt>
                <c:pt idx="13040">
                  <c:v>9.0000999999999998</c:v>
                </c:pt>
                <c:pt idx="13041">
                  <c:v>31.0001</c:v>
                </c:pt>
                <c:pt idx="13042">
                  <c:v>27.0001</c:v>
                </c:pt>
                <c:pt idx="13043">
                  <c:v>35.000100000000003</c:v>
                </c:pt>
                <c:pt idx="13044">
                  <c:v>58.000100000000003</c:v>
                </c:pt>
                <c:pt idx="13045">
                  <c:v>73.000100000000003</c:v>
                </c:pt>
                <c:pt idx="13046">
                  <c:v>90.000100000000003</c:v>
                </c:pt>
                <c:pt idx="13047">
                  <c:v>157.0001</c:v>
                </c:pt>
                <c:pt idx="13048">
                  <c:v>232.0001</c:v>
                </c:pt>
                <c:pt idx="13049">
                  <c:v>348.00009999999997</c:v>
                </c:pt>
                <c:pt idx="13050">
                  <c:v>485.00009999999997</c:v>
                </c:pt>
                <c:pt idx="13051">
                  <c:v>821.00009999999997</c:v>
                </c:pt>
                <c:pt idx="13052">
                  <c:v>1242.0001</c:v>
                </c:pt>
                <c:pt idx="13053">
                  <c:v>1812.0001</c:v>
                </c:pt>
                <c:pt idx="13054">
                  <c:v>2238.0001000000002</c:v>
                </c:pt>
                <c:pt idx="13055">
                  <c:v>2052.0001000000002</c:v>
                </c:pt>
                <c:pt idx="13056">
                  <c:v>1524.0001</c:v>
                </c:pt>
                <c:pt idx="13057">
                  <c:v>854.00009999999997</c:v>
                </c:pt>
                <c:pt idx="13058">
                  <c:v>293.00009999999997</c:v>
                </c:pt>
                <c:pt idx="13059">
                  <c:v>88.000100000000003</c:v>
                </c:pt>
                <c:pt idx="13060">
                  <c:v>17.0001</c:v>
                </c:pt>
                <c:pt idx="13061">
                  <c:v>7.0000999999999998</c:v>
                </c:pt>
                <c:pt idx="13062">
                  <c:v>10.0001</c:v>
                </c:pt>
                <c:pt idx="13063">
                  <c:v>5.0000999999999998</c:v>
                </c:pt>
                <c:pt idx="13064">
                  <c:v>4.0000999999999998</c:v>
                </c:pt>
                <c:pt idx="13065">
                  <c:v>5.0000999999999998</c:v>
                </c:pt>
                <c:pt idx="13066">
                  <c:v>5.0000999999999998</c:v>
                </c:pt>
                <c:pt idx="13067">
                  <c:v>2.0001000000000002</c:v>
                </c:pt>
                <c:pt idx="13068">
                  <c:v>2.0001000000000002</c:v>
                </c:pt>
                <c:pt idx="13069">
                  <c:v>1E-4</c:v>
                </c:pt>
                <c:pt idx="13070">
                  <c:v>1.0001</c:v>
                </c:pt>
                <c:pt idx="13071">
                  <c:v>1.0001</c:v>
                </c:pt>
                <c:pt idx="13072">
                  <c:v>4.0000999999999998</c:v>
                </c:pt>
                <c:pt idx="13073">
                  <c:v>1.0001</c:v>
                </c:pt>
                <c:pt idx="13074">
                  <c:v>1.0001</c:v>
                </c:pt>
                <c:pt idx="13075">
                  <c:v>1.0001</c:v>
                </c:pt>
                <c:pt idx="13076">
                  <c:v>3.0001000000000002</c:v>
                </c:pt>
                <c:pt idx="13077">
                  <c:v>1E-4</c:v>
                </c:pt>
                <c:pt idx="13078">
                  <c:v>2.0001000000000002</c:v>
                </c:pt>
                <c:pt idx="13079">
                  <c:v>3.0001000000000002</c:v>
                </c:pt>
                <c:pt idx="13080">
                  <c:v>1.0001</c:v>
                </c:pt>
                <c:pt idx="13081">
                  <c:v>3.0001000000000002</c:v>
                </c:pt>
                <c:pt idx="13082">
                  <c:v>6.0000999999999998</c:v>
                </c:pt>
                <c:pt idx="13083">
                  <c:v>15.0001</c:v>
                </c:pt>
                <c:pt idx="13084">
                  <c:v>23.0001</c:v>
                </c:pt>
                <c:pt idx="13085">
                  <c:v>42.000100000000003</c:v>
                </c:pt>
                <c:pt idx="13086">
                  <c:v>57.000100000000003</c:v>
                </c:pt>
                <c:pt idx="13087">
                  <c:v>57.000100000000003</c:v>
                </c:pt>
                <c:pt idx="13088">
                  <c:v>68.000100000000003</c:v>
                </c:pt>
                <c:pt idx="13089">
                  <c:v>35.000100000000003</c:v>
                </c:pt>
                <c:pt idx="13090">
                  <c:v>16.0001</c:v>
                </c:pt>
                <c:pt idx="13091">
                  <c:v>6.0000999999999998</c:v>
                </c:pt>
                <c:pt idx="13092">
                  <c:v>1.0001</c:v>
                </c:pt>
                <c:pt idx="13093">
                  <c:v>2.0001000000000002</c:v>
                </c:pt>
                <c:pt idx="13094">
                  <c:v>1E-4</c:v>
                </c:pt>
                <c:pt idx="13095">
                  <c:v>1.0001</c:v>
                </c:pt>
                <c:pt idx="13096">
                  <c:v>2.0001000000000002</c:v>
                </c:pt>
                <c:pt idx="13097">
                  <c:v>2.0001000000000002</c:v>
                </c:pt>
                <c:pt idx="13098">
                  <c:v>3.0001000000000002</c:v>
                </c:pt>
                <c:pt idx="13099">
                  <c:v>1.0001</c:v>
                </c:pt>
                <c:pt idx="13100">
                  <c:v>2.0001000000000002</c:v>
                </c:pt>
                <c:pt idx="13101">
                  <c:v>2.0001000000000002</c:v>
                </c:pt>
                <c:pt idx="13102">
                  <c:v>1.0001</c:v>
                </c:pt>
                <c:pt idx="13103">
                  <c:v>1E-4</c:v>
                </c:pt>
                <c:pt idx="13104">
                  <c:v>1.0001</c:v>
                </c:pt>
                <c:pt idx="13105">
                  <c:v>1.0001</c:v>
                </c:pt>
                <c:pt idx="13106">
                  <c:v>2.0001000000000002</c:v>
                </c:pt>
                <c:pt idx="13107">
                  <c:v>1E-4</c:v>
                </c:pt>
                <c:pt idx="13108">
                  <c:v>1E-4</c:v>
                </c:pt>
                <c:pt idx="13109">
                  <c:v>1E-4</c:v>
                </c:pt>
                <c:pt idx="13110">
                  <c:v>1.0001</c:v>
                </c:pt>
                <c:pt idx="13111">
                  <c:v>2.0001000000000002</c:v>
                </c:pt>
                <c:pt idx="13112">
                  <c:v>6.0000999999999998</c:v>
                </c:pt>
                <c:pt idx="13113">
                  <c:v>12.0001</c:v>
                </c:pt>
                <c:pt idx="13114">
                  <c:v>16.0001</c:v>
                </c:pt>
                <c:pt idx="13115">
                  <c:v>19.0001</c:v>
                </c:pt>
                <c:pt idx="13116">
                  <c:v>33.000100000000003</c:v>
                </c:pt>
                <c:pt idx="13117">
                  <c:v>34.000100000000003</c:v>
                </c:pt>
                <c:pt idx="13118">
                  <c:v>25.0001</c:v>
                </c:pt>
                <c:pt idx="13119">
                  <c:v>13.0001</c:v>
                </c:pt>
                <c:pt idx="13120">
                  <c:v>8.0000999999999998</c:v>
                </c:pt>
                <c:pt idx="13121">
                  <c:v>1.0001</c:v>
                </c:pt>
                <c:pt idx="13122">
                  <c:v>4.0000999999999998</c:v>
                </c:pt>
                <c:pt idx="13123">
                  <c:v>1.0001</c:v>
                </c:pt>
                <c:pt idx="13124">
                  <c:v>1.0001</c:v>
                </c:pt>
                <c:pt idx="13125">
                  <c:v>1E-4</c:v>
                </c:pt>
                <c:pt idx="13126">
                  <c:v>1E-4</c:v>
                </c:pt>
                <c:pt idx="13127">
                  <c:v>3.0001000000000002</c:v>
                </c:pt>
                <c:pt idx="13128">
                  <c:v>1.0001</c:v>
                </c:pt>
                <c:pt idx="13129">
                  <c:v>1.0001</c:v>
                </c:pt>
                <c:pt idx="13130">
                  <c:v>2.0001000000000002</c:v>
                </c:pt>
                <c:pt idx="13131">
                  <c:v>1.0001</c:v>
                </c:pt>
                <c:pt idx="13132">
                  <c:v>2.0001000000000002</c:v>
                </c:pt>
                <c:pt idx="13133">
                  <c:v>1E-4</c:v>
                </c:pt>
                <c:pt idx="13134">
                  <c:v>2.0001000000000002</c:v>
                </c:pt>
                <c:pt idx="13135">
                  <c:v>1.0001</c:v>
                </c:pt>
                <c:pt idx="13136">
                  <c:v>1.0001</c:v>
                </c:pt>
                <c:pt idx="13137">
                  <c:v>2.0001000000000002</c:v>
                </c:pt>
                <c:pt idx="13138">
                  <c:v>1E-4</c:v>
                </c:pt>
                <c:pt idx="13139">
                  <c:v>3.0001000000000002</c:v>
                </c:pt>
                <c:pt idx="13140">
                  <c:v>2.0001000000000002</c:v>
                </c:pt>
                <c:pt idx="13141">
                  <c:v>1E-4</c:v>
                </c:pt>
                <c:pt idx="13142">
                  <c:v>1.0001</c:v>
                </c:pt>
                <c:pt idx="13143">
                  <c:v>2.0001000000000002</c:v>
                </c:pt>
                <c:pt idx="13144">
                  <c:v>1.0001</c:v>
                </c:pt>
                <c:pt idx="13145">
                  <c:v>3.0001000000000002</c:v>
                </c:pt>
                <c:pt idx="13146">
                  <c:v>3.0001000000000002</c:v>
                </c:pt>
                <c:pt idx="13147">
                  <c:v>4.0000999999999998</c:v>
                </c:pt>
                <c:pt idx="13148">
                  <c:v>5.0000999999999998</c:v>
                </c:pt>
                <c:pt idx="13149">
                  <c:v>6.0000999999999998</c:v>
                </c:pt>
                <c:pt idx="13150">
                  <c:v>7.0000999999999998</c:v>
                </c:pt>
                <c:pt idx="13151">
                  <c:v>5.0000999999999998</c:v>
                </c:pt>
                <c:pt idx="13152">
                  <c:v>1.0001</c:v>
                </c:pt>
                <c:pt idx="13153">
                  <c:v>1.0001</c:v>
                </c:pt>
                <c:pt idx="13154">
                  <c:v>1.0001</c:v>
                </c:pt>
                <c:pt idx="13155">
                  <c:v>1E-4</c:v>
                </c:pt>
                <c:pt idx="13156">
                  <c:v>1E-4</c:v>
                </c:pt>
                <c:pt idx="13157">
                  <c:v>1E-4</c:v>
                </c:pt>
                <c:pt idx="13158">
                  <c:v>1.0001</c:v>
                </c:pt>
                <c:pt idx="13159">
                  <c:v>1E-4</c:v>
                </c:pt>
                <c:pt idx="13160">
                  <c:v>1E-4</c:v>
                </c:pt>
                <c:pt idx="13161">
                  <c:v>2.0001000000000002</c:v>
                </c:pt>
                <c:pt idx="13162">
                  <c:v>1E-4</c:v>
                </c:pt>
                <c:pt idx="13163">
                  <c:v>2.0001000000000002</c:v>
                </c:pt>
                <c:pt idx="13164">
                  <c:v>1.0001</c:v>
                </c:pt>
                <c:pt idx="13165">
                  <c:v>1E-4</c:v>
                </c:pt>
                <c:pt idx="13166">
                  <c:v>1E-4</c:v>
                </c:pt>
                <c:pt idx="13167">
                  <c:v>1E-4</c:v>
                </c:pt>
                <c:pt idx="13168">
                  <c:v>1.0001</c:v>
                </c:pt>
                <c:pt idx="13169">
                  <c:v>1E-4</c:v>
                </c:pt>
                <c:pt idx="13170">
                  <c:v>1E-4</c:v>
                </c:pt>
                <c:pt idx="13171">
                  <c:v>1E-4</c:v>
                </c:pt>
                <c:pt idx="13172">
                  <c:v>1E-4</c:v>
                </c:pt>
                <c:pt idx="13173">
                  <c:v>1E-4</c:v>
                </c:pt>
                <c:pt idx="13174">
                  <c:v>2.0001000000000002</c:v>
                </c:pt>
                <c:pt idx="13175">
                  <c:v>2.0001000000000002</c:v>
                </c:pt>
                <c:pt idx="13176">
                  <c:v>1E-4</c:v>
                </c:pt>
                <c:pt idx="13177">
                  <c:v>4.0000999999999998</c:v>
                </c:pt>
                <c:pt idx="13178">
                  <c:v>13.0001</c:v>
                </c:pt>
                <c:pt idx="13179">
                  <c:v>14.0001</c:v>
                </c:pt>
                <c:pt idx="13180">
                  <c:v>10.0001</c:v>
                </c:pt>
                <c:pt idx="13181">
                  <c:v>5.0000999999999998</c:v>
                </c:pt>
                <c:pt idx="13182">
                  <c:v>14.0001</c:v>
                </c:pt>
                <c:pt idx="13183">
                  <c:v>3.0001000000000002</c:v>
                </c:pt>
                <c:pt idx="13184">
                  <c:v>2.0001000000000002</c:v>
                </c:pt>
                <c:pt idx="13185">
                  <c:v>2.0001000000000002</c:v>
                </c:pt>
                <c:pt idx="13186">
                  <c:v>2.0001000000000002</c:v>
                </c:pt>
                <c:pt idx="13187">
                  <c:v>2.0001000000000002</c:v>
                </c:pt>
                <c:pt idx="13188">
                  <c:v>3.0001000000000002</c:v>
                </c:pt>
                <c:pt idx="13189">
                  <c:v>1E-4</c:v>
                </c:pt>
                <c:pt idx="13190">
                  <c:v>1.0001</c:v>
                </c:pt>
                <c:pt idx="13191">
                  <c:v>2.0001000000000002</c:v>
                </c:pt>
                <c:pt idx="13192">
                  <c:v>1E-4</c:v>
                </c:pt>
                <c:pt idx="13193">
                  <c:v>1E-4</c:v>
                </c:pt>
                <c:pt idx="13194">
                  <c:v>1E-4</c:v>
                </c:pt>
                <c:pt idx="13195">
                  <c:v>2.0001000000000002</c:v>
                </c:pt>
                <c:pt idx="13196">
                  <c:v>1E-4</c:v>
                </c:pt>
                <c:pt idx="13197">
                  <c:v>1E-4</c:v>
                </c:pt>
                <c:pt idx="13198">
                  <c:v>1.0001</c:v>
                </c:pt>
                <c:pt idx="13199">
                  <c:v>1E-4</c:v>
                </c:pt>
                <c:pt idx="13200">
                  <c:v>1.0001</c:v>
                </c:pt>
                <c:pt idx="13201">
                  <c:v>2.0001000000000002</c:v>
                </c:pt>
                <c:pt idx="13202">
                  <c:v>1E-4</c:v>
                </c:pt>
                <c:pt idx="13203">
                  <c:v>1E-4</c:v>
                </c:pt>
                <c:pt idx="13204">
                  <c:v>1E-4</c:v>
                </c:pt>
                <c:pt idx="13205">
                  <c:v>2.0001000000000002</c:v>
                </c:pt>
                <c:pt idx="13206">
                  <c:v>1.0001</c:v>
                </c:pt>
                <c:pt idx="13207">
                  <c:v>1E-4</c:v>
                </c:pt>
                <c:pt idx="13208">
                  <c:v>1.0001</c:v>
                </c:pt>
                <c:pt idx="13209">
                  <c:v>1.0001</c:v>
                </c:pt>
                <c:pt idx="13210">
                  <c:v>3.0001000000000002</c:v>
                </c:pt>
                <c:pt idx="13211">
                  <c:v>1.0001</c:v>
                </c:pt>
                <c:pt idx="13212">
                  <c:v>1.0001</c:v>
                </c:pt>
                <c:pt idx="13213">
                  <c:v>4.0000999999999998</c:v>
                </c:pt>
                <c:pt idx="13214">
                  <c:v>1E-4</c:v>
                </c:pt>
                <c:pt idx="13215">
                  <c:v>1E-4</c:v>
                </c:pt>
                <c:pt idx="13216">
                  <c:v>4.0000999999999998</c:v>
                </c:pt>
                <c:pt idx="13217">
                  <c:v>2.0001000000000002</c:v>
                </c:pt>
                <c:pt idx="13218">
                  <c:v>1E-4</c:v>
                </c:pt>
                <c:pt idx="13219">
                  <c:v>1.0001</c:v>
                </c:pt>
                <c:pt idx="13220">
                  <c:v>2.0001000000000002</c:v>
                </c:pt>
                <c:pt idx="13221">
                  <c:v>1E-4</c:v>
                </c:pt>
                <c:pt idx="13222">
                  <c:v>1E-4</c:v>
                </c:pt>
                <c:pt idx="13223">
                  <c:v>1E-4</c:v>
                </c:pt>
                <c:pt idx="13224">
                  <c:v>1E-4</c:v>
                </c:pt>
                <c:pt idx="13225">
                  <c:v>1E-4</c:v>
                </c:pt>
                <c:pt idx="13226">
                  <c:v>1.0001</c:v>
                </c:pt>
                <c:pt idx="13227">
                  <c:v>1.0001</c:v>
                </c:pt>
                <c:pt idx="13228">
                  <c:v>1E-4</c:v>
                </c:pt>
                <c:pt idx="13229">
                  <c:v>1.0001</c:v>
                </c:pt>
                <c:pt idx="13230">
                  <c:v>1E-4</c:v>
                </c:pt>
                <c:pt idx="13231">
                  <c:v>1.0001</c:v>
                </c:pt>
                <c:pt idx="13232">
                  <c:v>1E-4</c:v>
                </c:pt>
                <c:pt idx="13233">
                  <c:v>1E-4</c:v>
                </c:pt>
                <c:pt idx="13234">
                  <c:v>1E-4</c:v>
                </c:pt>
                <c:pt idx="13235">
                  <c:v>1E-4</c:v>
                </c:pt>
                <c:pt idx="13236">
                  <c:v>1E-4</c:v>
                </c:pt>
                <c:pt idx="13237">
                  <c:v>1E-4</c:v>
                </c:pt>
                <c:pt idx="13238">
                  <c:v>1.0001</c:v>
                </c:pt>
                <c:pt idx="13239">
                  <c:v>1E-4</c:v>
                </c:pt>
                <c:pt idx="13240">
                  <c:v>2.0001000000000002</c:v>
                </c:pt>
                <c:pt idx="13241">
                  <c:v>1.0001</c:v>
                </c:pt>
                <c:pt idx="13242">
                  <c:v>4.0000999999999998</c:v>
                </c:pt>
                <c:pt idx="13243">
                  <c:v>6.0000999999999998</c:v>
                </c:pt>
                <c:pt idx="13244">
                  <c:v>11.0001</c:v>
                </c:pt>
                <c:pt idx="13245">
                  <c:v>5.0000999999999998</c:v>
                </c:pt>
                <c:pt idx="13246">
                  <c:v>6.0000999999999998</c:v>
                </c:pt>
                <c:pt idx="13247">
                  <c:v>3.0001000000000002</c:v>
                </c:pt>
                <c:pt idx="13248">
                  <c:v>1E-4</c:v>
                </c:pt>
                <c:pt idx="13249">
                  <c:v>1E-4</c:v>
                </c:pt>
                <c:pt idx="13250">
                  <c:v>1E-4</c:v>
                </c:pt>
                <c:pt idx="13251">
                  <c:v>1E-4</c:v>
                </c:pt>
                <c:pt idx="13252">
                  <c:v>1E-4</c:v>
                </c:pt>
                <c:pt idx="13253">
                  <c:v>1E-4</c:v>
                </c:pt>
                <c:pt idx="13254">
                  <c:v>1.0001</c:v>
                </c:pt>
                <c:pt idx="13255">
                  <c:v>1E-4</c:v>
                </c:pt>
                <c:pt idx="13256">
                  <c:v>1E-4</c:v>
                </c:pt>
                <c:pt idx="13257">
                  <c:v>1E-4</c:v>
                </c:pt>
                <c:pt idx="13258">
                  <c:v>1E-4</c:v>
                </c:pt>
                <c:pt idx="13259">
                  <c:v>2.0001000000000002</c:v>
                </c:pt>
                <c:pt idx="13260">
                  <c:v>1E-4</c:v>
                </c:pt>
                <c:pt idx="13261">
                  <c:v>2.0001000000000002</c:v>
                </c:pt>
                <c:pt idx="13262">
                  <c:v>1E-4</c:v>
                </c:pt>
                <c:pt idx="13263">
                  <c:v>1E-4</c:v>
                </c:pt>
                <c:pt idx="13264">
                  <c:v>1.0001</c:v>
                </c:pt>
                <c:pt idx="13265">
                  <c:v>2.0001000000000002</c:v>
                </c:pt>
                <c:pt idx="13266">
                  <c:v>1.0001</c:v>
                </c:pt>
                <c:pt idx="13267">
                  <c:v>1E-4</c:v>
                </c:pt>
                <c:pt idx="13268">
                  <c:v>1E-4</c:v>
                </c:pt>
                <c:pt idx="13269">
                  <c:v>1E-4</c:v>
                </c:pt>
                <c:pt idx="13270">
                  <c:v>1.0001</c:v>
                </c:pt>
                <c:pt idx="13271">
                  <c:v>1E-4</c:v>
                </c:pt>
                <c:pt idx="13272">
                  <c:v>1E-4</c:v>
                </c:pt>
                <c:pt idx="13273">
                  <c:v>2.0001000000000002</c:v>
                </c:pt>
                <c:pt idx="13274">
                  <c:v>1E-4</c:v>
                </c:pt>
                <c:pt idx="13275">
                  <c:v>5.0000999999999998</c:v>
                </c:pt>
                <c:pt idx="13276">
                  <c:v>4.0000999999999998</c:v>
                </c:pt>
                <c:pt idx="13277">
                  <c:v>6.0000999999999998</c:v>
                </c:pt>
                <c:pt idx="13278">
                  <c:v>3.0001000000000002</c:v>
                </c:pt>
                <c:pt idx="13279">
                  <c:v>2.0001000000000002</c:v>
                </c:pt>
                <c:pt idx="13280">
                  <c:v>2.0001000000000002</c:v>
                </c:pt>
                <c:pt idx="13281">
                  <c:v>1.0001</c:v>
                </c:pt>
                <c:pt idx="13282">
                  <c:v>1.0001</c:v>
                </c:pt>
                <c:pt idx="13283">
                  <c:v>2.0001000000000002</c:v>
                </c:pt>
                <c:pt idx="13284">
                  <c:v>1E-4</c:v>
                </c:pt>
                <c:pt idx="13285">
                  <c:v>1.0001</c:v>
                </c:pt>
                <c:pt idx="13286">
                  <c:v>2.0001000000000002</c:v>
                </c:pt>
                <c:pt idx="13287">
                  <c:v>2.0001000000000002</c:v>
                </c:pt>
                <c:pt idx="13288">
                  <c:v>1.0001</c:v>
                </c:pt>
                <c:pt idx="13289">
                  <c:v>2.0001000000000002</c:v>
                </c:pt>
                <c:pt idx="13290">
                  <c:v>1.0001</c:v>
                </c:pt>
                <c:pt idx="13291">
                  <c:v>1E-4</c:v>
                </c:pt>
                <c:pt idx="13292">
                  <c:v>1E-4</c:v>
                </c:pt>
                <c:pt idx="13293">
                  <c:v>1E-4</c:v>
                </c:pt>
                <c:pt idx="13294">
                  <c:v>1E-4</c:v>
                </c:pt>
                <c:pt idx="13295">
                  <c:v>1E-4</c:v>
                </c:pt>
                <c:pt idx="13296">
                  <c:v>1E-4</c:v>
                </c:pt>
                <c:pt idx="13297">
                  <c:v>1E-4</c:v>
                </c:pt>
                <c:pt idx="13298">
                  <c:v>1.0001</c:v>
                </c:pt>
                <c:pt idx="13299">
                  <c:v>1.0001</c:v>
                </c:pt>
                <c:pt idx="13300">
                  <c:v>2.0001000000000002</c:v>
                </c:pt>
                <c:pt idx="13301">
                  <c:v>3.0001000000000002</c:v>
                </c:pt>
                <c:pt idx="13302">
                  <c:v>1.0001</c:v>
                </c:pt>
                <c:pt idx="13303">
                  <c:v>2.0001000000000002</c:v>
                </c:pt>
                <c:pt idx="13304">
                  <c:v>3.0001000000000002</c:v>
                </c:pt>
                <c:pt idx="13305">
                  <c:v>2.0001000000000002</c:v>
                </c:pt>
                <c:pt idx="13306">
                  <c:v>4.0000999999999998</c:v>
                </c:pt>
                <c:pt idx="13307">
                  <c:v>3.0001000000000002</c:v>
                </c:pt>
                <c:pt idx="13308">
                  <c:v>5.0000999999999998</c:v>
                </c:pt>
                <c:pt idx="13309">
                  <c:v>4.0000999999999998</c:v>
                </c:pt>
                <c:pt idx="13310">
                  <c:v>9.0000999999999998</c:v>
                </c:pt>
                <c:pt idx="13311">
                  <c:v>7.0000999999999998</c:v>
                </c:pt>
                <c:pt idx="13312">
                  <c:v>5.0000999999999998</c:v>
                </c:pt>
                <c:pt idx="13313">
                  <c:v>4.0000999999999998</c:v>
                </c:pt>
                <c:pt idx="13314">
                  <c:v>4.0000999999999998</c:v>
                </c:pt>
                <c:pt idx="13315">
                  <c:v>1.0001</c:v>
                </c:pt>
                <c:pt idx="13316">
                  <c:v>4.0000999999999998</c:v>
                </c:pt>
                <c:pt idx="13317">
                  <c:v>2.0001000000000002</c:v>
                </c:pt>
                <c:pt idx="13318">
                  <c:v>2.0001000000000002</c:v>
                </c:pt>
                <c:pt idx="13319">
                  <c:v>2.0001000000000002</c:v>
                </c:pt>
                <c:pt idx="13320">
                  <c:v>1.0001</c:v>
                </c:pt>
                <c:pt idx="13321">
                  <c:v>1E-4</c:v>
                </c:pt>
                <c:pt idx="13322">
                  <c:v>1E-4</c:v>
                </c:pt>
                <c:pt idx="13323">
                  <c:v>1E-4</c:v>
                </c:pt>
                <c:pt idx="13324">
                  <c:v>1E-4</c:v>
                </c:pt>
                <c:pt idx="13325">
                  <c:v>1E-4</c:v>
                </c:pt>
                <c:pt idx="13326">
                  <c:v>1.0001</c:v>
                </c:pt>
                <c:pt idx="13327">
                  <c:v>1E-4</c:v>
                </c:pt>
                <c:pt idx="13328">
                  <c:v>1E-4</c:v>
                </c:pt>
                <c:pt idx="13329">
                  <c:v>1E-4</c:v>
                </c:pt>
                <c:pt idx="13330">
                  <c:v>2.0001000000000002</c:v>
                </c:pt>
                <c:pt idx="13331">
                  <c:v>1E-4</c:v>
                </c:pt>
                <c:pt idx="13332">
                  <c:v>1.0001</c:v>
                </c:pt>
                <c:pt idx="13333">
                  <c:v>1E-4</c:v>
                </c:pt>
                <c:pt idx="13334">
                  <c:v>1E-4</c:v>
                </c:pt>
                <c:pt idx="13335">
                  <c:v>1.0001</c:v>
                </c:pt>
                <c:pt idx="13336">
                  <c:v>1E-4</c:v>
                </c:pt>
                <c:pt idx="13337">
                  <c:v>1.0001</c:v>
                </c:pt>
                <c:pt idx="13338">
                  <c:v>2.0001000000000002</c:v>
                </c:pt>
                <c:pt idx="13339">
                  <c:v>4.0000999999999998</c:v>
                </c:pt>
                <c:pt idx="13340">
                  <c:v>6.0000999999999998</c:v>
                </c:pt>
                <c:pt idx="13341">
                  <c:v>7.0000999999999998</c:v>
                </c:pt>
                <c:pt idx="13342">
                  <c:v>2.0001000000000002</c:v>
                </c:pt>
                <c:pt idx="13343">
                  <c:v>2.0001000000000002</c:v>
                </c:pt>
                <c:pt idx="13344">
                  <c:v>1.0001</c:v>
                </c:pt>
                <c:pt idx="13345">
                  <c:v>1.0001</c:v>
                </c:pt>
                <c:pt idx="13346">
                  <c:v>2.0001000000000002</c:v>
                </c:pt>
                <c:pt idx="13347">
                  <c:v>1E-4</c:v>
                </c:pt>
                <c:pt idx="13348">
                  <c:v>6.0000999999999998</c:v>
                </c:pt>
                <c:pt idx="13349">
                  <c:v>5.0000999999999998</c:v>
                </c:pt>
                <c:pt idx="13350">
                  <c:v>5.0000999999999998</c:v>
                </c:pt>
                <c:pt idx="13351">
                  <c:v>2.0001000000000002</c:v>
                </c:pt>
                <c:pt idx="13352">
                  <c:v>2.0001000000000002</c:v>
                </c:pt>
                <c:pt idx="13353">
                  <c:v>1E-4</c:v>
                </c:pt>
                <c:pt idx="13354">
                  <c:v>1E-4</c:v>
                </c:pt>
                <c:pt idx="13355">
                  <c:v>1.0001</c:v>
                </c:pt>
                <c:pt idx="13356">
                  <c:v>1E-4</c:v>
                </c:pt>
                <c:pt idx="13357">
                  <c:v>1E-4</c:v>
                </c:pt>
                <c:pt idx="13358">
                  <c:v>1E-4</c:v>
                </c:pt>
                <c:pt idx="13359">
                  <c:v>1E-4</c:v>
                </c:pt>
                <c:pt idx="13360">
                  <c:v>1E-4</c:v>
                </c:pt>
                <c:pt idx="13361">
                  <c:v>1E-4</c:v>
                </c:pt>
                <c:pt idx="13362">
                  <c:v>1E-4</c:v>
                </c:pt>
                <c:pt idx="13363">
                  <c:v>1E-4</c:v>
                </c:pt>
                <c:pt idx="13364">
                  <c:v>1E-4</c:v>
                </c:pt>
                <c:pt idx="13365">
                  <c:v>2.0001000000000002</c:v>
                </c:pt>
                <c:pt idx="13366">
                  <c:v>1.0001</c:v>
                </c:pt>
                <c:pt idx="13367">
                  <c:v>1.0001</c:v>
                </c:pt>
                <c:pt idx="13368">
                  <c:v>2.0001000000000002</c:v>
                </c:pt>
                <c:pt idx="13369">
                  <c:v>4.0000999999999998</c:v>
                </c:pt>
                <c:pt idx="13370">
                  <c:v>6.0000999999999998</c:v>
                </c:pt>
                <c:pt idx="13371">
                  <c:v>5.0000999999999998</c:v>
                </c:pt>
                <c:pt idx="13372">
                  <c:v>3.0001000000000002</c:v>
                </c:pt>
                <c:pt idx="13373">
                  <c:v>4.0000999999999998</c:v>
                </c:pt>
                <c:pt idx="13374">
                  <c:v>1.0001</c:v>
                </c:pt>
                <c:pt idx="13375">
                  <c:v>1E-4</c:v>
                </c:pt>
                <c:pt idx="13376">
                  <c:v>1E-4</c:v>
                </c:pt>
                <c:pt idx="13377">
                  <c:v>1.0001</c:v>
                </c:pt>
                <c:pt idx="13378">
                  <c:v>1.0001</c:v>
                </c:pt>
                <c:pt idx="13379">
                  <c:v>1E-4</c:v>
                </c:pt>
                <c:pt idx="13380">
                  <c:v>3.0001000000000002</c:v>
                </c:pt>
                <c:pt idx="13381">
                  <c:v>2.0001000000000002</c:v>
                </c:pt>
                <c:pt idx="13382">
                  <c:v>1.0001</c:v>
                </c:pt>
                <c:pt idx="13383">
                  <c:v>1E-4</c:v>
                </c:pt>
                <c:pt idx="13384">
                  <c:v>1E-4</c:v>
                </c:pt>
                <c:pt idx="13385">
                  <c:v>1E-4</c:v>
                </c:pt>
                <c:pt idx="13386">
                  <c:v>1E-4</c:v>
                </c:pt>
                <c:pt idx="13387">
                  <c:v>1E-4</c:v>
                </c:pt>
                <c:pt idx="13388">
                  <c:v>1.0001</c:v>
                </c:pt>
                <c:pt idx="13389">
                  <c:v>1E-4</c:v>
                </c:pt>
                <c:pt idx="13390">
                  <c:v>1E-4</c:v>
                </c:pt>
                <c:pt idx="13391">
                  <c:v>1.0001</c:v>
                </c:pt>
                <c:pt idx="13392">
                  <c:v>1.0001</c:v>
                </c:pt>
                <c:pt idx="13393">
                  <c:v>1E-4</c:v>
                </c:pt>
                <c:pt idx="13394">
                  <c:v>1E-4</c:v>
                </c:pt>
                <c:pt idx="13395">
                  <c:v>1E-4</c:v>
                </c:pt>
                <c:pt idx="13396">
                  <c:v>1E-4</c:v>
                </c:pt>
                <c:pt idx="13397">
                  <c:v>1.0001</c:v>
                </c:pt>
                <c:pt idx="13398">
                  <c:v>1E-4</c:v>
                </c:pt>
                <c:pt idx="13399">
                  <c:v>1E-4</c:v>
                </c:pt>
                <c:pt idx="13400">
                  <c:v>1.0001</c:v>
                </c:pt>
                <c:pt idx="13401">
                  <c:v>6.0000999999999998</c:v>
                </c:pt>
                <c:pt idx="13402">
                  <c:v>5.0000999999999998</c:v>
                </c:pt>
                <c:pt idx="13403">
                  <c:v>6.0000999999999998</c:v>
                </c:pt>
                <c:pt idx="13404">
                  <c:v>2.0001000000000002</c:v>
                </c:pt>
                <c:pt idx="13405">
                  <c:v>2.0001000000000002</c:v>
                </c:pt>
                <c:pt idx="13406">
                  <c:v>1.0001</c:v>
                </c:pt>
                <c:pt idx="13407">
                  <c:v>3.0001000000000002</c:v>
                </c:pt>
                <c:pt idx="13408">
                  <c:v>2.0001000000000002</c:v>
                </c:pt>
                <c:pt idx="13409">
                  <c:v>1.0001</c:v>
                </c:pt>
                <c:pt idx="13410">
                  <c:v>4.0000999999999998</c:v>
                </c:pt>
                <c:pt idx="13411">
                  <c:v>3.0001000000000002</c:v>
                </c:pt>
                <c:pt idx="13412">
                  <c:v>5.0000999999999998</c:v>
                </c:pt>
                <c:pt idx="13413">
                  <c:v>3.0001000000000002</c:v>
                </c:pt>
                <c:pt idx="13414">
                  <c:v>2.0001000000000002</c:v>
                </c:pt>
                <c:pt idx="13415">
                  <c:v>1.0001</c:v>
                </c:pt>
                <c:pt idx="13416">
                  <c:v>1.0001</c:v>
                </c:pt>
                <c:pt idx="13417">
                  <c:v>1E-4</c:v>
                </c:pt>
                <c:pt idx="13418">
                  <c:v>1.0001</c:v>
                </c:pt>
                <c:pt idx="13419">
                  <c:v>1E-4</c:v>
                </c:pt>
                <c:pt idx="13420">
                  <c:v>1E-4</c:v>
                </c:pt>
                <c:pt idx="13421">
                  <c:v>1E-4</c:v>
                </c:pt>
                <c:pt idx="13422">
                  <c:v>1.0001</c:v>
                </c:pt>
                <c:pt idx="13423">
                  <c:v>1E-4</c:v>
                </c:pt>
                <c:pt idx="13424">
                  <c:v>1E-4</c:v>
                </c:pt>
                <c:pt idx="13425">
                  <c:v>1E-4</c:v>
                </c:pt>
                <c:pt idx="13426">
                  <c:v>1.0001</c:v>
                </c:pt>
                <c:pt idx="13427">
                  <c:v>1E-4</c:v>
                </c:pt>
                <c:pt idx="13428">
                  <c:v>1E-4</c:v>
                </c:pt>
                <c:pt idx="13429">
                  <c:v>5.0000999999999998</c:v>
                </c:pt>
                <c:pt idx="13430">
                  <c:v>1E-4</c:v>
                </c:pt>
                <c:pt idx="13431">
                  <c:v>3.0001000000000002</c:v>
                </c:pt>
                <c:pt idx="13432">
                  <c:v>3.0001000000000002</c:v>
                </c:pt>
                <c:pt idx="13433">
                  <c:v>3.0001000000000002</c:v>
                </c:pt>
                <c:pt idx="13434">
                  <c:v>1E-4</c:v>
                </c:pt>
                <c:pt idx="13435">
                  <c:v>2.0001000000000002</c:v>
                </c:pt>
                <c:pt idx="13436">
                  <c:v>1.0001</c:v>
                </c:pt>
                <c:pt idx="13437">
                  <c:v>1.0001</c:v>
                </c:pt>
                <c:pt idx="13438">
                  <c:v>1E-4</c:v>
                </c:pt>
                <c:pt idx="13439">
                  <c:v>1.0001</c:v>
                </c:pt>
                <c:pt idx="13440">
                  <c:v>1.0001</c:v>
                </c:pt>
                <c:pt idx="13441">
                  <c:v>1.0001</c:v>
                </c:pt>
                <c:pt idx="13442">
                  <c:v>1E-4</c:v>
                </c:pt>
                <c:pt idx="13443">
                  <c:v>1E-4</c:v>
                </c:pt>
                <c:pt idx="13444">
                  <c:v>2.0001000000000002</c:v>
                </c:pt>
                <c:pt idx="13445">
                  <c:v>1.0001</c:v>
                </c:pt>
                <c:pt idx="13446">
                  <c:v>1E-4</c:v>
                </c:pt>
                <c:pt idx="13447">
                  <c:v>1E-4</c:v>
                </c:pt>
                <c:pt idx="13448">
                  <c:v>1.0001</c:v>
                </c:pt>
                <c:pt idx="13449">
                  <c:v>3.0001000000000002</c:v>
                </c:pt>
                <c:pt idx="13450">
                  <c:v>1E-4</c:v>
                </c:pt>
                <c:pt idx="13451">
                  <c:v>1E-4</c:v>
                </c:pt>
                <c:pt idx="13452">
                  <c:v>1E-4</c:v>
                </c:pt>
                <c:pt idx="13453">
                  <c:v>1E-4</c:v>
                </c:pt>
                <c:pt idx="13454">
                  <c:v>1.0001</c:v>
                </c:pt>
                <c:pt idx="13455">
                  <c:v>1E-4</c:v>
                </c:pt>
                <c:pt idx="13456">
                  <c:v>2.0001000000000002</c:v>
                </c:pt>
                <c:pt idx="13457">
                  <c:v>2.0001000000000002</c:v>
                </c:pt>
                <c:pt idx="13458">
                  <c:v>1E-4</c:v>
                </c:pt>
                <c:pt idx="13459">
                  <c:v>1E-4</c:v>
                </c:pt>
                <c:pt idx="13460">
                  <c:v>1E-4</c:v>
                </c:pt>
                <c:pt idx="13461">
                  <c:v>1E-4</c:v>
                </c:pt>
                <c:pt idx="13462">
                  <c:v>1.0001</c:v>
                </c:pt>
                <c:pt idx="13463">
                  <c:v>2.0001000000000002</c:v>
                </c:pt>
                <c:pt idx="13464">
                  <c:v>3.0001000000000002</c:v>
                </c:pt>
                <c:pt idx="13465">
                  <c:v>5.0000999999999998</c:v>
                </c:pt>
                <c:pt idx="13466">
                  <c:v>2.0001000000000002</c:v>
                </c:pt>
                <c:pt idx="13467">
                  <c:v>6.0000999999999998</c:v>
                </c:pt>
                <c:pt idx="13468">
                  <c:v>4.0000999999999998</c:v>
                </c:pt>
                <c:pt idx="13469">
                  <c:v>2.0001000000000002</c:v>
                </c:pt>
                <c:pt idx="13470">
                  <c:v>1E-4</c:v>
                </c:pt>
                <c:pt idx="13471">
                  <c:v>1.0001</c:v>
                </c:pt>
                <c:pt idx="13472">
                  <c:v>3.0001000000000002</c:v>
                </c:pt>
                <c:pt idx="13473">
                  <c:v>1.0001</c:v>
                </c:pt>
                <c:pt idx="13474">
                  <c:v>1E-4</c:v>
                </c:pt>
                <c:pt idx="13475">
                  <c:v>1.0001</c:v>
                </c:pt>
                <c:pt idx="13476">
                  <c:v>1E-4</c:v>
                </c:pt>
                <c:pt idx="13477">
                  <c:v>1E-4</c:v>
                </c:pt>
                <c:pt idx="13478">
                  <c:v>1.0001</c:v>
                </c:pt>
                <c:pt idx="13479">
                  <c:v>1E-4</c:v>
                </c:pt>
                <c:pt idx="13480">
                  <c:v>1E-4</c:v>
                </c:pt>
                <c:pt idx="13481">
                  <c:v>2.0001000000000002</c:v>
                </c:pt>
                <c:pt idx="13482">
                  <c:v>1E-4</c:v>
                </c:pt>
                <c:pt idx="13483">
                  <c:v>1E-4</c:v>
                </c:pt>
                <c:pt idx="13484">
                  <c:v>2.0001000000000002</c:v>
                </c:pt>
                <c:pt idx="13485">
                  <c:v>1E-4</c:v>
                </c:pt>
                <c:pt idx="13486">
                  <c:v>1E-4</c:v>
                </c:pt>
                <c:pt idx="13487">
                  <c:v>1.0001</c:v>
                </c:pt>
                <c:pt idx="13488">
                  <c:v>1E-4</c:v>
                </c:pt>
                <c:pt idx="13489">
                  <c:v>1.0001</c:v>
                </c:pt>
                <c:pt idx="13490">
                  <c:v>1E-4</c:v>
                </c:pt>
                <c:pt idx="13491">
                  <c:v>2.0001000000000002</c:v>
                </c:pt>
                <c:pt idx="13492">
                  <c:v>2.0001000000000002</c:v>
                </c:pt>
                <c:pt idx="13493">
                  <c:v>5.0000999999999998</c:v>
                </c:pt>
                <c:pt idx="13494">
                  <c:v>1.0001</c:v>
                </c:pt>
                <c:pt idx="13495">
                  <c:v>1.0001</c:v>
                </c:pt>
                <c:pt idx="13496">
                  <c:v>2.0001000000000002</c:v>
                </c:pt>
                <c:pt idx="13497">
                  <c:v>1.0001</c:v>
                </c:pt>
                <c:pt idx="13498">
                  <c:v>3.0001000000000002</c:v>
                </c:pt>
                <c:pt idx="13499">
                  <c:v>1E-4</c:v>
                </c:pt>
                <c:pt idx="13500">
                  <c:v>1E-4</c:v>
                </c:pt>
                <c:pt idx="13501">
                  <c:v>1E-4</c:v>
                </c:pt>
                <c:pt idx="13502">
                  <c:v>1E-4</c:v>
                </c:pt>
                <c:pt idx="13503">
                  <c:v>1.0001</c:v>
                </c:pt>
                <c:pt idx="13504">
                  <c:v>1.0001</c:v>
                </c:pt>
                <c:pt idx="13505">
                  <c:v>1E-4</c:v>
                </c:pt>
                <c:pt idx="13506">
                  <c:v>1.0001</c:v>
                </c:pt>
                <c:pt idx="13507">
                  <c:v>1.0001</c:v>
                </c:pt>
                <c:pt idx="13508">
                  <c:v>2.0001000000000002</c:v>
                </c:pt>
                <c:pt idx="13509">
                  <c:v>1E-4</c:v>
                </c:pt>
                <c:pt idx="13510">
                  <c:v>1.0001</c:v>
                </c:pt>
                <c:pt idx="13511">
                  <c:v>1.0001</c:v>
                </c:pt>
                <c:pt idx="13512">
                  <c:v>1.0001</c:v>
                </c:pt>
                <c:pt idx="13513">
                  <c:v>1.0001</c:v>
                </c:pt>
                <c:pt idx="13514">
                  <c:v>1E-4</c:v>
                </c:pt>
                <c:pt idx="13515">
                  <c:v>1.0001</c:v>
                </c:pt>
                <c:pt idx="13516">
                  <c:v>1E-4</c:v>
                </c:pt>
                <c:pt idx="13517">
                  <c:v>1E-4</c:v>
                </c:pt>
                <c:pt idx="13518">
                  <c:v>1E-4</c:v>
                </c:pt>
                <c:pt idx="13519">
                  <c:v>1E-4</c:v>
                </c:pt>
                <c:pt idx="13520">
                  <c:v>1.0001</c:v>
                </c:pt>
                <c:pt idx="13521">
                  <c:v>3.0001000000000002</c:v>
                </c:pt>
                <c:pt idx="13522">
                  <c:v>3.0001000000000002</c:v>
                </c:pt>
                <c:pt idx="13523">
                  <c:v>1.0001</c:v>
                </c:pt>
                <c:pt idx="13524">
                  <c:v>7.0000999999999998</c:v>
                </c:pt>
                <c:pt idx="13525">
                  <c:v>3.0001000000000002</c:v>
                </c:pt>
                <c:pt idx="13526">
                  <c:v>11.0001</c:v>
                </c:pt>
                <c:pt idx="13527">
                  <c:v>8.0000999999999998</c:v>
                </c:pt>
                <c:pt idx="13528">
                  <c:v>6.0000999999999998</c:v>
                </c:pt>
                <c:pt idx="13529">
                  <c:v>7.0000999999999998</c:v>
                </c:pt>
                <c:pt idx="13530">
                  <c:v>7.0000999999999998</c:v>
                </c:pt>
                <c:pt idx="13531">
                  <c:v>1E-4</c:v>
                </c:pt>
                <c:pt idx="13532">
                  <c:v>1E-4</c:v>
                </c:pt>
                <c:pt idx="13533">
                  <c:v>1.0001</c:v>
                </c:pt>
                <c:pt idx="13534">
                  <c:v>1E-4</c:v>
                </c:pt>
                <c:pt idx="13535">
                  <c:v>2.0001000000000002</c:v>
                </c:pt>
                <c:pt idx="13536">
                  <c:v>1E-4</c:v>
                </c:pt>
                <c:pt idx="13537">
                  <c:v>1.0001</c:v>
                </c:pt>
                <c:pt idx="13538">
                  <c:v>1E-4</c:v>
                </c:pt>
                <c:pt idx="13539">
                  <c:v>1E-4</c:v>
                </c:pt>
                <c:pt idx="13540">
                  <c:v>1.0001</c:v>
                </c:pt>
                <c:pt idx="13541">
                  <c:v>1.0001</c:v>
                </c:pt>
                <c:pt idx="13542">
                  <c:v>1E-4</c:v>
                </c:pt>
                <c:pt idx="13543">
                  <c:v>1.0001</c:v>
                </c:pt>
                <c:pt idx="13544">
                  <c:v>1.0001</c:v>
                </c:pt>
                <c:pt idx="13545">
                  <c:v>1E-4</c:v>
                </c:pt>
                <c:pt idx="13546">
                  <c:v>1E-4</c:v>
                </c:pt>
                <c:pt idx="13547">
                  <c:v>1.0001</c:v>
                </c:pt>
                <c:pt idx="13548">
                  <c:v>1E-4</c:v>
                </c:pt>
                <c:pt idx="13549">
                  <c:v>1.0001</c:v>
                </c:pt>
                <c:pt idx="13550">
                  <c:v>1.0001</c:v>
                </c:pt>
                <c:pt idx="13551">
                  <c:v>1.0001</c:v>
                </c:pt>
                <c:pt idx="13552">
                  <c:v>2.0001000000000002</c:v>
                </c:pt>
                <c:pt idx="13553">
                  <c:v>1.0001</c:v>
                </c:pt>
                <c:pt idx="13554">
                  <c:v>3.0001000000000002</c:v>
                </c:pt>
                <c:pt idx="13555">
                  <c:v>6.0000999999999998</c:v>
                </c:pt>
                <c:pt idx="13556">
                  <c:v>11.0001</c:v>
                </c:pt>
                <c:pt idx="13557">
                  <c:v>13.0001</c:v>
                </c:pt>
                <c:pt idx="13558">
                  <c:v>11.0001</c:v>
                </c:pt>
                <c:pt idx="13559">
                  <c:v>17.0001</c:v>
                </c:pt>
                <c:pt idx="13560">
                  <c:v>5.0000999999999998</c:v>
                </c:pt>
                <c:pt idx="13561">
                  <c:v>5.0000999999999998</c:v>
                </c:pt>
                <c:pt idx="13562">
                  <c:v>2.0001000000000002</c:v>
                </c:pt>
                <c:pt idx="13563">
                  <c:v>1E-4</c:v>
                </c:pt>
                <c:pt idx="13564">
                  <c:v>1E-4</c:v>
                </c:pt>
                <c:pt idx="13565">
                  <c:v>1E-4</c:v>
                </c:pt>
                <c:pt idx="13566">
                  <c:v>1E-4</c:v>
                </c:pt>
                <c:pt idx="13567">
                  <c:v>1E-4</c:v>
                </c:pt>
                <c:pt idx="13568">
                  <c:v>1E-4</c:v>
                </c:pt>
                <c:pt idx="13569">
                  <c:v>1.0001</c:v>
                </c:pt>
                <c:pt idx="13570">
                  <c:v>1E-4</c:v>
                </c:pt>
                <c:pt idx="13571">
                  <c:v>1E-4</c:v>
                </c:pt>
                <c:pt idx="13572">
                  <c:v>1E-4</c:v>
                </c:pt>
                <c:pt idx="13573">
                  <c:v>1.0001</c:v>
                </c:pt>
                <c:pt idx="13574">
                  <c:v>1E-4</c:v>
                </c:pt>
                <c:pt idx="13575">
                  <c:v>1E-4</c:v>
                </c:pt>
                <c:pt idx="13576">
                  <c:v>1E-4</c:v>
                </c:pt>
                <c:pt idx="13577">
                  <c:v>1E-4</c:v>
                </c:pt>
                <c:pt idx="13578">
                  <c:v>1.0001</c:v>
                </c:pt>
                <c:pt idx="13579">
                  <c:v>3.0001000000000002</c:v>
                </c:pt>
                <c:pt idx="13580">
                  <c:v>1.0001</c:v>
                </c:pt>
                <c:pt idx="13581">
                  <c:v>1E-4</c:v>
                </c:pt>
                <c:pt idx="13582">
                  <c:v>1.0001</c:v>
                </c:pt>
                <c:pt idx="13583">
                  <c:v>1E-4</c:v>
                </c:pt>
                <c:pt idx="13584">
                  <c:v>2.0001000000000002</c:v>
                </c:pt>
                <c:pt idx="13585">
                  <c:v>3.0001000000000002</c:v>
                </c:pt>
                <c:pt idx="13586">
                  <c:v>8.0000999999999998</c:v>
                </c:pt>
                <c:pt idx="13587">
                  <c:v>4.0000999999999998</c:v>
                </c:pt>
                <c:pt idx="13588">
                  <c:v>14.0001</c:v>
                </c:pt>
                <c:pt idx="13589">
                  <c:v>22.0001</c:v>
                </c:pt>
                <c:pt idx="13590">
                  <c:v>34.000100000000003</c:v>
                </c:pt>
                <c:pt idx="13591">
                  <c:v>20.0001</c:v>
                </c:pt>
                <c:pt idx="13592">
                  <c:v>20.0001</c:v>
                </c:pt>
                <c:pt idx="13593">
                  <c:v>2.0001000000000002</c:v>
                </c:pt>
                <c:pt idx="13594">
                  <c:v>1.0001</c:v>
                </c:pt>
                <c:pt idx="13595">
                  <c:v>5.0000999999999998</c:v>
                </c:pt>
                <c:pt idx="13596">
                  <c:v>1E-4</c:v>
                </c:pt>
                <c:pt idx="13597">
                  <c:v>1.0001</c:v>
                </c:pt>
                <c:pt idx="13598">
                  <c:v>1.0001</c:v>
                </c:pt>
                <c:pt idx="13599">
                  <c:v>1E-4</c:v>
                </c:pt>
                <c:pt idx="13600">
                  <c:v>3.0001000000000002</c:v>
                </c:pt>
                <c:pt idx="13601">
                  <c:v>1E-4</c:v>
                </c:pt>
                <c:pt idx="13602">
                  <c:v>1E-4</c:v>
                </c:pt>
                <c:pt idx="13603">
                  <c:v>1E-4</c:v>
                </c:pt>
                <c:pt idx="13604">
                  <c:v>1E-4</c:v>
                </c:pt>
                <c:pt idx="13605">
                  <c:v>3.0001000000000002</c:v>
                </c:pt>
                <c:pt idx="13606">
                  <c:v>1.0001</c:v>
                </c:pt>
                <c:pt idx="13607">
                  <c:v>1.0001</c:v>
                </c:pt>
                <c:pt idx="13608">
                  <c:v>1E-4</c:v>
                </c:pt>
                <c:pt idx="13609">
                  <c:v>1E-4</c:v>
                </c:pt>
                <c:pt idx="13610">
                  <c:v>1.0001</c:v>
                </c:pt>
                <c:pt idx="13611">
                  <c:v>3.0001000000000002</c:v>
                </c:pt>
                <c:pt idx="13612">
                  <c:v>2.0001000000000002</c:v>
                </c:pt>
                <c:pt idx="13613">
                  <c:v>1E-4</c:v>
                </c:pt>
                <c:pt idx="13614">
                  <c:v>2.0001000000000002</c:v>
                </c:pt>
                <c:pt idx="13615">
                  <c:v>4.0000999999999998</c:v>
                </c:pt>
                <c:pt idx="13616">
                  <c:v>5.0000999999999998</c:v>
                </c:pt>
                <c:pt idx="13617">
                  <c:v>3.0001000000000002</c:v>
                </c:pt>
                <c:pt idx="13618">
                  <c:v>6.0000999999999998</c:v>
                </c:pt>
                <c:pt idx="13619">
                  <c:v>7.0000999999999998</c:v>
                </c:pt>
                <c:pt idx="13620">
                  <c:v>6.0000999999999998</c:v>
                </c:pt>
                <c:pt idx="13621">
                  <c:v>9.0000999999999998</c:v>
                </c:pt>
                <c:pt idx="13622">
                  <c:v>5.0000999999999998</c:v>
                </c:pt>
                <c:pt idx="13623">
                  <c:v>6.0000999999999998</c:v>
                </c:pt>
                <c:pt idx="13624">
                  <c:v>4.0000999999999998</c:v>
                </c:pt>
                <c:pt idx="13625">
                  <c:v>1.0001</c:v>
                </c:pt>
                <c:pt idx="13626">
                  <c:v>4.0000999999999998</c:v>
                </c:pt>
                <c:pt idx="13627">
                  <c:v>6.0000999999999998</c:v>
                </c:pt>
                <c:pt idx="13628">
                  <c:v>4.0000999999999998</c:v>
                </c:pt>
                <c:pt idx="13629">
                  <c:v>4.0000999999999998</c:v>
                </c:pt>
                <c:pt idx="13630">
                  <c:v>2.0001000000000002</c:v>
                </c:pt>
                <c:pt idx="13631">
                  <c:v>1E-4</c:v>
                </c:pt>
                <c:pt idx="13632">
                  <c:v>1E-4</c:v>
                </c:pt>
                <c:pt idx="13633">
                  <c:v>1E-4</c:v>
                </c:pt>
                <c:pt idx="13634">
                  <c:v>1E-4</c:v>
                </c:pt>
                <c:pt idx="13635">
                  <c:v>3.0001000000000002</c:v>
                </c:pt>
                <c:pt idx="13636">
                  <c:v>1.0001</c:v>
                </c:pt>
                <c:pt idx="13637">
                  <c:v>1.0001</c:v>
                </c:pt>
                <c:pt idx="13638">
                  <c:v>1E-4</c:v>
                </c:pt>
                <c:pt idx="13639">
                  <c:v>1.0001</c:v>
                </c:pt>
                <c:pt idx="13640">
                  <c:v>1.0001</c:v>
                </c:pt>
                <c:pt idx="13641">
                  <c:v>1.0001</c:v>
                </c:pt>
                <c:pt idx="13642">
                  <c:v>1E-4</c:v>
                </c:pt>
                <c:pt idx="13643">
                  <c:v>2.0001000000000002</c:v>
                </c:pt>
                <c:pt idx="13644">
                  <c:v>1.0001</c:v>
                </c:pt>
                <c:pt idx="13645">
                  <c:v>2.0001000000000002</c:v>
                </c:pt>
                <c:pt idx="13646">
                  <c:v>1E-4</c:v>
                </c:pt>
                <c:pt idx="13647">
                  <c:v>2.0001000000000002</c:v>
                </c:pt>
                <c:pt idx="13648">
                  <c:v>3.0001000000000002</c:v>
                </c:pt>
                <c:pt idx="13649">
                  <c:v>5.0000999999999998</c:v>
                </c:pt>
                <c:pt idx="13650">
                  <c:v>7.0000999999999998</c:v>
                </c:pt>
                <c:pt idx="13651">
                  <c:v>6.0000999999999998</c:v>
                </c:pt>
                <c:pt idx="13652">
                  <c:v>4.0000999999999998</c:v>
                </c:pt>
                <c:pt idx="13653">
                  <c:v>1.0001</c:v>
                </c:pt>
                <c:pt idx="13654">
                  <c:v>3.0001000000000002</c:v>
                </c:pt>
                <c:pt idx="13655">
                  <c:v>1.0001</c:v>
                </c:pt>
                <c:pt idx="13656">
                  <c:v>2.0001000000000002</c:v>
                </c:pt>
                <c:pt idx="13657">
                  <c:v>4.0000999999999998</c:v>
                </c:pt>
                <c:pt idx="13658">
                  <c:v>2.0001000000000002</c:v>
                </c:pt>
                <c:pt idx="13659">
                  <c:v>1E-4</c:v>
                </c:pt>
                <c:pt idx="13660">
                  <c:v>1.0001</c:v>
                </c:pt>
                <c:pt idx="13661">
                  <c:v>1E-4</c:v>
                </c:pt>
                <c:pt idx="13662">
                  <c:v>1E-4</c:v>
                </c:pt>
                <c:pt idx="13663">
                  <c:v>1E-4</c:v>
                </c:pt>
                <c:pt idx="13664">
                  <c:v>1.0001</c:v>
                </c:pt>
                <c:pt idx="13665">
                  <c:v>1.0001</c:v>
                </c:pt>
                <c:pt idx="13666">
                  <c:v>1.0001</c:v>
                </c:pt>
                <c:pt idx="13667">
                  <c:v>3.0001000000000002</c:v>
                </c:pt>
                <c:pt idx="13668">
                  <c:v>1E-4</c:v>
                </c:pt>
                <c:pt idx="13669">
                  <c:v>1E-4</c:v>
                </c:pt>
                <c:pt idx="13670">
                  <c:v>4.0000999999999998</c:v>
                </c:pt>
                <c:pt idx="13671">
                  <c:v>1E-4</c:v>
                </c:pt>
                <c:pt idx="13672">
                  <c:v>5.0000999999999998</c:v>
                </c:pt>
                <c:pt idx="13673">
                  <c:v>1E-4</c:v>
                </c:pt>
                <c:pt idx="13674">
                  <c:v>1.0001</c:v>
                </c:pt>
                <c:pt idx="13675">
                  <c:v>2.0001000000000002</c:v>
                </c:pt>
                <c:pt idx="13676">
                  <c:v>2.0001000000000002</c:v>
                </c:pt>
                <c:pt idx="13677">
                  <c:v>3.0001000000000002</c:v>
                </c:pt>
                <c:pt idx="13678">
                  <c:v>3.0001000000000002</c:v>
                </c:pt>
                <c:pt idx="13679">
                  <c:v>1.0001</c:v>
                </c:pt>
                <c:pt idx="13680">
                  <c:v>1.0001</c:v>
                </c:pt>
                <c:pt idx="13681">
                  <c:v>3.0001000000000002</c:v>
                </c:pt>
                <c:pt idx="13682">
                  <c:v>1.0001</c:v>
                </c:pt>
                <c:pt idx="13683">
                  <c:v>2.0001000000000002</c:v>
                </c:pt>
                <c:pt idx="13684">
                  <c:v>1E-4</c:v>
                </c:pt>
                <c:pt idx="13685">
                  <c:v>1.0001</c:v>
                </c:pt>
                <c:pt idx="13686">
                  <c:v>1E-4</c:v>
                </c:pt>
                <c:pt idx="13687">
                  <c:v>1.0001</c:v>
                </c:pt>
                <c:pt idx="13688">
                  <c:v>1E-4</c:v>
                </c:pt>
                <c:pt idx="13689">
                  <c:v>1E-4</c:v>
                </c:pt>
                <c:pt idx="13690">
                  <c:v>1E-4</c:v>
                </c:pt>
                <c:pt idx="13691">
                  <c:v>1E-4</c:v>
                </c:pt>
                <c:pt idx="13692">
                  <c:v>1.0001</c:v>
                </c:pt>
                <c:pt idx="13693">
                  <c:v>1E-4</c:v>
                </c:pt>
                <c:pt idx="13694">
                  <c:v>1E-4</c:v>
                </c:pt>
                <c:pt idx="13695">
                  <c:v>1E-4</c:v>
                </c:pt>
                <c:pt idx="13696">
                  <c:v>1E-4</c:v>
                </c:pt>
                <c:pt idx="13697">
                  <c:v>1E-4</c:v>
                </c:pt>
                <c:pt idx="13698">
                  <c:v>1.0001</c:v>
                </c:pt>
                <c:pt idx="13699">
                  <c:v>1E-4</c:v>
                </c:pt>
                <c:pt idx="13700">
                  <c:v>1E-4</c:v>
                </c:pt>
                <c:pt idx="13701">
                  <c:v>1E-4</c:v>
                </c:pt>
                <c:pt idx="13702">
                  <c:v>1E-4</c:v>
                </c:pt>
                <c:pt idx="13703">
                  <c:v>1E-4</c:v>
                </c:pt>
                <c:pt idx="13704">
                  <c:v>1E-4</c:v>
                </c:pt>
                <c:pt idx="13705">
                  <c:v>1E-4</c:v>
                </c:pt>
                <c:pt idx="13706">
                  <c:v>1.0001</c:v>
                </c:pt>
                <c:pt idx="13707">
                  <c:v>3.0001000000000002</c:v>
                </c:pt>
                <c:pt idx="13708">
                  <c:v>2.0001000000000002</c:v>
                </c:pt>
                <c:pt idx="13709">
                  <c:v>2.0001000000000002</c:v>
                </c:pt>
                <c:pt idx="13710">
                  <c:v>2.0001000000000002</c:v>
                </c:pt>
                <c:pt idx="13711">
                  <c:v>3.0001000000000002</c:v>
                </c:pt>
                <c:pt idx="13712">
                  <c:v>5.0000999999999998</c:v>
                </c:pt>
                <c:pt idx="13713">
                  <c:v>1.0001</c:v>
                </c:pt>
                <c:pt idx="13714">
                  <c:v>2.0001000000000002</c:v>
                </c:pt>
                <c:pt idx="13715">
                  <c:v>1.0001</c:v>
                </c:pt>
                <c:pt idx="13716">
                  <c:v>1E-4</c:v>
                </c:pt>
                <c:pt idx="13717">
                  <c:v>1.0001</c:v>
                </c:pt>
                <c:pt idx="13718">
                  <c:v>1.0001</c:v>
                </c:pt>
                <c:pt idx="13719">
                  <c:v>1E-4</c:v>
                </c:pt>
                <c:pt idx="13720">
                  <c:v>1E-4</c:v>
                </c:pt>
                <c:pt idx="13721">
                  <c:v>1E-4</c:v>
                </c:pt>
                <c:pt idx="13722">
                  <c:v>1.0001</c:v>
                </c:pt>
                <c:pt idx="13723">
                  <c:v>1.0001</c:v>
                </c:pt>
                <c:pt idx="13724">
                  <c:v>1E-4</c:v>
                </c:pt>
                <c:pt idx="13725">
                  <c:v>1E-4</c:v>
                </c:pt>
                <c:pt idx="13726">
                  <c:v>1E-4</c:v>
                </c:pt>
                <c:pt idx="13727">
                  <c:v>1E-4</c:v>
                </c:pt>
                <c:pt idx="13728">
                  <c:v>1E-4</c:v>
                </c:pt>
                <c:pt idx="13729">
                  <c:v>1E-4</c:v>
                </c:pt>
                <c:pt idx="13730">
                  <c:v>1.0001</c:v>
                </c:pt>
                <c:pt idx="13731">
                  <c:v>1.0001</c:v>
                </c:pt>
                <c:pt idx="13732">
                  <c:v>1E-4</c:v>
                </c:pt>
                <c:pt idx="13733">
                  <c:v>1.0001</c:v>
                </c:pt>
                <c:pt idx="13734">
                  <c:v>1.0001</c:v>
                </c:pt>
                <c:pt idx="13735">
                  <c:v>1.0001</c:v>
                </c:pt>
                <c:pt idx="13736">
                  <c:v>1E-4</c:v>
                </c:pt>
                <c:pt idx="13737">
                  <c:v>1E-4</c:v>
                </c:pt>
                <c:pt idx="13738">
                  <c:v>2.0001000000000002</c:v>
                </c:pt>
                <c:pt idx="13739">
                  <c:v>1.0001</c:v>
                </c:pt>
                <c:pt idx="13740">
                  <c:v>4.0000999999999998</c:v>
                </c:pt>
                <c:pt idx="13741">
                  <c:v>1.0001</c:v>
                </c:pt>
                <c:pt idx="13742">
                  <c:v>1.0001</c:v>
                </c:pt>
                <c:pt idx="13743">
                  <c:v>3.0001000000000002</c:v>
                </c:pt>
                <c:pt idx="13744">
                  <c:v>1.0001</c:v>
                </c:pt>
                <c:pt idx="13745">
                  <c:v>1E-4</c:v>
                </c:pt>
                <c:pt idx="13746">
                  <c:v>2.0001000000000002</c:v>
                </c:pt>
                <c:pt idx="13747">
                  <c:v>1.0001</c:v>
                </c:pt>
                <c:pt idx="13748">
                  <c:v>1.0001</c:v>
                </c:pt>
                <c:pt idx="13749">
                  <c:v>1E-4</c:v>
                </c:pt>
                <c:pt idx="13750">
                  <c:v>1.0001</c:v>
                </c:pt>
                <c:pt idx="13751">
                  <c:v>1.0001</c:v>
                </c:pt>
                <c:pt idx="13752">
                  <c:v>1E-4</c:v>
                </c:pt>
                <c:pt idx="13753">
                  <c:v>2.0001000000000002</c:v>
                </c:pt>
                <c:pt idx="13754">
                  <c:v>1E-4</c:v>
                </c:pt>
                <c:pt idx="13755">
                  <c:v>1.0001</c:v>
                </c:pt>
                <c:pt idx="13756">
                  <c:v>1E-4</c:v>
                </c:pt>
                <c:pt idx="13757">
                  <c:v>1.0001</c:v>
                </c:pt>
                <c:pt idx="13758">
                  <c:v>1.0001</c:v>
                </c:pt>
                <c:pt idx="13759">
                  <c:v>1.0001</c:v>
                </c:pt>
                <c:pt idx="13760">
                  <c:v>1E-4</c:v>
                </c:pt>
                <c:pt idx="13761">
                  <c:v>1E-4</c:v>
                </c:pt>
                <c:pt idx="13762">
                  <c:v>1E-4</c:v>
                </c:pt>
                <c:pt idx="13763">
                  <c:v>1E-4</c:v>
                </c:pt>
                <c:pt idx="13764">
                  <c:v>1.0001</c:v>
                </c:pt>
                <c:pt idx="13765">
                  <c:v>2.0001000000000002</c:v>
                </c:pt>
                <c:pt idx="13766">
                  <c:v>1E-4</c:v>
                </c:pt>
                <c:pt idx="13767">
                  <c:v>3.0001000000000002</c:v>
                </c:pt>
                <c:pt idx="13768">
                  <c:v>5.0000999999999998</c:v>
                </c:pt>
                <c:pt idx="13769">
                  <c:v>4.0000999999999998</c:v>
                </c:pt>
                <c:pt idx="13770">
                  <c:v>11.0001</c:v>
                </c:pt>
                <c:pt idx="13771">
                  <c:v>3.0001000000000002</c:v>
                </c:pt>
                <c:pt idx="13772">
                  <c:v>7.0000999999999998</c:v>
                </c:pt>
                <c:pt idx="13773">
                  <c:v>2.0001000000000002</c:v>
                </c:pt>
                <c:pt idx="13774">
                  <c:v>6.0000999999999998</c:v>
                </c:pt>
                <c:pt idx="13775">
                  <c:v>1E-4</c:v>
                </c:pt>
                <c:pt idx="13776">
                  <c:v>1E-4</c:v>
                </c:pt>
                <c:pt idx="13777">
                  <c:v>1E-4</c:v>
                </c:pt>
                <c:pt idx="13778">
                  <c:v>1E-4</c:v>
                </c:pt>
                <c:pt idx="13779">
                  <c:v>1E-4</c:v>
                </c:pt>
                <c:pt idx="13780">
                  <c:v>2.0001000000000002</c:v>
                </c:pt>
                <c:pt idx="13781">
                  <c:v>1E-4</c:v>
                </c:pt>
                <c:pt idx="13782">
                  <c:v>1E-4</c:v>
                </c:pt>
                <c:pt idx="13783">
                  <c:v>1E-4</c:v>
                </c:pt>
                <c:pt idx="13784">
                  <c:v>1.0001</c:v>
                </c:pt>
                <c:pt idx="13785">
                  <c:v>1.0001</c:v>
                </c:pt>
                <c:pt idx="13786">
                  <c:v>1E-4</c:v>
                </c:pt>
                <c:pt idx="13787">
                  <c:v>1.0001</c:v>
                </c:pt>
                <c:pt idx="13788">
                  <c:v>1.0001</c:v>
                </c:pt>
                <c:pt idx="13789">
                  <c:v>1.0001</c:v>
                </c:pt>
                <c:pt idx="13790">
                  <c:v>1E-4</c:v>
                </c:pt>
                <c:pt idx="13791">
                  <c:v>1.0001</c:v>
                </c:pt>
                <c:pt idx="13792">
                  <c:v>2.0001000000000002</c:v>
                </c:pt>
                <c:pt idx="13793">
                  <c:v>1.0001</c:v>
                </c:pt>
                <c:pt idx="13794">
                  <c:v>2.0001000000000002</c:v>
                </c:pt>
                <c:pt idx="13795">
                  <c:v>1.0001</c:v>
                </c:pt>
                <c:pt idx="13796">
                  <c:v>6.0000999999999998</c:v>
                </c:pt>
                <c:pt idx="13797">
                  <c:v>3.0001000000000002</c:v>
                </c:pt>
                <c:pt idx="13798">
                  <c:v>2.0001000000000002</c:v>
                </c:pt>
                <c:pt idx="13799">
                  <c:v>4.0000999999999998</c:v>
                </c:pt>
                <c:pt idx="13800">
                  <c:v>2.0001000000000002</c:v>
                </c:pt>
                <c:pt idx="13801">
                  <c:v>4.0000999999999998</c:v>
                </c:pt>
                <c:pt idx="13802">
                  <c:v>1.0001</c:v>
                </c:pt>
                <c:pt idx="13803">
                  <c:v>6.0000999999999998</c:v>
                </c:pt>
                <c:pt idx="13804">
                  <c:v>5.0000999999999998</c:v>
                </c:pt>
                <c:pt idx="13805">
                  <c:v>11.0001</c:v>
                </c:pt>
                <c:pt idx="13806">
                  <c:v>9.0000999999999998</c:v>
                </c:pt>
                <c:pt idx="13807">
                  <c:v>21.0001</c:v>
                </c:pt>
                <c:pt idx="13808">
                  <c:v>17.0001</c:v>
                </c:pt>
                <c:pt idx="13809">
                  <c:v>10.0001</c:v>
                </c:pt>
                <c:pt idx="13810">
                  <c:v>9.0000999999999998</c:v>
                </c:pt>
                <c:pt idx="13811">
                  <c:v>8.0000999999999998</c:v>
                </c:pt>
                <c:pt idx="13812">
                  <c:v>3.0001000000000002</c:v>
                </c:pt>
                <c:pt idx="13813">
                  <c:v>2.0001000000000002</c:v>
                </c:pt>
                <c:pt idx="13814">
                  <c:v>1E-4</c:v>
                </c:pt>
                <c:pt idx="13815">
                  <c:v>1E-4</c:v>
                </c:pt>
                <c:pt idx="13816">
                  <c:v>1E-4</c:v>
                </c:pt>
                <c:pt idx="13817">
                  <c:v>1E-4</c:v>
                </c:pt>
                <c:pt idx="13818">
                  <c:v>1E-4</c:v>
                </c:pt>
                <c:pt idx="13819">
                  <c:v>1E-4</c:v>
                </c:pt>
                <c:pt idx="13820">
                  <c:v>1E-4</c:v>
                </c:pt>
                <c:pt idx="13821">
                  <c:v>1.0001</c:v>
                </c:pt>
                <c:pt idx="13822">
                  <c:v>1.0001</c:v>
                </c:pt>
                <c:pt idx="13823">
                  <c:v>1.0001</c:v>
                </c:pt>
                <c:pt idx="13824">
                  <c:v>2.0001000000000002</c:v>
                </c:pt>
                <c:pt idx="13825">
                  <c:v>1E-4</c:v>
                </c:pt>
                <c:pt idx="13826">
                  <c:v>1.0001</c:v>
                </c:pt>
                <c:pt idx="13827">
                  <c:v>2.0001000000000002</c:v>
                </c:pt>
                <c:pt idx="13828">
                  <c:v>3.0001000000000002</c:v>
                </c:pt>
                <c:pt idx="13829">
                  <c:v>5.0000999999999998</c:v>
                </c:pt>
                <c:pt idx="13830">
                  <c:v>11.0001</c:v>
                </c:pt>
                <c:pt idx="13831">
                  <c:v>8.0000999999999998</c:v>
                </c:pt>
                <c:pt idx="13832">
                  <c:v>11.0001</c:v>
                </c:pt>
                <c:pt idx="13833">
                  <c:v>10.0001</c:v>
                </c:pt>
                <c:pt idx="13834">
                  <c:v>4.0000999999999998</c:v>
                </c:pt>
                <c:pt idx="13835">
                  <c:v>6.0000999999999998</c:v>
                </c:pt>
                <c:pt idx="13836">
                  <c:v>4.0000999999999998</c:v>
                </c:pt>
                <c:pt idx="13837">
                  <c:v>1.0001</c:v>
                </c:pt>
                <c:pt idx="13838">
                  <c:v>1.0001</c:v>
                </c:pt>
                <c:pt idx="13839">
                  <c:v>1.0001</c:v>
                </c:pt>
                <c:pt idx="13840">
                  <c:v>1.0001</c:v>
                </c:pt>
                <c:pt idx="13841">
                  <c:v>2.0001000000000002</c:v>
                </c:pt>
                <c:pt idx="13842">
                  <c:v>1E-4</c:v>
                </c:pt>
                <c:pt idx="13843">
                  <c:v>2.0001000000000002</c:v>
                </c:pt>
                <c:pt idx="13844">
                  <c:v>1E-4</c:v>
                </c:pt>
                <c:pt idx="13845">
                  <c:v>1.0001</c:v>
                </c:pt>
                <c:pt idx="13846">
                  <c:v>1E-4</c:v>
                </c:pt>
                <c:pt idx="13847">
                  <c:v>1.0001</c:v>
                </c:pt>
                <c:pt idx="13848">
                  <c:v>1E-4</c:v>
                </c:pt>
                <c:pt idx="13849">
                  <c:v>1E-4</c:v>
                </c:pt>
                <c:pt idx="13850">
                  <c:v>1E-4</c:v>
                </c:pt>
                <c:pt idx="13851">
                  <c:v>1E-4</c:v>
                </c:pt>
                <c:pt idx="13852">
                  <c:v>1.0001</c:v>
                </c:pt>
                <c:pt idx="13853">
                  <c:v>1E-4</c:v>
                </c:pt>
                <c:pt idx="13854">
                  <c:v>1E-4</c:v>
                </c:pt>
                <c:pt idx="13855">
                  <c:v>1E-4</c:v>
                </c:pt>
                <c:pt idx="13856">
                  <c:v>1E-4</c:v>
                </c:pt>
                <c:pt idx="13857">
                  <c:v>1E-4</c:v>
                </c:pt>
                <c:pt idx="13858">
                  <c:v>1.0001</c:v>
                </c:pt>
                <c:pt idx="13859">
                  <c:v>1E-4</c:v>
                </c:pt>
                <c:pt idx="13860">
                  <c:v>1.0001</c:v>
                </c:pt>
                <c:pt idx="13861">
                  <c:v>1E-4</c:v>
                </c:pt>
                <c:pt idx="13862">
                  <c:v>1.0001</c:v>
                </c:pt>
                <c:pt idx="13863">
                  <c:v>2.0001000000000002</c:v>
                </c:pt>
                <c:pt idx="13864">
                  <c:v>1.0001</c:v>
                </c:pt>
                <c:pt idx="13865">
                  <c:v>1E-4</c:v>
                </c:pt>
                <c:pt idx="13866">
                  <c:v>5.0000999999999998</c:v>
                </c:pt>
                <c:pt idx="13867">
                  <c:v>1.0001</c:v>
                </c:pt>
                <c:pt idx="13868">
                  <c:v>1.0001</c:v>
                </c:pt>
                <c:pt idx="13869">
                  <c:v>2.0001000000000002</c:v>
                </c:pt>
                <c:pt idx="13870">
                  <c:v>2.0001000000000002</c:v>
                </c:pt>
                <c:pt idx="13871">
                  <c:v>1E-4</c:v>
                </c:pt>
                <c:pt idx="13872">
                  <c:v>1E-4</c:v>
                </c:pt>
                <c:pt idx="13873">
                  <c:v>1.0001</c:v>
                </c:pt>
                <c:pt idx="13874">
                  <c:v>1.0001</c:v>
                </c:pt>
                <c:pt idx="13875">
                  <c:v>1E-4</c:v>
                </c:pt>
                <c:pt idx="13876">
                  <c:v>1.0001</c:v>
                </c:pt>
                <c:pt idx="13877">
                  <c:v>1.0001</c:v>
                </c:pt>
                <c:pt idx="13878">
                  <c:v>1E-4</c:v>
                </c:pt>
                <c:pt idx="13879">
                  <c:v>1E-4</c:v>
                </c:pt>
                <c:pt idx="13880">
                  <c:v>1E-4</c:v>
                </c:pt>
                <c:pt idx="13881">
                  <c:v>1E-4</c:v>
                </c:pt>
                <c:pt idx="13882">
                  <c:v>1E-4</c:v>
                </c:pt>
                <c:pt idx="13883">
                  <c:v>2.0001000000000002</c:v>
                </c:pt>
                <c:pt idx="13884">
                  <c:v>1E-4</c:v>
                </c:pt>
                <c:pt idx="13885">
                  <c:v>1.0001</c:v>
                </c:pt>
                <c:pt idx="13886">
                  <c:v>1E-4</c:v>
                </c:pt>
                <c:pt idx="13887">
                  <c:v>1E-4</c:v>
                </c:pt>
                <c:pt idx="13888">
                  <c:v>1.0001</c:v>
                </c:pt>
                <c:pt idx="13889">
                  <c:v>1E-4</c:v>
                </c:pt>
                <c:pt idx="13890">
                  <c:v>3.0001000000000002</c:v>
                </c:pt>
                <c:pt idx="13891">
                  <c:v>2.0001000000000002</c:v>
                </c:pt>
                <c:pt idx="13892">
                  <c:v>4.0000999999999998</c:v>
                </c:pt>
                <c:pt idx="13893">
                  <c:v>1.0001</c:v>
                </c:pt>
                <c:pt idx="13894">
                  <c:v>2.0001000000000002</c:v>
                </c:pt>
                <c:pt idx="13895">
                  <c:v>1.0001</c:v>
                </c:pt>
                <c:pt idx="13896">
                  <c:v>2.0001000000000002</c:v>
                </c:pt>
                <c:pt idx="13897">
                  <c:v>1E-4</c:v>
                </c:pt>
                <c:pt idx="13898">
                  <c:v>1E-4</c:v>
                </c:pt>
                <c:pt idx="13899">
                  <c:v>1E-4</c:v>
                </c:pt>
                <c:pt idx="13900">
                  <c:v>1E-4</c:v>
                </c:pt>
                <c:pt idx="13901">
                  <c:v>1E-4</c:v>
                </c:pt>
                <c:pt idx="13902">
                  <c:v>1E-4</c:v>
                </c:pt>
                <c:pt idx="13903">
                  <c:v>1.0001</c:v>
                </c:pt>
                <c:pt idx="13904">
                  <c:v>1E-4</c:v>
                </c:pt>
                <c:pt idx="13905">
                  <c:v>1E-4</c:v>
                </c:pt>
                <c:pt idx="13906">
                  <c:v>1.0001</c:v>
                </c:pt>
                <c:pt idx="13907">
                  <c:v>1E-4</c:v>
                </c:pt>
                <c:pt idx="13908">
                  <c:v>1E-4</c:v>
                </c:pt>
                <c:pt idx="13909">
                  <c:v>1E-4</c:v>
                </c:pt>
                <c:pt idx="13910">
                  <c:v>1E-4</c:v>
                </c:pt>
                <c:pt idx="13911">
                  <c:v>1E-4</c:v>
                </c:pt>
                <c:pt idx="13912">
                  <c:v>1E-4</c:v>
                </c:pt>
                <c:pt idx="13913">
                  <c:v>1E-4</c:v>
                </c:pt>
                <c:pt idx="13914">
                  <c:v>2.0001000000000002</c:v>
                </c:pt>
                <c:pt idx="13915">
                  <c:v>1E-4</c:v>
                </c:pt>
                <c:pt idx="13916">
                  <c:v>1E-4</c:v>
                </c:pt>
                <c:pt idx="13917">
                  <c:v>3.0001000000000002</c:v>
                </c:pt>
                <c:pt idx="13918">
                  <c:v>1.0001</c:v>
                </c:pt>
                <c:pt idx="13919">
                  <c:v>2.0001000000000002</c:v>
                </c:pt>
                <c:pt idx="13920">
                  <c:v>1E-4</c:v>
                </c:pt>
                <c:pt idx="13921">
                  <c:v>1E-4</c:v>
                </c:pt>
                <c:pt idx="13922">
                  <c:v>1E-4</c:v>
                </c:pt>
                <c:pt idx="13923">
                  <c:v>1E-4</c:v>
                </c:pt>
                <c:pt idx="13924">
                  <c:v>1E-4</c:v>
                </c:pt>
                <c:pt idx="13925">
                  <c:v>3.0001000000000002</c:v>
                </c:pt>
                <c:pt idx="13926">
                  <c:v>2.0001000000000002</c:v>
                </c:pt>
                <c:pt idx="13927">
                  <c:v>1.0001</c:v>
                </c:pt>
                <c:pt idx="13928">
                  <c:v>2.0001000000000002</c:v>
                </c:pt>
                <c:pt idx="13929">
                  <c:v>1.0001</c:v>
                </c:pt>
                <c:pt idx="13930">
                  <c:v>1.0001</c:v>
                </c:pt>
                <c:pt idx="13931">
                  <c:v>1E-4</c:v>
                </c:pt>
                <c:pt idx="13932">
                  <c:v>1.0001</c:v>
                </c:pt>
                <c:pt idx="13933">
                  <c:v>1E-4</c:v>
                </c:pt>
                <c:pt idx="13934">
                  <c:v>1E-4</c:v>
                </c:pt>
                <c:pt idx="13935">
                  <c:v>1E-4</c:v>
                </c:pt>
                <c:pt idx="13936">
                  <c:v>1E-4</c:v>
                </c:pt>
                <c:pt idx="13937">
                  <c:v>1E-4</c:v>
                </c:pt>
                <c:pt idx="13938">
                  <c:v>1.0001</c:v>
                </c:pt>
                <c:pt idx="13939">
                  <c:v>1E-4</c:v>
                </c:pt>
                <c:pt idx="13940">
                  <c:v>1E-4</c:v>
                </c:pt>
                <c:pt idx="13941">
                  <c:v>1.0001</c:v>
                </c:pt>
                <c:pt idx="13942">
                  <c:v>1.0001</c:v>
                </c:pt>
                <c:pt idx="13943">
                  <c:v>1.0001</c:v>
                </c:pt>
                <c:pt idx="13944">
                  <c:v>1E-4</c:v>
                </c:pt>
                <c:pt idx="13945">
                  <c:v>1E-4</c:v>
                </c:pt>
                <c:pt idx="13946">
                  <c:v>1E-4</c:v>
                </c:pt>
                <c:pt idx="13947">
                  <c:v>1.0001</c:v>
                </c:pt>
                <c:pt idx="13948">
                  <c:v>1E-4</c:v>
                </c:pt>
                <c:pt idx="13949">
                  <c:v>1E-4</c:v>
                </c:pt>
                <c:pt idx="13950">
                  <c:v>1E-4</c:v>
                </c:pt>
                <c:pt idx="13951">
                  <c:v>2.0001000000000002</c:v>
                </c:pt>
                <c:pt idx="13952">
                  <c:v>1E-4</c:v>
                </c:pt>
                <c:pt idx="13953">
                  <c:v>2.0001000000000002</c:v>
                </c:pt>
                <c:pt idx="13954">
                  <c:v>1.0001</c:v>
                </c:pt>
                <c:pt idx="13955">
                  <c:v>1E-4</c:v>
                </c:pt>
                <c:pt idx="13956">
                  <c:v>1.0001</c:v>
                </c:pt>
                <c:pt idx="13957">
                  <c:v>1E-4</c:v>
                </c:pt>
                <c:pt idx="13958">
                  <c:v>2.0001000000000002</c:v>
                </c:pt>
                <c:pt idx="13959">
                  <c:v>1E-4</c:v>
                </c:pt>
                <c:pt idx="13960">
                  <c:v>1.0001</c:v>
                </c:pt>
                <c:pt idx="13961">
                  <c:v>1.0001</c:v>
                </c:pt>
                <c:pt idx="13962">
                  <c:v>1.0001</c:v>
                </c:pt>
                <c:pt idx="13963">
                  <c:v>1.0001</c:v>
                </c:pt>
                <c:pt idx="13964">
                  <c:v>1E-4</c:v>
                </c:pt>
                <c:pt idx="13965">
                  <c:v>1E-4</c:v>
                </c:pt>
                <c:pt idx="13966">
                  <c:v>1E-4</c:v>
                </c:pt>
                <c:pt idx="13967">
                  <c:v>1E-4</c:v>
                </c:pt>
                <c:pt idx="13968">
                  <c:v>1E-4</c:v>
                </c:pt>
                <c:pt idx="13969">
                  <c:v>1E-4</c:v>
                </c:pt>
                <c:pt idx="13970">
                  <c:v>1E-4</c:v>
                </c:pt>
                <c:pt idx="13971">
                  <c:v>1E-4</c:v>
                </c:pt>
                <c:pt idx="13972">
                  <c:v>1.0001</c:v>
                </c:pt>
                <c:pt idx="13973">
                  <c:v>1E-4</c:v>
                </c:pt>
                <c:pt idx="13974">
                  <c:v>1.0001</c:v>
                </c:pt>
                <c:pt idx="13975">
                  <c:v>1E-4</c:v>
                </c:pt>
                <c:pt idx="13976">
                  <c:v>1E-4</c:v>
                </c:pt>
                <c:pt idx="13977">
                  <c:v>1.0001</c:v>
                </c:pt>
                <c:pt idx="13978">
                  <c:v>1E-4</c:v>
                </c:pt>
                <c:pt idx="13979">
                  <c:v>1.0001</c:v>
                </c:pt>
                <c:pt idx="13980">
                  <c:v>1E-4</c:v>
                </c:pt>
                <c:pt idx="13981">
                  <c:v>1E-4</c:v>
                </c:pt>
                <c:pt idx="13982">
                  <c:v>1.0001</c:v>
                </c:pt>
                <c:pt idx="13983">
                  <c:v>1.0001</c:v>
                </c:pt>
                <c:pt idx="13984">
                  <c:v>1.0001</c:v>
                </c:pt>
                <c:pt idx="13985">
                  <c:v>1E-4</c:v>
                </c:pt>
                <c:pt idx="13986">
                  <c:v>3.0001000000000002</c:v>
                </c:pt>
                <c:pt idx="13987">
                  <c:v>2.0001000000000002</c:v>
                </c:pt>
                <c:pt idx="13988">
                  <c:v>1E-4</c:v>
                </c:pt>
                <c:pt idx="13989">
                  <c:v>1.0001</c:v>
                </c:pt>
                <c:pt idx="13990">
                  <c:v>1E-4</c:v>
                </c:pt>
                <c:pt idx="13991">
                  <c:v>1E-4</c:v>
                </c:pt>
                <c:pt idx="13992">
                  <c:v>1.0001</c:v>
                </c:pt>
                <c:pt idx="13993">
                  <c:v>1E-4</c:v>
                </c:pt>
                <c:pt idx="13994">
                  <c:v>1E-4</c:v>
                </c:pt>
                <c:pt idx="13995">
                  <c:v>1E-4</c:v>
                </c:pt>
                <c:pt idx="13996">
                  <c:v>1E-4</c:v>
                </c:pt>
                <c:pt idx="13997">
                  <c:v>1E-4</c:v>
                </c:pt>
                <c:pt idx="13998">
                  <c:v>1E-4</c:v>
                </c:pt>
                <c:pt idx="13999">
                  <c:v>1E-4</c:v>
                </c:pt>
                <c:pt idx="14000">
                  <c:v>1E-4</c:v>
                </c:pt>
                <c:pt idx="14001">
                  <c:v>1E-4</c:v>
                </c:pt>
                <c:pt idx="14002">
                  <c:v>1E-4</c:v>
                </c:pt>
                <c:pt idx="14003">
                  <c:v>1E-4</c:v>
                </c:pt>
                <c:pt idx="14004">
                  <c:v>1E-4</c:v>
                </c:pt>
                <c:pt idx="14005">
                  <c:v>1E-4</c:v>
                </c:pt>
                <c:pt idx="14006">
                  <c:v>1.0001</c:v>
                </c:pt>
                <c:pt idx="14007">
                  <c:v>1E-4</c:v>
                </c:pt>
                <c:pt idx="14008">
                  <c:v>1E-4</c:v>
                </c:pt>
                <c:pt idx="14009">
                  <c:v>1E-4</c:v>
                </c:pt>
                <c:pt idx="14010">
                  <c:v>1E-4</c:v>
                </c:pt>
                <c:pt idx="14011">
                  <c:v>1E-4</c:v>
                </c:pt>
                <c:pt idx="14012">
                  <c:v>2.0001000000000002</c:v>
                </c:pt>
                <c:pt idx="14013">
                  <c:v>2.0001000000000002</c:v>
                </c:pt>
                <c:pt idx="14014">
                  <c:v>1E-4</c:v>
                </c:pt>
                <c:pt idx="14015">
                  <c:v>1.0001</c:v>
                </c:pt>
                <c:pt idx="14016">
                  <c:v>1E-4</c:v>
                </c:pt>
                <c:pt idx="14017">
                  <c:v>1.0001</c:v>
                </c:pt>
                <c:pt idx="14018">
                  <c:v>1.0001</c:v>
                </c:pt>
                <c:pt idx="14019">
                  <c:v>1.0001</c:v>
                </c:pt>
                <c:pt idx="14020">
                  <c:v>1E-4</c:v>
                </c:pt>
                <c:pt idx="14021">
                  <c:v>1.0001</c:v>
                </c:pt>
                <c:pt idx="14022">
                  <c:v>2.0001000000000002</c:v>
                </c:pt>
                <c:pt idx="14023">
                  <c:v>1E-4</c:v>
                </c:pt>
                <c:pt idx="14024">
                  <c:v>1E-4</c:v>
                </c:pt>
                <c:pt idx="14025">
                  <c:v>1E-4</c:v>
                </c:pt>
                <c:pt idx="14026">
                  <c:v>1.0001</c:v>
                </c:pt>
                <c:pt idx="14027">
                  <c:v>1.0001</c:v>
                </c:pt>
                <c:pt idx="14028">
                  <c:v>1E-4</c:v>
                </c:pt>
                <c:pt idx="14029">
                  <c:v>1E-4</c:v>
                </c:pt>
                <c:pt idx="14030">
                  <c:v>1E-4</c:v>
                </c:pt>
                <c:pt idx="14031">
                  <c:v>1E-4</c:v>
                </c:pt>
                <c:pt idx="14032">
                  <c:v>1.0001</c:v>
                </c:pt>
                <c:pt idx="14033">
                  <c:v>1E-4</c:v>
                </c:pt>
                <c:pt idx="14034">
                  <c:v>1E-4</c:v>
                </c:pt>
                <c:pt idx="14035">
                  <c:v>1E-4</c:v>
                </c:pt>
                <c:pt idx="14036">
                  <c:v>1.0001</c:v>
                </c:pt>
                <c:pt idx="14037">
                  <c:v>1E-4</c:v>
                </c:pt>
                <c:pt idx="14038">
                  <c:v>2.0001000000000002</c:v>
                </c:pt>
                <c:pt idx="14039">
                  <c:v>1E-4</c:v>
                </c:pt>
                <c:pt idx="14040">
                  <c:v>1E-4</c:v>
                </c:pt>
                <c:pt idx="14041">
                  <c:v>1.0001</c:v>
                </c:pt>
                <c:pt idx="14042">
                  <c:v>1E-4</c:v>
                </c:pt>
                <c:pt idx="14043">
                  <c:v>1E-4</c:v>
                </c:pt>
                <c:pt idx="14044">
                  <c:v>2.0001000000000002</c:v>
                </c:pt>
                <c:pt idx="14045">
                  <c:v>2.0001000000000002</c:v>
                </c:pt>
                <c:pt idx="14046">
                  <c:v>3.0001000000000002</c:v>
                </c:pt>
                <c:pt idx="14047">
                  <c:v>2.0001000000000002</c:v>
                </c:pt>
                <c:pt idx="14048">
                  <c:v>1E-4</c:v>
                </c:pt>
                <c:pt idx="14049">
                  <c:v>1.0001</c:v>
                </c:pt>
                <c:pt idx="14050">
                  <c:v>1.0001</c:v>
                </c:pt>
                <c:pt idx="14051">
                  <c:v>1.0001</c:v>
                </c:pt>
                <c:pt idx="14052">
                  <c:v>1E-4</c:v>
                </c:pt>
                <c:pt idx="14053">
                  <c:v>1E-4</c:v>
                </c:pt>
                <c:pt idx="14054">
                  <c:v>1.0001</c:v>
                </c:pt>
                <c:pt idx="14055">
                  <c:v>1E-4</c:v>
                </c:pt>
                <c:pt idx="14056">
                  <c:v>1E-4</c:v>
                </c:pt>
                <c:pt idx="14057">
                  <c:v>1.0001</c:v>
                </c:pt>
                <c:pt idx="14058">
                  <c:v>1E-4</c:v>
                </c:pt>
                <c:pt idx="14059">
                  <c:v>1E-4</c:v>
                </c:pt>
                <c:pt idx="14060">
                  <c:v>1.0001</c:v>
                </c:pt>
                <c:pt idx="14061">
                  <c:v>1.0001</c:v>
                </c:pt>
                <c:pt idx="14062">
                  <c:v>1.0001</c:v>
                </c:pt>
                <c:pt idx="14063">
                  <c:v>1.0001</c:v>
                </c:pt>
                <c:pt idx="14064">
                  <c:v>1E-4</c:v>
                </c:pt>
                <c:pt idx="14065">
                  <c:v>1E-4</c:v>
                </c:pt>
                <c:pt idx="14066">
                  <c:v>2.0001000000000002</c:v>
                </c:pt>
                <c:pt idx="14067">
                  <c:v>1.0001</c:v>
                </c:pt>
                <c:pt idx="14068">
                  <c:v>1E-4</c:v>
                </c:pt>
                <c:pt idx="14069">
                  <c:v>1E-4</c:v>
                </c:pt>
                <c:pt idx="14070">
                  <c:v>1.0001</c:v>
                </c:pt>
                <c:pt idx="14071">
                  <c:v>1.0001</c:v>
                </c:pt>
                <c:pt idx="14072">
                  <c:v>1.0001</c:v>
                </c:pt>
                <c:pt idx="14073">
                  <c:v>1E-4</c:v>
                </c:pt>
                <c:pt idx="14074">
                  <c:v>1E-4</c:v>
                </c:pt>
                <c:pt idx="14075">
                  <c:v>3.0001000000000002</c:v>
                </c:pt>
                <c:pt idx="14076">
                  <c:v>1E-4</c:v>
                </c:pt>
                <c:pt idx="14077">
                  <c:v>1.0001</c:v>
                </c:pt>
                <c:pt idx="14078">
                  <c:v>1.0001</c:v>
                </c:pt>
                <c:pt idx="14079">
                  <c:v>1.0001</c:v>
                </c:pt>
                <c:pt idx="14080">
                  <c:v>1.0001</c:v>
                </c:pt>
                <c:pt idx="14081">
                  <c:v>1E-4</c:v>
                </c:pt>
                <c:pt idx="14082">
                  <c:v>2.0001000000000002</c:v>
                </c:pt>
                <c:pt idx="14083">
                  <c:v>1E-4</c:v>
                </c:pt>
                <c:pt idx="14084">
                  <c:v>1E-4</c:v>
                </c:pt>
                <c:pt idx="14085">
                  <c:v>1.0001</c:v>
                </c:pt>
                <c:pt idx="14086">
                  <c:v>1E-4</c:v>
                </c:pt>
                <c:pt idx="14087">
                  <c:v>1E-4</c:v>
                </c:pt>
                <c:pt idx="14088">
                  <c:v>1E-4</c:v>
                </c:pt>
                <c:pt idx="14089">
                  <c:v>1.0001</c:v>
                </c:pt>
                <c:pt idx="14090">
                  <c:v>1E-4</c:v>
                </c:pt>
                <c:pt idx="14091">
                  <c:v>1.0001</c:v>
                </c:pt>
                <c:pt idx="14092">
                  <c:v>1E-4</c:v>
                </c:pt>
                <c:pt idx="14093">
                  <c:v>1E-4</c:v>
                </c:pt>
                <c:pt idx="14094">
                  <c:v>1.0001</c:v>
                </c:pt>
                <c:pt idx="14095">
                  <c:v>1E-4</c:v>
                </c:pt>
                <c:pt idx="14096">
                  <c:v>1.0001</c:v>
                </c:pt>
                <c:pt idx="14097">
                  <c:v>1E-4</c:v>
                </c:pt>
                <c:pt idx="14098">
                  <c:v>1E-4</c:v>
                </c:pt>
                <c:pt idx="14099">
                  <c:v>1.0001</c:v>
                </c:pt>
                <c:pt idx="14100">
                  <c:v>2.0001000000000002</c:v>
                </c:pt>
                <c:pt idx="14101">
                  <c:v>2.0001000000000002</c:v>
                </c:pt>
                <c:pt idx="14102">
                  <c:v>2.0001000000000002</c:v>
                </c:pt>
                <c:pt idx="14103">
                  <c:v>4.0000999999999998</c:v>
                </c:pt>
                <c:pt idx="14104">
                  <c:v>2.0001000000000002</c:v>
                </c:pt>
                <c:pt idx="14105">
                  <c:v>1E-4</c:v>
                </c:pt>
                <c:pt idx="14106">
                  <c:v>1.0001</c:v>
                </c:pt>
                <c:pt idx="14107">
                  <c:v>2.0001000000000002</c:v>
                </c:pt>
                <c:pt idx="14108">
                  <c:v>1.0001</c:v>
                </c:pt>
                <c:pt idx="14109">
                  <c:v>4.0000999999999998</c:v>
                </c:pt>
                <c:pt idx="14110">
                  <c:v>4.0000999999999998</c:v>
                </c:pt>
                <c:pt idx="14111">
                  <c:v>4.0000999999999998</c:v>
                </c:pt>
                <c:pt idx="14112">
                  <c:v>1.0001</c:v>
                </c:pt>
                <c:pt idx="14113">
                  <c:v>1E-4</c:v>
                </c:pt>
                <c:pt idx="14114">
                  <c:v>1E-4</c:v>
                </c:pt>
                <c:pt idx="14115">
                  <c:v>1.0001</c:v>
                </c:pt>
                <c:pt idx="14116">
                  <c:v>1.0001</c:v>
                </c:pt>
                <c:pt idx="14117">
                  <c:v>1E-4</c:v>
                </c:pt>
                <c:pt idx="14118">
                  <c:v>1E-4</c:v>
                </c:pt>
                <c:pt idx="14119">
                  <c:v>1E-4</c:v>
                </c:pt>
                <c:pt idx="14120">
                  <c:v>1E-4</c:v>
                </c:pt>
                <c:pt idx="14121">
                  <c:v>1.0001</c:v>
                </c:pt>
                <c:pt idx="14122">
                  <c:v>1.0001</c:v>
                </c:pt>
                <c:pt idx="14123">
                  <c:v>1E-4</c:v>
                </c:pt>
                <c:pt idx="14124">
                  <c:v>1E-4</c:v>
                </c:pt>
                <c:pt idx="14125">
                  <c:v>1E-4</c:v>
                </c:pt>
                <c:pt idx="14126">
                  <c:v>1.0001</c:v>
                </c:pt>
                <c:pt idx="14127">
                  <c:v>2.0001000000000002</c:v>
                </c:pt>
                <c:pt idx="14128">
                  <c:v>1E-4</c:v>
                </c:pt>
                <c:pt idx="14129">
                  <c:v>1E-4</c:v>
                </c:pt>
                <c:pt idx="14130">
                  <c:v>3.0001000000000002</c:v>
                </c:pt>
                <c:pt idx="14131">
                  <c:v>2.0001000000000002</c:v>
                </c:pt>
                <c:pt idx="14132">
                  <c:v>1.0001</c:v>
                </c:pt>
                <c:pt idx="14133">
                  <c:v>1.0001</c:v>
                </c:pt>
                <c:pt idx="14134">
                  <c:v>3.0001000000000002</c:v>
                </c:pt>
                <c:pt idx="14135">
                  <c:v>1.0001</c:v>
                </c:pt>
                <c:pt idx="14136">
                  <c:v>3.0001000000000002</c:v>
                </c:pt>
                <c:pt idx="14137">
                  <c:v>1.0001</c:v>
                </c:pt>
                <c:pt idx="14138">
                  <c:v>2.0001000000000002</c:v>
                </c:pt>
                <c:pt idx="14139">
                  <c:v>1E-4</c:v>
                </c:pt>
                <c:pt idx="14140">
                  <c:v>1E-4</c:v>
                </c:pt>
                <c:pt idx="14141">
                  <c:v>1E-4</c:v>
                </c:pt>
                <c:pt idx="14142">
                  <c:v>3.0001000000000002</c:v>
                </c:pt>
                <c:pt idx="14143">
                  <c:v>2.0001000000000002</c:v>
                </c:pt>
                <c:pt idx="14144">
                  <c:v>2.0001000000000002</c:v>
                </c:pt>
                <c:pt idx="14145">
                  <c:v>2.0001000000000002</c:v>
                </c:pt>
                <c:pt idx="14146">
                  <c:v>1E-4</c:v>
                </c:pt>
                <c:pt idx="14147">
                  <c:v>1E-4</c:v>
                </c:pt>
                <c:pt idx="14148">
                  <c:v>1.0001</c:v>
                </c:pt>
                <c:pt idx="14149">
                  <c:v>1E-4</c:v>
                </c:pt>
                <c:pt idx="14150">
                  <c:v>2.0001000000000002</c:v>
                </c:pt>
                <c:pt idx="14151">
                  <c:v>1E-4</c:v>
                </c:pt>
                <c:pt idx="14152">
                  <c:v>1E-4</c:v>
                </c:pt>
                <c:pt idx="14153">
                  <c:v>1E-4</c:v>
                </c:pt>
                <c:pt idx="14154">
                  <c:v>1E-4</c:v>
                </c:pt>
                <c:pt idx="14155">
                  <c:v>1E-4</c:v>
                </c:pt>
                <c:pt idx="14156">
                  <c:v>1E-4</c:v>
                </c:pt>
                <c:pt idx="14157">
                  <c:v>1E-4</c:v>
                </c:pt>
                <c:pt idx="14158">
                  <c:v>1E-4</c:v>
                </c:pt>
                <c:pt idx="14159">
                  <c:v>1E-4</c:v>
                </c:pt>
                <c:pt idx="14160">
                  <c:v>1E-4</c:v>
                </c:pt>
                <c:pt idx="14161">
                  <c:v>1E-4</c:v>
                </c:pt>
                <c:pt idx="14162">
                  <c:v>1E-4</c:v>
                </c:pt>
                <c:pt idx="14163">
                  <c:v>1E-4</c:v>
                </c:pt>
                <c:pt idx="14164">
                  <c:v>1E-4</c:v>
                </c:pt>
                <c:pt idx="14165">
                  <c:v>1.0001</c:v>
                </c:pt>
                <c:pt idx="14166">
                  <c:v>1E-4</c:v>
                </c:pt>
                <c:pt idx="14167">
                  <c:v>1E-4</c:v>
                </c:pt>
                <c:pt idx="14168">
                  <c:v>1.0001</c:v>
                </c:pt>
                <c:pt idx="14169">
                  <c:v>1E-4</c:v>
                </c:pt>
                <c:pt idx="14170">
                  <c:v>1E-4</c:v>
                </c:pt>
                <c:pt idx="14171">
                  <c:v>1.0001</c:v>
                </c:pt>
                <c:pt idx="14172">
                  <c:v>1.0001</c:v>
                </c:pt>
                <c:pt idx="14173">
                  <c:v>1E-4</c:v>
                </c:pt>
                <c:pt idx="14174">
                  <c:v>1E-4</c:v>
                </c:pt>
                <c:pt idx="14175">
                  <c:v>1E-4</c:v>
                </c:pt>
                <c:pt idx="14176">
                  <c:v>1E-4</c:v>
                </c:pt>
                <c:pt idx="14177">
                  <c:v>1E-4</c:v>
                </c:pt>
                <c:pt idx="14178">
                  <c:v>1E-4</c:v>
                </c:pt>
                <c:pt idx="14179">
                  <c:v>1.0001</c:v>
                </c:pt>
                <c:pt idx="14180">
                  <c:v>1E-4</c:v>
                </c:pt>
                <c:pt idx="14181">
                  <c:v>1E-4</c:v>
                </c:pt>
                <c:pt idx="14182">
                  <c:v>1.0001</c:v>
                </c:pt>
                <c:pt idx="14183">
                  <c:v>1.0001</c:v>
                </c:pt>
                <c:pt idx="14184">
                  <c:v>1E-4</c:v>
                </c:pt>
                <c:pt idx="14185">
                  <c:v>2.0001000000000002</c:v>
                </c:pt>
                <c:pt idx="14186">
                  <c:v>1.0001</c:v>
                </c:pt>
                <c:pt idx="14187">
                  <c:v>2.0001000000000002</c:v>
                </c:pt>
                <c:pt idx="14188">
                  <c:v>1.0001</c:v>
                </c:pt>
                <c:pt idx="14189">
                  <c:v>1E-4</c:v>
                </c:pt>
                <c:pt idx="14190">
                  <c:v>1E-4</c:v>
                </c:pt>
                <c:pt idx="14191">
                  <c:v>1E-4</c:v>
                </c:pt>
                <c:pt idx="14192">
                  <c:v>1E-4</c:v>
                </c:pt>
                <c:pt idx="14193">
                  <c:v>1.0001</c:v>
                </c:pt>
                <c:pt idx="14194">
                  <c:v>1.0001</c:v>
                </c:pt>
                <c:pt idx="14195">
                  <c:v>1.0001</c:v>
                </c:pt>
                <c:pt idx="14196">
                  <c:v>1E-4</c:v>
                </c:pt>
                <c:pt idx="14197">
                  <c:v>1.0001</c:v>
                </c:pt>
                <c:pt idx="14198">
                  <c:v>1E-4</c:v>
                </c:pt>
                <c:pt idx="14199">
                  <c:v>1.0001</c:v>
                </c:pt>
                <c:pt idx="14200">
                  <c:v>2.0001000000000002</c:v>
                </c:pt>
                <c:pt idx="14201">
                  <c:v>1.0001</c:v>
                </c:pt>
                <c:pt idx="14202">
                  <c:v>1E-4</c:v>
                </c:pt>
                <c:pt idx="14203">
                  <c:v>1.0001</c:v>
                </c:pt>
                <c:pt idx="14204">
                  <c:v>1.0001</c:v>
                </c:pt>
                <c:pt idx="14205">
                  <c:v>1E-4</c:v>
                </c:pt>
                <c:pt idx="14206">
                  <c:v>1E-4</c:v>
                </c:pt>
                <c:pt idx="14207">
                  <c:v>1E-4</c:v>
                </c:pt>
                <c:pt idx="14208">
                  <c:v>1E-4</c:v>
                </c:pt>
                <c:pt idx="14209">
                  <c:v>1E-4</c:v>
                </c:pt>
                <c:pt idx="14210">
                  <c:v>1E-4</c:v>
                </c:pt>
                <c:pt idx="14211">
                  <c:v>1E-4</c:v>
                </c:pt>
                <c:pt idx="14212">
                  <c:v>1E-4</c:v>
                </c:pt>
                <c:pt idx="14213">
                  <c:v>1.0001</c:v>
                </c:pt>
                <c:pt idx="14214">
                  <c:v>1E-4</c:v>
                </c:pt>
                <c:pt idx="14215">
                  <c:v>1E-4</c:v>
                </c:pt>
                <c:pt idx="14216">
                  <c:v>1.0001</c:v>
                </c:pt>
                <c:pt idx="14217">
                  <c:v>1E-4</c:v>
                </c:pt>
                <c:pt idx="14218">
                  <c:v>1E-4</c:v>
                </c:pt>
                <c:pt idx="14219">
                  <c:v>1E-4</c:v>
                </c:pt>
                <c:pt idx="14220">
                  <c:v>1.0001</c:v>
                </c:pt>
                <c:pt idx="14221">
                  <c:v>1.0001</c:v>
                </c:pt>
                <c:pt idx="14222">
                  <c:v>1E-4</c:v>
                </c:pt>
                <c:pt idx="14223">
                  <c:v>1.0001</c:v>
                </c:pt>
                <c:pt idx="14224">
                  <c:v>1E-4</c:v>
                </c:pt>
                <c:pt idx="14225">
                  <c:v>2.0001000000000002</c:v>
                </c:pt>
                <c:pt idx="14226">
                  <c:v>1.0001</c:v>
                </c:pt>
                <c:pt idx="14227">
                  <c:v>1E-4</c:v>
                </c:pt>
                <c:pt idx="14228">
                  <c:v>1E-4</c:v>
                </c:pt>
                <c:pt idx="14229">
                  <c:v>1E-4</c:v>
                </c:pt>
                <c:pt idx="14230">
                  <c:v>1E-4</c:v>
                </c:pt>
                <c:pt idx="14231">
                  <c:v>1.0001</c:v>
                </c:pt>
                <c:pt idx="14232">
                  <c:v>1E-4</c:v>
                </c:pt>
                <c:pt idx="14233">
                  <c:v>1E-4</c:v>
                </c:pt>
                <c:pt idx="14234">
                  <c:v>1E-4</c:v>
                </c:pt>
                <c:pt idx="14235">
                  <c:v>1E-4</c:v>
                </c:pt>
                <c:pt idx="14236">
                  <c:v>1E-4</c:v>
                </c:pt>
                <c:pt idx="14237">
                  <c:v>1E-4</c:v>
                </c:pt>
                <c:pt idx="14238">
                  <c:v>1.0001</c:v>
                </c:pt>
                <c:pt idx="14239">
                  <c:v>1E-4</c:v>
                </c:pt>
                <c:pt idx="14240">
                  <c:v>1E-4</c:v>
                </c:pt>
                <c:pt idx="14241">
                  <c:v>1.0001</c:v>
                </c:pt>
                <c:pt idx="14242">
                  <c:v>1E-4</c:v>
                </c:pt>
                <c:pt idx="14243">
                  <c:v>1E-4</c:v>
                </c:pt>
                <c:pt idx="14244">
                  <c:v>1E-4</c:v>
                </c:pt>
                <c:pt idx="14245">
                  <c:v>1E-4</c:v>
                </c:pt>
                <c:pt idx="14246">
                  <c:v>1.0001</c:v>
                </c:pt>
                <c:pt idx="14247">
                  <c:v>1.0001</c:v>
                </c:pt>
                <c:pt idx="14248">
                  <c:v>1.0001</c:v>
                </c:pt>
                <c:pt idx="14249">
                  <c:v>1.0001</c:v>
                </c:pt>
                <c:pt idx="14250">
                  <c:v>1E-4</c:v>
                </c:pt>
                <c:pt idx="14251">
                  <c:v>1.0001</c:v>
                </c:pt>
                <c:pt idx="14252">
                  <c:v>2.0001000000000002</c:v>
                </c:pt>
                <c:pt idx="14253">
                  <c:v>5.0000999999999998</c:v>
                </c:pt>
                <c:pt idx="14254">
                  <c:v>11.0001</c:v>
                </c:pt>
                <c:pt idx="14255">
                  <c:v>1.0001</c:v>
                </c:pt>
                <c:pt idx="14256">
                  <c:v>2.0001000000000002</c:v>
                </c:pt>
                <c:pt idx="14257">
                  <c:v>1.0001</c:v>
                </c:pt>
                <c:pt idx="14258">
                  <c:v>1.0001</c:v>
                </c:pt>
                <c:pt idx="14259">
                  <c:v>2.0001000000000002</c:v>
                </c:pt>
                <c:pt idx="14260">
                  <c:v>1.0001</c:v>
                </c:pt>
                <c:pt idx="14261">
                  <c:v>1E-4</c:v>
                </c:pt>
                <c:pt idx="14262">
                  <c:v>1.0001</c:v>
                </c:pt>
                <c:pt idx="14263">
                  <c:v>1E-4</c:v>
                </c:pt>
                <c:pt idx="14264">
                  <c:v>1E-4</c:v>
                </c:pt>
                <c:pt idx="14265">
                  <c:v>1E-4</c:v>
                </c:pt>
                <c:pt idx="14266">
                  <c:v>1E-4</c:v>
                </c:pt>
                <c:pt idx="14267">
                  <c:v>1E-4</c:v>
                </c:pt>
                <c:pt idx="14268">
                  <c:v>2.0001000000000002</c:v>
                </c:pt>
                <c:pt idx="14269">
                  <c:v>1E-4</c:v>
                </c:pt>
                <c:pt idx="14270">
                  <c:v>1E-4</c:v>
                </c:pt>
                <c:pt idx="14271">
                  <c:v>1.0001</c:v>
                </c:pt>
                <c:pt idx="14272">
                  <c:v>1E-4</c:v>
                </c:pt>
                <c:pt idx="14273">
                  <c:v>1E-4</c:v>
                </c:pt>
                <c:pt idx="14274">
                  <c:v>1E-4</c:v>
                </c:pt>
                <c:pt idx="14275">
                  <c:v>1E-4</c:v>
                </c:pt>
                <c:pt idx="14276">
                  <c:v>1.0001</c:v>
                </c:pt>
                <c:pt idx="14277">
                  <c:v>1E-4</c:v>
                </c:pt>
                <c:pt idx="14278">
                  <c:v>1.0001</c:v>
                </c:pt>
                <c:pt idx="14279">
                  <c:v>1E-4</c:v>
                </c:pt>
                <c:pt idx="14280">
                  <c:v>2.0001000000000002</c:v>
                </c:pt>
                <c:pt idx="14281">
                  <c:v>2.0001000000000002</c:v>
                </c:pt>
                <c:pt idx="14282">
                  <c:v>3.0001000000000002</c:v>
                </c:pt>
                <c:pt idx="14283">
                  <c:v>2.0001000000000002</c:v>
                </c:pt>
                <c:pt idx="14284">
                  <c:v>4.0000999999999998</c:v>
                </c:pt>
                <c:pt idx="14285">
                  <c:v>6.0000999999999998</c:v>
                </c:pt>
                <c:pt idx="14286">
                  <c:v>6.0000999999999998</c:v>
                </c:pt>
                <c:pt idx="14287">
                  <c:v>4.0000999999999998</c:v>
                </c:pt>
                <c:pt idx="14288">
                  <c:v>5.0000999999999998</c:v>
                </c:pt>
                <c:pt idx="14289">
                  <c:v>7.0000999999999998</c:v>
                </c:pt>
                <c:pt idx="14290">
                  <c:v>5.0000999999999998</c:v>
                </c:pt>
                <c:pt idx="14291">
                  <c:v>1E-4</c:v>
                </c:pt>
                <c:pt idx="14292">
                  <c:v>1E-4</c:v>
                </c:pt>
                <c:pt idx="14293">
                  <c:v>2.0001000000000002</c:v>
                </c:pt>
                <c:pt idx="14294">
                  <c:v>1E-4</c:v>
                </c:pt>
                <c:pt idx="14295">
                  <c:v>1E-4</c:v>
                </c:pt>
                <c:pt idx="14296">
                  <c:v>1.0001</c:v>
                </c:pt>
                <c:pt idx="14297">
                  <c:v>1.0001</c:v>
                </c:pt>
                <c:pt idx="14298">
                  <c:v>1.0001</c:v>
                </c:pt>
                <c:pt idx="14299">
                  <c:v>1E-4</c:v>
                </c:pt>
                <c:pt idx="14300">
                  <c:v>1E-4</c:v>
                </c:pt>
                <c:pt idx="14301">
                  <c:v>1E-4</c:v>
                </c:pt>
                <c:pt idx="14302">
                  <c:v>1E-4</c:v>
                </c:pt>
                <c:pt idx="14303">
                  <c:v>1E-4</c:v>
                </c:pt>
                <c:pt idx="14304">
                  <c:v>1E-4</c:v>
                </c:pt>
                <c:pt idx="14305">
                  <c:v>1E-4</c:v>
                </c:pt>
                <c:pt idx="14306">
                  <c:v>1E-4</c:v>
                </c:pt>
                <c:pt idx="14307">
                  <c:v>1E-4</c:v>
                </c:pt>
                <c:pt idx="14308">
                  <c:v>2.0001000000000002</c:v>
                </c:pt>
                <c:pt idx="14309">
                  <c:v>1E-4</c:v>
                </c:pt>
                <c:pt idx="14310">
                  <c:v>5.0000999999999998</c:v>
                </c:pt>
                <c:pt idx="14311">
                  <c:v>1.0001</c:v>
                </c:pt>
                <c:pt idx="14312">
                  <c:v>6.0000999999999998</c:v>
                </c:pt>
                <c:pt idx="14313">
                  <c:v>8.0000999999999998</c:v>
                </c:pt>
                <c:pt idx="14314">
                  <c:v>5.0000999999999998</c:v>
                </c:pt>
                <c:pt idx="14315">
                  <c:v>1.0001</c:v>
                </c:pt>
                <c:pt idx="14316">
                  <c:v>1E-4</c:v>
                </c:pt>
                <c:pt idx="14317">
                  <c:v>1.0001</c:v>
                </c:pt>
                <c:pt idx="14318">
                  <c:v>2.0001000000000002</c:v>
                </c:pt>
                <c:pt idx="14319">
                  <c:v>2.0001000000000002</c:v>
                </c:pt>
                <c:pt idx="14320">
                  <c:v>1E-4</c:v>
                </c:pt>
                <c:pt idx="14321">
                  <c:v>1E-4</c:v>
                </c:pt>
                <c:pt idx="14322">
                  <c:v>1E-4</c:v>
                </c:pt>
                <c:pt idx="14323">
                  <c:v>1.0001</c:v>
                </c:pt>
                <c:pt idx="14324">
                  <c:v>1E-4</c:v>
                </c:pt>
                <c:pt idx="14325">
                  <c:v>1E-4</c:v>
                </c:pt>
                <c:pt idx="14326">
                  <c:v>1.0001</c:v>
                </c:pt>
                <c:pt idx="14327">
                  <c:v>1E-4</c:v>
                </c:pt>
                <c:pt idx="14328">
                  <c:v>1E-4</c:v>
                </c:pt>
                <c:pt idx="14329">
                  <c:v>1E-4</c:v>
                </c:pt>
                <c:pt idx="14330">
                  <c:v>1E-4</c:v>
                </c:pt>
                <c:pt idx="14331">
                  <c:v>1E-4</c:v>
                </c:pt>
                <c:pt idx="14332">
                  <c:v>3.0001000000000002</c:v>
                </c:pt>
                <c:pt idx="14333">
                  <c:v>1E-4</c:v>
                </c:pt>
                <c:pt idx="14334">
                  <c:v>3.0001000000000002</c:v>
                </c:pt>
                <c:pt idx="14335">
                  <c:v>1.0001</c:v>
                </c:pt>
                <c:pt idx="14336">
                  <c:v>1E-4</c:v>
                </c:pt>
                <c:pt idx="14337">
                  <c:v>1.0001</c:v>
                </c:pt>
                <c:pt idx="14338">
                  <c:v>1E-4</c:v>
                </c:pt>
                <c:pt idx="14339">
                  <c:v>1E-4</c:v>
                </c:pt>
                <c:pt idx="14340">
                  <c:v>1E-4</c:v>
                </c:pt>
                <c:pt idx="14341">
                  <c:v>2.0001000000000002</c:v>
                </c:pt>
                <c:pt idx="14342">
                  <c:v>1E-4</c:v>
                </c:pt>
                <c:pt idx="14343">
                  <c:v>1E-4</c:v>
                </c:pt>
                <c:pt idx="14344">
                  <c:v>1E-4</c:v>
                </c:pt>
                <c:pt idx="14345">
                  <c:v>1E-4</c:v>
                </c:pt>
                <c:pt idx="14346">
                  <c:v>1E-4</c:v>
                </c:pt>
                <c:pt idx="14347">
                  <c:v>1E-4</c:v>
                </c:pt>
                <c:pt idx="14348">
                  <c:v>1.0001</c:v>
                </c:pt>
                <c:pt idx="14349">
                  <c:v>1.0001</c:v>
                </c:pt>
                <c:pt idx="14350">
                  <c:v>1E-4</c:v>
                </c:pt>
                <c:pt idx="14351">
                  <c:v>1.0001</c:v>
                </c:pt>
                <c:pt idx="14352">
                  <c:v>3.0001000000000002</c:v>
                </c:pt>
                <c:pt idx="14353">
                  <c:v>1E-4</c:v>
                </c:pt>
                <c:pt idx="14354">
                  <c:v>3.0001000000000002</c:v>
                </c:pt>
                <c:pt idx="14355">
                  <c:v>1.0001</c:v>
                </c:pt>
                <c:pt idx="14356">
                  <c:v>1E-4</c:v>
                </c:pt>
                <c:pt idx="14357">
                  <c:v>1E-4</c:v>
                </c:pt>
                <c:pt idx="14358">
                  <c:v>1E-4</c:v>
                </c:pt>
                <c:pt idx="14359">
                  <c:v>1.0001</c:v>
                </c:pt>
                <c:pt idx="14360">
                  <c:v>1E-4</c:v>
                </c:pt>
                <c:pt idx="14361">
                  <c:v>1E-4</c:v>
                </c:pt>
                <c:pt idx="14362">
                  <c:v>1E-4</c:v>
                </c:pt>
                <c:pt idx="14363">
                  <c:v>1.0001</c:v>
                </c:pt>
                <c:pt idx="14364">
                  <c:v>1.0001</c:v>
                </c:pt>
                <c:pt idx="14365">
                  <c:v>1E-4</c:v>
                </c:pt>
                <c:pt idx="14366">
                  <c:v>2.0001000000000002</c:v>
                </c:pt>
                <c:pt idx="14367">
                  <c:v>1E-4</c:v>
                </c:pt>
                <c:pt idx="14368">
                  <c:v>1.0001</c:v>
                </c:pt>
                <c:pt idx="14369">
                  <c:v>1.0001</c:v>
                </c:pt>
                <c:pt idx="14370">
                  <c:v>2.0001000000000002</c:v>
                </c:pt>
                <c:pt idx="14371">
                  <c:v>5.0000999999999998</c:v>
                </c:pt>
                <c:pt idx="14372">
                  <c:v>3.0001000000000002</c:v>
                </c:pt>
                <c:pt idx="14373">
                  <c:v>2.0001000000000002</c:v>
                </c:pt>
                <c:pt idx="14374">
                  <c:v>1.0001</c:v>
                </c:pt>
                <c:pt idx="14375">
                  <c:v>1.0001</c:v>
                </c:pt>
                <c:pt idx="14376">
                  <c:v>1E-4</c:v>
                </c:pt>
                <c:pt idx="14377">
                  <c:v>1.0001</c:v>
                </c:pt>
                <c:pt idx="14378">
                  <c:v>1.0001</c:v>
                </c:pt>
                <c:pt idx="14379">
                  <c:v>1E-4</c:v>
                </c:pt>
                <c:pt idx="14380">
                  <c:v>1.0001</c:v>
                </c:pt>
                <c:pt idx="14381">
                  <c:v>1.0001</c:v>
                </c:pt>
                <c:pt idx="14382">
                  <c:v>1E-4</c:v>
                </c:pt>
                <c:pt idx="14383">
                  <c:v>1.0001</c:v>
                </c:pt>
                <c:pt idx="14384">
                  <c:v>1E-4</c:v>
                </c:pt>
                <c:pt idx="14385">
                  <c:v>1.0001</c:v>
                </c:pt>
                <c:pt idx="14386">
                  <c:v>1.0001</c:v>
                </c:pt>
                <c:pt idx="14387">
                  <c:v>1E-4</c:v>
                </c:pt>
                <c:pt idx="14388">
                  <c:v>1.0001</c:v>
                </c:pt>
                <c:pt idx="14389">
                  <c:v>1E-4</c:v>
                </c:pt>
                <c:pt idx="14390">
                  <c:v>1E-4</c:v>
                </c:pt>
                <c:pt idx="14391">
                  <c:v>1E-4</c:v>
                </c:pt>
                <c:pt idx="14392">
                  <c:v>1E-4</c:v>
                </c:pt>
                <c:pt idx="14393">
                  <c:v>1E-4</c:v>
                </c:pt>
                <c:pt idx="14394">
                  <c:v>1E-4</c:v>
                </c:pt>
                <c:pt idx="14395">
                  <c:v>1E-4</c:v>
                </c:pt>
                <c:pt idx="14396">
                  <c:v>1.0001</c:v>
                </c:pt>
                <c:pt idx="14397">
                  <c:v>1.0001</c:v>
                </c:pt>
                <c:pt idx="14398">
                  <c:v>1E-4</c:v>
                </c:pt>
                <c:pt idx="14399">
                  <c:v>1.0001</c:v>
                </c:pt>
                <c:pt idx="14400">
                  <c:v>1.0001</c:v>
                </c:pt>
                <c:pt idx="14401">
                  <c:v>1.0001</c:v>
                </c:pt>
                <c:pt idx="14402">
                  <c:v>1.0001</c:v>
                </c:pt>
                <c:pt idx="14403">
                  <c:v>1.0001</c:v>
                </c:pt>
                <c:pt idx="14404">
                  <c:v>1E-4</c:v>
                </c:pt>
                <c:pt idx="14405">
                  <c:v>1E-4</c:v>
                </c:pt>
                <c:pt idx="14406">
                  <c:v>1E-4</c:v>
                </c:pt>
                <c:pt idx="14407">
                  <c:v>1.0001</c:v>
                </c:pt>
                <c:pt idx="14408">
                  <c:v>1E-4</c:v>
                </c:pt>
                <c:pt idx="14409">
                  <c:v>1E-4</c:v>
                </c:pt>
                <c:pt idx="14410">
                  <c:v>1.0001</c:v>
                </c:pt>
                <c:pt idx="14411">
                  <c:v>1E-4</c:v>
                </c:pt>
                <c:pt idx="14412">
                  <c:v>1.0001</c:v>
                </c:pt>
                <c:pt idx="14413">
                  <c:v>1E-4</c:v>
                </c:pt>
                <c:pt idx="14414">
                  <c:v>1E-4</c:v>
                </c:pt>
                <c:pt idx="14415">
                  <c:v>1E-4</c:v>
                </c:pt>
                <c:pt idx="14416">
                  <c:v>1.0001</c:v>
                </c:pt>
                <c:pt idx="14417">
                  <c:v>1.0001</c:v>
                </c:pt>
                <c:pt idx="14418">
                  <c:v>1.0001</c:v>
                </c:pt>
                <c:pt idx="14419">
                  <c:v>1E-4</c:v>
                </c:pt>
                <c:pt idx="14420">
                  <c:v>1E-4</c:v>
                </c:pt>
                <c:pt idx="14421">
                  <c:v>1E-4</c:v>
                </c:pt>
                <c:pt idx="14422">
                  <c:v>1E-4</c:v>
                </c:pt>
                <c:pt idx="14423">
                  <c:v>1E-4</c:v>
                </c:pt>
                <c:pt idx="14424">
                  <c:v>1E-4</c:v>
                </c:pt>
                <c:pt idx="14425">
                  <c:v>1E-4</c:v>
                </c:pt>
                <c:pt idx="14426">
                  <c:v>1.0001</c:v>
                </c:pt>
                <c:pt idx="14427">
                  <c:v>1E-4</c:v>
                </c:pt>
                <c:pt idx="14428">
                  <c:v>1E-4</c:v>
                </c:pt>
                <c:pt idx="14429">
                  <c:v>1E-4</c:v>
                </c:pt>
                <c:pt idx="14430">
                  <c:v>3.0001000000000002</c:v>
                </c:pt>
                <c:pt idx="14431">
                  <c:v>5.0000999999999998</c:v>
                </c:pt>
                <c:pt idx="14432">
                  <c:v>1.0001</c:v>
                </c:pt>
                <c:pt idx="14433">
                  <c:v>2.0001000000000002</c:v>
                </c:pt>
                <c:pt idx="14434">
                  <c:v>1.0001</c:v>
                </c:pt>
                <c:pt idx="14435">
                  <c:v>1.0001</c:v>
                </c:pt>
                <c:pt idx="14436">
                  <c:v>1E-4</c:v>
                </c:pt>
                <c:pt idx="14437">
                  <c:v>1E-4</c:v>
                </c:pt>
                <c:pt idx="14438">
                  <c:v>1E-4</c:v>
                </c:pt>
                <c:pt idx="14439">
                  <c:v>1.0001</c:v>
                </c:pt>
                <c:pt idx="14440">
                  <c:v>1E-4</c:v>
                </c:pt>
                <c:pt idx="14441">
                  <c:v>1.0001</c:v>
                </c:pt>
                <c:pt idx="14442">
                  <c:v>1E-4</c:v>
                </c:pt>
                <c:pt idx="14443">
                  <c:v>1.0001</c:v>
                </c:pt>
                <c:pt idx="14444">
                  <c:v>1E-4</c:v>
                </c:pt>
                <c:pt idx="14445">
                  <c:v>1.0001</c:v>
                </c:pt>
                <c:pt idx="14446">
                  <c:v>1E-4</c:v>
                </c:pt>
                <c:pt idx="14447">
                  <c:v>1E-4</c:v>
                </c:pt>
                <c:pt idx="14448">
                  <c:v>1E-4</c:v>
                </c:pt>
                <c:pt idx="14449">
                  <c:v>1E-4</c:v>
                </c:pt>
                <c:pt idx="14450">
                  <c:v>1E-4</c:v>
                </c:pt>
                <c:pt idx="14451">
                  <c:v>1E-4</c:v>
                </c:pt>
                <c:pt idx="14452">
                  <c:v>1.0001</c:v>
                </c:pt>
                <c:pt idx="14453">
                  <c:v>1E-4</c:v>
                </c:pt>
                <c:pt idx="14454">
                  <c:v>1.0001</c:v>
                </c:pt>
                <c:pt idx="14455">
                  <c:v>1.0001</c:v>
                </c:pt>
                <c:pt idx="14456">
                  <c:v>1E-4</c:v>
                </c:pt>
                <c:pt idx="14457">
                  <c:v>1E-4</c:v>
                </c:pt>
                <c:pt idx="14458">
                  <c:v>1E-4</c:v>
                </c:pt>
                <c:pt idx="14459">
                  <c:v>1E-4</c:v>
                </c:pt>
                <c:pt idx="14460">
                  <c:v>3.0001000000000002</c:v>
                </c:pt>
                <c:pt idx="14461">
                  <c:v>1.0001</c:v>
                </c:pt>
                <c:pt idx="14462">
                  <c:v>1E-4</c:v>
                </c:pt>
                <c:pt idx="14463">
                  <c:v>4.0000999999999998</c:v>
                </c:pt>
                <c:pt idx="14464">
                  <c:v>1E-4</c:v>
                </c:pt>
                <c:pt idx="14465">
                  <c:v>1.0001</c:v>
                </c:pt>
                <c:pt idx="14466">
                  <c:v>1E-4</c:v>
                </c:pt>
                <c:pt idx="14467">
                  <c:v>1.0001</c:v>
                </c:pt>
                <c:pt idx="14468">
                  <c:v>1E-4</c:v>
                </c:pt>
                <c:pt idx="14469">
                  <c:v>1E-4</c:v>
                </c:pt>
                <c:pt idx="14470">
                  <c:v>1E-4</c:v>
                </c:pt>
                <c:pt idx="14471">
                  <c:v>1E-4</c:v>
                </c:pt>
                <c:pt idx="14472">
                  <c:v>1.0001</c:v>
                </c:pt>
                <c:pt idx="14473">
                  <c:v>1E-4</c:v>
                </c:pt>
                <c:pt idx="14474">
                  <c:v>1E-4</c:v>
                </c:pt>
                <c:pt idx="14475">
                  <c:v>1E-4</c:v>
                </c:pt>
                <c:pt idx="14476">
                  <c:v>2.0001000000000002</c:v>
                </c:pt>
                <c:pt idx="14477">
                  <c:v>1E-4</c:v>
                </c:pt>
                <c:pt idx="14478">
                  <c:v>1E-4</c:v>
                </c:pt>
                <c:pt idx="14479">
                  <c:v>1E-4</c:v>
                </c:pt>
                <c:pt idx="14480">
                  <c:v>3.0001000000000002</c:v>
                </c:pt>
                <c:pt idx="14481">
                  <c:v>1E-4</c:v>
                </c:pt>
                <c:pt idx="14482">
                  <c:v>2.0001000000000002</c:v>
                </c:pt>
                <c:pt idx="14483">
                  <c:v>1.0001</c:v>
                </c:pt>
                <c:pt idx="14484">
                  <c:v>1E-4</c:v>
                </c:pt>
                <c:pt idx="14485">
                  <c:v>1.0001</c:v>
                </c:pt>
                <c:pt idx="14486">
                  <c:v>1E-4</c:v>
                </c:pt>
                <c:pt idx="14487">
                  <c:v>3.0001000000000002</c:v>
                </c:pt>
                <c:pt idx="14488">
                  <c:v>2.0001000000000002</c:v>
                </c:pt>
                <c:pt idx="14489">
                  <c:v>3.0001000000000002</c:v>
                </c:pt>
                <c:pt idx="14490">
                  <c:v>1E-4</c:v>
                </c:pt>
                <c:pt idx="14491">
                  <c:v>1E-4</c:v>
                </c:pt>
                <c:pt idx="14492">
                  <c:v>1.0001</c:v>
                </c:pt>
                <c:pt idx="14493">
                  <c:v>3.0001000000000002</c:v>
                </c:pt>
                <c:pt idx="14494">
                  <c:v>2.0001000000000002</c:v>
                </c:pt>
                <c:pt idx="14495">
                  <c:v>1E-4</c:v>
                </c:pt>
                <c:pt idx="14496">
                  <c:v>1E-4</c:v>
                </c:pt>
                <c:pt idx="14497">
                  <c:v>2.0001000000000002</c:v>
                </c:pt>
                <c:pt idx="14498">
                  <c:v>1E-4</c:v>
                </c:pt>
                <c:pt idx="14499">
                  <c:v>3.0001000000000002</c:v>
                </c:pt>
                <c:pt idx="14500">
                  <c:v>1E-4</c:v>
                </c:pt>
                <c:pt idx="14501">
                  <c:v>1E-4</c:v>
                </c:pt>
                <c:pt idx="14502">
                  <c:v>1E-4</c:v>
                </c:pt>
                <c:pt idx="14503">
                  <c:v>1E-4</c:v>
                </c:pt>
                <c:pt idx="14504">
                  <c:v>1E-4</c:v>
                </c:pt>
                <c:pt idx="14505">
                  <c:v>1.0001</c:v>
                </c:pt>
                <c:pt idx="14506">
                  <c:v>1.0001</c:v>
                </c:pt>
                <c:pt idx="14507">
                  <c:v>1.0001</c:v>
                </c:pt>
                <c:pt idx="14508">
                  <c:v>1.0001</c:v>
                </c:pt>
                <c:pt idx="14509">
                  <c:v>1E-4</c:v>
                </c:pt>
                <c:pt idx="14510">
                  <c:v>1E-4</c:v>
                </c:pt>
                <c:pt idx="14511">
                  <c:v>1E-4</c:v>
                </c:pt>
                <c:pt idx="14512">
                  <c:v>1.0001</c:v>
                </c:pt>
                <c:pt idx="14513">
                  <c:v>1E-4</c:v>
                </c:pt>
                <c:pt idx="14514">
                  <c:v>1E-4</c:v>
                </c:pt>
                <c:pt idx="14515">
                  <c:v>1.0001</c:v>
                </c:pt>
                <c:pt idx="14516">
                  <c:v>1.0001</c:v>
                </c:pt>
                <c:pt idx="14517">
                  <c:v>1.0001</c:v>
                </c:pt>
                <c:pt idx="14518">
                  <c:v>1E-4</c:v>
                </c:pt>
                <c:pt idx="14519">
                  <c:v>1.0001</c:v>
                </c:pt>
                <c:pt idx="14520">
                  <c:v>2.0001000000000002</c:v>
                </c:pt>
                <c:pt idx="14521">
                  <c:v>1.0001</c:v>
                </c:pt>
                <c:pt idx="14522">
                  <c:v>1.0001</c:v>
                </c:pt>
                <c:pt idx="14523">
                  <c:v>1E-4</c:v>
                </c:pt>
                <c:pt idx="14524">
                  <c:v>1E-4</c:v>
                </c:pt>
                <c:pt idx="14525">
                  <c:v>1.0001</c:v>
                </c:pt>
                <c:pt idx="14526">
                  <c:v>1.0001</c:v>
                </c:pt>
                <c:pt idx="14527">
                  <c:v>1E-4</c:v>
                </c:pt>
                <c:pt idx="14528">
                  <c:v>1E-4</c:v>
                </c:pt>
                <c:pt idx="14529">
                  <c:v>1E-4</c:v>
                </c:pt>
                <c:pt idx="14530">
                  <c:v>2.0001000000000002</c:v>
                </c:pt>
                <c:pt idx="14531">
                  <c:v>1E-4</c:v>
                </c:pt>
                <c:pt idx="14532">
                  <c:v>1E-4</c:v>
                </c:pt>
                <c:pt idx="14533">
                  <c:v>1E-4</c:v>
                </c:pt>
                <c:pt idx="14534">
                  <c:v>1E-4</c:v>
                </c:pt>
                <c:pt idx="14535">
                  <c:v>1E-4</c:v>
                </c:pt>
                <c:pt idx="14536">
                  <c:v>1E-4</c:v>
                </c:pt>
                <c:pt idx="14537">
                  <c:v>1E-4</c:v>
                </c:pt>
                <c:pt idx="14538">
                  <c:v>1E-4</c:v>
                </c:pt>
                <c:pt idx="14539">
                  <c:v>1E-4</c:v>
                </c:pt>
                <c:pt idx="14540">
                  <c:v>2.0001000000000002</c:v>
                </c:pt>
                <c:pt idx="14541">
                  <c:v>1E-4</c:v>
                </c:pt>
                <c:pt idx="14542">
                  <c:v>1E-4</c:v>
                </c:pt>
                <c:pt idx="14543">
                  <c:v>2.0001000000000002</c:v>
                </c:pt>
                <c:pt idx="14544">
                  <c:v>1E-4</c:v>
                </c:pt>
                <c:pt idx="14545">
                  <c:v>1E-4</c:v>
                </c:pt>
                <c:pt idx="14546">
                  <c:v>1.0001</c:v>
                </c:pt>
                <c:pt idx="14547">
                  <c:v>1.0001</c:v>
                </c:pt>
                <c:pt idx="14548">
                  <c:v>1E-4</c:v>
                </c:pt>
                <c:pt idx="14549">
                  <c:v>1.0001</c:v>
                </c:pt>
                <c:pt idx="14550">
                  <c:v>1.0001</c:v>
                </c:pt>
                <c:pt idx="14551">
                  <c:v>1.0001</c:v>
                </c:pt>
                <c:pt idx="14552">
                  <c:v>1E-4</c:v>
                </c:pt>
                <c:pt idx="14553">
                  <c:v>1.0001</c:v>
                </c:pt>
                <c:pt idx="14554">
                  <c:v>1E-4</c:v>
                </c:pt>
                <c:pt idx="14555">
                  <c:v>1E-4</c:v>
                </c:pt>
                <c:pt idx="14556">
                  <c:v>1E-4</c:v>
                </c:pt>
                <c:pt idx="14557">
                  <c:v>1.0001</c:v>
                </c:pt>
                <c:pt idx="14558">
                  <c:v>1.0001</c:v>
                </c:pt>
                <c:pt idx="14559">
                  <c:v>1.0001</c:v>
                </c:pt>
                <c:pt idx="14560">
                  <c:v>1E-4</c:v>
                </c:pt>
                <c:pt idx="14561">
                  <c:v>1E-4</c:v>
                </c:pt>
                <c:pt idx="14562">
                  <c:v>1E-4</c:v>
                </c:pt>
                <c:pt idx="14563">
                  <c:v>1E-4</c:v>
                </c:pt>
                <c:pt idx="14564">
                  <c:v>1.0001</c:v>
                </c:pt>
                <c:pt idx="14565">
                  <c:v>1E-4</c:v>
                </c:pt>
                <c:pt idx="14566">
                  <c:v>1E-4</c:v>
                </c:pt>
                <c:pt idx="14567">
                  <c:v>1.0001</c:v>
                </c:pt>
                <c:pt idx="14568">
                  <c:v>3.0001000000000002</c:v>
                </c:pt>
                <c:pt idx="14569">
                  <c:v>3.0001000000000002</c:v>
                </c:pt>
                <c:pt idx="14570">
                  <c:v>1E-4</c:v>
                </c:pt>
                <c:pt idx="14571">
                  <c:v>1E-4</c:v>
                </c:pt>
                <c:pt idx="14572">
                  <c:v>1E-4</c:v>
                </c:pt>
                <c:pt idx="14573">
                  <c:v>2.0001000000000002</c:v>
                </c:pt>
                <c:pt idx="14574">
                  <c:v>1E-4</c:v>
                </c:pt>
                <c:pt idx="14575">
                  <c:v>1E-4</c:v>
                </c:pt>
                <c:pt idx="14576">
                  <c:v>1.0001</c:v>
                </c:pt>
                <c:pt idx="14577">
                  <c:v>1E-4</c:v>
                </c:pt>
                <c:pt idx="14578">
                  <c:v>1E-4</c:v>
                </c:pt>
                <c:pt idx="14579">
                  <c:v>1.0001</c:v>
                </c:pt>
                <c:pt idx="14580">
                  <c:v>1.0001</c:v>
                </c:pt>
                <c:pt idx="14581">
                  <c:v>1E-4</c:v>
                </c:pt>
                <c:pt idx="14582">
                  <c:v>1E-4</c:v>
                </c:pt>
                <c:pt idx="14583">
                  <c:v>1.0001</c:v>
                </c:pt>
                <c:pt idx="14584">
                  <c:v>1E-4</c:v>
                </c:pt>
                <c:pt idx="14585">
                  <c:v>1E-4</c:v>
                </c:pt>
                <c:pt idx="14586">
                  <c:v>1E-4</c:v>
                </c:pt>
                <c:pt idx="14587">
                  <c:v>1E-4</c:v>
                </c:pt>
                <c:pt idx="14588">
                  <c:v>1E-4</c:v>
                </c:pt>
                <c:pt idx="14589">
                  <c:v>1E-4</c:v>
                </c:pt>
                <c:pt idx="14590">
                  <c:v>1E-4</c:v>
                </c:pt>
                <c:pt idx="14591">
                  <c:v>1.0001</c:v>
                </c:pt>
                <c:pt idx="14592">
                  <c:v>1E-4</c:v>
                </c:pt>
                <c:pt idx="14593">
                  <c:v>1.0001</c:v>
                </c:pt>
                <c:pt idx="14594">
                  <c:v>1E-4</c:v>
                </c:pt>
                <c:pt idx="14595">
                  <c:v>1E-4</c:v>
                </c:pt>
                <c:pt idx="14596">
                  <c:v>2.0001000000000002</c:v>
                </c:pt>
                <c:pt idx="14597">
                  <c:v>1E-4</c:v>
                </c:pt>
                <c:pt idx="14598">
                  <c:v>1E-4</c:v>
                </c:pt>
                <c:pt idx="14599">
                  <c:v>1E-4</c:v>
                </c:pt>
                <c:pt idx="14600">
                  <c:v>1E-4</c:v>
                </c:pt>
                <c:pt idx="14601">
                  <c:v>1E-4</c:v>
                </c:pt>
                <c:pt idx="14602">
                  <c:v>1E-4</c:v>
                </c:pt>
                <c:pt idx="14603">
                  <c:v>1E-4</c:v>
                </c:pt>
                <c:pt idx="14604">
                  <c:v>1E-4</c:v>
                </c:pt>
                <c:pt idx="14605">
                  <c:v>1E-4</c:v>
                </c:pt>
                <c:pt idx="14606">
                  <c:v>1E-4</c:v>
                </c:pt>
                <c:pt idx="14607">
                  <c:v>1E-4</c:v>
                </c:pt>
                <c:pt idx="14608">
                  <c:v>1E-4</c:v>
                </c:pt>
                <c:pt idx="14609">
                  <c:v>1E-4</c:v>
                </c:pt>
                <c:pt idx="14610">
                  <c:v>1.0001</c:v>
                </c:pt>
                <c:pt idx="14611">
                  <c:v>1E-4</c:v>
                </c:pt>
                <c:pt idx="14612">
                  <c:v>1E-4</c:v>
                </c:pt>
                <c:pt idx="14613">
                  <c:v>1E-4</c:v>
                </c:pt>
                <c:pt idx="14614">
                  <c:v>1E-4</c:v>
                </c:pt>
                <c:pt idx="14615">
                  <c:v>1.0001</c:v>
                </c:pt>
                <c:pt idx="14616">
                  <c:v>1.0001</c:v>
                </c:pt>
                <c:pt idx="14617">
                  <c:v>1.0001</c:v>
                </c:pt>
                <c:pt idx="14618">
                  <c:v>1.0001</c:v>
                </c:pt>
                <c:pt idx="14619">
                  <c:v>3.0001000000000002</c:v>
                </c:pt>
                <c:pt idx="14620">
                  <c:v>1.0001</c:v>
                </c:pt>
                <c:pt idx="14621">
                  <c:v>1E-4</c:v>
                </c:pt>
                <c:pt idx="14622">
                  <c:v>1E-4</c:v>
                </c:pt>
                <c:pt idx="14623">
                  <c:v>1E-4</c:v>
                </c:pt>
                <c:pt idx="14624">
                  <c:v>2.0001000000000002</c:v>
                </c:pt>
                <c:pt idx="14625">
                  <c:v>1E-4</c:v>
                </c:pt>
                <c:pt idx="14626">
                  <c:v>1.0001</c:v>
                </c:pt>
                <c:pt idx="14627">
                  <c:v>1E-4</c:v>
                </c:pt>
                <c:pt idx="14628">
                  <c:v>1E-4</c:v>
                </c:pt>
                <c:pt idx="14629">
                  <c:v>1.0001</c:v>
                </c:pt>
                <c:pt idx="14630">
                  <c:v>1E-4</c:v>
                </c:pt>
                <c:pt idx="14631">
                  <c:v>1E-4</c:v>
                </c:pt>
                <c:pt idx="14632">
                  <c:v>1.0001</c:v>
                </c:pt>
                <c:pt idx="14633">
                  <c:v>1E-4</c:v>
                </c:pt>
                <c:pt idx="14634">
                  <c:v>1E-4</c:v>
                </c:pt>
                <c:pt idx="14635">
                  <c:v>1.0001</c:v>
                </c:pt>
                <c:pt idx="14636">
                  <c:v>1.0001</c:v>
                </c:pt>
                <c:pt idx="14637">
                  <c:v>1E-4</c:v>
                </c:pt>
                <c:pt idx="14638">
                  <c:v>1E-4</c:v>
                </c:pt>
                <c:pt idx="14639">
                  <c:v>1.0001</c:v>
                </c:pt>
                <c:pt idx="14640">
                  <c:v>1E-4</c:v>
                </c:pt>
                <c:pt idx="14641">
                  <c:v>1E-4</c:v>
                </c:pt>
                <c:pt idx="14642">
                  <c:v>1.0001</c:v>
                </c:pt>
                <c:pt idx="14643">
                  <c:v>1E-4</c:v>
                </c:pt>
                <c:pt idx="14644">
                  <c:v>1E-4</c:v>
                </c:pt>
                <c:pt idx="14645">
                  <c:v>1E-4</c:v>
                </c:pt>
                <c:pt idx="14646">
                  <c:v>1E-4</c:v>
                </c:pt>
                <c:pt idx="14647">
                  <c:v>1.0001</c:v>
                </c:pt>
                <c:pt idx="14648">
                  <c:v>1.0001</c:v>
                </c:pt>
                <c:pt idx="14649">
                  <c:v>1E-4</c:v>
                </c:pt>
                <c:pt idx="14650">
                  <c:v>1.0001</c:v>
                </c:pt>
                <c:pt idx="14651">
                  <c:v>1E-4</c:v>
                </c:pt>
                <c:pt idx="14652">
                  <c:v>2.0001000000000002</c:v>
                </c:pt>
                <c:pt idx="14653">
                  <c:v>1.0001</c:v>
                </c:pt>
                <c:pt idx="14654">
                  <c:v>1.0001</c:v>
                </c:pt>
                <c:pt idx="14655">
                  <c:v>1E-4</c:v>
                </c:pt>
                <c:pt idx="14656">
                  <c:v>1E-4</c:v>
                </c:pt>
                <c:pt idx="14657">
                  <c:v>1.0001</c:v>
                </c:pt>
                <c:pt idx="14658">
                  <c:v>1E-4</c:v>
                </c:pt>
                <c:pt idx="14659">
                  <c:v>1.0001</c:v>
                </c:pt>
                <c:pt idx="14660">
                  <c:v>1.0001</c:v>
                </c:pt>
                <c:pt idx="14661">
                  <c:v>1.0001</c:v>
                </c:pt>
                <c:pt idx="14662">
                  <c:v>1.0001</c:v>
                </c:pt>
                <c:pt idx="14663">
                  <c:v>1E-4</c:v>
                </c:pt>
                <c:pt idx="14664">
                  <c:v>1E-4</c:v>
                </c:pt>
                <c:pt idx="14665">
                  <c:v>1.0001</c:v>
                </c:pt>
                <c:pt idx="14666">
                  <c:v>1E-4</c:v>
                </c:pt>
                <c:pt idx="14667">
                  <c:v>1E-4</c:v>
                </c:pt>
                <c:pt idx="14668">
                  <c:v>1.0001</c:v>
                </c:pt>
                <c:pt idx="14669">
                  <c:v>1E-4</c:v>
                </c:pt>
                <c:pt idx="14670">
                  <c:v>1.0001</c:v>
                </c:pt>
                <c:pt idx="14671">
                  <c:v>2.0001000000000002</c:v>
                </c:pt>
                <c:pt idx="14672">
                  <c:v>3.0001000000000002</c:v>
                </c:pt>
                <c:pt idx="14673">
                  <c:v>1E-4</c:v>
                </c:pt>
                <c:pt idx="14674">
                  <c:v>1E-4</c:v>
                </c:pt>
                <c:pt idx="14675">
                  <c:v>1.0001</c:v>
                </c:pt>
                <c:pt idx="14676">
                  <c:v>1E-4</c:v>
                </c:pt>
                <c:pt idx="14677">
                  <c:v>1E-4</c:v>
                </c:pt>
                <c:pt idx="14678">
                  <c:v>1.0001</c:v>
                </c:pt>
                <c:pt idx="14679">
                  <c:v>1.0001</c:v>
                </c:pt>
                <c:pt idx="14680">
                  <c:v>1E-4</c:v>
                </c:pt>
                <c:pt idx="14681">
                  <c:v>1E-4</c:v>
                </c:pt>
                <c:pt idx="14682">
                  <c:v>1.0001</c:v>
                </c:pt>
                <c:pt idx="14683">
                  <c:v>1E-4</c:v>
                </c:pt>
                <c:pt idx="14684">
                  <c:v>1.0001</c:v>
                </c:pt>
                <c:pt idx="14685">
                  <c:v>2.0001000000000002</c:v>
                </c:pt>
                <c:pt idx="14686">
                  <c:v>1.0001</c:v>
                </c:pt>
                <c:pt idx="14687">
                  <c:v>1E-4</c:v>
                </c:pt>
                <c:pt idx="14688">
                  <c:v>2.0001000000000002</c:v>
                </c:pt>
                <c:pt idx="14689">
                  <c:v>1.0001</c:v>
                </c:pt>
                <c:pt idx="14690">
                  <c:v>3.0001000000000002</c:v>
                </c:pt>
                <c:pt idx="14691">
                  <c:v>2.0001000000000002</c:v>
                </c:pt>
                <c:pt idx="14692">
                  <c:v>2.0001000000000002</c:v>
                </c:pt>
                <c:pt idx="14693">
                  <c:v>1E-4</c:v>
                </c:pt>
                <c:pt idx="14694">
                  <c:v>2.0001000000000002</c:v>
                </c:pt>
                <c:pt idx="14695">
                  <c:v>1E-4</c:v>
                </c:pt>
                <c:pt idx="14696">
                  <c:v>1.0001</c:v>
                </c:pt>
                <c:pt idx="14697">
                  <c:v>1E-4</c:v>
                </c:pt>
                <c:pt idx="14698">
                  <c:v>1E-4</c:v>
                </c:pt>
                <c:pt idx="14699">
                  <c:v>1.0001</c:v>
                </c:pt>
                <c:pt idx="14700">
                  <c:v>1E-4</c:v>
                </c:pt>
                <c:pt idx="14701">
                  <c:v>1E-4</c:v>
                </c:pt>
                <c:pt idx="14702">
                  <c:v>1E-4</c:v>
                </c:pt>
                <c:pt idx="14703">
                  <c:v>1E-4</c:v>
                </c:pt>
                <c:pt idx="14704">
                  <c:v>1E-4</c:v>
                </c:pt>
                <c:pt idx="14705">
                  <c:v>1E-4</c:v>
                </c:pt>
                <c:pt idx="14706">
                  <c:v>1.0001</c:v>
                </c:pt>
                <c:pt idx="14707">
                  <c:v>1E-4</c:v>
                </c:pt>
                <c:pt idx="14708">
                  <c:v>1.0001</c:v>
                </c:pt>
                <c:pt idx="14709">
                  <c:v>1E-4</c:v>
                </c:pt>
                <c:pt idx="14710">
                  <c:v>1.0001</c:v>
                </c:pt>
                <c:pt idx="14711">
                  <c:v>1.0001</c:v>
                </c:pt>
                <c:pt idx="14712">
                  <c:v>1.0001</c:v>
                </c:pt>
                <c:pt idx="14713">
                  <c:v>1E-4</c:v>
                </c:pt>
                <c:pt idx="14714">
                  <c:v>3.0001000000000002</c:v>
                </c:pt>
                <c:pt idx="14715">
                  <c:v>1E-4</c:v>
                </c:pt>
                <c:pt idx="14716">
                  <c:v>2.0001000000000002</c:v>
                </c:pt>
                <c:pt idx="14717">
                  <c:v>1.0001</c:v>
                </c:pt>
                <c:pt idx="14718">
                  <c:v>2.0001000000000002</c:v>
                </c:pt>
                <c:pt idx="14719">
                  <c:v>4.0000999999999998</c:v>
                </c:pt>
                <c:pt idx="14720">
                  <c:v>6.0000999999999998</c:v>
                </c:pt>
                <c:pt idx="14721">
                  <c:v>2.0001000000000002</c:v>
                </c:pt>
                <c:pt idx="14722">
                  <c:v>3.0001000000000002</c:v>
                </c:pt>
                <c:pt idx="14723">
                  <c:v>1E-4</c:v>
                </c:pt>
                <c:pt idx="14724">
                  <c:v>4.0000999999999998</c:v>
                </c:pt>
                <c:pt idx="14725">
                  <c:v>2.0001000000000002</c:v>
                </c:pt>
                <c:pt idx="14726">
                  <c:v>2.0001000000000002</c:v>
                </c:pt>
                <c:pt idx="14727">
                  <c:v>3.0001000000000002</c:v>
                </c:pt>
                <c:pt idx="14728">
                  <c:v>12.0001</c:v>
                </c:pt>
                <c:pt idx="14729">
                  <c:v>17.0001</c:v>
                </c:pt>
                <c:pt idx="14730">
                  <c:v>7.0000999999999998</c:v>
                </c:pt>
                <c:pt idx="14731">
                  <c:v>8.0000999999999998</c:v>
                </c:pt>
                <c:pt idx="14732">
                  <c:v>1.0001</c:v>
                </c:pt>
                <c:pt idx="14733">
                  <c:v>1.0001</c:v>
                </c:pt>
                <c:pt idx="14734">
                  <c:v>1E-4</c:v>
                </c:pt>
                <c:pt idx="14735">
                  <c:v>1E-4</c:v>
                </c:pt>
                <c:pt idx="14736">
                  <c:v>1E-4</c:v>
                </c:pt>
                <c:pt idx="14737">
                  <c:v>1E-4</c:v>
                </c:pt>
                <c:pt idx="14738">
                  <c:v>1E-4</c:v>
                </c:pt>
                <c:pt idx="14739">
                  <c:v>1E-4</c:v>
                </c:pt>
                <c:pt idx="14740">
                  <c:v>1E-4</c:v>
                </c:pt>
                <c:pt idx="14741">
                  <c:v>1E-4</c:v>
                </c:pt>
                <c:pt idx="14742">
                  <c:v>1.0001</c:v>
                </c:pt>
                <c:pt idx="14743">
                  <c:v>5.0000999999999998</c:v>
                </c:pt>
                <c:pt idx="14744">
                  <c:v>5.0000999999999998</c:v>
                </c:pt>
                <c:pt idx="14745">
                  <c:v>1E-4</c:v>
                </c:pt>
                <c:pt idx="14746">
                  <c:v>2.0001000000000002</c:v>
                </c:pt>
                <c:pt idx="14747">
                  <c:v>4.0000999999999998</c:v>
                </c:pt>
                <c:pt idx="14748">
                  <c:v>6.0000999999999998</c:v>
                </c:pt>
                <c:pt idx="14749">
                  <c:v>3.0001000000000002</c:v>
                </c:pt>
                <c:pt idx="14750">
                  <c:v>3.0001000000000002</c:v>
                </c:pt>
                <c:pt idx="14751">
                  <c:v>1.0001</c:v>
                </c:pt>
                <c:pt idx="14752">
                  <c:v>1.0001</c:v>
                </c:pt>
                <c:pt idx="14753">
                  <c:v>2.0001000000000002</c:v>
                </c:pt>
                <c:pt idx="14754">
                  <c:v>2.0001000000000002</c:v>
                </c:pt>
                <c:pt idx="14755">
                  <c:v>1E-4</c:v>
                </c:pt>
                <c:pt idx="14756">
                  <c:v>2.0001000000000002</c:v>
                </c:pt>
                <c:pt idx="14757">
                  <c:v>3.0001000000000002</c:v>
                </c:pt>
                <c:pt idx="14758">
                  <c:v>1E-4</c:v>
                </c:pt>
                <c:pt idx="14759">
                  <c:v>1E-4</c:v>
                </c:pt>
                <c:pt idx="14760">
                  <c:v>1.0001</c:v>
                </c:pt>
                <c:pt idx="14761">
                  <c:v>1E-4</c:v>
                </c:pt>
                <c:pt idx="14762">
                  <c:v>1E-4</c:v>
                </c:pt>
                <c:pt idx="14763">
                  <c:v>1E-4</c:v>
                </c:pt>
                <c:pt idx="14764">
                  <c:v>1E-4</c:v>
                </c:pt>
                <c:pt idx="14765">
                  <c:v>1E-4</c:v>
                </c:pt>
                <c:pt idx="14766">
                  <c:v>1E-4</c:v>
                </c:pt>
                <c:pt idx="14767">
                  <c:v>1E-4</c:v>
                </c:pt>
                <c:pt idx="14768">
                  <c:v>1E-4</c:v>
                </c:pt>
                <c:pt idx="14769">
                  <c:v>1E-4</c:v>
                </c:pt>
                <c:pt idx="14770">
                  <c:v>1.0001</c:v>
                </c:pt>
                <c:pt idx="14771">
                  <c:v>1.0001</c:v>
                </c:pt>
                <c:pt idx="14772">
                  <c:v>2.0001000000000002</c:v>
                </c:pt>
                <c:pt idx="14773">
                  <c:v>1.0001</c:v>
                </c:pt>
                <c:pt idx="14774">
                  <c:v>1E-4</c:v>
                </c:pt>
                <c:pt idx="14775">
                  <c:v>1E-4</c:v>
                </c:pt>
                <c:pt idx="14776">
                  <c:v>1.0001</c:v>
                </c:pt>
                <c:pt idx="14777">
                  <c:v>3.0001000000000002</c:v>
                </c:pt>
                <c:pt idx="14778">
                  <c:v>6.0000999999999998</c:v>
                </c:pt>
                <c:pt idx="14779">
                  <c:v>3.0001000000000002</c:v>
                </c:pt>
                <c:pt idx="14780">
                  <c:v>2.0001000000000002</c:v>
                </c:pt>
                <c:pt idx="14781">
                  <c:v>2.0001000000000002</c:v>
                </c:pt>
                <c:pt idx="14782">
                  <c:v>1.0001</c:v>
                </c:pt>
                <c:pt idx="14783">
                  <c:v>1E-4</c:v>
                </c:pt>
                <c:pt idx="14784">
                  <c:v>1.0001</c:v>
                </c:pt>
                <c:pt idx="14785">
                  <c:v>1.0001</c:v>
                </c:pt>
                <c:pt idx="14786">
                  <c:v>2.0001000000000002</c:v>
                </c:pt>
                <c:pt idx="14787">
                  <c:v>1.0001</c:v>
                </c:pt>
                <c:pt idx="14788">
                  <c:v>1E-4</c:v>
                </c:pt>
                <c:pt idx="14789">
                  <c:v>1E-4</c:v>
                </c:pt>
                <c:pt idx="14790">
                  <c:v>1.0001</c:v>
                </c:pt>
                <c:pt idx="14791">
                  <c:v>1E-4</c:v>
                </c:pt>
                <c:pt idx="14792">
                  <c:v>1E-4</c:v>
                </c:pt>
                <c:pt idx="14793">
                  <c:v>1E-4</c:v>
                </c:pt>
                <c:pt idx="14794">
                  <c:v>1E-4</c:v>
                </c:pt>
                <c:pt idx="14795">
                  <c:v>1.0001</c:v>
                </c:pt>
                <c:pt idx="14796">
                  <c:v>1E-4</c:v>
                </c:pt>
                <c:pt idx="14797">
                  <c:v>1.0001</c:v>
                </c:pt>
                <c:pt idx="14798">
                  <c:v>1E-4</c:v>
                </c:pt>
                <c:pt idx="14799">
                  <c:v>1E-4</c:v>
                </c:pt>
                <c:pt idx="14800">
                  <c:v>1.0001</c:v>
                </c:pt>
                <c:pt idx="14801">
                  <c:v>1E-4</c:v>
                </c:pt>
                <c:pt idx="14802">
                  <c:v>1E-4</c:v>
                </c:pt>
                <c:pt idx="14803">
                  <c:v>1E-4</c:v>
                </c:pt>
                <c:pt idx="14804">
                  <c:v>1E-4</c:v>
                </c:pt>
                <c:pt idx="14805">
                  <c:v>2.0001000000000002</c:v>
                </c:pt>
                <c:pt idx="14806">
                  <c:v>1.0001</c:v>
                </c:pt>
                <c:pt idx="14807">
                  <c:v>1E-4</c:v>
                </c:pt>
                <c:pt idx="14808">
                  <c:v>1.0001</c:v>
                </c:pt>
                <c:pt idx="14809">
                  <c:v>1E-4</c:v>
                </c:pt>
                <c:pt idx="14810">
                  <c:v>1.0001</c:v>
                </c:pt>
                <c:pt idx="14811">
                  <c:v>1.0001</c:v>
                </c:pt>
                <c:pt idx="14812">
                  <c:v>1E-4</c:v>
                </c:pt>
                <c:pt idx="14813">
                  <c:v>1E-4</c:v>
                </c:pt>
                <c:pt idx="14814">
                  <c:v>1.0001</c:v>
                </c:pt>
                <c:pt idx="14815">
                  <c:v>1.0001</c:v>
                </c:pt>
                <c:pt idx="14816">
                  <c:v>1E-4</c:v>
                </c:pt>
                <c:pt idx="14817">
                  <c:v>1E-4</c:v>
                </c:pt>
                <c:pt idx="14818">
                  <c:v>1E-4</c:v>
                </c:pt>
                <c:pt idx="14819">
                  <c:v>1E-4</c:v>
                </c:pt>
                <c:pt idx="14820">
                  <c:v>1E-4</c:v>
                </c:pt>
                <c:pt idx="14821">
                  <c:v>1.0001</c:v>
                </c:pt>
                <c:pt idx="14822">
                  <c:v>1E-4</c:v>
                </c:pt>
                <c:pt idx="14823">
                  <c:v>1E-4</c:v>
                </c:pt>
                <c:pt idx="14824">
                  <c:v>1E-4</c:v>
                </c:pt>
                <c:pt idx="14825">
                  <c:v>1E-4</c:v>
                </c:pt>
                <c:pt idx="14826">
                  <c:v>1E-4</c:v>
                </c:pt>
                <c:pt idx="14827">
                  <c:v>1E-4</c:v>
                </c:pt>
                <c:pt idx="14828">
                  <c:v>1E-4</c:v>
                </c:pt>
                <c:pt idx="14829">
                  <c:v>1E-4</c:v>
                </c:pt>
                <c:pt idx="14830">
                  <c:v>1.0001</c:v>
                </c:pt>
                <c:pt idx="14831">
                  <c:v>1.0001</c:v>
                </c:pt>
                <c:pt idx="14832">
                  <c:v>1E-4</c:v>
                </c:pt>
                <c:pt idx="14833">
                  <c:v>1E-4</c:v>
                </c:pt>
                <c:pt idx="14834">
                  <c:v>2.0001000000000002</c:v>
                </c:pt>
                <c:pt idx="14835">
                  <c:v>5.0000999999999998</c:v>
                </c:pt>
                <c:pt idx="14836">
                  <c:v>1E-4</c:v>
                </c:pt>
                <c:pt idx="14837">
                  <c:v>1.0001</c:v>
                </c:pt>
                <c:pt idx="14838">
                  <c:v>1E-4</c:v>
                </c:pt>
                <c:pt idx="14839">
                  <c:v>1.0001</c:v>
                </c:pt>
                <c:pt idx="14840">
                  <c:v>1.0001</c:v>
                </c:pt>
                <c:pt idx="14841">
                  <c:v>1E-4</c:v>
                </c:pt>
                <c:pt idx="14842">
                  <c:v>1E-4</c:v>
                </c:pt>
                <c:pt idx="14843">
                  <c:v>1E-4</c:v>
                </c:pt>
                <c:pt idx="14844">
                  <c:v>1.0001</c:v>
                </c:pt>
                <c:pt idx="14845">
                  <c:v>1E-4</c:v>
                </c:pt>
                <c:pt idx="14846">
                  <c:v>1.0001</c:v>
                </c:pt>
                <c:pt idx="14847">
                  <c:v>1E-4</c:v>
                </c:pt>
                <c:pt idx="14848">
                  <c:v>1E-4</c:v>
                </c:pt>
                <c:pt idx="14849">
                  <c:v>1E-4</c:v>
                </c:pt>
                <c:pt idx="14850">
                  <c:v>1.0001</c:v>
                </c:pt>
                <c:pt idx="14851">
                  <c:v>1E-4</c:v>
                </c:pt>
                <c:pt idx="14852">
                  <c:v>1E-4</c:v>
                </c:pt>
                <c:pt idx="14853">
                  <c:v>1E-4</c:v>
                </c:pt>
                <c:pt idx="14854">
                  <c:v>1.0001</c:v>
                </c:pt>
                <c:pt idx="14855">
                  <c:v>1.0001</c:v>
                </c:pt>
                <c:pt idx="14856">
                  <c:v>1E-4</c:v>
                </c:pt>
                <c:pt idx="14857">
                  <c:v>1E-4</c:v>
                </c:pt>
                <c:pt idx="14858">
                  <c:v>1.0001</c:v>
                </c:pt>
                <c:pt idx="14859">
                  <c:v>1E-4</c:v>
                </c:pt>
                <c:pt idx="14860">
                  <c:v>1E-4</c:v>
                </c:pt>
                <c:pt idx="14861">
                  <c:v>1.0001</c:v>
                </c:pt>
                <c:pt idx="14862">
                  <c:v>1E-4</c:v>
                </c:pt>
                <c:pt idx="14863">
                  <c:v>1.0001</c:v>
                </c:pt>
                <c:pt idx="14864">
                  <c:v>1E-4</c:v>
                </c:pt>
                <c:pt idx="14865">
                  <c:v>1.0001</c:v>
                </c:pt>
                <c:pt idx="14866">
                  <c:v>2.0001000000000002</c:v>
                </c:pt>
                <c:pt idx="14867">
                  <c:v>2.0001000000000002</c:v>
                </c:pt>
                <c:pt idx="14868">
                  <c:v>1E-4</c:v>
                </c:pt>
                <c:pt idx="14869">
                  <c:v>1E-4</c:v>
                </c:pt>
                <c:pt idx="14870">
                  <c:v>1E-4</c:v>
                </c:pt>
                <c:pt idx="14871">
                  <c:v>1.0001</c:v>
                </c:pt>
                <c:pt idx="14872">
                  <c:v>1E-4</c:v>
                </c:pt>
                <c:pt idx="14873">
                  <c:v>1E-4</c:v>
                </c:pt>
                <c:pt idx="14874">
                  <c:v>1E-4</c:v>
                </c:pt>
                <c:pt idx="14875">
                  <c:v>1.0001</c:v>
                </c:pt>
                <c:pt idx="14876">
                  <c:v>1E-4</c:v>
                </c:pt>
                <c:pt idx="14877">
                  <c:v>1E-4</c:v>
                </c:pt>
                <c:pt idx="14878">
                  <c:v>1E-4</c:v>
                </c:pt>
                <c:pt idx="14879">
                  <c:v>1E-4</c:v>
                </c:pt>
                <c:pt idx="14880">
                  <c:v>1.0001</c:v>
                </c:pt>
                <c:pt idx="14881">
                  <c:v>1E-4</c:v>
                </c:pt>
                <c:pt idx="14882">
                  <c:v>1E-4</c:v>
                </c:pt>
                <c:pt idx="14883">
                  <c:v>1E-4</c:v>
                </c:pt>
                <c:pt idx="14884">
                  <c:v>1E-4</c:v>
                </c:pt>
                <c:pt idx="14885">
                  <c:v>1E-4</c:v>
                </c:pt>
                <c:pt idx="14886">
                  <c:v>1E-4</c:v>
                </c:pt>
                <c:pt idx="14887">
                  <c:v>1E-4</c:v>
                </c:pt>
                <c:pt idx="14888">
                  <c:v>1E-4</c:v>
                </c:pt>
                <c:pt idx="14889">
                  <c:v>1.0001</c:v>
                </c:pt>
                <c:pt idx="14890">
                  <c:v>2.0001000000000002</c:v>
                </c:pt>
                <c:pt idx="14891">
                  <c:v>1.0001</c:v>
                </c:pt>
                <c:pt idx="14892">
                  <c:v>2.0001000000000002</c:v>
                </c:pt>
                <c:pt idx="14893">
                  <c:v>2.0001000000000002</c:v>
                </c:pt>
                <c:pt idx="14894">
                  <c:v>1.0001</c:v>
                </c:pt>
                <c:pt idx="14895">
                  <c:v>1.0001</c:v>
                </c:pt>
                <c:pt idx="14896">
                  <c:v>1E-4</c:v>
                </c:pt>
                <c:pt idx="14897">
                  <c:v>1.0001</c:v>
                </c:pt>
                <c:pt idx="14898">
                  <c:v>1E-4</c:v>
                </c:pt>
                <c:pt idx="14899">
                  <c:v>2.0001000000000002</c:v>
                </c:pt>
                <c:pt idx="14900">
                  <c:v>1E-4</c:v>
                </c:pt>
                <c:pt idx="14901">
                  <c:v>1.0001</c:v>
                </c:pt>
                <c:pt idx="14902">
                  <c:v>2.0001000000000002</c:v>
                </c:pt>
                <c:pt idx="14903">
                  <c:v>1.0001</c:v>
                </c:pt>
                <c:pt idx="14904">
                  <c:v>1E-4</c:v>
                </c:pt>
                <c:pt idx="14905">
                  <c:v>1E-4</c:v>
                </c:pt>
                <c:pt idx="14906">
                  <c:v>1E-4</c:v>
                </c:pt>
                <c:pt idx="14907">
                  <c:v>1E-4</c:v>
                </c:pt>
                <c:pt idx="14908">
                  <c:v>1.0001</c:v>
                </c:pt>
                <c:pt idx="14909">
                  <c:v>1E-4</c:v>
                </c:pt>
                <c:pt idx="14910">
                  <c:v>1E-4</c:v>
                </c:pt>
                <c:pt idx="14911">
                  <c:v>1E-4</c:v>
                </c:pt>
                <c:pt idx="14912">
                  <c:v>1E-4</c:v>
                </c:pt>
                <c:pt idx="14913">
                  <c:v>1E-4</c:v>
                </c:pt>
                <c:pt idx="14914">
                  <c:v>1E-4</c:v>
                </c:pt>
                <c:pt idx="14915">
                  <c:v>1.0001</c:v>
                </c:pt>
                <c:pt idx="14916">
                  <c:v>1E-4</c:v>
                </c:pt>
                <c:pt idx="14917">
                  <c:v>1.0001</c:v>
                </c:pt>
                <c:pt idx="14918">
                  <c:v>1.0001</c:v>
                </c:pt>
                <c:pt idx="14919">
                  <c:v>1E-4</c:v>
                </c:pt>
                <c:pt idx="14920">
                  <c:v>1.0001</c:v>
                </c:pt>
                <c:pt idx="14921">
                  <c:v>1E-4</c:v>
                </c:pt>
                <c:pt idx="14922">
                  <c:v>1E-4</c:v>
                </c:pt>
                <c:pt idx="14923">
                  <c:v>1.0001</c:v>
                </c:pt>
                <c:pt idx="14924">
                  <c:v>1.0001</c:v>
                </c:pt>
                <c:pt idx="14925">
                  <c:v>1E-4</c:v>
                </c:pt>
                <c:pt idx="14926">
                  <c:v>1.0001</c:v>
                </c:pt>
                <c:pt idx="14927">
                  <c:v>1E-4</c:v>
                </c:pt>
                <c:pt idx="14928">
                  <c:v>1E-4</c:v>
                </c:pt>
                <c:pt idx="14929">
                  <c:v>1.0001</c:v>
                </c:pt>
                <c:pt idx="14930">
                  <c:v>1.0001</c:v>
                </c:pt>
                <c:pt idx="14931">
                  <c:v>1E-4</c:v>
                </c:pt>
                <c:pt idx="14932">
                  <c:v>1E-4</c:v>
                </c:pt>
                <c:pt idx="14933">
                  <c:v>1E-4</c:v>
                </c:pt>
                <c:pt idx="14934">
                  <c:v>1E-4</c:v>
                </c:pt>
                <c:pt idx="14935">
                  <c:v>1E-4</c:v>
                </c:pt>
                <c:pt idx="14936">
                  <c:v>1.0001</c:v>
                </c:pt>
                <c:pt idx="14937">
                  <c:v>2.0001000000000002</c:v>
                </c:pt>
                <c:pt idx="14938">
                  <c:v>1E-4</c:v>
                </c:pt>
                <c:pt idx="14939">
                  <c:v>1E-4</c:v>
                </c:pt>
                <c:pt idx="14940">
                  <c:v>2.0001000000000002</c:v>
                </c:pt>
                <c:pt idx="14941">
                  <c:v>1E-4</c:v>
                </c:pt>
                <c:pt idx="14942">
                  <c:v>1E-4</c:v>
                </c:pt>
                <c:pt idx="14943">
                  <c:v>1.0001</c:v>
                </c:pt>
                <c:pt idx="14944">
                  <c:v>2.0001000000000002</c:v>
                </c:pt>
                <c:pt idx="14945">
                  <c:v>1.0001</c:v>
                </c:pt>
                <c:pt idx="14946">
                  <c:v>1.0001</c:v>
                </c:pt>
                <c:pt idx="14947">
                  <c:v>4.0000999999999998</c:v>
                </c:pt>
                <c:pt idx="14948">
                  <c:v>1.0001</c:v>
                </c:pt>
                <c:pt idx="14949">
                  <c:v>4.0000999999999998</c:v>
                </c:pt>
                <c:pt idx="14950">
                  <c:v>1.0001</c:v>
                </c:pt>
                <c:pt idx="14951">
                  <c:v>1E-4</c:v>
                </c:pt>
                <c:pt idx="14952">
                  <c:v>1E-4</c:v>
                </c:pt>
                <c:pt idx="14953">
                  <c:v>1.0001</c:v>
                </c:pt>
                <c:pt idx="14954">
                  <c:v>4.0000999999999998</c:v>
                </c:pt>
                <c:pt idx="14955">
                  <c:v>5.0000999999999998</c:v>
                </c:pt>
                <c:pt idx="14956">
                  <c:v>1E-4</c:v>
                </c:pt>
                <c:pt idx="14957">
                  <c:v>1.0001</c:v>
                </c:pt>
                <c:pt idx="14958">
                  <c:v>1.0001</c:v>
                </c:pt>
                <c:pt idx="14959">
                  <c:v>1.0001</c:v>
                </c:pt>
                <c:pt idx="14960">
                  <c:v>1E-4</c:v>
                </c:pt>
                <c:pt idx="14961">
                  <c:v>3.0001000000000002</c:v>
                </c:pt>
                <c:pt idx="14962">
                  <c:v>1E-4</c:v>
                </c:pt>
                <c:pt idx="14963">
                  <c:v>1E-4</c:v>
                </c:pt>
                <c:pt idx="14964">
                  <c:v>1E-4</c:v>
                </c:pt>
                <c:pt idx="14965">
                  <c:v>1.0001</c:v>
                </c:pt>
                <c:pt idx="14966">
                  <c:v>1E-4</c:v>
                </c:pt>
                <c:pt idx="14967">
                  <c:v>1.0001</c:v>
                </c:pt>
                <c:pt idx="14968">
                  <c:v>1.0001</c:v>
                </c:pt>
                <c:pt idx="14969">
                  <c:v>1E-4</c:v>
                </c:pt>
                <c:pt idx="14970">
                  <c:v>1.0001</c:v>
                </c:pt>
                <c:pt idx="14971">
                  <c:v>1E-4</c:v>
                </c:pt>
                <c:pt idx="14972">
                  <c:v>1.0001</c:v>
                </c:pt>
                <c:pt idx="14973">
                  <c:v>2.0001000000000002</c:v>
                </c:pt>
                <c:pt idx="14974">
                  <c:v>1.0001</c:v>
                </c:pt>
                <c:pt idx="14975">
                  <c:v>1.0001</c:v>
                </c:pt>
                <c:pt idx="14976">
                  <c:v>1E-4</c:v>
                </c:pt>
                <c:pt idx="14977">
                  <c:v>1E-4</c:v>
                </c:pt>
                <c:pt idx="14978">
                  <c:v>2.0001000000000002</c:v>
                </c:pt>
                <c:pt idx="14979">
                  <c:v>1E-4</c:v>
                </c:pt>
                <c:pt idx="14980">
                  <c:v>1.0001</c:v>
                </c:pt>
                <c:pt idx="14981">
                  <c:v>1E-4</c:v>
                </c:pt>
                <c:pt idx="14982">
                  <c:v>1.0001</c:v>
                </c:pt>
                <c:pt idx="14983">
                  <c:v>1E-4</c:v>
                </c:pt>
                <c:pt idx="14984">
                  <c:v>1.0001</c:v>
                </c:pt>
                <c:pt idx="14985">
                  <c:v>1.0001</c:v>
                </c:pt>
                <c:pt idx="14986">
                  <c:v>1.0001</c:v>
                </c:pt>
                <c:pt idx="14987">
                  <c:v>1.0001</c:v>
                </c:pt>
                <c:pt idx="14988">
                  <c:v>2.0001000000000002</c:v>
                </c:pt>
                <c:pt idx="14989">
                  <c:v>1.0001</c:v>
                </c:pt>
                <c:pt idx="14990">
                  <c:v>1E-4</c:v>
                </c:pt>
                <c:pt idx="14991">
                  <c:v>1.0001</c:v>
                </c:pt>
                <c:pt idx="14992">
                  <c:v>1E-4</c:v>
                </c:pt>
                <c:pt idx="14993">
                  <c:v>1E-4</c:v>
                </c:pt>
                <c:pt idx="14994">
                  <c:v>1E-4</c:v>
                </c:pt>
                <c:pt idx="14995">
                  <c:v>1E-4</c:v>
                </c:pt>
                <c:pt idx="14996">
                  <c:v>2.0001000000000002</c:v>
                </c:pt>
                <c:pt idx="14997">
                  <c:v>1.0001</c:v>
                </c:pt>
                <c:pt idx="14998">
                  <c:v>1.0001</c:v>
                </c:pt>
                <c:pt idx="14999">
                  <c:v>1E-4</c:v>
                </c:pt>
                <c:pt idx="15000">
                  <c:v>1E-4</c:v>
                </c:pt>
                <c:pt idx="15001">
                  <c:v>1.0001</c:v>
                </c:pt>
                <c:pt idx="15002">
                  <c:v>2.0001000000000002</c:v>
                </c:pt>
                <c:pt idx="15003">
                  <c:v>1.0001</c:v>
                </c:pt>
                <c:pt idx="15004">
                  <c:v>1.0001</c:v>
                </c:pt>
                <c:pt idx="15005">
                  <c:v>1.0001</c:v>
                </c:pt>
                <c:pt idx="15006">
                  <c:v>1.0001</c:v>
                </c:pt>
                <c:pt idx="15007">
                  <c:v>1E-4</c:v>
                </c:pt>
                <c:pt idx="15008">
                  <c:v>1E-4</c:v>
                </c:pt>
                <c:pt idx="15009">
                  <c:v>1E-4</c:v>
                </c:pt>
                <c:pt idx="15010">
                  <c:v>2.0001000000000002</c:v>
                </c:pt>
                <c:pt idx="15011">
                  <c:v>1.0001</c:v>
                </c:pt>
                <c:pt idx="15012">
                  <c:v>1E-4</c:v>
                </c:pt>
                <c:pt idx="15013">
                  <c:v>1E-4</c:v>
                </c:pt>
                <c:pt idx="15014">
                  <c:v>1.0001</c:v>
                </c:pt>
                <c:pt idx="15015">
                  <c:v>1E-4</c:v>
                </c:pt>
                <c:pt idx="15016">
                  <c:v>1E-4</c:v>
                </c:pt>
                <c:pt idx="15017">
                  <c:v>1E-4</c:v>
                </c:pt>
                <c:pt idx="15018">
                  <c:v>1E-4</c:v>
                </c:pt>
                <c:pt idx="15019">
                  <c:v>1E-4</c:v>
                </c:pt>
                <c:pt idx="15020">
                  <c:v>1E-4</c:v>
                </c:pt>
                <c:pt idx="15021">
                  <c:v>1E-4</c:v>
                </c:pt>
                <c:pt idx="15022">
                  <c:v>1E-4</c:v>
                </c:pt>
                <c:pt idx="15023">
                  <c:v>1E-4</c:v>
                </c:pt>
                <c:pt idx="15024">
                  <c:v>1E-4</c:v>
                </c:pt>
                <c:pt idx="15025">
                  <c:v>1E-4</c:v>
                </c:pt>
                <c:pt idx="15026">
                  <c:v>1E-4</c:v>
                </c:pt>
                <c:pt idx="15027">
                  <c:v>1E-4</c:v>
                </c:pt>
                <c:pt idx="15028">
                  <c:v>2.0001000000000002</c:v>
                </c:pt>
                <c:pt idx="15029">
                  <c:v>1E-4</c:v>
                </c:pt>
                <c:pt idx="15030">
                  <c:v>1E-4</c:v>
                </c:pt>
                <c:pt idx="15031">
                  <c:v>1E-4</c:v>
                </c:pt>
                <c:pt idx="15032">
                  <c:v>1E-4</c:v>
                </c:pt>
                <c:pt idx="15033">
                  <c:v>1.0001</c:v>
                </c:pt>
                <c:pt idx="15034">
                  <c:v>1E-4</c:v>
                </c:pt>
                <c:pt idx="15035">
                  <c:v>1E-4</c:v>
                </c:pt>
                <c:pt idx="15036">
                  <c:v>1E-4</c:v>
                </c:pt>
                <c:pt idx="15037">
                  <c:v>1E-4</c:v>
                </c:pt>
                <c:pt idx="15038">
                  <c:v>1E-4</c:v>
                </c:pt>
                <c:pt idx="15039">
                  <c:v>1E-4</c:v>
                </c:pt>
                <c:pt idx="15040">
                  <c:v>1E-4</c:v>
                </c:pt>
                <c:pt idx="15041">
                  <c:v>1E-4</c:v>
                </c:pt>
                <c:pt idx="15042">
                  <c:v>1E-4</c:v>
                </c:pt>
                <c:pt idx="15043">
                  <c:v>1.0001</c:v>
                </c:pt>
                <c:pt idx="15044">
                  <c:v>1E-4</c:v>
                </c:pt>
                <c:pt idx="15045">
                  <c:v>1.0001</c:v>
                </c:pt>
                <c:pt idx="15046">
                  <c:v>1E-4</c:v>
                </c:pt>
                <c:pt idx="15047">
                  <c:v>1E-4</c:v>
                </c:pt>
                <c:pt idx="15048">
                  <c:v>1E-4</c:v>
                </c:pt>
                <c:pt idx="15049">
                  <c:v>1E-4</c:v>
                </c:pt>
                <c:pt idx="15050">
                  <c:v>1.0001</c:v>
                </c:pt>
                <c:pt idx="15051">
                  <c:v>1E-4</c:v>
                </c:pt>
                <c:pt idx="15052">
                  <c:v>1E-4</c:v>
                </c:pt>
                <c:pt idx="15053">
                  <c:v>1.0001</c:v>
                </c:pt>
                <c:pt idx="15054">
                  <c:v>1.0001</c:v>
                </c:pt>
                <c:pt idx="15055">
                  <c:v>5.0000999999999998</c:v>
                </c:pt>
                <c:pt idx="15056">
                  <c:v>2.0001000000000002</c:v>
                </c:pt>
                <c:pt idx="15057">
                  <c:v>2.0001000000000002</c:v>
                </c:pt>
                <c:pt idx="15058">
                  <c:v>4.0000999999999998</c:v>
                </c:pt>
                <c:pt idx="15059">
                  <c:v>1E-4</c:v>
                </c:pt>
                <c:pt idx="15060">
                  <c:v>2.0001000000000002</c:v>
                </c:pt>
                <c:pt idx="15061">
                  <c:v>1.0001</c:v>
                </c:pt>
                <c:pt idx="15062">
                  <c:v>4.0000999999999998</c:v>
                </c:pt>
                <c:pt idx="15063">
                  <c:v>1E-4</c:v>
                </c:pt>
                <c:pt idx="15064">
                  <c:v>1E-4</c:v>
                </c:pt>
                <c:pt idx="15065">
                  <c:v>1.0001</c:v>
                </c:pt>
                <c:pt idx="15066">
                  <c:v>1E-4</c:v>
                </c:pt>
                <c:pt idx="15067">
                  <c:v>1E-4</c:v>
                </c:pt>
                <c:pt idx="15068">
                  <c:v>1.0001</c:v>
                </c:pt>
                <c:pt idx="15069">
                  <c:v>1.0001</c:v>
                </c:pt>
                <c:pt idx="15070">
                  <c:v>1E-4</c:v>
                </c:pt>
                <c:pt idx="15071">
                  <c:v>1.0001</c:v>
                </c:pt>
                <c:pt idx="15072">
                  <c:v>2.0001000000000002</c:v>
                </c:pt>
                <c:pt idx="15073">
                  <c:v>1E-4</c:v>
                </c:pt>
                <c:pt idx="15074">
                  <c:v>1E-4</c:v>
                </c:pt>
                <c:pt idx="15075">
                  <c:v>1E-4</c:v>
                </c:pt>
                <c:pt idx="15076">
                  <c:v>1E-4</c:v>
                </c:pt>
                <c:pt idx="15077">
                  <c:v>1E-4</c:v>
                </c:pt>
                <c:pt idx="15078">
                  <c:v>1E-4</c:v>
                </c:pt>
                <c:pt idx="15079">
                  <c:v>1.0001</c:v>
                </c:pt>
                <c:pt idx="15080">
                  <c:v>1E-4</c:v>
                </c:pt>
                <c:pt idx="15081">
                  <c:v>1E-4</c:v>
                </c:pt>
                <c:pt idx="15082">
                  <c:v>1E-4</c:v>
                </c:pt>
                <c:pt idx="15083">
                  <c:v>1.0001</c:v>
                </c:pt>
                <c:pt idx="15084">
                  <c:v>1.0001</c:v>
                </c:pt>
                <c:pt idx="15085">
                  <c:v>1E-4</c:v>
                </c:pt>
                <c:pt idx="15086">
                  <c:v>1E-4</c:v>
                </c:pt>
                <c:pt idx="15087">
                  <c:v>1E-4</c:v>
                </c:pt>
                <c:pt idx="15088">
                  <c:v>1E-4</c:v>
                </c:pt>
                <c:pt idx="15089">
                  <c:v>1E-4</c:v>
                </c:pt>
                <c:pt idx="15090">
                  <c:v>1E-4</c:v>
                </c:pt>
                <c:pt idx="15091">
                  <c:v>1E-4</c:v>
                </c:pt>
                <c:pt idx="15092">
                  <c:v>1E-4</c:v>
                </c:pt>
                <c:pt idx="15093">
                  <c:v>1.0001</c:v>
                </c:pt>
                <c:pt idx="15094">
                  <c:v>1.0001</c:v>
                </c:pt>
                <c:pt idx="15095">
                  <c:v>1E-4</c:v>
                </c:pt>
                <c:pt idx="15096">
                  <c:v>1E-4</c:v>
                </c:pt>
                <c:pt idx="15097">
                  <c:v>2.0001000000000002</c:v>
                </c:pt>
                <c:pt idx="15098">
                  <c:v>1E-4</c:v>
                </c:pt>
                <c:pt idx="15099">
                  <c:v>1E-4</c:v>
                </c:pt>
                <c:pt idx="15100">
                  <c:v>1.0001</c:v>
                </c:pt>
                <c:pt idx="15101">
                  <c:v>1.0001</c:v>
                </c:pt>
                <c:pt idx="15102">
                  <c:v>1E-4</c:v>
                </c:pt>
                <c:pt idx="15103">
                  <c:v>1.0001</c:v>
                </c:pt>
                <c:pt idx="15104">
                  <c:v>1E-4</c:v>
                </c:pt>
                <c:pt idx="15105">
                  <c:v>1E-4</c:v>
                </c:pt>
                <c:pt idx="15106">
                  <c:v>2.0001000000000002</c:v>
                </c:pt>
                <c:pt idx="15107">
                  <c:v>1E-4</c:v>
                </c:pt>
                <c:pt idx="15108">
                  <c:v>1.0001</c:v>
                </c:pt>
                <c:pt idx="15109">
                  <c:v>2.0001000000000002</c:v>
                </c:pt>
                <c:pt idx="15110">
                  <c:v>2.0001000000000002</c:v>
                </c:pt>
                <c:pt idx="15111">
                  <c:v>2.0001000000000002</c:v>
                </c:pt>
                <c:pt idx="15112">
                  <c:v>9.0000999999999998</c:v>
                </c:pt>
                <c:pt idx="15113">
                  <c:v>6.0000999999999998</c:v>
                </c:pt>
                <c:pt idx="15114">
                  <c:v>21.0001</c:v>
                </c:pt>
                <c:pt idx="15115">
                  <c:v>18.0001</c:v>
                </c:pt>
                <c:pt idx="15116">
                  <c:v>28.0001</c:v>
                </c:pt>
                <c:pt idx="15117">
                  <c:v>17.0001</c:v>
                </c:pt>
                <c:pt idx="15118">
                  <c:v>17.0001</c:v>
                </c:pt>
                <c:pt idx="15119">
                  <c:v>6.0000999999999998</c:v>
                </c:pt>
                <c:pt idx="15120">
                  <c:v>2.0001000000000002</c:v>
                </c:pt>
                <c:pt idx="15121">
                  <c:v>1.0001</c:v>
                </c:pt>
                <c:pt idx="15122">
                  <c:v>2.0001000000000002</c:v>
                </c:pt>
                <c:pt idx="15123">
                  <c:v>1.0001</c:v>
                </c:pt>
                <c:pt idx="15124">
                  <c:v>1E-4</c:v>
                </c:pt>
                <c:pt idx="15125">
                  <c:v>1.0001</c:v>
                </c:pt>
                <c:pt idx="15126">
                  <c:v>1.0001</c:v>
                </c:pt>
                <c:pt idx="15127">
                  <c:v>1.0001</c:v>
                </c:pt>
                <c:pt idx="15128">
                  <c:v>1E-4</c:v>
                </c:pt>
                <c:pt idx="15129">
                  <c:v>1E-4</c:v>
                </c:pt>
                <c:pt idx="15130">
                  <c:v>1E-4</c:v>
                </c:pt>
                <c:pt idx="15131">
                  <c:v>1E-4</c:v>
                </c:pt>
                <c:pt idx="15132">
                  <c:v>1E-4</c:v>
                </c:pt>
                <c:pt idx="15133">
                  <c:v>1.0001</c:v>
                </c:pt>
                <c:pt idx="15134">
                  <c:v>1E-4</c:v>
                </c:pt>
                <c:pt idx="15135">
                  <c:v>1E-4</c:v>
                </c:pt>
                <c:pt idx="15136">
                  <c:v>1E-4</c:v>
                </c:pt>
                <c:pt idx="15137">
                  <c:v>1E-4</c:v>
                </c:pt>
                <c:pt idx="15138">
                  <c:v>1.0001</c:v>
                </c:pt>
                <c:pt idx="15139">
                  <c:v>1E-4</c:v>
                </c:pt>
                <c:pt idx="15140">
                  <c:v>1E-4</c:v>
                </c:pt>
                <c:pt idx="15141">
                  <c:v>1E-4</c:v>
                </c:pt>
                <c:pt idx="15142">
                  <c:v>1E-4</c:v>
                </c:pt>
                <c:pt idx="15143">
                  <c:v>1E-4</c:v>
                </c:pt>
                <c:pt idx="15144">
                  <c:v>1E-4</c:v>
                </c:pt>
                <c:pt idx="15145">
                  <c:v>3.0001000000000002</c:v>
                </c:pt>
                <c:pt idx="15146">
                  <c:v>1E-4</c:v>
                </c:pt>
                <c:pt idx="15147">
                  <c:v>2.0001000000000002</c:v>
                </c:pt>
                <c:pt idx="15148">
                  <c:v>1E-4</c:v>
                </c:pt>
                <c:pt idx="15149">
                  <c:v>1E-4</c:v>
                </c:pt>
                <c:pt idx="15150">
                  <c:v>1E-4</c:v>
                </c:pt>
                <c:pt idx="15151">
                  <c:v>1E-4</c:v>
                </c:pt>
                <c:pt idx="15152">
                  <c:v>1.0001</c:v>
                </c:pt>
                <c:pt idx="15153">
                  <c:v>1E-4</c:v>
                </c:pt>
                <c:pt idx="15154">
                  <c:v>1E-4</c:v>
                </c:pt>
                <c:pt idx="15155">
                  <c:v>1.0001</c:v>
                </c:pt>
                <c:pt idx="15156">
                  <c:v>1E-4</c:v>
                </c:pt>
                <c:pt idx="15157">
                  <c:v>1E-4</c:v>
                </c:pt>
                <c:pt idx="15158">
                  <c:v>1E-4</c:v>
                </c:pt>
                <c:pt idx="15159">
                  <c:v>1E-4</c:v>
                </c:pt>
                <c:pt idx="15160">
                  <c:v>1.0001</c:v>
                </c:pt>
                <c:pt idx="15161">
                  <c:v>1E-4</c:v>
                </c:pt>
                <c:pt idx="15162">
                  <c:v>1E-4</c:v>
                </c:pt>
                <c:pt idx="15163">
                  <c:v>1.0001</c:v>
                </c:pt>
                <c:pt idx="15164">
                  <c:v>1.0001</c:v>
                </c:pt>
                <c:pt idx="15165">
                  <c:v>3.0001000000000002</c:v>
                </c:pt>
                <c:pt idx="15166">
                  <c:v>1E-4</c:v>
                </c:pt>
                <c:pt idx="15167">
                  <c:v>3.0001000000000002</c:v>
                </c:pt>
                <c:pt idx="15168">
                  <c:v>5.0000999999999998</c:v>
                </c:pt>
                <c:pt idx="15169">
                  <c:v>4.0000999999999998</c:v>
                </c:pt>
                <c:pt idx="15170">
                  <c:v>8.0000999999999998</c:v>
                </c:pt>
                <c:pt idx="15171">
                  <c:v>10.0001</c:v>
                </c:pt>
                <c:pt idx="15172">
                  <c:v>7.0000999999999998</c:v>
                </c:pt>
                <c:pt idx="15173">
                  <c:v>5.0000999999999998</c:v>
                </c:pt>
                <c:pt idx="15174">
                  <c:v>11.0001</c:v>
                </c:pt>
                <c:pt idx="15175">
                  <c:v>7.0000999999999998</c:v>
                </c:pt>
                <c:pt idx="15176">
                  <c:v>6.0000999999999998</c:v>
                </c:pt>
                <c:pt idx="15177">
                  <c:v>4.0000999999999998</c:v>
                </c:pt>
                <c:pt idx="15178">
                  <c:v>1.0001</c:v>
                </c:pt>
                <c:pt idx="15179">
                  <c:v>1E-4</c:v>
                </c:pt>
                <c:pt idx="15180">
                  <c:v>1.0001</c:v>
                </c:pt>
                <c:pt idx="15181">
                  <c:v>1.0001</c:v>
                </c:pt>
                <c:pt idx="15182">
                  <c:v>1.0001</c:v>
                </c:pt>
                <c:pt idx="15183">
                  <c:v>1.0001</c:v>
                </c:pt>
                <c:pt idx="15184">
                  <c:v>1.0001</c:v>
                </c:pt>
                <c:pt idx="15185">
                  <c:v>1E-4</c:v>
                </c:pt>
                <c:pt idx="15186">
                  <c:v>1.0001</c:v>
                </c:pt>
                <c:pt idx="15187">
                  <c:v>1.0001</c:v>
                </c:pt>
                <c:pt idx="15188">
                  <c:v>1E-4</c:v>
                </c:pt>
                <c:pt idx="15189">
                  <c:v>1.0001</c:v>
                </c:pt>
                <c:pt idx="15190">
                  <c:v>1E-4</c:v>
                </c:pt>
                <c:pt idx="15191">
                  <c:v>1E-4</c:v>
                </c:pt>
                <c:pt idx="15192">
                  <c:v>1E-4</c:v>
                </c:pt>
                <c:pt idx="15193">
                  <c:v>1E-4</c:v>
                </c:pt>
                <c:pt idx="15194">
                  <c:v>1E-4</c:v>
                </c:pt>
                <c:pt idx="15195">
                  <c:v>1E-4</c:v>
                </c:pt>
                <c:pt idx="15196">
                  <c:v>1E-4</c:v>
                </c:pt>
                <c:pt idx="15197">
                  <c:v>1.0001</c:v>
                </c:pt>
                <c:pt idx="15198">
                  <c:v>1.0001</c:v>
                </c:pt>
                <c:pt idx="15199">
                  <c:v>2.0001000000000002</c:v>
                </c:pt>
                <c:pt idx="15200">
                  <c:v>2.0001000000000002</c:v>
                </c:pt>
                <c:pt idx="15201">
                  <c:v>1.0001</c:v>
                </c:pt>
                <c:pt idx="15202">
                  <c:v>2.0001000000000002</c:v>
                </c:pt>
                <c:pt idx="15203">
                  <c:v>2.0001000000000002</c:v>
                </c:pt>
                <c:pt idx="15204">
                  <c:v>1E-4</c:v>
                </c:pt>
                <c:pt idx="15205">
                  <c:v>1E-4</c:v>
                </c:pt>
                <c:pt idx="15206">
                  <c:v>1E-4</c:v>
                </c:pt>
                <c:pt idx="15207">
                  <c:v>1E-4</c:v>
                </c:pt>
                <c:pt idx="15208">
                  <c:v>1E-4</c:v>
                </c:pt>
                <c:pt idx="15209">
                  <c:v>1.0001</c:v>
                </c:pt>
                <c:pt idx="15210">
                  <c:v>1E-4</c:v>
                </c:pt>
                <c:pt idx="15211">
                  <c:v>1E-4</c:v>
                </c:pt>
                <c:pt idx="15212">
                  <c:v>2.0001000000000002</c:v>
                </c:pt>
                <c:pt idx="15213">
                  <c:v>1E-4</c:v>
                </c:pt>
                <c:pt idx="15214">
                  <c:v>1E-4</c:v>
                </c:pt>
                <c:pt idx="15215">
                  <c:v>1E-4</c:v>
                </c:pt>
                <c:pt idx="15216">
                  <c:v>1E-4</c:v>
                </c:pt>
                <c:pt idx="15217">
                  <c:v>1E-4</c:v>
                </c:pt>
                <c:pt idx="15218">
                  <c:v>2.0001000000000002</c:v>
                </c:pt>
                <c:pt idx="15219">
                  <c:v>1.0001</c:v>
                </c:pt>
                <c:pt idx="15220">
                  <c:v>1E-4</c:v>
                </c:pt>
                <c:pt idx="15221">
                  <c:v>1E-4</c:v>
                </c:pt>
                <c:pt idx="15222">
                  <c:v>1E-4</c:v>
                </c:pt>
                <c:pt idx="15223">
                  <c:v>1E-4</c:v>
                </c:pt>
                <c:pt idx="15224">
                  <c:v>1E-4</c:v>
                </c:pt>
                <c:pt idx="15225">
                  <c:v>1E-4</c:v>
                </c:pt>
                <c:pt idx="15226">
                  <c:v>1.0001</c:v>
                </c:pt>
                <c:pt idx="15227">
                  <c:v>1.0001</c:v>
                </c:pt>
                <c:pt idx="15228">
                  <c:v>1E-4</c:v>
                </c:pt>
                <c:pt idx="15229">
                  <c:v>1E-4</c:v>
                </c:pt>
                <c:pt idx="15230">
                  <c:v>1E-4</c:v>
                </c:pt>
                <c:pt idx="15231">
                  <c:v>1.0001</c:v>
                </c:pt>
                <c:pt idx="15232">
                  <c:v>1E-4</c:v>
                </c:pt>
                <c:pt idx="15233">
                  <c:v>1.0001</c:v>
                </c:pt>
                <c:pt idx="15234">
                  <c:v>1E-4</c:v>
                </c:pt>
                <c:pt idx="15235">
                  <c:v>1E-4</c:v>
                </c:pt>
                <c:pt idx="15236">
                  <c:v>1E-4</c:v>
                </c:pt>
                <c:pt idx="15237">
                  <c:v>1E-4</c:v>
                </c:pt>
                <c:pt idx="15238">
                  <c:v>1E-4</c:v>
                </c:pt>
                <c:pt idx="15239">
                  <c:v>1.0001</c:v>
                </c:pt>
                <c:pt idx="15240">
                  <c:v>1E-4</c:v>
                </c:pt>
                <c:pt idx="15241">
                  <c:v>1E-4</c:v>
                </c:pt>
                <c:pt idx="15242">
                  <c:v>1E-4</c:v>
                </c:pt>
                <c:pt idx="15243">
                  <c:v>1E-4</c:v>
                </c:pt>
                <c:pt idx="15244">
                  <c:v>1.0001</c:v>
                </c:pt>
                <c:pt idx="15245">
                  <c:v>1.0001</c:v>
                </c:pt>
                <c:pt idx="15246">
                  <c:v>1E-4</c:v>
                </c:pt>
                <c:pt idx="15247">
                  <c:v>1E-4</c:v>
                </c:pt>
                <c:pt idx="15248">
                  <c:v>1E-4</c:v>
                </c:pt>
                <c:pt idx="15249">
                  <c:v>1.0001</c:v>
                </c:pt>
                <c:pt idx="15250">
                  <c:v>1E-4</c:v>
                </c:pt>
                <c:pt idx="15251">
                  <c:v>1.0001</c:v>
                </c:pt>
                <c:pt idx="15252">
                  <c:v>1.0001</c:v>
                </c:pt>
                <c:pt idx="15253">
                  <c:v>2.0001000000000002</c:v>
                </c:pt>
                <c:pt idx="15254">
                  <c:v>1.0001</c:v>
                </c:pt>
                <c:pt idx="15255">
                  <c:v>2.0001000000000002</c:v>
                </c:pt>
                <c:pt idx="15256">
                  <c:v>1E-4</c:v>
                </c:pt>
                <c:pt idx="15257">
                  <c:v>1E-4</c:v>
                </c:pt>
                <c:pt idx="15258">
                  <c:v>1E-4</c:v>
                </c:pt>
                <c:pt idx="15259">
                  <c:v>1E-4</c:v>
                </c:pt>
                <c:pt idx="15260">
                  <c:v>1E-4</c:v>
                </c:pt>
                <c:pt idx="15261">
                  <c:v>1E-4</c:v>
                </c:pt>
                <c:pt idx="15262">
                  <c:v>1E-4</c:v>
                </c:pt>
                <c:pt idx="15263">
                  <c:v>1.0001</c:v>
                </c:pt>
                <c:pt idx="15264">
                  <c:v>1E-4</c:v>
                </c:pt>
                <c:pt idx="15265">
                  <c:v>1E-4</c:v>
                </c:pt>
                <c:pt idx="15266">
                  <c:v>1.0001</c:v>
                </c:pt>
                <c:pt idx="15267">
                  <c:v>1E-4</c:v>
                </c:pt>
                <c:pt idx="15268">
                  <c:v>1.0001</c:v>
                </c:pt>
                <c:pt idx="15269">
                  <c:v>1.0001</c:v>
                </c:pt>
                <c:pt idx="15270">
                  <c:v>1E-4</c:v>
                </c:pt>
                <c:pt idx="15271">
                  <c:v>1E-4</c:v>
                </c:pt>
                <c:pt idx="15272">
                  <c:v>1E-4</c:v>
                </c:pt>
                <c:pt idx="15273">
                  <c:v>1E-4</c:v>
                </c:pt>
                <c:pt idx="15274">
                  <c:v>1E-4</c:v>
                </c:pt>
                <c:pt idx="15275">
                  <c:v>1.0001</c:v>
                </c:pt>
                <c:pt idx="15276">
                  <c:v>1E-4</c:v>
                </c:pt>
                <c:pt idx="15277">
                  <c:v>1.0001</c:v>
                </c:pt>
                <c:pt idx="15278">
                  <c:v>1.0001</c:v>
                </c:pt>
                <c:pt idx="15279">
                  <c:v>1E-4</c:v>
                </c:pt>
                <c:pt idx="15280">
                  <c:v>1E-4</c:v>
                </c:pt>
                <c:pt idx="15281">
                  <c:v>1E-4</c:v>
                </c:pt>
                <c:pt idx="15282">
                  <c:v>1E-4</c:v>
                </c:pt>
                <c:pt idx="15283">
                  <c:v>1E-4</c:v>
                </c:pt>
                <c:pt idx="15284">
                  <c:v>1.0001</c:v>
                </c:pt>
                <c:pt idx="15285">
                  <c:v>1.0001</c:v>
                </c:pt>
                <c:pt idx="15286">
                  <c:v>1.0001</c:v>
                </c:pt>
                <c:pt idx="15287">
                  <c:v>1E-4</c:v>
                </c:pt>
                <c:pt idx="15288">
                  <c:v>1.0001</c:v>
                </c:pt>
                <c:pt idx="15289">
                  <c:v>1E-4</c:v>
                </c:pt>
                <c:pt idx="15290">
                  <c:v>1.0001</c:v>
                </c:pt>
                <c:pt idx="15291">
                  <c:v>1E-4</c:v>
                </c:pt>
                <c:pt idx="15292">
                  <c:v>1E-4</c:v>
                </c:pt>
                <c:pt idx="15293">
                  <c:v>1.0001</c:v>
                </c:pt>
                <c:pt idx="15294">
                  <c:v>1.0001</c:v>
                </c:pt>
                <c:pt idx="15295">
                  <c:v>1E-4</c:v>
                </c:pt>
                <c:pt idx="15296">
                  <c:v>1E-4</c:v>
                </c:pt>
                <c:pt idx="15297">
                  <c:v>1E-4</c:v>
                </c:pt>
                <c:pt idx="15298">
                  <c:v>1E-4</c:v>
                </c:pt>
                <c:pt idx="15299">
                  <c:v>1E-4</c:v>
                </c:pt>
                <c:pt idx="15300">
                  <c:v>1E-4</c:v>
                </c:pt>
                <c:pt idx="15301">
                  <c:v>1E-4</c:v>
                </c:pt>
                <c:pt idx="15302">
                  <c:v>1E-4</c:v>
                </c:pt>
                <c:pt idx="15303">
                  <c:v>1E-4</c:v>
                </c:pt>
                <c:pt idx="15304">
                  <c:v>1E-4</c:v>
                </c:pt>
                <c:pt idx="15305">
                  <c:v>1.0001</c:v>
                </c:pt>
                <c:pt idx="15306">
                  <c:v>1E-4</c:v>
                </c:pt>
                <c:pt idx="15307">
                  <c:v>1E-4</c:v>
                </c:pt>
                <c:pt idx="15308">
                  <c:v>1E-4</c:v>
                </c:pt>
                <c:pt idx="15309">
                  <c:v>1E-4</c:v>
                </c:pt>
                <c:pt idx="15310">
                  <c:v>1E-4</c:v>
                </c:pt>
                <c:pt idx="15311">
                  <c:v>1E-4</c:v>
                </c:pt>
                <c:pt idx="15312">
                  <c:v>2.0001000000000002</c:v>
                </c:pt>
                <c:pt idx="15313">
                  <c:v>1.0001</c:v>
                </c:pt>
                <c:pt idx="15314">
                  <c:v>1E-4</c:v>
                </c:pt>
                <c:pt idx="15315">
                  <c:v>1E-4</c:v>
                </c:pt>
                <c:pt idx="15316">
                  <c:v>1.0001</c:v>
                </c:pt>
                <c:pt idx="15317">
                  <c:v>1E-4</c:v>
                </c:pt>
                <c:pt idx="15318">
                  <c:v>1E-4</c:v>
                </c:pt>
                <c:pt idx="15319">
                  <c:v>1E-4</c:v>
                </c:pt>
                <c:pt idx="15320">
                  <c:v>1E-4</c:v>
                </c:pt>
                <c:pt idx="15321">
                  <c:v>1E-4</c:v>
                </c:pt>
                <c:pt idx="15322">
                  <c:v>1E-4</c:v>
                </c:pt>
                <c:pt idx="15323">
                  <c:v>1E-4</c:v>
                </c:pt>
                <c:pt idx="15324">
                  <c:v>1E-4</c:v>
                </c:pt>
                <c:pt idx="15325">
                  <c:v>1.0001</c:v>
                </c:pt>
                <c:pt idx="15326">
                  <c:v>1E-4</c:v>
                </c:pt>
                <c:pt idx="15327">
                  <c:v>1E-4</c:v>
                </c:pt>
                <c:pt idx="15328">
                  <c:v>1E-4</c:v>
                </c:pt>
                <c:pt idx="15329">
                  <c:v>1E-4</c:v>
                </c:pt>
                <c:pt idx="15330">
                  <c:v>1E-4</c:v>
                </c:pt>
                <c:pt idx="15331">
                  <c:v>1E-4</c:v>
                </c:pt>
                <c:pt idx="15332">
                  <c:v>1E-4</c:v>
                </c:pt>
                <c:pt idx="15333">
                  <c:v>1E-4</c:v>
                </c:pt>
                <c:pt idx="15334">
                  <c:v>1E-4</c:v>
                </c:pt>
                <c:pt idx="15335">
                  <c:v>1E-4</c:v>
                </c:pt>
                <c:pt idx="15336">
                  <c:v>1E-4</c:v>
                </c:pt>
                <c:pt idx="15337">
                  <c:v>1.0001</c:v>
                </c:pt>
                <c:pt idx="15338">
                  <c:v>2.0001000000000002</c:v>
                </c:pt>
                <c:pt idx="15339">
                  <c:v>1E-4</c:v>
                </c:pt>
                <c:pt idx="15340">
                  <c:v>1E-4</c:v>
                </c:pt>
                <c:pt idx="15341">
                  <c:v>2.0001000000000002</c:v>
                </c:pt>
                <c:pt idx="15342">
                  <c:v>1.0001</c:v>
                </c:pt>
                <c:pt idx="15343">
                  <c:v>1.0001</c:v>
                </c:pt>
                <c:pt idx="15344">
                  <c:v>1E-4</c:v>
                </c:pt>
                <c:pt idx="15345">
                  <c:v>1.0001</c:v>
                </c:pt>
                <c:pt idx="15346">
                  <c:v>1E-4</c:v>
                </c:pt>
                <c:pt idx="15347">
                  <c:v>1E-4</c:v>
                </c:pt>
                <c:pt idx="15348">
                  <c:v>1.0001</c:v>
                </c:pt>
                <c:pt idx="15349">
                  <c:v>1.0001</c:v>
                </c:pt>
                <c:pt idx="15350">
                  <c:v>1.0001</c:v>
                </c:pt>
                <c:pt idx="15351">
                  <c:v>1E-4</c:v>
                </c:pt>
                <c:pt idx="15352">
                  <c:v>1E-4</c:v>
                </c:pt>
                <c:pt idx="15353">
                  <c:v>1E-4</c:v>
                </c:pt>
                <c:pt idx="15354">
                  <c:v>1E-4</c:v>
                </c:pt>
                <c:pt idx="15355">
                  <c:v>1.0001</c:v>
                </c:pt>
                <c:pt idx="15356">
                  <c:v>1E-4</c:v>
                </c:pt>
                <c:pt idx="15357">
                  <c:v>1E-4</c:v>
                </c:pt>
                <c:pt idx="15358">
                  <c:v>1E-4</c:v>
                </c:pt>
                <c:pt idx="15359">
                  <c:v>1E-4</c:v>
                </c:pt>
                <c:pt idx="15360">
                  <c:v>1.0001</c:v>
                </c:pt>
                <c:pt idx="15361">
                  <c:v>1E-4</c:v>
                </c:pt>
                <c:pt idx="15362">
                  <c:v>1E-4</c:v>
                </c:pt>
                <c:pt idx="15363">
                  <c:v>1E-4</c:v>
                </c:pt>
                <c:pt idx="15364">
                  <c:v>1E-4</c:v>
                </c:pt>
                <c:pt idx="15365">
                  <c:v>1.0001</c:v>
                </c:pt>
                <c:pt idx="15366">
                  <c:v>2.0001000000000002</c:v>
                </c:pt>
                <c:pt idx="15367">
                  <c:v>2.0001000000000002</c:v>
                </c:pt>
                <c:pt idx="15368">
                  <c:v>1.0001</c:v>
                </c:pt>
                <c:pt idx="15369">
                  <c:v>1.0001</c:v>
                </c:pt>
                <c:pt idx="15370">
                  <c:v>1E-4</c:v>
                </c:pt>
                <c:pt idx="15371">
                  <c:v>1E-4</c:v>
                </c:pt>
                <c:pt idx="15372">
                  <c:v>1E-4</c:v>
                </c:pt>
                <c:pt idx="15373">
                  <c:v>1E-4</c:v>
                </c:pt>
                <c:pt idx="15374">
                  <c:v>1E-4</c:v>
                </c:pt>
                <c:pt idx="15375">
                  <c:v>1E-4</c:v>
                </c:pt>
                <c:pt idx="15376">
                  <c:v>1E-4</c:v>
                </c:pt>
                <c:pt idx="15377">
                  <c:v>1E-4</c:v>
                </c:pt>
                <c:pt idx="15378">
                  <c:v>1E-4</c:v>
                </c:pt>
                <c:pt idx="15379">
                  <c:v>1E-4</c:v>
                </c:pt>
                <c:pt idx="15380">
                  <c:v>1.0001</c:v>
                </c:pt>
                <c:pt idx="15381">
                  <c:v>1E-4</c:v>
                </c:pt>
                <c:pt idx="15382">
                  <c:v>1.0001</c:v>
                </c:pt>
                <c:pt idx="15383">
                  <c:v>1E-4</c:v>
                </c:pt>
                <c:pt idx="15384">
                  <c:v>1E-4</c:v>
                </c:pt>
                <c:pt idx="15385">
                  <c:v>1.0001</c:v>
                </c:pt>
                <c:pt idx="15386">
                  <c:v>1.0001</c:v>
                </c:pt>
                <c:pt idx="15387">
                  <c:v>1E-4</c:v>
                </c:pt>
                <c:pt idx="15388">
                  <c:v>1E-4</c:v>
                </c:pt>
                <c:pt idx="15389">
                  <c:v>1E-4</c:v>
                </c:pt>
                <c:pt idx="15390">
                  <c:v>1E-4</c:v>
                </c:pt>
                <c:pt idx="15391">
                  <c:v>1.0001</c:v>
                </c:pt>
                <c:pt idx="15392">
                  <c:v>1E-4</c:v>
                </c:pt>
                <c:pt idx="15393">
                  <c:v>1E-4</c:v>
                </c:pt>
                <c:pt idx="15394">
                  <c:v>1E-4</c:v>
                </c:pt>
                <c:pt idx="15395">
                  <c:v>1.0001</c:v>
                </c:pt>
                <c:pt idx="15396">
                  <c:v>1E-4</c:v>
                </c:pt>
                <c:pt idx="15397">
                  <c:v>1.0001</c:v>
                </c:pt>
                <c:pt idx="15398">
                  <c:v>1E-4</c:v>
                </c:pt>
                <c:pt idx="15399">
                  <c:v>1E-4</c:v>
                </c:pt>
                <c:pt idx="15400">
                  <c:v>1E-4</c:v>
                </c:pt>
                <c:pt idx="15401">
                  <c:v>1E-4</c:v>
                </c:pt>
                <c:pt idx="15402">
                  <c:v>1.0001</c:v>
                </c:pt>
                <c:pt idx="15403">
                  <c:v>1.0001</c:v>
                </c:pt>
                <c:pt idx="15404">
                  <c:v>1E-4</c:v>
                </c:pt>
                <c:pt idx="15405">
                  <c:v>1E-4</c:v>
                </c:pt>
                <c:pt idx="15406">
                  <c:v>1.0001</c:v>
                </c:pt>
                <c:pt idx="15407">
                  <c:v>1.0001</c:v>
                </c:pt>
                <c:pt idx="15408">
                  <c:v>1E-4</c:v>
                </c:pt>
                <c:pt idx="15409">
                  <c:v>1E-4</c:v>
                </c:pt>
                <c:pt idx="15410">
                  <c:v>1.0001</c:v>
                </c:pt>
                <c:pt idx="15411">
                  <c:v>1E-4</c:v>
                </c:pt>
                <c:pt idx="15412">
                  <c:v>1.0001</c:v>
                </c:pt>
                <c:pt idx="15413">
                  <c:v>1.0001</c:v>
                </c:pt>
                <c:pt idx="15414">
                  <c:v>1E-4</c:v>
                </c:pt>
                <c:pt idx="15415">
                  <c:v>1E-4</c:v>
                </c:pt>
                <c:pt idx="15416">
                  <c:v>1E-4</c:v>
                </c:pt>
                <c:pt idx="15417">
                  <c:v>2.0001000000000002</c:v>
                </c:pt>
                <c:pt idx="15418">
                  <c:v>1E-4</c:v>
                </c:pt>
                <c:pt idx="15419">
                  <c:v>2.0001000000000002</c:v>
                </c:pt>
                <c:pt idx="15420">
                  <c:v>1E-4</c:v>
                </c:pt>
                <c:pt idx="15421">
                  <c:v>1.0001</c:v>
                </c:pt>
                <c:pt idx="15422">
                  <c:v>2.0001000000000002</c:v>
                </c:pt>
                <c:pt idx="15423">
                  <c:v>1E-4</c:v>
                </c:pt>
                <c:pt idx="15424">
                  <c:v>1.0001</c:v>
                </c:pt>
                <c:pt idx="15425">
                  <c:v>1E-4</c:v>
                </c:pt>
                <c:pt idx="15426">
                  <c:v>1E-4</c:v>
                </c:pt>
                <c:pt idx="15427">
                  <c:v>1E-4</c:v>
                </c:pt>
                <c:pt idx="15428">
                  <c:v>1E-4</c:v>
                </c:pt>
                <c:pt idx="15429">
                  <c:v>1E-4</c:v>
                </c:pt>
                <c:pt idx="15430">
                  <c:v>1E-4</c:v>
                </c:pt>
                <c:pt idx="15431">
                  <c:v>2.0001000000000002</c:v>
                </c:pt>
                <c:pt idx="15432">
                  <c:v>1E-4</c:v>
                </c:pt>
                <c:pt idx="15433">
                  <c:v>1E-4</c:v>
                </c:pt>
                <c:pt idx="15434">
                  <c:v>1.0001</c:v>
                </c:pt>
                <c:pt idx="15435">
                  <c:v>1E-4</c:v>
                </c:pt>
                <c:pt idx="15436">
                  <c:v>1E-4</c:v>
                </c:pt>
                <c:pt idx="15437">
                  <c:v>1E-4</c:v>
                </c:pt>
                <c:pt idx="15438">
                  <c:v>1E-4</c:v>
                </c:pt>
                <c:pt idx="15439">
                  <c:v>1E-4</c:v>
                </c:pt>
                <c:pt idx="15440">
                  <c:v>1E-4</c:v>
                </c:pt>
                <c:pt idx="15441">
                  <c:v>1.0001</c:v>
                </c:pt>
                <c:pt idx="15442">
                  <c:v>1E-4</c:v>
                </c:pt>
                <c:pt idx="15443">
                  <c:v>1E-4</c:v>
                </c:pt>
                <c:pt idx="15444">
                  <c:v>1.0001</c:v>
                </c:pt>
                <c:pt idx="15445">
                  <c:v>1.0001</c:v>
                </c:pt>
                <c:pt idx="15446">
                  <c:v>1E-4</c:v>
                </c:pt>
                <c:pt idx="15447">
                  <c:v>1E-4</c:v>
                </c:pt>
                <c:pt idx="15448">
                  <c:v>1.0001</c:v>
                </c:pt>
                <c:pt idx="15449">
                  <c:v>2.0001000000000002</c:v>
                </c:pt>
                <c:pt idx="15450">
                  <c:v>1.0001</c:v>
                </c:pt>
                <c:pt idx="15451">
                  <c:v>1E-4</c:v>
                </c:pt>
                <c:pt idx="15452">
                  <c:v>1.0001</c:v>
                </c:pt>
                <c:pt idx="15453">
                  <c:v>1E-4</c:v>
                </c:pt>
                <c:pt idx="15454">
                  <c:v>2.0001000000000002</c:v>
                </c:pt>
                <c:pt idx="15455">
                  <c:v>2.0001000000000002</c:v>
                </c:pt>
                <c:pt idx="15456">
                  <c:v>1E-4</c:v>
                </c:pt>
                <c:pt idx="15457">
                  <c:v>1E-4</c:v>
                </c:pt>
                <c:pt idx="15458">
                  <c:v>1E-4</c:v>
                </c:pt>
                <c:pt idx="15459">
                  <c:v>1E-4</c:v>
                </c:pt>
                <c:pt idx="15460">
                  <c:v>1.0001</c:v>
                </c:pt>
                <c:pt idx="15461">
                  <c:v>1E-4</c:v>
                </c:pt>
                <c:pt idx="15462">
                  <c:v>1.0001</c:v>
                </c:pt>
                <c:pt idx="15463">
                  <c:v>1E-4</c:v>
                </c:pt>
                <c:pt idx="15464">
                  <c:v>1E-4</c:v>
                </c:pt>
                <c:pt idx="15465">
                  <c:v>1.0001</c:v>
                </c:pt>
                <c:pt idx="15466">
                  <c:v>2.0001000000000002</c:v>
                </c:pt>
                <c:pt idx="15467">
                  <c:v>1E-4</c:v>
                </c:pt>
                <c:pt idx="15468">
                  <c:v>1E-4</c:v>
                </c:pt>
                <c:pt idx="15469">
                  <c:v>1E-4</c:v>
                </c:pt>
                <c:pt idx="15470">
                  <c:v>1E-4</c:v>
                </c:pt>
                <c:pt idx="15471">
                  <c:v>1E-4</c:v>
                </c:pt>
                <c:pt idx="15472">
                  <c:v>1.0001</c:v>
                </c:pt>
                <c:pt idx="15473">
                  <c:v>1E-4</c:v>
                </c:pt>
                <c:pt idx="15474">
                  <c:v>1E-4</c:v>
                </c:pt>
                <c:pt idx="15475">
                  <c:v>3.0001000000000002</c:v>
                </c:pt>
                <c:pt idx="15476">
                  <c:v>1.0001</c:v>
                </c:pt>
                <c:pt idx="15477">
                  <c:v>1E-4</c:v>
                </c:pt>
                <c:pt idx="15478">
                  <c:v>1E-4</c:v>
                </c:pt>
                <c:pt idx="15479">
                  <c:v>1E-4</c:v>
                </c:pt>
                <c:pt idx="15480">
                  <c:v>1E-4</c:v>
                </c:pt>
                <c:pt idx="15481">
                  <c:v>1E-4</c:v>
                </c:pt>
                <c:pt idx="15482">
                  <c:v>1.0001</c:v>
                </c:pt>
                <c:pt idx="15483">
                  <c:v>1E-4</c:v>
                </c:pt>
                <c:pt idx="15484">
                  <c:v>1.0001</c:v>
                </c:pt>
                <c:pt idx="15485">
                  <c:v>1.0001</c:v>
                </c:pt>
                <c:pt idx="15486">
                  <c:v>1E-4</c:v>
                </c:pt>
                <c:pt idx="15487">
                  <c:v>1.0001</c:v>
                </c:pt>
                <c:pt idx="15488">
                  <c:v>1E-4</c:v>
                </c:pt>
                <c:pt idx="15489">
                  <c:v>1E-4</c:v>
                </c:pt>
                <c:pt idx="15490">
                  <c:v>1E-4</c:v>
                </c:pt>
                <c:pt idx="15491">
                  <c:v>1E-4</c:v>
                </c:pt>
                <c:pt idx="15492">
                  <c:v>1E-4</c:v>
                </c:pt>
                <c:pt idx="15493">
                  <c:v>1E-4</c:v>
                </c:pt>
                <c:pt idx="15494">
                  <c:v>1.0001</c:v>
                </c:pt>
                <c:pt idx="15495">
                  <c:v>1E-4</c:v>
                </c:pt>
                <c:pt idx="15496">
                  <c:v>1E-4</c:v>
                </c:pt>
                <c:pt idx="15497">
                  <c:v>1E-4</c:v>
                </c:pt>
                <c:pt idx="15498">
                  <c:v>1E-4</c:v>
                </c:pt>
                <c:pt idx="15499">
                  <c:v>1E-4</c:v>
                </c:pt>
                <c:pt idx="15500">
                  <c:v>1E-4</c:v>
                </c:pt>
                <c:pt idx="15501">
                  <c:v>1E-4</c:v>
                </c:pt>
                <c:pt idx="15502">
                  <c:v>1.0001</c:v>
                </c:pt>
                <c:pt idx="15503">
                  <c:v>1.0001</c:v>
                </c:pt>
                <c:pt idx="15504">
                  <c:v>1E-4</c:v>
                </c:pt>
                <c:pt idx="15505">
                  <c:v>5.0000999999999998</c:v>
                </c:pt>
                <c:pt idx="15506">
                  <c:v>2.0001000000000002</c:v>
                </c:pt>
                <c:pt idx="15507">
                  <c:v>2.0001000000000002</c:v>
                </c:pt>
                <c:pt idx="15508">
                  <c:v>2.0001000000000002</c:v>
                </c:pt>
                <c:pt idx="15509">
                  <c:v>1E-4</c:v>
                </c:pt>
                <c:pt idx="15510">
                  <c:v>1E-4</c:v>
                </c:pt>
                <c:pt idx="15511">
                  <c:v>1.0001</c:v>
                </c:pt>
                <c:pt idx="15512">
                  <c:v>1.0001</c:v>
                </c:pt>
                <c:pt idx="15513">
                  <c:v>1E-4</c:v>
                </c:pt>
                <c:pt idx="15514">
                  <c:v>1.0001</c:v>
                </c:pt>
                <c:pt idx="15515">
                  <c:v>1E-4</c:v>
                </c:pt>
                <c:pt idx="15516">
                  <c:v>3.0001000000000002</c:v>
                </c:pt>
                <c:pt idx="15517">
                  <c:v>1E-4</c:v>
                </c:pt>
                <c:pt idx="15518">
                  <c:v>3.0001000000000002</c:v>
                </c:pt>
                <c:pt idx="15519">
                  <c:v>1E-4</c:v>
                </c:pt>
                <c:pt idx="15520">
                  <c:v>1E-4</c:v>
                </c:pt>
                <c:pt idx="15521">
                  <c:v>1E-4</c:v>
                </c:pt>
                <c:pt idx="15522">
                  <c:v>1E-4</c:v>
                </c:pt>
                <c:pt idx="15523">
                  <c:v>1E-4</c:v>
                </c:pt>
                <c:pt idx="15524">
                  <c:v>1E-4</c:v>
                </c:pt>
                <c:pt idx="15525">
                  <c:v>1E-4</c:v>
                </c:pt>
                <c:pt idx="15526">
                  <c:v>1E-4</c:v>
                </c:pt>
                <c:pt idx="15527">
                  <c:v>1.0001</c:v>
                </c:pt>
                <c:pt idx="15528">
                  <c:v>1E-4</c:v>
                </c:pt>
                <c:pt idx="15529">
                  <c:v>1E-4</c:v>
                </c:pt>
                <c:pt idx="15530">
                  <c:v>1E-4</c:v>
                </c:pt>
                <c:pt idx="15531">
                  <c:v>1E-4</c:v>
                </c:pt>
                <c:pt idx="15532">
                  <c:v>1.0001</c:v>
                </c:pt>
                <c:pt idx="15533">
                  <c:v>1.0001</c:v>
                </c:pt>
                <c:pt idx="15534">
                  <c:v>1E-4</c:v>
                </c:pt>
                <c:pt idx="15535">
                  <c:v>1E-4</c:v>
                </c:pt>
                <c:pt idx="15536">
                  <c:v>1E-4</c:v>
                </c:pt>
                <c:pt idx="15537">
                  <c:v>1.0001</c:v>
                </c:pt>
                <c:pt idx="15538">
                  <c:v>1.0001</c:v>
                </c:pt>
                <c:pt idx="15539">
                  <c:v>1E-4</c:v>
                </c:pt>
                <c:pt idx="15540">
                  <c:v>1.0001</c:v>
                </c:pt>
                <c:pt idx="15541">
                  <c:v>1E-4</c:v>
                </c:pt>
                <c:pt idx="15542">
                  <c:v>2.0001000000000002</c:v>
                </c:pt>
                <c:pt idx="15543">
                  <c:v>1E-4</c:v>
                </c:pt>
                <c:pt idx="15544">
                  <c:v>1E-4</c:v>
                </c:pt>
                <c:pt idx="15545">
                  <c:v>1E-4</c:v>
                </c:pt>
                <c:pt idx="15546">
                  <c:v>1E-4</c:v>
                </c:pt>
                <c:pt idx="15547">
                  <c:v>1E-4</c:v>
                </c:pt>
                <c:pt idx="15548">
                  <c:v>2.0001000000000002</c:v>
                </c:pt>
                <c:pt idx="15549">
                  <c:v>1E-4</c:v>
                </c:pt>
                <c:pt idx="15550">
                  <c:v>1E-4</c:v>
                </c:pt>
                <c:pt idx="15551">
                  <c:v>1.0001</c:v>
                </c:pt>
                <c:pt idx="15552">
                  <c:v>1E-4</c:v>
                </c:pt>
                <c:pt idx="15553">
                  <c:v>1.0001</c:v>
                </c:pt>
                <c:pt idx="15554">
                  <c:v>2.0001000000000002</c:v>
                </c:pt>
                <c:pt idx="15555">
                  <c:v>1E-4</c:v>
                </c:pt>
                <c:pt idx="15556">
                  <c:v>2.0001000000000002</c:v>
                </c:pt>
                <c:pt idx="15557">
                  <c:v>2.0001000000000002</c:v>
                </c:pt>
                <c:pt idx="15558">
                  <c:v>6.0000999999999998</c:v>
                </c:pt>
                <c:pt idx="15559">
                  <c:v>6.0000999999999998</c:v>
                </c:pt>
                <c:pt idx="15560">
                  <c:v>8.0000999999999998</c:v>
                </c:pt>
                <c:pt idx="15561">
                  <c:v>8.0000999999999998</c:v>
                </c:pt>
                <c:pt idx="15562">
                  <c:v>3.0001000000000002</c:v>
                </c:pt>
                <c:pt idx="15563">
                  <c:v>2.0001000000000002</c:v>
                </c:pt>
                <c:pt idx="15564">
                  <c:v>2.0001000000000002</c:v>
                </c:pt>
                <c:pt idx="15565">
                  <c:v>1.0001</c:v>
                </c:pt>
                <c:pt idx="15566">
                  <c:v>1E-4</c:v>
                </c:pt>
                <c:pt idx="15567">
                  <c:v>1.0001</c:v>
                </c:pt>
                <c:pt idx="15568">
                  <c:v>1E-4</c:v>
                </c:pt>
                <c:pt idx="15569">
                  <c:v>1.0001</c:v>
                </c:pt>
                <c:pt idx="15570">
                  <c:v>1E-4</c:v>
                </c:pt>
                <c:pt idx="15571">
                  <c:v>1.0001</c:v>
                </c:pt>
                <c:pt idx="15572">
                  <c:v>1E-4</c:v>
                </c:pt>
                <c:pt idx="15573">
                  <c:v>1.0001</c:v>
                </c:pt>
                <c:pt idx="15574">
                  <c:v>1E-4</c:v>
                </c:pt>
                <c:pt idx="15575">
                  <c:v>1E-4</c:v>
                </c:pt>
                <c:pt idx="15576">
                  <c:v>1E-4</c:v>
                </c:pt>
                <c:pt idx="15577">
                  <c:v>1.0001</c:v>
                </c:pt>
                <c:pt idx="15578">
                  <c:v>1E-4</c:v>
                </c:pt>
                <c:pt idx="15579">
                  <c:v>1E-4</c:v>
                </c:pt>
                <c:pt idx="15580">
                  <c:v>1.0001</c:v>
                </c:pt>
                <c:pt idx="15581">
                  <c:v>1.0001</c:v>
                </c:pt>
                <c:pt idx="15582">
                  <c:v>1E-4</c:v>
                </c:pt>
                <c:pt idx="15583">
                  <c:v>1.0001</c:v>
                </c:pt>
                <c:pt idx="15584">
                  <c:v>1.0001</c:v>
                </c:pt>
                <c:pt idx="15585">
                  <c:v>1E-4</c:v>
                </c:pt>
                <c:pt idx="15586">
                  <c:v>4.0000999999999998</c:v>
                </c:pt>
                <c:pt idx="15587">
                  <c:v>1E-4</c:v>
                </c:pt>
                <c:pt idx="15588">
                  <c:v>1E-4</c:v>
                </c:pt>
                <c:pt idx="15589">
                  <c:v>1E-4</c:v>
                </c:pt>
                <c:pt idx="15590">
                  <c:v>1.0001</c:v>
                </c:pt>
                <c:pt idx="15591">
                  <c:v>1E-4</c:v>
                </c:pt>
                <c:pt idx="15592">
                  <c:v>2.0001000000000002</c:v>
                </c:pt>
                <c:pt idx="15593">
                  <c:v>1E-4</c:v>
                </c:pt>
                <c:pt idx="15594">
                  <c:v>1E-4</c:v>
                </c:pt>
                <c:pt idx="15595">
                  <c:v>1E-4</c:v>
                </c:pt>
                <c:pt idx="15596">
                  <c:v>1E-4</c:v>
                </c:pt>
                <c:pt idx="15597">
                  <c:v>1E-4</c:v>
                </c:pt>
                <c:pt idx="15598">
                  <c:v>1E-4</c:v>
                </c:pt>
                <c:pt idx="15599">
                  <c:v>1.0001</c:v>
                </c:pt>
                <c:pt idx="15600">
                  <c:v>1.0001</c:v>
                </c:pt>
                <c:pt idx="15601">
                  <c:v>1E-4</c:v>
                </c:pt>
                <c:pt idx="15602">
                  <c:v>1E-4</c:v>
                </c:pt>
                <c:pt idx="15603">
                  <c:v>1E-4</c:v>
                </c:pt>
                <c:pt idx="15604">
                  <c:v>1E-4</c:v>
                </c:pt>
                <c:pt idx="15605">
                  <c:v>1.0001</c:v>
                </c:pt>
                <c:pt idx="15606">
                  <c:v>1E-4</c:v>
                </c:pt>
                <c:pt idx="15607">
                  <c:v>1E-4</c:v>
                </c:pt>
                <c:pt idx="15608">
                  <c:v>1E-4</c:v>
                </c:pt>
                <c:pt idx="15609">
                  <c:v>1E-4</c:v>
                </c:pt>
                <c:pt idx="15610">
                  <c:v>1.0001</c:v>
                </c:pt>
                <c:pt idx="15611">
                  <c:v>1.0001</c:v>
                </c:pt>
                <c:pt idx="15612">
                  <c:v>1.0001</c:v>
                </c:pt>
                <c:pt idx="15613">
                  <c:v>5.0000999999999998</c:v>
                </c:pt>
                <c:pt idx="15614">
                  <c:v>6.0000999999999998</c:v>
                </c:pt>
                <c:pt idx="15615">
                  <c:v>10.0001</c:v>
                </c:pt>
                <c:pt idx="15616">
                  <c:v>3.0001000000000002</c:v>
                </c:pt>
                <c:pt idx="15617">
                  <c:v>4.0000999999999998</c:v>
                </c:pt>
                <c:pt idx="15618">
                  <c:v>3.0001000000000002</c:v>
                </c:pt>
                <c:pt idx="15619">
                  <c:v>4.0000999999999998</c:v>
                </c:pt>
                <c:pt idx="15620">
                  <c:v>8.0000999999999998</c:v>
                </c:pt>
                <c:pt idx="15621">
                  <c:v>9.0000999999999998</c:v>
                </c:pt>
                <c:pt idx="15622">
                  <c:v>2.0001000000000002</c:v>
                </c:pt>
                <c:pt idx="15623">
                  <c:v>7.0000999999999998</c:v>
                </c:pt>
                <c:pt idx="15624">
                  <c:v>1.0001</c:v>
                </c:pt>
                <c:pt idx="15625">
                  <c:v>1E-4</c:v>
                </c:pt>
                <c:pt idx="15626">
                  <c:v>2.0001000000000002</c:v>
                </c:pt>
                <c:pt idx="15627">
                  <c:v>1.0001</c:v>
                </c:pt>
                <c:pt idx="15628">
                  <c:v>1.0001</c:v>
                </c:pt>
                <c:pt idx="15629">
                  <c:v>1E-4</c:v>
                </c:pt>
                <c:pt idx="15630">
                  <c:v>1.0001</c:v>
                </c:pt>
                <c:pt idx="15631">
                  <c:v>1.0001</c:v>
                </c:pt>
                <c:pt idx="15632">
                  <c:v>1E-4</c:v>
                </c:pt>
                <c:pt idx="15633">
                  <c:v>1.0001</c:v>
                </c:pt>
                <c:pt idx="15634">
                  <c:v>1.0001</c:v>
                </c:pt>
                <c:pt idx="15635">
                  <c:v>1E-4</c:v>
                </c:pt>
                <c:pt idx="15636">
                  <c:v>1.0001</c:v>
                </c:pt>
                <c:pt idx="15637">
                  <c:v>1E-4</c:v>
                </c:pt>
                <c:pt idx="15638">
                  <c:v>1.0001</c:v>
                </c:pt>
                <c:pt idx="15639">
                  <c:v>1E-4</c:v>
                </c:pt>
                <c:pt idx="15640">
                  <c:v>1E-4</c:v>
                </c:pt>
                <c:pt idx="15641">
                  <c:v>1.0001</c:v>
                </c:pt>
                <c:pt idx="15642">
                  <c:v>1E-4</c:v>
                </c:pt>
                <c:pt idx="15643">
                  <c:v>1E-4</c:v>
                </c:pt>
                <c:pt idx="15644">
                  <c:v>1E-4</c:v>
                </c:pt>
                <c:pt idx="15645">
                  <c:v>1.0001</c:v>
                </c:pt>
                <c:pt idx="15646">
                  <c:v>1E-4</c:v>
                </c:pt>
                <c:pt idx="15647">
                  <c:v>1.0001</c:v>
                </c:pt>
                <c:pt idx="15648">
                  <c:v>4.0000999999999998</c:v>
                </c:pt>
                <c:pt idx="15649">
                  <c:v>1E-4</c:v>
                </c:pt>
                <c:pt idx="15650">
                  <c:v>1E-4</c:v>
                </c:pt>
                <c:pt idx="15651">
                  <c:v>2.0001000000000002</c:v>
                </c:pt>
                <c:pt idx="15652">
                  <c:v>1E-4</c:v>
                </c:pt>
                <c:pt idx="15653">
                  <c:v>1.0001</c:v>
                </c:pt>
                <c:pt idx="15654">
                  <c:v>1.0001</c:v>
                </c:pt>
                <c:pt idx="15655">
                  <c:v>1E-4</c:v>
                </c:pt>
                <c:pt idx="15656">
                  <c:v>1E-4</c:v>
                </c:pt>
                <c:pt idx="15657">
                  <c:v>1E-4</c:v>
                </c:pt>
                <c:pt idx="15658">
                  <c:v>1E-4</c:v>
                </c:pt>
                <c:pt idx="15659">
                  <c:v>1E-4</c:v>
                </c:pt>
                <c:pt idx="15660">
                  <c:v>1E-4</c:v>
                </c:pt>
                <c:pt idx="15661">
                  <c:v>1E-4</c:v>
                </c:pt>
                <c:pt idx="15662">
                  <c:v>1E-4</c:v>
                </c:pt>
                <c:pt idx="15663">
                  <c:v>1E-4</c:v>
                </c:pt>
                <c:pt idx="15664">
                  <c:v>1E-4</c:v>
                </c:pt>
                <c:pt idx="15665">
                  <c:v>1.0001</c:v>
                </c:pt>
                <c:pt idx="15666">
                  <c:v>1.0001</c:v>
                </c:pt>
                <c:pt idx="15667">
                  <c:v>1E-4</c:v>
                </c:pt>
                <c:pt idx="15668">
                  <c:v>1E-4</c:v>
                </c:pt>
                <c:pt idx="15669">
                  <c:v>1.0001</c:v>
                </c:pt>
                <c:pt idx="15670">
                  <c:v>1.0001</c:v>
                </c:pt>
                <c:pt idx="15671">
                  <c:v>1E-4</c:v>
                </c:pt>
                <c:pt idx="15672">
                  <c:v>1E-4</c:v>
                </c:pt>
                <c:pt idx="15673">
                  <c:v>1E-4</c:v>
                </c:pt>
                <c:pt idx="15674">
                  <c:v>1.0001</c:v>
                </c:pt>
                <c:pt idx="15675">
                  <c:v>1E-4</c:v>
                </c:pt>
                <c:pt idx="15676">
                  <c:v>1E-4</c:v>
                </c:pt>
                <c:pt idx="15677">
                  <c:v>1.0001</c:v>
                </c:pt>
                <c:pt idx="15678">
                  <c:v>1E-4</c:v>
                </c:pt>
                <c:pt idx="15679">
                  <c:v>1.0001</c:v>
                </c:pt>
                <c:pt idx="15680">
                  <c:v>1.0001</c:v>
                </c:pt>
                <c:pt idx="15681">
                  <c:v>1E-4</c:v>
                </c:pt>
                <c:pt idx="15682">
                  <c:v>1.0001</c:v>
                </c:pt>
                <c:pt idx="15683">
                  <c:v>1E-4</c:v>
                </c:pt>
                <c:pt idx="15684">
                  <c:v>1E-4</c:v>
                </c:pt>
                <c:pt idx="15685">
                  <c:v>1E-4</c:v>
                </c:pt>
                <c:pt idx="15686">
                  <c:v>1E-4</c:v>
                </c:pt>
                <c:pt idx="15687">
                  <c:v>1E-4</c:v>
                </c:pt>
                <c:pt idx="15688">
                  <c:v>1E-4</c:v>
                </c:pt>
                <c:pt idx="15689">
                  <c:v>1E-4</c:v>
                </c:pt>
                <c:pt idx="15690">
                  <c:v>1.0001</c:v>
                </c:pt>
                <c:pt idx="15691">
                  <c:v>1E-4</c:v>
                </c:pt>
                <c:pt idx="15692">
                  <c:v>1.0001</c:v>
                </c:pt>
                <c:pt idx="15693">
                  <c:v>1E-4</c:v>
                </c:pt>
                <c:pt idx="15694">
                  <c:v>3.0001000000000002</c:v>
                </c:pt>
                <c:pt idx="15695">
                  <c:v>2.0001000000000002</c:v>
                </c:pt>
                <c:pt idx="15696">
                  <c:v>1.0001</c:v>
                </c:pt>
                <c:pt idx="15697">
                  <c:v>1E-4</c:v>
                </c:pt>
                <c:pt idx="15698">
                  <c:v>1.0001</c:v>
                </c:pt>
                <c:pt idx="15699">
                  <c:v>1.0001</c:v>
                </c:pt>
                <c:pt idx="15700">
                  <c:v>1.0001</c:v>
                </c:pt>
                <c:pt idx="15701">
                  <c:v>1E-4</c:v>
                </c:pt>
                <c:pt idx="15702">
                  <c:v>1E-4</c:v>
                </c:pt>
                <c:pt idx="15703">
                  <c:v>1E-4</c:v>
                </c:pt>
                <c:pt idx="15704">
                  <c:v>1E-4</c:v>
                </c:pt>
                <c:pt idx="15705">
                  <c:v>1E-4</c:v>
                </c:pt>
                <c:pt idx="15706">
                  <c:v>1E-4</c:v>
                </c:pt>
                <c:pt idx="15707">
                  <c:v>1.0001</c:v>
                </c:pt>
                <c:pt idx="15708">
                  <c:v>1E-4</c:v>
                </c:pt>
                <c:pt idx="15709">
                  <c:v>1E-4</c:v>
                </c:pt>
                <c:pt idx="15710">
                  <c:v>1.0001</c:v>
                </c:pt>
                <c:pt idx="15711">
                  <c:v>1E-4</c:v>
                </c:pt>
                <c:pt idx="15712">
                  <c:v>1E-4</c:v>
                </c:pt>
                <c:pt idx="15713">
                  <c:v>1E-4</c:v>
                </c:pt>
                <c:pt idx="15714">
                  <c:v>1E-4</c:v>
                </c:pt>
                <c:pt idx="15715">
                  <c:v>1.0001</c:v>
                </c:pt>
                <c:pt idx="15716">
                  <c:v>1E-4</c:v>
                </c:pt>
                <c:pt idx="15717">
                  <c:v>1.0001</c:v>
                </c:pt>
                <c:pt idx="15718">
                  <c:v>1.0001</c:v>
                </c:pt>
                <c:pt idx="15719">
                  <c:v>1E-4</c:v>
                </c:pt>
                <c:pt idx="15720">
                  <c:v>1.0001</c:v>
                </c:pt>
                <c:pt idx="15721">
                  <c:v>1E-4</c:v>
                </c:pt>
                <c:pt idx="15722">
                  <c:v>1E-4</c:v>
                </c:pt>
                <c:pt idx="15723">
                  <c:v>1.0001</c:v>
                </c:pt>
                <c:pt idx="15724">
                  <c:v>1E-4</c:v>
                </c:pt>
                <c:pt idx="15725">
                  <c:v>1E-4</c:v>
                </c:pt>
                <c:pt idx="15726">
                  <c:v>3.0001000000000002</c:v>
                </c:pt>
                <c:pt idx="15727">
                  <c:v>1E-4</c:v>
                </c:pt>
                <c:pt idx="15728">
                  <c:v>1E-4</c:v>
                </c:pt>
                <c:pt idx="15729">
                  <c:v>2.0001000000000002</c:v>
                </c:pt>
                <c:pt idx="15730">
                  <c:v>1E-4</c:v>
                </c:pt>
                <c:pt idx="15731">
                  <c:v>1.0001</c:v>
                </c:pt>
                <c:pt idx="15732">
                  <c:v>2.0001000000000002</c:v>
                </c:pt>
                <c:pt idx="15733">
                  <c:v>1.0001</c:v>
                </c:pt>
                <c:pt idx="15734">
                  <c:v>1.0001</c:v>
                </c:pt>
                <c:pt idx="15735">
                  <c:v>1E-4</c:v>
                </c:pt>
                <c:pt idx="15736">
                  <c:v>1E-4</c:v>
                </c:pt>
                <c:pt idx="15737">
                  <c:v>1E-4</c:v>
                </c:pt>
                <c:pt idx="15738">
                  <c:v>1E-4</c:v>
                </c:pt>
                <c:pt idx="15739">
                  <c:v>1.0001</c:v>
                </c:pt>
                <c:pt idx="15740">
                  <c:v>1E-4</c:v>
                </c:pt>
                <c:pt idx="15741">
                  <c:v>1.0001</c:v>
                </c:pt>
                <c:pt idx="15742">
                  <c:v>1E-4</c:v>
                </c:pt>
                <c:pt idx="15743">
                  <c:v>1E-4</c:v>
                </c:pt>
                <c:pt idx="15744">
                  <c:v>1E-4</c:v>
                </c:pt>
                <c:pt idx="15745">
                  <c:v>1E-4</c:v>
                </c:pt>
                <c:pt idx="15746">
                  <c:v>1E-4</c:v>
                </c:pt>
                <c:pt idx="15747">
                  <c:v>1E-4</c:v>
                </c:pt>
                <c:pt idx="15748">
                  <c:v>1E-4</c:v>
                </c:pt>
                <c:pt idx="15749">
                  <c:v>1E-4</c:v>
                </c:pt>
                <c:pt idx="15750">
                  <c:v>3.0001000000000002</c:v>
                </c:pt>
                <c:pt idx="15751">
                  <c:v>1E-4</c:v>
                </c:pt>
                <c:pt idx="15752">
                  <c:v>2.0001000000000002</c:v>
                </c:pt>
                <c:pt idx="15753">
                  <c:v>3.0001000000000002</c:v>
                </c:pt>
                <c:pt idx="15754">
                  <c:v>1E-4</c:v>
                </c:pt>
                <c:pt idx="15755">
                  <c:v>1E-4</c:v>
                </c:pt>
                <c:pt idx="15756">
                  <c:v>1E-4</c:v>
                </c:pt>
                <c:pt idx="15757">
                  <c:v>1E-4</c:v>
                </c:pt>
                <c:pt idx="15758">
                  <c:v>3.0001000000000002</c:v>
                </c:pt>
                <c:pt idx="15759">
                  <c:v>1E-4</c:v>
                </c:pt>
                <c:pt idx="15760">
                  <c:v>1.0001</c:v>
                </c:pt>
                <c:pt idx="15761">
                  <c:v>1E-4</c:v>
                </c:pt>
                <c:pt idx="15762">
                  <c:v>1.0001</c:v>
                </c:pt>
                <c:pt idx="15763">
                  <c:v>1E-4</c:v>
                </c:pt>
                <c:pt idx="15764">
                  <c:v>1E-4</c:v>
                </c:pt>
                <c:pt idx="15765">
                  <c:v>1.0001</c:v>
                </c:pt>
                <c:pt idx="15766">
                  <c:v>1.0001</c:v>
                </c:pt>
                <c:pt idx="15767">
                  <c:v>1.0001</c:v>
                </c:pt>
                <c:pt idx="15768">
                  <c:v>1E-4</c:v>
                </c:pt>
                <c:pt idx="15769">
                  <c:v>1E-4</c:v>
                </c:pt>
                <c:pt idx="15770">
                  <c:v>1E-4</c:v>
                </c:pt>
                <c:pt idx="15771">
                  <c:v>1E-4</c:v>
                </c:pt>
                <c:pt idx="15772">
                  <c:v>1E-4</c:v>
                </c:pt>
                <c:pt idx="15773">
                  <c:v>1E-4</c:v>
                </c:pt>
                <c:pt idx="15774">
                  <c:v>1.0001</c:v>
                </c:pt>
                <c:pt idx="15775">
                  <c:v>1.0001</c:v>
                </c:pt>
                <c:pt idx="15776">
                  <c:v>1E-4</c:v>
                </c:pt>
                <c:pt idx="15777">
                  <c:v>1E-4</c:v>
                </c:pt>
                <c:pt idx="15778">
                  <c:v>3.0001000000000002</c:v>
                </c:pt>
                <c:pt idx="15779">
                  <c:v>1.0001</c:v>
                </c:pt>
                <c:pt idx="15780">
                  <c:v>2.0001000000000002</c:v>
                </c:pt>
                <c:pt idx="15781">
                  <c:v>1E-4</c:v>
                </c:pt>
                <c:pt idx="15782">
                  <c:v>3.0001000000000002</c:v>
                </c:pt>
                <c:pt idx="15783">
                  <c:v>2.0001000000000002</c:v>
                </c:pt>
                <c:pt idx="15784">
                  <c:v>1E-4</c:v>
                </c:pt>
                <c:pt idx="15785">
                  <c:v>1.0001</c:v>
                </c:pt>
                <c:pt idx="15786">
                  <c:v>3.0001000000000002</c:v>
                </c:pt>
                <c:pt idx="15787">
                  <c:v>2.0001000000000002</c:v>
                </c:pt>
                <c:pt idx="15788">
                  <c:v>3.0001000000000002</c:v>
                </c:pt>
                <c:pt idx="15789">
                  <c:v>1E-4</c:v>
                </c:pt>
                <c:pt idx="15790">
                  <c:v>2.0001000000000002</c:v>
                </c:pt>
                <c:pt idx="15791">
                  <c:v>1.0001</c:v>
                </c:pt>
                <c:pt idx="15792">
                  <c:v>1E-4</c:v>
                </c:pt>
                <c:pt idx="15793">
                  <c:v>1.0001</c:v>
                </c:pt>
                <c:pt idx="15794">
                  <c:v>1E-4</c:v>
                </c:pt>
                <c:pt idx="15795">
                  <c:v>1E-4</c:v>
                </c:pt>
                <c:pt idx="15796">
                  <c:v>1.0001</c:v>
                </c:pt>
                <c:pt idx="15797">
                  <c:v>1E-4</c:v>
                </c:pt>
                <c:pt idx="15798">
                  <c:v>1E-4</c:v>
                </c:pt>
                <c:pt idx="15799">
                  <c:v>1E-4</c:v>
                </c:pt>
                <c:pt idx="15800">
                  <c:v>3.0001000000000002</c:v>
                </c:pt>
                <c:pt idx="15801">
                  <c:v>1.0001</c:v>
                </c:pt>
                <c:pt idx="15802">
                  <c:v>1E-4</c:v>
                </c:pt>
                <c:pt idx="15803">
                  <c:v>1E-4</c:v>
                </c:pt>
                <c:pt idx="15804">
                  <c:v>1E-4</c:v>
                </c:pt>
                <c:pt idx="15805">
                  <c:v>1.0001</c:v>
                </c:pt>
                <c:pt idx="15806">
                  <c:v>2.0001000000000002</c:v>
                </c:pt>
                <c:pt idx="15807">
                  <c:v>1.0001</c:v>
                </c:pt>
                <c:pt idx="15808">
                  <c:v>1.0001</c:v>
                </c:pt>
                <c:pt idx="15809">
                  <c:v>1E-4</c:v>
                </c:pt>
                <c:pt idx="15810">
                  <c:v>1E-4</c:v>
                </c:pt>
                <c:pt idx="15811">
                  <c:v>1E-4</c:v>
                </c:pt>
                <c:pt idx="15812">
                  <c:v>1.0001</c:v>
                </c:pt>
                <c:pt idx="15813">
                  <c:v>1E-4</c:v>
                </c:pt>
                <c:pt idx="15814">
                  <c:v>1E-4</c:v>
                </c:pt>
                <c:pt idx="15815">
                  <c:v>1E-4</c:v>
                </c:pt>
                <c:pt idx="15816">
                  <c:v>1E-4</c:v>
                </c:pt>
                <c:pt idx="15817">
                  <c:v>1E-4</c:v>
                </c:pt>
                <c:pt idx="15818">
                  <c:v>1E-4</c:v>
                </c:pt>
                <c:pt idx="15819">
                  <c:v>1.0001</c:v>
                </c:pt>
                <c:pt idx="15820">
                  <c:v>2.0001000000000002</c:v>
                </c:pt>
                <c:pt idx="15821">
                  <c:v>1E-4</c:v>
                </c:pt>
                <c:pt idx="15822">
                  <c:v>1E-4</c:v>
                </c:pt>
                <c:pt idx="15823">
                  <c:v>1E-4</c:v>
                </c:pt>
                <c:pt idx="15824">
                  <c:v>1E-4</c:v>
                </c:pt>
                <c:pt idx="15825">
                  <c:v>1.0001</c:v>
                </c:pt>
                <c:pt idx="15826">
                  <c:v>1.0001</c:v>
                </c:pt>
                <c:pt idx="15827">
                  <c:v>1E-4</c:v>
                </c:pt>
                <c:pt idx="15828">
                  <c:v>1E-4</c:v>
                </c:pt>
                <c:pt idx="15829">
                  <c:v>1E-4</c:v>
                </c:pt>
                <c:pt idx="15830">
                  <c:v>1.0001</c:v>
                </c:pt>
                <c:pt idx="15831">
                  <c:v>2.0001000000000002</c:v>
                </c:pt>
                <c:pt idx="15832">
                  <c:v>1E-4</c:v>
                </c:pt>
                <c:pt idx="15833">
                  <c:v>1E-4</c:v>
                </c:pt>
                <c:pt idx="15834">
                  <c:v>1.0001</c:v>
                </c:pt>
                <c:pt idx="15835">
                  <c:v>1.0001</c:v>
                </c:pt>
                <c:pt idx="15836">
                  <c:v>1.0001</c:v>
                </c:pt>
                <c:pt idx="15837">
                  <c:v>1E-4</c:v>
                </c:pt>
                <c:pt idx="15838">
                  <c:v>3.0001000000000002</c:v>
                </c:pt>
                <c:pt idx="15839">
                  <c:v>1E-4</c:v>
                </c:pt>
                <c:pt idx="15840">
                  <c:v>1E-4</c:v>
                </c:pt>
                <c:pt idx="15841">
                  <c:v>1.0001</c:v>
                </c:pt>
                <c:pt idx="15842">
                  <c:v>1.0001</c:v>
                </c:pt>
                <c:pt idx="15843">
                  <c:v>1.0001</c:v>
                </c:pt>
                <c:pt idx="15844">
                  <c:v>1E-4</c:v>
                </c:pt>
                <c:pt idx="15845">
                  <c:v>1E-4</c:v>
                </c:pt>
                <c:pt idx="15846">
                  <c:v>1E-4</c:v>
                </c:pt>
                <c:pt idx="15847">
                  <c:v>1E-4</c:v>
                </c:pt>
                <c:pt idx="15848">
                  <c:v>1E-4</c:v>
                </c:pt>
                <c:pt idx="15849">
                  <c:v>1E-4</c:v>
                </c:pt>
                <c:pt idx="15850">
                  <c:v>1E-4</c:v>
                </c:pt>
                <c:pt idx="15851">
                  <c:v>1.0001</c:v>
                </c:pt>
                <c:pt idx="15852">
                  <c:v>1E-4</c:v>
                </c:pt>
                <c:pt idx="15853">
                  <c:v>1E-4</c:v>
                </c:pt>
                <c:pt idx="15854">
                  <c:v>1E-4</c:v>
                </c:pt>
                <c:pt idx="15855">
                  <c:v>1.0001</c:v>
                </c:pt>
                <c:pt idx="15856">
                  <c:v>1.0001</c:v>
                </c:pt>
                <c:pt idx="15857">
                  <c:v>1E-4</c:v>
                </c:pt>
                <c:pt idx="15858">
                  <c:v>1E-4</c:v>
                </c:pt>
                <c:pt idx="15859">
                  <c:v>3.0001000000000002</c:v>
                </c:pt>
                <c:pt idx="15860">
                  <c:v>1.0001</c:v>
                </c:pt>
                <c:pt idx="15861">
                  <c:v>1E-4</c:v>
                </c:pt>
                <c:pt idx="15862">
                  <c:v>1E-4</c:v>
                </c:pt>
                <c:pt idx="15863">
                  <c:v>1E-4</c:v>
                </c:pt>
                <c:pt idx="15864">
                  <c:v>1E-4</c:v>
                </c:pt>
                <c:pt idx="15865">
                  <c:v>1E-4</c:v>
                </c:pt>
                <c:pt idx="15866">
                  <c:v>1.0001</c:v>
                </c:pt>
                <c:pt idx="15867">
                  <c:v>1E-4</c:v>
                </c:pt>
                <c:pt idx="15868">
                  <c:v>1E-4</c:v>
                </c:pt>
                <c:pt idx="15869">
                  <c:v>1.0001</c:v>
                </c:pt>
                <c:pt idx="15870">
                  <c:v>1E-4</c:v>
                </c:pt>
                <c:pt idx="15871">
                  <c:v>1E-4</c:v>
                </c:pt>
                <c:pt idx="15872">
                  <c:v>1E-4</c:v>
                </c:pt>
                <c:pt idx="15873">
                  <c:v>1E-4</c:v>
                </c:pt>
                <c:pt idx="15874">
                  <c:v>1E-4</c:v>
                </c:pt>
                <c:pt idx="15875">
                  <c:v>1E-4</c:v>
                </c:pt>
                <c:pt idx="15876">
                  <c:v>1E-4</c:v>
                </c:pt>
                <c:pt idx="15877">
                  <c:v>1E-4</c:v>
                </c:pt>
                <c:pt idx="15878">
                  <c:v>1E-4</c:v>
                </c:pt>
                <c:pt idx="15879">
                  <c:v>1.0001</c:v>
                </c:pt>
                <c:pt idx="15880">
                  <c:v>1E-4</c:v>
                </c:pt>
                <c:pt idx="15881">
                  <c:v>1E-4</c:v>
                </c:pt>
                <c:pt idx="15882">
                  <c:v>1E-4</c:v>
                </c:pt>
                <c:pt idx="15883">
                  <c:v>1E-4</c:v>
                </c:pt>
                <c:pt idx="15884">
                  <c:v>1.0001</c:v>
                </c:pt>
                <c:pt idx="15885">
                  <c:v>1E-4</c:v>
                </c:pt>
                <c:pt idx="15886">
                  <c:v>1E-4</c:v>
                </c:pt>
                <c:pt idx="15887">
                  <c:v>1E-4</c:v>
                </c:pt>
                <c:pt idx="15888">
                  <c:v>1.0001</c:v>
                </c:pt>
                <c:pt idx="15889">
                  <c:v>1.0001</c:v>
                </c:pt>
                <c:pt idx="15890">
                  <c:v>1E-4</c:v>
                </c:pt>
                <c:pt idx="15891">
                  <c:v>1E-4</c:v>
                </c:pt>
                <c:pt idx="15892">
                  <c:v>1E-4</c:v>
                </c:pt>
                <c:pt idx="15893">
                  <c:v>1.0001</c:v>
                </c:pt>
                <c:pt idx="15894">
                  <c:v>1E-4</c:v>
                </c:pt>
                <c:pt idx="15895">
                  <c:v>1.0001</c:v>
                </c:pt>
                <c:pt idx="15896">
                  <c:v>1.0001</c:v>
                </c:pt>
                <c:pt idx="15897">
                  <c:v>1E-4</c:v>
                </c:pt>
                <c:pt idx="15898">
                  <c:v>2.0001000000000002</c:v>
                </c:pt>
                <c:pt idx="15899">
                  <c:v>1E-4</c:v>
                </c:pt>
                <c:pt idx="15900">
                  <c:v>1.0001</c:v>
                </c:pt>
                <c:pt idx="15901">
                  <c:v>1.0001</c:v>
                </c:pt>
                <c:pt idx="15902">
                  <c:v>1E-4</c:v>
                </c:pt>
                <c:pt idx="15903">
                  <c:v>1E-4</c:v>
                </c:pt>
                <c:pt idx="15904">
                  <c:v>1E-4</c:v>
                </c:pt>
                <c:pt idx="15905">
                  <c:v>1E-4</c:v>
                </c:pt>
                <c:pt idx="15906">
                  <c:v>1.0001</c:v>
                </c:pt>
                <c:pt idx="15907">
                  <c:v>1E-4</c:v>
                </c:pt>
                <c:pt idx="15908">
                  <c:v>1.0001</c:v>
                </c:pt>
                <c:pt idx="15909">
                  <c:v>1E-4</c:v>
                </c:pt>
                <c:pt idx="15910">
                  <c:v>1E-4</c:v>
                </c:pt>
                <c:pt idx="15911">
                  <c:v>1E-4</c:v>
                </c:pt>
                <c:pt idx="15912">
                  <c:v>1.0001</c:v>
                </c:pt>
                <c:pt idx="15913">
                  <c:v>1E-4</c:v>
                </c:pt>
                <c:pt idx="15914">
                  <c:v>1E-4</c:v>
                </c:pt>
                <c:pt idx="15915">
                  <c:v>1.0001</c:v>
                </c:pt>
                <c:pt idx="15916">
                  <c:v>1.0001</c:v>
                </c:pt>
                <c:pt idx="15917">
                  <c:v>1E-4</c:v>
                </c:pt>
                <c:pt idx="15918">
                  <c:v>1E-4</c:v>
                </c:pt>
                <c:pt idx="15919">
                  <c:v>1E-4</c:v>
                </c:pt>
                <c:pt idx="15920">
                  <c:v>1E-4</c:v>
                </c:pt>
                <c:pt idx="15921">
                  <c:v>1E-4</c:v>
                </c:pt>
                <c:pt idx="15922">
                  <c:v>1.0001</c:v>
                </c:pt>
                <c:pt idx="15923">
                  <c:v>1E-4</c:v>
                </c:pt>
                <c:pt idx="15924">
                  <c:v>1E-4</c:v>
                </c:pt>
                <c:pt idx="15925">
                  <c:v>1E-4</c:v>
                </c:pt>
                <c:pt idx="15926">
                  <c:v>1E-4</c:v>
                </c:pt>
                <c:pt idx="15927">
                  <c:v>1E-4</c:v>
                </c:pt>
                <c:pt idx="15928">
                  <c:v>1E-4</c:v>
                </c:pt>
                <c:pt idx="15929">
                  <c:v>1E-4</c:v>
                </c:pt>
                <c:pt idx="15930">
                  <c:v>1E-4</c:v>
                </c:pt>
                <c:pt idx="15931">
                  <c:v>1.0001</c:v>
                </c:pt>
                <c:pt idx="15932">
                  <c:v>1E-4</c:v>
                </c:pt>
                <c:pt idx="15933">
                  <c:v>1E-4</c:v>
                </c:pt>
                <c:pt idx="15934">
                  <c:v>1E-4</c:v>
                </c:pt>
                <c:pt idx="15935">
                  <c:v>1E-4</c:v>
                </c:pt>
                <c:pt idx="15936">
                  <c:v>1E-4</c:v>
                </c:pt>
                <c:pt idx="15937">
                  <c:v>1.0001</c:v>
                </c:pt>
                <c:pt idx="15938">
                  <c:v>1.0001</c:v>
                </c:pt>
                <c:pt idx="15939">
                  <c:v>1.0001</c:v>
                </c:pt>
                <c:pt idx="15940">
                  <c:v>5.0000999999999998</c:v>
                </c:pt>
                <c:pt idx="15941">
                  <c:v>1E-4</c:v>
                </c:pt>
                <c:pt idx="15942">
                  <c:v>1.0001</c:v>
                </c:pt>
                <c:pt idx="15943">
                  <c:v>1E-4</c:v>
                </c:pt>
                <c:pt idx="15944">
                  <c:v>1E-4</c:v>
                </c:pt>
                <c:pt idx="15945">
                  <c:v>1E-4</c:v>
                </c:pt>
                <c:pt idx="15946">
                  <c:v>1E-4</c:v>
                </c:pt>
                <c:pt idx="15947">
                  <c:v>1E-4</c:v>
                </c:pt>
                <c:pt idx="15948">
                  <c:v>1E-4</c:v>
                </c:pt>
                <c:pt idx="15949">
                  <c:v>1.0001</c:v>
                </c:pt>
                <c:pt idx="15950">
                  <c:v>1E-4</c:v>
                </c:pt>
                <c:pt idx="15951">
                  <c:v>3.0001000000000002</c:v>
                </c:pt>
                <c:pt idx="15952">
                  <c:v>1.0001</c:v>
                </c:pt>
                <c:pt idx="15953">
                  <c:v>1E-4</c:v>
                </c:pt>
                <c:pt idx="15954">
                  <c:v>1E-4</c:v>
                </c:pt>
                <c:pt idx="15955">
                  <c:v>1.0001</c:v>
                </c:pt>
                <c:pt idx="15956">
                  <c:v>1E-4</c:v>
                </c:pt>
                <c:pt idx="15957">
                  <c:v>1E-4</c:v>
                </c:pt>
                <c:pt idx="15958">
                  <c:v>1E-4</c:v>
                </c:pt>
                <c:pt idx="15959">
                  <c:v>1E-4</c:v>
                </c:pt>
                <c:pt idx="15960">
                  <c:v>1E-4</c:v>
                </c:pt>
                <c:pt idx="15961">
                  <c:v>1E-4</c:v>
                </c:pt>
                <c:pt idx="15962">
                  <c:v>1.0001</c:v>
                </c:pt>
                <c:pt idx="15963">
                  <c:v>1E-4</c:v>
                </c:pt>
                <c:pt idx="15964">
                  <c:v>1.0001</c:v>
                </c:pt>
                <c:pt idx="15965">
                  <c:v>1E-4</c:v>
                </c:pt>
                <c:pt idx="15966">
                  <c:v>1.0001</c:v>
                </c:pt>
                <c:pt idx="15967">
                  <c:v>1.0001</c:v>
                </c:pt>
                <c:pt idx="15968">
                  <c:v>1E-4</c:v>
                </c:pt>
                <c:pt idx="15969">
                  <c:v>1E-4</c:v>
                </c:pt>
                <c:pt idx="15970">
                  <c:v>1E-4</c:v>
                </c:pt>
                <c:pt idx="15971">
                  <c:v>1E-4</c:v>
                </c:pt>
                <c:pt idx="15972">
                  <c:v>1E-4</c:v>
                </c:pt>
                <c:pt idx="15973">
                  <c:v>1E-4</c:v>
                </c:pt>
                <c:pt idx="15974">
                  <c:v>1.0001</c:v>
                </c:pt>
                <c:pt idx="15975">
                  <c:v>1E-4</c:v>
                </c:pt>
                <c:pt idx="15976">
                  <c:v>1E-4</c:v>
                </c:pt>
                <c:pt idx="15977">
                  <c:v>1E-4</c:v>
                </c:pt>
                <c:pt idx="15978">
                  <c:v>1E-4</c:v>
                </c:pt>
                <c:pt idx="15979">
                  <c:v>1.0001</c:v>
                </c:pt>
                <c:pt idx="15980">
                  <c:v>1E-4</c:v>
                </c:pt>
                <c:pt idx="15981">
                  <c:v>1E-4</c:v>
                </c:pt>
                <c:pt idx="15982">
                  <c:v>1E-4</c:v>
                </c:pt>
                <c:pt idx="15983">
                  <c:v>1E-4</c:v>
                </c:pt>
                <c:pt idx="15984">
                  <c:v>1E-4</c:v>
                </c:pt>
                <c:pt idx="15985">
                  <c:v>1E-4</c:v>
                </c:pt>
                <c:pt idx="15986">
                  <c:v>1E-4</c:v>
                </c:pt>
                <c:pt idx="15987">
                  <c:v>1E-4</c:v>
                </c:pt>
                <c:pt idx="15988">
                  <c:v>1E-4</c:v>
                </c:pt>
                <c:pt idx="15989">
                  <c:v>1.0001</c:v>
                </c:pt>
                <c:pt idx="15990">
                  <c:v>1.0001</c:v>
                </c:pt>
                <c:pt idx="15991">
                  <c:v>1.0001</c:v>
                </c:pt>
                <c:pt idx="15992">
                  <c:v>3.0001000000000002</c:v>
                </c:pt>
                <c:pt idx="15993">
                  <c:v>8.0000999999999998</c:v>
                </c:pt>
                <c:pt idx="15994">
                  <c:v>4.0000999999999998</c:v>
                </c:pt>
                <c:pt idx="15995">
                  <c:v>3.0001000000000002</c:v>
                </c:pt>
                <c:pt idx="15996">
                  <c:v>1.0001</c:v>
                </c:pt>
                <c:pt idx="15997">
                  <c:v>1E-4</c:v>
                </c:pt>
                <c:pt idx="15998">
                  <c:v>1E-4</c:v>
                </c:pt>
                <c:pt idx="15999">
                  <c:v>1.0001</c:v>
                </c:pt>
                <c:pt idx="16000">
                  <c:v>896266.00009999995</c:v>
                </c:pt>
                <c:pt idx="16001">
                  <c:v>2.0001000000000002</c:v>
                </c:pt>
                <c:pt idx="16002">
                  <c:v>3.0001000000000002</c:v>
                </c:pt>
                <c:pt idx="16003">
                  <c:v>3.0001000000000002</c:v>
                </c:pt>
                <c:pt idx="16004">
                  <c:v>4.0000999999999998</c:v>
                </c:pt>
                <c:pt idx="16005">
                  <c:v>1.0001</c:v>
                </c:pt>
                <c:pt idx="16006">
                  <c:v>2.0001000000000002</c:v>
                </c:pt>
                <c:pt idx="16007">
                  <c:v>1.0001</c:v>
                </c:pt>
                <c:pt idx="16008">
                  <c:v>4.0000999999999998</c:v>
                </c:pt>
                <c:pt idx="16009">
                  <c:v>1.0001</c:v>
                </c:pt>
                <c:pt idx="16010">
                  <c:v>1.0001</c:v>
                </c:pt>
                <c:pt idx="16011">
                  <c:v>5.0000999999999998</c:v>
                </c:pt>
                <c:pt idx="16012">
                  <c:v>2.0001000000000002</c:v>
                </c:pt>
                <c:pt idx="16013">
                  <c:v>1E-4</c:v>
                </c:pt>
                <c:pt idx="16014">
                  <c:v>2.0001000000000002</c:v>
                </c:pt>
                <c:pt idx="16015">
                  <c:v>1.0001</c:v>
                </c:pt>
                <c:pt idx="16016">
                  <c:v>1.0001</c:v>
                </c:pt>
                <c:pt idx="16017">
                  <c:v>1E-4</c:v>
                </c:pt>
                <c:pt idx="16018">
                  <c:v>1.0001</c:v>
                </c:pt>
                <c:pt idx="16019">
                  <c:v>2.0001000000000002</c:v>
                </c:pt>
                <c:pt idx="16020">
                  <c:v>2.0001000000000002</c:v>
                </c:pt>
                <c:pt idx="16021">
                  <c:v>2.0001000000000002</c:v>
                </c:pt>
                <c:pt idx="16022">
                  <c:v>4.0000999999999998</c:v>
                </c:pt>
                <c:pt idx="16023">
                  <c:v>5.0000999999999998</c:v>
                </c:pt>
                <c:pt idx="16024">
                  <c:v>2.0001000000000002</c:v>
                </c:pt>
                <c:pt idx="16025">
                  <c:v>3.0001000000000002</c:v>
                </c:pt>
                <c:pt idx="16026">
                  <c:v>4.0000999999999998</c:v>
                </c:pt>
                <c:pt idx="16027">
                  <c:v>5.0000999999999998</c:v>
                </c:pt>
                <c:pt idx="16028">
                  <c:v>10.0001</c:v>
                </c:pt>
                <c:pt idx="16029">
                  <c:v>6.0000999999999998</c:v>
                </c:pt>
                <c:pt idx="16030">
                  <c:v>7.0000999999999998</c:v>
                </c:pt>
                <c:pt idx="16031">
                  <c:v>3.0001000000000002</c:v>
                </c:pt>
                <c:pt idx="16032">
                  <c:v>7.0000999999999998</c:v>
                </c:pt>
                <c:pt idx="16033">
                  <c:v>7.0000999999999998</c:v>
                </c:pt>
                <c:pt idx="16034">
                  <c:v>4.0000999999999998</c:v>
                </c:pt>
                <c:pt idx="16035">
                  <c:v>4.0000999999999998</c:v>
                </c:pt>
                <c:pt idx="16036">
                  <c:v>1.0001</c:v>
                </c:pt>
                <c:pt idx="16037">
                  <c:v>1.0001</c:v>
                </c:pt>
                <c:pt idx="16038">
                  <c:v>1.0001</c:v>
                </c:pt>
                <c:pt idx="16039">
                  <c:v>1.0001</c:v>
                </c:pt>
                <c:pt idx="16040">
                  <c:v>3.0001000000000002</c:v>
                </c:pt>
                <c:pt idx="16041">
                  <c:v>1.0001</c:v>
                </c:pt>
                <c:pt idx="16042">
                  <c:v>1E-4</c:v>
                </c:pt>
                <c:pt idx="16043">
                  <c:v>1.0001</c:v>
                </c:pt>
                <c:pt idx="16044">
                  <c:v>1.0001</c:v>
                </c:pt>
                <c:pt idx="16045">
                  <c:v>1E-4</c:v>
                </c:pt>
                <c:pt idx="16046">
                  <c:v>2.0001000000000002</c:v>
                </c:pt>
                <c:pt idx="16047">
                  <c:v>1.0001</c:v>
                </c:pt>
                <c:pt idx="16048">
                  <c:v>1E-4</c:v>
                </c:pt>
                <c:pt idx="16049">
                  <c:v>1.0001</c:v>
                </c:pt>
                <c:pt idx="16050">
                  <c:v>1.0001</c:v>
                </c:pt>
                <c:pt idx="16051">
                  <c:v>1E-4</c:v>
                </c:pt>
                <c:pt idx="16052">
                  <c:v>1E-4</c:v>
                </c:pt>
                <c:pt idx="16053">
                  <c:v>1E-4</c:v>
                </c:pt>
                <c:pt idx="16054">
                  <c:v>2.0001000000000002</c:v>
                </c:pt>
                <c:pt idx="16055">
                  <c:v>1.0001</c:v>
                </c:pt>
                <c:pt idx="16056">
                  <c:v>1.0001</c:v>
                </c:pt>
                <c:pt idx="16057">
                  <c:v>1.0001</c:v>
                </c:pt>
                <c:pt idx="16058">
                  <c:v>1E-4</c:v>
                </c:pt>
                <c:pt idx="16059">
                  <c:v>1E-4</c:v>
                </c:pt>
                <c:pt idx="16060">
                  <c:v>1E-4</c:v>
                </c:pt>
                <c:pt idx="16061">
                  <c:v>1E-4</c:v>
                </c:pt>
                <c:pt idx="16062">
                  <c:v>1.0001</c:v>
                </c:pt>
                <c:pt idx="16063">
                  <c:v>1E-4</c:v>
                </c:pt>
                <c:pt idx="16064">
                  <c:v>1E-4</c:v>
                </c:pt>
                <c:pt idx="16065">
                  <c:v>1E-4</c:v>
                </c:pt>
                <c:pt idx="16066">
                  <c:v>1E-4</c:v>
                </c:pt>
                <c:pt idx="16067">
                  <c:v>1E-4</c:v>
                </c:pt>
                <c:pt idx="16068">
                  <c:v>1E-4</c:v>
                </c:pt>
                <c:pt idx="16069">
                  <c:v>1E-4</c:v>
                </c:pt>
                <c:pt idx="16070">
                  <c:v>1E-4</c:v>
                </c:pt>
                <c:pt idx="16071">
                  <c:v>1E-4</c:v>
                </c:pt>
                <c:pt idx="16072">
                  <c:v>1E-4</c:v>
                </c:pt>
                <c:pt idx="16073">
                  <c:v>1E-4</c:v>
                </c:pt>
                <c:pt idx="16074">
                  <c:v>1E-4</c:v>
                </c:pt>
                <c:pt idx="16075">
                  <c:v>1E-4</c:v>
                </c:pt>
                <c:pt idx="16076">
                  <c:v>1.0001</c:v>
                </c:pt>
                <c:pt idx="16077">
                  <c:v>1E-4</c:v>
                </c:pt>
                <c:pt idx="16078">
                  <c:v>1E-4</c:v>
                </c:pt>
                <c:pt idx="16079">
                  <c:v>1E-4</c:v>
                </c:pt>
                <c:pt idx="16080">
                  <c:v>1E-4</c:v>
                </c:pt>
                <c:pt idx="16081">
                  <c:v>1.0001</c:v>
                </c:pt>
                <c:pt idx="16082">
                  <c:v>1E-4</c:v>
                </c:pt>
                <c:pt idx="16083">
                  <c:v>1.0001</c:v>
                </c:pt>
                <c:pt idx="16084">
                  <c:v>1.0001</c:v>
                </c:pt>
                <c:pt idx="16085">
                  <c:v>1.0001</c:v>
                </c:pt>
                <c:pt idx="16086">
                  <c:v>1E-4</c:v>
                </c:pt>
                <c:pt idx="16087">
                  <c:v>1E-4</c:v>
                </c:pt>
                <c:pt idx="16088">
                  <c:v>1.0001</c:v>
                </c:pt>
                <c:pt idx="16089">
                  <c:v>1.0001</c:v>
                </c:pt>
                <c:pt idx="16090">
                  <c:v>1E-4</c:v>
                </c:pt>
                <c:pt idx="16091">
                  <c:v>1E-4</c:v>
                </c:pt>
                <c:pt idx="16092">
                  <c:v>1E-4</c:v>
                </c:pt>
                <c:pt idx="16093">
                  <c:v>1.0001</c:v>
                </c:pt>
                <c:pt idx="16094">
                  <c:v>1E-4</c:v>
                </c:pt>
                <c:pt idx="16095">
                  <c:v>1E-4</c:v>
                </c:pt>
                <c:pt idx="16096">
                  <c:v>1E-4</c:v>
                </c:pt>
                <c:pt idx="16097">
                  <c:v>1E-4</c:v>
                </c:pt>
                <c:pt idx="16098">
                  <c:v>1.0001</c:v>
                </c:pt>
                <c:pt idx="16099">
                  <c:v>1E-4</c:v>
                </c:pt>
                <c:pt idx="16100">
                  <c:v>2.0001000000000002</c:v>
                </c:pt>
                <c:pt idx="16101">
                  <c:v>1E-4</c:v>
                </c:pt>
                <c:pt idx="16102">
                  <c:v>1E-4</c:v>
                </c:pt>
                <c:pt idx="16103">
                  <c:v>2.0001000000000002</c:v>
                </c:pt>
                <c:pt idx="16104">
                  <c:v>1.0001</c:v>
                </c:pt>
                <c:pt idx="16105">
                  <c:v>2.0001000000000002</c:v>
                </c:pt>
                <c:pt idx="16106">
                  <c:v>3.0001000000000002</c:v>
                </c:pt>
                <c:pt idx="16107">
                  <c:v>1.0001</c:v>
                </c:pt>
                <c:pt idx="16108">
                  <c:v>1.0001</c:v>
                </c:pt>
                <c:pt idx="16109">
                  <c:v>2.0001000000000002</c:v>
                </c:pt>
                <c:pt idx="16110">
                  <c:v>1E-4</c:v>
                </c:pt>
                <c:pt idx="16111">
                  <c:v>3.0001000000000002</c:v>
                </c:pt>
                <c:pt idx="16112">
                  <c:v>1E-4</c:v>
                </c:pt>
                <c:pt idx="16113">
                  <c:v>2.0001000000000002</c:v>
                </c:pt>
                <c:pt idx="16114">
                  <c:v>2.0001000000000002</c:v>
                </c:pt>
                <c:pt idx="16115">
                  <c:v>1E-4</c:v>
                </c:pt>
                <c:pt idx="16116">
                  <c:v>1E-4</c:v>
                </c:pt>
                <c:pt idx="16117">
                  <c:v>1E-4</c:v>
                </c:pt>
                <c:pt idx="16118">
                  <c:v>1E-4</c:v>
                </c:pt>
                <c:pt idx="16119">
                  <c:v>2.0001000000000002</c:v>
                </c:pt>
                <c:pt idx="16120">
                  <c:v>1.0001</c:v>
                </c:pt>
                <c:pt idx="16121">
                  <c:v>1.0001</c:v>
                </c:pt>
                <c:pt idx="16122">
                  <c:v>1E-4</c:v>
                </c:pt>
                <c:pt idx="16123">
                  <c:v>1E-4</c:v>
                </c:pt>
                <c:pt idx="16124">
                  <c:v>1E-4</c:v>
                </c:pt>
                <c:pt idx="16125">
                  <c:v>1E-4</c:v>
                </c:pt>
                <c:pt idx="16126">
                  <c:v>2.0001000000000002</c:v>
                </c:pt>
                <c:pt idx="16127">
                  <c:v>1.0001</c:v>
                </c:pt>
                <c:pt idx="16128">
                  <c:v>1.0001</c:v>
                </c:pt>
                <c:pt idx="16129">
                  <c:v>1E-4</c:v>
                </c:pt>
                <c:pt idx="16130">
                  <c:v>1.0001</c:v>
                </c:pt>
                <c:pt idx="16131">
                  <c:v>1E-4</c:v>
                </c:pt>
                <c:pt idx="16132">
                  <c:v>1E-4</c:v>
                </c:pt>
                <c:pt idx="16133">
                  <c:v>1E-4</c:v>
                </c:pt>
                <c:pt idx="16134">
                  <c:v>1E-4</c:v>
                </c:pt>
                <c:pt idx="16135">
                  <c:v>1.0001</c:v>
                </c:pt>
                <c:pt idx="16136">
                  <c:v>1E-4</c:v>
                </c:pt>
                <c:pt idx="16137">
                  <c:v>1.0001</c:v>
                </c:pt>
                <c:pt idx="16138">
                  <c:v>1E-4</c:v>
                </c:pt>
                <c:pt idx="16139">
                  <c:v>1.0001</c:v>
                </c:pt>
                <c:pt idx="16140">
                  <c:v>1E-4</c:v>
                </c:pt>
                <c:pt idx="16141">
                  <c:v>1E-4</c:v>
                </c:pt>
                <c:pt idx="16142">
                  <c:v>1.0001</c:v>
                </c:pt>
                <c:pt idx="16143">
                  <c:v>1E-4</c:v>
                </c:pt>
                <c:pt idx="16144">
                  <c:v>1E-4</c:v>
                </c:pt>
                <c:pt idx="16145">
                  <c:v>1E-4</c:v>
                </c:pt>
                <c:pt idx="16146">
                  <c:v>1E-4</c:v>
                </c:pt>
                <c:pt idx="16147">
                  <c:v>1.0001</c:v>
                </c:pt>
                <c:pt idx="16148">
                  <c:v>1E-4</c:v>
                </c:pt>
                <c:pt idx="16149">
                  <c:v>1E-4</c:v>
                </c:pt>
                <c:pt idx="16150">
                  <c:v>1E-4</c:v>
                </c:pt>
                <c:pt idx="16151">
                  <c:v>1E-4</c:v>
                </c:pt>
                <c:pt idx="16152">
                  <c:v>1E-4</c:v>
                </c:pt>
                <c:pt idx="16153">
                  <c:v>1E-4</c:v>
                </c:pt>
                <c:pt idx="16154">
                  <c:v>1E-4</c:v>
                </c:pt>
                <c:pt idx="16155">
                  <c:v>1E-4</c:v>
                </c:pt>
                <c:pt idx="16156">
                  <c:v>1E-4</c:v>
                </c:pt>
                <c:pt idx="16157">
                  <c:v>1E-4</c:v>
                </c:pt>
                <c:pt idx="16158">
                  <c:v>1.0001</c:v>
                </c:pt>
                <c:pt idx="16159">
                  <c:v>1E-4</c:v>
                </c:pt>
                <c:pt idx="16160">
                  <c:v>1E-4</c:v>
                </c:pt>
                <c:pt idx="16161">
                  <c:v>1E-4</c:v>
                </c:pt>
                <c:pt idx="16162">
                  <c:v>1E-4</c:v>
                </c:pt>
                <c:pt idx="16163">
                  <c:v>1E-4</c:v>
                </c:pt>
                <c:pt idx="16164">
                  <c:v>1E-4</c:v>
                </c:pt>
                <c:pt idx="16165">
                  <c:v>1E-4</c:v>
                </c:pt>
                <c:pt idx="16166">
                  <c:v>1E-4</c:v>
                </c:pt>
                <c:pt idx="16167">
                  <c:v>1E-4</c:v>
                </c:pt>
                <c:pt idx="16168">
                  <c:v>1.0001</c:v>
                </c:pt>
                <c:pt idx="16169">
                  <c:v>1E-4</c:v>
                </c:pt>
                <c:pt idx="16170">
                  <c:v>1.0001</c:v>
                </c:pt>
                <c:pt idx="16171">
                  <c:v>3.0001000000000002</c:v>
                </c:pt>
                <c:pt idx="16172">
                  <c:v>2.0001000000000002</c:v>
                </c:pt>
                <c:pt idx="16173">
                  <c:v>2.0001000000000002</c:v>
                </c:pt>
                <c:pt idx="16174">
                  <c:v>1.0001</c:v>
                </c:pt>
                <c:pt idx="16175">
                  <c:v>1.0001</c:v>
                </c:pt>
                <c:pt idx="16176">
                  <c:v>2.0001000000000002</c:v>
                </c:pt>
                <c:pt idx="16177">
                  <c:v>1E-4</c:v>
                </c:pt>
                <c:pt idx="16178">
                  <c:v>1E-4</c:v>
                </c:pt>
                <c:pt idx="16179">
                  <c:v>1E-4</c:v>
                </c:pt>
                <c:pt idx="16180">
                  <c:v>2.0001000000000002</c:v>
                </c:pt>
                <c:pt idx="16181">
                  <c:v>4.0000999999999998</c:v>
                </c:pt>
                <c:pt idx="16182">
                  <c:v>1E-4</c:v>
                </c:pt>
                <c:pt idx="16183">
                  <c:v>1E-4</c:v>
                </c:pt>
                <c:pt idx="16184">
                  <c:v>1E-4</c:v>
                </c:pt>
                <c:pt idx="16185">
                  <c:v>1E-4</c:v>
                </c:pt>
                <c:pt idx="16186">
                  <c:v>2.0001000000000002</c:v>
                </c:pt>
                <c:pt idx="16187">
                  <c:v>1E-4</c:v>
                </c:pt>
                <c:pt idx="16188">
                  <c:v>2.0001000000000002</c:v>
                </c:pt>
                <c:pt idx="16189">
                  <c:v>2.0001000000000002</c:v>
                </c:pt>
                <c:pt idx="16190">
                  <c:v>2.0001000000000002</c:v>
                </c:pt>
                <c:pt idx="16191">
                  <c:v>3.0001000000000002</c:v>
                </c:pt>
                <c:pt idx="16192">
                  <c:v>1.0001</c:v>
                </c:pt>
                <c:pt idx="16193">
                  <c:v>1E-4</c:v>
                </c:pt>
                <c:pt idx="16194">
                  <c:v>1E-4</c:v>
                </c:pt>
                <c:pt idx="16195">
                  <c:v>2.0001000000000002</c:v>
                </c:pt>
                <c:pt idx="16196">
                  <c:v>1.0001</c:v>
                </c:pt>
                <c:pt idx="16197">
                  <c:v>1E-4</c:v>
                </c:pt>
                <c:pt idx="16198">
                  <c:v>1E-4</c:v>
                </c:pt>
                <c:pt idx="16199">
                  <c:v>1E-4</c:v>
                </c:pt>
                <c:pt idx="16200">
                  <c:v>1.0001</c:v>
                </c:pt>
                <c:pt idx="16201">
                  <c:v>1.0001</c:v>
                </c:pt>
                <c:pt idx="16202">
                  <c:v>1E-4</c:v>
                </c:pt>
                <c:pt idx="16203">
                  <c:v>1.0001</c:v>
                </c:pt>
                <c:pt idx="16204">
                  <c:v>1E-4</c:v>
                </c:pt>
                <c:pt idx="16205">
                  <c:v>1E-4</c:v>
                </c:pt>
                <c:pt idx="16206">
                  <c:v>1.0001</c:v>
                </c:pt>
                <c:pt idx="16207">
                  <c:v>2.0001000000000002</c:v>
                </c:pt>
                <c:pt idx="16208">
                  <c:v>1E-4</c:v>
                </c:pt>
                <c:pt idx="16209">
                  <c:v>1E-4</c:v>
                </c:pt>
                <c:pt idx="16210">
                  <c:v>1E-4</c:v>
                </c:pt>
                <c:pt idx="16211">
                  <c:v>1.0001</c:v>
                </c:pt>
                <c:pt idx="16212">
                  <c:v>1.0001</c:v>
                </c:pt>
                <c:pt idx="16213">
                  <c:v>1.0001</c:v>
                </c:pt>
                <c:pt idx="16214">
                  <c:v>1E-4</c:v>
                </c:pt>
                <c:pt idx="16215">
                  <c:v>1.0001</c:v>
                </c:pt>
                <c:pt idx="16216">
                  <c:v>1E-4</c:v>
                </c:pt>
                <c:pt idx="16217">
                  <c:v>1.0001</c:v>
                </c:pt>
                <c:pt idx="16218">
                  <c:v>1E-4</c:v>
                </c:pt>
                <c:pt idx="16219">
                  <c:v>1E-4</c:v>
                </c:pt>
                <c:pt idx="16220">
                  <c:v>1E-4</c:v>
                </c:pt>
                <c:pt idx="16221">
                  <c:v>1E-4</c:v>
                </c:pt>
                <c:pt idx="16222">
                  <c:v>1.0001</c:v>
                </c:pt>
                <c:pt idx="16223">
                  <c:v>1E-4</c:v>
                </c:pt>
                <c:pt idx="16224">
                  <c:v>1.0001</c:v>
                </c:pt>
                <c:pt idx="16225">
                  <c:v>1.0001</c:v>
                </c:pt>
                <c:pt idx="16226">
                  <c:v>1.0001</c:v>
                </c:pt>
                <c:pt idx="16227">
                  <c:v>1E-4</c:v>
                </c:pt>
                <c:pt idx="16228">
                  <c:v>1.0001</c:v>
                </c:pt>
                <c:pt idx="16229">
                  <c:v>1.0001</c:v>
                </c:pt>
                <c:pt idx="16230">
                  <c:v>1E-4</c:v>
                </c:pt>
                <c:pt idx="16231">
                  <c:v>1.0001</c:v>
                </c:pt>
                <c:pt idx="16232">
                  <c:v>1.0001</c:v>
                </c:pt>
                <c:pt idx="16233">
                  <c:v>1E-4</c:v>
                </c:pt>
                <c:pt idx="16234">
                  <c:v>4.0000999999999998</c:v>
                </c:pt>
                <c:pt idx="16235">
                  <c:v>1E-4</c:v>
                </c:pt>
                <c:pt idx="16236">
                  <c:v>3.0001000000000002</c:v>
                </c:pt>
                <c:pt idx="16237">
                  <c:v>1E-4</c:v>
                </c:pt>
                <c:pt idx="16238">
                  <c:v>1.0001</c:v>
                </c:pt>
                <c:pt idx="16239">
                  <c:v>2.0001000000000002</c:v>
                </c:pt>
                <c:pt idx="16240">
                  <c:v>1E-4</c:v>
                </c:pt>
                <c:pt idx="16241">
                  <c:v>1E-4</c:v>
                </c:pt>
                <c:pt idx="16242">
                  <c:v>1E-4</c:v>
                </c:pt>
                <c:pt idx="16243">
                  <c:v>1.0001</c:v>
                </c:pt>
                <c:pt idx="16244">
                  <c:v>1.0001</c:v>
                </c:pt>
                <c:pt idx="16245">
                  <c:v>2.0001000000000002</c:v>
                </c:pt>
                <c:pt idx="16246">
                  <c:v>3.0001000000000002</c:v>
                </c:pt>
                <c:pt idx="16247">
                  <c:v>2.0001000000000002</c:v>
                </c:pt>
                <c:pt idx="16248">
                  <c:v>2.0001000000000002</c:v>
                </c:pt>
                <c:pt idx="16249">
                  <c:v>2.0001000000000002</c:v>
                </c:pt>
                <c:pt idx="16250">
                  <c:v>1E-4</c:v>
                </c:pt>
                <c:pt idx="16251">
                  <c:v>3.0001000000000002</c:v>
                </c:pt>
                <c:pt idx="16252">
                  <c:v>4.0000999999999998</c:v>
                </c:pt>
                <c:pt idx="16253">
                  <c:v>1E-4</c:v>
                </c:pt>
                <c:pt idx="16254">
                  <c:v>2.0001000000000002</c:v>
                </c:pt>
                <c:pt idx="16255">
                  <c:v>2.0001000000000002</c:v>
                </c:pt>
                <c:pt idx="16256">
                  <c:v>3.0001000000000002</c:v>
                </c:pt>
                <c:pt idx="16257">
                  <c:v>2.0001000000000002</c:v>
                </c:pt>
                <c:pt idx="16258">
                  <c:v>3.0001000000000002</c:v>
                </c:pt>
                <c:pt idx="16259">
                  <c:v>1E-4</c:v>
                </c:pt>
                <c:pt idx="16260">
                  <c:v>2.0001000000000002</c:v>
                </c:pt>
                <c:pt idx="16261">
                  <c:v>3.0001000000000002</c:v>
                </c:pt>
                <c:pt idx="16262">
                  <c:v>1E-4</c:v>
                </c:pt>
                <c:pt idx="16263">
                  <c:v>2.0001000000000002</c:v>
                </c:pt>
                <c:pt idx="16264">
                  <c:v>1.0001</c:v>
                </c:pt>
                <c:pt idx="16265">
                  <c:v>1E-4</c:v>
                </c:pt>
                <c:pt idx="16266">
                  <c:v>2.0001000000000002</c:v>
                </c:pt>
                <c:pt idx="16267">
                  <c:v>1E-4</c:v>
                </c:pt>
                <c:pt idx="16268">
                  <c:v>1.0001</c:v>
                </c:pt>
                <c:pt idx="16269">
                  <c:v>1E-4</c:v>
                </c:pt>
                <c:pt idx="16270">
                  <c:v>1.0001</c:v>
                </c:pt>
                <c:pt idx="16271">
                  <c:v>1E-4</c:v>
                </c:pt>
                <c:pt idx="16272">
                  <c:v>1.0001</c:v>
                </c:pt>
                <c:pt idx="16273">
                  <c:v>2.0001000000000002</c:v>
                </c:pt>
                <c:pt idx="16274">
                  <c:v>1E-4</c:v>
                </c:pt>
                <c:pt idx="16275">
                  <c:v>2.0001000000000002</c:v>
                </c:pt>
                <c:pt idx="16276">
                  <c:v>1E-4</c:v>
                </c:pt>
                <c:pt idx="16277">
                  <c:v>1E-4</c:v>
                </c:pt>
                <c:pt idx="16278">
                  <c:v>3.0001000000000002</c:v>
                </c:pt>
                <c:pt idx="16279">
                  <c:v>2.0001000000000002</c:v>
                </c:pt>
                <c:pt idx="16280">
                  <c:v>4.0000999999999998</c:v>
                </c:pt>
                <c:pt idx="16281">
                  <c:v>4.0000999999999998</c:v>
                </c:pt>
                <c:pt idx="16282">
                  <c:v>3.0001000000000002</c:v>
                </c:pt>
                <c:pt idx="16283">
                  <c:v>6.0000999999999998</c:v>
                </c:pt>
                <c:pt idx="16284">
                  <c:v>4.0000999999999998</c:v>
                </c:pt>
                <c:pt idx="16285">
                  <c:v>3.0001000000000002</c:v>
                </c:pt>
                <c:pt idx="16286">
                  <c:v>3.0001000000000002</c:v>
                </c:pt>
                <c:pt idx="16287">
                  <c:v>5.0000999999999998</c:v>
                </c:pt>
                <c:pt idx="16288">
                  <c:v>4.0000999999999998</c:v>
                </c:pt>
                <c:pt idx="16289">
                  <c:v>4.0000999999999998</c:v>
                </c:pt>
                <c:pt idx="16290">
                  <c:v>5.0000999999999998</c:v>
                </c:pt>
                <c:pt idx="16291">
                  <c:v>2.0001000000000002</c:v>
                </c:pt>
                <c:pt idx="16292">
                  <c:v>6.0000999999999998</c:v>
                </c:pt>
                <c:pt idx="16293">
                  <c:v>1.0001</c:v>
                </c:pt>
                <c:pt idx="16294">
                  <c:v>4.0000999999999998</c:v>
                </c:pt>
                <c:pt idx="16295">
                  <c:v>2.0001000000000002</c:v>
                </c:pt>
                <c:pt idx="16296">
                  <c:v>4.0000999999999998</c:v>
                </c:pt>
                <c:pt idx="16297">
                  <c:v>5.0000999999999998</c:v>
                </c:pt>
                <c:pt idx="16298">
                  <c:v>4.0000999999999998</c:v>
                </c:pt>
                <c:pt idx="16299">
                  <c:v>1.0001</c:v>
                </c:pt>
                <c:pt idx="16300">
                  <c:v>1.0001</c:v>
                </c:pt>
                <c:pt idx="16301">
                  <c:v>3.0001000000000002</c:v>
                </c:pt>
                <c:pt idx="16302">
                  <c:v>2.0001000000000002</c:v>
                </c:pt>
                <c:pt idx="16303">
                  <c:v>6.0000999999999998</c:v>
                </c:pt>
                <c:pt idx="16304">
                  <c:v>1.0001</c:v>
                </c:pt>
                <c:pt idx="16305">
                  <c:v>2.0001000000000002</c:v>
                </c:pt>
                <c:pt idx="16306">
                  <c:v>5.0000999999999998</c:v>
                </c:pt>
                <c:pt idx="16307">
                  <c:v>2.0001000000000002</c:v>
                </c:pt>
                <c:pt idx="16308">
                  <c:v>5.0000999999999998</c:v>
                </c:pt>
                <c:pt idx="16309">
                  <c:v>1.0001</c:v>
                </c:pt>
                <c:pt idx="16310">
                  <c:v>1.0001</c:v>
                </c:pt>
                <c:pt idx="16311">
                  <c:v>2.0001000000000002</c:v>
                </c:pt>
                <c:pt idx="16312">
                  <c:v>5.0000999999999998</c:v>
                </c:pt>
                <c:pt idx="16313">
                  <c:v>1E-4</c:v>
                </c:pt>
                <c:pt idx="16314">
                  <c:v>2.0001000000000002</c:v>
                </c:pt>
                <c:pt idx="16315">
                  <c:v>2.0001000000000002</c:v>
                </c:pt>
                <c:pt idx="16316">
                  <c:v>1.0001</c:v>
                </c:pt>
                <c:pt idx="16317">
                  <c:v>3.0001000000000002</c:v>
                </c:pt>
                <c:pt idx="16318">
                  <c:v>1E-4</c:v>
                </c:pt>
                <c:pt idx="16319">
                  <c:v>1.0001</c:v>
                </c:pt>
                <c:pt idx="16320">
                  <c:v>4.0000999999999998</c:v>
                </c:pt>
                <c:pt idx="16321">
                  <c:v>4.0000999999999998</c:v>
                </c:pt>
                <c:pt idx="16322">
                  <c:v>5.0000999999999998</c:v>
                </c:pt>
                <c:pt idx="16323">
                  <c:v>11.0001</c:v>
                </c:pt>
                <c:pt idx="16324">
                  <c:v>11.0001</c:v>
                </c:pt>
                <c:pt idx="16325">
                  <c:v>7.0000999999999998</c:v>
                </c:pt>
                <c:pt idx="16326">
                  <c:v>11.0001</c:v>
                </c:pt>
                <c:pt idx="16327">
                  <c:v>9.0000999999999998</c:v>
                </c:pt>
                <c:pt idx="16328">
                  <c:v>15.0001</c:v>
                </c:pt>
                <c:pt idx="16329">
                  <c:v>8.0000999999999998</c:v>
                </c:pt>
                <c:pt idx="16330">
                  <c:v>13.0001</c:v>
                </c:pt>
                <c:pt idx="16331">
                  <c:v>15.0001</c:v>
                </c:pt>
                <c:pt idx="16332">
                  <c:v>13.0001</c:v>
                </c:pt>
                <c:pt idx="16333">
                  <c:v>12.0001</c:v>
                </c:pt>
                <c:pt idx="16334">
                  <c:v>8.0000999999999998</c:v>
                </c:pt>
                <c:pt idx="16335">
                  <c:v>8.0000999999999998</c:v>
                </c:pt>
                <c:pt idx="16336">
                  <c:v>17.0001</c:v>
                </c:pt>
                <c:pt idx="16337">
                  <c:v>8.0000999999999998</c:v>
                </c:pt>
                <c:pt idx="16338">
                  <c:v>5.0000999999999998</c:v>
                </c:pt>
                <c:pt idx="16339">
                  <c:v>13.0001</c:v>
                </c:pt>
                <c:pt idx="16340">
                  <c:v>8.0000999999999998</c:v>
                </c:pt>
                <c:pt idx="16341">
                  <c:v>7.0000999999999998</c:v>
                </c:pt>
                <c:pt idx="16342">
                  <c:v>5.0000999999999998</c:v>
                </c:pt>
                <c:pt idx="16343">
                  <c:v>6.0000999999999998</c:v>
                </c:pt>
                <c:pt idx="16344">
                  <c:v>12.0001</c:v>
                </c:pt>
                <c:pt idx="16345">
                  <c:v>6.0000999999999998</c:v>
                </c:pt>
                <c:pt idx="16346">
                  <c:v>6.0000999999999998</c:v>
                </c:pt>
                <c:pt idx="16347">
                  <c:v>6.0000999999999998</c:v>
                </c:pt>
                <c:pt idx="16348">
                  <c:v>5.0000999999999998</c:v>
                </c:pt>
                <c:pt idx="16349">
                  <c:v>3.0001000000000002</c:v>
                </c:pt>
                <c:pt idx="16350">
                  <c:v>4.0000999999999998</c:v>
                </c:pt>
                <c:pt idx="16351">
                  <c:v>6.0000999999999998</c:v>
                </c:pt>
                <c:pt idx="16352">
                  <c:v>2.0001000000000002</c:v>
                </c:pt>
                <c:pt idx="16353">
                  <c:v>3.0001000000000002</c:v>
                </c:pt>
                <c:pt idx="16354">
                  <c:v>3.0001000000000002</c:v>
                </c:pt>
                <c:pt idx="16355">
                  <c:v>3.0001000000000002</c:v>
                </c:pt>
                <c:pt idx="16356">
                  <c:v>3.0001000000000002</c:v>
                </c:pt>
                <c:pt idx="16357">
                  <c:v>5.0000999999999998</c:v>
                </c:pt>
                <c:pt idx="16358">
                  <c:v>3.0001000000000002</c:v>
                </c:pt>
                <c:pt idx="16359">
                  <c:v>2.0001000000000002</c:v>
                </c:pt>
                <c:pt idx="16360">
                  <c:v>1.0001</c:v>
                </c:pt>
                <c:pt idx="16361">
                  <c:v>2.0001000000000002</c:v>
                </c:pt>
                <c:pt idx="16362">
                  <c:v>1E-4</c:v>
                </c:pt>
                <c:pt idx="16363">
                  <c:v>1.0001</c:v>
                </c:pt>
                <c:pt idx="16364">
                  <c:v>1E-4</c:v>
                </c:pt>
                <c:pt idx="16365">
                  <c:v>2.0001000000000002</c:v>
                </c:pt>
                <c:pt idx="16366">
                  <c:v>2.0001000000000002</c:v>
                </c:pt>
                <c:pt idx="16367">
                  <c:v>1.0001</c:v>
                </c:pt>
                <c:pt idx="16368">
                  <c:v>3.0001000000000002</c:v>
                </c:pt>
                <c:pt idx="16369">
                  <c:v>2.0001000000000002</c:v>
                </c:pt>
                <c:pt idx="16370">
                  <c:v>5.0000999999999998</c:v>
                </c:pt>
                <c:pt idx="16371">
                  <c:v>1E-4</c:v>
                </c:pt>
                <c:pt idx="16372">
                  <c:v>2.0001000000000002</c:v>
                </c:pt>
                <c:pt idx="16373">
                  <c:v>1.0001</c:v>
                </c:pt>
                <c:pt idx="16374">
                  <c:v>1.0001</c:v>
                </c:pt>
                <c:pt idx="16375">
                  <c:v>1E-4</c:v>
                </c:pt>
                <c:pt idx="16376">
                  <c:v>1E-4</c:v>
                </c:pt>
                <c:pt idx="16377">
                  <c:v>2.0001000000000002</c:v>
                </c:pt>
                <c:pt idx="16378">
                  <c:v>2.0001000000000002</c:v>
                </c:pt>
                <c:pt idx="16379">
                  <c:v>1E-4</c:v>
                </c:pt>
                <c:pt idx="16380">
                  <c:v>1E-4</c:v>
                </c:pt>
                <c:pt idx="16381">
                  <c:v>1.0001</c:v>
                </c:pt>
                <c:pt idx="16382">
                  <c:v>1E-4</c:v>
                </c:pt>
                <c:pt idx="16383">
                  <c:v>1E-4</c:v>
                </c:pt>
                <c:pt idx="16384">
                  <c:v>1.0001</c:v>
                </c:pt>
                <c:pt idx="16385">
                  <c:v>2.0001000000000002</c:v>
                </c:pt>
                <c:pt idx="16386">
                  <c:v>4.0000999999999998</c:v>
                </c:pt>
                <c:pt idx="16387">
                  <c:v>2.0001000000000002</c:v>
                </c:pt>
                <c:pt idx="16388">
                  <c:v>3.0001000000000002</c:v>
                </c:pt>
                <c:pt idx="16389">
                  <c:v>2.0001000000000002</c:v>
                </c:pt>
                <c:pt idx="16390">
                  <c:v>2.0001000000000002</c:v>
                </c:pt>
                <c:pt idx="16391">
                  <c:v>4.0000999999999998</c:v>
                </c:pt>
                <c:pt idx="16392">
                  <c:v>1E-4</c:v>
                </c:pt>
                <c:pt idx="16393">
                  <c:v>3.0001000000000002</c:v>
                </c:pt>
                <c:pt idx="16394">
                  <c:v>3.0001000000000002</c:v>
                </c:pt>
                <c:pt idx="16395">
                  <c:v>3.0001000000000002</c:v>
                </c:pt>
                <c:pt idx="16396">
                  <c:v>2.0001000000000002</c:v>
                </c:pt>
                <c:pt idx="16397">
                  <c:v>1.0001</c:v>
                </c:pt>
                <c:pt idx="16398">
                  <c:v>2.0001000000000002</c:v>
                </c:pt>
                <c:pt idx="16399">
                  <c:v>2.0001000000000002</c:v>
                </c:pt>
                <c:pt idx="16400">
                  <c:v>2.0001000000000002</c:v>
                </c:pt>
                <c:pt idx="16401">
                  <c:v>2.0001000000000002</c:v>
                </c:pt>
                <c:pt idx="16402">
                  <c:v>2.0001000000000002</c:v>
                </c:pt>
                <c:pt idx="16403">
                  <c:v>3.0001000000000002</c:v>
                </c:pt>
                <c:pt idx="16404">
                  <c:v>2.0001000000000002</c:v>
                </c:pt>
                <c:pt idx="16405">
                  <c:v>1.0001</c:v>
                </c:pt>
                <c:pt idx="16406">
                  <c:v>1.0001</c:v>
                </c:pt>
                <c:pt idx="16407">
                  <c:v>1.0001</c:v>
                </c:pt>
                <c:pt idx="16408">
                  <c:v>1.0001</c:v>
                </c:pt>
                <c:pt idx="16409">
                  <c:v>1E-4</c:v>
                </c:pt>
                <c:pt idx="16410">
                  <c:v>1E-4</c:v>
                </c:pt>
                <c:pt idx="16411">
                  <c:v>1E-4</c:v>
                </c:pt>
                <c:pt idx="16412">
                  <c:v>1.0001</c:v>
                </c:pt>
                <c:pt idx="16413">
                  <c:v>1E-4</c:v>
                </c:pt>
                <c:pt idx="16414">
                  <c:v>1E-4</c:v>
                </c:pt>
                <c:pt idx="16415">
                  <c:v>1E-4</c:v>
                </c:pt>
                <c:pt idx="16416">
                  <c:v>1E-4</c:v>
                </c:pt>
                <c:pt idx="16417">
                  <c:v>1E-4</c:v>
                </c:pt>
                <c:pt idx="16418">
                  <c:v>1E-4</c:v>
                </c:pt>
                <c:pt idx="16419">
                  <c:v>1E-4</c:v>
                </c:pt>
                <c:pt idx="16420">
                  <c:v>1E-4</c:v>
                </c:pt>
                <c:pt idx="16421">
                  <c:v>1E-4</c:v>
                </c:pt>
                <c:pt idx="16422">
                  <c:v>1E-4</c:v>
                </c:pt>
                <c:pt idx="16423">
                  <c:v>1E-4</c:v>
                </c:pt>
                <c:pt idx="16424">
                  <c:v>1E-4</c:v>
                </c:pt>
                <c:pt idx="16425">
                  <c:v>1E-4</c:v>
                </c:pt>
                <c:pt idx="16426">
                  <c:v>1E-4</c:v>
                </c:pt>
                <c:pt idx="16427">
                  <c:v>1E-4</c:v>
                </c:pt>
                <c:pt idx="16428">
                  <c:v>1E-4</c:v>
                </c:pt>
                <c:pt idx="16429">
                  <c:v>1E-4</c:v>
                </c:pt>
                <c:pt idx="16430">
                  <c:v>1E-4</c:v>
                </c:pt>
                <c:pt idx="16431">
                  <c:v>1E-4</c:v>
                </c:pt>
                <c:pt idx="16432">
                  <c:v>1E-4</c:v>
                </c:pt>
                <c:pt idx="16433">
                  <c:v>1E-4</c:v>
                </c:pt>
                <c:pt idx="16434">
                  <c:v>1E-4</c:v>
                </c:pt>
                <c:pt idx="16435">
                  <c:v>1E-4</c:v>
                </c:pt>
                <c:pt idx="16436">
                  <c:v>1E-4</c:v>
                </c:pt>
                <c:pt idx="16437">
                  <c:v>1E-4</c:v>
                </c:pt>
                <c:pt idx="16438">
                  <c:v>1.0001</c:v>
                </c:pt>
                <c:pt idx="16439">
                  <c:v>1E-4</c:v>
                </c:pt>
                <c:pt idx="16440">
                  <c:v>1.0001</c:v>
                </c:pt>
                <c:pt idx="16441">
                  <c:v>1E-4</c:v>
                </c:pt>
                <c:pt idx="16442">
                  <c:v>1E-4</c:v>
                </c:pt>
                <c:pt idx="16443">
                  <c:v>1E-4</c:v>
                </c:pt>
                <c:pt idx="16444">
                  <c:v>1E-4</c:v>
                </c:pt>
                <c:pt idx="16445">
                  <c:v>1E-4</c:v>
                </c:pt>
                <c:pt idx="16446">
                  <c:v>1E-4</c:v>
                </c:pt>
                <c:pt idx="16447">
                  <c:v>1.0001</c:v>
                </c:pt>
                <c:pt idx="16448">
                  <c:v>1.0001</c:v>
                </c:pt>
                <c:pt idx="16449">
                  <c:v>1E-4</c:v>
                </c:pt>
                <c:pt idx="16450">
                  <c:v>1E-4</c:v>
                </c:pt>
                <c:pt idx="16451">
                  <c:v>1.0001</c:v>
                </c:pt>
                <c:pt idx="16452">
                  <c:v>1.0001</c:v>
                </c:pt>
                <c:pt idx="16453">
                  <c:v>1E-4</c:v>
                </c:pt>
                <c:pt idx="16454">
                  <c:v>1E-4</c:v>
                </c:pt>
                <c:pt idx="16455">
                  <c:v>1.0001</c:v>
                </c:pt>
                <c:pt idx="16456">
                  <c:v>1E-4</c:v>
                </c:pt>
                <c:pt idx="16457">
                  <c:v>1E-4</c:v>
                </c:pt>
                <c:pt idx="16458">
                  <c:v>1E-4</c:v>
                </c:pt>
                <c:pt idx="16459">
                  <c:v>1.0001</c:v>
                </c:pt>
                <c:pt idx="16460">
                  <c:v>1.0001</c:v>
                </c:pt>
                <c:pt idx="16461">
                  <c:v>1E-4</c:v>
                </c:pt>
                <c:pt idx="16462">
                  <c:v>1.0001</c:v>
                </c:pt>
                <c:pt idx="16463">
                  <c:v>1E-4</c:v>
                </c:pt>
                <c:pt idx="16464">
                  <c:v>1E-4</c:v>
                </c:pt>
                <c:pt idx="16465">
                  <c:v>1.0001</c:v>
                </c:pt>
                <c:pt idx="16466">
                  <c:v>1E-4</c:v>
                </c:pt>
                <c:pt idx="16467">
                  <c:v>1.0001</c:v>
                </c:pt>
                <c:pt idx="16468">
                  <c:v>1.0001</c:v>
                </c:pt>
                <c:pt idx="16469">
                  <c:v>1E-4</c:v>
                </c:pt>
                <c:pt idx="16470">
                  <c:v>2.0001000000000002</c:v>
                </c:pt>
                <c:pt idx="16471">
                  <c:v>1.0001</c:v>
                </c:pt>
                <c:pt idx="16472">
                  <c:v>1E-4</c:v>
                </c:pt>
                <c:pt idx="16473">
                  <c:v>2.0001000000000002</c:v>
                </c:pt>
                <c:pt idx="16474">
                  <c:v>1E-4</c:v>
                </c:pt>
                <c:pt idx="16475">
                  <c:v>1.0001</c:v>
                </c:pt>
                <c:pt idx="16476">
                  <c:v>1E-4</c:v>
                </c:pt>
                <c:pt idx="16477">
                  <c:v>1E-4</c:v>
                </c:pt>
                <c:pt idx="16478">
                  <c:v>1.0001</c:v>
                </c:pt>
                <c:pt idx="16479">
                  <c:v>1E-4</c:v>
                </c:pt>
                <c:pt idx="16480">
                  <c:v>1E-4</c:v>
                </c:pt>
                <c:pt idx="16481">
                  <c:v>1.0001</c:v>
                </c:pt>
                <c:pt idx="16482">
                  <c:v>1.0001</c:v>
                </c:pt>
                <c:pt idx="16483">
                  <c:v>1E-4</c:v>
                </c:pt>
                <c:pt idx="16484">
                  <c:v>1.0001</c:v>
                </c:pt>
                <c:pt idx="16485">
                  <c:v>1E-4</c:v>
                </c:pt>
                <c:pt idx="16486">
                  <c:v>1E-4</c:v>
                </c:pt>
                <c:pt idx="16487">
                  <c:v>1.0001</c:v>
                </c:pt>
                <c:pt idx="16488">
                  <c:v>1E-4</c:v>
                </c:pt>
                <c:pt idx="16489">
                  <c:v>1.0001</c:v>
                </c:pt>
                <c:pt idx="16490">
                  <c:v>1E-4</c:v>
                </c:pt>
                <c:pt idx="16491">
                  <c:v>1.0001</c:v>
                </c:pt>
                <c:pt idx="16492">
                  <c:v>1E-4</c:v>
                </c:pt>
                <c:pt idx="16493">
                  <c:v>1E-4</c:v>
                </c:pt>
                <c:pt idx="16494">
                  <c:v>1.0001</c:v>
                </c:pt>
                <c:pt idx="16495">
                  <c:v>1.0001</c:v>
                </c:pt>
                <c:pt idx="16496">
                  <c:v>1E-4</c:v>
                </c:pt>
                <c:pt idx="16497">
                  <c:v>2.0001000000000002</c:v>
                </c:pt>
                <c:pt idx="16498">
                  <c:v>1E-4</c:v>
                </c:pt>
                <c:pt idx="16499">
                  <c:v>2.0001000000000002</c:v>
                </c:pt>
                <c:pt idx="16500">
                  <c:v>1.0001</c:v>
                </c:pt>
                <c:pt idx="16501">
                  <c:v>1E-4</c:v>
                </c:pt>
                <c:pt idx="16502">
                  <c:v>1E-4</c:v>
                </c:pt>
                <c:pt idx="16503">
                  <c:v>1E-4</c:v>
                </c:pt>
                <c:pt idx="16504">
                  <c:v>1E-4</c:v>
                </c:pt>
                <c:pt idx="16505">
                  <c:v>1.0001</c:v>
                </c:pt>
                <c:pt idx="16506">
                  <c:v>1E-4</c:v>
                </c:pt>
                <c:pt idx="16507">
                  <c:v>1E-4</c:v>
                </c:pt>
                <c:pt idx="16508">
                  <c:v>1E-4</c:v>
                </c:pt>
                <c:pt idx="16509">
                  <c:v>1.0001</c:v>
                </c:pt>
                <c:pt idx="16510">
                  <c:v>1E-4</c:v>
                </c:pt>
                <c:pt idx="16511">
                  <c:v>1E-4</c:v>
                </c:pt>
                <c:pt idx="16512">
                  <c:v>1E-4</c:v>
                </c:pt>
                <c:pt idx="16513">
                  <c:v>1E-4</c:v>
                </c:pt>
                <c:pt idx="16514">
                  <c:v>1.0001</c:v>
                </c:pt>
                <c:pt idx="16515">
                  <c:v>1E-4</c:v>
                </c:pt>
                <c:pt idx="16516">
                  <c:v>1E-4</c:v>
                </c:pt>
                <c:pt idx="16517">
                  <c:v>1E-4</c:v>
                </c:pt>
                <c:pt idx="16518">
                  <c:v>2.0001000000000002</c:v>
                </c:pt>
                <c:pt idx="16519">
                  <c:v>1E-4</c:v>
                </c:pt>
                <c:pt idx="16520">
                  <c:v>2.0001000000000002</c:v>
                </c:pt>
                <c:pt idx="16521">
                  <c:v>1E-4</c:v>
                </c:pt>
                <c:pt idx="16522">
                  <c:v>1.0001</c:v>
                </c:pt>
                <c:pt idx="16523">
                  <c:v>1.0001</c:v>
                </c:pt>
                <c:pt idx="16524">
                  <c:v>1E-4</c:v>
                </c:pt>
                <c:pt idx="16525">
                  <c:v>1E-4</c:v>
                </c:pt>
                <c:pt idx="16526">
                  <c:v>1E-4</c:v>
                </c:pt>
                <c:pt idx="16527">
                  <c:v>1.0001</c:v>
                </c:pt>
                <c:pt idx="16528">
                  <c:v>1.0001</c:v>
                </c:pt>
                <c:pt idx="16529">
                  <c:v>2.0001000000000002</c:v>
                </c:pt>
                <c:pt idx="16530">
                  <c:v>1.0001</c:v>
                </c:pt>
                <c:pt idx="16531">
                  <c:v>1E-4</c:v>
                </c:pt>
                <c:pt idx="16532">
                  <c:v>2.0001000000000002</c:v>
                </c:pt>
                <c:pt idx="16533">
                  <c:v>1.0001</c:v>
                </c:pt>
                <c:pt idx="16534">
                  <c:v>1E-4</c:v>
                </c:pt>
                <c:pt idx="16535">
                  <c:v>1E-4</c:v>
                </c:pt>
                <c:pt idx="16536">
                  <c:v>1E-4</c:v>
                </c:pt>
                <c:pt idx="16537">
                  <c:v>2.0001000000000002</c:v>
                </c:pt>
                <c:pt idx="16538">
                  <c:v>1.0001</c:v>
                </c:pt>
                <c:pt idx="16539">
                  <c:v>2.0001000000000002</c:v>
                </c:pt>
                <c:pt idx="16540">
                  <c:v>1E-4</c:v>
                </c:pt>
                <c:pt idx="16541">
                  <c:v>1.0001</c:v>
                </c:pt>
                <c:pt idx="16542">
                  <c:v>1E-4</c:v>
                </c:pt>
                <c:pt idx="16543">
                  <c:v>1E-4</c:v>
                </c:pt>
                <c:pt idx="16544">
                  <c:v>1E-4</c:v>
                </c:pt>
                <c:pt idx="16545">
                  <c:v>1.0001</c:v>
                </c:pt>
                <c:pt idx="16546">
                  <c:v>1.0001</c:v>
                </c:pt>
                <c:pt idx="16547">
                  <c:v>1.0001</c:v>
                </c:pt>
                <c:pt idx="16548">
                  <c:v>2.0001000000000002</c:v>
                </c:pt>
                <c:pt idx="16549">
                  <c:v>1E-4</c:v>
                </c:pt>
                <c:pt idx="16550">
                  <c:v>3.0001000000000002</c:v>
                </c:pt>
                <c:pt idx="16551">
                  <c:v>2.0001000000000002</c:v>
                </c:pt>
                <c:pt idx="16552">
                  <c:v>1.0001</c:v>
                </c:pt>
                <c:pt idx="16553">
                  <c:v>2.0001000000000002</c:v>
                </c:pt>
                <c:pt idx="16554">
                  <c:v>1.0001</c:v>
                </c:pt>
                <c:pt idx="16555">
                  <c:v>1E-4</c:v>
                </c:pt>
                <c:pt idx="16556">
                  <c:v>1.0001</c:v>
                </c:pt>
                <c:pt idx="16557">
                  <c:v>1.0001</c:v>
                </c:pt>
                <c:pt idx="16558">
                  <c:v>3.0001000000000002</c:v>
                </c:pt>
                <c:pt idx="16559">
                  <c:v>1.0001</c:v>
                </c:pt>
                <c:pt idx="16560">
                  <c:v>1E-4</c:v>
                </c:pt>
                <c:pt idx="16561">
                  <c:v>3.0001000000000002</c:v>
                </c:pt>
                <c:pt idx="16562">
                  <c:v>1.0001</c:v>
                </c:pt>
                <c:pt idx="16563">
                  <c:v>1E-4</c:v>
                </c:pt>
                <c:pt idx="16564">
                  <c:v>1.0001</c:v>
                </c:pt>
                <c:pt idx="16565">
                  <c:v>1.0001</c:v>
                </c:pt>
                <c:pt idx="16566">
                  <c:v>4.0000999999999998</c:v>
                </c:pt>
                <c:pt idx="16567">
                  <c:v>1.0001</c:v>
                </c:pt>
                <c:pt idx="16568">
                  <c:v>3.0001000000000002</c:v>
                </c:pt>
                <c:pt idx="16569">
                  <c:v>1.0001</c:v>
                </c:pt>
                <c:pt idx="16570">
                  <c:v>1.0001</c:v>
                </c:pt>
                <c:pt idx="16571">
                  <c:v>4.0000999999999998</c:v>
                </c:pt>
                <c:pt idx="16572">
                  <c:v>3.0001000000000002</c:v>
                </c:pt>
                <c:pt idx="16573">
                  <c:v>3.0001000000000002</c:v>
                </c:pt>
                <c:pt idx="16574">
                  <c:v>1E-4</c:v>
                </c:pt>
                <c:pt idx="16575">
                  <c:v>4.0000999999999998</c:v>
                </c:pt>
                <c:pt idx="16576">
                  <c:v>4.0000999999999998</c:v>
                </c:pt>
                <c:pt idx="16577">
                  <c:v>1.0001</c:v>
                </c:pt>
                <c:pt idx="16578">
                  <c:v>3.0001000000000002</c:v>
                </c:pt>
                <c:pt idx="16579">
                  <c:v>2.0001000000000002</c:v>
                </c:pt>
                <c:pt idx="16580">
                  <c:v>2.0001000000000002</c:v>
                </c:pt>
                <c:pt idx="16581">
                  <c:v>4.0000999999999998</c:v>
                </c:pt>
                <c:pt idx="16582">
                  <c:v>2.0001000000000002</c:v>
                </c:pt>
                <c:pt idx="16583">
                  <c:v>5.0000999999999998</c:v>
                </c:pt>
                <c:pt idx="16584">
                  <c:v>5.0000999999999998</c:v>
                </c:pt>
                <c:pt idx="16585">
                  <c:v>7.0000999999999998</c:v>
                </c:pt>
                <c:pt idx="16586">
                  <c:v>3.0001000000000002</c:v>
                </c:pt>
                <c:pt idx="16587">
                  <c:v>9.0000999999999998</c:v>
                </c:pt>
                <c:pt idx="16588">
                  <c:v>5.0000999999999998</c:v>
                </c:pt>
                <c:pt idx="16589">
                  <c:v>9.0000999999999998</c:v>
                </c:pt>
                <c:pt idx="16590">
                  <c:v>3.0001000000000002</c:v>
                </c:pt>
                <c:pt idx="16591">
                  <c:v>9.0000999999999998</c:v>
                </c:pt>
                <c:pt idx="16592">
                  <c:v>6.0000999999999998</c:v>
                </c:pt>
                <c:pt idx="16593">
                  <c:v>12.0001</c:v>
                </c:pt>
                <c:pt idx="16594">
                  <c:v>7.0000999999999998</c:v>
                </c:pt>
                <c:pt idx="16595">
                  <c:v>10.0001</c:v>
                </c:pt>
                <c:pt idx="16596">
                  <c:v>8.0000999999999998</c:v>
                </c:pt>
                <c:pt idx="16597">
                  <c:v>8.0000999999999998</c:v>
                </c:pt>
                <c:pt idx="16598">
                  <c:v>6.0000999999999998</c:v>
                </c:pt>
                <c:pt idx="16599">
                  <c:v>5.0000999999999998</c:v>
                </c:pt>
                <c:pt idx="16600">
                  <c:v>6.0000999999999998</c:v>
                </c:pt>
                <c:pt idx="16601">
                  <c:v>11.0001</c:v>
                </c:pt>
                <c:pt idx="16602">
                  <c:v>11.0001</c:v>
                </c:pt>
                <c:pt idx="16603">
                  <c:v>24.0001</c:v>
                </c:pt>
                <c:pt idx="16604">
                  <c:v>11.0001</c:v>
                </c:pt>
                <c:pt idx="16605">
                  <c:v>18.0001</c:v>
                </c:pt>
                <c:pt idx="16606">
                  <c:v>9.0000999999999998</c:v>
                </c:pt>
                <c:pt idx="16607">
                  <c:v>11.0001</c:v>
                </c:pt>
                <c:pt idx="16608">
                  <c:v>21.0001</c:v>
                </c:pt>
                <c:pt idx="16609">
                  <c:v>11.0001</c:v>
                </c:pt>
                <c:pt idx="16610">
                  <c:v>17.0001</c:v>
                </c:pt>
                <c:pt idx="16611">
                  <c:v>11.0001</c:v>
                </c:pt>
                <c:pt idx="16612">
                  <c:v>16.0001</c:v>
                </c:pt>
                <c:pt idx="16613">
                  <c:v>9.0000999999999998</c:v>
                </c:pt>
                <c:pt idx="16614">
                  <c:v>16.0001</c:v>
                </c:pt>
                <c:pt idx="16615">
                  <c:v>21.0001</c:v>
                </c:pt>
                <c:pt idx="16616">
                  <c:v>19.0001</c:v>
                </c:pt>
                <c:pt idx="16617">
                  <c:v>17.0001</c:v>
                </c:pt>
                <c:pt idx="16618">
                  <c:v>16.0001</c:v>
                </c:pt>
                <c:pt idx="16619">
                  <c:v>22.0001</c:v>
                </c:pt>
                <c:pt idx="16620">
                  <c:v>18.0001</c:v>
                </c:pt>
                <c:pt idx="16621">
                  <c:v>20.0001</c:v>
                </c:pt>
                <c:pt idx="16622">
                  <c:v>26.0001</c:v>
                </c:pt>
                <c:pt idx="16623">
                  <c:v>25.0001</c:v>
                </c:pt>
                <c:pt idx="16624">
                  <c:v>19.0001</c:v>
                </c:pt>
                <c:pt idx="16625">
                  <c:v>20.0001</c:v>
                </c:pt>
                <c:pt idx="16626">
                  <c:v>24.0001</c:v>
                </c:pt>
                <c:pt idx="16627">
                  <c:v>14.0001</c:v>
                </c:pt>
                <c:pt idx="16628">
                  <c:v>25.0001</c:v>
                </c:pt>
                <c:pt idx="16629">
                  <c:v>24.0001</c:v>
                </c:pt>
                <c:pt idx="16630">
                  <c:v>27.0001</c:v>
                </c:pt>
                <c:pt idx="16631">
                  <c:v>26.0001</c:v>
                </c:pt>
                <c:pt idx="16632">
                  <c:v>18.0001</c:v>
                </c:pt>
                <c:pt idx="16633">
                  <c:v>23.0001</c:v>
                </c:pt>
                <c:pt idx="16634">
                  <c:v>28.0001</c:v>
                </c:pt>
                <c:pt idx="16635">
                  <c:v>25.0001</c:v>
                </c:pt>
                <c:pt idx="16636">
                  <c:v>22.0001</c:v>
                </c:pt>
                <c:pt idx="16637">
                  <c:v>17.0001</c:v>
                </c:pt>
                <c:pt idx="16638">
                  <c:v>22.0001</c:v>
                </c:pt>
                <c:pt idx="16639">
                  <c:v>26.0001</c:v>
                </c:pt>
                <c:pt idx="16640">
                  <c:v>29.0001</c:v>
                </c:pt>
                <c:pt idx="16641">
                  <c:v>17.0001</c:v>
                </c:pt>
                <c:pt idx="16642">
                  <c:v>26.0001</c:v>
                </c:pt>
                <c:pt idx="16643">
                  <c:v>29.0001</c:v>
                </c:pt>
                <c:pt idx="16644">
                  <c:v>30.0001</c:v>
                </c:pt>
                <c:pt idx="16645">
                  <c:v>28.0001</c:v>
                </c:pt>
                <c:pt idx="16646">
                  <c:v>31.0001</c:v>
                </c:pt>
                <c:pt idx="16647">
                  <c:v>39.000100000000003</c:v>
                </c:pt>
                <c:pt idx="16648">
                  <c:v>29.0001</c:v>
                </c:pt>
                <c:pt idx="16649">
                  <c:v>40.000100000000003</c:v>
                </c:pt>
                <c:pt idx="16650">
                  <c:v>34.000100000000003</c:v>
                </c:pt>
                <c:pt idx="16651">
                  <c:v>21.0001</c:v>
                </c:pt>
                <c:pt idx="16652">
                  <c:v>34.000100000000003</c:v>
                </c:pt>
                <c:pt idx="16653">
                  <c:v>27.0001</c:v>
                </c:pt>
                <c:pt idx="16654">
                  <c:v>39.000100000000003</c:v>
                </c:pt>
                <c:pt idx="16655">
                  <c:v>37.000100000000003</c:v>
                </c:pt>
                <c:pt idx="16656">
                  <c:v>27.0001</c:v>
                </c:pt>
                <c:pt idx="16657">
                  <c:v>44.000100000000003</c:v>
                </c:pt>
                <c:pt idx="16658">
                  <c:v>43.000100000000003</c:v>
                </c:pt>
                <c:pt idx="16659">
                  <c:v>50.000100000000003</c:v>
                </c:pt>
                <c:pt idx="16660">
                  <c:v>49.000100000000003</c:v>
                </c:pt>
                <c:pt idx="16661">
                  <c:v>47.000100000000003</c:v>
                </c:pt>
                <c:pt idx="16662">
                  <c:v>40.000100000000003</c:v>
                </c:pt>
                <c:pt idx="16663">
                  <c:v>60.000100000000003</c:v>
                </c:pt>
                <c:pt idx="16664">
                  <c:v>48.000100000000003</c:v>
                </c:pt>
                <c:pt idx="16665">
                  <c:v>52.000100000000003</c:v>
                </c:pt>
                <c:pt idx="16666">
                  <c:v>45.000100000000003</c:v>
                </c:pt>
                <c:pt idx="16667">
                  <c:v>48.000100000000003</c:v>
                </c:pt>
                <c:pt idx="16668">
                  <c:v>55.000100000000003</c:v>
                </c:pt>
                <c:pt idx="16669">
                  <c:v>69.000100000000003</c:v>
                </c:pt>
                <c:pt idx="16670">
                  <c:v>48.000100000000003</c:v>
                </c:pt>
                <c:pt idx="16671">
                  <c:v>58.000100000000003</c:v>
                </c:pt>
                <c:pt idx="16672">
                  <c:v>70.000100000000003</c:v>
                </c:pt>
                <c:pt idx="16673">
                  <c:v>59.000100000000003</c:v>
                </c:pt>
                <c:pt idx="16674">
                  <c:v>86.000100000000003</c:v>
                </c:pt>
                <c:pt idx="16675">
                  <c:v>70.000100000000003</c:v>
                </c:pt>
                <c:pt idx="16676">
                  <c:v>84.000100000000003</c:v>
                </c:pt>
                <c:pt idx="16677">
                  <c:v>79.000100000000003</c:v>
                </c:pt>
                <c:pt idx="16678">
                  <c:v>73.000100000000003</c:v>
                </c:pt>
                <c:pt idx="16679">
                  <c:v>80.000100000000003</c:v>
                </c:pt>
                <c:pt idx="16680">
                  <c:v>77.000100000000003</c:v>
                </c:pt>
                <c:pt idx="16681">
                  <c:v>74.000100000000003</c:v>
                </c:pt>
                <c:pt idx="16682">
                  <c:v>85.000100000000003</c:v>
                </c:pt>
                <c:pt idx="16683">
                  <c:v>80.000100000000003</c:v>
                </c:pt>
                <c:pt idx="16684">
                  <c:v>92.000100000000003</c:v>
                </c:pt>
                <c:pt idx="16685">
                  <c:v>90.000100000000003</c:v>
                </c:pt>
                <c:pt idx="16686">
                  <c:v>69.000100000000003</c:v>
                </c:pt>
                <c:pt idx="16687">
                  <c:v>81.000100000000003</c:v>
                </c:pt>
                <c:pt idx="16688">
                  <c:v>81.000100000000003</c:v>
                </c:pt>
                <c:pt idx="16689">
                  <c:v>71.000100000000003</c:v>
                </c:pt>
                <c:pt idx="16690">
                  <c:v>79.000100000000003</c:v>
                </c:pt>
                <c:pt idx="16691">
                  <c:v>62.000100000000003</c:v>
                </c:pt>
                <c:pt idx="16692">
                  <c:v>68.000100000000003</c:v>
                </c:pt>
                <c:pt idx="16693">
                  <c:v>55.000100000000003</c:v>
                </c:pt>
                <c:pt idx="16694">
                  <c:v>51.000100000000003</c:v>
                </c:pt>
                <c:pt idx="16695">
                  <c:v>54.000100000000003</c:v>
                </c:pt>
                <c:pt idx="16696">
                  <c:v>42.000100000000003</c:v>
                </c:pt>
                <c:pt idx="16697">
                  <c:v>37.000100000000003</c:v>
                </c:pt>
                <c:pt idx="16698">
                  <c:v>40.000100000000003</c:v>
                </c:pt>
                <c:pt idx="16699">
                  <c:v>46.000100000000003</c:v>
                </c:pt>
                <c:pt idx="16700">
                  <c:v>36.000100000000003</c:v>
                </c:pt>
                <c:pt idx="16701">
                  <c:v>18.0001</c:v>
                </c:pt>
                <c:pt idx="16702">
                  <c:v>24.0001</c:v>
                </c:pt>
                <c:pt idx="16703">
                  <c:v>21.0001</c:v>
                </c:pt>
                <c:pt idx="16704">
                  <c:v>18.0001</c:v>
                </c:pt>
                <c:pt idx="16705">
                  <c:v>16.0001</c:v>
                </c:pt>
                <c:pt idx="16706">
                  <c:v>12.0001</c:v>
                </c:pt>
                <c:pt idx="16707">
                  <c:v>12.0001</c:v>
                </c:pt>
                <c:pt idx="16708">
                  <c:v>19.0001</c:v>
                </c:pt>
                <c:pt idx="16709">
                  <c:v>3.0001000000000002</c:v>
                </c:pt>
                <c:pt idx="16710">
                  <c:v>7.0000999999999998</c:v>
                </c:pt>
                <c:pt idx="16711">
                  <c:v>6.0000999999999998</c:v>
                </c:pt>
                <c:pt idx="16712">
                  <c:v>10.0001</c:v>
                </c:pt>
                <c:pt idx="16713">
                  <c:v>3.0001000000000002</c:v>
                </c:pt>
                <c:pt idx="16714">
                  <c:v>1.0001</c:v>
                </c:pt>
                <c:pt idx="16715">
                  <c:v>3.0001000000000002</c:v>
                </c:pt>
                <c:pt idx="16716">
                  <c:v>3.0001000000000002</c:v>
                </c:pt>
                <c:pt idx="16717">
                  <c:v>4.0000999999999998</c:v>
                </c:pt>
                <c:pt idx="16718">
                  <c:v>4.0000999999999998</c:v>
                </c:pt>
                <c:pt idx="16719">
                  <c:v>1E-4</c:v>
                </c:pt>
                <c:pt idx="16720">
                  <c:v>3.0001000000000002</c:v>
                </c:pt>
                <c:pt idx="16721">
                  <c:v>1E-4</c:v>
                </c:pt>
                <c:pt idx="16722">
                  <c:v>2.0001000000000002</c:v>
                </c:pt>
                <c:pt idx="16723">
                  <c:v>1.0001</c:v>
                </c:pt>
                <c:pt idx="16724">
                  <c:v>1.0001</c:v>
                </c:pt>
                <c:pt idx="16725">
                  <c:v>1E-4</c:v>
                </c:pt>
                <c:pt idx="16726">
                  <c:v>1.0001</c:v>
                </c:pt>
                <c:pt idx="16727">
                  <c:v>1.0001</c:v>
                </c:pt>
                <c:pt idx="16728">
                  <c:v>1.0001</c:v>
                </c:pt>
                <c:pt idx="16729">
                  <c:v>1E-4</c:v>
                </c:pt>
                <c:pt idx="16730">
                  <c:v>2.0001000000000002</c:v>
                </c:pt>
                <c:pt idx="16731">
                  <c:v>1E-4</c:v>
                </c:pt>
                <c:pt idx="16732">
                  <c:v>2.0001000000000002</c:v>
                </c:pt>
                <c:pt idx="16733">
                  <c:v>2.0001000000000002</c:v>
                </c:pt>
                <c:pt idx="16734">
                  <c:v>1E-4</c:v>
                </c:pt>
                <c:pt idx="16735">
                  <c:v>1E-4</c:v>
                </c:pt>
                <c:pt idx="16736">
                  <c:v>1E-4</c:v>
                </c:pt>
                <c:pt idx="16737">
                  <c:v>1E-4</c:v>
                </c:pt>
                <c:pt idx="16738">
                  <c:v>1.0001</c:v>
                </c:pt>
                <c:pt idx="16739">
                  <c:v>1.0001</c:v>
                </c:pt>
                <c:pt idx="16740">
                  <c:v>1E-4</c:v>
                </c:pt>
                <c:pt idx="16741">
                  <c:v>1.0001</c:v>
                </c:pt>
                <c:pt idx="16742">
                  <c:v>1E-4</c:v>
                </c:pt>
                <c:pt idx="16743">
                  <c:v>1E-4</c:v>
                </c:pt>
                <c:pt idx="16744">
                  <c:v>1E-4</c:v>
                </c:pt>
                <c:pt idx="16745">
                  <c:v>1E-4</c:v>
                </c:pt>
                <c:pt idx="16746">
                  <c:v>2.0001000000000002</c:v>
                </c:pt>
                <c:pt idx="16747">
                  <c:v>1.0001</c:v>
                </c:pt>
                <c:pt idx="16748">
                  <c:v>1.0001</c:v>
                </c:pt>
                <c:pt idx="16749">
                  <c:v>1E-4</c:v>
                </c:pt>
                <c:pt idx="16750">
                  <c:v>1E-4</c:v>
                </c:pt>
                <c:pt idx="16751">
                  <c:v>2.0001000000000002</c:v>
                </c:pt>
                <c:pt idx="16752">
                  <c:v>1.0001</c:v>
                </c:pt>
                <c:pt idx="16753">
                  <c:v>1E-4</c:v>
                </c:pt>
                <c:pt idx="16754">
                  <c:v>1E-4</c:v>
                </c:pt>
                <c:pt idx="16755">
                  <c:v>1.0001</c:v>
                </c:pt>
                <c:pt idx="16756">
                  <c:v>1E-4</c:v>
                </c:pt>
                <c:pt idx="16757">
                  <c:v>1.0001</c:v>
                </c:pt>
                <c:pt idx="16758">
                  <c:v>1.0001</c:v>
                </c:pt>
                <c:pt idx="16759">
                  <c:v>1E-4</c:v>
                </c:pt>
                <c:pt idx="16760">
                  <c:v>3.0001000000000002</c:v>
                </c:pt>
                <c:pt idx="16761">
                  <c:v>1E-4</c:v>
                </c:pt>
                <c:pt idx="16762">
                  <c:v>1E-4</c:v>
                </c:pt>
                <c:pt idx="16763">
                  <c:v>1E-4</c:v>
                </c:pt>
                <c:pt idx="16764">
                  <c:v>1E-4</c:v>
                </c:pt>
                <c:pt idx="16765">
                  <c:v>1E-4</c:v>
                </c:pt>
                <c:pt idx="16766">
                  <c:v>1E-4</c:v>
                </c:pt>
                <c:pt idx="16767">
                  <c:v>1E-4</c:v>
                </c:pt>
                <c:pt idx="16768">
                  <c:v>1E-4</c:v>
                </c:pt>
                <c:pt idx="16769">
                  <c:v>1E-4</c:v>
                </c:pt>
                <c:pt idx="16770">
                  <c:v>1E-4</c:v>
                </c:pt>
                <c:pt idx="16771">
                  <c:v>1E-4</c:v>
                </c:pt>
                <c:pt idx="16772">
                  <c:v>1.0001</c:v>
                </c:pt>
                <c:pt idx="16773">
                  <c:v>1E-4</c:v>
                </c:pt>
                <c:pt idx="16774">
                  <c:v>1.0001</c:v>
                </c:pt>
                <c:pt idx="16775">
                  <c:v>1E-4</c:v>
                </c:pt>
                <c:pt idx="16776">
                  <c:v>2.0001000000000002</c:v>
                </c:pt>
                <c:pt idx="16777">
                  <c:v>1E-4</c:v>
                </c:pt>
                <c:pt idx="16778">
                  <c:v>1E-4</c:v>
                </c:pt>
                <c:pt idx="16779">
                  <c:v>1.0001</c:v>
                </c:pt>
                <c:pt idx="16780">
                  <c:v>1E-4</c:v>
                </c:pt>
                <c:pt idx="16781">
                  <c:v>1E-4</c:v>
                </c:pt>
                <c:pt idx="16782">
                  <c:v>1E-4</c:v>
                </c:pt>
                <c:pt idx="16783">
                  <c:v>1E-4</c:v>
                </c:pt>
                <c:pt idx="16784">
                  <c:v>1E-4</c:v>
                </c:pt>
                <c:pt idx="16785">
                  <c:v>1.0001</c:v>
                </c:pt>
                <c:pt idx="16786">
                  <c:v>1E-4</c:v>
                </c:pt>
                <c:pt idx="16787">
                  <c:v>1.0001</c:v>
                </c:pt>
                <c:pt idx="16788">
                  <c:v>1E-4</c:v>
                </c:pt>
                <c:pt idx="16789">
                  <c:v>1E-4</c:v>
                </c:pt>
                <c:pt idx="16790">
                  <c:v>1.0001</c:v>
                </c:pt>
                <c:pt idx="16791">
                  <c:v>1E-4</c:v>
                </c:pt>
                <c:pt idx="16792">
                  <c:v>1E-4</c:v>
                </c:pt>
                <c:pt idx="16793">
                  <c:v>1E-4</c:v>
                </c:pt>
                <c:pt idx="16794">
                  <c:v>1E-4</c:v>
                </c:pt>
                <c:pt idx="16795">
                  <c:v>1E-4</c:v>
                </c:pt>
                <c:pt idx="16796">
                  <c:v>1E-4</c:v>
                </c:pt>
                <c:pt idx="16797">
                  <c:v>1E-4</c:v>
                </c:pt>
                <c:pt idx="16798">
                  <c:v>1E-4</c:v>
                </c:pt>
                <c:pt idx="16799">
                  <c:v>1.0001</c:v>
                </c:pt>
                <c:pt idx="16800">
                  <c:v>1E-4</c:v>
                </c:pt>
                <c:pt idx="16801">
                  <c:v>1E-4</c:v>
                </c:pt>
                <c:pt idx="16802">
                  <c:v>1.0001</c:v>
                </c:pt>
                <c:pt idx="16803">
                  <c:v>1.0001</c:v>
                </c:pt>
                <c:pt idx="16804">
                  <c:v>1.0001</c:v>
                </c:pt>
                <c:pt idx="16805">
                  <c:v>3.0001000000000002</c:v>
                </c:pt>
                <c:pt idx="16806">
                  <c:v>1E-4</c:v>
                </c:pt>
                <c:pt idx="16807">
                  <c:v>2.0001000000000002</c:v>
                </c:pt>
                <c:pt idx="16808">
                  <c:v>1.0001</c:v>
                </c:pt>
                <c:pt idx="16809">
                  <c:v>2.0001000000000002</c:v>
                </c:pt>
                <c:pt idx="16810">
                  <c:v>1.0001</c:v>
                </c:pt>
                <c:pt idx="16811">
                  <c:v>1.0001</c:v>
                </c:pt>
                <c:pt idx="16812">
                  <c:v>2.0001000000000002</c:v>
                </c:pt>
                <c:pt idx="16813">
                  <c:v>1.0001</c:v>
                </c:pt>
                <c:pt idx="16814">
                  <c:v>2.0001000000000002</c:v>
                </c:pt>
                <c:pt idx="16815">
                  <c:v>2.0001000000000002</c:v>
                </c:pt>
                <c:pt idx="16816">
                  <c:v>2.0001000000000002</c:v>
                </c:pt>
                <c:pt idx="16817">
                  <c:v>2.0001000000000002</c:v>
                </c:pt>
                <c:pt idx="16818">
                  <c:v>1.0001</c:v>
                </c:pt>
                <c:pt idx="16819">
                  <c:v>1E-4</c:v>
                </c:pt>
                <c:pt idx="16820">
                  <c:v>2.0001000000000002</c:v>
                </c:pt>
                <c:pt idx="16821">
                  <c:v>1.0001</c:v>
                </c:pt>
                <c:pt idx="16822">
                  <c:v>1.0001</c:v>
                </c:pt>
                <c:pt idx="16823">
                  <c:v>1E-4</c:v>
                </c:pt>
                <c:pt idx="16824">
                  <c:v>1E-4</c:v>
                </c:pt>
                <c:pt idx="16825">
                  <c:v>1.0001</c:v>
                </c:pt>
                <c:pt idx="16826">
                  <c:v>1.0001</c:v>
                </c:pt>
                <c:pt idx="16827">
                  <c:v>1E-4</c:v>
                </c:pt>
                <c:pt idx="16828">
                  <c:v>1E-4</c:v>
                </c:pt>
                <c:pt idx="16829">
                  <c:v>1.0001</c:v>
                </c:pt>
                <c:pt idx="16830">
                  <c:v>1.0001</c:v>
                </c:pt>
                <c:pt idx="16831">
                  <c:v>1E-4</c:v>
                </c:pt>
                <c:pt idx="16832">
                  <c:v>1.0001</c:v>
                </c:pt>
                <c:pt idx="16833">
                  <c:v>1E-4</c:v>
                </c:pt>
                <c:pt idx="16834">
                  <c:v>1.0001</c:v>
                </c:pt>
                <c:pt idx="16835">
                  <c:v>1E-4</c:v>
                </c:pt>
                <c:pt idx="16836">
                  <c:v>1.0001</c:v>
                </c:pt>
                <c:pt idx="16837">
                  <c:v>1E-4</c:v>
                </c:pt>
                <c:pt idx="16838">
                  <c:v>1.0001</c:v>
                </c:pt>
                <c:pt idx="16839">
                  <c:v>1.0001</c:v>
                </c:pt>
                <c:pt idx="16840">
                  <c:v>1E-4</c:v>
                </c:pt>
                <c:pt idx="16841">
                  <c:v>1E-4</c:v>
                </c:pt>
                <c:pt idx="16842">
                  <c:v>1E-4</c:v>
                </c:pt>
                <c:pt idx="16843">
                  <c:v>1E-4</c:v>
                </c:pt>
                <c:pt idx="16844">
                  <c:v>1.0001</c:v>
                </c:pt>
                <c:pt idx="16845">
                  <c:v>1.0001</c:v>
                </c:pt>
                <c:pt idx="16846">
                  <c:v>1.0001</c:v>
                </c:pt>
                <c:pt idx="16847">
                  <c:v>1E-4</c:v>
                </c:pt>
                <c:pt idx="16848">
                  <c:v>1E-4</c:v>
                </c:pt>
                <c:pt idx="16849">
                  <c:v>2.0001000000000002</c:v>
                </c:pt>
                <c:pt idx="16850">
                  <c:v>1E-4</c:v>
                </c:pt>
                <c:pt idx="16851">
                  <c:v>2.0001000000000002</c:v>
                </c:pt>
                <c:pt idx="16852">
                  <c:v>1.0001</c:v>
                </c:pt>
                <c:pt idx="16853">
                  <c:v>1.0001</c:v>
                </c:pt>
                <c:pt idx="16854">
                  <c:v>2.0001000000000002</c:v>
                </c:pt>
                <c:pt idx="16855">
                  <c:v>1.0001</c:v>
                </c:pt>
                <c:pt idx="16856">
                  <c:v>1E-4</c:v>
                </c:pt>
                <c:pt idx="16857">
                  <c:v>1E-4</c:v>
                </c:pt>
                <c:pt idx="16858">
                  <c:v>1E-4</c:v>
                </c:pt>
                <c:pt idx="16859">
                  <c:v>1E-4</c:v>
                </c:pt>
                <c:pt idx="16860">
                  <c:v>1E-4</c:v>
                </c:pt>
                <c:pt idx="16861">
                  <c:v>1.0001</c:v>
                </c:pt>
                <c:pt idx="16862">
                  <c:v>1E-4</c:v>
                </c:pt>
                <c:pt idx="16863">
                  <c:v>1E-4</c:v>
                </c:pt>
                <c:pt idx="16864">
                  <c:v>1E-4</c:v>
                </c:pt>
                <c:pt idx="16865">
                  <c:v>1E-4</c:v>
                </c:pt>
                <c:pt idx="16866">
                  <c:v>2.0001000000000002</c:v>
                </c:pt>
                <c:pt idx="16867">
                  <c:v>1E-4</c:v>
                </c:pt>
                <c:pt idx="16868">
                  <c:v>2.0001000000000002</c:v>
                </c:pt>
                <c:pt idx="16869">
                  <c:v>1.0001</c:v>
                </c:pt>
                <c:pt idx="16870">
                  <c:v>1E-4</c:v>
                </c:pt>
                <c:pt idx="16871">
                  <c:v>1E-4</c:v>
                </c:pt>
                <c:pt idx="16872">
                  <c:v>2.0001000000000002</c:v>
                </c:pt>
                <c:pt idx="16873">
                  <c:v>2.0001000000000002</c:v>
                </c:pt>
                <c:pt idx="16874">
                  <c:v>2.0001000000000002</c:v>
                </c:pt>
                <c:pt idx="16875">
                  <c:v>1E-4</c:v>
                </c:pt>
                <c:pt idx="16876">
                  <c:v>1.0001</c:v>
                </c:pt>
                <c:pt idx="16877">
                  <c:v>1.0001</c:v>
                </c:pt>
                <c:pt idx="16878">
                  <c:v>4.0000999999999998</c:v>
                </c:pt>
                <c:pt idx="16879">
                  <c:v>4.0000999999999998</c:v>
                </c:pt>
                <c:pt idx="16880">
                  <c:v>3.0001000000000002</c:v>
                </c:pt>
                <c:pt idx="16881">
                  <c:v>4.0000999999999998</c:v>
                </c:pt>
                <c:pt idx="16882">
                  <c:v>1.0001</c:v>
                </c:pt>
                <c:pt idx="16883">
                  <c:v>3.0001000000000002</c:v>
                </c:pt>
                <c:pt idx="16884">
                  <c:v>4.0000999999999998</c:v>
                </c:pt>
                <c:pt idx="16885">
                  <c:v>4.0000999999999998</c:v>
                </c:pt>
                <c:pt idx="16886">
                  <c:v>3.0001000000000002</c:v>
                </c:pt>
                <c:pt idx="16887">
                  <c:v>2.0001000000000002</c:v>
                </c:pt>
                <c:pt idx="16888">
                  <c:v>4.0000999999999998</c:v>
                </c:pt>
                <c:pt idx="16889">
                  <c:v>8.0000999999999998</c:v>
                </c:pt>
                <c:pt idx="16890">
                  <c:v>5.0000999999999998</c:v>
                </c:pt>
                <c:pt idx="16891">
                  <c:v>6.0000999999999998</c:v>
                </c:pt>
                <c:pt idx="16892">
                  <c:v>4.0000999999999998</c:v>
                </c:pt>
                <c:pt idx="16893">
                  <c:v>7.0000999999999998</c:v>
                </c:pt>
                <c:pt idx="16894">
                  <c:v>5.0000999999999998</c:v>
                </c:pt>
                <c:pt idx="16895">
                  <c:v>9.0000999999999998</c:v>
                </c:pt>
                <c:pt idx="16896">
                  <c:v>2.0001000000000002</c:v>
                </c:pt>
                <c:pt idx="16897">
                  <c:v>9.0000999999999998</c:v>
                </c:pt>
                <c:pt idx="16898">
                  <c:v>7.0000999999999998</c:v>
                </c:pt>
                <c:pt idx="16899">
                  <c:v>7.0000999999999998</c:v>
                </c:pt>
                <c:pt idx="16900">
                  <c:v>10.0001</c:v>
                </c:pt>
                <c:pt idx="16901">
                  <c:v>6.0000999999999998</c:v>
                </c:pt>
                <c:pt idx="16902">
                  <c:v>7.0000999999999998</c:v>
                </c:pt>
                <c:pt idx="16903">
                  <c:v>9.0000999999999998</c:v>
                </c:pt>
                <c:pt idx="16904">
                  <c:v>6.0000999999999998</c:v>
                </c:pt>
                <c:pt idx="16905">
                  <c:v>7.0000999999999998</c:v>
                </c:pt>
                <c:pt idx="16906">
                  <c:v>6.0000999999999998</c:v>
                </c:pt>
                <c:pt idx="16907">
                  <c:v>12.0001</c:v>
                </c:pt>
                <c:pt idx="16908">
                  <c:v>6.0000999999999998</c:v>
                </c:pt>
                <c:pt idx="16909">
                  <c:v>10.0001</c:v>
                </c:pt>
                <c:pt idx="16910">
                  <c:v>9.0000999999999998</c:v>
                </c:pt>
                <c:pt idx="16911">
                  <c:v>5.0000999999999998</c:v>
                </c:pt>
                <c:pt idx="16912">
                  <c:v>7.0000999999999998</c:v>
                </c:pt>
                <c:pt idx="16913">
                  <c:v>15.0001</c:v>
                </c:pt>
                <c:pt idx="16914">
                  <c:v>6.0000999999999998</c:v>
                </c:pt>
                <c:pt idx="16915">
                  <c:v>12.0001</c:v>
                </c:pt>
                <c:pt idx="16916">
                  <c:v>8.0000999999999998</c:v>
                </c:pt>
                <c:pt idx="16917">
                  <c:v>11.0001</c:v>
                </c:pt>
                <c:pt idx="16918">
                  <c:v>13.0001</c:v>
                </c:pt>
                <c:pt idx="16919">
                  <c:v>15.0001</c:v>
                </c:pt>
                <c:pt idx="16920">
                  <c:v>9.0000999999999998</c:v>
                </c:pt>
                <c:pt idx="16921">
                  <c:v>7.0000999999999998</c:v>
                </c:pt>
                <c:pt idx="16922">
                  <c:v>12.0001</c:v>
                </c:pt>
                <c:pt idx="16923">
                  <c:v>14.0001</c:v>
                </c:pt>
                <c:pt idx="16924">
                  <c:v>11.0001</c:v>
                </c:pt>
                <c:pt idx="16925">
                  <c:v>11.0001</c:v>
                </c:pt>
                <c:pt idx="16926">
                  <c:v>13.0001</c:v>
                </c:pt>
                <c:pt idx="16927">
                  <c:v>14.0001</c:v>
                </c:pt>
                <c:pt idx="16928">
                  <c:v>12.0001</c:v>
                </c:pt>
                <c:pt idx="16929">
                  <c:v>11.0001</c:v>
                </c:pt>
                <c:pt idx="16930">
                  <c:v>12.0001</c:v>
                </c:pt>
                <c:pt idx="16931">
                  <c:v>11.0001</c:v>
                </c:pt>
                <c:pt idx="16932">
                  <c:v>13.0001</c:v>
                </c:pt>
                <c:pt idx="16933">
                  <c:v>14.0001</c:v>
                </c:pt>
                <c:pt idx="16934">
                  <c:v>11.0001</c:v>
                </c:pt>
                <c:pt idx="16935">
                  <c:v>12.0001</c:v>
                </c:pt>
                <c:pt idx="16936">
                  <c:v>17.0001</c:v>
                </c:pt>
                <c:pt idx="16937">
                  <c:v>14.0001</c:v>
                </c:pt>
                <c:pt idx="16938">
                  <c:v>22.0001</c:v>
                </c:pt>
                <c:pt idx="16939">
                  <c:v>19.0001</c:v>
                </c:pt>
                <c:pt idx="16940">
                  <c:v>16.0001</c:v>
                </c:pt>
                <c:pt idx="16941">
                  <c:v>15.0001</c:v>
                </c:pt>
                <c:pt idx="16942">
                  <c:v>18.0001</c:v>
                </c:pt>
                <c:pt idx="16943">
                  <c:v>20.0001</c:v>
                </c:pt>
                <c:pt idx="16944">
                  <c:v>25.0001</c:v>
                </c:pt>
                <c:pt idx="16945">
                  <c:v>18.0001</c:v>
                </c:pt>
                <c:pt idx="16946">
                  <c:v>36.000100000000003</c:v>
                </c:pt>
                <c:pt idx="16947">
                  <c:v>22.0001</c:v>
                </c:pt>
                <c:pt idx="16948">
                  <c:v>33.000100000000003</c:v>
                </c:pt>
                <c:pt idx="16949">
                  <c:v>40.000100000000003</c:v>
                </c:pt>
                <c:pt idx="16950">
                  <c:v>22.0001</c:v>
                </c:pt>
                <c:pt idx="16951">
                  <c:v>33.000100000000003</c:v>
                </c:pt>
                <c:pt idx="16952">
                  <c:v>35.000100000000003</c:v>
                </c:pt>
                <c:pt idx="16953">
                  <c:v>25.0001</c:v>
                </c:pt>
                <c:pt idx="16954">
                  <c:v>32.000100000000003</c:v>
                </c:pt>
                <c:pt idx="16955">
                  <c:v>36.000100000000003</c:v>
                </c:pt>
                <c:pt idx="16956">
                  <c:v>46.000100000000003</c:v>
                </c:pt>
                <c:pt idx="16957">
                  <c:v>38.000100000000003</c:v>
                </c:pt>
                <c:pt idx="16958">
                  <c:v>40.000100000000003</c:v>
                </c:pt>
                <c:pt idx="16959">
                  <c:v>45.000100000000003</c:v>
                </c:pt>
                <c:pt idx="16960">
                  <c:v>38.000100000000003</c:v>
                </c:pt>
                <c:pt idx="16961">
                  <c:v>40.000100000000003</c:v>
                </c:pt>
                <c:pt idx="16962">
                  <c:v>33.000100000000003</c:v>
                </c:pt>
                <c:pt idx="16963">
                  <c:v>35.000100000000003</c:v>
                </c:pt>
                <c:pt idx="16964">
                  <c:v>39.000100000000003</c:v>
                </c:pt>
                <c:pt idx="16965">
                  <c:v>35.000100000000003</c:v>
                </c:pt>
                <c:pt idx="16966">
                  <c:v>47.000100000000003</c:v>
                </c:pt>
                <c:pt idx="16967">
                  <c:v>37.000100000000003</c:v>
                </c:pt>
                <c:pt idx="16968">
                  <c:v>35.000100000000003</c:v>
                </c:pt>
                <c:pt idx="16969">
                  <c:v>37.000100000000003</c:v>
                </c:pt>
                <c:pt idx="16970">
                  <c:v>34.000100000000003</c:v>
                </c:pt>
                <c:pt idx="16971">
                  <c:v>40.000100000000003</c:v>
                </c:pt>
                <c:pt idx="16972">
                  <c:v>37.000100000000003</c:v>
                </c:pt>
                <c:pt idx="16973">
                  <c:v>37.000100000000003</c:v>
                </c:pt>
                <c:pt idx="16974">
                  <c:v>45.000100000000003</c:v>
                </c:pt>
                <c:pt idx="16975">
                  <c:v>29.0001</c:v>
                </c:pt>
                <c:pt idx="16976">
                  <c:v>45.000100000000003</c:v>
                </c:pt>
                <c:pt idx="16977">
                  <c:v>35.000100000000003</c:v>
                </c:pt>
                <c:pt idx="16978">
                  <c:v>56.000100000000003</c:v>
                </c:pt>
                <c:pt idx="16979">
                  <c:v>46.000100000000003</c:v>
                </c:pt>
                <c:pt idx="16980">
                  <c:v>39.000100000000003</c:v>
                </c:pt>
                <c:pt idx="16981">
                  <c:v>39.000100000000003</c:v>
                </c:pt>
                <c:pt idx="16982">
                  <c:v>34.000100000000003</c:v>
                </c:pt>
                <c:pt idx="16983">
                  <c:v>39.000100000000003</c:v>
                </c:pt>
                <c:pt idx="16984">
                  <c:v>36.000100000000003</c:v>
                </c:pt>
                <c:pt idx="16985">
                  <c:v>35.000100000000003</c:v>
                </c:pt>
                <c:pt idx="16986">
                  <c:v>40.000100000000003</c:v>
                </c:pt>
                <c:pt idx="16987">
                  <c:v>44.000100000000003</c:v>
                </c:pt>
                <c:pt idx="16988">
                  <c:v>48.000100000000003</c:v>
                </c:pt>
                <c:pt idx="16989">
                  <c:v>40.000100000000003</c:v>
                </c:pt>
                <c:pt idx="16990">
                  <c:v>44.000100000000003</c:v>
                </c:pt>
                <c:pt idx="16991">
                  <c:v>49.000100000000003</c:v>
                </c:pt>
              </c:numCache>
            </c:numRef>
          </c:yVal>
          <c:smooth val="0"/>
          <c:extLst>
            <c:ext xmlns:c16="http://schemas.microsoft.com/office/drawing/2014/chart" uri="{C3380CC4-5D6E-409C-BE32-E72D297353CC}">
              <c16:uniqueId val="{00000000-FDC8-4955-BECE-00C77A8677AE}"/>
            </c:ext>
          </c:extLst>
        </c:ser>
        <c:ser>
          <c:idx val="1"/>
          <c:order val="1"/>
          <c:spPr>
            <a:ln w="12700">
              <a:solidFill>
                <a:srgbClr val="FF00FF"/>
              </a:solidFill>
              <a:prstDash val="solid"/>
            </a:ln>
          </c:spPr>
          <c:marker>
            <c:symbol val="none"/>
          </c:marker>
          <c:xVal>
            <c:numRef>
              <c:f>spc!$H$95:$H$195</c:f>
              <c:numCache>
                <c:formatCode>0.000_ </c:formatCode>
                <c:ptCount val="101"/>
                <c:pt idx="0">
                  <c:v>599.5</c:v>
                </c:pt>
                <c:pt idx="1">
                  <c:v>599.51</c:v>
                </c:pt>
                <c:pt idx="2">
                  <c:v>599.52</c:v>
                </c:pt>
                <c:pt idx="3">
                  <c:v>599.53</c:v>
                </c:pt>
                <c:pt idx="4">
                  <c:v>599.54</c:v>
                </c:pt>
                <c:pt idx="5">
                  <c:v>599.54999999999995</c:v>
                </c:pt>
                <c:pt idx="6">
                  <c:v>599.55999999999995</c:v>
                </c:pt>
                <c:pt idx="7">
                  <c:v>599.56999999999994</c:v>
                </c:pt>
                <c:pt idx="8">
                  <c:v>599.57999999999993</c:v>
                </c:pt>
                <c:pt idx="9">
                  <c:v>599.58999999999992</c:v>
                </c:pt>
                <c:pt idx="10">
                  <c:v>599.59999999999991</c:v>
                </c:pt>
                <c:pt idx="11">
                  <c:v>599.6099999999999</c:v>
                </c:pt>
                <c:pt idx="12">
                  <c:v>599.61999999999989</c:v>
                </c:pt>
                <c:pt idx="13">
                  <c:v>599.62999999999988</c:v>
                </c:pt>
                <c:pt idx="14">
                  <c:v>599.63999999999987</c:v>
                </c:pt>
                <c:pt idx="15">
                  <c:v>599.64999999999986</c:v>
                </c:pt>
                <c:pt idx="16">
                  <c:v>599.65999999999985</c:v>
                </c:pt>
                <c:pt idx="17">
                  <c:v>599.66999999999985</c:v>
                </c:pt>
                <c:pt idx="18">
                  <c:v>599.67999999999984</c:v>
                </c:pt>
                <c:pt idx="19">
                  <c:v>599.68999999999983</c:v>
                </c:pt>
                <c:pt idx="20">
                  <c:v>599.69999999999982</c:v>
                </c:pt>
                <c:pt idx="21">
                  <c:v>599.70999999999981</c:v>
                </c:pt>
                <c:pt idx="22">
                  <c:v>599.7199999999998</c:v>
                </c:pt>
                <c:pt idx="23">
                  <c:v>599.72999999999979</c:v>
                </c:pt>
                <c:pt idx="24">
                  <c:v>599.73999999999978</c:v>
                </c:pt>
                <c:pt idx="25">
                  <c:v>599.74999999999977</c:v>
                </c:pt>
                <c:pt idx="26">
                  <c:v>599.75999999999976</c:v>
                </c:pt>
                <c:pt idx="27">
                  <c:v>599.76999999999975</c:v>
                </c:pt>
                <c:pt idx="28">
                  <c:v>599.77999999999975</c:v>
                </c:pt>
                <c:pt idx="29">
                  <c:v>599.78999999999974</c:v>
                </c:pt>
                <c:pt idx="30">
                  <c:v>599.79999999999973</c:v>
                </c:pt>
                <c:pt idx="31">
                  <c:v>599.80999999999972</c:v>
                </c:pt>
                <c:pt idx="32">
                  <c:v>599.81999999999971</c:v>
                </c:pt>
                <c:pt idx="33">
                  <c:v>599.8299999999997</c:v>
                </c:pt>
                <c:pt idx="34">
                  <c:v>599.83999999999969</c:v>
                </c:pt>
                <c:pt idx="35">
                  <c:v>599.84999999999968</c:v>
                </c:pt>
                <c:pt idx="36">
                  <c:v>599.85999999999967</c:v>
                </c:pt>
                <c:pt idx="37">
                  <c:v>599.86999999999966</c:v>
                </c:pt>
                <c:pt idx="38">
                  <c:v>599.87999999999965</c:v>
                </c:pt>
                <c:pt idx="39">
                  <c:v>599.88999999999965</c:v>
                </c:pt>
                <c:pt idx="40">
                  <c:v>599.89999999999964</c:v>
                </c:pt>
                <c:pt idx="41">
                  <c:v>599.90999999999963</c:v>
                </c:pt>
                <c:pt idx="42">
                  <c:v>599.91999999999962</c:v>
                </c:pt>
                <c:pt idx="43">
                  <c:v>599.92999999999961</c:v>
                </c:pt>
                <c:pt idx="44">
                  <c:v>599.9399999999996</c:v>
                </c:pt>
                <c:pt idx="45">
                  <c:v>599.94999999999959</c:v>
                </c:pt>
                <c:pt idx="46">
                  <c:v>599.95999999999958</c:v>
                </c:pt>
                <c:pt idx="47">
                  <c:v>599.96999999999957</c:v>
                </c:pt>
                <c:pt idx="48">
                  <c:v>599.97999999999956</c:v>
                </c:pt>
                <c:pt idx="49">
                  <c:v>599.98999999999955</c:v>
                </c:pt>
                <c:pt idx="50">
                  <c:v>599.99999999999955</c:v>
                </c:pt>
                <c:pt idx="51">
                  <c:v>600.00999999999954</c:v>
                </c:pt>
                <c:pt idx="52">
                  <c:v>600.01999999999953</c:v>
                </c:pt>
                <c:pt idx="53">
                  <c:v>600.02999999999952</c:v>
                </c:pt>
                <c:pt idx="54">
                  <c:v>600.03999999999951</c:v>
                </c:pt>
                <c:pt idx="55">
                  <c:v>600.0499999999995</c:v>
                </c:pt>
                <c:pt idx="56">
                  <c:v>600.05999999999949</c:v>
                </c:pt>
                <c:pt idx="57">
                  <c:v>600.06999999999948</c:v>
                </c:pt>
                <c:pt idx="58">
                  <c:v>600.07999999999947</c:v>
                </c:pt>
                <c:pt idx="59">
                  <c:v>600.08999999999946</c:v>
                </c:pt>
                <c:pt idx="60">
                  <c:v>600.09999999999945</c:v>
                </c:pt>
                <c:pt idx="61">
                  <c:v>600.10999999999945</c:v>
                </c:pt>
                <c:pt idx="62">
                  <c:v>600.11999999999944</c:v>
                </c:pt>
                <c:pt idx="63">
                  <c:v>600.12999999999943</c:v>
                </c:pt>
                <c:pt idx="64">
                  <c:v>600.13999999999942</c:v>
                </c:pt>
                <c:pt idx="65">
                  <c:v>600.14999999999941</c:v>
                </c:pt>
                <c:pt idx="66">
                  <c:v>600.1599999999994</c:v>
                </c:pt>
                <c:pt idx="67">
                  <c:v>600.16999999999939</c:v>
                </c:pt>
                <c:pt idx="68">
                  <c:v>600.17999999999938</c:v>
                </c:pt>
                <c:pt idx="69">
                  <c:v>600.18999999999937</c:v>
                </c:pt>
                <c:pt idx="70">
                  <c:v>600.19999999999936</c:v>
                </c:pt>
                <c:pt idx="71">
                  <c:v>600.20999999999935</c:v>
                </c:pt>
                <c:pt idx="72">
                  <c:v>600.21999999999935</c:v>
                </c:pt>
                <c:pt idx="73">
                  <c:v>600.22999999999934</c:v>
                </c:pt>
                <c:pt idx="74">
                  <c:v>600.23999999999933</c:v>
                </c:pt>
                <c:pt idx="75">
                  <c:v>600.24999999999932</c:v>
                </c:pt>
                <c:pt idx="76">
                  <c:v>600.25999999999931</c:v>
                </c:pt>
                <c:pt idx="77">
                  <c:v>600.2699999999993</c:v>
                </c:pt>
                <c:pt idx="78">
                  <c:v>600.27999999999929</c:v>
                </c:pt>
                <c:pt idx="79">
                  <c:v>600.28999999999928</c:v>
                </c:pt>
                <c:pt idx="80">
                  <c:v>600.29999999999927</c:v>
                </c:pt>
                <c:pt idx="81">
                  <c:v>600.30999999999926</c:v>
                </c:pt>
                <c:pt idx="82">
                  <c:v>600.31999999999925</c:v>
                </c:pt>
                <c:pt idx="83">
                  <c:v>600.32999999999925</c:v>
                </c:pt>
                <c:pt idx="84">
                  <c:v>600.33999999999924</c:v>
                </c:pt>
                <c:pt idx="85">
                  <c:v>600.34999999999923</c:v>
                </c:pt>
                <c:pt idx="86">
                  <c:v>600.35999999999922</c:v>
                </c:pt>
                <c:pt idx="87">
                  <c:v>600.36999999999921</c:v>
                </c:pt>
                <c:pt idx="88">
                  <c:v>600.3799999999992</c:v>
                </c:pt>
                <c:pt idx="89">
                  <c:v>600.38999999999919</c:v>
                </c:pt>
                <c:pt idx="90">
                  <c:v>600.39999999999918</c:v>
                </c:pt>
                <c:pt idx="91">
                  <c:v>600.40999999999917</c:v>
                </c:pt>
                <c:pt idx="92">
                  <c:v>600.41999999999916</c:v>
                </c:pt>
                <c:pt idx="93">
                  <c:v>600.42999999999915</c:v>
                </c:pt>
                <c:pt idx="94">
                  <c:v>600.43999999999915</c:v>
                </c:pt>
                <c:pt idx="95">
                  <c:v>600.44999999999914</c:v>
                </c:pt>
                <c:pt idx="96">
                  <c:v>600.45999999999913</c:v>
                </c:pt>
                <c:pt idx="97">
                  <c:v>600.46999999999912</c:v>
                </c:pt>
                <c:pt idx="98">
                  <c:v>600.47999999999911</c:v>
                </c:pt>
                <c:pt idx="99">
                  <c:v>600.4899999999991</c:v>
                </c:pt>
                <c:pt idx="100">
                  <c:v>600.49999999999909</c:v>
                </c:pt>
              </c:numCache>
            </c:numRef>
          </c:xVal>
          <c:yVal>
            <c:numRef>
              <c:f>spc!$I$95:$I$195</c:f>
              <c:numCache>
                <c:formatCode>0_ </c:formatCode>
                <c:ptCount val="101"/>
                <c:pt idx="0">
                  <c:v>2.251245715434322E-9</c:v>
                </c:pt>
                <c:pt idx="1">
                  <c:v>6.1822840832373701E-9</c:v>
                </c:pt>
                <c:pt idx="2">
                  <c:v>1.6634580883791919E-8</c:v>
                </c:pt>
                <c:pt idx="3">
                  <c:v>4.3854242718758702E-8</c:v>
                </c:pt>
                <c:pt idx="4">
                  <c:v>1.1327868950548088E-7</c:v>
                </c:pt>
                <c:pt idx="5">
                  <c:v>2.8669601975112849E-7</c:v>
                </c:pt>
                <c:pt idx="6">
                  <c:v>7.1093837697336709E-7</c:v>
                </c:pt>
                <c:pt idx="7">
                  <c:v>1.7273450528283931E-6</c:v>
                </c:pt>
                <c:pt idx="8">
                  <c:v>4.1120945310467703E-6</c:v>
                </c:pt>
                <c:pt idx="9">
                  <c:v>9.5914424787169121E-6</c:v>
                </c:pt>
                <c:pt idx="10">
                  <c:v>2.1920053542526265E-5</c:v>
                </c:pt>
                <c:pt idx="11">
                  <c:v>4.9083569907019598E-5</c:v>
                </c:pt>
                <c:pt idx="12">
                  <c:v>1.0768805191223776E-4</c:v>
                </c:pt>
                <c:pt idx="13">
                  <c:v>2.3149187179002736E-4</c:v>
                </c:pt>
                <c:pt idx="14">
                  <c:v>4.8757431557989073E-4</c:v>
                </c:pt>
                <c:pt idx="15">
                  <c:v>1.0061963564514374E-3</c:v>
                </c:pt>
                <c:pt idx="16">
                  <c:v>2.0345178673908549E-3</c:v>
                </c:pt>
                <c:pt idx="17">
                  <c:v>4.0306688906352386E-3</c:v>
                </c:pt>
                <c:pt idx="18">
                  <c:v>7.8240134056575573E-3</c:v>
                </c:pt>
                <c:pt idx="19">
                  <c:v>1.4880546992678986E-2</c:v>
                </c:pt>
                <c:pt idx="20">
                  <c:v>2.7729692446998213E-2</c:v>
                </c:pt>
                <c:pt idx="21">
                  <c:v>5.0630015134634117E-2</c:v>
                </c:pt>
                <c:pt idx="22">
                  <c:v>9.0574909532642675E-2</c:v>
                </c:pt>
                <c:pt idx="23">
                  <c:v>0.15876128593740044</c:v>
                </c:pt>
                <c:pt idx="24">
                  <c:v>0.27265794320726638</c:v>
                </c:pt>
                <c:pt idx="25">
                  <c:v>0.4588054286938959</c:v>
                </c:pt>
                <c:pt idx="26">
                  <c:v>0.75644226940033044</c:v>
                </c:pt>
                <c:pt idx="27">
                  <c:v>1.2219681240129308</c:v>
                </c:pt>
                <c:pt idx="28">
                  <c:v>1.9341084071260766</c:v>
                </c:pt>
                <c:pt idx="29">
                  <c:v>2.9994290652915208</c:v>
                </c:pt>
                <c:pt idx="30">
                  <c:v>4.5575687201225268</c:v>
                </c:pt>
                <c:pt idx="31">
                  <c:v>6.7852320259499148</c:v>
                </c:pt>
                <c:pt idx="32">
                  <c:v>9.8976713273062575</c:v>
                </c:pt>
                <c:pt idx="33">
                  <c:v>14.146148088705608</c:v>
                </c:pt>
                <c:pt idx="34">
                  <c:v>19.809805869263368</c:v>
                </c:pt>
                <c:pt idx="35">
                  <c:v>27.180602938417543</c:v>
                </c:pt>
                <c:pt idx="36">
                  <c:v>36.540526473543615</c:v>
                </c:pt>
                <c:pt idx="37">
                  <c:v>48.131274487533247</c:v>
                </c:pt>
                <c:pt idx="38">
                  <c:v>62.117900727802706</c:v>
                </c:pt>
                <c:pt idx="39">
                  <c:v>78.549427901834562</c:v>
                </c:pt>
                <c:pt idx="40">
                  <c:v>97.32090292068915</c:v>
                </c:pt>
                <c:pt idx="41">
                  <c:v>118.14247917826354</c:v>
                </c:pt>
                <c:pt idx="42">
                  <c:v>140.52153267471323</c:v>
                </c:pt>
                <c:pt idx="43">
                  <c:v>163.76327812149609</c:v>
                </c:pt>
                <c:pt idx="44">
                  <c:v>186.9937175344871</c:v>
                </c:pt>
                <c:pt idx="45">
                  <c:v>209.20610579760361</c:v>
                </c:pt>
                <c:pt idx="46">
                  <c:v>229.32877047266115</c:v>
                </c:pt>
                <c:pt idx="47">
                  <c:v>246.30860074306261</c:v>
                </c:pt>
                <c:pt idx="48">
                  <c:v>259.20146914661711</c:v>
                </c:pt>
                <c:pt idx="49">
                  <c:v>267.25890691201505</c:v>
                </c:pt>
                <c:pt idx="50">
                  <c:v>270</c:v>
                </c:pt>
                <c:pt idx="51">
                  <c:v>267.25890691251107</c:v>
                </c:pt>
                <c:pt idx="52">
                  <c:v>259.20146914757936</c:v>
                </c:pt>
                <c:pt idx="53">
                  <c:v>246.30860074443413</c:v>
                </c:pt>
                <c:pt idx="54">
                  <c:v>229.32877047436378</c:v>
                </c:pt>
                <c:pt idx="55">
                  <c:v>209.20610579954516</c:v>
                </c:pt>
                <c:pt idx="56">
                  <c:v>186.99371753656962</c:v>
                </c:pt>
                <c:pt idx="57">
                  <c:v>163.76327812362385</c:v>
                </c:pt>
                <c:pt idx="58">
                  <c:v>140.52153267679978</c:v>
                </c:pt>
                <c:pt idx="59">
                  <c:v>118.1424791802371</c:v>
                </c:pt>
                <c:pt idx="60">
                  <c:v>97.320902922495549</c:v>
                </c:pt>
                <c:pt idx="61">
                  <c:v>78.549427903438314</c:v>
                </c:pt>
                <c:pt idx="62">
                  <c:v>62.117900729186289</c:v>
                </c:pt>
                <c:pt idx="63">
                  <c:v>48.131274488694629</c:v>
                </c:pt>
                <c:pt idx="64">
                  <c:v>36.540526474493149</c:v>
                </c:pt>
                <c:pt idx="65">
                  <c:v>27.180602939174296</c:v>
                </c:pt>
                <c:pt idx="66">
                  <c:v>19.809805869851672</c:v>
                </c:pt>
                <c:pt idx="67">
                  <c:v>14.146148089151977</c:v>
                </c:pt>
                <c:pt idx="68">
                  <c:v>9.8976713276369335</c:v>
                </c:pt>
                <c:pt idx="69">
                  <c:v>6.7852320261892043</c:v>
                </c:pt>
                <c:pt idx="70">
                  <c:v>4.5575687202917106</c:v>
                </c:pt>
                <c:pt idx="71">
                  <c:v>2.9994290654084335</c:v>
                </c:pt>
                <c:pt idx="72">
                  <c:v>1.9341084072050556</c:v>
                </c:pt>
                <c:pt idx="73">
                  <c:v>1.221968124065097</c:v>
                </c:pt>
                <c:pt idx="74">
                  <c:v>0.75644226943402826</c:v>
                </c:pt>
                <c:pt idx="75">
                  <c:v>0.45880542871518532</c:v>
                </c:pt>
                <c:pt idx="76">
                  <c:v>0.27265794322042486</c:v>
                </c:pt>
                <c:pt idx="77">
                  <c:v>0.15876128594535671</c:v>
                </c:pt>
                <c:pt idx="78">
                  <c:v>9.0574909537349951E-2</c:v>
                </c:pt>
                <c:pt idx="79">
                  <c:v>5.0630015137359291E-2</c:v>
                </c:pt>
                <c:pt idx="80">
                  <c:v>2.7729692448542245E-2</c:v>
                </c:pt>
                <c:pt idx="81">
                  <c:v>1.4880546993535209E-2</c:v>
                </c:pt>
                <c:pt idx="82">
                  <c:v>7.8240134061222863E-3</c:v>
                </c:pt>
                <c:pt idx="83">
                  <c:v>4.0306688908821192E-3</c:v>
                </c:pt>
                <c:pt idx="84">
                  <c:v>2.0345178675192431E-3</c:v>
                </c:pt>
                <c:pt idx="85">
                  <c:v>1.0061963565168067E-3</c:v>
                </c:pt>
                <c:pt idx="86">
                  <c:v>4.8757431561247187E-4</c:v>
                </c:pt>
                <c:pt idx="87">
                  <c:v>2.314918718059248E-4</c:v>
                </c:pt>
                <c:pt idx="88">
                  <c:v>1.0768805191983341E-4</c:v>
                </c:pt>
                <c:pt idx="89">
                  <c:v>4.9083569910572759E-5</c:v>
                </c:pt>
                <c:pt idx="90">
                  <c:v>2.1920053544153632E-5</c:v>
                </c:pt>
                <c:pt idx="91">
                  <c:v>9.5914424794467783E-6</c:v>
                </c:pt>
                <c:pt idx="92">
                  <c:v>4.1120945313673376E-6</c:v>
                </c:pt>
                <c:pt idx="93">
                  <c:v>1.7273450529662614E-6</c:v>
                </c:pt>
                <c:pt idx="94">
                  <c:v>7.1093837703142675E-7</c:v>
                </c:pt>
                <c:pt idx="95">
                  <c:v>2.8669601977507364E-7</c:v>
                </c:pt>
                <c:pt idx="96">
                  <c:v>1.1327868951515287E-7</c:v>
                </c:pt>
                <c:pt idx="97">
                  <c:v>4.3854242722584572E-8</c:v>
                </c:pt>
                <c:pt idx="98">
                  <c:v>1.6634580885273859E-8</c:v>
                </c:pt>
                <c:pt idx="99">
                  <c:v>6.1822840837996676E-9</c:v>
                </c:pt>
                <c:pt idx="100">
                  <c:v>2.2512457156432621E-9</c:v>
                </c:pt>
              </c:numCache>
            </c:numRef>
          </c:yVal>
          <c:smooth val="0"/>
          <c:extLst>
            <c:ext xmlns:c16="http://schemas.microsoft.com/office/drawing/2014/chart" uri="{C3380CC4-5D6E-409C-BE32-E72D297353CC}">
              <c16:uniqueId val="{00000001-FDC8-4955-BECE-00C77A8677AE}"/>
            </c:ext>
          </c:extLst>
        </c:ser>
        <c:dLbls>
          <c:showLegendKey val="0"/>
          <c:showVal val="0"/>
          <c:showCatName val="0"/>
          <c:showSerName val="0"/>
          <c:showPercent val="0"/>
          <c:showBubbleSize val="0"/>
        </c:dLbls>
        <c:axId val="229339552"/>
        <c:axId val="1"/>
      </c:scatterChart>
      <c:valAx>
        <c:axId val="229339552"/>
        <c:scaling>
          <c:orientation val="minMax"/>
          <c:max val="139"/>
          <c:min val="132"/>
        </c:scaling>
        <c:delete val="0"/>
        <c:axPos val="b"/>
        <c:majorGridlines>
          <c:spPr>
            <a:ln w="3175">
              <a:solidFill>
                <a:srgbClr val="C0C0C0"/>
              </a:solidFill>
              <a:prstDash val="solid"/>
            </a:ln>
          </c:spPr>
        </c:majorGridlines>
        <c:title>
          <c:tx>
            <c:rich>
              <a:bodyPr/>
              <a:lstStyle/>
              <a:p>
                <a:pPr>
                  <a:defRPr/>
                </a:pPr>
                <a:r>
                  <a:rPr lang="en-US"/>
                  <a:t>m/z [amu]</a:t>
                </a:r>
                <a:endParaRPr lang="ja-JP"/>
              </a:p>
            </c:rich>
          </c:tx>
          <c:overlay val="0"/>
        </c:title>
        <c:numFmt formatCode="General" sourceLinked="0"/>
        <c:majorTickMark val="out"/>
        <c:minorTickMark val="out"/>
        <c:tickLblPos val="nextTo"/>
        <c:spPr>
          <a:ln w="3175">
            <a:solidFill>
              <a:srgbClr val="000000"/>
            </a:solidFill>
            <a:prstDash val="solid"/>
          </a:ln>
        </c:spPr>
        <c:txPr>
          <a:bodyPr rot="0" vert="horz"/>
          <a:lstStyle/>
          <a:p>
            <a:pPr>
              <a:defRPr/>
            </a:pPr>
            <a:endParaRPr lang="ja-JP"/>
          </a:p>
        </c:txPr>
        <c:crossAx val="1"/>
        <c:crosses val="autoZero"/>
        <c:crossBetween val="midCat"/>
        <c:minorUnit val="1"/>
      </c:valAx>
      <c:valAx>
        <c:axId val="1"/>
        <c:scaling>
          <c:orientation val="minMax"/>
          <c:max val="100"/>
          <c:min val="0"/>
        </c:scaling>
        <c:delete val="0"/>
        <c:axPos val="l"/>
        <c:numFmt formatCode="General" sourceLinked="1"/>
        <c:majorTickMark val="out"/>
        <c:minorTickMark val="out"/>
        <c:tickLblPos val="nextTo"/>
        <c:spPr>
          <a:ln w="3175">
            <a:solidFill>
              <a:srgbClr val="000000"/>
            </a:solidFill>
            <a:prstDash val="solid"/>
          </a:ln>
        </c:spPr>
        <c:txPr>
          <a:bodyPr rot="0" vert="horz"/>
          <a:lstStyle/>
          <a:p>
            <a:pPr>
              <a:defRPr/>
            </a:pPr>
            <a:endParaRPr lang="ja-JP"/>
          </a:p>
        </c:txPr>
        <c:crossAx val="229339552"/>
        <c:crosses val="autoZero"/>
        <c:crossBetween val="midCat"/>
      </c:valAx>
      <c:spPr>
        <a:noFill/>
        <a:ln w="25400">
          <a:solidFill>
            <a:srgbClr val="000000"/>
          </a:solidFill>
          <a:prstDash val="solid"/>
        </a:ln>
      </c:spPr>
    </c:plotArea>
    <c:plotVisOnly val="1"/>
    <c:dispBlanksAs val="gap"/>
    <c:showDLblsOverMax val="0"/>
  </c:chart>
  <c:spPr>
    <a:solidFill>
      <a:srgbClr val="FFFFFF"/>
    </a:solidFill>
    <a:ln w="9525">
      <a:solidFill>
        <a:schemeClr val="tx1"/>
      </a:solidFill>
    </a:ln>
  </c:spPr>
  <c:txPr>
    <a:bodyPr/>
    <a:lstStyle/>
    <a:p>
      <a:pPr>
        <a:defRPr sz="500" b="0" i="0" u="none" strike="noStrike" baseline="0">
          <a:solidFill>
            <a:srgbClr val="000000"/>
          </a:solidFill>
          <a:latin typeface="Arial"/>
          <a:ea typeface="Arial"/>
          <a:cs typeface="Arial"/>
        </a:defRPr>
      </a:pPr>
      <a:endParaRPr lang="ja-JP"/>
    </a:p>
  </c:txPr>
  <c:externalData r:id="rId1">
    <c:autoUpdate val="0"/>
  </c:externalData>
</c:chartSpace>
</file>

<file path=ppt/charts/chart1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5400000" vert="horz"/>
          <a:lstStyle/>
          <a:p>
            <a:pPr>
              <a:defRPr/>
            </a:pPr>
            <a:r>
              <a:rPr lang="en-US"/>
              <a:t>Intensty [counts]</a:t>
            </a:r>
            <a:endParaRPr lang="ja-JP"/>
          </a:p>
        </c:rich>
      </c:tx>
      <c:layout>
        <c:manualLayout>
          <c:xMode val="edge"/>
          <c:yMode val="edge"/>
          <c:x val="2.7253004983875707E-2"/>
          <c:y val="0.23708206686930089"/>
        </c:manualLayout>
      </c:layout>
      <c:overlay val="0"/>
    </c:title>
    <c:autoTitleDeleted val="0"/>
    <c:plotArea>
      <c:layout>
        <c:manualLayout>
          <c:layoutTarget val="inner"/>
          <c:xMode val="edge"/>
          <c:yMode val="edge"/>
          <c:x val="0.11219086111368719"/>
          <c:y val="5.829596412556054E-2"/>
          <c:w val="0.84629011769222307"/>
          <c:h val="0.75784753363228696"/>
        </c:manualLayout>
      </c:layout>
      <c:scatterChart>
        <c:scatterStyle val="lineMarker"/>
        <c:varyColors val="0"/>
        <c:ser>
          <c:idx val="0"/>
          <c:order val="0"/>
          <c:spPr>
            <a:ln w="12700">
              <a:solidFill>
                <a:srgbClr val="0000FF"/>
              </a:solidFill>
              <a:prstDash val="solid"/>
            </a:ln>
            <a:effectLst/>
          </c:spPr>
          <c:marker>
            <c:symbol val="none"/>
          </c:marker>
          <c:xVal>
            <c:numRef>
              <c:f>spc!$A$1:$A$32000</c:f>
              <c:numCache>
                <c:formatCode>General</c:formatCode>
                <c:ptCount val="32000"/>
                <c:pt idx="0">
                  <c:v>2.9241039999999998</c:v>
                </c:pt>
                <c:pt idx="1">
                  <c:v>2.9276300000000002</c:v>
                </c:pt>
                <c:pt idx="2">
                  <c:v>2.9311579999999999</c:v>
                </c:pt>
                <c:pt idx="3">
                  <c:v>2.9346869999999998</c:v>
                </c:pt>
                <c:pt idx="4">
                  <c:v>2.9382190000000001</c:v>
                </c:pt>
                <c:pt idx="5">
                  <c:v>2.9417529999999998</c:v>
                </c:pt>
                <c:pt idx="6">
                  <c:v>2.94529</c:v>
                </c:pt>
                <c:pt idx="7">
                  <c:v>2.9488279999999998</c:v>
                </c:pt>
                <c:pt idx="8">
                  <c:v>2.9523679999999999</c:v>
                </c:pt>
                <c:pt idx="9">
                  <c:v>2.955911</c:v>
                </c:pt>
                <c:pt idx="10">
                  <c:v>2.9594559999999999</c:v>
                </c:pt>
                <c:pt idx="11">
                  <c:v>2.9630019999999999</c:v>
                </c:pt>
                <c:pt idx="12">
                  <c:v>2.9665520000000001</c:v>
                </c:pt>
                <c:pt idx="13">
                  <c:v>2.9701029999999999</c:v>
                </c:pt>
                <c:pt idx="14">
                  <c:v>2.9736560000000001</c:v>
                </c:pt>
                <c:pt idx="15">
                  <c:v>2.9772110000000001</c:v>
                </c:pt>
                <c:pt idx="16">
                  <c:v>2.9807679999999999</c:v>
                </c:pt>
                <c:pt idx="17">
                  <c:v>2.9843280000000001</c:v>
                </c:pt>
                <c:pt idx="18">
                  <c:v>2.9878900000000002</c:v>
                </c:pt>
                <c:pt idx="19">
                  <c:v>2.9914540000000001</c:v>
                </c:pt>
                <c:pt idx="20">
                  <c:v>2.9950190000000001</c:v>
                </c:pt>
                <c:pt idx="21">
                  <c:v>2.9985879999999998</c:v>
                </c:pt>
                <c:pt idx="22">
                  <c:v>3.0021580000000001</c:v>
                </c:pt>
                <c:pt idx="23">
                  <c:v>3.0057299999999998</c:v>
                </c:pt>
                <c:pt idx="24">
                  <c:v>3.0093049999999999</c:v>
                </c:pt>
                <c:pt idx="25">
                  <c:v>3.0128810000000001</c:v>
                </c:pt>
                <c:pt idx="26">
                  <c:v>3.0164599999999999</c:v>
                </c:pt>
                <c:pt idx="27">
                  <c:v>3.020041</c:v>
                </c:pt>
                <c:pt idx="28">
                  <c:v>3.0236230000000002</c:v>
                </c:pt>
                <c:pt idx="29">
                  <c:v>3.027209</c:v>
                </c:pt>
                <c:pt idx="30">
                  <c:v>3.030796</c:v>
                </c:pt>
                <c:pt idx="31">
                  <c:v>3.0343849999999999</c:v>
                </c:pt>
                <c:pt idx="32">
                  <c:v>3.0379770000000001</c:v>
                </c:pt>
                <c:pt idx="33">
                  <c:v>3.0415700000000001</c:v>
                </c:pt>
                <c:pt idx="34">
                  <c:v>3.045166</c:v>
                </c:pt>
                <c:pt idx="35">
                  <c:v>3.0487639999999998</c:v>
                </c:pt>
                <c:pt idx="36">
                  <c:v>3.0523630000000002</c:v>
                </c:pt>
                <c:pt idx="37">
                  <c:v>3.055965</c:v>
                </c:pt>
                <c:pt idx="38">
                  <c:v>3.0595699999999999</c:v>
                </c:pt>
                <c:pt idx="39">
                  <c:v>3.0631759999999999</c:v>
                </c:pt>
                <c:pt idx="40">
                  <c:v>3.0667840000000002</c:v>
                </c:pt>
                <c:pt idx="41">
                  <c:v>3.070395</c:v>
                </c:pt>
                <c:pt idx="42">
                  <c:v>3.0740080000000001</c:v>
                </c:pt>
                <c:pt idx="43">
                  <c:v>3.0776219999999999</c:v>
                </c:pt>
                <c:pt idx="44">
                  <c:v>3.0812390000000001</c:v>
                </c:pt>
                <c:pt idx="45">
                  <c:v>3.0848580000000001</c:v>
                </c:pt>
                <c:pt idx="46">
                  <c:v>3.0884800000000001</c:v>
                </c:pt>
                <c:pt idx="47">
                  <c:v>3.0921029999999998</c:v>
                </c:pt>
                <c:pt idx="48">
                  <c:v>3.0957279999999998</c:v>
                </c:pt>
                <c:pt idx="49">
                  <c:v>3.0993560000000002</c:v>
                </c:pt>
                <c:pt idx="50">
                  <c:v>3.102986</c:v>
                </c:pt>
                <c:pt idx="51">
                  <c:v>3.106617</c:v>
                </c:pt>
                <c:pt idx="52">
                  <c:v>3.1102509999999999</c:v>
                </c:pt>
                <c:pt idx="53">
                  <c:v>3.1138870000000001</c:v>
                </c:pt>
                <c:pt idx="54">
                  <c:v>3.1175250000000001</c:v>
                </c:pt>
                <c:pt idx="55">
                  <c:v>3.1211660000000001</c:v>
                </c:pt>
                <c:pt idx="56">
                  <c:v>3.1248079999999998</c:v>
                </c:pt>
                <c:pt idx="57">
                  <c:v>3.1284529999999999</c:v>
                </c:pt>
                <c:pt idx="58">
                  <c:v>3.1320990000000002</c:v>
                </c:pt>
                <c:pt idx="59">
                  <c:v>3.135748</c:v>
                </c:pt>
                <c:pt idx="60">
                  <c:v>3.1393990000000001</c:v>
                </c:pt>
                <c:pt idx="61">
                  <c:v>3.143052</c:v>
                </c:pt>
                <c:pt idx="62">
                  <c:v>3.1467070000000001</c:v>
                </c:pt>
                <c:pt idx="63">
                  <c:v>3.1503640000000002</c:v>
                </c:pt>
                <c:pt idx="64">
                  <c:v>3.1540240000000002</c:v>
                </c:pt>
                <c:pt idx="65">
                  <c:v>3.1576849999999999</c:v>
                </c:pt>
                <c:pt idx="66">
                  <c:v>3.161349</c:v>
                </c:pt>
                <c:pt idx="67">
                  <c:v>3.1650149999999999</c:v>
                </c:pt>
                <c:pt idx="68">
                  <c:v>3.1686830000000001</c:v>
                </c:pt>
                <c:pt idx="69">
                  <c:v>3.1723530000000002</c:v>
                </c:pt>
                <c:pt idx="70">
                  <c:v>3.1760250000000001</c:v>
                </c:pt>
                <c:pt idx="71">
                  <c:v>3.1796989999999998</c:v>
                </c:pt>
                <c:pt idx="72">
                  <c:v>3.183376</c:v>
                </c:pt>
                <c:pt idx="73">
                  <c:v>3.1870539999999998</c:v>
                </c:pt>
                <c:pt idx="74">
                  <c:v>3.1907350000000001</c:v>
                </c:pt>
                <c:pt idx="75">
                  <c:v>3.1944170000000001</c:v>
                </c:pt>
                <c:pt idx="76">
                  <c:v>3.198102</c:v>
                </c:pt>
                <c:pt idx="77">
                  <c:v>3.2017890000000002</c:v>
                </c:pt>
                <c:pt idx="78">
                  <c:v>3.2054779999999998</c:v>
                </c:pt>
                <c:pt idx="79">
                  <c:v>3.2091699999999999</c:v>
                </c:pt>
                <c:pt idx="80">
                  <c:v>3.212863</c:v>
                </c:pt>
                <c:pt idx="81">
                  <c:v>3.2165590000000002</c:v>
                </c:pt>
                <c:pt idx="82">
                  <c:v>3.220256</c:v>
                </c:pt>
                <c:pt idx="83">
                  <c:v>3.2239559999999998</c:v>
                </c:pt>
                <c:pt idx="84">
                  <c:v>3.2276579999999999</c:v>
                </c:pt>
                <c:pt idx="85">
                  <c:v>3.2313619999999998</c:v>
                </c:pt>
                <c:pt idx="86">
                  <c:v>3.2350680000000001</c:v>
                </c:pt>
                <c:pt idx="87">
                  <c:v>3.2387760000000001</c:v>
                </c:pt>
                <c:pt idx="88">
                  <c:v>3.2424870000000001</c:v>
                </c:pt>
                <c:pt idx="89">
                  <c:v>3.2461989999999998</c:v>
                </c:pt>
                <c:pt idx="90">
                  <c:v>3.249914</c:v>
                </c:pt>
                <c:pt idx="91">
                  <c:v>3.2536309999999999</c:v>
                </c:pt>
                <c:pt idx="92">
                  <c:v>3.257349</c:v>
                </c:pt>
                <c:pt idx="93">
                  <c:v>3.2610700000000001</c:v>
                </c:pt>
                <c:pt idx="94">
                  <c:v>3.2647940000000002</c:v>
                </c:pt>
                <c:pt idx="95">
                  <c:v>3.268519</c:v>
                </c:pt>
                <c:pt idx="96">
                  <c:v>3.272246</c:v>
                </c:pt>
                <c:pt idx="97">
                  <c:v>3.275976</c:v>
                </c:pt>
                <c:pt idx="98">
                  <c:v>3.2797070000000001</c:v>
                </c:pt>
                <c:pt idx="99">
                  <c:v>3.2834409999999998</c:v>
                </c:pt>
                <c:pt idx="100">
                  <c:v>3.2871769999999998</c:v>
                </c:pt>
                <c:pt idx="101">
                  <c:v>3.290915</c:v>
                </c:pt>
                <c:pt idx="102">
                  <c:v>3.2946550000000001</c:v>
                </c:pt>
                <c:pt idx="103">
                  <c:v>3.298397</c:v>
                </c:pt>
                <c:pt idx="104">
                  <c:v>3.3021419999999999</c:v>
                </c:pt>
                <c:pt idx="105">
                  <c:v>3.3058879999999999</c:v>
                </c:pt>
                <c:pt idx="106">
                  <c:v>3.3096369999999999</c:v>
                </c:pt>
                <c:pt idx="107">
                  <c:v>3.3133880000000002</c:v>
                </c:pt>
                <c:pt idx="108">
                  <c:v>3.3171409999999999</c:v>
                </c:pt>
                <c:pt idx="109">
                  <c:v>3.3208950000000002</c:v>
                </c:pt>
                <c:pt idx="110">
                  <c:v>3.3246530000000001</c:v>
                </c:pt>
                <c:pt idx="111">
                  <c:v>3.3284120000000001</c:v>
                </c:pt>
                <c:pt idx="112">
                  <c:v>3.3321730000000001</c:v>
                </c:pt>
                <c:pt idx="113">
                  <c:v>3.3359369999999999</c:v>
                </c:pt>
                <c:pt idx="114">
                  <c:v>3.3397019999999999</c:v>
                </c:pt>
                <c:pt idx="115">
                  <c:v>3.3434699999999999</c:v>
                </c:pt>
                <c:pt idx="116">
                  <c:v>3.3472400000000002</c:v>
                </c:pt>
                <c:pt idx="117">
                  <c:v>3.3510119999999999</c:v>
                </c:pt>
                <c:pt idx="118">
                  <c:v>3.3547859999999998</c:v>
                </c:pt>
                <c:pt idx="119">
                  <c:v>3.358562</c:v>
                </c:pt>
                <c:pt idx="120">
                  <c:v>3.3623400000000001</c:v>
                </c:pt>
                <c:pt idx="121">
                  <c:v>3.3661210000000001</c:v>
                </c:pt>
                <c:pt idx="122">
                  <c:v>3.369904</c:v>
                </c:pt>
                <c:pt idx="123">
                  <c:v>3.373688</c:v>
                </c:pt>
                <c:pt idx="124">
                  <c:v>3.377475</c:v>
                </c:pt>
                <c:pt idx="125">
                  <c:v>3.3812639999999998</c:v>
                </c:pt>
                <c:pt idx="126">
                  <c:v>3.3850549999999999</c:v>
                </c:pt>
                <c:pt idx="127">
                  <c:v>3.388849</c:v>
                </c:pt>
                <c:pt idx="128">
                  <c:v>3.3926440000000002</c:v>
                </c:pt>
                <c:pt idx="129">
                  <c:v>3.3964409999999998</c:v>
                </c:pt>
                <c:pt idx="130">
                  <c:v>3.4002409999999998</c:v>
                </c:pt>
                <c:pt idx="131">
                  <c:v>3.4040430000000002</c:v>
                </c:pt>
                <c:pt idx="132">
                  <c:v>3.4078460000000002</c:v>
                </c:pt>
                <c:pt idx="133">
                  <c:v>3.4116520000000001</c:v>
                </c:pt>
                <c:pt idx="134">
                  <c:v>3.4154610000000001</c:v>
                </c:pt>
                <c:pt idx="135">
                  <c:v>3.4192710000000002</c:v>
                </c:pt>
                <c:pt idx="136">
                  <c:v>3.4230830000000001</c:v>
                </c:pt>
                <c:pt idx="137">
                  <c:v>3.426898</c:v>
                </c:pt>
                <c:pt idx="138">
                  <c:v>3.430714</c:v>
                </c:pt>
                <c:pt idx="139">
                  <c:v>3.4345330000000001</c:v>
                </c:pt>
                <c:pt idx="140">
                  <c:v>3.4383539999999999</c:v>
                </c:pt>
                <c:pt idx="141">
                  <c:v>3.442177</c:v>
                </c:pt>
                <c:pt idx="142">
                  <c:v>3.446002</c:v>
                </c:pt>
                <c:pt idx="143">
                  <c:v>3.4498289999999998</c:v>
                </c:pt>
                <c:pt idx="144">
                  <c:v>3.4536579999999999</c:v>
                </c:pt>
                <c:pt idx="145">
                  <c:v>3.45749</c:v>
                </c:pt>
                <c:pt idx="146">
                  <c:v>3.4613230000000001</c:v>
                </c:pt>
                <c:pt idx="147">
                  <c:v>3.4651589999999999</c:v>
                </c:pt>
                <c:pt idx="148">
                  <c:v>3.4689969999999999</c:v>
                </c:pt>
                <c:pt idx="149">
                  <c:v>3.4728370000000002</c:v>
                </c:pt>
                <c:pt idx="150">
                  <c:v>3.4766789999999999</c:v>
                </c:pt>
                <c:pt idx="151">
                  <c:v>3.4805229999999998</c:v>
                </c:pt>
                <c:pt idx="152">
                  <c:v>3.484369</c:v>
                </c:pt>
                <c:pt idx="153">
                  <c:v>3.4882179999999998</c:v>
                </c:pt>
                <c:pt idx="154">
                  <c:v>3.4920680000000002</c:v>
                </c:pt>
                <c:pt idx="155">
                  <c:v>3.4959210000000001</c:v>
                </c:pt>
                <c:pt idx="156">
                  <c:v>3.4997760000000002</c:v>
                </c:pt>
                <c:pt idx="157">
                  <c:v>3.5036330000000002</c:v>
                </c:pt>
                <c:pt idx="158">
                  <c:v>3.5074920000000001</c:v>
                </c:pt>
                <c:pt idx="159">
                  <c:v>3.5113530000000002</c:v>
                </c:pt>
                <c:pt idx="160">
                  <c:v>3.5152160000000001</c:v>
                </c:pt>
                <c:pt idx="161">
                  <c:v>3.519082</c:v>
                </c:pt>
                <c:pt idx="162">
                  <c:v>3.5229490000000001</c:v>
                </c:pt>
                <c:pt idx="163">
                  <c:v>3.5268190000000001</c:v>
                </c:pt>
                <c:pt idx="164">
                  <c:v>3.530691</c:v>
                </c:pt>
                <c:pt idx="165">
                  <c:v>3.5345650000000002</c:v>
                </c:pt>
                <c:pt idx="166">
                  <c:v>3.5384410000000002</c:v>
                </c:pt>
                <c:pt idx="167">
                  <c:v>3.542319</c:v>
                </c:pt>
                <c:pt idx="168">
                  <c:v>3.5461999999999998</c:v>
                </c:pt>
                <c:pt idx="169">
                  <c:v>3.5500820000000002</c:v>
                </c:pt>
                <c:pt idx="170">
                  <c:v>3.5539670000000001</c:v>
                </c:pt>
                <c:pt idx="171">
                  <c:v>3.5578530000000002</c:v>
                </c:pt>
                <c:pt idx="172">
                  <c:v>3.5617420000000002</c:v>
                </c:pt>
                <c:pt idx="173">
                  <c:v>3.5656330000000001</c:v>
                </c:pt>
                <c:pt idx="174">
                  <c:v>3.5695260000000002</c:v>
                </c:pt>
                <c:pt idx="175">
                  <c:v>3.5734210000000002</c:v>
                </c:pt>
                <c:pt idx="176">
                  <c:v>3.577318</c:v>
                </c:pt>
                <c:pt idx="177">
                  <c:v>3.5812179999999998</c:v>
                </c:pt>
                <c:pt idx="178">
                  <c:v>3.5851190000000002</c:v>
                </c:pt>
                <c:pt idx="179">
                  <c:v>3.5890230000000001</c:v>
                </c:pt>
                <c:pt idx="180">
                  <c:v>3.5929289999999998</c:v>
                </c:pt>
                <c:pt idx="181">
                  <c:v>3.5968369999999998</c:v>
                </c:pt>
                <c:pt idx="182">
                  <c:v>3.6007470000000001</c:v>
                </c:pt>
                <c:pt idx="183">
                  <c:v>3.6046589999999998</c:v>
                </c:pt>
                <c:pt idx="184">
                  <c:v>3.6085729999999998</c:v>
                </c:pt>
                <c:pt idx="185">
                  <c:v>3.6124900000000002</c:v>
                </c:pt>
                <c:pt idx="186">
                  <c:v>3.6164079999999998</c:v>
                </c:pt>
                <c:pt idx="187">
                  <c:v>3.6203289999999999</c:v>
                </c:pt>
                <c:pt idx="188">
                  <c:v>3.6242519999999998</c:v>
                </c:pt>
                <c:pt idx="189">
                  <c:v>3.628177</c:v>
                </c:pt>
                <c:pt idx="190">
                  <c:v>3.632104</c:v>
                </c:pt>
                <c:pt idx="191">
                  <c:v>3.6360329999999998</c:v>
                </c:pt>
                <c:pt idx="192">
                  <c:v>3.639964</c:v>
                </c:pt>
                <c:pt idx="193">
                  <c:v>3.6438980000000001</c:v>
                </c:pt>
                <c:pt idx="194">
                  <c:v>3.6478329999999999</c:v>
                </c:pt>
                <c:pt idx="195">
                  <c:v>3.6517710000000001</c:v>
                </c:pt>
                <c:pt idx="196">
                  <c:v>3.65571</c:v>
                </c:pt>
                <c:pt idx="197">
                  <c:v>3.6596519999999999</c:v>
                </c:pt>
                <c:pt idx="198">
                  <c:v>3.6635960000000001</c:v>
                </c:pt>
                <c:pt idx="199">
                  <c:v>3.6675430000000002</c:v>
                </c:pt>
                <c:pt idx="200">
                  <c:v>3.6714910000000001</c:v>
                </c:pt>
                <c:pt idx="201">
                  <c:v>3.6754410000000002</c:v>
                </c:pt>
                <c:pt idx="202">
                  <c:v>3.6793939999999998</c:v>
                </c:pt>
                <c:pt idx="203">
                  <c:v>3.6833480000000001</c:v>
                </c:pt>
                <c:pt idx="204">
                  <c:v>3.6873049999999998</c:v>
                </c:pt>
                <c:pt idx="205">
                  <c:v>3.6912639999999999</c:v>
                </c:pt>
                <c:pt idx="206">
                  <c:v>3.6952250000000002</c:v>
                </c:pt>
                <c:pt idx="207">
                  <c:v>3.6991879999999999</c:v>
                </c:pt>
                <c:pt idx="208">
                  <c:v>3.7031540000000001</c:v>
                </c:pt>
                <c:pt idx="209">
                  <c:v>3.7071209999999999</c:v>
                </c:pt>
                <c:pt idx="210">
                  <c:v>3.7110910000000001</c:v>
                </c:pt>
                <c:pt idx="211">
                  <c:v>3.7150620000000001</c:v>
                </c:pt>
                <c:pt idx="212">
                  <c:v>3.719036</c:v>
                </c:pt>
                <c:pt idx="213">
                  <c:v>3.7230120000000002</c:v>
                </c:pt>
                <c:pt idx="214">
                  <c:v>3.7269899999999998</c:v>
                </c:pt>
                <c:pt idx="215">
                  <c:v>3.7309700000000001</c:v>
                </c:pt>
                <c:pt idx="216">
                  <c:v>3.7349519999999998</c:v>
                </c:pt>
                <c:pt idx="217">
                  <c:v>3.738937</c:v>
                </c:pt>
                <c:pt idx="218">
                  <c:v>3.7429230000000002</c:v>
                </c:pt>
                <c:pt idx="219">
                  <c:v>3.746912</c:v>
                </c:pt>
                <c:pt idx="220">
                  <c:v>3.7509030000000001</c:v>
                </c:pt>
                <c:pt idx="221">
                  <c:v>3.7548949999999999</c:v>
                </c:pt>
                <c:pt idx="222">
                  <c:v>3.7588910000000002</c:v>
                </c:pt>
                <c:pt idx="223">
                  <c:v>3.7628879999999998</c:v>
                </c:pt>
                <c:pt idx="224">
                  <c:v>3.7668870000000001</c:v>
                </c:pt>
                <c:pt idx="225">
                  <c:v>3.7708879999999998</c:v>
                </c:pt>
                <c:pt idx="226">
                  <c:v>3.7748919999999999</c:v>
                </c:pt>
                <c:pt idx="227">
                  <c:v>3.7788979999999999</c:v>
                </c:pt>
                <c:pt idx="228">
                  <c:v>3.782905</c:v>
                </c:pt>
                <c:pt idx="229">
                  <c:v>3.786915</c:v>
                </c:pt>
                <c:pt idx="230">
                  <c:v>3.7909269999999999</c:v>
                </c:pt>
                <c:pt idx="231">
                  <c:v>3.7949410000000001</c:v>
                </c:pt>
                <c:pt idx="232">
                  <c:v>3.7989579999999998</c:v>
                </c:pt>
                <c:pt idx="233">
                  <c:v>3.8029760000000001</c:v>
                </c:pt>
                <c:pt idx="234">
                  <c:v>3.8069959999999998</c:v>
                </c:pt>
                <c:pt idx="235">
                  <c:v>3.8110189999999999</c:v>
                </c:pt>
                <c:pt idx="236">
                  <c:v>3.8150439999999999</c:v>
                </c:pt>
                <c:pt idx="237">
                  <c:v>3.8190710000000001</c:v>
                </c:pt>
                <c:pt idx="238">
                  <c:v>3.8231000000000002</c:v>
                </c:pt>
                <c:pt idx="239">
                  <c:v>3.8271310000000001</c:v>
                </c:pt>
                <c:pt idx="240">
                  <c:v>3.8311639999999998</c:v>
                </c:pt>
                <c:pt idx="241">
                  <c:v>3.8351989999999998</c:v>
                </c:pt>
                <c:pt idx="242">
                  <c:v>3.8392369999999998</c:v>
                </c:pt>
                <c:pt idx="243">
                  <c:v>3.8432770000000001</c:v>
                </c:pt>
                <c:pt idx="244">
                  <c:v>3.847318</c:v>
                </c:pt>
                <c:pt idx="245">
                  <c:v>3.851362</c:v>
                </c:pt>
                <c:pt idx="246">
                  <c:v>3.8554080000000002</c:v>
                </c:pt>
                <c:pt idx="247">
                  <c:v>3.8594560000000002</c:v>
                </c:pt>
                <c:pt idx="248">
                  <c:v>3.8635069999999998</c:v>
                </c:pt>
                <c:pt idx="249">
                  <c:v>3.867559</c:v>
                </c:pt>
                <c:pt idx="250">
                  <c:v>3.871613</c:v>
                </c:pt>
                <c:pt idx="251">
                  <c:v>3.8756699999999999</c:v>
                </c:pt>
                <c:pt idx="252">
                  <c:v>3.8797290000000002</c:v>
                </c:pt>
                <c:pt idx="253">
                  <c:v>3.8837899999999999</c:v>
                </c:pt>
                <c:pt idx="254">
                  <c:v>3.8878520000000001</c:v>
                </c:pt>
                <c:pt idx="255">
                  <c:v>3.891918</c:v>
                </c:pt>
                <c:pt idx="256">
                  <c:v>3.895985</c:v>
                </c:pt>
                <c:pt idx="257">
                  <c:v>3.9000539999999999</c:v>
                </c:pt>
                <c:pt idx="258">
                  <c:v>3.9041260000000002</c:v>
                </c:pt>
                <c:pt idx="259">
                  <c:v>3.9081990000000002</c:v>
                </c:pt>
                <c:pt idx="260">
                  <c:v>3.9122750000000002</c:v>
                </c:pt>
                <c:pt idx="261">
                  <c:v>3.916353</c:v>
                </c:pt>
                <c:pt idx="262">
                  <c:v>3.9204330000000001</c:v>
                </c:pt>
                <c:pt idx="263">
                  <c:v>3.924515</c:v>
                </c:pt>
                <c:pt idx="264">
                  <c:v>3.9285990000000002</c:v>
                </c:pt>
                <c:pt idx="265">
                  <c:v>3.9326859999999999</c:v>
                </c:pt>
                <c:pt idx="266">
                  <c:v>3.9367740000000002</c:v>
                </c:pt>
                <c:pt idx="267">
                  <c:v>3.9408650000000001</c:v>
                </c:pt>
                <c:pt idx="268">
                  <c:v>3.944957</c:v>
                </c:pt>
                <c:pt idx="269">
                  <c:v>3.949052</c:v>
                </c:pt>
                <c:pt idx="270">
                  <c:v>3.9531489999999998</c:v>
                </c:pt>
                <c:pt idx="271">
                  <c:v>3.9572479999999999</c:v>
                </c:pt>
                <c:pt idx="272">
                  <c:v>3.9613489999999998</c:v>
                </c:pt>
                <c:pt idx="273">
                  <c:v>3.9654530000000001</c:v>
                </c:pt>
                <c:pt idx="274">
                  <c:v>3.9695580000000001</c:v>
                </c:pt>
                <c:pt idx="275">
                  <c:v>3.9736660000000001</c:v>
                </c:pt>
                <c:pt idx="276">
                  <c:v>3.977776</c:v>
                </c:pt>
                <c:pt idx="277">
                  <c:v>3.981887</c:v>
                </c:pt>
                <c:pt idx="278">
                  <c:v>3.9860009999999999</c:v>
                </c:pt>
                <c:pt idx="279">
                  <c:v>3.9901179999999998</c:v>
                </c:pt>
                <c:pt idx="280">
                  <c:v>3.9942359999999999</c:v>
                </c:pt>
                <c:pt idx="281">
                  <c:v>3.9983559999999998</c:v>
                </c:pt>
                <c:pt idx="282">
                  <c:v>4.0024790000000001</c:v>
                </c:pt>
                <c:pt idx="283">
                  <c:v>4.0066030000000001</c:v>
                </c:pt>
                <c:pt idx="284">
                  <c:v>4.0107299999999997</c:v>
                </c:pt>
                <c:pt idx="285">
                  <c:v>4.0148590000000004</c:v>
                </c:pt>
                <c:pt idx="286">
                  <c:v>4.0189899999999996</c:v>
                </c:pt>
                <c:pt idx="287">
                  <c:v>4.023123</c:v>
                </c:pt>
                <c:pt idx="288">
                  <c:v>4.0272579999999998</c:v>
                </c:pt>
                <c:pt idx="289">
                  <c:v>4.0313949999999998</c:v>
                </c:pt>
                <c:pt idx="290">
                  <c:v>4.0355340000000002</c:v>
                </c:pt>
                <c:pt idx="291">
                  <c:v>4.039676</c:v>
                </c:pt>
                <c:pt idx="292">
                  <c:v>4.0438200000000002</c:v>
                </c:pt>
                <c:pt idx="293">
                  <c:v>4.0479659999999997</c:v>
                </c:pt>
                <c:pt idx="294">
                  <c:v>4.0521140000000004</c:v>
                </c:pt>
                <c:pt idx="295">
                  <c:v>4.0562639999999996</c:v>
                </c:pt>
                <c:pt idx="296">
                  <c:v>4.060416</c:v>
                </c:pt>
                <c:pt idx="297">
                  <c:v>4.0645699999999998</c:v>
                </c:pt>
                <c:pt idx="298">
                  <c:v>4.068727</c:v>
                </c:pt>
                <c:pt idx="299">
                  <c:v>4.0728859999999996</c:v>
                </c:pt>
                <c:pt idx="300">
                  <c:v>4.0770460000000002</c:v>
                </c:pt>
                <c:pt idx="301">
                  <c:v>4.0812090000000003</c:v>
                </c:pt>
                <c:pt idx="302">
                  <c:v>4.0853739999999998</c:v>
                </c:pt>
                <c:pt idx="303">
                  <c:v>4.0895409999999996</c:v>
                </c:pt>
                <c:pt idx="304">
                  <c:v>4.0937099999999997</c:v>
                </c:pt>
                <c:pt idx="305">
                  <c:v>4.0978810000000001</c:v>
                </c:pt>
                <c:pt idx="306">
                  <c:v>4.102055</c:v>
                </c:pt>
                <c:pt idx="307">
                  <c:v>4.10623</c:v>
                </c:pt>
                <c:pt idx="308">
                  <c:v>4.1104079999999996</c:v>
                </c:pt>
                <c:pt idx="309">
                  <c:v>4.1145880000000004</c:v>
                </c:pt>
                <c:pt idx="310">
                  <c:v>4.1187699999999996</c:v>
                </c:pt>
                <c:pt idx="311">
                  <c:v>4.122954</c:v>
                </c:pt>
                <c:pt idx="312">
                  <c:v>4.1271399999999998</c:v>
                </c:pt>
                <c:pt idx="313">
                  <c:v>4.1313279999999999</c:v>
                </c:pt>
                <c:pt idx="314">
                  <c:v>4.1355190000000004</c:v>
                </c:pt>
                <c:pt idx="315">
                  <c:v>4.1397110000000001</c:v>
                </c:pt>
                <c:pt idx="316">
                  <c:v>4.1439060000000003</c:v>
                </c:pt>
                <c:pt idx="317">
                  <c:v>4.1481029999999999</c:v>
                </c:pt>
                <c:pt idx="318">
                  <c:v>4.1523019999999997</c:v>
                </c:pt>
                <c:pt idx="319">
                  <c:v>4.1565029999999998</c:v>
                </c:pt>
                <c:pt idx="320">
                  <c:v>4.1607060000000002</c:v>
                </c:pt>
                <c:pt idx="321">
                  <c:v>4.164911</c:v>
                </c:pt>
                <c:pt idx="322">
                  <c:v>4.1691180000000001</c:v>
                </c:pt>
                <c:pt idx="323">
                  <c:v>4.1733279999999997</c:v>
                </c:pt>
                <c:pt idx="324">
                  <c:v>4.1775399999999996</c:v>
                </c:pt>
                <c:pt idx="325">
                  <c:v>4.1817539999999997</c:v>
                </c:pt>
                <c:pt idx="326">
                  <c:v>4.1859690000000001</c:v>
                </c:pt>
                <c:pt idx="327">
                  <c:v>4.1901869999999999</c:v>
                </c:pt>
                <c:pt idx="328">
                  <c:v>4.1944080000000001</c:v>
                </c:pt>
                <c:pt idx="329">
                  <c:v>4.1986299999999996</c:v>
                </c:pt>
                <c:pt idx="330">
                  <c:v>4.2028549999999996</c:v>
                </c:pt>
                <c:pt idx="331">
                  <c:v>4.2070809999999996</c:v>
                </c:pt>
                <c:pt idx="332">
                  <c:v>4.2113100000000001</c:v>
                </c:pt>
                <c:pt idx="333">
                  <c:v>4.2155399999999998</c:v>
                </c:pt>
                <c:pt idx="334">
                  <c:v>4.219773</c:v>
                </c:pt>
                <c:pt idx="335">
                  <c:v>4.2240089999999997</c:v>
                </c:pt>
                <c:pt idx="336">
                  <c:v>4.2282460000000004</c:v>
                </c:pt>
                <c:pt idx="337">
                  <c:v>4.2324849999999996</c:v>
                </c:pt>
                <c:pt idx="338">
                  <c:v>4.236726</c:v>
                </c:pt>
                <c:pt idx="339">
                  <c:v>4.2409699999999999</c:v>
                </c:pt>
                <c:pt idx="340">
                  <c:v>4.245215</c:v>
                </c:pt>
                <c:pt idx="341">
                  <c:v>4.2494630000000004</c:v>
                </c:pt>
                <c:pt idx="342">
                  <c:v>4.2537130000000003</c:v>
                </c:pt>
                <c:pt idx="343">
                  <c:v>4.2579650000000004</c:v>
                </c:pt>
                <c:pt idx="344">
                  <c:v>4.262219</c:v>
                </c:pt>
                <c:pt idx="345">
                  <c:v>4.2664759999999999</c:v>
                </c:pt>
                <c:pt idx="346">
                  <c:v>4.270734</c:v>
                </c:pt>
                <c:pt idx="347">
                  <c:v>4.2749940000000004</c:v>
                </c:pt>
                <c:pt idx="348">
                  <c:v>4.2792570000000003</c:v>
                </c:pt>
                <c:pt idx="349">
                  <c:v>4.2835219999999996</c:v>
                </c:pt>
                <c:pt idx="350">
                  <c:v>4.2877890000000001</c:v>
                </c:pt>
                <c:pt idx="351">
                  <c:v>4.2920579999999999</c:v>
                </c:pt>
                <c:pt idx="352">
                  <c:v>4.2963290000000001</c:v>
                </c:pt>
                <c:pt idx="353">
                  <c:v>4.3006019999999996</c:v>
                </c:pt>
                <c:pt idx="354">
                  <c:v>4.3048780000000004</c:v>
                </c:pt>
                <c:pt idx="355">
                  <c:v>4.3091549999999996</c:v>
                </c:pt>
                <c:pt idx="356">
                  <c:v>4.3134350000000001</c:v>
                </c:pt>
                <c:pt idx="357">
                  <c:v>4.317717</c:v>
                </c:pt>
                <c:pt idx="358">
                  <c:v>4.3220010000000002</c:v>
                </c:pt>
                <c:pt idx="359">
                  <c:v>4.3262869999999998</c:v>
                </c:pt>
                <c:pt idx="360">
                  <c:v>4.3305749999999996</c:v>
                </c:pt>
                <c:pt idx="361">
                  <c:v>4.3348649999999997</c:v>
                </c:pt>
                <c:pt idx="362">
                  <c:v>4.3391580000000003</c:v>
                </c:pt>
                <c:pt idx="363">
                  <c:v>4.3434520000000001</c:v>
                </c:pt>
                <c:pt idx="364">
                  <c:v>4.3477490000000003</c:v>
                </c:pt>
                <c:pt idx="365">
                  <c:v>4.3520469999999998</c:v>
                </c:pt>
                <c:pt idx="366">
                  <c:v>4.3563479999999997</c:v>
                </c:pt>
                <c:pt idx="367">
                  <c:v>4.3606509999999998</c:v>
                </c:pt>
                <c:pt idx="368">
                  <c:v>4.3649560000000003</c:v>
                </c:pt>
                <c:pt idx="369">
                  <c:v>4.3692640000000003</c:v>
                </c:pt>
                <c:pt idx="370">
                  <c:v>4.3735730000000004</c:v>
                </c:pt>
                <c:pt idx="371">
                  <c:v>4.3778839999999999</c:v>
                </c:pt>
                <c:pt idx="372">
                  <c:v>4.3821979999999998</c:v>
                </c:pt>
                <c:pt idx="373">
                  <c:v>4.386514</c:v>
                </c:pt>
                <c:pt idx="374">
                  <c:v>4.3908319999999996</c:v>
                </c:pt>
                <c:pt idx="375">
                  <c:v>4.3951520000000004</c:v>
                </c:pt>
                <c:pt idx="376">
                  <c:v>4.3994739999999997</c:v>
                </c:pt>
                <c:pt idx="377">
                  <c:v>4.4037980000000001</c:v>
                </c:pt>
                <c:pt idx="378">
                  <c:v>4.4081239999999999</c:v>
                </c:pt>
                <c:pt idx="379">
                  <c:v>4.4124530000000002</c:v>
                </c:pt>
                <c:pt idx="380">
                  <c:v>4.4167839999999998</c:v>
                </c:pt>
                <c:pt idx="381">
                  <c:v>4.4211159999999996</c:v>
                </c:pt>
                <c:pt idx="382">
                  <c:v>4.4254509999999998</c:v>
                </c:pt>
                <c:pt idx="383">
                  <c:v>4.4297880000000003</c:v>
                </c:pt>
                <c:pt idx="384">
                  <c:v>4.4341270000000002</c:v>
                </c:pt>
                <c:pt idx="385">
                  <c:v>4.4384680000000003</c:v>
                </c:pt>
                <c:pt idx="386">
                  <c:v>4.442812</c:v>
                </c:pt>
                <c:pt idx="387">
                  <c:v>4.4471569999999998</c:v>
                </c:pt>
                <c:pt idx="388">
                  <c:v>4.451505</c:v>
                </c:pt>
                <c:pt idx="389">
                  <c:v>4.4558549999999997</c:v>
                </c:pt>
                <c:pt idx="390">
                  <c:v>4.4602069999999996</c:v>
                </c:pt>
                <c:pt idx="391">
                  <c:v>4.4645609999999998</c:v>
                </c:pt>
                <c:pt idx="392">
                  <c:v>4.4689170000000003</c:v>
                </c:pt>
                <c:pt idx="393">
                  <c:v>4.4732750000000001</c:v>
                </c:pt>
                <c:pt idx="394">
                  <c:v>4.4776350000000003</c:v>
                </c:pt>
                <c:pt idx="395">
                  <c:v>4.4819979999999999</c:v>
                </c:pt>
                <c:pt idx="396">
                  <c:v>4.4863619999999997</c:v>
                </c:pt>
                <c:pt idx="397">
                  <c:v>4.490729</c:v>
                </c:pt>
                <c:pt idx="398">
                  <c:v>4.4950979999999996</c:v>
                </c:pt>
                <c:pt idx="399">
                  <c:v>4.4994690000000004</c:v>
                </c:pt>
                <c:pt idx="400">
                  <c:v>4.5038419999999997</c:v>
                </c:pt>
                <c:pt idx="401">
                  <c:v>4.5082170000000001</c:v>
                </c:pt>
                <c:pt idx="402">
                  <c:v>4.5125950000000001</c:v>
                </c:pt>
                <c:pt idx="403">
                  <c:v>4.5169740000000003</c:v>
                </c:pt>
                <c:pt idx="404">
                  <c:v>4.5213559999999999</c:v>
                </c:pt>
                <c:pt idx="405">
                  <c:v>4.5257399999999999</c:v>
                </c:pt>
                <c:pt idx="406">
                  <c:v>4.530125</c:v>
                </c:pt>
                <c:pt idx="407">
                  <c:v>4.5345129999999996</c:v>
                </c:pt>
                <c:pt idx="408">
                  <c:v>4.5389030000000004</c:v>
                </c:pt>
                <c:pt idx="409">
                  <c:v>4.5432959999999998</c:v>
                </c:pt>
                <c:pt idx="410">
                  <c:v>4.5476900000000002</c:v>
                </c:pt>
                <c:pt idx="411">
                  <c:v>4.5520860000000001</c:v>
                </c:pt>
                <c:pt idx="412">
                  <c:v>4.5564850000000003</c:v>
                </c:pt>
                <c:pt idx="413">
                  <c:v>4.560886</c:v>
                </c:pt>
                <c:pt idx="414">
                  <c:v>4.5652889999999999</c:v>
                </c:pt>
                <c:pt idx="415">
                  <c:v>4.5696940000000001</c:v>
                </c:pt>
                <c:pt idx="416">
                  <c:v>4.5740999999999996</c:v>
                </c:pt>
                <c:pt idx="417">
                  <c:v>4.5785099999999996</c:v>
                </c:pt>
                <c:pt idx="418">
                  <c:v>4.5829209999999998</c:v>
                </c:pt>
                <c:pt idx="419">
                  <c:v>4.5873350000000004</c:v>
                </c:pt>
                <c:pt idx="420">
                  <c:v>4.5917500000000002</c:v>
                </c:pt>
                <c:pt idx="421">
                  <c:v>4.5961679999999996</c:v>
                </c:pt>
                <c:pt idx="422">
                  <c:v>4.6005880000000001</c:v>
                </c:pt>
                <c:pt idx="423">
                  <c:v>4.60501</c:v>
                </c:pt>
                <c:pt idx="424">
                  <c:v>4.6094340000000003</c:v>
                </c:pt>
                <c:pt idx="425">
                  <c:v>4.6138599999999999</c:v>
                </c:pt>
                <c:pt idx="426">
                  <c:v>4.6182889999999999</c:v>
                </c:pt>
                <c:pt idx="427">
                  <c:v>4.622719</c:v>
                </c:pt>
                <c:pt idx="428">
                  <c:v>4.6271509999999996</c:v>
                </c:pt>
                <c:pt idx="429">
                  <c:v>4.6315860000000004</c:v>
                </c:pt>
                <c:pt idx="430">
                  <c:v>4.6360229999999998</c:v>
                </c:pt>
                <c:pt idx="431">
                  <c:v>4.6404620000000003</c:v>
                </c:pt>
                <c:pt idx="432">
                  <c:v>4.6449030000000002</c:v>
                </c:pt>
                <c:pt idx="433">
                  <c:v>4.6493460000000004</c:v>
                </c:pt>
                <c:pt idx="434">
                  <c:v>4.653791</c:v>
                </c:pt>
                <c:pt idx="435">
                  <c:v>4.658239</c:v>
                </c:pt>
                <c:pt idx="436">
                  <c:v>4.6626890000000003</c:v>
                </c:pt>
                <c:pt idx="437">
                  <c:v>4.6671399999999998</c:v>
                </c:pt>
                <c:pt idx="438">
                  <c:v>4.6715939999999998</c:v>
                </c:pt>
                <c:pt idx="439">
                  <c:v>4.67605</c:v>
                </c:pt>
                <c:pt idx="440">
                  <c:v>4.6805079999999997</c:v>
                </c:pt>
                <c:pt idx="441">
                  <c:v>4.6849679999999996</c:v>
                </c:pt>
                <c:pt idx="442">
                  <c:v>4.6894309999999999</c:v>
                </c:pt>
                <c:pt idx="443">
                  <c:v>4.6938950000000004</c:v>
                </c:pt>
                <c:pt idx="444">
                  <c:v>4.6983620000000004</c:v>
                </c:pt>
                <c:pt idx="445">
                  <c:v>4.7028299999999996</c:v>
                </c:pt>
                <c:pt idx="446">
                  <c:v>4.7073010000000002</c:v>
                </c:pt>
                <c:pt idx="447">
                  <c:v>4.7117740000000001</c:v>
                </c:pt>
                <c:pt idx="448">
                  <c:v>4.7162490000000004</c:v>
                </c:pt>
                <c:pt idx="449">
                  <c:v>4.720726</c:v>
                </c:pt>
                <c:pt idx="450">
                  <c:v>4.7252049999999999</c:v>
                </c:pt>
                <c:pt idx="451">
                  <c:v>4.7296870000000002</c:v>
                </c:pt>
                <c:pt idx="452">
                  <c:v>4.7341699999999998</c:v>
                </c:pt>
                <c:pt idx="453">
                  <c:v>4.7386569999999999</c:v>
                </c:pt>
                <c:pt idx="454">
                  <c:v>4.743144</c:v>
                </c:pt>
                <c:pt idx="455">
                  <c:v>4.7476339999999997</c:v>
                </c:pt>
                <c:pt idx="456">
                  <c:v>4.7521259999999996</c:v>
                </c:pt>
                <c:pt idx="457">
                  <c:v>4.7566199999999998</c:v>
                </c:pt>
                <c:pt idx="458">
                  <c:v>4.7611169999999996</c:v>
                </c:pt>
                <c:pt idx="459">
                  <c:v>4.7656150000000004</c:v>
                </c:pt>
                <c:pt idx="460">
                  <c:v>4.7701149999999997</c:v>
                </c:pt>
                <c:pt idx="461">
                  <c:v>4.7746180000000003</c:v>
                </c:pt>
                <c:pt idx="462">
                  <c:v>4.7791230000000002</c:v>
                </c:pt>
                <c:pt idx="463">
                  <c:v>4.7836299999999996</c:v>
                </c:pt>
                <c:pt idx="464">
                  <c:v>4.7881390000000001</c:v>
                </c:pt>
                <c:pt idx="465">
                  <c:v>4.7926500000000001</c:v>
                </c:pt>
                <c:pt idx="466">
                  <c:v>4.7971630000000003</c:v>
                </c:pt>
                <c:pt idx="467">
                  <c:v>4.801679</c:v>
                </c:pt>
                <c:pt idx="468">
                  <c:v>4.8061970000000001</c:v>
                </c:pt>
                <c:pt idx="469">
                  <c:v>4.8107160000000002</c:v>
                </c:pt>
                <c:pt idx="470">
                  <c:v>4.8152379999999999</c:v>
                </c:pt>
                <c:pt idx="471">
                  <c:v>4.8197619999999999</c:v>
                </c:pt>
                <c:pt idx="472">
                  <c:v>4.8242880000000001</c:v>
                </c:pt>
                <c:pt idx="473">
                  <c:v>4.8288159999999998</c:v>
                </c:pt>
                <c:pt idx="474">
                  <c:v>4.8333459999999997</c:v>
                </c:pt>
                <c:pt idx="475">
                  <c:v>4.837879</c:v>
                </c:pt>
                <c:pt idx="476">
                  <c:v>4.8424129999999996</c:v>
                </c:pt>
                <c:pt idx="477">
                  <c:v>4.8469499999999996</c:v>
                </c:pt>
                <c:pt idx="478">
                  <c:v>4.8514889999999999</c:v>
                </c:pt>
                <c:pt idx="479">
                  <c:v>4.8560299999999996</c:v>
                </c:pt>
                <c:pt idx="480">
                  <c:v>4.8605729999999996</c:v>
                </c:pt>
                <c:pt idx="481">
                  <c:v>4.8651179999999998</c:v>
                </c:pt>
                <c:pt idx="482">
                  <c:v>4.8696650000000004</c:v>
                </c:pt>
                <c:pt idx="483">
                  <c:v>4.8742150000000004</c:v>
                </c:pt>
                <c:pt idx="484">
                  <c:v>4.8787659999999997</c:v>
                </c:pt>
                <c:pt idx="485">
                  <c:v>4.8833200000000003</c:v>
                </c:pt>
                <c:pt idx="486">
                  <c:v>4.8878760000000003</c:v>
                </c:pt>
                <c:pt idx="487">
                  <c:v>4.8924329999999996</c:v>
                </c:pt>
                <c:pt idx="488">
                  <c:v>4.8969940000000003</c:v>
                </c:pt>
                <c:pt idx="489">
                  <c:v>4.9015560000000002</c:v>
                </c:pt>
                <c:pt idx="490">
                  <c:v>4.9061199999999996</c:v>
                </c:pt>
                <c:pt idx="491">
                  <c:v>4.9106860000000001</c:v>
                </c:pt>
                <c:pt idx="492">
                  <c:v>4.9152550000000002</c:v>
                </c:pt>
                <c:pt idx="493">
                  <c:v>4.9198259999999996</c:v>
                </c:pt>
                <c:pt idx="494">
                  <c:v>4.9243980000000001</c:v>
                </c:pt>
                <c:pt idx="495">
                  <c:v>4.928973</c:v>
                </c:pt>
                <c:pt idx="496">
                  <c:v>4.9335500000000003</c:v>
                </c:pt>
                <c:pt idx="497">
                  <c:v>4.938129</c:v>
                </c:pt>
                <c:pt idx="498">
                  <c:v>4.9427099999999999</c:v>
                </c:pt>
                <c:pt idx="499">
                  <c:v>4.9472940000000003</c:v>
                </c:pt>
                <c:pt idx="500">
                  <c:v>4.9518800000000001</c:v>
                </c:pt>
                <c:pt idx="501">
                  <c:v>4.956467</c:v>
                </c:pt>
                <c:pt idx="502">
                  <c:v>4.9610570000000003</c:v>
                </c:pt>
                <c:pt idx="503">
                  <c:v>4.965649</c:v>
                </c:pt>
                <c:pt idx="504">
                  <c:v>4.970243</c:v>
                </c:pt>
                <c:pt idx="505">
                  <c:v>4.9748390000000002</c:v>
                </c:pt>
                <c:pt idx="506">
                  <c:v>4.9794369999999999</c:v>
                </c:pt>
                <c:pt idx="507">
                  <c:v>4.9840369999999998</c:v>
                </c:pt>
                <c:pt idx="508">
                  <c:v>4.9886400000000002</c:v>
                </c:pt>
                <c:pt idx="509">
                  <c:v>4.9932449999999999</c:v>
                </c:pt>
                <c:pt idx="510">
                  <c:v>4.9978509999999998</c:v>
                </c:pt>
                <c:pt idx="511">
                  <c:v>5.0024600000000001</c:v>
                </c:pt>
                <c:pt idx="512">
                  <c:v>5.0070709999999998</c:v>
                </c:pt>
                <c:pt idx="513">
                  <c:v>5.0116839999999998</c:v>
                </c:pt>
                <c:pt idx="514">
                  <c:v>5.0163000000000002</c:v>
                </c:pt>
                <c:pt idx="515">
                  <c:v>5.0209169999999999</c:v>
                </c:pt>
                <c:pt idx="516">
                  <c:v>5.0255369999999999</c:v>
                </c:pt>
                <c:pt idx="517">
                  <c:v>5.0301580000000001</c:v>
                </c:pt>
                <c:pt idx="518">
                  <c:v>5.0347819999999999</c:v>
                </c:pt>
                <c:pt idx="519">
                  <c:v>5.0394079999999999</c:v>
                </c:pt>
                <c:pt idx="520">
                  <c:v>5.0440360000000002</c:v>
                </c:pt>
                <c:pt idx="521">
                  <c:v>5.0486659999999999</c:v>
                </c:pt>
                <c:pt idx="522">
                  <c:v>5.0532979999999998</c:v>
                </c:pt>
                <c:pt idx="523">
                  <c:v>5.0579320000000001</c:v>
                </c:pt>
                <c:pt idx="524">
                  <c:v>5.0625689999999999</c:v>
                </c:pt>
                <c:pt idx="525">
                  <c:v>5.0672079999999999</c:v>
                </c:pt>
                <c:pt idx="526">
                  <c:v>5.0718480000000001</c:v>
                </c:pt>
                <c:pt idx="527">
                  <c:v>5.0764909999999999</c:v>
                </c:pt>
                <c:pt idx="528">
                  <c:v>5.0811359999999999</c:v>
                </c:pt>
                <c:pt idx="529">
                  <c:v>5.0857830000000002</c:v>
                </c:pt>
                <c:pt idx="530">
                  <c:v>5.090433</c:v>
                </c:pt>
                <c:pt idx="531">
                  <c:v>5.0950839999999999</c:v>
                </c:pt>
                <c:pt idx="532">
                  <c:v>5.0997380000000003</c:v>
                </c:pt>
                <c:pt idx="533">
                  <c:v>5.104393</c:v>
                </c:pt>
                <c:pt idx="534">
                  <c:v>5.109051</c:v>
                </c:pt>
                <c:pt idx="535">
                  <c:v>5.1137110000000003</c:v>
                </c:pt>
                <c:pt idx="536">
                  <c:v>5.1183730000000001</c:v>
                </c:pt>
                <c:pt idx="537">
                  <c:v>5.1230370000000001</c:v>
                </c:pt>
                <c:pt idx="538">
                  <c:v>5.1277030000000003</c:v>
                </c:pt>
                <c:pt idx="539">
                  <c:v>5.132371</c:v>
                </c:pt>
                <c:pt idx="540">
                  <c:v>5.1370420000000001</c:v>
                </c:pt>
                <c:pt idx="541">
                  <c:v>5.1417149999999996</c:v>
                </c:pt>
                <c:pt idx="542">
                  <c:v>5.1463890000000001</c:v>
                </c:pt>
                <c:pt idx="543">
                  <c:v>5.1510660000000001</c:v>
                </c:pt>
                <c:pt idx="544">
                  <c:v>5.1557449999999996</c:v>
                </c:pt>
                <c:pt idx="545">
                  <c:v>5.1604260000000002</c:v>
                </c:pt>
                <c:pt idx="546">
                  <c:v>5.1651090000000002</c:v>
                </c:pt>
                <c:pt idx="547">
                  <c:v>5.1697949999999997</c:v>
                </c:pt>
                <c:pt idx="548">
                  <c:v>5.1744820000000002</c:v>
                </c:pt>
                <c:pt idx="549">
                  <c:v>5.1791720000000003</c:v>
                </c:pt>
                <c:pt idx="550">
                  <c:v>5.1838639999999998</c:v>
                </c:pt>
                <c:pt idx="551">
                  <c:v>5.1885570000000003</c:v>
                </c:pt>
                <c:pt idx="552">
                  <c:v>5.1932539999999996</c:v>
                </c:pt>
                <c:pt idx="553">
                  <c:v>5.1979509999999998</c:v>
                </c:pt>
                <c:pt idx="554">
                  <c:v>5.2026519999999996</c:v>
                </c:pt>
                <c:pt idx="555">
                  <c:v>5.2073539999999996</c:v>
                </c:pt>
                <c:pt idx="556">
                  <c:v>5.212059</c:v>
                </c:pt>
                <c:pt idx="557">
                  <c:v>5.2167649999999997</c:v>
                </c:pt>
                <c:pt idx="558">
                  <c:v>5.2214739999999997</c:v>
                </c:pt>
                <c:pt idx="559">
                  <c:v>5.2261839999999999</c:v>
                </c:pt>
                <c:pt idx="560">
                  <c:v>5.2308969999999997</c:v>
                </c:pt>
                <c:pt idx="561">
                  <c:v>5.2356129999999999</c:v>
                </c:pt>
                <c:pt idx="562">
                  <c:v>5.2403300000000002</c:v>
                </c:pt>
                <c:pt idx="563">
                  <c:v>5.2450489999999999</c:v>
                </c:pt>
                <c:pt idx="564">
                  <c:v>5.249771</c:v>
                </c:pt>
                <c:pt idx="565">
                  <c:v>5.2544940000000002</c:v>
                </c:pt>
                <c:pt idx="566">
                  <c:v>5.25922</c:v>
                </c:pt>
                <c:pt idx="567">
                  <c:v>5.2639480000000001</c:v>
                </c:pt>
                <c:pt idx="568">
                  <c:v>5.2686780000000004</c:v>
                </c:pt>
                <c:pt idx="569">
                  <c:v>5.2734100000000002</c:v>
                </c:pt>
                <c:pt idx="570">
                  <c:v>5.2781440000000002</c:v>
                </c:pt>
                <c:pt idx="571">
                  <c:v>5.2828799999999996</c:v>
                </c:pt>
                <c:pt idx="572">
                  <c:v>5.2876190000000003</c:v>
                </c:pt>
                <c:pt idx="573">
                  <c:v>5.2923590000000003</c:v>
                </c:pt>
                <c:pt idx="574">
                  <c:v>5.2971019999999998</c:v>
                </c:pt>
                <c:pt idx="575">
                  <c:v>5.3018470000000004</c:v>
                </c:pt>
                <c:pt idx="576">
                  <c:v>5.3065939999999996</c:v>
                </c:pt>
                <c:pt idx="577">
                  <c:v>5.3113429999999999</c:v>
                </c:pt>
                <c:pt idx="578">
                  <c:v>5.3160939999999997</c:v>
                </c:pt>
                <c:pt idx="579">
                  <c:v>5.3208479999999998</c:v>
                </c:pt>
                <c:pt idx="580">
                  <c:v>5.3256030000000001</c:v>
                </c:pt>
                <c:pt idx="581">
                  <c:v>5.3303599999999998</c:v>
                </c:pt>
                <c:pt idx="582">
                  <c:v>5.3351199999999999</c:v>
                </c:pt>
                <c:pt idx="583">
                  <c:v>5.3398820000000002</c:v>
                </c:pt>
                <c:pt idx="584">
                  <c:v>5.344646</c:v>
                </c:pt>
                <c:pt idx="585">
                  <c:v>5.3494120000000001</c:v>
                </c:pt>
                <c:pt idx="586">
                  <c:v>5.3541800000000004</c:v>
                </c:pt>
                <c:pt idx="587">
                  <c:v>5.3589510000000002</c:v>
                </c:pt>
                <c:pt idx="588">
                  <c:v>5.3637230000000002</c:v>
                </c:pt>
                <c:pt idx="589">
                  <c:v>5.3684969999999996</c:v>
                </c:pt>
                <c:pt idx="590">
                  <c:v>5.3732740000000003</c:v>
                </c:pt>
                <c:pt idx="591">
                  <c:v>5.3780530000000004</c:v>
                </c:pt>
                <c:pt idx="592">
                  <c:v>5.3828339999999999</c:v>
                </c:pt>
                <c:pt idx="593">
                  <c:v>5.3876169999999997</c:v>
                </c:pt>
                <c:pt idx="594">
                  <c:v>5.3924019999999997</c:v>
                </c:pt>
                <c:pt idx="595">
                  <c:v>5.3971900000000002</c:v>
                </c:pt>
                <c:pt idx="596">
                  <c:v>5.4019789999999999</c:v>
                </c:pt>
                <c:pt idx="597">
                  <c:v>5.4067699999999999</c:v>
                </c:pt>
                <c:pt idx="598">
                  <c:v>5.4115640000000003</c:v>
                </c:pt>
                <c:pt idx="599">
                  <c:v>5.4163600000000001</c:v>
                </c:pt>
                <c:pt idx="600">
                  <c:v>5.4211580000000001</c:v>
                </c:pt>
                <c:pt idx="601">
                  <c:v>5.4259579999999996</c:v>
                </c:pt>
                <c:pt idx="602">
                  <c:v>5.4307600000000003</c:v>
                </c:pt>
                <c:pt idx="603">
                  <c:v>5.4355650000000004</c:v>
                </c:pt>
                <c:pt idx="604">
                  <c:v>5.4403709999999998</c:v>
                </c:pt>
                <c:pt idx="605">
                  <c:v>5.4451790000000004</c:v>
                </c:pt>
                <c:pt idx="606">
                  <c:v>5.4499899999999997</c:v>
                </c:pt>
                <c:pt idx="607">
                  <c:v>5.4548030000000001</c:v>
                </c:pt>
                <c:pt idx="608">
                  <c:v>5.4596179999999999</c:v>
                </c:pt>
                <c:pt idx="609">
                  <c:v>5.4644349999999999</c:v>
                </c:pt>
                <c:pt idx="610">
                  <c:v>5.4692540000000003</c:v>
                </c:pt>
                <c:pt idx="611">
                  <c:v>5.474075</c:v>
                </c:pt>
                <c:pt idx="612">
                  <c:v>5.4788990000000002</c:v>
                </c:pt>
                <c:pt idx="613">
                  <c:v>5.4837239999999996</c:v>
                </c:pt>
                <c:pt idx="614">
                  <c:v>5.4885520000000003</c:v>
                </c:pt>
                <c:pt idx="615">
                  <c:v>5.4933820000000004</c:v>
                </c:pt>
                <c:pt idx="616">
                  <c:v>5.4982139999999999</c:v>
                </c:pt>
                <c:pt idx="617">
                  <c:v>5.5030469999999996</c:v>
                </c:pt>
                <c:pt idx="618">
                  <c:v>5.5078839999999998</c:v>
                </c:pt>
                <c:pt idx="619">
                  <c:v>5.5127220000000001</c:v>
                </c:pt>
                <c:pt idx="620">
                  <c:v>5.5175619999999999</c:v>
                </c:pt>
                <c:pt idx="621">
                  <c:v>5.522405</c:v>
                </c:pt>
                <c:pt idx="622">
                  <c:v>5.5272500000000004</c:v>
                </c:pt>
                <c:pt idx="623">
                  <c:v>5.5320960000000001</c:v>
                </c:pt>
                <c:pt idx="624">
                  <c:v>5.5369450000000002</c:v>
                </c:pt>
                <c:pt idx="625">
                  <c:v>5.5417959999999997</c:v>
                </c:pt>
                <c:pt idx="626">
                  <c:v>5.5466490000000004</c:v>
                </c:pt>
                <c:pt idx="627">
                  <c:v>5.5515049999999997</c:v>
                </c:pt>
                <c:pt idx="628">
                  <c:v>5.556362</c:v>
                </c:pt>
                <c:pt idx="629">
                  <c:v>5.5612219999999999</c:v>
                </c:pt>
                <c:pt idx="630">
                  <c:v>5.5660829999999999</c:v>
                </c:pt>
                <c:pt idx="631">
                  <c:v>5.5709470000000003</c:v>
                </c:pt>
                <c:pt idx="632">
                  <c:v>5.5758130000000001</c:v>
                </c:pt>
                <c:pt idx="633">
                  <c:v>5.5806810000000002</c:v>
                </c:pt>
                <c:pt idx="634">
                  <c:v>5.5855509999999997</c:v>
                </c:pt>
                <c:pt idx="635">
                  <c:v>5.5904239999999996</c:v>
                </c:pt>
                <c:pt idx="636">
                  <c:v>5.5952979999999997</c:v>
                </c:pt>
                <c:pt idx="637">
                  <c:v>5.600174</c:v>
                </c:pt>
                <c:pt idx="638">
                  <c:v>5.6050529999999998</c:v>
                </c:pt>
                <c:pt idx="639">
                  <c:v>5.609934</c:v>
                </c:pt>
                <c:pt idx="640">
                  <c:v>5.6148170000000004</c:v>
                </c:pt>
                <c:pt idx="641">
                  <c:v>5.6197020000000002</c:v>
                </c:pt>
                <c:pt idx="642">
                  <c:v>5.6245890000000003</c:v>
                </c:pt>
                <c:pt idx="643">
                  <c:v>5.6294779999999998</c:v>
                </c:pt>
                <c:pt idx="644">
                  <c:v>5.6343690000000004</c:v>
                </c:pt>
                <c:pt idx="645">
                  <c:v>5.6392629999999997</c:v>
                </c:pt>
                <c:pt idx="646">
                  <c:v>5.6441590000000001</c:v>
                </c:pt>
                <c:pt idx="647">
                  <c:v>5.6490559999999999</c:v>
                </c:pt>
                <c:pt idx="648">
                  <c:v>5.653956</c:v>
                </c:pt>
                <c:pt idx="649">
                  <c:v>5.6588580000000004</c:v>
                </c:pt>
                <c:pt idx="650">
                  <c:v>5.6637630000000003</c:v>
                </c:pt>
                <c:pt idx="651">
                  <c:v>5.6686690000000004</c:v>
                </c:pt>
                <c:pt idx="652">
                  <c:v>5.6735769999999999</c:v>
                </c:pt>
                <c:pt idx="653">
                  <c:v>5.6784879999999998</c:v>
                </c:pt>
                <c:pt idx="654">
                  <c:v>5.6833999999999998</c:v>
                </c:pt>
                <c:pt idx="655">
                  <c:v>5.6883150000000002</c:v>
                </c:pt>
                <c:pt idx="656">
                  <c:v>5.6932320000000001</c:v>
                </c:pt>
                <c:pt idx="657">
                  <c:v>5.6981510000000002</c:v>
                </c:pt>
                <c:pt idx="658">
                  <c:v>5.7030719999999997</c:v>
                </c:pt>
                <c:pt idx="659">
                  <c:v>5.7079950000000004</c:v>
                </c:pt>
                <c:pt idx="660">
                  <c:v>5.7129209999999997</c:v>
                </c:pt>
                <c:pt idx="661">
                  <c:v>5.717848</c:v>
                </c:pt>
                <c:pt idx="662">
                  <c:v>5.7227779999999999</c:v>
                </c:pt>
                <c:pt idx="663">
                  <c:v>5.7277089999999999</c:v>
                </c:pt>
                <c:pt idx="664">
                  <c:v>5.7326439999999996</c:v>
                </c:pt>
                <c:pt idx="665">
                  <c:v>5.7375790000000002</c:v>
                </c:pt>
                <c:pt idx="666">
                  <c:v>5.7425170000000003</c:v>
                </c:pt>
                <c:pt idx="667">
                  <c:v>5.747458</c:v>
                </c:pt>
                <c:pt idx="668">
                  <c:v>5.7523999999999997</c:v>
                </c:pt>
                <c:pt idx="669">
                  <c:v>5.7573449999999999</c:v>
                </c:pt>
                <c:pt idx="670">
                  <c:v>5.7622910000000003</c:v>
                </c:pt>
                <c:pt idx="671">
                  <c:v>5.7672400000000001</c:v>
                </c:pt>
                <c:pt idx="672">
                  <c:v>5.7721910000000003</c:v>
                </c:pt>
                <c:pt idx="673">
                  <c:v>5.7771439999999998</c:v>
                </c:pt>
                <c:pt idx="674">
                  <c:v>5.7820989999999997</c:v>
                </c:pt>
                <c:pt idx="675">
                  <c:v>5.7870559999999998</c:v>
                </c:pt>
                <c:pt idx="676">
                  <c:v>5.7920160000000003</c:v>
                </c:pt>
                <c:pt idx="677">
                  <c:v>5.796977</c:v>
                </c:pt>
                <c:pt idx="678">
                  <c:v>5.8019400000000001</c:v>
                </c:pt>
                <c:pt idx="679">
                  <c:v>5.8069059999999997</c:v>
                </c:pt>
                <c:pt idx="680">
                  <c:v>5.8118740000000004</c:v>
                </c:pt>
                <c:pt idx="681">
                  <c:v>5.8168439999999997</c:v>
                </c:pt>
                <c:pt idx="682">
                  <c:v>5.8218160000000001</c:v>
                </c:pt>
                <c:pt idx="683">
                  <c:v>5.8267899999999999</c:v>
                </c:pt>
                <c:pt idx="684">
                  <c:v>5.8317670000000001</c:v>
                </c:pt>
                <c:pt idx="685">
                  <c:v>5.8367449999999996</c:v>
                </c:pt>
                <c:pt idx="686">
                  <c:v>5.8417260000000004</c:v>
                </c:pt>
                <c:pt idx="687">
                  <c:v>5.8467089999999997</c:v>
                </c:pt>
                <c:pt idx="688">
                  <c:v>5.8516940000000002</c:v>
                </c:pt>
                <c:pt idx="689">
                  <c:v>5.8566799999999999</c:v>
                </c:pt>
                <c:pt idx="690">
                  <c:v>5.8616700000000002</c:v>
                </c:pt>
                <c:pt idx="691">
                  <c:v>5.8666609999999997</c:v>
                </c:pt>
                <c:pt idx="692">
                  <c:v>5.8716540000000004</c:v>
                </c:pt>
                <c:pt idx="693">
                  <c:v>5.8766499999999997</c:v>
                </c:pt>
                <c:pt idx="694">
                  <c:v>5.8816470000000001</c:v>
                </c:pt>
                <c:pt idx="695">
                  <c:v>5.886647</c:v>
                </c:pt>
                <c:pt idx="696">
                  <c:v>5.8916490000000001</c:v>
                </c:pt>
                <c:pt idx="697">
                  <c:v>5.8966529999999997</c:v>
                </c:pt>
                <c:pt idx="698">
                  <c:v>5.9016590000000004</c:v>
                </c:pt>
                <c:pt idx="699">
                  <c:v>5.9066669999999997</c:v>
                </c:pt>
                <c:pt idx="700">
                  <c:v>5.9116770000000001</c:v>
                </c:pt>
                <c:pt idx="701">
                  <c:v>5.91669</c:v>
                </c:pt>
                <c:pt idx="702">
                  <c:v>5.9217040000000001</c:v>
                </c:pt>
                <c:pt idx="703">
                  <c:v>5.9267209999999997</c:v>
                </c:pt>
                <c:pt idx="704">
                  <c:v>5.9317399999999996</c:v>
                </c:pt>
                <c:pt idx="705">
                  <c:v>5.9367609999999997</c:v>
                </c:pt>
                <c:pt idx="706">
                  <c:v>5.9417840000000002</c:v>
                </c:pt>
                <c:pt idx="707">
                  <c:v>5.946809</c:v>
                </c:pt>
                <c:pt idx="708">
                  <c:v>5.9518370000000003</c:v>
                </c:pt>
                <c:pt idx="709">
                  <c:v>5.9568659999999998</c:v>
                </c:pt>
                <c:pt idx="710">
                  <c:v>5.9618979999999997</c:v>
                </c:pt>
                <c:pt idx="711">
                  <c:v>5.9669309999999998</c:v>
                </c:pt>
                <c:pt idx="712">
                  <c:v>5.9719670000000002</c:v>
                </c:pt>
                <c:pt idx="713">
                  <c:v>5.9770050000000001</c:v>
                </c:pt>
                <c:pt idx="714">
                  <c:v>5.9820450000000003</c:v>
                </c:pt>
                <c:pt idx="715">
                  <c:v>5.9870869999999998</c:v>
                </c:pt>
                <c:pt idx="716">
                  <c:v>5.9921319999999998</c:v>
                </c:pt>
                <c:pt idx="717">
                  <c:v>5.9971779999999999</c:v>
                </c:pt>
                <c:pt idx="718">
                  <c:v>6.0022270000000004</c:v>
                </c:pt>
                <c:pt idx="719">
                  <c:v>6.0072770000000002</c:v>
                </c:pt>
                <c:pt idx="720">
                  <c:v>6.0123300000000004</c:v>
                </c:pt>
                <c:pt idx="721">
                  <c:v>6.017385</c:v>
                </c:pt>
                <c:pt idx="722">
                  <c:v>6.0224419999999999</c:v>
                </c:pt>
                <c:pt idx="723">
                  <c:v>6.0275020000000001</c:v>
                </c:pt>
                <c:pt idx="724">
                  <c:v>6.0325629999999997</c:v>
                </c:pt>
                <c:pt idx="725">
                  <c:v>6.0376260000000004</c:v>
                </c:pt>
                <c:pt idx="726">
                  <c:v>6.0426919999999997</c:v>
                </c:pt>
                <c:pt idx="727">
                  <c:v>6.0477600000000002</c:v>
                </c:pt>
                <c:pt idx="728">
                  <c:v>6.052829</c:v>
                </c:pt>
                <c:pt idx="729">
                  <c:v>6.0579010000000002</c:v>
                </c:pt>
                <c:pt idx="730">
                  <c:v>6.0629749999999998</c:v>
                </c:pt>
                <c:pt idx="731">
                  <c:v>6.0680509999999996</c:v>
                </c:pt>
                <c:pt idx="732">
                  <c:v>6.0731299999999999</c:v>
                </c:pt>
                <c:pt idx="733">
                  <c:v>6.0782100000000003</c:v>
                </c:pt>
                <c:pt idx="734">
                  <c:v>6.0832930000000003</c:v>
                </c:pt>
                <c:pt idx="735">
                  <c:v>6.0883770000000004</c:v>
                </c:pt>
                <c:pt idx="736">
                  <c:v>6.093464</c:v>
                </c:pt>
                <c:pt idx="737">
                  <c:v>6.0985529999999999</c:v>
                </c:pt>
                <c:pt idx="738">
                  <c:v>6.1036440000000001</c:v>
                </c:pt>
                <c:pt idx="739">
                  <c:v>6.1087369999999996</c:v>
                </c:pt>
                <c:pt idx="740">
                  <c:v>6.1138329999999996</c:v>
                </c:pt>
                <c:pt idx="741">
                  <c:v>6.1189299999999998</c:v>
                </c:pt>
                <c:pt idx="742">
                  <c:v>6.1240300000000003</c:v>
                </c:pt>
                <c:pt idx="743">
                  <c:v>6.1291310000000001</c:v>
                </c:pt>
                <c:pt idx="744">
                  <c:v>6.1342350000000003</c:v>
                </c:pt>
                <c:pt idx="745">
                  <c:v>6.1393409999999999</c:v>
                </c:pt>
                <c:pt idx="746">
                  <c:v>6.1444489999999998</c:v>
                </c:pt>
                <c:pt idx="747">
                  <c:v>6.149559</c:v>
                </c:pt>
                <c:pt idx="748">
                  <c:v>6.1546719999999997</c:v>
                </c:pt>
                <c:pt idx="749">
                  <c:v>6.1597860000000004</c:v>
                </c:pt>
                <c:pt idx="750">
                  <c:v>6.1649029999999998</c:v>
                </c:pt>
                <c:pt idx="751">
                  <c:v>6.1700210000000002</c:v>
                </c:pt>
                <c:pt idx="752">
                  <c:v>6.1751420000000001</c:v>
                </c:pt>
                <c:pt idx="753">
                  <c:v>6.1802650000000003</c:v>
                </c:pt>
                <c:pt idx="754">
                  <c:v>6.1853899999999999</c:v>
                </c:pt>
                <c:pt idx="755">
                  <c:v>6.1905169999999998</c:v>
                </c:pt>
                <c:pt idx="756">
                  <c:v>6.195646</c:v>
                </c:pt>
                <c:pt idx="757">
                  <c:v>6.2007779999999997</c:v>
                </c:pt>
                <c:pt idx="758">
                  <c:v>6.2059119999999997</c:v>
                </c:pt>
                <c:pt idx="759">
                  <c:v>6.2110469999999998</c:v>
                </c:pt>
                <c:pt idx="760">
                  <c:v>6.2161850000000003</c:v>
                </c:pt>
                <c:pt idx="761">
                  <c:v>6.2213250000000002</c:v>
                </c:pt>
                <c:pt idx="762">
                  <c:v>6.2264670000000004</c:v>
                </c:pt>
                <c:pt idx="763">
                  <c:v>6.231611</c:v>
                </c:pt>
                <c:pt idx="764">
                  <c:v>6.2367569999999999</c:v>
                </c:pt>
                <c:pt idx="765">
                  <c:v>6.2419060000000002</c:v>
                </c:pt>
                <c:pt idx="766">
                  <c:v>6.2470559999999997</c:v>
                </c:pt>
                <c:pt idx="767">
                  <c:v>6.2522089999999997</c:v>
                </c:pt>
                <c:pt idx="768">
                  <c:v>6.2573639999999999</c:v>
                </c:pt>
                <c:pt idx="769">
                  <c:v>6.2625200000000003</c:v>
                </c:pt>
                <c:pt idx="770">
                  <c:v>6.2676800000000004</c:v>
                </c:pt>
                <c:pt idx="771">
                  <c:v>6.2728400000000004</c:v>
                </c:pt>
                <c:pt idx="772">
                  <c:v>6.2780040000000001</c:v>
                </c:pt>
                <c:pt idx="773">
                  <c:v>6.283169</c:v>
                </c:pt>
                <c:pt idx="774">
                  <c:v>6.2883370000000003</c:v>
                </c:pt>
                <c:pt idx="775">
                  <c:v>6.293507</c:v>
                </c:pt>
                <c:pt idx="776">
                  <c:v>6.2986779999999998</c:v>
                </c:pt>
                <c:pt idx="777">
                  <c:v>6.303852</c:v>
                </c:pt>
                <c:pt idx="778">
                  <c:v>6.3090279999999996</c:v>
                </c:pt>
                <c:pt idx="779">
                  <c:v>6.3142069999999997</c:v>
                </c:pt>
                <c:pt idx="780">
                  <c:v>6.3193859999999997</c:v>
                </c:pt>
                <c:pt idx="781">
                  <c:v>6.3245690000000003</c:v>
                </c:pt>
                <c:pt idx="782">
                  <c:v>6.3297530000000002</c:v>
                </c:pt>
                <c:pt idx="783">
                  <c:v>6.3349399999999996</c:v>
                </c:pt>
                <c:pt idx="784">
                  <c:v>6.3401290000000001</c:v>
                </c:pt>
                <c:pt idx="785">
                  <c:v>6.3453200000000001</c:v>
                </c:pt>
                <c:pt idx="786">
                  <c:v>6.3505130000000003</c:v>
                </c:pt>
                <c:pt idx="787">
                  <c:v>6.3557079999999999</c:v>
                </c:pt>
                <c:pt idx="788">
                  <c:v>6.3609049999999998</c:v>
                </c:pt>
                <c:pt idx="789">
                  <c:v>6.3661050000000001</c:v>
                </c:pt>
                <c:pt idx="790">
                  <c:v>6.3713059999999997</c:v>
                </c:pt>
                <c:pt idx="791">
                  <c:v>6.3765099999999997</c:v>
                </c:pt>
                <c:pt idx="792">
                  <c:v>6.3817159999999999</c:v>
                </c:pt>
                <c:pt idx="793">
                  <c:v>6.3869230000000003</c:v>
                </c:pt>
                <c:pt idx="794">
                  <c:v>6.3921330000000003</c:v>
                </c:pt>
                <c:pt idx="795">
                  <c:v>6.3973459999999998</c:v>
                </c:pt>
                <c:pt idx="796">
                  <c:v>6.4025600000000003</c:v>
                </c:pt>
                <c:pt idx="797">
                  <c:v>6.4077760000000001</c:v>
                </c:pt>
                <c:pt idx="798">
                  <c:v>6.4129949999999996</c:v>
                </c:pt>
                <c:pt idx="799">
                  <c:v>6.418215</c:v>
                </c:pt>
                <c:pt idx="800">
                  <c:v>6.423438</c:v>
                </c:pt>
                <c:pt idx="801">
                  <c:v>6.4286630000000002</c:v>
                </c:pt>
                <c:pt idx="802">
                  <c:v>6.4338899999999999</c:v>
                </c:pt>
                <c:pt idx="803">
                  <c:v>6.4391189999999998</c:v>
                </c:pt>
                <c:pt idx="804">
                  <c:v>6.44435</c:v>
                </c:pt>
                <c:pt idx="805">
                  <c:v>6.4495839999999998</c:v>
                </c:pt>
                <c:pt idx="806">
                  <c:v>6.4548189999999996</c:v>
                </c:pt>
                <c:pt idx="807">
                  <c:v>6.4600569999999999</c:v>
                </c:pt>
                <c:pt idx="808">
                  <c:v>6.4652969999999996</c:v>
                </c:pt>
                <c:pt idx="809">
                  <c:v>6.4705389999999996</c:v>
                </c:pt>
                <c:pt idx="810">
                  <c:v>6.4757819999999997</c:v>
                </c:pt>
                <c:pt idx="811">
                  <c:v>6.4810290000000004</c:v>
                </c:pt>
                <c:pt idx="812">
                  <c:v>6.4862770000000003</c:v>
                </c:pt>
                <c:pt idx="813">
                  <c:v>6.4915269999999996</c:v>
                </c:pt>
                <c:pt idx="814">
                  <c:v>6.4967790000000001</c:v>
                </c:pt>
                <c:pt idx="815">
                  <c:v>6.5020340000000001</c:v>
                </c:pt>
                <c:pt idx="816">
                  <c:v>6.5072910000000004</c:v>
                </c:pt>
                <c:pt idx="817">
                  <c:v>6.5125500000000001</c:v>
                </c:pt>
                <c:pt idx="818">
                  <c:v>6.517811</c:v>
                </c:pt>
                <c:pt idx="819">
                  <c:v>6.5230740000000003</c:v>
                </c:pt>
                <c:pt idx="820">
                  <c:v>6.5283389999999999</c:v>
                </c:pt>
                <c:pt idx="821">
                  <c:v>6.5336069999999999</c:v>
                </c:pt>
                <c:pt idx="822">
                  <c:v>6.5388760000000001</c:v>
                </c:pt>
                <c:pt idx="823">
                  <c:v>6.5441469999999997</c:v>
                </c:pt>
                <c:pt idx="824">
                  <c:v>6.5494209999999997</c:v>
                </c:pt>
                <c:pt idx="825">
                  <c:v>6.554697</c:v>
                </c:pt>
                <c:pt idx="826">
                  <c:v>6.5599749999999997</c:v>
                </c:pt>
                <c:pt idx="827">
                  <c:v>6.5652549999999996</c:v>
                </c:pt>
                <c:pt idx="828">
                  <c:v>6.570538</c:v>
                </c:pt>
                <c:pt idx="829">
                  <c:v>6.5758219999999996</c:v>
                </c:pt>
                <c:pt idx="830">
                  <c:v>6.5811080000000004</c:v>
                </c:pt>
                <c:pt idx="831">
                  <c:v>6.5863969999999998</c:v>
                </c:pt>
                <c:pt idx="832">
                  <c:v>6.5916880000000004</c:v>
                </c:pt>
                <c:pt idx="833">
                  <c:v>6.5969810000000004</c:v>
                </c:pt>
                <c:pt idx="834">
                  <c:v>6.6022749999999997</c:v>
                </c:pt>
                <c:pt idx="835">
                  <c:v>6.6075730000000004</c:v>
                </c:pt>
                <c:pt idx="836">
                  <c:v>6.6128720000000003</c:v>
                </c:pt>
                <c:pt idx="837">
                  <c:v>6.6181729999999996</c:v>
                </c:pt>
                <c:pt idx="838">
                  <c:v>6.6234770000000003</c:v>
                </c:pt>
                <c:pt idx="839">
                  <c:v>6.6287820000000002</c:v>
                </c:pt>
                <c:pt idx="840">
                  <c:v>6.6340899999999996</c:v>
                </c:pt>
                <c:pt idx="841">
                  <c:v>6.6394000000000002</c:v>
                </c:pt>
                <c:pt idx="842">
                  <c:v>6.644711</c:v>
                </c:pt>
                <c:pt idx="843">
                  <c:v>6.6500260000000004</c:v>
                </c:pt>
                <c:pt idx="844">
                  <c:v>6.6553420000000001</c:v>
                </c:pt>
                <c:pt idx="845">
                  <c:v>6.66066</c:v>
                </c:pt>
                <c:pt idx="846">
                  <c:v>6.6659810000000004</c:v>
                </c:pt>
                <c:pt idx="847">
                  <c:v>6.671303</c:v>
                </c:pt>
                <c:pt idx="848">
                  <c:v>6.676628</c:v>
                </c:pt>
                <c:pt idx="849">
                  <c:v>6.6819550000000003</c:v>
                </c:pt>
                <c:pt idx="850">
                  <c:v>6.687284</c:v>
                </c:pt>
                <c:pt idx="851">
                  <c:v>6.692615</c:v>
                </c:pt>
                <c:pt idx="852">
                  <c:v>6.6979480000000002</c:v>
                </c:pt>
                <c:pt idx="853">
                  <c:v>6.7032829999999999</c:v>
                </c:pt>
                <c:pt idx="854">
                  <c:v>6.7086209999999999</c:v>
                </c:pt>
                <c:pt idx="855">
                  <c:v>6.7139610000000003</c:v>
                </c:pt>
                <c:pt idx="856">
                  <c:v>6.7193019999999999</c:v>
                </c:pt>
                <c:pt idx="857">
                  <c:v>6.7246459999999999</c:v>
                </c:pt>
                <c:pt idx="858">
                  <c:v>6.7299920000000002</c:v>
                </c:pt>
                <c:pt idx="859">
                  <c:v>6.7353399999999999</c:v>
                </c:pt>
                <c:pt idx="860">
                  <c:v>6.7406899999999998</c:v>
                </c:pt>
                <c:pt idx="861">
                  <c:v>6.7460430000000002</c:v>
                </c:pt>
                <c:pt idx="862">
                  <c:v>6.7513969999999999</c:v>
                </c:pt>
                <c:pt idx="863">
                  <c:v>6.7567529999999998</c:v>
                </c:pt>
                <c:pt idx="864">
                  <c:v>6.7621120000000001</c:v>
                </c:pt>
                <c:pt idx="865">
                  <c:v>6.7674729999999998</c:v>
                </c:pt>
                <c:pt idx="866">
                  <c:v>6.7728359999999999</c:v>
                </c:pt>
                <c:pt idx="867">
                  <c:v>6.7782010000000001</c:v>
                </c:pt>
                <c:pt idx="868">
                  <c:v>6.7835679999999998</c:v>
                </c:pt>
                <c:pt idx="869">
                  <c:v>6.7889379999999999</c:v>
                </c:pt>
                <c:pt idx="870">
                  <c:v>6.7943090000000002</c:v>
                </c:pt>
                <c:pt idx="871">
                  <c:v>6.7996829999999999</c:v>
                </c:pt>
                <c:pt idx="872">
                  <c:v>6.8050579999999998</c:v>
                </c:pt>
                <c:pt idx="873">
                  <c:v>6.8104360000000002</c:v>
                </c:pt>
                <c:pt idx="874">
                  <c:v>6.8158159999999999</c:v>
                </c:pt>
                <c:pt idx="875">
                  <c:v>6.8211979999999999</c:v>
                </c:pt>
                <c:pt idx="876">
                  <c:v>6.8265820000000001</c:v>
                </c:pt>
                <c:pt idx="877">
                  <c:v>6.831969</c:v>
                </c:pt>
                <c:pt idx="878">
                  <c:v>6.8373569999999999</c:v>
                </c:pt>
                <c:pt idx="879">
                  <c:v>6.8427480000000003</c:v>
                </c:pt>
                <c:pt idx="880">
                  <c:v>6.8481399999999999</c:v>
                </c:pt>
                <c:pt idx="881">
                  <c:v>6.8535349999999999</c:v>
                </c:pt>
                <c:pt idx="882">
                  <c:v>6.8589320000000003</c:v>
                </c:pt>
                <c:pt idx="883">
                  <c:v>6.864331</c:v>
                </c:pt>
                <c:pt idx="884">
                  <c:v>6.8697319999999999</c:v>
                </c:pt>
                <c:pt idx="885">
                  <c:v>6.8751350000000002</c:v>
                </c:pt>
                <c:pt idx="886">
                  <c:v>6.880541</c:v>
                </c:pt>
                <c:pt idx="887">
                  <c:v>6.8859490000000001</c:v>
                </c:pt>
                <c:pt idx="888">
                  <c:v>6.8913580000000003</c:v>
                </c:pt>
                <c:pt idx="889">
                  <c:v>6.8967700000000001</c:v>
                </c:pt>
                <c:pt idx="890">
                  <c:v>6.9021840000000001</c:v>
                </c:pt>
                <c:pt idx="891">
                  <c:v>6.9076000000000004</c:v>
                </c:pt>
                <c:pt idx="892">
                  <c:v>6.9130180000000001</c:v>
                </c:pt>
                <c:pt idx="893">
                  <c:v>6.9184380000000001</c:v>
                </c:pt>
                <c:pt idx="894">
                  <c:v>6.9238609999999996</c:v>
                </c:pt>
                <c:pt idx="895">
                  <c:v>6.9292860000000003</c:v>
                </c:pt>
                <c:pt idx="896">
                  <c:v>6.9347120000000002</c:v>
                </c:pt>
                <c:pt idx="897">
                  <c:v>6.9401409999999997</c:v>
                </c:pt>
                <c:pt idx="898">
                  <c:v>6.9455720000000003</c:v>
                </c:pt>
                <c:pt idx="899">
                  <c:v>6.9510050000000003</c:v>
                </c:pt>
                <c:pt idx="900">
                  <c:v>6.9564399999999997</c:v>
                </c:pt>
                <c:pt idx="901">
                  <c:v>6.9618770000000003</c:v>
                </c:pt>
                <c:pt idx="902">
                  <c:v>6.9673170000000004</c:v>
                </c:pt>
                <c:pt idx="903">
                  <c:v>6.9727579999999998</c:v>
                </c:pt>
                <c:pt idx="904">
                  <c:v>6.9782019999999996</c:v>
                </c:pt>
                <c:pt idx="905">
                  <c:v>6.9836470000000004</c:v>
                </c:pt>
                <c:pt idx="906">
                  <c:v>6.989096</c:v>
                </c:pt>
                <c:pt idx="907">
                  <c:v>6.9945449999999996</c:v>
                </c:pt>
                <c:pt idx="908">
                  <c:v>6.9999979999999997</c:v>
                </c:pt>
                <c:pt idx="909">
                  <c:v>7.005452</c:v>
                </c:pt>
                <c:pt idx="910">
                  <c:v>7.0109079999999997</c:v>
                </c:pt>
                <c:pt idx="911">
                  <c:v>7.0163669999999998</c:v>
                </c:pt>
                <c:pt idx="912">
                  <c:v>7.0218280000000002</c:v>
                </c:pt>
                <c:pt idx="913">
                  <c:v>7.0272899999999998</c:v>
                </c:pt>
                <c:pt idx="914">
                  <c:v>7.0327549999999999</c:v>
                </c:pt>
                <c:pt idx="915">
                  <c:v>7.0382220000000002</c:v>
                </c:pt>
                <c:pt idx="916">
                  <c:v>7.0436909999999999</c:v>
                </c:pt>
                <c:pt idx="917">
                  <c:v>7.0491630000000001</c:v>
                </c:pt>
                <c:pt idx="918">
                  <c:v>7.0546360000000004</c:v>
                </c:pt>
                <c:pt idx="919">
                  <c:v>7.0601120000000002</c:v>
                </c:pt>
                <c:pt idx="920">
                  <c:v>7.0655890000000001</c:v>
                </c:pt>
                <c:pt idx="921">
                  <c:v>7.0710689999999996</c:v>
                </c:pt>
                <c:pt idx="922">
                  <c:v>7.0765510000000003</c:v>
                </c:pt>
                <c:pt idx="923">
                  <c:v>7.0820350000000003</c:v>
                </c:pt>
                <c:pt idx="924">
                  <c:v>7.0875209999999997</c:v>
                </c:pt>
                <c:pt idx="925">
                  <c:v>7.0930090000000003</c:v>
                </c:pt>
                <c:pt idx="926">
                  <c:v>7.0984999999999996</c:v>
                </c:pt>
                <c:pt idx="927">
                  <c:v>7.1039919999999999</c:v>
                </c:pt>
                <c:pt idx="928">
                  <c:v>7.1094869999999997</c:v>
                </c:pt>
                <c:pt idx="929">
                  <c:v>7.1149839999999998</c:v>
                </c:pt>
                <c:pt idx="930">
                  <c:v>7.120482</c:v>
                </c:pt>
                <c:pt idx="931">
                  <c:v>7.1259839999999999</c:v>
                </c:pt>
                <c:pt idx="932">
                  <c:v>7.1314859999999998</c:v>
                </c:pt>
                <c:pt idx="933">
                  <c:v>7.1369920000000002</c:v>
                </c:pt>
                <c:pt idx="934">
                  <c:v>7.1424989999999999</c:v>
                </c:pt>
                <c:pt idx="935">
                  <c:v>7.1480090000000001</c:v>
                </c:pt>
                <c:pt idx="936">
                  <c:v>7.1535209999999996</c:v>
                </c:pt>
                <c:pt idx="937">
                  <c:v>7.1590340000000001</c:v>
                </c:pt>
                <c:pt idx="938">
                  <c:v>7.1645500000000002</c:v>
                </c:pt>
                <c:pt idx="939">
                  <c:v>7.1700679999999997</c:v>
                </c:pt>
                <c:pt idx="940">
                  <c:v>7.1755880000000003</c:v>
                </c:pt>
                <c:pt idx="941">
                  <c:v>7.1811100000000003</c:v>
                </c:pt>
                <c:pt idx="942">
                  <c:v>7.1866349999999999</c:v>
                </c:pt>
                <c:pt idx="943">
                  <c:v>7.1921609999999996</c:v>
                </c:pt>
                <c:pt idx="944">
                  <c:v>7.1976899999999997</c:v>
                </c:pt>
                <c:pt idx="945">
                  <c:v>7.2032210000000001</c:v>
                </c:pt>
                <c:pt idx="946">
                  <c:v>7.2087539999999999</c:v>
                </c:pt>
                <c:pt idx="947">
                  <c:v>7.214289</c:v>
                </c:pt>
                <c:pt idx="948">
                  <c:v>7.2198260000000003</c:v>
                </c:pt>
                <c:pt idx="949">
                  <c:v>7.225365</c:v>
                </c:pt>
                <c:pt idx="950">
                  <c:v>7.2309060000000001</c:v>
                </c:pt>
                <c:pt idx="951">
                  <c:v>7.2364499999999996</c:v>
                </c:pt>
                <c:pt idx="952">
                  <c:v>7.2419950000000002</c:v>
                </c:pt>
                <c:pt idx="953">
                  <c:v>7.2475430000000003</c:v>
                </c:pt>
                <c:pt idx="954">
                  <c:v>7.2530929999999998</c:v>
                </c:pt>
                <c:pt idx="955">
                  <c:v>7.2586449999999996</c:v>
                </c:pt>
                <c:pt idx="956">
                  <c:v>7.2641989999999996</c:v>
                </c:pt>
                <c:pt idx="957">
                  <c:v>7.269755</c:v>
                </c:pt>
                <c:pt idx="958">
                  <c:v>7.2753139999999998</c:v>
                </c:pt>
                <c:pt idx="959">
                  <c:v>7.2808739999999998</c:v>
                </c:pt>
                <c:pt idx="960">
                  <c:v>7.2864370000000003</c:v>
                </c:pt>
                <c:pt idx="961">
                  <c:v>7.292001</c:v>
                </c:pt>
                <c:pt idx="962">
                  <c:v>7.2975680000000001</c:v>
                </c:pt>
                <c:pt idx="963">
                  <c:v>7.3031370000000004</c:v>
                </c:pt>
                <c:pt idx="964">
                  <c:v>7.3087080000000002</c:v>
                </c:pt>
                <c:pt idx="965">
                  <c:v>7.3142810000000003</c:v>
                </c:pt>
                <c:pt idx="966">
                  <c:v>7.3198569999999998</c:v>
                </c:pt>
                <c:pt idx="967">
                  <c:v>7.3254349999999997</c:v>
                </c:pt>
                <c:pt idx="968">
                  <c:v>7.3310139999999997</c:v>
                </c:pt>
                <c:pt idx="969">
                  <c:v>7.3365960000000001</c:v>
                </c:pt>
                <c:pt idx="970">
                  <c:v>7.3421799999999999</c:v>
                </c:pt>
                <c:pt idx="971">
                  <c:v>7.3477649999999999</c:v>
                </c:pt>
                <c:pt idx="972">
                  <c:v>7.3533540000000004</c:v>
                </c:pt>
                <c:pt idx="973">
                  <c:v>7.3589440000000002</c:v>
                </c:pt>
                <c:pt idx="974">
                  <c:v>7.3645360000000002</c:v>
                </c:pt>
                <c:pt idx="975">
                  <c:v>7.3701309999999998</c:v>
                </c:pt>
                <c:pt idx="976">
                  <c:v>7.3757270000000004</c:v>
                </c:pt>
                <c:pt idx="977">
                  <c:v>7.3813259999999996</c:v>
                </c:pt>
                <c:pt idx="978">
                  <c:v>7.386927</c:v>
                </c:pt>
                <c:pt idx="979">
                  <c:v>7.3925299999999998</c:v>
                </c:pt>
                <c:pt idx="980">
                  <c:v>7.3981349999999999</c:v>
                </c:pt>
                <c:pt idx="981">
                  <c:v>7.4037420000000003</c:v>
                </c:pt>
                <c:pt idx="982">
                  <c:v>7.409351</c:v>
                </c:pt>
                <c:pt idx="983">
                  <c:v>7.4149630000000002</c:v>
                </c:pt>
                <c:pt idx="984">
                  <c:v>7.4205769999999998</c:v>
                </c:pt>
                <c:pt idx="985">
                  <c:v>7.4261920000000003</c:v>
                </c:pt>
                <c:pt idx="986">
                  <c:v>7.4318099999999996</c:v>
                </c:pt>
                <c:pt idx="987">
                  <c:v>7.43743</c:v>
                </c:pt>
                <c:pt idx="988">
                  <c:v>7.4430519999999998</c:v>
                </c:pt>
                <c:pt idx="989">
                  <c:v>7.448677</c:v>
                </c:pt>
                <c:pt idx="990">
                  <c:v>7.4543030000000003</c:v>
                </c:pt>
                <c:pt idx="991">
                  <c:v>7.4599310000000001</c:v>
                </c:pt>
                <c:pt idx="992">
                  <c:v>7.4655620000000003</c:v>
                </c:pt>
                <c:pt idx="993">
                  <c:v>7.4711939999999997</c:v>
                </c:pt>
                <c:pt idx="994">
                  <c:v>7.4768290000000004</c:v>
                </c:pt>
                <c:pt idx="995">
                  <c:v>7.4824659999999996</c:v>
                </c:pt>
                <c:pt idx="996">
                  <c:v>7.488105</c:v>
                </c:pt>
                <c:pt idx="997">
                  <c:v>7.4937459999999998</c:v>
                </c:pt>
                <c:pt idx="998">
                  <c:v>7.49939</c:v>
                </c:pt>
                <c:pt idx="999">
                  <c:v>7.5050350000000003</c:v>
                </c:pt>
                <c:pt idx="1000">
                  <c:v>7.5106830000000002</c:v>
                </c:pt>
                <c:pt idx="1001">
                  <c:v>7.5163330000000004</c:v>
                </c:pt>
                <c:pt idx="1002">
                  <c:v>7.5219849999999999</c:v>
                </c:pt>
                <c:pt idx="1003">
                  <c:v>7.5276379999999996</c:v>
                </c:pt>
                <c:pt idx="1004">
                  <c:v>7.5332939999999997</c:v>
                </c:pt>
                <c:pt idx="1005">
                  <c:v>7.5389520000000001</c:v>
                </c:pt>
                <c:pt idx="1006">
                  <c:v>7.544613</c:v>
                </c:pt>
                <c:pt idx="1007">
                  <c:v>7.5502750000000001</c:v>
                </c:pt>
                <c:pt idx="1008">
                  <c:v>7.5559399999999997</c:v>
                </c:pt>
                <c:pt idx="1009">
                  <c:v>7.5616060000000003</c:v>
                </c:pt>
                <c:pt idx="1010">
                  <c:v>7.5672759999999997</c:v>
                </c:pt>
                <c:pt idx="1011">
                  <c:v>7.5729470000000001</c:v>
                </c:pt>
                <c:pt idx="1012">
                  <c:v>7.5786189999999998</c:v>
                </c:pt>
                <c:pt idx="1013">
                  <c:v>7.584295</c:v>
                </c:pt>
                <c:pt idx="1014">
                  <c:v>7.5899720000000004</c:v>
                </c:pt>
                <c:pt idx="1015">
                  <c:v>7.5956510000000002</c:v>
                </c:pt>
                <c:pt idx="1016">
                  <c:v>7.6013330000000003</c:v>
                </c:pt>
                <c:pt idx="1017">
                  <c:v>7.6070169999999999</c:v>
                </c:pt>
                <c:pt idx="1018">
                  <c:v>7.6127019999999996</c:v>
                </c:pt>
                <c:pt idx="1019">
                  <c:v>7.6183899999999998</c:v>
                </c:pt>
                <c:pt idx="1020">
                  <c:v>7.6240800000000002</c:v>
                </c:pt>
                <c:pt idx="1021">
                  <c:v>7.6297730000000001</c:v>
                </c:pt>
                <c:pt idx="1022">
                  <c:v>7.6354670000000002</c:v>
                </c:pt>
                <c:pt idx="1023">
                  <c:v>7.6411629999999997</c:v>
                </c:pt>
                <c:pt idx="1024">
                  <c:v>7.6468619999999996</c:v>
                </c:pt>
                <c:pt idx="1025">
                  <c:v>7.6525629999999998</c:v>
                </c:pt>
                <c:pt idx="1026">
                  <c:v>7.6582650000000001</c:v>
                </c:pt>
                <c:pt idx="1027">
                  <c:v>7.6639699999999999</c:v>
                </c:pt>
                <c:pt idx="1028">
                  <c:v>7.6696770000000001</c:v>
                </c:pt>
                <c:pt idx="1029">
                  <c:v>7.6753859999999996</c:v>
                </c:pt>
                <c:pt idx="1030">
                  <c:v>7.6810980000000004</c:v>
                </c:pt>
                <c:pt idx="1031">
                  <c:v>7.6868109999999996</c:v>
                </c:pt>
                <c:pt idx="1032">
                  <c:v>7.6925270000000001</c:v>
                </c:pt>
                <c:pt idx="1033">
                  <c:v>7.698245</c:v>
                </c:pt>
                <c:pt idx="1034">
                  <c:v>7.703964</c:v>
                </c:pt>
                <c:pt idx="1035">
                  <c:v>7.7096859999999996</c:v>
                </c:pt>
                <c:pt idx="1036">
                  <c:v>7.7154100000000003</c:v>
                </c:pt>
                <c:pt idx="1037">
                  <c:v>7.7211360000000004</c:v>
                </c:pt>
                <c:pt idx="1038">
                  <c:v>7.7268650000000001</c:v>
                </c:pt>
                <c:pt idx="1039">
                  <c:v>7.7325949999999999</c:v>
                </c:pt>
                <c:pt idx="1040">
                  <c:v>7.7383280000000001</c:v>
                </c:pt>
                <c:pt idx="1041">
                  <c:v>7.7440619999999996</c:v>
                </c:pt>
                <c:pt idx="1042">
                  <c:v>7.7497990000000003</c:v>
                </c:pt>
                <c:pt idx="1043">
                  <c:v>7.7555379999999996</c:v>
                </c:pt>
                <c:pt idx="1044">
                  <c:v>7.761279</c:v>
                </c:pt>
                <c:pt idx="1045">
                  <c:v>7.7670219999999999</c:v>
                </c:pt>
                <c:pt idx="1046">
                  <c:v>7.7727680000000001</c:v>
                </c:pt>
                <c:pt idx="1047">
                  <c:v>7.7785149999999996</c:v>
                </c:pt>
                <c:pt idx="1048">
                  <c:v>7.7842640000000003</c:v>
                </c:pt>
                <c:pt idx="1049">
                  <c:v>7.7900159999999996</c:v>
                </c:pt>
                <c:pt idx="1050">
                  <c:v>7.7957700000000001</c:v>
                </c:pt>
                <c:pt idx="1051">
                  <c:v>7.801526</c:v>
                </c:pt>
                <c:pt idx="1052">
                  <c:v>7.8072840000000001</c:v>
                </c:pt>
                <c:pt idx="1053">
                  <c:v>7.8130439999999997</c:v>
                </c:pt>
                <c:pt idx="1054">
                  <c:v>7.8188060000000004</c:v>
                </c:pt>
                <c:pt idx="1055">
                  <c:v>7.8245709999999997</c:v>
                </c:pt>
                <c:pt idx="1056">
                  <c:v>7.8303370000000001</c:v>
                </c:pt>
                <c:pt idx="1057">
                  <c:v>7.836106</c:v>
                </c:pt>
                <c:pt idx="1058">
                  <c:v>7.8418770000000002</c:v>
                </c:pt>
                <c:pt idx="1059">
                  <c:v>7.8476499999999998</c:v>
                </c:pt>
                <c:pt idx="1060">
                  <c:v>7.8534249999999997</c:v>
                </c:pt>
                <c:pt idx="1061">
                  <c:v>7.8592009999999997</c:v>
                </c:pt>
                <c:pt idx="1062">
                  <c:v>7.8649810000000002</c:v>
                </c:pt>
                <c:pt idx="1063">
                  <c:v>7.870762</c:v>
                </c:pt>
                <c:pt idx="1064">
                  <c:v>7.8765460000000003</c:v>
                </c:pt>
                <c:pt idx="1065">
                  <c:v>7.8823309999999998</c:v>
                </c:pt>
                <c:pt idx="1066">
                  <c:v>7.8881189999999997</c:v>
                </c:pt>
                <c:pt idx="1067">
                  <c:v>7.8939089999999998</c:v>
                </c:pt>
                <c:pt idx="1068">
                  <c:v>7.8997010000000003</c:v>
                </c:pt>
                <c:pt idx="1069">
                  <c:v>7.9054950000000002</c:v>
                </c:pt>
                <c:pt idx="1070">
                  <c:v>7.9112920000000004</c:v>
                </c:pt>
                <c:pt idx="1071">
                  <c:v>7.91709</c:v>
                </c:pt>
                <c:pt idx="1072">
                  <c:v>7.9228899999999998</c:v>
                </c:pt>
                <c:pt idx="1073">
                  <c:v>7.928693</c:v>
                </c:pt>
                <c:pt idx="1074">
                  <c:v>7.9344979999999996</c:v>
                </c:pt>
                <c:pt idx="1075">
                  <c:v>7.9403050000000004</c:v>
                </c:pt>
                <c:pt idx="1076">
                  <c:v>7.9461139999999997</c:v>
                </c:pt>
                <c:pt idx="1077">
                  <c:v>7.9519250000000001</c:v>
                </c:pt>
                <c:pt idx="1078">
                  <c:v>7.957738</c:v>
                </c:pt>
                <c:pt idx="1079">
                  <c:v>7.9635530000000001</c:v>
                </c:pt>
                <c:pt idx="1080">
                  <c:v>7.9693709999999998</c:v>
                </c:pt>
                <c:pt idx="1081">
                  <c:v>7.9751909999999997</c:v>
                </c:pt>
                <c:pt idx="1082">
                  <c:v>7.9810119999999998</c:v>
                </c:pt>
                <c:pt idx="1083">
                  <c:v>7.9868360000000003</c:v>
                </c:pt>
                <c:pt idx="1084">
                  <c:v>7.9926620000000002</c:v>
                </c:pt>
                <c:pt idx="1085">
                  <c:v>7.9984900000000003</c:v>
                </c:pt>
                <c:pt idx="1086">
                  <c:v>8.0043199999999999</c:v>
                </c:pt>
                <c:pt idx="1087">
                  <c:v>8.0101530000000007</c:v>
                </c:pt>
                <c:pt idx="1088">
                  <c:v>8.0159870000000009</c:v>
                </c:pt>
                <c:pt idx="1089">
                  <c:v>8.0218240000000005</c:v>
                </c:pt>
                <c:pt idx="1090">
                  <c:v>8.0276619999999994</c:v>
                </c:pt>
                <c:pt idx="1091">
                  <c:v>8.0335040000000006</c:v>
                </c:pt>
                <c:pt idx="1092">
                  <c:v>8.0393469999999994</c:v>
                </c:pt>
                <c:pt idx="1093">
                  <c:v>8.0451920000000001</c:v>
                </c:pt>
                <c:pt idx="1094">
                  <c:v>8.0510389999999994</c:v>
                </c:pt>
                <c:pt idx="1095">
                  <c:v>8.056889</c:v>
                </c:pt>
                <c:pt idx="1096">
                  <c:v>8.0627390000000005</c:v>
                </c:pt>
                <c:pt idx="1097">
                  <c:v>8.0685929999999999</c:v>
                </c:pt>
                <c:pt idx="1098">
                  <c:v>8.0744500000000006</c:v>
                </c:pt>
                <c:pt idx="1099">
                  <c:v>8.0803069999999995</c:v>
                </c:pt>
                <c:pt idx="1100">
                  <c:v>8.0861669999999997</c:v>
                </c:pt>
                <c:pt idx="1101">
                  <c:v>8.0920290000000001</c:v>
                </c:pt>
                <c:pt idx="1102">
                  <c:v>8.0978940000000001</c:v>
                </c:pt>
                <c:pt idx="1103">
                  <c:v>8.1037599999999994</c:v>
                </c:pt>
                <c:pt idx="1104">
                  <c:v>8.1096280000000007</c:v>
                </c:pt>
                <c:pt idx="1105">
                  <c:v>8.1154989999999998</c:v>
                </c:pt>
                <c:pt idx="1106">
                  <c:v>8.1213709999999999</c:v>
                </c:pt>
                <c:pt idx="1107">
                  <c:v>8.1272459999999995</c:v>
                </c:pt>
                <c:pt idx="1108">
                  <c:v>8.1331229999999994</c:v>
                </c:pt>
                <c:pt idx="1109">
                  <c:v>8.1390030000000007</c:v>
                </c:pt>
                <c:pt idx="1110">
                  <c:v>8.1448830000000001</c:v>
                </c:pt>
                <c:pt idx="1111">
                  <c:v>8.1507670000000001</c:v>
                </c:pt>
                <c:pt idx="1112">
                  <c:v>8.1566519999999993</c:v>
                </c:pt>
                <c:pt idx="1113">
                  <c:v>8.1625399999999999</c:v>
                </c:pt>
                <c:pt idx="1114">
                  <c:v>8.1684289999999997</c:v>
                </c:pt>
                <c:pt idx="1115">
                  <c:v>8.1743210000000008</c:v>
                </c:pt>
                <c:pt idx="1116">
                  <c:v>8.1802159999999997</c:v>
                </c:pt>
                <c:pt idx="1117">
                  <c:v>8.1861110000000004</c:v>
                </c:pt>
                <c:pt idx="1118">
                  <c:v>8.1920099999999998</c:v>
                </c:pt>
                <c:pt idx="1119">
                  <c:v>8.1979100000000003</c:v>
                </c:pt>
                <c:pt idx="1120">
                  <c:v>8.2038130000000002</c:v>
                </c:pt>
                <c:pt idx="1121">
                  <c:v>8.2097169999999995</c:v>
                </c:pt>
                <c:pt idx="1122">
                  <c:v>8.215624</c:v>
                </c:pt>
                <c:pt idx="1123">
                  <c:v>8.2215330000000009</c:v>
                </c:pt>
                <c:pt idx="1124">
                  <c:v>8.2274440000000002</c:v>
                </c:pt>
                <c:pt idx="1125">
                  <c:v>8.2333560000000006</c:v>
                </c:pt>
                <c:pt idx="1126">
                  <c:v>8.2392719999999997</c:v>
                </c:pt>
                <c:pt idx="1127">
                  <c:v>8.2451899999999991</c:v>
                </c:pt>
                <c:pt idx="1128">
                  <c:v>8.2511089999999996</c:v>
                </c:pt>
                <c:pt idx="1129">
                  <c:v>8.2570300000000003</c:v>
                </c:pt>
                <c:pt idx="1130">
                  <c:v>8.2629540000000006</c:v>
                </c:pt>
                <c:pt idx="1131">
                  <c:v>8.2688799999999993</c:v>
                </c:pt>
                <c:pt idx="1132">
                  <c:v>8.2748080000000002</c:v>
                </c:pt>
                <c:pt idx="1133">
                  <c:v>8.2807379999999995</c:v>
                </c:pt>
                <c:pt idx="1134">
                  <c:v>8.2866710000000001</c:v>
                </c:pt>
                <c:pt idx="1135">
                  <c:v>8.2926040000000008</c:v>
                </c:pt>
                <c:pt idx="1136">
                  <c:v>8.2985410000000002</c:v>
                </c:pt>
                <c:pt idx="1137">
                  <c:v>8.3044799999999999</c:v>
                </c:pt>
                <c:pt idx="1138">
                  <c:v>8.3104200000000006</c:v>
                </c:pt>
                <c:pt idx="1139">
                  <c:v>8.3163630000000008</c:v>
                </c:pt>
                <c:pt idx="1140">
                  <c:v>8.3223090000000006</c:v>
                </c:pt>
                <c:pt idx="1141">
                  <c:v>8.3282550000000004</c:v>
                </c:pt>
                <c:pt idx="1142">
                  <c:v>8.3342050000000008</c:v>
                </c:pt>
                <c:pt idx="1143">
                  <c:v>8.3401560000000003</c:v>
                </c:pt>
                <c:pt idx="1144">
                  <c:v>8.3461090000000002</c:v>
                </c:pt>
                <c:pt idx="1145">
                  <c:v>8.3520649999999996</c:v>
                </c:pt>
                <c:pt idx="1146">
                  <c:v>8.3580229999999993</c:v>
                </c:pt>
                <c:pt idx="1147">
                  <c:v>8.363982</c:v>
                </c:pt>
                <c:pt idx="1148">
                  <c:v>8.3699449999999995</c:v>
                </c:pt>
                <c:pt idx="1149">
                  <c:v>8.3759080000000008</c:v>
                </c:pt>
                <c:pt idx="1150">
                  <c:v>8.3818739999999998</c:v>
                </c:pt>
                <c:pt idx="1151">
                  <c:v>8.3878430000000002</c:v>
                </c:pt>
                <c:pt idx="1152">
                  <c:v>8.3938129999999997</c:v>
                </c:pt>
                <c:pt idx="1153">
                  <c:v>8.3997860000000006</c:v>
                </c:pt>
                <c:pt idx="1154">
                  <c:v>8.405761</c:v>
                </c:pt>
                <c:pt idx="1155">
                  <c:v>8.4117370000000005</c:v>
                </c:pt>
                <c:pt idx="1156">
                  <c:v>8.4177160000000004</c:v>
                </c:pt>
                <c:pt idx="1157">
                  <c:v>8.4236970000000007</c:v>
                </c:pt>
                <c:pt idx="1158">
                  <c:v>8.4296810000000004</c:v>
                </c:pt>
                <c:pt idx="1159">
                  <c:v>8.4356659999999994</c:v>
                </c:pt>
                <c:pt idx="1160">
                  <c:v>8.4416530000000005</c:v>
                </c:pt>
                <c:pt idx="1161">
                  <c:v>8.4476420000000001</c:v>
                </c:pt>
                <c:pt idx="1162">
                  <c:v>8.4536339999999992</c:v>
                </c:pt>
                <c:pt idx="1163">
                  <c:v>8.4596280000000004</c:v>
                </c:pt>
                <c:pt idx="1164">
                  <c:v>8.465624</c:v>
                </c:pt>
                <c:pt idx="1165">
                  <c:v>8.471622</c:v>
                </c:pt>
                <c:pt idx="1166">
                  <c:v>8.4776220000000002</c:v>
                </c:pt>
                <c:pt idx="1167">
                  <c:v>8.4836240000000007</c:v>
                </c:pt>
                <c:pt idx="1168">
                  <c:v>8.4896290000000008</c:v>
                </c:pt>
                <c:pt idx="1169">
                  <c:v>8.4956359999999993</c:v>
                </c:pt>
                <c:pt idx="1170">
                  <c:v>8.5016440000000006</c:v>
                </c:pt>
                <c:pt idx="1171">
                  <c:v>8.5076549999999997</c:v>
                </c:pt>
                <c:pt idx="1172">
                  <c:v>8.5136679999999991</c:v>
                </c:pt>
                <c:pt idx="1173">
                  <c:v>8.5196830000000006</c:v>
                </c:pt>
                <c:pt idx="1174">
                  <c:v>8.5257009999999998</c:v>
                </c:pt>
                <c:pt idx="1175">
                  <c:v>8.5317190000000007</c:v>
                </c:pt>
                <c:pt idx="1176">
                  <c:v>8.5377410000000005</c:v>
                </c:pt>
                <c:pt idx="1177">
                  <c:v>8.5437639999999995</c:v>
                </c:pt>
                <c:pt idx="1178">
                  <c:v>8.5497899999999998</c:v>
                </c:pt>
                <c:pt idx="1179">
                  <c:v>8.5558180000000004</c:v>
                </c:pt>
                <c:pt idx="1180">
                  <c:v>8.5618479999999995</c:v>
                </c:pt>
                <c:pt idx="1181">
                  <c:v>8.5678800000000006</c:v>
                </c:pt>
                <c:pt idx="1182">
                  <c:v>8.5739140000000003</c:v>
                </c:pt>
                <c:pt idx="1183">
                  <c:v>8.5799500000000002</c:v>
                </c:pt>
                <c:pt idx="1184">
                  <c:v>8.5859889999999996</c:v>
                </c:pt>
                <c:pt idx="1185">
                  <c:v>8.5920299999999994</c:v>
                </c:pt>
                <c:pt idx="1186">
                  <c:v>8.5980720000000002</c:v>
                </c:pt>
                <c:pt idx="1187">
                  <c:v>8.6041159999999994</c:v>
                </c:pt>
                <c:pt idx="1188">
                  <c:v>8.6101639999999993</c:v>
                </c:pt>
                <c:pt idx="1189">
                  <c:v>8.6162130000000001</c:v>
                </c:pt>
                <c:pt idx="1190">
                  <c:v>8.6222639999999995</c:v>
                </c:pt>
                <c:pt idx="1191">
                  <c:v>8.6283169999999991</c:v>
                </c:pt>
                <c:pt idx="1192">
                  <c:v>8.6343730000000001</c:v>
                </c:pt>
                <c:pt idx="1193">
                  <c:v>8.6404289999999992</c:v>
                </c:pt>
                <c:pt idx="1194">
                  <c:v>8.6464890000000008</c:v>
                </c:pt>
                <c:pt idx="1195">
                  <c:v>8.652552</c:v>
                </c:pt>
                <c:pt idx="1196">
                  <c:v>8.6586149999999993</c:v>
                </c:pt>
                <c:pt idx="1197">
                  <c:v>8.6646809999999999</c:v>
                </c:pt>
                <c:pt idx="1198">
                  <c:v>8.67075</c:v>
                </c:pt>
                <c:pt idx="1199">
                  <c:v>8.6768199999999993</c:v>
                </c:pt>
                <c:pt idx="1200">
                  <c:v>8.6828920000000007</c:v>
                </c:pt>
                <c:pt idx="1201">
                  <c:v>8.6889669999999999</c:v>
                </c:pt>
                <c:pt idx="1202">
                  <c:v>8.6950439999999993</c:v>
                </c:pt>
                <c:pt idx="1203">
                  <c:v>8.7011219999999998</c:v>
                </c:pt>
                <c:pt idx="1204">
                  <c:v>8.7072029999999998</c:v>
                </c:pt>
                <c:pt idx="1205">
                  <c:v>8.7132860000000001</c:v>
                </c:pt>
                <c:pt idx="1206">
                  <c:v>8.7193710000000006</c:v>
                </c:pt>
                <c:pt idx="1207">
                  <c:v>8.7254579999999997</c:v>
                </c:pt>
                <c:pt idx="1208">
                  <c:v>8.7315470000000008</c:v>
                </c:pt>
                <c:pt idx="1209">
                  <c:v>8.7376389999999997</c:v>
                </c:pt>
                <c:pt idx="1210">
                  <c:v>8.7437319999999996</c:v>
                </c:pt>
                <c:pt idx="1211">
                  <c:v>8.7498280000000008</c:v>
                </c:pt>
                <c:pt idx="1212">
                  <c:v>8.7559260000000005</c:v>
                </c:pt>
                <c:pt idx="1213">
                  <c:v>8.7620269999999998</c:v>
                </c:pt>
                <c:pt idx="1214">
                  <c:v>8.7681280000000008</c:v>
                </c:pt>
                <c:pt idx="1215">
                  <c:v>8.7742330000000006</c:v>
                </c:pt>
                <c:pt idx="1216">
                  <c:v>8.7803389999999997</c:v>
                </c:pt>
                <c:pt idx="1217">
                  <c:v>8.786448</c:v>
                </c:pt>
                <c:pt idx="1218">
                  <c:v>8.7925590000000007</c:v>
                </c:pt>
                <c:pt idx="1219">
                  <c:v>8.7986710000000006</c:v>
                </c:pt>
                <c:pt idx="1220">
                  <c:v>8.804786</c:v>
                </c:pt>
                <c:pt idx="1221">
                  <c:v>8.8109040000000007</c:v>
                </c:pt>
                <c:pt idx="1222">
                  <c:v>8.8170219999999997</c:v>
                </c:pt>
                <c:pt idx="1223">
                  <c:v>8.823143</c:v>
                </c:pt>
                <c:pt idx="1224">
                  <c:v>8.8292669999999998</c:v>
                </c:pt>
                <c:pt idx="1225">
                  <c:v>8.8353920000000006</c:v>
                </c:pt>
                <c:pt idx="1226">
                  <c:v>8.8415199999999992</c:v>
                </c:pt>
                <c:pt idx="1227">
                  <c:v>8.8476499999999998</c:v>
                </c:pt>
                <c:pt idx="1228">
                  <c:v>8.8537820000000007</c:v>
                </c:pt>
                <c:pt idx="1229">
                  <c:v>8.8599160000000001</c:v>
                </c:pt>
                <c:pt idx="1230">
                  <c:v>8.8660519999999998</c:v>
                </c:pt>
                <c:pt idx="1231">
                  <c:v>8.8721899999999998</c:v>
                </c:pt>
                <c:pt idx="1232">
                  <c:v>8.8783300000000001</c:v>
                </c:pt>
                <c:pt idx="1233">
                  <c:v>8.8844729999999998</c:v>
                </c:pt>
                <c:pt idx="1234">
                  <c:v>8.8906170000000007</c:v>
                </c:pt>
                <c:pt idx="1235">
                  <c:v>8.8967639999999992</c:v>
                </c:pt>
                <c:pt idx="1236">
                  <c:v>8.9029129999999999</c:v>
                </c:pt>
                <c:pt idx="1237">
                  <c:v>8.9090640000000008</c:v>
                </c:pt>
                <c:pt idx="1238">
                  <c:v>8.9152170000000002</c:v>
                </c:pt>
                <c:pt idx="1239">
                  <c:v>8.9213719999999999</c:v>
                </c:pt>
                <c:pt idx="1240">
                  <c:v>8.9275289999999998</c:v>
                </c:pt>
                <c:pt idx="1241">
                  <c:v>8.9336889999999993</c:v>
                </c:pt>
                <c:pt idx="1242">
                  <c:v>8.9398510000000009</c:v>
                </c:pt>
                <c:pt idx="1243">
                  <c:v>8.9460139999999999</c:v>
                </c:pt>
                <c:pt idx="1244">
                  <c:v>8.9521809999999995</c:v>
                </c:pt>
                <c:pt idx="1245">
                  <c:v>8.9583480000000009</c:v>
                </c:pt>
                <c:pt idx="1246">
                  <c:v>8.9645189999999992</c:v>
                </c:pt>
                <c:pt idx="1247">
                  <c:v>8.9706910000000004</c:v>
                </c:pt>
                <c:pt idx="1248">
                  <c:v>8.9768650000000001</c:v>
                </c:pt>
                <c:pt idx="1249">
                  <c:v>8.9830419999999993</c:v>
                </c:pt>
                <c:pt idx="1250">
                  <c:v>8.9892210000000006</c:v>
                </c:pt>
                <c:pt idx="1251">
                  <c:v>8.9954000000000001</c:v>
                </c:pt>
                <c:pt idx="1252">
                  <c:v>9.0015839999999994</c:v>
                </c:pt>
                <c:pt idx="1253">
                  <c:v>9.0077689999999997</c:v>
                </c:pt>
                <c:pt idx="1254">
                  <c:v>9.0139560000000003</c:v>
                </c:pt>
                <c:pt idx="1255">
                  <c:v>9.0201449999999994</c:v>
                </c:pt>
                <c:pt idx="1256">
                  <c:v>9.0263369999999998</c:v>
                </c:pt>
                <c:pt idx="1257">
                  <c:v>9.0325299999999995</c:v>
                </c:pt>
                <c:pt idx="1258">
                  <c:v>9.0387260000000005</c:v>
                </c:pt>
                <c:pt idx="1259">
                  <c:v>9.0449230000000007</c:v>
                </c:pt>
                <c:pt idx="1260">
                  <c:v>9.0511230000000005</c:v>
                </c:pt>
                <c:pt idx="1261">
                  <c:v>9.0573250000000005</c:v>
                </c:pt>
                <c:pt idx="1262">
                  <c:v>9.0635290000000008</c:v>
                </c:pt>
                <c:pt idx="1263">
                  <c:v>9.0697360000000007</c:v>
                </c:pt>
                <c:pt idx="1264">
                  <c:v>9.0759439999999998</c:v>
                </c:pt>
                <c:pt idx="1265">
                  <c:v>9.0821539999999992</c:v>
                </c:pt>
                <c:pt idx="1266">
                  <c:v>9.0883669999999999</c:v>
                </c:pt>
                <c:pt idx="1267">
                  <c:v>9.0945820000000008</c:v>
                </c:pt>
                <c:pt idx="1268">
                  <c:v>9.1007990000000003</c:v>
                </c:pt>
                <c:pt idx="1269">
                  <c:v>9.1070180000000001</c:v>
                </c:pt>
                <c:pt idx="1270">
                  <c:v>9.1132380000000008</c:v>
                </c:pt>
                <c:pt idx="1271">
                  <c:v>9.1194609999999994</c:v>
                </c:pt>
                <c:pt idx="1272">
                  <c:v>9.1256869999999992</c:v>
                </c:pt>
                <c:pt idx="1273">
                  <c:v>9.1319140000000001</c:v>
                </c:pt>
                <c:pt idx="1274">
                  <c:v>9.1381440000000005</c:v>
                </c:pt>
                <c:pt idx="1275">
                  <c:v>9.1443759999999994</c:v>
                </c:pt>
                <c:pt idx="1276">
                  <c:v>9.1506089999999993</c:v>
                </c:pt>
                <c:pt idx="1277">
                  <c:v>9.1568450000000006</c:v>
                </c:pt>
                <c:pt idx="1278">
                  <c:v>9.1630830000000003</c:v>
                </c:pt>
                <c:pt idx="1279">
                  <c:v>9.1693239999999996</c:v>
                </c:pt>
                <c:pt idx="1280">
                  <c:v>9.1755659999999999</c:v>
                </c:pt>
                <c:pt idx="1281">
                  <c:v>9.1818100000000005</c:v>
                </c:pt>
                <c:pt idx="1282">
                  <c:v>9.1880570000000006</c:v>
                </c:pt>
                <c:pt idx="1283">
                  <c:v>9.1943049999999999</c:v>
                </c:pt>
                <c:pt idx="1284">
                  <c:v>9.2005569999999999</c:v>
                </c:pt>
                <c:pt idx="1285">
                  <c:v>9.2068089999999998</c:v>
                </c:pt>
                <c:pt idx="1286">
                  <c:v>9.2130639999999993</c:v>
                </c:pt>
                <c:pt idx="1287">
                  <c:v>9.2193210000000008</c:v>
                </c:pt>
                <c:pt idx="1288">
                  <c:v>9.225581</c:v>
                </c:pt>
                <c:pt idx="1289">
                  <c:v>9.2318420000000003</c:v>
                </c:pt>
                <c:pt idx="1290">
                  <c:v>9.2381060000000002</c:v>
                </c:pt>
                <c:pt idx="1291">
                  <c:v>9.2443709999999992</c:v>
                </c:pt>
                <c:pt idx="1292">
                  <c:v>9.2506400000000006</c:v>
                </c:pt>
                <c:pt idx="1293">
                  <c:v>9.2569090000000003</c:v>
                </c:pt>
                <c:pt idx="1294">
                  <c:v>9.2631820000000005</c:v>
                </c:pt>
                <c:pt idx="1295">
                  <c:v>9.2694559999999999</c:v>
                </c:pt>
                <c:pt idx="1296">
                  <c:v>9.2757319999999996</c:v>
                </c:pt>
                <c:pt idx="1297">
                  <c:v>9.2820099999999996</c:v>
                </c:pt>
                <c:pt idx="1298">
                  <c:v>9.2882909999999992</c:v>
                </c:pt>
                <c:pt idx="1299">
                  <c:v>9.2945740000000008</c:v>
                </c:pt>
                <c:pt idx="1300">
                  <c:v>9.3008579999999998</c:v>
                </c:pt>
                <c:pt idx="1301">
                  <c:v>9.3071450000000002</c:v>
                </c:pt>
                <c:pt idx="1302">
                  <c:v>9.3134350000000001</c:v>
                </c:pt>
                <c:pt idx="1303">
                  <c:v>9.3197259999999993</c:v>
                </c:pt>
                <c:pt idx="1304">
                  <c:v>9.3260190000000005</c:v>
                </c:pt>
                <c:pt idx="1305">
                  <c:v>9.3323140000000002</c:v>
                </c:pt>
                <c:pt idx="1306">
                  <c:v>9.3386119999999995</c:v>
                </c:pt>
                <c:pt idx="1307">
                  <c:v>9.3449120000000008</c:v>
                </c:pt>
                <c:pt idx="1308">
                  <c:v>9.3512129999999996</c:v>
                </c:pt>
                <c:pt idx="1309">
                  <c:v>9.3575169999999996</c:v>
                </c:pt>
                <c:pt idx="1310">
                  <c:v>9.363823</c:v>
                </c:pt>
                <c:pt idx="1311">
                  <c:v>9.3701310000000007</c:v>
                </c:pt>
                <c:pt idx="1312">
                  <c:v>9.3764420000000008</c:v>
                </c:pt>
                <c:pt idx="1313">
                  <c:v>9.3827540000000003</c:v>
                </c:pt>
                <c:pt idx="1314">
                  <c:v>9.3890689999999992</c:v>
                </c:pt>
                <c:pt idx="1315">
                  <c:v>9.3953860000000002</c:v>
                </c:pt>
                <c:pt idx="1316">
                  <c:v>9.4017040000000005</c:v>
                </c:pt>
                <c:pt idx="1317">
                  <c:v>9.4080250000000003</c:v>
                </c:pt>
                <c:pt idx="1318">
                  <c:v>9.4143489999999996</c:v>
                </c:pt>
                <c:pt idx="1319">
                  <c:v>9.4206730000000007</c:v>
                </c:pt>
                <c:pt idx="1320">
                  <c:v>9.4270010000000006</c:v>
                </c:pt>
                <c:pt idx="1321">
                  <c:v>9.4333310000000008</c:v>
                </c:pt>
                <c:pt idx="1322">
                  <c:v>9.4396620000000002</c:v>
                </c:pt>
                <c:pt idx="1323">
                  <c:v>9.4459949999999999</c:v>
                </c:pt>
                <c:pt idx="1324">
                  <c:v>9.4523309999999992</c:v>
                </c:pt>
                <c:pt idx="1325">
                  <c:v>9.4586690000000004</c:v>
                </c:pt>
                <c:pt idx="1326">
                  <c:v>9.4650090000000002</c:v>
                </c:pt>
                <c:pt idx="1327">
                  <c:v>9.4713519999999995</c:v>
                </c:pt>
                <c:pt idx="1328">
                  <c:v>9.4776950000000006</c:v>
                </c:pt>
                <c:pt idx="1329">
                  <c:v>9.4840420000000005</c:v>
                </c:pt>
                <c:pt idx="1330">
                  <c:v>9.4903910000000007</c:v>
                </c:pt>
                <c:pt idx="1331">
                  <c:v>9.4967410000000001</c:v>
                </c:pt>
                <c:pt idx="1332">
                  <c:v>9.5030940000000008</c:v>
                </c:pt>
                <c:pt idx="1333">
                  <c:v>9.509449</c:v>
                </c:pt>
                <c:pt idx="1334">
                  <c:v>9.5158059999999995</c:v>
                </c:pt>
                <c:pt idx="1335">
                  <c:v>9.5221649999999993</c:v>
                </c:pt>
                <c:pt idx="1336">
                  <c:v>9.5285259999999994</c:v>
                </c:pt>
                <c:pt idx="1337">
                  <c:v>9.5348889999999997</c:v>
                </c:pt>
                <c:pt idx="1338">
                  <c:v>9.5412549999999996</c:v>
                </c:pt>
                <c:pt idx="1339">
                  <c:v>9.5476229999999997</c:v>
                </c:pt>
                <c:pt idx="1340">
                  <c:v>9.5539919999999992</c:v>
                </c:pt>
                <c:pt idx="1341">
                  <c:v>9.5603649999999991</c:v>
                </c:pt>
                <c:pt idx="1342">
                  <c:v>9.5667380000000009</c:v>
                </c:pt>
                <c:pt idx="1343">
                  <c:v>9.5731140000000003</c:v>
                </c:pt>
                <c:pt idx="1344">
                  <c:v>9.5794929999999994</c:v>
                </c:pt>
                <c:pt idx="1345">
                  <c:v>9.5858740000000004</c:v>
                </c:pt>
                <c:pt idx="1346">
                  <c:v>9.5922560000000008</c:v>
                </c:pt>
                <c:pt idx="1347">
                  <c:v>9.5986399999999996</c:v>
                </c:pt>
                <c:pt idx="1348">
                  <c:v>9.6050269999999998</c:v>
                </c:pt>
                <c:pt idx="1349">
                  <c:v>9.6114160000000002</c:v>
                </c:pt>
                <c:pt idx="1350">
                  <c:v>9.6178070000000009</c:v>
                </c:pt>
                <c:pt idx="1351">
                  <c:v>9.6242000000000001</c:v>
                </c:pt>
                <c:pt idx="1352">
                  <c:v>9.6305949999999996</c:v>
                </c:pt>
                <c:pt idx="1353">
                  <c:v>9.6369919999999993</c:v>
                </c:pt>
                <c:pt idx="1354">
                  <c:v>9.6433929999999997</c:v>
                </c:pt>
                <c:pt idx="1355">
                  <c:v>9.649794</c:v>
                </c:pt>
                <c:pt idx="1356">
                  <c:v>9.6561979999999998</c:v>
                </c:pt>
                <c:pt idx="1357">
                  <c:v>9.6626030000000007</c:v>
                </c:pt>
                <c:pt idx="1358">
                  <c:v>9.6690120000000004</c:v>
                </c:pt>
                <c:pt idx="1359">
                  <c:v>9.6754219999999993</c:v>
                </c:pt>
                <c:pt idx="1360">
                  <c:v>9.6818340000000003</c:v>
                </c:pt>
                <c:pt idx="1361">
                  <c:v>9.6882490000000008</c:v>
                </c:pt>
                <c:pt idx="1362">
                  <c:v>9.6946650000000005</c:v>
                </c:pt>
                <c:pt idx="1363">
                  <c:v>9.7010830000000006</c:v>
                </c:pt>
                <c:pt idx="1364">
                  <c:v>9.7075040000000001</c:v>
                </c:pt>
                <c:pt idx="1365">
                  <c:v>9.713927</c:v>
                </c:pt>
                <c:pt idx="1366">
                  <c:v>9.7203520000000001</c:v>
                </c:pt>
                <c:pt idx="1367">
                  <c:v>9.7267790000000005</c:v>
                </c:pt>
                <c:pt idx="1368">
                  <c:v>9.7332090000000004</c:v>
                </c:pt>
                <c:pt idx="1369">
                  <c:v>9.7396399999999996</c:v>
                </c:pt>
                <c:pt idx="1370">
                  <c:v>9.7460740000000001</c:v>
                </c:pt>
                <c:pt idx="1371">
                  <c:v>9.7525089999999999</c:v>
                </c:pt>
                <c:pt idx="1372">
                  <c:v>9.7589459999999999</c:v>
                </c:pt>
                <c:pt idx="1373">
                  <c:v>9.7653870000000005</c:v>
                </c:pt>
                <c:pt idx="1374">
                  <c:v>9.7718290000000003</c:v>
                </c:pt>
                <c:pt idx="1375">
                  <c:v>9.7782730000000004</c:v>
                </c:pt>
                <c:pt idx="1376">
                  <c:v>9.7847190000000008</c:v>
                </c:pt>
                <c:pt idx="1377">
                  <c:v>9.7911669999999997</c:v>
                </c:pt>
                <c:pt idx="1378">
                  <c:v>9.7976179999999999</c:v>
                </c:pt>
                <c:pt idx="1379">
                  <c:v>9.8040699999999994</c:v>
                </c:pt>
                <c:pt idx="1380">
                  <c:v>9.8105250000000002</c:v>
                </c:pt>
                <c:pt idx="1381">
                  <c:v>9.8169819999999994</c:v>
                </c:pt>
                <c:pt idx="1382">
                  <c:v>9.8234410000000008</c:v>
                </c:pt>
                <c:pt idx="1383">
                  <c:v>9.8299020000000006</c:v>
                </c:pt>
                <c:pt idx="1384">
                  <c:v>9.8363659999999999</c:v>
                </c:pt>
                <c:pt idx="1385">
                  <c:v>9.8428310000000003</c:v>
                </c:pt>
                <c:pt idx="1386">
                  <c:v>9.8492979999999992</c:v>
                </c:pt>
                <c:pt idx="1387">
                  <c:v>9.8557679999999994</c:v>
                </c:pt>
                <c:pt idx="1388">
                  <c:v>9.8622399999999999</c:v>
                </c:pt>
                <c:pt idx="1389">
                  <c:v>9.8687129999999996</c:v>
                </c:pt>
                <c:pt idx="1390">
                  <c:v>9.8751899999999999</c:v>
                </c:pt>
                <c:pt idx="1391">
                  <c:v>9.8816670000000002</c:v>
                </c:pt>
                <c:pt idx="1392">
                  <c:v>9.888147</c:v>
                </c:pt>
                <c:pt idx="1393">
                  <c:v>9.8946299999999994</c:v>
                </c:pt>
                <c:pt idx="1394">
                  <c:v>9.9011139999999997</c:v>
                </c:pt>
                <c:pt idx="1395">
                  <c:v>9.9076009999999997</c:v>
                </c:pt>
                <c:pt idx="1396">
                  <c:v>9.9140899999999998</c:v>
                </c:pt>
                <c:pt idx="1397">
                  <c:v>9.9205810000000003</c:v>
                </c:pt>
                <c:pt idx="1398">
                  <c:v>9.927073</c:v>
                </c:pt>
                <c:pt idx="1399">
                  <c:v>9.9335690000000003</c:v>
                </c:pt>
                <c:pt idx="1400">
                  <c:v>9.9400659999999998</c:v>
                </c:pt>
                <c:pt idx="1401">
                  <c:v>9.9465660000000007</c:v>
                </c:pt>
                <c:pt idx="1402">
                  <c:v>9.9530670000000008</c:v>
                </c:pt>
                <c:pt idx="1403">
                  <c:v>9.9595699999999994</c:v>
                </c:pt>
                <c:pt idx="1404">
                  <c:v>9.9660759999999993</c:v>
                </c:pt>
                <c:pt idx="1405">
                  <c:v>9.9725839999999994</c:v>
                </c:pt>
                <c:pt idx="1406">
                  <c:v>9.9790939999999999</c:v>
                </c:pt>
                <c:pt idx="1407">
                  <c:v>9.9856060000000006</c:v>
                </c:pt>
                <c:pt idx="1408">
                  <c:v>9.9921199999999999</c:v>
                </c:pt>
                <c:pt idx="1409">
                  <c:v>9.9986359999999994</c:v>
                </c:pt>
                <c:pt idx="1410">
                  <c:v>10.00515</c:v>
                </c:pt>
                <c:pt idx="1411">
                  <c:v>10.01168</c:v>
                </c:pt>
                <c:pt idx="1412">
                  <c:v>10.0182</c:v>
                </c:pt>
                <c:pt idx="1413">
                  <c:v>10.02472</c:v>
                </c:pt>
                <c:pt idx="1414">
                  <c:v>10.03125</c:v>
                </c:pt>
                <c:pt idx="1415">
                  <c:v>10.03778</c:v>
                </c:pt>
                <c:pt idx="1416">
                  <c:v>10.044309999999999</c:v>
                </c:pt>
                <c:pt idx="1417">
                  <c:v>10.050840000000001</c:v>
                </c:pt>
                <c:pt idx="1418">
                  <c:v>10.05738</c:v>
                </c:pt>
                <c:pt idx="1419">
                  <c:v>10.06392</c:v>
                </c:pt>
                <c:pt idx="1420">
                  <c:v>10.070460000000001</c:v>
                </c:pt>
                <c:pt idx="1421">
                  <c:v>10.077</c:v>
                </c:pt>
                <c:pt idx="1422">
                  <c:v>10.083539999999999</c:v>
                </c:pt>
                <c:pt idx="1423">
                  <c:v>10.09009</c:v>
                </c:pt>
                <c:pt idx="1424">
                  <c:v>10.096640000000001</c:v>
                </c:pt>
                <c:pt idx="1425">
                  <c:v>10.10319</c:v>
                </c:pt>
                <c:pt idx="1426">
                  <c:v>10.10974</c:v>
                </c:pt>
                <c:pt idx="1427">
                  <c:v>10.116289999999999</c:v>
                </c:pt>
                <c:pt idx="1428">
                  <c:v>10.12285</c:v>
                </c:pt>
                <c:pt idx="1429">
                  <c:v>10.12941</c:v>
                </c:pt>
                <c:pt idx="1430">
                  <c:v>10.13597</c:v>
                </c:pt>
                <c:pt idx="1431">
                  <c:v>10.142530000000001</c:v>
                </c:pt>
                <c:pt idx="1432">
                  <c:v>10.149100000000001</c:v>
                </c:pt>
                <c:pt idx="1433">
                  <c:v>10.155670000000001</c:v>
                </c:pt>
                <c:pt idx="1434">
                  <c:v>10.162240000000001</c:v>
                </c:pt>
                <c:pt idx="1435">
                  <c:v>10.168810000000001</c:v>
                </c:pt>
                <c:pt idx="1436">
                  <c:v>10.175380000000001</c:v>
                </c:pt>
                <c:pt idx="1437">
                  <c:v>10.18196</c:v>
                </c:pt>
                <c:pt idx="1438">
                  <c:v>10.18853</c:v>
                </c:pt>
                <c:pt idx="1439">
                  <c:v>10.19511</c:v>
                </c:pt>
                <c:pt idx="1440">
                  <c:v>10.201700000000001</c:v>
                </c:pt>
                <c:pt idx="1441">
                  <c:v>10.20828</c:v>
                </c:pt>
                <c:pt idx="1442">
                  <c:v>10.214869999999999</c:v>
                </c:pt>
                <c:pt idx="1443">
                  <c:v>10.22146</c:v>
                </c:pt>
                <c:pt idx="1444">
                  <c:v>10.22805</c:v>
                </c:pt>
                <c:pt idx="1445">
                  <c:v>10.234640000000001</c:v>
                </c:pt>
                <c:pt idx="1446">
                  <c:v>10.24123</c:v>
                </c:pt>
                <c:pt idx="1447">
                  <c:v>10.24783</c:v>
                </c:pt>
                <c:pt idx="1448">
                  <c:v>10.254429999999999</c:v>
                </c:pt>
                <c:pt idx="1449">
                  <c:v>10.26103</c:v>
                </c:pt>
                <c:pt idx="1450">
                  <c:v>10.26764</c:v>
                </c:pt>
                <c:pt idx="1451">
                  <c:v>10.274240000000001</c:v>
                </c:pt>
                <c:pt idx="1452">
                  <c:v>10.280849999999999</c:v>
                </c:pt>
                <c:pt idx="1453">
                  <c:v>10.287459999999999</c:v>
                </c:pt>
                <c:pt idx="1454">
                  <c:v>10.29407</c:v>
                </c:pt>
                <c:pt idx="1455">
                  <c:v>10.30068</c:v>
                </c:pt>
                <c:pt idx="1456">
                  <c:v>10.3073</c:v>
                </c:pt>
                <c:pt idx="1457">
                  <c:v>10.31392</c:v>
                </c:pt>
                <c:pt idx="1458">
                  <c:v>10.320539999999999</c:v>
                </c:pt>
                <c:pt idx="1459">
                  <c:v>10.327159999999999</c:v>
                </c:pt>
                <c:pt idx="1460">
                  <c:v>10.33379</c:v>
                </c:pt>
                <c:pt idx="1461">
                  <c:v>10.34041</c:v>
                </c:pt>
                <c:pt idx="1462">
                  <c:v>10.34704</c:v>
                </c:pt>
                <c:pt idx="1463">
                  <c:v>10.353669999999999</c:v>
                </c:pt>
                <c:pt idx="1464">
                  <c:v>10.36031</c:v>
                </c:pt>
                <c:pt idx="1465">
                  <c:v>10.36694</c:v>
                </c:pt>
                <c:pt idx="1466">
                  <c:v>10.37358</c:v>
                </c:pt>
                <c:pt idx="1467">
                  <c:v>10.38022</c:v>
                </c:pt>
                <c:pt idx="1468">
                  <c:v>10.38686</c:v>
                </c:pt>
                <c:pt idx="1469">
                  <c:v>10.3935</c:v>
                </c:pt>
                <c:pt idx="1470">
                  <c:v>10.40015</c:v>
                </c:pt>
                <c:pt idx="1471">
                  <c:v>10.4068</c:v>
                </c:pt>
                <c:pt idx="1472">
                  <c:v>10.413449999999999</c:v>
                </c:pt>
                <c:pt idx="1473">
                  <c:v>10.4201</c:v>
                </c:pt>
                <c:pt idx="1474">
                  <c:v>10.42675</c:v>
                </c:pt>
                <c:pt idx="1475">
                  <c:v>10.43341</c:v>
                </c:pt>
                <c:pt idx="1476">
                  <c:v>10.44007</c:v>
                </c:pt>
                <c:pt idx="1477">
                  <c:v>10.446730000000001</c:v>
                </c:pt>
                <c:pt idx="1478">
                  <c:v>10.453390000000001</c:v>
                </c:pt>
                <c:pt idx="1479">
                  <c:v>10.46006</c:v>
                </c:pt>
                <c:pt idx="1480">
                  <c:v>10.46673</c:v>
                </c:pt>
                <c:pt idx="1481">
                  <c:v>10.47339</c:v>
                </c:pt>
                <c:pt idx="1482">
                  <c:v>10.48007</c:v>
                </c:pt>
                <c:pt idx="1483">
                  <c:v>10.486739999999999</c:v>
                </c:pt>
                <c:pt idx="1484">
                  <c:v>10.493410000000001</c:v>
                </c:pt>
                <c:pt idx="1485">
                  <c:v>10.50009</c:v>
                </c:pt>
                <c:pt idx="1486">
                  <c:v>10.506769999999999</c:v>
                </c:pt>
                <c:pt idx="1487">
                  <c:v>10.51346</c:v>
                </c:pt>
                <c:pt idx="1488">
                  <c:v>10.52014</c:v>
                </c:pt>
                <c:pt idx="1489">
                  <c:v>10.526820000000001</c:v>
                </c:pt>
                <c:pt idx="1490">
                  <c:v>10.53351</c:v>
                </c:pt>
                <c:pt idx="1491">
                  <c:v>10.5402</c:v>
                </c:pt>
                <c:pt idx="1492">
                  <c:v>10.546900000000001</c:v>
                </c:pt>
                <c:pt idx="1493">
                  <c:v>10.55359</c:v>
                </c:pt>
                <c:pt idx="1494">
                  <c:v>10.56029</c:v>
                </c:pt>
                <c:pt idx="1495">
                  <c:v>10.566990000000001</c:v>
                </c:pt>
                <c:pt idx="1496">
                  <c:v>10.573689999999999</c:v>
                </c:pt>
                <c:pt idx="1497">
                  <c:v>10.58039</c:v>
                </c:pt>
                <c:pt idx="1498">
                  <c:v>10.5871</c:v>
                </c:pt>
                <c:pt idx="1499">
                  <c:v>10.59381</c:v>
                </c:pt>
                <c:pt idx="1500">
                  <c:v>10.60051</c:v>
                </c:pt>
                <c:pt idx="1501">
                  <c:v>10.607229999999999</c:v>
                </c:pt>
                <c:pt idx="1502">
                  <c:v>10.613939999999999</c:v>
                </c:pt>
                <c:pt idx="1503">
                  <c:v>10.620660000000001</c:v>
                </c:pt>
                <c:pt idx="1504">
                  <c:v>10.627370000000001</c:v>
                </c:pt>
                <c:pt idx="1505">
                  <c:v>10.63409</c:v>
                </c:pt>
                <c:pt idx="1506">
                  <c:v>10.64082</c:v>
                </c:pt>
                <c:pt idx="1507">
                  <c:v>10.647539999999999</c:v>
                </c:pt>
                <c:pt idx="1508">
                  <c:v>10.65427</c:v>
                </c:pt>
                <c:pt idx="1509">
                  <c:v>10.661</c:v>
                </c:pt>
                <c:pt idx="1510">
                  <c:v>10.667730000000001</c:v>
                </c:pt>
                <c:pt idx="1511">
                  <c:v>10.67446</c:v>
                </c:pt>
                <c:pt idx="1512">
                  <c:v>10.6812</c:v>
                </c:pt>
                <c:pt idx="1513">
                  <c:v>10.68793</c:v>
                </c:pt>
                <c:pt idx="1514">
                  <c:v>10.69467</c:v>
                </c:pt>
                <c:pt idx="1515">
                  <c:v>10.701409999999999</c:v>
                </c:pt>
                <c:pt idx="1516">
                  <c:v>10.708159999999999</c:v>
                </c:pt>
                <c:pt idx="1517">
                  <c:v>10.7149</c:v>
                </c:pt>
                <c:pt idx="1518">
                  <c:v>10.72165</c:v>
                </c:pt>
                <c:pt idx="1519">
                  <c:v>10.728400000000001</c:v>
                </c:pt>
                <c:pt idx="1520">
                  <c:v>10.735150000000001</c:v>
                </c:pt>
                <c:pt idx="1521">
                  <c:v>10.741910000000001</c:v>
                </c:pt>
                <c:pt idx="1522">
                  <c:v>10.748659999999999</c:v>
                </c:pt>
                <c:pt idx="1523">
                  <c:v>10.755420000000001</c:v>
                </c:pt>
                <c:pt idx="1524">
                  <c:v>10.762180000000001</c:v>
                </c:pt>
                <c:pt idx="1525">
                  <c:v>10.76895</c:v>
                </c:pt>
                <c:pt idx="1526">
                  <c:v>10.77571</c:v>
                </c:pt>
                <c:pt idx="1527">
                  <c:v>10.78248</c:v>
                </c:pt>
                <c:pt idx="1528">
                  <c:v>10.789249999999999</c:v>
                </c:pt>
                <c:pt idx="1529">
                  <c:v>10.79602</c:v>
                </c:pt>
                <c:pt idx="1530">
                  <c:v>10.80279</c:v>
                </c:pt>
                <c:pt idx="1531">
                  <c:v>10.809570000000001</c:v>
                </c:pt>
                <c:pt idx="1532">
                  <c:v>10.81634</c:v>
                </c:pt>
                <c:pt idx="1533">
                  <c:v>10.823119999999999</c:v>
                </c:pt>
                <c:pt idx="1534">
                  <c:v>10.82991</c:v>
                </c:pt>
                <c:pt idx="1535">
                  <c:v>10.836690000000001</c:v>
                </c:pt>
                <c:pt idx="1536">
                  <c:v>10.84348</c:v>
                </c:pt>
                <c:pt idx="1537">
                  <c:v>10.85026</c:v>
                </c:pt>
                <c:pt idx="1538">
                  <c:v>10.857049999999999</c:v>
                </c:pt>
                <c:pt idx="1539">
                  <c:v>10.863849999999999</c:v>
                </c:pt>
                <c:pt idx="1540">
                  <c:v>10.87064</c:v>
                </c:pt>
                <c:pt idx="1541">
                  <c:v>10.87744</c:v>
                </c:pt>
                <c:pt idx="1542">
                  <c:v>10.88424</c:v>
                </c:pt>
                <c:pt idx="1543">
                  <c:v>10.89104</c:v>
                </c:pt>
                <c:pt idx="1544">
                  <c:v>10.89784</c:v>
                </c:pt>
                <c:pt idx="1545">
                  <c:v>10.90465</c:v>
                </c:pt>
                <c:pt idx="1546">
                  <c:v>10.91145</c:v>
                </c:pt>
                <c:pt idx="1547">
                  <c:v>10.91826</c:v>
                </c:pt>
                <c:pt idx="1548">
                  <c:v>10.92507</c:v>
                </c:pt>
                <c:pt idx="1549">
                  <c:v>10.931889999999999</c:v>
                </c:pt>
                <c:pt idx="1550">
                  <c:v>10.938700000000001</c:v>
                </c:pt>
                <c:pt idx="1551">
                  <c:v>10.94552</c:v>
                </c:pt>
                <c:pt idx="1552">
                  <c:v>10.95234</c:v>
                </c:pt>
                <c:pt idx="1553">
                  <c:v>10.959160000000001</c:v>
                </c:pt>
                <c:pt idx="1554">
                  <c:v>10.96599</c:v>
                </c:pt>
                <c:pt idx="1555">
                  <c:v>10.97282</c:v>
                </c:pt>
                <c:pt idx="1556">
                  <c:v>10.97964</c:v>
                </c:pt>
                <c:pt idx="1557">
                  <c:v>10.986470000000001</c:v>
                </c:pt>
                <c:pt idx="1558">
                  <c:v>10.993309999999999</c:v>
                </c:pt>
                <c:pt idx="1559">
                  <c:v>11.00014</c:v>
                </c:pt>
                <c:pt idx="1560">
                  <c:v>11.00698</c:v>
                </c:pt>
                <c:pt idx="1561">
                  <c:v>11.013820000000001</c:v>
                </c:pt>
                <c:pt idx="1562">
                  <c:v>11.020659999999999</c:v>
                </c:pt>
                <c:pt idx="1563">
                  <c:v>11.0275</c:v>
                </c:pt>
                <c:pt idx="1564">
                  <c:v>11.03435</c:v>
                </c:pt>
                <c:pt idx="1565">
                  <c:v>11.0412</c:v>
                </c:pt>
                <c:pt idx="1566">
                  <c:v>11.04805</c:v>
                </c:pt>
                <c:pt idx="1567">
                  <c:v>11.0549</c:v>
                </c:pt>
                <c:pt idx="1568">
                  <c:v>11.06175</c:v>
                </c:pt>
                <c:pt idx="1569">
                  <c:v>11.06861</c:v>
                </c:pt>
                <c:pt idx="1570">
                  <c:v>11.075469999999999</c:v>
                </c:pt>
                <c:pt idx="1571">
                  <c:v>11.082330000000001</c:v>
                </c:pt>
                <c:pt idx="1572">
                  <c:v>11.08919</c:v>
                </c:pt>
                <c:pt idx="1573">
                  <c:v>11.09606</c:v>
                </c:pt>
                <c:pt idx="1574">
                  <c:v>11.102919999999999</c:v>
                </c:pt>
                <c:pt idx="1575">
                  <c:v>11.10979</c:v>
                </c:pt>
                <c:pt idx="1576">
                  <c:v>11.11666</c:v>
                </c:pt>
                <c:pt idx="1577">
                  <c:v>11.12354</c:v>
                </c:pt>
                <c:pt idx="1578">
                  <c:v>11.130409999999999</c:v>
                </c:pt>
                <c:pt idx="1579">
                  <c:v>11.13729</c:v>
                </c:pt>
                <c:pt idx="1580">
                  <c:v>11.144170000000001</c:v>
                </c:pt>
                <c:pt idx="1581">
                  <c:v>11.15105</c:v>
                </c:pt>
                <c:pt idx="1582">
                  <c:v>11.15793</c:v>
                </c:pt>
                <c:pt idx="1583">
                  <c:v>11.164820000000001</c:v>
                </c:pt>
                <c:pt idx="1584">
                  <c:v>11.171709999999999</c:v>
                </c:pt>
                <c:pt idx="1585">
                  <c:v>11.178599999999999</c:v>
                </c:pt>
                <c:pt idx="1586">
                  <c:v>11.18549</c:v>
                </c:pt>
                <c:pt idx="1587">
                  <c:v>11.19238</c:v>
                </c:pt>
                <c:pt idx="1588">
                  <c:v>11.19928</c:v>
                </c:pt>
                <c:pt idx="1589">
                  <c:v>11.20618</c:v>
                </c:pt>
                <c:pt idx="1590">
                  <c:v>11.21308</c:v>
                </c:pt>
                <c:pt idx="1591">
                  <c:v>11.21998</c:v>
                </c:pt>
                <c:pt idx="1592">
                  <c:v>11.226889999999999</c:v>
                </c:pt>
                <c:pt idx="1593">
                  <c:v>11.233790000000001</c:v>
                </c:pt>
                <c:pt idx="1594">
                  <c:v>11.2407</c:v>
                </c:pt>
                <c:pt idx="1595">
                  <c:v>11.24761</c:v>
                </c:pt>
                <c:pt idx="1596">
                  <c:v>11.254530000000001</c:v>
                </c:pt>
                <c:pt idx="1597">
                  <c:v>11.26144</c:v>
                </c:pt>
                <c:pt idx="1598">
                  <c:v>11.268359999999999</c:v>
                </c:pt>
                <c:pt idx="1599">
                  <c:v>11.27528</c:v>
                </c:pt>
                <c:pt idx="1600">
                  <c:v>11.2822</c:v>
                </c:pt>
                <c:pt idx="1601">
                  <c:v>11.28913</c:v>
                </c:pt>
                <c:pt idx="1602">
                  <c:v>11.296049999999999</c:v>
                </c:pt>
                <c:pt idx="1603">
                  <c:v>11.30298</c:v>
                </c:pt>
                <c:pt idx="1604">
                  <c:v>11.30991</c:v>
                </c:pt>
                <c:pt idx="1605">
                  <c:v>11.316850000000001</c:v>
                </c:pt>
                <c:pt idx="1606">
                  <c:v>11.323779999999999</c:v>
                </c:pt>
                <c:pt idx="1607">
                  <c:v>11.330719999999999</c:v>
                </c:pt>
                <c:pt idx="1608">
                  <c:v>11.33766</c:v>
                </c:pt>
                <c:pt idx="1609">
                  <c:v>11.3446</c:v>
                </c:pt>
                <c:pt idx="1610">
                  <c:v>11.35154</c:v>
                </c:pt>
                <c:pt idx="1611">
                  <c:v>11.35849</c:v>
                </c:pt>
                <c:pt idx="1612">
                  <c:v>11.36543</c:v>
                </c:pt>
                <c:pt idx="1613">
                  <c:v>11.37238</c:v>
                </c:pt>
                <c:pt idx="1614">
                  <c:v>11.379339999999999</c:v>
                </c:pt>
                <c:pt idx="1615">
                  <c:v>11.386290000000001</c:v>
                </c:pt>
                <c:pt idx="1616">
                  <c:v>11.39325</c:v>
                </c:pt>
                <c:pt idx="1617">
                  <c:v>11.4002</c:v>
                </c:pt>
                <c:pt idx="1618">
                  <c:v>11.407159999999999</c:v>
                </c:pt>
                <c:pt idx="1619">
                  <c:v>11.41413</c:v>
                </c:pt>
                <c:pt idx="1620">
                  <c:v>11.42109</c:v>
                </c:pt>
                <c:pt idx="1621">
                  <c:v>11.42806</c:v>
                </c:pt>
                <c:pt idx="1622">
                  <c:v>11.435029999999999</c:v>
                </c:pt>
                <c:pt idx="1623">
                  <c:v>11.442</c:v>
                </c:pt>
                <c:pt idx="1624">
                  <c:v>11.448969999999999</c:v>
                </c:pt>
                <c:pt idx="1625">
                  <c:v>11.45595</c:v>
                </c:pt>
                <c:pt idx="1626">
                  <c:v>11.46292</c:v>
                </c:pt>
                <c:pt idx="1627">
                  <c:v>11.469900000000001</c:v>
                </c:pt>
                <c:pt idx="1628">
                  <c:v>11.47688</c:v>
                </c:pt>
                <c:pt idx="1629">
                  <c:v>11.48387</c:v>
                </c:pt>
                <c:pt idx="1630">
                  <c:v>11.49085</c:v>
                </c:pt>
                <c:pt idx="1631">
                  <c:v>11.49784</c:v>
                </c:pt>
                <c:pt idx="1632">
                  <c:v>11.50483</c:v>
                </c:pt>
                <c:pt idx="1633">
                  <c:v>11.51182</c:v>
                </c:pt>
                <c:pt idx="1634">
                  <c:v>11.51882</c:v>
                </c:pt>
                <c:pt idx="1635">
                  <c:v>11.52581</c:v>
                </c:pt>
                <c:pt idx="1636">
                  <c:v>11.53281</c:v>
                </c:pt>
                <c:pt idx="1637">
                  <c:v>11.539809999999999</c:v>
                </c:pt>
                <c:pt idx="1638">
                  <c:v>11.54682</c:v>
                </c:pt>
                <c:pt idx="1639">
                  <c:v>11.55382</c:v>
                </c:pt>
                <c:pt idx="1640">
                  <c:v>11.560829999999999</c:v>
                </c:pt>
                <c:pt idx="1641">
                  <c:v>11.56784</c:v>
                </c:pt>
                <c:pt idx="1642">
                  <c:v>11.57485</c:v>
                </c:pt>
                <c:pt idx="1643">
                  <c:v>11.581860000000001</c:v>
                </c:pt>
                <c:pt idx="1644">
                  <c:v>11.58888</c:v>
                </c:pt>
                <c:pt idx="1645">
                  <c:v>11.595890000000001</c:v>
                </c:pt>
                <c:pt idx="1646">
                  <c:v>11.60291</c:v>
                </c:pt>
                <c:pt idx="1647">
                  <c:v>11.60994</c:v>
                </c:pt>
                <c:pt idx="1648">
                  <c:v>11.616960000000001</c:v>
                </c:pt>
                <c:pt idx="1649">
                  <c:v>11.623989999999999</c:v>
                </c:pt>
                <c:pt idx="1650">
                  <c:v>11.63101</c:v>
                </c:pt>
                <c:pt idx="1651">
                  <c:v>11.63805</c:v>
                </c:pt>
                <c:pt idx="1652">
                  <c:v>11.64508</c:v>
                </c:pt>
                <c:pt idx="1653">
                  <c:v>11.65211</c:v>
                </c:pt>
                <c:pt idx="1654">
                  <c:v>11.65915</c:v>
                </c:pt>
                <c:pt idx="1655">
                  <c:v>11.66619</c:v>
                </c:pt>
                <c:pt idx="1656">
                  <c:v>11.67323</c:v>
                </c:pt>
                <c:pt idx="1657">
                  <c:v>11.68027</c:v>
                </c:pt>
                <c:pt idx="1658">
                  <c:v>11.68732</c:v>
                </c:pt>
                <c:pt idx="1659">
                  <c:v>11.69436</c:v>
                </c:pt>
                <c:pt idx="1660">
                  <c:v>11.701409999999999</c:v>
                </c:pt>
                <c:pt idx="1661">
                  <c:v>11.70847</c:v>
                </c:pt>
                <c:pt idx="1662">
                  <c:v>11.71552</c:v>
                </c:pt>
                <c:pt idx="1663">
                  <c:v>11.722580000000001</c:v>
                </c:pt>
                <c:pt idx="1664">
                  <c:v>11.72963</c:v>
                </c:pt>
                <c:pt idx="1665">
                  <c:v>11.736689999999999</c:v>
                </c:pt>
                <c:pt idx="1666">
                  <c:v>11.74376</c:v>
                </c:pt>
                <c:pt idx="1667">
                  <c:v>11.750819999999999</c:v>
                </c:pt>
                <c:pt idx="1668">
                  <c:v>11.75789</c:v>
                </c:pt>
                <c:pt idx="1669">
                  <c:v>11.764950000000001</c:v>
                </c:pt>
                <c:pt idx="1670">
                  <c:v>11.772030000000001</c:v>
                </c:pt>
                <c:pt idx="1671">
                  <c:v>11.7791</c:v>
                </c:pt>
                <c:pt idx="1672">
                  <c:v>11.78617</c:v>
                </c:pt>
                <c:pt idx="1673">
                  <c:v>11.79325</c:v>
                </c:pt>
                <c:pt idx="1674">
                  <c:v>11.800330000000001</c:v>
                </c:pt>
                <c:pt idx="1675">
                  <c:v>11.807410000000001</c:v>
                </c:pt>
                <c:pt idx="1676">
                  <c:v>11.814489999999999</c:v>
                </c:pt>
                <c:pt idx="1677">
                  <c:v>11.821580000000001</c:v>
                </c:pt>
                <c:pt idx="1678">
                  <c:v>11.828670000000001</c:v>
                </c:pt>
                <c:pt idx="1679">
                  <c:v>11.835760000000001</c:v>
                </c:pt>
                <c:pt idx="1680">
                  <c:v>11.84285</c:v>
                </c:pt>
                <c:pt idx="1681">
                  <c:v>11.84994</c:v>
                </c:pt>
                <c:pt idx="1682">
                  <c:v>11.85704</c:v>
                </c:pt>
                <c:pt idx="1683">
                  <c:v>11.864140000000001</c:v>
                </c:pt>
                <c:pt idx="1684">
                  <c:v>11.87124</c:v>
                </c:pt>
                <c:pt idx="1685">
                  <c:v>11.87834</c:v>
                </c:pt>
                <c:pt idx="1686">
                  <c:v>11.885450000000001</c:v>
                </c:pt>
                <c:pt idx="1687">
                  <c:v>11.89255</c:v>
                </c:pt>
                <c:pt idx="1688">
                  <c:v>11.899660000000001</c:v>
                </c:pt>
                <c:pt idx="1689">
                  <c:v>11.90677</c:v>
                </c:pt>
                <c:pt idx="1690">
                  <c:v>11.91389</c:v>
                </c:pt>
                <c:pt idx="1691">
                  <c:v>11.920999999999999</c:v>
                </c:pt>
                <c:pt idx="1692">
                  <c:v>11.92812</c:v>
                </c:pt>
                <c:pt idx="1693">
                  <c:v>11.93524</c:v>
                </c:pt>
                <c:pt idx="1694">
                  <c:v>11.942360000000001</c:v>
                </c:pt>
                <c:pt idx="1695">
                  <c:v>11.949479999999999</c:v>
                </c:pt>
                <c:pt idx="1696">
                  <c:v>11.95661</c:v>
                </c:pt>
                <c:pt idx="1697">
                  <c:v>11.96374</c:v>
                </c:pt>
                <c:pt idx="1698">
                  <c:v>11.97087</c:v>
                </c:pt>
                <c:pt idx="1699">
                  <c:v>11.978</c:v>
                </c:pt>
                <c:pt idx="1700">
                  <c:v>11.985139999999999</c:v>
                </c:pt>
                <c:pt idx="1701">
                  <c:v>11.99227</c:v>
                </c:pt>
                <c:pt idx="1702">
                  <c:v>11.999409999999999</c:v>
                </c:pt>
                <c:pt idx="1703">
                  <c:v>12.006550000000001</c:v>
                </c:pt>
                <c:pt idx="1704">
                  <c:v>12.01369</c:v>
                </c:pt>
                <c:pt idx="1705">
                  <c:v>12.02084</c:v>
                </c:pt>
                <c:pt idx="1706">
                  <c:v>12.027990000000001</c:v>
                </c:pt>
                <c:pt idx="1707">
                  <c:v>12.03514</c:v>
                </c:pt>
                <c:pt idx="1708">
                  <c:v>12.042289999999999</c:v>
                </c:pt>
                <c:pt idx="1709">
                  <c:v>12.049440000000001</c:v>
                </c:pt>
                <c:pt idx="1710">
                  <c:v>12.0566</c:v>
                </c:pt>
                <c:pt idx="1711">
                  <c:v>12.063750000000001</c:v>
                </c:pt>
                <c:pt idx="1712">
                  <c:v>12.07091</c:v>
                </c:pt>
                <c:pt idx="1713">
                  <c:v>12.07808</c:v>
                </c:pt>
                <c:pt idx="1714">
                  <c:v>12.085240000000001</c:v>
                </c:pt>
                <c:pt idx="1715">
                  <c:v>12.092409999999999</c:v>
                </c:pt>
                <c:pt idx="1716">
                  <c:v>12.09958</c:v>
                </c:pt>
                <c:pt idx="1717">
                  <c:v>12.10675</c:v>
                </c:pt>
                <c:pt idx="1718">
                  <c:v>12.11392</c:v>
                </c:pt>
                <c:pt idx="1719">
                  <c:v>12.121090000000001</c:v>
                </c:pt>
                <c:pt idx="1720">
                  <c:v>12.128270000000001</c:v>
                </c:pt>
                <c:pt idx="1721">
                  <c:v>12.135450000000001</c:v>
                </c:pt>
                <c:pt idx="1722">
                  <c:v>12.14263</c:v>
                </c:pt>
                <c:pt idx="1723">
                  <c:v>12.14981</c:v>
                </c:pt>
                <c:pt idx="1724">
                  <c:v>12.157</c:v>
                </c:pt>
                <c:pt idx="1725">
                  <c:v>12.16419</c:v>
                </c:pt>
                <c:pt idx="1726">
                  <c:v>12.171379999999999</c:v>
                </c:pt>
                <c:pt idx="1727">
                  <c:v>12.178570000000001</c:v>
                </c:pt>
                <c:pt idx="1728">
                  <c:v>12.18576</c:v>
                </c:pt>
                <c:pt idx="1729">
                  <c:v>12.192959999999999</c:v>
                </c:pt>
                <c:pt idx="1730">
                  <c:v>12.20016</c:v>
                </c:pt>
                <c:pt idx="1731">
                  <c:v>12.20736</c:v>
                </c:pt>
                <c:pt idx="1732">
                  <c:v>12.214560000000001</c:v>
                </c:pt>
                <c:pt idx="1733">
                  <c:v>12.22176</c:v>
                </c:pt>
                <c:pt idx="1734">
                  <c:v>12.22897</c:v>
                </c:pt>
                <c:pt idx="1735">
                  <c:v>12.236179999999999</c:v>
                </c:pt>
                <c:pt idx="1736">
                  <c:v>12.24339</c:v>
                </c:pt>
                <c:pt idx="1737">
                  <c:v>12.2506</c:v>
                </c:pt>
                <c:pt idx="1738">
                  <c:v>12.257820000000001</c:v>
                </c:pt>
                <c:pt idx="1739">
                  <c:v>12.265040000000001</c:v>
                </c:pt>
                <c:pt idx="1740">
                  <c:v>12.27225</c:v>
                </c:pt>
                <c:pt idx="1741">
                  <c:v>12.27948</c:v>
                </c:pt>
                <c:pt idx="1742">
                  <c:v>12.2867</c:v>
                </c:pt>
                <c:pt idx="1743">
                  <c:v>12.29393</c:v>
                </c:pt>
                <c:pt idx="1744">
                  <c:v>12.30115</c:v>
                </c:pt>
                <c:pt idx="1745">
                  <c:v>12.30838</c:v>
                </c:pt>
                <c:pt idx="1746">
                  <c:v>12.315619999999999</c:v>
                </c:pt>
                <c:pt idx="1747">
                  <c:v>12.322850000000001</c:v>
                </c:pt>
                <c:pt idx="1748">
                  <c:v>12.33009</c:v>
                </c:pt>
                <c:pt idx="1749">
                  <c:v>12.33733</c:v>
                </c:pt>
                <c:pt idx="1750">
                  <c:v>12.344569999999999</c:v>
                </c:pt>
                <c:pt idx="1751">
                  <c:v>12.35181</c:v>
                </c:pt>
                <c:pt idx="1752">
                  <c:v>12.35905</c:v>
                </c:pt>
                <c:pt idx="1753">
                  <c:v>12.366300000000001</c:v>
                </c:pt>
                <c:pt idx="1754">
                  <c:v>12.37355</c:v>
                </c:pt>
                <c:pt idx="1755">
                  <c:v>12.380800000000001</c:v>
                </c:pt>
                <c:pt idx="1756">
                  <c:v>12.38805</c:v>
                </c:pt>
                <c:pt idx="1757">
                  <c:v>12.39531</c:v>
                </c:pt>
                <c:pt idx="1758">
                  <c:v>12.402570000000001</c:v>
                </c:pt>
                <c:pt idx="1759">
                  <c:v>12.409829999999999</c:v>
                </c:pt>
                <c:pt idx="1760">
                  <c:v>12.41709</c:v>
                </c:pt>
                <c:pt idx="1761">
                  <c:v>12.42435</c:v>
                </c:pt>
                <c:pt idx="1762">
                  <c:v>12.431620000000001</c:v>
                </c:pt>
                <c:pt idx="1763">
                  <c:v>12.438890000000001</c:v>
                </c:pt>
                <c:pt idx="1764">
                  <c:v>12.446160000000001</c:v>
                </c:pt>
                <c:pt idx="1765">
                  <c:v>12.453430000000001</c:v>
                </c:pt>
                <c:pt idx="1766">
                  <c:v>12.460710000000001</c:v>
                </c:pt>
                <c:pt idx="1767">
                  <c:v>12.467980000000001</c:v>
                </c:pt>
                <c:pt idx="1768">
                  <c:v>12.47526</c:v>
                </c:pt>
                <c:pt idx="1769">
                  <c:v>12.48254</c:v>
                </c:pt>
                <c:pt idx="1770">
                  <c:v>12.48983</c:v>
                </c:pt>
                <c:pt idx="1771">
                  <c:v>12.497109999999999</c:v>
                </c:pt>
                <c:pt idx="1772">
                  <c:v>12.5044</c:v>
                </c:pt>
                <c:pt idx="1773">
                  <c:v>12.51169</c:v>
                </c:pt>
                <c:pt idx="1774">
                  <c:v>12.518980000000001</c:v>
                </c:pt>
                <c:pt idx="1775">
                  <c:v>12.52627</c:v>
                </c:pt>
                <c:pt idx="1776">
                  <c:v>12.533569999999999</c:v>
                </c:pt>
                <c:pt idx="1777">
                  <c:v>12.54087</c:v>
                </c:pt>
                <c:pt idx="1778">
                  <c:v>12.548170000000001</c:v>
                </c:pt>
                <c:pt idx="1779">
                  <c:v>12.55547</c:v>
                </c:pt>
                <c:pt idx="1780">
                  <c:v>12.56277</c:v>
                </c:pt>
                <c:pt idx="1781">
                  <c:v>12.570080000000001</c:v>
                </c:pt>
                <c:pt idx="1782">
                  <c:v>12.577389999999999</c:v>
                </c:pt>
                <c:pt idx="1783">
                  <c:v>12.5847</c:v>
                </c:pt>
                <c:pt idx="1784">
                  <c:v>12.59201</c:v>
                </c:pt>
                <c:pt idx="1785">
                  <c:v>12.59933</c:v>
                </c:pt>
                <c:pt idx="1786">
                  <c:v>12.606640000000001</c:v>
                </c:pt>
                <c:pt idx="1787">
                  <c:v>12.613960000000001</c:v>
                </c:pt>
                <c:pt idx="1788">
                  <c:v>12.62128</c:v>
                </c:pt>
                <c:pt idx="1789">
                  <c:v>12.62861</c:v>
                </c:pt>
                <c:pt idx="1790">
                  <c:v>12.63593</c:v>
                </c:pt>
                <c:pt idx="1791">
                  <c:v>12.64326</c:v>
                </c:pt>
                <c:pt idx="1792">
                  <c:v>12.650589999999999</c:v>
                </c:pt>
                <c:pt idx="1793">
                  <c:v>12.657920000000001</c:v>
                </c:pt>
                <c:pt idx="1794">
                  <c:v>12.66526</c:v>
                </c:pt>
                <c:pt idx="1795">
                  <c:v>12.67259</c:v>
                </c:pt>
                <c:pt idx="1796">
                  <c:v>12.679930000000001</c:v>
                </c:pt>
                <c:pt idx="1797">
                  <c:v>12.68727</c:v>
                </c:pt>
                <c:pt idx="1798">
                  <c:v>12.69462</c:v>
                </c:pt>
                <c:pt idx="1799">
                  <c:v>12.70196</c:v>
                </c:pt>
                <c:pt idx="1800">
                  <c:v>12.70931</c:v>
                </c:pt>
                <c:pt idx="1801">
                  <c:v>12.716659999999999</c:v>
                </c:pt>
                <c:pt idx="1802">
                  <c:v>12.72401</c:v>
                </c:pt>
                <c:pt idx="1803">
                  <c:v>12.73136</c:v>
                </c:pt>
                <c:pt idx="1804">
                  <c:v>12.738720000000001</c:v>
                </c:pt>
                <c:pt idx="1805">
                  <c:v>12.74607</c:v>
                </c:pt>
                <c:pt idx="1806">
                  <c:v>12.75343</c:v>
                </c:pt>
                <c:pt idx="1807">
                  <c:v>12.76079</c:v>
                </c:pt>
                <c:pt idx="1808">
                  <c:v>12.76816</c:v>
                </c:pt>
                <c:pt idx="1809">
                  <c:v>12.77552</c:v>
                </c:pt>
                <c:pt idx="1810">
                  <c:v>12.78289</c:v>
                </c:pt>
                <c:pt idx="1811">
                  <c:v>12.79026</c:v>
                </c:pt>
                <c:pt idx="1812">
                  <c:v>12.797639999999999</c:v>
                </c:pt>
                <c:pt idx="1813">
                  <c:v>12.805009999999999</c:v>
                </c:pt>
                <c:pt idx="1814">
                  <c:v>12.812390000000001</c:v>
                </c:pt>
                <c:pt idx="1815">
                  <c:v>12.81977</c:v>
                </c:pt>
                <c:pt idx="1816">
                  <c:v>12.82715</c:v>
                </c:pt>
                <c:pt idx="1817">
                  <c:v>12.834530000000001</c:v>
                </c:pt>
                <c:pt idx="1818">
                  <c:v>12.84191</c:v>
                </c:pt>
                <c:pt idx="1819">
                  <c:v>12.849299999999999</c:v>
                </c:pt>
                <c:pt idx="1820">
                  <c:v>12.85669</c:v>
                </c:pt>
                <c:pt idx="1821">
                  <c:v>12.86408</c:v>
                </c:pt>
                <c:pt idx="1822">
                  <c:v>12.87148</c:v>
                </c:pt>
                <c:pt idx="1823">
                  <c:v>12.878869999999999</c:v>
                </c:pt>
                <c:pt idx="1824">
                  <c:v>12.88627</c:v>
                </c:pt>
                <c:pt idx="1825">
                  <c:v>12.89367</c:v>
                </c:pt>
                <c:pt idx="1826">
                  <c:v>12.901070000000001</c:v>
                </c:pt>
                <c:pt idx="1827">
                  <c:v>12.908469999999999</c:v>
                </c:pt>
                <c:pt idx="1828">
                  <c:v>12.91588</c:v>
                </c:pt>
                <c:pt idx="1829">
                  <c:v>12.92329</c:v>
                </c:pt>
                <c:pt idx="1830">
                  <c:v>12.9307</c:v>
                </c:pt>
                <c:pt idx="1831">
                  <c:v>12.93811</c:v>
                </c:pt>
                <c:pt idx="1832">
                  <c:v>12.94553</c:v>
                </c:pt>
                <c:pt idx="1833">
                  <c:v>12.95294</c:v>
                </c:pt>
                <c:pt idx="1834">
                  <c:v>12.96036</c:v>
                </c:pt>
                <c:pt idx="1835">
                  <c:v>12.967790000000001</c:v>
                </c:pt>
                <c:pt idx="1836">
                  <c:v>12.975210000000001</c:v>
                </c:pt>
                <c:pt idx="1837">
                  <c:v>12.98263</c:v>
                </c:pt>
                <c:pt idx="1838">
                  <c:v>12.99006</c:v>
                </c:pt>
                <c:pt idx="1839">
                  <c:v>12.997490000000001</c:v>
                </c:pt>
                <c:pt idx="1840">
                  <c:v>13.00492</c:v>
                </c:pt>
                <c:pt idx="1841">
                  <c:v>13.012359999999999</c:v>
                </c:pt>
                <c:pt idx="1842">
                  <c:v>13.01979</c:v>
                </c:pt>
                <c:pt idx="1843">
                  <c:v>13.027229999999999</c:v>
                </c:pt>
                <c:pt idx="1844">
                  <c:v>13.03467</c:v>
                </c:pt>
                <c:pt idx="1845">
                  <c:v>13.042109999999999</c:v>
                </c:pt>
                <c:pt idx="1846">
                  <c:v>13.04956</c:v>
                </c:pt>
                <c:pt idx="1847">
                  <c:v>13.05701</c:v>
                </c:pt>
                <c:pt idx="1848">
                  <c:v>13.064450000000001</c:v>
                </c:pt>
                <c:pt idx="1849">
                  <c:v>13.071910000000001</c:v>
                </c:pt>
                <c:pt idx="1850">
                  <c:v>13.079359999999999</c:v>
                </c:pt>
                <c:pt idx="1851">
                  <c:v>13.08681</c:v>
                </c:pt>
                <c:pt idx="1852">
                  <c:v>13.09427</c:v>
                </c:pt>
                <c:pt idx="1853">
                  <c:v>13.10173</c:v>
                </c:pt>
                <c:pt idx="1854">
                  <c:v>13.10919</c:v>
                </c:pt>
                <c:pt idx="1855">
                  <c:v>13.11666</c:v>
                </c:pt>
                <c:pt idx="1856">
                  <c:v>13.12412</c:v>
                </c:pt>
                <c:pt idx="1857">
                  <c:v>13.131589999999999</c:v>
                </c:pt>
                <c:pt idx="1858">
                  <c:v>13.139060000000001</c:v>
                </c:pt>
                <c:pt idx="1859">
                  <c:v>13.14653</c:v>
                </c:pt>
                <c:pt idx="1860">
                  <c:v>13.15401</c:v>
                </c:pt>
                <c:pt idx="1861">
                  <c:v>13.161479999999999</c:v>
                </c:pt>
                <c:pt idx="1862">
                  <c:v>13.16896</c:v>
                </c:pt>
                <c:pt idx="1863">
                  <c:v>13.176439999999999</c:v>
                </c:pt>
                <c:pt idx="1864">
                  <c:v>13.183920000000001</c:v>
                </c:pt>
                <c:pt idx="1865">
                  <c:v>13.191409999999999</c:v>
                </c:pt>
                <c:pt idx="1866">
                  <c:v>13.1989</c:v>
                </c:pt>
                <c:pt idx="1867">
                  <c:v>13.206390000000001</c:v>
                </c:pt>
                <c:pt idx="1868">
                  <c:v>13.21388</c:v>
                </c:pt>
                <c:pt idx="1869">
                  <c:v>13.22137</c:v>
                </c:pt>
                <c:pt idx="1870">
                  <c:v>13.228870000000001</c:v>
                </c:pt>
                <c:pt idx="1871">
                  <c:v>13.236359999999999</c:v>
                </c:pt>
                <c:pt idx="1872">
                  <c:v>13.24386</c:v>
                </c:pt>
                <c:pt idx="1873">
                  <c:v>13.25137</c:v>
                </c:pt>
                <c:pt idx="1874">
                  <c:v>13.25887</c:v>
                </c:pt>
                <c:pt idx="1875">
                  <c:v>13.26638</c:v>
                </c:pt>
                <c:pt idx="1876">
                  <c:v>13.27388</c:v>
                </c:pt>
                <c:pt idx="1877">
                  <c:v>13.28139</c:v>
                </c:pt>
                <c:pt idx="1878">
                  <c:v>13.28891</c:v>
                </c:pt>
                <c:pt idx="1879">
                  <c:v>13.296419999999999</c:v>
                </c:pt>
                <c:pt idx="1880">
                  <c:v>13.303940000000001</c:v>
                </c:pt>
                <c:pt idx="1881">
                  <c:v>13.31146</c:v>
                </c:pt>
                <c:pt idx="1882">
                  <c:v>13.31898</c:v>
                </c:pt>
                <c:pt idx="1883">
                  <c:v>13.326499999999999</c:v>
                </c:pt>
                <c:pt idx="1884">
                  <c:v>13.33403</c:v>
                </c:pt>
                <c:pt idx="1885">
                  <c:v>13.34155</c:v>
                </c:pt>
                <c:pt idx="1886">
                  <c:v>13.349080000000001</c:v>
                </c:pt>
                <c:pt idx="1887">
                  <c:v>13.356619999999999</c:v>
                </c:pt>
                <c:pt idx="1888">
                  <c:v>13.36415</c:v>
                </c:pt>
                <c:pt idx="1889">
                  <c:v>13.371689999999999</c:v>
                </c:pt>
                <c:pt idx="1890">
                  <c:v>13.37922</c:v>
                </c:pt>
                <c:pt idx="1891">
                  <c:v>13.386760000000001</c:v>
                </c:pt>
                <c:pt idx="1892">
                  <c:v>13.394310000000001</c:v>
                </c:pt>
                <c:pt idx="1893">
                  <c:v>13.40185</c:v>
                </c:pt>
                <c:pt idx="1894">
                  <c:v>13.4094</c:v>
                </c:pt>
                <c:pt idx="1895">
                  <c:v>13.41695</c:v>
                </c:pt>
                <c:pt idx="1896">
                  <c:v>13.4245</c:v>
                </c:pt>
                <c:pt idx="1897">
                  <c:v>13.43205</c:v>
                </c:pt>
                <c:pt idx="1898">
                  <c:v>13.4396</c:v>
                </c:pt>
                <c:pt idx="1899">
                  <c:v>13.44716</c:v>
                </c:pt>
                <c:pt idx="1900">
                  <c:v>13.45472</c:v>
                </c:pt>
                <c:pt idx="1901">
                  <c:v>13.46228</c:v>
                </c:pt>
                <c:pt idx="1902">
                  <c:v>13.46984</c:v>
                </c:pt>
                <c:pt idx="1903">
                  <c:v>13.477410000000001</c:v>
                </c:pt>
                <c:pt idx="1904">
                  <c:v>13.48498</c:v>
                </c:pt>
                <c:pt idx="1905">
                  <c:v>13.49255</c:v>
                </c:pt>
                <c:pt idx="1906">
                  <c:v>13.500120000000001</c:v>
                </c:pt>
                <c:pt idx="1907">
                  <c:v>13.50769</c:v>
                </c:pt>
                <c:pt idx="1908">
                  <c:v>13.515269999999999</c:v>
                </c:pt>
                <c:pt idx="1909">
                  <c:v>13.52285</c:v>
                </c:pt>
                <c:pt idx="1910">
                  <c:v>13.530430000000001</c:v>
                </c:pt>
                <c:pt idx="1911">
                  <c:v>13.53801</c:v>
                </c:pt>
                <c:pt idx="1912">
                  <c:v>13.5456</c:v>
                </c:pt>
                <c:pt idx="1913">
                  <c:v>13.553179999999999</c:v>
                </c:pt>
                <c:pt idx="1914">
                  <c:v>13.56077</c:v>
                </c:pt>
                <c:pt idx="1915">
                  <c:v>13.56836</c:v>
                </c:pt>
                <c:pt idx="1916">
                  <c:v>13.57596</c:v>
                </c:pt>
                <c:pt idx="1917">
                  <c:v>13.583550000000001</c:v>
                </c:pt>
                <c:pt idx="1918">
                  <c:v>13.591150000000001</c:v>
                </c:pt>
                <c:pt idx="1919">
                  <c:v>13.598750000000001</c:v>
                </c:pt>
                <c:pt idx="1920">
                  <c:v>13.606350000000001</c:v>
                </c:pt>
                <c:pt idx="1921">
                  <c:v>13.613960000000001</c:v>
                </c:pt>
                <c:pt idx="1922">
                  <c:v>13.621560000000001</c:v>
                </c:pt>
                <c:pt idx="1923">
                  <c:v>13.62917</c:v>
                </c:pt>
                <c:pt idx="1924">
                  <c:v>13.63678</c:v>
                </c:pt>
                <c:pt idx="1925">
                  <c:v>13.64439</c:v>
                </c:pt>
                <c:pt idx="1926">
                  <c:v>13.652010000000001</c:v>
                </c:pt>
                <c:pt idx="1927">
                  <c:v>13.65962</c:v>
                </c:pt>
                <c:pt idx="1928">
                  <c:v>13.66724</c:v>
                </c:pt>
                <c:pt idx="1929">
                  <c:v>13.674860000000001</c:v>
                </c:pt>
                <c:pt idx="1930">
                  <c:v>13.68249</c:v>
                </c:pt>
                <c:pt idx="1931">
                  <c:v>13.690110000000001</c:v>
                </c:pt>
                <c:pt idx="1932">
                  <c:v>13.69774</c:v>
                </c:pt>
                <c:pt idx="1933">
                  <c:v>13.70537</c:v>
                </c:pt>
                <c:pt idx="1934">
                  <c:v>13.712999999999999</c:v>
                </c:pt>
                <c:pt idx="1935">
                  <c:v>13.72063</c:v>
                </c:pt>
                <c:pt idx="1936">
                  <c:v>13.72827</c:v>
                </c:pt>
                <c:pt idx="1937">
                  <c:v>13.735910000000001</c:v>
                </c:pt>
                <c:pt idx="1938">
                  <c:v>13.743550000000001</c:v>
                </c:pt>
                <c:pt idx="1939">
                  <c:v>13.751189999999999</c:v>
                </c:pt>
                <c:pt idx="1940">
                  <c:v>13.75883</c:v>
                </c:pt>
                <c:pt idx="1941">
                  <c:v>13.76648</c:v>
                </c:pt>
                <c:pt idx="1942">
                  <c:v>13.77413</c:v>
                </c:pt>
                <c:pt idx="1943">
                  <c:v>13.781779999999999</c:v>
                </c:pt>
                <c:pt idx="1944">
                  <c:v>13.789429999999999</c:v>
                </c:pt>
                <c:pt idx="1945">
                  <c:v>13.797090000000001</c:v>
                </c:pt>
                <c:pt idx="1946">
                  <c:v>13.804740000000001</c:v>
                </c:pt>
                <c:pt idx="1947">
                  <c:v>13.8124</c:v>
                </c:pt>
                <c:pt idx="1948">
                  <c:v>13.82006</c:v>
                </c:pt>
                <c:pt idx="1949">
                  <c:v>13.827730000000001</c:v>
                </c:pt>
                <c:pt idx="1950">
                  <c:v>13.83539</c:v>
                </c:pt>
                <c:pt idx="1951">
                  <c:v>13.843059999999999</c:v>
                </c:pt>
                <c:pt idx="1952">
                  <c:v>13.85073</c:v>
                </c:pt>
                <c:pt idx="1953">
                  <c:v>13.8584</c:v>
                </c:pt>
                <c:pt idx="1954">
                  <c:v>13.86608</c:v>
                </c:pt>
                <c:pt idx="1955">
                  <c:v>13.873749999999999</c:v>
                </c:pt>
                <c:pt idx="1956">
                  <c:v>13.88143</c:v>
                </c:pt>
                <c:pt idx="1957">
                  <c:v>13.889110000000001</c:v>
                </c:pt>
                <c:pt idx="1958">
                  <c:v>13.896789999999999</c:v>
                </c:pt>
                <c:pt idx="1959">
                  <c:v>13.90448</c:v>
                </c:pt>
                <c:pt idx="1960">
                  <c:v>13.91216</c:v>
                </c:pt>
                <c:pt idx="1961">
                  <c:v>13.91985</c:v>
                </c:pt>
                <c:pt idx="1962">
                  <c:v>13.92754</c:v>
                </c:pt>
                <c:pt idx="1963">
                  <c:v>13.93524</c:v>
                </c:pt>
                <c:pt idx="1964">
                  <c:v>13.94293</c:v>
                </c:pt>
                <c:pt idx="1965">
                  <c:v>13.95063</c:v>
                </c:pt>
                <c:pt idx="1966">
                  <c:v>13.95833</c:v>
                </c:pt>
                <c:pt idx="1967">
                  <c:v>13.96603</c:v>
                </c:pt>
                <c:pt idx="1968">
                  <c:v>13.97373</c:v>
                </c:pt>
                <c:pt idx="1969">
                  <c:v>13.981439999999999</c:v>
                </c:pt>
                <c:pt idx="1970">
                  <c:v>13.98915</c:v>
                </c:pt>
                <c:pt idx="1971">
                  <c:v>13.99686</c:v>
                </c:pt>
                <c:pt idx="1972">
                  <c:v>14.004569999999999</c:v>
                </c:pt>
                <c:pt idx="1973">
                  <c:v>14.012280000000001</c:v>
                </c:pt>
                <c:pt idx="1974">
                  <c:v>14.02</c:v>
                </c:pt>
                <c:pt idx="1975">
                  <c:v>14.02772</c:v>
                </c:pt>
                <c:pt idx="1976">
                  <c:v>14.035439999999999</c:v>
                </c:pt>
                <c:pt idx="1977">
                  <c:v>14.04316</c:v>
                </c:pt>
                <c:pt idx="1978">
                  <c:v>14.050890000000001</c:v>
                </c:pt>
                <c:pt idx="1979">
                  <c:v>14.05861</c:v>
                </c:pt>
                <c:pt idx="1980">
                  <c:v>14.06634</c:v>
                </c:pt>
                <c:pt idx="1981">
                  <c:v>14.07408</c:v>
                </c:pt>
                <c:pt idx="1982">
                  <c:v>14.081810000000001</c:v>
                </c:pt>
                <c:pt idx="1983">
                  <c:v>14.08954</c:v>
                </c:pt>
                <c:pt idx="1984">
                  <c:v>14.09728</c:v>
                </c:pt>
                <c:pt idx="1985">
                  <c:v>14.10502</c:v>
                </c:pt>
                <c:pt idx="1986">
                  <c:v>14.11276</c:v>
                </c:pt>
                <c:pt idx="1987">
                  <c:v>14.120509999999999</c:v>
                </c:pt>
                <c:pt idx="1988">
                  <c:v>14.12825</c:v>
                </c:pt>
                <c:pt idx="1989">
                  <c:v>14.135999999999999</c:v>
                </c:pt>
                <c:pt idx="1990">
                  <c:v>14.143750000000001</c:v>
                </c:pt>
                <c:pt idx="1991">
                  <c:v>14.15151</c:v>
                </c:pt>
                <c:pt idx="1992">
                  <c:v>14.15926</c:v>
                </c:pt>
                <c:pt idx="1993">
                  <c:v>14.167020000000001</c:v>
                </c:pt>
                <c:pt idx="1994">
                  <c:v>14.17478</c:v>
                </c:pt>
                <c:pt idx="1995">
                  <c:v>14.182539999999999</c:v>
                </c:pt>
                <c:pt idx="1996">
                  <c:v>14.190300000000001</c:v>
                </c:pt>
                <c:pt idx="1997">
                  <c:v>14.19807</c:v>
                </c:pt>
                <c:pt idx="1998">
                  <c:v>14.205830000000001</c:v>
                </c:pt>
                <c:pt idx="1999">
                  <c:v>14.2136</c:v>
                </c:pt>
                <c:pt idx="2000">
                  <c:v>14.22137</c:v>
                </c:pt>
                <c:pt idx="2001">
                  <c:v>14.229150000000001</c:v>
                </c:pt>
                <c:pt idx="2002">
                  <c:v>14.23692</c:v>
                </c:pt>
                <c:pt idx="2003">
                  <c:v>14.2447</c:v>
                </c:pt>
                <c:pt idx="2004">
                  <c:v>14.25248</c:v>
                </c:pt>
                <c:pt idx="2005">
                  <c:v>14.260260000000001</c:v>
                </c:pt>
                <c:pt idx="2006">
                  <c:v>14.268050000000001</c:v>
                </c:pt>
                <c:pt idx="2007">
                  <c:v>14.275840000000001</c:v>
                </c:pt>
                <c:pt idx="2008">
                  <c:v>14.283620000000001</c:v>
                </c:pt>
                <c:pt idx="2009">
                  <c:v>14.29142</c:v>
                </c:pt>
                <c:pt idx="2010">
                  <c:v>14.29921</c:v>
                </c:pt>
                <c:pt idx="2011">
                  <c:v>14.307</c:v>
                </c:pt>
                <c:pt idx="2012">
                  <c:v>14.3148</c:v>
                </c:pt>
                <c:pt idx="2013">
                  <c:v>14.3226</c:v>
                </c:pt>
                <c:pt idx="2014">
                  <c:v>14.330399999999999</c:v>
                </c:pt>
                <c:pt idx="2015">
                  <c:v>14.338200000000001</c:v>
                </c:pt>
                <c:pt idx="2016">
                  <c:v>14.34601</c:v>
                </c:pt>
                <c:pt idx="2017">
                  <c:v>14.353820000000001</c:v>
                </c:pt>
                <c:pt idx="2018">
                  <c:v>14.36163</c:v>
                </c:pt>
                <c:pt idx="2019">
                  <c:v>14.369440000000001</c:v>
                </c:pt>
                <c:pt idx="2020">
                  <c:v>14.37725</c:v>
                </c:pt>
                <c:pt idx="2021">
                  <c:v>14.385070000000001</c:v>
                </c:pt>
                <c:pt idx="2022">
                  <c:v>14.39289</c:v>
                </c:pt>
                <c:pt idx="2023">
                  <c:v>14.40071</c:v>
                </c:pt>
                <c:pt idx="2024">
                  <c:v>14.408530000000001</c:v>
                </c:pt>
                <c:pt idx="2025">
                  <c:v>14.416359999999999</c:v>
                </c:pt>
                <c:pt idx="2026">
                  <c:v>14.42418</c:v>
                </c:pt>
                <c:pt idx="2027">
                  <c:v>14.43201</c:v>
                </c:pt>
                <c:pt idx="2028">
                  <c:v>14.43984</c:v>
                </c:pt>
                <c:pt idx="2029">
                  <c:v>14.44768</c:v>
                </c:pt>
                <c:pt idx="2030">
                  <c:v>14.45551</c:v>
                </c:pt>
                <c:pt idx="2031">
                  <c:v>14.46335</c:v>
                </c:pt>
                <c:pt idx="2032">
                  <c:v>14.47119</c:v>
                </c:pt>
                <c:pt idx="2033">
                  <c:v>14.47903</c:v>
                </c:pt>
                <c:pt idx="2034">
                  <c:v>14.486879999999999</c:v>
                </c:pt>
                <c:pt idx="2035">
                  <c:v>14.494719999999999</c:v>
                </c:pt>
                <c:pt idx="2036">
                  <c:v>14.50257</c:v>
                </c:pt>
                <c:pt idx="2037">
                  <c:v>14.51042</c:v>
                </c:pt>
                <c:pt idx="2038">
                  <c:v>14.518269999999999</c:v>
                </c:pt>
                <c:pt idx="2039">
                  <c:v>14.52613</c:v>
                </c:pt>
                <c:pt idx="2040">
                  <c:v>14.53398</c:v>
                </c:pt>
                <c:pt idx="2041">
                  <c:v>14.541840000000001</c:v>
                </c:pt>
                <c:pt idx="2042">
                  <c:v>14.5497</c:v>
                </c:pt>
                <c:pt idx="2043">
                  <c:v>14.55757</c:v>
                </c:pt>
                <c:pt idx="2044">
                  <c:v>14.565429999999999</c:v>
                </c:pt>
                <c:pt idx="2045">
                  <c:v>14.5733</c:v>
                </c:pt>
                <c:pt idx="2046">
                  <c:v>14.58117</c:v>
                </c:pt>
                <c:pt idx="2047">
                  <c:v>14.589040000000001</c:v>
                </c:pt>
                <c:pt idx="2048">
                  <c:v>14.596909999999999</c:v>
                </c:pt>
                <c:pt idx="2049">
                  <c:v>14.604789999999999</c:v>
                </c:pt>
                <c:pt idx="2050">
                  <c:v>14.61267</c:v>
                </c:pt>
                <c:pt idx="2051">
                  <c:v>14.62055</c:v>
                </c:pt>
                <c:pt idx="2052">
                  <c:v>14.62843</c:v>
                </c:pt>
                <c:pt idx="2053">
                  <c:v>14.63631</c:v>
                </c:pt>
                <c:pt idx="2054">
                  <c:v>14.6442</c:v>
                </c:pt>
                <c:pt idx="2055">
                  <c:v>14.652089999999999</c:v>
                </c:pt>
                <c:pt idx="2056">
                  <c:v>14.659979999999999</c:v>
                </c:pt>
                <c:pt idx="2057">
                  <c:v>14.667870000000001</c:v>
                </c:pt>
                <c:pt idx="2058">
                  <c:v>14.67577</c:v>
                </c:pt>
                <c:pt idx="2059">
                  <c:v>14.68366</c:v>
                </c:pt>
                <c:pt idx="2060">
                  <c:v>14.691560000000001</c:v>
                </c:pt>
                <c:pt idx="2061">
                  <c:v>14.69946</c:v>
                </c:pt>
                <c:pt idx="2062">
                  <c:v>14.707369999999999</c:v>
                </c:pt>
                <c:pt idx="2063">
                  <c:v>14.71527</c:v>
                </c:pt>
                <c:pt idx="2064">
                  <c:v>14.723179999999999</c:v>
                </c:pt>
                <c:pt idx="2065">
                  <c:v>14.73109</c:v>
                </c:pt>
                <c:pt idx="2066">
                  <c:v>14.739000000000001</c:v>
                </c:pt>
                <c:pt idx="2067">
                  <c:v>14.746919999999999</c:v>
                </c:pt>
                <c:pt idx="2068">
                  <c:v>14.75483</c:v>
                </c:pt>
                <c:pt idx="2069">
                  <c:v>14.76275</c:v>
                </c:pt>
                <c:pt idx="2070">
                  <c:v>14.770670000000001</c:v>
                </c:pt>
                <c:pt idx="2071">
                  <c:v>14.778589999999999</c:v>
                </c:pt>
                <c:pt idx="2072">
                  <c:v>14.786519999999999</c:v>
                </c:pt>
                <c:pt idx="2073">
                  <c:v>14.794449999999999</c:v>
                </c:pt>
                <c:pt idx="2074">
                  <c:v>14.80237</c:v>
                </c:pt>
                <c:pt idx="2075">
                  <c:v>14.8103</c:v>
                </c:pt>
                <c:pt idx="2076">
                  <c:v>14.818239999999999</c:v>
                </c:pt>
                <c:pt idx="2077">
                  <c:v>14.826169999999999</c:v>
                </c:pt>
                <c:pt idx="2078">
                  <c:v>14.834110000000001</c:v>
                </c:pt>
                <c:pt idx="2079">
                  <c:v>14.84205</c:v>
                </c:pt>
                <c:pt idx="2080">
                  <c:v>14.84999</c:v>
                </c:pt>
                <c:pt idx="2081">
                  <c:v>14.85793</c:v>
                </c:pt>
                <c:pt idx="2082">
                  <c:v>14.865880000000001</c:v>
                </c:pt>
                <c:pt idx="2083">
                  <c:v>14.87383</c:v>
                </c:pt>
                <c:pt idx="2084">
                  <c:v>14.881779999999999</c:v>
                </c:pt>
                <c:pt idx="2085">
                  <c:v>14.88973</c:v>
                </c:pt>
                <c:pt idx="2086">
                  <c:v>14.897690000000001</c:v>
                </c:pt>
                <c:pt idx="2087">
                  <c:v>14.90564</c:v>
                </c:pt>
                <c:pt idx="2088">
                  <c:v>14.913600000000001</c:v>
                </c:pt>
                <c:pt idx="2089">
                  <c:v>14.921559999999999</c:v>
                </c:pt>
                <c:pt idx="2090">
                  <c:v>14.92952</c:v>
                </c:pt>
                <c:pt idx="2091">
                  <c:v>14.93749</c:v>
                </c:pt>
                <c:pt idx="2092">
                  <c:v>14.945460000000001</c:v>
                </c:pt>
                <c:pt idx="2093">
                  <c:v>14.953430000000001</c:v>
                </c:pt>
                <c:pt idx="2094">
                  <c:v>14.961399999999999</c:v>
                </c:pt>
                <c:pt idx="2095">
                  <c:v>14.96937</c:v>
                </c:pt>
                <c:pt idx="2096">
                  <c:v>14.977349999999999</c:v>
                </c:pt>
                <c:pt idx="2097">
                  <c:v>14.98532</c:v>
                </c:pt>
                <c:pt idx="2098">
                  <c:v>14.9933</c:v>
                </c:pt>
                <c:pt idx="2099">
                  <c:v>15.001289999999999</c:v>
                </c:pt>
                <c:pt idx="2100">
                  <c:v>15.009270000000001</c:v>
                </c:pt>
                <c:pt idx="2101">
                  <c:v>15.01726</c:v>
                </c:pt>
                <c:pt idx="2102">
                  <c:v>15.02524</c:v>
                </c:pt>
                <c:pt idx="2103">
                  <c:v>15.03323</c:v>
                </c:pt>
                <c:pt idx="2104">
                  <c:v>15.041230000000001</c:v>
                </c:pt>
                <c:pt idx="2105">
                  <c:v>15.04922</c:v>
                </c:pt>
                <c:pt idx="2106">
                  <c:v>15.057219999999999</c:v>
                </c:pt>
                <c:pt idx="2107">
                  <c:v>15.06522</c:v>
                </c:pt>
                <c:pt idx="2108">
                  <c:v>15.073219999999999</c:v>
                </c:pt>
                <c:pt idx="2109">
                  <c:v>15.08122</c:v>
                </c:pt>
                <c:pt idx="2110">
                  <c:v>15.089230000000001</c:v>
                </c:pt>
                <c:pt idx="2111">
                  <c:v>15.09723</c:v>
                </c:pt>
                <c:pt idx="2112">
                  <c:v>15.10524</c:v>
                </c:pt>
                <c:pt idx="2113">
                  <c:v>15.11326</c:v>
                </c:pt>
                <c:pt idx="2114">
                  <c:v>15.121270000000001</c:v>
                </c:pt>
                <c:pt idx="2115">
                  <c:v>15.129289999999999</c:v>
                </c:pt>
                <c:pt idx="2116">
                  <c:v>15.1373</c:v>
                </c:pt>
                <c:pt idx="2117">
                  <c:v>15.14532</c:v>
                </c:pt>
                <c:pt idx="2118">
                  <c:v>15.15335</c:v>
                </c:pt>
                <c:pt idx="2119">
                  <c:v>15.16137</c:v>
                </c:pt>
                <c:pt idx="2120">
                  <c:v>15.1694</c:v>
                </c:pt>
                <c:pt idx="2121">
                  <c:v>15.177429999999999</c:v>
                </c:pt>
                <c:pt idx="2122">
                  <c:v>15.185460000000001</c:v>
                </c:pt>
                <c:pt idx="2123">
                  <c:v>15.193490000000001</c:v>
                </c:pt>
                <c:pt idx="2124">
                  <c:v>15.20153</c:v>
                </c:pt>
                <c:pt idx="2125">
                  <c:v>15.20956</c:v>
                </c:pt>
                <c:pt idx="2126">
                  <c:v>15.217599999999999</c:v>
                </c:pt>
                <c:pt idx="2127">
                  <c:v>15.22564</c:v>
                </c:pt>
                <c:pt idx="2128">
                  <c:v>15.233689999999999</c:v>
                </c:pt>
                <c:pt idx="2129">
                  <c:v>15.24173</c:v>
                </c:pt>
                <c:pt idx="2130">
                  <c:v>15.249779999999999</c:v>
                </c:pt>
                <c:pt idx="2131">
                  <c:v>15.25783</c:v>
                </c:pt>
                <c:pt idx="2132">
                  <c:v>15.265879999999999</c:v>
                </c:pt>
                <c:pt idx="2133">
                  <c:v>15.27394</c:v>
                </c:pt>
                <c:pt idx="2134">
                  <c:v>15.28199</c:v>
                </c:pt>
                <c:pt idx="2135">
                  <c:v>15.290050000000001</c:v>
                </c:pt>
                <c:pt idx="2136">
                  <c:v>15.298109999999999</c:v>
                </c:pt>
                <c:pt idx="2137">
                  <c:v>15.30617</c:v>
                </c:pt>
                <c:pt idx="2138">
                  <c:v>15.31424</c:v>
                </c:pt>
                <c:pt idx="2139">
                  <c:v>15.32231</c:v>
                </c:pt>
                <c:pt idx="2140">
                  <c:v>15.33038</c:v>
                </c:pt>
                <c:pt idx="2141">
                  <c:v>15.33845</c:v>
                </c:pt>
                <c:pt idx="2142">
                  <c:v>15.34652</c:v>
                </c:pt>
                <c:pt idx="2143">
                  <c:v>15.3546</c:v>
                </c:pt>
                <c:pt idx="2144">
                  <c:v>15.36267</c:v>
                </c:pt>
                <c:pt idx="2145">
                  <c:v>15.370749999999999</c:v>
                </c:pt>
                <c:pt idx="2146">
                  <c:v>15.378830000000001</c:v>
                </c:pt>
                <c:pt idx="2147">
                  <c:v>15.38692</c:v>
                </c:pt>
                <c:pt idx="2148">
                  <c:v>15.395</c:v>
                </c:pt>
                <c:pt idx="2149">
                  <c:v>15.403090000000001</c:v>
                </c:pt>
                <c:pt idx="2150">
                  <c:v>15.41118</c:v>
                </c:pt>
                <c:pt idx="2151">
                  <c:v>15.419280000000001</c:v>
                </c:pt>
                <c:pt idx="2152">
                  <c:v>15.42737</c:v>
                </c:pt>
                <c:pt idx="2153">
                  <c:v>15.43547</c:v>
                </c:pt>
                <c:pt idx="2154">
                  <c:v>15.443569999999999</c:v>
                </c:pt>
                <c:pt idx="2155">
                  <c:v>15.45167</c:v>
                </c:pt>
                <c:pt idx="2156">
                  <c:v>15.459770000000001</c:v>
                </c:pt>
                <c:pt idx="2157">
                  <c:v>15.46787</c:v>
                </c:pt>
                <c:pt idx="2158">
                  <c:v>15.47598</c:v>
                </c:pt>
                <c:pt idx="2159">
                  <c:v>15.48409</c:v>
                </c:pt>
                <c:pt idx="2160">
                  <c:v>15.4922</c:v>
                </c:pt>
                <c:pt idx="2161">
                  <c:v>15.50032</c:v>
                </c:pt>
                <c:pt idx="2162">
                  <c:v>15.508430000000001</c:v>
                </c:pt>
                <c:pt idx="2163">
                  <c:v>15.516550000000001</c:v>
                </c:pt>
                <c:pt idx="2164">
                  <c:v>15.52467</c:v>
                </c:pt>
                <c:pt idx="2165">
                  <c:v>15.53279</c:v>
                </c:pt>
                <c:pt idx="2166">
                  <c:v>15.54092</c:v>
                </c:pt>
                <c:pt idx="2167">
                  <c:v>15.54904</c:v>
                </c:pt>
                <c:pt idx="2168">
                  <c:v>15.557169999999999</c:v>
                </c:pt>
                <c:pt idx="2169">
                  <c:v>15.565300000000001</c:v>
                </c:pt>
                <c:pt idx="2170">
                  <c:v>15.57343</c:v>
                </c:pt>
                <c:pt idx="2171">
                  <c:v>15.581569999999999</c:v>
                </c:pt>
                <c:pt idx="2172">
                  <c:v>15.58971</c:v>
                </c:pt>
                <c:pt idx="2173">
                  <c:v>15.597849999999999</c:v>
                </c:pt>
                <c:pt idx="2174">
                  <c:v>15.60599</c:v>
                </c:pt>
                <c:pt idx="2175">
                  <c:v>15.614129999999999</c:v>
                </c:pt>
                <c:pt idx="2176">
                  <c:v>15.62228</c:v>
                </c:pt>
                <c:pt idx="2177">
                  <c:v>15.630420000000001</c:v>
                </c:pt>
                <c:pt idx="2178">
                  <c:v>15.63857</c:v>
                </c:pt>
                <c:pt idx="2179">
                  <c:v>15.64673</c:v>
                </c:pt>
                <c:pt idx="2180">
                  <c:v>15.65488</c:v>
                </c:pt>
                <c:pt idx="2181">
                  <c:v>15.663040000000001</c:v>
                </c:pt>
                <c:pt idx="2182">
                  <c:v>15.671189999999999</c:v>
                </c:pt>
                <c:pt idx="2183">
                  <c:v>15.679349999999999</c:v>
                </c:pt>
                <c:pt idx="2184">
                  <c:v>15.687519999999999</c:v>
                </c:pt>
                <c:pt idx="2185">
                  <c:v>15.695679999999999</c:v>
                </c:pt>
                <c:pt idx="2186">
                  <c:v>15.703849999999999</c:v>
                </c:pt>
                <c:pt idx="2187">
                  <c:v>15.712020000000001</c:v>
                </c:pt>
                <c:pt idx="2188">
                  <c:v>15.720190000000001</c:v>
                </c:pt>
                <c:pt idx="2189">
                  <c:v>15.72836</c:v>
                </c:pt>
                <c:pt idx="2190">
                  <c:v>15.73654</c:v>
                </c:pt>
                <c:pt idx="2191">
                  <c:v>15.74471</c:v>
                </c:pt>
                <c:pt idx="2192">
                  <c:v>15.752890000000001</c:v>
                </c:pt>
                <c:pt idx="2193">
                  <c:v>15.76108</c:v>
                </c:pt>
                <c:pt idx="2194">
                  <c:v>15.769259999999999</c:v>
                </c:pt>
                <c:pt idx="2195">
                  <c:v>15.77744</c:v>
                </c:pt>
                <c:pt idx="2196">
                  <c:v>15.785629999999999</c:v>
                </c:pt>
                <c:pt idx="2197">
                  <c:v>15.79382</c:v>
                </c:pt>
                <c:pt idx="2198">
                  <c:v>15.802020000000001</c:v>
                </c:pt>
                <c:pt idx="2199">
                  <c:v>15.81021</c:v>
                </c:pt>
                <c:pt idx="2200">
                  <c:v>15.81841</c:v>
                </c:pt>
                <c:pt idx="2201">
                  <c:v>15.826599999999999</c:v>
                </c:pt>
                <c:pt idx="2202">
                  <c:v>15.834809999999999</c:v>
                </c:pt>
                <c:pt idx="2203">
                  <c:v>15.84301</c:v>
                </c:pt>
                <c:pt idx="2204">
                  <c:v>15.85121</c:v>
                </c:pt>
                <c:pt idx="2205">
                  <c:v>15.85942</c:v>
                </c:pt>
                <c:pt idx="2206">
                  <c:v>15.86763</c:v>
                </c:pt>
                <c:pt idx="2207">
                  <c:v>15.87584</c:v>
                </c:pt>
                <c:pt idx="2208">
                  <c:v>15.88406</c:v>
                </c:pt>
                <c:pt idx="2209">
                  <c:v>15.89227</c:v>
                </c:pt>
                <c:pt idx="2210">
                  <c:v>15.90049</c:v>
                </c:pt>
                <c:pt idx="2211">
                  <c:v>15.908709999999999</c:v>
                </c:pt>
                <c:pt idx="2212">
                  <c:v>15.916930000000001</c:v>
                </c:pt>
                <c:pt idx="2213">
                  <c:v>15.92515</c:v>
                </c:pt>
                <c:pt idx="2214">
                  <c:v>15.93338</c:v>
                </c:pt>
                <c:pt idx="2215">
                  <c:v>15.941610000000001</c:v>
                </c:pt>
                <c:pt idx="2216">
                  <c:v>15.94984</c:v>
                </c:pt>
                <c:pt idx="2217">
                  <c:v>15.958069999999999</c:v>
                </c:pt>
                <c:pt idx="2218">
                  <c:v>15.96631</c:v>
                </c:pt>
                <c:pt idx="2219">
                  <c:v>15.974539999999999</c:v>
                </c:pt>
                <c:pt idx="2220">
                  <c:v>15.98278</c:v>
                </c:pt>
                <c:pt idx="2221">
                  <c:v>15.991020000000001</c:v>
                </c:pt>
                <c:pt idx="2222">
                  <c:v>15.999269999999999</c:v>
                </c:pt>
                <c:pt idx="2223">
                  <c:v>16.00751</c:v>
                </c:pt>
                <c:pt idx="2224">
                  <c:v>16.01576</c:v>
                </c:pt>
                <c:pt idx="2225">
                  <c:v>16.024010000000001</c:v>
                </c:pt>
                <c:pt idx="2226">
                  <c:v>16.032260000000001</c:v>
                </c:pt>
                <c:pt idx="2227">
                  <c:v>16.040520000000001</c:v>
                </c:pt>
                <c:pt idx="2228">
                  <c:v>16.048770000000001</c:v>
                </c:pt>
                <c:pt idx="2229">
                  <c:v>16.057030000000001</c:v>
                </c:pt>
                <c:pt idx="2230">
                  <c:v>16.065290000000001</c:v>
                </c:pt>
                <c:pt idx="2231">
                  <c:v>16.073550000000001</c:v>
                </c:pt>
                <c:pt idx="2232">
                  <c:v>16.08182</c:v>
                </c:pt>
                <c:pt idx="2233">
                  <c:v>16.09008</c:v>
                </c:pt>
                <c:pt idx="2234">
                  <c:v>16.09835</c:v>
                </c:pt>
                <c:pt idx="2235">
                  <c:v>16.106619999999999</c:v>
                </c:pt>
                <c:pt idx="2236">
                  <c:v>16.114889999999999</c:v>
                </c:pt>
                <c:pt idx="2237">
                  <c:v>16.123169999999998</c:v>
                </c:pt>
                <c:pt idx="2238">
                  <c:v>16.131450000000001</c:v>
                </c:pt>
                <c:pt idx="2239">
                  <c:v>16.13973</c:v>
                </c:pt>
                <c:pt idx="2240">
                  <c:v>16.148009999999999</c:v>
                </c:pt>
                <c:pt idx="2241">
                  <c:v>16.156289999999998</c:v>
                </c:pt>
                <c:pt idx="2242">
                  <c:v>16.164580000000001</c:v>
                </c:pt>
                <c:pt idx="2243">
                  <c:v>16.17286</c:v>
                </c:pt>
                <c:pt idx="2244">
                  <c:v>16.181159999999998</c:v>
                </c:pt>
                <c:pt idx="2245">
                  <c:v>16.189450000000001</c:v>
                </c:pt>
                <c:pt idx="2246">
                  <c:v>16.19774</c:v>
                </c:pt>
                <c:pt idx="2247">
                  <c:v>16.206040000000002</c:v>
                </c:pt>
                <c:pt idx="2248">
                  <c:v>16.21434</c:v>
                </c:pt>
                <c:pt idx="2249">
                  <c:v>16.222639999999998</c:v>
                </c:pt>
                <c:pt idx="2250">
                  <c:v>16.23094</c:v>
                </c:pt>
                <c:pt idx="2251">
                  <c:v>16.239239999999999</c:v>
                </c:pt>
                <c:pt idx="2252">
                  <c:v>16.24755</c:v>
                </c:pt>
                <c:pt idx="2253">
                  <c:v>16.255859999999998</c:v>
                </c:pt>
                <c:pt idx="2254">
                  <c:v>16.26417</c:v>
                </c:pt>
                <c:pt idx="2255">
                  <c:v>16.272490000000001</c:v>
                </c:pt>
                <c:pt idx="2256">
                  <c:v>16.280799999999999</c:v>
                </c:pt>
                <c:pt idx="2257">
                  <c:v>16.28912</c:v>
                </c:pt>
                <c:pt idx="2258">
                  <c:v>16.297440000000002</c:v>
                </c:pt>
                <c:pt idx="2259">
                  <c:v>16.305759999999999</c:v>
                </c:pt>
                <c:pt idx="2260">
                  <c:v>16.314080000000001</c:v>
                </c:pt>
                <c:pt idx="2261">
                  <c:v>16.322410000000001</c:v>
                </c:pt>
                <c:pt idx="2262">
                  <c:v>16.330739999999999</c:v>
                </c:pt>
                <c:pt idx="2263">
                  <c:v>16.33907</c:v>
                </c:pt>
                <c:pt idx="2264">
                  <c:v>16.3474</c:v>
                </c:pt>
                <c:pt idx="2265">
                  <c:v>16.355740000000001</c:v>
                </c:pt>
                <c:pt idx="2266">
                  <c:v>16.364070000000002</c:v>
                </c:pt>
                <c:pt idx="2267">
                  <c:v>16.372409999999999</c:v>
                </c:pt>
                <c:pt idx="2268">
                  <c:v>16.380749999999999</c:v>
                </c:pt>
                <c:pt idx="2269">
                  <c:v>16.389099999999999</c:v>
                </c:pt>
                <c:pt idx="2270">
                  <c:v>16.39744</c:v>
                </c:pt>
                <c:pt idx="2271">
                  <c:v>16.40579</c:v>
                </c:pt>
                <c:pt idx="2272">
                  <c:v>16.41414</c:v>
                </c:pt>
                <c:pt idx="2273">
                  <c:v>16.42249</c:v>
                </c:pt>
                <c:pt idx="2274">
                  <c:v>16.43084</c:v>
                </c:pt>
                <c:pt idx="2275">
                  <c:v>16.4392</c:v>
                </c:pt>
                <c:pt idx="2276">
                  <c:v>16.447559999999999</c:v>
                </c:pt>
                <c:pt idx="2277">
                  <c:v>16.455919999999999</c:v>
                </c:pt>
                <c:pt idx="2278">
                  <c:v>16.464279999999999</c:v>
                </c:pt>
                <c:pt idx="2279">
                  <c:v>16.472639999999998</c:v>
                </c:pt>
                <c:pt idx="2280">
                  <c:v>16.481010000000001</c:v>
                </c:pt>
                <c:pt idx="2281">
                  <c:v>16.489380000000001</c:v>
                </c:pt>
                <c:pt idx="2282">
                  <c:v>16.49775</c:v>
                </c:pt>
                <c:pt idx="2283">
                  <c:v>16.506119999999999</c:v>
                </c:pt>
                <c:pt idx="2284">
                  <c:v>16.514500000000002</c:v>
                </c:pt>
                <c:pt idx="2285">
                  <c:v>16.522870000000001</c:v>
                </c:pt>
                <c:pt idx="2286">
                  <c:v>16.53125</c:v>
                </c:pt>
                <c:pt idx="2287">
                  <c:v>16.539629999999999</c:v>
                </c:pt>
                <c:pt idx="2288">
                  <c:v>16.548020000000001</c:v>
                </c:pt>
                <c:pt idx="2289">
                  <c:v>16.5564</c:v>
                </c:pt>
                <c:pt idx="2290">
                  <c:v>16.564789999999999</c:v>
                </c:pt>
                <c:pt idx="2291">
                  <c:v>16.573180000000001</c:v>
                </c:pt>
                <c:pt idx="2292">
                  <c:v>16.581569999999999</c:v>
                </c:pt>
                <c:pt idx="2293">
                  <c:v>16.589970000000001</c:v>
                </c:pt>
                <c:pt idx="2294">
                  <c:v>16.59836</c:v>
                </c:pt>
                <c:pt idx="2295">
                  <c:v>16.606760000000001</c:v>
                </c:pt>
                <c:pt idx="2296">
                  <c:v>16.615159999999999</c:v>
                </c:pt>
                <c:pt idx="2297">
                  <c:v>16.623560000000001</c:v>
                </c:pt>
                <c:pt idx="2298">
                  <c:v>16.631969999999999</c:v>
                </c:pt>
                <c:pt idx="2299">
                  <c:v>16.64038</c:v>
                </c:pt>
                <c:pt idx="2300">
                  <c:v>16.648779999999999</c:v>
                </c:pt>
                <c:pt idx="2301">
                  <c:v>16.65719</c:v>
                </c:pt>
                <c:pt idx="2302">
                  <c:v>16.665610000000001</c:v>
                </c:pt>
                <c:pt idx="2303">
                  <c:v>16.674019999999999</c:v>
                </c:pt>
                <c:pt idx="2304">
                  <c:v>16.68244</c:v>
                </c:pt>
                <c:pt idx="2305">
                  <c:v>16.690860000000001</c:v>
                </c:pt>
                <c:pt idx="2306">
                  <c:v>16.699280000000002</c:v>
                </c:pt>
                <c:pt idx="2307">
                  <c:v>16.707709999999999</c:v>
                </c:pt>
                <c:pt idx="2308">
                  <c:v>16.71613</c:v>
                </c:pt>
                <c:pt idx="2309">
                  <c:v>16.72456</c:v>
                </c:pt>
                <c:pt idx="2310">
                  <c:v>16.732990000000001</c:v>
                </c:pt>
                <c:pt idx="2311">
                  <c:v>16.741420000000002</c:v>
                </c:pt>
                <c:pt idx="2312">
                  <c:v>16.749860000000002</c:v>
                </c:pt>
                <c:pt idx="2313">
                  <c:v>16.758289999999999</c:v>
                </c:pt>
                <c:pt idx="2314">
                  <c:v>16.766729999999999</c:v>
                </c:pt>
                <c:pt idx="2315">
                  <c:v>16.775169999999999</c:v>
                </c:pt>
                <c:pt idx="2316">
                  <c:v>16.783619999999999</c:v>
                </c:pt>
                <c:pt idx="2317">
                  <c:v>16.792059999999999</c:v>
                </c:pt>
                <c:pt idx="2318">
                  <c:v>16.800509999999999</c:v>
                </c:pt>
                <c:pt idx="2319">
                  <c:v>16.808959999999999</c:v>
                </c:pt>
                <c:pt idx="2320">
                  <c:v>16.817409999999999</c:v>
                </c:pt>
                <c:pt idx="2321">
                  <c:v>16.825859999999999</c:v>
                </c:pt>
                <c:pt idx="2322">
                  <c:v>16.834320000000002</c:v>
                </c:pt>
                <c:pt idx="2323">
                  <c:v>16.842780000000001</c:v>
                </c:pt>
                <c:pt idx="2324">
                  <c:v>16.851230000000001</c:v>
                </c:pt>
                <c:pt idx="2325">
                  <c:v>16.8597</c:v>
                </c:pt>
                <c:pt idx="2326">
                  <c:v>16.86816</c:v>
                </c:pt>
                <c:pt idx="2327">
                  <c:v>16.876629999999999</c:v>
                </c:pt>
                <c:pt idx="2328">
                  <c:v>16.885100000000001</c:v>
                </c:pt>
                <c:pt idx="2329">
                  <c:v>16.89357</c:v>
                </c:pt>
                <c:pt idx="2330">
                  <c:v>16.90204</c:v>
                </c:pt>
                <c:pt idx="2331">
                  <c:v>16.910509999999999</c:v>
                </c:pt>
                <c:pt idx="2332">
                  <c:v>16.918990000000001</c:v>
                </c:pt>
                <c:pt idx="2333">
                  <c:v>16.92747</c:v>
                </c:pt>
                <c:pt idx="2334">
                  <c:v>16.935949999999998</c:v>
                </c:pt>
                <c:pt idx="2335">
                  <c:v>16.94444</c:v>
                </c:pt>
                <c:pt idx="2336">
                  <c:v>16.952919999999999</c:v>
                </c:pt>
                <c:pt idx="2337">
                  <c:v>16.961410000000001</c:v>
                </c:pt>
                <c:pt idx="2338">
                  <c:v>16.969899999999999</c:v>
                </c:pt>
                <c:pt idx="2339">
                  <c:v>16.978390000000001</c:v>
                </c:pt>
                <c:pt idx="2340">
                  <c:v>16.986879999999999</c:v>
                </c:pt>
                <c:pt idx="2341">
                  <c:v>16.995380000000001</c:v>
                </c:pt>
                <c:pt idx="2342">
                  <c:v>17.003879999999999</c:v>
                </c:pt>
                <c:pt idx="2343">
                  <c:v>17.01238</c:v>
                </c:pt>
                <c:pt idx="2344">
                  <c:v>17.020879999999998</c:v>
                </c:pt>
                <c:pt idx="2345">
                  <c:v>17.02938</c:v>
                </c:pt>
                <c:pt idx="2346">
                  <c:v>17.037890000000001</c:v>
                </c:pt>
                <c:pt idx="2347">
                  <c:v>17.046399999999998</c:v>
                </c:pt>
                <c:pt idx="2348">
                  <c:v>17.05491</c:v>
                </c:pt>
                <c:pt idx="2349">
                  <c:v>17.063420000000001</c:v>
                </c:pt>
                <c:pt idx="2350">
                  <c:v>17.071940000000001</c:v>
                </c:pt>
                <c:pt idx="2351">
                  <c:v>17.080459999999999</c:v>
                </c:pt>
                <c:pt idx="2352">
                  <c:v>17.08897</c:v>
                </c:pt>
                <c:pt idx="2353">
                  <c:v>17.0975</c:v>
                </c:pt>
                <c:pt idx="2354">
                  <c:v>17.106020000000001</c:v>
                </c:pt>
                <c:pt idx="2355">
                  <c:v>17.114550000000001</c:v>
                </c:pt>
                <c:pt idx="2356">
                  <c:v>17.123069999999998</c:v>
                </c:pt>
                <c:pt idx="2357">
                  <c:v>17.131599999999999</c:v>
                </c:pt>
                <c:pt idx="2358">
                  <c:v>17.140129999999999</c:v>
                </c:pt>
                <c:pt idx="2359">
                  <c:v>17.148669999999999</c:v>
                </c:pt>
                <c:pt idx="2360">
                  <c:v>17.157209999999999</c:v>
                </c:pt>
                <c:pt idx="2361">
                  <c:v>17.16574</c:v>
                </c:pt>
                <c:pt idx="2362">
                  <c:v>17.174289999999999</c:v>
                </c:pt>
                <c:pt idx="2363">
                  <c:v>17.182829999999999</c:v>
                </c:pt>
                <c:pt idx="2364">
                  <c:v>17.191369999999999</c:v>
                </c:pt>
                <c:pt idx="2365">
                  <c:v>17.199919999999999</c:v>
                </c:pt>
                <c:pt idx="2366">
                  <c:v>17.208469999999998</c:v>
                </c:pt>
                <c:pt idx="2367">
                  <c:v>17.217020000000002</c:v>
                </c:pt>
                <c:pt idx="2368">
                  <c:v>17.225570000000001</c:v>
                </c:pt>
                <c:pt idx="2369">
                  <c:v>17.23413</c:v>
                </c:pt>
                <c:pt idx="2370">
                  <c:v>17.24269</c:v>
                </c:pt>
                <c:pt idx="2371">
                  <c:v>17.251249999999999</c:v>
                </c:pt>
                <c:pt idx="2372">
                  <c:v>17.259810000000002</c:v>
                </c:pt>
                <c:pt idx="2373">
                  <c:v>17.268370000000001</c:v>
                </c:pt>
                <c:pt idx="2374">
                  <c:v>17.27694</c:v>
                </c:pt>
                <c:pt idx="2375">
                  <c:v>17.285509999999999</c:v>
                </c:pt>
                <c:pt idx="2376">
                  <c:v>17.294080000000001</c:v>
                </c:pt>
                <c:pt idx="2377">
                  <c:v>17.30265</c:v>
                </c:pt>
                <c:pt idx="2378">
                  <c:v>17.311219999999999</c:v>
                </c:pt>
                <c:pt idx="2379">
                  <c:v>17.319800000000001</c:v>
                </c:pt>
                <c:pt idx="2380">
                  <c:v>17.328379999999999</c:v>
                </c:pt>
                <c:pt idx="2381">
                  <c:v>17.336960000000001</c:v>
                </c:pt>
                <c:pt idx="2382">
                  <c:v>17.34554</c:v>
                </c:pt>
                <c:pt idx="2383">
                  <c:v>17.354130000000001</c:v>
                </c:pt>
                <c:pt idx="2384">
                  <c:v>17.362719999999999</c:v>
                </c:pt>
                <c:pt idx="2385">
                  <c:v>17.371310000000001</c:v>
                </c:pt>
                <c:pt idx="2386">
                  <c:v>17.379899999999999</c:v>
                </c:pt>
                <c:pt idx="2387">
                  <c:v>17.388490000000001</c:v>
                </c:pt>
                <c:pt idx="2388">
                  <c:v>17.397089999999999</c:v>
                </c:pt>
                <c:pt idx="2389">
                  <c:v>17.40569</c:v>
                </c:pt>
                <c:pt idx="2390">
                  <c:v>17.414290000000001</c:v>
                </c:pt>
                <c:pt idx="2391">
                  <c:v>17.422889999999999</c:v>
                </c:pt>
                <c:pt idx="2392">
                  <c:v>17.43149</c:v>
                </c:pt>
                <c:pt idx="2393">
                  <c:v>17.440100000000001</c:v>
                </c:pt>
                <c:pt idx="2394">
                  <c:v>17.448709999999998</c:v>
                </c:pt>
                <c:pt idx="2395">
                  <c:v>17.457319999999999</c:v>
                </c:pt>
                <c:pt idx="2396">
                  <c:v>17.46593</c:v>
                </c:pt>
                <c:pt idx="2397">
                  <c:v>17.474540000000001</c:v>
                </c:pt>
                <c:pt idx="2398">
                  <c:v>17.483160000000002</c:v>
                </c:pt>
                <c:pt idx="2399">
                  <c:v>17.491779999999999</c:v>
                </c:pt>
                <c:pt idx="2400">
                  <c:v>17.500399999999999</c:v>
                </c:pt>
                <c:pt idx="2401">
                  <c:v>17.509029999999999</c:v>
                </c:pt>
                <c:pt idx="2402">
                  <c:v>17.51765</c:v>
                </c:pt>
                <c:pt idx="2403">
                  <c:v>17.52628</c:v>
                </c:pt>
                <c:pt idx="2404">
                  <c:v>17.53491</c:v>
                </c:pt>
                <c:pt idx="2405">
                  <c:v>17.54354</c:v>
                </c:pt>
                <c:pt idx="2406">
                  <c:v>17.55218</c:v>
                </c:pt>
                <c:pt idx="2407">
                  <c:v>17.56081</c:v>
                </c:pt>
                <c:pt idx="2408">
                  <c:v>17.56945</c:v>
                </c:pt>
                <c:pt idx="2409">
                  <c:v>17.57809</c:v>
                </c:pt>
                <c:pt idx="2410">
                  <c:v>17.586729999999999</c:v>
                </c:pt>
                <c:pt idx="2411">
                  <c:v>17.595379999999999</c:v>
                </c:pt>
                <c:pt idx="2412">
                  <c:v>17.604019999999998</c:v>
                </c:pt>
                <c:pt idx="2413">
                  <c:v>17.612670000000001</c:v>
                </c:pt>
                <c:pt idx="2414">
                  <c:v>17.621320000000001</c:v>
                </c:pt>
                <c:pt idx="2415">
                  <c:v>17.62998</c:v>
                </c:pt>
                <c:pt idx="2416">
                  <c:v>17.638629999999999</c:v>
                </c:pt>
                <c:pt idx="2417">
                  <c:v>17.647290000000002</c:v>
                </c:pt>
                <c:pt idx="2418">
                  <c:v>17.655950000000001</c:v>
                </c:pt>
                <c:pt idx="2419">
                  <c:v>17.66461</c:v>
                </c:pt>
                <c:pt idx="2420">
                  <c:v>17.673269999999999</c:v>
                </c:pt>
                <c:pt idx="2421">
                  <c:v>17.681940000000001</c:v>
                </c:pt>
                <c:pt idx="2422">
                  <c:v>17.69061</c:v>
                </c:pt>
                <c:pt idx="2423">
                  <c:v>17.699280000000002</c:v>
                </c:pt>
                <c:pt idx="2424">
                  <c:v>17.70795</c:v>
                </c:pt>
                <c:pt idx="2425">
                  <c:v>17.716629999999999</c:v>
                </c:pt>
                <c:pt idx="2426">
                  <c:v>17.725300000000001</c:v>
                </c:pt>
                <c:pt idx="2427">
                  <c:v>17.733979999999999</c:v>
                </c:pt>
                <c:pt idx="2428">
                  <c:v>17.742660000000001</c:v>
                </c:pt>
                <c:pt idx="2429">
                  <c:v>17.751339999999999</c:v>
                </c:pt>
                <c:pt idx="2430">
                  <c:v>17.76003</c:v>
                </c:pt>
                <c:pt idx="2431">
                  <c:v>17.768719999999998</c:v>
                </c:pt>
                <c:pt idx="2432">
                  <c:v>17.77741</c:v>
                </c:pt>
                <c:pt idx="2433">
                  <c:v>17.786100000000001</c:v>
                </c:pt>
                <c:pt idx="2434">
                  <c:v>17.794789999999999</c:v>
                </c:pt>
                <c:pt idx="2435">
                  <c:v>17.80349</c:v>
                </c:pt>
                <c:pt idx="2436">
                  <c:v>17.812190000000001</c:v>
                </c:pt>
                <c:pt idx="2437">
                  <c:v>17.820879999999999</c:v>
                </c:pt>
                <c:pt idx="2438">
                  <c:v>17.82959</c:v>
                </c:pt>
                <c:pt idx="2439">
                  <c:v>17.838290000000001</c:v>
                </c:pt>
                <c:pt idx="2440">
                  <c:v>17.847000000000001</c:v>
                </c:pt>
                <c:pt idx="2441">
                  <c:v>17.855709999999998</c:v>
                </c:pt>
                <c:pt idx="2442">
                  <c:v>17.864419999999999</c:v>
                </c:pt>
                <c:pt idx="2443">
                  <c:v>17.87313</c:v>
                </c:pt>
                <c:pt idx="2444">
                  <c:v>17.88184</c:v>
                </c:pt>
                <c:pt idx="2445">
                  <c:v>17.890560000000001</c:v>
                </c:pt>
                <c:pt idx="2446">
                  <c:v>17.899280000000001</c:v>
                </c:pt>
                <c:pt idx="2447">
                  <c:v>17.908000000000001</c:v>
                </c:pt>
                <c:pt idx="2448">
                  <c:v>17.916730000000001</c:v>
                </c:pt>
                <c:pt idx="2449">
                  <c:v>17.925450000000001</c:v>
                </c:pt>
                <c:pt idx="2450">
                  <c:v>17.934180000000001</c:v>
                </c:pt>
                <c:pt idx="2451">
                  <c:v>17.942910000000001</c:v>
                </c:pt>
                <c:pt idx="2452">
                  <c:v>17.951640000000001</c:v>
                </c:pt>
                <c:pt idx="2453">
                  <c:v>17.960370000000001</c:v>
                </c:pt>
                <c:pt idx="2454">
                  <c:v>17.969110000000001</c:v>
                </c:pt>
                <c:pt idx="2455">
                  <c:v>17.97785</c:v>
                </c:pt>
                <c:pt idx="2456">
                  <c:v>17.98659</c:v>
                </c:pt>
                <c:pt idx="2457">
                  <c:v>17.995329999999999</c:v>
                </c:pt>
                <c:pt idx="2458">
                  <c:v>18.004069999999999</c:v>
                </c:pt>
                <c:pt idx="2459">
                  <c:v>18.012820000000001</c:v>
                </c:pt>
                <c:pt idx="2460">
                  <c:v>18.021570000000001</c:v>
                </c:pt>
                <c:pt idx="2461">
                  <c:v>18.03032</c:v>
                </c:pt>
                <c:pt idx="2462">
                  <c:v>18.039069999999999</c:v>
                </c:pt>
                <c:pt idx="2463">
                  <c:v>18.047830000000001</c:v>
                </c:pt>
                <c:pt idx="2464">
                  <c:v>18.05659</c:v>
                </c:pt>
                <c:pt idx="2465">
                  <c:v>18.065349999999999</c:v>
                </c:pt>
                <c:pt idx="2466">
                  <c:v>18.074110000000001</c:v>
                </c:pt>
                <c:pt idx="2467">
                  <c:v>18.08287</c:v>
                </c:pt>
                <c:pt idx="2468">
                  <c:v>18.091640000000002</c:v>
                </c:pt>
                <c:pt idx="2469">
                  <c:v>18.1004</c:v>
                </c:pt>
                <c:pt idx="2470">
                  <c:v>18.109169999999999</c:v>
                </c:pt>
                <c:pt idx="2471">
                  <c:v>18.11795</c:v>
                </c:pt>
                <c:pt idx="2472">
                  <c:v>18.126719999999999</c:v>
                </c:pt>
                <c:pt idx="2473">
                  <c:v>18.1355</c:v>
                </c:pt>
                <c:pt idx="2474">
                  <c:v>18.144279999999998</c:v>
                </c:pt>
                <c:pt idx="2475">
                  <c:v>18.15306</c:v>
                </c:pt>
                <c:pt idx="2476">
                  <c:v>18.161840000000002</c:v>
                </c:pt>
                <c:pt idx="2477">
                  <c:v>18.17062</c:v>
                </c:pt>
                <c:pt idx="2478">
                  <c:v>18.179410000000001</c:v>
                </c:pt>
                <c:pt idx="2479">
                  <c:v>18.188199999999998</c:v>
                </c:pt>
                <c:pt idx="2480">
                  <c:v>18.19699</c:v>
                </c:pt>
                <c:pt idx="2481">
                  <c:v>18.205780000000001</c:v>
                </c:pt>
                <c:pt idx="2482">
                  <c:v>18.214580000000002</c:v>
                </c:pt>
                <c:pt idx="2483">
                  <c:v>18.223379999999999</c:v>
                </c:pt>
                <c:pt idx="2484">
                  <c:v>18.23218</c:v>
                </c:pt>
                <c:pt idx="2485">
                  <c:v>18.24098</c:v>
                </c:pt>
                <c:pt idx="2486">
                  <c:v>18.249780000000001</c:v>
                </c:pt>
                <c:pt idx="2487">
                  <c:v>18.258590000000002</c:v>
                </c:pt>
                <c:pt idx="2488">
                  <c:v>18.267399999999999</c:v>
                </c:pt>
                <c:pt idx="2489">
                  <c:v>18.276209999999999</c:v>
                </c:pt>
                <c:pt idx="2490">
                  <c:v>18.285019999999999</c:v>
                </c:pt>
                <c:pt idx="2491">
                  <c:v>18.29383</c:v>
                </c:pt>
                <c:pt idx="2492">
                  <c:v>18.30265</c:v>
                </c:pt>
                <c:pt idx="2493">
                  <c:v>18.31147</c:v>
                </c:pt>
                <c:pt idx="2494">
                  <c:v>18.32029</c:v>
                </c:pt>
                <c:pt idx="2495">
                  <c:v>18.32911</c:v>
                </c:pt>
                <c:pt idx="2496">
                  <c:v>18.33794</c:v>
                </c:pt>
                <c:pt idx="2497">
                  <c:v>18.346769999999999</c:v>
                </c:pt>
                <c:pt idx="2498">
                  <c:v>18.355599999999999</c:v>
                </c:pt>
                <c:pt idx="2499">
                  <c:v>18.364429999999999</c:v>
                </c:pt>
                <c:pt idx="2500">
                  <c:v>18.373259999999998</c:v>
                </c:pt>
                <c:pt idx="2501">
                  <c:v>18.382100000000001</c:v>
                </c:pt>
                <c:pt idx="2502">
                  <c:v>18.390940000000001</c:v>
                </c:pt>
                <c:pt idx="2503">
                  <c:v>18.39978</c:v>
                </c:pt>
                <c:pt idx="2504">
                  <c:v>18.408619999999999</c:v>
                </c:pt>
                <c:pt idx="2505">
                  <c:v>18.417459999999998</c:v>
                </c:pt>
                <c:pt idx="2506">
                  <c:v>18.426310000000001</c:v>
                </c:pt>
                <c:pt idx="2507">
                  <c:v>18.43516</c:v>
                </c:pt>
                <c:pt idx="2508">
                  <c:v>18.444009999999999</c:v>
                </c:pt>
                <c:pt idx="2509">
                  <c:v>18.452860000000001</c:v>
                </c:pt>
                <c:pt idx="2510">
                  <c:v>18.46172</c:v>
                </c:pt>
                <c:pt idx="2511">
                  <c:v>18.470569999999999</c:v>
                </c:pt>
                <c:pt idx="2512">
                  <c:v>18.479430000000001</c:v>
                </c:pt>
                <c:pt idx="2513">
                  <c:v>18.488289999999999</c:v>
                </c:pt>
                <c:pt idx="2514">
                  <c:v>18.497160000000001</c:v>
                </c:pt>
                <c:pt idx="2515">
                  <c:v>18.506019999999999</c:v>
                </c:pt>
                <c:pt idx="2516">
                  <c:v>18.514890000000001</c:v>
                </c:pt>
                <c:pt idx="2517">
                  <c:v>18.523759999999999</c:v>
                </c:pt>
                <c:pt idx="2518">
                  <c:v>18.532630000000001</c:v>
                </c:pt>
                <c:pt idx="2519">
                  <c:v>18.541509999999999</c:v>
                </c:pt>
                <c:pt idx="2520">
                  <c:v>18.550380000000001</c:v>
                </c:pt>
                <c:pt idx="2521">
                  <c:v>18.559259999999998</c:v>
                </c:pt>
                <c:pt idx="2522">
                  <c:v>18.56814</c:v>
                </c:pt>
                <c:pt idx="2523">
                  <c:v>18.577020000000001</c:v>
                </c:pt>
                <c:pt idx="2524">
                  <c:v>18.585909999999998</c:v>
                </c:pt>
                <c:pt idx="2525">
                  <c:v>18.594799999999999</c:v>
                </c:pt>
                <c:pt idx="2526">
                  <c:v>18.60369</c:v>
                </c:pt>
                <c:pt idx="2527">
                  <c:v>18.612580000000001</c:v>
                </c:pt>
                <c:pt idx="2528">
                  <c:v>18.621469999999999</c:v>
                </c:pt>
                <c:pt idx="2529">
                  <c:v>18.630369999999999</c:v>
                </c:pt>
                <c:pt idx="2530">
                  <c:v>18.63926</c:v>
                </c:pt>
                <c:pt idx="2531">
                  <c:v>18.648160000000001</c:v>
                </c:pt>
                <c:pt idx="2532">
                  <c:v>18.657060000000001</c:v>
                </c:pt>
                <c:pt idx="2533">
                  <c:v>18.665970000000002</c:v>
                </c:pt>
                <c:pt idx="2534">
                  <c:v>18.674869999999999</c:v>
                </c:pt>
                <c:pt idx="2535">
                  <c:v>18.683779999999999</c:v>
                </c:pt>
                <c:pt idx="2536">
                  <c:v>18.692689999999999</c:v>
                </c:pt>
                <c:pt idx="2537">
                  <c:v>18.701599999999999</c:v>
                </c:pt>
                <c:pt idx="2538">
                  <c:v>18.710519999999999</c:v>
                </c:pt>
                <c:pt idx="2539">
                  <c:v>18.719429999999999</c:v>
                </c:pt>
                <c:pt idx="2540">
                  <c:v>18.728349999999999</c:v>
                </c:pt>
                <c:pt idx="2541">
                  <c:v>18.737269999999999</c:v>
                </c:pt>
                <c:pt idx="2542">
                  <c:v>18.746200000000002</c:v>
                </c:pt>
                <c:pt idx="2543">
                  <c:v>18.755120000000002</c:v>
                </c:pt>
                <c:pt idx="2544">
                  <c:v>18.764050000000001</c:v>
                </c:pt>
                <c:pt idx="2545">
                  <c:v>18.77298</c:v>
                </c:pt>
                <c:pt idx="2546">
                  <c:v>18.78191</c:v>
                </c:pt>
                <c:pt idx="2547">
                  <c:v>18.790839999999999</c:v>
                </c:pt>
                <c:pt idx="2548">
                  <c:v>18.799779999999998</c:v>
                </c:pt>
                <c:pt idx="2549">
                  <c:v>18.808720000000001</c:v>
                </c:pt>
                <c:pt idx="2550">
                  <c:v>18.81766</c:v>
                </c:pt>
                <c:pt idx="2551">
                  <c:v>18.826599999999999</c:v>
                </c:pt>
                <c:pt idx="2552">
                  <c:v>18.835540000000002</c:v>
                </c:pt>
                <c:pt idx="2553">
                  <c:v>18.84449</c:v>
                </c:pt>
                <c:pt idx="2554">
                  <c:v>18.853439999999999</c:v>
                </c:pt>
                <c:pt idx="2555">
                  <c:v>18.862390000000001</c:v>
                </c:pt>
                <c:pt idx="2556">
                  <c:v>18.87134</c:v>
                </c:pt>
                <c:pt idx="2557">
                  <c:v>18.880299999999998</c:v>
                </c:pt>
                <c:pt idx="2558">
                  <c:v>18.889250000000001</c:v>
                </c:pt>
                <c:pt idx="2559">
                  <c:v>18.898209999999999</c:v>
                </c:pt>
                <c:pt idx="2560">
                  <c:v>18.90718</c:v>
                </c:pt>
                <c:pt idx="2561">
                  <c:v>18.916139999999999</c:v>
                </c:pt>
                <c:pt idx="2562">
                  <c:v>18.9251</c:v>
                </c:pt>
                <c:pt idx="2563">
                  <c:v>18.934069999999998</c:v>
                </c:pt>
                <c:pt idx="2564">
                  <c:v>18.94304</c:v>
                </c:pt>
                <c:pt idx="2565">
                  <c:v>18.952010000000001</c:v>
                </c:pt>
                <c:pt idx="2566">
                  <c:v>18.960989999999999</c:v>
                </c:pt>
                <c:pt idx="2567">
                  <c:v>18.96996</c:v>
                </c:pt>
                <c:pt idx="2568">
                  <c:v>18.978940000000001</c:v>
                </c:pt>
                <c:pt idx="2569">
                  <c:v>18.987919999999999</c:v>
                </c:pt>
                <c:pt idx="2570">
                  <c:v>18.9969</c:v>
                </c:pt>
                <c:pt idx="2571">
                  <c:v>19.005890000000001</c:v>
                </c:pt>
                <c:pt idx="2572">
                  <c:v>19.014869999999998</c:v>
                </c:pt>
                <c:pt idx="2573">
                  <c:v>19.023859999999999</c:v>
                </c:pt>
                <c:pt idx="2574">
                  <c:v>19.03285</c:v>
                </c:pt>
                <c:pt idx="2575">
                  <c:v>19.04185</c:v>
                </c:pt>
                <c:pt idx="2576">
                  <c:v>19.050840000000001</c:v>
                </c:pt>
                <c:pt idx="2577">
                  <c:v>19.059840000000001</c:v>
                </c:pt>
                <c:pt idx="2578">
                  <c:v>19.068840000000002</c:v>
                </c:pt>
                <c:pt idx="2579">
                  <c:v>19.077839999999998</c:v>
                </c:pt>
                <c:pt idx="2580">
                  <c:v>19.086839999999999</c:v>
                </c:pt>
                <c:pt idx="2581">
                  <c:v>19.095849999999999</c:v>
                </c:pt>
                <c:pt idx="2582">
                  <c:v>19.104859999999999</c:v>
                </c:pt>
                <c:pt idx="2583">
                  <c:v>19.113869999999999</c:v>
                </c:pt>
                <c:pt idx="2584">
                  <c:v>19.122879999999999</c:v>
                </c:pt>
                <c:pt idx="2585">
                  <c:v>19.131900000000002</c:v>
                </c:pt>
                <c:pt idx="2586">
                  <c:v>19.140910000000002</c:v>
                </c:pt>
                <c:pt idx="2587">
                  <c:v>19.149930000000001</c:v>
                </c:pt>
                <c:pt idx="2588">
                  <c:v>19.158950000000001</c:v>
                </c:pt>
                <c:pt idx="2589">
                  <c:v>19.16797</c:v>
                </c:pt>
                <c:pt idx="2590">
                  <c:v>19.177</c:v>
                </c:pt>
                <c:pt idx="2591">
                  <c:v>19.186029999999999</c:v>
                </c:pt>
                <c:pt idx="2592">
                  <c:v>19.195049999999998</c:v>
                </c:pt>
                <c:pt idx="2593">
                  <c:v>19.204080000000001</c:v>
                </c:pt>
                <c:pt idx="2594">
                  <c:v>19.21312</c:v>
                </c:pt>
                <c:pt idx="2595">
                  <c:v>19.222149999999999</c:v>
                </c:pt>
                <c:pt idx="2596">
                  <c:v>19.231190000000002</c:v>
                </c:pt>
                <c:pt idx="2597">
                  <c:v>19.24023</c:v>
                </c:pt>
                <c:pt idx="2598">
                  <c:v>19.249269999999999</c:v>
                </c:pt>
                <c:pt idx="2599">
                  <c:v>19.258320000000001</c:v>
                </c:pt>
                <c:pt idx="2600">
                  <c:v>19.26736</c:v>
                </c:pt>
                <c:pt idx="2601">
                  <c:v>19.276409999999998</c:v>
                </c:pt>
                <c:pt idx="2602">
                  <c:v>19.28546</c:v>
                </c:pt>
                <c:pt idx="2603">
                  <c:v>19.294519999999999</c:v>
                </c:pt>
                <c:pt idx="2604">
                  <c:v>19.303570000000001</c:v>
                </c:pt>
                <c:pt idx="2605">
                  <c:v>19.312629999999999</c:v>
                </c:pt>
                <c:pt idx="2606">
                  <c:v>19.32169</c:v>
                </c:pt>
                <c:pt idx="2607">
                  <c:v>19.330749999999998</c:v>
                </c:pt>
                <c:pt idx="2608">
                  <c:v>19.33981</c:v>
                </c:pt>
                <c:pt idx="2609">
                  <c:v>19.348880000000001</c:v>
                </c:pt>
                <c:pt idx="2610">
                  <c:v>19.357939999999999</c:v>
                </c:pt>
                <c:pt idx="2611">
                  <c:v>19.367010000000001</c:v>
                </c:pt>
                <c:pt idx="2612">
                  <c:v>19.376080000000002</c:v>
                </c:pt>
                <c:pt idx="2613">
                  <c:v>19.385159999999999</c:v>
                </c:pt>
                <c:pt idx="2614">
                  <c:v>19.39423</c:v>
                </c:pt>
                <c:pt idx="2615">
                  <c:v>19.403310000000001</c:v>
                </c:pt>
                <c:pt idx="2616">
                  <c:v>19.412389999999998</c:v>
                </c:pt>
                <c:pt idx="2617">
                  <c:v>19.421469999999999</c:v>
                </c:pt>
                <c:pt idx="2618">
                  <c:v>19.43056</c:v>
                </c:pt>
                <c:pt idx="2619">
                  <c:v>19.439640000000001</c:v>
                </c:pt>
                <c:pt idx="2620">
                  <c:v>19.448730000000001</c:v>
                </c:pt>
                <c:pt idx="2621">
                  <c:v>19.457820000000002</c:v>
                </c:pt>
                <c:pt idx="2622">
                  <c:v>19.466919999999998</c:v>
                </c:pt>
                <c:pt idx="2623">
                  <c:v>19.476009999999999</c:v>
                </c:pt>
                <c:pt idx="2624">
                  <c:v>19.485109999999999</c:v>
                </c:pt>
                <c:pt idx="2625">
                  <c:v>19.494209999999999</c:v>
                </c:pt>
                <c:pt idx="2626">
                  <c:v>19.503309999999999</c:v>
                </c:pt>
                <c:pt idx="2627">
                  <c:v>19.512409999999999</c:v>
                </c:pt>
                <c:pt idx="2628">
                  <c:v>19.521519999999999</c:v>
                </c:pt>
                <c:pt idx="2629">
                  <c:v>19.530629999999999</c:v>
                </c:pt>
                <c:pt idx="2630">
                  <c:v>19.539739999999998</c:v>
                </c:pt>
                <c:pt idx="2631">
                  <c:v>19.548850000000002</c:v>
                </c:pt>
                <c:pt idx="2632">
                  <c:v>19.557960000000001</c:v>
                </c:pt>
                <c:pt idx="2633">
                  <c:v>19.567080000000001</c:v>
                </c:pt>
                <c:pt idx="2634">
                  <c:v>19.5762</c:v>
                </c:pt>
                <c:pt idx="2635">
                  <c:v>19.585319999999999</c:v>
                </c:pt>
                <c:pt idx="2636">
                  <c:v>19.594439999999999</c:v>
                </c:pt>
                <c:pt idx="2637">
                  <c:v>19.603570000000001</c:v>
                </c:pt>
                <c:pt idx="2638">
                  <c:v>19.612690000000001</c:v>
                </c:pt>
                <c:pt idx="2639">
                  <c:v>19.62182</c:v>
                </c:pt>
                <c:pt idx="2640">
                  <c:v>19.630949999999999</c:v>
                </c:pt>
                <c:pt idx="2641">
                  <c:v>19.640090000000001</c:v>
                </c:pt>
                <c:pt idx="2642">
                  <c:v>19.64922</c:v>
                </c:pt>
                <c:pt idx="2643">
                  <c:v>19.658359999999998</c:v>
                </c:pt>
                <c:pt idx="2644">
                  <c:v>19.6675</c:v>
                </c:pt>
                <c:pt idx="2645">
                  <c:v>19.676639999999999</c:v>
                </c:pt>
                <c:pt idx="2646">
                  <c:v>19.685780000000001</c:v>
                </c:pt>
                <c:pt idx="2647">
                  <c:v>19.694929999999999</c:v>
                </c:pt>
                <c:pt idx="2648">
                  <c:v>19.704080000000001</c:v>
                </c:pt>
                <c:pt idx="2649">
                  <c:v>19.713229999999999</c:v>
                </c:pt>
                <c:pt idx="2650">
                  <c:v>19.722380000000001</c:v>
                </c:pt>
                <c:pt idx="2651">
                  <c:v>19.731529999999999</c:v>
                </c:pt>
                <c:pt idx="2652">
                  <c:v>19.740690000000001</c:v>
                </c:pt>
                <c:pt idx="2653">
                  <c:v>19.749849999999999</c:v>
                </c:pt>
                <c:pt idx="2654">
                  <c:v>19.75901</c:v>
                </c:pt>
                <c:pt idx="2655">
                  <c:v>19.768170000000001</c:v>
                </c:pt>
                <c:pt idx="2656">
                  <c:v>19.777339999999999</c:v>
                </c:pt>
                <c:pt idx="2657">
                  <c:v>19.7865</c:v>
                </c:pt>
                <c:pt idx="2658">
                  <c:v>19.795680000000001</c:v>
                </c:pt>
                <c:pt idx="2659">
                  <c:v>19.804849999999998</c:v>
                </c:pt>
                <c:pt idx="2660">
                  <c:v>19.814019999999999</c:v>
                </c:pt>
                <c:pt idx="2661">
                  <c:v>19.8232</c:v>
                </c:pt>
                <c:pt idx="2662">
                  <c:v>19.832370000000001</c:v>
                </c:pt>
                <c:pt idx="2663">
                  <c:v>19.841550000000002</c:v>
                </c:pt>
                <c:pt idx="2664">
                  <c:v>19.850729999999999</c:v>
                </c:pt>
                <c:pt idx="2665">
                  <c:v>19.859919999999999</c:v>
                </c:pt>
                <c:pt idx="2666">
                  <c:v>19.869109999999999</c:v>
                </c:pt>
                <c:pt idx="2667">
                  <c:v>19.87829</c:v>
                </c:pt>
                <c:pt idx="2668">
                  <c:v>19.88749</c:v>
                </c:pt>
                <c:pt idx="2669">
                  <c:v>19.89668</c:v>
                </c:pt>
                <c:pt idx="2670">
                  <c:v>19.90587</c:v>
                </c:pt>
                <c:pt idx="2671">
                  <c:v>19.91507</c:v>
                </c:pt>
                <c:pt idx="2672">
                  <c:v>19.92427</c:v>
                </c:pt>
                <c:pt idx="2673">
                  <c:v>19.93347</c:v>
                </c:pt>
                <c:pt idx="2674">
                  <c:v>19.94267</c:v>
                </c:pt>
                <c:pt idx="2675">
                  <c:v>19.951879999999999</c:v>
                </c:pt>
                <c:pt idx="2676">
                  <c:v>19.961089999999999</c:v>
                </c:pt>
                <c:pt idx="2677">
                  <c:v>19.970300000000002</c:v>
                </c:pt>
                <c:pt idx="2678">
                  <c:v>19.979510000000001</c:v>
                </c:pt>
                <c:pt idx="2679">
                  <c:v>19.988720000000001</c:v>
                </c:pt>
                <c:pt idx="2680">
                  <c:v>19.99794</c:v>
                </c:pt>
                <c:pt idx="2681">
                  <c:v>20.007159999999999</c:v>
                </c:pt>
                <c:pt idx="2682">
                  <c:v>20.016380000000002</c:v>
                </c:pt>
                <c:pt idx="2683">
                  <c:v>20.025600000000001</c:v>
                </c:pt>
                <c:pt idx="2684">
                  <c:v>20.03482</c:v>
                </c:pt>
                <c:pt idx="2685">
                  <c:v>20.044049999999999</c:v>
                </c:pt>
                <c:pt idx="2686">
                  <c:v>20.053280000000001</c:v>
                </c:pt>
                <c:pt idx="2687">
                  <c:v>20.06251</c:v>
                </c:pt>
                <c:pt idx="2688">
                  <c:v>20.071739999999998</c:v>
                </c:pt>
                <c:pt idx="2689">
                  <c:v>20.08098</c:v>
                </c:pt>
                <c:pt idx="2690">
                  <c:v>20.090219999999999</c:v>
                </c:pt>
                <c:pt idx="2691">
                  <c:v>20.099450000000001</c:v>
                </c:pt>
                <c:pt idx="2692">
                  <c:v>20.108699999999999</c:v>
                </c:pt>
                <c:pt idx="2693">
                  <c:v>20.117940000000001</c:v>
                </c:pt>
                <c:pt idx="2694">
                  <c:v>20.127189999999999</c:v>
                </c:pt>
                <c:pt idx="2695">
                  <c:v>20.136430000000001</c:v>
                </c:pt>
                <c:pt idx="2696">
                  <c:v>20.145689999999998</c:v>
                </c:pt>
                <c:pt idx="2697">
                  <c:v>20.15494</c:v>
                </c:pt>
                <c:pt idx="2698">
                  <c:v>20.164190000000001</c:v>
                </c:pt>
                <c:pt idx="2699">
                  <c:v>20.173449999999999</c:v>
                </c:pt>
                <c:pt idx="2700">
                  <c:v>20.182700000000001</c:v>
                </c:pt>
                <c:pt idx="2701">
                  <c:v>20.191970000000001</c:v>
                </c:pt>
                <c:pt idx="2702">
                  <c:v>20.201229999999999</c:v>
                </c:pt>
                <c:pt idx="2703">
                  <c:v>20.21049</c:v>
                </c:pt>
                <c:pt idx="2704">
                  <c:v>20.219760000000001</c:v>
                </c:pt>
                <c:pt idx="2705">
                  <c:v>20.229030000000002</c:v>
                </c:pt>
                <c:pt idx="2706">
                  <c:v>20.238299999999999</c:v>
                </c:pt>
                <c:pt idx="2707">
                  <c:v>20.247579999999999</c:v>
                </c:pt>
                <c:pt idx="2708">
                  <c:v>20.25685</c:v>
                </c:pt>
                <c:pt idx="2709">
                  <c:v>20.26613</c:v>
                </c:pt>
                <c:pt idx="2710">
                  <c:v>20.275410000000001</c:v>
                </c:pt>
                <c:pt idx="2711">
                  <c:v>20.284690000000001</c:v>
                </c:pt>
                <c:pt idx="2712">
                  <c:v>20.293970000000002</c:v>
                </c:pt>
                <c:pt idx="2713">
                  <c:v>20.303260000000002</c:v>
                </c:pt>
                <c:pt idx="2714">
                  <c:v>20.312550000000002</c:v>
                </c:pt>
                <c:pt idx="2715">
                  <c:v>20.321840000000002</c:v>
                </c:pt>
                <c:pt idx="2716">
                  <c:v>20.331130000000002</c:v>
                </c:pt>
                <c:pt idx="2717">
                  <c:v>20.340430000000001</c:v>
                </c:pt>
                <c:pt idx="2718">
                  <c:v>20.349720000000001</c:v>
                </c:pt>
                <c:pt idx="2719">
                  <c:v>20.359020000000001</c:v>
                </c:pt>
                <c:pt idx="2720">
                  <c:v>20.368320000000001</c:v>
                </c:pt>
                <c:pt idx="2721">
                  <c:v>20.37763</c:v>
                </c:pt>
                <c:pt idx="2722">
                  <c:v>20.38693</c:v>
                </c:pt>
                <c:pt idx="2723">
                  <c:v>20.396239999999999</c:v>
                </c:pt>
                <c:pt idx="2724">
                  <c:v>20.405550000000002</c:v>
                </c:pt>
                <c:pt idx="2725">
                  <c:v>20.414860000000001</c:v>
                </c:pt>
                <c:pt idx="2726">
                  <c:v>20.42417</c:v>
                </c:pt>
                <c:pt idx="2727">
                  <c:v>20.433489999999999</c:v>
                </c:pt>
                <c:pt idx="2728">
                  <c:v>20.442810000000001</c:v>
                </c:pt>
                <c:pt idx="2729">
                  <c:v>20.45213</c:v>
                </c:pt>
                <c:pt idx="2730">
                  <c:v>20.461449999999999</c:v>
                </c:pt>
                <c:pt idx="2731">
                  <c:v>20.470780000000001</c:v>
                </c:pt>
                <c:pt idx="2732">
                  <c:v>20.4801</c:v>
                </c:pt>
                <c:pt idx="2733">
                  <c:v>20.489429999999999</c:v>
                </c:pt>
                <c:pt idx="2734">
                  <c:v>20.498760000000001</c:v>
                </c:pt>
                <c:pt idx="2735">
                  <c:v>20.508089999999999</c:v>
                </c:pt>
                <c:pt idx="2736">
                  <c:v>20.517430000000001</c:v>
                </c:pt>
                <c:pt idx="2737">
                  <c:v>20.526769999999999</c:v>
                </c:pt>
                <c:pt idx="2738">
                  <c:v>20.536110000000001</c:v>
                </c:pt>
                <c:pt idx="2739">
                  <c:v>20.545449999999999</c:v>
                </c:pt>
                <c:pt idx="2740">
                  <c:v>20.554790000000001</c:v>
                </c:pt>
                <c:pt idx="2741">
                  <c:v>20.564139999999998</c:v>
                </c:pt>
                <c:pt idx="2742">
                  <c:v>20.57348</c:v>
                </c:pt>
                <c:pt idx="2743">
                  <c:v>20.582830000000001</c:v>
                </c:pt>
                <c:pt idx="2744">
                  <c:v>20.592189999999999</c:v>
                </c:pt>
                <c:pt idx="2745">
                  <c:v>20.60154</c:v>
                </c:pt>
                <c:pt idx="2746">
                  <c:v>20.610900000000001</c:v>
                </c:pt>
                <c:pt idx="2747">
                  <c:v>20.620249999999999</c:v>
                </c:pt>
                <c:pt idx="2748">
                  <c:v>20.629619999999999</c:v>
                </c:pt>
                <c:pt idx="2749">
                  <c:v>20.63898</c:v>
                </c:pt>
                <c:pt idx="2750">
                  <c:v>20.648340000000001</c:v>
                </c:pt>
                <c:pt idx="2751">
                  <c:v>20.657710000000002</c:v>
                </c:pt>
                <c:pt idx="2752">
                  <c:v>20.667079999999999</c:v>
                </c:pt>
                <c:pt idx="2753">
                  <c:v>20.676449999999999</c:v>
                </c:pt>
                <c:pt idx="2754">
                  <c:v>20.68582</c:v>
                </c:pt>
                <c:pt idx="2755">
                  <c:v>20.6952</c:v>
                </c:pt>
                <c:pt idx="2756">
                  <c:v>20.70458</c:v>
                </c:pt>
                <c:pt idx="2757">
                  <c:v>20.713950000000001</c:v>
                </c:pt>
                <c:pt idx="2758">
                  <c:v>20.72334</c:v>
                </c:pt>
                <c:pt idx="2759">
                  <c:v>20.73272</c:v>
                </c:pt>
                <c:pt idx="2760">
                  <c:v>20.74211</c:v>
                </c:pt>
                <c:pt idx="2761">
                  <c:v>20.7515</c:v>
                </c:pt>
                <c:pt idx="2762">
                  <c:v>20.76089</c:v>
                </c:pt>
                <c:pt idx="2763">
                  <c:v>20.77028</c:v>
                </c:pt>
                <c:pt idx="2764">
                  <c:v>20.779669999999999</c:v>
                </c:pt>
                <c:pt idx="2765">
                  <c:v>20.789069999999999</c:v>
                </c:pt>
                <c:pt idx="2766">
                  <c:v>20.798469999999998</c:v>
                </c:pt>
                <c:pt idx="2767">
                  <c:v>20.807870000000001</c:v>
                </c:pt>
                <c:pt idx="2768">
                  <c:v>20.817270000000001</c:v>
                </c:pt>
                <c:pt idx="2769">
                  <c:v>20.82668</c:v>
                </c:pt>
                <c:pt idx="2770">
                  <c:v>20.836079999999999</c:v>
                </c:pt>
                <c:pt idx="2771">
                  <c:v>20.845490000000002</c:v>
                </c:pt>
                <c:pt idx="2772">
                  <c:v>20.854900000000001</c:v>
                </c:pt>
                <c:pt idx="2773">
                  <c:v>20.864319999999999</c:v>
                </c:pt>
                <c:pt idx="2774">
                  <c:v>20.873729999999998</c:v>
                </c:pt>
                <c:pt idx="2775">
                  <c:v>20.883150000000001</c:v>
                </c:pt>
                <c:pt idx="2776">
                  <c:v>20.892569999999999</c:v>
                </c:pt>
                <c:pt idx="2777">
                  <c:v>20.901990000000001</c:v>
                </c:pt>
                <c:pt idx="2778">
                  <c:v>20.91142</c:v>
                </c:pt>
                <c:pt idx="2779">
                  <c:v>20.920850000000002</c:v>
                </c:pt>
                <c:pt idx="2780">
                  <c:v>20.93027</c:v>
                </c:pt>
                <c:pt idx="2781">
                  <c:v>20.939699999999998</c:v>
                </c:pt>
                <c:pt idx="2782">
                  <c:v>20.94914</c:v>
                </c:pt>
                <c:pt idx="2783">
                  <c:v>20.958570000000002</c:v>
                </c:pt>
                <c:pt idx="2784">
                  <c:v>20.96801</c:v>
                </c:pt>
                <c:pt idx="2785">
                  <c:v>20.977450000000001</c:v>
                </c:pt>
                <c:pt idx="2786">
                  <c:v>20.986889999999999</c:v>
                </c:pt>
                <c:pt idx="2787">
                  <c:v>20.99633</c:v>
                </c:pt>
                <c:pt idx="2788">
                  <c:v>21.005780000000001</c:v>
                </c:pt>
                <c:pt idx="2789">
                  <c:v>21.015219999999999</c:v>
                </c:pt>
                <c:pt idx="2790">
                  <c:v>21.02468</c:v>
                </c:pt>
                <c:pt idx="2791">
                  <c:v>21.034130000000001</c:v>
                </c:pt>
                <c:pt idx="2792">
                  <c:v>21.043579999999999</c:v>
                </c:pt>
                <c:pt idx="2793">
                  <c:v>21.053039999999999</c:v>
                </c:pt>
                <c:pt idx="2794">
                  <c:v>21.06249</c:v>
                </c:pt>
                <c:pt idx="2795">
                  <c:v>21.071950000000001</c:v>
                </c:pt>
                <c:pt idx="2796">
                  <c:v>21.081420000000001</c:v>
                </c:pt>
                <c:pt idx="2797">
                  <c:v>21.090879999999999</c:v>
                </c:pt>
                <c:pt idx="2798">
                  <c:v>21.100349999999999</c:v>
                </c:pt>
                <c:pt idx="2799">
                  <c:v>21.109819999999999</c:v>
                </c:pt>
                <c:pt idx="2800">
                  <c:v>21.119289999999999</c:v>
                </c:pt>
                <c:pt idx="2801">
                  <c:v>21.12876</c:v>
                </c:pt>
                <c:pt idx="2802">
                  <c:v>21.13824</c:v>
                </c:pt>
                <c:pt idx="2803">
                  <c:v>21.14771</c:v>
                </c:pt>
                <c:pt idx="2804">
                  <c:v>21.15719</c:v>
                </c:pt>
                <c:pt idx="2805">
                  <c:v>21.166679999999999</c:v>
                </c:pt>
                <c:pt idx="2806">
                  <c:v>21.176159999999999</c:v>
                </c:pt>
                <c:pt idx="2807">
                  <c:v>21.185649999999999</c:v>
                </c:pt>
                <c:pt idx="2808">
                  <c:v>21.195129999999999</c:v>
                </c:pt>
                <c:pt idx="2809">
                  <c:v>21.204619999999998</c:v>
                </c:pt>
                <c:pt idx="2810">
                  <c:v>21.214120000000001</c:v>
                </c:pt>
                <c:pt idx="2811">
                  <c:v>21.223610000000001</c:v>
                </c:pt>
                <c:pt idx="2812">
                  <c:v>21.23311</c:v>
                </c:pt>
                <c:pt idx="2813">
                  <c:v>21.242609999999999</c:v>
                </c:pt>
                <c:pt idx="2814">
                  <c:v>21.252109999999998</c:v>
                </c:pt>
                <c:pt idx="2815">
                  <c:v>21.261610000000001</c:v>
                </c:pt>
                <c:pt idx="2816">
                  <c:v>21.27111</c:v>
                </c:pt>
                <c:pt idx="2817">
                  <c:v>21.280619999999999</c:v>
                </c:pt>
                <c:pt idx="2818">
                  <c:v>21.290130000000001</c:v>
                </c:pt>
                <c:pt idx="2819">
                  <c:v>21.29964</c:v>
                </c:pt>
                <c:pt idx="2820">
                  <c:v>21.309149999999999</c:v>
                </c:pt>
                <c:pt idx="2821">
                  <c:v>21.318670000000001</c:v>
                </c:pt>
                <c:pt idx="2822">
                  <c:v>21.328189999999999</c:v>
                </c:pt>
                <c:pt idx="2823">
                  <c:v>21.337710000000001</c:v>
                </c:pt>
                <c:pt idx="2824">
                  <c:v>21.34723</c:v>
                </c:pt>
                <c:pt idx="2825">
                  <c:v>21.356750000000002</c:v>
                </c:pt>
                <c:pt idx="2826">
                  <c:v>21.36628</c:v>
                </c:pt>
                <c:pt idx="2827">
                  <c:v>21.375810000000001</c:v>
                </c:pt>
                <c:pt idx="2828">
                  <c:v>21.385339999999999</c:v>
                </c:pt>
                <c:pt idx="2829">
                  <c:v>21.394870000000001</c:v>
                </c:pt>
                <c:pt idx="2830">
                  <c:v>21.404409999999999</c:v>
                </c:pt>
                <c:pt idx="2831">
                  <c:v>21.41394</c:v>
                </c:pt>
                <c:pt idx="2832">
                  <c:v>21.423480000000001</c:v>
                </c:pt>
                <c:pt idx="2833">
                  <c:v>21.433019999999999</c:v>
                </c:pt>
                <c:pt idx="2834">
                  <c:v>21.44257</c:v>
                </c:pt>
                <c:pt idx="2835">
                  <c:v>21.452110000000001</c:v>
                </c:pt>
                <c:pt idx="2836">
                  <c:v>21.461659999999998</c:v>
                </c:pt>
                <c:pt idx="2837">
                  <c:v>21.471209999999999</c:v>
                </c:pt>
                <c:pt idx="2838">
                  <c:v>21.48076</c:v>
                </c:pt>
                <c:pt idx="2839">
                  <c:v>21.490310000000001</c:v>
                </c:pt>
                <c:pt idx="2840">
                  <c:v>21.499870000000001</c:v>
                </c:pt>
                <c:pt idx="2841">
                  <c:v>21.509429999999998</c:v>
                </c:pt>
                <c:pt idx="2842">
                  <c:v>21.518989999999999</c:v>
                </c:pt>
                <c:pt idx="2843">
                  <c:v>21.528549999999999</c:v>
                </c:pt>
                <c:pt idx="2844">
                  <c:v>21.53811</c:v>
                </c:pt>
                <c:pt idx="2845">
                  <c:v>21.54768</c:v>
                </c:pt>
                <c:pt idx="2846">
                  <c:v>21.55725</c:v>
                </c:pt>
                <c:pt idx="2847">
                  <c:v>21.56682</c:v>
                </c:pt>
                <c:pt idx="2848">
                  <c:v>21.57639</c:v>
                </c:pt>
                <c:pt idx="2849">
                  <c:v>21.58597</c:v>
                </c:pt>
                <c:pt idx="2850">
                  <c:v>21.595549999999999</c:v>
                </c:pt>
                <c:pt idx="2851">
                  <c:v>21.605129999999999</c:v>
                </c:pt>
                <c:pt idx="2852">
                  <c:v>21.614709999999999</c:v>
                </c:pt>
                <c:pt idx="2853">
                  <c:v>21.624289999999998</c:v>
                </c:pt>
                <c:pt idx="2854">
                  <c:v>21.633880000000001</c:v>
                </c:pt>
                <c:pt idx="2855">
                  <c:v>21.643460000000001</c:v>
                </c:pt>
                <c:pt idx="2856">
                  <c:v>21.65305</c:v>
                </c:pt>
                <c:pt idx="2857">
                  <c:v>21.662649999999999</c:v>
                </c:pt>
                <c:pt idx="2858">
                  <c:v>21.672239999999999</c:v>
                </c:pt>
                <c:pt idx="2859">
                  <c:v>21.681840000000001</c:v>
                </c:pt>
                <c:pt idx="2860">
                  <c:v>21.69143</c:v>
                </c:pt>
                <c:pt idx="2861">
                  <c:v>21.701029999999999</c:v>
                </c:pt>
                <c:pt idx="2862">
                  <c:v>21.710640000000001</c:v>
                </c:pt>
                <c:pt idx="2863">
                  <c:v>21.72024</c:v>
                </c:pt>
                <c:pt idx="2864">
                  <c:v>21.729849999999999</c:v>
                </c:pt>
                <c:pt idx="2865">
                  <c:v>21.739460000000001</c:v>
                </c:pt>
                <c:pt idx="2866">
                  <c:v>21.74907</c:v>
                </c:pt>
                <c:pt idx="2867">
                  <c:v>21.758679999999998</c:v>
                </c:pt>
                <c:pt idx="2868">
                  <c:v>21.7683</c:v>
                </c:pt>
                <c:pt idx="2869">
                  <c:v>21.777920000000002</c:v>
                </c:pt>
                <c:pt idx="2870">
                  <c:v>21.78754</c:v>
                </c:pt>
                <c:pt idx="2871">
                  <c:v>21.797160000000002</c:v>
                </c:pt>
                <c:pt idx="2872">
                  <c:v>21.80678</c:v>
                </c:pt>
                <c:pt idx="2873">
                  <c:v>21.816410000000001</c:v>
                </c:pt>
                <c:pt idx="2874">
                  <c:v>21.826039999999999</c:v>
                </c:pt>
                <c:pt idx="2875">
                  <c:v>21.83567</c:v>
                </c:pt>
                <c:pt idx="2876">
                  <c:v>21.845300000000002</c:v>
                </c:pt>
                <c:pt idx="2877">
                  <c:v>21.85493</c:v>
                </c:pt>
                <c:pt idx="2878">
                  <c:v>21.864570000000001</c:v>
                </c:pt>
                <c:pt idx="2879">
                  <c:v>21.874210000000001</c:v>
                </c:pt>
                <c:pt idx="2880">
                  <c:v>21.883849999999999</c:v>
                </c:pt>
                <c:pt idx="2881">
                  <c:v>21.89349</c:v>
                </c:pt>
                <c:pt idx="2882">
                  <c:v>21.90314</c:v>
                </c:pt>
                <c:pt idx="2883">
                  <c:v>21.912780000000001</c:v>
                </c:pt>
                <c:pt idx="2884">
                  <c:v>21.922429999999999</c:v>
                </c:pt>
                <c:pt idx="2885">
                  <c:v>21.932089999999999</c:v>
                </c:pt>
                <c:pt idx="2886">
                  <c:v>21.941739999999999</c:v>
                </c:pt>
                <c:pt idx="2887">
                  <c:v>21.9514</c:v>
                </c:pt>
                <c:pt idx="2888">
                  <c:v>21.96105</c:v>
                </c:pt>
                <c:pt idx="2889">
                  <c:v>21.97071</c:v>
                </c:pt>
                <c:pt idx="2890">
                  <c:v>21.98038</c:v>
                </c:pt>
                <c:pt idx="2891">
                  <c:v>21.99004</c:v>
                </c:pt>
                <c:pt idx="2892">
                  <c:v>21.99971</c:v>
                </c:pt>
                <c:pt idx="2893">
                  <c:v>22.009370000000001</c:v>
                </c:pt>
                <c:pt idx="2894">
                  <c:v>22.01904</c:v>
                </c:pt>
                <c:pt idx="2895">
                  <c:v>22.02872</c:v>
                </c:pt>
                <c:pt idx="2896">
                  <c:v>22.03839</c:v>
                </c:pt>
                <c:pt idx="2897">
                  <c:v>22.048069999999999</c:v>
                </c:pt>
                <c:pt idx="2898">
                  <c:v>22.057749999999999</c:v>
                </c:pt>
                <c:pt idx="2899">
                  <c:v>22.067430000000002</c:v>
                </c:pt>
                <c:pt idx="2900">
                  <c:v>22.077110000000001</c:v>
                </c:pt>
                <c:pt idx="2901">
                  <c:v>22.0868</c:v>
                </c:pt>
                <c:pt idx="2902">
                  <c:v>22.096489999999999</c:v>
                </c:pt>
                <c:pt idx="2903">
                  <c:v>22.106179999999998</c:v>
                </c:pt>
                <c:pt idx="2904">
                  <c:v>22.115870000000001</c:v>
                </c:pt>
                <c:pt idx="2905">
                  <c:v>22.12556</c:v>
                </c:pt>
                <c:pt idx="2906">
                  <c:v>22.135259999999999</c:v>
                </c:pt>
                <c:pt idx="2907">
                  <c:v>22.144960000000001</c:v>
                </c:pt>
                <c:pt idx="2908">
                  <c:v>22.15466</c:v>
                </c:pt>
                <c:pt idx="2909">
                  <c:v>22.164359999999999</c:v>
                </c:pt>
                <c:pt idx="2910">
                  <c:v>22.174060000000001</c:v>
                </c:pt>
                <c:pt idx="2911">
                  <c:v>22.183769999999999</c:v>
                </c:pt>
                <c:pt idx="2912">
                  <c:v>22.193480000000001</c:v>
                </c:pt>
                <c:pt idx="2913">
                  <c:v>22.203189999999999</c:v>
                </c:pt>
                <c:pt idx="2914">
                  <c:v>22.212900000000001</c:v>
                </c:pt>
                <c:pt idx="2915">
                  <c:v>22.222619999999999</c:v>
                </c:pt>
                <c:pt idx="2916">
                  <c:v>22.232340000000001</c:v>
                </c:pt>
                <c:pt idx="2917">
                  <c:v>22.242059999999999</c:v>
                </c:pt>
                <c:pt idx="2918">
                  <c:v>22.25178</c:v>
                </c:pt>
                <c:pt idx="2919">
                  <c:v>22.261500000000002</c:v>
                </c:pt>
                <c:pt idx="2920">
                  <c:v>22.271229999999999</c:v>
                </c:pt>
                <c:pt idx="2921">
                  <c:v>22.28096</c:v>
                </c:pt>
                <c:pt idx="2922">
                  <c:v>22.290690000000001</c:v>
                </c:pt>
                <c:pt idx="2923">
                  <c:v>22.300419999999999</c:v>
                </c:pt>
                <c:pt idx="2924">
                  <c:v>22.31015</c:v>
                </c:pt>
                <c:pt idx="2925">
                  <c:v>22.319890000000001</c:v>
                </c:pt>
                <c:pt idx="2926">
                  <c:v>22.329630000000002</c:v>
                </c:pt>
                <c:pt idx="2927">
                  <c:v>22.339369999999999</c:v>
                </c:pt>
                <c:pt idx="2928">
                  <c:v>22.34911</c:v>
                </c:pt>
                <c:pt idx="2929">
                  <c:v>22.35886</c:v>
                </c:pt>
                <c:pt idx="2930">
                  <c:v>22.368600000000001</c:v>
                </c:pt>
                <c:pt idx="2931">
                  <c:v>22.378350000000001</c:v>
                </c:pt>
                <c:pt idx="2932">
                  <c:v>22.388100000000001</c:v>
                </c:pt>
                <c:pt idx="2933">
                  <c:v>22.397860000000001</c:v>
                </c:pt>
                <c:pt idx="2934">
                  <c:v>22.407609999999998</c:v>
                </c:pt>
                <c:pt idx="2935">
                  <c:v>22.417369999999998</c:v>
                </c:pt>
                <c:pt idx="2936">
                  <c:v>22.427129999999998</c:v>
                </c:pt>
                <c:pt idx="2937">
                  <c:v>22.436889999999998</c:v>
                </c:pt>
                <c:pt idx="2938">
                  <c:v>22.446660000000001</c:v>
                </c:pt>
                <c:pt idx="2939">
                  <c:v>22.456420000000001</c:v>
                </c:pt>
                <c:pt idx="2940">
                  <c:v>22.466190000000001</c:v>
                </c:pt>
                <c:pt idx="2941">
                  <c:v>22.475960000000001</c:v>
                </c:pt>
                <c:pt idx="2942">
                  <c:v>22.48573</c:v>
                </c:pt>
                <c:pt idx="2943">
                  <c:v>22.495509999999999</c:v>
                </c:pt>
                <c:pt idx="2944">
                  <c:v>22.505289999999999</c:v>
                </c:pt>
                <c:pt idx="2945">
                  <c:v>22.515059999999998</c:v>
                </c:pt>
                <c:pt idx="2946">
                  <c:v>22.524850000000001</c:v>
                </c:pt>
                <c:pt idx="2947">
                  <c:v>22.53463</c:v>
                </c:pt>
                <c:pt idx="2948">
                  <c:v>22.544409999999999</c:v>
                </c:pt>
                <c:pt idx="2949">
                  <c:v>22.554200000000002</c:v>
                </c:pt>
                <c:pt idx="2950">
                  <c:v>22.56399</c:v>
                </c:pt>
                <c:pt idx="2951">
                  <c:v>22.573779999999999</c:v>
                </c:pt>
                <c:pt idx="2952">
                  <c:v>22.583580000000001</c:v>
                </c:pt>
                <c:pt idx="2953">
                  <c:v>22.59337</c:v>
                </c:pt>
                <c:pt idx="2954">
                  <c:v>22.603169999999999</c:v>
                </c:pt>
                <c:pt idx="2955">
                  <c:v>22.612970000000001</c:v>
                </c:pt>
                <c:pt idx="2956">
                  <c:v>22.622769999999999</c:v>
                </c:pt>
                <c:pt idx="2957">
                  <c:v>22.632580000000001</c:v>
                </c:pt>
                <c:pt idx="2958">
                  <c:v>22.642379999999999</c:v>
                </c:pt>
                <c:pt idx="2959">
                  <c:v>22.652190000000001</c:v>
                </c:pt>
                <c:pt idx="2960">
                  <c:v>22.661999999999999</c:v>
                </c:pt>
                <c:pt idx="2961">
                  <c:v>22.67182</c:v>
                </c:pt>
                <c:pt idx="2962">
                  <c:v>22.681629999999998</c:v>
                </c:pt>
                <c:pt idx="2963">
                  <c:v>22.69145</c:v>
                </c:pt>
                <c:pt idx="2964">
                  <c:v>22.701270000000001</c:v>
                </c:pt>
                <c:pt idx="2965">
                  <c:v>22.711089999999999</c:v>
                </c:pt>
                <c:pt idx="2966">
                  <c:v>22.72091</c:v>
                </c:pt>
                <c:pt idx="2967">
                  <c:v>22.730740000000001</c:v>
                </c:pt>
                <c:pt idx="2968">
                  <c:v>22.740570000000002</c:v>
                </c:pt>
                <c:pt idx="2969">
                  <c:v>22.750399999999999</c:v>
                </c:pt>
                <c:pt idx="2970">
                  <c:v>22.76023</c:v>
                </c:pt>
                <c:pt idx="2971">
                  <c:v>22.770060000000001</c:v>
                </c:pt>
                <c:pt idx="2972">
                  <c:v>22.779900000000001</c:v>
                </c:pt>
                <c:pt idx="2973">
                  <c:v>22.789739999999998</c:v>
                </c:pt>
                <c:pt idx="2974">
                  <c:v>22.799579999999999</c:v>
                </c:pt>
                <c:pt idx="2975">
                  <c:v>22.809419999999999</c:v>
                </c:pt>
                <c:pt idx="2976">
                  <c:v>22.819269999999999</c:v>
                </c:pt>
                <c:pt idx="2977">
                  <c:v>22.82911</c:v>
                </c:pt>
                <c:pt idx="2978">
                  <c:v>22.83896</c:v>
                </c:pt>
                <c:pt idx="2979">
                  <c:v>22.84881</c:v>
                </c:pt>
                <c:pt idx="2980">
                  <c:v>22.85867</c:v>
                </c:pt>
                <c:pt idx="2981">
                  <c:v>22.86852</c:v>
                </c:pt>
                <c:pt idx="2982">
                  <c:v>22.87838</c:v>
                </c:pt>
                <c:pt idx="2983">
                  <c:v>22.88824</c:v>
                </c:pt>
                <c:pt idx="2984">
                  <c:v>22.898099999999999</c:v>
                </c:pt>
                <c:pt idx="2985">
                  <c:v>22.907959999999999</c:v>
                </c:pt>
                <c:pt idx="2986">
                  <c:v>22.917829999999999</c:v>
                </c:pt>
                <c:pt idx="2987">
                  <c:v>22.927700000000002</c:v>
                </c:pt>
                <c:pt idx="2988">
                  <c:v>22.937570000000001</c:v>
                </c:pt>
                <c:pt idx="2989">
                  <c:v>22.94744</c:v>
                </c:pt>
                <c:pt idx="2990">
                  <c:v>22.957319999999999</c:v>
                </c:pt>
                <c:pt idx="2991">
                  <c:v>22.967189999999999</c:v>
                </c:pt>
                <c:pt idx="2992">
                  <c:v>22.977070000000001</c:v>
                </c:pt>
                <c:pt idx="2993">
                  <c:v>22.98695</c:v>
                </c:pt>
                <c:pt idx="2994">
                  <c:v>22.996839999999999</c:v>
                </c:pt>
                <c:pt idx="2995">
                  <c:v>23.006720000000001</c:v>
                </c:pt>
                <c:pt idx="2996">
                  <c:v>23.01661</c:v>
                </c:pt>
                <c:pt idx="2997">
                  <c:v>23.026499999999999</c:v>
                </c:pt>
                <c:pt idx="2998">
                  <c:v>23.036390000000001</c:v>
                </c:pt>
                <c:pt idx="2999">
                  <c:v>23.046279999999999</c:v>
                </c:pt>
                <c:pt idx="3000">
                  <c:v>23.056180000000001</c:v>
                </c:pt>
                <c:pt idx="3001">
                  <c:v>23.066079999999999</c:v>
                </c:pt>
                <c:pt idx="3002">
                  <c:v>23.075980000000001</c:v>
                </c:pt>
                <c:pt idx="3003">
                  <c:v>23.08588</c:v>
                </c:pt>
                <c:pt idx="3004">
                  <c:v>23.095780000000001</c:v>
                </c:pt>
                <c:pt idx="3005">
                  <c:v>23.105689999999999</c:v>
                </c:pt>
                <c:pt idx="3006">
                  <c:v>23.115600000000001</c:v>
                </c:pt>
                <c:pt idx="3007">
                  <c:v>23.125509999999998</c:v>
                </c:pt>
                <c:pt idx="3008">
                  <c:v>23.13542</c:v>
                </c:pt>
                <c:pt idx="3009">
                  <c:v>23.145340000000001</c:v>
                </c:pt>
                <c:pt idx="3010">
                  <c:v>23.155249999999999</c:v>
                </c:pt>
                <c:pt idx="3011">
                  <c:v>23.16517</c:v>
                </c:pt>
                <c:pt idx="3012">
                  <c:v>23.175090000000001</c:v>
                </c:pt>
                <c:pt idx="3013">
                  <c:v>23.185020000000002</c:v>
                </c:pt>
                <c:pt idx="3014">
                  <c:v>23.194939999999999</c:v>
                </c:pt>
                <c:pt idx="3015">
                  <c:v>23.20487</c:v>
                </c:pt>
                <c:pt idx="3016">
                  <c:v>23.2148</c:v>
                </c:pt>
                <c:pt idx="3017">
                  <c:v>23.224730000000001</c:v>
                </c:pt>
                <c:pt idx="3018">
                  <c:v>23.234670000000001</c:v>
                </c:pt>
                <c:pt idx="3019">
                  <c:v>23.244599999999998</c:v>
                </c:pt>
                <c:pt idx="3020">
                  <c:v>23.254539999999999</c:v>
                </c:pt>
                <c:pt idx="3021">
                  <c:v>23.264479999999999</c:v>
                </c:pt>
                <c:pt idx="3022">
                  <c:v>23.274419999999999</c:v>
                </c:pt>
                <c:pt idx="3023">
                  <c:v>23.284369999999999</c:v>
                </c:pt>
                <c:pt idx="3024">
                  <c:v>23.294319999999999</c:v>
                </c:pt>
                <c:pt idx="3025">
                  <c:v>23.304259999999999</c:v>
                </c:pt>
                <c:pt idx="3026">
                  <c:v>23.314209999999999</c:v>
                </c:pt>
                <c:pt idx="3027">
                  <c:v>23.324169999999999</c:v>
                </c:pt>
                <c:pt idx="3028">
                  <c:v>23.334119999999999</c:v>
                </c:pt>
                <c:pt idx="3029">
                  <c:v>23.344080000000002</c:v>
                </c:pt>
                <c:pt idx="3030">
                  <c:v>23.354040000000001</c:v>
                </c:pt>
                <c:pt idx="3031">
                  <c:v>23.364000000000001</c:v>
                </c:pt>
                <c:pt idx="3032">
                  <c:v>23.37397</c:v>
                </c:pt>
                <c:pt idx="3033">
                  <c:v>23.383929999999999</c:v>
                </c:pt>
                <c:pt idx="3034">
                  <c:v>23.393899999999999</c:v>
                </c:pt>
                <c:pt idx="3035">
                  <c:v>23.403870000000001</c:v>
                </c:pt>
                <c:pt idx="3036">
                  <c:v>23.41384</c:v>
                </c:pt>
                <c:pt idx="3037">
                  <c:v>23.423819999999999</c:v>
                </c:pt>
                <c:pt idx="3038">
                  <c:v>23.433789999999998</c:v>
                </c:pt>
                <c:pt idx="3039">
                  <c:v>23.443770000000001</c:v>
                </c:pt>
                <c:pt idx="3040">
                  <c:v>23.453749999999999</c:v>
                </c:pt>
                <c:pt idx="3041">
                  <c:v>23.463740000000001</c:v>
                </c:pt>
                <c:pt idx="3042">
                  <c:v>23.47372</c:v>
                </c:pt>
                <c:pt idx="3043">
                  <c:v>23.483709999999999</c:v>
                </c:pt>
                <c:pt idx="3044">
                  <c:v>23.4937</c:v>
                </c:pt>
                <c:pt idx="3045">
                  <c:v>23.503689999999999</c:v>
                </c:pt>
                <c:pt idx="3046">
                  <c:v>23.513680000000001</c:v>
                </c:pt>
                <c:pt idx="3047">
                  <c:v>23.523679999999999</c:v>
                </c:pt>
                <c:pt idx="3048">
                  <c:v>23.53368</c:v>
                </c:pt>
                <c:pt idx="3049">
                  <c:v>23.543669999999999</c:v>
                </c:pt>
                <c:pt idx="3050">
                  <c:v>23.55368</c:v>
                </c:pt>
                <c:pt idx="3051">
                  <c:v>23.563680000000002</c:v>
                </c:pt>
                <c:pt idx="3052">
                  <c:v>23.573689999999999</c:v>
                </c:pt>
                <c:pt idx="3053">
                  <c:v>23.5837</c:v>
                </c:pt>
                <c:pt idx="3054">
                  <c:v>23.593710000000002</c:v>
                </c:pt>
                <c:pt idx="3055">
                  <c:v>23.603719999999999</c:v>
                </c:pt>
                <c:pt idx="3056">
                  <c:v>23.61373</c:v>
                </c:pt>
                <c:pt idx="3057">
                  <c:v>23.623750000000001</c:v>
                </c:pt>
                <c:pt idx="3058">
                  <c:v>23.633769999999998</c:v>
                </c:pt>
                <c:pt idx="3059">
                  <c:v>23.643789999999999</c:v>
                </c:pt>
                <c:pt idx="3060">
                  <c:v>23.65381</c:v>
                </c:pt>
                <c:pt idx="3061">
                  <c:v>23.66384</c:v>
                </c:pt>
                <c:pt idx="3062">
                  <c:v>23.673870000000001</c:v>
                </c:pt>
                <c:pt idx="3063">
                  <c:v>23.683900000000001</c:v>
                </c:pt>
                <c:pt idx="3064">
                  <c:v>23.693930000000002</c:v>
                </c:pt>
                <c:pt idx="3065">
                  <c:v>23.703959999999999</c:v>
                </c:pt>
                <c:pt idx="3066">
                  <c:v>23.713999999999999</c:v>
                </c:pt>
                <c:pt idx="3067">
                  <c:v>23.724039999999999</c:v>
                </c:pt>
                <c:pt idx="3068">
                  <c:v>23.734079999999999</c:v>
                </c:pt>
                <c:pt idx="3069">
                  <c:v>23.744119999999999</c:v>
                </c:pt>
                <c:pt idx="3070">
                  <c:v>23.754159999999999</c:v>
                </c:pt>
                <c:pt idx="3071">
                  <c:v>23.764209999999999</c:v>
                </c:pt>
                <c:pt idx="3072">
                  <c:v>23.774260000000002</c:v>
                </c:pt>
                <c:pt idx="3073">
                  <c:v>23.784310000000001</c:v>
                </c:pt>
                <c:pt idx="3074">
                  <c:v>23.794360000000001</c:v>
                </c:pt>
                <c:pt idx="3075">
                  <c:v>23.80442</c:v>
                </c:pt>
                <c:pt idx="3076">
                  <c:v>23.81447</c:v>
                </c:pt>
                <c:pt idx="3077">
                  <c:v>23.824529999999999</c:v>
                </c:pt>
                <c:pt idx="3078">
                  <c:v>23.834599999999998</c:v>
                </c:pt>
                <c:pt idx="3079">
                  <c:v>23.844660000000001</c:v>
                </c:pt>
                <c:pt idx="3080">
                  <c:v>23.85472</c:v>
                </c:pt>
                <c:pt idx="3081">
                  <c:v>23.864789999999999</c:v>
                </c:pt>
                <c:pt idx="3082">
                  <c:v>23.874860000000002</c:v>
                </c:pt>
                <c:pt idx="3083">
                  <c:v>23.88494</c:v>
                </c:pt>
                <c:pt idx="3084">
                  <c:v>23.895009999999999</c:v>
                </c:pt>
                <c:pt idx="3085">
                  <c:v>23.905090000000001</c:v>
                </c:pt>
                <c:pt idx="3086">
                  <c:v>23.91516</c:v>
                </c:pt>
                <c:pt idx="3087">
                  <c:v>23.925249999999998</c:v>
                </c:pt>
                <c:pt idx="3088">
                  <c:v>23.93533</c:v>
                </c:pt>
                <c:pt idx="3089">
                  <c:v>23.945409999999999</c:v>
                </c:pt>
                <c:pt idx="3090">
                  <c:v>23.955500000000001</c:v>
                </c:pt>
                <c:pt idx="3091">
                  <c:v>23.965589999999999</c:v>
                </c:pt>
                <c:pt idx="3092">
                  <c:v>23.975680000000001</c:v>
                </c:pt>
                <c:pt idx="3093">
                  <c:v>23.985769999999999</c:v>
                </c:pt>
                <c:pt idx="3094">
                  <c:v>23.99587</c:v>
                </c:pt>
                <c:pt idx="3095">
                  <c:v>24.005970000000001</c:v>
                </c:pt>
                <c:pt idx="3096">
                  <c:v>24.016069999999999</c:v>
                </c:pt>
                <c:pt idx="3097">
                  <c:v>24.02617</c:v>
                </c:pt>
                <c:pt idx="3098">
                  <c:v>24.036269999999998</c:v>
                </c:pt>
                <c:pt idx="3099">
                  <c:v>24.046379999999999</c:v>
                </c:pt>
                <c:pt idx="3100">
                  <c:v>24.05649</c:v>
                </c:pt>
                <c:pt idx="3101">
                  <c:v>24.066600000000001</c:v>
                </c:pt>
                <c:pt idx="3102">
                  <c:v>24.076709999999999</c:v>
                </c:pt>
                <c:pt idx="3103">
                  <c:v>24.086819999999999</c:v>
                </c:pt>
                <c:pt idx="3104">
                  <c:v>24.09694</c:v>
                </c:pt>
                <c:pt idx="3105">
                  <c:v>24.107060000000001</c:v>
                </c:pt>
                <c:pt idx="3106">
                  <c:v>24.117180000000001</c:v>
                </c:pt>
                <c:pt idx="3107">
                  <c:v>24.127300000000002</c:v>
                </c:pt>
                <c:pt idx="3108">
                  <c:v>24.137429999999998</c:v>
                </c:pt>
                <c:pt idx="3109">
                  <c:v>24.147549999999999</c:v>
                </c:pt>
                <c:pt idx="3110">
                  <c:v>24.157679999999999</c:v>
                </c:pt>
                <c:pt idx="3111">
                  <c:v>24.167819999999999</c:v>
                </c:pt>
                <c:pt idx="3112">
                  <c:v>24.177949999999999</c:v>
                </c:pt>
                <c:pt idx="3113">
                  <c:v>24.188089999999999</c:v>
                </c:pt>
                <c:pt idx="3114">
                  <c:v>24.198219999999999</c:v>
                </c:pt>
                <c:pt idx="3115">
                  <c:v>24.208359999999999</c:v>
                </c:pt>
                <c:pt idx="3116">
                  <c:v>24.218509999999998</c:v>
                </c:pt>
                <c:pt idx="3117">
                  <c:v>24.228649999999998</c:v>
                </c:pt>
                <c:pt idx="3118">
                  <c:v>24.238800000000001</c:v>
                </c:pt>
                <c:pt idx="3119">
                  <c:v>24.248950000000001</c:v>
                </c:pt>
                <c:pt idx="3120">
                  <c:v>24.2591</c:v>
                </c:pt>
                <c:pt idx="3121">
                  <c:v>24.26925</c:v>
                </c:pt>
                <c:pt idx="3122">
                  <c:v>24.279399999999999</c:v>
                </c:pt>
                <c:pt idx="3123">
                  <c:v>24.289560000000002</c:v>
                </c:pt>
                <c:pt idx="3124">
                  <c:v>24.299720000000001</c:v>
                </c:pt>
                <c:pt idx="3125">
                  <c:v>24.30988</c:v>
                </c:pt>
                <c:pt idx="3126">
                  <c:v>24.320049999999998</c:v>
                </c:pt>
                <c:pt idx="3127">
                  <c:v>24.330210000000001</c:v>
                </c:pt>
                <c:pt idx="3128">
                  <c:v>24.34038</c:v>
                </c:pt>
                <c:pt idx="3129">
                  <c:v>24.350549999999998</c:v>
                </c:pt>
                <c:pt idx="3130">
                  <c:v>24.360720000000001</c:v>
                </c:pt>
                <c:pt idx="3131">
                  <c:v>24.370889999999999</c:v>
                </c:pt>
                <c:pt idx="3132">
                  <c:v>24.381070000000001</c:v>
                </c:pt>
                <c:pt idx="3133">
                  <c:v>24.391249999999999</c:v>
                </c:pt>
                <c:pt idx="3134">
                  <c:v>24.401430000000001</c:v>
                </c:pt>
                <c:pt idx="3135">
                  <c:v>24.41161</c:v>
                </c:pt>
                <c:pt idx="3136">
                  <c:v>24.421800000000001</c:v>
                </c:pt>
                <c:pt idx="3137">
                  <c:v>24.431979999999999</c:v>
                </c:pt>
                <c:pt idx="3138">
                  <c:v>24.442170000000001</c:v>
                </c:pt>
                <c:pt idx="3139">
                  <c:v>24.452359999999999</c:v>
                </c:pt>
                <c:pt idx="3140">
                  <c:v>24.46256</c:v>
                </c:pt>
                <c:pt idx="3141">
                  <c:v>24.472750000000001</c:v>
                </c:pt>
                <c:pt idx="3142">
                  <c:v>24.482949999999999</c:v>
                </c:pt>
                <c:pt idx="3143">
                  <c:v>24.49315</c:v>
                </c:pt>
                <c:pt idx="3144">
                  <c:v>24.503350000000001</c:v>
                </c:pt>
                <c:pt idx="3145">
                  <c:v>24.513549999999999</c:v>
                </c:pt>
                <c:pt idx="3146">
                  <c:v>24.523759999999999</c:v>
                </c:pt>
                <c:pt idx="3147">
                  <c:v>24.53397</c:v>
                </c:pt>
                <c:pt idx="3148">
                  <c:v>24.544180000000001</c:v>
                </c:pt>
                <c:pt idx="3149">
                  <c:v>24.554390000000001</c:v>
                </c:pt>
                <c:pt idx="3150">
                  <c:v>24.564599999999999</c:v>
                </c:pt>
                <c:pt idx="3151">
                  <c:v>24.574819999999999</c:v>
                </c:pt>
                <c:pt idx="3152">
                  <c:v>24.585039999999999</c:v>
                </c:pt>
                <c:pt idx="3153">
                  <c:v>24.59526</c:v>
                </c:pt>
                <c:pt idx="3154">
                  <c:v>24.60548</c:v>
                </c:pt>
                <c:pt idx="3155">
                  <c:v>24.61571</c:v>
                </c:pt>
                <c:pt idx="3156">
                  <c:v>24.62594</c:v>
                </c:pt>
                <c:pt idx="3157">
                  <c:v>24.63617</c:v>
                </c:pt>
                <c:pt idx="3158">
                  <c:v>24.6464</c:v>
                </c:pt>
                <c:pt idx="3159">
                  <c:v>24.65663</c:v>
                </c:pt>
                <c:pt idx="3160">
                  <c:v>24.666869999999999</c:v>
                </c:pt>
                <c:pt idx="3161">
                  <c:v>24.677099999999999</c:v>
                </c:pt>
                <c:pt idx="3162">
                  <c:v>24.687339999999999</c:v>
                </c:pt>
                <c:pt idx="3163">
                  <c:v>24.697590000000002</c:v>
                </c:pt>
                <c:pt idx="3164">
                  <c:v>24.707830000000001</c:v>
                </c:pt>
                <c:pt idx="3165">
                  <c:v>24.718070000000001</c:v>
                </c:pt>
                <c:pt idx="3166">
                  <c:v>24.72832</c:v>
                </c:pt>
                <c:pt idx="3167">
                  <c:v>24.738569999999999</c:v>
                </c:pt>
                <c:pt idx="3168">
                  <c:v>24.748830000000002</c:v>
                </c:pt>
                <c:pt idx="3169">
                  <c:v>24.759080000000001</c:v>
                </c:pt>
                <c:pt idx="3170">
                  <c:v>24.76934</c:v>
                </c:pt>
                <c:pt idx="3171">
                  <c:v>24.779599999999999</c:v>
                </c:pt>
                <c:pt idx="3172">
                  <c:v>24.789860000000001</c:v>
                </c:pt>
                <c:pt idx="3173">
                  <c:v>24.80012</c:v>
                </c:pt>
                <c:pt idx="3174">
                  <c:v>24.810390000000002</c:v>
                </c:pt>
                <c:pt idx="3175">
                  <c:v>24.82066</c:v>
                </c:pt>
                <c:pt idx="3176">
                  <c:v>24.830919999999999</c:v>
                </c:pt>
                <c:pt idx="3177">
                  <c:v>24.841200000000001</c:v>
                </c:pt>
                <c:pt idx="3178">
                  <c:v>24.851469999999999</c:v>
                </c:pt>
                <c:pt idx="3179">
                  <c:v>24.861750000000001</c:v>
                </c:pt>
                <c:pt idx="3180">
                  <c:v>24.872019999999999</c:v>
                </c:pt>
                <c:pt idx="3181">
                  <c:v>24.88231</c:v>
                </c:pt>
                <c:pt idx="3182">
                  <c:v>24.892589999999998</c:v>
                </c:pt>
                <c:pt idx="3183">
                  <c:v>24.90287</c:v>
                </c:pt>
                <c:pt idx="3184">
                  <c:v>24.913160000000001</c:v>
                </c:pt>
                <c:pt idx="3185">
                  <c:v>24.923449999999999</c:v>
                </c:pt>
                <c:pt idx="3186">
                  <c:v>24.93374</c:v>
                </c:pt>
                <c:pt idx="3187">
                  <c:v>24.944030000000001</c:v>
                </c:pt>
                <c:pt idx="3188">
                  <c:v>24.954329999999999</c:v>
                </c:pt>
                <c:pt idx="3189">
                  <c:v>24.96462</c:v>
                </c:pt>
                <c:pt idx="3190">
                  <c:v>24.974920000000001</c:v>
                </c:pt>
                <c:pt idx="3191">
                  <c:v>24.985220000000002</c:v>
                </c:pt>
                <c:pt idx="3192">
                  <c:v>24.995529999999999</c:v>
                </c:pt>
                <c:pt idx="3193">
                  <c:v>25.00583</c:v>
                </c:pt>
                <c:pt idx="3194">
                  <c:v>25.01614</c:v>
                </c:pt>
                <c:pt idx="3195">
                  <c:v>25.026450000000001</c:v>
                </c:pt>
                <c:pt idx="3196">
                  <c:v>25.036760000000001</c:v>
                </c:pt>
                <c:pt idx="3197">
                  <c:v>25.047080000000001</c:v>
                </c:pt>
                <c:pt idx="3198">
                  <c:v>25.057390000000002</c:v>
                </c:pt>
                <c:pt idx="3199">
                  <c:v>25.067710000000002</c:v>
                </c:pt>
                <c:pt idx="3200">
                  <c:v>25.078029999999998</c:v>
                </c:pt>
                <c:pt idx="3201">
                  <c:v>25.088360000000002</c:v>
                </c:pt>
                <c:pt idx="3202">
                  <c:v>25.098680000000002</c:v>
                </c:pt>
                <c:pt idx="3203">
                  <c:v>25.109010000000001</c:v>
                </c:pt>
                <c:pt idx="3204">
                  <c:v>25.119340000000001</c:v>
                </c:pt>
                <c:pt idx="3205">
                  <c:v>25.129670000000001</c:v>
                </c:pt>
                <c:pt idx="3206">
                  <c:v>25.14</c:v>
                </c:pt>
                <c:pt idx="3207">
                  <c:v>25.15034</c:v>
                </c:pt>
                <c:pt idx="3208">
                  <c:v>25.160679999999999</c:v>
                </c:pt>
                <c:pt idx="3209">
                  <c:v>25.171009999999999</c:v>
                </c:pt>
                <c:pt idx="3210">
                  <c:v>25.181360000000002</c:v>
                </c:pt>
                <c:pt idx="3211">
                  <c:v>25.191700000000001</c:v>
                </c:pt>
                <c:pt idx="3212">
                  <c:v>25.20205</c:v>
                </c:pt>
                <c:pt idx="3213">
                  <c:v>25.212389999999999</c:v>
                </c:pt>
                <c:pt idx="3214">
                  <c:v>25.222750000000001</c:v>
                </c:pt>
                <c:pt idx="3215">
                  <c:v>25.2331</c:v>
                </c:pt>
                <c:pt idx="3216">
                  <c:v>25.243449999999999</c:v>
                </c:pt>
                <c:pt idx="3217">
                  <c:v>25.253810000000001</c:v>
                </c:pt>
                <c:pt idx="3218">
                  <c:v>25.26417</c:v>
                </c:pt>
                <c:pt idx="3219">
                  <c:v>25.274529999999999</c:v>
                </c:pt>
                <c:pt idx="3220">
                  <c:v>25.284890000000001</c:v>
                </c:pt>
                <c:pt idx="3221">
                  <c:v>25.295259999999999</c:v>
                </c:pt>
                <c:pt idx="3222">
                  <c:v>25.305620000000001</c:v>
                </c:pt>
                <c:pt idx="3223">
                  <c:v>25.315989999999999</c:v>
                </c:pt>
                <c:pt idx="3224">
                  <c:v>25.326370000000001</c:v>
                </c:pt>
                <c:pt idx="3225">
                  <c:v>25.336739999999999</c:v>
                </c:pt>
                <c:pt idx="3226">
                  <c:v>25.347110000000001</c:v>
                </c:pt>
                <c:pt idx="3227">
                  <c:v>25.357489999999999</c:v>
                </c:pt>
                <c:pt idx="3228">
                  <c:v>25.36787</c:v>
                </c:pt>
                <c:pt idx="3229">
                  <c:v>25.378260000000001</c:v>
                </c:pt>
                <c:pt idx="3230">
                  <c:v>25.388639999999999</c:v>
                </c:pt>
                <c:pt idx="3231">
                  <c:v>25.39903</c:v>
                </c:pt>
                <c:pt idx="3232">
                  <c:v>25.409410000000001</c:v>
                </c:pt>
                <c:pt idx="3233">
                  <c:v>25.419809999999998</c:v>
                </c:pt>
                <c:pt idx="3234">
                  <c:v>25.430199999999999</c:v>
                </c:pt>
                <c:pt idx="3235">
                  <c:v>25.44059</c:v>
                </c:pt>
                <c:pt idx="3236">
                  <c:v>25.450990000000001</c:v>
                </c:pt>
                <c:pt idx="3237">
                  <c:v>25.461390000000002</c:v>
                </c:pt>
                <c:pt idx="3238">
                  <c:v>25.471789999999999</c:v>
                </c:pt>
                <c:pt idx="3239">
                  <c:v>25.482189999999999</c:v>
                </c:pt>
                <c:pt idx="3240">
                  <c:v>25.492599999999999</c:v>
                </c:pt>
                <c:pt idx="3241">
                  <c:v>25.50301</c:v>
                </c:pt>
                <c:pt idx="3242">
                  <c:v>25.51342</c:v>
                </c:pt>
                <c:pt idx="3243">
                  <c:v>25.52383</c:v>
                </c:pt>
                <c:pt idx="3244">
                  <c:v>25.53424</c:v>
                </c:pt>
                <c:pt idx="3245">
                  <c:v>25.54466</c:v>
                </c:pt>
                <c:pt idx="3246">
                  <c:v>25.55508</c:v>
                </c:pt>
                <c:pt idx="3247">
                  <c:v>25.5655</c:v>
                </c:pt>
                <c:pt idx="3248">
                  <c:v>25.57592</c:v>
                </c:pt>
                <c:pt idx="3249">
                  <c:v>25.586349999999999</c:v>
                </c:pt>
                <c:pt idx="3250">
                  <c:v>25.596769999999999</c:v>
                </c:pt>
                <c:pt idx="3251">
                  <c:v>25.607199999999999</c:v>
                </c:pt>
                <c:pt idx="3252">
                  <c:v>25.617629999999998</c:v>
                </c:pt>
                <c:pt idx="3253">
                  <c:v>25.628070000000001</c:v>
                </c:pt>
                <c:pt idx="3254">
                  <c:v>25.638500000000001</c:v>
                </c:pt>
                <c:pt idx="3255">
                  <c:v>25.64894</c:v>
                </c:pt>
                <c:pt idx="3256">
                  <c:v>25.659379999999999</c:v>
                </c:pt>
                <c:pt idx="3257">
                  <c:v>25.669820000000001</c:v>
                </c:pt>
                <c:pt idx="3258">
                  <c:v>25.680260000000001</c:v>
                </c:pt>
                <c:pt idx="3259">
                  <c:v>25.690709999999999</c:v>
                </c:pt>
                <c:pt idx="3260">
                  <c:v>25.701160000000002</c:v>
                </c:pt>
                <c:pt idx="3261">
                  <c:v>25.71161</c:v>
                </c:pt>
                <c:pt idx="3262">
                  <c:v>25.722059999999999</c:v>
                </c:pt>
                <c:pt idx="3263">
                  <c:v>25.732520000000001</c:v>
                </c:pt>
                <c:pt idx="3264">
                  <c:v>25.74297</c:v>
                </c:pt>
                <c:pt idx="3265">
                  <c:v>25.753430000000002</c:v>
                </c:pt>
                <c:pt idx="3266">
                  <c:v>25.76389</c:v>
                </c:pt>
                <c:pt idx="3267">
                  <c:v>25.774349999999998</c:v>
                </c:pt>
                <c:pt idx="3268">
                  <c:v>25.78482</c:v>
                </c:pt>
                <c:pt idx="3269">
                  <c:v>25.795290000000001</c:v>
                </c:pt>
                <c:pt idx="3270">
                  <c:v>25.805759999999999</c:v>
                </c:pt>
                <c:pt idx="3271">
                  <c:v>25.816230000000001</c:v>
                </c:pt>
                <c:pt idx="3272">
                  <c:v>25.826699999999999</c:v>
                </c:pt>
                <c:pt idx="3273">
                  <c:v>25.83718</c:v>
                </c:pt>
                <c:pt idx="3274">
                  <c:v>25.847650000000002</c:v>
                </c:pt>
                <c:pt idx="3275">
                  <c:v>25.858129999999999</c:v>
                </c:pt>
                <c:pt idx="3276">
                  <c:v>25.86862</c:v>
                </c:pt>
                <c:pt idx="3277">
                  <c:v>25.879100000000001</c:v>
                </c:pt>
                <c:pt idx="3278">
                  <c:v>25.889589999999998</c:v>
                </c:pt>
                <c:pt idx="3279">
                  <c:v>25.900069999999999</c:v>
                </c:pt>
                <c:pt idx="3280">
                  <c:v>25.91057</c:v>
                </c:pt>
                <c:pt idx="3281">
                  <c:v>25.921060000000001</c:v>
                </c:pt>
                <c:pt idx="3282">
                  <c:v>25.931550000000001</c:v>
                </c:pt>
                <c:pt idx="3283">
                  <c:v>25.942049999999998</c:v>
                </c:pt>
                <c:pt idx="3284">
                  <c:v>25.952549999999999</c:v>
                </c:pt>
                <c:pt idx="3285">
                  <c:v>25.963049999999999</c:v>
                </c:pt>
                <c:pt idx="3286">
                  <c:v>25.973549999999999</c:v>
                </c:pt>
                <c:pt idx="3287">
                  <c:v>25.984059999999999</c:v>
                </c:pt>
                <c:pt idx="3288">
                  <c:v>25.99457</c:v>
                </c:pt>
                <c:pt idx="3289">
                  <c:v>26.00508</c:v>
                </c:pt>
                <c:pt idx="3290">
                  <c:v>26.01559</c:v>
                </c:pt>
                <c:pt idx="3291">
                  <c:v>26.0261</c:v>
                </c:pt>
                <c:pt idx="3292">
                  <c:v>26.036619999999999</c:v>
                </c:pt>
                <c:pt idx="3293">
                  <c:v>26.047139999999999</c:v>
                </c:pt>
                <c:pt idx="3294">
                  <c:v>26.057659999999998</c:v>
                </c:pt>
                <c:pt idx="3295">
                  <c:v>26.068180000000002</c:v>
                </c:pt>
                <c:pt idx="3296">
                  <c:v>26.078700000000001</c:v>
                </c:pt>
                <c:pt idx="3297">
                  <c:v>26.089230000000001</c:v>
                </c:pt>
                <c:pt idx="3298">
                  <c:v>26.09976</c:v>
                </c:pt>
                <c:pt idx="3299">
                  <c:v>26.110289999999999</c:v>
                </c:pt>
                <c:pt idx="3300">
                  <c:v>26.120819999999998</c:v>
                </c:pt>
                <c:pt idx="3301">
                  <c:v>26.131360000000001</c:v>
                </c:pt>
                <c:pt idx="3302">
                  <c:v>26.1419</c:v>
                </c:pt>
                <c:pt idx="3303">
                  <c:v>26.152429999999999</c:v>
                </c:pt>
                <c:pt idx="3304">
                  <c:v>26.162980000000001</c:v>
                </c:pt>
                <c:pt idx="3305">
                  <c:v>26.17352</c:v>
                </c:pt>
                <c:pt idx="3306">
                  <c:v>26.184059999999999</c:v>
                </c:pt>
                <c:pt idx="3307">
                  <c:v>26.194610000000001</c:v>
                </c:pt>
                <c:pt idx="3308">
                  <c:v>26.205159999999999</c:v>
                </c:pt>
                <c:pt idx="3309">
                  <c:v>26.215720000000001</c:v>
                </c:pt>
                <c:pt idx="3310">
                  <c:v>26.22627</c:v>
                </c:pt>
                <c:pt idx="3311">
                  <c:v>26.236830000000001</c:v>
                </c:pt>
                <c:pt idx="3312">
                  <c:v>26.247389999999999</c:v>
                </c:pt>
                <c:pt idx="3313">
                  <c:v>26.257950000000001</c:v>
                </c:pt>
                <c:pt idx="3314">
                  <c:v>26.268509999999999</c:v>
                </c:pt>
                <c:pt idx="3315">
                  <c:v>26.279070000000001</c:v>
                </c:pt>
                <c:pt idx="3316">
                  <c:v>26.289639999999999</c:v>
                </c:pt>
                <c:pt idx="3317">
                  <c:v>26.30021</c:v>
                </c:pt>
                <c:pt idx="3318">
                  <c:v>26.310780000000001</c:v>
                </c:pt>
                <c:pt idx="3319">
                  <c:v>26.321349999999999</c:v>
                </c:pt>
                <c:pt idx="3320">
                  <c:v>26.33193</c:v>
                </c:pt>
                <c:pt idx="3321">
                  <c:v>26.342510000000001</c:v>
                </c:pt>
                <c:pt idx="3322">
                  <c:v>26.353090000000002</c:v>
                </c:pt>
                <c:pt idx="3323">
                  <c:v>26.363669999999999</c:v>
                </c:pt>
                <c:pt idx="3324">
                  <c:v>26.37425</c:v>
                </c:pt>
                <c:pt idx="3325">
                  <c:v>26.384840000000001</c:v>
                </c:pt>
                <c:pt idx="3326">
                  <c:v>26.395430000000001</c:v>
                </c:pt>
                <c:pt idx="3327">
                  <c:v>26.406020000000002</c:v>
                </c:pt>
                <c:pt idx="3328">
                  <c:v>26.416609999999999</c:v>
                </c:pt>
                <c:pt idx="3329">
                  <c:v>26.427199999999999</c:v>
                </c:pt>
                <c:pt idx="3330">
                  <c:v>26.437799999999999</c:v>
                </c:pt>
                <c:pt idx="3331">
                  <c:v>26.448399999999999</c:v>
                </c:pt>
                <c:pt idx="3332">
                  <c:v>26.459</c:v>
                </c:pt>
                <c:pt idx="3333">
                  <c:v>26.4696</c:v>
                </c:pt>
                <c:pt idx="3334">
                  <c:v>26.48021</c:v>
                </c:pt>
                <c:pt idx="3335">
                  <c:v>26.490819999999999</c:v>
                </c:pt>
                <c:pt idx="3336">
                  <c:v>26.501429999999999</c:v>
                </c:pt>
                <c:pt idx="3337">
                  <c:v>26.512039999999999</c:v>
                </c:pt>
                <c:pt idx="3338">
                  <c:v>26.522649999999999</c:v>
                </c:pt>
                <c:pt idx="3339">
                  <c:v>26.533270000000002</c:v>
                </c:pt>
                <c:pt idx="3340">
                  <c:v>26.543890000000001</c:v>
                </c:pt>
                <c:pt idx="3341">
                  <c:v>26.554510000000001</c:v>
                </c:pt>
                <c:pt idx="3342">
                  <c:v>26.56513</c:v>
                </c:pt>
                <c:pt idx="3343">
                  <c:v>26.575749999999999</c:v>
                </c:pt>
                <c:pt idx="3344">
                  <c:v>26.586379999999998</c:v>
                </c:pt>
                <c:pt idx="3345">
                  <c:v>26.597010000000001</c:v>
                </c:pt>
                <c:pt idx="3346">
                  <c:v>26.60764</c:v>
                </c:pt>
                <c:pt idx="3347">
                  <c:v>26.618269999999999</c:v>
                </c:pt>
                <c:pt idx="3348">
                  <c:v>26.628910000000001</c:v>
                </c:pt>
                <c:pt idx="3349">
                  <c:v>26.63954</c:v>
                </c:pt>
                <c:pt idx="3350">
                  <c:v>26.650179999999999</c:v>
                </c:pt>
                <c:pt idx="3351">
                  <c:v>26.660820000000001</c:v>
                </c:pt>
                <c:pt idx="3352">
                  <c:v>26.671469999999999</c:v>
                </c:pt>
                <c:pt idx="3353">
                  <c:v>26.682110000000002</c:v>
                </c:pt>
                <c:pt idx="3354">
                  <c:v>26.69276</c:v>
                </c:pt>
                <c:pt idx="3355">
                  <c:v>26.703410000000002</c:v>
                </c:pt>
                <c:pt idx="3356">
                  <c:v>26.71406</c:v>
                </c:pt>
                <c:pt idx="3357">
                  <c:v>26.724720000000001</c:v>
                </c:pt>
                <c:pt idx="3358">
                  <c:v>26.73537</c:v>
                </c:pt>
                <c:pt idx="3359">
                  <c:v>26.746030000000001</c:v>
                </c:pt>
                <c:pt idx="3360">
                  <c:v>26.756689999999999</c:v>
                </c:pt>
                <c:pt idx="3361">
                  <c:v>26.76735</c:v>
                </c:pt>
                <c:pt idx="3362">
                  <c:v>26.778020000000001</c:v>
                </c:pt>
                <c:pt idx="3363">
                  <c:v>26.788679999999999</c:v>
                </c:pt>
                <c:pt idx="3364">
                  <c:v>26.79935</c:v>
                </c:pt>
                <c:pt idx="3365">
                  <c:v>26.810030000000001</c:v>
                </c:pt>
                <c:pt idx="3366">
                  <c:v>26.820699999999999</c:v>
                </c:pt>
                <c:pt idx="3367">
                  <c:v>26.831379999999999</c:v>
                </c:pt>
                <c:pt idx="3368">
                  <c:v>26.84205</c:v>
                </c:pt>
                <c:pt idx="3369">
                  <c:v>26.852730000000001</c:v>
                </c:pt>
                <c:pt idx="3370">
                  <c:v>26.863409999999998</c:v>
                </c:pt>
                <c:pt idx="3371">
                  <c:v>26.874099999999999</c:v>
                </c:pt>
                <c:pt idx="3372">
                  <c:v>26.884779999999999</c:v>
                </c:pt>
                <c:pt idx="3373">
                  <c:v>26.89547</c:v>
                </c:pt>
                <c:pt idx="3374">
                  <c:v>26.90616</c:v>
                </c:pt>
                <c:pt idx="3375">
                  <c:v>26.91685</c:v>
                </c:pt>
                <c:pt idx="3376">
                  <c:v>26.92755</c:v>
                </c:pt>
                <c:pt idx="3377">
                  <c:v>26.93824</c:v>
                </c:pt>
                <c:pt idx="3378">
                  <c:v>26.94894</c:v>
                </c:pt>
                <c:pt idx="3379">
                  <c:v>26.95964</c:v>
                </c:pt>
                <c:pt idx="3380">
                  <c:v>26.97035</c:v>
                </c:pt>
                <c:pt idx="3381">
                  <c:v>26.98105</c:v>
                </c:pt>
                <c:pt idx="3382">
                  <c:v>26.991759999999999</c:v>
                </c:pt>
                <c:pt idx="3383">
                  <c:v>27.002469999999999</c:v>
                </c:pt>
                <c:pt idx="3384">
                  <c:v>27.013179999999998</c:v>
                </c:pt>
                <c:pt idx="3385">
                  <c:v>27.023890000000002</c:v>
                </c:pt>
                <c:pt idx="3386">
                  <c:v>27.034610000000001</c:v>
                </c:pt>
                <c:pt idx="3387">
                  <c:v>27.04533</c:v>
                </c:pt>
                <c:pt idx="3388">
                  <c:v>27.056049999999999</c:v>
                </c:pt>
                <c:pt idx="3389">
                  <c:v>27.066770000000002</c:v>
                </c:pt>
                <c:pt idx="3390">
                  <c:v>27.077490000000001</c:v>
                </c:pt>
                <c:pt idx="3391">
                  <c:v>27.08822</c:v>
                </c:pt>
                <c:pt idx="3392">
                  <c:v>27.098949999999999</c:v>
                </c:pt>
                <c:pt idx="3393">
                  <c:v>27.109680000000001</c:v>
                </c:pt>
                <c:pt idx="3394">
                  <c:v>27.12041</c:v>
                </c:pt>
                <c:pt idx="3395">
                  <c:v>27.131150000000002</c:v>
                </c:pt>
                <c:pt idx="3396">
                  <c:v>27.14188</c:v>
                </c:pt>
                <c:pt idx="3397">
                  <c:v>27.152619999999999</c:v>
                </c:pt>
                <c:pt idx="3398">
                  <c:v>27.163360000000001</c:v>
                </c:pt>
                <c:pt idx="3399">
                  <c:v>27.174109999999999</c:v>
                </c:pt>
                <c:pt idx="3400">
                  <c:v>27.184850000000001</c:v>
                </c:pt>
                <c:pt idx="3401">
                  <c:v>27.195599999999999</c:v>
                </c:pt>
                <c:pt idx="3402">
                  <c:v>27.20635</c:v>
                </c:pt>
                <c:pt idx="3403">
                  <c:v>27.217099999999999</c:v>
                </c:pt>
                <c:pt idx="3404">
                  <c:v>27.22786</c:v>
                </c:pt>
                <c:pt idx="3405">
                  <c:v>27.238610000000001</c:v>
                </c:pt>
                <c:pt idx="3406">
                  <c:v>27.249369999999999</c:v>
                </c:pt>
                <c:pt idx="3407">
                  <c:v>27.26013</c:v>
                </c:pt>
                <c:pt idx="3408">
                  <c:v>27.270890000000001</c:v>
                </c:pt>
                <c:pt idx="3409">
                  <c:v>27.281659999999999</c:v>
                </c:pt>
                <c:pt idx="3410">
                  <c:v>27.29242</c:v>
                </c:pt>
                <c:pt idx="3411">
                  <c:v>27.303190000000001</c:v>
                </c:pt>
                <c:pt idx="3412">
                  <c:v>27.313960000000002</c:v>
                </c:pt>
                <c:pt idx="3413">
                  <c:v>27.324739999999998</c:v>
                </c:pt>
                <c:pt idx="3414">
                  <c:v>27.335509999999999</c:v>
                </c:pt>
                <c:pt idx="3415">
                  <c:v>27.34629</c:v>
                </c:pt>
                <c:pt idx="3416">
                  <c:v>27.35707</c:v>
                </c:pt>
                <c:pt idx="3417">
                  <c:v>27.367850000000001</c:v>
                </c:pt>
                <c:pt idx="3418">
                  <c:v>27.378630000000001</c:v>
                </c:pt>
                <c:pt idx="3419">
                  <c:v>27.389420000000001</c:v>
                </c:pt>
                <c:pt idx="3420">
                  <c:v>27.400210000000001</c:v>
                </c:pt>
                <c:pt idx="3421">
                  <c:v>27.411000000000001</c:v>
                </c:pt>
                <c:pt idx="3422">
                  <c:v>27.421790000000001</c:v>
                </c:pt>
                <c:pt idx="3423">
                  <c:v>27.432580000000002</c:v>
                </c:pt>
                <c:pt idx="3424">
                  <c:v>27.443380000000001</c:v>
                </c:pt>
                <c:pt idx="3425">
                  <c:v>27.454180000000001</c:v>
                </c:pt>
                <c:pt idx="3426">
                  <c:v>27.464980000000001</c:v>
                </c:pt>
                <c:pt idx="3427">
                  <c:v>27.47578</c:v>
                </c:pt>
                <c:pt idx="3428">
                  <c:v>27.48659</c:v>
                </c:pt>
                <c:pt idx="3429">
                  <c:v>27.497389999999999</c:v>
                </c:pt>
                <c:pt idx="3430">
                  <c:v>27.508199999999999</c:v>
                </c:pt>
                <c:pt idx="3431">
                  <c:v>27.519010000000002</c:v>
                </c:pt>
                <c:pt idx="3432">
                  <c:v>27.52983</c:v>
                </c:pt>
                <c:pt idx="3433">
                  <c:v>27.54064</c:v>
                </c:pt>
                <c:pt idx="3434">
                  <c:v>27.551459999999999</c:v>
                </c:pt>
                <c:pt idx="3435">
                  <c:v>27.562280000000001</c:v>
                </c:pt>
                <c:pt idx="3436">
                  <c:v>27.5731</c:v>
                </c:pt>
                <c:pt idx="3437">
                  <c:v>27.583929999999999</c:v>
                </c:pt>
                <c:pt idx="3438">
                  <c:v>27.594750000000001</c:v>
                </c:pt>
                <c:pt idx="3439">
                  <c:v>27.60558</c:v>
                </c:pt>
                <c:pt idx="3440">
                  <c:v>27.616409999999998</c:v>
                </c:pt>
                <c:pt idx="3441">
                  <c:v>27.62724</c:v>
                </c:pt>
                <c:pt idx="3442">
                  <c:v>27.638079999999999</c:v>
                </c:pt>
                <c:pt idx="3443">
                  <c:v>27.64892</c:v>
                </c:pt>
                <c:pt idx="3444">
                  <c:v>27.659759999999999</c:v>
                </c:pt>
                <c:pt idx="3445">
                  <c:v>27.6706</c:v>
                </c:pt>
                <c:pt idx="3446">
                  <c:v>27.681439999999998</c:v>
                </c:pt>
                <c:pt idx="3447">
                  <c:v>27.69228</c:v>
                </c:pt>
                <c:pt idx="3448">
                  <c:v>27.703130000000002</c:v>
                </c:pt>
                <c:pt idx="3449">
                  <c:v>27.713979999999999</c:v>
                </c:pt>
                <c:pt idx="3450">
                  <c:v>27.724830000000001</c:v>
                </c:pt>
                <c:pt idx="3451">
                  <c:v>27.735690000000002</c:v>
                </c:pt>
                <c:pt idx="3452">
                  <c:v>27.74654</c:v>
                </c:pt>
                <c:pt idx="3453">
                  <c:v>27.757400000000001</c:v>
                </c:pt>
                <c:pt idx="3454">
                  <c:v>27.768260000000001</c:v>
                </c:pt>
                <c:pt idx="3455">
                  <c:v>27.779119999999999</c:v>
                </c:pt>
                <c:pt idx="3456">
                  <c:v>27.78999</c:v>
                </c:pt>
                <c:pt idx="3457">
                  <c:v>27.800850000000001</c:v>
                </c:pt>
                <c:pt idx="3458">
                  <c:v>27.811720000000001</c:v>
                </c:pt>
                <c:pt idx="3459">
                  <c:v>27.822590000000002</c:v>
                </c:pt>
                <c:pt idx="3460">
                  <c:v>27.833469999999998</c:v>
                </c:pt>
                <c:pt idx="3461">
                  <c:v>27.844339999999999</c:v>
                </c:pt>
                <c:pt idx="3462">
                  <c:v>27.855219999999999</c:v>
                </c:pt>
                <c:pt idx="3463">
                  <c:v>27.866099999999999</c:v>
                </c:pt>
                <c:pt idx="3464">
                  <c:v>27.87698</c:v>
                </c:pt>
                <c:pt idx="3465">
                  <c:v>27.88786</c:v>
                </c:pt>
                <c:pt idx="3466">
                  <c:v>27.89875</c:v>
                </c:pt>
                <c:pt idx="3467">
                  <c:v>27.90964</c:v>
                </c:pt>
                <c:pt idx="3468">
                  <c:v>27.920529999999999</c:v>
                </c:pt>
                <c:pt idx="3469">
                  <c:v>27.931419999999999</c:v>
                </c:pt>
                <c:pt idx="3470">
                  <c:v>27.942309999999999</c:v>
                </c:pt>
                <c:pt idx="3471">
                  <c:v>27.953209999999999</c:v>
                </c:pt>
                <c:pt idx="3472">
                  <c:v>27.964110000000002</c:v>
                </c:pt>
                <c:pt idx="3473">
                  <c:v>27.975010000000001</c:v>
                </c:pt>
                <c:pt idx="3474">
                  <c:v>27.985910000000001</c:v>
                </c:pt>
                <c:pt idx="3475">
                  <c:v>27.99681</c:v>
                </c:pt>
                <c:pt idx="3476">
                  <c:v>28.007719999999999</c:v>
                </c:pt>
                <c:pt idx="3477">
                  <c:v>28.018630000000002</c:v>
                </c:pt>
                <c:pt idx="3478">
                  <c:v>28.029540000000001</c:v>
                </c:pt>
                <c:pt idx="3479">
                  <c:v>28.04045</c:v>
                </c:pt>
                <c:pt idx="3480">
                  <c:v>28.051369999999999</c:v>
                </c:pt>
                <c:pt idx="3481">
                  <c:v>28.062290000000001</c:v>
                </c:pt>
                <c:pt idx="3482">
                  <c:v>28.07321</c:v>
                </c:pt>
                <c:pt idx="3483">
                  <c:v>28.084129999999998</c:v>
                </c:pt>
                <c:pt idx="3484">
                  <c:v>28.095050000000001</c:v>
                </c:pt>
                <c:pt idx="3485">
                  <c:v>28.105979999999999</c:v>
                </c:pt>
                <c:pt idx="3486">
                  <c:v>28.116910000000001</c:v>
                </c:pt>
                <c:pt idx="3487">
                  <c:v>28.127839999999999</c:v>
                </c:pt>
                <c:pt idx="3488">
                  <c:v>28.138770000000001</c:v>
                </c:pt>
                <c:pt idx="3489">
                  <c:v>28.149699999999999</c:v>
                </c:pt>
                <c:pt idx="3490">
                  <c:v>28.160640000000001</c:v>
                </c:pt>
                <c:pt idx="3491">
                  <c:v>28.171579999999999</c:v>
                </c:pt>
                <c:pt idx="3492">
                  <c:v>28.18252</c:v>
                </c:pt>
                <c:pt idx="3493">
                  <c:v>28.193460000000002</c:v>
                </c:pt>
                <c:pt idx="3494">
                  <c:v>28.204409999999999</c:v>
                </c:pt>
                <c:pt idx="3495">
                  <c:v>28.215350000000001</c:v>
                </c:pt>
                <c:pt idx="3496">
                  <c:v>28.226310000000002</c:v>
                </c:pt>
                <c:pt idx="3497">
                  <c:v>28.237259999999999</c:v>
                </c:pt>
                <c:pt idx="3498">
                  <c:v>28.24821</c:v>
                </c:pt>
                <c:pt idx="3499">
                  <c:v>28.259170000000001</c:v>
                </c:pt>
                <c:pt idx="3500">
                  <c:v>28.270119999999999</c:v>
                </c:pt>
                <c:pt idx="3501">
                  <c:v>28.281079999999999</c:v>
                </c:pt>
                <c:pt idx="3502">
                  <c:v>28.29205</c:v>
                </c:pt>
                <c:pt idx="3503">
                  <c:v>28.30301</c:v>
                </c:pt>
                <c:pt idx="3504">
                  <c:v>28.313980000000001</c:v>
                </c:pt>
                <c:pt idx="3505">
                  <c:v>28.324950000000001</c:v>
                </c:pt>
                <c:pt idx="3506">
                  <c:v>28.335909999999998</c:v>
                </c:pt>
                <c:pt idx="3507">
                  <c:v>28.346889999999998</c:v>
                </c:pt>
                <c:pt idx="3508">
                  <c:v>28.357859999999999</c:v>
                </c:pt>
                <c:pt idx="3509">
                  <c:v>28.368839999999999</c:v>
                </c:pt>
                <c:pt idx="3510">
                  <c:v>28.379819999999999</c:v>
                </c:pt>
                <c:pt idx="3511">
                  <c:v>28.390799999999999</c:v>
                </c:pt>
                <c:pt idx="3512">
                  <c:v>28.401779999999999</c:v>
                </c:pt>
                <c:pt idx="3513">
                  <c:v>28.412769999999998</c:v>
                </c:pt>
                <c:pt idx="3514">
                  <c:v>28.423760000000001</c:v>
                </c:pt>
                <c:pt idx="3515">
                  <c:v>28.434750000000001</c:v>
                </c:pt>
                <c:pt idx="3516">
                  <c:v>28.445740000000001</c:v>
                </c:pt>
                <c:pt idx="3517">
                  <c:v>28.45673</c:v>
                </c:pt>
                <c:pt idx="3518">
                  <c:v>28.46773</c:v>
                </c:pt>
                <c:pt idx="3519">
                  <c:v>28.478729999999999</c:v>
                </c:pt>
                <c:pt idx="3520">
                  <c:v>28.489730000000002</c:v>
                </c:pt>
                <c:pt idx="3521">
                  <c:v>28.500730000000001</c:v>
                </c:pt>
                <c:pt idx="3522">
                  <c:v>28.51173</c:v>
                </c:pt>
                <c:pt idx="3523">
                  <c:v>28.522739999999999</c:v>
                </c:pt>
                <c:pt idx="3524">
                  <c:v>28.533750000000001</c:v>
                </c:pt>
                <c:pt idx="3525">
                  <c:v>28.54476</c:v>
                </c:pt>
                <c:pt idx="3526">
                  <c:v>28.555769999999999</c:v>
                </c:pt>
                <c:pt idx="3527">
                  <c:v>28.566790000000001</c:v>
                </c:pt>
                <c:pt idx="3528">
                  <c:v>28.577809999999999</c:v>
                </c:pt>
                <c:pt idx="3529">
                  <c:v>28.588830000000002</c:v>
                </c:pt>
                <c:pt idx="3530">
                  <c:v>28.59985</c:v>
                </c:pt>
                <c:pt idx="3531">
                  <c:v>28.610869999999998</c:v>
                </c:pt>
                <c:pt idx="3532">
                  <c:v>28.6219</c:v>
                </c:pt>
                <c:pt idx="3533">
                  <c:v>28.632930000000002</c:v>
                </c:pt>
                <c:pt idx="3534">
                  <c:v>28.64396</c:v>
                </c:pt>
                <c:pt idx="3535">
                  <c:v>28.654990000000002</c:v>
                </c:pt>
                <c:pt idx="3536">
                  <c:v>28.66602</c:v>
                </c:pt>
                <c:pt idx="3537">
                  <c:v>28.677060000000001</c:v>
                </c:pt>
                <c:pt idx="3538">
                  <c:v>28.688099999999999</c:v>
                </c:pt>
                <c:pt idx="3539">
                  <c:v>28.69914</c:v>
                </c:pt>
                <c:pt idx="3540">
                  <c:v>28.710180000000001</c:v>
                </c:pt>
                <c:pt idx="3541">
                  <c:v>28.721219999999999</c:v>
                </c:pt>
                <c:pt idx="3542">
                  <c:v>28.73227</c:v>
                </c:pt>
                <c:pt idx="3543">
                  <c:v>28.743320000000001</c:v>
                </c:pt>
                <c:pt idx="3544">
                  <c:v>28.754370000000002</c:v>
                </c:pt>
                <c:pt idx="3545">
                  <c:v>28.765429999999999</c:v>
                </c:pt>
                <c:pt idx="3546">
                  <c:v>28.776479999999999</c:v>
                </c:pt>
                <c:pt idx="3547">
                  <c:v>28.78754</c:v>
                </c:pt>
                <c:pt idx="3548">
                  <c:v>28.7986</c:v>
                </c:pt>
                <c:pt idx="3549">
                  <c:v>28.809660000000001</c:v>
                </c:pt>
                <c:pt idx="3550">
                  <c:v>28.820720000000001</c:v>
                </c:pt>
                <c:pt idx="3551">
                  <c:v>28.831790000000002</c:v>
                </c:pt>
                <c:pt idx="3552">
                  <c:v>28.842860000000002</c:v>
                </c:pt>
                <c:pt idx="3553">
                  <c:v>28.853929999999998</c:v>
                </c:pt>
                <c:pt idx="3554">
                  <c:v>28.864999999999998</c:v>
                </c:pt>
                <c:pt idx="3555">
                  <c:v>28.876080000000002</c:v>
                </c:pt>
                <c:pt idx="3556">
                  <c:v>28.887149999999998</c:v>
                </c:pt>
                <c:pt idx="3557">
                  <c:v>28.898230000000002</c:v>
                </c:pt>
                <c:pt idx="3558">
                  <c:v>28.909310000000001</c:v>
                </c:pt>
                <c:pt idx="3559">
                  <c:v>28.920400000000001</c:v>
                </c:pt>
                <c:pt idx="3560">
                  <c:v>28.931480000000001</c:v>
                </c:pt>
                <c:pt idx="3561">
                  <c:v>28.94257</c:v>
                </c:pt>
                <c:pt idx="3562">
                  <c:v>28.953659999999999</c:v>
                </c:pt>
                <c:pt idx="3563">
                  <c:v>28.964749999999999</c:v>
                </c:pt>
                <c:pt idx="3564">
                  <c:v>28.975850000000001</c:v>
                </c:pt>
                <c:pt idx="3565">
                  <c:v>28.986940000000001</c:v>
                </c:pt>
                <c:pt idx="3566">
                  <c:v>28.99804</c:v>
                </c:pt>
                <c:pt idx="3567">
                  <c:v>29.009139999999999</c:v>
                </c:pt>
                <c:pt idx="3568">
                  <c:v>29.020240000000001</c:v>
                </c:pt>
                <c:pt idx="3569">
                  <c:v>29.03135</c:v>
                </c:pt>
                <c:pt idx="3570">
                  <c:v>29.042449999999999</c:v>
                </c:pt>
                <c:pt idx="3571">
                  <c:v>29.053560000000001</c:v>
                </c:pt>
                <c:pt idx="3572">
                  <c:v>29.06467</c:v>
                </c:pt>
                <c:pt idx="3573">
                  <c:v>29.075780000000002</c:v>
                </c:pt>
                <c:pt idx="3574">
                  <c:v>29.0869</c:v>
                </c:pt>
                <c:pt idx="3575">
                  <c:v>29.098020000000002</c:v>
                </c:pt>
                <c:pt idx="3576">
                  <c:v>29.10914</c:v>
                </c:pt>
                <c:pt idx="3577">
                  <c:v>29.120259999999998</c:v>
                </c:pt>
                <c:pt idx="3578">
                  <c:v>29.13138</c:v>
                </c:pt>
                <c:pt idx="3579">
                  <c:v>29.142510000000001</c:v>
                </c:pt>
                <c:pt idx="3580">
                  <c:v>29.153639999999999</c:v>
                </c:pt>
                <c:pt idx="3581">
                  <c:v>29.164760000000001</c:v>
                </c:pt>
                <c:pt idx="3582">
                  <c:v>29.175899999999999</c:v>
                </c:pt>
                <c:pt idx="3583">
                  <c:v>29.18703</c:v>
                </c:pt>
                <c:pt idx="3584">
                  <c:v>29.198170000000001</c:v>
                </c:pt>
                <c:pt idx="3585">
                  <c:v>29.209299999999999</c:v>
                </c:pt>
                <c:pt idx="3586">
                  <c:v>29.22045</c:v>
                </c:pt>
                <c:pt idx="3587">
                  <c:v>29.231590000000001</c:v>
                </c:pt>
                <c:pt idx="3588">
                  <c:v>29.242730000000002</c:v>
                </c:pt>
                <c:pt idx="3589">
                  <c:v>29.253879999999999</c:v>
                </c:pt>
                <c:pt idx="3590">
                  <c:v>29.265029999999999</c:v>
                </c:pt>
                <c:pt idx="3591">
                  <c:v>29.27618</c:v>
                </c:pt>
                <c:pt idx="3592">
                  <c:v>29.287330000000001</c:v>
                </c:pt>
                <c:pt idx="3593">
                  <c:v>29.298490000000001</c:v>
                </c:pt>
                <c:pt idx="3594">
                  <c:v>29.309650000000001</c:v>
                </c:pt>
                <c:pt idx="3595">
                  <c:v>29.320810000000002</c:v>
                </c:pt>
                <c:pt idx="3596">
                  <c:v>29.331969999999998</c:v>
                </c:pt>
                <c:pt idx="3597">
                  <c:v>29.343129999999999</c:v>
                </c:pt>
                <c:pt idx="3598">
                  <c:v>29.354299999999999</c:v>
                </c:pt>
                <c:pt idx="3599">
                  <c:v>29.365469999999998</c:v>
                </c:pt>
                <c:pt idx="3600">
                  <c:v>29.376639999999998</c:v>
                </c:pt>
                <c:pt idx="3601">
                  <c:v>29.387810000000002</c:v>
                </c:pt>
                <c:pt idx="3602">
                  <c:v>29.398980000000002</c:v>
                </c:pt>
                <c:pt idx="3603">
                  <c:v>29.410160000000001</c:v>
                </c:pt>
                <c:pt idx="3604">
                  <c:v>29.421340000000001</c:v>
                </c:pt>
                <c:pt idx="3605">
                  <c:v>29.43252</c:v>
                </c:pt>
                <c:pt idx="3606">
                  <c:v>29.4437</c:v>
                </c:pt>
                <c:pt idx="3607">
                  <c:v>29.454889999999999</c:v>
                </c:pt>
                <c:pt idx="3608">
                  <c:v>29.466069999999998</c:v>
                </c:pt>
                <c:pt idx="3609">
                  <c:v>29.477260000000001</c:v>
                </c:pt>
                <c:pt idx="3610">
                  <c:v>29.48845</c:v>
                </c:pt>
                <c:pt idx="3611">
                  <c:v>29.499649999999999</c:v>
                </c:pt>
                <c:pt idx="3612">
                  <c:v>29.510850000000001</c:v>
                </c:pt>
                <c:pt idx="3613">
                  <c:v>29.522040000000001</c:v>
                </c:pt>
                <c:pt idx="3614">
                  <c:v>29.533239999999999</c:v>
                </c:pt>
                <c:pt idx="3615">
                  <c:v>29.544450000000001</c:v>
                </c:pt>
                <c:pt idx="3616">
                  <c:v>29.55565</c:v>
                </c:pt>
                <c:pt idx="3617">
                  <c:v>29.566859999999998</c:v>
                </c:pt>
                <c:pt idx="3618">
                  <c:v>29.578060000000001</c:v>
                </c:pt>
                <c:pt idx="3619">
                  <c:v>29.589279999999999</c:v>
                </c:pt>
                <c:pt idx="3620">
                  <c:v>29.600490000000001</c:v>
                </c:pt>
                <c:pt idx="3621">
                  <c:v>29.611699999999999</c:v>
                </c:pt>
                <c:pt idx="3622">
                  <c:v>29.622920000000001</c:v>
                </c:pt>
                <c:pt idx="3623">
                  <c:v>29.634139999999999</c:v>
                </c:pt>
                <c:pt idx="3624">
                  <c:v>29.64536</c:v>
                </c:pt>
                <c:pt idx="3625">
                  <c:v>29.656580000000002</c:v>
                </c:pt>
                <c:pt idx="3626">
                  <c:v>29.667809999999999</c:v>
                </c:pt>
                <c:pt idx="3627">
                  <c:v>29.679040000000001</c:v>
                </c:pt>
                <c:pt idx="3628">
                  <c:v>29.690270000000002</c:v>
                </c:pt>
                <c:pt idx="3629">
                  <c:v>29.701499999999999</c:v>
                </c:pt>
                <c:pt idx="3630">
                  <c:v>29.712730000000001</c:v>
                </c:pt>
                <c:pt idx="3631">
                  <c:v>29.723970000000001</c:v>
                </c:pt>
                <c:pt idx="3632">
                  <c:v>29.735209999999999</c:v>
                </c:pt>
                <c:pt idx="3633">
                  <c:v>29.746449999999999</c:v>
                </c:pt>
                <c:pt idx="3634">
                  <c:v>29.75769</c:v>
                </c:pt>
                <c:pt idx="3635">
                  <c:v>29.768930000000001</c:v>
                </c:pt>
                <c:pt idx="3636">
                  <c:v>29.780180000000001</c:v>
                </c:pt>
                <c:pt idx="3637">
                  <c:v>29.791429999999998</c:v>
                </c:pt>
                <c:pt idx="3638">
                  <c:v>29.802679999999999</c:v>
                </c:pt>
                <c:pt idx="3639">
                  <c:v>29.813929999999999</c:v>
                </c:pt>
                <c:pt idx="3640">
                  <c:v>29.825189999999999</c:v>
                </c:pt>
                <c:pt idx="3641">
                  <c:v>29.836449999999999</c:v>
                </c:pt>
                <c:pt idx="3642">
                  <c:v>29.847709999999999</c:v>
                </c:pt>
                <c:pt idx="3643">
                  <c:v>29.858969999999999</c:v>
                </c:pt>
                <c:pt idx="3644">
                  <c:v>29.870229999999999</c:v>
                </c:pt>
                <c:pt idx="3645">
                  <c:v>29.881499999999999</c:v>
                </c:pt>
                <c:pt idx="3646">
                  <c:v>29.892769999999999</c:v>
                </c:pt>
                <c:pt idx="3647">
                  <c:v>29.904029999999999</c:v>
                </c:pt>
                <c:pt idx="3648">
                  <c:v>29.915310000000002</c:v>
                </c:pt>
                <c:pt idx="3649">
                  <c:v>29.926580000000001</c:v>
                </c:pt>
                <c:pt idx="3650">
                  <c:v>29.937860000000001</c:v>
                </c:pt>
                <c:pt idx="3651">
                  <c:v>29.94914</c:v>
                </c:pt>
                <c:pt idx="3652">
                  <c:v>29.960419999999999</c:v>
                </c:pt>
                <c:pt idx="3653">
                  <c:v>29.971699999999998</c:v>
                </c:pt>
                <c:pt idx="3654">
                  <c:v>29.982980000000001</c:v>
                </c:pt>
                <c:pt idx="3655">
                  <c:v>29.99427</c:v>
                </c:pt>
                <c:pt idx="3656">
                  <c:v>30.005559999999999</c:v>
                </c:pt>
                <c:pt idx="3657">
                  <c:v>30.016850000000002</c:v>
                </c:pt>
                <c:pt idx="3658">
                  <c:v>30.02815</c:v>
                </c:pt>
                <c:pt idx="3659">
                  <c:v>30.039439999999999</c:v>
                </c:pt>
                <c:pt idx="3660">
                  <c:v>30.050740000000001</c:v>
                </c:pt>
                <c:pt idx="3661">
                  <c:v>30.06204</c:v>
                </c:pt>
                <c:pt idx="3662">
                  <c:v>30.073340000000002</c:v>
                </c:pt>
                <c:pt idx="3663">
                  <c:v>30.08464</c:v>
                </c:pt>
                <c:pt idx="3664">
                  <c:v>30.095949999999998</c:v>
                </c:pt>
                <c:pt idx="3665">
                  <c:v>30.10726</c:v>
                </c:pt>
                <c:pt idx="3666">
                  <c:v>30.118569999999998</c:v>
                </c:pt>
                <c:pt idx="3667">
                  <c:v>30.12988</c:v>
                </c:pt>
                <c:pt idx="3668">
                  <c:v>30.141200000000001</c:v>
                </c:pt>
                <c:pt idx="3669">
                  <c:v>30.152509999999999</c:v>
                </c:pt>
                <c:pt idx="3670">
                  <c:v>30.163830000000001</c:v>
                </c:pt>
                <c:pt idx="3671">
                  <c:v>30.175149999999999</c:v>
                </c:pt>
                <c:pt idx="3672">
                  <c:v>30.18648</c:v>
                </c:pt>
                <c:pt idx="3673">
                  <c:v>30.197800000000001</c:v>
                </c:pt>
                <c:pt idx="3674">
                  <c:v>30.209129999999998</c:v>
                </c:pt>
                <c:pt idx="3675">
                  <c:v>30.220459999999999</c:v>
                </c:pt>
                <c:pt idx="3676">
                  <c:v>30.23179</c:v>
                </c:pt>
                <c:pt idx="3677">
                  <c:v>30.243130000000001</c:v>
                </c:pt>
                <c:pt idx="3678">
                  <c:v>30.254460000000002</c:v>
                </c:pt>
                <c:pt idx="3679">
                  <c:v>30.265799999999999</c:v>
                </c:pt>
                <c:pt idx="3680">
                  <c:v>30.277139999999999</c:v>
                </c:pt>
                <c:pt idx="3681">
                  <c:v>30.28848</c:v>
                </c:pt>
                <c:pt idx="3682">
                  <c:v>30.29983</c:v>
                </c:pt>
                <c:pt idx="3683">
                  <c:v>30.311170000000001</c:v>
                </c:pt>
                <c:pt idx="3684">
                  <c:v>30.322520000000001</c:v>
                </c:pt>
                <c:pt idx="3685">
                  <c:v>30.333870000000001</c:v>
                </c:pt>
                <c:pt idx="3686">
                  <c:v>30.345220000000001</c:v>
                </c:pt>
                <c:pt idx="3687">
                  <c:v>30.356580000000001</c:v>
                </c:pt>
                <c:pt idx="3688">
                  <c:v>30.367940000000001</c:v>
                </c:pt>
                <c:pt idx="3689">
                  <c:v>30.379300000000001</c:v>
                </c:pt>
                <c:pt idx="3690">
                  <c:v>30.39066</c:v>
                </c:pt>
                <c:pt idx="3691">
                  <c:v>30.40202</c:v>
                </c:pt>
                <c:pt idx="3692">
                  <c:v>30.41339</c:v>
                </c:pt>
                <c:pt idx="3693">
                  <c:v>30.424759999999999</c:v>
                </c:pt>
                <c:pt idx="3694">
                  <c:v>30.436119999999999</c:v>
                </c:pt>
                <c:pt idx="3695">
                  <c:v>30.447500000000002</c:v>
                </c:pt>
                <c:pt idx="3696">
                  <c:v>30.458870000000001</c:v>
                </c:pt>
                <c:pt idx="3697">
                  <c:v>30.47025</c:v>
                </c:pt>
                <c:pt idx="3698">
                  <c:v>30.481629999999999</c:v>
                </c:pt>
                <c:pt idx="3699">
                  <c:v>30.493010000000002</c:v>
                </c:pt>
                <c:pt idx="3700">
                  <c:v>30.504390000000001</c:v>
                </c:pt>
                <c:pt idx="3701">
                  <c:v>30.51577</c:v>
                </c:pt>
                <c:pt idx="3702">
                  <c:v>30.527159999999999</c:v>
                </c:pt>
                <c:pt idx="3703">
                  <c:v>30.538550000000001</c:v>
                </c:pt>
                <c:pt idx="3704">
                  <c:v>30.549939999999999</c:v>
                </c:pt>
                <c:pt idx="3705">
                  <c:v>30.561330000000002</c:v>
                </c:pt>
                <c:pt idx="3706">
                  <c:v>30.57273</c:v>
                </c:pt>
                <c:pt idx="3707">
                  <c:v>30.584129999999998</c:v>
                </c:pt>
                <c:pt idx="3708">
                  <c:v>30.59553</c:v>
                </c:pt>
                <c:pt idx="3709">
                  <c:v>30.606929999999998</c:v>
                </c:pt>
                <c:pt idx="3710">
                  <c:v>30.61833</c:v>
                </c:pt>
                <c:pt idx="3711">
                  <c:v>30.629740000000002</c:v>
                </c:pt>
                <c:pt idx="3712">
                  <c:v>30.64115</c:v>
                </c:pt>
                <c:pt idx="3713">
                  <c:v>30.652560000000001</c:v>
                </c:pt>
                <c:pt idx="3714">
                  <c:v>30.663969999999999</c:v>
                </c:pt>
                <c:pt idx="3715">
                  <c:v>30.675380000000001</c:v>
                </c:pt>
                <c:pt idx="3716">
                  <c:v>30.686800000000002</c:v>
                </c:pt>
                <c:pt idx="3717">
                  <c:v>30.698219999999999</c:v>
                </c:pt>
                <c:pt idx="3718">
                  <c:v>30.70964</c:v>
                </c:pt>
                <c:pt idx="3719">
                  <c:v>30.721060000000001</c:v>
                </c:pt>
                <c:pt idx="3720">
                  <c:v>30.732489999999999</c:v>
                </c:pt>
                <c:pt idx="3721">
                  <c:v>30.743919999999999</c:v>
                </c:pt>
                <c:pt idx="3722">
                  <c:v>30.75535</c:v>
                </c:pt>
                <c:pt idx="3723">
                  <c:v>30.766780000000001</c:v>
                </c:pt>
                <c:pt idx="3724">
                  <c:v>30.778210000000001</c:v>
                </c:pt>
                <c:pt idx="3725">
                  <c:v>30.789650000000002</c:v>
                </c:pt>
                <c:pt idx="3726">
                  <c:v>30.801079999999999</c:v>
                </c:pt>
                <c:pt idx="3727">
                  <c:v>30.812519999999999</c:v>
                </c:pt>
                <c:pt idx="3728">
                  <c:v>30.823969999999999</c:v>
                </c:pt>
                <c:pt idx="3729">
                  <c:v>30.83541</c:v>
                </c:pt>
                <c:pt idx="3730">
                  <c:v>30.84686</c:v>
                </c:pt>
                <c:pt idx="3731">
                  <c:v>30.858309999999999</c:v>
                </c:pt>
                <c:pt idx="3732">
                  <c:v>30.869759999999999</c:v>
                </c:pt>
                <c:pt idx="3733">
                  <c:v>30.881209999999999</c:v>
                </c:pt>
                <c:pt idx="3734">
                  <c:v>30.892659999999999</c:v>
                </c:pt>
                <c:pt idx="3735">
                  <c:v>30.904119999999999</c:v>
                </c:pt>
                <c:pt idx="3736">
                  <c:v>30.915579999999999</c:v>
                </c:pt>
                <c:pt idx="3737">
                  <c:v>30.927040000000002</c:v>
                </c:pt>
                <c:pt idx="3738">
                  <c:v>30.938510000000001</c:v>
                </c:pt>
                <c:pt idx="3739">
                  <c:v>30.94997</c:v>
                </c:pt>
                <c:pt idx="3740">
                  <c:v>30.96144</c:v>
                </c:pt>
                <c:pt idx="3741">
                  <c:v>30.972909999999999</c:v>
                </c:pt>
                <c:pt idx="3742">
                  <c:v>30.984380000000002</c:v>
                </c:pt>
                <c:pt idx="3743">
                  <c:v>30.995850000000001</c:v>
                </c:pt>
                <c:pt idx="3744">
                  <c:v>31.00733</c:v>
                </c:pt>
                <c:pt idx="3745">
                  <c:v>31.018809999999998</c:v>
                </c:pt>
                <c:pt idx="3746">
                  <c:v>31.030290000000001</c:v>
                </c:pt>
                <c:pt idx="3747">
                  <c:v>31.04177</c:v>
                </c:pt>
                <c:pt idx="3748">
                  <c:v>31.053260000000002</c:v>
                </c:pt>
                <c:pt idx="3749">
                  <c:v>31.06474</c:v>
                </c:pt>
                <c:pt idx="3750">
                  <c:v>31.076229999999999</c:v>
                </c:pt>
                <c:pt idx="3751">
                  <c:v>31.087720000000001</c:v>
                </c:pt>
                <c:pt idx="3752">
                  <c:v>31.099219999999999</c:v>
                </c:pt>
                <c:pt idx="3753">
                  <c:v>31.110710000000001</c:v>
                </c:pt>
                <c:pt idx="3754">
                  <c:v>31.122209999999999</c:v>
                </c:pt>
                <c:pt idx="3755">
                  <c:v>31.133710000000001</c:v>
                </c:pt>
                <c:pt idx="3756">
                  <c:v>31.145209999999999</c:v>
                </c:pt>
                <c:pt idx="3757">
                  <c:v>31.15671</c:v>
                </c:pt>
                <c:pt idx="3758">
                  <c:v>31.168220000000002</c:v>
                </c:pt>
                <c:pt idx="3759">
                  <c:v>31.179729999999999</c:v>
                </c:pt>
                <c:pt idx="3760">
                  <c:v>31.191240000000001</c:v>
                </c:pt>
                <c:pt idx="3761">
                  <c:v>31.202750000000002</c:v>
                </c:pt>
                <c:pt idx="3762">
                  <c:v>31.214259999999999</c:v>
                </c:pt>
                <c:pt idx="3763">
                  <c:v>31.22578</c:v>
                </c:pt>
                <c:pt idx="3764">
                  <c:v>31.237300000000001</c:v>
                </c:pt>
                <c:pt idx="3765">
                  <c:v>31.248819999999998</c:v>
                </c:pt>
                <c:pt idx="3766">
                  <c:v>31.260339999999999</c:v>
                </c:pt>
                <c:pt idx="3767">
                  <c:v>31.27187</c:v>
                </c:pt>
                <c:pt idx="3768">
                  <c:v>31.2834</c:v>
                </c:pt>
                <c:pt idx="3769">
                  <c:v>31.294920000000001</c:v>
                </c:pt>
                <c:pt idx="3770">
                  <c:v>31.306460000000001</c:v>
                </c:pt>
                <c:pt idx="3771">
                  <c:v>31.317990000000002</c:v>
                </c:pt>
                <c:pt idx="3772">
                  <c:v>31.329519999999999</c:v>
                </c:pt>
                <c:pt idx="3773">
                  <c:v>31.341059999999999</c:v>
                </c:pt>
                <c:pt idx="3774">
                  <c:v>31.352599999999999</c:v>
                </c:pt>
                <c:pt idx="3775">
                  <c:v>31.364139999999999</c:v>
                </c:pt>
                <c:pt idx="3776">
                  <c:v>31.375689999999999</c:v>
                </c:pt>
                <c:pt idx="3777">
                  <c:v>31.387229999999999</c:v>
                </c:pt>
                <c:pt idx="3778">
                  <c:v>31.398779999999999</c:v>
                </c:pt>
                <c:pt idx="3779">
                  <c:v>31.410329999999998</c:v>
                </c:pt>
                <c:pt idx="3780">
                  <c:v>31.421890000000001</c:v>
                </c:pt>
                <c:pt idx="3781">
                  <c:v>31.433440000000001</c:v>
                </c:pt>
                <c:pt idx="3782">
                  <c:v>31.445</c:v>
                </c:pt>
                <c:pt idx="3783">
                  <c:v>31.45656</c:v>
                </c:pt>
                <c:pt idx="3784">
                  <c:v>31.468119999999999</c:v>
                </c:pt>
                <c:pt idx="3785">
                  <c:v>31.479679999999998</c:v>
                </c:pt>
                <c:pt idx="3786">
                  <c:v>31.491250000000001</c:v>
                </c:pt>
                <c:pt idx="3787">
                  <c:v>31.50281</c:v>
                </c:pt>
                <c:pt idx="3788">
                  <c:v>31.514379999999999</c:v>
                </c:pt>
                <c:pt idx="3789">
                  <c:v>31.525960000000001</c:v>
                </c:pt>
                <c:pt idx="3790">
                  <c:v>31.53753</c:v>
                </c:pt>
                <c:pt idx="3791">
                  <c:v>31.549099999999999</c:v>
                </c:pt>
                <c:pt idx="3792">
                  <c:v>31.560680000000001</c:v>
                </c:pt>
                <c:pt idx="3793">
                  <c:v>31.57226</c:v>
                </c:pt>
                <c:pt idx="3794">
                  <c:v>31.583850000000002</c:v>
                </c:pt>
                <c:pt idx="3795">
                  <c:v>31.59543</c:v>
                </c:pt>
                <c:pt idx="3796">
                  <c:v>31.607019999999999</c:v>
                </c:pt>
                <c:pt idx="3797">
                  <c:v>31.618600000000001</c:v>
                </c:pt>
                <c:pt idx="3798">
                  <c:v>31.630199999999999</c:v>
                </c:pt>
                <c:pt idx="3799">
                  <c:v>31.64179</c:v>
                </c:pt>
                <c:pt idx="3800">
                  <c:v>31.653379999999999</c:v>
                </c:pt>
                <c:pt idx="3801">
                  <c:v>31.66498</c:v>
                </c:pt>
                <c:pt idx="3802">
                  <c:v>31.676580000000001</c:v>
                </c:pt>
                <c:pt idx="3803">
                  <c:v>31.688179999999999</c:v>
                </c:pt>
                <c:pt idx="3804">
                  <c:v>31.69979</c:v>
                </c:pt>
                <c:pt idx="3805">
                  <c:v>31.711390000000002</c:v>
                </c:pt>
                <c:pt idx="3806">
                  <c:v>31.722999999999999</c:v>
                </c:pt>
                <c:pt idx="3807">
                  <c:v>31.73461</c:v>
                </c:pt>
                <c:pt idx="3808">
                  <c:v>31.746220000000001</c:v>
                </c:pt>
                <c:pt idx="3809">
                  <c:v>31.757840000000002</c:v>
                </c:pt>
                <c:pt idx="3810">
                  <c:v>31.769449999999999</c:v>
                </c:pt>
                <c:pt idx="3811">
                  <c:v>31.78107</c:v>
                </c:pt>
                <c:pt idx="3812">
                  <c:v>31.79269</c:v>
                </c:pt>
                <c:pt idx="3813">
                  <c:v>31.804310000000001</c:v>
                </c:pt>
                <c:pt idx="3814">
                  <c:v>31.815940000000001</c:v>
                </c:pt>
                <c:pt idx="3815">
                  <c:v>31.827570000000001</c:v>
                </c:pt>
                <c:pt idx="3816">
                  <c:v>31.839200000000002</c:v>
                </c:pt>
                <c:pt idx="3817">
                  <c:v>31.850829999999998</c:v>
                </c:pt>
                <c:pt idx="3818">
                  <c:v>31.862459999999999</c:v>
                </c:pt>
                <c:pt idx="3819">
                  <c:v>31.874089999999999</c:v>
                </c:pt>
                <c:pt idx="3820">
                  <c:v>31.885729999999999</c:v>
                </c:pt>
                <c:pt idx="3821">
                  <c:v>31.897369999999999</c:v>
                </c:pt>
                <c:pt idx="3822">
                  <c:v>31.909009999999999</c:v>
                </c:pt>
                <c:pt idx="3823">
                  <c:v>31.920660000000002</c:v>
                </c:pt>
                <c:pt idx="3824">
                  <c:v>31.932300000000001</c:v>
                </c:pt>
                <c:pt idx="3825">
                  <c:v>31.943950000000001</c:v>
                </c:pt>
                <c:pt idx="3826">
                  <c:v>31.9556</c:v>
                </c:pt>
                <c:pt idx="3827">
                  <c:v>31.96725</c:v>
                </c:pt>
                <c:pt idx="3828">
                  <c:v>31.978909999999999</c:v>
                </c:pt>
                <c:pt idx="3829">
                  <c:v>31.990570000000002</c:v>
                </c:pt>
                <c:pt idx="3830">
                  <c:v>32.002220000000001</c:v>
                </c:pt>
                <c:pt idx="3831">
                  <c:v>32.013890000000004</c:v>
                </c:pt>
                <c:pt idx="3832">
                  <c:v>32.025550000000003</c:v>
                </c:pt>
                <c:pt idx="3833">
                  <c:v>32.037210000000002</c:v>
                </c:pt>
                <c:pt idx="3834">
                  <c:v>32.048879999999997</c:v>
                </c:pt>
                <c:pt idx="3835">
                  <c:v>32.060549999999999</c:v>
                </c:pt>
                <c:pt idx="3836">
                  <c:v>32.072220000000002</c:v>
                </c:pt>
                <c:pt idx="3837">
                  <c:v>32.0839</c:v>
                </c:pt>
                <c:pt idx="3838">
                  <c:v>32.095570000000002</c:v>
                </c:pt>
                <c:pt idx="3839">
                  <c:v>32.107250000000001</c:v>
                </c:pt>
                <c:pt idx="3840">
                  <c:v>32.118929999999999</c:v>
                </c:pt>
                <c:pt idx="3841">
                  <c:v>32.130609999999997</c:v>
                </c:pt>
                <c:pt idx="3842">
                  <c:v>32.142299999999999</c:v>
                </c:pt>
                <c:pt idx="3843">
                  <c:v>32.153979999999997</c:v>
                </c:pt>
                <c:pt idx="3844">
                  <c:v>32.165669999999999</c:v>
                </c:pt>
                <c:pt idx="3845">
                  <c:v>32.17736</c:v>
                </c:pt>
                <c:pt idx="3846">
                  <c:v>32.189050000000002</c:v>
                </c:pt>
                <c:pt idx="3847">
                  <c:v>32.200749999999999</c:v>
                </c:pt>
                <c:pt idx="3848">
                  <c:v>32.212449999999997</c:v>
                </c:pt>
                <c:pt idx="3849">
                  <c:v>32.224139999999998</c:v>
                </c:pt>
                <c:pt idx="3850">
                  <c:v>32.235849999999999</c:v>
                </c:pt>
                <c:pt idx="3851">
                  <c:v>32.247549999999997</c:v>
                </c:pt>
                <c:pt idx="3852">
                  <c:v>32.259250000000002</c:v>
                </c:pt>
                <c:pt idx="3853">
                  <c:v>32.270960000000002</c:v>
                </c:pt>
                <c:pt idx="3854">
                  <c:v>32.282670000000003</c:v>
                </c:pt>
                <c:pt idx="3855">
                  <c:v>32.294379999999997</c:v>
                </c:pt>
                <c:pt idx="3856">
                  <c:v>32.306100000000001</c:v>
                </c:pt>
                <c:pt idx="3857">
                  <c:v>32.317810000000001</c:v>
                </c:pt>
                <c:pt idx="3858">
                  <c:v>32.329529999999998</c:v>
                </c:pt>
                <c:pt idx="3859">
                  <c:v>32.341259999999998</c:v>
                </c:pt>
                <c:pt idx="3860">
                  <c:v>32.352980000000002</c:v>
                </c:pt>
                <c:pt idx="3861">
                  <c:v>32.364699999999999</c:v>
                </c:pt>
                <c:pt idx="3862">
                  <c:v>32.376429999999999</c:v>
                </c:pt>
                <c:pt idx="3863">
                  <c:v>32.388159999999999</c:v>
                </c:pt>
                <c:pt idx="3864">
                  <c:v>32.399889999999999</c:v>
                </c:pt>
                <c:pt idx="3865">
                  <c:v>32.411619999999999</c:v>
                </c:pt>
                <c:pt idx="3866">
                  <c:v>32.423360000000002</c:v>
                </c:pt>
                <c:pt idx="3867">
                  <c:v>32.435090000000002</c:v>
                </c:pt>
                <c:pt idx="3868">
                  <c:v>32.446829999999999</c:v>
                </c:pt>
                <c:pt idx="3869">
                  <c:v>32.458579999999998</c:v>
                </c:pt>
                <c:pt idx="3870">
                  <c:v>32.470320000000001</c:v>
                </c:pt>
                <c:pt idx="3871">
                  <c:v>32.482059999999997</c:v>
                </c:pt>
                <c:pt idx="3872">
                  <c:v>32.493810000000003</c:v>
                </c:pt>
                <c:pt idx="3873">
                  <c:v>32.505560000000003</c:v>
                </c:pt>
                <c:pt idx="3874">
                  <c:v>32.517310000000002</c:v>
                </c:pt>
                <c:pt idx="3875">
                  <c:v>32.529069999999997</c:v>
                </c:pt>
                <c:pt idx="3876">
                  <c:v>32.540819999999997</c:v>
                </c:pt>
                <c:pt idx="3877">
                  <c:v>32.552590000000002</c:v>
                </c:pt>
                <c:pt idx="3878">
                  <c:v>32.564349999999997</c:v>
                </c:pt>
                <c:pt idx="3879">
                  <c:v>32.57611</c:v>
                </c:pt>
                <c:pt idx="3880">
                  <c:v>32.587870000000002</c:v>
                </c:pt>
                <c:pt idx="3881">
                  <c:v>32.599640000000001</c:v>
                </c:pt>
                <c:pt idx="3882">
                  <c:v>32.611409999999999</c:v>
                </c:pt>
                <c:pt idx="3883">
                  <c:v>32.623179999999998</c:v>
                </c:pt>
                <c:pt idx="3884">
                  <c:v>32.63496</c:v>
                </c:pt>
                <c:pt idx="3885">
                  <c:v>32.646729999999998</c:v>
                </c:pt>
                <c:pt idx="3886">
                  <c:v>32.65851</c:v>
                </c:pt>
                <c:pt idx="3887">
                  <c:v>32.670290000000001</c:v>
                </c:pt>
                <c:pt idx="3888">
                  <c:v>32.682070000000003</c:v>
                </c:pt>
                <c:pt idx="3889">
                  <c:v>32.693860000000001</c:v>
                </c:pt>
                <c:pt idx="3890">
                  <c:v>32.705640000000002</c:v>
                </c:pt>
                <c:pt idx="3891">
                  <c:v>32.71743</c:v>
                </c:pt>
                <c:pt idx="3892">
                  <c:v>32.729219999999998</c:v>
                </c:pt>
                <c:pt idx="3893">
                  <c:v>32.741010000000003</c:v>
                </c:pt>
                <c:pt idx="3894">
                  <c:v>32.752809999999997</c:v>
                </c:pt>
                <c:pt idx="3895">
                  <c:v>32.764600000000002</c:v>
                </c:pt>
                <c:pt idx="3896">
                  <c:v>32.776400000000002</c:v>
                </c:pt>
                <c:pt idx="3897">
                  <c:v>32.788200000000003</c:v>
                </c:pt>
                <c:pt idx="3898">
                  <c:v>32.80001</c:v>
                </c:pt>
                <c:pt idx="3899">
                  <c:v>32.811810000000001</c:v>
                </c:pt>
                <c:pt idx="3900">
                  <c:v>32.823619999999998</c:v>
                </c:pt>
                <c:pt idx="3901">
                  <c:v>32.835430000000002</c:v>
                </c:pt>
                <c:pt idx="3902">
                  <c:v>32.847239999999999</c:v>
                </c:pt>
                <c:pt idx="3903">
                  <c:v>32.859050000000003</c:v>
                </c:pt>
                <c:pt idx="3904">
                  <c:v>32.870869999999996</c:v>
                </c:pt>
                <c:pt idx="3905">
                  <c:v>32.882689999999997</c:v>
                </c:pt>
                <c:pt idx="3906">
                  <c:v>32.894509999999997</c:v>
                </c:pt>
                <c:pt idx="3907">
                  <c:v>32.906329999999997</c:v>
                </c:pt>
                <c:pt idx="3908">
                  <c:v>32.91816</c:v>
                </c:pt>
                <c:pt idx="3909">
                  <c:v>32.92998</c:v>
                </c:pt>
                <c:pt idx="3910">
                  <c:v>32.941809999999997</c:v>
                </c:pt>
                <c:pt idx="3911">
                  <c:v>32.95364</c:v>
                </c:pt>
                <c:pt idx="3912">
                  <c:v>32.965479999999999</c:v>
                </c:pt>
                <c:pt idx="3913">
                  <c:v>32.977310000000003</c:v>
                </c:pt>
                <c:pt idx="3914">
                  <c:v>32.989150000000002</c:v>
                </c:pt>
                <c:pt idx="3915">
                  <c:v>33.000990000000002</c:v>
                </c:pt>
                <c:pt idx="3916">
                  <c:v>33.012830000000001</c:v>
                </c:pt>
                <c:pt idx="3917">
                  <c:v>33.02467</c:v>
                </c:pt>
                <c:pt idx="3918">
                  <c:v>33.036520000000003</c:v>
                </c:pt>
                <c:pt idx="3919">
                  <c:v>33.048369999999998</c:v>
                </c:pt>
                <c:pt idx="3920">
                  <c:v>33.060209999999998</c:v>
                </c:pt>
                <c:pt idx="3921">
                  <c:v>33.072069999999997</c:v>
                </c:pt>
                <c:pt idx="3922">
                  <c:v>33.083919999999999</c:v>
                </c:pt>
                <c:pt idx="3923">
                  <c:v>33.095779999999998</c:v>
                </c:pt>
                <c:pt idx="3924">
                  <c:v>33.107640000000004</c:v>
                </c:pt>
                <c:pt idx="3925">
                  <c:v>33.119500000000002</c:v>
                </c:pt>
                <c:pt idx="3926">
                  <c:v>33.131360000000001</c:v>
                </c:pt>
                <c:pt idx="3927">
                  <c:v>33.143230000000003</c:v>
                </c:pt>
                <c:pt idx="3928">
                  <c:v>33.155090000000001</c:v>
                </c:pt>
                <c:pt idx="3929">
                  <c:v>33.166960000000003</c:v>
                </c:pt>
                <c:pt idx="3930">
                  <c:v>33.178829999999998</c:v>
                </c:pt>
                <c:pt idx="3931">
                  <c:v>33.1907</c:v>
                </c:pt>
                <c:pt idx="3932">
                  <c:v>33.202579999999998</c:v>
                </c:pt>
                <c:pt idx="3933">
                  <c:v>33.214460000000003</c:v>
                </c:pt>
                <c:pt idx="3934">
                  <c:v>33.22634</c:v>
                </c:pt>
                <c:pt idx="3935">
                  <c:v>33.238219999999998</c:v>
                </c:pt>
                <c:pt idx="3936">
                  <c:v>33.250100000000003</c:v>
                </c:pt>
                <c:pt idx="3937">
                  <c:v>33.261989999999997</c:v>
                </c:pt>
                <c:pt idx="3938">
                  <c:v>33.273879999999998</c:v>
                </c:pt>
                <c:pt idx="3939">
                  <c:v>33.285769999999999</c:v>
                </c:pt>
                <c:pt idx="3940">
                  <c:v>33.29766</c:v>
                </c:pt>
                <c:pt idx="3941">
                  <c:v>33.309559999999998</c:v>
                </c:pt>
                <c:pt idx="3942">
                  <c:v>33.321449999999999</c:v>
                </c:pt>
                <c:pt idx="3943">
                  <c:v>33.333350000000003</c:v>
                </c:pt>
                <c:pt idx="3944">
                  <c:v>33.34525</c:v>
                </c:pt>
                <c:pt idx="3945">
                  <c:v>33.357149999999997</c:v>
                </c:pt>
                <c:pt idx="3946">
                  <c:v>33.369059999999998</c:v>
                </c:pt>
                <c:pt idx="3947">
                  <c:v>33.380969999999998</c:v>
                </c:pt>
                <c:pt idx="3948">
                  <c:v>33.392879999999998</c:v>
                </c:pt>
                <c:pt idx="3949">
                  <c:v>33.404789999999998</c:v>
                </c:pt>
                <c:pt idx="3950">
                  <c:v>33.416699999999999</c:v>
                </c:pt>
                <c:pt idx="3951">
                  <c:v>33.428620000000002</c:v>
                </c:pt>
                <c:pt idx="3952">
                  <c:v>33.440539999999999</c:v>
                </c:pt>
                <c:pt idx="3953">
                  <c:v>33.452460000000002</c:v>
                </c:pt>
                <c:pt idx="3954">
                  <c:v>33.464379999999998</c:v>
                </c:pt>
                <c:pt idx="3955">
                  <c:v>33.476300000000002</c:v>
                </c:pt>
                <c:pt idx="3956">
                  <c:v>33.488230000000001</c:v>
                </c:pt>
                <c:pt idx="3957">
                  <c:v>33.500160000000001</c:v>
                </c:pt>
                <c:pt idx="3958">
                  <c:v>33.512090000000001</c:v>
                </c:pt>
                <c:pt idx="3959">
                  <c:v>33.52402</c:v>
                </c:pt>
                <c:pt idx="3960">
                  <c:v>33.535960000000003</c:v>
                </c:pt>
                <c:pt idx="3961">
                  <c:v>33.547890000000002</c:v>
                </c:pt>
                <c:pt idx="3962">
                  <c:v>33.559829999999998</c:v>
                </c:pt>
                <c:pt idx="3963">
                  <c:v>33.571770000000001</c:v>
                </c:pt>
                <c:pt idx="3964">
                  <c:v>33.58372</c:v>
                </c:pt>
                <c:pt idx="3965">
                  <c:v>33.595660000000002</c:v>
                </c:pt>
                <c:pt idx="3966">
                  <c:v>33.607610000000001</c:v>
                </c:pt>
                <c:pt idx="3967">
                  <c:v>33.61956</c:v>
                </c:pt>
                <c:pt idx="3968">
                  <c:v>33.631509999999999</c:v>
                </c:pt>
                <c:pt idx="3969">
                  <c:v>33.643470000000001</c:v>
                </c:pt>
                <c:pt idx="3970">
                  <c:v>33.655419999999999</c:v>
                </c:pt>
                <c:pt idx="3971">
                  <c:v>33.667380000000001</c:v>
                </c:pt>
                <c:pt idx="3972">
                  <c:v>33.679340000000003</c:v>
                </c:pt>
                <c:pt idx="3973">
                  <c:v>33.691299999999998</c:v>
                </c:pt>
                <c:pt idx="3974">
                  <c:v>33.703270000000003</c:v>
                </c:pt>
                <c:pt idx="3975">
                  <c:v>33.715240000000001</c:v>
                </c:pt>
                <c:pt idx="3976">
                  <c:v>33.727200000000003</c:v>
                </c:pt>
                <c:pt idx="3977">
                  <c:v>33.739179999999998</c:v>
                </c:pt>
                <c:pt idx="3978">
                  <c:v>33.751150000000003</c:v>
                </c:pt>
                <c:pt idx="3979">
                  <c:v>33.763129999999997</c:v>
                </c:pt>
                <c:pt idx="3980">
                  <c:v>33.775100000000002</c:v>
                </c:pt>
                <c:pt idx="3981">
                  <c:v>33.787080000000003</c:v>
                </c:pt>
                <c:pt idx="3982">
                  <c:v>33.799059999999997</c:v>
                </c:pt>
                <c:pt idx="3983">
                  <c:v>33.811050000000002</c:v>
                </c:pt>
                <c:pt idx="3984">
                  <c:v>33.823030000000003</c:v>
                </c:pt>
                <c:pt idx="3985">
                  <c:v>33.83502</c:v>
                </c:pt>
                <c:pt idx="3986">
                  <c:v>33.847009999999997</c:v>
                </c:pt>
                <c:pt idx="3987">
                  <c:v>33.859000000000002</c:v>
                </c:pt>
                <c:pt idx="3988">
                  <c:v>33.871000000000002</c:v>
                </c:pt>
                <c:pt idx="3989">
                  <c:v>33.883000000000003</c:v>
                </c:pt>
                <c:pt idx="3990">
                  <c:v>33.89499</c:v>
                </c:pt>
                <c:pt idx="3991">
                  <c:v>33.90699</c:v>
                </c:pt>
                <c:pt idx="3992">
                  <c:v>33.918999999999997</c:v>
                </c:pt>
                <c:pt idx="3993">
                  <c:v>33.930999999999997</c:v>
                </c:pt>
                <c:pt idx="3994">
                  <c:v>33.943010000000001</c:v>
                </c:pt>
                <c:pt idx="3995">
                  <c:v>33.955019999999998</c:v>
                </c:pt>
                <c:pt idx="3996">
                  <c:v>33.967030000000001</c:v>
                </c:pt>
                <c:pt idx="3997">
                  <c:v>33.979039999999998</c:v>
                </c:pt>
                <c:pt idx="3998">
                  <c:v>33.991059999999997</c:v>
                </c:pt>
                <c:pt idx="3999">
                  <c:v>34.003079999999997</c:v>
                </c:pt>
                <c:pt idx="4000">
                  <c:v>34.015099999999997</c:v>
                </c:pt>
                <c:pt idx="4001">
                  <c:v>34.027119999999996</c:v>
                </c:pt>
                <c:pt idx="4002">
                  <c:v>34.039140000000003</c:v>
                </c:pt>
                <c:pt idx="4003">
                  <c:v>34.051169999999999</c:v>
                </c:pt>
                <c:pt idx="4004">
                  <c:v>34.063200000000002</c:v>
                </c:pt>
                <c:pt idx="4005">
                  <c:v>34.075229999999998</c:v>
                </c:pt>
                <c:pt idx="4006">
                  <c:v>34.087260000000001</c:v>
                </c:pt>
                <c:pt idx="4007">
                  <c:v>34.099299999999999</c:v>
                </c:pt>
                <c:pt idx="4008">
                  <c:v>34.111330000000002</c:v>
                </c:pt>
                <c:pt idx="4009">
                  <c:v>34.123370000000001</c:v>
                </c:pt>
                <c:pt idx="4010">
                  <c:v>34.13541</c:v>
                </c:pt>
                <c:pt idx="4011">
                  <c:v>34.147460000000002</c:v>
                </c:pt>
                <c:pt idx="4012">
                  <c:v>34.159500000000001</c:v>
                </c:pt>
                <c:pt idx="4013">
                  <c:v>34.171550000000003</c:v>
                </c:pt>
                <c:pt idx="4014">
                  <c:v>34.183599999999998</c:v>
                </c:pt>
                <c:pt idx="4015">
                  <c:v>34.195650000000001</c:v>
                </c:pt>
                <c:pt idx="4016">
                  <c:v>34.207700000000003</c:v>
                </c:pt>
                <c:pt idx="4017">
                  <c:v>34.219760000000001</c:v>
                </c:pt>
                <c:pt idx="4018">
                  <c:v>34.231819999999999</c:v>
                </c:pt>
                <c:pt idx="4019">
                  <c:v>34.243879999999997</c:v>
                </c:pt>
                <c:pt idx="4020">
                  <c:v>34.255940000000002</c:v>
                </c:pt>
                <c:pt idx="4021">
                  <c:v>34.268009999999997</c:v>
                </c:pt>
                <c:pt idx="4022">
                  <c:v>34.280070000000002</c:v>
                </c:pt>
                <c:pt idx="4023">
                  <c:v>34.292140000000003</c:v>
                </c:pt>
                <c:pt idx="4024">
                  <c:v>34.304209999999998</c:v>
                </c:pt>
                <c:pt idx="4025">
                  <c:v>34.316279999999999</c:v>
                </c:pt>
                <c:pt idx="4026">
                  <c:v>34.328360000000004</c:v>
                </c:pt>
                <c:pt idx="4027">
                  <c:v>34.340440000000001</c:v>
                </c:pt>
                <c:pt idx="4028">
                  <c:v>34.352519999999998</c:v>
                </c:pt>
                <c:pt idx="4029">
                  <c:v>34.364600000000003</c:v>
                </c:pt>
                <c:pt idx="4030">
                  <c:v>34.37668</c:v>
                </c:pt>
                <c:pt idx="4031">
                  <c:v>34.388770000000001</c:v>
                </c:pt>
                <c:pt idx="4032">
                  <c:v>34.400860000000002</c:v>
                </c:pt>
                <c:pt idx="4033">
                  <c:v>34.412939999999999</c:v>
                </c:pt>
                <c:pt idx="4034">
                  <c:v>34.425040000000003</c:v>
                </c:pt>
                <c:pt idx="4035">
                  <c:v>34.437130000000003</c:v>
                </c:pt>
                <c:pt idx="4036">
                  <c:v>34.44923</c:v>
                </c:pt>
                <c:pt idx="4037">
                  <c:v>34.461329999999997</c:v>
                </c:pt>
                <c:pt idx="4038">
                  <c:v>34.47343</c:v>
                </c:pt>
                <c:pt idx="4039">
                  <c:v>34.485529999999997</c:v>
                </c:pt>
                <c:pt idx="4040">
                  <c:v>34.497630000000001</c:v>
                </c:pt>
                <c:pt idx="4041">
                  <c:v>34.509740000000001</c:v>
                </c:pt>
                <c:pt idx="4042">
                  <c:v>34.521850000000001</c:v>
                </c:pt>
                <c:pt idx="4043">
                  <c:v>34.53396</c:v>
                </c:pt>
                <c:pt idx="4044">
                  <c:v>34.54607</c:v>
                </c:pt>
                <c:pt idx="4045">
                  <c:v>34.558190000000003</c:v>
                </c:pt>
                <c:pt idx="4046">
                  <c:v>34.570309999999999</c:v>
                </c:pt>
                <c:pt idx="4047">
                  <c:v>34.582430000000002</c:v>
                </c:pt>
                <c:pt idx="4048">
                  <c:v>34.594549999999998</c:v>
                </c:pt>
                <c:pt idx="4049">
                  <c:v>34.606670000000001</c:v>
                </c:pt>
                <c:pt idx="4050">
                  <c:v>34.6188</c:v>
                </c:pt>
                <c:pt idx="4051">
                  <c:v>34.630929999999999</c:v>
                </c:pt>
                <c:pt idx="4052">
                  <c:v>34.643059999999998</c:v>
                </c:pt>
                <c:pt idx="4053">
                  <c:v>34.655189999999997</c:v>
                </c:pt>
                <c:pt idx="4054">
                  <c:v>34.66733</c:v>
                </c:pt>
                <c:pt idx="4055">
                  <c:v>34.679459999999999</c:v>
                </c:pt>
                <c:pt idx="4056">
                  <c:v>34.691600000000001</c:v>
                </c:pt>
                <c:pt idx="4057">
                  <c:v>34.703740000000003</c:v>
                </c:pt>
                <c:pt idx="4058">
                  <c:v>34.715890000000002</c:v>
                </c:pt>
                <c:pt idx="4059">
                  <c:v>34.728029999999997</c:v>
                </c:pt>
                <c:pt idx="4060">
                  <c:v>34.740180000000002</c:v>
                </c:pt>
                <c:pt idx="4061">
                  <c:v>34.752330000000001</c:v>
                </c:pt>
                <c:pt idx="4062">
                  <c:v>34.764479999999999</c:v>
                </c:pt>
                <c:pt idx="4063">
                  <c:v>34.776629999999997</c:v>
                </c:pt>
                <c:pt idx="4064">
                  <c:v>34.788789999999999</c:v>
                </c:pt>
                <c:pt idx="4065">
                  <c:v>34.80095</c:v>
                </c:pt>
                <c:pt idx="4066">
                  <c:v>34.813110000000002</c:v>
                </c:pt>
                <c:pt idx="4067">
                  <c:v>34.825270000000003</c:v>
                </c:pt>
                <c:pt idx="4068">
                  <c:v>34.837429999999998</c:v>
                </c:pt>
                <c:pt idx="4069">
                  <c:v>34.849600000000002</c:v>
                </c:pt>
                <c:pt idx="4070">
                  <c:v>34.86177</c:v>
                </c:pt>
                <c:pt idx="4071">
                  <c:v>34.873939999999997</c:v>
                </c:pt>
                <c:pt idx="4072">
                  <c:v>34.886110000000002</c:v>
                </c:pt>
                <c:pt idx="4073">
                  <c:v>34.898290000000003</c:v>
                </c:pt>
                <c:pt idx="4074">
                  <c:v>34.910469999999997</c:v>
                </c:pt>
                <c:pt idx="4075">
                  <c:v>34.922649999999997</c:v>
                </c:pt>
                <c:pt idx="4076">
                  <c:v>34.934829999999998</c:v>
                </c:pt>
                <c:pt idx="4077">
                  <c:v>34.947009999999999</c:v>
                </c:pt>
                <c:pt idx="4078">
                  <c:v>34.95919</c:v>
                </c:pt>
                <c:pt idx="4079">
                  <c:v>34.971380000000003</c:v>
                </c:pt>
                <c:pt idx="4080">
                  <c:v>34.98357</c:v>
                </c:pt>
                <c:pt idx="4081">
                  <c:v>34.995759999999997</c:v>
                </c:pt>
                <c:pt idx="4082">
                  <c:v>35.007959999999997</c:v>
                </c:pt>
                <c:pt idx="4083">
                  <c:v>35.020150000000001</c:v>
                </c:pt>
                <c:pt idx="4084">
                  <c:v>35.032350000000001</c:v>
                </c:pt>
                <c:pt idx="4085">
                  <c:v>35.044550000000001</c:v>
                </c:pt>
                <c:pt idx="4086">
                  <c:v>35.056759999999997</c:v>
                </c:pt>
                <c:pt idx="4087">
                  <c:v>35.068959999999997</c:v>
                </c:pt>
                <c:pt idx="4088">
                  <c:v>35.08117</c:v>
                </c:pt>
                <c:pt idx="4089">
                  <c:v>35.093380000000003</c:v>
                </c:pt>
                <c:pt idx="4090">
                  <c:v>35.105589999999999</c:v>
                </c:pt>
                <c:pt idx="4091">
                  <c:v>35.117800000000003</c:v>
                </c:pt>
                <c:pt idx="4092">
                  <c:v>35.130020000000002</c:v>
                </c:pt>
                <c:pt idx="4093">
                  <c:v>35.142229999999998</c:v>
                </c:pt>
                <c:pt idx="4094">
                  <c:v>35.154449999999997</c:v>
                </c:pt>
                <c:pt idx="4095">
                  <c:v>35.166679999999999</c:v>
                </c:pt>
                <c:pt idx="4096">
                  <c:v>35.178899999999999</c:v>
                </c:pt>
                <c:pt idx="4097">
                  <c:v>35.191119999999998</c:v>
                </c:pt>
                <c:pt idx="4098">
                  <c:v>35.20335</c:v>
                </c:pt>
                <c:pt idx="4099">
                  <c:v>35.215580000000003</c:v>
                </c:pt>
                <c:pt idx="4100">
                  <c:v>35.227809999999998</c:v>
                </c:pt>
                <c:pt idx="4101">
                  <c:v>35.240049999999997</c:v>
                </c:pt>
                <c:pt idx="4102">
                  <c:v>35.252290000000002</c:v>
                </c:pt>
                <c:pt idx="4103">
                  <c:v>35.264519999999997</c:v>
                </c:pt>
                <c:pt idx="4104">
                  <c:v>35.276760000000003</c:v>
                </c:pt>
                <c:pt idx="4105">
                  <c:v>35.289009999999998</c:v>
                </c:pt>
                <c:pt idx="4106">
                  <c:v>35.301250000000003</c:v>
                </c:pt>
                <c:pt idx="4107">
                  <c:v>35.313499999999998</c:v>
                </c:pt>
                <c:pt idx="4108">
                  <c:v>35.325749999999999</c:v>
                </c:pt>
                <c:pt idx="4109">
                  <c:v>35.338000000000001</c:v>
                </c:pt>
                <c:pt idx="4110">
                  <c:v>35.350250000000003</c:v>
                </c:pt>
                <c:pt idx="4111">
                  <c:v>35.36251</c:v>
                </c:pt>
                <c:pt idx="4112">
                  <c:v>35.374769999999998</c:v>
                </c:pt>
                <c:pt idx="4113">
                  <c:v>35.387030000000003</c:v>
                </c:pt>
                <c:pt idx="4114">
                  <c:v>35.399290000000001</c:v>
                </c:pt>
                <c:pt idx="4115">
                  <c:v>35.411560000000001</c:v>
                </c:pt>
                <c:pt idx="4116">
                  <c:v>35.423819999999999</c:v>
                </c:pt>
                <c:pt idx="4117">
                  <c:v>35.43609</c:v>
                </c:pt>
                <c:pt idx="4118">
                  <c:v>35.448360000000001</c:v>
                </c:pt>
                <c:pt idx="4119">
                  <c:v>35.460630000000002</c:v>
                </c:pt>
                <c:pt idx="4120">
                  <c:v>35.472909999999999</c:v>
                </c:pt>
                <c:pt idx="4121">
                  <c:v>35.48518</c:v>
                </c:pt>
                <c:pt idx="4122">
                  <c:v>35.497459999999997</c:v>
                </c:pt>
                <c:pt idx="4123">
                  <c:v>35.509740000000001</c:v>
                </c:pt>
                <c:pt idx="4124">
                  <c:v>35.522030000000001</c:v>
                </c:pt>
                <c:pt idx="4125">
                  <c:v>35.534309999999998</c:v>
                </c:pt>
                <c:pt idx="4126">
                  <c:v>35.546599999999998</c:v>
                </c:pt>
                <c:pt idx="4127">
                  <c:v>35.558889999999998</c:v>
                </c:pt>
                <c:pt idx="4128">
                  <c:v>35.571179999999998</c:v>
                </c:pt>
                <c:pt idx="4129">
                  <c:v>35.583480000000002</c:v>
                </c:pt>
                <c:pt idx="4130">
                  <c:v>35.595770000000002</c:v>
                </c:pt>
                <c:pt idx="4131">
                  <c:v>35.608069999999998</c:v>
                </c:pt>
                <c:pt idx="4132">
                  <c:v>35.620370000000001</c:v>
                </c:pt>
                <c:pt idx="4133">
                  <c:v>35.632669999999997</c:v>
                </c:pt>
                <c:pt idx="4134">
                  <c:v>35.644979999999997</c:v>
                </c:pt>
                <c:pt idx="4135">
                  <c:v>35.65728</c:v>
                </c:pt>
                <c:pt idx="4136">
                  <c:v>35.669589999999999</c:v>
                </c:pt>
                <c:pt idx="4137">
                  <c:v>35.681899999999999</c:v>
                </c:pt>
                <c:pt idx="4138">
                  <c:v>35.694220000000001</c:v>
                </c:pt>
                <c:pt idx="4139">
                  <c:v>35.706530000000001</c:v>
                </c:pt>
                <c:pt idx="4140">
                  <c:v>35.718850000000003</c:v>
                </c:pt>
                <c:pt idx="4141">
                  <c:v>35.731169999999999</c:v>
                </c:pt>
                <c:pt idx="4142">
                  <c:v>35.743490000000001</c:v>
                </c:pt>
                <c:pt idx="4143">
                  <c:v>35.755809999999997</c:v>
                </c:pt>
                <c:pt idx="4144">
                  <c:v>35.768140000000002</c:v>
                </c:pt>
                <c:pt idx="4145">
                  <c:v>35.780470000000001</c:v>
                </c:pt>
                <c:pt idx="4146">
                  <c:v>35.7928</c:v>
                </c:pt>
                <c:pt idx="4147">
                  <c:v>35.805129999999998</c:v>
                </c:pt>
                <c:pt idx="4148">
                  <c:v>35.817459999999997</c:v>
                </c:pt>
                <c:pt idx="4149">
                  <c:v>35.829799999999999</c:v>
                </c:pt>
                <c:pt idx="4150">
                  <c:v>35.842140000000001</c:v>
                </c:pt>
                <c:pt idx="4151">
                  <c:v>35.854480000000002</c:v>
                </c:pt>
                <c:pt idx="4152">
                  <c:v>35.866819999999997</c:v>
                </c:pt>
                <c:pt idx="4153">
                  <c:v>35.879170000000002</c:v>
                </c:pt>
                <c:pt idx="4154">
                  <c:v>35.891509999999997</c:v>
                </c:pt>
                <c:pt idx="4155">
                  <c:v>35.903860000000002</c:v>
                </c:pt>
                <c:pt idx="4156">
                  <c:v>35.91621</c:v>
                </c:pt>
                <c:pt idx="4157">
                  <c:v>35.928570000000001</c:v>
                </c:pt>
                <c:pt idx="4158">
                  <c:v>35.940930000000002</c:v>
                </c:pt>
                <c:pt idx="4159">
                  <c:v>35.953279999999999</c:v>
                </c:pt>
                <c:pt idx="4160">
                  <c:v>35.96564</c:v>
                </c:pt>
                <c:pt idx="4161">
                  <c:v>35.978000000000002</c:v>
                </c:pt>
                <c:pt idx="4162">
                  <c:v>35.990369999999999</c:v>
                </c:pt>
                <c:pt idx="4163">
                  <c:v>36.002740000000003</c:v>
                </c:pt>
                <c:pt idx="4164">
                  <c:v>36.015099999999997</c:v>
                </c:pt>
                <c:pt idx="4165">
                  <c:v>36.027470000000001</c:v>
                </c:pt>
                <c:pt idx="4166">
                  <c:v>36.039839999999998</c:v>
                </c:pt>
                <c:pt idx="4167">
                  <c:v>36.052219999999998</c:v>
                </c:pt>
                <c:pt idx="4168">
                  <c:v>36.064590000000003</c:v>
                </c:pt>
                <c:pt idx="4169">
                  <c:v>36.076970000000003</c:v>
                </c:pt>
                <c:pt idx="4170">
                  <c:v>36.089359999999999</c:v>
                </c:pt>
                <c:pt idx="4171">
                  <c:v>36.101739999999999</c:v>
                </c:pt>
                <c:pt idx="4172">
                  <c:v>36.11412</c:v>
                </c:pt>
                <c:pt idx="4173">
                  <c:v>36.126510000000003</c:v>
                </c:pt>
                <c:pt idx="4174">
                  <c:v>36.1389</c:v>
                </c:pt>
                <c:pt idx="4175">
                  <c:v>36.151290000000003</c:v>
                </c:pt>
                <c:pt idx="4176">
                  <c:v>36.163679999999999</c:v>
                </c:pt>
                <c:pt idx="4177">
                  <c:v>36.176079999999999</c:v>
                </c:pt>
                <c:pt idx="4178">
                  <c:v>36.188479999999998</c:v>
                </c:pt>
                <c:pt idx="4179">
                  <c:v>36.200879999999998</c:v>
                </c:pt>
                <c:pt idx="4180">
                  <c:v>36.213279999999997</c:v>
                </c:pt>
                <c:pt idx="4181">
                  <c:v>36.22569</c:v>
                </c:pt>
                <c:pt idx="4182">
                  <c:v>36.23809</c:v>
                </c:pt>
                <c:pt idx="4183">
                  <c:v>36.250500000000002</c:v>
                </c:pt>
                <c:pt idx="4184">
                  <c:v>36.262909999999998</c:v>
                </c:pt>
                <c:pt idx="4185">
                  <c:v>36.275329999999997</c:v>
                </c:pt>
                <c:pt idx="4186">
                  <c:v>36.287739999999999</c:v>
                </c:pt>
                <c:pt idx="4187">
                  <c:v>36.300159999999998</c:v>
                </c:pt>
                <c:pt idx="4188">
                  <c:v>36.312579999999997</c:v>
                </c:pt>
                <c:pt idx="4189">
                  <c:v>36.325000000000003</c:v>
                </c:pt>
                <c:pt idx="4190">
                  <c:v>36.337420000000002</c:v>
                </c:pt>
                <c:pt idx="4191">
                  <c:v>36.349850000000004</c:v>
                </c:pt>
                <c:pt idx="4192">
                  <c:v>36.362270000000002</c:v>
                </c:pt>
                <c:pt idx="4193">
                  <c:v>36.37471</c:v>
                </c:pt>
                <c:pt idx="4194">
                  <c:v>36.387140000000002</c:v>
                </c:pt>
                <c:pt idx="4195">
                  <c:v>36.399569999999997</c:v>
                </c:pt>
                <c:pt idx="4196">
                  <c:v>36.412010000000002</c:v>
                </c:pt>
                <c:pt idx="4197">
                  <c:v>36.42445</c:v>
                </c:pt>
                <c:pt idx="4198">
                  <c:v>36.436889999999998</c:v>
                </c:pt>
                <c:pt idx="4199">
                  <c:v>36.449330000000003</c:v>
                </c:pt>
                <c:pt idx="4200">
                  <c:v>36.461770000000001</c:v>
                </c:pt>
                <c:pt idx="4201">
                  <c:v>36.474220000000003</c:v>
                </c:pt>
                <c:pt idx="4202">
                  <c:v>36.486669999999997</c:v>
                </c:pt>
                <c:pt idx="4203">
                  <c:v>36.499119999999998</c:v>
                </c:pt>
                <c:pt idx="4204">
                  <c:v>36.511569999999999</c:v>
                </c:pt>
                <c:pt idx="4205">
                  <c:v>36.524030000000003</c:v>
                </c:pt>
                <c:pt idx="4206">
                  <c:v>36.536490000000001</c:v>
                </c:pt>
                <c:pt idx="4207">
                  <c:v>36.548949999999998</c:v>
                </c:pt>
                <c:pt idx="4208">
                  <c:v>36.561410000000002</c:v>
                </c:pt>
                <c:pt idx="4209">
                  <c:v>36.573869999999999</c:v>
                </c:pt>
                <c:pt idx="4210">
                  <c:v>36.58634</c:v>
                </c:pt>
                <c:pt idx="4211">
                  <c:v>36.598799999999997</c:v>
                </c:pt>
                <c:pt idx="4212">
                  <c:v>36.611269999999998</c:v>
                </c:pt>
                <c:pt idx="4213">
                  <c:v>36.623750000000001</c:v>
                </c:pt>
                <c:pt idx="4214">
                  <c:v>36.636220000000002</c:v>
                </c:pt>
                <c:pt idx="4215">
                  <c:v>36.648699999999998</c:v>
                </c:pt>
                <c:pt idx="4216">
                  <c:v>36.661180000000002</c:v>
                </c:pt>
                <c:pt idx="4217">
                  <c:v>36.673659999999998</c:v>
                </c:pt>
                <c:pt idx="4218">
                  <c:v>36.686140000000002</c:v>
                </c:pt>
                <c:pt idx="4219">
                  <c:v>36.698630000000001</c:v>
                </c:pt>
                <c:pt idx="4220">
                  <c:v>36.711109999999998</c:v>
                </c:pt>
                <c:pt idx="4221">
                  <c:v>36.723599999999998</c:v>
                </c:pt>
                <c:pt idx="4222">
                  <c:v>36.7361</c:v>
                </c:pt>
                <c:pt idx="4223">
                  <c:v>36.74859</c:v>
                </c:pt>
                <c:pt idx="4224">
                  <c:v>36.761090000000003</c:v>
                </c:pt>
                <c:pt idx="4225">
                  <c:v>36.773580000000003</c:v>
                </c:pt>
                <c:pt idx="4226">
                  <c:v>36.786079999999998</c:v>
                </c:pt>
                <c:pt idx="4227">
                  <c:v>36.798580000000001</c:v>
                </c:pt>
                <c:pt idx="4228">
                  <c:v>36.81109</c:v>
                </c:pt>
                <c:pt idx="4229">
                  <c:v>36.823599999999999</c:v>
                </c:pt>
                <c:pt idx="4230">
                  <c:v>36.836109999999998</c:v>
                </c:pt>
                <c:pt idx="4231">
                  <c:v>36.848610000000001</c:v>
                </c:pt>
                <c:pt idx="4232">
                  <c:v>36.861130000000003</c:v>
                </c:pt>
                <c:pt idx="4233">
                  <c:v>36.873640000000002</c:v>
                </c:pt>
                <c:pt idx="4234">
                  <c:v>36.886159999999997</c:v>
                </c:pt>
                <c:pt idx="4235">
                  <c:v>36.898679999999999</c:v>
                </c:pt>
                <c:pt idx="4236">
                  <c:v>36.911200000000001</c:v>
                </c:pt>
                <c:pt idx="4237">
                  <c:v>36.923720000000003</c:v>
                </c:pt>
                <c:pt idx="4238">
                  <c:v>36.936250000000001</c:v>
                </c:pt>
                <c:pt idx="4239">
                  <c:v>36.948779999999999</c:v>
                </c:pt>
                <c:pt idx="4240">
                  <c:v>36.961300000000001</c:v>
                </c:pt>
                <c:pt idx="4241">
                  <c:v>36.97383</c:v>
                </c:pt>
                <c:pt idx="4242">
                  <c:v>36.986370000000001</c:v>
                </c:pt>
                <c:pt idx="4243">
                  <c:v>36.998910000000002</c:v>
                </c:pt>
                <c:pt idx="4244">
                  <c:v>37.01144</c:v>
                </c:pt>
                <c:pt idx="4245">
                  <c:v>37.023989999999998</c:v>
                </c:pt>
                <c:pt idx="4246">
                  <c:v>37.036529999999999</c:v>
                </c:pt>
                <c:pt idx="4247">
                  <c:v>37.04907</c:v>
                </c:pt>
                <c:pt idx="4248">
                  <c:v>37.061619999999998</c:v>
                </c:pt>
                <c:pt idx="4249">
                  <c:v>37.074170000000002</c:v>
                </c:pt>
                <c:pt idx="4250">
                  <c:v>37.08672</c:v>
                </c:pt>
                <c:pt idx="4251">
                  <c:v>37.099269999999997</c:v>
                </c:pt>
                <c:pt idx="4252">
                  <c:v>37.111829999999998</c:v>
                </c:pt>
                <c:pt idx="4253">
                  <c:v>37.124389999999998</c:v>
                </c:pt>
                <c:pt idx="4254">
                  <c:v>37.136940000000003</c:v>
                </c:pt>
                <c:pt idx="4255">
                  <c:v>37.149509999999999</c:v>
                </c:pt>
                <c:pt idx="4256">
                  <c:v>37.16207</c:v>
                </c:pt>
                <c:pt idx="4257">
                  <c:v>37.174630000000001</c:v>
                </c:pt>
                <c:pt idx="4258">
                  <c:v>37.187199999999997</c:v>
                </c:pt>
                <c:pt idx="4259">
                  <c:v>37.199770000000001</c:v>
                </c:pt>
                <c:pt idx="4260">
                  <c:v>37.212350000000001</c:v>
                </c:pt>
                <c:pt idx="4261">
                  <c:v>37.224919999999997</c:v>
                </c:pt>
                <c:pt idx="4262">
                  <c:v>37.237499999999997</c:v>
                </c:pt>
                <c:pt idx="4263">
                  <c:v>37.250070000000001</c:v>
                </c:pt>
                <c:pt idx="4264">
                  <c:v>37.262650000000001</c:v>
                </c:pt>
                <c:pt idx="4265">
                  <c:v>37.275239999999997</c:v>
                </c:pt>
                <c:pt idx="4266">
                  <c:v>37.287820000000004</c:v>
                </c:pt>
                <c:pt idx="4267">
                  <c:v>37.300409999999999</c:v>
                </c:pt>
                <c:pt idx="4268">
                  <c:v>37.313000000000002</c:v>
                </c:pt>
                <c:pt idx="4269">
                  <c:v>37.325589999999998</c:v>
                </c:pt>
                <c:pt idx="4270">
                  <c:v>37.338180000000001</c:v>
                </c:pt>
                <c:pt idx="4271">
                  <c:v>37.35078</c:v>
                </c:pt>
                <c:pt idx="4272">
                  <c:v>37.363379999999999</c:v>
                </c:pt>
                <c:pt idx="4273">
                  <c:v>37.375979999999998</c:v>
                </c:pt>
                <c:pt idx="4274">
                  <c:v>37.388579999999997</c:v>
                </c:pt>
                <c:pt idx="4275">
                  <c:v>37.401179999999997</c:v>
                </c:pt>
                <c:pt idx="4276">
                  <c:v>37.413789999999999</c:v>
                </c:pt>
                <c:pt idx="4277">
                  <c:v>37.426400000000001</c:v>
                </c:pt>
                <c:pt idx="4278">
                  <c:v>37.439010000000003</c:v>
                </c:pt>
                <c:pt idx="4279">
                  <c:v>37.451619999999998</c:v>
                </c:pt>
                <c:pt idx="4280">
                  <c:v>37.464230000000001</c:v>
                </c:pt>
                <c:pt idx="4281">
                  <c:v>37.476849999999999</c:v>
                </c:pt>
                <c:pt idx="4282">
                  <c:v>37.489469999999997</c:v>
                </c:pt>
                <c:pt idx="4283">
                  <c:v>37.502090000000003</c:v>
                </c:pt>
                <c:pt idx="4284">
                  <c:v>37.514710000000001</c:v>
                </c:pt>
                <c:pt idx="4285">
                  <c:v>37.527340000000002</c:v>
                </c:pt>
                <c:pt idx="4286">
                  <c:v>37.539969999999997</c:v>
                </c:pt>
                <c:pt idx="4287">
                  <c:v>37.552599999999998</c:v>
                </c:pt>
                <c:pt idx="4288">
                  <c:v>37.56523</c:v>
                </c:pt>
                <c:pt idx="4289">
                  <c:v>37.577860000000001</c:v>
                </c:pt>
                <c:pt idx="4290">
                  <c:v>37.590499999999999</c:v>
                </c:pt>
                <c:pt idx="4291">
                  <c:v>37.603140000000003</c:v>
                </c:pt>
                <c:pt idx="4292">
                  <c:v>37.615780000000001</c:v>
                </c:pt>
                <c:pt idx="4293">
                  <c:v>37.628419999999998</c:v>
                </c:pt>
                <c:pt idx="4294">
                  <c:v>37.641060000000003</c:v>
                </c:pt>
                <c:pt idx="4295">
                  <c:v>37.653709999999997</c:v>
                </c:pt>
                <c:pt idx="4296">
                  <c:v>37.666359999999997</c:v>
                </c:pt>
                <c:pt idx="4297">
                  <c:v>37.679009999999998</c:v>
                </c:pt>
                <c:pt idx="4298">
                  <c:v>37.691659999999999</c:v>
                </c:pt>
                <c:pt idx="4299">
                  <c:v>37.704320000000003</c:v>
                </c:pt>
                <c:pt idx="4300">
                  <c:v>37.716970000000003</c:v>
                </c:pt>
                <c:pt idx="4301">
                  <c:v>37.72963</c:v>
                </c:pt>
                <c:pt idx="4302">
                  <c:v>37.742289999999997</c:v>
                </c:pt>
                <c:pt idx="4303">
                  <c:v>37.754959999999997</c:v>
                </c:pt>
                <c:pt idx="4304">
                  <c:v>37.767620000000001</c:v>
                </c:pt>
                <c:pt idx="4305">
                  <c:v>37.780290000000001</c:v>
                </c:pt>
                <c:pt idx="4306">
                  <c:v>37.792960000000001</c:v>
                </c:pt>
                <c:pt idx="4307">
                  <c:v>37.805630000000001</c:v>
                </c:pt>
                <c:pt idx="4308">
                  <c:v>37.818309999999997</c:v>
                </c:pt>
                <c:pt idx="4309">
                  <c:v>37.830979999999997</c:v>
                </c:pt>
                <c:pt idx="4310">
                  <c:v>37.84366</c:v>
                </c:pt>
                <c:pt idx="4311">
                  <c:v>37.856340000000003</c:v>
                </c:pt>
                <c:pt idx="4312">
                  <c:v>37.869030000000002</c:v>
                </c:pt>
                <c:pt idx="4313">
                  <c:v>37.881709999999998</c:v>
                </c:pt>
                <c:pt idx="4314">
                  <c:v>37.894399999999997</c:v>
                </c:pt>
                <c:pt idx="4315">
                  <c:v>37.907089999999997</c:v>
                </c:pt>
                <c:pt idx="4316">
                  <c:v>37.919780000000003</c:v>
                </c:pt>
                <c:pt idx="4317">
                  <c:v>37.932470000000002</c:v>
                </c:pt>
                <c:pt idx="4318">
                  <c:v>37.945169999999997</c:v>
                </c:pt>
                <c:pt idx="4319">
                  <c:v>37.957859999999997</c:v>
                </c:pt>
                <c:pt idx="4320">
                  <c:v>37.970559999999999</c:v>
                </c:pt>
                <c:pt idx="4321">
                  <c:v>37.983260000000001</c:v>
                </c:pt>
                <c:pt idx="4322">
                  <c:v>37.99597</c:v>
                </c:pt>
                <c:pt idx="4323">
                  <c:v>38.008670000000002</c:v>
                </c:pt>
                <c:pt idx="4324">
                  <c:v>38.021380000000001</c:v>
                </c:pt>
                <c:pt idx="4325">
                  <c:v>38.034089999999999</c:v>
                </c:pt>
                <c:pt idx="4326">
                  <c:v>38.046810000000001</c:v>
                </c:pt>
                <c:pt idx="4327">
                  <c:v>38.059519999999999</c:v>
                </c:pt>
                <c:pt idx="4328">
                  <c:v>38.072240000000001</c:v>
                </c:pt>
                <c:pt idx="4329">
                  <c:v>38.084960000000002</c:v>
                </c:pt>
                <c:pt idx="4330">
                  <c:v>38.097679999999997</c:v>
                </c:pt>
                <c:pt idx="4331">
                  <c:v>38.110399999999998</c:v>
                </c:pt>
                <c:pt idx="4332">
                  <c:v>38.12312</c:v>
                </c:pt>
                <c:pt idx="4333">
                  <c:v>38.135849999999998</c:v>
                </c:pt>
                <c:pt idx="4334">
                  <c:v>38.148580000000003</c:v>
                </c:pt>
                <c:pt idx="4335">
                  <c:v>38.16131</c:v>
                </c:pt>
                <c:pt idx="4336">
                  <c:v>38.174050000000001</c:v>
                </c:pt>
                <c:pt idx="4337">
                  <c:v>38.186779999999999</c:v>
                </c:pt>
                <c:pt idx="4338">
                  <c:v>38.19952</c:v>
                </c:pt>
                <c:pt idx="4339">
                  <c:v>38.212260000000001</c:v>
                </c:pt>
                <c:pt idx="4340">
                  <c:v>38.225000000000001</c:v>
                </c:pt>
                <c:pt idx="4341">
                  <c:v>38.237749999999998</c:v>
                </c:pt>
                <c:pt idx="4342">
                  <c:v>38.250489999999999</c:v>
                </c:pt>
                <c:pt idx="4343">
                  <c:v>38.263240000000003</c:v>
                </c:pt>
                <c:pt idx="4344">
                  <c:v>38.27599</c:v>
                </c:pt>
                <c:pt idx="4345">
                  <c:v>38.28875</c:v>
                </c:pt>
                <c:pt idx="4346">
                  <c:v>38.301499999999997</c:v>
                </c:pt>
                <c:pt idx="4347">
                  <c:v>38.314250000000001</c:v>
                </c:pt>
                <c:pt idx="4348">
                  <c:v>38.327010000000001</c:v>
                </c:pt>
                <c:pt idx="4349">
                  <c:v>38.339779999999998</c:v>
                </c:pt>
                <c:pt idx="4350">
                  <c:v>38.352539999999998</c:v>
                </c:pt>
                <c:pt idx="4351">
                  <c:v>38.365310000000001</c:v>
                </c:pt>
                <c:pt idx="4352">
                  <c:v>38.378070000000001</c:v>
                </c:pt>
                <c:pt idx="4353">
                  <c:v>38.390839999999997</c:v>
                </c:pt>
                <c:pt idx="4354">
                  <c:v>38.40361</c:v>
                </c:pt>
                <c:pt idx="4355">
                  <c:v>38.41639</c:v>
                </c:pt>
                <c:pt idx="4356">
                  <c:v>38.429160000000003</c:v>
                </c:pt>
                <c:pt idx="4357">
                  <c:v>38.441940000000002</c:v>
                </c:pt>
                <c:pt idx="4358">
                  <c:v>38.454720000000002</c:v>
                </c:pt>
                <c:pt idx="4359">
                  <c:v>38.467509999999997</c:v>
                </c:pt>
                <c:pt idx="4360">
                  <c:v>38.480289999999997</c:v>
                </c:pt>
                <c:pt idx="4361">
                  <c:v>38.493079999999999</c:v>
                </c:pt>
                <c:pt idx="4362">
                  <c:v>38.505870000000002</c:v>
                </c:pt>
                <c:pt idx="4363">
                  <c:v>38.518659999999997</c:v>
                </c:pt>
                <c:pt idx="4364">
                  <c:v>38.53145</c:v>
                </c:pt>
                <c:pt idx="4365">
                  <c:v>38.544240000000002</c:v>
                </c:pt>
                <c:pt idx="4366">
                  <c:v>38.557040000000001</c:v>
                </c:pt>
                <c:pt idx="4367">
                  <c:v>38.569839999999999</c:v>
                </c:pt>
                <c:pt idx="4368">
                  <c:v>38.582639999999998</c:v>
                </c:pt>
                <c:pt idx="4369">
                  <c:v>38.59545</c:v>
                </c:pt>
                <c:pt idx="4370">
                  <c:v>38.608249999999998</c:v>
                </c:pt>
                <c:pt idx="4371">
                  <c:v>38.62106</c:v>
                </c:pt>
                <c:pt idx="4372">
                  <c:v>38.633870000000002</c:v>
                </c:pt>
                <c:pt idx="4373">
                  <c:v>38.646680000000003</c:v>
                </c:pt>
                <c:pt idx="4374">
                  <c:v>38.659500000000001</c:v>
                </c:pt>
                <c:pt idx="4375">
                  <c:v>38.672310000000003</c:v>
                </c:pt>
                <c:pt idx="4376">
                  <c:v>38.685130000000001</c:v>
                </c:pt>
                <c:pt idx="4377">
                  <c:v>38.697949999999999</c:v>
                </c:pt>
                <c:pt idx="4378">
                  <c:v>38.71078</c:v>
                </c:pt>
                <c:pt idx="4379">
                  <c:v>38.723599999999998</c:v>
                </c:pt>
                <c:pt idx="4380">
                  <c:v>38.736429999999999</c:v>
                </c:pt>
                <c:pt idx="4381">
                  <c:v>38.74926</c:v>
                </c:pt>
                <c:pt idx="4382">
                  <c:v>38.762090000000001</c:v>
                </c:pt>
                <c:pt idx="4383">
                  <c:v>38.774920000000002</c:v>
                </c:pt>
                <c:pt idx="4384">
                  <c:v>38.787759999999999</c:v>
                </c:pt>
                <c:pt idx="4385">
                  <c:v>38.80059</c:v>
                </c:pt>
                <c:pt idx="4386">
                  <c:v>38.813429999999997</c:v>
                </c:pt>
                <c:pt idx="4387">
                  <c:v>38.826279999999997</c:v>
                </c:pt>
                <c:pt idx="4388">
                  <c:v>38.839120000000001</c:v>
                </c:pt>
                <c:pt idx="4389">
                  <c:v>38.851970000000001</c:v>
                </c:pt>
                <c:pt idx="4390">
                  <c:v>38.864809999999999</c:v>
                </c:pt>
                <c:pt idx="4391">
                  <c:v>38.877670000000002</c:v>
                </c:pt>
                <c:pt idx="4392">
                  <c:v>38.890520000000002</c:v>
                </c:pt>
                <c:pt idx="4393">
                  <c:v>38.903370000000002</c:v>
                </c:pt>
                <c:pt idx="4394">
                  <c:v>38.916229999999999</c:v>
                </c:pt>
                <c:pt idx="4395">
                  <c:v>38.929090000000002</c:v>
                </c:pt>
                <c:pt idx="4396">
                  <c:v>38.941949999999999</c:v>
                </c:pt>
                <c:pt idx="4397">
                  <c:v>38.954810000000002</c:v>
                </c:pt>
                <c:pt idx="4398">
                  <c:v>38.967680000000001</c:v>
                </c:pt>
                <c:pt idx="4399">
                  <c:v>38.980550000000001</c:v>
                </c:pt>
                <c:pt idx="4400">
                  <c:v>38.99342</c:v>
                </c:pt>
                <c:pt idx="4401">
                  <c:v>39.00629</c:v>
                </c:pt>
                <c:pt idx="4402">
                  <c:v>39.019159999999999</c:v>
                </c:pt>
                <c:pt idx="4403">
                  <c:v>39.032040000000002</c:v>
                </c:pt>
                <c:pt idx="4404">
                  <c:v>39.044910000000002</c:v>
                </c:pt>
                <c:pt idx="4405">
                  <c:v>39.0578</c:v>
                </c:pt>
                <c:pt idx="4406">
                  <c:v>39.070680000000003</c:v>
                </c:pt>
                <c:pt idx="4407">
                  <c:v>39.083559999999999</c:v>
                </c:pt>
                <c:pt idx="4408">
                  <c:v>39.096449999999997</c:v>
                </c:pt>
                <c:pt idx="4409">
                  <c:v>39.109340000000003</c:v>
                </c:pt>
                <c:pt idx="4410">
                  <c:v>39.122230000000002</c:v>
                </c:pt>
                <c:pt idx="4411">
                  <c:v>39.135120000000001</c:v>
                </c:pt>
                <c:pt idx="4412">
                  <c:v>39.148009999999999</c:v>
                </c:pt>
                <c:pt idx="4413">
                  <c:v>39.160910000000001</c:v>
                </c:pt>
                <c:pt idx="4414">
                  <c:v>39.173810000000003</c:v>
                </c:pt>
                <c:pt idx="4415">
                  <c:v>39.186709999999998</c:v>
                </c:pt>
                <c:pt idx="4416">
                  <c:v>39.199620000000003</c:v>
                </c:pt>
                <c:pt idx="4417">
                  <c:v>39.212519999999998</c:v>
                </c:pt>
                <c:pt idx="4418">
                  <c:v>39.225430000000003</c:v>
                </c:pt>
                <c:pt idx="4419">
                  <c:v>39.238340000000001</c:v>
                </c:pt>
                <c:pt idx="4420">
                  <c:v>39.251249999999999</c:v>
                </c:pt>
                <c:pt idx="4421">
                  <c:v>39.26417</c:v>
                </c:pt>
                <c:pt idx="4422">
                  <c:v>39.277079999999998</c:v>
                </c:pt>
                <c:pt idx="4423">
                  <c:v>39.29</c:v>
                </c:pt>
                <c:pt idx="4424">
                  <c:v>39.30292</c:v>
                </c:pt>
                <c:pt idx="4425">
                  <c:v>39.315849999999998</c:v>
                </c:pt>
                <c:pt idx="4426">
                  <c:v>39.328769999999999</c:v>
                </c:pt>
                <c:pt idx="4427">
                  <c:v>39.341700000000003</c:v>
                </c:pt>
                <c:pt idx="4428">
                  <c:v>39.35463</c:v>
                </c:pt>
                <c:pt idx="4429">
                  <c:v>39.367559999999997</c:v>
                </c:pt>
                <c:pt idx="4430">
                  <c:v>39.380490000000002</c:v>
                </c:pt>
                <c:pt idx="4431">
                  <c:v>39.393419999999999</c:v>
                </c:pt>
                <c:pt idx="4432">
                  <c:v>39.406359999999999</c:v>
                </c:pt>
                <c:pt idx="4433">
                  <c:v>39.4193</c:v>
                </c:pt>
                <c:pt idx="4434">
                  <c:v>39.43224</c:v>
                </c:pt>
                <c:pt idx="4435">
                  <c:v>39.445189999999997</c:v>
                </c:pt>
                <c:pt idx="4436">
                  <c:v>39.458129999999997</c:v>
                </c:pt>
                <c:pt idx="4437">
                  <c:v>39.471080000000001</c:v>
                </c:pt>
                <c:pt idx="4438">
                  <c:v>39.484029999999997</c:v>
                </c:pt>
                <c:pt idx="4439">
                  <c:v>39.496989999999997</c:v>
                </c:pt>
                <c:pt idx="4440">
                  <c:v>39.50994</c:v>
                </c:pt>
                <c:pt idx="4441">
                  <c:v>39.5229</c:v>
                </c:pt>
                <c:pt idx="4442">
                  <c:v>39.535850000000003</c:v>
                </c:pt>
                <c:pt idx="4443">
                  <c:v>39.548819999999999</c:v>
                </c:pt>
                <c:pt idx="4444">
                  <c:v>39.561779999999999</c:v>
                </c:pt>
                <c:pt idx="4445">
                  <c:v>39.574750000000002</c:v>
                </c:pt>
                <c:pt idx="4446">
                  <c:v>39.587710000000001</c:v>
                </c:pt>
                <c:pt idx="4447">
                  <c:v>39.600679999999997</c:v>
                </c:pt>
                <c:pt idx="4448">
                  <c:v>39.61365</c:v>
                </c:pt>
                <c:pt idx="4449">
                  <c:v>39.626629999999999</c:v>
                </c:pt>
                <c:pt idx="4450">
                  <c:v>39.639600000000002</c:v>
                </c:pt>
                <c:pt idx="4451">
                  <c:v>39.65258</c:v>
                </c:pt>
                <c:pt idx="4452">
                  <c:v>39.665559999999999</c:v>
                </c:pt>
                <c:pt idx="4453">
                  <c:v>39.678539999999998</c:v>
                </c:pt>
                <c:pt idx="4454">
                  <c:v>39.691519999999997</c:v>
                </c:pt>
                <c:pt idx="4455">
                  <c:v>39.704509999999999</c:v>
                </c:pt>
                <c:pt idx="4456">
                  <c:v>39.717500000000001</c:v>
                </c:pt>
                <c:pt idx="4457">
                  <c:v>39.730490000000003</c:v>
                </c:pt>
                <c:pt idx="4458">
                  <c:v>39.743479999999998</c:v>
                </c:pt>
                <c:pt idx="4459">
                  <c:v>39.756480000000003</c:v>
                </c:pt>
                <c:pt idx="4460">
                  <c:v>39.769480000000001</c:v>
                </c:pt>
                <c:pt idx="4461">
                  <c:v>39.782470000000004</c:v>
                </c:pt>
                <c:pt idx="4462">
                  <c:v>39.795479999999998</c:v>
                </c:pt>
                <c:pt idx="4463">
                  <c:v>39.808480000000003</c:v>
                </c:pt>
                <c:pt idx="4464">
                  <c:v>39.821480000000001</c:v>
                </c:pt>
                <c:pt idx="4465">
                  <c:v>39.834490000000002</c:v>
                </c:pt>
                <c:pt idx="4466">
                  <c:v>39.847499999999997</c:v>
                </c:pt>
                <c:pt idx="4467">
                  <c:v>39.860520000000001</c:v>
                </c:pt>
                <c:pt idx="4468">
                  <c:v>39.873530000000002</c:v>
                </c:pt>
                <c:pt idx="4469">
                  <c:v>39.886539999999997</c:v>
                </c:pt>
                <c:pt idx="4470">
                  <c:v>39.899560000000001</c:v>
                </c:pt>
                <c:pt idx="4471">
                  <c:v>39.912579999999998</c:v>
                </c:pt>
                <c:pt idx="4472">
                  <c:v>39.925609999999999</c:v>
                </c:pt>
                <c:pt idx="4473">
                  <c:v>39.938630000000003</c:v>
                </c:pt>
                <c:pt idx="4474">
                  <c:v>39.951659999999997</c:v>
                </c:pt>
                <c:pt idx="4475">
                  <c:v>39.964689999999997</c:v>
                </c:pt>
                <c:pt idx="4476">
                  <c:v>39.977719999999998</c:v>
                </c:pt>
                <c:pt idx="4477">
                  <c:v>39.990749999999998</c:v>
                </c:pt>
                <c:pt idx="4478">
                  <c:v>40.003779999999999</c:v>
                </c:pt>
                <c:pt idx="4479">
                  <c:v>40.016820000000003</c:v>
                </c:pt>
                <c:pt idx="4480">
                  <c:v>40.029859999999999</c:v>
                </c:pt>
                <c:pt idx="4481">
                  <c:v>40.042900000000003</c:v>
                </c:pt>
                <c:pt idx="4482">
                  <c:v>40.055950000000003</c:v>
                </c:pt>
                <c:pt idx="4483">
                  <c:v>40.068989999999999</c:v>
                </c:pt>
                <c:pt idx="4484">
                  <c:v>40.082039999999999</c:v>
                </c:pt>
                <c:pt idx="4485">
                  <c:v>40.095089999999999</c:v>
                </c:pt>
                <c:pt idx="4486">
                  <c:v>40.108139999999999</c:v>
                </c:pt>
                <c:pt idx="4487">
                  <c:v>40.121200000000002</c:v>
                </c:pt>
                <c:pt idx="4488">
                  <c:v>40.134250000000002</c:v>
                </c:pt>
                <c:pt idx="4489">
                  <c:v>40.147309999999997</c:v>
                </c:pt>
                <c:pt idx="4490">
                  <c:v>40.16037</c:v>
                </c:pt>
                <c:pt idx="4491">
                  <c:v>40.173439999999999</c:v>
                </c:pt>
                <c:pt idx="4492">
                  <c:v>40.186500000000002</c:v>
                </c:pt>
                <c:pt idx="4493">
                  <c:v>40.199570000000001</c:v>
                </c:pt>
                <c:pt idx="4494">
                  <c:v>40.21264</c:v>
                </c:pt>
                <c:pt idx="4495">
                  <c:v>40.225709999999999</c:v>
                </c:pt>
                <c:pt idx="4496">
                  <c:v>40.238779999999998</c:v>
                </c:pt>
                <c:pt idx="4497">
                  <c:v>40.251860000000001</c:v>
                </c:pt>
                <c:pt idx="4498">
                  <c:v>40.26493</c:v>
                </c:pt>
                <c:pt idx="4499">
                  <c:v>40.278019999999998</c:v>
                </c:pt>
                <c:pt idx="4500">
                  <c:v>40.2911</c:v>
                </c:pt>
                <c:pt idx="4501">
                  <c:v>40.304180000000002</c:v>
                </c:pt>
                <c:pt idx="4502">
                  <c:v>40.317270000000001</c:v>
                </c:pt>
                <c:pt idx="4503">
                  <c:v>40.330359999999999</c:v>
                </c:pt>
                <c:pt idx="4504">
                  <c:v>40.343449999999997</c:v>
                </c:pt>
                <c:pt idx="4505">
                  <c:v>40.356540000000003</c:v>
                </c:pt>
                <c:pt idx="4506">
                  <c:v>40.369630000000001</c:v>
                </c:pt>
                <c:pt idx="4507">
                  <c:v>40.382730000000002</c:v>
                </c:pt>
                <c:pt idx="4508">
                  <c:v>40.395829999999997</c:v>
                </c:pt>
                <c:pt idx="4509">
                  <c:v>40.408929999999998</c:v>
                </c:pt>
                <c:pt idx="4510">
                  <c:v>40.422040000000003</c:v>
                </c:pt>
                <c:pt idx="4511">
                  <c:v>40.435139999999997</c:v>
                </c:pt>
                <c:pt idx="4512">
                  <c:v>40.448250000000002</c:v>
                </c:pt>
                <c:pt idx="4513">
                  <c:v>40.461359999999999</c:v>
                </c:pt>
                <c:pt idx="4514">
                  <c:v>40.474469999999997</c:v>
                </c:pt>
                <c:pt idx="4515">
                  <c:v>40.487580000000001</c:v>
                </c:pt>
                <c:pt idx="4516">
                  <c:v>40.500700000000002</c:v>
                </c:pt>
                <c:pt idx="4517">
                  <c:v>40.513820000000003</c:v>
                </c:pt>
                <c:pt idx="4518">
                  <c:v>40.526940000000003</c:v>
                </c:pt>
                <c:pt idx="4519">
                  <c:v>40.540059999999997</c:v>
                </c:pt>
                <c:pt idx="4520">
                  <c:v>40.553179999999998</c:v>
                </c:pt>
                <c:pt idx="4521">
                  <c:v>40.566310000000001</c:v>
                </c:pt>
                <c:pt idx="4522">
                  <c:v>40.579439999999998</c:v>
                </c:pt>
                <c:pt idx="4523">
                  <c:v>40.592570000000002</c:v>
                </c:pt>
                <c:pt idx="4524">
                  <c:v>40.605699999999999</c:v>
                </c:pt>
                <c:pt idx="4525">
                  <c:v>40.618839999999999</c:v>
                </c:pt>
                <c:pt idx="4526">
                  <c:v>40.631970000000003</c:v>
                </c:pt>
                <c:pt idx="4527">
                  <c:v>40.645110000000003</c:v>
                </c:pt>
                <c:pt idx="4528">
                  <c:v>40.658259999999999</c:v>
                </c:pt>
                <c:pt idx="4529">
                  <c:v>40.671399999999998</c:v>
                </c:pt>
                <c:pt idx="4530">
                  <c:v>40.684539999999998</c:v>
                </c:pt>
                <c:pt idx="4531">
                  <c:v>40.697690000000001</c:v>
                </c:pt>
                <c:pt idx="4532">
                  <c:v>40.710839999999997</c:v>
                </c:pt>
                <c:pt idx="4533">
                  <c:v>40.723999999999997</c:v>
                </c:pt>
                <c:pt idx="4534">
                  <c:v>40.73715</c:v>
                </c:pt>
                <c:pt idx="4535">
                  <c:v>40.750309999999999</c:v>
                </c:pt>
                <c:pt idx="4536">
                  <c:v>40.763460000000002</c:v>
                </c:pt>
                <c:pt idx="4537">
                  <c:v>40.776620000000001</c:v>
                </c:pt>
                <c:pt idx="4538">
                  <c:v>40.789790000000004</c:v>
                </c:pt>
                <c:pt idx="4539">
                  <c:v>40.802950000000003</c:v>
                </c:pt>
                <c:pt idx="4540">
                  <c:v>40.816119999999998</c:v>
                </c:pt>
                <c:pt idx="4541">
                  <c:v>40.82929</c:v>
                </c:pt>
                <c:pt idx="4542">
                  <c:v>40.842460000000003</c:v>
                </c:pt>
                <c:pt idx="4543">
                  <c:v>40.855629999999998</c:v>
                </c:pt>
                <c:pt idx="4544">
                  <c:v>40.868810000000003</c:v>
                </c:pt>
                <c:pt idx="4545">
                  <c:v>40.881979999999999</c:v>
                </c:pt>
                <c:pt idx="4546">
                  <c:v>40.895159999999997</c:v>
                </c:pt>
                <c:pt idx="4547">
                  <c:v>40.908349999999999</c:v>
                </c:pt>
                <c:pt idx="4548">
                  <c:v>40.921529999999997</c:v>
                </c:pt>
                <c:pt idx="4549">
                  <c:v>40.934719999999999</c:v>
                </c:pt>
                <c:pt idx="4550">
                  <c:v>40.947899999999997</c:v>
                </c:pt>
                <c:pt idx="4551">
                  <c:v>40.961089999999999</c:v>
                </c:pt>
                <c:pt idx="4552">
                  <c:v>40.974290000000003</c:v>
                </c:pt>
                <c:pt idx="4553">
                  <c:v>40.987479999999998</c:v>
                </c:pt>
                <c:pt idx="4554">
                  <c:v>41.000680000000003</c:v>
                </c:pt>
                <c:pt idx="4555">
                  <c:v>41.01388</c:v>
                </c:pt>
                <c:pt idx="4556">
                  <c:v>41.027079999999998</c:v>
                </c:pt>
                <c:pt idx="4557">
                  <c:v>41.040280000000003</c:v>
                </c:pt>
                <c:pt idx="4558">
                  <c:v>41.053489999999996</c:v>
                </c:pt>
                <c:pt idx="4559">
                  <c:v>41.066690000000001</c:v>
                </c:pt>
                <c:pt idx="4560">
                  <c:v>41.079900000000002</c:v>
                </c:pt>
                <c:pt idx="4561">
                  <c:v>41.093110000000003</c:v>
                </c:pt>
                <c:pt idx="4562">
                  <c:v>41.10633</c:v>
                </c:pt>
                <c:pt idx="4563">
                  <c:v>41.119540000000001</c:v>
                </c:pt>
                <c:pt idx="4564">
                  <c:v>41.132759999999998</c:v>
                </c:pt>
                <c:pt idx="4565">
                  <c:v>41.145980000000002</c:v>
                </c:pt>
                <c:pt idx="4566">
                  <c:v>41.159199999999998</c:v>
                </c:pt>
                <c:pt idx="4567">
                  <c:v>41.172429999999999</c:v>
                </c:pt>
                <c:pt idx="4568">
                  <c:v>41.185650000000003</c:v>
                </c:pt>
                <c:pt idx="4569">
                  <c:v>41.198880000000003</c:v>
                </c:pt>
                <c:pt idx="4570">
                  <c:v>41.212110000000003</c:v>
                </c:pt>
                <c:pt idx="4571">
                  <c:v>41.225349999999999</c:v>
                </c:pt>
                <c:pt idx="4572">
                  <c:v>41.238579999999999</c:v>
                </c:pt>
                <c:pt idx="4573">
                  <c:v>41.251820000000002</c:v>
                </c:pt>
                <c:pt idx="4574">
                  <c:v>41.265059999999998</c:v>
                </c:pt>
                <c:pt idx="4575">
                  <c:v>41.278300000000002</c:v>
                </c:pt>
                <c:pt idx="4576">
                  <c:v>41.291539999999998</c:v>
                </c:pt>
                <c:pt idx="4577">
                  <c:v>41.304789999999997</c:v>
                </c:pt>
                <c:pt idx="4578">
                  <c:v>41.318040000000003</c:v>
                </c:pt>
                <c:pt idx="4579">
                  <c:v>41.331290000000003</c:v>
                </c:pt>
                <c:pt idx="4580">
                  <c:v>41.344540000000002</c:v>
                </c:pt>
                <c:pt idx="4581">
                  <c:v>41.357790000000001</c:v>
                </c:pt>
                <c:pt idx="4582">
                  <c:v>41.371049999999997</c:v>
                </c:pt>
                <c:pt idx="4583">
                  <c:v>41.384300000000003</c:v>
                </c:pt>
                <c:pt idx="4584">
                  <c:v>41.397570000000002</c:v>
                </c:pt>
                <c:pt idx="4585">
                  <c:v>41.410829999999997</c:v>
                </c:pt>
                <c:pt idx="4586">
                  <c:v>41.424100000000003</c:v>
                </c:pt>
                <c:pt idx="4587">
                  <c:v>41.437359999999998</c:v>
                </c:pt>
                <c:pt idx="4588">
                  <c:v>41.450629999999997</c:v>
                </c:pt>
                <c:pt idx="4589">
                  <c:v>41.463900000000002</c:v>
                </c:pt>
                <c:pt idx="4590">
                  <c:v>41.477170000000001</c:v>
                </c:pt>
                <c:pt idx="4591">
                  <c:v>41.490450000000003</c:v>
                </c:pt>
                <c:pt idx="4592">
                  <c:v>41.503729999999997</c:v>
                </c:pt>
                <c:pt idx="4593">
                  <c:v>41.517009999999999</c:v>
                </c:pt>
                <c:pt idx="4594">
                  <c:v>41.530290000000001</c:v>
                </c:pt>
                <c:pt idx="4595">
                  <c:v>41.543570000000003</c:v>
                </c:pt>
                <c:pt idx="4596">
                  <c:v>41.55686</c:v>
                </c:pt>
                <c:pt idx="4597">
                  <c:v>41.570140000000002</c:v>
                </c:pt>
                <c:pt idx="4598">
                  <c:v>41.583440000000003</c:v>
                </c:pt>
                <c:pt idx="4599">
                  <c:v>41.596730000000001</c:v>
                </c:pt>
                <c:pt idx="4600">
                  <c:v>41.610019999999999</c:v>
                </c:pt>
                <c:pt idx="4601">
                  <c:v>41.62332</c:v>
                </c:pt>
                <c:pt idx="4602">
                  <c:v>41.636620000000001</c:v>
                </c:pt>
                <c:pt idx="4603">
                  <c:v>41.649920000000002</c:v>
                </c:pt>
                <c:pt idx="4604">
                  <c:v>41.663220000000003</c:v>
                </c:pt>
                <c:pt idx="4605">
                  <c:v>41.67653</c:v>
                </c:pt>
                <c:pt idx="4606">
                  <c:v>41.689830000000001</c:v>
                </c:pt>
                <c:pt idx="4607">
                  <c:v>41.703139999999998</c:v>
                </c:pt>
                <c:pt idx="4608">
                  <c:v>41.716450000000002</c:v>
                </c:pt>
                <c:pt idx="4609">
                  <c:v>41.729770000000002</c:v>
                </c:pt>
                <c:pt idx="4610">
                  <c:v>41.743079999999999</c:v>
                </c:pt>
                <c:pt idx="4611">
                  <c:v>41.756399999999999</c:v>
                </c:pt>
                <c:pt idx="4612">
                  <c:v>41.76972</c:v>
                </c:pt>
                <c:pt idx="4613">
                  <c:v>41.78304</c:v>
                </c:pt>
                <c:pt idx="4614">
                  <c:v>41.796370000000003</c:v>
                </c:pt>
                <c:pt idx="4615">
                  <c:v>41.809690000000003</c:v>
                </c:pt>
                <c:pt idx="4616">
                  <c:v>41.82302</c:v>
                </c:pt>
                <c:pt idx="4617">
                  <c:v>41.836350000000003</c:v>
                </c:pt>
                <c:pt idx="4618">
                  <c:v>41.849679999999999</c:v>
                </c:pt>
                <c:pt idx="4619">
                  <c:v>41.863019999999999</c:v>
                </c:pt>
                <c:pt idx="4620">
                  <c:v>41.876350000000002</c:v>
                </c:pt>
                <c:pt idx="4621">
                  <c:v>41.889690000000002</c:v>
                </c:pt>
                <c:pt idx="4622">
                  <c:v>41.903030000000001</c:v>
                </c:pt>
                <c:pt idx="4623">
                  <c:v>41.916379999999997</c:v>
                </c:pt>
                <c:pt idx="4624">
                  <c:v>41.929729999999999</c:v>
                </c:pt>
                <c:pt idx="4625">
                  <c:v>41.943069999999999</c:v>
                </c:pt>
                <c:pt idx="4626">
                  <c:v>41.956420000000001</c:v>
                </c:pt>
                <c:pt idx="4627">
                  <c:v>41.969769999999997</c:v>
                </c:pt>
                <c:pt idx="4628">
                  <c:v>41.983130000000003</c:v>
                </c:pt>
                <c:pt idx="4629">
                  <c:v>41.996479999999998</c:v>
                </c:pt>
                <c:pt idx="4630">
                  <c:v>42.009839999999997</c:v>
                </c:pt>
                <c:pt idx="4631">
                  <c:v>42.023200000000003</c:v>
                </c:pt>
                <c:pt idx="4632">
                  <c:v>42.036560000000001</c:v>
                </c:pt>
                <c:pt idx="4633">
                  <c:v>42.049930000000003</c:v>
                </c:pt>
                <c:pt idx="4634">
                  <c:v>42.063290000000002</c:v>
                </c:pt>
                <c:pt idx="4635">
                  <c:v>42.076659999999997</c:v>
                </c:pt>
                <c:pt idx="4636">
                  <c:v>42.090029999999999</c:v>
                </c:pt>
                <c:pt idx="4637">
                  <c:v>42.103400000000001</c:v>
                </c:pt>
                <c:pt idx="4638">
                  <c:v>42.116779999999999</c:v>
                </c:pt>
                <c:pt idx="4639">
                  <c:v>42.130159999999997</c:v>
                </c:pt>
                <c:pt idx="4640">
                  <c:v>42.143540000000002</c:v>
                </c:pt>
                <c:pt idx="4641">
                  <c:v>42.15692</c:v>
                </c:pt>
                <c:pt idx="4642">
                  <c:v>42.170299999999997</c:v>
                </c:pt>
                <c:pt idx="4643">
                  <c:v>42.183689999999999</c:v>
                </c:pt>
                <c:pt idx="4644">
                  <c:v>42.19708</c:v>
                </c:pt>
                <c:pt idx="4645">
                  <c:v>42.210470000000001</c:v>
                </c:pt>
                <c:pt idx="4646">
                  <c:v>42.223860000000002</c:v>
                </c:pt>
                <c:pt idx="4647">
                  <c:v>42.237259999999999</c:v>
                </c:pt>
                <c:pt idx="4648">
                  <c:v>42.25065</c:v>
                </c:pt>
                <c:pt idx="4649">
                  <c:v>42.264049999999997</c:v>
                </c:pt>
                <c:pt idx="4650">
                  <c:v>42.277450000000002</c:v>
                </c:pt>
                <c:pt idx="4651">
                  <c:v>42.290849999999999</c:v>
                </c:pt>
                <c:pt idx="4652">
                  <c:v>42.304259999999999</c:v>
                </c:pt>
                <c:pt idx="4653">
                  <c:v>42.31767</c:v>
                </c:pt>
                <c:pt idx="4654">
                  <c:v>42.331069999999997</c:v>
                </c:pt>
                <c:pt idx="4655">
                  <c:v>42.344479999999997</c:v>
                </c:pt>
                <c:pt idx="4656">
                  <c:v>42.357900000000001</c:v>
                </c:pt>
                <c:pt idx="4657">
                  <c:v>42.371310000000001</c:v>
                </c:pt>
                <c:pt idx="4658">
                  <c:v>42.384729999999998</c:v>
                </c:pt>
                <c:pt idx="4659">
                  <c:v>42.398150000000001</c:v>
                </c:pt>
                <c:pt idx="4660">
                  <c:v>42.411569999999998</c:v>
                </c:pt>
                <c:pt idx="4661">
                  <c:v>42.424999999999997</c:v>
                </c:pt>
                <c:pt idx="4662">
                  <c:v>42.438420000000001</c:v>
                </c:pt>
                <c:pt idx="4663">
                  <c:v>42.45185</c:v>
                </c:pt>
                <c:pt idx="4664">
                  <c:v>42.46528</c:v>
                </c:pt>
                <c:pt idx="4665">
                  <c:v>42.47871</c:v>
                </c:pt>
                <c:pt idx="4666">
                  <c:v>42.492150000000002</c:v>
                </c:pt>
                <c:pt idx="4667">
                  <c:v>42.505580000000002</c:v>
                </c:pt>
                <c:pt idx="4668">
                  <c:v>42.519019999999998</c:v>
                </c:pt>
                <c:pt idx="4669">
                  <c:v>42.53246</c:v>
                </c:pt>
                <c:pt idx="4670">
                  <c:v>42.545909999999999</c:v>
                </c:pt>
                <c:pt idx="4671">
                  <c:v>42.559350000000002</c:v>
                </c:pt>
                <c:pt idx="4672">
                  <c:v>42.572800000000001</c:v>
                </c:pt>
                <c:pt idx="4673">
                  <c:v>42.58625</c:v>
                </c:pt>
                <c:pt idx="4674">
                  <c:v>42.599699999999999</c:v>
                </c:pt>
                <c:pt idx="4675">
                  <c:v>42.613160000000001</c:v>
                </c:pt>
                <c:pt idx="4676">
                  <c:v>42.626609999999999</c:v>
                </c:pt>
                <c:pt idx="4677">
                  <c:v>42.640070000000001</c:v>
                </c:pt>
                <c:pt idx="4678">
                  <c:v>42.653530000000003</c:v>
                </c:pt>
                <c:pt idx="4679">
                  <c:v>42.666989999999998</c:v>
                </c:pt>
                <c:pt idx="4680">
                  <c:v>42.68045</c:v>
                </c:pt>
                <c:pt idx="4681">
                  <c:v>42.693919999999999</c:v>
                </c:pt>
                <c:pt idx="4682">
                  <c:v>42.707389999999997</c:v>
                </c:pt>
                <c:pt idx="4683">
                  <c:v>42.720860000000002</c:v>
                </c:pt>
                <c:pt idx="4684">
                  <c:v>42.73433</c:v>
                </c:pt>
                <c:pt idx="4685">
                  <c:v>42.747810000000001</c:v>
                </c:pt>
                <c:pt idx="4686">
                  <c:v>42.761279999999999</c:v>
                </c:pt>
                <c:pt idx="4687">
                  <c:v>42.774769999999997</c:v>
                </c:pt>
                <c:pt idx="4688">
                  <c:v>42.788249999999998</c:v>
                </c:pt>
                <c:pt idx="4689">
                  <c:v>42.801729999999999</c:v>
                </c:pt>
                <c:pt idx="4690">
                  <c:v>42.81521</c:v>
                </c:pt>
                <c:pt idx="4691">
                  <c:v>42.828699999999998</c:v>
                </c:pt>
                <c:pt idx="4692">
                  <c:v>42.842190000000002</c:v>
                </c:pt>
                <c:pt idx="4693">
                  <c:v>42.85568</c:v>
                </c:pt>
                <c:pt idx="4694">
                  <c:v>42.86918</c:v>
                </c:pt>
                <c:pt idx="4695">
                  <c:v>42.882680000000001</c:v>
                </c:pt>
                <c:pt idx="4696">
                  <c:v>42.896169999999998</c:v>
                </c:pt>
                <c:pt idx="4697">
                  <c:v>42.909669999999998</c:v>
                </c:pt>
                <c:pt idx="4698">
                  <c:v>42.923180000000002</c:v>
                </c:pt>
                <c:pt idx="4699">
                  <c:v>42.936680000000003</c:v>
                </c:pt>
                <c:pt idx="4700">
                  <c:v>42.950189999999999</c:v>
                </c:pt>
                <c:pt idx="4701">
                  <c:v>42.963700000000003</c:v>
                </c:pt>
                <c:pt idx="4702">
                  <c:v>42.977209999999999</c:v>
                </c:pt>
                <c:pt idx="4703">
                  <c:v>42.990720000000003</c:v>
                </c:pt>
                <c:pt idx="4704">
                  <c:v>43.00423</c:v>
                </c:pt>
                <c:pt idx="4705">
                  <c:v>43.017749999999999</c:v>
                </c:pt>
                <c:pt idx="4706">
                  <c:v>43.031269999999999</c:v>
                </c:pt>
                <c:pt idx="4707">
                  <c:v>43.044789999999999</c:v>
                </c:pt>
                <c:pt idx="4708">
                  <c:v>43.058320000000002</c:v>
                </c:pt>
                <c:pt idx="4709">
                  <c:v>43.071840000000002</c:v>
                </c:pt>
                <c:pt idx="4710">
                  <c:v>43.085369999999998</c:v>
                </c:pt>
                <c:pt idx="4711">
                  <c:v>43.0989</c:v>
                </c:pt>
                <c:pt idx="4712">
                  <c:v>43.112430000000003</c:v>
                </c:pt>
                <c:pt idx="4713">
                  <c:v>43.125970000000002</c:v>
                </c:pt>
                <c:pt idx="4714">
                  <c:v>43.139499999999998</c:v>
                </c:pt>
                <c:pt idx="4715">
                  <c:v>43.153039999999997</c:v>
                </c:pt>
                <c:pt idx="4716">
                  <c:v>43.166580000000003</c:v>
                </c:pt>
                <c:pt idx="4717">
                  <c:v>43.180129999999998</c:v>
                </c:pt>
                <c:pt idx="4718">
                  <c:v>43.193669999999997</c:v>
                </c:pt>
                <c:pt idx="4719">
                  <c:v>43.20722</c:v>
                </c:pt>
                <c:pt idx="4720">
                  <c:v>43.220770000000002</c:v>
                </c:pt>
                <c:pt idx="4721">
                  <c:v>43.234319999999997</c:v>
                </c:pt>
                <c:pt idx="4722">
                  <c:v>43.247869999999999</c:v>
                </c:pt>
                <c:pt idx="4723">
                  <c:v>43.261429999999997</c:v>
                </c:pt>
                <c:pt idx="4724">
                  <c:v>43.274990000000003</c:v>
                </c:pt>
                <c:pt idx="4725">
                  <c:v>43.288550000000001</c:v>
                </c:pt>
                <c:pt idx="4726">
                  <c:v>43.302109999999999</c:v>
                </c:pt>
                <c:pt idx="4727">
                  <c:v>43.315669999999997</c:v>
                </c:pt>
                <c:pt idx="4728">
                  <c:v>43.329239999999999</c:v>
                </c:pt>
                <c:pt idx="4729">
                  <c:v>43.34281</c:v>
                </c:pt>
                <c:pt idx="4730">
                  <c:v>43.356380000000001</c:v>
                </c:pt>
                <c:pt idx="4731">
                  <c:v>43.369950000000003</c:v>
                </c:pt>
                <c:pt idx="4732">
                  <c:v>43.38353</c:v>
                </c:pt>
                <c:pt idx="4733">
                  <c:v>43.397100000000002</c:v>
                </c:pt>
                <c:pt idx="4734">
                  <c:v>43.410679999999999</c:v>
                </c:pt>
                <c:pt idx="4735">
                  <c:v>43.424259999999997</c:v>
                </c:pt>
                <c:pt idx="4736">
                  <c:v>43.437849999999997</c:v>
                </c:pt>
                <c:pt idx="4737">
                  <c:v>43.451430000000002</c:v>
                </c:pt>
                <c:pt idx="4738">
                  <c:v>43.465020000000003</c:v>
                </c:pt>
                <c:pt idx="4739">
                  <c:v>43.478610000000003</c:v>
                </c:pt>
                <c:pt idx="4740">
                  <c:v>43.492199999999997</c:v>
                </c:pt>
                <c:pt idx="4741">
                  <c:v>43.505789999999998</c:v>
                </c:pt>
                <c:pt idx="4742">
                  <c:v>43.519390000000001</c:v>
                </c:pt>
                <c:pt idx="4743">
                  <c:v>43.532989999999998</c:v>
                </c:pt>
                <c:pt idx="4744">
                  <c:v>43.546590000000002</c:v>
                </c:pt>
                <c:pt idx="4745">
                  <c:v>43.560189999999999</c:v>
                </c:pt>
                <c:pt idx="4746">
                  <c:v>43.573799999999999</c:v>
                </c:pt>
                <c:pt idx="4747">
                  <c:v>43.587400000000002</c:v>
                </c:pt>
                <c:pt idx="4748">
                  <c:v>43.601010000000002</c:v>
                </c:pt>
                <c:pt idx="4749">
                  <c:v>43.614620000000002</c:v>
                </c:pt>
                <c:pt idx="4750">
                  <c:v>43.628230000000002</c:v>
                </c:pt>
                <c:pt idx="4751">
                  <c:v>43.641849999999998</c:v>
                </c:pt>
                <c:pt idx="4752">
                  <c:v>43.655470000000001</c:v>
                </c:pt>
                <c:pt idx="4753">
                  <c:v>43.669089999999997</c:v>
                </c:pt>
                <c:pt idx="4754">
                  <c:v>43.68271</c:v>
                </c:pt>
                <c:pt idx="4755">
                  <c:v>43.696330000000003</c:v>
                </c:pt>
                <c:pt idx="4756">
                  <c:v>43.709960000000002</c:v>
                </c:pt>
                <c:pt idx="4757">
                  <c:v>43.723579999999998</c:v>
                </c:pt>
                <c:pt idx="4758">
                  <c:v>43.737209999999997</c:v>
                </c:pt>
                <c:pt idx="4759">
                  <c:v>43.75085</c:v>
                </c:pt>
                <c:pt idx="4760">
                  <c:v>43.764479999999999</c:v>
                </c:pt>
                <c:pt idx="4761">
                  <c:v>43.778120000000001</c:v>
                </c:pt>
                <c:pt idx="4762">
                  <c:v>43.791759999999996</c:v>
                </c:pt>
                <c:pt idx="4763">
                  <c:v>43.805399999999999</c:v>
                </c:pt>
                <c:pt idx="4764">
                  <c:v>43.819040000000001</c:v>
                </c:pt>
                <c:pt idx="4765">
                  <c:v>43.832680000000003</c:v>
                </c:pt>
                <c:pt idx="4766">
                  <c:v>43.846330000000002</c:v>
                </c:pt>
                <c:pt idx="4767">
                  <c:v>43.85998</c:v>
                </c:pt>
                <c:pt idx="4768">
                  <c:v>43.873629999999999</c:v>
                </c:pt>
                <c:pt idx="4769">
                  <c:v>43.887279999999997</c:v>
                </c:pt>
                <c:pt idx="4770">
                  <c:v>43.900939999999999</c:v>
                </c:pt>
                <c:pt idx="4771">
                  <c:v>43.9146</c:v>
                </c:pt>
                <c:pt idx="4772">
                  <c:v>43.928260000000002</c:v>
                </c:pt>
                <c:pt idx="4773">
                  <c:v>43.941920000000003</c:v>
                </c:pt>
                <c:pt idx="4774">
                  <c:v>43.955579999999998</c:v>
                </c:pt>
                <c:pt idx="4775">
                  <c:v>43.969250000000002</c:v>
                </c:pt>
                <c:pt idx="4776">
                  <c:v>43.98292</c:v>
                </c:pt>
                <c:pt idx="4777">
                  <c:v>43.996589999999998</c:v>
                </c:pt>
                <c:pt idx="4778">
                  <c:v>44.010260000000002</c:v>
                </c:pt>
                <c:pt idx="4779">
                  <c:v>44.02393</c:v>
                </c:pt>
                <c:pt idx="4780">
                  <c:v>44.037610000000001</c:v>
                </c:pt>
                <c:pt idx="4781">
                  <c:v>44.051290000000002</c:v>
                </c:pt>
                <c:pt idx="4782">
                  <c:v>44.064970000000002</c:v>
                </c:pt>
                <c:pt idx="4783">
                  <c:v>44.078659999999999</c:v>
                </c:pt>
                <c:pt idx="4784">
                  <c:v>44.09234</c:v>
                </c:pt>
                <c:pt idx="4785">
                  <c:v>44.106029999999997</c:v>
                </c:pt>
                <c:pt idx="4786">
                  <c:v>44.119720000000001</c:v>
                </c:pt>
                <c:pt idx="4787">
                  <c:v>44.133409999999998</c:v>
                </c:pt>
                <c:pt idx="4788">
                  <c:v>44.147100000000002</c:v>
                </c:pt>
                <c:pt idx="4789">
                  <c:v>44.160800000000002</c:v>
                </c:pt>
                <c:pt idx="4790">
                  <c:v>44.174500000000002</c:v>
                </c:pt>
                <c:pt idx="4791">
                  <c:v>44.188189999999999</c:v>
                </c:pt>
                <c:pt idx="4792">
                  <c:v>44.201900000000002</c:v>
                </c:pt>
                <c:pt idx="4793">
                  <c:v>44.215600000000002</c:v>
                </c:pt>
                <c:pt idx="4794">
                  <c:v>44.229309999999998</c:v>
                </c:pt>
                <c:pt idx="4795">
                  <c:v>44.243020000000001</c:v>
                </c:pt>
                <c:pt idx="4796">
                  <c:v>44.256729999999997</c:v>
                </c:pt>
                <c:pt idx="4797">
                  <c:v>44.270440000000001</c:v>
                </c:pt>
                <c:pt idx="4798">
                  <c:v>44.28416</c:v>
                </c:pt>
                <c:pt idx="4799">
                  <c:v>44.297870000000003</c:v>
                </c:pt>
                <c:pt idx="4800">
                  <c:v>44.311590000000002</c:v>
                </c:pt>
                <c:pt idx="4801">
                  <c:v>44.325310000000002</c:v>
                </c:pt>
                <c:pt idx="4802">
                  <c:v>44.339039999999997</c:v>
                </c:pt>
                <c:pt idx="4803">
                  <c:v>44.352760000000004</c:v>
                </c:pt>
                <c:pt idx="4804">
                  <c:v>44.366489999999999</c:v>
                </c:pt>
                <c:pt idx="4805">
                  <c:v>44.380220000000001</c:v>
                </c:pt>
                <c:pt idx="4806">
                  <c:v>44.393949999999997</c:v>
                </c:pt>
                <c:pt idx="4807">
                  <c:v>44.407679999999999</c:v>
                </c:pt>
                <c:pt idx="4808">
                  <c:v>44.421419999999998</c:v>
                </c:pt>
                <c:pt idx="4809">
                  <c:v>44.435160000000003</c:v>
                </c:pt>
                <c:pt idx="4810">
                  <c:v>44.448900000000002</c:v>
                </c:pt>
                <c:pt idx="4811">
                  <c:v>44.46264</c:v>
                </c:pt>
                <c:pt idx="4812">
                  <c:v>44.476390000000002</c:v>
                </c:pt>
                <c:pt idx="4813">
                  <c:v>44.490139999999997</c:v>
                </c:pt>
                <c:pt idx="4814">
                  <c:v>44.503880000000002</c:v>
                </c:pt>
                <c:pt idx="4815">
                  <c:v>44.51764</c:v>
                </c:pt>
                <c:pt idx="4816">
                  <c:v>44.531390000000002</c:v>
                </c:pt>
                <c:pt idx="4817">
                  <c:v>44.545140000000004</c:v>
                </c:pt>
                <c:pt idx="4818">
                  <c:v>44.558900000000001</c:v>
                </c:pt>
                <c:pt idx="4819">
                  <c:v>44.572659999999999</c:v>
                </c:pt>
                <c:pt idx="4820">
                  <c:v>44.586419999999997</c:v>
                </c:pt>
                <c:pt idx="4821">
                  <c:v>44.600189999999998</c:v>
                </c:pt>
                <c:pt idx="4822">
                  <c:v>44.613950000000003</c:v>
                </c:pt>
                <c:pt idx="4823">
                  <c:v>44.627719999999997</c:v>
                </c:pt>
                <c:pt idx="4824">
                  <c:v>44.641489999999997</c:v>
                </c:pt>
                <c:pt idx="4825">
                  <c:v>44.655259999999998</c:v>
                </c:pt>
                <c:pt idx="4826">
                  <c:v>44.669040000000003</c:v>
                </c:pt>
                <c:pt idx="4827">
                  <c:v>44.682810000000003</c:v>
                </c:pt>
                <c:pt idx="4828">
                  <c:v>44.69659</c:v>
                </c:pt>
                <c:pt idx="4829">
                  <c:v>44.710369999999998</c:v>
                </c:pt>
                <c:pt idx="4830">
                  <c:v>44.724159999999998</c:v>
                </c:pt>
                <c:pt idx="4831">
                  <c:v>44.737940000000002</c:v>
                </c:pt>
                <c:pt idx="4832">
                  <c:v>44.751730000000002</c:v>
                </c:pt>
                <c:pt idx="4833">
                  <c:v>44.765520000000002</c:v>
                </c:pt>
                <c:pt idx="4834">
                  <c:v>44.779310000000002</c:v>
                </c:pt>
                <c:pt idx="4835">
                  <c:v>44.793100000000003</c:v>
                </c:pt>
                <c:pt idx="4836">
                  <c:v>44.806899999999999</c:v>
                </c:pt>
                <c:pt idx="4837">
                  <c:v>44.820700000000002</c:v>
                </c:pt>
                <c:pt idx="4838">
                  <c:v>44.834499999999998</c:v>
                </c:pt>
                <c:pt idx="4839">
                  <c:v>44.848300000000002</c:v>
                </c:pt>
                <c:pt idx="4840">
                  <c:v>44.862099999999998</c:v>
                </c:pt>
                <c:pt idx="4841">
                  <c:v>44.875909999999998</c:v>
                </c:pt>
                <c:pt idx="4842">
                  <c:v>44.889719999999997</c:v>
                </c:pt>
                <c:pt idx="4843">
                  <c:v>44.903530000000003</c:v>
                </c:pt>
                <c:pt idx="4844">
                  <c:v>44.917340000000003</c:v>
                </c:pt>
                <c:pt idx="4845">
                  <c:v>44.931159999999998</c:v>
                </c:pt>
                <c:pt idx="4846">
                  <c:v>44.944969999999998</c:v>
                </c:pt>
                <c:pt idx="4847">
                  <c:v>44.95879</c:v>
                </c:pt>
                <c:pt idx="4848">
                  <c:v>44.972610000000003</c:v>
                </c:pt>
                <c:pt idx="4849">
                  <c:v>44.986429999999999</c:v>
                </c:pt>
                <c:pt idx="4850">
                  <c:v>45.000259999999997</c:v>
                </c:pt>
                <c:pt idx="4851">
                  <c:v>45.014090000000003</c:v>
                </c:pt>
                <c:pt idx="4852">
                  <c:v>45.027920000000002</c:v>
                </c:pt>
                <c:pt idx="4853">
                  <c:v>45.04175</c:v>
                </c:pt>
                <c:pt idx="4854">
                  <c:v>45.055579999999999</c:v>
                </c:pt>
                <c:pt idx="4855">
                  <c:v>45.069420000000001</c:v>
                </c:pt>
                <c:pt idx="4856">
                  <c:v>45.083260000000003</c:v>
                </c:pt>
                <c:pt idx="4857">
                  <c:v>45.097099999999998</c:v>
                </c:pt>
                <c:pt idx="4858">
                  <c:v>45.110939999999999</c:v>
                </c:pt>
                <c:pt idx="4859">
                  <c:v>45.124789999999997</c:v>
                </c:pt>
                <c:pt idx="4860">
                  <c:v>45.138629999999999</c:v>
                </c:pt>
                <c:pt idx="4861">
                  <c:v>45.152479999999997</c:v>
                </c:pt>
                <c:pt idx="4862">
                  <c:v>45.166330000000002</c:v>
                </c:pt>
                <c:pt idx="4863">
                  <c:v>45.18018</c:v>
                </c:pt>
                <c:pt idx="4864">
                  <c:v>45.194040000000001</c:v>
                </c:pt>
                <c:pt idx="4865">
                  <c:v>45.207900000000002</c:v>
                </c:pt>
                <c:pt idx="4866">
                  <c:v>45.221760000000003</c:v>
                </c:pt>
                <c:pt idx="4867">
                  <c:v>45.235619999999997</c:v>
                </c:pt>
                <c:pt idx="4868">
                  <c:v>45.249479999999998</c:v>
                </c:pt>
                <c:pt idx="4869">
                  <c:v>45.263350000000003</c:v>
                </c:pt>
                <c:pt idx="4870">
                  <c:v>45.277209999999997</c:v>
                </c:pt>
                <c:pt idx="4871">
                  <c:v>45.291080000000001</c:v>
                </c:pt>
                <c:pt idx="4872">
                  <c:v>45.304960000000001</c:v>
                </c:pt>
                <c:pt idx="4873">
                  <c:v>45.318829999999998</c:v>
                </c:pt>
                <c:pt idx="4874">
                  <c:v>45.332709999999999</c:v>
                </c:pt>
                <c:pt idx="4875">
                  <c:v>45.346580000000003</c:v>
                </c:pt>
                <c:pt idx="4876">
                  <c:v>45.360469999999999</c:v>
                </c:pt>
                <c:pt idx="4877">
                  <c:v>45.37435</c:v>
                </c:pt>
                <c:pt idx="4878">
                  <c:v>45.38823</c:v>
                </c:pt>
                <c:pt idx="4879">
                  <c:v>45.402119999999996</c:v>
                </c:pt>
                <c:pt idx="4880">
                  <c:v>45.41601</c:v>
                </c:pt>
                <c:pt idx="4881">
                  <c:v>45.429900000000004</c:v>
                </c:pt>
                <c:pt idx="4882">
                  <c:v>45.44379</c:v>
                </c:pt>
                <c:pt idx="4883">
                  <c:v>45.457689999999999</c:v>
                </c:pt>
                <c:pt idx="4884">
                  <c:v>45.471589999999999</c:v>
                </c:pt>
                <c:pt idx="4885">
                  <c:v>45.485489999999999</c:v>
                </c:pt>
                <c:pt idx="4886">
                  <c:v>45.499389999999998</c:v>
                </c:pt>
                <c:pt idx="4887">
                  <c:v>45.513289999999998</c:v>
                </c:pt>
                <c:pt idx="4888">
                  <c:v>45.527200000000001</c:v>
                </c:pt>
                <c:pt idx="4889">
                  <c:v>45.541110000000003</c:v>
                </c:pt>
                <c:pt idx="4890">
                  <c:v>45.555019999999999</c:v>
                </c:pt>
                <c:pt idx="4891">
                  <c:v>45.568930000000002</c:v>
                </c:pt>
                <c:pt idx="4892">
                  <c:v>45.582850000000001</c:v>
                </c:pt>
                <c:pt idx="4893">
                  <c:v>45.596760000000003</c:v>
                </c:pt>
                <c:pt idx="4894">
                  <c:v>45.610680000000002</c:v>
                </c:pt>
                <c:pt idx="4895">
                  <c:v>45.624600000000001</c:v>
                </c:pt>
                <c:pt idx="4896">
                  <c:v>45.638530000000003</c:v>
                </c:pt>
                <c:pt idx="4897">
                  <c:v>45.652450000000002</c:v>
                </c:pt>
                <c:pt idx="4898">
                  <c:v>45.666379999999997</c:v>
                </c:pt>
                <c:pt idx="4899">
                  <c:v>45.680309999999999</c:v>
                </c:pt>
                <c:pt idx="4900">
                  <c:v>45.694240000000001</c:v>
                </c:pt>
                <c:pt idx="4901">
                  <c:v>45.708170000000003</c:v>
                </c:pt>
                <c:pt idx="4902">
                  <c:v>45.722110000000001</c:v>
                </c:pt>
                <c:pt idx="4903">
                  <c:v>45.736049999999999</c:v>
                </c:pt>
                <c:pt idx="4904">
                  <c:v>45.749989999999997</c:v>
                </c:pt>
                <c:pt idx="4905">
                  <c:v>45.763930000000002</c:v>
                </c:pt>
                <c:pt idx="4906">
                  <c:v>45.77787</c:v>
                </c:pt>
                <c:pt idx="4907">
                  <c:v>45.791820000000001</c:v>
                </c:pt>
                <c:pt idx="4908">
                  <c:v>45.805770000000003</c:v>
                </c:pt>
                <c:pt idx="4909">
                  <c:v>45.819719999999997</c:v>
                </c:pt>
                <c:pt idx="4910">
                  <c:v>45.833669999999998</c:v>
                </c:pt>
                <c:pt idx="4911">
                  <c:v>45.847630000000002</c:v>
                </c:pt>
                <c:pt idx="4912">
                  <c:v>45.861579999999996</c:v>
                </c:pt>
                <c:pt idx="4913">
                  <c:v>45.875540000000001</c:v>
                </c:pt>
                <c:pt idx="4914">
                  <c:v>45.889499999999998</c:v>
                </c:pt>
                <c:pt idx="4915">
                  <c:v>45.903469999999999</c:v>
                </c:pt>
                <c:pt idx="4916">
                  <c:v>45.917430000000003</c:v>
                </c:pt>
                <c:pt idx="4917">
                  <c:v>45.931399999999996</c:v>
                </c:pt>
                <c:pt idx="4918">
                  <c:v>45.945369999999997</c:v>
                </c:pt>
                <c:pt idx="4919">
                  <c:v>45.959339999999997</c:v>
                </c:pt>
                <c:pt idx="4920">
                  <c:v>45.973320000000001</c:v>
                </c:pt>
                <c:pt idx="4921">
                  <c:v>45.987290000000002</c:v>
                </c:pt>
                <c:pt idx="4922">
                  <c:v>46.001269999999998</c:v>
                </c:pt>
                <c:pt idx="4923">
                  <c:v>46.015250000000002</c:v>
                </c:pt>
                <c:pt idx="4924">
                  <c:v>46.029240000000001</c:v>
                </c:pt>
                <c:pt idx="4925">
                  <c:v>46.043219999999998</c:v>
                </c:pt>
                <c:pt idx="4926">
                  <c:v>46.057209999999998</c:v>
                </c:pt>
                <c:pt idx="4927">
                  <c:v>46.071199999999997</c:v>
                </c:pt>
                <c:pt idx="4928">
                  <c:v>46.085189999999997</c:v>
                </c:pt>
                <c:pt idx="4929">
                  <c:v>46.099179999999997</c:v>
                </c:pt>
                <c:pt idx="4930">
                  <c:v>46.113169999999997</c:v>
                </c:pt>
                <c:pt idx="4931">
                  <c:v>46.12717</c:v>
                </c:pt>
                <c:pt idx="4932">
                  <c:v>46.141170000000002</c:v>
                </c:pt>
                <c:pt idx="4933">
                  <c:v>46.155169999999998</c:v>
                </c:pt>
                <c:pt idx="4934">
                  <c:v>46.169179999999997</c:v>
                </c:pt>
                <c:pt idx="4935">
                  <c:v>46.183190000000003</c:v>
                </c:pt>
                <c:pt idx="4936">
                  <c:v>46.197189999999999</c:v>
                </c:pt>
                <c:pt idx="4937">
                  <c:v>46.211199999999998</c:v>
                </c:pt>
                <c:pt idx="4938">
                  <c:v>46.22522</c:v>
                </c:pt>
                <c:pt idx="4939">
                  <c:v>46.239229999999999</c:v>
                </c:pt>
                <c:pt idx="4940">
                  <c:v>46.253250000000001</c:v>
                </c:pt>
                <c:pt idx="4941">
                  <c:v>46.267270000000003</c:v>
                </c:pt>
                <c:pt idx="4942">
                  <c:v>46.281280000000002</c:v>
                </c:pt>
                <c:pt idx="4943">
                  <c:v>46.295310000000001</c:v>
                </c:pt>
                <c:pt idx="4944">
                  <c:v>46.309330000000003</c:v>
                </c:pt>
                <c:pt idx="4945">
                  <c:v>46.323360000000001</c:v>
                </c:pt>
                <c:pt idx="4946">
                  <c:v>46.337389999999999</c:v>
                </c:pt>
                <c:pt idx="4947">
                  <c:v>46.351419999999997</c:v>
                </c:pt>
                <c:pt idx="4948">
                  <c:v>46.365459999999999</c:v>
                </c:pt>
                <c:pt idx="4949">
                  <c:v>46.379489999999997</c:v>
                </c:pt>
                <c:pt idx="4950">
                  <c:v>46.393529999999998</c:v>
                </c:pt>
                <c:pt idx="4951">
                  <c:v>46.40757</c:v>
                </c:pt>
                <c:pt idx="4952">
                  <c:v>46.421610000000001</c:v>
                </c:pt>
                <c:pt idx="4953">
                  <c:v>46.435650000000003</c:v>
                </c:pt>
                <c:pt idx="4954">
                  <c:v>46.4497</c:v>
                </c:pt>
                <c:pt idx="4955">
                  <c:v>46.463749999999997</c:v>
                </c:pt>
                <c:pt idx="4956">
                  <c:v>46.477800000000002</c:v>
                </c:pt>
                <c:pt idx="4957">
                  <c:v>46.491849999999999</c:v>
                </c:pt>
                <c:pt idx="4958">
                  <c:v>46.50591</c:v>
                </c:pt>
                <c:pt idx="4959">
                  <c:v>46.519959999999998</c:v>
                </c:pt>
                <c:pt idx="4960">
                  <c:v>46.534019999999998</c:v>
                </c:pt>
                <c:pt idx="4961">
                  <c:v>46.548079999999999</c:v>
                </c:pt>
                <c:pt idx="4962">
                  <c:v>46.562150000000003</c:v>
                </c:pt>
                <c:pt idx="4963">
                  <c:v>46.576210000000003</c:v>
                </c:pt>
                <c:pt idx="4964">
                  <c:v>46.59028</c:v>
                </c:pt>
                <c:pt idx="4965">
                  <c:v>46.604349999999997</c:v>
                </c:pt>
                <c:pt idx="4966">
                  <c:v>46.61842</c:v>
                </c:pt>
                <c:pt idx="4967">
                  <c:v>46.6325</c:v>
                </c:pt>
                <c:pt idx="4968">
                  <c:v>46.646569999999997</c:v>
                </c:pt>
                <c:pt idx="4969">
                  <c:v>46.660649999999997</c:v>
                </c:pt>
                <c:pt idx="4970">
                  <c:v>46.674729999999997</c:v>
                </c:pt>
                <c:pt idx="4971">
                  <c:v>46.688809999999997</c:v>
                </c:pt>
                <c:pt idx="4972">
                  <c:v>46.7029</c:v>
                </c:pt>
                <c:pt idx="4973">
                  <c:v>46.71698</c:v>
                </c:pt>
                <c:pt idx="4974">
                  <c:v>46.731070000000003</c:v>
                </c:pt>
                <c:pt idx="4975">
                  <c:v>46.745159999999998</c:v>
                </c:pt>
                <c:pt idx="4976">
                  <c:v>46.759259999999998</c:v>
                </c:pt>
                <c:pt idx="4977">
                  <c:v>46.773350000000001</c:v>
                </c:pt>
                <c:pt idx="4978">
                  <c:v>46.78745</c:v>
                </c:pt>
                <c:pt idx="4979">
                  <c:v>46.801549999999999</c:v>
                </c:pt>
                <c:pt idx="4980">
                  <c:v>46.815649999999998</c:v>
                </c:pt>
                <c:pt idx="4981">
                  <c:v>46.829749999999997</c:v>
                </c:pt>
                <c:pt idx="4982">
                  <c:v>46.843859999999999</c:v>
                </c:pt>
                <c:pt idx="4983">
                  <c:v>46.857970000000002</c:v>
                </c:pt>
                <c:pt idx="4984">
                  <c:v>46.872079999999997</c:v>
                </c:pt>
                <c:pt idx="4985">
                  <c:v>46.886189999999999</c:v>
                </c:pt>
                <c:pt idx="4986">
                  <c:v>46.900300000000001</c:v>
                </c:pt>
                <c:pt idx="4987">
                  <c:v>46.91442</c:v>
                </c:pt>
                <c:pt idx="4988">
                  <c:v>46.928539999999998</c:v>
                </c:pt>
                <c:pt idx="4989">
                  <c:v>46.942659999999997</c:v>
                </c:pt>
                <c:pt idx="4990">
                  <c:v>46.956780000000002</c:v>
                </c:pt>
                <c:pt idx="4991">
                  <c:v>46.970910000000003</c:v>
                </c:pt>
                <c:pt idx="4992">
                  <c:v>46.985030000000002</c:v>
                </c:pt>
                <c:pt idx="4993">
                  <c:v>46.999160000000003</c:v>
                </c:pt>
                <c:pt idx="4994">
                  <c:v>47.013289999999998</c:v>
                </c:pt>
                <c:pt idx="4995">
                  <c:v>47.027430000000003</c:v>
                </c:pt>
                <c:pt idx="4996">
                  <c:v>47.041559999999997</c:v>
                </c:pt>
                <c:pt idx="4997">
                  <c:v>47.055700000000002</c:v>
                </c:pt>
                <c:pt idx="4998">
                  <c:v>47.069839999999999</c:v>
                </c:pt>
                <c:pt idx="4999">
                  <c:v>47.083979999999997</c:v>
                </c:pt>
                <c:pt idx="5000">
                  <c:v>47.098129999999998</c:v>
                </c:pt>
                <c:pt idx="5001">
                  <c:v>47.112270000000002</c:v>
                </c:pt>
                <c:pt idx="5002">
                  <c:v>47.126420000000003</c:v>
                </c:pt>
                <c:pt idx="5003">
                  <c:v>47.140569999999997</c:v>
                </c:pt>
                <c:pt idx="5004">
                  <c:v>47.154719999999998</c:v>
                </c:pt>
                <c:pt idx="5005">
                  <c:v>47.168880000000001</c:v>
                </c:pt>
                <c:pt idx="5006">
                  <c:v>47.183039999999998</c:v>
                </c:pt>
                <c:pt idx="5007">
                  <c:v>47.197189999999999</c:v>
                </c:pt>
                <c:pt idx="5008">
                  <c:v>47.211359999999999</c:v>
                </c:pt>
                <c:pt idx="5009">
                  <c:v>47.225520000000003</c:v>
                </c:pt>
                <c:pt idx="5010">
                  <c:v>47.239690000000003</c:v>
                </c:pt>
                <c:pt idx="5011">
                  <c:v>47.25385</c:v>
                </c:pt>
                <c:pt idx="5012">
                  <c:v>47.26802</c:v>
                </c:pt>
                <c:pt idx="5013">
                  <c:v>47.28219</c:v>
                </c:pt>
                <c:pt idx="5014">
                  <c:v>47.296370000000003</c:v>
                </c:pt>
                <c:pt idx="5015">
                  <c:v>47.310540000000003</c:v>
                </c:pt>
                <c:pt idx="5016">
                  <c:v>47.324719999999999</c:v>
                </c:pt>
                <c:pt idx="5017">
                  <c:v>47.338900000000002</c:v>
                </c:pt>
                <c:pt idx="5018">
                  <c:v>47.353079999999999</c:v>
                </c:pt>
                <c:pt idx="5019">
                  <c:v>47.367269999999998</c:v>
                </c:pt>
                <c:pt idx="5020">
                  <c:v>47.381450000000001</c:v>
                </c:pt>
                <c:pt idx="5021">
                  <c:v>47.39564</c:v>
                </c:pt>
                <c:pt idx="5022">
                  <c:v>47.409829999999999</c:v>
                </c:pt>
                <c:pt idx="5023">
                  <c:v>47.424030000000002</c:v>
                </c:pt>
                <c:pt idx="5024">
                  <c:v>47.438220000000001</c:v>
                </c:pt>
                <c:pt idx="5025">
                  <c:v>47.452419999999996</c:v>
                </c:pt>
                <c:pt idx="5026">
                  <c:v>47.466619999999999</c:v>
                </c:pt>
                <c:pt idx="5027">
                  <c:v>47.480820000000001</c:v>
                </c:pt>
                <c:pt idx="5028">
                  <c:v>47.495019999999997</c:v>
                </c:pt>
                <c:pt idx="5029">
                  <c:v>47.509230000000002</c:v>
                </c:pt>
                <c:pt idx="5030">
                  <c:v>47.523440000000001</c:v>
                </c:pt>
                <c:pt idx="5031">
                  <c:v>47.537649999999999</c:v>
                </c:pt>
                <c:pt idx="5032">
                  <c:v>47.551859999999998</c:v>
                </c:pt>
                <c:pt idx="5033">
                  <c:v>47.566070000000003</c:v>
                </c:pt>
                <c:pt idx="5034">
                  <c:v>47.580289999999998</c:v>
                </c:pt>
                <c:pt idx="5035">
                  <c:v>47.59451</c:v>
                </c:pt>
                <c:pt idx="5036">
                  <c:v>47.608730000000001</c:v>
                </c:pt>
                <c:pt idx="5037">
                  <c:v>47.622950000000003</c:v>
                </c:pt>
                <c:pt idx="5038">
                  <c:v>47.637169999999998</c:v>
                </c:pt>
                <c:pt idx="5039">
                  <c:v>47.651400000000002</c:v>
                </c:pt>
                <c:pt idx="5040">
                  <c:v>47.66563</c:v>
                </c:pt>
                <c:pt idx="5041">
                  <c:v>47.679859999999998</c:v>
                </c:pt>
                <c:pt idx="5042">
                  <c:v>47.694099999999999</c:v>
                </c:pt>
                <c:pt idx="5043">
                  <c:v>47.708329999999997</c:v>
                </c:pt>
                <c:pt idx="5044">
                  <c:v>47.722569999999997</c:v>
                </c:pt>
                <c:pt idx="5045">
                  <c:v>47.736809999999998</c:v>
                </c:pt>
                <c:pt idx="5046">
                  <c:v>47.751049999999999</c:v>
                </c:pt>
                <c:pt idx="5047">
                  <c:v>47.76529</c:v>
                </c:pt>
                <c:pt idx="5048">
                  <c:v>47.779539999999997</c:v>
                </c:pt>
                <c:pt idx="5049">
                  <c:v>47.793790000000001</c:v>
                </c:pt>
                <c:pt idx="5050">
                  <c:v>47.808039999999998</c:v>
                </c:pt>
                <c:pt idx="5051">
                  <c:v>47.822290000000002</c:v>
                </c:pt>
                <c:pt idx="5052">
                  <c:v>47.836539999999999</c:v>
                </c:pt>
                <c:pt idx="5053">
                  <c:v>47.8508</c:v>
                </c:pt>
                <c:pt idx="5054">
                  <c:v>47.86506</c:v>
                </c:pt>
                <c:pt idx="5055">
                  <c:v>47.87932</c:v>
                </c:pt>
                <c:pt idx="5056">
                  <c:v>47.89358</c:v>
                </c:pt>
                <c:pt idx="5057">
                  <c:v>47.907850000000003</c:v>
                </c:pt>
                <c:pt idx="5058">
                  <c:v>47.92212</c:v>
                </c:pt>
                <c:pt idx="5059">
                  <c:v>47.936390000000003</c:v>
                </c:pt>
                <c:pt idx="5060">
                  <c:v>47.950659999999999</c:v>
                </c:pt>
                <c:pt idx="5061">
                  <c:v>47.964930000000003</c:v>
                </c:pt>
                <c:pt idx="5062">
                  <c:v>47.979210000000002</c:v>
                </c:pt>
                <c:pt idx="5063">
                  <c:v>47.993479999999998</c:v>
                </c:pt>
                <c:pt idx="5064">
                  <c:v>48.007759999999998</c:v>
                </c:pt>
                <c:pt idx="5065">
                  <c:v>48.02205</c:v>
                </c:pt>
                <c:pt idx="5066">
                  <c:v>48.03633</c:v>
                </c:pt>
                <c:pt idx="5067">
                  <c:v>48.050620000000002</c:v>
                </c:pt>
                <c:pt idx="5068">
                  <c:v>48.064900000000002</c:v>
                </c:pt>
                <c:pt idx="5069">
                  <c:v>48.079189999999997</c:v>
                </c:pt>
                <c:pt idx="5070">
                  <c:v>48.093490000000003</c:v>
                </c:pt>
                <c:pt idx="5071">
                  <c:v>48.107779999999998</c:v>
                </c:pt>
                <c:pt idx="5072">
                  <c:v>48.122079999999997</c:v>
                </c:pt>
                <c:pt idx="5073">
                  <c:v>48.136380000000003</c:v>
                </c:pt>
                <c:pt idx="5074">
                  <c:v>48.150680000000001</c:v>
                </c:pt>
                <c:pt idx="5075">
                  <c:v>48.16498</c:v>
                </c:pt>
                <c:pt idx="5076">
                  <c:v>48.179290000000002</c:v>
                </c:pt>
                <c:pt idx="5077">
                  <c:v>48.193600000000004</c:v>
                </c:pt>
                <c:pt idx="5078">
                  <c:v>48.207900000000002</c:v>
                </c:pt>
                <c:pt idx="5079">
                  <c:v>48.22222</c:v>
                </c:pt>
                <c:pt idx="5080">
                  <c:v>48.236530000000002</c:v>
                </c:pt>
                <c:pt idx="5081">
                  <c:v>48.25085</c:v>
                </c:pt>
                <c:pt idx="5082">
                  <c:v>48.265169999999998</c:v>
                </c:pt>
                <c:pt idx="5083">
                  <c:v>48.279490000000003</c:v>
                </c:pt>
                <c:pt idx="5084">
                  <c:v>48.293810000000001</c:v>
                </c:pt>
                <c:pt idx="5085">
                  <c:v>48.308129999999998</c:v>
                </c:pt>
                <c:pt idx="5086">
                  <c:v>48.32246</c:v>
                </c:pt>
                <c:pt idx="5087">
                  <c:v>48.336790000000001</c:v>
                </c:pt>
                <c:pt idx="5088">
                  <c:v>48.351120000000002</c:v>
                </c:pt>
                <c:pt idx="5089">
                  <c:v>48.365450000000003</c:v>
                </c:pt>
                <c:pt idx="5090">
                  <c:v>48.37979</c:v>
                </c:pt>
                <c:pt idx="5091">
                  <c:v>48.394129999999997</c:v>
                </c:pt>
                <c:pt idx="5092">
                  <c:v>48.408470000000001</c:v>
                </c:pt>
                <c:pt idx="5093">
                  <c:v>48.422809999999998</c:v>
                </c:pt>
                <c:pt idx="5094">
                  <c:v>48.437150000000003</c:v>
                </c:pt>
                <c:pt idx="5095">
                  <c:v>48.451500000000003</c:v>
                </c:pt>
                <c:pt idx="5096">
                  <c:v>48.46584</c:v>
                </c:pt>
                <c:pt idx="5097">
                  <c:v>48.48019</c:v>
                </c:pt>
                <c:pt idx="5098">
                  <c:v>48.494540000000001</c:v>
                </c:pt>
                <c:pt idx="5099">
                  <c:v>48.508899999999997</c:v>
                </c:pt>
                <c:pt idx="5100">
                  <c:v>48.523260000000001</c:v>
                </c:pt>
                <c:pt idx="5101">
                  <c:v>48.537619999999997</c:v>
                </c:pt>
                <c:pt idx="5102">
                  <c:v>48.55198</c:v>
                </c:pt>
                <c:pt idx="5103">
                  <c:v>48.566339999999997</c:v>
                </c:pt>
                <c:pt idx="5104">
                  <c:v>48.5807</c:v>
                </c:pt>
                <c:pt idx="5105">
                  <c:v>48.59507</c:v>
                </c:pt>
                <c:pt idx="5106">
                  <c:v>48.609439999999999</c:v>
                </c:pt>
                <c:pt idx="5107">
                  <c:v>48.623809999999999</c:v>
                </c:pt>
                <c:pt idx="5108">
                  <c:v>48.638179999999998</c:v>
                </c:pt>
                <c:pt idx="5109">
                  <c:v>48.652560000000001</c:v>
                </c:pt>
                <c:pt idx="5110">
                  <c:v>48.666939999999997</c:v>
                </c:pt>
                <c:pt idx="5111">
                  <c:v>48.681319999999999</c:v>
                </c:pt>
                <c:pt idx="5112">
                  <c:v>48.695700000000002</c:v>
                </c:pt>
                <c:pt idx="5113">
                  <c:v>48.710079999999998</c:v>
                </c:pt>
                <c:pt idx="5114">
                  <c:v>48.724469999999997</c:v>
                </c:pt>
                <c:pt idx="5115">
                  <c:v>48.738860000000003</c:v>
                </c:pt>
                <c:pt idx="5116">
                  <c:v>48.753250000000001</c:v>
                </c:pt>
                <c:pt idx="5117">
                  <c:v>48.76764</c:v>
                </c:pt>
                <c:pt idx="5118">
                  <c:v>48.782040000000002</c:v>
                </c:pt>
                <c:pt idx="5119">
                  <c:v>48.796430000000001</c:v>
                </c:pt>
                <c:pt idx="5120">
                  <c:v>48.810830000000003</c:v>
                </c:pt>
                <c:pt idx="5121">
                  <c:v>48.825229999999998</c:v>
                </c:pt>
                <c:pt idx="5122">
                  <c:v>48.83963</c:v>
                </c:pt>
                <c:pt idx="5123">
                  <c:v>48.854039999999998</c:v>
                </c:pt>
                <c:pt idx="5124">
                  <c:v>48.868450000000003</c:v>
                </c:pt>
                <c:pt idx="5125">
                  <c:v>48.882860000000001</c:v>
                </c:pt>
                <c:pt idx="5126">
                  <c:v>48.897269999999999</c:v>
                </c:pt>
                <c:pt idx="5127">
                  <c:v>48.911679999999997</c:v>
                </c:pt>
                <c:pt idx="5128">
                  <c:v>48.926099999999998</c:v>
                </c:pt>
                <c:pt idx="5129">
                  <c:v>48.940519999999999</c:v>
                </c:pt>
                <c:pt idx="5130">
                  <c:v>48.954940000000001</c:v>
                </c:pt>
                <c:pt idx="5131">
                  <c:v>48.969360000000002</c:v>
                </c:pt>
                <c:pt idx="5132">
                  <c:v>48.983780000000003</c:v>
                </c:pt>
                <c:pt idx="5133">
                  <c:v>48.99821</c:v>
                </c:pt>
                <c:pt idx="5134">
                  <c:v>49.012639999999998</c:v>
                </c:pt>
                <c:pt idx="5135">
                  <c:v>49.027070000000002</c:v>
                </c:pt>
                <c:pt idx="5136">
                  <c:v>49.041499999999999</c:v>
                </c:pt>
                <c:pt idx="5137">
                  <c:v>49.05594</c:v>
                </c:pt>
                <c:pt idx="5138">
                  <c:v>49.070369999999997</c:v>
                </c:pt>
                <c:pt idx="5139">
                  <c:v>49.084820000000001</c:v>
                </c:pt>
                <c:pt idx="5140">
                  <c:v>49.099249999999998</c:v>
                </c:pt>
                <c:pt idx="5141">
                  <c:v>49.113700000000001</c:v>
                </c:pt>
                <c:pt idx="5142">
                  <c:v>49.128140000000002</c:v>
                </c:pt>
                <c:pt idx="5143">
                  <c:v>49.142589999999998</c:v>
                </c:pt>
                <c:pt idx="5144">
                  <c:v>49.157040000000002</c:v>
                </c:pt>
                <c:pt idx="5145">
                  <c:v>49.171489999999999</c:v>
                </c:pt>
                <c:pt idx="5146">
                  <c:v>49.185949999999998</c:v>
                </c:pt>
                <c:pt idx="5147">
                  <c:v>49.200409999999998</c:v>
                </c:pt>
                <c:pt idx="5148">
                  <c:v>49.214860000000002</c:v>
                </c:pt>
                <c:pt idx="5149">
                  <c:v>49.229320000000001</c:v>
                </c:pt>
                <c:pt idx="5150">
                  <c:v>49.243789999999997</c:v>
                </c:pt>
                <c:pt idx="5151">
                  <c:v>49.258249999999997</c:v>
                </c:pt>
                <c:pt idx="5152">
                  <c:v>49.27272</c:v>
                </c:pt>
                <c:pt idx="5153">
                  <c:v>49.287190000000002</c:v>
                </c:pt>
                <c:pt idx="5154">
                  <c:v>49.301659999999998</c:v>
                </c:pt>
                <c:pt idx="5155">
                  <c:v>49.316130000000001</c:v>
                </c:pt>
                <c:pt idx="5156">
                  <c:v>49.33061</c:v>
                </c:pt>
                <c:pt idx="5157">
                  <c:v>49.345089999999999</c:v>
                </c:pt>
                <c:pt idx="5158">
                  <c:v>49.359569999999998</c:v>
                </c:pt>
                <c:pt idx="5159">
                  <c:v>49.374049999999997</c:v>
                </c:pt>
                <c:pt idx="5160">
                  <c:v>49.388530000000003</c:v>
                </c:pt>
                <c:pt idx="5161">
                  <c:v>49.403019999999998</c:v>
                </c:pt>
                <c:pt idx="5162">
                  <c:v>49.417499999999997</c:v>
                </c:pt>
                <c:pt idx="5163">
                  <c:v>49.432000000000002</c:v>
                </c:pt>
                <c:pt idx="5164">
                  <c:v>49.446489999999997</c:v>
                </c:pt>
                <c:pt idx="5165">
                  <c:v>49.460979999999999</c:v>
                </c:pt>
                <c:pt idx="5166">
                  <c:v>49.475479999999997</c:v>
                </c:pt>
                <c:pt idx="5167">
                  <c:v>49.48997</c:v>
                </c:pt>
                <c:pt idx="5168">
                  <c:v>49.504480000000001</c:v>
                </c:pt>
                <c:pt idx="5169">
                  <c:v>49.518979999999999</c:v>
                </c:pt>
                <c:pt idx="5170">
                  <c:v>49.53349</c:v>
                </c:pt>
                <c:pt idx="5171">
                  <c:v>49.547989999999999</c:v>
                </c:pt>
                <c:pt idx="5172">
                  <c:v>49.5625</c:v>
                </c:pt>
                <c:pt idx="5173">
                  <c:v>49.577010000000001</c:v>
                </c:pt>
                <c:pt idx="5174">
                  <c:v>49.591529999999999</c:v>
                </c:pt>
                <c:pt idx="5175">
                  <c:v>49.60604</c:v>
                </c:pt>
                <c:pt idx="5176">
                  <c:v>49.620559999999998</c:v>
                </c:pt>
                <c:pt idx="5177">
                  <c:v>49.635080000000002</c:v>
                </c:pt>
                <c:pt idx="5178">
                  <c:v>49.6496</c:v>
                </c:pt>
                <c:pt idx="5179">
                  <c:v>49.66413</c:v>
                </c:pt>
                <c:pt idx="5180">
                  <c:v>49.678649999999998</c:v>
                </c:pt>
                <c:pt idx="5181">
                  <c:v>49.693179999999998</c:v>
                </c:pt>
                <c:pt idx="5182">
                  <c:v>49.707709999999999</c:v>
                </c:pt>
                <c:pt idx="5183">
                  <c:v>49.722239999999999</c:v>
                </c:pt>
                <c:pt idx="5184">
                  <c:v>49.736780000000003</c:v>
                </c:pt>
                <c:pt idx="5185">
                  <c:v>49.75132</c:v>
                </c:pt>
                <c:pt idx="5186">
                  <c:v>49.765860000000004</c:v>
                </c:pt>
                <c:pt idx="5187">
                  <c:v>49.7804</c:v>
                </c:pt>
                <c:pt idx="5188">
                  <c:v>49.794939999999997</c:v>
                </c:pt>
                <c:pt idx="5189">
                  <c:v>49.809489999999997</c:v>
                </c:pt>
                <c:pt idx="5190">
                  <c:v>49.824039999999997</c:v>
                </c:pt>
                <c:pt idx="5191">
                  <c:v>49.83858</c:v>
                </c:pt>
                <c:pt idx="5192">
                  <c:v>49.85313</c:v>
                </c:pt>
                <c:pt idx="5193">
                  <c:v>49.867690000000003</c:v>
                </c:pt>
                <c:pt idx="5194">
                  <c:v>49.882240000000003</c:v>
                </c:pt>
                <c:pt idx="5195">
                  <c:v>49.896799999999999</c:v>
                </c:pt>
                <c:pt idx="5196">
                  <c:v>49.911369999999998</c:v>
                </c:pt>
                <c:pt idx="5197">
                  <c:v>49.925930000000001</c:v>
                </c:pt>
                <c:pt idx="5198">
                  <c:v>49.940489999999997</c:v>
                </c:pt>
                <c:pt idx="5199">
                  <c:v>49.955060000000003</c:v>
                </c:pt>
                <c:pt idx="5200">
                  <c:v>49.969630000000002</c:v>
                </c:pt>
                <c:pt idx="5201">
                  <c:v>49.984200000000001</c:v>
                </c:pt>
                <c:pt idx="5202">
                  <c:v>49.99877</c:v>
                </c:pt>
                <c:pt idx="5203">
                  <c:v>50.013350000000003</c:v>
                </c:pt>
                <c:pt idx="5204">
                  <c:v>50.027920000000002</c:v>
                </c:pt>
                <c:pt idx="5205">
                  <c:v>50.042499999999997</c:v>
                </c:pt>
                <c:pt idx="5206">
                  <c:v>50.057079999999999</c:v>
                </c:pt>
                <c:pt idx="5207">
                  <c:v>50.071669999999997</c:v>
                </c:pt>
                <c:pt idx="5208">
                  <c:v>50.08625</c:v>
                </c:pt>
                <c:pt idx="5209">
                  <c:v>50.100839999999998</c:v>
                </c:pt>
                <c:pt idx="5210">
                  <c:v>50.115430000000003</c:v>
                </c:pt>
                <c:pt idx="5211">
                  <c:v>50.130020000000002</c:v>
                </c:pt>
                <c:pt idx="5212">
                  <c:v>50.144620000000003</c:v>
                </c:pt>
                <c:pt idx="5213">
                  <c:v>50.159210000000002</c:v>
                </c:pt>
                <c:pt idx="5214">
                  <c:v>50.173810000000003</c:v>
                </c:pt>
                <c:pt idx="5215">
                  <c:v>50.188420000000001</c:v>
                </c:pt>
                <c:pt idx="5216">
                  <c:v>50.203020000000002</c:v>
                </c:pt>
                <c:pt idx="5217">
                  <c:v>50.217619999999997</c:v>
                </c:pt>
                <c:pt idx="5218">
                  <c:v>50.232230000000001</c:v>
                </c:pt>
                <c:pt idx="5219">
                  <c:v>50.246839999999999</c:v>
                </c:pt>
                <c:pt idx="5220">
                  <c:v>50.261450000000004</c:v>
                </c:pt>
                <c:pt idx="5221">
                  <c:v>50.276060000000001</c:v>
                </c:pt>
                <c:pt idx="5222">
                  <c:v>50.290680000000002</c:v>
                </c:pt>
                <c:pt idx="5223">
                  <c:v>50.305300000000003</c:v>
                </c:pt>
                <c:pt idx="5224">
                  <c:v>50.319920000000003</c:v>
                </c:pt>
                <c:pt idx="5225">
                  <c:v>50.334539999999997</c:v>
                </c:pt>
                <c:pt idx="5226">
                  <c:v>50.349159999999998</c:v>
                </c:pt>
                <c:pt idx="5227">
                  <c:v>50.363790000000002</c:v>
                </c:pt>
                <c:pt idx="5228">
                  <c:v>50.378419999999998</c:v>
                </c:pt>
                <c:pt idx="5229">
                  <c:v>50.393050000000002</c:v>
                </c:pt>
                <c:pt idx="5230">
                  <c:v>50.407679999999999</c:v>
                </c:pt>
                <c:pt idx="5231">
                  <c:v>50.422310000000003</c:v>
                </c:pt>
                <c:pt idx="5232">
                  <c:v>50.436950000000003</c:v>
                </c:pt>
                <c:pt idx="5233">
                  <c:v>50.451590000000003</c:v>
                </c:pt>
                <c:pt idx="5234">
                  <c:v>50.466230000000003</c:v>
                </c:pt>
                <c:pt idx="5235">
                  <c:v>50.480870000000003</c:v>
                </c:pt>
                <c:pt idx="5236">
                  <c:v>50.495519999999999</c:v>
                </c:pt>
                <c:pt idx="5237">
                  <c:v>50.510170000000002</c:v>
                </c:pt>
                <c:pt idx="5238">
                  <c:v>50.524819999999998</c:v>
                </c:pt>
                <c:pt idx="5239">
                  <c:v>50.539470000000001</c:v>
                </c:pt>
                <c:pt idx="5240">
                  <c:v>50.554119999999998</c:v>
                </c:pt>
                <c:pt idx="5241">
                  <c:v>50.568779999999997</c:v>
                </c:pt>
                <c:pt idx="5242">
                  <c:v>50.583440000000003</c:v>
                </c:pt>
                <c:pt idx="5243">
                  <c:v>50.598100000000002</c:v>
                </c:pt>
                <c:pt idx="5244">
                  <c:v>50.612760000000002</c:v>
                </c:pt>
                <c:pt idx="5245">
                  <c:v>50.627420000000001</c:v>
                </c:pt>
                <c:pt idx="5246">
                  <c:v>50.642090000000003</c:v>
                </c:pt>
                <c:pt idx="5247">
                  <c:v>50.656759999999998</c:v>
                </c:pt>
                <c:pt idx="5248">
                  <c:v>50.671430000000001</c:v>
                </c:pt>
                <c:pt idx="5249">
                  <c:v>50.686100000000003</c:v>
                </c:pt>
                <c:pt idx="5250">
                  <c:v>50.700780000000002</c:v>
                </c:pt>
                <c:pt idx="5251">
                  <c:v>50.715449999999997</c:v>
                </c:pt>
                <c:pt idx="5252">
                  <c:v>50.730130000000003</c:v>
                </c:pt>
                <c:pt idx="5253">
                  <c:v>50.744819999999997</c:v>
                </c:pt>
                <c:pt idx="5254">
                  <c:v>50.759500000000003</c:v>
                </c:pt>
                <c:pt idx="5255">
                  <c:v>50.774189999999997</c:v>
                </c:pt>
                <c:pt idx="5256">
                  <c:v>50.788870000000003</c:v>
                </c:pt>
                <c:pt idx="5257">
                  <c:v>50.803559999999997</c:v>
                </c:pt>
                <c:pt idx="5258">
                  <c:v>50.818260000000002</c:v>
                </c:pt>
                <c:pt idx="5259">
                  <c:v>50.832949999999997</c:v>
                </c:pt>
                <c:pt idx="5260">
                  <c:v>50.847639999999998</c:v>
                </c:pt>
                <c:pt idx="5261">
                  <c:v>50.862340000000003</c:v>
                </c:pt>
                <c:pt idx="5262">
                  <c:v>50.877040000000001</c:v>
                </c:pt>
                <c:pt idx="5263">
                  <c:v>50.891750000000002</c:v>
                </c:pt>
                <c:pt idx="5264">
                  <c:v>50.90645</c:v>
                </c:pt>
                <c:pt idx="5265">
                  <c:v>50.92116</c:v>
                </c:pt>
                <c:pt idx="5266">
                  <c:v>50.935870000000001</c:v>
                </c:pt>
                <c:pt idx="5267">
                  <c:v>50.950580000000002</c:v>
                </c:pt>
                <c:pt idx="5268">
                  <c:v>50.965290000000003</c:v>
                </c:pt>
                <c:pt idx="5269">
                  <c:v>50.98001</c:v>
                </c:pt>
                <c:pt idx="5270">
                  <c:v>50.994720000000001</c:v>
                </c:pt>
                <c:pt idx="5271">
                  <c:v>51.009450000000001</c:v>
                </c:pt>
                <c:pt idx="5272">
                  <c:v>51.024169999999998</c:v>
                </c:pt>
                <c:pt idx="5273">
                  <c:v>51.038890000000002</c:v>
                </c:pt>
                <c:pt idx="5274">
                  <c:v>51.053620000000002</c:v>
                </c:pt>
                <c:pt idx="5275">
                  <c:v>51.068339999999999</c:v>
                </c:pt>
                <c:pt idx="5276">
                  <c:v>51.083080000000002</c:v>
                </c:pt>
                <c:pt idx="5277">
                  <c:v>51.097810000000003</c:v>
                </c:pt>
                <c:pt idx="5278">
                  <c:v>51.112540000000003</c:v>
                </c:pt>
                <c:pt idx="5279">
                  <c:v>51.127279999999999</c:v>
                </c:pt>
                <c:pt idx="5280">
                  <c:v>51.142020000000002</c:v>
                </c:pt>
                <c:pt idx="5281">
                  <c:v>51.156759999999998</c:v>
                </c:pt>
                <c:pt idx="5282">
                  <c:v>51.171500000000002</c:v>
                </c:pt>
                <c:pt idx="5283">
                  <c:v>51.186239999999998</c:v>
                </c:pt>
                <c:pt idx="5284">
                  <c:v>51.200989999999997</c:v>
                </c:pt>
                <c:pt idx="5285">
                  <c:v>51.215739999999997</c:v>
                </c:pt>
                <c:pt idx="5286">
                  <c:v>51.230499999999999</c:v>
                </c:pt>
                <c:pt idx="5287">
                  <c:v>51.245249999999999</c:v>
                </c:pt>
                <c:pt idx="5288">
                  <c:v>51.26</c:v>
                </c:pt>
                <c:pt idx="5289">
                  <c:v>51.274760000000001</c:v>
                </c:pt>
                <c:pt idx="5290">
                  <c:v>51.289520000000003</c:v>
                </c:pt>
                <c:pt idx="5291">
                  <c:v>51.304279999999999</c:v>
                </c:pt>
                <c:pt idx="5292">
                  <c:v>51.319049999999997</c:v>
                </c:pt>
                <c:pt idx="5293">
                  <c:v>51.33381</c:v>
                </c:pt>
                <c:pt idx="5294">
                  <c:v>51.348579999999998</c:v>
                </c:pt>
                <c:pt idx="5295">
                  <c:v>51.363349999999997</c:v>
                </c:pt>
                <c:pt idx="5296">
                  <c:v>51.378129999999999</c:v>
                </c:pt>
                <c:pt idx="5297">
                  <c:v>51.392899999999997</c:v>
                </c:pt>
                <c:pt idx="5298">
                  <c:v>51.407679999999999</c:v>
                </c:pt>
                <c:pt idx="5299">
                  <c:v>51.422460000000001</c:v>
                </c:pt>
                <c:pt idx="5300">
                  <c:v>51.437240000000003</c:v>
                </c:pt>
                <c:pt idx="5301">
                  <c:v>51.452019999999997</c:v>
                </c:pt>
                <c:pt idx="5302">
                  <c:v>51.466810000000002</c:v>
                </c:pt>
                <c:pt idx="5303">
                  <c:v>51.481589999999997</c:v>
                </c:pt>
                <c:pt idx="5304">
                  <c:v>51.496380000000002</c:v>
                </c:pt>
                <c:pt idx="5305">
                  <c:v>51.511180000000003</c:v>
                </c:pt>
                <c:pt idx="5306">
                  <c:v>51.525970000000001</c:v>
                </c:pt>
                <c:pt idx="5307">
                  <c:v>51.540770000000002</c:v>
                </c:pt>
                <c:pt idx="5308">
                  <c:v>51.55556</c:v>
                </c:pt>
                <c:pt idx="5309">
                  <c:v>51.570369999999997</c:v>
                </c:pt>
                <c:pt idx="5310">
                  <c:v>51.585169999999998</c:v>
                </c:pt>
                <c:pt idx="5311">
                  <c:v>51.599969999999999</c:v>
                </c:pt>
                <c:pt idx="5312">
                  <c:v>51.614780000000003</c:v>
                </c:pt>
                <c:pt idx="5313">
                  <c:v>51.62959</c:v>
                </c:pt>
                <c:pt idx="5314">
                  <c:v>51.644399999999997</c:v>
                </c:pt>
                <c:pt idx="5315">
                  <c:v>51.659210000000002</c:v>
                </c:pt>
                <c:pt idx="5316">
                  <c:v>51.674030000000002</c:v>
                </c:pt>
                <c:pt idx="5317">
                  <c:v>51.688850000000002</c:v>
                </c:pt>
                <c:pt idx="5318">
                  <c:v>51.703659999999999</c:v>
                </c:pt>
                <c:pt idx="5319">
                  <c:v>51.718490000000003</c:v>
                </c:pt>
                <c:pt idx="5320">
                  <c:v>51.733310000000003</c:v>
                </c:pt>
                <c:pt idx="5321">
                  <c:v>51.748130000000003</c:v>
                </c:pt>
                <c:pt idx="5322">
                  <c:v>51.76296</c:v>
                </c:pt>
                <c:pt idx="5323">
                  <c:v>51.777790000000003</c:v>
                </c:pt>
                <c:pt idx="5324">
                  <c:v>51.792630000000003</c:v>
                </c:pt>
                <c:pt idx="5325">
                  <c:v>51.807459999999999</c:v>
                </c:pt>
                <c:pt idx="5326">
                  <c:v>51.822299999999998</c:v>
                </c:pt>
                <c:pt idx="5327">
                  <c:v>51.837139999999998</c:v>
                </c:pt>
                <c:pt idx="5328">
                  <c:v>51.851970000000001</c:v>
                </c:pt>
                <c:pt idx="5329">
                  <c:v>51.866819999999997</c:v>
                </c:pt>
                <c:pt idx="5330">
                  <c:v>51.881659999999997</c:v>
                </c:pt>
                <c:pt idx="5331">
                  <c:v>51.896509999999999</c:v>
                </c:pt>
                <c:pt idx="5332">
                  <c:v>51.911360000000002</c:v>
                </c:pt>
                <c:pt idx="5333">
                  <c:v>51.926209999999998</c:v>
                </c:pt>
                <c:pt idx="5334">
                  <c:v>51.941070000000003</c:v>
                </c:pt>
                <c:pt idx="5335">
                  <c:v>51.955919999999999</c:v>
                </c:pt>
                <c:pt idx="5336">
                  <c:v>51.970779999999998</c:v>
                </c:pt>
                <c:pt idx="5337">
                  <c:v>51.985639999999997</c:v>
                </c:pt>
                <c:pt idx="5338">
                  <c:v>52.000500000000002</c:v>
                </c:pt>
                <c:pt idx="5339">
                  <c:v>52.015369999999997</c:v>
                </c:pt>
                <c:pt idx="5340">
                  <c:v>52.030230000000003</c:v>
                </c:pt>
                <c:pt idx="5341">
                  <c:v>52.045099999999998</c:v>
                </c:pt>
                <c:pt idx="5342">
                  <c:v>52.05997</c:v>
                </c:pt>
                <c:pt idx="5343">
                  <c:v>52.074840000000002</c:v>
                </c:pt>
                <c:pt idx="5344">
                  <c:v>52.08972</c:v>
                </c:pt>
                <c:pt idx="5345">
                  <c:v>52.104599999999998</c:v>
                </c:pt>
                <c:pt idx="5346">
                  <c:v>52.11947</c:v>
                </c:pt>
                <c:pt idx="5347">
                  <c:v>52.134349999999998</c:v>
                </c:pt>
                <c:pt idx="5348">
                  <c:v>52.149239999999999</c:v>
                </c:pt>
                <c:pt idx="5349">
                  <c:v>52.164119999999997</c:v>
                </c:pt>
                <c:pt idx="5350">
                  <c:v>52.179009999999998</c:v>
                </c:pt>
                <c:pt idx="5351">
                  <c:v>52.193899999999999</c:v>
                </c:pt>
                <c:pt idx="5352">
                  <c:v>52.20879</c:v>
                </c:pt>
                <c:pt idx="5353">
                  <c:v>52.223689999999998</c:v>
                </c:pt>
                <c:pt idx="5354">
                  <c:v>52.238579999999999</c:v>
                </c:pt>
                <c:pt idx="5355">
                  <c:v>52.253480000000003</c:v>
                </c:pt>
                <c:pt idx="5356">
                  <c:v>52.268380000000001</c:v>
                </c:pt>
                <c:pt idx="5357">
                  <c:v>52.283279999999998</c:v>
                </c:pt>
                <c:pt idx="5358">
                  <c:v>52.298189999999998</c:v>
                </c:pt>
                <c:pt idx="5359">
                  <c:v>52.313090000000003</c:v>
                </c:pt>
                <c:pt idx="5360">
                  <c:v>52.328000000000003</c:v>
                </c:pt>
                <c:pt idx="5361">
                  <c:v>52.342910000000003</c:v>
                </c:pt>
                <c:pt idx="5362">
                  <c:v>52.35783</c:v>
                </c:pt>
                <c:pt idx="5363">
                  <c:v>52.37274</c:v>
                </c:pt>
                <c:pt idx="5364">
                  <c:v>52.387659999999997</c:v>
                </c:pt>
                <c:pt idx="5365">
                  <c:v>52.40258</c:v>
                </c:pt>
                <c:pt idx="5366">
                  <c:v>52.417499999999997</c:v>
                </c:pt>
                <c:pt idx="5367">
                  <c:v>52.43242</c:v>
                </c:pt>
                <c:pt idx="5368">
                  <c:v>52.44735</c:v>
                </c:pt>
                <c:pt idx="5369">
                  <c:v>52.46228</c:v>
                </c:pt>
                <c:pt idx="5370">
                  <c:v>52.477200000000003</c:v>
                </c:pt>
                <c:pt idx="5371">
                  <c:v>52.492139999999999</c:v>
                </c:pt>
                <c:pt idx="5372">
                  <c:v>52.507069999999999</c:v>
                </c:pt>
                <c:pt idx="5373">
                  <c:v>52.522010000000002</c:v>
                </c:pt>
                <c:pt idx="5374">
                  <c:v>52.536949999999997</c:v>
                </c:pt>
                <c:pt idx="5375">
                  <c:v>52.55189</c:v>
                </c:pt>
                <c:pt idx="5376">
                  <c:v>52.566830000000003</c:v>
                </c:pt>
                <c:pt idx="5377">
                  <c:v>52.581780000000002</c:v>
                </c:pt>
                <c:pt idx="5378">
                  <c:v>52.596719999999998</c:v>
                </c:pt>
                <c:pt idx="5379">
                  <c:v>52.611669999999997</c:v>
                </c:pt>
                <c:pt idx="5380">
                  <c:v>52.626620000000003</c:v>
                </c:pt>
                <c:pt idx="5381">
                  <c:v>52.641570000000002</c:v>
                </c:pt>
                <c:pt idx="5382">
                  <c:v>52.656529999999997</c:v>
                </c:pt>
                <c:pt idx="5383">
                  <c:v>52.671489999999999</c:v>
                </c:pt>
                <c:pt idx="5384">
                  <c:v>52.686450000000001</c:v>
                </c:pt>
                <c:pt idx="5385">
                  <c:v>52.701410000000003</c:v>
                </c:pt>
                <c:pt idx="5386">
                  <c:v>52.716369999999998</c:v>
                </c:pt>
                <c:pt idx="5387">
                  <c:v>52.731340000000003</c:v>
                </c:pt>
                <c:pt idx="5388">
                  <c:v>52.746310000000001</c:v>
                </c:pt>
                <c:pt idx="5389">
                  <c:v>52.761279999999999</c:v>
                </c:pt>
                <c:pt idx="5390">
                  <c:v>52.776249999999997</c:v>
                </c:pt>
                <c:pt idx="5391">
                  <c:v>52.791229999999999</c:v>
                </c:pt>
                <c:pt idx="5392">
                  <c:v>52.806199999999997</c:v>
                </c:pt>
                <c:pt idx="5393">
                  <c:v>52.821179999999998</c:v>
                </c:pt>
                <c:pt idx="5394">
                  <c:v>52.83616</c:v>
                </c:pt>
                <c:pt idx="5395">
                  <c:v>52.851140000000001</c:v>
                </c:pt>
                <c:pt idx="5396">
                  <c:v>52.866129999999998</c:v>
                </c:pt>
                <c:pt idx="5397">
                  <c:v>52.88111</c:v>
                </c:pt>
                <c:pt idx="5398">
                  <c:v>52.89611</c:v>
                </c:pt>
                <c:pt idx="5399">
                  <c:v>52.911099999999998</c:v>
                </c:pt>
                <c:pt idx="5400">
                  <c:v>52.926090000000002</c:v>
                </c:pt>
                <c:pt idx="5401">
                  <c:v>52.941090000000003</c:v>
                </c:pt>
                <c:pt idx="5402">
                  <c:v>52.956090000000003</c:v>
                </c:pt>
                <c:pt idx="5403">
                  <c:v>52.971080000000001</c:v>
                </c:pt>
                <c:pt idx="5404">
                  <c:v>52.986089999999997</c:v>
                </c:pt>
                <c:pt idx="5405">
                  <c:v>53.001089999999998</c:v>
                </c:pt>
                <c:pt idx="5406">
                  <c:v>53.016100000000002</c:v>
                </c:pt>
                <c:pt idx="5407">
                  <c:v>53.031109999999998</c:v>
                </c:pt>
                <c:pt idx="5408">
                  <c:v>53.046120000000002</c:v>
                </c:pt>
                <c:pt idx="5409">
                  <c:v>53.061129999999999</c:v>
                </c:pt>
                <c:pt idx="5410">
                  <c:v>53.076149999999998</c:v>
                </c:pt>
                <c:pt idx="5411">
                  <c:v>53.091160000000002</c:v>
                </c:pt>
                <c:pt idx="5412">
                  <c:v>53.106180000000002</c:v>
                </c:pt>
                <c:pt idx="5413">
                  <c:v>53.121200000000002</c:v>
                </c:pt>
                <c:pt idx="5414">
                  <c:v>53.136229999999998</c:v>
                </c:pt>
                <c:pt idx="5415">
                  <c:v>53.151249999999997</c:v>
                </c:pt>
                <c:pt idx="5416">
                  <c:v>53.16628</c:v>
                </c:pt>
                <c:pt idx="5417">
                  <c:v>53.181310000000003</c:v>
                </c:pt>
                <c:pt idx="5418">
                  <c:v>53.196339999999999</c:v>
                </c:pt>
                <c:pt idx="5419">
                  <c:v>53.211379999999998</c:v>
                </c:pt>
                <c:pt idx="5420">
                  <c:v>53.226410000000001</c:v>
                </c:pt>
                <c:pt idx="5421">
                  <c:v>53.24145</c:v>
                </c:pt>
                <c:pt idx="5422">
                  <c:v>53.256489999999999</c:v>
                </c:pt>
                <c:pt idx="5423">
                  <c:v>53.271529999999998</c:v>
                </c:pt>
                <c:pt idx="5424">
                  <c:v>53.286580000000001</c:v>
                </c:pt>
                <c:pt idx="5425">
                  <c:v>53.30162</c:v>
                </c:pt>
                <c:pt idx="5426">
                  <c:v>53.316670000000002</c:v>
                </c:pt>
                <c:pt idx="5427">
                  <c:v>53.331719999999997</c:v>
                </c:pt>
                <c:pt idx="5428">
                  <c:v>53.346780000000003</c:v>
                </c:pt>
                <c:pt idx="5429">
                  <c:v>53.361829999999998</c:v>
                </c:pt>
                <c:pt idx="5430">
                  <c:v>53.376890000000003</c:v>
                </c:pt>
                <c:pt idx="5431">
                  <c:v>53.391950000000001</c:v>
                </c:pt>
                <c:pt idx="5432">
                  <c:v>53.40701</c:v>
                </c:pt>
                <c:pt idx="5433">
                  <c:v>53.422069999999998</c:v>
                </c:pt>
                <c:pt idx="5434">
                  <c:v>53.437139999999999</c:v>
                </c:pt>
                <c:pt idx="5435">
                  <c:v>53.452210000000001</c:v>
                </c:pt>
                <c:pt idx="5436">
                  <c:v>53.467280000000002</c:v>
                </c:pt>
                <c:pt idx="5437">
                  <c:v>53.482349999999997</c:v>
                </c:pt>
                <c:pt idx="5438">
                  <c:v>53.497430000000001</c:v>
                </c:pt>
                <c:pt idx="5439">
                  <c:v>53.512500000000003</c:v>
                </c:pt>
                <c:pt idx="5440">
                  <c:v>53.52758</c:v>
                </c:pt>
                <c:pt idx="5441">
                  <c:v>53.542659999999998</c:v>
                </c:pt>
                <c:pt idx="5442">
                  <c:v>53.557740000000003</c:v>
                </c:pt>
                <c:pt idx="5443">
                  <c:v>53.572830000000003</c:v>
                </c:pt>
                <c:pt idx="5444">
                  <c:v>53.587919999999997</c:v>
                </c:pt>
                <c:pt idx="5445">
                  <c:v>53.603000000000002</c:v>
                </c:pt>
                <c:pt idx="5446">
                  <c:v>53.618099999999998</c:v>
                </c:pt>
                <c:pt idx="5447">
                  <c:v>53.633189999999999</c:v>
                </c:pt>
                <c:pt idx="5448">
                  <c:v>53.64828</c:v>
                </c:pt>
                <c:pt idx="5449">
                  <c:v>53.663379999999997</c:v>
                </c:pt>
                <c:pt idx="5450">
                  <c:v>53.67848</c:v>
                </c:pt>
                <c:pt idx="5451">
                  <c:v>53.693579999999997</c:v>
                </c:pt>
                <c:pt idx="5452">
                  <c:v>53.708689999999997</c:v>
                </c:pt>
                <c:pt idx="5453">
                  <c:v>53.723799999999997</c:v>
                </c:pt>
                <c:pt idx="5454">
                  <c:v>53.738900000000001</c:v>
                </c:pt>
                <c:pt idx="5455">
                  <c:v>53.754010000000001</c:v>
                </c:pt>
                <c:pt idx="5456">
                  <c:v>53.769129999999997</c:v>
                </c:pt>
                <c:pt idx="5457">
                  <c:v>53.784239999999997</c:v>
                </c:pt>
                <c:pt idx="5458">
                  <c:v>53.79936</c:v>
                </c:pt>
                <c:pt idx="5459">
                  <c:v>53.814480000000003</c:v>
                </c:pt>
                <c:pt idx="5460">
                  <c:v>53.829599999999999</c:v>
                </c:pt>
                <c:pt idx="5461">
                  <c:v>53.844720000000002</c:v>
                </c:pt>
                <c:pt idx="5462">
                  <c:v>53.859850000000002</c:v>
                </c:pt>
                <c:pt idx="5463">
                  <c:v>53.874969999999998</c:v>
                </c:pt>
                <c:pt idx="5464">
                  <c:v>53.890099999999997</c:v>
                </c:pt>
                <c:pt idx="5465">
                  <c:v>53.905239999999999</c:v>
                </c:pt>
                <c:pt idx="5466">
                  <c:v>53.920369999999998</c:v>
                </c:pt>
                <c:pt idx="5467">
                  <c:v>53.935499999999998</c:v>
                </c:pt>
                <c:pt idx="5468">
                  <c:v>53.950650000000003</c:v>
                </c:pt>
                <c:pt idx="5469">
                  <c:v>53.965789999999998</c:v>
                </c:pt>
                <c:pt idx="5470">
                  <c:v>53.980930000000001</c:v>
                </c:pt>
                <c:pt idx="5471">
                  <c:v>53.996070000000003</c:v>
                </c:pt>
                <c:pt idx="5472">
                  <c:v>54.011220000000002</c:v>
                </c:pt>
                <c:pt idx="5473">
                  <c:v>54.02637</c:v>
                </c:pt>
                <c:pt idx="5474">
                  <c:v>54.041519999999998</c:v>
                </c:pt>
                <c:pt idx="5475">
                  <c:v>54.056669999999997</c:v>
                </c:pt>
                <c:pt idx="5476">
                  <c:v>54.071829999999999</c:v>
                </c:pt>
                <c:pt idx="5477">
                  <c:v>54.086979999999997</c:v>
                </c:pt>
                <c:pt idx="5478">
                  <c:v>54.102139999999999</c:v>
                </c:pt>
                <c:pt idx="5479">
                  <c:v>54.1173</c:v>
                </c:pt>
                <c:pt idx="5480">
                  <c:v>54.132469999999998</c:v>
                </c:pt>
                <c:pt idx="5481">
                  <c:v>54.147629999999999</c:v>
                </c:pt>
                <c:pt idx="5482">
                  <c:v>54.162799999999997</c:v>
                </c:pt>
                <c:pt idx="5483">
                  <c:v>54.177970000000002</c:v>
                </c:pt>
                <c:pt idx="5484">
                  <c:v>54.19314</c:v>
                </c:pt>
                <c:pt idx="5485">
                  <c:v>54.208320000000001</c:v>
                </c:pt>
                <c:pt idx="5486">
                  <c:v>54.223489999999998</c:v>
                </c:pt>
                <c:pt idx="5487">
                  <c:v>54.238669999999999</c:v>
                </c:pt>
                <c:pt idx="5488">
                  <c:v>54.25385</c:v>
                </c:pt>
                <c:pt idx="5489">
                  <c:v>54.269039999999997</c:v>
                </c:pt>
                <c:pt idx="5490">
                  <c:v>54.284219999999998</c:v>
                </c:pt>
                <c:pt idx="5491">
                  <c:v>54.299410000000002</c:v>
                </c:pt>
                <c:pt idx="5492">
                  <c:v>54.314590000000003</c:v>
                </c:pt>
                <c:pt idx="5493">
                  <c:v>54.329790000000003</c:v>
                </c:pt>
                <c:pt idx="5494">
                  <c:v>54.34498</c:v>
                </c:pt>
                <c:pt idx="5495">
                  <c:v>54.36018</c:v>
                </c:pt>
                <c:pt idx="5496">
                  <c:v>54.375369999999997</c:v>
                </c:pt>
                <c:pt idx="5497">
                  <c:v>54.390569999999997</c:v>
                </c:pt>
                <c:pt idx="5498">
                  <c:v>54.405769999999997</c:v>
                </c:pt>
                <c:pt idx="5499">
                  <c:v>54.42098</c:v>
                </c:pt>
                <c:pt idx="5500">
                  <c:v>54.43618</c:v>
                </c:pt>
                <c:pt idx="5501">
                  <c:v>54.451390000000004</c:v>
                </c:pt>
                <c:pt idx="5502">
                  <c:v>54.4666</c:v>
                </c:pt>
                <c:pt idx="5503">
                  <c:v>54.481819999999999</c:v>
                </c:pt>
                <c:pt idx="5504">
                  <c:v>54.497030000000002</c:v>
                </c:pt>
                <c:pt idx="5505">
                  <c:v>54.512250000000002</c:v>
                </c:pt>
                <c:pt idx="5506">
                  <c:v>54.527470000000001</c:v>
                </c:pt>
                <c:pt idx="5507">
                  <c:v>54.54269</c:v>
                </c:pt>
                <c:pt idx="5508">
                  <c:v>54.55791</c:v>
                </c:pt>
                <c:pt idx="5509">
                  <c:v>54.573140000000002</c:v>
                </c:pt>
                <c:pt idx="5510">
                  <c:v>54.588360000000002</c:v>
                </c:pt>
                <c:pt idx="5511">
                  <c:v>54.603589999999997</c:v>
                </c:pt>
                <c:pt idx="5512">
                  <c:v>54.618819999999999</c:v>
                </c:pt>
                <c:pt idx="5513">
                  <c:v>54.634059999999998</c:v>
                </c:pt>
                <c:pt idx="5514">
                  <c:v>54.649290000000001</c:v>
                </c:pt>
                <c:pt idx="5515">
                  <c:v>54.664529999999999</c:v>
                </c:pt>
                <c:pt idx="5516">
                  <c:v>54.679769999999998</c:v>
                </c:pt>
                <c:pt idx="5517">
                  <c:v>54.695010000000003</c:v>
                </c:pt>
                <c:pt idx="5518">
                  <c:v>54.710259999999998</c:v>
                </c:pt>
                <c:pt idx="5519">
                  <c:v>54.72551</c:v>
                </c:pt>
                <c:pt idx="5520">
                  <c:v>54.740749999999998</c:v>
                </c:pt>
                <c:pt idx="5521">
                  <c:v>54.756</c:v>
                </c:pt>
                <c:pt idx="5522">
                  <c:v>54.771259999999998</c:v>
                </c:pt>
                <c:pt idx="5523">
                  <c:v>54.78651</c:v>
                </c:pt>
                <c:pt idx="5524">
                  <c:v>54.801769999999998</c:v>
                </c:pt>
                <c:pt idx="5525">
                  <c:v>54.817030000000003</c:v>
                </c:pt>
                <c:pt idx="5526">
                  <c:v>54.83229</c:v>
                </c:pt>
                <c:pt idx="5527">
                  <c:v>54.847549999999998</c:v>
                </c:pt>
                <c:pt idx="5528">
                  <c:v>54.862819999999999</c:v>
                </c:pt>
                <c:pt idx="5529">
                  <c:v>54.87809</c:v>
                </c:pt>
                <c:pt idx="5530">
                  <c:v>54.893360000000001</c:v>
                </c:pt>
                <c:pt idx="5531">
                  <c:v>54.908630000000002</c:v>
                </c:pt>
                <c:pt idx="5532">
                  <c:v>54.923900000000003</c:v>
                </c:pt>
                <c:pt idx="5533">
                  <c:v>54.93918</c:v>
                </c:pt>
                <c:pt idx="5534">
                  <c:v>54.954459999999997</c:v>
                </c:pt>
                <c:pt idx="5535">
                  <c:v>54.969729999999998</c:v>
                </c:pt>
                <c:pt idx="5536">
                  <c:v>54.985019999999999</c:v>
                </c:pt>
                <c:pt idx="5537">
                  <c:v>55.000309999999999</c:v>
                </c:pt>
                <c:pt idx="5538">
                  <c:v>55.015590000000003</c:v>
                </c:pt>
                <c:pt idx="5539">
                  <c:v>55.030880000000003</c:v>
                </c:pt>
                <c:pt idx="5540">
                  <c:v>55.046169999999996</c:v>
                </c:pt>
                <c:pt idx="5541">
                  <c:v>55.061459999999997</c:v>
                </c:pt>
                <c:pt idx="5542">
                  <c:v>55.07676</c:v>
                </c:pt>
                <c:pt idx="5543">
                  <c:v>55.092059999999996</c:v>
                </c:pt>
                <c:pt idx="5544">
                  <c:v>55.10736</c:v>
                </c:pt>
                <c:pt idx="5545">
                  <c:v>55.122660000000003</c:v>
                </c:pt>
                <c:pt idx="5546">
                  <c:v>55.13796</c:v>
                </c:pt>
                <c:pt idx="5547">
                  <c:v>55.153269999999999</c:v>
                </c:pt>
                <c:pt idx="5548">
                  <c:v>55.168579999999999</c:v>
                </c:pt>
                <c:pt idx="5549">
                  <c:v>55.183880000000002</c:v>
                </c:pt>
                <c:pt idx="5550">
                  <c:v>55.199199999999998</c:v>
                </c:pt>
                <c:pt idx="5551">
                  <c:v>55.214509999999997</c:v>
                </c:pt>
                <c:pt idx="5552">
                  <c:v>55.22983</c:v>
                </c:pt>
                <c:pt idx="5553">
                  <c:v>55.245150000000002</c:v>
                </c:pt>
                <c:pt idx="5554">
                  <c:v>55.260469999999998</c:v>
                </c:pt>
                <c:pt idx="5555">
                  <c:v>55.275790000000001</c:v>
                </c:pt>
                <c:pt idx="5556">
                  <c:v>55.291110000000003</c:v>
                </c:pt>
                <c:pt idx="5557">
                  <c:v>55.306440000000002</c:v>
                </c:pt>
                <c:pt idx="5558">
                  <c:v>55.321770000000001</c:v>
                </c:pt>
                <c:pt idx="5559">
                  <c:v>55.3371</c:v>
                </c:pt>
                <c:pt idx="5560">
                  <c:v>55.352440000000001</c:v>
                </c:pt>
                <c:pt idx="5561">
                  <c:v>55.36777</c:v>
                </c:pt>
                <c:pt idx="5562">
                  <c:v>55.383110000000002</c:v>
                </c:pt>
                <c:pt idx="5563">
                  <c:v>55.398449999999997</c:v>
                </c:pt>
                <c:pt idx="5564">
                  <c:v>55.413789999999999</c:v>
                </c:pt>
                <c:pt idx="5565">
                  <c:v>55.429139999999997</c:v>
                </c:pt>
                <c:pt idx="5566">
                  <c:v>55.444479999999999</c:v>
                </c:pt>
                <c:pt idx="5567">
                  <c:v>55.459829999999997</c:v>
                </c:pt>
                <c:pt idx="5568">
                  <c:v>55.475180000000002</c:v>
                </c:pt>
                <c:pt idx="5569">
                  <c:v>55.490540000000003</c:v>
                </c:pt>
                <c:pt idx="5570">
                  <c:v>55.505890000000001</c:v>
                </c:pt>
                <c:pt idx="5571">
                  <c:v>55.521250000000002</c:v>
                </c:pt>
                <c:pt idx="5572">
                  <c:v>55.536610000000003</c:v>
                </c:pt>
                <c:pt idx="5573">
                  <c:v>55.551969999999997</c:v>
                </c:pt>
                <c:pt idx="5574">
                  <c:v>55.567329999999998</c:v>
                </c:pt>
                <c:pt idx="5575">
                  <c:v>55.582700000000003</c:v>
                </c:pt>
                <c:pt idx="5576">
                  <c:v>55.598059999999997</c:v>
                </c:pt>
                <c:pt idx="5577">
                  <c:v>55.613430000000001</c:v>
                </c:pt>
                <c:pt idx="5578">
                  <c:v>55.628799999999998</c:v>
                </c:pt>
                <c:pt idx="5579">
                  <c:v>55.644179999999999</c:v>
                </c:pt>
                <c:pt idx="5580">
                  <c:v>55.659550000000003</c:v>
                </c:pt>
                <c:pt idx="5581">
                  <c:v>55.674930000000003</c:v>
                </c:pt>
                <c:pt idx="5582">
                  <c:v>55.690309999999997</c:v>
                </c:pt>
                <c:pt idx="5583">
                  <c:v>55.7057</c:v>
                </c:pt>
                <c:pt idx="5584">
                  <c:v>55.721080000000001</c:v>
                </c:pt>
                <c:pt idx="5585">
                  <c:v>55.736469999999997</c:v>
                </c:pt>
                <c:pt idx="5586">
                  <c:v>55.751849999999997</c:v>
                </c:pt>
                <c:pt idx="5587">
                  <c:v>55.767249999999997</c:v>
                </c:pt>
                <c:pt idx="5588">
                  <c:v>55.782640000000001</c:v>
                </c:pt>
                <c:pt idx="5589">
                  <c:v>55.798029999999997</c:v>
                </c:pt>
                <c:pt idx="5590">
                  <c:v>55.813429999999997</c:v>
                </c:pt>
                <c:pt idx="5591">
                  <c:v>55.828830000000004</c:v>
                </c:pt>
                <c:pt idx="5592">
                  <c:v>55.844230000000003</c:v>
                </c:pt>
                <c:pt idx="5593">
                  <c:v>55.859630000000003</c:v>
                </c:pt>
                <c:pt idx="5594">
                  <c:v>55.875039999999998</c:v>
                </c:pt>
                <c:pt idx="5595">
                  <c:v>55.890450000000001</c:v>
                </c:pt>
                <c:pt idx="5596">
                  <c:v>55.905859999999997</c:v>
                </c:pt>
                <c:pt idx="5597">
                  <c:v>55.92127</c:v>
                </c:pt>
                <c:pt idx="5598">
                  <c:v>55.936680000000003</c:v>
                </c:pt>
                <c:pt idx="5599">
                  <c:v>55.952100000000002</c:v>
                </c:pt>
                <c:pt idx="5600">
                  <c:v>55.96752</c:v>
                </c:pt>
                <c:pt idx="5601">
                  <c:v>55.982939999999999</c:v>
                </c:pt>
                <c:pt idx="5602">
                  <c:v>55.998359999999998</c:v>
                </c:pt>
                <c:pt idx="5603">
                  <c:v>56.01379</c:v>
                </c:pt>
                <c:pt idx="5604">
                  <c:v>56.029220000000002</c:v>
                </c:pt>
                <c:pt idx="5605">
                  <c:v>56.044640000000001</c:v>
                </c:pt>
                <c:pt idx="5606">
                  <c:v>56.060070000000003</c:v>
                </c:pt>
                <c:pt idx="5607">
                  <c:v>56.075510000000001</c:v>
                </c:pt>
                <c:pt idx="5608">
                  <c:v>56.090949999999999</c:v>
                </c:pt>
                <c:pt idx="5609">
                  <c:v>56.106380000000001</c:v>
                </c:pt>
                <c:pt idx="5610">
                  <c:v>56.12182</c:v>
                </c:pt>
                <c:pt idx="5611">
                  <c:v>56.137259999999998</c:v>
                </c:pt>
                <c:pt idx="5612">
                  <c:v>56.152709999999999</c:v>
                </c:pt>
                <c:pt idx="5613">
                  <c:v>56.168149999999997</c:v>
                </c:pt>
                <c:pt idx="5614">
                  <c:v>56.183599999999998</c:v>
                </c:pt>
                <c:pt idx="5615">
                  <c:v>56.19905</c:v>
                </c:pt>
                <c:pt idx="5616">
                  <c:v>56.214500000000001</c:v>
                </c:pt>
                <c:pt idx="5617">
                  <c:v>56.229959999999998</c:v>
                </c:pt>
                <c:pt idx="5618">
                  <c:v>56.24541</c:v>
                </c:pt>
                <c:pt idx="5619">
                  <c:v>56.26088</c:v>
                </c:pt>
                <c:pt idx="5620">
                  <c:v>56.276339999999998</c:v>
                </c:pt>
                <c:pt idx="5621">
                  <c:v>56.291800000000002</c:v>
                </c:pt>
                <c:pt idx="5622">
                  <c:v>56.307259999999999</c:v>
                </c:pt>
                <c:pt idx="5623">
                  <c:v>56.32273</c:v>
                </c:pt>
                <c:pt idx="5624">
                  <c:v>56.338200000000001</c:v>
                </c:pt>
                <c:pt idx="5625">
                  <c:v>56.353670000000001</c:v>
                </c:pt>
                <c:pt idx="5626">
                  <c:v>56.369140000000002</c:v>
                </c:pt>
                <c:pt idx="5627">
                  <c:v>56.384619999999998</c:v>
                </c:pt>
                <c:pt idx="5628">
                  <c:v>56.400100000000002</c:v>
                </c:pt>
                <c:pt idx="5629">
                  <c:v>56.415579999999999</c:v>
                </c:pt>
                <c:pt idx="5630">
                  <c:v>56.431060000000002</c:v>
                </c:pt>
                <c:pt idx="5631">
                  <c:v>56.446550000000002</c:v>
                </c:pt>
                <c:pt idx="5632">
                  <c:v>56.462029999999999</c:v>
                </c:pt>
                <c:pt idx="5633">
                  <c:v>56.477519999999998</c:v>
                </c:pt>
                <c:pt idx="5634">
                  <c:v>56.493009999999998</c:v>
                </c:pt>
                <c:pt idx="5635">
                  <c:v>56.508510000000001</c:v>
                </c:pt>
                <c:pt idx="5636">
                  <c:v>56.524000000000001</c:v>
                </c:pt>
                <c:pt idx="5637">
                  <c:v>56.539499999999997</c:v>
                </c:pt>
                <c:pt idx="5638">
                  <c:v>56.555</c:v>
                </c:pt>
                <c:pt idx="5639">
                  <c:v>56.570500000000003</c:v>
                </c:pt>
                <c:pt idx="5640">
                  <c:v>56.585999999999999</c:v>
                </c:pt>
                <c:pt idx="5641">
                  <c:v>56.601509999999998</c:v>
                </c:pt>
                <c:pt idx="5642">
                  <c:v>56.617019999999997</c:v>
                </c:pt>
                <c:pt idx="5643">
                  <c:v>56.632530000000003</c:v>
                </c:pt>
                <c:pt idx="5644">
                  <c:v>56.648040000000002</c:v>
                </c:pt>
                <c:pt idx="5645">
                  <c:v>56.663550000000001</c:v>
                </c:pt>
                <c:pt idx="5646">
                  <c:v>56.679070000000003</c:v>
                </c:pt>
                <c:pt idx="5647">
                  <c:v>56.694580000000002</c:v>
                </c:pt>
                <c:pt idx="5648">
                  <c:v>56.71011</c:v>
                </c:pt>
                <c:pt idx="5649">
                  <c:v>56.725630000000002</c:v>
                </c:pt>
                <c:pt idx="5650">
                  <c:v>56.741149999999998</c:v>
                </c:pt>
                <c:pt idx="5651">
                  <c:v>56.756680000000003</c:v>
                </c:pt>
                <c:pt idx="5652">
                  <c:v>56.772210000000001</c:v>
                </c:pt>
                <c:pt idx="5653">
                  <c:v>56.787739999999999</c:v>
                </c:pt>
                <c:pt idx="5654">
                  <c:v>56.803269999999998</c:v>
                </c:pt>
                <c:pt idx="5655">
                  <c:v>56.818809999999999</c:v>
                </c:pt>
                <c:pt idx="5656">
                  <c:v>56.834350000000001</c:v>
                </c:pt>
                <c:pt idx="5657">
                  <c:v>56.849879999999999</c:v>
                </c:pt>
                <c:pt idx="5658">
                  <c:v>56.865430000000003</c:v>
                </c:pt>
                <c:pt idx="5659">
                  <c:v>56.880969999999998</c:v>
                </c:pt>
                <c:pt idx="5660">
                  <c:v>56.896509999999999</c:v>
                </c:pt>
                <c:pt idx="5661">
                  <c:v>56.912059999999997</c:v>
                </c:pt>
                <c:pt idx="5662">
                  <c:v>56.927619999999997</c:v>
                </c:pt>
                <c:pt idx="5663">
                  <c:v>56.943170000000002</c:v>
                </c:pt>
                <c:pt idx="5664">
                  <c:v>56.95872</c:v>
                </c:pt>
                <c:pt idx="5665">
                  <c:v>56.97428</c:v>
                </c:pt>
                <c:pt idx="5666">
                  <c:v>56.989840000000001</c:v>
                </c:pt>
                <c:pt idx="5667">
                  <c:v>57.005400000000002</c:v>
                </c:pt>
                <c:pt idx="5668">
                  <c:v>57.020960000000002</c:v>
                </c:pt>
                <c:pt idx="5669">
                  <c:v>57.036529999999999</c:v>
                </c:pt>
                <c:pt idx="5670">
                  <c:v>57.05209</c:v>
                </c:pt>
                <c:pt idx="5671">
                  <c:v>57.067659999999997</c:v>
                </c:pt>
                <c:pt idx="5672">
                  <c:v>57.08323</c:v>
                </c:pt>
                <c:pt idx="5673">
                  <c:v>57.09881</c:v>
                </c:pt>
                <c:pt idx="5674">
                  <c:v>57.114379999999997</c:v>
                </c:pt>
                <c:pt idx="5675">
                  <c:v>57.129959999999997</c:v>
                </c:pt>
                <c:pt idx="5676">
                  <c:v>57.145539999999997</c:v>
                </c:pt>
                <c:pt idx="5677">
                  <c:v>57.161119999999997</c:v>
                </c:pt>
                <c:pt idx="5678">
                  <c:v>57.17671</c:v>
                </c:pt>
                <c:pt idx="5679">
                  <c:v>57.19229</c:v>
                </c:pt>
                <c:pt idx="5680">
                  <c:v>57.207880000000003</c:v>
                </c:pt>
                <c:pt idx="5681">
                  <c:v>57.223469999999999</c:v>
                </c:pt>
                <c:pt idx="5682">
                  <c:v>57.239060000000002</c:v>
                </c:pt>
                <c:pt idx="5683">
                  <c:v>57.254660000000001</c:v>
                </c:pt>
                <c:pt idx="5684">
                  <c:v>57.27026</c:v>
                </c:pt>
                <c:pt idx="5685">
                  <c:v>57.285850000000003</c:v>
                </c:pt>
                <c:pt idx="5686">
                  <c:v>57.301459999999999</c:v>
                </c:pt>
                <c:pt idx="5687">
                  <c:v>57.317059999999998</c:v>
                </c:pt>
                <c:pt idx="5688">
                  <c:v>57.332659999999997</c:v>
                </c:pt>
                <c:pt idx="5689">
                  <c:v>57.348269999999999</c:v>
                </c:pt>
                <c:pt idx="5690">
                  <c:v>57.363880000000002</c:v>
                </c:pt>
                <c:pt idx="5691">
                  <c:v>57.379489999999997</c:v>
                </c:pt>
                <c:pt idx="5692">
                  <c:v>57.395110000000003</c:v>
                </c:pt>
                <c:pt idx="5693">
                  <c:v>57.410719999999998</c:v>
                </c:pt>
                <c:pt idx="5694">
                  <c:v>57.426340000000003</c:v>
                </c:pt>
                <c:pt idx="5695">
                  <c:v>57.441960000000002</c:v>
                </c:pt>
                <c:pt idx="5696">
                  <c:v>57.45758</c:v>
                </c:pt>
                <c:pt idx="5697">
                  <c:v>57.473210000000002</c:v>
                </c:pt>
                <c:pt idx="5698">
                  <c:v>57.488840000000003</c:v>
                </c:pt>
                <c:pt idx="5699">
                  <c:v>57.504469999999998</c:v>
                </c:pt>
                <c:pt idx="5700">
                  <c:v>57.520099999999999</c:v>
                </c:pt>
                <c:pt idx="5701">
                  <c:v>57.535730000000001</c:v>
                </c:pt>
                <c:pt idx="5702">
                  <c:v>57.551360000000003</c:v>
                </c:pt>
                <c:pt idx="5703">
                  <c:v>57.567</c:v>
                </c:pt>
                <c:pt idx="5704">
                  <c:v>57.582639999999998</c:v>
                </c:pt>
                <c:pt idx="5705">
                  <c:v>57.598280000000003</c:v>
                </c:pt>
                <c:pt idx="5706">
                  <c:v>57.613930000000003</c:v>
                </c:pt>
                <c:pt idx="5707">
                  <c:v>57.629570000000001</c:v>
                </c:pt>
                <c:pt idx="5708">
                  <c:v>57.645220000000002</c:v>
                </c:pt>
                <c:pt idx="5709">
                  <c:v>57.660870000000003</c:v>
                </c:pt>
                <c:pt idx="5710">
                  <c:v>57.676519999999996</c:v>
                </c:pt>
                <c:pt idx="5711">
                  <c:v>57.69218</c:v>
                </c:pt>
                <c:pt idx="5712">
                  <c:v>57.707830000000001</c:v>
                </c:pt>
                <c:pt idx="5713">
                  <c:v>57.723489999999998</c:v>
                </c:pt>
                <c:pt idx="5714">
                  <c:v>57.739150000000002</c:v>
                </c:pt>
                <c:pt idx="5715">
                  <c:v>57.754809999999999</c:v>
                </c:pt>
                <c:pt idx="5716">
                  <c:v>57.770479999999999</c:v>
                </c:pt>
                <c:pt idx="5717">
                  <c:v>57.786149999999999</c:v>
                </c:pt>
                <c:pt idx="5718">
                  <c:v>57.801819999999999</c:v>
                </c:pt>
                <c:pt idx="5719">
                  <c:v>57.817489999999999</c:v>
                </c:pt>
                <c:pt idx="5720">
                  <c:v>57.833159999999999</c:v>
                </c:pt>
                <c:pt idx="5721">
                  <c:v>57.84883</c:v>
                </c:pt>
                <c:pt idx="5722">
                  <c:v>57.864510000000003</c:v>
                </c:pt>
                <c:pt idx="5723">
                  <c:v>57.880189999999999</c:v>
                </c:pt>
                <c:pt idx="5724">
                  <c:v>57.895870000000002</c:v>
                </c:pt>
                <c:pt idx="5725">
                  <c:v>57.911560000000001</c:v>
                </c:pt>
                <c:pt idx="5726">
                  <c:v>57.927250000000001</c:v>
                </c:pt>
                <c:pt idx="5727">
                  <c:v>57.942929999999997</c:v>
                </c:pt>
                <c:pt idx="5728">
                  <c:v>57.958620000000003</c:v>
                </c:pt>
                <c:pt idx="5729">
                  <c:v>57.974319999999999</c:v>
                </c:pt>
                <c:pt idx="5730">
                  <c:v>57.990009999999998</c:v>
                </c:pt>
                <c:pt idx="5731">
                  <c:v>58.005710000000001</c:v>
                </c:pt>
                <c:pt idx="5732">
                  <c:v>58.021410000000003</c:v>
                </c:pt>
                <c:pt idx="5733">
                  <c:v>58.037109999999998</c:v>
                </c:pt>
                <c:pt idx="5734">
                  <c:v>58.052810000000001</c:v>
                </c:pt>
                <c:pt idx="5735">
                  <c:v>58.068519999999999</c:v>
                </c:pt>
                <c:pt idx="5736">
                  <c:v>58.084220000000002</c:v>
                </c:pt>
                <c:pt idx="5737">
                  <c:v>58.099930000000001</c:v>
                </c:pt>
                <c:pt idx="5738">
                  <c:v>58.115639999999999</c:v>
                </c:pt>
                <c:pt idx="5739">
                  <c:v>58.131360000000001</c:v>
                </c:pt>
                <c:pt idx="5740">
                  <c:v>58.147080000000003</c:v>
                </c:pt>
                <c:pt idx="5741">
                  <c:v>58.162790000000001</c:v>
                </c:pt>
                <c:pt idx="5742">
                  <c:v>58.178510000000003</c:v>
                </c:pt>
                <c:pt idx="5743">
                  <c:v>58.194229999999997</c:v>
                </c:pt>
                <c:pt idx="5744">
                  <c:v>58.209960000000002</c:v>
                </c:pt>
                <c:pt idx="5745">
                  <c:v>58.22569</c:v>
                </c:pt>
                <c:pt idx="5746">
                  <c:v>58.241410000000002</c:v>
                </c:pt>
                <c:pt idx="5747">
                  <c:v>58.25714</c:v>
                </c:pt>
                <c:pt idx="5748">
                  <c:v>58.272880000000001</c:v>
                </c:pt>
                <c:pt idx="5749">
                  <c:v>58.288609999999998</c:v>
                </c:pt>
                <c:pt idx="5750">
                  <c:v>58.304349999999999</c:v>
                </c:pt>
                <c:pt idx="5751">
                  <c:v>58.32009</c:v>
                </c:pt>
                <c:pt idx="5752">
                  <c:v>58.335830000000001</c:v>
                </c:pt>
                <c:pt idx="5753">
                  <c:v>58.351570000000002</c:v>
                </c:pt>
                <c:pt idx="5754">
                  <c:v>58.367319999999999</c:v>
                </c:pt>
                <c:pt idx="5755">
                  <c:v>58.383069999999996</c:v>
                </c:pt>
                <c:pt idx="5756">
                  <c:v>58.398820000000001</c:v>
                </c:pt>
                <c:pt idx="5757">
                  <c:v>58.414569999999998</c:v>
                </c:pt>
                <c:pt idx="5758">
                  <c:v>58.430320000000002</c:v>
                </c:pt>
                <c:pt idx="5759">
                  <c:v>58.446080000000002</c:v>
                </c:pt>
                <c:pt idx="5760">
                  <c:v>58.461840000000002</c:v>
                </c:pt>
                <c:pt idx="5761">
                  <c:v>58.477600000000002</c:v>
                </c:pt>
                <c:pt idx="5762">
                  <c:v>58.493360000000003</c:v>
                </c:pt>
                <c:pt idx="5763">
                  <c:v>58.509120000000003</c:v>
                </c:pt>
                <c:pt idx="5764">
                  <c:v>58.524889999999999</c:v>
                </c:pt>
                <c:pt idx="5765">
                  <c:v>58.540660000000003</c:v>
                </c:pt>
                <c:pt idx="5766">
                  <c:v>58.556429999999999</c:v>
                </c:pt>
                <c:pt idx="5767">
                  <c:v>58.572200000000002</c:v>
                </c:pt>
                <c:pt idx="5768">
                  <c:v>58.587980000000002</c:v>
                </c:pt>
                <c:pt idx="5769">
                  <c:v>58.603760000000001</c:v>
                </c:pt>
                <c:pt idx="5770">
                  <c:v>58.619540000000001</c:v>
                </c:pt>
                <c:pt idx="5771">
                  <c:v>58.63532</c:v>
                </c:pt>
                <c:pt idx="5772">
                  <c:v>58.6511</c:v>
                </c:pt>
                <c:pt idx="5773">
                  <c:v>58.666890000000002</c:v>
                </c:pt>
                <c:pt idx="5774">
                  <c:v>58.682679999999998</c:v>
                </c:pt>
                <c:pt idx="5775">
                  <c:v>58.69847</c:v>
                </c:pt>
                <c:pt idx="5776">
                  <c:v>58.714260000000003</c:v>
                </c:pt>
                <c:pt idx="5777">
                  <c:v>58.730049999999999</c:v>
                </c:pt>
                <c:pt idx="5778">
                  <c:v>58.745849999999997</c:v>
                </c:pt>
                <c:pt idx="5779">
                  <c:v>58.761650000000003</c:v>
                </c:pt>
                <c:pt idx="5780">
                  <c:v>58.777450000000002</c:v>
                </c:pt>
                <c:pt idx="5781">
                  <c:v>58.79325</c:v>
                </c:pt>
                <c:pt idx="5782">
                  <c:v>58.809060000000002</c:v>
                </c:pt>
                <c:pt idx="5783">
                  <c:v>58.824869999999997</c:v>
                </c:pt>
                <c:pt idx="5784">
                  <c:v>58.840679999999999</c:v>
                </c:pt>
                <c:pt idx="5785">
                  <c:v>58.856490000000001</c:v>
                </c:pt>
                <c:pt idx="5786">
                  <c:v>58.872300000000003</c:v>
                </c:pt>
                <c:pt idx="5787">
                  <c:v>58.888109999999998</c:v>
                </c:pt>
                <c:pt idx="5788">
                  <c:v>58.903930000000003</c:v>
                </c:pt>
                <c:pt idx="5789">
                  <c:v>58.919750000000001</c:v>
                </c:pt>
                <c:pt idx="5790">
                  <c:v>58.935580000000002</c:v>
                </c:pt>
                <c:pt idx="5791">
                  <c:v>58.9514</c:v>
                </c:pt>
                <c:pt idx="5792">
                  <c:v>58.967230000000001</c:v>
                </c:pt>
                <c:pt idx="5793">
                  <c:v>58.983060000000002</c:v>
                </c:pt>
                <c:pt idx="5794">
                  <c:v>58.998890000000003</c:v>
                </c:pt>
                <c:pt idx="5795">
                  <c:v>59.014719999999997</c:v>
                </c:pt>
                <c:pt idx="5796">
                  <c:v>59.030549999999998</c:v>
                </c:pt>
                <c:pt idx="5797">
                  <c:v>59.046390000000002</c:v>
                </c:pt>
                <c:pt idx="5798">
                  <c:v>59.06223</c:v>
                </c:pt>
                <c:pt idx="5799">
                  <c:v>59.078069999999997</c:v>
                </c:pt>
                <c:pt idx="5800">
                  <c:v>59.093910000000001</c:v>
                </c:pt>
                <c:pt idx="5801">
                  <c:v>59.109760000000001</c:v>
                </c:pt>
                <c:pt idx="5802">
                  <c:v>59.125610000000002</c:v>
                </c:pt>
                <c:pt idx="5803">
                  <c:v>59.141460000000002</c:v>
                </c:pt>
                <c:pt idx="5804">
                  <c:v>59.157310000000003</c:v>
                </c:pt>
                <c:pt idx="5805">
                  <c:v>59.173160000000003</c:v>
                </c:pt>
                <c:pt idx="5806">
                  <c:v>59.189019999999999</c:v>
                </c:pt>
                <c:pt idx="5807">
                  <c:v>59.204880000000003</c:v>
                </c:pt>
                <c:pt idx="5808">
                  <c:v>59.220739999999999</c:v>
                </c:pt>
                <c:pt idx="5809">
                  <c:v>59.236600000000003</c:v>
                </c:pt>
                <c:pt idx="5810">
                  <c:v>59.252459999999999</c:v>
                </c:pt>
                <c:pt idx="5811">
                  <c:v>59.268329999999999</c:v>
                </c:pt>
                <c:pt idx="5812">
                  <c:v>59.284199999999998</c:v>
                </c:pt>
                <c:pt idx="5813">
                  <c:v>59.300069999999998</c:v>
                </c:pt>
                <c:pt idx="5814">
                  <c:v>59.315939999999998</c:v>
                </c:pt>
                <c:pt idx="5815">
                  <c:v>59.33182</c:v>
                </c:pt>
                <c:pt idx="5816">
                  <c:v>59.34769</c:v>
                </c:pt>
                <c:pt idx="5817">
                  <c:v>59.363570000000003</c:v>
                </c:pt>
                <c:pt idx="5818">
                  <c:v>59.379460000000002</c:v>
                </c:pt>
                <c:pt idx="5819">
                  <c:v>59.395339999999997</c:v>
                </c:pt>
                <c:pt idx="5820">
                  <c:v>59.41122</c:v>
                </c:pt>
                <c:pt idx="5821">
                  <c:v>59.427109999999999</c:v>
                </c:pt>
                <c:pt idx="5822">
                  <c:v>59.442999999999998</c:v>
                </c:pt>
                <c:pt idx="5823">
                  <c:v>59.4589</c:v>
                </c:pt>
                <c:pt idx="5824">
                  <c:v>59.474789999999999</c:v>
                </c:pt>
                <c:pt idx="5825">
                  <c:v>59.490690000000001</c:v>
                </c:pt>
                <c:pt idx="5826">
                  <c:v>59.50658</c:v>
                </c:pt>
                <c:pt idx="5827">
                  <c:v>59.522480000000002</c:v>
                </c:pt>
                <c:pt idx="5828">
                  <c:v>59.53839</c:v>
                </c:pt>
                <c:pt idx="5829">
                  <c:v>59.554290000000002</c:v>
                </c:pt>
                <c:pt idx="5830">
                  <c:v>59.5702</c:v>
                </c:pt>
                <c:pt idx="5831">
                  <c:v>59.586109999999998</c:v>
                </c:pt>
                <c:pt idx="5832">
                  <c:v>59.602020000000003</c:v>
                </c:pt>
                <c:pt idx="5833">
                  <c:v>59.617939999999997</c:v>
                </c:pt>
                <c:pt idx="5834">
                  <c:v>59.633850000000002</c:v>
                </c:pt>
                <c:pt idx="5835">
                  <c:v>59.649769999999997</c:v>
                </c:pt>
                <c:pt idx="5836">
                  <c:v>59.665689999999998</c:v>
                </c:pt>
                <c:pt idx="5837">
                  <c:v>59.681609999999999</c:v>
                </c:pt>
                <c:pt idx="5838">
                  <c:v>59.69753</c:v>
                </c:pt>
                <c:pt idx="5839">
                  <c:v>59.713459999999998</c:v>
                </c:pt>
                <c:pt idx="5840">
                  <c:v>59.729390000000002</c:v>
                </c:pt>
                <c:pt idx="5841">
                  <c:v>59.74532</c:v>
                </c:pt>
                <c:pt idx="5842">
                  <c:v>59.761249999999997</c:v>
                </c:pt>
                <c:pt idx="5843">
                  <c:v>59.777180000000001</c:v>
                </c:pt>
                <c:pt idx="5844">
                  <c:v>59.793120000000002</c:v>
                </c:pt>
                <c:pt idx="5845">
                  <c:v>59.809060000000002</c:v>
                </c:pt>
                <c:pt idx="5846">
                  <c:v>59.825000000000003</c:v>
                </c:pt>
                <c:pt idx="5847">
                  <c:v>59.840949999999999</c:v>
                </c:pt>
                <c:pt idx="5848">
                  <c:v>59.85689</c:v>
                </c:pt>
                <c:pt idx="5849">
                  <c:v>59.872839999999997</c:v>
                </c:pt>
                <c:pt idx="5850">
                  <c:v>59.88879</c:v>
                </c:pt>
                <c:pt idx="5851">
                  <c:v>59.904739999999997</c:v>
                </c:pt>
                <c:pt idx="5852">
                  <c:v>59.92069</c:v>
                </c:pt>
                <c:pt idx="5853">
                  <c:v>59.93665</c:v>
                </c:pt>
                <c:pt idx="5854">
                  <c:v>59.95261</c:v>
                </c:pt>
                <c:pt idx="5855">
                  <c:v>59.96857</c:v>
                </c:pt>
                <c:pt idx="5856">
                  <c:v>59.984529999999999</c:v>
                </c:pt>
                <c:pt idx="5857">
                  <c:v>60.000489999999999</c:v>
                </c:pt>
                <c:pt idx="5858">
                  <c:v>60.016460000000002</c:v>
                </c:pt>
                <c:pt idx="5859">
                  <c:v>60.032429999999998</c:v>
                </c:pt>
                <c:pt idx="5860">
                  <c:v>60.048400000000001</c:v>
                </c:pt>
                <c:pt idx="5861">
                  <c:v>60.064369999999997</c:v>
                </c:pt>
                <c:pt idx="5862">
                  <c:v>60.080350000000003</c:v>
                </c:pt>
                <c:pt idx="5863">
                  <c:v>60.096319999999999</c:v>
                </c:pt>
                <c:pt idx="5864">
                  <c:v>60.112299999999998</c:v>
                </c:pt>
                <c:pt idx="5865">
                  <c:v>60.128279999999997</c:v>
                </c:pt>
                <c:pt idx="5866">
                  <c:v>60.144269999999999</c:v>
                </c:pt>
                <c:pt idx="5867">
                  <c:v>60.160260000000001</c:v>
                </c:pt>
                <c:pt idx="5868">
                  <c:v>60.17624</c:v>
                </c:pt>
                <c:pt idx="5869">
                  <c:v>60.192230000000002</c:v>
                </c:pt>
                <c:pt idx="5870">
                  <c:v>60.20823</c:v>
                </c:pt>
                <c:pt idx="5871">
                  <c:v>60.224220000000003</c:v>
                </c:pt>
                <c:pt idx="5872">
                  <c:v>60.240220000000001</c:v>
                </c:pt>
                <c:pt idx="5873">
                  <c:v>60.256210000000003</c:v>
                </c:pt>
                <c:pt idx="5874">
                  <c:v>60.272210000000001</c:v>
                </c:pt>
                <c:pt idx="5875">
                  <c:v>60.288220000000003</c:v>
                </c:pt>
                <c:pt idx="5876">
                  <c:v>60.304220000000001</c:v>
                </c:pt>
                <c:pt idx="5877">
                  <c:v>60.320230000000002</c:v>
                </c:pt>
                <c:pt idx="5878">
                  <c:v>60.336239999999997</c:v>
                </c:pt>
                <c:pt idx="5879">
                  <c:v>60.352249999999998</c:v>
                </c:pt>
                <c:pt idx="5880">
                  <c:v>60.368259999999999</c:v>
                </c:pt>
                <c:pt idx="5881">
                  <c:v>60.384279999999997</c:v>
                </c:pt>
                <c:pt idx="5882">
                  <c:v>60.400300000000001</c:v>
                </c:pt>
                <c:pt idx="5883">
                  <c:v>60.416310000000003</c:v>
                </c:pt>
                <c:pt idx="5884">
                  <c:v>60.43233</c:v>
                </c:pt>
                <c:pt idx="5885">
                  <c:v>60.448360000000001</c:v>
                </c:pt>
                <c:pt idx="5886">
                  <c:v>60.464390000000002</c:v>
                </c:pt>
                <c:pt idx="5887">
                  <c:v>60.480409999999999</c:v>
                </c:pt>
                <c:pt idx="5888">
                  <c:v>60.49644</c:v>
                </c:pt>
                <c:pt idx="5889">
                  <c:v>60.51247</c:v>
                </c:pt>
                <c:pt idx="5890">
                  <c:v>60.528509999999997</c:v>
                </c:pt>
                <c:pt idx="5891">
                  <c:v>60.544550000000001</c:v>
                </c:pt>
                <c:pt idx="5892">
                  <c:v>60.560589999999998</c:v>
                </c:pt>
                <c:pt idx="5893">
                  <c:v>60.576630000000002</c:v>
                </c:pt>
                <c:pt idx="5894">
                  <c:v>60.592669999999998</c:v>
                </c:pt>
                <c:pt idx="5895">
                  <c:v>60.608719999999998</c:v>
                </c:pt>
                <c:pt idx="5896">
                  <c:v>60.624760000000002</c:v>
                </c:pt>
                <c:pt idx="5897">
                  <c:v>60.640810000000002</c:v>
                </c:pt>
                <c:pt idx="5898">
                  <c:v>60.656860000000002</c:v>
                </c:pt>
                <c:pt idx="5899">
                  <c:v>60.672919999999998</c:v>
                </c:pt>
                <c:pt idx="5900">
                  <c:v>60.688969999999998</c:v>
                </c:pt>
                <c:pt idx="5901">
                  <c:v>60.705030000000001</c:v>
                </c:pt>
                <c:pt idx="5902">
                  <c:v>60.721089999999997</c:v>
                </c:pt>
                <c:pt idx="5903">
                  <c:v>60.73715</c:v>
                </c:pt>
                <c:pt idx="5904">
                  <c:v>60.753219999999999</c:v>
                </c:pt>
                <c:pt idx="5905">
                  <c:v>60.769280000000002</c:v>
                </c:pt>
                <c:pt idx="5906">
                  <c:v>60.785350000000001</c:v>
                </c:pt>
                <c:pt idx="5907">
                  <c:v>60.80142</c:v>
                </c:pt>
                <c:pt idx="5908">
                  <c:v>60.817489999999999</c:v>
                </c:pt>
                <c:pt idx="5909">
                  <c:v>60.833570000000002</c:v>
                </c:pt>
                <c:pt idx="5910">
                  <c:v>60.849649999999997</c:v>
                </c:pt>
                <c:pt idx="5911">
                  <c:v>60.865729999999999</c:v>
                </c:pt>
                <c:pt idx="5912">
                  <c:v>60.881810000000002</c:v>
                </c:pt>
                <c:pt idx="5913">
                  <c:v>60.897889999999997</c:v>
                </c:pt>
                <c:pt idx="5914">
                  <c:v>60.913969999999999</c:v>
                </c:pt>
                <c:pt idx="5915">
                  <c:v>60.930059999999997</c:v>
                </c:pt>
                <c:pt idx="5916">
                  <c:v>60.946150000000003</c:v>
                </c:pt>
                <c:pt idx="5917">
                  <c:v>60.962240000000001</c:v>
                </c:pt>
                <c:pt idx="5918">
                  <c:v>60.978340000000003</c:v>
                </c:pt>
                <c:pt idx="5919">
                  <c:v>60.994430000000001</c:v>
                </c:pt>
                <c:pt idx="5920">
                  <c:v>61.010530000000003</c:v>
                </c:pt>
                <c:pt idx="5921">
                  <c:v>61.026629999999997</c:v>
                </c:pt>
                <c:pt idx="5922">
                  <c:v>61.042740000000002</c:v>
                </c:pt>
                <c:pt idx="5923">
                  <c:v>61.058839999999996</c:v>
                </c:pt>
                <c:pt idx="5924">
                  <c:v>61.074950000000001</c:v>
                </c:pt>
                <c:pt idx="5925">
                  <c:v>61.091059999999999</c:v>
                </c:pt>
                <c:pt idx="5926">
                  <c:v>61.107170000000004</c:v>
                </c:pt>
                <c:pt idx="5927">
                  <c:v>61.123280000000001</c:v>
                </c:pt>
                <c:pt idx="5928">
                  <c:v>61.139389999999999</c:v>
                </c:pt>
                <c:pt idx="5929">
                  <c:v>61.15551</c:v>
                </c:pt>
                <c:pt idx="5930">
                  <c:v>61.17163</c:v>
                </c:pt>
                <c:pt idx="5931">
                  <c:v>61.187750000000001</c:v>
                </c:pt>
                <c:pt idx="5932">
                  <c:v>61.203879999999998</c:v>
                </c:pt>
                <c:pt idx="5933">
                  <c:v>61.22</c:v>
                </c:pt>
                <c:pt idx="5934">
                  <c:v>61.236130000000003</c:v>
                </c:pt>
                <c:pt idx="5935">
                  <c:v>61.25226</c:v>
                </c:pt>
                <c:pt idx="5936">
                  <c:v>61.268389999999997</c:v>
                </c:pt>
                <c:pt idx="5937">
                  <c:v>61.284529999999997</c:v>
                </c:pt>
                <c:pt idx="5938">
                  <c:v>61.300660000000001</c:v>
                </c:pt>
                <c:pt idx="5939">
                  <c:v>61.316800000000001</c:v>
                </c:pt>
                <c:pt idx="5940">
                  <c:v>61.332940000000001</c:v>
                </c:pt>
                <c:pt idx="5941">
                  <c:v>61.349089999999997</c:v>
                </c:pt>
                <c:pt idx="5942">
                  <c:v>61.365229999999997</c:v>
                </c:pt>
                <c:pt idx="5943">
                  <c:v>61.38138</c:v>
                </c:pt>
                <c:pt idx="5944">
                  <c:v>61.397530000000003</c:v>
                </c:pt>
                <c:pt idx="5945">
                  <c:v>61.413679999999999</c:v>
                </c:pt>
                <c:pt idx="5946">
                  <c:v>61.429830000000003</c:v>
                </c:pt>
                <c:pt idx="5947">
                  <c:v>61.445990000000002</c:v>
                </c:pt>
                <c:pt idx="5948">
                  <c:v>61.462139999999998</c:v>
                </c:pt>
                <c:pt idx="5949">
                  <c:v>61.47831</c:v>
                </c:pt>
                <c:pt idx="5950">
                  <c:v>61.494459999999997</c:v>
                </c:pt>
                <c:pt idx="5951">
                  <c:v>61.510629999999999</c:v>
                </c:pt>
                <c:pt idx="5952">
                  <c:v>61.526800000000001</c:v>
                </c:pt>
                <c:pt idx="5953">
                  <c:v>61.542960000000001</c:v>
                </c:pt>
                <c:pt idx="5954">
                  <c:v>61.559139999999999</c:v>
                </c:pt>
                <c:pt idx="5955">
                  <c:v>61.575310000000002</c:v>
                </c:pt>
                <c:pt idx="5956">
                  <c:v>61.591479999999997</c:v>
                </c:pt>
                <c:pt idx="5957">
                  <c:v>61.607660000000003</c:v>
                </c:pt>
                <c:pt idx="5958">
                  <c:v>61.623840000000001</c:v>
                </c:pt>
                <c:pt idx="5959">
                  <c:v>61.64002</c:v>
                </c:pt>
                <c:pt idx="5960">
                  <c:v>61.656199999999998</c:v>
                </c:pt>
                <c:pt idx="5961">
                  <c:v>61.67239</c:v>
                </c:pt>
                <c:pt idx="5962">
                  <c:v>61.688580000000002</c:v>
                </c:pt>
                <c:pt idx="5963">
                  <c:v>61.704770000000003</c:v>
                </c:pt>
                <c:pt idx="5964">
                  <c:v>61.720950000000002</c:v>
                </c:pt>
                <c:pt idx="5965">
                  <c:v>61.73715</c:v>
                </c:pt>
                <c:pt idx="5966">
                  <c:v>61.753349999999998</c:v>
                </c:pt>
                <c:pt idx="5967">
                  <c:v>61.769539999999999</c:v>
                </c:pt>
                <c:pt idx="5968">
                  <c:v>61.785739999999997</c:v>
                </c:pt>
                <c:pt idx="5969">
                  <c:v>61.801940000000002</c:v>
                </c:pt>
                <c:pt idx="5970">
                  <c:v>61.818150000000003</c:v>
                </c:pt>
                <c:pt idx="5971">
                  <c:v>61.834359999999997</c:v>
                </c:pt>
                <c:pt idx="5972">
                  <c:v>61.850569999999998</c:v>
                </c:pt>
                <c:pt idx="5973">
                  <c:v>61.866779999999999</c:v>
                </c:pt>
                <c:pt idx="5974">
                  <c:v>61.882989999999999</c:v>
                </c:pt>
                <c:pt idx="5975">
                  <c:v>61.8992</c:v>
                </c:pt>
                <c:pt idx="5976">
                  <c:v>61.915419999999997</c:v>
                </c:pt>
                <c:pt idx="5977">
                  <c:v>61.931640000000002</c:v>
                </c:pt>
                <c:pt idx="5978">
                  <c:v>61.947859999999999</c:v>
                </c:pt>
                <c:pt idx="5979">
                  <c:v>61.964080000000003</c:v>
                </c:pt>
                <c:pt idx="5980">
                  <c:v>61.980310000000003</c:v>
                </c:pt>
                <c:pt idx="5981">
                  <c:v>61.996540000000003</c:v>
                </c:pt>
                <c:pt idx="5982">
                  <c:v>62.012770000000003</c:v>
                </c:pt>
                <c:pt idx="5983">
                  <c:v>62.029000000000003</c:v>
                </c:pt>
                <c:pt idx="5984">
                  <c:v>62.045229999999997</c:v>
                </c:pt>
                <c:pt idx="5985">
                  <c:v>62.06147</c:v>
                </c:pt>
                <c:pt idx="5986">
                  <c:v>62.077710000000003</c:v>
                </c:pt>
                <c:pt idx="5987">
                  <c:v>62.09395</c:v>
                </c:pt>
                <c:pt idx="5988">
                  <c:v>62.110199999999999</c:v>
                </c:pt>
                <c:pt idx="5989">
                  <c:v>62.126440000000002</c:v>
                </c:pt>
                <c:pt idx="5990">
                  <c:v>62.142679999999999</c:v>
                </c:pt>
                <c:pt idx="5991">
                  <c:v>62.158940000000001</c:v>
                </c:pt>
                <c:pt idx="5992">
                  <c:v>62.175190000000001</c:v>
                </c:pt>
                <c:pt idx="5993">
                  <c:v>62.19144</c:v>
                </c:pt>
                <c:pt idx="5994">
                  <c:v>62.207700000000003</c:v>
                </c:pt>
                <c:pt idx="5995">
                  <c:v>62.223950000000002</c:v>
                </c:pt>
                <c:pt idx="5996">
                  <c:v>62.240209999999998</c:v>
                </c:pt>
                <c:pt idx="5997">
                  <c:v>62.25647</c:v>
                </c:pt>
                <c:pt idx="5998">
                  <c:v>62.272739999999999</c:v>
                </c:pt>
                <c:pt idx="5999">
                  <c:v>62.289000000000001</c:v>
                </c:pt>
                <c:pt idx="6000">
                  <c:v>62.30527</c:v>
                </c:pt>
                <c:pt idx="6001">
                  <c:v>62.321539999999999</c:v>
                </c:pt>
                <c:pt idx="6002">
                  <c:v>62.337809999999998</c:v>
                </c:pt>
                <c:pt idx="6003">
                  <c:v>62.354089999999999</c:v>
                </c:pt>
                <c:pt idx="6004">
                  <c:v>62.370370000000001</c:v>
                </c:pt>
                <c:pt idx="6005">
                  <c:v>62.38664</c:v>
                </c:pt>
                <c:pt idx="6006">
                  <c:v>62.402920000000002</c:v>
                </c:pt>
                <c:pt idx="6007">
                  <c:v>62.41921</c:v>
                </c:pt>
                <c:pt idx="6008">
                  <c:v>62.435490000000001</c:v>
                </c:pt>
                <c:pt idx="6009">
                  <c:v>62.451779999999999</c:v>
                </c:pt>
                <c:pt idx="6010">
                  <c:v>62.468069999999997</c:v>
                </c:pt>
                <c:pt idx="6011">
                  <c:v>62.484360000000002</c:v>
                </c:pt>
                <c:pt idx="6012">
                  <c:v>62.500660000000003</c:v>
                </c:pt>
                <c:pt idx="6013">
                  <c:v>62.516950000000001</c:v>
                </c:pt>
                <c:pt idx="6014">
                  <c:v>62.533250000000002</c:v>
                </c:pt>
                <c:pt idx="6015">
                  <c:v>62.549550000000004</c:v>
                </c:pt>
                <c:pt idx="6016">
                  <c:v>62.565849999999998</c:v>
                </c:pt>
                <c:pt idx="6017">
                  <c:v>62.582149999999999</c:v>
                </c:pt>
                <c:pt idx="6018">
                  <c:v>62.598460000000003</c:v>
                </c:pt>
                <c:pt idx="6019">
                  <c:v>62.61477</c:v>
                </c:pt>
                <c:pt idx="6020">
                  <c:v>62.631079999999997</c:v>
                </c:pt>
                <c:pt idx="6021">
                  <c:v>62.647390000000001</c:v>
                </c:pt>
                <c:pt idx="6022">
                  <c:v>62.663710000000002</c:v>
                </c:pt>
                <c:pt idx="6023">
                  <c:v>62.680019999999999</c:v>
                </c:pt>
                <c:pt idx="6024">
                  <c:v>62.696339999999999</c:v>
                </c:pt>
                <c:pt idx="6025">
                  <c:v>62.712670000000003</c:v>
                </c:pt>
                <c:pt idx="6026">
                  <c:v>62.728990000000003</c:v>
                </c:pt>
                <c:pt idx="6027">
                  <c:v>62.745310000000003</c:v>
                </c:pt>
                <c:pt idx="6028">
                  <c:v>62.76164</c:v>
                </c:pt>
                <c:pt idx="6029">
                  <c:v>62.777970000000003</c:v>
                </c:pt>
                <c:pt idx="6030">
                  <c:v>62.7943</c:v>
                </c:pt>
                <c:pt idx="6031">
                  <c:v>62.810639999999999</c:v>
                </c:pt>
                <c:pt idx="6032">
                  <c:v>62.826970000000003</c:v>
                </c:pt>
                <c:pt idx="6033">
                  <c:v>62.843310000000002</c:v>
                </c:pt>
                <c:pt idx="6034">
                  <c:v>62.859650000000002</c:v>
                </c:pt>
                <c:pt idx="6035">
                  <c:v>62.875999999999998</c:v>
                </c:pt>
                <c:pt idx="6036">
                  <c:v>62.892339999999997</c:v>
                </c:pt>
                <c:pt idx="6037">
                  <c:v>62.908679999999997</c:v>
                </c:pt>
                <c:pt idx="6038">
                  <c:v>62.92503</c:v>
                </c:pt>
                <c:pt idx="6039">
                  <c:v>62.941380000000002</c:v>
                </c:pt>
                <c:pt idx="6040">
                  <c:v>62.957740000000001</c:v>
                </c:pt>
                <c:pt idx="6041">
                  <c:v>62.974089999999997</c:v>
                </c:pt>
                <c:pt idx="6042">
                  <c:v>62.990450000000003</c:v>
                </c:pt>
                <c:pt idx="6043">
                  <c:v>63.006810000000002</c:v>
                </c:pt>
                <c:pt idx="6044">
                  <c:v>63.02317</c:v>
                </c:pt>
                <c:pt idx="6045">
                  <c:v>63.039540000000002</c:v>
                </c:pt>
                <c:pt idx="6046">
                  <c:v>63.055900000000001</c:v>
                </c:pt>
                <c:pt idx="6047">
                  <c:v>63.072270000000003</c:v>
                </c:pt>
                <c:pt idx="6048">
                  <c:v>63.088639999999998</c:v>
                </c:pt>
                <c:pt idx="6049">
                  <c:v>63.10501</c:v>
                </c:pt>
                <c:pt idx="6050">
                  <c:v>63.121389999999998</c:v>
                </c:pt>
                <c:pt idx="6051">
                  <c:v>63.13776</c:v>
                </c:pt>
                <c:pt idx="6052">
                  <c:v>63.154139999999998</c:v>
                </c:pt>
                <c:pt idx="6053">
                  <c:v>63.170520000000003</c:v>
                </c:pt>
                <c:pt idx="6054">
                  <c:v>63.186900000000001</c:v>
                </c:pt>
                <c:pt idx="6055">
                  <c:v>63.203290000000003</c:v>
                </c:pt>
                <c:pt idx="6056">
                  <c:v>63.219679999999997</c:v>
                </c:pt>
                <c:pt idx="6057">
                  <c:v>63.236060000000002</c:v>
                </c:pt>
                <c:pt idx="6058">
                  <c:v>63.252459999999999</c:v>
                </c:pt>
                <c:pt idx="6059">
                  <c:v>63.26885</c:v>
                </c:pt>
                <c:pt idx="6060">
                  <c:v>63.285249999999998</c:v>
                </c:pt>
                <c:pt idx="6061">
                  <c:v>63.301639999999999</c:v>
                </c:pt>
                <c:pt idx="6062">
                  <c:v>63.318040000000003</c:v>
                </c:pt>
                <c:pt idx="6063">
                  <c:v>63.334449999999997</c:v>
                </c:pt>
                <c:pt idx="6064">
                  <c:v>63.350850000000001</c:v>
                </c:pt>
                <c:pt idx="6065">
                  <c:v>63.367260000000002</c:v>
                </c:pt>
                <c:pt idx="6066">
                  <c:v>63.383659999999999</c:v>
                </c:pt>
                <c:pt idx="6067">
                  <c:v>63.400069999999999</c:v>
                </c:pt>
                <c:pt idx="6068">
                  <c:v>63.416490000000003</c:v>
                </c:pt>
                <c:pt idx="6069">
                  <c:v>63.432899999999997</c:v>
                </c:pt>
                <c:pt idx="6070">
                  <c:v>63.44932</c:v>
                </c:pt>
                <c:pt idx="6071">
                  <c:v>63.465739999999997</c:v>
                </c:pt>
                <c:pt idx="6072">
                  <c:v>63.48216</c:v>
                </c:pt>
                <c:pt idx="6073">
                  <c:v>63.498579999999997</c:v>
                </c:pt>
                <c:pt idx="6074">
                  <c:v>63.515009999999997</c:v>
                </c:pt>
                <c:pt idx="6075">
                  <c:v>63.531440000000003</c:v>
                </c:pt>
                <c:pt idx="6076">
                  <c:v>63.54786</c:v>
                </c:pt>
                <c:pt idx="6077">
                  <c:v>63.564300000000003</c:v>
                </c:pt>
                <c:pt idx="6078">
                  <c:v>63.580730000000003</c:v>
                </c:pt>
                <c:pt idx="6079">
                  <c:v>63.597169999999998</c:v>
                </c:pt>
                <c:pt idx="6080">
                  <c:v>63.613610000000001</c:v>
                </c:pt>
                <c:pt idx="6081">
                  <c:v>63.630040000000001</c:v>
                </c:pt>
                <c:pt idx="6082">
                  <c:v>63.64649</c:v>
                </c:pt>
                <c:pt idx="6083">
                  <c:v>63.662930000000003</c:v>
                </c:pt>
                <c:pt idx="6084">
                  <c:v>63.679380000000002</c:v>
                </c:pt>
                <c:pt idx="6085">
                  <c:v>63.695830000000001</c:v>
                </c:pt>
                <c:pt idx="6086">
                  <c:v>63.71228</c:v>
                </c:pt>
                <c:pt idx="6087">
                  <c:v>63.728729999999999</c:v>
                </c:pt>
                <c:pt idx="6088">
                  <c:v>63.745190000000001</c:v>
                </c:pt>
                <c:pt idx="6089">
                  <c:v>63.76164</c:v>
                </c:pt>
                <c:pt idx="6090">
                  <c:v>63.778100000000002</c:v>
                </c:pt>
                <c:pt idx="6091">
                  <c:v>63.794559999999997</c:v>
                </c:pt>
                <c:pt idx="6092">
                  <c:v>63.811030000000002</c:v>
                </c:pt>
                <c:pt idx="6093">
                  <c:v>63.827489999999997</c:v>
                </c:pt>
                <c:pt idx="6094">
                  <c:v>63.843960000000003</c:v>
                </c:pt>
                <c:pt idx="6095">
                  <c:v>63.860430000000001</c:v>
                </c:pt>
                <c:pt idx="6096">
                  <c:v>63.876899999999999</c:v>
                </c:pt>
                <c:pt idx="6097">
                  <c:v>63.893380000000001</c:v>
                </c:pt>
                <c:pt idx="6098">
                  <c:v>63.909849999999999</c:v>
                </c:pt>
                <c:pt idx="6099">
                  <c:v>63.92633</c:v>
                </c:pt>
                <c:pt idx="6100">
                  <c:v>63.942810000000001</c:v>
                </c:pt>
                <c:pt idx="6101">
                  <c:v>63.959290000000003</c:v>
                </c:pt>
                <c:pt idx="6102">
                  <c:v>63.97578</c:v>
                </c:pt>
                <c:pt idx="6103">
                  <c:v>63.992269999999998</c:v>
                </c:pt>
                <c:pt idx="6104">
                  <c:v>64.008759999999995</c:v>
                </c:pt>
                <c:pt idx="6105">
                  <c:v>64.02525</c:v>
                </c:pt>
                <c:pt idx="6106">
                  <c:v>64.041740000000004</c:v>
                </c:pt>
                <c:pt idx="6107">
                  <c:v>64.058239999999998</c:v>
                </c:pt>
                <c:pt idx="6108">
                  <c:v>64.074730000000002</c:v>
                </c:pt>
                <c:pt idx="6109">
                  <c:v>64.091229999999996</c:v>
                </c:pt>
                <c:pt idx="6110">
                  <c:v>64.107730000000004</c:v>
                </c:pt>
                <c:pt idx="6111">
                  <c:v>64.12424</c:v>
                </c:pt>
                <c:pt idx="6112">
                  <c:v>64.140749999999997</c:v>
                </c:pt>
                <c:pt idx="6113">
                  <c:v>64.157250000000005</c:v>
                </c:pt>
                <c:pt idx="6114">
                  <c:v>64.173760000000001</c:v>
                </c:pt>
                <c:pt idx="6115">
                  <c:v>64.190280000000001</c:v>
                </c:pt>
                <c:pt idx="6116">
                  <c:v>64.206789999999998</c:v>
                </c:pt>
                <c:pt idx="6117">
                  <c:v>64.223299999999995</c:v>
                </c:pt>
                <c:pt idx="6118">
                  <c:v>64.239819999999995</c:v>
                </c:pt>
                <c:pt idx="6119">
                  <c:v>64.256349999999998</c:v>
                </c:pt>
                <c:pt idx="6120">
                  <c:v>64.272869999999998</c:v>
                </c:pt>
                <c:pt idx="6121">
                  <c:v>64.289389999999997</c:v>
                </c:pt>
                <c:pt idx="6122">
                  <c:v>64.30592</c:v>
                </c:pt>
                <c:pt idx="6123">
                  <c:v>64.322450000000003</c:v>
                </c:pt>
                <c:pt idx="6124">
                  <c:v>64.338980000000006</c:v>
                </c:pt>
                <c:pt idx="6125">
                  <c:v>64.355509999999995</c:v>
                </c:pt>
                <c:pt idx="6126">
                  <c:v>64.372060000000005</c:v>
                </c:pt>
                <c:pt idx="6127">
                  <c:v>64.388589999999994</c:v>
                </c:pt>
                <c:pt idx="6128">
                  <c:v>64.40513</c:v>
                </c:pt>
                <c:pt idx="6129">
                  <c:v>64.421670000000006</c:v>
                </c:pt>
                <c:pt idx="6130">
                  <c:v>64.438220000000001</c:v>
                </c:pt>
                <c:pt idx="6131">
                  <c:v>64.454769999999996</c:v>
                </c:pt>
                <c:pt idx="6132">
                  <c:v>64.471310000000003</c:v>
                </c:pt>
                <c:pt idx="6133">
                  <c:v>64.487859999999998</c:v>
                </c:pt>
                <c:pt idx="6134">
                  <c:v>64.504419999999996</c:v>
                </c:pt>
                <c:pt idx="6135">
                  <c:v>64.520970000000005</c:v>
                </c:pt>
                <c:pt idx="6136">
                  <c:v>64.537530000000004</c:v>
                </c:pt>
                <c:pt idx="6137">
                  <c:v>64.554079999999999</c:v>
                </c:pt>
                <c:pt idx="6138">
                  <c:v>64.570650000000001</c:v>
                </c:pt>
                <c:pt idx="6139">
                  <c:v>64.587209999999999</c:v>
                </c:pt>
                <c:pt idx="6140">
                  <c:v>64.60378</c:v>
                </c:pt>
                <c:pt idx="6141">
                  <c:v>64.620350000000002</c:v>
                </c:pt>
                <c:pt idx="6142">
                  <c:v>64.63691</c:v>
                </c:pt>
                <c:pt idx="6143">
                  <c:v>64.653490000000005</c:v>
                </c:pt>
                <c:pt idx="6144">
                  <c:v>64.670060000000007</c:v>
                </c:pt>
                <c:pt idx="6145">
                  <c:v>64.686639999999997</c:v>
                </c:pt>
                <c:pt idx="6146">
                  <c:v>64.703220000000002</c:v>
                </c:pt>
                <c:pt idx="6147">
                  <c:v>64.719800000000006</c:v>
                </c:pt>
                <c:pt idx="6148">
                  <c:v>64.736369999999994</c:v>
                </c:pt>
                <c:pt idx="6149">
                  <c:v>64.752960000000002</c:v>
                </c:pt>
                <c:pt idx="6150">
                  <c:v>64.769549999999995</c:v>
                </c:pt>
                <c:pt idx="6151">
                  <c:v>64.78613</c:v>
                </c:pt>
                <c:pt idx="6152">
                  <c:v>64.802729999999997</c:v>
                </c:pt>
                <c:pt idx="6153">
                  <c:v>64.819320000000005</c:v>
                </c:pt>
                <c:pt idx="6154">
                  <c:v>64.835909999999998</c:v>
                </c:pt>
                <c:pt idx="6155">
                  <c:v>64.852519999999998</c:v>
                </c:pt>
                <c:pt idx="6156">
                  <c:v>64.869110000000006</c:v>
                </c:pt>
                <c:pt idx="6157">
                  <c:v>64.885710000000003</c:v>
                </c:pt>
                <c:pt idx="6158">
                  <c:v>64.902320000000003</c:v>
                </c:pt>
                <c:pt idx="6159">
                  <c:v>64.91892</c:v>
                </c:pt>
                <c:pt idx="6160">
                  <c:v>64.93553</c:v>
                </c:pt>
                <c:pt idx="6161">
                  <c:v>64.95214</c:v>
                </c:pt>
                <c:pt idx="6162">
                  <c:v>64.968760000000003</c:v>
                </c:pt>
                <c:pt idx="6163">
                  <c:v>64.985370000000003</c:v>
                </c:pt>
                <c:pt idx="6164">
                  <c:v>65.001980000000003</c:v>
                </c:pt>
                <c:pt idx="6165">
                  <c:v>65.018600000000006</c:v>
                </c:pt>
                <c:pt idx="6166">
                  <c:v>65.035219999999995</c:v>
                </c:pt>
                <c:pt idx="6167">
                  <c:v>65.051850000000002</c:v>
                </c:pt>
                <c:pt idx="6168">
                  <c:v>65.068470000000005</c:v>
                </c:pt>
                <c:pt idx="6169">
                  <c:v>65.085099999999997</c:v>
                </c:pt>
                <c:pt idx="6170">
                  <c:v>65.101730000000003</c:v>
                </c:pt>
                <c:pt idx="6171">
                  <c:v>65.118359999999996</c:v>
                </c:pt>
                <c:pt idx="6172">
                  <c:v>65.134990000000002</c:v>
                </c:pt>
                <c:pt idx="6173">
                  <c:v>65.151629999999997</c:v>
                </c:pt>
                <c:pt idx="6174">
                  <c:v>65.168270000000007</c:v>
                </c:pt>
                <c:pt idx="6175">
                  <c:v>65.184910000000002</c:v>
                </c:pt>
                <c:pt idx="6176">
                  <c:v>65.201549999999997</c:v>
                </c:pt>
                <c:pt idx="6177">
                  <c:v>65.218190000000007</c:v>
                </c:pt>
                <c:pt idx="6178">
                  <c:v>65.234840000000005</c:v>
                </c:pt>
                <c:pt idx="6179">
                  <c:v>65.251490000000004</c:v>
                </c:pt>
                <c:pt idx="6180">
                  <c:v>65.268140000000002</c:v>
                </c:pt>
                <c:pt idx="6181">
                  <c:v>65.284790000000001</c:v>
                </c:pt>
                <c:pt idx="6182">
                  <c:v>65.301450000000003</c:v>
                </c:pt>
                <c:pt idx="6183">
                  <c:v>65.318100000000001</c:v>
                </c:pt>
                <c:pt idx="6184">
                  <c:v>65.334760000000003</c:v>
                </c:pt>
                <c:pt idx="6185">
                  <c:v>65.351429999999993</c:v>
                </c:pt>
                <c:pt idx="6186">
                  <c:v>65.368089999999995</c:v>
                </c:pt>
                <c:pt idx="6187">
                  <c:v>65.384749999999997</c:v>
                </c:pt>
                <c:pt idx="6188">
                  <c:v>65.401420000000002</c:v>
                </c:pt>
                <c:pt idx="6189">
                  <c:v>65.418090000000007</c:v>
                </c:pt>
                <c:pt idx="6190">
                  <c:v>65.434759999999997</c:v>
                </c:pt>
                <c:pt idx="6191">
                  <c:v>65.451430000000002</c:v>
                </c:pt>
                <c:pt idx="6192">
                  <c:v>65.468109999999996</c:v>
                </c:pt>
                <c:pt idx="6193">
                  <c:v>65.484790000000004</c:v>
                </c:pt>
                <c:pt idx="6194">
                  <c:v>65.501459999999994</c:v>
                </c:pt>
                <c:pt idx="6195">
                  <c:v>65.518150000000006</c:v>
                </c:pt>
                <c:pt idx="6196">
                  <c:v>65.534840000000003</c:v>
                </c:pt>
                <c:pt idx="6197">
                  <c:v>65.551519999999996</c:v>
                </c:pt>
                <c:pt idx="6198">
                  <c:v>65.568209999999993</c:v>
                </c:pt>
                <c:pt idx="6199">
                  <c:v>65.584900000000005</c:v>
                </c:pt>
                <c:pt idx="6200">
                  <c:v>65.601590000000002</c:v>
                </c:pt>
                <c:pt idx="6201">
                  <c:v>65.618290000000002</c:v>
                </c:pt>
                <c:pt idx="6202">
                  <c:v>65.634990000000002</c:v>
                </c:pt>
                <c:pt idx="6203">
                  <c:v>65.651690000000002</c:v>
                </c:pt>
                <c:pt idx="6204">
                  <c:v>65.668390000000002</c:v>
                </c:pt>
                <c:pt idx="6205">
                  <c:v>65.685090000000002</c:v>
                </c:pt>
                <c:pt idx="6206">
                  <c:v>65.701800000000006</c:v>
                </c:pt>
                <c:pt idx="6207">
                  <c:v>65.718509999999995</c:v>
                </c:pt>
                <c:pt idx="6208">
                  <c:v>65.735209999999995</c:v>
                </c:pt>
                <c:pt idx="6209">
                  <c:v>65.751919999999998</c:v>
                </c:pt>
                <c:pt idx="6210">
                  <c:v>65.768640000000005</c:v>
                </c:pt>
                <c:pt idx="6211">
                  <c:v>65.785349999999994</c:v>
                </c:pt>
                <c:pt idx="6212">
                  <c:v>65.802080000000004</c:v>
                </c:pt>
                <c:pt idx="6213">
                  <c:v>65.818790000000007</c:v>
                </c:pt>
                <c:pt idx="6214">
                  <c:v>65.835520000000002</c:v>
                </c:pt>
                <c:pt idx="6215">
                  <c:v>65.852239999999995</c:v>
                </c:pt>
                <c:pt idx="6216">
                  <c:v>65.868970000000004</c:v>
                </c:pt>
                <c:pt idx="6217">
                  <c:v>65.8857</c:v>
                </c:pt>
                <c:pt idx="6218">
                  <c:v>65.902429999999995</c:v>
                </c:pt>
                <c:pt idx="6219">
                  <c:v>65.919169999999994</c:v>
                </c:pt>
                <c:pt idx="6220">
                  <c:v>65.935900000000004</c:v>
                </c:pt>
                <c:pt idx="6221">
                  <c:v>65.952640000000002</c:v>
                </c:pt>
                <c:pt idx="6222">
                  <c:v>65.969380000000001</c:v>
                </c:pt>
                <c:pt idx="6223">
                  <c:v>65.986109999999996</c:v>
                </c:pt>
                <c:pt idx="6224">
                  <c:v>66.002859999999998</c:v>
                </c:pt>
                <c:pt idx="6225">
                  <c:v>66.01961</c:v>
                </c:pt>
                <c:pt idx="6226">
                  <c:v>66.036349999999999</c:v>
                </c:pt>
                <c:pt idx="6227">
                  <c:v>66.053110000000004</c:v>
                </c:pt>
                <c:pt idx="6228">
                  <c:v>66.069860000000006</c:v>
                </c:pt>
                <c:pt idx="6229">
                  <c:v>66.086619999999996</c:v>
                </c:pt>
                <c:pt idx="6230">
                  <c:v>66.103369999999998</c:v>
                </c:pt>
                <c:pt idx="6231">
                  <c:v>66.12012</c:v>
                </c:pt>
                <c:pt idx="6232">
                  <c:v>66.136889999999994</c:v>
                </c:pt>
                <c:pt idx="6233">
                  <c:v>66.153660000000002</c:v>
                </c:pt>
                <c:pt idx="6234">
                  <c:v>66.170419999999993</c:v>
                </c:pt>
                <c:pt idx="6235">
                  <c:v>66.187190000000001</c:v>
                </c:pt>
                <c:pt idx="6236">
                  <c:v>66.203959999999995</c:v>
                </c:pt>
                <c:pt idx="6237">
                  <c:v>66.220730000000003</c:v>
                </c:pt>
                <c:pt idx="6238">
                  <c:v>66.237499999999997</c:v>
                </c:pt>
                <c:pt idx="6239">
                  <c:v>66.254270000000005</c:v>
                </c:pt>
                <c:pt idx="6240">
                  <c:v>66.271060000000006</c:v>
                </c:pt>
                <c:pt idx="6241">
                  <c:v>66.28783</c:v>
                </c:pt>
                <c:pt idx="6242">
                  <c:v>66.30462</c:v>
                </c:pt>
                <c:pt idx="6243">
                  <c:v>66.321399999999997</c:v>
                </c:pt>
                <c:pt idx="6244">
                  <c:v>66.338189999999997</c:v>
                </c:pt>
                <c:pt idx="6245">
                  <c:v>66.354969999999994</c:v>
                </c:pt>
                <c:pt idx="6246">
                  <c:v>66.371769999999998</c:v>
                </c:pt>
                <c:pt idx="6247">
                  <c:v>66.388559999999998</c:v>
                </c:pt>
                <c:pt idx="6248">
                  <c:v>66.405349999999999</c:v>
                </c:pt>
                <c:pt idx="6249">
                  <c:v>66.422150000000002</c:v>
                </c:pt>
                <c:pt idx="6250">
                  <c:v>66.438950000000006</c:v>
                </c:pt>
                <c:pt idx="6251">
                  <c:v>66.455749999999995</c:v>
                </c:pt>
                <c:pt idx="6252">
                  <c:v>66.472560000000001</c:v>
                </c:pt>
                <c:pt idx="6253">
                  <c:v>66.489360000000005</c:v>
                </c:pt>
                <c:pt idx="6254">
                  <c:v>66.506159999999994</c:v>
                </c:pt>
                <c:pt idx="6255">
                  <c:v>66.522980000000004</c:v>
                </c:pt>
                <c:pt idx="6256">
                  <c:v>66.539789999999996</c:v>
                </c:pt>
                <c:pt idx="6257">
                  <c:v>66.556600000000003</c:v>
                </c:pt>
                <c:pt idx="6258">
                  <c:v>66.573419999999999</c:v>
                </c:pt>
                <c:pt idx="6259">
                  <c:v>66.590239999999994</c:v>
                </c:pt>
                <c:pt idx="6260">
                  <c:v>66.607060000000004</c:v>
                </c:pt>
                <c:pt idx="6261">
                  <c:v>66.62388</c:v>
                </c:pt>
                <c:pt idx="6262">
                  <c:v>66.640709999999999</c:v>
                </c:pt>
                <c:pt idx="6263">
                  <c:v>66.657529999999994</c:v>
                </c:pt>
                <c:pt idx="6264">
                  <c:v>66.674359999999993</c:v>
                </c:pt>
                <c:pt idx="6265">
                  <c:v>66.691190000000006</c:v>
                </c:pt>
                <c:pt idx="6266">
                  <c:v>66.708020000000005</c:v>
                </c:pt>
                <c:pt idx="6267">
                  <c:v>66.724860000000007</c:v>
                </c:pt>
                <c:pt idx="6268">
                  <c:v>66.741699999999994</c:v>
                </c:pt>
                <c:pt idx="6269">
                  <c:v>66.758539999999996</c:v>
                </c:pt>
                <c:pt idx="6270">
                  <c:v>66.775379999999998</c:v>
                </c:pt>
                <c:pt idx="6271">
                  <c:v>66.79222</c:v>
                </c:pt>
                <c:pt idx="6272">
                  <c:v>66.809070000000006</c:v>
                </c:pt>
                <c:pt idx="6273">
                  <c:v>66.825919999999996</c:v>
                </c:pt>
                <c:pt idx="6274">
                  <c:v>66.842770000000002</c:v>
                </c:pt>
                <c:pt idx="6275">
                  <c:v>66.859620000000007</c:v>
                </c:pt>
                <c:pt idx="6276">
                  <c:v>66.876469999999998</c:v>
                </c:pt>
                <c:pt idx="6277">
                  <c:v>66.893330000000006</c:v>
                </c:pt>
                <c:pt idx="6278">
                  <c:v>66.91019</c:v>
                </c:pt>
                <c:pt idx="6279">
                  <c:v>66.927049999999994</c:v>
                </c:pt>
                <c:pt idx="6280">
                  <c:v>66.943910000000002</c:v>
                </c:pt>
                <c:pt idx="6281">
                  <c:v>66.96078</c:v>
                </c:pt>
                <c:pt idx="6282">
                  <c:v>66.977649999999997</c:v>
                </c:pt>
                <c:pt idx="6283">
                  <c:v>66.994510000000005</c:v>
                </c:pt>
                <c:pt idx="6284">
                  <c:v>67.011380000000003</c:v>
                </c:pt>
                <c:pt idx="6285">
                  <c:v>67.028260000000003</c:v>
                </c:pt>
                <c:pt idx="6286">
                  <c:v>67.045140000000004</c:v>
                </c:pt>
                <c:pt idx="6287">
                  <c:v>67.062010000000001</c:v>
                </c:pt>
                <c:pt idx="6288">
                  <c:v>67.078900000000004</c:v>
                </c:pt>
                <c:pt idx="6289">
                  <c:v>67.095770000000002</c:v>
                </c:pt>
                <c:pt idx="6290">
                  <c:v>67.112660000000005</c:v>
                </c:pt>
                <c:pt idx="6291">
                  <c:v>67.129549999999995</c:v>
                </c:pt>
                <c:pt idx="6292">
                  <c:v>67.146429999999995</c:v>
                </c:pt>
                <c:pt idx="6293">
                  <c:v>67.163319999999999</c:v>
                </c:pt>
                <c:pt idx="6294">
                  <c:v>67.180210000000002</c:v>
                </c:pt>
                <c:pt idx="6295">
                  <c:v>67.197109999999995</c:v>
                </c:pt>
                <c:pt idx="6296">
                  <c:v>67.213999999999999</c:v>
                </c:pt>
                <c:pt idx="6297">
                  <c:v>67.230900000000005</c:v>
                </c:pt>
                <c:pt idx="6298">
                  <c:v>67.247810000000001</c:v>
                </c:pt>
                <c:pt idx="6299">
                  <c:v>67.264709999999994</c:v>
                </c:pt>
                <c:pt idx="6300">
                  <c:v>67.281620000000004</c:v>
                </c:pt>
                <c:pt idx="6301">
                  <c:v>67.298519999999996</c:v>
                </c:pt>
                <c:pt idx="6302">
                  <c:v>67.315430000000006</c:v>
                </c:pt>
                <c:pt idx="6303">
                  <c:v>67.332340000000002</c:v>
                </c:pt>
                <c:pt idx="6304">
                  <c:v>67.349260000000001</c:v>
                </c:pt>
                <c:pt idx="6305">
                  <c:v>67.366169999999997</c:v>
                </c:pt>
                <c:pt idx="6306">
                  <c:v>67.383089999999996</c:v>
                </c:pt>
                <c:pt idx="6307">
                  <c:v>67.400019999999998</c:v>
                </c:pt>
                <c:pt idx="6308">
                  <c:v>67.416939999999997</c:v>
                </c:pt>
                <c:pt idx="6309">
                  <c:v>67.433859999999996</c:v>
                </c:pt>
                <c:pt idx="6310">
                  <c:v>67.450789999999998</c:v>
                </c:pt>
                <c:pt idx="6311">
                  <c:v>67.467709999999997</c:v>
                </c:pt>
                <c:pt idx="6312">
                  <c:v>67.484650000000002</c:v>
                </c:pt>
                <c:pt idx="6313">
                  <c:v>67.501580000000004</c:v>
                </c:pt>
                <c:pt idx="6314">
                  <c:v>67.518519999999995</c:v>
                </c:pt>
                <c:pt idx="6315">
                  <c:v>67.535449999999997</c:v>
                </c:pt>
                <c:pt idx="6316">
                  <c:v>67.552390000000003</c:v>
                </c:pt>
                <c:pt idx="6317">
                  <c:v>67.569339999999997</c:v>
                </c:pt>
                <c:pt idx="6318">
                  <c:v>67.586269999999999</c:v>
                </c:pt>
                <c:pt idx="6319">
                  <c:v>67.603219999999993</c:v>
                </c:pt>
                <c:pt idx="6320">
                  <c:v>67.620170000000002</c:v>
                </c:pt>
                <c:pt idx="6321">
                  <c:v>67.637119999999996</c:v>
                </c:pt>
                <c:pt idx="6322">
                  <c:v>67.654070000000004</c:v>
                </c:pt>
                <c:pt idx="6323">
                  <c:v>67.671030000000002</c:v>
                </c:pt>
                <c:pt idx="6324">
                  <c:v>67.687979999999996</c:v>
                </c:pt>
                <c:pt idx="6325">
                  <c:v>67.704939999999993</c:v>
                </c:pt>
                <c:pt idx="6326">
                  <c:v>67.721900000000005</c:v>
                </c:pt>
                <c:pt idx="6327">
                  <c:v>67.738860000000003</c:v>
                </c:pt>
                <c:pt idx="6328">
                  <c:v>67.755830000000003</c:v>
                </c:pt>
                <c:pt idx="6329">
                  <c:v>67.772800000000004</c:v>
                </c:pt>
                <c:pt idx="6330">
                  <c:v>67.789760000000001</c:v>
                </c:pt>
                <c:pt idx="6331">
                  <c:v>67.806740000000005</c:v>
                </c:pt>
                <c:pt idx="6332">
                  <c:v>67.823710000000005</c:v>
                </c:pt>
                <c:pt idx="6333">
                  <c:v>67.840680000000006</c:v>
                </c:pt>
                <c:pt idx="6334">
                  <c:v>67.857669999999999</c:v>
                </c:pt>
                <c:pt idx="6335">
                  <c:v>67.874639999999999</c:v>
                </c:pt>
                <c:pt idx="6336">
                  <c:v>67.891620000000003</c:v>
                </c:pt>
                <c:pt idx="6337">
                  <c:v>67.908609999999996</c:v>
                </c:pt>
                <c:pt idx="6338">
                  <c:v>67.92559</c:v>
                </c:pt>
                <c:pt idx="6339">
                  <c:v>67.942580000000007</c:v>
                </c:pt>
                <c:pt idx="6340">
                  <c:v>67.959569999999999</c:v>
                </c:pt>
                <c:pt idx="6341">
                  <c:v>67.976560000000006</c:v>
                </c:pt>
                <c:pt idx="6342">
                  <c:v>67.993560000000002</c:v>
                </c:pt>
                <c:pt idx="6343">
                  <c:v>68.010559999999998</c:v>
                </c:pt>
                <c:pt idx="6344">
                  <c:v>68.027559999999994</c:v>
                </c:pt>
                <c:pt idx="6345">
                  <c:v>68.044560000000004</c:v>
                </c:pt>
                <c:pt idx="6346">
                  <c:v>68.06156</c:v>
                </c:pt>
                <c:pt idx="6347">
                  <c:v>68.078569999999999</c:v>
                </c:pt>
                <c:pt idx="6348">
                  <c:v>68.095569999999995</c:v>
                </c:pt>
                <c:pt idx="6349">
                  <c:v>68.112579999999994</c:v>
                </c:pt>
                <c:pt idx="6350">
                  <c:v>68.129589999999993</c:v>
                </c:pt>
                <c:pt idx="6351">
                  <c:v>68.146609999999995</c:v>
                </c:pt>
                <c:pt idx="6352">
                  <c:v>68.163619999999995</c:v>
                </c:pt>
                <c:pt idx="6353">
                  <c:v>68.180639999999997</c:v>
                </c:pt>
                <c:pt idx="6354">
                  <c:v>68.197659999999999</c:v>
                </c:pt>
                <c:pt idx="6355">
                  <c:v>68.214680000000001</c:v>
                </c:pt>
                <c:pt idx="6356">
                  <c:v>68.231700000000004</c:v>
                </c:pt>
                <c:pt idx="6357">
                  <c:v>68.248729999999995</c:v>
                </c:pt>
                <c:pt idx="6358">
                  <c:v>68.26576</c:v>
                </c:pt>
                <c:pt idx="6359">
                  <c:v>68.282790000000006</c:v>
                </c:pt>
                <c:pt idx="6360">
                  <c:v>68.29983</c:v>
                </c:pt>
                <c:pt idx="6361">
                  <c:v>68.316860000000005</c:v>
                </c:pt>
                <c:pt idx="6362">
                  <c:v>68.3339</c:v>
                </c:pt>
                <c:pt idx="6363">
                  <c:v>68.350939999999994</c:v>
                </c:pt>
                <c:pt idx="6364">
                  <c:v>68.367980000000003</c:v>
                </c:pt>
                <c:pt idx="6365">
                  <c:v>68.38503</c:v>
                </c:pt>
                <c:pt idx="6366">
                  <c:v>68.402069999999995</c:v>
                </c:pt>
                <c:pt idx="6367">
                  <c:v>68.419110000000003</c:v>
                </c:pt>
                <c:pt idx="6368">
                  <c:v>68.436160000000001</c:v>
                </c:pt>
                <c:pt idx="6369">
                  <c:v>68.453220000000002</c:v>
                </c:pt>
                <c:pt idx="6370">
                  <c:v>68.470269999999999</c:v>
                </c:pt>
                <c:pt idx="6371">
                  <c:v>68.48733</c:v>
                </c:pt>
                <c:pt idx="6372">
                  <c:v>68.504390000000001</c:v>
                </c:pt>
                <c:pt idx="6373">
                  <c:v>68.521450000000002</c:v>
                </c:pt>
                <c:pt idx="6374">
                  <c:v>68.538510000000002</c:v>
                </c:pt>
                <c:pt idx="6375">
                  <c:v>68.555570000000003</c:v>
                </c:pt>
                <c:pt idx="6376">
                  <c:v>68.572640000000007</c:v>
                </c:pt>
                <c:pt idx="6377">
                  <c:v>68.589709999999997</c:v>
                </c:pt>
                <c:pt idx="6378">
                  <c:v>68.606780000000001</c:v>
                </c:pt>
                <c:pt idx="6379">
                  <c:v>68.623859999999993</c:v>
                </c:pt>
                <c:pt idx="6380">
                  <c:v>68.640929999999997</c:v>
                </c:pt>
                <c:pt idx="6381">
                  <c:v>68.658000000000001</c:v>
                </c:pt>
                <c:pt idx="6382">
                  <c:v>68.675089999999997</c:v>
                </c:pt>
                <c:pt idx="6383">
                  <c:v>68.692170000000004</c:v>
                </c:pt>
                <c:pt idx="6384">
                  <c:v>68.709249999999997</c:v>
                </c:pt>
                <c:pt idx="6385">
                  <c:v>68.726330000000004</c:v>
                </c:pt>
                <c:pt idx="6386">
                  <c:v>68.74342</c:v>
                </c:pt>
                <c:pt idx="6387">
                  <c:v>68.760509999999996</c:v>
                </c:pt>
                <c:pt idx="6388">
                  <c:v>68.777600000000007</c:v>
                </c:pt>
                <c:pt idx="6389">
                  <c:v>68.794700000000006</c:v>
                </c:pt>
                <c:pt idx="6390">
                  <c:v>68.811800000000005</c:v>
                </c:pt>
                <c:pt idx="6391">
                  <c:v>68.828900000000004</c:v>
                </c:pt>
                <c:pt idx="6392">
                  <c:v>68.846000000000004</c:v>
                </c:pt>
                <c:pt idx="6393">
                  <c:v>68.863100000000003</c:v>
                </c:pt>
                <c:pt idx="6394">
                  <c:v>68.880200000000002</c:v>
                </c:pt>
                <c:pt idx="6395">
                  <c:v>68.897319999999993</c:v>
                </c:pt>
                <c:pt idx="6396">
                  <c:v>68.914420000000007</c:v>
                </c:pt>
                <c:pt idx="6397">
                  <c:v>68.931529999999995</c:v>
                </c:pt>
                <c:pt idx="6398">
                  <c:v>68.948650000000001</c:v>
                </c:pt>
                <c:pt idx="6399">
                  <c:v>68.965760000000003</c:v>
                </c:pt>
                <c:pt idx="6400">
                  <c:v>68.982879999999994</c:v>
                </c:pt>
                <c:pt idx="6401">
                  <c:v>69</c:v>
                </c:pt>
                <c:pt idx="6402">
                  <c:v>69.017120000000006</c:v>
                </c:pt>
                <c:pt idx="6403">
                  <c:v>69.03425</c:v>
                </c:pt>
                <c:pt idx="6404">
                  <c:v>69.051370000000006</c:v>
                </c:pt>
                <c:pt idx="6405">
                  <c:v>69.0685</c:v>
                </c:pt>
                <c:pt idx="6406">
                  <c:v>69.085629999999995</c:v>
                </c:pt>
                <c:pt idx="6407">
                  <c:v>69.102760000000004</c:v>
                </c:pt>
                <c:pt idx="6408">
                  <c:v>69.119900000000001</c:v>
                </c:pt>
                <c:pt idx="6409">
                  <c:v>69.137039999999999</c:v>
                </c:pt>
                <c:pt idx="6410">
                  <c:v>69.154169999999993</c:v>
                </c:pt>
                <c:pt idx="6411">
                  <c:v>69.171319999999994</c:v>
                </c:pt>
                <c:pt idx="6412">
                  <c:v>69.188460000000006</c:v>
                </c:pt>
                <c:pt idx="6413">
                  <c:v>69.205600000000004</c:v>
                </c:pt>
                <c:pt idx="6414">
                  <c:v>69.222759999999994</c:v>
                </c:pt>
                <c:pt idx="6415">
                  <c:v>69.239900000000006</c:v>
                </c:pt>
                <c:pt idx="6416">
                  <c:v>69.257059999999996</c:v>
                </c:pt>
                <c:pt idx="6417">
                  <c:v>69.274209999999997</c:v>
                </c:pt>
                <c:pt idx="6418">
                  <c:v>69.291370000000001</c:v>
                </c:pt>
                <c:pt idx="6419">
                  <c:v>69.308530000000005</c:v>
                </c:pt>
                <c:pt idx="6420">
                  <c:v>69.325680000000006</c:v>
                </c:pt>
                <c:pt idx="6421">
                  <c:v>69.342839999999995</c:v>
                </c:pt>
                <c:pt idx="6422">
                  <c:v>69.360010000000003</c:v>
                </c:pt>
                <c:pt idx="6423">
                  <c:v>69.377170000000007</c:v>
                </c:pt>
                <c:pt idx="6424">
                  <c:v>69.39434</c:v>
                </c:pt>
                <c:pt idx="6425">
                  <c:v>69.411510000000007</c:v>
                </c:pt>
                <c:pt idx="6426">
                  <c:v>69.428690000000003</c:v>
                </c:pt>
                <c:pt idx="6427">
                  <c:v>69.445859999999996</c:v>
                </c:pt>
                <c:pt idx="6428">
                  <c:v>69.463040000000007</c:v>
                </c:pt>
                <c:pt idx="6429">
                  <c:v>69.480220000000003</c:v>
                </c:pt>
                <c:pt idx="6430">
                  <c:v>69.497399999999999</c:v>
                </c:pt>
                <c:pt idx="6431">
                  <c:v>69.514589999999998</c:v>
                </c:pt>
                <c:pt idx="6432">
                  <c:v>69.531769999999995</c:v>
                </c:pt>
                <c:pt idx="6433">
                  <c:v>69.548959999999994</c:v>
                </c:pt>
                <c:pt idx="6434">
                  <c:v>69.566149999999993</c:v>
                </c:pt>
                <c:pt idx="6435">
                  <c:v>69.583340000000007</c:v>
                </c:pt>
                <c:pt idx="6436">
                  <c:v>69.600530000000006</c:v>
                </c:pt>
                <c:pt idx="6437">
                  <c:v>69.617729999999995</c:v>
                </c:pt>
                <c:pt idx="6438">
                  <c:v>69.634929999999997</c:v>
                </c:pt>
                <c:pt idx="6439">
                  <c:v>69.65213</c:v>
                </c:pt>
                <c:pt idx="6440">
                  <c:v>69.669330000000002</c:v>
                </c:pt>
                <c:pt idx="6441">
                  <c:v>69.686539999999994</c:v>
                </c:pt>
                <c:pt idx="6442">
                  <c:v>69.703739999999996</c:v>
                </c:pt>
                <c:pt idx="6443">
                  <c:v>69.720950000000002</c:v>
                </c:pt>
                <c:pt idx="6444">
                  <c:v>69.738169999999997</c:v>
                </c:pt>
                <c:pt idx="6445">
                  <c:v>69.755380000000002</c:v>
                </c:pt>
                <c:pt idx="6446">
                  <c:v>69.772589999999994</c:v>
                </c:pt>
                <c:pt idx="6447">
                  <c:v>69.789810000000003</c:v>
                </c:pt>
                <c:pt idx="6448">
                  <c:v>69.807029999999997</c:v>
                </c:pt>
                <c:pt idx="6449">
                  <c:v>69.824259999999995</c:v>
                </c:pt>
                <c:pt idx="6450">
                  <c:v>69.841480000000004</c:v>
                </c:pt>
                <c:pt idx="6451">
                  <c:v>69.858699999999999</c:v>
                </c:pt>
                <c:pt idx="6452">
                  <c:v>69.875929999999997</c:v>
                </c:pt>
                <c:pt idx="6453">
                  <c:v>69.893169999999998</c:v>
                </c:pt>
                <c:pt idx="6454">
                  <c:v>69.910390000000007</c:v>
                </c:pt>
                <c:pt idx="6455">
                  <c:v>69.927629999999994</c:v>
                </c:pt>
                <c:pt idx="6456">
                  <c:v>69.944860000000006</c:v>
                </c:pt>
                <c:pt idx="6457">
                  <c:v>69.962100000000007</c:v>
                </c:pt>
                <c:pt idx="6458">
                  <c:v>69.979349999999997</c:v>
                </c:pt>
                <c:pt idx="6459">
                  <c:v>69.996589999999998</c:v>
                </c:pt>
                <c:pt idx="6460">
                  <c:v>70.013829999999999</c:v>
                </c:pt>
                <c:pt idx="6461">
                  <c:v>70.031080000000003</c:v>
                </c:pt>
                <c:pt idx="6462">
                  <c:v>70.048330000000007</c:v>
                </c:pt>
                <c:pt idx="6463">
                  <c:v>70.065579999999997</c:v>
                </c:pt>
                <c:pt idx="6464">
                  <c:v>70.082840000000004</c:v>
                </c:pt>
                <c:pt idx="6465">
                  <c:v>70.100089999999994</c:v>
                </c:pt>
                <c:pt idx="6466">
                  <c:v>70.117350000000002</c:v>
                </c:pt>
                <c:pt idx="6467">
                  <c:v>70.134609999999995</c:v>
                </c:pt>
                <c:pt idx="6468">
                  <c:v>70.151870000000002</c:v>
                </c:pt>
                <c:pt idx="6469">
                  <c:v>70.169139999999999</c:v>
                </c:pt>
                <c:pt idx="6470">
                  <c:v>70.186400000000006</c:v>
                </c:pt>
                <c:pt idx="6471">
                  <c:v>70.203670000000002</c:v>
                </c:pt>
                <c:pt idx="6472">
                  <c:v>70.220939999999999</c:v>
                </c:pt>
                <c:pt idx="6473">
                  <c:v>70.238209999999995</c:v>
                </c:pt>
                <c:pt idx="6474">
                  <c:v>70.255489999999995</c:v>
                </c:pt>
                <c:pt idx="6475">
                  <c:v>70.272769999999994</c:v>
                </c:pt>
                <c:pt idx="6476">
                  <c:v>70.290049999999994</c:v>
                </c:pt>
                <c:pt idx="6477">
                  <c:v>70.307329999999993</c:v>
                </c:pt>
                <c:pt idx="6478">
                  <c:v>70.324610000000007</c:v>
                </c:pt>
                <c:pt idx="6479">
                  <c:v>70.341899999999995</c:v>
                </c:pt>
                <c:pt idx="6480">
                  <c:v>70.359179999999995</c:v>
                </c:pt>
                <c:pt idx="6481">
                  <c:v>70.376469999999998</c:v>
                </c:pt>
                <c:pt idx="6482">
                  <c:v>70.393770000000004</c:v>
                </c:pt>
                <c:pt idx="6483">
                  <c:v>70.411060000000006</c:v>
                </c:pt>
                <c:pt idx="6484">
                  <c:v>70.428359999999998</c:v>
                </c:pt>
                <c:pt idx="6485">
                  <c:v>70.445660000000004</c:v>
                </c:pt>
                <c:pt idx="6486">
                  <c:v>70.462959999999995</c:v>
                </c:pt>
                <c:pt idx="6487">
                  <c:v>70.480260000000001</c:v>
                </c:pt>
                <c:pt idx="6488">
                  <c:v>70.497569999999996</c:v>
                </c:pt>
                <c:pt idx="6489">
                  <c:v>70.514870000000002</c:v>
                </c:pt>
                <c:pt idx="6490">
                  <c:v>70.532179999999997</c:v>
                </c:pt>
                <c:pt idx="6491">
                  <c:v>70.549490000000006</c:v>
                </c:pt>
                <c:pt idx="6492">
                  <c:v>70.566800000000001</c:v>
                </c:pt>
                <c:pt idx="6493">
                  <c:v>70.584119999999999</c:v>
                </c:pt>
                <c:pt idx="6494">
                  <c:v>70.601429999999993</c:v>
                </c:pt>
                <c:pt idx="6495">
                  <c:v>70.618759999999995</c:v>
                </c:pt>
                <c:pt idx="6496">
                  <c:v>70.636080000000007</c:v>
                </c:pt>
                <c:pt idx="6497">
                  <c:v>70.653400000000005</c:v>
                </c:pt>
                <c:pt idx="6498">
                  <c:v>70.670730000000006</c:v>
                </c:pt>
                <c:pt idx="6499">
                  <c:v>70.688059999999993</c:v>
                </c:pt>
                <c:pt idx="6500">
                  <c:v>70.705380000000005</c:v>
                </c:pt>
                <c:pt idx="6501">
                  <c:v>70.722719999999995</c:v>
                </c:pt>
                <c:pt idx="6502">
                  <c:v>70.740049999999997</c:v>
                </c:pt>
                <c:pt idx="6503">
                  <c:v>70.757390000000001</c:v>
                </c:pt>
                <c:pt idx="6504">
                  <c:v>70.774730000000005</c:v>
                </c:pt>
                <c:pt idx="6505">
                  <c:v>70.792069999999995</c:v>
                </c:pt>
                <c:pt idx="6506">
                  <c:v>70.80941</c:v>
                </c:pt>
                <c:pt idx="6507">
                  <c:v>70.826759999999993</c:v>
                </c:pt>
                <c:pt idx="6508">
                  <c:v>70.844099999999997</c:v>
                </c:pt>
                <c:pt idx="6509">
                  <c:v>70.861450000000005</c:v>
                </c:pt>
                <c:pt idx="6510">
                  <c:v>70.878810000000001</c:v>
                </c:pt>
                <c:pt idx="6511">
                  <c:v>70.896159999999995</c:v>
                </c:pt>
                <c:pt idx="6512">
                  <c:v>70.913510000000002</c:v>
                </c:pt>
                <c:pt idx="6513">
                  <c:v>70.930869999999999</c:v>
                </c:pt>
                <c:pt idx="6514">
                  <c:v>70.948229999999995</c:v>
                </c:pt>
                <c:pt idx="6515">
                  <c:v>70.965590000000006</c:v>
                </c:pt>
                <c:pt idx="6516">
                  <c:v>70.982960000000006</c:v>
                </c:pt>
                <c:pt idx="6517">
                  <c:v>71.000320000000002</c:v>
                </c:pt>
                <c:pt idx="6518">
                  <c:v>71.017690000000002</c:v>
                </c:pt>
                <c:pt idx="6519">
                  <c:v>71.035060000000001</c:v>
                </c:pt>
                <c:pt idx="6520">
                  <c:v>71.052440000000004</c:v>
                </c:pt>
                <c:pt idx="6521">
                  <c:v>71.069810000000004</c:v>
                </c:pt>
                <c:pt idx="6522">
                  <c:v>71.087190000000007</c:v>
                </c:pt>
                <c:pt idx="6523">
                  <c:v>71.104569999999995</c:v>
                </c:pt>
                <c:pt idx="6524">
                  <c:v>71.121949999999998</c:v>
                </c:pt>
                <c:pt idx="6525">
                  <c:v>71.139330000000001</c:v>
                </c:pt>
                <c:pt idx="6526">
                  <c:v>71.156720000000007</c:v>
                </c:pt>
                <c:pt idx="6527">
                  <c:v>71.174099999999996</c:v>
                </c:pt>
                <c:pt idx="6528">
                  <c:v>71.191490000000002</c:v>
                </c:pt>
                <c:pt idx="6529">
                  <c:v>71.208889999999997</c:v>
                </c:pt>
                <c:pt idx="6530">
                  <c:v>71.226280000000003</c:v>
                </c:pt>
                <c:pt idx="6531">
                  <c:v>71.243679999999998</c:v>
                </c:pt>
                <c:pt idx="6532">
                  <c:v>71.261070000000004</c:v>
                </c:pt>
                <c:pt idx="6533">
                  <c:v>71.278469999999999</c:v>
                </c:pt>
                <c:pt idx="6534">
                  <c:v>71.295879999999997</c:v>
                </c:pt>
                <c:pt idx="6535">
                  <c:v>71.313280000000006</c:v>
                </c:pt>
                <c:pt idx="6536">
                  <c:v>71.330690000000004</c:v>
                </c:pt>
                <c:pt idx="6537">
                  <c:v>71.348100000000002</c:v>
                </c:pt>
                <c:pt idx="6538">
                  <c:v>71.36551</c:v>
                </c:pt>
                <c:pt idx="6539">
                  <c:v>71.382919999999999</c:v>
                </c:pt>
                <c:pt idx="6540">
                  <c:v>71.40034</c:v>
                </c:pt>
                <c:pt idx="6541">
                  <c:v>71.417760000000001</c:v>
                </c:pt>
                <c:pt idx="6542">
                  <c:v>71.435169999999999</c:v>
                </c:pt>
                <c:pt idx="6543">
                  <c:v>71.452590000000001</c:v>
                </c:pt>
                <c:pt idx="6544">
                  <c:v>71.470020000000005</c:v>
                </c:pt>
                <c:pt idx="6545">
                  <c:v>71.487440000000007</c:v>
                </c:pt>
                <c:pt idx="6546">
                  <c:v>71.504869999999997</c:v>
                </c:pt>
                <c:pt idx="6547">
                  <c:v>71.522300000000001</c:v>
                </c:pt>
                <c:pt idx="6548">
                  <c:v>71.539730000000006</c:v>
                </c:pt>
                <c:pt idx="6549">
                  <c:v>71.557169999999999</c:v>
                </c:pt>
                <c:pt idx="6550">
                  <c:v>71.574600000000004</c:v>
                </c:pt>
                <c:pt idx="6551">
                  <c:v>71.592039999999997</c:v>
                </c:pt>
                <c:pt idx="6552">
                  <c:v>71.609480000000005</c:v>
                </c:pt>
                <c:pt idx="6553">
                  <c:v>71.626919999999998</c:v>
                </c:pt>
                <c:pt idx="6554">
                  <c:v>71.644369999999995</c:v>
                </c:pt>
                <c:pt idx="6555">
                  <c:v>71.661820000000006</c:v>
                </c:pt>
                <c:pt idx="6556">
                  <c:v>71.679270000000002</c:v>
                </c:pt>
                <c:pt idx="6557">
                  <c:v>71.696719999999999</c:v>
                </c:pt>
                <c:pt idx="6558">
                  <c:v>71.714169999999996</c:v>
                </c:pt>
                <c:pt idx="6559">
                  <c:v>71.731629999999996</c:v>
                </c:pt>
                <c:pt idx="6560">
                  <c:v>71.749080000000006</c:v>
                </c:pt>
                <c:pt idx="6561">
                  <c:v>71.766540000000006</c:v>
                </c:pt>
                <c:pt idx="6562">
                  <c:v>71.784000000000006</c:v>
                </c:pt>
                <c:pt idx="6563">
                  <c:v>71.801469999999995</c:v>
                </c:pt>
                <c:pt idx="6564">
                  <c:v>71.818939999999998</c:v>
                </c:pt>
                <c:pt idx="6565">
                  <c:v>71.836399999999998</c:v>
                </c:pt>
                <c:pt idx="6566">
                  <c:v>71.853870000000001</c:v>
                </c:pt>
                <c:pt idx="6567">
                  <c:v>71.871350000000007</c:v>
                </c:pt>
                <c:pt idx="6568">
                  <c:v>71.888819999999996</c:v>
                </c:pt>
                <c:pt idx="6569">
                  <c:v>71.906300000000002</c:v>
                </c:pt>
                <c:pt idx="6570">
                  <c:v>71.923770000000005</c:v>
                </c:pt>
                <c:pt idx="6571">
                  <c:v>71.94126</c:v>
                </c:pt>
                <c:pt idx="6572">
                  <c:v>71.958740000000006</c:v>
                </c:pt>
                <c:pt idx="6573">
                  <c:v>71.976230000000001</c:v>
                </c:pt>
                <c:pt idx="6574">
                  <c:v>71.993709999999993</c:v>
                </c:pt>
                <c:pt idx="6575">
                  <c:v>72.011200000000002</c:v>
                </c:pt>
                <c:pt idx="6576">
                  <c:v>72.028689999999997</c:v>
                </c:pt>
                <c:pt idx="6577">
                  <c:v>72.046189999999996</c:v>
                </c:pt>
                <c:pt idx="6578">
                  <c:v>72.063680000000005</c:v>
                </c:pt>
                <c:pt idx="6579">
                  <c:v>72.081180000000003</c:v>
                </c:pt>
                <c:pt idx="6580">
                  <c:v>72.098690000000005</c:v>
                </c:pt>
                <c:pt idx="6581">
                  <c:v>72.116190000000003</c:v>
                </c:pt>
                <c:pt idx="6582">
                  <c:v>72.133690000000001</c:v>
                </c:pt>
                <c:pt idx="6583">
                  <c:v>72.151200000000003</c:v>
                </c:pt>
                <c:pt idx="6584">
                  <c:v>72.168700000000001</c:v>
                </c:pt>
                <c:pt idx="6585">
                  <c:v>72.186220000000006</c:v>
                </c:pt>
                <c:pt idx="6586">
                  <c:v>72.203729999999993</c:v>
                </c:pt>
                <c:pt idx="6587">
                  <c:v>72.221239999999995</c:v>
                </c:pt>
                <c:pt idx="6588">
                  <c:v>72.238759999999999</c:v>
                </c:pt>
                <c:pt idx="6589">
                  <c:v>72.256280000000004</c:v>
                </c:pt>
                <c:pt idx="6590">
                  <c:v>72.273799999999994</c:v>
                </c:pt>
                <c:pt idx="6591">
                  <c:v>72.291319999999999</c:v>
                </c:pt>
                <c:pt idx="6592">
                  <c:v>72.308850000000007</c:v>
                </c:pt>
                <c:pt idx="6593">
                  <c:v>72.32638</c:v>
                </c:pt>
                <c:pt idx="6594">
                  <c:v>72.343909999999994</c:v>
                </c:pt>
                <c:pt idx="6595">
                  <c:v>72.361440000000002</c:v>
                </c:pt>
                <c:pt idx="6596">
                  <c:v>72.378969999999995</c:v>
                </c:pt>
                <c:pt idx="6597">
                  <c:v>72.396510000000006</c:v>
                </c:pt>
                <c:pt idx="6598">
                  <c:v>72.414050000000003</c:v>
                </c:pt>
                <c:pt idx="6599">
                  <c:v>72.43159</c:v>
                </c:pt>
                <c:pt idx="6600">
                  <c:v>72.449129999999997</c:v>
                </c:pt>
                <c:pt idx="6601">
                  <c:v>72.466669999999993</c:v>
                </c:pt>
                <c:pt idx="6602">
                  <c:v>72.484219999999993</c:v>
                </c:pt>
                <c:pt idx="6603">
                  <c:v>72.501769999999993</c:v>
                </c:pt>
                <c:pt idx="6604">
                  <c:v>72.519329999999997</c:v>
                </c:pt>
                <c:pt idx="6605">
                  <c:v>72.536869999999993</c:v>
                </c:pt>
                <c:pt idx="6606">
                  <c:v>72.554429999999996</c:v>
                </c:pt>
                <c:pt idx="6607">
                  <c:v>72.57199</c:v>
                </c:pt>
                <c:pt idx="6608">
                  <c:v>72.589550000000003</c:v>
                </c:pt>
                <c:pt idx="6609">
                  <c:v>72.607110000000006</c:v>
                </c:pt>
                <c:pt idx="6610">
                  <c:v>72.624669999999995</c:v>
                </c:pt>
                <c:pt idx="6611">
                  <c:v>72.642240000000001</c:v>
                </c:pt>
                <c:pt idx="6612">
                  <c:v>72.659809999999993</c:v>
                </c:pt>
                <c:pt idx="6613">
                  <c:v>72.677379999999999</c:v>
                </c:pt>
                <c:pt idx="6614">
                  <c:v>72.694950000000006</c:v>
                </c:pt>
                <c:pt idx="6615">
                  <c:v>72.712519999999998</c:v>
                </c:pt>
                <c:pt idx="6616">
                  <c:v>72.730099999999993</c:v>
                </c:pt>
                <c:pt idx="6617">
                  <c:v>72.747680000000003</c:v>
                </c:pt>
                <c:pt idx="6618">
                  <c:v>72.765259999999998</c:v>
                </c:pt>
                <c:pt idx="6619">
                  <c:v>72.782839999999993</c:v>
                </c:pt>
                <c:pt idx="6620">
                  <c:v>72.800430000000006</c:v>
                </c:pt>
                <c:pt idx="6621">
                  <c:v>72.818020000000004</c:v>
                </c:pt>
                <c:pt idx="6622">
                  <c:v>72.835610000000003</c:v>
                </c:pt>
                <c:pt idx="6623">
                  <c:v>72.853200000000001</c:v>
                </c:pt>
                <c:pt idx="6624">
                  <c:v>72.87079</c:v>
                </c:pt>
                <c:pt idx="6625">
                  <c:v>72.888390000000001</c:v>
                </c:pt>
                <c:pt idx="6626">
                  <c:v>72.90598</c:v>
                </c:pt>
                <c:pt idx="6627">
                  <c:v>72.923580000000001</c:v>
                </c:pt>
                <c:pt idx="6628">
                  <c:v>72.941180000000003</c:v>
                </c:pt>
                <c:pt idx="6629">
                  <c:v>72.958789999999993</c:v>
                </c:pt>
                <c:pt idx="6630">
                  <c:v>72.976389999999995</c:v>
                </c:pt>
                <c:pt idx="6631">
                  <c:v>72.994</c:v>
                </c:pt>
                <c:pt idx="6632">
                  <c:v>73.011619999999994</c:v>
                </c:pt>
                <c:pt idx="6633">
                  <c:v>73.029229999999998</c:v>
                </c:pt>
                <c:pt idx="6634">
                  <c:v>73.046840000000003</c:v>
                </c:pt>
                <c:pt idx="6635">
                  <c:v>73.064459999999997</c:v>
                </c:pt>
                <c:pt idx="6636">
                  <c:v>73.082080000000005</c:v>
                </c:pt>
                <c:pt idx="6637">
                  <c:v>73.099699999999999</c:v>
                </c:pt>
                <c:pt idx="6638">
                  <c:v>73.117320000000007</c:v>
                </c:pt>
                <c:pt idx="6639">
                  <c:v>73.134950000000003</c:v>
                </c:pt>
                <c:pt idx="6640">
                  <c:v>73.15258</c:v>
                </c:pt>
                <c:pt idx="6641">
                  <c:v>73.170199999999994</c:v>
                </c:pt>
                <c:pt idx="6642">
                  <c:v>73.187839999999994</c:v>
                </c:pt>
                <c:pt idx="6643">
                  <c:v>73.205470000000005</c:v>
                </c:pt>
                <c:pt idx="6644">
                  <c:v>73.223110000000005</c:v>
                </c:pt>
                <c:pt idx="6645">
                  <c:v>73.240750000000006</c:v>
                </c:pt>
                <c:pt idx="6646">
                  <c:v>73.258380000000002</c:v>
                </c:pt>
                <c:pt idx="6647">
                  <c:v>73.276030000000006</c:v>
                </c:pt>
                <c:pt idx="6648">
                  <c:v>73.293670000000006</c:v>
                </c:pt>
                <c:pt idx="6649">
                  <c:v>73.311319999999995</c:v>
                </c:pt>
                <c:pt idx="6650">
                  <c:v>73.328969999999998</c:v>
                </c:pt>
                <c:pt idx="6651">
                  <c:v>73.346620000000001</c:v>
                </c:pt>
                <c:pt idx="6652">
                  <c:v>73.364270000000005</c:v>
                </c:pt>
                <c:pt idx="6653">
                  <c:v>73.381929999999997</c:v>
                </c:pt>
                <c:pt idx="6654">
                  <c:v>73.399590000000003</c:v>
                </c:pt>
                <c:pt idx="6655">
                  <c:v>73.417240000000007</c:v>
                </c:pt>
                <c:pt idx="6656">
                  <c:v>73.434910000000002</c:v>
                </c:pt>
                <c:pt idx="6657">
                  <c:v>73.452569999999994</c:v>
                </c:pt>
                <c:pt idx="6658">
                  <c:v>73.470240000000004</c:v>
                </c:pt>
                <c:pt idx="6659">
                  <c:v>73.487909999999999</c:v>
                </c:pt>
                <c:pt idx="6660">
                  <c:v>73.505579999999995</c:v>
                </c:pt>
                <c:pt idx="6661">
                  <c:v>73.523250000000004</c:v>
                </c:pt>
                <c:pt idx="6662">
                  <c:v>73.54092</c:v>
                </c:pt>
                <c:pt idx="6663">
                  <c:v>73.558599999999998</c:v>
                </c:pt>
                <c:pt idx="6664">
                  <c:v>73.576279999999997</c:v>
                </c:pt>
                <c:pt idx="6665">
                  <c:v>73.593959999999996</c:v>
                </c:pt>
                <c:pt idx="6666">
                  <c:v>73.611639999999994</c:v>
                </c:pt>
                <c:pt idx="6667">
                  <c:v>73.629329999999996</c:v>
                </c:pt>
                <c:pt idx="6668">
                  <c:v>73.647009999999995</c:v>
                </c:pt>
                <c:pt idx="6669">
                  <c:v>73.664699999999996</c:v>
                </c:pt>
                <c:pt idx="6670">
                  <c:v>73.682400000000001</c:v>
                </c:pt>
                <c:pt idx="6671">
                  <c:v>73.700090000000003</c:v>
                </c:pt>
                <c:pt idx="6672">
                  <c:v>73.717780000000005</c:v>
                </c:pt>
                <c:pt idx="6673">
                  <c:v>73.735479999999995</c:v>
                </c:pt>
                <c:pt idx="6674">
                  <c:v>73.75318</c:v>
                </c:pt>
                <c:pt idx="6675">
                  <c:v>73.770880000000005</c:v>
                </c:pt>
                <c:pt idx="6676">
                  <c:v>73.788579999999996</c:v>
                </c:pt>
                <c:pt idx="6677">
                  <c:v>73.806290000000004</c:v>
                </c:pt>
                <c:pt idx="6678">
                  <c:v>73.823999999999998</c:v>
                </c:pt>
                <c:pt idx="6679">
                  <c:v>73.841710000000006</c:v>
                </c:pt>
                <c:pt idx="6680">
                  <c:v>73.85942</c:v>
                </c:pt>
                <c:pt idx="6681">
                  <c:v>73.877139999999997</c:v>
                </c:pt>
                <c:pt idx="6682">
                  <c:v>73.894850000000005</c:v>
                </c:pt>
                <c:pt idx="6683">
                  <c:v>73.912570000000002</c:v>
                </c:pt>
                <c:pt idx="6684">
                  <c:v>73.930289999999999</c:v>
                </c:pt>
                <c:pt idx="6685">
                  <c:v>73.948009999999996</c:v>
                </c:pt>
                <c:pt idx="6686">
                  <c:v>73.965739999999997</c:v>
                </c:pt>
                <c:pt idx="6687">
                  <c:v>73.983469999999997</c:v>
                </c:pt>
                <c:pt idx="6688">
                  <c:v>74.001199999999997</c:v>
                </c:pt>
                <c:pt idx="6689">
                  <c:v>74.018929999999997</c:v>
                </c:pt>
                <c:pt idx="6690">
                  <c:v>74.036670000000001</c:v>
                </c:pt>
                <c:pt idx="6691">
                  <c:v>74.054400000000001</c:v>
                </c:pt>
                <c:pt idx="6692">
                  <c:v>74.072140000000005</c:v>
                </c:pt>
                <c:pt idx="6693">
                  <c:v>74.089879999999994</c:v>
                </c:pt>
                <c:pt idx="6694">
                  <c:v>74.107619999999997</c:v>
                </c:pt>
                <c:pt idx="6695">
                  <c:v>74.125370000000004</c:v>
                </c:pt>
                <c:pt idx="6696">
                  <c:v>74.143109999999993</c:v>
                </c:pt>
                <c:pt idx="6697">
                  <c:v>74.16086</c:v>
                </c:pt>
                <c:pt idx="6698">
                  <c:v>74.178610000000006</c:v>
                </c:pt>
                <c:pt idx="6699">
                  <c:v>74.196370000000002</c:v>
                </c:pt>
                <c:pt idx="6700">
                  <c:v>74.214119999999994</c:v>
                </c:pt>
                <c:pt idx="6701">
                  <c:v>74.231870000000001</c:v>
                </c:pt>
                <c:pt idx="6702">
                  <c:v>74.249629999999996</c:v>
                </c:pt>
                <c:pt idx="6703">
                  <c:v>74.267399999999995</c:v>
                </c:pt>
                <c:pt idx="6704">
                  <c:v>74.285160000000005</c:v>
                </c:pt>
                <c:pt idx="6705">
                  <c:v>74.302930000000003</c:v>
                </c:pt>
                <c:pt idx="6706">
                  <c:v>74.320689999999999</c:v>
                </c:pt>
                <c:pt idx="6707">
                  <c:v>74.338459999999998</c:v>
                </c:pt>
                <c:pt idx="6708">
                  <c:v>74.356229999999996</c:v>
                </c:pt>
                <c:pt idx="6709">
                  <c:v>74.374009999999998</c:v>
                </c:pt>
                <c:pt idx="6710">
                  <c:v>74.391779999999997</c:v>
                </c:pt>
                <c:pt idx="6711">
                  <c:v>74.409559999999999</c:v>
                </c:pt>
                <c:pt idx="6712">
                  <c:v>74.427350000000004</c:v>
                </c:pt>
                <c:pt idx="6713">
                  <c:v>74.445130000000006</c:v>
                </c:pt>
                <c:pt idx="6714">
                  <c:v>74.462909999999994</c:v>
                </c:pt>
                <c:pt idx="6715">
                  <c:v>74.480699999999999</c:v>
                </c:pt>
                <c:pt idx="6716">
                  <c:v>74.498490000000004</c:v>
                </c:pt>
                <c:pt idx="6717">
                  <c:v>74.516279999999995</c:v>
                </c:pt>
                <c:pt idx="6718">
                  <c:v>74.53407</c:v>
                </c:pt>
                <c:pt idx="6719">
                  <c:v>74.551860000000005</c:v>
                </c:pt>
                <c:pt idx="6720">
                  <c:v>74.569659999999999</c:v>
                </c:pt>
                <c:pt idx="6721">
                  <c:v>74.587459999999993</c:v>
                </c:pt>
                <c:pt idx="6722">
                  <c:v>74.605260000000001</c:v>
                </c:pt>
                <c:pt idx="6723">
                  <c:v>74.623069999999998</c:v>
                </c:pt>
                <c:pt idx="6724">
                  <c:v>74.640879999999996</c:v>
                </c:pt>
                <c:pt idx="6725">
                  <c:v>74.658680000000004</c:v>
                </c:pt>
                <c:pt idx="6726">
                  <c:v>74.676500000000004</c:v>
                </c:pt>
                <c:pt idx="6727">
                  <c:v>74.694310000000002</c:v>
                </c:pt>
                <c:pt idx="6728">
                  <c:v>74.712119999999999</c:v>
                </c:pt>
                <c:pt idx="6729">
                  <c:v>74.729929999999996</c:v>
                </c:pt>
                <c:pt idx="6730">
                  <c:v>74.74776</c:v>
                </c:pt>
                <c:pt idx="6731">
                  <c:v>74.76558</c:v>
                </c:pt>
                <c:pt idx="6732">
                  <c:v>74.7834</c:v>
                </c:pt>
                <c:pt idx="6733">
                  <c:v>74.801220000000001</c:v>
                </c:pt>
                <c:pt idx="6734">
                  <c:v>74.819050000000004</c:v>
                </c:pt>
                <c:pt idx="6735">
                  <c:v>74.836879999999994</c:v>
                </c:pt>
                <c:pt idx="6736">
                  <c:v>74.854709999999997</c:v>
                </c:pt>
                <c:pt idx="6737">
                  <c:v>74.872550000000004</c:v>
                </c:pt>
                <c:pt idx="6738">
                  <c:v>74.890379999999993</c:v>
                </c:pt>
                <c:pt idx="6739">
                  <c:v>74.90822</c:v>
                </c:pt>
                <c:pt idx="6740">
                  <c:v>74.926060000000007</c:v>
                </c:pt>
                <c:pt idx="6741">
                  <c:v>74.943899999999999</c:v>
                </c:pt>
                <c:pt idx="6742">
                  <c:v>74.961749999999995</c:v>
                </c:pt>
                <c:pt idx="6743">
                  <c:v>74.979590000000002</c:v>
                </c:pt>
                <c:pt idx="6744">
                  <c:v>74.997439999999997</c:v>
                </c:pt>
                <c:pt idx="6745">
                  <c:v>75.015289999999993</c:v>
                </c:pt>
                <c:pt idx="6746">
                  <c:v>75.033140000000003</c:v>
                </c:pt>
                <c:pt idx="6747">
                  <c:v>75.051000000000002</c:v>
                </c:pt>
                <c:pt idx="6748">
                  <c:v>75.068860000000001</c:v>
                </c:pt>
                <c:pt idx="6749">
                  <c:v>75.08672</c:v>
                </c:pt>
                <c:pt idx="6750">
                  <c:v>75.104579999999999</c:v>
                </c:pt>
                <c:pt idx="6751">
                  <c:v>75.122439999999997</c:v>
                </c:pt>
                <c:pt idx="6752">
                  <c:v>75.140299999999996</c:v>
                </c:pt>
                <c:pt idx="6753">
                  <c:v>75.158169999999998</c:v>
                </c:pt>
                <c:pt idx="6754">
                  <c:v>75.17604</c:v>
                </c:pt>
                <c:pt idx="6755">
                  <c:v>75.193920000000006</c:v>
                </c:pt>
                <c:pt idx="6756">
                  <c:v>75.211789999999993</c:v>
                </c:pt>
                <c:pt idx="6757">
                  <c:v>75.229669999999999</c:v>
                </c:pt>
                <c:pt idx="6758">
                  <c:v>75.247540000000001</c:v>
                </c:pt>
                <c:pt idx="6759">
                  <c:v>75.265429999999995</c:v>
                </c:pt>
                <c:pt idx="6760">
                  <c:v>75.28331</c:v>
                </c:pt>
                <c:pt idx="6761">
                  <c:v>75.301190000000005</c:v>
                </c:pt>
                <c:pt idx="6762">
                  <c:v>75.31908</c:v>
                </c:pt>
                <c:pt idx="6763">
                  <c:v>75.336969999999994</c:v>
                </c:pt>
                <c:pt idx="6764">
                  <c:v>75.354860000000002</c:v>
                </c:pt>
                <c:pt idx="6765">
                  <c:v>75.372749999999996</c:v>
                </c:pt>
                <c:pt idx="6766">
                  <c:v>75.390649999999994</c:v>
                </c:pt>
                <c:pt idx="6767">
                  <c:v>75.408550000000005</c:v>
                </c:pt>
                <c:pt idx="6768">
                  <c:v>75.426450000000003</c:v>
                </c:pt>
                <c:pt idx="6769">
                  <c:v>75.444339999999997</c:v>
                </c:pt>
                <c:pt idx="6770">
                  <c:v>75.462249999999997</c:v>
                </c:pt>
                <c:pt idx="6771">
                  <c:v>75.480159999999998</c:v>
                </c:pt>
                <c:pt idx="6772">
                  <c:v>75.498059999999995</c:v>
                </c:pt>
                <c:pt idx="6773">
                  <c:v>75.515979999999999</c:v>
                </c:pt>
                <c:pt idx="6774">
                  <c:v>75.533879999999996</c:v>
                </c:pt>
                <c:pt idx="6775">
                  <c:v>75.5518</c:v>
                </c:pt>
                <c:pt idx="6776">
                  <c:v>75.569720000000004</c:v>
                </c:pt>
                <c:pt idx="6777">
                  <c:v>75.587630000000004</c:v>
                </c:pt>
                <c:pt idx="6778">
                  <c:v>75.605549999999994</c:v>
                </c:pt>
                <c:pt idx="6779">
                  <c:v>75.623469999999998</c:v>
                </c:pt>
                <c:pt idx="6780">
                  <c:v>75.641400000000004</c:v>
                </c:pt>
                <c:pt idx="6781">
                  <c:v>75.659329999999997</c:v>
                </c:pt>
                <c:pt idx="6782">
                  <c:v>75.677260000000004</c:v>
                </c:pt>
                <c:pt idx="6783">
                  <c:v>75.695189999999997</c:v>
                </c:pt>
                <c:pt idx="6784">
                  <c:v>75.713120000000004</c:v>
                </c:pt>
                <c:pt idx="6785">
                  <c:v>75.731059999999999</c:v>
                </c:pt>
                <c:pt idx="6786">
                  <c:v>75.748990000000006</c:v>
                </c:pt>
                <c:pt idx="6787">
                  <c:v>75.766940000000005</c:v>
                </c:pt>
                <c:pt idx="6788">
                  <c:v>75.784880000000001</c:v>
                </c:pt>
                <c:pt idx="6789">
                  <c:v>75.80283</c:v>
                </c:pt>
                <c:pt idx="6790">
                  <c:v>75.820769999999996</c:v>
                </c:pt>
                <c:pt idx="6791">
                  <c:v>75.838710000000006</c:v>
                </c:pt>
                <c:pt idx="6792">
                  <c:v>75.856669999999994</c:v>
                </c:pt>
                <c:pt idx="6793">
                  <c:v>75.874619999999993</c:v>
                </c:pt>
                <c:pt idx="6794">
                  <c:v>75.892579999999995</c:v>
                </c:pt>
                <c:pt idx="6795">
                  <c:v>75.910529999999994</c:v>
                </c:pt>
                <c:pt idx="6796">
                  <c:v>75.928489999999996</c:v>
                </c:pt>
                <c:pt idx="6797">
                  <c:v>75.946449999999999</c:v>
                </c:pt>
                <c:pt idx="6798">
                  <c:v>75.964420000000004</c:v>
                </c:pt>
                <c:pt idx="6799">
                  <c:v>75.982380000000006</c:v>
                </c:pt>
                <c:pt idx="6800">
                  <c:v>76.000349999999997</c:v>
                </c:pt>
                <c:pt idx="6801">
                  <c:v>76.018320000000003</c:v>
                </c:pt>
                <c:pt idx="6802">
                  <c:v>76.036289999999994</c:v>
                </c:pt>
                <c:pt idx="6803">
                  <c:v>76.054259999999999</c:v>
                </c:pt>
                <c:pt idx="6804">
                  <c:v>76.072239999999994</c:v>
                </c:pt>
                <c:pt idx="6805">
                  <c:v>76.090220000000002</c:v>
                </c:pt>
                <c:pt idx="6806">
                  <c:v>76.108199999999997</c:v>
                </c:pt>
                <c:pt idx="6807">
                  <c:v>76.126180000000005</c:v>
                </c:pt>
                <c:pt idx="6808">
                  <c:v>76.144170000000003</c:v>
                </c:pt>
                <c:pt idx="6809">
                  <c:v>76.162149999999997</c:v>
                </c:pt>
                <c:pt idx="6810">
                  <c:v>76.180139999999994</c:v>
                </c:pt>
                <c:pt idx="6811">
                  <c:v>76.198130000000006</c:v>
                </c:pt>
                <c:pt idx="6812">
                  <c:v>76.216130000000007</c:v>
                </c:pt>
                <c:pt idx="6813">
                  <c:v>76.234120000000004</c:v>
                </c:pt>
                <c:pt idx="6814">
                  <c:v>76.252110000000002</c:v>
                </c:pt>
                <c:pt idx="6815">
                  <c:v>76.270110000000003</c:v>
                </c:pt>
                <c:pt idx="6816">
                  <c:v>76.288120000000006</c:v>
                </c:pt>
                <c:pt idx="6817">
                  <c:v>76.306120000000007</c:v>
                </c:pt>
                <c:pt idx="6818">
                  <c:v>76.324129999999997</c:v>
                </c:pt>
                <c:pt idx="6819">
                  <c:v>76.342129999999997</c:v>
                </c:pt>
                <c:pt idx="6820">
                  <c:v>76.360150000000004</c:v>
                </c:pt>
                <c:pt idx="6821">
                  <c:v>76.378150000000005</c:v>
                </c:pt>
                <c:pt idx="6822">
                  <c:v>76.396169999999998</c:v>
                </c:pt>
                <c:pt idx="6823">
                  <c:v>76.414180000000002</c:v>
                </c:pt>
                <c:pt idx="6824">
                  <c:v>76.432209999999998</c:v>
                </c:pt>
                <c:pt idx="6825">
                  <c:v>76.450230000000005</c:v>
                </c:pt>
                <c:pt idx="6826">
                  <c:v>76.468249999999998</c:v>
                </c:pt>
                <c:pt idx="6827">
                  <c:v>76.486270000000005</c:v>
                </c:pt>
                <c:pt idx="6828">
                  <c:v>76.504300000000001</c:v>
                </c:pt>
                <c:pt idx="6829">
                  <c:v>76.522319999999993</c:v>
                </c:pt>
                <c:pt idx="6830">
                  <c:v>76.540360000000007</c:v>
                </c:pt>
                <c:pt idx="6831">
                  <c:v>76.558390000000003</c:v>
                </c:pt>
                <c:pt idx="6832">
                  <c:v>76.576419999999999</c:v>
                </c:pt>
                <c:pt idx="6833">
                  <c:v>76.594470000000001</c:v>
                </c:pt>
                <c:pt idx="6834">
                  <c:v>76.612499999999997</c:v>
                </c:pt>
                <c:pt idx="6835">
                  <c:v>76.630549999999999</c:v>
                </c:pt>
                <c:pt idx="6836">
                  <c:v>76.648589999999999</c:v>
                </c:pt>
                <c:pt idx="6837">
                  <c:v>76.666629999999998</c:v>
                </c:pt>
                <c:pt idx="6838">
                  <c:v>76.68468</c:v>
                </c:pt>
                <c:pt idx="6839">
                  <c:v>76.702740000000006</c:v>
                </c:pt>
                <c:pt idx="6840">
                  <c:v>76.720789999999994</c:v>
                </c:pt>
                <c:pt idx="6841">
                  <c:v>76.738839999999996</c:v>
                </c:pt>
                <c:pt idx="6842">
                  <c:v>76.756900000000002</c:v>
                </c:pt>
                <c:pt idx="6843">
                  <c:v>76.774959999999993</c:v>
                </c:pt>
                <c:pt idx="6844">
                  <c:v>76.793009999999995</c:v>
                </c:pt>
                <c:pt idx="6845">
                  <c:v>76.811080000000004</c:v>
                </c:pt>
                <c:pt idx="6846">
                  <c:v>76.829149999999998</c:v>
                </c:pt>
                <c:pt idx="6847">
                  <c:v>76.847210000000004</c:v>
                </c:pt>
                <c:pt idx="6848">
                  <c:v>76.865279999999998</c:v>
                </c:pt>
                <c:pt idx="6849">
                  <c:v>76.883349999999993</c:v>
                </c:pt>
                <c:pt idx="6850">
                  <c:v>76.901430000000005</c:v>
                </c:pt>
                <c:pt idx="6851">
                  <c:v>76.919499999999999</c:v>
                </c:pt>
                <c:pt idx="6852">
                  <c:v>76.937579999999997</c:v>
                </c:pt>
                <c:pt idx="6853">
                  <c:v>76.955659999999995</c:v>
                </c:pt>
                <c:pt idx="6854">
                  <c:v>76.973740000000006</c:v>
                </c:pt>
                <c:pt idx="6855">
                  <c:v>76.991829999999993</c:v>
                </c:pt>
                <c:pt idx="6856">
                  <c:v>77.009910000000005</c:v>
                </c:pt>
                <c:pt idx="6857">
                  <c:v>77.028000000000006</c:v>
                </c:pt>
                <c:pt idx="6858">
                  <c:v>77.046090000000007</c:v>
                </c:pt>
                <c:pt idx="6859">
                  <c:v>77.064189999999996</c:v>
                </c:pt>
                <c:pt idx="6860">
                  <c:v>77.082279999999997</c:v>
                </c:pt>
                <c:pt idx="6861">
                  <c:v>77.100380000000001</c:v>
                </c:pt>
                <c:pt idx="6862">
                  <c:v>77.118480000000005</c:v>
                </c:pt>
                <c:pt idx="6863">
                  <c:v>77.136570000000006</c:v>
                </c:pt>
                <c:pt idx="6864">
                  <c:v>77.154679999999999</c:v>
                </c:pt>
                <c:pt idx="6865">
                  <c:v>77.172780000000003</c:v>
                </c:pt>
                <c:pt idx="6866">
                  <c:v>77.190899999999999</c:v>
                </c:pt>
                <c:pt idx="6867">
                  <c:v>77.209010000000006</c:v>
                </c:pt>
                <c:pt idx="6868">
                  <c:v>77.227109999999996</c:v>
                </c:pt>
                <c:pt idx="6869">
                  <c:v>77.245230000000006</c:v>
                </c:pt>
                <c:pt idx="6870">
                  <c:v>77.263339999999999</c:v>
                </c:pt>
                <c:pt idx="6871">
                  <c:v>77.281459999999996</c:v>
                </c:pt>
                <c:pt idx="6872">
                  <c:v>77.299580000000006</c:v>
                </c:pt>
                <c:pt idx="6873">
                  <c:v>77.317700000000002</c:v>
                </c:pt>
                <c:pt idx="6874">
                  <c:v>77.335830000000001</c:v>
                </c:pt>
                <c:pt idx="6875">
                  <c:v>77.353960000000001</c:v>
                </c:pt>
                <c:pt idx="6876">
                  <c:v>77.37209</c:v>
                </c:pt>
                <c:pt idx="6877">
                  <c:v>77.390219999999999</c:v>
                </c:pt>
                <c:pt idx="6878">
                  <c:v>77.408349999999999</c:v>
                </c:pt>
                <c:pt idx="6879">
                  <c:v>77.426479999999998</c:v>
                </c:pt>
                <c:pt idx="6880">
                  <c:v>77.444630000000004</c:v>
                </c:pt>
                <c:pt idx="6881">
                  <c:v>77.462760000000003</c:v>
                </c:pt>
                <c:pt idx="6882">
                  <c:v>77.480900000000005</c:v>
                </c:pt>
                <c:pt idx="6883">
                  <c:v>77.499049999999997</c:v>
                </c:pt>
                <c:pt idx="6884">
                  <c:v>77.517200000000003</c:v>
                </c:pt>
                <c:pt idx="6885">
                  <c:v>77.535340000000005</c:v>
                </c:pt>
                <c:pt idx="6886">
                  <c:v>77.553489999999996</c:v>
                </c:pt>
                <c:pt idx="6887">
                  <c:v>77.571650000000005</c:v>
                </c:pt>
                <c:pt idx="6888">
                  <c:v>77.589799999999997</c:v>
                </c:pt>
                <c:pt idx="6889">
                  <c:v>77.607960000000006</c:v>
                </c:pt>
                <c:pt idx="6890">
                  <c:v>77.626109999999997</c:v>
                </c:pt>
                <c:pt idx="6891">
                  <c:v>77.644270000000006</c:v>
                </c:pt>
                <c:pt idx="6892">
                  <c:v>77.662440000000004</c:v>
                </c:pt>
                <c:pt idx="6893">
                  <c:v>77.680599999999998</c:v>
                </c:pt>
                <c:pt idx="6894">
                  <c:v>77.698769999999996</c:v>
                </c:pt>
                <c:pt idx="6895">
                  <c:v>77.716939999999994</c:v>
                </c:pt>
                <c:pt idx="6896">
                  <c:v>77.735110000000006</c:v>
                </c:pt>
                <c:pt idx="6897">
                  <c:v>77.753280000000004</c:v>
                </c:pt>
                <c:pt idx="6898">
                  <c:v>77.771460000000005</c:v>
                </c:pt>
                <c:pt idx="6899">
                  <c:v>77.789630000000002</c:v>
                </c:pt>
                <c:pt idx="6900">
                  <c:v>77.807820000000007</c:v>
                </c:pt>
                <c:pt idx="6901">
                  <c:v>77.825999999999993</c:v>
                </c:pt>
                <c:pt idx="6902">
                  <c:v>77.844179999999994</c:v>
                </c:pt>
                <c:pt idx="6903">
                  <c:v>77.862369999999999</c:v>
                </c:pt>
                <c:pt idx="6904">
                  <c:v>77.880549999999999</c:v>
                </c:pt>
                <c:pt idx="6905">
                  <c:v>77.898750000000007</c:v>
                </c:pt>
                <c:pt idx="6906">
                  <c:v>77.916939999999997</c:v>
                </c:pt>
                <c:pt idx="6907">
                  <c:v>77.935130000000001</c:v>
                </c:pt>
                <c:pt idx="6908">
                  <c:v>77.953329999999994</c:v>
                </c:pt>
                <c:pt idx="6909">
                  <c:v>77.971530000000001</c:v>
                </c:pt>
                <c:pt idx="6910">
                  <c:v>77.989729999999994</c:v>
                </c:pt>
                <c:pt idx="6911">
                  <c:v>78.007930000000002</c:v>
                </c:pt>
                <c:pt idx="6912">
                  <c:v>78.026139999999998</c:v>
                </c:pt>
                <c:pt idx="6913">
                  <c:v>78.044349999999994</c:v>
                </c:pt>
                <c:pt idx="6914">
                  <c:v>78.062560000000005</c:v>
                </c:pt>
                <c:pt idx="6915">
                  <c:v>78.080770000000001</c:v>
                </c:pt>
                <c:pt idx="6916">
                  <c:v>78.098979999999997</c:v>
                </c:pt>
                <c:pt idx="6917">
                  <c:v>78.117199999999997</c:v>
                </c:pt>
                <c:pt idx="6918">
                  <c:v>78.135409999999993</c:v>
                </c:pt>
                <c:pt idx="6919">
                  <c:v>78.153639999999996</c:v>
                </c:pt>
                <c:pt idx="6920">
                  <c:v>78.171859999999995</c:v>
                </c:pt>
                <c:pt idx="6921">
                  <c:v>78.190089999999998</c:v>
                </c:pt>
                <c:pt idx="6922">
                  <c:v>78.208309999999997</c:v>
                </c:pt>
                <c:pt idx="6923">
                  <c:v>78.22654</c:v>
                </c:pt>
                <c:pt idx="6924">
                  <c:v>78.244770000000003</c:v>
                </c:pt>
                <c:pt idx="6925">
                  <c:v>78.263000000000005</c:v>
                </c:pt>
                <c:pt idx="6926">
                  <c:v>78.281229999999994</c:v>
                </c:pt>
                <c:pt idx="6927">
                  <c:v>78.299480000000003</c:v>
                </c:pt>
                <c:pt idx="6928">
                  <c:v>78.317719999999994</c:v>
                </c:pt>
                <c:pt idx="6929">
                  <c:v>78.335949999999997</c:v>
                </c:pt>
                <c:pt idx="6930">
                  <c:v>78.354200000000006</c:v>
                </c:pt>
                <c:pt idx="6931">
                  <c:v>78.372439999999997</c:v>
                </c:pt>
                <c:pt idx="6932">
                  <c:v>78.390690000000006</c:v>
                </c:pt>
                <c:pt idx="6933">
                  <c:v>78.408940000000001</c:v>
                </c:pt>
                <c:pt idx="6934">
                  <c:v>78.427189999999996</c:v>
                </c:pt>
                <c:pt idx="6935">
                  <c:v>78.445449999999994</c:v>
                </c:pt>
                <c:pt idx="6936">
                  <c:v>78.463710000000006</c:v>
                </c:pt>
                <c:pt idx="6937">
                  <c:v>78.481960000000001</c:v>
                </c:pt>
                <c:pt idx="6938">
                  <c:v>78.500219999999999</c:v>
                </c:pt>
                <c:pt idx="6939">
                  <c:v>78.51849</c:v>
                </c:pt>
                <c:pt idx="6940">
                  <c:v>78.536749999999998</c:v>
                </c:pt>
                <c:pt idx="6941">
                  <c:v>78.555019999999999</c:v>
                </c:pt>
                <c:pt idx="6942">
                  <c:v>78.57329</c:v>
                </c:pt>
                <c:pt idx="6943">
                  <c:v>78.591560000000001</c:v>
                </c:pt>
                <c:pt idx="6944">
                  <c:v>78.609830000000002</c:v>
                </c:pt>
                <c:pt idx="6945">
                  <c:v>78.628110000000007</c:v>
                </c:pt>
                <c:pt idx="6946">
                  <c:v>78.646389999999997</c:v>
                </c:pt>
                <c:pt idx="6947">
                  <c:v>78.664670000000001</c:v>
                </c:pt>
                <c:pt idx="6948">
                  <c:v>78.682950000000005</c:v>
                </c:pt>
                <c:pt idx="6949">
                  <c:v>78.701229999999995</c:v>
                </c:pt>
                <c:pt idx="6950">
                  <c:v>78.719520000000003</c:v>
                </c:pt>
                <c:pt idx="6951">
                  <c:v>78.737809999999996</c:v>
                </c:pt>
                <c:pt idx="6952">
                  <c:v>78.756100000000004</c:v>
                </c:pt>
                <c:pt idx="6953">
                  <c:v>78.774389999999997</c:v>
                </c:pt>
                <c:pt idx="6954">
                  <c:v>78.792680000000004</c:v>
                </c:pt>
                <c:pt idx="6955">
                  <c:v>78.810980000000001</c:v>
                </c:pt>
                <c:pt idx="6956">
                  <c:v>78.829279999999997</c:v>
                </c:pt>
                <c:pt idx="6957">
                  <c:v>78.847579999999994</c:v>
                </c:pt>
                <c:pt idx="6958">
                  <c:v>78.865880000000004</c:v>
                </c:pt>
                <c:pt idx="6959">
                  <c:v>78.884190000000004</c:v>
                </c:pt>
                <c:pt idx="6960">
                  <c:v>78.902500000000003</c:v>
                </c:pt>
                <c:pt idx="6961">
                  <c:v>78.920810000000003</c:v>
                </c:pt>
                <c:pt idx="6962">
                  <c:v>78.939120000000003</c:v>
                </c:pt>
                <c:pt idx="6963">
                  <c:v>78.957430000000002</c:v>
                </c:pt>
                <c:pt idx="6964">
                  <c:v>78.975750000000005</c:v>
                </c:pt>
                <c:pt idx="6965">
                  <c:v>78.994060000000005</c:v>
                </c:pt>
                <c:pt idx="6966">
                  <c:v>79.012379999999993</c:v>
                </c:pt>
                <c:pt idx="6967">
                  <c:v>79.030709999999999</c:v>
                </c:pt>
                <c:pt idx="6968">
                  <c:v>79.049030000000002</c:v>
                </c:pt>
                <c:pt idx="6969">
                  <c:v>79.067350000000005</c:v>
                </c:pt>
                <c:pt idx="6970">
                  <c:v>79.08569</c:v>
                </c:pt>
                <c:pt idx="6971">
                  <c:v>79.104010000000002</c:v>
                </c:pt>
                <c:pt idx="6972">
                  <c:v>79.122339999999994</c:v>
                </c:pt>
                <c:pt idx="6973">
                  <c:v>79.140690000000006</c:v>
                </c:pt>
                <c:pt idx="6974">
                  <c:v>79.159019999999998</c:v>
                </c:pt>
                <c:pt idx="6975">
                  <c:v>79.177359999999993</c:v>
                </c:pt>
                <c:pt idx="6976">
                  <c:v>79.195700000000002</c:v>
                </c:pt>
                <c:pt idx="6977">
                  <c:v>79.214039999999997</c:v>
                </c:pt>
                <c:pt idx="6978">
                  <c:v>79.232389999999995</c:v>
                </c:pt>
                <c:pt idx="6979">
                  <c:v>79.250739999999993</c:v>
                </c:pt>
                <c:pt idx="6980">
                  <c:v>79.269090000000006</c:v>
                </c:pt>
                <c:pt idx="6981">
                  <c:v>79.287440000000004</c:v>
                </c:pt>
                <c:pt idx="6982">
                  <c:v>79.305790000000002</c:v>
                </c:pt>
                <c:pt idx="6983">
                  <c:v>79.324150000000003</c:v>
                </c:pt>
                <c:pt idx="6984">
                  <c:v>79.342510000000004</c:v>
                </c:pt>
                <c:pt idx="6985">
                  <c:v>79.360870000000006</c:v>
                </c:pt>
                <c:pt idx="6986">
                  <c:v>79.379230000000007</c:v>
                </c:pt>
                <c:pt idx="6987">
                  <c:v>79.397589999999994</c:v>
                </c:pt>
                <c:pt idx="6988">
                  <c:v>79.415959999999998</c:v>
                </c:pt>
                <c:pt idx="6989">
                  <c:v>79.434330000000003</c:v>
                </c:pt>
                <c:pt idx="6990">
                  <c:v>79.452699999999993</c:v>
                </c:pt>
                <c:pt idx="6991">
                  <c:v>79.471080000000001</c:v>
                </c:pt>
                <c:pt idx="6992">
                  <c:v>79.489450000000005</c:v>
                </c:pt>
                <c:pt idx="6993">
                  <c:v>79.507829999999998</c:v>
                </c:pt>
                <c:pt idx="6994">
                  <c:v>79.526210000000006</c:v>
                </c:pt>
                <c:pt idx="6995">
                  <c:v>79.544589999999999</c:v>
                </c:pt>
                <c:pt idx="6996">
                  <c:v>79.562970000000007</c:v>
                </c:pt>
                <c:pt idx="6997">
                  <c:v>79.581360000000004</c:v>
                </c:pt>
                <c:pt idx="6998">
                  <c:v>79.59975</c:v>
                </c:pt>
                <c:pt idx="6999">
                  <c:v>79.618129999999994</c:v>
                </c:pt>
                <c:pt idx="7000">
                  <c:v>79.636529999999993</c:v>
                </c:pt>
                <c:pt idx="7001">
                  <c:v>79.654920000000004</c:v>
                </c:pt>
                <c:pt idx="7002">
                  <c:v>79.673320000000004</c:v>
                </c:pt>
                <c:pt idx="7003">
                  <c:v>79.691720000000004</c:v>
                </c:pt>
                <c:pt idx="7004">
                  <c:v>79.710120000000003</c:v>
                </c:pt>
                <c:pt idx="7005">
                  <c:v>79.728520000000003</c:v>
                </c:pt>
                <c:pt idx="7006">
                  <c:v>79.746930000000006</c:v>
                </c:pt>
                <c:pt idx="7007">
                  <c:v>79.765339999999995</c:v>
                </c:pt>
                <c:pt idx="7008">
                  <c:v>79.783739999999995</c:v>
                </c:pt>
                <c:pt idx="7009">
                  <c:v>79.802149999999997</c:v>
                </c:pt>
                <c:pt idx="7010">
                  <c:v>79.82056</c:v>
                </c:pt>
                <c:pt idx="7011">
                  <c:v>79.838980000000006</c:v>
                </c:pt>
                <c:pt idx="7012">
                  <c:v>79.857399999999998</c:v>
                </c:pt>
                <c:pt idx="7013">
                  <c:v>79.875820000000004</c:v>
                </c:pt>
                <c:pt idx="7014">
                  <c:v>79.894239999999996</c:v>
                </c:pt>
                <c:pt idx="7015">
                  <c:v>79.912670000000006</c:v>
                </c:pt>
                <c:pt idx="7016">
                  <c:v>79.931089999999998</c:v>
                </c:pt>
                <c:pt idx="7017">
                  <c:v>79.949520000000007</c:v>
                </c:pt>
                <c:pt idx="7018">
                  <c:v>79.967950000000002</c:v>
                </c:pt>
                <c:pt idx="7019">
                  <c:v>79.986379999999997</c:v>
                </c:pt>
                <c:pt idx="7020">
                  <c:v>80.004819999999995</c:v>
                </c:pt>
                <c:pt idx="7021">
                  <c:v>80.023250000000004</c:v>
                </c:pt>
                <c:pt idx="7022">
                  <c:v>80.041690000000003</c:v>
                </c:pt>
                <c:pt idx="7023">
                  <c:v>80.060130000000001</c:v>
                </c:pt>
                <c:pt idx="7024">
                  <c:v>80.078580000000002</c:v>
                </c:pt>
                <c:pt idx="7025">
                  <c:v>80.097020000000001</c:v>
                </c:pt>
                <c:pt idx="7026">
                  <c:v>80.115470000000002</c:v>
                </c:pt>
                <c:pt idx="7027">
                  <c:v>80.133920000000003</c:v>
                </c:pt>
                <c:pt idx="7028">
                  <c:v>80.152370000000005</c:v>
                </c:pt>
                <c:pt idx="7029">
                  <c:v>80.170829999999995</c:v>
                </c:pt>
                <c:pt idx="7030">
                  <c:v>80.18929</c:v>
                </c:pt>
                <c:pt idx="7031">
                  <c:v>80.207740000000001</c:v>
                </c:pt>
                <c:pt idx="7032">
                  <c:v>80.226200000000006</c:v>
                </c:pt>
                <c:pt idx="7033">
                  <c:v>80.244669999999999</c:v>
                </c:pt>
                <c:pt idx="7034">
                  <c:v>80.263130000000004</c:v>
                </c:pt>
                <c:pt idx="7035">
                  <c:v>80.281589999999994</c:v>
                </c:pt>
                <c:pt idx="7036">
                  <c:v>80.300060000000002</c:v>
                </c:pt>
                <c:pt idx="7037">
                  <c:v>80.318529999999996</c:v>
                </c:pt>
                <c:pt idx="7038">
                  <c:v>80.337010000000006</c:v>
                </c:pt>
                <c:pt idx="7039">
                  <c:v>80.35548</c:v>
                </c:pt>
                <c:pt idx="7040">
                  <c:v>80.373959999999997</c:v>
                </c:pt>
                <c:pt idx="7041">
                  <c:v>80.392439999999993</c:v>
                </c:pt>
                <c:pt idx="7042">
                  <c:v>80.410920000000004</c:v>
                </c:pt>
                <c:pt idx="7043">
                  <c:v>80.429410000000004</c:v>
                </c:pt>
                <c:pt idx="7044">
                  <c:v>80.447890000000001</c:v>
                </c:pt>
                <c:pt idx="7045">
                  <c:v>80.466380000000001</c:v>
                </c:pt>
                <c:pt idx="7046">
                  <c:v>80.484870000000001</c:v>
                </c:pt>
                <c:pt idx="7047">
                  <c:v>80.503360000000001</c:v>
                </c:pt>
                <c:pt idx="7048">
                  <c:v>80.521850000000001</c:v>
                </c:pt>
                <c:pt idx="7049">
                  <c:v>80.540350000000004</c:v>
                </c:pt>
                <c:pt idx="7050">
                  <c:v>80.558850000000007</c:v>
                </c:pt>
                <c:pt idx="7051">
                  <c:v>80.577349999999996</c:v>
                </c:pt>
                <c:pt idx="7052">
                  <c:v>80.595849999999999</c:v>
                </c:pt>
                <c:pt idx="7053">
                  <c:v>80.614360000000005</c:v>
                </c:pt>
                <c:pt idx="7054">
                  <c:v>80.632869999999997</c:v>
                </c:pt>
                <c:pt idx="7055">
                  <c:v>80.65137</c:v>
                </c:pt>
                <c:pt idx="7056">
                  <c:v>80.669880000000006</c:v>
                </c:pt>
                <c:pt idx="7057">
                  <c:v>80.688400000000001</c:v>
                </c:pt>
                <c:pt idx="7058">
                  <c:v>80.706909999999993</c:v>
                </c:pt>
                <c:pt idx="7059">
                  <c:v>80.725430000000003</c:v>
                </c:pt>
                <c:pt idx="7060">
                  <c:v>80.743949999999998</c:v>
                </c:pt>
                <c:pt idx="7061">
                  <c:v>80.762469999999993</c:v>
                </c:pt>
                <c:pt idx="7062">
                  <c:v>80.781000000000006</c:v>
                </c:pt>
                <c:pt idx="7063">
                  <c:v>80.799520000000001</c:v>
                </c:pt>
                <c:pt idx="7064">
                  <c:v>80.818049999999999</c:v>
                </c:pt>
                <c:pt idx="7065">
                  <c:v>80.836579999999998</c:v>
                </c:pt>
                <c:pt idx="7066">
                  <c:v>80.855109999999996</c:v>
                </c:pt>
                <c:pt idx="7067">
                  <c:v>80.873649999999998</c:v>
                </c:pt>
                <c:pt idx="7068">
                  <c:v>80.892179999999996</c:v>
                </c:pt>
                <c:pt idx="7069">
                  <c:v>80.910719999999998</c:v>
                </c:pt>
                <c:pt idx="7070">
                  <c:v>80.929259999999999</c:v>
                </c:pt>
                <c:pt idx="7071">
                  <c:v>80.947810000000004</c:v>
                </c:pt>
                <c:pt idx="7072">
                  <c:v>80.966350000000006</c:v>
                </c:pt>
                <c:pt idx="7073">
                  <c:v>80.984899999999996</c:v>
                </c:pt>
                <c:pt idx="7074">
                  <c:v>81.003450000000001</c:v>
                </c:pt>
                <c:pt idx="7075">
                  <c:v>81.022000000000006</c:v>
                </c:pt>
                <c:pt idx="7076">
                  <c:v>81.040549999999996</c:v>
                </c:pt>
                <c:pt idx="7077">
                  <c:v>81.059110000000004</c:v>
                </c:pt>
                <c:pt idx="7078">
                  <c:v>81.077669999999998</c:v>
                </c:pt>
                <c:pt idx="7079">
                  <c:v>81.096230000000006</c:v>
                </c:pt>
                <c:pt idx="7080">
                  <c:v>81.114789999999999</c:v>
                </c:pt>
                <c:pt idx="7081">
                  <c:v>81.133349999999993</c:v>
                </c:pt>
                <c:pt idx="7082">
                  <c:v>81.151920000000004</c:v>
                </c:pt>
                <c:pt idx="7083">
                  <c:v>81.170490000000001</c:v>
                </c:pt>
                <c:pt idx="7084">
                  <c:v>81.189059999999998</c:v>
                </c:pt>
                <c:pt idx="7085">
                  <c:v>81.207629999999995</c:v>
                </c:pt>
                <c:pt idx="7086">
                  <c:v>81.226200000000006</c:v>
                </c:pt>
                <c:pt idx="7087">
                  <c:v>81.244780000000006</c:v>
                </c:pt>
                <c:pt idx="7088">
                  <c:v>81.263369999999995</c:v>
                </c:pt>
                <c:pt idx="7089">
                  <c:v>81.281940000000006</c:v>
                </c:pt>
                <c:pt idx="7090">
                  <c:v>81.300529999999995</c:v>
                </c:pt>
                <c:pt idx="7091">
                  <c:v>81.319109999999995</c:v>
                </c:pt>
                <c:pt idx="7092">
                  <c:v>81.337699999999998</c:v>
                </c:pt>
                <c:pt idx="7093">
                  <c:v>81.356290000000001</c:v>
                </c:pt>
                <c:pt idx="7094">
                  <c:v>81.374889999999994</c:v>
                </c:pt>
                <c:pt idx="7095">
                  <c:v>81.393479999999997</c:v>
                </c:pt>
                <c:pt idx="7096">
                  <c:v>81.41207</c:v>
                </c:pt>
                <c:pt idx="7097">
                  <c:v>81.430670000000006</c:v>
                </c:pt>
                <c:pt idx="7098">
                  <c:v>81.449269999999999</c:v>
                </c:pt>
                <c:pt idx="7099">
                  <c:v>81.467870000000005</c:v>
                </c:pt>
                <c:pt idx="7100">
                  <c:v>81.48648</c:v>
                </c:pt>
                <c:pt idx="7101">
                  <c:v>81.505089999999996</c:v>
                </c:pt>
                <c:pt idx="7102">
                  <c:v>81.523700000000005</c:v>
                </c:pt>
                <c:pt idx="7103">
                  <c:v>81.542299999999997</c:v>
                </c:pt>
                <c:pt idx="7104">
                  <c:v>81.560919999999996</c:v>
                </c:pt>
                <c:pt idx="7105">
                  <c:v>81.579539999999994</c:v>
                </c:pt>
                <c:pt idx="7106">
                  <c:v>81.598150000000004</c:v>
                </c:pt>
                <c:pt idx="7107">
                  <c:v>81.616770000000002</c:v>
                </c:pt>
                <c:pt idx="7108">
                  <c:v>81.635390000000001</c:v>
                </c:pt>
                <c:pt idx="7109">
                  <c:v>81.65401</c:v>
                </c:pt>
                <c:pt idx="7110">
                  <c:v>81.672650000000004</c:v>
                </c:pt>
                <c:pt idx="7111">
                  <c:v>81.691270000000003</c:v>
                </c:pt>
                <c:pt idx="7112">
                  <c:v>81.709900000000005</c:v>
                </c:pt>
                <c:pt idx="7113">
                  <c:v>81.728530000000006</c:v>
                </c:pt>
                <c:pt idx="7114">
                  <c:v>81.747169999999997</c:v>
                </c:pt>
                <c:pt idx="7115">
                  <c:v>81.765810000000002</c:v>
                </c:pt>
                <c:pt idx="7116">
                  <c:v>81.784450000000007</c:v>
                </c:pt>
                <c:pt idx="7117">
                  <c:v>81.803089999999997</c:v>
                </c:pt>
                <c:pt idx="7118">
                  <c:v>81.821719999999999</c:v>
                </c:pt>
                <c:pt idx="7119">
                  <c:v>81.840369999999993</c:v>
                </c:pt>
                <c:pt idx="7120">
                  <c:v>81.859020000000001</c:v>
                </c:pt>
                <c:pt idx="7121">
                  <c:v>81.877669999999995</c:v>
                </c:pt>
                <c:pt idx="7122">
                  <c:v>81.896320000000003</c:v>
                </c:pt>
                <c:pt idx="7123">
                  <c:v>81.914969999999997</c:v>
                </c:pt>
                <c:pt idx="7124">
                  <c:v>81.933629999999994</c:v>
                </c:pt>
                <c:pt idx="7125">
                  <c:v>81.952290000000005</c:v>
                </c:pt>
                <c:pt idx="7126">
                  <c:v>81.970950000000002</c:v>
                </c:pt>
                <c:pt idx="7127">
                  <c:v>81.989609999999999</c:v>
                </c:pt>
                <c:pt idx="7128">
                  <c:v>82.008269999999996</c:v>
                </c:pt>
                <c:pt idx="7129">
                  <c:v>82.026939999999996</c:v>
                </c:pt>
                <c:pt idx="7130">
                  <c:v>82.045609999999996</c:v>
                </c:pt>
                <c:pt idx="7131">
                  <c:v>82.064279999999997</c:v>
                </c:pt>
                <c:pt idx="7132">
                  <c:v>82.082949999999997</c:v>
                </c:pt>
                <c:pt idx="7133">
                  <c:v>82.101619999999997</c:v>
                </c:pt>
                <c:pt idx="7134">
                  <c:v>82.1203</c:v>
                </c:pt>
                <c:pt idx="7135">
                  <c:v>82.138980000000004</c:v>
                </c:pt>
                <c:pt idx="7136">
                  <c:v>82.157660000000007</c:v>
                </c:pt>
                <c:pt idx="7137">
                  <c:v>82.176349999999999</c:v>
                </c:pt>
                <c:pt idx="7138">
                  <c:v>82.195030000000003</c:v>
                </c:pt>
                <c:pt idx="7139">
                  <c:v>82.213710000000006</c:v>
                </c:pt>
                <c:pt idx="7140">
                  <c:v>82.232410000000002</c:v>
                </c:pt>
                <c:pt idx="7141">
                  <c:v>82.251099999999994</c:v>
                </c:pt>
                <c:pt idx="7142">
                  <c:v>82.26979</c:v>
                </c:pt>
                <c:pt idx="7143">
                  <c:v>82.288489999999996</c:v>
                </c:pt>
                <c:pt idx="7144">
                  <c:v>82.307190000000006</c:v>
                </c:pt>
                <c:pt idx="7145">
                  <c:v>82.325890000000001</c:v>
                </c:pt>
                <c:pt idx="7146">
                  <c:v>82.344589999999997</c:v>
                </c:pt>
                <c:pt idx="7147">
                  <c:v>82.363299999999995</c:v>
                </c:pt>
                <c:pt idx="7148">
                  <c:v>82.382000000000005</c:v>
                </c:pt>
                <c:pt idx="7149">
                  <c:v>82.400710000000004</c:v>
                </c:pt>
                <c:pt idx="7150">
                  <c:v>82.419420000000002</c:v>
                </c:pt>
                <c:pt idx="7151">
                  <c:v>82.438130000000001</c:v>
                </c:pt>
                <c:pt idx="7152">
                  <c:v>82.456850000000003</c:v>
                </c:pt>
                <c:pt idx="7153">
                  <c:v>82.475560000000002</c:v>
                </c:pt>
                <c:pt idx="7154">
                  <c:v>82.494290000000007</c:v>
                </c:pt>
                <c:pt idx="7155">
                  <c:v>82.513009999999994</c:v>
                </c:pt>
                <c:pt idx="7156">
                  <c:v>82.531729999999996</c:v>
                </c:pt>
                <c:pt idx="7157">
                  <c:v>82.550449999999998</c:v>
                </c:pt>
                <c:pt idx="7158">
                  <c:v>82.569180000000003</c:v>
                </c:pt>
                <c:pt idx="7159">
                  <c:v>82.587909999999994</c:v>
                </c:pt>
                <c:pt idx="7160">
                  <c:v>82.606639999999999</c:v>
                </c:pt>
                <c:pt idx="7161">
                  <c:v>82.625380000000007</c:v>
                </c:pt>
                <c:pt idx="7162">
                  <c:v>82.644120000000001</c:v>
                </c:pt>
                <c:pt idx="7163">
                  <c:v>82.662859999999995</c:v>
                </c:pt>
                <c:pt idx="7164">
                  <c:v>82.68159</c:v>
                </c:pt>
                <c:pt idx="7165">
                  <c:v>82.700339999999997</c:v>
                </c:pt>
                <c:pt idx="7166">
                  <c:v>82.719089999999994</c:v>
                </c:pt>
                <c:pt idx="7167">
                  <c:v>82.737830000000002</c:v>
                </c:pt>
                <c:pt idx="7168">
                  <c:v>82.75658</c:v>
                </c:pt>
                <c:pt idx="7169">
                  <c:v>82.775329999999997</c:v>
                </c:pt>
                <c:pt idx="7170">
                  <c:v>82.794079999999994</c:v>
                </c:pt>
                <c:pt idx="7171">
                  <c:v>82.812839999999994</c:v>
                </c:pt>
                <c:pt idx="7172">
                  <c:v>82.831599999999995</c:v>
                </c:pt>
                <c:pt idx="7173">
                  <c:v>82.850359999999995</c:v>
                </c:pt>
                <c:pt idx="7174">
                  <c:v>82.869119999999995</c:v>
                </c:pt>
                <c:pt idx="7175">
                  <c:v>82.887889999999999</c:v>
                </c:pt>
                <c:pt idx="7176">
                  <c:v>82.906649999999999</c:v>
                </c:pt>
                <c:pt idx="7177">
                  <c:v>82.925420000000003</c:v>
                </c:pt>
                <c:pt idx="7178">
                  <c:v>82.944190000000006</c:v>
                </c:pt>
                <c:pt idx="7179">
                  <c:v>82.962959999999995</c:v>
                </c:pt>
                <c:pt idx="7180">
                  <c:v>82.981740000000002</c:v>
                </c:pt>
                <c:pt idx="7181">
                  <c:v>83.000510000000006</c:v>
                </c:pt>
                <c:pt idx="7182">
                  <c:v>83.019289999999998</c:v>
                </c:pt>
                <c:pt idx="7183">
                  <c:v>83.038070000000005</c:v>
                </c:pt>
                <c:pt idx="7184">
                  <c:v>83.056849999999997</c:v>
                </c:pt>
                <c:pt idx="7185">
                  <c:v>83.075640000000007</c:v>
                </c:pt>
                <c:pt idx="7186">
                  <c:v>83.094430000000003</c:v>
                </c:pt>
                <c:pt idx="7187">
                  <c:v>83.113209999999995</c:v>
                </c:pt>
                <c:pt idx="7188">
                  <c:v>83.132009999999994</c:v>
                </c:pt>
                <c:pt idx="7189">
                  <c:v>83.150800000000004</c:v>
                </c:pt>
                <c:pt idx="7190">
                  <c:v>83.169589999999999</c:v>
                </c:pt>
                <c:pt idx="7191">
                  <c:v>83.188389999999998</c:v>
                </c:pt>
                <c:pt idx="7192">
                  <c:v>83.2072</c:v>
                </c:pt>
                <c:pt idx="7193">
                  <c:v>83.225999999999999</c:v>
                </c:pt>
                <c:pt idx="7194">
                  <c:v>83.244799999999998</c:v>
                </c:pt>
                <c:pt idx="7195">
                  <c:v>83.26361</c:v>
                </c:pt>
                <c:pt idx="7196">
                  <c:v>83.282420000000002</c:v>
                </c:pt>
                <c:pt idx="7197">
                  <c:v>83.301230000000004</c:v>
                </c:pt>
                <c:pt idx="7198">
                  <c:v>83.320040000000006</c:v>
                </c:pt>
                <c:pt idx="7199">
                  <c:v>83.338849999999994</c:v>
                </c:pt>
                <c:pt idx="7200">
                  <c:v>83.357669999999999</c:v>
                </c:pt>
                <c:pt idx="7201">
                  <c:v>83.376499999999993</c:v>
                </c:pt>
                <c:pt idx="7202">
                  <c:v>83.395309999999995</c:v>
                </c:pt>
                <c:pt idx="7203">
                  <c:v>83.414140000000003</c:v>
                </c:pt>
                <c:pt idx="7204">
                  <c:v>83.432959999999994</c:v>
                </c:pt>
                <c:pt idx="7205">
                  <c:v>83.451790000000003</c:v>
                </c:pt>
                <c:pt idx="7206">
                  <c:v>83.470619999999997</c:v>
                </c:pt>
                <c:pt idx="7207">
                  <c:v>83.489450000000005</c:v>
                </c:pt>
                <c:pt idx="7208">
                  <c:v>83.508290000000002</c:v>
                </c:pt>
                <c:pt idx="7209">
                  <c:v>83.527119999999996</c:v>
                </c:pt>
                <c:pt idx="7210">
                  <c:v>83.545959999999994</c:v>
                </c:pt>
                <c:pt idx="7211">
                  <c:v>83.564800000000005</c:v>
                </c:pt>
                <c:pt idx="7212">
                  <c:v>83.583640000000003</c:v>
                </c:pt>
                <c:pt idx="7213">
                  <c:v>83.602490000000003</c:v>
                </c:pt>
                <c:pt idx="7214">
                  <c:v>83.621340000000004</c:v>
                </c:pt>
                <c:pt idx="7215">
                  <c:v>83.640180000000001</c:v>
                </c:pt>
                <c:pt idx="7216">
                  <c:v>83.659030000000001</c:v>
                </c:pt>
                <c:pt idx="7217">
                  <c:v>83.677890000000005</c:v>
                </c:pt>
                <c:pt idx="7218">
                  <c:v>83.696749999999994</c:v>
                </c:pt>
                <c:pt idx="7219">
                  <c:v>83.715599999999995</c:v>
                </c:pt>
                <c:pt idx="7220">
                  <c:v>83.734459999999999</c:v>
                </c:pt>
                <c:pt idx="7221">
                  <c:v>83.753320000000002</c:v>
                </c:pt>
                <c:pt idx="7222">
                  <c:v>83.772189999999995</c:v>
                </c:pt>
                <c:pt idx="7223">
                  <c:v>83.791049999999998</c:v>
                </c:pt>
                <c:pt idx="7224">
                  <c:v>83.809920000000005</c:v>
                </c:pt>
                <c:pt idx="7225">
                  <c:v>83.828789999999998</c:v>
                </c:pt>
                <c:pt idx="7226">
                  <c:v>83.847660000000005</c:v>
                </c:pt>
                <c:pt idx="7227">
                  <c:v>83.866540000000001</c:v>
                </c:pt>
                <c:pt idx="7228">
                  <c:v>83.885409999999993</c:v>
                </c:pt>
                <c:pt idx="7229">
                  <c:v>83.904290000000003</c:v>
                </c:pt>
                <c:pt idx="7230">
                  <c:v>83.923169999999999</c:v>
                </c:pt>
                <c:pt idx="7231">
                  <c:v>83.942049999999995</c:v>
                </c:pt>
                <c:pt idx="7232">
                  <c:v>83.960939999999994</c:v>
                </c:pt>
                <c:pt idx="7233">
                  <c:v>83.979830000000007</c:v>
                </c:pt>
                <c:pt idx="7234">
                  <c:v>83.998720000000006</c:v>
                </c:pt>
                <c:pt idx="7235">
                  <c:v>84.017610000000005</c:v>
                </c:pt>
                <c:pt idx="7236">
                  <c:v>84.036500000000004</c:v>
                </c:pt>
                <c:pt idx="7237">
                  <c:v>84.055400000000006</c:v>
                </c:pt>
                <c:pt idx="7238">
                  <c:v>84.074299999999994</c:v>
                </c:pt>
                <c:pt idx="7239">
                  <c:v>84.093190000000007</c:v>
                </c:pt>
                <c:pt idx="7240">
                  <c:v>84.112099999999998</c:v>
                </c:pt>
                <c:pt idx="7241">
                  <c:v>84.131</c:v>
                </c:pt>
                <c:pt idx="7242">
                  <c:v>84.149910000000006</c:v>
                </c:pt>
                <c:pt idx="7243">
                  <c:v>84.168819999999997</c:v>
                </c:pt>
                <c:pt idx="7244">
                  <c:v>84.187730000000002</c:v>
                </c:pt>
                <c:pt idx="7245">
                  <c:v>84.206639999999993</c:v>
                </c:pt>
                <c:pt idx="7246">
                  <c:v>84.225560000000002</c:v>
                </c:pt>
                <c:pt idx="7247">
                  <c:v>84.244470000000007</c:v>
                </c:pt>
                <c:pt idx="7248">
                  <c:v>84.263390000000001</c:v>
                </c:pt>
                <c:pt idx="7249">
                  <c:v>84.282309999999995</c:v>
                </c:pt>
                <c:pt idx="7250">
                  <c:v>84.301230000000004</c:v>
                </c:pt>
                <c:pt idx="7251">
                  <c:v>84.320160000000001</c:v>
                </c:pt>
                <c:pt idx="7252">
                  <c:v>84.339089999999999</c:v>
                </c:pt>
                <c:pt idx="7253">
                  <c:v>84.358019999999996</c:v>
                </c:pt>
                <c:pt idx="7254">
                  <c:v>84.376949999999994</c:v>
                </c:pt>
                <c:pt idx="7255">
                  <c:v>84.395880000000005</c:v>
                </c:pt>
                <c:pt idx="7256">
                  <c:v>84.414820000000006</c:v>
                </c:pt>
                <c:pt idx="7257">
                  <c:v>84.433750000000003</c:v>
                </c:pt>
                <c:pt idx="7258">
                  <c:v>84.452699999999993</c:v>
                </c:pt>
                <c:pt idx="7259">
                  <c:v>84.471639999999994</c:v>
                </c:pt>
                <c:pt idx="7260">
                  <c:v>84.490589999999997</c:v>
                </c:pt>
                <c:pt idx="7261">
                  <c:v>84.509529999999998</c:v>
                </c:pt>
                <c:pt idx="7262">
                  <c:v>84.528480000000002</c:v>
                </c:pt>
                <c:pt idx="7263">
                  <c:v>84.547430000000006</c:v>
                </c:pt>
                <c:pt idx="7264">
                  <c:v>84.566379999999995</c:v>
                </c:pt>
                <c:pt idx="7265">
                  <c:v>84.585329999999999</c:v>
                </c:pt>
                <c:pt idx="7266">
                  <c:v>84.604290000000006</c:v>
                </c:pt>
                <c:pt idx="7267">
                  <c:v>84.623249999999999</c:v>
                </c:pt>
                <c:pt idx="7268">
                  <c:v>84.642219999999995</c:v>
                </c:pt>
                <c:pt idx="7269">
                  <c:v>84.661180000000002</c:v>
                </c:pt>
                <c:pt idx="7270">
                  <c:v>84.680149999999998</c:v>
                </c:pt>
                <c:pt idx="7271">
                  <c:v>84.699110000000005</c:v>
                </c:pt>
                <c:pt idx="7272">
                  <c:v>84.718090000000004</c:v>
                </c:pt>
                <c:pt idx="7273">
                  <c:v>84.737049999999996</c:v>
                </c:pt>
                <c:pt idx="7274">
                  <c:v>84.756029999999996</c:v>
                </c:pt>
                <c:pt idx="7275">
                  <c:v>84.775009999999995</c:v>
                </c:pt>
                <c:pt idx="7276">
                  <c:v>84.793980000000005</c:v>
                </c:pt>
                <c:pt idx="7277">
                  <c:v>84.812970000000007</c:v>
                </c:pt>
                <c:pt idx="7278">
                  <c:v>84.831950000000006</c:v>
                </c:pt>
                <c:pt idx="7279">
                  <c:v>84.850939999999994</c:v>
                </c:pt>
                <c:pt idx="7280">
                  <c:v>84.869919999999993</c:v>
                </c:pt>
                <c:pt idx="7281">
                  <c:v>84.888909999999996</c:v>
                </c:pt>
                <c:pt idx="7282">
                  <c:v>84.907899999999998</c:v>
                </c:pt>
                <c:pt idx="7283">
                  <c:v>84.926900000000003</c:v>
                </c:pt>
                <c:pt idx="7284">
                  <c:v>84.945890000000006</c:v>
                </c:pt>
                <c:pt idx="7285">
                  <c:v>84.964889999999997</c:v>
                </c:pt>
                <c:pt idx="7286">
                  <c:v>84.983890000000002</c:v>
                </c:pt>
                <c:pt idx="7287">
                  <c:v>85.002889999999994</c:v>
                </c:pt>
                <c:pt idx="7288">
                  <c:v>85.021900000000002</c:v>
                </c:pt>
                <c:pt idx="7289">
                  <c:v>85.040899999999993</c:v>
                </c:pt>
                <c:pt idx="7290">
                  <c:v>85.059910000000002</c:v>
                </c:pt>
                <c:pt idx="7291">
                  <c:v>85.078919999999997</c:v>
                </c:pt>
                <c:pt idx="7292">
                  <c:v>85.097930000000005</c:v>
                </c:pt>
                <c:pt idx="7293">
                  <c:v>85.11694</c:v>
                </c:pt>
                <c:pt idx="7294">
                  <c:v>85.135959999999997</c:v>
                </c:pt>
                <c:pt idx="7295">
                  <c:v>85.154979999999995</c:v>
                </c:pt>
                <c:pt idx="7296">
                  <c:v>85.174000000000007</c:v>
                </c:pt>
                <c:pt idx="7297">
                  <c:v>85.193020000000004</c:v>
                </c:pt>
                <c:pt idx="7298">
                  <c:v>85.212050000000005</c:v>
                </c:pt>
                <c:pt idx="7299">
                  <c:v>85.231080000000006</c:v>
                </c:pt>
                <c:pt idx="7300">
                  <c:v>85.250110000000006</c:v>
                </c:pt>
                <c:pt idx="7301">
                  <c:v>85.269130000000004</c:v>
                </c:pt>
                <c:pt idx="7302">
                  <c:v>85.288169999999994</c:v>
                </c:pt>
                <c:pt idx="7303">
                  <c:v>85.307209999999998</c:v>
                </c:pt>
                <c:pt idx="7304">
                  <c:v>85.326250000000002</c:v>
                </c:pt>
                <c:pt idx="7305">
                  <c:v>85.345280000000002</c:v>
                </c:pt>
                <c:pt idx="7306">
                  <c:v>85.364329999999995</c:v>
                </c:pt>
                <c:pt idx="7307">
                  <c:v>85.383369999999999</c:v>
                </c:pt>
                <c:pt idx="7308">
                  <c:v>85.402420000000006</c:v>
                </c:pt>
                <c:pt idx="7309">
                  <c:v>85.421469999999999</c:v>
                </c:pt>
                <c:pt idx="7310">
                  <c:v>85.440520000000006</c:v>
                </c:pt>
                <c:pt idx="7311">
                  <c:v>85.459569999999999</c:v>
                </c:pt>
                <c:pt idx="7312">
                  <c:v>85.478620000000006</c:v>
                </c:pt>
                <c:pt idx="7313">
                  <c:v>85.497680000000003</c:v>
                </c:pt>
                <c:pt idx="7314">
                  <c:v>85.516739999999999</c:v>
                </c:pt>
                <c:pt idx="7315">
                  <c:v>85.535799999999995</c:v>
                </c:pt>
                <c:pt idx="7316">
                  <c:v>85.554869999999994</c:v>
                </c:pt>
                <c:pt idx="7317">
                  <c:v>85.573939999999993</c:v>
                </c:pt>
                <c:pt idx="7318">
                  <c:v>85.593000000000004</c:v>
                </c:pt>
                <c:pt idx="7319">
                  <c:v>85.612070000000003</c:v>
                </c:pt>
                <c:pt idx="7320">
                  <c:v>85.631140000000002</c:v>
                </c:pt>
                <c:pt idx="7321">
                  <c:v>85.650220000000004</c:v>
                </c:pt>
                <c:pt idx="7322">
                  <c:v>85.669300000000007</c:v>
                </c:pt>
                <c:pt idx="7323">
                  <c:v>85.688370000000006</c:v>
                </c:pt>
                <c:pt idx="7324">
                  <c:v>85.707449999999994</c:v>
                </c:pt>
                <c:pt idx="7325">
                  <c:v>85.726529999999997</c:v>
                </c:pt>
                <c:pt idx="7326">
                  <c:v>85.745620000000002</c:v>
                </c:pt>
                <c:pt idx="7327">
                  <c:v>85.764709999999994</c:v>
                </c:pt>
                <c:pt idx="7328">
                  <c:v>85.783799999999999</c:v>
                </c:pt>
                <c:pt idx="7329">
                  <c:v>85.802890000000005</c:v>
                </c:pt>
                <c:pt idx="7330">
                  <c:v>85.821979999999996</c:v>
                </c:pt>
                <c:pt idx="7331">
                  <c:v>85.841070000000002</c:v>
                </c:pt>
                <c:pt idx="7332">
                  <c:v>85.860169999999997</c:v>
                </c:pt>
                <c:pt idx="7333">
                  <c:v>85.879270000000005</c:v>
                </c:pt>
                <c:pt idx="7334">
                  <c:v>85.898380000000003</c:v>
                </c:pt>
                <c:pt idx="7335">
                  <c:v>85.917479999999998</c:v>
                </c:pt>
                <c:pt idx="7336">
                  <c:v>85.936580000000006</c:v>
                </c:pt>
                <c:pt idx="7337">
                  <c:v>85.955690000000004</c:v>
                </c:pt>
                <c:pt idx="7338">
                  <c:v>85.974800000000002</c:v>
                </c:pt>
                <c:pt idx="7339">
                  <c:v>85.99391</c:v>
                </c:pt>
                <c:pt idx="7340">
                  <c:v>86.013030000000001</c:v>
                </c:pt>
                <c:pt idx="7341">
                  <c:v>86.032139999999998</c:v>
                </c:pt>
                <c:pt idx="7342">
                  <c:v>86.051259999999999</c:v>
                </c:pt>
                <c:pt idx="7343">
                  <c:v>86.07038</c:v>
                </c:pt>
                <c:pt idx="7344">
                  <c:v>86.089510000000004</c:v>
                </c:pt>
                <c:pt idx="7345">
                  <c:v>86.108630000000005</c:v>
                </c:pt>
                <c:pt idx="7346">
                  <c:v>86.127759999999995</c:v>
                </c:pt>
                <c:pt idx="7347">
                  <c:v>86.146889999999999</c:v>
                </c:pt>
                <c:pt idx="7348">
                  <c:v>86.166020000000003</c:v>
                </c:pt>
                <c:pt idx="7349">
                  <c:v>86.185149999999993</c:v>
                </c:pt>
                <c:pt idx="7350">
                  <c:v>86.20429</c:v>
                </c:pt>
                <c:pt idx="7351">
                  <c:v>86.223429999999993</c:v>
                </c:pt>
                <c:pt idx="7352">
                  <c:v>86.242570000000001</c:v>
                </c:pt>
                <c:pt idx="7353">
                  <c:v>86.261709999999994</c:v>
                </c:pt>
                <c:pt idx="7354">
                  <c:v>86.280850000000001</c:v>
                </c:pt>
                <c:pt idx="7355">
                  <c:v>86.3</c:v>
                </c:pt>
                <c:pt idx="7356">
                  <c:v>86.319149999999993</c:v>
                </c:pt>
                <c:pt idx="7357">
                  <c:v>86.338290000000001</c:v>
                </c:pt>
                <c:pt idx="7358">
                  <c:v>86.35745</c:v>
                </c:pt>
                <c:pt idx="7359">
                  <c:v>86.376609999999999</c:v>
                </c:pt>
                <c:pt idx="7360">
                  <c:v>86.395759999999996</c:v>
                </c:pt>
                <c:pt idx="7361">
                  <c:v>86.414919999999995</c:v>
                </c:pt>
                <c:pt idx="7362">
                  <c:v>86.434079999999994</c:v>
                </c:pt>
                <c:pt idx="7363">
                  <c:v>86.453249999999997</c:v>
                </c:pt>
                <c:pt idx="7364">
                  <c:v>86.472409999999996</c:v>
                </c:pt>
                <c:pt idx="7365">
                  <c:v>86.491579999999999</c:v>
                </c:pt>
                <c:pt idx="7366">
                  <c:v>86.510750000000002</c:v>
                </c:pt>
                <c:pt idx="7367">
                  <c:v>86.529920000000004</c:v>
                </c:pt>
                <c:pt idx="7368">
                  <c:v>86.549099999999996</c:v>
                </c:pt>
                <c:pt idx="7369">
                  <c:v>86.568269999999998</c:v>
                </c:pt>
                <c:pt idx="7370">
                  <c:v>86.587450000000004</c:v>
                </c:pt>
                <c:pt idx="7371">
                  <c:v>86.606629999999996</c:v>
                </c:pt>
                <c:pt idx="7372">
                  <c:v>86.625810000000001</c:v>
                </c:pt>
                <c:pt idx="7373">
                  <c:v>86.644999999999996</c:v>
                </c:pt>
                <c:pt idx="7374">
                  <c:v>86.664180000000002</c:v>
                </c:pt>
                <c:pt idx="7375">
                  <c:v>86.683369999999996</c:v>
                </c:pt>
                <c:pt idx="7376">
                  <c:v>86.702560000000005</c:v>
                </c:pt>
                <c:pt idx="7377">
                  <c:v>86.721760000000003</c:v>
                </c:pt>
                <c:pt idx="7378">
                  <c:v>86.740949999999998</c:v>
                </c:pt>
                <c:pt idx="7379">
                  <c:v>86.760149999999996</c:v>
                </c:pt>
                <c:pt idx="7380">
                  <c:v>86.779349999999994</c:v>
                </c:pt>
                <c:pt idx="7381">
                  <c:v>86.798550000000006</c:v>
                </c:pt>
                <c:pt idx="7382">
                  <c:v>86.817750000000004</c:v>
                </c:pt>
                <c:pt idx="7383">
                  <c:v>86.836960000000005</c:v>
                </c:pt>
                <c:pt idx="7384">
                  <c:v>86.856160000000003</c:v>
                </c:pt>
                <c:pt idx="7385">
                  <c:v>86.875370000000004</c:v>
                </c:pt>
                <c:pt idx="7386">
                  <c:v>86.894589999999994</c:v>
                </c:pt>
                <c:pt idx="7387">
                  <c:v>86.913799999999995</c:v>
                </c:pt>
                <c:pt idx="7388">
                  <c:v>86.933019999999999</c:v>
                </c:pt>
                <c:pt idx="7389">
                  <c:v>86.952240000000003</c:v>
                </c:pt>
                <c:pt idx="7390">
                  <c:v>86.971459999999993</c:v>
                </c:pt>
                <c:pt idx="7391">
                  <c:v>86.990679999999998</c:v>
                </c:pt>
                <c:pt idx="7392">
                  <c:v>87.009900000000002</c:v>
                </c:pt>
                <c:pt idx="7393">
                  <c:v>87.029139999999998</c:v>
                </c:pt>
                <c:pt idx="7394">
                  <c:v>87.048360000000002</c:v>
                </c:pt>
                <c:pt idx="7395">
                  <c:v>87.067599999999999</c:v>
                </c:pt>
                <c:pt idx="7396">
                  <c:v>87.086830000000006</c:v>
                </c:pt>
                <c:pt idx="7397">
                  <c:v>87.106059999999999</c:v>
                </c:pt>
                <c:pt idx="7398">
                  <c:v>87.125299999999996</c:v>
                </c:pt>
                <c:pt idx="7399">
                  <c:v>87.144540000000006</c:v>
                </c:pt>
                <c:pt idx="7400">
                  <c:v>87.163780000000003</c:v>
                </c:pt>
                <c:pt idx="7401">
                  <c:v>87.183030000000002</c:v>
                </c:pt>
                <c:pt idx="7402">
                  <c:v>87.202269999999999</c:v>
                </c:pt>
                <c:pt idx="7403">
                  <c:v>87.221519999999998</c:v>
                </c:pt>
                <c:pt idx="7404">
                  <c:v>87.240769999999998</c:v>
                </c:pt>
                <c:pt idx="7405">
                  <c:v>87.26003</c:v>
                </c:pt>
                <c:pt idx="7406">
                  <c:v>87.27928</c:v>
                </c:pt>
                <c:pt idx="7407">
                  <c:v>87.298540000000003</c:v>
                </c:pt>
                <c:pt idx="7408">
                  <c:v>87.317790000000002</c:v>
                </c:pt>
                <c:pt idx="7409">
                  <c:v>87.337050000000005</c:v>
                </c:pt>
                <c:pt idx="7410">
                  <c:v>87.356319999999997</c:v>
                </c:pt>
                <c:pt idx="7411">
                  <c:v>87.375579999999999</c:v>
                </c:pt>
                <c:pt idx="7412">
                  <c:v>87.394850000000005</c:v>
                </c:pt>
                <c:pt idx="7413">
                  <c:v>87.414119999999997</c:v>
                </c:pt>
                <c:pt idx="7414">
                  <c:v>87.433390000000003</c:v>
                </c:pt>
                <c:pt idx="7415">
                  <c:v>87.452669999999998</c:v>
                </c:pt>
                <c:pt idx="7416">
                  <c:v>87.471940000000004</c:v>
                </c:pt>
                <c:pt idx="7417">
                  <c:v>87.491219999999998</c:v>
                </c:pt>
                <c:pt idx="7418">
                  <c:v>87.510499999999993</c:v>
                </c:pt>
                <c:pt idx="7419">
                  <c:v>87.529790000000006</c:v>
                </c:pt>
                <c:pt idx="7420">
                  <c:v>87.549059999999997</c:v>
                </c:pt>
                <c:pt idx="7421">
                  <c:v>87.568349999999995</c:v>
                </c:pt>
                <c:pt idx="7422">
                  <c:v>87.587639999999993</c:v>
                </c:pt>
                <c:pt idx="7423">
                  <c:v>87.606930000000006</c:v>
                </c:pt>
                <c:pt idx="7424">
                  <c:v>87.626230000000007</c:v>
                </c:pt>
                <c:pt idx="7425">
                  <c:v>87.645520000000005</c:v>
                </c:pt>
                <c:pt idx="7426">
                  <c:v>87.664820000000006</c:v>
                </c:pt>
                <c:pt idx="7427">
                  <c:v>87.684110000000004</c:v>
                </c:pt>
                <c:pt idx="7428">
                  <c:v>87.703410000000005</c:v>
                </c:pt>
                <c:pt idx="7429">
                  <c:v>87.722719999999995</c:v>
                </c:pt>
                <c:pt idx="7430">
                  <c:v>87.74203</c:v>
                </c:pt>
                <c:pt idx="7431">
                  <c:v>87.761340000000004</c:v>
                </c:pt>
                <c:pt idx="7432">
                  <c:v>87.780649999999994</c:v>
                </c:pt>
                <c:pt idx="7433">
                  <c:v>87.799959999999999</c:v>
                </c:pt>
                <c:pt idx="7434">
                  <c:v>87.819270000000003</c:v>
                </c:pt>
                <c:pt idx="7435">
                  <c:v>87.838579999999993</c:v>
                </c:pt>
                <c:pt idx="7436">
                  <c:v>87.857900000000001</c:v>
                </c:pt>
                <c:pt idx="7437">
                  <c:v>87.877229999999997</c:v>
                </c:pt>
                <c:pt idx="7438">
                  <c:v>87.896550000000005</c:v>
                </c:pt>
                <c:pt idx="7439">
                  <c:v>87.915869999999998</c:v>
                </c:pt>
                <c:pt idx="7440">
                  <c:v>87.935199999999995</c:v>
                </c:pt>
                <c:pt idx="7441">
                  <c:v>87.954530000000005</c:v>
                </c:pt>
                <c:pt idx="7442">
                  <c:v>87.973860000000002</c:v>
                </c:pt>
                <c:pt idx="7443">
                  <c:v>87.993189999999998</c:v>
                </c:pt>
                <c:pt idx="7444">
                  <c:v>88.012529999999998</c:v>
                </c:pt>
                <c:pt idx="7445">
                  <c:v>88.031869999999998</c:v>
                </c:pt>
                <c:pt idx="7446">
                  <c:v>88.051209999999998</c:v>
                </c:pt>
                <c:pt idx="7447">
                  <c:v>88.070549999999997</c:v>
                </c:pt>
                <c:pt idx="7448">
                  <c:v>88.089889999999997</c:v>
                </c:pt>
                <c:pt idx="7449">
                  <c:v>88.10924</c:v>
                </c:pt>
                <c:pt idx="7450">
                  <c:v>88.128590000000003</c:v>
                </c:pt>
                <c:pt idx="7451">
                  <c:v>88.147930000000002</c:v>
                </c:pt>
                <c:pt idx="7452">
                  <c:v>88.167289999999994</c:v>
                </c:pt>
                <c:pt idx="7453">
                  <c:v>88.18665</c:v>
                </c:pt>
                <c:pt idx="7454">
                  <c:v>88.206000000000003</c:v>
                </c:pt>
                <c:pt idx="7455">
                  <c:v>88.225359999999995</c:v>
                </c:pt>
                <c:pt idx="7456">
                  <c:v>88.244720000000001</c:v>
                </c:pt>
                <c:pt idx="7457">
                  <c:v>88.264080000000007</c:v>
                </c:pt>
                <c:pt idx="7458">
                  <c:v>88.283450000000002</c:v>
                </c:pt>
                <c:pt idx="7459">
                  <c:v>88.302809999999994</c:v>
                </c:pt>
                <c:pt idx="7460">
                  <c:v>88.322180000000003</c:v>
                </c:pt>
                <c:pt idx="7461">
                  <c:v>88.341549999999998</c:v>
                </c:pt>
                <c:pt idx="7462">
                  <c:v>88.360929999999996</c:v>
                </c:pt>
                <c:pt idx="7463">
                  <c:v>88.380300000000005</c:v>
                </c:pt>
                <c:pt idx="7464">
                  <c:v>88.399680000000004</c:v>
                </c:pt>
                <c:pt idx="7465">
                  <c:v>88.419060000000002</c:v>
                </c:pt>
                <c:pt idx="7466">
                  <c:v>88.438450000000003</c:v>
                </c:pt>
                <c:pt idx="7467">
                  <c:v>88.457819999999998</c:v>
                </c:pt>
                <c:pt idx="7468">
                  <c:v>88.477209999999999</c:v>
                </c:pt>
                <c:pt idx="7469">
                  <c:v>88.496600000000001</c:v>
                </c:pt>
                <c:pt idx="7470">
                  <c:v>88.515990000000002</c:v>
                </c:pt>
                <c:pt idx="7471">
                  <c:v>88.535390000000007</c:v>
                </c:pt>
                <c:pt idx="7472">
                  <c:v>88.554779999999994</c:v>
                </c:pt>
                <c:pt idx="7473">
                  <c:v>88.574179999999998</c:v>
                </c:pt>
                <c:pt idx="7474">
                  <c:v>88.59357</c:v>
                </c:pt>
                <c:pt idx="7475">
                  <c:v>88.612979999999993</c:v>
                </c:pt>
                <c:pt idx="7476">
                  <c:v>88.632379999999998</c:v>
                </c:pt>
                <c:pt idx="7477">
                  <c:v>88.651790000000005</c:v>
                </c:pt>
                <c:pt idx="7478">
                  <c:v>88.671199999999999</c:v>
                </c:pt>
                <c:pt idx="7479">
                  <c:v>88.690610000000007</c:v>
                </c:pt>
                <c:pt idx="7480">
                  <c:v>88.710009999999997</c:v>
                </c:pt>
                <c:pt idx="7481">
                  <c:v>88.729429999999994</c:v>
                </c:pt>
                <c:pt idx="7482">
                  <c:v>88.748850000000004</c:v>
                </c:pt>
                <c:pt idx="7483">
                  <c:v>88.768259999999998</c:v>
                </c:pt>
                <c:pt idx="7484">
                  <c:v>88.787679999999995</c:v>
                </c:pt>
                <c:pt idx="7485">
                  <c:v>88.807109999999994</c:v>
                </c:pt>
                <c:pt idx="7486">
                  <c:v>88.826530000000005</c:v>
                </c:pt>
                <c:pt idx="7487">
                  <c:v>88.845950000000002</c:v>
                </c:pt>
                <c:pt idx="7488">
                  <c:v>88.865390000000005</c:v>
                </c:pt>
                <c:pt idx="7489">
                  <c:v>88.884820000000005</c:v>
                </c:pt>
                <c:pt idx="7490">
                  <c:v>88.904250000000005</c:v>
                </c:pt>
                <c:pt idx="7491">
                  <c:v>88.923680000000004</c:v>
                </c:pt>
                <c:pt idx="7492">
                  <c:v>88.943119999999993</c:v>
                </c:pt>
                <c:pt idx="7493">
                  <c:v>88.962559999999996</c:v>
                </c:pt>
                <c:pt idx="7494">
                  <c:v>88.981999999999999</c:v>
                </c:pt>
                <c:pt idx="7495">
                  <c:v>89.001450000000006</c:v>
                </c:pt>
                <c:pt idx="7496">
                  <c:v>89.020899999999997</c:v>
                </c:pt>
                <c:pt idx="7497">
                  <c:v>89.04034</c:v>
                </c:pt>
                <c:pt idx="7498">
                  <c:v>89.059790000000007</c:v>
                </c:pt>
                <c:pt idx="7499">
                  <c:v>89.079250000000002</c:v>
                </c:pt>
                <c:pt idx="7500">
                  <c:v>89.098699999999994</c:v>
                </c:pt>
                <c:pt idx="7501">
                  <c:v>89.118160000000003</c:v>
                </c:pt>
                <c:pt idx="7502">
                  <c:v>89.137609999999995</c:v>
                </c:pt>
                <c:pt idx="7503">
                  <c:v>89.157070000000004</c:v>
                </c:pt>
                <c:pt idx="7504">
                  <c:v>89.176540000000003</c:v>
                </c:pt>
                <c:pt idx="7505">
                  <c:v>89.195999999999998</c:v>
                </c:pt>
                <c:pt idx="7506">
                  <c:v>89.215469999999996</c:v>
                </c:pt>
                <c:pt idx="7507">
                  <c:v>89.234939999999995</c:v>
                </c:pt>
                <c:pt idx="7508">
                  <c:v>89.254409999999993</c:v>
                </c:pt>
                <c:pt idx="7509">
                  <c:v>89.273880000000005</c:v>
                </c:pt>
                <c:pt idx="7510">
                  <c:v>89.293360000000007</c:v>
                </c:pt>
                <c:pt idx="7511">
                  <c:v>89.312839999999994</c:v>
                </c:pt>
                <c:pt idx="7512">
                  <c:v>89.332310000000007</c:v>
                </c:pt>
                <c:pt idx="7513">
                  <c:v>89.351799999999997</c:v>
                </c:pt>
                <c:pt idx="7514">
                  <c:v>89.371279999999999</c:v>
                </c:pt>
                <c:pt idx="7515">
                  <c:v>89.390770000000003</c:v>
                </c:pt>
                <c:pt idx="7516">
                  <c:v>89.410259999999994</c:v>
                </c:pt>
                <c:pt idx="7517">
                  <c:v>89.429749999999999</c:v>
                </c:pt>
                <c:pt idx="7518">
                  <c:v>89.449240000000003</c:v>
                </c:pt>
                <c:pt idx="7519">
                  <c:v>89.468729999999994</c:v>
                </c:pt>
                <c:pt idx="7520">
                  <c:v>89.488230000000001</c:v>
                </c:pt>
                <c:pt idx="7521">
                  <c:v>89.507729999999995</c:v>
                </c:pt>
                <c:pt idx="7522">
                  <c:v>89.527230000000003</c:v>
                </c:pt>
                <c:pt idx="7523">
                  <c:v>89.546729999999997</c:v>
                </c:pt>
                <c:pt idx="7524">
                  <c:v>89.566239999999993</c:v>
                </c:pt>
                <c:pt idx="7525">
                  <c:v>89.585750000000004</c:v>
                </c:pt>
                <c:pt idx="7526">
                  <c:v>89.605260000000001</c:v>
                </c:pt>
                <c:pt idx="7527">
                  <c:v>89.624769999999998</c:v>
                </c:pt>
                <c:pt idx="7528">
                  <c:v>89.644279999999995</c:v>
                </c:pt>
                <c:pt idx="7529">
                  <c:v>89.663799999999995</c:v>
                </c:pt>
                <c:pt idx="7530">
                  <c:v>89.683319999999995</c:v>
                </c:pt>
                <c:pt idx="7531">
                  <c:v>89.702839999999995</c:v>
                </c:pt>
                <c:pt idx="7532">
                  <c:v>89.722359999999995</c:v>
                </c:pt>
                <c:pt idx="7533">
                  <c:v>89.741879999999995</c:v>
                </c:pt>
                <c:pt idx="7534">
                  <c:v>89.761409999999998</c:v>
                </c:pt>
                <c:pt idx="7535">
                  <c:v>89.780940000000001</c:v>
                </c:pt>
                <c:pt idx="7536">
                  <c:v>89.800470000000004</c:v>
                </c:pt>
                <c:pt idx="7537">
                  <c:v>89.82</c:v>
                </c:pt>
                <c:pt idx="7538">
                  <c:v>89.83954</c:v>
                </c:pt>
                <c:pt idx="7539">
                  <c:v>89.859070000000003</c:v>
                </c:pt>
                <c:pt idx="7540">
                  <c:v>89.878609999999995</c:v>
                </c:pt>
                <c:pt idx="7541">
                  <c:v>89.898160000000004</c:v>
                </c:pt>
                <c:pt idx="7542">
                  <c:v>89.917689999999993</c:v>
                </c:pt>
                <c:pt idx="7543">
                  <c:v>89.937240000000003</c:v>
                </c:pt>
                <c:pt idx="7544">
                  <c:v>89.956789999999998</c:v>
                </c:pt>
                <c:pt idx="7545">
                  <c:v>89.976339999999993</c:v>
                </c:pt>
                <c:pt idx="7546">
                  <c:v>89.995900000000006</c:v>
                </c:pt>
                <c:pt idx="7547">
                  <c:v>90.015450000000001</c:v>
                </c:pt>
                <c:pt idx="7548">
                  <c:v>90.034999999999997</c:v>
                </c:pt>
                <c:pt idx="7549">
                  <c:v>90.054559999999995</c:v>
                </c:pt>
                <c:pt idx="7550">
                  <c:v>90.074119999999994</c:v>
                </c:pt>
                <c:pt idx="7551">
                  <c:v>90.093680000000006</c:v>
                </c:pt>
                <c:pt idx="7552">
                  <c:v>90.113249999999994</c:v>
                </c:pt>
                <c:pt idx="7553">
                  <c:v>90.132810000000006</c:v>
                </c:pt>
                <c:pt idx="7554">
                  <c:v>90.152379999999994</c:v>
                </c:pt>
                <c:pt idx="7555">
                  <c:v>90.171959999999999</c:v>
                </c:pt>
                <c:pt idx="7556">
                  <c:v>90.19153</c:v>
                </c:pt>
                <c:pt idx="7557">
                  <c:v>90.211110000000005</c:v>
                </c:pt>
                <c:pt idx="7558">
                  <c:v>90.230680000000007</c:v>
                </c:pt>
                <c:pt idx="7559">
                  <c:v>90.250259999999997</c:v>
                </c:pt>
                <c:pt idx="7560">
                  <c:v>90.269840000000002</c:v>
                </c:pt>
                <c:pt idx="7561">
                  <c:v>90.289429999999996</c:v>
                </c:pt>
                <c:pt idx="7562">
                  <c:v>90.309010000000001</c:v>
                </c:pt>
                <c:pt idx="7563">
                  <c:v>90.328609999999998</c:v>
                </c:pt>
                <c:pt idx="7564">
                  <c:v>90.348190000000002</c:v>
                </c:pt>
                <c:pt idx="7565">
                  <c:v>90.367779999999996</c:v>
                </c:pt>
                <c:pt idx="7566">
                  <c:v>90.387379999999993</c:v>
                </c:pt>
                <c:pt idx="7567">
                  <c:v>90.406970000000001</c:v>
                </c:pt>
                <c:pt idx="7568">
                  <c:v>90.426569999999998</c:v>
                </c:pt>
                <c:pt idx="7569">
                  <c:v>90.446169999999995</c:v>
                </c:pt>
                <c:pt idx="7570">
                  <c:v>90.465770000000006</c:v>
                </c:pt>
                <c:pt idx="7571">
                  <c:v>90.485380000000006</c:v>
                </c:pt>
                <c:pt idx="7572">
                  <c:v>90.504990000000006</c:v>
                </c:pt>
                <c:pt idx="7573">
                  <c:v>90.524600000000007</c:v>
                </c:pt>
                <c:pt idx="7574">
                  <c:v>90.544210000000007</c:v>
                </c:pt>
                <c:pt idx="7575">
                  <c:v>90.563829999999996</c:v>
                </c:pt>
                <c:pt idx="7576">
                  <c:v>90.583439999999996</c:v>
                </c:pt>
                <c:pt idx="7577">
                  <c:v>90.603059999999999</c:v>
                </c:pt>
                <c:pt idx="7578">
                  <c:v>90.622680000000003</c:v>
                </c:pt>
                <c:pt idx="7579">
                  <c:v>90.642300000000006</c:v>
                </c:pt>
                <c:pt idx="7580">
                  <c:v>90.661929999999998</c:v>
                </c:pt>
                <c:pt idx="7581">
                  <c:v>90.681550000000001</c:v>
                </c:pt>
                <c:pt idx="7582">
                  <c:v>90.701179999999994</c:v>
                </c:pt>
                <c:pt idx="7583">
                  <c:v>90.72081</c:v>
                </c:pt>
                <c:pt idx="7584">
                  <c:v>90.740440000000007</c:v>
                </c:pt>
                <c:pt idx="7585">
                  <c:v>90.760080000000002</c:v>
                </c:pt>
                <c:pt idx="7586">
                  <c:v>90.779719999999998</c:v>
                </c:pt>
                <c:pt idx="7587">
                  <c:v>90.799350000000004</c:v>
                </c:pt>
                <c:pt idx="7588">
                  <c:v>90.818989999999999</c:v>
                </c:pt>
                <c:pt idx="7589">
                  <c:v>90.838639999999998</c:v>
                </c:pt>
                <c:pt idx="7590">
                  <c:v>90.858279999999993</c:v>
                </c:pt>
                <c:pt idx="7591">
                  <c:v>90.877930000000006</c:v>
                </c:pt>
                <c:pt idx="7592">
                  <c:v>90.897580000000005</c:v>
                </c:pt>
                <c:pt idx="7593">
                  <c:v>90.917240000000007</c:v>
                </c:pt>
                <c:pt idx="7594">
                  <c:v>90.936890000000005</c:v>
                </c:pt>
                <c:pt idx="7595">
                  <c:v>90.956540000000004</c:v>
                </c:pt>
                <c:pt idx="7596">
                  <c:v>90.976200000000006</c:v>
                </c:pt>
                <c:pt idx="7597">
                  <c:v>90.995859999999993</c:v>
                </c:pt>
                <c:pt idx="7598">
                  <c:v>91.015529999999998</c:v>
                </c:pt>
                <c:pt idx="7599">
                  <c:v>91.03519</c:v>
                </c:pt>
                <c:pt idx="7600">
                  <c:v>91.054860000000005</c:v>
                </c:pt>
                <c:pt idx="7601">
                  <c:v>91.074520000000007</c:v>
                </c:pt>
                <c:pt idx="7602">
                  <c:v>91.094189999999998</c:v>
                </c:pt>
                <c:pt idx="7603">
                  <c:v>91.113870000000006</c:v>
                </c:pt>
                <c:pt idx="7604">
                  <c:v>91.133539999999996</c:v>
                </c:pt>
                <c:pt idx="7605">
                  <c:v>91.153220000000005</c:v>
                </c:pt>
                <c:pt idx="7606">
                  <c:v>91.172899999999998</c:v>
                </c:pt>
                <c:pt idx="7607">
                  <c:v>91.192580000000007</c:v>
                </c:pt>
                <c:pt idx="7608">
                  <c:v>91.212270000000004</c:v>
                </c:pt>
                <c:pt idx="7609">
                  <c:v>91.231949999999998</c:v>
                </c:pt>
                <c:pt idx="7610">
                  <c:v>91.251639999999995</c:v>
                </c:pt>
                <c:pt idx="7611">
                  <c:v>91.271330000000006</c:v>
                </c:pt>
                <c:pt idx="7612">
                  <c:v>91.291020000000003</c:v>
                </c:pt>
                <c:pt idx="7613">
                  <c:v>91.31071</c:v>
                </c:pt>
                <c:pt idx="7614">
                  <c:v>91.330410000000001</c:v>
                </c:pt>
                <c:pt idx="7615">
                  <c:v>91.350110000000001</c:v>
                </c:pt>
                <c:pt idx="7616">
                  <c:v>91.369810000000001</c:v>
                </c:pt>
                <c:pt idx="7617">
                  <c:v>91.389520000000005</c:v>
                </c:pt>
                <c:pt idx="7618">
                  <c:v>91.409220000000005</c:v>
                </c:pt>
                <c:pt idx="7619">
                  <c:v>91.428920000000005</c:v>
                </c:pt>
                <c:pt idx="7620">
                  <c:v>91.448639999999997</c:v>
                </c:pt>
                <c:pt idx="7621">
                  <c:v>91.468350000000001</c:v>
                </c:pt>
                <c:pt idx="7622">
                  <c:v>91.488060000000004</c:v>
                </c:pt>
                <c:pt idx="7623">
                  <c:v>91.507769999999994</c:v>
                </c:pt>
                <c:pt idx="7624">
                  <c:v>91.527500000000003</c:v>
                </c:pt>
                <c:pt idx="7625">
                  <c:v>91.547210000000007</c:v>
                </c:pt>
                <c:pt idx="7626">
                  <c:v>91.566929999999999</c:v>
                </c:pt>
                <c:pt idx="7627">
                  <c:v>91.586659999999995</c:v>
                </c:pt>
                <c:pt idx="7628">
                  <c:v>91.606380000000001</c:v>
                </c:pt>
                <c:pt idx="7629">
                  <c:v>91.626109999999997</c:v>
                </c:pt>
                <c:pt idx="7630">
                  <c:v>91.645840000000007</c:v>
                </c:pt>
                <c:pt idx="7631">
                  <c:v>91.665580000000006</c:v>
                </c:pt>
                <c:pt idx="7632">
                  <c:v>91.685310000000001</c:v>
                </c:pt>
                <c:pt idx="7633">
                  <c:v>91.70505</c:v>
                </c:pt>
                <c:pt idx="7634">
                  <c:v>91.724779999999996</c:v>
                </c:pt>
                <c:pt idx="7635">
                  <c:v>91.744529999999997</c:v>
                </c:pt>
                <c:pt idx="7636">
                  <c:v>91.764269999999996</c:v>
                </c:pt>
                <c:pt idx="7637">
                  <c:v>91.784019999999998</c:v>
                </c:pt>
                <c:pt idx="7638">
                  <c:v>91.803759999999997</c:v>
                </c:pt>
                <c:pt idx="7639">
                  <c:v>91.823520000000002</c:v>
                </c:pt>
                <c:pt idx="7640">
                  <c:v>91.843270000000004</c:v>
                </c:pt>
                <c:pt idx="7641">
                  <c:v>91.863020000000006</c:v>
                </c:pt>
                <c:pt idx="7642">
                  <c:v>91.882769999999994</c:v>
                </c:pt>
                <c:pt idx="7643">
                  <c:v>91.902529999999999</c:v>
                </c:pt>
                <c:pt idx="7644">
                  <c:v>91.922290000000004</c:v>
                </c:pt>
                <c:pt idx="7645">
                  <c:v>91.942049999999995</c:v>
                </c:pt>
                <c:pt idx="7646">
                  <c:v>91.961820000000003</c:v>
                </c:pt>
                <c:pt idx="7647">
                  <c:v>91.981589999999997</c:v>
                </c:pt>
                <c:pt idx="7648">
                  <c:v>92.001360000000005</c:v>
                </c:pt>
                <c:pt idx="7649">
                  <c:v>92.021129999999999</c:v>
                </c:pt>
                <c:pt idx="7650">
                  <c:v>92.040899999999993</c:v>
                </c:pt>
                <c:pt idx="7651">
                  <c:v>92.060680000000005</c:v>
                </c:pt>
                <c:pt idx="7652">
                  <c:v>92.080449999999999</c:v>
                </c:pt>
                <c:pt idx="7653">
                  <c:v>92.100229999999996</c:v>
                </c:pt>
                <c:pt idx="7654">
                  <c:v>92.120009999999994</c:v>
                </c:pt>
                <c:pt idx="7655">
                  <c:v>92.139790000000005</c:v>
                </c:pt>
                <c:pt idx="7656">
                  <c:v>92.159580000000005</c:v>
                </c:pt>
                <c:pt idx="7657">
                  <c:v>92.179370000000006</c:v>
                </c:pt>
                <c:pt idx="7658">
                  <c:v>92.199160000000006</c:v>
                </c:pt>
                <c:pt idx="7659">
                  <c:v>92.218950000000007</c:v>
                </c:pt>
                <c:pt idx="7660">
                  <c:v>92.238749999999996</c:v>
                </c:pt>
                <c:pt idx="7661">
                  <c:v>92.258539999999996</c:v>
                </c:pt>
                <c:pt idx="7662">
                  <c:v>92.27834</c:v>
                </c:pt>
                <c:pt idx="7663">
                  <c:v>92.298140000000004</c:v>
                </c:pt>
                <c:pt idx="7664">
                  <c:v>92.317949999999996</c:v>
                </c:pt>
                <c:pt idx="7665">
                  <c:v>92.33775</c:v>
                </c:pt>
                <c:pt idx="7666">
                  <c:v>92.357560000000007</c:v>
                </c:pt>
                <c:pt idx="7667">
                  <c:v>92.377369999999999</c:v>
                </c:pt>
                <c:pt idx="7668">
                  <c:v>92.397180000000006</c:v>
                </c:pt>
                <c:pt idx="7669">
                  <c:v>92.416989999999998</c:v>
                </c:pt>
                <c:pt idx="7670">
                  <c:v>92.436809999999994</c:v>
                </c:pt>
                <c:pt idx="7671">
                  <c:v>92.456620000000001</c:v>
                </c:pt>
                <c:pt idx="7672">
                  <c:v>92.476439999999997</c:v>
                </c:pt>
                <c:pt idx="7673">
                  <c:v>92.496260000000007</c:v>
                </c:pt>
                <c:pt idx="7674">
                  <c:v>92.516090000000005</c:v>
                </c:pt>
                <c:pt idx="7675">
                  <c:v>92.535910000000001</c:v>
                </c:pt>
                <c:pt idx="7676">
                  <c:v>92.55574</c:v>
                </c:pt>
                <c:pt idx="7677">
                  <c:v>92.575569999999999</c:v>
                </c:pt>
                <c:pt idx="7678">
                  <c:v>92.595410000000001</c:v>
                </c:pt>
                <c:pt idx="7679">
                  <c:v>92.61524</c:v>
                </c:pt>
                <c:pt idx="7680">
                  <c:v>92.635080000000002</c:v>
                </c:pt>
                <c:pt idx="7681">
                  <c:v>92.654910000000001</c:v>
                </c:pt>
                <c:pt idx="7682">
                  <c:v>92.674760000000006</c:v>
                </c:pt>
                <c:pt idx="7683">
                  <c:v>92.694599999999994</c:v>
                </c:pt>
                <c:pt idx="7684">
                  <c:v>92.714449999999999</c:v>
                </c:pt>
                <c:pt idx="7685">
                  <c:v>92.734290000000001</c:v>
                </c:pt>
                <c:pt idx="7686">
                  <c:v>92.754140000000007</c:v>
                </c:pt>
                <c:pt idx="7687">
                  <c:v>92.773989999999998</c:v>
                </c:pt>
                <c:pt idx="7688">
                  <c:v>92.793850000000006</c:v>
                </c:pt>
                <c:pt idx="7689">
                  <c:v>92.813699999999997</c:v>
                </c:pt>
                <c:pt idx="7690">
                  <c:v>92.833560000000006</c:v>
                </c:pt>
                <c:pt idx="7691">
                  <c:v>92.85342</c:v>
                </c:pt>
                <c:pt idx="7692">
                  <c:v>92.873279999999994</c:v>
                </c:pt>
                <c:pt idx="7693">
                  <c:v>92.893140000000002</c:v>
                </c:pt>
                <c:pt idx="7694">
                  <c:v>92.91301</c:v>
                </c:pt>
                <c:pt idx="7695">
                  <c:v>92.932879999999997</c:v>
                </c:pt>
                <c:pt idx="7696">
                  <c:v>92.952749999999995</c:v>
                </c:pt>
                <c:pt idx="7697">
                  <c:v>92.972629999999995</c:v>
                </c:pt>
                <c:pt idx="7698">
                  <c:v>92.992500000000007</c:v>
                </c:pt>
                <c:pt idx="7699">
                  <c:v>93.012370000000004</c:v>
                </c:pt>
                <c:pt idx="7700">
                  <c:v>93.032259999999994</c:v>
                </c:pt>
                <c:pt idx="7701">
                  <c:v>93.052139999999994</c:v>
                </c:pt>
                <c:pt idx="7702">
                  <c:v>93.072019999999995</c:v>
                </c:pt>
                <c:pt idx="7703">
                  <c:v>93.091899999999995</c:v>
                </c:pt>
                <c:pt idx="7704">
                  <c:v>93.111789999999999</c:v>
                </c:pt>
                <c:pt idx="7705">
                  <c:v>93.131680000000003</c:v>
                </c:pt>
                <c:pt idx="7706">
                  <c:v>93.151570000000007</c:v>
                </c:pt>
                <c:pt idx="7707">
                  <c:v>93.171469999999999</c:v>
                </c:pt>
                <c:pt idx="7708">
                  <c:v>93.191360000000003</c:v>
                </c:pt>
                <c:pt idx="7709">
                  <c:v>93.211269999999999</c:v>
                </c:pt>
                <c:pt idx="7710">
                  <c:v>93.231160000000003</c:v>
                </c:pt>
                <c:pt idx="7711">
                  <c:v>93.251069999999999</c:v>
                </c:pt>
                <c:pt idx="7712">
                  <c:v>93.270970000000005</c:v>
                </c:pt>
                <c:pt idx="7713">
                  <c:v>93.290880000000001</c:v>
                </c:pt>
                <c:pt idx="7714">
                  <c:v>93.310779999999994</c:v>
                </c:pt>
                <c:pt idx="7715">
                  <c:v>93.330699999999993</c:v>
                </c:pt>
                <c:pt idx="7716">
                  <c:v>93.350610000000003</c:v>
                </c:pt>
                <c:pt idx="7717">
                  <c:v>93.370519999999999</c:v>
                </c:pt>
                <c:pt idx="7718">
                  <c:v>93.390439999999998</c:v>
                </c:pt>
                <c:pt idx="7719">
                  <c:v>93.410359999999997</c:v>
                </c:pt>
                <c:pt idx="7720">
                  <c:v>93.430279999999996</c:v>
                </c:pt>
                <c:pt idx="7721">
                  <c:v>93.450209999999998</c:v>
                </c:pt>
                <c:pt idx="7722">
                  <c:v>93.470129999999997</c:v>
                </c:pt>
                <c:pt idx="7723">
                  <c:v>93.49006</c:v>
                </c:pt>
                <c:pt idx="7724">
                  <c:v>93.509990000000002</c:v>
                </c:pt>
                <c:pt idx="7725">
                  <c:v>93.529920000000004</c:v>
                </c:pt>
                <c:pt idx="7726">
                  <c:v>93.549859999999995</c:v>
                </c:pt>
                <c:pt idx="7727">
                  <c:v>93.569789999999998</c:v>
                </c:pt>
                <c:pt idx="7728">
                  <c:v>93.589730000000003</c:v>
                </c:pt>
                <c:pt idx="7729">
                  <c:v>93.609669999999994</c:v>
                </c:pt>
                <c:pt idx="7730">
                  <c:v>93.629620000000003</c:v>
                </c:pt>
                <c:pt idx="7731">
                  <c:v>93.649559999999994</c:v>
                </c:pt>
                <c:pt idx="7732">
                  <c:v>93.669510000000002</c:v>
                </c:pt>
                <c:pt idx="7733">
                  <c:v>93.689459999999997</c:v>
                </c:pt>
                <c:pt idx="7734">
                  <c:v>93.709410000000005</c:v>
                </c:pt>
                <c:pt idx="7735">
                  <c:v>93.72936</c:v>
                </c:pt>
                <c:pt idx="7736">
                  <c:v>93.749319999999997</c:v>
                </c:pt>
                <c:pt idx="7737">
                  <c:v>93.769270000000006</c:v>
                </c:pt>
                <c:pt idx="7738">
                  <c:v>93.789240000000007</c:v>
                </c:pt>
                <c:pt idx="7739">
                  <c:v>93.809200000000004</c:v>
                </c:pt>
                <c:pt idx="7740">
                  <c:v>93.829160000000002</c:v>
                </c:pt>
                <c:pt idx="7741">
                  <c:v>93.849130000000002</c:v>
                </c:pt>
                <c:pt idx="7742">
                  <c:v>93.86909</c:v>
                </c:pt>
                <c:pt idx="7743">
                  <c:v>93.889070000000004</c:v>
                </c:pt>
                <c:pt idx="7744">
                  <c:v>93.909040000000005</c:v>
                </c:pt>
                <c:pt idx="7745">
                  <c:v>93.929019999999994</c:v>
                </c:pt>
                <c:pt idx="7746">
                  <c:v>93.948989999999995</c:v>
                </c:pt>
                <c:pt idx="7747">
                  <c:v>93.968969999999999</c:v>
                </c:pt>
                <c:pt idx="7748">
                  <c:v>93.988950000000003</c:v>
                </c:pt>
                <c:pt idx="7749">
                  <c:v>94.008930000000007</c:v>
                </c:pt>
                <c:pt idx="7750">
                  <c:v>94.028919999999999</c:v>
                </c:pt>
                <c:pt idx="7751">
                  <c:v>94.048900000000003</c:v>
                </c:pt>
                <c:pt idx="7752">
                  <c:v>94.068889999999996</c:v>
                </c:pt>
                <c:pt idx="7753">
                  <c:v>94.088890000000006</c:v>
                </c:pt>
                <c:pt idx="7754">
                  <c:v>94.108879999999999</c:v>
                </c:pt>
                <c:pt idx="7755">
                  <c:v>94.128879999999995</c:v>
                </c:pt>
                <c:pt idx="7756">
                  <c:v>94.148870000000002</c:v>
                </c:pt>
                <c:pt idx="7757">
                  <c:v>94.168880000000001</c:v>
                </c:pt>
                <c:pt idx="7758">
                  <c:v>94.188879999999997</c:v>
                </c:pt>
                <c:pt idx="7759">
                  <c:v>94.208889999999997</c:v>
                </c:pt>
                <c:pt idx="7760">
                  <c:v>94.228890000000007</c:v>
                </c:pt>
                <c:pt idx="7761">
                  <c:v>94.248900000000006</c:v>
                </c:pt>
                <c:pt idx="7762">
                  <c:v>94.268910000000005</c:v>
                </c:pt>
                <c:pt idx="7763">
                  <c:v>94.288929999999993</c:v>
                </c:pt>
                <c:pt idx="7764">
                  <c:v>94.308940000000007</c:v>
                </c:pt>
                <c:pt idx="7765">
                  <c:v>94.328959999999995</c:v>
                </c:pt>
                <c:pt idx="7766">
                  <c:v>94.348979999999997</c:v>
                </c:pt>
                <c:pt idx="7767">
                  <c:v>94.369</c:v>
                </c:pt>
                <c:pt idx="7768">
                  <c:v>94.389020000000002</c:v>
                </c:pt>
                <c:pt idx="7769">
                  <c:v>94.409040000000005</c:v>
                </c:pt>
                <c:pt idx="7770">
                  <c:v>94.429069999999996</c:v>
                </c:pt>
                <c:pt idx="7771">
                  <c:v>94.449100000000001</c:v>
                </c:pt>
                <c:pt idx="7772">
                  <c:v>94.469130000000007</c:v>
                </c:pt>
                <c:pt idx="7773">
                  <c:v>94.489170000000001</c:v>
                </c:pt>
                <c:pt idx="7774">
                  <c:v>94.509200000000007</c:v>
                </c:pt>
                <c:pt idx="7775">
                  <c:v>94.529240000000001</c:v>
                </c:pt>
                <c:pt idx="7776">
                  <c:v>94.549289999999999</c:v>
                </c:pt>
                <c:pt idx="7777">
                  <c:v>94.569329999999994</c:v>
                </c:pt>
                <c:pt idx="7778">
                  <c:v>94.589370000000002</c:v>
                </c:pt>
                <c:pt idx="7779">
                  <c:v>94.60942</c:v>
                </c:pt>
                <c:pt idx="7780">
                  <c:v>94.629469999999998</c:v>
                </c:pt>
                <c:pt idx="7781">
                  <c:v>94.649519999999995</c:v>
                </c:pt>
                <c:pt idx="7782">
                  <c:v>94.669569999999993</c:v>
                </c:pt>
                <c:pt idx="7783">
                  <c:v>94.689629999999994</c:v>
                </c:pt>
                <c:pt idx="7784">
                  <c:v>94.709689999999995</c:v>
                </c:pt>
                <c:pt idx="7785">
                  <c:v>94.729740000000007</c:v>
                </c:pt>
                <c:pt idx="7786">
                  <c:v>94.749809999999997</c:v>
                </c:pt>
                <c:pt idx="7787">
                  <c:v>94.769869999999997</c:v>
                </c:pt>
                <c:pt idx="7788">
                  <c:v>94.789929999999998</c:v>
                </c:pt>
                <c:pt idx="7789">
                  <c:v>94.810010000000005</c:v>
                </c:pt>
                <c:pt idx="7790">
                  <c:v>94.830079999999995</c:v>
                </c:pt>
                <c:pt idx="7791">
                  <c:v>94.850139999999996</c:v>
                </c:pt>
                <c:pt idx="7792">
                  <c:v>94.870220000000003</c:v>
                </c:pt>
                <c:pt idx="7793">
                  <c:v>94.890299999999996</c:v>
                </c:pt>
                <c:pt idx="7794">
                  <c:v>94.910380000000004</c:v>
                </c:pt>
                <c:pt idx="7795">
                  <c:v>94.930459999999997</c:v>
                </c:pt>
                <c:pt idx="7796">
                  <c:v>94.950540000000004</c:v>
                </c:pt>
                <c:pt idx="7797">
                  <c:v>94.97063</c:v>
                </c:pt>
                <c:pt idx="7798">
                  <c:v>94.990719999999996</c:v>
                </c:pt>
                <c:pt idx="7799">
                  <c:v>95.010800000000003</c:v>
                </c:pt>
                <c:pt idx="7800">
                  <c:v>95.030889999999999</c:v>
                </c:pt>
                <c:pt idx="7801">
                  <c:v>95.050989999999999</c:v>
                </c:pt>
                <c:pt idx="7802">
                  <c:v>95.071079999999995</c:v>
                </c:pt>
                <c:pt idx="7803">
                  <c:v>95.091179999999994</c:v>
                </c:pt>
                <c:pt idx="7804">
                  <c:v>95.111279999999994</c:v>
                </c:pt>
                <c:pt idx="7805">
                  <c:v>95.131389999999996</c:v>
                </c:pt>
                <c:pt idx="7806">
                  <c:v>95.151489999999995</c:v>
                </c:pt>
                <c:pt idx="7807">
                  <c:v>95.171589999999995</c:v>
                </c:pt>
                <c:pt idx="7808">
                  <c:v>95.191699999999997</c:v>
                </c:pt>
                <c:pt idx="7809">
                  <c:v>95.21181</c:v>
                </c:pt>
                <c:pt idx="7810">
                  <c:v>95.231930000000006</c:v>
                </c:pt>
                <c:pt idx="7811">
                  <c:v>95.252039999999994</c:v>
                </c:pt>
                <c:pt idx="7812">
                  <c:v>95.27216</c:v>
                </c:pt>
                <c:pt idx="7813">
                  <c:v>95.292270000000002</c:v>
                </c:pt>
                <c:pt idx="7814">
                  <c:v>95.312399999999997</c:v>
                </c:pt>
                <c:pt idx="7815">
                  <c:v>95.332520000000002</c:v>
                </c:pt>
                <c:pt idx="7816">
                  <c:v>95.352649999999997</c:v>
                </c:pt>
                <c:pt idx="7817">
                  <c:v>95.372770000000003</c:v>
                </c:pt>
                <c:pt idx="7818">
                  <c:v>95.392910000000001</c:v>
                </c:pt>
                <c:pt idx="7819">
                  <c:v>95.413039999999995</c:v>
                </c:pt>
                <c:pt idx="7820">
                  <c:v>95.433170000000004</c:v>
                </c:pt>
                <c:pt idx="7821">
                  <c:v>95.453310000000002</c:v>
                </c:pt>
                <c:pt idx="7822">
                  <c:v>95.473439999999997</c:v>
                </c:pt>
                <c:pt idx="7823">
                  <c:v>95.493579999999994</c:v>
                </c:pt>
                <c:pt idx="7824">
                  <c:v>95.513729999999995</c:v>
                </c:pt>
                <c:pt idx="7825">
                  <c:v>95.533869999999993</c:v>
                </c:pt>
                <c:pt idx="7826">
                  <c:v>95.554019999999994</c:v>
                </c:pt>
                <c:pt idx="7827">
                  <c:v>95.574169999999995</c:v>
                </c:pt>
                <c:pt idx="7828">
                  <c:v>95.594319999999996</c:v>
                </c:pt>
                <c:pt idx="7829">
                  <c:v>95.614469999999997</c:v>
                </c:pt>
                <c:pt idx="7830">
                  <c:v>95.634630000000001</c:v>
                </c:pt>
                <c:pt idx="7831">
                  <c:v>95.654790000000006</c:v>
                </c:pt>
                <c:pt idx="7832">
                  <c:v>95.674940000000007</c:v>
                </c:pt>
                <c:pt idx="7833">
                  <c:v>95.69511</c:v>
                </c:pt>
                <c:pt idx="7834">
                  <c:v>95.715270000000004</c:v>
                </c:pt>
                <c:pt idx="7835">
                  <c:v>95.735439999999997</c:v>
                </c:pt>
                <c:pt idx="7836">
                  <c:v>95.755610000000004</c:v>
                </c:pt>
                <c:pt idx="7837">
                  <c:v>95.775769999999994</c:v>
                </c:pt>
                <c:pt idx="7838">
                  <c:v>95.795940000000002</c:v>
                </c:pt>
                <c:pt idx="7839">
                  <c:v>95.816119999999998</c:v>
                </c:pt>
                <c:pt idx="7840">
                  <c:v>95.836299999999994</c:v>
                </c:pt>
                <c:pt idx="7841">
                  <c:v>95.856480000000005</c:v>
                </c:pt>
                <c:pt idx="7842">
                  <c:v>95.876660000000001</c:v>
                </c:pt>
                <c:pt idx="7843">
                  <c:v>95.896839999999997</c:v>
                </c:pt>
                <c:pt idx="7844">
                  <c:v>95.917019999999994</c:v>
                </c:pt>
                <c:pt idx="7845">
                  <c:v>95.937209999999993</c:v>
                </c:pt>
                <c:pt idx="7846">
                  <c:v>95.957409999999996</c:v>
                </c:pt>
                <c:pt idx="7847">
                  <c:v>95.977590000000006</c:v>
                </c:pt>
                <c:pt idx="7848">
                  <c:v>95.997789999999995</c:v>
                </c:pt>
                <c:pt idx="7849">
                  <c:v>96.017979999999994</c:v>
                </c:pt>
                <c:pt idx="7850">
                  <c:v>96.038179999999997</c:v>
                </c:pt>
                <c:pt idx="7851">
                  <c:v>96.05838</c:v>
                </c:pt>
                <c:pt idx="7852">
                  <c:v>96.078580000000002</c:v>
                </c:pt>
                <c:pt idx="7853">
                  <c:v>96.098789999999994</c:v>
                </c:pt>
                <c:pt idx="7854">
                  <c:v>96.119</c:v>
                </c:pt>
                <c:pt idx="7855">
                  <c:v>96.139200000000002</c:v>
                </c:pt>
                <c:pt idx="7856">
                  <c:v>96.159409999999994</c:v>
                </c:pt>
                <c:pt idx="7857">
                  <c:v>96.179630000000003</c:v>
                </c:pt>
                <c:pt idx="7858">
                  <c:v>96.199839999999995</c:v>
                </c:pt>
                <c:pt idx="7859">
                  <c:v>96.220050000000001</c:v>
                </c:pt>
                <c:pt idx="7860">
                  <c:v>96.240269999999995</c:v>
                </c:pt>
                <c:pt idx="7861">
                  <c:v>96.260499999999993</c:v>
                </c:pt>
                <c:pt idx="7862">
                  <c:v>96.280720000000002</c:v>
                </c:pt>
                <c:pt idx="7863">
                  <c:v>96.300939999999997</c:v>
                </c:pt>
                <c:pt idx="7864">
                  <c:v>96.321169999999995</c:v>
                </c:pt>
                <c:pt idx="7865">
                  <c:v>96.341399999999993</c:v>
                </c:pt>
                <c:pt idx="7866">
                  <c:v>96.361630000000005</c:v>
                </c:pt>
                <c:pt idx="7867">
                  <c:v>96.381870000000006</c:v>
                </c:pt>
                <c:pt idx="7868">
                  <c:v>96.402100000000004</c:v>
                </c:pt>
                <c:pt idx="7869">
                  <c:v>96.422340000000005</c:v>
                </c:pt>
                <c:pt idx="7870">
                  <c:v>96.442580000000007</c:v>
                </c:pt>
                <c:pt idx="7871">
                  <c:v>96.462819999999994</c:v>
                </c:pt>
                <c:pt idx="7872">
                  <c:v>96.483069999999998</c:v>
                </c:pt>
                <c:pt idx="7873">
                  <c:v>96.503309999999999</c:v>
                </c:pt>
                <c:pt idx="7874">
                  <c:v>96.523560000000003</c:v>
                </c:pt>
                <c:pt idx="7875">
                  <c:v>96.543819999999997</c:v>
                </c:pt>
                <c:pt idx="7876">
                  <c:v>96.564059999999998</c:v>
                </c:pt>
                <c:pt idx="7877">
                  <c:v>96.584320000000005</c:v>
                </c:pt>
                <c:pt idx="7878">
                  <c:v>96.604579999999999</c:v>
                </c:pt>
                <c:pt idx="7879">
                  <c:v>96.624840000000006</c:v>
                </c:pt>
                <c:pt idx="7880">
                  <c:v>96.645099999999999</c:v>
                </c:pt>
                <c:pt idx="7881">
                  <c:v>96.665369999999996</c:v>
                </c:pt>
                <c:pt idx="7882">
                  <c:v>96.685630000000003</c:v>
                </c:pt>
                <c:pt idx="7883">
                  <c:v>96.705889999999997</c:v>
                </c:pt>
                <c:pt idx="7884">
                  <c:v>96.726169999999996</c:v>
                </c:pt>
                <c:pt idx="7885">
                  <c:v>96.746440000000007</c:v>
                </c:pt>
                <c:pt idx="7886">
                  <c:v>96.766720000000007</c:v>
                </c:pt>
                <c:pt idx="7887">
                  <c:v>96.786990000000003</c:v>
                </c:pt>
                <c:pt idx="7888">
                  <c:v>96.807270000000003</c:v>
                </c:pt>
                <c:pt idx="7889">
                  <c:v>96.827550000000002</c:v>
                </c:pt>
                <c:pt idx="7890">
                  <c:v>96.847830000000002</c:v>
                </c:pt>
                <c:pt idx="7891">
                  <c:v>96.868120000000005</c:v>
                </c:pt>
                <c:pt idx="7892">
                  <c:v>96.888400000000004</c:v>
                </c:pt>
                <c:pt idx="7893">
                  <c:v>96.908690000000007</c:v>
                </c:pt>
                <c:pt idx="7894">
                  <c:v>96.928989999999999</c:v>
                </c:pt>
                <c:pt idx="7895">
                  <c:v>96.949280000000002</c:v>
                </c:pt>
                <c:pt idx="7896">
                  <c:v>96.969570000000004</c:v>
                </c:pt>
                <c:pt idx="7897">
                  <c:v>96.989869999999996</c:v>
                </c:pt>
                <c:pt idx="7898">
                  <c:v>97.010170000000002</c:v>
                </c:pt>
                <c:pt idx="7899">
                  <c:v>97.030469999999994</c:v>
                </c:pt>
                <c:pt idx="7900">
                  <c:v>97.05077</c:v>
                </c:pt>
                <c:pt idx="7901">
                  <c:v>97.071079999999995</c:v>
                </c:pt>
                <c:pt idx="7902">
                  <c:v>97.091390000000004</c:v>
                </c:pt>
                <c:pt idx="7903">
                  <c:v>97.111699999999999</c:v>
                </c:pt>
                <c:pt idx="7904">
                  <c:v>97.132009999999994</c:v>
                </c:pt>
                <c:pt idx="7905">
                  <c:v>97.152330000000006</c:v>
                </c:pt>
                <c:pt idx="7906">
                  <c:v>97.172650000000004</c:v>
                </c:pt>
                <c:pt idx="7907">
                  <c:v>97.192959999999999</c:v>
                </c:pt>
                <c:pt idx="7908">
                  <c:v>97.213279999999997</c:v>
                </c:pt>
                <c:pt idx="7909">
                  <c:v>97.233599999999996</c:v>
                </c:pt>
                <c:pt idx="7910">
                  <c:v>97.253929999999997</c:v>
                </c:pt>
                <c:pt idx="7911">
                  <c:v>97.274259999999998</c:v>
                </c:pt>
                <c:pt idx="7912">
                  <c:v>97.294589999999999</c:v>
                </c:pt>
                <c:pt idx="7913">
                  <c:v>97.314920000000001</c:v>
                </c:pt>
                <c:pt idx="7914">
                  <c:v>97.335250000000002</c:v>
                </c:pt>
                <c:pt idx="7915">
                  <c:v>97.355590000000007</c:v>
                </c:pt>
                <c:pt idx="7916">
                  <c:v>97.375929999999997</c:v>
                </c:pt>
                <c:pt idx="7917">
                  <c:v>97.396270000000001</c:v>
                </c:pt>
                <c:pt idx="7918">
                  <c:v>97.416610000000006</c:v>
                </c:pt>
                <c:pt idx="7919">
                  <c:v>97.436949999999996</c:v>
                </c:pt>
                <c:pt idx="7920">
                  <c:v>97.457300000000004</c:v>
                </c:pt>
                <c:pt idx="7921">
                  <c:v>97.477649999999997</c:v>
                </c:pt>
                <c:pt idx="7922">
                  <c:v>97.498000000000005</c:v>
                </c:pt>
                <c:pt idx="7923">
                  <c:v>97.518349999999998</c:v>
                </c:pt>
                <c:pt idx="7924">
                  <c:v>97.538700000000006</c:v>
                </c:pt>
                <c:pt idx="7925">
                  <c:v>97.559070000000006</c:v>
                </c:pt>
                <c:pt idx="7926">
                  <c:v>97.579419999999999</c:v>
                </c:pt>
                <c:pt idx="7927">
                  <c:v>97.599779999999996</c:v>
                </c:pt>
                <c:pt idx="7928">
                  <c:v>97.620149999999995</c:v>
                </c:pt>
                <c:pt idx="7929">
                  <c:v>97.640510000000006</c:v>
                </c:pt>
                <c:pt idx="7930">
                  <c:v>97.660880000000006</c:v>
                </c:pt>
                <c:pt idx="7931">
                  <c:v>97.681250000000006</c:v>
                </c:pt>
                <c:pt idx="7932">
                  <c:v>97.701620000000005</c:v>
                </c:pt>
                <c:pt idx="7933">
                  <c:v>97.721999999999994</c:v>
                </c:pt>
                <c:pt idx="7934">
                  <c:v>97.742369999999994</c:v>
                </c:pt>
                <c:pt idx="7935">
                  <c:v>97.762749999999997</c:v>
                </c:pt>
                <c:pt idx="7936">
                  <c:v>97.78313</c:v>
                </c:pt>
                <c:pt idx="7937">
                  <c:v>97.803510000000003</c:v>
                </c:pt>
                <c:pt idx="7938">
                  <c:v>97.823899999999995</c:v>
                </c:pt>
                <c:pt idx="7939">
                  <c:v>97.844279999999998</c:v>
                </c:pt>
                <c:pt idx="7940">
                  <c:v>97.864680000000007</c:v>
                </c:pt>
                <c:pt idx="7941">
                  <c:v>97.885059999999996</c:v>
                </c:pt>
                <c:pt idx="7942">
                  <c:v>97.905460000000005</c:v>
                </c:pt>
                <c:pt idx="7943">
                  <c:v>97.92586</c:v>
                </c:pt>
                <c:pt idx="7944">
                  <c:v>97.946250000000006</c:v>
                </c:pt>
                <c:pt idx="7945">
                  <c:v>97.966650000000001</c:v>
                </c:pt>
                <c:pt idx="7946">
                  <c:v>97.987049999999996</c:v>
                </c:pt>
                <c:pt idx="7947">
                  <c:v>98.007450000000006</c:v>
                </c:pt>
                <c:pt idx="7948">
                  <c:v>98.027860000000004</c:v>
                </c:pt>
                <c:pt idx="7949">
                  <c:v>98.048270000000002</c:v>
                </c:pt>
                <c:pt idx="7950">
                  <c:v>98.068680000000001</c:v>
                </c:pt>
                <c:pt idx="7951">
                  <c:v>98.089100000000002</c:v>
                </c:pt>
                <c:pt idx="7952">
                  <c:v>98.109499999999997</c:v>
                </c:pt>
                <c:pt idx="7953">
                  <c:v>98.129919999999998</c:v>
                </c:pt>
                <c:pt idx="7954">
                  <c:v>98.15034</c:v>
                </c:pt>
                <c:pt idx="7955">
                  <c:v>98.170760000000001</c:v>
                </c:pt>
                <c:pt idx="7956">
                  <c:v>98.191180000000003</c:v>
                </c:pt>
                <c:pt idx="7957">
                  <c:v>98.211609999999993</c:v>
                </c:pt>
                <c:pt idx="7958">
                  <c:v>98.232039999999998</c:v>
                </c:pt>
                <c:pt idx="7959">
                  <c:v>98.252470000000002</c:v>
                </c:pt>
                <c:pt idx="7960">
                  <c:v>98.272900000000007</c:v>
                </c:pt>
                <c:pt idx="7961">
                  <c:v>98.293329999999997</c:v>
                </c:pt>
                <c:pt idx="7962">
                  <c:v>98.313770000000005</c:v>
                </c:pt>
                <c:pt idx="7963">
                  <c:v>98.334209999999999</c:v>
                </c:pt>
                <c:pt idx="7964">
                  <c:v>98.354640000000003</c:v>
                </c:pt>
                <c:pt idx="7965">
                  <c:v>98.37509</c:v>
                </c:pt>
                <c:pt idx="7966">
                  <c:v>98.395529999999994</c:v>
                </c:pt>
                <c:pt idx="7967">
                  <c:v>98.415980000000005</c:v>
                </c:pt>
                <c:pt idx="7968">
                  <c:v>98.436419999999998</c:v>
                </c:pt>
                <c:pt idx="7969">
                  <c:v>98.456879999999998</c:v>
                </c:pt>
                <c:pt idx="7970">
                  <c:v>98.477329999999995</c:v>
                </c:pt>
                <c:pt idx="7971">
                  <c:v>98.497789999999995</c:v>
                </c:pt>
                <c:pt idx="7972">
                  <c:v>98.518240000000006</c:v>
                </c:pt>
                <c:pt idx="7973">
                  <c:v>98.538700000000006</c:v>
                </c:pt>
                <c:pt idx="7974">
                  <c:v>98.559169999999995</c:v>
                </c:pt>
                <c:pt idx="7975">
                  <c:v>98.579629999999995</c:v>
                </c:pt>
                <c:pt idx="7976">
                  <c:v>98.600089999999994</c:v>
                </c:pt>
                <c:pt idx="7977">
                  <c:v>98.620559999999998</c:v>
                </c:pt>
                <c:pt idx="7978">
                  <c:v>98.641030000000001</c:v>
                </c:pt>
                <c:pt idx="7979">
                  <c:v>98.661500000000004</c:v>
                </c:pt>
                <c:pt idx="7980">
                  <c:v>98.681979999999996</c:v>
                </c:pt>
                <c:pt idx="7981">
                  <c:v>98.702449999999999</c:v>
                </c:pt>
                <c:pt idx="7982">
                  <c:v>98.722930000000005</c:v>
                </c:pt>
                <c:pt idx="7983">
                  <c:v>98.743409999999997</c:v>
                </c:pt>
                <c:pt idx="7984">
                  <c:v>98.763890000000004</c:v>
                </c:pt>
                <c:pt idx="7985">
                  <c:v>98.784379999999999</c:v>
                </c:pt>
                <c:pt idx="7986">
                  <c:v>98.804860000000005</c:v>
                </c:pt>
                <c:pt idx="7987">
                  <c:v>98.82535</c:v>
                </c:pt>
                <c:pt idx="7988">
                  <c:v>98.845839999999995</c:v>
                </c:pt>
                <c:pt idx="7989">
                  <c:v>98.866330000000005</c:v>
                </c:pt>
                <c:pt idx="7990">
                  <c:v>98.886830000000003</c:v>
                </c:pt>
                <c:pt idx="7991">
                  <c:v>98.907330000000002</c:v>
                </c:pt>
                <c:pt idx="7992">
                  <c:v>98.92783</c:v>
                </c:pt>
                <c:pt idx="7993">
                  <c:v>98.948329999999999</c:v>
                </c:pt>
                <c:pt idx="7994">
                  <c:v>98.968829999999997</c:v>
                </c:pt>
                <c:pt idx="7995">
                  <c:v>98.989329999999995</c:v>
                </c:pt>
                <c:pt idx="7996">
                  <c:v>99.009839999999997</c:v>
                </c:pt>
                <c:pt idx="7997">
                  <c:v>99.030360000000002</c:v>
                </c:pt>
                <c:pt idx="7998">
                  <c:v>99.050870000000003</c:v>
                </c:pt>
                <c:pt idx="7999">
                  <c:v>99.071380000000005</c:v>
                </c:pt>
                <c:pt idx="8000">
                  <c:v>99.091899999999995</c:v>
                </c:pt>
                <c:pt idx="8001">
                  <c:v>99.11242</c:v>
                </c:pt>
                <c:pt idx="8002">
                  <c:v>99.132930000000002</c:v>
                </c:pt>
                <c:pt idx="8003">
                  <c:v>99.153459999999995</c:v>
                </c:pt>
                <c:pt idx="8004">
                  <c:v>99.17398</c:v>
                </c:pt>
                <c:pt idx="8005">
                  <c:v>99.194509999999994</c:v>
                </c:pt>
                <c:pt idx="8006">
                  <c:v>99.215040000000002</c:v>
                </c:pt>
                <c:pt idx="8007">
                  <c:v>99.235569999999996</c:v>
                </c:pt>
                <c:pt idx="8008">
                  <c:v>99.256100000000004</c:v>
                </c:pt>
                <c:pt idx="8009">
                  <c:v>99.27664</c:v>
                </c:pt>
                <c:pt idx="8010">
                  <c:v>99.297179999999997</c:v>
                </c:pt>
                <c:pt idx="8011">
                  <c:v>99.317719999999994</c:v>
                </c:pt>
                <c:pt idx="8012">
                  <c:v>99.338260000000005</c:v>
                </c:pt>
                <c:pt idx="8013">
                  <c:v>99.358800000000002</c:v>
                </c:pt>
                <c:pt idx="8014">
                  <c:v>99.379350000000002</c:v>
                </c:pt>
                <c:pt idx="8015">
                  <c:v>99.399889999999999</c:v>
                </c:pt>
                <c:pt idx="8016">
                  <c:v>99.420450000000002</c:v>
                </c:pt>
                <c:pt idx="8017">
                  <c:v>99.441000000000003</c:v>
                </c:pt>
                <c:pt idx="8018">
                  <c:v>99.461560000000006</c:v>
                </c:pt>
                <c:pt idx="8019">
                  <c:v>99.482110000000006</c:v>
                </c:pt>
                <c:pt idx="8020">
                  <c:v>99.502669999999995</c:v>
                </c:pt>
                <c:pt idx="8021">
                  <c:v>99.523229999999998</c:v>
                </c:pt>
                <c:pt idx="8022">
                  <c:v>99.543790000000001</c:v>
                </c:pt>
                <c:pt idx="8023">
                  <c:v>99.564359999999994</c:v>
                </c:pt>
                <c:pt idx="8024">
                  <c:v>99.58493</c:v>
                </c:pt>
                <c:pt idx="8025">
                  <c:v>99.605500000000006</c:v>
                </c:pt>
                <c:pt idx="8026">
                  <c:v>99.626069999999999</c:v>
                </c:pt>
                <c:pt idx="8027">
                  <c:v>99.646640000000005</c:v>
                </c:pt>
                <c:pt idx="8028">
                  <c:v>99.66722</c:v>
                </c:pt>
                <c:pt idx="8029">
                  <c:v>99.687799999999996</c:v>
                </c:pt>
                <c:pt idx="8030">
                  <c:v>99.708370000000002</c:v>
                </c:pt>
                <c:pt idx="8031">
                  <c:v>99.728960000000001</c:v>
                </c:pt>
                <c:pt idx="8032">
                  <c:v>99.749539999999996</c:v>
                </c:pt>
                <c:pt idx="8033">
                  <c:v>99.770129999999995</c:v>
                </c:pt>
                <c:pt idx="8034">
                  <c:v>99.790719999999993</c:v>
                </c:pt>
                <c:pt idx="8035">
                  <c:v>99.811310000000006</c:v>
                </c:pt>
                <c:pt idx="8036">
                  <c:v>99.831900000000005</c:v>
                </c:pt>
                <c:pt idx="8037">
                  <c:v>99.852490000000003</c:v>
                </c:pt>
                <c:pt idx="8038">
                  <c:v>99.873090000000005</c:v>
                </c:pt>
                <c:pt idx="8039">
                  <c:v>99.893690000000007</c:v>
                </c:pt>
                <c:pt idx="8040">
                  <c:v>99.914289999999994</c:v>
                </c:pt>
                <c:pt idx="8041">
                  <c:v>99.934899999999999</c:v>
                </c:pt>
                <c:pt idx="8042">
                  <c:v>99.955510000000004</c:v>
                </c:pt>
                <c:pt idx="8043">
                  <c:v>99.976110000000006</c:v>
                </c:pt>
                <c:pt idx="8044">
                  <c:v>99.996719999999996</c:v>
                </c:pt>
                <c:pt idx="8045">
                  <c:v>100.01730000000001</c:v>
                </c:pt>
                <c:pt idx="8046">
                  <c:v>100.03789999999999</c:v>
                </c:pt>
                <c:pt idx="8047">
                  <c:v>100.0586</c:v>
                </c:pt>
                <c:pt idx="8048">
                  <c:v>100.0792</c:v>
                </c:pt>
                <c:pt idx="8049">
                  <c:v>100.0998</c:v>
                </c:pt>
                <c:pt idx="8050">
                  <c:v>100.1204</c:v>
                </c:pt>
                <c:pt idx="8051">
                  <c:v>100.14109999999999</c:v>
                </c:pt>
                <c:pt idx="8052">
                  <c:v>100.1617</c:v>
                </c:pt>
                <c:pt idx="8053">
                  <c:v>100.1823</c:v>
                </c:pt>
                <c:pt idx="8054">
                  <c:v>100.2029</c:v>
                </c:pt>
                <c:pt idx="8055">
                  <c:v>100.2236</c:v>
                </c:pt>
                <c:pt idx="8056">
                  <c:v>100.24420000000001</c:v>
                </c:pt>
                <c:pt idx="8057">
                  <c:v>100.26479999999999</c:v>
                </c:pt>
                <c:pt idx="8058">
                  <c:v>100.2855</c:v>
                </c:pt>
                <c:pt idx="8059">
                  <c:v>100.3061</c:v>
                </c:pt>
                <c:pt idx="8060">
                  <c:v>100.32680000000001</c:v>
                </c:pt>
                <c:pt idx="8061">
                  <c:v>100.34739999999999</c:v>
                </c:pt>
                <c:pt idx="8062">
                  <c:v>100.3681</c:v>
                </c:pt>
                <c:pt idx="8063">
                  <c:v>100.3887</c:v>
                </c:pt>
                <c:pt idx="8064">
                  <c:v>100.40940000000001</c:v>
                </c:pt>
                <c:pt idx="8065">
                  <c:v>100.43</c:v>
                </c:pt>
                <c:pt idx="8066">
                  <c:v>100.4507</c:v>
                </c:pt>
                <c:pt idx="8067">
                  <c:v>100.4713</c:v>
                </c:pt>
                <c:pt idx="8068">
                  <c:v>100.492</c:v>
                </c:pt>
                <c:pt idx="8069">
                  <c:v>100.5127</c:v>
                </c:pt>
                <c:pt idx="8070">
                  <c:v>100.5333</c:v>
                </c:pt>
                <c:pt idx="8071">
                  <c:v>100.554</c:v>
                </c:pt>
                <c:pt idx="8072">
                  <c:v>100.57470000000001</c:v>
                </c:pt>
                <c:pt idx="8073">
                  <c:v>100.59529999999999</c:v>
                </c:pt>
                <c:pt idx="8074">
                  <c:v>100.616</c:v>
                </c:pt>
                <c:pt idx="8075">
                  <c:v>100.6367</c:v>
                </c:pt>
                <c:pt idx="8076">
                  <c:v>100.6574</c:v>
                </c:pt>
                <c:pt idx="8077">
                  <c:v>100.678</c:v>
                </c:pt>
                <c:pt idx="8078">
                  <c:v>100.6987</c:v>
                </c:pt>
                <c:pt idx="8079">
                  <c:v>100.71939999999999</c:v>
                </c:pt>
                <c:pt idx="8080">
                  <c:v>100.7401</c:v>
                </c:pt>
                <c:pt idx="8081">
                  <c:v>100.7608</c:v>
                </c:pt>
                <c:pt idx="8082">
                  <c:v>100.78149999999999</c:v>
                </c:pt>
                <c:pt idx="8083">
                  <c:v>100.8022</c:v>
                </c:pt>
                <c:pt idx="8084">
                  <c:v>100.8229</c:v>
                </c:pt>
                <c:pt idx="8085">
                  <c:v>100.8436</c:v>
                </c:pt>
                <c:pt idx="8086">
                  <c:v>100.8643</c:v>
                </c:pt>
                <c:pt idx="8087">
                  <c:v>100.8849</c:v>
                </c:pt>
                <c:pt idx="8088">
                  <c:v>100.9057</c:v>
                </c:pt>
                <c:pt idx="8089">
                  <c:v>100.9264</c:v>
                </c:pt>
                <c:pt idx="8090">
                  <c:v>100.94710000000001</c:v>
                </c:pt>
                <c:pt idx="8091">
                  <c:v>100.9678</c:v>
                </c:pt>
                <c:pt idx="8092">
                  <c:v>100.9885</c:v>
                </c:pt>
                <c:pt idx="8093">
                  <c:v>101.00920000000001</c:v>
                </c:pt>
                <c:pt idx="8094">
                  <c:v>101.0299</c:v>
                </c:pt>
                <c:pt idx="8095">
                  <c:v>101.0506</c:v>
                </c:pt>
                <c:pt idx="8096">
                  <c:v>101.0714</c:v>
                </c:pt>
                <c:pt idx="8097">
                  <c:v>101.0921</c:v>
                </c:pt>
                <c:pt idx="8098">
                  <c:v>101.11279999999999</c:v>
                </c:pt>
                <c:pt idx="8099">
                  <c:v>101.1335</c:v>
                </c:pt>
                <c:pt idx="8100">
                  <c:v>101.15430000000001</c:v>
                </c:pt>
                <c:pt idx="8101">
                  <c:v>101.175</c:v>
                </c:pt>
                <c:pt idx="8102">
                  <c:v>101.1957</c:v>
                </c:pt>
                <c:pt idx="8103">
                  <c:v>101.2165</c:v>
                </c:pt>
                <c:pt idx="8104">
                  <c:v>101.2372</c:v>
                </c:pt>
                <c:pt idx="8105">
                  <c:v>101.25790000000001</c:v>
                </c:pt>
                <c:pt idx="8106">
                  <c:v>101.2787</c:v>
                </c:pt>
                <c:pt idx="8107">
                  <c:v>101.29940000000001</c:v>
                </c:pt>
                <c:pt idx="8108">
                  <c:v>101.3202</c:v>
                </c:pt>
                <c:pt idx="8109">
                  <c:v>101.3409</c:v>
                </c:pt>
                <c:pt idx="8110">
                  <c:v>101.3617</c:v>
                </c:pt>
                <c:pt idx="8111">
                  <c:v>101.3824</c:v>
                </c:pt>
                <c:pt idx="8112">
                  <c:v>101.4032</c:v>
                </c:pt>
                <c:pt idx="8113">
                  <c:v>101.4239</c:v>
                </c:pt>
                <c:pt idx="8114">
                  <c:v>101.4447</c:v>
                </c:pt>
                <c:pt idx="8115">
                  <c:v>101.4654</c:v>
                </c:pt>
                <c:pt idx="8116">
                  <c:v>101.4862</c:v>
                </c:pt>
                <c:pt idx="8117">
                  <c:v>101.50700000000001</c:v>
                </c:pt>
                <c:pt idx="8118">
                  <c:v>101.5277</c:v>
                </c:pt>
                <c:pt idx="8119">
                  <c:v>101.5485</c:v>
                </c:pt>
                <c:pt idx="8120">
                  <c:v>101.5693</c:v>
                </c:pt>
                <c:pt idx="8121">
                  <c:v>101.59010000000001</c:v>
                </c:pt>
                <c:pt idx="8122">
                  <c:v>101.6108</c:v>
                </c:pt>
                <c:pt idx="8123">
                  <c:v>101.63160000000001</c:v>
                </c:pt>
                <c:pt idx="8124">
                  <c:v>101.6524</c:v>
                </c:pt>
                <c:pt idx="8125">
                  <c:v>101.67319999999999</c:v>
                </c:pt>
                <c:pt idx="8126">
                  <c:v>101.694</c:v>
                </c:pt>
                <c:pt idx="8127">
                  <c:v>101.71469999999999</c:v>
                </c:pt>
                <c:pt idx="8128">
                  <c:v>101.7355</c:v>
                </c:pt>
                <c:pt idx="8129">
                  <c:v>101.7563</c:v>
                </c:pt>
                <c:pt idx="8130">
                  <c:v>101.7771</c:v>
                </c:pt>
                <c:pt idx="8131">
                  <c:v>101.7979</c:v>
                </c:pt>
                <c:pt idx="8132">
                  <c:v>101.81870000000001</c:v>
                </c:pt>
                <c:pt idx="8133">
                  <c:v>101.8395</c:v>
                </c:pt>
                <c:pt idx="8134">
                  <c:v>101.8603</c:v>
                </c:pt>
                <c:pt idx="8135">
                  <c:v>101.8811</c:v>
                </c:pt>
                <c:pt idx="8136">
                  <c:v>101.9019</c:v>
                </c:pt>
                <c:pt idx="8137">
                  <c:v>101.92270000000001</c:v>
                </c:pt>
                <c:pt idx="8138">
                  <c:v>101.9435</c:v>
                </c:pt>
                <c:pt idx="8139">
                  <c:v>101.96429999999999</c:v>
                </c:pt>
                <c:pt idx="8140">
                  <c:v>101.98520000000001</c:v>
                </c:pt>
                <c:pt idx="8141">
                  <c:v>102.006</c:v>
                </c:pt>
                <c:pt idx="8142">
                  <c:v>102.02679999999999</c:v>
                </c:pt>
                <c:pt idx="8143">
                  <c:v>102.0476</c:v>
                </c:pt>
                <c:pt idx="8144">
                  <c:v>102.0684</c:v>
                </c:pt>
                <c:pt idx="8145">
                  <c:v>102.08929999999999</c:v>
                </c:pt>
                <c:pt idx="8146">
                  <c:v>102.1101</c:v>
                </c:pt>
                <c:pt idx="8147">
                  <c:v>102.1309</c:v>
                </c:pt>
                <c:pt idx="8148">
                  <c:v>102.15170000000001</c:v>
                </c:pt>
                <c:pt idx="8149">
                  <c:v>102.1726</c:v>
                </c:pt>
                <c:pt idx="8150">
                  <c:v>102.1934</c:v>
                </c:pt>
                <c:pt idx="8151">
                  <c:v>102.21420000000001</c:v>
                </c:pt>
                <c:pt idx="8152">
                  <c:v>102.2351</c:v>
                </c:pt>
                <c:pt idx="8153">
                  <c:v>102.2559</c:v>
                </c:pt>
                <c:pt idx="8154">
                  <c:v>102.27679999999999</c:v>
                </c:pt>
                <c:pt idx="8155">
                  <c:v>102.2976</c:v>
                </c:pt>
                <c:pt idx="8156">
                  <c:v>102.3185</c:v>
                </c:pt>
                <c:pt idx="8157">
                  <c:v>102.33929999999999</c:v>
                </c:pt>
                <c:pt idx="8158">
                  <c:v>102.36020000000001</c:v>
                </c:pt>
                <c:pt idx="8159">
                  <c:v>102.381</c:v>
                </c:pt>
                <c:pt idx="8160">
                  <c:v>102.4019</c:v>
                </c:pt>
                <c:pt idx="8161">
                  <c:v>102.42270000000001</c:v>
                </c:pt>
                <c:pt idx="8162">
                  <c:v>102.4436</c:v>
                </c:pt>
                <c:pt idx="8163">
                  <c:v>102.4645</c:v>
                </c:pt>
                <c:pt idx="8164">
                  <c:v>102.4853</c:v>
                </c:pt>
                <c:pt idx="8165">
                  <c:v>102.50620000000001</c:v>
                </c:pt>
                <c:pt idx="8166">
                  <c:v>102.5271</c:v>
                </c:pt>
                <c:pt idx="8167">
                  <c:v>102.5479</c:v>
                </c:pt>
                <c:pt idx="8168">
                  <c:v>102.5688</c:v>
                </c:pt>
                <c:pt idx="8169">
                  <c:v>102.58969999999999</c:v>
                </c:pt>
                <c:pt idx="8170">
                  <c:v>102.6105</c:v>
                </c:pt>
                <c:pt idx="8171">
                  <c:v>102.6314</c:v>
                </c:pt>
                <c:pt idx="8172">
                  <c:v>102.6523</c:v>
                </c:pt>
                <c:pt idx="8173">
                  <c:v>102.67319999999999</c:v>
                </c:pt>
                <c:pt idx="8174">
                  <c:v>102.69410000000001</c:v>
                </c:pt>
                <c:pt idx="8175">
                  <c:v>102.715</c:v>
                </c:pt>
                <c:pt idx="8176">
                  <c:v>102.7359</c:v>
                </c:pt>
                <c:pt idx="8177">
                  <c:v>102.7568</c:v>
                </c:pt>
                <c:pt idx="8178">
                  <c:v>102.77760000000001</c:v>
                </c:pt>
                <c:pt idx="8179">
                  <c:v>102.7985</c:v>
                </c:pt>
                <c:pt idx="8180">
                  <c:v>102.8194</c:v>
                </c:pt>
                <c:pt idx="8181">
                  <c:v>102.8403</c:v>
                </c:pt>
                <c:pt idx="8182">
                  <c:v>102.8613</c:v>
                </c:pt>
                <c:pt idx="8183">
                  <c:v>102.8822</c:v>
                </c:pt>
                <c:pt idx="8184">
                  <c:v>102.90309999999999</c:v>
                </c:pt>
                <c:pt idx="8185">
                  <c:v>102.92400000000001</c:v>
                </c:pt>
                <c:pt idx="8186">
                  <c:v>102.9449</c:v>
                </c:pt>
                <c:pt idx="8187">
                  <c:v>102.9658</c:v>
                </c:pt>
                <c:pt idx="8188">
                  <c:v>102.9867</c:v>
                </c:pt>
                <c:pt idx="8189">
                  <c:v>103.0076</c:v>
                </c:pt>
                <c:pt idx="8190">
                  <c:v>103.02849999999999</c:v>
                </c:pt>
                <c:pt idx="8191">
                  <c:v>103.04949999999999</c:v>
                </c:pt>
                <c:pt idx="8192">
                  <c:v>103.07040000000001</c:v>
                </c:pt>
                <c:pt idx="8193">
                  <c:v>103.0913</c:v>
                </c:pt>
                <c:pt idx="8194">
                  <c:v>103.1123</c:v>
                </c:pt>
                <c:pt idx="8195">
                  <c:v>103.1332</c:v>
                </c:pt>
                <c:pt idx="8196">
                  <c:v>103.1541</c:v>
                </c:pt>
                <c:pt idx="8197">
                  <c:v>103.175</c:v>
                </c:pt>
                <c:pt idx="8198">
                  <c:v>103.196</c:v>
                </c:pt>
                <c:pt idx="8199">
                  <c:v>103.2169</c:v>
                </c:pt>
                <c:pt idx="8200">
                  <c:v>103.2379</c:v>
                </c:pt>
                <c:pt idx="8201">
                  <c:v>103.25879999999999</c:v>
                </c:pt>
                <c:pt idx="8202">
                  <c:v>103.27979999999999</c:v>
                </c:pt>
                <c:pt idx="8203">
                  <c:v>103.30070000000001</c:v>
                </c:pt>
                <c:pt idx="8204">
                  <c:v>103.3216</c:v>
                </c:pt>
                <c:pt idx="8205">
                  <c:v>103.3426</c:v>
                </c:pt>
                <c:pt idx="8206">
                  <c:v>103.36360000000001</c:v>
                </c:pt>
                <c:pt idx="8207">
                  <c:v>103.3845</c:v>
                </c:pt>
                <c:pt idx="8208">
                  <c:v>103.4055</c:v>
                </c:pt>
                <c:pt idx="8209">
                  <c:v>103.4264</c:v>
                </c:pt>
                <c:pt idx="8210">
                  <c:v>103.4474</c:v>
                </c:pt>
                <c:pt idx="8211">
                  <c:v>103.4684</c:v>
                </c:pt>
                <c:pt idx="8212">
                  <c:v>103.4893</c:v>
                </c:pt>
                <c:pt idx="8213">
                  <c:v>103.5103</c:v>
                </c:pt>
                <c:pt idx="8214">
                  <c:v>103.5313</c:v>
                </c:pt>
                <c:pt idx="8215">
                  <c:v>103.5522</c:v>
                </c:pt>
                <c:pt idx="8216">
                  <c:v>103.5732</c:v>
                </c:pt>
                <c:pt idx="8217">
                  <c:v>103.5942</c:v>
                </c:pt>
                <c:pt idx="8218">
                  <c:v>103.6152</c:v>
                </c:pt>
                <c:pt idx="8219">
                  <c:v>103.6362</c:v>
                </c:pt>
                <c:pt idx="8220">
                  <c:v>103.6571</c:v>
                </c:pt>
                <c:pt idx="8221">
                  <c:v>103.6781</c:v>
                </c:pt>
                <c:pt idx="8222">
                  <c:v>103.6991</c:v>
                </c:pt>
                <c:pt idx="8223">
                  <c:v>103.7201</c:v>
                </c:pt>
                <c:pt idx="8224">
                  <c:v>103.7411</c:v>
                </c:pt>
                <c:pt idx="8225">
                  <c:v>103.7621</c:v>
                </c:pt>
                <c:pt idx="8226">
                  <c:v>103.7831</c:v>
                </c:pt>
                <c:pt idx="8227">
                  <c:v>103.80410000000001</c:v>
                </c:pt>
                <c:pt idx="8228">
                  <c:v>103.82510000000001</c:v>
                </c:pt>
                <c:pt idx="8229">
                  <c:v>103.84610000000001</c:v>
                </c:pt>
                <c:pt idx="8230">
                  <c:v>103.86709999999999</c:v>
                </c:pt>
                <c:pt idx="8231">
                  <c:v>103.88809999999999</c:v>
                </c:pt>
                <c:pt idx="8232">
                  <c:v>103.9091</c:v>
                </c:pt>
                <c:pt idx="8233">
                  <c:v>103.9301</c:v>
                </c:pt>
                <c:pt idx="8234">
                  <c:v>103.9511</c:v>
                </c:pt>
                <c:pt idx="8235">
                  <c:v>103.9721</c:v>
                </c:pt>
                <c:pt idx="8236">
                  <c:v>103.9932</c:v>
                </c:pt>
                <c:pt idx="8237">
                  <c:v>104.0142</c:v>
                </c:pt>
                <c:pt idx="8238">
                  <c:v>104.0352</c:v>
                </c:pt>
                <c:pt idx="8239">
                  <c:v>104.0562</c:v>
                </c:pt>
                <c:pt idx="8240">
                  <c:v>104.07729999999999</c:v>
                </c:pt>
                <c:pt idx="8241">
                  <c:v>104.09829999999999</c:v>
                </c:pt>
                <c:pt idx="8242">
                  <c:v>104.1193</c:v>
                </c:pt>
                <c:pt idx="8243">
                  <c:v>104.1403</c:v>
                </c:pt>
                <c:pt idx="8244">
                  <c:v>104.1614</c:v>
                </c:pt>
                <c:pt idx="8245">
                  <c:v>104.1824</c:v>
                </c:pt>
                <c:pt idx="8246">
                  <c:v>104.20350000000001</c:v>
                </c:pt>
                <c:pt idx="8247">
                  <c:v>104.22450000000001</c:v>
                </c:pt>
                <c:pt idx="8248">
                  <c:v>104.24550000000001</c:v>
                </c:pt>
                <c:pt idx="8249">
                  <c:v>104.2666</c:v>
                </c:pt>
                <c:pt idx="8250">
                  <c:v>104.2876</c:v>
                </c:pt>
                <c:pt idx="8251">
                  <c:v>104.3087</c:v>
                </c:pt>
                <c:pt idx="8252">
                  <c:v>104.3297</c:v>
                </c:pt>
                <c:pt idx="8253">
                  <c:v>104.35080000000001</c:v>
                </c:pt>
                <c:pt idx="8254">
                  <c:v>104.37179999999999</c:v>
                </c:pt>
                <c:pt idx="8255">
                  <c:v>104.3929</c:v>
                </c:pt>
                <c:pt idx="8256">
                  <c:v>104.414</c:v>
                </c:pt>
                <c:pt idx="8257">
                  <c:v>104.435</c:v>
                </c:pt>
                <c:pt idx="8258">
                  <c:v>104.45610000000001</c:v>
                </c:pt>
                <c:pt idx="8259">
                  <c:v>104.4772</c:v>
                </c:pt>
                <c:pt idx="8260">
                  <c:v>104.4982</c:v>
                </c:pt>
                <c:pt idx="8261">
                  <c:v>104.5193</c:v>
                </c:pt>
                <c:pt idx="8262">
                  <c:v>104.54040000000001</c:v>
                </c:pt>
                <c:pt idx="8263">
                  <c:v>104.56140000000001</c:v>
                </c:pt>
                <c:pt idx="8264">
                  <c:v>104.5825</c:v>
                </c:pt>
                <c:pt idx="8265">
                  <c:v>104.6036</c:v>
                </c:pt>
                <c:pt idx="8266">
                  <c:v>104.6247</c:v>
                </c:pt>
                <c:pt idx="8267">
                  <c:v>104.64579999999999</c:v>
                </c:pt>
                <c:pt idx="8268">
                  <c:v>104.66679999999999</c:v>
                </c:pt>
                <c:pt idx="8269">
                  <c:v>104.6879</c:v>
                </c:pt>
                <c:pt idx="8270">
                  <c:v>104.709</c:v>
                </c:pt>
                <c:pt idx="8271">
                  <c:v>104.73009999999999</c:v>
                </c:pt>
                <c:pt idx="8272">
                  <c:v>104.7512</c:v>
                </c:pt>
                <c:pt idx="8273">
                  <c:v>104.7723</c:v>
                </c:pt>
                <c:pt idx="8274">
                  <c:v>104.79340000000001</c:v>
                </c:pt>
                <c:pt idx="8275">
                  <c:v>104.8145</c:v>
                </c:pt>
                <c:pt idx="8276">
                  <c:v>104.8356</c:v>
                </c:pt>
                <c:pt idx="8277">
                  <c:v>104.8567</c:v>
                </c:pt>
                <c:pt idx="8278">
                  <c:v>104.87779999999999</c:v>
                </c:pt>
                <c:pt idx="8279">
                  <c:v>104.8989</c:v>
                </c:pt>
                <c:pt idx="8280">
                  <c:v>104.92</c:v>
                </c:pt>
                <c:pt idx="8281">
                  <c:v>104.94119999999999</c:v>
                </c:pt>
                <c:pt idx="8282">
                  <c:v>104.9623</c:v>
                </c:pt>
                <c:pt idx="8283">
                  <c:v>104.9834</c:v>
                </c:pt>
                <c:pt idx="8284">
                  <c:v>105.00449999999999</c:v>
                </c:pt>
                <c:pt idx="8285">
                  <c:v>105.0256</c:v>
                </c:pt>
                <c:pt idx="8286">
                  <c:v>105.0468</c:v>
                </c:pt>
                <c:pt idx="8287">
                  <c:v>105.06789999999999</c:v>
                </c:pt>
                <c:pt idx="8288">
                  <c:v>105.089</c:v>
                </c:pt>
                <c:pt idx="8289">
                  <c:v>105.1101</c:v>
                </c:pt>
                <c:pt idx="8290">
                  <c:v>105.1313</c:v>
                </c:pt>
                <c:pt idx="8291">
                  <c:v>105.1524</c:v>
                </c:pt>
                <c:pt idx="8292">
                  <c:v>105.1735</c:v>
                </c:pt>
                <c:pt idx="8293">
                  <c:v>105.1947</c:v>
                </c:pt>
                <c:pt idx="8294">
                  <c:v>105.2158</c:v>
                </c:pt>
                <c:pt idx="8295">
                  <c:v>105.23699999999999</c:v>
                </c:pt>
                <c:pt idx="8296">
                  <c:v>105.2581</c:v>
                </c:pt>
                <c:pt idx="8297">
                  <c:v>105.27930000000001</c:v>
                </c:pt>
                <c:pt idx="8298">
                  <c:v>105.3004</c:v>
                </c:pt>
                <c:pt idx="8299">
                  <c:v>105.3216</c:v>
                </c:pt>
                <c:pt idx="8300">
                  <c:v>105.34269999999999</c:v>
                </c:pt>
                <c:pt idx="8301">
                  <c:v>105.3639</c:v>
                </c:pt>
                <c:pt idx="8302">
                  <c:v>105.38500000000001</c:v>
                </c:pt>
                <c:pt idx="8303">
                  <c:v>105.4062</c:v>
                </c:pt>
                <c:pt idx="8304">
                  <c:v>105.4273</c:v>
                </c:pt>
                <c:pt idx="8305">
                  <c:v>105.4485</c:v>
                </c:pt>
                <c:pt idx="8306">
                  <c:v>105.4697</c:v>
                </c:pt>
                <c:pt idx="8307">
                  <c:v>105.49079999999999</c:v>
                </c:pt>
                <c:pt idx="8308">
                  <c:v>105.512</c:v>
                </c:pt>
                <c:pt idx="8309">
                  <c:v>105.53319999999999</c:v>
                </c:pt>
                <c:pt idx="8310">
                  <c:v>105.5544</c:v>
                </c:pt>
                <c:pt idx="8311">
                  <c:v>105.57550000000001</c:v>
                </c:pt>
                <c:pt idx="8312">
                  <c:v>105.5967</c:v>
                </c:pt>
                <c:pt idx="8313">
                  <c:v>105.61790000000001</c:v>
                </c:pt>
                <c:pt idx="8314">
                  <c:v>105.6391</c:v>
                </c:pt>
                <c:pt idx="8315">
                  <c:v>105.66030000000001</c:v>
                </c:pt>
                <c:pt idx="8316">
                  <c:v>105.6815</c:v>
                </c:pt>
                <c:pt idx="8317">
                  <c:v>105.7026</c:v>
                </c:pt>
                <c:pt idx="8318">
                  <c:v>105.7238</c:v>
                </c:pt>
                <c:pt idx="8319">
                  <c:v>105.745</c:v>
                </c:pt>
                <c:pt idx="8320">
                  <c:v>105.7662</c:v>
                </c:pt>
                <c:pt idx="8321">
                  <c:v>105.78740000000001</c:v>
                </c:pt>
                <c:pt idx="8322">
                  <c:v>105.8086</c:v>
                </c:pt>
                <c:pt idx="8323">
                  <c:v>105.82980000000001</c:v>
                </c:pt>
                <c:pt idx="8324">
                  <c:v>105.851</c:v>
                </c:pt>
                <c:pt idx="8325">
                  <c:v>105.87220000000001</c:v>
                </c:pt>
                <c:pt idx="8326">
                  <c:v>105.8934</c:v>
                </c:pt>
                <c:pt idx="8327">
                  <c:v>105.9147</c:v>
                </c:pt>
                <c:pt idx="8328">
                  <c:v>105.9359</c:v>
                </c:pt>
                <c:pt idx="8329">
                  <c:v>105.9571</c:v>
                </c:pt>
                <c:pt idx="8330">
                  <c:v>105.9783</c:v>
                </c:pt>
                <c:pt idx="8331">
                  <c:v>105.9995</c:v>
                </c:pt>
                <c:pt idx="8332">
                  <c:v>106.02070000000001</c:v>
                </c:pt>
                <c:pt idx="8333">
                  <c:v>106.042</c:v>
                </c:pt>
                <c:pt idx="8334">
                  <c:v>106.06319999999999</c:v>
                </c:pt>
                <c:pt idx="8335">
                  <c:v>106.0844</c:v>
                </c:pt>
                <c:pt idx="8336">
                  <c:v>106.1057</c:v>
                </c:pt>
                <c:pt idx="8337">
                  <c:v>106.12690000000001</c:v>
                </c:pt>
                <c:pt idx="8338">
                  <c:v>106.1481</c:v>
                </c:pt>
                <c:pt idx="8339">
                  <c:v>106.1694</c:v>
                </c:pt>
                <c:pt idx="8340">
                  <c:v>106.1906</c:v>
                </c:pt>
                <c:pt idx="8341">
                  <c:v>106.2118</c:v>
                </c:pt>
                <c:pt idx="8342">
                  <c:v>106.23309999999999</c:v>
                </c:pt>
                <c:pt idx="8343">
                  <c:v>106.2543</c:v>
                </c:pt>
                <c:pt idx="8344">
                  <c:v>106.2756</c:v>
                </c:pt>
                <c:pt idx="8345">
                  <c:v>106.2968</c:v>
                </c:pt>
                <c:pt idx="8346">
                  <c:v>106.3181</c:v>
                </c:pt>
                <c:pt idx="8347">
                  <c:v>106.33929999999999</c:v>
                </c:pt>
                <c:pt idx="8348">
                  <c:v>106.36060000000001</c:v>
                </c:pt>
                <c:pt idx="8349">
                  <c:v>106.3818</c:v>
                </c:pt>
                <c:pt idx="8350">
                  <c:v>106.40309999999999</c:v>
                </c:pt>
                <c:pt idx="8351">
                  <c:v>106.42440000000001</c:v>
                </c:pt>
                <c:pt idx="8352">
                  <c:v>106.4456</c:v>
                </c:pt>
                <c:pt idx="8353">
                  <c:v>106.4669</c:v>
                </c:pt>
                <c:pt idx="8354">
                  <c:v>106.48820000000001</c:v>
                </c:pt>
                <c:pt idx="8355">
                  <c:v>106.5094</c:v>
                </c:pt>
                <c:pt idx="8356">
                  <c:v>106.5307</c:v>
                </c:pt>
                <c:pt idx="8357">
                  <c:v>106.55200000000001</c:v>
                </c:pt>
                <c:pt idx="8358">
                  <c:v>106.5732</c:v>
                </c:pt>
                <c:pt idx="8359">
                  <c:v>106.5945</c:v>
                </c:pt>
                <c:pt idx="8360">
                  <c:v>106.61579999999999</c:v>
                </c:pt>
                <c:pt idx="8361">
                  <c:v>106.6371</c:v>
                </c:pt>
                <c:pt idx="8362">
                  <c:v>106.6584</c:v>
                </c:pt>
                <c:pt idx="8363">
                  <c:v>106.6797</c:v>
                </c:pt>
                <c:pt idx="8364">
                  <c:v>106.70099999999999</c:v>
                </c:pt>
                <c:pt idx="8365">
                  <c:v>106.7223</c:v>
                </c:pt>
                <c:pt idx="8366">
                  <c:v>106.7435</c:v>
                </c:pt>
                <c:pt idx="8367">
                  <c:v>106.76479999999999</c:v>
                </c:pt>
                <c:pt idx="8368">
                  <c:v>106.7861</c:v>
                </c:pt>
                <c:pt idx="8369">
                  <c:v>106.8074</c:v>
                </c:pt>
                <c:pt idx="8370">
                  <c:v>106.8287</c:v>
                </c:pt>
                <c:pt idx="8371">
                  <c:v>106.85</c:v>
                </c:pt>
                <c:pt idx="8372">
                  <c:v>106.87139999999999</c:v>
                </c:pt>
                <c:pt idx="8373">
                  <c:v>106.8927</c:v>
                </c:pt>
                <c:pt idx="8374">
                  <c:v>106.914</c:v>
                </c:pt>
                <c:pt idx="8375">
                  <c:v>106.9353</c:v>
                </c:pt>
                <c:pt idx="8376">
                  <c:v>106.95659999999999</c:v>
                </c:pt>
                <c:pt idx="8377">
                  <c:v>106.97790000000001</c:v>
                </c:pt>
                <c:pt idx="8378">
                  <c:v>106.9992</c:v>
                </c:pt>
                <c:pt idx="8379">
                  <c:v>107.0206</c:v>
                </c:pt>
                <c:pt idx="8380">
                  <c:v>107.0419</c:v>
                </c:pt>
                <c:pt idx="8381">
                  <c:v>107.06319999999999</c:v>
                </c:pt>
                <c:pt idx="8382">
                  <c:v>107.08450000000001</c:v>
                </c:pt>
                <c:pt idx="8383">
                  <c:v>107.10590000000001</c:v>
                </c:pt>
                <c:pt idx="8384">
                  <c:v>107.1272</c:v>
                </c:pt>
                <c:pt idx="8385">
                  <c:v>107.1485</c:v>
                </c:pt>
                <c:pt idx="8386">
                  <c:v>107.1699</c:v>
                </c:pt>
                <c:pt idx="8387">
                  <c:v>107.19119999999999</c:v>
                </c:pt>
                <c:pt idx="8388">
                  <c:v>107.21250000000001</c:v>
                </c:pt>
                <c:pt idx="8389">
                  <c:v>107.23390000000001</c:v>
                </c:pt>
                <c:pt idx="8390">
                  <c:v>107.2552</c:v>
                </c:pt>
                <c:pt idx="8391">
                  <c:v>107.2766</c:v>
                </c:pt>
                <c:pt idx="8392">
                  <c:v>107.2979</c:v>
                </c:pt>
                <c:pt idx="8393">
                  <c:v>107.3193</c:v>
                </c:pt>
                <c:pt idx="8394">
                  <c:v>107.34059999999999</c:v>
                </c:pt>
                <c:pt idx="8395">
                  <c:v>107.36199999999999</c:v>
                </c:pt>
                <c:pt idx="8396">
                  <c:v>107.38330000000001</c:v>
                </c:pt>
                <c:pt idx="8397">
                  <c:v>107.40470000000001</c:v>
                </c:pt>
                <c:pt idx="8398">
                  <c:v>107.42610000000001</c:v>
                </c:pt>
                <c:pt idx="8399">
                  <c:v>107.4474</c:v>
                </c:pt>
                <c:pt idx="8400">
                  <c:v>107.4688</c:v>
                </c:pt>
                <c:pt idx="8401">
                  <c:v>107.4902</c:v>
                </c:pt>
                <c:pt idx="8402">
                  <c:v>107.5115</c:v>
                </c:pt>
                <c:pt idx="8403">
                  <c:v>107.5329</c:v>
                </c:pt>
                <c:pt idx="8404">
                  <c:v>107.5543</c:v>
                </c:pt>
                <c:pt idx="8405">
                  <c:v>107.5757</c:v>
                </c:pt>
                <c:pt idx="8406">
                  <c:v>107.59699999999999</c:v>
                </c:pt>
                <c:pt idx="8407">
                  <c:v>107.61839999999999</c:v>
                </c:pt>
                <c:pt idx="8408">
                  <c:v>107.63979999999999</c:v>
                </c:pt>
                <c:pt idx="8409">
                  <c:v>107.66119999999999</c:v>
                </c:pt>
                <c:pt idx="8410">
                  <c:v>107.68259999999999</c:v>
                </c:pt>
                <c:pt idx="8411">
                  <c:v>107.70399999999999</c:v>
                </c:pt>
                <c:pt idx="8412">
                  <c:v>107.72539999999999</c:v>
                </c:pt>
                <c:pt idx="8413">
                  <c:v>107.7467</c:v>
                </c:pt>
                <c:pt idx="8414">
                  <c:v>107.7681</c:v>
                </c:pt>
                <c:pt idx="8415">
                  <c:v>107.7895</c:v>
                </c:pt>
                <c:pt idx="8416">
                  <c:v>107.8109</c:v>
                </c:pt>
                <c:pt idx="8417">
                  <c:v>107.8323</c:v>
                </c:pt>
                <c:pt idx="8418">
                  <c:v>107.8537</c:v>
                </c:pt>
                <c:pt idx="8419">
                  <c:v>107.87520000000001</c:v>
                </c:pt>
                <c:pt idx="8420">
                  <c:v>107.89660000000001</c:v>
                </c:pt>
                <c:pt idx="8421">
                  <c:v>107.91800000000001</c:v>
                </c:pt>
                <c:pt idx="8422">
                  <c:v>107.93940000000001</c:v>
                </c:pt>
                <c:pt idx="8423">
                  <c:v>107.96080000000001</c:v>
                </c:pt>
                <c:pt idx="8424">
                  <c:v>107.98220000000001</c:v>
                </c:pt>
                <c:pt idx="8425">
                  <c:v>108.00360000000001</c:v>
                </c:pt>
                <c:pt idx="8426">
                  <c:v>108.02509999999999</c:v>
                </c:pt>
                <c:pt idx="8427">
                  <c:v>108.04649999999999</c:v>
                </c:pt>
                <c:pt idx="8428">
                  <c:v>108.06789999999999</c:v>
                </c:pt>
                <c:pt idx="8429">
                  <c:v>108.08929999999999</c:v>
                </c:pt>
                <c:pt idx="8430">
                  <c:v>108.1108</c:v>
                </c:pt>
                <c:pt idx="8431">
                  <c:v>108.1322</c:v>
                </c:pt>
                <c:pt idx="8432">
                  <c:v>108.1536</c:v>
                </c:pt>
                <c:pt idx="8433">
                  <c:v>108.1751</c:v>
                </c:pt>
                <c:pt idx="8434">
                  <c:v>108.1965</c:v>
                </c:pt>
                <c:pt idx="8435">
                  <c:v>108.2179</c:v>
                </c:pt>
                <c:pt idx="8436">
                  <c:v>108.2394</c:v>
                </c:pt>
                <c:pt idx="8437">
                  <c:v>108.2608</c:v>
                </c:pt>
                <c:pt idx="8438">
                  <c:v>108.28230000000001</c:v>
                </c:pt>
                <c:pt idx="8439">
                  <c:v>108.30370000000001</c:v>
                </c:pt>
                <c:pt idx="8440">
                  <c:v>108.3252</c:v>
                </c:pt>
                <c:pt idx="8441">
                  <c:v>108.3466</c:v>
                </c:pt>
                <c:pt idx="8442">
                  <c:v>108.3681</c:v>
                </c:pt>
                <c:pt idx="8443">
                  <c:v>108.3895</c:v>
                </c:pt>
                <c:pt idx="8444">
                  <c:v>108.411</c:v>
                </c:pt>
                <c:pt idx="8445">
                  <c:v>108.4325</c:v>
                </c:pt>
                <c:pt idx="8446">
                  <c:v>108.4539</c:v>
                </c:pt>
                <c:pt idx="8447">
                  <c:v>108.47539999999999</c:v>
                </c:pt>
                <c:pt idx="8448">
                  <c:v>108.4969</c:v>
                </c:pt>
                <c:pt idx="8449">
                  <c:v>108.5183</c:v>
                </c:pt>
                <c:pt idx="8450">
                  <c:v>108.5398</c:v>
                </c:pt>
                <c:pt idx="8451">
                  <c:v>108.5613</c:v>
                </c:pt>
                <c:pt idx="8452">
                  <c:v>108.58280000000001</c:v>
                </c:pt>
                <c:pt idx="8453">
                  <c:v>108.60420000000001</c:v>
                </c:pt>
                <c:pt idx="8454">
                  <c:v>108.62569999999999</c:v>
                </c:pt>
                <c:pt idx="8455">
                  <c:v>108.6472</c:v>
                </c:pt>
                <c:pt idx="8456">
                  <c:v>108.6687</c:v>
                </c:pt>
                <c:pt idx="8457">
                  <c:v>108.6902</c:v>
                </c:pt>
                <c:pt idx="8458">
                  <c:v>108.71169999999999</c:v>
                </c:pt>
                <c:pt idx="8459">
                  <c:v>108.7332</c:v>
                </c:pt>
                <c:pt idx="8460">
                  <c:v>108.7546</c:v>
                </c:pt>
                <c:pt idx="8461">
                  <c:v>108.7761</c:v>
                </c:pt>
                <c:pt idx="8462">
                  <c:v>108.7976</c:v>
                </c:pt>
                <c:pt idx="8463">
                  <c:v>108.81910000000001</c:v>
                </c:pt>
                <c:pt idx="8464">
                  <c:v>108.84059999999999</c:v>
                </c:pt>
                <c:pt idx="8465">
                  <c:v>108.8621</c:v>
                </c:pt>
                <c:pt idx="8466">
                  <c:v>108.8837</c:v>
                </c:pt>
                <c:pt idx="8467">
                  <c:v>108.90519999999999</c:v>
                </c:pt>
                <c:pt idx="8468">
                  <c:v>108.9267</c:v>
                </c:pt>
                <c:pt idx="8469">
                  <c:v>108.9482</c:v>
                </c:pt>
                <c:pt idx="8470">
                  <c:v>108.9697</c:v>
                </c:pt>
                <c:pt idx="8471">
                  <c:v>108.99120000000001</c:v>
                </c:pt>
                <c:pt idx="8472">
                  <c:v>109.0127</c:v>
                </c:pt>
                <c:pt idx="8473">
                  <c:v>109.0343</c:v>
                </c:pt>
                <c:pt idx="8474">
                  <c:v>109.0558</c:v>
                </c:pt>
                <c:pt idx="8475">
                  <c:v>109.07729999999999</c:v>
                </c:pt>
                <c:pt idx="8476">
                  <c:v>109.0988</c:v>
                </c:pt>
                <c:pt idx="8477">
                  <c:v>109.1204</c:v>
                </c:pt>
                <c:pt idx="8478">
                  <c:v>109.14190000000001</c:v>
                </c:pt>
                <c:pt idx="8479">
                  <c:v>109.1634</c:v>
                </c:pt>
                <c:pt idx="8480">
                  <c:v>109.185</c:v>
                </c:pt>
                <c:pt idx="8481">
                  <c:v>109.20650000000001</c:v>
                </c:pt>
                <c:pt idx="8482">
                  <c:v>109.22799999999999</c:v>
                </c:pt>
                <c:pt idx="8483">
                  <c:v>109.2496</c:v>
                </c:pt>
                <c:pt idx="8484">
                  <c:v>109.2711</c:v>
                </c:pt>
                <c:pt idx="8485">
                  <c:v>109.2927</c:v>
                </c:pt>
                <c:pt idx="8486">
                  <c:v>109.3142</c:v>
                </c:pt>
                <c:pt idx="8487">
                  <c:v>109.33580000000001</c:v>
                </c:pt>
                <c:pt idx="8488">
                  <c:v>109.3573</c:v>
                </c:pt>
                <c:pt idx="8489">
                  <c:v>109.3789</c:v>
                </c:pt>
                <c:pt idx="8490">
                  <c:v>109.4004</c:v>
                </c:pt>
                <c:pt idx="8491">
                  <c:v>109.422</c:v>
                </c:pt>
                <c:pt idx="8492">
                  <c:v>109.4436</c:v>
                </c:pt>
                <c:pt idx="8493">
                  <c:v>109.46510000000001</c:v>
                </c:pt>
                <c:pt idx="8494">
                  <c:v>109.4867</c:v>
                </c:pt>
                <c:pt idx="8495">
                  <c:v>109.50830000000001</c:v>
                </c:pt>
                <c:pt idx="8496">
                  <c:v>109.52979999999999</c:v>
                </c:pt>
                <c:pt idx="8497">
                  <c:v>109.5514</c:v>
                </c:pt>
                <c:pt idx="8498">
                  <c:v>109.57299999999999</c:v>
                </c:pt>
                <c:pt idx="8499">
                  <c:v>109.5945</c:v>
                </c:pt>
                <c:pt idx="8500">
                  <c:v>109.6161</c:v>
                </c:pt>
                <c:pt idx="8501">
                  <c:v>109.6377</c:v>
                </c:pt>
                <c:pt idx="8502">
                  <c:v>109.6593</c:v>
                </c:pt>
                <c:pt idx="8503">
                  <c:v>109.68089999999999</c:v>
                </c:pt>
                <c:pt idx="8504">
                  <c:v>109.7025</c:v>
                </c:pt>
                <c:pt idx="8505">
                  <c:v>109.724</c:v>
                </c:pt>
                <c:pt idx="8506">
                  <c:v>109.7456</c:v>
                </c:pt>
                <c:pt idx="8507">
                  <c:v>109.7672</c:v>
                </c:pt>
                <c:pt idx="8508">
                  <c:v>109.78879999999999</c:v>
                </c:pt>
                <c:pt idx="8509">
                  <c:v>109.8104</c:v>
                </c:pt>
                <c:pt idx="8510">
                  <c:v>109.83199999999999</c:v>
                </c:pt>
                <c:pt idx="8511">
                  <c:v>109.8536</c:v>
                </c:pt>
                <c:pt idx="8512">
                  <c:v>109.87520000000001</c:v>
                </c:pt>
                <c:pt idx="8513">
                  <c:v>109.8968</c:v>
                </c:pt>
                <c:pt idx="8514">
                  <c:v>109.91840000000001</c:v>
                </c:pt>
                <c:pt idx="8515">
                  <c:v>109.9401</c:v>
                </c:pt>
                <c:pt idx="8516">
                  <c:v>109.96169999999999</c:v>
                </c:pt>
                <c:pt idx="8517">
                  <c:v>109.9833</c:v>
                </c:pt>
                <c:pt idx="8518">
                  <c:v>110.00490000000001</c:v>
                </c:pt>
                <c:pt idx="8519">
                  <c:v>110.0265</c:v>
                </c:pt>
                <c:pt idx="8520">
                  <c:v>110.04810000000001</c:v>
                </c:pt>
                <c:pt idx="8521">
                  <c:v>110.0698</c:v>
                </c:pt>
                <c:pt idx="8522">
                  <c:v>110.09139999999999</c:v>
                </c:pt>
                <c:pt idx="8523">
                  <c:v>110.113</c:v>
                </c:pt>
                <c:pt idx="8524">
                  <c:v>110.13460000000001</c:v>
                </c:pt>
                <c:pt idx="8525">
                  <c:v>110.1563</c:v>
                </c:pt>
                <c:pt idx="8526">
                  <c:v>110.17789999999999</c:v>
                </c:pt>
                <c:pt idx="8527">
                  <c:v>110.1995</c:v>
                </c:pt>
                <c:pt idx="8528">
                  <c:v>110.2212</c:v>
                </c:pt>
                <c:pt idx="8529">
                  <c:v>110.2428</c:v>
                </c:pt>
                <c:pt idx="8530">
                  <c:v>110.2645</c:v>
                </c:pt>
                <c:pt idx="8531">
                  <c:v>110.2861</c:v>
                </c:pt>
                <c:pt idx="8532">
                  <c:v>110.3078</c:v>
                </c:pt>
                <c:pt idx="8533">
                  <c:v>110.32940000000001</c:v>
                </c:pt>
                <c:pt idx="8534">
                  <c:v>110.3511</c:v>
                </c:pt>
                <c:pt idx="8535">
                  <c:v>110.37269999999999</c:v>
                </c:pt>
                <c:pt idx="8536">
                  <c:v>110.3944</c:v>
                </c:pt>
                <c:pt idx="8537">
                  <c:v>110.416</c:v>
                </c:pt>
                <c:pt idx="8538">
                  <c:v>110.43770000000001</c:v>
                </c:pt>
                <c:pt idx="8539">
                  <c:v>110.4593</c:v>
                </c:pt>
                <c:pt idx="8540">
                  <c:v>110.48099999999999</c:v>
                </c:pt>
                <c:pt idx="8541">
                  <c:v>110.5027</c:v>
                </c:pt>
                <c:pt idx="8542">
                  <c:v>110.5243</c:v>
                </c:pt>
                <c:pt idx="8543">
                  <c:v>110.54600000000001</c:v>
                </c:pt>
                <c:pt idx="8544">
                  <c:v>110.5677</c:v>
                </c:pt>
                <c:pt idx="8545">
                  <c:v>110.5894</c:v>
                </c:pt>
                <c:pt idx="8546">
                  <c:v>110.611</c:v>
                </c:pt>
                <c:pt idx="8547">
                  <c:v>110.6327</c:v>
                </c:pt>
                <c:pt idx="8548">
                  <c:v>110.6544</c:v>
                </c:pt>
                <c:pt idx="8549">
                  <c:v>110.67610000000001</c:v>
                </c:pt>
                <c:pt idx="8550">
                  <c:v>110.6978</c:v>
                </c:pt>
                <c:pt idx="8551">
                  <c:v>110.71939999999999</c:v>
                </c:pt>
                <c:pt idx="8552">
                  <c:v>110.7411</c:v>
                </c:pt>
                <c:pt idx="8553">
                  <c:v>110.7628</c:v>
                </c:pt>
                <c:pt idx="8554">
                  <c:v>110.78449999999999</c:v>
                </c:pt>
                <c:pt idx="8555">
                  <c:v>110.8062</c:v>
                </c:pt>
                <c:pt idx="8556">
                  <c:v>110.8279</c:v>
                </c:pt>
                <c:pt idx="8557">
                  <c:v>110.8496</c:v>
                </c:pt>
                <c:pt idx="8558">
                  <c:v>110.87130000000001</c:v>
                </c:pt>
                <c:pt idx="8559">
                  <c:v>110.893</c:v>
                </c:pt>
                <c:pt idx="8560">
                  <c:v>110.9147</c:v>
                </c:pt>
                <c:pt idx="8561">
                  <c:v>110.93640000000001</c:v>
                </c:pt>
                <c:pt idx="8562">
                  <c:v>110.9581</c:v>
                </c:pt>
                <c:pt idx="8563">
                  <c:v>110.9799</c:v>
                </c:pt>
                <c:pt idx="8564">
                  <c:v>111.0016</c:v>
                </c:pt>
                <c:pt idx="8565">
                  <c:v>111.02330000000001</c:v>
                </c:pt>
                <c:pt idx="8566">
                  <c:v>111.045</c:v>
                </c:pt>
                <c:pt idx="8567">
                  <c:v>111.0667</c:v>
                </c:pt>
                <c:pt idx="8568">
                  <c:v>111.08839999999999</c:v>
                </c:pt>
                <c:pt idx="8569">
                  <c:v>111.11020000000001</c:v>
                </c:pt>
                <c:pt idx="8570">
                  <c:v>111.1319</c:v>
                </c:pt>
                <c:pt idx="8571">
                  <c:v>111.1536</c:v>
                </c:pt>
                <c:pt idx="8572">
                  <c:v>111.1754</c:v>
                </c:pt>
                <c:pt idx="8573">
                  <c:v>111.19710000000001</c:v>
                </c:pt>
                <c:pt idx="8574">
                  <c:v>111.2188</c:v>
                </c:pt>
                <c:pt idx="8575">
                  <c:v>111.2406</c:v>
                </c:pt>
                <c:pt idx="8576">
                  <c:v>111.2623</c:v>
                </c:pt>
                <c:pt idx="8577">
                  <c:v>111.28400000000001</c:v>
                </c:pt>
                <c:pt idx="8578">
                  <c:v>111.3058</c:v>
                </c:pt>
                <c:pt idx="8579">
                  <c:v>111.3275</c:v>
                </c:pt>
                <c:pt idx="8580">
                  <c:v>111.3493</c:v>
                </c:pt>
                <c:pt idx="8581">
                  <c:v>111.371</c:v>
                </c:pt>
                <c:pt idx="8582">
                  <c:v>111.39279999999999</c:v>
                </c:pt>
                <c:pt idx="8583">
                  <c:v>111.4145</c:v>
                </c:pt>
                <c:pt idx="8584">
                  <c:v>111.4363</c:v>
                </c:pt>
                <c:pt idx="8585">
                  <c:v>111.4581</c:v>
                </c:pt>
                <c:pt idx="8586">
                  <c:v>111.4798</c:v>
                </c:pt>
                <c:pt idx="8587">
                  <c:v>111.5016</c:v>
                </c:pt>
                <c:pt idx="8588">
                  <c:v>111.52330000000001</c:v>
                </c:pt>
                <c:pt idx="8589">
                  <c:v>111.54510000000001</c:v>
                </c:pt>
                <c:pt idx="8590">
                  <c:v>111.5669</c:v>
                </c:pt>
                <c:pt idx="8591">
                  <c:v>111.5887</c:v>
                </c:pt>
                <c:pt idx="8592">
                  <c:v>111.6104</c:v>
                </c:pt>
                <c:pt idx="8593">
                  <c:v>111.6322</c:v>
                </c:pt>
                <c:pt idx="8594">
                  <c:v>111.654</c:v>
                </c:pt>
                <c:pt idx="8595">
                  <c:v>111.6758</c:v>
                </c:pt>
                <c:pt idx="8596">
                  <c:v>111.69750000000001</c:v>
                </c:pt>
                <c:pt idx="8597">
                  <c:v>111.7193</c:v>
                </c:pt>
                <c:pt idx="8598">
                  <c:v>111.7411</c:v>
                </c:pt>
                <c:pt idx="8599">
                  <c:v>111.7629</c:v>
                </c:pt>
                <c:pt idx="8600">
                  <c:v>111.7847</c:v>
                </c:pt>
                <c:pt idx="8601">
                  <c:v>111.8065</c:v>
                </c:pt>
                <c:pt idx="8602">
                  <c:v>111.8283</c:v>
                </c:pt>
                <c:pt idx="8603">
                  <c:v>111.8501</c:v>
                </c:pt>
                <c:pt idx="8604">
                  <c:v>111.8719</c:v>
                </c:pt>
                <c:pt idx="8605">
                  <c:v>111.8937</c:v>
                </c:pt>
                <c:pt idx="8606">
                  <c:v>111.91549999999999</c:v>
                </c:pt>
                <c:pt idx="8607">
                  <c:v>111.93729999999999</c:v>
                </c:pt>
                <c:pt idx="8608">
                  <c:v>111.95910000000001</c:v>
                </c:pt>
                <c:pt idx="8609">
                  <c:v>111.98090000000001</c:v>
                </c:pt>
                <c:pt idx="8610">
                  <c:v>112.0027</c:v>
                </c:pt>
                <c:pt idx="8611">
                  <c:v>112.0245</c:v>
                </c:pt>
                <c:pt idx="8612">
                  <c:v>112.0463</c:v>
                </c:pt>
                <c:pt idx="8613">
                  <c:v>112.0682</c:v>
                </c:pt>
                <c:pt idx="8614">
                  <c:v>112.09</c:v>
                </c:pt>
                <c:pt idx="8615">
                  <c:v>112.1118</c:v>
                </c:pt>
                <c:pt idx="8616">
                  <c:v>112.1336</c:v>
                </c:pt>
                <c:pt idx="8617">
                  <c:v>112.1555</c:v>
                </c:pt>
                <c:pt idx="8618">
                  <c:v>112.1773</c:v>
                </c:pt>
                <c:pt idx="8619">
                  <c:v>112.1991</c:v>
                </c:pt>
                <c:pt idx="8620">
                  <c:v>112.221</c:v>
                </c:pt>
                <c:pt idx="8621">
                  <c:v>112.2428</c:v>
                </c:pt>
                <c:pt idx="8622">
                  <c:v>112.2646</c:v>
                </c:pt>
                <c:pt idx="8623">
                  <c:v>112.2865</c:v>
                </c:pt>
                <c:pt idx="8624">
                  <c:v>112.3083</c:v>
                </c:pt>
                <c:pt idx="8625">
                  <c:v>112.3302</c:v>
                </c:pt>
                <c:pt idx="8626">
                  <c:v>112.352</c:v>
                </c:pt>
                <c:pt idx="8627">
                  <c:v>112.3738</c:v>
                </c:pt>
                <c:pt idx="8628">
                  <c:v>112.39570000000001</c:v>
                </c:pt>
                <c:pt idx="8629">
                  <c:v>112.4175</c:v>
                </c:pt>
                <c:pt idx="8630">
                  <c:v>112.43940000000001</c:v>
                </c:pt>
                <c:pt idx="8631">
                  <c:v>112.46129999999999</c:v>
                </c:pt>
                <c:pt idx="8632">
                  <c:v>112.48309999999999</c:v>
                </c:pt>
                <c:pt idx="8633">
                  <c:v>112.505</c:v>
                </c:pt>
                <c:pt idx="8634">
                  <c:v>112.52679999999999</c:v>
                </c:pt>
                <c:pt idx="8635">
                  <c:v>112.5487</c:v>
                </c:pt>
                <c:pt idx="8636">
                  <c:v>112.5706</c:v>
                </c:pt>
                <c:pt idx="8637">
                  <c:v>112.5924</c:v>
                </c:pt>
                <c:pt idx="8638">
                  <c:v>112.6143</c:v>
                </c:pt>
                <c:pt idx="8639">
                  <c:v>112.6362</c:v>
                </c:pt>
                <c:pt idx="8640">
                  <c:v>112.6581</c:v>
                </c:pt>
                <c:pt idx="8641">
                  <c:v>112.6799</c:v>
                </c:pt>
                <c:pt idx="8642">
                  <c:v>112.70180000000001</c:v>
                </c:pt>
                <c:pt idx="8643">
                  <c:v>112.72369999999999</c:v>
                </c:pt>
                <c:pt idx="8644">
                  <c:v>112.7456</c:v>
                </c:pt>
                <c:pt idx="8645">
                  <c:v>112.7675</c:v>
                </c:pt>
                <c:pt idx="8646">
                  <c:v>112.7894</c:v>
                </c:pt>
                <c:pt idx="8647">
                  <c:v>112.8113</c:v>
                </c:pt>
                <c:pt idx="8648">
                  <c:v>112.83320000000001</c:v>
                </c:pt>
                <c:pt idx="8649">
                  <c:v>112.855</c:v>
                </c:pt>
                <c:pt idx="8650">
                  <c:v>112.87690000000001</c:v>
                </c:pt>
                <c:pt idx="8651">
                  <c:v>112.89879999999999</c:v>
                </c:pt>
                <c:pt idx="8652">
                  <c:v>112.9207</c:v>
                </c:pt>
                <c:pt idx="8653">
                  <c:v>112.9426</c:v>
                </c:pt>
                <c:pt idx="8654">
                  <c:v>112.9646</c:v>
                </c:pt>
                <c:pt idx="8655">
                  <c:v>112.98650000000001</c:v>
                </c:pt>
                <c:pt idx="8656">
                  <c:v>113.00839999999999</c:v>
                </c:pt>
                <c:pt idx="8657">
                  <c:v>113.0303</c:v>
                </c:pt>
                <c:pt idx="8658">
                  <c:v>113.0522</c:v>
                </c:pt>
                <c:pt idx="8659">
                  <c:v>113.0741</c:v>
                </c:pt>
                <c:pt idx="8660">
                  <c:v>113.096</c:v>
                </c:pt>
                <c:pt idx="8661">
                  <c:v>113.11799999999999</c:v>
                </c:pt>
                <c:pt idx="8662">
                  <c:v>113.1399</c:v>
                </c:pt>
                <c:pt idx="8663">
                  <c:v>113.1618</c:v>
                </c:pt>
                <c:pt idx="8664">
                  <c:v>113.1837</c:v>
                </c:pt>
                <c:pt idx="8665">
                  <c:v>113.20569999999999</c:v>
                </c:pt>
                <c:pt idx="8666">
                  <c:v>113.2276</c:v>
                </c:pt>
                <c:pt idx="8667">
                  <c:v>113.2495</c:v>
                </c:pt>
                <c:pt idx="8668">
                  <c:v>113.2715</c:v>
                </c:pt>
                <c:pt idx="8669">
                  <c:v>113.29340000000001</c:v>
                </c:pt>
                <c:pt idx="8670">
                  <c:v>113.31529999999999</c:v>
                </c:pt>
                <c:pt idx="8671">
                  <c:v>113.3373</c:v>
                </c:pt>
                <c:pt idx="8672">
                  <c:v>113.3592</c:v>
                </c:pt>
                <c:pt idx="8673">
                  <c:v>113.38120000000001</c:v>
                </c:pt>
                <c:pt idx="8674">
                  <c:v>113.40309999999999</c:v>
                </c:pt>
                <c:pt idx="8675">
                  <c:v>113.4251</c:v>
                </c:pt>
                <c:pt idx="8676">
                  <c:v>113.447</c:v>
                </c:pt>
                <c:pt idx="8677">
                  <c:v>113.46899999999999</c:v>
                </c:pt>
                <c:pt idx="8678">
                  <c:v>113.4909</c:v>
                </c:pt>
                <c:pt idx="8679">
                  <c:v>113.5129</c:v>
                </c:pt>
                <c:pt idx="8680">
                  <c:v>113.5348</c:v>
                </c:pt>
                <c:pt idx="8681">
                  <c:v>113.5568</c:v>
                </c:pt>
                <c:pt idx="8682">
                  <c:v>113.5788</c:v>
                </c:pt>
                <c:pt idx="8683">
                  <c:v>113.6007</c:v>
                </c:pt>
                <c:pt idx="8684">
                  <c:v>113.62269999999999</c:v>
                </c:pt>
                <c:pt idx="8685">
                  <c:v>113.6447</c:v>
                </c:pt>
                <c:pt idx="8686">
                  <c:v>113.6666</c:v>
                </c:pt>
                <c:pt idx="8687">
                  <c:v>113.68859999999999</c:v>
                </c:pt>
                <c:pt idx="8688">
                  <c:v>113.7106</c:v>
                </c:pt>
                <c:pt idx="8689">
                  <c:v>113.73260000000001</c:v>
                </c:pt>
                <c:pt idx="8690">
                  <c:v>113.7546</c:v>
                </c:pt>
                <c:pt idx="8691">
                  <c:v>113.7766</c:v>
                </c:pt>
                <c:pt idx="8692">
                  <c:v>113.7985</c:v>
                </c:pt>
                <c:pt idx="8693">
                  <c:v>113.8205</c:v>
                </c:pt>
                <c:pt idx="8694">
                  <c:v>113.8425</c:v>
                </c:pt>
                <c:pt idx="8695">
                  <c:v>113.86450000000001</c:v>
                </c:pt>
                <c:pt idx="8696">
                  <c:v>113.8865</c:v>
                </c:pt>
                <c:pt idx="8697">
                  <c:v>113.9085</c:v>
                </c:pt>
                <c:pt idx="8698">
                  <c:v>113.93049999999999</c:v>
                </c:pt>
                <c:pt idx="8699">
                  <c:v>113.9525</c:v>
                </c:pt>
                <c:pt idx="8700">
                  <c:v>113.97450000000001</c:v>
                </c:pt>
                <c:pt idx="8701">
                  <c:v>113.9965</c:v>
                </c:pt>
                <c:pt idx="8702">
                  <c:v>114.0185</c:v>
                </c:pt>
                <c:pt idx="8703">
                  <c:v>114.04049999999999</c:v>
                </c:pt>
                <c:pt idx="8704">
                  <c:v>114.0625</c:v>
                </c:pt>
                <c:pt idx="8705">
                  <c:v>114.08450000000001</c:v>
                </c:pt>
                <c:pt idx="8706">
                  <c:v>114.1066</c:v>
                </c:pt>
                <c:pt idx="8707">
                  <c:v>114.12860000000001</c:v>
                </c:pt>
                <c:pt idx="8708">
                  <c:v>114.1506</c:v>
                </c:pt>
                <c:pt idx="8709">
                  <c:v>114.1726</c:v>
                </c:pt>
                <c:pt idx="8710">
                  <c:v>114.1947</c:v>
                </c:pt>
                <c:pt idx="8711">
                  <c:v>114.2167</c:v>
                </c:pt>
                <c:pt idx="8712">
                  <c:v>114.23869999999999</c:v>
                </c:pt>
                <c:pt idx="8713">
                  <c:v>114.2607</c:v>
                </c:pt>
                <c:pt idx="8714">
                  <c:v>114.28279999999999</c:v>
                </c:pt>
                <c:pt idx="8715">
                  <c:v>114.3048</c:v>
                </c:pt>
                <c:pt idx="8716">
                  <c:v>114.32680000000001</c:v>
                </c:pt>
                <c:pt idx="8717">
                  <c:v>114.3489</c:v>
                </c:pt>
                <c:pt idx="8718">
                  <c:v>114.37090000000001</c:v>
                </c:pt>
                <c:pt idx="8719">
                  <c:v>114.393</c:v>
                </c:pt>
                <c:pt idx="8720">
                  <c:v>114.41500000000001</c:v>
                </c:pt>
                <c:pt idx="8721">
                  <c:v>114.4371</c:v>
                </c:pt>
                <c:pt idx="8722">
                  <c:v>114.45910000000001</c:v>
                </c:pt>
                <c:pt idx="8723">
                  <c:v>114.4812</c:v>
                </c:pt>
                <c:pt idx="8724">
                  <c:v>114.50320000000001</c:v>
                </c:pt>
                <c:pt idx="8725">
                  <c:v>114.5253</c:v>
                </c:pt>
                <c:pt idx="8726">
                  <c:v>114.54730000000001</c:v>
                </c:pt>
                <c:pt idx="8727">
                  <c:v>114.5694</c:v>
                </c:pt>
                <c:pt idx="8728">
                  <c:v>114.5915</c:v>
                </c:pt>
                <c:pt idx="8729">
                  <c:v>114.6135</c:v>
                </c:pt>
                <c:pt idx="8730">
                  <c:v>114.6356</c:v>
                </c:pt>
                <c:pt idx="8731">
                  <c:v>114.65770000000001</c:v>
                </c:pt>
                <c:pt idx="8732">
                  <c:v>114.6797</c:v>
                </c:pt>
                <c:pt idx="8733">
                  <c:v>114.70180000000001</c:v>
                </c:pt>
                <c:pt idx="8734">
                  <c:v>114.7239</c:v>
                </c:pt>
                <c:pt idx="8735">
                  <c:v>114.746</c:v>
                </c:pt>
                <c:pt idx="8736">
                  <c:v>114.768</c:v>
                </c:pt>
                <c:pt idx="8737">
                  <c:v>114.7901</c:v>
                </c:pt>
                <c:pt idx="8738">
                  <c:v>114.8122</c:v>
                </c:pt>
                <c:pt idx="8739">
                  <c:v>114.8343</c:v>
                </c:pt>
                <c:pt idx="8740">
                  <c:v>114.85639999999999</c:v>
                </c:pt>
                <c:pt idx="8741">
                  <c:v>114.8785</c:v>
                </c:pt>
                <c:pt idx="8742">
                  <c:v>114.9006</c:v>
                </c:pt>
                <c:pt idx="8743">
                  <c:v>114.92270000000001</c:v>
                </c:pt>
                <c:pt idx="8744">
                  <c:v>114.9447</c:v>
                </c:pt>
                <c:pt idx="8745">
                  <c:v>114.9669</c:v>
                </c:pt>
                <c:pt idx="8746">
                  <c:v>114.9889</c:v>
                </c:pt>
                <c:pt idx="8747">
                  <c:v>115.0111</c:v>
                </c:pt>
                <c:pt idx="8748">
                  <c:v>115.03319999999999</c:v>
                </c:pt>
                <c:pt idx="8749">
                  <c:v>115.0553</c:v>
                </c:pt>
                <c:pt idx="8750">
                  <c:v>115.0774</c:v>
                </c:pt>
                <c:pt idx="8751">
                  <c:v>115.09950000000001</c:v>
                </c:pt>
                <c:pt idx="8752">
                  <c:v>115.1216</c:v>
                </c:pt>
                <c:pt idx="8753">
                  <c:v>115.1437</c:v>
                </c:pt>
                <c:pt idx="8754">
                  <c:v>115.1658</c:v>
                </c:pt>
                <c:pt idx="8755">
                  <c:v>115.188</c:v>
                </c:pt>
                <c:pt idx="8756">
                  <c:v>115.2101</c:v>
                </c:pt>
                <c:pt idx="8757">
                  <c:v>115.23220000000001</c:v>
                </c:pt>
                <c:pt idx="8758">
                  <c:v>115.2543</c:v>
                </c:pt>
                <c:pt idx="8759">
                  <c:v>115.2765</c:v>
                </c:pt>
                <c:pt idx="8760">
                  <c:v>115.29859999999999</c:v>
                </c:pt>
                <c:pt idx="8761">
                  <c:v>115.3207</c:v>
                </c:pt>
                <c:pt idx="8762">
                  <c:v>115.3428</c:v>
                </c:pt>
                <c:pt idx="8763">
                  <c:v>115.36499999999999</c:v>
                </c:pt>
                <c:pt idx="8764">
                  <c:v>115.3871</c:v>
                </c:pt>
                <c:pt idx="8765">
                  <c:v>115.4093</c:v>
                </c:pt>
                <c:pt idx="8766">
                  <c:v>115.4314</c:v>
                </c:pt>
                <c:pt idx="8767">
                  <c:v>115.45359999999999</c:v>
                </c:pt>
                <c:pt idx="8768">
                  <c:v>115.4757</c:v>
                </c:pt>
                <c:pt idx="8769">
                  <c:v>115.4979</c:v>
                </c:pt>
                <c:pt idx="8770">
                  <c:v>115.52</c:v>
                </c:pt>
                <c:pt idx="8771">
                  <c:v>115.54219999999999</c:v>
                </c:pt>
                <c:pt idx="8772">
                  <c:v>115.5643</c:v>
                </c:pt>
                <c:pt idx="8773">
                  <c:v>115.5865</c:v>
                </c:pt>
                <c:pt idx="8774">
                  <c:v>115.6086</c:v>
                </c:pt>
                <c:pt idx="8775">
                  <c:v>115.63079999999999</c:v>
                </c:pt>
                <c:pt idx="8776">
                  <c:v>115.65300000000001</c:v>
                </c:pt>
                <c:pt idx="8777">
                  <c:v>115.6751</c:v>
                </c:pt>
                <c:pt idx="8778">
                  <c:v>115.6973</c:v>
                </c:pt>
                <c:pt idx="8779">
                  <c:v>115.7195</c:v>
                </c:pt>
                <c:pt idx="8780">
                  <c:v>115.74160000000001</c:v>
                </c:pt>
                <c:pt idx="8781">
                  <c:v>115.7638</c:v>
                </c:pt>
                <c:pt idx="8782">
                  <c:v>115.786</c:v>
                </c:pt>
                <c:pt idx="8783">
                  <c:v>115.8082</c:v>
                </c:pt>
                <c:pt idx="8784">
                  <c:v>115.8304</c:v>
                </c:pt>
                <c:pt idx="8785">
                  <c:v>115.85250000000001</c:v>
                </c:pt>
                <c:pt idx="8786">
                  <c:v>115.8747</c:v>
                </c:pt>
                <c:pt idx="8787">
                  <c:v>115.8969</c:v>
                </c:pt>
                <c:pt idx="8788">
                  <c:v>115.9191</c:v>
                </c:pt>
                <c:pt idx="8789">
                  <c:v>115.9413</c:v>
                </c:pt>
                <c:pt idx="8790">
                  <c:v>115.9635</c:v>
                </c:pt>
                <c:pt idx="8791">
                  <c:v>115.98569999999999</c:v>
                </c:pt>
                <c:pt idx="8792">
                  <c:v>116.00790000000001</c:v>
                </c:pt>
                <c:pt idx="8793">
                  <c:v>116.0301</c:v>
                </c:pt>
                <c:pt idx="8794">
                  <c:v>116.0523</c:v>
                </c:pt>
                <c:pt idx="8795">
                  <c:v>116.0745</c:v>
                </c:pt>
                <c:pt idx="8796">
                  <c:v>116.0967</c:v>
                </c:pt>
                <c:pt idx="8797">
                  <c:v>116.1189</c:v>
                </c:pt>
                <c:pt idx="8798">
                  <c:v>116.14109999999999</c:v>
                </c:pt>
                <c:pt idx="8799">
                  <c:v>116.16330000000001</c:v>
                </c:pt>
                <c:pt idx="8800">
                  <c:v>116.18559999999999</c:v>
                </c:pt>
                <c:pt idx="8801">
                  <c:v>116.20780000000001</c:v>
                </c:pt>
                <c:pt idx="8802">
                  <c:v>116.23</c:v>
                </c:pt>
                <c:pt idx="8803">
                  <c:v>116.2522</c:v>
                </c:pt>
                <c:pt idx="8804">
                  <c:v>116.2744</c:v>
                </c:pt>
                <c:pt idx="8805">
                  <c:v>116.2967</c:v>
                </c:pt>
                <c:pt idx="8806">
                  <c:v>116.3189</c:v>
                </c:pt>
                <c:pt idx="8807">
                  <c:v>116.3411</c:v>
                </c:pt>
                <c:pt idx="8808">
                  <c:v>116.3634</c:v>
                </c:pt>
                <c:pt idx="8809">
                  <c:v>116.3856</c:v>
                </c:pt>
                <c:pt idx="8810">
                  <c:v>116.40779999999999</c:v>
                </c:pt>
                <c:pt idx="8811">
                  <c:v>116.4301</c:v>
                </c:pt>
                <c:pt idx="8812">
                  <c:v>116.45229999999999</c:v>
                </c:pt>
                <c:pt idx="8813">
                  <c:v>116.47450000000001</c:v>
                </c:pt>
                <c:pt idx="8814">
                  <c:v>116.49679999999999</c:v>
                </c:pt>
                <c:pt idx="8815">
                  <c:v>116.51900000000001</c:v>
                </c:pt>
                <c:pt idx="8816">
                  <c:v>116.54130000000001</c:v>
                </c:pt>
                <c:pt idx="8817">
                  <c:v>116.5635</c:v>
                </c:pt>
                <c:pt idx="8818">
                  <c:v>116.58580000000001</c:v>
                </c:pt>
                <c:pt idx="8819">
                  <c:v>116.60809999999999</c:v>
                </c:pt>
                <c:pt idx="8820">
                  <c:v>116.63030000000001</c:v>
                </c:pt>
                <c:pt idx="8821">
                  <c:v>116.65260000000001</c:v>
                </c:pt>
                <c:pt idx="8822">
                  <c:v>116.6748</c:v>
                </c:pt>
                <c:pt idx="8823">
                  <c:v>116.69710000000001</c:v>
                </c:pt>
                <c:pt idx="8824">
                  <c:v>116.71939999999999</c:v>
                </c:pt>
                <c:pt idx="8825">
                  <c:v>116.74160000000001</c:v>
                </c:pt>
                <c:pt idx="8826">
                  <c:v>116.76390000000001</c:v>
                </c:pt>
                <c:pt idx="8827">
                  <c:v>116.78619999999999</c:v>
                </c:pt>
                <c:pt idx="8828">
                  <c:v>116.8085</c:v>
                </c:pt>
                <c:pt idx="8829">
                  <c:v>116.83069999999999</c:v>
                </c:pt>
                <c:pt idx="8830">
                  <c:v>116.85299999999999</c:v>
                </c:pt>
                <c:pt idx="8831">
                  <c:v>116.8753</c:v>
                </c:pt>
                <c:pt idx="8832">
                  <c:v>116.8976</c:v>
                </c:pt>
                <c:pt idx="8833">
                  <c:v>116.9199</c:v>
                </c:pt>
                <c:pt idx="8834">
                  <c:v>116.9422</c:v>
                </c:pt>
                <c:pt idx="8835">
                  <c:v>116.9644</c:v>
                </c:pt>
                <c:pt idx="8836">
                  <c:v>116.9867</c:v>
                </c:pt>
                <c:pt idx="8837">
                  <c:v>117.009</c:v>
                </c:pt>
                <c:pt idx="8838">
                  <c:v>117.0313</c:v>
                </c:pt>
                <c:pt idx="8839">
                  <c:v>117.0536</c:v>
                </c:pt>
                <c:pt idx="8840">
                  <c:v>117.0759</c:v>
                </c:pt>
                <c:pt idx="8841">
                  <c:v>117.09820000000001</c:v>
                </c:pt>
                <c:pt idx="8842">
                  <c:v>117.12050000000001</c:v>
                </c:pt>
                <c:pt idx="8843">
                  <c:v>117.14279999999999</c:v>
                </c:pt>
                <c:pt idx="8844">
                  <c:v>117.1651</c:v>
                </c:pt>
                <c:pt idx="8845">
                  <c:v>117.1875</c:v>
                </c:pt>
                <c:pt idx="8846">
                  <c:v>117.2098</c:v>
                </c:pt>
                <c:pt idx="8847">
                  <c:v>117.2321</c:v>
                </c:pt>
                <c:pt idx="8848">
                  <c:v>117.2544</c:v>
                </c:pt>
                <c:pt idx="8849">
                  <c:v>117.27670000000001</c:v>
                </c:pt>
                <c:pt idx="8850">
                  <c:v>117.29900000000001</c:v>
                </c:pt>
                <c:pt idx="8851">
                  <c:v>117.3214</c:v>
                </c:pt>
                <c:pt idx="8852">
                  <c:v>117.3437</c:v>
                </c:pt>
                <c:pt idx="8853">
                  <c:v>117.366</c:v>
                </c:pt>
                <c:pt idx="8854">
                  <c:v>117.3884</c:v>
                </c:pt>
                <c:pt idx="8855">
                  <c:v>117.41070000000001</c:v>
                </c:pt>
                <c:pt idx="8856">
                  <c:v>117.43300000000001</c:v>
                </c:pt>
                <c:pt idx="8857">
                  <c:v>117.4554</c:v>
                </c:pt>
                <c:pt idx="8858">
                  <c:v>117.4777</c:v>
                </c:pt>
                <c:pt idx="8859">
                  <c:v>117.5</c:v>
                </c:pt>
                <c:pt idx="8860">
                  <c:v>117.5224</c:v>
                </c:pt>
                <c:pt idx="8861">
                  <c:v>117.54470000000001</c:v>
                </c:pt>
                <c:pt idx="8862">
                  <c:v>117.5671</c:v>
                </c:pt>
                <c:pt idx="8863">
                  <c:v>117.5894</c:v>
                </c:pt>
                <c:pt idx="8864">
                  <c:v>117.6118</c:v>
                </c:pt>
                <c:pt idx="8865">
                  <c:v>117.6341</c:v>
                </c:pt>
                <c:pt idx="8866">
                  <c:v>117.65649999999999</c:v>
                </c:pt>
                <c:pt idx="8867">
                  <c:v>117.6788</c:v>
                </c:pt>
                <c:pt idx="8868">
                  <c:v>117.7012</c:v>
                </c:pt>
                <c:pt idx="8869">
                  <c:v>117.7236</c:v>
                </c:pt>
                <c:pt idx="8870">
                  <c:v>117.74590000000001</c:v>
                </c:pt>
                <c:pt idx="8871">
                  <c:v>117.7683</c:v>
                </c:pt>
                <c:pt idx="8872">
                  <c:v>117.7907</c:v>
                </c:pt>
                <c:pt idx="8873">
                  <c:v>117.813</c:v>
                </c:pt>
                <c:pt idx="8874">
                  <c:v>117.83540000000001</c:v>
                </c:pt>
                <c:pt idx="8875">
                  <c:v>117.8578</c:v>
                </c:pt>
                <c:pt idx="8876">
                  <c:v>117.8802</c:v>
                </c:pt>
                <c:pt idx="8877">
                  <c:v>117.9025</c:v>
                </c:pt>
                <c:pt idx="8878">
                  <c:v>117.92489999999999</c:v>
                </c:pt>
                <c:pt idx="8879">
                  <c:v>117.9473</c:v>
                </c:pt>
                <c:pt idx="8880">
                  <c:v>117.9697</c:v>
                </c:pt>
                <c:pt idx="8881">
                  <c:v>117.99209999999999</c:v>
                </c:pt>
                <c:pt idx="8882">
                  <c:v>118.0145</c:v>
                </c:pt>
                <c:pt idx="8883">
                  <c:v>118.0369</c:v>
                </c:pt>
                <c:pt idx="8884">
                  <c:v>118.0592</c:v>
                </c:pt>
                <c:pt idx="8885">
                  <c:v>118.08159999999999</c:v>
                </c:pt>
                <c:pt idx="8886">
                  <c:v>118.104</c:v>
                </c:pt>
                <c:pt idx="8887">
                  <c:v>118.1264</c:v>
                </c:pt>
                <c:pt idx="8888">
                  <c:v>118.14879999999999</c:v>
                </c:pt>
                <c:pt idx="8889">
                  <c:v>118.1713</c:v>
                </c:pt>
                <c:pt idx="8890">
                  <c:v>118.19370000000001</c:v>
                </c:pt>
                <c:pt idx="8891">
                  <c:v>118.2161</c:v>
                </c:pt>
                <c:pt idx="8892">
                  <c:v>118.2385</c:v>
                </c:pt>
                <c:pt idx="8893">
                  <c:v>118.26090000000001</c:v>
                </c:pt>
                <c:pt idx="8894">
                  <c:v>118.2833</c:v>
                </c:pt>
                <c:pt idx="8895">
                  <c:v>118.3057</c:v>
                </c:pt>
                <c:pt idx="8896">
                  <c:v>118.32810000000001</c:v>
                </c:pt>
                <c:pt idx="8897">
                  <c:v>118.3506</c:v>
                </c:pt>
                <c:pt idx="8898">
                  <c:v>118.373</c:v>
                </c:pt>
                <c:pt idx="8899">
                  <c:v>118.3954</c:v>
                </c:pt>
                <c:pt idx="8900">
                  <c:v>118.4178</c:v>
                </c:pt>
                <c:pt idx="8901">
                  <c:v>118.44029999999999</c:v>
                </c:pt>
                <c:pt idx="8902">
                  <c:v>118.4627</c:v>
                </c:pt>
                <c:pt idx="8903">
                  <c:v>118.4851</c:v>
                </c:pt>
                <c:pt idx="8904">
                  <c:v>118.5076</c:v>
                </c:pt>
                <c:pt idx="8905">
                  <c:v>118.53</c:v>
                </c:pt>
                <c:pt idx="8906">
                  <c:v>118.55249999999999</c:v>
                </c:pt>
                <c:pt idx="8907">
                  <c:v>118.5749</c:v>
                </c:pt>
                <c:pt idx="8908">
                  <c:v>118.59739999999999</c:v>
                </c:pt>
                <c:pt idx="8909">
                  <c:v>118.6198</c:v>
                </c:pt>
                <c:pt idx="8910">
                  <c:v>118.6422</c:v>
                </c:pt>
                <c:pt idx="8911">
                  <c:v>118.6647</c:v>
                </c:pt>
                <c:pt idx="8912">
                  <c:v>118.6871</c:v>
                </c:pt>
                <c:pt idx="8913">
                  <c:v>118.70959999999999</c:v>
                </c:pt>
                <c:pt idx="8914">
                  <c:v>118.7321</c:v>
                </c:pt>
                <c:pt idx="8915">
                  <c:v>118.75449999999999</c:v>
                </c:pt>
                <c:pt idx="8916">
                  <c:v>118.777</c:v>
                </c:pt>
                <c:pt idx="8917">
                  <c:v>118.79940000000001</c:v>
                </c:pt>
                <c:pt idx="8918">
                  <c:v>118.8219</c:v>
                </c:pt>
                <c:pt idx="8919">
                  <c:v>118.84439999999999</c:v>
                </c:pt>
                <c:pt idx="8920">
                  <c:v>118.8669</c:v>
                </c:pt>
                <c:pt idx="8921">
                  <c:v>118.88930000000001</c:v>
                </c:pt>
                <c:pt idx="8922">
                  <c:v>118.9118</c:v>
                </c:pt>
                <c:pt idx="8923">
                  <c:v>118.93429999999999</c:v>
                </c:pt>
                <c:pt idx="8924">
                  <c:v>118.9568</c:v>
                </c:pt>
                <c:pt idx="8925">
                  <c:v>118.97920000000001</c:v>
                </c:pt>
                <c:pt idx="8926">
                  <c:v>119.0017</c:v>
                </c:pt>
                <c:pt idx="8927">
                  <c:v>119.02419999999999</c:v>
                </c:pt>
                <c:pt idx="8928">
                  <c:v>119.0467</c:v>
                </c:pt>
                <c:pt idx="8929">
                  <c:v>119.0692</c:v>
                </c:pt>
                <c:pt idx="8930">
                  <c:v>119.0917</c:v>
                </c:pt>
                <c:pt idx="8931">
                  <c:v>119.1142</c:v>
                </c:pt>
                <c:pt idx="8932">
                  <c:v>119.1367</c:v>
                </c:pt>
                <c:pt idx="8933">
                  <c:v>119.1592</c:v>
                </c:pt>
                <c:pt idx="8934">
                  <c:v>119.18170000000001</c:v>
                </c:pt>
                <c:pt idx="8935">
                  <c:v>119.2042</c:v>
                </c:pt>
                <c:pt idx="8936">
                  <c:v>119.22669999999999</c:v>
                </c:pt>
                <c:pt idx="8937">
                  <c:v>119.2492</c:v>
                </c:pt>
                <c:pt idx="8938">
                  <c:v>119.2717</c:v>
                </c:pt>
                <c:pt idx="8939">
                  <c:v>119.2942</c:v>
                </c:pt>
                <c:pt idx="8940">
                  <c:v>119.3167</c:v>
                </c:pt>
                <c:pt idx="8941">
                  <c:v>119.33920000000001</c:v>
                </c:pt>
                <c:pt idx="8942">
                  <c:v>119.3617</c:v>
                </c:pt>
                <c:pt idx="8943">
                  <c:v>119.3843</c:v>
                </c:pt>
                <c:pt idx="8944">
                  <c:v>119.4068</c:v>
                </c:pt>
                <c:pt idx="8945">
                  <c:v>119.4293</c:v>
                </c:pt>
                <c:pt idx="8946">
                  <c:v>119.45180000000001</c:v>
                </c:pt>
                <c:pt idx="8947">
                  <c:v>119.4744</c:v>
                </c:pt>
                <c:pt idx="8948">
                  <c:v>119.4969</c:v>
                </c:pt>
                <c:pt idx="8949">
                  <c:v>119.5194</c:v>
                </c:pt>
                <c:pt idx="8950">
                  <c:v>119.542</c:v>
                </c:pt>
                <c:pt idx="8951">
                  <c:v>119.5645</c:v>
                </c:pt>
                <c:pt idx="8952">
                  <c:v>119.587</c:v>
                </c:pt>
                <c:pt idx="8953">
                  <c:v>119.6096</c:v>
                </c:pt>
                <c:pt idx="8954">
                  <c:v>119.63209999999999</c:v>
                </c:pt>
                <c:pt idx="8955">
                  <c:v>119.65470000000001</c:v>
                </c:pt>
                <c:pt idx="8956">
                  <c:v>119.6772</c:v>
                </c:pt>
                <c:pt idx="8957">
                  <c:v>119.6998</c:v>
                </c:pt>
                <c:pt idx="8958">
                  <c:v>119.7223</c:v>
                </c:pt>
                <c:pt idx="8959">
                  <c:v>119.7449</c:v>
                </c:pt>
                <c:pt idx="8960">
                  <c:v>119.76739999999999</c:v>
                </c:pt>
                <c:pt idx="8961">
                  <c:v>119.79</c:v>
                </c:pt>
                <c:pt idx="8962">
                  <c:v>119.8125</c:v>
                </c:pt>
                <c:pt idx="8963">
                  <c:v>119.8351</c:v>
                </c:pt>
                <c:pt idx="8964">
                  <c:v>119.85769999999999</c:v>
                </c:pt>
                <c:pt idx="8965">
                  <c:v>119.8802</c:v>
                </c:pt>
                <c:pt idx="8966">
                  <c:v>119.9028</c:v>
                </c:pt>
                <c:pt idx="8967">
                  <c:v>119.9254</c:v>
                </c:pt>
                <c:pt idx="8968">
                  <c:v>119.9479</c:v>
                </c:pt>
                <c:pt idx="8969">
                  <c:v>119.9705</c:v>
                </c:pt>
                <c:pt idx="8970">
                  <c:v>119.9931</c:v>
                </c:pt>
                <c:pt idx="8971">
                  <c:v>120.0157</c:v>
                </c:pt>
                <c:pt idx="8972">
                  <c:v>120.0382</c:v>
                </c:pt>
                <c:pt idx="8973">
                  <c:v>120.0608</c:v>
                </c:pt>
                <c:pt idx="8974">
                  <c:v>120.0834</c:v>
                </c:pt>
                <c:pt idx="8975">
                  <c:v>120.10599999999999</c:v>
                </c:pt>
                <c:pt idx="8976">
                  <c:v>120.12860000000001</c:v>
                </c:pt>
                <c:pt idx="8977">
                  <c:v>120.1512</c:v>
                </c:pt>
                <c:pt idx="8978">
                  <c:v>120.1738</c:v>
                </c:pt>
                <c:pt idx="8979">
                  <c:v>120.1964</c:v>
                </c:pt>
                <c:pt idx="8980">
                  <c:v>120.21899999999999</c:v>
                </c:pt>
                <c:pt idx="8981">
                  <c:v>120.24160000000001</c:v>
                </c:pt>
                <c:pt idx="8982">
                  <c:v>120.2642</c:v>
                </c:pt>
                <c:pt idx="8983">
                  <c:v>120.2868</c:v>
                </c:pt>
                <c:pt idx="8984">
                  <c:v>120.3094</c:v>
                </c:pt>
                <c:pt idx="8985">
                  <c:v>120.33199999999999</c:v>
                </c:pt>
                <c:pt idx="8986">
                  <c:v>120.3546</c:v>
                </c:pt>
                <c:pt idx="8987">
                  <c:v>120.3772</c:v>
                </c:pt>
                <c:pt idx="8988">
                  <c:v>120.3998</c:v>
                </c:pt>
                <c:pt idx="8989">
                  <c:v>120.4225</c:v>
                </c:pt>
                <c:pt idx="8990">
                  <c:v>120.4451</c:v>
                </c:pt>
                <c:pt idx="8991">
                  <c:v>120.46769999999999</c:v>
                </c:pt>
                <c:pt idx="8992">
                  <c:v>120.4903</c:v>
                </c:pt>
                <c:pt idx="8993">
                  <c:v>120.5129</c:v>
                </c:pt>
                <c:pt idx="8994">
                  <c:v>120.5356</c:v>
                </c:pt>
                <c:pt idx="8995">
                  <c:v>120.5582</c:v>
                </c:pt>
                <c:pt idx="8996">
                  <c:v>120.5808</c:v>
                </c:pt>
                <c:pt idx="8997">
                  <c:v>120.6035</c:v>
                </c:pt>
                <c:pt idx="8998">
                  <c:v>120.62609999999999</c:v>
                </c:pt>
                <c:pt idx="8999">
                  <c:v>120.64870000000001</c:v>
                </c:pt>
                <c:pt idx="9000">
                  <c:v>120.67140000000001</c:v>
                </c:pt>
                <c:pt idx="9001">
                  <c:v>120.694</c:v>
                </c:pt>
                <c:pt idx="9002">
                  <c:v>120.7167</c:v>
                </c:pt>
                <c:pt idx="9003">
                  <c:v>120.7393</c:v>
                </c:pt>
                <c:pt idx="9004">
                  <c:v>120.762</c:v>
                </c:pt>
                <c:pt idx="9005">
                  <c:v>120.7846</c:v>
                </c:pt>
                <c:pt idx="9006">
                  <c:v>120.8073</c:v>
                </c:pt>
                <c:pt idx="9007">
                  <c:v>120.82989999999999</c:v>
                </c:pt>
                <c:pt idx="9008">
                  <c:v>120.8526</c:v>
                </c:pt>
                <c:pt idx="9009">
                  <c:v>120.87520000000001</c:v>
                </c:pt>
                <c:pt idx="9010">
                  <c:v>120.89790000000001</c:v>
                </c:pt>
                <c:pt idx="9011">
                  <c:v>120.92059999999999</c:v>
                </c:pt>
                <c:pt idx="9012">
                  <c:v>120.9432</c:v>
                </c:pt>
                <c:pt idx="9013">
                  <c:v>120.9659</c:v>
                </c:pt>
                <c:pt idx="9014">
                  <c:v>120.98860000000001</c:v>
                </c:pt>
                <c:pt idx="9015">
                  <c:v>121.0112</c:v>
                </c:pt>
                <c:pt idx="9016">
                  <c:v>121.0339</c:v>
                </c:pt>
                <c:pt idx="9017">
                  <c:v>121.0566</c:v>
                </c:pt>
                <c:pt idx="9018">
                  <c:v>121.0793</c:v>
                </c:pt>
                <c:pt idx="9019">
                  <c:v>121.102</c:v>
                </c:pt>
                <c:pt idx="9020">
                  <c:v>121.1246</c:v>
                </c:pt>
                <c:pt idx="9021">
                  <c:v>121.1473</c:v>
                </c:pt>
                <c:pt idx="9022">
                  <c:v>121.17</c:v>
                </c:pt>
                <c:pt idx="9023">
                  <c:v>121.1927</c:v>
                </c:pt>
                <c:pt idx="9024">
                  <c:v>121.2154</c:v>
                </c:pt>
                <c:pt idx="9025">
                  <c:v>121.2381</c:v>
                </c:pt>
                <c:pt idx="9026">
                  <c:v>121.2608</c:v>
                </c:pt>
                <c:pt idx="9027">
                  <c:v>121.2835</c:v>
                </c:pt>
                <c:pt idx="9028">
                  <c:v>121.3062</c:v>
                </c:pt>
                <c:pt idx="9029">
                  <c:v>121.3289</c:v>
                </c:pt>
                <c:pt idx="9030">
                  <c:v>121.3516</c:v>
                </c:pt>
                <c:pt idx="9031">
                  <c:v>121.37430000000001</c:v>
                </c:pt>
                <c:pt idx="9032">
                  <c:v>121.39700000000001</c:v>
                </c:pt>
                <c:pt idx="9033">
                  <c:v>121.41970000000001</c:v>
                </c:pt>
                <c:pt idx="9034">
                  <c:v>121.44240000000001</c:v>
                </c:pt>
                <c:pt idx="9035">
                  <c:v>121.46510000000001</c:v>
                </c:pt>
                <c:pt idx="9036">
                  <c:v>121.4879</c:v>
                </c:pt>
                <c:pt idx="9037">
                  <c:v>121.5106</c:v>
                </c:pt>
                <c:pt idx="9038">
                  <c:v>121.5333</c:v>
                </c:pt>
                <c:pt idx="9039">
                  <c:v>121.556</c:v>
                </c:pt>
                <c:pt idx="9040">
                  <c:v>121.5787</c:v>
                </c:pt>
                <c:pt idx="9041">
                  <c:v>121.6015</c:v>
                </c:pt>
                <c:pt idx="9042">
                  <c:v>121.6242</c:v>
                </c:pt>
                <c:pt idx="9043">
                  <c:v>121.6469</c:v>
                </c:pt>
                <c:pt idx="9044">
                  <c:v>121.66970000000001</c:v>
                </c:pt>
                <c:pt idx="9045">
                  <c:v>121.69240000000001</c:v>
                </c:pt>
                <c:pt idx="9046">
                  <c:v>121.71510000000001</c:v>
                </c:pt>
                <c:pt idx="9047">
                  <c:v>121.7379</c:v>
                </c:pt>
                <c:pt idx="9048">
                  <c:v>121.7606</c:v>
                </c:pt>
                <c:pt idx="9049">
                  <c:v>121.7834</c:v>
                </c:pt>
                <c:pt idx="9050">
                  <c:v>121.8061</c:v>
                </c:pt>
                <c:pt idx="9051">
                  <c:v>121.8289</c:v>
                </c:pt>
                <c:pt idx="9052">
                  <c:v>121.8516</c:v>
                </c:pt>
                <c:pt idx="9053">
                  <c:v>121.87439999999999</c:v>
                </c:pt>
                <c:pt idx="9054">
                  <c:v>121.89709999999999</c:v>
                </c:pt>
                <c:pt idx="9055">
                  <c:v>121.9199</c:v>
                </c:pt>
                <c:pt idx="9056">
                  <c:v>121.9426</c:v>
                </c:pt>
                <c:pt idx="9057">
                  <c:v>121.9654</c:v>
                </c:pt>
                <c:pt idx="9058">
                  <c:v>121.98820000000001</c:v>
                </c:pt>
                <c:pt idx="9059">
                  <c:v>122.01090000000001</c:v>
                </c:pt>
                <c:pt idx="9060">
                  <c:v>122.0337</c:v>
                </c:pt>
                <c:pt idx="9061">
                  <c:v>122.0565</c:v>
                </c:pt>
                <c:pt idx="9062">
                  <c:v>122.0792</c:v>
                </c:pt>
                <c:pt idx="9063">
                  <c:v>122.102</c:v>
                </c:pt>
                <c:pt idx="9064">
                  <c:v>122.12479999999999</c:v>
                </c:pt>
                <c:pt idx="9065">
                  <c:v>122.1476</c:v>
                </c:pt>
                <c:pt idx="9066">
                  <c:v>122.1703</c:v>
                </c:pt>
                <c:pt idx="9067">
                  <c:v>122.1931</c:v>
                </c:pt>
                <c:pt idx="9068">
                  <c:v>122.2159</c:v>
                </c:pt>
                <c:pt idx="9069">
                  <c:v>122.23869999999999</c:v>
                </c:pt>
                <c:pt idx="9070">
                  <c:v>122.2615</c:v>
                </c:pt>
                <c:pt idx="9071">
                  <c:v>122.2843</c:v>
                </c:pt>
                <c:pt idx="9072">
                  <c:v>122.30710000000001</c:v>
                </c:pt>
                <c:pt idx="9073">
                  <c:v>122.32989999999999</c:v>
                </c:pt>
                <c:pt idx="9074">
                  <c:v>122.3527</c:v>
                </c:pt>
                <c:pt idx="9075">
                  <c:v>122.3755</c:v>
                </c:pt>
                <c:pt idx="9076">
                  <c:v>122.39830000000001</c:v>
                </c:pt>
                <c:pt idx="9077">
                  <c:v>122.4211</c:v>
                </c:pt>
                <c:pt idx="9078">
                  <c:v>122.4439</c:v>
                </c:pt>
                <c:pt idx="9079">
                  <c:v>122.4667</c:v>
                </c:pt>
                <c:pt idx="9080">
                  <c:v>122.48950000000001</c:v>
                </c:pt>
                <c:pt idx="9081">
                  <c:v>122.5123</c:v>
                </c:pt>
                <c:pt idx="9082">
                  <c:v>122.5351</c:v>
                </c:pt>
                <c:pt idx="9083">
                  <c:v>122.5579</c:v>
                </c:pt>
                <c:pt idx="9084">
                  <c:v>122.5808</c:v>
                </c:pt>
                <c:pt idx="9085">
                  <c:v>122.6036</c:v>
                </c:pt>
                <c:pt idx="9086">
                  <c:v>122.6264</c:v>
                </c:pt>
                <c:pt idx="9087">
                  <c:v>122.64919999999999</c:v>
                </c:pt>
                <c:pt idx="9088">
                  <c:v>122.6721</c:v>
                </c:pt>
                <c:pt idx="9089">
                  <c:v>122.6949</c:v>
                </c:pt>
                <c:pt idx="9090">
                  <c:v>122.71769999999999</c:v>
                </c:pt>
                <c:pt idx="9091">
                  <c:v>122.7406</c:v>
                </c:pt>
                <c:pt idx="9092">
                  <c:v>122.7634</c:v>
                </c:pt>
                <c:pt idx="9093">
                  <c:v>122.78619999999999</c:v>
                </c:pt>
                <c:pt idx="9094">
                  <c:v>122.8091</c:v>
                </c:pt>
                <c:pt idx="9095">
                  <c:v>122.8319</c:v>
                </c:pt>
                <c:pt idx="9096">
                  <c:v>122.8548</c:v>
                </c:pt>
                <c:pt idx="9097">
                  <c:v>122.8776</c:v>
                </c:pt>
                <c:pt idx="9098">
                  <c:v>122.90049999999999</c:v>
                </c:pt>
                <c:pt idx="9099">
                  <c:v>122.9233</c:v>
                </c:pt>
                <c:pt idx="9100">
                  <c:v>122.9462</c:v>
                </c:pt>
                <c:pt idx="9101">
                  <c:v>122.96899999999999</c:v>
                </c:pt>
                <c:pt idx="9102">
                  <c:v>122.9919</c:v>
                </c:pt>
                <c:pt idx="9103">
                  <c:v>123.0147</c:v>
                </c:pt>
                <c:pt idx="9104">
                  <c:v>123.0376</c:v>
                </c:pt>
                <c:pt idx="9105">
                  <c:v>123.0604</c:v>
                </c:pt>
                <c:pt idx="9106">
                  <c:v>123.08329999999999</c:v>
                </c:pt>
                <c:pt idx="9107">
                  <c:v>123.1062</c:v>
                </c:pt>
                <c:pt idx="9108">
                  <c:v>123.12909999999999</c:v>
                </c:pt>
                <c:pt idx="9109">
                  <c:v>123.1519</c:v>
                </c:pt>
                <c:pt idx="9110">
                  <c:v>123.1748</c:v>
                </c:pt>
                <c:pt idx="9111">
                  <c:v>123.1977</c:v>
                </c:pt>
                <c:pt idx="9112">
                  <c:v>123.2206</c:v>
                </c:pt>
                <c:pt idx="9113">
                  <c:v>123.24339999999999</c:v>
                </c:pt>
                <c:pt idx="9114">
                  <c:v>123.2663</c:v>
                </c:pt>
                <c:pt idx="9115">
                  <c:v>123.28919999999999</c:v>
                </c:pt>
                <c:pt idx="9116">
                  <c:v>123.3121</c:v>
                </c:pt>
                <c:pt idx="9117">
                  <c:v>123.33499999999999</c:v>
                </c:pt>
                <c:pt idx="9118">
                  <c:v>123.3579</c:v>
                </c:pt>
                <c:pt idx="9119">
                  <c:v>123.38079999999999</c:v>
                </c:pt>
                <c:pt idx="9120">
                  <c:v>123.4037</c:v>
                </c:pt>
                <c:pt idx="9121">
                  <c:v>123.42659999999999</c:v>
                </c:pt>
                <c:pt idx="9122">
                  <c:v>123.4495</c:v>
                </c:pt>
                <c:pt idx="9123">
                  <c:v>123.47239999999999</c:v>
                </c:pt>
                <c:pt idx="9124">
                  <c:v>123.4953</c:v>
                </c:pt>
                <c:pt idx="9125">
                  <c:v>123.51819999999999</c:v>
                </c:pt>
                <c:pt idx="9126">
                  <c:v>123.5411</c:v>
                </c:pt>
                <c:pt idx="9127">
                  <c:v>123.56399999999999</c:v>
                </c:pt>
                <c:pt idx="9128">
                  <c:v>123.5869</c:v>
                </c:pt>
                <c:pt idx="9129">
                  <c:v>123.60980000000001</c:v>
                </c:pt>
                <c:pt idx="9130">
                  <c:v>123.6327</c:v>
                </c:pt>
                <c:pt idx="9131">
                  <c:v>123.65560000000001</c:v>
                </c:pt>
                <c:pt idx="9132">
                  <c:v>123.6786</c:v>
                </c:pt>
                <c:pt idx="9133">
                  <c:v>123.7015</c:v>
                </c:pt>
                <c:pt idx="9134">
                  <c:v>123.7244</c:v>
                </c:pt>
                <c:pt idx="9135">
                  <c:v>123.7473</c:v>
                </c:pt>
                <c:pt idx="9136">
                  <c:v>123.77030000000001</c:v>
                </c:pt>
                <c:pt idx="9137">
                  <c:v>123.7932</c:v>
                </c:pt>
                <c:pt idx="9138">
                  <c:v>123.81610000000001</c:v>
                </c:pt>
                <c:pt idx="9139">
                  <c:v>123.8391</c:v>
                </c:pt>
                <c:pt idx="9140">
                  <c:v>123.86199999999999</c:v>
                </c:pt>
                <c:pt idx="9141">
                  <c:v>123.8849</c:v>
                </c:pt>
                <c:pt idx="9142">
                  <c:v>123.9079</c:v>
                </c:pt>
                <c:pt idx="9143">
                  <c:v>123.9308</c:v>
                </c:pt>
                <c:pt idx="9144">
                  <c:v>123.9538</c:v>
                </c:pt>
                <c:pt idx="9145">
                  <c:v>123.97669999999999</c:v>
                </c:pt>
                <c:pt idx="9146">
                  <c:v>123.9997</c:v>
                </c:pt>
                <c:pt idx="9147">
                  <c:v>124.0226</c:v>
                </c:pt>
                <c:pt idx="9148">
                  <c:v>124.04559999999999</c:v>
                </c:pt>
                <c:pt idx="9149">
                  <c:v>124.0686</c:v>
                </c:pt>
                <c:pt idx="9150">
                  <c:v>124.0915</c:v>
                </c:pt>
                <c:pt idx="9151">
                  <c:v>124.11450000000001</c:v>
                </c:pt>
                <c:pt idx="9152">
                  <c:v>124.1374</c:v>
                </c:pt>
                <c:pt idx="9153">
                  <c:v>124.1604</c:v>
                </c:pt>
                <c:pt idx="9154">
                  <c:v>124.18340000000001</c:v>
                </c:pt>
                <c:pt idx="9155">
                  <c:v>124.2063</c:v>
                </c:pt>
                <c:pt idx="9156">
                  <c:v>124.22929999999999</c:v>
                </c:pt>
                <c:pt idx="9157">
                  <c:v>124.25230000000001</c:v>
                </c:pt>
                <c:pt idx="9158">
                  <c:v>124.2753</c:v>
                </c:pt>
                <c:pt idx="9159">
                  <c:v>124.29819999999999</c:v>
                </c:pt>
                <c:pt idx="9160">
                  <c:v>124.3212</c:v>
                </c:pt>
                <c:pt idx="9161">
                  <c:v>124.3442</c:v>
                </c:pt>
                <c:pt idx="9162">
                  <c:v>124.3672</c:v>
                </c:pt>
                <c:pt idx="9163">
                  <c:v>124.39019999999999</c:v>
                </c:pt>
                <c:pt idx="9164">
                  <c:v>124.4132</c:v>
                </c:pt>
                <c:pt idx="9165">
                  <c:v>124.4361</c:v>
                </c:pt>
                <c:pt idx="9166">
                  <c:v>124.45910000000001</c:v>
                </c:pt>
                <c:pt idx="9167">
                  <c:v>124.4821</c:v>
                </c:pt>
                <c:pt idx="9168">
                  <c:v>124.5051</c:v>
                </c:pt>
                <c:pt idx="9169">
                  <c:v>124.52809999999999</c:v>
                </c:pt>
                <c:pt idx="9170">
                  <c:v>124.55110000000001</c:v>
                </c:pt>
                <c:pt idx="9171">
                  <c:v>124.5741</c:v>
                </c:pt>
                <c:pt idx="9172">
                  <c:v>124.5971</c:v>
                </c:pt>
                <c:pt idx="9173">
                  <c:v>124.6202</c:v>
                </c:pt>
                <c:pt idx="9174">
                  <c:v>124.64319999999999</c:v>
                </c:pt>
                <c:pt idx="9175">
                  <c:v>124.6662</c:v>
                </c:pt>
                <c:pt idx="9176">
                  <c:v>124.6892</c:v>
                </c:pt>
                <c:pt idx="9177">
                  <c:v>124.7122</c:v>
                </c:pt>
                <c:pt idx="9178">
                  <c:v>124.73520000000001</c:v>
                </c:pt>
                <c:pt idx="9179">
                  <c:v>124.7582</c:v>
                </c:pt>
                <c:pt idx="9180">
                  <c:v>124.7813</c:v>
                </c:pt>
                <c:pt idx="9181">
                  <c:v>124.8043</c:v>
                </c:pt>
                <c:pt idx="9182">
                  <c:v>124.82729999999999</c:v>
                </c:pt>
                <c:pt idx="9183">
                  <c:v>124.8503</c:v>
                </c:pt>
                <c:pt idx="9184">
                  <c:v>124.8734</c:v>
                </c:pt>
                <c:pt idx="9185">
                  <c:v>124.8964</c:v>
                </c:pt>
                <c:pt idx="9186">
                  <c:v>124.9194</c:v>
                </c:pt>
                <c:pt idx="9187">
                  <c:v>124.9425</c:v>
                </c:pt>
                <c:pt idx="9188">
                  <c:v>124.96550000000001</c:v>
                </c:pt>
                <c:pt idx="9189">
                  <c:v>124.98860000000001</c:v>
                </c:pt>
                <c:pt idx="9190">
                  <c:v>125.0116</c:v>
                </c:pt>
                <c:pt idx="9191">
                  <c:v>125.0347</c:v>
                </c:pt>
                <c:pt idx="9192">
                  <c:v>125.0577</c:v>
                </c:pt>
                <c:pt idx="9193">
                  <c:v>125.0808</c:v>
                </c:pt>
                <c:pt idx="9194">
                  <c:v>125.10380000000001</c:v>
                </c:pt>
                <c:pt idx="9195">
                  <c:v>125.12690000000001</c:v>
                </c:pt>
                <c:pt idx="9196">
                  <c:v>125.1499</c:v>
                </c:pt>
                <c:pt idx="9197">
                  <c:v>125.173</c:v>
                </c:pt>
                <c:pt idx="9198">
                  <c:v>125.196</c:v>
                </c:pt>
                <c:pt idx="9199">
                  <c:v>125.2191</c:v>
                </c:pt>
                <c:pt idx="9200">
                  <c:v>125.2422</c:v>
                </c:pt>
                <c:pt idx="9201">
                  <c:v>125.26519999999999</c:v>
                </c:pt>
                <c:pt idx="9202">
                  <c:v>125.28830000000001</c:v>
                </c:pt>
                <c:pt idx="9203">
                  <c:v>125.31140000000001</c:v>
                </c:pt>
                <c:pt idx="9204">
                  <c:v>125.3344</c:v>
                </c:pt>
                <c:pt idx="9205">
                  <c:v>125.3575</c:v>
                </c:pt>
                <c:pt idx="9206">
                  <c:v>125.3806</c:v>
                </c:pt>
                <c:pt idx="9207">
                  <c:v>125.4037</c:v>
                </c:pt>
                <c:pt idx="9208">
                  <c:v>125.4268</c:v>
                </c:pt>
                <c:pt idx="9209">
                  <c:v>125.4499</c:v>
                </c:pt>
                <c:pt idx="9210">
                  <c:v>125.4729</c:v>
                </c:pt>
                <c:pt idx="9211">
                  <c:v>125.496</c:v>
                </c:pt>
                <c:pt idx="9212">
                  <c:v>125.51909999999999</c:v>
                </c:pt>
                <c:pt idx="9213">
                  <c:v>125.54219999999999</c:v>
                </c:pt>
                <c:pt idx="9214">
                  <c:v>125.56529999999999</c:v>
                </c:pt>
                <c:pt idx="9215">
                  <c:v>125.58839999999999</c:v>
                </c:pt>
                <c:pt idx="9216">
                  <c:v>125.61150000000001</c:v>
                </c:pt>
                <c:pt idx="9217">
                  <c:v>125.63460000000001</c:v>
                </c:pt>
                <c:pt idx="9218">
                  <c:v>125.65770000000001</c:v>
                </c:pt>
                <c:pt idx="9219">
                  <c:v>125.6808</c:v>
                </c:pt>
                <c:pt idx="9220">
                  <c:v>125.7039</c:v>
                </c:pt>
                <c:pt idx="9221">
                  <c:v>125.727</c:v>
                </c:pt>
                <c:pt idx="9222">
                  <c:v>125.7501</c:v>
                </c:pt>
                <c:pt idx="9223">
                  <c:v>125.77330000000001</c:v>
                </c:pt>
                <c:pt idx="9224">
                  <c:v>125.79640000000001</c:v>
                </c:pt>
                <c:pt idx="9225">
                  <c:v>125.81950000000001</c:v>
                </c:pt>
                <c:pt idx="9226">
                  <c:v>125.8426</c:v>
                </c:pt>
                <c:pt idx="9227">
                  <c:v>125.8657</c:v>
                </c:pt>
                <c:pt idx="9228">
                  <c:v>125.88890000000001</c:v>
                </c:pt>
                <c:pt idx="9229">
                  <c:v>125.91200000000001</c:v>
                </c:pt>
                <c:pt idx="9230">
                  <c:v>125.93510000000001</c:v>
                </c:pt>
                <c:pt idx="9231">
                  <c:v>125.95820000000001</c:v>
                </c:pt>
                <c:pt idx="9232">
                  <c:v>125.98139999999999</c:v>
                </c:pt>
                <c:pt idx="9233">
                  <c:v>126.00449999999999</c:v>
                </c:pt>
                <c:pt idx="9234">
                  <c:v>126.0277</c:v>
                </c:pt>
                <c:pt idx="9235">
                  <c:v>126.0508</c:v>
                </c:pt>
                <c:pt idx="9236">
                  <c:v>126.07389999999999</c:v>
                </c:pt>
                <c:pt idx="9237">
                  <c:v>126.0971</c:v>
                </c:pt>
                <c:pt idx="9238">
                  <c:v>126.1202</c:v>
                </c:pt>
                <c:pt idx="9239">
                  <c:v>126.1434</c:v>
                </c:pt>
                <c:pt idx="9240">
                  <c:v>126.1665</c:v>
                </c:pt>
                <c:pt idx="9241">
                  <c:v>126.1897</c:v>
                </c:pt>
                <c:pt idx="9242">
                  <c:v>126.2128</c:v>
                </c:pt>
                <c:pt idx="9243">
                  <c:v>126.236</c:v>
                </c:pt>
                <c:pt idx="9244">
                  <c:v>126.2591</c:v>
                </c:pt>
                <c:pt idx="9245">
                  <c:v>126.28230000000001</c:v>
                </c:pt>
                <c:pt idx="9246">
                  <c:v>126.30549999999999</c:v>
                </c:pt>
                <c:pt idx="9247">
                  <c:v>126.32859999999999</c:v>
                </c:pt>
                <c:pt idx="9248">
                  <c:v>126.3518</c:v>
                </c:pt>
                <c:pt idx="9249">
                  <c:v>126.375</c:v>
                </c:pt>
                <c:pt idx="9250">
                  <c:v>126.3981</c:v>
                </c:pt>
                <c:pt idx="9251">
                  <c:v>126.4213</c:v>
                </c:pt>
                <c:pt idx="9252">
                  <c:v>126.44450000000001</c:v>
                </c:pt>
                <c:pt idx="9253">
                  <c:v>126.46769999999999</c:v>
                </c:pt>
                <c:pt idx="9254">
                  <c:v>126.4909</c:v>
                </c:pt>
                <c:pt idx="9255">
                  <c:v>126.514</c:v>
                </c:pt>
                <c:pt idx="9256">
                  <c:v>126.5372</c:v>
                </c:pt>
                <c:pt idx="9257">
                  <c:v>126.5604</c:v>
                </c:pt>
                <c:pt idx="9258">
                  <c:v>126.5836</c:v>
                </c:pt>
                <c:pt idx="9259">
                  <c:v>126.60680000000001</c:v>
                </c:pt>
                <c:pt idx="9260">
                  <c:v>126.63</c:v>
                </c:pt>
                <c:pt idx="9261">
                  <c:v>126.6532</c:v>
                </c:pt>
                <c:pt idx="9262">
                  <c:v>126.6764</c:v>
                </c:pt>
                <c:pt idx="9263">
                  <c:v>126.6996</c:v>
                </c:pt>
                <c:pt idx="9264">
                  <c:v>126.72280000000001</c:v>
                </c:pt>
                <c:pt idx="9265">
                  <c:v>126.746</c:v>
                </c:pt>
                <c:pt idx="9266">
                  <c:v>126.7692</c:v>
                </c:pt>
                <c:pt idx="9267">
                  <c:v>126.7924</c:v>
                </c:pt>
                <c:pt idx="9268">
                  <c:v>126.8156</c:v>
                </c:pt>
                <c:pt idx="9269">
                  <c:v>126.83880000000001</c:v>
                </c:pt>
                <c:pt idx="9270">
                  <c:v>126.86199999999999</c:v>
                </c:pt>
                <c:pt idx="9271">
                  <c:v>126.8852</c:v>
                </c:pt>
                <c:pt idx="9272">
                  <c:v>126.9085</c:v>
                </c:pt>
                <c:pt idx="9273">
                  <c:v>126.93170000000001</c:v>
                </c:pt>
                <c:pt idx="9274">
                  <c:v>126.95489999999999</c:v>
                </c:pt>
                <c:pt idx="9275">
                  <c:v>126.9781</c:v>
                </c:pt>
                <c:pt idx="9276">
                  <c:v>127.0014</c:v>
                </c:pt>
                <c:pt idx="9277">
                  <c:v>127.02460000000001</c:v>
                </c:pt>
                <c:pt idx="9278">
                  <c:v>127.0478</c:v>
                </c:pt>
                <c:pt idx="9279">
                  <c:v>127.071</c:v>
                </c:pt>
                <c:pt idx="9280">
                  <c:v>127.0943</c:v>
                </c:pt>
                <c:pt idx="9281">
                  <c:v>127.11750000000001</c:v>
                </c:pt>
                <c:pt idx="9282">
                  <c:v>127.1408</c:v>
                </c:pt>
                <c:pt idx="9283">
                  <c:v>127.164</c:v>
                </c:pt>
                <c:pt idx="9284">
                  <c:v>127.1872</c:v>
                </c:pt>
                <c:pt idx="9285">
                  <c:v>127.2105</c:v>
                </c:pt>
                <c:pt idx="9286">
                  <c:v>127.2337</c:v>
                </c:pt>
                <c:pt idx="9287">
                  <c:v>127.25700000000001</c:v>
                </c:pt>
                <c:pt idx="9288">
                  <c:v>127.28019999999999</c:v>
                </c:pt>
                <c:pt idx="9289">
                  <c:v>127.3035</c:v>
                </c:pt>
                <c:pt idx="9290">
                  <c:v>127.3267</c:v>
                </c:pt>
                <c:pt idx="9291">
                  <c:v>127.35</c:v>
                </c:pt>
                <c:pt idx="9292">
                  <c:v>127.3733</c:v>
                </c:pt>
                <c:pt idx="9293">
                  <c:v>127.3965</c:v>
                </c:pt>
                <c:pt idx="9294">
                  <c:v>127.4198</c:v>
                </c:pt>
                <c:pt idx="9295">
                  <c:v>127.4431</c:v>
                </c:pt>
                <c:pt idx="9296">
                  <c:v>127.4663</c:v>
                </c:pt>
                <c:pt idx="9297">
                  <c:v>127.4896</c:v>
                </c:pt>
                <c:pt idx="9298">
                  <c:v>127.5129</c:v>
                </c:pt>
                <c:pt idx="9299">
                  <c:v>127.5361</c:v>
                </c:pt>
                <c:pt idx="9300">
                  <c:v>127.5594</c:v>
                </c:pt>
                <c:pt idx="9301">
                  <c:v>127.5827</c:v>
                </c:pt>
                <c:pt idx="9302">
                  <c:v>127.60599999999999</c:v>
                </c:pt>
                <c:pt idx="9303">
                  <c:v>127.6293</c:v>
                </c:pt>
                <c:pt idx="9304">
                  <c:v>127.65260000000001</c:v>
                </c:pt>
                <c:pt idx="9305">
                  <c:v>127.6758</c:v>
                </c:pt>
                <c:pt idx="9306">
                  <c:v>127.6991</c:v>
                </c:pt>
                <c:pt idx="9307">
                  <c:v>127.72239999999999</c:v>
                </c:pt>
                <c:pt idx="9308">
                  <c:v>127.7457</c:v>
                </c:pt>
                <c:pt idx="9309">
                  <c:v>127.76900000000001</c:v>
                </c:pt>
                <c:pt idx="9310">
                  <c:v>127.7923</c:v>
                </c:pt>
                <c:pt idx="9311">
                  <c:v>127.8156</c:v>
                </c:pt>
                <c:pt idx="9312">
                  <c:v>127.8389</c:v>
                </c:pt>
                <c:pt idx="9313">
                  <c:v>127.8622</c:v>
                </c:pt>
                <c:pt idx="9314">
                  <c:v>127.88549999999999</c:v>
                </c:pt>
                <c:pt idx="9315">
                  <c:v>127.9088</c:v>
                </c:pt>
                <c:pt idx="9316">
                  <c:v>127.93219999999999</c:v>
                </c:pt>
                <c:pt idx="9317">
                  <c:v>127.9555</c:v>
                </c:pt>
                <c:pt idx="9318">
                  <c:v>127.97880000000001</c:v>
                </c:pt>
                <c:pt idx="9319">
                  <c:v>128.00210000000001</c:v>
                </c:pt>
                <c:pt idx="9320">
                  <c:v>128.02539999999999</c:v>
                </c:pt>
                <c:pt idx="9321">
                  <c:v>128.0488</c:v>
                </c:pt>
                <c:pt idx="9322">
                  <c:v>128.07210000000001</c:v>
                </c:pt>
                <c:pt idx="9323">
                  <c:v>128.09540000000001</c:v>
                </c:pt>
                <c:pt idx="9324">
                  <c:v>128.11869999999999</c:v>
                </c:pt>
                <c:pt idx="9325">
                  <c:v>128.1421</c:v>
                </c:pt>
                <c:pt idx="9326">
                  <c:v>128.16540000000001</c:v>
                </c:pt>
                <c:pt idx="9327">
                  <c:v>128.18870000000001</c:v>
                </c:pt>
                <c:pt idx="9328">
                  <c:v>128.21209999999999</c:v>
                </c:pt>
                <c:pt idx="9329">
                  <c:v>128.2354</c:v>
                </c:pt>
                <c:pt idx="9330">
                  <c:v>128.2587</c:v>
                </c:pt>
                <c:pt idx="9331">
                  <c:v>128.28210000000001</c:v>
                </c:pt>
                <c:pt idx="9332">
                  <c:v>128.30539999999999</c:v>
                </c:pt>
                <c:pt idx="9333">
                  <c:v>128.3288</c:v>
                </c:pt>
                <c:pt idx="9334">
                  <c:v>128.35210000000001</c:v>
                </c:pt>
                <c:pt idx="9335">
                  <c:v>128.37549999999999</c:v>
                </c:pt>
                <c:pt idx="9336">
                  <c:v>128.39879999999999</c:v>
                </c:pt>
                <c:pt idx="9337">
                  <c:v>128.4222</c:v>
                </c:pt>
                <c:pt idx="9338">
                  <c:v>128.44560000000001</c:v>
                </c:pt>
                <c:pt idx="9339">
                  <c:v>128.46889999999999</c:v>
                </c:pt>
                <c:pt idx="9340">
                  <c:v>128.4923</c:v>
                </c:pt>
                <c:pt idx="9341">
                  <c:v>128.51560000000001</c:v>
                </c:pt>
                <c:pt idx="9342">
                  <c:v>128.53899999999999</c:v>
                </c:pt>
                <c:pt idx="9343">
                  <c:v>128.5624</c:v>
                </c:pt>
                <c:pt idx="9344">
                  <c:v>128.58580000000001</c:v>
                </c:pt>
                <c:pt idx="9345">
                  <c:v>128.60910000000001</c:v>
                </c:pt>
                <c:pt idx="9346">
                  <c:v>128.63249999999999</c:v>
                </c:pt>
                <c:pt idx="9347">
                  <c:v>128.6559</c:v>
                </c:pt>
                <c:pt idx="9348">
                  <c:v>128.67930000000001</c:v>
                </c:pt>
                <c:pt idx="9349">
                  <c:v>128.70259999999999</c:v>
                </c:pt>
                <c:pt idx="9350">
                  <c:v>128.726</c:v>
                </c:pt>
                <c:pt idx="9351">
                  <c:v>128.74940000000001</c:v>
                </c:pt>
                <c:pt idx="9352">
                  <c:v>128.77279999999999</c:v>
                </c:pt>
                <c:pt idx="9353">
                  <c:v>128.7962</c:v>
                </c:pt>
                <c:pt idx="9354">
                  <c:v>128.81960000000001</c:v>
                </c:pt>
                <c:pt idx="9355">
                  <c:v>128.84299999999999</c:v>
                </c:pt>
                <c:pt idx="9356">
                  <c:v>128.8664</c:v>
                </c:pt>
                <c:pt idx="9357">
                  <c:v>128.88980000000001</c:v>
                </c:pt>
                <c:pt idx="9358">
                  <c:v>128.91319999999999</c:v>
                </c:pt>
                <c:pt idx="9359">
                  <c:v>128.9366</c:v>
                </c:pt>
                <c:pt idx="9360">
                  <c:v>128.96</c:v>
                </c:pt>
                <c:pt idx="9361">
                  <c:v>128.98339999999999</c:v>
                </c:pt>
                <c:pt idx="9362">
                  <c:v>129.0068</c:v>
                </c:pt>
                <c:pt idx="9363">
                  <c:v>129.03020000000001</c:v>
                </c:pt>
                <c:pt idx="9364">
                  <c:v>129.05359999999999</c:v>
                </c:pt>
                <c:pt idx="9365">
                  <c:v>129.077</c:v>
                </c:pt>
                <c:pt idx="9366">
                  <c:v>129.10040000000001</c:v>
                </c:pt>
                <c:pt idx="9367">
                  <c:v>129.12389999999999</c:v>
                </c:pt>
                <c:pt idx="9368">
                  <c:v>129.1473</c:v>
                </c:pt>
                <c:pt idx="9369">
                  <c:v>129.17070000000001</c:v>
                </c:pt>
                <c:pt idx="9370">
                  <c:v>129.19409999999999</c:v>
                </c:pt>
                <c:pt idx="9371">
                  <c:v>129.2176</c:v>
                </c:pt>
                <c:pt idx="9372">
                  <c:v>129.24100000000001</c:v>
                </c:pt>
                <c:pt idx="9373">
                  <c:v>129.26439999999999</c:v>
                </c:pt>
                <c:pt idx="9374">
                  <c:v>129.28790000000001</c:v>
                </c:pt>
                <c:pt idx="9375">
                  <c:v>129.31129999999999</c:v>
                </c:pt>
                <c:pt idx="9376">
                  <c:v>129.3347</c:v>
                </c:pt>
                <c:pt idx="9377">
                  <c:v>129.35820000000001</c:v>
                </c:pt>
                <c:pt idx="9378">
                  <c:v>129.38159999999999</c:v>
                </c:pt>
                <c:pt idx="9379">
                  <c:v>129.4051</c:v>
                </c:pt>
                <c:pt idx="9380">
                  <c:v>129.42850000000001</c:v>
                </c:pt>
                <c:pt idx="9381">
                  <c:v>129.452</c:v>
                </c:pt>
                <c:pt idx="9382">
                  <c:v>129.47540000000001</c:v>
                </c:pt>
                <c:pt idx="9383">
                  <c:v>129.49889999999999</c:v>
                </c:pt>
                <c:pt idx="9384">
                  <c:v>129.5223</c:v>
                </c:pt>
                <c:pt idx="9385">
                  <c:v>129.54580000000001</c:v>
                </c:pt>
                <c:pt idx="9386">
                  <c:v>129.5693</c:v>
                </c:pt>
                <c:pt idx="9387">
                  <c:v>129.59270000000001</c:v>
                </c:pt>
                <c:pt idx="9388">
                  <c:v>129.61619999999999</c:v>
                </c:pt>
                <c:pt idx="9389">
                  <c:v>129.6396</c:v>
                </c:pt>
                <c:pt idx="9390">
                  <c:v>129.66309999999999</c:v>
                </c:pt>
                <c:pt idx="9391">
                  <c:v>129.6866</c:v>
                </c:pt>
                <c:pt idx="9392">
                  <c:v>129.71010000000001</c:v>
                </c:pt>
                <c:pt idx="9393">
                  <c:v>129.73349999999999</c:v>
                </c:pt>
                <c:pt idx="9394">
                  <c:v>129.75700000000001</c:v>
                </c:pt>
                <c:pt idx="9395">
                  <c:v>129.78049999999999</c:v>
                </c:pt>
                <c:pt idx="9396">
                  <c:v>129.804</c:v>
                </c:pt>
                <c:pt idx="9397">
                  <c:v>129.82749999999999</c:v>
                </c:pt>
                <c:pt idx="9398">
                  <c:v>129.851</c:v>
                </c:pt>
                <c:pt idx="9399">
                  <c:v>129.87440000000001</c:v>
                </c:pt>
                <c:pt idx="9400">
                  <c:v>129.89789999999999</c:v>
                </c:pt>
                <c:pt idx="9401">
                  <c:v>129.92140000000001</c:v>
                </c:pt>
                <c:pt idx="9402">
                  <c:v>129.94489999999999</c:v>
                </c:pt>
                <c:pt idx="9403">
                  <c:v>129.9684</c:v>
                </c:pt>
                <c:pt idx="9404">
                  <c:v>129.99189999999999</c:v>
                </c:pt>
                <c:pt idx="9405">
                  <c:v>130.0154</c:v>
                </c:pt>
                <c:pt idx="9406">
                  <c:v>130.03890000000001</c:v>
                </c:pt>
                <c:pt idx="9407">
                  <c:v>130.0624</c:v>
                </c:pt>
                <c:pt idx="9408">
                  <c:v>130.08590000000001</c:v>
                </c:pt>
                <c:pt idx="9409">
                  <c:v>130.10939999999999</c:v>
                </c:pt>
                <c:pt idx="9410">
                  <c:v>130.13290000000001</c:v>
                </c:pt>
                <c:pt idx="9411">
                  <c:v>130.15649999999999</c:v>
                </c:pt>
                <c:pt idx="9412">
                  <c:v>130.18</c:v>
                </c:pt>
                <c:pt idx="9413">
                  <c:v>130.20349999999999</c:v>
                </c:pt>
                <c:pt idx="9414">
                  <c:v>130.227</c:v>
                </c:pt>
                <c:pt idx="9415">
                  <c:v>130.25049999999999</c:v>
                </c:pt>
                <c:pt idx="9416">
                  <c:v>130.2741</c:v>
                </c:pt>
                <c:pt idx="9417">
                  <c:v>130.29759999999999</c:v>
                </c:pt>
                <c:pt idx="9418">
                  <c:v>130.3211</c:v>
                </c:pt>
                <c:pt idx="9419">
                  <c:v>130.34460000000001</c:v>
                </c:pt>
                <c:pt idx="9420">
                  <c:v>130.3682</c:v>
                </c:pt>
                <c:pt idx="9421">
                  <c:v>130.39169999999999</c:v>
                </c:pt>
                <c:pt idx="9422">
                  <c:v>130.4152</c:v>
                </c:pt>
                <c:pt idx="9423">
                  <c:v>130.43879999999999</c:v>
                </c:pt>
                <c:pt idx="9424">
                  <c:v>130.4623</c:v>
                </c:pt>
                <c:pt idx="9425">
                  <c:v>130.48589999999999</c:v>
                </c:pt>
                <c:pt idx="9426">
                  <c:v>130.5094</c:v>
                </c:pt>
                <c:pt idx="9427">
                  <c:v>130.53299999999999</c:v>
                </c:pt>
                <c:pt idx="9428">
                  <c:v>130.5565</c:v>
                </c:pt>
                <c:pt idx="9429">
                  <c:v>130.58009999999999</c:v>
                </c:pt>
                <c:pt idx="9430">
                  <c:v>130.6036</c:v>
                </c:pt>
                <c:pt idx="9431">
                  <c:v>130.62719999999999</c:v>
                </c:pt>
                <c:pt idx="9432">
                  <c:v>130.6507</c:v>
                </c:pt>
                <c:pt idx="9433">
                  <c:v>130.67429999999999</c:v>
                </c:pt>
                <c:pt idx="9434">
                  <c:v>130.6978</c:v>
                </c:pt>
                <c:pt idx="9435">
                  <c:v>130.72139999999999</c:v>
                </c:pt>
                <c:pt idx="9436">
                  <c:v>130.745</c:v>
                </c:pt>
                <c:pt idx="9437">
                  <c:v>130.76859999999999</c:v>
                </c:pt>
                <c:pt idx="9438">
                  <c:v>130.7921</c:v>
                </c:pt>
                <c:pt idx="9439">
                  <c:v>130.81569999999999</c:v>
                </c:pt>
                <c:pt idx="9440">
                  <c:v>130.83930000000001</c:v>
                </c:pt>
                <c:pt idx="9441">
                  <c:v>130.8629</c:v>
                </c:pt>
                <c:pt idx="9442">
                  <c:v>130.88640000000001</c:v>
                </c:pt>
                <c:pt idx="9443">
                  <c:v>130.91</c:v>
                </c:pt>
                <c:pt idx="9444">
                  <c:v>130.93360000000001</c:v>
                </c:pt>
                <c:pt idx="9445">
                  <c:v>130.9572</c:v>
                </c:pt>
                <c:pt idx="9446">
                  <c:v>130.98079999999999</c:v>
                </c:pt>
                <c:pt idx="9447">
                  <c:v>131.0044</c:v>
                </c:pt>
                <c:pt idx="9448">
                  <c:v>131.02799999999999</c:v>
                </c:pt>
                <c:pt idx="9449">
                  <c:v>131.0515</c:v>
                </c:pt>
                <c:pt idx="9450">
                  <c:v>131.07509999999999</c:v>
                </c:pt>
                <c:pt idx="9451">
                  <c:v>131.09870000000001</c:v>
                </c:pt>
                <c:pt idx="9452">
                  <c:v>131.1223</c:v>
                </c:pt>
                <c:pt idx="9453">
                  <c:v>131.14590000000001</c:v>
                </c:pt>
                <c:pt idx="9454">
                  <c:v>131.1695</c:v>
                </c:pt>
                <c:pt idx="9455">
                  <c:v>131.19309999999999</c:v>
                </c:pt>
                <c:pt idx="9456">
                  <c:v>131.21680000000001</c:v>
                </c:pt>
                <c:pt idx="9457">
                  <c:v>131.24039999999999</c:v>
                </c:pt>
                <c:pt idx="9458">
                  <c:v>131.26400000000001</c:v>
                </c:pt>
                <c:pt idx="9459">
                  <c:v>131.2876</c:v>
                </c:pt>
                <c:pt idx="9460">
                  <c:v>131.31120000000001</c:v>
                </c:pt>
                <c:pt idx="9461">
                  <c:v>131.3348</c:v>
                </c:pt>
                <c:pt idx="9462">
                  <c:v>131.35849999999999</c:v>
                </c:pt>
                <c:pt idx="9463">
                  <c:v>131.38210000000001</c:v>
                </c:pt>
                <c:pt idx="9464">
                  <c:v>131.4057</c:v>
                </c:pt>
                <c:pt idx="9465">
                  <c:v>131.42930000000001</c:v>
                </c:pt>
                <c:pt idx="9466">
                  <c:v>131.453</c:v>
                </c:pt>
                <c:pt idx="9467">
                  <c:v>131.47659999999999</c:v>
                </c:pt>
                <c:pt idx="9468">
                  <c:v>131.50020000000001</c:v>
                </c:pt>
                <c:pt idx="9469">
                  <c:v>131.5239</c:v>
                </c:pt>
                <c:pt idx="9470">
                  <c:v>131.54750000000001</c:v>
                </c:pt>
                <c:pt idx="9471">
                  <c:v>131.5712</c:v>
                </c:pt>
                <c:pt idx="9472">
                  <c:v>131.59479999999999</c:v>
                </c:pt>
                <c:pt idx="9473">
                  <c:v>131.61840000000001</c:v>
                </c:pt>
                <c:pt idx="9474">
                  <c:v>131.6421</c:v>
                </c:pt>
                <c:pt idx="9475">
                  <c:v>131.66569999999999</c:v>
                </c:pt>
                <c:pt idx="9476">
                  <c:v>131.68940000000001</c:v>
                </c:pt>
                <c:pt idx="9477">
                  <c:v>131.71299999999999</c:v>
                </c:pt>
                <c:pt idx="9478">
                  <c:v>131.73670000000001</c:v>
                </c:pt>
                <c:pt idx="9479">
                  <c:v>131.7604</c:v>
                </c:pt>
                <c:pt idx="9480">
                  <c:v>131.78399999999999</c:v>
                </c:pt>
                <c:pt idx="9481">
                  <c:v>131.80770000000001</c:v>
                </c:pt>
                <c:pt idx="9482">
                  <c:v>131.8313</c:v>
                </c:pt>
                <c:pt idx="9483">
                  <c:v>131.85499999999999</c:v>
                </c:pt>
                <c:pt idx="9484">
                  <c:v>131.87870000000001</c:v>
                </c:pt>
                <c:pt idx="9485">
                  <c:v>131.9023</c:v>
                </c:pt>
                <c:pt idx="9486">
                  <c:v>131.92599999999999</c:v>
                </c:pt>
                <c:pt idx="9487">
                  <c:v>131.94970000000001</c:v>
                </c:pt>
                <c:pt idx="9488">
                  <c:v>131.9734</c:v>
                </c:pt>
                <c:pt idx="9489">
                  <c:v>131.99709999999999</c:v>
                </c:pt>
                <c:pt idx="9490">
                  <c:v>132.02070000000001</c:v>
                </c:pt>
                <c:pt idx="9491">
                  <c:v>132.0444</c:v>
                </c:pt>
                <c:pt idx="9492">
                  <c:v>132.06809999999999</c:v>
                </c:pt>
                <c:pt idx="9493">
                  <c:v>132.09180000000001</c:v>
                </c:pt>
                <c:pt idx="9494">
                  <c:v>132.1155</c:v>
                </c:pt>
                <c:pt idx="9495">
                  <c:v>132.13919999999999</c:v>
                </c:pt>
                <c:pt idx="9496">
                  <c:v>132.16290000000001</c:v>
                </c:pt>
                <c:pt idx="9497">
                  <c:v>132.1866</c:v>
                </c:pt>
                <c:pt idx="9498">
                  <c:v>132.21029999999999</c:v>
                </c:pt>
                <c:pt idx="9499">
                  <c:v>132.23400000000001</c:v>
                </c:pt>
                <c:pt idx="9500">
                  <c:v>132.2577</c:v>
                </c:pt>
                <c:pt idx="9501">
                  <c:v>132.28139999999999</c:v>
                </c:pt>
                <c:pt idx="9502">
                  <c:v>132.30510000000001</c:v>
                </c:pt>
                <c:pt idx="9503">
                  <c:v>132.3288</c:v>
                </c:pt>
                <c:pt idx="9504">
                  <c:v>132.35249999999999</c:v>
                </c:pt>
                <c:pt idx="9505">
                  <c:v>132.37620000000001</c:v>
                </c:pt>
                <c:pt idx="9506">
                  <c:v>132.3999</c:v>
                </c:pt>
                <c:pt idx="9507">
                  <c:v>132.42359999999999</c:v>
                </c:pt>
                <c:pt idx="9508">
                  <c:v>132.44739999999999</c:v>
                </c:pt>
                <c:pt idx="9509">
                  <c:v>132.47110000000001</c:v>
                </c:pt>
                <c:pt idx="9510">
                  <c:v>132.4948</c:v>
                </c:pt>
                <c:pt idx="9511">
                  <c:v>132.51849999999999</c:v>
                </c:pt>
                <c:pt idx="9512">
                  <c:v>132.54230000000001</c:v>
                </c:pt>
                <c:pt idx="9513">
                  <c:v>132.566</c:v>
                </c:pt>
                <c:pt idx="9514">
                  <c:v>132.58969999999999</c:v>
                </c:pt>
                <c:pt idx="9515">
                  <c:v>132.61340000000001</c:v>
                </c:pt>
                <c:pt idx="9516">
                  <c:v>132.63720000000001</c:v>
                </c:pt>
                <c:pt idx="9517">
                  <c:v>132.6609</c:v>
                </c:pt>
                <c:pt idx="9518">
                  <c:v>132.68469999999999</c:v>
                </c:pt>
                <c:pt idx="9519">
                  <c:v>132.70840000000001</c:v>
                </c:pt>
                <c:pt idx="9520">
                  <c:v>132.73220000000001</c:v>
                </c:pt>
                <c:pt idx="9521">
                  <c:v>132.7559</c:v>
                </c:pt>
                <c:pt idx="9522">
                  <c:v>132.77969999999999</c:v>
                </c:pt>
                <c:pt idx="9523">
                  <c:v>132.80340000000001</c:v>
                </c:pt>
                <c:pt idx="9524">
                  <c:v>132.8272</c:v>
                </c:pt>
                <c:pt idx="9525">
                  <c:v>132.8509</c:v>
                </c:pt>
                <c:pt idx="9526">
                  <c:v>132.87469999999999</c:v>
                </c:pt>
                <c:pt idx="9527">
                  <c:v>132.89840000000001</c:v>
                </c:pt>
                <c:pt idx="9528">
                  <c:v>132.9222</c:v>
                </c:pt>
                <c:pt idx="9529">
                  <c:v>132.946</c:v>
                </c:pt>
                <c:pt idx="9530">
                  <c:v>132.96969999999999</c:v>
                </c:pt>
                <c:pt idx="9531">
                  <c:v>132.99350000000001</c:v>
                </c:pt>
                <c:pt idx="9532">
                  <c:v>133.01730000000001</c:v>
                </c:pt>
                <c:pt idx="9533">
                  <c:v>133.041</c:v>
                </c:pt>
                <c:pt idx="9534">
                  <c:v>133.06479999999999</c:v>
                </c:pt>
                <c:pt idx="9535">
                  <c:v>133.08860000000001</c:v>
                </c:pt>
                <c:pt idx="9536">
                  <c:v>133.11240000000001</c:v>
                </c:pt>
                <c:pt idx="9537">
                  <c:v>133.1362</c:v>
                </c:pt>
                <c:pt idx="9538">
                  <c:v>133.15989999999999</c:v>
                </c:pt>
                <c:pt idx="9539">
                  <c:v>133.18369999999999</c:v>
                </c:pt>
                <c:pt idx="9540">
                  <c:v>133.20750000000001</c:v>
                </c:pt>
                <c:pt idx="9541">
                  <c:v>133.2313</c:v>
                </c:pt>
                <c:pt idx="9542">
                  <c:v>133.2551</c:v>
                </c:pt>
                <c:pt idx="9543">
                  <c:v>133.27889999999999</c:v>
                </c:pt>
                <c:pt idx="9544">
                  <c:v>133.30269999999999</c:v>
                </c:pt>
                <c:pt idx="9545">
                  <c:v>133.32650000000001</c:v>
                </c:pt>
                <c:pt idx="9546">
                  <c:v>133.3503</c:v>
                </c:pt>
                <c:pt idx="9547">
                  <c:v>133.3741</c:v>
                </c:pt>
                <c:pt idx="9548">
                  <c:v>133.39789999999999</c:v>
                </c:pt>
                <c:pt idx="9549">
                  <c:v>133.42169999999999</c:v>
                </c:pt>
                <c:pt idx="9550">
                  <c:v>133.44550000000001</c:v>
                </c:pt>
                <c:pt idx="9551">
                  <c:v>133.4693</c:v>
                </c:pt>
                <c:pt idx="9552">
                  <c:v>133.4931</c:v>
                </c:pt>
                <c:pt idx="9553">
                  <c:v>133.51689999999999</c:v>
                </c:pt>
                <c:pt idx="9554">
                  <c:v>133.54079999999999</c:v>
                </c:pt>
                <c:pt idx="9555">
                  <c:v>133.56460000000001</c:v>
                </c:pt>
                <c:pt idx="9556">
                  <c:v>133.58840000000001</c:v>
                </c:pt>
                <c:pt idx="9557">
                  <c:v>133.6122</c:v>
                </c:pt>
                <c:pt idx="9558">
                  <c:v>133.636</c:v>
                </c:pt>
                <c:pt idx="9559">
                  <c:v>133.65989999999999</c:v>
                </c:pt>
                <c:pt idx="9560">
                  <c:v>133.68369999999999</c:v>
                </c:pt>
                <c:pt idx="9561">
                  <c:v>133.70750000000001</c:v>
                </c:pt>
                <c:pt idx="9562">
                  <c:v>133.73140000000001</c:v>
                </c:pt>
                <c:pt idx="9563">
                  <c:v>133.7552</c:v>
                </c:pt>
                <c:pt idx="9564">
                  <c:v>133.779</c:v>
                </c:pt>
                <c:pt idx="9565">
                  <c:v>133.80289999999999</c:v>
                </c:pt>
                <c:pt idx="9566">
                  <c:v>133.82669999999999</c:v>
                </c:pt>
                <c:pt idx="9567">
                  <c:v>133.85059999999999</c:v>
                </c:pt>
                <c:pt idx="9568">
                  <c:v>133.87440000000001</c:v>
                </c:pt>
                <c:pt idx="9569">
                  <c:v>133.89830000000001</c:v>
                </c:pt>
                <c:pt idx="9570">
                  <c:v>133.9221</c:v>
                </c:pt>
                <c:pt idx="9571">
                  <c:v>133.946</c:v>
                </c:pt>
                <c:pt idx="9572">
                  <c:v>133.96979999999999</c:v>
                </c:pt>
                <c:pt idx="9573">
                  <c:v>133.99369999999999</c:v>
                </c:pt>
                <c:pt idx="9574">
                  <c:v>134.01750000000001</c:v>
                </c:pt>
                <c:pt idx="9575">
                  <c:v>134.04140000000001</c:v>
                </c:pt>
                <c:pt idx="9576">
                  <c:v>134.06530000000001</c:v>
                </c:pt>
                <c:pt idx="9577">
                  <c:v>134.0891</c:v>
                </c:pt>
                <c:pt idx="9578">
                  <c:v>134.113</c:v>
                </c:pt>
                <c:pt idx="9579">
                  <c:v>134.1369</c:v>
                </c:pt>
                <c:pt idx="9580">
                  <c:v>134.16079999999999</c:v>
                </c:pt>
                <c:pt idx="9581">
                  <c:v>134.18459999999999</c:v>
                </c:pt>
                <c:pt idx="9582">
                  <c:v>134.20849999999999</c:v>
                </c:pt>
                <c:pt idx="9583">
                  <c:v>134.23240000000001</c:v>
                </c:pt>
                <c:pt idx="9584">
                  <c:v>134.25630000000001</c:v>
                </c:pt>
                <c:pt idx="9585">
                  <c:v>134.2801</c:v>
                </c:pt>
                <c:pt idx="9586">
                  <c:v>134.304</c:v>
                </c:pt>
                <c:pt idx="9587">
                  <c:v>134.3279</c:v>
                </c:pt>
                <c:pt idx="9588">
                  <c:v>134.3518</c:v>
                </c:pt>
                <c:pt idx="9589">
                  <c:v>134.37569999999999</c:v>
                </c:pt>
                <c:pt idx="9590">
                  <c:v>134.39959999999999</c:v>
                </c:pt>
                <c:pt idx="9591">
                  <c:v>134.42349999999999</c:v>
                </c:pt>
                <c:pt idx="9592">
                  <c:v>134.44739999999999</c:v>
                </c:pt>
                <c:pt idx="9593">
                  <c:v>134.47130000000001</c:v>
                </c:pt>
                <c:pt idx="9594">
                  <c:v>134.49520000000001</c:v>
                </c:pt>
                <c:pt idx="9595">
                  <c:v>134.51910000000001</c:v>
                </c:pt>
                <c:pt idx="9596">
                  <c:v>134.54300000000001</c:v>
                </c:pt>
                <c:pt idx="9597">
                  <c:v>134.5669</c:v>
                </c:pt>
                <c:pt idx="9598">
                  <c:v>134.5908</c:v>
                </c:pt>
                <c:pt idx="9599">
                  <c:v>134.6147</c:v>
                </c:pt>
                <c:pt idx="9600">
                  <c:v>134.6386</c:v>
                </c:pt>
                <c:pt idx="9601">
                  <c:v>134.6626</c:v>
                </c:pt>
                <c:pt idx="9602">
                  <c:v>134.6865</c:v>
                </c:pt>
                <c:pt idx="9603">
                  <c:v>134.71039999999999</c:v>
                </c:pt>
                <c:pt idx="9604">
                  <c:v>134.73429999999999</c:v>
                </c:pt>
                <c:pt idx="9605">
                  <c:v>134.75829999999999</c:v>
                </c:pt>
                <c:pt idx="9606">
                  <c:v>134.78219999999999</c:v>
                </c:pt>
                <c:pt idx="9607">
                  <c:v>134.80609999999999</c:v>
                </c:pt>
                <c:pt idx="9608">
                  <c:v>134.83000000000001</c:v>
                </c:pt>
                <c:pt idx="9609">
                  <c:v>134.85400000000001</c:v>
                </c:pt>
                <c:pt idx="9610">
                  <c:v>134.87790000000001</c:v>
                </c:pt>
                <c:pt idx="9611">
                  <c:v>134.90190000000001</c:v>
                </c:pt>
                <c:pt idx="9612">
                  <c:v>134.92580000000001</c:v>
                </c:pt>
                <c:pt idx="9613">
                  <c:v>134.94970000000001</c:v>
                </c:pt>
                <c:pt idx="9614">
                  <c:v>134.97370000000001</c:v>
                </c:pt>
                <c:pt idx="9615">
                  <c:v>134.99760000000001</c:v>
                </c:pt>
                <c:pt idx="9616">
                  <c:v>135.02160000000001</c:v>
                </c:pt>
                <c:pt idx="9617">
                  <c:v>135.0455</c:v>
                </c:pt>
                <c:pt idx="9618">
                  <c:v>135.06950000000001</c:v>
                </c:pt>
                <c:pt idx="9619">
                  <c:v>135.0934</c:v>
                </c:pt>
                <c:pt idx="9620">
                  <c:v>135.1174</c:v>
                </c:pt>
                <c:pt idx="9621">
                  <c:v>135.1413</c:v>
                </c:pt>
                <c:pt idx="9622">
                  <c:v>135.1653</c:v>
                </c:pt>
                <c:pt idx="9623">
                  <c:v>135.1893</c:v>
                </c:pt>
                <c:pt idx="9624">
                  <c:v>135.2132</c:v>
                </c:pt>
                <c:pt idx="9625">
                  <c:v>135.2372</c:v>
                </c:pt>
                <c:pt idx="9626">
                  <c:v>135.2612</c:v>
                </c:pt>
                <c:pt idx="9627">
                  <c:v>135.2852</c:v>
                </c:pt>
                <c:pt idx="9628">
                  <c:v>135.3091</c:v>
                </c:pt>
                <c:pt idx="9629">
                  <c:v>135.3331</c:v>
                </c:pt>
                <c:pt idx="9630">
                  <c:v>135.3571</c:v>
                </c:pt>
                <c:pt idx="9631">
                  <c:v>135.3811</c:v>
                </c:pt>
                <c:pt idx="9632">
                  <c:v>135.405</c:v>
                </c:pt>
                <c:pt idx="9633">
                  <c:v>135.429</c:v>
                </c:pt>
                <c:pt idx="9634">
                  <c:v>135.453</c:v>
                </c:pt>
                <c:pt idx="9635">
                  <c:v>135.477</c:v>
                </c:pt>
                <c:pt idx="9636">
                  <c:v>135.501</c:v>
                </c:pt>
                <c:pt idx="9637">
                  <c:v>135.52500000000001</c:v>
                </c:pt>
                <c:pt idx="9638">
                  <c:v>135.54900000000001</c:v>
                </c:pt>
                <c:pt idx="9639">
                  <c:v>135.57300000000001</c:v>
                </c:pt>
                <c:pt idx="9640">
                  <c:v>135.59700000000001</c:v>
                </c:pt>
                <c:pt idx="9641">
                  <c:v>135.62100000000001</c:v>
                </c:pt>
                <c:pt idx="9642">
                  <c:v>135.64500000000001</c:v>
                </c:pt>
                <c:pt idx="9643">
                  <c:v>135.66900000000001</c:v>
                </c:pt>
                <c:pt idx="9644">
                  <c:v>135.69300000000001</c:v>
                </c:pt>
                <c:pt idx="9645">
                  <c:v>135.71700000000001</c:v>
                </c:pt>
                <c:pt idx="9646">
                  <c:v>135.74100000000001</c:v>
                </c:pt>
                <c:pt idx="9647">
                  <c:v>135.76499999999999</c:v>
                </c:pt>
                <c:pt idx="9648">
                  <c:v>135.78909999999999</c:v>
                </c:pt>
                <c:pt idx="9649">
                  <c:v>135.81309999999999</c:v>
                </c:pt>
                <c:pt idx="9650">
                  <c:v>135.83709999999999</c:v>
                </c:pt>
                <c:pt idx="9651">
                  <c:v>135.86109999999999</c:v>
                </c:pt>
                <c:pt idx="9652">
                  <c:v>135.88509999999999</c:v>
                </c:pt>
                <c:pt idx="9653">
                  <c:v>135.9092</c:v>
                </c:pt>
                <c:pt idx="9654">
                  <c:v>135.9332</c:v>
                </c:pt>
                <c:pt idx="9655">
                  <c:v>135.9572</c:v>
                </c:pt>
                <c:pt idx="9656">
                  <c:v>135.9813</c:v>
                </c:pt>
                <c:pt idx="9657">
                  <c:v>136.00530000000001</c:v>
                </c:pt>
                <c:pt idx="9658">
                  <c:v>136.02930000000001</c:v>
                </c:pt>
                <c:pt idx="9659">
                  <c:v>136.05340000000001</c:v>
                </c:pt>
                <c:pt idx="9660">
                  <c:v>136.07740000000001</c:v>
                </c:pt>
                <c:pt idx="9661">
                  <c:v>136.10149999999999</c:v>
                </c:pt>
                <c:pt idx="9662">
                  <c:v>136.12549999999999</c:v>
                </c:pt>
                <c:pt idx="9663">
                  <c:v>136.14959999999999</c:v>
                </c:pt>
                <c:pt idx="9664">
                  <c:v>136.17359999999999</c:v>
                </c:pt>
                <c:pt idx="9665">
                  <c:v>136.1977</c:v>
                </c:pt>
                <c:pt idx="9666">
                  <c:v>136.2217</c:v>
                </c:pt>
                <c:pt idx="9667">
                  <c:v>136.2458</c:v>
                </c:pt>
                <c:pt idx="9668">
                  <c:v>136.2698</c:v>
                </c:pt>
                <c:pt idx="9669">
                  <c:v>136.29390000000001</c:v>
                </c:pt>
                <c:pt idx="9670">
                  <c:v>136.31800000000001</c:v>
                </c:pt>
                <c:pt idx="9671">
                  <c:v>136.34200000000001</c:v>
                </c:pt>
                <c:pt idx="9672">
                  <c:v>136.36609999999999</c:v>
                </c:pt>
                <c:pt idx="9673">
                  <c:v>136.39019999999999</c:v>
                </c:pt>
                <c:pt idx="9674">
                  <c:v>136.41419999999999</c:v>
                </c:pt>
                <c:pt idx="9675">
                  <c:v>136.4383</c:v>
                </c:pt>
                <c:pt idx="9676">
                  <c:v>136.4624</c:v>
                </c:pt>
                <c:pt idx="9677">
                  <c:v>136.48650000000001</c:v>
                </c:pt>
                <c:pt idx="9678">
                  <c:v>136.51060000000001</c:v>
                </c:pt>
                <c:pt idx="9679">
                  <c:v>136.53460000000001</c:v>
                </c:pt>
                <c:pt idx="9680">
                  <c:v>136.55869999999999</c:v>
                </c:pt>
                <c:pt idx="9681">
                  <c:v>136.58279999999999</c:v>
                </c:pt>
                <c:pt idx="9682">
                  <c:v>136.6069</c:v>
                </c:pt>
                <c:pt idx="9683">
                  <c:v>136.631</c:v>
                </c:pt>
                <c:pt idx="9684">
                  <c:v>136.6551</c:v>
                </c:pt>
                <c:pt idx="9685">
                  <c:v>136.67920000000001</c:v>
                </c:pt>
                <c:pt idx="9686">
                  <c:v>136.70330000000001</c:v>
                </c:pt>
                <c:pt idx="9687">
                  <c:v>136.72739999999999</c:v>
                </c:pt>
                <c:pt idx="9688">
                  <c:v>136.75149999999999</c:v>
                </c:pt>
                <c:pt idx="9689">
                  <c:v>136.7756</c:v>
                </c:pt>
                <c:pt idx="9690">
                  <c:v>136.7997</c:v>
                </c:pt>
                <c:pt idx="9691">
                  <c:v>136.82380000000001</c:v>
                </c:pt>
                <c:pt idx="9692">
                  <c:v>136.84790000000001</c:v>
                </c:pt>
                <c:pt idx="9693">
                  <c:v>136.87200000000001</c:v>
                </c:pt>
                <c:pt idx="9694">
                  <c:v>136.89609999999999</c:v>
                </c:pt>
                <c:pt idx="9695">
                  <c:v>136.92019999999999</c:v>
                </c:pt>
                <c:pt idx="9696">
                  <c:v>136.9444</c:v>
                </c:pt>
                <c:pt idx="9697">
                  <c:v>136.96850000000001</c:v>
                </c:pt>
                <c:pt idx="9698">
                  <c:v>136.99260000000001</c:v>
                </c:pt>
                <c:pt idx="9699">
                  <c:v>137.01669999999999</c:v>
                </c:pt>
                <c:pt idx="9700">
                  <c:v>137.04089999999999</c:v>
                </c:pt>
                <c:pt idx="9701">
                  <c:v>137.065</c:v>
                </c:pt>
                <c:pt idx="9702">
                  <c:v>137.0891</c:v>
                </c:pt>
                <c:pt idx="9703">
                  <c:v>137.11330000000001</c:v>
                </c:pt>
                <c:pt idx="9704">
                  <c:v>137.13740000000001</c:v>
                </c:pt>
                <c:pt idx="9705">
                  <c:v>137.16149999999999</c:v>
                </c:pt>
                <c:pt idx="9706">
                  <c:v>137.1857</c:v>
                </c:pt>
                <c:pt idx="9707">
                  <c:v>137.2098</c:v>
                </c:pt>
                <c:pt idx="9708">
                  <c:v>137.23400000000001</c:v>
                </c:pt>
                <c:pt idx="9709">
                  <c:v>137.25810000000001</c:v>
                </c:pt>
                <c:pt idx="9710">
                  <c:v>137.28229999999999</c:v>
                </c:pt>
                <c:pt idx="9711">
                  <c:v>137.3064</c:v>
                </c:pt>
                <c:pt idx="9712">
                  <c:v>137.3306</c:v>
                </c:pt>
                <c:pt idx="9713">
                  <c:v>137.35470000000001</c:v>
                </c:pt>
                <c:pt idx="9714">
                  <c:v>137.37889999999999</c:v>
                </c:pt>
                <c:pt idx="9715">
                  <c:v>137.40299999999999</c:v>
                </c:pt>
                <c:pt idx="9716">
                  <c:v>137.4272</c:v>
                </c:pt>
                <c:pt idx="9717">
                  <c:v>137.45140000000001</c:v>
                </c:pt>
                <c:pt idx="9718">
                  <c:v>137.47550000000001</c:v>
                </c:pt>
                <c:pt idx="9719">
                  <c:v>137.49969999999999</c:v>
                </c:pt>
                <c:pt idx="9720">
                  <c:v>137.5239</c:v>
                </c:pt>
                <c:pt idx="9721">
                  <c:v>137.548</c:v>
                </c:pt>
                <c:pt idx="9722">
                  <c:v>137.57220000000001</c:v>
                </c:pt>
                <c:pt idx="9723">
                  <c:v>137.59639999999999</c:v>
                </c:pt>
                <c:pt idx="9724">
                  <c:v>137.6206</c:v>
                </c:pt>
                <c:pt idx="9725">
                  <c:v>137.6447</c:v>
                </c:pt>
                <c:pt idx="9726">
                  <c:v>137.66890000000001</c:v>
                </c:pt>
                <c:pt idx="9727">
                  <c:v>137.69309999999999</c:v>
                </c:pt>
                <c:pt idx="9728">
                  <c:v>137.71729999999999</c:v>
                </c:pt>
                <c:pt idx="9729">
                  <c:v>137.7415</c:v>
                </c:pt>
                <c:pt idx="9730">
                  <c:v>137.76570000000001</c:v>
                </c:pt>
                <c:pt idx="9731">
                  <c:v>137.78989999999999</c:v>
                </c:pt>
                <c:pt idx="9732">
                  <c:v>137.8141</c:v>
                </c:pt>
                <c:pt idx="9733">
                  <c:v>137.8383</c:v>
                </c:pt>
                <c:pt idx="9734">
                  <c:v>137.86250000000001</c:v>
                </c:pt>
                <c:pt idx="9735">
                  <c:v>137.88669999999999</c:v>
                </c:pt>
                <c:pt idx="9736">
                  <c:v>137.9109</c:v>
                </c:pt>
                <c:pt idx="9737">
                  <c:v>137.93510000000001</c:v>
                </c:pt>
                <c:pt idx="9738">
                  <c:v>137.95930000000001</c:v>
                </c:pt>
                <c:pt idx="9739">
                  <c:v>137.98349999999999</c:v>
                </c:pt>
                <c:pt idx="9740">
                  <c:v>138.0077</c:v>
                </c:pt>
                <c:pt idx="9741">
                  <c:v>138.03190000000001</c:v>
                </c:pt>
                <c:pt idx="9742">
                  <c:v>138.05609999999999</c:v>
                </c:pt>
                <c:pt idx="9743">
                  <c:v>138.0804</c:v>
                </c:pt>
                <c:pt idx="9744">
                  <c:v>138.1046</c:v>
                </c:pt>
                <c:pt idx="9745">
                  <c:v>138.12880000000001</c:v>
                </c:pt>
                <c:pt idx="9746">
                  <c:v>138.15299999999999</c:v>
                </c:pt>
                <c:pt idx="9747">
                  <c:v>138.1772</c:v>
                </c:pt>
                <c:pt idx="9748">
                  <c:v>138.20150000000001</c:v>
                </c:pt>
                <c:pt idx="9749">
                  <c:v>138.22569999999999</c:v>
                </c:pt>
                <c:pt idx="9750">
                  <c:v>138.2499</c:v>
                </c:pt>
                <c:pt idx="9751">
                  <c:v>138.27420000000001</c:v>
                </c:pt>
                <c:pt idx="9752">
                  <c:v>138.29839999999999</c:v>
                </c:pt>
                <c:pt idx="9753">
                  <c:v>138.32259999999999</c:v>
                </c:pt>
                <c:pt idx="9754">
                  <c:v>138.34690000000001</c:v>
                </c:pt>
                <c:pt idx="9755">
                  <c:v>138.37110000000001</c:v>
                </c:pt>
                <c:pt idx="9756">
                  <c:v>138.3954</c:v>
                </c:pt>
                <c:pt idx="9757">
                  <c:v>138.4196</c:v>
                </c:pt>
                <c:pt idx="9758">
                  <c:v>138.44390000000001</c:v>
                </c:pt>
                <c:pt idx="9759">
                  <c:v>138.46809999999999</c:v>
                </c:pt>
                <c:pt idx="9760">
                  <c:v>138.4924</c:v>
                </c:pt>
                <c:pt idx="9761">
                  <c:v>138.51660000000001</c:v>
                </c:pt>
                <c:pt idx="9762">
                  <c:v>138.54089999999999</c:v>
                </c:pt>
                <c:pt idx="9763">
                  <c:v>138.5652</c:v>
                </c:pt>
                <c:pt idx="9764">
                  <c:v>138.58940000000001</c:v>
                </c:pt>
                <c:pt idx="9765">
                  <c:v>138.61369999999999</c:v>
                </c:pt>
                <c:pt idx="9766">
                  <c:v>138.63800000000001</c:v>
                </c:pt>
                <c:pt idx="9767">
                  <c:v>138.66220000000001</c:v>
                </c:pt>
                <c:pt idx="9768">
                  <c:v>138.6865</c:v>
                </c:pt>
                <c:pt idx="9769">
                  <c:v>138.71080000000001</c:v>
                </c:pt>
                <c:pt idx="9770">
                  <c:v>138.73509999999999</c:v>
                </c:pt>
                <c:pt idx="9771">
                  <c:v>138.7593</c:v>
                </c:pt>
                <c:pt idx="9772">
                  <c:v>138.78360000000001</c:v>
                </c:pt>
                <c:pt idx="9773">
                  <c:v>138.80789999999999</c:v>
                </c:pt>
                <c:pt idx="9774">
                  <c:v>138.8322</c:v>
                </c:pt>
                <c:pt idx="9775">
                  <c:v>138.85650000000001</c:v>
                </c:pt>
                <c:pt idx="9776">
                  <c:v>138.88079999999999</c:v>
                </c:pt>
                <c:pt idx="9777">
                  <c:v>138.905</c:v>
                </c:pt>
                <c:pt idx="9778">
                  <c:v>138.92930000000001</c:v>
                </c:pt>
                <c:pt idx="9779">
                  <c:v>138.95359999999999</c:v>
                </c:pt>
                <c:pt idx="9780">
                  <c:v>138.97790000000001</c:v>
                </c:pt>
                <c:pt idx="9781">
                  <c:v>139.00219999999999</c:v>
                </c:pt>
                <c:pt idx="9782">
                  <c:v>139.0265</c:v>
                </c:pt>
                <c:pt idx="9783">
                  <c:v>139.05080000000001</c:v>
                </c:pt>
                <c:pt idx="9784">
                  <c:v>139.07509999999999</c:v>
                </c:pt>
                <c:pt idx="9785">
                  <c:v>139.09950000000001</c:v>
                </c:pt>
                <c:pt idx="9786">
                  <c:v>139.12379999999999</c:v>
                </c:pt>
                <c:pt idx="9787">
                  <c:v>139.1481</c:v>
                </c:pt>
                <c:pt idx="9788">
                  <c:v>139.17240000000001</c:v>
                </c:pt>
                <c:pt idx="9789">
                  <c:v>139.19669999999999</c:v>
                </c:pt>
                <c:pt idx="9790">
                  <c:v>139.221</c:v>
                </c:pt>
                <c:pt idx="9791">
                  <c:v>139.24529999999999</c:v>
                </c:pt>
                <c:pt idx="9792">
                  <c:v>139.2697</c:v>
                </c:pt>
                <c:pt idx="9793">
                  <c:v>139.29400000000001</c:v>
                </c:pt>
                <c:pt idx="9794">
                  <c:v>139.31829999999999</c:v>
                </c:pt>
                <c:pt idx="9795">
                  <c:v>139.34270000000001</c:v>
                </c:pt>
                <c:pt idx="9796">
                  <c:v>139.36699999999999</c:v>
                </c:pt>
                <c:pt idx="9797">
                  <c:v>139.3913</c:v>
                </c:pt>
                <c:pt idx="9798">
                  <c:v>139.41560000000001</c:v>
                </c:pt>
                <c:pt idx="9799">
                  <c:v>139.44</c:v>
                </c:pt>
                <c:pt idx="9800">
                  <c:v>139.46430000000001</c:v>
                </c:pt>
                <c:pt idx="9801">
                  <c:v>139.48869999999999</c:v>
                </c:pt>
                <c:pt idx="9802">
                  <c:v>139.51300000000001</c:v>
                </c:pt>
                <c:pt idx="9803">
                  <c:v>139.53739999999999</c:v>
                </c:pt>
                <c:pt idx="9804">
                  <c:v>139.5617</c:v>
                </c:pt>
                <c:pt idx="9805">
                  <c:v>139.58609999999999</c:v>
                </c:pt>
                <c:pt idx="9806">
                  <c:v>139.6104</c:v>
                </c:pt>
                <c:pt idx="9807">
                  <c:v>139.63480000000001</c:v>
                </c:pt>
                <c:pt idx="9808">
                  <c:v>139.6591</c:v>
                </c:pt>
                <c:pt idx="9809">
                  <c:v>139.68350000000001</c:v>
                </c:pt>
                <c:pt idx="9810">
                  <c:v>139.70779999999999</c:v>
                </c:pt>
                <c:pt idx="9811">
                  <c:v>139.73220000000001</c:v>
                </c:pt>
                <c:pt idx="9812">
                  <c:v>139.75659999999999</c:v>
                </c:pt>
                <c:pt idx="9813">
                  <c:v>139.7809</c:v>
                </c:pt>
                <c:pt idx="9814">
                  <c:v>139.80529999999999</c:v>
                </c:pt>
                <c:pt idx="9815">
                  <c:v>139.8297</c:v>
                </c:pt>
                <c:pt idx="9816">
                  <c:v>139.85400000000001</c:v>
                </c:pt>
                <c:pt idx="9817">
                  <c:v>139.8784</c:v>
                </c:pt>
                <c:pt idx="9818">
                  <c:v>139.90280000000001</c:v>
                </c:pt>
                <c:pt idx="9819">
                  <c:v>139.9272</c:v>
                </c:pt>
                <c:pt idx="9820">
                  <c:v>139.95160000000001</c:v>
                </c:pt>
                <c:pt idx="9821">
                  <c:v>139.976</c:v>
                </c:pt>
                <c:pt idx="9822">
                  <c:v>140.00030000000001</c:v>
                </c:pt>
                <c:pt idx="9823">
                  <c:v>140.0247</c:v>
                </c:pt>
                <c:pt idx="9824">
                  <c:v>140.04910000000001</c:v>
                </c:pt>
                <c:pt idx="9825">
                  <c:v>140.0735</c:v>
                </c:pt>
                <c:pt idx="9826">
                  <c:v>140.09790000000001</c:v>
                </c:pt>
                <c:pt idx="9827">
                  <c:v>140.1223</c:v>
                </c:pt>
                <c:pt idx="9828">
                  <c:v>140.14670000000001</c:v>
                </c:pt>
                <c:pt idx="9829">
                  <c:v>140.1711</c:v>
                </c:pt>
                <c:pt idx="9830">
                  <c:v>140.19550000000001</c:v>
                </c:pt>
                <c:pt idx="9831">
                  <c:v>140.2199</c:v>
                </c:pt>
                <c:pt idx="9832">
                  <c:v>140.24430000000001</c:v>
                </c:pt>
                <c:pt idx="9833">
                  <c:v>140.2687</c:v>
                </c:pt>
                <c:pt idx="9834">
                  <c:v>140.29310000000001</c:v>
                </c:pt>
                <c:pt idx="9835">
                  <c:v>140.3176</c:v>
                </c:pt>
                <c:pt idx="9836">
                  <c:v>140.34200000000001</c:v>
                </c:pt>
                <c:pt idx="9837">
                  <c:v>140.3664</c:v>
                </c:pt>
                <c:pt idx="9838">
                  <c:v>140.39080000000001</c:v>
                </c:pt>
                <c:pt idx="9839">
                  <c:v>140.4152</c:v>
                </c:pt>
                <c:pt idx="9840">
                  <c:v>140.43969999999999</c:v>
                </c:pt>
                <c:pt idx="9841">
                  <c:v>140.4641</c:v>
                </c:pt>
                <c:pt idx="9842">
                  <c:v>140.48849999999999</c:v>
                </c:pt>
                <c:pt idx="9843">
                  <c:v>140.5129</c:v>
                </c:pt>
                <c:pt idx="9844">
                  <c:v>140.53739999999999</c:v>
                </c:pt>
                <c:pt idx="9845">
                  <c:v>140.56180000000001</c:v>
                </c:pt>
                <c:pt idx="9846">
                  <c:v>140.58629999999999</c:v>
                </c:pt>
                <c:pt idx="9847">
                  <c:v>140.61070000000001</c:v>
                </c:pt>
                <c:pt idx="9848">
                  <c:v>140.63509999999999</c:v>
                </c:pt>
                <c:pt idx="9849">
                  <c:v>140.65960000000001</c:v>
                </c:pt>
                <c:pt idx="9850">
                  <c:v>140.684</c:v>
                </c:pt>
                <c:pt idx="9851">
                  <c:v>140.70849999999999</c:v>
                </c:pt>
                <c:pt idx="9852">
                  <c:v>140.7329</c:v>
                </c:pt>
                <c:pt idx="9853">
                  <c:v>140.75739999999999</c:v>
                </c:pt>
                <c:pt idx="9854">
                  <c:v>140.7818</c:v>
                </c:pt>
                <c:pt idx="9855">
                  <c:v>140.80629999999999</c:v>
                </c:pt>
                <c:pt idx="9856">
                  <c:v>140.83070000000001</c:v>
                </c:pt>
                <c:pt idx="9857">
                  <c:v>140.8552</c:v>
                </c:pt>
                <c:pt idx="9858">
                  <c:v>140.87970000000001</c:v>
                </c:pt>
                <c:pt idx="9859">
                  <c:v>140.9041</c:v>
                </c:pt>
                <c:pt idx="9860">
                  <c:v>140.92859999999999</c:v>
                </c:pt>
                <c:pt idx="9861">
                  <c:v>140.95310000000001</c:v>
                </c:pt>
                <c:pt idx="9862">
                  <c:v>140.97749999999999</c:v>
                </c:pt>
                <c:pt idx="9863">
                  <c:v>141.00200000000001</c:v>
                </c:pt>
                <c:pt idx="9864">
                  <c:v>141.0265</c:v>
                </c:pt>
                <c:pt idx="9865">
                  <c:v>141.05099999999999</c:v>
                </c:pt>
                <c:pt idx="9866">
                  <c:v>141.07550000000001</c:v>
                </c:pt>
                <c:pt idx="9867">
                  <c:v>141.09989999999999</c:v>
                </c:pt>
                <c:pt idx="9868">
                  <c:v>141.12440000000001</c:v>
                </c:pt>
                <c:pt idx="9869">
                  <c:v>141.1489</c:v>
                </c:pt>
                <c:pt idx="9870">
                  <c:v>141.17339999999999</c:v>
                </c:pt>
                <c:pt idx="9871">
                  <c:v>141.1979</c:v>
                </c:pt>
                <c:pt idx="9872">
                  <c:v>141.22239999999999</c:v>
                </c:pt>
                <c:pt idx="9873">
                  <c:v>141.24690000000001</c:v>
                </c:pt>
                <c:pt idx="9874">
                  <c:v>141.2714</c:v>
                </c:pt>
                <c:pt idx="9875">
                  <c:v>141.29589999999999</c:v>
                </c:pt>
                <c:pt idx="9876">
                  <c:v>141.32040000000001</c:v>
                </c:pt>
                <c:pt idx="9877">
                  <c:v>141.3449</c:v>
                </c:pt>
                <c:pt idx="9878">
                  <c:v>141.36940000000001</c:v>
                </c:pt>
                <c:pt idx="9879">
                  <c:v>141.3939</c:v>
                </c:pt>
                <c:pt idx="9880">
                  <c:v>141.41839999999999</c:v>
                </c:pt>
                <c:pt idx="9881">
                  <c:v>141.44290000000001</c:v>
                </c:pt>
                <c:pt idx="9882">
                  <c:v>141.4674</c:v>
                </c:pt>
                <c:pt idx="9883">
                  <c:v>141.49189999999999</c:v>
                </c:pt>
                <c:pt idx="9884">
                  <c:v>141.5164</c:v>
                </c:pt>
                <c:pt idx="9885">
                  <c:v>141.541</c:v>
                </c:pt>
                <c:pt idx="9886">
                  <c:v>141.56549999999999</c:v>
                </c:pt>
                <c:pt idx="9887">
                  <c:v>141.59</c:v>
                </c:pt>
                <c:pt idx="9888">
                  <c:v>141.61449999999999</c:v>
                </c:pt>
                <c:pt idx="9889">
                  <c:v>141.63910000000001</c:v>
                </c:pt>
                <c:pt idx="9890">
                  <c:v>141.6636</c:v>
                </c:pt>
                <c:pt idx="9891">
                  <c:v>141.68809999999999</c:v>
                </c:pt>
                <c:pt idx="9892">
                  <c:v>141.71270000000001</c:v>
                </c:pt>
                <c:pt idx="9893">
                  <c:v>141.7372</c:v>
                </c:pt>
                <c:pt idx="9894">
                  <c:v>141.76169999999999</c:v>
                </c:pt>
                <c:pt idx="9895">
                  <c:v>141.78630000000001</c:v>
                </c:pt>
                <c:pt idx="9896">
                  <c:v>141.8108</c:v>
                </c:pt>
                <c:pt idx="9897">
                  <c:v>141.83539999999999</c:v>
                </c:pt>
                <c:pt idx="9898">
                  <c:v>141.85990000000001</c:v>
                </c:pt>
                <c:pt idx="9899">
                  <c:v>141.8845</c:v>
                </c:pt>
                <c:pt idx="9900">
                  <c:v>141.90899999999999</c:v>
                </c:pt>
                <c:pt idx="9901">
                  <c:v>141.93360000000001</c:v>
                </c:pt>
                <c:pt idx="9902">
                  <c:v>141.9581</c:v>
                </c:pt>
                <c:pt idx="9903">
                  <c:v>141.98269999999999</c:v>
                </c:pt>
                <c:pt idx="9904">
                  <c:v>142.00729999999999</c:v>
                </c:pt>
                <c:pt idx="9905">
                  <c:v>142.0318</c:v>
                </c:pt>
                <c:pt idx="9906">
                  <c:v>142.0564</c:v>
                </c:pt>
                <c:pt idx="9907">
                  <c:v>142.08099999999999</c:v>
                </c:pt>
                <c:pt idx="9908">
                  <c:v>142.10550000000001</c:v>
                </c:pt>
                <c:pt idx="9909">
                  <c:v>142.1301</c:v>
                </c:pt>
                <c:pt idx="9910">
                  <c:v>142.15469999999999</c:v>
                </c:pt>
                <c:pt idx="9911">
                  <c:v>142.17920000000001</c:v>
                </c:pt>
                <c:pt idx="9912">
                  <c:v>142.2038</c:v>
                </c:pt>
                <c:pt idx="9913">
                  <c:v>142.22839999999999</c:v>
                </c:pt>
                <c:pt idx="9914">
                  <c:v>142.25299999999999</c:v>
                </c:pt>
                <c:pt idx="9915">
                  <c:v>142.27760000000001</c:v>
                </c:pt>
                <c:pt idx="9916">
                  <c:v>142.3022</c:v>
                </c:pt>
                <c:pt idx="9917">
                  <c:v>142.32669999999999</c:v>
                </c:pt>
                <c:pt idx="9918">
                  <c:v>142.35130000000001</c:v>
                </c:pt>
                <c:pt idx="9919">
                  <c:v>142.3759</c:v>
                </c:pt>
                <c:pt idx="9920">
                  <c:v>142.40049999999999</c:v>
                </c:pt>
                <c:pt idx="9921">
                  <c:v>142.42509999999999</c:v>
                </c:pt>
                <c:pt idx="9922">
                  <c:v>142.44970000000001</c:v>
                </c:pt>
                <c:pt idx="9923">
                  <c:v>142.4743</c:v>
                </c:pt>
                <c:pt idx="9924">
                  <c:v>142.49889999999999</c:v>
                </c:pt>
                <c:pt idx="9925">
                  <c:v>142.52350000000001</c:v>
                </c:pt>
                <c:pt idx="9926">
                  <c:v>142.54810000000001</c:v>
                </c:pt>
                <c:pt idx="9927">
                  <c:v>142.5727</c:v>
                </c:pt>
                <c:pt idx="9928">
                  <c:v>142.59739999999999</c:v>
                </c:pt>
                <c:pt idx="9929">
                  <c:v>142.62200000000001</c:v>
                </c:pt>
                <c:pt idx="9930">
                  <c:v>142.64660000000001</c:v>
                </c:pt>
                <c:pt idx="9931">
                  <c:v>142.6712</c:v>
                </c:pt>
                <c:pt idx="9932">
                  <c:v>142.69579999999999</c:v>
                </c:pt>
                <c:pt idx="9933">
                  <c:v>142.72040000000001</c:v>
                </c:pt>
                <c:pt idx="9934">
                  <c:v>142.74510000000001</c:v>
                </c:pt>
                <c:pt idx="9935">
                  <c:v>142.7697</c:v>
                </c:pt>
                <c:pt idx="9936">
                  <c:v>142.79429999999999</c:v>
                </c:pt>
                <c:pt idx="9937">
                  <c:v>142.81899999999999</c:v>
                </c:pt>
                <c:pt idx="9938">
                  <c:v>142.84360000000001</c:v>
                </c:pt>
                <c:pt idx="9939">
                  <c:v>142.8682</c:v>
                </c:pt>
                <c:pt idx="9940">
                  <c:v>142.8929</c:v>
                </c:pt>
                <c:pt idx="9941">
                  <c:v>142.91749999999999</c:v>
                </c:pt>
                <c:pt idx="9942">
                  <c:v>142.94210000000001</c:v>
                </c:pt>
                <c:pt idx="9943">
                  <c:v>142.96680000000001</c:v>
                </c:pt>
                <c:pt idx="9944">
                  <c:v>142.9914</c:v>
                </c:pt>
                <c:pt idx="9945">
                  <c:v>143.01609999999999</c:v>
                </c:pt>
                <c:pt idx="9946">
                  <c:v>143.04069999999999</c:v>
                </c:pt>
                <c:pt idx="9947">
                  <c:v>143.06540000000001</c:v>
                </c:pt>
                <c:pt idx="9948">
                  <c:v>143.09</c:v>
                </c:pt>
                <c:pt idx="9949">
                  <c:v>143.1147</c:v>
                </c:pt>
                <c:pt idx="9950">
                  <c:v>143.13929999999999</c:v>
                </c:pt>
                <c:pt idx="9951">
                  <c:v>143.16399999999999</c:v>
                </c:pt>
                <c:pt idx="9952">
                  <c:v>143.18870000000001</c:v>
                </c:pt>
                <c:pt idx="9953">
                  <c:v>143.2133</c:v>
                </c:pt>
                <c:pt idx="9954">
                  <c:v>143.238</c:v>
                </c:pt>
                <c:pt idx="9955">
                  <c:v>143.2627</c:v>
                </c:pt>
                <c:pt idx="9956">
                  <c:v>143.28729999999999</c:v>
                </c:pt>
                <c:pt idx="9957">
                  <c:v>143.31200000000001</c:v>
                </c:pt>
                <c:pt idx="9958">
                  <c:v>143.33670000000001</c:v>
                </c:pt>
                <c:pt idx="9959">
                  <c:v>143.3614</c:v>
                </c:pt>
                <c:pt idx="9960">
                  <c:v>143.386</c:v>
                </c:pt>
                <c:pt idx="9961">
                  <c:v>143.41069999999999</c:v>
                </c:pt>
                <c:pt idx="9962">
                  <c:v>143.43539999999999</c:v>
                </c:pt>
                <c:pt idx="9963">
                  <c:v>143.46010000000001</c:v>
                </c:pt>
                <c:pt idx="9964">
                  <c:v>143.48480000000001</c:v>
                </c:pt>
                <c:pt idx="9965">
                  <c:v>143.5095</c:v>
                </c:pt>
                <c:pt idx="9966">
                  <c:v>143.5342</c:v>
                </c:pt>
                <c:pt idx="9967">
                  <c:v>143.55889999999999</c:v>
                </c:pt>
                <c:pt idx="9968">
                  <c:v>143.58359999999999</c:v>
                </c:pt>
                <c:pt idx="9969">
                  <c:v>143.60830000000001</c:v>
                </c:pt>
                <c:pt idx="9970">
                  <c:v>143.63300000000001</c:v>
                </c:pt>
                <c:pt idx="9971">
                  <c:v>143.65770000000001</c:v>
                </c:pt>
                <c:pt idx="9972">
                  <c:v>143.6824</c:v>
                </c:pt>
                <c:pt idx="9973">
                  <c:v>143.7071</c:v>
                </c:pt>
                <c:pt idx="9974">
                  <c:v>143.73179999999999</c:v>
                </c:pt>
                <c:pt idx="9975">
                  <c:v>143.75649999999999</c:v>
                </c:pt>
                <c:pt idx="9976">
                  <c:v>143.78120000000001</c:v>
                </c:pt>
                <c:pt idx="9977">
                  <c:v>143.80590000000001</c:v>
                </c:pt>
                <c:pt idx="9978">
                  <c:v>143.8306</c:v>
                </c:pt>
                <c:pt idx="9979">
                  <c:v>143.8554</c:v>
                </c:pt>
                <c:pt idx="9980">
                  <c:v>143.8801</c:v>
                </c:pt>
                <c:pt idx="9981">
                  <c:v>143.90479999999999</c:v>
                </c:pt>
                <c:pt idx="9982">
                  <c:v>143.92949999999999</c:v>
                </c:pt>
                <c:pt idx="9983">
                  <c:v>143.95429999999999</c:v>
                </c:pt>
                <c:pt idx="9984">
                  <c:v>143.97900000000001</c:v>
                </c:pt>
                <c:pt idx="9985">
                  <c:v>144.00370000000001</c:v>
                </c:pt>
                <c:pt idx="9986">
                  <c:v>144.02850000000001</c:v>
                </c:pt>
                <c:pt idx="9987">
                  <c:v>144.0532</c:v>
                </c:pt>
                <c:pt idx="9988">
                  <c:v>144.0779</c:v>
                </c:pt>
                <c:pt idx="9989">
                  <c:v>144.1027</c:v>
                </c:pt>
                <c:pt idx="9990">
                  <c:v>144.12739999999999</c:v>
                </c:pt>
                <c:pt idx="9991">
                  <c:v>144.15219999999999</c:v>
                </c:pt>
                <c:pt idx="9992">
                  <c:v>144.17689999999999</c:v>
                </c:pt>
                <c:pt idx="9993">
                  <c:v>144.20169999999999</c:v>
                </c:pt>
                <c:pt idx="9994">
                  <c:v>144.22640000000001</c:v>
                </c:pt>
                <c:pt idx="9995">
                  <c:v>144.25120000000001</c:v>
                </c:pt>
                <c:pt idx="9996">
                  <c:v>144.27590000000001</c:v>
                </c:pt>
                <c:pt idx="9997">
                  <c:v>144.30070000000001</c:v>
                </c:pt>
                <c:pt idx="9998">
                  <c:v>144.32550000000001</c:v>
                </c:pt>
                <c:pt idx="9999">
                  <c:v>144.3502</c:v>
                </c:pt>
                <c:pt idx="10000">
                  <c:v>144.375</c:v>
                </c:pt>
                <c:pt idx="10001">
                  <c:v>144.3997</c:v>
                </c:pt>
                <c:pt idx="10002">
                  <c:v>144.42449999999999</c:v>
                </c:pt>
                <c:pt idx="10003">
                  <c:v>144.44929999999999</c:v>
                </c:pt>
                <c:pt idx="10004">
                  <c:v>144.47409999999999</c:v>
                </c:pt>
                <c:pt idx="10005">
                  <c:v>144.49879999999999</c:v>
                </c:pt>
                <c:pt idx="10006">
                  <c:v>144.52359999999999</c:v>
                </c:pt>
                <c:pt idx="10007">
                  <c:v>144.54839999999999</c:v>
                </c:pt>
                <c:pt idx="10008">
                  <c:v>144.57320000000001</c:v>
                </c:pt>
                <c:pt idx="10009">
                  <c:v>144.59790000000001</c:v>
                </c:pt>
                <c:pt idx="10010">
                  <c:v>144.62270000000001</c:v>
                </c:pt>
                <c:pt idx="10011">
                  <c:v>144.64750000000001</c:v>
                </c:pt>
                <c:pt idx="10012">
                  <c:v>144.67230000000001</c:v>
                </c:pt>
                <c:pt idx="10013">
                  <c:v>144.69710000000001</c:v>
                </c:pt>
                <c:pt idx="10014">
                  <c:v>144.72190000000001</c:v>
                </c:pt>
                <c:pt idx="10015">
                  <c:v>144.7467</c:v>
                </c:pt>
                <c:pt idx="10016">
                  <c:v>144.7715</c:v>
                </c:pt>
                <c:pt idx="10017">
                  <c:v>144.7963</c:v>
                </c:pt>
                <c:pt idx="10018">
                  <c:v>144.8211</c:v>
                </c:pt>
                <c:pt idx="10019">
                  <c:v>144.8459</c:v>
                </c:pt>
                <c:pt idx="10020">
                  <c:v>144.8707</c:v>
                </c:pt>
                <c:pt idx="10021">
                  <c:v>144.8955</c:v>
                </c:pt>
                <c:pt idx="10022">
                  <c:v>144.9203</c:v>
                </c:pt>
                <c:pt idx="10023">
                  <c:v>144.9451</c:v>
                </c:pt>
                <c:pt idx="10024">
                  <c:v>144.97</c:v>
                </c:pt>
                <c:pt idx="10025">
                  <c:v>144.9948</c:v>
                </c:pt>
                <c:pt idx="10026">
                  <c:v>145.0196</c:v>
                </c:pt>
                <c:pt idx="10027">
                  <c:v>145.0444</c:v>
                </c:pt>
                <c:pt idx="10028">
                  <c:v>145.0692</c:v>
                </c:pt>
                <c:pt idx="10029">
                  <c:v>145.0941</c:v>
                </c:pt>
                <c:pt idx="10030">
                  <c:v>145.1189</c:v>
                </c:pt>
                <c:pt idx="10031">
                  <c:v>145.1437</c:v>
                </c:pt>
                <c:pt idx="10032">
                  <c:v>145.1686</c:v>
                </c:pt>
                <c:pt idx="10033">
                  <c:v>145.1934</c:v>
                </c:pt>
                <c:pt idx="10034">
                  <c:v>145.2182</c:v>
                </c:pt>
                <c:pt idx="10035">
                  <c:v>145.2431</c:v>
                </c:pt>
                <c:pt idx="10036">
                  <c:v>145.2679</c:v>
                </c:pt>
                <c:pt idx="10037">
                  <c:v>145.2928</c:v>
                </c:pt>
                <c:pt idx="10038">
                  <c:v>145.3176</c:v>
                </c:pt>
                <c:pt idx="10039">
                  <c:v>145.3425</c:v>
                </c:pt>
                <c:pt idx="10040">
                  <c:v>145.3673</c:v>
                </c:pt>
                <c:pt idx="10041">
                  <c:v>145.3922</c:v>
                </c:pt>
                <c:pt idx="10042">
                  <c:v>145.417</c:v>
                </c:pt>
                <c:pt idx="10043">
                  <c:v>145.4419</c:v>
                </c:pt>
                <c:pt idx="10044">
                  <c:v>145.4667</c:v>
                </c:pt>
                <c:pt idx="10045">
                  <c:v>145.49160000000001</c:v>
                </c:pt>
                <c:pt idx="10046">
                  <c:v>145.5164</c:v>
                </c:pt>
                <c:pt idx="10047">
                  <c:v>145.54130000000001</c:v>
                </c:pt>
                <c:pt idx="10048">
                  <c:v>145.56620000000001</c:v>
                </c:pt>
                <c:pt idx="10049">
                  <c:v>145.59100000000001</c:v>
                </c:pt>
                <c:pt idx="10050">
                  <c:v>145.61590000000001</c:v>
                </c:pt>
                <c:pt idx="10051">
                  <c:v>145.64080000000001</c:v>
                </c:pt>
                <c:pt idx="10052">
                  <c:v>145.66569999999999</c:v>
                </c:pt>
                <c:pt idx="10053">
                  <c:v>145.69049999999999</c:v>
                </c:pt>
                <c:pt idx="10054">
                  <c:v>145.71539999999999</c:v>
                </c:pt>
                <c:pt idx="10055">
                  <c:v>145.74029999999999</c:v>
                </c:pt>
                <c:pt idx="10056">
                  <c:v>145.76519999999999</c:v>
                </c:pt>
                <c:pt idx="10057">
                  <c:v>145.7901</c:v>
                </c:pt>
                <c:pt idx="10058">
                  <c:v>145.815</c:v>
                </c:pt>
                <c:pt idx="10059">
                  <c:v>145.8398</c:v>
                </c:pt>
                <c:pt idx="10060">
                  <c:v>145.8647</c:v>
                </c:pt>
                <c:pt idx="10061">
                  <c:v>145.8896</c:v>
                </c:pt>
                <c:pt idx="10062">
                  <c:v>145.9145</c:v>
                </c:pt>
                <c:pt idx="10063">
                  <c:v>145.93940000000001</c:v>
                </c:pt>
                <c:pt idx="10064">
                  <c:v>145.96430000000001</c:v>
                </c:pt>
                <c:pt idx="10065">
                  <c:v>145.98920000000001</c:v>
                </c:pt>
                <c:pt idx="10066">
                  <c:v>146.01410000000001</c:v>
                </c:pt>
                <c:pt idx="10067">
                  <c:v>146.03899999999999</c:v>
                </c:pt>
                <c:pt idx="10068">
                  <c:v>146.06389999999999</c:v>
                </c:pt>
                <c:pt idx="10069">
                  <c:v>146.0889</c:v>
                </c:pt>
                <c:pt idx="10070">
                  <c:v>146.1138</c:v>
                </c:pt>
                <c:pt idx="10071">
                  <c:v>146.1387</c:v>
                </c:pt>
                <c:pt idx="10072">
                  <c:v>146.1636</c:v>
                </c:pt>
                <c:pt idx="10073">
                  <c:v>146.1885</c:v>
                </c:pt>
                <c:pt idx="10074">
                  <c:v>146.21350000000001</c:v>
                </c:pt>
                <c:pt idx="10075">
                  <c:v>146.23840000000001</c:v>
                </c:pt>
                <c:pt idx="10076">
                  <c:v>146.26329999999999</c:v>
                </c:pt>
                <c:pt idx="10077">
                  <c:v>146.28819999999999</c:v>
                </c:pt>
                <c:pt idx="10078">
                  <c:v>146.31319999999999</c:v>
                </c:pt>
                <c:pt idx="10079">
                  <c:v>146.3381</c:v>
                </c:pt>
                <c:pt idx="10080">
                  <c:v>146.363</c:v>
                </c:pt>
                <c:pt idx="10081">
                  <c:v>146.38800000000001</c:v>
                </c:pt>
                <c:pt idx="10082">
                  <c:v>146.41290000000001</c:v>
                </c:pt>
                <c:pt idx="10083">
                  <c:v>146.43780000000001</c:v>
                </c:pt>
                <c:pt idx="10084">
                  <c:v>146.46279999999999</c:v>
                </c:pt>
                <c:pt idx="10085">
                  <c:v>146.48769999999999</c:v>
                </c:pt>
                <c:pt idx="10086">
                  <c:v>146.5127</c:v>
                </c:pt>
                <c:pt idx="10087">
                  <c:v>146.5376</c:v>
                </c:pt>
                <c:pt idx="10088">
                  <c:v>146.5626</c:v>
                </c:pt>
                <c:pt idx="10089">
                  <c:v>146.58750000000001</c:v>
                </c:pt>
                <c:pt idx="10090">
                  <c:v>146.61250000000001</c:v>
                </c:pt>
                <c:pt idx="10091">
                  <c:v>146.63749999999999</c:v>
                </c:pt>
                <c:pt idx="10092">
                  <c:v>146.66239999999999</c:v>
                </c:pt>
                <c:pt idx="10093">
                  <c:v>146.6874</c:v>
                </c:pt>
                <c:pt idx="10094">
                  <c:v>146.7123</c:v>
                </c:pt>
                <c:pt idx="10095">
                  <c:v>146.7373</c:v>
                </c:pt>
                <c:pt idx="10096">
                  <c:v>146.76230000000001</c:v>
                </c:pt>
                <c:pt idx="10097">
                  <c:v>146.78720000000001</c:v>
                </c:pt>
                <c:pt idx="10098">
                  <c:v>146.81219999999999</c:v>
                </c:pt>
                <c:pt idx="10099">
                  <c:v>146.8372</c:v>
                </c:pt>
                <c:pt idx="10100">
                  <c:v>146.8622</c:v>
                </c:pt>
                <c:pt idx="10101">
                  <c:v>146.8871</c:v>
                </c:pt>
                <c:pt idx="10102">
                  <c:v>146.91210000000001</c:v>
                </c:pt>
                <c:pt idx="10103">
                  <c:v>146.93709999999999</c:v>
                </c:pt>
                <c:pt idx="10104">
                  <c:v>146.96209999999999</c:v>
                </c:pt>
                <c:pt idx="10105">
                  <c:v>146.9871</c:v>
                </c:pt>
                <c:pt idx="10106">
                  <c:v>147.0121</c:v>
                </c:pt>
                <c:pt idx="10107">
                  <c:v>147.03710000000001</c:v>
                </c:pt>
                <c:pt idx="10108">
                  <c:v>147.06209999999999</c:v>
                </c:pt>
                <c:pt idx="10109">
                  <c:v>147.08709999999999</c:v>
                </c:pt>
                <c:pt idx="10110">
                  <c:v>147.11199999999999</c:v>
                </c:pt>
                <c:pt idx="10111">
                  <c:v>147.1371</c:v>
                </c:pt>
                <c:pt idx="10112">
                  <c:v>147.16200000000001</c:v>
                </c:pt>
                <c:pt idx="10113">
                  <c:v>147.18709999999999</c:v>
                </c:pt>
                <c:pt idx="10114">
                  <c:v>147.21209999999999</c:v>
                </c:pt>
                <c:pt idx="10115">
                  <c:v>147.2371</c:v>
                </c:pt>
                <c:pt idx="10116">
                  <c:v>147.2621</c:v>
                </c:pt>
                <c:pt idx="10117">
                  <c:v>147.28710000000001</c:v>
                </c:pt>
                <c:pt idx="10118">
                  <c:v>147.31209999999999</c:v>
                </c:pt>
                <c:pt idx="10119">
                  <c:v>147.33709999999999</c:v>
                </c:pt>
                <c:pt idx="10120">
                  <c:v>147.3622</c:v>
                </c:pt>
                <c:pt idx="10121">
                  <c:v>147.38720000000001</c:v>
                </c:pt>
                <c:pt idx="10122">
                  <c:v>147.41220000000001</c:v>
                </c:pt>
                <c:pt idx="10123">
                  <c:v>147.43719999999999</c:v>
                </c:pt>
                <c:pt idx="10124">
                  <c:v>147.4622</c:v>
                </c:pt>
                <c:pt idx="10125">
                  <c:v>147.4873</c:v>
                </c:pt>
                <c:pt idx="10126">
                  <c:v>147.51230000000001</c:v>
                </c:pt>
                <c:pt idx="10127">
                  <c:v>147.53729999999999</c:v>
                </c:pt>
                <c:pt idx="10128">
                  <c:v>147.5624</c:v>
                </c:pt>
                <c:pt idx="10129">
                  <c:v>147.5874</c:v>
                </c:pt>
                <c:pt idx="10130">
                  <c:v>147.61250000000001</c:v>
                </c:pt>
                <c:pt idx="10131">
                  <c:v>147.63749999999999</c:v>
                </c:pt>
                <c:pt idx="10132">
                  <c:v>147.6626</c:v>
                </c:pt>
                <c:pt idx="10133">
                  <c:v>147.6876</c:v>
                </c:pt>
                <c:pt idx="10134">
                  <c:v>147.71260000000001</c:v>
                </c:pt>
                <c:pt idx="10135">
                  <c:v>147.73769999999999</c:v>
                </c:pt>
                <c:pt idx="10136">
                  <c:v>147.7627</c:v>
                </c:pt>
                <c:pt idx="10137">
                  <c:v>147.7878</c:v>
                </c:pt>
                <c:pt idx="10138">
                  <c:v>147.81290000000001</c:v>
                </c:pt>
                <c:pt idx="10139">
                  <c:v>147.83789999999999</c:v>
                </c:pt>
                <c:pt idx="10140">
                  <c:v>147.863</c:v>
                </c:pt>
                <c:pt idx="10141">
                  <c:v>147.88800000000001</c:v>
                </c:pt>
                <c:pt idx="10142">
                  <c:v>147.91309999999999</c:v>
                </c:pt>
                <c:pt idx="10143">
                  <c:v>147.93819999999999</c:v>
                </c:pt>
                <c:pt idx="10144">
                  <c:v>147.9633</c:v>
                </c:pt>
                <c:pt idx="10145">
                  <c:v>147.98830000000001</c:v>
                </c:pt>
                <c:pt idx="10146">
                  <c:v>148.01339999999999</c:v>
                </c:pt>
                <c:pt idx="10147">
                  <c:v>148.0385</c:v>
                </c:pt>
                <c:pt idx="10148">
                  <c:v>148.06360000000001</c:v>
                </c:pt>
                <c:pt idx="10149">
                  <c:v>148.08860000000001</c:v>
                </c:pt>
                <c:pt idx="10150">
                  <c:v>148.11369999999999</c:v>
                </c:pt>
                <c:pt idx="10151">
                  <c:v>148.1388</c:v>
                </c:pt>
                <c:pt idx="10152">
                  <c:v>148.16390000000001</c:v>
                </c:pt>
                <c:pt idx="10153">
                  <c:v>148.18899999999999</c:v>
                </c:pt>
                <c:pt idx="10154">
                  <c:v>148.2141</c:v>
                </c:pt>
                <c:pt idx="10155">
                  <c:v>148.23920000000001</c:v>
                </c:pt>
                <c:pt idx="10156">
                  <c:v>148.26429999999999</c:v>
                </c:pt>
                <c:pt idx="10157">
                  <c:v>148.2894</c:v>
                </c:pt>
                <c:pt idx="10158">
                  <c:v>148.31450000000001</c:v>
                </c:pt>
                <c:pt idx="10159">
                  <c:v>148.33959999999999</c:v>
                </c:pt>
                <c:pt idx="10160">
                  <c:v>148.3647</c:v>
                </c:pt>
                <c:pt idx="10161">
                  <c:v>148.38980000000001</c:v>
                </c:pt>
                <c:pt idx="10162">
                  <c:v>148.41489999999999</c:v>
                </c:pt>
                <c:pt idx="10163">
                  <c:v>148.44</c:v>
                </c:pt>
                <c:pt idx="10164">
                  <c:v>148.46510000000001</c:v>
                </c:pt>
                <c:pt idx="10165">
                  <c:v>148.49019999999999</c:v>
                </c:pt>
                <c:pt idx="10166">
                  <c:v>148.5153</c:v>
                </c:pt>
                <c:pt idx="10167">
                  <c:v>148.54050000000001</c:v>
                </c:pt>
                <c:pt idx="10168">
                  <c:v>148.56559999999999</c:v>
                </c:pt>
                <c:pt idx="10169">
                  <c:v>148.5907</c:v>
                </c:pt>
                <c:pt idx="10170">
                  <c:v>148.61580000000001</c:v>
                </c:pt>
                <c:pt idx="10171">
                  <c:v>148.64099999999999</c:v>
                </c:pt>
                <c:pt idx="10172">
                  <c:v>148.6661</c:v>
                </c:pt>
                <c:pt idx="10173">
                  <c:v>148.69120000000001</c:v>
                </c:pt>
                <c:pt idx="10174">
                  <c:v>148.71639999999999</c:v>
                </c:pt>
                <c:pt idx="10175">
                  <c:v>148.7415</c:v>
                </c:pt>
                <c:pt idx="10176">
                  <c:v>148.76660000000001</c:v>
                </c:pt>
                <c:pt idx="10177">
                  <c:v>148.79179999999999</c:v>
                </c:pt>
                <c:pt idx="10178">
                  <c:v>148.8169</c:v>
                </c:pt>
                <c:pt idx="10179">
                  <c:v>148.84209999999999</c:v>
                </c:pt>
                <c:pt idx="10180">
                  <c:v>148.8672</c:v>
                </c:pt>
                <c:pt idx="10181">
                  <c:v>148.89230000000001</c:v>
                </c:pt>
                <c:pt idx="10182">
                  <c:v>148.91749999999999</c:v>
                </c:pt>
                <c:pt idx="10183">
                  <c:v>148.9427</c:v>
                </c:pt>
                <c:pt idx="10184">
                  <c:v>148.96780000000001</c:v>
                </c:pt>
                <c:pt idx="10185">
                  <c:v>148.99299999999999</c:v>
                </c:pt>
                <c:pt idx="10186">
                  <c:v>149.0181</c:v>
                </c:pt>
                <c:pt idx="10187">
                  <c:v>149.04329999999999</c:v>
                </c:pt>
                <c:pt idx="10188">
                  <c:v>149.0685</c:v>
                </c:pt>
                <c:pt idx="10189">
                  <c:v>149.09360000000001</c:v>
                </c:pt>
                <c:pt idx="10190">
                  <c:v>149.11879999999999</c:v>
                </c:pt>
                <c:pt idx="10191">
                  <c:v>149.14400000000001</c:v>
                </c:pt>
                <c:pt idx="10192">
                  <c:v>149.16909999999999</c:v>
                </c:pt>
                <c:pt idx="10193">
                  <c:v>149.1943</c:v>
                </c:pt>
                <c:pt idx="10194">
                  <c:v>149.21950000000001</c:v>
                </c:pt>
                <c:pt idx="10195">
                  <c:v>149.24469999999999</c:v>
                </c:pt>
                <c:pt idx="10196">
                  <c:v>149.2698</c:v>
                </c:pt>
                <c:pt idx="10197">
                  <c:v>149.29499999999999</c:v>
                </c:pt>
                <c:pt idx="10198">
                  <c:v>149.3202</c:v>
                </c:pt>
                <c:pt idx="10199">
                  <c:v>149.34540000000001</c:v>
                </c:pt>
                <c:pt idx="10200">
                  <c:v>149.3706</c:v>
                </c:pt>
                <c:pt idx="10201">
                  <c:v>149.39580000000001</c:v>
                </c:pt>
                <c:pt idx="10202">
                  <c:v>149.42099999999999</c:v>
                </c:pt>
                <c:pt idx="10203">
                  <c:v>149.4462</c:v>
                </c:pt>
                <c:pt idx="10204">
                  <c:v>149.47139999999999</c:v>
                </c:pt>
                <c:pt idx="10205">
                  <c:v>149.4966</c:v>
                </c:pt>
                <c:pt idx="10206">
                  <c:v>149.52180000000001</c:v>
                </c:pt>
                <c:pt idx="10207">
                  <c:v>149.547</c:v>
                </c:pt>
                <c:pt idx="10208">
                  <c:v>149.57220000000001</c:v>
                </c:pt>
                <c:pt idx="10209">
                  <c:v>149.59739999999999</c:v>
                </c:pt>
                <c:pt idx="10210">
                  <c:v>149.62260000000001</c:v>
                </c:pt>
                <c:pt idx="10211">
                  <c:v>149.64779999999999</c:v>
                </c:pt>
                <c:pt idx="10212">
                  <c:v>149.673</c:v>
                </c:pt>
                <c:pt idx="10213">
                  <c:v>149.69820000000001</c:v>
                </c:pt>
                <c:pt idx="10214">
                  <c:v>149.7235</c:v>
                </c:pt>
                <c:pt idx="10215">
                  <c:v>149.74870000000001</c:v>
                </c:pt>
                <c:pt idx="10216">
                  <c:v>149.7739</c:v>
                </c:pt>
                <c:pt idx="10217">
                  <c:v>149.79910000000001</c:v>
                </c:pt>
                <c:pt idx="10218">
                  <c:v>149.8244</c:v>
                </c:pt>
                <c:pt idx="10219">
                  <c:v>149.84960000000001</c:v>
                </c:pt>
                <c:pt idx="10220">
                  <c:v>149.87479999999999</c:v>
                </c:pt>
                <c:pt idx="10221">
                  <c:v>149.90010000000001</c:v>
                </c:pt>
                <c:pt idx="10222">
                  <c:v>149.92529999999999</c:v>
                </c:pt>
                <c:pt idx="10223">
                  <c:v>149.95050000000001</c:v>
                </c:pt>
                <c:pt idx="10224">
                  <c:v>149.97579999999999</c:v>
                </c:pt>
                <c:pt idx="10225">
                  <c:v>150.001</c:v>
                </c:pt>
                <c:pt idx="10226">
                  <c:v>150.02629999999999</c:v>
                </c:pt>
                <c:pt idx="10227">
                  <c:v>150.0515</c:v>
                </c:pt>
                <c:pt idx="10228">
                  <c:v>150.07679999999999</c:v>
                </c:pt>
                <c:pt idx="10229">
                  <c:v>150.102</c:v>
                </c:pt>
                <c:pt idx="10230">
                  <c:v>150.12729999999999</c:v>
                </c:pt>
                <c:pt idx="10231">
                  <c:v>150.1525</c:v>
                </c:pt>
                <c:pt idx="10232">
                  <c:v>150.17779999999999</c:v>
                </c:pt>
                <c:pt idx="10233">
                  <c:v>150.203</c:v>
                </c:pt>
                <c:pt idx="10234">
                  <c:v>150.22829999999999</c:v>
                </c:pt>
                <c:pt idx="10235">
                  <c:v>150.25360000000001</c:v>
                </c:pt>
                <c:pt idx="10236">
                  <c:v>150.27879999999999</c:v>
                </c:pt>
                <c:pt idx="10237">
                  <c:v>150.30410000000001</c:v>
                </c:pt>
                <c:pt idx="10238">
                  <c:v>150.32939999999999</c:v>
                </c:pt>
                <c:pt idx="10239">
                  <c:v>150.3546</c:v>
                </c:pt>
                <c:pt idx="10240">
                  <c:v>150.37989999999999</c:v>
                </c:pt>
                <c:pt idx="10241">
                  <c:v>150.40520000000001</c:v>
                </c:pt>
                <c:pt idx="10242">
                  <c:v>150.43049999999999</c:v>
                </c:pt>
                <c:pt idx="10243">
                  <c:v>150.45570000000001</c:v>
                </c:pt>
                <c:pt idx="10244">
                  <c:v>150.48099999999999</c:v>
                </c:pt>
                <c:pt idx="10245">
                  <c:v>150.50630000000001</c:v>
                </c:pt>
                <c:pt idx="10246">
                  <c:v>150.5316</c:v>
                </c:pt>
                <c:pt idx="10247">
                  <c:v>150.55690000000001</c:v>
                </c:pt>
                <c:pt idx="10248">
                  <c:v>150.5822</c:v>
                </c:pt>
                <c:pt idx="10249">
                  <c:v>150.60749999999999</c:v>
                </c:pt>
                <c:pt idx="10250">
                  <c:v>150.6328</c:v>
                </c:pt>
                <c:pt idx="10251">
                  <c:v>150.65809999999999</c:v>
                </c:pt>
                <c:pt idx="10252">
                  <c:v>150.68340000000001</c:v>
                </c:pt>
                <c:pt idx="10253">
                  <c:v>150.70869999999999</c:v>
                </c:pt>
                <c:pt idx="10254">
                  <c:v>150.73400000000001</c:v>
                </c:pt>
                <c:pt idx="10255">
                  <c:v>150.7593</c:v>
                </c:pt>
                <c:pt idx="10256">
                  <c:v>150.78460000000001</c:v>
                </c:pt>
                <c:pt idx="10257">
                  <c:v>150.8099</c:v>
                </c:pt>
                <c:pt idx="10258">
                  <c:v>150.83519999999999</c:v>
                </c:pt>
                <c:pt idx="10259">
                  <c:v>150.8605</c:v>
                </c:pt>
                <c:pt idx="10260">
                  <c:v>150.88579999999999</c:v>
                </c:pt>
                <c:pt idx="10261">
                  <c:v>150.91120000000001</c:v>
                </c:pt>
                <c:pt idx="10262">
                  <c:v>150.9365</c:v>
                </c:pt>
                <c:pt idx="10263">
                  <c:v>150.96180000000001</c:v>
                </c:pt>
                <c:pt idx="10264">
                  <c:v>150.9871</c:v>
                </c:pt>
                <c:pt idx="10265">
                  <c:v>151.01249999999999</c:v>
                </c:pt>
                <c:pt idx="10266">
                  <c:v>151.0378</c:v>
                </c:pt>
                <c:pt idx="10267">
                  <c:v>151.06309999999999</c:v>
                </c:pt>
                <c:pt idx="10268">
                  <c:v>151.08850000000001</c:v>
                </c:pt>
                <c:pt idx="10269">
                  <c:v>151.1138</c:v>
                </c:pt>
                <c:pt idx="10270">
                  <c:v>151.13910000000001</c:v>
                </c:pt>
                <c:pt idx="10271">
                  <c:v>151.1645</c:v>
                </c:pt>
                <c:pt idx="10272">
                  <c:v>151.18979999999999</c:v>
                </c:pt>
                <c:pt idx="10273">
                  <c:v>151.21510000000001</c:v>
                </c:pt>
                <c:pt idx="10274">
                  <c:v>151.2405</c:v>
                </c:pt>
                <c:pt idx="10275">
                  <c:v>151.26589999999999</c:v>
                </c:pt>
                <c:pt idx="10276">
                  <c:v>151.2912</c:v>
                </c:pt>
                <c:pt idx="10277">
                  <c:v>151.31659999999999</c:v>
                </c:pt>
                <c:pt idx="10278">
                  <c:v>151.34190000000001</c:v>
                </c:pt>
                <c:pt idx="10279">
                  <c:v>151.3673</c:v>
                </c:pt>
                <c:pt idx="10280">
                  <c:v>151.39259999999999</c:v>
                </c:pt>
                <c:pt idx="10281">
                  <c:v>151.41800000000001</c:v>
                </c:pt>
                <c:pt idx="10282">
                  <c:v>151.44329999999999</c:v>
                </c:pt>
                <c:pt idx="10283">
                  <c:v>151.46870000000001</c:v>
                </c:pt>
                <c:pt idx="10284">
                  <c:v>151.4941</c:v>
                </c:pt>
                <c:pt idx="10285">
                  <c:v>151.51949999999999</c:v>
                </c:pt>
                <c:pt idx="10286">
                  <c:v>151.54480000000001</c:v>
                </c:pt>
                <c:pt idx="10287">
                  <c:v>151.5702</c:v>
                </c:pt>
                <c:pt idx="10288">
                  <c:v>151.59559999999999</c:v>
                </c:pt>
                <c:pt idx="10289">
                  <c:v>151.62100000000001</c:v>
                </c:pt>
                <c:pt idx="10290">
                  <c:v>151.6463</c:v>
                </c:pt>
                <c:pt idx="10291">
                  <c:v>151.67169999999999</c:v>
                </c:pt>
                <c:pt idx="10292">
                  <c:v>151.69710000000001</c:v>
                </c:pt>
                <c:pt idx="10293">
                  <c:v>151.7225</c:v>
                </c:pt>
                <c:pt idx="10294">
                  <c:v>151.74789999999999</c:v>
                </c:pt>
                <c:pt idx="10295">
                  <c:v>151.77330000000001</c:v>
                </c:pt>
                <c:pt idx="10296">
                  <c:v>151.7987</c:v>
                </c:pt>
                <c:pt idx="10297">
                  <c:v>151.82409999999999</c:v>
                </c:pt>
                <c:pt idx="10298">
                  <c:v>151.84950000000001</c:v>
                </c:pt>
                <c:pt idx="10299">
                  <c:v>151.87479999999999</c:v>
                </c:pt>
                <c:pt idx="10300">
                  <c:v>151.90029999999999</c:v>
                </c:pt>
                <c:pt idx="10301">
                  <c:v>151.92570000000001</c:v>
                </c:pt>
                <c:pt idx="10302">
                  <c:v>151.9511</c:v>
                </c:pt>
                <c:pt idx="10303">
                  <c:v>151.97649999999999</c:v>
                </c:pt>
                <c:pt idx="10304">
                  <c:v>152.00190000000001</c:v>
                </c:pt>
                <c:pt idx="10305">
                  <c:v>152.0273</c:v>
                </c:pt>
                <c:pt idx="10306">
                  <c:v>152.05269999999999</c:v>
                </c:pt>
                <c:pt idx="10307">
                  <c:v>152.07810000000001</c:v>
                </c:pt>
                <c:pt idx="10308">
                  <c:v>152.1035</c:v>
                </c:pt>
                <c:pt idx="10309">
                  <c:v>152.12899999999999</c:v>
                </c:pt>
                <c:pt idx="10310">
                  <c:v>152.15440000000001</c:v>
                </c:pt>
                <c:pt idx="10311">
                  <c:v>152.1798</c:v>
                </c:pt>
                <c:pt idx="10312">
                  <c:v>152.20519999999999</c:v>
                </c:pt>
                <c:pt idx="10313">
                  <c:v>152.23070000000001</c:v>
                </c:pt>
                <c:pt idx="10314">
                  <c:v>152.2561</c:v>
                </c:pt>
                <c:pt idx="10315">
                  <c:v>152.28149999999999</c:v>
                </c:pt>
                <c:pt idx="10316">
                  <c:v>152.30699999999999</c:v>
                </c:pt>
                <c:pt idx="10317">
                  <c:v>152.33240000000001</c:v>
                </c:pt>
                <c:pt idx="10318">
                  <c:v>152.3578</c:v>
                </c:pt>
                <c:pt idx="10319">
                  <c:v>152.38329999999999</c:v>
                </c:pt>
                <c:pt idx="10320">
                  <c:v>152.40870000000001</c:v>
                </c:pt>
                <c:pt idx="10321">
                  <c:v>152.4342</c:v>
                </c:pt>
                <c:pt idx="10322">
                  <c:v>152.45959999999999</c:v>
                </c:pt>
                <c:pt idx="10323">
                  <c:v>152.48509999999999</c:v>
                </c:pt>
                <c:pt idx="10324">
                  <c:v>152.51050000000001</c:v>
                </c:pt>
                <c:pt idx="10325">
                  <c:v>152.536</c:v>
                </c:pt>
                <c:pt idx="10326">
                  <c:v>152.56139999999999</c:v>
                </c:pt>
                <c:pt idx="10327">
                  <c:v>152.58690000000001</c:v>
                </c:pt>
                <c:pt idx="10328">
                  <c:v>152.61240000000001</c:v>
                </c:pt>
                <c:pt idx="10329">
                  <c:v>152.6378</c:v>
                </c:pt>
                <c:pt idx="10330">
                  <c:v>152.66329999999999</c:v>
                </c:pt>
                <c:pt idx="10331">
                  <c:v>152.68879999999999</c:v>
                </c:pt>
                <c:pt idx="10332">
                  <c:v>152.71420000000001</c:v>
                </c:pt>
                <c:pt idx="10333">
                  <c:v>152.7397</c:v>
                </c:pt>
                <c:pt idx="10334">
                  <c:v>152.76519999999999</c:v>
                </c:pt>
                <c:pt idx="10335">
                  <c:v>152.79069999999999</c:v>
                </c:pt>
                <c:pt idx="10336">
                  <c:v>152.81610000000001</c:v>
                </c:pt>
                <c:pt idx="10337">
                  <c:v>152.8416</c:v>
                </c:pt>
                <c:pt idx="10338">
                  <c:v>152.86709999999999</c:v>
                </c:pt>
                <c:pt idx="10339">
                  <c:v>152.89259999999999</c:v>
                </c:pt>
                <c:pt idx="10340">
                  <c:v>152.91810000000001</c:v>
                </c:pt>
                <c:pt idx="10341">
                  <c:v>152.9436</c:v>
                </c:pt>
                <c:pt idx="10342">
                  <c:v>152.9691</c:v>
                </c:pt>
                <c:pt idx="10343">
                  <c:v>152.99449999999999</c:v>
                </c:pt>
                <c:pt idx="10344">
                  <c:v>153.02000000000001</c:v>
                </c:pt>
                <c:pt idx="10345">
                  <c:v>153.0455</c:v>
                </c:pt>
                <c:pt idx="10346">
                  <c:v>153.071</c:v>
                </c:pt>
                <c:pt idx="10347">
                  <c:v>153.09649999999999</c:v>
                </c:pt>
                <c:pt idx="10348">
                  <c:v>153.12200000000001</c:v>
                </c:pt>
                <c:pt idx="10349">
                  <c:v>153.14760000000001</c:v>
                </c:pt>
                <c:pt idx="10350">
                  <c:v>153.173</c:v>
                </c:pt>
                <c:pt idx="10351">
                  <c:v>153.1986</c:v>
                </c:pt>
                <c:pt idx="10352">
                  <c:v>153.22409999999999</c:v>
                </c:pt>
                <c:pt idx="10353">
                  <c:v>153.24959999999999</c:v>
                </c:pt>
                <c:pt idx="10354">
                  <c:v>153.27510000000001</c:v>
                </c:pt>
                <c:pt idx="10355">
                  <c:v>153.3006</c:v>
                </c:pt>
                <c:pt idx="10356">
                  <c:v>153.3261</c:v>
                </c:pt>
                <c:pt idx="10357">
                  <c:v>153.35169999999999</c:v>
                </c:pt>
                <c:pt idx="10358">
                  <c:v>153.37719999999999</c:v>
                </c:pt>
                <c:pt idx="10359">
                  <c:v>153.40270000000001</c:v>
                </c:pt>
                <c:pt idx="10360">
                  <c:v>153.42830000000001</c:v>
                </c:pt>
                <c:pt idx="10361">
                  <c:v>153.4538</c:v>
                </c:pt>
                <c:pt idx="10362">
                  <c:v>153.47929999999999</c:v>
                </c:pt>
                <c:pt idx="10363">
                  <c:v>153.50489999999999</c:v>
                </c:pt>
                <c:pt idx="10364">
                  <c:v>153.53039999999999</c:v>
                </c:pt>
                <c:pt idx="10365">
                  <c:v>153.55590000000001</c:v>
                </c:pt>
                <c:pt idx="10366">
                  <c:v>153.58150000000001</c:v>
                </c:pt>
                <c:pt idx="10367">
                  <c:v>153.607</c:v>
                </c:pt>
                <c:pt idx="10368">
                  <c:v>153.6326</c:v>
                </c:pt>
                <c:pt idx="10369">
                  <c:v>153.65809999999999</c:v>
                </c:pt>
                <c:pt idx="10370">
                  <c:v>153.68369999999999</c:v>
                </c:pt>
                <c:pt idx="10371">
                  <c:v>153.70920000000001</c:v>
                </c:pt>
                <c:pt idx="10372">
                  <c:v>153.73480000000001</c:v>
                </c:pt>
                <c:pt idx="10373">
                  <c:v>153.7603</c:v>
                </c:pt>
                <c:pt idx="10374">
                  <c:v>153.7859</c:v>
                </c:pt>
                <c:pt idx="10375">
                  <c:v>153.81139999999999</c:v>
                </c:pt>
                <c:pt idx="10376">
                  <c:v>153.83699999999999</c:v>
                </c:pt>
                <c:pt idx="10377">
                  <c:v>153.86259999999999</c:v>
                </c:pt>
                <c:pt idx="10378">
                  <c:v>153.88810000000001</c:v>
                </c:pt>
                <c:pt idx="10379">
                  <c:v>153.91370000000001</c:v>
                </c:pt>
                <c:pt idx="10380">
                  <c:v>153.9393</c:v>
                </c:pt>
                <c:pt idx="10381">
                  <c:v>153.9649</c:v>
                </c:pt>
                <c:pt idx="10382">
                  <c:v>153.99039999999999</c:v>
                </c:pt>
                <c:pt idx="10383">
                  <c:v>154.01599999999999</c:v>
                </c:pt>
                <c:pt idx="10384">
                  <c:v>154.04159999999999</c:v>
                </c:pt>
                <c:pt idx="10385">
                  <c:v>154.06720000000001</c:v>
                </c:pt>
                <c:pt idx="10386">
                  <c:v>154.09280000000001</c:v>
                </c:pt>
                <c:pt idx="10387">
                  <c:v>154.1183</c:v>
                </c:pt>
                <c:pt idx="10388">
                  <c:v>154.1439</c:v>
                </c:pt>
                <c:pt idx="10389">
                  <c:v>154.1695</c:v>
                </c:pt>
                <c:pt idx="10390">
                  <c:v>154.1951</c:v>
                </c:pt>
                <c:pt idx="10391">
                  <c:v>154.22069999999999</c:v>
                </c:pt>
                <c:pt idx="10392">
                  <c:v>154.24629999999999</c:v>
                </c:pt>
                <c:pt idx="10393">
                  <c:v>154.27189999999999</c:v>
                </c:pt>
                <c:pt idx="10394">
                  <c:v>154.29750000000001</c:v>
                </c:pt>
                <c:pt idx="10395">
                  <c:v>154.32310000000001</c:v>
                </c:pt>
                <c:pt idx="10396">
                  <c:v>154.34870000000001</c:v>
                </c:pt>
                <c:pt idx="10397">
                  <c:v>154.37430000000001</c:v>
                </c:pt>
                <c:pt idx="10398">
                  <c:v>154.3999</c:v>
                </c:pt>
                <c:pt idx="10399">
                  <c:v>154.4256</c:v>
                </c:pt>
                <c:pt idx="10400">
                  <c:v>154.4512</c:v>
                </c:pt>
                <c:pt idx="10401">
                  <c:v>154.4768</c:v>
                </c:pt>
                <c:pt idx="10402">
                  <c:v>154.50239999999999</c:v>
                </c:pt>
                <c:pt idx="10403">
                  <c:v>154.52799999999999</c:v>
                </c:pt>
                <c:pt idx="10404">
                  <c:v>154.55359999999999</c:v>
                </c:pt>
                <c:pt idx="10405">
                  <c:v>154.57929999999999</c:v>
                </c:pt>
                <c:pt idx="10406">
                  <c:v>154.60489999999999</c:v>
                </c:pt>
                <c:pt idx="10407">
                  <c:v>154.63050000000001</c:v>
                </c:pt>
                <c:pt idx="10408">
                  <c:v>154.65620000000001</c:v>
                </c:pt>
                <c:pt idx="10409">
                  <c:v>154.68180000000001</c:v>
                </c:pt>
                <c:pt idx="10410">
                  <c:v>154.70740000000001</c:v>
                </c:pt>
                <c:pt idx="10411">
                  <c:v>154.73310000000001</c:v>
                </c:pt>
                <c:pt idx="10412">
                  <c:v>154.7587</c:v>
                </c:pt>
                <c:pt idx="10413">
                  <c:v>154.7843</c:v>
                </c:pt>
                <c:pt idx="10414">
                  <c:v>154.81</c:v>
                </c:pt>
                <c:pt idx="10415">
                  <c:v>154.8356</c:v>
                </c:pt>
                <c:pt idx="10416">
                  <c:v>154.8613</c:v>
                </c:pt>
                <c:pt idx="10417">
                  <c:v>154.8869</c:v>
                </c:pt>
                <c:pt idx="10418">
                  <c:v>154.9126</c:v>
                </c:pt>
                <c:pt idx="10419">
                  <c:v>154.93819999999999</c:v>
                </c:pt>
                <c:pt idx="10420">
                  <c:v>154.9639</c:v>
                </c:pt>
                <c:pt idx="10421">
                  <c:v>154.98949999999999</c:v>
                </c:pt>
                <c:pt idx="10422">
                  <c:v>155.01519999999999</c:v>
                </c:pt>
                <c:pt idx="10423">
                  <c:v>155.04089999999999</c:v>
                </c:pt>
                <c:pt idx="10424">
                  <c:v>155.06649999999999</c:v>
                </c:pt>
                <c:pt idx="10425">
                  <c:v>155.09219999999999</c:v>
                </c:pt>
                <c:pt idx="10426">
                  <c:v>155.11789999999999</c:v>
                </c:pt>
                <c:pt idx="10427">
                  <c:v>155.14359999999999</c:v>
                </c:pt>
                <c:pt idx="10428">
                  <c:v>155.16919999999999</c:v>
                </c:pt>
                <c:pt idx="10429">
                  <c:v>155.19489999999999</c:v>
                </c:pt>
                <c:pt idx="10430">
                  <c:v>155.22059999999999</c:v>
                </c:pt>
                <c:pt idx="10431">
                  <c:v>155.24629999999999</c:v>
                </c:pt>
                <c:pt idx="10432">
                  <c:v>155.27189999999999</c:v>
                </c:pt>
                <c:pt idx="10433">
                  <c:v>155.29759999999999</c:v>
                </c:pt>
                <c:pt idx="10434">
                  <c:v>155.32329999999999</c:v>
                </c:pt>
                <c:pt idx="10435">
                  <c:v>155.34899999999999</c:v>
                </c:pt>
                <c:pt idx="10436">
                  <c:v>155.37469999999999</c:v>
                </c:pt>
                <c:pt idx="10437">
                  <c:v>155.40039999999999</c:v>
                </c:pt>
                <c:pt idx="10438">
                  <c:v>155.42609999999999</c:v>
                </c:pt>
                <c:pt idx="10439">
                  <c:v>155.45179999999999</c:v>
                </c:pt>
                <c:pt idx="10440">
                  <c:v>155.47749999999999</c:v>
                </c:pt>
                <c:pt idx="10441">
                  <c:v>155.50319999999999</c:v>
                </c:pt>
                <c:pt idx="10442">
                  <c:v>155.52889999999999</c:v>
                </c:pt>
                <c:pt idx="10443">
                  <c:v>155.55459999999999</c:v>
                </c:pt>
                <c:pt idx="10444">
                  <c:v>155.58029999999999</c:v>
                </c:pt>
                <c:pt idx="10445">
                  <c:v>155.60599999999999</c:v>
                </c:pt>
                <c:pt idx="10446">
                  <c:v>155.6317</c:v>
                </c:pt>
                <c:pt idx="10447">
                  <c:v>155.6574</c:v>
                </c:pt>
                <c:pt idx="10448">
                  <c:v>155.6832</c:v>
                </c:pt>
                <c:pt idx="10449">
                  <c:v>155.7089</c:v>
                </c:pt>
                <c:pt idx="10450">
                  <c:v>155.7346</c:v>
                </c:pt>
                <c:pt idx="10451">
                  <c:v>155.7603</c:v>
                </c:pt>
                <c:pt idx="10452">
                  <c:v>155.786</c:v>
                </c:pt>
                <c:pt idx="10453">
                  <c:v>155.81180000000001</c:v>
                </c:pt>
                <c:pt idx="10454">
                  <c:v>155.83750000000001</c:v>
                </c:pt>
                <c:pt idx="10455">
                  <c:v>155.86320000000001</c:v>
                </c:pt>
                <c:pt idx="10456">
                  <c:v>155.88890000000001</c:v>
                </c:pt>
                <c:pt idx="10457">
                  <c:v>155.91470000000001</c:v>
                </c:pt>
                <c:pt idx="10458">
                  <c:v>155.94040000000001</c:v>
                </c:pt>
                <c:pt idx="10459">
                  <c:v>155.96619999999999</c:v>
                </c:pt>
                <c:pt idx="10460">
                  <c:v>155.99189999999999</c:v>
                </c:pt>
                <c:pt idx="10461">
                  <c:v>156.01769999999999</c:v>
                </c:pt>
                <c:pt idx="10462">
                  <c:v>156.04339999999999</c:v>
                </c:pt>
                <c:pt idx="10463">
                  <c:v>156.06909999999999</c:v>
                </c:pt>
                <c:pt idx="10464">
                  <c:v>156.0949</c:v>
                </c:pt>
                <c:pt idx="10465">
                  <c:v>156.1207</c:v>
                </c:pt>
                <c:pt idx="10466">
                  <c:v>156.1464</c:v>
                </c:pt>
                <c:pt idx="10467">
                  <c:v>156.1722</c:v>
                </c:pt>
                <c:pt idx="10468">
                  <c:v>156.1979</c:v>
                </c:pt>
                <c:pt idx="10469">
                  <c:v>156.22370000000001</c:v>
                </c:pt>
                <c:pt idx="10470">
                  <c:v>156.24940000000001</c:v>
                </c:pt>
                <c:pt idx="10471">
                  <c:v>156.27520000000001</c:v>
                </c:pt>
                <c:pt idx="10472">
                  <c:v>156.30099999999999</c:v>
                </c:pt>
                <c:pt idx="10473">
                  <c:v>156.32669999999999</c:v>
                </c:pt>
                <c:pt idx="10474">
                  <c:v>156.35249999999999</c:v>
                </c:pt>
                <c:pt idx="10475">
                  <c:v>156.3783</c:v>
                </c:pt>
                <c:pt idx="10476">
                  <c:v>156.4041</c:v>
                </c:pt>
                <c:pt idx="10477">
                  <c:v>156.4298</c:v>
                </c:pt>
                <c:pt idx="10478">
                  <c:v>156.4556</c:v>
                </c:pt>
                <c:pt idx="10479">
                  <c:v>156.48140000000001</c:v>
                </c:pt>
                <c:pt idx="10480">
                  <c:v>156.50720000000001</c:v>
                </c:pt>
                <c:pt idx="10481">
                  <c:v>156.53299999999999</c:v>
                </c:pt>
                <c:pt idx="10482">
                  <c:v>156.55879999999999</c:v>
                </c:pt>
                <c:pt idx="10483">
                  <c:v>156.58449999999999</c:v>
                </c:pt>
                <c:pt idx="10484">
                  <c:v>156.6104</c:v>
                </c:pt>
                <c:pt idx="10485">
                  <c:v>156.6361</c:v>
                </c:pt>
                <c:pt idx="10486">
                  <c:v>156.6619</c:v>
                </c:pt>
                <c:pt idx="10487">
                  <c:v>156.68770000000001</c:v>
                </c:pt>
                <c:pt idx="10488">
                  <c:v>156.71350000000001</c:v>
                </c:pt>
                <c:pt idx="10489">
                  <c:v>156.73929999999999</c:v>
                </c:pt>
                <c:pt idx="10490">
                  <c:v>156.76519999999999</c:v>
                </c:pt>
                <c:pt idx="10491">
                  <c:v>156.791</c:v>
                </c:pt>
                <c:pt idx="10492">
                  <c:v>156.8168</c:v>
                </c:pt>
                <c:pt idx="10493">
                  <c:v>156.8426</c:v>
                </c:pt>
                <c:pt idx="10494">
                  <c:v>156.86840000000001</c:v>
                </c:pt>
                <c:pt idx="10495">
                  <c:v>156.89420000000001</c:v>
                </c:pt>
                <c:pt idx="10496">
                  <c:v>156.91999999999999</c:v>
                </c:pt>
                <c:pt idx="10497">
                  <c:v>156.94579999999999</c:v>
                </c:pt>
                <c:pt idx="10498">
                  <c:v>156.9717</c:v>
                </c:pt>
                <c:pt idx="10499">
                  <c:v>156.9975</c:v>
                </c:pt>
                <c:pt idx="10500">
                  <c:v>157.02330000000001</c:v>
                </c:pt>
                <c:pt idx="10501">
                  <c:v>157.04910000000001</c:v>
                </c:pt>
                <c:pt idx="10502">
                  <c:v>157.07499999999999</c:v>
                </c:pt>
                <c:pt idx="10503">
                  <c:v>157.10079999999999</c:v>
                </c:pt>
                <c:pt idx="10504">
                  <c:v>157.1266</c:v>
                </c:pt>
                <c:pt idx="10505">
                  <c:v>157.1525</c:v>
                </c:pt>
                <c:pt idx="10506">
                  <c:v>157.17830000000001</c:v>
                </c:pt>
                <c:pt idx="10507">
                  <c:v>157.20419999999999</c:v>
                </c:pt>
                <c:pt idx="10508">
                  <c:v>157.22999999999999</c:v>
                </c:pt>
                <c:pt idx="10509">
                  <c:v>157.25579999999999</c:v>
                </c:pt>
                <c:pt idx="10510">
                  <c:v>157.2817</c:v>
                </c:pt>
                <c:pt idx="10511">
                  <c:v>157.30760000000001</c:v>
                </c:pt>
                <c:pt idx="10512">
                  <c:v>157.33340000000001</c:v>
                </c:pt>
                <c:pt idx="10513">
                  <c:v>157.35929999999999</c:v>
                </c:pt>
                <c:pt idx="10514">
                  <c:v>157.38509999999999</c:v>
                </c:pt>
                <c:pt idx="10515">
                  <c:v>157.411</c:v>
                </c:pt>
                <c:pt idx="10516">
                  <c:v>157.43680000000001</c:v>
                </c:pt>
                <c:pt idx="10517">
                  <c:v>157.46270000000001</c:v>
                </c:pt>
                <c:pt idx="10518">
                  <c:v>157.48859999999999</c:v>
                </c:pt>
                <c:pt idx="10519">
                  <c:v>157.51439999999999</c:v>
                </c:pt>
                <c:pt idx="10520">
                  <c:v>157.5403</c:v>
                </c:pt>
                <c:pt idx="10521">
                  <c:v>157.56620000000001</c:v>
                </c:pt>
                <c:pt idx="10522">
                  <c:v>157.59200000000001</c:v>
                </c:pt>
                <c:pt idx="10523">
                  <c:v>157.61789999999999</c:v>
                </c:pt>
                <c:pt idx="10524">
                  <c:v>157.6438</c:v>
                </c:pt>
                <c:pt idx="10525">
                  <c:v>157.66970000000001</c:v>
                </c:pt>
                <c:pt idx="10526">
                  <c:v>157.69560000000001</c:v>
                </c:pt>
                <c:pt idx="10527">
                  <c:v>157.72139999999999</c:v>
                </c:pt>
                <c:pt idx="10528">
                  <c:v>157.7473</c:v>
                </c:pt>
                <c:pt idx="10529">
                  <c:v>157.7732</c:v>
                </c:pt>
                <c:pt idx="10530">
                  <c:v>157.79910000000001</c:v>
                </c:pt>
                <c:pt idx="10531">
                  <c:v>157.82499999999999</c:v>
                </c:pt>
                <c:pt idx="10532">
                  <c:v>157.8509</c:v>
                </c:pt>
                <c:pt idx="10533">
                  <c:v>157.8768</c:v>
                </c:pt>
                <c:pt idx="10534">
                  <c:v>157.90270000000001</c:v>
                </c:pt>
                <c:pt idx="10535">
                  <c:v>157.92859999999999</c:v>
                </c:pt>
                <c:pt idx="10536">
                  <c:v>157.9545</c:v>
                </c:pt>
                <c:pt idx="10537">
                  <c:v>157.9804</c:v>
                </c:pt>
                <c:pt idx="10538">
                  <c:v>158.00630000000001</c:v>
                </c:pt>
                <c:pt idx="10539">
                  <c:v>158.03219999999999</c:v>
                </c:pt>
                <c:pt idx="10540">
                  <c:v>158.0581</c:v>
                </c:pt>
                <c:pt idx="10541">
                  <c:v>158.084</c:v>
                </c:pt>
                <c:pt idx="10542">
                  <c:v>158.11000000000001</c:v>
                </c:pt>
                <c:pt idx="10543">
                  <c:v>158.13589999999999</c:v>
                </c:pt>
                <c:pt idx="10544">
                  <c:v>158.1618</c:v>
                </c:pt>
                <c:pt idx="10545">
                  <c:v>158.18770000000001</c:v>
                </c:pt>
                <c:pt idx="10546">
                  <c:v>158.21360000000001</c:v>
                </c:pt>
                <c:pt idx="10547">
                  <c:v>158.2396</c:v>
                </c:pt>
                <c:pt idx="10548">
                  <c:v>158.2655</c:v>
                </c:pt>
                <c:pt idx="10549">
                  <c:v>158.29140000000001</c:v>
                </c:pt>
                <c:pt idx="10550">
                  <c:v>158.31739999999999</c:v>
                </c:pt>
                <c:pt idx="10551">
                  <c:v>158.3433</c:v>
                </c:pt>
                <c:pt idx="10552">
                  <c:v>158.36920000000001</c:v>
                </c:pt>
                <c:pt idx="10553">
                  <c:v>158.39519999999999</c:v>
                </c:pt>
                <c:pt idx="10554">
                  <c:v>158.4211</c:v>
                </c:pt>
                <c:pt idx="10555">
                  <c:v>158.44710000000001</c:v>
                </c:pt>
                <c:pt idx="10556">
                  <c:v>158.47300000000001</c:v>
                </c:pt>
                <c:pt idx="10557">
                  <c:v>158.49889999999999</c:v>
                </c:pt>
                <c:pt idx="10558">
                  <c:v>158.5249</c:v>
                </c:pt>
                <c:pt idx="10559">
                  <c:v>158.55080000000001</c:v>
                </c:pt>
                <c:pt idx="10560">
                  <c:v>158.57679999999999</c:v>
                </c:pt>
                <c:pt idx="10561">
                  <c:v>158.6028</c:v>
                </c:pt>
                <c:pt idx="10562">
                  <c:v>158.62870000000001</c:v>
                </c:pt>
                <c:pt idx="10563">
                  <c:v>158.65469999999999</c:v>
                </c:pt>
                <c:pt idx="10564">
                  <c:v>158.6806</c:v>
                </c:pt>
                <c:pt idx="10565">
                  <c:v>158.70660000000001</c:v>
                </c:pt>
                <c:pt idx="10566">
                  <c:v>158.73259999999999</c:v>
                </c:pt>
                <c:pt idx="10567">
                  <c:v>158.7585</c:v>
                </c:pt>
                <c:pt idx="10568">
                  <c:v>158.78450000000001</c:v>
                </c:pt>
                <c:pt idx="10569">
                  <c:v>158.81049999999999</c:v>
                </c:pt>
                <c:pt idx="10570">
                  <c:v>158.8365</c:v>
                </c:pt>
                <c:pt idx="10571">
                  <c:v>158.86240000000001</c:v>
                </c:pt>
                <c:pt idx="10572">
                  <c:v>158.88839999999999</c:v>
                </c:pt>
                <c:pt idx="10573">
                  <c:v>158.9144</c:v>
                </c:pt>
                <c:pt idx="10574">
                  <c:v>158.94040000000001</c:v>
                </c:pt>
                <c:pt idx="10575">
                  <c:v>158.96639999999999</c:v>
                </c:pt>
                <c:pt idx="10576">
                  <c:v>158.9924</c:v>
                </c:pt>
                <c:pt idx="10577">
                  <c:v>159.01830000000001</c:v>
                </c:pt>
                <c:pt idx="10578">
                  <c:v>159.04429999999999</c:v>
                </c:pt>
                <c:pt idx="10579">
                  <c:v>159.0703</c:v>
                </c:pt>
                <c:pt idx="10580">
                  <c:v>159.09630000000001</c:v>
                </c:pt>
                <c:pt idx="10581">
                  <c:v>159.1223</c:v>
                </c:pt>
                <c:pt idx="10582">
                  <c:v>159.14830000000001</c:v>
                </c:pt>
                <c:pt idx="10583">
                  <c:v>159.17429999999999</c:v>
                </c:pt>
                <c:pt idx="10584">
                  <c:v>159.2003</c:v>
                </c:pt>
                <c:pt idx="10585">
                  <c:v>159.22630000000001</c:v>
                </c:pt>
                <c:pt idx="10586">
                  <c:v>159.25229999999999</c:v>
                </c:pt>
                <c:pt idx="10587">
                  <c:v>159.2784</c:v>
                </c:pt>
                <c:pt idx="10588">
                  <c:v>159.30439999999999</c:v>
                </c:pt>
                <c:pt idx="10589">
                  <c:v>159.3304</c:v>
                </c:pt>
                <c:pt idx="10590">
                  <c:v>159.35640000000001</c:v>
                </c:pt>
                <c:pt idx="10591">
                  <c:v>159.38239999999999</c:v>
                </c:pt>
                <c:pt idx="10592">
                  <c:v>159.4084</c:v>
                </c:pt>
                <c:pt idx="10593">
                  <c:v>159.43450000000001</c:v>
                </c:pt>
                <c:pt idx="10594">
                  <c:v>159.4605</c:v>
                </c:pt>
                <c:pt idx="10595">
                  <c:v>159.48650000000001</c:v>
                </c:pt>
                <c:pt idx="10596">
                  <c:v>159.51259999999999</c:v>
                </c:pt>
                <c:pt idx="10597">
                  <c:v>159.5386</c:v>
                </c:pt>
                <c:pt idx="10598">
                  <c:v>159.56460000000001</c:v>
                </c:pt>
                <c:pt idx="10599">
                  <c:v>159.5907</c:v>
                </c:pt>
                <c:pt idx="10600">
                  <c:v>159.61670000000001</c:v>
                </c:pt>
                <c:pt idx="10601">
                  <c:v>159.64269999999999</c:v>
                </c:pt>
                <c:pt idx="10602">
                  <c:v>159.6688</c:v>
                </c:pt>
                <c:pt idx="10603">
                  <c:v>159.69479999999999</c:v>
                </c:pt>
                <c:pt idx="10604">
                  <c:v>159.7209</c:v>
                </c:pt>
                <c:pt idx="10605">
                  <c:v>159.74690000000001</c:v>
                </c:pt>
                <c:pt idx="10606">
                  <c:v>159.773</c:v>
                </c:pt>
                <c:pt idx="10607">
                  <c:v>159.79900000000001</c:v>
                </c:pt>
                <c:pt idx="10608">
                  <c:v>159.82509999999999</c:v>
                </c:pt>
                <c:pt idx="10609">
                  <c:v>159.85120000000001</c:v>
                </c:pt>
                <c:pt idx="10610">
                  <c:v>159.87719999999999</c:v>
                </c:pt>
                <c:pt idx="10611">
                  <c:v>159.9033</c:v>
                </c:pt>
                <c:pt idx="10612">
                  <c:v>159.92930000000001</c:v>
                </c:pt>
                <c:pt idx="10613">
                  <c:v>159.9554</c:v>
                </c:pt>
                <c:pt idx="10614">
                  <c:v>159.98150000000001</c:v>
                </c:pt>
                <c:pt idx="10615">
                  <c:v>160.0076</c:v>
                </c:pt>
                <c:pt idx="10616">
                  <c:v>160.03360000000001</c:v>
                </c:pt>
                <c:pt idx="10617">
                  <c:v>160.05969999999999</c:v>
                </c:pt>
                <c:pt idx="10618">
                  <c:v>160.08580000000001</c:v>
                </c:pt>
                <c:pt idx="10619">
                  <c:v>160.11179999999999</c:v>
                </c:pt>
                <c:pt idx="10620">
                  <c:v>160.1379</c:v>
                </c:pt>
                <c:pt idx="10621">
                  <c:v>160.16399999999999</c:v>
                </c:pt>
                <c:pt idx="10622">
                  <c:v>160.1901</c:v>
                </c:pt>
                <c:pt idx="10623">
                  <c:v>160.21619999999999</c:v>
                </c:pt>
                <c:pt idx="10624">
                  <c:v>160.2423</c:v>
                </c:pt>
                <c:pt idx="10625">
                  <c:v>160.26840000000001</c:v>
                </c:pt>
                <c:pt idx="10626">
                  <c:v>160.2945</c:v>
                </c:pt>
                <c:pt idx="10627">
                  <c:v>160.32060000000001</c:v>
                </c:pt>
                <c:pt idx="10628">
                  <c:v>160.3467</c:v>
                </c:pt>
                <c:pt idx="10629">
                  <c:v>160.37280000000001</c:v>
                </c:pt>
                <c:pt idx="10630">
                  <c:v>160.3989</c:v>
                </c:pt>
                <c:pt idx="10631">
                  <c:v>160.42500000000001</c:v>
                </c:pt>
                <c:pt idx="10632">
                  <c:v>160.4511</c:v>
                </c:pt>
                <c:pt idx="10633">
                  <c:v>160.47720000000001</c:v>
                </c:pt>
                <c:pt idx="10634">
                  <c:v>160.5033</c:v>
                </c:pt>
                <c:pt idx="10635">
                  <c:v>160.52940000000001</c:v>
                </c:pt>
                <c:pt idx="10636">
                  <c:v>160.55549999999999</c:v>
                </c:pt>
                <c:pt idx="10637">
                  <c:v>160.58160000000001</c:v>
                </c:pt>
                <c:pt idx="10638">
                  <c:v>160.6078</c:v>
                </c:pt>
                <c:pt idx="10639">
                  <c:v>160.63390000000001</c:v>
                </c:pt>
                <c:pt idx="10640">
                  <c:v>160.66</c:v>
                </c:pt>
                <c:pt idx="10641">
                  <c:v>160.68610000000001</c:v>
                </c:pt>
                <c:pt idx="10642">
                  <c:v>160.7123</c:v>
                </c:pt>
                <c:pt idx="10643">
                  <c:v>160.73840000000001</c:v>
                </c:pt>
                <c:pt idx="10644">
                  <c:v>160.7645</c:v>
                </c:pt>
                <c:pt idx="10645">
                  <c:v>160.79069999999999</c:v>
                </c:pt>
                <c:pt idx="10646">
                  <c:v>160.8168</c:v>
                </c:pt>
                <c:pt idx="10647">
                  <c:v>160.84289999999999</c:v>
                </c:pt>
                <c:pt idx="10648">
                  <c:v>160.8691</c:v>
                </c:pt>
                <c:pt idx="10649">
                  <c:v>160.89519999999999</c:v>
                </c:pt>
                <c:pt idx="10650">
                  <c:v>160.92140000000001</c:v>
                </c:pt>
                <c:pt idx="10651">
                  <c:v>160.94749999999999</c:v>
                </c:pt>
                <c:pt idx="10652">
                  <c:v>160.97370000000001</c:v>
                </c:pt>
                <c:pt idx="10653">
                  <c:v>160.99979999999999</c:v>
                </c:pt>
                <c:pt idx="10654">
                  <c:v>161.02600000000001</c:v>
                </c:pt>
                <c:pt idx="10655">
                  <c:v>161.0521</c:v>
                </c:pt>
                <c:pt idx="10656">
                  <c:v>161.07830000000001</c:v>
                </c:pt>
                <c:pt idx="10657">
                  <c:v>161.1044</c:v>
                </c:pt>
                <c:pt idx="10658">
                  <c:v>161.13059999999999</c:v>
                </c:pt>
                <c:pt idx="10659">
                  <c:v>161.1568</c:v>
                </c:pt>
                <c:pt idx="10660">
                  <c:v>161.18289999999999</c:v>
                </c:pt>
                <c:pt idx="10661">
                  <c:v>161.20910000000001</c:v>
                </c:pt>
                <c:pt idx="10662">
                  <c:v>161.2353</c:v>
                </c:pt>
                <c:pt idx="10663">
                  <c:v>161.26140000000001</c:v>
                </c:pt>
                <c:pt idx="10664">
                  <c:v>161.2876</c:v>
                </c:pt>
                <c:pt idx="10665">
                  <c:v>161.31379999999999</c:v>
                </c:pt>
                <c:pt idx="10666">
                  <c:v>161.34</c:v>
                </c:pt>
                <c:pt idx="10667">
                  <c:v>161.36619999999999</c:v>
                </c:pt>
                <c:pt idx="10668">
                  <c:v>161.39230000000001</c:v>
                </c:pt>
                <c:pt idx="10669">
                  <c:v>161.41849999999999</c:v>
                </c:pt>
                <c:pt idx="10670">
                  <c:v>161.44470000000001</c:v>
                </c:pt>
                <c:pt idx="10671">
                  <c:v>161.4709</c:v>
                </c:pt>
                <c:pt idx="10672">
                  <c:v>161.49709999999999</c:v>
                </c:pt>
                <c:pt idx="10673">
                  <c:v>161.52330000000001</c:v>
                </c:pt>
                <c:pt idx="10674">
                  <c:v>161.54949999999999</c:v>
                </c:pt>
                <c:pt idx="10675">
                  <c:v>161.57570000000001</c:v>
                </c:pt>
                <c:pt idx="10676">
                  <c:v>161.6019</c:v>
                </c:pt>
                <c:pt idx="10677">
                  <c:v>161.62809999999999</c:v>
                </c:pt>
                <c:pt idx="10678">
                  <c:v>161.65430000000001</c:v>
                </c:pt>
                <c:pt idx="10679">
                  <c:v>161.68049999999999</c:v>
                </c:pt>
                <c:pt idx="10680">
                  <c:v>161.70670000000001</c:v>
                </c:pt>
                <c:pt idx="10681">
                  <c:v>161.7329</c:v>
                </c:pt>
                <c:pt idx="10682">
                  <c:v>161.75909999999999</c:v>
                </c:pt>
                <c:pt idx="10683">
                  <c:v>161.78540000000001</c:v>
                </c:pt>
                <c:pt idx="10684">
                  <c:v>161.8116</c:v>
                </c:pt>
                <c:pt idx="10685">
                  <c:v>161.83779999999999</c:v>
                </c:pt>
                <c:pt idx="10686">
                  <c:v>161.864</c:v>
                </c:pt>
                <c:pt idx="10687">
                  <c:v>161.89019999999999</c:v>
                </c:pt>
                <c:pt idx="10688">
                  <c:v>161.91650000000001</c:v>
                </c:pt>
                <c:pt idx="10689">
                  <c:v>161.9427</c:v>
                </c:pt>
                <c:pt idx="10690">
                  <c:v>161.96889999999999</c:v>
                </c:pt>
                <c:pt idx="10691">
                  <c:v>161.99510000000001</c:v>
                </c:pt>
                <c:pt idx="10692">
                  <c:v>162.0214</c:v>
                </c:pt>
                <c:pt idx="10693">
                  <c:v>162.04759999999999</c:v>
                </c:pt>
                <c:pt idx="10694">
                  <c:v>162.07390000000001</c:v>
                </c:pt>
                <c:pt idx="10695">
                  <c:v>162.1001</c:v>
                </c:pt>
                <c:pt idx="10696">
                  <c:v>162.12629999999999</c:v>
                </c:pt>
                <c:pt idx="10697">
                  <c:v>162.15260000000001</c:v>
                </c:pt>
                <c:pt idx="10698">
                  <c:v>162.1788</c:v>
                </c:pt>
                <c:pt idx="10699">
                  <c:v>162.20509999999999</c:v>
                </c:pt>
                <c:pt idx="10700">
                  <c:v>162.2313</c:v>
                </c:pt>
                <c:pt idx="10701">
                  <c:v>162.2576</c:v>
                </c:pt>
                <c:pt idx="10702">
                  <c:v>162.28380000000001</c:v>
                </c:pt>
                <c:pt idx="10703">
                  <c:v>162.31010000000001</c:v>
                </c:pt>
                <c:pt idx="10704">
                  <c:v>162.3364</c:v>
                </c:pt>
                <c:pt idx="10705">
                  <c:v>162.36259999999999</c:v>
                </c:pt>
                <c:pt idx="10706">
                  <c:v>162.38890000000001</c:v>
                </c:pt>
                <c:pt idx="10707">
                  <c:v>162.4152</c:v>
                </c:pt>
                <c:pt idx="10708">
                  <c:v>162.44139999999999</c:v>
                </c:pt>
                <c:pt idx="10709">
                  <c:v>162.46770000000001</c:v>
                </c:pt>
                <c:pt idx="10710">
                  <c:v>162.494</c:v>
                </c:pt>
                <c:pt idx="10711">
                  <c:v>162.52019999999999</c:v>
                </c:pt>
                <c:pt idx="10712">
                  <c:v>162.54650000000001</c:v>
                </c:pt>
                <c:pt idx="10713">
                  <c:v>162.5728</c:v>
                </c:pt>
                <c:pt idx="10714">
                  <c:v>162.59909999999999</c:v>
                </c:pt>
                <c:pt idx="10715">
                  <c:v>162.62540000000001</c:v>
                </c:pt>
                <c:pt idx="10716">
                  <c:v>162.65170000000001</c:v>
                </c:pt>
                <c:pt idx="10717">
                  <c:v>162.67789999999999</c:v>
                </c:pt>
                <c:pt idx="10718">
                  <c:v>162.70419999999999</c:v>
                </c:pt>
                <c:pt idx="10719">
                  <c:v>162.73050000000001</c:v>
                </c:pt>
                <c:pt idx="10720">
                  <c:v>162.7568</c:v>
                </c:pt>
                <c:pt idx="10721">
                  <c:v>162.78309999999999</c:v>
                </c:pt>
                <c:pt idx="10722">
                  <c:v>162.80940000000001</c:v>
                </c:pt>
                <c:pt idx="10723">
                  <c:v>162.8357</c:v>
                </c:pt>
                <c:pt idx="10724">
                  <c:v>162.86199999999999</c:v>
                </c:pt>
                <c:pt idx="10725">
                  <c:v>162.88829999999999</c:v>
                </c:pt>
                <c:pt idx="10726">
                  <c:v>162.91460000000001</c:v>
                </c:pt>
                <c:pt idx="10727">
                  <c:v>162.9409</c:v>
                </c:pt>
                <c:pt idx="10728">
                  <c:v>162.96719999999999</c:v>
                </c:pt>
                <c:pt idx="10729">
                  <c:v>162.99359999999999</c:v>
                </c:pt>
                <c:pt idx="10730">
                  <c:v>163.01990000000001</c:v>
                </c:pt>
                <c:pt idx="10731">
                  <c:v>163.0462</c:v>
                </c:pt>
                <c:pt idx="10732">
                  <c:v>163.07249999999999</c:v>
                </c:pt>
                <c:pt idx="10733">
                  <c:v>163.09880000000001</c:v>
                </c:pt>
                <c:pt idx="10734">
                  <c:v>163.12520000000001</c:v>
                </c:pt>
                <c:pt idx="10735">
                  <c:v>163.1515</c:v>
                </c:pt>
                <c:pt idx="10736">
                  <c:v>163.17779999999999</c:v>
                </c:pt>
                <c:pt idx="10737">
                  <c:v>163.20410000000001</c:v>
                </c:pt>
                <c:pt idx="10738">
                  <c:v>163.23050000000001</c:v>
                </c:pt>
                <c:pt idx="10739">
                  <c:v>163.2568</c:v>
                </c:pt>
                <c:pt idx="10740">
                  <c:v>163.28309999999999</c:v>
                </c:pt>
                <c:pt idx="10741">
                  <c:v>163.30950000000001</c:v>
                </c:pt>
                <c:pt idx="10742">
                  <c:v>163.33580000000001</c:v>
                </c:pt>
                <c:pt idx="10743">
                  <c:v>163.3622</c:v>
                </c:pt>
                <c:pt idx="10744">
                  <c:v>163.38849999999999</c:v>
                </c:pt>
                <c:pt idx="10745">
                  <c:v>163.41489999999999</c:v>
                </c:pt>
                <c:pt idx="10746">
                  <c:v>163.44120000000001</c:v>
                </c:pt>
                <c:pt idx="10747">
                  <c:v>163.4676</c:v>
                </c:pt>
                <c:pt idx="10748">
                  <c:v>163.4939</c:v>
                </c:pt>
                <c:pt idx="10749">
                  <c:v>163.52029999999999</c:v>
                </c:pt>
                <c:pt idx="10750">
                  <c:v>163.54660000000001</c:v>
                </c:pt>
                <c:pt idx="10751">
                  <c:v>163.57300000000001</c:v>
                </c:pt>
                <c:pt idx="10752">
                  <c:v>163.5993</c:v>
                </c:pt>
                <c:pt idx="10753">
                  <c:v>163.62569999999999</c:v>
                </c:pt>
                <c:pt idx="10754">
                  <c:v>163.65209999999999</c:v>
                </c:pt>
                <c:pt idx="10755">
                  <c:v>163.67840000000001</c:v>
                </c:pt>
                <c:pt idx="10756">
                  <c:v>163.70480000000001</c:v>
                </c:pt>
                <c:pt idx="10757">
                  <c:v>163.7312</c:v>
                </c:pt>
                <c:pt idx="10758">
                  <c:v>163.7576</c:v>
                </c:pt>
                <c:pt idx="10759">
                  <c:v>163.78389999999999</c:v>
                </c:pt>
                <c:pt idx="10760">
                  <c:v>163.81030000000001</c:v>
                </c:pt>
                <c:pt idx="10761">
                  <c:v>163.83670000000001</c:v>
                </c:pt>
                <c:pt idx="10762">
                  <c:v>163.8631</c:v>
                </c:pt>
                <c:pt idx="10763">
                  <c:v>163.8895</c:v>
                </c:pt>
                <c:pt idx="10764">
                  <c:v>163.91579999999999</c:v>
                </c:pt>
                <c:pt idx="10765">
                  <c:v>163.94220000000001</c:v>
                </c:pt>
                <c:pt idx="10766">
                  <c:v>163.96860000000001</c:v>
                </c:pt>
                <c:pt idx="10767">
                  <c:v>163.995</c:v>
                </c:pt>
                <c:pt idx="10768">
                  <c:v>164.0214</c:v>
                </c:pt>
                <c:pt idx="10769">
                  <c:v>164.0478</c:v>
                </c:pt>
                <c:pt idx="10770">
                  <c:v>164.07419999999999</c:v>
                </c:pt>
                <c:pt idx="10771">
                  <c:v>164.10059999999999</c:v>
                </c:pt>
                <c:pt idx="10772">
                  <c:v>164.12700000000001</c:v>
                </c:pt>
                <c:pt idx="10773">
                  <c:v>164.1534</c:v>
                </c:pt>
                <c:pt idx="10774">
                  <c:v>164.1798</c:v>
                </c:pt>
                <c:pt idx="10775">
                  <c:v>164.2063</c:v>
                </c:pt>
                <c:pt idx="10776">
                  <c:v>164.23269999999999</c:v>
                </c:pt>
                <c:pt idx="10777">
                  <c:v>164.25909999999999</c:v>
                </c:pt>
                <c:pt idx="10778">
                  <c:v>164.28550000000001</c:v>
                </c:pt>
                <c:pt idx="10779">
                  <c:v>164.31190000000001</c:v>
                </c:pt>
                <c:pt idx="10780">
                  <c:v>164.3383</c:v>
                </c:pt>
                <c:pt idx="10781">
                  <c:v>164.3648</c:v>
                </c:pt>
                <c:pt idx="10782">
                  <c:v>164.3912</c:v>
                </c:pt>
                <c:pt idx="10783">
                  <c:v>164.41759999999999</c:v>
                </c:pt>
                <c:pt idx="10784">
                  <c:v>164.44399999999999</c:v>
                </c:pt>
                <c:pt idx="10785">
                  <c:v>164.47049999999999</c:v>
                </c:pt>
                <c:pt idx="10786">
                  <c:v>164.49690000000001</c:v>
                </c:pt>
                <c:pt idx="10787">
                  <c:v>164.52330000000001</c:v>
                </c:pt>
                <c:pt idx="10788">
                  <c:v>164.5498</c:v>
                </c:pt>
                <c:pt idx="10789">
                  <c:v>164.5762</c:v>
                </c:pt>
                <c:pt idx="10790">
                  <c:v>164.6027</c:v>
                </c:pt>
                <c:pt idx="10791">
                  <c:v>164.62909999999999</c:v>
                </c:pt>
                <c:pt idx="10792">
                  <c:v>164.65559999999999</c:v>
                </c:pt>
                <c:pt idx="10793">
                  <c:v>164.68199999999999</c:v>
                </c:pt>
                <c:pt idx="10794">
                  <c:v>164.70849999999999</c:v>
                </c:pt>
                <c:pt idx="10795">
                  <c:v>164.73490000000001</c:v>
                </c:pt>
                <c:pt idx="10796">
                  <c:v>164.76140000000001</c:v>
                </c:pt>
                <c:pt idx="10797">
                  <c:v>164.7878</c:v>
                </c:pt>
                <c:pt idx="10798">
                  <c:v>164.8143</c:v>
                </c:pt>
                <c:pt idx="10799">
                  <c:v>164.8407</c:v>
                </c:pt>
                <c:pt idx="10800">
                  <c:v>164.8672</c:v>
                </c:pt>
                <c:pt idx="10801">
                  <c:v>164.8937</c:v>
                </c:pt>
                <c:pt idx="10802">
                  <c:v>164.92019999999999</c:v>
                </c:pt>
                <c:pt idx="10803">
                  <c:v>164.94659999999999</c:v>
                </c:pt>
                <c:pt idx="10804">
                  <c:v>164.97309999999999</c:v>
                </c:pt>
                <c:pt idx="10805">
                  <c:v>164.99959999999999</c:v>
                </c:pt>
                <c:pt idx="10806">
                  <c:v>165.02600000000001</c:v>
                </c:pt>
                <c:pt idx="10807">
                  <c:v>165.05250000000001</c:v>
                </c:pt>
                <c:pt idx="10808">
                  <c:v>165.07900000000001</c:v>
                </c:pt>
                <c:pt idx="10809">
                  <c:v>165.10550000000001</c:v>
                </c:pt>
                <c:pt idx="10810">
                  <c:v>165.13200000000001</c:v>
                </c:pt>
                <c:pt idx="10811">
                  <c:v>165.1585</c:v>
                </c:pt>
                <c:pt idx="10812">
                  <c:v>165.185</c:v>
                </c:pt>
                <c:pt idx="10813">
                  <c:v>165.2114</c:v>
                </c:pt>
                <c:pt idx="10814">
                  <c:v>165.2379</c:v>
                </c:pt>
                <c:pt idx="10815">
                  <c:v>165.26439999999999</c:v>
                </c:pt>
                <c:pt idx="10816">
                  <c:v>165.29089999999999</c:v>
                </c:pt>
                <c:pt idx="10817">
                  <c:v>165.31739999999999</c:v>
                </c:pt>
                <c:pt idx="10818">
                  <c:v>165.34389999999999</c:v>
                </c:pt>
                <c:pt idx="10819">
                  <c:v>165.37039999999999</c:v>
                </c:pt>
                <c:pt idx="10820">
                  <c:v>165.39689999999999</c:v>
                </c:pt>
                <c:pt idx="10821">
                  <c:v>165.42339999999999</c:v>
                </c:pt>
                <c:pt idx="10822">
                  <c:v>165.45</c:v>
                </c:pt>
                <c:pt idx="10823">
                  <c:v>165.47649999999999</c:v>
                </c:pt>
                <c:pt idx="10824">
                  <c:v>165.50299999999999</c:v>
                </c:pt>
                <c:pt idx="10825">
                  <c:v>165.52950000000001</c:v>
                </c:pt>
                <c:pt idx="10826">
                  <c:v>165.55600000000001</c:v>
                </c:pt>
                <c:pt idx="10827">
                  <c:v>165.58250000000001</c:v>
                </c:pt>
                <c:pt idx="10828">
                  <c:v>165.60910000000001</c:v>
                </c:pt>
                <c:pt idx="10829">
                  <c:v>165.63560000000001</c:v>
                </c:pt>
                <c:pt idx="10830">
                  <c:v>165.66210000000001</c:v>
                </c:pt>
                <c:pt idx="10831">
                  <c:v>165.68860000000001</c:v>
                </c:pt>
                <c:pt idx="10832">
                  <c:v>165.71520000000001</c:v>
                </c:pt>
                <c:pt idx="10833">
                  <c:v>165.74170000000001</c:v>
                </c:pt>
                <c:pt idx="10834">
                  <c:v>165.76820000000001</c:v>
                </c:pt>
                <c:pt idx="10835">
                  <c:v>165.79480000000001</c:v>
                </c:pt>
                <c:pt idx="10836">
                  <c:v>165.82130000000001</c:v>
                </c:pt>
                <c:pt idx="10837">
                  <c:v>165.84790000000001</c:v>
                </c:pt>
                <c:pt idx="10838">
                  <c:v>165.87440000000001</c:v>
                </c:pt>
                <c:pt idx="10839">
                  <c:v>165.90100000000001</c:v>
                </c:pt>
                <c:pt idx="10840">
                  <c:v>165.92750000000001</c:v>
                </c:pt>
                <c:pt idx="10841">
                  <c:v>165.95410000000001</c:v>
                </c:pt>
                <c:pt idx="10842">
                  <c:v>165.98060000000001</c:v>
                </c:pt>
                <c:pt idx="10843">
                  <c:v>166.00720000000001</c:v>
                </c:pt>
                <c:pt idx="10844">
                  <c:v>166.03370000000001</c:v>
                </c:pt>
                <c:pt idx="10845">
                  <c:v>166.06030000000001</c:v>
                </c:pt>
                <c:pt idx="10846">
                  <c:v>166.08690000000001</c:v>
                </c:pt>
                <c:pt idx="10847">
                  <c:v>166.11340000000001</c:v>
                </c:pt>
                <c:pt idx="10848">
                  <c:v>166.14</c:v>
                </c:pt>
                <c:pt idx="10849">
                  <c:v>166.16650000000001</c:v>
                </c:pt>
                <c:pt idx="10850">
                  <c:v>166.19309999999999</c:v>
                </c:pt>
                <c:pt idx="10851">
                  <c:v>166.21969999999999</c:v>
                </c:pt>
                <c:pt idx="10852">
                  <c:v>166.24629999999999</c:v>
                </c:pt>
                <c:pt idx="10853">
                  <c:v>166.27279999999999</c:v>
                </c:pt>
                <c:pt idx="10854">
                  <c:v>166.29939999999999</c:v>
                </c:pt>
                <c:pt idx="10855">
                  <c:v>166.32599999999999</c:v>
                </c:pt>
                <c:pt idx="10856">
                  <c:v>166.3526</c:v>
                </c:pt>
                <c:pt idx="10857">
                  <c:v>166.3792</c:v>
                </c:pt>
                <c:pt idx="10858">
                  <c:v>166.4057</c:v>
                </c:pt>
                <c:pt idx="10859">
                  <c:v>166.4323</c:v>
                </c:pt>
                <c:pt idx="10860">
                  <c:v>166.4589</c:v>
                </c:pt>
                <c:pt idx="10861">
                  <c:v>166.4855</c:v>
                </c:pt>
                <c:pt idx="10862">
                  <c:v>166.5121</c:v>
                </c:pt>
                <c:pt idx="10863">
                  <c:v>166.53870000000001</c:v>
                </c:pt>
                <c:pt idx="10864">
                  <c:v>166.56530000000001</c:v>
                </c:pt>
                <c:pt idx="10865">
                  <c:v>166.59190000000001</c:v>
                </c:pt>
                <c:pt idx="10866">
                  <c:v>166.61850000000001</c:v>
                </c:pt>
                <c:pt idx="10867">
                  <c:v>166.64510000000001</c:v>
                </c:pt>
                <c:pt idx="10868">
                  <c:v>166.67169999999999</c:v>
                </c:pt>
                <c:pt idx="10869">
                  <c:v>166.69829999999999</c:v>
                </c:pt>
                <c:pt idx="10870">
                  <c:v>166.72499999999999</c:v>
                </c:pt>
                <c:pt idx="10871">
                  <c:v>166.7516</c:v>
                </c:pt>
                <c:pt idx="10872">
                  <c:v>166.7782</c:v>
                </c:pt>
                <c:pt idx="10873">
                  <c:v>166.8048</c:v>
                </c:pt>
                <c:pt idx="10874">
                  <c:v>166.8314</c:v>
                </c:pt>
                <c:pt idx="10875">
                  <c:v>166.85810000000001</c:v>
                </c:pt>
                <c:pt idx="10876">
                  <c:v>166.88470000000001</c:v>
                </c:pt>
                <c:pt idx="10877">
                  <c:v>166.91130000000001</c:v>
                </c:pt>
                <c:pt idx="10878">
                  <c:v>166.93790000000001</c:v>
                </c:pt>
                <c:pt idx="10879">
                  <c:v>166.96459999999999</c:v>
                </c:pt>
                <c:pt idx="10880">
                  <c:v>166.99119999999999</c:v>
                </c:pt>
                <c:pt idx="10881">
                  <c:v>167.01779999999999</c:v>
                </c:pt>
                <c:pt idx="10882">
                  <c:v>167.0445</c:v>
                </c:pt>
                <c:pt idx="10883">
                  <c:v>167.0711</c:v>
                </c:pt>
                <c:pt idx="10884">
                  <c:v>167.09780000000001</c:v>
                </c:pt>
                <c:pt idx="10885">
                  <c:v>167.12440000000001</c:v>
                </c:pt>
                <c:pt idx="10886">
                  <c:v>167.15100000000001</c:v>
                </c:pt>
                <c:pt idx="10887">
                  <c:v>167.17769999999999</c:v>
                </c:pt>
                <c:pt idx="10888">
                  <c:v>167.20429999999999</c:v>
                </c:pt>
                <c:pt idx="10889">
                  <c:v>167.23099999999999</c:v>
                </c:pt>
                <c:pt idx="10890">
                  <c:v>167.2577</c:v>
                </c:pt>
                <c:pt idx="10891">
                  <c:v>167.2843</c:v>
                </c:pt>
                <c:pt idx="10892">
                  <c:v>167.31100000000001</c:v>
                </c:pt>
                <c:pt idx="10893">
                  <c:v>167.33760000000001</c:v>
                </c:pt>
                <c:pt idx="10894">
                  <c:v>167.36429999999999</c:v>
                </c:pt>
                <c:pt idx="10895">
                  <c:v>167.39099999999999</c:v>
                </c:pt>
                <c:pt idx="10896">
                  <c:v>167.41759999999999</c:v>
                </c:pt>
                <c:pt idx="10897">
                  <c:v>167.4443</c:v>
                </c:pt>
                <c:pt idx="10898">
                  <c:v>167.471</c:v>
                </c:pt>
                <c:pt idx="10899">
                  <c:v>167.49770000000001</c:v>
                </c:pt>
                <c:pt idx="10900">
                  <c:v>167.52430000000001</c:v>
                </c:pt>
                <c:pt idx="10901">
                  <c:v>167.55099999999999</c:v>
                </c:pt>
                <c:pt idx="10902">
                  <c:v>167.57769999999999</c:v>
                </c:pt>
                <c:pt idx="10903">
                  <c:v>167.6044</c:v>
                </c:pt>
                <c:pt idx="10904">
                  <c:v>167.6311</c:v>
                </c:pt>
                <c:pt idx="10905">
                  <c:v>167.65770000000001</c:v>
                </c:pt>
                <c:pt idx="10906">
                  <c:v>167.68440000000001</c:v>
                </c:pt>
                <c:pt idx="10907">
                  <c:v>167.71109999999999</c:v>
                </c:pt>
                <c:pt idx="10908">
                  <c:v>167.73779999999999</c:v>
                </c:pt>
                <c:pt idx="10909">
                  <c:v>167.7645</c:v>
                </c:pt>
                <c:pt idx="10910">
                  <c:v>167.7912</c:v>
                </c:pt>
                <c:pt idx="10911">
                  <c:v>167.81790000000001</c:v>
                </c:pt>
                <c:pt idx="10912">
                  <c:v>167.84460000000001</c:v>
                </c:pt>
                <c:pt idx="10913">
                  <c:v>167.87129999999999</c:v>
                </c:pt>
                <c:pt idx="10914">
                  <c:v>167.898</c:v>
                </c:pt>
                <c:pt idx="10915">
                  <c:v>167.9247</c:v>
                </c:pt>
                <c:pt idx="10916">
                  <c:v>167.95140000000001</c:v>
                </c:pt>
                <c:pt idx="10917">
                  <c:v>167.97810000000001</c:v>
                </c:pt>
                <c:pt idx="10918">
                  <c:v>168.00489999999999</c:v>
                </c:pt>
                <c:pt idx="10919">
                  <c:v>168.0316</c:v>
                </c:pt>
                <c:pt idx="10920">
                  <c:v>168.0583</c:v>
                </c:pt>
                <c:pt idx="10921">
                  <c:v>168.08500000000001</c:v>
                </c:pt>
                <c:pt idx="10922">
                  <c:v>168.11170000000001</c:v>
                </c:pt>
                <c:pt idx="10923">
                  <c:v>168.13849999999999</c:v>
                </c:pt>
                <c:pt idx="10924">
                  <c:v>168.1652</c:v>
                </c:pt>
                <c:pt idx="10925">
                  <c:v>168.1919</c:v>
                </c:pt>
                <c:pt idx="10926">
                  <c:v>168.21870000000001</c:v>
                </c:pt>
                <c:pt idx="10927">
                  <c:v>168.24539999999999</c:v>
                </c:pt>
                <c:pt idx="10928">
                  <c:v>168.27209999999999</c:v>
                </c:pt>
                <c:pt idx="10929">
                  <c:v>168.2989</c:v>
                </c:pt>
                <c:pt idx="10930">
                  <c:v>168.32560000000001</c:v>
                </c:pt>
                <c:pt idx="10931">
                  <c:v>168.35230000000001</c:v>
                </c:pt>
                <c:pt idx="10932">
                  <c:v>168.37909999999999</c:v>
                </c:pt>
                <c:pt idx="10933">
                  <c:v>168.4058</c:v>
                </c:pt>
                <c:pt idx="10934">
                  <c:v>168.43260000000001</c:v>
                </c:pt>
                <c:pt idx="10935">
                  <c:v>168.45930000000001</c:v>
                </c:pt>
                <c:pt idx="10936">
                  <c:v>168.48609999999999</c:v>
                </c:pt>
                <c:pt idx="10937">
                  <c:v>168.5128</c:v>
                </c:pt>
                <c:pt idx="10938">
                  <c:v>168.53960000000001</c:v>
                </c:pt>
                <c:pt idx="10939">
                  <c:v>168.56639999999999</c:v>
                </c:pt>
                <c:pt idx="10940">
                  <c:v>168.59309999999999</c:v>
                </c:pt>
                <c:pt idx="10941">
                  <c:v>168.6199</c:v>
                </c:pt>
                <c:pt idx="10942">
                  <c:v>168.64670000000001</c:v>
                </c:pt>
                <c:pt idx="10943">
                  <c:v>168.67339999999999</c:v>
                </c:pt>
                <c:pt idx="10944">
                  <c:v>168.7002</c:v>
                </c:pt>
                <c:pt idx="10945">
                  <c:v>168.727</c:v>
                </c:pt>
                <c:pt idx="10946">
                  <c:v>168.75370000000001</c:v>
                </c:pt>
                <c:pt idx="10947">
                  <c:v>168.78049999999999</c:v>
                </c:pt>
                <c:pt idx="10948">
                  <c:v>168.8073</c:v>
                </c:pt>
                <c:pt idx="10949">
                  <c:v>168.83410000000001</c:v>
                </c:pt>
                <c:pt idx="10950">
                  <c:v>168.86089999999999</c:v>
                </c:pt>
                <c:pt idx="10951">
                  <c:v>168.88759999999999</c:v>
                </c:pt>
                <c:pt idx="10952">
                  <c:v>168.9144</c:v>
                </c:pt>
                <c:pt idx="10953">
                  <c:v>168.94120000000001</c:v>
                </c:pt>
                <c:pt idx="10954">
                  <c:v>168.96799999999999</c:v>
                </c:pt>
                <c:pt idx="10955">
                  <c:v>168.9948</c:v>
                </c:pt>
                <c:pt idx="10956">
                  <c:v>169.02160000000001</c:v>
                </c:pt>
                <c:pt idx="10957">
                  <c:v>169.04839999999999</c:v>
                </c:pt>
                <c:pt idx="10958">
                  <c:v>169.0752</c:v>
                </c:pt>
                <c:pt idx="10959">
                  <c:v>169.102</c:v>
                </c:pt>
                <c:pt idx="10960">
                  <c:v>169.12880000000001</c:v>
                </c:pt>
                <c:pt idx="10961">
                  <c:v>169.15559999999999</c:v>
                </c:pt>
                <c:pt idx="10962">
                  <c:v>169.1824</c:v>
                </c:pt>
                <c:pt idx="10963">
                  <c:v>169.20920000000001</c:v>
                </c:pt>
                <c:pt idx="10964">
                  <c:v>169.23599999999999</c:v>
                </c:pt>
                <c:pt idx="10965">
                  <c:v>169.2628</c:v>
                </c:pt>
                <c:pt idx="10966">
                  <c:v>169.28970000000001</c:v>
                </c:pt>
                <c:pt idx="10967">
                  <c:v>169.31649999999999</c:v>
                </c:pt>
                <c:pt idx="10968">
                  <c:v>169.3433</c:v>
                </c:pt>
                <c:pt idx="10969">
                  <c:v>169.37010000000001</c:v>
                </c:pt>
                <c:pt idx="10970">
                  <c:v>169.39689999999999</c:v>
                </c:pt>
                <c:pt idx="10971">
                  <c:v>169.4238</c:v>
                </c:pt>
                <c:pt idx="10972">
                  <c:v>169.45060000000001</c:v>
                </c:pt>
                <c:pt idx="10973">
                  <c:v>169.47739999999999</c:v>
                </c:pt>
                <c:pt idx="10974">
                  <c:v>169.5043</c:v>
                </c:pt>
                <c:pt idx="10975">
                  <c:v>169.53110000000001</c:v>
                </c:pt>
                <c:pt idx="10976">
                  <c:v>169.55789999999999</c:v>
                </c:pt>
                <c:pt idx="10977">
                  <c:v>169.5848</c:v>
                </c:pt>
                <c:pt idx="10978">
                  <c:v>169.61160000000001</c:v>
                </c:pt>
                <c:pt idx="10979">
                  <c:v>169.63849999999999</c:v>
                </c:pt>
                <c:pt idx="10980">
                  <c:v>169.6653</c:v>
                </c:pt>
                <c:pt idx="10981">
                  <c:v>169.69220000000001</c:v>
                </c:pt>
                <c:pt idx="10982">
                  <c:v>169.71899999999999</c:v>
                </c:pt>
                <c:pt idx="10983">
                  <c:v>169.74590000000001</c:v>
                </c:pt>
                <c:pt idx="10984">
                  <c:v>169.77269999999999</c:v>
                </c:pt>
                <c:pt idx="10985">
                  <c:v>169.7996</c:v>
                </c:pt>
                <c:pt idx="10986">
                  <c:v>169.82640000000001</c:v>
                </c:pt>
                <c:pt idx="10987">
                  <c:v>169.85329999999999</c:v>
                </c:pt>
                <c:pt idx="10988">
                  <c:v>169.8802</c:v>
                </c:pt>
                <c:pt idx="10989">
                  <c:v>169.90700000000001</c:v>
                </c:pt>
                <c:pt idx="10990">
                  <c:v>169.93389999999999</c:v>
                </c:pt>
                <c:pt idx="10991">
                  <c:v>169.96080000000001</c:v>
                </c:pt>
                <c:pt idx="10992">
                  <c:v>169.98759999999999</c:v>
                </c:pt>
                <c:pt idx="10993">
                  <c:v>170.0145</c:v>
                </c:pt>
                <c:pt idx="10994">
                  <c:v>170.04140000000001</c:v>
                </c:pt>
                <c:pt idx="10995">
                  <c:v>170.06829999999999</c:v>
                </c:pt>
                <c:pt idx="10996">
                  <c:v>170.0951</c:v>
                </c:pt>
                <c:pt idx="10997">
                  <c:v>170.12200000000001</c:v>
                </c:pt>
                <c:pt idx="10998">
                  <c:v>170.1489</c:v>
                </c:pt>
                <c:pt idx="10999">
                  <c:v>170.17580000000001</c:v>
                </c:pt>
                <c:pt idx="11000">
                  <c:v>170.20269999999999</c:v>
                </c:pt>
                <c:pt idx="11001">
                  <c:v>170.2296</c:v>
                </c:pt>
                <c:pt idx="11002">
                  <c:v>170.25649999999999</c:v>
                </c:pt>
                <c:pt idx="11003">
                  <c:v>170.2834</c:v>
                </c:pt>
                <c:pt idx="11004">
                  <c:v>170.31030000000001</c:v>
                </c:pt>
                <c:pt idx="11005">
                  <c:v>170.3372</c:v>
                </c:pt>
                <c:pt idx="11006">
                  <c:v>170.36410000000001</c:v>
                </c:pt>
                <c:pt idx="11007">
                  <c:v>170.39099999999999</c:v>
                </c:pt>
                <c:pt idx="11008">
                  <c:v>170.4179</c:v>
                </c:pt>
                <c:pt idx="11009">
                  <c:v>170.44479999999999</c:v>
                </c:pt>
                <c:pt idx="11010">
                  <c:v>170.4717</c:v>
                </c:pt>
                <c:pt idx="11011">
                  <c:v>170.49860000000001</c:v>
                </c:pt>
                <c:pt idx="11012">
                  <c:v>170.52549999999999</c:v>
                </c:pt>
                <c:pt idx="11013">
                  <c:v>170.55240000000001</c:v>
                </c:pt>
                <c:pt idx="11014">
                  <c:v>170.57929999999999</c:v>
                </c:pt>
                <c:pt idx="11015">
                  <c:v>170.6063</c:v>
                </c:pt>
                <c:pt idx="11016">
                  <c:v>170.63319999999999</c:v>
                </c:pt>
                <c:pt idx="11017">
                  <c:v>170.6601</c:v>
                </c:pt>
                <c:pt idx="11018">
                  <c:v>170.68700000000001</c:v>
                </c:pt>
                <c:pt idx="11019">
                  <c:v>170.714</c:v>
                </c:pt>
                <c:pt idx="11020">
                  <c:v>170.74090000000001</c:v>
                </c:pt>
                <c:pt idx="11021">
                  <c:v>170.76779999999999</c:v>
                </c:pt>
                <c:pt idx="11022">
                  <c:v>170.79480000000001</c:v>
                </c:pt>
                <c:pt idx="11023">
                  <c:v>170.82169999999999</c:v>
                </c:pt>
                <c:pt idx="11024">
                  <c:v>170.8486</c:v>
                </c:pt>
                <c:pt idx="11025">
                  <c:v>170.87559999999999</c:v>
                </c:pt>
                <c:pt idx="11026">
                  <c:v>170.9025</c:v>
                </c:pt>
                <c:pt idx="11027">
                  <c:v>170.92949999999999</c:v>
                </c:pt>
                <c:pt idx="11028">
                  <c:v>170.9564</c:v>
                </c:pt>
                <c:pt idx="11029">
                  <c:v>170.98339999999999</c:v>
                </c:pt>
                <c:pt idx="11030">
                  <c:v>171.0103</c:v>
                </c:pt>
                <c:pt idx="11031">
                  <c:v>171.03729999999999</c:v>
                </c:pt>
                <c:pt idx="11032">
                  <c:v>171.0642</c:v>
                </c:pt>
                <c:pt idx="11033">
                  <c:v>171.09119999999999</c:v>
                </c:pt>
                <c:pt idx="11034">
                  <c:v>171.1182</c:v>
                </c:pt>
                <c:pt idx="11035">
                  <c:v>171.14510000000001</c:v>
                </c:pt>
                <c:pt idx="11036">
                  <c:v>171.1721</c:v>
                </c:pt>
                <c:pt idx="11037">
                  <c:v>171.19909999999999</c:v>
                </c:pt>
                <c:pt idx="11038">
                  <c:v>171.226</c:v>
                </c:pt>
                <c:pt idx="11039">
                  <c:v>171.25299999999999</c:v>
                </c:pt>
                <c:pt idx="11040">
                  <c:v>171.28</c:v>
                </c:pt>
                <c:pt idx="11041">
                  <c:v>171.30690000000001</c:v>
                </c:pt>
                <c:pt idx="11042">
                  <c:v>171.3339</c:v>
                </c:pt>
                <c:pt idx="11043">
                  <c:v>171.36089999999999</c:v>
                </c:pt>
                <c:pt idx="11044">
                  <c:v>171.3879</c:v>
                </c:pt>
                <c:pt idx="11045">
                  <c:v>171.41489999999999</c:v>
                </c:pt>
                <c:pt idx="11046">
                  <c:v>171.4419</c:v>
                </c:pt>
                <c:pt idx="11047">
                  <c:v>171.46889999999999</c:v>
                </c:pt>
                <c:pt idx="11048">
                  <c:v>171.4958</c:v>
                </c:pt>
                <c:pt idx="11049">
                  <c:v>171.52279999999999</c:v>
                </c:pt>
                <c:pt idx="11050">
                  <c:v>171.5498</c:v>
                </c:pt>
                <c:pt idx="11051">
                  <c:v>171.57679999999999</c:v>
                </c:pt>
                <c:pt idx="11052">
                  <c:v>171.60380000000001</c:v>
                </c:pt>
                <c:pt idx="11053">
                  <c:v>171.63079999999999</c:v>
                </c:pt>
                <c:pt idx="11054">
                  <c:v>171.65780000000001</c:v>
                </c:pt>
                <c:pt idx="11055">
                  <c:v>171.6848</c:v>
                </c:pt>
                <c:pt idx="11056">
                  <c:v>171.71180000000001</c:v>
                </c:pt>
                <c:pt idx="11057">
                  <c:v>171.7388</c:v>
                </c:pt>
                <c:pt idx="11058">
                  <c:v>171.76589999999999</c:v>
                </c:pt>
                <c:pt idx="11059">
                  <c:v>171.7929</c:v>
                </c:pt>
                <c:pt idx="11060">
                  <c:v>171.81989999999999</c:v>
                </c:pt>
                <c:pt idx="11061">
                  <c:v>171.84690000000001</c:v>
                </c:pt>
                <c:pt idx="11062">
                  <c:v>171.87389999999999</c:v>
                </c:pt>
                <c:pt idx="11063">
                  <c:v>171.90100000000001</c:v>
                </c:pt>
                <c:pt idx="11064">
                  <c:v>171.928</c:v>
                </c:pt>
                <c:pt idx="11065">
                  <c:v>171.95500000000001</c:v>
                </c:pt>
                <c:pt idx="11066">
                  <c:v>171.982</c:v>
                </c:pt>
                <c:pt idx="11067">
                  <c:v>172.00909999999999</c:v>
                </c:pt>
                <c:pt idx="11068">
                  <c:v>172.0361</c:v>
                </c:pt>
                <c:pt idx="11069">
                  <c:v>172.06309999999999</c:v>
                </c:pt>
                <c:pt idx="11070">
                  <c:v>172.09020000000001</c:v>
                </c:pt>
                <c:pt idx="11071">
                  <c:v>172.1172</c:v>
                </c:pt>
                <c:pt idx="11072">
                  <c:v>172.14429999999999</c:v>
                </c:pt>
                <c:pt idx="11073">
                  <c:v>172.1713</c:v>
                </c:pt>
                <c:pt idx="11074">
                  <c:v>172.19829999999999</c:v>
                </c:pt>
                <c:pt idx="11075">
                  <c:v>172.22540000000001</c:v>
                </c:pt>
                <c:pt idx="11076">
                  <c:v>172.25239999999999</c:v>
                </c:pt>
                <c:pt idx="11077">
                  <c:v>172.27950000000001</c:v>
                </c:pt>
                <c:pt idx="11078">
                  <c:v>172.3065</c:v>
                </c:pt>
                <c:pt idx="11079">
                  <c:v>172.33359999999999</c:v>
                </c:pt>
                <c:pt idx="11080">
                  <c:v>172.36070000000001</c:v>
                </c:pt>
                <c:pt idx="11081">
                  <c:v>172.3877</c:v>
                </c:pt>
                <c:pt idx="11082">
                  <c:v>172.41480000000001</c:v>
                </c:pt>
                <c:pt idx="11083">
                  <c:v>172.4418</c:v>
                </c:pt>
                <c:pt idx="11084">
                  <c:v>172.46889999999999</c:v>
                </c:pt>
                <c:pt idx="11085">
                  <c:v>172.49600000000001</c:v>
                </c:pt>
                <c:pt idx="11086">
                  <c:v>172.5231</c:v>
                </c:pt>
                <c:pt idx="11087">
                  <c:v>172.55009999999999</c:v>
                </c:pt>
                <c:pt idx="11088">
                  <c:v>172.5772</c:v>
                </c:pt>
                <c:pt idx="11089">
                  <c:v>172.60429999999999</c:v>
                </c:pt>
                <c:pt idx="11090">
                  <c:v>172.63140000000001</c:v>
                </c:pt>
                <c:pt idx="11091">
                  <c:v>172.6584</c:v>
                </c:pt>
                <c:pt idx="11092">
                  <c:v>172.68549999999999</c:v>
                </c:pt>
                <c:pt idx="11093">
                  <c:v>172.71260000000001</c:v>
                </c:pt>
                <c:pt idx="11094">
                  <c:v>172.7397</c:v>
                </c:pt>
                <c:pt idx="11095">
                  <c:v>172.76679999999999</c:v>
                </c:pt>
                <c:pt idx="11096">
                  <c:v>172.79390000000001</c:v>
                </c:pt>
                <c:pt idx="11097">
                  <c:v>172.821</c:v>
                </c:pt>
                <c:pt idx="11098">
                  <c:v>172.84809999999999</c:v>
                </c:pt>
                <c:pt idx="11099">
                  <c:v>172.87520000000001</c:v>
                </c:pt>
                <c:pt idx="11100">
                  <c:v>172.9023</c:v>
                </c:pt>
                <c:pt idx="11101">
                  <c:v>172.92939999999999</c:v>
                </c:pt>
                <c:pt idx="11102">
                  <c:v>172.95650000000001</c:v>
                </c:pt>
                <c:pt idx="11103">
                  <c:v>172.9836</c:v>
                </c:pt>
                <c:pt idx="11104">
                  <c:v>173.01070000000001</c:v>
                </c:pt>
                <c:pt idx="11105">
                  <c:v>173.0378</c:v>
                </c:pt>
                <c:pt idx="11106">
                  <c:v>173.06489999999999</c:v>
                </c:pt>
                <c:pt idx="11107">
                  <c:v>173.09209999999999</c:v>
                </c:pt>
                <c:pt idx="11108">
                  <c:v>173.11920000000001</c:v>
                </c:pt>
                <c:pt idx="11109">
                  <c:v>173.1463</c:v>
                </c:pt>
                <c:pt idx="11110">
                  <c:v>173.17339999999999</c:v>
                </c:pt>
                <c:pt idx="11111">
                  <c:v>173.20050000000001</c:v>
                </c:pt>
                <c:pt idx="11112">
                  <c:v>173.2277</c:v>
                </c:pt>
                <c:pt idx="11113">
                  <c:v>173.25479999999999</c:v>
                </c:pt>
                <c:pt idx="11114">
                  <c:v>173.28190000000001</c:v>
                </c:pt>
                <c:pt idx="11115">
                  <c:v>173.3091</c:v>
                </c:pt>
                <c:pt idx="11116">
                  <c:v>173.33619999999999</c:v>
                </c:pt>
                <c:pt idx="11117">
                  <c:v>173.36330000000001</c:v>
                </c:pt>
                <c:pt idx="11118">
                  <c:v>173.3905</c:v>
                </c:pt>
                <c:pt idx="11119">
                  <c:v>173.41759999999999</c:v>
                </c:pt>
                <c:pt idx="11120">
                  <c:v>173.44470000000001</c:v>
                </c:pt>
                <c:pt idx="11121">
                  <c:v>173.47190000000001</c:v>
                </c:pt>
                <c:pt idx="11122">
                  <c:v>173.499</c:v>
                </c:pt>
                <c:pt idx="11123">
                  <c:v>173.52619999999999</c:v>
                </c:pt>
                <c:pt idx="11124">
                  <c:v>173.55330000000001</c:v>
                </c:pt>
                <c:pt idx="11125">
                  <c:v>173.5805</c:v>
                </c:pt>
                <c:pt idx="11126">
                  <c:v>173.60769999999999</c:v>
                </c:pt>
                <c:pt idx="11127">
                  <c:v>173.63480000000001</c:v>
                </c:pt>
                <c:pt idx="11128">
                  <c:v>173.66200000000001</c:v>
                </c:pt>
                <c:pt idx="11129">
                  <c:v>173.6891</c:v>
                </c:pt>
                <c:pt idx="11130">
                  <c:v>173.71629999999999</c:v>
                </c:pt>
                <c:pt idx="11131">
                  <c:v>173.74350000000001</c:v>
                </c:pt>
                <c:pt idx="11132">
                  <c:v>173.7706</c:v>
                </c:pt>
                <c:pt idx="11133">
                  <c:v>173.7978</c:v>
                </c:pt>
                <c:pt idx="11134">
                  <c:v>173.82499999999999</c:v>
                </c:pt>
                <c:pt idx="11135">
                  <c:v>173.85220000000001</c:v>
                </c:pt>
                <c:pt idx="11136">
                  <c:v>173.8793</c:v>
                </c:pt>
                <c:pt idx="11137">
                  <c:v>173.90649999999999</c:v>
                </c:pt>
                <c:pt idx="11138">
                  <c:v>173.93369999999999</c:v>
                </c:pt>
                <c:pt idx="11139">
                  <c:v>173.96090000000001</c:v>
                </c:pt>
                <c:pt idx="11140">
                  <c:v>173.9881</c:v>
                </c:pt>
                <c:pt idx="11141">
                  <c:v>174.0153</c:v>
                </c:pt>
                <c:pt idx="11142">
                  <c:v>174.04239999999999</c:v>
                </c:pt>
                <c:pt idx="11143">
                  <c:v>174.06960000000001</c:v>
                </c:pt>
                <c:pt idx="11144">
                  <c:v>174.0968</c:v>
                </c:pt>
                <c:pt idx="11145">
                  <c:v>174.124</c:v>
                </c:pt>
                <c:pt idx="11146">
                  <c:v>174.15119999999999</c:v>
                </c:pt>
                <c:pt idx="11147">
                  <c:v>174.17840000000001</c:v>
                </c:pt>
                <c:pt idx="11148">
                  <c:v>174.2056</c:v>
                </c:pt>
                <c:pt idx="11149">
                  <c:v>174.2328</c:v>
                </c:pt>
                <c:pt idx="11150">
                  <c:v>174.26</c:v>
                </c:pt>
                <c:pt idx="11151">
                  <c:v>174.28729999999999</c:v>
                </c:pt>
                <c:pt idx="11152">
                  <c:v>174.31450000000001</c:v>
                </c:pt>
                <c:pt idx="11153">
                  <c:v>174.3417</c:v>
                </c:pt>
                <c:pt idx="11154">
                  <c:v>174.3689</c:v>
                </c:pt>
                <c:pt idx="11155">
                  <c:v>174.39609999999999</c:v>
                </c:pt>
                <c:pt idx="11156">
                  <c:v>174.42330000000001</c:v>
                </c:pt>
                <c:pt idx="11157">
                  <c:v>174.45060000000001</c:v>
                </c:pt>
                <c:pt idx="11158">
                  <c:v>174.4778</c:v>
                </c:pt>
                <c:pt idx="11159">
                  <c:v>174.505</c:v>
                </c:pt>
                <c:pt idx="11160">
                  <c:v>174.53219999999999</c:v>
                </c:pt>
                <c:pt idx="11161">
                  <c:v>174.55950000000001</c:v>
                </c:pt>
                <c:pt idx="11162">
                  <c:v>174.58670000000001</c:v>
                </c:pt>
                <c:pt idx="11163">
                  <c:v>174.6139</c:v>
                </c:pt>
                <c:pt idx="11164">
                  <c:v>174.6412</c:v>
                </c:pt>
                <c:pt idx="11165">
                  <c:v>174.66839999999999</c:v>
                </c:pt>
                <c:pt idx="11166">
                  <c:v>174.69560000000001</c:v>
                </c:pt>
                <c:pt idx="11167">
                  <c:v>174.72290000000001</c:v>
                </c:pt>
                <c:pt idx="11168">
                  <c:v>174.7501</c:v>
                </c:pt>
                <c:pt idx="11169">
                  <c:v>174.7774</c:v>
                </c:pt>
                <c:pt idx="11170">
                  <c:v>174.80459999999999</c:v>
                </c:pt>
                <c:pt idx="11171">
                  <c:v>174.83189999999999</c:v>
                </c:pt>
                <c:pt idx="11172">
                  <c:v>174.85910000000001</c:v>
                </c:pt>
                <c:pt idx="11173">
                  <c:v>174.88640000000001</c:v>
                </c:pt>
                <c:pt idx="11174">
                  <c:v>174.91370000000001</c:v>
                </c:pt>
                <c:pt idx="11175">
                  <c:v>174.9409</c:v>
                </c:pt>
                <c:pt idx="11176">
                  <c:v>174.9682</c:v>
                </c:pt>
                <c:pt idx="11177">
                  <c:v>174.99549999999999</c:v>
                </c:pt>
                <c:pt idx="11178">
                  <c:v>175.02269999999999</c:v>
                </c:pt>
                <c:pt idx="11179">
                  <c:v>175.05</c:v>
                </c:pt>
                <c:pt idx="11180">
                  <c:v>175.07730000000001</c:v>
                </c:pt>
                <c:pt idx="11181">
                  <c:v>175.1045</c:v>
                </c:pt>
                <c:pt idx="11182">
                  <c:v>175.1318</c:v>
                </c:pt>
                <c:pt idx="11183">
                  <c:v>175.1591</c:v>
                </c:pt>
                <c:pt idx="11184">
                  <c:v>175.18639999999999</c:v>
                </c:pt>
                <c:pt idx="11185">
                  <c:v>175.21360000000001</c:v>
                </c:pt>
                <c:pt idx="11186">
                  <c:v>175.24090000000001</c:v>
                </c:pt>
                <c:pt idx="11187">
                  <c:v>175.26820000000001</c:v>
                </c:pt>
                <c:pt idx="11188">
                  <c:v>175.2955</c:v>
                </c:pt>
                <c:pt idx="11189">
                  <c:v>175.3228</c:v>
                </c:pt>
                <c:pt idx="11190">
                  <c:v>175.3501</c:v>
                </c:pt>
                <c:pt idx="11191">
                  <c:v>175.37739999999999</c:v>
                </c:pt>
                <c:pt idx="11192">
                  <c:v>175.40469999999999</c:v>
                </c:pt>
                <c:pt idx="11193">
                  <c:v>175.43199999999999</c:v>
                </c:pt>
                <c:pt idx="11194">
                  <c:v>175.45930000000001</c:v>
                </c:pt>
                <c:pt idx="11195">
                  <c:v>175.48660000000001</c:v>
                </c:pt>
                <c:pt idx="11196">
                  <c:v>175.51390000000001</c:v>
                </c:pt>
                <c:pt idx="11197">
                  <c:v>175.5412</c:v>
                </c:pt>
                <c:pt idx="11198">
                  <c:v>175.5685</c:v>
                </c:pt>
                <c:pt idx="11199">
                  <c:v>175.5958</c:v>
                </c:pt>
                <c:pt idx="11200">
                  <c:v>175.62309999999999</c:v>
                </c:pt>
                <c:pt idx="11201">
                  <c:v>175.65039999999999</c:v>
                </c:pt>
                <c:pt idx="11202">
                  <c:v>175.67769999999999</c:v>
                </c:pt>
                <c:pt idx="11203">
                  <c:v>175.70509999999999</c:v>
                </c:pt>
                <c:pt idx="11204">
                  <c:v>175.73240000000001</c:v>
                </c:pt>
                <c:pt idx="11205">
                  <c:v>175.75970000000001</c:v>
                </c:pt>
                <c:pt idx="11206">
                  <c:v>175.78700000000001</c:v>
                </c:pt>
                <c:pt idx="11207">
                  <c:v>175.81440000000001</c:v>
                </c:pt>
                <c:pt idx="11208">
                  <c:v>175.8417</c:v>
                </c:pt>
                <c:pt idx="11209">
                  <c:v>175.869</c:v>
                </c:pt>
                <c:pt idx="11210">
                  <c:v>175.8964</c:v>
                </c:pt>
                <c:pt idx="11211">
                  <c:v>175.9237</c:v>
                </c:pt>
                <c:pt idx="11212">
                  <c:v>175.95099999999999</c:v>
                </c:pt>
                <c:pt idx="11213">
                  <c:v>175.97839999999999</c:v>
                </c:pt>
                <c:pt idx="11214">
                  <c:v>176.00569999999999</c:v>
                </c:pt>
                <c:pt idx="11215">
                  <c:v>176.03309999999999</c:v>
                </c:pt>
                <c:pt idx="11216">
                  <c:v>176.06039999999999</c:v>
                </c:pt>
                <c:pt idx="11217">
                  <c:v>176.08779999999999</c:v>
                </c:pt>
                <c:pt idx="11218">
                  <c:v>176.11510000000001</c:v>
                </c:pt>
                <c:pt idx="11219">
                  <c:v>176.14250000000001</c:v>
                </c:pt>
                <c:pt idx="11220">
                  <c:v>176.16980000000001</c:v>
                </c:pt>
                <c:pt idx="11221">
                  <c:v>176.19720000000001</c:v>
                </c:pt>
                <c:pt idx="11222">
                  <c:v>176.22450000000001</c:v>
                </c:pt>
                <c:pt idx="11223">
                  <c:v>176.25190000000001</c:v>
                </c:pt>
                <c:pt idx="11224">
                  <c:v>176.27930000000001</c:v>
                </c:pt>
                <c:pt idx="11225">
                  <c:v>176.30670000000001</c:v>
                </c:pt>
                <c:pt idx="11226">
                  <c:v>176.334</c:v>
                </c:pt>
                <c:pt idx="11227">
                  <c:v>176.3614</c:v>
                </c:pt>
                <c:pt idx="11228">
                  <c:v>176.3888</c:v>
                </c:pt>
                <c:pt idx="11229">
                  <c:v>176.4161</c:v>
                </c:pt>
                <c:pt idx="11230">
                  <c:v>176.4435</c:v>
                </c:pt>
                <c:pt idx="11231">
                  <c:v>176.4709</c:v>
                </c:pt>
                <c:pt idx="11232">
                  <c:v>176.4983</c:v>
                </c:pt>
                <c:pt idx="11233">
                  <c:v>176.5257</c:v>
                </c:pt>
                <c:pt idx="11234">
                  <c:v>176.553</c:v>
                </c:pt>
                <c:pt idx="11235">
                  <c:v>176.5804</c:v>
                </c:pt>
                <c:pt idx="11236">
                  <c:v>176.6078</c:v>
                </c:pt>
                <c:pt idx="11237">
                  <c:v>176.6352</c:v>
                </c:pt>
                <c:pt idx="11238">
                  <c:v>176.6626</c:v>
                </c:pt>
                <c:pt idx="11239">
                  <c:v>176.69</c:v>
                </c:pt>
                <c:pt idx="11240">
                  <c:v>176.7174</c:v>
                </c:pt>
                <c:pt idx="11241">
                  <c:v>176.7448</c:v>
                </c:pt>
                <c:pt idx="11242">
                  <c:v>176.7722</c:v>
                </c:pt>
                <c:pt idx="11243">
                  <c:v>176.7996</c:v>
                </c:pt>
                <c:pt idx="11244">
                  <c:v>176.827</c:v>
                </c:pt>
                <c:pt idx="11245">
                  <c:v>176.8544</c:v>
                </c:pt>
                <c:pt idx="11246">
                  <c:v>176.8818</c:v>
                </c:pt>
                <c:pt idx="11247">
                  <c:v>176.9093</c:v>
                </c:pt>
                <c:pt idx="11248">
                  <c:v>176.9367</c:v>
                </c:pt>
                <c:pt idx="11249">
                  <c:v>176.9641</c:v>
                </c:pt>
                <c:pt idx="11250">
                  <c:v>176.9915</c:v>
                </c:pt>
                <c:pt idx="11251">
                  <c:v>177.0189</c:v>
                </c:pt>
                <c:pt idx="11252">
                  <c:v>177.04640000000001</c:v>
                </c:pt>
                <c:pt idx="11253">
                  <c:v>177.07380000000001</c:v>
                </c:pt>
                <c:pt idx="11254">
                  <c:v>177.10120000000001</c:v>
                </c:pt>
                <c:pt idx="11255">
                  <c:v>177.12860000000001</c:v>
                </c:pt>
                <c:pt idx="11256">
                  <c:v>177.15610000000001</c:v>
                </c:pt>
                <c:pt idx="11257">
                  <c:v>177.18350000000001</c:v>
                </c:pt>
                <c:pt idx="11258">
                  <c:v>177.21090000000001</c:v>
                </c:pt>
                <c:pt idx="11259">
                  <c:v>177.23840000000001</c:v>
                </c:pt>
                <c:pt idx="11260">
                  <c:v>177.26580000000001</c:v>
                </c:pt>
                <c:pt idx="11261">
                  <c:v>177.29329999999999</c:v>
                </c:pt>
                <c:pt idx="11262">
                  <c:v>177.32069999999999</c:v>
                </c:pt>
                <c:pt idx="11263">
                  <c:v>177.34819999999999</c:v>
                </c:pt>
                <c:pt idx="11264">
                  <c:v>177.37559999999999</c:v>
                </c:pt>
                <c:pt idx="11265">
                  <c:v>177.40309999999999</c:v>
                </c:pt>
                <c:pt idx="11266">
                  <c:v>177.43049999999999</c:v>
                </c:pt>
                <c:pt idx="11267">
                  <c:v>177.458</c:v>
                </c:pt>
                <c:pt idx="11268">
                  <c:v>177.4854</c:v>
                </c:pt>
                <c:pt idx="11269">
                  <c:v>177.5129</c:v>
                </c:pt>
                <c:pt idx="11270">
                  <c:v>177.5403</c:v>
                </c:pt>
                <c:pt idx="11271">
                  <c:v>177.56780000000001</c:v>
                </c:pt>
                <c:pt idx="11272">
                  <c:v>177.59530000000001</c:v>
                </c:pt>
                <c:pt idx="11273">
                  <c:v>177.62270000000001</c:v>
                </c:pt>
                <c:pt idx="11274">
                  <c:v>177.65020000000001</c:v>
                </c:pt>
                <c:pt idx="11275">
                  <c:v>177.67769999999999</c:v>
                </c:pt>
                <c:pt idx="11276">
                  <c:v>177.70519999999999</c:v>
                </c:pt>
                <c:pt idx="11277">
                  <c:v>177.73259999999999</c:v>
                </c:pt>
                <c:pt idx="11278">
                  <c:v>177.76009999999999</c:v>
                </c:pt>
                <c:pt idx="11279">
                  <c:v>177.7876</c:v>
                </c:pt>
                <c:pt idx="11280">
                  <c:v>177.8151</c:v>
                </c:pt>
                <c:pt idx="11281">
                  <c:v>177.8426</c:v>
                </c:pt>
                <c:pt idx="11282">
                  <c:v>177.87010000000001</c:v>
                </c:pt>
                <c:pt idx="11283">
                  <c:v>177.89760000000001</c:v>
                </c:pt>
                <c:pt idx="11284">
                  <c:v>177.92500000000001</c:v>
                </c:pt>
                <c:pt idx="11285">
                  <c:v>177.95249999999999</c:v>
                </c:pt>
                <c:pt idx="11286">
                  <c:v>177.98</c:v>
                </c:pt>
                <c:pt idx="11287">
                  <c:v>178.00749999999999</c:v>
                </c:pt>
                <c:pt idx="11288">
                  <c:v>178.035</c:v>
                </c:pt>
                <c:pt idx="11289">
                  <c:v>178.0625</c:v>
                </c:pt>
                <c:pt idx="11290">
                  <c:v>178.09</c:v>
                </c:pt>
                <c:pt idx="11291">
                  <c:v>178.11750000000001</c:v>
                </c:pt>
                <c:pt idx="11292">
                  <c:v>178.14510000000001</c:v>
                </c:pt>
                <c:pt idx="11293">
                  <c:v>178.17259999999999</c:v>
                </c:pt>
                <c:pt idx="11294">
                  <c:v>178.20009999999999</c:v>
                </c:pt>
                <c:pt idx="11295">
                  <c:v>178.2276</c:v>
                </c:pt>
                <c:pt idx="11296">
                  <c:v>178.2551</c:v>
                </c:pt>
                <c:pt idx="11297">
                  <c:v>178.2826</c:v>
                </c:pt>
                <c:pt idx="11298">
                  <c:v>178.31020000000001</c:v>
                </c:pt>
                <c:pt idx="11299">
                  <c:v>178.33770000000001</c:v>
                </c:pt>
                <c:pt idx="11300">
                  <c:v>178.36519999999999</c:v>
                </c:pt>
                <c:pt idx="11301">
                  <c:v>178.39269999999999</c:v>
                </c:pt>
                <c:pt idx="11302">
                  <c:v>178.4203</c:v>
                </c:pt>
                <c:pt idx="11303">
                  <c:v>178.4478</c:v>
                </c:pt>
                <c:pt idx="11304">
                  <c:v>178.4753</c:v>
                </c:pt>
                <c:pt idx="11305">
                  <c:v>178.50290000000001</c:v>
                </c:pt>
                <c:pt idx="11306">
                  <c:v>178.53039999999999</c:v>
                </c:pt>
                <c:pt idx="11307">
                  <c:v>178.55789999999999</c:v>
                </c:pt>
                <c:pt idx="11308">
                  <c:v>178.5855</c:v>
                </c:pt>
                <c:pt idx="11309">
                  <c:v>178.613</c:v>
                </c:pt>
                <c:pt idx="11310">
                  <c:v>178.64060000000001</c:v>
                </c:pt>
                <c:pt idx="11311">
                  <c:v>178.66810000000001</c:v>
                </c:pt>
                <c:pt idx="11312">
                  <c:v>178.69569999999999</c:v>
                </c:pt>
                <c:pt idx="11313">
                  <c:v>178.72319999999999</c:v>
                </c:pt>
                <c:pt idx="11314">
                  <c:v>178.7508</c:v>
                </c:pt>
                <c:pt idx="11315">
                  <c:v>178.7783</c:v>
                </c:pt>
                <c:pt idx="11316">
                  <c:v>178.80590000000001</c:v>
                </c:pt>
                <c:pt idx="11317">
                  <c:v>178.83349999999999</c:v>
                </c:pt>
                <c:pt idx="11318">
                  <c:v>178.86099999999999</c:v>
                </c:pt>
                <c:pt idx="11319">
                  <c:v>178.8886</c:v>
                </c:pt>
                <c:pt idx="11320">
                  <c:v>178.9162</c:v>
                </c:pt>
                <c:pt idx="11321">
                  <c:v>178.94370000000001</c:v>
                </c:pt>
                <c:pt idx="11322">
                  <c:v>178.97130000000001</c:v>
                </c:pt>
                <c:pt idx="11323">
                  <c:v>178.99889999999999</c:v>
                </c:pt>
                <c:pt idx="11324">
                  <c:v>179.0265</c:v>
                </c:pt>
                <c:pt idx="11325">
                  <c:v>179.054</c:v>
                </c:pt>
                <c:pt idx="11326">
                  <c:v>179.08160000000001</c:v>
                </c:pt>
                <c:pt idx="11327">
                  <c:v>179.10919999999999</c:v>
                </c:pt>
                <c:pt idx="11328">
                  <c:v>179.13679999999999</c:v>
                </c:pt>
                <c:pt idx="11329">
                  <c:v>179.1644</c:v>
                </c:pt>
                <c:pt idx="11330">
                  <c:v>179.19200000000001</c:v>
                </c:pt>
                <c:pt idx="11331">
                  <c:v>179.21960000000001</c:v>
                </c:pt>
                <c:pt idx="11332">
                  <c:v>179.24709999999999</c:v>
                </c:pt>
                <c:pt idx="11333">
                  <c:v>179.2747</c:v>
                </c:pt>
                <c:pt idx="11334">
                  <c:v>179.3023</c:v>
                </c:pt>
                <c:pt idx="11335">
                  <c:v>179.32990000000001</c:v>
                </c:pt>
                <c:pt idx="11336">
                  <c:v>179.35749999999999</c:v>
                </c:pt>
                <c:pt idx="11337">
                  <c:v>179.38509999999999</c:v>
                </c:pt>
                <c:pt idx="11338">
                  <c:v>179.4128</c:v>
                </c:pt>
                <c:pt idx="11339">
                  <c:v>179.44040000000001</c:v>
                </c:pt>
                <c:pt idx="11340">
                  <c:v>179.46799999999999</c:v>
                </c:pt>
                <c:pt idx="11341">
                  <c:v>179.4956</c:v>
                </c:pt>
                <c:pt idx="11342">
                  <c:v>179.5232</c:v>
                </c:pt>
                <c:pt idx="11343">
                  <c:v>179.55080000000001</c:v>
                </c:pt>
                <c:pt idx="11344">
                  <c:v>179.57839999999999</c:v>
                </c:pt>
                <c:pt idx="11345">
                  <c:v>179.6061</c:v>
                </c:pt>
                <c:pt idx="11346">
                  <c:v>179.6337</c:v>
                </c:pt>
                <c:pt idx="11347">
                  <c:v>179.66130000000001</c:v>
                </c:pt>
                <c:pt idx="11348">
                  <c:v>179.68889999999999</c:v>
                </c:pt>
                <c:pt idx="11349">
                  <c:v>179.7166</c:v>
                </c:pt>
                <c:pt idx="11350">
                  <c:v>179.74420000000001</c:v>
                </c:pt>
                <c:pt idx="11351">
                  <c:v>179.77180000000001</c:v>
                </c:pt>
                <c:pt idx="11352">
                  <c:v>179.79949999999999</c:v>
                </c:pt>
                <c:pt idx="11353">
                  <c:v>179.8271</c:v>
                </c:pt>
                <c:pt idx="11354">
                  <c:v>179.85480000000001</c:v>
                </c:pt>
                <c:pt idx="11355">
                  <c:v>179.88239999999999</c:v>
                </c:pt>
                <c:pt idx="11356">
                  <c:v>179.91</c:v>
                </c:pt>
                <c:pt idx="11357">
                  <c:v>179.93770000000001</c:v>
                </c:pt>
                <c:pt idx="11358">
                  <c:v>179.96530000000001</c:v>
                </c:pt>
                <c:pt idx="11359">
                  <c:v>179.99299999999999</c:v>
                </c:pt>
                <c:pt idx="11360">
                  <c:v>180.0206</c:v>
                </c:pt>
                <c:pt idx="11361">
                  <c:v>180.04830000000001</c:v>
                </c:pt>
                <c:pt idx="11362">
                  <c:v>180.07599999999999</c:v>
                </c:pt>
                <c:pt idx="11363">
                  <c:v>180.1036</c:v>
                </c:pt>
                <c:pt idx="11364">
                  <c:v>180.13130000000001</c:v>
                </c:pt>
                <c:pt idx="11365">
                  <c:v>180.15889999999999</c:v>
                </c:pt>
                <c:pt idx="11366">
                  <c:v>180.1866</c:v>
                </c:pt>
                <c:pt idx="11367">
                  <c:v>180.21430000000001</c:v>
                </c:pt>
                <c:pt idx="11368">
                  <c:v>180.24189999999999</c:v>
                </c:pt>
                <c:pt idx="11369">
                  <c:v>180.2696</c:v>
                </c:pt>
                <c:pt idx="11370">
                  <c:v>180.29730000000001</c:v>
                </c:pt>
                <c:pt idx="11371">
                  <c:v>180.32499999999999</c:v>
                </c:pt>
                <c:pt idx="11372">
                  <c:v>180.3526</c:v>
                </c:pt>
                <c:pt idx="11373">
                  <c:v>180.38030000000001</c:v>
                </c:pt>
                <c:pt idx="11374">
                  <c:v>180.40799999999999</c:v>
                </c:pt>
                <c:pt idx="11375">
                  <c:v>180.4357</c:v>
                </c:pt>
                <c:pt idx="11376">
                  <c:v>180.46340000000001</c:v>
                </c:pt>
                <c:pt idx="11377">
                  <c:v>180.49109999999999</c:v>
                </c:pt>
                <c:pt idx="11378">
                  <c:v>180.5188</c:v>
                </c:pt>
                <c:pt idx="11379">
                  <c:v>180.54650000000001</c:v>
                </c:pt>
                <c:pt idx="11380">
                  <c:v>180.57419999999999</c:v>
                </c:pt>
                <c:pt idx="11381">
                  <c:v>180.6019</c:v>
                </c:pt>
                <c:pt idx="11382">
                  <c:v>180.62950000000001</c:v>
                </c:pt>
                <c:pt idx="11383">
                  <c:v>180.65729999999999</c:v>
                </c:pt>
                <c:pt idx="11384">
                  <c:v>180.685</c:v>
                </c:pt>
                <c:pt idx="11385">
                  <c:v>180.71270000000001</c:v>
                </c:pt>
                <c:pt idx="11386">
                  <c:v>180.74039999999999</c:v>
                </c:pt>
                <c:pt idx="11387">
                  <c:v>180.7681</c:v>
                </c:pt>
                <c:pt idx="11388">
                  <c:v>180.79580000000001</c:v>
                </c:pt>
                <c:pt idx="11389">
                  <c:v>180.8235</c:v>
                </c:pt>
                <c:pt idx="11390">
                  <c:v>180.85120000000001</c:v>
                </c:pt>
                <c:pt idx="11391">
                  <c:v>180.87899999999999</c:v>
                </c:pt>
                <c:pt idx="11392">
                  <c:v>180.9067</c:v>
                </c:pt>
                <c:pt idx="11393">
                  <c:v>180.93440000000001</c:v>
                </c:pt>
                <c:pt idx="11394">
                  <c:v>180.96209999999999</c:v>
                </c:pt>
                <c:pt idx="11395">
                  <c:v>180.98990000000001</c:v>
                </c:pt>
                <c:pt idx="11396">
                  <c:v>181.01759999999999</c:v>
                </c:pt>
                <c:pt idx="11397">
                  <c:v>181.0453</c:v>
                </c:pt>
                <c:pt idx="11398">
                  <c:v>181.07300000000001</c:v>
                </c:pt>
                <c:pt idx="11399">
                  <c:v>181.10079999999999</c:v>
                </c:pt>
                <c:pt idx="11400">
                  <c:v>181.1285</c:v>
                </c:pt>
                <c:pt idx="11401">
                  <c:v>181.15629999999999</c:v>
                </c:pt>
                <c:pt idx="11402">
                  <c:v>181.184</c:v>
                </c:pt>
                <c:pt idx="11403">
                  <c:v>181.21170000000001</c:v>
                </c:pt>
                <c:pt idx="11404">
                  <c:v>181.23949999999999</c:v>
                </c:pt>
                <c:pt idx="11405">
                  <c:v>181.2672</c:v>
                </c:pt>
                <c:pt idx="11406">
                  <c:v>181.29499999999999</c:v>
                </c:pt>
                <c:pt idx="11407">
                  <c:v>181.3228</c:v>
                </c:pt>
                <c:pt idx="11408">
                  <c:v>181.35050000000001</c:v>
                </c:pt>
                <c:pt idx="11409">
                  <c:v>181.3783</c:v>
                </c:pt>
                <c:pt idx="11410">
                  <c:v>181.40600000000001</c:v>
                </c:pt>
                <c:pt idx="11411">
                  <c:v>181.43379999999999</c:v>
                </c:pt>
                <c:pt idx="11412">
                  <c:v>181.4615</c:v>
                </c:pt>
                <c:pt idx="11413">
                  <c:v>181.48929999999999</c:v>
                </c:pt>
                <c:pt idx="11414">
                  <c:v>181.5171</c:v>
                </c:pt>
                <c:pt idx="11415">
                  <c:v>181.54480000000001</c:v>
                </c:pt>
                <c:pt idx="11416">
                  <c:v>181.57259999999999</c:v>
                </c:pt>
                <c:pt idx="11417">
                  <c:v>181.60040000000001</c:v>
                </c:pt>
                <c:pt idx="11418">
                  <c:v>181.62819999999999</c:v>
                </c:pt>
                <c:pt idx="11419">
                  <c:v>181.6559</c:v>
                </c:pt>
                <c:pt idx="11420">
                  <c:v>181.68369999999999</c:v>
                </c:pt>
                <c:pt idx="11421">
                  <c:v>181.7115</c:v>
                </c:pt>
                <c:pt idx="11422">
                  <c:v>181.73929999999999</c:v>
                </c:pt>
                <c:pt idx="11423">
                  <c:v>181.7671</c:v>
                </c:pt>
                <c:pt idx="11424">
                  <c:v>181.79490000000001</c:v>
                </c:pt>
                <c:pt idx="11425">
                  <c:v>181.8227</c:v>
                </c:pt>
                <c:pt idx="11426">
                  <c:v>181.85050000000001</c:v>
                </c:pt>
                <c:pt idx="11427">
                  <c:v>181.8783</c:v>
                </c:pt>
                <c:pt idx="11428">
                  <c:v>181.90610000000001</c:v>
                </c:pt>
                <c:pt idx="11429">
                  <c:v>181.93389999999999</c:v>
                </c:pt>
                <c:pt idx="11430">
                  <c:v>181.96170000000001</c:v>
                </c:pt>
                <c:pt idx="11431">
                  <c:v>181.98949999999999</c:v>
                </c:pt>
                <c:pt idx="11432">
                  <c:v>182.01730000000001</c:v>
                </c:pt>
                <c:pt idx="11433">
                  <c:v>182.04509999999999</c:v>
                </c:pt>
                <c:pt idx="11434">
                  <c:v>182.0729</c:v>
                </c:pt>
                <c:pt idx="11435">
                  <c:v>182.10069999999999</c:v>
                </c:pt>
                <c:pt idx="11436">
                  <c:v>182.1285</c:v>
                </c:pt>
                <c:pt idx="11437">
                  <c:v>182.15629999999999</c:v>
                </c:pt>
                <c:pt idx="11438">
                  <c:v>182.1842</c:v>
                </c:pt>
                <c:pt idx="11439">
                  <c:v>182.21199999999999</c:v>
                </c:pt>
                <c:pt idx="11440">
                  <c:v>182.2398</c:v>
                </c:pt>
                <c:pt idx="11441">
                  <c:v>182.26759999999999</c:v>
                </c:pt>
                <c:pt idx="11442">
                  <c:v>182.2955</c:v>
                </c:pt>
                <c:pt idx="11443">
                  <c:v>182.32329999999999</c:v>
                </c:pt>
                <c:pt idx="11444">
                  <c:v>182.3511</c:v>
                </c:pt>
                <c:pt idx="11445">
                  <c:v>182.37889999999999</c:v>
                </c:pt>
                <c:pt idx="11446">
                  <c:v>182.4068</c:v>
                </c:pt>
                <c:pt idx="11447">
                  <c:v>182.43459999999999</c:v>
                </c:pt>
                <c:pt idx="11448">
                  <c:v>182.46250000000001</c:v>
                </c:pt>
                <c:pt idx="11449">
                  <c:v>182.49029999999999</c:v>
                </c:pt>
                <c:pt idx="11450">
                  <c:v>182.5181</c:v>
                </c:pt>
                <c:pt idx="11451">
                  <c:v>182.54599999999999</c:v>
                </c:pt>
                <c:pt idx="11452">
                  <c:v>182.57380000000001</c:v>
                </c:pt>
                <c:pt idx="11453">
                  <c:v>182.60169999999999</c:v>
                </c:pt>
                <c:pt idx="11454">
                  <c:v>182.62950000000001</c:v>
                </c:pt>
                <c:pt idx="11455">
                  <c:v>182.6574</c:v>
                </c:pt>
                <c:pt idx="11456">
                  <c:v>182.68530000000001</c:v>
                </c:pt>
                <c:pt idx="11457">
                  <c:v>182.7131</c:v>
                </c:pt>
                <c:pt idx="11458">
                  <c:v>182.74100000000001</c:v>
                </c:pt>
                <c:pt idx="11459">
                  <c:v>182.7688</c:v>
                </c:pt>
                <c:pt idx="11460">
                  <c:v>182.79669999999999</c:v>
                </c:pt>
                <c:pt idx="11461">
                  <c:v>182.8246</c:v>
                </c:pt>
                <c:pt idx="11462">
                  <c:v>182.85239999999999</c:v>
                </c:pt>
                <c:pt idx="11463">
                  <c:v>182.88030000000001</c:v>
                </c:pt>
                <c:pt idx="11464">
                  <c:v>182.90819999999999</c:v>
                </c:pt>
                <c:pt idx="11465">
                  <c:v>182.93610000000001</c:v>
                </c:pt>
                <c:pt idx="11466">
                  <c:v>182.9639</c:v>
                </c:pt>
                <c:pt idx="11467">
                  <c:v>182.99180000000001</c:v>
                </c:pt>
                <c:pt idx="11468">
                  <c:v>183.0197</c:v>
                </c:pt>
                <c:pt idx="11469">
                  <c:v>183.04759999999999</c:v>
                </c:pt>
                <c:pt idx="11470">
                  <c:v>183.07550000000001</c:v>
                </c:pt>
                <c:pt idx="11471">
                  <c:v>183.10339999999999</c:v>
                </c:pt>
                <c:pt idx="11472">
                  <c:v>183.13130000000001</c:v>
                </c:pt>
                <c:pt idx="11473">
                  <c:v>183.1591</c:v>
                </c:pt>
                <c:pt idx="11474">
                  <c:v>183.18709999999999</c:v>
                </c:pt>
                <c:pt idx="11475">
                  <c:v>183.215</c:v>
                </c:pt>
                <c:pt idx="11476">
                  <c:v>183.24279999999999</c:v>
                </c:pt>
                <c:pt idx="11477">
                  <c:v>183.27080000000001</c:v>
                </c:pt>
                <c:pt idx="11478">
                  <c:v>183.2987</c:v>
                </c:pt>
                <c:pt idx="11479">
                  <c:v>183.32660000000001</c:v>
                </c:pt>
                <c:pt idx="11480">
                  <c:v>183.3545</c:v>
                </c:pt>
                <c:pt idx="11481">
                  <c:v>183.38239999999999</c:v>
                </c:pt>
                <c:pt idx="11482">
                  <c:v>183.41030000000001</c:v>
                </c:pt>
                <c:pt idx="11483">
                  <c:v>183.43819999999999</c:v>
                </c:pt>
                <c:pt idx="11484">
                  <c:v>183.46610000000001</c:v>
                </c:pt>
                <c:pt idx="11485">
                  <c:v>183.494</c:v>
                </c:pt>
                <c:pt idx="11486">
                  <c:v>183.52199999999999</c:v>
                </c:pt>
                <c:pt idx="11487">
                  <c:v>183.54990000000001</c:v>
                </c:pt>
                <c:pt idx="11488">
                  <c:v>183.5778</c:v>
                </c:pt>
                <c:pt idx="11489">
                  <c:v>183.60570000000001</c:v>
                </c:pt>
                <c:pt idx="11490">
                  <c:v>183.6337</c:v>
                </c:pt>
                <c:pt idx="11491">
                  <c:v>183.66159999999999</c:v>
                </c:pt>
                <c:pt idx="11492">
                  <c:v>183.68950000000001</c:v>
                </c:pt>
                <c:pt idx="11493">
                  <c:v>183.7175</c:v>
                </c:pt>
                <c:pt idx="11494">
                  <c:v>183.74539999999999</c:v>
                </c:pt>
                <c:pt idx="11495">
                  <c:v>183.77330000000001</c:v>
                </c:pt>
                <c:pt idx="11496">
                  <c:v>183.8013</c:v>
                </c:pt>
                <c:pt idx="11497">
                  <c:v>183.82919999999999</c:v>
                </c:pt>
                <c:pt idx="11498">
                  <c:v>183.85720000000001</c:v>
                </c:pt>
                <c:pt idx="11499">
                  <c:v>183.88509999999999</c:v>
                </c:pt>
                <c:pt idx="11500">
                  <c:v>183.91309999999999</c:v>
                </c:pt>
                <c:pt idx="11501">
                  <c:v>183.941</c:v>
                </c:pt>
                <c:pt idx="11502">
                  <c:v>183.96899999999999</c:v>
                </c:pt>
                <c:pt idx="11503">
                  <c:v>183.99690000000001</c:v>
                </c:pt>
                <c:pt idx="11504">
                  <c:v>184.0249</c:v>
                </c:pt>
                <c:pt idx="11505">
                  <c:v>184.05289999999999</c:v>
                </c:pt>
                <c:pt idx="11506">
                  <c:v>184.08080000000001</c:v>
                </c:pt>
                <c:pt idx="11507">
                  <c:v>184.1088</c:v>
                </c:pt>
                <c:pt idx="11508">
                  <c:v>184.13679999999999</c:v>
                </c:pt>
                <c:pt idx="11509">
                  <c:v>184.16470000000001</c:v>
                </c:pt>
                <c:pt idx="11510">
                  <c:v>184.1927</c:v>
                </c:pt>
                <c:pt idx="11511">
                  <c:v>184.22069999999999</c:v>
                </c:pt>
                <c:pt idx="11512">
                  <c:v>184.24870000000001</c:v>
                </c:pt>
                <c:pt idx="11513">
                  <c:v>184.2766</c:v>
                </c:pt>
                <c:pt idx="11514">
                  <c:v>184.30459999999999</c:v>
                </c:pt>
                <c:pt idx="11515">
                  <c:v>184.33260000000001</c:v>
                </c:pt>
                <c:pt idx="11516">
                  <c:v>184.36060000000001</c:v>
                </c:pt>
                <c:pt idx="11517">
                  <c:v>184.3886</c:v>
                </c:pt>
                <c:pt idx="11518">
                  <c:v>184.41659999999999</c:v>
                </c:pt>
                <c:pt idx="11519">
                  <c:v>184.44450000000001</c:v>
                </c:pt>
                <c:pt idx="11520">
                  <c:v>184.4725</c:v>
                </c:pt>
                <c:pt idx="11521">
                  <c:v>184.50049999999999</c:v>
                </c:pt>
                <c:pt idx="11522">
                  <c:v>184.52850000000001</c:v>
                </c:pt>
                <c:pt idx="11523">
                  <c:v>184.5565</c:v>
                </c:pt>
                <c:pt idx="11524">
                  <c:v>184.58449999999999</c:v>
                </c:pt>
                <c:pt idx="11525">
                  <c:v>184.61250000000001</c:v>
                </c:pt>
                <c:pt idx="11526">
                  <c:v>184.6405</c:v>
                </c:pt>
                <c:pt idx="11527">
                  <c:v>184.66849999999999</c:v>
                </c:pt>
                <c:pt idx="11528">
                  <c:v>184.69659999999999</c:v>
                </c:pt>
                <c:pt idx="11529">
                  <c:v>184.72460000000001</c:v>
                </c:pt>
                <c:pt idx="11530">
                  <c:v>184.7526</c:v>
                </c:pt>
                <c:pt idx="11531">
                  <c:v>184.78059999999999</c:v>
                </c:pt>
                <c:pt idx="11532">
                  <c:v>184.80860000000001</c:v>
                </c:pt>
                <c:pt idx="11533">
                  <c:v>184.83670000000001</c:v>
                </c:pt>
                <c:pt idx="11534">
                  <c:v>184.8647</c:v>
                </c:pt>
                <c:pt idx="11535">
                  <c:v>184.89269999999999</c:v>
                </c:pt>
                <c:pt idx="11536">
                  <c:v>184.92070000000001</c:v>
                </c:pt>
                <c:pt idx="11537">
                  <c:v>184.9487</c:v>
                </c:pt>
                <c:pt idx="11538">
                  <c:v>184.9768</c:v>
                </c:pt>
                <c:pt idx="11539">
                  <c:v>185.00479999999999</c:v>
                </c:pt>
                <c:pt idx="11540">
                  <c:v>185.03290000000001</c:v>
                </c:pt>
                <c:pt idx="11541">
                  <c:v>185.0609</c:v>
                </c:pt>
                <c:pt idx="11542">
                  <c:v>185.0889</c:v>
                </c:pt>
                <c:pt idx="11543">
                  <c:v>185.11699999999999</c:v>
                </c:pt>
                <c:pt idx="11544">
                  <c:v>185.14500000000001</c:v>
                </c:pt>
                <c:pt idx="11545">
                  <c:v>185.17310000000001</c:v>
                </c:pt>
                <c:pt idx="11546">
                  <c:v>185.2011</c:v>
                </c:pt>
                <c:pt idx="11547">
                  <c:v>185.22919999999999</c:v>
                </c:pt>
                <c:pt idx="11548">
                  <c:v>185.25720000000001</c:v>
                </c:pt>
                <c:pt idx="11549">
                  <c:v>185.28530000000001</c:v>
                </c:pt>
                <c:pt idx="11550">
                  <c:v>185.3133</c:v>
                </c:pt>
                <c:pt idx="11551">
                  <c:v>185.34139999999999</c:v>
                </c:pt>
                <c:pt idx="11552">
                  <c:v>185.36940000000001</c:v>
                </c:pt>
                <c:pt idx="11553">
                  <c:v>185.39750000000001</c:v>
                </c:pt>
                <c:pt idx="11554">
                  <c:v>185.4256</c:v>
                </c:pt>
                <c:pt idx="11555">
                  <c:v>185.45359999999999</c:v>
                </c:pt>
                <c:pt idx="11556">
                  <c:v>185.48169999999999</c:v>
                </c:pt>
                <c:pt idx="11557">
                  <c:v>185.50980000000001</c:v>
                </c:pt>
                <c:pt idx="11558">
                  <c:v>185.53790000000001</c:v>
                </c:pt>
                <c:pt idx="11559">
                  <c:v>185.5659</c:v>
                </c:pt>
                <c:pt idx="11560">
                  <c:v>185.59399999999999</c:v>
                </c:pt>
                <c:pt idx="11561">
                  <c:v>185.62209999999999</c:v>
                </c:pt>
                <c:pt idx="11562">
                  <c:v>185.65020000000001</c:v>
                </c:pt>
                <c:pt idx="11563">
                  <c:v>185.67830000000001</c:v>
                </c:pt>
                <c:pt idx="11564">
                  <c:v>185.7063</c:v>
                </c:pt>
                <c:pt idx="11565">
                  <c:v>185.73439999999999</c:v>
                </c:pt>
                <c:pt idx="11566">
                  <c:v>185.76249999999999</c:v>
                </c:pt>
                <c:pt idx="11567">
                  <c:v>185.79060000000001</c:v>
                </c:pt>
                <c:pt idx="11568">
                  <c:v>185.81870000000001</c:v>
                </c:pt>
                <c:pt idx="11569">
                  <c:v>185.8468</c:v>
                </c:pt>
                <c:pt idx="11570">
                  <c:v>185.8749</c:v>
                </c:pt>
                <c:pt idx="11571">
                  <c:v>185.90299999999999</c:v>
                </c:pt>
                <c:pt idx="11572">
                  <c:v>185.93109999999999</c:v>
                </c:pt>
                <c:pt idx="11573">
                  <c:v>185.95920000000001</c:v>
                </c:pt>
                <c:pt idx="11574">
                  <c:v>185.9873</c:v>
                </c:pt>
                <c:pt idx="11575">
                  <c:v>186.0154</c:v>
                </c:pt>
                <c:pt idx="11576">
                  <c:v>186.04349999999999</c:v>
                </c:pt>
                <c:pt idx="11577">
                  <c:v>186.07169999999999</c:v>
                </c:pt>
                <c:pt idx="11578">
                  <c:v>186.09979999999999</c:v>
                </c:pt>
                <c:pt idx="11579">
                  <c:v>186.12790000000001</c:v>
                </c:pt>
                <c:pt idx="11580">
                  <c:v>186.15600000000001</c:v>
                </c:pt>
                <c:pt idx="11581">
                  <c:v>186.1841</c:v>
                </c:pt>
                <c:pt idx="11582">
                  <c:v>186.2123</c:v>
                </c:pt>
                <c:pt idx="11583">
                  <c:v>186.24039999999999</c:v>
                </c:pt>
                <c:pt idx="11584">
                  <c:v>186.26849999999999</c:v>
                </c:pt>
                <c:pt idx="11585">
                  <c:v>186.29669999999999</c:v>
                </c:pt>
                <c:pt idx="11586">
                  <c:v>186.32480000000001</c:v>
                </c:pt>
                <c:pt idx="11587">
                  <c:v>186.35290000000001</c:v>
                </c:pt>
                <c:pt idx="11588">
                  <c:v>186.3811</c:v>
                </c:pt>
                <c:pt idx="11589">
                  <c:v>186.4092</c:v>
                </c:pt>
                <c:pt idx="11590">
                  <c:v>186.43729999999999</c:v>
                </c:pt>
                <c:pt idx="11591">
                  <c:v>186.46549999999999</c:v>
                </c:pt>
                <c:pt idx="11592">
                  <c:v>186.49359999999999</c:v>
                </c:pt>
                <c:pt idx="11593">
                  <c:v>186.52180000000001</c:v>
                </c:pt>
                <c:pt idx="11594">
                  <c:v>186.54990000000001</c:v>
                </c:pt>
                <c:pt idx="11595">
                  <c:v>186.57810000000001</c:v>
                </c:pt>
                <c:pt idx="11596">
                  <c:v>186.6062</c:v>
                </c:pt>
                <c:pt idx="11597">
                  <c:v>186.6344</c:v>
                </c:pt>
                <c:pt idx="11598">
                  <c:v>186.6626</c:v>
                </c:pt>
                <c:pt idx="11599">
                  <c:v>186.69069999999999</c:v>
                </c:pt>
                <c:pt idx="11600">
                  <c:v>186.71889999999999</c:v>
                </c:pt>
                <c:pt idx="11601">
                  <c:v>186.74709999999999</c:v>
                </c:pt>
                <c:pt idx="11602">
                  <c:v>186.77520000000001</c:v>
                </c:pt>
                <c:pt idx="11603">
                  <c:v>186.80340000000001</c:v>
                </c:pt>
                <c:pt idx="11604">
                  <c:v>186.83160000000001</c:v>
                </c:pt>
                <c:pt idx="11605">
                  <c:v>186.8597</c:v>
                </c:pt>
                <c:pt idx="11606">
                  <c:v>186.8879</c:v>
                </c:pt>
                <c:pt idx="11607">
                  <c:v>186.9161</c:v>
                </c:pt>
                <c:pt idx="11608">
                  <c:v>186.9443</c:v>
                </c:pt>
                <c:pt idx="11609">
                  <c:v>186.97239999999999</c:v>
                </c:pt>
                <c:pt idx="11610">
                  <c:v>187.00059999999999</c:v>
                </c:pt>
                <c:pt idx="11611">
                  <c:v>187.02879999999999</c:v>
                </c:pt>
                <c:pt idx="11612">
                  <c:v>187.05699999999999</c:v>
                </c:pt>
                <c:pt idx="11613">
                  <c:v>187.08519999999999</c:v>
                </c:pt>
                <c:pt idx="11614">
                  <c:v>187.11340000000001</c:v>
                </c:pt>
                <c:pt idx="11615">
                  <c:v>187.14160000000001</c:v>
                </c:pt>
                <c:pt idx="11616">
                  <c:v>187.16980000000001</c:v>
                </c:pt>
                <c:pt idx="11617">
                  <c:v>187.19800000000001</c:v>
                </c:pt>
                <c:pt idx="11618">
                  <c:v>187.22620000000001</c:v>
                </c:pt>
                <c:pt idx="11619">
                  <c:v>187.2544</c:v>
                </c:pt>
                <c:pt idx="11620">
                  <c:v>187.2826</c:v>
                </c:pt>
                <c:pt idx="11621">
                  <c:v>187.3108</c:v>
                </c:pt>
                <c:pt idx="11622">
                  <c:v>187.339</c:v>
                </c:pt>
                <c:pt idx="11623">
                  <c:v>187.3672</c:v>
                </c:pt>
                <c:pt idx="11624">
                  <c:v>187.3954</c:v>
                </c:pt>
                <c:pt idx="11625">
                  <c:v>187.4237</c:v>
                </c:pt>
                <c:pt idx="11626">
                  <c:v>187.45189999999999</c:v>
                </c:pt>
                <c:pt idx="11627">
                  <c:v>187.48009999999999</c:v>
                </c:pt>
                <c:pt idx="11628">
                  <c:v>187.50829999999999</c:v>
                </c:pt>
                <c:pt idx="11629">
                  <c:v>187.53649999999999</c:v>
                </c:pt>
                <c:pt idx="11630">
                  <c:v>187.56479999999999</c:v>
                </c:pt>
                <c:pt idx="11631">
                  <c:v>187.59299999999999</c:v>
                </c:pt>
                <c:pt idx="11632">
                  <c:v>187.62119999999999</c:v>
                </c:pt>
                <c:pt idx="11633">
                  <c:v>187.64949999999999</c:v>
                </c:pt>
                <c:pt idx="11634">
                  <c:v>187.67769999999999</c:v>
                </c:pt>
                <c:pt idx="11635">
                  <c:v>187.70590000000001</c:v>
                </c:pt>
                <c:pt idx="11636">
                  <c:v>187.73419999999999</c:v>
                </c:pt>
                <c:pt idx="11637">
                  <c:v>187.76240000000001</c:v>
                </c:pt>
                <c:pt idx="11638">
                  <c:v>187.79069999999999</c:v>
                </c:pt>
                <c:pt idx="11639">
                  <c:v>187.81890000000001</c:v>
                </c:pt>
                <c:pt idx="11640">
                  <c:v>187.84719999999999</c:v>
                </c:pt>
                <c:pt idx="11641">
                  <c:v>187.87540000000001</c:v>
                </c:pt>
                <c:pt idx="11642">
                  <c:v>187.90369999999999</c:v>
                </c:pt>
                <c:pt idx="11643">
                  <c:v>187.93190000000001</c:v>
                </c:pt>
                <c:pt idx="11644">
                  <c:v>187.96019999999999</c:v>
                </c:pt>
                <c:pt idx="11645">
                  <c:v>187.98840000000001</c:v>
                </c:pt>
                <c:pt idx="11646">
                  <c:v>188.01669999999999</c:v>
                </c:pt>
                <c:pt idx="11647">
                  <c:v>188.04499999999999</c:v>
                </c:pt>
                <c:pt idx="11648">
                  <c:v>188.07320000000001</c:v>
                </c:pt>
                <c:pt idx="11649">
                  <c:v>188.10149999999999</c:v>
                </c:pt>
                <c:pt idx="11650">
                  <c:v>188.12970000000001</c:v>
                </c:pt>
                <c:pt idx="11651">
                  <c:v>188.15799999999999</c:v>
                </c:pt>
                <c:pt idx="11652">
                  <c:v>188.18629999999999</c:v>
                </c:pt>
                <c:pt idx="11653">
                  <c:v>188.21459999999999</c:v>
                </c:pt>
                <c:pt idx="11654">
                  <c:v>188.24279999999999</c:v>
                </c:pt>
                <c:pt idx="11655">
                  <c:v>188.27109999999999</c:v>
                </c:pt>
                <c:pt idx="11656">
                  <c:v>188.29939999999999</c:v>
                </c:pt>
                <c:pt idx="11657">
                  <c:v>188.32769999999999</c:v>
                </c:pt>
                <c:pt idx="11658">
                  <c:v>188.35599999999999</c:v>
                </c:pt>
                <c:pt idx="11659">
                  <c:v>188.3843</c:v>
                </c:pt>
                <c:pt idx="11660">
                  <c:v>188.4126</c:v>
                </c:pt>
                <c:pt idx="11661">
                  <c:v>188.4409</c:v>
                </c:pt>
                <c:pt idx="11662">
                  <c:v>188.4691</c:v>
                </c:pt>
                <c:pt idx="11663">
                  <c:v>188.4975</c:v>
                </c:pt>
                <c:pt idx="11664">
                  <c:v>188.5257</c:v>
                </c:pt>
                <c:pt idx="11665">
                  <c:v>188.554</c:v>
                </c:pt>
                <c:pt idx="11666">
                  <c:v>188.58240000000001</c:v>
                </c:pt>
                <c:pt idx="11667">
                  <c:v>188.61070000000001</c:v>
                </c:pt>
                <c:pt idx="11668">
                  <c:v>188.63900000000001</c:v>
                </c:pt>
                <c:pt idx="11669">
                  <c:v>188.66730000000001</c:v>
                </c:pt>
                <c:pt idx="11670">
                  <c:v>188.69560000000001</c:v>
                </c:pt>
                <c:pt idx="11671">
                  <c:v>188.72389999999999</c:v>
                </c:pt>
                <c:pt idx="11672">
                  <c:v>188.75219999999999</c:v>
                </c:pt>
                <c:pt idx="11673">
                  <c:v>188.78049999999999</c:v>
                </c:pt>
                <c:pt idx="11674">
                  <c:v>188.80889999999999</c:v>
                </c:pt>
                <c:pt idx="11675">
                  <c:v>188.8372</c:v>
                </c:pt>
                <c:pt idx="11676">
                  <c:v>188.8655</c:v>
                </c:pt>
                <c:pt idx="11677">
                  <c:v>188.8938</c:v>
                </c:pt>
                <c:pt idx="11678">
                  <c:v>188.9221</c:v>
                </c:pt>
                <c:pt idx="11679">
                  <c:v>188.95050000000001</c:v>
                </c:pt>
                <c:pt idx="11680">
                  <c:v>188.97880000000001</c:v>
                </c:pt>
                <c:pt idx="11681">
                  <c:v>189.00720000000001</c:v>
                </c:pt>
                <c:pt idx="11682">
                  <c:v>189.03550000000001</c:v>
                </c:pt>
                <c:pt idx="11683">
                  <c:v>189.06379999999999</c:v>
                </c:pt>
                <c:pt idx="11684">
                  <c:v>189.09219999999999</c:v>
                </c:pt>
                <c:pt idx="11685">
                  <c:v>189.12049999999999</c:v>
                </c:pt>
                <c:pt idx="11686">
                  <c:v>189.1489</c:v>
                </c:pt>
                <c:pt idx="11687">
                  <c:v>189.1772</c:v>
                </c:pt>
                <c:pt idx="11688">
                  <c:v>189.2056</c:v>
                </c:pt>
                <c:pt idx="11689">
                  <c:v>189.23390000000001</c:v>
                </c:pt>
                <c:pt idx="11690">
                  <c:v>189.26230000000001</c:v>
                </c:pt>
                <c:pt idx="11691">
                  <c:v>189.29060000000001</c:v>
                </c:pt>
                <c:pt idx="11692">
                  <c:v>189.31899999999999</c:v>
                </c:pt>
                <c:pt idx="11693">
                  <c:v>189.34729999999999</c:v>
                </c:pt>
                <c:pt idx="11694">
                  <c:v>189.37569999999999</c:v>
                </c:pt>
                <c:pt idx="11695">
                  <c:v>189.4041</c:v>
                </c:pt>
                <c:pt idx="11696">
                  <c:v>189.4324</c:v>
                </c:pt>
                <c:pt idx="11697">
                  <c:v>189.46080000000001</c:v>
                </c:pt>
                <c:pt idx="11698">
                  <c:v>189.48920000000001</c:v>
                </c:pt>
                <c:pt idx="11699">
                  <c:v>189.51750000000001</c:v>
                </c:pt>
                <c:pt idx="11700">
                  <c:v>189.54589999999999</c:v>
                </c:pt>
                <c:pt idx="11701">
                  <c:v>189.57429999999999</c:v>
                </c:pt>
                <c:pt idx="11702">
                  <c:v>189.6027</c:v>
                </c:pt>
                <c:pt idx="11703">
                  <c:v>189.6311</c:v>
                </c:pt>
                <c:pt idx="11704">
                  <c:v>189.65950000000001</c:v>
                </c:pt>
                <c:pt idx="11705">
                  <c:v>189.68780000000001</c:v>
                </c:pt>
                <c:pt idx="11706">
                  <c:v>189.71619999999999</c:v>
                </c:pt>
                <c:pt idx="11707">
                  <c:v>189.74459999999999</c:v>
                </c:pt>
                <c:pt idx="11708">
                  <c:v>189.773</c:v>
                </c:pt>
                <c:pt idx="11709">
                  <c:v>189.8014</c:v>
                </c:pt>
                <c:pt idx="11710">
                  <c:v>189.82980000000001</c:v>
                </c:pt>
                <c:pt idx="11711">
                  <c:v>189.85820000000001</c:v>
                </c:pt>
                <c:pt idx="11712">
                  <c:v>189.88659999999999</c:v>
                </c:pt>
                <c:pt idx="11713">
                  <c:v>189.91499999999999</c:v>
                </c:pt>
                <c:pt idx="11714">
                  <c:v>189.9434</c:v>
                </c:pt>
                <c:pt idx="11715">
                  <c:v>189.9718</c:v>
                </c:pt>
                <c:pt idx="11716">
                  <c:v>190.00020000000001</c:v>
                </c:pt>
                <c:pt idx="11717">
                  <c:v>190.02860000000001</c:v>
                </c:pt>
                <c:pt idx="11718">
                  <c:v>190.05709999999999</c:v>
                </c:pt>
                <c:pt idx="11719">
                  <c:v>190.0855</c:v>
                </c:pt>
                <c:pt idx="11720">
                  <c:v>190.1139</c:v>
                </c:pt>
                <c:pt idx="11721">
                  <c:v>190.14230000000001</c:v>
                </c:pt>
                <c:pt idx="11722">
                  <c:v>190.17070000000001</c:v>
                </c:pt>
                <c:pt idx="11723">
                  <c:v>190.19919999999999</c:v>
                </c:pt>
                <c:pt idx="11724">
                  <c:v>190.2276</c:v>
                </c:pt>
                <c:pt idx="11725">
                  <c:v>190.256</c:v>
                </c:pt>
                <c:pt idx="11726">
                  <c:v>190.28440000000001</c:v>
                </c:pt>
                <c:pt idx="11727">
                  <c:v>190.31290000000001</c:v>
                </c:pt>
                <c:pt idx="11728">
                  <c:v>190.34129999999999</c:v>
                </c:pt>
                <c:pt idx="11729">
                  <c:v>190.3698</c:v>
                </c:pt>
                <c:pt idx="11730">
                  <c:v>190.3982</c:v>
                </c:pt>
                <c:pt idx="11731">
                  <c:v>190.42660000000001</c:v>
                </c:pt>
                <c:pt idx="11732">
                  <c:v>190.45509999999999</c:v>
                </c:pt>
                <c:pt idx="11733">
                  <c:v>190.48349999999999</c:v>
                </c:pt>
                <c:pt idx="11734">
                  <c:v>190.512</c:v>
                </c:pt>
                <c:pt idx="11735">
                  <c:v>190.54040000000001</c:v>
                </c:pt>
                <c:pt idx="11736">
                  <c:v>190.56890000000001</c:v>
                </c:pt>
                <c:pt idx="11737">
                  <c:v>190.59729999999999</c:v>
                </c:pt>
                <c:pt idx="11738">
                  <c:v>190.6258</c:v>
                </c:pt>
                <c:pt idx="11739">
                  <c:v>190.6542</c:v>
                </c:pt>
                <c:pt idx="11740">
                  <c:v>190.68270000000001</c:v>
                </c:pt>
                <c:pt idx="11741">
                  <c:v>190.71119999999999</c:v>
                </c:pt>
                <c:pt idx="11742">
                  <c:v>190.7396</c:v>
                </c:pt>
                <c:pt idx="11743">
                  <c:v>190.7681</c:v>
                </c:pt>
                <c:pt idx="11744">
                  <c:v>190.79660000000001</c:v>
                </c:pt>
                <c:pt idx="11745">
                  <c:v>190.82499999999999</c:v>
                </c:pt>
                <c:pt idx="11746">
                  <c:v>190.8535</c:v>
                </c:pt>
                <c:pt idx="11747">
                  <c:v>190.88200000000001</c:v>
                </c:pt>
                <c:pt idx="11748">
                  <c:v>190.91040000000001</c:v>
                </c:pt>
                <c:pt idx="11749">
                  <c:v>190.93889999999999</c:v>
                </c:pt>
                <c:pt idx="11750">
                  <c:v>190.9674</c:v>
                </c:pt>
                <c:pt idx="11751">
                  <c:v>190.99590000000001</c:v>
                </c:pt>
                <c:pt idx="11752">
                  <c:v>191.02440000000001</c:v>
                </c:pt>
                <c:pt idx="11753">
                  <c:v>191.05289999999999</c:v>
                </c:pt>
                <c:pt idx="11754">
                  <c:v>191.0814</c:v>
                </c:pt>
                <c:pt idx="11755">
                  <c:v>191.10990000000001</c:v>
                </c:pt>
                <c:pt idx="11756">
                  <c:v>191.13839999999999</c:v>
                </c:pt>
                <c:pt idx="11757">
                  <c:v>191.16679999999999</c:v>
                </c:pt>
                <c:pt idx="11758">
                  <c:v>191.1953</c:v>
                </c:pt>
                <c:pt idx="11759">
                  <c:v>191.22380000000001</c:v>
                </c:pt>
                <c:pt idx="11760">
                  <c:v>191.25229999999999</c:v>
                </c:pt>
                <c:pt idx="11761">
                  <c:v>191.2809</c:v>
                </c:pt>
                <c:pt idx="11762">
                  <c:v>191.30940000000001</c:v>
                </c:pt>
                <c:pt idx="11763">
                  <c:v>191.33789999999999</c:v>
                </c:pt>
                <c:pt idx="11764">
                  <c:v>191.3664</c:v>
                </c:pt>
                <c:pt idx="11765">
                  <c:v>191.39490000000001</c:v>
                </c:pt>
                <c:pt idx="11766">
                  <c:v>191.42339999999999</c:v>
                </c:pt>
                <c:pt idx="11767">
                  <c:v>191.45189999999999</c:v>
                </c:pt>
                <c:pt idx="11768">
                  <c:v>191.48050000000001</c:v>
                </c:pt>
                <c:pt idx="11769">
                  <c:v>191.50899999999999</c:v>
                </c:pt>
                <c:pt idx="11770">
                  <c:v>191.53749999999999</c:v>
                </c:pt>
                <c:pt idx="11771">
                  <c:v>191.566</c:v>
                </c:pt>
                <c:pt idx="11772">
                  <c:v>191.59460000000001</c:v>
                </c:pt>
                <c:pt idx="11773">
                  <c:v>191.62309999999999</c:v>
                </c:pt>
                <c:pt idx="11774">
                  <c:v>191.6516</c:v>
                </c:pt>
                <c:pt idx="11775">
                  <c:v>191.68010000000001</c:v>
                </c:pt>
                <c:pt idx="11776">
                  <c:v>191.70869999999999</c:v>
                </c:pt>
                <c:pt idx="11777">
                  <c:v>191.7372</c:v>
                </c:pt>
                <c:pt idx="11778">
                  <c:v>191.76580000000001</c:v>
                </c:pt>
                <c:pt idx="11779">
                  <c:v>191.79429999999999</c:v>
                </c:pt>
                <c:pt idx="11780">
                  <c:v>191.8229</c:v>
                </c:pt>
                <c:pt idx="11781">
                  <c:v>191.85140000000001</c:v>
                </c:pt>
                <c:pt idx="11782">
                  <c:v>191.88</c:v>
                </c:pt>
                <c:pt idx="11783">
                  <c:v>191.9085</c:v>
                </c:pt>
                <c:pt idx="11784">
                  <c:v>191.93709999999999</c:v>
                </c:pt>
                <c:pt idx="11785">
                  <c:v>191.96559999999999</c:v>
                </c:pt>
                <c:pt idx="11786">
                  <c:v>191.99420000000001</c:v>
                </c:pt>
                <c:pt idx="11787">
                  <c:v>192.02269999999999</c:v>
                </c:pt>
                <c:pt idx="11788">
                  <c:v>192.0513</c:v>
                </c:pt>
                <c:pt idx="11789">
                  <c:v>192.07990000000001</c:v>
                </c:pt>
                <c:pt idx="11790">
                  <c:v>192.10839999999999</c:v>
                </c:pt>
                <c:pt idx="11791">
                  <c:v>192.137</c:v>
                </c:pt>
                <c:pt idx="11792">
                  <c:v>192.16560000000001</c:v>
                </c:pt>
                <c:pt idx="11793">
                  <c:v>192.19409999999999</c:v>
                </c:pt>
                <c:pt idx="11794">
                  <c:v>192.2227</c:v>
                </c:pt>
                <c:pt idx="11795">
                  <c:v>192.25129999999999</c:v>
                </c:pt>
                <c:pt idx="11796">
                  <c:v>192.2799</c:v>
                </c:pt>
                <c:pt idx="11797">
                  <c:v>192.30850000000001</c:v>
                </c:pt>
                <c:pt idx="11798">
                  <c:v>192.33699999999999</c:v>
                </c:pt>
                <c:pt idx="11799">
                  <c:v>192.3656</c:v>
                </c:pt>
                <c:pt idx="11800">
                  <c:v>192.39420000000001</c:v>
                </c:pt>
                <c:pt idx="11801">
                  <c:v>192.4228</c:v>
                </c:pt>
                <c:pt idx="11802">
                  <c:v>192.45140000000001</c:v>
                </c:pt>
                <c:pt idx="11803">
                  <c:v>192.48</c:v>
                </c:pt>
                <c:pt idx="11804">
                  <c:v>192.5086</c:v>
                </c:pt>
                <c:pt idx="11805">
                  <c:v>192.53720000000001</c:v>
                </c:pt>
                <c:pt idx="11806">
                  <c:v>192.5658</c:v>
                </c:pt>
                <c:pt idx="11807">
                  <c:v>192.59440000000001</c:v>
                </c:pt>
                <c:pt idx="11808">
                  <c:v>192.62299999999999</c:v>
                </c:pt>
                <c:pt idx="11809">
                  <c:v>192.6516</c:v>
                </c:pt>
                <c:pt idx="11810">
                  <c:v>192.68020000000001</c:v>
                </c:pt>
                <c:pt idx="11811">
                  <c:v>192.7088</c:v>
                </c:pt>
                <c:pt idx="11812">
                  <c:v>192.73740000000001</c:v>
                </c:pt>
                <c:pt idx="11813">
                  <c:v>192.76609999999999</c:v>
                </c:pt>
                <c:pt idx="11814">
                  <c:v>192.79470000000001</c:v>
                </c:pt>
                <c:pt idx="11815">
                  <c:v>192.82329999999999</c:v>
                </c:pt>
                <c:pt idx="11816">
                  <c:v>192.8519</c:v>
                </c:pt>
                <c:pt idx="11817">
                  <c:v>192.88050000000001</c:v>
                </c:pt>
                <c:pt idx="11818">
                  <c:v>192.9092</c:v>
                </c:pt>
                <c:pt idx="11819">
                  <c:v>192.93780000000001</c:v>
                </c:pt>
                <c:pt idx="11820">
                  <c:v>192.96639999999999</c:v>
                </c:pt>
                <c:pt idx="11821">
                  <c:v>192.99510000000001</c:v>
                </c:pt>
                <c:pt idx="11822">
                  <c:v>193.02369999999999</c:v>
                </c:pt>
                <c:pt idx="11823">
                  <c:v>193.0523</c:v>
                </c:pt>
                <c:pt idx="11824">
                  <c:v>193.08099999999999</c:v>
                </c:pt>
                <c:pt idx="11825">
                  <c:v>193.1096</c:v>
                </c:pt>
                <c:pt idx="11826">
                  <c:v>193.13820000000001</c:v>
                </c:pt>
                <c:pt idx="11827">
                  <c:v>193.1669</c:v>
                </c:pt>
                <c:pt idx="11828">
                  <c:v>193.19550000000001</c:v>
                </c:pt>
                <c:pt idx="11829">
                  <c:v>193.2242</c:v>
                </c:pt>
                <c:pt idx="11830">
                  <c:v>193.25280000000001</c:v>
                </c:pt>
                <c:pt idx="11831">
                  <c:v>193.28149999999999</c:v>
                </c:pt>
                <c:pt idx="11832">
                  <c:v>193.31020000000001</c:v>
                </c:pt>
                <c:pt idx="11833">
                  <c:v>193.33879999999999</c:v>
                </c:pt>
                <c:pt idx="11834">
                  <c:v>193.36750000000001</c:v>
                </c:pt>
                <c:pt idx="11835">
                  <c:v>193.39609999999999</c:v>
                </c:pt>
                <c:pt idx="11836">
                  <c:v>193.4248</c:v>
                </c:pt>
                <c:pt idx="11837">
                  <c:v>193.45349999999999</c:v>
                </c:pt>
                <c:pt idx="11838">
                  <c:v>193.4821</c:v>
                </c:pt>
                <c:pt idx="11839">
                  <c:v>193.51079999999999</c:v>
                </c:pt>
                <c:pt idx="11840">
                  <c:v>193.5395</c:v>
                </c:pt>
                <c:pt idx="11841">
                  <c:v>193.56809999999999</c:v>
                </c:pt>
                <c:pt idx="11842">
                  <c:v>193.5968</c:v>
                </c:pt>
                <c:pt idx="11843">
                  <c:v>193.62549999999999</c:v>
                </c:pt>
                <c:pt idx="11844">
                  <c:v>193.6542</c:v>
                </c:pt>
                <c:pt idx="11845">
                  <c:v>193.68289999999999</c:v>
                </c:pt>
                <c:pt idx="11846">
                  <c:v>193.7116</c:v>
                </c:pt>
                <c:pt idx="11847">
                  <c:v>193.74019999999999</c:v>
                </c:pt>
                <c:pt idx="11848">
                  <c:v>193.7689</c:v>
                </c:pt>
                <c:pt idx="11849">
                  <c:v>193.79759999999999</c:v>
                </c:pt>
                <c:pt idx="11850">
                  <c:v>193.8263</c:v>
                </c:pt>
                <c:pt idx="11851">
                  <c:v>193.85499999999999</c:v>
                </c:pt>
                <c:pt idx="11852">
                  <c:v>193.8837</c:v>
                </c:pt>
                <c:pt idx="11853">
                  <c:v>193.91239999999999</c:v>
                </c:pt>
                <c:pt idx="11854">
                  <c:v>193.94110000000001</c:v>
                </c:pt>
                <c:pt idx="11855">
                  <c:v>193.96979999999999</c:v>
                </c:pt>
                <c:pt idx="11856">
                  <c:v>193.99850000000001</c:v>
                </c:pt>
                <c:pt idx="11857">
                  <c:v>194.02719999999999</c:v>
                </c:pt>
                <c:pt idx="11858">
                  <c:v>194.05600000000001</c:v>
                </c:pt>
                <c:pt idx="11859">
                  <c:v>194.0847</c:v>
                </c:pt>
                <c:pt idx="11860">
                  <c:v>194.11340000000001</c:v>
                </c:pt>
                <c:pt idx="11861">
                  <c:v>194.1421</c:v>
                </c:pt>
                <c:pt idx="11862">
                  <c:v>194.17080000000001</c:v>
                </c:pt>
                <c:pt idx="11863">
                  <c:v>194.1995</c:v>
                </c:pt>
                <c:pt idx="11864">
                  <c:v>194.22829999999999</c:v>
                </c:pt>
                <c:pt idx="11865">
                  <c:v>194.25700000000001</c:v>
                </c:pt>
                <c:pt idx="11866">
                  <c:v>194.28569999999999</c:v>
                </c:pt>
                <c:pt idx="11867">
                  <c:v>194.31450000000001</c:v>
                </c:pt>
                <c:pt idx="11868">
                  <c:v>194.3432</c:v>
                </c:pt>
                <c:pt idx="11869">
                  <c:v>194.37190000000001</c:v>
                </c:pt>
                <c:pt idx="11870">
                  <c:v>194.4007</c:v>
                </c:pt>
                <c:pt idx="11871">
                  <c:v>194.42939999999999</c:v>
                </c:pt>
                <c:pt idx="11872">
                  <c:v>194.4581</c:v>
                </c:pt>
                <c:pt idx="11873">
                  <c:v>194.48689999999999</c:v>
                </c:pt>
                <c:pt idx="11874">
                  <c:v>194.51560000000001</c:v>
                </c:pt>
                <c:pt idx="11875">
                  <c:v>194.5444</c:v>
                </c:pt>
                <c:pt idx="11876">
                  <c:v>194.57310000000001</c:v>
                </c:pt>
                <c:pt idx="11877">
                  <c:v>194.6019</c:v>
                </c:pt>
                <c:pt idx="11878">
                  <c:v>194.63059999999999</c:v>
                </c:pt>
                <c:pt idx="11879">
                  <c:v>194.65940000000001</c:v>
                </c:pt>
                <c:pt idx="11880">
                  <c:v>194.68809999999999</c:v>
                </c:pt>
                <c:pt idx="11881">
                  <c:v>194.71690000000001</c:v>
                </c:pt>
                <c:pt idx="11882">
                  <c:v>194.7457</c:v>
                </c:pt>
                <c:pt idx="11883">
                  <c:v>194.77440000000001</c:v>
                </c:pt>
                <c:pt idx="11884">
                  <c:v>194.8032</c:v>
                </c:pt>
                <c:pt idx="11885">
                  <c:v>194.83199999999999</c:v>
                </c:pt>
                <c:pt idx="11886">
                  <c:v>194.86070000000001</c:v>
                </c:pt>
                <c:pt idx="11887">
                  <c:v>194.8895</c:v>
                </c:pt>
                <c:pt idx="11888">
                  <c:v>194.91829999999999</c:v>
                </c:pt>
                <c:pt idx="11889">
                  <c:v>194.94710000000001</c:v>
                </c:pt>
                <c:pt idx="11890">
                  <c:v>194.97579999999999</c:v>
                </c:pt>
                <c:pt idx="11891">
                  <c:v>195.00460000000001</c:v>
                </c:pt>
                <c:pt idx="11892">
                  <c:v>195.0334</c:v>
                </c:pt>
                <c:pt idx="11893">
                  <c:v>195.06219999999999</c:v>
                </c:pt>
                <c:pt idx="11894">
                  <c:v>195.09100000000001</c:v>
                </c:pt>
                <c:pt idx="11895">
                  <c:v>195.1198</c:v>
                </c:pt>
                <c:pt idx="11896">
                  <c:v>195.14850000000001</c:v>
                </c:pt>
                <c:pt idx="11897">
                  <c:v>195.1773</c:v>
                </c:pt>
                <c:pt idx="11898">
                  <c:v>195.20609999999999</c:v>
                </c:pt>
                <c:pt idx="11899">
                  <c:v>195.23490000000001</c:v>
                </c:pt>
                <c:pt idx="11900">
                  <c:v>195.2637</c:v>
                </c:pt>
                <c:pt idx="11901">
                  <c:v>195.29249999999999</c:v>
                </c:pt>
                <c:pt idx="11902">
                  <c:v>195.32140000000001</c:v>
                </c:pt>
                <c:pt idx="11903">
                  <c:v>195.3502</c:v>
                </c:pt>
                <c:pt idx="11904">
                  <c:v>195.37899999999999</c:v>
                </c:pt>
                <c:pt idx="11905">
                  <c:v>195.40780000000001</c:v>
                </c:pt>
                <c:pt idx="11906">
                  <c:v>195.4366</c:v>
                </c:pt>
                <c:pt idx="11907">
                  <c:v>195.46539999999999</c:v>
                </c:pt>
                <c:pt idx="11908">
                  <c:v>195.49420000000001</c:v>
                </c:pt>
                <c:pt idx="11909">
                  <c:v>195.523</c:v>
                </c:pt>
                <c:pt idx="11910">
                  <c:v>195.55189999999999</c:v>
                </c:pt>
                <c:pt idx="11911">
                  <c:v>195.58070000000001</c:v>
                </c:pt>
                <c:pt idx="11912">
                  <c:v>195.6095</c:v>
                </c:pt>
                <c:pt idx="11913">
                  <c:v>195.63829999999999</c:v>
                </c:pt>
                <c:pt idx="11914">
                  <c:v>195.66720000000001</c:v>
                </c:pt>
                <c:pt idx="11915">
                  <c:v>195.696</c:v>
                </c:pt>
                <c:pt idx="11916">
                  <c:v>195.72479999999999</c:v>
                </c:pt>
                <c:pt idx="11917">
                  <c:v>195.75370000000001</c:v>
                </c:pt>
                <c:pt idx="11918">
                  <c:v>195.7825</c:v>
                </c:pt>
                <c:pt idx="11919">
                  <c:v>195.81139999999999</c:v>
                </c:pt>
                <c:pt idx="11920">
                  <c:v>195.84020000000001</c:v>
                </c:pt>
                <c:pt idx="11921">
                  <c:v>195.869</c:v>
                </c:pt>
                <c:pt idx="11922">
                  <c:v>195.89789999999999</c:v>
                </c:pt>
                <c:pt idx="11923">
                  <c:v>195.92670000000001</c:v>
                </c:pt>
                <c:pt idx="11924">
                  <c:v>195.9556</c:v>
                </c:pt>
                <c:pt idx="11925">
                  <c:v>195.98439999999999</c:v>
                </c:pt>
                <c:pt idx="11926">
                  <c:v>196.01329999999999</c:v>
                </c:pt>
                <c:pt idx="11927">
                  <c:v>196.04220000000001</c:v>
                </c:pt>
                <c:pt idx="11928">
                  <c:v>196.071</c:v>
                </c:pt>
                <c:pt idx="11929">
                  <c:v>196.09989999999999</c:v>
                </c:pt>
                <c:pt idx="11930">
                  <c:v>196.12870000000001</c:v>
                </c:pt>
                <c:pt idx="11931">
                  <c:v>196.1576</c:v>
                </c:pt>
                <c:pt idx="11932">
                  <c:v>196.1865</c:v>
                </c:pt>
                <c:pt idx="11933">
                  <c:v>196.21530000000001</c:v>
                </c:pt>
                <c:pt idx="11934">
                  <c:v>196.24420000000001</c:v>
                </c:pt>
                <c:pt idx="11935">
                  <c:v>196.2731</c:v>
                </c:pt>
                <c:pt idx="11936">
                  <c:v>196.30199999999999</c:v>
                </c:pt>
                <c:pt idx="11937">
                  <c:v>196.33080000000001</c:v>
                </c:pt>
                <c:pt idx="11938">
                  <c:v>196.3597</c:v>
                </c:pt>
                <c:pt idx="11939">
                  <c:v>196.3886</c:v>
                </c:pt>
                <c:pt idx="11940">
                  <c:v>196.41749999999999</c:v>
                </c:pt>
                <c:pt idx="11941">
                  <c:v>196.44640000000001</c:v>
                </c:pt>
                <c:pt idx="11942">
                  <c:v>196.4753</c:v>
                </c:pt>
                <c:pt idx="11943">
                  <c:v>196.5042</c:v>
                </c:pt>
                <c:pt idx="11944">
                  <c:v>196.53309999999999</c:v>
                </c:pt>
                <c:pt idx="11945">
                  <c:v>196.56200000000001</c:v>
                </c:pt>
                <c:pt idx="11946">
                  <c:v>196.5909</c:v>
                </c:pt>
                <c:pt idx="11947">
                  <c:v>196.6198</c:v>
                </c:pt>
                <c:pt idx="11948">
                  <c:v>196.64869999999999</c:v>
                </c:pt>
                <c:pt idx="11949">
                  <c:v>196.67760000000001</c:v>
                </c:pt>
                <c:pt idx="11950">
                  <c:v>196.70650000000001</c:v>
                </c:pt>
                <c:pt idx="11951">
                  <c:v>196.7354</c:v>
                </c:pt>
                <c:pt idx="11952">
                  <c:v>196.76429999999999</c:v>
                </c:pt>
                <c:pt idx="11953">
                  <c:v>196.79320000000001</c:v>
                </c:pt>
                <c:pt idx="11954">
                  <c:v>196.82210000000001</c:v>
                </c:pt>
                <c:pt idx="11955">
                  <c:v>196.851</c:v>
                </c:pt>
                <c:pt idx="11956">
                  <c:v>196.88</c:v>
                </c:pt>
                <c:pt idx="11957">
                  <c:v>196.90889999999999</c:v>
                </c:pt>
                <c:pt idx="11958">
                  <c:v>196.93780000000001</c:v>
                </c:pt>
                <c:pt idx="11959">
                  <c:v>196.9667</c:v>
                </c:pt>
                <c:pt idx="11960">
                  <c:v>196.9957</c:v>
                </c:pt>
                <c:pt idx="11961">
                  <c:v>197.02459999999999</c:v>
                </c:pt>
                <c:pt idx="11962">
                  <c:v>197.05350000000001</c:v>
                </c:pt>
                <c:pt idx="11963">
                  <c:v>197.08240000000001</c:v>
                </c:pt>
                <c:pt idx="11964">
                  <c:v>197.1114</c:v>
                </c:pt>
                <c:pt idx="11965">
                  <c:v>197.1403</c:v>
                </c:pt>
                <c:pt idx="11966">
                  <c:v>197.16929999999999</c:v>
                </c:pt>
                <c:pt idx="11967">
                  <c:v>197.19820000000001</c:v>
                </c:pt>
                <c:pt idx="11968">
                  <c:v>197.22710000000001</c:v>
                </c:pt>
                <c:pt idx="11969">
                  <c:v>197.2561</c:v>
                </c:pt>
                <c:pt idx="11970">
                  <c:v>197.285</c:v>
                </c:pt>
                <c:pt idx="11971">
                  <c:v>197.31399999999999</c:v>
                </c:pt>
                <c:pt idx="11972">
                  <c:v>197.34299999999999</c:v>
                </c:pt>
                <c:pt idx="11973">
                  <c:v>197.37190000000001</c:v>
                </c:pt>
                <c:pt idx="11974">
                  <c:v>197.40090000000001</c:v>
                </c:pt>
                <c:pt idx="11975">
                  <c:v>197.4298</c:v>
                </c:pt>
                <c:pt idx="11976">
                  <c:v>197.4588</c:v>
                </c:pt>
                <c:pt idx="11977">
                  <c:v>197.48769999999999</c:v>
                </c:pt>
                <c:pt idx="11978">
                  <c:v>197.51669999999999</c:v>
                </c:pt>
                <c:pt idx="11979">
                  <c:v>197.54570000000001</c:v>
                </c:pt>
                <c:pt idx="11980">
                  <c:v>197.5746</c:v>
                </c:pt>
                <c:pt idx="11981">
                  <c:v>197.6036</c:v>
                </c:pt>
                <c:pt idx="11982">
                  <c:v>197.6326</c:v>
                </c:pt>
                <c:pt idx="11983">
                  <c:v>197.66159999999999</c:v>
                </c:pt>
                <c:pt idx="11984">
                  <c:v>197.69059999999999</c:v>
                </c:pt>
                <c:pt idx="11985">
                  <c:v>197.71950000000001</c:v>
                </c:pt>
                <c:pt idx="11986">
                  <c:v>197.74850000000001</c:v>
                </c:pt>
                <c:pt idx="11987">
                  <c:v>197.7775</c:v>
                </c:pt>
                <c:pt idx="11988">
                  <c:v>197.8065</c:v>
                </c:pt>
                <c:pt idx="11989">
                  <c:v>197.8355</c:v>
                </c:pt>
                <c:pt idx="11990">
                  <c:v>197.86449999999999</c:v>
                </c:pt>
                <c:pt idx="11991">
                  <c:v>197.89349999999999</c:v>
                </c:pt>
                <c:pt idx="11992">
                  <c:v>197.92250000000001</c:v>
                </c:pt>
                <c:pt idx="11993">
                  <c:v>197.95150000000001</c:v>
                </c:pt>
                <c:pt idx="11994">
                  <c:v>197.98050000000001</c:v>
                </c:pt>
                <c:pt idx="11995">
                  <c:v>198.0095</c:v>
                </c:pt>
                <c:pt idx="11996">
                  <c:v>198.0385</c:v>
                </c:pt>
                <c:pt idx="11997">
                  <c:v>198.0675</c:v>
                </c:pt>
                <c:pt idx="11998">
                  <c:v>198.09649999999999</c:v>
                </c:pt>
                <c:pt idx="11999">
                  <c:v>198.12549999999999</c:v>
                </c:pt>
                <c:pt idx="12000">
                  <c:v>198.15450000000001</c:v>
                </c:pt>
                <c:pt idx="12001">
                  <c:v>198.18350000000001</c:v>
                </c:pt>
                <c:pt idx="12002">
                  <c:v>198.21250000000001</c:v>
                </c:pt>
                <c:pt idx="12003">
                  <c:v>198.24160000000001</c:v>
                </c:pt>
                <c:pt idx="12004">
                  <c:v>198.2706</c:v>
                </c:pt>
                <c:pt idx="12005">
                  <c:v>198.2996</c:v>
                </c:pt>
                <c:pt idx="12006">
                  <c:v>198.32859999999999</c:v>
                </c:pt>
                <c:pt idx="12007">
                  <c:v>198.35769999999999</c:v>
                </c:pt>
                <c:pt idx="12008">
                  <c:v>198.38669999999999</c:v>
                </c:pt>
                <c:pt idx="12009">
                  <c:v>198.41569999999999</c:v>
                </c:pt>
                <c:pt idx="12010">
                  <c:v>198.44470000000001</c:v>
                </c:pt>
                <c:pt idx="12011">
                  <c:v>198.47380000000001</c:v>
                </c:pt>
                <c:pt idx="12012">
                  <c:v>198.50280000000001</c:v>
                </c:pt>
                <c:pt idx="12013">
                  <c:v>198.53190000000001</c:v>
                </c:pt>
                <c:pt idx="12014">
                  <c:v>198.5609</c:v>
                </c:pt>
                <c:pt idx="12015">
                  <c:v>198.59</c:v>
                </c:pt>
                <c:pt idx="12016">
                  <c:v>198.619</c:v>
                </c:pt>
                <c:pt idx="12017">
                  <c:v>198.6481</c:v>
                </c:pt>
                <c:pt idx="12018">
                  <c:v>198.6771</c:v>
                </c:pt>
                <c:pt idx="12019">
                  <c:v>198.70609999999999</c:v>
                </c:pt>
                <c:pt idx="12020">
                  <c:v>198.73519999999999</c:v>
                </c:pt>
                <c:pt idx="12021">
                  <c:v>198.76429999999999</c:v>
                </c:pt>
                <c:pt idx="12022">
                  <c:v>198.79329999999999</c:v>
                </c:pt>
                <c:pt idx="12023">
                  <c:v>198.82239999999999</c:v>
                </c:pt>
                <c:pt idx="12024">
                  <c:v>198.85149999999999</c:v>
                </c:pt>
                <c:pt idx="12025">
                  <c:v>198.88050000000001</c:v>
                </c:pt>
                <c:pt idx="12026">
                  <c:v>198.90960000000001</c:v>
                </c:pt>
                <c:pt idx="12027">
                  <c:v>198.93870000000001</c:v>
                </c:pt>
                <c:pt idx="12028">
                  <c:v>198.96770000000001</c:v>
                </c:pt>
                <c:pt idx="12029">
                  <c:v>198.99680000000001</c:v>
                </c:pt>
                <c:pt idx="12030">
                  <c:v>199.02590000000001</c:v>
                </c:pt>
                <c:pt idx="12031">
                  <c:v>199.05500000000001</c:v>
                </c:pt>
                <c:pt idx="12032">
                  <c:v>199.084</c:v>
                </c:pt>
                <c:pt idx="12033">
                  <c:v>199.1131</c:v>
                </c:pt>
                <c:pt idx="12034">
                  <c:v>199.1422</c:v>
                </c:pt>
                <c:pt idx="12035">
                  <c:v>199.1713</c:v>
                </c:pt>
                <c:pt idx="12036">
                  <c:v>199.2004</c:v>
                </c:pt>
                <c:pt idx="12037">
                  <c:v>199.2295</c:v>
                </c:pt>
                <c:pt idx="12038">
                  <c:v>199.2586</c:v>
                </c:pt>
                <c:pt idx="12039">
                  <c:v>199.2877</c:v>
                </c:pt>
                <c:pt idx="12040">
                  <c:v>199.3168</c:v>
                </c:pt>
                <c:pt idx="12041">
                  <c:v>199.3459</c:v>
                </c:pt>
                <c:pt idx="12042">
                  <c:v>199.375</c:v>
                </c:pt>
                <c:pt idx="12043">
                  <c:v>199.4041</c:v>
                </c:pt>
                <c:pt idx="12044">
                  <c:v>199.4332</c:v>
                </c:pt>
                <c:pt idx="12045">
                  <c:v>199.4623</c:v>
                </c:pt>
                <c:pt idx="12046">
                  <c:v>199.4914</c:v>
                </c:pt>
                <c:pt idx="12047">
                  <c:v>199.5205</c:v>
                </c:pt>
                <c:pt idx="12048">
                  <c:v>199.5496</c:v>
                </c:pt>
                <c:pt idx="12049">
                  <c:v>199.5787</c:v>
                </c:pt>
                <c:pt idx="12050">
                  <c:v>199.6078</c:v>
                </c:pt>
                <c:pt idx="12051">
                  <c:v>199.637</c:v>
                </c:pt>
                <c:pt idx="12052">
                  <c:v>199.6661</c:v>
                </c:pt>
                <c:pt idx="12053">
                  <c:v>199.6952</c:v>
                </c:pt>
                <c:pt idx="12054">
                  <c:v>199.7243</c:v>
                </c:pt>
                <c:pt idx="12055">
                  <c:v>199.7535</c:v>
                </c:pt>
                <c:pt idx="12056">
                  <c:v>199.7826</c:v>
                </c:pt>
                <c:pt idx="12057">
                  <c:v>199.81180000000001</c:v>
                </c:pt>
                <c:pt idx="12058">
                  <c:v>199.8409</c:v>
                </c:pt>
                <c:pt idx="12059">
                  <c:v>199.87</c:v>
                </c:pt>
                <c:pt idx="12060">
                  <c:v>199.89920000000001</c:v>
                </c:pt>
                <c:pt idx="12061">
                  <c:v>199.92830000000001</c:v>
                </c:pt>
                <c:pt idx="12062">
                  <c:v>199.95740000000001</c:v>
                </c:pt>
                <c:pt idx="12063">
                  <c:v>199.98660000000001</c:v>
                </c:pt>
                <c:pt idx="12064">
                  <c:v>200.01570000000001</c:v>
                </c:pt>
                <c:pt idx="12065">
                  <c:v>200.04490000000001</c:v>
                </c:pt>
                <c:pt idx="12066">
                  <c:v>200.07409999999999</c:v>
                </c:pt>
                <c:pt idx="12067">
                  <c:v>200.10319999999999</c:v>
                </c:pt>
                <c:pt idx="12068">
                  <c:v>200.13239999999999</c:v>
                </c:pt>
                <c:pt idx="12069">
                  <c:v>200.16149999999999</c:v>
                </c:pt>
                <c:pt idx="12070">
                  <c:v>200.19069999999999</c:v>
                </c:pt>
                <c:pt idx="12071">
                  <c:v>200.21979999999999</c:v>
                </c:pt>
                <c:pt idx="12072">
                  <c:v>200.249</c:v>
                </c:pt>
                <c:pt idx="12073">
                  <c:v>200.2782</c:v>
                </c:pt>
                <c:pt idx="12074">
                  <c:v>200.3073</c:v>
                </c:pt>
                <c:pt idx="12075">
                  <c:v>200.3365</c:v>
                </c:pt>
                <c:pt idx="12076">
                  <c:v>200.3657</c:v>
                </c:pt>
                <c:pt idx="12077">
                  <c:v>200.39490000000001</c:v>
                </c:pt>
                <c:pt idx="12078">
                  <c:v>200.42410000000001</c:v>
                </c:pt>
                <c:pt idx="12079">
                  <c:v>200.45320000000001</c:v>
                </c:pt>
                <c:pt idx="12080">
                  <c:v>200.48240000000001</c:v>
                </c:pt>
                <c:pt idx="12081">
                  <c:v>200.51159999999999</c:v>
                </c:pt>
                <c:pt idx="12082">
                  <c:v>200.54079999999999</c:v>
                </c:pt>
                <c:pt idx="12083">
                  <c:v>200.57</c:v>
                </c:pt>
                <c:pt idx="12084">
                  <c:v>200.5992</c:v>
                </c:pt>
                <c:pt idx="12085">
                  <c:v>200.6284</c:v>
                </c:pt>
                <c:pt idx="12086">
                  <c:v>200.6576</c:v>
                </c:pt>
                <c:pt idx="12087">
                  <c:v>200.68680000000001</c:v>
                </c:pt>
                <c:pt idx="12088">
                  <c:v>200.71600000000001</c:v>
                </c:pt>
                <c:pt idx="12089">
                  <c:v>200.74510000000001</c:v>
                </c:pt>
                <c:pt idx="12090">
                  <c:v>200.77440000000001</c:v>
                </c:pt>
                <c:pt idx="12091">
                  <c:v>200.80359999999999</c:v>
                </c:pt>
                <c:pt idx="12092">
                  <c:v>200.83279999999999</c:v>
                </c:pt>
                <c:pt idx="12093">
                  <c:v>200.86199999999999</c:v>
                </c:pt>
                <c:pt idx="12094">
                  <c:v>200.8912</c:v>
                </c:pt>
                <c:pt idx="12095">
                  <c:v>200.9204</c:v>
                </c:pt>
                <c:pt idx="12096">
                  <c:v>200.9496</c:v>
                </c:pt>
                <c:pt idx="12097">
                  <c:v>200.97890000000001</c:v>
                </c:pt>
                <c:pt idx="12098">
                  <c:v>201.00810000000001</c:v>
                </c:pt>
                <c:pt idx="12099">
                  <c:v>201.03729999999999</c:v>
                </c:pt>
                <c:pt idx="12100">
                  <c:v>201.06649999999999</c:v>
                </c:pt>
                <c:pt idx="12101">
                  <c:v>201.09569999999999</c:v>
                </c:pt>
                <c:pt idx="12102">
                  <c:v>201.125</c:v>
                </c:pt>
                <c:pt idx="12103">
                  <c:v>201.1542</c:v>
                </c:pt>
                <c:pt idx="12104">
                  <c:v>201.18340000000001</c:v>
                </c:pt>
                <c:pt idx="12105">
                  <c:v>201.21270000000001</c:v>
                </c:pt>
                <c:pt idx="12106">
                  <c:v>201.24189999999999</c:v>
                </c:pt>
                <c:pt idx="12107">
                  <c:v>201.27109999999999</c:v>
                </c:pt>
                <c:pt idx="12108">
                  <c:v>201.3004</c:v>
                </c:pt>
                <c:pt idx="12109">
                  <c:v>201.3296</c:v>
                </c:pt>
                <c:pt idx="12110">
                  <c:v>201.35890000000001</c:v>
                </c:pt>
                <c:pt idx="12111">
                  <c:v>201.38810000000001</c:v>
                </c:pt>
                <c:pt idx="12112">
                  <c:v>201.41739999999999</c:v>
                </c:pt>
                <c:pt idx="12113">
                  <c:v>201.44659999999999</c:v>
                </c:pt>
                <c:pt idx="12114">
                  <c:v>201.4759</c:v>
                </c:pt>
                <c:pt idx="12115">
                  <c:v>201.5051</c:v>
                </c:pt>
                <c:pt idx="12116">
                  <c:v>201.53440000000001</c:v>
                </c:pt>
                <c:pt idx="12117">
                  <c:v>201.56370000000001</c:v>
                </c:pt>
                <c:pt idx="12118">
                  <c:v>201.59289999999999</c:v>
                </c:pt>
                <c:pt idx="12119">
                  <c:v>201.62219999999999</c:v>
                </c:pt>
                <c:pt idx="12120">
                  <c:v>201.6515</c:v>
                </c:pt>
                <c:pt idx="12121">
                  <c:v>201.6807</c:v>
                </c:pt>
                <c:pt idx="12122">
                  <c:v>201.71</c:v>
                </c:pt>
                <c:pt idx="12123">
                  <c:v>201.73929999999999</c:v>
                </c:pt>
                <c:pt idx="12124">
                  <c:v>201.76859999999999</c:v>
                </c:pt>
                <c:pt idx="12125">
                  <c:v>201.7978</c:v>
                </c:pt>
                <c:pt idx="12126">
                  <c:v>201.8271</c:v>
                </c:pt>
                <c:pt idx="12127">
                  <c:v>201.85640000000001</c:v>
                </c:pt>
                <c:pt idx="12128">
                  <c:v>201.88570000000001</c:v>
                </c:pt>
                <c:pt idx="12129">
                  <c:v>201.91499999999999</c:v>
                </c:pt>
                <c:pt idx="12130">
                  <c:v>201.9443</c:v>
                </c:pt>
                <c:pt idx="12131">
                  <c:v>201.9736</c:v>
                </c:pt>
                <c:pt idx="12132">
                  <c:v>202.00280000000001</c:v>
                </c:pt>
                <c:pt idx="12133">
                  <c:v>202.03210000000001</c:v>
                </c:pt>
                <c:pt idx="12134">
                  <c:v>202.06139999999999</c:v>
                </c:pt>
                <c:pt idx="12135">
                  <c:v>202.0907</c:v>
                </c:pt>
                <c:pt idx="12136">
                  <c:v>202.12</c:v>
                </c:pt>
                <c:pt idx="12137">
                  <c:v>202.14930000000001</c:v>
                </c:pt>
                <c:pt idx="12138">
                  <c:v>202.17859999999999</c:v>
                </c:pt>
                <c:pt idx="12139">
                  <c:v>202.208</c:v>
                </c:pt>
                <c:pt idx="12140">
                  <c:v>202.2373</c:v>
                </c:pt>
                <c:pt idx="12141">
                  <c:v>202.26660000000001</c:v>
                </c:pt>
                <c:pt idx="12142">
                  <c:v>202.29589999999999</c:v>
                </c:pt>
                <c:pt idx="12143">
                  <c:v>202.3252</c:v>
                </c:pt>
                <c:pt idx="12144">
                  <c:v>202.3545</c:v>
                </c:pt>
                <c:pt idx="12145">
                  <c:v>202.38390000000001</c:v>
                </c:pt>
                <c:pt idx="12146">
                  <c:v>202.41319999999999</c:v>
                </c:pt>
                <c:pt idx="12147">
                  <c:v>202.4425</c:v>
                </c:pt>
                <c:pt idx="12148">
                  <c:v>202.4718</c:v>
                </c:pt>
                <c:pt idx="12149">
                  <c:v>202.50120000000001</c:v>
                </c:pt>
                <c:pt idx="12150">
                  <c:v>202.53049999999999</c:v>
                </c:pt>
                <c:pt idx="12151">
                  <c:v>202.5598</c:v>
                </c:pt>
                <c:pt idx="12152">
                  <c:v>202.58920000000001</c:v>
                </c:pt>
                <c:pt idx="12153">
                  <c:v>202.61850000000001</c:v>
                </c:pt>
                <c:pt idx="12154">
                  <c:v>202.64779999999999</c:v>
                </c:pt>
                <c:pt idx="12155">
                  <c:v>202.6772</c:v>
                </c:pt>
                <c:pt idx="12156">
                  <c:v>202.70650000000001</c:v>
                </c:pt>
                <c:pt idx="12157">
                  <c:v>202.73589999999999</c:v>
                </c:pt>
                <c:pt idx="12158">
                  <c:v>202.76519999999999</c:v>
                </c:pt>
                <c:pt idx="12159">
                  <c:v>202.7946</c:v>
                </c:pt>
                <c:pt idx="12160">
                  <c:v>202.82390000000001</c:v>
                </c:pt>
                <c:pt idx="12161">
                  <c:v>202.85329999999999</c:v>
                </c:pt>
                <c:pt idx="12162">
                  <c:v>202.8826</c:v>
                </c:pt>
                <c:pt idx="12163">
                  <c:v>202.91200000000001</c:v>
                </c:pt>
                <c:pt idx="12164">
                  <c:v>202.94130000000001</c:v>
                </c:pt>
                <c:pt idx="12165">
                  <c:v>202.97069999999999</c:v>
                </c:pt>
                <c:pt idx="12166">
                  <c:v>203.0001</c:v>
                </c:pt>
                <c:pt idx="12167">
                  <c:v>203.02940000000001</c:v>
                </c:pt>
                <c:pt idx="12168">
                  <c:v>203.05879999999999</c:v>
                </c:pt>
                <c:pt idx="12169">
                  <c:v>203.0882</c:v>
                </c:pt>
                <c:pt idx="12170">
                  <c:v>203.11760000000001</c:v>
                </c:pt>
                <c:pt idx="12171">
                  <c:v>203.14689999999999</c:v>
                </c:pt>
                <c:pt idx="12172">
                  <c:v>203.1763</c:v>
                </c:pt>
                <c:pt idx="12173">
                  <c:v>203.20570000000001</c:v>
                </c:pt>
                <c:pt idx="12174">
                  <c:v>203.23509999999999</c:v>
                </c:pt>
                <c:pt idx="12175">
                  <c:v>203.2645</c:v>
                </c:pt>
                <c:pt idx="12176">
                  <c:v>203.29390000000001</c:v>
                </c:pt>
                <c:pt idx="12177">
                  <c:v>203.32320000000001</c:v>
                </c:pt>
                <c:pt idx="12178">
                  <c:v>203.3526</c:v>
                </c:pt>
                <c:pt idx="12179">
                  <c:v>203.38200000000001</c:v>
                </c:pt>
                <c:pt idx="12180">
                  <c:v>203.41139999999999</c:v>
                </c:pt>
                <c:pt idx="12181">
                  <c:v>203.4408</c:v>
                </c:pt>
                <c:pt idx="12182">
                  <c:v>203.47020000000001</c:v>
                </c:pt>
                <c:pt idx="12183">
                  <c:v>203.49959999999999</c:v>
                </c:pt>
                <c:pt idx="12184">
                  <c:v>203.529</c:v>
                </c:pt>
                <c:pt idx="12185">
                  <c:v>203.55840000000001</c:v>
                </c:pt>
                <c:pt idx="12186">
                  <c:v>203.58779999999999</c:v>
                </c:pt>
                <c:pt idx="12187">
                  <c:v>203.6172</c:v>
                </c:pt>
                <c:pt idx="12188">
                  <c:v>203.64670000000001</c:v>
                </c:pt>
                <c:pt idx="12189">
                  <c:v>203.67609999999999</c:v>
                </c:pt>
                <c:pt idx="12190">
                  <c:v>203.7055</c:v>
                </c:pt>
                <c:pt idx="12191">
                  <c:v>203.73490000000001</c:v>
                </c:pt>
                <c:pt idx="12192">
                  <c:v>203.76429999999999</c:v>
                </c:pt>
                <c:pt idx="12193">
                  <c:v>203.7937</c:v>
                </c:pt>
                <c:pt idx="12194">
                  <c:v>203.82320000000001</c:v>
                </c:pt>
                <c:pt idx="12195">
                  <c:v>203.8526</c:v>
                </c:pt>
                <c:pt idx="12196">
                  <c:v>203.88200000000001</c:v>
                </c:pt>
                <c:pt idx="12197">
                  <c:v>203.91149999999999</c:v>
                </c:pt>
                <c:pt idx="12198">
                  <c:v>203.9409</c:v>
                </c:pt>
                <c:pt idx="12199">
                  <c:v>203.97030000000001</c:v>
                </c:pt>
                <c:pt idx="12200">
                  <c:v>203.99979999999999</c:v>
                </c:pt>
                <c:pt idx="12201">
                  <c:v>204.0292</c:v>
                </c:pt>
                <c:pt idx="12202">
                  <c:v>204.05860000000001</c:v>
                </c:pt>
                <c:pt idx="12203">
                  <c:v>204.0881</c:v>
                </c:pt>
                <c:pt idx="12204">
                  <c:v>204.11750000000001</c:v>
                </c:pt>
                <c:pt idx="12205">
                  <c:v>204.14699999999999</c:v>
                </c:pt>
                <c:pt idx="12206">
                  <c:v>204.1764</c:v>
                </c:pt>
                <c:pt idx="12207">
                  <c:v>204.20590000000001</c:v>
                </c:pt>
                <c:pt idx="12208">
                  <c:v>204.2353</c:v>
                </c:pt>
                <c:pt idx="12209">
                  <c:v>204.26480000000001</c:v>
                </c:pt>
                <c:pt idx="12210">
                  <c:v>204.29429999999999</c:v>
                </c:pt>
                <c:pt idx="12211">
                  <c:v>204.3237</c:v>
                </c:pt>
                <c:pt idx="12212">
                  <c:v>204.35319999999999</c:v>
                </c:pt>
                <c:pt idx="12213">
                  <c:v>204.3826</c:v>
                </c:pt>
                <c:pt idx="12214">
                  <c:v>204.41210000000001</c:v>
                </c:pt>
                <c:pt idx="12215">
                  <c:v>204.44159999999999</c:v>
                </c:pt>
                <c:pt idx="12216">
                  <c:v>204.47110000000001</c:v>
                </c:pt>
                <c:pt idx="12217">
                  <c:v>204.50049999999999</c:v>
                </c:pt>
                <c:pt idx="12218">
                  <c:v>204.53</c:v>
                </c:pt>
                <c:pt idx="12219">
                  <c:v>204.55950000000001</c:v>
                </c:pt>
                <c:pt idx="12220">
                  <c:v>204.589</c:v>
                </c:pt>
                <c:pt idx="12221">
                  <c:v>204.61840000000001</c:v>
                </c:pt>
                <c:pt idx="12222">
                  <c:v>204.64789999999999</c:v>
                </c:pt>
                <c:pt idx="12223">
                  <c:v>204.67740000000001</c:v>
                </c:pt>
                <c:pt idx="12224">
                  <c:v>204.70689999999999</c:v>
                </c:pt>
                <c:pt idx="12225">
                  <c:v>204.7364</c:v>
                </c:pt>
                <c:pt idx="12226">
                  <c:v>204.76589999999999</c:v>
                </c:pt>
                <c:pt idx="12227">
                  <c:v>204.7954</c:v>
                </c:pt>
                <c:pt idx="12228">
                  <c:v>204.82490000000001</c:v>
                </c:pt>
                <c:pt idx="12229">
                  <c:v>204.8544</c:v>
                </c:pt>
                <c:pt idx="12230">
                  <c:v>204.88390000000001</c:v>
                </c:pt>
                <c:pt idx="12231">
                  <c:v>204.9134</c:v>
                </c:pt>
                <c:pt idx="12232">
                  <c:v>204.94290000000001</c:v>
                </c:pt>
                <c:pt idx="12233">
                  <c:v>204.97239999999999</c:v>
                </c:pt>
                <c:pt idx="12234">
                  <c:v>205.00190000000001</c:v>
                </c:pt>
                <c:pt idx="12235">
                  <c:v>205.03139999999999</c:v>
                </c:pt>
                <c:pt idx="12236">
                  <c:v>205.0609</c:v>
                </c:pt>
                <c:pt idx="12237">
                  <c:v>205.09049999999999</c:v>
                </c:pt>
                <c:pt idx="12238">
                  <c:v>205.12</c:v>
                </c:pt>
                <c:pt idx="12239">
                  <c:v>205.14949999999999</c:v>
                </c:pt>
                <c:pt idx="12240">
                  <c:v>205.179</c:v>
                </c:pt>
                <c:pt idx="12241">
                  <c:v>205.20849999999999</c:v>
                </c:pt>
                <c:pt idx="12242">
                  <c:v>205.2381</c:v>
                </c:pt>
                <c:pt idx="12243">
                  <c:v>205.26759999999999</c:v>
                </c:pt>
                <c:pt idx="12244">
                  <c:v>205.2971</c:v>
                </c:pt>
                <c:pt idx="12245">
                  <c:v>205.32669999999999</c:v>
                </c:pt>
                <c:pt idx="12246">
                  <c:v>205.3562</c:v>
                </c:pt>
                <c:pt idx="12247">
                  <c:v>205.38570000000001</c:v>
                </c:pt>
                <c:pt idx="12248">
                  <c:v>205.4153</c:v>
                </c:pt>
                <c:pt idx="12249">
                  <c:v>205.44479999999999</c:v>
                </c:pt>
                <c:pt idx="12250">
                  <c:v>205.4743</c:v>
                </c:pt>
                <c:pt idx="12251">
                  <c:v>205.50389999999999</c:v>
                </c:pt>
                <c:pt idx="12252">
                  <c:v>205.5334</c:v>
                </c:pt>
                <c:pt idx="12253">
                  <c:v>205.56299999999999</c:v>
                </c:pt>
                <c:pt idx="12254">
                  <c:v>205.5925</c:v>
                </c:pt>
                <c:pt idx="12255">
                  <c:v>205.62209999999999</c:v>
                </c:pt>
                <c:pt idx="12256">
                  <c:v>205.65170000000001</c:v>
                </c:pt>
                <c:pt idx="12257">
                  <c:v>205.68119999999999</c:v>
                </c:pt>
                <c:pt idx="12258">
                  <c:v>205.71080000000001</c:v>
                </c:pt>
                <c:pt idx="12259">
                  <c:v>205.74029999999999</c:v>
                </c:pt>
                <c:pt idx="12260">
                  <c:v>205.76990000000001</c:v>
                </c:pt>
                <c:pt idx="12261">
                  <c:v>205.79949999999999</c:v>
                </c:pt>
                <c:pt idx="12262">
                  <c:v>205.82900000000001</c:v>
                </c:pt>
                <c:pt idx="12263">
                  <c:v>205.8586</c:v>
                </c:pt>
                <c:pt idx="12264">
                  <c:v>205.88820000000001</c:v>
                </c:pt>
                <c:pt idx="12265">
                  <c:v>205.9178</c:v>
                </c:pt>
                <c:pt idx="12266">
                  <c:v>205.94730000000001</c:v>
                </c:pt>
                <c:pt idx="12267">
                  <c:v>205.9769</c:v>
                </c:pt>
                <c:pt idx="12268">
                  <c:v>206.00649999999999</c:v>
                </c:pt>
                <c:pt idx="12269">
                  <c:v>206.0361</c:v>
                </c:pt>
                <c:pt idx="12270">
                  <c:v>206.06569999999999</c:v>
                </c:pt>
                <c:pt idx="12271">
                  <c:v>206.09530000000001</c:v>
                </c:pt>
                <c:pt idx="12272">
                  <c:v>206.1249</c:v>
                </c:pt>
                <c:pt idx="12273">
                  <c:v>206.15440000000001</c:v>
                </c:pt>
                <c:pt idx="12274">
                  <c:v>206.184</c:v>
                </c:pt>
                <c:pt idx="12275">
                  <c:v>206.21360000000001</c:v>
                </c:pt>
                <c:pt idx="12276">
                  <c:v>206.2432</c:v>
                </c:pt>
                <c:pt idx="12277">
                  <c:v>206.27279999999999</c:v>
                </c:pt>
                <c:pt idx="12278">
                  <c:v>206.30240000000001</c:v>
                </c:pt>
                <c:pt idx="12279">
                  <c:v>206.33199999999999</c:v>
                </c:pt>
                <c:pt idx="12280">
                  <c:v>206.36170000000001</c:v>
                </c:pt>
                <c:pt idx="12281">
                  <c:v>206.3913</c:v>
                </c:pt>
                <c:pt idx="12282">
                  <c:v>206.42089999999999</c:v>
                </c:pt>
                <c:pt idx="12283">
                  <c:v>206.45050000000001</c:v>
                </c:pt>
                <c:pt idx="12284">
                  <c:v>206.48009999999999</c:v>
                </c:pt>
                <c:pt idx="12285">
                  <c:v>206.50970000000001</c:v>
                </c:pt>
                <c:pt idx="12286">
                  <c:v>206.5394</c:v>
                </c:pt>
                <c:pt idx="12287">
                  <c:v>206.56899999999999</c:v>
                </c:pt>
                <c:pt idx="12288">
                  <c:v>206.5986</c:v>
                </c:pt>
                <c:pt idx="12289">
                  <c:v>206.62819999999999</c:v>
                </c:pt>
                <c:pt idx="12290">
                  <c:v>206.65790000000001</c:v>
                </c:pt>
                <c:pt idx="12291">
                  <c:v>206.6875</c:v>
                </c:pt>
                <c:pt idx="12292">
                  <c:v>206.71709999999999</c:v>
                </c:pt>
                <c:pt idx="12293">
                  <c:v>206.7467</c:v>
                </c:pt>
                <c:pt idx="12294">
                  <c:v>206.7764</c:v>
                </c:pt>
                <c:pt idx="12295">
                  <c:v>206.80600000000001</c:v>
                </c:pt>
                <c:pt idx="12296">
                  <c:v>206.8357</c:v>
                </c:pt>
                <c:pt idx="12297">
                  <c:v>206.86529999999999</c:v>
                </c:pt>
                <c:pt idx="12298">
                  <c:v>206.89500000000001</c:v>
                </c:pt>
                <c:pt idx="12299">
                  <c:v>206.9246</c:v>
                </c:pt>
                <c:pt idx="12300">
                  <c:v>206.95429999999999</c:v>
                </c:pt>
                <c:pt idx="12301">
                  <c:v>206.98390000000001</c:v>
                </c:pt>
                <c:pt idx="12302">
                  <c:v>207.0136</c:v>
                </c:pt>
                <c:pt idx="12303">
                  <c:v>207.04320000000001</c:v>
                </c:pt>
                <c:pt idx="12304">
                  <c:v>207.0729</c:v>
                </c:pt>
                <c:pt idx="12305">
                  <c:v>207.10249999999999</c:v>
                </c:pt>
                <c:pt idx="12306">
                  <c:v>207.13220000000001</c:v>
                </c:pt>
                <c:pt idx="12307">
                  <c:v>207.1619</c:v>
                </c:pt>
                <c:pt idx="12308">
                  <c:v>207.19149999999999</c:v>
                </c:pt>
                <c:pt idx="12309">
                  <c:v>207.22120000000001</c:v>
                </c:pt>
                <c:pt idx="12310">
                  <c:v>207.2509</c:v>
                </c:pt>
                <c:pt idx="12311">
                  <c:v>207.28049999999999</c:v>
                </c:pt>
                <c:pt idx="12312">
                  <c:v>207.31020000000001</c:v>
                </c:pt>
                <c:pt idx="12313">
                  <c:v>207.3399</c:v>
                </c:pt>
                <c:pt idx="12314">
                  <c:v>207.36959999999999</c:v>
                </c:pt>
                <c:pt idx="12315">
                  <c:v>207.39930000000001</c:v>
                </c:pt>
                <c:pt idx="12316">
                  <c:v>207.4289</c:v>
                </c:pt>
                <c:pt idx="12317">
                  <c:v>207.45859999999999</c:v>
                </c:pt>
                <c:pt idx="12318">
                  <c:v>207.48830000000001</c:v>
                </c:pt>
                <c:pt idx="12319">
                  <c:v>207.518</c:v>
                </c:pt>
                <c:pt idx="12320">
                  <c:v>207.54769999999999</c:v>
                </c:pt>
                <c:pt idx="12321">
                  <c:v>207.57740000000001</c:v>
                </c:pt>
                <c:pt idx="12322">
                  <c:v>207.6071</c:v>
                </c:pt>
                <c:pt idx="12323">
                  <c:v>207.63679999999999</c:v>
                </c:pt>
                <c:pt idx="12324">
                  <c:v>207.66650000000001</c:v>
                </c:pt>
                <c:pt idx="12325">
                  <c:v>207.6962</c:v>
                </c:pt>
                <c:pt idx="12326">
                  <c:v>207.7259</c:v>
                </c:pt>
                <c:pt idx="12327">
                  <c:v>207.75559999999999</c:v>
                </c:pt>
                <c:pt idx="12328">
                  <c:v>207.78530000000001</c:v>
                </c:pt>
                <c:pt idx="12329">
                  <c:v>207.815</c:v>
                </c:pt>
                <c:pt idx="12330">
                  <c:v>207.84469999999999</c:v>
                </c:pt>
                <c:pt idx="12331">
                  <c:v>207.87450000000001</c:v>
                </c:pt>
                <c:pt idx="12332">
                  <c:v>207.9042</c:v>
                </c:pt>
                <c:pt idx="12333">
                  <c:v>207.93389999999999</c:v>
                </c:pt>
                <c:pt idx="12334">
                  <c:v>207.96360000000001</c:v>
                </c:pt>
                <c:pt idx="12335">
                  <c:v>207.9933</c:v>
                </c:pt>
                <c:pt idx="12336">
                  <c:v>208.0231</c:v>
                </c:pt>
                <c:pt idx="12337">
                  <c:v>208.05279999999999</c:v>
                </c:pt>
                <c:pt idx="12338">
                  <c:v>208.08250000000001</c:v>
                </c:pt>
                <c:pt idx="12339">
                  <c:v>208.1123</c:v>
                </c:pt>
                <c:pt idx="12340">
                  <c:v>208.142</c:v>
                </c:pt>
                <c:pt idx="12341">
                  <c:v>208.17169999999999</c:v>
                </c:pt>
                <c:pt idx="12342">
                  <c:v>208.20150000000001</c:v>
                </c:pt>
                <c:pt idx="12343">
                  <c:v>208.2312</c:v>
                </c:pt>
                <c:pt idx="12344">
                  <c:v>208.261</c:v>
                </c:pt>
                <c:pt idx="12345">
                  <c:v>208.29069999999999</c:v>
                </c:pt>
                <c:pt idx="12346">
                  <c:v>208.32040000000001</c:v>
                </c:pt>
                <c:pt idx="12347">
                  <c:v>208.3502</c:v>
                </c:pt>
                <c:pt idx="12348">
                  <c:v>208.38</c:v>
                </c:pt>
                <c:pt idx="12349">
                  <c:v>208.40969999999999</c:v>
                </c:pt>
                <c:pt idx="12350">
                  <c:v>208.43950000000001</c:v>
                </c:pt>
                <c:pt idx="12351">
                  <c:v>208.4692</c:v>
                </c:pt>
                <c:pt idx="12352">
                  <c:v>208.499</c:v>
                </c:pt>
                <c:pt idx="12353">
                  <c:v>208.52869999999999</c:v>
                </c:pt>
                <c:pt idx="12354">
                  <c:v>208.55850000000001</c:v>
                </c:pt>
                <c:pt idx="12355">
                  <c:v>208.5883</c:v>
                </c:pt>
                <c:pt idx="12356">
                  <c:v>208.61799999999999</c:v>
                </c:pt>
                <c:pt idx="12357">
                  <c:v>208.64779999999999</c:v>
                </c:pt>
                <c:pt idx="12358">
                  <c:v>208.67760000000001</c:v>
                </c:pt>
                <c:pt idx="12359">
                  <c:v>208.70740000000001</c:v>
                </c:pt>
                <c:pt idx="12360">
                  <c:v>208.7372</c:v>
                </c:pt>
                <c:pt idx="12361">
                  <c:v>208.76689999999999</c:v>
                </c:pt>
                <c:pt idx="12362">
                  <c:v>208.79669999999999</c:v>
                </c:pt>
                <c:pt idx="12363">
                  <c:v>208.82650000000001</c:v>
                </c:pt>
                <c:pt idx="12364">
                  <c:v>208.8563</c:v>
                </c:pt>
                <c:pt idx="12365">
                  <c:v>208.8861</c:v>
                </c:pt>
                <c:pt idx="12366">
                  <c:v>208.91579999999999</c:v>
                </c:pt>
                <c:pt idx="12367">
                  <c:v>208.94560000000001</c:v>
                </c:pt>
                <c:pt idx="12368">
                  <c:v>208.97540000000001</c:v>
                </c:pt>
                <c:pt idx="12369">
                  <c:v>209.0052</c:v>
                </c:pt>
                <c:pt idx="12370">
                  <c:v>209.035</c:v>
                </c:pt>
                <c:pt idx="12371">
                  <c:v>209.06479999999999</c:v>
                </c:pt>
                <c:pt idx="12372">
                  <c:v>209.09460000000001</c:v>
                </c:pt>
                <c:pt idx="12373">
                  <c:v>209.12450000000001</c:v>
                </c:pt>
                <c:pt idx="12374">
                  <c:v>209.15430000000001</c:v>
                </c:pt>
                <c:pt idx="12375">
                  <c:v>209.1841</c:v>
                </c:pt>
                <c:pt idx="12376">
                  <c:v>209.2139</c:v>
                </c:pt>
                <c:pt idx="12377">
                  <c:v>209.24369999999999</c:v>
                </c:pt>
                <c:pt idx="12378">
                  <c:v>209.27350000000001</c:v>
                </c:pt>
                <c:pt idx="12379">
                  <c:v>209.30330000000001</c:v>
                </c:pt>
                <c:pt idx="12380">
                  <c:v>209.3331</c:v>
                </c:pt>
                <c:pt idx="12381">
                  <c:v>209.363</c:v>
                </c:pt>
                <c:pt idx="12382">
                  <c:v>209.39279999999999</c:v>
                </c:pt>
                <c:pt idx="12383">
                  <c:v>209.42259999999999</c:v>
                </c:pt>
                <c:pt idx="12384">
                  <c:v>209.45240000000001</c:v>
                </c:pt>
                <c:pt idx="12385">
                  <c:v>209.48230000000001</c:v>
                </c:pt>
                <c:pt idx="12386">
                  <c:v>209.5121</c:v>
                </c:pt>
                <c:pt idx="12387">
                  <c:v>209.5419</c:v>
                </c:pt>
                <c:pt idx="12388">
                  <c:v>209.5718</c:v>
                </c:pt>
                <c:pt idx="12389">
                  <c:v>209.60159999999999</c:v>
                </c:pt>
                <c:pt idx="12390">
                  <c:v>209.63149999999999</c:v>
                </c:pt>
                <c:pt idx="12391">
                  <c:v>209.66130000000001</c:v>
                </c:pt>
                <c:pt idx="12392">
                  <c:v>209.69110000000001</c:v>
                </c:pt>
                <c:pt idx="12393">
                  <c:v>209.721</c:v>
                </c:pt>
                <c:pt idx="12394">
                  <c:v>209.7508</c:v>
                </c:pt>
                <c:pt idx="12395">
                  <c:v>209.7807</c:v>
                </c:pt>
                <c:pt idx="12396">
                  <c:v>209.81049999999999</c:v>
                </c:pt>
                <c:pt idx="12397">
                  <c:v>209.84039999999999</c:v>
                </c:pt>
                <c:pt idx="12398">
                  <c:v>209.87029999999999</c:v>
                </c:pt>
                <c:pt idx="12399">
                  <c:v>209.90010000000001</c:v>
                </c:pt>
                <c:pt idx="12400">
                  <c:v>209.93</c:v>
                </c:pt>
                <c:pt idx="12401">
                  <c:v>209.9599</c:v>
                </c:pt>
                <c:pt idx="12402">
                  <c:v>209.9897</c:v>
                </c:pt>
                <c:pt idx="12403">
                  <c:v>210.0196</c:v>
                </c:pt>
                <c:pt idx="12404">
                  <c:v>210.04949999999999</c:v>
                </c:pt>
                <c:pt idx="12405">
                  <c:v>210.07929999999999</c:v>
                </c:pt>
                <c:pt idx="12406">
                  <c:v>210.10919999999999</c:v>
                </c:pt>
                <c:pt idx="12407">
                  <c:v>210.13910000000001</c:v>
                </c:pt>
                <c:pt idx="12408">
                  <c:v>210.16900000000001</c:v>
                </c:pt>
                <c:pt idx="12409">
                  <c:v>210.19880000000001</c:v>
                </c:pt>
                <c:pt idx="12410">
                  <c:v>210.2287</c:v>
                </c:pt>
                <c:pt idx="12411">
                  <c:v>210.2586</c:v>
                </c:pt>
                <c:pt idx="12412">
                  <c:v>210.2885</c:v>
                </c:pt>
                <c:pt idx="12413">
                  <c:v>210.3184</c:v>
                </c:pt>
                <c:pt idx="12414">
                  <c:v>210.34829999999999</c:v>
                </c:pt>
                <c:pt idx="12415">
                  <c:v>210.37819999999999</c:v>
                </c:pt>
                <c:pt idx="12416">
                  <c:v>210.40809999999999</c:v>
                </c:pt>
                <c:pt idx="12417">
                  <c:v>210.43799999999999</c:v>
                </c:pt>
                <c:pt idx="12418">
                  <c:v>210.46789999999999</c:v>
                </c:pt>
                <c:pt idx="12419">
                  <c:v>210.49780000000001</c:v>
                </c:pt>
                <c:pt idx="12420">
                  <c:v>210.52770000000001</c:v>
                </c:pt>
                <c:pt idx="12421">
                  <c:v>210.55760000000001</c:v>
                </c:pt>
                <c:pt idx="12422">
                  <c:v>210.58750000000001</c:v>
                </c:pt>
                <c:pt idx="12423">
                  <c:v>210.6174</c:v>
                </c:pt>
                <c:pt idx="12424">
                  <c:v>210.6473</c:v>
                </c:pt>
                <c:pt idx="12425">
                  <c:v>210.6772</c:v>
                </c:pt>
                <c:pt idx="12426">
                  <c:v>210.7072</c:v>
                </c:pt>
                <c:pt idx="12427">
                  <c:v>210.7371</c:v>
                </c:pt>
                <c:pt idx="12428">
                  <c:v>210.767</c:v>
                </c:pt>
                <c:pt idx="12429">
                  <c:v>210.79689999999999</c:v>
                </c:pt>
                <c:pt idx="12430">
                  <c:v>210.82679999999999</c:v>
                </c:pt>
                <c:pt idx="12431">
                  <c:v>210.85679999999999</c:v>
                </c:pt>
                <c:pt idx="12432">
                  <c:v>210.88669999999999</c:v>
                </c:pt>
                <c:pt idx="12433">
                  <c:v>210.91659999999999</c:v>
                </c:pt>
                <c:pt idx="12434">
                  <c:v>210.94659999999999</c:v>
                </c:pt>
                <c:pt idx="12435">
                  <c:v>210.97649999999999</c:v>
                </c:pt>
                <c:pt idx="12436">
                  <c:v>211.00649999999999</c:v>
                </c:pt>
                <c:pt idx="12437">
                  <c:v>211.03639999999999</c:v>
                </c:pt>
                <c:pt idx="12438">
                  <c:v>211.06630000000001</c:v>
                </c:pt>
                <c:pt idx="12439">
                  <c:v>211.09630000000001</c:v>
                </c:pt>
                <c:pt idx="12440">
                  <c:v>211.12620000000001</c:v>
                </c:pt>
                <c:pt idx="12441">
                  <c:v>211.15620000000001</c:v>
                </c:pt>
                <c:pt idx="12442">
                  <c:v>211.18610000000001</c:v>
                </c:pt>
                <c:pt idx="12443">
                  <c:v>211.21610000000001</c:v>
                </c:pt>
                <c:pt idx="12444">
                  <c:v>211.24600000000001</c:v>
                </c:pt>
                <c:pt idx="12445">
                  <c:v>211.27600000000001</c:v>
                </c:pt>
                <c:pt idx="12446">
                  <c:v>211.30600000000001</c:v>
                </c:pt>
                <c:pt idx="12447">
                  <c:v>211.33590000000001</c:v>
                </c:pt>
                <c:pt idx="12448">
                  <c:v>211.36590000000001</c:v>
                </c:pt>
                <c:pt idx="12449">
                  <c:v>211.39580000000001</c:v>
                </c:pt>
                <c:pt idx="12450">
                  <c:v>211.42580000000001</c:v>
                </c:pt>
                <c:pt idx="12451">
                  <c:v>211.45580000000001</c:v>
                </c:pt>
                <c:pt idx="12452">
                  <c:v>211.48580000000001</c:v>
                </c:pt>
                <c:pt idx="12453">
                  <c:v>211.51570000000001</c:v>
                </c:pt>
                <c:pt idx="12454">
                  <c:v>211.54570000000001</c:v>
                </c:pt>
                <c:pt idx="12455">
                  <c:v>211.57570000000001</c:v>
                </c:pt>
                <c:pt idx="12456">
                  <c:v>211.60570000000001</c:v>
                </c:pt>
                <c:pt idx="12457">
                  <c:v>211.63570000000001</c:v>
                </c:pt>
                <c:pt idx="12458">
                  <c:v>211.66560000000001</c:v>
                </c:pt>
                <c:pt idx="12459">
                  <c:v>211.69560000000001</c:v>
                </c:pt>
                <c:pt idx="12460">
                  <c:v>211.72559999999999</c:v>
                </c:pt>
                <c:pt idx="12461">
                  <c:v>211.75559999999999</c:v>
                </c:pt>
                <c:pt idx="12462">
                  <c:v>211.78559999999999</c:v>
                </c:pt>
                <c:pt idx="12463">
                  <c:v>211.81559999999999</c:v>
                </c:pt>
                <c:pt idx="12464">
                  <c:v>211.84559999999999</c:v>
                </c:pt>
                <c:pt idx="12465">
                  <c:v>211.87559999999999</c:v>
                </c:pt>
                <c:pt idx="12466">
                  <c:v>211.90559999999999</c:v>
                </c:pt>
                <c:pt idx="12467">
                  <c:v>211.93559999999999</c:v>
                </c:pt>
                <c:pt idx="12468">
                  <c:v>211.96559999999999</c:v>
                </c:pt>
                <c:pt idx="12469">
                  <c:v>211.9956</c:v>
                </c:pt>
                <c:pt idx="12470">
                  <c:v>212.0256</c:v>
                </c:pt>
                <c:pt idx="12471">
                  <c:v>212.0556</c:v>
                </c:pt>
                <c:pt idx="12472">
                  <c:v>212.0857</c:v>
                </c:pt>
                <c:pt idx="12473">
                  <c:v>212.1157</c:v>
                </c:pt>
                <c:pt idx="12474">
                  <c:v>212.14570000000001</c:v>
                </c:pt>
                <c:pt idx="12475">
                  <c:v>212.17570000000001</c:v>
                </c:pt>
                <c:pt idx="12476">
                  <c:v>212.20570000000001</c:v>
                </c:pt>
                <c:pt idx="12477">
                  <c:v>212.23580000000001</c:v>
                </c:pt>
                <c:pt idx="12478">
                  <c:v>212.26580000000001</c:v>
                </c:pt>
                <c:pt idx="12479">
                  <c:v>212.29580000000001</c:v>
                </c:pt>
                <c:pt idx="12480">
                  <c:v>212.32589999999999</c:v>
                </c:pt>
                <c:pt idx="12481">
                  <c:v>212.35589999999999</c:v>
                </c:pt>
                <c:pt idx="12482">
                  <c:v>212.38589999999999</c:v>
                </c:pt>
                <c:pt idx="12483">
                  <c:v>212.416</c:v>
                </c:pt>
                <c:pt idx="12484">
                  <c:v>212.446</c:v>
                </c:pt>
                <c:pt idx="12485">
                  <c:v>212.4761</c:v>
                </c:pt>
                <c:pt idx="12486">
                  <c:v>212.5061</c:v>
                </c:pt>
                <c:pt idx="12487">
                  <c:v>212.5361</c:v>
                </c:pt>
                <c:pt idx="12488">
                  <c:v>212.56620000000001</c:v>
                </c:pt>
                <c:pt idx="12489">
                  <c:v>212.59630000000001</c:v>
                </c:pt>
                <c:pt idx="12490">
                  <c:v>212.62629999999999</c:v>
                </c:pt>
                <c:pt idx="12491">
                  <c:v>212.65639999999999</c:v>
                </c:pt>
                <c:pt idx="12492">
                  <c:v>212.68639999999999</c:v>
                </c:pt>
                <c:pt idx="12493">
                  <c:v>212.7165</c:v>
                </c:pt>
                <c:pt idx="12494">
                  <c:v>212.7465</c:v>
                </c:pt>
                <c:pt idx="12495">
                  <c:v>212.7766</c:v>
                </c:pt>
                <c:pt idx="12496">
                  <c:v>212.80670000000001</c:v>
                </c:pt>
                <c:pt idx="12497">
                  <c:v>212.83670000000001</c:v>
                </c:pt>
                <c:pt idx="12498">
                  <c:v>212.86680000000001</c:v>
                </c:pt>
                <c:pt idx="12499">
                  <c:v>212.89689999999999</c:v>
                </c:pt>
                <c:pt idx="12500">
                  <c:v>212.92699999999999</c:v>
                </c:pt>
                <c:pt idx="12501">
                  <c:v>212.95699999999999</c:v>
                </c:pt>
                <c:pt idx="12502">
                  <c:v>212.9871</c:v>
                </c:pt>
                <c:pt idx="12503">
                  <c:v>213.0172</c:v>
                </c:pt>
                <c:pt idx="12504">
                  <c:v>213.04730000000001</c:v>
                </c:pt>
                <c:pt idx="12505">
                  <c:v>213.07740000000001</c:v>
                </c:pt>
                <c:pt idx="12506">
                  <c:v>213.10749999999999</c:v>
                </c:pt>
                <c:pt idx="12507">
                  <c:v>213.13749999999999</c:v>
                </c:pt>
                <c:pt idx="12508">
                  <c:v>213.16759999999999</c:v>
                </c:pt>
                <c:pt idx="12509">
                  <c:v>213.1977</c:v>
                </c:pt>
                <c:pt idx="12510">
                  <c:v>213.2278</c:v>
                </c:pt>
                <c:pt idx="12511">
                  <c:v>213.25790000000001</c:v>
                </c:pt>
                <c:pt idx="12512">
                  <c:v>213.28800000000001</c:v>
                </c:pt>
                <c:pt idx="12513">
                  <c:v>213.31809999999999</c:v>
                </c:pt>
                <c:pt idx="12514">
                  <c:v>213.34819999999999</c:v>
                </c:pt>
                <c:pt idx="12515">
                  <c:v>213.3783</c:v>
                </c:pt>
                <c:pt idx="12516">
                  <c:v>213.4084</c:v>
                </c:pt>
                <c:pt idx="12517">
                  <c:v>213.43860000000001</c:v>
                </c:pt>
                <c:pt idx="12518">
                  <c:v>213.46870000000001</c:v>
                </c:pt>
                <c:pt idx="12519">
                  <c:v>213.49879999999999</c:v>
                </c:pt>
                <c:pt idx="12520">
                  <c:v>213.52889999999999</c:v>
                </c:pt>
                <c:pt idx="12521">
                  <c:v>213.559</c:v>
                </c:pt>
                <c:pt idx="12522">
                  <c:v>213.5891</c:v>
                </c:pt>
                <c:pt idx="12523">
                  <c:v>213.61930000000001</c:v>
                </c:pt>
                <c:pt idx="12524">
                  <c:v>213.64940000000001</c:v>
                </c:pt>
                <c:pt idx="12525">
                  <c:v>213.67949999999999</c:v>
                </c:pt>
                <c:pt idx="12526">
                  <c:v>213.7097</c:v>
                </c:pt>
                <c:pt idx="12527">
                  <c:v>213.7398</c:v>
                </c:pt>
                <c:pt idx="12528">
                  <c:v>213.76990000000001</c:v>
                </c:pt>
                <c:pt idx="12529">
                  <c:v>213.8</c:v>
                </c:pt>
                <c:pt idx="12530">
                  <c:v>213.83019999999999</c:v>
                </c:pt>
                <c:pt idx="12531">
                  <c:v>213.8603</c:v>
                </c:pt>
                <c:pt idx="12532">
                  <c:v>213.8905</c:v>
                </c:pt>
                <c:pt idx="12533">
                  <c:v>213.92060000000001</c:v>
                </c:pt>
                <c:pt idx="12534">
                  <c:v>213.95079999999999</c:v>
                </c:pt>
                <c:pt idx="12535">
                  <c:v>213.98089999999999</c:v>
                </c:pt>
                <c:pt idx="12536">
                  <c:v>214.0111</c:v>
                </c:pt>
                <c:pt idx="12537">
                  <c:v>214.0412</c:v>
                </c:pt>
                <c:pt idx="12538">
                  <c:v>214.07140000000001</c:v>
                </c:pt>
                <c:pt idx="12539">
                  <c:v>214.10149999999999</c:v>
                </c:pt>
                <c:pt idx="12540">
                  <c:v>214.1317</c:v>
                </c:pt>
                <c:pt idx="12541">
                  <c:v>214.1619</c:v>
                </c:pt>
                <c:pt idx="12542">
                  <c:v>214.19200000000001</c:v>
                </c:pt>
                <c:pt idx="12543">
                  <c:v>214.22219999999999</c:v>
                </c:pt>
                <c:pt idx="12544">
                  <c:v>214.25229999999999</c:v>
                </c:pt>
                <c:pt idx="12545">
                  <c:v>214.2825</c:v>
                </c:pt>
                <c:pt idx="12546">
                  <c:v>214.31270000000001</c:v>
                </c:pt>
                <c:pt idx="12547">
                  <c:v>214.34289999999999</c:v>
                </c:pt>
                <c:pt idx="12548">
                  <c:v>214.37299999999999</c:v>
                </c:pt>
                <c:pt idx="12549">
                  <c:v>214.4032</c:v>
                </c:pt>
                <c:pt idx="12550">
                  <c:v>214.43340000000001</c:v>
                </c:pt>
                <c:pt idx="12551">
                  <c:v>214.46360000000001</c:v>
                </c:pt>
                <c:pt idx="12552">
                  <c:v>214.49379999999999</c:v>
                </c:pt>
                <c:pt idx="12553">
                  <c:v>214.524</c:v>
                </c:pt>
                <c:pt idx="12554">
                  <c:v>214.55420000000001</c:v>
                </c:pt>
                <c:pt idx="12555">
                  <c:v>214.58439999999999</c:v>
                </c:pt>
                <c:pt idx="12556">
                  <c:v>214.61449999999999</c:v>
                </c:pt>
                <c:pt idx="12557">
                  <c:v>214.6447</c:v>
                </c:pt>
                <c:pt idx="12558">
                  <c:v>214.67490000000001</c:v>
                </c:pt>
                <c:pt idx="12559">
                  <c:v>214.70509999999999</c:v>
                </c:pt>
                <c:pt idx="12560">
                  <c:v>214.7353</c:v>
                </c:pt>
                <c:pt idx="12561">
                  <c:v>214.7655</c:v>
                </c:pt>
                <c:pt idx="12562">
                  <c:v>214.79570000000001</c:v>
                </c:pt>
                <c:pt idx="12563">
                  <c:v>214.82599999999999</c:v>
                </c:pt>
                <c:pt idx="12564">
                  <c:v>214.8562</c:v>
                </c:pt>
                <c:pt idx="12565">
                  <c:v>214.88640000000001</c:v>
                </c:pt>
                <c:pt idx="12566">
                  <c:v>214.91659999999999</c:v>
                </c:pt>
                <c:pt idx="12567">
                  <c:v>214.9468</c:v>
                </c:pt>
                <c:pt idx="12568">
                  <c:v>214.977</c:v>
                </c:pt>
                <c:pt idx="12569">
                  <c:v>215.00720000000001</c:v>
                </c:pt>
                <c:pt idx="12570">
                  <c:v>215.03749999999999</c:v>
                </c:pt>
                <c:pt idx="12571">
                  <c:v>215.0677</c:v>
                </c:pt>
                <c:pt idx="12572">
                  <c:v>215.09790000000001</c:v>
                </c:pt>
                <c:pt idx="12573">
                  <c:v>215.12819999999999</c:v>
                </c:pt>
                <c:pt idx="12574">
                  <c:v>215.1584</c:v>
                </c:pt>
                <c:pt idx="12575">
                  <c:v>215.18860000000001</c:v>
                </c:pt>
                <c:pt idx="12576">
                  <c:v>215.21889999999999</c:v>
                </c:pt>
                <c:pt idx="12577">
                  <c:v>215.2491</c:v>
                </c:pt>
                <c:pt idx="12578">
                  <c:v>215.27930000000001</c:v>
                </c:pt>
                <c:pt idx="12579">
                  <c:v>215.30959999999999</c:v>
                </c:pt>
                <c:pt idx="12580">
                  <c:v>215.3398</c:v>
                </c:pt>
                <c:pt idx="12581">
                  <c:v>215.37010000000001</c:v>
                </c:pt>
                <c:pt idx="12582">
                  <c:v>215.40029999999999</c:v>
                </c:pt>
                <c:pt idx="12583">
                  <c:v>215.4306</c:v>
                </c:pt>
                <c:pt idx="12584">
                  <c:v>215.46080000000001</c:v>
                </c:pt>
                <c:pt idx="12585">
                  <c:v>215.49109999999999</c:v>
                </c:pt>
                <c:pt idx="12586">
                  <c:v>215.5213</c:v>
                </c:pt>
                <c:pt idx="12587">
                  <c:v>215.55160000000001</c:v>
                </c:pt>
                <c:pt idx="12588">
                  <c:v>215.58189999999999</c:v>
                </c:pt>
                <c:pt idx="12589">
                  <c:v>215.6121</c:v>
                </c:pt>
                <c:pt idx="12590">
                  <c:v>215.64240000000001</c:v>
                </c:pt>
                <c:pt idx="12591">
                  <c:v>215.67269999999999</c:v>
                </c:pt>
                <c:pt idx="12592">
                  <c:v>215.7029</c:v>
                </c:pt>
                <c:pt idx="12593">
                  <c:v>215.73320000000001</c:v>
                </c:pt>
                <c:pt idx="12594">
                  <c:v>215.76349999999999</c:v>
                </c:pt>
                <c:pt idx="12595">
                  <c:v>215.7938</c:v>
                </c:pt>
                <c:pt idx="12596">
                  <c:v>215.82400000000001</c:v>
                </c:pt>
                <c:pt idx="12597">
                  <c:v>215.85429999999999</c:v>
                </c:pt>
                <c:pt idx="12598">
                  <c:v>215.88460000000001</c:v>
                </c:pt>
                <c:pt idx="12599">
                  <c:v>215.91489999999999</c:v>
                </c:pt>
                <c:pt idx="12600">
                  <c:v>215.9452</c:v>
                </c:pt>
                <c:pt idx="12601">
                  <c:v>215.97550000000001</c:v>
                </c:pt>
                <c:pt idx="12602">
                  <c:v>216.00579999999999</c:v>
                </c:pt>
                <c:pt idx="12603">
                  <c:v>216.036</c:v>
                </c:pt>
                <c:pt idx="12604">
                  <c:v>216.06630000000001</c:v>
                </c:pt>
                <c:pt idx="12605">
                  <c:v>216.0966</c:v>
                </c:pt>
                <c:pt idx="12606">
                  <c:v>216.12690000000001</c:v>
                </c:pt>
                <c:pt idx="12607">
                  <c:v>216.15719999999999</c:v>
                </c:pt>
                <c:pt idx="12608">
                  <c:v>216.1875</c:v>
                </c:pt>
                <c:pt idx="12609">
                  <c:v>216.21780000000001</c:v>
                </c:pt>
                <c:pt idx="12610">
                  <c:v>216.2482</c:v>
                </c:pt>
                <c:pt idx="12611">
                  <c:v>216.27850000000001</c:v>
                </c:pt>
                <c:pt idx="12612">
                  <c:v>216.30879999999999</c:v>
                </c:pt>
                <c:pt idx="12613">
                  <c:v>216.3391</c:v>
                </c:pt>
                <c:pt idx="12614">
                  <c:v>216.36940000000001</c:v>
                </c:pt>
                <c:pt idx="12615">
                  <c:v>216.3997</c:v>
                </c:pt>
                <c:pt idx="12616">
                  <c:v>216.43010000000001</c:v>
                </c:pt>
                <c:pt idx="12617">
                  <c:v>216.46039999999999</c:v>
                </c:pt>
                <c:pt idx="12618">
                  <c:v>216.4907</c:v>
                </c:pt>
                <c:pt idx="12619">
                  <c:v>216.52099999999999</c:v>
                </c:pt>
                <c:pt idx="12620">
                  <c:v>216.5514</c:v>
                </c:pt>
                <c:pt idx="12621">
                  <c:v>216.58170000000001</c:v>
                </c:pt>
                <c:pt idx="12622">
                  <c:v>216.61199999999999</c:v>
                </c:pt>
                <c:pt idx="12623">
                  <c:v>216.64240000000001</c:v>
                </c:pt>
                <c:pt idx="12624">
                  <c:v>216.67269999999999</c:v>
                </c:pt>
                <c:pt idx="12625">
                  <c:v>216.703</c:v>
                </c:pt>
                <c:pt idx="12626">
                  <c:v>216.73339999999999</c:v>
                </c:pt>
                <c:pt idx="12627">
                  <c:v>216.7637</c:v>
                </c:pt>
                <c:pt idx="12628">
                  <c:v>216.79409999999999</c:v>
                </c:pt>
                <c:pt idx="12629">
                  <c:v>216.8244</c:v>
                </c:pt>
                <c:pt idx="12630">
                  <c:v>216.85480000000001</c:v>
                </c:pt>
                <c:pt idx="12631">
                  <c:v>216.88509999999999</c:v>
                </c:pt>
                <c:pt idx="12632">
                  <c:v>216.91550000000001</c:v>
                </c:pt>
                <c:pt idx="12633">
                  <c:v>216.94579999999999</c:v>
                </c:pt>
                <c:pt idx="12634">
                  <c:v>216.97620000000001</c:v>
                </c:pt>
                <c:pt idx="12635">
                  <c:v>217.00659999999999</c:v>
                </c:pt>
                <c:pt idx="12636">
                  <c:v>217.0369</c:v>
                </c:pt>
                <c:pt idx="12637">
                  <c:v>217.06729999999999</c:v>
                </c:pt>
                <c:pt idx="12638">
                  <c:v>217.0977</c:v>
                </c:pt>
                <c:pt idx="12639">
                  <c:v>217.12799999999999</c:v>
                </c:pt>
                <c:pt idx="12640">
                  <c:v>217.1584</c:v>
                </c:pt>
                <c:pt idx="12641">
                  <c:v>217.18879999999999</c:v>
                </c:pt>
                <c:pt idx="12642">
                  <c:v>217.2192</c:v>
                </c:pt>
                <c:pt idx="12643">
                  <c:v>217.24950000000001</c:v>
                </c:pt>
                <c:pt idx="12644">
                  <c:v>217.2799</c:v>
                </c:pt>
                <c:pt idx="12645">
                  <c:v>217.31030000000001</c:v>
                </c:pt>
                <c:pt idx="12646">
                  <c:v>217.3407</c:v>
                </c:pt>
                <c:pt idx="12647">
                  <c:v>217.37110000000001</c:v>
                </c:pt>
                <c:pt idx="12648">
                  <c:v>217.4015</c:v>
                </c:pt>
                <c:pt idx="12649">
                  <c:v>217.43190000000001</c:v>
                </c:pt>
                <c:pt idx="12650">
                  <c:v>217.4622</c:v>
                </c:pt>
                <c:pt idx="12651">
                  <c:v>217.49260000000001</c:v>
                </c:pt>
                <c:pt idx="12652">
                  <c:v>217.523</c:v>
                </c:pt>
                <c:pt idx="12653">
                  <c:v>217.55340000000001</c:v>
                </c:pt>
                <c:pt idx="12654">
                  <c:v>217.5838</c:v>
                </c:pt>
                <c:pt idx="12655">
                  <c:v>217.61420000000001</c:v>
                </c:pt>
                <c:pt idx="12656">
                  <c:v>217.6447</c:v>
                </c:pt>
                <c:pt idx="12657">
                  <c:v>217.67509999999999</c:v>
                </c:pt>
                <c:pt idx="12658">
                  <c:v>217.7055</c:v>
                </c:pt>
                <c:pt idx="12659">
                  <c:v>217.73589999999999</c:v>
                </c:pt>
                <c:pt idx="12660">
                  <c:v>217.7663</c:v>
                </c:pt>
                <c:pt idx="12661">
                  <c:v>217.79669999999999</c:v>
                </c:pt>
                <c:pt idx="12662">
                  <c:v>217.8271</c:v>
                </c:pt>
                <c:pt idx="12663">
                  <c:v>217.85759999999999</c:v>
                </c:pt>
                <c:pt idx="12664">
                  <c:v>217.88800000000001</c:v>
                </c:pt>
                <c:pt idx="12665">
                  <c:v>217.91839999999999</c:v>
                </c:pt>
                <c:pt idx="12666">
                  <c:v>217.94880000000001</c:v>
                </c:pt>
                <c:pt idx="12667">
                  <c:v>217.97929999999999</c:v>
                </c:pt>
                <c:pt idx="12668">
                  <c:v>218.00970000000001</c:v>
                </c:pt>
                <c:pt idx="12669">
                  <c:v>218.0401</c:v>
                </c:pt>
                <c:pt idx="12670">
                  <c:v>218.07060000000001</c:v>
                </c:pt>
                <c:pt idx="12671">
                  <c:v>218.101</c:v>
                </c:pt>
                <c:pt idx="12672">
                  <c:v>218.13140000000001</c:v>
                </c:pt>
                <c:pt idx="12673">
                  <c:v>218.1619</c:v>
                </c:pt>
                <c:pt idx="12674">
                  <c:v>218.19229999999999</c:v>
                </c:pt>
                <c:pt idx="12675">
                  <c:v>218.22280000000001</c:v>
                </c:pt>
                <c:pt idx="12676">
                  <c:v>218.25319999999999</c:v>
                </c:pt>
                <c:pt idx="12677">
                  <c:v>218.28370000000001</c:v>
                </c:pt>
                <c:pt idx="12678">
                  <c:v>218.3141</c:v>
                </c:pt>
                <c:pt idx="12679">
                  <c:v>218.34460000000001</c:v>
                </c:pt>
                <c:pt idx="12680">
                  <c:v>218.375</c:v>
                </c:pt>
                <c:pt idx="12681">
                  <c:v>218.40549999999999</c:v>
                </c:pt>
                <c:pt idx="12682">
                  <c:v>218.43600000000001</c:v>
                </c:pt>
                <c:pt idx="12683">
                  <c:v>218.46639999999999</c:v>
                </c:pt>
                <c:pt idx="12684">
                  <c:v>218.49690000000001</c:v>
                </c:pt>
                <c:pt idx="12685">
                  <c:v>218.5274</c:v>
                </c:pt>
                <c:pt idx="12686">
                  <c:v>218.55779999999999</c:v>
                </c:pt>
                <c:pt idx="12687">
                  <c:v>218.5883</c:v>
                </c:pt>
                <c:pt idx="12688">
                  <c:v>218.61879999999999</c:v>
                </c:pt>
                <c:pt idx="12689">
                  <c:v>218.64920000000001</c:v>
                </c:pt>
                <c:pt idx="12690">
                  <c:v>218.6797</c:v>
                </c:pt>
                <c:pt idx="12691">
                  <c:v>218.71019999999999</c:v>
                </c:pt>
                <c:pt idx="12692">
                  <c:v>218.7407</c:v>
                </c:pt>
                <c:pt idx="12693">
                  <c:v>218.77119999999999</c:v>
                </c:pt>
                <c:pt idx="12694">
                  <c:v>218.80170000000001</c:v>
                </c:pt>
                <c:pt idx="12695">
                  <c:v>218.8322</c:v>
                </c:pt>
                <c:pt idx="12696">
                  <c:v>218.86259999999999</c:v>
                </c:pt>
                <c:pt idx="12697">
                  <c:v>218.8931</c:v>
                </c:pt>
                <c:pt idx="12698">
                  <c:v>218.92359999999999</c:v>
                </c:pt>
                <c:pt idx="12699">
                  <c:v>218.95410000000001</c:v>
                </c:pt>
                <c:pt idx="12700">
                  <c:v>218.9846</c:v>
                </c:pt>
                <c:pt idx="12701">
                  <c:v>219.01509999999999</c:v>
                </c:pt>
                <c:pt idx="12702">
                  <c:v>219.04560000000001</c:v>
                </c:pt>
                <c:pt idx="12703">
                  <c:v>219.0761</c:v>
                </c:pt>
                <c:pt idx="12704">
                  <c:v>219.10659999999999</c:v>
                </c:pt>
                <c:pt idx="12705">
                  <c:v>219.13720000000001</c:v>
                </c:pt>
                <c:pt idx="12706">
                  <c:v>219.1677</c:v>
                </c:pt>
                <c:pt idx="12707">
                  <c:v>219.19820000000001</c:v>
                </c:pt>
                <c:pt idx="12708">
                  <c:v>219.2287</c:v>
                </c:pt>
                <c:pt idx="12709">
                  <c:v>219.25919999999999</c:v>
                </c:pt>
                <c:pt idx="12710">
                  <c:v>219.28970000000001</c:v>
                </c:pt>
                <c:pt idx="12711">
                  <c:v>219.3203</c:v>
                </c:pt>
                <c:pt idx="12712">
                  <c:v>219.35079999999999</c:v>
                </c:pt>
                <c:pt idx="12713">
                  <c:v>219.38130000000001</c:v>
                </c:pt>
                <c:pt idx="12714">
                  <c:v>219.4118</c:v>
                </c:pt>
                <c:pt idx="12715">
                  <c:v>219.44239999999999</c:v>
                </c:pt>
                <c:pt idx="12716">
                  <c:v>219.47290000000001</c:v>
                </c:pt>
                <c:pt idx="12717">
                  <c:v>219.5034</c:v>
                </c:pt>
                <c:pt idx="12718">
                  <c:v>219.53399999999999</c:v>
                </c:pt>
                <c:pt idx="12719">
                  <c:v>219.56450000000001</c:v>
                </c:pt>
                <c:pt idx="12720">
                  <c:v>219.5951</c:v>
                </c:pt>
                <c:pt idx="12721">
                  <c:v>219.62559999999999</c:v>
                </c:pt>
                <c:pt idx="12722">
                  <c:v>219.65620000000001</c:v>
                </c:pt>
                <c:pt idx="12723">
                  <c:v>219.6867</c:v>
                </c:pt>
                <c:pt idx="12724">
                  <c:v>219.71729999999999</c:v>
                </c:pt>
                <c:pt idx="12725">
                  <c:v>219.74780000000001</c:v>
                </c:pt>
                <c:pt idx="12726">
                  <c:v>219.7784</c:v>
                </c:pt>
                <c:pt idx="12727">
                  <c:v>219.80889999999999</c:v>
                </c:pt>
                <c:pt idx="12728">
                  <c:v>219.83949999999999</c:v>
                </c:pt>
                <c:pt idx="12729">
                  <c:v>219.87</c:v>
                </c:pt>
                <c:pt idx="12730">
                  <c:v>219.9006</c:v>
                </c:pt>
                <c:pt idx="12731">
                  <c:v>219.93119999999999</c:v>
                </c:pt>
                <c:pt idx="12732">
                  <c:v>219.96170000000001</c:v>
                </c:pt>
                <c:pt idx="12733">
                  <c:v>219.9923</c:v>
                </c:pt>
                <c:pt idx="12734">
                  <c:v>220.02289999999999</c:v>
                </c:pt>
                <c:pt idx="12735">
                  <c:v>220.05350000000001</c:v>
                </c:pt>
                <c:pt idx="12736">
                  <c:v>220.084</c:v>
                </c:pt>
                <c:pt idx="12737">
                  <c:v>220.1146</c:v>
                </c:pt>
                <c:pt idx="12738">
                  <c:v>220.14519999999999</c:v>
                </c:pt>
                <c:pt idx="12739">
                  <c:v>220.17580000000001</c:v>
                </c:pt>
                <c:pt idx="12740">
                  <c:v>220.2064</c:v>
                </c:pt>
                <c:pt idx="12741">
                  <c:v>220.23689999999999</c:v>
                </c:pt>
                <c:pt idx="12742">
                  <c:v>220.26750000000001</c:v>
                </c:pt>
                <c:pt idx="12743">
                  <c:v>220.29810000000001</c:v>
                </c:pt>
                <c:pt idx="12744">
                  <c:v>220.3287</c:v>
                </c:pt>
                <c:pt idx="12745">
                  <c:v>220.35929999999999</c:v>
                </c:pt>
                <c:pt idx="12746">
                  <c:v>220.38990000000001</c:v>
                </c:pt>
                <c:pt idx="12747">
                  <c:v>220.4205</c:v>
                </c:pt>
                <c:pt idx="12748">
                  <c:v>220.4511</c:v>
                </c:pt>
                <c:pt idx="12749">
                  <c:v>220.48169999999999</c:v>
                </c:pt>
                <c:pt idx="12750">
                  <c:v>220.51230000000001</c:v>
                </c:pt>
                <c:pt idx="12751">
                  <c:v>220.5429</c:v>
                </c:pt>
                <c:pt idx="12752">
                  <c:v>220.5735</c:v>
                </c:pt>
                <c:pt idx="12753">
                  <c:v>220.60419999999999</c:v>
                </c:pt>
                <c:pt idx="12754">
                  <c:v>220.63480000000001</c:v>
                </c:pt>
                <c:pt idx="12755">
                  <c:v>220.66540000000001</c:v>
                </c:pt>
                <c:pt idx="12756">
                  <c:v>220.696</c:v>
                </c:pt>
                <c:pt idx="12757">
                  <c:v>220.72659999999999</c:v>
                </c:pt>
                <c:pt idx="12758">
                  <c:v>220.75720000000001</c:v>
                </c:pt>
                <c:pt idx="12759">
                  <c:v>220.78790000000001</c:v>
                </c:pt>
                <c:pt idx="12760">
                  <c:v>220.8185</c:v>
                </c:pt>
                <c:pt idx="12761">
                  <c:v>220.84909999999999</c:v>
                </c:pt>
                <c:pt idx="12762">
                  <c:v>220.87979999999999</c:v>
                </c:pt>
                <c:pt idx="12763">
                  <c:v>220.91040000000001</c:v>
                </c:pt>
                <c:pt idx="12764">
                  <c:v>220.941</c:v>
                </c:pt>
                <c:pt idx="12765">
                  <c:v>220.9717</c:v>
                </c:pt>
                <c:pt idx="12766">
                  <c:v>221.00229999999999</c:v>
                </c:pt>
                <c:pt idx="12767">
                  <c:v>221.03290000000001</c:v>
                </c:pt>
                <c:pt idx="12768">
                  <c:v>221.06360000000001</c:v>
                </c:pt>
                <c:pt idx="12769">
                  <c:v>221.0942</c:v>
                </c:pt>
                <c:pt idx="12770">
                  <c:v>221.1249</c:v>
                </c:pt>
                <c:pt idx="12771">
                  <c:v>221.15549999999999</c:v>
                </c:pt>
                <c:pt idx="12772">
                  <c:v>221.18620000000001</c:v>
                </c:pt>
                <c:pt idx="12773">
                  <c:v>221.21680000000001</c:v>
                </c:pt>
                <c:pt idx="12774">
                  <c:v>221.2475</c:v>
                </c:pt>
                <c:pt idx="12775">
                  <c:v>221.2782</c:v>
                </c:pt>
                <c:pt idx="12776">
                  <c:v>221.30879999999999</c:v>
                </c:pt>
                <c:pt idx="12777">
                  <c:v>221.33949999999999</c:v>
                </c:pt>
                <c:pt idx="12778">
                  <c:v>221.37010000000001</c:v>
                </c:pt>
                <c:pt idx="12779">
                  <c:v>221.4008</c:v>
                </c:pt>
                <c:pt idx="12780">
                  <c:v>221.4315</c:v>
                </c:pt>
                <c:pt idx="12781">
                  <c:v>221.4622</c:v>
                </c:pt>
                <c:pt idx="12782">
                  <c:v>221.49279999999999</c:v>
                </c:pt>
                <c:pt idx="12783">
                  <c:v>221.52350000000001</c:v>
                </c:pt>
                <c:pt idx="12784">
                  <c:v>221.55420000000001</c:v>
                </c:pt>
                <c:pt idx="12785">
                  <c:v>221.5849</c:v>
                </c:pt>
                <c:pt idx="12786">
                  <c:v>221.6156</c:v>
                </c:pt>
                <c:pt idx="12787">
                  <c:v>221.64619999999999</c:v>
                </c:pt>
                <c:pt idx="12788">
                  <c:v>221.67689999999999</c:v>
                </c:pt>
                <c:pt idx="12789">
                  <c:v>221.70760000000001</c:v>
                </c:pt>
                <c:pt idx="12790">
                  <c:v>221.73830000000001</c:v>
                </c:pt>
                <c:pt idx="12791">
                  <c:v>221.76900000000001</c:v>
                </c:pt>
                <c:pt idx="12792">
                  <c:v>221.7997</c:v>
                </c:pt>
                <c:pt idx="12793">
                  <c:v>221.8304</c:v>
                </c:pt>
                <c:pt idx="12794">
                  <c:v>221.86109999999999</c:v>
                </c:pt>
                <c:pt idx="12795">
                  <c:v>221.89179999999999</c:v>
                </c:pt>
                <c:pt idx="12796">
                  <c:v>221.92250000000001</c:v>
                </c:pt>
                <c:pt idx="12797">
                  <c:v>221.95320000000001</c:v>
                </c:pt>
                <c:pt idx="12798">
                  <c:v>221.98390000000001</c:v>
                </c:pt>
                <c:pt idx="12799">
                  <c:v>222.0146</c:v>
                </c:pt>
                <c:pt idx="12800">
                  <c:v>222.0453</c:v>
                </c:pt>
                <c:pt idx="12801">
                  <c:v>222.07599999999999</c:v>
                </c:pt>
                <c:pt idx="12802">
                  <c:v>222.10679999999999</c:v>
                </c:pt>
                <c:pt idx="12803">
                  <c:v>222.13749999999999</c:v>
                </c:pt>
                <c:pt idx="12804">
                  <c:v>222.16820000000001</c:v>
                </c:pt>
                <c:pt idx="12805">
                  <c:v>222.19890000000001</c:v>
                </c:pt>
                <c:pt idx="12806">
                  <c:v>222.2296</c:v>
                </c:pt>
                <c:pt idx="12807">
                  <c:v>222.2604</c:v>
                </c:pt>
                <c:pt idx="12808">
                  <c:v>222.2911</c:v>
                </c:pt>
                <c:pt idx="12809">
                  <c:v>222.3218</c:v>
                </c:pt>
                <c:pt idx="12810">
                  <c:v>222.3526</c:v>
                </c:pt>
                <c:pt idx="12811">
                  <c:v>222.38329999999999</c:v>
                </c:pt>
                <c:pt idx="12812">
                  <c:v>222.41399999999999</c:v>
                </c:pt>
                <c:pt idx="12813">
                  <c:v>222.44479999999999</c:v>
                </c:pt>
                <c:pt idx="12814">
                  <c:v>222.47550000000001</c:v>
                </c:pt>
                <c:pt idx="12815">
                  <c:v>222.50630000000001</c:v>
                </c:pt>
                <c:pt idx="12816">
                  <c:v>222.53700000000001</c:v>
                </c:pt>
                <c:pt idx="12817">
                  <c:v>222.5677</c:v>
                </c:pt>
                <c:pt idx="12818">
                  <c:v>222.5985</c:v>
                </c:pt>
                <c:pt idx="12819">
                  <c:v>222.6293</c:v>
                </c:pt>
                <c:pt idx="12820">
                  <c:v>222.66</c:v>
                </c:pt>
                <c:pt idx="12821">
                  <c:v>222.6908</c:v>
                </c:pt>
                <c:pt idx="12822">
                  <c:v>222.72149999999999</c:v>
                </c:pt>
                <c:pt idx="12823">
                  <c:v>222.75229999999999</c:v>
                </c:pt>
                <c:pt idx="12824">
                  <c:v>222.78309999999999</c:v>
                </c:pt>
                <c:pt idx="12825">
                  <c:v>222.81379999999999</c:v>
                </c:pt>
                <c:pt idx="12826">
                  <c:v>222.84460000000001</c:v>
                </c:pt>
                <c:pt idx="12827">
                  <c:v>222.87540000000001</c:v>
                </c:pt>
                <c:pt idx="12828">
                  <c:v>222.90610000000001</c:v>
                </c:pt>
                <c:pt idx="12829">
                  <c:v>222.93690000000001</c:v>
                </c:pt>
                <c:pt idx="12830">
                  <c:v>222.96770000000001</c:v>
                </c:pt>
                <c:pt idx="12831">
                  <c:v>222.99850000000001</c:v>
                </c:pt>
                <c:pt idx="12832">
                  <c:v>223.0292</c:v>
                </c:pt>
                <c:pt idx="12833">
                  <c:v>223.06</c:v>
                </c:pt>
                <c:pt idx="12834">
                  <c:v>223.0908</c:v>
                </c:pt>
                <c:pt idx="12835">
                  <c:v>223.1216</c:v>
                </c:pt>
                <c:pt idx="12836">
                  <c:v>223.1524</c:v>
                </c:pt>
                <c:pt idx="12837">
                  <c:v>223.1832</c:v>
                </c:pt>
                <c:pt idx="12838">
                  <c:v>223.214</c:v>
                </c:pt>
                <c:pt idx="12839">
                  <c:v>223.2448</c:v>
                </c:pt>
                <c:pt idx="12840">
                  <c:v>223.2756</c:v>
                </c:pt>
                <c:pt idx="12841">
                  <c:v>223.3064</c:v>
                </c:pt>
                <c:pt idx="12842">
                  <c:v>223.3372</c:v>
                </c:pt>
                <c:pt idx="12843">
                  <c:v>223.36799999999999</c:v>
                </c:pt>
                <c:pt idx="12844">
                  <c:v>223.39879999999999</c:v>
                </c:pt>
                <c:pt idx="12845">
                  <c:v>223.42959999999999</c:v>
                </c:pt>
                <c:pt idx="12846">
                  <c:v>223.46039999999999</c:v>
                </c:pt>
                <c:pt idx="12847">
                  <c:v>223.49119999999999</c:v>
                </c:pt>
                <c:pt idx="12848">
                  <c:v>223.52199999999999</c:v>
                </c:pt>
                <c:pt idx="12849">
                  <c:v>223.55279999999999</c:v>
                </c:pt>
                <c:pt idx="12850">
                  <c:v>223.58359999999999</c:v>
                </c:pt>
                <c:pt idx="12851">
                  <c:v>223.61449999999999</c:v>
                </c:pt>
                <c:pt idx="12852">
                  <c:v>223.64529999999999</c:v>
                </c:pt>
                <c:pt idx="12853">
                  <c:v>223.67609999999999</c:v>
                </c:pt>
                <c:pt idx="12854">
                  <c:v>223.70689999999999</c:v>
                </c:pt>
                <c:pt idx="12855">
                  <c:v>223.73779999999999</c:v>
                </c:pt>
                <c:pt idx="12856">
                  <c:v>223.76859999999999</c:v>
                </c:pt>
                <c:pt idx="12857">
                  <c:v>223.79939999999999</c:v>
                </c:pt>
                <c:pt idx="12858">
                  <c:v>223.83029999999999</c:v>
                </c:pt>
                <c:pt idx="12859">
                  <c:v>223.86109999999999</c:v>
                </c:pt>
                <c:pt idx="12860">
                  <c:v>223.89189999999999</c:v>
                </c:pt>
                <c:pt idx="12861">
                  <c:v>223.9228</c:v>
                </c:pt>
                <c:pt idx="12862">
                  <c:v>223.95359999999999</c:v>
                </c:pt>
                <c:pt idx="12863">
                  <c:v>223.9845</c:v>
                </c:pt>
                <c:pt idx="12864">
                  <c:v>224.0153</c:v>
                </c:pt>
                <c:pt idx="12865">
                  <c:v>224.0462</c:v>
                </c:pt>
                <c:pt idx="12866">
                  <c:v>224.077</c:v>
                </c:pt>
                <c:pt idx="12867">
                  <c:v>224.1079</c:v>
                </c:pt>
                <c:pt idx="12868">
                  <c:v>224.1387</c:v>
                </c:pt>
                <c:pt idx="12869">
                  <c:v>224.1696</c:v>
                </c:pt>
                <c:pt idx="12870">
                  <c:v>224.20050000000001</c:v>
                </c:pt>
                <c:pt idx="12871">
                  <c:v>224.2313</c:v>
                </c:pt>
                <c:pt idx="12872">
                  <c:v>224.26220000000001</c:v>
                </c:pt>
                <c:pt idx="12873">
                  <c:v>224.29300000000001</c:v>
                </c:pt>
                <c:pt idx="12874">
                  <c:v>224.32390000000001</c:v>
                </c:pt>
                <c:pt idx="12875">
                  <c:v>224.35480000000001</c:v>
                </c:pt>
                <c:pt idx="12876">
                  <c:v>224.38570000000001</c:v>
                </c:pt>
                <c:pt idx="12877">
                  <c:v>224.41650000000001</c:v>
                </c:pt>
                <c:pt idx="12878">
                  <c:v>224.44739999999999</c:v>
                </c:pt>
                <c:pt idx="12879">
                  <c:v>224.47829999999999</c:v>
                </c:pt>
                <c:pt idx="12880">
                  <c:v>224.50919999999999</c:v>
                </c:pt>
                <c:pt idx="12881">
                  <c:v>224.5401</c:v>
                </c:pt>
                <c:pt idx="12882">
                  <c:v>224.571</c:v>
                </c:pt>
                <c:pt idx="12883">
                  <c:v>224.6018</c:v>
                </c:pt>
                <c:pt idx="12884">
                  <c:v>224.6327</c:v>
                </c:pt>
                <c:pt idx="12885">
                  <c:v>224.6636</c:v>
                </c:pt>
                <c:pt idx="12886">
                  <c:v>224.69450000000001</c:v>
                </c:pt>
                <c:pt idx="12887">
                  <c:v>224.72540000000001</c:v>
                </c:pt>
                <c:pt idx="12888">
                  <c:v>224.75630000000001</c:v>
                </c:pt>
                <c:pt idx="12889">
                  <c:v>224.78720000000001</c:v>
                </c:pt>
                <c:pt idx="12890">
                  <c:v>224.81809999999999</c:v>
                </c:pt>
                <c:pt idx="12891">
                  <c:v>224.84899999999999</c:v>
                </c:pt>
                <c:pt idx="12892">
                  <c:v>224.87989999999999</c:v>
                </c:pt>
                <c:pt idx="12893">
                  <c:v>224.91079999999999</c:v>
                </c:pt>
                <c:pt idx="12894">
                  <c:v>224.9417</c:v>
                </c:pt>
                <c:pt idx="12895">
                  <c:v>224.9727</c:v>
                </c:pt>
                <c:pt idx="12896">
                  <c:v>225.00360000000001</c:v>
                </c:pt>
                <c:pt idx="12897">
                  <c:v>225.03450000000001</c:v>
                </c:pt>
                <c:pt idx="12898">
                  <c:v>225.06540000000001</c:v>
                </c:pt>
                <c:pt idx="12899">
                  <c:v>225.09630000000001</c:v>
                </c:pt>
                <c:pt idx="12900">
                  <c:v>225.12729999999999</c:v>
                </c:pt>
                <c:pt idx="12901">
                  <c:v>225.15819999999999</c:v>
                </c:pt>
                <c:pt idx="12902">
                  <c:v>225.1891</c:v>
                </c:pt>
                <c:pt idx="12903">
                  <c:v>225.22</c:v>
                </c:pt>
                <c:pt idx="12904">
                  <c:v>225.251</c:v>
                </c:pt>
                <c:pt idx="12905">
                  <c:v>225.28190000000001</c:v>
                </c:pt>
                <c:pt idx="12906">
                  <c:v>225.31290000000001</c:v>
                </c:pt>
                <c:pt idx="12907">
                  <c:v>225.34379999999999</c:v>
                </c:pt>
                <c:pt idx="12908">
                  <c:v>225.37469999999999</c:v>
                </c:pt>
                <c:pt idx="12909">
                  <c:v>225.4057</c:v>
                </c:pt>
                <c:pt idx="12910">
                  <c:v>225.4366</c:v>
                </c:pt>
                <c:pt idx="12911">
                  <c:v>225.4676</c:v>
                </c:pt>
                <c:pt idx="12912">
                  <c:v>225.49850000000001</c:v>
                </c:pt>
                <c:pt idx="12913">
                  <c:v>225.52950000000001</c:v>
                </c:pt>
                <c:pt idx="12914">
                  <c:v>225.56039999999999</c:v>
                </c:pt>
                <c:pt idx="12915">
                  <c:v>225.59139999999999</c:v>
                </c:pt>
                <c:pt idx="12916">
                  <c:v>225.6223</c:v>
                </c:pt>
                <c:pt idx="12917">
                  <c:v>225.6533</c:v>
                </c:pt>
                <c:pt idx="12918">
                  <c:v>225.68430000000001</c:v>
                </c:pt>
                <c:pt idx="12919">
                  <c:v>225.71520000000001</c:v>
                </c:pt>
                <c:pt idx="12920">
                  <c:v>225.74619999999999</c:v>
                </c:pt>
                <c:pt idx="12921">
                  <c:v>225.77719999999999</c:v>
                </c:pt>
                <c:pt idx="12922">
                  <c:v>225.8081</c:v>
                </c:pt>
                <c:pt idx="12923">
                  <c:v>225.8391</c:v>
                </c:pt>
                <c:pt idx="12924">
                  <c:v>225.87010000000001</c:v>
                </c:pt>
                <c:pt idx="12925">
                  <c:v>225.90110000000001</c:v>
                </c:pt>
                <c:pt idx="12926">
                  <c:v>225.93209999999999</c:v>
                </c:pt>
                <c:pt idx="12927">
                  <c:v>225.96299999999999</c:v>
                </c:pt>
                <c:pt idx="12928">
                  <c:v>225.994</c:v>
                </c:pt>
                <c:pt idx="12929">
                  <c:v>226.02500000000001</c:v>
                </c:pt>
                <c:pt idx="12930">
                  <c:v>226.05600000000001</c:v>
                </c:pt>
                <c:pt idx="12931">
                  <c:v>226.08699999999999</c:v>
                </c:pt>
                <c:pt idx="12932">
                  <c:v>226.11799999999999</c:v>
                </c:pt>
                <c:pt idx="12933">
                  <c:v>226.149</c:v>
                </c:pt>
                <c:pt idx="12934">
                  <c:v>226.18</c:v>
                </c:pt>
                <c:pt idx="12935">
                  <c:v>226.21100000000001</c:v>
                </c:pt>
                <c:pt idx="12936">
                  <c:v>226.24199999999999</c:v>
                </c:pt>
                <c:pt idx="12937">
                  <c:v>226.273</c:v>
                </c:pt>
                <c:pt idx="12938">
                  <c:v>226.304</c:v>
                </c:pt>
                <c:pt idx="12939">
                  <c:v>226.33500000000001</c:v>
                </c:pt>
                <c:pt idx="12940">
                  <c:v>226.36600000000001</c:v>
                </c:pt>
                <c:pt idx="12941">
                  <c:v>226.39699999999999</c:v>
                </c:pt>
                <c:pt idx="12942">
                  <c:v>226.428</c:v>
                </c:pt>
                <c:pt idx="12943">
                  <c:v>226.459</c:v>
                </c:pt>
                <c:pt idx="12944">
                  <c:v>226.49010000000001</c:v>
                </c:pt>
                <c:pt idx="12945">
                  <c:v>226.52109999999999</c:v>
                </c:pt>
                <c:pt idx="12946">
                  <c:v>226.5521</c:v>
                </c:pt>
                <c:pt idx="12947">
                  <c:v>226.5831</c:v>
                </c:pt>
                <c:pt idx="12948">
                  <c:v>226.61410000000001</c:v>
                </c:pt>
                <c:pt idx="12949">
                  <c:v>226.64519999999999</c:v>
                </c:pt>
                <c:pt idx="12950">
                  <c:v>226.67619999999999</c:v>
                </c:pt>
                <c:pt idx="12951">
                  <c:v>226.7072</c:v>
                </c:pt>
                <c:pt idx="12952">
                  <c:v>226.73830000000001</c:v>
                </c:pt>
                <c:pt idx="12953">
                  <c:v>226.76929999999999</c:v>
                </c:pt>
                <c:pt idx="12954">
                  <c:v>226.80029999999999</c:v>
                </c:pt>
                <c:pt idx="12955">
                  <c:v>226.8314</c:v>
                </c:pt>
                <c:pt idx="12956">
                  <c:v>226.86240000000001</c:v>
                </c:pt>
                <c:pt idx="12957">
                  <c:v>226.89349999999999</c:v>
                </c:pt>
                <c:pt idx="12958">
                  <c:v>226.92449999999999</c:v>
                </c:pt>
                <c:pt idx="12959">
                  <c:v>226.9556</c:v>
                </c:pt>
                <c:pt idx="12960">
                  <c:v>226.98660000000001</c:v>
                </c:pt>
                <c:pt idx="12961">
                  <c:v>227.01769999999999</c:v>
                </c:pt>
                <c:pt idx="12962">
                  <c:v>227.0487</c:v>
                </c:pt>
                <c:pt idx="12963">
                  <c:v>227.07980000000001</c:v>
                </c:pt>
                <c:pt idx="12964">
                  <c:v>227.11089999999999</c:v>
                </c:pt>
                <c:pt idx="12965">
                  <c:v>227.14189999999999</c:v>
                </c:pt>
                <c:pt idx="12966">
                  <c:v>227.173</c:v>
                </c:pt>
                <c:pt idx="12967">
                  <c:v>227.20400000000001</c:v>
                </c:pt>
                <c:pt idx="12968">
                  <c:v>227.23509999999999</c:v>
                </c:pt>
                <c:pt idx="12969">
                  <c:v>227.2662</c:v>
                </c:pt>
                <c:pt idx="12970">
                  <c:v>227.29730000000001</c:v>
                </c:pt>
                <c:pt idx="12971">
                  <c:v>227.32830000000001</c:v>
                </c:pt>
                <c:pt idx="12972">
                  <c:v>227.35939999999999</c:v>
                </c:pt>
                <c:pt idx="12973">
                  <c:v>227.3905</c:v>
                </c:pt>
                <c:pt idx="12974">
                  <c:v>227.42160000000001</c:v>
                </c:pt>
                <c:pt idx="12975">
                  <c:v>227.45269999999999</c:v>
                </c:pt>
                <c:pt idx="12976">
                  <c:v>227.4837</c:v>
                </c:pt>
                <c:pt idx="12977">
                  <c:v>227.51480000000001</c:v>
                </c:pt>
                <c:pt idx="12978">
                  <c:v>227.54589999999999</c:v>
                </c:pt>
                <c:pt idx="12979">
                  <c:v>227.577</c:v>
                </c:pt>
                <c:pt idx="12980">
                  <c:v>227.60810000000001</c:v>
                </c:pt>
                <c:pt idx="12981">
                  <c:v>227.63919999999999</c:v>
                </c:pt>
                <c:pt idx="12982">
                  <c:v>227.6703</c:v>
                </c:pt>
                <c:pt idx="12983">
                  <c:v>227.70140000000001</c:v>
                </c:pt>
                <c:pt idx="12984">
                  <c:v>227.73249999999999</c:v>
                </c:pt>
                <c:pt idx="12985">
                  <c:v>227.7636</c:v>
                </c:pt>
                <c:pt idx="12986">
                  <c:v>227.79470000000001</c:v>
                </c:pt>
                <c:pt idx="12987">
                  <c:v>227.82579999999999</c:v>
                </c:pt>
                <c:pt idx="12988">
                  <c:v>227.8569</c:v>
                </c:pt>
                <c:pt idx="12989">
                  <c:v>227.88800000000001</c:v>
                </c:pt>
                <c:pt idx="12990">
                  <c:v>227.91919999999999</c:v>
                </c:pt>
                <c:pt idx="12991">
                  <c:v>227.9503</c:v>
                </c:pt>
                <c:pt idx="12992">
                  <c:v>227.98140000000001</c:v>
                </c:pt>
                <c:pt idx="12993">
                  <c:v>228.01249999999999</c:v>
                </c:pt>
                <c:pt idx="12994">
                  <c:v>228.0437</c:v>
                </c:pt>
                <c:pt idx="12995">
                  <c:v>228.07480000000001</c:v>
                </c:pt>
                <c:pt idx="12996">
                  <c:v>228.10589999999999</c:v>
                </c:pt>
                <c:pt idx="12997">
                  <c:v>228.137</c:v>
                </c:pt>
                <c:pt idx="12998">
                  <c:v>228.16820000000001</c:v>
                </c:pt>
                <c:pt idx="12999">
                  <c:v>228.19929999999999</c:v>
                </c:pt>
                <c:pt idx="13000">
                  <c:v>228.2304</c:v>
                </c:pt>
                <c:pt idx="13001">
                  <c:v>228.26159999999999</c:v>
                </c:pt>
                <c:pt idx="13002">
                  <c:v>228.2927</c:v>
                </c:pt>
                <c:pt idx="13003">
                  <c:v>228.32390000000001</c:v>
                </c:pt>
                <c:pt idx="13004">
                  <c:v>228.35499999999999</c:v>
                </c:pt>
                <c:pt idx="13005">
                  <c:v>228.3862</c:v>
                </c:pt>
                <c:pt idx="13006">
                  <c:v>228.41730000000001</c:v>
                </c:pt>
                <c:pt idx="13007">
                  <c:v>228.4485</c:v>
                </c:pt>
                <c:pt idx="13008">
                  <c:v>228.4796</c:v>
                </c:pt>
                <c:pt idx="13009">
                  <c:v>228.51079999999999</c:v>
                </c:pt>
                <c:pt idx="13010">
                  <c:v>228.5419</c:v>
                </c:pt>
                <c:pt idx="13011">
                  <c:v>228.57310000000001</c:v>
                </c:pt>
                <c:pt idx="13012">
                  <c:v>228.60419999999999</c:v>
                </c:pt>
                <c:pt idx="13013">
                  <c:v>228.6354</c:v>
                </c:pt>
                <c:pt idx="13014">
                  <c:v>228.66659999999999</c:v>
                </c:pt>
                <c:pt idx="13015">
                  <c:v>228.6978</c:v>
                </c:pt>
                <c:pt idx="13016">
                  <c:v>228.72890000000001</c:v>
                </c:pt>
                <c:pt idx="13017">
                  <c:v>228.76009999999999</c:v>
                </c:pt>
                <c:pt idx="13018">
                  <c:v>228.79130000000001</c:v>
                </c:pt>
                <c:pt idx="13019">
                  <c:v>228.82239999999999</c:v>
                </c:pt>
                <c:pt idx="13020">
                  <c:v>228.8536</c:v>
                </c:pt>
                <c:pt idx="13021">
                  <c:v>228.88480000000001</c:v>
                </c:pt>
                <c:pt idx="13022">
                  <c:v>228.916</c:v>
                </c:pt>
                <c:pt idx="13023">
                  <c:v>228.94720000000001</c:v>
                </c:pt>
                <c:pt idx="13024">
                  <c:v>228.97839999999999</c:v>
                </c:pt>
                <c:pt idx="13025">
                  <c:v>229.00960000000001</c:v>
                </c:pt>
                <c:pt idx="13026">
                  <c:v>229.04069999999999</c:v>
                </c:pt>
                <c:pt idx="13027">
                  <c:v>229.0719</c:v>
                </c:pt>
                <c:pt idx="13028">
                  <c:v>229.10310000000001</c:v>
                </c:pt>
                <c:pt idx="13029">
                  <c:v>229.1343</c:v>
                </c:pt>
                <c:pt idx="13030">
                  <c:v>229.16550000000001</c:v>
                </c:pt>
                <c:pt idx="13031">
                  <c:v>229.19669999999999</c:v>
                </c:pt>
                <c:pt idx="13032">
                  <c:v>229.22800000000001</c:v>
                </c:pt>
                <c:pt idx="13033">
                  <c:v>229.25919999999999</c:v>
                </c:pt>
                <c:pt idx="13034">
                  <c:v>229.29040000000001</c:v>
                </c:pt>
                <c:pt idx="13035">
                  <c:v>229.32159999999999</c:v>
                </c:pt>
                <c:pt idx="13036">
                  <c:v>229.3528</c:v>
                </c:pt>
                <c:pt idx="13037">
                  <c:v>229.38399999999999</c:v>
                </c:pt>
                <c:pt idx="13038">
                  <c:v>229.4152</c:v>
                </c:pt>
                <c:pt idx="13039">
                  <c:v>229.44640000000001</c:v>
                </c:pt>
                <c:pt idx="13040">
                  <c:v>229.4777</c:v>
                </c:pt>
                <c:pt idx="13041">
                  <c:v>229.50890000000001</c:v>
                </c:pt>
                <c:pt idx="13042">
                  <c:v>229.5401</c:v>
                </c:pt>
                <c:pt idx="13043">
                  <c:v>229.57130000000001</c:v>
                </c:pt>
                <c:pt idx="13044">
                  <c:v>229.6026</c:v>
                </c:pt>
                <c:pt idx="13045">
                  <c:v>229.63380000000001</c:v>
                </c:pt>
                <c:pt idx="13046">
                  <c:v>229.66499999999999</c:v>
                </c:pt>
                <c:pt idx="13047">
                  <c:v>229.69630000000001</c:v>
                </c:pt>
                <c:pt idx="13048">
                  <c:v>229.72749999999999</c:v>
                </c:pt>
                <c:pt idx="13049">
                  <c:v>229.75880000000001</c:v>
                </c:pt>
                <c:pt idx="13050">
                  <c:v>229.79</c:v>
                </c:pt>
                <c:pt idx="13051">
                  <c:v>229.8212</c:v>
                </c:pt>
                <c:pt idx="13052">
                  <c:v>229.85249999999999</c:v>
                </c:pt>
                <c:pt idx="13053">
                  <c:v>229.8837</c:v>
                </c:pt>
                <c:pt idx="13054">
                  <c:v>229.91499999999999</c:v>
                </c:pt>
                <c:pt idx="13055">
                  <c:v>229.9462</c:v>
                </c:pt>
                <c:pt idx="13056">
                  <c:v>229.97749999999999</c:v>
                </c:pt>
                <c:pt idx="13057">
                  <c:v>230.00880000000001</c:v>
                </c:pt>
                <c:pt idx="13058">
                  <c:v>230.04</c:v>
                </c:pt>
                <c:pt idx="13059">
                  <c:v>230.07130000000001</c:v>
                </c:pt>
                <c:pt idx="13060">
                  <c:v>230.10249999999999</c:v>
                </c:pt>
                <c:pt idx="13061">
                  <c:v>230.13380000000001</c:v>
                </c:pt>
                <c:pt idx="13062">
                  <c:v>230.1651</c:v>
                </c:pt>
                <c:pt idx="13063">
                  <c:v>230.19640000000001</c:v>
                </c:pt>
                <c:pt idx="13064">
                  <c:v>230.2276</c:v>
                </c:pt>
                <c:pt idx="13065">
                  <c:v>230.25890000000001</c:v>
                </c:pt>
                <c:pt idx="13066">
                  <c:v>230.2902</c:v>
                </c:pt>
                <c:pt idx="13067">
                  <c:v>230.32149999999999</c:v>
                </c:pt>
                <c:pt idx="13068">
                  <c:v>230.3527</c:v>
                </c:pt>
                <c:pt idx="13069">
                  <c:v>230.38399999999999</c:v>
                </c:pt>
                <c:pt idx="13070">
                  <c:v>230.4153</c:v>
                </c:pt>
                <c:pt idx="13071">
                  <c:v>230.44659999999999</c:v>
                </c:pt>
                <c:pt idx="13072">
                  <c:v>230.47790000000001</c:v>
                </c:pt>
                <c:pt idx="13073">
                  <c:v>230.50919999999999</c:v>
                </c:pt>
                <c:pt idx="13074">
                  <c:v>230.54050000000001</c:v>
                </c:pt>
                <c:pt idx="13075">
                  <c:v>230.5718</c:v>
                </c:pt>
                <c:pt idx="13076">
                  <c:v>230.60310000000001</c:v>
                </c:pt>
                <c:pt idx="13077">
                  <c:v>230.6344</c:v>
                </c:pt>
                <c:pt idx="13078">
                  <c:v>230.66569999999999</c:v>
                </c:pt>
                <c:pt idx="13079">
                  <c:v>230.697</c:v>
                </c:pt>
                <c:pt idx="13080">
                  <c:v>230.72829999999999</c:v>
                </c:pt>
                <c:pt idx="13081">
                  <c:v>230.75960000000001</c:v>
                </c:pt>
                <c:pt idx="13082">
                  <c:v>230.79089999999999</c:v>
                </c:pt>
                <c:pt idx="13083">
                  <c:v>230.82220000000001</c:v>
                </c:pt>
                <c:pt idx="13084">
                  <c:v>230.8535</c:v>
                </c:pt>
                <c:pt idx="13085">
                  <c:v>230.88480000000001</c:v>
                </c:pt>
                <c:pt idx="13086">
                  <c:v>230.9162</c:v>
                </c:pt>
                <c:pt idx="13087">
                  <c:v>230.94749999999999</c:v>
                </c:pt>
                <c:pt idx="13088">
                  <c:v>230.97880000000001</c:v>
                </c:pt>
                <c:pt idx="13089">
                  <c:v>231.01009999999999</c:v>
                </c:pt>
                <c:pt idx="13090">
                  <c:v>231.04150000000001</c:v>
                </c:pt>
                <c:pt idx="13091">
                  <c:v>231.0728</c:v>
                </c:pt>
                <c:pt idx="13092">
                  <c:v>231.10409999999999</c:v>
                </c:pt>
                <c:pt idx="13093">
                  <c:v>231.13550000000001</c:v>
                </c:pt>
                <c:pt idx="13094">
                  <c:v>231.16679999999999</c:v>
                </c:pt>
                <c:pt idx="13095">
                  <c:v>231.19810000000001</c:v>
                </c:pt>
                <c:pt idx="13096">
                  <c:v>231.2295</c:v>
                </c:pt>
                <c:pt idx="13097">
                  <c:v>231.26079999999999</c:v>
                </c:pt>
                <c:pt idx="13098">
                  <c:v>231.29220000000001</c:v>
                </c:pt>
                <c:pt idx="13099">
                  <c:v>231.3235</c:v>
                </c:pt>
                <c:pt idx="13100">
                  <c:v>231.35489999999999</c:v>
                </c:pt>
                <c:pt idx="13101">
                  <c:v>231.3862</c:v>
                </c:pt>
                <c:pt idx="13102">
                  <c:v>231.41759999999999</c:v>
                </c:pt>
                <c:pt idx="13103">
                  <c:v>231.44890000000001</c:v>
                </c:pt>
                <c:pt idx="13104">
                  <c:v>231.4803</c:v>
                </c:pt>
                <c:pt idx="13105">
                  <c:v>231.51159999999999</c:v>
                </c:pt>
                <c:pt idx="13106">
                  <c:v>231.54300000000001</c:v>
                </c:pt>
                <c:pt idx="13107">
                  <c:v>231.5744</c:v>
                </c:pt>
                <c:pt idx="13108">
                  <c:v>231.60570000000001</c:v>
                </c:pt>
                <c:pt idx="13109">
                  <c:v>231.6371</c:v>
                </c:pt>
                <c:pt idx="13110">
                  <c:v>231.66849999999999</c:v>
                </c:pt>
                <c:pt idx="13111">
                  <c:v>231.69980000000001</c:v>
                </c:pt>
                <c:pt idx="13112">
                  <c:v>231.7312</c:v>
                </c:pt>
                <c:pt idx="13113">
                  <c:v>231.76259999999999</c:v>
                </c:pt>
                <c:pt idx="13114">
                  <c:v>231.79400000000001</c:v>
                </c:pt>
                <c:pt idx="13115">
                  <c:v>231.8254</c:v>
                </c:pt>
                <c:pt idx="13116">
                  <c:v>231.85669999999999</c:v>
                </c:pt>
                <c:pt idx="13117">
                  <c:v>231.88810000000001</c:v>
                </c:pt>
                <c:pt idx="13118">
                  <c:v>231.9195</c:v>
                </c:pt>
                <c:pt idx="13119">
                  <c:v>231.95089999999999</c:v>
                </c:pt>
                <c:pt idx="13120">
                  <c:v>231.98230000000001</c:v>
                </c:pt>
                <c:pt idx="13121">
                  <c:v>232.0137</c:v>
                </c:pt>
                <c:pt idx="13122">
                  <c:v>232.04509999999999</c:v>
                </c:pt>
                <c:pt idx="13123">
                  <c:v>232.07650000000001</c:v>
                </c:pt>
                <c:pt idx="13124">
                  <c:v>232.1079</c:v>
                </c:pt>
                <c:pt idx="13125">
                  <c:v>232.13929999999999</c:v>
                </c:pt>
                <c:pt idx="13126">
                  <c:v>232.17070000000001</c:v>
                </c:pt>
                <c:pt idx="13127">
                  <c:v>232.2021</c:v>
                </c:pt>
                <c:pt idx="13128">
                  <c:v>232.23349999999999</c:v>
                </c:pt>
                <c:pt idx="13129">
                  <c:v>232.26490000000001</c:v>
                </c:pt>
                <c:pt idx="13130">
                  <c:v>232.2963</c:v>
                </c:pt>
                <c:pt idx="13131">
                  <c:v>232.32769999999999</c:v>
                </c:pt>
                <c:pt idx="13132">
                  <c:v>232.35919999999999</c:v>
                </c:pt>
                <c:pt idx="13133">
                  <c:v>232.39060000000001</c:v>
                </c:pt>
                <c:pt idx="13134">
                  <c:v>232.422</c:v>
                </c:pt>
                <c:pt idx="13135">
                  <c:v>232.45339999999999</c:v>
                </c:pt>
                <c:pt idx="13136">
                  <c:v>232.48480000000001</c:v>
                </c:pt>
                <c:pt idx="13137">
                  <c:v>232.5163</c:v>
                </c:pt>
                <c:pt idx="13138">
                  <c:v>232.54769999999999</c:v>
                </c:pt>
                <c:pt idx="13139">
                  <c:v>232.57910000000001</c:v>
                </c:pt>
                <c:pt idx="13140">
                  <c:v>232.61060000000001</c:v>
                </c:pt>
                <c:pt idx="13141">
                  <c:v>232.642</c:v>
                </c:pt>
                <c:pt idx="13142">
                  <c:v>232.67339999999999</c:v>
                </c:pt>
                <c:pt idx="13143">
                  <c:v>232.70490000000001</c:v>
                </c:pt>
                <c:pt idx="13144">
                  <c:v>232.7363</c:v>
                </c:pt>
                <c:pt idx="13145">
                  <c:v>232.76779999999999</c:v>
                </c:pt>
                <c:pt idx="13146">
                  <c:v>232.79920000000001</c:v>
                </c:pt>
                <c:pt idx="13147">
                  <c:v>232.83070000000001</c:v>
                </c:pt>
                <c:pt idx="13148">
                  <c:v>232.8621</c:v>
                </c:pt>
                <c:pt idx="13149">
                  <c:v>232.89359999999999</c:v>
                </c:pt>
                <c:pt idx="13150">
                  <c:v>232.92500000000001</c:v>
                </c:pt>
                <c:pt idx="13151">
                  <c:v>232.95650000000001</c:v>
                </c:pt>
                <c:pt idx="13152">
                  <c:v>232.988</c:v>
                </c:pt>
                <c:pt idx="13153">
                  <c:v>233.01939999999999</c:v>
                </c:pt>
                <c:pt idx="13154">
                  <c:v>233.05090000000001</c:v>
                </c:pt>
                <c:pt idx="13155">
                  <c:v>233.08240000000001</c:v>
                </c:pt>
                <c:pt idx="13156">
                  <c:v>233.1138</c:v>
                </c:pt>
                <c:pt idx="13157">
                  <c:v>233.14529999999999</c:v>
                </c:pt>
                <c:pt idx="13158">
                  <c:v>233.17679999999999</c:v>
                </c:pt>
                <c:pt idx="13159">
                  <c:v>233.20820000000001</c:v>
                </c:pt>
                <c:pt idx="13160">
                  <c:v>233.2397</c:v>
                </c:pt>
                <c:pt idx="13161">
                  <c:v>233.27119999999999</c:v>
                </c:pt>
                <c:pt idx="13162">
                  <c:v>233.30269999999999</c:v>
                </c:pt>
                <c:pt idx="13163">
                  <c:v>233.33420000000001</c:v>
                </c:pt>
                <c:pt idx="13164">
                  <c:v>233.3656</c:v>
                </c:pt>
                <c:pt idx="13165">
                  <c:v>233.39709999999999</c:v>
                </c:pt>
                <c:pt idx="13166">
                  <c:v>233.42859999999999</c:v>
                </c:pt>
                <c:pt idx="13167">
                  <c:v>233.46010000000001</c:v>
                </c:pt>
                <c:pt idx="13168">
                  <c:v>233.49160000000001</c:v>
                </c:pt>
                <c:pt idx="13169">
                  <c:v>233.5231</c:v>
                </c:pt>
                <c:pt idx="13170">
                  <c:v>233.55459999999999</c:v>
                </c:pt>
                <c:pt idx="13171">
                  <c:v>233.58609999999999</c:v>
                </c:pt>
                <c:pt idx="13172">
                  <c:v>233.61760000000001</c:v>
                </c:pt>
                <c:pt idx="13173">
                  <c:v>233.6491</c:v>
                </c:pt>
                <c:pt idx="13174">
                  <c:v>233.6806</c:v>
                </c:pt>
                <c:pt idx="13175">
                  <c:v>233.71209999999999</c:v>
                </c:pt>
                <c:pt idx="13176">
                  <c:v>233.74359999999999</c:v>
                </c:pt>
                <c:pt idx="13177">
                  <c:v>233.77510000000001</c:v>
                </c:pt>
                <c:pt idx="13178">
                  <c:v>233.80670000000001</c:v>
                </c:pt>
                <c:pt idx="13179">
                  <c:v>233.8382</c:v>
                </c:pt>
                <c:pt idx="13180">
                  <c:v>233.86969999999999</c:v>
                </c:pt>
                <c:pt idx="13181">
                  <c:v>233.90119999999999</c:v>
                </c:pt>
                <c:pt idx="13182">
                  <c:v>233.93270000000001</c:v>
                </c:pt>
                <c:pt idx="13183">
                  <c:v>233.96430000000001</c:v>
                </c:pt>
                <c:pt idx="13184">
                  <c:v>233.9958</c:v>
                </c:pt>
                <c:pt idx="13185">
                  <c:v>234.0273</c:v>
                </c:pt>
                <c:pt idx="13186">
                  <c:v>234.05889999999999</c:v>
                </c:pt>
                <c:pt idx="13187">
                  <c:v>234.09039999999999</c:v>
                </c:pt>
                <c:pt idx="13188">
                  <c:v>234.12190000000001</c:v>
                </c:pt>
                <c:pt idx="13189">
                  <c:v>234.15350000000001</c:v>
                </c:pt>
                <c:pt idx="13190">
                  <c:v>234.185</c:v>
                </c:pt>
                <c:pt idx="13191">
                  <c:v>234.2165</c:v>
                </c:pt>
                <c:pt idx="13192">
                  <c:v>234.24809999999999</c:v>
                </c:pt>
                <c:pt idx="13193">
                  <c:v>234.27959999999999</c:v>
                </c:pt>
                <c:pt idx="13194">
                  <c:v>234.31120000000001</c:v>
                </c:pt>
                <c:pt idx="13195">
                  <c:v>234.34270000000001</c:v>
                </c:pt>
                <c:pt idx="13196">
                  <c:v>234.37430000000001</c:v>
                </c:pt>
                <c:pt idx="13197">
                  <c:v>234.4058</c:v>
                </c:pt>
                <c:pt idx="13198">
                  <c:v>234.4374</c:v>
                </c:pt>
                <c:pt idx="13199">
                  <c:v>234.46899999999999</c:v>
                </c:pt>
                <c:pt idx="13200">
                  <c:v>234.50049999999999</c:v>
                </c:pt>
                <c:pt idx="13201">
                  <c:v>234.53210000000001</c:v>
                </c:pt>
                <c:pt idx="13202">
                  <c:v>234.56360000000001</c:v>
                </c:pt>
                <c:pt idx="13203">
                  <c:v>234.59520000000001</c:v>
                </c:pt>
                <c:pt idx="13204">
                  <c:v>234.6268</c:v>
                </c:pt>
                <c:pt idx="13205">
                  <c:v>234.6584</c:v>
                </c:pt>
                <c:pt idx="13206">
                  <c:v>234.68989999999999</c:v>
                </c:pt>
                <c:pt idx="13207">
                  <c:v>234.72149999999999</c:v>
                </c:pt>
                <c:pt idx="13208">
                  <c:v>234.75309999999999</c:v>
                </c:pt>
                <c:pt idx="13209">
                  <c:v>234.78469999999999</c:v>
                </c:pt>
                <c:pt idx="13210">
                  <c:v>234.81630000000001</c:v>
                </c:pt>
                <c:pt idx="13211">
                  <c:v>234.84780000000001</c:v>
                </c:pt>
                <c:pt idx="13212">
                  <c:v>234.8794</c:v>
                </c:pt>
                <c:pt idx="13213">
                  <c:v>234.911</c:v>
                </c:pt>
                <c:pt idx="13214">
                  <c:v>234.9426</c:v>
                </c:pt>
                <c:pt idx="13215">
                  <c:v>234.9742</c:v>
                </c:pt>
                <c:pt idx="13216">
                  <c:v>235.00579999999999</c:v>
                </c:pt>
                <c:pt idx="13217">
                  <c:v>235.03739999999999</c:v>
                </c:pt>
                <c:pt idx="13218">
                  <c:v>235.06899999999999</c:v>
                </c:pt>
                <c:pt idx="13219">
                  <c:v>235.10059999999999</c:v>
                </c:pt>
                <c:pt idx="13220">
                  <c:v>235.13220000000001</c:v>
                </c:pt>
                <c:pt idx="13221">
                  <c:v>235.16380000000001</c:v>
                </c:pt>
                <c:pt idx="13222">
                  <c:v>235.19540000000001</c:v>
                </c:pt>
                <c:pt idx="13223">
                  <c:v>235.227</c:v>
                </c:pt>
                <c:pt idx="13224">
                  <c:v>235.2586</c:v>
                </c:pt>
                <c:pt idx="13225">
                  <c:v>235.2903</c:v>
                </c:pt>
                <c:pt idx="13226">
                  <c:v>235.3219</c:v>
                </c:pt>
                <c:pt idx="13227">
                  <c:v>235.3535</c:v>
                </c:pt>
                <c:pt idx="13228">
                  <c:v>235.38509999999999</c:v>
                </c:pt>
                <c:pt idx="13229">
                  <c:v>235.41669999999999</c:v>
                </c:pt>
                <c:pt idx="13230">
                  <c:v>235.44839999999999</c:v>
                </c:pt>
                <c:pt idx="13231">
                  <c:v>235.48</c:v>
                </c:pt>
                <c:pt idx="13232">
                  <c:v>235.51159999999999</c:v>
                </c:pt>
                <c:pt idx="13233">
                  <c:v>235.54320000000001</c:v>
                </c:pt>
                <c:pt idx="13234">
                  <c:v>235.57490000000001</c:v>
                </c:pt>
                <c:pt idx="13235">
                  <c:v>235.60650000000001</c:v>
                </c:pt>
                <c:pt idx="13236">
                  <c:v>235.63820000000001</c:v>
                </c:pt>
                <c:pt idx="13237">
                  <c:v>235.66980000000001</c:v>
                </c:pt>
                <c:pt idx="13238">
                  <c:v>235.70140000000001</c:v>
                </c:pt>
                <c:pt idx="13239">
                  <c:v>235.73310000000001</c:v>
                </c:pt>
                <c:pt idx="13240">
                  <c:v>235.7647</c:v>
                </c:pt>
                <c:pt idx="13241">
                  <c:v>235.79640000000001</c:v>
                </c:pt>
                <c:pt idx="13242">
                  <c:v>235.828</c:v>
                </c:pt>
                <c:pt idx="13243">
                  <c:v>235.8597</c:v>
                </c:pt>
                <c:pt idx="13244">
                  <c:v>235.8913</c:v>
                </c:pt>
                <c:pt idx="13245">
                  <c:v>235.923</c:v>
                </c:pt>
                <c:pt idx="13246">
                  <c:v>235.9547</c:v>
                </c:pt>
                <c:pt idx="13247">
                  <c:v>235.9863</c:v>
                </c:pt>
                <c:pt idx="13248">
                  <c:v>236.018</c:v>
                </c:pt>
                <c:pt idx="13249">
                  <c:v>236.0497</c:v>
                </c:pt>
                <c:pt idx="13250">
                  <c:v>236.0813</c:v>
                </c:pt>
                <c:pt idx="13251">
                  <c:v>236.113</c:v>
                </c:pt>
                <c:pt idx="13252">
                  <c:v>236.1447</c:v>
                </c:pt>
                <c:pt idx="13253">
                  <c:v>236.1763</c:v>
                </c:pt>
                <c:pt idx="13254">
                  <c:v>236.208</c:v>
                </c:pt>
                <c:pt idx="13255">
                  <c:v>236.2397</c:v>
                </c:pt>
                <c:pt idx="13256">
                  <c:v>236.2714</c:v>
                </c:pt>
                <c:pt idx="13257">
                  <c:v>236.3031</c:v>
                </c:pt>
                <c:pt idx="13258">
                  <c:v>236.3347</c:v>
                </c:pt>
                <c:pt idx="13259">
                  <c:v>236.3664</c:v>
                </c:pt>
                <c:pt idx="13260">
                  <c:v>236.3981</c:v>
                </c:pt>
                <c:pt idx="13261">
                  <c:v>236.4298</c:v>
                </c:pt>
                <c:pt idx="13262">
                  <c:v>236.4615</c:v>
                </c:pt>
                <c:pt idx="13263">
                  <c:v>236.4932</c:v>
                </c:pt>
                <c:pt idx="13264">
                  <c:v>236.5249</c:v>
                </c:pt>
                <c:pt idx="13265">
                  <c:v>236.5566</c:v>
                </c:pt>
                <c:pt idx="13266">
                  <c:v>236.5883</c:v>
                </c:pt>
                <c:pt idx="13267">
                  <c:v>236.62</c:v>
                </c:pt>
                <c:pt idx="13268">
                  <c:v>236.65170000000001</c:v>
                </c:pt>
                <c:pt idx="13269">
                  <c:v>236.68340000000001</c:v>
                </c:pt>
                <c:pt idx="13270">
                  <c:v>236.71510000000001</c:v>
                </c:pt>
                <c:pt idx="13271">
                  <c:v>236.74680000000001</c:v>
                </c:pt>
                <c:pt idx="13272">
                  <c:v>236.77850000000001</c:v>
                </c:pt>
                <c:pt idx="13273">
                  <c:v>236.81030000000001</c:v>
                </c:pt>
                <c:pt idx="13274">
                  <c:v>236.84200000000001</c:v>
                </c:pt>
                <c:pt idx="13275">
                  <c:v>236.87370000000001</c:v>
                </c:pt>
                <c:pt idx="13276">
                  <c:v>236.90539999999999</c:v>
                </c:pt>
                <c:pt idx="13277">
                  <c:v>236.93709999999999</c:v>
                </c:pt>
                <c:pt idx="13278">
                  <c:v>236.96889999999999</c:v>
                </c:pt>
                <c:pt idx="13279">
                  <c:v>237.00059999999999</c:v>
                </c:pt>
                <c:pt idx="13280">
                  <c:v>237.03229999999999</c:v>
                </c:pt>
                <c:pt idx="13281">
                  <c:v>237.0641</c:v>
                </c:pt>
                <c:pt idx="13282">
                  <c:v>237.0958</c:v>
                </c:pt>
                <c:pt idx="13283">
                  <c:v>237.1275</c:v>
                </c:pt>
                <c:pt idx="13284">
                  <c:v>237.1593</c:v>
                </c:pt>
                <c:pt idx="13285">
                  <c:v>237.191</c:v>
                </c:pt>
                <c:pt idx="13286">
                  <c:v>237.22280000000001</c:v>
                </c:pt>
                <c:pt idx="13287">
                  <c:v>237.25450000000001</c:v>
                </c:pt>
                <c:pt idx="13288">
                  <c:v>237.28630000000001</c:v>
                </c:pt>
                <c:pt idx="13289">
                  <c:v>237.31800000000001</c:v>
                </c:pt>
                <c:pt idx="13290">
                  <c:v>237.34979999999999</c:v>
                </c:pt>
                <c:pt idx="13291">
                  <c:v>237.38149999999999</c:v>
                </c:pt>
                <c:pt idx="13292">
                  <c:v>237.41329999999999</c:v>
                </c:pt>
                <c:pt idx="13293">
                  <c:v>237.4451</c:v>
                </c:pt>
                <c:pt idx="13294">
                  <c:v>237.4768</c:v>
                </c:pt>
                <c:pt idx="13295">
                  <c:v>237.5086</c:v>
                </c:pt>
                <c:pt idx="13296">
                  <c:v>237.5403</c:v>
                </c:pt>
                <c:pt idx="13297">
                  <c:v>237.57210000000001</c:v>
                </c:pt>
                <c:pt idx="13298">
                  <c:v>237.60390000000001</c:v>
                </c:pt>
                <c:pt idx="13299">
                  <c:v>237.63570000000001</c:v>
                </c:pt>
                <c:pt idx="13300">
                  <c:v>237.66739999999999</c:v>
                </c:pt>
                <c:pt idx="13301">
                  <c:v>237.69919999999999</c:v>
                </c:pt>
                <c:pt idx="13302">
                  <c:v>237.73099999999999</c:v>
                </c:pt>
                <c:pt idx="13303">
                  <c:v>237.7628</c:v>
                </c:pt>
                <c:pt idx="13304">
                  <c:v>237.7945</c:v>
                </c:pt>
                <c:pt idx="13305">
                  <c:v>237.8263</c:v>
                </c:pt>
                <c:pt idx="13306">
                  <c:v>237.85810000000001</c:v>
                </c:pt>
                <c:pt idx="13307">
                  <c:v>237.88990000000001</c:v>
                </c:pt>
                <c:pt idx="13308">
                  <c:v>237.92169999999999</c:v>
                </c:pt>
                <c:pt idx="13309">
                  <c:v>237.95349999999999</c:v>
                </c:pt>
                <c:pt idx="13310">
                  <c:v>237.9853</c:v>
                </c:pt>
                <c:pt idx="13311">
                  <c:v>238.0171</c:v>
                </c:pt>
                <c:pt idx="13312">
                  <c:v>238.0489</c:v>
                </c:pt>
                <c:pt idx="13313">
                  <c:v>238.08070000000001</c:v>
                </c:pt>
                <c:pt idx="13314">
                  <c:v>238.11250000000001</c:v>
                </c:pt>
                <c:pt idx="13315">
                  <c:v>238.14429999999999</c:v>
                </c:pt>
                <c:pt idx="13316">
                  <c:v>238.17609999999999</c:v>
                </c:pt>
                <c:pt idx="13317">
                  <c:v>238.2079</c:v>
                </c:pt>
                <c:pt idx="13318">
                  <c:v>238.2397</c:v>
                </c:pt>
                <c:pt idx="13319">
                  <c:v>238.2715</c:v>
                </c:pt>
                <c:pt idx="13320">
                  <c:v>238.30340000000001</c:v>
                </c:pt>
                <c:pt idx="13321">
                  <c:v>238.33519999999999</c:v>
                </c:pt>
                <c:pt idx="13322">
                  <c:v>238.36699999999999</c:v>
                </c:pt>
                <c:pt idx="13323">
                  <c:v>238.39879999999999</c:v>
                </c:pt>
                <c:pt idx="13324">
                  <c:v>238.4306</c:v>
                </c:pt>
                <c:pt idx="13325">
                  <c:v>238.46250000000001</c:v>
                </c:pt>
                <c:pt idx="13326">
                  <c:v>238.49430000000001</c:v>
                </c:pt>
                <c:pt idx="13327">
                  <c:v>238.52610000000001</c:v>
                </c:pt>
                <c:pt idx="13328">
                  <c:v>238.55799999999999</c:v>
                </c:pt>
                <c:pt idx="13329">
                  <c:v>238.5898</c:v>
                </c:pt>
                <c:pt idx="13330">
                  <c:v>238.6216</c:v>
                </c:pt>
                <c:pt idx="13331">
                  <c:v>238.65350000000001</c:v>
                </c:pt>
                <c:pt idx="13332">
                  <c:v>238.68530000000001</c:v>
                </c:pt>
                <c:pt idx="13333">
                  <c:v>238.71719999999999</c:v>
                </c:pt>
                <c:pt idx="13334">
                  <c:v>238.749</c:v>
                </c:pt>
                <c:pt idx="13335">
                  <c:v>238.7809</c:v>
                </c:pt>
                <c:pt idx="13336">
                  <c:v>238.81270000000001</c:v>
                </c:pt>
                <c:pt idx="13337">
                  <c:v>238.84460000000001</c:v>
                </c:pt>
                <c:pt idx="13338">
                  <c:v>238.87639999999999</c:v>
                </c:pt>
                <c:pt idx="13339">
                  <c:v>238.9083</c:v>
                </c:pt>
                <c:pt idx="13340">
                  <c:v>238.9401</c:v>
                </c:pt>
                <c:pt idx="13341">
                  <c:v>238.97200000000001</c:v>
                </c:pt>
                <c:pt idx="13342">
                  <c:v>239.00389999999999</c:v>
                </c:pt>
                <c:pt idx="13343">
                  <c:v>239.03569999999999</c:v>
                </c:pt>
                <c:pt idx="13344">
                  <c:v>239.0676</c:v>
                </c:pt>
                <c:pt idx="13345">
                  <c:v>239.09950000000001</c:v>
                </c:pt>
                <c:pt idx="13346">
                  <c:v>239.13130000000001</c:v>
                </c:pt>
                <c:pt idx="13347">
                  <c:v>239.16319999999999</c:v>
                </c:pt>
                <c:pt idx="13348">
                  <c:v>239.1951</c:v>
                </c:pt>
                <c:pt idx="13349">
                  <c:v>239.227</c:v>
                </c:pt>
                <c:pt idx="13350">
                  <c:v>239.25880000000001</c:v>
                </c:pt>
                <c:pt idx="13351">
                  <c:v>239.29069999999999</c:v>
                </c:pt>
                <c:pt idx="13352">
                  <c:v>239.32259999999999</c:v>
                </c:pt>
                <c:pt idx="13353">
                  <c:v>239.3545</c:v>
                </c:pt>
                <c:pt idx="13354">
                  <c:v>239.38640000000001</c:v>
                </c:pt>
                <c:pt idx="13355">
                  <c:v>239.41829999999999</c:v>
                </c:pt>
                <c:pt idx="13356">
                  <c:v>239.4502</c:v>
                </c:pt>
                <c:pt idx="13357">
                  <c:v>239.4821</c:v>
                </c:pt>
                <c:pt idx="13358">
                  <c:v>239.51400000000001</c:v>
                </c:pt>
                <c:pt idx="13359">
                  <c:v>239.54589999999999</c:v>
                </c:pt>
                <c:pt idx="13360">
                  <c:v>239.5778</c:v>
                </c:pt>
                <c:pt idx="13361">
                  <c:v>239.6097</c:v>
                </c:pt>
                <c:pt idx="13362">
                  <c:v>239.64160000000001</c:v>
                </c:pt>
                <c:pt idx="13363">
                  <c:v>239.67349999999999</c:v>
                </c:pt>
                <c:pt idx="13364">
                  <c:v>239.7054</c:v>
                </c:pt>
                <c:pt idx="13365">
                  <c:v>239.7373</c:v>
                </c:pt>
                <c:pt idx="13366">
                  <c:v>239.76920000000001</c:v>
                </c:pt>
                <c:pt idx="13367">
                  <c:v>239.80109999999999</c:v>
                </c:pt>
                <c:pt idx="13368">
                  <c:v>239.8331</c:v>
                </c:pt>
                <c:pt idx="13369">
                  <c:v>239.86500000000001</c:v>
                </c:pt>
                <c:pt idx="13370">
                  <c:v>239.89689999999999</c:v>
                </c:pt>
                <c:pt idx="13371">
                  <c:v>239.9288</c:v>
                </c:pt>
                <c:pt idx="13372">
                  <c:v>239.9607</c:v>
                </c:pt>
                <c:pt idx="13373">
                  <c:v>239.99270000000001</c:v>
                </c:pt>
                <c:pt idx="13374">
                  <c:v>240.02459999999999</c:v>
                </c:pt>
                <c:pt idx="13375">
                  <c:v>240.0565</c:v>
                </c:pt>
                <c:pt idx="13376">
                  <c:v>240.08850000000001</c:v>
                </c:pt>
                <c:pt idx="13377">
                  <c:v>240.12039999999999</c:v>
                </c:pt>
                <c:pt idx="13378">
                  <c:v>240.1524</c:v>
                </c:pt>
                <c:pt idx="13379">
                  <c:v>240.18430000000001</c:v>
                </c:pt>
                <c:pt idx="13380">
                  <c:v>240.21619999999999</c:v>
                </c:pt>
                <c:pt idx="13381">
                  <c:v>240.2482</c:v>
                </c:pt>
                <c:pt idx="13382">
                  <c:v>240.2801</c:v>
                </c:pt>
                <c:pt idx="13383">
                  <c:v>240.31209999999999</c:v>
                </c:pt>
                <c:pt idx="13384">
                  <c:v>240.34399999999999</c:v>
                </c:pt>
                <c:pt idx="13385">
                  <c:v>240.376</c:v>
                </c:pt>
                <c:pt idx="13386">
                  <c:v>240.40790000000001</c:v>
                </c:pt>
                <c:pt idx="13387">
                  <c:v>240.43989999999999</c:v>
                </c:pt>
                <c:pt idx="13388">
                  <c:v>240.47190000000001</c:v>
                </c:pt>
                <c:pt idx="13389">
                  <c:v>240.50380000000001</c:v>
                </c:pt>
                <c:pt idx="13390">
                  <c:v>240.53579999999999</c:v>
                </c:pt>
                <c:pt idx="13391">
                  <c:v>240.56780000000001</c:v>
                </c:pt>
                <c:pt idx="13392">
                  <c:v>240.59970000000001</c:v>
                </c:pt>
                <c:pt idx="13393">
                  <c:v>240.6317</c:v>
                </c:pt>
                <c:pt idx="13394">
                  <c:v>240.66370000000001</c:v>
                </c:pt>
                <c:pt idx="13395">
                  <c:v>240.69560000000001</c:v>
                </c:pt>
                <c:pt idx="13396">
                  <c:v>240.7276</c:v>
                </c:pt>
                <c:pt idx="13397">
                  <c:v>240.75960000000001</c:v>
                </c:pt>
                <c:pt idx="13398">
                  <c:v>240.79159999999999</c:v>
                </c:pt>
                <c:pt idx="13399">
                  <c:v>240.8236</c:v>
                </c:pt>
                <c:pt idx="13400">
                  <c:v>240.85560000000001</c:v>
                </c:pt>
                <c:pt idx="13401">
                  <c:v>240.88759999999999</c:v>
                </c:pt>
                <c:pt idx="13402">
                  <c:v>240.9195</c:v>
                </c:pt>
                <c:pt idx="13403">
                  <c:v>240.95150000000001</c:v>
                </c:pt>
                <c:pt idx="13404">
                  <c:v>240.98349999999999</c:v>
                </c:pt>
                <c:pt idx="13405">
                  <c:v>241.0155</c:v>
                </c:pt>
                <c:pt idx="13406">
                  <c:v>241.04750000000001</c:v>
                </c:pt>
                <c:pt idx="13407">
                  <c:v>241.0795</c:v>
                </c:pt>
                <c:pt idx="13408">
                  <c:v>241.11150000000001</c:v>
                </c:pt>
                <c:pt idx="13409">
                  <c:v>241.14349999999999</c:v>
                </c:pt>
                <c:pt idx="13410">
                  <c:v>241.1756</c:v>
                </c:pt>
                <c:pt idx="13411">
                  <c:v>241.20760000000001</c:v>
                </c:pt>
                <c:pt idx="13412">
                  <c:v>241.2396</c:v>
                </c:pt>
                <c:pt idx="13413">
                  <c:v>241.27160000000001</c:v>
                </c:pt>
                <c:pt idx="13414">
                  <c:v>241.30359999999999</c:v>
                </c:pt>
                <c:pt idx="13415">
                  <c:v>241.3356</c:v>
                </c:pt>
                <c:pt idx="13416">
                  <c:v>241.36760000000001</c:v>
                </c:pt>
                <c:pt idx="13417">
                  <c:v>241.3997</c:v>
                </c:pt>
                <c:pt idx="13418">
                  <c:v>241.43170000000001</c:v>
                </c:pt>
                <c:pt idx="13419">
                  <c:v>241.46369999999999</c:v>
                </c:pt>
                <c:pt idx="13420">
                  <c:v>241.4957</c:v>
                </c:pt>
                <c:pt idx="13421">
                  <c:v>241.52780000000001</c:v>
                </c:pt>
                <c:pt idx="13422">
                  <c:v>241.5598</c:v>
                </c:pt>
                <c:pt idx="13423">
                  <c:v>241.59180000000001</c:v>
                </c:pt>
                <c:pt idx="13424">
                  <c:v>241.62389999999999</c:v>
                </c:pt>
                <c:pt idx="13425">
                  <c:v>241.6559</c:v>
                </c:pt>
                <c:pt idx="13426">
                  <c:v>241.68799999999999</c:v>
                </c:pt>
                <c:pt idx="13427">
                  <c:v>241.72</c:v>
                </c:pt>
                <c:pt idx="13428">
                  <c:v>241.75210000000001</c:v>
                </c:pt>
                <c:pt idx="13429">
                  <c:v>241.7841</c:v>
                </c:pt>
                <c:pt idx="13430">
                  <c:v>241.81610000000001</c:v>
                </c:pt>
                <c:pt idx="13431">
                  <c:v>241.84819999999999</c:v>
                </c:pt>
                <c:pt idx="13432">
                  <c:v>241.88030000000001</c:v>
                </c:pt>
                <c:pt idx="13433">
                  <c:v>241.91229999999999</c:v>
                </c:pt>
                <c:pt idx="13434">
                  <c:v>241.9444</c:v>
                </c:pt>
                <c:pt idx="13435">
                  <c:v>241.97640000000001</c:v>
                </c:pt>
                <c:pt idx="13436">
                  <c:v>242.0085</c:v>
                </c:pt>
                <c:pt idx="13437">
                  <c:v>242.04060000000001</c:v>
                </c:pt>
                <c:pt idx="13438">
                  <c:v>242.07259999999999</c:v>
                </c:pt>
                <c:pt idx="13439">
                  <c:v>242.10470000000001</c:v>
                </c:pt>
                <c:pt idx="13440">
                  <c:v>242.13679999999999</c:v>
                </c:pt>
                <c:pt idx="13441">
                  <c:v>242.1688</c:v>
                </c:pt>
                <c:pt idx="13442">
                  <c:v>242.20089999999999</c:v>
                </c:pt>
                <c:pt idx="13443">
                  <c:v>242.233</c:v>
                </c:pt>
                <c:pt idx="13444">
                  <c:v>242.26509999999999</c:v>
                </c:pt>
                <c:pt idx="13445">
                  <c:v>242.2972</c:v>
                </c:pt>
                <c:pt idx="13446">
                  <c:v>242.32919999999999</c:v>
                </c:pt>
                <c:pt idx="13447">
                  <c:v>242.3613</c:v>
                </c:pt>
                <c:pt idx="13448">
                  <c:v>242.39340000000001</c:v>
                </c:pt>
                <c:pt idx="13449">
                  <c:v>242.4255</c:v>
                </c:pt>
                <c:pt idx="13450">
                  <c:v>242.45760000000001</c:v>
                </c:pt>
                <c:pt idx="13451">
                  <c:v>242.4897</c:v>
                </c:pt>
                <c:pt idx="13452">
                  <c:v>242.52180000000001</c:v>
                </c:pt>
                <c:pt idx="13453">
                  <c:v>242.5539</c:v>
                </c:pt>
                <c:pt idx="13454">
                  <c:v>242.58600000000001</c:v>
                </c:pt>
                <c:pt idx="13455">
                  <c:v>242.6181</c:v>
                </c:pt>
                <c:pt idx="13456">
                  <c:v>242.65020000000001</c:v>
                </c:pt>
                <c:pt idx="13457">
                  <c:v>242.6823</c:v>
                </c:pt>
                <c:pt idx="13458">
                  <c:v>242.71440000000001</c:v>
                </c:pt>
                <c:pt idx="13459">
                  <c:v>242.7465</c:v>
                </c:pt>
                <c:pt idx="13460">
                  <c:v>242.77860000000001</c:v>
                </c:pt>
                <c:pt idx="13461">
                  <c:v>242.8108</c:v>
                </c:pt>
                <c:pt idx="13462">
                  <c:v>242.84289999999999</c:v>
                </c:pt>
                <c:pt idx="13463">
                  <c:v>242.875</c:v>
                </c:pt>
                <c:pt idx="13464">
                  <c:v>242.90710000000001</c:v>
                </c:pt>
                <c:pt idx="13465">
                  <c:v>242.9393</c:v>
                </c:pt>
                <c:pt idx="13466">
                  <c:v>242.97139999999999</c:v>
                </c:pt>
                <c:pt idx="13467">
                  <c:v>243.0035</c:v>
                </c:pt>
                <c:pt idx="13468">
                  <c:v>243.03559999999999</c:v>
                </c:pt>
                <c:pt idx="13469">
                  <c:v>243.06780000000001</c:v>
                </c:pt>
                <c:pt idx="13470">
                  <c:v>243.09989999999999</c:v>
                </c:pt>
                <c:pt idx="13471">
                  <c:v>243.13200000000001</c:v>
                </c:pt>
                <c:pt idx="13472">
                  <c:v>243.16419999999999</c:v>
                </c:pt>
                <c:pt idx="13473">
                  <c:v>243.19630000000001</c:v>
                </c:pt>
                <c:pt idx="13474">
                  <c:v>243.2285</c:v>
                </c:pt>
                <c:pt idx="13475">
                  <c:v>243.26060000000001</c:v>
                </c:pt>
                <c:pt idx="13476">
                  <c:v>243.2928</c:v>
                </c:pt>
                <c:pt idx="13477">
                  <c:v>243.32490000000001</c:v>
                </c:pt>
                <c:pt idx="13478">
                  <c:v>243.3571</c:v>
                </c:pt>
                <c:pt idx="13479">
                  <c:v>243.38919999999999</c:v>
                </c:pt>
                <c:pt idx="13480">
                  <c:v>243.42140000000001</c:v>
                </c:pt>
                <c:pt idx="13481">
                  <c:v>243.45349999999999</c:v>
                </c:pt>
                <c:pt idx="13482">
                  <c:v>243.48570000000001</c:v>
                </c:pt>
                <c:pt idx="13483">
                  <c:v>243.5179</c:v>
                </c:pt>
                <c:pt idx="13484">
                  <c:v>243.55</c:v>
                </c:pt>
                <c:pt idx="13485">
                  <c:v>243.5822</c:v>
                </c:pt>
                <c:pt idx="13486">
                  <c:v>243.61439999999999</c:v>
                </c:pt>
                <c:pt idx="13487">
                  <c:v>243.6465</c:v>
                </c:pt>
                <c:pt idx="13488">
                  <c:v>243.67869999999999</c:v>
                </c:pt>
                <c:pt idx="13489">
                  <c:v>243.71090000000001</c:v>
                </c:pt>
                <c:pt idx="13490">
                  <c:v>243.7431</c:v>
                </c:pt>
                <c:pt idx="13491">
                  <c:v>243.77520000000001</c:v>
                </c:pt>
                <c:pt idx="13492">
                  <c:v>243.8074</c:v>
                </c:pt>
                <c:pt idx="13493">
                  <c:v>243.83959999999999</c:v>
                </c:pt>
                <c:pt idx="13494">
                  <c:v>243.87180000000001</c:v>
                </c:pt>
                <c:pt idx="13495">
                  <c:v>243.904</c:v>
                </c:pt>
                <c:pt idx="13496">
                  <c:v>243.93620000000001</c:v>
                </c:pt>
                <c:pt idx="13497">
                  <c:v>243.9684</c:v>
                </c:pt>
                <c:pt idx="13498">
                  <c:v>244.00049999999999</c:v>
                </c:pt>
                <c:pt idx="13499">
                  <c:v>244.03270000000001</c:v>
                </c:pt>
                <c:pt idx="13500">
                  <c:v>244.065</c:v>
                </c:pt>
                <c:pt idx="13501">
                  <c:v>244.09719999999999</c:v>
                </c:pt>
                <c:pt idx="13502">
                  <c:v>244.1293</c:v>
                </c:pt>
                <c:pt idx="13503">
                  <c:v>244.16159999999999</c:v>
                </c:pt>
                <c:pt idx="13504">
                  <c:v>244.19380000000001</c:v>
                </c:pt>
                <c:pt idx="13505">
                  <c:v>244.226</c:v>
                </c:pt>
                <c:pt idx="13506">
                  <c:v>244.25819999999999</c:v>
                </c:pt>
                <c:pt idx="13507">
                  <c:v>244.29040000000001</c:v>
                </c:pt>
                <c:pt idx="13508">
                  <c:v>244.32259999999999</c:v>
                </c:pt>
                <c:pt idx="13509">
                  <c:v>244.35480000000001</c:v>
                </c:pt>
                <c:pt idx="13510">
                  <c:v>244.3871</c:v>
                </c:pt>
                <c:pt idx="13511">
                  <c:v>244.41929999999999</c:v>
                </c:pt>
                <c:pt idx="13512">
                  <c:v>244.45150000000001</c:v>
                </c:pt>
                <c:pt idx="13513">
                  <c:v>244.4837</c:v>
                </c:pt>
                <c:pt idx="13514">
                  <c:v>244.51599999999999</c:v>
                </c:pt>
                <c:pt idx="13515">
                  <c:v>244.54820000000001</c:v>
                </c:pt>
                <c:pt idx="13516">
                  <c:v>244.5804</c:v>
                </c:pt>
                <c:pt idx="13517">
                  <c:v>244.61269999999999</c:v>
                </c:pt>
                <c:pt idx="13518">
                  <c:v>244.64490000000001</c:v>
                </c:pt>
                <c:pt idx="13519">
                  <c:v>244.6771</c:v>
                </c:pt>
                <c:pt idx="13520">
                  <c:v>244.70939999999999</c:v>
                </c:pt>
                <c:pt idx="13521">
                  <c:v>244.74160000000001</c:v>
                </c:pt>
                <c:pt idx="13522">
                  <c:v>244.7739</c:v>
                </c:pt>
                <c:pt idx="13523">
                  <c:v>244.80609999999999</c:v>
                </c:pt>
                <c:pt idx="13524">
                  <c:v>244.83840000000001</c:v>
                </c:pt>
                <c:pt idx="13525">
                  <c:v>244.8706</c:v>
                </c:pt>
                <c:pt idx="13526">
                  <c:v>244.90289999999999</c:v>
                </c:pt>
                <c:pt idx="13527">
                  <c:v>244.93510000000001</c:v>
                </c:pt>
                <c:pt idx="13528">
                  <c:v>244.9674</c:v>
                </c:pt>
                <c:pt idx="13529">
                  <c:v>244.99959999999999</c:v>
                </c:pt>
                <c:pt idx="13530">
                  <c:v>245.03190000000001</c:v>
                </c:pt>
                <c:pt idx="13531">
                  <c:v>245.0642</c:v>
                </c:pt>
                <c:pt idx="13532">
                  <c:v>245.09639999999999</c:v>
                </c:pt>
                <c:pt idx="13533">
                  <c:v>245.12870000000001</c:v>
                </c:pt>
                <c:pt idx="13534">
                  <c:v>245.161</c:v>
                </c:pt>
                <c:pt idx="13535">
                  <c:v>245.19329999999999</c:v>
                </c:pt>
                <c:pt idx="13536">
                  <c:v>245.22550000000001</c:v>
                </c:pt>
                <c:pt idx="13537">
                  <c:v>245.2578</c:v>
                </c:pt>
                <c:pt idx="13538">
                  <c:v>245.2901</c:v>
                </c:pt>
                <c:pt idx="13539">
                  <c:v>245.32239999999999</c:v>
                </c:pt>
                <c:pt idx="13540">
                  <c:v>245.3546</c:v>
                </c:pt>
                <c:pt idx="13541">
                  <c:v>245.3869</c:v>
                </c:pt>
                <c:pt idx="13542">
                  <c:v>245.41919999999999</c:v>
                </c:pt>
                <c:pt idx="13543">
                  <c:v>245.45150000000001</c:v>
                </c:pt>
                <c:pt idx="13544">
                  <c:v>245.4838</c:v>
                </c:pt>
                <c:pt idx="13545">
                  <c:v>245.51609999999999</c:v>
                </c:pt>
                <c:pt idx="13546">
                  <c:v>245.54839999999999</c:v>
                </c:pt>
                <c:pt idx="13547">
                  <c:v>245.58070000000001</c:v>
                </c:pt>
                <c:pt idx="13548">
                  <c:v>245.613</c:v>
                </c:pt>
                <c:pt idx="13549">
                  <c:v>245.64529999999999</c:v>
                </c:pt>
                <c:pt idx="13550">
                  <c:v>245.67760000000001</c:v>
                </c:pt>
                <c:pt idx="13551">
                  <c:v>245.7099</c:v>
                </c:pt>
                <c:pt idx="13552">
                  <c:v>245.7422</c:v>
                </c:pt>
                <c:pt idx="13553">
                  <c:v>245.77449999999999</c:v>
                </c:pt>
                <c:pt idx="13554">
                  <c:v>245.80690000000001</c:v>
                </c:pt>
                <c:pt idx="13555">
                  <c:v>245.83920000000001</c:v>
                </c:pt>
                <c:pt idx="13556">
                  <c:v>245.8715</c:v>
                </c:pt>
                <c:pt idx="13557">
                  <c:v>245.90379999999999</c:v>
                </c:pt>
                <c:pt idx="13558">
                  <c:v>245.93610000000001</c:v>
                </c:pt>
                <c:pt idx="13559">
                  <c:v>245.9684</c:v>
                </c:pt>
                <c:pt idx="13560">
                  <c:v>246.0008</c:v>
                </c:pt>
                <c:pt idx="13561">
                  <c:v>246.03309999999999</c:v>
                </c:pt>
                <c:pt idx="13562">
                  <c:v>246.06540000000001</c:v>
                </c:pt>
                <c:pt idx="13563">
                  <c:v>246.09780000000001</c:v>
                </c:pt>
                <c:pt idx="13564">
                  <c:v>246.1301</c:v>
                </c:pt>
                <c:pt idx="13565">
                  <c:v>246.16239999999999</c:v>
                </c:pt>
                <c:pt idx="13566">
                  <c:v>246.19479999999999</c:v>
                </c:pt>
                <c:pt idx="13567">
                  <c:v>246.22710000000001</c:v>
                </c:pt>
                <c:pt idx="13568">
                  <c:v>246.2595</c:v>
                </c:pt>
                <c:pt idx="13569">
                  <c:v>246.29179999999999</c:v>
                </c:pt>
                <c:pt idx="13570">
                  <c:v>246.32419999999999</c:v>
                </c:pt>
                <c:pt idx="13571">
                  <c:v>246.35650000000001</c:v>
                </c:pt>
                <c:pt idx="13572">
                  <c:v>246.38890000000001</c:v>
                </c:pt>
                <c:pt idx="13573">
                  <c:v>246.4212</c:v>
                </c:pt>
                <c:pt idx="13574">
                  <c:v>246.45359999999999</c:v>
                </c:pt>
                <c:pt idx="13575">
                  <c:v>246.48589999999999</c:v>
                </c:pt>
                <c:pt idx="13576">
                  <c:v>246.51830000000001</c:v>
                </c:pt>
                <c:pt idx="13577">
                  <c:v>246.5506</c:v>
                </c:pt>
                <c:pt idx="13578">
                  <c:v>246.583</c:v>
                </c:pt>
                <c:pt idx="13579">
                  <c:v>246.61539999999999</c:v>
                </c:pt>
                <c:pt idx="13580">
                  <c:v>246.64779999999999</c:v>
                </c:pt>
                <c:pt idx="13581">
                  <c:v>246.68010000000001</c:v>
                </c:pt>
                <c:pt idx="13582">
                  <c:v>246.71250000000001</c:v>
                </c:pt>
                <c:pt idx="13583">
                  <c:v>246.7449</c:v>
                </c:pt>
                <c:pt idx="13584">
                  <c:v>246.7773</c:v>
                </c:pt>
                <c:pt idx="13585">
                  <c:v>246.80959999999999</c:v>
                </c:pt>
                <c:pt idx="13586">
                  <c:v>246.84200000000001</c:v>
                </c:pt>
                <c:pt idx="13587">
                  <c:v>246.87440000000001</c:v>
                </c:pt>
                <c:pt idx="13588">
                  <c:v>246.9068</c:v>
                </c:pt>
                <c:pt idx="13589">
                  <c:v>246.9392</c:v>
                </c:pt>
                <c:pt idx="13590">
                  <c:v>246.9716</c:v>
                </c:pt>
                <c:pt idx="13591">
                  <c:v>247.00399999999999</c:v>
                </c:pt>
                <c:pt idx="13592">
                  <c:v>247.03630000000001</c:v>
                </c:pt>
                <c:pt idx="13593">
                  <c:v>247.06870000000001</c:v>
                </c:pt>
                <c:pt idx="13594">
                  <c:v>247.1011</c:v>
                </c:pt>
                <c:pt idx="13595">
                  <c:v>247.1335</c:v>
                </c:pt>
                <c:pt idx="13596">
                  <c:v>247.16589999999999</c:v>
                </c:pt>
                <c:pt idx="13597">
                  <c:v>247.19829999999999</c:v>
                </c:pt>
                <c:pt idx="13598">
                  <c:v>247.23079999999999</c:v>
                </c:pt>
                <c:pt idx="13599">
                  <c:v>247.26320000000001</c:v>
                </c:pt>
                <c:pt idx="13600">
                  <c:v>247.29560000000001</c:v>
                </c:pt>
                <c:pt idx="13601">
                  <c:v>247.328</c:v>
                </c:pt>
                <c:pt idx="13602">
                  <c:v>247.3604</c:v>
                </c:pt>
                <c:pt idx="13603">
                  <c:v>247.39279999999999</c:v>
                </c:pt>
                <c:pt idx="13604">
                  <c:v>247.42519999999999</c:v>
                </c:pt>
                <c:pt idx="13605">
                  <c:v>247.45769999999999</c:v>
                </c:pt>
                <c:pt idx="13606">
                  <c:v>247.49010000000001</c:v>
                </c:pt>
                <c:pt idx="13607">
                  <c:v>247.52250000000001</c:v>
                </c:pt>
                <c:pt idx="13608">
                  <c:v>247.5549</c:v>
                </c:pt>
                <c:pt idx="13609">
                  <c:v>247.5874</c:v>
                </c:pt>
                <c:pt idx="13610">
                  <c:v>247.6198</c:v>
                </c:pt>
                <c:pt idx="13611">
                  <c:v>247.65219999999999</c:v>
                </c:pt>
                <c:pt idx="13612">
                  <c:v>247.68469999999999</c:v>
                </c:pt>
                <c:pt idx="13613">
                  <c:v>247.71709999999999</c:v>
                </c:pt>
                <c:pt idx="13614">
                  <c:v>247.74959999999999</c:v>
                </c:pt>
                <c:pt idx="13615">
                  <c:v>247.78200000000001</c:v>
                </c:pt>
                <c:pt idx="13616">
                  <c:v>247.81450000000001</c:v>
                </c:pt>
                <c:pt idx="13617">
                  <c:v>247.84690000000001</c:v>
                </c:pt>
                <c:pt idx="13618">
                  <c:v>247.8793</c:v>
                </c:pt>
                <c:pt idx="13619">
                  <c:v>247.9118</c:v>
                </c:pt>
                <c:pt idx="13620">
                  <c:v>247.9442</c:v>
                </c:pt>
                <c:pt idx="13621">
                  <c:v>247.97669999999999</c:v>
                </c:pt>
                <c:pt idx="13622">
                  <c:v>248.00919999999999</c:v>
                </c:pt>
                <c:pt idx="13623">
                  <c:v>248.04159999999999</c:v>
                </c:pt>
                <c:pt idx="13624">
                  <c:v>248.07409999999999</c:v>
                </c:pt>
                <c:pt idx="13625">
                  <c:v>248.10659999999999</c:v>
                </c:pt>
                <c:pt idx="13626">
                  <c:v>248.13900000000001</c:v>
                </c:pt>
                <c:pt idx="13627">
                  <c:v>248.17150000000001</c:v>
                </c:pt>
                <c:pt idx="13628">
                  <c:v>248.20400000000001</c:v>
                </c:pt>
                <c:pt idx="13629">
                  <c:v>248.2364</c:v>
                </c:pt>
                <c:pt idx="13630">
                  <c:v>248.2689</c:v>
                </c:pt>
                <c:pt idx="13631">
                  <c:v>248.3014</c:v>
                </c:pt>
                <c:pt idx="13632">
                  <c:v>248.3339</c:v>
                </c:pt>
                <c:pt idx="13633">
                  <c:v>248.3663</c:v>
                </c:pt>
                <c:pt idx="13634">
                  <c:v>248.39879999999999</c:v>
                </c:pt>
                <c:pt idx="13635">
                  <c:v>248.43129999999999</c:v>
                </c:pt>
                <c:pt idx="13636">
                  <c:v>248.46379999999999</c:v>
                </c:pt>
                <c:pt idx="13637">
                  <c:v>248.49629999999999</c:v>
                </c:pt>
                <c:pt idx="13638">
                  <c:v>248.52879999999999</c:v>
                </c:pt>
                <c:pt idx="13639">
                  <c:v>248.56129999999999</c:v>
                </c:pt>
                <c:pt idx="13640">
                  <c:v>248.59379999999999</c:v>
                </c:pt>
                <c:pt idx="13641">
                  <c:v>248.62629999999999</c:v>
                </c:pt>
                <c:pt idx="13642">
                  <c:v>248.65880000000001</c:v>
                </c:pt>
                <c:pt idx="13643">
                  <c:v>248.69130000000001</c:v>
                </c:pt>
                <c:pt idx="13644">
                  <c:v>248.72380000000001</c:v>
                </c:pt>
                <c:pt idx="13645">
                  <c:v>248.75630000000001</c:v>
                </c:pt>
                <c:pt idx="13646">
                  <c:v>248.78880000000001</c:v>
                </c:pt>
                <c:pt idx="13647">
                  <c:v>248.82130000000001</c:v>
                </c:pt>
                <c:pt idx="13648">
                  <c:v>248.85380000000001</c:v>
                </c:pt>
                <c:pt idx="13649">
                  <c:v>248.88630000000001</c:v>
                </c:pt>
                <c:pt idx="13650">
                  <c:v>248.91890000000001</c:v>
                </c:pt>
                <c:pt idx="13651">
                  <c:v>248.95140000000001</c:v>
                </c:pt>
                <c:pt idx="13652">
                  <c:v>248.98390000000001</c:v>
                </c:pt>
                <c:pt idx="13653">
                  <c:v>249.0164</c:v>
                </c:pt>
                <c:pt idx="13654">
                  <c:v>249.04900000000001</c:v>
                </c:pt>
                <c:pt idx="13655">
                  <c:v>249.08150000000001</c:v>
                </c:pt>
                <c:pt idx="13656">
                  <c:v>249.114</c:v>
                </c:pt>
                <c:pt idx="13657">
                  <c:v>249.1465</c:v>
                </c:pt>
                <c:pt idx="13658">
                  <c:v>249.17910000000001</c:v>
                </c:pt>
                <c:pt idx="13659">
                  <c:v>249.2116</c:v>
                </c:pt>
                <c:pt idx="13660">
                  <c:v>249.2441</c:v>
                </c:pt>
                <c:pt idx="13661">
                  <c:v>249.27670000000001</c:v>
                </c:pt>
                <c:pt idx="13662">
                  <c:v>249.3092</c:v>
                </c:pt>
                <c:pt idx="13663">
                  <c:v>249.34180000000001</c:v>
                </c:pt>
                <c:pt idx="13664">
                  <c:v>249.37430000000001</c:v>
                </c:pt>
                <c:pt idx="13665">
                  <c:v>249.40690000000001</c:v>
                </c:pt>
                <c:pt idx="13666">
                  <c:v>249.43940000000001</c:v>
                </c:pt>
                <c:pt idx="13667">
                  <c:v>249.47200000000001</c:v>
                </c:pt>
                <c:pt idx="13668">
                  <c:v>249.50450000000001</c:v>
                </c:pt>
                <c:pt idx="13669">
                  <c:v>249.53710000000001</c:v>
                </c:pt>
                <c:pt idx="13670">
                  <c:v>249.56970000000001</c:v>
                </c:pt>
                <c:pt idx="13671">
                  <c:v>249.60220000000001</c:v>
                </c:pt>
                <c:pt idx="13672">
                  <c:v>249.63480000000001</c:v>
                </c:pt>
                <c:pt idx="13673">
                  <c:v>249.66730000000001</c:v>
                </c:pt>
                <c:pt idx="13674">
                  <c:v>249.69990000000001</c:v>
                </c:pt>
                <c:pt idx="13675">
                  <c:v>249.73249999999999</c:v>
                </c:pt>
                <c:pt idx="13676">
                  <c:v>249.76509999999999</c:v>
                </c:pt>
                <c:pt idx="13677">
                  <c:v>249.79759999999999</c:v>
                </c:pt>
                <c:pt idx="13678">
                  <c:v>249.83019999999999</c:v>
                </c:pt>
                <c:pt idx="13679">
                  <c:v>249.86279999999999</c:v>
                </c:pt>
                <c:pt idx="13680">
                  <c:v>249.8954</c:v>
                </c:pt>
                <c:pt idx="13681">
                  <c:v>249.92789999999999</c:v>
                </c:pt>
                <c:pt idx="13682">
                  <c:v>249.9605</c:v>
                </c:pt>
                <c:pt idx="13683">
                  <c:v>249.9931</c:v>
                </c:pt>
                <c:pt idx="13684">
                  <c:v>250.0257</c:v>
                </c:pt>
                <c:pt idx="13685">
                  <c:v>250.0583</c:v>
                </c:pt>
                <c:pt idx="13686">
                  <c:v>250.0909</c:v>
                </c:pt>
                <c:pt idx="13687">
                  <c:v>250.12350000000001</c:v>
                </c:pt>
                <c:pt idx="13688">
                  <c:v>250.15610000000001</c:v>
                </c:pt>
                <c:pt idx="13689">
                  <c:v>250.18870000000001</c:v>
                </c:pt>
                <c:pt idx="13690">
                  <c:v>250.22130000000001</c:v>
                </c:pt>
                <c:pt idx="13691">
                  <c:v>250.25389999999999</c:v>
                </c:pt>
                <c:pt idx="13692">
                  <c:v>250.28649999999999</c:v>
                </c:pt>
                <c:pt idx="13693">
                  <c:v>250.31909999999999</c:v>
                </c:pt>
                <c:pt idx="13694">
                  <c:v>250.35169999999999</c:v>
                </c:pt>
                <c:pt idx="13695">
                  <c:v>250.3843</c:v>
                </c:pt>
                <c:pt idx="13696">
                  <c:v>250.417</c:v>
                </c:pt>
                <c:pt idx="13697">
                  <c:v>250.4496</c:v>
                </c:pt>
                <c:pt idx="13698">
                  <c:v>250.48220000000001</c:v>
                </c:pt>
                <c:pt idx="13699">
                  <c:v>250.51480000000001</c:v>
                </c:pt>
                <c:pt idx="13700">
                  <c:v>250.54740000000001</c:v>
                </c:pt>
                <c:pt idx="13701">
                  <c:v>250.58009999999999</c:v>
                </c:pt>
                <c:pt idx="13702">
                  <c:v>250.61269999999999</c:v>
                </c:pt>
                <c:pt idx="13703">
                  <c:v>250.64529999999999</c:v>
                </c:pt>
                <c:pt idx="13704">
                  <c:v>250.678</c:v>
                </c:pt>
                <c:pt idx="13705">
                  <c:v>250.7106</c:v>
                </c:pt>
                <c:pt idx="13706">
                  <c:v>250.7432</c:v>
                </c:pt>
                <c:pt idx="13707">
                  <c:v>250.77590000000001</c:v>
                </c:pt>
                <c:pt idx="13708">
                  <c:v>250.80850000000001</c:v>
                </c:pt>
                <c:pt idx="13709">
                  <c:v>250.84119999999999</c:v>
                </c:pt>
                <c:pt idx="13710">
                  <c:v>250.87379999999999</c:v>
                </c:pt>
                <c:pt idx="13711">
                  <c:v>250.90639999999999</c:v>
                </c:pt>
                <c:pt idx="13712">
                  <c:v>250.9391</c:v>
                </c:pt>
                <c:pt idx="13713">
                  <c:v>250.9717</c:v>
                </c:pt>
                <c:pt idx="13714">
                  <c:v>251.0044</c:v>
                </c:pt>
                <c:pt idx="13715">
                  <c:v>251.03700000000001</c:v>
                </c:pt>
                <c:pt idx="13716">
                  <c:v>251.06970000000001</c:v>
                </c:pt>
                <c:pt idx="13717">
                  <c:v>251.10239999999999</c:v>
                </c:pt>
                <c:pt idx="13718">
                  <c:v>251.13499999999999</c:v>
                </c:pt>
                <c:pt idx="13719">
                  <c:v>251.1677</c:v>
                </c:pt>
                <c:pt idx="13720">
                  <c:v>251.2004</c:v>
                </c:pt>
                <c:pt idx="13721">
                  <c:v>251.233</c:v>
                </c:pt>
                <c:pt idx="13722">
                  <c:v>251.26570000000001</c:v>
                </c:pt>
                <c:pt idx="13723">
                  <c:v>251.29839999999999</c:v>
                </c:pt>
                <c:pt idx="13724">
                  <c:v>251.33109999999999</c:v>
                </c:pt>
                <c:pt idx="13725">
                  <c:v>251.36369999999999</c:v>
                </c:pt>
                <c:pt idx="13726">
                  <c:v>251.3964</c:v>
                </c:pt>
                <c:pt idx="13727">
                  <c:v>251.42910000000001</c:v>
                </c:pt>
                <c:pt idx="13728">
                  <c:v>251.46180000000001</c:v>
                </c:pt>
                <c:pt idx="13729">
                  <c:v>251.49449999999999</c:v>
                </c:pt>
                <c:pt idx="13730">
                  <c:v>251.52709999999999</c:v>
                </c:pt>
                <c:pt idx="13731">
                  <c:v>251.5598</c:v>
                </c:pt>
                <c:pt idx="13732">
                  <c:v>251.5925</c:v>
                </c:pt>
                <c:pt idx="13733">
                  <c:v>251.62520000000001</c:v>
                </c:pt>
                <c:pt idx="13734">
                  <c:v>251.65790000000001</c:v>
                </c:pt>
                <c:pt idx="13735">
                  <c:v>251.69059999999999</c:v>
                </c:pt>
                <c:pt idx="13736">
                  <c:v>251.72329999999999</c:v>
                </c:pt>
                <c:pt idx="13737">
                  <c:v>251.756</c:v>
                </c:pt>
                <c:pt idx="13738">
                  <c:v>251.78870000000001</c:v>
                </c:pt>
                <c:pt idx="13739">
                  <c:v>251.82140000000001</c:v>
                </c:pt>
                <c:pt idx="13740">
                  <c:v>251.85409999999999</c:v>
                </c:pt>
                <c:pt idx="13741">
                  <c:v>251.88679999999999</c:v>
                </c:pt>
                <c:pt idx="13742">
                  <c:v>251.9196</c:v>
                </c:pt>
                <c:pt idx="13743">
                  <c:v>251.95230000000001</c:v>
                </c:pt>
                <c:pt idx="13744">
                  <c:v>251.98500000000001</c:v>
                </c:pt>
                <c:pt idx="13745">
                  <c:v>252.01769999999999</c:v>
                </c:pt>
                <c:pt idx="13746">
                  <c:v>252.0504</c:v>
                </c:pt>
                <c:pt idx="13747">
                  <c:v>252.08320000000001</c:v>
                </c:pt>
                <c:pt idx="13748">
                  <c:v>252.11590000000001</c:v>
                </c:pt>
                <c:pt idx="13749">
                  <c:v>252.14859999999999</c:v>
                </c:pt>
                <c:pt idx="13750">
                  <c:v>252.18129999999999</c:v>
                </c:pt>
                <c:pt idx="13751">
                  <c:v>252.2141</c:v>
                </c:pt>
                <c:pt idx="13752">
                  <c:v>252.24680000000001</c:v>
                </c:pt>
                <c:pt idx="13753">
                  <c:v>252.27950000000001</c:v>
                </c:pt>
                <c:pt idx="13754">
                  <c:v>252.31229999999999</c:v>
                </c:pt>
                <c:pt idx="13755">
                  <c:v>252.345</c:v>
                </c:pt>
                <c:pt idx="13756">
                  <c:v>252.37780000000001</c:v>
                </c:pt>
                <c:pt idx="13757">
                  <c:v>252.41050000000001</c:v>
                </c:pt>
                <c:pt idx="13758">
                  <c:v>252.44329999999999</c:v>
                </c:pt>
                <c:pt idx="13759">
                  <c:v>252.476</c:v>
                </c:pt>
                <c:pt idx="13760">
                  <c:v>252.50880000000001</c:v>
                </c:pt>
                <c:pt idx="13761">
                  <c:v>252.54150000000001</c:v>
                </c:pt>
                <c:pt idx="13762">
                  <c:v>252.57429999999999</c:v>
                </c:pt>
                <c:pt idx="13763">
                  <c:v>252.607</c:v>
                </c:pt>
                <c:pt idx="13764">
                  <c:v>252.63980000000001</c:v>
                </c:pt>
                <c:pt idx="13765">
                  <c:v>252.67250000000001</c:v>
                </c:pt>
                <c:pt idx="13766">
                  <c:v>252.70529999999999</c:v>
                </c:pt>
                <c:pt idx="13767">
                  <c:v>252.7381</c:v>
                </c:pt>
                <c:pt idx="13768">
                  <c:v>252.77080000000001</c:v>
                </c:pt>
                <c:pt idx="13769">
                  <c:v>252.80359999999999</c:v>
                </c:pt>
                <c:pt idx="13770">
                  <c:v>252.8364</c:v>
                </c:pt>
                <c:pt idx="13771">
                  <c:v>252.86920000000001</c:v>
                </c:pt>
                <c:pt idx="13772">
                  <c:v>252.90190000000001</c:v>
                </c:pt>
                <c:pt idx="13773">
                  <c:v>252.93469999999999</c:v>
                </c:pt>
                <c:pt idx="13774">
                  <c:v>252.9675</c:v>
                </c:pt>
                <c:pt idx="13775">
                  <c:v>253.00030000000001</c:v>
                </c:pt>
                <c:pt idx="13776">
                  <c:v>253.03309999999999</c:v>
                </c:pt>
                <c:pt idx="13777">
                  <c:v>253.0659</c:v>
                </c:pt>
                <c:pt idx="13778">
                  <c:v>253.0986</c:v>
                </c:pt>
                <c:pt idx="13779">
                  <c:v>253.13140000000001</c:v>
                </c:pt>
                <c:pt idx="13780">
                  <c:v>253.16419999999999</c:v>
                </c:pt>
                <c:pt idx="13781">
                  <c:v>253.197</c:v>
                </c:pt>
                <c:pt idx="13782">
                  <c:v>253.22980000000001</c:v>
                </c:pt>
                <c:pt idx="13783">
                  <c:v>253.26259999999999</c:v>
                </c:pt>
                <c:pt idx="13784">
                  <c:v>253.2954</c:v>
                </c:pt>
                <c:pt idx="13785">
                  <c:v>253.32820000000001</c:v>
                </c:pt>
                <c:pt idx="13786">
                  <c:v>253.36099999999999</c:v>
                </c:pt>
                <c:pt idx="13787">
                  <c:v>253.3938</c:v>
                </c:pt>
                <c:pt idx="13788">
                  <c:v>253.42670000000001</c:v>
                </c:pt>
                <c:pt idx="13789">
                  <c:v>253.45949999999999</c:v>
                </c:pt>
                <c:pt idx="13790">
                  <c:v>253.4923</c:v>
                </c:pt>
                <c:pt idx="13791">
                  <c:v>253.52510000000001</c:v>
                </c:pt>
                <c:pt idx="13792">
                  <c:v>253.55789999999999</c:v>
                </c:pt>
                <c:pt idx="13793">
                  <c:v>253.5907</c:v>
                </c:pt>
                <c:pt idx="13794">
                  <c:v>253.62360000000001</c:v>
                </c:pt>
                <c:pt idx="13795">
                  <c:v>253.65639999999999</c:v>
                </c:pt>
                <c:pt idx="13796">
                  <c:v>253.6892</c:v>
                </c:pt>
                <c:pt idx="13797">
                  <c:v>253.72200000000001</c:v>
                </c:pt>
                <c:pt idx="13798">
                  <c:v>253.75489999999999</c:v>
                </c:pt>
                <c:pt idx="13799">
                  <c:v>253.7877</c:v>
                </c:pt>
                <c:pt idx="13800">
                  <c:v>253.82060000000001</c:v>
                </c:pt>
                <c:pt idx="13801">
                  <c:v>253.85339999999999</c:v>
                </c:pt>
                <c:pt idx="13802">
                  <c:v>253.8862</c:v>
                </c:pt>
                <c:pt idx="13803">
                  <c:v>253.91909999999999</c:v>
                </c:pt>
                <c:pt idx="13804">
                  <c:v>253.95189999999999</c:v>
                </c:pt>
                <c:pt idx="13805">
                  <c:v>253.98480000000001</c:v>
                </c:pt>
                <c:pt idx="13806">
                  <c:v>254.01759999999999</c:v>
                </c:pt>
                <c:pt idx="13807">
                  <c:v>254.0505</c:v>
                </c:pt>
                <c:pt idx="13808">
                  <c:v>254.08330000000001</c:v>
                </c:pt>
                <c:pt idx="13809">
                  <c:v>254.11619999999999</c:v>
                </c:pt>
                <c:pt idx="13810">
                  <c:v>254.149</c:v>
                </c:pt>
                <c:pt idx="13811">
                  <c:v>254.18190000000001</c:v>
                </c:pt>
                <c:pt idx="13812">
                  <c:v>254.2148</c:v>
                </c:pt>
                <c:pt idx="13813">
                  <c:v>254.24760000000001</c:v>
                </c:pt>
                <c:pt idx="13814">
                  <c:v>254.28049999999999</c:v>
                </c:pt>
                <c:pt idx="13815">
                  <c:v>254.3134</c:v>
                </c:pt>
                <c:pt idx="13816">
                  <c:v>254.34620000000001</c:v>
                </c:pt>
                <c:pt idx="13817">
                  <c:v>254.37909999999999</c:v>
                </c:pt>
                <c:pt idx="13818">
                  <c:v>254.41200000000001</c:v>
                </c:pt>
                <c:pt idx="13819">
                  <c:v>254.44479999999999</c:v>
                </c:pt>
                <c:pt idx="13820">
                  <c:v>254.4777</c:v>
                </c:pt>
                <c:pt idx="13821">
                  <c:v>254.51060000000001</c:v>
                </c:pt>
                <c:pt idx="13822">
                  <c:v>254.54349999999999</c:v>
                </c:pt>
                <c:pt idx="13823">
                  <c:v>254.57640000000001</c:v>
                </c:pt>
                <c:pt idx="13824">
                  <c:v>254.60929999999999</c:v>
                </c:pt>
                <c:pt idx="13825">
                  <c:v>254.6422</c:v>
                </c:pt>
                <c:pt idx="13826">
                  <c:v>254.67500000000001</c:v>
                </c:pt>
                <c:pt idx="13827">
                  <c:v>254.7079</c:v>
                </c:pt>
                <c:pt idx="13828">
                  <c:v>254.74080000000001</c:v>
                </c:pt>
                <c:pt idx="13829">
                  <c:v>254.77369999999999</c:v>
                </c:pt>
                <c:pt idx="13830">
                  <c:v>254.8066</c:v>
                </c:pt>
                <c:pt idx="13831">
                  <c:v>254.83949999999999</c:v>
                </c:pt>
                <c:pt idx="13832">
                  <c:v>254.8724</c:v>
                </c:pt>
                <c:pt idx="13833">
                  <c:v>254.90530000000001</c:v>
                </c:pt>
                <c:pt idx="13834">
                  <c:v>254.93819999999999</c:v>
                </c:pt>
                <c:pt idx="13835">
                  <c:v>254.97120000000001</c:v>
                </c:pt>
                <c:pt idx="13836">
                  <c:v>255.00409999999999</c:v>
                </c:pt>
                <c:pt idx="13837">
                  <c:v>255.03700000000001</c:v>
                </c:pt>
                <c:pt idx="13838">
                  <c:v>255.06989999999999</c:v>
                </c:pt>
                <c:pt idx="13839">
                  <c:v>255.1028</c:v>
                </c:pt>
                <c:pt idx="13840">
                  <c:v>255.13570000000001</c:v>
                </c:pt>
                <c:pt idx="13841">
                  <c:v>255.1687</c:v>
                </c:pt>
                <c:pt idx="13842">
                  <c:v>255.20160000000001</c:v>
                </c:pt>
                <c:pt idx="13843">
                  <c:v>255.2345</c:v>
                </c:pt>
                <c:pt idx="13844">
                  <c:v>255.26740000000001</c:v>
                </c:pt>
                <c:pt idx="13845">
                  <c:v>255.3004</c:v>
                </c:pt>
                <c:pt idx="13846">
                  <c:v>255.33330000000001</c:v>
                </c:pt>
                <c:pt idx="13847">
                  <c:v>255.36619999999999</c:v>
                </c:pt>
                <c:pt idx="13848">
                  <c:v>255.39920000000001</c:v>
                </c:pt>
                <c:pt idx="13849">
                  <c:v>255.43209999999999</c:v>
                </c:pt>
                <c:pt idx="13850">
                  <c:v>255.46510000000001</c:v>
                </c:pt>
                <c:pt idx="13851">
                  <c:v>255.49799999999999</c:v>
                </c:pt>
                <c:pt idx="13852">
                  <c:v>255.53100000000001</c:v>
                </c:pt>
                <c:pt idx="13853">
                  <c:v>255.56389999999999</c:v>
                </c:pt>
                <c:pt idx="13854">
                  <c:v>255.59690000000001</c:v>
                </c:pt>
                <c:pt idx="13855">
                  <c:v>255.62979999999999</c:v>
                </c:pt>
                <c:pt idx="13856">
                  <c:v>255.6628</c:v>
                </c:pt>
                <c:pt idx="13857">
                  <c:v>255.69569999999999</c:v>
                </c:pt>
                <c:pt idx="13858">
                  <c:v>255.7287</c:v>
                </c:pt>
                <c:pt idx="13859">
                  <c:v>255.76159999999999</c:v>
                </c:pt>
                <c:pt idx="13860">
                  <c:v>255.7946</c:v>
                </c:pt>
                <c:pt idx="13861">
                  <c:v>255.82759999999999</c:v>
                </c:pt>
                <c:pt idx="13862">
                  <c:v>255.8605</c:v>
                </c:pt>
                <c:pt idx="13863">
                  <c:v>255.89349999999999</c:v>
                </c:pt>
                <c:pt idx="13864">
                  <c:v>255.9265</c:v>
                </c:pt>
                <c:pt idx="13865">
                  <c:v>255.95949999999999</c:v>
                </c:pt>
                <c:pt idx="13866">
                  <c:v>255.9924</c:v>
                </c:pt>
                <c:pt idx="13867">
                  <c:v>256.02539999999999</c:v>
                </c:pt>
                <c:pt idx="13868">
                  <c:v>256.05840000000001</c:v>
                </c:pt>
                <c:pt idx="13869">
                  <c:v>256.09140000000002</c:v>
                </c:pt>
                <c:pt idx="13870">
                  <c:v>256.12439999999998</c:v>
                </c:pt>
                <c:pt idx="13871">
                  <c:v>256.15730000000002</c:v>
                </c:pt>
                <c:pt idx="13872">
                  <c:v>256.19029999999998</c:v>
                </c:pt>
                <c:pt idx="13873">
                  <c:v>256.22329999999999</c:v>
                </c:pt>
                <c:pt idx="13874">
                  <c:v>256.25630000000001</c:v>
                </c:pt>
                <c:pt idx="13875">
                  <c:v>256.28930000000003</c:v>
                </c:pt>
                <c:pt idx="13876">
                  <c:v>256.32229999999998</c:v>
                </c:pt>
                <c:pt idx="13877">
                  <c:v>256.3553</c:v>
                </c:pt>
                <c:pt idx="13878">
                  <c:v>256.38830000000002</c:v>
                </c:pt>
                <c:pt idx="13879">
                  <c:v>256.42129999999997</c:v>
                </c:pt>
                <c:pt idx="13880">
                  <c:v>256.45429999999999</c:v>
                </c:pt>
                <c:pt idx="13881">
                  <c:v>256.4873</c:v>
                </c:pt>
                <c:pt idx="13882">
                  <c:v>256.5204</c:v>
                </c:pt>
                <c:pt idx="13883">
                  <c:v>256.55340000000001</c:v>
                </c:pt>
                <c:pt idx="13884">
                  <c:v>256.58640000000003</c:v>
                </c:pt>
                <c:pt idx="13885">
                  <c:v>256.61939999999998</c:v>
                </c:pt>
                <c:pt idx="13886">
                  <c:v>256.6524</c:v>
                </c:pt>
                <c:pt idx="13887">
                  <c:v>256.68540000000002</c:v>
                </c:pt>
                <c:pt idx="13888">
                  <c:v>256.71839999999997</c:v>
                </c:pt>
                <c:pt idx="13889">
                  <c:v>256.75150000000002</c:v>
                </c:pt>
                <c:pt idx="13890">
                  <c:v>256.78449999999998</c:v>
                </c:pt>
                <c:pt idx="13891">
                  <c:v>256.8175</c:v>
                </c:pt>
                <c:pt idx="13892">
                  <c:v>256.85059999999999</c:v>
                </c:pt>
                <c:pt idx="13893">
                  <c:v>256.8836</c:v>
                </c:pt>
                <c:pt idx="13894">
                  <c:v>256.91660000000002</c:v>
                </c:pt>
                <c:pt idx="13895">
                  <c:v>256.94970000000001</c:v>
                </c:pt>
                <c:pt idx="13896">
                  <c:v>256.98270000000002</c:v>
                </c:pt>
                <c:pt idx="13897">
                  <c:v>257.01569999999998</c:v>
                </c:pt>
                <c:pt idx="13898">
                  <c:v>257.04880000000003</c:v>
                </c:pt>
                <c:pt idx="13899">
                  <c:v>257.08179999999999</c:v>
                </c:pt>
                <c:pt idx="13900">
                  <c:v>257.11489999999998</c:v>
                </c:pt>
                <c:pt idx="13901">
                  <c:v>257.14789999999999</c:v>
                </c:pt>
                <c:pt idx="13902">
                  <c:v>257.18099999999998</c:v>
                </c:pt>
                <c:pt idx="13903">
                  <c:v>257.21409999999997</c:v>
                </c:pt>
                <c:pt idx="13904">
                  <c:v>257.24709999999999</c:v>
                </c:pt>
                <c:pt idx="13905">
                  <c:v>257.28019999999998</c:v>
                </c:pt>
                <c:pt idx="13906">
                  <c:v>257.31319999999999</c:v>
                </c:pt>
                <c:pt idx="13907">
                  <c:v>257.34629999999999</c:v>
                </c:pt>
                <c:pt idx="13908">
                  <c:v>257.37939999999998</c:v>
                </c:pt>
                <c:pt idx="13909">
                  <c:v>257.41239999999999</c:v>
                </c:pt>
                <c:pt idx="13910">
                  <c:v>257.44549999999998</c:v>
                </c:pt>
                <c:pt idx="13911">
                  <c:v>257.47859999999997</c:v>
                </c:pt>
                <c:pt idx="13912">
                  <c:v>257.51170000000002</c:v>
                </c:pt>
                <c:pt idx="13913">
                  <c:v>257.54469999999998</c:v>
                </c:pt>
                <c:pt idx="13914">
                  <c:v>257.57780000000002</c:v>
                </c:pt>
                <c:pt idx="13915">
                  <c:v>257.61090000000002</c:v>
                </c:pt>
                <c:pt idx="13916">
                  <c:v>257.64400000000001</c:v>
                </c:pt>
                <c:pt idx="13917">
                  <c:v>257.6771</c:v>
                </c:pt>
                <c:pt idx="13918">
                  <c:v>257.71010000000001</c:v>
                </c:pt>
                <c:pt idx="13919">
                  <c:v>257.7432</c:v>
                </c:pt>
                <c:pt idx="13920">
                  <c:v>257.77629999999999</c:v>
                </c:pt>
                <c:pt idx="13921">
                  <c:v>257.80939999999998</c:v>
                </c:pt>
                <c:pt idx="13922">
                  <c:v>257.84249999999997</c:v>
                </c:pt>
                <c:pt idx="13923">
                  <c:v>257.87560000000002</c:v>
                </c:pt>
                <c:pt idx="13924">
                  <c:v>257.90870000000001</c:v>
                </c:pt>
                <c:pt idx="13925">
                  <c:v>257.9418</c:v>
                </c:pt>
                <c:pt idx="13926">
                  <c:v>257.97489999999999</c:v>
                </c:pt>
                <c:pt idx="13927">
                  <c:v>258.00799999999998</c:v>
                </c:pt>
                <c:pt idx="13928">
                  <c:v>258.04109999999997</c:v>
                </c:pt>
                <c:pt idx="13929">
                  <c:v>258.07420000000002</c:v>
                </c:pt>
                <c:pt idx="13930">
                  <c:v>258.10730000000001</c:v>
                </c:pt>
                <c:pt idx="13931">
                  <c:v>258.14049999999997</c:v>
                </c:pt>
                <c:pt idx="13932">
                  <c:v>258.17360000000002</c:v>
                </c:pt>
                <c:pt idx="13933">
                  <c:v>258.20670000000001</c:v>
                </c:pt>
                <c:pt idx="13934">
                  <c:v>258.2398</c:v>
                </c:pt>
                <c:pt idx="13935">
                  <c:v>258.27289999999999</c:v>
                </c:pt>
                <c:pt idx="13936">
                  <c:v>258.30610000000001</c:v>
                </c:pt>
                <c:pt idx="13937">
                  <c:v>258.33920000000001</c:v>
                </c:pt>
                <c:pt idx="13938">
                  <c:v>258.3723</c:v>
                </c:pt>
                <c:pt idx="13939">
                  <c:v>258.40550000000002</c:v>
                </c:pt>
                <c:pt idx="13940">
                  <c:v>258.43860000000001</c:v>
                </c:pt>
                <c:pt idx="13941">
                  <c:v>258.4717</c:v>
                </c:pt>
                <c:pt idx="13942">
                  <c:v>258.50490000000002</c:v>
                </c:pt>
                <c:pt idx="13943">
                  <c:v>258.53800000000001</c:v>
                </c:pt>
                <c:pt idx="13944">
                  <c:v>258.5711</c:v>
                </c:pt>
                <c:pt idx="13945">
                  <c:v>258.60430000000002</c:v>
                </c:pt>
                <c:pt idx="13946">
                  <c:v>258.63740000000001</c:v>
                </c:pt>
                <c:pt idx="13947">
                  <c:v>258.67059999999998</c:v>
                </c:pt>
                <c:pt idx="13948">
                  <c:v>258.70370000000003</c:v>
                </c:pt>
                <c:pt idx="13949">
                  <c:v>258.73689999999999</c:v>
                </c:pt>
                <c:pt idx="13950">
                  <c:v>258.77010000000001</c:v>
                </c:pt>
                <c:pt idx="13951">
                  <c:v>258.8032</c:v>
                </c:pt>
                <c:pt idx="13952">
                  <c:v>258.83640000000003</c:v>
                </c:pt>
                <c:pt idx="13953">
                  <c:v>258.86950000000002</c:v>
                </c:pt>
                <c:pt idx="13954">
                  <c:v>258.90269999999998</c:v>
                </c:pt>
                <c:pt idx="13955">
                  <c:v>258.9359</c:v>
                </c:pt>
                <c:pt idx="13956">
                  <c:v>258.96899999999999</c:v>
                </c:pt>
                <c:pt idx="13957">
                  <c:v>259.00220000000002</c:v>
                </c:pt>
                <c:pt idx="13958">
                  <c:v>259.03530000000001</c:v>
                </c:pt>
                <c:pt idx="13959">
                  <c:v>259.06849999999997</c:v>
                </c:pt>
                <c:pt idx="13960">
                  <c:v>259.10169999999999</c:v>
                </c:pt>
                <c:pt idx="13961">
                  <c:v>259.13490000000002</c:v>
                </c:pt>
                <c:pt idx="13962">
                  <c:v>259.16809999999998</c:v>
                </c:pt>
                <c:pt idx="13963">
                  <c:v>259.20119999999997</c:v>
                </c:pt>
                <c:pt idx="13964">
                  <c:v>259.23439999999999</c:v>
                </c:pt>
                <c:pt idx="13965">
                  <c:v>259.26760000000002</c:v>
                </c:pt>
                <c:pt idx="13966">
                  <c:v>259.30079999999998</c:v>
                </c:pt>
                <c:pt idx="13967">
                  <c:v>259.334</c:v>
                </c:pt>
                <c:pt idx="13968">
                  <c:v>259.36720000000003</c:v>
                </c:pt>
                <c:pt idx="13969">
                  <c:v>259.40039999999999</c:v>
                </c:pt>
                <c:pt idx="13970">
                  <c:v>259.43360000000001</c:v>
                </c:pt>
                <c:pt idx="13971">
                  <c:v>259.46679999999998</c:v>
                </c:pt>
                <c:pt idx="13972">
                  <c:v>259.5</c:v>
                </c:pt>
                <c:pt idx="13973">
                  <c:v>259.53320000000002</c:v>
                </c:pt>
                <c:pt idx="13974">
                  <c:v>259.56639999999999</c:v>
                </c:pt>
                <c:pt idx="13975">
                  <c:v>259.59960000000001</c:v>
                </c:pt>
                <c:pt idx="13976">
                  <c:v>259.63279999999997</c:v>
                </c:pt>
                <c:pt idx="13977">
                  <c:v>259.666</c:v>
                </c:pt>
                <c:pt idx="13978">
                  <c:v>259.69920000000002</c:v>
                </c:pt>
                <c:pt idx="13979">
                  <c:v>259.73250000000002</c:v>
                </c:pt>
                <c:pt idx="13980">
                  <c:v>259.76569999999998</c:v>
                </c:pt>
                <c:pt idx="13981">
                  <c:v>259.7989</c:v>
                </c:pt>
                <c:pt idx="13982">
                  <c:v>259.83210000000003</c:v>
                </c:pt>
                <c:pt idx="13983">
                  <c:v>259.86529999999999</c:v>
                </c:pt>
                <c:pt idx="13984">
                  <c:v>259.89859999999999</c:v>
                </c:pt>
                <c:pt idx="13985">
                  <c:v>259.93180000000001</c:v>
                </c:pt>
                <c:pt idx="13986">
                  <c:v>259.96499999999997</c:v>
                </c:pt>
                <c:pt idx="13987">
                  <c:v>259.99829999999997</c:v>
                </c:pt>
                <c:pt idx="13988">
                  <c:v>260.03149999999999</c:v>
                </c:pt>
                <c:pt idx="13989">
                  <c:v>260.06470000000002</c:v>
                </c:pt>
                <c:pt idx="13990">
                  <c:v>260.09800000000001</c:v>
                </c:pt>
                <c:pt idx="13991">
                  <c:v>260.13119999999998</c:v>
                </c:pt>
                <c:pt idx="13992">
                  <c:v>260.16449999999998</c:v>
                </c:pt>
                <c:pt idx="13993">
                  <c:v>260.1977</c:v>
                </c:pt>
                <c:pt idx="13994">
                  <c:v>260.23099999999999</c:v>
                </c:pt>
                <c:pt idx="13995">
                  <c:v>260.26420000000002</c:v>
                </c:pt>
                <c:pt idx="13996">
                  <c:v>260.29750000000001</c:v>
                </c:pt>
                <c:pt idx="13997">
                  <c:v>260.33069999999998</c:v>
                </c:pt>
                <c:pt idx="13998">
                  <c:v>260.36399999999998</c:v>
                </c:pt>
                <c:pt idx="13999">
                  <c:v>260.3972</c:v>
                </c:pt>
                <c:pt idx="14000">
                  <c:v>260.43049999999999</c:v>
                </c:pt>
                <c:pt idx="14001">
                  <c:v>260.46370000000002</c:v>
                </c:pt>
                <c:pt idx="14002">
                  <c:v>260.49700000000001</c:v>
                </c:pt>
                <c:pt idx="14003">
                  <c:v>260.53030000000001</c:v>
                </c:pt>
                <c:pt idx="14004">
                  <c:v>260.56360000000001</c:v>
                </c:pt>
                <c:pt idx="14005">
                  <c:v>260.59679999999997</c:v>
                </c:pt>
                <c:pt idx="14006">
                  <c:v>260.63010000000003</c:v>
                </c:pt>
                <c:pt idx="14007">
                  <c:v>260.66340000000002</c:v>
                </c:pt>
                <c:pt idx="14008">
                  <c:v>260.69670000000002</c:v>
                </c:pt>
                <c:pt idx="14009">
                  <c:v>260.72989999999999</c:v>
                </c:pt>
                <c:pt idx="14010">
                  <c:v>260.76319999999998</c:v>
                </c:pt>
                <c:pt idx="14011">
                  <c:v>260.79649999999998</c:v>
                </c:pt>
                <c:pt idx="14012">
                  <c:v>260.82979999999998</c:v>
                </c:pt>
                <c:pt idx="14013">
                  <c:v>260.86309999999997</c:v>
                </c:pt>
                <c:pt idx="14014">
                  <c:v>260.89640000000003</c:v>
                </c:pt>
                <c:pt idx="14015">
                  <c:v>260.92970000000003</c:v>
                </c:pt>
                <c:pt idx="14016">
                  <c:v>260.96300000000002</c:v>
                </c:pt>
                <c:pt idx="14017">
                  <c:v>260.99619999999999</c:v>
                </c:pt>
                <c:pt idx="14018">
                  <c:v>261.02949999999998</c:v>
                </c:pt>
                <c:pt idx="14019">
                  <c:v>261.06290000000001</c:v>
                </c:pt>
                <c:pt idx="14020">
                  <c:v>261.09620000000001</c:v>
                </c:pt>
                <c:pt idx="14021">
                  <c:v>261.12950000000001</c:v>
                </c:pt>
                <c:pt idx="14022">
                  <c:v>261.1628</c:v>
                </c:pt>
                <c:pt idx="14023">
                  <c:v>261.1961</c:v>
                </c:pt>
                <c:pt idx="14024">
                  <c:v>261.2294</c:v>
                </c:pt>
                <c:pt idx="14025">
                  <c:v>261.2627</c:v>
                </c:pt>
                <c:pt idx="14026">
                  <c:v>261.29599999999999</c:v>
                </c:pt>
                <c:pt idx="14027">
                  <c:v>261.32929999999999</c:v>
                </c:pt>
                <c:pt idx="14028">
                  <c:v>261.36270000000002</c:v>
                </c:pt>
                <c:pt idx="14029">
                  <c:v>261.39600000000002</c:v>
                </c:pt>
                <c:pt idx="14030">
                  <c:v>261.42930000000001</c:v>
                </c:pt>
                <c:pt idx="14031">
                  <c:v>261.46260000000001</c:v>
                </c:pt>
                <c:pt idx="14032">
                  <c:v>261.49599999999998</c:v>
                </c:pt>
                <c:pt idx="14033">
                  <c:v>261.52929999999998</c:v>
                </c:pt>
                <c:pt idx="14034">
                  <c:v>261.56259999999997</c:v>
                </c:pt>
                <c:pt idx="14035">
                  <c:v>261.596</c:v>
                </c:pt>
                <c:pt idx="14036">
                  <c:v>261.6293</c:v>
                </c:pt>
                <c:pt idx="14037">
                  <c:v>261.6626</c:v>
                </c:pt>
                <c:pt idx="14038">
                  <c:v>261.69600000000003</c:v>
                </c:pt>
                <c:pt idx="14039">
                  <c:v>261.72930000000002</c:v>
                </c:pt>
                <c:pt idx="14040">
                  <c:v>261.7627</c:v>
                </c:pt>
                <c:pt idx="14041">
                  <c:v>261.79599999999999</c:v>
                </c:pt>
                <c:pt idx="14042">
                  <c:v>261.82940000000002</c:v>
                </c:pt>
                <c:pt idx="14043">
                  <c:v>261.86270000000002</c:v>
                </c:pt>
                <c:pt idx="14044">
                  <c:v>261.89609999999999</c:v>
                </c:pt>
                <c:pt idx="14045">
                  <c:v>261.92939999999999</c:v>
                </c:pt>
                <c:pt idx="14046">
                  <c:v>261.96280000000002</c:v>
                </c:pt>
                <c:pt idx="14047">
                  <c:v>261.99619999999999</c:v>
                </c:pt>
                <c:pt idx="14048">
                  <c:v>262.02949999999998</c:v>
                </c:pt>
                <c:pt idx="14049">
                  <c:v>262.06290000000001</c:v>
                </c:pt>
                <c:pt idx="14050">
                  <c:v>262.09629999999999</c:v>
                </c:pt>
                <c:pt idx="14051">
                  <c:v>262.12959999999998</c:v>
                </c:pt>
                <c:pt idx="14052">
                  <c:v>262.16300000000001</c:v>
                </c:pt>
                <c:pt idx="14053">
                  <c:v>262.19639999999998</c:v>
                </c:pt>
                <c:pt idx="14054">
                  <c:v>262.22969999999998</c:v>
                </c:pt>
                <c:pt idx="14055">
                  <c:v>262.26310000000001</c:v>
                </c:pt>
                <c:pt idx="14056">
                  <c:v>262.29649999999998</c:v>
                </c:pt>
                <c:pt idx="14057">
                  <c:v>262.32990000000001</c:v>
                </c:pt>
                <c:pt idx="14058">
                  <c:v>262.36329999999998</c:v>
                </c:pt>
                <c:pt idx="14059">
                  <c:v>262.39659999999998</c:v>
                </c:pt>
                <c:pt idx="14060">
                  <c:v>262.43</c:v>
                </c:pt>
                <c:pt idx="14061">
                  <c:v>262.46339999999998</c:v>
                </c:pt>
                <c:pt idx="14062">
                  <c:v>262.49680000000001</c:v>
                </c:pt>
                <c:pt idx="14063">
                  <c:v>262.53019999999998</c:v>
                </c:pt>
                <c:pt idx="14064">
                  <c:v>262.56360000000001</c:v>
                </c:pt>
                <c:pt idx="14065">
                  <c:v>262.59699999999998</c:v>
                </c:pt>
                <c:pt idx="14066">
                  <c:v>262.63040000000001</c:v>
                </c:pt>
                <c:pt idx="14067">
                  <c:v>262.66379999999998</c:v>
                </c:pt>
                <c:pt idx="14068">
                  <c:v>262.69720000000001</c:v>
                </c:pt>
                <c:pt idx="14069">
                  <c:v>262.73059999999998</c:v>
                </c:pt>
                <c:pt idx="14070">
                  <c:v>262.76400000000001</c:v>
                </c:pt>
                <c:pt idx="14071">
                  <c:v>262.79750000000001</c:v>
                </c:pt>
                <c:pt idx="14072">
                  <c:v>262.83089999999999</c:v>
                </c:pt>
                <c:pt idx="14073">
                  <c:v>262.86430000000001</c:v>
                </c:pt>
                <c:pt idx="14074">
                  <c:v>262.89769999999999</c:v>
                </c:pt>
                <c:pt idx="14075">
                  <c:v>262.93110000000001</c:v>
                </c:pt>
                <c:pt idx="14076">
                  <c:v>262.96449999999999</c:v>
                </c:pt>
                <c:pt idx="14077">
                  <c:v>262.99799999999999</c:v>
                </c:pt>
                <c:pt idx="14078">
                  <c:v>263.03140000000002</c:v>
                </c:pt>
                <c:pt idx="14079">
                  <c:v>263.06479999999999</c:v>
                </c:pt>
                <c:pt idx="14080">
                  <c:v>263.09829999999999</c:v>
                </c:pt>
                <c:pt idx="14081">
                  <c:v>263.13170000000002</c:v>
                </c:pt>
                <c:pt idx="14082">
                  <c:v>263.1651</c:v>
                </c:pt>
                <c:pt idx="14083">
                  <c:v>263.19850000000002</c:v>
                </c:pt>
                <c:pt idx="14084">
                  <c:v>263.23200000000003</c:v>
                </c:pt>
                <c:pt idx="14085">
                  <c:v>263.2654</c:v>
                </c:pt>
                <c:pt idx="14086">
                  <c:v>263.2989</c:v>
                </c:pt>
                <c:pt idx="14087">
                  <c:v>263.33229999999998</c:v>
                </c:pt>
                <c:pt idx="14088">
                  <c:v>263.36579999999998</c:v>
                </c:pt>
                <c:pt idx="14089">
                  <c:v>263.39920000000001</c:v>
                </c:pt>
                <c:pt idx="14090">
                  <c:v>263.43270000000001</c:v>
                </c:pt>
                <c:pt idx="14091">
                  <c:v>263.46609999999998</c:v>
                </c:pt>
                <c:pt idx="14092">
                  <c:v>263.49959999999999</c:v>
                </c:pt>
                <c:pt idx="14093">
                  <c:v>263.53309999999999</c:v>
                </c:pt>
                <c:pt idx="14094">
                  <c:v>263.56650000000002</c:v>
                </c:pt>
                <c:pt idx="14095">
                  <c:v>263.60000000000002</c:v>
                </c:pt>
                <c:pt idx="14096">
                  <c:v>263.63350000000003</c:v>
                </c:pt>
                <c:pt idx="14097">
                  <c:v>263.6669</c:v>
                </c:pt>
                <c:pt idx="14098">
                  <c:v>263.7004</c:v>
                </c:pt>
                <c:pt idx="14099">
                  <c:v>263.73390000000001</c:v>
                </c:pt>
                <c:pt idx="14100">
                  <c:v>263.76729999999998</c:v>
                </c:pt>
                <c:pt idx="14101">
                  <c:v>263.80079999999998</c:v>
                </c:pt>
                <c:pt idx="14102">
                  <c:v>263.83429999999998</c:v>
                </c:pt>
                <c:pt idx="14103">
                  <c:v>263.86779999999999</c:v>
                </c:pt>
                <c:pt idx="14104">
                  <c:v>263.90120000000002</c:v>
                </c:pt>
                <c:pt idx="14105">
                  <c:v>263.93470000000002</c:v>
                </c:pt>
                <c:pt idx="14106">
                  <c:v>263.96820000000002</c:v>
                </c:pt>
                <c:pt idx="14107">
                  <c:v>264.00170000000003</c:v>
                </c:pt>
                <c:pt idx="14108">
                  <c:v>264.03519999999997</c:v>
                </c:pt>
                <c:pt idx="14109">
                  <c:v>264.06869999999998</c:v>
                </c:pt>
                <c:pt idx="14110">
                  <c:v>264.10219999999998</c:v>
                </c:pt>
                <c:pt idx="14111">
                  <c:v>264.13569999999999</c:v>
                </c:pt>
                <c:pt idx="14112">
                  <c:v>264.16919999999999</c:v>
                </c:pt>
                <c:pt idx="14113">
                  <c:v>264.20269999999999</c:v>
                </c:pt>
                <c:pt idx="14114">
                  <c:v>264.2362</c:v>
                </c:pt>
                <c:pt idx="14115">
                  <c:v>264.2697</c:v>
                </c:pt>
                <c:pt idx="14116">
                  <c:v>264.3032</c:v>
                </c:pt>
                <c:pt idx="14117">
                  <c:v>264.33670000000001</c:v>
                </c:pt>
                <c:pt idx="14118">
                  <c:v>264.37020000000001</c:v>
                </c:pt>
                <c:pt idx="14119">
                  <c:v>264.40370000000001</c:v>
                </c:pt>
                <c:pt idx="14120">
                  <c:v>264.43720000000002</c:v>
                </c:pt>
                <c:pt idx="14121">
                  <c:v>264.4708</c:v>
                </c:pt>
                <c:pt idx="14122">
                  <c:v>264.5043</c:v>
                </c:pt>
                <c:pt idx="14123">
                  <c:v>264.5378</c:v>
                </c:pt>
                <c:pt idx="14124">
                  <c:v>264.57130000000001</c:v>
                </c:pt>
                <c:pt idx="14125">
                  <c:v>264.60489999999999</c:v>
                </c:pt>
                <c:pt idx="14126">
                  <c:v>264.63839999999999</c:v>
                </c:pt>
                <c:pt idx="14127">
                  <c:v>264.67189999999999</c:v>
                </c:pt>
                <c:pt idx="14128">
                  <c:v>264.7054</c:v>
                </c:pt>
                <c:pt idx="14129">
                  <c:v>264.73899999999998</c:v>
                </c:pt>
                <c:pt idx="14130">
                  <c:v>264.77249999999998</c:v>
                </c:pt>
                <c:pt idx="14131">
                  <c:v>264.80610000000001</c:v>
                </c:pt>
                <c:pt idx="14132">
                  <c:v>264.83960000000002</c:v>
                </c:pt>
                <c:pt idx="14133">
                  <c:v>264.87310000000002</c:v>
                </c:pt>
                <c:pt idx="14134">
                  <c:v>264.9067</c:v>
                </c:pt>
                <c:pt idx="14135">
                  <c:v>264.9402</c:v>
                </c:pt>
                <c:pt idx="14136">
                  <c:v>264.97379999999998</c:v>
                </c:pt>
                <c:pt idx="14137">
                  <c:v>265.00729999999999</c:v>
                </c:pt>
                <c:pt idx="14138">
                  <c:v>265.04090000000002</c:v>
                </c:pt>
                <c:pt idx="14139">
                  <c:v>265.07440000000003</c:v>
                </c:pt>
                <c:pt idx="14140">
                  <c:v>265.108</c:v>
                </c:pt>
                <c:pt idx="14141">
                  <c:v>265.14159999999998</c:v>
                </c:pt>
                <c:pt idx="14142">
                  <c:v>265.17509999999999</c:v>
                </c:pt>
                <c:pt idx="14143">
                  <c:v>265.20870000000002</c:v>
                </c:pt>
                <c:pt idx="14144">
                  <c:v>265.24220000000003</c:v>
                </c:pt>
                <c:pt idx="14145">
                  <c:v>265.2758</c:v>
                </c:pt>
                <c:pt idx="14146">
                  <c:v>265.30939999999998</c:v>
                </c:pt>
                <c:pt idx="14147">
                  <c:v>265.34300000000002</c:v>
                </c:pt>
                <c:pt idx="14148">
                  <c:v>265.3766</c:v>
                </c:pt>
                <c:pt idx="14149">
                  <c:v>265.4101</c:v>
                </c:pt>
                <c:pt idx="14150">
                  <c:v>265.44369999999998</c:v>
                </c:pt>
                <c:pt idx="14151">
                  <c:v>265.47730000000001</c:v>
                </c:pt>
                <c:pt idx="14152">
                  <c:v>265.51089999999999</c:v>
                </c:pt>
                <c:pt idx="14153">
                  <c:v>265.54450000000003</c:v>
                </c:pt>
                <c:pt idx="14154">
                  <c:v>265.57799999999997</c:v>
                </c:pt>
                <c:pt idx="14155">
                  <c:v>265.61160000000001</c:v>
                </c:pt>
                <c:pt idx="14156">
                  <c:v>265.64519999999999</c:v>
                </c:pt>
                <c:pt idx="14157">
                  <c:v>265.67880000000002</c:v>
                </c:pt>
                <c:pt idx="14158">
                  <c:v>265.7124</c:v>
                </c:pt>
                <c:pt idx="14159">
                  <c:v>265.74599999999998</c:v>
                </c:pt>
                <c:pt idx="14160">
                  <c:v>265.77960000000002</c:v>
                </c:pt>
                <c:pt idx="14161">
                  <c:v>265.81319999999999</c:v>
                </c:pt>
                <c:pt idx="14162">
                  <c:v>265.84679999999997</c:v>
                </c:pt>
                <c:pt idx="14163">
                  <c:v>265.88040000000001</c:v>
                </c:pt>
                <c:pt idx="14164">
                  <c:v>265.91399999999999</c:v>
                </c:pt>
                <c:pt idx="14165">
                  <c:v>265.9477</c:v>
                </c:pt>
                <c:pt idx="14166">
                  <c:v>265.98129999999998</c:v>
                </c:pt>
                <c:pt idx="14167">
                  <c:v>266.01490000000001</c:v>
                </c:pt>
                <c:pt idx="14168">
                  <c:v>266.04849999999999</c:v>
                </c:pt>
                <c:pt idx="14169">
                  <c:v>266.08210000000003</c:v>
                </c:pt>
                <c:pt idx="14170">
                  <c:v>266.11579999999998</c:v>
                </c:pt>
                <c:pt idx="14171">
                  <c:v>266.14940000000001</c:v>
                </c:pt>
                <c:pt idx="14172">
                  <c:v>266.18299999999999</c:v>
                </c:pt>
                <c:pt idx="14173">
                  <c:v>266.21660000000003</c:v>
                </c:pt>
                <c:pt idx="14174">
                  <c:v>266.25020000000001</c:v>
                </c:pt>
                <c:pt idx="14175">
                  <c:v>266.28390000000002</c:v>
                </c:pt>
                <c:pt idx="14176">
                  <c:v>266.3175</c:v>
                </c:pt>
                <c:pt idx="14177">
                  <c:v>266.35120000000001</c:v>
                </c:pt>
                <c:pt idx="14178">
                  <c:v>266.38479999999998</c:v>
                </c:pt>
                <c:pt idx="14179">
                  <c:v>266.41840000000002</c:v>
                </c:pt>
                <c:pt idx="14180">
                  <c:v>266.45209999999997</c:v>
                </c:pt>
                <c:pt idx="14181">
                  <c:v>266.48570000000001</c:v>
                </c:pt>
                <c:pt idx="14182">
                  <c:v>266.51940000000002</c:v>
                </c:pt>
                <c:pt idx="14183">
                  <c:v>266.553</c:v>
                </c:pt>
                <c:pt idx="14184">
                  <c:v>266.58670000000001</c:v>
                </c:pt>
                <c:pt idx="14185">
                  <c:v>266.62029999999999</c:v>
                </c:pt>
                <c:pt idx="14186">
                  <c:v>266.654</c:v>
                </c:pt>
                <c:pt idx="14187">
                  <c:v>266.68770000000001</c:v>
                </c:pt>
                <c:pt idx="14188">
                  <c:v>266.72129999999999</c:v>
                </c:pt>
                <c:pt idx="14189">
                  <c:v>266.755</c:v>
                </c:pt>
                <c:pt idx="14190">
                  <c:v>266.78859999999997</c:v>
                </c:pt>
                <c:pt idx="14191">
                  <c:v>266.82229999999998</c:v>
                </c:pt>
                <c:pt idx="14192">
                  <c:v>266.85599999999999</c:v>
                </c:pt>
                <c:pt idx="14193">
                  <c:v>266.88959999999997</c:v>
                </c:pt>
                <c:pt idx="14194">
                  <c:v>266.92329999999998</c:v>
                </c:pt>
                <c:pt idx="14195">
                  <c:v>266.95699999999999</c:v>
                </c:pt>
                <c:pt idx="14196">
                  <c:v>266.9907</c:v>
                </c:pt>
                <c:pt idx="14197">
                  <c:v>267.02440000000001</c:v>
                </c:pt>
                <c:pt idx="14198">
                  <c:v>267.05799999999999</c:v>
                </c:pt>
                <c:pt idx="14199">
                  <c:v>267.0917</c:v>
                </c:pt>
                <c:pt idx="14200">
                  <c:v>267.12540000000001</c:v>
                </c:pt>
                <c:pt idx="14201">
                  <c:v>267.15910000000002</c:v>
                </c:pt>
                <c:pt idx="14202">
                  <c:v>267.19279999999998</c:v>
                </c:pt>
                <c:pt idx="14203">
                  <c:v>267.22649999999999</c:v>
                </c:pt>
                <c:pt idx="14204">
                  <c:v>267.2602</c:v>
                </c:pt>
                <c:pt idx="14205">
                  <c:v>267.29390000000001</c:v>
                </c:pt>
                <c:pt idx="14206">
                  <c:v>267.32749999999999</c:v>
                </c:pt>
                <c:pt idx="14207">
                  <c:v>267.36130000000003</c:v>
                </c:pt>
                <c:pt idx="14208">
                  <c:v>267.39499999999998</c:v>
                </c:pt>
                <c:pt idx="14209">
                  <c:v>267.42860000000002</c:v>
                </c:pt>
                <c:pt idx="14210">
                  <c:v>267.4624</c:v>
                </c:pt>
                <c:pt idx="14211">
                  <c:v>267.49610000000001</c:v>
                </c:pt>
                <c:pt idx="14212">
                  <c:v>267.52980000000002</c:v>
                </c:pt>
                <c:pt idx="14213">
                  <c:v>267.56349999999998</c:v>
                </c:pt>
                <c:pt idx="14214">
                  <c:v>267.59719999999999</c:v>
                </c:pt>
                <c:pt idx="14215">
                  <c:v>267.6309</c:v>
                </c:pt>
                <c:pt idx="14216">
                  <c:v>267.66460000000001</c:v>
                </c:pt>
                <c:pt idx="14217">
                  <c:v>267.69839999999999</c:v>
                </c:pt>
                <c:pt idx="14218">
                  <c:v>267.7321</c:v>
                </c:pt>
                <c:pt idx="14219">
                  <c:v>267.76580000000001</c:v>
                </c:pt>
                <c:pt idx="14220">
                  <c:v>267.7996</c:v>
                </c:pt>
                <c:pt idx="14221">
                  <c:v>267.83330000000001</c:v>
                </c:pt>
                <c:pt idx="14222">
                  <c:v>267.86700000000002</c:v>
                </c:pt>
                <c:pt idx="14223">
                  <c:v>267.9008</c:v>
                </c:pt>
                <c:pt idx="14224">
                  <c:v>267.93450000000001</c:v>
                </c:pt>
                <c:pt idx="14225">
                  <c:v>267.96820000000002</c:v>
                </c:pt>
                <c:pt idx="14226">
                  <c:v>268.00200000000001</c:v>
                </c:pt>
                <c:pt idx="14227">
                  <c:v>268.03570000000002</c:v>
                </c:pt>
                <c:pt idx="14228">
                  <c:v>268.06950000000001</c:v>
                </c:pt>
                <c:pt idx="14229">
                  <c:v>268.10320000000002</c:v>
                </c:pt>
                <c:pt idx="14230">
                  <c:v>268.137</c:v>
                </c:pt>
                <c:pt idx="14231">
                  <c:v>268.17070000000001</c:v>
                </c:pt>
                <c:pt idx="14232">
                  <c:v>268.2045</c:v>
                </c:pt>
                <c:pt idx="14233">
                  <c:v>268.23820000000001</c:v>
                </c:pt>
                <c:pt idx="14234">
                  <c:v>268.27199999999999</c:v>
                </c:pt>
                <c:pt idx="14235">
                  <c:v>268.3057</c:v>
                </c:pt>
                <c:pt idx="14236">
                  <c:v>268.33949999999999</c:v>
                </c:pt>
                <c:pt idx="14237">
                  <c:v>268.37329999999997</c:v>
                </c:pt>
                <c:pt idx="14238">
                  <c:v>268.40699999999998</c:v>
                </c:pt>
                <c:pt idx="14239">
                  <c:v>268.44080000000002</c:v>
                </c:pt>
                <c:pt idx="14240">
                  <c:v>268.47460000000001</c:v>
                </c:pt>
                <c:pt idx="14241">
                  <c:v>268.50830000000002</c:v>
                </c:pt>
                <c:pt idx="14242">
                  <c:v>268.5421</c:v>
                </c:pt>
                <c:pt idx="14243">
                  <c:v>268.57589999999999</c:v>
                </c:pt>
                <c:pt idx="14244">
                  <c:v>268.60969999999998</c:v>
                </c:pt>
                <c:pt idx="14245">
                  <c:v>268.64350000000002</c:v>
                </c:pt>
                <c:pt idx="14246">
                  <c:v>268.67720000000003</c:v>
                </c:pt>
                <c:pt idx="14247">
                  <c:v>268.71100000000001</c:v>
                </c:pt>
                <c:pt idx="14248">
                  <c:v>268.7448</c:v>
                </c:pt>
                <c:pt idx="14249">
                  <c:v>268.77859999999998</c:v>
                </c:pt>
                <c:pt idx="14250">
                  <c:v>268.81240000000003</c:v>
                </c:pt>
                <c:pt idx="14251">
                  <c:v>268.84620000000001</c:v>
                </c:pt>
                <c:pt idx="14252">
                  <c:v>268.88</c:v>
                </c:pt>
                <c:pt idx="14253">
                  <c:v>268.91379999999998</c:v>
                </c:pt>
                <c:pt idx="14254">
                  <c:v>268.94760000000002</c:v>
                </c:pt>
                <c:pt idx="14255">
                  <c:v>268.98140000000001</c:v>
                </c:pt>
                <c:pt idx="14256">
                  <c:v>269.01519999999999</c:v>
                </c:pt>
                <c:pt idx="14257">
                  <c:v>269.04899999999998</c:v>
                </c:pt>
                <c:pt idx="14258">
                  <c:v>269.08280000000002</c:v>
                </c:pt>
                <c:pt idx="14259">
                  <c:v>269.11660000000001</c:v>
                </c:pt>
                <c:pt idx="14260">
                  <c:v>269.15039999999999</c:v>
                </c:pt>
                <c:pt idx="14261">
                  <c:v>269.18419999999998</c:v>
                </c:pt>
                <c:pt idx="14262">
                  <c:v>269.21809999999999</c:v>
                </c:pt>
                <c:pt idx="14263">
                  <c:v>269.25189999999998</c:v>
                </c:pt>
                <c:pt idx="14264">
                  <c:v>269.28570000000002</c:v>
                </c:pt>
                <c:pt idx="14265">
                  <c:v>269.31950000000001</c:v>
                </c:pt>
                <c:pt idx="14266">
                  <c:v>269.35340000000002</c:v>
                </c:pt>
                <c:pt idx="14267">
                  <c:v>269.38720000000001</c:v>
                </c:pt>
                <c:pt idx="14268">
                  <c:v>269.42099999999999</c:v>
                </c:pt>
                <c:pt idx="14269">
                  <c:v>269.45479999999998</c:v>
                </c:pt>
                <c:pt idx="14270">
                  <c:v>269.48869999999999</c:v>
                </c:pt>
                <c:pt idx="14271">
                  <c:v>269.52249999999998</c:v>
                </c:pt>
                <c:pt idx="14272">
                  <c:v>269.5564</c:v>
                </c:pt>
                <c:pt idx="14273">
                  <c:v>269.59019999999998</c:v>
                </c:pt>
                <c:pt idx="14274">
                  <c:v>269.6241</c:v>
                </c:pt>
                <c:pt idx="14275">
                  <c:v>269.65789999999998</c:v>
                </c:pt>
                <c:pt idx="14276">
                  <c:v>269.69170000000003</c:v>
                </c:pt>
                <c:pt idx="14277">
                  <c:v>269.72559999999999</c:v>
                </c:pt>
                <c:pt idx="14278">
                  <c:v>269.75940000000003</c:v>
                </c:pt>
                <c:pt idx="14279">
                  <c:v>269.79329999999999</c:v>
                </c:pt>
                <c:pt idx="14280">
                  <c:v>269.82709999999997</c:v>
                </c:pt>
                <c:pt idx="14281">
                  <c:v>269.86099999999999</c:v>
                </c:pt>
                <c:pt idx="14282">
                  <c:v>269.89490000000001</c:v>
                </c:pt>
                <c:pt idx="14283">
                  <c:v>269.92869999999999</c:v>
                </c:pt>
                <c:pt idx="14284">
                  <c:v>269.96260000000001</c:v>
                </c:pt>
                <c:pt idx="14285">
                  <c:v>269.99650000000003</c:v>
                </c:pt>
                <c:pt idx="14286">
                  <c:v>270.03030000000001</c:v>
                </c:pt>
                <c:pt idx="14287">
                  <c:v>270.06420000000003</c:v>
                </c:pt>
                <c:pt idx="14288">
                  <c:v>270.09809999999999</c:v>
                </c:pt>
                <c:pt idx="14289">
                  <c:v>270.13189999999997</c:v>
                </c:pt>
                <c:pt idx="14290">
                  <c:v>270.16579999999999</c:v>
                </c:pt>
                <c:pt idx="14291">
                  <c:v>270.19970000000001</c:v>
                </c:pt>
                <c:pt idx="14292">
                  <c:v>270.23360000000002</c:v>
                </c:pt>
                <c:pt idx="14293">
                  <c:v>270.26749999999998</c:v>
                </c:pt>
                <c:pt idx="14294">
                  <c:v>270.3014</c:v>
                </c:pt>
                <c:pt idx="14295">
                  <c:v>270.33519999999999</c:v>
                </c:pt>
                <c:pt idx="14296">
                  <c:v>270.3691</c:v>
                </c:pt>
                <c:pt idx="14297">
                  <c:v>270.40300000000002</c:v>
                </c:pt>
                <c:pt idx="14298">
                  <c:v>270.43689999999998</c:v>
                </c:pt>
                <c:pt idx="14299">
                  <c:v>270.4708</c:v>
                </c:pt>
                <c:pt idx="14300">
                  <c:v>270.50470000000001</c:v>
                </c:pt>
                <c:pt idx="14301">
                  <c:v>270.53859999999997</c:v>
                </c:pt>
                <c:pt idx="14302">
                  <c:v>270.57249999999999</c:v>
                </c:pt>
                <c:pt idx="14303">
                  <c:v>270.60640000000001</c:v>
                </c:pt>
                <c:pt idx="14304">
                  <c:v>270.64030000000002</c:v>
                </c:pt>
                <c:pt idx="14305">
                  <c:v>270.67419999999998</c:v>
                </c:pt>
                <c:pt idx="14306">
                  <c:v>270.7081</c:v>
                </c:pt>
                <c:pt idx="14307">
                  <c:v>270.74209999999999</c:v>
                </c:pt>
                <c:pt idx="14308">
                  <c:v>270.77600000000001</c:v>
                </c:pt>
                <c:pt idx="14309">
                  <c:v>270.80990000000003</c:v>
                </c:pt>
                <c:pt idx="14310">
                  <c:v>270.84379999999999</c:v>
                </c:pt>
                <c:pt idx="14311">
                  <c:v>270.8777</c:v>
                </c:pt>
                <c:pt idx="14312">
                  <c:v>270.9117</c:v>
                </c:pt>
                <c:pt idx="14313">
                  <c:v>270.94560000000001</c:v>
                </c:pt>
                <c:pt idx="14314">
                  <c:v>270.97949999999997</c:v>
                </c:pt>
                <c:pt idx="14315">
                  <c:v>271.01339999999999</c:v>
                </c:pt>
                <c:pt idx="14316">
                  <c:v>271.04739999999998</c:v>
                </c:pt>
                <c:pt idx="14317">
                  <c:v>271.0813</c:v>
                </c:pt>
                <c:pt idx="14318">
                  <c:v>271.11520000000002</c:v>
                </c:pt>
                <c:pt idx="14319">
                  <c:v>271.14920000000001</c:v>
                </c:pt>
                <c:pt idx="14320">
                  <c:v>271.18310000000002</c:v>
                </c:pt>
                <c:pt idx="14321">
                  <c:v>271.21710000000002</c:v>
                </c:pt>
                <c:pt idx="14322">
                  <c:v>271.25099999999998</c:v>
                </c:pt>
                <c:pt idx="14323">
                  <c:v>271.28489999999999</c:v>
                </c:pt>
                <c:pt idx="14324">
                  <c:v>271.31889999999999</c:v>
                </c:pt>
                <c:pt idx="14325">
                  <c:v>271.3528</c:v>
                </c:pt>
                <c:pt idx="14326">
                  <c:v>271.38679999999999</c:v>
                </c:pt>
                <c:pt idx="14327">
                  <c:v>271.42079999999999</c:v>
                </c:pt>
                <c:pt idx="14328">
                  <c:v>271.4547</c:v>
                </c:pt>
                <c:pt idx="14329">
                  <c:v>271.48869999999999</c:v>
                </c:pt>
                <c:pt idx="14330">
                  <c:v>271.52260000000001</c:v>
                </c:pt>
                <c:pt idx="14331">
                  <c:v>271.5566</c:v>
                </c:pt>
                <c:pt idx="14332">
                  <c:v>271.59059999999999</c:v>
                </c:pt>
                <c:pt idx="14333">
                  <c:v>271.62450000000001</c:v>
                </c:pt>
                <c:pt idx="14334">
                  <c:v>271.6585</c:v>
                </c:pt>
                <c:pt idx="14335">
                  <c:v>271.6925</c:v>
                </c:pt>
                <c:pt idx="14336">
                  <c:v>271.72649999999999</c:v>
                </c:pt>
                <c:pt idx="14337">
                  <c:v>271.7604</c:v>
                </c:pt>
                <c:pt idx="14338">
                  <c:v>271.7944</c:v>
                </c:pt>
                <c:pt idx="14339">
                  <c:v>271.82839999999999</c:v>
                </c:pt>
                <c:pt idx="14340">
                  <c:v>271.86239999999998</c:v>
                </c:pt>
                <c:pt idx="14341">
                  <c:v>271.89640000000003</c:v>
                </c:pt>
                <c:pt idx="14342">
                  <c:v>271.93040000000002</c:v>
                </c:pt>
                <c:pt idx="14343">
                  <c:v>271.96440000000001</c:v>
                </c:pt>
                <c:pt idx="14344">
                  <c:v>271.99829999999997</c:v>
                </c:pt>
                <c:pt idx="14345">
                  <c:v>272.03230000000002</c:v>
                </c:pt>
                <c:pt idx="14346">
                  <c:v>272.06630000000001</c:v>
                </c:pt>
                <c:pt idx="14347">
                  <c:v>272.1003</c:v>
                </c:pt>
                <c:pt idx="14348">
                  <c:v>272.1343</c:v>
                </c:pt>
                <c:pt idx="14349">
                  <c:v>272.16829999999999</c:v>
                </c:pt>
                <c:pt idx="14350">
                  <c:v>272.20229999999998</c:v>
                </c:pt>
                <c:pt idx="14351">
                  <c:v>272.23630000000003</c:v>
                </c:pt>
                <c:pt idx="14352">
                  <c:v>272.2704</c:v>
                </c:pt>
                <c:pt idx="14353">
                  <c:v>272.30439999999999</c:v>
                </c:pt>
                <c:pt idx="14354">
                  <c:v>272.33839999999998</c:v>
                </c:pt>
                <c:pt idx="14355">
                  <c:v>272.37240000000003</c:v>
                </c:pt>
                <c:pt idx="14356">
                  <c:v>272.40640000000002</c:v>
                </c:pt>
                <c:pt idx="14357">
                  <c:v>272.44040000000001</c:v>
                </c:pt>
                <c:pt idx="14358">
                  <c:v>272.4744</c:v>
                </c:pt>
                <c:pt idx="14359">
                  <c:v>272.50850000000003</c:v>
                </c:pt>
                <c:pt idx="14360">
                  <c:v>272.54250000000002</c:v>
                </c:pt>
                <c:pt idx="14361">
                  <c:v>272.57650000000001</c:v>
                </c:pt>
                <c:pt idx="14362">
                  <c:v>272.6105</c:v>
                </c:pt>
                <c:pt idx="14363">
                  <c:v>272.64460000000003</c:v>
                </c:pt>
                <c:pt idx="14364">
                  <c:v>272.67860000000002</c:v>
                </c:pt>
                <c:pt idx="14365">
                  <c:v>272.71260000000001</c:v>
                </c:pt>
                <c:pt idx="14366">
                  <c:v>272.74669999999998</c:v>
                </c:pt>
                <c:pt idx="14367">
                  <c:v>272.78070000000002</c:v>
                </c:pt>
                <c:pt idx="14368">
                  <c:v>272.81479999999999</c:v>
                </c:pt>
                <c:pt idx="14369">
                  <c:v>272.84879999999998</c:v>
                </c:pt>
                <c:pt idx="14370">
                  <c:v>272.88290000000001</c:v>
                </c:pt>
                <c:pt idx="14371">
                  <c:v>272.9169</c:v>
                </c:pt>
                <c:pt idx="14372">
                  <c:v>272.95100000000002</c:v>
                </c:pt>
                <c:pt idx="14373">
                  <c:v>272.98500000000001</c:v>
                </c:pt>
                <c:pt idx="14374">
                  <c:v>273.01909999999998</c:v>
                </c:pt>
                <c:pt idx="14375">
                  <c:v>273.05309999999997</c:v>
                </c:pt>
                <c:pt idx="14376">
                  <c:v>273.0872</c:v>
                </c:pt>
                <c:pt idx="14377">
                  <c:v>273.12119999999999</c:v>
                </c:pt>
                <c:pt idx="14378">
                  <c:v>273.15530000000001</c:v>
                </c:pt>
                <c:pt idx="14379">
                  <c:v>273.18939999999998</c:v>
                </c:pt>
                <c:pt idx="14380">
                  <c:v>273.22340000000003</c:v>
                </c:pt>
                <c:pt idx="14381">
                  <c:v>273.25749999999999</c:v>
                </c:pt>
                <c:pt idx="14382">
                  <c:v>273.29160000000002</c:v>
                </c:pt>
                <c:pt idx="14383">
                  <c:v>273.32569999999998</c:v>
                </c:pt>
                <c:pt idx="14384">
                  <c:v>273.35969999999998</c:v>
                </c:pt>
                <c:pt idx="14385">
                  <c:v>273.3938</c:v>
                </c:pt>
                <c:pt idx="14386">
                  <c:v>273.42790000000002</c:v>
                </c:pt>
                <c:pt idx="14387">
                  <c:v>273.46199999999999</c:v>
                </c:pt>
                <c:pt idx="14388">
                  <c:v>273.49610000000001</c:v>
                </c:pt>
                <c:pt idx="14389">
                  <c:v>273.53019999999998</c:v>
                </c:pt>
                <c:pt idx="14390">
                  <c:v>273.56420000000003</c:v>
                </c:pt>
                <c:pt idx="14391">
                  <c:v>273.59829999999999</c:v>
                </c:pt>
                <c:pt idx="14392">
                  <c:v>273.63240000000002</c:v>
                </c:pt>
                <c:pt idx="14393">
                  <c:v>273.66649999999998</c:v>
                </c:pt>
                <c:pt idx="14394">
                  <c:v>273.70060000000001</c:v>
                </c:pt>
                <c:pt idx="14395">
                  <c:v>273.73469999999998</c:v>
                </c:pt>
                <c:pt idx="14396">
                  <c:v>273.7688</c:v>
                </c:pt>
                <c:pt idx="14397">
                  <c:v>273.80290000000002</c:v>
                </c:pt>
                <c:pt idx="14398">
                  <c:v>273.83699999999999</c:v>
                </c:pt>
                <c:pt idx="14399">
                  <c:v>273.87119999999999</c:v>
                </c:pt>
                <c:pt idx="14400">
                  <c:v>273.90530000000001</c:v>
                </c:pt>
                <c:pt idx="14401">
                  <c:v>273.93939999999998</c:v>
                </c:pt>
                <c:pt idx="14402">
                  <c:v>273.9735</c:v>
                </c:pt>
                <c:pt idx="14403">
                  <c:v>274.00760000000002</c:v>
                </c:pt>
                <c:pt idx="14404">
                  <c:v>274.04169999999999</c:v>
                </c:pt>
                <c:pt idx="14405">
                  <c:v>274.07580000000002</c:v>
                </c:pt>
                <c:pt idx="14406">
                  <c:v>274.11</c:v>
                </c:pt>
                <c:pt idx="14407">
                  <c:v>274.14409999999998</c:v>
                </c:pt>
                <c:pt idx="14408">
                  <c:v>274.1782</c:v>
                </c:pt>
                <c:pt idx="14409">
                  <c:v>274.21230000000003</c:v>
                </c:pt>
                <c:pt idx="14410">
                  <c:v>274.24650000000003</c:v>
                </c:pt>
                <c:pt idx="14411">
                  <c:v>274.28059999999999</c:v>
                </c:pt>
                <c:pt idx="14412">
                  <c:v>274.31479999999999</c:v>
                </c:pt>
                <c:pt idx="14413">
                  <c:v>274.34890000000001</c:v>
                </c:pt>
                <c:pt idx="14414">
                  <c:v>274.38299999999998</c:v>
                </c:pt>
                <c:pt idx="14415">
                  <c:v>274.41719999999998</c:v>
                </c:pt>
                <c:pt idx="14416">
                  <c:v>274.4513</c:v>
                </c:pt>
                <c:pt idx="14417">
                  <c:v>274.4855</c:v>
                </c:pt>
                <c:pt idx="14418">
                  <c:v>274.51960000000003</c:v>
                </c:pt>
                <c:pt idx="14419">
                  <c:v>274.55380000000002</c:v>
                </c:pt>
                <c:pt idx="14420">
                  <c:v>274.58789999999999</c:v>
                </c:pt>
                <c:pt idx="14421">
                  <c:v>274.62209999999999</c:v>
                </c:pt>
                <c:pt idx="14422">
                  <c:v>274.65620000000001</c:v>
                </c:pt>
                <c:pt idx="14423">
                  <c:v>274.69040000000001</c:v>
                </c:pt>
                <c:pt idx="14424">
                  <c:v>274.72449999999998</c:v>
                </c:pt>
                <c:pt idx="14425">
                  <c:v>274.75869999999998</c:v>
                </c:pt>
                <c:pt idx="14426">
                  <c:v>274.79289999999997</c:v>
                </c:pt>
                <c:pt idx="14427">
                  <c:v>274.82709999999997</c:v>
                </c:pt>
                <c:pt idx="14428">
                  <c:v>274.8612</c:v>
                </c:pt>
                <c:pt idx="14429">
                  <c:v>274.8954</c:v>
                </c:pt>
                <c:pt idx="14430">
                  <c:v>274.92959999999999</c:v>
                </c:pt>
                <c:pt idx="14431">
                  <c:v>274.96370000000002</c:v>
                </c:pt>
                <c:pt idx="14432">
                  <c:v>274.99790000000002</c:v>
                </c:pt>
                <c:pt idx="14433">
                  <c:v>275.03210000000001</c:v>
                </c:pt>
                <c:pt idx="14434">
                  <c:v>275.06630000000001</c:v>
                </c:pt>
                <c:pt idx="14435">
                  <c:v>275.10050000000001</c:v>
                </c:pt>
                <c:pt idx="14436">
                  <c:v>275.13470000000001</c:v>
                </c:pt>
                <c:pt idx="14437">
                  <c:v>275.16890000000001</c:v>
                </c:pt>
                <c:pt idx="14438">
                  <c:v>275.20299999999997</c:v>
                </c:pt>
                <c:pt idx="14439">
                  <c:v>275.23719999999997</c:v>
                </c:pt>
                <c:pt idx="14440">
                  <c:v>275.27140000000003</c:v>
                </c:pt>
                <c:pt idx="14441">
                  <c:v>275.30560000000003</c:v>
                </c:pt>
                <c:pt idx="14442">
                  <c:v>275.33980000000003</c:v>
                </c:pt>
                <c:pt idx="14443">
                  <c:v>275.37400000000002</c:v>
                </c:pt>
                <c:pt idx="14444">
                  <c:v>275.40820000000002</c:v>
                </c:pt>
                <c:pt idx="14445">
                  <c:v>275.44240000000002</c:v>
                </c:pt>
                <c:pt idx="14446">
                  <c:v>275.47669999999999</c:v>
                </c:pt>
                <c:pt idx="14447">
                  <c:v>275.51089999999999</c:v>
                </c:pt>
                <c:pt idx="14448">
                  <c:v>275.54509999999999</c:v>
                </c:pt>
                <c:pt idx="14449">
                  <c:v>275.57929999999999</c:v>
                </c:pt>
                <c:pt idx="14450">
                  <c:v>275.61349999999999</c:v>
                </c:pt>
                <c:pt idx="14451">
                  <c:v>275.64769999999999</c:v>
                </c:pt>
                <c:pt idx="14452">
                  <c:v>275.68189999999998</c:v>
                </c:pt>
                <c:pt idx="14453">
                  <c:v>275.71620000000001</c:v>
                </c:pt>
                <c:pt idx="14454">
                  <c:v>275.75040000000001</c:v>
                </c:pt>
                <c:pt idx="14455">
                  <c:v>275.78460000000001</c:v>
                </c:pt>
                <c:pt idx="14456">
                  <c:v>275.81880000000001</c:v>
                </c:pt>
                <c:pt idx="14457">
                  <c:v>275.85309999999998</c:v>
                </c:pt>
                <c:pt idx="14458">
                  <c:v>275.88729999999998</c:v>
                </c:pt>
                <c:pt idx="14459">
                  <c:v>275.92149999999998</c:v>
                </c:pt>
                <c:pt idx="14460">
                  <c:v>275.95580000000001</c:v>
                </c:pt>
                <c:pt idx="14461">
                  <c:v>275.99</c:v>
                </c:pt>
                <c:pt idx="14462">
                  <c:v>276.02429999999998</c:v>
                </c:pt>
                <c:pt idx="14463">
                  <c:v>276.05849999999998</c:v>
                </c:pt>
                <c:pt idx="14464">
                  <c:v>276.09280000000001</c:v>
                </c:pt>
                <c:pt idx="14465">
                  <c:v>276.12700000000001</c:v>
                </c:pt>
                <c:pt idx="14466">
                  <c:v>276.16129999999998</c:v>
                </c:pt>
                <c:pt idx="14467">
                  <c:v>276.19549999999998</c:v>
                </c:pt>
                <c:pt idx="14468">
                  <c:v>276.22980000000001</c:v>
                </c:pt>
                <c:pt idx="14469">
                  <c:v>276.26400000000001</c:v>
                </c:pt>
                <c:pt idx="14470">
                  <c:v>276.29829999999998</c:v>
                </c:pt>
                <c:pt idx="14471">
                  <c:v>276.33260000000001</c:v>
                </c:pt>
                <c:pt idx="14472">
                  <c:v>276.36680000000001</c:v>
                </c:pt>
                <c:pt idx="14473">
                  <c:v>276.40109999999999</c:v>
                </c:pt>
                <c:pt idx="14474">
                  <c:v>276.43529999999998</c:v>
                </c:pt>
                <c:pt idx="14475">
                  <c:v>276.46960000000001</c:v>
                </c:pt>
                <c:pt idx="14476">
                  <c:v>276.50389999999999</c:v>
                </c:pt>
                <c:pt idx="14477">
                  <c:v>276.53809999999999</c:v>
                </c:pt>
                <c:pt idx="14478">
                  <c:v>276.57240000000002</c:v>
                </c:pt>
                <c:pt idx="14479">
                  <c:v>276.60669999999999</c:v>
                </c:pt>
                <c:pt idx="14480">
                  <c:v>276.64100000000002</c:v>
                </c:pt>
                <c:pt idx="14481">
                  <c:v>276.67529999999999</c:v>
                </c:pt>
                <c:pt idx="14482">
                  <c:v>276.70960000000002</c:v>
                </c:pt>
                <c:pt idx="14483">
                  <c:v>276.7439</c:v>
                </c:pt>
                <c:pt idx="14484">
                  <c:v>276.77809999999999</c:v>
                </c:pt>
                <c:pt idx="14485">
                  <c:v>276.81240000000003</c:v>
                </c:pt>
                <c:pt idx="14486">
                  <c:v>276.8467</c:v>
                </c:pt>
                <c:pt idx="14487">
                  <c:v>276.88099999999997</c:v>
                </c:pt>
                <c:pt idx="14488">
                  <c:v>276.9153</c:v>
                </c:pt>
                <c:pt idx="14489">
                  <c:v>276.94959999999998</c:v>
                </c:pt>
                <c:pt idx="14490">
                  <c:v>276.98390000000001</c:v>
                </c:pt>
                <c:pt idx="14491">
                  <c:v>277.01819999999998</c:v>
                </c:pt>
                <c:pt idx="14492">
                  <c:v>277.05250000000001</c:v>
                </c:pt>
                <c:pt idx="14493">
                  <c:v>277.08690000000001</c:v>
                </c:pt>
                <c:pt idx="14494">
                  <c:v>277.12119999999999</c:v>
                </c:pt>
                <c:pt idx="14495">
                  <c:v>277.15550000000002</c:v>
                </c:pt>
                <c:pt idx="14496">
                  <c:v>277.18979999999999</c:v>
                </c:pt>
                <c:pt idx="14497">
                  <c:v>277.22410000000002</c:v>
                </c:pt>
                <c:pt idx="14498">
                  <c:v>277.25839999999999</c:v>
                </c:pt>
                <c:pt idx="14499">
                  <c:v>277.29270000000002</c:v>
                </c:pt>
                <c:pt idx="14500">
                  <c:v>277.32709999999997</c:v>
                </c:pt>
                <c:pt idx="14501">
                  <c:v>277.3614</c:v>
                </c:pt>
                <c:pt idx="14502">
                  <c:v>277.39569999999998</c:v>
                </c:pt>
                <c:pt idx="14503">
                  <c:v>277.43</c:v>
                </c:pt>
                <c:pt idx="14504">
                  <c:v>277.46440000000001</c:v>
                </c:pt>
                <c:pt idx="14505">
                  <c:v>277.49869999999999</c:v>
                </c:pt>
                <c:pt idx="14506">
                  <c:v>277.53309999999999</c:v>
                </c:pt>
                <c:pt idx="14507">
                  <c:v>277.56740000000002</c:v>
                </c:pt>
                <c:pt idx="14508">
                  <c:v>277.60169999999999</c:v>
                </c:pt>
                <c:pt idx="14509">
                  <c:v>277.63600000000002</c:v>
                </c:pt>
                <c:pt idx="14510">
                  <c:v>277.67039999999997</c:v>
                </c:pt>
                <c:pt idx="14511">
                  <c:v>277.7047</c:v>
                </c:pt>
                <c:pt idx="14512">
                  <c:v>277.73910000000001</c:v>
                </c:pt>
                <c:pt idx="14513">
                  <c:v>277.77339999999998</c:v>
                </c:pt>
                <c:pt idx="14514">
                  <c:v>277.80779999999999</c:v>
                </c:pt>
                <c:pt idx="14515">
                  <c:v>277.84219999999999</c:v>
                </c:pt>
                <c:pt idx="14516">
                  <c:v>277.87650000000002</c:v>
                </c:pt>
                <c:pt idx="14517">
                  <c:v>277.91090000000003</c:v>
                </c:pt>
                <c:pt idx="14518">
                  <c:v>277.9452</c:v>
                </c:pt>
                <c:pt idx="14519">
                  <c:v>277.9796</c:v>
                </c:pt>
                <c:pt idx="14520">
                  <c:v>278.01400000000001</c:v>
                </c:pt>
                <c:pt idx="14521">
                  <c:v>278.04829999999998</c:v>
                </c:pt>
                <c:pt idx="14522">
                  <c:v>278.08269999999999</c:v>
                </c:pt>
                <c:pt idx="14523">
                  <c:v>278.11709999999999</c:v>
                </c:pt>
                <c:pt idx="14524">
                  <c:v>278.1515</c:v>
                </c:pt>
                <c:pt idx="14525">
                  <c:v>278.18579999999997</c:v>
                </c:pt>
                <c:pt idx="14526">
                  <c:v>278.22019999999998</c:v>
                </c:pt>
                <c:pt idx="14527">
                  <c:v>278.25459999999998</c:v>
                </c:pt>
                <c:pt idx="14528">
                  <c:v>278.28899999999999</c:v>
                </c:pt>
                <c:pt idx="14529">
                  <c:v>278.32330000000002</c:v>
                </c:pt>
                <c:pt idx="14530">
                  <c:v>278.35770000000002</c:v>
                </c:pt>
                <c:pt idx="14531">
                  <c:v>278.39210000000003</c:v>
                </c:pt>
                <c:pt idx="14532">
                  <c:v>278.42649999999998</c:v>
                </c:pt>
                <c:pt idx="14533">
                  <c:v>278.46089999999998</c:v>
                </c:pt>
                <c:pt idx="14534">
                  <c:v>278.49529999999999</c:v>
                </c:pt>
                <c:pt idx="14535">
                  <c:v>278.52969999999999</c:v>
                </c:pt>
                <c:pt idx="14536">
                  <c:v>278.5641</c:v>
                </c:pt>
                <c:pt idx="14537">
                  <c:v>278.5985</c:v>
                </c:pt>
                <c:pt idx="14538">
                  <c:v>278.63290000000001</c:v>
                </c:pt>
                <c:pt idx="14539">
                  <c:v>278.66730000000001</c:v>
                </c:pt>
                <c:pt idx="14540">
                  <c:v>278.70170000000002</c:v>
                </c:pt>
                <c:pt idx="14541">
                  <c:v>278.73610000000002</c:v>
                </c:pt>
                <c:pt idx="14542">
                  <c:v>278.77050000000003</c:v>
                </c:pt>
                <c:pt idx="14543">
                  <c:v>278.80500000000001</c:v>
                </c:pt>
                <c:pt idx="14544">
                  <c:v>278.83940000000001</c:v>
                </c:pt>
                <c:pt idx="14545">
                  <c:v>278.87380000000002</c:v>
                </c:pt>
                <c:pt idx="14546">
                  <c:v>278.90820000000002</c:v>
                </c:pt>
                <c:pt idx="14547">
                  <c:v>278.94260000000003</c:v>
                </c:pt>
                <c:pt idx="14548">
                  <c:v>278.97710000000001</c:v>
                </c:pt>
                <c:pt idx="14549">
                  <c:v>279.01150000000001</c:v>
                </c:pt>
                <c:pt idx="14550">
                  <c:v>279.04590000000002</c:v>
                </c:pt>
                <c:pt idx="14551">
                  <c:v>279.0804</c:v>
                </c:pt>
                <c:pt idx="14552">
                  <c:v>279.1148</c:v>
                </c:pt>
                <c:pt idx="14553">
                  <c:v>279.14920000000001</c:v>
                </c:pt>
                <c:pt idx="14554">
                  <c:v>279.18369999999999</c:v>
                </c:pt>
                <c:pt idx="14555">
                  <c:v>279.21809999999999</c:v>
                </c:pt>
                <c:pt idx="14556">
                  <c:v>279.2525</c:v>
                </c:pt>
                <c:pt idx="14557">
                  <c:v>279.28699999999998</c:v>
                </c:pt>
                <c:pt idx="14558">
                  <c:v>279.32139999999998</c:v>
                </c:pt>
                <c:pt idx="14559">
                  <c:v>279.35590000000002</c:v>
                </c:pt>
                <c:pt idx="14560">
                  <c:v>279.39030000000002</c:v>
                </c:pt>
                <c:pt idx="14561">
                  <c:v>279.4248</c:v>
                </c:pt>
                <c:pt idx="14562">
                  <c:v>279.45920000000001</c:v>
                </c:pt>
                <c:pt idx="14563">
                  <c:v>279.49369999999999</c:v>
                </c:pt>
                <c:pt idx="14564">
                  <c:v>279.52809999999999</c:v>
                </c:pt>
                <c:pt idx="14565">
                  <c:v>279.56259999999997</c:v>
                </c:pt>
                <c:pt idx="14566">
                  <c:v>279.59710000000001</c:v>
                </c:pt>
                <c:pt idx="14567">
                  <c:v>279.63150000000002</c:v>
                </c:pt>
                <c:pt idx="14568">
                  <c:v>279.666</c:v>
                </c:pt>
                <c:pt idx="14569">
                  <c:v>279.70049999999998</c:v>
                </c:pt>
                <c:pt idx="14570">
                  <c:v>279.73500000000001</c:v>
                </c:pt>
                <c:pt idx="14571">
                  <c:v>279.76940000000002</c:v>
                </c:pt>
                <c:pt idx="14572">
                  <c:v>279.8039</c:v>
                </c:pt>
                <c:pt idx="14573">
                  <c:v>279.83839999999998</c:v>
                </c:pt>
                <c:pt idx="14574">
                  <c:v>279.87290000000002</c:v>
                </c:pt>
                <c:pt idx="14575">
                  <c:v>279.90730000000002</c:v>
                </c:pt>
                <c:pt idx="14576">
                  <c:v>279.9418</c:v>
                </c:pt>
                <c:pt idx="14577">
                  <c:v>279.97629999999998</c:v>
                </c:pt>
                <c:pt idx="14578">
                  <c:v>280.01080000000002</c:v>
                </c:pt>
                <c:pt idx="14579">
                  <c:v>280.0453</c:v>
                </c:pt>
                <c:pt idx="14580">
                  <c:v>280.07979999999998</c:v>
                </c:pt>
                <c:pt idx="14581">
                  <c:v>280.11430000000001</c:v>
                </c:pt>
                <c:pt idx="14582">
                  <c:v>280.14879999999999</c:v>
                </c:pt>
                <c:pt idx="14583">
                  <c:v>280.18329999999997</c:v>
                </c:pt>
                <c:pt idx="14584">
                  <c:v>280.21780000000001</c:v>
                </c:pt>
                <c:pt idx="14585">
                  <c:v>280.25229999999999</c:v>
                </c:pt>
                <c:pt idx="14586">
                  <c:v>280.28680000000003</c:v>
                </c:pt>
                <c:pt idx="14587">
                  <c:v>280.32130000000001</c:v>
                </c:pt>
                <c:pt idx="14588">
                  <c:v>280.35579999999999</c:v>
                </c:pt>
                <c:pt idx="14589">
                  <c:v>280.39030000000002</c:v>
                </c:pt>
                <c:pt idx="14590">
                  <c:v>280.4248</c:v>
                </c:pt>
                <c:pt idx="14591">
                  <c:v>280.45940000000002</c:v>
                </c:pt>
                <c:pt idx="14592">
                  <c:v>280.4939</c:v>
                </c:pt>
                <c:pt idx="14593">
                  <c:v>280.52839999999998</c:v>
                </c:pt>
                <c:pt idx="14594">
                  <c:v>280.56290000000001</c:v>
                </c:pt>
                <c:pt idx="14595">
                  <c:v>280.59739999999999</c:v>
                </c:pt>
                <c:pt idx="14596">
                  <c:v>280.63200000000001</c:v>
                </c:pt>
                <c:pt idx="14597">
                  <c:v>280.66649999999998</c:v>
                </c:pt>
                <c:pt idx="14598">
                  <c:v>280.70100000000002</c:v>
                </c:pt>
                <c:pt idx="14599">
                  <c:v>280.73559999999998</c:v>
                </c:pt>
                <c:pt idx="14600">
                  <c:v>280.77010000000001</c:v>
                </c:pt>
                <c:pt idx="14601">
                  <c:v>280.80459999999999</c:v>
                </c:pt>
                <c:pt idx="14602">
                  <c:v>280.83920000000001</c:v>
                </c:pt>
                <c:pt idx="14603">
                  <c:v>280.87369999999999</c:v>
                </c:pt>
                <c:pt idx="14604">
                  <c:v>280.9083</c:v>
                </c:pt>
                <c:pt idx="14605">
                  <c:v>280.94279999999998</c:v>
                </c:pt>
                <c:pt idx="14606">
                  <c:v>280.97739999999999</c:v>
                </c:pt>
                <c:pt idx="14607">
                  <c:v>281.01190000000003</c:v>
                </c:pt>
                <c:pt idx="14608">
                  <c:v>281.04640000000001</c:v>
                </c:pt>
                <c:pt idx="14609">
                  <c:v>281.08100000000002</c:v>
                </c:pt>
                <c:pt idx="14610">
                  <c:v>281.11559999999997</c:v>
                </c:pt>
                <c:pt idx="14611">
                  <c:v>281.15010000000001</c:v>
                </c:pt>
                <c:pt idx="14612">
                  <c:v>281.18470000000002</c:v>
                </c:pt>
                <c:pt idx="14613">
                  <c:v>281.2192</c:v>
                </c:pt>
                <c:pt idx="14614">
                  <c:v>281.25380000000001</c:v>
                </c:pt>
                <c:pt idx="14615">
                  <c:v>281.28840000000002</c:v>
                </c:pt>
                <c:pt idx="14616">
                  <c:v>281.3229</c:v>
                </c:pt>
                <c:pt idx="14617">
                  <c:v>281.35750000000002</c:v>
                </c:pt>
                <c:pt idx="14618">
                  <c:v>281.39210000000003</c:v>
                </c:pt>
                <c:pt idx="14619">
                  <c:v>281.42669999999998</c:v>
                </c:pt>
                <c:pt idx="14620">
                  <c:v>281.46120000000002</c:v>
                </c:pt>
                <c:pt idx="14621">
                  <c:v>281.49579999999997</c:v>
                </c:pt>
                <c:pt idx="14622">
                  <c:v>281.53039999999999</c:v>
                </c:pt>
                <c:pt idx="14623">
                  <c:v>281.565</c:v>
                </c:pt>
                <c:pt idx="14624">
                  <c:v>281.59960000000001</c:v>
                </c:pt>
                <c:pt idx="14625">
                  <c:v>281.63420000000002</c:v>
                </c:pt>
                <c:pt idx="14626">
                  <c:v>281.66879999999998</c:v>
                </c:pt>
                <c:pt idx="14627">
                  <c:v>281.70330000000001</c:v>
                </c:pt>
                <c:pt idx="14628">
                  <c:v>281.73790000000002</c:v>
                </c:pt>
                <c:pt idx="14629">
                  <c:v>281.77260000000001</c:v>
                </c:pt>
                <c:pt idx="14630">
                  <c:v>281.80720000000002</c:v>
                </c:pt>
                <c:pt idx="14631">
                  <c:v>281.8417</c:v>
                </c:pt>
                <c:pt idx="14632">
                  <c:v>281.87630000000001</c:v>
                </c:pt>
                <c:pt idx="14633">
                  <c:v>281.91090000000003</c:v>
                </c:pt>
                <c:pt idx="14634">
                  <c:v>281.94560000000001</c:v>
                </c:pt>
                <c:pt idx="14635">
                  <c:v>281.98020000000002</c:v>
                </c:pt>
                <c:pt idx="14636">
                  <c:v>282.01479999999998</c:v>
                </c:pt>
                <c:pt idx="14637">
                  <c:v>282.04939999999999</c:v>
                </c:pt>
                <c:pt idx="14638">
                  <c:v>282.084</c:v>
                </c:pt>
                <c:pt idx="14639">
                  <c:v>282.11860000000001</c:v>
                </c:pt>
                <c:pt idx="14640">
                  <c:v>282.1533</c:v>
                </c:pt>
                <c:pt idx="14641">
                  <c:v>282.18790000000001</c:v>
                </c:pt>
                <c:pt idx="14642">
                  <c:v>282.22250000000003</c:v>
                </c:pt>
                <c:pt idx="14643">
                  <c:v>282.25709999999998</c:v>
                </c:pt>
                <c:pt idx="14644">
                  <c:v>282.29169999999999</c:v>
                </c:pt>
                <c:pt idx="14645">
                  <c:v>282.32639999999998</c:v>
                </c:pt>
                <c:pt idx="14646">
                  <c:v>282.36099999999999</c:v>
                </c:pt>
                <c:pt idx="14647">
                  <c:v>282.39569999999998</c:v>
                </c:pt>
                <c:pt idx="14648">
                  <c:v>282.43029999999999</c:v>
                </c:pt>
                <c:pt idx="14649">
                  <c:v>282.4649</c:v>
                </c:pt>
                <c:pt idx="14650">
                  <c:v>282.49959999999999</c:v>
                </c:pt>
                <c:pt idx="14651">
                  <c:v>282.5342</c:v>
                </c:pt>
                <c:pt idx="14652">
                  <c:v>282.56889999999999</c:v>
                </c:pt>
                <c:pt idx="14653">
                  <c:v>282.6035</c:v>
                </c:pt>
                <c:pt idx="14654">
                  <c:v>282.63819999999998</c:v>
                </c:pt>
                <c:pt idx="14655">
                  <c:v>282.6728</c:v>
                </c:pt>
                <c:pt idx="14656">
                  <c:v>282.70749999999998</c:v>
                </c:pt>
                <c:pt idx="14657">
                  <c:v>282.74209999999999</c:v>
                </c:pt>
                <c:pt idx="14658">
                  <c:v>282.77679999999998</c:v>
                </c:pt>
                <c:pt idx="14659">
                  <c:v>282.81139999999999</c:v>
                </c:pt>
                <c:pt idx="14660">
                  <c:v>282.84609999999998</c:v>
                </c:pt>
                <c:pt idx="14661">
                  <c:v>282.88080000000002</c:v>
                </c:pt>
                <c:pt idx="14662">
                  <c:v>282.91539999999998</c:v>
                </c:pt>
                <c:pt idx="14663">
                  <c:v>282.95010000000002</c:v>
                </c:pt>
                <c:pt idx="14664">
                  <c:v>282.98480000000001</c:v>
                </c:pt>
                <c:pt idx="14665">
                  <c:v>283.01949999999999</c:v>
                </c:pt>
                <c:pt idx="14666">
                  <c:v>283.05410000000001</c:v>
                </c:pt>
                <c:pt idx="14667">
                  <c:v>283.08879999999999</c:v>
                </c:pt>
                <c:pt idx="14668">
                  <c:v>283.12349999999998</c:v>
                </c:pt>
                <c:pt idx="14669">
                  <c:v>283.15820000000002</c:v>
                </c:pt>
                <c:pt idx="14670">
                  <c:v>283.19279999999998</c:v>
                </c:pt>
                <c:pt idx="14671">
                  <c:v>283.22750000000002</c:v>
                </c:pt>
                <c:pt idx="14672">
                  <c:v>283.26220000000001</c:v>
                </c:pt>
                <c:pt idx="14673">
                  <c:v>283.29689999999999</c:v>
                </c:pt>
                <c:pt idx="14674">
                  <c:v>283.33159999999998</c:v>
                </c:pt>
                <c:pt idx="14675">
                  <c:v>283.36630000000002</c:v>
                </c:pt>
                <c:pt idx="14676">
                  <c:v>283.40100000000001</c:v>
                </c:pt>
                <c:pt idx="14677">
                  <c:v>283.4357</c:v>
                </c:pt>
                <c:pt idx="14678">
                  <c:v>283.47039999999998</c:v>
                </c:pt>
                <c:pt idx="14679">
                  <c:v>283.50510000000003</c:v>
                </c:pt>
                <c:pt idx="14680">
                  <c:v>283.53980000000001</c:v>
                </c:pt>
                <c:pt idx="14681">
                  <c:v>283.5745</c:v>
                </c:pt>
                <c:pt idx="14682">
                  <c:v>283.60919999999999</c:v>
                </c:pt>
                <c:pt idx="14683">
                  <c:v>283.64400000000001</c:v>
                </c:pt>
                <c:pt idx="14684">
                  <c:v>283.67860000000002</c:v>
                </c:pt>
                <c:pt idx="14685">
                  <c:v>283.71339999999998</c:v>
                </c:pt>
                <c:pt idx="14686">
                  <c:v>283.74810000000002</c:v>
                </c:pt>
                <c:pt idx="14687">
                  <c:v>283.78280000000001</c:v>
                </c:pt>
                <c:pt idx="14688">
                  <c:v>283.8175</c:v>
                </c:pt>
                <c:pt idx="14689">
                  <c:v>283.85230000000001</c:v>
                </c:pt>
                <c:pt idx="14690">
                  <c:v>283.887</c:v>
                </c:pt>
                <c:pt idx="14691">
                  <c:v>283.92169999999999</c:v>
                </c:pt>
                <c:pt idx="14692">
                  <c:v>283.95650000000001</c:v>
                </c:pt>
                <c:pt idx="14693">
                  <c:v>283.99119999999999</c:v>
                </c:pt>
                <c:pt idx="14694">
                  <c:v>284.02589999999998</c:v>
                </c:pt>
                <c:pt idx="14695">
                  <c:v>284.06060000000002</c:v>
                </c:pt>
                <c:pt idx="14696">
                  <c:v>284.09539999999998</c:v>
                </c:pt>
                <c:pt idx="14697">
                  <c:v>284.13010000000003</c:v>
                </c:pt>
                <c:pt idx="14698">
                  <c:v>284.16489999999999</c:v>
                </c:pt>
                <c:pt idx="14699">
                  <c:v>284.19959999999998</c:v>
                </c:pt>
                <c:pt idx="14700">
                  <c:v>284.23439999999999</c:v>
                </c:pt>
                <c:pt idx="14701">
                  <c:v>284.26909999999998</c:v>
                </c:pt>
                <c:pt idx="14702">
                  <c:v>284.3039</c:v>
                </c:pt>
                <c:pt idx="14703">
                  <c:v>284.33859999999999</c:v>
                </c:pt>
                <c:pt idx="14704">
                  <c:v>284.3734</c:v>
                </c:pt>
                <c:pt idx="14705">
                  <c:v>284.40809999999999</c:v>
                </c:pt>
                <c:pt idx="14706">
                  <c:v>284.44290000000001</c:v>
                </c:pt>
                <c:pt idx="14707">
                  <c:v>284.47770000000003</c:v>
                </c:pt>
                <c:pt idx="14708">
                  <c:v>284.51240000000001</c:v>
                </c:pt>
                <c:pt idx="14709">
                  <c:v>284.54719999999998</c:v>
                </c:pt>
                <c:pt idx="14710">
                  <c:v>284.58199999999999</c:v>
                </c:pt>
                <c:pt idx="14711">
                  <c:v>284.61669999999998</c:v>
                </c:pt>
                <c:pt idx="14712">
                  <c:v>284.6515</c:v>
                </c:pt>
                <c:pt idx="14713">
                  <c:v>284.68630000000002</c:v>
                </c:pt>
                <c:pt idx="14714">
                  <c:v>284.72109999999998</c:v>
                </c:pt>
                <c:pt idx="14715">
                  <c:v>284.75580000000002</c:v>
                </c:pt>
                <c:pt idx="14716">
                  <c:v>284.79059999999998</c:v>
                </c:pt>
                <c:pt idx="14717">
                  <c:v>284.8254</c:v>
                </c:pt>
                <c:pt idx="14718">
                  <c:v>284.86020000000002</c:v>
                </c:pt>
                <c:pt idx="14719">
                  <c:v>284.89499999999998</c:v>
                </c:pt>
                <c:pt idx="14720">
                  <c:v>284.9298</c:v>
                </c:pt>
                <c:pt idx="14721">
                  <c:v>284.96460000000002</c:v>
                </c:pt>
                <c:pt idx="14722">
                  <c:v>284.99939999999998</c:v>
                </c:pt>
                <c:pt idx="14723">
                  <c:v>285.03410000000002</c:v>
                </c:pt>
                <c:pt idx="14724">
                  <c:v>285.06900000000002</c:v>
                </c:pt>
                <c:pt idx="14725">
                  <c:v>285.10379999999998</c:v>
                </c:pt>
                <c:pt idx="14726">
                  <c:v>285.13850000000002</c:v>
                </c:pt>
                <c:pt idx="14727">
                  <c:v>285.17340000000002</c:v>
                </c:pt>
                <c:pt idx="14728">
                  <c:v>285.20819999999998</c:v>
                </c:pt>
                <c:pt idx="14729">
                  <c:v>285.24299999999999</c:v>
                </c:pt>
                <c:pt idx="14730">
                  <c:v>285.27780000000001</c:v>
                </c:pt>
                <c:pt idx="14731">
                  <c:v>285.31259999999997</c:v>
                </c:pt>
                <c:pt idx="14732">
                  <c:v>285.34739999999999</c:v>
                </c:pt>
                <c:pt idx="14733">
                  <c:v>285.38220000000001</c:v>
                </c:pt>
                <c:pt idx="14734">
                  <c:v>285.4171</c:v>
                </c:pt>
                <c:pt idx="14735">
                  <c:v>285.45190000000002</c:v>
                </c:pt>
                <c:pt idx="14736">
                  <c:v>285.48669999999998</c:v>
                </c:pt>
                <c:pt idx="14737">
                  <c:v>285.5215</c:v>
                </c:pt>
                <c:pt idx="14738">
                  <c:v>285.5564</c:v>
                </c:pt>
                <c:pt idx="14739">
                  <c:v>285.59120000000001</c:v>
                </c:pt>
                <c:pt idx="14740">
                  <c:v>285.62599999999998</c:v>
                </c:pt>
                <c:pt idx="14741">
                  <c:v>285.66090000000003</c:v>
                </c:pt>
                <c:pt idx="14742">
                  <c:v>285.69569999999999</c:v>
                </c:pt>
                <c:pt idx="14743">
                  <c:v>285.73050000000001</c:v>
                </c:pt>
                <c:pt idx="14744">
                  <c:v>285.7654</c:v>
                </c:pt>
                <c:pt idx="14745">
                  <c:v>285.80020000000002</c:v>
                </c:pt>
                <c:pt idx="14746">
                  <c:v>285.83510000000001</c:v>
                </c:pt>
                <c:pt idx="14747">
                  <c:v>285.86989999999997</c:v>
                </c:pt>
                <c:pt idx="14748">
                  <c:v>285.90480000000002</c:v>
                </c:pt>
                <c:pt idx="14749">
                  <c:v>285.93959999999998</c:v>
                </c:pt>
                <c:pt idx="14750">
                  <c:v>285.97449999999998</c:v>
                </c:pt>
                <c:pt idx="14751">
                  <c:v>286.0093</c:v>
                </c:pt>
                <c:pt idx="14752">
                  <c:v>286.04419999999999</c:v>
                </c:pt>
                <c:pt idx="14753">
                  <c:v>286.07900000000001</c:v>
                </c:pt>
                <c:pt idx="14754">
                  <c:v>286.1139</c:v>
                </c:pt>
                <c:pt idx="14755">
                  <c:v>286.14879999999999</c:v>
                </c:pt>
                <c:pt idx="14756">
                  <c:v>286.18369999999999</c:v>
                </c:pt>
                <c:pt idx="14757">
                  <c:v>286.21850000000001</c:v>
                </c:pt>
                <c:pt idx="14758">
                  <c:v>286.2534</c:v>
                </c:pt>
                <c:pt idx="14759">
                  <c:v>286.28829999999999</c:v>
                </c:pt>
                <c:pt idx="14760">
                  <c:v>286.32310000000001</c:v>
                </c:pt>
                <c:pt idx="14761">
                  <c:v>286.358</c:v>
                </c:pt>
                <c:pt idx="14762">
                  <c:v>286.3929</c:v>
                </c:pt>
                <c:pt idx="14763">
                  <c:v>286.42779999999999</c:v>
                </c:pt>
                <c:pt idx="14764">
                  <c:v>286.46260000000001</c:v>
                </c:pt>
                <c:pt idx="14765">
                  <c:v>286.4975</c:v>
                </c:pt>
                <c:pt idx="14766">
                  <c:v>286.5324</c:v>
                </c:pt>
                <c:pt idx="14767">
                  <c:v>286.56729999999999</c:v>
                </c:pt>
                <c:pt idx="14768">
                  <c:v>286.60219999999998</c:v>
                </c:pt>
                <c:pt idx="14769">
                  <c:v>286.63709999999998</c:v>
                </c:pt>
                <c:pt idx="14770">
                  <c:v>286.67200000000003</c:v>
                </c:pt>
                <c:pt idx="14771">
                  <c:v>286.70690000000002</c:v>
                </c:pt>
                <c:pt idx="14772">
                  <c:v>286.74180000000001</c:v>
                </c:pt>
                <c:pt idx="14773">
                  <c:v>286.77670000000001</c:v>
                </c:pt>
                <c:pt idx="14774">
                  <c:v>286.8116</c:v>
                </c:pt>
                <c:pt idx="14775">
                  <c:v>286.84649999999999</c:v>
                </c:pt>
                <c:pt idx="14776">
                  <c:v>286.88139999999999</c:v>
                </c:pt>
                <c:pt idx="14777">
                  <c:v>286.91640000000001</c:v>
                </c:pt>
                <c:pt idx="14778">
                  <c:v>286.9513</c:v>
                </c:pt>
                <c:pt idx="14779">
                  <c:v>286.9862</c:v>
                </c:pt>
                <c:pt idx="14780">
                  <c:v>287.02109999999999</c:v>
                </c:pt>
                <c:pt idx="14781">
                  <c:v>287.05599999999998</c:v>
                </c:pt>
                <c:pt idx="14782">
                  <c:v>287.09089999999998</c:v>
                </c:pt>
                <c:pt idx="14783">
                  <c:v>287.1259</c:v>
                </c:pt>
                <c:pt idx="14784">
                  <c:v>287.16079999999999</c:v>
                </c:pt>
                <c:pt idx="14785">
                  <c:v>287.19569999999999</c:v>
                </c:pt>
                <c:pt idx="14786">
                  <c:v>287.23070000000001</c:v>
                </c:pt>
                <c:pt idx="14787">
                  <c:v>287.26560000000001</c:v>
                </c:pt>
                <c:pt idx="14788">
                  <c:v>287.3005</c:v>
                </c:pt>
                <c:pt idx="14789">
                  <c:v>287.33539999999999</c:v>
                </c:pt>
                <c:pt idx="14790">
                  <c:v>287.37040000000002</c:v>
                </c:pt>
                <c:pt idx="14791">
                  <c:v>287.40530000000001</c:v>
                </c:pt>
                <c:pt idx="14792">
                  <c:v>287.44029999999998</c:v>
                </c:pt>
                <c:pt idx="14793">
                  <c:v>287.47519999999997</c:v>
                </c:pt>
                <c:pt idx="14794">
                  <c:v>287.5102</c:v>
                </c:pt>
                <c:pt idx="14795">
                  <c:v>287.54509999999999</c:v>
                </c:pt>
                <c:pt idx="14796">
                  <c:v>287.58</c:v>
                </c:pt>
                <c:pt idx="14797">
                  <c:v>287.61500000000001</c:v>
                </c:pt>
                <c:pt idx="14798">
                  <c:v>287.64999999999998</c:v>
                </c:pt>
                <c:pt idx="14799">
                  <c:v>287.68490000000003</c:v>
                </c:pt>
                <c:pt idx="14800">
                  <c:v>287.7199</c:v>
                </c:pt>
                <c:pt idx="14801">
                  <c:v>287.75490000000002</c:v>
                </c:pt>
                <c:pt idx="14802">
                  <c:v>287.78980000000001</c:v>
                </c:pt>
                <c:pt idx="14803">
                  <c:v>287.82479999999998</c:v>
                </c:pt>
                <c:pt idx="14804">
                  <c:v>287.85969999999998</c:v>
                </c:pt>
                <c:pt idx="14805">
                  <c:v>287.8947</c:v>
                </c:pt>
                <c:pt idx="14806">
                  <c:v>287.92970000000003</c:v>
                </c:pt>
                <c:pt idx="14807">
                  <c:v>287.96469999999999</c:v>
                </c:pt>
                <c:pt idx="14808">
                  <c:v>287.99959999999999</c:v>
                </c:pt>
                <c:pt idx="14809">
                  <c:v>288.03460000000001</c:v>
                </c:pt>
                <c:pt idx="14810">
                  <c:v>288.06959999999998</c:v>
                </c:pt>
                <c:pt idx="14811">
                  <c:v>288.1046</c:v>
                </c:pt>
                <c:pt idx="14812">
                  <c:v>288.13959999999997</c:v>
                </c:pt>
                <c:pt idx="14813">
                  <c:v>288.1746</c:v>
                </c:pt>
                <c:pt idx="14814">
                  <c:v>288.20960000000002</c:v>
                </c:pt>
                <c:pt idx="14815">
                  <c:v>288.24450000000002</c:v>
                </c:pt>
                <c:pt idx="14816">
                  <c:v>288.27949999999998</c:v>
                </c:pt>
                <c:pt idx="14817">
                  <c:v>288.31450000000001</c:v>
                </c:pt>
                <c:pt idx="14818">
                  <c:v>288.34949999999998</c:v>
                </c:pt>
                <c:pt idx="14819">
                  <c:v>288.38459999999998</c:v>
                </c:pt>
                <c:pt idx="14820">
                  <c:v>288.4196</c:v>
                </c:pt>
                <c:pt idx="14821">
                  <c:v>288.45460000000003</c:v>
                </c:pt>
                <c:pt idx="14822">
                  <c:v>288.4896</c:v>
                </c:pt>
                <c:pt idx="14823">
                  <c:v>288.52460000000002</c:v>
                </c:pt>
                <c:pt idx="14824">
                  <c:v>288.55959999999999</c:v>
                </c:pt>
                <c:pt idx="14825">
                  <c:v>288.59460000000001</c:v>
                </c:pt>
                <c:pt idx="14826">
                  <c:v>288.62959999999998</c:v>
                </c:pt>
                <c:pt idx="14827">
                  <c:v>288.66460000000001</c:v>
                </c:pt>
                <c:pt idx="14828">
                  <c:v>288.69959999999998</c:v>
                </c:pt>
                <c:pt idx="14829">
                  <c:v>288.7346</c:v>
                </c:pt>
                <c:pt idx="14830">
                  <c:v>288.7697</c:v>
                </c:pt>
                <c:pt idx="14831">
                  <c:v>288.80470000000003</c:v>
                </c:pt>
                <c:pt idx="14832">
                  <c:v>288.83980000000003</c:v>
                </c:pt>
                <c:pt idx="14833">
                  <c:v>288.87479999999999</c:v>
                </c:pt>
                <c:pt idx="14834">
                  <c:v>288.90980000000002</c:v>
                </c:pt>
                <c:pt idx="14835">
                  <c:v>288.94479999999999</c:v>
                </c:pt>
                <c:pt idx="14836">
                  <c:v>288.97989999999999</c:v>
                </c:pt>
                <c:pt idx="14837">
                  <c:v>289.01490000000001</c:v>
                </c:pt>
                <c:pt idx="14838">
                  <c:v>289.05</c:v>
                </c:pt>
                <c:pt idx="14839">
                  <c:v>289.08499999999998</c:v>
                </c:pt>
                <c:pt idx="14840">
                  <c:v>289.12009999999998</c:v>
                </c:pt>
                <c:pt idx="14841">
                  <c:v>289.1551</c:v>
                </c:pt>
                <c:pt idx="14842">
                  <c:v>289.1902</c:v>
                </c:pt>
                <c:pt idx="14843">
                  <c:v>289.22519999999997</c:v>
                </c:pt>
                <c:pt idx="14844">
                  <c:v>289.26029999999997</c:v>
                </c:pt>
                <c:pt idx="14845">
                  <c:v>289.2953</c:v>
                </c:pt>
                <c:pt idx="14846">
                  <c:v>289.3304</c:v>
                </c:pt>
                <c:pt idx="14847">
                  <c:v>289.36540000000002</c:v>
                </c:pt>
                <c:pt idx="14848">
                  <c:v>289.40050000000002</c:v>
                </c:pt>
                <c:pt idx="14849">
                  <c:v>289.43549999999999</c:v>
                </c:pt>
                <c:pt idx="14850">
                  <c:v>289.47059999999999</c:v>
                </c:pt>
                <c:pt idx="14851">
                  <c:v>289.50569999999999</c:v>
                </c:pt>
                <c:pt idx="14852">
                  <c:v>289.54070000000002</c:v>
                </c:pt>
                <c:pt idx="14853">
                  <c:v>289.57580000000002</c:v>
                </c:pt>
                <c:pt idx="14854">
                  <c:v>289.61090000000002</c:v>
                </c:pt>
                <c:pt idx="14855">
                  <c:v>289.64600000000002</c:v>
                </c:pt>
                <c:pt idx="14856">
                  <c:v>289.68110000000001</c:v>
                </c:pt>
                <c:pt idx="14857">
                  <c:v>289.71609999999998</c:v>
                </c:pt>
                <c:pt idx="14858">
                  <c:v>289.75119999999998</c:v>
                </c:pt>
                <c:pt idx="14859">
                  <c:v>289.78629999999998</c:v>
                </c:pt>
                <c:pt idx="14860">
                  <c:v>289.82139999999998</c:v>
                </c:pt>
                <c:pt idx="14861">
                  <c:v>289.85649999999998</c:v>
                </c:pt>
                <c:pt idx="14862">
                  <c:v>289.89159999999998</c:v>
                </c:pt>
                <c:pt idx="14863">
                  <c:v>289.92669999999998</c:v>
                </c:pt>
                <c:pt idx="14864">
                  <c:v>289.96179999999998</c:v>
                </c:pt>
                <c:pt idx="14865">
                  <c:v>289.99689999999998</c:v>
                </c:pt>
                <c:pt idx="14866">
                  <c:v>290.03199999999998</c:v>
                </c:pt>
                <c:pt idx="14867">
                  <c:v>290.06709999999998</c:v>
                </c:pt>
                <c:pt idx="14868">
                  <c:v>290.10219999999998</c:v>
                </c:pt>
                <c:pt idx="14869">
                  <c:v>290.13729999999998</c:v>
                </c:pt>
                <c:pt idx="14870">
                  <c:v>290.17239999999998</c:v>
                </c:pt>
                <c:pt idx="14871">
                  <c:v>290.20749999999998</c:v>
                </c:pt>
                <c:pt idx="14872">
                  <c:v>290.24259999999998</c:v>
                </c:pt>
                <c:pt idx="14873">
                  <c:v>290.27769999999998</c:v>
                </c:pt>
                <c:pt idx="14874">
                  <c:v>290.31279999999998</c:v>
                </c:pt>
                <c:pt idx="14875">
                  <c:v>290.34800000000001</c:v>
                </c:pt>
                <c:pt idx="14876">
                  <c:v>290.38310000000001</c:v>
                </c:pt>
                <c:pt idx="14877">
                  <c:v>290.41820000000001</c:v>
                </c:pt>
                <c:pt idx="14878">
                  <c:v>290.45330000000001</c:v>
                </c:pt>
                <c:pt idx="14879">
                  <c:v>290.48849999999999</c:v>
                </c:pt>
                <c:pt idx="14880">
                  <c:v>290.52359999999999</c:v>
                </c:pt>
                <c:pt idx="14881">
                  <c:v>290.55869999999999</c:v>
                </c:pt>
                <c:pt idx="14882">
                  <c:v>290.59390000000002</c:v>
                </c:pt>
                <c:pt idx="14883">
                  <c:v>290.62900000000002</c:v>
                </c:pt>
                <c:pt idx="14884">
                  <c:v>290.66419999999999</c:v>
                </c:pt>
                <c:pt idx="14885">
                  <c:v>290.69929999999999</c:v>
                </c:pt>
                <c:pt idx="14886">
                  <c:v>290.73439999999999</c:v>
                </c:pt>
                <c:pt idx="14887">
                  <c:v>290.76960000000003</c:v>
                </c:pt>
                <c:pt idx="14888">
                  <c:v>290.80470000000003</c:v>
                </c:pt>
                <c:pt idx="14889">
                  <c:v>290.8399</c:v>
                </c:pt>
                <c:pt idx="14890">
                  <c:v>290.875</c:v>
                </c:pt>
                <c:pt idx="14891">
                  <c:v>290.91019999999997</c:v>
                </c:pt>
                <c:pt idx="14892">
                  <c:v>290.94529999999997</c:v>
                </c:pt>
                <c:pt idx="14893">
                  <c:v>290.98050000000001</c:v>
                </c:pt>
                <c:pt idx="14894">
                  <c:v>291.01569999999998</c:v>
                </c:pt>
                <c:pt idx="14895">
                  <c:v>291.05079999999998</c:v>
                </c:pt>
                <c:pt idx="14896">
                  <c:v>291.08600000000001</c:v>
                </c:pt>
                <c:pt idx="14897">
                  <c:v>291.12110000000001</c:v>
                </c:pt>
                <c:pt idx="14898">
                  <c:v>291.15629999999999</c:v>
                </c:pt>
                <c:pt idx="14899">
                  <c:v>291.19150000000002</c:v>
                </c:pt>
                <c:pt idx="14900">
                  <c:v>291.22669999999999</c:v>
                </c:pt>
                <c:pt idx="14901">
                  <c:v>291.26179999999999</c:v>
                </c:pt>
                <c:pt idx="14902">
                  <c:v>291.29700000000003</c:v>
                </c:pt>
                <c:pt idx="14903">
                  <c:v>291.3322</c:v>
                </c:pt>
                <c:pt idx="14904">
                  <c:v>291.36739999999998</c:v>
                </c:pt>
                <c:pt idx="14905">
                  <c:v>291.40260000000001</c:v>
                </c:pt>
                <c:pt idx="14906">
                  <c:v>291.43770000000001</c:v>
                </c:pt>
                <c:pt idx="14907">
                  <c:v>291.47289999999998</c:v>
                </c:pt>
                <c:pt idx="14908">
                  <c:v>291.50810000000001</c:v>
                </c:pt>
                <c:pt idx="14909">
                  <c:v>291.54329999999999</c:v>
                </c:pt>
                <c:pt idx="14910">
                  <c:v>291.57850000000002</c:v>
                </c:pt>
                <c:pt idx="14911">
                  <c:v>291.61369999999999</c:v>
                </c:pt>
                <c:pt idx="14912">
                  <c:v>291.64890000000003</c:v>
                </c:pt>
                <c:pt idx="14913">
                  <c:v>291.6841</c:v>
                </c:pt>
                <c:pt idx="14914">
                  <c:v>291.71929999999998</c:v>
                </c:pt>
                <c:pt idx="14915">
                  <c:v>291.75450000000001</c:v>
                </c:pt>
                <c:pt idx="14916">
                  <c:v>291.78969999999998</c:v>
                </c:pt>
                <c:pt idx="14917">
                  <c:v>291.82490000000001</c:v>
                </c:pt>
                <c:pt idx="14918">
                  <c:v>291.86009999999999</c:v>
                </c:pt>
                <c:pt idx="14919">
                  <c:v>291.89530000000002</c:v>
                </c:pt>
                <c:pt idx="14920">
                  <c:v>291.93049999999999</c:v>
                </c:pt>
                <c:pt idx="14921">
                  <c:v>291.9658</c:v>
                </c:pt>
                <c:pt idx="14922">
                  <c:v>292.00099999999998</c:v>
                </c:pt>
                <c:pt idx="14923">
                  <c:v>292.03620000000001</c:v>
                </c:pt>
                <c:pt idx="14924">
                  <c:v>292.07139999999998</c:v>
                </c:pt>
                <c:pt idx="14925">
                  <c:v>292.10669999999999</c:v>
                </c:pt>
                <c:pt idx="14926">
                  <c:v>292.14190000000002</c:v>
                </c:pt>
                <c:pt idx="14927">
                  <c:v>292.1771</c:v>
                </c:pt>
                <c:pt idx="14928">
                  <c:v>292.21230000000003</c:v>
                </c:pt>
                <c:pt idx="14929">
                  <c:v>292.24759999999998</c:v>
                </c:pt>
                <c:pt idx="14930">
                  <c:v>292.28280000000001</c:v>
                </c:pt>
                <c:pt idx="14931">
                  <c:v>292.31810000000002</c:v>
                </c:pt>
                <c:pt idx="14932">
                  <c:v>292.35329999999999</c:v>
                </c:pt>
                <c:pt idx="14933">
                  <c:v>292.38850000000002</c:v>
                </c:pt>
                <c:pt idx="14934">
                  <c:v>292.42380000000003</c:v>
                </c:pt>
                <c:pt idx="14935">
                  <c:v>292.459</c:v>
                </c:pt>
                <c:pt idx="14936">
                  <c:v>292.49430000000001</c:v>
                </c:pt>
                <c:pt idx="14937">
                  <c:v>292.52949999999998</c:v>
                </c:pt>
                <c:pt idx="14938">
                  <c:v>292.56479999999999</c:v>
                </c:pt>
                <c:pt idx="14939">
                  <c:v>292.60000000000002</c:v>
                </c:pt>
                <c:pt idx="14940">
                  <c:v>292.63529999999997</c:v>
                </c:pt>
                <c:pt idx="14941">
                  <c:v>292.67059999999998</c:v>
                </c:pt>
                <c:pt idx="14942">
                  <c:v>292.70580000000001</c:v>
                </c:pt>
                <c:pt idx="14943">
                  <c:v>292.74110000000002</c:v>
                </c:pt>
                <c:pt idx="14944">
                  <c:v>292.77640000000002</c:v>
                </c:pt>
                <c:pt idx="14945">
                  <c:v>292.8116</c:v>
                </c:pt>
                <c:pt idx="14946">
                  <c:v>292.84690000000001</c:v>
                </c:pt>
                <c:pt idx="14947">
                  <c:v>292.88220000000001</c:v>
                </c:pt>
                <c:pt idx="14948">
                  <c:v>292.91739999999999</c:v>
                </c:pt>
                <c:pt idx="14949">
                  <c:v>292.95269999999999</c:v>
                </c:pt>
                <c:pt idx="14950">
                  <c:v>292.988</c:v>
                </c:pt>
                <c:pt idx="14951">
                  <c:v>293.02330000000001</c:v>
                </c:pt>
                <c:pt idx="14952">
                  <c:v>293.05860000000001</c:v>
                </c:pt>
                <c:pt idx="14953">
                  <c:v>293.09379999999999</c:v>
                </c:pt>
                <c:pt idx="14954">
                  <c:v>293.12909999999999</c:v>
                </c:pt>
                <c:pt idx="14955">
                  <c:v>293.1644</c:v>
                </c:pt>
                <c:pt idx="14956">
                  <c:v>293.19970000000001</c:v>
                </c:pt>
                <c:pt idx="14957">
                  <c:v>293.23500000000001</c:v>
                </c:pt>
                <c:pt idx="14958">
                  <c:v>293.27030000000002</c:v>
                </c:pt>
                <c:pt idx="14959">
                  <c:v>293.30560000000003</c:v>
                </c:pt>
                <c:pt idx="14960">
                  <c:v>293.34089999999998</c:v>
                </c:pt>
                <c:pt idx="14961">
                  <c:v>293.37619999999998</c:v>
                </c:pt>
                <c:pt idx="14962">
                  <c:v>293.41149999999999</c:v>
                </c:pt>
                <c:pt idx="14963">
                  <c:v>293.4468</c:v>
                </c:pt>
                <c:pt idx="14964">
                  <c:v>293.4821</c:v>
                </c:pt>
                <c:pt idx="14965">
                  <c:v>293.51740000000001</c:v>
                </c:pt>
                <c:pt idx="14966">
                  <c:v>293.55270000000002</c:v>
                </c:pt>
                <c:pt idx="14967">
                  <c:v>293.5881</c:v>
                </c:pt>
                <c:pt idx="14968">
                  <c:v>293.6234</c:v>
                </c:pt>
                <c:pt idx="14969">
                  <c:v>293.65870000000001</c:v>
                </c:pt>
                <c:pt idx="14970">
                  <c:v>293.69400000000002</c:v>
                </c:pt>
                <c:pt idx="14971">
                  <c:v>293.72930000000002</c:v>
                </c:pt>
                <c:pt idx="14972">
                  <c:v>293.7647</c:v>
                </c:pt>
                <c:pt idx="14973">
                  <c:v>293.8</c:v>
                </c:pt>
                <c:pt idx="14974">
                  <c:v>293.83530000000002</c:v>
                </c:pt>
                <c:pt idx="14975">
                  <c:v>293.8707</c:v>
                </c:pt>
                <c:pt idx="14976">
                  <c:v>293.90600000000001</c:v>
                </c:pt>
                <c:pt idx="14977">
                  <c:v>293.94130000000001</c:v>
                </c:pt>
                <c:pt idx="14978">
                  <c:v>293.97669999999999</c:v>
                </c:pt>
                <c:pt idx="14979">
                  <c:v>294.012</c:v>
                </c:pt>
                <c:pt idx="14980">
                  <c:v>294.04739999999998</c:v>
                </c:pt>
                <c:pt idx="14981">
                  <c:v>294.08269999999999</c:v>
                </c:pt>
                <c:pt idx="14982">
                  <c:v>294.11799999999999</c:v>
                </c:pt>
                <c:pt idx="14983">
                  <c:v>294.15339999999998</c:v>
                </c:pt>
                <c:pt idx="14984">
                  <c:v>294.18880000000001</c:v>
                </c:pt>
                <c:pt idx="14985">
                  <c:v>294.22410000000002</c:v>
                </c:pt>
                <c:pt idx="14986">
                  <c:v>294.2595</c:v>
                </c:pt>
                <c:pt idx="14987">
                  <c:v>294.29480000000001</c:v>
                </c:pt>
                <c:pt idx="14988">
                  <c:v>294.33019999999999</c:v>
                </c:pt>
                <c:pt idx="14989">
                  <c:v>294.3655</c:v>
                </c:pt>
                <c:pt idx="14990">
                  <c:v>294.40089999999998</c:v>
                </c:pt>
                <c:pt idx="14991">
                  <c:v>294.43619999999999</c:v>
                </c:pt>
                <c:pt idx="14992">
                  <c:v>294.47160000000002</c:v>
                </c:pt>
                <c:pt idx="14993">
                  <c:v>294.50700000000001</c:v>
                </c:pt>
                <c:pt idx="14994">
                  <c:v>294.54239999999999</c:v>
                </c:pt>
                <c:pt idx="14995">
                  <c:v>294.57780000000002</c:v>
                </c:pt>
                <c:pt idx="14996">
                  <c:v>294.61309999999997</c:v>
                </c:pt>
                <c:pt idx="14997">
                  <c:v>294.64850000000001</c:v>
                </c:pt>
                <c:pt idx="14998">
                  <c:v>294.68389999999999</c:v>
                </c:pt>
                <c:pt idx="14999">
                  <c:v>294.71929999999998</c:v>
                </c:pt>
                <c:pt idx="15000">
                  <c:v>294.75459999999998</c:v>
                </c:pt>
                <c:pt idx="15001">
                  <c:v>294.79000000000002</c:v>
                </c:pt>
                <c:pt idx="15002">
                  <c:v>294.8254</c:v>
                </c:pt>
                <c:pt idx="15003">
                  <c:v>294.86079999999998</c:v>
                </c:pt>
                <c:pt idx="15004">
                  <c:v>294.89620000000002</c:v>
                </c:pt>
                <c:pt idx="15005">
                  <c:v>294.9316</c:v>
                </c:pt>
                <c:pt idx="15006">
                  <c:v>294.96699999999998</c:v>
                </c:pt>
                <c:pt idx="15007">
                  <c:v>295.00240000000002</c:v>
                </c:pt>
                <c:pt idx="15008">
                  <c:v>295.0378</c:v>
                </c:pt>
                <c:pt idx="15009">
                  <c:v>295.07319999999999</c:v>
                </c:pt>
                <c:pt idx="15010">
                  <c:v>295.10860000000002</c:v>
                </c:pt>
                <c:pt idx="15011">
                  <c:v>295.14400000000001</c:v>
                </c:pt>
                <c:pt idx="15012">
                  <c:v>295.17939999999999</c:v>
                </c:pt>
                <c:pt idx="15013">
                  <c:v>295.21480000000003</c:v>
                </c:pt>
                <c:pt idx="15014">
                  <c:v>295.25029999999998</c:v>
                </c:pt>
                <c:pt idx="15015">
                  <c:v>295.28570000000002</c:v>
                </c:pt>
                <c:pt idx="15016">
                  <c:v>295.3211</c:v>
                </c:pt>
                <c:pt idx="15017">
                  <c:v>295.35649999999998</c:v>
                </c:pt>
                <c:pt idx="15018">
                  <c:v>295.39190000000002</c:v>
                </c:pt>
                <c:pt idx="15019">
                  <c:v>295.42739999999998</c:v>
                </c:pt>
                <c:pt idx="15020">
                  <c:v>295.46280000000002</c:v>
                </c:pt>
                <c:pt idx="15021">
                  <c:v>295.4982</c:v>
                </c:pt>
                <c:pt idx="15022">
                  <c:v>295.53370000000001</c:v>
                </c:pt>
                <c:pt idx="15023">
                  <c:v>295.56909999999999</c:v>
                </c:pt>
                <c:pt idx="15024">
                  <c:v>295.60449999999997</c:v>
                </c:pt>
                <c:pt idx="15025">
                  <c:v>295.64</c:v>
                </c:pt>
                <c:pt idx="15026">
                  <c:v>295.67540000000002</c:v>
                </c:pt>
                <c:pt idx="15027">
                  <c:v>295.71080000000001</c:v>
                </c:pt>
                <c:pt idx="15028">
                  <c:v>295.74630000000002</c:v>
                </c:pt>
                <c:pt idx="15029">
                  <c:v>295.7817</c:v>
                </c:pt>
                <c:pt idx="15030">
                  <c:v>295.81720000000001</c:v>
                </c:pt>
                <c:pt idx="15031">
                  <c:v>295.8526</c:v>
                </c:pt>
                <c:pt idx="15032">
                  <c:v>295.88810000000001</c:v>
                </c:pt>
                <c:pt idx="15033">
                  <c:v>295.92360000000002</c:v>
                </c:pt>
                <c:pt idx="15034">
                  <c:v>295.959</c:v>
                </c:pt>
                <c:pt idx="15035">
                  <c:v>295.99450000000002</c:v>
                </c:pt>
                <c:pt idx="15036">
                  <c:v>296.0299</c:v>
                </c:pt>
                <c:pt idx="15037">
                  <c:v>296.06540000000001</c:v>
                </c:pt>
                <c:pt idx="15038">
                  <c:v>296.10090000000002</c:v>
                </c:pt>
                <c:pt idx="15039">
                  <c:v>296.13630000000001</c:v>
                </c:pt>
                <c:pt idx="15040">
                  <c:v>296.17180000000002</c:v>
                </c:pt>
                <c:pt idx="15041">
                  <c:v>296.20729999999998</c:v>
                </c:pt>
                <c:pt idx="15042">
                  <c:v>296.24270000000001</c:v>
                </c:pt>
                <c:pt idx="15043">
                  <c:v>296.27820000000003</c:v>
                </c:pt>
                <c:pt idx="15044">
                  <c:v>296.31369999999998</c:v>
                </c:pt>
                <c:pt idx="15045">
                  <c:v>296.3492</c:v>
                </c:pt>
                <c:pt idx="15046">
                  <c:v>296.38470000000001</c:v>
                </c:pt>
                <c:pt idx="15047">
                  <c:v>296.42009999999999</c:v>
                </c:pt>
                <c:pt idx="15048">
                  <c:v>296.4556</c:v>
                </c:pt>
                <c:pt idx="15049">
                  <c:v>296.49110000000002</c:v>
                </c:pt>
                <c:pt idx="15050">
                  <c:v>296.52659999999997</c:v>
                </c:pt>
                <c:pt idx="15051">
                  <c:v>296.56209999999999</c:v>
                </c:pt>
                <c:pt idx="15052">
                  <c:v>296.5976</c:v>
                </c:pt>
                <c:pt idx="15053">
                  <c:v>296.63310000000001</c:v>
                </c:pt>
                <c:pt idx="15054">
                  <c:v>296.66860000000003</c:v>
                </c:pt>
                <c:pt idx="15055">
                  <c:v>296.70409999999998</c:v>
                </c:pt>
                <c:pt idx="15056">
                  <c:v>296.7396</c:v>
                </c:pt>
                <c:pt idx="15057">
                  <c:v>296.77510000000001</c:v>
                </c:pt>
                <c:pt idx="15058">
                  <c:v>296.81060000000002</c:v>
                </c:pt>
                <c:pt idx="15059">
                  <c:v>296.84609999999998</c:v>
                </c:pt>
                <c:pt idx="15060">
                  <c:v>296.88170000000002</c:v>
                </c:pt>
                <c:pt idx="15061">
                  <c:v>296.91719999999998</c:v>
                </c:pt>
                <c:pt idx="15062">
                  <c:v>296.95269999999999</c:v>
                </c:pt>
                <c:pt idx="15063">
                  <c:v>296.98820000000001</c:v>
                </c:pt>
                <c:pt idx="15064">
                  <c:v>297.02370000000002</c:v>
                </c:pt>
                <c:pt idx="15065">
                  <c:v>297.05919999999998</c:v>
                </c:pt>
                <c:pt idx="15066">
                  <c:v>297.09480000000002</c:v>
                </c:pt>
                <c:pt idx="15067">
                  <c:v>297.13029999999998</c:v>
                </c:pt>
                <c:pt idx="15068">
                  <c:v>297.16579999999999</c:v>
                </c:pt>
                <c:pt idx="15069">
                  <c:v>297.20139999999998</c:v>
                </c:pt>
                <c:pt idx="15070">
                  <c:v>297.23689999999999</c:v>
                </c:pt>
                <c:pt idx="15071">
                  <c:v>297.2724</c:v>
                </c:pt>
                <c:pt idx="15072">
                  <c:v>297.30799999999999</c:v>
                </c:pt>
                <c:pt idx="15073">
                  <c:v>297.34350000000001</c:v>
                </c:pt>
                <c:pt idx="15074">
                  <c:v>297.37909999999999</c:v>
                </c:pt>
                <c:pt idx="15075">
                  <c:v>297.41460000000001</c:v>
                </c:pt>
                <c:pt idx="15076">
                  <c:v>297.45010000000002</c:v>
                </c:pt>
                <c:pt idx="15077">
                  <c:v>297.48570000000001</c:v>
                </c:pt>
                <c:pt idx="15078">
                  <c:v>297.52120000000002</c:v>
                </c:pt>
                <c:pt idx="15079">
                  <c:v>297.55680000000001</c:v>
                </c:pt>
                <c:pt idx="15080">
                  <c:v>297.59230000000002</c:v>
                </c:pt>
                <c:pt idx="15081">
                  <c:v>297.62790000000001</c:v>
                </c:pt>
                <c:pt idx="15082">
                  <c:v>297.6635</c:v>
                </c:pt>
                <c:pt idx="15083">
                  <c:v>297.69900000000001</c:v>
                </c:pt>
                <c:pt idx="15084">
                  <c:v>297.7346</c:v>
                </c:pt>
                <c:pt idx="15085">
                  <c:v>297.77010000000001</c:v>
                </c:pt>
                <c:pt idx="15086">
                  <c:v>297.8057</c:v>
                </c:pt>
                <c:pt idx="15087">
                  <c:v>297.84129999999999</c:v>
                </c:pt>
                <c:pt idx="15088">
                  <c:v>297.87689999999998</c:v>
                </c:pt>
                <c:pt idx="15089">
                  <c:v>297.91239999999999</c:v>
                </c:pt>
                <c:pt idx="15090">
                  <c:v>297.94799999999998</c:v>
                </c:pt>
                <c:pt idx="15091">
                  <c:v>297.98360000000002</c:v>
                </c:pt>
                <c:pt idx="15092">
                  <c:v>298.01920000000001</c:v>
                </c:pt>
                <c:pt idx="15093">
                  <c:v>298.05470000000003</c:v>
                </c:pt>
                <c:pt idx="15094">
                  <c:v>298.09030000000001</c:v>
                </c:pt>
                <c:pt idx="15095">
                  <c:v>298.1259</c:v>
                </c:pt>
                <c:pt idx="15096">
                  <c:v>298.16149999999999</c:v>
                </c:pt>
                <c:pt idx="15097">
                  <c:v>298.19709999999998</c:v>
                </c:pt>
                <c:pt idx="15098">
                  <c:v>298.23270000000002</c:v>
                </c:pt>
                <c:pt idx="15099">
                  <c:v>298.26830000000001</c:v>
                </c:pt>
                <c:pt idx="15100">
                  <c:v>298.3039</c:v>
                </c:pt>
                <c:pt idx="15101">
                  <c:v>298.33949999999999</c:v>
                </c:pt>
                <c:pt idx="15102">
                  <c:v>298.37509999999997</c:v>
                </c:pt>
                <c:pt idx="15103">
                  <c:v>298.41070000000002</c:v>
                </c:pt>
                <c:pt idx="15104">
                  <c:v>298.44630000000001</c:v>
                </c:pt>
                <c:pt idx="15105">
                  <c:v>298.4819</c:v>
                </c:pt>
                <c:pt idx="15106">
                  <c:v>298.51749999999998</c:v>
                </c:pt>
                <c:pt idx="15107">
                  <c:v>298.55309999999997</c:v>
                </c:pt>
                <c:pt idx="15108">
                  <c:v>298.58870000000002</c:v>
                </c:pt>
                <c:pt idx="15109">
                  <c:v>298.62439999999998</c:v>
                </c:pt>
                <c:pt idx="15110">
                  <c:v>298.66000000000003</c:v>
                </c:pt>
                <c:pt idx="15111">
                  <c:v>298.69560000000001</c:v>
                </c:pt>
                <c:pt idx="15112">
                  <c:v>298.7312</c:v>
                </c:pt>
                <c:pt idx="15113">
                  <c:v>298.76679999999999</c:v>
                </c:pt>
                <c:pt idx="15114">
                  <c:v>298.80250000000001</c:v>
                </c:pt>
                <c:pt idx="15115">
                  <c:v>298.8381</c:v>
                </c:pt>
                <c:pt idx="15116">
                  <c:v>298.87369999999999</c:v>
                </c:pt>
                <c:pt idx="15117">
                  <c:v>298.90940000000001</c:v>
                </c:pt>
                <c:pt idx="15118">
                  <c:v>298.94499999999999</c:v>
                </c:pt>
                <c:pt idx="15119">
                  <c:v>298.98070000000001</c:v>
                </c:pt>
                <c:pt idx="15120">
                  <c:v>299.0163</c:v>
                </c:pt>
                <c:pt idx="15121">
                  <c:v>299.05189999999999</c:v>
                </c:pt>
                <c:pt idx="15122">
                  <c:v>299.08760000000001</c:v>
                </c:pt>
                <c:pt idx="15123">
                  <c:v>299.1232</c:v>
                </c:pt>
                <c:pt idx="15124">
                  <c:v>299.15890000000002</c:v>
                </c:pt>
                <c:pt idx="15125">
                  <c:v>299.19450000000001</c:v>
                </c:pt>
                <c:pt idx="15126">
                  <c:v>299.23020000000002</c:v>
                </c:pt>
                <c:pt idx="15127">
                  <c:v>299.26580000000001</c:v>
                </c:pt>
                <c:pt idx="15128">
                  <c:v>299.30149999999998</c:v>
                </c:pt>
                <c:pt idx="15129">
                  <c:v>299.3372</c:v>
                </c:pt>
                <c:pt idx="15130">
                  <c:v>299.37279999999998</c:v>
                </c:pt>
                <c:pt idx="15131">
                  <c:v>299.4085</c:v>
                </c:pt>
                <c:pt idx="15132">
                  <c:v>299.44409999999999</c:v>
                </c:pt>
                <c:pt idx="15133">
                  <c:v>299.47980000000001</c:v>
                </c:pt>
                <c:pt idx="15134">
                  <c:v>299.51549999999997</c:v>
                </c:pt>
                <c:pt idx="15135">
                  <c:v>299.55110000000002</c:v>
                </c:pt>
                <c:pt idx="15136">
                  <c:v>299.58679999999998</c:v>
                </c:pt>
                <c:pt idx="15137">
                  <c:v>299.6225</c:v>
                </c:pt>
                <c:pt idx="15138">
                  <c:v>299.65820000000002</c:v>
                </c:pt>
                <c:pt idx="15139">
                  <c:v>299.69380000000001</c:v>
                </c:pt>
                <c:pt idx="15140">
                  <c:v>299.72949999999997</c:v>
                </c:pt>
                <c:pt idx="15141">
                  <c:v>299.76519999999999</c:v>
                </c:pt>
                <c:pt idx="15142">
                  <c:v>299.80090000000001</c:v>
                </c:pt>
                <c:pt idx="15143">
                  <c:v>299.83659999999998</c:v>
                </c:pt>
                <c:pt idx="15144">
                  <c:v>299.8723</c:v>
                </c:pt>
                <c:pt idx="15145">
                  <c:v>299.90800000000002</c:v>
                </c:pt>
                <c:pt idx="15146">
                  <c:v>299.94369999999998</c:v>
                </c:pt>
                <c:pt idx="15147">
                  <c:v>299.9794</c:v>
                </c:pt>
                <c:pt idx="15148">
                  <c:v>300.01510000000002</c:v>
                </c:pt>
                <c:pt idx="15149">
                  <c:v>300.05079999999998</c:v>
                </c:pt>
                <c:pt idx="15150">
                  <c:v>300.0865</c:v>
                </c:pt>
                <c:pt idx="15151">
                  <c:v>300.12220000000002</c:v>
                </c:pt>
                <c:pt idx="15152">
                  <c:v>300.15789999999998</c:v>
                </c:pt>
                <c:pt idx="15153">
                  <c:v>300.1936</c:v>
                </c:pt>
                <c:pt idx="15154">
                  <c:v>300.22930000000002</c:v>
                </c:pt>
                <c:pt idx="15155">
                  <c:v>300.26499999999999</c:v>
                </c:pt>
                <c:pt idx="15156">
                  <c:v>300.30079999999998</c:v>
                </c:pt>
                <c:pt idx="15157">
                  <c:v>300.3365</c:v>
                </c:pt>
                <c:pt idx="15158">
                  <c:v>300.37220000000002</c:v>
                </c:pt>
                <c:pt idx="15159">
                  <c:v>300.40789999999998</c:v>
                </c:pt>
                <c:pt idx="15160">
                  <c:v>300.4436</c:v>
                </c:pt>
                <c:pt idx="15161">
                  <c:v>300.4794</c:v>
                </c:pt>
                <c:pt idx="15162">
                  <c:v>300.51510000000002</c:v>
                </c:pt>
                <c:pt idx="15163">
                  <c:v>300.55079999999998</c:v>
                </c:pt>
                <c:pt idx="15164">
                  <c:v>300.5865</c:v>
                </c:pt>
                <c:pt idx="15165">
                  <c:v>300.6223</c:v>
                </c:pt>
                <c:pt idx="15166">
                  <c:v>300.65800000000002</c:v>
                </c:pt>
                <c:pt idx="15167">
                  <c:v>300.69380000000001</c:v>
                </c:pt>
                <c:pt idx="15168">
                  <c:v>300.72949999999997</c:v>
                </c:pt>
                <c:pt idx="15169">
                  <c:v>300.76530000000002</c:v>
                </c:pt>
                <c:pt idx="15170">
                  <c:v>300.80099999999999</c:v>
                </c:pt>
                <c:pt idx="15171">
                  <c:v>300.83679999999998</c:v>
                </c:pt>
                <c:pt idx="15172">
                  <c:v>300.8725</c:v>
                </c:pt>
                <c:pt idx="15173">
                  <c:v>300.9083</c:v>
                </c:pt>
                <c:pt idx="15174">
                  <c:v>300.94400000000002</c:v>
                </c:pt>
                <c:pt idx="15175">
                  <c:v>300.97980000000001</c:v>
                </c:pt>
                <c:pt idx="15176">
                  <c:v>301.01549999999997</c:v>
                </c:pt>
                <c:pt idx="15177">
                  <c:v>301.05130000000003</c:v>
                </c:pt>
                <c:pt idx="15178">
                  <c:v>301.08699999999999</c:v>
                </c:pt>
                <c:pt idx="15179">
                  <c:v>301.12279999999998</c:v>
                </c:pt>
                <c:pt idx="15180">
                  <c:v>301.15859999999998</c:v>
                </c:pt>
                <c:pt idx="15181">
                  <c:v>301.1943</c:v>
                </c:pt>
                <c:pt idx="15182">
                  <c:v>301.23009999999999</c:v>
                </c:pt>
                <c:pt idx="15183">
                  <c:v>301.26589999999999</c:v>
                </c:pt>
                <c:pt idx="15184">
                  <c:v>301.30169999999998</c:v>
                </c:pt>
                <c:pt idx="15185">
                  <c:v>301.33749999999998</c:v>
                </c:pt>
                <c:pt idx="15186">
                  <c:v>301.3732</c:v>
                </c:pt>
                <c:pt idx="15187">
                  <c:v>301.40899999999999</c:v>
                </c:pt>
                <c:pt idx="15188">
                  <c:v>301.44479999999999</c:v>
                </c:pt>
                <c:pt idx="15189">
                  <c:v>301.48059999999998</c:v>
                </c:pt>
                <c:pt idx="15190">
                  <c:v>301.51639999999998</c:v>
                </c:pt>
                <c:pt idx="15191">
                  <c:v>301.55220000000003</c:v>
                </c:pt>
                <c:pt idx="15192">
                  <c:v>301.58800000000002</c:v>
                </c:pt>
                <c:pt idx="15193">
                  <c:v>301.62369999999999</c:v>
                </c:pt>
                <c:pt idx="15194">
                  <c:v>301.65949999999998</c:v>
                </c:pt>
                <c:pt idx="15195">
                  <c:v>301.69529999999997</c:v>
                </c:pt>
                <c:pt idx="15196">
                  <c:v>301.73110000000003</c:v>
                </c:pt>
                <c:pt idx="15197">
                  <c:v>301.76690000000002</c:v>
                </c:pt>
                <c:pt idx="15198">
                  <c:v>301.80279999999999</c:v>
                </c:pt>
                <c:pt idx="15199">
                  <c:v>301.83859999999999</c:v>
                </c:pt>
                <c:pt idx="15200">
                  <c:v>301.87439999999998</c:v>
                </c:pt>
                <c:pt idx="15201">
                  <c:v>301.91019999999997</c:v>
                </c:pt>
                <c:pt idx="15202">
                  <c:v>301.94600000000003</c:v>
                </c:pt>
                <c:pt idx="15203">
                  <c:v>301.98180000000002</c:v>
                </c:pt>
                <c:pt idx="15204">
                  <c:v>302.01760000000002</c:v>
                </c:pt>
                <c:pt idx="15205">
                  <c:v>302.05349999999999</c:v>
                </c:pt>
                <c:pt idx="15206">
                  <c:v>302.08929999999998</c:v>
                </c:pt>
                <c:pt idx="15207">
                  <c:v>302.12509999999997</c:v>
                </c:pt>
                <c:pt idx="15208">
                  <c:v>302.16090000000003</c:v>
                </c:pt>
                <c:pt idx="15209">
                  <c:v>302.19670000000002</c:v>
                </c:pt>
                <c:pt idx="15210">
                  <c:v>302.23259999999999</c:v>
                </c:pt>
                <c:pt idx="15211">
                  <c:v>302.26839999999999</c:v>
                </c:pt>
                <c:pt idx="15212">
                  <c:v>302.30430000000001</c:v>
                </c:pt>
                <c:pt idx="15213">
                  <c:v>302.34010000000001</c:v>
                </c:pt>
                <c:pt idx="15214">
                  <c:v>302.3759</c:v>
                </c:pt>
                <c:pt idx="15215">
                  <c:v>302.41180000000003</c:v>
                </c:pt>
                <c:pt idx="15216">
                  <c:v>302.44760000000002</c:v>
                </c:pt>
                <c:pt idx="15217">
                  <c:v>302.48349999999999</c:v>
                </c:pt>
                <c:pt idx="15218">
                  <c:v>302.51929999999999</c:v>
                </c:pt>
                <c:pt idx="15219">
                  <c:v>302.55520000000001</c:v>
                </c:pt>
                <c:pt idx="15220">
                  <c:v>302.59100000000001</c:v>
                </c:pt>
                <c:pt idx="15221">
                  <c:v>302.62689999999998</c:v>
                </c:pt>
                <c:pt idx="15222">
                  <c:v>302.66269999999997</c:v>
                </c:pt>
                <c:pt idx="15223">
                  <c:v>302.6986</c:v>
                </c:pt>
                <c:pt idx="15224">
                  <c:v>302.73450000000003</c:v>
                </c:pt>
                <c:pt idx="15225">
                  <c:v>302.77030000000002</c:v>
                </c:pt>
                <c:pt idx="15226">
                  <c:v>302.80619999999999</c:v>
                </c:pt>
                <c:pt idx="15227">
                  <c:v>302.84199999999998</c:v>
                </c:pt>
                <c:pt idx="15228">
                  <c:v>302.87790000000001</c:v>
                </c:pt>
                <c:pt idx="15229">
                  <c:v>302.91379999999998</c:v>
                </c:pt>
                <c:pt idx="15230">
                  <c:v>302.94970000000001</c:v>
                </c:pt>
                <c:pt idx="15231">
                  <c:v>302.9855</c:v>
                </c:pt>
                <c:pt idx="15232">
                  <c:v>303.02140000000003</c:v>
                </c:pt>
                <c:pt idx="15233">
                  <c:v>303.0573</c:v>
                </c:pt>
                <c:pt idx="15234">
                  <c:v>303.09320000000002</c:v>
                </c:pt>
                <c:pt idx="15235">
                  <c:v>303.12909999999999</c:v>
                </c:pt>
                <c:pt idx="15236">
                  <c:v>303.16489999999999</c:v>
                </c:pt>
                <c:pt idx="15237">
                  <c:v>303.20080000000002</c:v>
                </c:pt>
                <c:pt idx="15238">
                  <c:v>303.23669999999998</c:v>
                </c:pt>
                <c:pt idx="15239">
                  <c:v>303.27260000000001</c:v>
                </c:pt>
                <c:pt idx="15240">
                  <c:v>303.30849999999998</c:v>
                </c:pt>
                <c:pt idx="15241">
                  <c:v>303.34440000000001</c:v>
                </c:pt>
                <c:pt idx="15242">
                  <c:v>303.38029999999998</c:v>
                </c:pt>
                <c:pt idx="15243">
                  <c:v>303.4162</c:v>
                </c:pt>
                <c:pt idx="15244">
                  <c:v>303.45209999999997</c:v>
                </c:pt>
                <c:pt idx="15245">
                  <c:v>303.488</c:v>
                </c:pt>
                <c:pt idx="15246">
                  <c:v>303.52390000000003</c:v>
                </c:pt>
                <c:pt idx="15247">
                  <c:v>303.5598</c:v>
                </c:pt>
                <c:pt idx="15248">
                  <c:v>303.5958</c:v>
                </c:pt>
                <c:pt idx="15249">
                  <c:v>303.63170000000002</c:v>
                </c:pt>
                <c:pt idx="15250">
                  <c:v>303.66759999999999</c:v>
                </c:pt>
                <c:pt idx="15251">
                  <c:v>303.70350000000002</c:v>
                </c:pt>
                <c:pt idx="15252">
                  <c:v>303.73939999999999</c:v>
                </c:pt>
                <c:pt idx="15253">
                  <c:v>303.77530000000002</c:v>
                </c:pt>
                <c:pt idx="15254">
                  <c:v>303.81130000000002</c:v>
                </c:pt>
                <c:pt idx="15255">
                  <c:v>303.84719999999999</c:v>
                </c:pt>
                <c:pt idx="15256">
                  <c:v>303.88310000000001</c:v>
                </c:pt>
                <c:pt idx="15257">
                  <c:v>303.91910000000001</c:v>
                </c:pt>
                <c:pt idx="15258">
                  <c:v>303.95499999999998</c:v>
                </c:pt>
                <c:pt idx="15259">
                  <c:v>303.99090000000001</c:v>
                </c:pt>
                <c:pt idx="15260">
                  <c:v>304.02690000000001</c:v>
                </c:pt>
                <c:pt idx="15261">
                  <c:v>304.06279999999998</c:v>
                </c:pt>
                <c:pt idx="15262">
                  <c:v>304.09879999999998</c:v>
                </c:pt>
                <c:pt idx="15263">
                  <c:v>304.13470000000001</c:v>
                </c:pt>
                <c:pt idx="15264">
                  <c:v>304.17059999999998</c:v>
                </c:pt>
                <c:pt idx="15265">
                  <c:v>304.20659999999998</c:v>
                </c:pt>
                <c:pt idx="15266">
                  <c:v>304.24250000000001</c:v>
                </c:pt>
                <c:pt idx="15267">
                  <c:v>304.27850000000001</c:v>
                </c:pt>
                <c:pt idx="15268">
                  <c:v>304.31439999999998</c:v>
                </c:pt>
                <c:pt idx="15269">
                  <c:v>304.35039999999998</c:v>
                </c:pt>
                <c:pt idx="15270">
                  <c:v>304.38639999999998</c:v>
                </c:pt>
                <c:pt idx="15271">
                  <c:v>304.42230000000001</c:v>
                </c:pt>
                <c:pt idx="15272">
                  <c:v>304.45830000000001</c:v>
                </c:pt>
                <c:pt idx="15273">
                  <c:v>304.49419999999998</c:v>
                </c:pt>
                <c:pt idx="15274">
                  <c:v>304.53019999999998</c:v>
                </c:pt>
                <c:pt idx="15275">
                  <c:v>304.56619999999998</c:v>
                </c:pt>
                <c:pt idx="15276">
                  <c:v>304.60210000000001</c:v>
                </c:pt>
                <c:pt idx="15277">
                  <c:v>304.63810000000001</c:v>
                </c:pt>
                <c:pt idx="15278">
                  <c:v>304.67410000000001</c:v>
                </c:pt>
                <c:pt idx="15279">
                  <c:v>304.71010000000001</c:v>
                </c:pt>
                <c:pt idx="15280">
                  <c:v>304.74610000000001</c:v>
                </c:pt>
                <c:pt idx="15281">
                  <c:v>304.78199999999998</c:v>
                </c:pt>
                <c:pt idx="15282">
                  <c:v>304.81799999999998</c:v>
                </c:pt>
                <c:pt idx="15283">
                  <c:v>304.85399999999998</c:v>
                </c:pt>
                <c:pt idx="15284">
                  <c:v>304.89</c:v>
                </c:pt>
                <c:pt idx="15285">
                  <c:v>304.92599999999999</c:v>
                </c:pt>
                <c:pt idx="15286">
                  <c:v>304.96199999999999</c:v>
                </c:pt>
                <c:pt idx="15287">
                  <c:v>304.99799999999999</c:v>
                </c:pt>
                <c:pt idx="15288">
                  <c:v>305.03399999999999</c:v>
                </c:pt>
                <c:pt idx="15289">
                  <c:v>305.07</c:v>
                </c:pt>
                <c:pt idx="15290">
                  <c:v>305.10599999999999</c:v>
                </c:pt>
                <c:pt idx="15291">
                  <c:v>305.142</c:v>
                </c:pt>
                <c:pt idx="15292">
                  <c:v>305.178</c:v>
                </c:pt>
                <c:pt idx="15293">
                  <c:v>305.214</c:v>
                </c:pt>
                <c:pt idx="15294">
                  <c:v>305.25</c:v>
                </c:pt>
                <c:pt idx="15295">
                  <c:v>305.286</c:v>
                </c:pt>
                <c:pt idx="15296">
                  <c:v>305.322</c:v>
                </c:pt>
                <c:pt idx="15297">
                  <c:v>305.358</c:v>
                </c:pt>
                <c:pt idx="15298">
                  <c:v>305.39400000000001</c:v>
                </c:pt>
                <c:pt idx="15299">
                  <c:v>305.43009999999998</c:v>
                </c:pt>
                <c:pt idx="15300">
                  <c:v>305.46609999999998</c:v>
                </c:pt>
                <c:pt idx="15301">
                  <c:v>305.50209999999998</c:v>
                </c:pt>
                <c:pt idx="15302">
                  <c:v>305.53809999999999</c:v>
                </c:pt>
                <c:pt idx="15303">
                  <c:v>305.57420000000002</c:v>
                </c:pt>
                <c:pt idx="15304">
                  <c:v>305.61020000000002</c:v>
                </c:pt>
                <c:pt idx="15305">
                  <c:v>305.64620000000002</c:v>
                </c:pt>
                <c:pt idx="15306">
                  <c:v>305.6823</c:v>
                </c:pt>
                <c:pt idx="15307">
                  <c:v>305.7183</c:v>
                </c:pt>
                <c:pt idx="15308">
                  <c:v>305.75439999999998</c:v>
                </c:pt>
                <c:pt idx="15309">
                  <c:v>305.79039999999998</c:v>
                </c:pt>
                <c:pt idx="15310">
                  <c:v>305.82639999999998</c:v>
                </c:pt>
                <c:pt idx="15311">
                  <c:v>305.86250000000001</c:v>
                </c:pt>
                <c:pt idx="15312">
                  <c:v>305.89850000000001</c:v>
                </c:pt>
                <c:pt idx="15313">
                  <c:v>305.93459999999999</c:v>
                </c:pt>
                <c:pt idx="15314">
                  <c:v>305.97059999999999</c:v>
                </c:pt>
                <c:pt idx="15315">
                  <c:v>306.00670000000002</c:v>
                </c:pt>
                <c:pt idx="15316">
                  <c:v>306.0428</c:v>
                </c:pt>
                <c:pt idx="15317">
                  <c:v>306.0788</c:v>
                </c:pt>
                <c:pt idx="15318">
                  <c:v>306.11489999999998</c:v>
                </c:pt>
                <c:pt idx="15319">
                  <c:v>306.15089999999998</c:v>
                </c:pt>
                <c:pt idx="15320">
                  <c:v>306.18700000000001</c:v>
                </c:pt>
                <c:pt idx="15321">
                  <c:v>306.22309999999999</c:v>
                </c:pt>
                <c:pt idx="15322">
                  <c:v>306.25909999999999</c:v>
                </c:pt>
                <c:pt idx="15323">
                  <c:v>306.29520000000002</c:v>
                </c:pt>
                <c:pt idx="15324">
                  <c:v>306.3313</c:v>
                </c:pt>
                <c:pt idx="15325">
                  <c:v>306.3673</c:v>
                </c:pt>
                <c:pt idx="15326">
                  <c:v>306.40339999999998</c:v>
                </c:pt>
                <c:pt idx="15327">
                  <c:v>306.43950000000001</c:v>
                </c:pt>
                <c:pt idx="15328">
                  <c:v>306.47559999999999</c:v>
                </c:pt>
                <c:pt idx="15329">
                  <c:v>306.51170000000002</c:v>
                </c:pt>
                <c:pt idx="15330">
                  <c:v>306.5478</c:v>
                </c:pt>
                <c:pt idx="15331">
                  <c:v>306.58390000000003</c:v>
                </c:pt>
                <c:pt idx="15332">
                  <c:v>306.61989999999997</c:v>
                </c:pt>
                <c:pt idx="15333">
                  <c:v>306.65600000000001</c:v>
                </c:pt>
                <c:pt idx="15334">
                  <c:v>306.69209999999998</c:v>
                </c:pt>
                <c:pt idx="15335">
                  <c:v>306.72820000000002</c:v>
                </c:pt>
                <c:pt idx="15336">
                  <c:v>306.76429999999999</c:v>
                </c:pt>
                <c:pt idx="15337">
                  <c:v>306.80040000000002</c:v>
                </c:pt>
                <c:pt idx="15338">
                  <c:v>306.8365</c:v>
                </c:pt>
                <c:pt idx="15339">
                  <c:v>306.87259999999998</c:v>
                </c:pt>
                <c:pt idx="15340">
                  <c:v>306.90879999999999</c:v>
                </c:pt>
                <c:pt idx="15341">
                  <c:v>306.94490000000002</c:v>
                </c:pt>
                <c:pt idx="15342">
                  <c:v>306.98099999999999</c:v>
                </c:pt>
                <c:pt idx="15343">
                  <c:v>307.01710000000003</c:v>
                </c:pt>
                <c:pt idx="15344">
                  <c:v>307.0532</c:v>
                </c:pt>
                <c:pt idx="15345">
                  <c:v>307.08929999999998</c:v>
                </c:pt>
                <c:pt idx="15346">
                  <c:v>307.12540000000001</c:v>
                </c:pt>
                <c:pt idx="15347">
                  <c:v>307.16160000000002</c:v>
                </c:pt>
                <c:pt idx="15348">
                  <c:v>307.1977</c:v>
                </c:pt>
                <c:pt idx="15349">
                  <c:v>307.23379999999997</c:v>
                </c:pt>
                <c:pt idx="15350">
                  <c:v>307.26990000000001</c:v>
                </c:pt>
                <c:pt idx="15351">
                  <c:v>307.30610000000001</c:v>
                </c:pt>
                <c:pt idx="15352">
                  <c:v>307.34219999999999</c:v>
                </c:pt>
                <c:pt idx="15353">
                  <c:v>307.37830000000002</c:v>
                </c:pt>
                <c:pt idx="15354">
                  <c:v>307.41449999999998</c:v>
                </c:pt>
                <c:pt idx="15355">
                  <c:v>307.45060000000001</c:v>
                </c:pt>
                <c:pt idx="15356">
                  <c:v>307.48680000000002</c:v>
                </c:pt>
                <c:pt idx="15357">
                  <c:v>307.52289999999999</c:v>
                </c:pt>
                <c:pt idx="15358">
                  <c:v>307.55900000000003</c:v>
                </c:pt>
                <c:pt idx="15359">
                  <c:v>307.59519999999998</c:v>
                </c:pt>
                <c:pt idx="15360">
                  <c:v>307.63130000000001</c:v>
                </c:pt>
                <c:pt idx="15361">
                  <c:v>307.66750000000002</c:v>
                </c:pt>
                <c:pt idx="15362">
                  <c:v>307.70359999999999</c:v>
                </c:pt>
                <c:pt idx="15363">
                  <c:v>307.7398</c:v>
                </c:pt>
                <c:pt idx="15364">
                  <c:v>307.77589999999998</c:v>
                </c:pt>
                <c:pt idx="15365">
                  <c:v>307.81209999999999</c:v>
                </c:pt>
                <c:pt idx="15366">
                  <c:v>307.84829999999999</c:v>
                </c:pt>
                <c:pt idx="15367">
                  <c:v>307.88440000000003</c:v>
                </c:pt>
                <c:pt idx="15368">
                  <c:v>307.92059999999998</c:v>
                </c:pt>
                <c:pt idx="15369">
                  <c:v>307.95679999999999</c:v>
                </c:pt>
                <c:pt idx="15370">
                  <c:v>307.99299999999999</c:v>
                </c:pt>
                <c:pt idx="15371">
                  <c:v>308.02910000000003</c:v>
                </c:pt>
                <c:pt idx="15372">
                  <c:v>308.06529999999998</c:v>
                </c:pt>
                <c:pt idx="15373">
                  <c:v>308.10149999999999</c:v>
                </c:pt>
                <c:pt idx="15374">
                  <c:v>308.1377</c:v>
                </c:pt>
                <c:pt idx="15375">
                  <c:v>308.17380000000003</c:v>
                </c:pt>
                <c:pt idx="15376">
                  <c:v>308.20999999999998</c:v>
                </c:pt>
                <c:pt idx="15377">
                  <c:v>308.24619999999999</c:v>
                </c:pt>
                <c:pt idx="15378">
                  <c:v>308.2824</c:v>
                </c:pt>
                <c:pt idx="15379">
                  <c:v>308.3186</c:v>
                </c:pt>
                <c:pt idx="15380">
                  <c:v>308.35480000000001</c:v>
                </c:pt>
                <c:pt idx="15381">
                  <c:v>308.39100000000002</c:v>
                </c:pt>
                <c:pt idx="15382">
                  <c:v>308.42720000000003</c:v>
                </c:pt>
                <c:pt idx="15383">
                  <c:v>308.4633</c:v>
                </c:pt>
                <c:pt idx="15384">
                  <c:v>308.49959999999999</c:v>
                </c:pt>
                <c:pt idx="15385">
                  <c:v>308.53579999999999</c:v>
                </c:pt>
                <c:pt idx="15386">
                  <c:v>308.572</c:v>
                </c:pt>
                <c:pt idx="15387">
                  <c:v>308.60820000000001</c:v>
                </c:pt>
                <c:pt idx="15388">
                  <c:v>308.64440000000002</c:v>
                </c:pt>
                <c:pt idx="15389">
                  <c:v>308.68060000000003</c:v>
                </c:pt>
                <c:pt idx="15390">
                  <c:v>308.71679999999998</c:v>
                </c:pt>
                <c:pt idx="15391">
                  <c:v>308.75299999999999</c:v>
                </c:pt>
                <c:pt idx="15392">
                  <c:v>308.78919999999999</c:v>
                </c:pt>
                <c:pt idx="15393">
                  <c:v>308.82549999999998</c:v>
                </c:pt>
                <c:pt idx="15394">
                  <c:v>308.86169999999998</c:v>
                </c:pt>
                <c:pt idx="15395">
                  <c:v>308.89789999999999</c:v>
                </c:pt>
                <c:pt idx="15396">
                  <c:v>308.9341</c:v>
                </c:pt>
                <c:pt idx="15397">
                  <c:v>308.97039999999998</c:v>
                </c:pt>
                <c:pt idx="15398">
                  <c:v>309.00659999999999</c:v>
                </c:pt>
                <c:pt idx="15399">
                  <c:v>309.0428</c:v>
                </c:pt>
                <c:pt idx="15400">
                  <c:v>309.07909999999998</c:v>
                </c:pt>
                <c:pt idx="15401">
                  <c:v>309.11529999999999</c:v>
                </c:pt>
                <c:pt idx="15402">
                  <c:v>309.15159999999997</c:v>
                </c:pt>
                <c:pt idx="15403">
                  <c:v>309.18779999999998</c:v>
                </c:pt>
                <c:pt idx="15404">
                  <c:v>309.22399999999999</c:v>
                </c:pt>
                <c:pt idx="15405">
                  <c:v>309.26029999999997</c:v>
                </c:pt>
                <c:pt idx="15406">
                  <c:v>309.29649999999998</c:v>
                </c:pt>
                <c:pt idx="15407">
                  <c:v>309.33280000000002</c:v>
                </c:pt>
                <c:pt idx="15408">
                  <c:v>309.36900000000003</c:v>
                </c:pt>
                <c:pt idx="15409">
                  <c:v>309.40530000000001</c:v>
                </c:pt>
                <c:pt idx="15410">
                  <c:v>309.44150000000002</c:v>
                </c:pt>
                <c:pt idx="15411">
                  <c:v>309.4778</c:v>
                </c:pt>
                <c:pt idx="15412">
                  <c:v>309.51400000000001</c:v>
                </c:pt>
                <c:pt idx="15413">
                  <c:v>309.55029999999999</c:v>
                </c:pt>
                <c:pt idx="15414">
                  <c:v>309.58659999999998</c:v>
                </c:pt>
                <c:pt idx="15415">
                  <c:v>309.62279999999998</c:v>
                </c:pt>
                <c:pt idx="15416">
                  <c:v>309.65910000000002</c:v>
                </c:pt>
                <c:pt idx="15417">
                  <c:v>309.69540000000001</c:v>
                </c:pt>
                <c:pt idx="15418">
                  <c:v>309.73169999999999</c:v>
                </c:pt>
                <c:pt idx="15419">
                  <c:v>309.7679</c:v>
                </c:pt>
                <c:pt idx="15420">
                  <c:v>309.80419999999998</c:v>
                </c:pt>
                <c:pt idx="15421">
                  <c:v>309.84050000000002</c:v>
                </c:pt>
                <c:pt idx="15422">
                  <c:v>309.8768</c:v>
                </c:pt>
                <c:pt idx="15423">
                  <c:v>309.91309999999999</c:v>
                </c:pt>
                <c:pt idx="15424">
                  <c:v>309.94929999999999</c:v>
                </c:pt>
                <c:pt idx="15425">
                  <c:v>309.98559999999998</c:v>
                </c:pt>
                <c:pt idx="15426">
                  <c:v>310.02190000000002</c:v>
                </c:pt>
                <c:pt idx="15427">
                  <c:v>310.0582</c:v>
                </c:pt>
                <c:pt idx="15428">
                  <c:v>310.09449999999998</c:v>
                </c:pt>
                <c:pt idx="15429">
                  <c:v>310.13080000000002</c:v>
                </c:pt>
                <c:pt idx="15430">
                  <c:v>310.1671</c:v>
                </c:pt>
                <c:pt idx="15431">
                  <c:v>310.20339999999999</c:v>
                </c:pt>
                <c:pt idx="15432">
                  <c:v>310.23970000000003</c:v>
                </c:pt>
                <c:pt idx="15433">
                  <c:v>310.27600000000001</c:v>
                </c:pt>
                <c:pt idx="15434">
                  <c:v>310.31229999999999</c:v>
                </c:pt>
                <c:pt idx="15435">
                  <c:v>310.34859999999998</c:v>
                </c:pt>
                <c:pt idx="15436">
                  <c:v>310.38490000000002</c:v>
                </c:pt>
                <c:pt idx="15437">
                  <c:v>310.4212</c:v>
                </c:pt>
                <c:pt idx="15438">
                  <c:v>310.45760000000001</c:v>
                </c:pt>
                <c:pt idx="15439">
                  <c:v>310.4939</c:v>
                </c:pt>
                <c:pt idx="15440">
                  <c:v>310.53019999999998</c:v>
                </c:pt>
                <c:pt idx="15441">
                  <c:v>310.56650000000002</c:v>
                </c:pt>
                <c:pt idx="15442">
                  <c:v>310.6028</c:v>
                </c:pt>
                <c:pt idx="15443">
                  <c:v>310.63920000000002</c:v>
                </c:pt>
                <c:pt idx="15444">
                  <c:v>310.6755</c:v>
                </c:pt>
                <c:pt idx="15445">
                  <c:v>310.71179999999998</c:v>
                </c:pt>
                <c:pt idx="15446">
                  <c:v>310.7482</c:v>
                </c:pt>
                <c:pt idx="15447">
                  <c:v>310.78449999999998</c:v>
                </c:pt>
                <c:pt idx="15448">
                  <c:v>310.82080000000002</c:v>
                </c:pt>
                <c:pt idx="15449">
                  <c:v>310.85719999999998</c:v>
                </c:pt>
                <c:pt idx="15450">
                  <c:v>310.89350000000002</c:v>
                </c:pt>
                <c:pt idx="15451">
                  <c:v>310.92989999999998</c:v>
                </c:pt>
                <c:pt idx="15452">
                  <c:v>310.96620000000001</c:v>
                </c:pt>
                <c:pt idx="15453">
                  <c:v>311.00259999999997</c:v>
                </c:pt>
                <c:pt idx="15454">
                  <c:v>311.03890000000001</c:v>
                </c:pt>
                <c:pt idx="15455">
                  <c:v>311.07530000000003</c:v>
                </c:pt>
                <c:pt idx="15456">
                  <c:v>311.11160000000001</c:v>
                </c:pt>
                <c:pt idx="15457">
                  <c:v>311.14789999999999</c:v>
                </c:pt>
                <c:pt idx="15458">
                  <c:v>311.18430000000001</c:v>
                </c:pt>
                <c:pt idx="15459">
                  <c:v>311.22070000000002</c:v>
                </c:pt>
                <c:pt idx="15460">
                  <c:v>311.25700000000001</c:v>
                </c:pt>
                <c:pt idx="15461">
                  <c:v>311.29340000000002</c:v>
                </c:pt>
                <c:pt idx="15462">
                  <c:v>311.32979999999998</c:v>
                </c:pt>
                <c:pt idx="15463">
                  <c:v>311.36610000000002</c:v>
                </c:pt>
                <c:pt idx="15464">
                  <c:v>311.40249999999997</c:v>
                </c:pt>
                <c:pt idx="15465">
                  <c:v>311.43889999999999</c:v>
                </c:pt>
                <c:pt idx="15466">
                  <c:v>311.4753</c:v>
                </c:pt>
                <c:pt idx="15467">
                  <c:v>311.51159999999999</c:v>
                </c:pt>
                <c:pt idx="15468">
                  <c:v>311.548</c:v>
                </c:pt>
                <c:pt idx="15469">
                  <c:v>311.58440000000002</c:v>
                </c:pt>
                <c:pt idx="15470">
                  <c:v>311.62079999999997</c:v>
                </c:pt>
                <c:pt idx="15471">
                  <c:v>311.65719999999999</c:v>
                </c:pt>
                <c:pt idx="15472">
                  <c:v>311.69349999999997</c:v>
                </c:pt>
                <c:pt idx="15473">
                  <c:v>311.72989999999999</c:v>
                </c:pt>
                <c:pt idx="15474">
                  <c:v>311.7663</c:v>
                </c:pt>
                <c:pt idx="15475">
                  <c:v>311.80270000000002</c:v>
                </c:pt>
                <c:pt idx="15476">
                  <c:v>311.83909999999997</c:v>
                </c:pt>
                <c:pt idx="15477">
                  <c:v>311.87549999999999</c:v>
                </c:pt>
                <c:pt idx="15478">
                  <c:v>311.9119</c:v>
                </c:pt>
                <c:pt idx="15479">
                  <c:v>311.94830000000002</c:v>
                </c:pt>
                <c:pt idx="15480">
                  <c:v>311.98469999999998</c:v>
                </c:pt>
                <c:pt idx="15481">
                  <c:v>312.02109999999999</c:v>
                </c:pt>
                <c:pt idx="15482">
                  <c:v>312.05759999999998</c:v>
                </c:pt>
                <c:pt idx="15483">
                  <c:v>312.09399999999999</c:v>
                </c:pt>
                <c:pt idx="15484">
                  <c:v>312.13040000000001</c:v>
                </c:pt>
                <c:pt idx="15485">
                  <c:v>312.16680000000002</c:v>
                </c:pt>
                <c:pt idx="15486">
                  <c:v>312.20319999999998</c:v>
                </c:pt>
                <c:pt idx="15487">
                  <c:v>312.2396</c:v>
                </c:pt>
                <c:pt idx="15488">
                  <c:v>312.27600000000001</c:v>
                </c:pt>
                <c:pt idx="15489">
                  <c:v>312.3125</c:v>
                </c:pt>
                <c:pt idx="15490">
                  <c:v>312.34890000000001</c:v>
                </c:pt>
                <c:pt idx="15491">
                  <c:v>312.38529999999997</c:v>
                </c:pt>
                <c:pt idx="15492">
                  <c:v>312.42180000000002</c:v>
                </c:pt>
                <c:pt idx="15493">
                  <c:v>312.45819999999998</c:v>
                </c:pt>
                <c:pt idx="15494">
                  <c:v>312.49459999999999</c:v>
                </c:pt>
                <c:pt idx="15495">
                  <c:v>312.53109999999998</c:v>
                </c:pt>
                <c:pt idx="15496">
                  <c:v>312.5675</c:v>
                </c:pt>
                <c:pt idx="15497">
                  <c:v>312.60390000000001</c:v>
                </c:pt>
                <c:pt idx="15498">
                  <c:v>312.6404</c:v>
                </c:pt>
                <c:pt idx="15499">
                  <c:v>312.67680000000001</c:v>
                </c:pt>
                <c:pt idx="15500">
                  <c:v>312.7133</c:v>
                </c:pt>
                <c:pt idx="15501">
                  <c:v>312.74970000000002</c:v>
                </c:pt>
                <c:pt idx="15502">
                  <c:v>312.78620000000001</c:v>
                </c:pt>
                <c:pt idx="15503">
                  <c:v>312.82260000000002</c:v>
                </c:pt>
                <c:pt idx="15504">
                  <c:v>312.85910000000001</c:v>
                </c:pt>
                <c:pt idx="15505">
                  <c:v>312.89550000000003</c:v>
                </c:pt>
                <c:pt idx="15506">
                  <c:v>312.93200000000002</c:v>
                </c:pt>
                <c:pt idx="15507">
                  <c:v>312.96850000000001</c:v>
                </c:pt>
                <c:pt idx="15508">
                  <c:v>313.00490000000002</c:v>
                </c:pt>
                <c:pt idx="15509">
                  <c:v>313.04140000000001</c:v>
                </c:pt>
                <c:pt idx="15510">
                  <c:v>313.0779</c:v>
                </c:pt>
                <c:pt idx="15511">
                  <c:v>313.11430000000001</c:v>
                </c:pt>
                <c:pt idx="15512">
                  <c:v>313.1508</c:v>
                </c:pt>
                <c:pt idx="15513">
                  <c:v>313.18729999999999</c:v>
                </c:pt>
                <c:pt idx="15514">
                  <c:v>313.22379999999998</c:v>
                </c:pt>
                <c:pt idx="15515">
                  <c:v>313.2602</c:v>
                </c:pt>
                <c:pt idx="15516">
                  <c:v>313.29669999999999</c:v>
                </c:pt>
                <c:pt idx="15517">
                  <c:v>313.33319999999998</c:v>
                </c:pt>
                <c:pt idx="15518">
                  <c:v>313.36970000000002</c:v>
                </c:pt>
                <c:pt idx="15519">
                  <c:v>313.40620000000001</c:v>
                </c:pt>
                <c:pt idx="15520">
                  <c:v>313.4427</c:v>
                </c:pt>
                <c:pt idx="15521">
                  <c:v>313.47919999999999</c:v>
                </c:pt>
                <c:pt idx="15522">
                  <c:v>313.51569999999998</c:v>
                </c:pt>
                <c:pt idx="15523">
                  <c:v>313.55220000000003</c:v>
                </c:pt>
                <c:pt idx="15524">
                  <c:v>313.58870000000002</c:v>
                </c:pt>
                <c:pt idx="15525">
                  <c:v>313.62520000000001</c:v>
                </c:pt>
                <c:pt idx="15526">
                  <c:v>313.6617</c:v>
                </c:pt>
                <c:pt idx="15527">
                  <c:v>313.69819999999999</c:v>
                </c:pt>
                <c:pt idx="15528">
                  <c:v>313.7346</c:v>
                </c:pt>
                <c:pt idx="15529">
                  <c:v>313.77120000000002</c:v>
                </c:pt>
                <c:pt idx="15530">
                  <c:v>313.80770000000001</c:v>
                </c:pt>
                <c:pt idx="15531">
                  <c:v>313.8442</c:v>
                </c:pt>
                <c:pt idx="15532">
                  <c:v>313.88069999999999</c:v>
                </c:pt>
                <c:pt idx="15533">
                  <c:v>313.91719999999998</c:v>
                </c:pt>
                <c:pt idx="15534">
                  <c:v>313.95370000000003</c:v>
                </c:pt>
                <c:pt idx="15535">
                  <c:v>313.99029999999999</c:v>
                </c:pt>
                <c:pt idx="15536">
                  <c:v>314.02679999999998</c:v>
                </c:pt>
                <c:pt idx="15537">
                  <c:v>314.06330000000003</c:v>
                </c:pt>
                <c:pt idx="15538">
                  <c:v>314.09989999999999</c:v>
                </c:pt>
                <c:pt idx="15539">
                  <c:v>314.13639999999998</c:v>
                </c:pt>
                <c:pt idx="15540">
                  <c:v>314.17290000000003</c:v>
                </c:pt>
                <c:pt idx="15541">
                  <c:v>314.20940000000002</c:v>
                </c:pt>
                <c:pt idx="15542">
                  <c:v>314.24599999999998</c:v>
                </c:pt>
                <c:pt idx="15543">
                  <c:v>314.28250000000003</c:v>
                </c:pt>
                <c:pt idx="15544">
                  <c:v>314.31909999999999</c:v>
                </c:pt>
                <c:pt idx="15545">
                  <c:v>314.35559999999998</c:v>
                </c:pt>
                <c:pt idx="15546">
                  <c:v>314.3922</c:v>
                </c:pt>
                <c:pt idx="15547">
                  <c:v>314.42869999999999</c:v>
                </c:pt>
                <c:pt idx="15548">
                  <c:v>314.46519999999998</c:v>
                </c:pt>
                <c:pt idx="15549">
                  <c:v>314.5018</c:v>
                </c:pt>
                <c:pt idx="15550">
                  <c:v>314.53829999999999</c:v>
                </c:pt>
                <c:pt idx="15551">
                  <c:v>314.57490000000001</c:v>
                </c:pt>
                <c:pt idx="15552">
                  <c:v>314.61149999999998</c:v>
                </c:pt>
                <c:pt idx="15553">
                  <c:v>314.64800000000002</c:v>
                </c:pt>
                <c:pt idx="15554">
                  <c:v>314.68459999999999</c:v>
                </c:pt>
                <c:pt idx="15555">
                  <c:v>314.72109999999998</c:v>
                </c:pt>
                <c:pt idx="15556">
                  <c:v>314.7577</c:v>
                </c:pt>
                <c:pt idx="15557">
                  <c:v>314.79430000000002</c:v>
                </c:pt>
                <c:pt idx="15558">
                  <c:v>314.83080000000001</c:v>
                </c:pt>
                <c:pt idx="15559">
                  <c:v>314.86739999999998</c:v>
                </c:pt>
                <c:pt idx="15560">
                  <c:v>314.904</c:v>
                </c:pt>
                <c:pt idx="15561">
                  <c:v>314.94060000000002</c:v>
                </c:pt>
                <c:pt idx="15562">
                  <c:v>314.97710000000001</c:v>
                </c:pt>
                <c:pt idx="15563">
                  <c:v>315.01369999999997</c:v>
                </c:pt>
                <c:pt idx="15564">
                  <c:v>315.05029999999999</c:v>
                </c:pt>
                <c:pt idx="15565">
                  <c:v>315.08690000000001</c:v>
                </c:pt>
                <c:pt idx="15566">
                  <c:v>315.12349999999998</c:v>
                </c:pt>
                <c:pt idx="15567">
                  <c:v>315.1601</c:v>
                </c:pt>
                <c:pt idx="15568">
                  <c:v>315.19670000000002</c:v>
                </c:pt>
                <c:pt idx="15569">
                  <c:v>315.23320000000001</c:v>
                </c:pt>
                <c:pt idx="15570">
                  <c:v>315.26990000000001</c:v>
                </c:pt>
                <c:pt idx="15571">
                  <c:v>315.30650000000003</c:v>
                </c:pt>
                <c:pt idx="15572">
                  <c:v>315.34300000000002</c:v>
                </c:pt>
                <c:pt idx="15573">
                  <c:v>315.37970000000001</c:v>
                </c:pt>
                <c:pt idx="15574">
                  <c:v>315.41629999999998</c:v>
                </c:pt>
                <c:pt idx="15575">
                  <c:v>315.4529</c:v>
                </c:pt>
                <c:pt idx="15576">
                  <c:v>315.48950000000002</c:v>
                </c:pt>
                <c:pt idx="15577">
                  <c:v>315.52609999999999</c:v>
                </c:pt>
                <c:pt idx="15578">
                  <c:v>315.56270000000001</c:v>
                </c:pt>
                <c:pt idx="15579">
                  <c:v>315.59930000000003</c:v>
                </c:pt>
                <c:pt idx="15580">
                  <c:v>315.63589999999999</c:v>
                </c:pt>
                <c:pt idx="15581">
                  <c:v>315.67250000000001</c:v>
                </c:pt>
                <c:pt idx="15582">
                  <c:v>315.70920000000001</c:v>
                </c:pt>
                <c:pt idx="15583">
                  <c:v>315.74579999999997</c:v>
                </c:pt>
                <c:pt idx="15584">
                  <c:v>315.7824</c:v>
                </c:pt>
                <c:pt idx="15585">
                  <c:v>315.81909999999999</c:v>
                </c:pt>
                <c:pt idx="15586">
                  <c:v>315.85570000000001</c:v>
                </c:pt>
                <c:pt idx="15587">
                  <c:v>315.89229999999998</c:v>
                </c:pt>
                <c:pt idx="15588">
                  <c:v>315.92899999999997</c:v>
                </c:pt>
                <c:pt idx="15589">
                  <c:v>315.96559999999999</c:v>
                </c:pt>
                <c:pt idx="15590">
                  <c:v>316.00220000000002</c:v>
                </c:pt>
                <c:pt idx="15591">
                  <c:v>316.03879999999998</c:v>
                </c:pt>
                <c:pt idx="15592">
                  <c:v>316.07549999999998</c:v>
                </c:pt>
                <c:pt idx="15593">
                  <c:v>316.11219999999997</c:v>
                </c:pt>
                <c:pt idx="15594">
                  <c:v>316.14879999999999</c:v>
                </c:pt>
                <c:pt idx="15595">
                  <c:v>316.18549999999999</c:v>
                </c:pt>
                <c:pt idx="15596">
                  <c:v>316.22210000000001</c:v>
                </c:pt>
                <c:pt idx="15597">
                  <c:v>316.25880000000001</c:v>
                </c:pt>
                <c:pt idx="15598">
                  <c:v>316.29539999999997</c:v>
                </c:pt>
                <c:pt idx="15599">
                  <c:v>316.33210000000003</c:v>
                </c:pt>
                <c:pt idx="15600">
                  <c:v>316.36869999999999</c:v>
                </c:pt>
                <c:pt idx="15601">
                  <c:v>316.40539999999999</c:v>
                </c:pt>
                <c:pt idx="15602">
                  <c:v>316.44200000000001</c:v>
                </c:pt>
                <c:pt idx="15603">
                  <c:v>316.4787</c:v>
                </c:pt>
                <c:pt idx="15604">
                  <c:v>316.5154</c:v>
                </c:pt>
                <c:pt idx="15605">
                  <c:v>316.5521</c:v>
                </c:pt>
                <c:pt idx="15606">
                  <c:v>316.58870000000002</c:v>
                </c:pt>
                <c:pt idx="15607">
                  <c:v>316.62540000000001</c:v>
                </c:pt>
                <c:pt idx="15608">
                  <c:v>316.66210000000001</c:v>
                </c:pt>
                <c:pt idx="15609">
                  <c:v>316.69880000000001</c:v>
                </c:pt>
                <c:pt idx="15610">
                  <c:v>316.73540000000003</c:v>
                </c:pt>
                <c:pt idx="15611">
                  <c:v>316.77210000000002</c:v>
                </c:pt>
                <c:pt idx="15612">
                  <c:v>316.80880000000002</c:v>
                </c:pt>
                <c:pt idx="15613">
                  <c:v>316.84550000000002</c:v>
                </c:pt>
                <c:pt idx="15614">
                  <c:v>316.88220000000001</c:v>
                </c:pt>
                <c:pt idx="15615">
                  <c:v>316.91890000000001</c:v>
                </c:pt>
                <c:pt idx="15616">
                  <c:v>316.9556</c:v>
                </c:pt>
                <c:pt idx="15617">
                  <c:v>316.99220000000003</c:v>
                </c:pt>
                <c:pt idx="15618">
                  <c:v>317.029</c:v>
                </c:pt>
                <c:pt idx="15619">
                  <c:v>317.06560000000002</c:v>
                </c:pt>
                <c:pt idx="15620">
                  <c:v>317.10239999999999</c:v>
                </c:pt>
                <c:pt idx="15621">
                  <c:v>317.13909999999998</c:v>
                </c:pt>
                <c:pt idx="15622">
                  <c:v>317.17579999999998</c:v>
                </c:pt>
                <c:pt idx="15623">
                  <c:v>317.21249999999998</c:v>
                </c:pt>
                <c:pt idx="15624">
                  <c:v>317.24919999999997</c:v>
                </c:pt>
                <c:pt idx="15625">
                  <c:v>317.28590000000003</c:v>
                </c:pt>
                <c:pt idx="15626">
                  <c:v>317.32260000000002</c:v>
                </c:pt>
                <c:pt idx="15627">
                  <c:v>317.35930000000002</c:v>
                </c:pt>
                <c:pt idx="15628">
                  <c:v>317.39609999999999</c:v>
                </c:pt>
                <c:pt idx="15629">
                  <c:v>317.43279999999999</c:v>
                </c:pt>
                <c:pt idx="15630">
                  <c:v>317.46949999999998</c:v>
                </c:pt>
                <c:pt idx="15631">
                  <c:v>317.50619999999998</c:v>
                </c:pt>
                <c:pt idx="15632">
                  <c:v>317.54289999999997</c:v>
                </c:pt>
                <c:pt idx="15633">
                  <c:v>317.5797</c:v>
                </c:pt>
                <c:pt idx="15634">
                  <c:v>317.6164</c:v>
                </c:pt>
                <c:pt idx="15635">
                  <c:v>317.65309999999999</c:v>
                </c:pt>
                <c:pt idx="15636">
                  <c:v>317.68990000000002</c:v>
                </c:pt>
                <c:pt idx="15637">
                  <c:v>317.72660000000002</c:v>
                </c:pt>
                <c:pt idx="15638">
                  <c:v>317.76339999999999</c:v>
                </c:pt>
                <c:pt idx="15639">
                  <c:v>317.80009999999999</c:v>
                </c:pt>
                <c:pt idx="15640">
                  <c:v>317.83690000000001</c:v>
                </c:pt>
                <c:pt idx="15641">
                  <c:v>317.87360000000001</c:v>
                </c:pt>
                <c:pt idx="15642">
                  <c:v>317.91030000000001</c:v>
                </c:pt>
                <c:pt idx="15643">
                  <c:v>317.94709999999998</c:v>
                </c:pt>
                <c:pt idx="15644">
                  <c:v>317.98390000000001</c:v>
                </c:pt>
                <c:pt idx="15645">
                  <c:v>318.0206</c:v>
                </c:pt>
                <c:pt idx="15646">
                  <c:v>318.05739999999997</c:v>
                </c:pt>
                <c:pt idx="15647">
                  <c:v>318.09410000000003</c:v>
                </c:pt>
                <c:pt idx="15648">
                  <c:v>318.1309</c:v>
                </c:pt>
                <c:pt idx="15649">
                  <c:v>318.16759999999999</c:v>
                </c:pt>
                <c:pt idx="15650">
                  <c:v>318.20440000000002</c:v>
                </c:pt>
                <c:pt idx="15651">
                  <c:v>318.24119999999999</c:v>
                </c:pt>
                <c:pt idx="15652">
                  <c:v>318.27800000000002</c:v>
                </c:pt>
                <c:pt idx="15653">
                  <c:v>318.31470000000002</c:v>
                </c:pt>
                <c:pt idx="15654">
                  <c:v>318.35149999999999</c:v>
                </c:pt>
                <c:pt idx="15655">
                  <c:v>318.38830000000002</c:v>
                </c:pt>
                <c:pt idx="15656">
                  <c:v>318.42500000000001</c:v>
                </c:pt>
                <c:pt idx="15657">
                  <c:v>318.46179999999998</c:v>
                </c:pt>
                <c:pt idx="15658">
                  <c:v>318.49860000000001</c:v>
                </c:pt>
                <c:pt idx="15659">
                  <c:v>318.53539999999998</c:v>
                </c:pt>
                <c:pt idx="15660">
                  <c:v>318.57220000000001</c:v>
                </c:pt>
                <c:pt idx="15661">
                  <c:v>318.60899999999998</c:v>
                </c:pt>
                <c:pt idx="15662">
                  <c:v>318.64580000000001</c:v>
                </c:pt>
                <c:pt idx="15663">
                  <c:v>318.68259999999998</c:v>
                </c:pt>
                <c:pt idx="15664">
                  <c:v>318.71940000000001</c:v>
                </c:pt>
                <c:pt idx="15665">
                  <c:v>318.75619999999998</c:v>
                </c:pt>
                <c:pt idx="15666">
                  <c:v>318.79289999999997</c:v>
                </c:pt>
                <c:pt idx="15667">
                  <c:v>318.8297</c:v>
                </c:pt>
                <c:pt idx="15668">
                  <c:v>318.86649999999997</c:v>
                </c:pt>
                <c:pt idx="15669">
                  <c:v>318.90339999999998</c:v>
                </c:pt>
                <c:pt idx="15670">
                  <c:v>318.9402</c:v>
                </c:pt>
                <c:pt idx="15671">
                  <c:v>318.97699999999998</c:v>
                </c:pt>
                <c:pt idx="15672">
                  <c:v>319.0138</c:v>
                </c:pt>
                <c:pt idx="15673">
                  <c:v>319.05059999999997</c:v>
                </c:pt>
                <c:pt idx="15674">
                  <c:v>319.0874</c:v>
                </c:pt>
                <c:pt idx="15675">
                  <c:v>319.12419999999997</c:v>
                </c:pt>
                <c:pt idx="15676">
                  <c:v>319.16109999999998</c:v>
                </c:pt>
                <c:pt idx="15677">
                  <c:v>319.1979</c:v>
                </c:pt>
                <c:pt idx="15678">
                  <c:v>319.23469999999998</c:v>
                </c:pt>
                <c:pt idx="15679">
                  <c:v>319.2715</c:v>
                </c:pt>
                <c:pt idx="15680">
                  <c:v>319.30840000000001</c:v>
                </c:pt>
                <c:pt idx="15681">
                  <c:v>319.34519999999998</c:v>
                </c:pt>
                <c:pt idx="15682">
                  <c:v>319.38200000000001</c:v>
                </c:pt>
                <c:pt idx="15683">
                  <c:v>319.41890000000001</c:v>
                </c:pt>
                <c:pt idx="15684">
                  <c:v>319.45569999999998</c:v>
                </c:pt>
                <c:pt idx="15685">
                  <c:v>319.49259999999998</c:v>
                </c:pt>
                <c:pt idx="15686">
                  <c:v>319.52940000000001</c:v>
                </c:pt>
                <c:pt idx="15687">
                  <c:v>319.56630000000001</c:v>
                </c:pt>
                <c:pt idx="15688">
                  <c:v>319.60309999999998</c:v>
                </c:pt>
                <c:pt idx="15689">
                  <c:v>319.63990000000001</c:v>
                </c:pt>
                <c:pt idx="15690">
                  <c:v>319.67680000000001</c:v>
                </c:pt>
                <c:pt idx="15691">
                  <c:v>319.71359999999999</c:v>
                </c:pt>
                <c:pt idx="15692">
                  <c:v>319.75049999999999</c:v>
                </c:pt>
                <c:pt idx="15693">
                  <c:v>319.78739999999999</c:v>
                </c:pt>
                <c:pt idx="15694">
                  <c:v>319.82420000000002</c:v>
                </c:pt>
                <c:pt idx="15695">
                  <c:v>319.86110000000002</c:v>
                </c:pt>
                <c:pt idx="15696">
                  <c:v>319.89789999999999</c:v>
                </c:pt>
                <c:pt idx="15697">
                  <c:v>319.9348</c:v>
                </c:pt>
                <c:pt idx="15698">
                  <c:v>319.9717</c:v>
                </c:pt>
                <c:pt idx="15699">
                  <c:v>320.00850000000003</c:v>
                </c:pt>
                <c:pt idx="15700">
                  <c:v>320.04539999999997</c:v>
                </c:pt>
                <c:pt idx="15701">
                  <c:v>320.08229999999998</c:v>
                </c:pt>
                <c:pt idx="15702">
                  <c:v>320.11919999999998</c:v>
                </c:pt>
                <c:pt idx="15703">
                  <c:v>320.15600000000001</c:v>
                </c:pt>
                <c:pt idx="15704">
                  <c:v>320.19290000000001</c:v>
                </c:pt>
                <c:pt idx="15705">
                  <c:v>320.22980000000001</c:v>
                </c:pt>
                <c:pt idx="15706">
                  <c:v>320.26670000000001</c:v>
                </c:pt>
                <c:pt idx="15707">
                  <c:v>320.30360000000002</c:v>
                </c:pt>
                <c:pt idx="15708">
                  <c:v>320.34050000000002</c:v>
                </c:pt>
                <c:pt idx="15709">
                  <c:v>320.37729999999999</c:v>
                </c:pt>
                <c:pt idx="15710">
                  <c:v>320.41419999999999</c:v>
                </c:pt>
                <c:pt idx="15711">
                  <c:v>320.4511</c:v>
                </c:pt>
                <c:pt idx="15712">
                  <c:v>320.488</c:v>
                </c:pt>
                <c:pt idx="15713">
                  <c:v>320.5249</c:v>
                </c:pt>
                <c:pt idx="15714">
                  <c:v>320.56180000000001</c:v>
                </c:pt>
                <c:pt idx="15715">
                  <c:v>320.59879999999998</c:v>
                </c:pt>
                <c:pt idx="15716">
                  <c:v>320.63569999999999</c:v>
                </c:pt>
                <c:pt idx="15717">
                  <c:v>320.67250000000001</c:v>
                </c:pt>
                <c:pt idx="15718">
                  <c:v>320.70949999999999</c:v>
                </c:pt>
                <c:pt idx="15719">
                  <c:v>320.74639999999999</c:v>
                </c:pt>
                <c:pt idx="15720">
                  <c:v>320.7833</c:v>
                </c:pt>
                <c:pt idx="15721">
                  <c:v>320.8202</c:v>
                </c:pt>
                <c:pt idx="15722">
                  <c:v>320.8571</c:v>
                </c:pt>
                <c:pt idx="15723">
                  <c:v>320.89400000000001</c:v>
                </c:pt>
                <c:pt idx="15724">
                  <c:v>320.93099999999998</c:v>
                </c:pt>
                <c:pt idx="15725">
                  <c:v>320.96789999999999</c:v>
                </c:pt>
                <c:pt idx="15726">
                  <c:v>321.00479999999999</c:v>
                </c:pt>
                <c:pt idx="15727">
                  <c:v>321.04169999999999</c:v>
                </c:pt>
                <c:pt idx="15728">
                  <c:v>321.07870000000003</c:v>
                </c:pt>
                <c:pt idx="15729">
                  <c:v>321.11559999999997</c:v>
                </c:pt>
                <c:pt idx="15730">
                  <c:v>321.15260000000001</c:v>
                </c:pt>
                <c:pt idx="15731">
                  <c:v>321.18950000000001</c:v>
                </c:pt>
                <c:pt idx="15732">
                  <c:v>321.22640000000001</c:v>
                </c:pt>
                <c:pt idx="15733">
                  <c:v>321.26339999999999</c:v>
                </c:pt>
                <c:pt idx="15734">
                  <c:v>321.30029999999999</c:v>
                </c:pt>
                <c:pt idx="15735">
                  <c:v>321.33730000000003</c:v>
                </c:pt>
                <c:pt idx="15736">
                  <c:v>321.37419999999997</c:v>
                </c:pt>
                <c:pt idx="15737">
                  <c:v>321.41120000000001</c:v>
                </c:pt>
                <c:pt idx="15738">
                  <c:v>321.44810000000001</c:v>
                </c:pt>
                <c:pt idx="15739">
                  <c:v>321.48509999999999</c:v>
                </c:pt>
                <c:pt idx="15740">
                  <c:v>321.52199999999999</c:v>
                </c:pt>
                <c:pt idx="15741">
                  <c:v>321.55900000000003</c:v>
                </c:pt>
                <c:pt idx="15742">
                  <c:v>321.59589999999997</c:v>
                </c:pt>
                <c:pt idx="15743">
                  <c:v>321.63290000000001</c:v>
                </c:pt>
                <c:pt idx="15744">
                  <c:v>321.66989999999998</c:v>
                </c:pt>
                <c:pt idx="15745">
                  <c:v>321.70679999999999</c:v>
                </c:pt>
                <c:pt idx="15746">
                  <c:v>321.74380000000002</c:v>
                </c:pt>
                <c:pt idx="15747">
                  <c:v>321.7808</c:v>
                </c:pt>
                <c:pt idx="15748">
                  <c:v>321.81779999999998</c:v>
                </c:pt>
                <c:pt idx="15749">
                  <c:v>321.85469999999998</c:v>
                </c:pt>
                <c:pt idx="15750">
                  <c:v>321.89170000000001</c:v>
                </c:pt>
                <c:pt idx="15751">
                  <c:v>321.92869999999999</c:v>
                </c:pt>
                <c:pt idx="15752">
                  <c:v>321.96570000000003</c:v>
                </c:pt>
                <c:pt idx="15753">
                  <c:v>322.0027</c:v>
                </c:pt>
                <c:pt idx="15754">
                  <c:v>322.03960000000001</c:v>
                </c:pt>
                <c:pt idx="15755">
                  <c:v>322.07659999999998</c:v>
                </c:pt>
                <c:pt idx="15756">
                  <c:v>322.11360000000002</c:v>
                </c:pt>
                <c:pt idx="15757">
                  <c:v>322.1506</c:v>
                </c:pt>
                <c:pt idx="15758">
                  <c:v>322.18759999999997</c:v>
                </c:pt>
                <c:pt idx="15759">
                  <c:v>322.22460000000001</c:v>
                </c:pt>
                <c:pt idx="15760">
                  <c:v>322.26159999999999</c:v>
                </c:pt>
                <c:pt idx="15761">
                  <c:v>322.29860000000002</c:v>
                </c:pt>
                <c:pt idx="15762">
                  <c:v>322.3356</c:v>
                </c:pt>
                <c:pt idx="15763">
                  <c:v>322.37259999999998</c:v>
                </c:pt>
                <c:pt idx="15764">
                  <c:v>322.40960000000001</c:v>
                </c:pt>
                <c:pt idx="15765">
                  <c:v>322.44670000000002</c:v>
                </c:pt>
                <c:pt idx="15766">
                  <c:v>322.4837</c:v>
                </c:pt>
                <c:pt idx="15767">
                  <c:v>322.52069999999998</c:v>
                </c:pt>
                <c:pt idx="15768">
                  <c:v>322.55770000000001</c:v>
                </c:pt>
                <c:pt idx="15769">
                  <c:v>322.59469999999999</c:v>
                </c:pt>
                <c:pt idx="15770">
                  <c:v>322.63170000000002</c:v>
                </c:pt>
                <c:pt idx="15771">
                  <c:v>322.66879999999998</c:v>
                </c:pt>
                <c:pt idx="15772">
                  <c:v>322.70580000000001</c:v>
                </c:pt>
                <c:pt idx="15773">
                  <c:v>322.74279999999999</c:v>
                </c:pt>
                <c:pt idx="15774">
                  <c:v>322.77980000000002</c:v>
                </c:pt>
                <c:pt idx="15775">
                  <c:v>322.81689999999998</c:v>
                </c:pt>
                <c:pt idx="15776">
                  <c:v>322.85390000000001</c:v>
                </c:pt>
                <c:pt idx="15777">
                  <c:v>322.89089999999999</c:v>
                </c:pt>
                <c:pt idx="15778">
                  <c:v>322.928</c:v>
                </c:pt>
                <c:pt idx="15779">
                  <c:v>322.96499999999997</c:v>
                </c:pt>
                <c:pt idx="15780">
                  <c:v>323.00200000000001</c:v>
                </c:pt>
                <c:pt idx="15781">
                  <c:v>323.03910000000002</c:v>
                </c:pt>
                <c:pt idx="15782">
                  <c:v>323.0761</c:v>
                </c:pt>
                <c:pt idx="15783">
                  <c:v>323.11320000000001</c:v>
                </c:pt>
                <c:pt idx="15784">
                  <c:v>323.15019999999998</c:v>
                </c:pt>
                <c:pt idx="15785">
                  <c:v>323.18729999999999</c:v>
                </c:pt>
                <c:pt idx="15786">
                  <c:v>323.2244</c:v>
                </c:pt>
                <c:pt idx="15787">
                  <c:v>323.26139999999998</c:v>
                </c:pt>
                <c:pt idx="15788">
                  <c:v>323.29849999999999</c:v>
                </c:pt>
                <c:pt idx="15789">
                  <c:v>323.33550000000002</c:v>
                </c:pt>
                <c:pt idx="15790">
                  <c:v>323.37259999999998</c:v>
                </c:pt>
                <c:pt idx="15791">
                  <c:v>323.40969999999999</c:v>
                </c:pt>
                <c:pt idx="15792">
                  <c:v>323.44670000000002</c:v>
                </c:pt>
                <c:pt idx="15793">
                  <c:v>323.48379999999997</c:v>
                </c:pt>
                <c:pt idx="15794">
                  <c:v>323.52089999999998</c:v>
                </c:pt>
                <c:pt idx="15795">
                  <c:v>323.55799999999999</c:v>
                </c:pt>
                <c:pt idx="15796">
                  <c:v>323.59500000000003</c:v>
                </c:pt>
                <c:pt idx="15797">
                  <c:v>323.63209999999998</c:v>
                </c:pt>
                <c:pt idx="15798">
                  <c:v>323.66919999999999</c:v>
                </c:pt>
                <c:pt idx="15799">
                  <c:v>323.7063</c:v>
                </c:pt>
                <c:pt idx="15800">
                  <c:v>323.74329999999998</c:v>
                </c:pt>
                <c:pt idx="15801">
                  <c:v>323.78039999999999</c:v>
                </c:pt>
                <c:pt idx="15802">
                  <c:v>323.8175</c:v>
                </c:pt>
                <c:pt idx="15803">
                  <c:v>323.8546</c:v>
                </c:pt>
                <c:pt idx="15804">
                  <c:v>323.89170000000001</c:v>
                </c:pt>
                <c:pt idx="15805">
                  <c:v>323.92880000000002</c:v>
                </c:pt>
                <c:pt idx="15806">
                  <c:v>323.96589999999998</c:v>
                </c:pt>
                <c:pt idx="15807">
                  <c:v>324.00299999999999</c:v>
                </c:pt>
                <c:pt idx="15808">
                  <c:v>324.0401</c:v>
                </c:pt>
                <c:pt idx="15809">
                  <c:v>324.0772</c:v>
                </c:pt>
                <c:pt idx="15810">
                  <c:v>324.11430000000001</c:v>
                </c:pt>
                <c:pt idx="15811">
                  <c:v>324.15140000000002</c:v>
                </c:pt>
                <c:pt idx="15812">
                  <c:v>324.18849999999998</c:v>
                </c:pt>
                <c:pt idx="15813">
                  <c:v>324.22559999999999</c:v>
                </c:pt>
                <c:pt idx="15814">
                  <c:v>324.26280000000003</c:v>
                </c:pt>
                <c:pt idx="15815">
                  <c:v>324.29989999999998</c:v>
                </c:pt>
                <c:pt idx="15816">
                  <c:v>324.33699999999999</c:v>
                </c:pt>
                <c:pt idx="15817">
                  <c:v>324.3741</c:v>
                </c:pt>
                <c:pt idx="15818">
                  <c:v>324.41120000000001</c:v>
                </c:pt>
                <c:pt idx="15819">
                  <c:v>324.44830000000002</c:v>
                </c:pt>
                <c:pt idx="15820">
                  <c:v>324.4855</c:v>
                </c:pt>
                <c:pt idx="15821">
                  <c:v>324.52260000000001</c:v>
                </c:pt>
                <c:pt idx="15822">
                  <c:v>324.55970000000002</c:v>
                </c:pt>
                <c:pt idx="15823">
                  <c:v>324.59690000000001</c:v>
                </c:pt>
                <c:pt idx="15824">
                  <c:v>324.63400000000001</c:v>
                </c:pt>
                <c:pt idx="15825">
                  <c:v>324.67110000000002</c:v>
                </c:pt>
                <c:pt idx="15826">
                  <c:v>324.70830000000001</c:v>
                </c:pt>
                <c:pt idx="15827">
                  <c:v>324.74540000000002</c:v>
                </c:pt>
                <c:pt idx="15828">
                  <c:v>324.7826</c:v>
                </c:pt>
                <c:pt idx="15829">
                  <c:v>324.81970000000001</c:v>
                </c:pt>
                <c:pt idx="15830">
                  <c:v>324.8569</c:v>
                </c:pt>
                <c:pt idx="15831">
                  <c:v>324.89400000000001</c:v>
                </c:pt>
                <c:pt idx="15832">
                  <c:v>324.93119999999999</c:v>
                </c:pt>
                <c:pt idx="15833">
                  <c:v>324.9683</c:v>
                </c:pt>
                <c:pt idx="15834">
                  <c:v>325.00549999999998</c:v>
                </c:pt>
                <c:pt idx="15835">
                  <c:v>325.04259999999999</c:v>
                </c:pt>
                <c:pt idx="15836">
                  <c:v>325.07979999999998</c:v>
                </c:pt>
                <c:pt idx="15837">
                  <c:v>325.11689999999999</c:v>
                </c:pt>
                <c:pt idx="15838">
                  <c:v>325.15410000000003</c:v>
                </c:pt>
                <c:pt idx="15839">
                  <c:v>325.19130000000001</c:v>
                </c:pt>
                <c:pt idx="15840">
                  <c:v>325.2285</c:v>
                </c:pt>
                <c:pt idx="15841">
                  <c:v>325.26560000000001</c:v>
                </c:pt>
                <c:pt idx="15842">
                  <c:v>325.30279999999999</c:v>
                </c:pt>
                <c:pt idx="15843">
                  <c:v>325.33999999999997</c:v>
                </c:pt>
                <c:pt idx="15844">
                  <c:v>325.37720000000002</c:v>
                </c:pt>
                <c:pt idx="15845">
                  <c:v>325.41430000000003</c:v>
                </c:pt>
                <c:pt idx="15846">
                  <c:v>325.45150000000001</c:v>
                </c:pt>
                <c:pt idx="15847">
                  <c:v>325.48869999999999</c:v>
                </c:pt>
                <c:pt idx="15848">
                  <c:v>325.52589999999998</c:v>
                </c:pt>
                <c:pt idx="15849">
                  <c:v>325.56310000000002</c:v>
                </c:pt>
                <c:pt idx="15850">
                  <c:v>325.6003</c:v>
                </c:pt>
                <c:pt idx="15851">
                  <c:v>325.63749999999999</c:v>
                </c:pt>
                <c:pt idx="15852">
                  <c:v>325.67469999999997</c:v>
                </c:pt>
                <c:pt idx="15853">
                  <c:v>325.71190000000001</c:v>
                </c:pt>
                <c:pt idx="15854">
                  <c:v>325.7491</c:v>
                </c:pt>
                <c:pt idx="15855">
                  <c:v>325.78629999999998</c:v>
                </c:pt>
                <c:pt idx="15856">
                  <c:v>325.82350000000002</c:v>
                </c:pt>
                <c:pt idx="15857">
                  <c:v>325.86070000000001</c:v>
                </c:pt>
                <c:pt idx="15858">
                  <c:v>325.89789999999999</c:v>
                </c:pt>
                <c:pt idx="15859">
                  <c:v>325.93509999999998</c:v>
                </c:pt>
                <c:pt idx="15860">
                  <c:v>325.97230000000002</c:v>
                </c:pt>
                <c:pt idx="15861">
                  <c:v>326.0095</c:v>
                </c:pt>
                <c:pt idx="15862">
                  <c:v>326.04669999999999</c:v>
                </c:pt>
                <c:pt idx="15863">
                  <c:v>326.084</c:v>
                </c:pt>
                <c:pt idx="15864">
                  <c:v>326.12119999999999</c:v>
                </c:pt>
                <c:pt idx="15865">
                  <c:v>326.15839999999997</c:v>
                </c:pt>
                <c:pt idx="15866">
                  <c:v>326.19560000000001</c:v>
                </c:pt>
                <c:pt idx="15867">
                  <c:v>326.2328</c:v>
                </c:pt>
                <c:pt idx="15868">
                  <c:v>326.27010000000001</c:v>
                </c:pt>
                <c:pt idx="15869">
                  <c:v>326.3073</c:v>
                </c:pt>
                <c:pt idx="15870">
                  <c:v>326.34449999999998</c:v>
                </c:pt>
                <c:pt idx="15871">
                  <c:v>326.3818</c:v>
                </c:pt>
                <c:pt idx="15872">
                  <c:v>326.41899999999998</c:v>
                </c:pt>
                <c:pt idx="15873">
                  <c:v>326.45620000000002</c:v>
                </c:pt>
                <c:pt idx="15874">
                  <c:v>326.49349999999998</c:v>
                </c:pt>
                <c:pt idx="15875">
                  <c:v>326.53070000000002</c:v>
                </c:pt>
                <c:pt idx="15876">
                  <c:v>326.56799999999998</c:v>
                </c:pt>
                <c:pt idx="15877">
                  <c:v>326.60520000000002</c:v>
                </c:pt>
                <c:pt idx="15878">
                  <c:v>326.64249999999998</c:v>
                </c:pt>
                <c:pt idx="15879">
                  <c:v>326.67970000000003</c:v>
                </c:pt>
                <c:pt idx="15880">
                  <c:v>326.71699999999998</c:v>
                </c:pt>
                <c:pt idx="15881">
                  <c:v>326.75420000000003</c:v>
                </c:pt>
                <c:pt idx="15882">
                  <c:v>326.79149999999998</c:v>
                </c:pt>
                <c:pt idx="15883">
                  <c:v>326.8288</c:v>
                </c:pt>
                <c:pt idx="15884">
                  <c:v>326.86599999999999</c:v>
                </c:pt>
                <c:pt idx="15885">
                  <c:v>326.9033</c:v>
                </c:pt>
                <c:pt idx="15886">
                  <c:v>326.94060000000002</c:v>
                </c:pt>
                <c:pt idx="15887">
                  <c:v>326.9778</c:v>
                </c:pt>
                <c:pt idx="15888">
                  <c:v>327.01510000000002</c:v>
                </c:pt>
                <c:pt idx="15889">
                  <c:v>327.05239999999998</c:v>
                </c:pt>
                <c:pt idx="15890">
                  <c:v>327.08960000000002</c:v>
                </c:pt>
                <c:pt idx="15891">
                  <c:v>327.12689999999998</c:v>
                </c:pt>
                <c:pt idx="15892">
                  <c:v>327.16419999999999</c:v>
                </c:pt>
                <c:pt idx="15893">
                  <c:v>327.20150000000001</c:v>
                </c:pt>
                <c:pt idx="15894">
                  <c:v>327.23880000000003</c:v>
                </c:pt>
                <c:pt idx="15895">
                  <c:v>327.27609999999999</c:v>
                </c:pt>
                <c:pt idx="15896">
                  <c:v>327.31330000000003</c:v>
                </c:pt>
                <c:pt idx="15897">
                  <c:v>327.35059999999999</c:v>
                </c:pt>
                <c:pt idx="15898">
                  <c:v>327.3879</c:v>
                </c:pt>
                <c:pt idx="15899">
                  <c:v>327.42520000000002</c:v>
                </c:pt>
                <c:pt idx="15900">
                  <c:v>327.46249999999998</c:v>
                </c:pt>
                <c:pt idx="15901">
                  <c:v>327.49979999999999</c:v>
                </c:pt>
                <c:pt idx="15902">
                  <c:v>327.53710000000001</c:v>
                </c:pt>
                <c:pt idx="15903">
                  <c:v>327.57440000000003</c:v>
                </c:pt>
                <c:pt idx="15904">
                  <c:v>327.61169999999998</c:v>
                </c:pt>
                <c:pt idx="15905">
                  <c:v>327.649</c:v>
                </c:pt>
                <c:pt idx="15906">
                  <c:v>327.68630000000002</c:v>
                </c:pt>
                <c:pt idx="15907">
                  <c:v>327.72370000000001</c:v>
                </c:pt>
                <c:pt idx="15908">
                  <c:v>327.76100000000002</c:v>
                </c:pt>
                <c:pt idx="15909">
                  <c:v>327.79829999999998</c:v>
                </c:pt>
                <c:pt idx="15910">
                  <c:v>327.8356</c:v>
                </c:pt>
                <c:pt idx="15911">
                  <c:v>327.87290000000002</c:v>
                </c:pt>
                <c:pt idx="15912">
                  <c:v>327.91019999999997</c:v>
                </c:pt>
                <c:pt idx="15913">
                  <c:v>327.94760000000002</c:v>
                </c:pt>
                <c:pt idx="15914">
                  <c:v>327.98489999999998</c:v>
                </c:pt>
                <c:pt idx="15915">
                  <c:v>328.0222</c:v>
                </c:pt>
                <c:pt idx="15916">
                  <c:v>328.05950000000001</c:v>
                </c:pt>
                <c:pt idx="15917">
                  <c:v>328.09690000000001</c:v>
                </c:pt>
                <c:pt idx="15918">
                  <c:v>328.13420000000002</c:v>
                </c:pt>
                <c:pt idx="15919">
                  <c:v>328.17160000000001</c:v>
                </c:pt>
                <c:pt idx="15920">
                  <c:v>328.20890000000003</c:v>
                </c:pt>
                <c:pt idx="15921">
                  <c:v>328.24619999999999</c:v>
                </c:pt>
                <c:pt idx="15922">
                  <c:v>328.28359999999998</c:v>
                </c:pt>
                <c:pt idx="15923">
                  <c:v>328.32089999999999</c:v>
                </c:pt>
                <c:pt idx="15924">
                  <c:v>328.35829999999999</c:v>
                </c:pt>
                <c:pt idx="15925">
                  <c:v>328.3956</c:v>
                </c:pt>
                <c:pt idx="15926">
                  <c:v>328.43299999999999</c:v>
                </c:pt>
                <c:pt idx="15927">
                  <c:v>328.47030000000001</c:v>
                </c:pt>
                <c:pt idx="15928">
                  <c:v>328.5077</c:v>
                </c:pt>
                <c:pt idx="15929">
                  <c:v>328.54500000000002</c:v>
                </c:pt>
                <c:pt idx="15930">
                  <c:v>328.58240000000001</c:v>
                </c:pt>
                <c:pt idx="15931">
                  <c:v>328.6198</c:v>
                </c:pt>
                <c:pt idx="15932">
                  <c:v>328.65710000000001</c:v>
                </c:pt>
                <c:pt idx="15933">
                  <c:v>328.69450000000001</c:v>
                </c:pt>
                <c:pt idx="15934">
                  <c:v>328.7319</c:v>
                </c:pt>
                <c:pt idx="15935">
                  <c:v>328.76920000000001</c:v>
                </c:pt>
                <c:pt idx="15936">
                  <c:v>328.8066</c:v>
                </c:pt>
                <c:pt idx="15937">
                  <c:v>328.84399999999999</c:v>
                </c:pt>
                <c:pt idx="15938">
                  <c:v>328.88139999999999</c:v>
                </c:pt>
                <c:pt idx="15939">
                  <c:v>328.9187</c:v>
                </c:pt>
                <c:pt idx="15940">
                  <c:v>328.95609999999999</c:v>
                </c:pt>
                <c:pt idx="15941">
                  <c:v>328.99349999999998</c:v>
                </c:pt>
                <c:pt idx="15942">
                  <c:v>329.03089999999997</c:v>
                </c:pt>
                <c:pt idx="15943">
                  <c:v>329.06830000000002</c:v>
                </c:pt>
                <c:pt idx="15944">
                  <c:v>329.10570000000001</c:v>
                </c:pt>
                <c:pt idx="15945">
                  <c:v>329.1431</c:v>
                </c:pt>
                <c:pt idx="15946">
                  <c:v>329.18049999999999</c:v>
                </c:pt>
                <c:pt idx="15947">
                  <c:v>329.21789999999999</c:v>
                </c:pt>
                <c:pt idx="15948">
                  <c:v>329.2552</c:v>
                </c:pt>
                <c:pt idx="15949">
                  <c:v>329.29270000000002</c:v>
                </c:pt>
                <c:pt idx="15950">
                  <c:v>329.33</c:v>
                </c:pt>
                <c:pt idx="15951">
                  <c:v>329.36750000000001</c:v>
                </c:pt>
                <c:pt idx="15952">
                  <c:v>329.4049</c:v>
                </c:pt>
                <c:pt idx="15953">
                  <c:v>329.44229999999999</c:v>
                </c:pt>
                <c:pt idx="15954">
                  <c:v>329.47969999999998</c:v>
                </c:pt>
                <c:pt idx="15955">
                  <c:v>329.51710000000003</c:v>
                </c:pt>
                <c:pt idx="15956">
                  <c:v>329.55450000000002</c:v>
                </c:pt>
                <c:pt idx="15957">
                  <c:v>329.59190000000001</c:v>
                </c:pt>
                <c:pt idx="15958">
                  <c:v>329.62939999999998</c:v>
                </c:pt>
                <c:pt idx="15959">
                  <c:v>329.66680000000002</c:v>
                </c:pt>
                <c:pt idx="15960">
                  <c:v>329.70420000000001</c:v>
                </c:pt>
                <c:pt idx="15961">
                  <c:v>329.74160000000001</c:v>
                </c:pt>
                <c:pt idx="15962">
                  <c:v>329.77910000000003</c:v>
                </c:pt>
                <c:pt idx="15963">
                  <c:v>329.81650000000002</c:v>
                </c:pt>
                <c:pt idx="15964">
                  <c:v>329.85390000000001</c:v>
                </c:pt>
                <c:pt idx="15965">
                  <c:v>329.89139999999998</c:v>
                </c:pt>
                <c:pt idx="15966">
                  <c:v>329.92880000000002</c:v>
                </c:pt>
                <c:pt idx="15967">
                  <c:v>329.96620000000001</c:v>
                </c:pt>
                <c:pt idx="15968">
                  <c:v>330.00369999999998</c:v>
                </c:pt>
                <c:pt idx="15969">
                  <c:v>330.04109999999997</c:v>
                </c:pt>
                <c:pt idx="15970">
                  <c:v>330.07859999999999</c:v>
                </c:pt>
                <c:pt idx="15971">
                  <c:v>330.11599999999999</c:v>
                </c:pt>
                <c:pt idx="15972">
                  <c:v>330.15350000000001</c:v>
                </c:pt>
                <c:pt idx="15973">
                  <c:v>330.1909</c:v>
                </c:pt>
                <c:pt idx="15974">
                  <c:v>330.22840000000002</c:v>
                </c:pt>
                <c:pt idx="15975">
                  <c:v>330.26580000000001</c:v>
                </c:pt>
                <c:pt idx="15976">
                  <c:v>330.30329999999998</c:v>
                </c:pt>
                <c:pt idx="15977">
                  <c:v>330.3408</c:v>
                </c:pt>
                <c:pt idx="15978">
                  <c:v>330.37819999999999</c:v>
                </c:pt>
                <c:pt idx="15979">
                  <c:v>330.41570000000002</c:v>
                </c:pt>
                <c:pt idx="15980">
                  <c:v>330.45319999999998</c:v>
                </c:pt>
                <c:pt idx="15981">
                  <c:v>330.49059999999997</c:v>
                </c:pt>
                <c:pt idx="15982">
                  <c:v>330.52809999999999</c:v>
                </c:pt>
                <c:pt idx="15983">
                  <c:v>330.56560000000002</c:v>
                </c:pt>
                <c:pt idx="15984">
                  <c:v>330.60300000000001</c:v>
                </c:pt>
                <c:pt idx="15985">
                  <c:v>330.64049999999997</c:v>
                </c:pt>
                <c:pt idx="15986">
                  <c:v>330.678</c:v>
                </c:pt>
                <c:pt idx="15987">
                  <c:v>330.71550000000002</c:v>
                </c:pt>
                <c:pt idx="15988">
                  <c:v>330.75299999999999</c:v>
                </c:pt>
                <c:pt idx="15989">
                  <c:v>330.79039999999998</c:v>
                </c:pt>
                <c:pt idx="15990">
                  <c:v>330.8279</c:v>
                </c:pt>
                <c:pt idx="15991">
                  <c:v>330.86540000000002</c:v>
                </c:pt>
                <c:pt idx="15992">
                  <c:v>330.90289999999999</c:v>
                </c:pt>
                <c:pt idx="15993">
                  <c:v>330.94040000000001</c:v>
                </c:pt>
                <c:pt idx="15994">
                  <c:v>330.97789999999998</c:v>
                </c:pt>
                <c:pt idx="15995">
                  <c:v>331.0154</c:v>
                </c:pt>
                <c:pt idx="15996">
                  <c:v>331.05290000000002</c:v>
                </c:pt>
                <c:pt idx="15997">
                  <c:v>331.09039999999999</c:v>
                </c:pt>
                <c:pt idx="15998">
                  <c:v>331.12790000000001</c:v>
                </c:pt>
                <c:pt idx="15999">
                  <c:v>331.16539999999998</c:v>
                </c:pt>
                <c:pt idx="16000">
                  <c:v>331.2029</c:v>
                </c:pt>
                <c:pt idx="16001">
                  <c:v>375.70221613580401</c:v>
                </c:pt>
                <c:pt idx="16002">
                  <c:v>375.74384609722898</c:v>
                </c:pt>
                <c:pt idx="16003">
                  <c:v>375.78547836494499</c:v>
                </c:pt>
                <c:pt idx="16004">
                  <c:v>375.82711293895198</c:v>
                </c:pt>
                <c:pt idx="16005">
                  <c:v>375.86874981925098</c:v>
                </c:pt>
                <c:pt idx="16006">
                  <c:v>375.91038900584198</c:v>
                </c:pt>
                <c:pt idx="16007">
                  <c:v>375.95203049872401</c:v>
                </c:pt>
                <c:pt idx="16008">
                  <c:v>375.99367429789697</c:v>
                </c:pt>
                <c:pt idx="16009">
                  <c:v>376.03532040336199</c:v>
                </c:pt>
                <c:pt idx="16010">
                  <c:v>376.07696881511902</c:v>
                </c:pt>
                <c:pt idx="16011">
                  <c:v>376.11861953316702</c:v>
                </c:pt>
                <c:pt idx="16012">
                  <c:v>376.16027255750703</c:v>
                </c:pt>
                <c:pt idx="16013">
                  <c:v>376.20192788813802</c:v>
                </c:pt>
                <c:pt idx="16014">
                  <c:v>376.24358552506101</c:v>
                </c:pt>
                <c:pt idx="16015">
                  <c:v>376.28524546827498</c:v>
                </c:pt>
                <c:pt idx="16016">
                  <c:v>376.32690771778101</c:v>
                </c:pt>
                <c:pt idx="16017">
                  <c:v>376.36857227357802</c:v>
                </c:pt>
                <c:pt idx="16018">
                  <c:v>376.41023913566698</c:v>
                </c:pt>
                <c:pt idx="16019">
                  <c:v>376.451908304048</c:v>
                </c:pt>
                <c:pt idx="16020">
                  <c:v>376.49357977872</c:v>
                </c:pt>
                <c:pt idx="16021">
                  <c:v>376.53525355968299</c:v>
                </c:pt>
                <c:pt idx="16022">
                  <c:v>376.57692964693803</c:v>
                </c:pt>
                <c:pt idx="16023">
                  <c:v>376.61860804048501</c:v>
                </c:pt>
                <c:pt idx="16024">
                  <c:v>376.66028874032298</c:v>
                </c:pt>
                <c:pt idx="16025">
                  <c:v>376.70197174645199</c:v>
                </c:pt>
                <c:pt idx="16026">
                  <c:v>376.743657058873</c:v>
                </c:pt>
                <c:pt idx="16027">
                  <c:v>376.78534467758601</c:v>
                </c:pt>
                <c:pt idx="16028">
                  <c:v>376.82703460259</c:v>
                </c:pt>
                <c:pt idx="16029">
                  <c:v>376.868726833886</c:v>
                </c:pt>
                <c:pt idx="16030">
                  <c:v>376.91042137147298</c:v>
                </c:pt>
                <c:pt idx="16031">
                  <c:v>376.95211821535202</c:v>
                </c:pt>
                <c:pt idx="16032">
                  <c:v>376.99381736552198</c:v>
                </c:pt>
                <c:pt idx="16033">
                  <c:v>377.035518821984</c:v>
                </c:pt>
                <c:pt idx="16034">
                  <c:v>377.07722258473802</c:v>
                </c:pt>
                <c:pt idx="16035">
                  <c:v>377.11892865378201</c:v>
                </c:pt>
                <c:pt idx="16036">
                  <c:v>377.16063702911902</c:v>
                </c:pt>
                <c:pt idx="16037">
                  <c:v>377.20234771074701</c:v>
                </c:pt>
                <c:pt idx="16038">
                  <c:v>377.24406069866598</c:v>
                </c:pt>
                <c:pt idx="16039">
                  <c:v>377.28577599287701</c:v>
                </c:pt>
                <c:pt idx="16040">
                  <c:v>377.32749359337998</c:v>
                </c:pt>
                <c:pt idx="16041">
                  <c:v>377.369213500174</c:v>
                </c:pt>
                <c:pt idx="16042">
                  <c:v>377.41093571326002</c:v>
                </c:pt>
                <c:pt idx="16043">
                  <c:v>377.45266023263702</c:v>
                </c:pt>
                <c:pt idx="16044">
                  <c:v>377.49438705830602</c:v>
                </c:pt>
                <c:pt idx="16045">
                  <c:v>377.536116190266</c:v>
                </c:pt>
                <c:pt idx="16046">
                  <c:v>377.57784762851799</c:v>
                </c:pt>
                <c:pt idx="16047">
                  <c:v>377.61958137306101</c:v>
                </c:pt>
                <c:pt idx="16048">
                  <c:v>377.66131742389598</c:v>
                </c:pt>
                <c:pt idx="16049">
                  <c:v>377.70305578102199</c:v>
                </c:pt>
                <c:pt idx="16050">
                  <c:v>377.74479644444</c:v>
                </c:pt>
                <c:pt idx="16051">
                  <c:v>377.78653941414899</c:v>
                </c:pt>
                <c:pt idx="16052">
                  <c:v>377.82828469014999</c:v>
                </c:pt>
                <c:pt idx="16053">
                  <c:v>377.87003227244298</c:v>
                </c:pt>
                <c:pt idx="16054">
                  <c:v>377.91178216102702</c:v>
                </c:pt>
                <c:pt idx="16055">
                  <c:v>377.95353435590198</c:v>
                </c:pt>
                <c:pt idx="16056">
                  <c:v>377.995288857069</c:v>
                </c:pt>
                <c:pt idx="16057">
                  <c:v>378.03704566452802</c:v>
                </c:pt>
                <c:pt idx="16058">
                  <c:v>378.07880477827803</c:v>
                </c:pt>
                <c:pt idx="16059">
                  <c:v>378.12056619831998</c:v>
                </c:pt>
                <c:pt idx="16060">
                  <c:v>378.16232992465302</c:v>
                </c:pt>
                <c:pt idx="16061">
                  <c:v>378.20409595727801</c:v>
                </c:pt>
                <c:pt idx="16062">
                  <c:v>378.24586429619399</c:v>
                </c:pt>
                <c:pt idx="16063">
                  <c:v>378.28763494140202</c:v>
                </c:pt>
                <c:pt idx="16064">
                  <c:v>378.32940789290097</c:v>
                </c:pt>
                <c:pt idx="16065">
                  <c:v>378.37118315069199</c:v>
                </c:pt>
                <c:pt idx="16066">
                  <c:v>378.41296071477399</c:v>
                </c:pt>
                <c:pt idx="16067">
                  <c:v>378.45474058514799</c:v>
                </c:pt>
                <c:pt idx="16068">
                  <c:v>378.49652276181399</c:v>
                </c:pt>
                <c:pt idx="16069">
                  <c:v>378.53830724477098</c:v>
                </c:pt>
                <c:pt idx="16070">
                  <c:v>378.580094034019</c:v>
                </c:pt>
                <c:pt idx="16071">
                  <c:v>378.62188312955902</c:v>
                </c:pt>
                <c:pt idx="16072">
                  <c:v>378.663674531391</c:v>
                </c:pt>
                <c:pt idx="16073">
                  <c:v>378.705468239514</c:v>
                </c:pt>
                <c:pt idx="16074">
                  <c:v>378.74726425392902</c:v>
                </c:pt>
                <c:pt idx="16075">
                  <c:v>378.78906257463501</c:v>
                </c:pt>
                <c:pt idx="16076">
                  <c:v>378.83086320163198</c:v>
                </c:pt>
                <c:pt idx="16077">
                  <c:v>378.87266613492199</c:v>
                </c:pt>
                <c:pt idx="16078">
                  <c:v>378.914471374502</c:v>
                </c:pt>
                <c:pt idx="16079">
                  <c:v>378.95627892037498</c:v>
                </c:pt>
                <c:pt idx="16080">
                  <c:v>378.99808877253798</c:v>
                </c:pt>
                <c:pt idx="16081">
                  <c:v>379.03990093099401</c:v>
                </c:pt>
                <c:pt idx="16082">
                  <c:v>379.08171539574101</c:v>
                </c:pt>
                <c:pt idx="16083">
                  <c:v>379.123532166779</c:v>
                </c:pt>
                <c:pt idx="16084">
                  <c:v>379.16535124410899</c:v>
                </c:pt>
                <c:pt idx="16085">
                  <c:v>379.20717262773098</c:v>
                </c:pt>
                <c:pt idx="16086">
                  <c:v>379.24899631764401</c:v>
                </c:pt>
                <c:pt idx="16087">
                  <c:v>379.29082231384803</c:v>
                </c:pt>
                <c:pt idx="16088">
                  <c:v>379.33265061634398</c:v>
                </c:pt>
                <c:pt idx="16089">
                  <c:v>379.374481225132</c:v>
                </c:pt>
                <c:pt idx="16090">
                  <c:v>379.416314140211</c:v>
                </c:pt>
                <c:pt idx="16091">
                  <c:v>379.458149361582</c:v>
                </c:pt>
                <c:pt idx="16092">
                  <c:v>379.49998688924398</c:v>
                </c:pt>
                <c:pt idx="16093">
                  <c:v>379.54182672319803</c:v>
                </c:pt>
                <c:pt idx="16094">
                  <c:v>379.58366886344299</c:v>
                </c:pt>
                <c:pt idx="16095">
                  <c:v>379.62551330998002</c:v>
                </c:pt>
                <c:pt idx="16096">
                  <c:v>379.66736006280797</c:v>
                </c:pt>
                <c:pt idx="16097">
                  <c:v>379.70920912192798</c:v>
                </c:pt>
                <c:pt idx="16098">
                  <c:v>379.75106048733898</c:v>
                </c:pt>
                <c:pt idx="16099">
                  <c:v>379.79291415904203</c:v>
                </c:pt>
                <c:pt idx="16100">
                  <c:v>379.834770137036</c:v>
                </c:pt>
                <c:pt idx="16101">
                  <c:v>379.87662842132198</c:v>
                </c:pt>
                <c:pt idx="16102">
                  <c:v>379.91848901190002</c:v>
                </c:pt>
                <c:pt idx="16103">
                  <c:v>379.96035190876898</c:v>
                </c:pt>
                <c:pt idx="16104">
                  <c:v>380.00221711193001</c:v>
                </c:pt>
                <c:pt idx="16105">
                  <c:v>380.04408462138201</c:v>
                </c:pt>
                <c:pt idx="16106">
                  <c:v>380.085954437125</c:v>
                </c:pt>
                <c:pt idx="16107">
                  <c:v>380.12782655916101</c:v>
                </c:pt>
                <c:pt idx="16108">
                  <c:v>380.16970098748698</c:v>
                </c:pt>
                <c:pt idx="16109">
                  <c:v>380.21157772210501</c:v>
                </c:pt>
                <c:pt idx="16110">
                  <c:v>380.25345676301498</c:v>
                </c:pt>
                <c:pt idx="16111">
                  <c:v>380.29533811021599</c:v>
                </c:pt>
                <c:pt idx="16112">
                  <c:v>380.33722176370901</c:v>
                </c:pt>
                <c:pt idx="16113">
                  <c:v>380.37910772349397</c:v>
                </c:pt>
                <c:pt idx="16114">
                  <c:v>380.42099598956997</c:v>
                </c:pt>
                <c:pt idx="16115">
                  <c:v>380.46288656193701</c:v>
                </c:pt>
                <c:pt idx="16116">
                  <c:v>380.504779440596</c:v>
                </c:pt>
                <c:pt idx="16117">
                  <c:v>380.54667462554602</c:v>
                </c:pt>
                <c:pt idx="16118">
                  <c:v>380.58857211678799</c:v>
                </c:pt>
                <c:pt idx="16119">
                  <c:v>380.63047191432202</c:v>
                </c:pt>
                <c:pt idx="16120">
                  <c:v>380.67237401814702</c:v>
                </c:pt>
                <c:pt idx="16121">
                  <c:v>380.71427842826398</c:v>
                </c:pt>
                <c:pt idx="16122">
                  <c:v>380.75618514467197</c:v>
                </c:pt>
                <c:pt idx="16123">
                  <c:v>380.798094167371</c:v>
                </c:pt>
                <c:pt idx="16124">
                  <c:v>380.84000549636301</c:v>
                </c:pt>
                <c:pt idx="16125">
                  <c:v>380.88191913164502</c:v>
                </c:pt>
                <c:pt idx="16126">
                  <c:v>380.92383507322</c:v>
                </c:pt>
                <c:pt idx="16127">
                  <c:v>380.965753321085</c:v>
                </c:pt>
                <c:pt idx="16128">
                  <c:v>381.00767387524297</c:v>
                </c:pt>
                <c:pt idx="16129">
                  <c:v>381.04959673569198</c:v>
                </c:pt>
                <c:pt idx="16130">
                  <c:v>381.09152190243202</c:v>
                </c:pt>
                <c:pt idx="16131">
                  <c:v>381.13344937546401</c:v>
                </c:pt>
                <c:pt idx="16132">
                  <c:v>381.17537915478698</c:v>
                </c:pt>
                <c:pt idx="16133">
                  <c:v>381.21731124040201</c:v>
                </c:pt>
                <c:pt idx="16134">
                  <c:v>381.25924563230899</c:v>
                </c:pt>
                <c:pt idx="16135">
                  <c:v>381.301182330507</c:v>
                </c:pt>
                <c:pt idx="16136">
                  <c:v>381.343121334996</c:v>
                </c:pt>
                <c:pt idx="16137">
                  <c:v>381.38506264577802</c:v>
                </c:pt>
                <c:pt idx="16138">
                  <c:v>381.42700626285</c:v>
                </c:pt>
                <c:pt idx="16139">
                  <c:v>381.46895218621398</c:v>
                </c:pt>
                <c:pt idx="16140">
                  <c:v>381.51090041587003</c:v>
                </c:pt>
                <c:pt idx="16141">
                  <c:v>381.55285095181699</c:v>
                </c:pt>
                <c:pt idx="16142">
                  <c:v>381.59480379405602</c:v>
                </c:pt>
                <c:pt idx="16143">
                  <c:v>381.63675894258603</c:v>
                </c:pt>
                <c:pt idx="16144">
                  <c:v>381.67871639740798</c:v>
                </c:pt>
                <c:pt idx="16145">
                  <c:v>381.72067615852097</c:v>
                </c:pt>
                <c:pt idx="16146">
                  <c:v>381.76263822592603</c:v>
                </c:pt>
                <c:pt idx="16147">
                  <c:v>381.80460259962302</c:v>
                </c:pt>
                <c:pt idx="16148">
                  <c:v>381.846569279611</c:v>
                </c:pt>
                <c:pt idx="16149">
                  <c:v>381.88853826589002</c:v>
                </c:pt>
                <c:pt idx="16150">
                  <c:v>381.93050955846098</c:v>
                </c:pt>
                <c:pt idx="16151">
                  <c:v>381.97248315732401</c:v>
                </c:pt>
                <c:pt idx="16152">
                  <c:v>382.01445906247801</c:v>
                </c:pt>
                <c:pt idx="16153">
                  <c:v>382.056437273923</c:v>
                </c:pt>
                <c:pt idx="16154">
                  <c:v>382.09841779165998</c:v>
                </c:pt>
                <c:pt idx="16155">
                  <c:v>382.14040061568897</c:v>
                </c:pt>
                <c:pt idx="16156">
                  <c:v>382.182385746009</c:v>
                </c:pt>
                <c:pt idx="16157">
                  <c:v>382.22437318262098</c:v>
                </c:pt>
                <c:pt idx="16158">
                  <c:v>382.26636292552399</c:v>
                </c:pt>
                <c:pt idx="16159">
                  <c:v>382.30835497471901</c:v>
                </c:pt>
                <c:pt idx="16160">
                  <c:v>382.35034933020501</c:v>
                </c:pt>
                <c:pt idx="16161">
                  <c:v>382.39234599198301</c:v>
                </c:pt>
                <c:pt idx="16162">
                  <c:v>382.43434496005301</c:v>
                </c:pt>
                <c:pt idx="16163">
                  <c:v>382.476346234414</c:v>
                </c:pt>
                <c:pt idx="16164">
                  <c:v>382.51834981506602</c:v>
                </c:pt>
                <c:pt idx="16165">
                  <c:v>382.56035570200999</c:v>
                </c:pt>
                <c:pt idx="16166">
                  <c:v>382.60236389524601</c:v>
                </c:pt>
                <c:pt idx="16167">
                  <c:v>382.64437439477302</c:v>
                </c:pt>
                <c:pt idx="16168">
                  <c:v>382.68638720059101</c:v>
                </c:pt>
                <c:pt idx="16169">
                  <c:v>382.72840231270101</c:v>
                </c:pt>
                <c:pt idx="16170">
                  <c:v>382.770419731103</c:v>
                </c:pt>
                <c:pt idx="16171">
                  <c:v>382.81243945579598</c:v>
                </c:pt>
                <c:pt idx="16172">
                  <c:v>382.85446148678102</c:v>
                </c:pt>
                <c:pt idx="16173">
                  <c:v>382.89648582405698</c:v>
                </c:pt>
                <c:pt idx="16174">
                  <c:v>382.938512467625</c:v>
                </c:pt>
                <c:pt idx="16175">
                  <c:v>382.98054141748401</c:v>
                </c:pt>
                <c:pt idx="16176">
                  <c:v>383.02257267363501</c:v>
                </c:pt>
                <c:pt idx="16177">
                  <c:v>383.064606236077</c:v>
                </c:pt>
                <c:pt idx="16178">
                  <c:v>383.10664210481099</c:v>
                </c:pt>
                <c:pt idx="16179">
                  <c:v>383.14868027983698</c:v>
                </c:pt>
                <c:pt idx="16180">
                  <c:v>383.19072076115299</c:v>
                </c:pt>
                <c:pt idx="16181">
                  <c:v>383.23276354876202</c:v>
                </c:pt>
                <c:pt idx="16182">
                  <c:v>383.27480864266198</c:v>
                </c:pt>
                <c:pt idx="16183">
                  <c:v>383.31685604285298</c:v>
                </c:pt>
                <c:pt idx="16184">
                  <c:v>383.358905749337</c:v>
                </c:pt>
                <c:pt idx="16185">
                  <c:v>383.40095776211098</c:v>
                </c:pt>
                <c:pt idx="16186">
                  <c:v>383.44301208117702</c:v>
                </c:pt>
                <c:pt idx="16187">
                  <c:v>383.485068706535</c:v>
                </c:pt>
                <c:pt idx="16188">
                  <c:v>383.52712763818403</c:v>
                </c:pt>
                <c:pt idx="16189">
                  <c:v>383.569188876125</c:v>
                </c:pt>
                <c:pt idx="16190">
                  <c:v>383.611252420357</c:v>
                </c:pt>
                <c:pt idx="16191">
                  <c:v>383.65331827088102</c:v>
                </c:pt>
                <c:pt idx="16192">
                  <c:v>383.69538642769601</c:v>
                </c:pt>
                <c:pt idx="16193">
                  <c:v>383.737456890803</c:v>
                </c:pt>
                <c:pt idx="16194">
                  <c:v>383.77952966020098</c:v>
                </c:pt>
                <c:pt idx="16195">
                  <c:v>383.82160473589101</c:v>
                </c:pt>
                <c:pt idx="16196">
                  <c:v>383.863682117873</c:v>
                </c:pt>
                <c:pt idx="16197">
                  <c:v>383.90576180614602</c:v>
                </c:pt>
                <c:pt idx="16198">
                  <c:v>383.94784380071002</c:v>
                </c:pt>
                <c:pt idx="16199">
                  <c:v>383.98992810156602</c:v>
                </c:pt>
                <c:pt idx="16200">
                  <c:v>384.03201470871397</c:v>
                </c:pt>
                <c:pt idx="16201">
                  <c:v>384.07410362215302</c:v>
                </c:pt>
                <c:pt idx="16202">
                  <c:v>384.11619484188401</c:v>
                </c:pt>
                <c:pt idx="16203">
                  <c:v>384.15828836790598</c:v>
                </c:pt>
                <c:pt idx="16204">
                  <c:v>384.20038420022001</c:v>
                </c:pt>
                <c:pt idx="16205">
                  <c:v>384.24248233882503</c:v>
                </c:pt>
                <c:pt idx="16206">
                  <c:v>384.28458278372199</c:v>
                </c:pt>
                <c:pt idx="16207">
                  <c:v>384.32668553490998</c:v>
                </c:pt>
                <c:pt idx="16208">
                  <c:v>384.36879059238998</c:v>
                </c:pt>
                <c:pt idx="16209">
                  <c:v>384.41089795616102</c:v>
                </c:pt>
                <c:pt idx="16210">
                  <c:v>384.45300762622401</c:v>
                </c:pt>
                <c:pt idx="16211">
                  <c:v>384.49511960257797</c:v>
                </c:pt>
                <c:pt idx="16212">
                  <c:v>384.537233885224</c:v>
                </c:pt>
                <c:pt idx="16213">
                  <c:v>384.57935047416203</c:v>
                </c:pt>
                <c:pt idx="16214">
                  <c:v>384.62146936939098</c:v>
                </c:pt>
                <c:pt idx="16215">
                  <c:v>384.66359057091103</c:v>
                </c:pt>
                <c:pt idx="16216">
                  <c:v>384.70571407872302</c:v>
                </c:pt>
                <c:pt idx="16217">
                  <c:v>384.74783989282702</c:v>
                </c:pt>
                <c:pt idx="16218">
                  <c:v>384.78996801322199</c:v>
                </c:pt>
                <c:pt idx="16219">
                  <c:v>384.83209843990898</c:v>
                </c:pt>
                <c:pt idx="16220">
                  <c:v>384.87423117288699</c:v>
                </c:pt>
                <c:pt idx="16221">
                  <c:v>384.91636621215702</c:v>
                </c:pt>
                <c:pt idx="16222">
                  <c:v>384.95850355771802</c:v>
                </c:pt>
                <c:pt idx="16223">
                  <c:v>385.00064320957102</c:v>
                </c:pt>
                <c:pt idx="16224">
                  <c:v>385.04278516771501</c:v>
                </c:pt>
                <c:pt idx="16225">
                  <c:v>385.084929432151</c:v>
                </c:pt>
                <c:pt idx="16226">
                  <c:v>385.12707600287803</c:v>
                </c:pt>
                <c:pt idx="16227">
                  <c:v>385.169224879897</c:v>
                </c:pt>
                <c:pt idx="16228">
                  <c:v>385.21137606320798</c:v>
                </c:pt>
                <c:pt idx="16229">
                  <c:v>385.25352955280999</c:v>
                </c:pt>
                <c:pt idx="16230">
                  <c:v>385.29568534870299</c:v>
                </c:pt>
                <c:pt idx="16231">
                  <c:v>385.33784345088799</c:v>
                </c:pt>
                <c:pt idx="16232">
                  <c:v>385.38000385936499</c:v>
                </c:pt>
                <c:pt idx="16233">
                  <c:v>385.42216657413297</c:v>
                </c:pt>
                <c:pt idx="16234">
                  <c:v>385.46433159519302</c:v>
                </c:pt>
                <c:pt idx="16235">
                  <c:v>385.50649892254398</c:v>
                </c:pt>
                <c:pt idx="16236">
                  <c:v>385.54866855618599</c:v>
                </c:pt>
                <c:pt idx="16237">
                  <c:v>385.59084049612102</c:v>
                </c:pt>
                <c:pt idx="16238">
                  <c:v>385.63301474234601</c:v>
                </c:pt>
                <c:pt idx="16239">
                  <c:v>385.67519129486402</c:v>
                </c:pt>
                <c:pt idx="16240">
                  <c:v>385.71737015367302</c:v>
                </c:pt>
                <c:pt idx="16241">
                  <c:v>385.75955131877299</c:v>
                </c:pt>
                <c:pt idx="16242">
                  <c:v>385.80173479016503</c:v>
                </c:pt>
                <c:pt idx="16243">
                  <c:v>385.84392056784799</c:v>
                </c:pt>
                <c:pt idx="16244">
                  <c:v>385.88610865182301</c:v>
                </c:pt>
                <c:pt idx="16245">
                  <c:v>385.92829904208998</c:v>
                </c:pt>
                <c:pt idx="16246">
                  <c:v>385.97049173864798</c:v>
                </c:pt>
                <c:pt idx="16247">
                  <c:v>386.01268674149702</c:v>
                </c:pt>
                <c:pt idx="16248">
                  <c:v>386.05488405063801</c:v>
                </c:pt>
                <c:pt idx="16249">
                  <c:v>386.097083666071</c:v>
                </c:pt>
                <c:pt idx="16250">
                  <c:v>386.13928558779497</c:v>
                </c:pt>
                <c:pt idx="16251">
                  <c:v>386.18148981581101</c:v>
                </c:pt>
                <c:pt idx="16252">
                  <c:v>386.22369635011802</c:v>
                </c:pt>
                <c:pt idx="16253">
                  <c:v>386.26590519071698</c:v>
                </c:pt>
                <c:pt idx="16254">
                  <c:v>386.30811633760698</c:v>
                </c:pt>
                <c:pt idx="16255">
                  <c:v>386.35032979078898</c:v>
                </c:pt>
                <c:pt idx="16256">
                  <c:v>386.39254555026201</c:v>
                </c:pt>
                <c:pt idx="16257">
                  <c:v>386.434763616027</c:v>
                </c:pt>
                <c:pt idx="16258">
                  <c:v>386.47698398808302</c:v>
                </c:pt>
                <c:pt idx="16259">
                  <c:v>386.51920666643099</c:v>
                </c:pt>
                <c:pt idx="16260">
                  <c:v>386.56143165107102</c:v>
                </c:pt>
                <c:pt idx="16261">
                  <c:v>386.60365894200203</c:v>
                </c:pt>
                <c:pt idx="16262">
                  <c:v>386.64588853922402</c:v>
                </c:pt>
                <c:pt idx="16263">
                  <c:v>386.68812044273801</c:v>
                </c:pt>
                <c:pt idx="16264">
                  <c:v>386.73035465254401</c:v>
                </c:pt>
                <c:pt idx="16265">
                  <c:v>386.77259116864099</c:v>
                </c:pt>
                <c:pt idx="16266">
                  <c:v>386.814829991029</c:v>
                </c:pt>
                <c:pt idx="16267">
                  <c:v>386.85707111970999</c:v>
                </c:pt>
                <c:pt idx="16268">
                  <c:v>386.89931455468098</c:v>
                </c:pt>
                <c:pt idx="16269">
                  <c:v>386.94156029594501</c:v>
                </c:pt>
                <c:pt idx="16270">
                  <c:v>386.98380834349899</c:v>
                </c:pt>
                <c:pt idx="16271">
                  <c:v>387.02605869734498</c:v>
                </c:pt>
                <c:pt idx="16272">
                  <c:v>387.06831135748303</c:v>
                </c:pt>
                <c:pt idx="16273">
                  <c:v>387.11056632391302</c:v>
                </c:pt>
                <c:pt idx="16274">
                  <c:v>387.15282359663399</c:v>
                </c:pt>
                <c:pt idx="16275">
                  <c:v>387.195083175646</c:v>
                </c:pt>
                <c:pt idx="16276">
                  <c:v>387.23734506095002</c:v>
                </c:pt>
                <c:pt idx="16277">
                  <c:v>387.27960925254501</c:v>
                </c:pt>
                <c:pt idx="16278">
                  <c:v>387.32187575043201</c:v>
                </c:pt>
                <c:pt idx="16279">
                  <c:v>387.36414455461102</c:v>
                </c:pt>
                <c:pt idx="16280">
                  <c:v>387.406415665081</c:v>
                </c:pt>
                <c:pt idx="16281">
                  <c:v>387.44868908184299</c:v>
                </c:pt>
                <c:pt idx="16282">
                  <c:v>387.49096480489601</c:v>
                </c:pt>
                <c:pt idx="16283">
                  <c:v>387.53324283424001</c:v>
                </c:pt>
                <c:pt idx="16284">
                  <c:v>387.57552316987699</c:v>
                </c:pt>
                <c:pt idx="16285">
                  <c:v>387.61780581180398</c:v>
                </c:pt>
                <c:pt idx="16286">
                  <c:v>387.66009076002399</c:v>
                </c:pt>
                <c:pt idx="16287">
                  <c:v>387.70237801453402</c:v>
                </c:pt>
                <c:pt idx="16288">
                  <c:v>387.74466757533702</c:v>
                </c:pt>
                <c:pt idx="16289">
                  <c:v>387.786959442431</c:v>
                </c:pt>
                <c:pt idx="16290">
                  <c:v>387.82925361581601</c:v>
                </c:pt>
                <c:pt idx="16291">
                  <c:v>387.87155009549298</c:v>
                </c:pt>
                <c:pt idx="16292">
                  <c:v>387.91384888146098</c:v>
                </c:pt>
                <c:pt idx="16293">
                  <c:v>387.95614997372098</c:v>
                </c:pt>
                <c:pt idx="16294">
                  <c:v>387.99845337227299</c:v>
                </c:pt>
                <c:pt idx="16295">
                  <c:v>388.04075907711598</c:v>
                </c:pt>
                <c:pt idx="16296">
                  <c:v>388.08306708825</c:v>
                </c:pt>
                <c:pt idx="16297">
                  <c:v>388.125377405677</c:v>
                </c:pt>
                <c:pt idx="16298">
                  <c:v>388.16769002939401</c:v>
                </c:pt>
                <c:pt idx="16299">
                  <c:v>388.21000495940302</c:v>
                </c:pt>
                <c:pt idx="16300">
                  <c:v>388.25232219570398</c:v>
                </c:pt>
                <c:pt idx="16301">
                  <c:v>388.29464173829598</c:v>
                </c:pt>
                <c:pt idx="16302">
                  <c:v>388.33696358717998</c:v>
                </c:pt>
                <c:pt idx="16303">
                  <c:v>388.37928774235502</c:v>
                </c:pt>
                <c:pt idx="16304">
                  <c:v>388.421614203822</c:v>
                </c:pt>
                <c:pt idx="16305">
                  <c:v>388.46394297158099</c:v>
                </c:pt>
                <c:pt idx="16306">
                  <c:v>388.50627404562999</c:v>
                </c:pt>
                <c:pt idx="16307">
                  <c:v>388.54860742597202</c:v>
                </c:pt>
                <c:pt idx="16308">
                  <c:v>388.59094311260498</c:v>
                </c:pt>
                <c:pt idx="16309">
                  <c:v>388.63328110552902</c:v>
                </c:pt>
                <c:pt idx="16310">
                  <c:v>388.67562140474502</c:v>
                </c:pt>
                <c:pt idx="16311">
                  <c:v>388.71796401025301</c:v>
                </c:pt>
                <c:pt idx="16312">
                  <c:v>388.76030892205199</c:v>
                </c:pt>
                <c:pt idx="16313">
                  <c:v>388.80265614014297</c:v>
                </c:pt>
                <c:pt idx="16314">
                  <c:v>388.84500566452499</c:v>
                </c:pt>
                <c:pt idx="16315">
                  <c:v>388.88735749519799</c:v>
                </c:pt>
                <c:pt idx="16316">
                  <c:v>388.92971163216299</c:v>
                </c:pt>
                <c:pt idx="16317">
                  <c:v>388.97206807542</c:v>
                </c:pt>
                <c:pt idx="16318">
                  <c:v>389.01442682496901</c:v>
                </c:pt>
                <c:pt idx="16319">
                  <c:v>389.05678788080797</c:v>
                </c:pt>
                <c:pt idx="16320">
                  <c:v>389.09915124294002</c:v>
                </c:pt>
                <c:pt idx="16321">
                  <c:v>389.14151691136198</c:v>
                </c:pt>
                <c:pt idx="16322">
                  <c:v>389.18388488607701</c:v>
                </c:pt>
                <c:pt idx="16323">
                  <c:v>389.22625516708302</c:v>
                </c:pt>
                <c:pt idx="16324">
                  <c:v>389.26862775438002</c:v>
                </c:pt>
                <c:pt idx="16325">
                  <c:v>389.31100264796902</c:v>
                </c:pt>
                <c:pt idx="16326">
                  <c:v>389.35337984785002</c:v>
                </c:pt>
                <c:pt idx="16327">
                  <c:v>389.395759354022</c:v>
                </c:pt>
                <c:pt idx="16328">
                  <c:v>389.43814116648502</c:v>
                </c:pt>
                <c:pt idx="16329">
                  <c:v>389.48052528523999</c:v>
                </c:pt>
                <c:pt idx="16330">
                  <c:v>389.52291171028702</c:v>
                </c:pt>
                <c:pt idx="16331">
                  <c:v>389.56530044162503</c:v>
                </c:pt>
                <c:pt idx="16332">
                  <c:v>389.60769147925498</c:v>
                </c:pt>
                <c:pt idx="16333">
                  <c:v>389.65008482317597</c:v>
                </c:pt>
                <c:pt idx="16334">
                  <c:v>389.69248047338903</c:v>
                </c:pt>
                <c:pt idx="16335">
                  <c:v>389.734878429893</c:v>
                </c:pt>
                <c:pt idx="16336">
                  <c:v>389.77727869268898</c:v>
                </c:pt>
                <c:pt idx="16337">
                  <c:v>389.819681261776</c:v>
                </c:pt>
                <c:pt idx="16338">
                  <c:v>389.86208613715502</c:v>
                </c:pt>
                <c:pt idx="16339">
                  <c:v>389.90449331882598</c:v>
                </c:pt>
                <c:pt idx="16340">
                  <c:v>389.94690280678799</c:v>
                </c:pt>
                <c:pt idx="16341">
                  <c:v>389.98931460104097</c:v>
                </c:pt>
                <c:pt idx="16342">
                  <c:v>390.03172870158602</c:v>
                </c:pt>
                <c:pt idx="16343">
                  <c:v>390.07414510842301</c:v>
                </c:pt>
                <c:pt idx="16344">
                  <c:v>390.11656382155098</c:v>
                </c:pt>
                <c:pt idx="16345">
                  <c:v>390.15898484096999</c:v>
                </c:pt>
                <c:pt idx="16346">
                  <c:v>390.20140816668101</c:v>
                </c:pt>
                <c:pt idx="16347">
                  <c:v>390.24383379868402</c:v>
                </c:pt>
                <c:pt idx="16348">
                  <c:v>390.28626173697802</c:v>
                </c:pt>
                <c:pt idx="16349">
                  <c:v>390.32869198156402</c:v>
                </c:pt>
                <c:pt idx="16350">
                  <c:v>390.371124532441</c:v>
                </c:pt>
                <c:pt idx="16351">
                  <c:v>390.41355938960999</c:v>
                </c:pt>
                <c:pt idx="16352">
                  <c:v>390.45599655307001</c:v>
                </c:pt>
                <c:pt idx="16353">
                  <c:v>390.49843602282198</c:v>
                </c:pt>
                <c:pt idx="16354">
                  <c:v>390.54087779886601</c:v>
                </c:pt>
                <c:pt idx="16355">
                  <c:v>390.58332188120102</c:v>
                </c:pt>
                <c:pt idx="16356">
                  <c:v>390.62576826982701</c:v>
                </c:pt>
                <c:pt idx="16357">
                  <c:v>390.668216964745</c:v>
                </c:pt>
                <c:pt idx="16358">
                  <c:v>390.710667965955</c:v>
                </c:pt>
                <c:pt idx="16359">
                  <c:v>390.75312127345597</c:v>
                </c:pt>
                <c:pt idx="16360">
                  <c:v>390.79557688724799</c:v>
                </c:pt>
                <c:pt idx="16361">
                  <c:v>390.83803480733201</c:v>
                </c:pt>
                <c:pt idx="16362">
                  <c:v>390.88049503370797</c:v>
                </c:pt>
                <c:pt idx="16363">
                  <c:v>390.92295756637498</c:v>
                </c:pt>
                <c:pt idx="16364">
                  <c:v>390.96542240533398</c:v>
                </c:pt>
                <c:pt idx="16365">
                  <c:v>391.00788955058403</c:v>
                </c:pt>
                <c:pt idx="16366">
                  <c:v>391.05035900212602</c:v>
                </c:pt>
                <c:pt idx="16367">
                  <c:v>391.09283075995899</c:v>
                </c:pt>
                <c:pt idx="16368">
                  <c:v>391.13530482408402</c:v>
                </c:pt>
                <c:pt idx="16369">
                  <c:v>391.17778119450003</c:v>
                </c:pt>
                <c:pt idx="16370">
                  <c:v>391.22025987120799</c:v>
                </c:pt>
                <c:pt idx="16371">
                  <c:v>391.26274085420698</c:v>
                </c:pt>
                <c:pt idx="16372">
                  <c:v>391.30522414349798</c:v>
                </c:pt>
                <c:pt idx="16373">
                  <c:v>391.34770973908098</c:v>
                </c:pt>
                <c:pt idx="16374">
                  <c:v>391.39019764095502</c:v>
                </c:pt>
                <c:pt idx="16375">
                  <c:v>391.43268784912101</c:v>
                </c:pt>
                <c:pt idx="16376">
                  <c:v>391.47518036357798</c:v>
                </c:pt>
                <c:pt idx="16377">
                  <c:v>391.51767518432598</c:v>
                </c:pt>
                <c:pt idx="16378">
                  <c:v>391.56017231136599</c:v>
                </c:pt>
                <c:pt idx="16379">
                  <c:v>391.602671744698</c:v>
                </c:pt>
                <c:pt idx="16380">
                  <c:v>391.64517348432099</c:v>
                </c:pt>
                <c:pt idx="16381">
                  <c:v>391.68767753023599</c:v>
                </c:pt>
                <c:pt idx="16382">
                  <c:v>391.73018388244202</c:v>
                </c:pt>
                <c:pt idx="16383">
                  <c:v>391.77269254094</c:v>
                </c:pt>
                <c:pt idx="16384">
                  <c:v>391.81520350572902</c:v>
                </c:pt>
                <c:pt idx="16385">
                  <c:v>391.85771677680998</c:v>
                </c:pt>
                <c:pt idx="16386">
                  <c:v>391.90023235418198</c:v>
                </c:pt>
                <c:pt idx="16387">
                  <c:v>391.94275023784701</c:v>
                </c:pt>
                <c:pt idx="16388">
                  <c:v>391.98527042780199</c:v>
                </c:pt>
                <c:pt idx="16389">
                  <c:v>392.02779292404898</c:v>
                </c:pt>
                <c:pt idx="16390">
                  <c:v>392.07031772658701</c:v>
                </c:pt>
                <c:pt idx="16391">
                  <c:v>392.11284483541698</c:v>
                </c:pt>
                <c:pt idx="16392">
                  <c:v>392.15537425053901</c:v>
                </c:pt>
                <c:pt idx="16393">
                  <c:v>392.19790597195203</c:v>
                </c:pt>
                <c:pt idx="16394">
                  <c:v>392.24043999965699</c:v>
                </c:pt>
                <c:pt idx="16395">
                  <c:v>392.28297633365298</c:v>
                </c:pt>
                <c:pt idx="16396">
                  <c:v>392.32551497394098</c:v>
                </c:pt>
                <c:pt idx="16397">
                  <c:v>392.36805592052002</c:v>
                </c:pt>
                <c:pt idx="16398">
                  <c:v>392.41059917339101</c:v>
                </c:pt>
                <c:pt idx="16399">
                  <c:v>392.45314473255303</c:v>
                </c:pt>
                <c:pt idx="16400">
                  <c:v>392.495692598007</c:v>
                </c:pt>
                <c:pt idx="16401">
                  <c:v>392.538242769752</c:v>
                </c:pt>
                <c:pt idx="16402">
                  <c:v>392.58079524778901</c:v>
                </c:pt>
                <c:pt idx="16403">
                  <c:v>392.623350032117</c:v>
                </c:pt>
                <c:pt idx="16404">
                  <c:v>392.665907122737</c:v>
                </c:pt>
                <c:pt idx="16405">
                  <c:v>392.70846651964899</c:v>
                </c:pt>
                <c:pt idx="16406">
                  <c:v>392.75102822285203</c:v>
                </c:pt>
                <c:pt idx="16407">
                  <c:v>392.79359223234599</c:v>
                </c:pt>
                <c:pt idx="16408">
                  <c:v>392.836158548132</c:v>
                </c:pt>
                <c:pt idx="16409">
                  <c:v>392.87872717021003</c:v>
                </c:pt>
                <c:pt idx="16410">
                  <c:v>392.92129809857897</c:v>
                </c:pt>
                <c:pt idx="16411">
                  <c:v>392.96387133323998</c:v>
                </c:pt>
                <c:pt idx="16412">
                  <c:v>393.00644687419202</c:v>
                </c:pt>
                <c:pt idx="16413">
                  <c:v>393.04902472143601</c:v>
                </c:pt>
                <c:pt idx="16414">
                  <c:v>393.09160487497098</c:v>
                </c:pt>
                <c:pt idx="16415">
                  <c:v>393.13418733479801</c:v>
                </c:pt>
                <c:pt idx="16416">
                  <c:v>393.17677210091603</c:v>
                </c:pt>
                <c:pt idx="16417">
                  <c:v>393.21935917332598</c:v>
                </c:pt>
                <c:pt idx="16418">
                  <c:v>393.26194855202698</c:v>
                </c:pt>
                <c:pt idx="16419">
                  <c:v>393.30454023701998</c:v>
                </c:pt>
                <c:pt idx="16420">
                  <c:v>393.34713422830498</c:v>
                </c:pt>
                <c:pt idx="16421">
                  <c:v>393.38973052588102</c:v>
                </c:pt>
                <c:pt idx="16422">
                  <c:v>393.43232912974798</c:v>
                </c:pt>
                <c:pt idx="16423">
                  <c:v>393.47493003990701</c:v>
                </c:pt>
                <c:pt idx="16424">
                  <c:v>393.51753325635798</c:v>
                </c:pt>
                <c:pt idx="16425">
                  <c:v>393.56013877909999</c:v>
                </c:pt>
                <c:pt idx="16426">
                  <c:v>393.602746608134</c:v>
                </c:pt>
                <c:pt idx="16427">
                  <c:v>393.64535674345899</c:v>
                </c:pt>
                <c:pt idx="16428">
                  <c:v>393.68796918507502</c:v>
                </c:pt>
                <c:pt idx="16429">
                  <c:v>393.73058393298402</c:v>
                </c:pt>
                <c:pt idx="16430">
                  <c:v>393.77320098718297</c:v>
                </c:pt>
                <c:pt idx="16431">
                  <c:v>393.81582034767501</c:v>
                </c:pt>
                <c:pt idx="16432">
                  <c:v>393.85844201445798</c:v>
                </c:pt>
                <c:pt idx="16433">
                  <c:v>393.90106598753198</c:v>
                </c:pt>
                <c:pt idx="16434">
                  <c:v>393.94369226689798</c:v>
                </c:pt>
                <c:pt idx="16435">
                  <c:v>393.98632085255502</c:v>
                </c:pt>
                <c:pt idx="16436">
                  <c:v>394.02895174450401</c:v>
                </c:pt>
                <c:pt idx="16437">
                  <c:v>394.07158494274501</c:v>
                </c:pt>
                <c:pt idx="16438">
                  <c:v>394.11422044727698</c:v>
                </c:pt>
                <c:pt idx="16439">
                  <c:v>394.15685825809999</c:v>
                </c:pt>
                <c:pt idx="16440">
                  <c:v>394.199498375215</c:v>
                </c:pt>
                <c:pt idx="16441">
                  <c:v>394.24214079862202</c:v>
                </c:pt>
                <c:pt idx="16442">
                  <c:v>394.28478552832001</c:v>
                </c:pt>
                <c:pt idx="16443">
                  <c:v>394.32743256431002</c:v>
                </c:pt>
                <c:pt idx="16444">
                  <c:v>394.370081906591</c:v>
                </c:pt>
                <c:pt idx="16445">
                  <c:v>394.41273355516398</c:v>
                </c:pt>
                <c:pt idx="16446">
                  <c:v>394.455387510028</c:v>
                </c:pt>
                <c:pt idx="16447">
                  <c:v>394.49804377118397</c:v>
                </c:pt>
                <c:pt idx="16448">
                  <c:v>394.54070233863098</c:v>
                </c:pt>
                <c:pt idx="16449">
                  <c:v>394.58336321236999</c:v>
                </c:pt>
                <c:pt idx="16450">
                  <c:v>394.62602639239998</c:v>
                </c:pt>
                <c:pt idx="16451">
                  <c:v>394.66869187872197</c:v>
                </c:pt>
                <c:pt idx="16452">
                  <c:v>394.71135967133603</c:v>
                </c:pt>
                <c:pt idx="16453">
                  <c:v>394.754029770241</c:v>
                </c:pt>
                <c:pt idx="16454">
                  <c:v>394.79670217543702</c:v>
                </c:pt>
                <c:pt idx="16455">
                  <c:v>394.83937688692498</c:v>
                </c:pt>
                <c:pt idx="16456">
                  <c:v>394.882053904705</c:v>
                </c:pt>
                <c:pt idx="16457">
                  <c:v>394.92473322877601</c:v>
                </c:pt>
                <c:pt idx="16458">
                  <c:v>394.96741485913901</c:v>
                </c:pt>
                <c:pt idx="16459">
                  <c:v>395.010098795793</c:v>
                </c:pt>
                <c:pt idx="16460">
                  <c:v>395.05278503873802</c:v>
                </c:pt>
                <c:pt idx="16461">
                  <c:v>395.09547358797602</c:v>
                </c:pt>
                <c:pt idx="16462">
                  <c:v>395.13816444350402</c:v>
                </c:pt>
                <c:pt idx="16463">
                  <c:v>395.180857605325</c:v>
                </c:pt>
                <c:pt idx="16464">
                  <c:v>395.22355307343599</c:v>
                </c:pt>
                <c:pt idx="16465">
                  <c:v>395.26625084784001</c:v>
                </c:pt>
                <c:pt idx="16466">
                  <c:v>395.30895092853501</c:v>
                </c:pt>
                <c:pt idx="16467">
                  <c:v>395.35165331552099</c:v>
                </c:pt>
                <c:pt idx="16468">
                  <c:v>395.39435800879897</c:v>
                </c:pt>
                <c:pt idx="16469">
                  <c:v>395.43706500836902</c:v>
                </c:pt>
                <c:pt idx="16470">
                  <c:v>395.47977431422999</c:v>
                </c:pt>
                <c:pt idx="16471">
                  <c:v>395.52248592638199</c:v>
                </c:pt>
                <c:pt idx="16472">
                  <c:v>395.565199844826</c:v>
                </c:pt>
                <c:pt idx="16473">
                  <c:v>395.60791606956201</c:v>
                </c:pt>
                <c:pt idx="16474">
                  <c:v>395.650634600589</c:v>
                </c:pt>
                <c:pt idx="16475">
                  <c:v>395.693355437908</c:v>
                </c:pt>
                <c:pt idx="16476">
                  <c:v>395.73607858151797</c:v>
                </c:pt>
                <c:pt idx="16477">
                  <c:v>395.77880403142001</c:v>
                </c:pt>
                <c:pt idx="16478">
                  <c:v>395.82153178761303</c:v>
                </c:pt>
                <c:pt idx="16479">
                  <c:v>395.86426185009799</c:v>
                </c:pt>
                <c:pt idx="16480">
                  <c:v>395.90699421887399</c:v>
                </c:pt>
                <c:pt idx="16481">
                  <c:v>395.94972889394199</c:v>
                </c:pt>
                <c:pt idx="16482">
                  <c:v>395.99246587530098</c:v>
                </c:pt>
                <c:pt idx="16483">
                  <c:v>396.03520516295202</c:v>
                </c:pt>
                <c:pt idx="16484">
                  <c:v>396.07794675689502</c:v>
                </c:pt>
                <c:pt idx="16485">
                  <c:v>396.12069065712802</c:v>
                </c:pt>
                <c:pt idx="16486">
                  <c:v>396.163436863654</c:v>
                </c:pt>
                <c:pt idx="16487">
                  <c:v>396.20618537647101</c:v>
                </c:pt>
                <c:pt idx="16488">
                  <c:v>396.24893619557997</c:v>
                </c:pt>
                <c:pt idx="16489">
                  <c:v>396.29168932098003</c:v>
                </c:pt>
                <c:pt idx="16490">
                  <c:v>396.334444752671</c:v>
                </c:pt>
                <c:pt idx="16491">
                  <c:v>396.37720249065501</c:v>
                </c:pt>
                <c:pt idx="16492">
                  <c:v>396.41996253492903</c:v>
                </c:pt>
                <c:pt idx="16493">
                  <c:v>396.46272488549499</c:v>
                </c:pt>
                <c:pt idx="16494">
                  <c:v>396.50548954235302</c:v>
                </c:pt>
                <c:pt idx="16495">
                  <c:v>396.54825650550202</c:v>
                </c:pt>
                <c:pt idx="16496">
                  <c:v>396.59102577494298</c:v>
                </c:pt>
                <c:pt idx="16497">
                  <c:v>396.63379735067599</c:v>
                </c:pt>
                <c:pt idx="16498">
                  <c:v>396.67657123269998</c:v>
                </c:pt>
                <c:pt idx="16499">
                  <c:v>396.71934742101502</c:v>
                </c:pt>
                <c:pt idx="16500">
                  <c:v>396.76212591562199</c:v>
                </c:pt>
                <c:pt idx="16501">
                  <c:v>396.80490671652001</c:v>
                </c:pt>
                <c:pt idx="16502">
                  <c:v>396.84768982371003</c:v>
                </c:pt>
                <c:pt idx="16503">
                  <c:v>396.89047523719199</c:v>
                </c:pt>
                <c:pt idx="16504">
                  <c:v>396.933262956965</c:v>
                </c:pt>
                <c:pt idx="16505">
                  <c:v>396.97605298303</c:v>
                </c:pt>
                <c:pt idx="16506">
                  <c:v>397.01884531538599</c:v>
                </c:pt>
                <c:pt idx="16507">
                  <c:v>397.06163995403398</c:v>
                </c:pt>
                <c:pt idx="16508">
                  <c:v>397.10443689897301</c:v>
                </c:pt>
                <c:pt idx="16509">
                  <c:v>397.14723615020301</c:v>
                </c:pt>
                <c:pt idx="16510">
                  <c:v>397.19003770772599</c:v>
                </c:pt>
                <c:pt idx="16511">
                  <c:v>397.23284157154001</c:v>
                </c:pt>
                <c:pt idx="16512">
                  <c:v>397.275647741645</c:v>
                </c:pt>
                <c:pt idx="16513">
                  <c:v>397.318456218042</c:v>
                </c:pt>
                <c:pt idx="16514">
                  <c:v>397.36126700072998</c:v>
                </c:pt>
                <c:pt idx="16515">
                  <c:v>397.40408008971002</c:v>
                </c:pt>
                <c:pt idx="16516">
                  <c:v>397.44689548498098</c:v>
                </c:pt>
                <c:pt idx="16517">
                  <c:v>397.48971318654401</c:v>
                </c:pt>
                <c:pt idx="16518">
                  <c:v>397.53253319439898</c:v>
                </c:pt>
                <c:pt idx="16519">
                  <c:v>397.57535550854499</c:v>
                </c:pt>
                <c:pt idx="16520">
                  <c:v>397.618180128983</c:v>
                </c:pt>
                <c:pt idx="16521">
                  <c:v>397.66100705571199</c:v>
                </c:pt>
                <c:pt idx="16522">
                  <c:v>397.70383628873202</c:v>
                </c:pt>
                <c:pt idx="16523">
                  <c:v>397.746667828044</c:v>
                </c:pt>
                <c:pt idx="16524">
                  <c:v>397.78950167364798</c:v>
                </c:pt>
                <c:pt idx="16525">
                  <c:v>397.83233782554299</c:v>
                </c:pt>
                <c:pt idx="16526">
                  <c:v>397.87517628373001</c:v>
                </c:pt>
                <c:pt idx="16527">
                  <c:v>397.91801704820801</c:v>
                </c:pt>
                <c:pt idx="16528">
                  <c:v>397.96086011897802</c:v>
                </c:pt>
                <c:pt idx="16529">
                  <c:v>398.00370549604003</c:v>
                </c:pt>
                <c:pt idx="16530">
                  <c:v>398.04655317939302</c:v>
                </c:pt>
                <c:pt idx="16531">
                  <c:v>398.08940316903698</c:v>
                </c:pt>
                <c:pt idx="16532">
                  <c:v>398.13225546497301</c:v>
                </c:pt>
                <c:pt idx="16533">
                  <c:v>398.17511006720002</c:v>
                </c:pt>
                <c:pt idx="16534">
                  <c:v>398.21796697571898</c:v>
                </c:pt>
                <c:pt idx="16535">
                  <c:v>398.26082619053</c:v>
                </c:pt>
                <c:pt idx="16536">
                  <c:v>398.30368771163199</c:v>
                </c:pt>
                <c:pt idx="16537">
                  <c:v>398.346551539026</c:v>
                </c:pt>
                <c:pt idx="16538">
                  <c:v>398.38941767271098</c:v>
                </c:pt>
                <c:pt idx="16539">
                  <c:v>398.432286112687</c:v>
                </c:pt>
                <c:pt idx="16540">
                  <c:v>398.47515685895598</c:v>
                </c:pt>
                <c:pt idx="16541">
                  <c:v>398.51802991151499</c:v>
                </c:pt>
                <c:pt idx="16542">
                  <c:v>398.56090527036702</c:v>
                </c:pt>
                <c:pt idx="16543">
                  <c:v>398.603782935509</c:v>
                </c:pt>
                <c:pt idx="16544">
                  <c:v>398.64666290694402</c:v>
                </c:pt>
                <c:pt idx="16545">
                  <c:v>398.68954518467001</c:v>
                </c:pt>
                <c:pt idx="16546">
                  <c:v>398.73242976868698</c:v>
                </c:pt>
                <c:pt idx="16547">
                  <c:v>398.77531665899602</c:v>
                </c:pt>
                <c:pt idx="16548">
                  <c:v>398.81820585559598</c:v>
                </c:pt>
                <c:pt idx="16549">
                  <c:v>398.861097358488</c:v>
                </c:pt>
                <c:pt idx="16550">
                  <c:v>398.90399116767202</c:v>
                </c:pt>
                <c:pt idx="16551">
                  <c:v>398.94688728314702</c:v>
                </c:pt>
                <c:pt idx="16552">
                  <c:v>398.989785704913</c:v>
                </c:pt>
                <c:pt idx="16553">
                  <c:v>399.03268643297201</c:v>
                </c:pt>
                <c:pt idx="16554">
                  <c:v>399.07558946732098</c:v>
                </c:pt>
                <c:pt idx="16555">
                  <c:v>399.11849480796201</c:v>
                </c:pt>
                <c:pt idx="16556">
                  <c:v>399.16140245489498</c:v>
                </c:pt>
                <c:pt idx="16557">
                  <c:v>399.20431240811899</c:v>
                </c:pt>
                <c:pt idx="16558">
                  <c:v>399.24722466763501</c:v>
                </c:pt>
                <c:pt idx="16559">
                  <c:v>399.29013923344201</c:v>
                </c:pt>
                <c:pt idx="16560">
                  <c:v>399.333056105541</c:v>
                </c:pt>
                <c:pt idx="16561">
                  <c:v>399.37597528393201</c:v>
                </c:pt>
                <c:pt idx="16562">
                  <c:v>399.41889676861302</c:v>
                </c:pt>
                <c:pt idx="16563">
                  <c:v>399.46182055958701</c:v>
                </c:pt>
                <c:pt idx="16564">
                  <c:v>399.50474665685198</c:v>
                </c:pt>
                <c:pt idx="16565">
                  <c:v>399.54767506040798</c:v>
                </c:pt>
                <c:pt idx="16566">
                  <c:v>399.59060577025599</c:v>
                </c:pt>
                <c:pt idx="16567">
                  <c:v>399.633538786396</c:v>
                </c:pt>
                <c:pt idx="16568">
                  <c:v>399.67647410882699</c:v>
                </c:pt>
                <c:pt idx="16569">
                  <c:v>399.71941173754902</c:v>
                </c:pt>
                <c:pt idx="16570">
                  <c:v>399.76235167256402</c:v>
                </c:pt>
                <c:pt idx="16571">
                  <c:v>399.80529391386898</c:v>
                </c:pt>
                <c:pt idx="16572">
                  <c:v>399.84823846146702</c:v>
                </c:pt>
                <c:pt idx="16573">
                  <c:v>399.89118531535502</c:v>
                </c:pt>
                <c:pt idx="16574">
                  <c:v>399.93413447553502</c:v>
                </c:pt>
                <c:pt idx="16575">
                  <c:v>399.97708594200702</c:v>
                </c:pt>
                <c:pt idx="16576">
                  <c:v>400.02003971477097</c:v>
                </c:pt>
                <c:pt idx="16577">
                  <c:v>400.062995793825</c:v>
                </c:pt>
                <c:pt idx="16578">
                  <c:v>400.10595417917199</c:v>
                </c:pt>
                <c:pt idx="16579">
                  <c:v>400.14891487081002</c:v>
                </c:pt>
                <c:pt idx="16580">
                  <c:v>400.19187786873903</c:v>
                </c:pt>
                <c:pt idx="16581">
                  <c:v>400.23484317295998</c:v>
                </c:pt>
                <c:pt idx="16582">
                  <c:v>400.277810783473</c:v>
                </c:pt>
                <c:pt idx="16583">
                  <c:v>400.320780700277</c:v>
                </c:pt>
                <c:pt idx="16584">
                  <c:v>400.36375292337198</c:v>
                </c:pt>
                <c:pt idx="16585">
                  <c:v>400.40672745275901</c:v>
                </c:pt>
                <c:pt idx="16586">
                  <c:v>400.449704288438</c:v>
                </c:pt>
                <c:pt idx="16587">
                  <c:v>400.49268343040802</c:v>
                </c:pt>
                <c:pt idx="16588">
                  <c:v>400.53566487866999</c:v>
                </c:pt>
                <c:pt idx="16589">
                  <c:v>400.578648633223</c:v>
                </c:pt>
                <c:pt idx="16590">
                  <c:v>400.62163469406801</c:v>
                </c:pt>
                <c:pt idx="16591">
                  <c:v>400.664623061204</c:v>
                </c:pt>
                <c:pt idx="16592">
                  <c:v>400.70761373463199</c:v>
                </c:pt>
                <c:pt idx="16593">
                  <c:v>400.75060671435102</c:v>
                </c:pt>
                <c:pt idx="16594">
                  <c:v>400.793602000362</c:v>
                </c:pt>
                <c:pt idx="16595">
                  <c:v>400.83659959266498</c:v>
                </c:pt>
                <c:pt idx="16596">
                  <c:v>400.879599491259</c:v>
                </c:pt>
                <c:pt idx="16597">
                  <c:v>400.922601696144</c:v>
                </c:pt>
                <c:pt idx="16598">
                  <c:v>400.965606207321</c:v>
                </c:pt>
                <c:pt idx="16599">
                  <c:v>401.00861302479001</c:v>
                </c:pt>
                <c:pt idx="16600">
                  <c:v>401.05162214855</c:v>
                </c:pt>
                <c:pt idx="16601">
                  <c:v>401.09463357860102</c:v>
                </c:pt>
                <c:pt idx="16602">
                  <c:v>401.13764731494501</c:v>
                </c:pt>
                <c:pt idx="16603">
                  <c:v>401.18066335757902</c:v>
                </c:pt>
                <c:pt idx="16604">
                  <c:v>401.22368170650498</c:v>
                </c:pt>
                <c:pt idx="16605">
                  <c:v>401.26670236172299</c:v>
                </c:pt>
                <c:pt idx="16606">
                  <c:v>401.30972532323199</c:v>
                </c:pt>
                <c:pt idx="16607">
                  <c:v>401.35275059103299</c:v>
                </c:pt>
                <c:pt idx="16608">
                  <c:v>401.39577816512502</c:v>
                </c:pt>
                <c:pt idx="16609">
                  <c:v>401.43880804550901</c:v>
                </c:pt>
                <c:pt idx="16610">
                  <c:v>401.48184023218499</c:v>
                </c:pt>
                <c:pt idx="16611">
                  <c:v>401.52487472515202</c:v>
                </c:pt>
                <c:pt idx="16612">
                  <c:v>401.56791152441002</c:v>
                </c:pt>
                <c:pt idx="16613">
                  <c:v>401.61095062995997</c:v>
                </c:pt>
                <c:pt idx="16614">
                  <c:v>401.65399204180198</c:v>
                </c:pt>
                <c:pt idx="16615">
                  <c:v>401.69703575993498</c:v>
                </c:pt>
                <c:pt idx="16616">
                  <c:v>401.74008178435901</c:v>
                </c:pt>
                <c:pt idx="16617">
                  <c:v>401.78313011507498</c:v>
                </c:pt>
                <c:pt idx="16618">
                  <c:v>401.82618075208302</c:v>
                </c:pt>
                <c:pt idx="16619">
                  <c:v>401.86923369538198</c:v>
                </c:pt>
                <c:pt idx="16620">
                  <c:v>401.912288944973</c:v>
                </c:pt>
                <c:pt idx="16621">
                  <c:v>401.955346500855</c:v>
                </c:pt>
                <c:pt idx="16622">
                  <c:v>401.99840636302901</c:v>
                </c:pt>
                <c:pt idx="16623">
                  <c:v>402.04146853149399</c:v>
                </c:pt>
                <c:pt idx="16624">
                  <c:v>402.08453300625098</c:v>
                </c:pt>
                <c:pt idx="16625">
                  <c:v>402.127599787299</c:v>
                </c:pt>
                <c:pt idx="16626">
                  <c:v>402.17066887463898</c:v>
                </c:pt>
                <c:pt idx="16627">
                  <c:v>402.21374026827101</c:v>
                </c:pt>
                <c:pt idx="16628">
                  <c:v>402.25681396819402</c:v>
                </c:pt>
                <c:pt idx="16629">
                  <c:v>402.29988997440802</c:v>
                </c:pt>
                <c:pt idx="16630">
                  <c:v>402.34296828691402</c:v>
                </c:pt>
                <c:pt idx="16631">
                  <c:v>402.38604890571202</c:v>
                </c:pt>
                <c:pt idx="16632">
                  <c:v>402.429131830801</c:v>
                </c:pt>
                <c:pt idx="16633">
                  <c:v>402.47221706218102</c:v>
                </c:pt>
                <c:pt idx="16634">
                  <c:v>402.51530459985298</c:v>
                </c:pt>
                <c:pt idx="16635">
                  <c:v>402.55839444381701</c:v>
                </c:pt>
                <c:pt idx="16636">
                  <c:v>402.60148659407201</c:v>
                </c:pt>
                <c:pt idx="16637">
                  <c:v>402.64458105061902</c:v>
                </c:pt>
                <c:pt idx="16638">
                  <c:v>402.68767781345701</c:v>
                </c:pt>
                <c:pt idx="16639">
                  <c:v>402.73077688258701</c:v>
                </c:pt>
                <c:pt idx="16640">
                  <c:v>402.77387825800798</c:v>
                </c:pt>
                <c:pt idx="16641">
                  <c:v>402.81698193972102</c:v>
                </c:pt>
                <c:pt idx="16642">
                  <c:v>402.860087927726</c:v>
                </c:pt>
                <c:pt idx="16643">
                  <c:v>402.90319622202202</c:v>
                </c:pt>
                <c:pt idx="16644">
                  <c:v>402.94630682260902</c:v>
                </c:pt>
                <c:pt idx="16645">
                  <c:v>402.98941972948802</c:v>
                </c:pt>
                <c:pt idx="16646">
                  <c:v>403.03253494265903</c:v>
                </c:pt>
                <c:pt idx="16647">
                  <c:v>403.07565246212101</c:v>
                </c:pt>
                <c:pt idx="16648">
                  <c:v>403.11877228787398</c:v>
                </c:pt>
                <c:pt idx="16649">
                  <c:v>403.16189441991901</c:v>
                </c:pt>
                <c:pt idx="16650">
                  <c:v>403.20501885825598</c:v>
                </c:pt>
                <c:pt idx="16651">
                  <c:v>403.24814560288399</c:v>
                </c:pt>
                <c:pt idx="16652">
                  <c:v>403.29127465380401</c:v>
                </c:pt>
                <c:pt idx="16653">
                  <c:v>403.33440601101501</c:v>
                </c:pt>
                <c:pt idx="16654">
                  <c:v>403.377539674518</c:v>
                </c:pt>
                <c:pt idx="16655">
                  <c:v>403.42067564431198</c:v>
                </c:pt>
                <c:pt idx="16656">
                  <c:v>403.46381392039802</c:v>
                </c:pt>
                <c:pt idx="16657">
                  <c:v>403.50695450277499</c:v>
                </c:pt>
                <c:pt idx="16658">
                  <c:v>403.55009739144401</c:v>
                </c:pt>
                <c:pt idx="16659">
                  <c:v>403.59324258640498</c:v>
                </c:pt>
                <c:pt idx="16660">
                  <c:v>403.63639008765699</c:v>
                </c:pt>
                <c:pt idx="16661">
                  <c:v>403.67953989519998</c:v>
                </c:pt>
                <c:pt idx="16662">
                  <c:v>403.72269200903497</c:v>
                </c:pt>
                <c:pt idx="16663">
                  <c:v>403.76584642916202</c:v>
                </c:pt>
                <c:pt idx="16664">
                  <c:v>403.80900315558</c:v>
                </c:pt>
                <c:pt idx="16665">
                  <c:v>403.85216218828901</c:v>
                </c:pt>
                <c:pt idx="16666">
                  <c:v>403.89532352728997</c:v>
                </c:pt>
                <c:pt idx="16667">
                  <c:v>403.938487172583</c:v>
                </c:pt>
                <c:pt idx="16668">
                  <c:v>403.981653124167</c:v>
                </c:pt>
                <c:pt idx="16669">
                  <c:v>404.024821382043</c:v>
                </c:pt>
                <c:pt idx="16670">
                  <c:v>404.06799194620999</c:v>
                </c:pt>
                <c:pt idx="16671">
                  <c:v>404.11116481666897</c:v>
                </c:pt>
                <c:pt idx="16672">
                  <c:v>404.154339993419</c:v>
                </c:pt>
                <c:pt idx="16673">
                  <c:v>404.19751747646097</c:v>
                </c:pt>
                <c:pt idx="16674">
                  <c:v>404.24069726579501</c:v>
                </c:pt>
                <c:pt idx="16675">
                  <c:v>404.28387936142002</c:v>
                </c:pt>
                <c:pt idx="16676">
                  <c:v>404.32706376333601</c:v>
                </c:pt>
                <c:pt idx="16677">
                  <c:v>404.37025047154401</c:v>
                </c:pt>
                <c:pt idx="16678">
                  <c:v>404.41343948604401</c:v>
                </c:pt>
                <c:pt idx="16679">
                  <c:v>404.45663080683499</c:v>
                </c:pt>
                <c:pt idx="16680">
                  <c:v>404.49982443391701</c:v>
                </c:pt>
                <c:pt idx="16681">
                  <c:v>404.54302036729098</c:v>
                </c:pt>
                <c:pt idx="16682">
                  <c:v>404.586218606957</c:v>
                </c:pt>
                <c:pt idx="16683">
                  <c:v>404.62941915291401</c:v>
                </c:pt>
                <c:pt idx="16684">
                  <c:v>404.67262200516302</c:v>
                </c:pt>
                <c:pt idx="16685">
                  <c:v>404.71582716370301</c:v>
                </c:pt>
                <c:pt idx="16686">
                  <c:v>404.75903462853501</c:v>
                </c:pt>
                <c:pt idx="16687">
                  <c:v>404.80224439965798</c:v>
                </c:pt>
                <c:pt idx="16688">
                  <c:v>404.84545647707301</c:v>
                </c:pt>
                <c:pt idx="16689">
                  <c:v>404.88867086077897</c:v>
                </c:pt>
                <c:pt idx="16690">
                  <c:v>404.93188755077699</c:v>
                </c:pt>
                <c:pt idx="16691">
                  <c:v>404.97510654706701</c:v>
                </c:pt>
                <c:pt idx="16692">
                  <c:v>405.01832784964699</c:v>
                </c:pt>
                <c:pt idx="16693">
                  <c:v>405.06155145852</c:v>
                </c:pt>
                <c:pt idx="16694">
                  <c:v>405.10477737368399</c:v>
                </c:pt>
                <c:pt idx="16695">
                  <c:v>405.14800559513998</c:v>
                </c:pt>
                <c:pt idx="16696">
                  <c:v>405.19123612288701</c:v>
                </c:pt>
                <c:pt idx="16697">
                  <c:v>405.23446895692501</c:v>
                </c:pt>
                <c:pt idx="16698">
                  <c:v>405.27770409725503</c:v>
                </c:pt>
                <c:pt idx="16699">
                  <c:v>405.32094154387698</c:v>
                </c:pt>
                <c:pt idx="16700">
                  <c:v>405.36418129678998</c:v>
                </c:pt>
                <c:pt idx="16701">
                  <c:v>405.40742335599498</c:v>
                </c:pt>
                <c:pt idx="16702">
                  <c:v>405.45066772149102</c:v>
                </c:pt>
                <c:pt idx="16703">
                  <c:v>405.493914393279</c:v>
                </c:pt>
                <c:pt idx="16704">
                  <c:v>405.53716337135802</c:v>
                </c:pt>
                <c:pt idx="16705">
                  <c:v>405.58041465572899</c:v>
                </c:pt>
                <c:pt idx="16706">
                  <c:v>405.62366824639201</c:v>
                </c:pt>
                <c:pt idx="16707">
                  <c:v>405.666924143345</c:v>
                </c:pt>
                <c:pt idx="16708">
                  <c:v>405.71018234659101</c:v>
                </c:pt>
                <c:pt idx="16709">
                  <c:v>405.753442856128</c:v>
                </c:pt>
                <c:pt idx="16710">
                  <c:v>405.79670567195598</c:v>
                </c:pt>
                <c:pt idx="16711">
                  <c:v>405.83997079407601</c:v>
                </c:pt>
                <c:pt idx="16712">
                  <c:v>405.88323822248799</c:v>
                </c:pt>
                <c:pt idx="16713">
                  <c:v>405.92650795719101</c:v>
                </c:pt>
                <c:pt idx="16714">
                  <c:v>405.96977999818603</c:v>
                </c:pt>
                <c:pt idx="16715">
                  <c:v>406.01305434547203</c:v>
                </c:pt>
                <c:pt idx="16716">
                  <c:v>406.05633099904998</c:v>
                </c:pt>
                <c:pt idx="16717">
                  <c:v>406.09960995891902</c:v>
                </c:pt>
                <c:pt idx="16718">
                  <c:v>406.14289122508001</c:v>
                </c:pt>
                <c:pt idx="16719">
                  <c:v>406.18617479753198</c:v>
                </c:pt>
                <c:pt idx="16720">
                  <c:v>406.22946067627601</c:v>
                </c:pt>
                <c:pt idx="16721">
                  <c:v>406.27274886131102</c:v>
                </c:pt>
                <c:pt idx="16722">
                  <c:v>406.31603935263797</c:v>
                </c:pt>
                <c:pt idx="16723">
                  <c:v>406.35933215025602</c:v>
                </c:pt>
                <c:pt idx="16724">
                  <c:v>406.40262725416602</c:v>
                </c:pt>
                <c:pt idx="16725">
                  <c:v>406.44592466436802</c:v>
                </c:pt>
                <c:pt idx="16726">
                  <c:v>406.489224380861</c:v>
                </c:pt>
                <c:pt idx="16727">
                  <c:v>406.53252640364502</c:v>
                </c:pt>
                <c:pt idx="16728">
                  <c:v>406.57583073272201</c:v>
                </c:pt>
                <c:pt idx="16729">
                  <c:v>406.61913736808901</c:v>
                </c:pt>
                <c:pt idx="16730">
                  <c:v>406.66244630974802</c:v>
                </c:pt>
                <c:pt idx="16731">
                  <c:v>406.70575755769897</c:v>
                </c:pt>
                <c:pt idx="16732">
                  <c:v>406.74907111194102</c:v>
                </c:pt>
                <c:pt idx="16733">
                  <c:v>406.79238697247501</c:v>
                </c:pt>
                <c:pt idx="16734">
                  <c:v>406.83570513929999</c:v>
                </c:pt>
                <c:pt idx="16735">
                  <c:v>406.87902561241702</c:v>
                </c:pt>
                <c:pt idx="16736">
                  <c:v>406.92234839182498</c:v>
                </c:pt>
                <c:pt idx="16737">
                  <c:v>406.965673477525</c:v>
                </c:pt>
                <c:pt idx="16738">
                  <c:v>407.00900086951702</c:v>
                </c:pt>
                <c:pt idx="16739">
                  <c:v>407.052330567799</c:v>
                </c:pt>
                <c:pt idx="16740">
                  <c:v>407.09566257237401</c:v>
                </c:pt>
                <c:pt idx="16741">
                  <c:v>407.13899688324</c:v>
                </c:pt>
                <c:pt idx="16742">
                  <c:v>407.18233350039702</c:v>
                </c:pt>
                <c:pt idx="16743">
                  <c:v>407.22567242384599</c:v>
                </c:pt>
                <c:pt idx="16744">
                  <c:v>407.26901365358702</c:v>
                </c:pt>
                <c:pt idx="16745">
                  <c:v>407.31235718961898</c:v>
                </c:pt>
                <c:pt idx="16746">
                  <c:v>407.35570303194299</c:v>
                </c:pt>
                <c:pt idx="16747">
                  <c:v>407.39905118055799</c:v>
                </c:pt>
                <c:pt idx="16748">
                  <c:v>407.44240163546499</c:v>
                </c:pt>
                <c:pt idx="16749">
                  <c:v>407.48575439666303</c:v>
                </c:pt>
                <c:pt idx="16750">
                  <c:v>407.52910946415301</c:v>
                </c:pt>
                <c:pt idx="16751">
                  <c:v>407.57246683793397</c:v>
                </c:pt>
                <c:pt idx="16752">
                  <c:v>407.615826518007</c:v>
                </c:pt>
                <c:pt idx="16753">
                  <c:v>407.659188504371</c:v>
                </c:pt>
                <c:pt idx="16754">
                  <c:v>407.70255279702701</c:v>
                </c:pt>
                <c:pt idx="16755">
                  <c:v>407.745919395974</c:v>
                </c:pt>
                <c:pt idx="16756">
                  <c:v>407.78928830121299</c:v>
                </c:pt>
                <c:pt idx="16757">
                  <c:v>407.83265951274399</c:v>
                </c:pt>
                <c:pt idx="16758">
                  <c:v>407.87603303056602</c:v>
                </c:pt>
                <c:pt idx="16759">
                  <c:v>407.91940885467898</c:v>
                </c:pt>
                <c:pt idx="16760">
                  <c:v>407.96278698508399</c:v>
                </c:pt>
                <c:pt idx="16761">
                  <c:v>408.00616742178102</c:v>
                </c:pt>
                <c:pt idx="16762">
                  <c:v>408.04955016476902</c:v>
                </c:pt>
                <c:pt idx="16763">
                  <c:v>408.09293521404902</c:v>
                </c:pt>
                <c:pt idx="16764">
                  <c:v>408.13632256962001</c:v>
                </c:pt>
                <c:pt idx="16765">
                  <c:v>408.17971223148299</c:v>
                </c:pt>
                <c:pt idx="16766">
                  <c:v>408.22310419963702</c:v>
                </c:pt>
                <c:pt idx="16767">
                  <c:v>408.26649847408299</c:v>
                </c:pt>
                <c:pt idx="16768">
                  <c:v>408.30989505482</c:v>
                </c:pt>
                <c:pt idx="16769">
                  <c:v>408.35329394184902</c:v>
                </c:pt>
                <c:pt idx="16770">
                  <c:v>408.39669513516901</c:v>
                </c:pt>
                <c:pt idx="16771">
                  <c:v>408.44009863478101</c:v>
                </c:pt>
                <c:pt idx="16772">
                  <c:v>408.48350444068501</c:v>
                </c:pt>
                <c:pt idx="16773">
                  <c:v>408.52691255287999</c:v>
                </c:pt>
                <c:pt idx="16774">
                  <c:v>408.57032297136601</c:v>
                </c:pt>
                <c:pt idx="16775">
                  <c:v>408.61373569614398</c:v>
                </c:pt>
                <c:pt idx="16776">
                  <c:v>408.657150727214</c:v>
                </c:pt>
                <c:pt idx="16777">
                  <c:v>408.70056806457501</c:v>
                </c:pt>
                <c:pt idx="16778">
                  <c:v>408.74398770822802</c:v>
                </c:pt>
                <c:pt idx="16779">
                  <c:v>408.78740965817201</c:v>
                </c:pt>
                <c:pt idx="16780">
                  <c:v>408.830833914408</c:v>
                </c:pt>
                <c:pt idx="16781">
                  <c:v>408.87426047693498</c:v>
                </c:pt>
                <c:pt idx="16782">
                  <c:v>408.91768934575401</c:v>
                </c:pt>
                <c:pt idx="16783">
                  <c:v>408.96112052086397</c:v>
                </c:pt>
                <c:pt idx="16784">
                  <c:v>409.00455400226599</c:v>
                </c:pt>
                <c:pt idx="16785">
                  <c:v>409.04798978995899</c:v>
                </c:pt>
                <c:pt idx="16786">
                  <c:v>409.09142788394399</c:v>
                </c:pt>
                <c:pt idx="16787">
                  <c:v>409.13486828421998</c:v>
                </c:pt>
                <c:pt idx="16788">
                  <c:v>409.17831099078802</c:v>
                </c:pt>
                <c:pt idx="16789">
                  <c:v>409.22175600364801</c:v>
                </c:pt>
                <c:pt idx="16790">
                  <c:v>409.26520332279898</c:v>
                </c:pt>
                <c:pt idx="16791">
                  <c:v>409.30865294824099</c:v>
                </c:pt>
                <c:pt idx="16792">
                  <c:v>409.352104879975</c:v>
                </c:pt>
                <c:pt idx="16793">
                  <c:v>409.39555911800102</c:v>
                </c:pt>
                <c:pt idx="16794">
                  <c:v>409.43901566231801</c:v>
                </c:pt>
                <c:pt idx="16795">
                  <c:v>409.48247451292701</c:v>
                </c:pt>
                <c:pt idx="16796">
                  <c:v>409.52593566982699</c:v>
                </c:pt>
                <c:pt idx="16797">
                  <c:v>409.56939913301898</c:v>
                </c:pt>
                <c:pt idx="16798">
                  <c:v>409.612864902502</c:v>
                </c:pt>
                <c:pt idx="16799">
                  <c:v>409.65633297827702</c:v>
                </c:pt>
                <c:pt idx="16800">
                  <c:v>409.69980336034303</c:v>
                </c:pt>
                <c:pt idx="16801">
                  <c:v>409.74327604870098</c:v>
                </c:pt>
                <c:pt idx="16802">
                  <c:v>409.78675104335002</c:v>
                </c:pt>
                <c:pt idx="16803">
                  <c:v>409.83022834429102</c:v>
                </c:pt>
                <c:pt idx="16804">
                  <c:v>409.87370795152401</c:v>
                </c:pt>
                <c:pt idx="16805">
                  <c:v>409.91718986504799</c:v>
                </c:pt>
                <c:pt idx="16806">
                  <c:v>409.960674084863</c:v>
                </c:pt>
                <c:pt idx="16807">
                  <c:v>410.00416061097002</c:v>
                </c:pt>
                <c:pt idx="16808">
                  <c:v>410.04764944336898</c:v>
                </c:pt>
                <c:pt idx="16809">
                  <c:v>410.09114058205898</c:v>
                </c:pt>
                <c:pt idx="16810">
                  <c:v>410.13463402704099</c:v>
                </c:pt>
                <c:pt idx="16811">
                  <c:v>410.17812977831397</c:v>
                </c:pt>
                <c:pt idx="16812">
                  <c:v>410.22162783587902</c:v>
                </c:pt>
                <c:pt idx="16813">
                  <c:v>410.26512819973499</c:v>
                </c:pt>
                <c:pt idx="16814">
                  <c:v>410.30863086988302</c:v>
                </c:pt>
                <c:pt idx="16815">
                  <c:v>410.35213584632203</c:v>
                </c:pt>
                <c:pt idx="16816">
                  <c:v>410.39564312905298</c:v>
                </c:pt>
                <c:pt idx="16817">
                  <c:v>410.43915271807498</c:v>
                </c:pt>
                <c:pt idx="16818">
                  <c:v>410.48266461338898</c:v>
                </c:pt>
                <c:pt idx="16819">
                  <c:v>410.52617881499401</c:v>
                </c:pt>
                <c:pt idx="16820">
                  <c:v>410.56969532289099</c:v>
                </c:pt>
                <c:pt idx="16821">
                  <c:v>410.61321413707998</c:v>
                </c:pt>
                <c:pt idx="16822">
                  <c:v>410.65673525756</c:v>
                </c:pt>
                <c:pt idx="16823">
                  <c:v>410.700258684331</c:v>
                </c:pt>
                <c:pt idx="16824">
                  <c:v>410.74378441739401</c:v>
                </c:pt>
                <c:pt idx="16825">
                  <c:v>410.78731245674902</c:v>
                </c:pt>
                <c:pt idx="16826">
                  <c:v>410.83084280239501</c:v>
                </c:pt>
                <c:pt idx="16827">
                  <c:v>410.87437545433301</c:v>
                </c:pt>
                <c:pt idx="16828">
                  <c:v>410.91791041256198</c:v>
                </c:pt>
                <c:pt idx="16829">
                  <c:v>410.96144767708302</c:v>
                </c:pt>
                <c:pt idx="16830">
                  <c:v>411.00498724789497</c:v>
                </c:pt>
                <c:pt idx="16831">
                  <c:v>411.04852912499899</c:v>
                </c:pt>
                <c:pt idx="16832">
                  <c:v>411.09207330839399</c:v>
                </c:pt>
                <c:pt idx="16833">
                  <c:v>411.135619798081</c:v>
                </c:pt>
                <c:pt idx="16834">
                  <c:v>411.17916859405898</c:v>
                </c:pt>
                <c:pt idx="16835">
                  <c:v>411.22271969632902</c:v>
                </c:pt>
                <c:pt idx="16836">
                  <c:v>411.26627310489101</c:v>
                </c:pt>
                <c:pt idx="16837">
                  <c:v>411.30982881974398</c:v>
                </c:pt>
                <c:pt idx="16838">
                  <c:v>411.35338684088799</c:v>
                </c:pt>
                <c:pt idx="16839">
                  <c:v>411.396947168324</c:v>
                </c:pt>
                <c:pt idx="16840">
                  <c:v>411.44050980205202</c:v>
                </c:pt>
                <c:pt idx="16841">
                  <c:v>411.48407474207102</c:v>
                </c:pt>
                <c:pt idx="16842">
                  <c:v>411.52764198838202</c:v>
                </c:pt>
                <c:pt idx="16843">
                  <c:v>411.571211540984</c:v>
                </c:pt>
                <c:pt idx="16844">
                  <c:v>411.61478339987798</c:v>
                </c:pt>
                <c:pt idx="16845">
                  <c:v>411.658357565063</c:v>
                </c:pt>
                <c:pt idx="16846">
                  <c:v>411.70193403654002</c:v>
                </c:pt>
                <c:pt idx="16847">
                  <c:v>411.74551281430797</c:v>
                </c:pt>
                <c:pt idx="16848">
                  <c:v>411.78909389836798</c:v>
                </c:pt>
                <c:pt idx="16849">
                  <c:v>411.83267728871903</c:v>
                </c:pt>
                <c:pt idx="16850">
                  <c:v>411.87626298536202</c:v>
                </c:pt>
                <c:pt idx="16851">
                  <c:v>411.91985098829599</c:v>
                </c:pt>
                <c:pt idx="16852">
                  <c:v>411.96344129752202</c:v>
                </c:pt>
                <c:pt idx="16853">
                  <c:v>412.00703391304</c:v>
                </c:pt>
                <c:pt idx="16854">
                  <c:v>412.05062883484902</c:v>
                </c:pt>
                <c:pt idx="16855">
                  <c:v>412.09422606294902</c:v>
                </c:pt>
                <c:pt idx="16856">
                  <c:v>412.13782559734102</c:v>
                </c:pt>
                <c:pt idx="16857">
                  <c:v>412.18142743802503</c:v>
                </c:pt>
                <c:pt idx="16858">
                  <c:v>412.22503158500001</c:v>
                </c:pt>
                <c:pt idx="16859">
                  <c:v>412.268638038267</c:v>
                </c:pt>
                <c:pt idx="16860">
                  <c:v>412.31224679782503</c:v>
                </c:pt>
                <c:pt idx="16861">
                  <c:v>412.355857863675</c:v>
                </c:pt>
                <c:pt idx="16862">
                  <c:v>412.39947123581601</c:v>
                </c:pt>
                <c:pt idx="16863">
                  <c:v>412.44308691424902</c:v>
                </c:pt>
                <c:pt idx="16864">
                  <c:v>412.48670489897302</c:v>
                </c:pt>
                <c:pt idx="16865">
                  <c:v>412.53032518998901</c:v>
                </c:pt>
                <c:pt idx="16866">
                  <c:v>412.57394778729599</c:v>
                </c:pt>
                <c:pt idx="16867">
                  <c:v>412.61757269089497</c:v>
                </c:pt>
                <c:pt idx="16868">
                  <c:v>412.66119990078602</c:v>
                </c:pt>
                <c:pt idx="16869">
                  <c:v>412.70482941696798</c:v>
                </c:pt>
                <c:pt idx="16870">
                  <c:v>412.74846123944099</c:v>
                </c:pt>
                <c:pt idx="16871">
                  <c:v>412.79209536820599</c:v>
                </c:pt>
                <c:pt idx="16872">
                  <c:v>412.835731803263</c:v>
                </c:pt>
                <c:pt idx="16873">
                  <c:v>412.87937054461099</c:v>
                </c:pt>
                <c:pt idx="16874">
                  <c:v>412.92301159225099</c:v>
                </c:pt>
                <c:pt idx="16875">
                  <c:v>412.96665494618202</c:v>
                </c:pt>
                <c:pt idx="16876">
                  <c:v>413.010300606405</c:v>
                </c:pt>
                <c:pt idx="16877">
                  <c:v>413.05394857291901</c:v>
                </c:pt>
                <c:pt idx="16878">
                  <c:v>413.09759884572497</c:v>
                </c:pt>
                <c:pt idx="16879">
                  <c:v>413.14125142482197</c:v>
                </c:pt>
                <c:pt idx="16880">
                  <c:v>413.18490631021098</c:v>
                </c:pt>
                <c:pt idx="16881">
                  <c:v>413.22856350189102</c:v>
                </c:pt>
                <c:pt idx="16882">
                  <c:v>413.272222999863</c:v>
                </c:pt>
                <c:pt idx="16883">
                  <c:v>413.31588480412597</c:v>
                </c:pt>
                <c:pt idx="16884">
                  <c:v>413.359548914681</c:v>
                </c:pt>
                <c:pt idx="16885">
                  <c:v>413.40321533152797</c:v>
                </c:pt>
                <c:pt idx="16886">
                  <c:v>413.44688405466599</c:v>
                </c:pt>
                <c:pt idx="16887">
                  <c:v>413.49055508409498</c:v>
                </c:pt>
                <c:pt idx="16888">
                  <c:v>413.53422841981597</c:v>
                </c:pt>
                <c:pt idx="16889">
                  <c:v>413.57790406182897</c:v>
                </c:pt>
                <c:pt idx="16890">
                  <c:v>413.62158201013301</c:v>
                </c:pt>
                <c:pt idx="16891">
                  <c:v>413.66526226472899</c:v>
                </c:pt>
                <c:pt idx="16892">
                  <c:v>413.70894482561602</c:v>
                </c:pt>
                <c:pt idx="16893">
                  <c:v>413.75262969279498</c:v>
                </c:pt>
                <c:pt idx="16894">
                  <c:v>413.79631686626499</c:v>
                </c:pt>
                <c:pt idx="16895">
                  <c:v>413.840006346027</c:v>
                </c:pt>
                <c:pt idx="16896">
                  <c:v>413.88369813207999</c:v>
                </c:pt>
                <c:pt idx="16897">
                  <c:v>413.92739222442498</c:v>
                </c:pt>
                <c:pt idx="16898">
                  <c:v>413.97108862306101</c:v>
                </c:pt>
                <c:pt idx="16899">
                  <c:v>414.01478732798898</c:v>
                </c:pt>
                <c:pt idx="16900">
                  <c:v>414.05848833920902</c:v>
                </c:pt>
                <c:pt idx="16901">
                  <c:v>414.10219165671998</c:v>
                </c:pt>
                <c:pt idx="16902">
                  <c:v>414.14589728052198</c:v>
                </c:pt>
                <c:pt idx="16903">
                  <c:v>414.18960521061598</c:v>
                </c:pt>
                <c:pt idx="16904">
                  <c:v>414.23331544700198</c:v>
                </c:pt>
                <c:pt idx="16905">
                  <c:v>414.27702798967903</c:v>
                </c:pt>
                <c:pt idx="16906">
                  <c:v>414.32074283864802</c:v>
                </c:pt>
                <c:pt idx="16907">
                  <c:v>414.36445999390799</c:v>
                </c:pt>
                <c:pt idx="16908">
                  <c:v>414.40817945546002</c:v>
                </c:pt>
                <c:pt idx="16909">
                  <c:v>414.45190122330303</c:v>
                </c:pt>
                <c:pt idx="16910">
                  <c:v>414.49562529743798</c:v>
                </c:pt>
                <c:pt idx="16911">
                  <c:v>414.53935167786398</c:v>
                </c:pt>
                <c:pt idx="16912">
                  <c:v>414.58308036458197</c:v>
                </c:pt>
                <c:pt idx="16913">
                  <c:v>414.62681135759101</c:v>
                </c:pt>
                <c:pt idx="16914">
                  <c:v>414.67054465689199</c:v>
                </c:pt>
                <c:pt idx="16915">
                  <c:v>414.71428026248401</c:v>
                </c:pt>
                <c:pt idx="16916">
                  <c:v>414.75801817436798</c:v>
                </c:pt>
                <c:pt idx="16917">
                  <c:v>414.801758392544</c:v>
                </c:pt>
                <c:pt idx="16918">
                  <c:v>414.84550091701101</c:v>
                </c:pt>
                <c:pt idx="16919">
                  <c:v>414.889245747769</c:v>
                </c:pt>
                <c:pt idx="16920">
                  <c:v>414.93299288481899</c:v>
                </c:pt>
                <c:pt idx="16921">
                  <c:v>414.97674232816098</c:v>
                </c:pt>
                <c:pt idx="16922">
                  <c:v>415.02049407779401</c:v>
                </c:pt>
                <c:pt idx="16923">
                  <c:v>415.06424813371899</c:v>
                </c:pt>
                <c:pt idx="16924">
                  <c:v>415.10800449593501</c:v>
                </c:pt>
                <c:pt idx="16925">
                  <c:v>415.15176316444303</c:v>
                </c:pt>
                <c:pt idx="16926">
                  <c:v>415.19552413924202</c:v>
                </c:pt>
                <c:pt idx="16927">
                  <c:v>415.23928742033303</c:v>
                </c:pt>
                <c:pt idx="16928">
                  <c:v>415.28305300771501</c:v>
                </c:pt>
                <c:pt idx="16929">
                  <c:v>415.326820901389</c:v>
                </c:pt>
                <c:pt idx="16930">
                  <c:v>415.37059110135402</c:v>
                </c:pt>
                <c:pt idx="16931">
                  <c:v>415.41436360761099</c:v>
                </c:pt>
                <c:pt idx="16932">
                  <c:v>415.45813842016003</c:v>
                </c:pt>
                <c:pt idx="16933">
                  <c:v>415.50191553899998</c:v>
                </c:pt>
                <c:pt idx="16934">
                  <c:v>415.54569496413097</c:v>
                </c:pt>
                <c:pt idx="16935">
                  <c:v>415.58947669555403</c:v>
                </c:pt>
                <c:pt idx="16936">
                  <c:v>415.63326073326903</c:v>
                </c:pt>
                <c:pt idx="16937">
                  <c:v>415.67704707727501</c:v>
                </c:pt>
                <c:pt idx="16938">
                  <c:v>415.72083572757299</c:v>
                </c:pt>
                <c:pt idx="16939">
                  <c:v>415.76462668416201</c:v>
                </c:pt>
                <c:pt idx="16940">
                  <c:v>415.80841994704298</c:v>
                </c:pt>
                <c:pt idx="16941">
                  <c:v>415.85221551621498</c:v>
                </c:pt>
                <c:pt idx="16942">
                  <c:v>415.89601339167803</c:v>
                </c:pt>
                <c:pt idx="16943">
                  <c:v>415.93981357343398</c:v>
                </c:pt>
                <c:pt idx="16944">
                  <c:v>415.98361606148097</c:v>
                </c:pt>
                <c:pt idx="16945">
                  <c:v>416.027420855819</c:v>
                </c:pt>
                <c:pt idx="16946">
                  <c:v>416.07122795644898</c:v>
                </c:pt>
                <c:pt idx="16947">
                  <c:v>416.11503736336999</c:v>
                </c:pt>
                <c:pt idx="16948">
                  <c:v>416.15884907658301</c:v>
                </c:pt>
                <c:pt idx="16949">
                  <c:v>416.20266309608797</c:v>
                </c:pt>
                <c:pt idx="16950">
                  <c:v>416.24647942188398</c:v>
                </c:pt>
                <c:pt idx="16951">
                  <c:v>416.29029805397101</c:v>
                </c:pt>
                <c:pt idx="16952">
                  <c:v>416.33411899235</c:v>
                </c:pt>
                <c:pt idx="16953">
                  <c:v>416.37794223702099</c:v>
                </c:pt>
                <c:pt idx="16954">
                  <c:v>416.42176778798301</c:v>
                </c:pt>
                <c:pt idx="16955">
                  <c:v>416.46559564523699</c:v>
                </c:pt>
                <c:pt idx="16956">
                  <c:v>416.509425808782</c:v>
                </c:pt>
                <c:pt idx="16957">
                  <c:v>416.55325827861901</c:v>
                </c:pt>
                <c:pt idx="16958">
                  <c:v>416.59709305474701</c:v>
                </c:pt>
                <c:pt idx="16959">
                  <c:v>416.640930137167</c:v>
                </c:pt>
                <c:pt idx="16960">
                  <c:v>416.68476952587798</c:v>
                </c:pt>
                <c:pt idx="16961">
                  <c:v>416.72861122088102</c:v>
                </c:pt>
                <c:pt idx="16962">
                  <c:v>416.77245522217498</c:v>
                </c:pt>
                <c:pt idx="16963">
                  <c:v>416.81630152976101</c:v>
                </c:pt>
                <c:pt idx="16964">
                  <c:v>416.86015014363898</c:v>
                </c:pt>
                <c:pt idx="16965">
                  <c:v>416.90400106380798</c:v>
                </c:pt>
                <c:pt idx="16966">
                  <c:v>416.94785429026803</c:v>
                </c:pt>
                <c:pt idx="16967">
                  <c:v>416.99170982302002</c:v>
                </c:pt>
                <c:pt idx="16968">
                  <c:v>417.03556766206401</c:v>
                </c:pt>
                <c:pt idx="16969">
                  <c:v>417.07942780739899</c:v>
                </c:pt>
                <c:pt idx="16970">
                  <c:v>417.12329025902602</c:v>
                </c:pt>
                <c:pt idx="16971">
                  <c:v>417.16715501694398</c:v>
                </c:pt>
                <c:pt idx="16972">
                  <c:v>417.21102208115298</c:v>
                </c:pt>
                <c:pt idx="16973">
                  <c:v>417.254891451655</c:v>
                </c:pt>
                <c:pt idx="16974">
                  <c:v>417.298763128448</c:v>
                </c:pt>
                <c:pt idx="16975">
                  <c:v>417.34263711153199</c:v>
                </c:pt>
                <c:pt idx="16976">
                  <c:v>417.38651340090797</c:v>
                </c:pt>
                <c:pt idx="16977">
                  <c:v>417.430391996575</c:v>
                </c:pt>
                <c:pt idx="16978">
                  <c:v>417.47427289853402</c:v>
                </c:pt>
                <c:pt idx="16979">
                  <c:v>417.51815610678398</c:v>
                </c:pt>
                <c:pt idx="16980">
                  <c:v>417.56204162132599</c:v>
                </c:pt>
                <c:pt idx="16981">
                  <c:v>417.60592944216</c:v>
                </c:pt>
                <c:pt idx="16982">
                  <c:v>417.649819569285</c:v>
                </c:pt>
                <c:pt idx="16983">
                  <c:v>417.69371200270098</c:v>
                </c:pt>
                <c:pt idx="16984">
                  <c:v>417.73760674240901</c:v>
                </c:pt>
                <c:pt idx="16985">
                  <c:v>417.781503788409</c:v>
                </c:pt>
                <c:pt idx="16986">
                  <c:v>417.82540314070002</c:v>
                </c:pt>
                <c:pt idx="16987">
                  <c:v>417.86930479928299</c:v>
                </c:pt>
                <c:pt idx="16988">
                  <c:v>417.91320876415699</c:v>
                </c:pt>
                <c:pt idx="16989">
                  <c:v>417.957115035323</c:v>
                </c:pt>
                <c:pt idx="16990">
                  <c:v>418.00102361277999</c:v>
                </c:pt>
                <c:pt idx="16991">
                  <c:v>418.04493449652898</c:v>
                </c:pt>
              </c:numCache>
            </c:numRef>
          </c:xVal>
          <c:yVal>
            <c:numRef>
              <c:f>spc!$B$1:$B$32000</c:f>
              <c:numCache>
                <c:formatCode>General</c:formatCode>
                <c:ptCount val="32000"/>
                <c:pt idx="0">
                  <c:v>1E-4</c:v>
                </c:pt>
                <c:pt idx="1">
                  <c:v>1E-4</c:v>
                </c:pt>
                <c:pt idx="2">
                  <c:v>1E-4</c:v>
                </c:pt>
                <c:pt idx="3">
                  <c:v>1E-4</c:v>
                </c:pt>
                <c:pt idx="4">
                  <c:v>1E-4</c:v>
                </c:pt>
                <c:pt idx="5">
                  <c:v>1E-4</c:v>
                </c:pt>
                <c:pt idx="6">
                  <c:v>1E-4</c:v>
                </c:pt>
                <c:pt idx="7">
                  <c:v>1E-4</c:v>
                </c:pt>
                <c:pt idx="8">
                  <c:v>1E-4</c:v>
                </c:pt>
                <c:pt idx="9">
                  <c:v>1E-4</c:v>
                </c:pt>
                <c:pt idx="10">
                  <c:v>1E-4</c:v>
                </c:pt>
                <c:pt idx="11">
                  <c:v>1E-4</c:v>
                </c:pt>
                <c:pt idx="12">
                  <c:v>1E-4</c:v>
                </c:pt>
                <c:pt idx="13">
                  <c:v>1E-4</c:v>
                </c:pt>
                <c:pt idx="14">
                  <c:v>1E-4</c:v>
                </c:pt>
                <c:pt idx="15">
                  <c:v>1E-4</c:v>
                </c:pt>
                <c:pt idx="16">
                  <c:v>1E-4</c:v>
                </c:pt>
                <c:pt idx="17">
                  <c:v>1E-4</c:v>
                </c:pt>
                <c:pt idx="18">
                  <c:v>1.0001</c:v>
                </c:pt>
                <c:pt idx="19">
                  <c:v>1E-4</c:v>
                </c:pt>
                <c:pt idx="20">
                  <c:v>1E-4</c:v>
                </c:pt>
                <c:pt idx="21">
                  <c:v>1E-4</c:v>
                </c:pt>
                <c:pt idx="22">
                  <c:v>1E-4</c:v>
                </c:pt>
                <c:pt idx="23">
                  <c:v>1E-4</c:v>
                </c:pt>
                <c:pt idx="24">
                  <c:v>1E-4</c:v>
                </c:pt>
                <c:pt idx="25">
                  <c:v>1E-4</c:v>
                </c:pt>
                <c:pt idx="26">
                  <c:v>1E-4</c:v>
                </c:pt>
                <c:pt idx="27">
                  <c:v>1E-4</c:v>
                </c:pt>
                <c:pt idx="28">
                  <c:v>1E-4</c:v>
                </c:pt>
                <c:pt idx="29">
                  <c:v>1E-4</c:v>
                </c:pt>
                <c:pt idx="30">
                  <c:v>1E-4</c:v>
                </c:pt>
                <c:pt idx="31">
                  <c:v>1E-4</c:v>
                </c:pt>
                <c:pt idx="32">
                  <c:v>1E-4</c:v>
                </c:pt>
                <c:pt idx="33">
                  <c:v>1E-4</c:v>
                </c:pt>
                <c:pt idx="34">
                  <c:v>1E-4</c:v>
                </c:pt>
                <c:pt idx="35">
                  <c:v>1E-4</c:v>
                </c:pt>
                <c:pt idx="36">
                  <c:v>1E-4</c:v>
                </c:pt>
                <c:pt idx="37">
                  <c:v>1E-4</c:v>
                </c:pt>
                <c:pt idx="38">
                  <c:v>1E-4</c:v>
                </c:pt>
                <c:pt idx="39">
                  <c:v>1E-4</c:v>
                </c:pt>
                <c:pt idx="40">
                  <c:v>1.0001</c:v>
                </c:pt>
                <c:pt idx="41">
                  <c:v>1E-4</c:v>
                </c:pt>
                <c:pt idx="42">
                  <c:v>1E-4</c:v>
                </c:pt>
                <c:pt idx="43">
                  <c:v>1.0001</c:v>
                </c:pt>
                <c:pt idx="44">
                  <c:v>1E-4</c:v>
                </c:pt>
                <c:pt idx="45">
                  <c:v>1E-4</c:v>
                </c:pt>
                <c:pt idx="46">
                  <c:v>1E-4</c:v>
                </c:pt>
                <c:pt idx="47">
                  <c:v>1E-4</c:v>
                </c:pt>
                <c:pt idx="48">
                  <c:v>1.0001</c:v>
                </c:pt>
                <c:pt idx="49">
                  <c:v>1E-4</c:v>
                </c:pt>
                <c:pt idx="50">
                  <c:v>1E-4</c:v>
                </c:pt>
                <c:pt idx="51">
                  <c:v>1E-4</c:v>
                </c:pt>
                <c:pt idx="52">
                  <c:v>1E-4</c:v>
                </c:pt>
                <c:pt idx="53">
                  <c:v>1E-4</c:v>
                </c:pt>
                <c:pt idx="54">
                  <c:v>1E-4</c:v>
                </c:pt>
                <c:pt idx="55">
                  <c:v>1E-4</c:v>
                </c:pt>
                <c:pt idx="56">
                  <c:v>1E-4</c:v>
                </c:pt>
                <c:pt idx="57">
                  <c:v>1E-4</c:v>
                </c:pt>
                <c:pt idx="58">
                  <c:v>1E-4</c:v>
                </c:pt>
                <c:pt idx="59">
                  <c:v>1.0001</c:v>
                </c:pt>
                <c:pt idx="60">
                  <c:v>1E-4</c:v>
                </c:pt>
                <c:pt idx="61">
                  <c:v>1E-4</c:v>
                </c:pt>
                <c:pt idx="62">
                  <c:v>1E-4</c:v>
                </c:pt>
                <c:pt idx="63">
                  <c:v>1E-4</c:v>
                </c:pt>
                <c:pt idx="64">
                  <c:v>1E-4</c:v>
                </c:pt>
                <c:pt idx="65">
                  <c:v>1E-4</c:v>
                </c:pt>
                <c:pt idx="66">
                  <c:v>1E-4</c:v>
                </c:pt>
                <c:pt idx="67">
                  <c:v>1E-4</c:v>
                </c:pt>
                <c:pt idx="68">
                  <c:v>1E-4</c:v>
                </c:pt>
                <c:pt idx="69">
                  <c:v>1E-4</c:v>
                </c:pt>
                <c:pt idx="70">
                  <c:v>1E-4</c:v>
                </c:pt>
                <c:pt idx="71">
                  <c:v>1E-4</c:v>
                </c:pt>
                <c:pt idx="72">
                  <c:v>1E-4</c:v>
                </c:pt>
                <c:pt idx="73">
                  <c:v>1E-4</c:v>
                </c:pt>
                <c:pt idx="74">
                  <c:v>1E-4</c:v>
                </c:pt>
                <c:pt idx="75">
                  <c:v>1E-4</c:v>
                </c:pt>
                <c:pt idx="76">
                  <c:v>1E-4</c:v>
                </c:pt>
                <c:pt idx="77">
                  <c:v>1E-4</c:v>
                </c:pt>
                <c:pt idx="78">
                  <c:v>1E-4</c:v>
                </c:pt>
                <c:pt idx="79">
                  <c:v>1E-4</c:v>
                </c:pt>
                <c:pt idx="80">
                  <c:v>1E-4</c:v>
                </c:pt>
                <c:pt idx="81">
                  <c:v>1E-4</c:v>
                </c:pt>
                <c:pt idx="82">
                  <c:v>1E-4</c:v>
                </c:pt>
                <c:pt idx="83">
                  <c:v>1E-4</c:v>
                </c:pt>
                <c:pt idx="84">
                  <c:v>1E-4</c:v>
                </c:pt>
                <c:pt idx="85">
                  <c:v>1E-4</c:v>
                </c:pt>
                <c:pt idx="86">
                  <c:v>1E-4</c:v>
                </c:pt>
                <c:pt idx="87">
                  <c:v>1E-4</c:v>
                </c:pt>
                <c:pt idx="88">
                  <c:v>1E-4</c:v>
                </c:pt>
                <c:pt idx="89">
                  <c:v>1E-4</c:v>
                </c:pt>
                <c:pt idx="90">
                  <c:v>1E-4</c:v>
                </c:pt>
                <c:pt idx="91">
                  <c:v>1.0001</c:v>
                </c:pt>
                <c:pt idx="92">
                  <c:v>1E-4</c:v>
                </c:pt>
                <c:pt idx="93">
                  <c:v>1E-4</c:v>
                </c:pt>
                <c:pt idx="94">
                  <c:v>1E-4</c:v>
                </c:pt>
                <c:pt idx="95">
                  <c:v>1E-4</c:v>
                </c:pt>
                <c:pt idx="96">
                  <c:v>1E-4</c:v>
                </c:pt>
                <c:pt idx="97">
                  <c:v>1E-4</c:v>
                </c:pt>
                <c:pt idx="98">
                  <c:v>1E-4</c:v>
                </c:pt>
                <c:pt idx="99">
                  <c:v>1E-4</c:v>
                </c:pt>
                <c:pt idx="100">
                  <c:v>1E-4</c:v>
                </c:pt>
                <c:pt idx="101">
                  <c:v>1E-4</c:v>
                </c:pt>
                <c:pt idx="102">
                  <c:v>1.0001</c:v>
                </c:pt>
                <c:pt idx="103">
                  <c:v>1E-4</c:v>
                </c:pt>
                <c:pt idx="104">
                  <c:v>1E-4</c:v>
                </c:pt>
                <c:pt idx="105">
                  <c:v>1E-4</c:v>
                </c:pt>
                <c:pt idx="106">
                  <c:v>1E-4</c:v>
                </c:pt>
                <c:pt idx="107">
                  <c:v>1E-4</c:v>
                </c:pt>
                <c:pt idx="108">
                  <c:v>1E-4</c:v>
                </c:pt>
                <c:pt idx="109">
                  <c:v>1E-4</c:v>
                </c:pt>
                <c:pt idx="110">
                  <c:v>1E-4</c:v>
                </c:pt>
                <c:pt idx="111">
                  <c:v>1E-4</c:v>
                </c:pt>
                <c:pt idx="112">
                  <c:v>1E-4</c:v>
                </c:pt>
                <c:pt idx="113">
                  <c:v>1E-4</c:v>
                </c:pt>
                <c:pt idx="114">
                  <c:v>1E-4</c:v>
                </c:pt>
                <c:pt idx="115">
                  <c:v>1E-4</c:v>
                </c:pt>
                <c:pt idx="116">
                  <c:v>1E-4</c:v>
                </c:pt>
                <c:pt idx="117">
                  <c:v>1E-4</c:v>
                </c:pt>
                <c:pt idx="118">
                  <c:v>1E-4</c:v>
                </c:pt>
                <c:pt idx="119">
                  <c:v>1E-4</c:v>
                </c:pt>
                <c:pt idx="120">
                  <c:v>1E-4</c:v>
                </c:pt>
                <c:pt idx="121">
                  <c:v>1E-4</c:v>
                </c:pt>
                <c:pt idx="122">
                  <c:v>1E-4</c:v>
                </c:pt>
                <c:pt idx="123">
                  <c:v>1E-4</c:v>
                </c:pt>
                <c:pt idx="124">
                  <c:v>1E-4</c:v>
                </c:pt>
                <c:pt idx="125">
                  <c:v>1E-4</c:v>
                </c:pt>
                <c:pt idx="126">
                  <c:v>1E-4</c:v>
                </c:pt>
                <c:pt idx="127">
                  <c:v>1E-4</c:v>
                </c:pt>
                <c:pt idx="128">
                  <c:v>1E-4</c:v>
                </c:pt>
                <c:pt idx="129">
                  <c:v>1E-4</c:v>
                </c:pt>
                <c:pt idx="130">
                  <c:v>1E-4</c:v>
                </c:pt>
                <c:pt idx="131">
                  <c:v>1E-4</c:v>
                </c:pt>
                <c:pt idx="132">
                  <c:v>1E-4</c:v>
                </c:pt>
                <c:pt idx="133">
                  <c:v>1E-4</c:v>
                </c:pt>
                <c:pt idx="134">
                  <c:v>1E-4</c:v>
                </c:pt>
                <c:pt idx="135">
                  <c:v>1E-4</c:v>
                </c:pt>
                <c:pt idx="136">
                  <c:v>1E-4</c:v>
                </c:pt>
                <c:pt idx="137">
                  <c:v>1E-4</c:v>
                </c:pt>
                <c:pt idx="138">
                  <c:v>1E-4</c:v>
                </c:pt>
                <c:pt idx="139">
                  <c:v>1E-4</c:v>
                </c:pt>
                <c:pt idx="140">
                  <c:v>1E-4</c:v>
                </c:pt>
                <c:pt idx="141">
                  <c:v>1E-4</c:v>
                </c:pt>
                <c:pt idx="142">
                  <c:v>1E-4</c:v>
                </c:pt>
                <c:pt idx="143">
                  <c:v>1E-4</c:v>
                </c:pt>
                <c:pt idx="144">
                  <c:v>1E-4</c:v>
                </c:pt>
                <c:pt idx="145">
                  <c:v>1E-4</c:v>
                </c:pt>
                <c:pt idx="146">
                  <c:v>1E-4</c:v>
                </c:pt>
                <c:pt idx="147">
                  <c:v>1E-4</c:v>
                </c:pt>
                <c:pt idx="148">
                  <c:v>1E-4</c:v>
                </c:pt>
                <c:pt idx="149">
                  <c:v>1E-4</c:v>
                </c:pt>
                <c:pt idx="150">
                  <c:v>1E-4</c:v>
                </c:pt>
                <c:pt idx="151">
                  <c:v>1E-4</c:v>
                </c:pt>
                <c:pt idx="152">
                  <c:v>1E-4</c:v>
                </c:pt>
                <c:pt idx="153">
                  <c:v>1E-4</c:v>
                </c:pt>
                <c:pt idx="154">
                  <c:v>1E-4</c:v>
                </c:pt>
                <c:pt idx="155">
                  <c:v>1E-4</c:v>
                </c:pt>
                <c:pt idx="156">
                  <c:v>1E-4</c:v>
                </c:pt>
                <c:pt idx="157">
                  <c:v>1E-4</c:v>
                </c:pt>
                <c:pt idx="158">
                  <c:v>1E-4</c:v>
                </c:pt>
                <c:pt idx="159">
                  <c:v>1E-4</c:v>
                </c:pt>
                <c:pt idx="160">
                  <c:v>1E-4</c:v>
                </c:pt>
                <c:pt idx="161">
                  <c:v>1E-4</c:v>
                </c:pt>
                <c:pt idx="162">
                  <c:v>1E-4</c:v>
                </c:pt>
                <c:pt idx="163">
                  <c:v>1E-4</c:v>
                </c:pt>
                <c:pt idx="164">
                  <c:v>1E-4</c:v>
                </c:pt>
                <c:pt idx="165">
                  <c:v>1E-4</c:v>
                </c:pt>
                <c:pt idx="166">
                  <c:v>1E-4</c:v>
                </c:pt>
                <c:pt idx="167">
                  <c:v>1E-4</c:v>
                </c:pt>
                <c:pt idx="168">
                  <c:v>1E-4</c:v>
                </c:pt>
                <c:pt idx="169">
                  <c:v>1E-4</c:v>
                </c:pt>
                <c:pt idx="170">
                  <c:v>1E-4</c:v>
                </c:pt>
                <c:pt idx="171">
                  <c:v>1E-4</c:v>
                </c:pt>
                <c:pt idx="172">
                  <c:v>1E-4</c:v>
                </c:pt>
                <c:pt idx="173">
                  <c:v>1E-4</c:v>
                </c:pt>
                <c:pt idx="174">
                  <c:v>1E-4</c:v>
                </c:pt>
                <c:pt idx="175">
                  <c:v>1E-4</c:v>
                </c:pt>
                <c:pt idx="176">
                  <c:v>1E-4</c:v>
                </c:pt>
                <c:pt idx="177">
                  <c:v>1E-4</c:v>
                </c:pt>
                <c:pt idx="178">
                  <c:v>1E-4</c:v>
                </c:pt>
                <c:pt idx="179">
                  <c:v>1E-4</c:v>
                </c:pt>
                <c:pt idx="180">
                  <c:v>1E-4</c:v>
                </c:pt>
                <c:pt idx="181">
                  <c:v>1.0001</c:v>
                </c:pt>
                <c:pt idx="182">
                  <c:v>1E-4</c:v>
                </c:pt>
                <c:pt idx="183">
                  <c:v>1.0001</c:v>
                </c:pt>
                <c:pt idx="184">
                  <c:v>1E-4</c:v>
                </c:pt>
                <c:pt idx="185">
                  <c:v>1E-4</c:v>
                </c:pt>
                <c:pt idx="186">
                  <c:v>1E-4</c:v>
                </c:pt>
                <c:pt idx="187">
                  <c:v>1E-4</c:v>
                </c:pt>
                <c:pt idx="188">
                  <c:v>1E-4</c:v>
                </c:pt>
                <c:pt idx="189">
                  <c:v>1E-4</c:v>
                </c:pt>
                <c:pt idx="190">
                  <c:v>1E-4</c:v>
                </c:pt>
                <c:pt idx="191">
                  <c:v>1E-4</c:v>
                </c:pt>
                <c:pt idx="192">
                  <c:v>1E-4</c:v>
                </c:pt>
                <c:pt idx="193">
                  <c:v>1E-4</c:v>
                </c:pt>
                <c:pt idx="194">
                  <c:v>1E-4</c:v>
                </c:pt>
                <c:pt idx="195">
                  <c:v>1E-4</c:v>
                </c:pt>
                <c:pt idx="196">
                  <c:v>1E-4</c:v>
                </c:pt>
                <c:pt idx="197">
                  <c:v>1E-4</c:v>
                </c:pt>
                <c:pt idx="198">
                  <c:v>1E-4</c:v>
                </c:pt>
                <c:pt idx="199">
                  <c:v>1E-4</c:v>
                </c:pt>
                <c:pt idx="200">
                  <c:v>1E-4</c:v>
                </c:pt>
                <c:pt idx="201">
                  <c:v>1E-4</c:v>
                </c:pt>
                <c:pt idx="202">
                  <c:v>1E-4</c:v>
                </c:pt>
                <c:pt idx="203">
                  <c:v>1E-4</c:v>
                </c:pt>
                <c:pt idx="204">
                  <c:v>1E-4</c:v>
                </c:pt>
                <c:pt idx="205">
                  <c:v>1E-4</c:v>
                </c:pt>
                <c:pt idx="206">
                  <c:v>1E-4</c:v>
                </c:pt>
                <c:pt idx="207">
                  <c:v>1E-4</c:v>
                </c:pt>
                <c:pt idx="208">
                  <c:v>1E-4</c:v>
                </c:pt>
                <c:pt idx="209">
                  <c:v>1E-4</c:v>
                </c:pt>
                <c:pt idx="210">
                  <c:v>1E-4</c:v>
                </c:pt>
                <c:pt idx="211">
                  <c:v>1E-4</c:v>
                </c:pt>
                <c:pt idx="212">
                  <c:v>1E-4</c:v>
                </c:pt>
                <c:pt idx="213">
                  <c:v>1E-4</c:v>
                </c:pt>
                <c:pt idx="214">
                  <c:v>1E-4</c:v>
                </c:pt>
                <c:pt idx="215">
                  <c:v>1E-4</c:v>
                </c:pt>
                <c:pt idx="216">
                  <c:v>1E-4</c:v>
                </c:pt>
                <c:pt idx="217">
                  <c:v>1E-4</c:v>
                </c:pt>
                <c:pt idx="218">
                  <c:v>1E-4</c:v>
                </c:pt>
                <c:pt idx="219">
                  <c:v>1E-4</c:v>
                </c:pt>
                <c:pt idx="220">
                  <c:v>1E-4</c:v>
                </c:pt>
                <c:pt idx="221">
                  <c:v>1E-4</c:v>
                </c:pt>
                <c:pt idx="222">
                  <c:v>1E-4</c:v>
                </c:pt>
                <c:pt idx="223">
                  <c:v>1E-4</c:v>
                </c:pt>
                <c:pt idx="224">
                  <c:v>1E-4</c:v>
                </c:pt>
                <c:pt idx="225">
                  <c:v>1E-4</c:v>
                </c:pt>
                <c:pt idx="226">
                  <c:v>1E-4</c:v>
                </c:pt>
                <c:pt idx="227">
                  <c:v>1E-4</c:v>
                </c:pt>
                <c:pt idx="228">
                  <c:v>1E-4</c:v>
                </c:pt>
                <c:pt idx="229">
                  <c:v>1E-4</c:v>
                </c:pt>
                <c:pt idx="230">
                  <c:v>1E-4</c:v>
                </c:pt>
                <c:pt idx="231">
                  <c:v>1E-4</c:v>
                </c:pt>
                <c:pt idx="232">
                  <c:v>1E-4</c:v>
                </c:pt>
                <c:pt idx="233">
                  <c:v>1E-4</c:v>
                </c:pt>
                <c:pt idx="234">
                  <c:v>1E-4</c:v>
                </c:pt>
                <c:pt idx="235">
                  <c:v>1E-4</c:v>
                </c:pt>
                <c:pt idx="236">
                  <c:v>1E-4</c:v>
                </c:pt>
                <c:pt idx="237">
                  <c:v>1.0001</c:v>
                </c:pt>
                <c:pt idx="238">
                  <c:v>1E-4</c:v>
                </c:pt>
                <c:pt idx="239">
                  <c:v>1E-4</c:v>
                </c:pt>
                <c:pt idx="240">
                  <c:v>1E-4</c:v>
                </c:pt>
                <c:pt idx="241">
                  <c:v>1E-4</c:v>
                </c:pt>
                <c:pt idx="242">
                  <c:v>1E-4</c:v>
                </c:pt>
                <c:pt idx="243">
                  <c:v>1E-4</c:v>
                </c:pt>
                <c:pt idx="244">
                  <c:v>1E-4</c:v>
                </c:pt>
                <c:pt idx="245">
                  <c:v>1E-4</c:v>
                </c:pt>
                <c:pt idx="246">
                  <c:v>1E-4</c:v>
                </c:pt>
                <c:pt idx="247">
                  <c:v>1E-4</c:v>
                </c:pt>
                <c:pt idx="248">
                  <c:v>1E-4</c:v>
                </c:pt>
                <c:pt idx="249">
                  <c:v>1E-4</c:v>
                </c:pt>
                <c:pt idx="250">
                  <c:v>1E-4</c:v>
                </c:pt>
                <c:pt idx="251">
                  <c:v>1E-4</c:v>
                </c:pt>
                <c:pt idx="252">
                  <c:v>1E-4</c:v>
                </c:pt>
                <c:pt idx="253">
                  <c:v>1E-4</c:v>
                </c:pt>
                <c:pt idx="254">
                  <c:v>1E-4</c:v>
                </c:pt>
                <c:pt idx="255">
                  <c:v>1E-4</c:v>
                </c:pt>
                <c:pt idx="256">
                  <c:v>1E-4</c:v>
                </c:pt>
                <c:pt idx="257">
                  <c:v>1E-4</c:v>
                </c:pt>
                <c:pt idx="258">
                  <c:v>1E-4</c:v>
                </c:pt>
                <c:pt idx="259">
                  <c:v>1E-4</c:v>
                </c:pt>
                <c:pt idx="260">
                  <c:v>1E-4</c:v>
                </c:pt>
                <c:pt idx="261">
                  <c:v>1E-4</c:v>
                </c:pt>
                <c:pt idx="262">
                  <c:v>1E-4</c:v>
                </c:pt>
                <c:pt idx="263">
                  <c:v>1E-4</c:v>
                </c:pt>
                <c:pt idx="264">
                  <c:v>1E-4</c:v>
                </c:pt>
                <c:pt idx="265">
                  <c:v>1E-4</c:v>
                </c:pt>
                <c:pt idx="266">
                  <c:v>1E-4</c:v>
                </c:pt>
                <c:pt idx="267">
                  <c:v>1E-4</c:v>
                </c:pt>
                <c:pt idx="268">
                  <c:v>1E-4</c:v>
                </c:pt>
                <c:pt idx="269">
                  <c:v>1E-4</c:v>
                </c:pt>
                <c:pt idx="270">
                  <c:v>1.0001</c:v>
                </c:pt>
                <c:pt idx="271">
                  <c:v>1E-4</c:v>
                </c:pt>
                <c:pt idx="272">
                  <c:v>1E-4</c:v>
                </c:pt>
                <c:pt idx="273">
                  <c:v>1E-4</c:v>
                </c:pt>
                <c:pt idx="274">
                  <c:v>1.0001</c:v>
                </c:pt>
                <c:pt idx="275">
                  <c:v>1E-4</c:v>
                </c:pt>
                <c:pt idx="276">
                  <c:v>1E-4</c:v>
                </c:pt>
                <c:pt idx="277">
                  <c:v>1E-4</c:v>
                </c:pt>
                <c:pt idx="278">
                  <c:v>1E-4</c:v>
                </c:pt>
                <c:pt idx="279">
                  <c:v>1E-4</c:v>
                </c:pt>
                <c:pt idx="280">
                  <c:v>1E-4</c:v>
                </c:pt>
                <c:pt idx="281">
                  <c:v>1E-4</c:v>
                </c:pt>
                <c:pt idx="282">
                  <c:v>1E-4</c:v>
                </c:pt>
                <c:pt idx="283">
                  <c:v>1E-4</c:v>
                </c:pt>
                <c:pt idx="284">
                  <c:v>1E-4</c:v>
                </c:pt>
                <c:pt idx="285">
                  <c:v>1E-4</c:v>
                </c:pt>
                <c:pt idx="286">
                  <c:v>1E-4</c:v>
                </c:pt>
                <c:pt idx="287">
                  <c:v>1E-4</c:v>
                </c:pt>
                <c:pt idx="288">
                  <c:v>1.0001</c:v>
                </c:pt>
                <c:pt idx="289">
                  <c:v>1E-4</c:v>
                </c:pt>
                <c:pt idx="290">
                  <c:v>1E-4</c:v>
                </c:pt>
                <c:pt idx="291">
                  <c:v>1E-4</c:v>
                </c:pt>
                <c:pt idx="292">
                  <c:v>1E-4</c:v>
                </c:pt>
                <c:pt idx="293">
                  <c:v>1E-4</c:v>
                </c:pt>
                <c:pt idx="294">
                  <c:v>1E-4</c:v>
                </c:pt>
                <c:pt idx="295">
                  <c:v>1E-4</c:v>
                </c:pt>
                <c:pt idx="296">
                  <c:v>1E-4</c:v>
                </c:pt>
                <c:pt idx="297">
                  <c:v>1E-4</c:v>
                </c:pt>
                <c:pt idx="298">
                  <c:v>1E-4</c:v>
                </c:pt>
                <c:pt idx="299">
                  <c:v>1E-4</c:v>
                </c:pt>
                <c:pt idx="300">
                  <c:v>1E-4</c:v>
                </c:pt>
                <c:pt idx="301">
                  <c:v>1E-4</c:v>
                </c:pt>
                <c:pt idx="302">
                  <c:v>1E-4</c:v>
                </c:pt>
                <c:pt idx="303">
                  <c:v>1E-4</c:v>
                </c:pt>
                <c:pt idx="304">
                  <c:v>1E-4</c:v>
                </c:pt>
                <c:pt idx="305">
                  <c:v>1E-4</c:v>
                </c:pt>
                <c:pt idx="306">
                  <c:v>1E-4</c:v>
                </c:pt>
                <c:pt idx="307">
                  <c:v>1E-4</c:v>
                </c:pt>
                <c:pt idx="308">
                  <c:v>1E-4</c:v>
                </c:pt>
                <c:pt idx="309">
                  <c:v>1E-4</c:v>
                </c:pt>
                <c:pt idx="310">
                  <c:v>1E-4</c:v>
                </c:pt>
                <c:pt idx="311">
                  <c:v>1E-4</c:v>
                </c:pt>
                <c:pt idx="312">
                  <c:v>1E-4</c:v>
                </c:pt>
                <c:pt idx="313">
                  <c:v>1E-4</c:v>
                </c:pt>
                <c:pt idx="314">
                  <c:v>1E-4</c:v>
                </c:pt>
                <c:pt idx="315">
                  <c:v>1E-4</c:v>
                </c:pt>
                <c:pt idx="316">
                  <c:v>1E-4</c:v>
                </c:pt>
                <c:pt idx="317">
                  <c:v>1E-4</c:v>
                </c:pt>
                <c:pt idx="318">
                  <c:v>1E-4</c:v>
                </c:pt>
                <c:pt idx="319">
                  <c:v>1E-4</c:v>
                </c:pt>
                <c:pt idx="320">
                  <c:v>1E-4</c:v>
                </c:pt>
                <c:pt idx="321">
                  <c:v>1E-4</c:v>
                </c:pt>
                <c:pt idx="322">
                  <c:v>1E-4</c:v>
                </c:pt>
                <c:pt idx="323">
                  <c:v>1E-4</c:v>
                </c:pt>
                <c:pt idx="324">
                  <c:v>1E-4</c:v>
                </c:pt>
                <c:pt idx="325">
                  <c:v>1E-4</c:v>
                </c:pt>
                <c:pt idx="326">
                  <c:v>1E-4</c:v>
                </c:pt>
                <c:pt idx="327">
                  <c:v>1E-4</c:v>
                </c:pt>
                <c:pt idx="328">
                  <c:v>1E-4</c:v>
                </c:pt>
                <c:pt idx="329">
                  <c:v>1E-4</c:v>
                </c:pt>
                <c:pt idx="330">
                  <c:v>1E-4</c:v>
                </c:pt>
                <c:pt idx="331">
                  <c:v>1E-4</c:v>
                </c:pt>
                <c:pt idx="332">
                  <c:v>1E-4</c:v>
                </c:pt>
                <c:pt idx="333">
                  <c:v>1E-4</c:v>
                </c:pt>
                <c:pt idx="334">
                  <c:v>1E-4</c:v>
                </c:pt>
                <c:pt idx="335">
                  <c:v>1E-4</c:v>
                </c:pt>
                <c:pt idx="336">
                  <c:v>1E-4</c:v>
                </c:pt>
                <c:pt idx="337">
                  <c:v>1.0001</c:v>
                </c:pt>
                <c:pt idx="338">
                  <c:v>1E-4</c:v>
                </c:pt>
                <c:pt idx="339">
                  <c:v>1E-4</c:v>
                </c:pt>
                <c:pt idx="340">
                  <c:v>1E-4</c:v>
                </c:pt>
                <c:pt idx="341">
                  <c:v>1E-4</c:v>
                </c:pt>
                <c:pt idx="342">
                  <c:v>1E-4</c:v>
                </c:pt>
                <c:pt idx="343">
                  <c:v>1E-4</c:v>
                </c:pt>
                <c:pt idx="344">
                  <c:v>1E-4</c:v>
                </c:pt>
                <c:pt idx="345">
                  <c:v>1E-4</c:v>
                </c:pt>
                <c:pt idx="346">
                  <c:v>1E-4</c:v>
                </c:pt>
                <c:pt idx="347">
                  <c:v>1E-4</c:v>
                </c:pt>
                <c:pt idx="348">
                  <c:v>1E-4</c:v>
                </c:pt>
                <c:pt idx="349">
                  <c:v>1E-4</c:v>
                </c:pt>
                <c:pt idx="350">
                  <c:v>1E-4</c:v>
                </c:pt>
                <c:pt idx="351">
                  <c:v>1E-4</c:v>
                </c:pt>
                <c:pt idx="352">
                  <c:v>1E-4</c:v>
                </c:pt>
                <c:pt idx="353">
                  <c:v>1E-4</c:v>
                </c:pt>
                <c:pt idx="354">
                  <c:v>1E-4</c:v>
                </c:pt>
                <c:pt idx="355">
                  <c:v>1E-4</c:v>
                </c:pt>
                <c:pt idx="356">
                  <c:v>1E-4</c:v>
                </c:pt>
                <c:pt idx="357">
                  <c:v>1.0001</c:v>
                </c:pt>
                <c:pt idx="358">
                  <c:v>1E-4</c:v>
                </c:pt>
                <c:pt idx="359">
                  <c:v>1.0001</c:v>
                </c:pt>
                <c:pt idx="360">
                  <c:v>1E-4</c:v>
                </c:pt>
                <c:pt idx="361">
                  <c:v>1E-4</c:v>
                </c:pt>
                <c:pt idx="362">
                  <c:v>1E-4</c:v>
                </c:pt>
                <c:pt idx="363">
                  <c:v>1E-4</c:v>
                </c:pt>
                <c:pt idx="364">
                  <c:v>1E-4</c:v>
                </c:pt>
                <c:pt idx="365">
                  <c:v>1E-4</c:v>
                </c:pt>
                <c:pt idx="366">
                  <c:v>1E-4</c:v>
                </c:pt>
                <c:pt idx="367">
                  <c:v>1E-4</c:v>
                </c:pt>
                <c:pt idx="368">
                  <c:v>1E-4</c:v>
                </c:pt>
                <c:pt idx="369">
                  <c:v>1E-4</c:v>
                </c:pt>
                <c:pt idx="370">
                  <c:v>1E-4</c:v>
                </c:pt>
                <c:pt idx="371">
                  <c:v>1E-4</c:v>
                </c:pt>
                <c:pt idx="372">
                  <c:v>1E-4</c:v>
                </c:pt>
                <c:pt idx="373">
                  <c:v>1E-4</c:v>
                </c:pt>
                <c:pt idx="374">
                  <c:v>1E-4</c:v>
                </c:pt>
                <c:pt idx="375">
                  <c:v>1E-4</c:v>
                </c:pt>
                <c:pt idx="376">
                  <c:v>1E-4</c:v>
                </c:pt>
                <c:pt idx="377">
                  <c:v>1E-4</c:v>
                </c:pt>
                <c:pt idx="378">
                  <c:v>1.0001</c:v>
                </c:pt>
                <c:pt idx="379">
                  <c:v>1E-4</c:v>
                </c:pt>
                <c:pt idx="380">
                  <c:v>1E-4</c:v>
                </c:pt>
                <c:pt idx="381">
                  <c:v>1E-4</c:v>
                </c:pt>
                <c:pt idx="382">
                  <c:v>1E-4</c:v>
                </c:pt>
                <c:pt idx="383">
                  <c:v>1E-4</c:v>
                </c:pt>
                <c:pt idx="384">
                  <c:v>1E-4</c:v>
                </c:pt>
                <c:pt idx="385">
                  <c:v>1.0001</c:v>
                </c:pt>
                <c:pt idx="386">
                  <c:v>1E-4</c:v>
                </c:pt>
                <c:pt idx="387">
                  <c:v>1E-4</c:v>
                </c:pt>
                <c:pt idx="388">
                  <c:v>1E-4</c:v>
                </c:pt>
                <c:pt idx="389">
                  <c:v>1E-4</c:v>
                </c:pt>
                <c:pt idx="390">
                  <c:v>1E-4</c:v>
                </c:pt>
                <c:pt idx="391">
                  <c:v>1E-4</c:v>
                </c:pt>
                <c:pt idx="392">
                  <c:v>1E-4</c:v>
                </c:pt>
                <c:pt idx="393">
                  <c:v>1E-4</c:v>
                </c:pt>
                <c:pt idx="394">
                  <c:v>1.0001</c:v>
                </c:pt>
                <c:pt idx="395">
                  <c:v>1E-4</c:v>
                </c:pt>
                <c:pt idx="396">
                  <c:v>1E-4</c:v>
                </c:pt>
                <c:pt idx="397">
                  <c:v>1E-4</c:v>
                </c:pt>
                <c:pt idx="398">
                  <c:v>1E-4</c:v>
                </c:pt>
                <c:pt idx="399">
                  <c:v>1E-4</c:v>
                </c:pt>
                <c:pt idx="400">
                  <c:v>1E-4</c:v>
                </c:pt>
                <c:pt idx="401">
                  <c:v>1E-4</c:v>
                </c:pt>
                <c:pt idx="402">
                  <c:v>1E-4</c:v>
                </c:pt>
                <c:pt idx="403">
                  <c:v>1E-4</c:v>
                </c:pt>
                <c:pt idx="404">
                  <c:v>1E-4</c:v>
                </c:pt>
                <c:pt idx="405">
                  <c:v>1E-4</c:v>
                </c:pt>
                <c:pt idx="406">
                  <c:v>1E-4</c:v>
                </c:pt>
                <c:pt idx="407">
                  <c:v>1E-4</c:v>
                </c:pt>
                <c:pt idx="408">
                  <c:v>1E-4</c:v>
                </c:pt>
                <c:pt idx="409">
                  <c:v>1E-4</c:v>
                </c:pt>
                <c:pt idx="410">
                  <c:v>1E-4</c:v>
                </c:pt>
                <c:pt idx="411">
                  <c:v>1E-4</c:v>
                </c:pt>
                <c:pt idx="412">
                  <c:v>1E-4</c:v>
                </c:pt>
                <c:pt idx="413">
                  <c:v>1E-4</c:v>
                </c:pt>
                <c:pt idx="414">
                  <c:v>1E-4</c:v>
                </c:pt>
                <c:pt idx="415">
                  <c:v>1E-4</c:v>
                </c:pt>
                <c:pt idx="416">
                  <c:v>1E-4</c:v>
                </c:pt>
                <c:pt idx="417">
                  <c:v>1E-4</c:v>
                </c:pt>
                <c:pt idx="418">
                  <c:v>1E-4</c:v>
                </c:pt>
                <c:pt idx="419">
                  <c:v>1E-4</c:v>
                </c:pt>
                <c:pt idx="420">
                  <c:v>1E-4</c:v>
                </c:pt>
                <c:pt idx="421">
                  <c:v>1E-4</c:v>
                </c:pt>
                <c:pt idx="422">
                  <c:v>1E-4</c:v>
                </c:pt>
                <c:pt idx="423">
                  <c:v>1E-4</c:v>
                </c:pt>
                <c:pt idx="424">
                  <c:v>1.0001</c:v>
                </c:pt>
                <c:pt idx="425">
                  <c:v>1E-4</c:v>
                </c:pt>
                <c:pt idx="426">
                  <c:v>1E-4</c:v>
                </c:pt>
                <c:pt idx="427">
                  <c:v>1E-4</c:v>
                </c:pt>
                <c:pt idx="428">
                  <c:v>1E-4</c:v>
                </c:pt>
                <c:pt idx="429">
                  <c:v>1.0001</c:v>
                </c:pt>
                <c:pt idx="430">
                  <c:v>1E-4</c:v>
                </c:pt>
                <c:pt idx="431">
                  <c:v>1E-4</c:v>
                </c:pt>
                <c:pt idx="432">
                  <c:v>1E-4</c:v>
                </c:pt>
                <c:pt idx="433">
                  <c:v>1E-4</c:v>
                </c:pt>
                <c:pt idx="434">
                  <c:v>1E-4</c:v>
                </c:pt>
                <c:pt idx="435">
                  <c:v>1E-4</c:v>
                </c:pt>
                <c:pt idx="436">
                  <c:v>1E-4</c:v>
                </c:pt>
                <c:pt idx="437">
                  <c:v>1E-4</c:v>
                </c:pt>
                <c:pt idx="438">
                  <c:v>1E-4</c:v>
                </c:pt>
                <c:pt idx="439">
                  <c:v>1E-4</c:v>
                </c:pt>
                <c:pt idx="440">
                  <c:v>1E-4</c:v>
                </c:pt>
                <c:pt idx="441">
                  <c:v>1E-4</c:v>
                </c:pt>
                <c:pt idx="442">
                  <c:v>1E-4</c:v>
                </c:pt>
                <c:pt idx="443">
                  <c:v>1E-4</c:v>
                </c:pt>
                <c:pt idx="444">
                  <c:v>1E-4</c:v>
                </c:pt>
                <c:pt idx="445">
                  <c:v>1E-4</c:v>
                </c:pt>
                <c:pt idx="446">
                  <c:v>1E-4</c:v>
                </c:pt>
                <c:pt idx="447">
                  <c:v>1E-4</c:v>
                </c:pt>
                <c:pt idx="448">
                  <c:v>1E-4</c:v>
                </c:pt>
                <c:pt idx="449">
                  <c:v>1E-4</c:v>
                </c:pt>
                <c:pt idx="450">
                  <c:v>1E-4</c:v>
                </c:pt>
                <c:pt idx="451">
                  <c:v>1E-4</c:v>
                </c:pt>
                <c:pt idx="452">
                  <c:v>1E-4</c:v>
                </c:pt>
                <c:pt idx="453">
                  <c:v>1E-4</c:v>
                </c:pt>
                <c:pt idx="454">
                  <c:v>1E-4</c:v>
                </c:pt>
                <c:pt idx="455">
                  <c:v>1E-4</c:v>
                </c:pt>
                <c:pt idx="456">
                  <c:v>1E-4</c:v>
                </c:pt>
                <c:pt idx="457">
                  <c:v>1E-4</c:v>
                </c:pt>
                <c:pt idx="458">
                  <c:v>1E-4</c:v>
                </c:pt>
                <c:pt idx="459">
                  <c:v>1E-4</c:v>
                </c:pt>
                <c:pt idx="460">
                  <c:v>1E-4</c:v>
                </c:pt>
                <c:pt idx="461">
                  <c:v>1E-4</c:v>
                </c:pt>
                <c:pt idx="462">
                  <c:v>1E-4</c:v>
                </c:pt>
                <c:pt idx="463">
                  <c:v>1.0001</c:v>
                </c:pt>
                <c:pt idx="464">
                  <c:v>1E-4</c:v>
                </c:pt>
                <c:pt idx="465">
                  <c:v>1E-4</c:v>
                </c:pt>
                <c:pt idx="466">
                  <c:v>1E-4</c:v>
                </c:pt>
                <c:pt idx="467">
                  <c:v>1E-4</c:v>
                </c:pt>
                <c:pt idx="468">
                  <c:v>1E-4</c:v>
                </c:pt>
                <c:pt idx="469">
                  <c:v>1E-4</c:v>
                </c:pt>
                <c:pt idx="470">
                  <c:v>1E-4</c:v>
                </c:pt>
                <c:pt idx="471">
                  <c:v>1E-4</c:v>
                </c:pt>
                <c:pt idx="472">
                  <c:v>1E-4</c:v>
                </c:pt>
                <c:pt idx="473">
                  <c:v>1E-4</c:v>
                </c:pt>
                <c:pt idx="474">
                  <c:v>1E-4</c:v>
                </c:pt>
                <c:pt idx="475">
                  <c:v>1E-4</c:v>
                </c:pt>
                <c:pt idx="476">
                  <c:v>1E-4</c:v>
                </c:pt>
                <c:pt idx="477">
                  <c:v>1E-4</c:v>
                </c:pt>
                <c:pt idx="478">
                  <c:v>1E-4</c:v>
                </c:pt>
                <c:pt idx="479">
                  <c:v>1E-4</c:v>
                </c:pt>
                <c:pt idx="480">
                  <c:v>1E-4</c:v>
                </c:pt>
                <c:pt idx="481">
                  <c:v>1E-4</c:v>
                </c:pt>
                <c:pt idx="482">
                  <c:v>1E-4</c:v>
                </c:pt>
                <c:pt idx="483">
                  <c:v>1E-4</c:v>
                </c:pt>
                <c:pt idx="484">
                  <c:v>1E-4</c:v>
                </c:pt>
                <c:pt idx="485">
                  <c:v>1E-4</c:v>
                </c:pt>
                <c:pt idx="486">
                  <c:v>1E-4</c:v>
                </c:pt>
                <c:pt idx="487">
                  <c:v>1E-4</c:v>
                </c:pt>
                <c:pt idx="488">
                  <c:v>1E-4</c:v>
                </c:pt>
                <c:pt idx="489">
                  <c:v>1E-4</c:v>
                </c:pt>
                <c:pt idx="490">
                  <c:v>1E-4</c:v>
                </c:pt>
                <c:pt idx="491">
                  <c:v>1E-4</c:v>
                </c:pt>
                <c:pt idx="492">
                  <c:v>1E-4</c:v>
                </c:pt>
                <c:pt idx="493">
                  <c:v>1E-4</c:v>
                </c:pt>
                <c:pt idx="494">
                  <c:v>1E-4</c:v>
                </c:pt>
                <c:pt idx="495">
                  <c:v>1E-4</c:v>
                </c:pt>
                <c:pt idx="496">
                  <c:v>1E-4</c:v>
                </c:pt>
                <c:pt idx="497">
                  <c:v>1E-4</c:v>
                </c:pt>
                <c:pt idx="498">
                  <c:v>1E-4</c:v>
                </c:pt>
                <c:pt idx="499">
                  <c:v>1E-4</c:v>
                </c:pt>
                <c:pt idx="500">
                  <c:v>1E-4</c:v>
                </c:pt>
                <c:pt idx="501">
                  <c:v>1E-4</c:v>
                </c:pt>
                <c:pt idx="502">
                  <c:v>1E-4</c:v>
                </c:pt>
                <c:pt idx="503">
                  <c:v>1E-4</c:v>
                </c:pt>
                <c:pt idx="504">
                  <c:v>1E-4</c:v>
                </c:pt>
                <c:pt idx="505">
                  <c:v>1E-4</c:v>
                </c:pt>
                <c:pt idx="506">
                  <c:v>1E-4</c:v>
                </c:pt>
                <c:pt idx="507">
                  <c:v>1E-4</c:v>
                </c:pt>
                <c:pt idx="508">
                  <c:v>1E-4</c:v>
                </c:pt>
                <c:pt idx="509">
                  <c:v>1E-4</c:v>
                </c:pt>
                <c:pt idx="510">
                  <c:v>1E-4</c:v>
                </c:pt>
                <c:pt idx="511">
                  <c:v>1E-4</c:v>
                </c:pt>
                <c:pt idx="512">
                  <c:v>1E-4</c:v>
                </c:pt>
                <c:pt idx="513">
                  <c:v>1E-4</c:v>
                </c:pt>
                <c:pt idx="514">
                  <c:v>1E-4</c:v>
                </c:pt>
                <c:pt idx="515">
                  <c:v>1E-4</c:v>
                </c:pt>
                <c:pt idx="516">
                  <c:v>1E-4</c:v>
                </c:pt>
                <c:pt idx="517">
                  <c:v>1E-4</c:v>
                </c:pt>
                <c:pt idx="518">
                  <c:v>1E-4</c:v>
                </c:pt>
                <c:pt idx="519">
                  <c:v>1E-4</c:v>
                </c:pt>
                <c:pt idx="520">
                  <c:v>1E-4</c:v>
                </c:pt>
                <c:pt idx="521">
                  <c:v>1E-4</c:v>
                </c:pt>
                <c:pt idx="522">
                  <c:v>1E-4</c:v>
                </c:pt>
                <c:pt idx="523">
                  <c:v>1E-4</c:v>
                </c:pt>
                <c:pt idx="524">
                  <c:v>1.0001</c:v>
                </c:pt>
                <c:pt idx="525">
                  <c:v>1E-4</c:v>
                </c:pt>
                <c:pt idx="526">
                  <c:v>1E-4</c:v>
                </c:pt>
                <c:pt idx="527">
                  <c:v>1E-4</c:v>
                </c:pt>
                <c:pt idx="528">
                  <c:v>1E-4</c:v>
                </c:pt>
                <c:pt idx="529">
                  <c:v>1E-4</c:v>
                </c:pt>
                <c:pt idx="530">
                  <c:v>1E-4</c:v>
                </c:pt>
                <c:pt idx="531">
                  <c:v>1E-4</c:v>
                </c:pt>
                <c:pt idx="532">
                  <c:v>1E-4</c:v>
                </c:pt>
                <c:pt idx="533">
                  <c:v>1E-4</c:v>
                </c:pt>
                <c:pt idx="534">
                  <c:v>1E-4</c:v>
                </c:pt>
                <c:pt idx="535">
                  <c:v>1E-4</c:v>
                </c:pt>
                <c:pt idx="536">
                  <c:v>1E-4</c:v>
                </c:pt>
                <c:pt idx="537">
                  <c:v>1E-4</c:v>
                </c:pt>
                <c:pt idx="538">
                  <c:v>1E-4</c:v>
                </c:pt>
                <c:pt idx="539">
                  <c:v>1E-4</c:v>
                </c:pt>
                <c:pt idx="540">
                  <c:v>1E-4</c:v>
                </c:pt>
                <c:pt idx="541">
                  <c:v>1E-4</c:v>
                </c:pt>
                <c:pt idx="542">
                  <c:v>1E-4</c:v>
                </c:pt>
                <c:pt idx="543">
                  <c:v>1.0001</c:v>
                </c:pt>
                <c:pt idx="544">
                  <c:v>1E-4</c:v>
                </c:pt>
                <c:pt idx="545">
                  <c:v>1E-4</c:v>
                </c:pt>
                <c:pt idx="546">
                  <c:v>1E-4</c:v>
                </c:pt>
                <c:pt idx="547">
                  <c:v>1E-4</c:v>
                </c:pt>
                <c:pt idx="548">
                  <c:v>1E-4</c:v>
                </c:pt>
                <c:pt idx="549">
                  <c:v>1E-4</c:v>
                </c:pt>
                <c:pt idx="550">
                  <c:v>1E-4</c:v>
                </c:pt>
                <c:pt idx="551">
                  <c:v>1E-4</c:v>
                </c:pt>
                <c:pt idx="552">
                  <c:v>1E-4</c:v>
                </c:pt>
                <c:pt idx="553">
                  <c:v>1E-4</c:v>
                </c:pt>
                <c:pt idx="554">
                  <c:v>1E-4</c:v>
                </c:pt>
                <c:pt idx="555">
                  <c:v>1E-4</c:v>
                </c:pt>
                <c:pt idx="556">
                  <c:v>1E-4</c:v>
                </c:pt>
                <c:pt idx="557">
                  <c:v>1E-4</c:v>
                </c:pt>
                <c:pt idx="558">
                  <c:v>1E-4</c:v>
                </c:pt>
                <c:pt idx="559">
                  <c:v>1E-4</c:v>
                </c:pt>
                <c:pt idx="560">
                  <c:v>1E-4</c:v>
                </c:pt>
                <c:pt idx="561">
                  <c:v>1E-4</c:v>
                </c:pt>
                <c:pt idx="562">
                  <c:v>1E-4</c:v>
                </c:pt>
                <c:pt idx="563">
                  <c:v>1E-4</c:v>
                </c:pt>
                <c:pt idx="564">
                  <c:v>1E-4</c:v>
                </c:pt>
                <c:pt idx="565">
                  <c:v>1E-4</c:v>
                </c:pt>
                <c:pt idx="566">
                  <c:v>1E-4</c:v>
                </c:pt>
                <c:pt idx="567">
                  <c:v>1E-4</c:v>
                </c:pt>
                <c:pt idx="568">
                  <c:v>1E-4</c:v>
                </c:pt>
                <c:pt idx="569">
                  <c:v>1E-4</c:v>
                </c:pt>
                <c:pt idx="570">
                  <c:v>1E-4</c:v>
                </c:pt>
                <c:pt idx="571">
                  <c:v>1E-4</c:v>
                </c:pt>
                <c:pt idx="572">
                  <c:v>1E-4</c:v>
                </c:pt>
                <c:pt idx="573">
                  <c:v>1E-4</c:v>
                </c:pt>
                <c:pt idx="574">
                  <c:v>1E-4</c:v>
                </c:pt>
                <c:pt idx="575">
                  <c:v>1E-4</c:v>
                </c:pt>
                <c:pt idx="576">
                  <c:v>1E-4</c:v>
                </c:pt>
                <c:pt idx="577">
                  <c:v>1E-4</c:v>
                </c:pt>
                <c:pt idx="578">
                  <c:v>1E-4</c:v>
                </c:pt>
                <c:pt idx="579">
                  <c:v>1E-4</c:v>
                </c:pt>
                <c:pt idx="580">
                  <c:v>1E-4</c:v>
                </c:pt>
                <c:pt idx="581">
                  <c:v>1E-4</c:v>
                </c:pt>
                <c:pt idx="582">
                  <c:v>1E-4</c:v>
                </c:pt>
                <c:pt idx="583">
                  <c:v>1.0001</c:v>
                </c:pt>
                <c:pt idx="584">
                  <c:v>1E-4</c:v>
                </c:pt>
                <c:pt idx="585">
                  <c:v>1E-4</c:v>
                </c:pt>
                <c:pt idx="586">
                  <c:v>1E-4</c:v>
                </c:pt>
                <c:pt idx="587">
                  <c:v>1E-4</c:v>
                </c:pt>
                <c:pt idx="588">
                  <c:v>1E-4</c:v>
                </c:pt>
                <c:pt idx="589">
                  <c:v>1E-4</c:v>
                </c:pt>
                <c:pt idx="590">
                  <c:v>1E-4</c:v>
                </c:pt>
                <c:pt idx="591">
                  <c:v>1E-4</c:v>
                </c:pt>
                <c:pt idx="592">
                  <c:v>1E-4</c:v>
                </c:pt>
                <c:pt idx="593">
                  <c:v>1E-4</c:v>
                </c:pt>
                <c:pt idx="594">
                  <c:v>1E-4</c:v>
                </c:pt>
                <c:pt idx="595">
                  <c:v>1E-4</c:v>
                </c:pt>
                <c:pt idx="596">
                  <c:v>1E-4</c:v>
                </c:pt>
                <c:pt idx="597">
                  <c:v>1E-4</c:v>
                </c:pt>
                <c:pt idx="598">
                  <c:v>1E-4</c:v>
                </c:pt>
                <c:pt idx="599">
                  <c:v>1E-4</c:v>
                </c:pt>
                <c:pt idx="600">
                  <c:v>1E-4</c:v>
                </c:pt>
                <c:pt idx="601">
                  <c:v>1E-4</c:v>
                </c:pt>
                <c:pt idx="602">
                  <c:v>1E-4</c:v>
                </c:pt>
                <c:pt idx="603">
                  <c:v>1E-4</c:v>
                </c:pt>
                <c:pt idx="604">
                  <c:v>1E-4</c:v>
                </c:pt>
                <c:pt idx="605">
                  <c:v>1E-4</c:v>
                </c:pt>
                <c:pt idx="606">
                  <c:v>1E-4</c:v>
                </c:pt>
                <c:pt idx="607">
                  <c:v>1E-4</c:v>
                </c:pt>
                <c:pt idx="608">
                  <c:v>1E-4</c:v>
                </c:pt>
                <c:pt idx="609">
                  <c:v>1E-4</c:v>
                </c:pt>
                <c:pt idx="610">
                  <c:v>1E-4</c:v>
                </c:pt>
                <c:pt idx="611">
                  <c:v>1E-4</c:v>
                </c:pt>
                <c:pt idx="612">
                  <c:v>1E-4</c:v>
                </c:pt>
                <c:pt idx="613">
                  <c:v>1E-4</c:v>
                </c:pt>
                <c:pt idx="614">
                  <c:v>1E-4</c:v>
                </c:pt>
                <c:pt idx="615">
                  <c:v>1E-4</c:v>
                </c:pt>
                <c:pt idx="616">
                  <c:v>1E-4</c:v>
                </c:pt>
                <c:pt idx="617">
                  <c:v>1E-4</c:v>
                </c:pt>
                <c:pt idx="618">
                  <c:v>1E-4</c:v>
                </c:pt>
                <c:pt idx="619">
                  <c:v>1E-4</c:v>
                </c:pt>
                <c:pt idx="620">
                  <c:v>1E-4</c:v>
                </c:pt>
                <c:pt idx="621">
                  <c:v>1E-4</c:v>
                </c:pt>
                <c:pt idx="622">
                  <c:v>1E-4</c:v>
                </c:pt>
                <c:pt idx="623">
                  <c:v>1E-4</c:v>
                </c:pt>
                <c:pt idx="624">
                  <c:v>1E-4</c:v>
                </c:pt>
                <c:pt idx="625">
                  <c:v>1E-4</c:v>
                </c:pt>
                <c:pt idx="626">
                  <c:v>1E-4</c:v>
                </c:pt>
                <c:pt idx="627">
                  <c:v>1E-4</c:v>
                </c:pt>
                <c:pt idx="628">
                  <c:v>1E-4</c:v>
                </c:pt>
                <c:pt idx="629">
                  <c:v>1E-4</c:v>
                </c:pt>
                <c:pt idx="630">
                  <c:v>1E-4</c:v>
                </c:pt>
                <c:pt idx="631">
                  <c:v>1E-4</c:v>
                </c:pt>
                <c:pt idx="632">
                  <c:v>1E-4</c:v>
                </c:pt>
                <c:pt idx="633">
                  <c:v>1.0001</c:v>
                </c:pt>
                <c:pt idx="634">
                  <c:v>1E-4</c:v>
                </c:pt>
                <c:pt idx="635">
                  <c:v>1E-4</c:v>
                </c:pt>
                <c:pt idx="636">
                  <c:v>1E-4</c:v>
                </c:pt>
                <c:pt idx="637">
                  <c:v>1E-4</c:v>
                </c:pt>
                <c:pt idx="638">
                  <c:v>1E-4</c:v>
                </c:pt>
                <c:pt idx="639">
                  <c:v>1E-4</c:v>
                </c:pt>
                <c:pt idx="640">
                  <c:v>1E-4</c:v>
                </c:pt>
                <c:pt idx="641">
                  <c:v>1E-4</c:v>
                </c:pt>
                <c:pt idx="642">
                  <c:v>1E-4</c:v>
                </c:pt>
                <c:pt idx="643">
                  <c:v>1E-4</c:v>
                </c:pt>
                <c:pt idx="644">
                  <c:v>1E-4</c:v>
                </c:pt>
                <c:pt idx="645">
                  <c:v>1E-4</c:v>
                </c:pt>
                <c:pt idx="646">
                  <c:v>1.0001</c:v>
                </c:pt>
                <c:pt idx="647">
                  <c:v>1E-4</c:v>
                </c:pt>
                <c:pt idx="648">
                  <c:v>1E-4</c:v>
                </c:pt>
                <c:pt idx="649">
                  <c:v>1E-4</c:v>
                </c:pt>
                <c:pt idx="650">
                  <c:v>1E-4</c:v>
                </c:pt>
                <c:pt idx="651">
                  <c:v>1E-4</c:v>
                </c:pt>
                <c:pt idx="652">
                  <c:v>1.0001</c:v>
                </c:pt>
                <c:pt idx="653">
                  <c:v>1E-4</c:v>
                </c:pt>
                <c:pt idx="654">
                  <c:v>1E-4</c:v>
                </c:pt>
                <c:pt idx="655">
                  <c:v>1E-4</c:v>
                </c:pt>
                <c:pt idx="656">
                  <c:v>1E-4</c:v>
                </c:pt>
                <c:pt idx="657">
                  <c:v>1E-4</c:v>
                </c:pt>
                <c:pt idx="658">
                  <c:v>1E-4</c:v>
                </c:pt>
                <c:pt idx="659">
                  <c:v>1E-4</c:v>
                </c:pt>
                <c:pt idx="660">
                  <c:v>1E-4</c:v>
                </c:pt>
                <c:pt idx="661">
                  <c:v>1E-4</c:v>
                </c:pt>
                <c:pt idx="662">
                  <c:v>1E-4</c:v>
                </c:pt>
                <c:pt idx="663">
                  <c:v>1E-4</c:v>
                </c:pt>
                <c:pt idx="664">
                  <c:v>1E-4</c:v>
                </c:pt>
                <c:pt idx="665">
                  <c:v>1E-4</c:v>
                </c:pt>
                <c:pt idx="666">
                  <c:v>1E-4</c:v>
                </c:pt>
                <c:pt idx="667">
                  <c:v>1E-4</c:v>
                </c:pt>
                <c:pt idx="668">
                  <c:v>1E-4</c:v>
                </c:pt>
                <c:pt idx="669">
                  <c:v>1E-4</c:v>
                </c:pt>
                <c:pt idx="670">
                  <c:v>1E-4</c:v>
                </c:pt>
                <c:pt idx="671">
                  <c:v>1E-4</c:v>
                </c:pt>
                <c:pt idx="672">
                  <c:v>1E-4</c:v>
                </c:pt>
                <c:pt idx="673">
                  <c:v>1E-4</c:v>
                </c:pt>
                <c:pt idx="674">
                  <c:v>1E-4</c:v>
                </c:pt>
                <c:pt idx="675">
                  <c:v>1E-4</c:v>
                </c:pt>
                <c:pt idx="676">
                  <c:v>1E-4</c:v>
                </c:pt>
                <c:pt idx="677">
                  <c:v>1E-4</c:v>
                </c:pt>
                <c:pt idx="678">
                  <c:v>1E-4</c:v>
                </c:pt>
                <c:pt idx="679">
                  <c:v>1E-4</c:v>
                </c:pt>
                <c:pt idx="680">
                  <c:v>1E-4</c:v>
                </c:pt>
                <c:pt idx="681">
                  <c:v>1E-4</c:v>
                </c:pt>
                <c:pt idx="682">
                  <c:v>1E-4</c:v>
                </c:pt>
                <c:pt idx="683">
                  <c:v>1E-4</c:v>
                </c:pt>
                <c:pt idx="684">
                  <c:v>1E-4</c:v>
                </c:pt>
                <c:pt idx="685">
                  <c:v>1E-4</c:v>
                </c:pt>
                <c:pt idx="686">
                  <c:v>1E-4</c:v>
                </c:pt>
                <c:pt idx="687">
                  <c:v>1E-4</c:v>
                </c:pt>
                <c:pt idx="688">
                  <c:v>1E-4</c:v>
                </c:pt>
                <c:pt idx="689">
                  <c:v>1E-4</c:v>
                </c:pt>
                <c:pt idx="690">
                  <c:v>1E-4</c:v>
                </c:pt>
                <c:pt idx="691">
                  <c:v>1E-4</c:v>
                </c:pt>
                <c:pt idx="692">
                  <c:v>1.0001</c:v>
                </c:pt>
                <c:pt idx="693">
                  <c:v>1E-4</c:v>
                </c:pt>
                <c:pt idx="694">
                  <c:v>1E-4</c:v>
                </c:pt>
                <c:pt idx="695">
                  <c:v>1E-4</c:v>
                </c:pt>
                <c:pt idx="696">
                  <c:v>1E-4</c:v>
                </c:pt>
                <c:pt idx="697">
                  <c:v>1E-4</c:v>
                </c:pt>
                <c:pt idx="698">
                  <c:v>1E-4</c:v>
                </c:pt>
                <c:pt idx="699">
                  <c:v>1E-4</c:v>
                </c:pt>
                <c:pt idx="700">
                  <c:v>1E-4</c:v>
                </c:pt>
                <c:pt idx="701">
                  <c:v>1E-4</c:v>
                </c:pt>
                <c:pt idx="702">
                  <c:v>1E-4</c:v>
                </c:pt>
                <c:pt idx="703">
                  <c:v>1E-4</c:v>
                </c:pt>
                <c:pt idx="704">
                  <c:v>1E-4</c:v>
                </c:pt>
                <c:pt idx="705">
                  <c:v>1E-4</c:v>
                </c:pt>
                <c:pt idx="706">
                  <c:v>1E-4</c:v>
                </c:pt>
                <c:pt idx="707">
                  <c:v>1E-4</c:v>
                </c:pt>
                <c:pt idx="708">
                  <c:v>1E-4</c:v>
                </c:pt>
                <c:pt idx="709">
                  <c:v>1E-4</c:v>
                </c:pt>
                <c:pt idx="710">
                  <c:v>1E-4</c:v>
                </c:pt>
                <c:pt idx="711">
                  <c:v>1E-4</c:v>
                </c:pt>
                <c:pt idx="712">
                  <c:v>1E-4</c:v>
                </c:pt>
                <c:pt idx="713">
                  <c:v>1E-4</c:v>
                </c:pt>
                <c:pt idx="714">
                  <c:v>1E-4</c:v>
                </c:pt>
                <c:pt idx="715">
                  <c:v>1E-4</c:v>
                </c:pt>
                <c:pt idx="716">
                  <c:v>1E-4</c:v>
                </c:pt>
                <c:pt idx="717">
                  <c:v>1E-4</c:v>
                </c:pt>
                <c:pt idx="718">
                  <c:v>1E-4</c:v>
                </c:pt>
                <c:pt idx="719">
                  <c:v>1E-4</c:v>
                </c:pt>
                <c:pt idx="720">
                  <c:v>1E-4</c:v>
                </c:pt>
                <c:pt idx="721">
                  <c:v>1E-4</c:v>
                </c:pt>
                <c:pt idx="722">
                  <c:v>1E-4</c:v>
                </c:pt>
                <c:pt idx="723">
                  <c:v>1E-4</c:v>
                </c:pt>
                <c:pt idx="724">
                  <c:v>1E-4</c:v>
                </c:pt>
                <c:pt idx="725">
                  <c:v>1E-4</c:v>
                </c:pt>
                <c:pt idx="726">
                  <c:v>1E-4</c:v>
                </c:pt>
                <c:pt idx="727">
                  <c:v>1E-4</c:v>
                </c:pt>
                <c:pt idx="728">
                  <c:v>1E-4</c:v>
                </c:pt>
                <c:pt idx="729">
                  <c:v>1E-4</c:v>
                </c:pt>
                <c:pt idx="730">
                  <c:v>1E-4</c:v>
                </c:pt>
                <c:pt idx="731">
                  <c:v>1E-4</c:v>
                </c:pt>
                <c:pt idx="732">
                  <c:v>1E-4</c:v>
                </c:pt>
                <c:pt idx="733">
                  <c:v>1E-4</c:v>
                </c:pt>
                <c:pt idx="734">
                  <c:v>1E-4</c:v>
                </c:pt>
                <c:pt idx="735">
                  <c:v>1E-4</c:v>
                </c:pt>
                <c:pt idx="736">
                  <c:v>1E-4</c:v>
                </c:pt>
                <c:pt idx="737">
                  <c:v>1E-4</c:v>
                </c:pt>
                <c:pt idx="738">
                  <c:v>1E-4</c:v>
                </c:pt>
                <c:pt idx="739">
                  <c:v>1E-4</c:v>
                </c:pt>
                <c:pt idx="740">
                  <c:v>1.0001</c:v>
                </c:pt>
                <c:pt idx="741">
                  <c:v>1E-4</c:v>
                </c:pt>
                <c:pt idx="742">
                  <c:v>1E-4</c:v>
                </c:pt>
                <c:pt idx="743">
                  <c:v>1E-4</c:v>
                </c:pt>
                <c:pt idx="744">
                  <c:v>1E-4</c:v>
                </c:pt>
                <c:pt idx="745">
                  <c:v>1E-4</c:v>
                </c:pt>
                <c:pt idx="746">
                  <c:v>1E-4</c:v>
                </c:pt>
                <c:pt idx="747">
                  <c:v>1E-4</c:v>
                </c:pt>
                <c:pt idx="748">
                  <c:v>1E-4</c:v>
                </c:pt>
                <c:pt idx="749">
                  <c:v>1.0001</c:v>
                </c:pt>
                <c:pt idx="750">
                  <c:v>1E-4</c:v>
                </c:pt>
                <c:pt idx="751">
                  <c:v>1E-4</c:v>
                </c:pt>
                <c:pt idx="752">
                  <c:v>1E-4</c:v>
                </c:pt>
                <c:pt idx="753">
                  <c:v>1E-4</c:v>
                </c:pt>
                <c:pt idx="754">
                  <c:v>1.0001</c:v>
                </c:pt>
                <c:pt idx="755">
                  <c:v>1E-4</c:v>
                </c:pt>
                <c:pt idx="756">
                  <c:v>1E-4</c:v>
                </c:pt>
                <c:pt idx="757">
                  <c:v>1E-4</c:v>
                </c:pt>
                <c:pt idx="758">
                  <c:v>1E-4</c:v>
                </c:pt>
                <c:pt idx="759">
                  <c:v>1E-4</c:v>
                </c:pt>
                <c:pt idx="760">
                  <c:v>1E-4</c:v>
                </c:pt>
                <c:pt idx="761">
                  <c:v>1E-4</c:v>
                </c:pt>
                <c:pt idx="762">
                  <c:v>1E-4</c:v>
                </c:pt>
                <c:pt idx="763">
                  <c:v>1E-4</c:v>
                </c:pt>
                <c:pt idx="764">
                  <c:v>1E-4</c:v>
                </c:pt>
                <c:pt idx="765">
                  <c:v>1E-4</c:v>
                </c:pt>
                <c:pt idx="766">
                  <c:v>1E-4</c:v>
                </c:pt>
                <c:pt idx="767">
                  <c:v>1E-4</c:v>
                </c:pt>
                <c:pt idx="768">
                  <c:v>1E-4</c:v>
                </c:pt>
                <c:pt idx="769">
                  <c:v>1E-4</c:v>
                </c:pt>
                <c:pt idx="770">
                  <c:v>1E-4</c:v>
                </c:pt>
                <c:pt idx="771">
                  <c:v>1E-4</c:v>
                </c:pt>
                <c:pt idx="772">
                  <c:v>1E-4</c:v>
                </c:pt>
                <c:pt idx="773">
                  <c:v>1E-4</c:v>
                </c:pt>
                <c:pt idx="774">
                  <c:v>1E-4</c:v>
                </c:pt>
                <c:pt idx="775">
                  <c:v>1E-4</c:v>
                </c:pt>
                <c:pt idx="776">
                  <c:v>1E-4</c:v>
                </c:pt>
                <c:pt idx="777">
                  <c:v>1E-4</c:v>
                </c:pt>
                <c:pt idx="778">
                  <c:v>1E-4</c:v>
                </c:pt>
                <c:pt idx="779">
                  <c:v>1E-4</c:v>
                </c:pt>
                <c:pt idx="780">
                  <c:v>1E-4</c:v>
                </c:pt>
                <c:pt idx="781">
                  <c:v>1E-4</c:v>
                </c:pt>
                <c:pt idx="782">
                  <c:v>1E-4</c:v>
                </c:pt>
                <c:pt idx="783">
                  <c:v>1E-4</c:v>
                </c:pt>
                <c:pt idx="784">
                  <c:v>1E-4</c:v>
                </c:pt>
                <c:pt idx="785">
                  <c:v>1E-4</c:v>
                </c:pt>
                <c:pt idx="786">
                  <c:v>1E-4</c:v>
                </c:pt>
                <c:pt idx="787">
                  <c:v>1E-4</c:v>
                </c:pt>
                <c:pt idx="788">
                  <c:v>1E-4</c:v>
                </c:pt>
                <c:pt idx="789">
                  <c:v>1E-4</c:v>
                </c:pt>
                <c:pt idx="790">
                  <c:v>1E-4</c:v>
                </c:pt>
                <c:pt idx="791">
                  <c:v>1E-4</c:v>
                </c:pt>
                <c:pt idx="792">
                  <c:v>1E-4</c:v>
                </c:pt>
                <c:pt idx="793">
                  <c:v>1E-4</c:v>
                </c:pt>
                <c:pt idx="794">
                  <c:v>1E-4</c:v>
                </c:pt>
                <c:pt idx="795">
                  <c:v>1E-4</c:v>
                </c:pt>
                <c:pt idx="796">
                  <c:v>1E-4</c:v>
                </c:pt>
                <c:pt idx="797">
                  <c:v>1E-4</c:v>
                </c:pt>
                <c:pt idx="798">
                  <c:v>1E-4</c:v>
                </c:pt>
                <c:pt idx="799">
                  <c:v>1E-4</c:v>
                </c:pt>
                <c:pt idx="800">
                  <c:v>1E-4</c:v>
                </c:pt>
                <c:pt idx="801">
                  <c:v>1E-4</c:v>
                </c:pt>
                <c:pt idx="802">
                  <c:v>1E-4</c:v>
                </c:pt>
                <c:pt idx="803">
                  <c:v>1E-4</c:v>
                </c:pt>
                <c:pt idx="804">
                  <c:v>1E-4</c:v>
                </c:pt>
                <c:pt idx="805">
                  <c:v>1E-4</c:v>
                </c:pt>
                <c:pt idx="806">
                  <c:v>1E-4</c:v>
                </c:pt>
                <c:pt idx="807">
                  <c:v>1E-4</c:v>
                </c:pt>
                <c:pt idx="808">
                  <c:v>1E-4</c:v>
                </c:pt>
                <c:pt idx="809">
                  <c:v>1E-4</c:v>
                </c:pt>
                <c:pt idx="810">
                  <c:v>1E-4</c:v>
                </c:pt>
                <c:pt idx="811">
                  <c:v>1E-4</c:v>
                </c:pt>
                <c:pt idx="812">
                  <c:v>1E-4</c:v>
                </c:pt>
                <c:pt idx="813">
                  <c:v>1E-4</c:v>
                </c:pt>
                <c:pt idx="814">
                  <c:v>1E-4</c:v>
                </c:pt>
                <c:pt idx="815">
                  <c:v>1.0001</c:v>
                </c:pt>
                <c:pt idx="816">
                  <c:v>1E-4</c:v>
                </c:pt>
                <c:pt idx="817">
                  <c:v>1E-4</c:v>
                </c:pt>
                <c:pt idx="818">
                  <c:v>1E-4</c:v>
                </c:pt>
                <c:pt idx="819">
                  <c:v>1E-4</c:v>
                </c:pt>
                <c:pt idx="820">
                  <c:v>1E-4</c:v>
                </c:pt>
                <c:pt idx="821">
                  <c:v>1E-4</c:v>
                </c:pt>
                <c:pt idx="822">
                  <c:v>1E-4</c:v>
                </c:pt>
                <c:pt idx="823">
                  <c:v>1E-4</c:v>
                </c:pt>
                <c:pt idx="824">
                  <c:v>1E-4</c:v>
                </c:pt>
                <c:pt idx="825">
                  <c:v>1E-4</c:v>
                </c:pt>
                <c:pt idx="826">
                  <c:v>1E-4</c:v>
                </c:pt>
                <c:pt idx="827">
                  <c:v>1E-4</c:v>
                </c:pt>
                <c:pt idx="828">
                  <c:v>1E-4</c:v>
                </c:pt>
                <c:pt idx="829">
                  <c:v>1E-4</c:v>
                </c:pt>
                <c:pt idx="830">
                  <c:v>1E-4</c:v>
                </c:pt>
                <c:pt idx="831">
                  <c:v>1E-4</c:v>
                </c:pt>
                <c:pt idx="832">
                  <c:v>1.0001</c:v>
                </c:pt>
                <c:pt idx="833">
                  <c:v>1E-4</c:v>
                </c:pt>
                <c:pt idx="834">
                  <c:v>1E-4</c:v>
                </c:pt>
                <c:pt idx="835">
                  <c:v>1E-4</c:v>
                </c:pt>
                <c:pt idx="836">
                  <c:v>1E-4</c:v>
                </c:pt>
                <c:pt idx="837">
                  <c:v>1.0001</c:v>
                </c:pt>
                <c:pt idx="838">
                  <c:v>1E-4</c:v>
                </c:pt>
                <c:pt idx="839">
                  <c:v>1E-4</c:v>
                </c:pt>
                <c:pt idx="840">
                  <c:v>1E-4</c:v>
                </c:pt>
                <c:pt idx="841">
                  <c:v>1E-4</c:v>
                </c:pt>
                <c:pt idx="842">
                  <c:v>1E-4</c:v>
                </c:pt>
                <c:pt idx="843">
                  <c:v>1E-4</c:v>
                </c:pt>
                <c:pt idx="844">
                  <c:v>1.0001</c:v>
                </c:pt>
                <c:pt idx="845">
                  <c:v>1E-4</c:v>
                </c:pt>
                <c:pt idx="846">
                  <c:v>1E-4</c:v>
                </c:pt>
                <c:pt idx="847">
                  <c:v>1E-4</c:v>
                </c:pt>
                <c:pt idx="848">
                  <c:v>1E-4</c:v>
                </c:pt>
                <c:pt idx="849">
                  <c:v>1E-4</c:v>
                </c:pt>
                <c:pt idx="850">
                  <c:v>1.0001</c:v>
                </c:pt>
                <c:pt idx="851">
                  <c:v>1E-4</c:v>
                </c:pt>
                <c:pt idx="852">
                  <c:v>1E-4</c:v>
                </c:pt>
                <c:pt idx="853">
                  <c:v>1.0001</c:v>
                </c:pt>
                <c:pt idx="854">
                  <c:v>1E-4</c:v>
                </c:pt>
                <c:pt idx="855">
                  <c:v>1E-4</c:v>
                </c:pt>
                <c:pt idx="856">
                  <c:v>1E-4</c:v>
                </c:pt>
                <c:pt idx="857">
                  <c:v>1E-4</c:v>
                </c:pt>
                <c:pt idx="858">
                  <c:v>1E-4</c:v>
                </c:pt>
                <c:pt idx="859">
                  <c:v>1E-4</c:v>
                </c:pt>
                <c:pt idx="860">
                  <c:v>1E-4</c:v>
                </c:pt>
                <c:pt idx="861">
                  <c:v>1E-4</c:v>
                </c:pt>
                <c:pt idx="862">
                  <c:v>1.0001</c:v>
                </c:pt>
                <c:pt idx="863">
                  <c:v>2.0001000000000002</c:v>
                </c:pt>
                <c:pt idx="864">
                  <c:v>1E-4</c:v>
                </c:pt>
                <c:pt idx="865">
                  <c:v>1E-4</c:v>
                </c:pt>
                <c:pt idx="866">
                  <c:v>1.0001</c:v>
                </c:pt>
                <c:pt idx="867">
                  <c:v>1E-4</c:v>
                </c:pt>
                <c:pt idx="868">
                  <c:v>1.0001</c:v>
                </c:pt>
                <c:pt idx="869">
                  <c:v>1.0001</c:v>
                </c:pt>
                <c:pt idx="870">
                  <c:v>1.0001</c:v>
                </c:pt>
                <c:pt idx="871">
                  <c:v>1E-4</c:v>
                </c:pt>
                <c:pt idx="872">
                  <c:v>1.0001</c:v>
                </c:pt>
                <c:pt idx="873">
                  <c:v>1E-4</c:v>
                </c:pt>
                <c:pt idx="874">
                  <c:v>1E-4</c:v>
                </c:pt>
                <c:pt idx="875">
                  <c:v>1E-4</c:v>
                </c:pt>
                <c:pt idx="876">
                  <c:v>1E-4</c:v>
                </c:pt>
                <c:pt idx="877">
                  <c:v>1E-4</c:v>
                </c:pt>
                <c:pt idx="878">
                  <c:v>1E-4</c:v>
                </c:pt>
                <c:pt idx="879">
                  <c:v>1E-4</c:v>
                </c:pt>
                <c:pt idx="880">
                  <c:v>1E-4</c:v>
                </c:pt>
                <c:pt idx="881">
                  <c:v>1E-4</c:v>
                </c:pt>
                <c:pt idx="882">
                  <c:v>1E-4</c:v>
                </c:pt>
                <c:pt idx="883">
                  <c:v>1E-4</c:v>
                </c:pt>
                <c:pt idx="884">
                  <c:v>1E-4</c:v>
                </c:pt>
                <c:pt idx="885">
                  <c:v>1E-4</c:v>
                </c:pt>
                <c:pt idx="886">
                  <c:v>1E-4</c:v>
                </c:pt>
                <c:pt idx="887">
                  <c:v>1E-4</c:v>
                </c:pt>
                <c:pt idx="888">
                  <c:v>1E-4</c:v>
                </c:pt>
                <c:pt idx="889">
                  <c:v>1E-4</c:v>
                </c:pt>
                <c:pt idx="890">
                  <c:v>1E-4</c:v>
                </c:pt>
                <c:pt idx="891">
                  <c:v>1E-4</c:v>
                </c:pt>
                <c:pt idx="892">
                  <c:v>1.0001</c:v>
                </c:pt>
                <c:pt idx="893">
                  <c:v>1E-4</c:v>
                </c:pt>
                <c:pt idx="894">
                  <c:v>1E-4</c:v>
                </c:pt>
                <c:pt idx="895">
                  <c:v>1E-4</c:v>
                </c:pt>
                <c:pt idx="896">
                  <c:v>1.0001</c:v>
                </c:pt>
                <c:pt idx="897">
                  <c:v>1E-4</c:v>
                </c:pt>
                <c:pt idx="898">
                  <c:v>1E-4</c:v>
                </c:pt>
                <c:pt idx="899">
                  <c:v>1E-4</c:v>
                </c:pt>
                <c:pt idx="900">
                  <c:v>1E-4</c:v>
                </c:pt>
                <c:pt idx="901">
                  <c:v>1E-4</c:v>
                </c:pt>
                <c:pt idx="902">
                  <c:v>1E-4</c:v>
                </c:pt>
                <c:pt idx="903">
                  <c:v>1E-4</c:v>
                </c:pt>
                <c:pt idx="904">
                  <c:v>1E-4</c:v>
                </c:pt>
                <c:pt idx="905">
                  <c:v>1E-4</c:v>
                </c:pt>
                <c:pt idx="906">
                  <c:v>1E-4</c:v>
                </c:pt>
                <c:pt idx="907">
                  <c:v>1E-4</c:v>
                </c:pt>
                <c:pt idx="908">
                  <c:v>1.0001</c:v>
                </c:pt>
                <c:pt idx="909">
                  <c:v>1E-4</c:v>
                </c:pt>
                <c:pt idx="910">
                  <c:v>1E-4</c:v>
                </c:pt>
                <c:pt idx="911">
                  <c:v>1E-4</c:v>
                </c:pt>
                <c:pt idx="912">
                  <c:v>1.0001</c:v>
                </c:pt>
                <c:pt idx="913">
                  <c:v>1E-4</c:v>
                </c:pt>
                <c:pt idx="914">
                  <c:v>1E-4</c:v>
                </c:pt>
                <c:pt idx="915">
                  <c:v>4.0000999999999998</c:v>
                </c:pt>
                <c:pt idx="916">
                  <c:v>1E-4</c:v>
                </c:pt>
                <c:pt idx="917">
                  <c:v>1E-4</c:v>
                </c:pt>
                <c:pt idx="918">
                  <c:v>1E-4</c:v>
                </c:pt>
                <c:pt idx="919">
                  <c:v>1E-4</c:v>
                </c:pt>
                <c:pt idx="920">
                  <c:v>1E-4</c:v>
                </c:pt>
                <c:pt idx="921">
                  <c:v>1E-4</c:v>
                </c:pt>
                <c:pt idx="922">
                  <c:v>1E-4</c:v>
                </c:pt>
                <c:pt idx="923">
                  <c:v>1E-4</c:v>
                </c:pt>
                <c:pt idx="924">
                  <c:v>1E-4</c:v>
                </c:pt>
                <c:pt idx="925">
                  <c:v>1E-4</c:v>
                </c:pt>
                <c:pt idx="926">
                  <c:v>1E-4</c:v>
                </c:pt>
                <c:pt idx="927">
                  <c:v>1E-4</c:v>
                </c:pt>
                <c:pt idx="928">
                  <c:v>1E-4</c:v>
                </c:pt>
                <c:pt idx="929">
                  <c:v>1E-4</c:v>
                </c:pt>
                <c:pt idx="930">
                  <c:v>1E-4</c:v>
                </c:pt>
                <c:pt idx="931">
                  <c:v>1E-4</c:v>
                </c:pt>
                <c:pt idx="932">
                  <c:v>1E-4</c:v>
                </c:pt>
                <c:pt idx="933">
                  <c:v>1E-4</c:v>
                </c:pt>
                <c:pt idx="934">
                  <c:v>1E-4</c:v>
                </c:pt>
                <c:pt idx="935">
                  <c:v>1E-4</c:v>
                </c:pt>
                <c:pt idx="936">
                  <c:v>1E-4</c:v>
                </c:pt>
                <c:pt idx="937">
                  <c:v>1E-4</c:v>
                </c:pt>
                <c:pt idx="938">
                  <c:v>1E-4</c:v>
                </c:pt>
                <c:pt idx="939">
                  <c:v>1E-4</c:v>
                </c:pt>
                <c:pt idx="940">
                  <c:v>1E-4</c:v>
                </c:pt>
                <c:pt idx="941">
                  <c:v>1E-4</c:v>
                </c:pt>
                <c:pt idx="942">
                  <c:v>1E-4</c:v>
                </c:pt>
                <c:pt idx="943">
                  <c:v>1E-4</c:v>
                </c:pt>
                <c:pt idx="944">
                  <c:v>1E-4</c:v>
                </c:pt>
                <c:pt idx="945">
                  <c:v>1E-4</c:v>
                </c:pt>
                <c:pt idx="946">
                  <c:v>1E-4</c:v>
                </c:pt>
                <c:pt idx="947">
                  <c:v>1E-4</c:v>
                </c:pt>
                <c:pt idx="948">
                  <c:v>1.0001</c:v>
                </c:pt>
                <c:pt idx="949">
                  <c:v>1E-4</c:v>
                </c:pt>
                <c:pt idx="950">
                  <c:v>1E-4</c:v>
                </c:pt>
                <c:pt idx="951">
                  <c:v>1E-4</c:v>
                </c:pt>
                <c:pt idx="952">
                  <c:v>1E-4</c:v>
                </c:pt>
                <c:pt idx="953">
                  <c:v>1E-4</c:v>
                </c:pt>
                <c:pt idx="954">
                  <c:v>1E-4</c:v>
                </c:pt>
                <c:pt idx="955">
                  <c:v>1E-4</c:v>
                </c:pt>
                <c:pt idx="956">
                  <c:v>1.0001</c:v>
                </c:pt>
                <c:pt idx="957">
                  <c:v>1E-4</c:v>
                </c:pt>
                <c:pt idx="958">
                  <c:v>1E-4</c:v>
                </c:pt>
                <c:pt idx="959">
                  <c:v>1E-4</c:v>
                </c:pt>
                <c:pt idx="960">
                  <c:v>1E-4</c:v>
                </c:pt>
                <c:pt idx="961">
                  <c:v>1E-4</c:v>
                </c:pt>
                <c:pt idx="962">
                  <c:v>1E-4</c:v>
                </c:pt>
                <c:pt idx="963">
                  <c:v>1E-4</c:v>
                </c:pt>
                <c:pt idx="964">
                  <c:v>1E-4</c:v>
                </c:pt>
                <c:pt idx="965">
                  <c:v>1E-4</c:v>
                </c:pt>
                <c:pt idx="966">
                  <c:v>1E-4</c:v>
                </c:pt>
                <c:pt idx="967">
                  <c:v>1E-4</c:v>
                </c:pt>
                <c:pt idx="968">
                  <c:v>1E-4</c:v>
                </c:pt>
                <c:pt idx="969">
                  <c:v>1.0001</c:v>
                </c:pt>
                <c:pt idx="970">
                  <c:v>1E-4</c:v>
                </c:pt>
                <c:pt idx="971">
                  <c:v>1E-4</c:v>
                </c:pt>
                <c:pt idx="972">
                  <c:v>1E-4</c:v>
                </c:pt>
                <c:pt idx="973">
                  <c:v>1E-4</c:v>
                </c:pt>
                <c:pt idx="974">
                  <c:v>1E-4</c:v>
                </c:pt>
                <c:pt idx="975">
                  <c:v>1E-4</c:v>
                </c:pt>
                <c:pt idx="976">
                  <c:v>1E-4</c:v>
                </c:pt>
                <c:pt idx="977">
                  <c:v>1E-4</c:v>
                </c:pt>
                <c:pt idx="978">
                  <c:v>1E-4</c:v>
                </c:pt>
                <c:pt idx="979">
                  <c:v>1E-4</c:v>
                </c:pt>
                <c:pt idx="980">
                  <c:v>1E-4</c:v>
                </c:pt>
                <c:pt idx="981">
                  <c:v>1E-4</c:v>
                </c:pt>
                <c:pt idx="982">
                  <c:v>1E-4</c:v>
                </c:pt>
                <c:pt idx="983">
                  <c:v>1E-4</c:v>
                </c:pt>
                <c:pt idx="984">
                  <c:v>1E-4</c:v>
                </c:pt>
                <c:pt idx="985">
                  <c:v>1E-4</c:v>
                </c:pt>
                <c:pt idx="986">
                  <c:v>1E-4</c:v>
                </c:pt>
                <c:pt idx="987">
                  <c:v>1E-4</c:v>
                </c:pt>
                <c:pt idx="988">
                  <c:v>1E-4</c:v>
                </c:pt>
                <c:pt idx="989">
                  <c:v>1E-4</c:v>
                </c:pt>
                <c:pt idx="990">
                  <c:v>1E-4</c:v>
                </c:pt>
                <c:pt idx="991">
                  <c:v>1E-4</c:v>
                </c:pt>
                <c:pt idx="992">
                  <c:v>1E-4</c:v>
                </c:pt>
                <c:pt idx="993">
                  <c:v>1E-4</c:v>
                </c:pt>
                <c:pt idx="994">
                  <c:v>1E-4</c:v>
                </c:pt>
                <c:pt idx="995">
                  <c:v>1.0001</c:v>
                </c:pt>
                <c:pt idx="996">
                  <c:v>1E-4</c:v>
                </c:pt>
                <c:pt idx="997">
                  <c:v>1E-4</c:v>
                </c:pt>
                <c:pt idx="998">
                  <c:v>1E-4</c:v>
                </c:pt>
                <c:pt idx="999">
                  <c:v>1E-4</c:v>
                </c:pt>
                <c:pt idx="1000">
                  <c:v>1E-4</c:v>
                </c:pt>
                <c:pt idx="1001">
                  <c:v>1E-4</c:v>
                </c:pt>
                <c:pt idx="1002">
                  <c:v>1.0001</c:v>
                </c:pt>
                <c:pt idx="1003">
                  <c:v>1E-4</c:v>
                </c:pt>
                <c:pt idx="1004">
                  <c:v>1E-4</c:v>
                </c:pt>
                <c:pt idx="1005">
                  <c:v>1E-4</c:v>
                </c:pt>
                <c:pt idx="1006">
                  <c:v>1E-4</c:v>
                </c:pt>
                <c:pt idx="1007">
                  <c:v>1E-4</c:v>
                </c:pt>
                <c:pt idx="1008">
                  <c:v>1E-4</c:v>
                </c:pt>
                <c:pt idx="1009">
                  <c:v>1E-4</c:v>
                </c:pt>
                <c:pt idx="1010">
                  <c:v>1E-4</c:v>
                </c:pt>
                <c:pt idx="1011">
                  <c:v>1E-4</c:v>
                </c:pt>
                <c:pt idx="1012">
                  <c:v>1E-4</c:v>
                </c:pt>
                <c:pt idx="1013">
                  <c:v>1E-4</c:v>
                </c:pt>
                <c:pt idx="1014">
                  <c:v>1E-4</c:v>
                </c:pt>
                <c:pt idx="1015">
                  <c:v>1E-4</c:v>
                </c:pt>
                <c:pt idx="1016">
                  <c:v>1E-4</c:v>
                </c:pt>
                <c:pt idx="1017">
                  <c:v>1E-4</c:v>
                </c:pt>
                <c:pt idx="1018">
                  <c:v>1E-4</c:v>
                </c:pt>
                <c:pt idx="1019">
                  <c:v>1E-4</c:v>
                </c:pt>
                <c:pt idx="1020">
                  <c:v>1E-4</c:v>
                </c:pt>
                <c:pt idx="1021">
                  <c:v>1E-4</c:v>
                </c:pt>
                <c:pt idx="1022">
                  <c:v>1E-4</c:v>
                </c:pt>
                <c:pt idx="1023">
                  <c:v>1E-4</c:v>
                </c:pt>
                <c:pt idx="1024">
                  <c:v>1E-4</c:v>
                </c:pt>
                <c:pt idx="1025">
                  <c:v>1E-4</c:v>
                </c:pt>
                <c:pt idx="1026">
                  <c:v>1E-4</c:v>
                </c:pt>
                <c:pt idx="1027">
                  <c:v>1E-4</c:v>
                </c:pt>
                <c:pt idx="1028">
                  <c:v>1E-4</c:v>
                </c:pt>
                <c:pt idx="1029">
                  <c:v>1E-4</c:v>
                </c:pt>
                <c:pt idx="1030">
                  <c:v>1E-4</c:v>
                </c:pt>
                <c:pt idx="1031">
                  <c:v>1E-4</c:v>
                </c:pt>
                <c:pt idx="1032">
                  <c:v>1E-4</c:v>
                </c:pt>
                <c:pt idx="1033">
                  <c:v>1E-4</c:v>
                </c:pt>
                <c:pt idx="1034">
                  <c:v>1E-4</c:v>
                </c:pt>
                <c:pt idx="1035">
                  <c:v>1E-4</c:v>
                </c:pt>
                <c:pt idx="1036">
                  <c:v>1E-4</c:v>
                </c:pt>
                <c:pt idx="1037">
                  <c:v>1E-4</c:v>
                </c:pt>
                <c:pt idx="1038">
                  <c:v>1E-4</c:v>
                </c:pt>
                <c:pt idx="1039">
                  <c:v>1E-4</c:v>
                </c:pt>
                <c:pt idx="1040">
                  <c:v>1E-4</c:v>
                </c:pt>
                <c:pt idx="1041">
                  <c:v>1E-4</c:v>
                </c:pt>
                <c:pt idx="1042">
                  <c:v>1E-4</c:v>
                </c:pt>
                <c:pt idx="1043">
                  <c:v>1.0001</c:v>
                </c:pt>
                <c:pt idx="1044">
                  <c:v>1E-4</c:v>
                </c:pt>
                <c:pt idx="1045">
                  <c:v>1E-4</c:v>
                </c:pt>
                <c:pt idx="1046">
                  <c:v>1E-4</c:v>
                </c:pt>
                <c:pt idx="1047">
                  <c:v>1E-4</c:v>
                </c:pt>
                <c:pt idx="1048">
                  <c:v>1E-4</c:v>
                </c:pt>
                <c:pt idx="1049">
                  <c:v>1E-4</c:v>
                </c:pt>
                <c:pt idx="1050">
                  <c:v>1E-4</c:v>
                </c:pt>
                <c:pt idx="1051">
                  <c:v>1E-4</c:v>
                </c:pt>
                <c:pt idx="1052">
                  <c:v>1E-4</c:v>
                </c:pt>
                <c:pt idx="1053">
                  <c:v>1E-4</c:v>
                </c:pt>
                <c:pt idx="1054">
                  <c:v>1E-4</c:v>
                </c:pt>
                <c:pt idx="1055">
                  <c:v>1E-4</c:v>
                </c:pt>
                <c:pt idx="1056">
                  <c:v>1.0001</c:v>
                </c:pt>
                <c:pt idx="1057">
                  <c:v>1E-4</c:v>
                </c:pt>
                <c:pt idx="1058">
                  <c:v>1E-4</c:v>
                </c:pt>
                <c:pt idx="1059">
                  <c:v>1E-4</c:v>
                </c:pt>
                <c:pt idx="1060">
                  <c:v>1.0001</c:v>
                </c:pt>
                <c:pt idx="1061">
                  <c:v>1E-4</c:v>
                </c:pt>
                <c:pt idx="1062">
                  <c:v>1E-4</c:v>
                </c:pt>
                <c:pt idx="1063">
                  <c:v>1E-4</c:v>
                </c:pt>
                <c:pt idx="1064">
                  <c:v>1E-4</c:v>
                </c:pt>
                <c:pt idx="1065">
                  <c:v>1E-4</c:v>
                </c:pt>
                <c:pt idx="1066">
                  <c:v>1.0001</c:v>
                </c:pt>
                <c:pt idx="1067">
                  <c:v>1E-4</c:v>
                </c:pt>
                <c:pt idx="1068">
                  <c:v>1E-4</c:v>
                </c:pt>
                <c:pt idx="1069">
                  <c:v>1E-4</c:v>
                </c:pt>
                <c:pt idx="1070">
                  <c:v>1E-4</c:v>
                </c:pt>
                <c:pt idx="1071">
                  <c:v>1E-4</c:v>
                </c:pt>
                <c:pt idx="1072">
                  <c:v>1E-4</c:v>
                </c:pt>
                <c:pt idx="1073">
                  <c:v>1E-4</c:v>
                </c:pt>
                <c:pt idx="1074">
                  <c:v>1E-4</c:v>
                </c:pt>
                <c:pt idx="1075">
                  <c:v>1E-4</c:v>
                </c:pt>
                <c:pt idx="1076">
                  <c:v>1E-4</c:v>
                </c:pt>
                <c:pt idx="1077">
                  <c:v>1E-4</c:v>
                </c:pt>
                <c:pt idx="1078">
                  <c:v>1E-4</c:v>
                </c:pt>
                <c:pt idx="1079">
                  <c:v>1E-4</c:v>
                </c:pt>
                <c:pt idx="1080">
                  <c:v>1E-4</c:v>
                </c:pt>
                <c:pt idx="1081">
                  <c:v>1E-4</c:v>
                </c:pt>
                <c:pt idx="1082">
                  <c:v>1E-4</c:v>
                </c:pt>
                <c:pt idx="1083">
                  <c:v>1E-4</c:v>
                </c:pt>
                <c:pt idx="1084">
                  <c:v>1E-4</c:v>
                </c:pt>
                <c:pt idx="1085">
                  <c:v>1E-4</c:v>
                </c:pt>
                <c:pt idx="1086">
                  <c:v>1E-4</c:v>
                </c:pt>
                <c:pt idx="1087">
                  <c:v>1E-4</c:v>
                </c:pt>
                <c:pt idx="1088">
                  <c:v>1.0001</c:v>
                </c:pt>
                <c:pt idx="1089">
                  <c:v>1.0001</c:v>
                </c:pt>
                <c:pt idx="1090">
                  <c:v>1E-4</c:v>
                </c:pt>
                <c:pt idx="1091">
                  <c:v>1E-4</c:v>
                </c:pt>
                <c:pt idx="1092">
                  <c:v>1E-4</c:v>
                </c:pt>
                <c:pt idx="1093">
                  <c:v>1E-4</c:v>
                </c:pt>
                <c:pt idx="1094">
                  <c:v>1E-4</c:v>
                </c:pt>
                <c:pt idx="1095">
                  <c:v>1E-4</c:v>
                </c:pt>
                <c:pt idx="1096">
                  <c:v>1E-4</c:v>
                </c:pt>
                <c:pt idx="1097">
                  <c:v>1E-4</c:v>
                </c:pt>
                <c:pt idx="1098">
                  <c:v>1E-4</c:v>
                </c:pt>
                <c:pt idx="1099">
                  <c:v>1E-4</c:v>
                </c:pt>
                <c:pt idx="1100">
                  <c:v>1E-4</c:v>
                </c:pt>
                <c:pt idx="1101">
                  <c:v>1E-4</c:v>
                </c:pt>
                <c:pt idx="1102">
                  <c:v>1E-4</c:v>
                </c:pt>
                <c:pt idx="1103">
                  <c:v>1E-4</c:v>
                </c:pt>
                <c:pt idx="1104">
                  <c:v>1E-4</c:v>
                </c:pt>
                <c:pt idx="1105">
                  <c:v>1E-4</c:v>
                </c:pt>
                <c:pt idx="1106">
                  <c:v>1E-4</c:v>
                </c:pt>
                <c:pt idx="1107">
                  <c:v>1E-4</c:v>
                </c:pt>
                <c:pt idx="1108">
                  <c:v>1.0001</c:v>
                </c:pt>
                <c:pt idx="1109">
                  <c:v>1E-4</c:v>
                </c:pt>
                <c:pt idx="1110">
                  <c:v>1E-4</c:v>
                </c:pt>
                <c:pt idx="1111">
                  <c:v>1E-4</c:v>
                </c:pt>
                <c:pt idx="1112">
                  <c:v>1E-4</c:v>
                </c:pt>
                <c:pt idx="1113">
                  <c:v>1E-4</c:v>
                </c:pt>
                <c:pt idx="1114">
                  <c:v>1E-4</c:v>
                </c:pt>
                <c:pt idx="1115">
                  <c:v>1E-4</c:v>
                </c:pt>
                <c:pt idx="1116">
                  <c:v>1E-4</c:v>
                </c:pt>
                <c:pt idx="1117">
                  <c:v>1E-4</c:v>
                </c:pt>
                <c:pt idx="1118">
                  <c:v>1E-4</c:v>
                </c:pt>
                <c:pt idx="1119">
                  <c:v>1E-4</c:v>
                </c:pt>
                <c:pt idx="1120">
                  <c:v>1E-4</c:v>
                </c:pt>
                <c:pt idx="1121">
                  <c:v>1E-4</c:v>
                </c:pt>
                <c:pt idx="1122">
                  <c:v>1E-4</c:v>
                </c:pt>
                <c:pt idx="1123">
                  <c:v>1E-4</c:v>
                </c:pt>
                <c:pt idx="1124">
                  <c:v>1E-4</c:v>
                </c:pt>
                <c:pt idx="1125">
                  <c:v>1E-4</c:v>
                </c:pt>
                <c:pt idx="1126">
                  <c:v>1E-4</c:v>
                </c:pt>
                <c:pt idx="1127">
                  <c:v>1E-4</c:v>
                </c:pt>
                <c:pt idx="1128">
                  <c:v>1.0001</c:v>
                </c:pt>
                <c:pt idx="1129">
                  <c:v>1E-4</c:v>
                </c:pt>
                <c:pt idx="1130">
                  <c:v>1E-4</c:v>
                </c:pt>
                <c:pt idx="1131">
                  <c:v>1E-4</c:v>
                </c:pt>
                <c:pt idx="1132">
                  <c:v>1.0001</c:v>
                </c:pt>
                <c:pt idx="1133">
                  <c:v>1E-4</c:v>
                </c:pt>
                <c:pt idx="1134">
                  <c:v>1E-4</c:v>
                </c:pt>
                <c:pt idx="1135">
                  <c:v>1E-4</c:v>
                </c:pt>
                <c:pt idx="1136">
                  <c:v>1E-4</c:v>
                </c:pt>
                <c:pt idx="1137">
                  <c:v>1E-4</c:v>
                </c:pt>
                <c:pt idx="1138">
                  <c:v>1.0001</c:v>
                </c:pt>
                <c:pt idx="1139">
                  <c:v>1E-4</c:v>
                </c:pt>
                <c:pt idx="1140">
                  <c:v>1E-4</c:v>
                </c:pt>
                <c:pt idx="1141">
                  <c:v>1E-4</c:v>
                </c:pt>
                <c:pt idx="1142">
                  <c:v>1E-4</c:v>
                </c:pt>
                <c:pt idx="1143">
                  <c:v>1E-4</c:v>
                </c:pt>
                <c:pt idx="1144">
                  <c:v>1E-4</c:v>
                </c:pt>
                <c:pt idx="1145">
                  <c:v>1.0001</c:v>
                </c:pt>
                <c:pt idx="1146">
                  <c:v>1E-4</c:v>
                </c:pt>
                <c:pt idx="1147">
                  <c:v>1E-4</c:v>
                </c:pt>
                <c:pt idx="1148">
                  <c:v>1E-4</c:v>
                </c:pt>
                <c:pt idx="1149">
                  <c:v>1E-4</c:v>
                </c:pt>
                <c:pt idx="1150">
                  <c:v>1E-4</c:v>
                </c:pt>
                <c:pt idx="1151">
                  <c:v>1E-4</c:v>
                </c:pt>
                <c:pt idx="1152">
                  <c:v>1E-4</c:v>
                </c:pt>
                <c:pt idx="1153">
                  <c:v>1E-4</c:v>
                </c:pt>
                <c:pt idx="1154">
                  <c:v>1E-4</c:v>
                </c:pt>
                <c:pt idx="1155">
                  <c:v>1E-4</c:v>
                </c:pt>
                <c:pt idx="1156">
                  <c:v>1E-4</c:v>
                </c:pt>
                <c:pt idx="1157">
                  <c:v>1E-4</c:v>
                </c:pt>
                <c:pt idx="1158">
                  <c:v>1E-4</c:v>
                </c:pt>
                <c:pt idx="1159">
                  <c:v>1.0001</c:v>
                </c:pt>
                <c:pt idx="1160">
                  <c:v>1E-4</c:v>
                </c:pt>
                <c:pt idx="1161">
                  <c:v>1E-4</c:v>
                </c:pt>
                <c:pt idx="1162">
                  <c:v>1E-4</c:v>
                </c:pt>
                <c:pt idx="1163">
                  <c:v>1E-4</c:v>
                </c:pt>
                <c:pt idx="1164">
                  <c:v>1E-4</c:v>
                </c:pt>
                <c:pt idx="1165">
                  <c:v>1.0001</c:v>
                </c:pt>
                <c:pt idx="1166">
                  <c:v>1E-4</c:v>
                </c:pt>
                <c:pt idx="1167">
                  <c:v>1E-4</c:v>
                </c:pt>
                <c:pt idx="1168">
                  <c:v>1E-4</c:v>
                </c:pt>
                <c:pt idx="1169">
                  <c:v>1E-4</c:v>
                </c:pt>
                <c:pt idx="1170">
                  <c:v>1E-4</c:v>
                </c:pt>
                <c:pt idx="1171">
                  <c:v>1E-4</c:v>
                </c:pt>
                <c:pt idx="1172">
                  <c:v>1E-4</c:v>
                </c:pt>
                <c:pt idx="1173">
                  <c:v>1E-4</c:v>
                </c:pt>
                <c:pt idx="1174">
                  <c:v>1E-4</c:v>
                </c:pt>
                <c:pt idx="1175">
                  <c:v>1E-4</c:v>
                </c:pt>
                <c:pt idx="1176">
                  <c:v>1E-4</c:v>
                </c:pt>
                <c:pt idx="1177">
                  <c:v>1E-4</c:v>
                </c:pt>
                <c:pt idx="1178">
                  <c:v>1E-4</c:v>
                </c:pt>
                <c:pt idx="1179">
                  <c:v>1E-4</c:v>
                </c:pt>
                <c:pt idx="1180">
                  <c:v>1E-4</c:v>
                </c:pt>
                <c:pt idx="1181">
                  <c:v>1E-4</c:v>
                </c:pt>
                <c:pt idx="1182">
                  <c:v>1E-4</c:v>
                </c:pt>
                <c:pt idx="1183">
                  <c:v>1E-4</c:v>
                </c:pt>
                <c:pt idx="1184">
                  <c:v>1E-4</c:v>
                </c:pt>
                <c:pt idx="1185">
                  <c:v>1E-4</c:v>
                </c:pt>
                <c:pt idx="1186">
                  <c:v>1E-4</c:v>
                </c:pt>
                <c:pt idx="1187">
                  <c:v>1E-4</c:v>
                </c:pt>
                <c:pt idx="1188">
                  <c:v>1E-4</c:v>
                </c:pt>
                <c:pt idx="1189">
                  <c:v>1E-4</c:v>
                </c:pt>
                <c:pt idx="1190">
                  <c:v>1E-4</c:v>
                </c:pt>
                <c:pt idx="1191">
                  <c:v>1E-4</c:v>
                </c:pt>
                <c:pt idx="1192">
                  <c:v>1E-4</c:v>
                </c:pt>
                <c:pt idx="1193">
                  <c:v>1E-4</c:v>
                </c:pt>
                <c:pt idx="1194">
                  <c:v>1E-4</c:v>
                </c:pt>
                <c:pt idx="1195">
                  <c:v>1E-4</c:v>
                </c:pt>
                <c:pt idx="1196">
                  <c:v>1E-4</c:v>
                </c:pt>
                <c:pt idx="1197">
                  <c:v>1E-4</c:v>
                </c:pt>
                <c:pt idx="1198">
                  <c:v>1E-4</c:v>
                </c:pt>
                <c:pt idx="1199">
                  <c:v>1E-4</c:v>
                </c:pt>
                <c:pt idx="1200">
                  <c:v>1E-4</c:v>
                </c:pt>
                <c:pt idx="1201">
                  <c:v>1E-4</c:v>
                </c:pt>
                <c:pt idx="1202">
                  <c:v>1E-4</c:v>
                </c:pt>
                <c:pt idx="1203">
                  <c:v>1E-4</c:v>
                </c:pt>
                <c:pt idx="1204">
                  <c:v>1E-4</c:v>
                </c:pt>
                <c:pt idx="1205">
                  <c:v>1E-4</c:v>
                </c:pt>
                <c:pt idx="1206">
                  <c:v>1E-4</c:v>
                </c:pt>
                <c:pt idx="1207">
                  <c:v>1E-4</c:v>
                </c:pt>
                <c:pt idx="1208">
                  <c:v>1E-4</c:v>
                </c:pt>
                <c:pt idx="1209">
                  <c:v>1E-4</c:v>
                </c:pt>
                <c:pt idx="1210">
                  <c:v>1E-4</c:v>
                </c:pt>
                <c:pt idx="1211">
                  <c:v>1.0001</c:v>
                </c:pt>
                <c:pt idx="1212">
                  <c:v>1E-4</c:v>
                </c:pt>
                <c:pt idx="1213">
                  <c:v>1E-4</c:v>
                </c:pt>
                <c:pt idx="1214">
                  <c:v>1E-4</c:v>
                </c:pt>
                <c:pt idx="1215">
                  <c:v>1E-4</c:v>
                </c:pt>
                <c:pt idx="1216">
                  <c:v>1E-4</c:v>
                </c:pt>
                <c:pt idx="1217">
                  <c:v>1E-4</c:v>
                </c:pt>
                <c:pt idx="1218">
                  <c:v>1E-4</c:v>
                </c:pt>
                <c:pt idx="1219">
                  <c:v>1E-4</c:v>
                </c:pt>
                <c:pt idx="1220">
                  <c:v>1E-4</c:v>
                </c:pt>
                <c:pt idx="1221">
                  <c:v>1.0001</c:v>
                </c:pt>
                <c:pt idx="1222">
                  <c:v>1E-4</c:v>
                </c:pt>
                <c:pt idx="1223">
                  <c:v>1E-4</c:v>
                </c:pt>
                <c:pt idx="1224">
                  <c:v>1E-4</c:v>
                </c:pt>
                <c:pt idx="1225">
                  <c:v>1E-4</c:v>
                </c:pt>
                <c:pt idx="1226">
                  <c:v>1E-4</c:v>
                </c:pt>
                <c:pt idx="1227">
                  <c:v>1E-4</c:v>
                </c:pt>
                <c:pt idx="1228">
                  <c:v>1E-4</c:v>
                </c:pt>
                <c:pt idx="1229">
                  <c:v>1E-4</c:v>
                </c:pt>
                <c:pt idx="1230">
                  <c:v>1E-4</c:v>
                </c:pt>
                <c:pt idx="1231">
                  <c:v>1E-4</c:v>
                </c:pt>
                <c:pt idx="1232">
                  <c:v>1E-4</c:v>
                </c:pt>
                <c:pt idx="1233">
                  <c:v>1E-4</c:v>
                </c:pt>
                <c:pt idx="1234">
                  <c:v>1E-4</c:v>
                </c:pt>
                <c:pt idx="1235">
                  <c:v>1E-4</c:v>
                </c:pt>
                <c:pt idx="1236">
                  <c:v>1E-4</c:v>
                </c:pt>
                <c:pt idx="1237">
                  <c:v>1E-4</c:v>
                </c:pt>
                <c:pt idx="1238">
                  <c:v>1E-4</c:v>
                </c:pt>
                <c:pt idx="1239">
                  <c:v>1E-4</c:v>
                </c:pt>
                <c:pt idx="1240">
                  <c:v>1E-4</c:v>
                </c:pt>
                <c:pt idx="1241">
                  <c:v>1E-4</c:v>
                </c:pt>
                <c:pt idx="1242">
                  <c:v>1E-4</c:v>
                </c:pt>
                <c:pt idx="1243">
                  <c:v>1E-4</c:v>
                </c:pt>
                <c:pt idx="1244">
                  <c:v>1E-4</c:v>
                </c:pt>
                <c:pt idx="1245">
                  <c:v>1E-4</c:v>
                </c:pt>
                <c:pt idx="1246">
                  <c:v>1E-4</c:v>
                </c:pt>
                <c:pt idx="1247">
                  <c:v>1E-4</c:v>
                </c:pt>
                <c:pt idx="1248">
                  <c:v>1E-4</c:v>
                </c:pt>
                <c:pt idx="1249">
                  <c:v>1E-4</c:v>
                </c:pt>
                <c:pt idx="1250">
                  <c:v>1E-4</c:v>
                </c:pt>
                <c:pt idx="1251">
                  <c:v>1E-4</c:v>
                </c:pt>
                <c:pt idx="1252">
                  <c:v>1E-4</c:v>
                </c:pt>
                <c:pt idx="1253">
                  <c:v>1E-4</c:v>
                </c:pt>
                <c:pt idx="1254">
                  <c:v>1E-4</c:v>
                </c:pt>
                <c:pt idx="1255">
                  <c:v>1E-4</c:v>
                </c:pt>
                <c:pt idx="1256">
                  <c:v>1E-4</c:v>
                </c:pt>
                <c:pt idx="1257">
                  <c:v>1E-4</c:v>
                </c:pt>
                <c:pt idx="1258">
                  <c:v>1E-4</c:v>
                </c:pt>
                <c:pt idx="1259">
                  <c:v>1E-4</c:v>
                </c:pt>
                <c:pt idx="1260">
                  <c:v>1E-4</c:v>
                </c:pt>
                <c:pt idx="1261">
                  <c:v>1E-4</c:v>
                </c:pt>
                <c:pt idx="1262">
                  <c:v>1E-4</c:v>
                </c:pt>
                <c:pt idx="1263">
                  <c:v>1E-4</c:v>
                </c:pt>
                <c:pt idx="1264">
                  <c:v>1E-4</c:v>
                </c:pt>
                <c:pt idx="1265">
                  <c:v>1E-4</c:v>
                </c:pt>
                <c:pt idx="1266">
                  <c:v>1E-4</c:v>
                </c:pt>
                <c:pt idx="1267">
                  <c:v>1E-4</c:v>
                </c:pt>
                <c:pt idx="1268">
                  <c:v>1E-4</c:v>
                </c:pt>
                <c:pt idx="1269">
                  <c:v>1E-4</c:v>
                </c:pt>
                <c:pt idx="1270">
                  <c:v>1E-4</c:v>
                </c:pt>
                <c:pt idx="1271">
                  <c:v>1E-4</c:v>
                </c:pt>
                <c:pt idx="1272">
                  <c:v>1E-4</c:v>
                </c:pt>
                <c:pt idx="1273">
                  <c:v>1E-4</c:v>
                </c:pt>
                <c:pt idx="1274">
                  <c:v>1E-4</c:v>
                </c:pt>
                <c:pt idx="1275">
                  <c:v>1E-4</c:v>
                </c:pt>
                <c:pt idx="1276">
                  <c:v>1E-4</c:v>
                </c:pt>
                <c:pt idx="1277">
                  <c:v>1E-4</c:v>
                </c:pt>
                <c:pt idx="1278">
                  <c:v>1E-4</c:v>
                </c:pt>
                <c:pt idx="1279">
                  <c:v>1E-4</c:v>
                </c:pt>
                <c:pt idx="1280">
                  <c:v>1E-4</c:v>
                </c:pt>
                <c:pt idx="1281">
                  <c:v>1E-4</c:v>
                </c:pt>
                <c:pt idx="1282">
                  <c:v>1E-4</c:v>
                </c:pt>
                <c:pt idx="1283">
                  <c:v>1E-4</c:v>
                </c:pt>
                <c:pt idx="1284">
                  <c:v>1.0001</c:v>
                </c:pt>
                <c:pt idx="1285">
                  <c:v>1E-4</c:v>
                </c:pt>
                <c:pt idx="1286">
                  <c:v>1E-4</c:v>
                </c:pt>
                <c:pt idx="1287">
                  <c:v>1E-4</c:v>
                </c:pt>
                <c:pt idx="1288">
                  <c:v>1.0001</c:v>
                </c:pt>
                <c:pt idx="1289">
                  <c:v>1E-4</c:v>
                </c:pt>
                <c:pt idx="1290">
                  <c:v>1E-4</c:v>
                </c:pt>
                <c:pt idx="1291">
                  <c:v>1E-4</c:v>
                </c:pt>
                <c:pt idx="1292">
                  <c:v>1E-4</c:v>
                </c:pt>
                <c:pt idx="1293">
                  <c:v>1E-4</c:v>
                </c:pt>
                <c:pt idx="1294">
                  <c:v>1.0001</c:v>
                </c:pt>
                <c:pt idx="1295">
                  <c:v>1E-4</c:v>
                </c:pt>
                <c:pt idx="1296">
                  <c:v>1E-4</c:v>
                </c:pt>
                <c:pt idx="1297">
                  <c:v>1E-4</c:v>
                </c:pt>
                <c:pt idx="1298">
                  <c:v>1E-4</c:v>
                </c:pt>
                <c:pt idx="1299">
                  <c:v>1E-4</c:v>
                </c:pt>
                <c:pt idx="1300">
                  <c:v>1E-4</c:v>
                </c:pt>
                <c:pt idx="1301">
                  <c:v>1E-4</c:v>
                </c:pt>
                <c:pt idx="1302">
                  <c:v>1E-4</c:v>
                </c:pt>
                <c:pt idx="1303">
                  <c:v>1E-4</c:v>
                </c:pt>
                <c:pt idx="1304">
                  <c:v>1E-4</c:v>
                </c:pt>
                <c:pt idx="1305">
                  <c:v>1E-4</c:v>
                </c:pt>
                <c:pt idx="1306">
                  <c:v>1E-4</c:v>
                </c:pt>
                <c:pt idx="1307">
                  <c:v>1E-4</c:v>
                </c:pt>
                <c:pt idx="1308">
                  <c:v>1E-4</c:v>
                </c:pt>
                <c:pt idx="1309">
                  <c:v>1.0001</c:v>
                </c:pt>
                <c:pt idx="1310">
                  <c:v>1E-4</c:v>
                </c:pt>
                <c:pt idx="1311">
                  <c:v>1E-4</c:v>
                </c:pt>
                <c:pt idx="1312">
                  <c:v>1E-4</c:v>
                </c:pt>
                <c:pt idx="1313">
                  <c:v>1E-4</c:v>
                </c:pt>
                <c:pt idx="1314">
                  <c:v>1E-4</c:v>
                </c:pt>
                <c:pt idx="1315">
                  <c:v>1E-4</c:v>
                </c:pt>
                <c:pt idx="1316">
                  <c:v>1E-4</c:v>
                </c:pt>
                <c:pt idx="1317">
                  <c:v>1E-4</c:v>
                </c:pt>
                <c:pt idx="1318">
                  <c:v>1.0001</c:v>
                </c:pt>
                <c:pt idx="1319">
                  <c:v>1E-4</c:v>
                </c:pt>
                <c:pt idx="1320">
                  <c:v>1E-4</c:v>
                </c:pt>
                <c:pt idx="1321">
                  <c:v>1E-4</c:v>
                </c:pt>
                <c:pt idx="1322">
                  <c:v>1E-4</c:v>
                </c:pt>
                <c:pt idx="1323">
                  <c:v>1E-4</c:v>
                </c:pt>
                <c:pt idx="1324">
                  <c:v>1.0001</c:v>
                </c:pt>
                <c:pt idx="1325">
                  <c:v>1E-4</c:v>
                </c:pt>
                <c:pt idx="1326">
                  <c:v>1E-4</c:v>
                </c:pt>
                <c:pt idx="1327">
                  <c:v>1E-4</c:v>
                </c:pt>
                <c:pt idx="1328">
                  <c:v>1E-4</c:v>
                </c:pt>
                <c:pt idx="1329">
                  <c:v>1E-4</c:v>
                </c:pt>
                <c:pt idx="1330">
                  <c:v>1E-4</c:v>
                </c:pt>
                <c:pt idx="1331">
                  <c:v>1E-4</c:v>
                </c:pt>
                <c:pt idx="1332">
                  <c:v>1E-4</c:v>
                </c:pt>
                <c:pt idx="1333">
                  <c:v>1E-4</c:v>
                </c:pt>
                <c:pt idx="1334">
                  <c:v>1E-4</c:v>
                </c:pt>
                <c:pt idx="1335">
                  <c:v>1E-4</c:v>
                </c:pt>
                <c:pt idx="1336">
                  <c:v>1E-4</c:v>
                </c:pt>
                <c:pt idx="1337">
                  <c:v>1E-4</c:v>
                </c:pt>
                <c:pt idx="1338">
                  <c:v>1E-4</c:v>
                </c:pt>
                <c:pt idx="1339">
                  <c:v>1E-4</c:v>
                </c:pt>
                <c:pt idx="1340">
                  <c:v>1E-4</c:v>
                </c:pt>
                <c:pt idx="1341">
                  <c:v>1E-4</c:v>
                </c:pt>
                <c:pt idx="1342">
                  <c:v>1E-4</c:v>
                </c:pt>
                <c:pt idx="1343">
                  <c:v>1E-4</c:v>
                </c:pt>
                <c:pt idx="1344">
                  <c:v>1E-4</c:v>
                </c:pt>
                <c:pt idx="1345">
                  <c:v>1E-4</c:v>
                </c:pt>
                <c:pt idx="1346">
                  <c:v>1E-4</c:v>
                </c:pt>
                <c:pt idx="1347">
                  <c:v>1.0001</c:v>
                </c:pt>
                <c:pt idx="1348">
                  <c:v>1E-4</c:v>
                </c:pt>
                <c:pt idx="1349">
                  <c:v>1E-4</c:v>
                </c:pt>
                <c:pt idx="1350">
                  <c:v>1E-4</c:v>
                </c:pt>
                <c:pt idx="1351">
                  <c:v>1E-4</c:v>
                </c:pt>
                <c:pt idx="1352">
                  <c:v>1E-4</c:v>
                </c:pt>
                <c:pt idx="1353">
                  <c:v>1E-4</c:v>
                </c:pt>
                <c:pt idx="1354">
                  <c:v>1E-4</c:v>
                </c:pt>
                <c:pt idx="1355">
                  <c:v>1E-4</c:v>
                </c:pt>
                <c:pt idx="1356">
                  <c:v>1E-4</c:v>
                </c:pt>
                <c:pt idx="1357">
                  <c:v>1E-4</c:v>
                </c:pt>
                <c:pt idx="1358">
                  <c:v>1E-4</c:v>
                </c:pt>
                <c:pt idx="1359">
                  <c:v>1E-4</c:v>
                </c:pt>
                <c:pt idx="1360">
                  <c:v>1E-4</c:v>
                </c:pt>
                <c:pt idx="1361">
                  <c:v>1E-4</c:v>
                </c:pt>
                <c:pt idx="1362">
                  <c:v>1E-4</c:v>
                </c:pt>
                <c:pt idx="1363">
                  <c:v>1E-4</c:v>
                </c:pt>
                <c:pt idx="1364">
                  <c:v>1E-4</c:v>
                </c:pt>
                <c:pt idx="1365">
                  <c:v>1E-4</c:v>
                </c:pt>
                <c:pt idx="1366">
                  <c:v>1E-4</c:v>
                </c:pt>
                <c:pt idx="1367">
                  <c:v>1E-4</c:v>
                </c:pt>
                <c:pt idx="1368">
                  <c:v>1E-4</c:v>
                </c:pt>
                <c:pt idx="1369">
                  <c:v>1E-4</c:v>
                </c:pt>
                <c:pt idx="1370">
                  <c:v>1E-4</c:v>
                </c:pt>
                <c:pt idx="1371">
                  <c:v>1E-4</c:v>
                </c:pt>
                <c:pt idx="1372">
                  <c:v>1E-4</c:v>
                </c:pt>
                <c:pt idx="1373">
                  <c:v>1E-4</c:v>
                </c:pt>
                <c:pt idx="1374">
                  <c:v>1.0001</c:v>
                </c:pt>
                <c:pt idx="1375">
                  <c:v>1E-4</c:v>
                </c:pt>
                <c:pt idx="1376">
                  <c:v>1E-4</c:v>
                </c:pt>
                <c:pt idx="1377">
                  <c:v>1.0001</c:v>
                </c:pt>
                <c:pt idx="1378">
                  <c:v>1E-4</c:v>
                </c:pt>
                <c:pt idx="1379">
                  <c:v>1E-4</c:v>
                </c:pt>
                <c:pt idx="1380">
                  <c:v>1E-4</c:v>
                </c:pt>
                <c:pt idx="1381">
                  <c:v>1E-4</c:v>
                </c:pt>
                <c:pt idx="1382">
                  <c:v>1E-4</c:v>
                </c:pt>
                <c:pt idx="1383">
                  <c:v>1E-4</c:v>
                </c:pt>
                <c:pt idx="1384">
                  <c:v>1E-4</c:v>
                </c:pt>
                <c:pt idx="1385">
                  <c:v>1.0001</c:v>
                </c:pt>
                <c:pt idx="1386">
                  <c:v>1E-4</c:v>
                </c:pt>
                <c:pt idx="1387">
                  <c:v>1E-4</c:v>
                </c:pt>
                <c:pt idx="1388">
                  <c:v>1E-4</c:v>
                </c:pt>
                <c:pt idx="1389">
                  <c:v>1E-4</c:v>
                </c:pt>
                <c:pt idx="1390">
                  <c:v>1E-4</c:v>
                </c:pt>
                <c:pt idx="1391">
                  <c:v>1.0001</c:v>
                </c:pt>
                <c:pt idx="1392">
                  <c:v>1E-4</c:v>
                </c:pt>
                <c:pt idx="1393">
                  <c:v>1E-4</c:v>
                </c:pt>
                <c:pt idx="1394">
                  <c:v>1E-4</c:v>
                </c:pt>
                <c:pt idx="1395">
                  <c:v>1E-4</c:v>
                </c:pt>
                <c:pt idx="1396">
                  <c:v>1E-4</c:v>
                </c:pt>
                <c:pt idx="1397">
                  <c:v>1E-4</c:v>
                </c:pt>
                <c:pt idx="1398">
                  <c:v>1E-4</c:v>
                </c:pt>
                <c:pt idx="1399">
                  <c:v>1.0001</c:v>
                </c:pt>
                <c:pt idx="1400">
                  <c:v>1E-4</c:v>
                </c:pt>
                <c:pt idx="1401">
                  <c:v>1E-4</c:v>
                </c:pt>
                <c:pt idx="1402">
                  <c:v>1E-4</c:v>
                </c:pt>
                <c:pt idx="1403">
                  <c:v>1E-4</c:v>
                </c:pt>
                <c:pt idx="1404">
                  <c:v>1E-4</c:v>
                </c:pt>
                <c:pt idx="1405">
                  <c:v>1.0001</c:v>
                </c:pt>
                <c:pt idx="1406">
                  <c:v>1E-4</c:v>
                </c:pt>
                <c:pt idx="1407">
                  <c:v>1E-4</c:v>
                </c:pt>
                <c:pt idx="1408">
                  <c:v>1E-4</c:v>
                </c:pt>
                <c:pt idx="1409">
                  <c:v>1E-4</c:v>
                </c:pt>
                <c:pt idx="1410">
                  <c:v>1E-4</c:v>
                </c:pt>
                <c:pt idx="1411">
                  <c:v>1E-4</c:v>
                </c:pt>
                <c:pt idx="1412">
                  <c:v>1E-4</c:v>
                </c:pt>
                <c:pt idx="1413">
                  <c:v>1E-4</c:v>
                </c:pt>
                <c:pt idx="1414">
                  <c:v>1E-4</c:v>
                </c:pt>
                <c:pt idx="1415">
                  <c:v>1E-4</c:v>
                </c:pt>
                <c:pt idx="1416">
                  <c:v>1E-4</c:v>
                </c:pt>
                <c:pt idx="1417">
                  <c:v>1E-4</c:v>
                </c:pt>
                <c:pt idx="1418">
                  <c:v>1E-4</c:v>
                </c:pt>
                <c:pt idx="1419">
                  <c:v>1E-4</c:v>
                </c:pt>
                <c:pt idx="1420">
                  <c:v>1E-4</c:v>
                </c:pt>
                <c:pt idx="1421">
                  <c:v>1E-4</c:v>
                </c:pt>
                <c:pt idx="1422">
                  <c:v>1E-4</c:v>
                </c:pt>
                <c:pt idx="1423">
                  <c:v>1E-4</c:v>
                </c:pt>
                <c:pt idx="1424">
                  <c:v>1E-4</c:v>
                </c:pt>
                <c:pt idx="1425">
                  <c:v>1E-4</c:v>
                </c:pt>
                <c:pt idx="1426">
                  <c:v>1E-4</c:v>
                </c:pt>
                <c:pt idx="1427">
                  <c:v>1.0001</c:v>
                </c:pt>
                <c:pt idx="1428">
                  <c:v>1E-4</c:v>
                </c:pt>
                <c:pt idx="1429">
                  <c:v>1E-4</c:v>
                </c:pt>
                <c:pt idx="1430">
                  <c:v>1E-4</c:v>
                </c:pt>
                <c:pt idx="1431">
                  <c:v>1E-4</c:v>
                </c:pt>
                <c:pt idx="1432">
                  <c:v>1E-4</c:v>
                </c:pt>
                <c:pt idx="1433">
                  <c:v>1E-4</c:v>
                </c:pt>
                <c:pt idx="1434">
                  <c:v>1E-4</c:v>
                </c:pt>
                <c:pt idx="1435">
                  <c:v>1E-4</c:v>
                </c:pt>
                <c:pt idx="1436">
                  <c:v>1E-4</c:v>
                </c:pt>
                <c:pt idx="1437">
                  <c:v>1E-4</c:v>
                </c:pt>
                <c:pt idx="1438">
                  <c:v>1E-4</c:v>
                </c:pt>
                <c:pt idx="1439">
                  <c:v>1E-4</c:v>
                </c:pt>
                <c:pt idx="1440">
                  <c:v>1E-4</c:v>
                </c:pt>
                <c:pt idx="1441">
                  <c:v>1E-4</c:v>
                </c:pt>
                <c:pt idx="1442">
                  <c:v>1E-4</c:v>
                </c:pt>
                <c:pt idx="1443">
                  <c:v>1E-4</c:v>
                </c:pt>
                <c:pt idx="1444">
                  <c:v>1E-4</c:v>
                </c:pt>
                <c:pt idx="1445">
                  <c:v>1E-4</c:v>
                </c:pt>
                <c:pt idx="1446">
                  <c:v>1E-4</c:v>
                </c:pt>
                <c:pt idx="1447">
                  <c:v>1E-4</c:v>
                </c:pt>
                <c:pt idx="1448">
                  <c:v>1E-4</c:v>
                </c:pt>
                <c:pt idx="1449">
                  <c:v>1E-4</c:v>
                </c:pt>
                <c:pt idx="1450">
                  <c:v>1E-4</c:v>
                </c:pt>
                <c:pt idx="1451">
                  <c:v>1E-4</c:v>
                </c:pt>
                <c:pt idx="1452">
                  <c:v>1E-4</c:v>
                </c:pt>
                <c:pt idx="1453">
                  <c:v>1E-4</c:v>
                </c:pt>
                <c:pt idx="1454">
                  <c:v>1E-4</c:v>
                </c:pt>
                <c:pt idx="1455">
                  <c:v>1E-4</c:v>
                </c:pt>
                <c:pt idx="1456">
                  <c:v>1E-4</c:v>
                </c:pt>
                <c:pt idx="1457">
                  <c:v>1E-4</c:v>
                </c:pt>
                <c:pt idx="1458">
                  <c:v>1E-4</c:v>
                </c:pt>
                <c:pt idx="1459">
                  <c:v>1E-4</c:v>
                </c:pt>
                <c:pt idx="1460">
                  <c:v>1E-4</c:v>
                </c:pt>
                <c:pt idx="1461">
                  <c:v>1.0001</c:v>
                </c:pt>
                <c:pt idx="1462">
                  <c:v>1E-4</c:v>
                </c:pt>
                <c:pt idx="1463">
                  <c:v>1E-4</c:v>
                </c:pt>
                <c:pt idx="1464">
                  <c:v>1E-4</c:v>
                </c:pt>
                <c:pt idx="1465">
                  <c:v>1E-4</c:v>
                </c:pt>
                <c:pt idx="1466">
                  <c:v>1E-4</c:v>
                </c:pt>
                <c:pt idx="1467">
                  <c:v>1E-4</c:v>
                </c:pt>
                <c:pt idx="1468">
                  <c:v>1E-4</c:v>
                </c:pt>
                <c:pt idx="1469">
                  <c:v>1E-4</c:v>
                </c:pt>
                <c:pt idx="1470">
                  <c:v>1E-4</c:v>
                </c:pt>
                <c:pt idx="1471">
                  <c:v>1E-4</c:v>
                </c:pt>
                <c:pt idx="1472">
                  <c:v>1E-4</c:v>
                </c:pt>
                <c:pt idx="1473">
                  <c:v>1E-4</c:v>
                </c:pt>
                <c:pt idx="1474">
                  <c:v>1E-4</c:v>
                </c:pt>
                <c:pt idx="1475">
                  <c:v>1E-4</c:v>
                </c:pt>
                <c:pt idx="1476">
                  <c:v>1.0001</c:v>
                </c:pt>
                <c:pt idx="1477">
                  <c:v>1E-4</c:v>
                </c:pt>
                <c:pt idx="1478">
                  <c:v>1E-4</c:v>
                </c:pt>
                <c:pt idx="1479">
                  <c:v>1E-4</c:v>
                </c:pt>
                <c:pt idx="1480">
                  <c:v>1E-4</c:v>
                </c:pt>
                <c:pt idx="1481">
                  <c:v>1E-4</c:v>
                </c:pt>
                <c:pt idx="1482">
                  <c:v>1E-4</c:v>
                </c:pt>
                <c:pt idx="1483">
                  <c:v>1E-4</c:v>
                </c:pt>
                <c:pt idx="1484">
                  <c:v>1E-4</c:v>
                </c:pt>
                <c:pt idx="1485">
                  <c:v>1E-4</c:v>
                </c:pt>
                <c:pt idx="1486">
                  <c:v>1E-4</c:v>
                </c:pt>
                <c:pt idx="1487">
                  <c:v>1E-4</c:v>
                </c:pt>
                <c:pt idx="1488">
                  <c:v>1E-4</c:v>
                </c:pt>
                <c:pt idx="1489">
                  <c:v>1.0001</c:v>
                </c:pt>
                <c:pt idx="1490">
                  <c:v>1.0001</c:v>
                </c:pt>
                <c:pt idx="1491">
                  <c:v>1E-4</c:v>
                </c:pt>
                <c:pt idx="1492">
                  <c:v>1E-4</c:v>
                </c:pt>
                <c:pt idx="1493">
                  <c:v>1E-4</c:v>
                </c:pt>
                <c:pt idx="1494">
                  <c:v>1E-4</c:v>
                </c:pt>
                <c:pt idx="1495">
                  <c:v>1E-4</c:v>
                </c:pt>
                <c:pt idx="1496">
                  <c:v>1E-4</c:v>
                </c:pt>
                <c:pt idx="1497">
                  <c:v>1E-4</c:v>
                </c:pt>
                <c:pt idx="1498">
                  <c:v>1E-4</c:v>
                </c:pt>
                <c:pt idx="1499">
                  <c:v>1E-4</c:v>
                </c:pt>
                <c:pt idx="1500">
                  <c:v>1E-4</c:v>
                </c:pt>
                <c:pt idx="1501">
                  <c:v>1E-4</c:v>
                </c:pt>
                <c:pt idx="1502">
                  <c:v>1E-4</c:v>
                </c:pt>
                <c:pt idx="1503">
                  <c:v>1E-4</c:v>
                </c:pt>
                <c:pt idx="1504">
                  <c:v>1E-4</c:v>
                </c:pt>
                <c:pt idx="1505">
                  <c:v>1E-4</c:v>
                </c:pt>
                <c:pt idx="1506">
                  <c:v>1E-4</c:v>
                </c:pt>
                <c:pt idx="1507">
                  <c:v>1E-4</c:v>
                </c:pt>
                <c:pt idx="1508">
                  <c:v>1E-4</c:v>
                </c:pt>
                <c:pt idx="1509">
                  <c:v>1E-4</c:v>
                </c:pt>
                <c:pt idx="1510">
                  <c:v>1E-4</c:v>
                </c:pt>
                <c:pt idx="1511">
                  <c:v>1E-4</c:v>
                </c:pt>
                <c:pt idx="1512">
                  <c:v>1E-4</c:v>
                </c:pt>
                <c:pt idx="1513">
                  <c:v>1E-4</c:v>
                </c:pt>
                <c:pt idx="1514">
                  <c:v>1.0001</c:v>
                </c:pt>
                <c:pt idx="1515">
                  <c:v>1E-4</c:v>
                </c:pt>
                <c:pt idx="1516">
                  <c:v>1E-4</c:v>
                </c:pt>
                <c:pt idx="1517">
                  <c:v>1.0001</c:v>
                </c:pt>
                <c:pt idx="1518">
                  <c:v>1E-4</c:v>
                </c:pt>
                <c:pt idx="1519">
                  <c:v>1E-4</c:v>
                </c:pt>
                <c:pt idx="1520">
                  <c:v>1E-4</c:v>
                </c:pt>
                <c:pt idx="1521">
                  <c:v>1E-4</c:v>
                </c:pt>
                <c:pt idx="1522">
                  <c:v>1E-4</c:v>
                </c:pt>
                <c:pt idx="1523">
                  <c:v>1E-4</c:v>
                </c:pt>
                <c:pt idx="1524">
                  <c:v>1E-4</c:v>
                </c:pt>
                <c:pt idx="1525">
                  <c:v>1E-4</c:v>
                </c:pt>
                <c:pt idx="1526">
                  <c:v>1.0001</c:v>
                </c:pt>
                <c:pt idx="1527">
                  <c:v>1.0001</c:v>
                </c:pt>
                <c:pt idx="1528">
                  <c:v>1E-4</c:v>
                </c:pt>
                <c:pt idx="1529">
                  <c:v>1E-4</c:v>
                </c:pt>
                <c:pt idx="1530">
                  <c:v>1E-4</c:v>
                </c:pt>
                <c:pt idx="1531">
                  <c:v>1E-4</c:v>
                </c:pt>
                <c:pt idx="1532">
                  <c:v>1E-4</c:v>
                </c:pt>
                <c:pt idx="1533">
                  <c:v>1E-4</c:v>
                </c:pt>
                <c:pt idx="1534">
                  <c:v>1E-4</c:v>
                </c:pt>
                <c:pt idx="1535">
                  <c:v>1E-4</c:v>
                </c:pt>
                <c:pt idx="1536">
                  <c:v>1E-4</c:v>
                </c:pt>
                <c:pt idx="1537">
                  <c:v>1E-4</c:v>
                </c:pt>
                <c:pt idx="1538">
                  <c:v>1E-4</c:v>
                </c:pt>
                <c:pt idx="1539">
                  <c:v>1E-4</c:v>
                </c:pt>
                <c:pt idx="1540">
                  <c:v>1E-4</c:v>
                </c:pt>
                <c:pt idx="1541">
                  <c:v>1E-4</c:v>
                </c:pt>
                <c:pt idx="1542">
                  <c:v>1E-4</c:v>
                </c:pt>
                <c:pt idx="1543">
                  <c:v>1E-4</c:v>
                </c:pt>
                <c:pt idx="1544">
                  <c:v>1E-4</c:v>
                </c:pt>
                <c:pt idx="1545">
                  <c:v>1E-4</c:v>
                </c:pt>
                <c:pt idx="1546">
                  <c:v>1.0001</c:v>
                </c:pt>
                <c:pt idx="1547">
                  <c:v>1E-4</c:v>
                </c:pt>
                <c:pt idx="1548">
                  <c:v>1E-4</c:v>
                </c:pt>
                <c:pt idx="1549">
                  <c:v>1.0001</c:v>
                </c:pt>
                <c:pt idx="1550">
                  <c:v>1E-4</c:v>
                </c:pt>
                <c:pt idx="1551">
                  <c:v>1E-4</c:v>
                </c:pt>
                <c:pt idx="1552">
                  <c:v>1E-4</c:v>
                </c:pt>
                <c:pt idx="1553">
                  <c:v>1.0001</c:v>
                </c:pt>
                <c:pt idx="1554">
                  <c:v>1E-4</c:v>
                </c:pt>
                <c:pt idx="1555">
                  <c:v>1E-4</c:v>
                </c:pt>
                <c:pt idx="1556">
                  <c:v>1E-4</c:v>
                </c:pt>
                <c:pt idx="1557">
                  <c:v>1E-4</c:v>
                </c:pt>
                <c:pt idx="1558">
                  <c:v>1E-4</c:v>
                </c:pt>
                <c:pt idx="1559">
                  <c:v>1E-4</c:v>
                </c:pt>
                <c:pt idx="1560">
                  <c:v>1E-4</c:v>
                </c:pt>
                <c:pt idx="1561">
                  <c:v>1E-4</c:v>
                </c:pt>
                <c:pt idx="1562">
                  <c:v>1E-4</c:v>
                </c:pt>
                <c:pt idx="1563">
                  <c:v>1E-4</c:v>
                </c:pt>
                <c:pt idx="1564">
                  <c:v>1E-4</c:v>
                </c:pt>
                <c:pt idx="1565">
                  <c:v>1E-4</c:v>
                </c:pt>
                <c:pt idx="1566">
                  <c:v>1E-4</c:v>
                </c:pt>
                <c:pt idx="1567">
                  <c:v>1E-4</c:v>
                </c:pt>
                <c:pt idx="1568">
                  <c:v>1E-4</c:v>
                </c:pt>
                <c:pt idx="1569">
                  <c:v>1E-4</c:v>
                </c:pt>
                <c:pt idx="1570">
                  <c:v>1E-4</c:v>
                </c:pt>
                <c:pt idx="1571">
                  <c:v>1E-4</c:v>
                </c:pt>
                <c:pt idx="1572">
                  <c:v>1E-4</c:v>
                </c:pt>
                <c:pt idx="1573">
                  <c:v>1E-4</c:v>
                </c:pt>
                <c:pt idx="1574">
                  <c:v>1E-4</c:v>
                </c:pt>
                <c:pt idx="1575">
                  <c:v>1E-4</c:v>
                </c:pt>
                <c:pt idx="1576">
                  <c:v>1E-4</c:v>
                </c:pt>
                <c:pt idx="1577">
                  <c:v>1E-4</c:v>
                </c:pt>
                <c:pt idx="1578">
                  <c:v>1E-4</c:v>
                </c:pt>
                <c:pt idx="1579">
                  <c:v>1E-4</c:v>
                </c:pt>
                <c:pt idx="1580">
                  <c:v>1E-4</c:v>
                </c:pt>
                <c:pt idx="1581">
                  <c:v>1E-4</c:v>
                </c:pt>
                <c:pt idx="1582">
                  <c:v>1E-4</c:v>
                </c:pt>
                <c:pt idx="1583">
                  <c:v>1E-4</c:v>
                </c:pt>
                <c:pt idx="1584">
                  <c:v>1E-4</c:v>
                </c:pt>
                <c:pt idx="1585">
                  <c:v>1E-4</c:v>
                </c:pt>
                <c:pt idx="1586">
                  <c:v>1E-4</c:v>
                </c:pt>
                <c:pt idx="1587">
                  <c:v>1E-4</c:v>
                </c:pt>
                <c:pt idx="1588">
                  <c:v>1E-4</c:v>
                </c:pt>
                <c:pt idx="1589">
                  <c:v>1E-4</c:v>
                </c:pt>
                <c:pt idx="1590">
                  <c:v>1E-4</c:v>
                </c:pt>
                <c:pt idx="1591">
                  <c:v>1.0001</c:v>
                </c:pt>
                <c:pt idx="1592">
                  <c:v>1E-4</c:v>
                </c:pt>
                <c:pt idx="1593">
                  <c:v>1E-4</c:v>
                </c:pt>
                <c:pt idx="1594">
                  <c:v>1E-4</c:v>
                </c:pt>
                <c:pt idx="1595">
                  <c:v>1E-4</c:v>
                </c:pt>
                <c:pt idx="1596">
                  <c:v>1E-4</c:v>
                </c:pt>
                <c:pt idx="1597">
                  <c:v>1E-4</c:v>
                </c:pt>
                <c:pt idx="1598">
                  <c:v>1E-4</c:v>
                </c:pt>
                <c:pt idx="1599">
                  <c:v>1E-4</c:v>
                </c:pt>
                <c:pt idx="1600">
                  <c:v>1E-4</c:v>
                </c:pt>
                <c:pt idx="1601">
                  <c:v>1E-4</c:v>
                </c:pt>
                <c:pt idx="1602">
                  <c:v>1E-4</c:v>
                </c:pt>
                <c:pt idx="1603">
                  <c:v>1E-4</c:v>
                </c:pt>
                <c:pt idx="1604">
                  <c:v>1E-4</c:v>
                </c:pt>
                <c:pt idx="1605">
                  <c:v>1E-4</c:v>
                </c:pt>
                <c:pt idx="1606">
                  <c:v>1E-4</c:v>
                </c:pt>
                <c:pt idx="1607">
                  <c:v>1E-4</c:v>
                </c:pt>
                <c:pt idx="1608">
                  <c:v>1E-4</c:v>
                </c:pt>
                <c:pt idx="1609">
                  <c:v>1E-4</c:v>
                </c:pt>
                <c:pt idx="1610">
                  <c:v>1E-4</c:v>
                </c:pt>
                <c:pt idx="1611">
                  <c:v>1E-4</c:v>
                </c:pt>
                <c:pt idx="1612">
                  <c:v>1E-4</c:v>
                </c:pt>
                <c:pt idx="1613">
                  <c:v>1E-4</c:v>
                </c:pt>
                <c:pt idx="1614">
                  <c:v>1E-4</c:v>
                </c:pt>
                <c:pt idx="1615">
                  <c:v>1E-4</c:v>
                </c:pt>
                <c:pt idx="1616">
                  <c:v>1E-4</c:v>
                </c:pt>
                <c:pt idx="1617">
                  <c:v>1E-4</c:v>
                </c:pt>
                <c:pt idx="1618">
                  <c:v>1E-4</c:v>
                </c:pt>
                <c:pt idx="1619">
                  <c:v>1E-4</c:v>
                </c:pt>
                <c:pt idx="1620">
                  <c:v>1E-4</c:v>
                </c:pt>
                <c:pt idx="1621">
                  <c:v>1E-4</c:v>
                </c:pt>
                <c:pt idx="1622">
                  <c:v>1E-4</c:v>
                </c:pt>
                <c:pt idx="1623">
                  <c:v>1E-4</c:v>
                </c:pt>
                <c:pt idx="1624">
                  <c:v>1E-4</c:v>
                </c:pt>
                <c:pt idx="1625">
                  <c:v>1E-4</c:v>
                </c:pt>
                <c:pt idx="1626">
                  <c:v>1E-4</c:v>
                </c:pt>
                <c:pt idx="1627">
                  <c:v>1E-4</c:v>
                </c:pt>
                <c:pt idx="1628">
                  <c:v>1E-4</c:v>
                </c:pt>
                <c:pt idx="1629">
                  <c:v>1.0001</c:v>
                </c:pt>
                <c:pt idx="1630">
                  <c:v>1E-4</c:v>
                </c:pt>
                <c:pt idx="1631">
                  <c:v>1E-4</c:v>
                </c:pt>
                <c:pt idx="1632">
                  <c:v>1E-4</c:v>
                </c:pt>
                <c:pt idx="1633">
                  <c:v>1E-4</c:v>
                </c:pt>
                <c:pt idx="1634">
                  <c:v>1E-4</c:v>
                </c:pt>
                <c:pt idx="1635">
                  <c:v>1E-4</c:v>
                </c:pt>
                <c:pt idx="1636">
                  <c:v>1E-4</c:v>
                </c:pt>
                <c:pt idx="1637">
                  <c:v>1E-4</c:v>
                </c:pt>
                <c:pt idx="1638">
                  <c:v>1E-4</c:v>
                </c:pt>
                <c:pt idx="1639">
                  <c:v>1.0001</c:v>
                </c:pt>
                <c:pt idx="1640">
                  <c:v>1.0001</c:v>
                </c:pt>
                <c:pt idx="1641">
                  <c:v>1E-4</c:v>
                </c:pt>
                <c:pt idx="1642">
                  <c:v>1.0001</c:v>
                </c:pt>
                <c:pt idx="1643">
                  <c:v>1E-4</c:v>
                </c:pt>
                <c:pt idx="1644">
                  <c:v>1E-4</c:v>
                </c:pt>
                <c:pt idx="1645">
                  <c:v>1E-4</c:v>
                </c:pt>
                <c:pt idx="1646">
                  <c:v>1E-4</c:v>
                </c:pt>
                <c:pt idx="1647">
                  <c:v>1E-4</c:v>
                </c:pt>
                <c:pt idx="1648">
                  <c:v>1E-4</c:v>
                </c:pt>
                <c:pt idx="1649">
                  <c:v>1E-4</c:v>
                </c:pt>
                <c:pt idx="1650">
                  <c:v>1E-4</c:v>
                </c:pt>
                <c:pt idx="1651">
                  <c:v>1E-4</c:v>
                </c:pt>
                <c:pt idx="1652">
                  <c:v>1E-4</c:v>
                </c:pt>
                <c:pt idx="1653">
                  <c:v>1E-4</c:v>
                </c:pt>
                <c:pt idx="1654">
                  <c:v>1E-4</c:v>
                </c:pt>
                <c:pt idx="1655">
                  <c:v>1E-4</c:v>
                </c:pt>
                <c:pt idx="1656">
                  <c:v>1E-4</c:v>
                </c:pt>
                <c:pt idx="1657">
                  <c:v>1E-4</c:v>
                </c:pt>
                <c:pt idx="1658">
                  <c:v>1E-4</c:v>
                </c:pt>
                <c:pt idx="1659">
                  <c:v>1E-4</c:v>
                </c:pt>
                <c:pt idx="1660">
                  <c:v>1E-4</c:v>
                </c:pt>
                <c:pt idx="1661">
                  <c:v>1E-4</c:v>
                </c:pt>
                <c:pt idx="1662">
                  <c:v>1E-4</c:v>
                </c:pt>
                <c:pt idx="1663">
                  <c:v>1E-4</c:v>
                </c:pt>
                <c:pt idx="1664">
                  <c:v>1.0001</c:v>
                </c:pt>
                <c:pt idx="1665">
                  <c:v>1E-4</c:v>
                </c:pt>
                <c:pt idx="1666">
                  <c:v>1E-4</c:v>
                </c:pt>
                <c:pt idx="1667">
                  <c:v>1E-4</c:v>
                </c:pt>
                <c:pt idx="1668">
                  <c:v>1E-4</c:v>
                </c:pt>
                <c:pt idx="1669">
                  <c:v>1E-4</c:v>
                </c:pt>
                <c:pt idx="1670">
                  <c:v>1E-4</c:v>
                </c:pt>
                <c:pt idx="1671">
                  <c:v>1E-4</c:v>
                </c:pt>
                <c:pt idx="1672">
                  <c:v>1E-4</c:v>
                </c:pt>
                <c:pt idx="1673">
                  <c:v>1E-4</c:v>
                </c:pt>
                <c:pt idx="1674">
                  <c:v>1E-4</c:v>
                </c:pt>
                <c:pt idx="1675">
                  <c:v>1E-4</c:v>
                </c:pt>
                <c:pt idx="1676">
                  <c:v>1E-4</c:v>
                </c:pt>
                <c:pt idx="1677">
                  <c:v>1E-4</c:v>
                </c:pt>
                <c:pt idx="1678">
                  <c:v>1E-4</c:v>
                </c:pt>
                <c:pt idx="1679">
                  <c:v>1E-4</c:v>
                </c:pt>
                <c:pt idx="1680">
                  <c:v>1E-4</c:v>
                </c:pt>
                <c:pt idx="1681">
                  <c:v>1.0001</c:v>
                </c:pt>
                <c:pt idx="1682">
                  <c:v>1E-4</c:v>
                </c:pt>
                <c:pt idx="1683">
                  <c:v>1E-4</c:v>
                </c:pt>
                <c:pt idx="1684">
                  <c:v>1E-4</c:v>
                </c:pt>
                <c:pt idx="1685">
                  <c:v>1E-4</c:v>
                </c:pt>
                <c:pt idx="1686">
                  <c:v>1E-4</c:v>
                </c:pt>
                <c:pt idx="1687">
                  <c:v>1E-4</c:v>
                </c:pt>
                <c:pt idx="1688">
                  <c:v>1E-4</c:v>
                </c:pt>
                <c:pt idx="1689">
                  <c:v>1E-4</c:v>
                </c:pt>
                <c:pt idx="1690">
                  <c:v>1E-4</c:v>
                </c:pt>
                <c:pt idx="1691">
                  <c:v>1E-4</c:v>
                </c:pt>
                <c:pt idx="1692">
                  <c:v>1E-4</c:v>
                </c:pt>
                <c:pt idx="1693">
                  <c:v>1E-4</c:v>
                </c:pt>
                <c:pt idx="1694">
                  <c:v>1E-4</c:v>
                </c:pt>
                <c:pt idx="1695">
                  <c:v>1E-4</c:v>
                </c:pt>
                <c:pt idx="1696">
                  <c:v>1E-4</c:v>
                </c:pt>
                <c:pt idx="1697">
                  <c:v>1E-4</c:v>
                </c:pt>
                <c:pt idx="1698">
                  <c:v>1E-4</c:v>
                </c:pt>
                <c:pt idx="1699">
                  <c:v>1E-4</c:v>
                </c:pt>
                <c:pt idx="1700">
                  <c:v>1E-4</c:v>
                </c:pt>
                <c:pt idx="1701">
                  <c:v>1E-4</c:v>
                </c:pt>
                <c:pt idx="1702">
                  <c:v>1E-4</c:v>
                </c:pt>
                <c:pt idx="1703">
                  <c:v>1E-4</c:v>
                </c:pt>
                <c:pt idx="1704">
                  <c:v>1E-4</c:v>
                </c:pt>
                <c:pt idx="1705">
                  <c:v>1E-4</c:v>
                </c:pt>
                <c:pt idx="1706">
                  <c:v>1E-4</c:v>
                </c:pt>
                <c:pt idx="1707">
                  <c:v>1E-4</c:v>
                </c:pt>
                <c:pt idx="1708">
                  <c:v>1E-4</c:v>
                </c:pt>
                <c:pt idx="1709">
                  <c:v>1E-4</c:v>
                </c:pt>
                <c:pt idx="1710">
                  <c:v>1E-4</c:v>
                </c:pt>
                <c:pt idx="1711">
                  <c:v>1E-4</c:v>
                </c:pt>
                <c:pt idx="1712">
                  <c:v>1E-4</c:v>
                </c:pt>
                <c:pt idx="1713">
                  <c:v>1E-4</c:v>
                </c:pt>
                <c:pt idx="1714">
                  <c:v>1E-4</c:v>
                </c:pt>
                <c:pt idx="1715">
                  <c:v>1E-4</c:v>
                </c:pt>
                <c:pt idx="1716">
                  <c:v>1E-4</c:v>
                </c:pt>
                <c:pt idx="1717">
                  <c:v>1E-4</c:v>
                </c:pt>
                <c:pt idx="1718">
                  <c:v>1E-4</c:v>
                </c:pt>
                <c:pt idx="1719">
                  <c:v>1E-4</c:v>
                </c:pt>
                <c:pt idx="1720">
                  <c:v>1E-4</c:v>
                </c:pt>
                <c:pt idx="1721">
                  <c:v>1E-4</c:v>
                </c:pt>
                <c:pt idx="1722">
                  <c:v>1.0001</c:v>
                </c:pt>
                <c:pt idx="1723">
                  <c:v>1E-4</c:v>
                </c:pt>
                <c:pt idx="1724">
                  <c:v>1E-4</c:v>
                </c:pt>
                <c:pt idx="1725">
                  <c:v>1E-4</c:v>
                </c:pt>
                <c:pt idx="1726">
                  <c:v>1E-4</c:v>
                </c:pt>
                <c:pt idx="1727">
                  <c:v>1E-4</c:v>
                </c:pt>
                <c:pt idx="1728">
                  <c:v>1.0001</c:v>
                </c:pt>
                <c:pt idx="1729">
                  <c:v>1E-4</c:v>
                </c:pt>
                <c:pt idx="1730">
                  <c:v>1.0001</c:v>
                </c:pt>
                <c:pt idx="1731">
                  <c:v>1E-4</c:v>
                </c:pt>
                <c:pt idx="1732">
                  <c:v>1E-4</c:v>
                </c:pt>
                <c:pt idx="1733">
                  <c:v>1E-4</c:v>
                </c:pt>
                <c:pt idx="1734">
                  <c:v>1E-4</c:v>
                </c:pt>
                <c:pt idx="1735">
                  <c:v>1E-4</c:v>
                </c:pt>
                <c:pt idx="1736">
                  <c:v>1E-4</c:v>
                </c:pt>
                <c:pt idx="1737">
                  <c:v>1E-4</c:v>
                </c:pt>
                <c:pt idx="1738">
                  <c:v>1E-4</c:v>
                </c:pt>
                <c:pt idx="1739">
                  <c:v>1E-4</c:v>
                </c:pt>
                <c:pt idx="1740">
                  <c:v>1E-4</c:v>
                </c:pt>
                <c:pt idx="1741">
                  <c:v>1E-4</c:v>
                </c:pt>
                <c:pt idx="1742">
                  <c:v>1E-4</c:v>
                </c:pt>
                <c:pt idx="1743">
                  <c:v>1E-4</c:v>
                </c:pt>
                <c:pt idx="1744">
                  <c:v>1E-4</c:v>
                </c:pt>
                <c:pt idx="1745">
                  <c:v>1E-4</c:v>
                </c:pt>
                <c:pt idx="1746">
                  <c:v>1E-4</c:v>
                </c:pt>
                <c:pt idx="1747">
                  <c:v>1E-4</c:v>
                </c:pt>
                <c:pt idx="1748">
                  <c:v>1E-4</c:v>
                </c:pt>
                <c:pt idx="1749">
                  <c:v>1E-4</c:v>
                </c:pt>
                <c:pt idx="1750">
                  <c:v>1E-4</c:v>
                </c:pt>
                <c:pt idx="1751">
                  <c:v>1E-4</c:v>
                </c:pt>
                <c:pt idx="1752">
                  <c:v>1E-4</c:v>
                </c:pt>
                <c:pt idx="1753">
                  <c:v>1E-4</c:v>
                </c:pt>
                <c:pt idx="1754">
                  <c:v>1E-4</c:v>
                </c:pt>
                <c:pt idx="1755">
                  <c:v>1E-4</c:v>
                </c:pt>
                <c:pt idx="1756">
                  <c:v>1E-4</c:v>
                </c:pt>
                <c:pt idx="1757">
                  <c:v>1E-4</c:v>
                </c:pt>
                <c:pt idx="1758">
                  <c:v>1E-4</c:v>
                </c:pt>
                <c:pt idx="1759">
                  <c:v>1E-4</c:v>
                </c:pt>
                <c:pt idx="1760">
                  <c:v>1.0001</c:v>
                </c:pt>
                <c:pt idx="1761">
                  <c:v>1E-4</c:v>
                </c:pt>
                <c:pt idx="1762">
                  <c:v>1E-4</c:v>
                </c:pt>
                <c:pt idx="1763">
                  <c:v>1E-4</c:v>
                </c:pt>
                <c:pt idx="1764">
                  <c:v>1E-4</c:v>
                </c:pt>
                <c:pt idx="1765">
                  <c:v>1E-4</c:v>
                </c:pt>
                <c:pt idx="1766">
                  <c:v>1E-4</c:v>
                </c:pt>
                <c:pt idx="1767">
                  <c:v>1E-4</c:v>
                </c:pt>
                <c:pt idx="1768">
                  <c:v>1E-4</c:v>
                </c:pt>
                <c:pt idx="1769">
                  <c:v>1E-4</c:v>
                </c:pt>
                <c:pt idx="1770">
                  <c:v>1E-4</c:v>
                </c:pt>
                <c:pt idx="1771">
                  <c:v>1E-4</c:v>
                </c:pt>
                <c:pt idx="1772">
                  <c:v>1E-4</c:v>
                </c:pt>
                <c:pt idx="1773">
                  <c:v>1E-4</c:v>
                </c:pt>
                <c:pt idx="1774">
                  <c:v>1E-4</c:v>
                </c:pt>
                <c:pt idx="1775">
                  <c:v>1.0001</c:v>
                </c:pt>
                <c:pt idx="1776">
                  <c:v>1E-4</c:v>
                </c:pt>
                <c:pt idx="1777">
                  <c:v>1E-4</c:v>
                </c:pt>
                <c:pt idx="1778">
                  <c:v>1E-4</c:v>
                </c:pt>
                <c:pt idx="1779">
                  <c:v>1E-4</c:v>
                </c:pt>
                <c:pt idx="1780">
                  <c:v>1E-4</c:v>
                </c:pt>
                <c:pt idx="1781">
                  <c:v>1E-4</c:v>
                </c:pt>
                <c:pt idx="1782">
                  <c:v>1E-4</c:v>
                </c:pt>
                <c:pt idx="1783">
                  <c:v>1E-4</c:v>
                </c:pt>
                <c:pt idx="1784">
                  <c:v>1E-4</c:v>
                </c:pt>
                <c:pt idx="1785">
                  <c:v>1E-4</c:v>
                </c:pt>
                <c:pt idx="1786">
                  <c:v>1E-4</c:v>
                </c:pt>
                <c:pt idx="1787">
                  <c:v>1E-4</c:v>
                </c:pt>
                <c:pt idx="1788">
                  <c:v>1E-4</c:v>
                </c:pt>
                <c:pt idx="1789">
                  <c:v>1E-4</c:v>
                </c:pt>
                <c:pt idx="1790">
                  <c:v>1E-4</c:v>
                </c:pt>
                <c:pt idx="1791">
                  <c:v>1E-4</c:v>
                </c:pt>
                <c:pt idx="1792">
                  <c:v>1E-4</c:v>
                </c:pt>
                <c:pt idx="1793">
                  <c:v>1E-4</c:v>
                </c:pt>
                <c:pt idx="1794">
                  <c:v>1E-4</c:v>
                </c:pt>
                <c:pt idx="1795">
                  <c:v>1E-4</c:v>
                </c:pt>
                <c:pt idx="1796">
                  <c:v>1E-4</c:v>
                </c:pt>
                <c:pt idx="1797">
                  <c:v>1E-4</c:v>
                </c:pt>
                <c:pt idx="1798">
                  <c:v>1E-4</c:v>
                </c:pt>
                <c:pt idx="1799">
                  <c:v>1E-4</c:v>
                </c:pt>
                <c:pt idx="1800">
                  <c:v>1E-4</c:v>
                </c:pt>
                <c:pt idx="1801">
                  <c:v>1E-4</c:v>
                </c:pt>
                <c:pt idx="1802">
                  <c:v>1E-4</c:v>
                </c:pt>
                <c:pt idx="1803">
                  <c:v>1E-4</c:v>
                </c:pt>
                <c:pt idx="1804">
                  <c:v>1E-4</c:v>
                </c:pt>
                <c:pt idx="1805">
                  <c:v>1E-4</c:v>
                </c:pt>
                <c:pt idx="1806">
                  <c:v>1.0001</c:v>
                </c:pt>
                <c:pt idx="1807">
                  <c:v>1E-4</c:v>
                </c:pt>
                <c:pt idx="1808">
                  <c:v>1E-4</c:v>
                </c:pt>
                <c:pt idx="1809">
                  <c:v>1.0001</c:v>
                </c:pt>
                <c:pt idx="1810">
                  <c:v>1E-4</c:v>
                </c:pt>
                <c:pt idx="1811">
                  <c:v>1E-4</c:v>
                </c:pt>
                <c:pt idx="1812">
                  <c:v>1E-4</c:v>
                </c:pt>
                <c:pt idx="1813">
                  <c:v>1E-4</c:v>
                </c:pt>
                <c:pt idx="1814">
                  <c:v>1E-4</c:v>
                </c:pt>
                <c:pt idx="1815">
                  <c:v>1E-4</c:v>
                </c:pt>
                <c:pt idx="1816">
                  <c:v>1E-4</c:v>
                </c:pt>
                <c:pt idx="1817">
                  <c:v>1E-4</c:v>
                </c:pt>
                <c:pt idx="1818">
                  <c:v>1E-4</c:v>
                </c:pt>
                <c:pt idx="1819">
                  <c:v>1E-4</c:v>
                </c:pt>
                <c:pt idx="1820">
                  <c:v>1E-4</c:v>
                </c:pt>
                <c:pt idx="1821">
                  <c:v>1.0001</c:v>
                </c:pt>
                <c:pt idx="1822">
                  <c:v>1E-4</c:v>
                </c:pt>
                <c:pt idx="1823">
                  <c:v>1E-4</c:v>
                </c:pt>
                <c:pt idx="1824">
                  <c:v>1E-4</c:v>
                </c:pt>
                <c:pt idx="1825">
                  <c:v>1E-4</c:v>
                </c:pt>
                <c:pt idx="1826">
                  <c:v>1E-4</c:v>
                </c:pt>
                <c:pt idx="1827">
                  <c:v>1E-4</c:v>
                </c:pt>
                <c:pt idx="1828">
                  <c:v>1E-4</c:v>
                </c:pt>
                <c:pt idx="1829">
                  <c:v>1E-4</c:v>
                </c:pt>
                <c:pt idx="1830">
                  <c:v>1E-4</c:v>
                </c:pt>
                <c:pt idx="1831">
                  <c:v>1E-4</c:v>
                </c:pt>
                <c:pt idx="1832">
                  <c:v>1E-4</c:v>
                </c:pt>
                <c:pt idx="1833">
                  <c:v>1.0001</c:v>
                </c:pt>
                <c:pt idx="1834">
                  <c:v>1E-4</c:v>
                </c:pt>
                <c:pt idx="1835">
                  <c:v>1E-4</c:v>
                </c:pt>
                <c:pt idx="1836">
                  <c:v>1.0001</c:v>
                </c:pt>
                <c:pt idx="1837">
                  <c:v>1E-4</c:v>
                </c:pt>
                <c:pt idx="1838">
                  <c:v>1E-4</c:v>
                </c:pt>
                <c:pt idx="1839">
                  <c:v>1E-4</c:v>
                </c:pt>
                <c:pt idx="1840">
                  <c:v>1E-4</c:v>
                </c:pt>
                <c:pt idx="1841">
                  <c:v>1E-4</c:v>
                </c:pt>
                <c:pt idx="1842">
                  <c:v>1E-4</c:v>
                </c:pt>
                <c:pt idx="1843">
                  <c:v>1E-4</c:v>
                </c:pt>
                <c:pt idx="1844">
                  <c:v>1E-4</c:v>
                </c:pt>
                <c:pt idx="1845">
                  <c:v>1E-4</c:v>
                </c:pt>
                <c:pt idx="1846">
                  <c:v>1E-4</c:v>
                </c:pt>
                <c:pt idx="1847">
                  <c:v>1E-4</c:v>
                </c:pt>
                <c:pt idx="1848">
                  <c:v>1E-4</c:v>
                </c:pt>
                <c:pt idx="1849">
                  <c:v>1E-4</c:v>
                </c:pt>
                <c:pt idx="1850">
                  <c:v>1E-4</c:v>
                </c:pt>
                <c:pt idx="1851">
                  <c:v>1E-4</c:v>
                </c:pt>
                <c:pt idx="1852">
                  <c:v>1E-4</c:v>
                </c:pt>
                <c:pt idx="1853">
                  <c:v>1E-4</c:v>
                </c:pt>
                <c:pt idx="1854">
                  <c:v>1E-4</c:v>
                </c:pt>
                <c:pt idx="1855">
                  <c:v>1E-4</c:v>
                </c:pt>
                <c:pt idx="1856">
                  <c:v>1E-4</c:v>
                </c:pt>
                <c:pt idx="1857">
                  <c:v>1E-4</c:v>
                </c:pt>
                <c:pt idx="1858">
                  <c:v>1.0001</c:v>
                </c:pt>
                <c:pt idx="1859">
                  <c:v>1E-4</c:v>
                </c:pt>
                <c:pt idx="1860">
                  <c:v>1E-4</c:v>
                </c:pt>
                <c:pt idx="1861">
                  <c:v>1E-4</c:v>
                </c:pt>
                <c:pt idx="1862">
                  <c:v>1E-4</c:v>
                </c:pt>
                <c:pt idx="1863">
                  <c:v>1E-4</c:v>
                </c:pt>
                <c:pt idx="1864">
                  <c:v>1E-4</c:v>
                </c:pt>
                <c:pt idx="1865">
                  <c:v>1E-4</c:v>
                </c:pt>
                <c:pt idx="1866">
                  <c:v>1E-4</c:v>
                </c:pt>
                <c:pt idx="1867">
                  <c:v>1E-4</c:v>
                </c:pt>
                <c:pt idx="1868">
                  <c:v>1E-4</c:v>
                </c:pt>
                <c:pt idx="1869">
                  <c:v>1E-4</c:v>
                </c:pt>
                <c:pt idx="1870">
                  <c:v>1E-4</c:v>
                </c:pt>
                <c:pt idx="1871">
                  <c:v>1E-4</c:v>
                </c:pt>
                <c:pt idx="1872">
                  <c:v>1E-4</c:v>
                </c:pt>
                <c:pt idx="1873">
                  <c:v>1E-4</c:v>
                </c:pt>
                <c:pt idx="1874">
                  <c:v>1E-4</c:v>
                </c:pt>
                <c:pt idx="1875">
                  <c:v>1E-4</c:v>
                </c:pt>
                <c:pt idx="1876">
                  <c:v>1E-4</c:v>
                </c:pt>
                <c:pt idx="1877">
                  <c:v>1E-4</c:v>
                </c:pt>
                <c:pt idx="1878">
                  <c:v>1.0001</c:v>
                </c:pt>
                <c:pt idx="1879">
                  <c:v>1E-4</c:v>
                </c:pt>
                <c:pt idx="1880">
                  <c:v>1E-4</c:v>
                </c:pt>
                <c:pt idx="1881">
                  <c:v>1E-4</c:v>
                </c:pt>
                <c:pt idx="1882">
                  <c:v>1E-4</c:v>
                </c:pt>
                <c:pt idx="1883">
                  <c:v>1E-4</c:v>
                </c:pt>
                <c:pt idx="1884">
                  <c:v>1E-4</c:v>
                </c:pt>
                <c:pt idx="1885">
                  <c:v>1E-4</c:v>
                </c:pt>
                <c:pt idx="1886">
                  <c:v>1E-4</c:v>
                </c:pt>
                <c:pt idx="1887">
                  <c:v>1E-4</c:v>
                </c:pt>
                <c:pt idx="1888">
                  <c:v>1E-4</c:v>
                </c:pt>
                <c:pt idx="1889">
                  <c:v>1E-4</c:v>
                </c:pt>
                <c:pt idx="1890">
                  <c:v>1E-4</c:v>
                </c:pt>
                <c:pt idx="1891">
                  <c:v>1E-4</c:v>
                </c:pt>
                <c:pt idx="1892">
                  <c:v>1E-4</c:v>
                </c:pt>
                <c:pt idx="1893">
                  <c:v>1E-4</c:v>
                </c:pt>
                <c:pt idx="1894">
                  <c:v>1E-4</c:v>
                </c:pt>
                <c:pt idx="1895">
                  <c:v>1E-4</c:v>
                </c:pt>
                <c:pt idx="1896">
                  <c:v>1E-4</c:v>
                </c:pt>
                <c:pt idx="1897">
                  <c:v>1E-4</c:v>
                </c:pt>
                <c:pt idx="1898">
                  <c:v>1.0001</c:v>
                </c:pt>
                <c:pt idx="1899">
                  <c:v>1E-4</c:v>
                </c:pt>
                <c:pt idx="1900">
                  <c:v>1E-4</c:v>
                </c:pt>
                <c:pt idx="1901">
                  <c:v>1E-4</c:v>
                </c:pt>
                <c:pt idx="1902">
                  <c:v>1E-4</c:v>
                </c:pt>
                <c:pt idx="1903">
                  <c:v>1E-4</c:v>
                </c:pt>
                <c:pt idx="1904">
                  <c:v>1E-4</c:v>
                </c:pt>
                <c:pt idx="1905">
                  <c:v>1E-4</c:v>
                </c:pt>
                <c:pt idx="1906">
                  <c:v>1E-4</c:v>
                </c:pt>
                <c:pt idx="1907">
                  <c:v>1.0001</c:v>
                </c:pt>
                <c:pt idx="1908">
                  <c:v>1E-4</c:v>
                </c:pt>
                <c:pt idx="1909">
                  <c:v>1.0001</c:v>
                </c:pt>
                <c:pt idx="1910">
                  <c:v>1E-4</c:v>
                </c:pt>
                <c:pt idx="1911">
                  <c:v>1.0001</c:v>
                </c:pt>
                <c:pt idx="1912">
                  <c:v>1E-4</c:v>
                </c:pt>
                <c:pt idx="1913">
                  <c:v>1E-4</c:v>
                </c:pt>
                <c:pt idx="1914">
                  <c:v>1E-4</c:v>
                </c:pt>
                <c:pt idx="1915">
                  <c:v>1E-4</c:v>
                </c:pt>
                <c:pt idx="1916">
                  <c:v>1.0001</c:v>
                </c:pt>
                <c:pt idx="1917">
                  <c:v>1.0001</c:v>
                </c:pt>
                <c:pt idx="1918">
                  <c:v>1.0001</c:v>
                </c:pt>
                <c:pt idx="1919">
                  <c:v>1E-4</c:v>
                </c:pt>
                <c:pt idx="1920">
                  <c:v>1E-4</c:v>
                </c:pt>
                <c:pt idx="1921">
                  <c:v>1E-4</c:v>
                </c:pt>
                <c:pt idx="1922">
                  <c:v>1E-4</c:v>
                </c:pt>
                <c:pt idx="1923">
                  <c:v>1E-4</c:v>
                </c:pt>
                <c:pt idx="1924">
                  <c:v>1E-4</c:v>
                </c:pt>
                <c:pt idx="1925">
                  <c:v>1E-4</c:v>
                </c:pt>
                <c:pt idx="1926">
                  <c:v>1E-4</c:v>
                </c:pt>
                <c:pt idx="1927">
                  <c:v>1E-4</c:v>
                </c:pt>
                <c:pt idx="1928">
                  <c:v>1E-4</c:v>
                </c:pt>
                <c:pt idx="1929">
                  <c:v>1E-4</c:v>
                </c:pt>
                <c:pt idx="1930">
                  <c:v>1E-4</c:v>
                </c:pt>
                <c:pt idx="1931">
                  <c:v>1E-4</c:v>
                </c:pt>
                <c:pt idx="1932">
                  <c:v>1E-4</c:v>
                </c:pt>
                <c:pt idx="1933">
                  <c:v>1E-4</c:v>
                </c:pt>
                <c:pt idx="1934">
                  <c:v>1E-4</c:v>
                </c:pt>
                <c:pt idx="1935">
                  <c:v>1E-4</c:v>
                </c:pt>
                <c:pt idx="1936">
                  <c:v>1E-4</c:v>
                </c:pt>
                <c:pt idx="1937">
                  <c:v>1E-4</c:v>
                </c:pt>
                <c:pt idx="1938">
                  <c:v>1E-4</c:v>
                </c:pt>
                <c:pt idx="1939">
                  <c:v>1E-4</c:v>
                </c:pt>
                <c:pt idx="1940">
                  <c:v>1E-4</c:v>
                </c:pt>
                <c:pt idx="1941">
                  <c:v>1E-4</c:v>
                </c:pt>
                <c:pt idx="1942">
                  <c:v>1E-4</c:v>
                </c:pt>
                <c:pt idx="1943">
                  <c:v>1E-4</c:v>
                </c:pt>
                <c:pt idx="1944">
                  <c:v>1E-4</c:v>
                </c:pt>
                <c:pt idx="1945">
                  <c:v>1E-4</c:v>
                </c:pt>
                <c:pt idx="1946">
                  <c:v>1.0001</c:v>
                </c:pt>
                <c:pt idx="1947">
                  <c:v>1E-4</c:v>
                </c:pt>
                <c:pt idx="1948">
                  <c:v>1E-4</c:v>
                </c:pt>
                <c:pt idx="1949">
                  <c:v>1E-4</c:v>
                </c:pt>
                <c:pt idx="1950">
                  <c:v>1E-4</c:v>
                </c:pt>
                <c:pt idx="1951">
                  <c:v>1E-4</c:v>
                </c:pt>
                <c:pt idx="1952">
                  <c:v>1E-4</c:v>
                </c:pt>
                <c:pt idx="1953">
                  <c:v>1E-4</c:v>
                </c:pt>
                <c:pt idx="1954">
                  <c:v>1E-4</c:v>
                </c:pt>
                <c:pt idx="1955">
                  <c:v>1E-4</c:v>
                </c:pt>
                <c:pt idx="1956">
                  <c:v>1E-4</c:v>
                </c:pt>
                <c:pt idx="1957">
                  <c:v>1E-4</c:v>
                </c:pt>
                <c:pt idx="1958">
                  <c:v>1E-4</c:v>
                </c:pt>
                <c:pt idx="1959">
                  <c:v>1E-4</c:v>
                </c:pt>
                <c:pt idx="1960">
                  <c:v>1E-4</c:v>
                </c:pt>
                <c:pt idx="1961">
                  <c:v>1E-4</c:v>
                </c:pt>
                <c:pt idx="1962">
                  <c:v>1E-4</c:v>
                </c:pt>
                <c:pt idx="1963">
                  <c:v>1.0001</c:v>
                </c:pt>
                <c:pt idx="1964">
                  <c:v>1E-4</c:v>
                </c:pt>
                <c:pt idx="1965">
                  <c:v>1E-4</c:v>
                </c:pt>
                <c:pt idx="1966">
                  <c:v>1E-4</c:v>
                </c:pt>
                <c:pt idx="1967">
                  <c:v>1E-4</c:v>
                </c:pt>
                <c:pt idx="1968">
                  <c:v>1E-4</c:v>
                </c:pt>
                <c:pt idx="1969">
                  <c:v>1E-4</c:v>
                </c:pt>
                <c:pt idx="1970">
                  <c:v>1E-4</c:v>
                </c:pt>
                <c:pt idx="1971">
                  <c:v>1E-4</c:v>
                </c:pt>
                <c:pt idx="1972">
                  <c:v>1E-4</c:v>
                </c:pt>
                <c:pt idx="1973">
                  <c:v>1E-4</c:v>
                </c:pt>
                <c:pt idx="1974">
                  <c:v>1.0001</c:v>
                </c:pt>
                <c:pt idx="1975">
                  <c:v>1.0001</c:v>
                </c:pt>
                <c:pt idx="1976">
                  <c:v>1E-4</c:v>
                </c:pt>
                <c:pt idx="1977">
                  <c:v>2.0001000000000002</c:v>
                </c:pt>
                <c:pt idx="1978">
                  <c:v>5.0000999999999998</c:v>
                </c:pt>
                <c:pt idx="1979">
                  <c:v>2.0001000000000002</c:v>
                </c:pt>
                <c:pt idx="1980">
                  <c:v>1.0001</c:v>
                </c:pt>
                <c:pt idx="1981">
                  <c:v>1E-4</c:v>
                </c:pt>
                <c:pt idx="1982">
                  <c:v>1E-4</c:v>
                </c:pt>
                <c:pt idx="1983">
                  <c:v>1E-4</c:v>
                </c:pt>
                <c:pt idx="1984">
                  <c:v>1E-4</c:v>
                </c:pt>
                <c:pt idx="1985">
                  <c:v>1E-4</c:v>
                </c:pt>
                <c:pt idx="1986">
                  <c:v>1E-4</c:v>
                </c:pt>
                <c:pt idx="1987">
                  <c:v>1E-4</c:v>
                </c:pt>
                <c:pt idx="1988">
                  <c:v>1E-4</c:v>
                </c:pt>
                <c:pt idx="1989">
                  <c:v>1E-4</c:v>
                </c:pt>
                <c:pt idx="1990">
                  <c:v>1E-4</c:v>
                </c:pt>
                <c:pt idx="1991">
                  <c:v>1E-4</c:v>
                </c:pt>
                <c:pt idx="1992">
                  <c:v>1E-4</c:v>
                </c:pt>
                <c:pt idx="1993">
                  <c:v>1E-4</c:v>
                </c:pt>
                <c:pt idx="1994">
                  <c:v>1E-4</c:v>
                </c:pt>
                <c:pt idx="1995">
                  <c:v>1E-4</c:v>
                </c:pt>
                <c:pt idx="1996">
                  <c:v>1E-4</c:v>
                </c:pt>
                <c:pt idx="1997">
                  <c:v>1E-4</c:v>
                </c:pt>
                <c:pt idx="1998">
                  <c:v>1E-4</c:v>
                </c:pt>
                <c:pt idx="1999">
                  <c:v>1E-4</c:v>
                </c:pt>
                <c:pt idx="2000">
                  <c:v>1E-4</c:v>
                </c:pt>
                <c:pt idx="2001">
                  <c:v>1E-4</c:v>
                </c:pt>
                <c:pt idx="2002">
                  <c:v>1E-4</c:v>
                </c:pt>
                <c:pt idx="2003">
                  <c:v>1E-4</c:v>
                </c:pt>
                <c:pt idx="2004">
                  <c:v>1.0001</c:v>
                </c:pt>
                <c:pt idx="2005">
                  <c:v>1E-4</c:v>
                </c:pt>
                <c:pt idx="2006">
                  <c:v>1E-4</c:v>
                </c:pt>
                <c:pt idx="2007">
                  <c:v>1E-4</c:v>
                </c:pt>
                <c:pt idx="2008">
                  <c:v>1E-4</c:v>
                </c:pt>
                <c:pt idx="2009">
                  <c:v>1E-4</c:v>
                </c:pt>
                <c:pt idx="2010">
                  <c:v>1E-4</c:v>
                </c:pt>
                <c:pt idx="2011">
                  <c:v>1E-4</c:v>
                </c:pt>
                <c:pt idx="2012">
                  <c:v>1E-4</c:v>
                </c:pt>
                <c:pt idx="2013">
                  <c:v>1E-4</c:v>
                </c:pt>
                <c:pt idx="2014">
                  <c:v>1E-4</c:v>
                </c:pt>
                <c:pt idx="2015">
                  <c:v>1E-4</c:v>
                </c:pt>
                <c:pt idx="2016">
                  <c:v>1.0001</c:v>
                </c:pt>
                <c:pt idx="2017">
                  <c:v>1E-4</c:v>
                </c:pt>
                <c:pt idx="2018">
                  <c:v>1E-4</c:v>
                </c:pt>
                <c:pt idx="2019">
                  <c:v>1E-4</c:v>
                </c:pt>
                <c:pt idx="2020">
                  <c:v>1E-4</c:v>
                </c:pt>
                <c:pt idx="2021">
                  <c:v>1E-4</c:v>
                </c:pt>
                <c:pt idx="2022">
                  <c:v>1E-4</c:v>
                </c:pt>
                <c:pt idx="2023">
                  <c:v>1E-4</c:v>
                </c:pt>
                <c:pt idx="2024">
                  <c:v>1E-4</c:v>
                </c:pt>
                <c:pt idx="2025">
                  <c:v>1E-4</c:v>
                </c:pt>
                <c:pt idx="2026">
                  <c:v>1.0001</c:v>
                </c:pt>
                <c:pt idx="2027">
                  <c:v>1E-4</c:v>
                </c:pt>
                <c:pt idx="2028">
                  <c:v>1E-4</c:v>
                </c:pt>
                <c:pt idx="2029">
                  <c:v>1E-4</c:v>
                </c:pt>
                <c:pt idx="2030">
                  <c:v>1E-4</c:v>
                </c:pt>
                <c:pt idx="2031">
                  <c:v>1E-4</c:v>
                </c:pt>
                <c:pt idx="2032">
                  <c:v>1E-4</c:v>
                </c:pt>
                <c:pt idx="2033">
                  <c:v>1E-4</c:v>
                </c:pt>
                <c:pt idx="2034">
                  <c:v>1E-4</c:v>
                </c:pt>
                <c:pt idx="2035">
                  <c:v>1.0001</c:v>
                </c:pt>
                <c:pt idx="2036">
                  <c:v>1E-4</c:v>
                </c:pt>
                <c:pt idx="2037">
                  <c:v>1E-4</c:v>
                </c:pt>
                <c:pt idx="2038">
                  <c:v>1E-4</c:v>
                </c:pt>
                <c:pt idx="2039">
                  <c:v>1E-4</c:v>
                </c:pt>
                <c:pt idx="2040">
                  <c:v>1E-4</c:v>
                </c:pt>
                <c:pt idx="2041">
                  <c:v>1E-4</c:v>
                </c:pt>
                <c:pt idx="2042">
                  <c:v>1E-4</c:v>
                </c:pt>
                <c:pt idx="2043">
                  <c:v>1E-4</c:v>
                </c:pt>
                <c:pt idx="2044">
                  <c:v>1E-4</c:v>
                </c:pt>
                <c:pt idx="2045">
                  <c:v>1E-4</c:v>
                </c:pt>
                <c:pt idx="2046">
                  <c:v>1E-4</c:v>
                </c:pt>
                <c:pt idx="2047">
                  <c:v>1E-4</c:v>
                </c:pt>
                <c:pt idx="2048">
                  <c:v>1E-4</c:v>
                </c:pt>
                <c:pt idx="2049">
                  <c:v>1E-4</c:v>
                </c:pt>
                <c:pt idx="2050">
                  <c:v>1E-4</c:v>
                </c:pt>
                <c:pt idx="2051">
                  <c:v>1E-4</c:v>
                </c:pt>
                <c:pt idx="2052">
                  <c:v>1E-4</c:v>
                </c:pt>
                <c:pt idx="2053">
                  <c:v>1E-4</c:v>
                </c:pt>
                <c:pt idx="2054">
                  <c:v>1E-4</c:v>
                </c:pt>
                <c:pt idx="2055">
                  <c:v>1E-4</c:v>
                </c:pt>
                <c:pt idx="2056">
                  <c:v>1E-4</c:v>
                </c:pt>
                <c:pt idx="2057">
                  <c:v>1E-4</c:v>
                </c:pt>
                <c:pt idx="2058">
                  <c:v>1E-4</c:v>
                </c:pt>
                <c:pt idx="2059">
                  <c:v>1E-4</c:v>
                </c:pt>
                <c:pt idx="2060">
                  <c:v>1E-4</c:v>
                </c:pt>
                <c:pt idx="2061">
                  <c:v>1E-4</c:v>
                </c:pt>
                <c:pt idx="2062">
                  <c:v>1E-4</c:v>
                </c:pt>
                <c:pt idx="2063">
                  <c:v>1E-4</c:v>
                </c:pt>
                <c:pt idx="2064">
                  <c:v>1E-4</c:v>
                </c:pt>
                <c:pt idx="2065">
                  <c:v>1E-4</c:v>
                </c:pt>
                <c:pt idx="2066">
                  <c:v>1E-4</c:v>
                </c:pt>
                <c:pt idx="2067">
                  <c:v>1E-4</c:v>
                </c:pt>
                <c:pt idx="2068">
                  <c:v>1E-4</c:v>
                </c:pt>
                <c:pt idx="2069">
                  <c:v>1E-4</c:v>
                </c:pt>
                <c:pt idx="2070">
                  <c:v>1E-4</c:v>
                </c:pt>
                <c:pt idx="2071">
                  <c:v>1E-4</c:v>
                </c:pt>
                <c:pt idx="2072">
                  <c:v>1E-4</c:v>
                </c:pt>
                <c:pt idx="2073">
                  <c:v>1E-4</c:v>
                </c:pt>
                <c:pt idx="2074">
                  <c:v>1.0001</c:v>
                </c:pt>
                <c:pt idx="2075">
                  <c:v>1E-4</c:v>
                </c:pt>
                <c:pt idx="2076">
                  <c:v>1E-4</c:v>
                </c:pt>
                <c:pt idx="2077">
                  <c:v>1E-4</c:v>
                </c:pt>
                <c:pt idx="2078">
                  <c:v>1E-4</c:v>
                </c:pt>
                <c:pt idx="2079">
                  <c:v>1E-4</c:v>
                </c:pt>
                <c:pt idx="2080">
                  <c:v>1E-4</c:v>
                </c:pt>
                <c:pt idx="2081">
                  <c:v>1E-4</c:v>
                </c:pt>
                <c:pt idx="2082">
                  <c:v>1E-4</c:v>
                </c:pt>
                <c:pt idx="2083">
                  <c:v>1E-4</c:v>
                </c:pt>
                <c:pt idx="2084">
                  <c:v>1E-4</c:v>
                </c:pt>
                <c:pt idx="2085">
                  <c:v>1E-4</c:v>
                </c:pt>
                <c:pt idx="2086">
                  <c:v>1E-4</c:v>
                </c:pt>
                <c:pt idx="2087">
                  <c:v>1E-4</c:v>
                </c:pt>
                <c:pt idx="2088">
                  <c:v>1E-4</c:v>
                </c:pt>
                <c:pt idx="2089">
                  <c:v>1E-4</c:v>
                </c:pt>
                <c:pt idx="2090">
                  <c:v>1E-4</c:v>
                </c:pt>
                <c:pt idx="2091">
                  <c:v>1E-4</c:v>
                </c:pt>
                <c:pt idx="2092">
                  <c:v>1E-4</c:v>
                </c:pt>
                <c:pt idx="2093">
                  <c:v>1E-4</c:v>
                </c:pt>
                <c:pt idx="2094">
                  <c:v>1E-4</c:v>
                </c:pt>
                <c:pt idx="2095">
                  <c:v>1E-4</c:v>
                </c:pt>
                <c:pt idx="2096">
                  <c:v>1E-4</c:v>
                </c:pt>
                <c:pt idx="2097">
                  <c:v>1E-4</c:v>
                </c:pt>
                <c:pt idx="2098">
                  <c:v>1E-4</c:v>
                </c:pt>
                <c:pt idx="2099">
                  <c:v>1E-4</c:v>
                </c:pt>
                <c:pt idx="2100">
                  <c:v>1E-4</c:v>
                </c:pt>
                <c:pt idx="2101">
                  <c:v>1E-4</c:v>
                </c:pt>
                <c:pt idx="2102">
                  <c:v>1E-4</c:v>
                </c:pt>
                <c:pt idx="2103">
                  <c:v>1E-4</c:v>
                </c:pt>
                <c:pt idx="2104">
                  <c:v>1E-4</c:v>
                </c:pt>
                <c:pt idx="2105">
                  <c:v>1E-4</c:v>
                </c:pt>
                <c:pt idx="2106">
                  <c:v>26.0001</c:v>
                </c:pt>
                <c:pt idx="2107">
                  <c:v>7.0000999999999998</c:v>
                </c:pt>
                <c:pt idx="2108">
                  <c:v>1E-4</c:v>
                </c:pt>
                <c:pt idx="2109">
                  <c:v>1E-4</c:v>
                </c:pt>
                <c:pt idx="2110">
                  <c:v>1E-4</c:v>
                </c:pt>
                <c:pt idx="2111">
                  <c:v>1E-4</c:v>
                </c:pt>
                <c:pt idx="2112">
                  <c:v>1E-4</c:v>
                </c:pt>
                <c:pt idx="2113">
                  <c:v>1E-4</c:v>
                </c:pt>
                <c:pt idx="2114">
                  <c:v>1E-4</c:v>
                </c:pt>
                <c:pt idx="2115">
                  <c:v>1.0001</c:v>
                </c:pt>
                <c:pt idx="2116">
                  <c:v>1.0001</c:v>
                </c:pt>
                <c:pt idx="2117">
                  <c:v>1E-4</c:v>
                </c:pt>
                <c:pt idx="2118">
                  <c:v>1.0001</c:v>
                </c:pt>
                <c:pt idx="2119">
                  <c:v>1E-4</c:v>
                </c:pt>
                <c:pt idx="2120">
                  <c:v>1.0001</c:v>
                </c:pt>
                <c:pt idx="2121">
                  <c:v>1E-4</c:v>
                </c:pt>
                <c:pt idx="2122">
                  <c:v>1E-4</c:v>
                </c:pt>
                <c:pt idx="2123">
                  <c:v>1E-4</c:v>
                </c:pt>
                <c:pt idx="2124">
                  <c:v>1.0001</c:v>
                </c:pt>
                <c:pt idx="2125">
                  <c:v>1E-4</c:v>
                </c:pt>
                <c:pt idx="2126">
                  <c:v>1E-4</c:v>
                </c:pt>
                <c:pt idx="2127">
                  <c:v>1E-4</c:v>
                </c:pt>
                <c:pt idx="2128">
                  <c:v>1E-4</c:v>
                </c:pt>
                <c:pt idx="2129">
                  <c:v>1E-4</c:v>
                </c:pt>
                <c:pt idx="2130">
                  <c:v>1E-4</c:v>
                </c:pt>
                <c:pt idx="2131">
                  <c:v>1.0001</c:v>
                </c:pt>
                <c:pt idx="2132">
                  <c:v>1E-4</c:v>
                </c:pt>
                <c:pt idx="2133">
                  <c:v>1E-4</c:v>
                </c:pt>
                <c:pt idx="2134">
                  <c:v>1E-4</c:v>
                </c:pt>
                <c:pt idx="2135">
                  <c:v>1E-4</c:v>
                </c:pt>
                <c:pt idx="2136">
                  <c:v>1.0001</c:v>
                </c:pt>
                <c:pt idx="2137">
                  <c:v>1E-4</c:v>
                </c:pt>
                <c:pt idx="2138">
                  <c:v>1E-4</c:v>
                </c:pt>
                <c:pt idx="2139">
                  <c:v>1E-4</c:v>
                </c:pt>
                <c:pt idx="2140">
                  <c:v>1E-4</c:v>
                </c:pt>
                <c:pt idx="2141">
                  <c:v>1.0001</c:v>
                </c:pt>
                <c:pt idx="2142">
                  <c:v>1E-4</c:v>
                </c:pt>
                <c:pt idx="2143">
                  <c:v>1E-4</c:v>
                </c:pt>
                <c:pt idx="2144">
                  <c:v>2.0001000000000002</c:v>
                </c:pt>
                <c:pt idx="2145">
                  <c:v>1E-4</c:v>
                </c:pt>
                <c:pt idx="2146">
                  <c:v>1.0001</c:v>
                </c:pt>
                <c:pt idx="2147">
                  <c:v>1.0001</c:v>
                </c:pt>
                <c:pt idx="2148">
                  <c:v>1E-4</c:v>
                </c:pt>
                <c:pt idx="2149">
                  <c:v>1E-4</c:v>
                </c:pt>
                <c:pt idx="2150">
                  <c:v>1E-4</c:v>
                </c:pt>
                <c:pt idx="2151">
                  <c:v>1.0001</c:v>
                </c:pt>
                <c:pt idx="2152">
                  <c:v>1E-4</c:v>
                </c:pt>
                <c:pt idx="2153">
                  <c:v>1.0001</c:v>
                </c:pt>
                <c:pt idx="2154">
                  <c:v>1.0001</c:v>
                </c:pt>
                <c:pt idx="2155">
                  <c:v>1.0001</c:v>
                </c:pt>
                <c:pt idx="2156">
                  <c:v>3.0001000000000002</c:v>
                </c:pt>
                <c:pt idx="2157">
                  <c:v>1E-4</c:v>
                </c:pt>
                <c:pt idx="2158">
                  <c:v>1E-4</c:v>
                </c:pt>
                <c:pt idx="2159">
                  <c:v>1.0001</c:v>
                </c:pt>
                <c:pt idx="2160">
                  <c:v>1E-4</c:v>
                </c:pt>
                <c:pt idx="2161">
                  <c:v>1E-4</c:v>
                </c:pt>
                <c:pt idx="2162">
                  <c:v>1E-4</c:v>
                </c:pt>
                <c:pt idx="2163">
                  <c:v>1.0001</c:v>
                </c:pt>
                <c:pt idx="2164">
                  <c:v>1E-4</c:v>
                </c:pt>
                <c:pt idx="2165">
                  <c:v>1E-4</c:v>
                </c:pt>
                <c:pt idx="2166">
                  <c:v>1E-4</c:v>
                </c:pt>
                <c:pt idx="2167">
                  <c:v>1E-4</c:v>
                </c:pt>
                <c:pt idx="2168">
                  <c:v>1E-4</c:v>
                </c:pt>
                <c:pt idx="2169">
                  <c:v>1E-4</c:v>
                </c:pt>
                <c:pt idx="2170">
                  <c:v>1E-4</c:v>
                </c:pt>
                <c:pt idx="2171">
                  <c:v>1E-4</c:v>
                </c:pt>
                <c:pt idx="2172">
                  <c:v>1E-4</c:v>
                </c:pt>
                <c:pt idx="2173">
                  <c:v>1E-4</c:v>
                </c:pt>
                <c:pt idx="2174">
                  <c:v>1E-4</c:v>
                </c:pt>
                <c:pt idx="2175">
                  <c:v>1E-4</c:v>
                </c:pt>
                <c:pt idx="2176">
                  <c:v>1E-4</c:v>
                </c:pt>
                <c:pt idx="2177">
                  <c:v>1E-4</c:v>
                </c:pt>
                <c:pt idx="2178">
                  <c:v>1E-4</c:v>
                </c:pt>
                <c:pt idx="2179">
                  <c:v>1E-4</c:v>
                </c:pt>
                <c:pt idx="2180">
                  <c:v>1E-4</c:v>
                </c:pt>
                <c:pt idx="2181">
                  <c:v>1E-4</c:v>
                </c:pt>
                <c:pt idx="2182">
                  <c:v>1E-4</c:v>
                </c:pt>
                <c:pt idx="2183">
                  <c:v>1E-4</c:v>
                </c:pt>
                <c:pt idx="2184">
                  <c:v>1E-4</c:v>
                </c:pt>
                <c:pt idx="2185">
                  <c:v>1E-4</c:v>
                </c:pt>
                <c:pt idx="2186">
                  <c:v>1E-4</c:v>
                </c:pt>
                <c:pt idx="2187">
                  <c:v>1E-4</c:v>
                </c:pt>
                <c:pt idx="2188">
                  <c:v>1E-4</c:v>
                </c:pt>
                <c:pt idx="2189">
                  <c:v>1.0001</c:v>
                </c:pt>
                <c:pt idx="2190">
                  <c:v>1E-4</c:v>
                </c:pt>
                <c:pt idx="2191">
                  <c:v>1E-4</c:v>
                </c:pt>
                <c:pt idx="2192">
                  <c:v>1E-4</c:v>
                </c:pt>
                <c:pt idx="2193">
                  <c:v>1E-4</c:v>
                </c:pt>
                <c:pt idx="2194">
                  <c:v>1E-4</c:v>
                </c:pt>
                <c:pt idx="2195">
                  <c:v>1E-4</c:v>
                </c:pt>
                <c:pt idx="2196">
                  <c:v>1E-4</c:v>
                </c:pt>
                <c:pt idx="2197">
                  <c:v>1.0001</c:v>
                </c:pt>
                <c:pt idx="2198">
                  <c:v>1E-4</c:v>
                </c:pt>
                <c:pt idx="2199">
                  <c:v>1E-4</c:v>
                </c:pt>
                <c:pt idx="2200">
                  <c:v>1E-4</c:v>
                </c:pt>
                <c:pt idx="2201">
                  <c:v>1E-4</c:v>
                </c:pt>
                <c:pt idx="2202">
                  <c:v>1E-4</c:v>
                </c:pt>
                <c:pt idx="2203">
                  <c:v>1.0001</c:v>
                </c:pt>
                <c:pt idx="2204">
                  <c:v>1.0001</c:v>
                </c:pt>
                <c:pt idx="2205">
                  <c:v>1E-4</c:v>
                </c:pt>
                <c:pt idx="2206">
                  <c:v>1E-4</c:v>
                </c:pt>
                <c:pt idx="2207">
                  <c:v>1E-4</c:v>
                </c:pt>
                <c:pt idx="2208">
                  <c:v>1.0001</c:v>
                </c:pt>
                <c:pt idx="2209">
                  <c:v>1E-4</c:v>
                </c:pt>
                <c:pt idx="2210">
                  <c:v>1E-4</c:v>
                </c:pt>
                <c:pt idx="2211">
                  <c:v>1E-4</c:v>
                </c:pt>
                <c:pt idx="2212">
                  <c:v>1E-4</c:v>
                </c:pt>
                <c:pt idx="2213">
                  <c:v>1E-4</c:v>
                </c:pt>
                <c:pt idx="2214">
                  <c:v>1E-4</c:v>
                </c:pt>
                <c:pt idx="2215">
                  <c:v>1.0001</c:v>
                </c:pt>
                <c:pt idx="2216">
                  <c:v>1E-4</c:v>
                </c:pt>
                <c:pt idx="2217">
                  <c:v>1.0001</c:v>
                </c:pt>
                <c:pt idx="2218">
                  <c:v>2.0001000000000002</c:v>
                </c:pt>
                <c:pt idx="2219">
                  <c:v>1.0001</c:v>
                </c:pt>
                <c:pt idx="2220">
                  <c:v>1E-4</c:v>
                </c:pt>
                <c:pt idx="2221">
                  <c:v>1E-4</c:v>
                </c:pt>
                <c:pt idx="2222">
                  <c:v>1E-4</c:v>
                </c:pt>
                <c:pt idx="2223">
                  <c:v>1E-4</c:v>
                </c:pt>
                <c:pt idx="2224">
                  <c:v>1E-4</c:v>
                </c:pt>
                <c:pt idx="2225">
                  <c:v>1.0001</c:v>
                </c:pt>
                <c:pt idx="2226">
                  <c:v>9.0000999999999998</c:v>
                </c:pt>
                <c:pt idx="2227">
                  <c:v>1.0001</c:v>
                </c:pt>
                <c:pt idx="2228">
                  <c:v>1E-4</c:v>
                </c:pt>
                <c:pt idx="2229">
                  <c:v>1E-4</c:v>
                </c:pt>
                <c:pt idx="2230">
                  <c:v>2.0001000000000002</c:v>
                </c:pt>
                <c:pt idx="2231">
                  <c:v>1E-4</c:v>
                </c:pt>
                <c:pt idx="2232">
                  <c:v>1E-4</c:v>
                </c:pt>
                <c:pt idx="2233">
                  <c:v>1E-4</c:v>
                </c:pt>
                <c:pt idx="2234">
                  <c:v>1E-4</c:v>
                </c:pt>
                <c:pt idx="2235">
                  <c:v>1.0001</c:v>
                </c:pt>
                <c:pt idx="2236">
                  <c:v>1E-4</c:v>
                </c:pt>
                <c:pt idx="2237">
                  <c:v>1E-4</c:v>
                </c:pt>
                <c:pt idx="2238">
                  <c:v>1E-4</c:v>
                </c:pt>
                <c:pt idx="2239">
                  <c:v>1E-4</c:v>
                </c:pt>
                <c:pt idx="2240">
                  <c:v>1E-4</c:v>
                </c:pt>
                <c:pt idx="2241">
                  <c:v>1E-4</c:v>
                </c:pt>
                <c:pt idx="2242">
                  <c:v>1E-4</c:v>
                </c:pt>
                <c:pt idx="2243">
                  <c:v>1E-4</c:v>
                </c:pt>
                <c:pt idx="2244">
                  <c:v>1E-4</c:v>
                </c:pt>
                <c:pt idx="2245">
                  <c:v>1E-4</c:v>
                </c:pt>
                <c:pt idx="2246">
                  <c:v>1.0001</c:v>
                </c:pt>
                <c:pt idx="2247">
                  <c:v>1E-4</c:v>
                </c:pt>
                <c:pt idx="2248">
                  <c:v>1E-4</c:v>
                </c:pt>
                <c:pt idx="2249">
                  <c:v>1E-4</c:v>
                </c:pt>
                <c:pt idx="2250">
                  <c:v>1E-4</c:v>
                </c:pt>
                <c:pt idx="2251">
                  <c:v>1E-4</c:v>
                </c:pt>
                <c:pt idx="2252">
                  <c:v>1E-4</c:v>
                </c:pt>
                <c:pt idx="2253">
                  <c:v>1.0001</c:v>
                </c:pt>
                <c:pt idx="2254">
                  <c:v>1E-4</c:v>
                </c:pt>
                <c:pt idx="2255">
                  <c:v>1E-4</c:v>
                </c:pt>
                <c:pt idx="2256">
                  <c:v>1E-4</c:v>
                </c:pt>
                <c:pt idx="2257">
                  <c:v>1E-4</c:v>
                </c:pt>
                <c:pt idx="2258">
                  <c:v>1E-4</c:v>
                </c:pt>
                <c:pt idx="2259">
                  <c:v>1E-4</c:v>
                </c:pt>
                <c:pt idx="2260">
                  <c:v>1E-4</c:v>
                </c:pt>
                <c:pt idx="2261">
                  <c:v>1E-4</c:v>
                </c:pt>
                <c:pt idx="2262">
                  <c:v>1E-4</c:v>
                </c:pt>
                <c:pt idx="2263">
                  <c:v>1E-4</c:v>
                </c:pt>
                <c:pt idx="2264">
                  <c:v>1.0001</c:v>
                </c:pt>
                <c:pt idx="2265">
                  <c:v>1E-4</c:v>
                </c:pt>
                <c:pt idx="2266">
                  <c:v>1E-4</c:v>
                </c:pt>
                <c:pt idx="2267">
                  <c:v>1E-4</c:v>
                </c:pt>
                <c:pt idx="2268">
                  <c:v>1.0001</c:v>
                </c:pt>
                <c:pt idx="2269">
                  <c:v>1E-4</c:v>
                </c:pt>
                <c:pt idx="2270">
                  <c:v>1E-4</c:v>
                </c:pt>
                <c:pt idx="2271">
                  <c:v>1E-4</c:v>
                </c:pt>
                <c:pt idx="2272">
                  <c:v>1E-4</c:v>
                </c:pt>
                <c:pt idx="2273">
                  <c:v>1E-4</c:v>
                </c:pt>
                <c:pt idx="2274">
                  <c:v>1E-4</c:v>
                </c:pt>
                <c:pt idx="2275">
                  <c:v>1.0001</c:v>
                </c:pt>
                <c:pt idx="2276">
                  <c:v>1E-4</c:v>
                </c:pt>
                <c:pt idx="2277">
                  <c:v>1E-4</c:v>
                </c:pt>
                <c:pt idx="2278">
                  <c:v>1E-4</c:v>
                </c:pt>
                <c:pt idx="2279">
                  <c:v>1E-4</c:v>
                </c:pt>
                <c:pt idx="2280">
                  <c:v>1E-4</c:v>
                </c:pt>
                <c:pt idx="2281">
                  <c:v>1E-4</c:v>
                </c:pt>
                <c:pt idx="2282">
                  <c:v>1E-4</c:v>
                </c:pt>
                <c:pt idx="2283">
                  <c:v>1E-4</c:v>
                </c:pt>
                <c:pt idx="2284">
                  <c:v>1E-4</c:v>
                </c:pt>
                <c:pt idx="2285">
                  <c:v>1E-4</c:v>
                </c:pt>
                <c:pt idx="2286">
                  <c:v>1E-4</c:v>
                </c:pt>
                <c:pt idx="2287">
                  <c:v>1E-4</c:v>
                </c:pt>
                <c:pt idx="2288">
                  <c:v>1E-4</c:v>
                </c:pt>
                <c:pt idx="2289">
                  <c:v>1E-4</c:v>
                </c:pt>
                <c:pt idx="2290">
                  <c:v>1E-4</c:v>
                </c:pt>
                <c:pt idx="2291">
                  <c:v>1E-4</c:v>
                </c:pt>
                <c:pt idx="2292">
                  <c:v>1.0001</c:v>
                </c:pt>
                <c:pt idx="2293">
                  <c:v>1E-4</c:v>
                </c:pt>
                <c:pt idx="2294">
                  <c:v>1E-4</c:v>
                </c:pt>
                <c:pt idx="2295">
                  <c:v>1E-4</c:v>
                </c:pt>
                <c:pt idx="2296">
                  <c:v>1E-4</c:v>
                </c:pt>
                <c:pt idx="2297">
                  <c:v>1E-4</c:v>
                </c:pt>
                <c:pt idx="2298">
                  <c:v>1E-4</c:v>
                </c:pt>
                <c:pt idx="2299">
                  <c:v>1E-4</c:v>
                </c:pt>
                <c:pt idx="2300">
                  <c:v>1E-4</c:v>
                </c:pt>
                <c:pt idx="2301">
                  <c:v>1E-4</c:v>
                </c:pt>
                <c:pt idx="2302">
                  <c:v>1E-4</c:v>
                </c:pt>
                <c:pt idx="2303">
                  <c:v>1E-4</c:v>
                </c:pt>
                <c:pt idx="2304">
                  <c:v>1E-4</c:v>
                </c:pt>
                <c:pt idx="2305">
                  <c:v>1E-4</c:v>
                </c:pt>
                <c:pt idx="2306">
                  <c:v>1E-4</c:v>
                </c:pt>
                <c:pt idx="2307">
                  <c:v>1E-4</c:v>
                </c:pt>
                <c:pt idx="2308">
                  <c:v>1E-4</c:v>
                </c:pt>
                <c:pt idx="2309">
                  <c:v>1E-4</c:v>
                </c:pt>
                <c:pt idx="2310">
                  <c:v>1.0001</c:v>
                </c:pt>
                <c:pt idx="2311">
                  <c:v>1E-4</c:v>
                </c:pt>
                <c:pt idx="2312">
                  <c:v>1E-4</c:v>
                </c:pt>
                <c:pt idx="2313">
                  <c:v>1E-4</c:v>
                </c:pt>
                <c:pt idx="2314">
                  <c:v>1E-4</c:v>
                </c:pt>
                <c:pt idx="2315">
                  <c:v>1E-4</c:v>
                </c:pt>
                <c:pt idx="2316">
                  <c:v>1E-4</c:v>
                </c:pt>
                <c:pt idx="2317">
                  <c:v>1E-4</c:v>
                </c:pt>
                <c:pt idx="2318">
                  <c:v>1E-4</c:v>
                </c:pt>
                <c:pt idx="2319">
                  <c:v>1E-4</c:v>
                </c:pt>
                <c:pt idx="2320">
                  <c:v>1E-4</c:v>
                </c:pt>
                <c:pt idx="2321">
                  <c:v>1E-4</c:v>
                </c:pt>
                <c:pt idx="2322">
                  <c:v>1E-4</c:v>
                </c:pt>
                <c:pt idx="2323">
                  <c:v>1E-4</c:v>
                </c:pt>
                <c:pt idx="2324">
                  <c:v>1E-4</c:v>
                </c:pt>
                <c:pt idx="2325">
                  <c:v>1E-4</c:v>
                </c:pt>
                <c:pt idx="2326">
                  <c:v>1E-4</c:v>
                </c:pt>
                <c:pt idx="2327">
                  <c:v>1E-4</c:v>
                </c:pt>
                <c:pt idx="2328">
                  <c:v>1E-4</c:v>
                </c:pt>
                <c:pt idx="2329">
                  <c:v>1E-4</c:v>
                </c:pt>
                <c:pt idx="2330">
                  <c:v>1E-4</c:v>
                </c:pt>
                <c:pt idx="2331">
                  <c:v>1E-4</c:v>
                </c:pt>
                <c:pt idx="2332">
                  <c:v>1E-4</c:v>
                </c:pt>
                <c:pt idx="2333">
                  <c:v>1E-4</c:v>
                </c:pt>
                <c:pt idx="2334">
                  <c:v>1.0001</c:v>
                </c:pt>
                <c:pt idx="2335">
                  <c:v>1E-4</c:v>
                </c:pt>
                <c:pt idx="2336">
                  <c:v>1.0001</c:v>
                </c:pt>
                <c:pt idx="2337">
                  <c:v>1.0001</c:v>
                </c:pt>
                <c:pt idx="2338">
                  <c:v>1E-4</c:v>
                </c:pt>
                <c:pt idx="2339">
                  <c:v>1E-4</c:v>
                </c:pt>
                <c:pt idx="2340">
                  <c:v>1.0001</c:v>
                </c:pt>
                <c:pt idx="2341">
                  <c:v>1E-4</c:v>
                </c:pt>
                <c:pt idx="2342">
                  <c:v>1E-4</c:v>
                </c:pt>
                <c:pt idx="2343">
                  <c:v>1E-4</c:v>
                </c:pt>
                <c:pt idx="2344">
                  <c:v>1E-4</c:v>
                </c:pt>
                <c:pt idx="2345">
                  <c:v>1E-4</c:v>
                </c:pt>
                <c:pt idx="2346">
                  <c:v>3.0001000000000002</c:v>
                </c:pt>
                <c:pt idx="2347">
                  <c:v>6.0000999999999998</c:v>
                </c:pt>
                <c:pt idx="2348">
                  <c:v>1E-4</c:v>
                </c:pt>
                <c:pt idx="2349">
                  <c:v>4.0000999999999998</c:v>
                </c:pt>
                <c:pt idx="2350">
                  <c:v>5.0000999999999998</c:v>
                </c:pt>
                <c:pt idx="2351">
                  <c:v>1E-4</c:v>
                </c:pt>
                <c:pt idx="2352">
                  <c:v>1E-4</c:v>
                </c:pt>
                <c:pt idx="2353">
                  <c:v>1E-4</c:v>
                </c:pt>
                <c:pt idx="2354">
                  <c:v>1E-4</c:v>
                </c:pt>
                <c:pt idx="2355">
                  <c:v>1E-4</c:v>
                </c:pt>
                <c:pt idx="2356">
                  <c:v>1E-4</c:v>
                </c:pt>
                <c:pt idx="2357">
                  <c:v>1E-4</c:v>
                </c:pt>
                <c:pt idx="2358">
                  <c:v>1E-4</c:v>
                </c:pt>
                <c:pt idx="2359">
                  <c:v>1E-4</c:v>
                </c:pt>
                <c:pt idx="2360">
                  <c:v>1E-4</c:v>
                </c:pt>
                <c:pt idx="2361">
                  <c:v>1E-4</c:v>
                </c:pt>
                <c:pt idx="2362">
                  <c:v>1E-4</c:v>
                </c:pt>
                <c:pt idx="2363">
                  <c:v>1E-4</c:v>
                </c:pt>
                <c:pt idx="2364">
                  <c:v>1E-4</c:v>
                </c:pt>
                <c:pt idx="2365">
                  <c:v>1E-4</c:v>
                </c:pt>
                <c:pt idx="2366">
                  <c:v>1E-4</c:v>
                </c:pt>
                <c:pt idx="2367">
                  <c:v>1E-4</c:v>
                </c:pt>
                <c:pt idx="2368">
                  <c:v>1E-4</c:v>
                </c:pt>
                <c:pt idx="2369">
                  <c:v>1E-4</c:v>
                </c:pt>
                <c:pt idx="2370">
                  <c:v>1E-4</c:v>
                </c:pt>
                <c:pt idx="2371">
                  <c:v>1E-4</c:v>
                </c:pt>
                <c:pt idx="2372">
                  <c:v>1E-4</c:v>
                </c:pt>
                <c:pt idx="2373">
                  <c:v>1E-4</c:v>
                </c:pt>
                <c:pt idx="2374">
                  <c:v>1E-4</c:v>
                </c:pt>
                <c:pt idx="2375">
                  <c:v>1E-4</c:v>
                </c:pt>
                <c:pt idx="2376">
                  <c:v>1E-4</c:v>
                </c:pt>
                <c:pt idx="2377">
                  <c:v>1E-4</c:v>
                </c:pt>
                <c:pt idx="2378">
                  <c:v>1E-4</c:v>
                </c:pt>
                <c:pt idx="2379">
                  <c:v>1E-4</c:v>
                </c:pt>
                <c:pt idx="2380">
                  <c:v>1E-4</c:v>
                </c:pt>
                <c:pt idx="2381">
                  <c:v>1E-4</c:v>
                </c:pt>
                <c:pt idx="2382">
                  <c:v>1E-4</c:v>
                </c:pt>
                <c:pt idx="2383">
                  <c:v>1E-4</c:v>
                </c:pt>
                <c:pt idx="2384">
                  <c:v>1E-4</c:v>
                </c:pt>
                <c:pt idx="2385">
                  <c:v>1E-4</c:v>
                </c:pt>
                <c:pt idx="2386">
                  <c:v>1E-4</c:v>
                </c:pt>
                <c:pt idx="2387">
                  <c:v>1E-4</c:v>
                </c:pt>
                <c:pt idx="2388">
                  <c:v>1E-4</c:v>
                </c:pt>
                <c:pt idx="2389">
                  <c:v>1E-4</c:v>
                </c:pt>
                <c:pt idx="2390">
                  <c:v>1E-4</c:v>
                </c:pt>
                <c:pt idx="2391">
                  <c:v>1E-4</c:v>
                </c:pt>
                <c:pt idx="2392">
                  <c:v>1E-4</c:v>
                </c:pt>
                <c:pt idx="2393">
                  <c:v>1E-4</c:v>
                </c:pt>
                <c:pt idx="2394">
                  <c:v>1E-4</c:v>
                </c:pt>
                <c:pt idx="2395">
                  <c:v>1E-4</c:v>
                </c:pt>
                <c:pt idx="2396">
                  <c:v>1E-4</c:v>
                </c:pt>
                <c:pt idx="2397">
                  <c:v>1E-4</c:v>
                </c:pt>
                <c:pt idx="2398">
                  <c:v>1E-4</c:v>
                </c:pt>
                <c:pt idx="2399">
                  <c:v>1E-4</c:v>
                </c:pt>
                <c:pt idx="2400">
                  <c:v>1E-4</c:v>
                </c:pt>
                <c:pt idx="2401">
                  <c:v>1E-4</c:v>
                </c:pt>
                <c:pt idx="2402">
                  <c:v>1E-4</c:v>
                </c:pt>
                <c:pt idx="2403">
                  <c:v>1.0001</c:v>
                </c:pt>
                <c:pt idx="2404">
                  <c:v>1E-4</c:v>
                </c:pt>
                <c:pt idx="2405">
                  <c:v>1.0001</c:v>
                </c:pt>
                <c:pt idx="2406">
                  <c:v>1E-4</c:v>
                </c:pt>
                <c:pt idx="2407">
                  <c:v>1E-4</c:v>
                </c:pt>
                <c:pt idx="2408">
                  <c:v>1E-4</c:v>
                </c:pt>
                <c:pt idx="2409">
                  <c:v>1E-4</c:v>
                </c:pt>
                <c:pt idx="2410">
                  <c:v>1E-4</c:v>
                </c:pt>
                <c:pt idx="2411">
                  <c:v>1E-4</c:v>
                </c:pt>
                <c:pt idx="2412">
                  <c:v>1E-4</c:v>
                </c:pt>
                <c:pt idx="2413">
                  <c:v>1E-4</c:v>
                </c:pt>
                <c:pt idx="2414">
                  <c:v>1E-4</c:v>
                </c:pt>
                <c:pt idx="2415">
                  <c:v>1E-4</c:v>
                </c:pt>
                <c:pt idx="2416">
                  <c:v>1E-4</c:v>
                </c:pt>
                <c:pt idx="2417">
                  <c:v>1E-4</c:v>
                </c:pt>
                <c:pt idx="2418">
                  <c:v>1E-4</c:v>
                </c:pt>
                <c:pt idx="2419">
                  <c:v>1.0001</c:v>
                </c:pt>
                <c:pt idx="2420">
                  <c:v>1E-4</c:v>
                </c:pt>
                <c:pt idx="2421">
                  <c:v>1.0001</c:v>
                </c:pt>
                <c:pt idx="2422">
                  <c:v>1E-4</c:v>
                </c:pt>
                <c:pt idx="2423">
                  <c:v>1E-4</c:v>
                </c:pt>
                <c:pt idx="2424">
                  <c:v>1E-4</c:v>
                </c:pt>
                <c:pt idx="2425">
                  <c:v>1E-4</c:v>
                </c:pt>
                <c:pt idx="2426">
                  <c:v>1E-4</c:v>
                </c:pt>
                <c:pt idx="2427">
                  <c:v>1E-4</c:v>
                </c:pt>
                <c:pt idx="2428">
                  <c:v>1E-4</c:v>
                </c:pt>
                <c:pt idx="2429">
                  <c:v>1E-4</c:v>
                </c:pt>
                <c:pt idx="2430">
                  <c:v>1E-4</c:v>
                </c:pt>
                <c:pt idx="2431">
                  <c:v>1E-4</c:v>
                </c:pt>
                <c:pt idx="2432">
                  <c:v>1E-4</c:v>
                </c:pt>
                <c:pt idx="2433">
                  <c:v>1E-4</c:v>
                </c:pt>
                <c:pt idx="2434">
                  <c:v>1E-4</c:v>
                </c:pt>
                <c:pt idx="2435">
                  <c:v>1.0001</c:v>
                </c:pt>
                <c:pt idx="2436">
                  <c:v>1E-4</c:v>
                </c:pt>
                <c:pt idx="2437">
                  <c:v>1E-4</c:v>
                </c:pt>
                <c:pt idx="2438">
                  <c:v>1E-4</c:v>
                </c:pt>
                <c:pt idx="2439">
                  <c:v>1E-4</c:v>
                </c:pt>
                <c:pt idx="2440">
                  <c:v>1.0001</c:v>
                </c:pt>
                <c:pt idx="2441">
                  <c:v>1E-4</c:v>
                </c:pt>
                <c:pt idx="2442">
                  <c:v>1E-4</c:v>
                </c:pt>
                <c:pt idx="2443">
                  <c:v>1E-4</c:v>
                </c:pt>
                <c:pt idx="2444">
                  <c:v>1E-4</c:v>
                </c:pt>
                <c:pt idx="2445">
                  <c:v>1.0001</c:v>
                </c:pt>
                <c:pt idx="2446">
                  <c:v>1E-4</c:v>
                </c:pt>
                <c:pt idx="2447">
                  <c:v>2.0001000000000002</c:v>
                </c:pt>
                <c:pt idx="2448">
                  <c:v>1.0001</c:v>
                </c:pt>
                <c:pt idx="2449">
                  <c:v>1E-4</c:v>
                </c:pt>
                <c:pt idx="2450">
                  <c:v>1.0001</c:v>
                </c:pt>
                <c:pt idx="2451">
                  <c:v>1E-4</c:v>
                </c:pt>
                <c:pt idx="2452">
                  <c:v>1.0001</c:v>
                </c:pt>
                <c:pt idx="2453">
                  <c:v>1E-4</c:v>
                </c:pt>
                <c:pt idx="2454">
                  <c:v>1E-4</c:v>
                </c:pt>
                <c:pt idx="2455">
                  <c:v>1E-4</c:v>
                </c:pt>
                <c:pt idx="2456">
                  <c:v>1E-4</c:v>
                </c:pt>
                <c:pt idx="2457">
                  <c:v>1E-4</c:v>
                </c:pt>
                <c:pt idx="2458">
                  <c:v>1E-4</c:v>
                </c:pt>
                <c:pt idx="2459">
                  <c:v>1E-4</c:v>
                </c:pt>
                <c:pt idx="2460">
                  <c:v>1E-4</c:v>
                </c:pt>
                <c:pt idx="2461">
                  <c:v>2.0001000000000002</c:v>
                </c:pt>
                <c:pt idx="2462">
                  <c:v>1E-4</c:v>
                </c:pt>
                <c:pt idx="2463">
                  <c:v>1.0001</c:v>
                </c:pt>
                <c:pt idx="2464">
                  <c:v>1E-4</c:v>
                </c:pt>
                <c:pt idx="2465">
                  <c:v>3.0001000000000002</c:v>
                </c:pt>
                <c:pt idx="2466">
                  <c:v>13.0001</c:v>
                </c:pt>
                <c:pt idx="2467">
                  <c:v>2.0001000000000002</c:v>
                </c:pt>
                <c:pt idx="2468">
                  <c:v>1E-4</c:v>
                </c:pt>
                <c:pt idx="2469">
                  <c:v>1E-4</c:v>
                </c:pt>
                <c:pt idx="2470">
                  <c:v>1E-4</c:v>
                </c:pt>
                <c:pt idx="2471">
                  <c:v>1E-4</c:v>
                </c:pt>
                <c:pt idx="2472">
                  <c:v>1.0001</c:v>
                </c:pt>
                <c:pt idx="2473">
                  <c:v>1E-4</c:v>
                </c:pt>
                <c:pt idx="2474">
                  <c:v>1E-4</c:v>
                </c:pt>
                <c:pt idx="2475">
                  <c:v>1E-4</c:v>
                </c:pt>
                <c:pt idx="2476">
                  <c:v>1E-4</c:v>
                </c:pt>
                <c:pt idx="2477">
                  <c:v>1E-4</c:v>
                </c:pt>
                <c:pt idx="2478">
                  <c:v>1E-4</c:v>
                </c:pt>
                <c:pt idx="2479">
                  <c:v>1E-4</c:v>
                </c:pt>
                <c:pt idx="2480">
                  <c:v>1E-4</c:v>
                </c:pt>
                <c:pt idx="2481">
                  <c:v>1E-4</c:v>
                </c:pt>
                <c:pt idx="2482">
                  <c:v>1E-4</c:v>
                </c:pt>
                <c:pt idx="2483">
                  <c:v>1E-4</c:v>
                </c:pt>
                <c:pt idx="2484">
                  <c:v>1E-4</c:v>
                </c:pt>
                <c:pt idx="2485">
                  <c:v>1E-4</c:v>
                </c:pt>
                <c:pt idx="2486">
                  <c:v>1E-4</c:v>
                </c:pt>
                <c:pt idx="2487">
                  <c:v>1E-4</c:v>
                </c:pt>
                <c:pt idx="2488">
                  <c:v>1.0001</c:v>
                </c:pt>
                <c:pt idx="2489">
                  <c:v>1E-4</c:v>
                </c:pt>
                <c:pt idx="2490">
                  <c:v>1E-4</c:v>
                </c:pt>
                <c:pt idx="2491">
                  <c:v>1E-4</c:v>
                </c:pt>
                <c:pt idx="2492">
                  <c:v>1.0001</c:v>
                </c:pt>
                <c:pt idx="2493">
                  <c:v>1E-4</c:v>
                </c:pt>
                <c:pt idx="2494">
                  <c:v>1.0001</c:v>
                </c:pt>
                <c:pt idx="2495">
                  <c:v>1E-4</c:v>
                </c:pt>
                <c:pt idx="2496">
                  <c:v>1E-4</c:v>
                </c:pt>
                <c:pt idx="2497">
                  <c:v>1E-4</c:v>
                </c:pt>
                <c:pt idx="2498">
                  <c:v>1E-4</c:v>
                </c:pt>
                <c:pt idx="2499">
                  <c:v>1E-4</c:v>
                </c:pt>
                <c:pt idx="2500">
                  <c:v>1E-4</c:v>
                </c:pt>
                <c:pt idx="2501">
                  <c:v>1.0001</c:v>
                </c:pt>
                <c:pt idx="2502">
                  <c:v>1E-4</c:v>
                </c:pt>
                <c:pt idx="2503">
                  <c:v>1E-4</c:v>
                </c:pt>
                <c:pt idx="2504">
                  <c:v>1.0001</c:v>
                </c:pt>
                <c:pt idx="2505">
                  <c:v>1E-4</c:v>
                </c:pt>
                <c:pt idx="2506">
                  <c:v>1E-4</c:v>
                </c:pt>
                <c:pt idx="2507">
                  <c:v>1E-4</c:v>
                </c:pt>
                <c:pt idx="2508">
                  <c:v>1E-4</c:v>
                </c:pt>
                <c:pt idx="2509">
                  <c:v>1E-4</c:v>
                </c:pt>
                <c:pt idx="2510">
                  <c:v>1.0001</c:v>
                </c:pt>
                <c:pt idx="2511">
                  <c:v>1E-4</c:v>
                </c:pt>
                <c:pt idx="2512">
                  <c:v>1E-4</c:v>
                </c:pt>
                <c:pt idx="2513">
                  <c:v>1E-4</c:v>
                </c:pt>
                <c:pt idx="2514">
                  <c:v>1E-4</c:v>
                </c:pt>
                <c:pt idx="2515">
                  <c:v>1E-4</c:v>
                </c:pt>
                <c:pt idx="2516">
                  <c:v>1E-4</c:v>
                </c:pt>
                <c:pt idx="2517">
                  <c:v>1E-4</c:v>
                </c:pt>
                <c:pt idx="2518">
                  <c:v>1E-4</c:v>
                </c:pt>
                <c:pt idx="2519">
                  <c:v>1E-4</c:v>
                </c:pt>
                <c:pt idx="2520">
                  <c:v>1E-4</c:v>
                </c:pt>
                <c:pt idx="2521">
                  <c:v>1E-4</c:v>
                </c:pt>
                <c:pt idx="2522">
                  <c:v>1E-4</c:v>
                </c:pt>
                <c:pt idx="2523">
                  <c:v>1.0001</c:v>
                </c:pt>
                <c:pt idx="2524">
                  <c:v>1E-4</c:v>
                </c:pt>
                <c:pt idx="2525">
                  <c:v>1E-4</c:v>
                </c:pt>
                <c:pt idx="2526">
                  <c:v>1E-4</c:v>
                </c:pt>
                <c:pt idx="2527">
                  <c:v>1E-4</c:v>
                </c:pt>
                <c:pt idx="2528">
                  <c:v>1E-4</c:v>
                </c:pt>
                <c:pt idx="2529">
                  <c:v>1E-4</c:v>
                </c:pt>
                <c:pt idx="2530">
                  <c:v>1E-4</c:v>
                </c:pt>
                <c:pt idx="2531">
                  <c:v>1E-4</c:v>
                </c:pt>
                <c:pt idx="2532">
                  <c:v>1E-4</c:v>
                </c:pt>
                <c:pt idx="2533">
                  <c:v>1E-4</c:v>
                </c:pt>
                <c:pt idx="2534">
                  <c:v>1E-4</c:v>
                </c:pt>
                <c:pt idx="2535">
                  <c:v>1E-4</c:v>
                </c:pt>
                <c:pt idx="2536">
                  <c:v>1E-4</c:v>
                </c:pt>
                <c:pt idx="2537">
                  <c:v>1E-4</c:v>
                </c:pt>
                <c:pt idx="2538">
                  <c:v>1E-4</c:v>
                </c:pt>
                <c:pt idx="2539">
                  <c:v>1E-4</c:v>
                </c:pt>
                <c:pt idx="2540">
                  <c:v>1E-4</c:v>
                </c:pt>
                <c:pt idx="2541">
                  <c:v>1E-4</c:v>
                </c:pt>
                <c:pt idx="2542">
                  <c:v>1E-4</c:v>
                </c:pt>
                <c:pt idx="2543">
                  <c:v>1E-4</c:v>
                </c:pt>
                <c:pt idx="2544">
                  <c:v>1E-4</c:v>
                </c:pt>
                <c:pt idx="2545">
                  <c:v>1E-4</c:v>
                </c:pt>
                <c:pt idx="2546">
                  <c:v>2.0001000000000002</c:v>
                </c:pt>
                <c:pt idx="2547">
                  <c:v>1E-4</c:v>
                </c:pt>
                <c:pt idx="2548">
                  <c:v>1E-4</c:v>
                </c:pt>
                <c:pt idx="2549">
                  <c:v>1E-4</c:v>
                </c:pt>
                <c:pt idx="2550">
                  <c:v>1E-4</c:v>
                </c:pt>
                <c:pt idx="2551">
                  <c:v>1E-4</c:v>
                </c:pt>
                <c:pt idx="2552">
                  <c:v>1E-4</c:v>
                </c:pt>
                <c:pt idx="2553">
                  <c:v>1E-4</c:v>
                </c:pt>
                <c:pt idx="2554">
                  <c:v>1E-4</c:v>
                </c:pt>
                <c:pt idx="2555">
                  <c:v>1E-4</c:v>
                </c:pt>
                <c:pt idx="2556">
                  <c:v>1.0001</c:v>
                </c:pt>
                <c:pt idx="2557">
                  <c:v>1E-4</c:v>
                </c:pt>
                <c:pt idx="2558">
                  <c:v>1E-4</c:v>
                </c:pt>
                <c:pt idx="2559">
                  <c:v>1E-4</c:v>
                </c:pt>
                <c:pt idx="2560">
                  <c:v>1E-4</c:v>
                </c:pt>
                <c:pt idx="2561">
                  <c:v>1E-4</c:v>
                </c:pt>
                <c:pt idx="2562">
                  <c:v>1E-4</c:v>
                </c:pt>
                <c:pt idx="2563">
                  <c:v>1E-4</c:v>
                </c:pt>
                <c:pt idx="2564">
                  <c:v>1E-4</c:v>
                </c:pt>
                <c:pt idx="2565">
                  <c:v>1E-4</c:v>
                </c:pt>
                <c:pt idx="2566">
                  <c:v>1E-4</c:v>
                </c:pt>
                <c:pt idx="2567">
                  <c:v>1E-4</c:v>
                </c:pt>
                <c:pt idx="2568">
                  <c:v>1.0001</c:v>
                </c:pt>
                <c:pt idx="2569">
                  <c:v>1E-4</c:v>
                </c:pt>
                <c:pt idx="2570">
                  <c:v>1E-4</c:v>
                </c:pt>
                <c:pt idx="2571">
                  <c:v>1E-4</c:v>
                </c:pt>
                <c:pt idx="2572">
                  <c:v>1E-4</c:v>
                </c:pt>
                <c:pt idx="2573">
                  <c:v>1.0001</c:v>
                </c:pt>
                <c:pt idx="2574">
                  <c:v>1.0001</c:v>
                </c:pt>
                <c:pt idx="2575">
                  <c:v>3.0001000000000002</c:v>
                </c:pt>
                <c:pt idx="2576">
                  <c:v>1E-4</c:v>
                </c:pt>
                <c:pt idx="2577">
                  <c:v>1E-4</c:v>
                </c:pt>
                <c:pt idx="2578">
                  <c:v>3.0001000000000002</c:v>
                </c:pt>
                <c:pt idx="2579">
                  <c:v>1E-4</c:v>
                </c:pt>
                <c:pt idx="2580">
                  <c:v>1E-4</c:v>
                </c:pt>
                <c:pt idx="2581">
                  <c:v>1E-4</c:v>
                </c:pt>
                <c:pt idx="2582">
                  <c:v>1.0001</c:v>
                </c:pt>
                <c:pt idx="2583">
                  <c:v>1.0001</c:v>
                </c:pt>
                <c:pt idx="2584">
                  <c:v>1E-4</c:v>
                </c:pt>
                <c:pt idx="2585">
                  <c:v>1E-4</c:v>
                </c:pt>
                <c:pt idx="2586">
                  <c:v>1E-4</c:v>
                </c:pt>
                <c:pt idx="2587">
                  <c:v>1E-4</c:v>
                </c:pt>
                <c:pt idx="2588">
                  <c:v>1E-4</c:v>
                </c:pt>
                <c:pt idx="2589">
                  <c:v>1E-4</c:v>
                </c:pt>
                <c:pt idx="2590">
                  <c:v>1E-4</c:v>
                </c:pt>
                <c:pt idx="2591">
                  <c:v>1E-4</c:v>
                </c:pt>
                <c:pt idx="2592">
                  <c:v>1E-4</c:v>
                </c:pt>
                <c:pt idx="2593">
                  <c:v>1E-4</c:v>
                </c:pt>
                <c:pt idx="2594">
                  <c:v>1E-4</c:v>
                </c:pt>
                <c:pt idx="2595">
                  <c:v>1E-4</c:v>
                </c:pt>
                <c:pt idx="2596">
                  <c:v>1E-4</c:v>
                </c:pt>
                <c:pt idx="2597">
                  <c:v>1E-4</c:v>
                </c:pt>
                <c:pt idx="2598">
                  <c:v>1E-4</c:v>
                </c:pt>
                <c:pt idx="2599">
                  <c:v>1E-4</c:v>
                </c:pt>
                <c:pt idx="2600">
                  <c:v>1E-4</c:v>
                </c:pt>
                <c:pt idx="2601">
                  <c:v>1E-4</c:v>
                </c:pt>
                <c:pt idx="2602">
                  <c:v>1E-4</c:v>
                </c:pt>
                <c:pt idx="2603">
                  <c:v>1E-4</c:v>
                </c:pt>
                <c:pt idx="2604">
                  <c:v>1E-4</c:v>
                </c:pt>
                <c:pt idx="2605">
                  <c:v>1E-4</c:v>
                </c:pt>
                <c:pt idx="2606">
                  <c:v>1E-4</c:v>
                </c:pt>
                <c:pt idx="2607">
                  <c:v>1E-4</c:v>
                </c:pt>
                <c:pt idx="2608">
                  <c:v>1E-4</c:v>
                </c:pt>
                <c:pt idx="2609">
                  <c:v>1E-4</c:v>
                </c:pt>
                <c:pt idx="2610">
                  <c:v>1E-4</c:v>
                </c:pt>
                <c:pt idx="2611">
                  <c:v>1E-4</c:v>
                </c:pt>
                <c:pt idx="2612">
                  <c:v>1E-4</c:v>
                </c:pt>
                <c:pt idx="2613">
                  <c:v>1E-4</c:v>
                </c:pt>
                <c:pt idx="2614">
                  <c:v>1E-4</c:v>
                </c:pt>
                <c:pt idx="2615">
                  <c:v>1E-4</c:v>
                </c:pt>
                <c:pt idx="2616">
                  <c:v>1E-4</c:v>
                </c:pt>
                <c:pt idx="2617">
                  <c:v>1.0001</c:v>
                </c:pt>
                <c:pt idx="2618">
                  <c:v>1E-4</c:v>
                </c:pt>
                <c:pt idx="2619">
                  <c:v>1E-4</c:v>
                </c:pt>
                <c:pt idx="2620">
                  <c:v>1E-4</c:v>
                </c:pt>
                <c:pt idx="2621">
                  <c:v>1E-4</c:v>
                </c:pt>
                <c:pt idx="2622">
                  <c:v>1E-4</c:v>
                </c:pt>
                <c:pt idx="2623">
                  <c:v>2.0001000000000002</c:v>
                </c:pt>
                <c:pt idx="2624">
                  <c:v>1E-4</c:v>
                </c:pt>
                <c:pt idx="2625">
                  <c:v>1E-4</c:v>
                </c:pt>
                <c:pt idx="2626">
                  <c:v>1E-4</c:v>
                </c:pt>
                <c:pt idx="2627">
                  <c:v>1E-4</c:v>
                </c:pt>
                <c:pt idx="2628">
                  <c:v>1E-4</c:v>
                </c:pt>
                <c:pt idx="2629">
                  <c:v>1E-4</c:v>
                </c:pt>
                <c:pt idx="2630">
                  <c:v>2.0001000000000002</c:v>
                </c:pt>
                <c:pt idx="2631">
                  <c:v>1E-4</c:v>
                </c:pt>
                <c:pt idx="2632">
                  <c:v>1E-4</c:v>
                </c:pt>
                <c:pt idx="2633">
                  <c:v>1E-4</c:v>
                </c:pt>
                <c:pt idx="2634">
                  <c:v>1E-4</c:v>
                </c:pt>
                <c:pt idx="2635">
                  <c:v>1E-4</c:v>
                </c:pt>
                <c:pt idx="2636">
                  <c:v>1E-4</c:v>
                </c:pt>
                <c:pt idx="2637">
                  <c:v>1E-4</c:v>
                </c:pt>
                <c:pt idx="2638">
                  <c:v>1E-4</c:v>
                </c:pt>
                <c:pt idx="2639">
                  <c:v>1E-4</c:v>
                </c:pt>
                <c:pt idx="2640">
                  <c:v>1E-4</c:v>
                </c:pt>
                <c:pt idx="2641">
                  <c:v>1.0001</c:v>
                </c:pt>
                <c:pt idx="2642">
                  <c:v>1.0001</c:v>
                </c:pt>
                <c:pt idx="2643">
                  <c:v>1E-4</c:v>
                </c:pt>
                <c:pt idx="2644">
                  <c:v>1.0001</c:v>
                </c:pt>
                <c:pt idx="2645">
                  <c:v>2.0001000000000002</c:v>
                </c:pt>
                <c:pt idx="2646">
                  <c:v>1E-4</c:v>
                </c:pt>
                <c:pt idx="2647">
                  <c:v>1.0001</c:v>
                </c:pt>
                <c:pt idx="2648">
                  <c:v>1.0001</c:v>
                </c:pt>
                <c:pt idx="2649">
                  <c:v>1E-4</c:v>
                </c:pt>
                <c:pt idx="2650">
                  <c:v>1E-4</c:v>
                </c:pt>
                <c:pt idx="2651">
                  <c:v>1E-4</c:v>
                </c:pt>
                <c:pt idx="2652">
                  <c:v>1E-4</c:v>
                </c:pt>
                <c:pt idx="2653">
                  <c:v>1E-4</c:v>
                </c:pt>
                <c:pt idx="2654">
                  <c:v>1E-4</c:v>
                </c:pt>
                <c:pt idx="2655">
                  <c:v>1E-4</c:v>
                </c:pt>
                <c:pt idx="2656">
                  <c:v>1E-4</c:v>
                </c:pt>
                <c:pt idx="2657">
                  <c:v>1E-4</c:v>
                </c:pt>
                <c:pt idx="2658">
                  <c:v>1E-4</c:v>
                </c:pt>
                <c:pt idx="2659">
                  <c:v>1E-4</c:v>
                </c:pt>
                <c:pt idx="2660">
                  <c:v>1E-4</c:v>
                </c:pt>
                <c:pt idx="2661">
                  <c:v>1E-4</c:v>
                </c:pt>
                <c:pt idx="2662">
                  <c:v>1E-4</c:v>
                </c:pt>
                <c:pt idx="2663">
                  <c:v>2.0001000000000002</c:v>
                </c:pt>
                <c:pt idx="2664">
                  <c:v>1E-4</c:v>
                </c:pt>
                <c:pt idx="2665">
                  <c:v>1.0001</c:v>
                </c:pt>
                <c:pt idx="2666">
                  <c:v>1E-4</c:v>
                </c:pt>
                <c:pt idx="2667">
                  <c:v>1E-4</c:v>
                </c:pt>
                <c:pt idx="2668">
                  <c:v>1.0001</c:v>
                </c:pt>
                <c:pt idx="2669">
                  <c:v>1E-4</c:v>
                </c:pt>
                <c:pt idx="2670">
                  <c:v>1.0001</c:v>
                </c:pt>
                <c:pt idx="2671">
                  <c:v>1.0001</c:v>
                </c:pt>
                <c:pt idx="2672">
                  <c:v>2.0001000000000002</c:v>
                </c:pt>
                <c:pt idx="2673">
                  <c:v>1.0001</c:v>
                </c:pt>
                <c:pt idx="2674">
                  <c:v>1.0001</c:v>
                </c:pt>
                <c:pt idx="2675">
                  <c:v>1E-4</c:v>
                </c:pt>
                <c:pt idx="2676">
                  <c:v>1.0001</c:v>
                </c:pt>
                <c:pt idx="2677">
                  <c:v>1E-4</c:v>
                </c:pt>
                <c:pt idx="2678">
                  <c:v>1.0001</c:v>
                </c:pt>
                <c:pt idx="2679">
                  <c:v>2.0001000000000002</c:v>
                </c:pt>
                <c:pt idx="2680">
                  <c:v>4.0000999999999998</c:v>
                </c:pt>
                <c:pt idx="2681">
                  <c:v>4.0000999999999998</c:v>
                </c:pt>
                <c:pt idx="2682">
                  <c:v>7.0000999999999998</c:v>
                </c:pt>
                <c:pt idx="2683">
                  <c:v>44.000100000000003</c:v>
                </c:pt>
                <c:pt idx="2684">
                  <c:v>9.0000999999999998</c:v>
                </c:pt>
                <c:pt idx="2685">
                  <c:v>1E-4</c:v>
                </c:pt>
                <c:pt idx="2686">
                  <c:v>1E-4</c:v>
                </c:pt>
                <c:pt idx="2687">
                  <c:v>1E-4</c:v>
                </c:pt>
                <c:pt idx="2688">
                  <c:v>2.0001000000000002</c:v>
                </c:pt>
                <c:pt idx="2689">
                  <c:v>1E-4</c:v>
                </c:pt>
                <c:pt idx="2690">
                  <c:v>1E-4</c:v>
                </c:pt>
                <c:pt idx="2691">
                  <c:v>1E-4</c:v>
                </c:pt>
                <c:pt idx="2692">
                  <c:v>1E-4</c:v>
                </c:pt>
                <c:pt idx="2693">
                  <c:v>1E-4</c:v>
                </c:pt>
                <c:pt idx="2694">
                  <c:v>1.0001</c:v>
                </c:pt>
                <c:pt idx="2695">
                  <c:v>1E-4</c:v>
                </c:pt>
                <c:pt idx="2696">
                  <c:v>1E-4</c:v>
                </c:pt>
                <c:pt idx="2697">
                  <c:v>1E-4</c:v>
                </c:pt>
                <c:pt idx="2698">
                  <c:v>1E-4</c:v>
                </c:pt>
                <c:pt idx="2699">
                  <c:v>1E-4</c:v>
                </c:pt>
                <c:pt idx="2700">
                  <c:v>1E-4</c:v>
                </c:pt>
                <c:pt idx="2701">
                  <c:v>1E-4</c:v>
                </c:pt>
                <c:pt idx="2702">
                  <c:v>1.0001</c:v>
                </c:pt>
                <c:pt idx="2703">
                  <c:v>1E-4</c:v>
                </c:pt>
                <c:pt idx="2704">
                  <c:v>1E-4</c:v>
                </c:pt>
                <c:pt idx="2705">
                  <c:v>1E-4</c:v>
                </c:pt>
                <c:pt idx="2706">
                  <c:v>1E-4</c:v>
                </c:pt>
                <c:pt idx="2707">
                  <c:v>1.0001</c:v>
                </c:pt>
                <c:pt idx="2708">
                  <c:v>1E-4</c:v>
                </c:pt>
                <c:pt idx="2709">
                  <c:v>1E-4</c:v>
                </c:pt>
                <c:pt idx="2710">
                  <c:v>1E-4</c:v>
                </c:pt>
                <c:pt idx="2711">
                  <c:v>1E-4</c:v>
                </c:pt>
                <c:pt idx="2712">
                  <c:v>1E-4</c:v>
                </c:pt>
                <c:pt idx="2713">
                  <c:v>1E-4</c:v>
                </c:pt>
                <c:pt idx="2714">
                  <c:v>1E-4</c:v>
                </c:pt>
                <c:pt idx="2715">
                  <c:v>1E-4</c:v>
                </c:pt>
                <c:pt idx="2716">
                  <c:v>1E-4</c:v>
                </c:pt>
                <c:pt idx="2717">
                  <c:v>1E-4</c:v>
                </c:pt>
                <c:pt idx="2718">
                  <c:v>1E-4</c:v>
                </c:pt>
                <c:pt idx="2719">
                  <c:v>1E-4</c:v>
                </c:pt>
                <c:pt idx="2720">
                  <c:v>1E-4</c:v>
                </c:pt>
                <c:pt idx="2721">
                  <c:v>1E-4</c:v>
                </c:pt>
                <c:pt idx="2722">
                  <c:v>1E-4</c:v>
                </c:pt>
                <c:pt idx="2723">
                  <c:v>1E-4</c:v>
                </c:pt>
                <c:pt idx="2724">
                  <c:v>1E-4</c:v>
                </c:pt>
                <c:pt idx="2725">
                  <c:v>1E-4</c:v>
                </c:pt>
                <c:pt idx="2726">
                  <c:v>1E-4</c:v>
                </c:pt>
                <c:pt idx="2727">
                  <c:v>1.0001</c:v>
                </c:pt>
                <c:pt idx="2728">
                  <c:v>1E-4</c:v>
                </c:pt>
                <c:pt idx="2729">
                  <c:v>1E-4</c:v>
                </c:pt>
                <c:pt idx="2730">
                  <c:v>1E-4</c:v>
                </c:pt>
                <c:pt idx="2731">
                  <c:v>1.0001</c:v>
                </c:pt>
                <c:pt idx="2732">
                  <c:v>1E-4</c:v>
                </c:pt>
                <c:pt idx="2733">
                  <c:v>1.0001</c:v>
                </c:pt>
                <c:pt idx="2734">
                  <c:v>1E-4</c:v>
                </c:pt>
                <c:pt idx="2735">
                  <c:v>1E-4</c:v>
                </c:pt>
                <c:pt idx="2736">
                  <c:v>1.0001</c:v>
                </c:pt>
                <c:pt idx="2737">
                  <c:v>1E-4</c:v>
                </c:pt>
                <c:pt idx="2738">
                  <c:v>1E-4</c:v>
                </c:pt>
                <c:pt idx="2739">
                  <c:v>1E-4</c:v>
                </c:pt>
                <c:pt idx="2740">
                  <c:v>1E-4</c:v>
                </c:pt>
                <c:pt idx="2741">
                  <c:v>1E-4</c:v>
                </c:pt>
                <c:pt idx="2742">
                  <c:v>1E-4</c:v>
                </c:pt>
                <c:pt idx="2743">
                  <c:v>1E-4</c:v>
                </c:pt>
                <c:pt idx="2744">
                  <c:v>1E-4</c:v>
                </c:pt>
                <c:pt idx="2745">
                  <c:v>1.0001</c:v>
                </c:pt>
                <c:pt idx="2746">
                  <c:v>1E-4</c:v>
                </c:pt>
                <c:pt idx="2747">
                  <c:v>1E-4</c:v>
                </c:pt>
                <c:pt idx="2748">
                  <c:v>1E-4</c:v>
                </c:pt>
                <c:pt idx="2749">
                  <c:v>1E-4</c:v>
                </c:pt>
                <c:pt idx="2750">
                  <c:v>1E-4</c:v>
                </c:pt>
                <c:pt idx="2751">
                  <c:v>1E-4</c:v>
                </c:pt>
                <c:pt idx="2752">
                  <c:v>1E-4</c:v>
                </c:pt>
                <c:pt idx="2753">
                  <c:v>1E-4</c:v>
                </c:pt>
                <c:pt idx="2754">
                  <c:v>1E-4</c:v>
                </c:pt>
                <c:pt idx="2755">
                  <c:v>1E-4</c:v>
                </c:pt>
                <c:pt idx="2756">
                  <c:v>1E-4</c:v>
                </c:pt>
                <c:pt idx="2757">
                  <c:v>1E-4</c:v>
                </c:pt>
                <c:pt idx="2758">
                  <c:v>1E-4</c:v>
                </c:pt>
                <c:pt idx="2759">
                  <c:v>1E-4</c:v>
                </c:pt>
                <c:pt idx="2760">
                  <c:v>1E-4</c:v>
                </c:pt>
                <c:pt idx="2761">
                  <c:v>1E-4</c:v>
                </c:pt>
                <c:pt idx="2762">
                  <c:v>1E-4</c:v>
                </c:pt>
                <c:pt idx="2763">
                  <c:v>1.0001</c:v>
                </c:pt>
                <c:pt idx="2764">
                  <c:v>1E-4</c:v>
                </c:pt>
                <c:pt idx="2765">
                  <c:v>1E-4</c:v>
                </c:pt>
                <c:pt idx="2766">
                  <c:v>2.0001000000000002</c:v>
                </c:pt>
                <c:pt idx="2767">
                  <c:v>1E-4</c:v>
                </c:pt>
                <c:pt idx="2768">
                  <c:v>1E-4</c:v>
                </c:pt>
                <c:pt idx="2769">
                  <c:v>1.0001</c:v>
                </c:pt>
                <c:pt idx="2770">
                  <c:v>1E-4</c:v>
                </c:pt>
                <c:pt idx="2771">
                  <c:v>1E-4</c:v>
                </c:pt>
                <c:pt idx="2772">
                  <c:v>1E-4</c:v>
                </c:pt>
                <c:pt idx="2773">
                  <c:v>1E-4</c:v>
                </c:pt>
                <c:pt idx="2774">
                  <c:v>1E-4</c:v>
                </c:pt>
                <c:pt idx="2775">
                  <c:v>1E-4</c:v>
                </c:pt>
                <c:pt idx="2776">
                  <c:v>1E-4</c:v>
                </c:pt>
                <c:pt idx="2777">
                  <c:v>1E-4</c:v>
                </c:pt>
                <c:pt idx="2778">
                  <c:v>1E-4</c:v>
                </c:pt>
                <c:pt idx="2779">
                  <c:v>1E-4</c:v>
                </c:pt>
                <c:pt idx="2780">
                  <c:v>1E-4</c:v>
                </c:pt>
                <c:pt idx="2781">
                  <c:v>1.0001</c:v>
                </c:pt>
                <c:pt idx="2782">
                  <c:v>1E-4</c:v>
                </c:pt>
                <c:pt idx="2783">
                  <c:v>1E-4</c:v>
                </c:pt>
                <c:pt idx="2784">
                  <c:v>1E-4</c:v>
                </c:pt>
                <c:pt idx="2785">
                  <c:v>1E-4</c:v>
                </c:pt>
                <c:pt idx="2786">
                  <c:v>1E-4</c:v>
                </c:pt>
                <c:pt idx="2787">
                  <c:v>1E-4</c:v>
                </c:pt>
                <c:pt idx="2788">
                  <c:v>1E-4</c:v>
                </c:pt>
                <c:pt idx="2789">
                  <c:v>1E-4</c:v>
                </c:pt>
                <c:pt idx="2790">
                  <c:v>1.0001</c:v>
                </c:pt>
                <c:pt idx="2791">
                  <c:v>1E-4</c:v>
                </c:pt>
                <c:pt idx="2792">
                  <c:v>1E-4</c:v>
                </c:pt>
                <c:pt idx="2793">
                  <c:v>1E-4</c:v>
                </c:pt>
                <c:pt idx="2794">
                  <c:v>1E-4</c:v>
                </c:pt>
                <c:pt idx="2795">
                  <c:v>1E-4</c:v>
                </c:pt>
                <c:pt idx="2796">
                  <c:v>1.0001</c:v>
                </c:pt>
                <c:pt idx="2797">
                  <c:v>1E-4</c:v>
                </c:pt>
                <c:pt idx="2798">
                  <c:v>1E-4</c:v>
                </c:pt>
                <c:pt idx="2799">
                  <c:v>1E-4</c:v>
                </c:pt>
                <c:pt idx="2800">
                  <c:v>1E-4</c:v>
                </c:pt>
                <c:pt idx="2801">
                  <c:v>1E-4</c:v>
                </c:pt>
                <c:pt idx="2802">
                  <c:v>1E-4</c:v>
                </c:pt>
                <c:pt idx="2803">
                  <c:v>1E-4</c:v>
                </c:pt>
                <c:pt idx="2804">
                  <c:v>1E-4</c:v>
                </c:pt>
                <c:pt idx="2805">
                  <c:v>1E-4</c:v>
                </c:pt>
                <c:pt idx="2806">
                  <c:v>1E-4</c:v>
                </c:pt>
                <c:pt idx="2807">
                  <c:v>1E-4</c:v>
                </c:pt>
                <c:pt idx="2808">
                  <c:v>1.0001</c:v>
                </c:pt>
                <c:pt idx="2809">
                  <c:v>1.0001</c:v>
                </c:pt>
                <c:pt idx="2810">
                  <c:v>1E-4</c:v>
                </c:pt>
                <c:pt idx="2811">
                  <c:v>1.0001</c:v>
                </c:pt>
                <c:pt idx="2812">
                  <c:v>1E-4</c:v>
                </c:pt>
                <c:pt idx="2813">
                  <c:v>1.0001</c:v>
                </c:pt>
                <c:pt idx="2814">
                  <c:v>1E-4</c:v>
                </c:pt>
                <c:pt idx="2815">
                  <c:v>1E-4</c:v>
                </c:pt>
                <c:pt idx="2816">
                  <c:v>1E-4</c:v>
                </c:pt>
                <c:pt idx="2817">
                  <c:v>1E-4</c:v>
                </c:pt>
                <c:pt idx="2818">
                  <c:v>1.0001</c:v>
                </c:pt>
                <c:pt idx="2819">
                  <c:v>1.0001</c:v>
                </c:pt>
                <c:pt idx="2820">
                  <c:v>1E-4</c:v>
                </c:pt>
                <c:pt idx="2821">
                  <c:v>1E-4</c:v>
                </c:pt>
                <c:pt idx="2822">
                  <c:v>1.0001</c:v>
                </c:pt>
                <c:pt idx="2823">
                  <c:v>1.0001</c:v>
                </c:pt>
                <c:pt idx="2824">
                  <c:v>1.0001</c:v>
                </c:pt>
                <c:pt idx="2825">
                  <c:v>1.0001</c:v>
                </c:pt>
                <c:pt idx="2826">
                  <c:v>1E-4</c:v>
                </c:pt>
                <c:pt idx="2827">
                  <c:v>1E-4</c:v>
                </c:pt>
                <c:pt idx="2828">
                  <c:v>1.0001</c:v>
                </c:pt>
                <c:pt idx="2829">
                  <c:v>1E-4</c:v>
                </c:pt>
                <c:pt idx="2830">
                  <c:v>1E-4</c:v>
                </c:pt>
                <c:pt idx="2831">
                  <c:v>1E-4</c:v>
                </c:pt>
                <c:pt idx="2832">
                  <c:v>1.0001</c:v>
                </c:pt>
                <c:pt idx="2833">
                  <c:v>1E-4</c:v>
                </c:pt>
                <c:pt idx="2834">
                  <c:v>1E-4</c:v>
                </c:pt>
                <c:pt idx="2835">
                  <c:v>1E-4</c:v>
                </c:pt>
                <c:pt idx="2836">
                  <c:v>1E-4</c:v>
                </c:pt>
                <c:pt idx="2837">
                  <c:v>1E-4</c:v>
                </c:pt>
                <c:pt idx="2838">
                  <c:v>1E-4</c:v>
                </c:pt>
                <c:pt idx="2839">
                  <c:v>1E-4</c:v>
                </c:pt>
                <c:pt idx="2840">
                  <c:v>1E-4</c:v>
                </c:pt>
                <c:pt idx="2841">
                  <c:v>1E-4</c:v>
                </c:pt>
                <c:pt idx="2842">
                  <c:v>1E-4</c:v>
                </c:pt>
                <c:pt idx="2843">
                  <c:v>1E-4</c:v>
                </c:pt>
                <c:pt idx="2844">
                  <c:v>1.0001</c:v>
                </c:pt>
                <c:pt idx="2845">
                  <c:v>1E-4</c:v>
                </c:pt>
                <c:pt idx="2846">
                  <c:v>1E-4</c:v>
                </c:pt>
                <c:pt idx="2847">
                  <c:v>1E-4</c:v>
                </c:pt>
                <c:pt idx="2848">
                  <c:v>1E-4</c:v>
                </c:pt>
                <c:pt idx="2849">
                  <c:v>1E-4</c:v>
                </c:pt>
                <c:pt idx="2850">
                  <c:v>1E-4</c:v>
                </c:pt>
                <c:pt idx="2851">
                  <c:v>1E-4</c:v>
                </c:pt>
                <c:pt idx="2852">
                  <c:v>1E-4</c:v>
                </c:pt>
                <c:pt idx="2853">
                  <c:v>1E-4</c:v>
                </c:pt>
                <c:pt idx="2854">
                  <c:v>1E-4</c:v>
                </c:pt>
                <c:pt idx="2855">
                  <c:v>1E-4</c:v>
                </c:pt>
                <c:pt idx="2856">
                  <c:v>1E-4</c:v>
                </c:pt>
                <c:pt idx="2857">
                  <c:v>1E-4</c:v>
                </c:pt>
                <c:pt idx="2858">
                  <c:v>1E-4</c:v>
                </c:pt>
                <c:pt idx="2859">
                  <c:v>1E-4</c:v>
                </c:pt>
                <c:pt idx="2860">
                  <c:v>1.0001</c:v>
                </c:pt>
                <c:pt idx="2861">
                  <c:v>1E-4</c:v>
                </c:pt>
                <c:pt idx="2862">
                  <c:v>1E-4</c:v>
                </c:pt>
                <c:pt idx="2863">
                  <c:v>1E-4</c:v>
                </c:pt>
                <c:pt idx="2864">
                  <c:v>1E-4</c:v>
                </c:pt>
                <c:pt idx="2865">
                  <c:v>1.0001</c:v>
                </c:pt>
                <c:pt idx="2866">
                  <c:v>1E-4</c:v>
                </c:pt>
                <c:pt idx="2867">
                  <c:v>1E-4</c:v>
                </c:pt>
                <c:pt idx="2868">
                  <c:v>1E-4</c:v>
                </c:pt>
                <c:pt idx="2869">
                  <c:v>1E-4</c:v>
                </c:pt>
                <c:pt idx="2870">
                  <c:v>1.0001</c:v>
                </c:pt>
                <c:pt idx="2871">
                  <c:v>1E-4</c:v>
                </c:pt>
                <c:pt idx="2872">
                  <c:v>1E-4</c:v>
                </c:pt>
                <c:pt idx="2873">
                  <c:v>1E-4</c:v>
                </c:pt>
                <c:pt idx="2874">
                  <c:v>1E-4</c:v>
                </c:pt>
                <c:pt idx="2875">
                  <c:v>1.0001</c:v>
                </c:pt>
                <c:pt idx="2876">
                  <c:v>1.0001</c:v>
                </c:pt>
                <c:pt idx="2877">
                  <c:v>1.0001</c:v>
                </c:pt>
                <c:pt idx="2878">
                  <c:v>1E-4</c:v>
                </c:pt>
                <c:pt idx="2879">
                  <c:v>1E-4</c:v>
                </c:pt>
                <c:pt idx="2880">
                  <c:v>2.0001000000000002</c:v>
                </c:pt>
                <c:pt idx="2881">
                  <c:v>1.0001</c:v>
                </c:pt>
                <c:pt idx="2882">
                  <c:v>1E-4</c:v>
                </c:pt>
                <c:pt idx="2883">
                  <c:v>1.0001</c:v>
                </c:pt>
                <c:pt idx="2884">
                  <c:v>1E-4</c:v>
                </c:pt>
                <c:pt idx="2885">
                  <c:v>1.0001</c:v>
                </c:pt>
                <c:pt idx="2886">
                  <c:v>1E-4</c:v>
                </c:pt>
                <c:pt idx="2887">
                  <c:v>1E-4</c:v>
                </c:pt>
                <c:pt idx="2888">
                  <c:v>1E-4</c:v>
                </c:pt>
                <c:pt idx="2889">
                  <c:v>1E-4</c:v>
                </c:pt>
                <c:pt idx="2890">
                  <c:v>1E-4</c:v>
                </c:pt>
                <c:pt idx="2891">
                  <c:v>2.0001000000000002</c:v>
                </c:pt>
                <c:pt idx="2892">
                  <c:v>1.0001</c:v>
                </c:pt>
                <c:pt idx="2893">
                  <c:v>2.0001000000000002</c:v>
                </c:pt>
                <c:pt idx="2894">
                  <c:v>1.0001</c:v>
                </c:pt>
                <c:pt idx="2895">
                  <c:v>1.0001</c:v>
                </c:pt>
                <c:pt idx="2896">
                  <c:v>1.0001</c:v>
                </c:pt>
                <c:pt idx="2897">
                  <c:v>1.0001</c:v>
                </c:pt>
                <c:pt idx="2898">
                  <c:v>1E-4</c:v>
                </c:pt>
                <c:pt idx="2899">
                  <c:v>1E-4</c:v>
                </c:pt>
                <c:pt idx="2900">
                  <c:v>1E-4</c:v>
                </c:pt>
                <c:pt idx="2901">
                  <c:v>1.0001</c:v>
                </c:pt>
                <c:pt idx="2902">
                  <c:v>2.0001000000000002</c:v>
                </c:pt>
                <c:pt idx="2903">
                  <c:v>1E-4</c:v>
                </c:pt>
                <c:pt idx="2904">
                  <c:v>1E-4</c:v>
                </c:pt>
                <c:pt idx="2905">
                  <c:v>1E-4</c:v>
                </c:pt>
                <c:pt idx="2906">
                  <c:v>1E-4</c:v>
                </c:pt>
                <c:pt idx="2907">
                  <c:v>1E-4</c:v>
                </c:pt>
                <c:pt idx="2908">
                  <c:v>1.0001</c:v>
                </c:pt>
                <c:pt idx="2909">
                  <c:v>2.0001000000000002</c:v>
                </c:pt>
                <c:pt idx="2910">
                  <c:v>1.0001</c:v>
                </c:pt>
                <c:pt idx="2911">
                  <c:v>1E-4</c:v>
                </c:pt>
                <c:pt idx="2912">
                  <c:v>1E-4</c:v>
                </c:pt>
                <c:pt idx="2913">
                  <c:v>1E-4</c:v>
                </c:pt>
                <c:pt idx="2914">
                  <c:v>1E-4</c:v>
                </c:pt>
                <c:pt idx="2915">
                  <c:v>1E-4</c:v>
                </c:pt>
                <c:pt idx="2916">
                  <c:v>1E-4</c:v>
                </c:pt>
                <c:pt idx="2917">
                  <c:v>1E-4</c:v>
                </c:pt>
                <c:pt idx="2918">
                  <c:v>1E-4</c:v>
                </c:pt>
                <c:pt idx="2919">
                  <c:v>1.0001</c:v>
                </c:pt>
                <c:pt idx="2920">
                  <c:v>1E-4</c:v>
                </c:pt>
                <c:pt idx="2921">
                  <c:v>1E-4</c:v>
                </c:pt>
                <c:pt idx="2922">
                  <c:v>1.0001</c:v>
                </c:pt>
                <c:pt idx="2923">
                  <c:v>1E-4</c:v>
                </c:pt>
                <c:pt idx="2924">
                  <c:v>1E-4</c:v>
                </c:pt>
                <c:pt idx="2925">
                  <c:v>1E-4</c:v>
                </c:pt>
                <c:pt idx="2926">
                  <c:v>1E-4</c:v>
                </c:pt>
                <c:pt idx="2927">
                  <c:v>1E-4</c:v>
                </c:pt>
                <c:pt idx="2928">
                  <c:v>1E-4</c:v>
                </c:pt>
                <c:pt idx="2929">
                  <c:v>1.0001</c:v>
                </c:pt>
                <c:pt idx="2930">
                  <c:v>1.0001</c:v>
                </c:pt>
                <c:pt idx="2931">
                  <c:v>1.0001</c:v>
                </c:pt>
                <c:pt idx="2932">
                  <c:v>1E-4</c:v>
                </c:pt>
                <c:pt idx="2933">
                  <c:v>1E-4</c:v>
                </c:pt>
                <c:pt idx="2934">
                  <c:v>1E-4</c:v>
                </c:pt>
                <c:pt idx="2935">
                  <c:v>1.0001</c:v>
                </c:pt>
                <c:pt idx="2936">
                  <c:v>1E-4</c:v>
                </c:pt>
                <c:pt idx="2937">
                  <c:v>1E-4</c:v>
                </c:pt>
                <c:pt idx="2938">
                  <c:v>1.0001</c:v>
                </c:pt>
                <c:pt idx="2939">
                  <c:v>1.0001</c:v>
                </c:pt>
                <c:pt idx="2940">
                  <c:v>1E-4</c:v>
                </c:pt>
                <c:pt idx="2941">
                  <c:v>1E-4</c:v>
                </c:pt>
                <c:pt idx="2942">
                  <c:v>1E-4</c:v>
                </c:pt>
                <c:pt idx="2943">
                  <c:v>1E-4</c:v>
                </c:pt>
                <c:pt idx="2944">
                  <c:v>1.0001</c:v>
                </c:pt>
                <c:pt idx="2945">
                  <c:v>1.0001</c:v>
                </c:pt>
                <c:pt idx="2946">
                  <c:v>1E-4</c:v>
                </c:pt>
                <c:pt idx="2947">
                  <c:v>1.0001</c:v>
                </c:pt>
                <c:pt idx="2948">
                  <c:v>1.0001</c:v>
                </c:pt>
                <c:pt idx="2949">
                  <c:v>1E-4</c:v>
                </c:pt>
                <c:pt idx="2950">
                  <c:v>1E-4</c:v>
                </c:pt>
                <c:pt idx="2951">
                  <c:v>1E-4</c:v>
                </c:pt>
                <c:pt idx="2952">
                  <c:v>1E-4</c:v>
                </c:pt>
                <c:pt idx="2953">
                  <c:v>1.0001</c:v>
                </c:pt>
                <c:pt idx="2954">
                  <c:v>1E-4</c:v>
                </c:pt>
                <c:pt idx="2955">
                  <c:v>1E-4</c:v>
                </c:pt>
                <c:pt idx="2956">
                  <c:v>1.0001</c:v>
                </c:pt>
                <c:pt idx="2957">
                  <c:v>1.0001</c:v>
                </c:pt>
                <c:pt idx="2958">
                  <c:v>1.0001</c:v>
                </c:pt>
                <c:pt idx="2959">
                  <c:v>1E-4</c:v>
                </c:pt>
                <c:pt idx="2960">
                  <c:v>1.0001</c:v>
                </c:pt>
                <c:pt idx="2961">
                  <c:v>1.0001</c:v>
                </c:pt>
                <c:pt idx="2962">
                  <c:v>1E-4</c:v>
                </c:pt>
                <c:pt idx="2963">
                  <c:v>1E-4</c:v>
                </c:pt>
                <c:pt idx="2964">
                  <c:v>1.0001</c:v>
                </c:pt>
                <c:pt idx="2965">
                  <c:v>1.0001</c:v>
                </c:pt>
                <c:pt idx="2966">
                  <c:v>1E-4</c:v>
                </c:pt>
                <c:pt idx="2967">
                  <c:v>1.0001</c:v>
                </c:pt>
                <c:pt idx="2968">
                  <c:v>1E-4</c:v>
                </c:pt>
                <c:pt idx="2969">
                  <c:v>1E-4</c:v>
                </c:pt>
                <c:pt idx="2970">
                  <c:v>1.0001</c:v>
                </c:pt>
                <c:pt idx="2971">
                  <c:v>3.0001000000000002</c:v>
                </c:pt>
                <c:pt idx="2972">
                  <c:v>3.0001000000000002</c:v>
                </c:pt>
                <c:pt idx="2973">
                  <c:v>3.0001000000000002</c:v>
                </c:pt>
                <c:pt idx="2974">
                  <c:v>5.0000999999999998</c:v>
                </c:pt>
                <c:pt idx="2975">
                  <c:v>4.0000999999999998</c:v>
                </c:pt>
                <c:pt idx="2976">
                  <c:v>6.0000999999999998</c:v>
                </c:pt>
                <c:pt idx="2977">
                  <c:v>3.0001000000000002</c:v>
                </c:pt>
                <c:pt idx="2978">
                  <c:v>6.0000999999999998</c:v>
                </c:pt>
                <c:pt idx="2979">
                  <c:v>6.0000999999999998</c:v>
                </c:pt>
                <c:pt idx="2980">
                  <c:v>6.0000999999999998</c:v>
                </c:pt>
                <c:pt idx="2981">
                  <c:v>3.0001000000000002</c:v>
                </c:pt>
                <c:pt idx="2982">
                  <c:v>7.0000999999999998</c:v>
                </c:pt>
                <c:pt idx="2983">
                  <c:v>6.0000999999999998</c:v>
                </c:pt>
                <c:pt idx="2984">
                  <c:v>3.0001000000000002</c:v>
                </c:pt>
                <c:pt idx="2985">
                  <c:v>1.0001</c:v>
                </c:pt>
                <c:pt idx="2986">
                  <c:v>1.0001</c:v>
                </c:pt>
                <c:pt idx="2987">
                  <c:v>7.0000999999999998</c:v>
                </c:pt>
                <c:pt idx="2988">
                  <c:v>8.0000999999999998</c:v>
                </c:pt>
                <c:pt idx="2989">
                  <c:v>9.0000999999999998</c:v>
                </c:pt>
                <c:pt idx="2990">
                  <c:v>8.0000999999999998</c:v>
                </c:pt>
                <c:pt idx="2991">
                  <c:v>11.0001</c:v>
                </c:pt>
                <c:pt idx="2992">
                  <c:v>21.0001</c:v>
                </c:pt>
                <c:pt idx="2993">
                  <c:v>13.0001</c:v>
                </c:pt>
                <c:pt idx="2994">
                  <c:v>13.0001</c:v>
                </c:pt>
                <c:pt idx="2995">
                  <c:v>22.0001</c:v>
                </c:pt>
                <c:pt idx="2996">
                  <c:v>28.0001</c:v>
                </c:pt>
                <c:pt idx="2997">
                  <c:v>651.00009999999997</c:v>
                </c:pt>
                <c:pt idx="2998">
                  <c:v>1665.0001</c:v>
                </c:pt>
                <c:pt idx="2999">
                  <c:v>256.00009999999997</c:v>
                </c:pt>
                <c:pt idx="3000">
                  <c:v>11.0001</c:v>
                </c:pt>
                <c:pt idx="3001">
                  <c:v>4.0000999999999998</c:v>
                </c:pt>
                <c:pt idx="3002">
                  <c:v>3.0001000000000002</c:v>
                </c:pt>
                <c:pt idx="3003">
                  <c:v>4.0000999999999998</c:v>
                </c:pt>
                <c:pt idx="3004">
                  <c:v>5.0000999999999998</c:v>
                </c:pt>
                <c:pt idx="3005">
                  <c:v>3.0001000000000002</c:v>
                </c:pt>
                <c:pt idx="3006">
                  <c:v>2.0001000000000002</c:v>
                </c:pt>
                <c:pt idx="3007">
                  <c:v>7.0000999999999998</c:v>
                </c:pt>
                <c:pt idx="3008">
                  <c:v>4.0000999999999998</c:v>
                </c:pt>
                <c:pt idx="3009">
                  <c:v>6.0000999999999998</c:v>
                </c:pt>
                <c:pt idx="3010">
                  <c:v>7.0000999999999998</c:v>
                </c:pt>
                <c:pt idx="3011">
                  <c:v>3.0001000000000002</c:v>
                </c:pt>
                <c:pt idx="3012">
                  <c:v>5.0000999999999998</c:v>
                </c:pt>
                <c:pt idx="3013">
                  <c:v>4.0000999999999998</c:v>
                </c:pt>
                <c:pt idx="3014">
                  <c:v>4.0000999999999998</c:v>
                </c:pt>
                <c:pt idx="3015">
                  <c:v>3.0001000000000002</c:v>
                </c:pt>
                <c:pt idx="3016">
                  <c:v>4.0000999999999998</c:v>
                </c:pt>
                <c:pt idx="3017">
                  <c:v>2.0001000000000002</c:v>
                </c:pt>
                <c:pt idx="3018">
                  <c:v>1E-4</c:v>
                </c:pt>
                <c:pt idx="3019">
                  <c:v>2.0001000000000002</c:v>
                </c:pt>
                <c:pt idx="3020">
                  <c:v>6.0000999999999998</c:v>
                </c:pt>
                <c:pt idx="3021">
                  <c:v>5.0000999999999998</c:v>
                </c:pt>
                <c:pt idx="3022">
                  <c:v>3.0001000000000002</c:v>
                </c:pt>
                <c:pt idx="3023">
                  <c:v>3.0001000000000002</c:v>
                </c:pt>
                <c:pt idx="3024">
                  <c:v>3.0001000000000002</c:v>
                </c:pt>
                <c:pt idx="3025">
                  <c:v>3.0001000000000002</c:v>
                </c:pt>
                <c:pt idx="3026">
                  <c:v>3.0001000000000002</c:v>
                </c:pt>
                <c:pt idx="3027">
                  <c:v>2.0001000000000002</c:v>
                </c:pt>
                <c:pt idx="3028">
                  <c:v>4.0000999999999998</c:v>
                </c:pt>
                <c:pt idx="3029">
                  <c:v>3.0001000000000002</c:v>
                </c:pt>
                <c:pt idx="3030">
                  <c:v>1E-4</c:v>
                </c:pt>
                <c:pt idx="3031">
                  <c:v>4.0000999999999998</c:v>
                </c:pt>
                <c:pt idx="3032">
                  <c:v>5.0000999999999998</c:v>
                </c:pt>
                <c:pt idx="3033">
                  <c:v>3.0001000000000002</c:v>
                </c:pt>
                <c:pt idx="3034">
                  <c:v>3.0001000000000002</c:v>
                </c:pt>
                <c:pt idx="3035">
                  <c:v>2.0001000000000002</c:v>
                </c:pt>
                <c:pt idx="3036">
                  <c:v>5.0000999999999998</c:v>
                </c:pt>
                <c:pt idx="3037">
                  <c:v>1.0001</c:v>
                </c:pt>
                <c:pt idx="3038">
                  <c:v>1.0001</c:v>
                </c:pt>
                <c:pt idx="3039">
                  <c:v>3.0001000000000002</c:v>
                </c:pt>
                <c:pt idx="3040">
                  <c:v>6.0000999999999998</c:v>
                </c:pt>
                <c:pt idx="3041">
                  <c:v>5.0000999999999998</c:v>
                </c:pt>
                <c:pt idx="3042">
                  <c:v>1.0001</c:v>
                </c:pt>
                <c:pt idx="3043">
                  <c:v>10.0001</c:v>
                </c:pt>
                <c:pt idx="3044">
                  <c:v>8.0000999999999998</c:v>
                </c:pt>
                <c:pt idx="3045">
                  <c:v>1.0001</c:v>
                </c:pt>
                <c:pt idx="3046">
                  <c:v>2.0001000000000002</c:v>
                </c:pt>
                <c:pt idx="3047">
                  <c:v>4.0000999999999998</c:v>
                </c:pt>
                <c:pt idx="3048">
                  <c:v>5.0000999999999998</c:v>
                </c:pt>
                <c:pt idx="3049">
                  <c:v>4.0000999999999998</c:v>
                </c:pt>
                <c:pt idx="3050">
                  <c:v>4.0000999999999998</c:v>
                </c:pt>
                <c:pt idx="3051">
                  <c:v>7.0000999999999998</c:v>
                </c:pt>
                <c:pt idx="3052">
                  <c:v>6.0000999999999998</c:v>
                </c:pt>
                <c:pt idx="3053">
                  <c:v>5.0000999999999998</c:v>
                </c:pt>
                <c:pt idx="3054">
                  <c:v>8.0000999999999998</c:v>
                </c:pt>
                <c:pt idx="3055">
                  <c:v>6.0000999999999998</c:v>
                </c:pt>
                <c:pt idx="3056">
                  <c:v>8.0000999999999998</c:v>
                </c:pt>
                <c:pt idx="3057">
                  <c:v>4.0000999999999998</c:v>
                </c:pt>
                <c:pt idx="3058">
                  <c:v>6.0000999999999998</c:v>
                </c:pt>
                <c:pt idx="3059">
                  <c:v>8.0000999999999998</c:v>
                </c:pt>
                <c:pt idx="3060">
                  <c:v>8.0000999999999998</c:v>
                </c:pt>
                <c:pt idx="3061">
                  <c:v>6.0000999999999998</c:v>
                </c:pt>
                <c:pt idx="3062">
                  <c:v>7.0000999999999998</c:v>
                </c:pt>
                <c:pt idx="3063">
                  <c:v>11.0001</c:v>
                </c:pt>
                <c:pt idx="3064">
                  <c:v>8.0000999999999998</c:v>
                </c:pt>
                <c:pt idx="3065">
                  <c:v>7.0000999999999998</c:v>
                </c:pt>
                <c:pt idx="3066">
                  <c:v>8.0000999999999998</c:v>
                </c:pt>
                <c:pt idx="3067">
                  <c:v>11.0001</c:v>
                </c:pt>
                <c:pt idx="3068">
                  <c:v>15.0001</c:v>
                </c:pt>
                <c:pt idx="3069">
                  <c:v>6.0000999999999998</c:v>
                </c:pt>
                <c:pt idx="3070">
                  <c:v>16.0001</c:v>
                </c:pt>
                <c:pt idx="3071">
                  <c:v>10.0001</c:v>
                </c:pt>
                <c:pt idx="3072">
                  <c:v>13.0001</c:v>
                </c:pt>
                <c:pt idx="3073">
                  <c:v>19.0001</c:v>
                </c:pt>
                <c:pt idx="3074">
                  <c:v>12.0001</c:v>
                </c:pt>
                <c:pt idx="3075">
                  <c:v>13.0001</c:v>
                </c:pt>
                <c:pt idx="3076">
                  <c:v>22.0001</c:v>
                </c:pt>
                <c:pt idx="3077">
                  <c:v>17.0001</c:v>
                </c:pt>
                <c:pt idx="3078">
                  <c:v>15.0001</c:v>
                </c:pt>
                <c:pt idx="3079">
                  <c:v>18.0001</c:v>
                </c:pt>
                <c:pt idx="3080">
                  <c:v>25.0001</c:v>
                </c:pt>
                <c:pt idx="3081">
                  <c:v>33.000100000000003</c:v>
                </c:pt>
                <c:pt idx="3082">
                  <c:v>33.000100000000003</c:v>
                </c:pt>
                <c:pt idx="3083">
                  <c:v>32.000100000000003</c:v>
                </c:pt>
                <c:pt idx="3084">
                  <c:v>43.000100000000003</c:v>
                </c:pt>
                <c:pt idx="3085">
                  <c:v>32.000100000000003</c:v>
                </c:pt>
                <c:pt idx="3086">
                  <c:v>45.000100000000003</c:v>
                </c:pt>
                <c:pt idx="3087">
                  <c:v>45.000100000000003</c:v>
                </c:pt>
                <c:pt idx="3088">
                  <c:v>46.000100000000003</c:v>
                </c:pt>
                <c:pt idx="3089">
                  <c:v>59.000100000000003</c:v>
                </c:pt>
                <c:pt idx="3090">
                  <c:v>74.000100000000003</c:v>
                </c:pt>
                <c:pt idx="3091">
                  <c:v>74.000100000000003</c:v>
                </c:pt>
                <c:pt idx="3092">
                  <c:v>79.000100000000003</c:v>
                </c:pt>
                <c:pt idx="3093">
                  <c:v>107.0001</c:v>
                </c:pt>
                <c:pt idx="3094">
                  <c:v>117.0001</c:v>
                </c:pt>
                <c:pt idx="3095">
                  <c:v>210.0001</c:v>
                </c:pt>
                <c:pt idx="3096">
                  <c:v>318.00009999999997</c:v>
                </c:pt>
                <c:pt idx="3097">
                  <c:v>1608.0001</c:v>
                </c:pt>
                <c:pt idx="3098">
                  <c:v>2373.0001000000002</c:v>
                </c:pt>
                <c:pt idx="3099">
                  <c:v>113.0001</c:v>
                </c:pt>
                <c:pt idx="3100">
                  <c:v>5.0000999999999998</c:v>
                </c:pt>
                <c:pt idx="3101">
                  <c:v>3.0001000000000002</c:v>
                </c:pt>
                <c:pt idx="3102">
                  <c:v>5.0000999999999998</c:v>
                </c:pt>
                <c:pt idx="3103">
                  <c:v>2.0001000000000002</c:v>
                </c:pt>
                <c:pt idx="3104">
                  <c:v>2.0001000000000002</c:v>
                </c:pt>
                <c:pt idx="3105">
                  <c:v>5.0000999999999998</c:v>
                </c:pt>
                <c:pt idx="3106">
                  <c:v>2.0001000000000002</c:v>
                </c:pt>
                <c:pt idx="3107">
                  <c:v>1.0001</c:v>
                </c:pt>
                <c:pt idx="3108">
                  <c:v>1.0001</c:v>
                </c:pt>
                <c:pt idx="3109">
                  <c:v>1E-4</c:v>
                </c:pt>
                <c:pt idx="3110">
                  <c:v>2.0001000000000002</c:v>
                </c:pt>
                <c:pt idx="3111">
                  <c:v>2.0001000000000002</c:v>
                </c:pt>
                <c:pt idx="3112">
                  <c:v>2.0001000000000002</c:v>
                </c:pt>
                <c:pt idx="3113">
                  <c:v>1E-4</c:v>
                </c:pt>
                <c:pt idx="3114">
                  <c:v>3.0001000000000002</c:v>
                </c:pt>
                <c:pt idx="3115">
                  <c:v>1E-4</c:v>
                </c:pt>
                <c:pt idx="3116">
                  <c:v>1.0001</c:v>
                </c:pt>
                <c:pt idx="3117">
                  <c:v>1.0001</c:v>
                </c:pt>
                <c:pt idx="3118">
                  <c:v>1.0001</c:v>
                </c:pt>
                <c:pt idx="3119">
                  <c:v>1E-4</c:v>
                </c:pt>
                <c:pt idx="3120">
                  <c:v>4.0000999999999998</c:v>
                </c:pt>
                <c:pt idx="3121">
                  <c:v>2.0001000000000002</c:v>
                </c:pt>
                <c:pt idx="3122">
                  <c:v>2.0001000000000002</c:v>
                </c:pt>
                <c:pt idx="3123">
                  <c:v>1.0001</c:v>
                </c:pt>
                <c:pt idx="3124">
                  <c:v>2.0001000000000002</c:v>
                </c:pt>
                <c:pt idx="3125">
                  <c:v>1.0001</c:v>
                </c:pt>
                <c:pt idx="3126">
                  <c:v>3.0001000000000002</c:v>
                </c:pt>
                <c:pt idx="3127">
                  <c:v>2.0001000000000002</c:v>
                </c:pt>
                <c:pt idx="3128">
                  <c:v>2.0001000000000002</c:v>
                </c:pt>
                <c:pt idx="3129">
                  <c:v>3.0001000000000002</c:v>
                </c:pt>
                <c:pt idx="3130">
                  <c:v>5.0000999999999998</c:v>
                </c:pt>
                <c:pt idx="3131">
                  <c:v>3.0001000000000002</c:v>
                </c:pt>
                <c:pt idx="3132">
                  <c:v>3.0001000000000002</c:v>
                </c:pt>
                <c:pt idx="3133">
                  <c:v>2.0001000000000002</c:v>
                </c:pt>
                <c:pt idx="3134">
                  <c:v>3.0001000000000002</c:v>
                </c:pt>
                <c:pt idx="3135">
                  <c:v>1E-4</c:v>
                </c:pt>
                <c:pt idx="3136">
                  <c:v>2.0001000000000002</c:v>
                </c:pt>
                <c:pt idx="3137">
                  <c:v>1.0001</c:v>
                </c:pt>
                <c:pt idx="3138">
                  <c:v>4.0000999999999998</c:v>
                </c:pt>
                <c:pt idx="3139">
                  <c:v>1.0001</c:v>
                </c:pt>
                <c:pt idx="3140">
                  <c:v>4.0000999999999998</c:v>
                </c:pt>
                <c:pt idx="3141">
                  <c:v>2.0001000000000002</c:v>
                </c:pt>
                <c:pt idx="3142">
                  <c:v>3.0001000000000002</c:v>
                </c:pt>
                <c:pt idx="3143">
                  <c:v>5.0000999999999998</c:v>
                </c:pt>
                <c:pt idx="3144">
                  <c:v>1E-4</c:v>
                </c:pt>
                <c:pt idx="3145">
                  <c:v>5.0000999999999998</c:v>
                </c:pt>
                <c:pt idx="3146">
                  <c:v>1.0001</c:v>
                </c:pt>
                <c:pt idx="3147">
                  <c:v>4.0000999999999998</c:v>
                </c:pt>
                <c:pt idx="3148">
                  <c:v>1.0001</c:v>
                </c:pt>
                <c:pt idx="3149">
                  <c:v>1E-4</c:v>
                </c:pt>
                <c:pt idx="3150">
                  <c:v>1E-4</c:v>
                </c:pt>
                <c:pt idx="3151">
                  <c:v>3.0001000000000002</c:v>
                </c:pt>
                <c:pt idx="3152">
                  <c:v>1.0001</c:v>
                </c:pt>
                <c:pt idx="3153">
                  <c:v>1E-4</c:v>
                </c:pt>
                <c:pt idx="3154">
                  <c:v>1.0001</c:v>
                </c:pt>
                <c:pt idx="3155">
                  <c:v>1.0001</c:v>
                </c:pt>
                <c:pt idx="3156">
                  <c:v>2.0001000000000002</c:v>
                </c:pt>
                <c:pt idx="3157">
                  <c:v>2.0001000000000002</c:v>
                </c:pt>
                <c:pt idx="3158">
                  <c:v>4.0000999999999998</c:v>
                </c:pt>
                <c:pt idx="3159">
                  <c:v>2.0001000000000002</c:v>
                </c:pt>
                <c:pt idx="3160">
                  <c:v>2.0001000000000002</c:v>
                </c:pt>
                <c:pt idx="3161">
                  <c:v>2.0001000000000002</c:v>
                </c:pt>
                <c:pt idx="3162">
                  <c:v>4.0000999999999998</c:v>
                </c:pt>
                <c:pt idx="3163">
                  <c:v>2.0001000000000002</c:v>
                </c:pt>
                <c:pt idx="3164">
                  <c:v>5.0000999999999998</c:v>
                </c:pt>
                <c:pt idx="3165">
                  <c:v>5.0000999999999998</c:v>
                </c:pt>
                <c:pt idx="3166">
                  <c:v>2.0001000000000002</c:v>
                </c:pt>
                <c:pt idx="3167">
                  <c:v>4.0000999999999998</c:v>
                </c:pt>
                <c:pt idx="3168">
                  <c:v>2.0001000000000002</c:v>
                </c:pt>
                <c:pt idx="3169">
                  <c:v>1.0001</c:v>
                </c:pt>
                <c:pt idx="3170">
                  <c:v>4.0000999999999998</c:v>
                </c:pt>
                <c:pt idx="3171">
                  <c:v>6.0000999999999998</c:v>
                </c:pt>
                <c:pt idx="3172">
                  <c:v>2.0001000000000002</c:v>
                </c:pt>
                <c:pt idx="3173">
                  <c:v>4.0000999999999998</c:v>
                </c:pt>
                <c:pt idx="3174">
                  <c:v>2.0001000000000002</c:v>
                </c:pt>
                <c:pt idx="3175">
                  <c:v>4.0000999999999998</c:v>
                </c:pt>
                <c:pt idx="3176">
                  <c:v>4.0000999999999998</c:v>
                </c:pt>
                <c:pt idx="3177">
                  <c:v>4.0000999999999998</c:v>
                </c:pt>
                <c:pt idx="3178">
                  <c:v>4.0000999999999998</c:v>
                </c:pt>
                <c:pt idx="3179">
                  <c:v>4.0000999999999998</c:v>
                </c:pt>
                <c:pt idx="3180">
                  <c:v>6.0000999999999998</c:v>
                </c:pt>
                <c:pt idx="3181">
                  <c:v>11.0001</c:v>
                </c:pt>
                <c:pt idx="3182">
                  <c:v>5.0000999999999998</c:v>
                </c:pt>
                <c:pt idx="3183">
                  <c:v>8.0000999999999998</c:v>
                </c:pt>
                <c:pt idx="3184">
                  <c:v>6.0000999999999998</c:v>
                </c:pt>
                <c:pt idx="3185">
                  <c:v>9.0000999999999998</c:v>
                </c:pt>
                <c:pt idx="3186">
                  <c:v>6.0000999999999998</c:v>
                </c:pt>
                <c:pt idx="3187">
                  <c:v>17.0001</c:v>
                </c:pt>
                <c:pt idx="3188">
                  <c:v>17.0001</c:v>
                </c:pt>
                <c:pt idx="3189">
                  <c:v>16.0001</c:v>
                </c:pt>
                <c:pt idx="3190">
                  <c:v>18.0001</c:v>
                </c:pt>
                <c:pt idx="3191">
                  <c:v>16.0001</c:v>
                </c:pt>
                <c:pt idx="3192">
                  <c:v>26.0001</c:v>
                </c:pt>
                <c:pt idx="3193">
                  <c:v>26.0001</c:v>
                </c:pt>
                <c:pt idx="3194">
                  <c:v>50.000100000000003</c:v>
                </c:pt>
                <c:pt idx="3195">
                  <c:v>185.0001</c:v>
                </c:pt>
                <c:pt idx="3196">
                  <c:v>420.00009999999997</c:v>
                </c:pt>
                <c:pt idx="3197">
                  <c:v>113.0001</c:v>
                </c:pt>
                <c:pt idx="3198">
                  <c:v>1.0001</c:v>
                </c:pt>
                <c:pt idx="3199">
                  <c:v>1.0001</c:v>
                </c:pt>
                <c:pt idx="3200">
                  <c:v>1E-4</c:v>
                </c:pt>
                <c:pt idx="3201">
                  <c:v>1.0001</c:v>
                </c:pt>
                <c:pt idx="3202">
                  <c:v>1.0001</c:v>
                </c:pt>
                <c:pt idx="3203">
                  <c:v>1.0001</c:v>
                </c:pt>
                <c:pt idx="3204">
                  <c:v>1.0001</c:v>
                </c:pt>
                <c:pt idx="3205">
                  <c:v>1.0001</c:v>
                </c:pt>
                <c:pt idx="3206">
                  <c:v>2.0001000000000002</c:v>
                </c:pt>
                <c:pt idx="3207">
                  <c:v>1.0001</c:v>
                </c:pt>
                <c:pt idx="3208">
                  <c:v>1.0001</c:v>
                </c:pt>
                <c:pt idx="3209">
                  <c:v>1E-4</c:v>
                </c:pt>
                <c:pt idx="3210">
                  <c:v>1E-4</c:v>
                </c:pt>
                <c:pt idx="3211">
                  <c:v>1.0001</c:v>
                </c:pt>
                <c:pt idx="3212">
                  <c:v>2.0001000000000002</c:v>
                </c:pt>
                <c:pt idx="3213">
                  <c:v>2.0001000000000002</c:v>
                </c:pt>
                <c:pt idx="3214">
                  <c:v>3.0001000000000002</c:v>
                </c:pt>
                <c:pt idx="3215">
                  <c:v>1.0001</c:v>
                </c:pt>
                <c:pt idx="3216">
                  <c:v>1E-4</c:v>
                </c:pt>
                <c:pt idx="3217">
                  <c:v>1.0001</c:v>
                </c:pt>
                <c:pt idx="3218">
                  <c:v>1.0001</c:v>
                </c:pt>
                <c:pt idx="3219">
                  <c:v>3.0001000000000002</c:v>
                </c:pt>
                <c:pt idx="3220">
                  <c:v>1.0001</c:v>
                </c:pt>
                <c:pt idx="3221">
                  <c:v>2.0001000000000002</c:v>
                </c:pt>
                <c:pt idx="3222">
                  <c:v>1.0001</c:v>
                </c:pt>
                <c:pt idx="3223">
                  <c:v>1.0001</c:v>
                </c:pt>
                <c:pt idx="3224">
                  <c:v>1E-4</c:v>
                </c:pt>
                <c:pt idx="3225">
                  <c:v>1E-4</c:v>
                </c:pt>
                <c:pt idx="3226">
                  <c:v>1.0001</c:v>
                </c:pt>
                <c:pt idx="3227">
                  <c:v>2.0001000000000002</c:v>
                </c:pt>
                <c:pt idx="3228">
                  <c:v>1.0001</c:v>
                </c:pt>
                <c:pt idx="3229">
                  <c:v>4.0000999999999998</c:v>
                </c:pt>
                <c:pt idx="3230">
                  <c:v>2.0001000000000002</c:v>
                </c:pt>
                <c:pt idx="3231">
                  <c:v>1.0001</c:v>
                </c:pt>
                <c:pt idx="3232">
                  <c:v>1.0001</c:v>
                </c:pt>
                <c:pt idx="3233">
                  <c:v>2.0001000000000002</c:v>
                </c:pt>
                <c:pt idx="3234">
                  <c:v>3.0001000000000002</c:v>
                </c:pt>
                <c:pt idx="3235">
                  <c:v>1.0001</c:v>
                </c:pt>
                <c:pt idx="3236">
                  <c:v>3.0001000000000002</c:v>
                </c:pt>
                <c:pt idx="3237">
                  <c:v>1.0001</c:v>
                </c:pt>
                <c:pt idx="3238">
                  <c:v>1E-4</c:v>
                </c:pt>
                <c:pt idx="3239">
                  <c:v>1.0001</c:v>
                </c:pt>
                <c:pt idx="3240">
                  <c:v>1.0001</c:v>
                </c:pt>
                <c:pt idx="3241">
                  <c:v>3.0001000000000002</c:v>
                </c:pt>
                <c:pt idx="3242">
                  <c:v>2.0001000000000002</c:v>
                </c:pt>
                <c:pt idx="3243">
                  <c:v>2.0001000000000002</c:v>
                </c:pt>
                <c:pt idx="3244">
                  <c:v>2.0001000000000002</c:v>
                </c:pt>
                <c:pt idx="3245">
                  <c:v>1E-4</c:v>
                </c:pt>
                <c:pt idx="3246">
                  <c:v>4.0000999999999998</c:v>
                </c:pt>
                <c:pt idx="3247">
                  <c:v>5.0000999999999998</c:v>
                </c:pt>
                <c:pt idx="3248">
                  <c:v>2.0001000000000002</c:v>
                </c:pt>
                <c:pt idx="3249">
                  <c:v>3.0001000000000002</c:v>
                </c:pt>
                <c:pt idx="3250">
                  <c:v>9.0000999999999998</c:v>
                </c:pt>
                <c:pt idx="3251">
                  <c:v>9.0000999999999998</c:v>
                </c:pt>
                <c:pt idx="3252">
                  <c:v>12.0001</c:v>
                </c:pt>
                <c:pt idx="3253">
                  <c:v>19.0001</c:v>
                </c:pt>
                <c:pt idx="3254">
                  <c:v>21.0001</c:v>
                </c:pt>
                <c:pt idx="3255">
                  <c:v>15.0001</c:v>
                </c:pt>
                <c:pt idx="3256">
                  <c:v>12.0001</c:v>
                </c:pt>
                <c:pt idx="3257">
                  <c:v>16.0001</c:v>
                </c:pt>
                <c:pt idx="3258">
                  <c:v>8.0000999999999998</c:v>
                </c:pt>
                <c:pt idx="3259">
                  <c:v>11.0001</c:v>
                </c:pt>
                <c:pt idx="3260">
                  <c:v>12.0001</c:v>
                </c:pt>
                <c:pt idx="3261">
                  <c:v>9.0000999999999998</c:v>
                </c:pt>
                <c:pt idx="3262">
                  <c:v>14.0001</c:v>
                </c:pt>
                <c:pt idx="3263">
                  <c:v>19.0001</c:v>
                </c:pt>
                <c:pt idx="3264">
                  <c:v>13.0001</c:v>
                </c:pt>
                <c:pt idx="3265">
                  <c:v>17.0001</c:v>
                </c:pt>
                <c:pt idx="3266">
                  <c:v>12.0001</c:v>
                </c:pt>
                <c:pt idx="3267">
                  <c:v>12.0001</c:v>
                </c:pt>
                <c:pt idx="3268">
                  <c:v>17.0001</c:v>
                </c:pt>
                <c:pt idx="3269">
                  <c:v>14.0001</c:v>
                </c:pt>
                <c:pt idx="3270">
                  <c:v>14.0001</c:v>
                </c:pt>
                <c:pt idx="3271">
                  <c:v>18.0001</c:v>
                </c:pt>
                <c:pt idx="3272">
                  <c:v>12.0001</c:v>
                </c:pt>
                <c:pt idx="3273">
                  <c:v>11.0001</c:v>
                </c:pt>
                <c:pt idx="3274">
                  <c:v>16.0001</c:v>
                </c:pt>
                <c:pt idx="3275">
                  <c:v>13.0001</c:v>
                </c:pt>
                <c:pt idx="3276">
                  <c:v>17.0001</c:v>
                </c:pt>
                <c:pt idx="3277">
                  <c:v>9.0000999999999998</c:v>
                </c:pt>
                <c:pt idx="3278">
                  <c:v>11.0001</c:v>
                </c:pt>
                <c:pt idx="3279">
                  <c:v>14.0001</c:v>
                </c:pt>
                <c:pt idx="3280">
                  <c:v>11.0001</c:v>
                </c:pt>
                <c:pt idx="3281">
                  <c:v>24.0001</c:v>
                </c:pt>
                <c:pt idx="3282">
                  <c:v>12.0001</c:v>
                </c:pt>
                <c:pt idx="3283">
                  <c:v>20.0001</c:v>
                </c:pt>
                <c:pt idx="3284">
                  <c:v>22.0001</c:v>
                </c:pt>
                <c:pt idx="3285">
                  <c:v>27.0001</c:v>
                </c:pt>
                <c:pt idx="3286">
                  <c:v>21.0001</c:v>
                </c:pt>
                <c:pt idx="3287">
                  <c:v>34.000100000000003</c:v>
                </c:pt>
                <c:pt idx="3288">
                  <c:v>31.0001</c:v>
                </c:pt>
                <c:pt idx="3289">
                  <c:v>45.000100000000003</c:v>
                </c:pt>
                <c:pt idx="3290">
                  <c:v>85.000100000000003</c:v>
                </c:pt>
                <c:pt idx="3291">
                  <c:v>322.00009999999997</c:v>
                </c:pt>
                <c:pt idx="3292">
                  <c:v>387.00009999999997</c:v>
                </c:pt>
                <c:pt idx="3293">
                  <c:v>42.000100000000003</c:v>
                </c:pt>
                <c:pt idx="3294">
                  <c:v>38.000100000000003</c:v>
                </c:pt>
                <c:pt idx="3295">
                  <c:v>40.000100000000003</c:v>
                </c:pt>
                <c:pt idx="3296">
                  <c:v>9.0000999999999998</c:v>
                </c:pt>
                <c:pt idx="3297">
                  <c:v>4.0000999999999998</c:v>
                </c:pt>
                <c:pt idx="3298">
                  <c:v>15.0001</c:v>
                </c:pt>
                <c:pt idx="3299">
                  <c:v>11.0001</c:v>
                </c:pt>
                <c:pt idx="3300">
                  <c:v>14.0001</c:v>
                </c:pt>
                <c:pt idx="3301">
                  <c:v>12.0001</c:v>
                </c:pt>
                <c:pt idx="3302">
                  <c:v>12.0001</c:v>
                </c:pt>
                <c:pt idx="3303">
                  <c:v>14.0001</c:v>
                </c:pt>
                <c:pt idx="3304">
                  <c:v>14.0001</c:v>
                </c:pt>
                <c:pt idx="3305">
                  <c:v>9.0000999999999998</c:v>
                </c:pt>
                <c:pt idx="3306">
                  <c:v>9.0000999999999998</c:v>
                </c:pt>
                <c:pt idx="3307">
                  <c:v>11.0001</c:v>
                </c:pt>
                <c:pt idx="3308">
                  <c:v>10.0001</c:v>
                </c:pt>
                <c:pt idx="3309">
                  <c:v>11.0001</c:v>
                </c:pt>
                <c:pt idx="3310">
                  <c:v>12.0001</c:v>
                </c:pt>
                <c:pt idx="3311">
                  <c:v>8.0000999999999998</c:v>
                </c:pt>
                <c:pt idx="3312">
                  <c:v>8.0000999999999998</c:v>
                </c:pt>
                <c:pt idx="3313">
                  <c:v>8.0000999999999998</c:v>
                </c:pt>
                <c:pt idx="3314">
                  <c:v>14.0001</c:v>
                </c:pt>
                <c:pt idx="3315">
                  <c:v>12.0001</c:v>
                </c:pt>
                <c:pt idx="3316">
                  <c:v>9.0000999999999998</c:v>
                </c:pt>
                <c:pt idx="3317">
                  <c:v>14.0001</c:v>
                </c:pt>
                <c:pt idx="3318">
                  <c:v>11.0001</c:v>
                </c:pt>
                <c:pt idx="3319">
                  <c:v>16.0001</c:v>
                </c:pt>
                <c:pt idx="3320">
                  <c:v>10.0001</c:v>
                </c:pt>
                <c:pt idx="3321">
                  <c:v>12.0001</c:v>
                </c:pt>
                <c:pt idx="3322">
                  <c:v>13.0001</c:v>
                </c:pt>
                <c:pt idx="3323">
                  <c:v>19.0001</c:v>
                </c:pt>
                <c:pt idx="3324">
                  <c:v>21.0001</c:v>
                </c:pt>
                <c:pt idx="3325">
                  <c:v>17.0001</c:v>
                </c:pt>
                <c:pt idx="3326">
                  <c:v>19.0001</c:v>
                </c:pt>
                <c:pt idx="3327">
                  <c:v>16.0001</c:v>
                </c:pt>
                <c:pt idx="3328">
                  <c:v>20.0001</c:v>
                </c:pt>
                <c:pt idx="3329">
                  <c:v>13.0001</c:v>
                </c:pt>
                <c:pt idx="3330">
                  <c:v>10.0001</c:v>
                </c:pt>
                <c:pt idx="3331">
                  <c:v>16.0001</c:v>
                </c:pt>
                <c:pt idx="3332">
                  <c:v>23.0001</c:v>
                </c:pt>
                <c:pt idx="3333">
                  <c:v>21.0001</c:v>
                </c:pt>
                <c:pt idx="3334">
                  <c:v>16.0001</c:v>
                </c:pt>
                <c:pt idx="3335">
                  <c:v>16.0001</c:v>
                </c:pt>
                <c:pt idx="3336">
                  <c:v>8.0000999999999998</c:v>
                </c:pt>
                <c:pt idx="3337">
                  <c:v>27.0001</c:v>
                </c:pt>
                <c:pt idx="3338">
                  <c:v>23.0001</c:v>
                </c:pt>
                <c:pt idx="3339">
                  <c:v>19.0001</c:v>
                </c:pt>
                <c:pt idx="3340">
                  <c:v>20.0001</c:v>
                </c:pt>
                <c:pt idx="3341">
                  <c:v>18.0001</c:v>
                </c:pt>
                <c:pt idx="3342">
                  <c:v>31.0001</c:v>
                </c:pt>
                <c:pt idx="3343">
                  <c:v>38.000100000000003</c:v>
                </c:pt>
                <c:pt idx="3344">
                  <c:v>31.0001</c:v>
                </c:pt>
                <c:pt idx="3345">
                  <c:v>28.0001</c:v>
                </c:pt>
                <c:pt idx="3346">
                  <c:v>29.0001</c:v>
                </c:pt>
                <c:pt idx="3347">
                  <c:v>21.0001</c:v>
                </c:pt>
                <c:pt idx="3348">
                  <c:v>39.000100000000003</c:v>
                </c:pt>
                <c:pt idx="3349">
                  <c:v>39.000100000000003</c:v>
                </c:pt>
                <c:pt idx="3350">
                  <c:v>48.000100000000003</c:v>
                </c:pt>
                <c:pt idx="3351">
                  <c:v>32.000100000000003</c:v>
                </c:pt>
                <c:pt idx="3352">
                  <c:v>49.000100000000003</c:v>
                </c:pt>
                <c:pt idx="3353">
                  <c:v>41.000100000000003</c:v>
                </c:pt>
                <c:pt idx="3354">
                  <c:v>35.000100000000003</c:v>
                </c:pt>
                <c:pt idx="3355">
                  <c:v>56.000100000000003</c:v>
                </c:pt>
                <c:pt idx="3356">
                  <c:v>38.000100000000003</c:v>
                </c:pt>
                <c:pt idx="3357">
                  <c:v>55.000100000000003</c:v>
                </c:pt>
                <c:pt idx="3358">
                  <c:v>59.000100000000003</c:v>
                </c:pt>
                <c:pt idx="3359">
                  <c:v>61.000100000000003</c:v>
                </c:pt>
                <c:pt idx="3360">
                  <c:v>68.000100000000003</c:v>
                </c:pt>
                <c:pt idx="3361">
                  <c:v>71.000100000000003</c:v>
                </c:pt>
                <c:pt idx="3362">
                  <c:v>70.000100000000003</c:v>
                </c:pt>
                <c:pt idx="3363">
                  <c:v>70.000100000000003</c:v>
                </c:pt>
                <c:pt idx="3364">
                  <c:v>79.000100000000003</c:v>
                </c:pt>
                <c:pt idx="3365">
                  <c:v>92.000100000000003</c:v>
                </c:pt>
                <c:pt idx="3366">
                  <c:v>108.0001</c:v>
                </c:pt>
                <c:pt idx="3367">
                  <c:v>103.0001</c:v>
                </c:pt>
                <c:pt idx="3368">
                  <c:v>114.0001</c:v>
                </c:pt>
                <c:pt idx="3369">
                  <c:v>117.0001</c:v>
                </c:pt>
                <c:pt idx="3370">
                  <c:v>118.0001</c:v>
                </c:pt>
                <c:pt idx="3371">
                  <c:v>147.0001</c:v>
                </c:pt>
                <c:pt idx="3372">
                  <c:v>130.0001</c:v>
                </c:pt>
                <c:pt idx="3373">
                  <c:v>216.0001</c:v>
                </c:pt>
                <c:pt idx="3374">
                  <c:v>197.0001</c:v>
                </c:pt>
                <c:pt idx="3375">
                  <c:v>229.0001</c:v>
                </c:pt>
                <c:pt idx="3376">
                  <c:v>251.0001</c:v>
                </c:pt>
                <c:pt idx="3377">
                  <c:v>291.00009999999997</c:v>
                </c:pt>
                <c:pt idx="3378">
                  <c:v>327.00009999999997</c:v>
                </c:pt>
                <c:pt idx="3379">
                  <c:v>415.00009999999997</c:v>
                </c:pt>
                <c:pt idx="3380">
                  <c:v>464.00009999999997</c:v>
                </c:pt>
                <c:pt idx="3381">
                  <c:v>589.00009999999997</c:v>
                </c:pt>
                <c:pt idx="3382">
                  <c:v>716.00009999999997</c:v>
                </c:pt>
                <c:pt idx="3383">
                  <c:v>977.00009999999997</c:v>
                </c:pt>
                <c:pt idx="3384">
                  <c:v>1613.0001</c:v>
                </c:pt>
                <c:pt idx="3385">
                  <c:v>8103.0001000000002</c:v>
                </c:pt>
                <c:pt idx="3386">
                  <c:v>13785.000099999999</c:v>
                </c:pt>
                <c:pt idx="3387">
                  <c:v>1956.0001</c:v>
                </c:pt>
                <c:pt idx="3388">
                  <c:v>57.000100000000003</c:v>
                </c:pt>
                <c:pt idx="3389">
                  <c:v>179.0001</c:v>
                </c:pt>
                <c:pt idx="3390">
                  <c:v>195.0001</c:v>
                </c:pt>
                <c:pt idx="3391">
                  <c:v>24.0001</c:v>
                </c:pt>
                <c:pt idx="3392">
                  <c:v>7.0000999999999998</c:v>
                </c:pt>
                <c:pt idx="3393">
                  <c:v>14.0001</c:v>
                </c:pt>
                <c:pt idx="3394">
                  <c:v>8.0000999999999998</c:v>
                </c:pt>
                <c:pt idx="3395">
                  <c:v>10.0001</c:v>
                </c:pt>
                <c:pt idx="3396">
                  <c:v>8.0000999999999998</c:v>
                </c:pt>
                <c:pt idx="3397">
                  <c:v>17.0001</c:v>
                </c:pt>
                <c:pt idx="3398">
                  <c:v>11.0001</c:v>
                </c:pt>
                <c:pt idx="3399">
                  <c:v>7.0000999999999998</c:v>
                </c:pt>
                <c:pt idx="3400">
                  <c:v>13.0001</c:v>
                </c:pt>
                <c:pt idx="3401">
                  <c:v>10.0001</c:v>
                </c:pt>
                <c:pt idx="3402">
                  <c:v>9.0000999999999998</c:v>
                </c:pt>
                <c:pt idx="3403">
                  <c:v>14.0001</c:v>
                </c:pt>
                <c:pt idx="3404">
                  <c:v>14.0001</c:v>
                </c:pt>
                <c:pt idx="3405">
                  <c:v>12.0001</c:v>
                </c:pt>
                <c:pt idx="3406">
                  <c:v>15.0001</c:v>
                </c:pt>
                <c:pt idx="3407">
                  <c:v>15.0001</c:v>
                </c:pt>
                <c:pt idx="3408">
                  <c:v>17.0001</c:v>
                </c:pt>
                <c:pt idx="3409">
                  <c:v>9.0000999999999998</c:v>
                </c:pt>
                <c:pt idx="3410">
                  <c:v>14.0001</c:v>
                </c:pt>
                <c:pt idx="3411">
                  <c:v>11.0001</c:v>
                </c:pt>
                <c:pt idx="3412">
                  <c:v>11.0001</c:v>
                </c:pt>
                <c:pt idx="3413">
                  <c:v>9.0000999999999998</c:v>
                </c:pt>
                <c:pt idx="3414">
                  <c:v>12.0001</c:v>
                </c:pt>
                <c:pt idx="3415">
                  <c:v>15.0001</c:v>
                </c:pt>
                <c:pt idx="3416">
                  <c:v>11.0001</c:v>
                </c:pt>
                <c:pt idx="3417">
                  <c:v>11.0001</c:v>
                </c:pt>
                <c:pt idx="3418">
                  <c:v>13.0001</c:v>
                </c:pt>
                <c:pt idx="3419">
                  <c:v>12.0001</c:v>
                </c:pt>
                <c:pt idx="3420">
                  <c:v>14.0001</c:v>
                </c:pt>
                <c:pt idx="3421">
                  <c:v>7.0000999999999998</c:v>
                </c:pt>
                <c:pt idx="3422">
                  <c:v>6.0000999999999998</c:v>
                </c:pt>
                <c:pt idx="3423">
                  <c:v>11.0001</c:v>
                </c:pt>
                <c:pt idx="3424">
                  <c:v>16.0001</c:v>
                </c:pt>
                <c:pt idx="3425">
                  <c:v>15.0001</c:v>
                </c:pt>
                <c:pt idx="3426">
                  <c:v>15.0001</c:v>
                </c:pt>
                <c:pt idx="3427">
                  <c:v>6.0000999999999998</c:v>
                </c:pt>
                <c:pt idx="3428">
                  <c:v>12.0001</c:v>
                </c:pt>
                <c:pt idx="3429">
                  <c:v>9.0000999999999998</c:v>
                </c:pt>
                <c:pt idx="3430">
                  <c:v>11.0001</c:v>
                </c:pt>
                <c:pt idx="3431">
                  <c:v>13.0001</c:v>
                </c:pt>
                <c:pt idx="3432">
                  <c:v>11.0001</c:v>
                </c:pt>
                <c:pt idx="3433">
                  <c:v>8.0000999999999998</c:v>
                </c:pt>
                <c:pt idx="3434">
                  <c:v>6.0000999999999998</c:v>
                </c:pt>
                <c:pt idx="3435">
                  <c:v>12.0001</c:v>
                </c:pt>
                <c:pt idx="3436">
                  <c:v>11.0001</c:v>
                </c:pt>
                <c:pt idx="3437">
                  <c:v>13.0001</c:v>
                </c:pt>
                <c:pt idx="3438">
                  <c:v>18.0001</c:v>
                </c:pt>
                <c:pt idx="3439">
                  <c:v>12.0001</c:v>
                </c:pt>
                <c:pt idx="3440">
                  <c:v>14.0001</c:v>
                </c:pt>
                <c:pt idx="3441">
                  <c:v>19.0001</c:v>
                </c:pt>
                <c:pt idx="3442">
                  <c:v>7.0000999999999998</c:v>
                </c:pt>
                <c:pt idx="3443">
                  <c:v>23.0001</c:v>
                </c:pt>
                <c:pt idx="3444">
                  <c:v>14.0001</c:v>
                </c:pt>
                <c:pt idx="3445">
                  <c:v>16.0001</c:v>
                </c:pt>
                <c:pt idx="3446">
                  <c:v>16.0001</c:v>
                </c:pt>
                <c:pt idx="3447">
                  <c:v>19.0001</c:v>
                </c:pt>
                <c:pt idx="3448">
                  <c:v>17.0001</c:v>
                </c:pt>
                <c:pt idx="3449">
                  <c:v>13.0001</c:v>
                </c:pt>
                <c:pt idx="3450">
                  <c:v>17.0001</c:v>
                </c:pt>
                <c:pt idx="3451">
                  <c:v>25.0001</c:v>
                </c:pt>
                <c:pt idx="3452">
                  <c:v>17.0001</c:v>
                </c:pt>
                <c:pt idx="3453">
                  <c:v>17.0001</c:v>
                </c:pt>
                <c:pt idx="3454">
                  <c:v>23.0001</c:v>
                </c:pt>
                <c:pt idx="3455">
                  <c:v>24.0001</c:v>
                </c:pt>
                <c:pt idx="3456">
                  <c:v>19.0001</c:v>
                </c:pt>
                <c:pt idx="3457">
                  <c:v>35.000100000000003</c:v>
                </c:pt>
                <c:pt idx="3458">
                  <c:v>40.000100000000003</c:v>
                </c:pt>
                <c:pt idx="3459">
                  <c:v>34.000100000000003</c:v>
                </c:pt>
                <c:pt idx="3460">
                  <c:v>36.000100000000003</c:v>
                </c:pt>
                <c:pt idx="3461">
                  <c:v>35.000100000000003</c:v>
                </c:pt>
                <c:pt idx="3462">
                  <c:v>42.000100000000003</c:v>
                </c:pt>
                <c:pt idx="3463">
                  <c:v>41.000100000000003</c:v>
                </c:pt>
                <c:pt idx="3464">
                  <c:v>37.000100000000003</c:v>
                </c:pt>
                <c:pt idx="3465">
                  <c:v>57.000100000000003</c:v>
                </c:pt>
                <c:pt idx="3466">
                  <c:v>65.000100000000003</c:v>
                </c:pt>
                <c:pt idx="3467">
                  <c:v>77.000100000000003</c:v>
                </c:pt>
                <c:pt idx="3468">
                  <c:v>85.000100000000003</c:v>
                </c:pt>
                <c:pt idx="3469">
                  <c:v>86.000100000000003</c:v>
                </c:pt>
                <c:pt idx="3470">
                  <c:v>96.000100000000003</c:v>
                </c:pt>
                <c:pt idx="3471">
                  <c:v>104.0001</c:v>
                </c:pt>
                <c:pt idx="3472">
                  <c:v>114.0001</c:v>
                </c:pt>
                <c:pt idx="3473">
                  <c:v>136.0001</c:v>
                </c:pt>
                <c:pt idx="3474">
                  <c:v>183.0001</c:v>
                </c:pt>
                <c:pt idx="3475">
                  <c:v>238.0001</c:v>
                </c:pt>
                <c:pt idx="3476">
                  <c:v>351.00009999999997</c:v>
                </c:pt>
                <c:pt idx="3477">
                  <c:v>1451.0001</c:v>
                </c:pt>
                <c:pt idx="3478">
                  <c:v>2806.0001000000002</c:v>
                </c:pt>
                <c:pt idx="3479">
                  <c:v>771.00009999999997</c:v>
                </c:pt>
                <c:pt idx="3480">
                  <c:v>49.000100000000003</c:v>
                </c:pt>
                <c:pt idx="3481">
                  <c:v>2.0001000000000002</c:v>
                </c:pt>
                <c:pt idx="3482">
                  <c:v>20.0001</c:v>
                </c:pt>
                <c:pt idx="3483">
                  <c:v>36.000100000000003</c:v>
                </c:pt>
                <c:pt idx="3484">
                  <c:v>6.0000999999999998</c:v>
                </c:pt>
                <c:pt idx="3485">
                  <c:v>4.0000999999999998</c:v>
                </c:pt>
                <c:pt idx="3486">
                  <c:v>3.0001000000000002</c:v>
                </c:pt>
                <c:pt idx="3487">
                  <c:v>7.0000999999999998</c:v>
                </c:pt>
                <c:pt idx="3488">
                  <c:v>5.0000999999999998</c:v>
                </c:pt>
                <c:pt idx="3489">
                  <c:v>2.0001000000000002</c:v>
                </c:pt>
                <c:pt idx="3490">
                  <c:v>2.0001000000000002</c:v>
                </c:pt>
                <c:pt idx="3491">
                  <c:v>4.0000999999999998</c:v>
                </c:pt>
                <c:pt idx="3492">
                  <c:v>2.0001000000000002</c:v>
                </c:pt>
                <c:pt idx="3493">
                  <c:v>3.0001000000000002</c:v>
                </c:pt>
                <c:pt idx="3494">
                  <c:v>3.0001000000000002</c:v>
                </c:pt>
                <c:pt idx="3495">
                  <c:v>4.0000999999999998</c:v>
                </c:pt>
                <c:pt idx="3496">
                  <c:v>3.0001000000000002</c:v>
                </c:pt>
                <c:pt idx="3497">
                  <c:v>4.0000999999999998</c:v>
                </c:pt>
                <c:pt idx="3498">
                  <c:v>4.0000999999999998</c:v>
                </c:pt>
                <c:pt idx="3499">
                  <c:v>5.0000999999999998</c:v>
                </c:pt>
                <c:pt idx="3500">
                  <c:v>5.0000999999999998</c:v>
                </c:pt>
                <c:pt idx="3501">
                  <c:v>1.0001</c:v>
                </c:pt>
                <c:pt idx="3502">
                  <c:v>3.0001000000000002</c:v>
                </c:pt>
                <c:pt idx="3503">
                  <c:v>3.0001000000000002</c:v>
                </c:pt>
                <c:pt idx="3504">
                  <c:v>3.0001000000000002</c:v>
                </c:pt>
                <c:pt idx="3505">
                  <c:v>1.0001</c:v>
                </c:pt>
                <c:pt idx="3506">
                  <c:v>1.0001</c:v>
                </c:pt>
                <c:pt idx="3507">
                  <c:v>3.0001000000000002</c:v>
                </c:pt>
                <c:pt idx="3508">
                  <c:v>2.0001000000000002</c:v>
                </c:pt>
                <c:pt idx="3509">
                  <c:v>4.0000999999999998</c:v>
                </c:pt>
                <c:pt idx="3510">
                  <c:v>1.0001</c:v>
                </c:pt>
                <c:pt idx="3511">
                  <c:v>1.0001</c:v>
                </c:pt>
                <c:pt idx="3512">
                  <c:v>2.0001000000000002</c:v>
                </c:pt>
                <c:pt idx="3513">
                  <c:v>4.0000999999999998</c:v>
                </c:pt>
                <c:pt idx="3514">
                  <c:v>1.0001</c:v>
                </c:pt>
                <c:pt idx="3515">
                  <c:v>4.0000999999999998</c:v>
                </c:pt>
                <c:pt idx="3516">
                  <c:v>3.0001000000000002</c:v>
                </c:pt>
                <c:pt idx="3517">
                  <c:v>2.0001000000000002</c:v>
                </c:pt>
                <c:pt idx="3518">
                  <c:v>1.0001</c:v>
                </c:pt>
                <c:pt idx="3519">
                  <c:v>4.0000999999999998</c:v>
                </c:pt>
                <c:pt idx="3520">
                  <c:v>2.0001000000000002</c:v>
                </c:pt>
                <c:pt idx="3521">
                  <c:v>2.0001000000000002</c:v>
                </c:pt>
                <c:pt idx="3522">
                  <c:v>4.0000999999999998</c:v>
                </c:pt>
                <c:pt idx="3523">
                  <c:v>4.0000999999999998</c:v>
                </c:pt>
                <c:pt idx="3524">
                  <c:v>4.0000999999999998</c:v>
                </c:pt>
                <c:pt idx="3525">
                  <c:v>4.0000999999999998</c:v>
                </c:pt>
                <c:pt idx="3526">
                  <c:v>2.0001000000000002</c:v>
                </c:pt>
                <c:pt idx="3527">
                  <c:v>4.0000999999999998</c:v>
                </c:pt>
                <c:pt idx="3528">
                  <c:v>3.0001000000000002</c:v>
                </c:pt>
                <c:pt idx="3529">
                  <c:v>6.0000999999999998</c:v>
                </c:pt>
                <c:pt idx="3530">
                  <c:v>2.0001000000000002</c:v>
                </c:pt>
                <c:pt idx="3531">
                  <c:v>5.0000999999999998</c:v>
                </c:pt>
                <c:pt idx="3532">
                  <c:v>2.0001000000000002</c:v>
                </c:pt>
                <c:pt idx="3533">
                  <c:v>3.0001000000000002</c:v>
                </c:pt>
                <c:pt idx="3534">
                  <c:v>4.0000999999999998</c:v>
                </c:pt>
                <c:pt idx="3535">
                  <c:v>5.0000999999999998</c:v>
                </c:pt>
                <c:pt idx="3536">
                  <c:v>1.0001</c:v>
                </c:pt>
                <c:pt idx="3537">
                  <c:v>1.0001</c:v>
                </c:pt>
                <c:pt idx="3538">
                  <c:v>5.0000999999999998</c:v>
                </c:pt>
                <c:pt idx="3539">
                  <c:v>1E-4</c:v>
                </c:pt>
                <c:pt idx="3540">
                  <c:v>1.0001</c:v>
                </c:pt>
                <c:pt idx="3541">
                  <c:v>3.0001000000000002</c:v>
                </c:pt>
                <c:pt idx="3542">
                  <c:v>2.0001000000000002</c:v>
                </c:pt>
                <c:pt idx="3543">
                  <c:v>3.0001000000000002</c:v>
                </c:pt>
                <c:pt idx="3544">
                  <c:v>5.0000999999999998</c:v>
                </c:pt>
                <c:pt idx="3545">
                  <c:v>3.0001000000000002</c:v>
                </c:pt>
                <c:pt idx="3546">
                  <c:v>3.0001000000000002</c:v>
                </c:pt>
                <c:pt idx="3547">
                  <c:v>3.0001000000000002</c:v>
                </c:pt>
                <c:pt idx="3548">
                  <c:v>6.0000999999999998</c:v>
                </c:pt>
                <c:pt idx="3549">
                  <c:v>5.0000999999999998</c:v>
                </c:pt>
                <c:pt idx="3550">
                  <c:v>4.0000999999999998</c:v>
                </c:pt>
                <c:pt idx="3551">
                  <c:v>2.0001000000000002</c:v>
                </c:pt>
                <c:pt idx="3552">
                  <c:v>3.0001000000000002</c:v>
                </c:pt>
                <c:pt idx="3553">
                  <c:v>8.0000999999999998</c:v>
                </c:pt>
                <c:pt idx="3554">
                  <c:v>8.0000999999999998</c:v>
                </c:pt>
                <c:pt idx="3555">
                  <c:v>14.0001</c:v>
                </c:pt>
                <c:pt idx="3556">
                  <c:v>8.0000999999999998</c:v>
                </c:pt>
                <c:pt idx="3557">
                  <c:v>15.0001</c:v>
                </c:pt>
                <c:pt idx="3558">
                  <c:v>13.0001</c:v>
                </c:pt>
                <c:pt idx="3559">
                  <c:v>8.0000999999999998</c:v>
                </c:pt>
                <c:pt idx="3560">
                  <c:v>7.0000999999999998</c:v>
                </c:pt>
                <c:pt idx="3561">
                  <c:v>19.0001</c:v>
                </c:pt>
                <c:pt idx="3562">
                  <c:v>15.0001</c:v>
                </c:pt>
                <c:pt idx="3563">
                  <c:v>12.0001</c:v>
                </c:pt>
                <c:pt idx="3564">
                  <c:v>14.0001</c:v>
                </c:pt>
                <c:pt idx="3565">
                  <c:v>19.0001</c:v>
                </c:pt>
                <c:pt idx="3566">
                  <c:v>27.0001</c:v>
                </c:pt>
                <c:pt idx="3567">
                  <c:v>57.000100000000003</c:v>
                </c:pt>
                <c:pt idx="3568">
                  <c:v>115.0001</c:v>
                </c:pt>
                <c:pt idx="3569">
                  <c:v>306.00009999999997</c:v>
                </c:pt>
                <c:pt idx="3570">
                  <c:v>259.00009999999997</c:v>
                </c:pt>
                <c:pt idx="3571">
                  <c:v>33.000100000000003</c:v>
                </c:pt>
                <c:pt idx="3572">
                  <c:v>13.0001</c:v>
                </c:pt>
                <c:pt idx="3573">
                  <c:v>14.0001</c:v>
                </c:pt>
                <c:pt idx="3574">
                  <c:v>216.0001</c:v>
                </c:pt>
                <c:pt idx="3575">
                  <c:v>135.0001</c:v>
                </c:pt>
                <c:pt idx="3576">
                  <c:v>9.0000999999999998</c:v>
                </c:pt>
                <c:pt idx="3577">
                  <c:v>2.0001000000000002</c:v>
                </c:pt>
                <c:pt idx="3578">
                  <c:v>4.0000999999999998</c:v>
                </c:pt>
                <c:pt idx="3579">
                  <c:v>2.0001000000000002</c:v>
                </c:pt>
                <c:pt idx="3580">
                  <c:v>3.0001000000000002</c:v>
                </c:pt>
                <c:pt idx="3581">
                  <c:v>2.0001000000000002</c:v>
                </c:pt>
                <c:pt idx="3582">
                  <c:v>1.0001</c:v>
                </c:pt>
                <c:pt idx="3583">
                  <c:v>4.0000999999999998</c:v>
                </c:pt>
                <c:pt idx="3584">
                  <c:v>3.0001000000000002</c:v>
                </c:pt>
                <c:pt idx="3585">
                  <c:v>2.0001000000000002</c:v>
                </c:pt>
                <c:pt idx="3586">
                  <c:v>1E-4</c:v>
                </c:pt>
                <c:pt idx="3587">
                  <c:v>1E-4</c:v>
                </c:pt>
                <c:pt idx="3588">
                  <c:v>1.0001</c:v>
                </c:pt>
                <c:pt idx="3589">
                  <c:v>3.0001000000000002</c:v>
                </c:pt>
                <c:pt idx="3590">
                  <c:v>2.0001000000000002</c:v>
                </c:pt>
                <c:pt idx="3591">
                  <c:v>1E-4</c:v>
                </c:pt>
                <c:pt idx="3592">
                  <c:v>1E-4</c:v>
                </c:pt>
                <c:pt idx="3593">
                  <c:v>1.0001</c:v>
                </c:pt>
                <c:pt idx="3594">
                  <c:v>2.0001000000000002</c:v>
                </c:pt>
                <c:pt idx="3595">
                  <c:v>2.0001000000000002</c:v>
                </c:pt>
                <c:pt idx="3596">
                  <c:v>1.0001</c:v>
                </c:pt>
                <c:pt idx="3597">
                  <c:v>2.0001000000000002</c:v>
                </c:pt>
                <c:pt idx="3598">
                  <c:v>3.0001000000000002</c:v>
                </c:pt>
                <c:pt idx="3599">
                  <c:v>1E-4</c:v>
                </c:pt>
                <c:pt idx="3600">
                  <c:v>2.0001000000000002</c:v>
                </c:pt>
                <c:pt idx="3601">
                  <c:v>1E-4</c:v>
                </c:pt>
                <c:pt idx="3602">
                  <c:v>2.0001000000000002</c:v>
                </c:pt>
                <c:pt idx="3603">
                  <c:v>1.0001</c:v>
                </c:pt>
                <c:pt idx="3604">
                  <c:v>3.0001000000000002</c:v>
                </c:pt>
                <c:pt idx="3605">
                  <c:v>1E-4</c:v>
                </c:pt>
                <c:pt idx="3606">
                  <c:v>3.0001000000000002</c:v>
                </c:pt>
                <c:pt idx="3607">
                  <c:v>1.0001</c:v>
                </c:pt>
                <c:pt idx="3608">
                  <c:v>1E-4</c:v>
                </c:pt>
                <c:pt idx="3609">
                  <c:v>2.0001000000000002</c:v>
                </c:pt>
                <c:pt idx="3610">
                  <c:v>1.0001</c:v>
                </c:pt>
                <c:pt idx="3611">
                  <c:v>2.0001000000000002</c:v>
                </c:pt>
                <c:pt idx="3612">
                  <c:v>1.0001</c:v>
                </c:pt>
                <c:pt idx="3613">
                  <c:v>1.0001</c:v>
                </c:pt>
                <c:pt idx="3614">
                  <c:v>1E-4</c:v>
                </c:pt>
                <c:pt idx="3615">
                  <c:v>1.0001</c:v>
                </c:pt>
                <c:pt idx="3616">
                  <c:v>2.0001000000000002</c:v>
                </c:pt>
                <c:pt idx="3617">
                  <c:v>1.0001</c:v>
                </c:pt>
                <c:pt idx="3618">
                  <c:v>1E-4</c:v>
                </c:pt>
                <c:pt idx="3619">
                  <c:v>2.0001000000000002</c:v>
                </c:pt>
                <c:pt idx="3620">
                  <c:v>1.0001</c:v>
                </c:pt>
                <c:pt idx="3621">
                  <c:v>1E-4</c:v>
                </c:pt>
                <c:pt idx="3622">
                  <c:v>1E-4</c:v>
                </c:pt>
                <c:pt idx="3623">
                  <c:v>1.0001</c:v>
                </c:pt>
                <c:pt idx="3624">
                  <c:v>1.0001</c:v>
                </c:pt>
                <c:pt idx="3625">
                  <c:v>2.0001000000000002</c:v>
                </c:pt>
                <c:pt idx="3626">
                  <c:v>1E-4</c:v>
                </c:pt>
                <c:pt idx="3627">
                  <c:v>2.0001000000000002</c:v>
                </c:pt>
                <c:pt idx="3628">
                  <c:v>1E-4</c:v>
                </c:pt>
                <c:pt idx="3629">
                  <c:v>1.0001</c:v>
                </c:pt>
                <c:pt idx="3630">
                  <c:v>1E-4</c:v>
                </c:pt>
                <c:pt idx="3631">
                  <c:v>2.0001000000000002</c:v>
                </c:pt>
                <c:pt idx="3632">
                  <c:v>5.0000999999999998</c:v>
                </c:pt>
                <c:pt idx="3633">
                  <c:v>1.0001</c:v>
                </c:pt>
                <c:pt idx="3634">
                  <c:v>2.0001000000000002</c:v>
                </c:pt>
                <c:pt idx="3635">
                  <c:v>3.0001000000000002</c:v>
                </c:pt>
                <c:pt idx="3636">
                  <c:v>1E-4</c:v>
                </c:pt>
                <c:pt idx="3637">
                  <c:v>1.0001</c:v>
                </c:pt>
                <c:pt idx="3638">
                  <c:v>1.0001</c:v>
                </c:pt>
                <c:pt idx="3639">
                  <c:v>2.0001000000000002</c:v>
                </c:pt>
                <c:pt idx="3640">
                  <c:v>2.0001000000000002</c:v>
                </c:pt>
                <c:pt idx="3641">
                  <c:v>1E-4</c:v>
                </c:pt>
                <c:pt idx="3642">
                  <c:v>3.0001000000000002</c:v>
                </c:pt>
                <c:pt idx="3643">
                  <c:v>1E-4</c:v>
                </c:pt>
                <c:pt idx="3644">
                  <c:v>2.0001000000000002</c:v>
                </c:pt>
                <c:pt idx="3645">
                  <c:v>2.0001000000000002</c:v>
                </c:pt>
                <c:pt idx="3646">
                  <c:v>4.0000999999999998</c:v>
                </c:pt>
                <c:pt idx="3647">
                  <c:v>3.0001000000000002</c:v>
                </c:pt>
                <c:pt idx="3648">
                  <c:v>2.0001000000000002</c:v>
                </c:pt>
                <c:pt idx="3649">
                  <c:v>2.0001000000000002</c:v>
                </c:pt>
                <c:pt idx="3650">
                  <c:v>3.0001000000000002</c:v>
                </c:pt>
                <c:pt idx="3651">
                  <c:v>7.0000999999999998</c:v>
                </c:pt>
                <c:pt idx="3652">
                  <c:v>11.0001</c:v>
                </c:pt>
                <c:pt idx="3653">
                  <c:v>8.0000999999999998</c:v>
                </c:pt>
                <c:pt idx="3654">
                  <c:v>11.0001</c:v>
                </c:pt>
                <c:pt idx="3655">
                  <c:v>11.0001</c:v>
                </c:pt>
                <c:pt idx="3656">
                  <c:v>17.0001</c:v>
                </c:pt>
                <c:pt idx="3657">
                  <c:v>49.000100000000003</c:v>
                </c:pt>
                <c:pt idx="3658">
                  <c:v>112.0001</c:v>
                </c:pt>
                <c:pt idx="3659">
                  <c:v>52.000100000000003</c:v>
                </c:pt>
                <c:pt idx="3660">
                  <c:v>4.0000999999999998</c:v>
                </c:pt>
                <c:pt idx="3661">
                  <c:v>3.0001000000000002</c:v>
                </c:pt>
                <c:pt idx="3662">
                  <c:v>2.0001000000000002</c:v>
                </c:pt>
                <c:pt idx="3663">
                  <c:v>10.0001</c:v>
                </c:pt>
                <c:pt idx="3664">
                  <c:v>9.0000999999999998</c:v>
                </c:pt>
                <c:pt idx="3665">
                  <c:v>3.0001000000000002</c:v>
                </c:pt>
                <c:pt idx="3666">
                  <c:v>1E-4</c:v>
                </c:pt>
                <c:pt idx="3667">
                  <c:v>2.0001000000000002</c:v>
                </c:pt>
                <c:pt idx="3668">
                  <c:v>1E-4</c:v>
                </c:pt>
                <c:pt idx="3669">
                  <c:v>1.0001</c:v>
                </c:pt>
                <c:pt idx="3670">
                  <c:v>1E-4</c:v>
                </c:pt>
                <c:pt idx="3671">
                  <c:v>1E-4</c:v>
                </c:pt>
                <c:pt idx="3672">
                  <c:v>2.0001000000000002</c:v>
                </c:pt>
                <c:pt idx="3673">
                  <c:v>1E-4</c:v>
                </c:pt>
                <c:pt idx="3674">
                  <c:v>1.0001</c:v>
                </c:pt>
                <c:pt idx="3675">
                  <c:v>1.0001</c:v>
                </c:pt>
                <c:pt idx="3676">
                  <c:v>1E-4</c:v>
                </c:pt>
                <c:pt idx="3677">
                  <c:v>1E-4</c:v>
                </c:pt>
                <c:pt idx="3678">
                  <c:v>2.0001000000000002</c:v>
                </c:pt>
                <c:pt idx="3679">
                  <c:v>2.0001000000000002</c:v>
                </c:pt>
                <c:pt idx="3680">
                  <c:v>1.0001</c:v>
                </c:pt>
                <c:pt idx="3681">
                  <c:v>3.0001000000000002</c:v>
                </c:pt>
                <c:pt idx="3682">
                  <c:v>2.0001000000000002</c:v>
                </c:pt>
                <c:pt idx="3683">
                  <c:v>2.0001000000000002</c:v>
                </c:pt>
                <c:pt idx="3684">
                  <c:v>1E-4</c:v>
                </c:pt>
                <c:pt idx="3685">
                  <c:v>1.0001</c:v>
                </c:pt>
                <c:pt idx="3686">
                  <c:v>1E-4</c:v>
                </c:pt>
                <c:pt idx="3687">
                  <c:v>1E-4</c:v>
                </c:pt>
                <c:pt idx="3688">
                  <c:v>1E-4</c:v>
                </c:pt>
                <c:pt idx="3689">
                  <c:v>1.0001</c:v>
                </c:pt>
                <c:pt idx="3690">
                  <c:v>1.0001</c:v>
                </c:pt>
                <c:pt idx="3691">
                  <c:v>1E-4</c:v>
                </c:pt>
                <c:pt idx="3692">
                  <c:v>2.0001000000000002</c:v>
                </c:pt>
                <c:pt idx="3693">
                  <c:v>1E-4</c:v>
                </c:pt>
                <c:pt idx="3694">
                  <c:v>1.0001</c:v>
                </c:pt>
                <c:pt idx="3695">
                  <c:v>1E-4</c:v>
                </c:pt>
                <c:pt idx="3696">
                  <c:v>1E-4</c:v>
                </c:pt>
                <c:pt idx="3697">
                  <c:v>1E-4</c:v>
                </c:pt>
                <c:pt idx="3698">
                  <c:v>1.0001</c:v>
                </c:pt>
                <c:pt idx="3699">
                  <c:v>1E-4</c:v>
                </c:pt>
                <c:pt idx="3700">
                  <c:v>1.0001</c:v>
                </c:pt>
                <c:pt idx="3701">
                  <c:v>1.0001</c:v>
                </c:pt>
                <c:pt idx="3702">
                  <c:v>1.0001</c:v>
                </c:pt>
                <c:pt idx="3703">
                  <c:v>1.0001</c:v>
                </c:pt>
                <c:pt idx="3704">
                  <c:v>1.0001</c:v>
                </c:pt>
                <c:pt idx="3705">
                  <c:v>1.0001</c:v>
                </c:pt>
                <c:pt idx="3706">
                  <c:v>1E-4</c:v>
                </c:pt>
                <c:pt idx="3707">
                  <c:v>1E-4</c:v>
                </c:pt>
                <c:pt idx="3708">
                  <c:v>1E-4</c:v>
                </c:pt>
                <c:pt idx="3709">
                  <c:v>1E-4</c:v>
                </c:pt>
                <c:pt idx="3710">
                  <c:v>1.0001</c:v>
                </c:pt>
                <c:pt idx="3711">
                  <c:v>1E-4</c:v>
                </c:pt>
                <c:pt idx="3712">
                  <c:v>1E-4</c:v>
                </c:pt>
                <c:pt idx="3713">
                  <c:v>1E-4</c:v>
                </c:pt>
                <c:pt idx="3714">
                  <c:v>1E-4</c:v>
                </c:pt>
                <c:pt idx="3715">
                  <c:v>1E-4</c:v>
                </c:pt>
                <c:pt idx="3716">
                  <c:v>1.0001</c:v>
                </c:pt>
                <c:pt idx="3717">
                  <c:v>1E-4</c:v>
                </c:pt>
                <c:pt idx="3718">
                  <c:v>1E-4</c:v>
                </c:pt>
                <c:pt idx="3719">
                  <c:v>1E-4</c:v>
                </c:pt>
                <c:pt idx="3720">
                  <c:v>3.0001000000000002</c:v>
                </c:pt>
                <c:pt idx="3721">
                  <c:v>2.0001000000000002</c:v>
                </c:pt>
                <c:pt idx="3722">
                  <c:v>1.0001</c:v>
                </c:pt>
                <c:pt idx="3723">
                  <c:v>1.0001</c:v>
                </c:pt>
                <c:pt idx="3724">
                  <c:v>2.0001000000000002</c:v>
                </c:pt>
                <c:pt idx="3725">
                  <c:v>1.0001</c:v>
                </c:pt>
                <c:pt idx="3726">
                  <c:v>1.0001</c:v>
                </c:pt>
                <c:pt idx="3727">
                  <c:v>1.0001</c:v>
                </c:pt>
                <c:pt idx="3728">
                  <c:v>1.0001</c:v>
                </c:pt>
                <c:pt idx="3729">
                  <c:v>1.0001</c:v>
                </c:pt>
                <c:pt idx="3730">
                  <c:v>1E-4</c:v>
                </c:pt>
                <c:pt idx="3731">
                  <c:v>1E-4</c:v>
                </c:pt>
                <c:pt idx="3732">
                  <c:v>2.0001000000000002</c:v>
                </c:pt>
                <c:pt idx="3733">
                  <c:v>1E-4</c:v>
                </c:pt>
                <c:pt idx="3734">
                  <c:v>2.0001000000000002</c:v>
                </c:pt>
                <c:pt idx="3735">
                  <c:v>2.0001000000000002</c:v>
                </c:pt>
                <c:pt idx="3736">
                  <c:v>1.0001</c:v>
                </c:pt>
                <c:pt idx="3737">
                  <c:v>1E-4</c:v>
                </c:pt>
                <c:pt idx="3738">
                  <c:v>1.0001</c:v>
                </c:pt>
                <c:pt idx="3739">
                  <c:v>1.0001</c:v>
                </c:pt>
                <c:pt idx="3740">
                  <c:v>2.0001000000000002</c:v>
                </c:pt>
                <c:pt idx="3741">
                  <c:v>1E-4</c:v>
                </c:pt>
                <c:pt idx="3742">
                  <c:v>2.0001000000000002</c:v>
                </c:pt>
                <c:pt idx="3743">
                  <c:v>1.0001</c:v>
                </c:pt>
                <c:pt idx="3744">
                  <c:v>1.0001</c:v>
                </c:pt>
                <c:pt idx="3745">
                  <c:v>4.0000999999999998</c:v>
                </c:pt>
                <c:pt idx="3746">
                  <c:v>10.0001</c:v>
                </c:pt>
                <c:pt idx="3747">
                  <c:v>6.0000999999999998</c:v>
                </c:pt>
                <c:pt idx="3748">
                  <c:v>1.0001</c:v>
                </c:pt>
                <c:pt idx="3749">
                  <c:v>4.0000999999999998</c:v>
                </c:pt>
                <c:pt idx="3750">
                  <c:v>11.0001</c:v>
                </c:pt>
                <c:pt idx="3751">
                  <c:v>3.0001000000000002</c:v>
                </c:pt>
                <c:pt idx="3752">
                  <c:v>1E-4</c:v>
                </c:pt>
                <c:pt idx="3753">
                  <c:v>1E-4</c:v>
                </c:pt>
                <c:pt idx="3754">
                  <c:v>1.0001</c:v>
                </c:pt>
                <c:pt idx="3755">
                  <c:v>1E-4</c:v>
                </c:pt>
                <c:pt idx="3756">
                  <c:v>1.0001</c:v>
                </c:pt>
                <c:pt idx="3757">
                  <c:v>1E-4</c:v>
                </c:pt>
                <c:pt idx="3758">
                  <c:v>1.0001</c:v>
                </c:pt>
                <c:pt idx="3759">
                  <c:v>1E-4</c:v>
                </c:pt>
                <c:pt idx="3760">
                  <c:v>1E-4</c:v>
                </c:pt>
                <c:pt idx="3761">
                  <c:v>1E-4</c:v>
                </c:pt>
                <c:pt idx="3762">
                  <c:v>1.0001</c:v>
                </c:pt>
                <c:pt idx="3763">
                  <c:v>1.0001</c:v>
                </c:pt>
                <c:pt idx="3764">
                  <c:v>1.0001</c:v>
                </c:pt>
                <c:pt idx="3765">
                  <c:v>1.0001</c:v>
                </c:pt>
                <c:pt idx="3766">
                  <c:v>1E-4</c:v>
                </c:pt>
                <c:pt idx="3767">
                  <c:v>1E-4</c:v>
                </c:pt>
                <c:pt idx="3768">
                  <c:v>1E-4</c:v>
                </c:pt>
                <c:pt idx="3769">
                  <c:v>1E-4</c:v>
                </c:pt>
                <c:pt idx="3770">
                  <c:v>1.0001</c:v>
                </c:pt>
                <c:pt idx="3771">
                  <c:v>1E-4</c:v>
                </c:pt>
                <c:pt idx="3772">
                  <c:v>2.0001000000000002</c:v>
                </c:pt>
                <c:pt idx="3773">
                  <c:v>1E-4</c:v>
                </c:pt>
                <c:pt idx="3774">
                  <c:v>1.0001</c:v>
                </c:pt>
                <c:pt idx="3775">
                  <c:v>1E-4</c:v>
                </c:pt>
                <c:pt idx="3776">
                  <c:v>1E-4</c:v>
                </c:pt>
                <c:pt idx="3777">
                  <c:v>1E-4</c:v>
                </c:pt>
                <c:pt idx="3778">
                  <c:v>1E-4</c:v>
                </c:pt>
                <c:pt idx="3779">
                  <c:v>1.0001</c:v>
                </c:pt>
                <c:pt idx="3780">
                  <c:v>1E-4</c:v>
                </c:pt>
                <c:pt idx="3781">
                  <c:v>1.0001</c:v>
                </c:pt>
                <c:pt idx="3782">
                  <c:v>1E-4</c:v>
                </c:pt>
                <c:pt idx="3783">
                  <c:v>1.0001</c:v>
                </c:pt>
                <c:pt idx="3784">
                  <c:v>3.0001000000000002</c:v>
                </c:pt>
                <c:pt idx="3785">
                  <c:v>1.0001</c:v>
                </c:pt>
                <c:pt idx="3786">
                  <c:v>1E-4</c:v>
                </c:pt>
                <c:pt idx="3787">
                  <c:v>1.0001</c:v>
                </c:pt>
                <c:pt idx="3788">
                  <c:v>1E-4</c:v>
                </c:pt>
                <c:pt idx="3789">
                  <c:v>1.0001</c:v>
                </c:pt>
                <c:pt idx="3790">
                  <c:v>1E-4</c:v>
                </c:pt>
                <c:pt idx="3791">
                  <c:v>1E-4</c:v>
                </c:pt>
                <c:pt idx="3792">
                  <c:v>1E-4</c:v>
                </c:pt>
                <c:pt idx="3793">
                  <c:v>1.0001</c:v>
                </c:pt>
                <c:pt idx="3794">
                  <c:v>1.0001</c:v>
                </c:pt>
                <c:pt idx="3795">
                  <c:v>1E-4</c:v>
                </c:pt>
                <c:pt idx="3796">
                  <c:v>1E-4</c:v>
                </c:pt>
                <c:pt idx="3797">
                  <c:v>1E-4</c:v>
                </c:pt>
                <c:pt idx="3798">
                  <c:v>1E-4</c:v>
                </c:pt>
                <c:pt idx="3799">
                  <c:v>1.0001</c:v>
                </c:pt>
                <c:pt idx="3800">
                  <c:v>1.0001</c:v>
                </c:pt>
                <c:pt idx="3801">
                  <c:v>1E-4</c:v>
                </c:pt>
                <c:pt idx="3802">
                  <c:v>1E-4</c:v>
                </c:pt>
                <c:pt idx="3803">
                  <c:v>1E-4</c:v>
                </c:pt>
                <c:pt idx="3804">
                  <c:v>1E-4</c:v>
                </c:pt>
                <c:pt idx="3805">
                  <c:v>1E-4</c:v>
                </c:pt>
                <c:pt idx="3806">
                  <c:v>1E-4</c:v>
                </c:pt>
                <c:pt idx="3807">
                  <c:v>1E-4</c:v>
                </c:pt>
                <c:pt idx="3808">
                  <c:v>1E-4</c:v>
                </c:pt>
                <c:pt idx="3809">
                  <c:v>1E-4</c:v>
                </c:pt>
                <c:pt idx="3810">
                  <c:v>1E-4</c:v>
                </c:pt>
                <c:pt idx="3811">
                  <c:v>1E-4</c:v>
                </c:pt>
                <c:pt idx="3812">
                  <c:v>2.0001000000000002</c:v>
                </c:pt>
                <c:pt idx="3813">
                  <c:v>1E-4</c:v>
                </c:pt>
                <c:pt idx="3814">
                  <c:v>1E-4</c:v>
                </c:pt>
                <c:pt idx="3815">
                  <c:v>1.0001</c:v>
                </c:pt>
                <c:pt idx="3816">
                  <c:v>1.0001</c:v>
                </c:pt>
                <c:pt idx="3817">
                  <c:v>1E-4</c:v>
                </c:pt>
                <c:pt idx="3818">
                  <c:v>1E-4</c:v>
                </c:pt>
                <c:pt idx="3819">
                  <c:v>1.0001</c:v>
                </c:pt>
                <c:pt idx="3820">
                  <c:v>1E-4</c:v>
                </c:pt>
                <c:pt idx="3821">
                  <c:v>1E-4</c:v>
                </c:pt>
                <c:pt idx="3822">
                  <c:v>1E-4</c:v>
                </c:pt>
                <c:pt idx="3823">
                  <c:v>1E-4</c:v>
                </c:pt>
                <c:pt idx="3824">
                  <c:v>1E-4</c:v>
                </c:pt>
                <c:pt idx="3825">
                  <c:v>1E-4</c:v>
                </c:pt>
                <c:pt idx="3826">
                  <c:v>1.0001</c:v>
                </c:pt>
                <c:pt idx="3827">
                  <c:v>1E-4</c:v>
                </c:pt>
                <c:pt idx="3828">
                  <c:v>1E-4</c:v>
                </c:pt>
                <c:pt idx="3829">
                  <c:v>1E-4</c:v>
                </c:pt>
                <c:pt idx="3830">
                  <c:v>1E-4</c:v>
                </c:pt>
                <c:pt idx="3831">
                  <c:v>2.0001000000000002</c:v>
                </c:pt>
                <c:pt idx="3832">
                  <c:v>4.0000999999999998</c:v>
                </c:pt>
                <c:pt idx="3833">
                  <c:v>9.0000999999999998</c:v>
                </c:pt>
                <c:pt idx="3834">
                  <c:v>6.0000999999999998</c:v>
                </c:pt>
                <c:pt idx="3835">
                  <c:v>1.0001</c:v>
                </c:pt>
                <c:pt idx="3836">
                  <c:v>1E-4</c:v>
                </c:pt>
                <c:pt idx="3837">
                  <c:v>1E-4</c:v>
                </c:pt>
                <c:pt idx="3838">
                  <c:v>1.0001</c:v>
                </c:pt>
                <c:pt idx="3839">
                  <c:v>2.0001000000000002</c:v>
                </c:pt>
                <c:pt idx="3840">
                  <c:v>1E-4</c:v>
                </c:pt>
                <c:pt idx="3841">
                  <c:v>1E-4</c:v>
                </c:pt>
                <c:pt idx="3842">
                  <c:v>1.0001</c:v>
                </c:pt>
                <c:pt idx="3843">
                  <c:v>1.0001</c:v>
                </c:pt>
                <c:pt idx="3844">
                  <c:v>1E-4</c:v>
                </c:pt>
                <c:pt idx="3845">
                  <c:v>1.0001</c:v>
                </c:pt>
                <c:pt idx="3846">
                  <c:v>1.0001</c:v>
                </c:pt>
                <c:pt idx="3847">
                  <c:v>1E-4</c:v>
                </c:pt>
                <c:pt idx="3848">
                  <c:v>1E-4</c:v>
                </c:pt>
                <c:pt idx="3849">
                  <c:v>1.0001</c:v>
                </c:pt>
                <c:pt idx="3850">
                  <c:v>1E-4</c:v>
                </c:pt>
                <c:pt idx="3851">
                  <c:v>1.0001</c:v>
                </c:pt>
                <c:pt idx="3852">
                  <c:v>1E-4</c:v>
                </c:pt>
                <c:pt idx="3853">
                  <c:v>1E-4</c:v>
                </c:pt>
                <c:pt idx="3854">
                  <c:v>1E-4</c:v>
                </c:pt>
                <c:pt idx="3855">
                  <c:v>1.0001</c:v>
                </c:pt>
                <c:pt idx="3856">
                  <c:v>1E-4</c:v>
                </c:pt>
                <c:pt idx="3857">
                  <c:v>1E-4</c:v>
                </c:pt>
                <c:pt idx="3858">
                  <c:v>1E-4</c:v>
                </c:pt>
                <c:pt idx="3859">
                  <c:v>1.0001</c:v>
                </c:pt>
                <c:pt idx="3860">
                  <c:v>1.0001</c:v>
                </c:pt>
                <c:pt idx="3861">
                  <c:v>1E-4</c:v>
                </c:pt>
                <c:pt idx="3862">
                  <c:v>1.0001</c:v>
                </c:pt>
                <c:pt idx="3863">
                  <c:v>1E-4</c:v>
                </c:pt>
                <c:pt idx="3864">
                  <c:v>1E-4</c:v>
                </c:pt>
                <c:pt idx="3865">
                  <c:v>1E-4</c:v>
                </c:pt>
                <c:pt idx="3866">
                  <c:v>1E-4</c:v>
                </c:pt>
                <c:pt idx="3867">
                  <c:v>1E-4</c:v>
                </c:pt>
                <c:pt idx="3868">
                  <c:v>1E-4</c:v>
                </c:pt>
                <c:pt idx="3869">
                  <c:v>1.0001</c:v>
                </c:pt>
                <c:pt idx="3870">
                  <c:v>1.0001</c:v>
                </c:pt>
                <c:pt idx="3871">
                  <c:v>1E-4</c:v>
                </c:pt>
                <c:pt idx="3872">
                  <c:v>1.0001</c:v>
                </c:pt>
                <c:pt idx="3873">
                  <c:v>1E-4</c:v>
                </c:pt>
                <c:pt idx="3874">
                  <c:v>1E-4</c:v>
                </c:pt>
                <c:pt idx="3875">
                  <c:v>1E-4</c:v>
                </c:pt>
                <c:pt idx="3876">
                  <c:v>1E-4</c:v>
                </c:pt>
                <c:pt idx="3877">
                  <c:v>1E-4</c:v>
                </c:pt>
                <c:pt idx="3878">
                  <c:v>1.0001</c:v>
                </c:pt>
                <c:pt idx="3879">
                  <c:v>1.0001</c:v>
                </c:pt>
                <c:pt idx="3880">
                  <c:v>1E-4</c:v>
                </c:pt>
                <c:pt idx="3881">
                  <c:v>1E-4</c:v>
                </c:pt>
                <c:pt idx="3882">
                  <c:v>1E-4</c:v>
                </c:pt>
                <c:pt idx="3883">
                  <c:v>1E-4</c:v>
                </c:pt>
                <c:pt idx="3884">
                  <c:v>1E-4</c:v>
                </c:pt>
                <c:pt idx="3885">
                  <c:v>1E-4</c:v>
                </c:pt>
                <c:pt idx="3886">
                  <c:v>1E-4</c:v>
                </c:pt>
                <c:pt idx="3887">
                  <c:v>2.0001000000000002</c:v>
                </c:pt>
                <c:pt idx="3888">
                  <c:v>1E-4</c:v>
                </c:pt>
                <c:pt idx="3889">
                  <c:v>1.0001</c:v>
                </c:pt>
                <c:pt idx="3890">
                  <c:v>1E-4</c:v>
                </c:pt>
                <c:pt idx="3891">
                  <c:v>1.0001</c:v>
                </c:pt>
                <c:pt idx="3892">
                  <c:v>1.0001</c:v>
                </c:pt>
                <c:pt idx="3893">
                  <c:v>1E-4</c:v>
                </c:pt>
                <c:pt idx="3894">
                  <c:v>1.0001</c:v>
                </c:pt>
                <c:pt idx="3895">
                  <c:v>1E-4</c:v>
                </c:pt>
                <c:pt idx="3896">
                  <c:v>1E-4</c:v>
                </c:pt>
                <c:pt idx="3897">
                  <c:v>1E-4</c:v>
                </c:pt>
                <c:pt idx="3898">
                  <c:v>1E-4</c:v>
                </c:pt>
                <c:pt idx="3899">
                  <c:v>1.0001</c:v>
                </c:pt>
                <c:pt idx="3900">
                  <c:v>1E-4</c:v>
                </c:pt>
                <c:pt idx="3901">
                  <c:v>1.0001</c:v>
                </c:pt>
                <c:pt idx="3902">
                  <c:v>1E-4</c:v>
                </c:pt>
                <c:pt idx="3903">
                  <c:v>1E-4</c:v>
                </c:pt>
                <c:pt idx="3904">
                  <c:v>1E-4</c:v>
                </c:pt>
                <c:pt idx="3905">
                  <c:v>1E-4</c:v>
                </c:pt>
                <c:pt idx="3906">
                  <c:v>1E-4</c:v>
                </c:pt>
                <c:pt idx="3907">
                  <c:v>2.0001000000000002</c:v>
                </c:pt>
                <c:pt idx="3908">
                  <c:v>1.0001</c:v>
                </c:pt>
                <c:pt idx="3909">
                  <c:v>1.0001</c:v>
                </c:pt>
                <c:pt idx="3910">
                  <c:v>1.0001</c:v>
                </c:pt>
                <c:pt idx="3911">
                  <c:v>1E-4</c:v>
                </c:pt>
                <c:pt idx="3912">
                  <c:v>1E-4</c:v>
                </c:pt>
                <c:pt idx="3913">
                  <c:v>1E-4</c:v>
                </c:pt>
                <c:pt idx="3914">
                  <c:v>1.0001</c:v>
                </c:pt>
                <c:pt idx="3915">
                  <c:v>1E-4</c:v>
                </c:pt>
                <c:pt idx="3916">
                  <c:v>1.0001</c:v>
                </c:pt>
                <c:pt idx="3917">
                  <c:v>1.0001</c:v>
                </c:pt>
                <c:pt idx="3918">
                  <c:v>2.0001000000000002</c:v>
                </c:pt>
                <c:pt idx="3919">
                  <c:v>1E-4</c:v>
                </c:pt>
                <c:pt idx="3920">
                  <c:v>2.0001000000000002</c:v>
                </c:pt>
                <c:pt idx="3921">
                  <c:v>1.0001</c:v>
                </c:pt>
                <c:pt idx="3922">
                  <c:v>1.0001</c:v>
                </c:pt>
                <c:pt idx="3923">
                  <c:v>1E-4</c:v>
                </c:pt>
                <c:pt idx="3924">
                  <c:v>1.0001</c:v>
                </c:pt>
                <c:pt idx="3925">
                  <c:v>1E-4</c:v>
                </c:pt>
                <c:pt idx="3926">
                  <c:v>1E-4</c:v>
                </c:pt>
                <c:pt idx="3927">
                  <c:v>1E-4</c:v>
                </c:pt>
                <c:pt idx="3928">
                  <c:v>1E-4</c:v>
                </c:pt>
                <c:pt idx="3929">
                  <c:v>2.0001000000000002</c:v>
                </c:pt>
                <c:pt idx="3930">
                  <c:v>2.0001000000000002</c:v>
                </c:pt>
                <c:pt idx="3931">
                  <c:v>1E-4</c:v>
                </c:pt>
                <c:pt idx="3932">
                  <c:v>1E-4</c:v>
                </c:pt>
                <c:pt idx="3933">
                  <c:v>1.0001</c:v>
                </c:pt>
                <c:pt idx="3934">
                  <c:v>2.0001000000000002</c:v>
                </c:pt>
                <c:pt idx="3935">
                  <c:v>1E-4</c:v>
                </c:pt>
                <c:pt idx="3936">
                  <c:v>1.0001</c:v>
                </c:pt>
                <c:pt idx="3937">
                  <c:v>1E-4</c:v>
                </c:pt>
                <c:pt idx="3938">
                  <c:v>1.0001</c:v>
                </c:pt>
                <c:pt idx="3939">
                  <c:v>1E-4</c:v>
                </c:pt>
                <c:pt idx="3940">
                  <c:v>3.0001000000000002</c:v>
                </c:pt>
                <c:pt idx="3941">
                  <c:v>1.0001</c:v>
                </c:pt>
                <c:pt idx="3942">
                  <c:v>2.0001000000000002</c:v>
                </c:pt>
                <c:pt idx="3943">
                  <c:v>2.0001000000000002</c:v>
                </c:pt>
                <c:pt idx="3944">
                  <c:v>2.0001000000000002</c:v>
                </c:pt>
                <c:pt idx="3945">
                  <c:v>1E-4</c:v>
                </c:pt>
                <c:pt idx="3946">
                  <c:v>2.0001000000000002</c:v>
                </c:pt>
                <c:pt idx="3947">
                  <c:v>1E-4</c:v>
                </c:pt>
                <c:pt idx="3948">
                  <c:v>1E-4</c:v>
                </c:pt>
                <c:pt idx="3949">
                  <c:v>1.0001</c:v>
                </c:pt>
                <c:pt idx="3950">
                  <c:v>3.0001000000000002</c:v>
                </c:pt>
                <c:pt idx="3951">
                  <c:v>1.0001</c:v>
                </c:pt>
                <c:pt idx="3952">
                  <c:v>1E-4</c:v>
                </c:pt>
                <c:pt idx="3953">
                  <c:v>1E-4</c:v>
                </c:pt>
                <c:pt idx="3954">
                  <c:v>1.0001</c:v>
                </c:pt>
                <c:pt idx="3955">
                  <c:v>3.0001000000000002</c:v>
                </c:pt>
                <c:pt idx="3956">
                  <c:v>1E-4</c:v>
                </c:pt>
                <c:pt idx="3957">
                  <c:v>1.0001</c:v>
                </c:pt>
                <c:pt idx="3958">
                  <c:v>1E-4</c:v>
                </c:pt>
                <c:pt idx="3959">
                  <c:v>1.0001</c:v>
                </c:pt>
                <c:pt idx="3960">
                  <c:v>2.0001000000000002</c:v>
                </c:pt>
                <c:pt idx="3961">
                  <c:v>1.0001</c:v>
                </c:pt>
                <c:pt idx="3962">
                  <c:v>1E-4</c:v>
                </c:pt>
                <c:pt idx="3963">
                  <c:v>1E-4</c:v>
                </c:pt>
                <c:pt idx="3964">
                  <c:v>1E-4</c:v>
                </c:pt>
                <c:pt idx="3965">
                  <c:v>1E-4</c:v>
                </c:pt>
                <c:pt idx="3966">
                  <c:v>1.0001</c:v>
                </c:pt>
                <c:pt idx="3967">
                  <c:v>1E-4</c:v>
                </c:pt>
                <c:pt idx="3968">
                  <c:v>1E-4</c:v>
                </c:pt>
                <c:pt idx="3969">
                  <c:v>1.0001</c:v>
                </c:pt>
                <c:pt idx="3970">
                  <c:v>3.0001000000000002</c:v>
                </c:pt>
                <c:pt idx="3971">
                  <c:v>1.0001</c:v>
                </c:pt>
                <c:pt idx="3972">
                  <c:v>1E-4</c:v>
                </c:pt>
                <c:pt idx="3973">
                  <c:v>1.0001</c:v>
                </c:pt>
                <c:pt idx="3974">
                  <c:v>1.0001</c:v>
                </c:pt>
                <c:pt idx="3975">
                  <c:v>1E-4</c:v>
                </c:pt>
                <c:pt idx="3976">
                  <c:v>1.0001</c:v>
                </c:pt>
                <c:pt idx="3977">
                  <c:v>1.0001</c:v>
                </c:pt>
                <c:pt idx="3978">
                  <c:v>1E-4</c:v>
                </c:pt>
                <c:pt idx="3979">
                  <c:v>1E-4</c:v>
                </c:pt>
                <c:pt idx="3980">
                  <c:v>1E-4</c:v>
                </c:pt>
                <c:pt idx="3981">
                  <c:v>1E-4</c:v>
                </c:pt>
                <c:pt idx="3982">
                  <c:v>1.0001</c:v>
                </c:pt>
                <c:pt idx="3983">
                  <c:v>1E-4</c:v>
                </c:pt>
                <c:pt idx="3984">
                  <c:v>1.0001</c:v>
                </c:pt>
                <c:pt idx="3985">
                  <c:v>1E-4</c:v>
                </c:pt>
                <c:pt idx="3986">
                  <c:v>1E-4</c:v>
                </c:pt>
                <c:pt idx="3987">
                  <c:v>1E-4</c:v>
                </c:pt>
                <c:pt idx="3988">
                  <c:v>1E-4</c:v>
                </c:pt>
                <c:pt idx="3989">
                  <c:v>1E-4</c:v>
                </c:pt>
                <c:pt idx="3990">
                  <c:v>1E-4</c:v>
                </c:pt>
                <c:pt idx="3991">
                  <c:v>2.0001000000000002</c:v>
                </c:pt>
                <c:pt idx="3992">
                  <c:v>1E-4</c:v>
                </c:pt>
                <c:pt idx="3993">
                  <c:v>1.0001</c:v>
                </c:pt>
                <c:pt idx="3994">
                  <c:v>1.0001</c:v>
                </c:pt>
                <c:pt idx="3995">
                  <c:v>1E-4</c:v>
                </c:pt>
                <c:pt idx="3996">
                  <c:v>1E-4</c:v>
                </c:pt>
                <c:pt idx="3997">
                  <c:v>1E-4</c:v>
                </c:pt>
                <c:pt idx="3998">
                  <c:v>1E-4</c:v>
                </c:pt>
                <c:pt idx="3999">
                  <c:v>1.0001</c:v>
                </c:pt>
                <c:pt idx="4000">
                  <c:v>1.0001</c:v>
                </c:pt>
                <c:pt idx="4001">
                  <c:v>1E-4</c:v>
                </c:pt>
                <c:pt idx="4002">
                  <c:v>1E-4</c:v>
                </c:pt>
                <c:pt idx="4003">
                  <c:v>1E-4</c:v>
                </c:pt>
                <c:pt idx="4004">
                  <c:v>1E-4</c:v>
                </c:pt>
                <c:pt idx="4005">
                  <c:v>1E-4</c:v>
                </c:pt>
                <c:pt idx="4006">
                  <c:v>1E-4</c:v>
                </c:pt>
                <c:pt idx="4007">
                  <c:v>1E-4</c:v>
                </c:pt>
                <c:pt idx="4008">
                  <c:v>1.0001</c:v>
                </c:pt>
                <c:pt idx="4009">
                  <c:v>1E-4</c:v>
                </c:pt>
                <c:pt idx="4010">
                  <c:v>1E-4</c:v>
                </c:pt>
                <c:pt idx="4011">
                  <c:v>1E-4</c:v>
                </c:pt>
                <c:pt idx="4012">
                  <c:v>1E-4</c:v>
                </c:pt>
                <c:pt idx="4013">
                  <c:v>1E-4</c:v>
                </c:pt>
                <c:pt idx="4014">
                  <c:v>1E-4</c:v>
                </c:pt>
                <c:pt idx="4015">
                  <c:v>1E-4</c:v>
                </c:pt>
                <c:pt idx="4016">
                  <c:v>1.0001</c:v>
                </c:pt>
                <c:pt idx="4017">
                  <c:v>1.0001</c:v>
                </c:pt>
                <c:pt idx="4018">
                  <c:v>1E-4</c:v>
                </c:pt>
                <c:pt idx="4019">
                  <c:v>1E-4</c:v>
                </c:pt>
                <c:pt idx="4020">
                  <c:v>1E-4</c:v>
                </c:pt>
                <c:pt idx="4021">
                  <c:v>1E-4</c:v>
                </c:pt>
                <c:pt idx="4022">
                  <c:v>3.0001000000000002</c:v>
                </c:pt>
                <c:pt idx="4023">
                  <c:v>1E-4</c:v>
                </c:pt>
                <c:pt idx="4024">
                  <c:v>1.0001</c:v>
                </c:pt>
                <c:pt idx="4025">
                  <c:v>1.0001</c:v>
                </c:pt>
                <c:pt idx="4026">
                  <c:v>1E-4</c:v>
                </c:pt>
                <c:pt idx="4027">
                  <c:v>1E-4</c:v>
                </c:pt>
                <c:pt idx="4028">
                  <c:v>1E-4</c:v>
                </c:pt>
                <c:pt idx="4029">
                  <c:v>1.0001</c:v>
                </c:pt>
                <c:pt idx="4030">
                  <c:v>1E-4</c:v>
                </c:pt>
                <c:pt idx="4031">
                  <c:v>2.0001000000000002</c:v>
                </c:pt>
                <c:pt idx="4032">
                  <c:v>1E-4</c:v>
                </c:pt>
                <c:pt idx="4033">
                  <c:v>1E-4</c:v>
                </c:pt>
                <c:pt idx="4034">
                  <c:v>1.0001</c:v>
                </c:pt>
                <c:pt idx="4035">
                  <c:v>1E-4</c:v>
                </c:pt>
                <c:pt idx="4036">
                  <c:v>1E-4</c:v>
                </c:pt>
                <c:pt idx="4037">
                  <c:v>2.0001000000000002</c:v>
                </c:pt>
                <c:pt idx="4038">
                  <c:v>2.0001000000000002</c:v>
                </c:pt>
                <c:pt idx="4039">
                  <c:v>1E-4</c:v>
                </c:pt>
                <c:pt idx="4040">
                  <c:v>1E-4</c:v>
                </c:pt>
                <c:pt idx="4041">
                  <c:v>1E-4</c:v>
                </c:pt>
                <c:pt idx="4042">
                  <c:v>1E-4</c:v>
                </c:pt>
                <c:pt idx="4043">
                  <c:v>1E-4</c:v>
                </c:pt>
                <c:pt idx="4044">
                  <c:v>1E-4</c:v>
                </c:pt>
                <c:pt idx="4045">
                  <c:v>1.0001</c:v>
                </c:pt>
                <c:pt idx="4046">
                  <c:v>1E-4</c:v>
                </c:pt>
                <c:pt idx="4047">
                  <c:v>1.0001</c:v>
                </c:pt>
                <c:pt idx="4048">
                  <c:v>1E-4</c:v>
                </c:pt>
                <c:pt idx="4049">
                  <c:v>1E-4</c:v>
                </c:pt>
                <c:pt idx="4050">
                  <c:v>1E-4</c:v>
                </c:pt>
                <c:pt idx="4051">
                  <c:v>1E-4</c:v>
                </c:pt>
                <c:pt idx="4052">
                  <c:v>1.0001</c:v>
                </c:pt>
                <c:pt idx="4053">
                  <c:v>2.0001000000000002</c:v>
                </c:pt>
                <c:pt idx="4054">
                  <c:v>1E-4</c:v>
                </c:pt>
                <c:pt idx="4055">
                  <c:v>1E-4</c:v>
                </c:pt>
                <c:pt idx="4056">
                  <c:v>1.0001</c:v>
                </c:pt>
                <c:pt idx="4057">
                  <c:v>1E-4</c:v>
                </c:pt>
                <c:pt idx="4058">
                  <c:v>1.0001</c:v>
                </c:pt>
                <c:pt idx="4059">
                  <c:v>1.0001</c:v>
                </c:pt>
                <c:pt idx="4060">
                  <c:v>1.0001</c:v>
                </c:pt>
                <c:pt idx="4061">
                  <c:v>1E-4</c:v>
                </c:pt>
                <c:pt idx="4062">
                  <c:v>1E-4</c:v>
                </c:pt>
                <c:pt idx="4063">
                  <c:v>1E-4</c:v>
                </c:pt>
                <c:pt idx="4064">
                  <c:v>1E-4</c:v>
                </c:pt>
                <c:pt idx="4065">
                  <c:v>1E-4</c:v>
                </c:pt>
                <c:pt idx="4066">
                  <c:v>1E-4</c:v>
                </c:pt>
                <c:pt idx="4067">
                  <c:v>1.0001</c:v>
                </c:pt>
                <c:pt idx="4068">
                  <c:v>1.0001</c:v>
                </c:pt>
                <c:pt idx="4069">
                  <c:v>1E-4</c:v>
                </c:pt>
                <c:pt idx="4070">
                  <c:v>1.0001</c:v>
                </c:pt>
                <c:pt idx="4071">
                  <c:v>1E-4</c:v>
                </c:pt>
                <c:pt idx="4072">
                  <c:v>1E-4</c:v>
                </c:pt>
                <c:pt idx="4073">
                  <c:v>1.0001</c:v>
                </c:pt>
                <c:pt idx="4074">
                  <c:v>1E-4</c:v>
                </c:pt>
                <c:pt idx="4075">
                  <c:v>1.0001</c:v>
                </c:pt>
                <c:pt idx="4076">
                  <c:v>1.0001</c:v>
                </c:pt>
                <c:pt idx="4077">
                  <c:v>1E-4</c:v>
                </c:pt>
                <c:pt idx="4078">
                  <c:v>1.0001</c:v>
                </c:pt>
                <c:pt idx="4079">
                  <c:v>1E-4</c:v>
                </c:pt>
                <c:pt idx="4080">
                  <c:v>1E-4</c:v>
                </c:pt>
                <c:pt idx="4081">
                  <c:v>2.0001000000000002</c:v>
                </c:pt>
                <c:pt idx="4082">
                  <c:v>1E-4</c:v>
                </c:pt>
                <c:pt idx="4083">
                  <c:v>1E-4</c:v>
                </c:pt>
                <c:pt idx="4084">
                  <c:v>1.0001</c:v>
                </c:pt>
                <c:pt idx="4085">
                  <c:v>1E-4</c:v>
                </c:pt>
                <c:pt idx="4086">
                  <c:v>1E-4</c:v>
                </c:pt>
                <c:pt idx="4087">
                  <c:v>1E-4</c:v>
                </c:pt>
                <c:pt idx="4088">
                  <c:v>1.0001</c:v>
                </c:pt>
                <c:pt idx="4089">
                  <c:v>1.0001</c:v>
                </c:pt>
                <c:pt idx="4090">
                  <c:v>1E-4</c:v>
                </c:pt>
                <c:pt idx="4091">
                  <c:v>1E-4</c:v>
                </c:pt>
                <c:pt idx="4092">
                  <c:v>1E-4</c:v>
                </c:pt>
                <c:pt idx="4093">
                  <c:v>1.0001</c:v>
                </c:pt>
                <c:pt idx="4094">
                  <c:v>1E-4</c:v>
                </c:pt>
                <c:pt idx="4095">
                  <c:v>1E-4</c:v>
                </c:pt>
                <c:pt idx="4096">
                  <c:v>1E-4</c:v>
                </c:pt>
                <c:pt idx="4097">
                  <c:v>1.0001</c:v>
                </c:pt>
                <c:pt idx="4098">
                  <c:v>1E-4</c:v>
                </c:pt>
                <c:pt idx="4099">
                  <c:v>1E-4</c:v>
                </c:pt>
                <c:pt idx="4100">
                  <c:v>1E-4</c:v>
                </c:pt>
                <c:pt idx="4101">
                  <c:v>1.0001</c:v>
                </c:pt>
                <c:pt idx="4102">
                  <c:v>1.0001</c:v>
                </c:pt>
                <c:pt idx="4103">
                  <c:v>1.0001</c:v>
                </c:pt>
                <c:pt idx="4104">
                  <c:v>1.0001</c:v>
                </c:pt>
                <c:pt idx="4105">
                  <c:v>2.0001000000000002</c:v>
                </c:pt>
                <c:pt idx="4106">
                  <c:v>1.0001</c:v>
                </c:pt>
                <c:pt idx="4107">
                  <c:v>1E-4</c:v>
                </c:pt>
                <c:pt idx="4108">
                  <c:v>1.0001</c:v>
                </c:pt>
                <c:pt idx="4109">
                  <c:v>1.0001</c:v>
                </c:pt>
                <c:pt idx="4110">
                  <c:v>1E-4</c:v>
                </c:pt>
                <c:pt idx="4111">
                  <c:v>1E-4</c:v>
                </c:pt>
                <c:pt idx="4112">
                  <c:v>1.0001</c:v>
                </c:pt>
                <c:pt idx="4113">
                  <c:v>1E-4</c:v>
                </c:pt>
                <c:pt idx="4114">
                  <c:v>1E-4</c:v>
                </c:pt>
                <c:pt idx="4115">
                  <c:v>1.0001</c:v>
                </c:pt>
                <c:pt idx="4116">
                  <c:v>1E-4</c:v>
                </c:pt>
                <c:pt idx="4117">
                  <c:v>1E-4</c:v>
                </c:pt>
                <c:pt idx="4118">
                  <c:v>1E-4</c:v>
                </c:pt>
                <c:pt idx="4119">
                  <c:v>1E-4</c:v>
                </c:pt>
                <c:pt idx="4120">
                  <c:v>1E-4</c:v>
                </c:pt>
                <c:pt idx="4121">
                  <c:v>1E-4</c:v>
                </c:pt>
                <c:pt idx="4122">
                  <c:v>1E-4</c:v>
                </c:pt>
                <c:pt idx="4123">
                  <c:v>1E-4</c:v>
                </c:pt>
                <c:pt idx="4124">
                  <c:v>1.0001</c:v>
                </c:pt>
                <c:pt idx="4125">
                  <c:v>1.0001</c:v>
                </c:pt>
                <c:pt idx="4126">
                  <c:v>1.0001</c:v>
                </c:pt>
                <c:pt idx="4127">
                  <c:v>1E-4</c:v>
                </c:pt>
                <c:pt idx="4128">
                  <c:v>1E-4</c:v>
                </c:pt>
                <c:pt idx="4129">
                  <c:v>1.0001</c:v>
                </c:pt>
                <c:pt idx="4130">
                  <c:v>1.0001</c:v>
                </c:pt>
                <c:pt idx="4131">
                  <c:v>1E-4</c:v>
                </c:pt>
                <c:pt idx="4132">
                  <c:v>1E-4</c:v>
                </c:pt>
                <c:pt idx="4133">
                  <c:v>1E-4</c:v>
                </c:pt>
                <c:pt idx="4134">
                  <c:v>1.0001</c:v>
                </c:pt>
                <c:pt idx="4135">
                  <c:v>1E-4</c:v>
                </c:pt>
                <c:pt idx="4136">
                  <c:v>1.0001</c:v>
                </c:pt>
                <c:pt idx="4137">
                  <c:v>1.0001</c:v>
                </c:pt>
                <c:pt idx="4138">
                  <c:v>1.0001</c:v>
                </c:pt>
                <c:pt idx="4139">
                  <c:v>1.0001</c:v>
                </c:pt>
                <c:pt idx="4140">
                  <c:v>1.0001</c:v>
                </c:pt>
                <c:pt idx="4141">
                  <c:v>1E-4</c:v>
                </c:pt>
                <c:pt idx="4142">
                  <c:v>1.0001</c:v>
                </c:pt>
                <c:pt idx="4143">
                  <c:v>1E-4</c:v>
                </c:pt>
                <c:pt idx="4144">
                  <c:v>1E-4</c:v>
                </c:pt>
                <c:pt idx="4145">
                  <c:v>1E-4</c:v>
                </c:pt>
                <c:pt idx="4146">
                  <c:v>1E-4</c:v>
                </c:pt>
                <c:pt idx="4147">
                  <c:v>1E-4</c:v>
                </c:pt>
                <c:pt idx="4148">
                  <c:v>1E-4</c:v>
                </c:pt>
                <c:pt idx="4149">
                  <c:v>1E-4</c:v>
                </c:pt>
                <c:pt idx="4150">
                  <c:v>1E-4</c:v>
                </c:pt>
                <c:pt idx="4151">
                  <c:v>2.0001000000000002</c:v>
                </c:pt>
                <c:pt idx="4152">
                  <c:v>1E-4</c:v>
                </c:pt>
                <c:pt idx="4153">
                  <c:v>1E-4</c:v>
                </c:pt>
                <c:pt idx="4154">
                  <c:v>1E-4</c:v>
                </c:pt>
                <c:pt idx="4155">
                  <c:v>1E-4</c:v>
                </c:pt>
                <c:pt idx="4156">
                  <c:v>1E-4</c:v>
                </c:pt>
                <c:pt idx="4157">
                  <c:v>1E-4</c:v>
                </c:pt>
                <c:pt idx="4158">
                  <c:v>1E-4</c:v>
                </c:pt>
                <c:pt idx="4159">
                  <c:v>1E-4</c:v>
                </c:pt>
                <c:pt idx="4160">
                  <c:v>1E-4</c:v>
                </c:pt>
                <c:pt idx="4161">
                  <c:v>1.0001</c:v>
                </c:pt>
                <c:pt idx="4162">
                  <c:v>1E-4</c:v>
                </c:pt>
                <c:pt idx="4163">
                  <c:v>1E-4</c:v>
                </c:pt>
                <c:pt idx="4164">
                  <c:v>1E-4</c:v>
                </c:pt>
                <c:pt idx="4165">
                  <c:v>1E-4</c:v>
                </c:pt>
                <c:pt idx="4166">
                  <c:v>1E-4</c:v>
                </c:pt>
                <c:pt idx="4167">
                  <c:v>1E-4</c:v>
                </c:pt>
                <c:pt idx="4168">
                  <c:v>1E-4</c:v>
                </c:pt>
                <c:pt idx="4169">
                  <c:v>1E-4</c:v>
                </c:pt>
                <c:pt idx="4170">
                  <c:v>1E-4</c:v>
                </c:pt>
                <c:pt idx="4171">
                  <c:v>1E-4</c:v>
                </c:pt>
                <c:pt idx="4172">
                  <c:v>2.0001000000000002</c:v>
                </c:pt>
                <c:pt idx="4173">
                  <c:v>1.0001</c:v>
                </c:pt>
                <c:pt idx="4174">
                  <c:v>1E-4</c:v>
                </c:pt>
                <c:pt idx="4175">
                  <c:v>1E-4</c:v>
                </c:pt>
                <c:pt idx="4176">
                  <c:v>1E-4</c:v>
                </c:pt>
                <c:pt idx="4177">
                  <c:v>1E-4</c:v>
                </c:pt>
                <c:pt idx="4178">
                  <c:v>1E-4</c:v>
                </c:pt>
                <c:pt idx="4179">
                  <c:v>1E-4</c:v>
                </c:pt>
                <c:pt idx="4180">
                  <c:v>1.0001</c:v>
                </c:pt>
                <c:pt idx="4181">
                  <c:v>1.0001</c:v>
                </c:pt>
                <c:pt idx="4182">
                  <c:v>1E-4</c:v>
                </c:pt>
                <c:pt idx="4183">
                  <c:v>1E-4</c:v>
                </c:pt>
                <c:pt idx="4184">
                  <c:v>1E-4</c:v>
                </c:pt>
                <c:pt idx="4185">
                  <c:v>1E-4</c:v>
                </c:pt>
                <c:pt idx="4186">
                  <c:v>1.0001</c:v>
                </c:pt>
                <c:pt idx="4187">
                  <c:v>1E-4</c:v>
                </c:pt>
                <c:pt idx="4188">
                  <c:v>2.0001000000000002</c:v>
                </c:pt>
                <c:pt idx="4189">
                  <c:v>1E-4</c:v>
                </c:pt>
                <c:pt idx="4190">
                  <c:v>1.0001</c:v>
                </c:pt>
                <c:pt idx="4191">
                  <c:v>1E-4</c:v>
                </c:pt>
                <c:pt idx="4192">
                  <c:v>1E-4</c:v>
                </c:pt>
                <c:pt idx="4193">
                  <c:v>1E-4</c:v>
                </c:pt>
                <c:pt idx="4194">
                  <c:v>1E-4</c:v>
                </c:pt>
                <c:pt idx="4195">
                  <c:v>1E-4</c:v>
                </c:pt>
                <c:pt idx="4196">
                  <c:v>1E-4</c:v>
                </c:pt>
                <c:pt idx="4197">
                  <c:v>1E-4</c:v>
                </c:pt>
                <c:pt idx="4198">
                  <c:v>1.0001</c:v>
                </c:pt>
                <c:pt idx="4199">
                  <c:v>1E-4</c:v>
                </c:pt>
                <c:pt idx="4200">
                  <c:v>1E-4</c:v>
                </c:pt>
                <c:pt idx="4201">
                  <c:v>1E-4</c:v>
                </c:pt>
                <c:pt idx="4202">
                  <c:v>1E-4</c:v>
                </c:pt>
                <c:pt idx="4203">
                  <c:v>1E-4</c:v>
                </c:pt>
                <c:pt idx="4204">
                  <c:v>1E-4</c:v>
                </c:pt>
                <c:pt idx="4205">
                  <c:v>1E-4</c:v>
                </c:pt>
                <c:pt idx="4206">
                  <c:v>1E-4</c:v>
                </c:pt>
                <c:pt idx="4207">
                  <c:v>1.0001</c:v>
                </c:pt>
                <c:pt idx="4208">
                  <c:v>1E-4</c:v>
                </c:pt>
                <c:pt idx="4209">
                  <c:v>1.0001</c:v>
                </c:pt>
                <c:pt idx="4210">
                  <c:v>1E-4</c:v>
                </c:pt>
                <c:pt idx="4211">
                  <c:v>1E-4</c:v>
                </c:pt>
                <c:pt idx="4212">
                  <c:v>1E-4</c:v>
                </c:pt>
                <c:pt idx="4213">
                  <c:v>1E-4</c:v>
                </c:pt>
                <c:pt idx="4214">
                  <c:v>1.0001</c:v>
                </c:pt>
                <c:pt idx="4215">
                  <c:v>1E-4</c:v>
                </c:pt>
                <c:pt idx="4216">
                  <c:v>1E-4</c:v>
                </c:pt>
                <c:pt idx="4217">
                  <c:v>1E-4</c:v>
                </c:pt>
                <c:pt idx="4218">
                  <c:v>1E-4</c:v>
                </c:pt>
                <c:pt idx="4219">
                  <c:v>1.0001</c:v>
                </c:pt>
                <c:pt idx="4220">
                  <c:v>2.0001000000000002</c:v>
                </c:pt>
                <c:pt idx="4221">
                  <c:v>1E-4</c:v>
                </c:pt>
                <c:pt idx="4222">
                  <c:v>1E-4</c:v>
                </c:pt>
                <c:pt idx="4223">
                  <c:v>1E-4</c:v>
                </c:pt>
                <c:pt idx="4224">
                  <c:v>1.0001</c:v>
                </c:pt>
                <c:pt idx="4225">
                  <c:v>1E-4</c:v>
                </c:pt>
                <c:pt idx="4226">
                  <c:v>1E-4</c:v>
                </c:pt>
                <c:pt idx="4227">
                  <c:v>1E-4</c:v>
                </c:pt>
                <c:pt idx="4228">
                  <c:v>1E-4</c:v>
                </c:pt>
                <c:pt idx="4229">
                  <c:v>1E-4</c:v>
                </c:pt>
                <c:pt idx="4230">
                  <c:v>1E-4</c:v>
                </c:pt>
                <c:pt idx="4231">
                  <c:v>1E-4</c:v>
                </c:pt>
                <c:pt idx="4232">
                  <c:v>1E-4</c:v>
                </c:pt>
                <c:pt idx="4233">
                  <c:v>1E-4</c:v>
                </c:pt>
                <c:pt idx="4234">
                  <c:v>1E-4</c:v>
                </c:pt>
                <c:pt idx="4235">
                  <c:v>1E-4</c:v>
                </c:pt>
                <c:pt idx="4236">
                  <c:v>1E-4</c:v>
                </c:pt>
                <c:pt idx="4237">
                  <c:v>2.0001000000000002</c:v>
                </c:pt>
                <c:pt idx="4238">
                  <c:v>1E-4</c:v>
                </c:pt>
                <c:pt idx="4239">
                  <c:v>1E-4</c:v>
                </c:pt>
                <c:pt idx="4240">
                  <c:v>1E-4</c:v>
                </c:pt>
                <c:pt idx="4241">
                  <c:v>1E-4</c:v>
                </c:pt>
                <c:pt idx="4242">
                  <c:v>1E-4</c:v>
                </c:pt>
                <c:pt idx="4243">
                  <c:v>1E-4</c:v>
                </c:pt>
                <c:pt idx="4244">
                  <c:v>1.0001</c:v>
                </c:pt>
                <c:pt idx="4245">
                  <c:v>1E-4</c:v>
                </c:pt>
                <c:pt idx="4246">
                  <c:v>1.0001</c:v>
                </c:pt>
                <c:pt idx="4247">
                  <c:v>1E-4</c:v>
                </c:pt>
                <c:pt idx="4248">
                  <c:v>4.0000999999999998</c:v>
                </c:pt>
                <c:pt idx="4249">
                  <c:v>5.0000999999999998</c:v>
                </c:pt>
                <c:pt idx="4250">
                  <c:v>1.0001</c:v>
                </c:pt>
                <c:pt idx="4251">
                  <c:v>1E-4</c:v>
                </c:pt>
                <c:pt idx="4252">
                  <c:v>1E-4</c:v>
                </c:pt>
                <c:pt idx="4253">
                  <c:v>1.0001</c:v>
                </c:pt>
                <c:pt idx="4254">
                  <c:v>1.0001</c:v>
                </c:pt>
                <c:pt idx="4255">
                  <c:v>1E-4</c:v>
                </c:pt>
                <c:pt idx="4256">
                  <c:v>1E-4</c:v>
                </c:pt>
                <c:pt idx="4257">
                  <c:v>1E-4</c:v>
                </c:pt>
                <c:pt idx="4258">
                  <c:v>1E-4</c:v>
                </c:pt>
                <c:pt idx="4259">
                  <c:v>1E-4</c:v>
                </c:pt>
                <c:pt idx="4260">
                  <c:v>1E-4</c:v>
                </c:pt>
                <c:pt idx="4261">
                  <c:v>1E-4</c:v>
                </c:pt>
                <c:pt idx="4262">
                  <c:v>1E-4</c:v>
                </c:pt>
                <c:pt idx="4263">
                  <c:v>1E-4</c:v>
                </c:pt>
                <c:pt idx="4264">
                  <c:v>1E-4</c:v>
                </c:pt>
                <c:pt idx="4265">
                  <c:v>1E-4</c:v>
                </c:pt>
                <c:pt idx="4266">
                  <c:v>1E-4</c:v>
                </c:pt>
                <c:pt idx="4267">
                  <c:v>1E-4</c:v>
                </c:pt>
                <c:pt idx="4268">
                  <c:v>1E-4</c:v>
                </c:pt>
                <c:pt idx="4269">
                  <c:v>1E-4</c:v>
                </c:pt>
                <c:pt idx="4270">
                  <c:v>1.0001</c:v>
                </c:pt>
                <c:pt idx="4271">
                  <c:v>1E-4</c:v>
                </c:pt>
                <c:pt idx="4272">
                  <c:v>1E-4</c:v>
                </c:pt>
                <c:pt idx="4273">
                  <c:v>1E-4</c:v>
                </c:pt>
                <c:pt idx="4274">
                  <c:v>1E-4</c:v>
                </c:pt>
                <c:pt idx="4275">
                  <c:v>1E-4</c:v>
                </c:pt>
                <c:pt idx="4276">
                  <c:v>1E-4</c:v>
                </c:pt>
                <c:pt idx="4277">
                  <c:v>1E-4</c:v>
                </c:pt>
                <c:pt idx="4278">
                  <c:v>1.0001</c:v>
                </c:pt>
                <c:pt idx="4279">
                  <c:v>1E-4</c:v>
                </c:pt>
                <c:pt idx="4280">
                  <c:v>1E-4</c:v>
                </c:pt>
                <c:pt idx="4281">
                  <c:v>1.0001</c:v>
                </c:pt>
                <c:pt idx="4282">
                  <c:v>1E-4</c:v>
                </c:pt>
                <c:pt idx="4283">
                  <c:v>1E-4</c:v>
                </c:pt>
                <c:pt idx="4284">
                  <c:v>1E-4</c:v>
                </c:pt>
                <c:pt idx="4285">
                  <c:v>1E-4</c:v>
                </c:pt>
                <c:pt idx="4286">
                  <c:v>1E-4</c:v>
                </c:pt>
                <c:pt idx="4287">
                  <c:v>1E-4</c:v>
                </c:pt>
                <c:pt idx="4288">
                  <c:v>2.0001000000000002</c:v>
                </c:pt>
                <c:pt idx="4289">
                  <c:v>1E-4</c:v>
                </c:pt>
                <c:pt idx="4290">
                  <c:v>1.0001</c:v>
                </c:pt>
                <c:pt idx="4291">
                  <c:v>1E-4</c:v>
                </c:pt>
                <c:pt idx="4292">
                  <c:v>1E-4</c:v>
                </c:pt>
                <c:pt idx="4293">
                  <c:v>1E-4</c:v>
                </c:pt>
                <c:pt idx="4294">
                  <c:v>1E-4</c:v>
                </c:pt>
                <c:pt idx="4295">
                  <c:v>1E-4</c:v>
                </c:pt>
                <c:pt idx="4296">
                  <c:v>1E-4</c:v>
                </c:pt>
                <c:pt idx="4297">
                  <c:v>1E-4</c:v>
                </c:pt>
                <c:pt idx="4298">
                  <c:v>1E-4</c:v>
                </c:pt>
                <c:pt idx="4299">
                  <c:v>1E-4</c:v>
                </c:pt>
                <c:pt idx="4300">
                  <c:v>1E-4</c:v>
                </c:pt>
                <c:pt idx="4301">
                  <c:v>1E-4</c:v>
                </c:pt>
                <c:pt idx="4302">
                  <c:v>2.0001000000000002</c:v>
                </c:pt>
                <c:pt idx="4303">
                  <c:v>1E-4</c:v>
                </c:pt>
                <c:pt idx="4304">
                  <c:v>1E-4</c:v>
                </c:pt>
                <c:pt idx="4305">
                  <c:v>1.0001</c:v>
                </c:pt>
                <c:pt idx="4306">
                  <c:v>1E-4</c:v>
                </c:pt>
                <c:pt idx="4307">
                  <c:v>1E-4</c:v>
                </c:pt>
                <c:pt idx="4308">
                  <c:v>1.0001</c:v>
                </c:pt>
                <c:pt idx="4309">
                  <c:v>1E-4</c:v>
                </c:pt>
                <c:pt idx="4310">
                  <c:v>1.0001</c:v>
                </c:pt>
                <c:pt idx="4311">
                  <c:v>1E-4</c:v>
                </c:pt>
                <c:pt idx="4312">
                  <c:v>1E-4</c:v>
                </c:pt>
                <c:pt idx="4313">
                  <c:v>2.0001000000000002</c:v>
                </c:pt>
                <c:pt idx="4314">
                  <c:v>1.0001</c:v>
                </c:pt>
                <c:pt idx="4315">
                  <c:v>2.0001000000000002</c:v>
                </c:pt>
                <c:pt idx="4316">
                  <c:v>1.0001</c:v>
                </c:pt>
                <c:pt idx="4317">
                  <c:v>1.0001</c:v>
                </c:pt>
                <c:pt idx="4318">
                  <c:v>3.0001000000000002</c:v>
                </c:pt>
                <c:pt idx="4319">
                  <c:v>1.0001</c:v>
                </c:pt>
                <c:pt idx="4320">
                  <c:v>3.0001000000000002</c:v>
                </c:pt>
                <c:pt idx="4321">
                  <c:v>3.0001000000000002</c:v>
                </c:pt>
                <c:pt idx="4322">
                  <c:v>4.0000999999999998</c:v>
                </c:pt>
                <c:pt idx="4323">
                  <c:v>2.0001000000000002</c:v>
                </c:pt>
                <c:pt idx="4324">
                  <c:v>4.0000999999999998</c:v>
                </c:pt>
                <c:pt idx="4325">
                  <c:v>2.0001000000000002</c:v>
                </c:pt>
                <c:pt idx="4326">
                  <c:v>1E-4</c:v>
                </c:pt>
                <c:pt idx="4327">
                  <c:v>10.0001</c:v>
                </c:pt>
                <c:pt idx="4328">
                  <c:v>12.0001</c:v>
                </c:pt>
                <c:pt idx="4329">
                  <c:v>5.0000999999999998</c:v>
                </c:pt>
                <c:pt idx="4330">
                  <c:v>4.0000999999999998</c:v>
                </c:pt>
                <c:pt idx="4331">
                  <c:v>3.0001000000000002</c:v>
                </c:pt>
                <c:pt idx="4332">
                  <c:v>4.0000999999999998</c:v>
                </c:pt>
                <c:pt idx="4333">
                  <c:v>3.0001000000000002</c:v>
                </c:pt>
                <c:pt idx="4334">
                  <c:v>5.0000999999999998</c:v>
                </c:pt>
                <c:pt idx="4335">
                  <c:v>1E-4</c:v>
                </c:pt>
                <c:pt idx="4336">
                  <c:v>4.0000999999999998</c:v>
                </c:pt>
                <c:pt idx="4337">
                  <c:v>2.0001000000000002</c:v>
                </c:pt>
                <c:pt idx="4338">
                  <c:v>3.0001000000000002</c:v>
                </c:pt>
                <c:pt idx="4339">
                  <c:v>2.0001000000000002</c:v>
                </c:pt>
                <c:pt idx="4340">
                  <c:v>1.0001</c:v>
                </c:pt>
                <c:pt idx="4341">
                  <c:v>1.0001</c:v>
                </c:pt>
                <c:pt idx="4342">
                  <c:v>2.0001000000000002</c:v>
                </c:pt>
                <c:pt idx="4343">
                  <c:v>1.0001</c:v>
                </c:pt>
                <c:pt idx="4344">
                  <c:v>1E-4</c:v>
                </c:pt>
                <c:pt idx="4345">
                  <c:v>1.0001</c:v>
                </c:pt>
                <c:pt idx="4346">
                  <c:v>1E-4</c:v>
                </c:pt>
                <c:pt idx="4347">
                  <c:v>1E-4</c:v>
                </c:pt>
                <c:pt idx="4348">
                  <c:v>1.0001</c:v>
                </c:pt>
                <c:pt idx="4349">
                  <c:v>3.0001000000000002</c:v>
                </c:pt>
                <c:pt idx="4350">
                  <c:v>1E-4</c:v>
                </c:pt>
                <c:pt idx="4351">
                  <c:v>1.0001</c:v>
                </c:pt>
                <c:pt idx="4352">
                  <c:v>1.0001</c:v>
                </c:pt>
                <c:pt idx="4353">
                  <c:v>1.0001</c:v>
                </c:pt>
                <c:pt idx="4354">
                  <c:v>1.0001</c:v>
                </c:pt>
                <c:pt idx="4355">
                  <c:v>1.0001</c:v>
                </c:pt>
                <c:pt idx="4356">
                  <c:v>3.0001000000000002</c:v>
                </c:pt>
                <c:pt idx="4357">
                  <c:v>1E-4</c:v>
                </c:pt>
                <c:pt idx="4358">
                  <c:v>3.0001000000000002</c:v>
                </c:pt>
                <c:pt idx="4359">
                  <c:v>2.0001000000000002</c:v>
                </c:pt>
                <c:pt idx="4360">
                  <c:v>2.0001000000000002</c:v>
                </c:pt>
                <c:pt idx="4361">
                  <c:v>1.0001</c:v>
                </c:pt>
                <c:pt idx="4362">
                  <c:v>2.0001000000000002</c:v>
                </c:pt>
                <c:pt idx="4363">
                  <c:v>1.0001</c:v>
                </c:pt>
                <c:pt idx="4364">
                  <c:v>1.0001</c:v>
                </c:pt>
                <c:pt idx="4365">
                  <c:v>2.0001000000000002</c:v>
                </c:pt>
                <c:pt idx="4366">
                  <c:v>1.0001</c:v>
                </c:pt>
                <c:pt idx="4367">
                  <c:v>3.0001000000000002</c:v>
                </c:pt>
                <c:pt idx="4368">
                  <c:v>1.0001</c:v>
                </c:pt>
                <c:pt idx="4369">
                  <c:v>4.0000999999999998</c:v>
                </c:pt>
                <c:pt idx="4370">
                  <c:v>1E-4</c:v>
                </c:pt>
                <c:pt idx="4371">
                  <c:v>3.0001000000000002</c:v>
                </c:pt>
                <c:pt idx="4372">
                  <c:v>1.0001</c:v>
                </c:pt>
                <c:pt idx="4373">
                  <c:v>1E-4</c:v>
                </c:pt>
                <c:pt idx="4374">
                  <c:v>1.0001</c:v>
                </c:pt>
                <c:pt idx="4375">
                  <c:v>2.0001000000000002</c:v>
                </c:pt>
                <c:pt idx="4376">
                  <c:v>1E-4</c:v>
                </c:pt>
                <c:pt idx="4377">
                  <c:v>1E-4</c:v>
                </c:pt>
                <c:pt idx="4378">
                  <c:v>1.0001</c:v>
                </c:pt>
                <c:pt idx="4379">
                  <c:v>1E-4</c:v>
                </c:pt>
                <c:pt idx="4380">
                  <c:v>3.0001000000000002</c:v>
                </c:pt>
                <c:pt idx="4381">
                  <c:v>1.0001</c:v>
                </c:pt>
                <c:pt idx="4382">
                  <c:v>1.0001</c:v>
                </c:pt>
                <c:pt idx="4383">
                  <c:v>1E-4</c:v>
                </c:pt>
                <c:pt idx="4384">
                  <c:v>1E-4</c:v>
                </c:pt>
                <c:pt idx="4385">
                  <c:v>2.0001000000000002</c:v>
                </c:pt>
                <c:pt idx="4386">
                  <c:v>5.0000999999999998</c:v>
                </c:pt>
                <c:pt idx="4387">
                  <c:v>1.0001</c:v>
                </c:pt>
                <c:pt idx="4388">
                  <c:v>1E-4</c:v>
                </c:pt>
                <c:pt idx="4389">
                  <c:v>2.0001000000000002</c:v>
                </c:pt>
                <c:pt idx="4390">
                  <c:v>2.0001000000000002</c:v>
                </c:pt>
                <c:pt idx="4391">
                  <c:v>4.0000999999999998</c:v>
                </c:pt>
                <c:pt idx="4392">
                  <c:v>3.0001000000000002</c:v>
                </c:pt>
                <c:pt idx="4393">
                  <c:v>2.0001000000000002</c:v>
                </c:pt>
                <c:pt idx="4394">
                  <c:v>7.0000999999999998</c:v>
                </c:pt>
                <c:pt idx="4395">
                  <c:v>2.0001000000000002</c:v>
                </c:pt>
                <c:pt idx="4396">
                  <c:v>6.0000999999999998</c:v>
                </c:pt>
                <c:pt idx="4397">
                  <c:v>3.0001000000000002</c:v>
                </c:pt>
                <c:pt idx="4398">
                  <c:v>7.0000999999999998</c:v>
                </c:pt>
                <c:pt idx="4399">
                  <c:v>2.0001000000000002</c:v>
                </c:pt>
                <c:pt idx="4400">
                  <c:v>4.0000999999999998</c:v>
                </c:pt>
                <c:pt idx="4401">
                  <c:v>36.000100000000003</c:v>
                </c:pt>
                <c:pt idx="4402">
                  <c:v>184.0001</c:v>
                </c:pt>
                <c:pt idx="4403">
                  <c:v>116.0001</c:v>
                </c:pt>
                <c:pt idx="4404">
                  <c:v>26.0001</c:v>
                </c:pt>
                <c:pt idx="4405">
                  <c:v>9.0000999999999998</c:v>
                </c:pt>
                <c:pt idx="4406">
                  <c:v>74.000100000000003</c:v>
                </c:pt>
                <c:pt idx="4407">
                  <c:v>175.0001</c:v>
                </c:pt>
                <c:pt idx="4408">
                  <c:v>63.000100000000003</c:v>
                </c:pt>
                <c:pt idx="4409">
                  <c:v>10.0001</c:v>
                </c:pt>
                <c:pt idx="4410">
                  <c:v>5.0000999999999998</c:v>
                </c:pt>
                <c:pt idx="4411">
                  <c:v>10.0001</c:v>
                </c:pt>
                <c:pt idx="4412">
                  <c:v>6.0000999999999998</c:v>
                </c:pt>
                <c:pt idx="4413">
                  <c:v>8.0000999999999998</c:v>
                </c:pt>
                <c:pt idx="4414">
                  <c:v>7.0000999999999998</c:v>
                </c:pt>
                <c:pt idx="4415">
                  <c:v>2.0001000000000002</c:v>
                </c:pt>
                <c:pt idx="4416">
                  <c:v>5.0000999999999998</c:v>
                </c:pt>
                <c:pt idx="4417">
                  <c:v>2.0001000000000002</c:v>
                </c:pt>
                <c:pt idx="4418">
                  <c:v>5.0000999999999998</c:v>
                </c:pt>
                <c:pt idx="4419">
                  <c:v>1.0001</c:v>
                </c:pt>
                <c:pt idx="4420">
                  <c:v>9.0000999999999998</c:v>
                </c:pt>
                <c:pt idx="4421">
                  <c:v>5.0000999999999998</c:v>
                </c:pt>
                <c:pt idx="4422">
                  <c:v>6.0000999999999998</c:v>
                </c:pt>
                <c:pt idx="4423">
                  <c:v>4.0000999999999998</c:v>
                </c:pt>
                <c:pt idx="4424">
                  <c:v>3.0001000000000002</c:v>
                </c:pt>
                <c:pt idx="4425">
                  <c:v>4.0000999999999998</c:v>
                </c:pt>
                <c:pt idx="4426">
                  <c:v>4.0000999999999998</c:v>
                </c:pt>
                <c:pt idx="4427">
                  <c:v>4.0000999999999998</c:v>
                </c:pt>
                <c:pt idx="4428">
                  <c:v>5.0000999999999998</c:v>
                </c:pt>
                <c:pt idx="4429">
                  <c:v>3.0001000000000002</c:v>
                </c:pt>
                <c:pt idx="4430">
                  <c:v>3.0001000000000002</c:v>
                </c:pt>
                <c:pt idx="4431">
                  <c:v>4.0000999999999998</c:v>
                </c:pt>
                <c:pt idx="4432">
                  <c:v>6.0000999999999998</c:v>
                </c:pt>
                <c:pt idx="4433">
                  <c:v>6.0000999999999998</c:v>
                </c:pt>
                <c:pt idx="4434">
                  <c:v>5.0000999999999998</c:v>
                </c:pt>
                <c:pt idx="4435">
                  <c:v>4.0000999999999998</c:v>
                </c:pt>
                <c:pt idx="4436">
                  <c:v>6.0000999999999998</c:v>
                </c:pt>
                <c:pt idx="4437">
                  <c:v>3.0001000000000002</c:v>
                </c:pt>
                <c:pt idx="4438">
                  <c:v>3.0001000000000002</c:v>
                </c:pt>
                <c:pt idx="4439">
                  <c:v>3.0001000000000002</c:v>
                </c:pt>
                <c:pt idx="4440">
                  <c:v>6.0000999999999998</c:v>
                </c:pt>
                <c:pt idx="4441">
                  <c:v>10.0001</c:v>
                </c:pt>
                <c:pt idx="4442">
                  <c:v>5.0000999999999998</c:v>
                </c:pt>
                <c:pt idx="4443">
                  <c:v>10.0001</c:v>
                </c:pt>
                <c:pt idx="4444">
                  <c:v>8.0000999999999998</c:v>
                </c:pt>
                <c:pt idx="4445">
                  <c:v>10.0001</c:v>
                </c:pt>
                <c:pt idx="4446">
                  <c:v>9.0000999999999998</c:v>
                </c:pt>
                <c:pt idx="4447">
                  <c:v>12.0001</c:v>
                </c:pt>
                <c:pt idx="4448">
                  <c:v>13.0001</c:v>
                </c:pt>
                <c:pt idx="4449">
                  <c:v>13.0001</c:v>
                </c:pt>
                <c:pt idx="4450">
                  <c:v>13.0001</c:v>
                </c:pt>
                <c:pt idx="4451">
                  <c:v>20.0001</c:v>
                </c:pt>
                <c:pt idx="4452">
                  <c:v>19.0001</c:v>
                </c:pt>
                <c:pt idx="4453">
                  <c:v>15.0001</c:v>
                </c:pt>
                <c:pt idx="4454">
                  <c:v>12.0001</c:v>
                </c:pt>
                <c:pt idx="4455">
                  <c:v>13.0001</c:v>
                </c:pt>
                <c:pt idx="4456">
                  <c:v>10.0001</c:v>
                </c:pt>
                <c:pt idx="4457">
                  <c:v>18.0001</c:v>
                </c:pt>
                <c:pt idx="4458">
                  <c:v>24.0001</c:v>
                </c:pt>
                <c:pt idx="4459">
                  <c:v>22.0001</c:v>
                </c:pt>
                <c:pt idx="4460">
                  <c:v>28.0001</c:v>
                </c:pt>
                <c:pt idx="4461">
                  <c:v>25.0001</c:v>
                </c:pt>
                <c:pt idx="4462">
                  <c:v>37.000100000000003</c:v>
                </c:pt>
                <c:pt idx="4463">
                  <c:v>34.000100000000003</c:v>
                </c:pt>
                <c:pt idx="4464">
                  <c:v>31.0001</c:v>
                </c:pt>
                <c:pt idx="4465">
                  <c:v>34.000100000000003</c:v>
                </c:pt>
                <c:pt idx="4466">
                  <c:v>46.000100000000003</c:v>
                </c:pt>
                <c:pt idx="4467">
                  <c:v>52.000100000000003</c:v>
                </c:pt>
                <c:pt idx="4468">
                  <c:v>62.000100000000003</c:v>
                </c:pt>
                <c:pt idx="4469">
                  <c:v>67.000100000000003</c:v>
                </c:pt>
                <c:pt idx="4470">
                  <c:v>66.000100000000003</c:v>
                </c:pt>
                <c:pt idx="4471">
                  <c:v>95.000100000000003</c:v>
                </c:pt>
                <c:pt idx="4472">
                  <c:v>110.0001</c:v>
                </c:pt>
                <c:pt idx="4473">
                  <c:v>102.0001</c:v>
                </c:pt>
                <c:pt idx="4474">
                  <c:v>154.0001</c:v>
                </c:pt>
                <c:pt idx="4475">
                  <c:v>205.0001</c:v>
                </c:pt>
                <c:pt idx="4476">
                  <c:v>249.0001</c:v>
                </c:pt>
                <c:pt idx="4477">
                  <c:v>400.00009999999997</c:v>
                </c:pt>
                <c:pt idx="4478">
                  <c:v>1520.0001</c:v>
                </c:pt>
                <c:pt idx="4479">
                  <c:v>3267.0001000000002</c:v>
                </c:pt>
                <c:pt idx="4480">
                  <c:v>2827.0001000000002</c:v>
                </c:pt>
                <c:pt idx="4481">
                  <c:v>792.00009999999997</c:v>
                </c:pt>
                <c:pt idx="4482">
                  <c:v>70.000100000000003</c:v>
                </c:pt>
                <c:pt idx="4483">
                  <c:v>15.0001</c:v>
                </c:pt>
                <c:pt idx="4484">
                  <c:v>35.000100000000003</c:v>
                </c:pt>
                <c:pt idx="4485">
                  <c:v>23.0001</c:v>
                </c:pt>
                <c:pt idx="4486">
                  <c:v>4.0000999999999998</c:v>
                </c:pt>
                <c:pt idx="4487">
                  <c:v>2.0001000000000002</c:v>
                </c:pt>
                <c:pt idx="4488">
                  <c:v>2.0001000000000002</c:v>
                </c:pt>
                <c:pt idx="4489">
                  <c:v>1.0001</c:v>
                </c:pt>
                <c:pt idx="4490">
                  <c:v>4.0000999999999998</c:v>
                </c:pt>
                <c:pt idx="4491">
                  <c:v>3.0001000000000002</c:v>
                </c:pt>
                <c:pt idx="4492">
                  <c:v>2.0001000000000002</c:v>
                </c:pt>
                <c:pt idx="4493">
                  <c:v>3.0001000000000002</c:v>
                </c:pt>
                <c:pt idx="4494">
                  <c:v>2.0001000000000002</c:v>
                </c:pt>
                <c:pt idx="4495">
                  <c:v>2.0001000000000002</c:v>
                </c:pt>
                <c:pt idx="4496">
                  <c:v>1E-4</c:v>
                </c:pt>
                <c:pt idx="4497">
                  <c:v>3.0001000000000002</c:v>
                </c:pt>
                <c:pt idx="4498">
                  <c:v>3.0001000000000002</c:v>
                </c:pt>
                <c:pt idx="4499">
                  <c:v>3.0001000000000002</c:v>
                </c:pt>
                <c:pt idx="4500">
                  <c:v>1.0001</c:v>
                </c:pt>
                <c:pt idx="4501">
                  <c:v>1.0001</c:v>
                </c:pt>
                <c:pt idx="4502">
                  <c:v>8.0000999999999998</c:v>
                </c:pt>
                <c:pt idx="4503">
                  <c:v>3.0001000000000002</c:v>
                </c:pt>
                <c:pt idx="4504">
                  <c:v>2.0001000000000002</c:v>
                </c:pt>
                <c:pt idx="4505">
                  <c:v>1.0001</c:v>
                </c:pt>
                <c:pt idx="4506">
                  <c:v>2.0001000000000002</c:v>
                </c:pt>
                <c:pt idx="4507">
                  <c:v>4.0000999999999998</c:v>
                </c:pt>
                <c:pt idx="4508">
                  <c:v>2.0001000000000002</c:v>
                </c:pt>
                <c:pt idx="4509">
                  <c:v>1.0001</c:v>
                </c:pt>
                <c:pt idx="4510">
                  <c:v>5.0000999999999998</c:v>
                </c:pt>
                <c:pt idx="4511">
                  <c:v>3.0001000000000002</c:v>
                </c:pt>
                <c:pt idx="4512">
                  <c:v>3.0001000000000002</c:v>
                </c:pt>
                <c:pt idx="4513">
                  <c:v>2.0001000000000002</c:v>
                </c:pt>
                <c:pt idx="4514">
                  <c:v>2.0001000000000002</c:v>
                </c:pt>
                <c:pt idx="4515">
                  <c:v>1.0001</c:v>
                </c:pt>
                <c:pt idx="4516">
                  <c:v>5.0000999999999998</c:v>
                </c:pt>
                <c:pt idx="4517">
                  <c:v>4.0000999999999998</c:v>
                </c:pt>
                <c:pt idx="4518">
                  <c:v>2.0001000000000002</c:v>
                </c:pt>
                <c:pt idx="4519">
                  <c:v>5.0000999999999998</c:v>
                </c:pt>
                <c:pt idx="4520">
                  <c:v>1E-4</c:v>
                </c:pt>
                <c:pt idx="4521">
                  <c:v>1.0001</c:v>
                </c:pt>
                <c:pt idx="4522">
                  <c:v>1E-4</c:v>
                </c:pt>
                <c:pt idx="4523">
                  <c:v>5.0000999999999998</c:v>
                </c:pt>
                <c:pt idx="4524">
                  <c:v>3.0001000000000002</c:v>
                </c:pt>
                <c:pt idx="4525">
                  <c:v>3.0001000000000002</c:v>
                </c:pt>
                <c:pt idx="4526">
                  <c:v>7.0000999999999998</c:v>
                </c:pt>
                <c:pt idx="4527">
                  <c:v>2.0001000000000002</c:v>
                </c:pt>
                <c:pt idx="4528">
                  <c:v>3.0001000000000002</c:v>
                </c:pt>
                <c:pt idx="4529">
                  <c:v>2.0001000000000002</c:v>
                </c:pt>
                <c:pt idx="4530">
                  <c:v>5.0000999999999998</c:v>
                </c:pt>
                <c:pt idx="4531">
                  <c:v>5.0000999999999998</c:v>
                </c:pt>
                <c:pt idx="4532">
                  <c:v>6.0000999999999998</c:v>
                </c:pt>
                <c:pt idx="4533">
                  <c:v>1.0001</c:v>
                </c:pt>
                <c:pt idx="4534">
                  <c:v>6.0000999999999998</c:v>
                </c:pt>
                <c:pt idx="4535">
                  <c:v>7.0000999999999998</c:v>
                </c:pt>
                <c:pt idx="4536">
                  <c:v>6.0000999999999998</c:v>
                </c:pt>
                <c:pt idx="4537">
                  <c:v>3.0001000000000002</c:v>
                </c:pt>
                <c:pt idx="4538">
                  <c:v>5.0000999999999998</c:v>
                </c:pt>
                <c:pt idx="4539">
                  <c:v>5.0000999999999998</c:v>
                </c:pt>
                <c:pt idx="4540">
                  <c:v>4.0000999999999998</c:v>
                </c:pt>
                <c:pt idx="4541">
                  <c:v>6.0000999999999998</c:v>
                </c:pt>
                <c:pt idx="4542">
                  <c:v>7.0000999999999998</c:v>
                </c:pt>
                <c:pt idx="4543">
                  <c:v>8.0000999999999998</c:v>
                </c:pt>
                <c:pt idx="4544">
                  <c:v>8.0000999999999998</c:v>
                </c:pt>
                <c:pt idx="4545">
                  <c:v>7.0000999999999998</c:v>
                </c:pt>
                <c:pt idx="4546">
                  <c:v>8.0000999999999998</c:v>
                </c:pt>
                <c:pt idx="4547">
                  <c:v>6.0000999999999998</c:v>
                </c:pt>
                <c:pt idx="4548">
                  <c:v>4.0000999999999998</c:v>
                </c:pt>
                <c:pt idx="4549">
                  <c:v>12.0001</c:v>
                </c:pt>
                <c:pt idx="4550">
                  <c:v>9.0000999999999998</c:v>
                </c:pt>
                <c:pt idx="4551">
                  <c:v>18.0001</c:v>
                </c:pt>
                <c:pt idx="4552">
                  <c:v>13.0001</c:v>
                </c:pt>
                <c:pt idx="4553">
                  <c:v>24.0001</c:v>
                </c:pt>
                <c:pt idx="4554">
                  <c:v>39.000100000000003</c:v>
                </c:pt>
                <c:pt idx="4555">
                  <c:v>73.000100000000003</c:v>
                </c:pt>
                <c:pt idx="4556">
                  <c:v>169.0001</c:v>
                </c:pt>
                <c:pt idx="4557">
                  <c:v>242.0001</c:v>
                </c:pt>
                <c:pt idx="4558">
                  <c:v>183.0001</c:v>
                </c:pt>
                <c:pt idx="4559">
                  <c:v>96.000100000000003</c:v>
                </c:pt>
                <c:pt idx="4560">
                  <c:v>31.0001</c:v>
                </c:pt>
                <c:pt idx="4561">
                  <c:v>332.00009999999997</c:v>
                </c:pt>
                <c:pt idx="4562">
                  <c:v>276.00009999999997</c:v>
                </c:pt>
                <c:pt idx="4563">
                  <c:v>35.000100000000003</c:v>
                </c:pt>
                <c:pt idx="4564">
                  <c:v>13.0001</c:v>
                </c:pt>
                <c:pt idx="4565">
                  <c:v>4.0000999999999998</c:v>
                </c:pt>
                <c:pt idx="4566">
                  <c:v>13.0001</c:v>
                </c:pt>
                <c:pt idx="4567">
                  <c:v>14.0001</c:v>
                </c:pt>
                <c:pt idx="4568">
                  <c:v>7.0000999999999998</c:v>
                </c:pt>
                <c:pt idx="4569">
                  <c:v>5.0000999999999998</c:v>
                </c:pt>
                <c:pt idx="4570">
                  <c:v>4.0000999999999998</c:v>
                </c:pt>
                <c:pt idx="4571">
                  <c:v>2.0001000000000002</c:v>
                </c:pt>
                <c:pt idx="4572">
                  <c:v>2.0001000000000002</c:v>
                </c:pt>
                <c:pt idx="4573">
                  <c:v>3.0001000000000002</c:v>
                </c:pt>
                <c:pt idx="4574">
                  <c:v>5.0000999999999998</c:v>
                </c:pt>
                <c:pt idx="4575">
                  <c:v>4.0000999999999998</c:v>
                </c:pt>
                <c:pt idx="4576">
                  <c:v>1.0001</c:v>
                </c:pt>
                <c:pt idx="4577">
                  <c:v>1.0001</c:v>
                </c:pt>
                <c:pt idx="4578">
                  <c:v>1E-4</c:v>
                </c:pt>
                <c:pt idx="4579">
                  <c:v>3.0001000000000002</c:v>
                </c:pt>
                <c:pt idx="4580">
                  <c:v>3.0001000000000002</c:v>
                </c:pt>
                <c:pt idx="4581">
                  <c:v>4.0000999999999998</c:v>
                </c:pt>
                <c:pt idx="4582">
                  <c:v>1.0001</c:v>
                </c:pt>
                <c:pt idx="4583">
                  <c:v>2.0001000000000002</c:v>
                </c:pt>
                <c:pt idx="4584">
                  <c:v>3.0001000000000002</c:v>
                </c:pt>
                <c:pt idx="4585">
                  <c:v>1.0001</c:v>
                </c:pt>
                <c:pt idx="4586">
                  <c:v>1E-4</c:v>
                </c:pt>
                <c:pt idx="4587">
                  <c:v>1.0001</c:v>
                </c:pt>
                <c:pt idx="4588">
                  <c:v>1E-4</c:v>
                </c:pt>
                <c:pt idx="4589">
                  <c:v>1.0001</c:v>
                </c:pt>
                <c:pt idx="4590">
                  <c:v>1E-4</c:v>
                </c:pt>
                <c:pt idx="4591">
                  <c:v>4.0000999999999998</c:v>
                </c:pt>
                <c:pt idx="4592">
                  <c:v>3.0001000000000002</c:v>
                </c:pt>
                <c:pt idx="4593">
                  <c:v>1E-4</c:v>
                </c:pt>
                <c:pt idx="4594">
                  <c:v>2.0001000000000002</c:v>
                </c:pt>
                <c:pt idx="4595">
                  <c:v>1.0001</c:v>
                </c:pt>
                <c:pt idx="4596">
                  <c:v>2.0001000000000002</c:v>
                </c:pt>
                <c:pt idx="4597">
                  <c:v>2.0001000000000002</c:v>
                </c:pt>
                <c:pt idx="4598">
                  <c:v>2.0001000000000002</c:v>
                </c:pt>
                <c:pt idx="4599">
                  <c:v>2.0001000000000002</c:v>
                </c:pt>
                <c:pt idx="4600">
                  <c:v>1E-4</c:v>
                </c:pt>
                <c:pt idx="4601">
                  <c:v>1.0001</c:v>
                </c:pt>
                <c:pt idx="4602">
                  <c:v>2.0001000000000002</c:v>
                </c:pt>
                <c:pt idx="4603">
                  <c:v>1E-4</c:v>
                </c:pt>
                <c:pt idx="4604">
                  <c:v>2.0001000000000002</c:v>
                </c:pt>
                <c:pt idx="4605">
                  <c:v>2.0001000000000002</c:v>
                </c:pt>
                <c:pt idx="4606">
                  <c:v>4.0000999999999998</c:v>
                </c:pt>
                <c:pt idx="4607">
                  <c:v>1.0001</c:v>
                </c:pt>
                <c:pt idx="4608">
                  <c:v>1.0001</c:v>
                </c:pt>
                <c:pt idx="4609">
                  <c:v>1.0001</c:v>
                </c:pt>
                <c:pt idx="4610">
                  <c:v>2.0001000000000002</c:v>
                </c:pt>
                <c:pt idx="4611">
                  <c:v>2.0001000000000002</c:v>
                </c:pt>
                <c:pt idx="4612">
                  <c:v>1.0001</c:v>
                </c:pt>
                <c:pt idx="4613">
                  <c:v>3.0001000000000002</c:v>
                </c:pt>
                <c:pt idx="4614">
                  <c:v>1.0001</c:v>
                </c:pt>
                <c:pt idx="4615">
                  <c:v>3.0001000000000002</c:v>
                </c:pt>
                <c:pt idx="4616">
                  <c:v>1E-4</c:v>
                </c:pt>
                <c:pt idx="4617">
                  <c:v>1E-4</c:v>
                </c:pt>
                <c:pt idx="4618">
                  <c:v>1.0001</c:v>
                </c:pt>
                <c:pt idx="4619">
                  <c:v>2.0001000000000002</c:v>
                </c:pt>
                <c:pt idx="4620">
                  <c:v>2.0001000000000002</c:v>
                </c:pt>
                <c:pt idx="4621">
                  <c:v>4.0000999999999998</c:v>
                </c:pt>
                <c:pt idx="4622">
                  <c:v>2.0001000000000002</c:v>
                </c:pt>
                <c:pt idx="4623">
                  <c:v>3.0001000000000002</c:v>
                </c:pt>
                <c:pt idx="4624">
                  <c:v>6.0000999999999998</c:v>
                </c:pt>
                <c:pt idx="4625">
                  <c:v>2.0001000000000002</c:v>
                </c:pt>
                <c:pt idx="4626">
                  <c:v>5.0000999999999998</c:v>
                </c:pt>
                <c:pt idx="4627">
                  <c:v>7.0000999999999998</c:v>
                </c:pt>
                <c:pt idx="4628">
                  <c:v>10.0001</c:v>
                </c:pt>
                <c:pt idx="4629">
                  <c:v>8.0000999999999998</c:v>
                </c:pt>
                <c:pt idx="4630">
                  <c:v>28.0001</c:v>
                </c:pt>
                <c:pt idx="4631">
                  <c:v>40.000100000000003</c:v>
                </c:pt>
                <c:pt idx="4632">
                  <c:v>48.000100000000003</c:v>
                </c:pt>
                <c:pt idx="4633">
                  <c:v>58.000100000000003</c:v>
                </c:pt>
                <c:pt idx="4634">
                  <c:v>42.000100000000003</c:v>
                </c:pt>
                <c:pt idx="4635">
                  <c:v>15.0001</c:v>
                </c:pt>
                <c:pt idx="4636">
                  <c:v>17.0001</c:v>
                </c:pt>
                <c:pt idx="4637">
                  <c:v>44.000100000000003</c:v>
                </c:pt>
                <c:pt idx="4638">
                  <c:v>11.0001</c:v>
                </c:pt>
                <c:pt idx="4639">
                  <c:v>1E-4</c:v>
                </c:pt>
                <c:pt idx="4640">
                  <c:v>1.0001</c:v>
                </c:pt>
                <c:pt idx="4641">
                  <c:v>1.0001</c:v>
                </c:pt>
                <c:pt idx="4642">
                  <c:v>6.0000999999999998</c:v>
                </c:pt>
                <c:pt idx="4643">
                  <c:v>1E-4</c:v>
                </c:pt>
                <c:pt idx="4644">
                  <c:v>1E-4</c:v>
                </c:pt>
                <c:pt idx="4645">
                  <c:v>1.0001</c:v>
                </c:pt>
                <c:pt idx="4646">
                  <c:v>1.0001</c:v>
                </c:pt>
                <c:pt idx="4647">
                  <c:v>1E-4</c:v>
                </c:pt>
                <c:pt idx="4648">
                  <c:v>1.0001</c:v>
                </c:pt>
                <c:pt idx="4649">
                  <c:v>2.0001000000000002</c:v>
                </c:pt>
                <c:pt idx="4650">
                  <c:v>1.0001</c:v>
                </c:pt>
                <c:pt idx="4651">
                  <c:v>1.0001</c:v>
                </c:pt>
                <c:pt idx="4652">
                  <c:v>1.0001</c:v>
                </c:pt>
                <c:pt idx="4653">
                  <c:v>1E-4</c:v>
                </c:pt>
                <c:pt idx="4654">
                  <c:v>1.0001</c:v>
                </c:pt>
                <c:pt idx="4655">
                  <c:v>1.0001</c:v>
                </c:pt>
                <c:pt idx="4656">
                  <c:v>1.0001</c:v>
                </c:pt>
                <c:pt idx="4657">
                  <c:v>1E-4</c:v>
                </c:pt>
                <c:pt idx="4658">
                  <c:v>1.0001</c:v>
                </c:pt>
                <c:pt idx="4659">
                  <c:v>2.0001000000000002</c:v>
                </c:pt>
                <c:pt idx="4660">
                  <c:v>1E-4</c:v>
                </c:pt>
                <c:pt idx="4661">
                  <c:v>1E-4</c:v>
                </c:pt>
                <c:pt idx="4662">
                  <c:v>1.0001</c:v>
                </c:pt>
                <c:pt idx="4663">
                  <c:v>1E-4</c:v>
                </c:pt>
                <c:pt idx="4664">
                  <c:v>2.0001000000000002</c:v>
                </c:pt>
                <c:pt idx="4665">
                  <c:v>1.0001</c:v>
                </c:pt>
                <c:pt idx="4666">
                  <c:v>1E-4</c:v>
                </c:pt>
                <c:pt idx="4667">
                  <c:v>1E-4</c:v>
                </c:pt>
                <c:pt idx="4668">
                  <c:v>2.0001000000000002</c:v>
                </c:pt>
                <c:pt idx="4669">
                  <c:v>1E-4</c:v>
                </c:pt>
                <c:pt idx="4670">
                  <c:v>2.0001000000000002</c:v>
                </c:pt>
                <c:pt idx="4671">
                  <c:v>1.0001</c:v>
                </c:pt>
                <c:pt idx="4672">
                  <c:v>2.0001000000000002</c:v>
                </c:pt>
                <c:pt idx="4673">
                  <c:v>1E-4</c:v>
                </c:pt>
                <c:pt idx="4674">
                  <c:v>1E-4</c:v>
                </c:pt>
                <c:pt idx="4675">
                  <c:v>1E-4</c:v>
                </c:pt>
                <c:pt idx="4676">
                  <c:v>1E-4</c:v>
                </c:pt>
                <c:pt idx="4677">
                  <c:v>1.0001</c:v>
                </c:pt>
                <c:pt idx="4678">
                  <c:v>3.0001000000000002</c:v>
                </c:pt>
                <c:pt idx="4679">
                  <c:v>2.0001000000000002</c:v>
                </c:pt>
                <c:pt idx="4680">
                  <c:v>1.0001</c:v>
                </c:pt>
                <c:pt idx="4681">
                  <c:v>1.0001</c:v>
                </c:pt>
                <c:pt idx="4682">
                  <c:v>2.0001000000000002</c:v>
                </c:pt>
                <c:pt idx="4683">
                  <c:v>4.0000999999999998</c:v>
                </c:pt>
                <c:pt idx="4684">
                  <c:v>2.0001000000000002</c:v>
                </c:pt>
                <c:pt idx="4685">
                  <c:v>1.0001</c:v>
                </c:pt>
                <c:pt idx="4686">
                  <c:v>2.0001000000000002</c:v>
                </c:pt>
                <c:pt idx="4687">
                  <c:v>3.0001000000000002</c:v>
                </c:pt>
                <c:pt idx="4688">
                  <c:v>1E-4</c:v>
                </c:pt>
                <c:pt idx="4689">
                  <c:v>3.0001000000000002</c:v>
                </c:pt>
                <c:pt idx="4690">
                  <c:v>1E-4</c:v>
                </c:pt>
                <c:pt idx="4691">
                  <c:v>3.0001000000000002</c:v>
                </c:pt>
                <c:pt idx="4692">
                  <c:v>5.0000999999999998</c:v>
                </c:pt>
                <c:pt idx="4693">
                  <c:v>3.0001000000000002</c:v>
                </c:pt>
                <c:pt idx="4694">
                  <c:v>1E-4</c:v>
                </c:pt>
                <c:pt idx="4695">
                  <c:v>2.0001000000000002</c:v>
                </c:pt>
                <c:pt idx="4696">
                  <c:v>3.0001000000000002</c:v>
                </c:pt>
                <c:pt idx="4697">
                  <c:v>4.0000999999999998</c:v>
                </c:pt>
                <c:pt idx="4698">
                  <c:v>4.0000999999999998</c:v>
                </c:pt>
                <c:pt idx="4699">
                  <c:v>7.0000999999999998</c:v>
                </c:pt>
                <c:pt idx="4700">
                  <c:v>6.0000999999999998</c:v>
                </c:pt>
                <c:pt idx="4701">
                  <c:v>4.0000999999999998</c:v>
                </c:pt>
                <c:pt idx="4702">
                  <c:v>6.0000999999999998</c:v>
                </c:pt>
                <c:pt idx="4703">
                  <c:v>11.0001</c:v>
                </c:pt>
                <c:pt idx="4704">
                  <c:v>14.0001</c:v>
                </c:pt>
                <c:pt idx="4705">
                  <c:v>48.000100000000003</c:v>
                </c:pt>
                <c:pt idx="4706">
                  <c:v>82.000100000000003</c:v>
                </c:pt>
                <c:pt idx="4707">
                  <c:v>83.000100000000003</c:v>
                </c:pt>
                <c:pt idx="4708">
                  <c:v>67.000100000000003</c:v>
                </c:pt>
                <c:pt idx="4709">
                  <c:v>26.0001</c:v>
                </c:pt>
                <c:pt idx="4710">
                  <c:v>15.0001</c:v>
                </c:pt>
                <c:pt idx="4711">
                  <c:v>38.000100000000003</c:v>
                </c:pt>
                <c:pt idx="4712">
                  <c:v>271.00009999999997</c:v>
                </c:pt>
                <c:pt idx="4713">
                  <c:v>140.0001</c:v>
                </c:pt>
                <c:pt idx="4714">
                  <c:v>10.0001</c:v>
                </c:pt>
                <c:pt idx="4715">
                  <c:v>2.0001000000000002</c:v>
                </c:pt>
                <c:pt idx="4716">
                  <c:v>4.0000999999999998</c:v>
                </c:pt>
                <c:pt idx="4717">
                  <c:v>2.0001000000000002</c:v>
                </c:pt>
                <c:pt idx="4718">
                  <c:v>4.0000999999999998</c:v>
                </c:pt>
                <c:pt idx="4719">
                  <c:v>1.0001</c:v>
                </c:pt>
                <c:pt idx="4720">
                  <c:v>2.0001000000000002</c:v>
                </c:pt>
                <c:pt idx="4721">
                  <c:v>1E-4</c:v>
                </c:pt>
                <c:pt idx="4722">
                  <c:v>1.0001</c:v>
                </c:pt>
                <c:pt idx="4723">
                  <c:v>4.0000999999999998</c:v>
                </c:pt>
                <c:pt idx="4724">
                  <c:v>2.0001000000000002</c:v>
                </c:pt>
                <c:pt idx="4725">
                  <c:v>1E-4</c:v>
                </c:pt>
                <c:pt idx="4726">
                  <c:v>1E-4</c:v>
                </c:pt>
                <c:pt idx="4727">
                  <c:v>1.0001</c:v>
                </c:pt>
                <c:pt idx="4728">
                  <c:v>2.0001000000000002</c:v>
                </c:pt>
                <c:pt idx="4729">
                  <c:v>1.0001</c:v>
                </c:pt>
                <c:pt idx="4730">
                  <c:v>1E-4</c:v>
                </c:pt>
                <c:pt idx="4731">
                  <c:v>2.0001000000000002</c:v>
                </c:pt>
                <c:pt idx="4732">
                  <c:v>1.0001</c:v>
                </c:pt>
                <c:pt idx="4733">
                  <c:v>3.0001000000000002</c:v>
                </c:pt>
                <c:pt idx="4734">
                  <c:v>3.0001000000000002</c:v>
                </c:pt>
                <c:pt idx="4735">
                  <c:v>2.0001000000000002</c:v>
                </c:pt>
                <c:pt idx="4736">
                  <c:v>2.0001000000000002</c:v>
                </c:pt>
                <c:pt idx="4737">
                  <c:v>3.0001000000000002</c:v>
                </c:pt>
                <c:pt idx="4738">
                  <c:v>1.0001</c:v>
                </c:pt>
                <c:pt idx="4739">
                  <c:v>1E-4</c:v>
                </c:pt>
                <c:pt idx="4740">
                  <c:v>1.0001</c:v>
                </c:pt>
                <c:pt idx="4741">
                  <c:v>4.0000999999999998</c:v>
                </c:pt>
                <c:pt idx="4742">
                  <c:v>3.0001000000000002</c:v>
                </c:pt>
                <c:pt idx="4743">
                  <c:v>2.0001000000000002</c:v>
                </c:pt>
                <c:pt idx="4744">
                  <c:v>2.0001000000000002</c:v>
                </c:pt>
                <c:pt idx="4745">
                  <c:v>2.0001000000000002</c:v>
                </c:pt>
                <c:pt idx="4746">
                  <c:v>3.0001000000000002</c:v>
                </c:pt>
                <c:pt idx="4747">
                  <c:v>4.0000999999999998</c:v>
                </c:pt>
                <c:pt idx="4748">
                  <c:v>1E-4</c:v>
                </c:pt>
                <c:pt idx="4749">
                  <c:v>1.0001</c:v>
                </c:pt>
                <c:pt idx="4750">
                  <c:v>3.0001000000000002</c:v>
                </c:pt>
                <c:pt idx="4751">
                  <c:v>2.0001000000000002</c:v>
                </c:pt>
                <c:pt idx="4752">
                  <c:v>2.0001000000000002</c:v>
                </c:pt>
                <c:pt idx="4753">
                  <c:v>5.0000999999999998</c:v>
                </c:pt>
                <c:pt idx="4754">
                  <c:v>3.0001000000000002</c:v>
                </c:pt>
                <c:pt idx="4755">
                  <c:v>5.0000999999999998</c:v>
                </c:pt>
                <c:pt idx="4756">
                  <c:v>1.0001</c:v>
                </c:pt>
                <c:pt idx="4757">
                  <c:v>1.0001</c:v>
                </c:pt>
                <c:pt idx="4758">
                  <c:v>1.0001</c:v>
                </c:pt>
                <c:pt idx="4759">
                  <c:v>4.0000999999999998</c:v>
                </c:pt>
                <c:pt idx="4760">
                  <c:v>2.0001000000000002</c:v>
                </c:pt>
                <c:pt idx="4761">
                  <c:v>4.0000999999999998</c:v>
                </c:pt>
                <c:pt idx="4762">
                  <c:v>3.0001000000000002</c:v>
                </c:pt>
                <c:pt idx="4763">
                  <c:v>3.0001000000000002</c:v>
                </c:pt>
                <c:pt idx="4764">
                  <c:v>8.0000999999999998</c:v>
                </c:pt>
                <c:pt idx="4765">
                  <c:v>6.0000999999999998</c:v>
                </c:pt>
                <c:pt idx="4766">
                  <c:v>9.0000999999999998</c:v>
                </c:pt>
                <c:pt idx="4767">
                  <c:v>11.0001</c:v>
                </c:pt>
                <c:pt idx="4768">
                  <c:v>8.0000999999999998</c:v>
                </c:pt>
                <c:pt idx="4769">
                  <c:v>9.0000999999999998</c:v>
                </c:pt>
                <c:pt idx="4770">
                  <c:v>14.0001</c:v>
                </c:pt>
                <c:pt idx="4771">
                  <c:v>9.0000999999999998</c:v>
                </c:pt>
                <c:pt idx="4772">
                  <c:v>11.0001</c:v>
                </c:pt>
                <c:pt idx="4773">
                  <c:v>20.0001</c:v>
                </c:pt>
                <c:pt idx="4774">
                  <c:v>16.0001</c:v>
                </c:pt>
                <c:pt idx="4775">
                  <c:v>20.0001</c:v>
                </c:pt>
                <c:pt idx="4776">
                  <c:v>36.000100000000003</c:v>
                </c:pt>
                <c:pt idx="4777">
                  <c:v>76.000100000000003</c:v>
                </c:pt>
                <c:pt idx="4778">
                  <c:v>198.0001</c:v>
                </c:pt>
                <c:pt idx="4779">
                  <c:v>349.00009999999997</c:v>
                </c:pt>
                <c:pt idx="4780">
                  <c:v>460.00009999999997</c:v>
                </c:pt>
                <c:pt idx="4781">
                  <c:v>318.00009999999997</c:v>
                </c:pt>
                <c:pt idx="4782">
                  <c:v>142.0001</c:v>
                </c:pt>
                <c:pt idx="4783">
                  <c:v>48.000100000000003</c:v>
                </c:pt>
                <c:pt idx="4784">
                  <c:v>6.0000999999999998</c:v>
                </c:pt>
                <c:pt idx="4785">
                  <c:v>18.0001</c:v>
                </c:pt>
                <c:pt idx="4786">
                  <c:v>17.0001</c:v>
                </c:pt>
                <c:pt idx="4787">
                  <c:v>11.0001</c:v>
                </c:pt>
                <c:pt idx="4788">
                  <c:v>1.0001</c:v>
                </c:pt>
                <c:pt idx="4789">
                  <c:v>1E-4</c:v>
                </c:pt>
                <c:pt idx="4790">
                  <c:v>1E-4</c:v>
                </c:pt>
                <c:pt idx="4791">
                  <c:v>1E-4</c:v>
                </c:pt>
                <c:pt idx="4792">
                  <c:v>1.0001</c:v>
                </c:pt>
                <c:pt idx="4793">
                  <c:v>1.0001</c:v>
                </c:pt>
                <c:pt idx="4794">
                  <c:v>2.0001000000000002</c:v>
                </c:pt>
                <c:pt idx="4795">
                  <c:v>1E-4</c:v>
                </c:pt>
                <c:pt idx="4796">
                  <c:v>2.0001000000000002</c:v>
                </c:pt>
                <c:pt idx="4797">
                  <c:v>1E-4</c:v>
                </c:pt>
                <c:pt idx="4798">
                  <c:v>1.0001</c:v>
                </c:pt>
                <c:pt idx="4799">
                  <c:v>1.0001</c:v>
                </c:pt>
                <c:pt idx="4800">
                  <c:v>1E-4</c:v>
                </c:pt>
                <c:pt idx="4801">
                  <c:v>1.0001</c:v>
                </c:pt>
                <c:pt idx="4802">
                  <c:v>1.0001</c:v>
                </c:pt>
                <c:pt idx="4803">
                  <c:v>2.0001000000000002</c:v>
                </c:pt>
                <c:pt idx="4804">
                  <c:v>1.0001</c:v>
                </c:pt>
                <c:pt idx="4805">
                  <c:v>1E-4</c:v>
                </c:pt>
                <c:pt idx="4806">
                  <c:v>2.0001000000000002</c:v>
                </c:pt>
                <c:pt idx="4807">
                  <c:v>3.0001000000000002</c:v>
                </c:pt>
                <c:pt idx="4808">
                  <c:v>1E-4</c:v>
                </c:pt>
                <c:pt idx="4809">
                  <c:v>1E-4</c:v>
                </c:pt>
                <c:pt idx="4810">
                  <c:v>2.0001000000000002</c:v>
                </c:pt>
                <c:pt idx="4811">
                  <c:v>1E-4</c:v>
                </c:pt>
                <c:pt idx="4812">
                  <c:v>1E-4</c:v>
                </c:pt>
                <c:pt idx="4813">
                  <c:v>3.0001000000000002</c:v>
                </c:pt>
                <c:pt idx="4814">
                  <c:v>3.0001000000000002</c:v>
                </c:pt>
                <c:pt idx="4815">
                  <c:v>3.0001000000000002</c:v>
                </c:pt>
                <c:pt idx="4816">
                  <c:v>2.0001000000000002</c:v>
                </c:pt>
                <c:pt idx="4817">
                  <c:v>2.0001000000000002</c:v>
                </c:pt>
                <c:pt idx="4818">
                  <c:v>7.0000999999999998</c:v>
                </c:pt>
                <c:pt idx="4819">
                  <c:v>1.0001</c:v>
                </c:pt>
                <c:pt idx="4820">
                  <c:v>1.0001</c:v>
                </c:pt>
                <c:pt idx="4821">
                  <c:v>2.0001000000000002</c:v>
                </c:pt>
                <c:pt idx="4822">
                  <c:v>2.0001000000000002</c:v>
                </c:pt>
                <c:pt idx="4823">
                  <c:v>3.0001000000000002</c:v>
                </c:pt>
                <c:pt idx="4824">
                  <c:v>3.0001000000000002</c:v>
                </c:pt>
                <c:pt idx="4825">
                  <c:v>3.0001000000000002</c:v>
                </c:pt>
                <c:pt idx="4826">
                  <c:v>5.0000999999999998</c:v>
                </c:pt>
                <c:pt idx="4827">
                  <c:v>1.0001</c:v>
                </c:pt>
                <c:pt idx="4828">
                  <c:v>5.0000999999999998</c:v>
                </c:pt>
                <c:pt idx="4829">
                  <c:v>5.0000999999999998</c:v>
                </c:pt>
                <c:pt idx="4830">
                  <c:v>2.0001000000000002</c:v>
                </c:pt>
                <c:pt idx="4831">
                  <c:v>7.0000999999999998</c:v>
                </c:pt>
                <c:pt idx="4832">
                  <c:v>5.0000999999999998</c:v>
                </c:pt>
                <c:pt idx="4833">
                  <c:v>8.0000999999999998</c:v>
                </c:pt>
                <c:pt idx="4834">
                  <c:v>4.0000999999999998</c:v>
                </c:pt>
                <c:pt idx="4835">
                  <c:v>6.0000999999999998</c:v>
                </c:pt>
                <c:pt idx="4836">
                  <c:v>6.0000999999999998</c:v>
                </c:pt>
                <c:pt idx="4837">
                  <c:v>9.0000999999999998</c:v>
                </c:pt>
                <c:pt idx="4838">
                  <c:v>9.0000999999999998</c:v>
                </c:pt>
                <c:pt idx="4839">
                  <c:v>11.0001</c:v>
                </c:pt>
                <c:pt idx="4840">
                  <c:v>5.0000999999999998</c:v>
                </c:pt>
                <c:pt idx="4841">
                  <c:v>7.0000999999999998</c:v>
                </c:pt>
                <c:pt idx="4842">
                  <c:v>13.0001</c:v>
                </c:pt>
                <c:pt idx="4843">
                  <c:v>10.0001</c:v>
                </c:pt>
                <c:pt idx="4844">
                  <c:v>19.0001</c:v>
                </c:pt>
                <c:pt idx="4845">
                  <c:v>20.0001</c:v>
                </c:pt>
                <c:pt idx="4846">
                  <c:v>23.0001</c:v>
                </c:pt>
                <c:pt idx="4847">
                  <c:v>24.0001</c:v>
                </c:pt>
                <c:pt idx="4848">
                  <c:v>37.000100000000003</c:v>
                </c:pt>
                <c:pt idx="4849">
                  <c:v>41.000100000000003</c:v>
                </c:pt>
                <c:pt idx="4850">
                  <c:v>83.000100000000003</c:v>
                </c:pt>
                <c:pt idx="4851">
                  <c:v>222.0001</c:v>
                </c:pt>
                <c:pt idx="4852">
                  <c:v>789.00009999999997</c:v>
                </c:pt>
                <c:pt idx="4853">
                  <c:v>1061.0001</c:v>
                </c:pt>
                <c:pt idx="4854">
                  <c:v>763.00009999999997</c:v>
                </c:pt>
                <c:pt idx="4855">
                  <c:v>151.0001</c:v>
                </c:pt>
                <c:pt idx="4856">
                  <c:v>14.0001</c:v>
                </c:pt>
                <c:pt idx="4857">
                  <c:v>8.0000999999999998</c:v>
                </c:pt>
                <c:pt idx="4858">
                  <c:v>5.0000999999999998</c:v>
                </c:pt>
                <c:pt idx="4859">
                  <c:v>4.0000999999999998</c:v>
                </c:pt>
                <c:pt idx="4860">
                  <c:v>2.0001000000000002</c:v>
                </c:pt>
                <c:pt idx="4861">
                  <c:v>3.0001000000000002</c:v>
                </c:pt>
                <c:pt idx="4862">
                  <c:v>1.0001</c:v>
                </c:pt>
                <c:pt idx="4863">
                  <c:v>1.0001</c:v>
                </c:pt>
                <c:pt idx="4864">
                  <c:v>1.0001</c:v>
                </c:pt>
                <c:pt idx="4865">
                  <c:v>1.0001</c:v>
                </c:pt>
                <c:pt idx="4866">
                  <c:v>4.0000999999999998</c:v>
                </c:pt>
                <c:pt idx="4867">
                  <c:v>2.0001000000000002</c:v>
                </c:pt>
                <c:pt idx="4868">
                  <c:v>1E-4</c:v>
                </c:pt>
                <c:pt idx="4869">
                  <c:v>1.0001</c:v>
                </c:pt>
                <c:pt idx="4870">
                  <c:v>1E-4</c:v>
                </c:pt>
                <c:pt idx="4871">
                  <c:v>1.0001</c:v>
                </c:pt>
                <c:pt idx="4872">
                  <c:v>1.0001</c:v>
                </c:pt>
                <c:pt idx="4873">
                  <c:v>1E-4</c:v>
                </c:pt>
                <c:pt idx="4874">
                  <c:v>1E-4</c:v>
                </c:pt>
                <c:pt idx="4875">
                  <c:v>1E-4</c:v>
                </c:pt>
                <c:pt idx="4876">
                  <c:v>1.0001</c:v>
                </c:pt>
                <c:pt idx="4877">
                  <c:v>3.0001000000000002</c:v>
                </c:pt>
                <c:pt idx="4878">
                  <c:v>3.0001000000000002</c:v>
                </c:pt>
                <c:pt idx="4879">
                  <c:v>1E-4</c:v>
                </c:pt>
                <c:pt idx="4880">
                  <c:v>1E-4</c:v>
                </c:pt>
                <c:pt idx="4881">
                  <c:v>1.0001</c:v>
                </c:pt>
                <c:pt idx="4882">
                  <c:v>2.0001000000000002</c:v>
                </c:pt>
                <c:pt idx="4883">
                  <c:v>1.0001</c:v>
                </c:pt>
                <c:pt idx="4884">
                  <c:v>1.0001</c:v>
                </c:pt>
                <c:pt idx="4885">
                  <c:v>1.0001</c:v>
                </c:pt>
                <c:pt idx="4886">
                  <c:v>1.0001</c:v>
                </c:pt>
                <c:pt idx="4887">
                  <c:v>1.0001</c:v>
                </c:pt>
                <c:pt idx="4888">
                  <c:v>4.0000999999999998</c:v>
                </c:pt>
                <c:pt idx="4889">
                  <c:v>1.0001</c:v>
                </c:pt>
                <c:pt idx="4890">
                  <c:v>1.0001</c:v>
                </c:pt>
                <c:pt idx="4891">
                  <c:v>1.0001</c:v>
                </c:pt>
                <c:pt idx="4892">
                  <c:v>2.0001000000000002</c:v>
                </c:pt>
                <c:pt idx="4893">
                  <c:v>2.0001000000000002</c:v>
                </c:pt>
                <c:pt idx="4894">
                  <c:v>4.0000999999999998</c:v>
                </c:pt>
                <c:pt idx="4895">
                  <c:v>2.0001000000000002</c:v>
                </c:pt>
                <c:pt idx="4896">
                  <c:v>1E-4</c:v>
                </c:pt>
                <c:pt idx="4897">
                  <c:v>1E-4</c:v>
                </c:pt>
                <c:pt idx="4898">
                  <c:v>1E-4</c:v>
                </c:pt>
                <c:pt idx="4899">
                  <c:v>1E-4</c:v>
                </c:pt>
                <c:pt idx="4900">
                  <c:v>1.0001</c:v>
                </c:pt>
                <c:pt idx="4901">
                  <c:v>3.0001000000000002</c:v>
                </c:pt>
                <c:pt idx="4902">
                  <c:v>1.0001</c:v>
                </c:pt>
                <c:pt idx="4903">
                  <c:v>1E-4</c:v>
                </c:pt>
                <c:pt idx="4904">
                  <c:v>1E-4</c:v>
                </c:pt>
                <c:pt idx="4905">
                  <c:v>1E-4</c:v>
                </c:pt>
                <c:pt idx="4906">
                  <c:v>2.0001000000000002</c:v>
                </c:pt>
                <c:pt idx="4907">
                  <c:v>1.0001</c:v>
                </c:pt>
                <c:pt idx="4908">
                  <c:v>1E-4</c:v>
                </c:pt>
                <c:pt idx="4909">
                  <c:v>1.0001</c:v>
                </c:pt>
                <c:pt idx="4910">
                  <c:v>1.0001</c:v>
                </c:pt>
                <c:pt idx="4911">
                  <c:v>3.0001000000000002</c:v>
                </c:pt>
                <c:pt idx="4912">
                  <c:v>1E-4</c:v>
                </c:pt>
                <c:pt idx="4913">
                  <c:v>3.0001000000000002</c:v>
                </c:pt>
                <c:pt idx="4914">
                  <c:v>1.0001</c:v>
                </c:pt>
                <c:pt idx="4915">
                  <c:v>1.0001</c:v>
                </c:pt>
                <c:pt idx="4916">
                  <c:v>2.0001000000000002</c:v>
                </c:pt>
                <c:pt idx="4917">
                  <c:v>1E-4</c:v>
                </c:pt>
                <c:pt idx="4918">
                  <c:v>1.0001</c:v>
                </c:pt>
                <c:pt idx="4919">
                  <c:v>3.0001000000000002</c:v>
                </c:pt>
                <c:pt idx="4920">
                  <c:v>3.0001000000000002</c:v>
                </c:pt>
                <c:pt idx="4921">
                  <c:v>4.0000999999999998</c:v>
                </c:pt>
                <c:pt idx="4922">
                  <c:v>14.0001</c:v>
                </c:pt>
                <c:pt idx="4923">
                  <c:v>33.000100000000003</c:v>
                </c:pt>
                <c:pt idx="4924">
                  <c:v>68.000100000000003</c:v>
                </c:pt>
                <c:pt idx="4925">
                  <c:v>58.000100000000003</c:v>
                </c:pt>
                <c:pt idx="4926">
                  <c:v>55.000100000000003</c:v>
                </c:pt>
                <c:pt idx="4927">
                  <c:v>17.0001</c:v>
                </c:pt>
                <c:pt idx="4928">
                  <c:v>1.0001</c:v>
                </c:pt>
                <c:pt idx="4929">
                  <c:v>1E-4</c:v>
                </c:pt>
                <c:pt idx="4930">
                  <c:v>4.0000999999999998</c:v>
                </c:pt>
                <c:pt idx="4931">
                  <c:v>3.0001000000000002</c:v>
                </c:pt>
                <c:pt idx="4932">
                  <c:v>1.0001</c:v>
                </c:pt>
                <c:pt idx="4933">
                  <c:v>2.0001000000000002</c:v>
                </c:pt>
                <c:pt idx="4934">
                  <c:v>2.0001000000000002</c:v>
                </c:pt>
                <c:pt idx="4935">
                  <c:v>1E-4</c:v>
                </c:pt>
                <c:pt idx="4936">
                  <c:v>2.0001000000000002</c:v>
                </c:pt>
                <c:pt idx="4937">
                  <c:v>1E-4</c:v>
                </c:pt>
                <c:pt idx="4938">
                  <c:v>1E-4</c:v>
                </c:pt>
                <c:pt idx="4939">
                  <c:v>1E-4</c:v>
                </c:pt>
                <c:pt idx="4940">
                  <c:v>1E-4</c:v>
                </c:pt>
                <c:pt idx="4941">
                  <c:v>2.0001000000000002</c:v>
                </c:pt>
                <c:pt idx="4942">
                  <c:v>2.0001000000000002</c:v>
                </c:pt>
                <c:pt idx="4943">
                  <c:v>1.0001</c:v>
                </c:pt>
                <c:pt idx="4944">
                  <c:v>1.0001</c:v>
                </c:pt>
                <c:pt idx="4945">
                  <c:v>1E-4</c:v>
                </c:pt>
                <c:pt idx="4946">
                  <c:v>1.0001</c:v>
                </c:pt>
                <c:pt idx="4947">
                  <c:v>1.0001</c:v>
                </c:pt>
                <c:pt idx="4948">
                  <c:v>1E-4</c:v>
                </c:pt>
                <c:pt idx="4949">
                  <c:v>1E-4</c:v>
                </c:pt>
                <c:pt idx="4950">
                  <c:v>1E-4</c:v>
                </c:pt>
                <c:pt idx="4951">
                  <c:v>2.0001000000000002</c:v>
                </c:pt>
                <c:pt idx="4952">
                  <c:v>1.0001</c:v>
                </c:pt>
                <c:pt idx="4953">
                  <c:v>3.0001000000000002</c:v>
                </c:pt>
                <c:pt idx="4954">
                  <c:v>2.0001000000000002</c:v>
                </c:pt>
                <c:pt idx="4955">
                  <c:v>1E-4</c:v>
                </c:pt>
                <c:pt idx="4956">
                  <c:v>1E-4</c:v>
                </c:pt>
                <c:pt idx="4957">
                  <c:v>1E-4</c:v>
                </c:pt>
                <c:pt idx="4958">
                  <c:v>1.0001</c:v>
                </c:pt>
                <c:pt idx="4959">
                  <c:v>1E-4</c:v>
                </c:pt>
                <c:pt idx="4960">
                  <c:v>2.0001000000000002</c:v>
                </c:pt>
                <c:pt idx="4961">
                  <c:v>1.0001</c:v>
                </c:pt>
                <c:pt idx="4962">
                  <c:v>1.0001</c:v>
                </c:pt>
                <c:pt idx="4963">
                  <c:v>1E-4</c:v>
                </c:pt>
                <c:pt idx="4964">
                  <c:v>2.0001000000000002</c:v>
                </c:pt>
                <c:pt idx="4965">
                  <c:v>1.0001</c:v>
                </c:pt>
                <c:pt idx="4966">
                  <c:v>1.0001</c:v>
                </c:pt>
                <c:pt idx="4967">
                  <c:v>1.0001</c:v>
                </c:pt>
                <c:pt idx="4968">
                  <c:v>1E-4</c:v>
                </c:pt>
                <c:pt idx="4969">
                  <c:v>2.0001000000000002</c:v>
                </c:pt>
                <c:pt idx="4970">
                  <c:v>1E-4</c:v>
                </c:pt>
                <c:pt idx="4971">
                  <c:v>1E-4</c:v>
                </c:pt>
                <c:pt idx="4972">
                  <c:v>1.0001</c:v>
                </c:pt>
                <c:pt idx="4973">
                  <c:v>2.0001000000000002</c:v>
                </c:pt>
                <c:pt idx="4974">
                  <c:v>2.0001000000000002</c:v>
                </c:pt>
                <c:pt idx="4975">
                  <c:v>1E-4</c:v>
                </c:pt>
                <c:pt idx="4976">
                  <c:v>2.0001000000000002</c:v>
                </c:pt>
                <c:pt idx="4977">
                  <c:v>1.0001</c:v>
                </c:pt>
                <c:pt idx="4978">
                  <c:v>2.0001000000000002</c:v>
                </c:pt>
                <c:pt idx="4979">
                  <c:v>3.0001000000000002</c:v>
                </c:pt>
                <c:pt idx="4980">
                  <c:v>1.0001</c:v>
                </c:pt>
                <c:pt idx="4981">
                  <c:v>1.0001</c:v>
                </c:pt>
                <c:pt idx="4982">
                  <c:v>3.0001000000000002</c:v>
                </c:pt>
                <c:pt idx="4983">
                  <c:v>1.0001</c:v>
                </c:pt>
                <c:pt idx="4984">
                  <c:v>1.0001</c:v>
                </c:pt>
                <c:pt idx="4985">
                  <c:v>2.0001000000000002</c:v>
                </c:pt>
                <c:pt idx="4986">
                  <c:v>2.0001000000000002</c:v>
                </c:pt>
                <c:pt idx="4987">
                  <c:v>1.0001</c:v>
                </c:pt>
                <c:pt idx="4988">
                  <c:v>2.0001000000000002</c:v>
                </c:pt>
                <c:pt idx="4989">
                  <c:v>4.0000999999999998</c:v>
                </c:pt>
                <c:pt idx="4990">
                  <c:v>1E-4</c:v>
                </c:pt>
                <c:pt idx="4991">
                  <c:v>4.0000999999999998</c:v>
                </c:pt>
                <c:pt idx="4992">
                  <c:v>3.0001000000000002</c:v>
                </c:pt>
                <c:pt idx="4993">
                  <c:v>16.0001</c:v>
                </c:pt>
                <c:pt idx="4994">
                  <c:v>24.0001</c:v>
                </c:pt>
                <c:pt idx="4995">
                  <c:v>53.000100000000003</c:v>
                </c:pt>
                <c:pt idx="4996">
                  <c:v>40.000100000000003</c:v>
                </c:pt>
                <c:pt idx="4997">
                  <c:v>37.000100000000003</c:v>
                </c:pt>
                <c:pt idx="4998">
                  <c:v>7.0000999999999998</c:v>
                </c:pt>
                <c:pt idx="4999">
                  <c:v>1E-4</c:v>
                </c:pt>
                <c:pt idx="5000">
                  <c:v>1.0001</c:v>
                </c:pt>
                <c:pt idx="5001">
                  <c:v>1E-4</c:v>
                </c:pt>
                <c:pt idx="5002">
                  <c:v>1E-4</c:v>
                </c:pt>
                <c:pt idx="5003">
                  <c:v>1E-4</c:v>
                </c:pt>
                <c:pt idx="5004">
                  <c:v>1E-4</c:v>
                </c:pt>
                <c:pt idx="5005">
                  <c:v>1.0001</c:v>
                </c:pt>
                <c:pt idx="5006">
                  <c:v>1.0001</c:v>
                </c:pt>
                <c:pt idx="5007">
                  <c:v>1.0001</c:v>
                </c:pt>
                <c:pt idx="5008">
                  <c:v>1E-4</c:v>
                </c:pt>
                <c:pt idx="5009">
                  <c:v>1E-4</c:v>
                </c:pt>
                <c:pt idx="5010">
                  <c:v>1E-4</c:v>
                </c:pt>
                <c:pt idx="5011">
                  <c:v>1E-4</c:v>
                </c:pt>
                <c:pt idx="5012">
                  <c:v>1.0001</c:v>
                </c:pt>
                <c:pt idx="5013">
                  <c:v>2.0001000000000002</c:v>
                </c:pt>
                <c:pt idx="5014">
                  <c:v>1.0001</c:v>
                </c:pt>
                <c:pt idx="5015">
                  <c:v>1.0001</c:v>
                </c:pt>
                <c:pt idx="5016">
                  <c:v>1E-4</c:v>
                </c:pt>
                <c:pt idx="5017">
                  <c:v>1E-4</c:v>
                </c:pt>
                <c:pt idx="5018">
                  <c:v>1E-4</c:v>
                </c:pt>
                <c:pt idx="5019">
                  <c:v>1E-4</c:v>
                </c:pt>
                <c:pt idx="5020">
                  <c:v>1.0001</c:v>
                </c:pt>
                <c:pt idx="5021">
                  <c:v>1E-4</c:v>
                </c:pt>
                <c:pt idx="5022">
                  <c:v>1.0001</c:v>
                </c:pt>
                <c:pt idx="5023">
                  <c:v>1E-4</c:v>
                </c:pt>
                <c:pt idx="5024">
                  <c:v>1E-4</c:v>
                </c:pt>
                <c:pt idx="5025">
                  <c:v>1.0001</c:v>
                </c:pt>
                <c:pt idx="5026">
                  <c:v>2.0001000000000002</c:v>
                </c:pt>
                <c:pt idx="5027">
                  <c:v>1E-4</c:v>
                </c:pt>
                <c:pt idx="5028">
                  <c:v>1.0001</c:v>
                </c:pt>
                <c:pt idx="5029">
                  <c:v>1E-4</c:v>
                </c:pt>
                <c:pt idx="5030">
                  <c:v>1E-4</c:v>
                </c:pt>
                <c:pt idx="5031">
                  <c:v>1.0001</c:v>
                </c:pt>
                <c:pt idx="5032">
                  <c:v>1.0001</c:v>
                </c:pt>
                <c:pt idx="5033">
                  <c:v>1.0001</c:v>
                </c:pt>
                <c:pt idx="5034">
                  <c:v>1.0001</c:v>
                </c:pt>
                <c:pt idx="5035">
                  <c:v>2.0001000000000002</c:v>
                </c:pt>
                <c:pt idx="5036">
                  <c:v>1E-4</c:v>
                </c:pt>
                <c:pt idx="5037">
                  <c:v>1E-4</c:v>
                </c:pt>
                <c:pt idx="5038">
                  <c:v>1.0001</c:v>
                </c:pt>
                <c:pt idx="5039">
                  <c:v>1E-4</c:v>
                </c:pt>
                <c:pt idx="5040">
                  <c:v>1.0001</c:v>
                </c:pt>
                <c:pt idx="5041">
                  <c:v>1.0001</c:v>
                </c:pt>
                <c:pt idx="5042">
                  <c:v>2.0001000000000002</c:v>
                </c:pt>
                <c:pt idx="5043">
                  <c:v>1.0001</c:v>
                </c:pt>
                <c:pt idx="5044">
                  <c:v>1.0001</c:v>
                </c:pt>
                <c:pt idx="5045">
                  <c:v>1.0001</c:v>
                </c:pt>
                <c:pt idx="5046">
                  <c:v>1E-4</c:v>
                </c:pt>
                <c:pt idx="5047">
                  <c:v>1E-4</c:v>
                </c:pt>
                <c:pt idx="5048">
                  <c:v>2.0001000000000002</c:v>
                </c:pt>
                <c:pt idx="5049">
                  <c:v>2.0001000000000002</c:v>
                </c:pt>
                <c:pt idx="5050">
                  <c:v>1E-4</c:v>
                </c:pt>
                <c:pt idx="5051">
                  <c:v>1.0001</c:v>
                </c:pt>
                <c:pt idx="5052">
                  <c:v>1.0001</c:v>
                </c:pt>
                <c:pt idx="5053">
                  <c:v>1.0001</c:v>
                </c:pt>
                <c:pt idx="5054">
                  <c:v>2.0001000000000002</c:v>
                </c:pt>
                <c:pt idx="5055">
                  <c:v>1.0001</c:v>
                </c:pt>
                <c:pt idx="5056">
                  <c:v>2.0001000000000002</c:v>
                </c:pt>
                <c:pt idx="5057">
                  <c:v>6.0000999999999998</c:v>
                </c:pt>
                <c:pt idx="5058">
                  <c:v>2.0001000000000002</c:v>
                </c:pt>
                <c:pt idx="5059">
                  <c:v>2.0001000000000002</c:v>
                </c:pt>
                <c:pt idx="5060">
                  <c:v>1E-4</c:v>
                </c:pt>
                <c:pt idx="5061">
                  <c:v>7.0000999999999998</c:v>
                </c:pt>
                <c:pt idx="5062">
                  <c:v>6.0000999999999998</c:v>
                </c:pt>
                <c:pt idx="5063">
                  <c:v>34.000100000000003</c:v>
                </c:pt>
                <c:pt idx="5064">
                  <c:v>109.0001</c:v>
                </c:pt>
                <c:pt idx="5065">
                  <c:v>103.0001</c:v>
                </c:pt>
                <c:pt idx="5066">
                  <c:v>34.000100000000003</c:v>
                </c:pt>
                <c:pt idx="5067">
                  <c:v>8.0000999999999998</c:v>
                </c:pt>
                <c:pt idx="5068">
                  <c:v>1.0001</c:v>
                </c:pt>
                <c:pt idx="5069">
                  <c:v>1E-4</c:v>
                </c:pt>
                <c:pt idx="5070">
                  <c:v>1E-4</c:v>
                </c:pt>
                <c:pt idx="5071">
                  <c:v>2.0001000000000002</c:v>
                </c:pt>
                <c:pt idx="5072">
                  <c:v>1E-4</c:v>
                </c:pt>
                <c:pt idx="5073">
                  <c:v>1E-4</c:v>
                </c:pt>
                <c:pt idx="5074">
                  <c:v>1E-4</c:v>
                </c:pt>
                <c:pt idx="5075">
                  <c:v>1E-4</c:v>
                </c:pt>
                <c:pt idx="5076">
                  <c:v>1E-4</c:v>
                </c:pt>
                <c:pt idx="5077">
                  <c:v>1E-4</c:v>
                </c:pt>
                <c:pt idx="5078">
                  <c:v>1E-4</c:v>
                </c:pt>
                <c:pt idx="5079">
                  <c:v>1E-4</c:v>
                </c:pt>
                <c:pt idx="5080">
                  <c:v>1E-4</c:v>
                </c:pt>
                <c:pt idx="5081">
                  <c:v>1E-4</c:v>
                </c:pt>
                <c:pt idx="5082">
                  <c:v>1.0001</c:v>
                </c:pt>
                <c:pt idx="5083">
                  <c:v>1E-4</c:v>
                </c:pt>
                <c:pt idx="5084">
                  <c:v>1E-4</c:v>
                </c:pt>
                <c:pt idx="5085">
                  <c:v>1E-4</c:v>
                </c:pt>
                <c:pt idx="5086">
                  <c:v>1E-4</c:v>
                </c:pt>
                <c:pt idx="5087">
                  <c:v>1.0001</c:v>
                </c:pt>
                <c:pt idx="5088">
                  <c:v>1E-4</c:v>
                </c:pt>
                <c:pt idx="5089">
                  <c:v>1.0001</c:v>
                </c:pt>
                <c:pt idx="5090">
                  <c:v>2.0001000000000002</c:v>
                </c:pt>
                <c:pt idx="5091">
                  <c:v>1E-4</c:v>
                </c:pt>
                <c:pt idx="5092">
                  <c:v>1E-4</c:v>
                </c:pt>
                <c:pt idx="5093">
                  <c:v>1E-4</c:v>
                </c:pt>
                <c:pt idx="5094">
                  <c:v>1.0001</c:v>
                </c:pt>
                <c:pt idx="5095">
                  <c:v>1E-4</c:v>
                </c:pt>
                <c:pt idx="5096">
                  <c:v>1E-4</c:v>
                </c:pt>
                <c:pt idx="5097">
                  <c:v>1E-4</c:v>
                </c:pt>
                <c:pt idx="5098">
                  <c:v>1E-4</c:v>
                </c:pt>
                <c:pt idx="5099">
                  <c:v>1.0001</c:v>
                </c:pt>
                <c:pt idx="5100">
                  <c:v>1E-4</c:v>
                </c:pt>
                <c:pt idx="5101">
                  <c:v>1E-4</c:v>
                </c:pt>
                <c:pt idx="5102">
                  <c:v>1E-4</c:v>
                </c:pt>
                <c:pt idx="5103">
                  <c:v>2.0001000000000002</c:v>
                </c:pt>
                <c:pt idx="5104">
                  <c:v>1E-4</c:v>
                </c:pt>
                <c:pt idx="5105">
                  <c:v>1E-4</c:v>
                </c:pt>
                <c:pt idx="5106">
                  <c:v>1E-4</c:v>
                </c:pt>
                <c:pt idx="5107">
                  <c:v>1E-4</c:v>
                </c:pt>
                <c:pt idx="5108">
                  <c:v>1E-4</c:v>
                </c:pt>
                <c:pt idx="5109">
                  <c:v>3.0001000000000002</c:v>
                </c:pt>
                <c:pt idx="5110">
                  <c:v>1E-4</c:v>
                </c:pt>
                <c:pt idx="5111">
                  <c:v>1E-4</c:v>
                </c:pt>
                <c:pt idx="5112">
                  <c:v>1E-4</c:v>
                </c:pt>
                <c:pt idx="5113">
                  <c:v>1.0001</c:v>
                </c:pt>
                <c:pt idx="5114">
                  <c:v>1.0001</c:v>
                </c:pt>
                <c:pt idx="5115">
                  <c:v>1.0001</c:v>
                </c:pt>
                <c:pt idx="5116">
                  <c:v>1E-4</c:v>
                </c:pt>
                <c:pt idx="5117">
                  <c:v>4.0000999999999998</c:v>
                </c:pt>
                <c:pt idx="5118">
                  <c:v>1.0001</c:v>
                </c:pt>
                <c:pt idx="5119">
                  <c:v>1.0001</c:v>
                </c:pt>
                <c:pt idx="5120">
                  <c:v>1.0001</c:v>
                </c:pt>
                <c:pt idx="5121">
                  <c:v>1E-4</c:v>
                </c:pt>
                <c:pt idx="5122">
                  <c:v>1E-4</c:v>
                </c:pt>
                <c:pt idx="5123">
                  <c:v>1E-4</c:v>
                </c:pt>
                <c:pt idx="5124">
                  <c:v>1.0001</c:v>
                </c:pt>
                <c:pt idx="5125">
                  <c:v>1E-4</c:v>
                </c:pt>
                <c:pt idx="5126">
                  <c:v>1E-4</c:v>
                </c:pt>
                <c:pt idx="5127">
                  <c:v>1E-4</c:v>
                </c:pt>
                <c:pt idx="5128">
                  <c:v>2.0001000000000002</c:v>
                </c:pt>
                <c:pt idx="5129">
                  <c:v>1E-4</c:v>
                </c:pt>
                <c:pt idx="5130">
                  <c:v>2.0001000000000002</c:v>
                </c:pt>
                <c:pt idx="5131">
                  <c:v>3.0001000000000002</c:v>
                </c:pt>
                <c:pt idx="5132">
                  <c:v>4.0000999999999998</c:v>
                </c:pt>
                <c:pt idx="5133">
                  <c:v>7.0000999999999998</c:v>
                </c:pt>
                <c:pt idx="5134">
                  <c:v>17.0001</c:v>
                </c:pt>
                <c:pt idx="5135">
                  <c:v>16.0001</c:v>
                </c:pt>
                <c:pt idx="5136">
                  <c:v>2.0001000000000002</c:v>
                </c:pt>
                <c:pt idx="5137">
                  <c:v>1.0001</c:v>
                </c:pt>
                <c:pt idx="5138">
                  <c:v>6.0000999999999998</c:v>
                </c:pt>
                <c:pt idx="5139">
                  <c:v>1.0001</c:v>
                </c:pt>
                <c:pt idx="5140">
                  <c:v>1E-4</c:v>
                </c:pt>
                <c:pt idx="5141">
                  <c:v>1.0001</c:v>
                </c:pt>
                <c:pt idx="5142">
                  <c:v>1E-4</c:v>
                </c:pt>
                <c:pt idx="5143">
                  <c:v>2.0001000000000002</c:v>
                </c:pt>
                <c:pt idx="5144">
                  <c:v>2.0001000000000002</c:v>
                </c:pt>
                <c:pt idx="5145">
                  <c:v>1.0001</c:v>
                </c:pt>
                <c:pt idx="5146">
                  <c:v>1E-4</c:v>
                </c:pt>
                <c:pt idx="5147">
                  <c:v>3.0001000000000002</c:v>
                </c:pt>
                <c:pt idx="5148">
                  <c:v>1E-4</c:v>
                </c:pt>
                <c:pt idx="5149">
                  <c:v>1E-4</c:v>
                </c:pt>
                <c:pt idx="5150">
                  <c:v>1E-4</c:v>
                </c:pt>
                <c:pt idx="5151">
                  <c:v>1E-4</c:v>
                </c:pt>
                <c:pt idx="5152">
                  <c:v>1.0001</c:v>
                </c:pt>
                <c:pt idx="5153">
                  <c:v>1E-4</c:v>
                </c:pt>
                <c:pt idx="5154">
                  <c:v>1E-4</c:v>
                </c:pt>
                <c:pt idx="5155">
                  <c:v>1E-4</c:v>
                </c:pt>
                <c:pt idx="5156">
                  <c:v>1E-4</c:v>
                </c:pt>
                <c:pt idx="5157">
                  <c:v>1.0001</c:v>
                </c:pt>
                <c:pt idx="5158">
                  <c:v>1E-4</c:v>
                </c:pt>
                <c:pt idx="5159">
                  <c:v>1.0001</c:v>
                </c:pt>
                <c:pt idx="5160">
                  <c:v>1.0001</c:v>
                </c:pt>
                <c:pt idx="5161">
                  <c:v>1E-4</c:v>
                </c:pt>
                <c:pt idx="5162">
                  <c:v>2.0001000000000002</c:v>
                </c:pt>
                <c:pt idx="5163">
                  <c:v>1.0001</c:v>
                </c:pt>
                <c:pt idx="5164">
                  <c:v>1E-4</c:v>
                </c:pt>
                <c:pt idx="5165">
                  <c:v>1E-4</c:v>
                </c:pt>
                <c:pt idx="5166">
                  <c:v>1.0001</c:v>
                </c:pt>
                <c:pt idx="5167">
                  <c:v>1E-4</c:v>
                </c:pt>
                <c:pt idx="5168">
                  <c:v>1E-4</c:v>
                </c:pt>
                <c:pt idx="5169">
                  <c:v>1.0001</c:v>
                </c:pt>
                <c:pt idx="5170">
                  <c:v>1.0001</c:v>
                </c:pt>
                <c:pt idx="5171">
                  <c:v>1E-4</c:v>
                </c:pt>
                <c:pt idx="5172">
                  <c:v>1E-4</c:v>
                </c:pt>
                <c:pt idx="5173">
                  <c:v>1E-4</c:v>
                </c:pt>
                <c:pt idx="5174">
                  <c:v>1.0001</c:v>
                </c:pt>
                <c:pt idx="5175">
                  <c:v>1.0001</c:v>
                </c:pt>
                <c:pt idx="5176">
                  <c:v>1E-4</c:v>
                </c:pt>
                <c:pt idx="5177">
                  <c:v>1E-4</c:v>
                </c:pt>
                <c:pt idx="5178">
                  <c:v>1E-4</c:v>
                </c:pt>
                <c:pt idx="5179">
                  <c:v>1E-4</c:v>
                </c:pt>
                <c:pt idx="5180">
                  <c:v>1E-4</c:v>
                </c:pt>
                <c:pt idx="5181">
                  <c:v>1.0001</c:v>
                </c:pt>
                <c:pt idx="5182">
                  <c:v>1.0001</c:v>
                </c:pt>
                <c:pt idx="5183">
                  <c:v>1.0001</c:v>
                </c:pt>
                <c:pt idx="5184">
                  <c:v>1E-4</c:v>
                </c:pt>
                <c:pt idx="5185">
                  <c:v>1.0001</c:v>
                </c:pt>
                <c:pt idx="5186">
                  <c:v>1E-4</c:v>
                </c:pt>
                <c:pt idx="5187">
                  <c:v>1.0001</c:v>
                </c:pt>
                <c:pt idx="5188">
                  <c:v>1E-4</c:v>
                </c:pt>
                <c:pt idx="5189">
                  <c:v>1.0001</c:v>
                </c:pt>
                <c:pt idx="5190">
                  <c:v>1E-4</c:v>
                </c:pt>
                <c:pt idx="5191">
                  <c:v>1.0001</c:v>
                </c:pt>
                <c:pt idx="5192">
                  <c:v>1.0001</c:v>
                </c:pt>
                <c:pt idx="5193">
                  <c:v>1E-4</c:v>
                </c:pt>
                <c:pt idx="5194">
                  <c:v>1E-4</c:v>
                </c:pt>
                <c:pt idx="5195">
                  <c:v>1E-4</c:v>
                </c:pt>
                <c:pt idx="5196">
                  <c:v>3.0001000000000002</c:v>
                </c:pt>
                <c:pt idx="5197">
                  <c:v>2.0001000000000002</c:v>
                </c:pt>
                <c:pt idx="5198">
                  <c:v>1E-4</c:v>
                </c:pt>
                <c:pt idx="5199">
                  <c:v>1E-4</c:v>
                </c:pt>
                <c:pt idx="5200">
                  <c:v>2.0001000000000002</c:v>
                </c:pt>
                <c:pt idx="5201">
                  <c:v>6.0000999999999998</c:v>
                </c:pt>
                <c:pt idx="5202">
                  <c:v>9.0000999999999998</c:v>
                </c:pt>
                <c:pt idx="5203">
                  <c:v>11.0001</c:v>
                </c:pt>
                <c:pt idx="5204">
                  <c:v>6.0000999999999998</c:v>
                </c:pt>
                <c:pt idx="5205">
                  <c:v>4.0000999999999998</c:v>
                </c:pt>
                <c:pt idx="5206">
                  <c:v>4.0000999999999998</c:v>
                </c:pt>
                <c:pt idx="5207">
                  <c:v>12.0001</c:v>
                </c:pt>
                <c:pt idx="5208">
                  <c:v>15.0001</c:v>
                </c:pt>
                <c:pt idx="5209">
                  <c:v>4.0000999999999998</c:v>
                </c:pt>
                <c:pt idx="5210">
                  <c:v>3.0001000000000002</c:v>
                </c:pt>
                <c:pt idx="5211">
                  <c:v>1.0001</c:v>
                </c:pt>
                <c:pt idx="5212">
                  <c:v>1E-4</c:v>
                </c:pt>
                <c:pt idx="5213">
                  <c:v>1E-4</c:v>
                </c:pt>
                <c:pt idx="5214">
                  <c:v>1.0001</c:v>
                </c:pt>
                <c:pt idx="5215">
                  <c:v>1.0001</c:v>
                </c:pt>
                <c:pt idx="5216">
                  <c:v>1E-4</c:v>
                </c:pt>
                <c:pt idx="5217">
                  <c:v>1E-4</c:v>
                </c:pt>
                <c:pt idx="5218">
                  <c:v>1.0001</c:v>
                </c:pt>
                <c:pt idx="5219">
                  <c:v>1E-4</c:v>
                </c:pt>
                <c:pt idx="5220">
                  <c:v>1E-4</c:v>
                </c:pt>
                <c:pt idx="5221">
                  <c:v>1E-4</c:v>
                </c:pt>
                <c:pt idx="5222">
                  <c:v>1.0001</c:v>
                </c:pt>
                <c:pt idx="5223">
                  <c:v>1E-4</c:v>
                </c:pt>
                <c:pt idx="5224">
                  <c:v>1.0001</c:v>
                </c:pt>
                <c:pt idx="5225">
                  <c:v>2.0001000000000002</c:v>
                </c:pt>
                <c:pt idx="5226">
                  <c:v>1E-4</c:v>
                </c:pt>
                <c:pt idx="5227">
                  <c:v>1E-4</c:v>
                </c:pt>
                <c:pt idx="5228">
                  <c:v>2.0001000000000002</c:v>
                </c:pt>
                <c:pt idx="5229">
                  <c:v>1E-4</c:v>
                </c:pt>
                <c:pt idx="5230">
                  <c:v>1E-4</c:v>
                </c:pt>
                <c:pt idx="5231">
                  <c:v>1E-4</c:v>
                </c:pt>
                <c:pt idx="5232">
                  <c:v>1E-4</c:v>
                </c:pt>
                <c:pt idx="5233">
                  <c:v>1E-4</c:v>
                </c:pt>
                <c:pt idx="5234">
                  <c:v>1E-4</c:v>
                </c:pt>
                <c:pt idx="5235">
                  <c:v>2.0001000000000002</c:v>
                </c:pt>
                <c:pt idx="5236">
                  <c:v>1E-4</c:v>
                </c:pt>
                <c:pt idx="5237">
                  <c:v>1E-4</c:v>
                </c:pt>
                <c:pt idx="5238">
                  <c:v>1E-4</c:v>
                </c:pt>
                <c:pt idx="5239">
                  <c:v>1E-4</c:v>
                </c:pt>
                <c:pt idx="5240">
                  <c:v>1.0001</c:v>
                </c:pt>
                <c:pt idx="5241">
                  <c:v>1E-4</c:v>
                </c:pt>
                <c:pt idx="5242">
                  <c:v>1.0001</c:v>
                </c:pt>
                <c:pt idx="5243">
                  <c:v>1E-4</c:v>
                </c:pt>
                <c:pt idx="5244">
                  <c:v>1E-4</c:v>
                </c:pt>
                <c:pt idx="5245">
                  <c:v>1E-4</c:v>
                </c:pt>
                <c:pt idx="5246">
                  <c:v>1E-4</c:v>
                </c:pt>
                <c:pt idx="5247">
                  <c:v>1E-4</c:v>
                </c:pt>
                <c:pt idx="5248">
                  <c:v>1.0001</c:v>
                </c:pt>
                <c:pt idx="5249">
                  <c:v>1.0001</c:v>
                </c:pt>
                <c:pt idx="5250">
                  <c:v>1E-4</c:v>
                </c:pt>
                <c:pt idx="5251">
                  <c:v>1.0001</c:v>
                </c:pt>
                <c:pt idx="5252">
                  <c:v>1.0001</c:v>
                </c:pt>
                <c:pt idx="5253">
                  <c:v>2.0001000000000002</c:v>
                </c:pt>
                <c:pt idx="5254">
                  <c:v>1.0001</c:v>
                </c:pt>
                <c:pt idx="5255">
                  <c:v>1.0001</c:v>
                </c:pt>
                <c:pt idx="5256">
                  <c:v>1E-4</c:v>
                </c:pt>
                <c:pt idx="5257">
                  <c:v>1E-4</c:v>
                </c:pt>
                <c:pt idx="5258">
                  <c:v>1E-4</c:v>
                </c:pt>
                <c:pt idx="5259">
                  <c:v>1E-4</c:v>
                </c:pt>
                <c:pt idx="5260">
                  <c:v>1E-4</c:v>
                </c:pt>
                <c:pt idx="5261">
                  <c:v>1.0001</c:v>
                </c:pt>
                <c:pt idx="5262">
                  <c:v>2.0001000000000002</c:v>
                </c:pt>
                <c:pt idx="5263">
                  <c:v>4.0000999999999998</c:v>
                </c:pt>
                <c:pt idx="5264">
                  <c:v>1.0001</c:v>
                </c:pt>
                <c:pt idx="5265">
                  <c:v>1E-4</c:v>
                </c:pt>
                <c:pt idx="5266">
                  <c:v>2.0001000000000002</c:v>
                </c:pt>
                <c:pt idx="5267">
                  <c:v>1.0001</c:v>
                </c:pt>
                <c:pt idx="5268">
                  <c:v>2.0001000000000002</c:v>
                </c:pt>
                <c:pt idx="5269">
                  <c:v>1E-4</c:v>
                </c:pt>
                <c:pt idx="5270">
                  <c:v>2.0001000000000002</c:v>
                </c:pt>
                <c:pt idx="5271">
                  <c:v>10.0001</c:v>
                </c:pt>
                <c:pt idx="5272">
                  <c:v>29.0001</c:v>
                </c:pt>
                <c:pt idx="5273">
                  <c:v>11.0001</c:v>
                </c:pt>
                <c:pt idx="5274">
                  <c:v>9.0000999999999998</c:v>
                </c:pt>
                <c:pt idx="5275">
                  <c:v>6.0000999999999998</c:v>
                </c:pt>
                <c:pt idx="5276">
                  <c:v>22.0001</c:v>
                </c:pt>
                <c:pt idx="5277">
                  <c:v>32.000100000000003</c:v>
                </c:pt>
                <c:pt idx="5278">
                  <c:v>8.0000999999999998</c:v>
                </c:pt>
                <c:pt idx="5279">
                  <c:v>1.0001</c:v>
                </c:pt>
                <c:pt idx="5280">
                  <c:v>1E-4</c:v>
                </c:pt>
                <c:pt idx="5281">
                  <c:v>1E-4</c:v>
                </c:pt>
                <c:pt idx="5282">
                  <c:v>1.0001</c:v>
                </c:pt>
                <c:pt idx="5283">
                  <c:v>1E-4</c:v>
                </c:pt>
                <c:pt idx="5284">
                  <c:v>1E-4</c:v>
                </c:pt>
                <c:pt idx="5285">
                  <c:v>1E-4</c:v>
                </c:pt>
                <c:pt idx="5286">
                  <c:v>3.0001000000000002</c:v>
                </c:pt>
                <c:pt idx="5287">
                  <c:v>1.0001</c:v>
                </c:pt>
                <c:pt idx="5288">
                  <c:v>1.0001</c:v>
                </c:pt>
                <c:pt idx="5289">
                  <c:v>1E-4</c:v>
                </c:pt>
                <c:pt idx="5290">
                  <c:v>1E-4</c:v>
                </c:pt>
                <c:pt idx="5291">
                  <c:v>1.0001</c:v>
                </c:pt>
                <c:pt idx="5292">
                  <c:v>1E-4</c:v>
                </c:pt>
                <c:pt idx="5293">
                  <c:v>1E-4</c:v>
                </c:pt>
                <c:pt idx="5294">
                  <c:v>1.0001</c:v>
                </c:pt>
                <c:pt idx="5295">
                  <c:v>1E-4</c:v>
                </c:pt>
                <c:pt idx="5296">
                  <c:v>1.0001</c:v>
                </c:pt>
                <c:pt idx="5297">
                  <c:v>1.0001</c:v>
                </c:pt>
                <c:pt idx="5298">
                  <c:v>1.0001</c:v>
                </c:pt>
                <c:pt idx="5299">
                  <c:v>1.0001</c:v>
                </c:pt>
                <c:pt idx="5300">
                  <c:v>1E-4</c:v>
                </c:pt>
                <c:pt idx="5301">
                  <c:v>1E-4</c:v>
                </c:pt>
                <c:pt idx="5302">
                  <c:v>1.0001</c:v>
                </c:pt>
                <c:pt idx="5303">
                  <c:v>1.0001</c:v>
                </c:pt>
                <c:pt idx="5304">
                  <c:v>1.0001</c:v>
                </c:pt>
                <c:pt idx="5305">
                  <c:v>1E-4</c:v>
                </c:pt>
                <c:pt idx="5306">
                  <c:v>1E-4</c:v>
                </c:pt>
                <c:pt idx="5307">
                  <c:v>1E-4</c:v>
                </c:pt>
                <c:pt idx="5308">
                  <c:v>1E-4</c:v>
                </c:pt>
                <c:pt idx="5309">
                  <c:v>3.0001000000000002</c:v>
                </c:pt>
                <c:pt idx="5310">
                  <c:v>1E-4</c:v>
                </c:pt>
                <c:pt idx="5311">
                  <c:v>1E-4</c:v>
                </c:pt>
                <c:pt idx="5312">
                  <c:v>1E-4</c:v>
                </c:pt>
                <c:pt idx="5313">
                  <c:v>1E-4</c:v>
                </c:pt>
                <c:pt idx="5314">
                  <c:v>1.0001</c:v>
                </c:pt>
                <c:pt idx="5315">
                  <c:v>1.0001</c:v>
                </c:pt>
                <c:pt idx="5316">
                  <c:v>1E-4</c:v>
                </c:pt>
                <c:pt idx="5317">
                  <c:v>1E-4</c:v>
                </c:pt>
                <c:pt idx="5318">
                  <c:v>1E-4</c:v>
                </c:pt>
                <c:pt idx="5319">
                  <c:v>1.0001</c:v>
                </c:pt>
                <c:pt idx="5320">
                  <c:v>1.0001</c:v>
                </c:pt>
                <c:pt idx="5321">
                  <c:v>1.0001</c:v>
                </c:pt>
                <c:pt idx="5322">
                  <c:v>1E-4</c:v>
                </c:pt>
                <c:pt idx="5323">
                  <c:v>1.0001</c:v>
                </c:pt>
                <c:pt idx="5324">
                  <c:v>1E-4</c:v>
                </c:pt>
                <c:pt idx="5325">
                  <c:v>1E-4</c:v>
                </c:pt>
                <c:pt idx="5326">
                  <c:v>1E-4</c:v>
                </c:pt>
                <c:pt idx="5327">
                  <c:v>1.0001</c:v>
                </c:pt>
                <c:pt idx="5328">
                  <c:v>1E-4</c:v>
                </c:pt>
                <c:pt idx="5329">
                  <c:v>1.0001</c:v>
                </c:pt>
                <c:pt idx="5330">
                  <c:v>1E-4</c:v>
                </c:pt>
                <c:pt idx="5331">
                  <c:v>1.0001</c:v>
                </c:pt>
                <c:pt idx="5332">
                  <c:v>1E-4</c:v>
                </c:pt>
                <c:pt idx="5333">
                  <c:v>1.0001</c:v>
                </c:pt>
                <c:pt idx="5334">
                  <c:v>2.0001000000000002</c:v>
                </c:pt>
                <c:pt idx="5335">
                  <c:v>3.0001000000000002</c:v>
                </c:pt>
                <c:pt idx="5336">
                  <c:v>1E-4</c:v>
                </c:pt>
                <c:pt idx="5337">
                  <c:v>8.0000999999999998</c:v>
                </c:pt>
                <c:pt idx="5338">
                  <c:v>25.0001</c:v>
                </c:pt>
                <c:pt idx="5339">
                  <c:v>23.0001</c:v>
                </c:pt>
                <c:pt idx="5340">
                  <c:v>18.0001</c:v>
                </c:pt>
                <c:pt idx="5341">
                  <c:v>4.0000999999999998</c:v>
                </c:pt>
                <c:pt idx="5342">
                  <c:v>1.0001</c:v>
                </c:pt>
                <c:pt idx="5343">
                  <c:v>1E-4</c:v>
                </c:pt>
                <c:pt idx="5344">
                  <c:v>8.0000999999999998</c:v>
                </c:pt>
                <c:pt idx="5345">
                  <c:v>12.0001</c:v>
                </c:pt>
                <c:pt idx="5346">
                  <c:v>3.0001000000000002</c:v>
                </c:pt>
                <c:pt idx="5347">
                  <c:v>1E-4</c:v>
                </c:pt>
                <c:pt idx="5348">
                  <c:v>1E-4</c:v>
                </c:pt>
                <c:pt idx="5349">
                  <c:v>1E-4</c:v>
                </c:pt>
                <c:pt idx="5350">
                  <c:v>1E-4</c:v>
                </c:pt>
                <c:pt idx="5351">
                  <c:v>1E-4</c:v>
                </c:pt>
                <c:pt idx="5352">
                  <c:v>1E-4</c:v>
                </c:pt>
                <c:pt idx="5353">
                  <c:v>1E-4</c:v>
                </c:pt>
                <c:pt idx="5354">
                  <c:v>1E-4</c:v>
                </c:pt>
                <c:pt idx="5355">
                  <c:v>1E-4</c:v>
                </c:pt>
                <c:pt idx="5356">
                  <c:v>1E-4</c:v>
                </c:pt>
                <c:pt idx="5357">
                  <c:v>1E-4</c:v>
                </c:pt>
                <c:pt idx="5358">
                  <c:v>2.0001000000000002</c:v>
                </c:pt>
                <c:pt idx="5359">
                  <c:v>1E-4</c:v>
                </c:pt>
                <c:pt idx="5360">
                  <c:v>1.0001</c:v>
                </c:pt>
                <c:pt idx="5361">
                  <c:v>1E-4</c:v>
                </c:pt>
                <c:pt idx="5362">
                  <c:v>2.0001000000000002</c:v>
                </c:pt>
                <c:pt idx="5363">
                  <c:v>2.0001000000000002</c:v>
                </c:pt>
                <c:pt idx="5364">
                  <c:v>2.0001000000000002</c:v>
                </c:pt>
                <c:pt idx="5365">
                  <c:v>2.0001000000000002</c:v>
                </c:pt>
                <c:pt idx="5366">
                  <c:v>1E-4</c:v>
                </c:pt>
                <c:pt idx="5367">
                  <c:v>1.0001</c:v>
                </c:pt>
                <c:pt idx="5368">
                  <c:v>1E-4</c:v>
                </c:pt>
                <c:pt idx="5369">
                  <c:v>1E-4</c:v>
                </c:pt>
                <c:pt idx="5370">
                  <c:v>1.0001</c:v>
                </c:pt>
                <c:pt idx="5371">
                  <c:v>1.0001</c:v>
                </c:pt>
                <c:pt idx="5372">
                  <c:v>1E-4</c:v>
                </c:pt>
                <c:pt idx="5373">
                  <c:v>3.0001000000000002</c:v>
                </c:pt>
                <c:pt idx="5374">
                  <c:v>1E-4</c:v>
                </c:pt>
                <c:pt idx="5375">
                  <c:v>1.0001</c:v>
                </c:pt>
                <c:pt idx="5376">
                  <c:v>1.0001</c:v>
                </c:pt>
                <c:pt idx="5377">
                  <c:v>1E-4</c:v>
                </c:pt>
                <c:pt idx="5378">
                  <c:v>2.0001000000000002</c:v>
                </c:pt>
                <c:pt idx="5379">
                  <c:v>1E-4</c:v>
                </c:pt>
                <c:pt idx="5380">
                  <c:v>1.0001</c:v>
                </c:pt>
                <c:pt idx="5381">
                  <c:v>1.0001</c:v>
                </c:pt>
                <c:pt idx="5382">
                  <c:v>1E-4</c:v>
                </c:pt>
                <c:pt idx="5383">
                  <c:v>1.0001</c:v>
                </c:pt>
                <c:pt idx="5384">
                  <c:v>1.0001</c:v>
                </c:pt>
                <c:pt idx="5385">
                  <c:v>1.0001</c:v>
                </c:pt>
                <c:pt idx="5386">
                  <c:v>1E-4</c:v>
                </c:pt>
                <c:pt idx="5387">
                  <c:v>1E-4</c:v>
                </c:pt>
                <c:pt idx="5388">
                  <c:v>2.0001000000000002</c:v>
                </c:pt>
                <c:pt idx="5389">
                  <c:v>1.0001</c:v>
                </c:pt>
                <c:pt idx="5390">
                  <c:v>2.0001000000000002</c:v>
                </c:pt>
                <c:pt idx="5391">
                  <c:v>1E-4</c:v>
                </c:pt>
                <c:pt idx="5392">
                  <c:v>3.0001000000000002</c:v>
                </c:pt>
                <c:pt idx="5393">
                  <c:v>4.0000999999999998</c:v>
                </c:pt>
                <c:pt idx="5394">
                  <c:v>3.0001000000000002</c:v>
                </c:pt>
                <c:pt idx="5395">
                  <c:v>3.0001000000000002</c:v>
                </c:pt>
                <c:pt idx="5396">
                  <c:v>1.0001</c:v>
                </c:pt>
                <c:pt idx="5397">
                  <c:v>2.0001000000000002</c:v>
                </c:pt>
                <c:pt idx="5398">
                  <c:v>1.0001</c:v>
                </c:pt>
                <c:pt idx="5399">
                  <c:v>1.0001</c:v>
                </c:pt>
                <c:pt idx="5400">
                  <c:v>1.0001</c:v>
                </c:pt>
                <c:pt idx="5401">
                  <c:v>2.0001000000000002</c:v>
                </c:pt>
                <c:pt idx="5402">
                  <c:v>1.0001</c:v>
                </c:pt>
                <c:pt idx="5403">
                  <c:v>1.0001</c:v>
                </c:pt>
                <c:pt idx="5404">
                  <c:v>3.0001000000000002</c:v>
                </c:pt>
                <c:pt idx="5405">
                  <c:v>5.0000999999999998</c:v>
                </c:pt>
                <c:pt idx="5406">
                  <c:v>10.0001</c:v>
                </c:pt>
                <c:pt idx="5407">
                  <c:v>6.0000999999999998</c:v>
                </c:pt>
                <c:pt idx="5408">
                  <c:v>13.0001</c:v>
                </c:pt>
                <c:pt idx="5409">
                  <c:v>12.0001</c:v>
                </c:pt>
                <c:pt idx="5410">
                  <c:v>10.0001</c:v>
                </c:pt>
                <c:pt idx="5411">
                  <c:v>18.0001</c:v>
                </c:pt>
                <c:pt idx="5412">
                  <c:v>63.000100000000003</c:v>
                </c:pt>
                <c:pt idx="5413">
                  <c:v>47.000100000000003</c:v>
                </c:pt>
                <c:pt idx="5414">
                  <c:v>8.0000999999999998</c:v>
                </c:pt>
                <c:pt idx="5415">
                  <c:v>2.0001000000000002</c:v>
                </c:pt>
                <c:pt idx="5416">
                  <c:v>4.0000999999999998</c:v>
                </c:pt>
                <c:pt idx="5417">
                  <c:v>3.0001000000000002</c:v>
                </c:pt>
                <c:pt idx="5418">
                  <c:v>2.0001000000000002</c:v>
                </c:pt>
                <c:pt idx="5419">
                  <c:v>4.0000999999999998</c:v>
                </c:pt>
                <c:pt idx="5420">
                  <c:v>1E-4</c:v>
                </c:pt>
                <c:pt idx="5421">
                  <c:v>1.0001</c:v>
                </c:pt>
                <c:pt idx="5422">
                  <c:v>2.0001000000000002</c:v>
                </c:pt>
                <c:pt idx="5423">
                  <c:v>2.0001000000000002</c:v>
                </c:pt>
                <c:pt idx="5424">
                  <c:v>2.0001000000000002</c:v>
                </c:pt>
                <c:pt idx="5425">
                  <c:v>6.0000999999999998</c:v>
                </c:pt>
                <c:pt idx="5426">
                  <c:v>1E-4</c:v>
                </c:pt>
                <c:pt idx="5427">
                  <c:v>2.0001000000000002</c:v>
                </c:pt>
                <c:pt idx="5428">
                  <c:v>5.0000999999999998</c:v>
                </c:pt>
                <c:pt idx="5429">
                  <c:v>5.0000999999999998</c:v>
                </c:pt>
                <c:pt idx="5430">
                  <c:v>4.0000999999999998</c:v>
                </c:pt>
                <c:pt idx="5431">
                  <c:v>1.0001</c:v>
                </c:pt>
                <c:pt idx="5432">
                  <c:v>2.0001000000000002</c:v>
                </c:pt>
                <c:pt idx="5433">
                  <c:v>3.0001000000000002</c:v>
                </c:pt>
                <c:pt idx="5434">
                  <c:v>5.0000999999999998</c:v>
                </c:pt>
                <c:pt idx="5435">
                  <c:v>4.0000999999999998</c:v>
                </c:pt>
                <c:pt idx="5436">
                  <c:v>4.0000999999999998</c:v>
                </c:pt>
                <c:pt idx="5437">
                  <c:v>4.0000999999999998</c:v>
                </c:pt>
                <c:pt idx="5438">
                  <c:v>3.0001000000000002</c:v>
                </c:pt>
                <c:pt idx="5439">
                  <c:v>3.0001000000000002</c:v>
                </c:pt>
                <c:pt idx="5440">
                  <c:v>2.0001000000000002</c:v>
                </c:pt>
                <c:pt idx="5441">
                  <c:v>7.0000999999999998</c:v>
                </c:pt>
                <c:pt idx="5442">
                  <c:v>1E-4</c:v>
                </c:pt>
                <c:pt idx="5443">
                  <c:v>1.0001</c:v>
                </c:pt>
                <c:pt idx="5444">
                  <c:v>7.0000999999999998</c:v>
                </c:pt>
                <c:pt idx="5445">
                  <c:v>3.0001000000000002</c:v>
                </c:pt>
                <c:pt idx="5446">
                  <c:v>5.0000999999999998</c:v>
                </c:pt>
                <c:pt idx="5447">
                  <c:v>7.0000999999999998</c:v>
                </c:pt>
                <c:pt idx="5448">
                  <c:v>2.0001000000000002</c:v>
                </c:pt>
                <c:pt idx="5449">
                  <c:v>3.0001000000000002</c:v>
                </c:pt>
                <c:pt idx="5450">
                  <c:v>3.0001000000000002</c:v>
                </c:pt>
                <c:pt idx="5451">
                  <c:v>5.0000999999999998</c:v>
                </c:pt>
                <c:pt idx="5452">
                  <c:v>10.0001</c:v>
                </c:pt>
                <c:pt idx="5453">
                  <c:v>5.0000999999999998</c:v>
                </c:pt>
                <c:pt idx="5454">
                  <c:v>5.0000999999999998</c:v>
                </c:pt>
                <c:pt idx="5455">
                  <c:v>2.0001000000000002</c:v>
                </c:pt>
                <c:pt idx="5456">
                  <c:v>5.0000999999999998</c:v>
                </c:pt>
                <c:pt idx="5457">
                  <c:v>5.0000999999999998</c:v>
                </c:pt>
                <c:pt idx="5458">
                  <c:v>10.0001</c:v>
                </c:pt>
                <c:pt idx="5459">
                  <c:v>11.0001</c:v>
                </c:pt>
                <c:pt idx="5460">
                  <c:v>8.0000999999999998</c:v>
                </c:pt>
                <c:pt idx="5461">
                  <c:v>8.0000999999999998</c:v>
                </c:pt>
                <c:pt idx="5462">
                  <c:v>6.0000999999999998</c:v>
                </c:pt>
                <c:pt idx="5463">
                  <c:v>11.0001</c:v>
                </c:pt>
                <c:pt idx="5464">
                  <c:v>25.0001</c:v>
                </c:pt>
                <c:pt idx="5465">
                  <c:v>27.0001</c:v>
                </c:pt>
                <c:pt idx="5466">
                  <c:v>23.0001</c:v>
                </c:pt>
                <c:pt idx="5467">
                  <c:v>32.000100000000003</c:v>
                </c:pt>
                <c:pt idx="5468">
                  <c:v>38.000100000000003</c:v>
                </c:pt>
                <c:pt idx="5469">
                  <c:v>106.0001</c:v>
                </c:pt>
                <c:pt idx="5470">
                  <c:v>281.00009999999997</c:v>
                </c:pt>
                <c:pt idx="5471">
                  <c:v>512.00009999999997</c:v>
                </c:pt>
                <c:pt idx="5472">
                  <c:v>466.00009999999997</c:v>
                </c:pt>
                <c:pt idx="5473">
                  <c:v>280.00009999999997</c:v>
                </c:pt>
                <c:pt idx="5474">
                  <c:v>45.000100000000003</c:v>
                </c:pt>
                <c:pt idx="5475">
                  <c:v>15.0001</c:v>
                </c:pt>
                <c:pt idx="5476">
                  <c:v>9.0000999999999998</c:v>
                </c:pt>
                <c:pt idx="5477">
                  <c:v>6.0000999999999998</c:v>
                </c:pt>
                <c:pt idx="5478">
                  <c:v>10.0001</c:v>
                </c:pt>
                <c:pt idx="5479">
                  <c:v>30.0001</c:v>
                </c:pt>
                <c:pt idx="5480">
                  <c:v>17.0001</c:v>
                </c:pt>
                <c:pt idx="5481">
                  <c:v>4.0000999999999998</c:v>
                </c:pt>
                <c:pt idx="5482">
                  <c:v>3.0001000000000002</c:v>
                </c:pt>
                <c:pt idx="5483">
                  <c:v>3.0001000000000002</c:v>
                </c:pt>
                <c:pt idx="5484">
                  <c:v>3.0001000000000002</c:v>
                </c:pt>
                <c:pt idx="5485">
                  <c:v>5.0000999999999998</c:v>
                </c:pt>
                <c:pt idx="5486">
                  <c:v>4.0000999999999998</c:v>
                </c:pt>
                <c:pt idx="5487">
                  <c:v>6.0000999999999998</c:v>
                </c:pt>
                <c:pt idx="5488">
                  <c:v>2.0001000000000002</c:v>
                </c:pt>
                <c:pt idx="5489">
                  <c:v>6.0000999999999998</c:v>
                </c:pt>
                <c:pt idx="5490">
                  <c:v>7.0000999999999998</c:v>
                </c:pt>
                <c:pt idx="5491">
                  <c:v>3.0001000000000002</c:v>
                </c:pt>
                <c:pt idx="5492">
                  <c:v>2.0001000000000002</c:v>
                </c:pt>
                <c:pt idx="5493">
                  <c:v>2.0001000000000002</c:v>
                </c:pt>
                <c:pt idx="5494">
                  <c:v>5.0000999999999998</c:v>
                </c:pt>
                <c:pt idx="5495">
                  <c:v>3.0001000000000002</c:v>
                </c:pt>
                <c:pt idx="5496">
                  <c:v>3.0001000000000002</c:v>
                </c:pt>
                <c:pt idx="5497">
                  <c:v>4.0000999999999998</c:v>
                </c:pt>
                <c:pt idx="5498">
                  <c:v>1E-4</c:v>
                </c:pt>
                <c:pt idx="5499">
                  <c:v>6.0000999999999998</c:v>
                </c:pt>
                <c:pt idx="5500">
                  <c:v>1.0001</c:v>
                </c:pt>
                <c:pt idx="5501">
                  <c:v>3.0001000000000002</c:v>
                </c:pt>
                <c:pt idx="5502">
                  <c:v>3.0001000000000002</c:v>
                </c:pt>
                <c:pt idx="5503">
                  <c:v>5.0000999999999998</c:v>
                </c:pt>
                <c:pt idx="5504">
                  <c:v>1.0001</c:v>
                </c:pt>
                <c:pt idx="5505">
                  <c:v>7.0000999999999998</c:v>
                </c:pt>
                <c:pt idx="5506">
                  <c:v>9.0000999999999998</c:v>
                </c:pt>
                <c:pt idx="5507">
                  <c:v>4.0000999999999998</c:v>
                </c:pt>
                <c:pt idx="5508">
                  <c:v>10.0001</c:v>
                </c:pt>
                <c:pt idx="5509">
                  <c:v>4.0000999999999998</c:v>
                </c:pt>
                <c:pt idx="5510">
                  <c:v>4.0000999999999998</c:v>
                </c:pt>
                <c:pt idx="5511">
                  <c:v>2.0001000000000002</c:v>
                </c:pt>
                <c:pt idx="5512">
                  <c:v>2.0001000000000002</c:v>
                </c:pt>
                <c:pt idx="5513">
                  <c:v>6.0000999999999998</c:v>
                </c:pt>
                <c:pt idx="5514">
                  <c:v>10.0001</c:v>
                </c:pt>
                <c:pt idx="5515">
                  <c:v>7.0000999999999998</c:v>
                </c:pt>
                <c:pt idx="5516">
                  <c:v>10.0001</c:v>
                </c:pt>
                <c:pt idx="5517">
                  <c:v>6.0000999999999998</c:v>
                </c:pt>
                <c:pt idx="5518">
                  <c:v>5.0000999999999998</c:v>
                </c:pt>
                <c:pt idx="5519">
                  <c:v>3.0001000000000002</c:v>
                </c:pt>
                <c:pt idx="5520">
                  <c:v>10.0001</c:v>
                </c:pt>
                <c:pt idx="5521">
                  <c:v>4.0000999999999998</c:v>
                </c:pt>
                <c:pt idx="5522">
                  <c:v>7.0000999999999998</c:v>
                </c:pt>
                <c:pt idx="5523">
                  <c:v>5.0000999999999998</c:v>
                </c:pt>
                <c:pt idx="5524">
                  <c:v>8.0000999999999998</c:v>
                </c:pt>
                <c:pt idx="5525">
                  <c:v>13.0001</c:v>
                </c:pt>
                <c:pt idx="5526">
                  <c:v>7.0000999999999998</c:v>
                </c:pt>
                <c:pt idx="5527">
                  <c:v>11.0001</c:v>
                </c:pt>
                <c:pt idx="5528">
                  <c:v>9.0000999999999998</c:v>
                </c:pt>
                <c:pt idx="5529">
                  <c:v>15.0001</c:v>
                </c:pt>
                <c:pt idx="5530">
                  <c:v>15.0001</c:v>
                </c:pt>
                <c:pt idx="5531">
                  <c:v>13.0001</c:v>
                </c:pt>
                <c:pt idx="5532">
                  <c:v>22.0001</c:v>
                </c:pt>
                <c:pt idx="5533">
                  <c:v>32.000100000000003</c:v>
                </c:pt>
                <c:pt idx="5534">
                  <c:v>56.000100000000003</c:v>
                </c:pt>
                <c:pt idx="5535">
                  <c:v>103.0001</c:v>
                </c:pt>
                <c:pt idx="5536">
                  <c:v>300.00009999999997</c:v>
                </c:pt>
                <c:pt idx="5537">
                  <c:v>401.00009999999997</c:v>
                </c:pt>
                <c:pt idx="5538">
                  <c:v>282.00009999999997</c:v>
                </c:pt>
                <c:pt idx="5539">
                  <c:v>145.0001</c:v>
                </c:pt>
                <c:pt idx="5540">
                  <c:v>32.000100000000003</c:v>
                </c:pt>
                <c:pt idx="5541">
                  <c:v>18.0001</c:v>
                </c:pt>
                <c:pt idx="5542">
                  <c:v>10.0001</c:v>
                </c:pt>
                <c:pt idx="5543">
                  <c:v>15.0001</c:v>
                </c:pt>
                <c:pt idx="5544">
                  <c:v>52.000100000000003</c:v>
                </c:pt>
                <c:pt idx="5545">
                  <c:v>229.0001</c:v>
                </c:pt>
                <c:pt idx="5546">
                  <c:v>163.0001</c:v>
                </c:pt>
                <c:pt idx="5547">
                  <c:v>20.0001</c:v>
                </c:pt>
                <c:pt idx="5548">
                  <c:v>11.0001</c:v>
                </c:pt>
                <c:pt idx="5549">
                  <c:v>6.0000999999999998</c:v>
                </c:pt>
                <c:pt idx="5550">
                  <c:v>9.0000999999999998</c:v>
                </c:pt>
                <c:pt idx="5551">
                  <c:v>12.0001</c:v>
                </c:pt>
                <c:pt idx="5552">
                  <c:v>9.0000999999999998</c:v>
                </c:pt>
                <c:pt idx="5553">
                  <c:v>12.0001</c:v>
                </c:pt>
                <c:pt idx="5554">
                  <c:v>13.0001</c:v>
                </c:pt>
                <c:pt idx="5555">
                  <c:v>9.0000999999999998</c:v>
                </c:pt>
                <c:pt idx="5556">
                  <c:v>9.0000999999999998</c:v>
                </c:pt>
                <c:pt idx="5557">
                  <c:v>14.0001</c:v>
                </c:pt>
                <c:pt idx="5558">
                  <c:v>8.0000999999999998</c:v>
                </c:pt>
                <c:pt idx="5559">
                  <c:v>14.0001</c:v>
                </c:pt>
                <c:pt idx="5560">
                  <c:v>8.0000999999999998</c:v>
                </c:pt>
                <c:pt idx="5561">
                  <c:v>6.0000999999999998</c:v>
                </c:pt>
                <c:pt idx="5562">
                  <c:v>17.0001</c:v>
                </c:pt>
                <c:pt idx="5563">
                  <c:v>12.0001</c:v>
                </c:pt>
                <c:pt idx="5564">
                  <c:v>13.0001</c:v>
                </c:pt>
                <c:pt idx="5565">
                  <c:v>19.0001</c:v>
                </c:pt>
                <c:pt idx="5566">
                  <c:v>19.0001</c:v>
                </c:pt>
                <c:pt idx="5567">
                  <c:v>17.0001</c:v>
                </c:pt>
                <c:pt idx="5568">
                  <c:v>10.0001</c:v>
                </c:pt>
                <c:pt idx="5569">
                  <c:v>22.0001</c:v>
                </c:pt>
                <c:pt idx="5570">
                  <c:v>26.0001</c:v>
                </c:pt>
                <c:pt idx="5571">
                  <c:v>17.0001</c:v>
                </c:pt>
                <c:pt idx="5572">
                  <c:v>23.0001</c:v>
                </c:pt>
                <c:pt idx="5573">
                  <c:v>23.0001</c:v>
                </c:pt>
                <c:pt idx="5574">
                  <c:v>28.0001</c:v>
                </c:pt>
                <c:pt idx="5575">
                  <c:v>20.0001</c:v>
                </c:pt>
                <c:pt idx="5576">
                  <c:v>42.000100000000003</c:v>
                </c:pt>
                <c:pt idx="5577">
                  <c:v>29.0001</c:v>
                </c:pt>
                <c:pt idx="5578">
                  <c:v>31.0001</c:v>
                </c:pt>
                <c:pt idx="5579">
                  <c:v>34.000100000000003</c:v>
                </c:pt>
                <c:pt idx="5580">
                  <c:v>41.000100000000003</c:v>
                </c:pt>
                <c:pt idx="5581">
                  <c:v>41.000100000000003</c:v>
                </c:pt>
                <c:pt idx="5582">
                  <c:v>45.000100000000003</c:v>
                </c:pt>
                <c:pt idx="5583">
                  <c:v>63.000100000000003</c:v>
                </c:pt>
                <c:pt idx="5584">
                  <c:v>54.000100000000003</c:v>
                </c:pt>
                <c:pt idx="5585">
                  <c:v>50.000100000000003</c:v>
                </c:pt>
                <c:pt idx="5586">
                  <c:v>87.000100000000003</c:v>
                </c:pt>
                <c:pt idx="5587">
                  <c:v>70.000100000000003</c:v>
                </c:pt>
                <c:pt idx="5588">
                  <c:v>87.000100000000003</c:v>
                </c:pt>
                <c:pt idx="5589">
                  <c:v>92.000100000000003</c:v>
                </c:pt>
                <c:pt idx="5590">
                  <c:v>106.0001</c:v>
                </c:pt>
                <c:pt idx="5591">
                  <c:v>115.0001</c:v>
                </c:pt>
                <c:pt idx="5592">
                  <c:v>117.0001</c:v>
                </c:pt>
                <c:pt idx="5593">
                  <c:v>163.0001</c:v>
                </c:pt>
                <c:pt idx="5594">
                  <c:v>201.0001</c:v>
                </c:pt>
                <c:pt idx="5595">
                  <c:v>233.0001</c:v>
                </c:pt>
                <c:pt idx="5596">
                  <c:v>279.00009999999997</c:v>
                </c:pt>
                <c:pt idx="5597">
                  <c:v>394.00009999999997</c:v>
                </c:pt>
                <c:pt idx="5598">
                  <c:v>533.00009999999997</c:v>
                </c:pt>
                <c:pt idx="5599">
                  <c:v>993.00009999999997</c:v>
                </c:pt>
                <c:pt idx="5600">
                  <c:v>2708.0001000000002</c:v>
                </c:pt>
                <c:pt idx="5601">
                  <c:v>6692.0001000000002</c:v>
                </c:pt>
                <c:pt idx="5602">
                  <c:v>8152.0001000000002</c:v>
                </c:pt>
                <c:pt idx="5603">
                  <c:v>5918.0001000000002</c:v>
                </c:pt>
                <c:pt idx="5604">
                  <c:v>3056.0001000000002</c:v>
                </c:pt>
                <c:pt idx="5605">
                  <c:v>452.00009999999997</c:v>
                </c:pt>
                <c:pt idx="5606">
                  <c:v>100.0001</c:v>
                </c:pt>
                <c:pt idx="5607">
                  <c:v>33.000100000000003</c:v>
                </c:pt>
                <c:pt idx="5608">
                  <c:v>6.0000999999999998</c:v>
                </c:pt>
                <c:pt idx="5609">
                  <c:v>9.0000999999999998</c:v>
                </c:pt>
                <c:pt idx="5610">
                  <c:v>19.0001</c:v>
                </c:pt>
                <c:pt idx="5611">
                  <c:v>36.000100000000003</c:v>
                </c:pt>
                <c:pt idx="5612">
                  <c:v>8.0000999999999998</c:v>
                </c:pt>
                <c:pt idx="5613">
                  <c:v>3.0001000000000002</c:v>
                </c:pt>
                <c:pt idx="5614">
                  <c:v>2.0001000000000002</c:v>
                </c:pt>
                <c:pt idx="5615">
                  <c:v>7.0000999999999998</c:v>
                </c:pt>
                <c:pt idx="5616">
                  <c:v>4.0000999999999998</c:v>
                </c:pt>
                <c:pt idx="5617">
                  <c:v>5.0000999999999998</c:v>
                </c:pt>
                <c:pt idx="5618">
                  <c:v>6.0000999999999998</c:v>
                </c:pt>
                <c:pt idx="5619">
                  <c:v>5.0000999999999998</c:v>
                </c:pt>
                <c:pt idx="5620">
                  <c:v>6.0000999999999998</c:v>
                </c:pt>
                <c:pt idx="5621">
                  <c:v>1.0001</c:v>
                </c:pt>
                <c:pt idx="5622">
                  <c:v>4.0000999999999998</c:v>
                </c:pt>
                <c:pt idx="5623">
                  <c:v>2.0001000000000002</c:v>
                </c:pt>
                <c:pt idx="5624">
                  <c:v>4.0000999999999998</c:v>
                </c:pt>
                <c:pt idx="5625">
                  <c:v>2.0001000000000002</c:v>
                </c:pt>
                <c:pt idx="5626">
                  <c:v>3.0001000000000002</c:v>
                </c:pt>
                <c:pt idx="5627">
                  <c:v>7.0000999999999998</c:v>
                </c:pt>
                <c:pt idx="5628">
                  <c:v>5.0000999999999998</c:v>
                </c:pt>
                <c:pt idx="5629">
                  <c:v>6.0000999999999998</c:v>
                </c:pt>
                <c:pt idx="5630">
                  <c:v>4.0000999999999998</c:v>
                </c:pt>
                <c:pt idx="5631">
                  <c:v>4.0000999999999998</c:v>
                </c:pt>
                <c:pt idx="5632">
                  <c:v>6.0000999999999998</c:v>
                </c:pt>
                <c:pt idx="5633">
                  <c:v>3.0001000000000002</c:v>
                </c:pt>
                <c:pt idx="5634">
                  <c:v>2.0001000000000002</c:v>
                </c:pt>
                <c:pt idx="5635">
                  <c:v>4.0000999999999998</c:v>
                </c:pt>
                <c:pt idx="5636">
                  <c:v>4.0000999999999998</c:v>
                </c:pt>
                <c:pt idx="5637">
                  <c:v>7.0000999999999998</c:v>
                </c:pt>
                <c:pt idx="5638">
                  <c:v>3.0001000000000002</c:v>
                </c:pt>
                <c:pt idx="5639">
                  <c:v>3.0001000000000002</c:v>
                </c:pt>
                <c:pt idx="5640">
                  <c:v>6.0000999999999998</c:v>
                </c:pt>
                <c:pt idx="5641">
                  <c:v>6.0000999999999998</c:v>
                </c:pt>
                <c:pt idx="5642">
                  <c:v>2.0001000000000002</c:v>
                </c:pt>
                <c:pt idx="5643">
                  <c:v>8.0000999999999998</c:v>
                </c:pt>
                <c:pt idx="5644">
                  <c:v>6.0000999999999998</c:v>
                </c:pt>
                <c:pt idx="5645">
                  <c:v>3.0001000000000002</c:v>
                </c:pt>
                <c:pt idx="5646">
                  <c:v>2.0001000000000002</c:v>
                </c:pt>
                <c:pt idx="5647">
                  <c:v>9.0000999999999998</c:v>
                </c:pt>
                <c:pt idx="5648">
                  <c:v>7.0000999999999998</c:v>
                </c:pt>
                <c:pt idx="5649">
                  <c:v>14.0001</c:v>
                </c:pt>
                <c:pt idx="5650">
                  <c:v>10.0001</c:v>
                </c:pt>
                <c:pt idx="5651">
                  <c:v>14.0001</c:v>
                </c:pt>
                <c:pt idx="5652">
                  <c:v>8.0000999999999998</c:v>
                </c:pt>
                <c:pt idx="5653">
                  <c:v>8.0000999999999998</c:v>
                </c:pt>
                <c:pt idx="5654">
                  <c:v>11.0001</c:v>
                </c:pt>
                <c:pt idx="5655">
                  <c:v>12.0001</c:v>
                </c:pt>
                <c:pt idx="5656">
                  <c:v>12.0001</c:v>
                </c:pt>
                <c:pt idx="5657">
                  <c:v>21.0001</c:v>
                </c:pt>
                <c:pt idx="5658">
                  <c:v>19.0001</c:v>
                </c:pt>
                <c:pt idx="5659">
                  <c:v>20.0001</c:v>
                </c:pt>
                <c:pt idx="5660">
                  <c:v>28.0001</c:v>
                </c:pt>
                <c:pt idx="5661">
                  <c:v>30.0001</c:v>
                </c:pt>
                <c:pt idx="5662">
                  <c:v>32.000100000000003</c:v>
                </c:pt>
                <c:pt idx="5663">
                  <c:v>36.000100000000003</c:v>
                </c:pt>
                <c:pt idx="5664">
                  <c:v>77.000100000000003</c:v>
                </c:pt>
                <c:pt idx="5665">
                  <c:v>206.0001</c:v>
                </c:pt>
                <c:pt idx="5666">
                  <c:v>333.00009999999997</c:v>
                </c:pt>
                <c:pt idx="5667">
                  <c:v>625.00009999999997</c:v>
                </c:pt>
                <c:pt idx="5668">
                  <c:v>750.00009999999997</c:v>
                </c:pt>
                <c:pt idx="5669">
                  <c:v>617.00009999999997</c:v>
                </c:pt>
                <c:pt idx="5670">
                  <c:v>365.00009999999997</c:v>
                </c:pt>
                <c:pt idx="5671">
                  <c:v>105.0001</c:v>
                </c:pt>
                <c:pt idx="5672">
                  <c:v>14.0001</c:v>
                </c:pt>
                <c:pt idx="5673">
                  <c:v>11.0001</c:v>
                </c:pt>
                <c:pt idx="5674">
                  <c:v>7.0000999999999998</c:v>
                </c:pt>
                <c:pt idx="5675">
                  <c:v>57.000100000000003</c:v>
                </c:pt>
                <c:pt idx="5676">
                  <c:v>176.0001</c:v>
                </c:pt>
                <c:pt idx="5677">
                  <c:v>56.000100000000003</c:v>
                </c:pt>
                <c:pt idx="5678">
                  <c:v>3.0001000000000002</c:v>
                </c:pt>
                <c:pt idx="5679">
                  <c:v>4.0000999999999998</c:v>
                </c:pt>
                <c:pt idx="5680">
                  <c:v>4.0000999999999998</c:v>
                </c:pt>
                <c:pt idx="5681">
                  <c:v>3.0001000000000002</c:v>
                </c:pt>
                <c:pt idx="5682">
                  <c:v>3.0001000000000002</c:v>
                </c:pt>
                <c:pt idx="5683">
                  <c:v>8.0000999999999998</c:v>
                </c:pt>
                <c:pt idx="5684">
                  <c:v>4.0000999999999998</c:v>
                </c:pt>
                <c:pt idx="5685">
                  <c:v>3.0001000000000002</c:v>
                </c:pt>
                <c:pt idx="5686">
                  <c:v>3.0001000000000002</c:v>
                </c:pt>
                <c:pt idx="5687">
                  <c:v>3.0001000000000002</c:v>
                </c:pt>
                <c:pt idx="5688">
                  <c:v>4.0000999999999998</c:v>
                </c:pt>
                <c:pt idx="5689">
                  <c:v>1.0001</c:v>
                </c:pt>
                <c:pt idx="5690">
                  <c:v>1E-4</c:v>
                </c:pt>
                <c:pt idx="5691">
                  <c:v>3.0001000000000002</c:v>
                </c:pt>
                <c:pt idx="5692">
                  <c:v>5.0000999999999998</c:v>
                </c:pt>
                <c:pt idx="5693">
                  <c:v>3.0001000000000002</c:v>
                </c:pt>
                <c:pt idx="5694">
                  <c:v>3.0001000000000002</c:v>
                </c:pt>
                <c:pt idx="5695">
                  <c:v>2.0001000000000002</c:v>
                </c:pt>
                <c:pt idx="5696">
                  <c:v>2.0001000000000002</c:v>
                </c:pt>
                <c:pt idx="5697">
                  <c:v>1E-4</c:v>
                </c:pt>
                <c:pt idx="5698">
                  <c:v>2.0001000000000002</c:v>
                </c:pt>
                <c:pt idx="5699">
                  <c:v>3.0001000000000002</c:v>
                </c:pt>
                <c:pt idx="5700">
                  <c:v>9.0000999999999998</c:v>
                </c:pt>
                <c:pt idx="5701">
                  <c:v>2.0001000000000002</c:v>
                </c:pt>
                <c:pt idx="5702">
                  <c:v>2.0001000000000002</c:v>
                </c:pt>
                <c:pt idx="5703">
                  <c:v>3.0001000000000002</c:v>
                </c:pt>
                <c:pt idx="5704">
                  <c:v>2.0001000000000002</c:v>
                </c:pt>
                <c:pt idx="5705">
                  <c:v>4.0000999999999998</c:v>
                </c:pt>
                <c:pt idx="5706">
                  <c:v>4.0000999999999998</c:v>
                </c:pt>
                <c:pt idx="5707">
                  <c:v>4.0000999999999998</c:v>
                </c:pt>
                <c:pt idx="5708">
                  <c:v>3.0001000000000002</c:v>
                </c:pt>
                <c:pt idx="5709">
                  <c:v>3.0001000000000002</c:v>
                </c:pt>
                <c:pt idx="5710">
                  <c:v>1.0001</c:v>
                </c:pt>
                <c:pt idx="5711">
                  <c:v>1.0001</c:v>
                </c:pt>
                <c:pt idx="5712">
                  <c:v>2.0001000000000002</c:v>
                </c:pt>
                <c:pt idx="5713">
                  <c:v>4.0000999999999998</c:v>
                </c:pt>
                <c:pt idx="5714">
                  <c:v>2.0001000000000002</c:v>
                </c:pt>
                <c:pt idx="5715">
                  <c:v>1.0001</c:v>
                </c:pt>
                <c:pt idx="5716">
                  <c:v>3.0001000000000002</c:v>
                </c:pt>
                <c:pt idx="5717">
                  <c:v>2.0001000000000002</c:v>
                </c:pt>
                <c:pt idx="5718">
                  <c:v>7.0000999999999998</c:v>
                </c:pt>
                <c:pt idx="5719">
                  <c:v>2.0001000000000002</c:v>
                </c:pt>
                <c:pt idx="5720">
                  <c:v>2.0001000000000002</c:v>
                </c:pt>
                <c:pt idx="5721">
                  <c:v>1.0001</c:v>
                </c:pt>
                <c:pt idx="5722">
                  <c:v>2.0001000000000002</c:v>
                </c:pt>
                <c:pt idx="5723">
                  <c:v>4.0000999999999998</c:v>
                </c:pt>
                <c:pt idx="5724">
                  <c:v>3.0001000000000002</c:v>
                </c:pt>
                <c:pt idx="5725">
                  <c:v>3.0001000000000002</c:v>
                </c:pt>
                <c:pt idx="5726">
                  <c:v>2.0001000000000002</c:v>
                </c:pt>
                <c:pt idx="5727">
                  <c:v>4.0000999999999998</c:v>
                </c:pt>
                <c:pt idx="5728">
                  <c:v>4.0000999999999998</c:v>
                </c:pt>
                <c:pt idx="5729">
                  <c:v>32.000100000000003</c:v>
                </c:pt>
                <c:pt idx="5730">
                  <c:v>47.000100000000003</c:v>
                </c:pt>
                <c:pt idx="5731">
                  <c:v>42.000100000000003</c:v>
                </c:pt>
                <c:pt idx="5732">
                  <c:v>41.000100000000003</c:v>
                </c:pt>
                <c:pt idx="5733">
                  <c:v>13.0001</c:v>
                </c:pt>
                <c:pt idx="5734">
                  <c:v>10.0001</c:v>
                </c:pt>
                <c:pt idx="5735">
                  <c:v>6.0000999999999998</c:v>
                </c:pt>
                <c:pt idx="5736">
                  <c:v>2.0001000000000002</c:v>
                </c:pt>
                <c:pt idx="5737">
                  <c:v>3.0001000000000002</c:v>
                </c:pt>
                <c:pt idx="5738">
                  <c:v>6.0000999999999998</c:v>
                </c:pt>
                <c:pt idx="5739">
                  <c:v>39.000100000000003</c:v>
                </c:pt>
                <c:pt idx="5740">
                  <c:v>48.000100000000003</c:v>
                </c:pt>
                <c:pt idx="5741">
                  <c:v>10.0001</c:v>
                </c:pt>
                <c:pt idx="5742">
                  <c:v>3.0001000000000002</c:v>
                </c:pt>
                <c:pt idx="5743">
                  <c:v>2.0001000000000002</c:v>
                </c:pt>
                <c:pt idx="5744">
                  <c:v>1E-4</c:v>
                </c:pt>
                <c:pt idx="5745">
                  <c:v>1E-4</c:v>
                </c:pt>
                <c:pt idx="5746">
                  <c:v>4.0000999999999998</c:v>
                </c:pt>
                <c:pt idx="5747">
                  <c:v>1.0001</c:v>
                </c:pt>
                <c:pt idx="5748">
                  <c:v>2.0001000000000002</c:v>
                </c:pt>
                <c:pt idx="5749">
                  <c:v>1.0001</c:v>
                </c:pt>
                <c:pt idx="5750">
                  <c:v>4.0000999999999998</c:v>
                </c:pt>
                <c:pt idx="5751">
                  <c:v>1.0001</c:v>
                </c:pt>
                <c:pt idx="5752">
                  <c:v>1.0001</c:v>
                </c:pt>
                <c:pt idx="5753">
                  <c:v>2.0001000000000002</c:v>
                </c:pt>
                <c:pt idx="5754">
                  <c:v>1.0001</c:v>
                </c:pt>
                <c:pt idx="5755">
                  <c:v>3.0001000000000002</c:v>
                </c:pt>
                <c:pt idx="5756">
                  <c:v>4.0000999999999998</c:v>
                </c:pt>
                <c:pt idx="5757">
                  <c:v>1.0001</c:v>
                </c:pt>
                <c:pt idx="5758">
                  <c:v>3.0001000000000002</c:v>
                </c:pt>
                <c:pt idx="5759">
                  <c:v>2.0001000000000002</c:v>
                </c:pt>
                <c:pt idx="5760">
                  <c:v>1.0001</c:v>
                </c:pt>
                <c:pt idx="5761">
                  <c:v>1.0001</c:v>
                </c:pt>
                <c:pt idx="5762">
                  <c:v>1.0001</c:v>
                </c:pt>
                <c:pt idx="5763">
                  <c:v>1E-4</c:v>
                </c:pt>
                <c:pt idx="5764">
                  <c:v>1.0001</c:v>
                </c:pt>
                <c:pt idx="5765">
                  <c:v>1.0001</c:v>
                </c:pt>
                <c:pt idx="5766">
                  <c:v>1.0001</c:v>
                </c:pt>
                <c:pt idx="5767">
                  <c:v>3.0001000000000002</c:v>
                </c:pt>
                <c:pt idx="5768">
                  <c:v>1.0001</c:v>
                </c:pt>
                <c:pt idx="5769">
                  <c:v>4.0000999999999998</c:v>
                </c:pt>
                <c:pt idx="5770">
                  <c:v>1.0001</c:v>
                </c:pt>
                <c:pt idx="5771">
                  <c:v>1.0001</c:v>
                </c:pt>
                <c:pt idx="5772">
                  <c:v>3.0001000000000002</c:v>
                </c:pt>
                <c:pt idx="5773">
                  <c:v>1E-4</c:v>
                </c:pt>
                <c:pt idx="5774">
                  <c:v>1.0001</c:v>
                </c:pt>
                <c:pt idx="5775">
                  <c:v>1E-4</c:v>
                </c:pt>
                <c:pt idx="5776">
                  <c:v>2.0001000000000002</c:v>
                </c:pt>
                <c:pt idx="5777">
                  <c:v>3.0001000000000002</c:v>
                </c:pt>
                <c:pt idx="5778">
                  <c:v>2.0001000000000002</c:v>
                </c:pt>
                <c:pt idx="5779">
                  <c:v>2.0001000000000002</c:v>
                </c:pt>
                <c:pt idx="5780">
                  <c:v>1.0001</c:v>
                </c:pt>
                <c:pt idx="5781">
                  <c:v>1.0001</c:v>
                </c:pt>
                <c:pt idx="5782">
                  <c:v>1.0001</c:v>
                </c:pt>
                <c:pt idx="5783">
                  <c:v>1E-4</c:v>
                </c:pt>
                <c:pt idx="5784">
                  <c:v>1.0001</c:v>
                </c:pt>
                <c:pt idx="5785">
                  <c:v>1.0001</c:v>
                </c:pt>
                <c:pt idx="5786">
                  <c:v>1.0001</c:v>
                </c:pt>
                <c:pt idx="5787">
                  <c:v>1.0001</c:v>
                </c:pt>
                <c:pt idx="5788">
                  <c:v>3.0001000000000002</c:v>
                </c:pt>
                <c:pt idx="5789">
                  <c:v>2.0001000000000002</c:v>
                </c:pt>
                <c:pt idx="5790">
                  <c:v>1.0001</c:v>
                </c:pt>
                <c:pt idx="5791">
                  <c:v>2.0001000000000002</c:v>
                </c:pt>
                <c:pt idx="5792">
                  <c:v>1.0001</c:v>
                </c:pt>
                <c:pt idx="5793">
                  <c:v>3.0001000000000002</c:v>
                </c:pt>
                <c:pt idx="5794">
                  <c:v>7.0000999999999998</c:v>
                </c:pt>
                <c:pt idx="5795">
                  <c:v>14.0001</c:v>
                </c:pt>
                <c:pt idx="5796">
                  <c:v>18.0001</c:v>
                </c:pt>
                <c:pt idx="5797">
                  <c:v>9.0000999999999998</c:v>
                </c:pt>
                <c:pt idx="5798">
                  <c:v>5.0000999999999998</c:v>
                </c:pt>
                <c:pt idx="5799">
                  <c:v>3.0001000000000002</c:v>
                </c:pt>
                <c:pt idx="5800">
                  <c:v>2.0001000000000002</c:v>
                </c:pt>
                <c:pt idx="5801">
                  <c:v>5.0000999999999998</c:v>
                </c:pt>
                <c:pt idx="5802">
                  <c:v>2.0001000000000002</c:v>
                </c:pt>
                <c:pt idx="5803">
                  <c:v>1.0001</c:v>
                </c:pt>
                <c:pt idx="5804">
                  <c:v>3.0001000000000002</c:v>
                </c:pt>
                <c:pt idx="5805">
                  <c:v>1.0001</c:v>
                </c:pt>
                <c:pt idx="5806">
                  <c:v>1E-4</c:v>
                </c:pt>
                <c:pt idx="5807">
                  <c:v>1.0001</c:v>
                </c:pt>
                <c:pt idx="5808">
                  <c:v>1.0001</c:v>
                </c:pt>
                <c:pt idx="5809">
                  <c:v>1.0001</c:v>
                </c:pt>
                <c:pt idx="5810">
                  <c:v>1E-4</c:v>
                </c:pt>
                <c:pt idx="5811">
                  <c:v>1.0001</c:v>
                </c:pt>
                <c:pt idx="5812">
                  <c:v>1.0001</c:v>
                </c:pt>
                <c:pt idx="5813">
                  <c:v>1.0001</c:v>
                </c:pt>
                <c:pt idx="5814">
                  <c:v>1E-4</c:v>
                </c:pt>
                <c:pt idx="5815">
                  <c:v>1E-4</c:v>
                </c:pt>
                <c:pt idx="5816">
                  <c:v>1.0001</c:v>
                </c:pt>
                <c:pt idx="5817">
                  <c:v>1.0001</c:v>
                </c:pt>
                <c:pt idx="5818">
                  <c:v>1E-4</c:v>
                </c:pt>
                <c:pt idx="5819">
                  <c:v>1E-4</c:v>
                </c:pt>
                <c:pt idx="5820">
                  <c:v>1.0001</c:v>
                </c:pt>
                <c:pt idx="5821">
                  <c:v>1E-4</c:v>
                </c:pt>
                <c:pt idx="5822">
                  <c:v>1.0001</c:v>
                </c:pt>
                <c:pt idx="5823">
                  <c:v>1.0001</c:v>
                </c:pt>
                <c:pt idx="5824">
                  <c:v>1E-4</c:v>
                </c:pt>
                <c:pt idx="5825">
                  <c:v>1E-4</c:v>
                </c:pt>
                <c:pt idx="5826">
                  <c:v>1E-4</c:v>
                </c:pt>
                <c:pt idx="5827">
                  <c:v>1.0001</c:v>
                </c:pt>
                <c:pt idx="5828">
                  <c:v>1.0001</c:v>
                </c:pt>
                <c:pt idx="5829">
                  <c:v>1.0001</c:v>
                </c:pt>
                <c:pt idx="5830">
                  <c:v>3.0001000000000002</c:v>
                </c:pt>
                <c:pt idx="5831">
                  <c:v>1.0001</c:v>
                </c:pt>
                <c:pt idx="5832">
                  <c:v>1.0001</c:v>
                </c:pt>
                <c:pt idx="5833">
                  <c:v>1E-4</c:v>
                </c:pt>
                <c:pt idx="5834">
                  <c:v>1.0001</c:v>
                </c:pt>
                <c:pt idx="5835">
                  <c:v>2.0001000000000002</c:v>
                </c:pt>
                <c:pt idx="5836">
                  <c:v>1.0001</c:v>
                </c:pt>
                <c:pt idx="5837">
                  <c:v>1.0001</c:v>
                </c:pt>
                <c:pt idx="5838">
                  <c:v>1.0001</c:v>
                </c:pt>
                <c:pt idx="5839">
                  <c:v>1.0001</c:v>
                </c:pt>
                <c:pt idx="5840">
                  <c:v>1.0001</c:v>
                </c:pt>
                <c:pt idx="5841">
                  <c:v>1.0001</c:v>
                </c:pt>
                <c:pt idx="5842">
                  <c:v>1.0001</c:v>
                </c:pt>
                <c:pt idx="5843">
                  <c:v>1.0001</c:v>
                </c:pt>
                <c:pt idx="5844">
                  <c:v>2.0001000000000002</c:v>
                </c:pt>
                <c:pt idx="5845">
                  <c:v>1.0001</c:v>
                </c:pt>
                <c:pt idx="5846">
                  <c:v>1.0001</c:v>
                </c:pt>
                <c:pt idx="5847">
                  <c:v>1.0001</c:v>
                </c:pt>
                <c:pt idx="5848">
                  <c:v>1E-4</c:v>
                </c:pt>
                <c:pt idx="5849">
                  <c:v>1.0001</c:v>
                </c:pt>
                <c:pt idx="5850">
                  <c:v>1E-4</c:v>
                </c:pt>
                <c:pt idx="5851">
                  <c:v>1.0001</c:v>
                </c:pt>
                <c:pt idx="5852">
                  <c:v>1.0001</c:v>
                </c:pt>
                <c:pt idx="5853">
                  <c:v>1E-4</c:v>
                </c:pt>
                <c:pt idx="5854">
                  <c:v>3.0001000000000002</c:v>
                </c:pt>
                <c:pt idx="5855">
                  <c:v>2.0001000000000002</c:v>
                </c:pt>
                <c:pt idx="5856">
                  <c:v>6.0000999999999998</c:v>
                </c:pt>
                <c:pt idx="5857">
                  <c:v>7.0000999999999998</c:v>
                </c:pt>
                <c:pt idx="5858">
                  <c:v>17.0001</c:v>
                </c:pt>
                <c:pt idx="5859">
                  <c:v>15.0001</c:v>
                </c:pt>
                <c:pt idx="5860">
                  <c:v>14.0001</c:v>
                </c:pt>
                <c:pt idx="5861">
                  <c:v>6.0000999999999998</c:v>
                </c:pt>
                <c:pt idx="5862">
                  <c:v>6.0000999999999998</c:v>
                </c:pt>
                <c:pt idx="5863">
                  <c:v>3.0001000000000002</c:v>
                </c:pt>
                <c:pt idx="5864">
                  <c:v>2.0001000000000002</c:v>
                </c:pt>
                <c:pt idx="5865">
                  <c:v>1.0001</c:v>
                </c:pt>
                <c:pt idx="5866">
                  <c:v>1.0001</c:v>
                </c:pt>
                <c:pt idx="5867">
                  <c:v>1.0001</c:v>
                </c:pt>
                <c:pt idx="5868">
                  <c:v>2.0001000000000002</c:v>
                </c:pt>
                <c:pt idx="5869">
                  <c:v>1E-4</c:v>
                </c:pt>
                <c:pt idx="5870">
                  <c:v>1.0001</c:v>
                </c:pt>
                <c:pt idx="5871">
                  <c:v>1E-4</c:v>
                </c:pt>
                <c:pt idx="5872">
                  <c:v>1.0001</c:v>
                </c:pt>
                <c:pt idx="5873">
                  <c:v>1.0001</c:v>
                </c:pt>
                <c:pt idx="5874">
                  <c:v>1E-4</c:v>
                </c:pt>
                <c:pt idx="5875">
                  <c:v>1.0001</c:v>
                </c:pt>
                <c:pt idx="5876">
                  <c:v>1.0001</c:v>
                </c:pt>
                <c:pt idx="5877">
                  <c:v>1E-4</c:v>
                </c:pt>
                <c:pt idx="5878">
                  <c:v>1E-4</c:v>
                </c:pt>
                <c:pt idx="5879">
                  <c:v>2.0001000000000002</c:v>
                </c:pt>
                <c:pt idx="5880">
                  <c:v>1E-4</c:v>
                </c:pt>
                <c:pt idx="5881">
                  <c:v>1E-4</c:v>
                </c:pt>
                <c:pt idx="5882">
                  <c:v>1.0001</c:v>
                </c:pt>
                <c:pt idx="5883">
                  <c:v>1.0001</c:v>
                </c:pt>
                <c:pt idx="5884">
                  <c:v>1E-4</c:v>
                </c:pt>
                <c:pt idx="5885">
                  <c:v>1E-4</c:v>
                </c:pt>
                <c:pt idx="5886">
                  <c:v>1E-4</c:v>
                </c:pt>
                <c:pt idx="5887">
                  <c:v>1.0001</c:v>
                </c:pt>
                <c:pt idx="5888">
                  <c:v>1E-4</c:v>
                </c:pt>
                <c:pt idx="5889">
                  <c:v>1E-4</c:v>
                </c:pt>
                <c:pt idx="5890">
                  <c:v>1E-4</c:v>
                </c:pt>
                <c:pt idx="5891">
                  <c:v>1E-4</c:v>
                </c:pt>
                <c:pt idx="5892">
                  <c:v>1E-4</c:v>
                </c:pt>
                <c:pt idx="5893">
                  <c:v>1.0001</c:v>
                </c:pt>
                <c:pt idx="5894">
                  <c:v>1.0001</c:v>
                </c:pt>
                <c:pt idx="5895">
                  <c:v>2.0001000000000002</c:v>
                </c:pt>
                <c:pt idx="5896">
                  <c:v>1.0001</c:v>
                </c:pt>
                <c:pt idx="5897">
                  <c:v>1E-4</c:v>
                </c:pt>
                <c:pt idx="5898">
                  <c:v>3.0001000000000002</c:v>
                </c:pt>
                <c:pt idx="5899">
                  <c:v>1E-4</c:v>
                </c:pt>
                <c:pt idx="5900">
                  <c:v>1E-4</c:v>
                </c:pt>
                <c:pt idx="5901">
                  <c:v>1E-4</c:v>
                </c:pt>
                <c:pt idx="5902">
                  <c:v>1.0001</c:v>
                </c:pt>
                <c:pt idx="5903">
                  <c:v>1.0001</c:v>
                </c:pt>
                <c:pt idx="5904">
                  <c:v>1E-4</c:v>
                </c:pt>
                <c:pt idx="5905">
                  <c:v>2.0001000000000002</c:v>
                </c:pt>
                <c:pt idx="5906">
                  <c:v>1.0001</c:v>
                </c:pt>
                <c:pt idx="5907">
                  <c:v>2.0001000000000002</c:v>
                </c:pt>
                <c:pt idx="5908">
                  <c:v>1E-4</c:v>
                </c:pt>
                <c:pt idx="5909">
                  <c:v>1.0001</c:v>
                </c:pt>
                <c:pt idx="5910">
                  <c:v>2.0001000000000002</c:v>
                </c:pt>
                <c:pt idx="5911">
                  <c:v>2.0001000000000002</c:v>
                </c:pt>
                <c:pt idx="5912">
                  <c:v>2.0001000000000002</c:v>
                </c:pt>
                <c:pt idx="5913">
                  <c:v>2.0001000000000002</c:v>
                </c:pt>
                <c:pt idx="5914">
                  <c:v>2.0001000000000002</c:v>
                </c:pt>
                <c:pt idx="5915">
                  <c:v>1.0001</c:v>
                </c:pt>
                <c:pt idx="5916">
                  <c:v>1E-4</c:v>
                </c:pt>
                <c:pt idx="5917">
                  <c:v>6.0000999999999998</c:v>
                </c:pt>
                <c:pt idx="5918">
                  <c:v>8.0000999999999998</c:v>
                </c:pt>
                <c:pt idx="5919">
                  <c:v>10.0001</c:v>
                </c:pt>
                <c:pt idx="5920">
                  <c:v>36.000100000000003</c:v>
                </c:pt>
                <c:pt idx="5921">
                  <c:v>37.000100000000003</c:v>
                </c:pt>
                <c:pt idx="5922">
                  <c:v>54.000100000000003</c:v>
                </c:pt>
                <c:pt idx="5923">
                  <c:v>42.000100000000003</c:v>
                </c:pt>
                <c:pt idx="5924">
                  <c:v>26.0001</c:v>
                </c:pt>
                <c:pt idx="5925">
                  <c:v>9.0000999999999998</c:v>
                </c:pt>
                <c:pt idx="5926">
                  <c:v>3.0001000000000002</c:v>
                </c:pt>
                <c:pt idx="5927">
                  <c:v>3.0001000000000002</c:v>
                </c:pt>
                <c:pt idx="5928">
                  <c:v>1.0001</c:v>
                </c:pt>
                <c:pt idx="5929">
                  <c:v>1.0001</c:v>
                </c:pt>
                <c:pt idx="5930">
                  <c:v>1E-4</c:v>
                </c:pt>
                <c:pt idx="5931">
                  <c:v>2.0001000000000002</c:v>
                </c:pt>
                <c:pt idx="5932">
                  <c:v>1.0001</c:v>
                </c:pt>
                <c:pt idx="5933">
                  <c:v>1E-4</c:v>
                </c:pt>
                <c:pt idx="5934">
                  <c:v>1E-4</c:v>
                </c:pt>
                <c:pt idx="5935">
                  <c:v>2.0001000000000002</c:v>
                </c:pt>
                <c:pt idx="5936">
                  <c:v>1E-4</c:v>
                </c:pt>
                <c:pt idx="5937">
                  <c:v>1E-4</c:v>
                </c:pt>
                <c:pt idx="5938">
                  <c:v>1.0001</c:v>
                </c:pt>
                <c:pt idx="5939">
                  <c:v>3.0001000000000002</c:v>
                </c:pt>
                <c:pt idx="5940">
                  <c:v>1.0001</c:v>
                </c:pt>
                <c:pt idx="5941">
                  <c:v>1.0001</c:v>
                </c:pt>
                <c:pt idx="5942">
                  <c:v>1.0001</c:v>
                </c:pt>
                <c:pt idx="5943">
                  <c:v>1E-4</c:v>
                </c:pt>
                <c:pt idx="5944">
                  <c:v>1E-4</c:v>
                </c:pt>
                <c:pt idx="5945">
                  <c:v>1.0001</c:v>
                </c:pt>
                <c:pt idx="5946">
                  <c:v>1.0001</c:v>
                </c:pt>
                <c:pt idx="5947">
                  <c:v>1.0001</c:v>
                </c:pt>
                <c:pt idx="5948">
                  <c:v>2.0001000000000002</c:v>
                </c:pt>
                <c:pt idx="5949">
                  <c:v>1.0001</c:v>
                </c:pt>
                <c:pt idx="5950">
                  <c:v>1E-4</c:v>
                </c:pt>
                <c:pt idx="5951">
                  <c:v>1E-4</c:v>
                </c:pt>
                <c:pt idx="5952">
                  <c:v>2.0001000000000002</c:v>
                </c:pt>
                <c:pt idx="5953">
                  <c:v>1E-4</c:v>
                </c:pt>
                <c:pt idx="5954">
                  <c:v>1E-4</c:v>
                </c:pt>
                <c:pt idx="5955">
                  <c:v>1E-4</c:v>
                </c:pt>
                <c:pt idx="5956">
                  <c:v>1.0001</c:v>
                </c:pt>
                <c:pt idx="5957">
                  <c:v>1E-4</c:v>
                </c:pt>
                <c:pt idx="5958">
                  <c:v>2.0001000000000002</c:v>
                </c:pt>
                <c:pt idx="5959">
                  <c:v>1E-4</c:v>
                </c:pt>
                <c:pt idx="5960">
                  <c:v>2.0001000000000002</c:v>
                </c:pt>
                <c:pt idx="5961">
                  <c:v>1E-4</c:v>
                </c:pt>
                <c:pt idx="5962">
                  <c:v>1E-4</c:v>
                </c:pt>
                <c:pt idx="5963">
                  <c:v>1E-4</c:v>
                </c:pt>
                <c:pt idx="5964">
                  <c:v>1E-4</c:v>
                </c:pt>
                <c:pt idx="5965">
                  <c:v>1E-4</c:v>
                </c:pt>
                <c:pt idx="5966">
                  <c:v>1.0001</c:v>
                </c:pt>
                <c:pt idx="5967">
                  <c:v>1E-4</c:v>
                </c:pt>
                <c:pt idx="5968">
                  <c:v>1E-4</c:v>
                </c:pt>
                <c:pt idx="5969">
                  <c:v>1.0001</c:v>
                </c:pt>
                <c:pt idx="5970">
                  <c:v>1E-4</c:v>
                </c:pt>
                <c:pt idx="5971">
                  <c:v>2.0001000000000002</c:v>
                </c:pt>
                <c:pt idx="5972">
                  <c:v>1.0001</c:v>
                </c:pt>
                <c:pt idx="5973">
                  <c:v>1E-4</c:v>
                </c:pt>
                <c:pt idx="5974">
                  <c:v>1.0001</c:v>
                </c:pt>
                <c:pt idx="5975">
                  <c:v>1E-4</c:v>
                </c:pt>
                <c:pt idx="5976">
                  <c:v>1E-4</c:v>
                </c:pt>
                <c:pt idx="5977">
                  <c:v>1.0001</c:v>
                </c:pt>
                <c:pt idx="5978">
                  <c:v>1E-4</c:v>
                </c:pt>
                <c:pt idx="5979">
                  <c:v>1E-4</c:v>
                </c:pt>
                <c:pt idx="5980">
                  <c:v>2.0001000000000002</c:v>
                </c:pt>
                <c:pt idx="5981">
                  <c:v>7.0000999999999998</c:v>
                </c:pt>
                <c:pt idx="5982">
                  <c:v>16.0001</c:v>
                </c:pt>
                <c:pt idx="5983">
                  <c:v>11.0001</c:v>
                </c:pt>
                <c:pt idx="5984">
                  <c:v>16.0001</c:v>
                </c:pt>
                <c:pt idx="5985">
                  <c:v>12.0001</c:v>
                </c:pt>
                <c:pt idx="5986">
                  <c:v>8.0000999999999998</c:v>
                </c:pt>
                <c:pt idx="5987">
                  <c:v>7.0000999999999998</c:v>
                </c:pt>
                <c:pt idx="5988">
                  <c:v>3.0001000000000002</c:v>
                </c:pt>
                <c:pt idx="5989">
                  <c:v>1.0001</c:v>
                </c:pt>
                <c:pt idx="5990">
                  <c:v>1E-4</c:v>
                </c:pt>
                <c:pt idx="5991">
                  <c:v>1.0001</c:v>
                </c:pt>
                <c:pt idx="5992">
                  <c:v>1E-4</c:v>
                </c:pt>
                <c:pt idx="5993">
                  <c:v>1E-4</c:v>
                </c:pt>
                <c:pt idx="5994">
                  <c:v>2.0001000000000002</c:v>
                </c:pt>
                <c:pt idx="5995">
                  <c:v>1E-4</c:v>
                </c:pt>
                <c:pt idx="5996">
                  <c:v>1E-4</c:v>
                </c:pt>
                <c:pt idx="5997">
                  <c:v>1E-4</c:v>
                </c:pt>
                <c:pt idx="5998">
                  <c:v>1.0001</c:v>
                </c:pt>
                <c:pt idx="5999">
                  <c:v>1.0001</c:v>
                </c:pt>
                <c:pt idx="6000">
                  <c:v>1E-4</c:v>
                </c:pt>
                <c:pt idx="6001">
                  <c:v>1E-4</c:v>
                </c:pt>
                <c:pt idx="6002">
                  <c:v>1.0001</c:v>
                </c:pt>
                <c:pt idx="6003">
                  <c:v>1E-4</c:v>
                </c:pt>
                <c:pt idx="6004">
                  <c:v>1.0001</c:v>
                </c:pt>
                <c:pt idx="6005">
                  <c:v>1.0001</c:v>
                </c:pt>
                <c:pt idx="6006">
                  <c:v>1E-4</c:v>
                </c:pt>
                <c:pt idx="6007">
                  <c:v>1.0001</c:v>
                </c:pt>
                <c:pt idx="6008">
                  <c:v>1E-4</c:v>
                </c:pt>
                <c:pt idx="6009">
                  <c:v>1E-4</c:v>
                </c:pt>
                <c:pt idx="6010">
                  <c:v>1E-4</c:v>
                </c:pt>
                <c:pt idx="6011">
                  <c:v>1.0001</c:v>
                </c:pt>
                <c:pt idx="6012">
                  <c:v>1.0001</c:v>
                </c:pt>
                <c:pt idx="6013">
                  <c:v>1.0001</c:v>
                </c:pt>
                <c:pt idx="6014">
                  <c:v>1E-4</c:v>
                </c:pt>
                <c:pt idx="6015">
                  <c:v>1E-4</c:v>
                </c:pt>
                <c:pt idx="6016">
                  <c:v>1.0001</c:v>
                </c:pt>
                <c:pt idx="6017">
                  <c:v>1.0001</c:v>
                </c:pt>
                <c:pt idx="6018">
                  <c:v>1E-4</c:v>
                </c:pt>
                <c:pt idx="6019">
                  <c:v>1E-4</c:v>
                </c:pt>
                <c:pt idx="6020">
                  <c:v>1.0001</c:v>
                </c:pt>
                <c:pt idx="6021">
                  <c:v>1.0001</c:v>
                </c:pt>
                <c:pt idx="6022">
                  <c:v>1E-4</c:v>
                </c:pt>
                <c:pt idx="6023">
                  <c:v>1E-4</c:v>
                </c:pt>
                <c:pt idx="6024">
                  <c:v>1E-4</c:v>
                </c:pt>
                <c:pt idx="6025">
                  <c:v>1.0001</c:v>
                </c:pt>
                <c:pt idx="6026">
                  <c:v>1E-4</c:v>
                </c:pt>
                <c:pt idx="6027">
                  <c:v>1.0001</c:v>
                </c:pt>
                <c:pt idx="6028">
                  <c:v>1.0001</c:v>
                </c:pt>
                <c:pt idx="6029">
                  <c:v>1.0001</c:v>
                </c:pt>
                <c:pt idx="6030">
                  <c:v>1E-4</c:v>
                </c:pt>
                <c:pt idx="6031">
                  <c:v>1.0001</c:v>
                </c:pt>
                <c:pt idx="6032">
                  <c:v>1E-4</c:v>
                </c:pt>
                <c:pt idx="6033">
                  <c:v>1.0001</c:v>
                </c:pt>
                <c:pt idx="6034">
                  <c:v>1.0001</c:v>
                </c:pt>
                <c:pt idx="6035">
                  <c:v>1E-4</c:v>
                </c:pt>
                <c:pt idx="6036">
                  <c:v>1E-4</c:v>
                </c:pt>
                <c:pt idx="6037">
                  <c:v>1.0001</c:v>
                </c:pt>
                <c:pt idx="6038">
                  <c:v>1E-4</c:v>
                </c:pt>
                <c:pt idx="6039">
                  <c:v>1E-4</c:v>
                </c:pt>
                <c:pt idx="6040">
                  <c:v>5.0000999999999998</c:v>
                </c:pt>
                <c:pt idx="6041">
                  <c:v>6.0000999999999998</c:v>
                </c:pt>
                <c:pt idx="6042">
                  <c:v>13.0001</c:v>
                </c:pt>
                <c:pt idx="6043">
                  <c:v>16.0001</c:v>
                </c:pt>
                <c:pt idx="6044">
                  <c:v>14.0001</c:v>
                </c:pt>
                <c:pt idx="6045">
                  <c:v>10.0001</c:v>
                </c:pt>
                <c:pt idx="6046">
                  <c:v>10.0001</c:v>
                </c:pt>
                <c:pt idx="6047">
                  <c:v>6.0000999999999998</c:v>
                </c:pt>
                <c:pt idx="6048">
                  <c:v>14.0001</c:v>
                </c:pt>
                <c:pt idx="6049">
                  <c:v>15.0001</c:v>
                </c:pt>
                <c:pt idx="6050">
                  <c:v>5.0000999999999998</c:v>
                </c:pt>
                <c:pt idx="6051">
                  <c:v>1.0001</c:v>
                </c:pt>
                <c:pt idx="6052">
                  <c:v>2.0001000000000002</c:v>
                </c:pt>
                <c:pt idx="6053">
                  <c:v>1.0001</c:v>
                </c:pt>
                <c:pt idx="6054">
                  <c:v>1.0001</c:v>
                </c:pt>
                <c:pt idx="6055">
                  <c:v>1.0001</c:v>
                </c:pt>
                <c:pt idx="6056">
                  <c:v>1.0001</c:v>
                </c:pt>
                <c:pt idx="6057">
                  <c:v>1.0001</c:v>
                </c:pt>
                <c:pt idx="6058">
                  <c:v>1E-4</c:v>
                </c:pt>
                <c:pt idx="6059">
                  <c:v>1E-4</c:v>
                </c:pt>
                <c:pt idx="6060">
                  <c:v>2.0001000000000002</c:v>
                </c:pt>
                <c:pt idx="6061">
                  <c:v>1E-4</c:v>
                </c:pt>
                <c:pt idx="6062">
                  <c:v>1E-4</c:v>
                </c:pt>
                <c:pt idx="6063">
                  <c:v>1E-4</c:v>
                </c:pt>
                <c:pt idx="6064">
                  <c:v>1.0001</c:v>
                </c:pt>
                <c:pt idx="6065">
                  <c:v>1E-4</c:v>
                </c:pt>
                <c:pt idx="6066">
                  <c:v>1.0001</c:v>
                </c:pt>
                <c:pt idx="6067">
                  <c:v>1E-4</c:v>
                </c:pt>
                <c:pt idx="6068">
                  <c:v>1E-4</c:v>
                </c:pt>
                <c:pt idx="6069">
                  <c:v>2.0001000000000002</c:v>
                </c:pt>
                <c:pt idx="6070">
                  <c:v>1E-4</c:v>
                </c:pt>
                <c:pt idx="6071">
                  <c:v>1.0001</c:v>
                </c:pt>
                <c:pt idx="6072">
                  <c:v>1.0001</c:v>
                </c:pt>
                <c:pt idx="6073">
                  <c:v>1E-4</c:v>
                </c:pt>
                <c:pt idx="6074">
                  <c:v>1E-4</c:v>
                </c:pt>
                <c:pt idx="6075">
                  <c:v>1E-4</c:v>
                </c:pt>
                <c:pt idx="6076">
                  <c:v>1E-4</c:v>
                </c:pt>
                <c:pt idx="6077">
                  <c:v>1E-4</c:v>
                </c:pt>
                <c:pt idx="6078">
                  <c:v>1.0001</c:v>
                </c:pt>
                <c:pt idx="6079">
                  <c:v>1.0001</c:v>
                </c:pt>
                <c:pt idx="6080">
                  <c:v>1.0001</c:v>
                </c:pt>
                <c:pt idx="6081">
                  <c:v>3.0001000000000002</c:v>
                </c:pt>
                <c:pt idx="6082">
                  <c:v>1E-4</c:v>
                </c:pt>
                <c:pt idx="6083">
                  <c:v>1E-4</c:v>
                </c:pt>
                <c:pt idx="6084">
                  <c:v>2.0001000000000002</c:v>
                </c:pt>
                <c:pt idx="6085">
                  <c:v>1.0001</c:v>
                </c:pt>
                <c:pt idx="6086">
                  <c:v>1.0001</c:v>
                </c:pt>
                <c:pt idx="6087">
                  <c:v>1E-4</c:v>
                </c:pt>
                <c:pt idx="6088">
                  <c:v>2.0001000000000002</c:v>
                </c:pt>
                <c:pt idx="6089">
                  <c:v>3.0001000000000002</c:v>
                </c:pt>
                <c:pt idx="6090">
                  <c:v>1E-4</c:v>
                </c:pt>
                <c:pt idx="6091">
                  <c:v>1.0001</c:v>
                </c:pt>
                <c:pt idx="6092">
                  <c:v>1E-4</c:v>
                </c:pt>
                <c:pt idx="6093">
                  <c:v>1E-4</c:v>
                </c:pt>
                <c:pt idx="6094">
                  <c:v>1E-4</c:v>
                </c:pt>
                <c:pt idx="6095">
                  <c:v>2.0001000000000002</c:v>
                </c:pt>
                <c:pt idx="6096">
                  <c:v>1E-4</c:v>
                </c:pt>
                <c:pt idx="6097">
                  <c:v>1.0001</c:v>
                </c:pt>
                <c:pt idx="6098">
                  <c:v>1.0001</c:v>
                </c:pt>
                <c:pt idx="6099">
                  <c:v>1.0001</c:v>
                </c:pt>
                <c:pt idx="6100">
                  <c:v>3.0001000000000002</c:v>
                </c:pt>
                <c:pt idx="6101">
                  <c:v>10.0001</c:v>
                </c:pt>
                <c:pt idx="6102">
                  <c:v>26.0001</c:v>
                </c:pt>
                <c:pt idx="6103">
                  <c:v>77.000100000000003</c:v>
                </c:pt>
                <c:pt idx="6104">
                  <c:v>80.000100000000003</c:v>
                </c:pt>
                <c:pt idx="6105">
                  <c:v>70.000100000000003</c:v>
                </c:pt>
                <c:pt idx="6106">
                  <c:v>38.000100000000003</c:v>
                </c:pt>
                <c:pt idx="6107">
                  <c:v>7.0000999999999998</c:v>
                </c:pt>
                <c:pt idx="6108">
                  <c:v>1E-4</c:v>
                </c:pt>
                <c:pt idx="6109">
                  <c:v>2.0001000000000002</c:v>
                </c:pt>
                <c:pt idx="6110">
                  <c:v>4.0000999999999998</c:v>
                </c:pt>
                <c:pt idx="6111">
                  <c:v>2.0001000000000002</c:v>
                </c:pt>
                <c:pt idx="6112">
                  <c:v>1E-4</c:v>
                </c:pt>
                <c:pt idx="6113">
                  <c:v>1E-4</c:v>
                </c:pt>
                <c:pt idx="6114">
                  <c:v>1E-4</c:v>
                </c:pt>
                <c:pt idx="6115">
                  <c:v>1E-4</c:v>
                </c:pt>
                <c:pt idx="6116">
                  <c:v>1.0001</c:v>
                </c:pt>
                <c:pt idx="6117">
                  <c:v>1E-4</c:v>
                </c:pt>
                <c:pt idx="6118">
                  <c:v>2.0001000000000002</c:v>
                </c:pt>
                <c:pt idx="6119">
                  <c:v>1.0001</c:v>
                </c:pt>
                <c:pt idx="6120">
                  <c:v>1.0001</c:v>
                </c:pt>
                <c:pt idx="6121">
                  <c:v>1E-4</c:v>
                </c:pt>
                <c:pt idx="6122">
                  <c:v>1E-4</c:v>
                </c:pt>
                <c:pt idx="6123">
                  <c:v>1E-4</c:v>
                </c:pt>
                <c:pt idx="6124">
                  <c:v>1E-4</c:v>
                </c:pt>
                <c:pt idx="6125">
                  <c:v>1.0001</c:v>
                </c:pt>
                <c:pt idx="6126">
                  <c:v>1E-4</c:v>
                </c:pt>
                <c:pt idx="6127">
                  <c:v>1E-4</c:v>
                </c:pt>
                <c:pt idx="6128">
                  <c:v>1E-4</c:v>
                </c:pt>
                <c:pt idx="6129">
                  <c:v>1.0001</c:v>
                </c:pt>
                <c:pt idx="6130">
                  <c:v>1.0001</c:v>
                </c:pt>
                <c:pt idx="6131">
                  <c:v>1.0001</c:v>
                </c:pt>
                <c:pt idx="6132">
                  <c:v>1E-4</c:v>
                </c:pt>
                <c:pt idx="6133">
                  <c:v>1E-4</c:v>
                </c:pt>
                <c:pt idx="6134">
                  <c:v>1E-4</c:v>
                </c:pt>
                <c:pt idx="6135">
                  <c:v>1E-4</c:v>
                </c:pt>
                <c:pt idx="6136">
                  <c:v>1.0001</c:v>
                </c:pt>
                <c:pt idx="6137">
                  <c:v>1E-4</c:v>
                </c:pt>
                <c:pt idx="6138">
                  <c:v>1E-4</c:v>
                </c:pt>
                <c:pt idx="6139">
                  <c:v>1E-4</c:v>
                </c:pt>
                <c:pt idx="6140">
                  <c:v>1.0001</c:v>
                </c:pt>
                <c:pt idx="6141">
                  <c:v>1E-4</c:v>
                </c:pt>
                <c:pt idx="6142">
                  <c:v>2.0001000000000002</c:v>
                </c:pt>
                <c:pt idx="6143">
                  <c:v>2.0001000000000002</c:v>
                </c:pt>
                <c:pt idx="6144">
                  <c:v>1.0001</c:v>
                </c:pt>
                <c:pt idx="6145">
                  <c:v>1.0001</c:v>
                </c:pt>
                <c:pt idx="6146">
                  <c:v>1E-4</c:v>
                </c:pt>
                <c:pt idx="6147">
                  <c:v>1E-4</c:v>
                </c:pt>
                <c:pt idx="6148">
                  <c:v>1E-4</c:v>
                </c:pt>
                <c:pt idx="6149">
                  <c:v>1E-4</c:v>
                </c:pt>
                <c:pt idx="6150">
                  <c:v>1.0001</c:v>
                </c:pt>
                <c:pt idx="6151">
                  <c:v>1.0001</c:v>
                </c:pt>
                <c:pt idx="6152">
                  <c:v>1E-4</c:v>
                </c:pt>
                <c:pt idx="6153">
                  <c:v>1.0001</c:v>
                </c:pt>
                <c:pt idx="6154">
                  <c:v>1.0001</c:v>
                </c:pt>
                <c:pt idx="6155">
                  <c:v>1E-4</c:v>
                </c:pt>
                <c:pt idx="6156">
                  <c:v>1.0001</c:v>
                </c:pt>
                <c:pt idx="6157">
                  <c:v>1.0001</c:v>
                </c:pt>
                <c:pt idx="6158">
                  <c:v>2.0001000000000002</c:v>
                </c:pt>
                <c:pt idx="6159">
                  <c:v>1.0001</c:v>
                </c:pt>
                <c:pt idx="6160">
                  <c:v>1.0001</c:v>
                </c:pt>
                <c:pt idx="6161">
                  <c:v>5.0000999999999998</c:v>
                </c:pt>
                <c:pt idx="6162">
                  <c:v>4.0000999999999998</c:v>
                </c:pt>
                <c:pt idx="6163">
                  <c:v>14.0001</c:v>
                </c:pt>
                <c:pt idx="6164">
                  <c:v>22.0001</c:v>
                </c:pt>
                <c:pt idx="6165">
                  <c:v>28.0001</c:v>
                </c:pt>
                <c:pt idx="6166">
                  <c:v>11.0001</c:v>
                </c:pt>
                <c:pt idx="6167">
                  <c:v>14.0001</c:v>
                </c:pt>
                <c:pt idx="6168">
                  <c:v>12.0001</c:v>
                </c:pt>
                <c:pt idx="6169">
                  <c:v>4.0000999999999998</c:v>
                </c:pt>
                <c:pt idx="6170">
                  <c:v>19.0001</c:v>
                </c:pt>
                <c:pt idx="6171">
                  <c:v>22.0001</c:v>
                </c:pt>
                <c:pt idx="6172">
                  <c:v>10.0001</c:v>
                </c:pt>
                <c:pt idx="6173">
                  <c:v>5.0000999999999998</c:v>
                </c:pt>
                <c:pt idx="6174">
                  <c:v>5.0000999999999998</c:v>
                </c:pt>
                <c:pt idx="6175">
                  <c:v>6.0000999999999998</c:v>
                </c:pt>
                <c:pt idx="6176">
                  <c:v>3.0001000000000002</c:v>
                </c:pt>
                <c:pt idx="6177">
                  <c:v>1.0001</c:v>
                </c:pt>
                <c:pt idx="6178">
                  <c:v>1.0001</c:v>
                </c:pt>
                <c:pt idx="6179">
                  <c:v>1E-4</c:v>
                </c:pt>
                <c:pt idx="6180">
                  <c:v>1E-4</c:v>
                </c:pt>
                <c:pt idx="6181">
                  <c:v>5.0000999999999998</c:v>
                </c:pt>
                <c:pt idx="6182">
                  <c:v>1E-4</c:v>
                </c:pt>
                <c:pt idx="6183">
                  <c:v>5.0000999999999998</c:v>
                </c:pt>
                <c:pt idx="6184">
                  <c:v>3.0001000000000002</c:v>
                </c:pt>
                <c:pt idx="6185">
                  <c:v>1.0001</c:v>
                </c:pt>
                <c:pt idx="6186">
                  <c:v>3.0001000000000002</c:v>
                </c:pt>
                <c:pt idx="6187">
                  <c:v>4.0000999999999998</c:v>
                </c:pt>
                <c:pt idx="6188">
                  <c:v>7.0000999999999998</c:v>
                </c:pt>
                <c:pt idx="6189">
                  <c:v>8.0000999999999998</c:v>
                </c:pt>
                <c:pt idx="6190">
                  <c:v>6.0000999999999998</c:v>
                </c:pt>
                <c:pt idx="6191">
                  <c:v>5.0000999999999998</c:v>
                </c:pt>
                <c:pt idx="6192">
                  <c:v>5.0000999999999998</c:v>
                </c:pt>
                <c:pt idx="6193">
                  <c:v>5.0000999999999998</c:v>
                </c:pt>
                <c:pt idx="6194">
                  <c:v>5.0000999999999998</c:v>
                </c:pt>
                <c:pt idx="6195">
                  <c:v>4.0000999999999998</c:v>
                </c:pt>
                <c:pt idx="6196">
                  <c:v>8.0000999999999998</c:v>
                </c:pt>
                <c:pt idx="6197">
                  <c:v>6.0000999999999998</c:v>
                </c:pt>
                <c:pt idx="6198">
                  <c:v>5.0000999999999998</c:v>
                </c:pt>
                <c:pt idx="6199">
                  <c:v>3.0001000000000002</c:v>
                </c:pt>
                <c:pt idx="6200">
                  <c:v>4.0000999999999998</c:v>
                </c:pt>
                <c:pt idx="6201">
                  <c:v>5.0000999999999998</c:v>
                </c:pt>
                <c:pt idx="6202">
                  <c:v>5.0000999999999998</c:v>
                </c:pt>
                <c:pt idx="6203">
                  <c:v>4.0000999999999998</c:v>
                </c:pt>
                <c:pt idx="6204">
                  <c:v>5.0000999999999998</c:v>
                </c:pt>
                <c:pt idx="6205">
                  <c:v>7.0000999999999998</c:v>
                </c:pt>
                <c:pt idx="6206">
                  <c:v>7.0000999999999998</c:v>
                </c:pt>
                <c:pt idx="6207">
                  <c:v>6.0000999999999998</c:v>
                </c:pt>
                <c:pt idx="6208">
                  <c:v>1E-4</c:v>
                </c:pt>
                <c:pt idx="6209">
                  <c:v>3.0001000000000002</c:v>
                </c:pt>
                <c:pt idx="6210">
                  <c:v>7.0000999999999998</c:v>
                </c:pt>
                <c:pt idx="6211">
                  <c:v>7.0000999999999998</c:v>
                </c:pt>
                <c:pt idx="6212">
                  <c:v>3.0001000000000002</c:v>
                </c:pt>
                <c:pt idx="6213">
                  <c:v>6.0000999999999998</c:v>
                </c:pt>
                <c:pt idx="6214">
                  <c:v>9.0000999999999998</c:v>
                </c:pt>
                <c:pt idx="6215">
                  <c:v>4.0000999999999998</c:v>
                </c:pt>
                <c:pt idx="6216">
                  <c:v>5.0000999999999998</c:v>
                </c:pt>
                <c:pt idx="6217">
                  <c:v>7.0000999999999998</c:v>
                </c:pt>
                <c:pt idx="6218">
                  <c:v>5.0000999999999998</c:v>
                </c:pt>
                <c:pt idx="6219">
                  <c:v>8.0000999999999998</c:v>
                </c:pt>
                <c:pt idx="6220">
                  <c:v>7.0000999999999998</c:v>
                </c:pt>
                <c:pt idx="6221">
                  <c:v>8.0000999999999998</c:v>
                </c:pt>
                <c:pt idx="6222">
                  <c:v>23.0001</c:v>
                </c:pt>
                <c:pt idx="6223">
                  <c:v>34.000100000000003</c:v>
                </c:pt>
                <c:pt idx="6224">
                  <c:v>32.000100000000003</c:v>
                </c:pt>
                <c:pt idx="6225">
                  <c:v>18.0001</c:v>
                </c:pt>
                <c:pt idx="6226">
                  <c:v>15.0001</c:v>
                </c:pt>
                <c:pt idx="6227">
                  <c:v>10.0001</c:v>
                </c:pt>
                <c:pt idx="6228">
                  <c:v>11.0001</c:v>
                </c:pt>
                <c:pt idx="6229">
                  <c:v>5.0000999999999998</c:v>
                </c:pt>
                <c:pt idx="6230">
                  <c:v>9.0000999999999998</c:v>
                </c:pt>
                <c:pt idx="6231">
                  <c:v>13.0001</c:v>
                </c:pt>
                <c:pt idx="6232">
                  <c:v>13.0001</c:v>
                </c:pt>
                <c:pt idx="6233">
                  <c:v>7.0000999999999998</c:v>
                </c:pt>
                <c:pt idx="6234">
                  <c:v>7.0000999999999998</c:v>
                </c:pt>
                <c:pt idx="6235">
                  <c:v>7.0000999999999998</c:v>
                </c:pt>
                <c:pt idx="6236">
                  <c:v>6.0000999999999998</c:v>
                </c:pt>
                <c:pt idx="6237">
                  <c:v>11.0001</c:v>
                </c:pt>
                <c:pt idx="6238">
                  <c:v>3.0001000000000002</c:v>
                </c:pt>
                <c:pt idx="6239">
                  <c:v>5.0000999999999998</c:v>
                </c:pt>
                <c:pt idx="6240">
                  <c:v>4.0000999999999998</c:v>
                </c:pt>
                <c:pt idx="6241">
                  <c:v>5.0000999999999998</c:v>
                </c:pt>
                <c:pt idx="6242">
                  <c:v>4.0000999999999998</c:v>
                </c:pt>
                <c:pt idx="6243">
                  <c:v>6.0000999999999998</c:v>
                </c:pt>
                <c:pt idx="6244">
                  <c:v>3.0001000000000002</c:v>
                </c:pt>
                <c:pt idx="6245">
                  <c:v>4.0000999999999998</c:v>
                </c:pt>
                <c:pt idx="6246">
                  <c:v>4.0000999999999998</c:v>
                </c:pt>
                <c:pt idx="6247">
                  <c:v>4.0000999999999998</c:v>
                </c:pt>
                <c:pt idx="6248">
                  <c:v>3.0001000000000002</c:v>
                </c:pt>
                <c:pt idx="6249">
                  <c:v>6.0000999999999998</c:v>
                </c:pt>
                <c:pt idx="6250">
                  <c:v>2.0001000000000002</c:v>
                </c:pt>
                <c:pt idx="6251">
                  <c:v>5.0000999999999998</c:v>
                </c:pt>
                <c:pt idx="6252">
                  <c:v>5.0000999999999998</c:v>
                </c:pt>
                <c:pt idx="6253">
                  <c:v>5.0000999999999998</c:v>
                </c:pt>
                <c:pt idx="6254">
                  <c:v>10.0001</c:v>
                </c:pt>
                <c:pt idx="6255">
                  <c:v>5.0000999999999998</c:v>
                </c:pt>
                <c:pt idx="6256">
                  <c:v>5.0000999999999998</c:v>
                </c:pt>
                <c:pt idx="6257">
                  <c:v>5.0000999999999998</c:v>
                </c:pt>
                <c:pt idx="6258">
                  <c:v>1.0001</c:v>
                </c:pt>
                <c:pt idx="6259">
                  <c:v>2.0001000000000002</c:v>
                </c:pt>
                <c:pt idx="6260">
                  <c:v>5.0000999999999998</c:v>
                </c:pt>
                <c:pt idx="6261">
                  <c:v>5.0000999999999998</c:v>
                </c:pt>
                <c:pt idx="6262">
                  <c:v>2.0001000000000002</c:v>
                </c:pt>
                <c:pt idx="6263">
                  <c:v>4.0000999999999998</c:v>
                </c:pt>
                <c:pt idx="6264">
                  <c:v>6.0000999999999998</c:v>
                </c:pt>
                <c:pt idx="6265">
                  <c:v>3.0001000000000002</c:v>
                </c:pt>
                <c:pt idx="6266">
                  <c:v>4.0000999999999998</c:v>
                </c:pt>
                <c:pt idx="6267">
                  <c:v>4.0000999999999998</c:v>
                </c:pt>
                <c:pt idx="6268">
                  <c:v>4.0000999999999998</c:v>
                </c:pt>
                <c:pt idx="6269">
                  <c:v>3.0001000000000002</c:v>
                </c:pt>
                <c:pt idx="6270">
                  <c:v>7.0000999999999998</c:v>
                </c:pt>
                <c:pt idx="6271">
                  <c:v>11.0001</c:v>
                </c:pt>
                <c:pt idx="6272">
                  <c:v>4.0000999999999998</c:v>
                </c:pt>
                <c:pt idx="6273">
                  <c:v>3.0001000000000002</c:v>
                </c:pt>
                <c:pt idx="6274">
                  <c:v>4.0000999999999998</c:v>
                </c:pt>
                <c:pt idx="6275">
                  <c:v>5.0000999999999998</c:v>
                </c:pt>
                <c:pt idx="6276">
                  <c:v>5.0000999999999998</c:v>
                </c:pt>
                <c:pt idx="6277">
                  <c:v>4.0000999999999998</c:v>
                </c:pt>
                <c:pt idx="6278">
                  <c:v>5.0000999999999998</c:v>
                </c:pt>
                <c:pt idx="6279">
                  <c:v>4.0000999999999998</c:v>
                </c:pt>
                <c:pt idx="6280">
                  <c:v>6.0000999999999998</c:v>
                </c:pt>
                <c:pt idx="6281">
                  <c:v>9.0000999999999998</c:v>
                </c:pt>
                <c:pt idx="6282">
                  <c:v>15.0001</c:v>
                </c:pt>
                <c:pt idx="6283">
                  <c:v>31.0001</c:v>
                </c:pt>
                <c:pt idx="6284">
                  <c:v>48.000100000000003</c:v>
                </c:pt>
                <c:pt idx="6285">
                  <c:v>41.000100000000003</c:v>
                </c:pt>
                <c:pt idx="6286">
                  <c:v>31.0001</c:v>
                </c:pt>
                <c:pt idx="6287">
                  <c:v>23.0001</c:v>
                </c:pt>
                <c:pt idx="6288">
                  <c:v>15.0001</c:v>
                </c:pt>
                <c:pt idx="6289">
                  <c:v>12.0001</c:v>
                </c:pt>
                <c:pt idx="6290">
                  <c:v>33.000100000000003</c:v>
                </c:pt>
                <c:pt idx="6291">
                  <c:v>81.000100000000003</c:v>
                </c:pt>
                <c:pt idx="6292">
                  <c:v>62.000100000000003</c:v>
                </c:pt>
                <c:pt idx="6293">
                  <c:v>19.0001</c:v>
                </c:pt>
                <c:pt idx="6294">
                  <c:v>8.0000999999999998</c:v>
                </c:pt>
                <c:pt idx="6295">
                  <c:v>7.0000999999999998</c:v>
                </c:pt>
                <c:pt idx="6296">
                  <c:v>8.0000999999999998</c:v>
                </c:pt>
                <c:pt idx="6297">
                  <c:v>7.0000999999999998</c:v>
                </c:pt>
                <c:pt idx="6298">
                  <c:v>7.0000999999999998</c:v>
                </c:pt>
                <c:pt idx="6299">
                  <c:v>10.0001</c:v>
                </c:pt>
                <c:pt idx="6300">
                  <c:v>8.0000999999999998</c:v>
                </c:pt>
                <c:pt idx="6301">
                  <c:v>11.0001</c:v>
                </c:pt>
                <c:pt idx="6302">
                  <c:v>16.0001</c:v>
                </c:pt>
                <c:pt idx="6303">
                  <c:v>12.0001</c:v>
                </c:pt>
                <c:pt idx="6304">
                  <c:v>10.0001</c:v>
                </c:pt>
                <c:pt idx="6305">
                  <c:v>14.0001</c:v>
                </c:pt>
                <c:pt idx="6306">
                  <c:v>15.0001</c:v>
                </c:pt>
                <c:pt idx="6307">
                  <c:v>15.0001</c:v>
                </c:pt>
                <c:pt idx="6308">
                  <c:v>12.0001</c:v>
                </c:pt>
                <c:pt idx="6309">
                  <c:v>14.0001</c:v>
                </c:pt>
                <c:pt idx="6310">
                  <c:v>6.0000999999999998</c:v>
                </c:pt>
                <c:pt idx="6311">
                  <c:v>12.0001</c:v>
                </c:pt>
                <c:pt idx="6312">
                  <c:v>8.0000999999999998</c:v>
                </c:pt>
                <c:pt idx="6313">
                  <c:v>12.0001</c:v>
                </c:pt>
                <c:pt idx="6314">
                  <c:v>8.0000999999999998</c:v>
                </c:pt>
                <c:pt idx="6315">
                  <c:v>10.0001</c:v>
                </c:pt>
                <c:pt idx="6316">
                  <c:v>13.0001</c:v>
                </c:pt>
                <c:pt idx="6317">
                  <c:v>11.0001</c:v>
                </c:pt>
                <c:pt idx="6318">
                  <c:v>11.0001</c:v>
                </c:pt>
                <c:pt idx="6319">
                  <c:v>20.0001</c:v>
                </c:pt>
                <c:pt idx="6320">
                  <c:v>14.0001</c:v>
                </c:pt>
                <c:pt idx="6321">
                  <c:v>14.0001</c:v>
                </c:pt>
                <c:pt idx="6322">
                  <c:v>12.0001</c:v>
                </c:pt>
                <c:pt idx="6323">
                  <c:v>15.0001</c:v>
                </c:pt>
                <c:pt idx="6324">
                  <c:v>16.0001</c:v>
                </c:pt>
                <c:pt idx="6325">
                  <c:v>19.0001</c:v>
                </c:pt>
                <c:pt idx="6326">
                  <c:v>19.0001</c:v>
                </c:pt>
                <c:pt idx="6327">
                  <c:v>14.0001</c:v>
                </c:pt>
                <c:pt idx="6328">
                  <c:v>13.0001</c:v>
                </c:pt>
                <c:pt idx="6329">
                  <c:v>9.0000999999999998</c:v>
                </c:pt>
                <c:pt idx="6330">
                  <c:v>12.0001</c:v>
                </c:pt>
                <c:pt idx="6331">
                  <c:v>15.0001</c:v>
                </c:pt>
                <c:pt idx="6332">
                  <c:v>16.0001</c:v>
                </c:pt>
                <c:pt idx="6333">
                  <c:v>11.0001</c:v>
                </c:pt>
                <c:pt idx="6334">
                  <c:v>19.0001</c:v>
                </c:pt>
                <c:pt idx="6335">
                  <c:v>10.0001</c:v>
                </c:pt>
                <c:pt idx="6336">
                  <c:v>16.0001</c:v>
                </c:pt>
                <c:pt idx="6337">
                  <c:v>9.0000999999999998</c:v>
                </c:pt>
                <c:pt idx="6338">
                  <c:v>15.0001</c:v>
                </c:pt>
                <c:pt idx="6339">
                  <c:v>18.0001</c:v>
                </c:pt>
                <c:pt idx="6340">
                  <c:v>27.0001</c:v>
                </c:pt>
                <c:pt idx="6341">
                  <c:v>37.000100000000003</c:v>
                </c:pt>
                <c:pt idx="6342">
                  <c:v>51.000100000000003</c:v>
                </c:pt>
                <c:pt idx="6343">
                  <c:v>45.000100000000003</c:v>
                </c:pt>
                <c:pt idx="6344">
                  <c:v>52.000100000000003</c:v>
                </c:pt>
                <c:pt idx="6345">
                  <c:v>41.000100000000003</c:v>
                </c:pt>
                <c:pt idx="6346">
                  <c:v>27.0001</c:v>
                </c:pt>
                <c:pt idx="6347">
                  <c:v>26.0001</c:v>
                </c:pt>
                <c:pt idx="6348">
                  <c:v>20.0001</c:v>
                </c:pt>
                <c:pt idx="6349">
                  <c:v>28.0001</c:v>
                </c:pt>
                <c:pt idx="6350">
                  <c:v>20.0001</c:v>
                </c:pt>
                <c:pt idx="6351">
                  <c:v>32.000100000000003</c:v>
                </c:pt>
                <c:pt idx="6352">
                  <c:v>31.0001</c:v>
                </c:pt>
                <c:pt idx="6353">
                  <c:v>15.0001</c:v>
                </c:pt>
                <c:pt idx="6354">
                  <c:v>23.0001</c:v>
                </c:pt>
                <c:pt idx="6355">
                  <c:v>30.0001</c:v>
                </c:pt>
                <c:pt idx="6356">
                  <c:v>20.0001</c:v>
                </c:pt>
                <c:pt idx="6357">
                  <c:v>25.0001</c:v>
                </c:pt>
                <c:pt idx="6358">
                  <c:v>20.0001</c:v>
                </c:pt>
                <c:pt idx="6359">
                  <c:v>20.0001</c:v>
                </c:pt>
                <c:pt idx="6360">
                  <c:v>32.000100000000003</c:v>
                </c:pt>
                <c:pt idx="6361">
                  <c:v>30.0001</c:v>
                </c:pt>
                <c:pt idx="6362">
                  <c:v>31.0001</c:v>
                </c:pt>
                <c:pt idx="6363">
                  <c:v>33.000100000000003</c:v>
                </c:pt>
                <c:pt idx="6364">
                  <c:v>44.000100000000003</c:v>
                </c:pt>
                <c:pt idx="6365">
                  <c:v>38.000100000000003</c:v>
                </c:pt>
                <c:pt idx="6366">
                  <c:v>30.0001</c:v>
                </c:pt>
                <c:pt idx="6367">
                  <c:v>29.0001</c:v>
                </c:pt>
                <c:pt idx="6368">
                  <c:v>43.000100000000003</c:v>
                </c:pt>
                <c:pt idx="6369">
                  <c:v>43.000100000000003</c:v>
                </c:pt>
                <c:pt idx="6370">
                  <c:v>46.000100000000003</c:v>
                </c:pt>
                <c:pt idx="6371">
                  <c:v>40.000100000000003</c:v>
                </c:pt>
                <c:pt idx="6372">
                  <c:v>50.000100000000003</c:v>
                </c:pt>
                <c:pt idx="6373">
                  <c:v>62.000100000000003</c:v>
                </c:pt>
                <c:pt idx="6374">
                  <c:v>38.000100000000003</c:v>
                </c:pt>
                <c:pt idx="6375">
                  <c:v>64.000100000000003</c:v>
                </c:pt>
                <c:pt idx="6376">
                  <c:v>78.000100000000003</c:v>
                </c:pt>
                <c:pt idx="6377">
                  <c:v>83.000100000000003</c:v>
                </c:pt>
                <c:pt idx="6378">
                  <c:v>61.000100000000003</c:v>
                </c:pt>
                <c:pt idx="6379">
                  <c:v>81.000100000000003</c:v>
                </c:pt>
                <c:pt idx="6380">
                  <c:v>86.000100000000003</c:v>
                </c:pt>
                <c:pt idx="6381">
                  <c:v>100.0001</c:v>
                </c:pt>
                <c:pt idx="6382">
                  <c:v>98.000100000000003</c:v>
                </c:pt>
                <c:pt idx="6383">
                  <c:v>103.0001</c:v>
                </c:pt>
                <c:pt idx="6384">
                  <c:v>117.0001</c:v>
                </c:pt>
                <c:pt idx="6385">
                  <c:v>142.0001</c:v>
                </c:pt>
                <c:pt idx="6386">
                  <c:v>153.0001</c:v>
                </c:pt>
                <c:pt idx="6387">
                  <c:v>158.0001</c:v>
                </c:pt>
                <c:pt idx="6388">
                  <c:v>202.0001</c:v>
                </c:pt>
                <c:pt idx="6389">
                  <c:v>228.0001</c:v>
                </c:pt>
                <c:pt idx="6390">
                  <c:v>215.0001</c:v>
                </c:pt>
                <c:pt idx="6391">
                  <c:v>281.00009999999997</c:v>
                </c:pt>
                <c:pt idx="6392">
                  <c:v>345.00009999999997</c:v>
                </c:pt>
                <c:pt idx="6393">
                  <c:v>373.00009999999997</c:v>
                </c:pt>
                <c:pt idx="6394">
                  <c:v>462.00009999999997</c:v>
                </c:pt>
                <c:pt idx="6395">
                  <c:v>578.00009999999997</c:v>
                </c:pt>
                <c:pt idx="6396">
                  <c:v>823.00009999999997</c:v>
                </c:pt>
                <c:pt idx="6397">
                  <c:v>1863.0001</c:v>
                </c:pt>
                <c:pt idx="6398">
                  <c:v>6971.0001000000002</c:v>
                </c:pt>
                <c:pt idx="6399">
                  <c:v>18110.000100000001</c:v>
                </c:pt>
                <c:pt idx="6400">
                  <c:v>29094.000100000001</c:v>
                </c:pt>
                <c:pt idx="6401">
                  <c:v>33036.000099999997</c:v>
                </c:pt>
                <c:pt idx="6402">
                  <c:v>25064.000100000001</c:v>
                </c:pt>
                <c:pt idx="6403">
                  <c:v>6960.0001000000002</c:v>
                </c:pt>
                <c:pt idx="6404">
                  <c:v>773.00009999999997</c:v>
                </c:pt>
                <c:pt idx="6405">
                  <c:v>266.00009999999997</c:v>
                </c:pt>
                <c:pt idx="6406">
                  <c:v>147.0001</c:v>
                </c:pt>
                <c:pt idx="6407">
                  <c:v>58.000100000000003</c:v>
                </c:pt>
                <c:pt idx="6408">
                  <c:v>38.000100000000003</c:v>
                </c:pt>
                <c:pt idx="6409">
                  <c:v>65.000100000000003</c:v>
                </c:pt>
                <c:pt idx="6410">
                  <c:v>111.0001</c:v>
                </c:pt>
                <c:pt idx="6411">
                  <c:v>37.000100000000003</c:v>
                </c:pt>
                <c:pt idx="6412">
                  <c:v>22.0001</c:v>
                </c:pt>
                <c:pt idx="6413">
                  <c:v>21.0001</c:v>
                </c:pt>
                <c:pt idx="6414">
                  <c:v>22.0001</c:v>
                </c:pt>
                <c:pt idx="6415">
                  <c:v>19.0001</c:v>
                </c:pt>
                <c:pt idx="6416">
                  <c:v>13.0001</c:v>
                </c:pt>
                <c:pt idx="6417">
                  <c:v>18.0001</c:v>
                </c:pt>
                <c:pt idx="6418">
                  <c:v>16.0001</c:v>
                </c:pt>
                <c:pt idx="6419">
                  <c:v>19.0001</c:v>
                </c:pt>
                <c:pt idx="6420">
                  <c:v>10.0001</c:v>
                </c:pt>
                <c:pt idx="6421">
                  <c:v>22.0001</c:v>
                </c:pt>
                <c:pt idx="6422">
                  <c:v>10.0001</c:v>
                </c:pt>
                <c:pt idx="6423">
                  <c:v>15.0001</c:v>
                </c:pt>
                <c:pt idx="6424">
                  <c:v>16.0001</c:v>
                </c:pt>
                <c:pt idx="6425">
                  <c:v>11.0001</c:v>
                </c:pt>
                <c:pt idx="6426">
                  <c:v>14.0001</c:v>
                </c:pt>
                <c:pt idx="6427">
                  <c:v>13.0001</c:v>
                </c:pt>
                <c:pt idx="6428">
                  <c:v>20.0001</c:v>
                </c:pt>
                <c:pt idx="6429">
                  <c:v>8.0000999999999998</c:v>
                </c:pt>
                <c:pt idx="6430">
                  <c:v>15.0001</c:v>
                </c:pt>
                <c:pt idx="6431">
                  <c:v>15.0001</c:v>
                </c:pt>
                <c:pt idx="6432">
                  <c:v>13.0001</c:v>
                </c:pt>
                <c:pt idx="6433">
                  <c:v>17.0001</c:v>
                </c:pt>
                <c:pt idx="6434">
                  <c:v>15.0001</c:v>
                </c:pt>
                <c:pt idx="6435">
                  <c:v>12.0001</c:v>
                </c:pt>
                <c:pt idx="6436">
                  <c:v>12.0001</c:v>
                </c:pt>
                <c:pt idx="6437">
                  <c:v>16.0001</c:v>
                </c:pt>
                <c:pt idx="6438">
                  <c:v>15.0001</c:v>
                </c:pt>
                <c:pt idx="6439">
                  <c:v>6.0000999999999998</c:v>
                </c:pt>
                <c:pt idx="6440">
                  <c:v>15.0001</c:v>
                </c:pt>
                <c:pt idx="6441">
                  <c:v>16.0001</c:v>
                </c:pt>
                <c:pt idx="6442">
                  <c:v>19.0001</c:v>
                </c:pt>
                <c:pt idx="6443">
                  <c:v>13.0001</c:v>
                </c:pt>
                <c:pt idx="6444">
                  <c:v>19.0001</c:v>
                </c:pt>
                <c:pt idx="6445">
                  <c:v>20.0001</c:v>
                </c:pt>
                <c:pt idx="6446">
                  <c:v>28.0001</c:v>
                </c:pt>
                <c:pt idx="6447">
                  <c:v>19.0001</c:v>
                </c:pt>
                <c:pt idx="6448">
                  <c:v>17.0001</c:v>
                </c:pt>
                <c:pt idx="6449">
                  <c:v>13.0001</c:v>
                </c:pt>
                <c:pt idx="6450">
                  <c:v>27.0001</c:v>
                </c:pt>
                <c:pt idx="6451">
                  <c:v>14.0001</c:v>
                </c:pt>
                <c:pt idx="6452">
                  <c:v>16.0001</c:v>
                </c:pt>
                <c:pt idx="6453">
                  <c:v>14.0001</c:v>
                </c:pt>
                <c:pt idx="6454">
                  <c:v>19.0001</c:v>
                </c:pt>
                <c:pt idx="6455">
                  <c:v>24.0001</c:v>
                </c:pt>
                <c:pt idx="6456">
                  <c:v>39.000100000000003</c:v>
                </c:pt>
                <c:pt idx="6457">
                  <c:v>54.000100000000003</c:v>
                </c:pt>
                <c:pt idx="6458">
                  <c:v>100.0001</c:v>
                </c:pt>
                <c:pt idx="6459">
                  <c:v>130.0001</c:v>
                </c:pt>
                <c:pt idx="6460">
                  <c:v>130.0001</c:v>
                </c:pt>
                <c:pt idx="6461">
                  <c:v>111.0001</c:v>
                </c:pt>
                <c:pt idx="6462">
                  <c:v>49.000100000000003</c:v>
                </c:pt>
                <c:pt idx="6463">
                  <c:v>31.0001</c:v>
                </c:pt>
                <c:pt idx="6464">
                  <c:v>17.0001</c:v>
                </c:pt>
                <c:pt idx="6465">
                  <c:v>20.0001</c:v>
                </c:pt>
                <c:pt idx="6466">
                  <c:v>19.0001</c:v>
                </c:pt>
                <c:pt idx="6467">
                  <c:v>20.0001</c:v>
                </c:pt>
                <c:pt idx="6468">
                  <c:v>37.000100000000003</c:v>
                </c:pt>
                <c:pt idx="6469">
                  <c:v>28.0001</c:v>
                </c:pt>
                <c:pt idx="6470">
                  <c:v>20.0001</c:v>
                </c:pt>
                <c:pt idx="6471">
                  <c:v>29.0001</c:v>
                </c:pt>
                <c:pt idx="6472">
                  <c:v>24.0001</c:v>
                </c:pt>
                <c:pt idx="6473">
                  <c:v>15.0001</c:v>
                </c:pt>
                <c:pt idx="6474">
                  <c:v>21.0001</c:v>
                </c:pt>
                <c:pt idx="6475">
                  <c:v>29.0001</c:v>
                </c:pt>
                <c:pt idx="6476">
                  <c:v>32.000100000000003</c:v>
                </c:pt>
                <c:pt idx="6477">
                  <c:v>28.0001</c:v>
                </c:pt>
                <c:pt idx="6478">
                  <c:v>24.0001</c:v>
                </c:pt>
                <c:pt idx="6479">
                  <c:v>37.000100000000003</c:v>
                </c:pt>
                <c:pt idx="6480">
                  <c:v>33.000100000000003</c:v>
                </c:pt>
                <c:pt idx="6481">
                  <c:v>25.0001</c:v>
                </c:pt>
                <c:pt idx="6482">
                  <c:v>23.0001</c:v>
                </c:pt>
                <c:pt idx="6483">
                  <c:v>25.0001</c:v>
                </c:pt>
                <c:pt idx="6484">
                  <c:v>26.0001</c:v>
                </c:pt>
                <c:pt idx="6485">
                  <c:v>34.000100000000003</c:v>
                </c:pt>
                <c:pt idx="6486">
                  <c:v>49.000100000000003</c:v>
                </c:pt>
                <c:pt idx="6487">
                  <c:v>38.000100000000003</c:v>
                </c:pt>
                <c:pt idx="6488">
                  <c:v>42.000100000000003</c:v>
                </c:pt>
                <c:pt idx="6489">
                  <c:v>56.000100000000003</c:v>
                </c:pt>
                <c:pt idx="6490">
                  <c:v>53.000100000000003</c:v>
                </c:pt>
                <c:pt idx="6491">
                  <c:v>29.0001</c:v>
                </c:pt>
                <c:pt idx="6492">
                  <c:v>47.000100000000003</c:v>
                </c:pt>
                <c:pt idx="6493">
                  <c:v>61.000100000000003</c:v>
                </c:pt>
                <c:pt idx="6494">
                  <c:v>48.000100000000003</c:v>
                </c:pt>
                <c:pt idx="6495">
                  <c:v>55.000100000000003</c:v>
                </c:pt>
                <c:pt idx="6496">
                  <c:v>59.000100000000003</c:v>
                </c:pt>
                <c:pt idx="6497">
                  <c:v>65.000100000000003</c:v>
                </c:pt>
                <c:pt idx="6498">
                  <c:v>81.000100000000003</c:v>
                </c:pt>
                <c:pt idx="6499">
                  <c:v>99.000100000000003</c:v>
                </c:pt>
                <c:pt idx="6500">
                  <c:v>88.000100000000003</c:v>
                </c:pt>
                <c:pt idx="6501">
                  <c:v>84.000100000000003</c:v>
                </c:pt>
                <c:pt idx="6502">
                  <c:v>105.0001</c:v>
                </c:pt>
                <c:pt idx="6503">
                  <c:v>128.0001</c:v>
                </c:pt>
                <c:pt idx="6504">
                  <c:v>124.0001</c:v>
                </c:pt>
                <c:pt idx="6505">
                  <c:v>134.0001</c:v>
                </c:pt>
                <c:pt idx="6506">
                  <c:v>148.0001</c:v>
                </c:pt>
                <c:pt idx="6507">
                  <c:v>192.0001</c:v>
                </c:pt>
                <c:pt idx="6508">
                  <c:v>245.0001</c:v>
                </c:pt>
                <c:pt idx="6509">
                  <c:v>277.00009999999997</c:v>
                </c:pt>
                <c:pt idx="6510">
                  <c:v>362.00009999999997</c:v>
                </c:pt>
                <c:pt idx="6511">
                  <c:v>463.00009999999997</c:v>
                </c:pt>
                <c:pt idx="6512">
                  <c:v>637.00009999999997</c:v>
                </c:pt>
                <c:pt idx="6513">
                  <c:v>1564.0001</c:v>
                </c:pt>
                <c:pt idx="6514">
                  <c:v>5328.0001000000002</c:v>
                </c:pt>
                <c:pt idx="6515">
                  <c:v>12541.000099999999</c:v>
                </c:pt>
                <c:pt idx="6516">
                  <c:v>19239.000100000001</c:v>
                </c:pt>
                <c:pt idx="6517">
                  <c:v>21995.000100000001</c:v>
                </c:pt>
                <c:pt idx="6518">
                  <c:v>17127.000100000001</c:v>
                </c:pt>
                <c:pt idx="6519">
                  <c:v>4976.0001000000002</c:v>
                </c:pt>
                <c:pt idx="6520">
                  <c:v>688.00009999999997</c:v>
                </c:pt>
                <c:pt idx="6521">
                  <c:v>222.0001</c:v>
                </c:pt>
                <c:pt idx="6522">
                  <c:v>105.0001</c:v>
                </c:pt>
                <c:pt idx="6523">
                  <c:v>48.000100000000003</c:v>
                </c:pt>
                <c:pt idx="6524">
                  <c:v>20.0001</c:v>
                </c:pt>
                <c:pt idx="6525">
                  <c:v>37.000100000000003</c:v>
                </c:pt>
                <c:pt idx="6526">
                  <c:v>60.000100000000003</c:v>
                </c:pt>
                <c:pt idx="6527">
                  <c:v>77.000100000000003</c:v>
                </c:pt>
                <c:pt idx="6528">
                  <c:v>45.000100000000003</c:v>
                </c:pt>
                <c:pt idx="6529">
                  <c:v>17.0001</c:v>
                </c:pt>
                <c:pt idx="6530">
                  <c:v>12.0001</c:v>
                </c:pt>
                <c:pt idx="6531">
                  <c:v>14.0001</c:v>
                </c:pt>
                <c:pt idx="6532">
                  <c:v>12.0001</c:v>
                </c:pt>
                <c:pt idx="6533">
                  <c:v>10.0001</c:v>
                </c:pt>
                <c:pt idx="6534">
                  <c:v>16.0001</c:v>
                </c:pt>
                <c:pt idx="6535">
                  <c:v>20.0001</c:v>
                </c:pt>
                <c:pt idx="6536">
                  <c:v>9.0000999999999998</c:v>
                </c:pt>
                <c:pt idx="6537">
                  <c:v>14.0001</c:v>
                </c:pt>
                <c:pt idx="6538">
                  <c:v>13.0001</c:v>
                </c:pt>
                <c:pt idx="6539">
                  <c:v>15.0001</c:v>
                </c:pt>
                <c:pt idx="6540">
                  <c:v>11.0001</c:v>
                </c:pt>
                <c:pt idx="6541">
                  <c:v>15.0001</c:v>
                </c:pt>
                <c:pt idx="6542">
                  <c:v>11.0001</c:v>
                </c:pt>
                <c:pt idx="6543">
                  <c:v>16.0001</c:v>
                </c:pt>
                <c:pt idx="6544">
                  <c:v>9.0000999999999998</c:v>
                </c:pt>
                <c:pt idx="6545">
                  <c:v>12.0001</c:v>
                </c:pt>
                <c:pt idx="6546">
                  <c:v>10.0001</c:v>
                </c:pt>
                <c:pt idx="6547">
                  <c:v>8.0000999999999998</c:v>
                </c:pt>
                <c:pt idx="6548">
                  <c:v>9.0000999999999998</c:v>
                </c:pt>
                <c:pt idx="6549">
                  <c:v>10.0001</c:v>
                </c:pt>
                <c:pt idx="6550">
                  <c:v>9.0000999999999998</c:v>
                </c:pt>
                <c:pt idx="6551">
                  <c:v>5.0000999999999998</c:v>
                </c:pt>
                <c:pt idx="6552">
                  <c:v>11.0001</c:v>
                </c:pt>
                <c:pt idx="6553">
                  <c:v>9.0000999999999998</c:v>
                </c:pt>
                <c:pt idx="6554">
                  <c:v>7.0000999999999998</c:v>
                </c:pt>
                <c:pt idx="6555">
                  <c:v>3.0001000000000002</c:v>
                </c:pt>
                <c:pt idx="6556">
                  <c:v>2.0001000000000002</c:v>
                </c:pt>
                <c:pt idx="6557">
                  <c:v>17.0001</c:v>
                </c:pt>
                <c:pt idx="6558">
                  <c:v>14.0001</c:v>
                </c:pt>
                <c:pt idx="6559">
                  <c:v>10.0001</c:v>
                </c:pt>
                <c:pt idx="6560">
                  <c:v>7.0000999999999998</c:v>
                </c:pt>
                <c:pt idx="6561">
                  <c:v>9.0000999999999998</c:v>
                </c:pt>
                <c:pt idx="6562">
                  <c:v>10.0001</c:v>
                </c:pt>
                <c:pt idx="6563">
                  <c:v>9.0000999999999998</c:v>
                </c:pt>
                <c:pt idx="6564">
                  <c:v>11.0001</c:v>
                </c:pt>
                <c:pt idx="6565">
                  <c:v>14.0001</c:v>
                </c:pt>
                <c:pt idx="6566">
                  <c:v>10.0001</c:v>
                </c:pt>
                <c:pt idx="6567">
                  <c:v>14.0001</c:v>
                </c:pt>
                <c:pt idx="6568">
                  <c:v>12.0001</c:v>
                </c:pt>
                <c:pt idx="6569">
                  <c:v>19.0001</c:v>
                </c:pt>
                <c:pt idx="6570">
                  <c:v>28.0001</c:v>
                </c:pt>
                <c:pt idx="6571">
                  <c:v>35.000100000000003</c:v>
                </c:pt>
                <c:pt idx="6572">
                  <c:v>103.0001</c:v>
                </c:pt>
                <c:pt idx="6573">
                  <c:v>175.0001</c:v>
                </c:pt>
                <c:pt idx="6574">
                  <c:v>239.0001</c:v>
                </c:pt>
                <c:pt idx="6575">
                  <c:v>224.0001</c:v>
                </c:pt>
                <c:pt idx="6576">
                  <c:v>179.0001</c:v>
                </c:pt>
                <c:pt idx="6577">
                  <c:v>68.000100000000003</c:v>
                </c:pt>
                <c:pt idx="6578">
                  <c:v>22.0001</c:v>
                </c:pt>
                <c:pt idx="6579">
                  <c:v>10.0001</c:v>
                </c:pt>
                <c:pt idx="6580">
                  <c:v>6.0000999999999998</c:v>
                </c:pt>
                <c:pt idx="6581">
                  <c:v>31.0001</c:v>
                </c:pt>
                <c:pt idx="6582">
                  <c:v>31.0001</c:v>
                </c:pt>
                <c:pt idx="6583">
                  <c:v>13.0001</c:v>
                </c:pt>
                <c:pt idx="6584">
                  <c:v>8.0000999999999998</c:v>
                </c:pt>
                <c:pt idx="6585">
                  <c:v>11.0001</c:v>
                </c:pt>
                <c:pt idx="6586">
                  <c:v>10.0001</c:v>
                </c:pt>
                <c:pt idx="6587">
                  <c:v>4.0000999999999998</c:v>
                </c:pt>
                <c:pt idx="6588">
                  <c:v>14.0001</c:v>
                </c:pt>
                <c:pt idx="6589">
                  <c:v>7.0000999999999998</c:v>
                </c:pt>
                <c:pt idx="6590">
                  <c:v>8.0000999999999998</c:v>
                </c:pt>
                <c:pt idx="6591">
                  <c:v>7.0000999999999998</c:v>
                </c:pt>
                <c:pt idx="6592">
                  <c:v>3.0001000000000002</c:v>
                </c:pt>
                <c:pt idx="6593">
                  <c:v>6.0000999999999998</c:v>
                </c:pt>
                <c:pt idx="6594">
                  <c:v>7.0000999999999998</c:v>
                </c:pt>
                <c:pt idx="6595">
                  <c:v>4.0000999999999998</c:v>
                </c:pt>
                <c:pt idx="6596">
                  <c:v>4.0000999999999998</c:v>
                </c:pt>
                <c:pt idx="6597">
                  <c:v>11.0001</c:v>
                </c:pt>
                <c:pt idx="6598">
                  <c:v>5.0000999999999998</c:v>
                </c:pt>
                <c:pt idx="6599">
                  <c:v>6.0000999999999998</c:v>
                </c:pt>
                <c:pt idx="6600">
                  <c:v>5.0000999999999998</c:v>
                </c:pt>
                <c:pt idx="6601">
                  <c:v>6.0000999999999998</c:v>
                </c:pt>
                <c:pt idx="6602">
                  <c:v>8.0000999999999998</c:v>
                </c:pt>
                <c:pt idx="6603">
                  <c:v>8.0000999999999998</c:v>
                </c:pt>
                <c:pt idx="6604">
                  <c:v>7.0000999999999998</c:v>
                </c:pt>
                <c:pt idx="6605">
                  <c:v>13.0001</c:v>
                </c:pt>
                <c:pt idx="6606">
                  <c:v>1E-4</c:v>
                </c:pt>
                <c:pt idx="6607">
                  <c:v>5.0000999999999998</c:v>
                </c:pt>
                <c:pt idx="6608">
                  <c:v>7.0000999999999998</c:v>
                </c:pt>
                <c:pt idx="6609">
                  <c:v>6.0000999999999998</c:v>
                </c:pt>
                <c:pt idx="6610">
                  <c:v>6.0000999999999998</c:v>
                </c:pt>
                <c:pt idx="6611">
                  <c:v>10.0001</c:v>
                </c:pt>
                <c:pt idx="6612">
                  <c:v>8.0000999999999998</c:v>
                </c:pt>
                <c:pt idx="6613">
                  <c:v>11.0001</c:v>
                </c:pt>
                <c:pt idx="6614">
                  <c:v>8.0000999999999998</c:v>
                </c:pt>
                <c:pt idx="6615">
                  <c:v>12.0001</c:v>
                </c:pt>
                <c:pt idx="6616">
                  <c:v>6.0000999999999998</c:v>
                </c:pt>
                <c:pt idx="6617">
                  <c:v>3.0001000000000002</c:v>
                </c:pt>
                <c:pt idx="6618">
                  <c:v>10.0001</c:v>
                </c:pt>
                <c:pt idx="6619">
                  <c:v>10.0001</c:v>
                </c:pt>
                <c:pt idx="6620">
                  <c:v>7.0000999999999998</c:v>
                </c:pt>
                <c:pt idx="6621">
                  <c:v>8.0000999999999998</c:v>
                </c:pt>
                <c:pt idx="6622">
                  <c:v>13.0001</c:v>
                </c:pt>
                <c:pt idx="6623">
                  <c:v>6.0000999999999998</c:v>
                </c:pt>
                <c:pt idx="6624">
                  <c:v>9.0000999999999998</c:v>
                </c:pt>
                <c:pt idx="6625">
                  <c:v>14.0001</c:v>
                </c:pt>
                <c:pt idx="6626">
                  <c:v>12.0001</c:v>
                </c:pt>
                <c:pt idx="6627">
                  <c:v>12.0001</c:v>
                </c:pt>
                <c:pt idx="6628">
                  <c:v>21.0001</c:v>
                </c:pt>
                <c:pt idx="6629">
                  <c:v>63.000100000000003</c:v>
                </c:pt>
                <c:pt idx="6630">
                  <c:v>133.0001</c:v>
                </c:pt>
                <c:pt idx="6631">
                  <c:v>233.0001</c:v>
                </c:pt>
                <c:pt idx="6632">
                  <c:v>283.00009999999997</c:v>
                </c:pt>
                <c:pt idx="6633">
                  <c:v>283.00009999999997</c:v>
                </c:pt>
                <c:pt idx="6634">
                  <c:v>166.0001</c:v>
                </c:pt>
                <c:pt idx="6635">
                  <c:v>64.000100000000003</c:v>
                </c:pt>
                <c:pt idx="6636">
                  <c:v>18.0001</c:v>
                </c:pt>
                <c:pt idx="6637">
                  <c:v>8.0000999999999998</c:v>
                </c:pt>
                <c:pt idx="6638">
                  <c:v>9.0000999999999998</c:v>
                </c:pt>
                <c:pt idx="6639">
                  <c:v>7.0000999999999998</c:v>
                </c:pt>
                <c:pt idx="6640">
                  <c:v>3.0001000000000002</c:v>
                </c:pt>
                <c:pt idx="6641">
                  <c:v>11.0001</c:v>
                </c:pt>
                <c:pt idx="6642">
                  <c:v>5.0000999999999998</c:v>
                </c:pt>
                <c:pt idx="6643">
                  <c:v>6.0000999999999998</c:v>
                </c:pt>
                <c:pt idx="6644">
                  <c:v>3.0001000000000002</c:v>
                </c:pt>
                <c:pt idx="6645">
                  <c:v>4.0000999999999998</c:v>
                </c:pt>
                <c:pt idx="6646">
                  <c:v>3.0001000000000002</c:v>
                </c:pt>
                <c:pt idx="6647">
                  <c:v>2.0001000000000002</c:v>
                </c:pt>
                <c:pt idx="6648">
                  <c:v>10.0001</c:v>
                </c:pt>
                <c:pt idx="6649">
                  <c:v>7.0000999999999998</c:v>
                </c:pt>
                <c:pt idx="6650">
                  <c:v>7.0000999999999998</c:v>
                </c:pt>
                <c:pt idx="6651">
                  <c:v>1.0001</c:v>
                </c:pt>
                <c:pt idx="6652">
                  <c:v>5.0000999999999998</c:v>
                </c:pt>
                <c:pt idx="6653">
                  <c:v>1.0001</c:v>
                </c:pt>
                <c:pt idx="6654">
                  <c:v>3.0001000000000002</c:v>
                </c:pt>
                <c:pt idx="6655">
                  <c:v>7.0000999999999998</c:v>
                </c:pt>
                <c:pt idx="6656">
                  <c:v>5.0000999999999998</c:v>
                </c:pt>
                <c:pt idx="6657">
                  <c:v>9.0000999999999998</c:v>
                </c:pt>
                <c:pt idx="6658">
                  <c:v>7.0000999999999998</c:v>
                </c:pt>
                <c:pt idx="6659">
                  <c:v>4.0000999999999998</c:v>
                </c:pt>
                <c:pt idx="6660">
                  <c:v>2.0001000000000002</c:v>
                </c:pt>
                <c:pt idx="6661">
                  <c:v>3.0001000000000002</c:v>
                </c:pt>
                <c:pt idx="6662">
                  <c:v>5.0000999999999998</c:v>
                </c:pt>
                <c:pt idx="6663">
                  <c:v>6.0000999999999998</c:v>
                </c:pt>
                <c:pt idx="6664">
                  <c:v>6.0000999999999998</c:v>
                </c:pt>
                <c:pt idx="6665">
                  <c:v>9.0000999999999998</c:v>
                </c:pt>
                <c:pt idx="6666">
                  <c:v>2.0001000000000002</c:v>
                </c:pt>
                <c:pt idx="6667">
                  <c:v>6.0000999999999998</c:v>
                </c:pt>
                <c:pt idx="6668">
                  <c:v>4.0000999999999998</c:v>
                </c:pt>
                <c:pt idx="6669">
                  <c:v>2.0001000000000002</c:v>
                </c:pt>
                <c:pt idx="6670">
                  <c:v>4.0000999999999998</c:v>
                </c:pt>
                <c:pt idx="6671">
                  <c:v>5.0000999999999998</c:v>
                </c:pt>
                <c:pt idx="6672">
                  <c:v>4.0000999999999998</c:v>
                </c:pt>
                <c:pt idx="6673">
                  <c:v>4.0000999999999998</c:v>
                </c:pt>
                <c:pt idx="6674">
                  <c:v>9.0000999999999998</c:v>
                </c:pt>
                <c:pt idx="6675">
                  <c:v>3.0001000000000002</c:v>
                </c:pt>
                <c:pt idx="6676">
                  <c:v>1.0001</c:v>
                </c:pt>
                <c:pt idx="6677">
                  <c:v>7.0000999999999998</c:v>
                </c:pt>
                <c:pt idx="6678">
                  <c:v>3.0001000000000002</c:v>
                </c:pt>
                <c:pt idx="6679">
                  <c:v>5.0000999999999998</c:v>
                </c:pt>
                <c:pt idx="6680">
                  <c:v>5.0000999999999998</c:v>
                </c:pt>
                <c:pt idx="6681">
                  <c:v>1.0001</c:v>
                </c:pt>
                <c:pt idx="6682">
                  <c:v>4.0000999999999998</c:v>
                </c:pt>
                <c:pt idx="6683">
                  <c:v>5.0000999999999998</c:v>
                </c:pt>
                <c:pt idx="6684">
                  <c:v>5.0000999999999998</c:v>
                </c:pt>
                <c:pt idx="6685">
                  <c:v>1.0001</c:v>
                </c:pt>
                <c:pt idx="6686">
                  <c:v>8.0000999999999998</c:v>
                </c:pt>
                <c:pt idx="6687">
                  <c:v>15.0001</c:v>
                </c:pt>
                <c:pt idx="6688">
                  <c:v>25.0001</c:v>
                </c:pt>
                <c:pt idx="6689">
                  <c:v>30.0001</c:v>
                </c:pt>
                <c:pt idx="6690">
                  <c:v>23.0001</c:v>
                </c:pt>
                <c:pt idx="6691">
                  <c:v>13.0001</c:v>
                </c:pt>
                <c:pt idx="6692">
                  <c:v>4.0000999999999998</c:v>
                </c:pt>
                <c:pt idx="6693">
                  <c:v>8.0000999999999998</c:v>
                </c:pt>
                <c:pt idx="6694">
                  <c:v>5.0000999999999998</c:v>
                </c:pt>
                <c:pt idx="6695">
                  <c:v>5.0000999999999998</c:v>
                </c:pt>
                <c:pt idx="6696">
                  <c:v>2.0001000000000002</c:v>
                </c:pt>
                <c:pt idx="6697">
                  <c:v>5.0000999999999998</c:v>
                </c:pt>
                <c:pt idx="6698">
                  <c:v>2.0001000000000002</c:v>
                </c:pt>
                <c:pt idx="6699">
                  <c:v>4.0000999999999998</c:v>
                </c:pt>
                <c:pt idx="6700">
                  <c:v>1.0001</c:v>
                </c:pt>
                <c:pt idx="6701">
                  <c:v>4.0000999999999998</c:v>
                </c:pt>
                <c:pt idx="6702">
                  <c:v>5.0000999999999998</c:v>
                </c:pt>
                <c:pt idx="6703">
                  <c:v>4.0000999999999998</c:v>
                </c:pt>
                <c:pt idx="6704">
                  <c:v>3.0001000000000002</c:v>
                </c:pt>
                <c:pt idx="6705">
                  <c:v>3.0001000000000002</c:v>
                </c:pt>
                <c:pt idx="6706">
                  <c:v>1.0001</c:v>
                </c:pt>
                <c:pt idx="6707">
                  <c:v>4.0000999999999998</c:v>
                </c:pt>
                <c:pt idx="6708">
                  <c:v>1.0001</c:v>
                </c:pt>
                <c:pt idx="6709">
                  <c:v>7.0000999999999998</c:v>
                </c:pt>
                <c:pt idx="6710">
                  <c:v>3.0001000000000002</c:v>
                </c:pt>
                <c:pt idx="6711">
                  <c:v>6.0000999999999998</c:v>
                </c:pt>
                <c:pt idx="6712">
                  <c:v>5.0000999999999998</c:v>
                </c:pt>
                <c:pt idx="6713">
                  <c:v>1.0001</c:v>
                </c:pt>
                <c:pt idx="6714">
                  <c:v>2.0001000000000002</c:v>
                </c:pt>
                <c:pt idx="6715">
                  <c:v>2.0001000000000002</c:v>
                </c:pt>
                <c:pt idx="6716">
                  <c:v>3.0001000000000002</c:v>
                </c:pt>
                <c:pt idx="6717">
                  <c:v>1.0001</c:v>
                </c:pt>
                <c:pt idx="6718">
                  <c:v>2.0001000000000002</c:v>
                </c:pt>
                <c:pt idx="6719">
                  <c:v>4.0000999999999998</c:v>
                </c:pt>
                <c:pt idx="6720">
                  <c:v>6.0000999999999998</c:v>
                </c:pt>
                <c:pt idx="6721">
                  <c:v>3.0001000000000002</c:v>
                </c:pt>
                <c:pt idx="6722">
                  <c:v>6.0000999999999998</c:v>
                </c:pt>
                <c:pt idx="6723">
                  <c:v>1.0001</c:v>
                </c:pt>
                <c:pt idx="6724">
                  <c:v>2.0001000000000002</c:v>
                </c:pt>
                <c:pt idx="6725">
                  <c:v>1.0001</c:v>
                </c:pt>
                <c:pt idx="6726">
                  <c:v>3.0001000000000002</c:v>
                </c:pt>
                <c:pt idx="6727">
                  <c:v>5.0000999999999998</c:v>
                </c:pt>
                <c:pt idx="6728">
                  <c:v>6.0000999999999998</c:v>
                </c:pt>
                <c:pt idx="6729">
                  <c:v>3.0001000000000002</c:v>
                </c:pt>
                <c:pt idx="6730">
                  <c:v>5.0000999999999998</c:v>
                </c:pt>
                <c:pt idx="6731">
                  <c:v>1.0001</c:v>
                </c:pt>
                <c:pt idx="6732">
                  <c:v>6.0000999999999998</c:v>
                </c:pt>
                <c:pt idx="6733">
                  <c:v>4.0000999999999998</c:v>
                </c:pt>
                <c:pt idx="6734">
                  <c:v>2.0001000000000002</c:v>
                </c:pt>
                <c:pt idx="6735">
                  <c:v>2.0001000000000002</c:v>
                </c:pt>
                <c:pt idx="6736">
                  <c:v>2.0001000000000002</c:v>
                </c:pt>
                <c:pt idx="6737">
                  <c:v>4.0000999999999998</c:v>
                </c:pt>
                <c:pt idx="6738">
                  <c:v>1.0001</c:v>
                </c:pt>
                <c:pt idx="6739">
                  <c:v>1.0001</c:v>
                </c:pt>
                <c:pt idx="6740">
                  <c:v>2.0001000000000002</c:v>
                </c:pt>
                <c:pt idx="6741">
                  <c:v>6.0000999999999998</c:v>
                </c:pt>
                <c:pt idx="6742">
                  <c:v>3.0001000000000002</c:v>
                </c:pt>
                <c:pt idx="6743">
                  <c:v>5.0000999999999998</c:v>
                </c:pt>
                <c:pt idx="6744">
                  <c:v>11.0001</c:v>
                </c:pt>
                <c:pt idx="6745">
                  <c:v>8.0000999999999998</c:v>
                </c:pt>
                <c:pt idx="6746">
                  <c:v>8.0000999999999998</c:v>
                </c:pt>
                <c:pt idx="6747">
                  <c:v>3.0001000000000002</c:v>
                </c:pt>
                <c:pt idx="6748">
                  <c:v>6.0000999999999998</c:v>
                </c:pt>
                <c:pt idx="6749">
                  <c:v>4.0000999999999998</c:v>
                </c:pt>
                <c:pt idx="6750">
                  <c:v>7.0000999999999998</c:v>
                </c:pt>
                <c:pt idx="6751">
                  <c:v>7.0000999999999998</c:v>
                </c:pt>
                <c:pt idx="6752">
                  <c:v>5.0000999999999998</c:v>
                </c:pt>
                <c:pt idx="6753">
                  <c:v>3.0001000000000002</c:v>
                </c:pt>
                <c:pt idx="6754">
                  <c:v>1.0001</c:v>
                </c:pt>
                <c:pt idx="6755">
                  <c:v>2.0001000000000002</c:v>
                </c:pt>
                <c:pt idx="6756">
                  <c:v>5.0000999999999998</c:v>
                </c:pt>
                <c:pt idx="6757">
                  <c:v>2.0001000000000002</c:v>
                </c:pt>
                <c:pt idx="6758">
                  <c:v>2.0001000000000002</c:v>
                </c:pt>
                <c:pt idx="6759">
                  <c:v>1.0001</c:v>
                </c:pt>
                <c:pt idx="6760">
                  <c:v>1.0001</c:v>
                </c:pt>
                <c:pt idx="6761">
                  <c:v>3.0001000000000002</c:v>
                </c:pt>
                <c:pt idx="6762">
                  <c:v>2.0001000000000002</c:v>
                </c:pt>
                <c:pt idx="6763">
                  <c:v>2.0001000000000002</c:v>
                </c:pt>
                <c:pt idx="6764">
                  <c:v>2.0001000000000002</c:v>
                </c:pt>
                <c:pt idx="6765">
                  <c:v>3.0001000000000002</c:v>
                </c:pt>
                <c:pt idx="6766">
                  <c:v>1.0001</c:v>
                </c:pt>
                <c:pt idx="6767">
                  <c:v>3.0001000000000002</c:v>
                </c:pt>
                <c:pt idx="6768">
                  <c:v>1.0001</c:v>
                </c:pt>
                <c:pt idx="6769">
                  <c:v>1.0001</c:v>
                </c:pt>
                <c:pt idx="6770">
                  <c:v>3.0001000000000002</c:v>
                </c:pt>
                <c:pt idx="6771">
                  <c:v>1E-4</c:v>
                </c:pt>
                <c:pt idx="6772">
                  <c:v>3.0001000000000002</c:v>
                </c:pt>
                <c:pt idx="6773">
                  <c:v>4.0000999999999998</c:v>
                </c:pt>
                <c:pt idx="6774">
                  <c:v>3.0001000000000002</c:v>
                </c:pt>
                <c:pt idx="6775">
                  <c:v>1.0001</c:v>
                </c:pt>
                <c:pt idx="6776">
                  <c:v>3.0001000000000002</c:v>
                </c:pt>
                <c:pt idx="6777">
                  <c:v>1.0001</c:v>
                </c:pt>
                <c:pt idx="6778">
                  <c:v>1.0001</c:v>
                </c:pt>
                <c:pt idx="6779">
                  <c:v>2.0001000000000002</c:v>
                </c:pt>
                <c:pt idx="6780">
                  <c:v>3.0001000000000002</c:v>
                </c:pt>
                <c:pt idx="6781">
                  <c:v>2.0001000000000002</c:v>
                </c:pt>
                <c:pt idx="6782">
                  <c:v>1.0001</c:v>
                </c:pt>
                <c:pt idx="6783">
                  <c:v>2.0001000000000002</c:v>
                </c:pt>
                <c:pt idx="6784">
                  <c:v>4.0000999999999998</c:v>
                </c:pt>
                <c:pt idx="6785">
                  <c:v>1.0001</c:v>
                </c:pt>
                <c:pt idx="6786">
                  <c:v>2.0001000000000002</c:v>
                </c:pt>
                <c:pt idx="6787">
                  <c:v>2.0001000000000002</c:v>
                </c:pt>
                <c:pt idx="6788">
                  <c:v>4.0000999999999998</c:v>
                </c:pt>
                <c:pt idx="6789">
                  <c:v>1E-4</c:v>
                </c:pt>
                <c:pt idx="6790">
                  <c:v>1.0001</c:v>
                </c:pt>
                <c:pt idx="6791">
                  <c:v>2.0001000000000002</c:v>
                </c:pt>
                <c:pt idx="6792">
                  <c:v>3.0001000000000002</c:v>
                </c:pt>
                <c:pt idx="6793">
                  <c:v>1.0001</c:v>
                </c:pt>
                <c:pt idx="6794">
                  <c:v>1.0001</c:v>
                </c:pt>
                <c:pt idx="6795">
                  <c:v>3.0001000000000002</c:v>
                </c:pt>
                <c:pt idx="6796">
                  <c:v>1.0001</c:v>
                </c:pt>
                <c:pt idx="6797">
                  <c:v>1E-4</c:v>
                </c:pt>
                <c:pt idx="6798">
                  <c:v>1.0001</c:v>
                </c:pt>
                <c:pt idx="6799">
                  <c:v>3.0001000000000002</c:v>
                </c:pt>
                <c:pt idx="6800">
                  <c:v>1.0001</c:v>
                </c:pt>
                <c:pt idx="6801">
                  <c:v>4.0000999999999998</c:v>
                </c:pt>
                <c:pt idx="6802">
                  <c:v>4.0000999999999998</c:v>
                </c:pt>
                <c:pt idx="6803">
                  <c:v>1.0001</c:v>
                </c:pt>
                <c:pt idx="6804">
                  <c:v>4.0000999999999998</c:v>
                </c:pt>
                <c:pt idx="6805">
                  <c:v>3.0001000000000002</c:v>
                </c:pt>
                <c:pt idx="6806">
                  <c:v>6.0000999999999998</c:v>
                </c:pt>
                <c:pt idx="6807">
                  <c:v>6.0000999999999998</c:v>
                </c:pt>
                <c:pt idx="6808">
                  <c:v>5.0000999999999998</c:v>
                </c:pt>
                <c:pt idx="6809">
                  <c:v>2.0001000000000002</c:v>
                </c:pt>
                <c:pt idx="6810">
                  <c:v>1.0001</c:v>
                </c:pt>
                <c:pt idx="6811">
                  <c:v>1E-4</c:v>
                </c:pt>
                <c:pt idx="6812">
                  <c:v>3.0001000000000002</c:v>
                </c:pt>
                <c:pt idx="6813">
                  <c:v>2.0001000000000002</c:v>
                </c:pt>
                <c:pt idx="6814">
                  <c:v>1.0001</c:v>
                </c:pt>
                <c:pt idx="6815">
                  <c:v>1E-4</c:v>
                </c:pt>
                <c:pt idx="6816">
                  <c:v>2.0001000000000002</c:v>
                </c:pt>
                <c:pt idx="6817">
                  <c:v>1.0001</c:v>
                </c:pt>
                <c:pt idx="6818">
                  <c:v>2.0001000000000002</c:v>
                </c:pt>
                <c:pt idx="6819">
                  <c:v>3.0001000000000002</c:v>
                </c:pt>
                <c:pt idx="6820">
                  <c:v>3.0001000000000002</c:v>
                </c:pt>
                <c:pt idx="6821">
                  <c:v>4.0000999999999998</c:v>
                </c:pt>
                <c:pt idx="6822">
                  <c:v>1.0001</c:v>
                </c:pt>
                <c:pt idx="6823">
                  <c:v>2.0001000000000002</c:v>
                </c:pt>
                <c:pt idx="6824">
                  <c:v>1E-4</c:v>
                </c:pt>
                <c:pt idx="6825">
                  <c:v>3.0001000000000002</c:v>
                </c:pt>
                <c:pt idx="6826">
                  <c:v>1.0001</c:v>
                </c:pt>
                <c:pt idx="6827">
                  <c:v>1.0001</c:v>
                </c:pt>
                <c:pt idx="6828">
                  <c:v>3.0001000000000002</c:v>
                </c:pt>
                <c:pt idx="6829">
                  <c:v>1E-4</c:v>
                </c:pt>
                <c:pt idx="6830">
                  <c:v>1E-4</c:v>
                </c:pt>
                <c:pt idx="6831">
                  <c:v>2.0001000000000002</c:v>
                </c:pt>
                <c:pt idx="6832">
                  <c:v>3.0001000000000002</c:v>
                </c:pt>
                <c:pt idx="6833">
                  <c:v>1.0001</c:v>
                </c:pt>
                <c:pt idx="6834">
                  <c:v>1.0001</c:v>
                </c:pt>
                <c:pt idx="6835">
                  <c:v>2.0001000000000002</c:v>
                </c:pt>
                <c:pt idx="6836">
                  <c:v>1E-4</c:v>
                </c:pt>
                <c:pt idx="6837">
                  <c:v>1.0001</c:v>
                </c:pt>
                <c:pt idx="6838">
                  <c:v>1.0001</c:v>
                </c:pt>
                <c:pt idx="6839">
                  <c:v>1.0001</c:v>
                </c:pt>
                <c:pt idx="6840">
                  <c:v>1.0001</c:v>
                </c:pt>
                <c:pt idx="6841">
                  <c:v>1.0001</c:v>
                </c:pt>
                <c:pt idx="6842">
                  <c:v>3.0001000000000002</c:v>
                </c:pt>
                <c:pt idx="6843">
                  <c:v>1.0001</c:v>
                </c:pt>
                <c:pt idx="6844">
                  <c:v>1.0001</c:v>
                </c:pt>
                <c:pt idx="6845">
                  <c:v>1.0001</c:v>
                </c:pt>
                <c:pt idx="6846">
                  <c:v>1E-4</c:v>
                </c:pt>
                <c:pt idx="6847">
                  <c:v>1.0001</c:v>
                </c:pt>
                <c:pt idx="6848">
                  <c:v>5.0000999999999998</c:v>
                </c:pt>
                <c:pt idx="6849">
                  <c:v>1.0001</c:v>
                </c:pt>
                <c:pt idx="6850">
                  <c:v>2.0001000000000002</c:v>
                </c:pt>
                <c:pt idx="6851">
                  <c:v>2.0001000000000002</c:v>
                </c:pt>
                <c:pt idx="6852">
                  <c:v>1E-4</c:v>
                </c:pt>
                <c:pt idx="6853">
                  <c:v>1.0001</c:v>
                </c:pt>
                <c:pt idx="6854">
                  <c:v>2.0001000000000002</c:v>
                </c:pt>
                <c:pt idx="6855">
                  <c:v>2.0001000000000002</c:v>
                </c:pt>
                <c:pt idx="6856">
                  <c:v>2.0001000000000002</c:v>
                </c:pt>
                <c:pt idx="6857">
                  <c:v>2.0001000000000002</c:v>
                </c:pt>
                <c:pt idx="6858">
                  <c:v>1.0001</c:v>
                </c:pt>
                <c:pt idx="6859">
                  <c:v>4.0000999999999998</c:v>
                </c:pt>
                <c:pt idx="6860">
                  <c:v>6.0000999999999998</c:v>
                </c:pt>
                <c:pt idx="6861">
                  <c:v>21.0001</c:v>
                </c:pt>
                <c:pt idx="6862">
                  <c:v>45.000100000000003</c:v>
                </c:pt>
                <c:pt idx="6863">
                  <c:v>51.000100000000003</c:v>
                </c:pt>
                <c:pt idx="6864">
                  <c:v>13.0001</c:v>
                </c:pt>
                <c:pt idx="6865">
                  <c:v>6.0000999999999998</c:v>
                </c:pt>
                <c:pt idx="6866">
                  <c:v>9.0000999999999998</c:v>
                </c:pt>
                <c:pt idx="6867">
                  <c:v>6.0000999999999998</c:v>
                </c:pt>
                <c:pt idx="6868">
                  <c:v>3.0001000000000002</c:v>
                </c:pt>
                <c:pt idx="6869">
                  <c:v>1.0001</c:v>
                </c:pt>
                <c:pt idx="6870">
                  <c:v>1.0001</c:v>
                </c:pt>
                <c:pt idx="6871">
                  <c:v>3.0001000000000002</c:v>
                </c:pt>
                <c:pt idx="6872">
                  <c:v>1E-4</c:v>
                </c:pt>
                <c:pt idx="6873">
                  <c:v>3.0001000000000002</c:v>
                </c:pt>
                <c:pt idx="6874">
                  <c:v>1E-4</c:v>
                </c:pt>
                <c:pt idx="6875">
                  <c:v>1E-4</c:v>
                </c:pt>
                <c:pt idx="6876">
                  <c:v>1.0001</c:v>
                </c:pt>
                <c:pt idx="6877">
                  <c:v>1E-4</c:v>
                </c:pt>
                <c:pt idx="6878">
                  <c:v>1E-4</c:v>
                </c:pt>
                <c:pt idx="6879">
                  <c:v>4.0000999999999998</c:v>
                </c:pt>
                <c:pt idx="6880">
                  <c:v>4.0000999999999998</c:v>
                </c:pt>
                <c:pt idx="6881">
                  <c:v>1E-4</c:v>
                </c:pt>
                <c:pt idx="6882">
                  <c:v>2.0001000000000002</c:v>
                </c:pt>
                <c:pt idx="6883">
                  <c:v>1.0001</c:v>
                </c:pt>
                <c:pt idx="6884">
                  <c:v>4.0000999999999998</c:v>
                </c:pt>
                <c:pt idx="6885">
                  <c:v>1E-4</c:v>
                </c:pt>
                <c:pt idx="6886">
                  <c:v>3.0001000000000002</c:v>
                </c:pt>
                <c:pt idx="6887">
                  <c:v>1.0001</c:v>
                </c:pt>
                <c:pt idx="6888">
                  <c:v>3.0001000000000002</c:v>
                </c:pt>
                <c:pt idx="6889">
                  <c:v>1.0001</c:v>
                </c:pt>
                <c:pt idx="6890">
                  <c:v>1.0001</c:v>
                </c:pt>
                <c:pt idx="6891">
                  <c:v>2.0001000000000002</c:v>
                </c:pt>
                <c:pt idx="6892">
                  <c:v>2.0001000000000002</c:v>
                </c:pt>
                <c:pt idx="6893">
                  <c:v>1.0001</c:v>
                </c:pt>
                <c:pt idx="6894">
                  <c:v>2.0001000000000002</c:v>
                </c:pt>
                <c:pt idx="6895">
                  <c:v>4.0000999999999998</c:v>
                </c:pt>
                <c:pt idx="6896">
                  <c:v>1E-4</c:v>
                </c:pt>
                <c:pt idx="6897">
                  <c:v>2.0001000000000002</c:v>
                </c:pt>
                <c:pt idx="6898">
                  <c:v>1E-4</c:v>
                </c:pt>
                <c:pt idx="6899">
                  <c:v>1E-4</c:v>
                </c:pt>
                <c:pt idx="6900">
                  <c:v>2.0001000000000002</c:v>
                </c:pt>
                <c:pt idx="6901">
                  <c:v>1E-4</c:v>
                </c:pt>
                <c:pt idx="6902">
                  <c:v>2.0001000000000002</c:v>
                </c:pt>
                <c:pt idx="6903">
                  <c:v>1.0001</c:v>
                </c:pt>
                <c:pt idx="6904">
                  <c:v>1E-4</c:v>
                </c:pt>
                <c:pt idx="6905">
                  <c:v>1E-4</c:v>
                </c:pt>
                <c:pt idx="6906">
                  <c:v>1E-4</c:v>
                </c:pt>
                <c:pt idx="6907">
                  <c:v>1E-4</c:v>
                </c:pt>
                <c:pt idx="6908">
                  <c:v>1.0001</c:v>
                </c:pt>
                <c:pt idx="6909">
                  <c:v>1.0001</c:v>
                </c:pt>
                <c:pt idx="6910">
                  <c:v>1.0001</c:v>
                </c:pt>
                <c:pt idx="6911">
                  <c:v>2.0001000000000002</c:v>
                </c:pt>
                <c:pt idx="6912">
                  <c:v>2.0001000000000002</c:v>
                </c:pt>
                <c:pt idx="6913">
                  <c:v>5.0000999999999998</c:v>
                </c:pt>
                <c:pt idx="6914">
                  <c:v>3.0001000000000002</c:v>
                </c:pt>
                <c:pt idx="6915">
                  <c:v>2.0001000000000002</c:v>
                </c:pt>
                <c:pt idx="6916">
                  <c:v>3.0001000000000002</c:v>
                </c:pt>
                <c:pt idx="6917">
                  <c:v>11.0001</c:v>
                </c:pt>
                <c:pt idx="6918">
                  <c:v>14.0001</c:v>
                </c:pt>
                <c:pt idx="6919">
                  <c:v>6.0000999999999998</c:v>
                </c:pt>
                <c:pt idx="6920">
                  <c:v>1E-4</c:v>
                </c:pt>
                <c:pt idx="6921">
                  <c:v>1E-4</c:v>
                </c:pt>
                <c:pt idx="6922">
                  <c:v>1E-4</c:v>
                </c:pt>
                <c:pt idx="6923">
                  <c:v>1E-4</c:v>
                </c:pt>
                <c:pt idx="6924">
                  <c:v>1E-4</c:v>
                </c:pt>
                <c:pt idx="6925">
                  <c:v>2.0001000000000002</c:v>
                </c:pt>
                <c:pt idx="6926">
                  <c:v>1E-4</c:v>
                </c:pt>
                <c:pt idx="6927">
                  <c:v>1.0001</c:v>
                </c:pt>
                <c:pt idx="6928">
                  <c:v>1.0001</c:v>
                </c:pt>
                <c:pt idx="6929">
                  <c:v>1E-4</c:v>
                </c:pt>
                <c:pt idx="6930">
                  <c:v>1.0001</c:v>
                </c:pt>
                <c:pt idx="6931">
                  <c:v>1.0001</c:v>
                </c:pt>
                <c:pt idx="6932">
                  <c:v>1.0001</c:v>
                </c:pt>
                <c:pt idx="6933">
                  <c:v>2.0001000000000002</c:v>
                </c:pt>
                <c:pt idx="6934">
                  <c:v>1E-4</c:v>
                </c:pt>
                <c:pt idx="6935">
                  <c:v>1.0001</c:v>
                </c:pt>
                <c:pt idx="6936">
                  <c:v>1E-4</c:v>
                </c:pt>
                <c:pt idx="6937">
                  <c:v>2.0001000000000002</c:v>
                </c:pt>
                <c:pt idx="6938">
                  <c:v>2.0001000000000002</c:v>
                </c:pt>
                <c:pt idx="6939">
                  <c:v>1E-4</c:v>
                </c:pt>
                <c:pt idx="6940">
                  <c:v>1.0001</c:v>
                </c:pt>
                <c:pt idx="6941">
                  <c:v>1.0001</c:v>
                </c:pt>
                <c:pt idx="6942">
                  <c:v>1E-4</c:v>
                </c:pt>
                <c:pt idx="6943">
                  <c:v>1.0001</c:v>
                </c:pt>
                <c:pt idx="6944">
                  <c:v>1.0001</c:v>
                </c:pt>
                <c:pt idx="6945">
                  <c:v>1.0001</c:v>
                </c:pt>
                <c:pt idx="6946">
                  <c:v>1.0001</c:v>
                </c:pt>
                <c:pt idx="6947">
                  <c:v>3.0001000000000002</c:v>
                </c:pt>
                <c:pt idx="6948">
                  <c:v>3.0001000000000002</c:v>
                </c:pt>
                <c:pt idx="6949">
                  <c:v>1.0001</c:v>
                </c:pt>
                <c:pt idx="6950">
                  <c:v>1E-4</c:v>
                </c:pt>
                <c:pt idx="6951">
                  <c:v>1E-4</c:v>
                </c:pt>
                <c:pt idx="6952">
                  <c:v>1.0001</c:v>
                </c:pt>
                <c:pt idx="6953">
                  <c:v>1E-4</c:v>
                </c:pt>
                <c:pt idx="6954">
                  <c:v>1E-4</c:v>
                </c:pt>
                <c:pt idx="6955">
                  <c:v>1E-4</c:v>
                </c:pt>
                <c:pt idx="6956">
                  <c:v>1E-4</c:v>
                </c:pt>
                <c:pt idx="6957">
                  <c:v>1.0001</c:v>
                </c:pt>
                <c:pt idx="6958">
                  <c:v>1E-4</c:v>
                </c:pt>
                <c:pt idx="6959">
                  <c:v>1E-4</c:v>
                </c:pt>
                <c:pt idx="6960">
                  <c:v>1E-4</c:v>
                </c:pt>
                <c:pt idx="6961">
                  <c:v>2.0001000000000002</c:v>
                </c:pt>
                <c:pt idx="6962">
                  <c:v>1E-4</c:v>
                </c:pt>
                <c:pt idx="6963">
                  <c:v>1E-4</c:v>
                </c:pt>
                <c:pt idx="6964">
                  <c:v>2.0001000000000002</c:v>
                </c:pt>
                <c:pt idx="6965">
                  <c:v>2.0001000000000002</c:v>
                </c:pt>
                <c:pt idx="6966">
                  <c:v>9.0000999999999998</c:v>
                </c:pt>
                <c:pt idx="6967">
                  <c:v>4.0000999999999998</c:v>
                </c:pt>
                <c:pt idx="6968">
                  <c:v>3.0001000000000002</c:v>
                </c:pt>
                <c:pt idx="6969">
                  <c:v>2.0001000000000002</c:v>
                </c:pt>
                <c:pt idx="6970">
                  <c:v>6.0000999999999998</c:v>
                </c:pt>
                <c:pt idx="6971">
                  <c:v>6.0000999999999998</c:v>
                </c:pt>
                <c:pt idx="6972">
                  <c:v>20.0001</c:v>
                </c:pt>
                <c:pt idx="6973">
                  <c:v>50.000100000000003</c:v>
                </c:pt>
                <c:pt idx="6974">
                  <c:v>30.0001</c:v>
                </c:pt>
                <c:pt idx="6975">
                  <c:v>7.0000999999999998</c:v>
                </c:pt>
                <c:pt idx="6976">
                  <c:v>10.0001</c:v>
                </c:pt>
                <c:pt idx="6977">
                  <c:v>9.0000999999999998</c:v>
                </c:pt>
                <c:pt idx="6978">
                  <c:v>3.0001000000000002</c:v>
                </c:pt>
                <c:pt idx="6979">
                  <c:v>3.0001000000000002</c:v>
                </c:pt>
                <c:pt idx="6980">
                  <c:v>3.0001000000000002</c:v>
                </c:pt>
                <c:pt idx="6981">
                  <c:v>1E-4</c:v>
                </c:pt>
                <c:pt idx="6982">
                  <c:v>1E-4</c:v>
                </c:pt>
                <c:pt idx="6983">
                  <c:v>3.0001000000000002</c:v>
                </c:pt>
                <c:pt idx="6984">
                  <c:v>1.0001</c:v>
                </c:pt>
                <c:pt idx="6985">
                  <c:v>1E-4</c:v>
                </c:pt>
                <c:pt idx="6986">
                  <c:v>1.0001</c:v>
                </c:pt>
                <c:pt idx="6987">
                  <c:v>4.0000999999999998</c:v>
                </c:pt>
                <c:pt idx="6988">
                  <c:v>1.0001</c:v>
                </c:pt>
                <c:pt idx="6989">
                  <c:v>3.0001000000000002</c:v>
                </c:pt>
                <c:pt idx="6990">
                  <c:v>1E-4</c:v>
                </c:pt>
                <c:pt idx="6991">
                  <c:v>1E-4</c:v>
                </c:pt>
                <c:pt idx="6992">
                  <c:v>1E-4</c:v>
                </c:pt>
                <c:pt idx="6993">
                  <c:v>1.0001</c:v>
                </c:pt>
                <c:pt idx="6994">
                  <c:v>1E-4</c:v>
                </c:pt>
                <c:pt idx="6995">
                  <c:v>1E-4</c:v>
                </c:pt>
                <c:pt idx="6996">
                  <c:v>1.0001</c:v>
                </c:pt>
                <c:pt idx="6997">
                  <c:v>1E-4</c:v>
                </c:pt>
                <c:pt idx="6998">
                  <c:v>1.0001</c:v>
                </c:pt>
                <c:pt idx="6999">
                  <c:v>1E-4</c:v>
                </c:pt>
                <c:pt idx="7000">
                  <c:v>1.0001</c:v>
                </c:pt>
                <c:pt idx="7001">
                  <c:v>1.0001</c:v>
                </c:pt>
                <c:pt idx="7002">
                  <c:v>1.0001</c:v>
                </c:pt>
                <c:pt idx="7003">
                  <c:v>2.0001000000000002</c:v>
                </c:pt>
                <c:pt idx="7004">
                  <c:v>1E-4</c:v>
                </c:pt>
                <c:pt idx="7005">
                  <c:v>1.0001</c:v>
                </c:pt>
                <c:pt idx="7006">
                  <c:v>3.0001000000000002</c:v>
                </c:pt>
                <c:pt idx="7007">
                  <c:v>2.0001000000000002</c:v>
                </c:pt>
                <c:pt idx="7008">
                  <c:v>2.0001000000000002</c:v>
                </c:pt>
                <c:pt idx="7009">
                  <c:v>1.0001</c:v>
                </c:pt>
                <c:pt idx="7010">
                  <c:v>1E-4</c:v>
                </c:pt>
                <c:pt idx="7011">
                  <c:v>1E-4</c:v>
                </c:pt>
                <c:pt idx="7012">
                  <c:v>1E-4</c:v>
                </c:pt>
                <c:pt idx="7013">
                  <c:v>1E-4</c:v>
                </c:pt>
                <c:pt idx="7014">
                  <c:v>2.0001000000000002</c:v>
                </c:pt>
                <c:pt idx="7015">
                  <c:v>1.0001</c:v>
                </c:pt>
                <c:pt idx="7016">
                  <c:v>4.0000999999999998</c:v>
                </c:pt>
                <c:pt idx="7017">
                  <c:v>13.0001</c:v>
                </c:pt>
                <c:pt idx="7018">
                  <c:v>19.0001</c:v>
                </c:pt>
                <c:pt idx="7019">
                  <c:v>12.0001</c:v>
                </c:pt>
                <c:pt idx="7020">
                  <c:v>11.0001</c:v>
                </c:pt>
                <c:pt idx="7021">
                  <c:v>14.0001</c:v>
                </c:pt>
                <c:pt idx="7022">
                  <c:v>7.0000999999999998</c:v>
                </c:pt>
                <c:pt idx="7023">
                  <c:v>3.0001000000000002</c:v>
                </c:pt>
                <c:pt idx="7024">
                  <c:v>1E-4</c:v>
                </c:pt>
                <c:pt idx="7025">
                  <c:v>1E-4</c:v>
                </c:pt>
                <c:pt idx="7026">
                  <c:v>3.0001000000000002</c:v>
                </c:pt>
                <c:pt idx="7027">
                  <c:v>6.0000999999999998</c:v>
                </c:pt>
                <c:pt idx="7028">
                  <c:v>13.0001</c:v>
                </c:pt>
                <c:pt idx="7029">
                  <c:v>7.0000999999999998</c:v>
                </c:pt>
                <c:pt idx="7030">
                  <c:v>1E-4</c:v>
                </c:pt>
                <c:pt idx="7031">
                  <c:v>1.0001</c:v>
                </c:pt>
                <c:pt idx="7032">
                  <c:v>1E-4</c:v>
                </c:pt>
                <c:pt idx="7033">
                  <c:v>1.0001</c:v>
                </c:pt>
                <c:pt idx="7034">
                  <c:v>1E-4</c:v>
                </c:pt>
                <c:pt idx="7035">
                  <c:v>1E-4</c:v>
                </c:pt>
                <c:pt idx="7036">
                  <c:v>1E-4</c:v>
                </c:pt>
                <c:pt idx="7037">
                  <c:v>1E-4</c:v>
                </c:pt>
                <c:pt idx="7038">
                  <c:v>1.0001</c:v>
                </c:pt>
                <c:pt idx="7039">
                  <c:v>1E-4</c:v>
                </c:pt>
                <c:pt idx="7040">
                  <c:v>1E-4</c:v>
                </c:pt>
                <c:pt idx="7041">
                  <c:v>1.0001</c:v>
                </c:pt>
                <c:pt idx="7042">
                  <c:v>1.0001</c:v>
                </c:pt>
                <c:pt idx="7043">
                  <c:v>1E-4</c:v>
                </c:pt>
                <c:pt idx="7044">
                  <c:v>1E-4</c:v>
                </c:pt>
                <c:pt idx="7045">
                  <c:v>1.0001</c:v>
                </c:pt>
                <c:pt idx="7046">
                  <c:v>3.0001000000000002</c:v>
                </c:pt>
                <c:pt idx="7047">
                  <c:v>1E-4</c:v>
                </c:pt>
                <c:pt idx="7048">
                  <c:v>1.0001</c:v>
                </c:pt>
                <c:pt idx="7049">
                  <c:v>1E-4</c:v>
                </c:pt>
                <c:pt idx="7050">
                  <c:v>1E-4</c:v>
                </c:pt>
                <c:pt idx="7051">
                  <c:v>1E-4</c:v>
                </c:pt>
                <c:pt idx="7052">
                  <c:v>1.0001</c:v>
                </c:pt>
                <c:pt idx="7053">
                  <c:v>1E-4</c:v>
                </c:pt>
                <c:pt idx="7054">
                  <c:v>2.0001000000000002</c:v>
                </c:pt>
                <c:pt idx="7055">
                  <c:v>1E-4</c:v>
                </c:pt>
                <c:pt idx="7056">
                  <c:v>1.0001</c:v>
                </c:pt>
                <c:pt idx="7057">
                  <c:v>1.0001</c:v>
                </c:pt>
                <c:pt idx="7058">
                  <c:v>1E-4</c:v>
                </c:pt>
                <c:pt idx="7059">
                  <c:v>1.0001</c:v>
                </c:pt>
                <c:pt idx="7060">
                  <c:v>1E-4</c:v>
                </c:pt>
                <c:pt idx="7061">
                  <c:v>1E-4</c:v>
                </c:pt>
                <c:pt idx="7062">
                  <c:v>1E-4</c:v>
                </c:pt>
                <c:pt idx="7063">
                  <c:v>2.0001000000000002</c:v>
                </c:pt>
                <c:pt idx="7064">
                  <c:v>1E-4</c:v>
                </c:pt>
                <c:pt idx="7065">
                  <c:v>1.0001</c:v>
                </c:pt>
                <c:pt idx="7066">
                  <c:v>1E-4</c:v>
                </c:pt>
                <c:pt idx="7067">
                  <c:v>1E-4</c:v>
                </c:pt>
                <c:pt idx="7068">
                  <c:v>1E-4</c:v>
                </c:pt>
                <c:pt idx="7069">
                  <c:v>1.0001</c:v>
                </c:pt>
                <c:pt idx="7070">
                  <c:v>2.0001000000000002</c:v>
                </c:pt>
                <c:pt idx="7071">
                  <c:v>3.0001000000000002</c:v>
                </c:pt>
                <c:pt idx="7072">
                  <c:v>1.0001</c:v>
                </c:pt>
                <c:pt idx="7073">
                  <c:v>12.0001</c:v>
                </c:pt>
                <c:pt idx="7074">
                  <c:v>22.0001</c:v>
                </c:pt>
                <c:pt idx="7075">
                  <c:v>77.000100000000003</c:v>
                </c:pt>
                <c:pt idx="7076">
                  <c:v>91.000100000000003</c:v>
                </c:pt>
                <c:pt idx="7077">
                  <c:v>28.0001</c:v>
                </c:pt>
                <c:pt idx="7078">
                  <c:v>4.0000999999999998</c:v>
                </c:pt>
                <c:pt idx="7079">
                  <c:v>5.0000999999999998</c:v>
                </c:pt>
                <c:pt idx="7080">
                  <c:v>5.0000999999999998</c:v>
                </c:pt>
                <c:pt idx="7081">
                  <c:v>14.0001</c:v>
                </c:pt>
                <c:pt idx="7082">
                  <c:v>30.0001</c:v>
                </c:pt>
                <c:pt idx="7083">
                  <c:v>48.000100000000003</c:v>
                </c:pt>
                <c:pt idx="7084">
                  <c:v>10.0001</c:v>
                </c:pt>
                <c:pt idx="7085">
                  <c:v>3.0001000000000002</c:v>
                </c:pt>
                <c:pt idx="7086">
                  <c:v>1E-4</c:v>
                </c:pt>
                <c:pt idx="7087">
                  <c:v>1.0001</c:v>
                </c:pt>
                <c:pt idx="7088">
                  <c:v>1.0001</c:v>
                </c:pt>
                <c:pt idx="7089">
                  <c:v>1.0001</c:v>
                </c:pt>
                <c:pt idx="7090">
                  <c:v>1E-4</c:v>
                </c:pt>
                <c:pt idx="7091">
                  <c:v>1E-4</c:v>
                </c:pt>
                <c:pt idx="7092">
                  <c:v>1.0001</c:v>
                </c:pt>
                <c:pt idx="7093">
                  <c:v>2.0001000000000002</c:v>
                </c:pt>
                <c:pt idx="7094">
                  <c:v>1E-4</c:v>
                </c:pt>
                <c:pt idx="7095">
                  <c:v>1.0001</c:v>
                </c:pt>
                <c:pt idx="7096">
                  <c:v>1E-4</c:v>
                </c:pt>
                <c:pt idx="7097">
                  <c:v>1E-4</c:v>
                </c:pt>
                <c:pt idx="7098">
                  <c:v>1E-4</c:v>
                </c:pt>
                <c:pt idx="7099">
                  <c:v>1.0001</c:v>
                </c:pt>
                <c:pt idx="7100">
                  <c:v>1E-4</c:v>
                </c:pt>
                <c:pt idx="7101">
                  <c:v>1E-4</c:v>
                </c:pt>
                <c:pt idx="7102">
                  <c:v>1.0001</c:v>
                </c:pt>
                <c:pt idx="7103">
                  <c:v>1E-4</c:v>
                </c:pt>
                <c:pt idx="7104">
                  <c:v>1E-4</c:v>
                </c:pt>
                <c:pt idx="7105">
                  <c:v>1.0001</c:v>
                </c:pt>
                <c:pt idx="7106">
                  <c:v>1E-4</c:v>
                </c:pt>
                <c:pt idx="7107">
                  <c:v>1.0001</c:v>
                </c:pt>
                <c:pt idx="7108">
                  <c:v>1E-4</c:v>
                </c:pt>
                <c:pt idx="7109">
                  <c:v>1E-4</c:v>
                </c:pt>
                <c:pt idx="7110">
                  <c:v>1E-4</c:v>
                </c:pt>
                <c:pt idx="7111">
                  <c:v>1E-4</c:v>
                </c:pt>
                <c:pt idx="7112">
                  <c:v>1E-4</c:v>
                </c:pt>
                <c:pt idx="7113">
                  <c:v>1.0001</c:v>
                </c:pt>
                <c:pt idx="7114">
                  <c:v>1E-4</c:v>
                </c:pt>
                <c:pt idx="7115">
                  <c:v>2.0001000000000002</c:v>
                </c:pt>
                <c:pt idx="7116">
                  <c:v>1.0001</c:v>
                </c:pt>
                <c:pt idx="7117">
                  <c:v>1E-4</c:v>
                </c:pt>
                <c:pt idx="7118">
                  <c:v>1E-4</c:v>
                </c:pt>
                <c:pt idx="7119">
                  <c:v>1.0001</c:v>
                </c:pt>
                <c:pt idx="7120">
                  <c:v>1E-4</c:v>
                </c:pt>
                <c:pt idx="7121">
                  <c:v>2.0001000000000002</c:v>
                </c:pt>
                <c:pt idx="7122">
                  <c:v>1.0001</c:v>
                </c:pt>
                <c:pt idx="7123">
                  <c:v>1E-4</c:v>
                </c:pt>
                <c:pt idx="7124">
                  <c:v>3.0001000000000002</c:v>
                </c:pt>
                <c:pt idx="7125">
                  <c:v>4.0000999999999998</c:v>
                </c:pt>
                <c:pt idx="7126">
                  <c:v>5.0000999999999998</c:v>
                </c:pt>
                <c:pt idx="7127">
                  <c:v>5.0000999999999998</c:v>
                </c:pt>
                <c:pt idx="7128">
                  <c:v>13.0001</c:v>
                </c:pt>
                <c:pt idx="7129">
                  <c:v>10.0001</c:v>
                </c:pt>
                <c:pt idx="7130">
                  <c:v>5.0000999999999998</c:v>
                </c:pt>
                <c:pt idx="7131">
                  <c:v>1.0001</c:v>
                </c:pt>
                <c:pt idx="7132">
                  <c:v>1.0001</c:v>
                </c:pt>
                <c:pt idx="7133">
                  <c:v>1E-4</c:v>
                </c:pt>
                <c:pt idx="7134">
                  <c:v>3.0001000000000002</c:v>
                </c:pt>
                <c:pt idx="7135">
                  <c:v>1.0001</c:v>
                </c:pt>
                <c:pt idx="7136">
                  <c:v>8.0000999999999998</c:v>
                </c:pt>
                <c:pt idx="7137">
                  <c:v>4.0000999999999998</c:v>
                </c:pt>
                <c:pt idx="7138">
                  <c:v>1.0001</c:v>
                </c:pt>
                <c:pt idx="7139">
                  <c:v>2.0001000000000002</c:v>
                </c:pt>
                <c:pt idx="7140">
                  <c:v>1E-4</c:v>
                </c:pt>
                <c:pt idx="7141">
                  <c:v>1E-4</c:v>
                </c:pt>
                <c:pt idx="7142">
                  <c:v>1.0001</c:v>
                </c:pt>
                <c:pt idx="7143">
                  <c:v>1E-4</c:v>
                </c:pt>
                <c:pt idx="7144">
                  <c:v>1E-4</c:v>
                </c:pt>
                <c:pt idx="7145">
                  <c:v>1E-4</c:v>
                </c:pt>
                <c:pt idx="7146">
                  <c:v>1E-4</c:v>
                </c:pt>
                <c:pt idx="7147">
                  <c:v>1E-4</c:v>
                </c:pt>
                <c:pt idx="7148">
                  <c:v>1.0001</c:v>
                </c:pt>
                <c:pt idx="7149">
                  <c:v>1E-4</c:v>
                </c:pt>
                <c:pt idx="7150">
                  <c:v>1E-4</c:v>
                </c:pt>
                <c:pt idx="7151">
                  <c:v>1E-4</c:v>
                </c:pt>
                <c:pt idx="7152">
                  <c:v>1E-4</c:v>
                </c:pt>
                <c:pt idx="7153">
                  <c:v>1E-4</c:v>
                </c:pt>
                <c:pt idx="7154">
                  <c:v>1E-4</c:v>
                </c:pt>
                <c:pt idx="7155">
                  <c:v>1.0001</c:v>
                </c:pt>
                <c:pt idx="7156">
                  <c:v>1E-4</c:v>
                </c:pt>
                <c:pt idx="7157">
                  <c:v>1.0001</c:v>
                </c:pt>
                <c:pt idx="7158">
                  <c:v>1.0001</c:v>
                </c:pt>
                <c:pt idx="7159">
                  <c:v>1E-4</c:v>
                </c:pt>
                <c:pt idx="7160">
                  <c:v>1.0001</c:v>
                </c:pt>
                <c:pt idx="7161">
                  <c:v>2.0001000000000002</c:v>
                </c:pt>
                <c:pt idx="7162">
                  <c:v>3.0001000000000002</c:v>
                </c:pt>
                <c:pt idx="7163">
                  <c:v>1E-4</c:v>
                </c:pt>
                <c:pt idx="7164">
                  <c:v>1E-4</c:v>
                </c:pt>
                <c:pt idx="7165">
                  <c:v>1E-4</c:v>
                </c:pt>
                <c:pt idx="7166">
                  <c:v>2.0001000000000002</c:v>
                </c:pt>
                <c:pt idx="7167">
                  <c:v>2.0001000000000002</c:v>
                </c:pt>
                <c:pt idx="7168">
                  <c:v>1.0001</c:v>
                </c:pt>
                <c:pt idx="7169">
                  <c:v>1E-4</c:v>
                </c:pt>
                <c:pt idx="7170">
                  <c:v>1.0001</c:v>
                </c:pt>
                <c:pt idx="7171">
                  <c:v>2.0001000000000002</c:v>
                </c:pt>
                <c:pt idx="7172">
                  <c:v>2.0001000000000002</c:v>
                </c:pt>
                <c:pt idx="7173">
                  <c:v>1.0001</c:v>
                </c:pt>
                <c:pt idx="7174">
                  <c:v>5.0000999999999998</c:v>
                </c:pt>
                <c:pt idx="7175">
                  <c:v>4.0000999999999998</c:v>
                </c:pt>
                <c:pt idx="7176">
                  <c:v>1E-4</c:v>
                </c:pt>
                <c:pt idx="7177">
                  <c:v>4.0000999999999998</c:v>
                </c:pt>
                <c:pt idx="7178">
                  <c:v>17.0001</c:v>
                </c:pt>
                <c:pt idx="7179">
                  <c:v>28.0001</c:v>
                </c:pt>
                <c:pt idx="7180">
                  <c:v>50.000100000000003</c:v>
                </c:pt>
                <c:pt idx="7181">
                  <c:v>61.000100000000003</c:v>
                </c:pt>
                <c:pt idx="7182">
                  <c:v>62.000100000000003</c:v>
                </c:pt>
                <c:pt idx="7183">
                  <c:v>62.000100000000003</c:v>
                </c:pt>
                <c:pt idx="7184">
                  <c:v>26.0001</c:v>
                </c:pt>
                <c:pt idx="7185">
                  <c:v>6.0000999999999998</c:v>
                </c:pt>
                <c:pt idx="7186">
                  <c:v>7.0000999999999998</c:v>
                </c:pt>
                <c:pt idx="7187">
                  <c:v>2.0001000000000002</c:v>
                </c:pt>
                <c:pt idx="7188">
                  <c:v>9.0000999999999998</c:v>
                </c:pt>
                <c:pt idx="7189">
                  <c:v>3.0001000000000002</c:v>
                </c:pt>
                <c:pt idx="7190">
                  <c:v>27.0001</c:v>
                </c:pt>
                <c:pt idx="7191">
                  <c:v>24.0001</c:v>
                </c:pt>
                <c:pt idx="7192">
                  <c:v>3.0001000000000002</c:v>
                </c:pt>
                <c:pt idx="7193">
                  <c:v>1.0001</c:v>
                </c:pt>
                <c:pt idx="7194">
                  <c:v>1E-4</c:v>
                </c:pt>
                <c:pt idx="7195">
                  <c:v>1E-4</c:v>
                </c:pt>
                <c:pt idx="7196">
                  <c:v>3.0001000000000002</c:v>
                </c:pt>
                <c:pt idx="7197">
                  <c:v>1E-4</c:v>
                </c:pt>
                <c:pt idx="7198">
                  <c:v>1E-4</c:v>
                </c:pt>
                <c:pt idx="7199">
                  <c:v>1.0001</c:v>
                </c:pt>
                <c:pt idx="7200">
                  <c:v>1.0001</c:v>
                </c:pt>
                <c:pt idx="7201">
                  <c:v>1E-4</c:v>
                </c:pt>
                <c:pt idx="7202">
                  <c:v>1E-4</c:v>
                </c:pt>
                <c:pt idx="7203">
                  <c:v>3.0001000000000002</c:v>
                </c:pt>
                <c:pt idx="7204">
                  <c:v>2.0001000000000002</c:v>
                </c:pt>
                <c:pt idx="7205">
                  <c:v>1.0001</c:v>
                </c:pt>
                <c:pt idx="7206">
                  <c:v>1.0001</c:v>
                </c:pt>
                <c:pt idx="7207">
                  <c:v>2.0001000000000002</c:v>
                </c:pt>
                <c:pt idx="7208">
                  <c:v>1.0001</c:v>
                </c:pt>
                <c:pt idx="7209">
                  <c:v>1E-4</c:v>
                </c:pt>
                <c:pt idx="7210">
                  <c:v>1E-4</c:v>
                </c:pt>
                <c:pt idx="7211">
                  <c:v>2.0001000000000002</c:v>
                </c:pt>
                <c:pt idx="7212">
                  <c:v>1.0001</c:v>
                </c:pt>
                <c:pt idx="7213">
                  <c:v>1.0001</c:v>
                </c:pt>
                <c:pt idx="7214">
                  <c:v>1.0001</c:v>
                </c:pt>
                <c:pt idx="7215">
                  <c:v>2.0001000000000002</c:v>
                </c:pt>
                <c:pt idx="7216">
                  <c:v>1.0001</c:v>
                </c:pt>
                <c:pt idx="7217">
                  <c:v>1E-4</c:v>
                </c:pt>
                <c:pt idx="7218">
                  <c:v>1.0001</c:v>
                </c:pt>
                <c:pt idx="7219">
                  <c:v>1E-4</c:v>
                </c:pt>
                <c:pt idx="7220">
                  <c:v>1E-4</c:v>
                </c:pt>
                <c:pt idx="7221">
                  <c:v>1.0001</c:v>
                </c:pt>
                <c:pt idx="7222">
                  <c:v>3.0001000000000002</c:v>
                </c:pt>
                <c:pt idx="7223">
                  <c:v>2.0001000000000002</c:v>
                </c:pt>
                <c:pt idx="7224">
                  <c:v>2.0001000000000002</c:v>
                </c:pt>
                <c:pt idx="7225">
                  <c:v>1E-4</c:v>
                </c:pt>
                <c:pt idx="7226">
                  <c:v>2.0001000000000002</c:v>
                </c:pt>
                <c:pt idx="7227">
                  <c:v>3.0001000000000002</c:v>
                </c:pt>
                <c:pt idx="7228">
                  <c:v>1.0001</c:v>
                </c:pt>
                <c:pt idx="7229">
                  <c:v>3.0001000000000002</c:v>
                </c:pt>
                <c:pt idx="7230">
                  <c:v>8.0000999999999998</c:v>
                </c:pt>
                <c:pt idx="7231">
                  <c:v>23.0001</c:v>
                </c:pt>
                <c:pt idx="7232">
                  <c:v>37.000100000000003</c:v>
                </c:pt>
                <c:pt idx="7233">
                  <c:v>32.000100000000003</c:v>
                </c:pt>
                <c:pt idx="7234">
                  <c:v>28.0001</c:v>
                </c:pt>
                <c:pt idx="7235">
                  <c:v>28.0001</c:v>
                </c:pt>
                <c:pt idx="7236">
                  <c:v>38.000100000000003</c:v>
                </c:pt>
                <c:pt idx="7237">
                  <c:v>21.0001</c:v>
                </c:pt>
                <c:pt idx="7238">
                  <c:v>4.0000999999999998</c:v>
                </c:pt>
                <c:pt idx="7239">
                  <c:v>1.0001</c:v>
                </c:pt>
                <c:pt idx="7240">
                  <c:v>1.0001</c:v>
                </c:pt>
                <c:pt idx="7241">
                  <c:v>1E-4</c:v>
                </c:pt>
                <c:pt idx="7242">
                  <c:v>2.0001000000000002</c:v>
                </c:pt>
                <c:pt idx="7243">
                  <c:v>5.0000999999999998</c:v>
                </c:pt>
                <c:pt idx="7244">
                  <c:v>3.0001000000000002</c:v>
                </c:pt>
                <c:pt idx="7245">
                  <c:v>2.0001000000000002</c:v>
                </c:pt>
                <c:pt idx="7246">
                  <c:v>3.0001000000000002</c:v>
                </c:pt>
                <c:pt idx="7247">
                  <c:v>1E-4</c:v>
                </c:pt>
                <c:pt idx="7248">
                  <c:v>1E-4</c:v>
                </c:pt>
                <c:pt idx="7249">
                  <c:v>1E-4</c:v>
                </c:pt>
                <c:pt idx="7250">
                  <c:v>1.0001</c:v>
                </c:pt>
                <c:pt idx="7251">
                  <c:v>1E-4</c:v>
                </c:pt>
                <c:pt idx="7252">
                  <c:v>1E-4</c:v>
                </c:pt>
                <c:pt idx="7253">
                  <c:v>1.0001</c:v>
                </c:pt>
                <c:pt idx="7254">
                  <c:v>1E-4</c:v>
                </c:pt>
                <c:pt idx="7255">
                  <c:v>2.0001000000000002</c:v>
                </c:pt>
                <c:pt idx="7256">
                  <c:v>1E-4</c:v>
                </c:pt>
                <c:pt idx="7257">
                  <c:v>1.0001</c:v>
                </c:pt>
                <c:pt idx="7258">
                  <c:v>1.0001</c:v>
                </c:pt>
                <c:pt idx="7259">
                  <c:v>2.0001000000000002</c:v>
                </c:pt>
                <c:pt idx="7260">
                  <c:v>1.0001</c:v>
                </c:pt>
                <c:pt idx="7261">
                  <c:v>1E-4</c:v>
                </c:pt>
                <c:pt idx="7262">
                  <c:v>1E-4</c:v>
                </c:pt>
                <c:pt idx="7263">
                  <c:v>1.0001</c:v>
                </c:pt>
                <c:pt idx="7264">
                  <c:v>2.0001000000000002</c:v>
                </c:pt>
                <c:pt idx="7265">
                  <c:v>1E-4</c:v>
                </c:pt>
                <c:pt idx="7266">
                  <c:v>1E-4</c:v>
                </c:pt>
                <c:pt idx="7267">
                  <c:v>1.0001</c:v>
                </c:pt>
                <c:pt idx="7268">
                  <c:v>2.0001000000000002</c:v>
                </c:pt>
                <c:pt idx="7269">
                  <c:v>1E-4</c:v>
                </c:pt>
                <c:pt idx="7270">
                  <c:v>2.0001000000000002</c:v>
                </c:pt>
                <c:pt idx="7271">
                  <c:v>1E-4</c:v>
                </c:pt>
                <c:pt idx="7272">
                  <c:v>2.0001000000000002</c:v>
                </c:pt>
                <c:pt idx="7273">
                  <c:v>1E-4</c:v>
                </c:pt>
                <c:pt idx="7274">
                  <c:v>1.0001</c:v>
                </c:pt>
                <c:pt idx="7275">
                  <c:v>1E-4</c:v>
                </c:pt>
                <c:pt idx="7276">
                  <c:v>2.0001000000000002</c:v>
                </c:pt>
                <c:pt idx="7277">
                  <c:v>3.0001000000000002</c:v>
                </c:pt>
                <c:pt idx="7278">
                  <c:v>1E-4</c:v>
                </c:pt>
                <c:pt idx="7279">
                  <c:v>1E-4</c:v>
                </c:pt>
                <c:pt idx="7280">
                  <c:v>1.0001</c:v>
                </c:pt>
                <c:pt idx="7281">
                  <c:v>1.0001</c:v>
                </c:pt>
                <c:pt idx="7282">
                  <c:v>1.0001</c:v>
                </c:pt>
                <c:pt idx="7283">
                  <c:v>2.0001000000000002</c:v>
                </c:pt>
                <c:pt idx="7284">
                  <c:v>8.0000999999999998</c:v>
                </c:pt>
                <c:pt idx="7285">
                  <c:v>25.0001</c:v>
                </c:pt>
                <c:pt idx="7286">
                  <c:v>25.0001</c:v>
                </c:pt>
                <c:pt idx="7287">
                  <c:v>41.000100000000003</c:v>
                </c:pt>
                <c:pt idx="7288">
                  <c:v>33.000100000000003</c:v>
                </c:pt>
                <c:pt idx="7289">
                  <c:v>21.0001</c:v>
                </c:pt>
                <c:pt idx="7290">
                  <c:v>20.0001</c:v>
                </c:pt>
                <c:pt idx="7291">
                  <c:v>2.0001000000000002</c:v>
                </c:pt>
                <c:pt idx="7292">
                  <c:v>5.0000999999999998</c:v>
                </c:pt>
                <c:pt idx="7293">
                  <c:v>3.0001000000000002</c:v>
                </c:pt>
                <c:pt idx="7294">
                  <c:v>1.0001</c:v>
                </c:pt>
                <c:pt idx="7295">
                  <c:v>4.0000999999999998</c:v>
                </c:pt>
                <c:pt idx="7296">
                  <c:v>3.0001000000000002</c:v>
                </c:pt>
                <c:pt idx="7297">
                  <c:v>9.0000999999999998</c:v>
                </c:pt>
                <c:pt idx="7298">
                  <c:v>3.0001000000000002</c:v>
                </c:pt>
                <c:pt idx="7299">
                  <c:v>1.0001</c:v>
                </c:pt>
                <c:pt idx="7300">
                  <c:v>1E-4</c:v>
                </c:pt>
                <c:pt idx="7301">
                  <c:v>2.0001000000000002</c:v>
                </c:pt>
                <c:pt idx="7302">
                  <c:v>2.0001000000000002</c:v>
                </c:pt>
                <c:pt idx="7303">
                  <c:v>3.0001000000000002</c:v>
                </c:pt>
                <c:pt idx="7304">
                  <c:v>1E-4</c:v>
                </c:pt>
                <c:pt idx="7305">
                  <c:v>3.0001000000000002</c:v>
                </c:pt>
                <c:pt idx="7306">
                  <c:v>2.0001000000000002</c:v>
                </c:pt>
                <c:pt idx="7307">
                  <c:v>1E-4</c:v>
                </c:pt>
                <c:pt idx="7308">
                  <c:v>3.0001000000000002</c:v>
                </c:pt>
                <c:pt idx="7309">
                  <c:v>1.0001</c:v>
                </c:pt>
                <c:pt idx="7310">
                  <c:v>1.0001</c:v>
                </c:pt>
                <c:pt idx="7311">
                  <c:v>5.0000999999999998</c:v>
                </c:pt>
                <c:pt idx="7312">
                  <c:v>1E-4</c:v>
                </c:pt>
                <c:pt idx="7313">
                  <c:v>2.0001000000000002</c:v>
                </c:pt>
                <c:pt idx="7314">
                  <c:v>1E-4</c:v>
                </c:pt>
                <c:pt idx="7315">
                  <c:v>1E-4</c:v>
                </c:pt>
                <c:pt idx="7316">
                  <c:v>3.0001000000000002</c:v>
                </c:pt>
                <c:pt idx="7317">
                  <c:v>3.0001000000000002</c:v>
                </c:pt>
                <c:pt idx="7318">
                  <c:v>1.0001</c:v>
                </c:pt>
                <c:pt idx="7319">
                  <c:v>1.0001</c:v>
                </c:pt>
                <c:pt idx="7320">
                  <c:v>1E-4</c:v>
                </c:pt>
                <c:pt idx="7321">
                  <c:v>1E-4</c:v>
                </c:pt>
                <c:pt idx="7322">
                  <c:v>2.0001000000000002</c:v>
                </c:pt>
                <c:pt idx="7323">
                  <c:v>1E-4</c:v>
                </c:pt>
                <c:pt idx="7324">
                  <c:v>1.0001</c:v>
                </c:pt>
                <c:pt idx="7325">
                  <c:v>2.0001000000000002</c:v>
                </c:pt>
                <c:pt idx="7326">
                  <c:v>2.0001000000000002</c:v>
                </c:pt>
                <c:pt idx="7327">
                  <c:v>2.0001000000000002</c:v>
                </c:pt>
                <c:pt idx="7328">
                  <c:v>4.0000999999999998</c:v>
                </c:pt>
                <c:pt idx="7329">
                  <c:v>1.0001</c:v>
                </c:pt>
                <c:pt idx="7330">
                  <c:v>1.0001</c:v>
                </c:pt>
                <c:pt idx="7331">
                  <c:v>1E-4</c:v>
                </c:pt>
                <c:pt idx="7332">
                  <c:v>1.0001</c:v>
                </c:pt>
                <c:pt idx="7333">
                  <c:v>3.0001000000000002</c:v>
                </c:pt>
                <c:pt idx="7334">
                  <c:v>3.0001000000000002</c:v>
                </c:pt>
                <c:pt idx="7335">
                  <c:v>6.0000999999999998</c:v>
                </c:pt>
                <c:pt idx="7336">
                  <c:v>11.0001</c:v>
                </c:pt>
                <c:pt idx="7337">
                  <c:v>27.0001</c:v>
                </c:pt>
                <c:pt idx="7338">
                  <c:v>47.000100000000003</c:v>
                </c:pt>
                <c:pt idx="7339">
                  <c:v>70.000100000000003</c:v>
                </c:pt>
                <c:pt idx="7340">
                  <c:v>112.0001</c:v>
                </c:pt>
                <c:pt idx="7341">
                  <c:v>104.0001</c:v>
                </c:pt>
                <c:pt idx="7342">
                  <c:v>67.000100000000003</c:v>
                </c:pt>
                <c:pt idx="7343">
                  <c:v>34.000100000000003</c:v>
                </c:pt>
                <c:pt idx="7344">
                  <c:v>13.0001</c:v>
                </c:pt>
                <c:pt idx="7345">
                  <c:v>6.0000999999999998</c:v>
                </c:pt>
                <c:pt idx="7346">
                  <c:v>1.0001</c:v>
                </c:pt>
                <c:pt idx="7347">
                  <c:v>7.0000999999999998</c:v>
                </c:pt>
                <c:pt idx="7348">
                  <c:v>4.0000999999999998</c:v>
                </c:pt>
                <c:pt idx="7349">
                  <c:v>3.0001000000000002</c:v>
                </c:pt>
                <c:pt idx="7350">
                  <c:v>2.0001000000000002</c:v>
                </c:pt>
                <c:pt idx="7351">
                  <c:v>1.0001</c:v>
                </c:pt>
                <c:pt idx="7352">
                  <c:v>1E-4</c:v>
                </c:pt>
                <c:pt idx="7353">
                  <c:v>2.0001000000000002</c:v>
                </c:pt>
                <c:pt idx="7354">
                  <c:v>1.0001</c:v>
                </c:pt>
                <c:pt idx="7355">
                  <c:v>1.0001</c:v>
                </c:pt>
                <c:pt idx="7356">
                  <c:v>1.0001</c:v>
                </c:pt>
                <c:pt idx="7357">
                  <c:v>3.0001000000000002</c:v>
                </c:pt>
                <c:pt idx="7358">
                  <c:v>1E-4</c:v>
                </c:pt>
                <c:pt idx="7359">
                  <c:v>1E-4</c:v>
                </c:pt>
                <c:pt idx="7360">
                  <c:v>1E-4</c:v>
                </c:pt>
                <c:pt idx="7361">
                  <c:v>3.0001000000000002</c:v>
                </c:pt>
                <c:pt idx="7362">
                  <c:v>1.0001</c:v>
                </c:pt>
                <c:pt idx="7363">
                  <c:v>2.0001000000000002</c:v>
                </c:pt>
                <c:pt idx="7364">
                  <c:v>1.0001</c:v>
                </c:pt>
                <c:pt idx="7365">
                  <c:v>1E-4</c:v>
                </c:pt>
                <c:pt idx="7366">
                  <c:v>4.0000999999999998</c:v>
                </c:pt>
                <c:pt idx="7367">
                  <c:v>1.0001</c:v>
                </c:pt>
                <c:pt idx="7368">
                  <c:v>2.0001000000000002</c:v>
                </c:pt>
                <c:pt idx="7369">
                  <c:v>1.0001</c:v>
                </c:pt>
                <c:pt idx="7370">
                  <c:v>2.0001000000000002</c:v>
                </c:pt>
                <c:pt idx="7371">
                  <c:v>1.0001</c:v>
                </c:pt>
                <c:pt idx="7372">
                  <c:v>2.0001000000000002</c:v>
                </c:pt>
                <c:pt idx="7373">
                  <c:v>3.0001000000000002</c:v>
                </c:pt>
                <c:pt idx="7374">
                  <c:v>2.0001000000000002</c:v>
                </c:pt>
                <c:pt idx="7375">
                  <c:v>1E-4</c:v>
                </c:pt>
                <c:pt idx="7376">
                  <c:v>1.0001</c:v>
                </c:pt>
                <c:pt idx="7377">
                  <c:v>1E-4</c:v>
                </c:pt>
                <c:pt idx="7378">
                  <c:v>1E-4</c:v>
                </c:pt>
                <c:pt idx="7379">
                  <c:v>4.0000999999999998</c:v>
                </c:pt>
                <c:pt idx="7380">
                  <c:v>4.0000999999999998</c:v>
                </c:pt>
                <c:pt idx="7381">
                  <c:v>2.0001000000000002</c:v>
                </c:pt>
                <c:pt idx="7382">
                  <c:v>6.0000999999999998</c:v>
                </c:pt>
                <c:pt idx="7383">
                  <c:v>1E-4</c:v>
                </c:pt>
                <c:pt idx="7384">
                  <c:v>4.0000999999999998</c:v>
                </c:pt>
                <c:pt idx="7385">
                  <c:v>4.0000999999999998</c:v>
                </c:pt>
                <c:pt idx="7386">
                  <c:v>2.0001000000000002</c:v>
                </c:pt>
                <c:pt idx="7387">
                  <c:v>1.0001</c:v>
                </c:pt>
                <c:pt idx="7388">
                  <c:v>7.0000999999999998</c:v>
                </c:pt>
                <c:pt idx="7389">
                  <c:v>15.0001</c:v>
                </c:pt>
                <c:pt idx="7390">
                  <c:v>28.0001</c:v>
                </c:pt>
                <c:pt idx="7391">
                  <c:v>55.000100000000003</c:v>
                </c:pt>
                <c:pt idx="7392">
                  <c:v>61.000100000000003</c:v>
                </c:pt>
                <c:pt idx="7393">
                  <c:v>76.000100000000003</c:v>
                </c:pt>
                <c:pt idx="7394">
                  <c:v>34.000100000000003</c:v>
                </c:pt>
                <c:pt idx="7395">
                  <c:v>10.0001</c:v>
                </c:pt>
                <c:pt idx="7396">
                  <c:v>5.0000999999999998</c:v>
                </c:pt>
                <c:pt idx="7397">
                  <c:v>6.0000999999999998</c:v>
                </c:pt>
                <c:pt idx="7398">
                  <c:v>2.0001000000000002</c:v>
                </c:pt>
                <c:pt idx="7399">
                  <c:v>5.0000999999999998</c:v>
                </c:pt>
                <c:pt idx="7400">
                  <c:v>2.0001000000000002</c:v>
                </c:pt>
                <c:pt idx="7401">
                  <c:v>1E-4</c:v>
                </c:pt>
                <c:pt idx="7402">
                  <c:v>2.0001000000000002</c:v>
                </c:pt>
                <c:pt idx="7403">
                  <c:v>6.0000999999999998</c:v>
                </c:pt>
                <c:pt idx="7404">
                  <c:v>1E-4</c:v>
                </c:pt>
                <c:pt idx="7405">
                  <c:v>3.0001000000000002</c:v>
                </c:pt>
                <c:pt idx="7406">
                  <c:v>1.0001</c:v>
                </c:pt>
                <c:pt idx="7407">
                  <c:v>3.0001000000000002</c:v>
                </c:pt>
                <c:pt idx="7408">
                  <c:v>3.0001000000000002</c:v>
                </c:pt>
                <c:pt idx="7409">
                  <c:v>1E-4</c:v>
                </c:pt>
                <c:pt idx="7410">
                  <c:v>1E-4</c:v>
                </c:pt>
                <c:pt idx="7411">
                  <c:v>1.0001</c:v>
                </c:pt>
                <c:pt idx="7412">
                  <c:v>2.0001000000000002</c:v>
                </c:pt>
                <c:pt idx="7413">
                  <c:v>2.0001000000000002</c:v>
                </c:pt>
                <c:pt idx="7414">
                  <c:v>3.0001000000000002</c:v>
                </c:pt>
                <c:pt idx="7415">
                  <c:v>1.0001</c:v>
                </c:pt>
                <c:pt idx="7416">
                  <c:v>1.0001</c:v>
                </c:pt>
                <c:pt idx="7417">
                  <c:v>3.0001000000000002</c:v>
                </c:pt>
                <c:pt idx="7418">
                  <c:v>2.0001000000000002</c:v>
                </c:pt>
                <c:pt idx="7419">
                  <c:v>2.0001000000000002</c:v>
                </c:pt>
                <c:pt idx="7420">
                  <c:v>3.0001000000000002</c:v>
                </c:pt>
                <c:pt idx="7421">
                  <c:v>2.0001000000000002</c:v>
                </c:pt>
                <c:pt idx="7422">
                  <c:v>4.0000999999999998</c:v>
                </c:pt>
                <c:pt idx="7423">
                  <c:v>3.0001000000000002</c:v>
                </c:pt>
                <c:pt idx="7424">
                  <c:v>1E-4</c:v>
                </c:pt>
                <c:pt idx="7425">
                  <c:v>1E-4</c:v>
                </c:pt>
                <c:pt idx="7426">
                  <c:v>2.0001000000000002</c:v>
                </c:pt>
                <c:pt idx="7427">
                  <c:v>1E-4</c:v>
                </c:pt>
                <c:pt idx="7428">
                  <c:v>2.0001000000000002</c:v>
                </c:pt>
                <c:pt idx="7429">
                  <c:v>1.0001</c:v>
                </c:pt>
                <c:pt idx="7430">
                  <c:v>1E-4</c:v>
                </c:pt>
                <c:pt idx="7431">
                  <c:v>3.0001000000000002</c:v>
                </c:pt>
                <c:pt idx="7432">
                  <c:v>1.0001</c:v>
                </c:pt>
                <c:pt idx="7433">
                  <c:v>6.0000999999999998</c:v>
                </c:pt>
                <c:pt idx="7434">
                  <c:v>2.0001000000000002</c:v>
                </c:pt>
                <c:pt idx="7435">
                  <c:v>1.0001</c:v>
                </c:pt>
                <c:pt idx="7436">
                  <c:v>3.0001000000000002</c:v>
                </c:pt>
                <c:pt idx="7437">
                  <c:v>1.0001</c:v>
                </c:pt>
                <c:pt idx="7438">
                  <c:v>4.0000999999999998</c:v>
                </c:pt>
                <c:pt idx="7439">
                  <c:v>4.0000999999999998</c:v>
                </c:pt>
                <c:pt idx="7440">
                  <c:v>4.0000999999999998</c:v>
                </c:pt>
                <c:pt idx="7441">
                  <c:v>25.0001</c:v>
                </c:pt>
                <c:pt idx="7442">
                  <c:v>39.000100000000003</c:v>
                </c:pt>
                <c:pt idx="7443">
                  <c:v>68.000100000000003</c:v>
                </c:pt>
                <c:pt idx="7444">
                  <c:v>73.000100000000003</c:v>
                </c:pt>
                <c:pt idx="7445">
                  <c:v>74.000100000000003</c:v>
                </c:pt>
                <c:pt idx="7446">
                  <c:v>63.000100000000003</c:v>
                </c:pt>
                <c:pt idx="7447">
                  <c:v>20.0001</c:v>
                </c:pt>
                <c:pt idx="7448">
                  <c:v>5.0000999999999998</c:v>
                </c:pt>
                <c:pt idx="7449">
                  <c:v>7.0000999999999998</c:v>
                </c:pt>
                <c:pt idx="7450">
                  <c:v>9.0000999999999998</c:v>
                </c:pt>
                <c:pt idx="7451">
                  <c:v>2.0001000000000002</c:v>
                </c:pt>
                <c:pt idx="7452">
                  <c:v>1.0001</c:v>
                </c:pt>
                <c:pt idx="7453">
                  <c:v>3.0001000000000002</c:v>
                </c:pt>
                <c:pt idx="7454">
                  <c:v>2.0001000000000002</c:v>
                </c:pt>
                <c:pt idx="7455">
                  <c:v>1.0001</c:v>
                </c:pt>
                <c:pt idx="7456">
                  <c:v>2.0001000000000002</c:v>
                </c:pt>
                <c:pt idx="7457">
                  <c:v>3.0001000000000002</c:v>
                </c:pt>
                <c:pt idx="7458">
                  <c:v>4.0000999999999998</c:v>
                </c:pt>
                <c:pt idx="7459">
                  <c:v>1.0001</c:v>
                </c:pt>
                <c:pt idx="7460">
                  <c:v>1.0001</c:v>
                </c:pt>
                <c:pt idx="7461">
                  <c:v>2.0001000000000002</c:v>
                </c:pt>
                <c:pt idx="7462">
                  <c:v>1.0001</c:v>
                </c:pt>
                <c:pt idx="7463">
                  <c:v>5.0000999999999998</c:v>
                </c:pt>
                <c:pt idx="7464">
                  <c:v>2.0001000000000002</c:v>
                </c:pt>
                <c:pt idx="7465">
                  <c:v>3.0001000000000002</c:v>
                </c:pt>
                <c:pt idx="7466">
                  <c:v>6.0000999999999998</c:v>
                </c:pt>
                <c:pt idx="7467">
                  <c:v>5.0000999999999998</c:v>
                </c:pt>
                <c:pt idx="7468">
                  <c:v>3.0001000000000002</c:v>
                </c:pt>
                <c:pt idx="7469">
                  <c:v>2.0001000000000002</c:v>
                </c:pt>
                <c:pt idx="7470">
                  <c:v>4.0000999999999998</c:v>
                </c:pt>
                <c:pt idx="7471">
                  <c:v>2.0001000000000002</c:v>
                </c:pt>
                <c:pt idx="7472">
                  <c:v>3.0001000000000002</c:v>
                </c:pt>
                <c:pt idx="7473">
                  <c:v>3.0001000000000002</c:v>
                </c:pt>
                <c:pt idx="7474">
                  <c:v>4.0000999999999998</c:v>
                </c:pt>
                <c:pt idx="7475">
                  <c:v>1.0001</c:v>
                </c:pt>
                <c:pt idx="7476">
                  <c:v>3.0001000000000002</c:v>
                </c:pt>
                <c:pt idx="7477">
                  <c:v>1E-4</c:v>
                </c:pt>
                <c:pt idx="7478">
                  <c:v>7.0000999999999998</c:v>
                </c:pt>
                <c:pt idx="7479">
                  <c:v>1.0001</c:v>
                </c:pt>
                <c:pt idx="7480">
                  <c:v>5.0000999999999998</c:v>
                </c:pt>
                <c:pt idx="7481">
                  <c:v>6.0000999999999998</c:v>
                </c:pt>
                <c:pt idx="7482">
                  <c:v>5.0000999999999998</c:v>
                </c:pt>
                <c:pt idx="7483">
                  <c:v>4.0000999999999998</c:v>
                </c:pt>
                <c:pt idx="7484">
                  <c:v>2.0001000000000002</c:v>
                </c:pt>
                <c:pt idx="7485">
                  <c:v>6.0000999999999998</c:v>
                </c:pt>
                <c:pt idx="7486">
                  <c:v>4.0000999999999998</c:v>
                </c:pt>
                <c:pt idx="7487">
                  <c:v>8.0000999999999998</c:v>
                </c:pt>
                <c:pt idx="7488">
                  <c:v>9.0000999999999998</c:v>
                </c:pt>
                <c:pt idx="7489">
                  <c:v>14.0001</c:v>
                </c:pt>
                <c:pt idx="7490">
                  <c:v>21.0001</c:v>
                </c:pt>
                <c:pt idx="7491">
                  <c:v>51.000100000000003</c:v>
                </c:pt>
                <c:pt idx="7492">
                  <c:v>70.000100000000003</c:v>
                </c:pt>
                <c:pt idx="7493">
                  <c:v>92.000100000000003</c:v>
                </c:pt>
                <c:pt idx="7494">
                  <c:v>66.000100000000003</c:v>
                </c:pt>
                <c:pt idx="7495">
                  <c:v>70.000100000000003</c:v>
                </c:pt>
                <c:pt idx="7496">
                  <c:v>57.000100000000003</c:v>
                </c:pt>
                <c:pt idx="7497">
                  <c:v>34.000100000000003</c:v>
                </c:pt>
                <c:pt idx="7498">
                  <c:v>17.0001</c:v>
                </c:pt>
                <c:pt idx="7499">
                  <c:v>10.0001</c:v>
                </c:pt>
                <c:pt idx="7500">
                  <c:v>3.0001000000000002</c:v>
                </c:pt>
                <c:pt idx="7501">
                  <c:v>14.0001</c:v>
                </c:pt>
                <c:pt idx="7502">
                  <c:v>13.0001</c:v>
                </c:pt>
                <c:pt idx="7503">
                  <c:v>12.0001</c:v>
                </c:pt>
                <c:pt idx="7504">
                  <c:v>2.0001000000000002</c:v>
                </c:pt>
                <c:pt idx="7505">
                  <c:v>3.0001000000000002</c:v>
                </c:pt>
                <c:pt idx="7506">
                  <c:v>4.0000999999999998</c:v>
                </c:pt>
                <c:pt idx="7507">
                  <c:v>7.0000999999999998</c:v>
                </c:pt>
                <c:pt idx="7508">
                  <c:v>4.0000999999999998</c:v>
                </c:pt>
                <c:pt idx="7509">
                  <c:v>6.0000999999999998</c:v>
                </c:pt>
                <c:pt idx="7510">
                  <c:v>8.0000999999999998</c:v>
                </c:pt>
                <c:pt idx="7511">
                  <c:v>8.0000999999999998</c:v>
                </c:pt>
                <c:pt idx="7512">
                  <c:v>7.0000999999999998</c:v>
                </c:pt>
                <c:pt idx="7513">
                  <c:v>6.0000999999999998</c:v>
                </c:pt>
                <c:pt idx="7514">
                  <c:v>13.0001</c:v>
                </c:pt>
                <c:pt idx="7515">
                  <c:v>10.0001</c:v>
                </c:pt>
                <c:pt idx="7516">
                  <c:v>12.0001</c:v>
                </c:pt>
                <c:pt idx="7517">
                  <c:v>8.0000999999999998</c:v>
                </c:pt>
                <c:pt idx="7518">
                  <c:v>11.0001</c:v>
                </c:pt>
                <c:pt idx="7519">
                  <c:v>10.0001</c:v>
                </c:pt>
                <c:pt idx="7520">
                  <c:v>14.0001</c:v>
                </c:pt>
                <c:pt idx="7521">
                  <c:v>6.0000999999999998</c:v>
                </c:pt>
                <c:pt idx="7522">
                  <c:v>23.0001</c:v>
                </c:pt>
                <c:pt idx="7523">
                  <c:v>11.0001</c:v>
                </c:pt>
                <c:pt idx="7524">
                  <c:v>11.0001</c:v>
                </c:pt>
                <c:pt idx="7525">
                  <c:v>11.0001</c:v>
                </c:pt>
                <c:pt idx="7526">
                  <c:v>19.0001</c:v>
                </c:pt>
                <c:pt idx="7527">
                  <c:v>16.0001</c:v>
                </c:pt>
                <c:pt idx="7528">
                  <c:v>15.0001</c:v>
                </c:pt>
                <c:pt idx="7529">
                  <c:v>21.0001</c:v>
                </c:pt>
                <c:pt idx="7530">
                  <c:v>26.0001</c:v>
                </c:pt>
                <c:pt idx="7531">
                  <c:v>23.0001</c:v>
                </c:pt>
                <c:pt idx="7532">
                  <c:v>37.000100000000003</c:v>
                </c:pt>
                <c:pt idx="7533">
                  <c:v>50.000100000000003</c:v>
                </c:pt>
                <c:pt idx="7534">
                  <c:v>49.000100000000003</c:v>
                </c:pt>
                <c:pt idx="7535">
                  <c:v>40.000100000000003</c:v>
                </c:pt>
                <c:pt idx="7536">
                  <c:v>50.000100000000003</c:v>
                </c:pt>
                <c:pt idx="7537">
                  <c:v>82.000100000000003</c:v>
                </c:pt>
                <c:pt idx="7538">
                  <c:v>109.0001</c:v>
                </c:pt>
                <c:pt idx="7539">
                  <c:v>202.0001</c:v>
                </c:pt>
                <c:pt idx="7540">
                  <c:v>463.00009999999997</c:v>
                </c:pt>
                <c:pt idx="7541">
                  <c:v>1307.0001</c:v>
                </c:pt>
                <c:pt idx="7542">
                  <c:v>2882.0001000000002</c:v>
                </c:pt>
                <c:pt idx="7543">
                  <c:v>4654.0001000000002</c:v>
                </c:pt>
                <c:pt idx="7544">
                  <c:v>4918.0001000000002</c:v>
                </c:pt>
                <c:pt idx="7545">
                  <c:v>4014.0001000000002</c:v>
                </c:pt>
                <c:pt idx="7546">
                  <c:v>2740.0001000000002</c:v>
                </c:pt>
                <c:pt idx="7547">
                  <c:v>1498.0001</c:v>
                </c:pt>
                <c:pt idx="7548">
                  <c:v>545.00009999999997</c:v>
                </c:pt>
                <c:pt idx="7549">
                  <c:v>58.000100000000003</c:v>
                </c:pt>
                <c:pt idx="7550">
                  <c:v>19.0001</c:v>
                </c:pt>
                <c:pt idx="7551">
                  <c:v>15.0001</c:v>
                </c:pt>
                <c:pt idx="7552">
                  <c:v>11.0001</c:v>
                </c:pt>
                <c:pt idx="7553">
                  <c:v>7.0000999999999998</c:v>
                </c:pt>
                <c:pt idx="7554">
                  <c:v>4.0000999999999998</c:v>
                </c:pt>
                <c:pt idx="7555">
                  <c:v>12.0001</c:v>
                </c:pt>
                <c:pt idx="7556">
                  <c:v>2.0001000000000002</c:v>
                </c:pt>
                <c:pt idx="7557">
                  <c:v>3.0001000000000002</c:v>
                </c:pt>
                <c:pt idx="7558">
                  <c:v>4.0000999999999998</c:v>
                </c:pt>
                <c:pt idx="7559">
                  <c:v>5.0000999999999998</c:v>
                </c:pt>
                <c:pt idx="7560">
                  <c:v>5.0000999999999998</c:v>
                </c:pt>
                <c:pt idx="7561">
                  <c:v>3.0001000000000002</c:v>
                </c:pt>
                <c:pt idx="7562">
                  <c:v>3.0001000000000002</c:v>
                </c:pt>
                <c:pt idx="7563">
                  <c:v>5.0000999999999998</c:v>
                </c:pt>
                <c:pt idx="7564">
                  <c:v>6.0000999999999998</c:v>
                </c:pt>
                <c:pt idx="7565">
                  <c:v>3.0001000000000002</c:v>
                </c:pt>
                <c:pt idx="7566">
                  <c:v>2.0001000000000002</c:v>
                </c:pt>
                <c:pt idx="7567">
                  <c:v>5.0000999999999998</c:v>
                </c:pt>
                <c:pt idx="7568">
                  <c:v>3.0001000000000002</c:v>
                </c:pt>
                <c:pt idx="7569">
                  <c:v>7.0000999999999998</c:v>
                </c:pt>
                <c:pt idx="7570">
                  <c:v>4.0000999999999998</c:v>
                </c:pt>
                <c:pt idx="7571">
                  <c:v>5.0000999999999998</c:v>
                </c:pt>
                <c:pt idx="7572">
                  <c:v>4.0000999999999998</c:v>
                </c:pt>
                <c:pt idx="7573">
                  <c:v>3.0001000000000002</c:v>
                </c:pt>
                <c:pt idx="7574">
                  <c:v>12.0001</c:v>
                </c:pt>
                <c:pt idx="7575">
                  <c:v>3.0001000000000002</c:v>
                </c:pt>
                <c:pt idx="7576">
                  <c:v>8.0000999999999998</c:v>
                </c:pt>
                <c:pt idx="7577">
                  <c:v>7.0000999999999998</c:v>
                </c:pt>
                <c:pt idx="7578">
                  <c:v>8.0000999999999998</c:v>
                </c:pt>
                <c:pt idx="7579">
                  <c:v>8.0000999999999998</c:v>
                </c:pt>
                <c:pt idx="7580">
                  <c:v>5.0000999999999998</c:v>
                </c:pt>
                <c:pt idx="7581">
                  <c:v>3.0001000000000002</c:v>
                </c:pt>
                <c:pt idx="7582">
                  <c:v>9.0000999999999998</c:v>
                </c:pt>
                <c:pt idx="7583">
                  <c:v>10.0001</c:v>
                </c:pt>
                <c:pt idx="7584">
                  <c:v>10.0001</c:v>
                </c:pt>
                <c:pt idx="7585">
                  <c:v>13.0001</c:v>
                </c:pt>
                <c:pt idx="7586">
                  <c:v>15.0001</c:v>
                </c:pt>
                <c:pt idx="7587">
                  <c:v>15.0001</c:v>
                </c:pt>
                <c:pt idx="7588">
                  <c:v>18.0001</c:v>
                </c:pt>
                <c:pt idx="7589">
                  <c:v>28.0001</c:v>
                </c:pt>
                <c:pt idx="7590">
                  <c:v>54.000100000000003</c:v>
                </c:pt>
                <c:pt idx="7591">
                  <c:v>115.0001</c:v>
                </c:pt>
                <c:pt idx="7592">
                  <c:v>294.00009999999997</c:v>
                </c:pt>
                <c:pt idx="7593">
                  <c:v>733.00009999999997</c:v>
                </c:pt>
                <c:pt idx="7594">
                  <c:v>1231.0001</c:v>
                </c:pt>
                <c:pt idx="7595">
                  <c:v>1414.0001</c:v>
                </c:pt>
                <c:pt idx="7596">
                  <c:v>1164.0001</c:v>
                </c:pt>
                <c:pt idx="7597">
                  <c:v>845.00009999999997</c:v>
                </c:pt>
                <c:pt idx="7598">
                  <c:v>494.00009999999997</c:v>
                </c:pt>
                <c:pt idx="7599">
                  <c:v>153.0001</c:v>
                </c:pt>
                <c:pt idx="7600">
                  <c:v>30.0001</c:v>
                </c:pt>
                <c:pt idx="7601">
                  <c:v>12.0001</c:v>
                </c:pt>
                <c:pt idx="7602">
                  <c:v>11.0001</c:v>
                </c:pt>
                <c:pt idx="7603">
                  <c:v>27.0001</c:v>
                </c:pt>
                <c:pt idx="7604">
                  <c:v>46.000100000000003</c:v>
                </c:pt>
                <c:pt idx="7605">
                  <c:v>44.000100000000003</c:v>
                </c:pt>
                <c:pt idx="7606">
                  <c:v>25.0001</c:v>
                </c:pt>
                <c:pt idx="7607">
                  <c:v>9.0000999999999998</c:v>
                </c:pt>
                <c:pt idx="7608">
                  <c:v>11.0001</c:v>
                </c:pt>
                <c:pt idx="7609">
                  <c:v>7.0000999999999998</c:v>
                </c:pt>
                <c:pt idx="7610">
                  <c:v>9.0000999999999998</c:v>
                </c:pt>
                <c:pt idx="7611">
                  <c:v>6.0000999999999998</c:v>
                </c:pt>
                <c:pt idx="7612">
                  <c:v>2.0001000000000002</c:v>
                </c:pt>
                <c:pt idx="7613">
                  <c:v>3.0001000000000002</c:v>
                </c:pt>
                <c:pt idx="7614">
                  <c:v>5.0000999999999998</c:v>
                </c:pt>
                <c:pt idx="7615">
                  <c:v>4.0000999999999998</c:v>
                </c:pt>
                <c:pt idx="7616">
                  <c:v>6.0000999999999998</c:v>
                </c:pt>
                <c:pt idx="7617">
                  <c:v>6.0000999999999998</c:v>
                </c:pt>
                <c:pt idx="7618">
                  <c:v>6.0000999999999998</c:v>
                </c:pt>
                <c:pt idx="7619">
                  <c:v>5.0000999999999998</c:v>
                </c:pt>
                <c:pt idx="7620">
                  <c:v>3.0001000000000002</c:v>
                </c:pt>
                <c:pt idx="7621">
                  <c:v>6.0000999999999998</c:v>
                </c:pt>
                <c:pt idx="7622">
                  <c:v>4.0000999999999998</c:v>
                </c:pt>
                <c:pt idx="7623">
                  <c:v>2.0001000000000002</c:v>
                </c:pt>
                <c:pt idx="7624">
                  <c:v>9.0000999999999998</c:v>
                </c:pt>
                <c:pt idx="7625">
                  <c:v>4.0000999999999998</c:v>
                </c:pt>
                <c:pt idx="7626">
                  <c:v>6.0000999999999998</c:v>
                </c:pt>
                <c:pt idx="7627">
                  <c:v>13.0001</c:v>
                </c:pt>
                <c:pt idx="7628">
                  <c:v>5.0000999999999998</c:v>
                </c:pt>
                <c:pt idx="7629">
                  <c:v>5.0000999999999998</c:v>
                </c:pt>
                <c:pt idx="7630">
                  <c:v>10.0001</c:v>
                </c:pt>
                <c:pt idx="7631">
                  <c:v>5.0000999999999998</c:v>
                </c:pt>
                <c:pt idx="7632">
                  <c:v>7.0000999999999998</c:v>
                </c:pt>
                <c:pt idx="7633">
                  <c:v>11.0001</c:v>
                </c:pt>
                <c:pt idx="7634">
                  <c:v>11.0001</c:v>
                </c:pt>
                <c:pt idx="7635">
                  <c:v>14.0001</c:v>
                </c:pt>
                <c:pt idx="7636">
                  <c:v>17.0001</c:v>
                </c:pt>
                <c:pt idx="7637">
                  <c:v>15.0001</c:v>
                </c:pt>
                <c:pt idx="7638">
                  <c:v>13.0001</c:v>
                </c:pt>
                <c:pt idx="7639">
                  <c:v>15.0001</c:v>
                </c:pt>
                <c:pt idx="7640">
                  <c:v>33.000100000000003</c:v>
                </c:pt>
                <c:pt idx="7641">
                  <c:v>96.000100000000003</c:v>
                </c:pt>
                <c:pt idx="7642">
                  <c:v>218.0001</c:v>
                </c:pt>
                <c:pt idx="7643">
                  <c:v>560.00009999999997</c:v>
                </c:pt>
                <c:pt idx="7644">
                  <c:v>1161.0001</c:v>
                </c:pt>
                <c:pt idx="7645">
                  <c:v>1621.0001</c:v>
                </c:pt>
                <c:pt idx="7646">
                  <c:v>1650.0001</c:v>
                </c:pt>
                <c:pt idx="7647">
                  <c:v>1285.0001</c:v>
                </c:pt>
                <c:pt idx="7648">
                  <c:v>848.00009999999997</c:v>
                </c:pt>
                <c:pt idx="7649">
                  <c:v>472.00009999999997</c:v>
                </c:pt>
                <c:pt idx="7650">
                  <c:v>109.0001</c:v>
                </c:pt>
                <c:pt idx="7651">
                  <c:v>13.0001</c:v>
                </c:pt>
                <c:pt idx="7652">
                  <c:v>8.0000999999999998</c:v>
                </c:pt>
                <c:pt idx="7653">
                  <c:v>6.0000999999999998</c:v>
                </c:pt>
                <c:pt idx="7654">
                  <c:v>8.0000999999999998</c:v>
                </c:pt>
                <c:pt idx="7655">
                  <c:v>8.0000999999999998</c:v>
                </c:pt>
                <c:pt idx="7656">
                  <c:v>8.0000999999999998</c:v>
                </c:pt>
                <c:pt idx="7657">
                  <c:v>6.0000999999999998</c:v>
                </c:pt>
                <c:pt idx="7658">
                  <c:v>1.0001</c:v>
                </c:pt>
                <c:pt idx="7659">
                  <c:v>3.0001000000000002</c:v>
                </c:pt>
                <c:pt idx="7660">
                  <c:v>4.0000999999999998</c:v>
                </c:pt>
                <c:pt idx="7661">
                  <c:v>4.0000999999999998</c:v>
                </c:pt>
                <c:pt idx="7662">
                  <c:v>6.0000999999999998</c:v>
                </c:pt>
                <c:pt idx="7663">
                  <c:v>3.0001000000000002</c:v>
                </c:pt>
                <c:pt idx="7664">
                  <c:v>3.0001000000000002</c:v>
                </c:pt>
                <c:pt idx="7665">
                  <c:v>1.0001</c:v>
                </c:pt>
                <c:pt idx="7666">
                  <c:v>1E-4</c:v>
                </c:pt>
                <c:pt idx="7667">
                  <c:v>2.0001000000000002</c:v>
                </c:pt>
                <c:pt idx="7668">
                  <c:v>3.0001000000000002</c:v>
                </c:pt>
                <c:pt idx="7669">
                  <c:v>3.0001000000000002</c:v>
                </c:pt>
                <c:pt idx="7670">
                  <c:v>1.0001</c:v>
                </c:pt>
                <c:pt idx="7671">
                  <c:v>1.0001</c:v>
                </c:pt>
                <c:pt idx="7672">
                  <c:v>4.0000999999999998</c:v>
                </c:pt>
                <c:pt idx="7673">
                  <c:v>5.0000999999999998</c:v>
                </c:pt>
                <c:pt idx="7674">
                  <c:v>3.0001000000000002</c:v>
                </c:pt>
                <c:pt idx="7675">
                  <c:v>1E-4</c:v>
                </c:pt>
                <c:pt idx="7676">
                  <c:v>3.0001000000000002</c:v>
                </c:pt>
                <c:pt idx="7677">
                  <c:v>4.0000999999999998</c:v>
                </c:pt>
                <c:pt idx="7678">
                  <c:v>2.0001000000000002</c:v>
                </c:pt>
                <c:pt idx="7679">
                  <c:v>1E-4</c:v>
                </c:pt>
                <c:pt idx="7680">
                  <c:v>2.0001000000000002</c:v>
                </c:pt>
                <c:pt idx="7681">
                  <c:v>1.0001</c:v>
                </c:pt>
                <c:pt idx="7682">
                  <c:v>4.0000999999999998</c:v>
                </c:pt>
                <c:pt idx="7683">
                  <c:v>2.0001000000000002</c:v>
                </c:pt>
                <c:pt idx="7684">
                  <c:v>5.0000999999999998</c:v>
                </c:pt>
                <c:pt idx="7685">
                  <c:v>3.0001000000000002</c:v>
                </c:pt>
                <c:pt idx="7686">
                  <c:v>3.0001000000000002</c:v>
                </c:pt>
                <c:pt idx="7687">
                  <c:v>5.0000999999999998</c:v>
                </c:pt>
                <c:pt idx="7688">
                  <c:v>1.0001</c:v>
                </c:pt>
                <c:pt idx="7689">
                  <c:v>4.0000999999999998</c:v>
                </c:pt>
                <c:pt idx="7690">
                  <c:v>6.0000999999999998</c:v>
                </c:pt>
                <c:pt idx="7691">
                  <c:v>9.0000999999999998</c:v>
                </c:pt>
                <c:pt idx="7692">
                  <c:v>7.0000999999999998</c:v>
                </c:pt>
                <c:pt idx="7693">
                  <c:v>16.0001</c:v>
                </c:pt>
                <c:pt idx="7694">
                  <c:v>41.000100000000003</c:v>
                </c:pt>
                <c:pt idx="7695">
                  <c:v>65.000100000000003</c:v>
                </c:pt>
                <c:pt idx="7696">
                  <c:v>96.000100000000003</c:v>
                </c:pt>
                <c:pt idx="7697">
                  <c:v>99.000100000000003</c:v>
                </c:pt>
                <c:pt idx="7698">
                  <c:v>94.000100000000003</c:v>
                </c:pt>
                <c:pt idx="7699">
                  <c:v>68.000100000000003</c:v>
                </c:pt>
                <c:pt idx="7700">
                  <c:v>25.0001</c:v>
                </c:pt>
                <c:pt idx="7701">
                  <c:v>11.0001</c:v>
                </c:pt>
                <c:pt idx="7702">
                  <c:v>7.0000999999999998</c:v>
                </c:pt>
                <c:pt idx="7703">
                  <c:v>7.0000999999999998</c:v>
                </c:pt>
                <c:pt idx="7704">
                  <c:v>5.0000999999999998</c:v>
                </c:pt>
                <c:pt idx="7705">
                  <c:v>8.0000999999999998</c:v>
                </c:pt>
                <c:pt idx="7706">
                  <c:v>24.0001</c:v>
                </c:pt>
                <c:pt idx="7707">
                  <c:v>28.0001</c:v>
                </c:pt>
                <c:pt idx="7708">
                  <c:v>5.0000999999999998</c:v>
                </c:pt>
                <c:pt idx="7709">
                  <c:v>6.0000999999999998</c:v>
                </c:pt>
                <c:pt idx="7710">
                  <c:v>2.0001000000000002</c:v>
                </c:pt>
                <c:pt idx="7711">
                  <c:v>4.0000999999999998</c:v>
                </c:pt>
                <c:pt idx="7712">
                  <c:v>5.0000999999999998</c:v>
                </c:pt>
                <c:pt idx="7713">
                  <c:v>2.0001000000000002</c:v>
                </c:pt>
                <c:pt idx="7714">
                  <c:v>7.0000999999999998</c:v>
                </c:pt>
                <c:pt idx="7715">
                  <c:v>2.0001000000000002</c:v>
                </c:pt>
                <c:pt idx="7716">
                  <c:v>5.0000999999999998</c:v>
                </c:pt>
                <c:pt idx="7717">
                  <c:v>4.0000999999999998</c:v>
                </c:pt>
                <c:pt idx="7718">
                  <c:v>1.0001</c:v>
                </c:pt>
                <c:pt idx="7719">
                  <c:v>2.0001000000000002</c:v>
                </c:pt>
                <c:pt idx="7720">
                  <c:v>5.0000999999999998</c:v>
                </c:pt>
                <c:pt idx="7721">
                  <c:v>4.0000999999999998</c:v>
                </c:pt>
                <c:pt idx="7722">
                  <c:v>3.0001000000000002</c:v>
                </c:pt>
                <c:pt idx="7723">
                  <c:v>1.0001</c:v>
                </c:pt>
                <c:pt idx="7724">
                  <c:v>6.0000999999999998</c:v>
                </c:pt>
                <c:pt idx="7725">
                  <c:v>3.0001000000000002</c:v>
                </c:pt>
                <c:pt idx="7726">
                  <c:v>11.0001</c:v>
                </c:pt>
                <c:pt idx="7727">
                  <c:v>3.0001000000000002</c:v>
                </c:pt>
                <c:pt idx="7728">
                  <c:v>5.0000999999999998</c:v>
                </c:pt>
                <c:pt idx="7729">
                  <c:v>10.0001</c:v>
                </c:pt>
                <c:pt idx="7730">
                  <c:v>17.0001</c:v>
                </c:pt>
                <c:pt idx="7731">
                  <c:v>5.0000999999999998</c:v>
                </c:pt>
                <c:pt idx="7732">
                  <c:v>13.0001</c:v>
                </c:pt>
                <c:pt idx="7733">
                  <c:v>6.0000999999999998</c:v>
                </c:pt>
                <c:pt idx="7734">
                  <c:v>10.0001</c:v>
                </c:pt>
                <c:pt idx="7735">
                  <c:v>12.0001</c:v>
                </c:pt>
                <c:pt idx="7736">
                  <c:v>14.0001</c:v>
                </c:pt>
                <c:pt idx="7737">
                  <c:v>16.0001</c:v>
                </c:pt>
                <c:pt idx="7738">
                  <c:v>7.0000999999999998</c:v>
                </c:pt>
                <c:pt idx="7739">
                  <c:v>21.0001</c:v>
                </c:pt>
                <c:pt idx="7740">
                  <c:v>30.0001</c:v>
                </c:pt>
                <c:pt idx="7741">
                  <c:v>63.000100000000003</c:v>
                </c:pt>
                <c:pt idx="7742">
                  <c:v>142.0001</c:v>
                </c:pt>
                <c:pt idx="7743">
                  <c:v>289.00009999999997</c:v>
                </c:pt>
                <c:pt idx="7744">
                  <c:v>727.00009999999997</c:v>
                </c:pt>
                <c:pt idx="7745">
                  <c:v>1370.0001</c:v>
                </c:pt>
                <c:pt idx="7746">
                  <c:v>1604.0001</c:v>
                </c:pt>
                <c:pt idx="7747">
                  <c:v>1481.0001</c:v>
                </c:pt>
                <c:pt idx="7748">
                  <c:v>1128.0001</c:v>
                </c:pt>
                <c:pt idx="7749">
                  <c:v>708.00009999999997</c:v>
                </c:pt>
                <c:pt idx="7750">
                  <c:v>333.00009999999997</c:v>
                </c:pt>
                <c:pt idx="7751">
                  <c:v>59.000100000000003</c:v>
                </c:pt>
                <c:pt idx="7752">
                  <c:v>17.0001</c:v>
                </c:pt>
                <c:pt idx="7753">
                  <c:v>12.0001</c:v>
                </c:pt>
                <c:pt idx="7754">
                  <c:v>7.0000999999999998</c:v>
                </c:pt>
                <c:pt idx="7755">
                  <c:v>8.0000999999999998</c:v>
                </c:pt>
                <c:pt idx="7756">
                  <c:v>3.0001000000000002</c:v>
                </c:pt>
                <c:pt idx="7757">
                  <c:v>5.0000999999999998</c:v>
                </c:pt>
                <c:pt idx="7758">
                  <c:v>8.0000999999999998</c:v>
                </c:pt>
                <c:pt idx="7759">
                  <c:v>2.0001000000000002</c:v>
                </c:pt>
                <c:pt idx="7760">
                  <c:v>1.0001</c:v>
                </c:pt>
                <c:pt idx="7761">
                  <c:v>4.0000999999999998</c:v>
                </c:pt>
                <c:pt idx="7762">
                  <c:v>3.0001000000000002</c:v>
                </c:pt>
                <c:pt idx="7763">
                  <c:v>2.0001000000000002</c:v>
                </c:pt>
                <c:pt idx="7764">
                  <c:v>2.0001000000000002</c:v>
                </c:pt>
                <c:pt idx="7765">
                  <c:v>5.0000999999999998</c:v>
                </c:pt>
                <c:pt idx="7766">
                  <c:v>1.0001</c:v>
                </c:pt>
                <c:pt idx="7767">
                  <c:v>2.0001000000000002</c:v>
                </c:pt>
                <c:pt idx="7768">
                  <c:v>3.0001000000000002</c:v>
                </c:pt>
                <c:pt idx="7769">
                  <c:v>3.0001000000000002</c:v>
                </c:pt>
                <c:pt idx="7770">
                  <c:v>3.0001000000000002</c:v>
                </c:pt>
                <c:pt idx="7771">
                  <c:v>6.0000999999999998</c:v>
                </c:pt>
                <c:pt idx="7772">
                  <c:v>1E-4</c:v>
                </c:pt>
                <c:pt idx="7773">
                  <c:v>1.0001</c:v>
                </c:pt>
                <c:pt idx="7774">
                  <c:v>1.0001</c:v>
                </c:pt>
                <c:pt idx="7775">
                  <c:v>6.0000999999999998</c:v>
                </c:pt>
                <c:pt idx="7776">
                  <c:v>3.0001000000000002</c:v>
                </c:pt>
                <c:pt idx="7777">
                  <c:v>2.0001000000000002</c:v>
                </c:pt>
                <c:pt idx="7778">
                  <c:v>4.0000999999999998</c:v>
                </c:pt>
                <c:pt idx="7779">
                  <c:v>3.0001000000000002</c:v>
                </c:pt>
                <c:pt idx="7780">
                  <c:v>1E-4</c:v>
                </c:pt>
                <c:pt idx="7781">
                  <c:v>3.0001000000000002</c:v>
                </c:pt>
                <c:pt idx="7782">
                  <c:v>4.0000999999999998</c:v>
                </c:pt>
                <c:pt idx="7783">
                  <c:v>8.0000999999999998</c:v>
                </c:pt>
                <c:pt idx="7784">
                  <c:v>2.0001000000000002</c:v>
                </c:pt>
                <c:pt idx="7785">
                  <c:v>1.0001</c:v>
                </c:pt>
                <c:pt idx="7786">
                  <c:v>3.0001000000000002</c:v>
                </c:pt>
                <c:pt idx="7787">
                  <c:v>3.0001000000000002</c:v>
                </c:pt>
                <c:pt idx="7788">
                  <c:v>3.0001000000000002</c:v>
                </c:pt>
                <c:pt idx="7789">
                  <c:v>1.0001</c:v>
                </c:pt>
                <c:pt idx="7790">
                  <c:v>4.0000999999999998</c:v>
                </c:pt>
                <c:pt idx="7791">
                  <c:v>5.0000999999999998</c:v>
                </c:pt>
                <c:pt idx="7792">
                  <c:v>10.0001</c:v>
                </c:pt>
                <c:pt idx="7793">
                  <c:v>12.0001</c:v>
                </c:pt>
                <c:pt idx="7794">
                  <c:v>31.0001</c:v>
                </c:pt>
                <c:pt idx="7795">
                  <c:v>79.000100000000003</c:v>
                </c:pt>
                <c:pt idx="7796">
                  <c:v>109.0001</c:v>
                </c:pt>
                <c:pt idx="7797">
                  <c:v>92.000100000000003</c:v>
                </c:pt>
                <c:pt idx="7798">
                  <c:v>85.000100000000003</c:v>
                </c:pt>
                <c:pt idx="7799">
                  <c:v>55.000100000000003</c:v>
                </c:pt>
                <c:pt idx="7800">
                  <c:v>34.000100000000003</c:v>
                </c:pt>
                <c:pt idx="7801">
                  <c:v>14.0001</c:v>
                </c:pt>
                <c:pt idx="7802">
                  <c:v>10.0001</c:v>
                </c:pt>
                <c:pt idx="7803">
                  <c:v>2.0001000000000002</c:v>
                </c:pt>
                <c:pt idx="7804">
                  <c:v>6.0000999999999998</c:v>
                </c:pt>
                <c:pt idx="7805">
                  <c:v>7.0000999999999998</c:v>
                </c:pt>
                <c:pt idx="7806">
                  <c:v>10.0001</c:v>
                </c:pt>
                <c:pt idx="7807">
                  <c:v>21.0001</c:v>
                </c:pt>
                <c:pt idx="7808">
                  <c:v>29.0001</c:v>
                </c:pt>
                <c:pt idx="7809">
                  <c:v>15.0001</c:v>
                </c:pt>
                <c:pt idx="7810">
                  <c:v>3.0001000000000002</c:v>
                </c:pt>
                <c:pt idx="7811">
                  <c:v>3.0001000000000002</c:v>
                </c:pt>
                <c:pt idx="7812">
                  <c:v>4.0000999999999998</c:v>
                </c:pt>
                <c:pt idx="7813">
                  <c:v>2.0001000000000002</c:v>
                </c:pt>
                <c:pt idx="7814">
                  <c:v>3.0001000000000002</c:v>
                </c:pt>
                <c:pt idx="7815">
                  <c:v>3.0001000000000002</c:v>
                </c:pt>
                <c:pt idx="7816">
                  <c:v>2.0001000000000002</c:v>
                </c:pt>
                <c:pt idx="7817">
                  <c:v>3.0001000000000002</c:v>
                </c:pt>
                <c:pt idx="7818">
                  <c:v>3.0001000000000002</c:v>
                </c:pt>
                <c:pt idx="7819">
                  <c:v>3.0001000000000002</c:v>
                </c:pt>
                <c:pt idx="7820">
                  <c:v>2.0001000000000002</c:v>
                </c:pt>
                <c:pt idx="7821">
                  <c:v>4.0000999999999998</c:v>
                </c:pt>
                <c:pt idx="7822">
                  <c:v>3.0001000000000002</c:v>
                </c:pt>
                <c:pt idx="7823">
                  <c:v>1.0001</c:v>
                </c:pt>
                <c:pt idx="7824">
                  <c:v>3.0001000000000002</c:v>
                </c:pt>
                <c:pt idx="7825">
                  <c:v>3.0001000000000002</c:v>
                </c:pt>
                <c:pt idx="7826">
                  <c:v>2.0001000000000002</c:v>
                </c:pt>
                <c:pt idx="7827">
                  <c:v>5.0000999999999998</c:v>
                </c:pt>
                <c:pt idx="7828">
                  <c:v>6.0000999999999998</c:v>
                </c:pt>
                <c:pt idx="7829">
                  <c:v>4.0000999999999998</c:v>
                </c:pt>
                <c:pt idx="7830">
                  <c:v>5.0000999999999998</c:v>
                </c:pt>
                <c:pt idx="7831">
                  <c:v>2.0001000000000002</c:v>
                </c:pt>
                <c:pt idx="7832">
                  <c:v>6.0000999999999998</c:v>
                </c:pt>
                <c:pt idx="7833">
                  <c:v>4.0000999999999998</c:v>
                </c:pt>
                <c:pt idx="7834">
                  <c:v>5.0000999999999998</c:v>
                </c:pt>
                <c:pt idx="7835">
                  <c:v>4.0000999999999998</c:v>
                </c:pt>
                <c:pt idx="7836">
                  <c:v>3.0001000000000002</c:v>
                </c:pt>
                <c:pt idx="7837">
                  <c:v>4.0000999999999998</c:v>
                </c:pt>
                <c:pt idx="7838">
                  <c:v>5.0000999999999998</c:v>
                </c:pt>
                <c:pt idx="7839">
                  <c:v>7.0000999999999998</c:v>
                </c:pt>
                <c:pt idx="7840">
                  <c:v>17.0001</c:v>
                </c:pt>
                <c:pt idx="7841">
                  <c:v>24.0001</c:v>
                </c:pt>
                <c:pt idx="7842">
                  <c:v>40.000100000000003</c:v>
                </c:pt>
                <c:pt idx="7843">
                  <c:v>88.000100000000003</c:v>
                </c:pt>
                <c:pt idx="7844">
                  <c:v>181.0001</c:v>
                </c:pt>
                <c:pt idx="7845">
                  <c:v>276.00009999999997</c:v>
                </c:pt>
                <c:pt idx="7846">
                  <c:v>275.00009999999997</c:v>
                </c:pt>
                <c:pt idx="7847">
                  <c:v>266.00009999999997</c:v>
                </c:pt>
                <c:pt idx="7848">
                  <c:v>168.0001</c:v>
                </c:pt>
                <c:pt idx="7849">
                  <c:v>123.0001</c:v>
                </c:pt>
                <c:pt idx="7850">
                  <c:v>49.000100000000003</c:v>
                </c:pt>
                <c:pt idx="7851">
                  <c:v>21.0001</c:v>
                </c:pt>
                <c:pt idx="7852">
                  <c:v>17.0001</c:v>
                </c:pt>
                <c:pt idx="7853">
                  <c:v>6.0000999999999998</c:v>
                </c:pt>
                <c:pt idx="7854">
                  <c:v>4.0000999999999998</c:v>
                </c:pt>
                <c:pt idx="7855">
                  <c:v>2.0001000000000002</c:v>
                </c:pt>
                <c:pt idx="7856">
                  <c:v>4.0000999999999998</c:v>
                </c:pt>
                <c:pt idx="7857">
                  <c:v>3.0001000000000002</c:v>
                </c:pt>
                <c:pt idx="7858">
                  <c:v>3.0001000000000002</c:v>
                </c:pt>
                <c:pt idx="7859">
                  <c:v>3.0001000000000002</c:v>
                </c:pt>
                <c:pt idx="7860">
                  <c:v>3.0001000000000002</c:v>
                </c:pt>
                <c:pt idx="7861">
                  <c:v>1.0001</c:v>
                </c:pt>
                <c:pt idx="7862">
                  <c:v>2.0001000000000002</c:v>
                </c:pt>
                <c:pt idx="7863">
                  <c:v>3.0001000000000002</c:v>
                </c:pt>
                <c:pt idx="7864">
                  <c:v>1.0001</c:v>
                </c:pt>
                <c:pt idx="7865">
                  <c:v>1.0001</c:v>
                </c:pt>
                <c:pt idx="7866">
                  <c:v>1E-4</c:v>
                </c:pt>
                <c:pt idx="7867">
                  <c:v>4.0000999999999998</c:v>
                </c:pt>
                <c:pt idx="7868">
                  <c:v>2.0001000000000002</c:v>
                </c:pt>
                <c:pt idx="7869">
                  <c:v>1E-4</c:v>
                </c:pt>
                <c:pt idx="7870">
                  <c:v>4.0000999999999998</c:v>
                </c:pt>
                <c:pt idx="7871">
                  <c:v>1E-4</c:v>
                </c:pt>
                <c:pt idx="7872">
                  <c:v>2.0001000000000002</c:v>
                </c:pt>
                <c:pt idx="7873">
                  <c:v>1E-4</c:v>
                </c:pt>
                <c:pt idx="7874">
                  <c:v>3.0001000000000002</c:v>
                </c:pt>
                <c:pt idx="7875">
                  <c:v>1E-4</c:v>
                </c:pt>
                <c:pt idx="7876">
                  <c:v>2.0001000000000002</c:v>
                </c:pt>
                <c:pt idx="7877">
                  <c:v>2.0001000000000002</c:v>
                </c:pt>
                <c:pt idx="7878">
                  <c:v>2.0001000000000002</c:v>
                </c:pt>
                <c:pt idx="7879">
                  <c:v>1.0001</c:v>
                </c:pt>
                <c:pt idx="7880">
                  <c:v>1.0001</c:v>
                </c:pt>
                <c:pt idx="7881">
                  <c:v>1E-4</c:v>
                </c:pt>
                <c:pt idx="7882">
                  <c:v>2.0001000000000002</c:v>
                </c:pt>
                <c:pt idx="7883">
                  <c:v>1E-4</c:v>
                </c:pt>
                <c:pt idx="7884">
                  <c:v>2.0001000000000002</c:v>
                </c:pt>
                <c:pt idx="7885">
                  <c:v>2.0001000000000002</c:v>
                </c:pt>
                <c:pt idx="7886">
                  <c:v>1E-4</c:v>
                </c:pt>
                <c:pt idx="7887">
                  <c:v>1.0001</c:v>
                </c:pt>
                <c:pt idx="7888">
                  <c:v>3.0001000000000002</c:v>
                </c:pt>
                <c:pt idx="7889">
                  <c:v>5.0000999999999998</c:v>
                </c:pt>
                <c:pt idx="7890">
                  <c:v>3.0001000000000002</c:v>
                </c:pt>
                <c:pt idx="7891">
                  <c:v>3.0001000000000002</c:v>
                </c:pt>
                <c:pt idx="7892">
                  <c:v>9.0000999999999998</c:v>
                </c:pt>
                <c:pt idx="7893">
                  <c:v>12.0001</c:v>
                </c:pt>
                <c:pt idx="7894">
                  <c:v>31.0001</c:v>
                </c:pt>
                <c:pt idx="7895">
                  <c:v>41.000100000000003</c:v>
                </c:pt>
                <c:pt idx="7896">
                  <c:v>35.000100000000003</c:v>
                </c:pt>
                <c:pt idx="7897">
                  <c:v>42.000100000000003</c:v>
                </c:pt>
                <c:pt idx="7898">
                  <c:v>20.0001</c:v>
                </c:pt>
                <c:pt idx="7899">
                  <c:v>12.0001</c:v>
                </c:pt>
                <c:pt idx="7900">
                  <c:v>8.0000999999999998</c:v>
                </c:pt>
                <c:pt idx="7901">
                  <c:v>10.0001</c:v>
                </c:pt>
                <c:pt idx="7902">
                  <c:v>8.0000999999999998</c:v>
                </c:pt>
                <c:pt idx="7903">
                  <c:v>1.0001</c:v>
                </c:pt>
                <c:pt idx="7904">
                  <c:v>3.0001000000000002</c:v>
                </c:pt>
                <c:pt idx="7905">
                  <c:v>1.0001</c:v>
                </c:pt>
                <c:pt idx="7906">
                  <c:v>1.0001</c:v>
                </c:pt>
                <c:pt idx="7907">
                  <c:v>10.0001</c:v>
                </c:pt>
                <c:pt idx="7908">
                  <c:v>18.0001</c:v>
                </c:pt>
                <c:pt idx="7909">
                  <c:v>3.0001000000000002</c:v>
                </c:pt>
                <c:pt idx="7910">
                  <c:v>1.0001</c:v>
                </c:pt>
                <c:pt idx="7911">
                  <c:v>1.0001</c:v>
                </c:pt>
                <c:pt idx="7912">
                  <c:v>1.0001</c:v>
                </c:pt>
                <c:pt idx="7913">
                  <c:v>2.0001000000000002</c:v>
                </c:pt>
                <c:pt idx="7914">
                  <c:v>1E-4</c:v>
                </c:pt>
                <c:pt idx="7915">
                  <c:v>1.0001</c:v>
                </c:pt>
                <c:pt idx="7916">
                  <c:v>1E-4</c:v>
                </c:pt>
                <c:pt idx="7917">
                  <c:v>1.0001</c:v>
                </c:pt>
                <c:pt idx="7918">
                  <c:v>1.0001</c:v>
                </c:pt>
                <c:pt idx="7919">
                  <c:v>2.0001000000000002</c:v>
                </c:pt>
                <c:pt idx="7920">
                  <c:v>1E-4</c:v>
                </c:pt>
                <c:pt idx="7921">
                  <c:v>1.0001</c:v>
                </c:pt>
                <c:pt idx="7922">
                  <c:v>1E-4</c:v>
                </c:pt>
                <c:pt idx="7923">
                  <c:v>1E-4</c:v>
                </c:pt>
                <c:pt idx="7924">
                  <c:v>1.0001</c:v>
                </c:pt>
                <c:pt idx="7925">
                  <c:v>1E-4</c:v>
                </c:pt>
                <c:pt idx="7926">
                  <c:v>1.0001</c:v>
                </c:pt>
                <c:pt idx="7927">
                  <c:v>1E-4</c:v>
                </c:pt>
                <c:pt idx="7928">
                  <c:v>1E-4</c:v>
                </c:pt>
                <c:pt idx="7929">
                  <c:v>3.0001000000000002</c:v>
                </c:pt>
                <c:pt idx="7930">
                  <c:v>1E-4</c:v>
                </c:pt>
                <c:pt idx="7931">
                  <c:v>2.0001000000000002</c:v>
                </c:pt>
                <c:pt idx="7932">
                  <c:v>1E-4</c:v>
                </c:pt>
                <c:pt idx="7933">
                  <c:v>1.0001</c:v>
                </c:pt>
                <c:pt idx="7934">
                  <c:v>3.0001000000000002</c:v>
                </c:pt>
                <c:pt idx="7935">
                  <c:v>2.0001000000000002</c:v>
                </c:pt>
                <c:pt idx="7936">
                  <c:v>2.0001000000000002</c:v>
                </c:pt>
                <c:pt idx="7937">
                  <c:v>3.0001000000000002</c:v>
                </c:pt>
                <c:pt idx="7938">
                  <c:v>1.0001</c:v>
                </c:pt>
                <c:pt idx="7939">
                  <c:v>1E-4</c:v>
                </c:pt>
                <c:pt idx="7940">
                  <c:v>3.0001000000000002</c:v>
                </c:pt>
                <c:pt idx="7941">
                  <c:v>5.0000999999999998</c:v>
                </c:pt>
                <c:pt idx="7942">
                  <c:v>9.0000999999999998</c:v>
                </c:pt>
                <c:pt idx="7943">
                  <c:v>30.0001</c:v>
                </c:pt>
                <c:pt idx="7944">
                  <c:v>34.000100000000003</c:v>
                </c:pt>
                <c:pt idx="7945">
                  <c:v>30.0001</c:v>
                </c:pt>
                <c:pt idx="7946">
                  <c:v>24.0001</c:v>
                </c:pt>
                <c:pt idx="7947">
                  <c:v>23.0001</c:v>
                </c:pt>
                <c:pt idx="7948">
                  <c:v>12.0001</c:v>
                </c:pt>
                <c:pt idx="7949">
                  <c:v>6.0000999999999998</c:v>
                </c:pt>
                <c:pt idx="7950">
                  <c:v>15.0001</c:v>
                </c:pt>
                <c:pt idx="7951">
                  <c:v>8.0000999999999998</c:v>
                </c:pt>
                <c:pt idx="7952">
                  <c:v>4.0000999999999998</c:v>
                </c:pt>
                <c:pt idx="7953">
                  <c:v>1.0001</c:v>
                </c:pt>
                <c:pt idx="7954">
                  <c:v>1.0001</c:v>
                </c:pt>
                <c:pt idx="7955">
                  <c:v>4.0000999999999998</c:v>
                </c:pt>
                <c:pt idx="7956">
                  <c:v>3.0001000000000002</c:v>
                </c:pt>
                <c:pt idx="7957">
                  <c:v>4.0000999999999998</c:v>
                </c:pt>
                <c:pt idx="7958">
                  <c:v>3.0001000000000002</c:v>
                </c:pt>
                <c:pt idx="7959">
                  <c:v>1.0001</c:v>
                </c:pt>
                <c:pt idx="7960">
                  <c:v>1.0001</c:v>
                </c:pt>
                <c:pt idx="7961">
                  <c:v>1E-4</c:v>
                </c:pt>
                <c:pt idx="7962">
                  <c:v>1E-4</c:v>
                </c:pt>
                <c:pt idx="7963">
                  <c:v>1E-4</c:v>
                </c:pt>
                <c:pt idx="7964">
                  <c:v>1.0001</c:v>
                </c:pt>
                <c:pt idx="7965">
                  <c:v>1.0001</c:v>
                </c:pt>
                <c:pt idx="7966">
                  <c:v>1E-4</c:v>
                </c:pt>
                <c:pt idx="7967">
                  <c:v>1E-4</c:v>
                </c:pt>
                <c:pt idx="7968">
                  <c:v>1E-4</c:v>
                </c:pt>
                <c:pt idx="7969">
                  <c:v>4.0000999999999998</c:v>
                </c:pt>
                <c:pt idx="7970">
                  <c:v>1.0001</c:v>
                </c:pt>
                <c:pt idx="7971">
                  <c:v>1.0001</c:v>
                </c:pt>
                <c:pt idx="7972">
                  <c:v>1.0001</c:v>
                </c:pt>
                <c:pt idx="7973">
                  <c:v>2.0001000000000002</c:v>
                </c:pt>
                <c:pt idx="7974">
                  <c:v>1E-4</c:v>
                </c:pt>
                <c:pt idx="7975">
                  <c:v>1E-4</c:v>
                </c:pt>
                <c:pt idx="7976">
                  <c:v>1.0001</c:v>
                </c:pt>
                <c:pt idx="7977">
                  <c:v>2.0001000000000002</c:v>
                </c:pt>
                <c:pt idx="7978">
                  <c:v>3.0001000000000002</c:v>
                </c:pt>
                <c:pt idx="7979">
                  <c:v>1E-4</c:v>
                </c:pt>
                <c:pt idx="7980">
                  <c:v>1E-4</c:v>
                </c:pt>
                <c:pt idx="7981">
                  <c:v>1E-4</c:v>
                </c:pt>
                <c:pt idx="7982">
                  <c:v>1E-4</c:v>
                </c:pt>
                <c:pt idx="7983">
                  <c:v>1.0001</c:v>
                </c:pt>
                <c:pt idx="7984">
                  <c:v>1.0001</c:v>
                </c:pt>
                <c:pt idx="7985">
                  <c:v>1.0001</c:v>
                </c:pt>
                <c:pt idx="7986">
                  <c:v>2.0001000000000002</c:v>
                </c:pt>
                <c:pt idx="7987">
                  <c:v>2.0001000000000002</c:v>
                </c:pt>
                <c:pt idx="7988">
                  <c:v>2.0001000000000002</c:v>
                </c:pt>
                <c:pt idx="7989">
                  <c:v>1.0001</c:v>
                </c:pt>
                <c:pt idx="7990">
                  <c:v>2.0001000000000002</c:v>
                </c:pt>
                <c:pt idx="7991">
                  <c:v>14.0001</c:v>
                </c:pt>
                <c:pt idx="7992">
                  <c:v>16.0001</c:v>
                </c:pt>
                <c:pt idx="7993">
                  <c:v>35.000100000000003</c:v>
                </c:pt>
                <c:pt idx="7994">
                  <c:v>29.0001</c:v>
                </c:pt>
                <c:pt idx="7995">
                  <c:v>37.000100000000003</c:v>
                </c:pt>
                <c:pt idx="7996">
                  <c:v>42.000100000000003</c:v>
                </c:pt>
                <c:pt idx="7997">
                  <c:v>29.0001</c:v>
                </c:pt>
                <c:pt idx="7998">
                  <c:v>17.0001</c:v>
                </c:pt>
                <c:pt idx="7999">
                  <c:v>7.0000999999999998</c:v>
                </c:pt>
                <c:pt idx="8000">
                  <c:v>3.0001000000000002</c:v>
                </c:pt>
                <c:pt idx="8001">
                  <c:v>3.0001000000000002</c:v>
                </c:pt>
                <c:pt idx="8002">
                  <c:v>3.0001000000000002</c:v>
                </c:pt>
                <c:pt idx="8003">
                  <c:v>3.0001000000000002</c:v>
                </c:pt>
                <c:pt idx="8004">
                  <c:v>2.0001000000000002</c:v>
                </c:pt>
                <c:pt idx="8005">
                  <c:v>4.0000999999999998</c:v>
                </c:pt>
                <c:pt idx="8006">
                  <c:v>1E-4</c:v>
                </c:pt>
                <c:pt idx="8007">
                  <c:v>1.0001</c:v>
                </c:pt>
                <c:pt idx="8008">
                  <c:v>1E-4</c:v>
                </c:pt>
                <c:pt idx="8009">
                  <c:v>1E-4</c:v>
                </c:pt>
                <c:pt idx="8010">
                  <c:v>1.0001</c:v>
                </c:pt>
                <c:pt idx="8011">
                  <c:v>1.0001</c:v>
                </c:pt>
                <c:pt idx="8012">
                  <c:v>1.0001</c:v>
                </c:pt>
                <c:pt idx="8013">
                  <c:v>1E-4</c:v>
                </c:pt>
                <c:pt idx="8014">
                  <c:v>1E-4</c:v>
                </c:pt>
                <c:pt idx="8015">
                  <c:v>1E-4</c:v>
                </c:pt>
                <c:pt idx="8016">
                  <c:v>2.0001000000000002</c:v>
                </c:pt>
                <c:pt idx="8017">
                  <c:v>1E-4</c:v>
                </c:pt>
                <c:pt idx="8018">
                  <c:v>1.0001</c:v>
                </c:pt>
                <c:pt idx="8019">
                  <c:v>4.0000999999999998</c:v>
                </c:pt>
                <c:pt idx="8020">
                  <c:v>1.0001</c:v>
                </c:pt>
                <c:pt idx="8021">
                  <c:v>1E-4</c:v>
                </c:pt>
                <c:pt idx="8022">
                  <c:v>1E-4</c:v>
                </c:pt>
                <c:pt idx="8023">
                  <c:v>2.0001000000000002</c:v>
                </c:pt>
                <c:pt idx="8024">
                  <c:v>1.0001</c:v>
                </c:pt>
                <c:pt idx="8025">
                  <c:v>2.0001000000000002</c:v>
                </c:pt>
                <c:pt idx="8026">
                  <c:v>2.0001000000000002</c:v>
                </c:pt>
                <c:pt idx="8027">
                  <c:v>1E-4</c:v>
                </c:pt>
                <c:pt idx="8028">
                  <c:v>1.0001</c:v>
                </c:pt>
                <c:pt idx="8029">
                  <c:v>1.0001</c:v>
                </c:pt>
                <c:pt idx="8030">
                  <c:v>2.0001000000000002</c:v>
                </c:pt>
                <c:pt idx="8031">
                  <c:v>1E-4</c:v>
                </c:pt>
                <c:pt idx="8032">
                  <c:v>1E-4</c:v>
                </c:pt>
                <c:pt idx="8033">
                  <c:v>1.0001</c:v>
                </c:pt>
                <c:pt idx="8034">
                  <c:v>2.0001000000000002</c:v>
                </c:pt>
                <c:pt idx="8035">
                  <c:v>1.0001</c:v>
                </c:pt>
                <c:pt idx="8036">
                  <c:v>2.0001000000000002</c:v>
                </c:pt>
                <c:pt idx="8037">
                  <c:v>4.0000999999999998</c:v>
                </c:pt>
                <c:pt idx="8038">
                  <c:v>5.0000999999999998</c:v>
                </c:pt>
                <c:pt idx="8039">
                  <c:v>6.0000999999999998</c:v>
                </c:pt>
                <c:pt idx="8040">
                  <c:v>19.0001</c:v>
                </c:pt>
                <c:pt idx="8041">
                  <c:v>38.000100000000003</c:v>
                </c:pt>
                <c:pt idx="8042">
                  <c:v>53.000100000000003</c:v>
                </c:pt>
                <c:pt idx="8043">
                  <c:v>30.0001</c:v>
                </c:pt>
                <c:pt idx="8044">
                  <c:v>41.000100000000003</c:v>
                </c:pt>
                <c:pt idx="8045">
                  <c:v>38.000100000000003</c:v>
                </c:pt>
                <c:pt idx="8046">
                  <c:v>17.0001</c:v>
                </c:pt>
                <c:pt idx="8047">
                  <c:v>6.0000999999999998</c:v>
                </c:pt>
                <c:pt idx="8048">
                  <c:v>3.0001000000000002</c:v>
                </c:pt>
                <c:pt idx="8049">
                  <c:v>4.0000999999999998</c:v>
                </c:pt>
                <c:pt idx="8050">
                  <c:v>2.0001000000000002</c:v>
                </c:pt>
                <c:pt idx="8051">
                  <c:v>1E-4</c:v>
                </c:pt>
                <c:pt idx="8052">
                  <c:v>2.0001000000000002</c:v>
                </c:pt>
                <c:pt idx="8053">
                  <c:v>1.0001</c:v>
                </c:pt>
                <c:pt idx="8054">
                  <c:v>1E-4</c:v>
                </c:pt>
                <c:pt idx="8055">
                  <c:v>1.0001</c:v>
                </c:pt>
                <c:pt idx="8056">
                  <c:v>1.0001</c:v>
                </c:pt>
                <c:pt idx="8057">
                  <c:v>1.0001</c:v>
                </c:pt>
                <c:pt idx="8058">
                  <c:v>1.0001</c:v>
                </c:pt>
                <c:pt idx="8059">
                  <c:v>1E-4</c:v>
                </c:pt>
                <c:pt idx="8060">
                  <c:v>1.0001</c:v>
                </c:pt>
                <c:pt idx="8061">
                  <c:v>1E-4</c:v>
                </c:pt>
                <c:pt idx="8062">
                  <c:v>1.0001</c:v>
                </c:pt>
                <c:pt idx="8063">
                  <c:v>1.0001</c:v>
                </c:pt>
                <c:pt idx="8064">
                  <c:v>1.0001</c:v>
                </c:pt>
                <c:pt idx="8065">
                  <c:v>1.0001</c:v>
                </c:pt>
                <c:pt idx="8066">
                  <c:v>1E-4</c:v>
                </c:pt>
                <c:pt idx="8067">
                  <c:v>1E-4</c:v>
                </c:pt>
                <c:pt idx="8068">
                  <c:v>2.0001000000000002</c:v>
                </c:pt>
                <c:pt idx="8069">
                  <c:v>1E-4</c:v>
                </c:pt>
                <c:pt idx="8070">
                  <c:v>1.0001</c:v>
                </c:pt>
                <c:pt idx="8071">
                  <c:v>1E-4</c:v>
                </c:pt>
                <c:pt idx="8072">
                  <c:v>1E-4</c:v>
                </c:pt>
                <c:pt idx="8073">
                  <c:v>1.0001</c:v>
                </c:pt>
                <c:pt idx="8074">
                  <c:v>1E-4</c:v>
                </c:pt>
                <c:pt idx="8075">
                  <c:v>1E-4</c:v>
                </c:pt>
                <c:pt idx="8076">
                  <c:v>1E-4</c:v>
                </c:pt>
                <c:pt idx="8077">
                  <c:v>1.0001</c:v>
                </c:pt>
                <c:pt idx="8078">
                  <c:v>1.0001</c:v>
                </c:pt>
                <c:pt idx="8079">
                  <c:v>1E-4</c:v>
                </c:pt>
                <c:pt idx="8080">
                  <c:v>1.0001</c:v>
                </c:pt>
                <c:pt idx="8081">
                  <c:v>1E-4</c:v>
                </c:pt>
                <c:pt idx="8082">
                  <c:v>1E-4</c:v>
                </c:pt>
                <c:pt idx="8083">
                  <c:v>1E-4</c:v>
                </c:pt>
                <c:pt idx="8084">
                  <c:v>1E-4</c:v>
                </c:pt>
                <c:pt idx="8085">
                  <c:v>2.0001000000000002</c:v>
                </c:pt>
                <c:pt idx="8086">
                  <c:v>1.0001</c:v>
                </c:pt>
                <c:pt idx="8087">
                  <c:v>1.0001</c:v>
                </c:pt>
                <c:pt idx="8088">
                  <c:v>6.0000999999999998</c:v>
                </c:pt>
                <c:pt idx="8089">
                  <c:v>9.0000999999999998</c:v>
                </c:pt>
                <c:pt idx="8090">
                  <c:v>10.0001</c:v>
                </c:pt>
                <c:pt idx="8091">
                  <c:v>10.0001</c:v>
                </c:pt>
                <c:pt idx="8092">
                  <c:v>11.0001</c:v>
                </c:pt>
                <c:pt idx="8093">
                  <c:v>15.0001</c:v>
                </c:pt>
                <c:pt idx="8094">
                  <c:v>9.0000999999999998</c:v>
                </c:pt>
                <c:pt idx="8095">
                  <c:v>9.0000999999999998</c:v>
                </c:pt>
                <c:pt idx="8096">
                  <c:v>4.0000999999999998</c:v>
                </c:pt>
                <c:pt idx="8097">
                  <c:v>2.0001000000000002</c:v>
                </c:pt>
                <c:pt idx="8098">
                  <c:v>1.0001</c:v>
                </c:pt>
                <c:pt idx="8099">
                  <c:v>3.0001000000000002</c:v>
                </c:pt>
                <c:pt idx="8100">
                  <c:v>2.0001000000000002</c:v>
                </c:pt>
                <c:pt idx="8101">
                  <c:v>2.0001000000000002</c:v>
                </c:pt>
                <c:pt idx="8102">
                  <c:v>2.0001000000000002</c:v>
                </c:pt>
                <c:pt idx="8103">
                  <c:v>3.0001000000000002</c:v>
                </c:pt>
                <c:pt idx="8104">
                  <c:v>2.0001000000000002</c:v>
                </c:pt>
                <c:pt idx="8105">
                  <c:v>1.0001</c:v>
                </c:pt>
                <c:pt idx="8106">
                  <c:v>1E-4</c:v>
                </c:pt>
                <c:pt idx="8107">
                  <c:v>2.0001000000000002</c:v>
                </c:pt>
                <c:pt idx="8108">
                  <c:v>1.0001</c:v>
                </c:pt>
                <c:pt idx="8109">
                  <c:v>1.0001</c:v>
                </c:pt>
                <c:pt idx="8110">
                  <c:v>2.0001000000000002</c:v>
                </c:pt>
                <c:pt idx="8111">
                  <c:v>1E-4</c:v>
                </c:pt>
                <c:pt idx="8112">
                  <c:v>1E-4</c:v>
                </c:pt>
                <c:pt idx="8113">
                  <c:v>1E-4</c:v>
                </c:pt>
                <c:pt idx="8114">
                  <c:v>2.0001000000000002</c:v>
                </c:pt>
                <c:pt idx="8115">
                  <c:v>2.0001000000000002</c:v>
                </c:pt>
                <c:pt idx="8116">
                  <c:v>1.0001</c:v>
                </c:pt>
                <c:pt idx="8117">
                  <c:v>1E-4</c:v>
                </c:pt>
                <c:pt idx="8118">
                  <c:v>1E-4</c:v>
                </c:pt>
                <c:pt idx="8119">
                  <c:v>1E-4</c:v>
                </c:pt>
                <c:pt idx="8120">
                  <c:v>1E-4</c:v>
                </c:pt>
                <c:pt idx="8121">
                  <c:v>1.0001</c:v>
                </c:pt>
                <c:pt idx="8122">
                  <c:v>2.0001000000000002</c:v>
                </c:pt>
                <c:pt idx="8123">
                  <c:v>1E-4</c:v>
                </c:pt>
                <c:pt idx="8124">
                  <c:v>2.0001000000000002</c:v>
                </c:pt>
                <c:pt idx="8125">
                  <c:v>2.0001000000000002</c:v>
                </c:pt>
                <c:pt idx="8126">
                  <c:v>1E-4</c:v>
                </c:pt>
                <c:pt idx="8127">
                  <c:v>1E-4</c:v>
                </c:pt>
                <c:pt idx="8128">
                  <c:v>1E-4</c:v>
                </c:pt>
                <c:pt idx="8129">
                  <c:v>1.0001</c:v>
                </c:pt>
                <c:pt idx="8130">
                  <c:v>3.0001000000000002</c:v>
                </c:pt>
                <c:pt idx="8131">
                  <c:v>1.0001</c:v>
                </c:pt>
                <c:pt idx="8132">
                  <c:v>1E-4</c:v>
                </c:pt>
                <c:pt idx="8133">
                  <c:v>1E-4</c:v>
                </c:pt>
                <c:pt idx="8134">
                  <c:v>1.0001</c:v>
                </c:pt>
                <c:pt idx="8135">
                  <c:v>2.0001000000000002</c:v>
                </c:pt>
                <c:pt idx="8136">
                  <c:v>2.0001000000000002</c:v>
                </c:pt>
                <c:pt idx="8137">
                  <c:v>6.0000999999999998</c:v>
                </c:pt>
                <c:pt idx="8138">
                  <c:v>11.0001</c:v>
                </c:pt>
                <c:pt idx="8139">
                  <c:v>7.0000999999999998</c:v>
                </c:pt>
                <c:pt idx="8140">
                  <c:v>7.0000999999999998</c:v>
                </c:pt>
                <c:pt idx="8141">
                  <c:v>5.0000999999999998</c:v>
                </c:pt>
                <c:pt idx="8142">
                  <c:v>7.0000999999999998</c:v>
                </c:pt>
                <c:pt idx="8143">
                  <c:v>3.0001000000000002</c:v>
                </c:pt>
                <c:pt idx="8144">
                  <c:v>4.0000999999999998</c:v>
                </c:pt>
                <c:pt idx="8145">
                  <c:v>3.0001000000000002</c:v>
                </c:pt>
                <c:pt idx="8146">
                  <c:v>4.0000999999999998</c:v>
                </c:pt>
                <c:pt idx="8147">
                  <c:v>4.0000999999999998</c:v>
                </c:pt>
                <c:pt idx="8148">
                  <c:v>1.0001</c:v>
                </c:pt>
                <c:pt idx="8149">
                  <c:v>5.0000999999999998</c:v>
                </c:pt>
                <c:pt idx="8150">
                  <c:v>3.0001000000000002</c:v>
                </c:pt>
                <c:pt idx="8151">
                  <c:v>3.0001000000000002</c:v>
                </c:pt>
                <c:pt idx="8152">
                  <c:v>1E-4</c:v>
                </c:pt>
                <c:pt idx="8153">
                  <c:v>1E-4</c:v>
                </c:pt>
                <c:pt idx="8154">
                  <c:v>1.0001</c:v>
                </c:pt>
                <c:pt idx="8155">
                  <c:v>1E-4</c:v>
                </c:pt>
                <c:pt idx="8156">
                  <c:v>1.0001</c:v>
                </c:pt>
                <c:pt idx="8157">
                  <c:v>1.0001</c:v>
                </c:pt>
                <c:pt idx="8158">
                  <c:v>1.0001</c:v>
                </c:pt>
                <c:pt idx="8159">
                  <c:v>1E-4</c:v>
                </c:pt>
                <c:pt idx="8160">
                  <c:v>2.0001000000000002</c:v>
                </c:pt>
                <c:pt idx="8161">
                  <c:v>1E-4</c:v>
                </c:pt>
                <c:pt idx="8162">
                  <c:v>3.0001000000000002</c:v>
                </c:pt>
                <c:pt idx="8163">
                  <c:v>1E-4</c:v>
                </c:pt>
                <c:pt idx="8164">
                  <c:v>1.0001</c:v>
                </c:pt>
                <c:pt idx="8165">
                  <c:v>1.0001</c:v>
                </c:pt>
                <c:pt idx="8166">
                  <c:v>1E-4</c:v>
                </c:pt>
                <c:pt idx="8167">
                  <c:v>2.0001000000000002</c:v>
                </c:pt>
                <c:pt idx="8168">
                  <c:v>1E-4</c:v>
                </c:pt>
                <c:pt idx="8169">
                  <c:v>3.0001000000000002</c:v>
                </c:pt>
                <c:pt idx="8170">
                  <c:v>1.0001</c:v>
                </c:pt>
                <c:pt idx="8171">
                  <c:v>1E-4</c:v>
                </c:pt>
                <c:pt idx="8172">
                  <c:v>2.0001000000000002</c:v>
                </c:pt>
                <c:pt idx="8173">
                  <c:v>1E-4</c:v>
                </c:pt>
                <c:pt idx="8174">
                  <c:v>1.0001</c:v>
                </c:pt>
                <c:pt idx="8175">
                  <c:v>1E-4</c:v>
                </c:pt>
                <c:pt idx="8176">
                  <c:v>1.0001</c:v>
                </c:pt>
                <c:pt idx="8177">
                  <c:v>1.0001</c:v>
                </c:pt>
                <c:pt idx="8178">
                  <c:v>2.0001000000000002</c:v>
                </c:pt>
                <c:pt idx="8179">
                  <c:v>1.0001</c:v>
                </c:pt>
                <c:pt idx="8180">
                  <c:v>1.0001</c:v>
                </c:pt>
                <c:pt idx="8181">
                  <c:v>1E-4</c:v>
                </c:pt>
                <c:pt idx="8182">
                  <c:v>1.0001</c:v>
                </c:pt>
                <c:pt idx="8183">
                  <c:v>2.0001000000000002</c:v>
                </c:pt>
                <c:pt idx="8184">
                  <c:v>6.0000999999999998</c:v>
                </c:pt>
                <c:pt idx="8185">
                  <c:v>8.0000999999999998</c:v>
                </c:pt>
                <c:pt idx="8186">
                  <c:v>15.0001</c:v>
                </c:pt>
                <c:pt idx="8187">
                  <c:v>26.0001</c:v>
                </c:pt>
                <c:pt idx="8188">
                  <c:v>28.0001</c:v>
                </c:pt>
                <c:pt idx="8189">
                  <c:v>24.0001</c:v>
                </c:pt>
                <c:pt idx="8190">
                  <c:v>14.0001</c:v>
                </c:pt>
                <c:pt idx="8191">
                  <c:v>9.0000999999999998</c:v>
                </c:pt>
                <c:pt idx="8192">
                  <c:v>3.0001000000000002</c:v>
                </c:pt>
                <c:pt idx="8193">
                  <c:v>1E-4</c:v>
                </c:pt>
                <c:pt idx="8194">
                  <c:v>1E-4</c:v>
                </c:pt>
                <c:pt idx="8195">
                  <c:v>10.0001</c:v>
                </c:pt>
                <c:pt idx="8196">
                  <c:v>9.0000999999999998</c:v>
                </c:pt>
                <c:pt idx="8197">
                  <c:v>2.0001000000000002</c:v>
                </c:pt>
                <c:pt idx="8198">
                  <c:v>2.0001000000000002</c:v>
                </c:pt>
                <c:pt idx="8199">
                  <c:v>1.0001</c:v>
                </c:pt>
                <c:pt idx="8200">
                  <c:v>1E-4</c:v>
                </c:pt>
                <c:pt idx="8201">
                  <c:v>1E-4</c:v>
                </c:pt>
                <c:pt idx="8202">
                  <c:v>1E-4</c:v>
                </c:pt>
                <c:pt idx="8203">
                  <c:v>3.0001000000000002</c:v>
                </c:pt>
                <c:pt idx="8204">
                  <c:v>1.0001</c:v>
                </c:pt>
                <c:pt idx="8205">
                  <c:v>3.0001000000000002</c:v>
                </c:pt>
                <c:pt idx="8206">
                  <c:v>1E-4</c:v>
                </c:pt>
                <c:pt idx="8207">
                  <c:v>1.0001</c:v>
                </c:pt>
                <c:pt idx="8208">
                  <c:v>2.0001000000000002</c:v>
                </c:pt>
                <c:pt idx="8209">
                  <c:v>1E-4</c:v>
                </c:pt>
                <c:pt idx="8210">
                  <c:v>2.0001000000000002</c:v>
                </c:pt>
                <c:pt idx="8211">
                  <c:v>1.0001</c:v>
                </c:pt>
                <c:pt idx="8212">
                  <c:v>4.0000999999999998</c:v>
                </c:pt>
                <c:pt idx="8213">
                  <c:v>2.0001000000000002</c:v>
                </c:pt>
                <c:pt idx="8214">
                  <c:v>1.0001</c:v>
                </c:pt>
                <c:pt idx="8215">
                  <c:v>1E-4</c:v>
                </c:pt>
                <c:pt idx="8216">
                  <c:v>1.0001</c:v>
                </c:pt>
                <c:pt idx="8217">
                  <c:v>1E-4</c:v>
                </c:pt>
                <c:pt idx="8218">
                  <c:v>1.0001</c:v>
                </c:pt>
                <c:pt idx="8219">
                  <c:v>1.0001</c:v>
                </c:pt>
                <c:pt idx="8220">
                  <c:v>1E-4</c:v>
                </c:pt>
                <c:pt idx="8221">
                  <c:v>1E-4</c:v>
                </c:pt>
                <c:pt idx="8222">
                  <c:v>1.0001</c:v>
                </c:pt>
                <c:pt idx="8223">
                  <c:v>2.0001000000000002</c:v>
                </c:pt>
                <c:pt idx="8224">
                  <c:v>1.0001</c:v>
                </c:pt>
                <c:pt idx="8225">
                  <c:v>2.0001000000000002</c:v>
                </c:pt>
                <c:pt idx="8226">
                  <c:v>1E-4</c:v>
                </c:pt>
                <c:pt idx="8227">
                  <c:v>3.0001000000000002</c:v>
                </c:pt>
                <c:pt idx="8228">
                  <c:v>1E-4</c:v>
                </c:pt>
                <c:pt idx="8229">
                  <c:v>1E-4</c:v>
                </c:pt>
                <c:pt idx="8230">
                  <c:v>3.0001000000000002</c:v>
                </c:pt>
                <c:pt idx="8231">
                  <c:v>5.0000999999999998</c:v>
                </c:pt>
                <c:pt idx="8232">
                  <c:v>3.0001000000000002</c:v>
                </c:pt>
                <c:pt idx="8233">
                  <c:v>12.0001</c:v>
                </c:pt>
                <c:pt idx="8234">
                  <c:v>22.0001</c:v>
                </c:pt>
                <c:pt idx="8235">
                  <c:v>31.0001</c:v>
                </c:pt>
                <c:pt idx="8236">
                  <c:v>30.0001</c:v>
                </c:pt>
                <c:pt idx="8237">
                  <c:v>28.0001</c:v>
                </c:pt>
                <c:pt idx="8238">
                  <c:v>14.0001</c:v>
                </c:pt>
                <c:pt idx="8239">
                  <c:v>10.0001</c:v>
                </c:pt>
                <c:pt idx="8240">
                  <c:v>4.0000999999999998</c:v>
                </c:pt>
                <c:pt idx="8241">
                  <c:v>2.0001000000000002</c:v>
                </c:pt>
                <c:pt idx="8242">
                  <c:v>5.0000999999999998</c:v>
                </c:pt>
                <c:pt idx="8243">
                  <c:v>4.0000999999999998</c:v>
                </c:pt>
                <c:pt idx="8244">
                  <c:v>1.0001</c:v>
                </c:pt>
                <c:pt idx="8245">
                  <c:v>7.0000999999999998</c:v>
                </c:pt>
                <c:pt idx="8246">
                  <c:v>1.0001</c:v>
                </c:pt>
                <c:pt idx="8247">
                  <c:v>1.0001</c:v>
                </c:pt>
                <c:pt idx="8248">
                  <c:v>2.0001000000000002</c:v>
                </c:pt>
                <c:pt idx="8249">
                  <c:v>1.0001</c:v>
                </c:pt>
                <c:pt idx="8250">
                  <c:v>1.0001</c:v>
                </c:pt>
                <c:pt idx="8251">
                  <c:v>2.0001000000000002</c:v>
                </c:pt>
                <c:pt idx="8252">
                  <c:v>3.0001000000000002</c:v>
                </c:pt>
                <c:pt idx="8253">
                  <c:v>1E-4</c:v>
                </c:pt>
                <c:pt idx="8254">
                  <c:v>1E-4</c:v>
                </c:pt>
                <c:pt idx="8255">
                  <c:v>1E-4</c:v>
                </c:pt>
                <c:pt idx="8256">
                  <c:v>1.0001</c:v>
                </c:pt>
                <c:pt idx="8257">
                  <c:v>3.0001000000000002</c:v>
                </c:pt>
                <c:pt idx="8258">
                  <c:v>5.0000999999999998</c:v>
                </c:pt>
                <c:pt idx="8259">
                  <c:v>1E-4</c:v>
                </c:pt>
                <c:pt idx="8260">
                  <c:v>3.0001000000000002</c:v>
                </c:pt>
                <c:pt idx="8261">
                  <c:v>1.0001</c:v>
                </c:pt>
                <c:pt idx="8262">
                  <c:v>2.0001000000000002</c:v>
                </c:pt>
                <c:pt idx="8263">
                  <c:v>1.0001</c:v>
                </c:pt>
                <c:pt idx="8264">
                  <c:v>1.0001</c:v>
                </c:pt>
                <c:pt idx="8265">
                  <c:v>1E-4</c:v>
                </c:pt>
                <c:pt idx="8266">
                  <c:v>1.0001</c:v>
                </c:pt>
                <c:pt idx="8267">
                  <c:v>4.0000999999999998</c:v>
                </c:pt>
                <c:pt idx="8268">
                  <c:v>3.0001000000000002</c:v>
                </c:pt>
                <c:pt idx="8269">
                  <c:v>1E-4</c:v>
                </c:pt>
                <c:pt idx="8270">
                  <c:v>4.0000999999999998</c:v>
                </c:pt>
                <c:pt idx="8271">
                  <c:v>2.0001000000000002</c:v>
                </c:pt>
                <c:pt idx="8272">
                  <c:v>1.0001</c:v>
                </c:pt>
                <c:pt idx="8273">
                  <c:v>2.0001000000000002</c:v>
                </c:pt>
                <c:pt idx="8274">
                  <c:v>2.0001000000000002</c:v>
                </c:pt>
                <c:pt idx="8275">
                  <c:v>6.0000999999999998</c:v>
                </c:pt>
                <c:pt idx="8276">
                  <c:v>3.0001000000000002</c:v>
                </c:pt>
                <c:pt idx="8277">
                  <c:v>2.0001000000000002</c:v>
                </c:pt>
                <c:pt idx="8278">
                  <c:v>9.0000999999999998</c:v>
                </c:pt>
                <c:pt idx="8279">
                  <c:v>24.0001</c:v>
                </c:pt>
                <c:pt idx="8280">
                  <c:v>41.000100000000003</c:v>
                </c:pt>
                <c:pt idx="8281">
                  <c:v>71.000100000000003</c:v>
                </c:pt>
                <c:pt idx="8282">
                  <c:v>98.000100000000003</c:v>
                </c:pt>
                <c:pt idx="8283">
                  <c:v>107.0001</c:v>
                </c:pt>
                <c:pt idx="8284">
                  <c:v>83.000100000000003</c:v>
                </c:pt>
                <c:pt idx="8285">
                  <c:v>48.000100000000003</c:v>
                </c:pt>
                <c:pt idx="8286">
                  <c:v>25.0001</c:v>
                </c:pt>
                <c:pt idx="8287">
                  <c:v>8.0000999999999998</c:v>
                </c:pt>
                <c:pt idx="8288">
                  <c:v>10.0001</c:v>
                </c:pt>
                <c:pt idx="8289">
                  <c:v>5.0000999999999998</c:v>
                </c:pt>
                <c:pt idx="8290">
                  <c:v>8.0000999999999998</c:v>
                </c:pt>
                <c:pt idx="8291">
                  <c:v>13.0001</c:v>
                </c:pt>
                <c:pt idx="8292">
                  <c:v>23.0001</c:v>
                </c:pt>
                <c:pt idx="8293">
                  <c:v>15.0001</c:v>
                </c:pt>
                <c:pt idx="8294">
                  <c:v>3.0001000000000002</c:v>
                </c:pt>
                <c:pt idx="8295">
                  <c:v>5.0000999999999998</c:v>
                </c:pt>
                <c:pt idx="8296">
                  <c:v>3.0001000000000002</c:v>
                </c:pt>
                <c:pt idx="8297">
                  <c:v>3.0001000000000002</c:v>
                </c:pt>
                <c:pt idx="8298">
                  <c:v>7.0000999999999998</c:v>
                </c:pt>
                <c:pt idx="8299">
                  <c:v>2.0001000000000002</c:v>
                </c:pt>
                <c:pt idx="8300">
                  <c:v>4.0000999999999998</c:v>
                </c:pt>
                <c:pt idx="8301">
                  <c:v>2.0001000000000002</c:v>
                </c:pt>
                <c:pt idx="8302">
                  <c:v>2.0001000000000002</c:v>
                </c:pt>
                <c:pt idx="8303">
                  <c:v>6.0000999999999998</c:v>
                </c:pt>
                <c:pt idx="8304">
                  <c:v>7.0000999999999998</c:v>
                </c:pt>
                <c:pt idx="8305">
                  <c:v>4.0000999999999998</c:v>
                </c:pt>
                <c:pt idx="8306">
                  <c:v>5.0000999999999998</c:v>
                </c:pt>
                <c:pt idx="8307">
                  <c:v>5.0000999999999998</c:v>
                </c:pt>
                <c:pt idx="8308">
                  <c:v>5.0000999999999998</c:v>
                </c:pt>
                <c:pt idx="8309">
                  <c:v>4.0000999999999998</c:v>
                </c:pt>
                <c:pt idx="8310">
                  <c:v>8.0000999999999998</c:v>
                </c:pt>
                <c:pt idx="8311">
                  <c:v>7.0000999999999998</c:v>
                </c:pt>
                <c:pt idx="8312">
                  <c:v>7.0000999999999998</c:v>
                </c:pt>
                <c:pt idx="8313">
                  <c:v>9.0000999999999998</c:v>
                </c:pt>
                <c:pt idx="8314">
                  <c:v>7.0000999999999998</c:v>
                </c:pt>
                <c:pt idx="8315">
                  <c:v>17.0001</c:v>
                </c:pt>
                <c:pt idx="8316">
                  <c:v>12.0001</c:v>
                </c:pt>
                <c:pt idx="8317">
                  <c:v>17.0001</c:v>
                </c:pt>
                <c:pt idx="8318">
                  <c:v>16.0001</c:v>
                </c:pt>
                <c:pt idx="8319">
                  <c:v>17.0001</c:v>
                </c:pt>
                <c:pt idx="8320">
                  <c:v>16.0001</c:v>
                </c:pt>
                <c:pt idx="8321">
                  <c:v>22.0001</c:v>
                </c:pt>
                <c:pt idx="8322">
                  <c:v>38.000100000000003</c:v>
                </c:pt>
                <c:pt idx="8323">
                  <c:v>59.000100000000003</c:v>
                </c:pt>
                <c:pt idx="8324">
                  <c:v>149.0001</c:v>
                </c:pt>
                <c:pt idx="8325">
                  <c:v>404.00009999999997</c:v>
                </c:pt>
                <c:pt idx="8326">
                  <c:v>1134.0001</c:v>
                </c:pt>
                <c:pt idx="8327">
                  <c:v>2942.0001000000002</c:v>
                </c:pt>
                <c:pt idx="8328">
                  <c:v>5424.0001000000002</c:v>
                </c:pt>
                <c:pt idx="8329">
                  <c:v>7007.0001000000002</c:v>
                </c:pt>
                <c:pt idx="8330">
                  <c:v>6772.0001000000002</c:v>
                </c:pt>
                <c:pt idx="8331">
                  <c:v>4969.0001000000002</c:v>
                </c:pt>
                <c:pt idx="8332">
                  <c:v>2548.0001000000002</c:v>
                </c:pt>
                <c:pt idx="8333">
                  <c:v>698.00009999999997</c:v>
                </c:pt>
                <c:pt idx="8334">
                  <c:v>110.0001</c:v>
                </c:pt>
                <c:pt idx="8335">
                  <c:v>41.000100000000003</c:v>
                </c:pt>
                <c:pt idx="8336">
                  <c:v>19.0001</c:v>
                </c:pt>
                <c:pt idx="8337">
                  <c:v>12.0001</c:v>
                </c:pt>
                <c:pt idx="8338">
                  <c:v>13.0001</c:v>
                </c:pt>
                <c:pt idx="8339">
                  <c:v>13.0001</c:v>
                </c:pt>
                <c:pt idx="8340">
                  <c:v>6.0000999999999998</c:v>
                </c:pt>
                <c:pt idx="8341">
                  <c:v>2.0001000000000002</c:v>
                </c:pt>
                <c:pt idx="8342">
                  <c:v>4.0000999999999998</c:v>
                </c:pt>
                <c:pt idx="8343">
                  <c:v>6.0000999999999998</c:v>
                </c:pt>
                <c:pt idx="8344">
                  <c:v>2.0001000000000002</c:v>
                </c:pt>
                <c:pt idx="8345">
                  <c:v>5.0000999999999998</c:v>
                </c:pt>
                <c:pt idx="8346">
                  <c:v>7.0000999999999998</c:v>
                </c:pt>
                <c:pt idx="8347">
                  <c:v>5.0000999999999998</c:v>
                </c:pt>
                <c:pt idx="8348">
                  <c:v>5.0000999999999998</c:v>
                </c:pt>
                <c:pt idx="8349">
                  <c:v>4.0000999999999998</c:v>
                </c:pt>
                <c:pt idx="8350">
                  <c:v>2.0001000000000002</c:v>
                </c:pt>
                <c:pt idx="8351">
                  <c:v>8.0000999999999998</c:v>
                </c:pt>
                <c:pt idx="8352">
                  <c:v>5.0000999999999998</c:v>
                </c:pt>
                <c:pt idx="8353">
                  <c:v>2.0001000000000002</c:v>
                </c:pt>
                <c:pt idx="8354">
                  <c:v>5.0000999999999998</c:v>
                </c:pt>
                <c:pt idx="8355">
                  <c:v>5.0000999999999998</c:v>
                </c:pt>
                <c:pt idx="8356">
                  <c:v>4.0000999999999998</c:v>
                </c:pt>
                <c:pt idx="8357">
                  <c:v>4.0000999999999998</c:v>
                </c:pt>
                <c:pt idx="8358">
                  <c:v>7.0000999999999998</c:v>
                </c:pt>
                <c:pt idx="8359">
                  <c:v>7.0000999999999998</c:v>
                </c:pt>
                <c:pt idx="8360">
                  <c:v>8.0000999999999998</c:v>
                </c:pt>
                <c:pt idx="8361">
                  <c:v>5.0000999999999998</c:v>
                </c:pt>
                <c:pt idx="8362">
                  <c:v>10.0001</c:v>
                </c:pt>
                <c:pt idx="8363">
                  <c:v>6.0000999999999998</c:v>
                </c:pt>
                <c:pt idx="8364">
                  <c:v>10.0001</c:v>
                </c:pt>
                <c:pt idx="8365">
                  <c:v>9.0000999999999998</c:v>
                </c:pt>
                <c:pt idx="8366">
                  <c:v>6.0000999999999998</c:v>
                </c:pt>
                <c:pt idx="8367">
                  <c:v>9.0000999999999998</c:v>
                </c:pt>
                <c:pt idx="8368">
                  <c:v>12.0001</c:v>
                </c:pt>
                <c:pt idx="8369">
                  <c:v>21.0001</c:v>
                </c:pt>
                <c:pt idx="8370">
                  <c:v>15.0001</c:v>
                </c:pt>
                <c:pt idx="8371">
                  <c:v>45.000100000000003</c:v>
                </c:pt>
                <c:pt idx="8372">
                  <c:v>108.0001</c:v>
                </c:pt>
                <c:pt idx="8373">
                  <c:v>347.00009999999997</c:v>
                </c:pt>
                <c:pt idx="8374">
                  <c:v>815.00009999999997</c:v>
                </c:pt>
                <c:pt idx="8375">
                  <c:v>1630.0001</c:v>
                </c:pt>
                <c:pt idx="8376">
                  <c:v>2182.0001000000002</c:v>
                </c:pt>
                <c:pt idx="8377">
                  <c:v>2344.0001000000002</c:v>
                </c:pt>
                <c:pt idx="8378">
                  <c:v>1879.0001</c:v>
                </c:pt>
                <c:pt idx="8379">
                  <c:v>1029.0001</c:v>
                </c:pt>
                <c:pt idx="8380">
                  <c:v>373.00009999999997</c:v>
                </c:pt>
                <c:pt idx="8381">
                  <c:v>43.000100000000003</c:v>
                </c:pt>
                <c:pt idx="8382">
                  <c:v>20.0001</c:v>
                </c:pt>
                <c:pt idx="8383">
                  <c:v>10.0001</c:v>
                </c:pt>
                <c:pt idx="8384">
                  <c:v>8.0000999999999998</c:v>
                </c:pt>
                <c:pt idx="8385">
                  <c:v>15.0001</c:v>
                </c:pt>
                <c:pt idx="8386">
                  <c:v>9.0000999999999998</c:v>
                </c:pt>
                <c:pt idx="8387">
                  <c:v>18.0001</c:v>
                </c:pt>
                <c:pt idx="8388">
                  <c:v>5.0000999999999998</c:v>
                </c:pt>
                <c:pt idx="8389">
                  <c:v>7.0000999999999998</c:v>
                </c:pt>
                <c:pt idx="8390">
                  <c:v>3.0001000000000002</c:v>
                </c:pt>
                <c:pt idx="8391">
                  <c:v>6.0000999999999998</c:v>
                </c:pt>
                <c:pt idx="8392">
                  <c:v>3.0001000000000002</c:v>
                </c:pt>
                <c:pt idx="8393">
                  <c:v>5.0000999999999998</c:v>
                </c:pt>
                <c:pt idx="8394">
                  <c:v>2.0001000000000002</c:v>
                </c:pt>
                <c:pt idx="8395">
                  <c:v>5.0000999999999998</c:v>
                </c:pt>
                <c:pt idx="8396">
                  <c:v>7.0000999999999998</c:v>
                </c:pt>
                <c:pt idx="8397">
                  <c:v>4.0000999999999998</c:v>
                </c:pt>
                <c:pt idx="8398">
                  <c:v>6.0000999999999998</c:v>
                </c:pt>
                <c:pt idx="8399">
                  <c:v>4.0000999999999998</c:v>
                </c:pt>
                <c:pt idx="8400">
                  <c:v>6.0000999999999998</c:v>
                </c:pt>
                <c:pt idx="8401">
                  <c:v>6.0000999999999998</c:v>
                </c:pt>
                <c:pt idx="8402">
                  <c:v>1.0001</c:v>
                </c:pt>
                <c:pt idx="8403">
                  <c:v>6.0000999999999998</c:v>
                </c:pt>
                <c:pt idx="8404">
                  <c:v>6.0000999999999998</c:v>
                </c:pt>
                <c:pt idx="8405">
                  <c:v>8.0000999999999998</c:v>
                </c:pt>
                <c:pt idx="8406">
                  <c:v>6.0000999999999998</c:v>
                </c:pt>
                <c:pt idx="8407">
                  <c:v>2.0001000000000002</c:v>
                </c:pt>
                <c:pt idx="8408">
                  <c:v>5.0000999999999998</c:v>
                </c:pt>
                <c:pt idx="8409">
                  <c:v>9.0000999999999998</c:v>
                </c:pt>
                <c:pt idx="8410">
                  <c:v>9.0000999999999998</c:v>
                </c:pt>
                <c:pt idx="8411">
                  <c:v>4.0000999999999998</c:v>
                </c:pt>
                <c:pt idx="8412">
                  <c:v>5.0000999999999998</c:v>
                </c:pt>
                <c:pt idx="8413">
                  <c:v>10.0001</c:v>
                </c:pt>
                <c:pt idx="8414">
                  <c:v>9.0000999999999998</c:v>
                </c:pt>
                <c:pt idx="8415">
                  <c:v>14.0001</c:v>
                </c:pt>
                <c:pt idx="8416">
                  <c:v>15.0001</c:v>
                </c:pt>
                <c:pt idx="8417">
                  <c:v>36.000100000000003</c:v>
                </c:pt>
                <c:pt idx="8418">
                  <c:v>80.000100000000003</c:v>
                </c:pt>
                <c:pt idx="8419">
                  <c:v>201.0001</c:v>
                </c:pt>
                <c:pt idx="8420">
                  <c:v>478.00009999999997</c:v>
                </c:pt>
                <c:pt idx="8421">
                  <c:v>1233.0001</c:v>
                </c:pt>
                <c:pt idx="8422">
                  <c:v>2131.0001000000002</c:v>
                </c:pt>
                <c:pt idx="8423">
                  <c:v>2462.0001000000002</c:v>
                </c:pt>
                <c:pt idx="8424">
                  <c:v>2381.0001000000002</c:v>
                </c:pt>
                <c:pt idx="8425">
                  <c:v>1701.0001</c:v>
                </c:pt>
                <c:pt idx="8426">
                  <c:v>870.00009999999997</c:v>
                </c:pt>
                <c:pt idx="8427">
                  <c:v>230.0001</c:v>
                </c:pt>
                <c:pt idx="8428">
                  <c:v>39.000100000000003</c:v>
                </c:pt>
                <c:pt idx="8429">
                  <c:v>17.0001</c:v>
                </c:pt>
                <c:pt idx="8430">
                  <c:v>13.0001</c:v>
                </c:pt>
                <c:pt idx="8431">
                  <c:v>9.0000999999999998</c:v>
                </c:pt>
                <c:pt idx="8432">
                  <c:v>9.0000999999999998</c:v>
                </c:pt>
                <c:pt idx="8433">
                  <c:v>9.0000999999999998</c:v>
                </c:pt>
                <c:pt idx="8434">
                  <c:v>5.0000999999999998</c:v>
                </c:pt>
                <c:pt idx="8435">
                  <c:v>9.0000999999999998</c:v>
                </c:pt>
                <c:pt idx="8436">
                  <c:v>4.0000999999999998</c:v>
                </c:pt>
                <c:pt idx="8437">
                  <c:v>4.0000999999999998</c:v>
                </c:pt>
                <c:pt idx="8438">
                  <c:v>3.0001000000000002</c:v>
                </c:pt>
                <c:pt idx="8439">
                  <c:v>2.0001000000000002</c:v>
                </c:pt>
                <c:pt idx="8440">
                  <c:v>4.0000999999999998</c:v>
                </c:pt>
                <c:pt idx="8441">
                  <c:v>2.0001000000000002</c:v>
                </c:pt>
                <c:pt idx="8442">
                  <c:v>2.0001000000000002</c:v>
                </c:pt>
                <c:pt idx="8443">
                  <c:v>3.0001000000000002</c:v>
                </c:pt>
                <c:pt idx="8444">
                  <c:v>5.0000999999999998</c:v>
                </c:pt>
                <c:pt idx="8445">
                  <c:v>6.0000999999999998</c:v>
                </c:pt>
                <c:pt idx="8446">
                  <c:v>3.0001000000000002</c:v>
                </c:pt>
                <c:pt idx="8447">
                  <c:v>3.0001000000000002</c:v>
                </c:pt>
                <c:pt idx="8448">
                  <c:v>1.0001</c:v>
                </c:pt>
                <c:pt idx="8449">
                  <c:v>3.0001000000000002</c:v>
                </c:pt>
                <c:pt idx="8450">
                  <c:v>3.0001000000000002</c:v>
                </c:pt>
                <c:pt idx="8451">
                  <c:v>3.0001000000000002</c:v>
                </c:pt>
                <c:pt idx="8452">
                  <c:v>4.0000999999999998</c:v>
                </c:pt>
                <c:pt idx="8453">
                  <c:v>2.0001000000000002</c:v>
                </c:pt>
                <c:pt idx="8454">
                  <c:v>1.0001</c:v>
                </c:pt>
                <c:pt idx="8455">
                  <c:v>3.0001000000000002</c:v>
                </c:pt>
                <c:pt idx="8456">
                  <c:v>3.0001000000000002</c:v>
                </c:pt>
                <c:pt idx="8457">
                  <c:v>2.0001000000000002</c:v>
                </c:pt>
                <c:pt idx="8458">
                  <c:v>2.0001000000000002</c:v>
                </c:pt>
                <c:pt idx="8459">
                  <c:v>1.0001</c:v>
                </c:pt>
                <c:pt idx="8460">
                  <c:v>4.0000999999999998</c:v>
                </c:pt>
                <c:pt idx="8461">
                  <c:v>8.0000999999999998</c:v>
                </c:pt>
                <c:pt idx="8462">
                  <c:v>4.0000999999999998</c:v>
                </c:pt>
                <c:pt idx="8463">
                  <c:v>3.0001000000000002</c:v>
                </c:pt>
                <c:pt idx="8464">
                  <c:v>3.0001000000000002</c:v>
                </c:pt>
                <c:pt idx="8465">
                  <c:v>6.0000999999999998</c:v>
                </c:pt>
                <c:pt idx="8466">
                  <c:v>14.0001</c:v>
                </c:pt>
                <c:pt idx="8467">
                  <c:v>74.000100000000003</c:v>
                </c:pt>
                <c:pt idx="8468">
                  <c:v>155.0001</c:v>
                </c:pt>
                <c:pt idx="8469">
                  <c:v>234.0001</c:v>
                </c:pt>
                <c:pt idx="8470">
                  <c:v>310.00009999999997</c:v>
                </c:pt>
                <c:pt idx="8471">
                  <c:v>314.00009999999997</c:v>
                </c:pt>
                <c:pt idx="8472">
                  <c:v>225.0001</c:v>
                </c:pt>
                <c:pt idx="8473">
                  <c:v>107.0001</c:v>
                </c:pt>
                <c:pt idx="8474">
                  <c:v>30.0001</c:v>
                </c:pt>
                <c:pt idx="8475">
                  <c:v>7.0000999999999998</c:v>
                </c:pt>
                <c:pt idx="8476">
                  <c:v>11.0001</c:v>
                </c:pt>
                <c:pt idx="8477">
                  <c:v>6.0000999999999998</c:v>
                </c:pt>
                <c:pt idx="8478">
                  <c:v>6.0000999999999998</c:v>
                </c:pt>
                <c:pt idx="8479">
                  <c:v>8.0000999999999998</c:v>
                </c:pt>
                <c:pt idx="8480">
                  <c:v>9.0000999999999998</c:v>
                </c:pt>
                <c:pt idx="8481">
                  <c:v>14.0001</c:v>
                </c:pt>
                <c:pt idx="8482">
                  <c:v>12.0001</c:v>
                </c:pt>
                <c:pt idx="8483">
                  <c:v>7.0000999999999998</c:v>
                </c:pt>
                <c:pt idx="8484">
                  <c:v>3.0001000000000002</c:v>
                </c:pt>
                <c:pt idx="8485">
                  <c:v>5.0000999999999998</c:v>
                </c:pt>
                <c:pt idx="8486">
                  <c:v>8.0000999999999998</c:v>
                </c:pt>
                <c:pt idx="8487">
                  <c:v>5.0000999999999998</c:v>
                </c:pt>
                <c:pt idx="8488">
                  <c:v>4.0000999999999998</c:v>
                </c:pt>
                <c:pt idx="8489">
                  <c:v>10.0001</c:v>
                </c:pt>
                <c:pt idx="8490">
                  <c:v>1.0001</c:v>
                </c:pt>
                <c:pt idx="8491">
                  <c:v>7.0000999999999998</c:v>
                </c:pt>
                <c:pt idx="8492">
                  <c:v>2.0001000000000002</c:v>
                </c:pt>
                <c:pt idx="8493">
                  <c:v>9.0000999999999998</c:v>
                </c:pt>
                <c:pt idx="8494">
                  <c:v>13.0001</c:v>
                </c:pt>
                <c:pt idx="8495">
                  <c:v>3.0001000000000002</c:v>
                </c:pt>
                <c:pt idx="8496">
                  <c:v>8.0000999999999998</c:v>
                </c:pt>
                <c:pt idx="8497">
                  <c:v>10.0001</c:v>
                </c:pt>
                <c:pt idx="8498">
                  <c:v>4.0000999999999998</c:v>
                </c:pt>
                <c:pt idx="8499">
                  <c:v>10.0001</c:v>
                </c:pt>
                <c:pt idx="8500">
                  <c:v>5.0000999999999998</c:v>
                </c:pt>
                <c:pt idx="8501">
                  <c:v>10.0001</c:v>
                </c:pt>
                <c:pt idx="8502">
                  <c:v>10.0001</c:v>
                </c:pt>
                <c:pt idx="8503">
                  <c:v>11.0001</c:v>
                </c:pt>
                <c:pt idx="8504">
                  <c:v>7.0000999999999998</c:v>
                </c:pt>
                <c:pt idx="8505">
                  <c:v>6.0000999999999998</c:v>
                </c:pt>
                <c:pt idx="8506">
                  <c:v>8.0000999999999998</c:v>
                </c:pt>
                <c:pt idx="8507">
                  <c:v>13.0001</c:v>
                </c:pt>
                <c:pt idx="8508">
                  <c:v>11.0001</c:v>
                </c:pt>
                <c:pt idx="8509">
                  <c:v>20.0001</c:v>
                </c:pt>
                <c:pt idx="8510">
                  <c:v>42.000100000000003</c:v>
                </c:pt>
                <c:pt idx="8511">
                  <c:v>97.000100000000003</c:v>
                </c:pt>
                <c:pt idx="8512">
                  <c:v>215.0001</c:v>
                </c:pt>
                <c:pt idx="8513">
                  <c:v>579.00009999999997</c:v>
                </c:pt>
                <c:pt idx="8514">
                  <c:v>1238.0001</c:v>
                </c:pt>
                <c:pt idx="8515">
                  <c:v>2003.0001</c:v>
                </c:pt>
                <c:pt idx="8516">
                  <c:v>2538.0001000000002</c:v>
                </c:pt>
                <c:pt idx="8517">
                  <c:v>2244.0001000000002</c:v>
                </c:pt>
                <c:pt idx="8518">
                  <c:v>1544.0001</c:v>
                </c:pt>
                <c:pt idx="8519">
                  <c:v>744.00009999999997</c:v>
                </c:pt>
                <c:pt idx="8520">
                  <c:v>221.0001</c:v>
                </c:pt>
                <c:pt idx="8521">
                  <c:v>49.000100000000003</c:v>
                </c:pt>
                <c:pt idx="8522">
                  <c:v>19.0001</c:v>
                </c:pt>
                <c:pt idx="8523">
                  <c:v>16.0001</c:v>
                </c:pt>
                <c:pt idx="8524">
                  <c:v>13.0001</c:v>
                </c:pt>
                <c:pt idx="8525">
                  <c:v>18.0001</c:v>
                </c:pt>
                <c:pt idx="8526">
                  <c:v>3.0001000000000002</c:v>
                </c:pt>
                <c:pt idx="8527">
                  <c:v>6.0000999999999998</c:v>
                </c:pt>
                <c:pt idx="8528">
                  <c:v>10.0001</c:v>
                </c:pt>
                <c:pt idx="8529">
                  <c:v>9.0000999999999998</c:v>
                </c:pt>
                <c:pt idx="8530">
                  <c:v>8.0000999999999998</c:v>
                </c:pt>
                <c:pt idx="8531">
                  <c:v>4.0000999999999998</c:v>
                </c:pt>
                <c:pt idx="8532">
                  <c:v>2.0001000000000002</c:v>
                </c:pt>
                <c:pt idx="8533">
                  <c:v>7.0000999999999998</c:v>
                </c:pt>
                <c:pt idx="8534">
                  <c:v>10.0001</c:v>
                </c:pt>
                <c:pt idx="8535">
                  <c:v>9.0000999999999998</c:v>
                </c:pt>
                <c:pt idx="8536">
                  <c:v>7.0000999999999998</c:v>
                </c:pt>
                <c:pt idx="8537">
                  <c:v>1.0001</c:v>
                </c:pt>
                <c:pt idx="8538">
                  <c:v>5.0000999999999998</c:v>
                </c:pt>
                <c:pt idx="8539">
                  <c:v>6.0000999999999998</c:v>
                </c:pt>
                <c:pt idx="8540">
                  <c:v>6.0000999999999998</c:v>
                </c:pt>
                <c:pt idx="8541">
                  <c:v>5.0000999999999998</c:v>
                </c:pt>
                <c:pt idx="8542">
                  <c:v>9.0000999999999998</c:v>
                </c:pt>
                <c:pt idx="8543">
                  <c:v>7.0000999999999998</c:v>
                </c:pt>
                <c:pt idx="8544">
                  <c:v>2.0001000000000002</c:v>
                </c:pt>
                <c:pt idx="8545">
                  <c:v>4.0000999999999998</c:v>
                </c:pt>
                <c:pt idx="8546">
                  <c:v>4.0000999999999998</c:v>
                </c:pt>
                <c:pt idx="8547">
                  <c:v>4.0000999999999998</c:v>
                </c:pt>
                <c:pt idx="8548">
                  <c:v>13.0001</c:v>
                </c:pt>
                <c:pt idx="8549">
                  <c:v>5.0000999999999998</c:v>
                </c:pt>
                <c:pt idx="8550">
                  <c:v>2.0001000000000002</c:v>
                </c:pt>
                <c:pt idx="8551">
                  <c:v>8.0000999999999998</c:v>
                </c:pt>
                <c:pt idx="8552">
                  <c:v>8.0000999999999998</c:v>
                </c:pt>
                <c:pt idx="8553">
                  <c:v>5.0000999999999998</c:v>
                </c:pt>
                <c:pt idx="8554">
                  <c:v>7.0000999999999998</c:v>
                </c:pt>
                <c:pt idx="8555">
                  <c:v>6.0000999999999998</c:v>
                </c:pt>
                <c:pt idx="8556">
                  <c:v>5.0000999999999998</c:v>
                </c:pt>
                <c:pt idx="8557">
                  <c:v>10.0001</c:v>
                </c:pt>
                <c:pt idx="8558">
                  <c:v>18.0001</c:v>
                </c:pt>
                <c:pt idx="8559">
                  <c:v>33.000100000000003</c:v>
                </c:pt>
                <c:pt idx="8560">
                  <c:v>101.0001</c:v>
                </c:pt>
                <c:pt idx="8561">
                  <c:v>180.0001</c:v>
                </c:pt>
                <c:pt idx="8562">
                  <c:v>292.00009999999997</c:v>
                </c:pt>
                <c:pt idx="8563">
                  <c:v>294.00009999999997</c:v>
                </c:pt>
                <c:pt idx="8564">
                  <c:v>288.00009999999997</c:v>
                </c:pt>
                <c:pt idx="8565">
                  <c:v>162.0001</c:v>
                </c:pt>
                <c:pt idx="8566">
                  <c:v>66.000100000000003</c:v>
                </c:pt>
                <c:pt idx="8567">
                  <c:v>24.0001</c:v>
                </c:pt>
                <c:pt idx="8568">
                  <c:v>12.0001</c:v>
                </c:pt>
                <c:pt idx="8569">
                  <c:v>20.0001</c:v>
                </c:pt>
                <c:pt idx="8570">
                  <c:v>7.0000999999999998</c:v>
                </c:pt>
                <c:pt idx="8571">
                  <c:v>5.0000999999999998</c:v>
                </c:pt>
                <c:pt idx="8572">
                  <c:v>10.0001</c:v>
                </c:pt>
                <c:pt idx="8573">
                  <c:v>6.0000999999999998</c:v>
                </c:pt>
                <c:pt idx="8574">
                  <c:v>6.0000999999999998</c:v>
                </c:pt>
                <c:pt idx="8575">
                  <c:v>9.0000999999999998</c:v>
                </c:pt>
                <c:pt idx="8576">
                  <c:v>10.0001</c:v>
                </c:pt>
                <c:pt idx="8577">
                  <c:v>11.0001</c:v>
                </c:pt>
                <c:pt idx="8578">
                  <c:v>5.0000999999999998</c:v>
                </c:pt>
                <c:pt idx="8579">
                  <c:v>9.0000999999999998</c:v>
                </c:pt>
                <c:pt idx="8580">
                  <c:v>8.0000999999999998</c:v>
                </c:pt>
                <c:pt idx="8581">
                  <c:v>7.0000999999999998</c:v>
                </c:pt>
                <c:pt idx="8582">
                  <c:v>5.0000999999999998</c:v>
                </c:pt>
                <c:pt idx="8583">
                  <c:v>8.0000999999999998</c:v>
                </c:pt>
                <c:pt idx="8584">
                  <c:v>11.0001</c:v>
                </c:pt>
                <c:pt idx="8585">
                  <c:v>6.0000999999999998</c:v>
                </c:pt>
                <c:pt idx="8586">
                  <c:v>9.0000999999999998</c:v>
                </c:pt>
                <c:pt idx="8587">
                  <c:v>9.0000999999999998</c:v>
                </c:pt>
                <c:pt idx="8588">
                  <c:v>7.0000999999999998</c:v>
                </c:pt>
                <c:pt idx="8589">
                  <c:v>4.0000999999999998</c:v>
                </c:pt>
                <c:pt idx="8590">
                  <c:v>4.0000999999999998</c:v>
                </c:pt>
                <c:pt idx="8591">
                  <c:v>6.0000999999999998</c:v>
                </c:pt>
                <c:pt idx="8592">
                  <c:v>5.0000999999999998</c:v>
                </c:pt>
                <c:pt idx="8593">
                  <c:v>7.0000999999999998</c:v>
                </c:pt>
                <c:pt idx="8594">
                  <c:v>7.0000999999999998</c:v>
                </c:pt>
                <c:pt idx="8595">
                  <c:v>5.0000999999999998</c:v>
                </c:pt>
                <c:pt idx="8596">
                  <c:v>10.0001</c:v>
                </c:pt>
                <c:pt idx="8597">
                  <c:v>12.0001</c:v>
                </c:pt>
                <c:pt idx="8598">
                  <c:v>10.0001</c:v>
                </c:pt>
                <c:pt idx="8599">
                  <c:v>8.0000999999999998</c:v>
                </c:pt>
                <c:pt idx="8600">
                  <c:v>7.0000999999999998</c:v>
                </c:pt>
                <c:pt idx="8601">
                  <c:v>13.0001</c:v>
                </c:pt>
                <c:pt idx="8602">
                  <c:v>25.0001</c:v>
                </c:pt>
                <c:pt idx="8603">
                  <c:v>51.000100000000003</c:v>
                </c:pt>
                <c:pt idx="8604">
                  <c:v>108.0001</c:v>
                </c:pt>
                <c:pt idx="8605">
                  <c:v>180.0001</c:v>
                </c:pt>
                <c:pt idx="8606">
                  <c:v>292.00009999999997</c:v>
                </c:pt>
                <c:pt idx="8607">
                  <c:v>426.00009999999997</c:v>
                </c:pt>
                <c:pt idx="8608">
                  <c:v>538.00009999999997</c:v>
                </c:pt>
                <c:pt idx="8609">
                  <c:v>444.00009999999997</c:v>
                </c:pt>
                <c:pt idx="8610">
                  <c:v>354.00009999999997</c:v>
                </c:pt>
                <c:pt idx="8611">
                  <c:v>167.0001</c:v>
                </c:pt>
                <c:pt idx="8612">
                  <c:v>59.000100000000003</c:v>
                </c:pt>
                <c:pt idx="8613">
                  <c:v>13.0001</c:v>
                </c:pt>
                <c:pt idx="8614">
                  <c:v>18.0001</c:v>
                </c:pt>
                <c:pt idx="8615">
                  <c:v>9.0000999999999998</c:v>
                </c:pt>
                <c:pt idx="8616">
                  <c:v>6.0000999999999998</c:v>
                </c:pt>
                <c:pt idx="8617">
                  <c:v>8.0000999999999998</c:v>
                </c:pt>
                <c:pt idx="8618">
                  <c:v>9.0000999999999998</c:v>
                </c:pt>
                <c:pt idx="8619">
                  <c:v>7.0000999999999998</c:v>
                </c:pt>
                <c:pt idx="8620">
                  <c:v>14.0001</c:v>
                </c:pt>
                <c:pt idx="8621">
                  <c:v>11.0001</c:v>
                </c:pt>
                <c:pt idx="8622">
                  <c:v>9.0000999999999998</c:v>
                </c:pt>
                <c:pt idx="8623">
                  <c:v>9.0000999999999998</c:v>
                </c:pt>
                <c:pt idx="8624">
                  <c:v>11.0001</c:v>
                </c:pt>
                <c:pt idx="8625">
                  <c:v>8.0000999999999998</c:v>
                </c:pt>
                <c:pt idx="8626">
                  <c:v>8.0000999999999998</c:v>
                </c:pt>
                <c:pt idx="8627">
                  <c:v>8.0000999999999998</c:v>
                </c:pt>
                <c:pt idx="8628">
                  <c:v>6.0000999999999998</c:v>
                </c:pt>
                <c:pt idx="8629">
                  <c:v>12.0001</c:v>
                </c:pt>
                <c:pt idx="8630">
                  <c:v>5.0000999999999998</c:v>
                </c:pt>
                <c:pt idx="8631">
                  <c:v>9.0000999999999998</c:v>
                </c:pt>
                <c:pt idx="8632">
                  <c:v>9.0000999999999998</c:v>
                </c:pt>
                <c:pt idx="8633">
                  <c:v>17.0001</c:v>
                </c:pt>
                <c:pt idx="8634">
                  <c:v>11.0001</c:v>
                </c:pt>
                <c:pt idx="8635">
                  <c:v>17.0001</c:v>
                </c:pt>
                <c:pt idx="8636">
                  <c:v>8.0000999999999998</c:v>
                </c:pt>
                <c:pt idx="8637">
                  <c:v>16.0001</c:v>
                </c:pt>
                <c:pt idx="8638">
                  <c:v>10.0001</c:v>
                </c:pt>
                <c:pt idx="8639">
                  <c:v>17.0001</c:v>
                </c:pt>
                <c:pt idx="8640">
                  <c:v>23.0001</c:v>
                </c:pt>
                <c:pt idx="8641">
                  <c:v>19.0001</c:v>
                </c:pt>
                <c:pt idx="8642">
                  <c:v>17.0001</c:v>
                </c:pt>
                <c:pt idx="8643">
                  <c:v>14.0001</c:v>
                </c:pt>
                <c:pt idx="8644">
                  <c:v>20.0001</c:v>
                </c:pt>
                <c:pt idx="8645">
                  <c:v>18.0001</c:v>
                </c:pt>
                <c:pt idx="8646">
                  <c:v>24.0001</c:v>
                </c:pt>
                <c:pt idx="8647">
                  <c:v>24.0001</c:v>
                </c:pt>
                <c:pt idx="8648">
                  <c:v>56.000100000000003</c:v>
                </c:pt>
                <c:pt idx="8649">
                  <c:v>103.0001</c:v>
                </c:pt>
                <c:pt idx="8650">
                  <c:v>168.0001</c:v>
                </c:pt>
                <c:pt idx="8651">
                  <c:v>401.00009999999997</c:v>
                </c:pt>
                <c:pt idx="8652">
                  <c:v>810.00009999999997</c:v>
                </c:pt>
                <c:pt idx="8653">
                  <c:v>1272.0001</c:v>
                </c:pt>
                <c:pt idx="8654">
                  <c:v>2250.0001000000002</c:v>
                </c:pt>
                <c:pt idx="8655">
                  <c:v>3304.0001000000002</c:v>
                </c:pt>
                <c:pt idx="8656">
                  <c:v>3209.0001000000002</c:v>
                </c:pt>
                <c:pt idx="8657">
                  <c:v>1752.0001</c:v>
                </c:pt>
                <c:pt idx="8658">
                  <c:v>359.00009999999997</c:v>
                </c:pt>
                <c:pt idx="8659">
                  <c:v>78.000100000000003</c:v>
                </c:pt>
                <c:pt idx="8660">
                  <c:v>46.000100000000003</c:v>
                </c:pt>
                <c:pt idx="8661">
                  <c:v>39.000100000000003</c:v>
                </c:pt>
                <c:pt idx="8662">
                  <c:v>33.000100000000003</c:v>
                </c:pt>
                <c:pt idx="8663">
                  <c:v>26.0001</c:v>
                </c:pt>
                <c:pt idx="8664">
                  <c:v>13.0001</c:v>
                </c:pt>
                <c:pt idx="8665">
                  <c:v>16.0001</c:v>
                </c:pt>
                <c:pt idx="8666">
                  <c:v>26.0001</c:v>
                </c:pt>
                <c:pt idx="8667">
                  <c:v>12.0001</c:v>
                </c:pt>
                <c:pt idx="8668">
                  <c:v>10.0001</c:v>
                </c:pt>
                <c:pt idx="8669">
                  <c:v>15.0001</c:v>
                </c:pt>
                <c:pt idx="8670">
                  <c:v>20.0001</c:v>
                </c:pt>
                <c:pt idx="8671">
                  <c:v>18.0001</c:v>
                </c:pt>
                <c:pt idx="8672">
                  <c:v>15.0001</c:v>
                </c:pt>
                <c:pt idx="8673">
                  <c:v>18.0001</c:v>
                </c:pt>
                <c:pt idx="8674">
                  <c:v>14.0001</c:v>
                </c:pt>
                <c:pt idx="8675">
                  <c:v>18.0001</c:v>
                </c:pt>
                <c:pt idx="8676">
                  <c:v>12.0001</c:v>
                </c:pt>
                <c:pt idx="8677">
                  <c:v>15.0001</c:v>
                </c:pt>
                <c:pt idx="8678">
                  <c:v>17.0001</c:v>
                </c:pt>
                <c:pt idx="8679">
                  <c:v>10.0001</c:v>
                </c:pt>
                <c:pt idx="8680">
                  <c:v>17.0001</c:v>
                </c:pt>
                <c:pt idx="8681">
                  <c:v>15.0001</c:v>
                </c:pt>
                <c:pt idx="8682">
                  <c:v>15.0001</c:v>
                </c:pt>
                <c:pt idx="8683">
                  <c:v>14.0001</c:v>
                </c:pt>
                <c:pt idx="8684">
                  <c:v>12.0001</c:v>
                </c:pt>
                <c:pt idx="8685">
                  <c:v>18.0001</c:v>
                </c:pt>
                <c:pt idx="8686">
                  <c:v>16.0001</c:v>
                </c:pt>
                <c:pt idx="8687">
                  <c:v>13.0001</c:v>
                </c:pt>
                <c:pt idx="8688">
                  <c:v>16.0001</c:v>
                </c:pt>
                <c:pt idx="8689">
                  <c:v>22.0001</c:v>
                </c:pt>
                <c:pt idx="8690">
                  <c:v>14.0001</c:v>
                </c:pt>
                <c:pt idx="8691">
                  <c:v>13.0001</c:v>
                </c:pt>
                <c:pt idx="8692">
                  <c:v>13.0001</c:v>
                </c:pt>
                <c:pt idx="8693">
                  <c:v>12.0001</c:v>
                </c:pt>
                <c:pt idx="8694">
                  <c:v>14.0001</c:v>
                </c:pt>
                <c:pt idx="8695">
                  <c:v>17.0001</c:v>
                </c:pt>
                <c:pt idx="8696">
                  <c:v>19.0001</c:v>
                </c:pt>
                <c:pt idx="8697">
                  <c:v>15.0001</c:v>
                </c:pt>
                <c:pt idx="8698">
                  <c:v>31.0001</c:v>
                </c:pt>
                <c:pt idx="8699">
                  <c:v>28.0001</c:v>
                </c:pt>
                <c:pt idx="8700">
                  <c:v>32.000100000000003</c:v>
                </c:pt>
                <c:pt idx="8701">
                  <c:v>25.0001</c:v>
                </c:pt>
                <c:pt idx="8702">
                  <c:v>25.0001</c:v>
                </c:pt>
                <c:pt idx="8703">
                  <c:v>15.0001</c:v>
                </c:pt>
                <c:pt idx="8704">
                  <c:v>14.0001</c:v>
                </c:pt>
                <c:pt idx="8705">
                  <c:v>12.0001</c:v>
                </c:pt>
                <c:pt idx="8706">
                  <c:v>18.0001</c:v>
                </c:pt>
                <c:pt idx="8707">
                  <c:v>11.0001</c:v>
                </c:pt>
                <c:pt idx="8708">
                  <c:v>13.0001</c:v>
                </c:pt>
                <c:pt idx="8709">
                  <c:v>19.0001</c:v>
                </c:pt>
                <c:pt idx="8710">
                  <c:v>12.0001</c:v>
                </c:pt>
                <c:pt idx="8711">
                  <c:v>16.0001</c:v>
                </c:pt>
                <c:pt idx="8712">
                  <c:v>11.0001</c:v>
                </c:pt>
                <c:pt idx="8713">
                  <c:v>13.0001</c:v>
                </c:pt>
                <c:pt idx="8714">
                  <c:v>22.0001</c:v>
                </c:pt>
                <c:pt idx="8715">
                  <c:v>19.0001</c:v>
                </c:pt>
                <c:pt idx="8716">
                  <c:v>12.0001</c:v>
                </c:pt>
                <c:pt idx="8717">
                  <c:v>16.0001</c:v>
                </c:pt>
                <c:pt idx="8718">
                  <c:v>20.0001</c:v>
                </c:pt>
                <c:pt idx="8719">
                  <c:v>18.0001</c:v>
                </c:pt>
                <c:pt idx="8720">
                  <c:v>25.0001</c:v>
                </c:pt>
                <c:pt idx="8721">
                  <c:v>24.0001</c:v>
                </c:pt>
                <c:pt idx="8722">
                  <c:v>17.0001</c:v>
                </c:pt>
                <c:pt idx="8723">
                  <c:v>30.0001</c:v>
                </c:pt>
                <c:pt idx="8724">
                  <c:v>26.0001</c:v>
                </c:pt>
                <c:pt idx="8725">
                  <c:v>29.0001</c:v>
                </c:pt>
                <c:pt idx="8726">
                  <c:v>29.0001</c:v>
                </c:pt>
                <c:pt idx="8727">
                  <c:v>32.000100000000003</c:v>
                </c:pt>
                <c:pt idx="8728">
                  <c:v>34.000100000000003</c:v>
                </c:pt>
                <c:pt idx="8729">
                  <c:v>38.000100000000003</c:v>
                </c:pt>
                <c:pt idx="8730">
                  <c:v>54.000100000000003</c:v>
                </c:pt>
                <c:pt idx="8731">
                  <c:v>77.000100000000003</c:v>
                </c:pt>
                <c:pt idx="8732">
                  <c:v>69.000100000000003</c:v>
                </c:pt>
                <c:pt idx="8733">
                  <c:v>74.000100000000003</c:v>
                </c:pt>
                <c:pt idx="8734">
                  <c:v>90.000100000000003</c:v>
                </c:pt>
                <c:pt idx="8735">
                  <c:v>118.0001</c:v>
                </c:pt>
                <c:pt idx="8736">
                  <c:v>137.0001</c:v>
                </c:pt>
                <c:pt idx="8737">
                  <c:v>252.0001</c:v>
                </c:pt>
                <c:pt idx="8738">
                  <c:v>464.00009999999997</c:v>
                </c:pt>
                <c:pt idx="8739">
                  <c:v>981.00009999999997</c:v>
                </c:pt>
                <c:pt idx="8740">
                  <c:v>1838.0001</c:v>
                </c:pt>
                <c:pt idx="8741">
                  <c:v>3778.0001000000002</c:v>
                </c:pt>
                <c:pt idx="8742">
                  <c:v>8033.0001000000002</c:v>
                </c:pt>
                <c:pt idx="8743">
                  <c:v>15438.000099999999</c:v>
                </c:pt>
                <c:pt idx="8744">
                  <c:v>28161.000100000001</c:v>
                </c:pt>
                <c:pt idx="8745">
                  <c:v>47990.000099999997</c:v>
                </c:pt>
                <c:pt idx="8746">
                  <c:v>70269.000100000005</c:v>
                </c:pt>
                <c:pt idx="8747">
                  <c:v>65804.000100000005</c:v>
                </c:pt>
                <c:pt idx="8748">
                  <c:v>31994.000100000001</c:v>
                </c:pt>
                <c:pt idx="8749">
                  <c:v>6566.0001000000002</c:v>
                </c:pt>
                <c:pt idx="8750">
                  <c:v>1264.0001</c:v>
                </c:pt>
                <c:pt idx="8751">
                  <c:v>707.00009999999997</c:v>
                </c:pt>
                <c:pt idx="8752">
                  <c:v>437.00009999999997</c:v>
                </c:pt>
                <c:pt idx="8753">
                  <c:v>293.00009999999997</c:v>
                </c:pt>
                <c:pt idx="8754">
                  <c:v>144.0001</c:v>
                </c:pt>
                <c:pt idx="8755">
                  <c:v>86.000100000000003</c:v>
                </c:pt>
                <c:pt idx="8756">
                  <c:v>66.000100000000003</c:v>
                </c:pt>
                <c:pt idx="8757">
                  <c:v>59.000100000000003</c:v>
                </c:pt>
                <c:pt idx="8758">
                  <c:v>54.000100000000003</c:v>
                </c:pt>
                <c:pt idx="8759">
                  <c:v>50.000100000000003</c:v>
                </c:pt>
                <c:pt idx="8760">
                  <c:v>51.000100000000003</c:v>
                </c:pt>
                <c:pt idx="8761">
                  <c:v>42.000100000000003</c:v>
                </c:pt>
                <c:pt idx="8762">
                  <c:v>29.0001</c:v>
                </c:pt>
                <c:pt idx="8763">
                  <c:v>35.000100000000003</c:v>
                </c:pt>
                <c:pt idx="8764">
                  <c:v>39.000100000000003</c:v>
                </c:pt>
                <c:pt idx="8765">
                  <c:v>33.000100000000003</c:v>
                </c:pt>
                <c:pt idx="8766">
                  <c:v>40.000100000000003</c:v>
                </c:pt>
                <c:pt idx="8767">
                  <c:v>32.000100000000003</c:v>
                </c:pt>
                <c:pt idx="8768">
                  <c:v>34.000100000000003</c:v>
                </c:pt>
                <c:pt idx="8769">
                  <c:v>29.0001</c:v>
                </c:pt>
                <c:pt idx="8770">
                  <c:v>37.000100000000003</c:v>
                </c:pt>
                <c:pt idx="8771">
                  <c:v>29.0001</c:v>
                </c:pt>
                <c:pt idx="8772">
                  <c:v>34.000100000000003</c:v>
                </c:pt>
                <c:pt idx="8773">
                  <c:v>24.0001</c:v>
                </c:pt>
                <c:pt idx="8774">
                  <c:v>20.0001</c:v>
                </c:pt>
                <c:pt idx="8775">
                  <c:v>29.0001</c:v>
                </c:pt>
                <c:pt idx="8776">
                  <c:v>23.0001</c:v>
                </c:pt>
                <c:pt idx="8777">
                  <c:v>39.000100000000003</c:v>
                </c:pt>
                <c:pt idx="8778">
                  <c:v>16.0001</c:v>
                </c:pt>
                <c:pt idx="8779">
                  <c:v>23.0001</c:v>
                </c:pt>
                <c:pt idx="8780">
                  <c:v>21.0001</c:v>
                </c:pt>
                <c:pt idx="8781">
                  <c:v>21.0001</c:v>
                </c:pt>
                <c:pt idx="8782">
                  <c:v>30.0001</c:v>
                </c:pt>
                <c:pt idx="8783">
                  <c:v>21.0001</c:v>
                </c:pt>
                <c:pt idx="8784">
                  <c:v>19.0001</c:v>
                </c:pt>
                <c:pt idx="8785">
                  <c:v>20.0001</c:v>
                </c:pt>
                <c:pt idx="8786">
                  <c:v>30.0001</c:v>
                </c:pt>
                <c:pt idx="8787">
                  <c:v>24.0001</c:v>
                </c:pt>
                <c:pt idx="8788">
                  <c:v>26.0001</c:v>
                </c:pt>
                <c:pt idx="8789">
                  <c:v>50.000100000000003</c:v>
                </c:pt>
                <c:pt idx="8790">
                  <c:v>46.000100000000003</c:v>
                </c:pt>
                <c:pt idx="8791">
                  <c:v>68.000100000000003</c:v>
                </c:pt>
                <c:pt idx="8792">
                  <c:v>59.000100000000003</c:v>
                </c:pt>
                <c:pt idx="8793">
                  <c:v>35.000100000000003</c:v>
                </c:pt>
                <c:pt idx="8794">
                  <c:v>31.0001</c:v>
                </c:pt>
                <c:pt idx="8795">
                  <c:v>22.0001</c:v>
                </c:pt>
                <c:pt idx="8796">
                  <c:v>25.0001</c:v>
                </c:pt>
                <c:pt idx="8797">
                  <c:v>13.0001</c:v>
                </c:pt>
                <c:pt idx="8798">
                  <c:v>23.0001</c:v>
                </c:pt>
                <c:pt idx="8799">
                  <c:v>24.0001</c:v>
                </c:pt>
                <c:pt idx="8800">
                  <c:v>23.0001</c:v>
                </c:pt>
                <c:pt idx="8801">
                  <c:v>21.0001</c:v>
                </c:pt>
                <c:pt idx="8802">
                  <c:v>15.0001</c:v>
                </c:pt>
                <c:pt idx="8803">
                  <c:v>16.0001</c:v>
                </c:pt>
                <c:pt idx="8804">
                  <c:v>17.0001</c:v>
                </c:pt>
                <c:pt idx="8805">
                  <c:v>17.0001</c:v>
                </c:pt>
                <c:pt idx="8806">
                  <c:v>9.0000999999999998</c:v>
                </c:pt>
                <c:pt idx="8807">
                  <c:v>22.0001</c:v>
                </c:pt>
                <c:pt idx="8808">
                  <c:v>20.0001</c:v>
                </c:pt>
                <c:pt idx="8809">
                  <c:v>11.0001</c:v>
                </c:pt>
                <c:pt idx="8810">
                  <c:v>13.0001</c:v>
                </c:pt>
                <c:pt idx="8811">
                  <c:v>15.0001</c:v>
                </c:pt>
                <c:pt idx="8812">
                  <c:v>14.0001</c:v>
                </c:pt>
                <c:pt idx="8813">
                  <c:v>13.0001</c:v>
                </c:pt>
                <c:pt idx="8814">
                  <c:v>13.0001</c:v>
                </c:pt>
                <c:pt idx="8815">
                  <c:v>13.0001</c:v>
                </c:pt>
                <c:pt idx="8816">
                  <c:v>16.0001</c:v>
                </c:pt>
                <c:pt idx="8817">
                  <c:v>7.0000999999999998</c:v>
                </c:pt>
                <c:pt idx="8818">
                  <c:v>10.0001</c:v>
                </c:pt>
                <c:pt idx="8819">
                  <c:v>16.0001</c:v>
                </c:pt>
                <c:pt idx="8820">
                  <c:v>10.0001</c:v>
                </c:pt>
                <c:pt idx="8821">
                  <c:v>15.0001</c:v>
                </c:pt>
                <c:pt idx="8822">
                  <c:v>10.0001</c:v>
                </c:pt>
                <c:pt idx="8823">
                  <c:v>12.0001</c:v>
                </c:pt>
                <c:pt idx="8824">
                  <c:v>9.0000999999999998</c:v>
                </c:pt>
                <c:pt idx="8825">
                  <c:v>11.0001</c:v>
                </c:pt>
                <c:pt idx="8826">
                  <c:v>15.0001</c:v>
                </c:pt>
                <c:pt idx="8827">
                  <c:v>9.0000999999999998</c:v>
                </c:pt>
                <c:pt idx="8828">
                  <c:v>6.0000999999999998</c:v>
                </c:pt>
                <c:pt idx="8829">
                  <c:v>10.0001</c:v>
                </c:pt>
                <c:pt idx="8830">
                  <c:v>12.0001</c:v>
                </c:pt>
                <c:pt idx="8831">
                  <c:v>11.0001</c:v>
                </c:pt>
                <c:pt idx="8832">
                  <c:v>19.0001</c:v>
                </c:pt>
                <c:pt idx="8833">
                  <c:v>20.0001</c:v>
                </c:pt>
                <c:pt idx="8834">
                  <c:v>29.0001</c:v>
                </c:pt>
                <c:pt idx="8835">
                  <c:v>25.0001</c:v>
                </c:pt>
                <c:pt idx="8836">
                  <c:v>33.000100000000003</c:v>
                </c:pt>
                <c:pt idx="8837">
                  <c:v>33.000100000000003</c:v>
                </c:pt>
                <c:pt idx="8838">
                  <c:v>21.0001</c:v>
                </c:pt>
                <c:pt idx="8839">
                  <c:v>18.0001</c:v>
                </c:pt>
                <c:pt idx="8840">
                  <c:v>18.0001</c:v>
                </c:pt>
                <c:pt idx="8841">
                  <c:v>15.0001</c:v>
                </c:pt>
                <c:pt idx="8842">
                  <c:v>9.0000999999999998</c:v>
                </c:pt>
                <c:pt idx="8843">
                  <c:v>19.0001</c:v>
                </c:pt>
                <c:pt idx="8844">
                  <c:v>16.0001</c:v>
                </c:pt>
                <c:pt idx="8845">
                  <c:v>13.0001</c:v>
                </c:pt>
                <c:pt idx="8846">
                  <c:v>18.0001</c:v>
                </c:pt>
                <c:pt idx="8847">
                  <c:v>14.0001</c:v>
                </c:pt>
                <c:pt idx="8848">
                  <c:v>10.0001</c:v>
                </c:pt>
                <c:pt idx="8849">
                  <c:v>13.0001</c:v>
                </c:pt>
                <c:pt idx="8850">
                  <c:v>12.0001</c:v>
                </c:pt>
                <c:pt idx="8851">
                  <c:v>4.0000999999999998</c:v>
                </c:pt>
                <c:pt idx="8852">
                  <c:v>16.0001</c:v>
                </c:pt>
                <c:pt idx="8853">
                  <c:v>9.0000999999999998</c:v>
                </c:pt>
                <c:pt idx="8854">
                  <c:v>5.0000999999999998</c:v>
                </c:pt>
                <c:pt idx="8855">
                  <c:v>15.0001</c:v>
                </c:pt>
                <c:pt idx="8856">
                  <c:v>11.0001</c:v>
                </c:pt>
                <c:pt idx="8857">
                  <c:v>9.0000999999999998</c:v>
                </c:pt>
                <c:pt idx="8858">
                  <c:v>8.0000999999999998</c:v>
                </c:pt>
                <c:pt idx="8859">
                  <c:v>7.0000999999999998</c:v>
                </c:pt>
                <c:pt idx="8860">
                  <c:v>7.0000999999999998</c:v>
                </c:pt>
                <c:pt idx="8861">
                  <c:v>9.0000999999999998</c:v>
                </c:pt>
                <c:pt idx="8862">
                  <c:v>6.0000999999999998</c:v>
                </c:pt>
                <c:pt idx="8863">
                  <c:v>10.0001</c:v>
                </c:pt>
                <c:pt idx="8864">
                  <c:v>9.0000999999999998</c:v>
                </c:pt>
                <c:pt idx="8865">
                  <c:v>7.0000999999999998</c:v>
                </c:pt>
                <c:pt idx="8866">
                  <c:v>5.0000999999999998</c:v>
                </c:pt>
                <c:pt idx="8867">
                  <c:v>7.0000999999999998</c:v>
                </c:pt>
                <c:pt idx="8868">
                  <c:v>13.0001</c:v>
                </c:pt>
                <c:pt idx="8869">
                  <c:v>8.0000999999999998</c:v>
                </c:pt>
                <c:pt idx="8870">
                  <c:v>8.0000999999999998</c:v>
                </c:pt>
                <c:pt idx="8871">
                  <c:v>12.0001</c:v>
                </c:pt>
                <c:pt idx="8872">
                  <c:v>9.0000999999999998</c:v>
                </c:pt>
                <c:pt idx="8873">
                  <c:v>9.0000999999999998</c:v>
                </c:pt>
                <c:pt idx="8874">
                  <c:v>5.0000999999999998</c:v>
                </c:pt>
                <c:pt idx="8875">
                  <c:v>12.0001</c:v>
                </c:pt>
                <c:pt idx="8876">
                  <c:v>14.0001</c:v>
                </c:pt>
                <c:pt idx="8877">
                  <c:v>26.0001</c:v>
                </c:pt>
                <c:pt idx="8878">
                  <c:v>27.0001</c:v>
                </c:pt>
                <c:pt idx="8879">
                  <c:v>17.0001</c:v>
                </c:pt>
                <c:pt idx="8880">
                  <c:v>24.0001</c:v>
                </c:pt>
                <c:pt idx="8881">
                  <c:v>20.0001</c:v>
                </c:pt>
                <c:pt idx="8882">
                  <c:v>15.0001</c:v>
                </c:pt>
                <c:pt idx="8883">
                  <c:v>12.0001</c:v>
                </c:pt>
                <c:pt idx="8884">
                  <c:v>10.0001</c:v>
                </c:pt>
                <c:pt idx="8885">
                  <c:v>14.0001</c:v>
                </c:pt>
                <c:pt idx="8886">
                  <c:v>8.0000999999999998</c:v>
                </c:pt>
                <c:pt idx="8887">
                  <c:v>7.0000999999999998</c:v>
                </c:pt>
                <c:pt idx="8888">
                  <c:v>4.0000999999999998</c:v>
                </c:pt>
                <c:pt idx="8889">
                  <c:v>10.0001</c:v>
                </c:pt>
                <c:pt idx="8890">
                  <c:v>8.0000999999999998</c:v>
                </c:pt>
                <c:pt idx="8891">
                  <c:v>6.0000999999999998</c:v>
                </c:pt>
                <c:pt idx="8892">
                  <c:v>8.0000999999999998</c:v>
                </c:pt>
                <c:pt idx="8893">
                  <c:v>8.0000999999999998</c:v>
                </c:pt>
                <c:pt idx="8894">
                  <c:v>9.0000999999999998</c:v>
                </c:pt>
                <c:pt idx="8895">
                  <c:v>7.0000999999999998</c:v>
                </c:pt>
                <c:pt idx="8896">
                  <c:v>11.0001</c:v>
                </c:pt>
                <c:pt idx="8897">
                  <c:v>6.0000999999999998</c:v>
                </c:pt>
                <c:pt idx="8898">
                  <c:v>4.0000999999999998</c:v>
                </c:pt>
                <c:pt idx="8899">
                  <c:v>7.0000999999999998</c:v>
                </c:pt>
                <c:pt idx="8900">
                  <c:v>7.0000999999999998</c:v>
                </c:pt>
                <c:pt idx="8901">
                  <c:v>5.0000999999999998</c:v>
                </c:pt>
                <c:pt idx="8902">
                  <c:v>9.0000999999999998</c:v>
                </c:pt>
                <c:pt idx="8903">
                  <c:v>8.0000999999999998</c:v>
                </c:pt>
                <c:pt idx="8904">
                  <c:v>6.0000999999999998</c:v>
                </c:pt>
                <c:pt idx="8905">
                  <c:v>7.0000999999999998</c:v>
                </c:pt>
                <c:pt idx="8906">
                  <c:v>9.0000999999999998</c:v>
                </c:pt>
                <c:pt idx="8907">
                  <c:v>3.0001000000000002</c:v>
                </c:pt>
                <c:pt idx="8908">
                  <c:v>9.0000999999999998</c:v>
                </c:pt>
                <c:pt idx="8909">
                  <c:v>11.0001</c:v>
                </c:pt>
                <c:pt idx="8910">
                  <c:v>5.0000999999999998</c:v>
                </c:pt>
                <c:pt idx="8911">
                  <c:v>8.0000999999999998</c:v>
                </c:pt>
                <c:pt idx="8912">
                  <c:v>7.0000999999999998</c:v>
                </c:pt>
                <c:pt idx="8913">
                  <c:v>8.0000999999999998</c:v>
                </c:pt>
                <c:pt idx="8914">
                  <c:v>7.0000999999999998</c:v>
                </c:pt>
                <c:pt idx="8915">
                  <c:v>6.0000999999999998</c:v>
                </c:pt>
                <c:pt idx="8916">
                  <c:v>6.0000999999999998</c:v>
                </c:pt>
                <c:pt idx="8917">
                  <c:v>1.0001</c:v>
                </c:pt>
                <c:pt idx="8918">
                  <c:v>5.0000999999999998</c:v>
                </c:pt>
                <c:pt idx="8919">
                  <c:v>13.0001</c:v>
                </c:pt>
                <c:pt idx="8920">
                  <c:v>4.0000999999999998</c:v>
                </c:pt>
                <c:pt idx="8921">
                  <c:v>9.0000999999999998</c:v>
                </c:pt>
                <c:pt idx="8922">
                  <c:v>13.0001</c:v>
                </c:pt>
                <c:pt idx="8923">
                  <c:v>17.0001</c:v>
                </c:pt>
                <c:pt idx="8924">
                  <c:v>12.0001</c:v>
                </c:pt>
                <c:pt idx="8925">
                  <c:v>12.0001</c:v>
                </c:pt>
                <c:pt idx="8926">
                  <c:v>14.0001</c:v>
                </c:pt>
                <c:pt idx="8927">
                  <c:v>14.0001</c:v>
                </c:pt>
                <c:pt idx="8928">
                  <c:v>8.0000999999999998</c:v>
                </c:pt>
                <c:pt idx="8929">
                  <c:v>5.0000999999999998</c:v>
                </c:pt>
                <c:pt idx="8930">
                  <c:v>12.0001</c:v>
                </c:pt>
                <c:pt idx="8931">
                  <c:v>10.0001</c:v>
                </c:pt>
                <c:pt idx="8932">
                  <c:v>14.0001</c:v>
                </c:pt>
                <c:pt idx="8933">
                  <c:v>9.0000999999999998</c:v>
                </c:pt>
                <c:pt idx="8934">
                  <c:v>11.0001</c:v>
                </c:pt>
                <c:pt idx="8935">
                  <c:v>13.0001</c:v>
                </c:pt>
                <c:pt idx="8936">
                  <c:v>3.0001000000000002</c:v>
                </c:pt>
                <c:pt idx="8937">
                  <c:v>7.0000999999999998</c:v>
                </c:pt>
                <c:pt idx="8938">
                  <c:v>6.0000999999999998</c:v>
                </c:pt>
                <c:pt idx="8939">
                  <c:v>5.0000999999999998</c:v>
                </c:pt>
                <c:pt idx="8940">
                  <c:v>9.0000999999999998</c:v>
                </c:pt>
                <c:pt idx="8941">
                  <c:v>7.0000999999999998</c:v>
                </c:pt>
                <c:pt idx="8942">
                  <c:v>4.0000999999999998</c:v>
                </c:pt>
                <c:pt idx="8943">
                  <c:v>9.0000999999999998</c:v>
                </c:pt>
                <c:pt idx="8944">
                  <c:v>4.0000999999999998</c:v>
                </c:pt>
                <c:pt idx="8945">
                  <c:v>4.0000999999999998</c:v>
                </c:pt>
                <c:pt idx="8946">
                  <c:v>6.0000999999999998</c:v>
                </c:pt>
                <c:pt idx="8947">
                  <c:v>8.0000999999999998</c:v>
                </c:pt>
                <c:pt idx="8948">
                  <c:v>4.0000999999999998</c:v>
                </c:pt>
                <c:pt idx="8949">
                  <c:v>9.0000999999999998</c:v>
                </c:pt>
                <c:pt idx="8950">
                  <c:v>8.0000999999999998</c:v>
                </c:pt>
                <c:pt idx="8951">
                  <c:v>4.0000999999999998</c:v>
                </c:pt>
                <c:pt idx="8952">
                  <c:v>4.0000999999999998</c:v>
                </c:pt>
                <c:pt idx="8953">
                  <c:v>3.0001000000000002</c:v>
                </c:pt>
                <c:pt idx="8954">
                  <c:v>6.0000999999999998</c:v>
                </c:pt>
                <c:pt idx="8955">
                  <c:v>6.0000999999999998</c:v>
                </c:pt>
                <c:pt idx="8956">
                  <c:v>5.0000999999999998</c:v>
                </c:pt>
                <c:pt idx="8957">
                  <c:v>6.0000999999999998</c:v>
                </c:pt>
                <c:pt idx="8958">
                  <c:v>7.0000999999999998</c:v>
                </c:pt>
                <c:pt idx="8959">
                  <c:v>7.0000999999999998</c:v>
                </c:pt>
                <c:pt idx="8960">
                  <c:v>3.0001000000000002</c:v>
                </c:pt>
                <c:pt idx="8961">
                  <c:v>3.0001000000000002</c:v>
                </c:pt>
                <c:pt idx="8962">
                  <c:v>5.0000999999999998</c:v>
                </c:pt>
                <c:pt idx="8963">
                  <c:v>9.0000999999999998</c:v>
                </c:pt>
                <c:pt idx="8964">
                  <c:v>6.0000999999999998</c:v>
                </c:pt>
                <c:pt idx="8965">
                  <c:v>9.0000999999999998</c:v>
                </c:pt>
                <c:pt idx="8966">
                  <c:v>6.0000999999999998</c:v>
                </c:pt>
                <c:pt idx="8967">
                  <c:v>13.0001</c:v>
                </c:pt>
                <c:pt idx="8968">
                  <c:v>20.0001</c:v>
                </c:pt>
                <c:pt idx="8969">
                  <c:v>20.0001</c:v>
                </c:pt>
                <c:pt idx="8970">
                  <c:v>23.0001</c:v>
                </c:pt>
                <c:pt idx="8971">
                  <c:v>15.0001</c:v>
                </c:pt>
                <c:pt idx="8972">
                  <c:v>10.0001</c:v>
                </c:pt>
                <c:pt idx="8973">
                  <c:v>12.0001</c:v>
                </c:pt>
                <c:pt idx="8974">
                  <c:v>1.0001</c:v>
                </c:pt>
                <c:pt idx="8975">
                  <c:v>1.0001</c:v>
                </c:pt>
                <c:pt idx="8976">
                  <c:v>2.0001000000000002</c:v>
                </c:pt>
                <c:pt idx="8977">
                  <c:v>3.0001000000000002</c:v>
                </c:pt>
                <c:pt idx="8978">
                  <c:v>8.0000999999999998</c:v>
                </c:pt>
                <c:pt idx="8979">
                  <c:v>6.0000999999999998</c:v>
                </c:pt>
                <c:pt idx="8980">
                  <c:v>6.0000999999999998</c:v>
                </c:pt>
                <c:pt idx="8981">
                  <c:v>4.0000999999999998</c:v>
                </c:pt>
                <c:pt idx="8982">
                  <c:v>3.0001000000000002</c:v>
                </c:pt>
                <c:pt idx="8983">
                  <c:v>2.0001000000000002</c:v>
                </c:pt>
                <c:pt idx="8984">
                  <c:v>5.0000999999999998</c:v>
                </c:pt>
                <c:pt idx="8985">
                  <c:v>3.0001000000000002</c:v>
                </c:pt>
                <c:pt idx="8986">
                  <c:v>5.0000999999999998</c:v>
                </c:pt>
                <c:pt idx="8987">
                  <c:v>7.0000999999999998</c:v>
                </c:pt>
                <c:pt idx="8988">
                  <c:v>4.0000999999999998</c:v>
                </c:pt>
                <c:pt idx="8989">
                  <c:v>1E-4</c:v>
                </c:pt>
                <c:pt idx="8990">
                  <c:v>3.0001000000000002</c:v>
                </c:pt>
                <c:pt idx="8991">
                  <c:v>5.0000999999999998</c:v>
                </c:pt>
                <c:pt idx="8992">
                  <c:v>4.0000999999999998</c:v>
                </c:pt>
                <c:pt idx="8993">
                  <c:v>4.0000999999999998</c:v>
                </c:pt>
                <c:pt idx="8994">
                  <c:v>8.0000999999999998</c:v>
                </c:pt>
                <c:pt idx="8995">
                  <c:v>3.0001000000000002</c:v>
                </c:pt>
                <c:pt idx="8996">
                  <c:v>4.0000999999999998</c:v>
                </c:pt>
                <c:pt idx="8997">
                  <c:v>5.0000999999999998</c:v>
                </c:pt>
                <c:pt idx="8998">
                  <c:v>4.0000999999999998</c:v>
                </c:pt>
                <c:pt idx="8999">
                  <c:v>4.0000999999999998</c:v>
                </c:pt>
                <c:pt idx="9000">
                  <c:v>5.0000999999999998</c:v>
                </c:pt>
                <c:pt idx="9001">
                  <c:v>2.0001000000000002</c:v>
                </c:pt>
                <c:pt idx="9002">
                  <c:v>2.0001000000000002</c:v>
                </c:pt>
                <c:pt idx="9003">
                  <c:v>5.0000999999999998</c:v>
                </c:pt>
                <c:pt idx="9004">
                  <c:v>6.0000999999999998</c:v>
                </c:pt>
                <c:pt idx="9005">
                  <c:v>4.0000999999999998</c:v>
                </c:pt>
                <c:pt idx="9006">
                  <c:v>2.0001000000000002</c:v>
                </c:pt>
                <c:pt idx="9007">
                  <c:v>4.0000999999999998</c:v>
                </c:pt>
                <c:pt idx="9008">
                  <c:v>3.0001000000000002</c:v>
                </c:pt>
                <c:pt idx="9009">
                  <c:v>2.0001000000000002</c:v>
                </c:pt>
                <c:pt idx="9010">
                  <c:v>3.0001000000000002</c:v>
                </c:pt>
                <c:pt idx="9011">
                  <c:v>6.0000999999999998</c:v>
                </c:pt>
                <c:pt idx="9012">
                  <c:v>8.0000999999999998</c:v>
                </c:pt>
                <c:pt idx="9013">
                  <c:v>14.0001</c:v>
                </c:pt>
                <c:pt idx="9014">
                  <c:v>12.0001</c:v>
                </c:pt>
                <c:pt idx="9015">
                  <c:v>14.0001</c:v>
                </c:pt>
                <c:pt idx="9016">
                  <c:v>15.0001</c:v>
                </c:pt>
                <c:pt idx="9017">
                  <c:v>19.0001</c:v>
                </c:pt>
                <c:pt idx="9018">
                  <c:v>12.0001</c:v>
                </c:pt>
                <c:pt idx="9019">
                  <c:v>10.0001</c:v>
                </c:pt>
                <c:pt idx="9020">
                  <c:v>7.0000999999999998</c:v>
                </c:pt>
                <c:pt idx="9021">
                  <c:v>7.0000999999999998</c:v>
                </c:pt>
                <c:pt idx="9022">
                  <c:v>5.0000999999999998</c:v>
                </c:pt>
                <c:pt idx="9023">
                  <c:v>8.0000999999999998</c:v>
                </c:pt>
                <c:pt idx="9024">
                  <c:v>9.0000999999999998</c:v>
                </c:pt>
                <c:pt idx="9025">
                  <c:v>6.0000999999999998</c:v>
                </c:pt>
                <c:pt idx="9026">
                  <c:v>3.0001000000000002</c:v>
                </c:pt>
                <c:pt idx="9027">
                  <c:v>3.0001000000000002</c:v>
                </c:pt>
                <c:pt idx="9028">
                  <c:v>3.0001000000000002</c:v>
                </c:pt>
                <c:pt idx="9029">
                  <c:v>7.0000999999999998</c:v>
                </c:pt>
                <c:pt idx="9030">
                  <c:v>10.0001</c:v>
                </c:pt>
                <c:pt idx="9031">
                  <c:v>1.0001</c:v>
                </c:pt>
                <c:pt idx="9032">
                  <c:v>5.0000999999999998</c:v>
                </c:pt>
                <c:pt idx="9033">
                  <c:v>3.0001000000000002</c:v>
                </c:pt>
                <c:pt idx="9034">
                  <c:v>2.0001000000000002</c:v>
                </c:pt>
                <c:pt idx="9035">
                  <c:v>2.0001000000000002</c:v>
                </c:pt>
                <c:pt idx="9036">
                  <c:v>8.0000999999999998</c:v>
                </c:pt>
                <c:pt idx="9037">
                  <c:v>2.0001000000000002</c:v>
                </c:pt>
                <c:pt idx="9038">
                  <c:v>3.0001000000000002</c:v>
                </c:pt>
                <c:pt idx="9039">
                  <c:v>5.0000999999999998</c:v>
                </c:pt>
                <c:pt idx="9040">
                  <c:v>5.0000999999999998</c:v>
                </c:pt>
                <c:pt idx="9041">
                  <c:v>3.0001000000000002</c:v>
                </c:pt>
                <c:pt idx="9042">
                  <c:v>5.0000999999999998</c:v>
                </c:pt>
                <c:pt idx="9043">
                  <c:v>3.0001000000000002</c:v>
                </c:pt>
                <c:pt idx="9044">
                  <c:v>4.0000999999999998</c:v>
                </c:pt>
                <c:pt idx="9045">
                  <c:v>2.0001000000000002</c:v>
                </c:pt>
                <c:pt idx="9046">
                  <c:v>1.0001</c:v>
                </c:pt>
                <c:pt idx="9047">
                  <c:v>4.0000999999999998</c:v>
                </c:pt>
                <c:pt idx="9048">
                  <c:v>3.0001000000000002</c:v>
                </c:pt>
                <c:pt idx="9049">
                  <c:v>5.0000999999999998</c:v>
                </c:pt>
                <c:pt idx="9050">
                  <c:v>5.0000999999999998</c:v>
                </c:pt>
                <c:pt idx="9051">
                  <c:v>8.0000999999999998</c:v>
                </c:pt>
                <c:pt idx="9052">
                  <c:v>13.0001</c:v>
                </c:pt>
                <c:pt idx="9053">
                  <c:v>26.0001</c:v>
                </c:pt>
                <c:pt idx="9054">
                  <c:v>51.000100000000003</c:v>
                </c:pt>
                <c:pt idx="9055">
                  <c:v>149.0001</c:v>
                </c:pt>
                <c:pt idx="9056">
                  <c:v>254.0001</c:v>
                </c:pt>
                <c:pt idx="9057">
                  <c:v>352.00009999999997</c:v>
                </c:pt>
                <c:pt idx="9058">
                  <c:v>246.0001</c:v>
                </c:pt>
                <c:pt idx="9059">
                  <c:v>167.0001</c:v>
                </c:pt>
                <c:pt idx="9060">
                  <c:v>63.000100000000003</c:v>
                </c:pt>
                <c:pt idx="9061">
                  <c:v>20.0001</c:v>
                </c:pt>
                <c:pt idx="9062">
                  <c:v>9.0000999999999998</c:v>
                </c:pt>
                <c:pt idx="9063">
                  <c:v>6.0000999999999998</c:v>
                </c:pt>
                <c:pt idx="9064">
                  <c:v>6.0000999999999998</c:v>
                </c:pt>
                <c:pt idx="9065">
                  <c:v>4.0000999999999998</c:v>
                </c:pt>
                <c:pt idx="9066">
                  <c:v>5.0000999999999998</c:v>
                </c:pt>
                <c:pt idx="9067">
                  <c:v>1.0001</c:v>
                </c:pt>
                <c:pt idx="9068">
                  <c:v>3.0001000000000002</c:v>
                </c:pt>
                <c:pt idx="9069">
                  <c:v>4.0000999999999998</c:v>
                </c:pt>
                <c:pt idx="9070">
                  <c:v>4.0000999999999998</c:v>
                </c:pt>
                <c:pt idx="9071">
                  <c:v>1.0001</c:v>
                </c:pt>
                <c:pt idx="9072">
                  <c:v>2.0001000000000002</c:v>
                </c:pt>
                <c:pt idx="9073">
                  <c:v>3.0001000000000002</c:v>
                </c:pt>
                <c:pt idx="9074">
                  <c:v>4.0000999999999998</c:v>
                </c:pt>
                <c:pt idx="9075">
                  <c:v>3.0001000000000002</c:v>
                </c:pt>
                <c:pt idx="9076">
                  <c:v>1.0001</c:v>
                </c:pt>
                <c:pt idx="9077">
                  <c:v>3.0001000000000002</c:v>
                </c:pt>
                <c:pt idx="9078">
                  <c:v>4.0000999999999998</c:v>
                </c:pt>
                <c:pt idx="9079">
                  <c:v>3.0001000000000002</c:v>
                </c:pt>
                <c:pt idx="9080">
                  <c:v>6.0000999999999998</c:v>
                </c:pt>
                <c:pt idx="9081">
                  <c:v>7.0000999999999998</c:v>
                </c:pt>
                <c:pt idx="9082">
                  <c:v>3.0001000000000002</c:v>
                </c:pt>
                <c:pt idx="9083">
                  <c:v>5.0000999999999998</c:v>
                </c:pt>
                <c:pt idx="9084">
                  <c:v>3.0001000000000002</c:v>
                </c:pt>
                <c:pt idx="9085">
                  <c:v>4.0000999999999998</c:v>
                </c:pt>
                <c:pt idx="9086">
                  <c:v>3.0001000000000002</c:v>
                </c:pt>
                <c:pt idx="9087">
                  <c:v>1E-4</c:v>
                </c:pt>
                <c:pt idx="9088">
                  <c:v>6.0000999999999998</c:v>
                </c:pt>
                <c:pt idx="9089">
                  <c:v>5.0000999999999998</c:v>
                </c:pt>
                <c:pt idx="9090">
                  <c:v>3.0001000000000002</c:v>
                </c:pt>
                <c:pt idx="9091">
                  <c:v>5.0000999999999998</c:v>
                </c:pt>
                <c:pt idx="9092">
                  <c:v>4.0000999999999998</c:v>
                </c:pt>
                <c:pt idx="9093">
                  <c:v>4.0000999999999998</c:v>
                </c:pt>
                <c:pt idx="9094">
                  <c:v>5.0000999999999998</c:v>
                </c:pt>
                <c:pt idx="9095">
                  <c:v>8.0000999999999998</c:v>
                </c:pt>
                <c:pt idx="9096">
                  <c:v>19.0001</c:v>
                </c:pt>
                <c:pt idx="9097">
                  <c:v>34.000100000000003</c:v>
                </c:pt>
                <c:pt idx="9098">
                  <c:v>93.000100000000003</c:v>
                </c:pt>
                <c:pt idx="9099">
                  <c:v>229.0001</c:v>
                </c:pt>
                <c:pt idx="9100">
                  <c:v>475.00009999999997</c:v>
                </c:pt>
                <c:pt idx="9101">
                  <c:v>689.00009999999997</c:v>
                </c:pt>
                <c:pt idx="9102">
                  <c:v>683.00009999999997</c:v>
                </c:pt>
                <c:pt idx="9103">
                  <c:v>503.00009999999997</c:v>
                </c:pt>
                <c:pt idx="9104">
                  <c:v>191.0001</c:v>
                </c:pt>
                <c:pt idx="9105">
                  <c:v>48.000100000000003</c:v>
                </c:pt>
                <c:pt idx="9106">
                  <c:v>14.0001</c:v>
                </c:pt>
                <c:pt idx="9107">
                  <c:v>6.0000999999999998</c:v>
                </c:pt>
                <c:pt idx="9108">
                  <c:v>2.0001000000000002</c:v>
                </c:pt>
                <c:pt idx="9109">
                  <c:v>3.0001000000000002</c:v>
                </c:pt>
                <c:pt idx="9110">
                  <c:v>2.0001000000000002</c:v>
                </c:pt>
                <c:pt idx="9111">
                  <c:v>5.0000999999999998</c:v>
                </c:pt>
                <c:pt idx="9112">
                  <c:v>7.0000999999999998</c:v>
                </c:pt>
                <c:pt idx="9113">
                  <c:v>9.0000999999999998</c:v>
                </c:pt>
                <c:pt idx="9114">
                  <c:v>3.0001000000000002</c:v>
                </c:pt>
                <c:pt idx="9115">
                  <c:v>2.0001000000000002</c:v>
                </c:pt>
                <c:pt idx="9116">
                  <c:v>5.0000999999999998</c:v>
                </c:pt>
                <c:pt idx="9117">
                  <c:v>2.0001000000000002</c:v>
                </c:pt>
                <c:pt idx="9118">
                  <c:v>2.0001000000000002</c:v>
                </c:pt>
                <c:pt idx="9119">
                  <c:v>2.0001000000000002</c:v>
                </c:pt>
                <c:pt idx="9120">
                  <c:v>2.0001000000000002</c:v>
                </c:pt>
                <c:pt idx="9121">
                  <c:v>1.0001</c:v>
                </c:pt>
                <c:pt idx="9122">
                  <c:v>1.0001</c:v>
                </c:pt>
                <c:pt idx="9123">
                  <c:v>4.0000999999999998</c:v>
                </c:pt>
                <c:pt idx="9124">
                  <c:v>4.0000999999999998</c:v>
                </c:pt>
                <c:pt idx="9125">
                  <c:v>4.0000999999999998</c:v>
                </c:pt>
                <c:pt idx="9126">
                  <c:v>2.0001000000000002</c:v>
                </c:pt>
                <c:pt idx="9127">
                  <c:v>3.0001000000000002</c:v>
                </c:pt>
                <c:pt idx="9128">
                  <c:v>3.0001000000000002</c:v>
                </c:pt>
                <c:pt idx="9129">
                  <c:v>4.0000999999999998</c:v>
                </c:pt>
                <c:pt idx="9130">
                  <c:v>1.0001</c:v>
                </c:pt>
                <c:pt idx="9131">
                  <c:v>1.0001</c:v>
                </c:pt>
                <c:pt idx="9132">
                  <c:v>2.0001000000000002</c:v>
                </c:pt>
                <c:pt idx="9133">
                  <c:v>1E-4</c:v>
                </c:pt>
                <c:pt idx="9134">
                  <c:v>3.0001000000000002</c:v>
                </c:pt>
                <c:pt idx="9135">
                  <c:v>3.0001000000000002</c:v>
                </c:pt>
                <c:pt idx="9136">
                  <c:v>1.0001</c:v>
                </c:pt>
                <c:pt idx="9137">
                  <c:v>2.0001000000000002</c:v>
                </c:pt>
                <c:pt idx="9138">
                  <c:v>4.0000999999999998</c:v>
                </c:pt>
                <c:pt idx="9139">
                  <c:v>8.0000999999999998</c:v>
                </c:pt>
                <c:pt idx="9140">
                  <c:v>13.0001</c:v>
                </c:pt>
                <c:pt idx="9141">
                  <c:v>32.000100000000003</c:v>
                </c:pt>
                <c:pt idx="9142">
                  <c:v>58.000100000000003</c:v>
                </c:pt>
                <c:pt idx="9143">
                  <c:v>124.0001</c:v>
                </c:pt>
                <c:pt idx="9144">
                  <c:v>216.0001</c:v>
                </c:pt>
                <c:pt idx="9145">
                  <c:v>297.00009999999997</c:v>
                </c:pt>
                <c:pt idx="9146">
                  <c:v>273.00009999999997</c:v>
                </c:pt>
                <c:pt idx="9147">
                  <c:v>152.0001</c:v>
                </c:pt>
                <c:pt idx="9148">
                  <c:v>57.000100000000003</c:v>
                </c:pt>
                <c:pt idx="9149">
                  <c:v>20.0001</c:v>
                </c:pt>
                <c:pt idx="9150">
                  <c:v>14.0001</c:v>
                </c:pt>
                <c:pt idx="9151">
                  <c:v>13.0001</c:v>
                </c:pt>
                <c:pt idx="9152">
                  <c:v>3.0001000000000002</c:v>
                </c:pt>
                <c:pt idx="9153">
                  <c:v>3.0001000000000002</c:v>
                </c:pt>
                <c:pt idx="9154">
                  <c:v>1.0001</c:v>
                </c:pt>
                <c:pt idx="9155">
                  <c:v>6.0000999999999998</c:v>
                </c:pt>
                <c:pt idx="9156">
                  <c:v>7.0000999999999998</c:v>
                </c:pt>
                <c:pt idx="9157">
                  <c:v>8.0000999999999998</c:v>
                </c:pt>
                <c:pt idx="9158">
                  <c:v>1.0001</c:v>
                </c:pt>
                <c:pt idx="9159">
                  <c:v>5.0000999999999998</c:v>
                </c:pt>
                <c:pt idx="9160">
                  <c:v>1E-4</c:v>
                </c:pt>
                <c:pt idx="9161">
                  <c:v>5.0000999999999998</c:v>
                </c:pt>
                <c:pt idx="9162">
                  <c:v>3.0001000000000002</c:v>
                </c:pt>
                <c:pt idx="9163">
                  <c:v>1.0001</c:v>
                </c:pt>
                <c:pt idx="9164">
                  <c:v>3.0001000000000002</c:v>
                </c:pt>
                <c:pt idx="9165">
                  <c:v>5.0000999999999998</c:v>
                </c:pt>
                <c:pt idx="9166">
                  <c:v>4.0000999999999998</c:v>
                </c:pt>
                <c:pt idx="9167">
                  <c:v>4.0000999999999998</c:v>
                </c:pt>
                <c:pt idx="9168">
                  <c:v>1.0001</c:v>
                </c:pt>
                <c:pt idx="9169">
                  <c:v>5.0000999999999998</c:v>
                </c:pt>
                <c:pt idx="9170">
                  <c:v>5.0000999999999998</c:v>
                </c:pt>
                <c:pt idx="9171">
                  <c:v>1E-4</c:v>
                </c:pt>
                <c:pt idx="9172">
                  <c:v>3.0001000000000002</c:v>
                </c:pt>
                <c:pt idx="9173">
                  <c:v>1E-4</c:v>
                </c:pt>
                <c:pt idx="9174">
                  <c:v>5.0000999999999998</c:v>
                </c:pt>
                <c:pt idx="9175">
                  <c:v>5.0000999999999998</c:v>
                </c:pt>
                <c:pt idx="9176">
                  <c:v>1E-4</c:v>
                </c:pt>
                <c:pt idx="9177">
                  <c:v>4.0000999999999998</c:v>
                </c:pt>
                <c:pt idx="9178">
                  <c:v>6.0000999999999998</c:v>
                </c:pt>
                <c:pt idx="9179">
                  <c:v>5.0000999999999998</c:v>
                </c:pt>
                <c:pt idx="9180">
                  <c:v>8.0000999999999998</c:v>
                </c:pt>
                <c:pt idx="9181">
                  <c:v>25.0001</c:v>
                </c:pt>
                <c:pt idx="9182">
                  <c:v>70.000100000000003</c:v>
                </c:pt>
                <c:pt idx="9183">
                  <c:v>122.0001</c:v>
                </c:pt>
                <c:pt idx="9184">
                  <c:v>135.0001</c:v>
                </c:pt>
                <c:pt idx="9185">
                  <c:v>237.0001</c:v>
                </c:pt>
                <c:pt idx="9186">
                  <c:v>270.00009999999997</c:v>
                </c:pt>
                <c:pt idx="9187">
                  <c:v>339.00009999999997</c:v>
                </c:pt>
                <c:pt idx="9188">
                  <c:v>359.00009999999997</c:v>
                </c:pt>
                <c:pt idx="9189">
                  <c:v>358.00009999999997</c:v>
                </c:pt>
                <c:pt idx="9190">
                  <c:v>223.0001</c:v>
                </c:pt>
                <c:pt idx="9191">
                  <c:v>89.000100000000003</c:v>
                </c:pt>
                <c:pt idx="9192">
                  <c:v>23.0001</c:v>
                </c:pt>
                <c:pt idx="9193">
                  <c:v>7.0000999999999998</c:v>
                </c:pt>
                <c:pt idx="9194">
                  <c:v>4.0000999999999998</c:v>
                </c:pt>
                <c:pt idx="9195">
                  <c:v>2.0001000000000002</c:v>
                </c:pt>
                <c:pt idx="9196">
                  <c:v>5.0000999999999998</c:v>
                </c:pt>
                <c:pt idx="9197">
                  <c:v>5.0000999999999998</c:v>
                </c:pt>
                <c:pt idx="9198">
                  <c:v>2.0001000000000002</c:v>
                </c:pt>
                <c:pt idx="9199">
                  <c:v>4.0000999999999998</c:v>
                </c:pt>
                <c:pt idx="9200">
                  <c:v>4.0000999999999998</c:v>
                </c:pt>
                <c:pt idx="9201">
                  <c:v>3.0001000000000002</c:v>
                </c:pt>
                <c:pt idx="9202">
                  <c:v>1.0001</c:v>
                </c:pt>
                <c:pt idx="9203">
                  <c:v>4.0000999999999998</c:v>
                </c:pt>
                <c:pt idx="9204">
                  <c:v>3.0001000000000002</c:v>
                </c:pt>
                <c:pt idx="9205">
                  <c:v>2.0001000000000002</c:v>
                </c:pt>
                <c:pt idx="9206">
                  <c:v>1E-4</c:v>
                </c:pt>
                <c:pt idx="9207">
                  <c:v>1E-4</c:v>
                </c:pt>
                <c:pt idx="9208">
                  <c:v>4.0000999999999998</c:v>
                </c:pt>
                <c:pt idx="9209">
                  <c:v>3.0001000000000002</c:v>
                </c:pt>
                <c:pt idx="9210">
                  <c:v>2.0001000000000002</c:v>
                </c:pt>
                <c:pt idx="9211">
                  <c:v>4.0000999999999998</c:v>
                </c:pt>
                <c:pt idx="9212">
                  <c:v>5.0000999999999998</c:v>
                </c:pt>
                <c:pt idx="9213">
                  <c:v>3.0001000000000002</c:v>
                </c:pt>
                <c:pt idx="9214">
                  <c:v>1.0001</c:v>
                </c:pt>
                <c:pt idx="9215">
                  <c:v>1.0001</c:v>
                </c:pt>
                <c:pt idx="9216">
                  <c:v>2.0001000000000002</c:v>
                </c:pt>
                <c:pt idx="9217">
                  <c:v>2.0001000000000002</c:v>
                </c:pt>
                <c:pt idx="9218">
                  <c:v>2.0001000000000002</c:v>
                </c:pt>
                <c:pt idx="9219">
                  <c:v>2.0001000000000002</c:v>
                </c:pt>
                <c:pt idx="9220">
                  <c:v>1.0001</c:v>
                </c:pt>
                <c:pt idx="9221">
                  <c:v>1.0001</c:v>
                </c:pt>
                <c:pt idx="9222">
                  <c:v>4.0000999999999998</c:v>
                </c:pt>
                <c:pt idx="9223">
                  <c:v>3.0001000000000002</c:v>
                </c:pt>
                <c:pt idx="9224">
                  <c:v>3.0001000000000002</c:v>
                </c:pt>
                <c:pt idx="9225">
                  <c:v>3.0001000000000002</c:v>
                </c:pt>
                <c:pt idx="9226">
                  <c:v>8.0000999999999998</c:v>
                </c:pt>
                <c:pt idx="9227">
                  <c:v>20.0001</c:v>
                </c:pt>
                <c:pt idx="9228">
                  <c:v>29.0001</c:v>
                </c:pt>
                <c:pt idx="9229">
                  <c:v>55.000100000000003</c:v>
                </c:pt>
                <c:pt idx="9230">
                  <c:v>96.000100000000003</c:v>
                </c:pt>
                <c:pt idx="9231">
                  <c:v>141.0001</c:v>
                </c:pt>
                <c:pt idx="9232">
                  <c:v>150.0001</c:v>
                </c:pt>
                <c:pt idx="9233">
                  <c:v>89.000100000000003</c:v>
                </c:pt>
                <c:pt idx="9234">
                  <c:v>55.000100000000003</c:v>
                </c:pt>
                <c:pt idx="9235">
                  <c:v>9.0000999999999998</c:v>
                </c:pt>
                <c:pt idx="9236">
                  <c:v>3.0001000000000002</c:v>
                </c:pt>
                <c:pt idx="9237">
                  <c:v>5.0000999999999998</c:v>
                </c:pt>
                <c:pt idx="9238">
                  <c:v>5.0000999999999998</c:v>
                </c:pt>
                <c:pt idx="9239">
                  <c:v>7.0000999999999998</c:v>
                </c:pt>
                <c:pt idx="9240">
                  <c:v>5.0000999999999998</c:v>
                </c:pt>
                <c:pt idx="9241">
                  <c:v>1.0001</c:v>
                </c:pt>
                <c:pt idx="9242">
                  <c:v>7.0000999999999998</c:v>
                </c:pt>
                <c:pt idx="9243">
                  <c:v>1E-4</c:v>
                </c:pt>
                <c:pt idx="9244">
                  <c:v>5.0000999999999998</c:v>
                </c:pt>
                <c:pt idx="9245">
                  <c:v>3.0001000000000002</c:v>
                </c:pt>
                <c:pt idx="9246">
                  <c:v>2.0001000000000002</c:v>
                </c:pt>
                <c:pt idx="9247">
                  <c:v>1.0001</c:v>
                </c:pt>
                <c:pt idx="9248">
                  <c:v>1.0001</c:v>
                </c:pt>
                <c:pt idx="9249">
                  <c:v>1.0001</c:v>
                </c:pt>
                <c:pt idx="9250">
                  <c:v>1E-4</c:v>
                </c:pt>
                <c:pt idx="9251">
                  <c:v>3.0001000000000002</c:v>
                </c:pt>
                <c:pt idx="9252">
                  <c:v>2.0001000000000002</c:v>
                </c:pt>
                <c:pt idx="9253">
                  <c:v>1.0001</c:v>
                </c:pt>
                <c:pt idx="9254">
                  <c:v>2.0001000000000002</c:v>
                </c:pt>
                <c:pt idx="9255">
                  <c:v>3.0001000000000002</c:v>
                </c:pt>
                <c:pt idx="9256">
                  <c:v>4.0000999999999998</c:v>
                </c:pt>
                <c:pt idx="9257">
                  <c:v>2.0001000000000002</c:v>
                </c:pt>
                <c:pt idx="9258">
                  <c:v>3.0001000000000002</c:v>
                </c:pt>
                <c:pt idx="9259">
                  <c:v>4.0000999999999998</c:v>
                </c:pt>
                <c:pt idx="9260">
                  <c:v>4.0000999999999998</c:v>
                </c:pt>
                <c:pt idx="9261">
                  <c:v>4.0000999999999998</c:v>
                </c:pt>
                <c:pt idx="9262">
                  <c:v>1.0001</c:v>
                </c:pt>
                <c:pt idx="9263">
                  <c:v>3.0001000000000002</c:v>
                </c:pt>
                <c:pt idx="9264">
                  <c:v>2.0001000000000002</c:v>
                </c:pt>
                <c:pt idx="9265">
                  <c:v>1.0001</c:v>
                </c:pt>
                <c:pt idx="9266">
                  <c:v>3.0001000000000002</c:v>
                </c:pt>
                <c:pt idx="9267">
                  <c:v>15.0001</c:v>
                </c:pt>
                <c:pt idx="9268">
                  <c:v>33.000100000000003</c:v>
                </c:pt>
                <c:pt idx="9269">
                  <c:v>67.000100000000003</c:v>
                </c:pt>
                <c:pt idx="9270">
                  <c:v>105.0001</c:v>
                </c:pt>
                <c:pt idx="9271">
                  <c:v>126.0001</c:v>
                </c:pt>
                <c:pt idx="9272">
                  <c:v>204.0001</c:v>
                </c:pt>
                <c:pt idx="9273">
                  <c:v>217.0001</c:v>
                </c:pt>
                <c:pt idx="9274">
                  <c:v>280.00009999999997</c:v>
                </c:pt>
                <c:pt idx="9275">
                  <c:v>333.00009999999997</c:v>
                </c:pt>
                <c:pt idx="9276">
                  <c:v>249.0001</c:v>
                </c:pt>
                <c:pt idx="9277">
                  <c:v>147.0001</c:v>
                </c:pt>
                <c:pt idx="9278">
                  <c:v>43.000100000000003</c:v>
                </c:pt>
                <c:pt idx="9279">
                  <c:v>8.0000999999999998</c:v>
                </c:pt>
                <c:pt idx="9280">
                  <c:v>7.0000999999999998</c:v>
                </c:pt>
                <c:pt idx="9281">
                  <c:v>6.0000999999999998</c:v>
                </c:pt>
                <c:pt idx="9282">
                  <c:v>3.0001000000000002</c:v>
                </c:pt>
                <c:pt idx="9283">
                  <c:v>6.0000999999999998</c:v>
                </c:pt>
                <c:pt idx="9284">
                  <c:v>5.0000999999999998</c:v>
                </c:pt>
                <c:pt idx="9285">
                  <c:v>5.0000999999999998</c:v>
                </c:pt>
                <c:pt idx="9286">
                  <c:v>1E-4</c:v>
                </c:pt>
                <c:pt idx="9287">
                  <c:v>5.0000999999999998</c:v>
                </c:pt>
                <c:pt idx="9288">
                  <c:v>3.0001000000000002</c:v>
                </c:pt>
                <c:pt idx="9289">
                  <c:v>4.0000999999999998</c:v>
                </c:pt>
                <c:pt idx="9290">
                  <c:v>1.0001</c:v>
                </c:pt>
                <c:pt idx="9291">
                  <c:v>2.0001000000000002</c:v>
                </c:pt>
                <c:pt idx="9292">
                  <c:v>3.0001000000000002</c:v>
                </c:pt>
                <c:pt idx="9293">
                  <c:v>1.0001</c:v>
                </c:pt>
                <c:pt idx="9294">
                  <c:v>1E-4</c:v>
                </c:pt>
                <c:pt idx="9295">
                  <c:v>1.0001</c:v>
                </c:pt>
                <c:pt idx="9296">
                  <c:v>1.0001</c:v>
                </c:pt>
                <c:pt idx="9297">
                  <c:v>1E-4</c:v>
                </c:pt>
                <c:pt idx="9298">
                  <c:v>4.0000999999999998</c:v>
                </c:pt>
                <c:pt idx="9299">
                  <c:v>1.0001</c:v>
                </c:pt>
                <c:pt idx="9300">
                  <c:v>1E-4</c:v>
                </c:pt>
                <c:pt idx="9301">
                  <c:v>1.0001</c:v>
                </c:pt>
                <c:pt idx="9302">
                  <c:v>2.0001000000000002</c:v>
                </c:pt>
                <c:pt idx="9303">
                  <c:v>1.0001</c:v>
                </c:pt>
                <c:pt idx="9304">
                  <c:v>1.0001</c:v>
                </c:pt>
                <c:pt idx="9305">
                  <c:v>2.0001000000000002</c:v>
                </c:pt>
                <c:pt idx="9306">
                  <c:v>1.0001</c:v>
                </c:pt>
                <c:pt idx="9307">
                  <c:v>2.0001000000000002</c:v>
                </c:pt>
                <c:pt idx="9308">
                  <c:v>6.0000999999999998</c:v>
                </c:pt>
                <c:pt idx="9309">
                  <c:v>2.0001000000000002</c:v>
                </c:pt>
                <c:pt idx="9310">
                  <c:v>2.0001000000000002</c:v>
                </c:pt>
                <c:pt idx="9311">
                  <c:v>5.0000999999999998</c:v>
                </c:pt>
                <c:pt idx="9312">
                  <c:v>10.0001</c:v>
                </c:pt>
                <c:pt idx="9313">
                  <c:v>13.0001</c:v>
                </c:pt>
                <c:pt idx="9314">
                  <c:v>13.0001</c:v>
                </c:pt>
                <c:pt idx="9315">
                  <c:v>35.000100000000003</c:v>
                </c:pt>
                <c:pt idx="9316">
                  <c:v>42.000100000000003</c:v>
                </c:pt>
                <c:pt idx="9317">
                  <c:v>63.000100000000003</c:v>
                </c:pt>
                <c:pt idx="9318">
                  <c:v>69.000100000000003</c:v>
                </c:pt>
                <c:pt idx="9319">
                  <c:v>57.000100000000003</c:v>
                </c:pt>
                <c:pt idx="9320">
                  <c:v>36.000100000000003</c:v>
                </c:pt>
                <c:pt idx="9321">
                  <c:v>13.0001</c:v>
                </c:pt>
                <c:pt idx="9322">
                  <c:v>6.0000999999999998</c:v>
                </c:pt>
                <c:pt idx="9323">
                  <c:v>1.0001</c:v>
                </c:pt>
                <c:pt idx="9324">
                  <c:v>5.0000999999999998</c:v>
                </c:pt>
                <c:pt idx="9325">
                  <c:v>8.0000999999999998</c:v>
                </c:pt>
                <c:pt idx="9326">
                  <c:v>11.0001</c:v>
                </c:pt>
                <c:pt idx="9327">
                  <c:v>17.0001</c:v>
                </c:pt>
                <c:pt idx="9328">
                  <c:v>5.0000999999999998</c:v>
                </c:pt>
                <c:pt idx="9329">
                  <c:v>4.0000999999999998</c:v>
                </c:pt>
                <c:pt idx="9330">
                  <c:v>3.0001000000000002</c:v>
                </c:pt>
                <c:pt idx="9331">
                  <c:v>3.0001000000000002</c:v>
                </c:pt>
                <c:pt idx="9332">
                  <c:v>1.0001</c:v>
                </c:pt>
                <c:pt idx="9333">
                  <c:v>5.0000999999999998</c:v>
                </c:pt>
                <c:pt idx="9334">
                  <c:v>2.0001000000000002</c:v>
                </c:pt>
                <c:pt idx="9335">
                  <c:v>4.0000999999999998</c:v>
                </c:pt>
                <c:pt idx="9336">
                  <c:v>1.0001</c:v>
                </c:pt>
                <c:pt idx="9337">
                  <c:v>2.0001000000000002</c:v>
                </c:pt>
                <c:pt idx="9338">
                  <c:v>4.0000999999999998</c:v>
                </c:pt>
                <c:pt idx="9339">
                  <c:v>1E-4</c:v>
                </c:pt>
                <c:pt idx="9340">
                  <c:v>3.0001000000000002</c:v>
                </c:pt>
                <c:pt idx="9341">
                  <c:v>5.0000999999999998</c:v>
                </c:pt>
                <c:pt idx="9342">
                  <c:v>4.0000999999999998</c:v>
                </c:pt>
                <c:pt idx="9343">
                  <c:v>2.0001000000000002</c:v>
                </c:pt>
                <c:pt idx="9344">
                  <c:v>1.0001</c:v>
                </c:pt>
                <c:pt idx="9345">
                  <c:v>4.0000999999999998</c:v>
                </c:pt>
                <c:pt idx="9346">
                  <c:v>4.0000999999999998</c:v>
                </c:pt>
                <c:pt idx="9347">
                  <c:v>7.0000999999999998</c:v>
                </c:pt>
                <c:pt idx="9348">
                  <c:v>2.0001000000000002</c:v>
                </c:pt>
                <c:pt idx="9349">
                  <c:v>3.0001000000000002</c:v>
                </c:pt>
                <c:pt idx="9350">
                  <c:v>1.0001</c:v>
                </c:pt>
                <c:pt idx="9351">
                  <c:v>5.0000999999999998</c:v>
                </c:pt>
                <c:pt idx="9352">
                  <c:v>6.0000999999999998</c:v>
                </c:pt>
                <c:pt idx="9353">
                  <c:v>6.0000999999999998</c:v>
                </c:pt>
                <c:pt idx="9354">
                  <c:v>1.0001</c:v>
                </c:pt>
                <c:pt idx="9355">
                  <c:v>4.0000999999999998</c:v>
                </c:pt>
                <c:pt idx="9356">
                  <c:v>7.0000999999999998</c:v>
                </c:pt>
                <c:pt idx="9357">
                  <c:v>11.0001</c:v>
                </c:pt>
                <c:pt idx="9358">
                  <c:v>20.0001</c:v>
                </c:pt>
                <c:pt idx="9359">
                  <c:v>33.000100000000003</c:v>
                </c:pt>
                <c:pt idx="9360">
                  <c:v>42.000100000000003</c:v>
                </c:pt>
                <c:pt idx="9361">
                  <c:v>82.000100000000003</c:v>
                </c:pt>
                <c:pt idx="9362">
                  <c:v>54.000100000000003</c:v>
                </c:pt>
                <c:pt idx="9363">
                  <c:v>22.0001</c:v>
                </c:pt>
                <c:pt idx="9364">
                  <c:v>23.0001</c:v>
                </c:pt>
                <c:pt idx="9365">
                  <c:v>11.0001</c:v>
                </c:pt>
                <c:pt idx="9366">
                  <c:v>1.0001</c:v>
                </c:pt>
                <c:pt idx="9367">
                  <c:v>7.0000999999999998</c:v>
                </c:pt>
                <c:pt idx="9368">
                  <c:v>9.0000999999999998</c:v>
                </c:pt>
                <c:pt idx="9369">
                  <c:v>8.0000999999999998</c:v>
                </c:pt>
                <c:pt idx="9370">
                  <c:v>7.0000999999999998</c:v>
                </c:pt>
                <c:pt idx="9371">
                  <c:v>6.0000999999999998</c:v>
                </c:pt>
                <c:pt idx="9372">
                  <c:v>5.0000999999999998</c:v>
                </c:pt>
                <c:pt idx="9373">
                  <c:v>3.0001000000000002</c:v>
                </c:pt>
                <c:pt idx="9374">
                  <c:v>4.0000999999999998</c:v>
                </c:pt>
                <c:pt idx="9375">
                  <c:v>5.0000999999999998</c:v>
                </c:pt>
                <c:pt idx="9376">
                  <c:v>6.0000999999999998</c:v>
                </c:pt>
                <c:pt idx="9377">
                  <c:v>3.0001000000000002</c:v>
                </c:pt>
                <c:pt idx="9378">
                  <c:v>7.0000999999999998</c:v>
                </c:pt>
                <c:pt idx="9379">
                  <c:v>5.0000999999999998</c:v>
                </c:pt>
                <c:pt idx="9380">
                  <c:v>1.0001</c:v>
                </c:pt>
                <c:pt idx="9381">
                  <c:v>1.0001</c:v>
                </c:pt>
                <c:pt idx="9382">
                  <c:v>3.0001000000000002</c:v>
                </c:pt>
                <c:pt idx="9383">
                  <c:v>5.0000999999999998</c:v>
                </c:pt>
                <c:pt idx="9384">
                  <c:v>5.0000999999999998</c:v>
                </c:pt>
                <c:pt idx="9385">
                  <c:v>3.0001000000000002</c:v>
                </c:pt>
                <c:pt idx="9386">
                  <c:v>1.0001</c:v>
                </c:pt>
                <c:pt idx="9387">
                  <c:v>5.0000999999999998</c:v>
                </c:pt>
                <c:pt idx="9388">
                  <c:v>1E-4</c:v>
                </c:pt>
                <c:pt idx="9389">
                  <c:v>6.0000999999999998</c:v>
                </c:pt>
                <c:pt idx="9390">
                  <c:v>1E-4</c:v>
                </c:pt>
                <c:pt idx="9391">
                  <c:v>1.0001</c:v>
                </c:pt>
                <c:pt idx="9392">
                  <c:v>4.0000999999999998</c:v>
                </c:pt>
                <c:pt idx="9393">
                  <c:v>1.0001</c:v>
                </c:pt>
                <c:pt idx="9394">
                  <c:v>4.0000999999999998</c:v>
                </c:pt>
                <c:pt idx="9395">
                  <c:v>4.0000999999999998</c:v>
                </c:pt>
                <c:pt idx="9396">
                  <c:v>1.0001</c:v>
                </c:pt>
                <c:pt idx="9397">
                  <c:v>2.0001000000000002</c:v>
                </c:pt>
                <c:pt idx="9398">
                  <c:v>3.0001000000000002</c:v>
                </c:pt>
                <c:pt idx="9399">
                  <c:v>1E-4</c:v>
                </c:pt>
                <c:pt idx="9400">
                  <c:v>4.0000999999999998</c:v>
                </c:pt>
                <c:pt idx="9401">
                  <c:v>1.0001</c:v>
                </c:pt>
                <c:pt idx="9402">
                  <c:v>9.0000999999999998</c:v>
                </c:pt>
                <c:pt idx="9403">
                  <c:v>9.0000999999999998</c:v>
                </c:pt>
                <c:pt idx="9404">
                  <c:v>19.0001</c:v>
                </c:pt>
                <c:pt idx="9405">
                  <c:v>21.0001</c:v>
                </c:pt>
                <c:pt idx="9406">
                  <c:v>30.0001</c:v>
                </c:pt>
                <c:pt idx="9407">
                  <c:v>6.0000999999999998</c:v>
                </c:pt>
                <c:pt idx="9408">
                  <c:v>6.0000999999999998</c:v>
                </c:pt>
                <c:pt idx="9409">
                  <c:v>4.0000999999999998</c:v>
                </c:pt>
                <c:pt idx="9410">
                  <c:v>2.0001000000000002</c:v>
                </c:pt>
                <c:pt idx="9411">
                  <c:v>4.0000999999999998</c:v>
                </c:pt>
                <c:pt idx="9412">
                  <c:v>10.0001</c:v>
                </c:pt>
                <c:pt idx="9413">
                  <c:v>1.0001</c:v>
                </c:pt>
                <c:pt idx="9414">
                  <c:v>2.0001000000000002</c:v>
                </c:pt>
                <c:pt idx="9415">
                  <c:v>1.0001</c:v>
                </c:pt>
                <c:pt idx="9416">
                  <c:v>3.0001000000000002</c:v>
                </c:pt>
                <c:pt idx="9417">
                  <c:v>7.0000999999999998</c:v>
                </c:pt>
                <c:pt idx="9418">
                  <c:v>3.0001000000000002</c:v>
                </c:pt>
                <c:pt idx="9419">
                  <c:v>4.0000999999999998</c:v>
                </c:pt>
                <c:pt idx="9420">
                  <c:v>1.0001</c:v>
                </c:pt>
                <c:pt idx="9421">
                  <c:v>2.0001000000000002</c:v>
                </c:pt>
                <c:pt idx="9422">
                  <c:v>2.0001000000000002</c:v>
                </c:pt>
                <c:pt idx="9423">
                  <c:v>1.0001</c:v>
                </c:pt>
                <c:pt idx="9424">
                  <c:v>1.0001</c:v>
                </c:pt>
                <c:pt idx="9425">
                  <c:v>1.0001</c:v>
                </c:pt>
                <c:pt idx="9426">
                  <c:v>1.0001</c:v>
                </c:pt>
                <c:pt idx="9427">
                  <c:v>3.0001000000000002</c:v>
                </c:pt>
                <c:pt idx="9428">
                  <c:v>4.0000999999999998</c:v>
                </c:pt>
                <c:pt idx="9429">
                  <c:v>4.0000999999999998</c:v>
                </c:pt>
                <c:pt idx="9430">
                  <c:v>4.0000999999999998</c:v>
                </c:pt>
                <c:pt idx="9431">
                  <c:v>5.0000999999999998</c:v>
                </c:pt>
                <c:pt idx="9432">
                  <c:v>3.0001000000000002</c:v>
                </c:pt>
                <c:pt idx="9433">
                  <c:v>2.0001000000000002</c:v>
                </c:pt>
                <c:pt idx="9434">
                  <c:v>2.0001000000000002</c:v>
                </c:pt>
                <c:pt idx="9435">
                  <c:v>2.0001000000000002</c:v>
                </c:pt>
                <c:pt idx="9436">
                  <c:v>5.0000999999999998</c:v>
                </c:pt>
                <c:pt idx="9437">
                  <c:v>5.0000999999999998</c:v>
                </c:pt>
                <c:pt idx="9438">
                  <c:v>4.0000999999999998</c:v>
                </c:pt>
                <c:pt idx="9439">
                  <c:v>4.0000999999999998</c:v>
                </c:pt>
                <c:pt idx="9440">
                  <c:v>6.0000999999999998</c:v>
                </c:pt>
                <c:pt idx="9441">
                  <c:v>3.0001000000000002</c:v>
                </c:pt>
                <c:pt idx="9442">
                  <c:v>2.0001000000000002</c:v>
                </c:pt>
                <c:pt idx="9443">
                  <c:v>5.0000999999999998</c:v>
                </c:pt>
                <c:pt idx="9444">
                  <c:v>6.0000999999999998</c:v>
                </c:pt>
                <c:pt idx="9445">
                  <c:v>10.0001</c:v>
                </c:pt>
                <c:pt idx="9446">
                  <c:v>26.0001</c:v>
                </c:pt>
                <c:pt idx="9447">
                  <c:v>32.000100000000003</c:v>
                </c:pt>
                <c:pt idx="9448">
                  <c:v>18.0001</c:v>
                </c:pt>
                <c:pt idx="9449">
                  <c:v>14.0001</c:v>
                </c:pt>
                <c:pt idx="9450">
                  <c:v>7.0000999999999998</c:v>
                </c:pt>
                <c:pt idx="9451">
                  <c:v>4.0000999999999998</c:v>
                </c:pt>
                <c:pt idx="9452">
                  <c:v>6.0000999999999998</c:v>
                </c:pt>
                <c:pt idx="9453">
                  <c:v>2.0001000000000002</c:v>
                </c:pt>
                <c:pt idx="9454">
                  <c:v>9.0000999999999998</c:v>
                </c:pt>
                <c:pt idx="9455">
                  <c:v>4.0000999999999998</c:v>
                </c:pt>
                <c:pt idx="9456">
                  <c:v>4.0000999999999998</c:v>
                </c:pt>
                <c:pt idx="9457">
                  <c:v>1.0001</c:v>
                </c:pt>
                <c:pt idx="9458">
                  <c:v>2.0001000000000002</c:v>
                </c:pt>
                <c:pt idx="9459">
                  <c:v>2.0001000000000002</c:v>
                </c:pt>
                <c:pt idx="9460">
                  <c:v>1.0001</c:v>
                </c:pt>
                <c:pt idx="9461">
                  <c:v>3.0001000000000002</c:v>
                </c:pt>
                <c:pt idx="9462">
                  <c:v>2.0001000000000002</c:v>
                </c:pt>
                <c:pt idx="9463">
                  <c:v>1E-4</c:v>
                </c:pt>
                <c:pt idx="9464">
                  <c:v>1.0001</c:v>
                </c:pt>
                <c:pt idx="9465">
                  <c:v>1.0001</c:v>
                </c:pt>
                <c:pt idx="9466">
                  <c:v>3.0001000000000002</c:v>
                </c:pt>
                <c:pt idx="9467">
                  <c:v>1.0001</c:v>
                </c:pt>
                <c:pt idx="9468">
                  <c:v>1E-4</c:v>
                </c:pt>
                <c:pt idx="9469">
                  <c:v>3.0001000000000002</c:v>
                </c:pt>
                <c:pt idx="9470">
                  <c:v>1.0001</c:v>
                </c:pt>
                <c:pt idx="9471">
                  <c:v>3.0001000000000002</c:v>
                </c:pt>
                <c:pt idx="9472">
                  <c:v>1E-4</c:v>
                </c:pt>
                <c:pt idx="9473">
                  <c:v>1.0001</c:v>
                </c:pt>
                <c:pt idx="9474">
                  <c:v>1E-4</c:v>
                </c:pt>
                <c:pt idx="9475">
                  <c:v>4.0000999999999998</c:v>
                </c:pt>
                <c:pt idx="9476">
                  <c:v>2.0001000000000002</c:v>
                </c:pt>
                <c:pt idx="9477">
                  <c:v>1.0001</c:v>
                </c:pt>
                <c:pt idx="9478">
                  <c:v>4.0000999999999998</c:v>
                </c:pt>
                <c:pt idx="9479">
                  <c:v>3.0001000000000002</c:v>
                </c:pt>
                <c:pt idx="9480">
                  <c:v>1.0001</c:v>
                </c:pt>
                <c:pt idx="9481">
                  <c:v>1E-4</c:v>
                </c:pt>
                <c:pt idx="9482">
                  <c:v>4.0000999999999998</c:v>
                </c:pt>
                <c:pt idx="9483">
                  <c:v>7.0000999999999998</c:v>
                </c:pt>
                <c:pt idx="9484">
                  <c:v>1.0001</c:v>
                </c:pt>
                <c:pt idx="9485">
                  <c:v>7.0000999999999998</c:v>
                </c:pt>
                <c:pt idx="9486">
                  <c:v>14.0001</c:v>
                </c:pt>
                <c:pt idx="9487">
                  <c:v>20.0001</c:v>
                </c:pt>
                <c:pt idx="9488">
                  <c:v>44.000100000000003</c:v>
                </c:pt>
                <c:pt idx="9489">
                  <c:v>84.000100000000003</c:v>
                </c:pt>
                <c:pt idx="9490">
                  <c:v>87.000100000000003</c:v>
                </c:pt>
                <c:pt idx="9491">
                  <c:v>83.000100000000003</c:v>
                </c:pt>
                <c:pt idx="9492">
                  <c:v>34.000100000000003</c:v>
                </c:pt>
                <c:pt idx="9493">
                  <c:v>11.0001</c:v>
                </c:pt>
                <c:pt idx="9494">
                  <c:v>4.0000999999999998</c:v>
                </c:pt>
                <c:pt idx="9495">
                  <c:v>3.0001000000000002</c:v>
                </c:pt>
                <c:pt idx="9496">
                  <c:v>3.0001000000000002</c:v>
                </c:pt>
                <c:pt idx="9497">
                  <c:v>7.0000999999999998</c:v>
                </c:pt>
                <c:pt idx="9498">
                  <c:v>4.0000999999999998</c:v>
                </c:pt>
                <c:pt idx="9499">
                  <c:v>2.0001000000000002</c:v>
                </c:pt>
                <c:pt idx="9500">
                  <c:v>1.0001</c:v>
                </c:pt>
                <c:pt idx="9501">
                  <c:v>1E-4</c:v>
                </c:pt>
                <c:pt idx="9502">
                  <c:v>4.0000999999999998</c:v>
                </c:pt>
                <c:pt idx="9503">
                  <c:v>4.0000999999999998</c:v>
                </c:pt>
                <c:pt idx="9504">
                  <c:v>4.0000999999999998</c:v>
                </c:pt>
                <c:pt idx="9505">
                  <c:v>1.0001</c:v>
                </c:pt>
                <c:pt idx="9506">
                  <c:v>1E-4</c:v>
                </c:pt>
                <c:pt idx="9507">
                  <c:v>1E-4</c:v>
                </c:pt>
                <c:pt idx="9508">
                  <c:v>3.0001000000000002</c:v>
                </c:pt>
                <c:pt idx="9509">
                  <c:v>3.0001000000000002</c:v>
                </c:pt>
                <c:pt idx="9510">
                  <c:v>1E-4</c:v>
                </c:pt>
                <c:pt idx="9511">
                  <c:v>3.0001000000000002</c:v>
                </c:pt>
                <c:pt idx="9512">
                  <c:v>3.0001000000000002</c:v>
                </c:pt>
                <c:pt idx="9513">
                  <c:v>1E-4</c:v>
                </c:pt>
                <c:pt idx="9514">
                  <c:v>1E-4</c:v>
                </c:pt>
                <c:pt idx="9515">
                  <c:v>1.0001</c:v>
                </c:pt>
                <c:pt idx="9516">
                  <c:v>2.0001000000000002</c:v>
                </c:pt>
                <c:pt idx="9517">
                  <c:v>2.0001000000000002</c:v>
                </c:pt>
                <c:pt idx="9518">
                  <c:v>2.0001000000000002</c:v>
                </c:pt>
                <c:pt idx="9519">
                  <c:v>1.0001</c:v>
                </c:pt>
                <c:pt idx="9520">
                  <c:v>4.0000999999999998</c:v>
                </c:pt>
                <c:pt idx="9521">
                  <c:v>2.0001000000000002</c:v>
                </c:pt>
                <c:pt idx="9522">
                  <c:v>3.0001000000000002</c:v>
                </c:pt>
                <c:pt idx="9523">
                  <c:v>2.0001000000000002</c:v>
                </c:pt>
                <c:pt idx="9524">
                  <c:v>2.0001000000000002</c:v>
                </c:pt>
                <c:pt idx="9525">
                  <c:v>3.0001000000000002</c:v>
                </c:pt>
                <c:pt idx="9526">
                  <c:v>7.0000999999999998</c:v>
                </c:pt>
                <c:pt idx="9527">
                  <c:v>8.0000999999999998</c:v>
                </c:pt>
                <c:pt idx="9528">
                  <c:v>10.0001</c:v>
                </c:pt>
                <c:pt idx="9529">
                  <c:v>29.0001</c:v>
                </c:pt>
                <c:pt idx="9530">
                  <c:v>45.000100000000003</c:v>
                </c:pt>
                <c:pt idx="9531">
                  <c:v>83.000100000000003</c:v>
                </c:pt>
                <c:pt idx="9532">
                  <c:v>122.0001</c:v>
                </c:pt>
                <c:pt idx="9533">
                  <c:v>86.000100000000003</c:v>
                </c:pt>
                <c:pt idx="9534">
                  <c:v>26.0001</c:v>
                </c:pt>
                <c:pt idx="9535">
                  <c:v>5.0000999999999998</c:v>
                </c:pt>
                <c:pt idx="9536">
                  <c:v>3.0001000000000002</c:v>
                </c:pt>
                <c:pt idx="9537">
                  <c:v>12.0001</c:v>
                </c:pt>
                <c:pt idx="9538">
                  <c:v>14.0001</c:v>
                </c:pt>
                <c:pt idx="9539">
                  <c:v>7.0000999999999998</c:v>
                </c:pt>
                <c:pt idx="9540">
                  <c:v>6.0000999999999998</c:v>
                </c:pt>
                <c:pt idx="9541">
                  <c:v>7.0000999999999998</c:v>
                </c:pt>
                <c:pt idx="9542">
                  <c:v>3.0001000000000002</c:v>
                </c:pt>
                <c:pt idx="9543">
                  <c:v>1.0001</c:v>
                </c:pt>
                <c:pt idx="9544">
                  <c:v>3.0001000000000002</c:v>
                </c:pt>
                <c:pt idx="9545">
                  <c:v>1.0001</c:v>
                </c:pt>
                <c:pt idx="9546">
                  <c:v>2.0001000000000002</c:v>
                </c:pt>
                <c:pt idx="9547">
                  <c:v>1.0001</c:v>
                </c:pt>
                <c:pt idx="9548">
                  <c:v>1E-4</c:v>
                </c:pt>
                <c:pt idx="9549">
                  <c:v>1.0001</c:v>
                </c:pt>
                <c:pt idx="9550">
                  <c:v>6.0000999999999998</c:v>
                </c:pt>
                <c:pt idx="9551">
                  <c:v>1.0001</c:v>
                </c:pt>
                <c:pt idx="9552">
                  <c:v>1E-4</c:v>
                </c:pt>
                <c:pt idx="9553">
                  <c:v>1E-4</c:v>
                </c:pt>
                <c:pt idx="9554">
                  <c:v>1.0001</c:v>
                </c:pt>
                <c:pt idx="9555">
                  <c:v>4.0000999999999998</c:v>
                </c:pt>
                <c:pt idx="9556">
                  <c:v>3.0001000000000002</c:v>
                </c:pt>
                <c:pt idx="9557">
                  <c:v>1.0001</c:v>
                </c:pt>
                <c:pt idx="9558">
                  <c:v>3.0001000000000002</c:v>
                </c:pt>
                <c:pt idx="9559">
                  <c:v>1E-4</c:v>
                </c:pt>
                <c:pt idx="9560">
                  <c:v>1.0001</c:v>
                </c:pt>
                <c:pt idx="9561">
                  <c:v>1E-4</c:v>
                </c:pt>
                <c:pt idx="9562">
                  <c:v>1E-4</c:v>
                </c:pt>
                <c:pt idx="9563">
                  <c:v>1E-4</c:v>
                </c:pt>
                <c:pt idx="9564">
                  <c:v>4.0000999999999998</c:v>
                </c:pt>
                <c:pt idx="9565">
                  <c:v>2.0001000000000002</c:v>
                </c:pt>
                <c:pt idx="9566">
                  <c:v>2.0001000000000002</c:v>
                </c:pt>
                <c:pt idx="9567">
                  <c:v>6.0000999999999998</c:v>
                </c:pt>
                <c:pt idx="9568">
                  <c:v>8.0000999999999998</c:v>
                </c:pt>
                <c:pt idx="9569">
                  <c:v>22.0001</c:v>
                </c:pt>
                <c:pt idx="9570">
                  <c:v>29.0001</c:v>
                </c:pt>
                <c:pt idx="9571">
                  <c:v>28.0001</c:v>
                </c:pt>
                <c:pt idx="9572">
                  <c:v>24.0001</c:v>
                </c:pt>
                <c:pt idx="9573">
                  <c:v>17.0001</c:v>
                </c:pt>
                <c:pt idx="9574">
                  <c:v>9.0000999999999998</c:v>
                </c:pt>
                <c:pt idx="9575">
                  <c:v>14.0001</c:v>
                </c:pt>
                <c:pt idx="9576">
                  <c:v>10.0001</c:v>
                </c:pt>
                <c:pt idx="9577">
                  <c:v>8.0000999999999998</c:v>
                </c:pt>
                <c:pt idx="9578">
                  <c:v>1.0001</c:v>
                </c:pt>
                <c:pt idx="9579">
                  <c:v>5.0000999999999998</c:v>
                </c:pt>
                <c:pt idx="9580">
                  <c:v>5.0000999999999998</c:v>
                </c:pt>
                <c:pt idx="9581">
                  <c:v>1E-4</c:v>
                </c:pt>
                <c:pt idx="9582">
                  <c:v>4.0000999999999998</c:v>
                </c:pt>
                <c:pt idx="9583">
                  <c:v>3.0001000000000002</c:v>
                </c:pt>
                <c:pt idx="9584">
                  <c:v>3.0001000000000002</c:v>
                </c:pt>
                <c:pt idx="9585">
                  <c:v>1E-4</c:v>
                </c:pt>
                <c:pt idx="9586">
                  <c:v>2.0001000000000002</c:v>
                </c:pt>
                <c:pt idx="9587">
                  <c:v>3.0001000000000002</c:v>
                </c:pt>
                <c:pt idx="9588">
                  <c:v>2.0001000000000002</c:v>
                </c:pt>
                <c:pt idx="9589">
                  <c:v>1E-4</c:v>
                </c:pt>
                <c:pt idx="9590">
                  <c:v>1E-4</c:v>
                </c:pt>
                <c:pt idx="9591">
                  <c:v>1.0001</c:v>
                </c:pt>
                <c:pt idx="9592">
                  <c:v>2.0001000000000002</c:v>
                </c:pt>
                <c:pt idx="9593">
                  <c:v>1.0001</c:v>
                </c:pt>
                <c:pt idx="9594">
                  <c:v>5.0000999999999998</c:v>
                </c:pt>
                <c:pt idx="9595">
                  <c:v>1E-4</c:v>
                </c:pt>
                <c:pt idx="9596">
                  <c:v>3.0001000000000002</c:v>
                </c:pt>
                <c:pt idx="9597">
                  <c:v>1.0001</c:v>
                </c:pt>
                <c:pt idx="9598">
                  <c:v>2.0001000000000002</c:v>
                </c:pt>
                <c:pt idx="9599">
                  <c:v>1.0001</c:v>
                </c:pt>
                <c:pt idx="9600">
                  <c:v>1.0001</c:v>
                </c:pt>
                <c:pt idx="9601">
                  <c:v>1.0001</c:v>
                </c:pt>
                <c:pt idx="9602">
                  <c:v>1.0001</c:v>
                </c:pt>
                <c:pt idx="9603">
                  <c:v>4.0000999999999998</c:v>
                </c:pt>
                <c:pt idx="9604">
                  <c:v>4.0000999999999998</c:v>
                </c:pt>
                <c:pt idx="9605">
                  <c:v>3.0001000000000002</c:v>
                </c:pt>
                <c:pt idx="9606">
                  <c:v>2.0001000000000002</c:v>
                </c:pt>
                <c:pt idx="9607">
                  <c:v>3.0001000000000002</c:v>
                </c:pt>
                <c:pt idx="9608">
                  <c:v>2.0001000000000002</c:v>
                </c:pt>
                <c:pt idx="9609">
                  <c:v>5.0000999999999998</c:v>
                </c:pt>
                <c:pt idx="9610">
                  <c:v>8.0000999999999998</c:v>
                </c:pt>
                <c:pt idx="9611">
                  <c:v>10.0001</c:v>
                </c:pt>
                <c:pt idx="9612">
                  <c:v>25.0001</c:v>
                </c:pt>
                <c:pt idx="9613">
                  <c:v>31.0001</c:v>
                </c:pt>
                <c:pt idx="9614">
                  <c:v>26.0001</c:v>
                </c:pt>
                <c:pt idx="9615">
                  <c:v>29.0001</c:v>
                </c:pt>
                <c:pt idx="9616">
                  <c:v>26.0001</c:v>
                </c:pt>
                <c:pt idx="9617">
                  <c:v>15.0001</c:v>
                </c:pt>
                <c:pt idx="9618">
                  <c:v>6.0000999999999998</c:v>
                </c:pt>
                <c:pt idx="9619">
                  <c:v>6.0000999999999998</c:v>
                </c:pt>
                <c:pt idx="9620">
                  <c:v>4.0000999999999998</c:v>
                </c:pt>
                <c:pt idx="9621">
                  <c:v>4.0000999999999998</c:v>
                </c:pt>
                <c:pt idx="9622">
                  <c:v>1E-4</c:v>
                </c:pt>
                <c:pt idx="9623">
                  <c:v>2.0001000000000002</c:v>
                </c:pt>
                <c:pt idx="9624">
                  <c:v>3.0001000000000002</c:v>
                </c:pt>
                <c:pt idx="9625">
                  <c:v>3.0001000000000002</c:v>
                </c:pt>
                <c:pt idx="9626">
                  <c:v>1.0001</c:v>
                </c:pt>
                <c:pt idx="9627">
                  <c:v>2.0001000000000002</c:v>
                </c:pt>
                <c:pt idx="9628">
                  <c:v>2.0001000000000002</c:v>
                </c:pt>
                <c:pt idx="9629">
                  <c:v>2.0001000000000002</c:v>
                </c:pt>
                <c:pt idx="9630">
                  <c:v>1E-4</c:v>
                </c:pt>
                <c:pt idx="9631">
                  <c:v>3.0001000000000002</c:v>
                </c:pt>
                <c:pt idx="9632">
                  <c:v>2.0001000000000002</c:v>
                </c:pt>
                <c:pt idx="9633">
                  <c:v>2.0001000000000002</c:v>
                </c:pt>
                <c:pt idx="9634">
                  <c:v>1E-4</c:v>
                </c:pt>
                <c:pt idx="9635">
                  <c:v>1.0001</c:v>
                </c:pt>
                <c:pt idx="9636">
                  <c:v>2.0001000000000002</c:v>
                </c:pt>
                <c:pt idx="9637">
                  <c:v>3.0001000000000002</c:v>
                </c:pt>
                <c:pt idx="9638">
                  <c:v>4.0000999999999998</c:v>
                </c:pt>
                <c:pt idx="9639">
                  <c:v>1.0001</c:v>
                </c:pt>
                <c:pt idx="9640">
                  <c:v>1.0001</c:v>
                </c:pt>
                <c:pt idx="9641">
                  <c:v>1.0001</c:v>
                </c:pt>
                <c:pt idx="9642">
                  <c:v>1.0001</c:v>
                </c:pt>
                <c:pt idx="9643">
                  <c:v>2.0001000000000002</c:v>
                </c:pt>
                <c:pt idx="9644">
                  <c:v>1.0001</c:v>
                </c:pt>
                <c:pt idx="9645">
                  <c:v>2.0001000000000002</c:v>
                </c:pt>
                <c:pt idx="9646">
                  <c:v>2.0001000000000002</c:v>
                </c:pt>
                <c:pt idx="9647">
                  <c:v>2.0001000000000002</c:v>
                </c:pt>
                <c:pt idx="9648">
                  <c:v>2.0001000000000002</c:v>
                </c:pt>
                <c:pt idx="9649">
                  <c:v>1.0001</c:v>
                </c:pt>
                <c:pt idx="9650">
                  <c:v>2.0001000000000002</c:v>
                </c:pt>
                <c:pt idx="9651">
                  <c:v>8.0000999999999998</c:v>
                </c:pt>
                <c:pt idx="9652">
                  <c:v>7.0000999999999998</c:v>
                </c:pt>
                <c:pt idx="9653">
                  <c:v>16.0001</c:v>
                </c:pt>
                <c:pt idx="9654">
                  <c:v>9.0000999999999998</c:v>
                </c:pt>
                <c:pt idx="9655">
                  <c:v>13.0001</c:v>
                </c:pt>
                <c:pt idx="9656">
                  <c:v>12.0001</c:v>
                </c:pt>
                <c:pt idx="9657">
                  <c:v>6.0000999999999998</c:v>
                </c:pt>
                <c:pt idx="9658">
                  <c:v>6.0000999999999998</c:v>
                </c:pt>
                <c:pt idx="9659">
                  <c:v>2.0001000000000002</c:v>
                </c:pt>
                <c:pt idx="9660">
                  <c:v>1.0001</c:v>
                </c:pt>
                <c:pt idx="9661">
                  <c:v>3.0001000000000002</c:v>
                </c:pt>
                <c:pt idx="9662">
                  <c:v>6.0000999999999998</c:v>
                </c:pt>
                <c:pt idx="9663">
                  <c:v>1E-4</c:v>
                </c:pt>
                <c:pt idx="9664">
                  <c:v>3.0001000000000002</c:v>
                </c:pt>
                <c:pt idx="9665">
                  <c:v>3.0001000000000002</c:v>
                </c:pt>
                <c:pt idx="9666">
                  <c:v>4.0000999999999998</c:v>
                </c:pt>
                <c:pt idx="9667">
                  <c:v>1E-4</c:v>
                </c:pt>
                <c:pt idx="9668">
                  <c:v>2.0001000000000002</c:v>
                </c:pt>
                <c:pt idx="9669">
                  <c:v>1.0001</c:v>
                </c:pt>
                <c:pt idx="9670">
                  <c:v>1.0001</c:v>
                </c:pt>
                <c:pt idx="9671">
                  <c:v>4.0000999999999998</c:v>
                </c:pt>
                <c:pt idx="9672">
                  <c:v>1.0001</c:v>
                </c:pt>
                <c:pt idx="9673">
                  <c:v>3.0001000000000002</c:v>
                </c:pt>
                <c:pt idx="9674">
                  <c:v>1E-4</c:v>
                </c:pt>
                <c:pt idx="9675">
                  <c:v>1.0001</c:v>
                </c:pt>
                <c:pt idx="9676">
                  <c:v>1E-4</c:v>
                </c:pt>
                <c:pt idx="9677">
                  <c:v>2.0001000000000002</c:v>
                </c:pt>
                <c:pt idx="9678">
                  <c:v>1.0001</c:v>
                </c:pt>
                <c:pt idx="9679">
                  <c:v>2.0001000000000002</c:v>
                </c:pt>
                <c:pt idx="9680">
                  <c:v>3.0001000000000002</c:v>
                </c:pt>
                <c:pt idx="9681">
                  <c:v>3.0001000000000002</c:v>
                </c:pt>
                <c:pt idx="9682">
                  <c:v>3.0001000000000002</c:v>
                </c:pt>
                <c:pt idx="9683">
                  <c:v>1E-4</c:v>
                </c:pt>
                <c:pt idx="9684">
                  <c:v>4.0000999999999998</c:v>
                </c:pt>
                <c:pt idx="9685">
                  <c:v>1E-4</c:v>
                </c:pt>
                <c:pt idx="9686">
                  <c:v>1.0001</c:v>
                </c:pt>
                <c:pt idx="9687">
                  <c:v>2.0001000000000002</c:v>
                </c:pt>
                <c:pt idx="9688">
                  <c:v>1.0001</c:v>
                </c:pt>
                <c:pt idx="9689">
                  <c:v>4.0000999999999998</c:v>
                </c:pt>
                <c:pt idx="9690">
                  <c:v>2.0001000000000002</c:v>
                </c:pt>
                <c:pt idx="9691">
                  <c:v>1.0001</c:v>
                </c:pt>
                <c:pt idx="9692">
                  <c:v>4.0000999999999998</c:v>
                </c:pt>
                <c:pt idx="9693">
                  <c:v>5.0000999999999998</c:v>
                </c:pt>
                <c:pt idx="9694">
                  <c:v>5.0000999999999998</c:v>
                </c:pt>
                <c:pt idx="9695">
                  <c:v>8.0000999999999998</c:v>
                </c:pt>
                <c:pt idx="9696">
                  <c:v>17.0001</c:v>
                </c:pt>
                <c:pt idx="9697">
                  <c:v>16.0001</c:v>
                </c:pt>
                <c:pt idx="9698">
                  <c:v>34.000100000000003</c:v>
                </c:pt>
                <c:pt idx="9699">
                  <c:v>33.000100000000003</c:v>
                </c:pt>
                <c:pt idx="9700">
                  <c:v>23.0001</c:v>
                </c:pt>
                <c:pt idx="9701">
                  <c:v>21.0001</c:v>
                </c:pt>
                <c:pt idx="9702">
                  <c:v>2.0001000000000002</c:v>
                </c:pt>
                <c:pt idx="9703">
                  <c:v>4.0000999999999998</c:v>
                </c:pt>
                <c:pt idx="9704">
                  <c:v>1.0001</c:v>
                </c:pt>
                <c:pt idx="9705">
                  <c:v>3.0001000000000002</c:v>
                </c:pt>
                <c:pt idx="9706">
                  <c:v>3.0001000000000002</c:v>
                </c:pt>
                <c:pt idx="9707">
                  <c:v>4.0000999999999998</c:v>
                </c:pt>
                <c:pt idx="9708">
                  <c:v>1.0001</c:v>
                </c:pt>
                <c:pt idx="9709">
                  <c:v>4.0000999999999998</c:v>
                </c:pt>
                <c:pt idx="9710">
                  <c:v>5.0000999999999998</c:v>
                </c:pt>
                <c:pt idx="9711">
                  <c:v>1.0001</c:v>
                </c:pt>
                <c:pt idx="9712">
                  <c:v>1.0001</c:v>
                </c:pt>
                <c:pt idx="9713">
                  <c:v>1.0001</c:v>
                </c:pt>
                <c:pt idx="9714">
                  <c:v>2.0001000000000002</c:v>
                </c:pt>
                <c:pt idx="9715">
                  <c:v>2.0001000000000002</c:v>
                </c:pt>
                <c:pt idx="9716">
                  <c:v>3.0001000000000002</c:v>
                </c:pt>
                <c:pt idx="9717">
                  <c:v>4.0000999999999998</c:v>
                </c:pt>
                <c:pt idx="9718">
                  <c:v>3.0001000000000002</c:v>
                </c:pt>
                <c:pt idx="9719">
                  <c:v>2.0001000000000002</c:v>
                </c:pt>
                <c:pt idx="9720">
                  <c:v>7.0000999999999998</c:v>
                </c:pt>
                <c:pt idx="9721">
                  <c:v>1.0001</c:v>
                </c:pt>
                <c:pt idx="9722">
                  <c:v>4.0000999999999998</c:v>
                </c:pt>
                <c:pt idx="9723">
                  <c:v>2.0001000000000002</c:v>
                </c:pt>
                <c:pt idx="9724">
                  <c:v>3.0001000000000002</c:v>
                </c:pt>
                <c:pt idx="9725">
                  <c:v>3.0001000000000002</c:v>
                </c:pt>
                <c:pt idx="9726">
                  <c:v>6.0000999999999998</c:v>
                </c:pt>
                <c:pt idx="9727">
                  <c:v>4.0000999999999998</c:v>
                </c:pt>
                <c:pt idx="9728">
                  <c:v>6.0000999999999998</c:v>
                </c:pt>
                <c:pt idx="9729">
                  <c:v>18.0001</c:v>
                </c:pt>
                <c:pt idx="9730">
                  <c:v>48.000100000000003</c:v>
                </c:pt>
                <c:pt idx="9731">
                  <c:v>105.0001</c:v>
                </c:pt>
                <c:pt idx="9732">
                  <c:v>164.0001</c:v>
                </c:pt>
                <c:pt idx="9733">
                  <c:v>249.0001</c:v>
                </c:pt>
                <c:pt idx="9734">
                  <c:v>297.00009999999997</c:v>
                </c:pt>
                <c:pt idx="9735">
                  <c:v>361.00009999999997</c:v>
                </c:pt>
                <c:pt idx="9736">
                  <c:v>364.00009999999997</c:v>
                </c:pt>
                <c:pt idx="9737">
                  <c:v>395.00009999999997</c:v>
                </c:pt>
                <c:pt idx="9738">
                  <c:v>294.00009999999997</c:v>
                </c:pt>
                <c:pt idx="9739">
                  <c:v>215.0001</c:v>
                </c:pt>
                <c:pt idx="9740">
                  <c:v>75.000100000000003</c:v>
                </c:pt>
                <c:pt idx="9741">
                  <c:v>19.0001</c:v>
                </c:pt>
                <c:pt idx="9742">
                  <c:v>9.0000999999999998</c:v>
                </c:pt>
                <c:pt idx="9743">
                  <c:v>3.0001000000000002</c:v>
                </c:pt>
                <c:pt idx="9744">
                  <c:v>3.0001000000000002</c:v>
                </c:pt>
                <c:pt idx="9745">
                  <c:v>2.0001000000000002</c:v>
                </c:pt>
                <c:pt idx="9746">
                  <c:v>4.0000999999999998</c:v>
                </c:pt>
                <c:pt idx="9747">
                  <c:v>4.0000999999999998</c:v>
                </c:pt>
                <c:pt idx="9748">
                  <c:v>1E-4</c:v>
                </c:pt>
                <c:pt idx="9749">
                  <c:v>3.0001000000000002</c:v>
                </c:pt>
                <c:pt idx="9750">
                  <c:v>1.0001</c:v>
                </c:pt>
                <c:pt idx="9751">
                  <c:v>2.0001000000000002</c:v>
                </c:pt>
                <c:pt idx="9752">
                  <c:v>1E-4</c:v>
                </c:pt>
                <c:pt idx="9753">
                  <c:v>1.0001</c:v>
                </c:pt>
                <c:pt idx="9754">
                  <c:v>1E-4</c:v>
                </c:pt>
                <c:pt idx="9755">
                  <c:v>1E-4</c:v>
                </c:pt>
                <c:pt idx="9756">
                  <c:v>1.0001</c:v>
                </c:pt>
                <c:pt idx="9757">
                  <c:v>1E-4</c:v>
                </c:pt>
                <c:pt idx="9758">
                  <c:v>3.0001000000000002</c:v>
                </c:pt>
                <c:pt idx="9759">
                  <c:v>1.0001</c:v>
                </c:pt>
                <c:pt idx="9760">
                  <c:v>2.0001000000000002</c:v>
                </c:pt>
                <c:pt idx="9761">
                  <c:v>2.0001000000000002</c:v>
                </c:pt>
                <c:pt idx="9762">
                  <c:v>1.0001</c:v>
                </c:pt>
                <c:pt idx="9763">
                  <c:v>1E-4</c:v>
                </c:pt>
                <c:pt idx="9764">
                  <c:v>1.0001</c:v>
                </c:pt>
                <c:pt idx="9765">
                  <c:v>1E-4</c:v>
                </c:pt>
                <c:pt idx="9766">
                  <c:v>1.0001</c:v>
                </c:pt>
                <c:pt idx="9767">
                  <c:v>1E-4</c:v>
                </c:pt>
                <c:pt idx="9768">
                  <c:v>1E-4</c:v>
                </c:pt>
                <c:pt idx="9769">
                  <c:v>1E-4</c:v>
                </c:pt>
                <c:pt idx="9770">
                  <c:v>1.0001</c:v>
                </c:pt>
                <c:pt idx="9771">
                  <c:v>2.0001000000000002</c:v>
                </c:pt>
                <c:pt idx="9772">
                  <c:v>1E-4</c:v>
                </c:pt>
                <c:pt idx="9773">
                  <c:v>2.0001000000000002</c:v>
                </c:pt>
                <c:pt idx="9774">
                  <c:v>1E-4</c:v>
                </c:pt>
                <c:pt idx="9775">
                  <c:v>5.0000999999999998</c:v>
                </c:pt>
                <c:pt idx="9776">
                  <c:v>10.0001</c:v>
                </c:pt>
                <c:pt idx="9777">
                  <c:v>12.0001</c:v>
                </c:pt>
                <c:pt idx="9778">
                  <c:v>26.0001</c:v>
                </c:pt>
                <c:pt idx="9779">
                  <c:v>35.000100000000003</c:v>
                </c:pt>
                <c:pt idx="9780">
                  <c:v>43.000100000000003</c:v>
                </c:pt>
                <c:pt idx="9781">
                  <c:v>35.000100000000003</c:v>
                </c:pt>
                <c:pt idx="9782">
                  <c:v>18.0001</c:v>
                </c:pt>
                <c:pt idx="9783">
                  <c:v>12.0001</c:v>
                </c:pt>
                <c:pt idx="9784">
                  <c:v>4.0000999999999998</c:v>
                </c:pt>
                <c:pt idx="9785">
                  <c:v>3.0001000000000002</c:v>
                </c:pt>
                <c:pt idx="9786">
                  <c:v>1.0001</c:v>
                </c:pt>
                <c:pt idx="9787">
                  <c:v>7.0000999999999998</c:v>
                </c:pt>
                <c:pt idx="9788">
                  <c:v>1.0001</c:v>
                </c:pt>
                <c:pt idx="9789">
                  <c:v>2.0001000000000002</c:v>
                </c:pt>
                <c:pt idx="9790">
                  <c:v>3.0001000000000002</c:v>
                </c:pt>
                <c:pt idx="9791">
                  <c:v>1.0001</c:v>
                </c:pt>
                <c:pt idx="9792">
                  <c:v>3.0001000000000002</c:v>
                </c:pt>
                <c:pt idx="9793">
                  <c:v>1.0001</c:v>
                </c:pt>
                <c:pt idx="9794">
                  <c:v>1E-4</c:v>
                </c:pt>
                <c:pt idx="9795">
                  <c:v>1E-4</c:v>
                </c:pt>
                <c:pt idx="9796">
                  <c:v>1E-4</c:v>
                </c:pt>
                <c:pt idx="9797">
                  <c:v>1E-4</c:v>
                </c:pt>
                <c:pt idx="9798">
                  <c:v>1E-4</c:v>
                </c:pt>
                <c:pt idx="9799">
                  <c:v>1.0001</c:v>
                </c:pt>
                <c:pt idx="9800">
                  <c:v>2.0001000000000002</c:v>
                </c:pt>
                <c:pt idx="9801">
                  <c:v>1.0001</c:v>
                </c:pt>
                <c:pt idx="9802">
                  <c:v>1E-4</c:v>
                </c:pt>
                <c:pt idx="9803">
                  <c:v>1E-4</c:v>
                </c:pt>
                <c:pt idx="9804">
                  <c:v>1.0001</c:v>
                </c:pt>
                <c:pt idx="9805">
                  <c:v>1E-4</c:v>
                </c:pt>
                <c:pt idx="9806">
                  <c:v>2.0001000000000002</c:v>
                </c:pt>
                <c:pt idx="9807">
                  <c:v>3.0001000000000002</c:v>
                </c:pt>
                <c:pt idx="9808">
                  <c:v>4.0000999999999998</c:v>
                </c:pt>
                <c:pt idx="9809">
                  <c:v>4.0000999999999998</c:v>
                </c:pt>
                <c:pt idx="9810">
                  <c:v>5.0000999999999998</c:v>
                </c:pt>
                <c:pt idx="9811">
                  <c:v>13.0001</c:v>
                </c:pt>
                <c:pt idx="9812">
                  <c:v>41.000100000000003</c:v>
                </c:pt>
                <c:pt idx="9813">
                  <c:v>92.000100000000003</c:v>
                </c:pt>
                <c:pt idx="9814">
                  <c:v>188.0001</c:v>
                </c:pt>
                <c:pt idx="9815">
                  <c:v>296.00009999999997</c:v>
                </c:pt>
                <c:pt idx="9816">
                  <c:v>382.00009999999997</c:v>
                </c:pt>
                <c:pt idx="9817">
                  <c:v>500.00009999999997</c:v>
                </c:pt>
                <c:pt idx="9818">
                  <c:v>506.00009999999997</c:v>
                </c:pt>
                <c:pt idx="9819">
                  <c:v>540.00009999999997</c:v>
                </c:pt>
                <c:pt idx="9820">
                  <c:v>430.00009999999997</c:v>
                </c:pt>
                <c:pt idx="9821">
                  <c:v>263.00009999999997</c:v>
                </c:pt>
                <c:pt idx="9822">
                  <c:v>103.0001</c:v>
                </c:pt>
                <c:pt idx="9823">
                  <c:v>23.0001</c:v>
                </c:pt>
                <c:pt idx="9824">
                  <c:v>6.0000999999999998</c:v>
                </c:pt>
                <c:pt idx="9825">
                  <c:v>7.0000999999999998</c:v>
                </c:pt>
                <c:pt idx="9826">
                  <c:v>3.0001000000000002</c:v>
                </c:pt>
                <c:pt idx="9827">
                  <c:v>5.0000999999999998</c:v>
                </c:pt>
                <c:pt idx="9828">
                  <c:v>6.0000999999999998</c:v>
                </c:pt>
                <c:pt idx="9829">
                  <c:v>4.0000999999999998</c:v>
                </c:pt>
                <c:pt idx="9830">
                  <c:v>1.0001</c:v>
                </c:pt>
                <c:pt idx="9831">
                  <c:v>1E-4</c:v>
                </c:pt>
                <c:pt idx="9832">
                  <c:v>4.0000999999999998</c:v>
                </c:pt>
                <c:pt idx="9833">
                  <c:v>2.0001000000000002</c:v>
                </c:pt>
                <c:pt idx="9834">
                  <c:v>1E-4</c:v>
                </c:pt>
                <c:pt idx="9835">
                  <c:v>3.0001000000000002</c:v>
                </c:pt>
                <c:pt idx="9836">
                  <c:v>1E-4</c:v>
                </c:pt>
                <c:pt idx="9837">
                  <c:v>1E-4</c:v>
                </c:pt>
                <c:pt idx="9838">
                  <c:v>1.0001</c:v>
                </c:pt>
                <c:pt idx="9839">
                  <c:v>1E-4</c:v>
                </c:pt>
                <c:pt idx="9840">
                  <c:v>1.0001</c:v>
                </c:pt>
                <c:pt idx="9841">
                  <c:v>1E-4</c:v>
                </c:pt>
                <c:pt idx="9842">
                  <c:v>1.0001</c:v>
                </c:pt>
                <c:pt idx="9843">
                  <c:v>1E-4</c:v>
                </c:pt>
                <c:pt idx="9844">
                  <c:v>1.0001</c:v>
                </c:pt>
                <c:pt idx="9845">
                  <c:v>1.0001</c:v>
                </c:pt>
                <c:pt idx="9846">
                  <c:v>1.0001</c:v>
                </c:pt>
                <c:pt idx="9847">
                  <c:v>1E-4</c:v>
                </c:pt>
                <c:pt idx="9848">
                  <c:v>1.0001</c:v>
                </c:pt>
                <c:pt idx="9849">
                  <c:v>2.0001000000000002</c:v>
                </c:pt>
                <c:pt idx="9850">
                  <c:v>1E-4</c:v>
                </c:pt>
                <c:pt idx="9851">
                  <c:v>1.0001</c:v>
                </c:pt>
                <c:pt idx="9852">
                  <c:v>1.0001</c:v>
                </c:pt>
                <c:pt idx="9853">
                  <c:v>2.0001000000000002</c:v>
                </c:pt>
                <c:pt idx="9854">
                  <c:v>1.0001</c:v>
                </c:pt>
                <c:pt idx="9855">
                  <c:v>4.0000999999999998</c:v>
                </c:pt>
                <c:pt idx="9856">
                  <c:v>9.0000999999999998</c:v>
                </c:pt>
                <c:pt idx="9857">
                  <c:v>14.0001</c:v>
                </c:pt>
                <c:pt idx="9858">
                  <c:v>22.0001</c:v>
                </c:pt>
                <c:pt idx="9859">
                  <c:v>33.000100000000003</c:v>
                </c:pt>
                <c:pt idx="9860">
                  <c:v>42.000100000000003</c:v>
                </c:pt>
                <c:pt idx="9861">
                  <c:v>60.000100000000003</c:v>
                </c:pt>
                <c:pt idx="9862">
                  <c:v>78.000100000000003</c:v>
                </c:pt>
                <c:pt idx="9863">
                  <c:v>37.000100000000003</c:v>
                </c:pt>
                <c:pt idx="9864">
                  <c:v>20.0001</c:v>
                </c:pt>
                <c:pt idx="9865">
                  <c:v>15.0001</c:v>
                </c:pt>
                <c:pt idx="9866">
                  <c:v>5.0000999999999998</c:v>
                </c:pt>
                <c:pt idx="9867">
                  <c:v>3.0001000000000002</c:v>
                </c:pt>
                <c:pt idx="9868">
                  <c:v>5.0000999999999998</c:v>
                </c:pt>
                <c:pt idx="9869">
                  <c:v>5.0000999999999998</c:v>
                </c:pt>
                <c:pt idx="9870">
                  <c:v>7.0000999999999998</c:v>
                </c:pt>
                <c:pt idx="9871">
                  <c:v>7.0000999999999998</c:v>
                </c:pt>
                <c:pt idx="9872">
                  <c:v>1.0001</c:v>
                </c:pt>
                <c:pt idx="9873">
                  <c:v>3.0001000000000002</c:v>
                </c:pt>
                <c:pt idx="9874">
                  <c:v>4.0000999999999998</c:v>
                </c:pt>
                <c:pt idx="9875">
                  <c:v>1E-4</c:v>
                </c:pt>
                <c:pt idx="9876">
                  <c:v>1E-4</c:v>
                </c:pt>
                <c:pt idx="9877">
                  <c:v>1E-4</c:v>
                </c:pt>
                <c:pt idx="9878">
                  <c:v>1E-4</c:v>
                </c:pt>
                <c:pt idx="9879">
                  <c:v>1.0001</c:v>
                </c:pt>
                <c:pt idx="9880">
                  <c:v>1E-4</c:v>
                </c:pt>
                <c:pt idx="9881">
                  <c:v>1.0001</c:v>
                </c:pt>
                <c:pt idx="9882">
                  <c:v>1.0001</c:v>
                </c:pt>
                <c:pt idx="9883">
                  <c:v>1E-4</c:v>
                </c:pt>
                <c:pt idx="9884">
                  <c:v>2.0001000000000002</c:v>
                </c:pt>
                <c:pt idx="9885">
                  <c:v>1.0001</c:v>
                </c:pt>
                <c:pt idx="9886">
                  <c:v>1.0001</c:v>
                </c:pt>
                <c:pt idx="9887">
                  <c:v>4.0000999999999998</c:v>
                </c:pt>
                <c:pt idx="9888">
                  <c:v>1.0001</c:v>
                </c:pt>
                <c:pt idx="9889">
                  <c:v>1.0001</c:v>
                </c:pt>
                <c:pt idx="9890">
                  <c:v>1.0001</c:v>
                </c:pt>
                <c:pt idx="9891">
                  <c:v>2.0001000000000002</c:v>
                </c:pt>
                <c:pt idx="9892">
                  <c:v>2.0001000000000002</c:v>
                </c:pt>
                <c:pt idx="9893">
                  <c:v>15.0001</c:v>
                </c:pt>
                <c:pt idx="9894">
                  <c:v>27.0001</c:v>
                </c:pt>
                <c:pt idx="9895">
                  <c:v>50.000100000000003</c:v>
                </c:pt>
                <c:pt idx="9896">
                  <c:v>70.000100000000003</c:v>
                </c:pt>
                <c:pt idx="9897">
                  <c:v>116.0001</c:v>
                </c:pt>
                <c:pt idx="9898">
                  <c:v>145.0001</c:v>
                </c:pt>
                <c:pt idx="9899">
                  <c:v>182.0001</c:v>
                </c:pt>
                <c:pt idx="9900">
                  <c:v>190.0001</c:v>
                </c:pt>
                <c:pt idx="9901">
                  <c:v>187.0001</c:v>
                </c:pt>
                <c:pt idx="9902">
                  <c:v>159.0001</c:v>
                </c:pt>
                <c:pt idx="9903">
                  <c:v>98.000100000000003</c:v>
                </c:pt>
                <c:pt idx="9904">
                  <c:v>42.000100000000003</c:v>
                </c:pt>
                <c:pt idx="9905">
                  <c:v>18.0001</c:v>
                </c:pt>
                <c:pt idx="9906">
                  <c:v>7.0000999999999998</c:v>
                </c:pt>
                <c:pt idx="9907">
                  <c:v>3.0001000000000002</c:v>
                </c:pt>
                <c:pt idx="9908">
                  <c:v>1.0001</c:v>
                </c:pt>
                <c:pt idx="9909">
                  <c:v>2.0001000000000002</c:v>
                </c:pt>
                <c:pt idx="9910">
                  <c:v>1E-4</c:v>
                </c:pt>
                <c:pt idx="9911">
                  <c:v>4.0000999999999998</c:v>
                </c:pt>
                <c:pt idx="9912">
                  <c:v>3.0001000000000002</c:v>
                </c:pt>
                <c:pt idx="9913">
                  <c:v>1.0001</c:v>
                </c:pt>
                <c:pt idx="9914">
                  <c:v>3.0001000000000002</c:v>
                </c:pt>
                <c:pt idx="9915">
                  <c:v>1E-4</c:v>
                </c:pt>
                <c:pt idx="9916">
                  <c:v>2.0001000000000002</c:v>
                </c:pt>
                <c:pt idx="9917">
                  <c:v>1.0001</c:v>
                </c:pt>
                <c:pt idx="9918">
                  <c:v>1E-4</c:v>
                </c:pt>
                <c:pt idx="9919">
                  <c:v>1.0001</c:v>
                </c:pt>
                <c:pt idx="9920">
                  <c:v>1E-4</c:v>
                </c:pt>
                <c:pt idx="9921">
                  <c:v>1.0001</c:v>
                </c:pt>
                <c:pt idx="9922">
                  <c:v>1.0001</c:v>
                </c:pt>
                <c:pt idx="9923">
                  <c:v>1E-4</c:v>
                </c:pt>
                <c:pt idx="9924">
                  <c:v>1.0001</c:v>
                </c:pt>
                <c:pt idx="9925">
                  <c:v>2.0001000000000002</c:v>
                </c:pt>
                <c:pt idx="9926">
                  <c:v>3.0001000000000002</c:v>
                </c:pt>
                <c:pt idx="9927">
                  <c:v>1.0001</c:v>
                </c:pt>
                <c:pt idx="9928">
                  <c:v>3.0001000000000002</c:v>
                </c:pt>
                <c:pt idx="9929">
                  <c:v>1E-4</c:v>
                </c:pt>
                <c:pt idx="9930">
                  <c:v>2.0001000000000002</c:v>
                </c:pt>
                <c:pt idx="9931">
                  <c:v>1.0001</c:v>
                </c:pt>
                <c:pt idx="9932">
                  <c:v>1.0001</c:v>
                </c:pt>
                <c:pt idx="9933">
                  <c:v>1E-4</c:v>
                </c:pt>
                <c:pt idx="9934">
                  <c:v>1.0001</c:v>
                </c:pt>
                <c:pt idx="9935">
                  <c:v>1.0001</c:v>
                </c:pt>
                <c:pt idx="9936">
                  <c:v>2.0001000000000002</c:v>
                </c:pt>
                <c:pt idx="9937">
                  <c:v>3.0001000000000002</c:v>
                </c:pt>
                <c:pt idx="9938">
                  <c:v>9.0000999999999998</c:v>
                </c:pt>
                <c:pt idx="9939">
                  <c:v>13.0001</c:v>
                </c:pt>
                <c:pt idx="9940">
                  <c:v>17.0001</c:v>
                </c:pt>
                <c:pt idx="9941">
                  <c:v>24.0001</c:v>
                </c:pt>
                <c:pt idx="9942">
                  <c:v>40.000100000000003</c:v>
                </c:pt>
                <c:pt idx="9943">
                  <c:v>44.000100000000003</c:v>
                </c:pt>
                <c:pt idx="9944">
                  <c:v>17.0001</c:v>
                </c:pt>
                <c:pt idx="9945">
                  <c:v>23.0001</c:v>
                </c:pt>
                <c:pt idx="9946">
                  <c:v>15.0001</c:v>
                </c:pt>
                <c:pt idx="9947">
                  <c:v>7.0000999999999998</c:v>
                </c:pt>
                <c:pt idx="9948">
                  <c:v>2.0001000000000002</c:v>
                </c:pt>
                <c:pt idx="9949">
                  <c:v>1E-4</c:v>
                </c:pt>
                <c:pt idx="9950">
                  <c:v>4.0000999999999998</c:v>
                </c:pt>
                <c:pt idx="9951">
                  <c:v>4.0000999999999998</c:v>
                </c:pt>
                <c:pt idx="9952">
                  <c:v>4.0000999999999998</c:v>
                </c:pt>
                <c:pt idx="9953">
                  <c:v>4.0000999999999998</c:v>
                </c:pt>
                <c:pt idx="9954">
                  <c:v>2.0001000000000002</c:v>
                </c:pt>
                <c:pt idx="9955">
                  <c:v>2.0001000000000002</c:v>
                </c:pt>
                <c:pt idx="9956">
                  <c:v>1E-4</c:v>
                </c:pt>
                <c:pt idx="9957">
                  <c:v>1E-4</c:v>
                </c:pt>
                <c:pt idx="9958">
                  <c:v>1.0001</c:v>
                </c:pt>
                <c:pt idx="9959">
                  <c:v>1E-4</c:v>
                </c:pt>
                <c:pt idx="9960">
                  <c:v>1E-4</c:v>
                </c:pt>
                <c:pt idx="9961">
                  <c:v>1E-4</c:v>
                </c:pt>
                <c:pt idx="9962">
                  <c:v>1.0001</c:v>
                </c:pt>
                <c:pt idx="9963">
                  <c:v>1E-4</c:v>
                </c:pt>
                <c:pt idx="9964">
                  <c:v>1.0001</c:v>
                </c:pt>
                <c:pt idx="9965">
                  <c:v>1.0001</c:v>
                </c:pt>
                <c:pt idx="9966">
                  <c:v>2.0001000000000002</c:v>
                </c:pt>
                <c:pt idx="9967">
                  <c:v>1E-4</c:v>
                </c:pt>
                <c:pt idx="9968">
                  <c:v>2.0001000000000002</c:v>
                </c:pt>
                <c:pt idx="9969">
                  <c:v>1.0001</c:v>
                </c:pt>
                <c:pt idx="9970">
                  <c:v>1E-4</c:v>
                </c:pt>
                <c:pt idx="9971">
                  <c:v>2.0001000000000002</c:v>
                </c:pt>
                <c:pt idx="9972">
                  <c:v>1E-4</c:v>
                </c:pt>
                <c:pt idx="9973">
                  <c:v>1E-4</c:v>
                </c:pt>
                <c:pt idx="9974">
                  <c:v>1E-4</c:v>
                </c:pt>
                <c:pt idx="9975">
                  <c:v>1E-4</c:v>
                </c:pt>
                <c:pt idx="9976">
                  <c:v>2.0001000000000002</c:v>
                </c:pt>
                <c:pt idx="9977">
                  <c:v>1.0001</c:v>
                </c:pt>
                <c:pt idx="9978">
                  <c:v>2.0001000000000002</c:v>
                </c:pt>
                <c:pt idx="9979">
                  <c:v>1.0001</c:v>
                </c:pt>
                <c:pt idx="9980">
                  <c:v>2.0001000000000002</c:v>
                </c:pt>
                <c:pt idx="9981">
                  <c:v>4.0000999999999998</c:v>
                </c:pt>
                <c:pt idx="9982">
                  <c:v>7.0000999999999998</c:v>
                </c:pt>
                <c:pt idx="9983">
                  <c:v>7.0000999999999998</c:v>
                </c:pt>
                <c:pt idx="9984">
                  <c:v>9.0000999999999998</c:v>
                </c:pt>
                <c:pt idx="9985">
                  <c:v>8.0000999999999998</c:v>
                </c:pt>
                <c:pt idx="9986">
                  <c:v>7.0000999999999998</c:v>
                </c:pt>
                <c:pt idx="9987">
                  <c:v>12.0001</c:v>
                </c:pt>
                <c:pt idx="9988">
                  <c:v>4.0000999999999998</c:v>
                </c:pt>
                <c:pt idx="9989">
                  <c:v>1.0001</c:v>
                </c:pt>
                <c:pt idx="9990">
                  <c:v>3.0001000000000002</c:v>
                </c:pt>
                <c:pt idx="9991">
                  <c:v>2.0001000000000002</c:v>
                </c:pt>
                <c:pt idx="9992">
                  <c:v>2.0001000000000002</c:v>
                </c:pt>
                <c:pt idx="9993">
                  <c:v>1.0001</c:v>
                </c:pt>
                <c:pt idx="9994">
                  <c:v>1.0001</c:v>
                </c:pt>
                <c:pt idx="9995">
                  <c:v>1E-4</c:v>
                </c:pt>
                <c:pt idx="9996">
                  <c:v>1E-4</c:v>
                </c:pt>
                <c:pt idx="9997">
                  <c:v>1E-4</c:v>
                </c:pt>
                <c:pt idx="9998">
                  <c:v>1.0001</c:v>
                </c:pt>
                <c:pt idx="9999">
                  <c:v>1.0001</c:v>
                </c:pt>
                <c:pt idx="10000">
                  <c:v>1.0001</c:v>
                </c:pt>
                <c:pt idx="10001">
                  <c:v>1E-4</c:v>
                </c:pt>
                <c:pt idx="10002">
                  <c:v>1.0001</c:v>
                </c:pt>
                <c:pt idx="10003">
                  <c:v>1.0001</c:v>
                </c:pt>
                <c:pt idx="10004">
                  <c:v>1E-4</c:v>
                </c:pt>
                <c:pt idx="10005">
                  <c:v>1.0001</c:v>
                </c:pt>
                <c:pt idx="10006">
                  <c:v>1.0001</c:v>
                </c:pt>
                <c:pt idx="10007">
                  <c:v>1.0001</c:v>
                </c:pt>
                <c:pt idx="10008">
                  <c:v>1.0001</c:v>
                </c:pt>
                <c:pt idx="10009">
                  <c:v>1E-4</c:v>
                </c:pt>
                <c:pt idx="10010">
                  <c:v>1.0001</c:v>
                </c:pt>
                <c:pt idx="10011">
                  <c:v>1.0001</c:v>
                </c:pt>
                <c:pt idx="10012">
                  <c:v>1E-4</c:v>
                </c:pt>
                <c:pt idx="10013">
                  <c:v>1.0001</c:v>
                </c:pt>
                <c:pt idx="10014">
                  <c:v>1.0001</c:v>
                </c:pt>
                <c:pt idx="10015">
                  <c:v>1.0001</c:v>
                </c:pt>
                <c:pt idx="10016">
                  <c:v>1.0001</c:v>
                </c:pt>
                <c:pt idx="10017">
                  <c:v>1E-4</c:v>
                </c:pt>
                <c:pt idx="10018">
                  <c:v>2.0001000000000002</c:v>
                </c:pt>
                <c:pt idx="10019">
                  <c:v>1E-4</c:v>
                </c:pt>
                <c:pt idx="10020">
                  <c:v>1.0001</c:v>
                </c:pt>
                <c:pt idx="10021">
                  <c:v>2.0001000000000002</c:v>
                </c:pt>
                <c:pt idx="10022">
                  <c:v>6.0000999999999998</c:v>
                </c:pt>
                <c:pt idx="10023">
                  <c:v>3.0001000000000002</c:v>
                </c:pt>
                <c:pt idx="10024">
                  <c:v>12.0001</c:v>
                </c:pt>
                <c:pt idx="10025">
                  <c:v>19.0001</c:v>
                </c:pt>
                <c:pt idx="10026">
                  <c:v>21.0001</c:v>
                </c:pt>
                <c:pt idx="10027">
                  <c:v>31.0001</c:v>
                </c:pt>
                <c:pt idx="10028">
                  <c:v>7.0000999999999998</c:v>
                </c:pt>
                <c:pt idx="10029">
                  <c:v>3.0001000000000002</c:v>
                </c:pt>
                <c:pt idx="10030">
                  <c:v>7.0000999999999998</c:v>
                </c:pt>
                <c:pt idx="10031">
                  <c:v>4.0000999999999998</c:v>
                </c:pt>
                <c:pt idx="10032">
                  <c:v>2.0001000000000002</c:v>
                </c:pt>
                <c:pt idx="10033">
                  <c:v>3.0001000000000002</c:v>
                </c:pt>
                <c:pt idx="10034">
                  <c:v>5.0000999999999998</c:v>
                </c:pt>
                <c:pt idx="10035">
                  <c:v>1.0001</c:v>
                </c:pt>
                <c:pt idx="10036">
                  <c:v>2.0001000000000002</c:v>
                </c:pt>
                <c:pt idx="10037">
                  <c:v>1.0001</c:v>
                </c:pt>
                <c:pt idx="10038">
                  <c:v>1E-4</c:v>
                </c:pt>
                <c:pt idx="10039">
                  <c:v>1.0001</c:v>
                </c:pt>
                <c:pt idx="10040">
                  <c:v>1E-4</c:v>
                </c:pt>
                <c:pt idx="10041">
                  <c:v>1E-4</c:v>
                </c:pt>
                <c:pt idx="10042">
                  <c:v>1E-4</c:v>
                </c:pt>
                <c:pt idx="10043">
                  <c:v>1.0001</c:v>
                </c:pt>
                <c:pt idx="10044">
                  <c:v>1.0001</c:v>
                </c:pt>
                <c:pt idx="10045">
                  <c:v>1E-4</c:v>
                </c:pt>
                <c:pt idx="10046">
                  <c:v>1E-4</c:v>
                </c:pt>
                <c:pt idx="10047">
                  <c:v>1E-4</c:v>
                </c:pt>
                <c:pt idx="10048">
                  <c:v>1E-4</c:v>
                </c:pt>
                <c:pt idx="10049">
                  <c:v>1.0001</c:v>
                </c:pt>
                <c:pt idx="10050">
                  <c:v>1.0001</c:v>
                </c:pt>
                <c:pt idx="10051">
                  <c:v>1.0001</c:v>
                </c:pt>
                <c:pt idx="10052">
                  <c:v>1.0001</c:v>
                </c:pt>
                <c:pt idx="10053">
                  <c:v>1E-4</c:v>
                </c:pt>
                <c:pt idx="10054">
                  <c:v>1.0001</c:v>
                </c:pt>
                <c:pt idx="10055">
                  <c:v>2.0001000000000002</c:v>
                </c:pt>
                <c:pt idx="10056">
                  <c:v>1E-4</c:v>
                </c:pt>
                <c:pt idx="10057">
                  <c:v>1.0001</c:v>
                </c:pt>
                <c:pt idx="10058">
                  <c:v>3.0001000000000002</c:v>
                </c:pt>
                <c:pt idx="10059">
                  <c:v>3.0001000000000002</c:v>
                </c:pt>
                <c:pt idx="10060">
                  <c:v>3.0001000000000002</c:v>
                </c:pt>
                <c:pt idx="10061">
                  <c:v>2.0001000000000002</c:v>
                </c:pt>
                <c:pt idx="10062">
                  <c:v>1.0001</c:v>
                </c:pt>
                <c:pt idx="10063">
                  <c:v>3.0001000000000002</c:v>
                </c:pt>
                <c:pt idx="10064">
                  <c:v>4.0000999999999998</c:v>
                </c:pt>
                <c:pt idx="10065">
                  <c:v>4.0000999999999998</c:v>
                </c:pt>
                <c:pt idx="10066">
                  <c:v>4.0000999999999998</c:v>
                </c:pt>
                <c:pt idx="10067">
                  <c:v>5.0000999999999998</c:v>
                </c:pt>
                <c:pt idx="10068">
                  <c:v>6.0000999999999998</c:v>
                </c:pt>
                <c:pt idx="10069">
                  <c:v>5.0000999999999998</c:v>
                </c:pt>
                <c:pt idx="10070">
                  <c:v>5.0000999999999998</c:v>
                </c:pt>
                <c:pt idx="10071">
                  <c:v>1E-4</c:v>
                </c:pt>
                <c:pt idx="10072">
                  <c:v>1E-4</c:v>
                </c:pt>
                <c:pt idx="10073">
                  <c:v>1E-4</c:v>
                </c:pt>
                <c:pt idx="10074">
                  <c:v>1.0001</c:v>
                </c:pt>
                <c:pt idx="10075">
                  <c:v>1.0001</c:v>
                </c:pt>
                <c:pt idx="10076">
                  <c:v>1.0001</c:v>
                </c:pt>
                <c:pt idx="10077">
                  <c:v>1.0001</c:v>
                </c:pt>
                <c:pt idx="10078">
                  <c:v>1E-4</c:v>
                </c:pt>
                <c:pt idx="10079">
                  <c:v>1.0001</c:v>
                </c:pt>
                <c:pt idx="10080">
                  <c:v>1E-4</c:v>
                </c:pt>
                <c:pt idx="10081">
                  <c:v>1E-4</c:v>
                </c:pt>
                <c:pt idx="10082">
                  <c:v>1.0001</c:v>
                </c:pt>
                <c:pt idx="10083">
                  <c:v>1.0001</c:v>
                </c:pt>
                <c:pt idx="10084">
                  <c:v>1.0001</c:v>
                </c:pt>
                <c:pt idx="10085">
                  <c:v>1E-4</c:v>
                </c:pt>
                <c:pt idx="10086">
                  <c:v>1E-4</c:v>
                </c:pt>
                <c:pt idx="10087">
                  <c:v>1E-4</c:v>
                </c:pt>
                <c:pt idx="10088">
                  <c:v>1E-4</c:v>
                </c:pt>
                <c:pt idx="10089">
                  <c:v>1.0001</c:v>
                </c:pt>
                <c:pt idx="10090">
                  <c:v>1.0001</c:v>
                </c:pt>
                <c:pt idx="10091">
                  <c:v>1E-4</c:v>
                </c:pt>
                <c:pt idx="10092">
                  <c:v>1E-4</c:v>
                </c:pt>
                <c:pt idx="10093">
                  <c:v>1E-4</c:v>
                </c:pt>
                <c:pt idx="10094">
                  <c:v>1E-4</c:v>
                </c:pt>
                <c:pt idx="10095">
                  <c:v>1E-4</c:v>
                </c:pt>
                <c:pt idx="10096">
                  <c:v>1.0001</c:v>
                </c:pt>
                <c:pt idx="10097">
                  <c:v>1E-4</c:v>
                </c:pt>
                <c:pt idx="10098">
                  <c:v>2.0001000000000002</c:v>
                </c:pt>
                <c:pt idx="10099">
                  <c:v>1E-4</c:v>
                </c:pt>
                <c:pt idx="10100">
                  <c:v>1.0001</c:v>
                </c:pt>
                <c:pt idx="10101">
                  <c:v>1.0001</c:v>
                </c:pt>
                <c:pt idx="10102">
                  <c:v>6.0000999999999998</c:v>
                </c:pt>
                <c:pt idx="10103">
                  <c:v>1.0001</c:v>
                </c:pt>
                <c:pt idx="10104">
                  <c:v>4.0000999999999998</c:v>
                </c:pt>
                <c:pt idx="10105">
                  <c:v>8.0000999999999998</c:v>
                </c:pt>
                <c:pt idx="10106">
                  <c:v>10.0001</c:v>
                </c:pt>
                <c:pt idx="10107">
                  <c:v>9.0000999999999998</c:v>
                </c:pt>
                <c:pt idx="10108">
                  <c:v>7.0000999999999998</c:v>
                </c:pt>
                <c:pt idx="10109">
                  <c:v>6.0000999999999998</c:v>
                </c:pt>
                <c:pt idx="10110">
                  <c:v>4.0000999999999998</c:v>
                </c:pt>
                <c:pt idx="10111">
                  <c:v>3.0001000000000002</c:v>
                </c:pt>
                <c:pt idx="10112">
                  <c:v>1.0001</c:v>
                </c:pt>
                <c:pt idx="10113">
                  <c:v>4.0000999999999998</c:v>
                </c:pt>
                <c:pt idx="10114">
                  <c:v>1.0001</c:v>
                </c:pt>
                <c:pt idx="10115">
                  <c:v>1E-4</c:v>
                </c:pt>
                <c:pt idx="10116">
                  <c:v>3.0001000000000002</c:v>
                </c:pt>
                <c:pt idx="10117">
                  <c:v>1E-4</c:v>
                </c:pt>
                <c:pt idx="10118">
                  <c:v>1E-4</c:v>
                </c:pt>
                <c:pt idx="10119">
                  <c:v>1E-4</c:v>
                </c:pt>
                <c:pt idx="10120">
                  <c:v>1.0001</c:v>
                </c:pt>
                <c:pt idx="10121">
                  <c:v>1E-4</c:v>
                </c:pt>
                <c:pt idx="10122">
                  <c:v>1E-4</c:v>
                </c:pt>
                <c:pt idx="10123">
                  <c:v>1.0001</c:v>
                </c:pt>
                <c:pt idx="10124">
                  <c:v>1E-4</c:v>
                </c:pt>
                <c:pt idx="10125">
                  <c:v>1E-4</c:v>
                </c:pt>
                <c:pt idx="10126">
                  <c:v>1E-4</c:v>
                </c:pt>
                <c:pt idx="10127">
                  <c:v>1E-4</c:v>
                </c:pt>
                <c:pt idx="10128">
                  <c:v>1.0001</c:v>
                </c:pt>
                <c:pt idx="10129">
                  <c:v>1E-4</c:v>
                </c:pt>
                <c:pt idx="10130">
                  <c:v>1E-4</c:v>
                </c:pt>
                <c:pt idx="10131">
                  <c:v>1E-4</c:v>
                </c:pt>
                <c:pt idx="10132">
                  <c:v>1E-4</c:v>
                </c:pt>
                <c:pt idx="10133">
                  <c:v>1E-4</c:v>
                </c:pt>
                <c:pt idx="10134">
                  <c:v>1.0001</c:v>
                </c:pt>
                <c:pt idx="10135">
                  <c:v>3.0001000000000002</c:v>
                </c:pt>
                <c:pt idx="10136">
                  <c:v>1E-4</c:v>
                </c:pt>
                <c:pt idx="10137">
                  <c:v>3.0001000000000002</c:v>
                </c:pt>
                <c:pt idx="10138">
                  <c:v>1E-4</c:v>
                </c:pt>
                <c:pt idx="10139">
                  <c:v>1.0001</c:v>
                </c:pt>
                <c:pt idx="10140">
                  <c:v>1.0001</c:v>
                </c:pt>
                <c:pt idx="10141">
                  <c:v>1E-4</c:v>
                </c:pt>
                <c:pt idx="10142">
                  <c:v>3.0001000000000002</c:v>
                </c:pt>
                <c:pt idx="10143">
                  <c:v>2.0001000000000002</c:v>
                </c:pt>
                <c:pt idx="10144">
                  <c:v>1E-4</c:v>
                </c:pt>
                <c:pt idx="10145">
                  <c:v>4.0000999999999998</c:v>
                </c:pt>
                <c:pt idx="10146">
                  <c:v>3.0001000000000002</c:v>
                </c:pt>
                <c:pt idx="10147">
                  <c:v>3.0001000000000002</c:v>
                </c:pt>
                <c:pt idx="10148">
                  <c:v>5.0000999999999998</c:v>
                </c:pt>
                <c:pt idx="10149">
                  <c:v>5.0000999999999998</c:v>
                </c:pt>
                <c:pt idx="10150">
                  <c:v>1.0001</c:v>
                </c:pt>
                <c:pt idx="10151">
                  <c:v>5.0000999999999998</c:v>
                </c:pt>
                <c:pt idx="10152">
                  <c:v>3.0001000000000002</c:v>
                </c:pt>
                <c:pt idx="10153">
                  <c:v>2.0001000000000002</c:v>
                </c:pt>
                <c:pt idx="10154">
                  <c:v>1E-4</c:v>
                </c:pt>
                <c:pt idx="10155">
                  <c:v>3.0001000000000002</c:v>
                </c:pt>
                <c:pt idx="10156">
                  <c:v>1.0001</c:v>
                </c:pt>
                <c:pt idx="10157">
                  <c:v>2.0001000000000002</c:v>
                </c:pt>
                <c:pt idx="10158">
                  <c:v>1.0001</c:v>
                </c:pt>
                <c:pt idx="10159">
                  <c:v>1E-4</c:v>
                </c:pt>
                <c:pt idx="10160">
                  <c:v>1E-4</c:v>
                </c:pt>
                <c:pt idx="10161">
                  <c:v>1.0001</c:v>
                </c:pt>
                <c:pt idx="10162">
                  <c:v>1.0001</c:v>
                </c:pt>
                <c:pt idx="10163">
                  <c:v>1E-4</c:v>
                </c:pt>
                <c:pt idx="10164">
                  <c:v>1.0001</c:v>
                </c:pt>
                <c:pt idx="10165">
                  <c:v>1E-4</c:v>
                </c:pt>
                <c:pt idx="10166">
                  <c:v>1E-4</c:v>
                </c:pt>
                <c:pt idx="10167">
                  <c:v>1E-4</c:v>
                </c:pt>
                <c:pt idx="10168">
                  <c:v>1.0001</c:v>
                </c:pt>
                <c:pt idx="10169">
                  <c:v>1E-4</c:v>
                </c:pt>
                <c:pt idx="10170">
                  <c:v>2.0001000000000002</c:v>
                </c:pt>
                <c:pt idx="10171">
                  <c:v>1.0001</c:v>
                </c:pt>
                <c:pt idx="10172">
                  <c:v>1E-4</c:v>
                </c:pt>
                <c:pt idx="10173">
                  <c:v>1E-4</c:v>
                </c:pt>
                <c:pt idx="10174">
                  <c:v>1E-4</c:v>
                </c:pt>
                <c:pt idx="10175">
                  <c:v>1E-4</c:v>
                </c:pt>
                <c:pt idx="10176">
                  <c:v>1E-4</c:v>
                </c:pt>
                <c:pt idx="10177">
                  <c:v>1E-4</c:v>
                </c:pt>
                <c:pt idx="10178">
                  <c:v>1.0001</c:v>
                </c:pt>
                <c:pt idx="10179">
                  <c:v>1.0001</c:v>
                </c:pt>
                <c:pt idx="10180">
                  <c:v>1E-4</c:v>
                </c:pt>
                <c:pt idx="10181">
                  <c:v>1.0001</c:v>
                </c:pt>
                <c:pt idx="10182">
                  <c:v>2.0001000000000002</c:v>
                </c:pt>
                <c:pt idx="10183">
                  <c:v>5.0000999999999998</c:v>
                </c:pt>
                <c:pt idx="10184">
                  <c:v>5.0000999999999998</c:v>
                </c:pt>
                <c:pt idx="10185">
                  <c:v>9.0000999999999998</c:v>
                </c:pt>
                <c:pt idx="10186">
                  <c:v>5.0000999999999998</c:v>
                </c:pt>
                <c:pt idx="10187">
                  <c:v>6.0000999999999998</c:v>
                </c:pt>
                <c:pt idx="10188">
                  <c:v>9.0000999999999998</c:v>
                </c:pt>
                <c:pt idx="10189">
                  <c:v>4.0000999999999998</c:v>
                </c:pt>
                <c:pt idx="10190">
                  <c:v>5.0000999999999998</c:v>
                </c:pt>
                <c:pt idx="10191">
                  <c:v>21.0001</c:v>
                </c:pt>
                <c:pt idx="10192">
                  <c:v>16.0001</c:v>
                </c:pt>
                <c:pt idx="10193">
                  <c:v>6.0000999999999998</c:v>
                </c:pt>
                <c:pt idx="10194">
                  <c:v>1E-4</c:v>
                </c:pt>
                <c:pt idx="10195">
                  <c:v>1.0001</c:v>
                </c:pt>
                <c:pt idx="10196">
                  <c:v>1.0001</c:v>
                </c:pt>
                <c:pt idx="10197">
                  <c:v>1.0001</c:v>
                </c:pt>
                <c:pt idx="10198">
                  <c:v>2.0001000000000002</c:v>
                </c:pt>
                <c:pt idx="10199">
                  <c:v>1.0001</c:v>
                </c:pt>
                <c:pt idx="10200">
                  <c:v>1E-4</c:v>
                </c:pt>
                <c:pt idx="10201">
                  <c:v>1.0001</c:v>
                </c:pt>
                <c:pt idx="10202">
                  <c:v>1E-4</c:v>
                </c:pt>
                <c:pt idx="10203">
                  <c:v>1E-4</c:v>
                </c:pt>
                <c:pt idx="10204">
                  <c:v>1.0001</c:v>
                </c:pt>
                <c:pt idx="10205">
                  <c:v>1.0001</c:v>
                </c:pt>
                <c:pt idx="10206">
                  <c:v>1.0001</c:v>
                </c:pt>
                <c:pt idx="10207">
                  <c:v>1E-4</c:v>
                </c:pt>
                <c:pt idx="10208">
                  <c:v>1.0001</c:v>
                </c:pt>
                <c:pt idx="10209">
                  <c:v>1E-4</c:v>
                </c:pt>
                <c:pt idx="10210">
                  <c:v>1.0001</c:v>
                </c:pt>
                <c:pt idx="10211">
                  <c:v>1.0001</c:v>
                </c:pt>
                <c:pt idx="10212">
                  <c:v>1.0001</c:v>
                </c:pt>
                <c:pt idx="10213">
                  <c:v>1E-4</c:v>
                </c:pt>
                <c:pt idx="10214">
                  <c:v>1.0001</c:v>
                </c:pt>
                <c:pt idx="10215">
                  <c:v>1.0001</c:v>
                </c:pt>
                <c:pt idx="10216">
                  <c:v>1E-4</c:v>
                </c:pt>
                <c:pt idx="10217">
                  <c:v>1E-4</c:v>
                </c:pt>
                <c:pt idx="10218">
                  <c:v>1.0001</c:v>
                </c:pt>
                <c:pt idx="10219">
                  <c:v>3.0001000000000002</c:v>
                </c:pt>
                <c:pt idx="10220">
                  <c:v>9.0000999999999998</c:v>
                </c:pt>
                <c:pt idx="10221">
                  <c:v>23.0001</c:v>
                </c:pt>
                <c:pt idx="10222">
                  <c:v>35.000100000000003</c:v>
                </c:pt>
                <c:pt idx="10223">
                  <c:v>38.000100000000003</c:v>
                </c:pt>
                <c:pt idx="10224">
                  <c:v>32.000100000000003</c:v>
                </c:pt>
                <c:pt idx="10225">
                  <c:v>30.0001</c:v>
                </c:pt>
                <c:pt idx="10226">
                  <c:v>10.0001</c:v>
                </c:pt>
                <c:pt idx="10227">
                  <c:v>2.0001000000000002</c:v>
                </c:pt>
                <c:pt idx="10228">
                  <c:v>1E-4</c:v>
                </c:pt>
                <c:pt idx="10229">
                  <c:v>1.0001</c:v>
                </c:pt>
                <c:pt idx="10230">
                  <c:v>1.0001</c:v>
                </c:pt>
                <c:pt idx="10231">
                  <c:v>2.0001000000000002</c:v>
                </c:pt>
                <c:pt idx="10232">
                  <c:v>2.0001000000000002</c:v>
                </c:pt>
                <c:pt idx="10233">
                  <c:v>1.0001</c:v>
                </c:pt>
                <c:pt idx="10234">
                  <c:v>1E-4</c:v>
                </c:pt>
                <c:pt idx="10235">
                  <c:v>1E-4</c:v>
                </c:pt>
                <c:pt idx="10236">
                  <c:v>1E-4</c:v>
                </c:pt>
                <c:pt idx="10237">
                  <c:v>1E-4</c:v>
                </c:pt>
                <c:pt idx="10238">
                  <c:v>1.0001</c:v>
                </c:pt>
                <c:pt idx="10239">
                  <c:v>1E-4</c:v>
                </c:pt>
                <c:pt idx="10240">
                  <c:v>1E-4</c:v>
                </c:pt>
                <c:pt idx="10241">
                  <c:v>1E-4</c:v>
                </c:pt>
                <c:pt idx="10242">
                  <c:v>2.0001000000000002</c:v>
                </c:pt>
                <c:pt idx="10243">
                  <c:v>1E-4</c:v>
                </c:pt>
                <c:pt idx="10244">
                  <c:v>3.0001000000000002</c:v>
                </c:pt>
                <c:pt idx="10245">
                  <c:v>1E-4</c:v>
                </c:pt>
                <c:pt idx="10246">
                  <c:v>1.0001</c:v>
                </c:pt>
                <c:pt idx="10247">
                  <c:v>1.0001</c:v>
                </c:pt>
                <c:pt idx="10248">
                  <c:v>1.0001</c:v>
                </c:pt>
                <c:pt idx="10249">
                  <c:v>1E-4</c:v>
                </c:pt>
                <c:pt idx="10250">
                  <c:v>1E-4</c:v>
                </c:pt>
                <c:pt idx="10251">
                  <c:v>1E-4</c:v>
                </c:pt>
                <c:pt idx="10252">
                  <c:v>1E-4</c:v>
                </c:pt>
                <c:pt idx="10253">
                  <c:v>1E-4</c:v>
                </c:pt>
                <c:pt idx="10254">
                  <c:v>1E-4</c:v>
                </c:pt>
                <c:pt idx="10255">
                  <c:v>1E-4</c:v>
                </c:pt>
                <c:pt idx="10256">
                  <c:v>1E-4</c:v>
                </c:pt>
                <c:pt idx="10257">
                  <c:v>1E-4</c:v>
                </c:pt>
                <c:pt idx="10258">
                  <c:v>1.0001</c:v>
                </c:pt>
                <c:pt idx="10259">
                  <c:v>3.0001000000000002</c:v>
                </c:pt>
                <c:pt idx="10260">
                  <c:v>5.0000999999999998</c:v>
                </c:pt>
                <c:pt idx="10261">
                  <c:v>8.0000999999999998</c:v>
                </c:pt>
                <c:pt idx="10262">
                  <c:v>9.0000999999999998</c:v>
                </c:pt>
                <c:pt idx="10263">
                  <c:v>17.0001</c:v>
                </c:pt>
                <c:pt idx="10264">
                  <c:v>13.0001</c:v>
                </c:pt>
                <c:pt idx="10265">
                  <c:v>5.0000999999999998</c:v>
                </c:pt>
                <c:pt idx="10266">
                  <c:v>5.0000999999999998</c:v>
                </c:pt>
                <c:pt idx="10267">
                  <c:v>6.0000999999999998</c:v>
                </c:pt>
                <c:pt idx="10268">
                  <c:v>4.0000999999999998</c:v>
                </c:pt>
                <c:pt idx="10269">
                  <c:v>1.0001</c:v>
                </c:pt>
                <c:pt idx="10270">
                  <c:v>1.0001</c:v>
                </c:pt>
                <c:pt idx="10271">
                  <c:v>4.0000999999999998</c:v>
                </c:pt>
                <c:pt idx="10272">
                  <c:v>2.0001000000000002</c:v>
                </c:pt>
                <c:pt idx="10273">
                  <c:v>1.0001</c:v>
                </c:pt>
                <c:pt idx="10274">
                  <c:v>1E-4</c:v>
                </c:pt>
                <c:pt idx="10275">
                  <c:v>2.0001000000000002</c:v>
                </c:pt>
                <c:pt idx="10276">
                  <c:v>1E-4</c:v>
                </c:pt>
                <c:pt idx="10277">
                  <c:v>2.0001000000000002</c:v>
                </c:pt>
                <c:pt idx="10278">
                  <c:v>1.0001</c:v>
                </c:pt>
                <c:pt idx="10279">
                  <c:v>1E-4</c:v>
                </c:pt>
                <c:pt idx="10280">
                  <c:v>1E-4</c:v>
                </c:pt>
                <c:pt idx="10281">
                  <c:v>1E-4</c:v>
                </c:pt>
                <c:pt idx="10282">
                  <c:v>2.0001000000000002</c:v>
                </c:pt>
                <c:pt idx="10283">
                  <c:v>1.0001</c:v>
                </c:pt>
                <c:pt idx="10284">
                  <c:v>1E-4</c:v>
                </c:pt>
                <c:pt idx="10285">
                  <c:v>1E-4</c:v>
                </c:pt>
                <c:pt idx="10286">
                  <c:v>1.0001</c:v>
                </c:pt>
                <c:pt idx="10287">
                  <c:v>1E-4</c:v>
                </c:pt>
                <c:pt idx="10288">
                  <c:v>1.0001</c:v>
                </c:pt>
                <c:pt idx="10289">
                  <c:v>1E-4</c:v>
                </c:pt>
                <c:pt idx="10290">
                  <c:v>1.0001</c:v>
                </c:pt>
                <c:pt idx="10291">
                  <c:v>1.0001</c:v>
                </c:pt>
                <c:pt idx="10292">
                  <c:v>1E-4</c:v>
                </c:pt>
                <c:pt idx="10293">
                  <c:v>1E-4</c:v>
                </c:pt>
                <c:pt idx="10294">
                  <c:v>1.0001</c:v>
                </c:pt>
                <c:pt idx="10295">
                  <c:v>1E-4</c:v>
                </c:pt>
                <c:pt idx="10296">
                  <c:v>1E-4</c:v>
                </c:pt>
                <c:pt idx="10297">
                  <c:v>1.0001</c:v>
                </c:pt>
                <c:pt idx="10298">
                  <c:v>2.0001000000000002</c:v>
                </c:pt>
                <c:pt idx="10299">
                  <c:v>3.0001000000000002</c:v>
                </c:pt>
                <c:pt idx="10300">
                  <c:v>6.0000999999999998</c:v>
                </c:pt>
                <c:pt idx="10301">
                  <c:v>13.0001</c:v>
                </c:pt>
                <c:pt idx="10302">
                  <c:v>14.0001</c:v>
                </c:pt>
                <c:pt idx="10303">
                  <c:v>22.0001</c:v>
                </c:pt>
                <c:pt idx="10304">
                  <c:v>3.0001000000000002</c:v>
                </c:pt>
                <c:pt idx="10305">
                  <c:v>2.0001000000000002</c:v>
                </c:pt>
                <c:pt idx="10306">
                  <c:v>2.0001000000000002</c:v>
                </c:pt>
                <c:pt idx="10307">
                  <c:v>1.0001</c:v>
                </c:pt>
                <c:pt idx="10308">
                  <c:v>1.0001</c:v>
                </c:pt>
                <c:pt idx="10309">
                  <c:v>2.0001000000000002</c:v>
                </c:pt>
                <c:pt idx="10310">
                  <c:v>3.0001000000000002</c:v>
                </c:pt>
                <c:pt idx="10311">
                  <c:v>5.0000999999999998</c:v>
                </c:pt>
                <c:pt idx="10312">
                  <c:v>5.0000999999999998</c:v>
                </c:pt>
                <c:pt idx="10313">
                  <c:v>2.0001000000000002</c:v>
                </c:pt>
                <c:pt idx="10314">
                  <c:v>3.0001000000000002</c:v>
                </c:pt>
                <c:pt idx="10315">
                  <c:v>1.0001</c:v>
                </c:pt>
                <c:pt idx="10316">
                  <c:v>1E-4</c:v>
                </c:pt>
                <c:pt idx="10317">
                  <c:v>1E-4</c:v>
                </c:pt>
                <c:pt idx="10318">
                  <c:v>1E-4</c:v>
                </c:pt>
                <c:pt idx="10319">
                  <c:v>1.0001</c:v>
                </c:pt>
                <c:pt idx="10320">
                  <c:v>1.0001</c:v>
                </c:pt>
                <c:pt idx="10321">
                  <c:v>1E-4</c:v>
                </c:pt>
                <c:pt idx="10322">
                  <c:v>1E-4</c:v>
                </c:pt>
                <c:pt idx="10323">
                  <c:v>1E-4</c:v>
                </c:pt>
                <c:pt idx="10324">
                  <c:v>1E-4</c:v>
                </c:pt>
                <c:pt idx="10325">
                  <c:v>1E-4</c:v>
                </c:pt>
                <c:pt idx="10326">
                  <c:v>1.0001</c:v>
                </c:pt>
                <c:pt idx="10327">
                  <c:v>1E-4</c:v>
                </c:pt>
                <c:pt idx="10328">
                  <c:v>1.0001</c:v>
                </c:pt>
                <c:pt idx="10329">
                  <c:v>1E-4</c:v>
                </c:pt>
                <c:pt idx="10330">
                  <c:v>1.0001</c:v>
                </c:pt>
                <c:pt idx="10331">
                  <c:v>1E-4</c:v>
                </c:pt>
                <c:pt idx="10332">
                  <c:v>1E-4</c:v>
                </c:pt>
                <c:pt idx="10333">
                  <c:v>1E-4</c:v>
                </c:pt>
                <c:pt idx="10334">
                  <c:v>1E-4</c:v>
                </c:pt>
                <c:pt idx="10335">
                  <c:v>1E-4</c:v>
                </c:pt>
                <c:pt idx="10336">
                  <c:v>2.0001000000000002</c:v>
                </c:pt>
                <c:pt idx="10337">
                  <c:v>1E-4</c:v>
                </c:pt>
                <c:pt idx="10338">
                  <c:v>1E-4</c:v>
                </c:pt>
                <c:pt idx="10339">
                  <c:v>1.0001</c:v>
                </c:pt>
                <c:pt idx="10340">
                  <c:v>3.0001000000000002</c:v>
                </c:pt>
                <c:pt idx="10341">
                  <c:v>4.0000999999999998</c:v>
                </c:pt>
                <c:pt idx="10342">
                  <c:v>11.0001</c:v>
                </c:pt>
                <c:pt idx="10343">
                  <c:v>4.0000999999999998</c:v>
                </c:pt>
                <c:pt idx="10344">
                  <c:v>10.0001</c:v>
                </c:pt>
                <c:pt idx="10345">
                  <c:v>6.0000999999999998</c:v>
                </c:pt>
                <c:pt idx="10346">
                  <c:v>4.0000999999999998</c:v>
                </c:pt>
                <c:pt idx="10347">
                  <c:v>2.0001000000000002</c:v>
                </c:pt>
                <c:pt idx="10348">
                  <c:v>1E-4</c:v>
                </c:pt>
                <c:pt idx="10349">
                  <c:v>3.0001000000000002</c:v>
                </c:pt>
                <c:pt idx="10350">
                  <c:v>5.0000999999999998</c:v>
                </c:pt>
                <c:pt idx="10351">
                  <c:v>4.0000999999999998</c:v>
                </c:pt>
                <c:pt idx="10352">
                  <c:v>4.0000999999999998</c:v>
                </c:pt>
                <c:pt idx="10353">
                  <c:v>5.0000999999999998</c:v>
                </c:pt>
                <c:pt idx="10354">
                  <c:v>7.0000999999999998</c:v>
                </c:pt>
                <c:pt idx="10355">
                  <c:v>1.0001</c:v>
                </c:pt>
                <c:pt idx="10356">
                  <c:v>1.0001</c:v>
                </c:pt>
                <c:pt idx="10357">
                  <c:v>1E-4</c:v>
                </c:pt>
                <c:pt idx="10358">
                  <c:v>1.0001</c:v>
                </c:pt>
                <c:pt idx="10359">
                  <c:v>1E-4</c:v>
                </c:pt>
                <c:pt idx="10360">
                  <c:v>1E-4</c:v>
                </c:pt>
                <c:pt idx="10361">
                  <c:v>1E-4</c:v>
                </c:pt>
                <c:pt idx="10362">
                  <c:v>1.0001</c:v>
                </c:pt>
                <c:pt idx="10363">
                  <c:v>1.0001</c:v>
                </c:pt>
                <c:pt idx="10364">
                  <c:v>1E-4</c:v>
                </c:pt>
                <c:pt idx="10365">
                  <c:v>1E-4</c:v>
                </c:pt>
                <c:pt idx="10366">
                  <c:v>1E-4</c:v>
                </c:pt>
                <c:pt idx="10367">
                  <c:v>1E-4</c:v>
                </c:pt>
                <c:pt idx="10368">
                  <c:v>1E-4</c:v>
                </c:pt>
                <c:pt idx="10369">
                  <c:v>1E-4</c:v>
                </c:pt>
                <c:pt idx="10370">
                  <c:v>3.0001000000000002</c:v>
                </c:pt>
                <c:pt idx="10371">
                  <c:v>1E-4</c:v>
                </c:pt>
                <c:pt idx="10372">
                  <c:v>1E-4</c:v>
                </c:pt>
                <c:pt idx="10373">
                  <c:v>1E-4</c:v>
                </c:pt>
                <c:pt idx="10374">
                  <c:v>1E-4</c:v>
                </c:pt>
                <c:pt idx="10375">
                  <c:v>1.0001</c:v>
                </c:pt>
                <c:pt idx="10376">
                  <c:v>3.0001000000000002</c:v>
                </c:pt>
                <c:pt idx="10377">
                  <c:v>10.0001</c:v>
                </c:pt>
                <c:pt idx="10378">
                  <c:v>10.0001</c:v>
                </c:pt>
                <c:pt idx="10379">
                  <c:v>17.0001</c:v>
                </c:pt>
                <c:pt idx="10380">
                  <c:v>23.0001</c:v>
                </c:pt>
                <c:pt idx="10381">
                  <c:v>15.0001</c:v>
                </c:pt>
                <c:pt idx="10382">
                  <c:v>20.0001</c:v>
                </c:pt>
                <c:pt idx="10383">
                  <c:v>14.0001</c:v>
                </c:pt>
                <c:pt idx="10384">
                  <c:v>9.0000999999999998</c:v>
                </c:pt>
                <c:pt idx="10385">
                  <c:v>3.0001000000000002</c:v>
                </c:pt>
                <c:pt idx="10386">
                  <c:v>1.0001</c:v>
                </c:pt>
                <c:pt idx="10387">
                  <c:v>1.0001</c:v>
                </c:pt>
                <c:pt idx="10388">
                  <c:v>1.0001</c:v>
                </c:pt>
                <c:pt idx="10389">
                  <c:v>1.0001</c:v>
                </c:pt>
                <c:pt idx="10390">
                  <c:v>3.0001000000000002</c:v>
                </c:pt>
                <c:pt idx="10391">
                  <c:v>1E-4</c:v>
                </c:pt>
                <c:pt idx="10392">
                  <c:v>1.0001</c:v>
                </c:pt>
                <c:pt idx="10393">
                  <c:v>1E-4</c:v>
                </c:pt>
                <c:pt idx="10394">
                  <c:v>1E-4</c:v>
                </c:pt>
                <c:pt idx="10395">
                  <c:v>1.0001</c:v>
                </c:pt>
                <c:pt idx="10396">
                  <c:v>1E-4</c:v>
                </c:pt>
                <c:pt idx="10397">
                  <c:v>1E-4</c:v>
                </c:pt>
                <c:pt idx="10398">
                  <c:v>1.0001</c:v>
                </c:pt>
                <c:pt idx="10399">
                  <c:v>1.0001</c:v>
                </c:pt>
                <c:pt idx="10400">
                  <c:v>1E-4</c:v>
                </c:pt>
                <c:pt idx="10401">
                  <c:v>1E-4</c:v>
                </c:pt>
                <c:pt idx="10402">
                  <c:v>1E-4</c:v>
                </c:pt>
                <c:pt idx="10403">
                  <c:v>1E-4</c:v>
                </c:pt>
                <c:pt idx="10404">
                  <c:v>1E-4</c:v>
                </c:pt>
                <c:pt idx="10405">
                  <c:v>1E-4</c:v>
                </c:pt>
                <c:pt idx="10406">
                  <c:v>1E-4</c:v>
                </c:pt>
                <c:pt idx="10407">
                  <c:v>1E-4</c:v>
                </c:pt>
                <c:pt idx="10408">
                  <c:v>1E-4</c:v>
                </c:pt>
                <c:pt idx="10409">
                  <c:v>1.0001</c:v>
                </c:pt>
                <c:pt idx="10410">
                  <c:v>1E-4</c:v>
                </c:pt>
                <c:pt idx="10411">
                  <c:v>1E-4</c:v>
                </c:pt>
                <c:pt idx="10412">
                  <c:v>1.0001</c:v>
                </c:pt>
                <c:pt idx="10413">
                  <c:v>5.0000999999999998</c:v>
                </c:pt>
                <c:pt idx="10414">
                  <c:v>2.0001000000000002</c:v>
                </c:pt>
                <c:pt idx="10415">
                  <c:v>4.0000999999999998</c:v>
                </c:pt>
                <c:pt idx="10416">
                  <c:v>7.0000999999999998</c:v>
                </c:pt>
                <c:pt idx="10417">
                  <c:v>6.0000999999999998</c:v>
                </c:pt>
                <c:pt idx="10418">
                  <c:v>12.0001</c:v>
                </c:pt>
                <c:pt idx="10419">
                  <c:v>20.0001</c:v>
                </c:pt>
                <c:pt idx="10420">
                  <c:v>38.000100000000003</c:v>
                </c:pt>
                <c:pt idx="10421">
                  <c:v>27.0001</c:v>
                </c:pt>
                <c:pt idx="10422">
                  <c:v>29.0001</c:v>
                </c:pt>
                <c:pt idx="10423">
                  <c:v>16.0001</c:v>
                </c:pt>
                <c:pt idx="10424">
                  <c:v>10.0001</c:v>
                </c:pt>
                <c:pt idx="10425">
                  <c:v>3.0001000000000002</c:v>
                </c:pt>
                <c:pt idx="10426">
                  <c:v>3.0001000000000002</c:v>
                </c:pt>
                <c:pt idx="10427">
                  <c:v>3.0001000000000002</c:v>
                </c:pt>
                <c:pt idx="10428">
                  <c:v>3.0001000000000002</c:v>
                </c:pt>
                <c:pt idx="10429">
                  <c:v>2.0001000000000002</c:v>
                </c:pt>
                <c:pt idx="10430">
                  <c:v>5.0000999999999998</c:v>
                </c:pt>
                <c:pt idx="10431">
                  <c:v>1.0001</c:v>
                </c:pt>
                <c:pt idx="10432">
                  <c:v>5.0000999999999998</c:v>
                </c:pt>
                <c:pt idx="10433">
                  <c:v>7.0000999999999998</c:v>
                </c:pt>
                <c:pt idx="10434">
                  <c:v>1E-4</c:v>
                </c:pt>
                <c:pt idx="10435">
                  <c:v>2.0001000000000002</c:v>
                </c:pt>
                <c:pt idx="10436">
                  <c:v>1E-4</c:v>
                </c:pt>
                <c:pt idx="10437">
                  <c:v>1.0001</c:v>
                </c:pt>
                <c:pt idx="10438">
                  <c:v>1E-4</c:v>
                </c:pt>
                <c:pt idx="10439">
                  <c:v>1E-4</c:v>
                </c:pt>
                <c:pt idx="10440">
                  <c:v>1E-4</c:v>
                </c:pt>
                <c:pt idx="10441">
                  <c:v>2.0001000000000002</c:v>
                </c:pt>
                <c:pt idx="10442">
                  <c:v>1E-4</c:v>
                </c:pt>
                <c:pt idx="10443">
                  <c:v>1E-4</c:v>
                </c:pt>
                <c:pt idx="10444">
                  <c:v>1.0001</c:v>
                </c:pt>
                <c:pt idx="10445">
                  <c:v>1E-4</c:v>
                </c:pt>
                <c:pt idx="10446">
                  <c:v>1E-4</c:v>
                </c:pt>
                <c:pt idx="10447">
                  <c:v>1.0001</c:v>
                </c:pt>
                <c:pt idx="10448">
                  <c:v>1E-4</c:v>
                </c:pt>
                <c:pt idx="10449">
                  <c:v>1E-4</c:v>
                </c:pt>
                <c:pt idx="10450">
                  <c:v>2.0001000000000002</c:v>
                </c:pt>
                <c:pt idx="10451">
                  <c:v>1E-4</c:v>
                </c:pt>
                <c:pt idx="10452">
                  <c:v>4.0000999999999998</c:v>
                </c:pt>
                <c:pt idx="10453">
                  <c:v>2.0001000000000002</c:v>
                </c:pt>
                <c:pt idx="10454">
                  <c:v>6.0000999999999998</c:v>
                </c:pt>
                <c:pt idx="10455">
                  <c:v>7.0000999999999998</c:v>
                </c:pt>
                <c:pt idx="10456">
                  <c:v>10.0001</c:v>
                </c:pt>
                <c:pt idx="10457">
                  <c:v>15.0001</c:v>
                </c:pt>
                <c:pt idx="10458">
                  <c:v>14.0001</c:v>
                </c:pt>
                <c:pt idx="10459">
                  <c:v>17.0001</c:v>
                </c:pt>
                <c:pt idx="10460">
                  <c:v>18.0001</c:v>
                </c:pt>
                <c:pt idx="10461">
                  <c:v>7.0000999999999998</c:v>
                </c:pt>
                <c:pt idx="10462">
                  <c:v>5.0000999999999998</c:v>
                </c:pt>
                <c:pt idx="10463">
                  <c:v>6.0000999999999998</c:v>
                </c:pt>
                <c:pt idx="10464">
                  <c:v>3.0001000000000002</c:v>
                </c:pt>
                <c:pt idx="10465">
                  <c:v>2.0001000000000002</c:v>
                </c:pt>
                <c:pt idx="10466">
                  <c:v>3.0001000000000002</c:v>
                </c:pt>
                <c:pt idx="10467">
                  <c:v>2.0001000000000002</c:v>
                </c:pt>
                <c:pt idx="10468">
                  <c:v>1.0001</c:v>
                </c:pt>
                <c:pt idx="10469">
                  <c:v>3.0001000000000002</c:v>
                </c:pt>
                <c:pt idx="10470">
                  <c:v>3.0001000000000002</c:v>
                </c:pt>
                <c:pt idx="10471">
                  <c:v>2.0001000000000002</c:v>
                </c:pt>
                <c:pt idx="10472">
                  <c:v>1E-4</c:v>
                </c:pt>
                <c:pt idx="10473">
                  <c:v>1E-4</c:v>
                </c:pt>
                <c:pt idx="10474">
                  <c:v>1.0001</c:v>
                </c:pt>
                <c:pt idx="10475">
                  <c:v>1E-4</c:v>
                </c:pt>
                <c:pt idx="10476">
                  <c:v>1E-4</c:v>
                </c:pt>
                <c:pt idx="10477">
                  <c:v>1E-4</c:v>
                </c:pt>
                <c:pt idx="10478">
                  <c:v>1E-4</c:v>
                </c:pt>
                <c:pt idx="10479">
                  <c:v>1E-4</c:v>
                </c:pt>
                <c:pt idx="10480">
                  <c:v>1E-4</c:v>
                </c:pt>
                <c:pt idx="10481">
                  <c:v>1E-4</c:v>
                </c:pt>
                <c:pt idx="10482">
                  <c:v>1E-4</c:v>
                </c:pt>
                <c:pt idx="10483">
                  <c:v>1.0001</c:v>
                </c:pt>
                <c:pt idx="10484">
                  <c:v>1.0001</c:v>
                </c:pt>
                <c:pt idx="10485">
                  <c:v>1.0001</c:v>
                </c:pt>
                <c:pt idx="10486">
                  <c:v>2.0001000000000002</c:v>
                </c:pt>
                <c:pt idx="10487">
                  <c:v>1E-4</c:v>
                </c:pt>
                <c:pt idx="10488">
                  <c:v>3.0001000000000002</c:v>
                </c:pt>
                <c:pt idx="10489">
                  <c:v>1E-4</c:v>
                </c:pt>
                <c:pt idx="10490">
                  <c:v>1E-4</c:v>
                </c:pt>
                <c:pt idx="10491">
                  <c:v>1.0001</c:v>
                </c:pt>
                <c:pt idx="10492">
                  <c:v>4.0000999999999998</c:v>
                </c:pt>
                <c:pt idx="10493">
                  <c:v>4.0000999999999998</c:v>
                </c:pt>
                <c:pt idx="10494">
                  <c:v>8.0000999999999998</c:v>
                </c:pt>
                <c:pt idx="10495">
                  <c:v>12.0001</c:v>
                </c:pt>
                <c:pt idx="10496">
                  <c:v>16.0001</c:v>
                </c:pt>
                <c:pt idx="10497">
                  <c:v>17.0001</c:v>
                </c:pt>
                <c:pt idx="10498">
                  <c:v>29.0001</c:v>
                </c:pt>
                <c:pt idx="10499">
                  <c:v>38.000100000000003</c:v>
                </c:pt>
                <c:pt idx="10500">
                  <c:v>12.0001</c:v>
                </c:pt>
                <c:pt idx="10501">
                  <c:v>6.0000999999999998</c:v>
                </c:pt>
                <c:pt idx="10502">
                  <c:v>3.0001000000000002</c:v>
                </c:pt>
                <c:pt idx="10503">
                  <c:v>4.0000999999999998</c:v>
                </c:pt>
                <c:pt idx="10504">
                  <c:v>5.0000999999999998</c:v>
                </c:pt>
                <c:pt idx="10505">
                  <c:v>3.0001000000000002</c:v>
                </c:pt>
                <c:pt idx="10506">
                  <c:v>2.0001000000000002</c:v>
                </c:pt>
                <c:pt idx="10507">
                  <c:v>1E-4</c:v>
                </c:pt>
                <c:pt idx="10508">
                  <c:v>3.0001000000000002</c:v>
                </c:pt>
                <c:pt idx="10509">
                  <c:v>1E-4</c:v>
                </c:pt>
                <c:pt idx="10510">
                  <c:v>2.0001000000000002</c:v>
                </c:pt>
                <c:pt idx="10511">
                  <c:v>1.0001</c:v>
                </c:pt>
                <c:pt idx="10512">
                  <c:v>1E-4</c:v>
                </c:pt>
                <c:pt idx="10513">
                  <c:v>1.0001</c:v>
                </c:pt>
                <c:pt idx="10514">
                  <c:v>1E-4</c:v>
                </c:pt>
                <c:pt idx="10515">
                  <c:v>1E-4</c:v>
                </c:pt>
                <c:pt idx="10516">
                  <c:v>1E-4</c:v>
                </c:pt>
                <c:pt idx="10517">
                  <c:v>1E-4</c:v>
                </c:pt>
                <c:pt idx="10518">
                  <c:v>1.0001</c:v>
                </c:pt>
                <c:pt idx="10519">
                  <c:v>1E-4</c:v>
                </c:pt>
                <c:pt idx="10520">
                  <c:v>1E-4</c:v>
                </c:pt>
                <c:pt idx="10521">
                  <c:v>1E-4</c:v>
                </c:pt>
                <c:pt idx="10522">
                  <c:v>1E-4</c:v>
                </c:pt>
                <c:pt idx="10523">
                  <c:v>1.0001</c:v>
                </c:pt>
                <c:pt idx="10524">
                  <c:v>1E-4</c:v>
                </c:pt>
                <c:pt idx="10525">
                  <c:v>2.0001000000000002</c:v>
                </c:pt>
                <c:pt idx="10526">
                  <c:v>1E-4</c:v>
                </c:pt>
                <c:pt idx="10527">
                  <c:v>1E-4</c:v>
                </c:pt>
                <c:pt idx="10528">
                  <c:v>1E-4</c:v>
                </c:pt>
                <c:pt idx="10529">
                  <c:v>1E-4</c:v>
                </c:pt>
                <c:pt idx="10530">
                  <c:v>2.0001000000000002</c:v>
                </c:pt>
                <c:pt idx="10531">
                  <c:v>2.0001000000000002</c:v>
                </c:pt>
                <c:pt idx="10532">
                  <c:v>5.0000999999999998</c:v>
                </c:pt>
                <c:pt idx="10533">
                  <c:v>5.0000999999999998</c:v>
                </c:pt>
                <c:pt idx="10534">
                  <c:v>6.0000999999999998</c:v>
                </c:pt>
                <c:pt idx="10535">
                  <c:v>11.0001</c:v>
                </c:pt>
                <c:pt idx="10536">
                  <c:v>14.0001</c:v>
                </c:pt>
                <c:pt idx="10537">
                  <c:v>13.0001</c:v>
                </c:pt>
                <c:pt idx="10538">
                  <c:v>12.0001</c:v>
                </c:pt>
                <c:pt idx="10539">
                  <c:v>13.0001</c:v>
                </c:pt>
                <c:pt idx="10540">
                  <c:v>2.0001000000000002</c:v>
                </c:pt>
                <c:pt idx="10541">
                  <c:v>2.0001000000000002</c:v>
                </c:pt>
                <c:pt idx="10542">
                  <c:v>3.0001000000000002</c:v>
                </c:pt>
                <c:pt idx="10543">
                  <c:v>1E-4</c:v>
                </c:pt>
                <c:pt idx="10544">
                  <c:v>2.0001000000000002</c:v>
                </c:pt>
                <c:pt idx="10545">
                  <c:v>1.0001</c:v>
                </c:pt>
                <c:pt idx="10546">
                  <c:v>2.0001000000000002</c:v>
                </c:pt>
                <c:pt idx="10547">
                  <c:v>1E-4</c:v>
                </c:pt>
                <c:pt idx="10548">
                  <c:v>2.0001000000000002</c:v>
                </c:pt>
                <c:pt idx="10549">
                  <c:v>1E-4</c:v>
                </c:pt>
                <c:pt idx="10550">
                  <c:v>1.0001</c:v>
                </c:pt>
                <c:pt idx="10551">
                  <c:v>1.0001</c:v>
                </c:pt>
                <c:pt idx="10552">
                  <c:v>1E-4</c:v>
                </c:pt>
                <c:pt idx="10553">
                  <c:v>1E-4</c:v>
                </c:pt>
                <c:pt idx="10554">
                  <c:v>1E-4</c:v>
                </c:pt>
                <c:pt idx="10555">
                  <c:v>1E-4</c:v>
                </c:pt>
                <c:pt idx="10556">
                  <c:v>1E-4</c:v>
                </c:pt>
                <c:pt idx="10557">
                  <c:v>1E-4</c:v>
                </c:pt>
                <c:pt idx="10558">
                  <c:v>1E-4</c:v>
                </c:pt>
                <c:pt idx="10559">
                  <c:v>1E-4</c:v>
                </c:pt>
                <c:pt idx="10560">
                  <c:v>1.0001</c:v>
                </c:pt>
                <c:pt idx="10561">
                  <c:v>1E-4</c:v>
                </c:pt>
                <c:pt idx="10562">
                  <c:v>1E-4</c:v>
                </c:pt>
                <c:pt idx="10563">
                  <c:v>1E-4</c:v>
                </c:pt>
                <c:pt idx="10564">
                  <c:v>1.0001</c:v>
                </c:pt>
                <c:pt idx="10565">
                  <c:v>1.0001</c:v>
                </c:pt>
                <c:pt idx="10566">
                  <c:v>1E-4</c:v>
                </c:pt>
                <c:pt idx="10567">
                  <c:v>4.0000999999999998</c:v>
                </c:pt>
                <c:pt idx="10568">
                  <c:v>6.0000999999999998</c:v>
                </c:pt>
                <c:pt idx="10569">
                  <c:v>3.0001000000000002</c:v>
                </c:pt>
                <c:pt idx="10570">
                  <c:v>11.0001</c:v>
                </c:pt>
                <c:pt idx="10571">
                  <c:v>13.0001</c:v>
                </c:pt>
                <c:pt idx="10572">
                  <c:v>13.0001</c:v>
                </c:pt>
                <c:pt idx="10573">
                  <c:v>25.0001</c:v>
                </c:pt>
                <c:pt idx="10574">
                  <c:v>36.000100000000003</c:v>
                </c:pt>
                <c:pt idx="10575">
                  <c:v>52.000100000000003</c:v>
                </c:pt>
                <c:pt idx="10576">
                  <c:v>55.000100000000003</c:v>
                </c:pt>
                <c:pt idx="10577">
                  <c:v>50.000100000000003</c:v>
                </c:pt>
                <c:pt idx="10578">
                  <c:v>21.0001</c:v>
                </c:pt>
                <c:pt idx="10579">
                  <c:v>7.0000999999999998</c:v>
                </c:pt>
                <c:pt idx="10580">
                  <c:v>5.0000999999999998</c:v>
                </c:pt>
                <c:pt idx="10581">
                  <c:v>1E-4</c:v>
                </c:pt>
                <c:pt idx="10582">
                  <c:v>1.0001</c:v>
                </c:pt>
                <c:pt idx="10583">
                  <c:v>1.0001</c:v>
                </c:pt>
                <c:pt idx="10584">
                  <c:v>1.0001</c:v>
                </c:pt>
                <c:pt idx="10585">
                  <c:v>1.0001</c:v>
                </c:pt>
                <c:pt idx="10586">
                  <c:v>3.0001000000000002</c:v>
                </c:pt>
                <c:pt idx="10587">
                  <c:v>1E-4</c:v>
                </c:pt>
                <c:pt idx="10588">
                  <c:v>1E-4</c:v>
                </c:pt>
                <c:pt idx="10589">
                  <c:v>1E-4</c:v>
                </c:pt>
                <c:pt idx="10590">
                  <c:v>1E-4</c:v>
                </c:pt>
                <c:pt idx="10591">
                  <c:v>1E-4</c:v>
                </c:pt>
                <c:pt idx="10592">
                  <c:v>1.0001</c:v>
                </c:pt>
                <c:pt idx="10593">
                  <c:v>1.0001</c:v>
                </c:pt>
                <c:pt idx="10594">
                  <c:v>1.0001</c:v>
                </c:pt>
                <c:pt idx="10595">
                  <c:v>1E-4</c:v>
                </c:pt>
                <c:pt idx="10596">
                  <c:v>1.0001</c:v>
                </c:pt>
                <c:pt idx="10597">
                  <c:v>1E-4</c:v>
                </c:pt>
                <c:pt idx="10598">
                  <c:v>1E-4</c:v>
                </c:pt>
                <c:pt idx="10599">
                  <c:v>1E-4</c:v>
                </c:pt>
                <c:pt idx="10600">
                  <c:v>1E-4</c:v>
                </c:pt>
                <c:pt idx="10601">
                  <c:v>1E-4</c:v>
                </c:pt>
                <c:pt idx="10602">
                  <c:v>1E-4</c:v>
                </c:pt>
                <c:pt idx="10603">
                  <c:v>2.0001000000000002</c:v>
                </c:pt>
                <c:pt idx="10604">
                  <c:v>1E-4</c:v>
                </c:pt>
                <c:pt idx="10605">
                  <c:v>1.0001</c:v>
                </c:pt>
                <c:pt idx="10606">
                  <c:v>1.0001</c:v>
                </c:pt>
                <c:pt idx="10607">
                  <c:v>1.0001</c:v>
                </c:pt>
                <c:pt idx="10608">
                  <c:v>2.0001000000000002</c:v>
                </c:pt>
                <c:pt idx="10609">
                  <c:v>2.0001000000000002</c:v>
                </c:pt>
                <c:pt idx="10610">
                  <c:v>1.0001</c:v>
                </c:pt>
                <c:pt idx="10611">
                  <c:v>5.0000999999999998</c:v>
                </c:pt>
                <c:pt idx="10612">
                  <c:v>3.0001000000000002</c:v>
                </c:pt>
                <c:pt idx="10613">
                  <c:v>7.0000999999999998</c:v>
                </c:pt>
                <c:pt idx="10614">
                  <c:v>6.0000999999999998</c:v>
                </c:pt>
                <c:pt idx="10615">
                  <c:v>2.0001000000000002</c:v>
                </c:pt>
                <c:pt idx="10616">
                  <c:v>6.0000999999999998</c:v>
                </c:pt>
                <c:pt idx="10617">
                  <c:v>5.0000999999999998</c:v>
                </c:pt>
                <c:pt idx="10618">
                  <c:v>4.0000999999999998</c:v>
                </c:pt>
                <c:pt idx="10619">
                  <c:v>3.0001000000000002</c:v>
                </c:pt>
                <c:pt idx="10620">
                  <c:v>1.0001</c:v>
                </c:pt>
                <c:pt idx="10621">
                  <c:v>2.0001000000000002</c:v>
                </c:pt>
                <c:pt idx="10622">
                  <c:v>1E-4</c:v>
                </c:pt>
                <c:pt idx="10623">
                  <c:v>2.0001000000000002</c:v>
                </c:pt>
                <c:pt idx="10624">
                  <c:v>1.0001</c:v>
                </c:pt>
                <c:pt idx="10625">
                  <c:v>1E-4</c:v>
                </c:pt>
                <c:pt idx="10626">
                  <c:v>1E-4</c:v>
                </c:pt>
                <c:pt idx="10627">
                  <c:v>1E-4</c:v>
                </c:pt>
                <c:pt idx="10628">
                  <c:v>2.0001000000000002</c:v>
                </c:pt>
                <c:pt idx="10629">
                  <c:v>1E-4</c:v>
                </c:pt>
                <c:pt idx="10630">
                  <c:v>1E-4</c:v>
                </c:pt>
                <c:pt idx="10631">
                  <c:v>1E-4</c:v>
                </c:pt>
                <c:pt idx="10632">
                  <c:v>1.0001</c:v>
                </c:pt>
                <c:pt idx="10633">
                  <c:v>1E-4</c:v>
                </c:pt>
                <c:pt idx="10634">
                  <c:v>1.0001</c:v>
                </c:pt>
                <c:pt idx="10635">
                  <c:v>1E-4</c:v>
                </c:pt>
                <c:pt idx="10636">
                  <c:v>1E-4</c:v>
                </c:pt>
                <c:pt idx="10637">
                  <c:v>1E-4</c:v>
                </c:pt>
                <c:pt idx="10638">
                  <c:v>1.0001</c:v>
                </c:pt>
                <c:pt idx="10639">
                  <c:v>1E-4</c:v>
                </c:pt>
                <c:pt idx="10640">
                  <c:v>1E-4</c:v>
                </c:pt>
                <c:pt idx="10641">
                  <c:v>1.0001</c:v>
                </c:pt>
                <c:pt idx="10642">
                  <c:v>1E-4</c:v>
                </c:pt>
                <c:pt idx="10643">
                  <c:v>2.0001000000000002</c:v>
                </c:pt>
                <c:pt idx="10644">
                  <c:v>3.0001000000000002</c:v>
                </c:pt>
                <c:pt idx="10645">
                  <c:v>3.0001000000000002</c:v>
                </c:pt>
                <c:pt idx="10646">
                  <c:v>2.0001000000000002</c:v>
                </c:pt>
                <c:pt idx="10647">
                  <c:v>9.0000999999999998</c:v>
                </c:pt>
                <c:pt idx="10648">
                  <c:v>8.0000999999999998</c:v>
                </c:pt>
                <c:pt idx="10649">
                  <c:v>9.0000999999999998</c:v>
                </c:pt>
                <c:pt idx="10650">
                  <c:v>11.0001</c:v>
                </c:pt>
                <c:pt idx="10651">
                  <c:v>12.0001</c:v>
                </c:pt>
                <c:pt idx="10652">
                  <c:v>3.0001000000000002</c:v>
                </c:pt>
                <c:pt idx="10653">
                  <c:v>9.0000999999999998</c:v>
                </c:pt>
                <c:pt idx="10654">
                  <c:v>8.0000999999999998</c:v>
                </c:pt>
                <c:pt idx="10655">
                  <c:v>8.0000999999999998</c:v>
                </c:pt>
                <c:pt idx="10656">
                  <c:v>11.0001</c:v>
                </c:pt>
                <c:pt idx="10657">
                  <c:v>6.0000999999999998</c:v>
                </c:pt>
                <c:pt idx="10658">
                  <c:v>7.0000999999999998</c:v>
                </c:pt>
                <c:pt idx="10659">
                  <c:v>1E-4</c:v>
                </c:pt>
                <c:pt idx="10660">
                  <c:v>1.0001</c:v>
                </c:pt>
                <c:pt idx="10661">
                  <c:v>5.0000999999999998</c:v>
                </c:pt>
                <c:pt idx="10662">
                  <c:v>1.0001</c:v>
                </c:pt>
                <c:pt idx="10663">
                  <c:v>1E-4</c:v>
                </c:pt>
                <c:pt idx="10664">
                  <c:v>3.0001000000000002</c:v>
                </c:pt>
                <c:pt idx="10665">
                  <c:v>1E-4</c:v>
                </c:pt>
                <c:pt idx="10666">
                  <c:v>1E-4</c:v>
                </c:pt>
                <c:pt idx="10667">
                  <c:v>1E-4</c:v>
                </c:pt>
                <c:pt idx="10668">
                  <c:v>1E-4</c:v>
                </c:pt>
                <c:pt idx="10669">
                  <c:v>1E-4</c:v>
                </c:pt>
                <c:pt idx="10670">
                  <c:v>1.0001</c:v>
                </c:pt>
                <c:pt idx="10671">
                  <c:v>1.0001</c:v>
                </c:pt>
                <c:pt idx="10672">
                  <c:v>1E-4</c:v>
                </c:pt>
                <c:pt idx="10673">
                  <c:v>1.0001</c:v>
                </c:pt>
                <c:pt idx="10674">
                  <c:v>1E-4</c:v>
                </c:pt>
                <c:pt idx="10675">
                  <c:v>1.0001</c:v>
                </c:pt>
                <c:pt idx="10676">
                  <c:v>1E-4</c:v>
                </c:pt>
                <c:pt idx="10677">
                  <c:v>1.0001</c:v>
                </c:pt>
                <c:pt idx="10678">
                  <c:v>1E-4</c:v>
                </c:pt>
                <c:pt idx="10679">
                  <c:v>1E-4</c:v>
                </c:pt>
                <c:pt idx="10680">
                  <c:v>2.0001000000000002</c:v>
                </c:pt>
                <c:pt idx="10681">
                  <c:v>1E-4</c:v>
                </c:pt>
                <c:pt idx="10682">
                  <c:v>1.0001</c:v>
                </c:pt>
                <c:pt idx="10683">
                  <c:v>1E-4</c:v>
                </c:pt>
                <c:pt idx="10684">
                  <c:v>1.0001</c:v>
                </c:pt>
                <c:pt idx="10685">
                  <c:v>1.0001</c:v>
                </c:pt>
                <c:pt idx="10686">
                  <c:v>5.0000999999999998</c:v>
                </c:pt>
                <c:pt idx="10687">
                  <c:v>4.0000999999999998</c:v>
                </c:pt>
                <c:pt idx="10688">
                  <c:v>7.0000999999999998</c:v>
                </c:pt>
                <c:pt idx="10689">
                  <c:v>4.0000999999999998</c:v>
                </c:pt>
                <c:pt idx="10690">
                  <c:v>2.0001000000000002</c:v>
                </c:pt>
                <c:pt idx="10691">
                  <c:v>2.0001000000000002</c:v>
                </c:pt>
                <c:pt idx="10692">
                  <c:v>4.0000999999999998</c:v>
                </c:pt>
                <c:pt idx="10693">
                  <c:v>2.0001000000000002</c:v>
                </c:pt>
                <c:pt idx="10694">
                  <c:v>3.0001000000000002</c:v>
                </c:pt>
                <c:pt idx="10695">
                  <c:v>2.0001000000000002</c:v>
                </c:pt>
                <c:pt idx="10696">
                  <c:v>8.0000999999999998</c:v>
                </c:pt>
                <c:pt idx="10697">
                  <c:v>8.0000999999999998</c:v>
                </c:pt>
                <c:pt idx="10698">
                  <c:v>2.0001000000000002</c:v>
                </c:pt>
                <c:pt idx="10699">
                  <c:v>1.0001</c:v>
                </c:pt>
                <c:pt idx="10700">
                  <c:v>1E-4</c:v>
                </c:pt>
                <c:pt idx="10701">
                  <c:v>4.0000999999999998</c:v>
                </c:pt>
                <c:pt idx="10702">
                  <c:v>1.0001</c:v>
                </c:pt>
                <c:pt idx="10703">
                  <c:v>1E-4</c:v>
                </c:pt>
                <c:pt idx="10704">
                  <c:v>1.0001</c:v>
                </c:pt>
                <c:pt idx="10705">
                  <c:v>1.0001</c:v>
                </c:pt>
                <c:pt idx="10706">
                  <c:v>1E-4</c:v>
                </c:pt>
                <c:pt idx="10707">
                  <c:v>1E-4</c:v>
                </c:pt>
                <c:pt idx="10708">
                  <c:v>1E-4</c:v>
                </c:pt>
                <c:pt idx="10709">
                  <c:v>1E-4</c:v>
                </c:pt>
                <c:pt idx="10710">
                  <c:v>1E-4</c:v>
                </c:pt>
                <c:pt idx="10711">
                  <c:v>1E-4</c:v>
                </c:pt>
                <c:pt idx="10712">
                  <c:v>1E-4</c:v>
                </c:pt>
                <c:pt idx="10713">
                  <c:v>1E-4</c:v>
                </c:pt>
                <c:pt idx="10714">
                  <c:v>1E-4</c:v>
                </c:pt>
                <c:pt idx="10715">
                  <c:v>1.0001</c:v>
                </c:pt>
                <c:pt idx="10716">
                  <c:v>1E-4</c:v>
                </c:pt>
                <c:pt idx="10717">
                  <c:v>1E-4</c:v>
                </c:pt>
                <c:pt idx="10718">
                  <c:v>1E-4</c:v>
                </c:pt>
                <c:pt idx="10719">
                  <c:v>1E-4</c:v>
                </c:pt>
                <c:pt idx="10720">
                  <c:v>1E-4</c:v>
                </c:pt>
                <c:pt idx="10721">
                  <c:v>1.0001</c:v>
                </c:pt>
                <c:pt idx="10722">
                  <c:v>4.0000999999999998</c:v>
                </c:pt>
                <c:pt idx="10723">
                  <c:v>2.0001000000000002</c:v>
                </c:pt>
                <c:pt idx="10724">
                  <c:v>5.0000999999999998</c:v>
                </c:pt>
                <c:pt idx="10725">
                  <c:v>5.0000999999999998</c:v>
                </c:pt>
                <c:pt idx="10726">
                  <c:v>7.0000999999999998</c:v>
                </c:pt>
                <c:pt idx="10727">
                  <c:v>7.0000999999999998</c:v>
                </c:pt>
                <c:pt idx="10728">
                  <c:v>3.0001000000000002</c:v>
                </c:pt>
                <c:pt idx="10729">
                  <c:v>8.0000999999999998</c:v>
                </c:pt>
                <c:pt idx="10730">
                  <c:v>3.0001000000000002</c:v>
                </c:pt>
                <c:pt idx="10731">
                  <c:v>2.0001000000000002</c:v>
                </c:pt>
                <c:pt idx="10732">
                  <c:v>4.0000999999999998</c:v>
                </c:pt>
                <c:pt idx="10733">
                  <c:v>1E-4</c:v>
                </c:pt>
                <c:pt idx="10734">
                  <c:v>3.0001000000000002</c:v>
                </c:pt>
                <c:pt idx="10735">
                  <c:v>1E-4</c:v>
                </c:pt>
                <c:pt idx="10736">
                  <c:v>1.0001</c:v>
                </c:pt>
                <c:pt idx="10737">
                  <c:v>1E-4</c:v>
                </c:pt>
                <c:pt idx="10738">
                  <c:v>2.0001000000000002</c:v>
                </c:pt>
                <c:pt idx="10739">
                  <c:v>2.0001000000000002</c:v>
                </c:pt>
                <c:pt idx="10740">
                  <c:v>1E-4</c:v>
                </c:pt>
                <c:pt idx="10741">
                  <c:v>1E-4</c:v>
                </c:pt>
                <c:pt idx="10742">
                  <c:v>1.0001</c:v>
                </c:pt>
                <c:pt idx="10743">
                  <c:v>1E-4</c:v>
                </c:pt>
                <c:pt idx="10744">
                  <c:v>1E-4</c:v>
                </c:pt>
                <c:pt idx="10745">
                  <c:v>1E-4</c:v>
                </c:pt>
                <c:pt idx="10746">
                  <c:v>1E-4</c:v>
                </c:pt>
                <c:pt idx="10747">
                  <c:v>1E-4</c:v>
                </c:pt>
                <c:pt idx="10748">
                  <c:v>1.0001</c:v>
                </c:pt>
                <c:pt idx="10749">
                  <c:v>1E-4</c:v>
                </c:pt>
                <c:pt idx="10750">
                  <c:v>1E-4</c:v>
                </c:pt>
                <c:pt idx="10751">
                  <c:v>1E-4</c:v>
                </c:pt>
                <c:pt idx="10752">
                  <c:v>1E-4</c:v>
                </c:pt>
                <c:pt idx="10753">
                  <c:v>1E-4</c:v>
                </c:pt>
                <c:pt idx="10754">
                  <c:v>1.0001</c:v>
                </c:pt>
                <c:pt idx="10755">
                  <c:v>1E-4</c:v>
                </c:pt>
                <c:pt idx="10756">
                  <c:v>1E-4</c:v>
                </c:pt>
                <c:pt idx="10757">
                  <c:v>1E-4</c:v>
                </c:pt>
                <c:pt idx="10758">
                  <c:v>1E-4</c:v>
                </c:pt>
                <c:pt idx="10759">
                  <c:v>1E-4</c:v>
                </c:pt>
                <c:pt idx="10760">
                  <c:v>2.0001000000000002</c:v>
                </c:pt>
                <c:pt idx="10761">
                  <c:v>1.0001</c:v>
                </c:pt>
                <c:pt idx="10762">
                  <c:v>1.0001</c:v>
                </c:pt>
                <c:pt idx="10763">
                  <c:v>1E-4</c:v>
                </c:pt>
                <c:pt idx="10764">
                  <c:v>1.0001</c:v>
                </c:pt>
                <c:pt idx="10765">
                  <c:v>6.0000999999999998</c:v>
                </c:pt>
                <c:pt idx="10766">
                  <c:v>1.0001</c:v>
                </c:pt>
                <c:pt idx="10767">
                  <c:v>3.0001000000000002</c:v>
                </c:pt>
                <c:pt idx="10768">
                  <c:v>1.0001</c:v>
                </c:pt>
                <c:pt idx="10769">
                  <c:v>1E-4</c:v>
                </c:pt>
                <c:pt idx="10770">
                  <c:v>1.0001</c:v>
                </c:pt>
                <c:pt idx="10771">
                  <c:v>2.0001000000000002</c:v>
                </c:pt>
                <c:pt idx="10772">
                  <c:v>1E-4</c:v>
                </c:pt>
                <c:pt idx="10773">
                  <c:v>1E-4</c:v>
                </c:pt>
                <c:pt idx="10774">
                  <c:v>2.0001000000000002</c:v>
                </c:pt>
                <c:pt idx="10775">
                  <c:v>1E-4</c:v>
                </c:pt>
                <c:pt idx="10776">
                  <c:v>1E-4</c:v>
                </c:pt>
                <c:pt idx="10777">
                  <c:v>2.0001000000000002</c:v>
                </c:pt>
                <c:pt idx="10778">
                  <c:v>1.0001</c:v>
                </c:pt>
                <c:pt idx="10779">
                  <c:v>1E-4</c:v>
                </c:pt>
                <c:pt idx="10780">
                  <c:v>1E-4</c:v>
                </c:pt>
                <c:pt idx="10781">
                  <c:v>1E-4</c:v>
                </c:pt>
                <c:pt idx="10782">
                  <c:v>1E-4</c:v>
                </c:pt>
                <c:pt idx="10783">
                  <c:v>1E-4</c:v>
                </c:pt>
                <c:pt idx="10784">
                  <c:v>1E-4</c:v>
                </c:pt>
                <c:pt idx="10785">
                  <c:v>1.0001</c:v>
                </c:pt>
                <c:pt idx="10786">
                  <c:v>1E-4</c:v>
                </c:pt>
                <c:pt idx="10787">
                  <c:v>1.0001</c:v>
                </c:pt>
                <c:pt idx="10788">
                  <c:v>1E-4</c:v>
                </c:pt>
                <c:pt idx="10789">
                  <c:v>1E-4</c:v>
                </c:pt>
                <c:pt idx="10790">
                  <c:v>1E-4</c:v>
                </c:pt>
                <c:pt idx="10791">
                  <c:v>1E-4</c:v>
                </c:pt>
                <c:pt idx="10792">
                  <c:v>1E-4</c:v>
                </c:pt>
                <c:pt idx="10793">
                  <c:v>1E-4</c:v>
                </c:pt>
                <c:pt idx="10794">
                  <c:v>2.0001000000000002</c:v>
                </c:pt>
                <c:pt idx="10795">
                  <c:v>1E-4</c:v>
                </c:pt>
                <c:pt idx="10796">
                  <c:v>2.0001000000000002</c:v>
                </c:pt>
                <c:pt idx="10797">
                  <c:v>1E-4</c:v>
                </c:pt>
                <c:pt idx="10798">
                  <c:v>1.0001</c:v>
                </c:pt>
                <c:pt idx="10799">
                  <c:v>4.0000999999999998</c:v>
                </c:pt>
                <c:pt idx="10800">
                  <c:v>2.0001000000000002</c:v>
                </c:pt>
                <c:pt idx="10801">
                  <c:v>4.0000999999999998</c:v>
                </c:pt>
                <c:pt idx="10802">
                  <c:v>1.0001</c:v>
                </c:pt>
                <c:pt idx="10803">
                  <c:v>10.0001</c:v>
                </c:pt>
                <c:pt idx="10804">
                  <c:v>4.0000999999999998</c:v>
                </c:pt>
                <c:pt idx="10805">
                  <c:v>3.0001000000000002</c:v>
                </c:pt>
                <c:pt idx="10806">
                  <c:v>2.0001000000000002</c:v>
                </c:pt>
                <c:pt idx="10807">
                  <c:v>4.0000999999999998</c:v>
                </c:pt>
                <c:pt idx="10808">
                  <c:v>3.0001000000000002</c:v>
                </c:pt>
                <c:pt idx="10809">
                  <c:v>7.0000999999999998</c:v>
                </c:pt>
                <c:pt idx="10810">
                  <c:v>3.0001000000000002</c:v>
                </c:pt>
                <c:pt idx="10811">
                  <c:v>4.0000999999999998</c:v>
                </c:pt>
                <c:pt idx="10812">
                  <c:v>4.0000999999999998</c:v>
                </c:pt>
                <c:pt idx="10813">
                  <c:v>2.0001000000000002</c:v>
                </c:pt>
                <c:pt idx="10814">
                  <c:v>5.0000999999999998</c:v>
                </c:pt>
                <c:pt idx="10815">
                  <c:v>1E-4</c:v>
                </c:pt>
                <c:pt idx="10816">
                  <c:v>1.0001</c:v>
                </c:pt>
                <c:pt idx="10817">
                  <c:v>5.0000999999999998</c:v>
                </c:pt>
                <c:pt idx="10818">
                  <c:v>1E-4</c:v>
                </c:pt>
                <c:pt idx="10819">
                  <c:v>1.0001</c:v>
                </c:pt>
                <c:pt idx="10820">
                  <c:v>2.0001000000000002</c:v>
                </c:pt>
                <c:pt idx="10821">
                  <c:v>2.0001000000000002</c:v>
                </c:pt>
                <c:pt idx="10822">
                  <c:v>2.0001000000000002</c:v>
                </c:pt>
                <c:pt idx="10823">
                  <c:v>4.0000999999999998</c:v>
                </c:pt>
                <c:pt idx="10824">
                  <c:v>1.0001</c:v>
                </c:pt>
                <c:pt idx="10825">
                  <c:v>1.0001</c:v>
                </c:pt>
                <c:pt idx="10826">
                  <c:v>1E-4</c:v>
                </c:pt>
                <c:pt idx="10827">
                  <c:v>1E-4</c:v>
                </c:pt>
                <c:pt idx="10828">
                  <c:v>2.0001000000000002</c:v>
                </c:pt>
                <c:pt idx="10829">
                  <c:v>1E-4</c:v>
                </c:pt>
                <c:pt idx="10830">
                  <c:v>1E-4</c:v>
                </c:pt>
                <c:pt idx="10831">
                  <c:v>1E-4</c:v>
                </c:pt>
                <c:pt idx="10832">
                  <c:v>3.0001000000000002</c:v>
                </c:pt>
                <c:pt idx="10833">
                  <c:v>1.0001</c:v>
                </c:pt>
                <c:pt idx="10834">
                  <c:v>3.0001000000000002</c:v>
                </c:pt>
                <c:pt idx="10835">
                  <c:v>3.0001000000000002</c:v>
                </c:pt>
                <c:pt idx="10836">
                  <c:v>1.0001</c:v>
                </c:pt>
                <c:pt idx="10837">
                  <c:v>6.0000999999999998</c:v>
                </c:pt>
                <c:pt idx="10838">
                  <c:v>6.0000999999999998</c:v>
                </c:pt>
                <c:pt idx="10839">
                  <c:v>6.0000999999999998</c:v>
                </c:pt>
                <c:pt idx="10840">
                  <c:v>7.0000999999999998</c:v>
                </c:pt>
                <c:pt idx="10841">
                  <c:v>3.0001000000000002</c:v>
                </c:pt>
                <c:pt idx="10842">
                  <c:v>9.0000999999999998</c:v>
                </c:pt>
                <c:pt idx="10843">
                  <c:v>10.0001</c:v>
                </c:pt>
                <c:pt idx="10844">
                  <c:v>3.0001000000000002</c:v>
                </c:pt>
                <c:pt idx="10845">
                  <c:v>5.0000999999999998</c:v>
                </c:pt>
                <c:pt idx="10846">
                  <c:v>2.0001000000000002</c:v>
                </c:pt>
                <c:pt idx="10847">
                  <c:v>6.0000999999999998</c:v>
                </c:pt>
                <c:pt idx="10848">
                  <c:v>3.0001000000000002</c:v>
                </c:pt>
                <c:pt idx="10849">
                  <c:v>2.0001000000000002</c:v>
                </c:pt>
                <c:pt idx="10850">
                  <c:v>3.0001000000000002</c:v>
                </c:pt>
                <c:pt idx="10851">
                  <c:v>4.0000999999999998</c:v>
                </c:pt>
                <c:pt idx="10852">
                  <c:v>4.0000999999999998</c:v>
                </c:pt>
                <c:pt idx="10853">
                  <c:v>1E-4</c:v>
                </c:pt>
                <c:pt idx="10854">
                  <c:v>2.0001000000000002</c:v>
                </c:pt>
                <c:pt idx="10855">
                  <c:v>1.0001</c:v>
                </c:pt>
                <c:pt idx="10856">
                  <c:v>1.0001</c:v>
                </c:pt>
                <c:pt idx="10857">
                  <c:v>1.0001</c:v>
                </c:pt>
                <c:pt idx="10858">
                  <c:v>1.0001</c:v>
                </c:pt>
                <c:pt idx="10859">
                  <c:v>1.0001</c:v>
                </c:pt>
                <c:pt idx="10860">
                  <c:v>1E-4</c:v>
                </c:pt>
                <c:pt idx="10861">
                  <c:v>2.0001000000000002</c:v>
                </c:pt>
                <c:pt idx="10862">
                  <c:v>1.0001</c:v>
                </c:pt>
                <c:pt idx="10863">
                  <c:v>1E-4</c:v>
                </c:pt>
                <c:pt idx="10864">
                  <c:v>1E-4</c:v>
                </c:pt>
                <c:pt idx="10865">
                  <c:v>1.0001</c:v>
                </c:pt>
                <c:pt idx="10866">
                  <c:v>1E-4</c:v>
                </c:pt>
                <c:pt idx="10867">
                  <c:v>1E-4</c:v>
                </c:pt>
                <c:pt idx="10868">
                  <c:v>1.0001</c:v>
                </c:pt>
                <c:pt idx="10869">
                  <c:v>1.0001</c:v>
                </c:pt>
                <c:pt idx="10870">
                  <c:v>2.0001000000000002</c:v>
                </c:pt>
                <c:pt idx="10871">
                  <c:v>2.0001000000000002</c:v>
                </c:pt>
                <c:pt idx="10872">
                  <c:v>1E-4</c:v>
                </c:pt>
                <c:pt idx="10873">
                  <c:v>1E-4</c:v>
                </c:pt>
                <c:pt idx="10874">
                  <c:v>4.0000999999999998</c:v>
                </c:pt>
                <c:pt idx="10875">
                  <c:v>2.0001000000000002</c:v>
                </c:pt>
                <c:pt idx="10876">
                  <c:v>3.0001000000000002</c:v>
                </c:pt>
                <c:pt idx="10877">
                  <c:v>4.0000999999999998</c:v>
                </c:pt>
                <c:pt idx="10878">
                  <c:v>10.0001</c:v>
                </c:pt>
                <c:pt idx="10879">
                  <c:v>5.0000999999999998</c:v>
                </c:pt>
                <c:pt idx="10880">
                  <c:v>5.0000999999999998</c:v>
                </c:pt>
                <c:pt idx="10881">
                  <c:v>10.0001</c:v>
                </c:pt>
                <c:pt idx="10882">
                  <c:v>2.0001000000000002</c:v>
                </c:pt>
                <c:pt idx="10883">
                  <c:v>3.0001000000000002</c:v>
                </c:pt>
                <c:pt idx="10884">
                  <c:v>4.0000999999999998</c:v>
                </c:pt>
                <c:pt idx="10885">
                  <c:v>1.0001</c:v>
                </c:pt>
                <c:pt idx="10886">
                  <c:v>6.0000999999999998</c:v>
                </c:pt>
                <c:pt idx="10887">
                  <c:v>6.0000999999999998</c:v>
                </c:pt>
                <c:pt idx="10888">
                  <c:v>1.0001</c:v>
                </c:pt>
                <c:pt idx="10889">
                  <c:v>4.0000999999999998</c:v>
                </c:pt>
                <c:pt idx="10890">
                  <c:v>2.0001000000000002</c:v>
                </c:pt>
                <c:pt idx="10891">
                  <c:v>2.0001000000000002</c:v>
                </c:pt>
                <c:pt idx="10892">
                  <c:v>1E-4</c:v>
                </c:pt>
                <c:pt idx="10893">
                  <c:v>2.0001000000000002</c:v>
                </c:pt>
                <c:pt idx="10894">
                  <c:v>1E-4</c:v>
                </c:pt>
                <c:pt idx="10895">
                  <c:v>1E-4</c:v>
                </c:pt>
                <c:pt idx="10896">
                  <c:v>1.0001</c:v>
                </c:pt>
                <c:pt idx="10897">
                  <c:v>1.0001</c:v>
                </c:pt>
                <c:pt idx="10898">
                  <c:v>1.0001</c:v>
                </c:pt>
                <c:pt idx="10899">
                  <c:v>1.0001</c:v>
                </c:pt>
                <c:pt idx="10900">
                  <c:v>1.0001</c:v>
                </c:pt>
                <c:pt idx="10901">
                  <c:v>1E-4</c:v>
                </c:pt>
                <c:pt idx="10902">
                  <c:v>2.0001000000000002</c:v>
                </c:pt>
                <c:pt idx="10903">
                  <c:v>1E-4</c:v>
                </c:pt>
                <c:pt idx="10904">
                  <c:v>2.0001000000000002</c:v>
                </c:pt>
                <c:pt idx="10905">
                  <c:v>5.0000999999999998</c:v>
                </c:pt>
                <c:pt idx="10906">
                  <c:v>1E-4</c:v>
                </c:pt>
                <c:pt idx="10907">
                  <c:v>1.0001</c:v>
                </c:pt>
                <c:pt idx="10908">
                  <c:v>1E-4</c:v>
                </c:pt>
                <c:pt idx="10909">
                  <c:v>1E-4</c:v>
                </c:pt>
                <c:pt idx="10910">
                  <c:v>1.0001</c:v>
                </c:pt>
                <c:pt idx="10911">
                  <c:v>2.0001000000000002</c:v>
                </c:pt>
                <c:pt idx="10912">
                  <c:v>2.0001000000000002</c:v>
                </c:pt>
                <c:pt idx="10913">
                  <c:v>5.0000999999999998</c:v>
                </c:pt>
                <c:pt idx="10914">
                  <c:v>6.0000999999999998</c:v>
                </c:pt>
                <c:pt idx="10915">
                  <c:v>6.0000999999999998</c:v>
                </c:pt>
                <c:pt idx="10916">
                  <c:v>5.0000999999999998</c:v>
                </c:pt>
                <c:pt idx="10917">
                  <c:v>8.0000999999999998</c:v>
                </c:pt>
                <c:pt idx="10918">
                  <c:v>7.0000999999999998</c:v>
                </c:pt>
                <c:pt idx="10919">
                  <c:v>6.0000999999999998</c:v>
                </c:pt>
                <c:pt idx="10920">
                  <c:v>1.0001</c:v>
                </c:pt>
                <c:pt idx="10921">
                  <c:v>6.0000999999999998</c:v>
                </c:pt>
                <c:pt idx="10922">
                  <c:v>1.0001</c:v>
                </c:pt>
                <c:pt idx="10923">
                  <c:v>2.0001000000000002</c:v>
                </c:pt>
                <c:pt idx="10924">
                  <c:v>2.0001000000000002</c:v>
                </c:pt>
                <c:pt idx="10925">
                  <c:v>2.0001000000000002</c:v>
                </c:pt>
                <c:pt idx="10926">
                  <c:v>1E-4</c:v>
                </c:pt>
                <c:pt idx="10927">
                  <c:v>3.0001000000000002</c:v>
                </c:pt>
                <c:pt idx="10928">
                  <c:v>1.0001</c:v>
                </c:pt>
                <c:pt idx="10929">
                  <c:v>1.0001</c:v>
                </c:pt>
                <c:pt idx="10930">
                  <c:v>1E-4</c:v>
                </c:pt>
                <c:pt idx="10931">
                  <c:v>1.0001</c:v>
                </c:pt>
                <c:pt idx="10932">
                  <c:v>1E-4</c:v>
                </c:pt>
                <c:pt idx="10933">
                  <c:v>1E-4</c:v>
                </c:pt>
                <c:pt idx="10934">
                  <c:v>1E-4</c:v>
                </c:pt>
                <c:pt idx="10935">
                  <c:v>1E-4</c:v>
                </c:pt>
                <c:pt idx="10936">
                  <c:v>1E-4</c:v>
                </c:pt>
                <c:pt idx="10937">
                  <c:v>1E-4</c:v>
                </c:pt>
                <c:pt idx="10938">
                  <c:v>1E-4</c:v>
                </c:pt>
                <c:pt idx="10939">
                  <c:v>1.0001</c:v>
                </c:pt>
                <c:pt idx="10940">
                  <c:v>1.0001</c:v>
                </c:pt>
                <c:pt idx="10941">
                  <c:v>1E-4</c:v>
                </c:pt>
                <c:pt idx="10942">
                  <c:v>1.0001</c:v>
                </c:pt>
                <c:pt idx="10943">
                  <c:v>2.0001000000000002</c:v>
                </c:pt>
                <c:pt idx="10944">
                  <c:v>1.0001</c:v>
                </c:pt>
                <c:pt idx="10945">
                  <c:v>1.0001</c:v>
                </c:pt>
                <c:pt idx="10946">
                  <c:v>2.0001000000000002</c:v>
                </c:pt>
                <c:pt idx="10947">
                  <c:v>4.0000999999999998</c:v>
                </c:pt>
                <c:pt idx="10948">
                  <c:v>1.0001</c:v>
                </c:pt>
                <c:pt idx="10949">
                  <c:v>4.0000999999999998</c:v>
                </c:pt>
                <c:pt idx="10950">
                  <c:v>4.0000999999999998</c:v>
                </c:pt>
                <c:pt idx="10951">
                  <c:v>6.0000999999999998</c:v>
                </c:pt>
                <c:pt idx="10952">
                  <c:v>10.0001</c:v>
                </c:pt>
                <c:pt idx="10953">
                  <c:v>13.0001</c:v>
                </c:pt>
                <c:pt idx="10954">
                  <c:v>6.0000999999999998</c:v>
                </c:pt>
                <c:pt idx="10955">
                  <c:v>6.0000999999999998</c:v>
                </c:pt>
                <c:pt idx="10956">
                  <c:v>8.0000999999999998</c:v>
                </c:pt>
                <c:pt idx="10957">
                  <c:v>5.0000999999999998</c:v>
                </c:pt>
                <c:pt idx="10958">
                  <c:v>5.0000999999999998</c:v>
                </c:pt>
                <c:pt idx="10959">
                  <c:v>4.0000999999999998</c:v>
                </c:pt>
                <c:pt idx="10960">
                  <c:v>3.0001000000000002</c:v>
                </c:pt>
                <c:pt idx="10961">
                  <c:v>1.0001</c:v>
                </c:pt>
                <c:pt idx="10962">
                  <c:v>3.0001000000000002</c:v>
                </c:pt>
                <c:pt idx="10963">
                  <c:v>5.0000999999999998</c:v>
                </c:pt>
                <c:pt idx="10964">
                  <c:v>2.0001000000000002</c:v>
                </c:pt>
                <c:pt idx="10965">
                  <c:v>1.0001</c:v>
                </c:pt>
                <c:pt idx="10966">
                  <c:v>1E-4</c:v>
                </c:pt>
                <c:pt idx="10967">
                  <c:v>1.0001</c:v>
                </c:pt>
                <c:pt idx="10968">
                  <c:v>1E-4</c:v>
                </c:pt>
                <c:pt idx="10969">
                  <c:v>1.0001</c:v>
                </c:pt>
                <c:pt idx="10970">
                  <c:v>1E-4</c:v>
                </c:pt>
                <c:pt idx="10971">
                  <c:v>1E-4</c:v>
                </c:pt>
                <c:pt idx="10972">
                  <c:v>1.0001</c:v>
                </c:pt>
                <c:pt idx="10973">
                  <c:v>1E-4</c:v>
                </c:pt>
                <c:pt idx="10974">
                  <c:v>1E-4</c:v>
                </c:pt>
                <c:pt idx="10975">
                  <c:v>1E-4</c:v>
                </c:pt>
                <c:pt idx="10976">
                  <c:v>1E-4</c:v>
                </c:pt>
                <c:pt idx="10977">
                  <c:v>1E-4</c:v>
                </c:pt>
                <c:pt idx="10978">
                  <c:v>1E-4</c:v>
                </c:pt>
                <c:pt idx="10979">
                  <c:v>1E-4</c:v>
                </c:pt>
                <c:pt idx="10980">
                  <c:v>1E-4</c:v>
                </c:pt>
                <c:pt idx="10981">
                  <c:v>1.0001</c:v>
                </c:pt>
                <c:pt idx="10982">
                  <c:v>1E-4</c:v>
                </c:pt>
                <c:pt idx="10983">
                  <c:v>3.0001000000000002</c:v>
                </c:pt>
                <c:pt idx="10984">
                  <c:v>1.0001</c:v>
                </c:pt>
                <c:pt idx="10985">
                  <c:v>1E-4</c:v>
                </c:pt>
                <c:pt idx="10986">
                  <c:v>1.0001</c:v>
                </c:pt>
                <c:pt idx="10987">
                  <c:v>2.0001000000000002</c:v>
                </c:pt>
                <c:pt idx="10988">
                  <c:v>7.0000999999999998</c:v>
                </c:pt>
                <c:pt idx="10989">
                  <c:v>4.0000999999999998</c:v>
                </c:pt>
                <c:pt idx="10990">
                  <c:v>5.0000999999999998</c:v>
                </c:pt>
                <c:pt idx="10991">
                  <c:v>5.0000999999999998</c:v>
                </c:pt>
                <c:pt idx="10992">
                  <c:v>7.0000999999999998</c:v>
                </c:pt>
                <c:pt idx="10993">
                  <c:v>7.0000999999999998</c:v>
                </c:pt>
                <c:pt idx="10994">
                  <c:v>6.0000999999999998</c:v>
                </c:pt>
                <c:pt idx="10995">
                  <c:v>1.0001</c:v>
                </c:pt>
                <c:pt idx="10996">
                  <c:v>1E-4</c:v>
                </c:pt>
                <c:pt idx="10997">
                  <c:v>3.0001000000000002</c:v>
                </c:pt>
                <c:pt idx="10998">
                  <c:v>1.0001</c:v>
                </c:pt>
                <c:pt idx="10999">
                  <c:v>1E-4</c:v>
                </c:pt>
                <c:pt idx="11000">
                  <c:v>1.0001</c:v>
                </c:pt>
                <c:pt idx="11001">
                  <c:v>1.0001</c:v>
                </c:pt>
                <c:pt idx="11002">
                  <c:v>1.0001</c:v>
                </c:pt>
                <c:pt idx="11003">
                  <c:v>1.0001</c:v>
                </c:pt>
                <c:pt idx="11004">
                  <c:v>2.0001000000000002</c:v>
                </c:pt>
                <c:pt idx="11005">
                  <c:v>1E-4</c:v>
                </c:pt>
                <c:pt idx="11006">
                  <c:v>1E-4</c:v>
                </c:pt>
                <c:pt idx="11007">
                  <c:v>1E-4</c:v>
                </c:pt>
                <c:pt idx="11008">
                  <c:v>1.0001</c:v>
                </c:pt>
                <c:pt idx="11009">
                  <c:v>1E-4</c:v>
                </c:pt>
                <c:pt idx="11010">
                  <c:v>1E-4</c:v>
                </c:pt>
                <c:pt idx="11011">
                  <c:v>1E-4</c:v>
                </c:pt>
                <c:pt idx="11012">
                  <c:v>1E-4</c:v>
                </c:pt>
                <c:pt idx="11013">
                  <c:v>1E-4</c:v>
                </c:pt>
                <c:pt idx="11014">
                  <c:v>1.0001</c:v>
                </c:pt>
                <c:pt idx="11015">
                  <c:v>1E-4</c:v>
                </c:pt>
                <c:pt idx="11016">
                  <c:v>1E-4</c:v>
                </c:pt>
                <c:pt idx="11017">
                  <c:v>1E-4</c:v>
                </c:pt>
                <c:pt idx="11018">
                  <c:v>1E-4</c:v>
                </c:pt>
                <c:pt idx="11019">
                  <c:v>1E-4</c:v>
                </c:pt>
                <c:pt idx="11020">
                  <c:v>3.0001000000000002</c:v>
                </c:pt>
                <c:pt idx="11021">
                  <c:v>6.0000999999999998</c:v>
                </c:pt>
                <c:pt idx="11022">
                  <c:v>7.0000999999999998</c:v>
                </c:pt>
                <c:pt idx="11023">
                  <c:v>12.0001</c:v>
                </c:pt>
                <c:pt idx="11024">
                  <c:v>30.0001</c:v>
                </c:pt>
                <c:pt idx="11025">
                  <c:v>31.0001</c:v>
                </c:pt>
                <c:pt idx="11026">
                  <c:v>52.000100000000003</c:v>
                </c:pt>
                <c:pt idx="11027">
                  <c:v>58.000100000000003</c:v>
                </c:pt>
                <c:pt idx="11028">
                  <c:v>79.000100000000003</c:v>
                </c:pt>
                <c:pt idx="11029">
                  <c:v>61.000100000000003</c:v>
                </c:pt>
                <c:pt idx="11030">
                  <c:v>38.000100000000003</c:v>
                </c:pt>
                <c:pt idx="11031">
                  <c:v>17.0001</c:v>
                </c:pt>
                <c:pt idx="11032">
                  <c:v>13.0001</c:v>
                </c:pt>
                <c:pt idx="11033">
                  <c:v>3.0001000000000002</c:v>
                </c:pt>
                <c:pt idx="11034">
                  <c:v>4.0000999999999998</c:v>
                </c:pt>
                <c:pt idx="11035">
                  <c:v>5.0000999999999998</c:v>
                </c:pt>
                <c:pt idx="11036">
                  <c:v>4.0000999999999998</c:v>
                </c:pt>
                <c:pt idx="11037">
                  <c:v>1E-4</c:v>
                </c:pt>
                <c:pt idx="11038">
                  <c:v>2.0001000000000002</c:v>
                </c:pt>
                <c:pt idx="11039">
                  <c:v>1.0001</c:v>
                </c:pt>
                <c:pt idx="11040">
                  <c:v>1E-4</c:v>
                </c:pt>
                <c:pt idx="11041">
                  <c:v>1E-4</c:v>
                </c:pt>
                <c:pt idx="11042">
                  <c:v>1.0001</c:v>
                </c:pt>
                <c:pt idx="11043">
                  <c:v>1E-4</c:v>
                </c:pt>
                <c:pt idx="11044">
                  <c:v>1E-4</c:v>
                </c:pt>
                <c:pt idx="11045">
                  <c:v>1E-4</c:v>
                </c:pt>
                <c:pt idx="11046">
                  <c:v>1.0001</c:v>
                </c:pt>
                <c:pt idx="11047">
                  <c:v>1E-4</c:v>
                </c:pt>
                <c:pt idx="11048">
                  <c:v>1E-4</c:v>
                </c:pt>
                <c:pt idx="11049">
                  <c:v>1E-4</c:v>
                </c:pt>
                <c:pt idx="11050">
                  <c:v>1E-4</c:v>
                </c:pt>
                <c:pt idx="11051">
                  <c:v>1E-4</c:v>
                </c:pt>
                <c:pt idx="11052">
                  <c:v>1E-4</c:v>
                </c:pt>
                <c:pt idx="11053">
                  <c:v>1E-4</c:v>
                </c:pt>
                <c:pt idx="11054">
                  <c:v>1E-4</c:v>
                </c:pt>
                <c:pt idx="11055">
                  <c:v>2.0001000000000002</c:v>
                </c:pt>
                <c:pt idx="11056">
                  <c:v>1E-4</c:v>
                </c:pt>
                <c:pt idx="11057">
                  <c:v>1E-4</c:v>
                </c:pt>
                <c:pt idx="11058">
                  <c:v>1E-4</c:v>
                </c:pt>
                <c:pt idx="11059">
                  <c:v>1E-4</c:v>
                </c:pt>
                <c:pt idx="11060">
                  <c:v>4.0000999999999998</c:v>
                </c:pt>
                <c:pt idx="11061">
                  <c:v>6.0000999999999998</c:v>
                </c:pt>
                <c:pt idx="11062">
                  <c:v>3.0001000000000002</c:v>
                </c:pt>
                <c:pt idx="11063">
                  <c:v>3.0001000000000002</c:v>
                </c:pt>
                <c:pt idx="11064">
                  <c:v>6.0000999999999998</c:v>
                </c:pt>
                <c:pt idx="11065">
                  <c:v>11.0001</c:v>
                </c:pt>
                <c:pt idx="11066">
                  <c:v>8.0000999999999998</c:v>
                </c:pt>
                <c:pt idx="11067">
                  <c:v>10.0001</c:v>
                </c:pt>
                <c:pt idx="11068">
                  <c:v>9.0000999999999998</c:v>
                </c:pt>
                <c:pt idx="11069">
                  <c:v>10.0001</c:v>
                </c:pt>
                <c:pt idx="11070">
                  <c:v>3.0001000000000002</c:v>
                </c:pt>
                <c:pt idx="11071">
                  <c:v>1.0001</c:v>
                </c:pt>
                <c:pt idx="11072">
                  <c:v>3.0001000000000002</c:v>
                </c:pt>
                <c:pt idx="11073">
                  <c:v>3.0001000000000002</c:v>
                </c:pt>
                <c:pt idx="11074">
                  <c:v>2.0001000000000002</c:v>
                </c:pt>
                <c:pt idx="11075">
                  <c:v>1E-4</c:v>
                </c:pt>
                <c:pt idx="11076">
                  <c:v>1.0001</c:v>
                </c:pt>
                <c:pt idx="11077">
                  <c:v>1E-4</c:v>
                </c:pt>
                <c:pt idx="11078">
                  <c:v>1.0001</c:v>
                </c:pt>
                <c:pt idx="11079">
                  <c:v>1E-4</c:v>
                </c:pt>
                <c:pt idx="11080">
                  <c:v>1E-4</c:v>
                </c:pt>
                <c:pt idx="11081">
                  <c:v>1E-4</c:v>
                </c:pt>
                <c:pt idx="11082">
                  <c:v>1.0001</c:v>
                </c:pt>
                <c:pt idx="11083">
                  <c:v>1E-4</c:v>
                </c:pt>
                <c:pt idx="11084">
                  <c:v>1E-4</c:v>
                </c:pt>
                <c:pt idx="11085">
                  <c:v>1E-4</c:v>
                </c:pt>
                <c:pt idx="11086">
                  <c:v>1E-4</c:v>
                </c:pt>
                <c:pt idx="11087">
                  <c:v>1E-4</c:v>
                </c:pt>
                <c:pt idx="11088">
                  <c:v>1E-4</c:v>
                </c:pt>
                <c:pt idx="11089">
                  <c:v>1E-4</c:v>
                </c:pt>
                <c:pt idx="11090">
                  <c:v>1.0001</c:v>
                </c:pt>
                <c:pt idx="11091">
                  <c:v>1E-4</c:v>
                </c:pt>
                <c:pt idx="11092">
                  <c:v>1E-4</c:v>
                </c:pt>
                <c:pt idx="11093">
                  <c:v>1E-4</c:v>
                </c:pt>
                <c:pt idx="11094">
                  <c:v>1.0001</c:v>
                </c:pt>
                <c:pt idx="11095">
                  <c:v>1.0001</c:v>
                </c:pt>
                <c:pt idx="11096">
                  <c:v>1E-4</c:v>
                </c:pt>
                <c:pt idx="11097">
                  <c:v>1E-4</c:v>
                </c:pt>
                <c:pt idx="11098">
                  <c:v>1E-4</c:v>
                </c:pt>
                <c:pt idx="11099">
                  <c:v>1.0001</c:v>
                </c:pt>
                <c:pt idx="11100">
                  <c:v>5.0000999999999998</c:v>
                </c:pt>
                <c:pt idx="11101">
                  <c:v>7.0000999999999998</c:v>
                </c:pt>
                <c:pt idx="11102">
                  <c:v>8.0000999999999998</c:v>
                </c:pt>
                <c:pt idx="11103">
                  <c:v>10.0001</c:v>
                </c:pt>
                <c:pt idx="11104">
                  <c:v>10.0001</c:v>
                </c:pt>
                <c:pt idx="11105">
                  <c:v>4.0000999999999998</c:v>
                </c:pt>
                <c:pt idx="11106">
                  <c:v>10.0001</c:v>
                </c:pt>
                <c:pt idx="11107">
                  <c:v>6.0000999999999998</c:v>
                </c:pt>
                <c:pt idx="11108">
                  <c:v>3.0001000000000002</c:v>
                </c:pt>
                <c:pt idx="11109">
                  <c:v>2.0001000000000002</c:v>
                </c:pt>
                <c:pt idx="11110">
                  <c:v>2.0001000000000002</c:v>
                </c:pt>
                <c:pt idx="11111">
                  <c:v>1.0001</c:v>
                </c:pt>
                <c:pt idx="11112">
                  <c:v>1.0001</c:v>
                </c:pt>
                <c:pt idx="11113">
                  <c:v>2.0001000000000002</c:v>
                </c:pt>
                <c:pt idx="11114">
                  <c:v>1.0001</c:v>
                </c:pt>
                <c:pt idx="11115">
                  <c:v>1E-4</c:v>
                </c:pt>
                <c:pt idx="11116">
                  <c:v>1E-4</c:v>
                </c:pt>
                <c:pt idx="11117">
                  <c:v>1E-4</c:v>
                </c:pt>
                <c:pt idx="11118">
                  <c:v>1.0001</c:v>
                </c:pt>
                <c:pt idx="11119">
                  <c:v>1E-4</c:v>
                </c:pt>
                <c:pt idx="11120">
                  <c:v>1.0001</c:v>
                </c:pt>
                <c:pt idx="11121">
                  <c:v>1E-4</c:v>
                </c:pt>
                <c:pt idx="11122">
                  <c:v>1E-4</c:v>
                </c:pt>
                <c:pt idx="11123">
                  <c:v>1.0001</c:v>
                </c:pt>
                <c:pt idx="11124">
                  <c:v>1E-4</c:v>
                </c:pt>
                <c:pt idx="11125">
                  <c:v>1.0001</c:v>
                </c:pt>
                <c:pt idx="11126">
                  <c:v>1E-4</c:v>
                </c:pt>
                <c:pt idx="11127">
                  <c:v>1E-4</c:v>
                </c:pt>
                <c:pt idx="11128">
                  <c:v>1E-4</c:v>
                </c:pt>
                <c:pt idx="11129">
                  <c:v>1.0001</c:v>
                </c:pt>
                <c:pt idx="11130">
                  <c:v>1.0001</c:v>
                </c:pt>
                <c:pt idx="11131">
                  <c:v>1E-4</c:v>
                </c:pt>
                <c:pt idx="11132">
                  <c:v>1.0001</c:v>
                </c:pt>
                <c:pt idx="11133">
                  <c:v>1.0001</c:v>
                </c:pt>
                <c:pt idx="11134">
                  <c:v>1E-4</c:v>
                </c:pt>
                <c:pt idx="11135">
                  <c:v>3.0001000000000002</c:v>
                </c:pt>
                <c:pt idx="11136">
                  <c:v>3.0001000000000002</c:v>
                </c:pt>
                <c:pt idx="11137">
                  <c:v>1.0001</c:v>
                </c:pt>
                <c:pt idx="11138">
                  <c:v>5.0000999999999998</c:v>
                </c:pt>
                <c:pt idx="11139">
                  <c:v>7.0000999999999998</c:v>
                </c:pt>
                <c:pt idx="11140">
                  <c:v>9.0000999999999998</c:v>
                </c:pt>
                <c:pt idx="11141">
                  <c:v>7.0000999999999998</c:v>
                </c:pt>
                <c:pt idx="11142">
                  <c:v>5.0000999999999998</c:v>
                </c:pt>
                <c:pt idx="11143">
                  <c:v>7.0000999999999998</c:v>
                </c:pt>
                <c:pt idx="11144">
                  <c:v>8.0000999999999998</c:v>
                </c:pt>
                <c:pt idx="11145">
                  <c:v>1.0001</c:v>
                </c:pt>
                <c:pt idx="11146">
                  <c:v>6.0000999999999998</c:v>
                </c:pt>
                <c:pt idx="11147">
                  <c:v>1E-4</c:v>
                </c:pt>
                <c:pt idx="11148">
                  <c:v>2.0001000000000002</c:v>
                </c:pt>
                <c:pt idx="11149">
                  <c:v>1.0001</c:v>
                </c:pt>
                <c:pt idx="11150">
                  <c:v>1E-4</c:v>
                </c:pt>
                <c:pt idx="11151">
                  <c:v>1.0001</c:v>
                </c:pt>
                <c:pt idx="11152">
                  <c:v>1.0001</c:v>
                </c:pt>
                <c:pt idx="11153">
                  <c:v>1.0001</c:v>
                </c:pt>
                <c:pt idx="11154">
                  <c:v>1.0001</c:v>
                </c:pt>
                <c:pt idx="11155">
                  <c:v>1.0001</c:v>
                </c:pt>
                <c:pt idx="11156">
                  <c:v>1E-4</c:v>
                </c:pt>
                <c:pt idx="11157">
                  <c:v>2.0001000000000002</c:v>
                </c:pt>
                <c:pt idx="11158">
                  <c:v>1.0001</c:v>
                </c:pt>
                <c:pt idx="11159">
                  <c:v>1E-4</c:v>
                </c:pt>
                <c:pt idx="11160">
                  <c:v>1.0001</c:v>
                </c:pt>
                <c:pt idx="11161">
                  <c:v>1E-4</c:v>
                </c:pt>
                <c:pt idx="11162">
                  <c:v>1E-4</c:v>
                </c:pt>
                <c:pt idx="11163">
                  <c:v>1E-4</c:v>
                </c:pt>
                <c:pt idx="11164">
                  <c:v>1E-4</c:v>
                </c:pt>
                <c:pt idx="11165">
                  <c:v>1.0001</c:v>
                </c:pt>
                <c:pt idx="11166">
                  <c:v>1E-4</c:v>
                </c:pt>
                <c:pt idx="11167">
                  <c:v>1.0001</c:v>
                </c:pt>
                <c:pt idx="11168">
                  <c:v>1E-4</c:v>
                </c:pt>
                <c:pt idx="11169">
                  <c:v>1.0001</c:v>
                </c:pt>
                <c:pt idx="11170">
                  <c:v>6.0000999999999998</c:v>
                </c:pt>
                <c:pt idx="11171">
                  <c:v>7.0000999999999998</c:v>
                </c:pt>
                <c:pt idx="11172">
                  <c:v>4.0000999999999998</c:v>
                </c:pt>
                <c:pt idx="11173">
                  <c:v>10.0001</c:v>
                </c:pt>
                <c:pt idx="11174">
                  <c:v>9.0000999999999998</c:v>
                </c:pt>
                <c:pt idx="11175">
                  <c:v>4.0000999999999998</c:v>
                </c:pt>
                <c:pt idx="11176">
                  <c:v>9.0000999999999998</c:v>
                </c:pt>
                <c:pt idx="11177">
                  <c:v>7.0000999999999998</c:v>
                </c:pt>
                <c:pt idx="11178">
                  <c:v>3.0001000000000002</c:v>
                </c:pt>
                <c:pt idx="11179">
                  <c:v>4.0000999999999998</c:v>
                </c:pt>
                <c:pt idx="11180">
                  <c:v>7.0000999999999998</c:v>
                </c:pt>
                <c:pt idx="11181">
                  <c:v>1.0001</c:v>
                </c:pt>
                <c:pt idx="11182">
                  <c:v>1.0001</c:v>
                </c:pt>
                <c:pt idx="11183">
                  <c:v>1.0001</c:v>
                </c:pt>
                <c:pt idx="11184">
                  <c:v>2.0001000000000002</c:v>
                </c:pt>
                <c:pt idx="11185">
                  <c:v>2.0001000000000002</c:v>
                </c:pt>
                <c:pt idx="11186">
                  <c:v>2.0001000000000002</c:v>
                </c:pt>
                <c:pt idx="11187">
                  <c:v>3.0001000000000002</c:v>
                </c:pt>
                <c:pt idx="11188">
                  <c:v>2.0001000000000002</c:v>
                </c:pt>
                <c:pt idx="11189">
                  <c:v>1E-4</c:v>
                </c:pt>
                <c:pt idx="11190">
                  <c:v>1.0001</c:v>
                </c:pt>
                <c:pt idx="11191">
                  <c:v>1E-4</c:v>
                </c:pt>
                <c:pt idx="11192">
                  <c:v>1.0001</c:v>
                </c:pt>
                <c:pt idx="11193">
                  <c:v>1E-4</c:v>
                </c:pt>
                <c:pt idx="11194">
                  <c:v>1E-4</c:v>
                </c:pt>
                <c:pt idx="11195">
                  <c:v>1E-4</c:v>
                </c:pt>
                <c:pt idx="11196">
                  <c:v>1E-4</c:v>
                </c:pt>
                <c:pt idx="11197">
                  <c:v>1E-4</c:v>
                </c:pt>
                <c:pt idx="11198">
                  <c:v>1E-4</c:v>
                </c:pt>
                <c:pt idx="11199">
                  <c:v>1E-4</c:v>
                </c:pt>
                <c:pt idx="11200">
                  <c:v>1E-4</c:v>
                </c:pt>
                <c:pt idx="11201">
                  <c:v>1E-4</c:v>
                </c:pt>
                <c:pt idx="11202">
                  <c:v>1E-4</c:v>
                </c:pt>
                <c:pt idx="11203">
                  <c:v>1E-4</c:v>
                </c:pt>
                <c:pt idx="11204">
                  <c:v>5.0000999999999998</c:v>
                </c:pt>
                <c:pt idx="11205">
                  <c:v>1E-4</c:v>
                </c:pt>
                <c:pt idx="11206">
                  <c:v>1.0001</c:v>
                </c:pt>
                <c:pt idx="11207">
                  <c:v>1E-4</c:v>
                </c:pt>
                <c:pt idx="11208">
                  <c:v>3.0001000000000002</c:v>
                </c:pt>
                <c:pt idx="11209">
                  <c:v>4.0000999999999998</c:v>
                </c:pt>
                <c:pt idx="11210">
                  <c:v>2.0001000000000002</c:v>
                </c:pt>
                <c:pt idx="11211">
                  <c:v>6.0000999999999998</c:v>
                </c:pt>
                <c:pt idx="11212">
                  <c:v>8.0000999999999998</c:v>
                </c:pt>
                <c:pt idx="11213">
                  <c:v>7.0000999999999998</c:v>
                </c:pt>
                <c:pt idx="11214">
                  <c:v>1.0001</c:v>
                </c:pt>
                <c:pt idx="11215">
                  <c:v>8.0000999999999998</c:v>
                </c:pt>
                <c:pt idx="11216">
                  <c:v>1E-4</c:v>
                </c:pt>
                <c:pt idx="11217">
                  <c:v>1E-4</c:v>
                </c:pt>
                <c:pt idx="11218">
                  <c:v>1.0001</c:v>
                </c:pt>
                <c:pt idx="11219">
                  <c:v>3.0001000000000002</c:v>
                </c:pt>
                <c:pt idx="11220">
                  <c:v>3.0001000000000002</c:v>
                </c:pt>
                <c:pt idx="11221">
                  <c:v>1E-4</c:v>
                </c:pt>
                <c:pt idx="11222">
                  <c:v>1E-4</c:v>
                </c:pt>
                <c:pt idx="11223">
                  <c:v>2.0001000000000002</c:v>
                </c:pt>
                <c:pt idx="11224">
                  <c:v>1.0001</c:v>
                </c:pt>
                <c:pt idx="11225">
                  <c:v>1.0001</c:v>
                </c:pt>
                <c:pt idx="11226">
                  <c:v>1.0001</c:v>
                </c:pt>
                <c:pt idx="11227">
                  <c:v>2.0001000000000002</c:v>
                </c:pt>
                <c:pt idx="11228">
                  <c:v>1E-4</c:v>
                </c:pt>
                <c:pt idx="11229">
                  <c:v>1E-4</c:v>
                </c:pt>
                <c:pt idx="11230">
                  <c:v>1E-4</c:v>
                </c:pt>
                <c:pt idx="11231">
                  <c:v>1.0001</c:v>
                </c:pt>
                <c:pt idx="11232">
                  <c:v>1E-4</c:v>
                </c:pt>
                <c:pt idx="11233">
                  <c:v>1E-4</c:v>
                </c:pt>
                <c:pt idx="11234">
                  <c:v>1.0001</c:v>
                </c:pt>
                <c:pt idx="11235">
                  <c:v>1.0001</c:v>
                </c:pt>
                <c:pt idx="11236">
                  <c:v>1E-4</c:v>
                </c:pt>
                <c:pt idx="11237">
                  <c:v>1E-4</c:v>
                </c:pt>
                <c:pt idx="11238">
                  <c:v>1E-4</c:v>
                </c:pt>
                <c:pt idx="11239">
                  <c:v>1E-4</c:v>
                </c:pt>
                <c:pt idx="11240">
                  <c:v>1E-4</c:v>
                </c:pt>
                <c:pt idx="11241">
                  <c:v>2.0001000000000002</c:v>
                </c:pt>
                <c:pt idx="11242">
                  <c:v>6.0000999999999998</c:v>
                </c:pt>
                <c:pt idx="11243">
                  <c:v>4.0000999999999998</c:v>
                </c:pt>
                <c:pt idx="11244">
                  <c:v>5.0000999999999998</c:v>
                </c:pt>
                <c:pt idx="11245">
                  <c:v>11.0001</c:v>
                </c:pt>
                <c:pt idx="11246">
                  <c:v>7.0000999999999998</c:v>
                </c:pt>
                <c:pt idx="11247">
                  <c:v>14.0001</c:v>
                </c:pt>
                <c:pt idx="11248">
                  <c:v>12.0001</c:v>
                </c:pt>
                <c:pt idx="11249">
                  <c:v>7.0000999999999998</c:v>
                </c:pt>
                <c:pt idx="11250">
                  <c:v>5.0000999999999998</c:v>
                </c:pt>
                <c:pt idx="11251">
                  <c:v>6.0000999999999998</c:v>
                </c:pt>
                <c:pt idx="11252">
                  <c:v>3.0001000000000002</c:v>
                </c:pt>
                <c:pt idx="11253">
                  <c:v>6.0000999999999998</c:v>
                </c:pt>
                <c:pt idx="11254">
                  <c:v>3.0001000000000002</c:v>
                </c:pt>
                <c:pt idx="11255">
                  <c:v>2.0001000000000002</c:v>
                </c:pt>
                <c:pt idx="11256">
                  <c:v>2.0001000000000002</c:v>
                </c:pt>
                <c:pt idx="11257">
                  <c:v>1E-4</c:v>
                </c:pt>
                <c:pt idx="11258">
                  <c:v>2.0001000000000002</c:v>
                </c:pt>
                <c:pt idx="11259">
                  <c:v>1E-4</c:v>
                </c:pt>
                <c:pt idx="11260">
                  <c:v>1.0001</c:v>
                </c:pt>
                <c:pt idx="11261">
                  <c:v>2.0001000000000002</c:v>
                </c:pt>
                <c:pt idx="11262">
                  <c:v>1.0001</c:v>
                </c:pt>
                <c:pt idx="11263">
                  <c:v>1E-4</c:v>
                </c:pt>
                <c:pt idx="11264">
                  <c:v>1E-4</c:v>
                </c:pt>
                <c:pt idx="11265">
                  <c:v>1E-4</c:v>
                </c:pt>
                <c:pt idx="11266">
                  <c:v>1E-4</c:v>
                </c:pt>
                <c:pt idx="11267">
                  <c:v>1.0001</c:v>
                </c:pt>
                <c:pt idx="11268">
                  <c:v>1E-4</c:v>
                </c:pt>
                <c:pt idx="11269">
                  <c:v>1E-4</c:v>
                </c:pt>
                <c:pt idx="11270">
                  <c:v>1E-4</c:v>
                </c:pt>
                <c:pt idx="11271">
                  <c:v>1.0001</c:v>
                </c:pt>
                <c:pt idx="11272">
                  <c:v>1E-4</c:v>
                </c:pt>
                <c:pt idx="11273">
                  <c:v>1E-4</c:v>
                </c:pt>
                <c:pt idx="11274">
                  <c:v>1E-4</c:v>
                </c:pt>
                <c:pt idx="11275">
                  <c:v>1.0001</c:v>
                </c:pt>
                <c:pt idx="11276">
                  <c:v>1E-4</c:v>
                </c:pt>
                <c:pt idx="11277">
                  <c:v>3.0001000000000002</c:v>
                </c:pt>
                <c:pt idx="11278">
                  <c:v>4.0000999999999998</c:v>
                </c:pt>
                <c:pt idx="11279">
                  <c:v>4.0000999999999998</c:v>
                </c:pt>
                <c:pt idx="11280">
                  <c:v>5.0000999999999998</c:v>
                </c:pt>
                <c:pt idx="11281">
                  <c:v>5.0000999999999998</c:v>
                </c:pt>
                <c:pt idx="11282">
                  <c:v>9.0000999999999998</c:v>
                </c:pt>
                <c:pt idx="11283">
                  <c:v>12.0001</c:v>
                </c:pt>
                <c:pt idx="11284">
                  <c:v>8.0000999999999998</c:v>
                </c:pt>
                <c:pt idx="11285">
                  <c:v>9.0000999999999998</c:v>
                </c:pt>
                <c:pt idx="11286">
                  <c:v>10.0001</c:v>
                </c:pt>
                <c:pt idx="11287">
                  <c:v>6.0000999999999998</c:v>
                </c:pt>
                <c:pt idx="11288">
                  <c:v>10.0001</c:v>
                </c:pt>
                <c:pt idx="11289">
                  <c:v>7.0000999999999998</c:v>
                </c:pt>
                <c:pt idx="11290">
                  <c:v>1E-4</c:v>
                </c:pt>
                <c:pt idx="11291">
                  <c:v>3.0001000000000002</c:v>
                </c:pt>
                <c:pt idx="11292">
                  <c:v>1E-4</c:v>
                </c:pt>
                <c:pt idx="11293">
                  <c:v>3.0001000000000002</c:v>
                </c:pt>
                <c:pt idx="11294">
                  <c:v>2.0001000000000002</c:v>
                </c:pt>
                <c:pt idx="11295">
                  <c:v>4.0000999999999998</c:v>
                </c:pt>
                <c:pt idx="11296">
                  <c:v>1.0001</c:v>
                </c:pt>
                <c:pt idx="11297">
                  <c:v>1.0001</c:v>
                </c:pt>
                <c:pt idx="11298">
                  <c:v>1E-4</c:v>
                </c:pt>
                <c:pt idx="11299">
                  <c:v>1E-4</c:v>
                </c:pt>
                <c:pt idx="11300">
                  <c:v>1E-4</c:v>
                </c:pt>
                <c:pt idx="11301">
                  <c:v>1E-4</c:v>
                </c:pt>
                <c:pt idx="11302">
                  <c:v>1E-4</c:v>
                </c:pt>
                <c:pt idx="11303">
                  <c:v>1E-4</c:v>
                </c:pt>
                <c:pt idx="11304">
                  <c:v>1E-4</c:v>
                </c:pt>
                <c:pt idx="11305">
                  <c:v>1.0001</c:v>
                </c:pt>
                <c:pt idx="11306">
                  <c:v>2.0001000000000002</c:v>
                </c:pt>
                <c:pt idx="11307">
                  <c:v>1E-4</c:v>
                </c:pt>
                <c:pt idx="11308">
                  <c:v>1.0001</c:v>
                </c:pt>
                <c:pt idx="11309">
                  <c:v>1E-4</c:v>
                </c:pt>
                <c:pt idx="11310">
                  <c:v>1.0001</c:v>
                </c:pt>
                <c:pt idx="11311">
                  <c:v>1E-4</c:v>
                </c:pt>
                <c:pt idx="11312">
                  <c:v>1E-4</c:v>
                </c:pt>
                <c:pt idx="11313">
                  <c:v>2.0001000000000002</c:v>
                </c:pt>
                <c:pt idx="11314">
                  <c:v>1.0001</c:v>
                </c:pt>
                <c:pt idx="11315">
                  <c:v>1.0001</c:v>
                </c:pt>
                <c:pt idx="11316">
                  <c:v>3.0001000000000002</c:v>
                </c:pt>
                <c:pt idx="11317">
                  <c:v>9.0000999999999998</c:v>
                </c:pt>
                <c:pt idx="11318">
                  <c:v>11.0001</c:v>
                </c:pt>
                <c:pt idx="11319">
                  <c:v>14.0001</c:v>
                </c:pt>
                <c:pt idx="11320">
                  <c:v>13.0001</c:v>
                </c:pt>
                <c:pt idx="11321">
                  <c:v>10.0001</c:v>
                </c:pt>
                <c:pt idx="11322">
                  <c:v>16.0001</c:v>
                </c:pt>
                <c:pt idx="11323">
                  <c:v>15.0001</c:v>
                </c:pt>
                <c:pt idx="11324">
                  <c:v>6.0000999999999998</c:v>
                </c:pt>
                <c:pt idx="11325">
                  <c:v>2.0001000000000002</c:v>
                </c:pt>
                <c:pt idx="11326">
                  <c:v>2.0001000000000002</c:v>
                </c:pt>
                <c:pt idx="11327">
                  <c:v>3.0001000000000002</c:v>
                </c:pt>
                <c:pt idx="11328">
                  <c:v>1.0001</c:v>
                </c:pt>
                <c:pt idx="11329">
                  <c:v>5.0000999999999998</c:v>
                </c:pt>
                <c:pt idx="11330">
                  <c:v>1E-4</c:v>
                </c:pt>
                <c:pt idx="11331">
                  <c:v>4.0000999999999998</c:v>
                </c:pt>
                <c:pt idx="11332">
                  <c:v>1.0001</c:v>
                </c:pt>
                <c:pt idx="11333">
                  <c:v>1E-4</c:v>
                </c:pt>
                <c:pt idx="11334">
                  <c:v>1E-4</c:v>
                </c:pt>
                <c:pt idx="11335">
                  <c:v>1E-4</c:v>
                </c:pt>
                <c:pt idx="11336">
                  <c:v>1E-4</c:v>
                </c:pt>
                <c:pt idx="11337">
                  <c:v>1E-4</c:v>
                </c:pt>
                <c:pt idx="11338">
                  <c:v>1E-4</c:v>
                </c:pt>
                <c:pt idx="11339">
                  <c:v>1.0001</c:v>
                </c:pt>
                <c:pt idx="11340">
                  <c:v>1E-4</c:v>
                </c:pt>
                <c:pt idx="11341">
                  <c:v>1E-4</c:v>
                </c:pt>
                <c:pt idx="11342">
                  <c:v>1E-4</c:v>
                </c:pt>
                <c:pt idx="11343">
                  <c:v>1E-4</c:v>
                </c:pt>
                <c:pt idx="11344">
                  <c:v>1E-4</c:v>
                </c:pt>
                <c:pt idx="11345">
                  <c:v>1.0001</c:v>
                </c:pt>
                <c:pt idx="11346">
                  <c:v>1E-4</c:v>
                </c:pt>
                <c:pt idx="11347">
                  <c:v>1E-4</c:v>
                </c:pt>
                <c:pt idx="11348">
                  <c:v>4.0000999999999998</c:v>
                </c:pt>
                <c:pt idx="11349">
                  <c:v>1.0001</c:v>
                </c:pt>
                <c:pt idx="11350">
                  <c:v>5.0000999999999998</c:v>
                </c:pt>
                <c:pt idx="11351">
                  <c:v>5.0000999999999998</c:v>
                </c:pt>
                <c:pt idx="11352">
                  <c:v>6.0000999999999998</c:v>
                </c:pt>
                <c:pt idx="11353">
                  <c:v>5.0000999999999998</c:v>
                </c:pt>
                <c:pt idx="11354">
                  <c:v>10.0001</c:v>
                </c:pt>
                <c:pt idx="11355">
                  <c:v>8.0000999999999998</c:v>
                </c:pt>
                <c:pt idx="11356">
                  <c:v>10.0001</c:v>
                </c:pt>
                <c:pt idx="11357">
                  <c:v>8.0000999999999998</c:v>
                </c:pt>
                <c:pt idx="11358">
                  <c:v>9.0000999999999998</c:v>
                </c:pt>
                <c:pt idx="11359">
                  <c:v>10.0001</c:v>
                </c:pt>
                <c:pt idx="11360">
                  <c:v>13.0001</c:v>
                </c:pt>
                <c:pt idx="11361">
                  <c:v>9.0000999999999998</c:v>
                </c:pt>
                <c:pt idx="11362">
                  <c:v>6.0000999999999998</c:v>
                </c:pt>
                <c:pt idx="11363">
                  <c:v>2.0001000000000002</c:v>
                </c:pt>
                <c:pt idx="11364">
                  <c:v>1E-4</c:v>
                </c:pt>
                <c:pt idx="11365">
                  <c:v>1.0001</c:v>
                </c:pt>
                <c:pt idx="11366">
                  <c:v>1E-4</c:v>
                </c:pt>
                <c:pt idx="11367">
                  <c:v>1.0001</c:v>
                </c:pt>
                <c:pt idx="11368">
                  <c:v>1.0001</c:v>
                </c:pt>
                <c:pt idx="11369">
                  <c:v>2.0001000000000002</c:v>
                </c:pt>
                <c:pt idx="11370">
                  <c:v>1E-4</c:v>
                </c:pt>
                <c:pt idx="11371">
                  <c:v>1E-4</c:v>
                </c:pt>
                <c:pt idx="11372">
                  <c:v>1.0001</c:v>
                </c:pt>
                <c:pt idx="11373">
                  <c:v>1E-4</c:v>
                </c:pt>
                <c:pt idx="11374">
                  <c:v>1E-4</c:v>
                </c:pt>
                <c:pt idx="11375">
                  <c:v>1E-4</c:v>
                </c:pt>
                <c:pt idx="11376">
                  <c:v>1.0001</c:v>
                </c:pt>
                <c:pt idx="11377">
                  <c:v>1E-4</c:v>
                </c:pt>
                <c:pt idx="11378">
                  <c:v>1E-4</c:v>
                </c:pt>
                <c:pt idx="11379">
                  <c:v>1E-4</c:v>
                </c:pt>
                <c:pt idx="11380">
                  <c:v>1E-4</c:v>
                </c:pt>
                <c:pt idx="11381">
                  <c:v>1E-4</c:v>
                </c:pt>
                <c:pt idx="11382">
                  <c:v>1E-4</c:v>
                </c:pt>
                <c:pt idx="11383">
                  <c:v>1E-4</c:v>
                </c:pt>
                <c:pt idx="11384">
                  <c:v>3.0001000000000002</c:v>
                </c:pt>
                <c:pt idx="11385">
                  <c:v>1.0001</c:v>
                </c:pt>
                <c:pt idx="11386">
                  <c:v>3.0001000000000002</c:v>
                </c:pt>
                <c:pt idx="11387">
                  <c:v>5.0000999999999998</c:v>
                </c:pt>
                <c:pt idx="11388">
                  <c:v>7.0000999999999998</c:v>
                </c:pt>
                <c:pt idx="11389">
                  <c:v>7.0000999999999998</c:v>
                </c:pt>
                <c:pt idx="11390">
                  <c:v>12.0001</c:v>
                </c:pt>
                <c:pt idx="11391">
                  <c:v>12.0001</c:v>
                </c:pt>
                <c:pt idx="11392">
                  <c:v>7.0000999999999998</c:v>
                </c:pt>
                <c:pt idx="11393">
                  <c:v>14.0001</c:v>
                </c:pt>
                <c:pt idx="11394">
                  <c:v>14.0001</c:v>
                </c:pt>
                <c:pt idx="11395">
                  <c:v>7.0000999999999998</c:v>
                </c:pt>
                <c:pt idx="11396">
                  <c:v>6.0000999999999998</c:v>
                </c:pt>
                <c:pt idx="11397">
                  <c:v>4.0000999999999998</c:v>
                </c:pt>
                <c:pt idx="11398">
                  <c:v>5.0000999999999998</c:v>
                </c:pt>
                <c:pt idx="11399">
                  <c:v>2.0001000000000002</c:v>
                </c:pt>
                <c:pt idx="11400">
                  <c:v>1.0001</c:v>
                </c:pt>
                <c:pt idx="11401">
                  <c:v>1.0001</c:v>
                </c:pt>
                <c:pt idx="11402">
                  <c:v>3.0001000000000002</c:v>
                </c:pt>
                <c:pt idx="11403">
                  <c:v>1.0001</c:v>
                </c:pt>
                <c:pt idx="11404">
                  <c:v>2.0001000000000002</c:v>
                </c:pt>
                <c:pt idx="11405">
                  <c:v>3.0001000000000002</c:v>
                </c:pt>
                <c:pt idx="11406">
                  <c:v>1E-4</c:v>
                </c:pt>
                <c:pt idx="11407">
                  <c:v>1E-4</c:v>
                </c:pt>
                <c:pt idx="11408">
                  <c:v>1E-4</c:v>
                </c:pt>
                <c:pt idx="11409">
                  <c:v>1.0001</c:v>
                </c:pt>
                <c:pt idx="11410">
                  <c:v>1E-4</c:v>
                </c:pt>
                <c:pt idx="11411">
                  <c:v>1E-4</c:v>
                </c:pt>
                <c:pt idx="11412">
                  <c:v>1E-4</c:v>
                </c:pt>
                <c:pt idx="11413">
                  <c:v>1E-4</c:v>
                </c:pt>
                <c:pt idx="11414">
                  <c:v>1E-4</c:v>
                </c:pt>
                <c:pt idx="11415">
                  <c:v>1E-4</c:v>
                </c:pt>
                <c:pt idx="11416">
                  <c:v>1E-4</c:v>
                </c:pt>
                <c:pt idx="11417">
                  <c:v>2.0001000000000002</c:v>
                </c:pt>
                <c:pt idx="11418">
                  <c:v>1.0001</c:v>
                </c:pt>
                <c:pt idx="11419">
                  <c:v>1E-4</c:v>
                </c:pt>
                <c:pt idx="11420">
                  <c:v>2.0001000000000002</c:v>
                </c:pt>
                <c:pt idx="11421">
                  <c:v>1.0001</c:v>
                </c:pt>
                <c:pt idx="11422">
                  <c:v>3.0001000000000002</c:v>
                </c:pt>
                <c:pt idx="11423">
                  <c:v>1E-4</c:v>
                </c:pt>
                <c:pt idx="11424">
                  <c:v>6.0000999999999998</c:v>
                </c:pt>
                <c:pt idx="11425">
                  <c:v>8.0000999999999998</c:v>
                </c:pt>
                <c:pt idx="11426">
                  <c:v>6.0000999999999998</c:v>
                </c:pt>
                <c:pt idx="11427">
                  <c:v>8.0000999999999998</c:v>
                </c:pt>
                <c:pt idx="11428">
                  <c:v>18.0001</c:v>
                </c:pt>
                <c:pt idx="11429">
                  <c:v>25.0001</c:v>
                </c:pt>
                <c:pt idx="11430">
                  <c:v>30.0001</c:v>
                </c:pt>
                <c:pt idx="11431">
                  <c:v>6.0000999999999998</c:v>
                </c:pt>
                <c:pt idx="11432">
                  <c:v>14.0001</c:v>
                </c:pt>
                <c:pt idx="11433">
                  <c:v>1.0001</c:v>
                </c:pt>
                <c:pt idx="11434">
                  <c:v>1.0001</c:v>
                </c:pt>
                <c:pt idx="11435">
                  <c:v>2.0001000000000002</c:v>
                </c:pt>
                <c:pt idx="11436">
                  <c:v>1.0001</c:v>
                </c:pt>
                <c:pt idx="11437">
                  <c:v>2.0001000000000002</c:v>
                </c:pt>
                <c:pt idx="11438">
                  <c:v>4.0000999999999998</c:v>
                </c:pt>
                <c:pt idx="11439">
                  <c:v>1.0001</c:v>
                </c:pt>
                <c:pt idx="11440">
                  <c:v>1E-4</c:v>
                </c:pt>
                <c:pt idx="11441">
                  <c:v>1E-4</c:v>
                </c:pt>
                <c:pt idx="11442">
                  <c:v>1.0001</c:v>
                </c:pt>
                <c:pt idx="11443">
                  <c:v>1E-4</c:v>
                </c:pt>
                <c:pt idx="11444">
                  <c:v>1E-4</c:v>
                </c:pt>
                <c:pt idx="11445">
                  <c:v>2.0001000000000002</c:v>
                </c:pt>
                <c:pt idx="11446">
                  <c:v>2.0001000000000002</c:v>
                </c:pt>
                <c:pt idx="11447">
                  <c:v>1E-4</c:v>
                </c:pt>
                <c:pt idx="11448">
                  <c:v>1E-4</c:v>
                </c:pt>
                <c:pt idx="11449">
                  <c:v>1.0001</c:v>
                </c:pt>
                <c:pt idx="11450">
                  <c:v>1E-4</c:v>
                </c:pt>
                <c:pt idx="11451">
                  <c:v>1E-4</c:v>
                </c:pt>
                <c:pt idx="11452">
                  <c:v>1E-4</c:v>
                </c:pt>
                <c:pt idx="11453">
                  <c:v>1E-4</c:v>
                </c:pt>
                <c:pt idx="11454">
                  <c:v>1E-4</c:v>
                </c:pt>
                <c:pt idx="11455">
                  <c:v>1E-4</c:v>
                </c:pt>
                <c:pt idx="11456">
                  <c:v>1E-4</c:v>
                </c:pt>
                <c:pt idx="11457">
                  <c:v>5.0000999999999998</c:v>
                </c:pt>
                <c:pt idx="11458">
                  <c:v>3.0001000000000002</c:v>
                </c:pt>
                <c:pt idx="11459">
                  <c:v>3.0001000000000002</c:v>
                </c:pt>
                <c:pt idx="11460">
                  <c:v>4.0000999999999998</c:v>
                </c:pt>
                <c:pt idx="11461">
                  <c:v>1E-4</c:v>
                </c:pt>
                <c:pt idx="11462">
                  <c:v>3.0001000000000002</c:v>
                </c:pt>
                <c:pt idx="11463">
                  <c:v>7.0000999999999998</c:v>
                </c:pt>
                <c:pt idx="11464">
                  <c:v>10.0001</c:v>
                </c:pt>
                <c:pt idx="11465">
                  <c:v>11.0001</c:v>
                </c:pt>
                <c:pt idx="11466">
                  <c:v>11.0001</c:v>
                </c:pt>
                <c:pt idx="11467">
                  <c:v>10.0001</c:v>
                </c:pt>
                <c:pt idx="11468">
                  <c:v>6.0000999999999998</c:v>
                </c:pt>
                <c:pt idx="11469">
                  <c:v>3.0001000000000002</c:v>
                </c:pt>
                <c:pt idx="11470">
                  <c:v>4.0000999999999998</c:v>
                </c:pt>
                <c:pt idx="11471">
                  <c:v>4.0000999999999998</c:v>
                </c:pt>
                <c:pt idx="11472">
                  <c:v>1.0001</c:v>
                </c:pt>
                <c:pt idx="11473">
                  <c:v>1.0001</c:v>
                </c:pt>
                <c:pt idx="11474">
                  <c:v>1.0001</c:v>
                </c:pt>
                <c:pt idx="11475">
                  <c:v>1.0001</c:v>
                </c:pt>
                <c:pt idx="11476">
                  <c:v>1.0001</c:v>
                </c:pt>
                <c:pt idx="11477">
                  <c:v>1E-4</c:v>
                </c:pt>
                <c:pt idx="11478">
                  <c:v>1.0001</c:v>
                </c:pt>
                <c:pt idx="11479">
                  <c:v>1E-4</c:v>
                </c:pt>
                <c:pt idx="11480">
                  <c:v>1E-4</c:v>
                </c:pt>
                <c:pt idx="11481">
                  <c:v>1.0001</c:v>
                </c:pt>
                <c:pt idx="11482">
                  <c:v>1.0001</c:v>
                </c:pt>
                <c:pt idx="11483">
                  <c:v>1E-4</c:v>
                </c:pt>
                <c:pt idx="11484">
                  <c:v>1E-4</c:v>
                </c:pt>
                <c:pt idx="11485">
                  <c:v>1E-4</c:v>
                </c:pt>
                <c:pt idx="11486">
                  <c:v>1E-4</c:v>
                </c:pt>
                <c:pt idx="11487">
                  <c:v>1.0001</c:v>
                </c:pt>
                <c:pt idx="11488">
                  <c:v>1.0001</c:v>
                </c:pt>
                <c:pt idx="11489">
                  <c:v>1E-4</c:v>
                </c:pt>
                <c:pt idx="11490">
                  <c:v>2.0001000000000002</c:v>
                </c:pt>
                <c:pt idx="11491">
                  <c:v>5.0000999999999998</c:v>
                </c:pt>
                <c:pt idx="11492">
                  <c:v>8.0000999999999998</c:v>
                </c:pt>
                <c:pt idx="11493">
                  <c:v>12.0001</c:v>
                </c:pt>
                <c:pt idx="11494">
                  <c:v>21.0001</c:v>
                </c:pt>
                <c:pt idx="11495">
                  <c:v>28.0001</c:v>
                </c:pt>
                <c:pt idx="11496">
                  <c:v>59.000100000000003</c:v>
                </c:pt>
                <c:pt idx="11497">
                  <c:v>125.0001</c:v>
                </c:pt>
                <c:pt idx="11498">
                  <c:v>157.0001</c:v>
                </c:pt>
                <c:pt idx="11499">
                  <c:v>259.00009999999997</c:v>
                </c:pt>
                <c:pt idx="11500">
                  <c:v>343.00009999999997</c:v>
                </c:pt>
                <c:pt idx="11501">
                  <c:v>391.00009999999997</c:v>
                </c:pt>
                <c:pt idx="11502">
                  <c:v>297.00009999999997</c:v>
                </c:pt>
                <c:pt idx="11503">
                  <c:v>163.0001</c:v>
                </c:pt>
                <c:pt idx="11504">
                  <c:v>47.000100000000003</c:v>
                </c:pt>
                <c:pt idx="11505">
                  <c:v>14.0001</c:v>
                </c:pt>
                <c:pt idx="11506">
                  <c:v>2.0001000000000002</c:v>
                </c:pt>
                <c:pt idx="11507">
                  <c:v>6.0000999999999998</c:v>
                </c:pt>
                <c:pt idx="11508">
                  <c:v>3.0001000000000002</c:v>
                </c:pt>
                <c:pt idx="11509">
                  <c:v>5.0000999999999998</c:v>
                </c:pt>
                <c:pt idx="11510">
                  <c:v>3.0001000000000002</c:v>
                </c:pt>
                <c:pt idx="11511">
                  <c:v>1E-4</c:v>
                </c:pt>
                <c:pt idx="11512">
                  <c:v>2.0001000000000002</c:v>
                </c:pt>
                <c:pt idx="11513">
                  <c:v>1E-4</c:v>
                </c:pt>
                <c:pt idx="11514">
                  <c:v>1.0001</c:v>
                </c:pt>
                <c:pt idx="11515">
                  <c:v>1.0001</c:v>
                </c:pt>
                <c:pt idx="11516">
                  <c:v>1E-4</c:v>
                </c:pt>
                <c:pt idx="11517">
                  <c:v>1E-4</c:v>
                </c:pt>
                <c:pt idx="11518">
                  <c:v>1E-4</c:v>
                </c:pt>
                <c:pt idx="11519">
                  <c:v>1.0001</c:v>
                </c:pt>
                <c:pt idx="11520">
                  <c:v>1E-4</c:v>
                </c:pt>
                <c:pt idx="11521">
                  <c:v>1E-4</c:v>
                </c:pt>
                <c:pt idx="11522">
                  <c:v>1.0001</c:v>
                </c:pt>
                <c:pt idx="11523">
                  <c:v>1.0001</c:v>
                </c:pt>
                <c:pt idx="11524">
                  <c:v>1.0001</c:v>
                </c:pt>
                <c:pt idx="11525">
                  <c:v>1.0001</c:v>
                </c:pt>
                <c:pt idx="11526">
                  <c:v>1.0001</c:v>
                </c:pt>
                <c:pt idx="11527">
                  <c:v>1E-4</c:v>
                </c:pt>
                <c:pt idx="11528">
                  <c:v>1E-4</c:v>
                </c:pt>
                <c:pt idx="11529">
                  <c:v>1.0001</c:v>
                </c:pt>
                <c:pt idx="11530">
                  <c:v>1E-4</c:v>
                </c:pt>
                <c:pt idx="11531">
                  <c:v>2.0001000000000002</c:v>
                </c:pt>
                <c:pt idx="11532">
                  <c:v>4.0000999999999998</c:v>
                </c:pt>
                <c:pt idx="11533">
                  <c:v>4.0000999999999998</c:v>
                </c:pt>
                <c:pt idx="11534">
                  <c:v>4.0000999999999998</c:v>
                </c:pt>
                <c:pt idx="11535">
                  <c:v>11.0001</c:v>
                </c:pt>
                <c:pt idx="11536">
                  <c:v>19.0001</c:v>
                </c:pt>
                <c:pt idx="11537">
                  <c:v>38.000100000000003</c:v>
                </c:pt>
                <c:pt idx="11538">
                  <c:v>35.000100000000003</c:v>
                </c:pt>
                <c:pt idx="11539">
                  <c:v>28.0001</c:v>
                </c:pt>
                <c:pt idx="11540">
                  <c:v>16.0001</c:v>
                </c:pt>
                <c:pt idx="11541">
                  <c:v>5.0000999999999998</c:v>
                </c:pt>
                <c:pt idx="11542">
                  <c:v>4.0000999999999998</c:v>
                </c:pt>
                <c:pt idx="11543">
                  <c:v>1.0001</c:v>
                </c:pt>
                <c:pt idx="11544">
                  <c:v>1.0001</c:v>
                </c:pt>
                <c:pt idx="11545">
                  <c:v>2.0001000000000002</c:v>
                </c:pt>
                <c:pt idx="11546">
                  <c:v>2.0001000000000002</c:v>
                </c:pt>
                <c:pt idx="11547">
                  <c:v>1.0001</c:v>
                </c:pt>
                <c:pt idx="11548">
                  <c:v>1E-4</c:v>
                </c:pt>
                <c:pt idx="11549">
                  <c:v>1E-4</c:v>
                </c:pt>
                <c:pt idx="11550">
                  <c:v>2.0001000000000002</c:v>
                </c:pt>
                <c:pt idx="11551">
                  <c:v>1.0001</c:v>
                </c:pt>
                <c:pt idx="11552">
                  <c:v>1.0001</c:v>
                </c:pt>
                <c:pt idx="11553">
                  <c:v>1E-4</c:v>
                </c:pt>
                <c:pt idx="11554">
                  <c:v>1E-4</c:v>
                </c:pt>
                <c:pt idx="11555">
                  <c:v>1E-4</c:v>
                </c:pt>
                <c:pt idx="11556">
                  <c:v>1.0001</c:v>
                </c:pt>
                <c:pt idx="11557">
                  <c:v>1E-4</c:v>
                </c:pt>
                <c:pt idx="11558">
                  <c:v>1E-4</c:v>
                </c:pt>
                <c:pt idx="11559">
                  <c:v>2.0001000000000002</c:v>
                </c:pt>
                <c:pt idx="11560">
                  <c:v>1E-4</c:v>
                </c:pt>
                <c:pt idx="11561">
                  <c:v>1.0001</c:v>
                </c:pt>
                <c:pt idx="11562">
                  <c:v>1.0001</c:v>
                </c:pt>
                <c:pt idx="11563">
                  <c:v>3.0001000000000002</c:v>
                </c:pt>
                <c:pt idx="11564">
                  <c:v>8.0000999999999998</c:v>
                </c:pt>
                <c:pt idx="11565">
                  <c:v>7.0000999999999998</c:v>
                </c:pt>
                <c:pt idx="11566">
                  <c:v>22.0001</c:v>
                </c:pt>
                <c:pt idx="11567">
                  <c:v>38.000100000000003</c:v>
                </c:pt>
                <c:pt idx="11568">
                  <c:v>55.000100000000003</c:v>
                </c:pt>
                <c:pt idx="11569">
                  <c:v>100.0001</c:v>
                </c:pt>
                <c:pt idx="11570">
                  <c:v>161.0001</c:v>
                </c:pt>
                <c:pt idx="11571">
                  <c:v>199.0001</c:v>
                </c:pt>
                <c:pt idx="11572">
                  <c:v>262.00009999999997</c:v>
                </c:pt>
                <c:pt idx="11573">
                  <c:v>238.0001</c:v>
                </c:pt>
                <c:pt idx="11574">
                  <c:v>132.0001</c:v>
                </c:pt>
                <c:pt idx="11575">
                  <c:v>52.000100000000003</c:v>
                </c:pt>
                <c:pt idx="11576">
                  <c:v>23.0001</c:v>
                </c:pt>
                <c:pt idx="11577">
                  <c:v>5.0000999999999998</c:v>
                </c:pt>
                <c:pt idx="11578">
                  <c:v>2.0001000000000002</c:v>
                </c:pt>
                <c:pt idx="11579">
                  <c:v>1E-4</c:v>
                </c:pt>
                <c:pt idx="11580">
                  <c:v>1.0001</c:v>
                </c:pt>
                <c:pt idx="11581">
                  <c:v>3.0001000000000002</c:v>
                </c:pt>
                <c:pt idx="11582">
                  <c:v>1.0001</c:v>
                </c:pt>
                <c:pt idx="11583">
                  <c:v>1.0001</c:v>
                </c:pt>
                <c:pt idx="11584">
                  <c:v>1.0001</c:v>
                </c:pt>
                <c:pt idx="11585">
                  <c:v>1.0001</c:v>
                </c:pt>
                <c:pt idx="11586">
                  <c:v>1E-4</c:v>
                </c:pt>
                <c:pt idx="11587">
                  <c:v>1E-4</c:v>
                </c:pt>
                <c:pt idx="11588">
                  <c:v>1.0001</c:v>
                </c:pt>
                <c:pt idx="11589">
                  <c:v>1.0001</c:v>
                </c:pt>
                <c:pt idx="11590">
                  <c:v>1.0001</c:v>
                </c:pt>
                <c:pt idx="11591">
                  <c:v>1E-4</c:v>
                </c:pt>
                <c:pt idx="11592">
                  <c:v>1E-4</c:v>
                </c:pt>
                <c:pt idx="11593">
                  <c:v>1E-4</c:v>
                </c:pt>
                <c:pt idx="11594">
                  <c:v>1E-4</c:v>
                </c:pt>
                <c:pt idx="11595">
                  <c:v>1E-4</c:v>
                </c:pt>
                <c:pt idx="11596">
                  <c:v>1.0001</c:v>
                </c:pt>
                <c:pt idx="11597">
                  <c:v>1.0001</c:v>
                </c:pt>
                <c:pt idx="11598">
                  <c:v>1E-4</c:v>
                </c:pt>
                <c:pt idx="11599">
                  <c:v>1.0001</c:v>
                </c:pt>
                <c:pt idx="11600">
                  <c:v>1E-4</c:v>
                </c:pt>
                <c:pt idx="11601">
                  <c:v>1.0001</c:v>
                </c:pt>
                <c:pt idx="11602">
                  <c:v>2.0001000000000002</c:v>
                </c:pt>
                <c:pt idx="11603">
                  <c:v>2.0001000000000002</c:v>
                </c:pt>
                <c:pt idx="11604">
                  <c:v>8.0000999999999998</c:v>
                </c:pt>
                <c:pt idx="11605">
                  <c:v>4.0000999999999998</c:v>
                </c:pt>
                <c:pt idx="11606">
                  <c:v>6.0000999999999998</c:v>
                </c:pt>
                <c:pt idx="11607">
                  <c:v>24.0001</c:v>
                </c:pt>
                <c:pt idx="11608">
                  <c:v>30.0001</c:v>
                </c:pt>
                <c:pt idx="11609">
                  <c:v>33.000100000000003</c:v>
                </c:pt>
                <c:pt idx="11610">
                  <c:v>25.0001</c:v>
                </c:pt>
                <c:pt idx="11611">
                  <c:v>8.0000999999999998</c:v>
                </c:pt>
                <c:pt idx="11612">
                  <c:v>8.0000999999999998</c:v>
                </c:pt>
                <c:pt idx="11613">
                  <c:v>1E-4</c:v>
                </c:pt>
                <c:pt idx="11614">
                  <c:v>3.0001000000000002</c:v>
                </c:pt>
                <c:pt idx="11615">
                  <c:v>3.0001000000000002</c:v>
                </c:pt>
                <c:pt idx="11616">
                  <c:v>2.0001000000000002</c:v>
                </c:pt>
                <c:pt idx="11617">
                  <c:v>3.0001000000000002</c:v>
                </c:pt>
                <c:pt idx="11618">
                  <c:v>1.0001</c:v>
                </c:pt>
                <c:pt idx="11619">
                  <c:v>1.0001</c:v>
                </c:pt>
                <c:pt idx="11620">
                  <c:v>1.0001</c:v>
                </c:pt>
                <c:pt idx="11621">
                  <c:v>1E-4</c:v>
                </c:pt>
                <c:pt idx="11622">
                  <c:v>1E-4</c:v>
                </c:pt>
                <c:pt idx="11623">
                  <c:v>2.0001000000000002</c:v>
                </c:pt>
                <c:pt idx="11624">
                  <c:v>1.0001</c:v>
                </c:pt>
                <c:pt idx="11625">
                  <c:v>1E-4</c:v>
                </c:pt>
                <c:pt idx="11626">
                  <c:v>1.0001</c:v>
                </c:pt>
                <c:pt idx="11627">
                  <c:v>1E-4</c:v>
                </c:pt>
                <c:pt idx="11628">
                  <c:v>1.0001</c:v>
                </c:pt>
                <c:pt idx="11629">
                  <c:v>1E-4</c:v>
                </c:pt>
                <c:pt idx="11630">
                  <c:v>2.0001000000000002</c:v>
                </c:pt>
                <c:pt idx="11631">
                  <c:v>1E-4</c:v>
                </c:pt>
                <c:pt idx="11632">
                  <c:v>1E-4</c:v>
                </c:pt>
                <c:pt idx="11633">
                  <c:v>1E-4</c:v>
                </c:pt>
                <c:pt idx="11634">
                  <c:v>1E-4</c:v>
                </c:pt>
                <c:pt idx="11635">
                  <c:v>1.0001</c:v>
                </c:pt>
                <c:pt idx="11636">
                  <c:v>1E-4</c:v>
                </c:pt>
                <c:pt idx="11637">
                  <c:v>2.0001000000000002</c:v>
                </c:pt>
                <c:pt idx="11638">
                  <c:v>1E-4</c:v>
                </c:pt>
                <c:pt idx="11639">
                  <c:v>2.0001000000000002</c:v>
                </c:pt>
                <c:pt idx="11640">
                  <c:v>3.0001000000000002</c:v>
                </c:pt>
                <c:pt idx="11641">
                  <c:v>4.0000999999999998</c:v>
                </c:pt>
                <c:pt idx="11642">
                  <c:v>5.0000999999999998</c:v>
                </c:pt>
                <c:pt idx="11643">
                  <c:v>4.0000999999999998</c:v>
                </c:pt>
                <c:pt idx="11644">
                  <c:v>4.0000999999999998</c:v>
                </c:pt>
                <c:pt idx="11645">
                  <c:v>7.0000999999999998</c:v>
                </c:pt>
                <c:pt idx="11646">
                  <c:v>2.0001000000000002</c:v>
                </c:pt>
                <c:pt idx="11647">
                  <c:v>3.0001000000000002</c:v>
                </c:pt>
                <c:pt idx="11648">
                  <c:v>4.0000999999999998</c:v>
                </c:pt>
                <c:pt idx="11649">
                  <c:v>3.0001000000000002</c:v>
                </c:pt>
                <c:pt idx="11650">
                  <c:v>1.0001</c:v>
                </c:pt>
                <c:pt idx="11651">
                  <c:v>1.0001</c:v>
                </c:pt>
                <c:pt idx="11652">
                  <c:v>3.0001000000000002</c:v>
                </c:pt>
                <c:pt idx="11653">
                  <c:v>3.0001000000000002</c:v>
                </c:pt>
                <c:pt idx="11654">
                  <c:v>2.0001000000000002</c:v>
                </c:pt>
                <c:pt idx="11655">
                  <c:v>1E-4</c:v>
                </c:pt>
                <c:pt idx="11656">
                  <c:v>1E-4</c:v>
                </c:pt>
                <c:pt idx="11657">
                  <c:v>1E-4</c:v>
                </c:pt>
                <c:pt idx="11658">
                  <c:v>1E-4</c:v>
                </c:pt>
                <c:pt idx="11659">
                  <c:v>1.0001</c:v>
                </c:pt>
                <c:pt idx="11660">
                  <c:v>1E-4</c:v>
                </c:pt>
                <c:pt idx="11661">
                  <c:v>1E-4</c:v>
                </c:pt>
                <c:pt idx="11662">
                  <c:v>1.0001</c:v>
                </c:pt>
                <c:pt idx="11663">
                  <c:v>1.0001</c:v>
                </c:pt>
                <c:pt idx="11664">
                  <c:v>1E-4</c:v>
                </c:pt>
                <c:pt idx="11665">
                  <c:v>1E-4</c:v>
                </c:pt>
                <c:pt idx="11666">
                  <c:v>1E-4</c:v>
                </c:pt>
                <c:pt idx="11667">
                  <c:v>1E-4</c:v>
                </c:pt>
                <c:pt idx="11668">
                  <c:v>1E-4</c:v>
                </c:pt>
                <c:pt idx="11669">
                  <c:v>1E-4</c:v>
                </c:pt>
                <c:pt idx="11670">
                  <c:v>1E-4</c:v>
                </c:pt>
                <c:pt idx="11671">
                  <c:v>1E-4</c:v>
                </c:pt>
                <c:pt idx="11672">
                  <c:v>1E-4</c:v>
                </c:pt>
                <c:pt idx="11673">
                  <c:v>1E-4</c:v>
                </c:pt>
                <c:pt idx="11674">
                  <c:v>1.0001</c:v>
                </c:pt>
                <c:pt idx="11675">
                  <c:v>1.0001</c:v>
                </c:pt>
                <c:pt idx="11676">
                  <c:v>4.0000999999999998</c:v>
                </c:pt>
                <c:pt idx="11677">
                  <c:v>2.0001000000000002</c:v>
                </c:pt>
                <c:pt idx="11678">
                  <c:v>2.0001000000000002</c:v>
                </c:pt>
                <c:pt idx="11679">
                  <c:v>5.0000999999999998</c:v>
                </c:pt>
                <c:pt idx="11680">
                  <c:v>1.0001</c:v>
                </c:pt>
                <c:pt idx="11681">
                  <c:v>4.0000999999999998</c:v>
                </c:pt>
                <c:pt idx="11682">
                  <c:v>4.0000999999999998</c:v>
                </c:pt>
                <c:pt idx="11683">
                  <c:v>3.0001000000000002</c:v>
                </c:pt>
                <c:pt idx="11684">
                  <c:v>2.0001000000000002</c:v>
                </c:pt>
                <c:pt idx="11685">
                  <c:v>4.0000999999999998</c:v>
                </c:pt>
                <c:pt idx="11686">
                  <c:v>1.0001</c:v>
                </c:pt>
                <c:pt idx="11687">
                  <c:v>2.0001000000000002</c:v>
                </c:pt>
                <c:pt idx="11688">
                  <c:v>1.0001</c:v>
                </c:pt>
                <c:pt idx="11689">
                  <c:v>1E-4</c:v>
                </c:pt>
                <c:pt idx="11690">
                  <c:v>2.0001000000000002</c:v>
                </c:pt>
                <c:pt idx="11691">
                  <c:v>1.0001</c:v>
                </c:pt>
                <c:pt idx="11692">
                  <c:v>1E-4</c:v>
                </c:pt>
                <c:pt idx="11693">
                  <c:v>1E-4</c:v>
                </c:pt>
                <c:pt idx="11694">
                  <c:v>1E-4</c:v>
                </c:pt>
                <c:pt idx="11695">
                  <c:v>1E-4</c:v>
                </c:pt>
                <c:pt idx="11696">
                  <c:v>1E-4</c:v>
                </c:pt>
                <c:pt idx="11697">
                  <c:v>1E-4</c:v>
                </c:pt>
                <c:pt idx="11698">
                  <c:v>1E-4</c:v>
                </c:pt>
                <c:pt idx="11699">
                  <c:v>1E-4</c:v>
                </c:pt>
                <c:pt idx="11700">
                  <c:v>1E-4</c:v>
                </c:pt>
                <c:pt idx="11701">
                  <c:v>1E-4</c:v>
                </c:pt>
                <c:pt idx="11702">
                  <c:v>1E-4</c:v>
                </c:pt>
                <c:pt idx="11703">
                  <c:v>1E-4</c:v>
                </c:pt>
                <c:pt idx="11704">
                  <c:v>1E-4</c:v>
                </c:pt>
                <c:pt idx="11705">
                  <c:v>1E-4</c:v>
                </c:pt>
                <c:pt idx="11706">
                  <c:v>1.0001</c:v>
                </c:pt>
                <c:pt idx="11707">
                  <c:v>1E-4</c:v>
                </c:pt>
                <c:pt idx="11708">
                  <c:v>1.0001</c:v>
                </c:pt>
                <c:pt idx="11709">
                  <c:v>1.0001</c:v>
                </c:pt>
                <c:pt idx="11710">
                  <c:v>1.0001</c:v>
                </c:pt>
                <c:pt idx="11711">
                  <c:v>1E-4</c:v>
                </c:pt>
                <c:pt idx="11712">
                  <c:v>3.0001000000000002</c:v>
                </c:pt>
                <c:pt idx="11713">
                  <c:v>1.0001</c:v>
                </c:pt>
                <c:pt idx="11714">
                  <c:v>3.0001000000000002</c:v>
                </c:pt>
                <c:pt idx="11715">
                  <c:v>3.0001000000000002</c:v>
                </c:pt>
                <c:pt idx="11716">
                  <c:v>2.0001000000000002</c:v>
                </c:pt>
                <c:pt idx="11717">
                  <c:v>1.0001</c:v>
                </c:pt>
                <c:pt idx="11718">
                  <c:v>4.0000999999999998</c:v>
                </c:pt>
                <c:pt idx="11719">
                  <c:v>3.0001000000000002</c:v>
                </c:pt>
                <c:pt idx="11720">
                  <c:v>1.0001</c:v>
                </c:pt>
                <c:pt idx="11721">
                  <c:v>1.0001</c:v>
                </c:pt>
                <c:pt idx="11722">
                  <c:v>1.0001</c:v>
                </c:pt>
                <c:pt idx="11723">
                  <c:v>3.0001000000000002</c:v>
                </c:pt>
                <c:pt idx="11724">
                  <c:v>2.0001000000000002</c:v>
                </c:pt>
                <c:pt idx="11725">
                  <c:v>2.0001000000000002</c:v>
                </c:pt>
                <c:pt idx="11726">
                  <c:v>1.0001</c:v>
                </c:pt>
                <c:pt idx="11727">
                  <c:v>1.0001</c:v>
                </c:pt>
                <c:pt idx="11728">
                  <c:v>1E-4</c:v>
                </c:pt>
                <c:pt idx="11729">
                  <c:v>1.0001</c:v>
                </c:pt>
                <c:pt idx="11730">
                  <c:v>1E-4</c:v>
                </c:pt>
                <c:pt idx="11731">
                  <c:v>1.0001</c:v>
                </c:pt>
                <c:pt idx="11732">
                  <c:v>1E-4</c:v>
                </c:pt>
                <c:pt idx="11733">
                  <c:v>2.0001000000000002</c:v>
                </c:pt>
                <c:pt idx="11734">
                  <c:v>1E-4</c:v>
                </c:pt>
                <c:pt idx="11735">
                  <c:v>1E-4</c:v>
                </c:pt>
                <c:pt idx="11736">
                  <c:v>1E-4</c:v>
                </c:pt>
                <c:pt idx="11737">
                  <c:v>1.0001</c:v>
                </c:pt>
                <c:pt idx="11738">
                  <c:v>1E-4</c:v>
                </c:pt>
                <c:pt idx="11739">
                  <c:v>1E-4</c:v>
                </c:pt>
                <c:pt idx="11740">
                  <c:v>1E-4</c:v>
                </c:pt>
                <c:pt idx="11741">
                  <c:v>1.0001</c:v>
                </c:pt>
                <c:pt idx="11742">
                  <c:v>1E-4</c:v>
                </c:pt>
                <c:pt idx="11743">
                  <c:v>3.0001000000000002</c:v>
                </c:pt>
                <c:pt idx="11744">
                  <c:v>1E-4</c:v>
                </c:pt>
                <c:pt idx="11745">
                  <c:v>1.0001</c:v>
                </c:pt>
                <c:pt idx="11746">
                  <c:v>3.0001000000000002</c:v>
                </c:pt>
                <c:pt idx="11747">
                  <c:v>4.0000999999999998</c:v>
                </c:pt>
                <c:pt idx="11748">
                  <c:v>9.0000999999999998</c:v>
                </c:pt>
                <c:pt idx="11749">
                  <c:v>4.0000999999999998</c:v>
                </c:pt>
                <c:pt idx="11750">
                  <c:v>7.0000999999999998</c:v>
                </c:pt>
                <c:pt idx="11751">
                  <c:v>5.0000999999999998</c:v>
                </c:pt>
                <c:pt idx="11752">
                  <c:v>7.0000999999999998</c:v>
                </c:pt>
                <c:pt idx="11753">
                  <c:v>2.0001000000000002</c:v>
                </c:pt>
                <c:pt idx="11754">
                  <c:v>3.0001000000000002</c:v>
                </c:pt>
                <c:pt idx="11755">
                  <c:v>1.0001</c:v>
                </c:pt>
                <c:pt idx="11756">
                  <c:v>2.0001000000000002</c:v>
                </c:pt>
                <c:pt idx="11757">
                  <c:v>3.0001000000000002</c:v>
                </c:pt>
                <c:pt idx="11758">
                  <c:v>2.0001000000000002</c:v>
                </c:pt>
                <c:pt idx="11759">
                  <c:v>2.0001000000000002</c:v>
                </c:pt>
                <c:pt idx="11760">
                  <c:v>1E-4</c:v>
                </c:pt>
                <c:pt idx="11761">
                  <c:v>2.0001000000000002</c:v>
                </c:pt>
                <c:pt idx="11762">
                  <c:v>1.0001</c:v>
                </c:pt>
                <c:pt idx="11763">
                  <c:v>2.0001000000000002</c:v>
                </c:pt>
                <c:pt idx="11764">
                  <c:v>1E-4</c:v>
                </c:pt>
                <c:pt idx="11765">
                  <c:v>1.0001</c:v>
                </c:pt>
                <c:pt idx="11766">
                  <c:v>1E-4</c:v>
                </c:pt>
                <c:pt idx="11767">
                  <c:v>1.0001</c:v>
                </c:pt>
                <c:pt idx="11768">
                  <c:v>1E-4</c:v>
                </c:pt>
                <c:pt idx="11769">
                  <c:v>1E-4</c:v>
                </c:pt>
                <c:pt idx="11770">
                  <c:v>1.0001</c:v>
                </c:pt>
                <c:pt idx="11771">
                  <c:v>1E-4</c:v>
                </c:pt>
                <c:pt idx="11772">
                  <c:v>1E-4</c:v>
                </c:pt>
                <c:pt idx="11773">
                  <c:v>1E-4</c:v>
                </c:pt>
                <c:pt idx="11774">
                  <c:v>1.0001</c:v>
                </c:pt>
                <c:pt idx="11775">
                  <c:v>1.0001</c:v>
                </c:pt>
                <c:pt idx="11776">
                  <c:v>1E-4</c:v>
                </c:pt>
                <c:pt idx="11777">
                  <c:v>1E-4</c:v>
                </c:pt>
                <c:pt idx="11778">
                  <c:v>3.0001000000000002</c:v>
                </c:pt>
                <c:pt idx="11779">
                  <c:v>2.0001000000000002</c:v>
                </c:pt>
                <c:pt idx="11780">
                  <c:v>1.0001</c:v>
                </c:pt>
                <c:pt idx="11781">
                  <c:v>1.0001</c:v>
                </c:pt>
                <c:pt idx="11782">
                  <c:v>6.0000999999999998</c:v>
                </c:pt>
                <c:pt idx="11783">
                  <c:v>12.0001</c:v>
                </c:pt>
                <c:pt idx="11784">
                  <c:v>3.0001000000000002</c:v>
                </c:pt>
                <c:pt idx="11785">
                  <c:v>5.0000999999999998</c:v>
                </c:pt>
                <c:pt idx="11786">
                  <c:v>6.0000999999999998</c:v>
                </c:pt>
                <c:pt idx="11787">
                  <c:v>5.0000999999999998</c:v>
                </c:pt>
                <c:pt idx="11788">
                  <c:v>5.0000999999999998</c:v>
                </c:pt>
                <c:pt idx="11789">
                  <c:v>2.0001000000000002</c:v>
                </c:pt>
                <c:pt idx="11790">
                  <c:v>2.0001000000000002</c:v>
                </c:pt>
                <c:pt idx="11791">
                  <c:v>2.0001000000000002</c:v>
                </c:pt>
                <c:pt idx="11792">
                  <c:v>5.0000999999999998</c:v>
                </c:pt>
                <c:pt idx="11793">
                  <c:v>1.0001</c:v>
                </c:pt>
                <c:pt idx="11794">
                  <c:v>2.0001000000000002</c:v>
                </c:pt>
                <c:pt idx="11795">
                  <c:v>1E-4</c:v>
                </c:pt>
                <c:pt idx="11796">
                  <c:v>1E-4</c:v>
                </c:pt>
                <c:pt idx="11797">
                  <c:v>1.0001</c:v>
                </c:pt>
                <c:pt idx="11798">
                  <c:v>1.0001</c:v>
                </c:pt>
                <c:pt idx="11799">
                  <c:v>1E-4</c:v>
                </c:pt>
                <c:pt idx="11800">
                  <c:v>1.0001</c:v>
                </c:pt>
                <c:pt idx="11801">
                  <c:v>1E-4</c:v>
                </c:pt>
                <c:pt idx="11802">
                  <c:v>1E-4</c:v>
                </c:pt>
                <c:pt idx="11803">
                  <c:v>1.0001</c:v>
                </c:pt>
                <c:pt idx="11804">
                  <c:v>1E-4</c:v>
                </c:pt>
                <c:pt idx="11805">
                  <c:v>1E-4</c:v>
                </c:pt>
                <c:pt idx="11806">
                  <c:v>1.0001</c:v>
                </c:pt>
                <c:pt idx="11807">
                  <c:v>1E-4</c:v>
                </c:pt>
                <c:pt idx="11808">
                  <c:v>1E-4</c:v>
                </c:pt>
                <c:pt idx="11809">
                  <c:v>1E-4</c:v>
                </c:pt>
                <c:pt idx="11810">
                  <c:v>1.0001</c:v>
                </c:pt>
                <c:pt idx="11811">
                  <c:v>3.0001000000000002</c:v>
                </c:pt>
                <c:pt idx="11812">
                  <c:v>3.0001000000000002</c:v>
                </c:pt>
                <c:pt idx="11813">
                  <c:v>1.0001</c:v>
                </c:pt>
                <c:pt idx="11814">
                  <c:v>4.0000999999999998</c:v>
                </c:pt>
                <c:pt idx="11815">
                  <c:v>1.0001</c:v>
                </c:pt>
                <c:pt idx="11816">
                  <c:v>10.0001</c:v>
                </c:pt>
                <c:pt idx="11817">
                  <c:v>9.0000999999999998</c:v>
                </c:pt>
                <c:pt idx="11818">
                  <c:v>13.0001</c:v>
                </c:pt>
                <c:pt idx="11819">
                  <c:v>14.0001</c:v>
                </c:pt>
                <c:pt idx="11820">
                  <c:v>19.0001</c:v>
                </c:pt>
                <c:pt idx="11821">
                  <c:v>14.0001</c:v>
                </c:pt>
                <c:pt idx="11822">
                  <c:v>10.0001</c:v>
                </c:pt>
                <c:pt idx="11823">
                  <c:v>10.0001</c:v>
                </c:pt>
                <c:pt idx="11824">
                  <c:v>8.0000999999999998</c:v>
                </c:pt>
                <c:pt idx="11825">
                  <c:v>3.0001000000000002</c:v>
                </c:pt>
                <c:pt idx="11826">
                  <c:v>3.0001000000000002</c:v>
                </c:pt>
                <c:pt idx="11827">
                  <c:v>2.0001000000000002</c:v>
                </c:pt>
                <c:pt idx="11828">
                  <c:v>1.0001</c:v>
                </c:pt>
                <c:pt idx="11829">
                  <c:v>1.0001</c:v>
                </c:pt>
                <c:pt idx="11830">
                  <c:v>2.0001000000000002</c:v>
                </c:pt>
                <c:pt idx="11831">
                  <c:v>3.0001000000000002</c:v>
                </c:pt>
                <c:pt idx="11832">
                  <c:v>1.0001</c:v>
                </c:pt>
                <c:pt idx="11833">
                  <c:v>1.0001</c:v>
                </c:pt>
                <c:pt idx="11834">
                  <c:v>1.0001</c:v>
                </c:pt>
                <c:pt idx="11835">
                  <c:v>1.0001</c:v>
                </c:pt>
                <c:pt idx="11836">
                  <c:v>1E-4</c:v>
                </c:pt>
                <c:pt idx="11837">
                  <c:v>1E-4</c:v>
                </c:pt>
                <c:pt idx="11838">
                  <c:v>1E-4</c:v>
                </c:pt>
                <c:pt idx="11839">
                  <c:v>1.0001</c:v>
                </c:pt>
                <c:pt idx="11840">
                  <c:v>1.0001</c:v>
                </c:pt>
                <c:pt idx="11841">
                  <c:v>1.0001</c:v>
                </c:pt>
                <c:pt idx="11842">
                  <c:v>1.0001</c:v>
                </c:pt>
                <c:pt idx="11843">
                  <c:v>2.0001000000000002</c:v>
                </c:pt>
                <c:pt idx="11844">
                  <c:v>2.0001000000000002</c:v>
                </c:pt>
                <c:pt idx="11845">
                  <c:v>10.0001</c:v>
                </c:pt>
                <c:pt idx="11846">
                  <c:v>8.0000999999999998</c:v>
                </c:pt>
                <c:pt idx="11847">
                  <c:v>14.0001</c:v>
                </c:pt>
                <c:pt idx="11848">
                  <c:v>8.0000999999999998</c:v>
                </c:pt>
                <c:pt idx="11849">
                  <c:v>12.0001</c:v>
                </c:pt>
                <c:pt idx="11850">
                  <c:v>15.0001</c:v>
                </c:pt>
                <c:pt idx="11851">
                  <c:v>19.0001</c:v>
                </c:pt>
                <c:pt idx="11852">
                  <c:v>11.0001</c:v>
                </c:pt>
                <c:pt idx="11853">
                  <c:v>19.0001</c:v>
                </c:pt>
                <c:pt idx="11854">
                  <c:v>11.0001</c:v>
                </c:pt>
                <c:pt idx="11855">
                  <c:v>19.0001</c:v>
                </c:pt>
                <c:pt idx="11856">
                  <c:v>21.0001</c:v>
                </c:pt>
                <c:pt idx="11857">
                  <c:v>18.0001</c:v>
                </c:pt>
                <c:pt idx="11858">
                  <c:v>7.0000999999999998</c:v>
                </c:pt>
                <c:pt idx="11859">
                  <c:v>7.0000999999999998</c:v>
                </c:pt>
                <c:pt idx="11860">
                  <c:v>4.0000999999999998</c:v>
                </c:pt>
                <c:pt idx="11861">
                  <c:v>1.0001</c:v>
                </c:pt>
                <c:pt idx="11862">
                  <c:v>1.0001</c:v>
                </c:pt>
                <c:pt idx="11863">
                  <c:v>2.0001000000000002</c:v>
                </c:pt>
                <c:pt idx="11864">
                  <c:v>2.0001000000000002</c:v>
                </c:pt>
                <c:pt idx="11865">
                  <c:v>1.0001</c:v>
                </c:pt>
                <c:pt idx="11866">
                  <c:v>2.0001000000000002</c:v>
                </c:pt>
                <c:pt idx="11867">
                  <c:v>1E-4</c:v>
                </c:pt>
                <c:pt idx="11868">
                  <c:v>1.0001</c:v>
                </c:pt>
                <c:pt idx="11869">
                  <c:v>1E-4</c:v>
                </c:pt>
                <c:pt idx="11870">
                  <c:v>1E-4</c:v>
                </c:pt>
                <c:pt idx="11871">
                  <c:v>1E-4</c:v>
                </c:pt>
                <c:pt idx="11872">
                  <c:v>1.0001</c:v>
                </c:pt>
                <c:pt idx="11873">
                  <c:v>1E-4</c:v>
                </c:pt>
                <c:pt idx="11874">
                  <c:v>1.0001</c:v>
                </c:pt>
                <c:pt idx="11875">
                  <c:v>1E-4</c:v>
                </c:pt>
                <c:pt idx="11876">
                  <c:v>1E-4</c:v>
                </c:pt>
                <c:pt idx="11877">
                  <c:v>1.0001</c:v>
                </c:pt>
                <c:pt idx="11878">
                  <c:v>1E-4</c:v>
                </c:pt>
                <c:pt idx="11879">
                  <c:v>1E-4</c:v>
                </c:pt>
                <c:pt idx="11880">
                  <c:v>1.0001</c:v>
                </c:pt>
                <c:pt idx="11881">
                  <c:v>1.0001</c:v>
                </c:pt>
                <c:pt idx="11882">
                  <c:v>1.0001</c:v>
                </c:pt>
                <c:pt idx="11883">
                  <c:v>1.0001</c:v>
                </c:pt>
                <c:pt idx="11884">
                  <c:v>1E-4</c:v>
                </c:pt>
                <c:pt idx="11885">
                  <c:v>4.0000999999999998</c:v>
                </c:pt>
                <c:pt idx="11886">
                  <c:v>9.0000999999999998</c:v>
                </c:pt>
                <c:pt idx="11887">
                  <c:v>9.0000999999999998</c:v>
                </c:pt>
                <c:pt idx="11888">
                  <c:v>18.0001</c:v>
                </c:pt>
                <c:pt idx="11889">
                  <c:v>11.0001</c:v>
                </c:pt>
                <c:pt idx="11890">
                  <c:v>15.0001</c:v>
                </c:pt>
                <c:pt idx="11891">
                  <c:v>14.0001</c:v>
                </c:pt>
                <c:pt idx="11892">
                  <c:v>7.0000999999999998</c:v>
                </c:pt>
                <c:pt idx="11893">
                  <c:v>7.0000999999999998</c:v>
                </c:pt>
                <c:pt idx="11894">
                  <c:v>6.0000999999999998</c:v>
                </c:pt>
                <c:pt idx="11895">
                  <c:v>3.0001000000000002</c:v>
                </c:pt>
                <c:pt idx="11896">
                  <c:v>1.0001</c:v>
                </c:pt>
                <c:pt idx="11897">
                  <c:v>3.0001000000000002</c:v>
                </c:pt>
                <c:pt idx="11898">
                  <c:v>2.0001000000000002</c:v>
                </c:pt>
                <c:pt idx="11899">
                  <c:v>1E-4</c:v>
                </c:pt>
                <c:pt idx="11900">
                  <c:v>1E-4</c:v>
                </c:pt>
                <c:pt idx="11901">
                  <c:v>1.0001</c:v>
                </c:pt>
                <c:pt idx="11902">
                  <c:v>1E-4</c:v>
                </c:pt>
                <c:pt idx="11903">
                  <c:v>1E-4</c:v>
                </c:pt>
                <c:pt idx="11904">
                  <c:v>1E-4</c:v>
                </c:pt>
                <c:pt idx="11905">
                  <c:v>1.0001</c:v>
                </c:pt>
                <c:pt idx="11906">
                  <c:v>2.0001000000000002</c:v>
                </c:pt>
                <c:pt idx="11907">
                  <c:v>1E-4</c:v>
                </c:pt>
                <c:pt idx="11908">
                  <c:v>1E-4</c:v>
                </c:pt>
                <c:pt idx="11909">
                  <c:v>1.0001</c:v>
                </c:pt>
                <c:pt idx="11910">
                  <c:v>1.0001</c:v>
                </c:pt>
                <c:pt idx="11911">
                  <c:v>1.0001</c:v>
                </c:pt>
                <c:pt idx="11912">
                  <c:v>5.0000999999999998</c:v>
                </c:pt>
                <c:pt idx="11913">
                  <c:v>5.0000999999999998</c:v>
                </c:pt>
                <c:pt idx="11914">
                  <c:v>11.0001</c:v>
                </c:pt>
                <c:pt idx="11915">
                  <c:v>11.0001</c:v>
                </c:pt>
                <c:pt idx="11916">
                  <c:v>16.0001</c:v>
                </c:pt>
                <c:pt idx="11917">
                  <c:v>11.0001</c:v>
                </c:pt>
                <c:pt idx="11918">
                  <c:v>13.0001</c:v>
                </c:pt>
                <c:pt idx="11919">
                  <c:v>20.0001</c:v>
                </c:pt>
                <c:pt idx="11920">
                  <c:v>30.0001</c:v>
                </c:pt>
                <c:pt idx="11921">
                  <c:v>31.0001</c:v>
                </c:pt>
                <c:pt idx="11922">
                  <c:v>22.0001</c:v>
                </c:pt>
                <c:pt idx="11923">
                  <c:v>30.0001</c:v>
                </c:pt>
                <c:pt idx="11924">
                  <c:v>20.0001</c:v>
                </c:pt>
                <c:pt idx="11925">
                  <c:v>16.0001</c:v>
                </c:pt>
                <c:pt idx="11926">
                  <c:v>19.0001</c:v>
                </c:pt>
                <c:pt idx="11927">
                  <c:v>15.0001</c:v>
                </c:pt>
                <c:pt idx="11928">
                  <c:v>8.0000999999999998</c:v>
                </c:pt>
                <c:pt idx="11929">
                  <c:v>3.0001000000000002</c:v>
                </c:pt>
                <c:pt idx="11930">
                  <c:v>3.0001000000000002</c:v>
                </c:pt>
                <c:pt idx="11931">
                  <c:v>1.0001</c:v>
                </c:pt>
                <c:pt idx="11932">
                  <c:v>1E-4</c:v>
                </c:pt>
                <c:pt idx="11933">
                  <c:v>1.0001</c:v>
                </c:pt>
                <c:pt idx="11934">
                  <c:v>2.0001000000000002</c:v>
                </c:pt>
                <c:pt idx="11935">
                  <c:v>1E-4</c:v>
                </c:pt>
                <c:pt idx="11936">
                  <c:v>1E-4</c:v>
                </c:pt>
                <c:pt idx="11937">
                  <c:v>1.0001</c:v>
                </c:pt>
                <c:pt idx="11938">
                  <c:v>1E-4</c:v>
                </c:pt>
                <c:pt idx="11939">
                  <c:v>1.0001</c:v>
                </c:pt>
                <c:pt idx="11940">
                  <c:v>1E-4</c:v>
                </c:pt>
                <c:pt idx="11941">
                  <c:v>1E-4</c:v>
                </c:pt>
                <c:pt idx="11942">
                  <c:v>1.0001</c:v>
                </c:pt>
                <c:pt idx="11943">
                  <c:v>1E-4</c:v>
                </c:pt>
                <c:pt idx="11944">
                  <c:v>1E-4</c:v>
                </c:pt>
                <c:pt idx="11945">
                  <c:v>1.0001</c:v>
                </c:pt>
                <c:pt idx="11946">
                  <c:v>1.0001</c:v>
                </c:pt>
                <c:pt idx="11947">
                  <c:v>1.0001</c:v>
                </c:pt>
                <c:pt idx="11948">
                  <c:v>1E-4</c:v>
                </c:pt>
                <c:pt idx="11949">
                  <c:v>1E-4</c:v>
                </c:pt>
                <c:pt idx="11950">
                  <c:v>1E-4</c:v>
                </c:pt>
                <c:pt idx="11951">
                  <c:v>2.0001000000000002</c:v>
                </c:pt>
                <c:pt idx="11952">
                  <c:v>3.0001000000000002</c:v>
                </c:pt>
                <c:pt idx="11953">
                  <c:v>2.0001000000000002</c:v>
                </c:pt>
                <c:pt idx="11954">
                  <c:v>2.0001000000000002</c:v>
                </c:pt>
                <c:pt idx="11955">
                  <c:v>10.0001</c:v>
                </c:pt>
                <c:pt idx="11956">
                  <c:v>3.0001000000000002</c:v>
                </c:pt>
                <c:pt idx="11957">
                  <c:v>8.0000999999999998</c:v>
                </c:pt>
                <c:pt idx="11958">
                  <c:v>7.0000999999999998</c:v>
                </c:pt>
                <c:pt idx="11959">
                  <c:v>7.0000999999999998</c:v>
                </c:pt>
                <c:pt idx="11960">
                  <c:v>10.0001</c:v>
                </c:pt>
                <c:pt idx="11961">
                  <c:v>3.0001000000000002</c:v>
                </c:pt>
                <c:pt idx="11962">
                  <c:v>5.0000999999999998</c:v>
                </c:pt>
                <c:pt idx="11963">
                  <c:v>7.0000999999999998</c:v>
                </c:pt>
                <c:pt idx="11964">
                  <c:v>1.0001</c:v>
                </c:pt>
                <c:pt idx="11965">
                  <c:v>1.0001</c:v>
                </c:pt>
                <c:pt idx="11966">
                  <c:v>3.0001000000000002</c:v>
                </c:pt>
                <c:pt idx="11967">
                  <c:v>1.0001</c:v>
                </c:pt>
                <c:pt idx="11968">
                  <c:v>1E-4</c:v>
                </c:pt>
                <c:pt idx="11969">
                  <c:v>1.0001</c:v>
                </c:pt>
                <c:pt idx="11970">
                  <c:v>1.0001</c:v>
                </c:pt>
                <c:pt idx="11971">
                  <c:v>2.0001000000000002</c:v>
                </c:pt>
                <c:pt idx="11972">
                  <c:v>1.0001</c:v>
                </c:pt>
                <c:pt idx="11973">
                  <c:v>1E-4</c:v>
                </c:pt>
                <c:pt idx="11974">
                  <c:v>1E-4</c:v>
                </c:pt>
                <c:pt idx="11975">
                  <c:v>1E-4</c:v>
                </c:pt>
                <c:pt idx="11976">
                  <c:v>1E-4</c:v>
                </c:pt>
                <c:pt idx="11977">
                  <c:v>1E-4</c:v>
                </c:pt>
                <c:pt idx="11978">
                  <c:v>1E-4</c:v>
                </c:pt>
                <c:pt idx="11979">
                  <c:v>1.0001</c:v>
                </c:pt>
                <c:pt idx="11980">
                  <c:v>1.0001</c:v>
                </c:pt>
                <c:pt idx="11981">
                  <c:v>1E-4</c:v>
                </c:pt>
                <c:pt idx="11982">
                  <c:v>1E-4</c:v>
                </c:pt>
                <c:pt idx="11983">
                  <c:v>1.0001</c:v>
                </c:pt>
                <c:pt idx="11984">
                  <c:v>3.0001000000000002</c:v>
                </c:pt>
                <c:pt idx="11985">
                  <c:v>5.0000999999999998</c:v>
                </c:pt>
                <c:pt idx="11986">
                  <c:v>4.0000999999999998</c:v>
                </c:pt>
                <c:pt idx="11987">
                  <c:v>10.0001</c:v>
                </c:pt>
                <c:pt idx="11988">
                  <c:v>9.0000999999999998</c:v>
                </c:pt>
                <c:pt idx="11989">
                  <c:v>13.0001</c:v>
                </c:pt>
                <c:pt idx="11990">
                  <c:v>13.0001</c:v>
                </c:pt>
                <c:pt idx="11991">
                  <c:v>6.0000999999999998</c:v>
                </c:pt>
                <c:pt idx="11992">
                  <c:v>5.0000999999999998</c:v>
                </c:pt>
                <c:pt idx="11993">
                  <c:v>4.0000999999999998</c:v>
                </c:pt>
                <c:pt idx="11994">
                  <c:v>3.0001000000000002</c:v>
                </c:pt>
                <c:pt idx="11995">
                  <c:v>2.0001000000000002</c:v>
                </c:pt>
                <c:pt idx="11996">
                  <c:v>1.0001</c:v>
                </c:pt>
                <c:pt idx="11997">
                  <c:v>1.0001</c:v>
                </c:pt>
                <c:pt idx="11998">
                  <c:v>1.0001</c:v>
                </c:pt>
                <c:pt idx="11999">
                  <c:v>1E-4</c:v>
                </c:pt>
                <c:pt idx="12000">
                  <c:v>2.0001000000000002</c:v>
                </c:pt>
                <c:pt idx="12001">
                  <c:v>1.0001</c:v>
                </c:pt>
                <c:pt idx="12002">
                  <c:v>1.0001</c:v>
                </c:pt>
                <c:pt idx="12003">
                  <c:v>1.0001</c:v>
                </c:pt>
                <c:pt idx="12004">
                  <c:v>1E-4</c:v>
                </c:pt>
                <c:pt idx="12005">
                  <c:v>1E-4</c:v>
                </c:pt>
                <c:pt idx="12006">
                  <c:v>1E-4</c:v>
                </c:pt>
                <c:pt idx="12007">
                  <c:v>1.0001</c:v>
                </c:pt>
                <c:pt idx="12008">
                  <c:v>1.0001</c:v>
                </c:pt>
                <c:pt idx="12009">
                  <c:v>1.0001</c:v>
                </c:pt>
                <c:pt idx="12010">
                  <c:v>1E-4</c:v>
                </c:pt>
                <c:pt idx="12011">
                  <c:v>2.0001000000000002</c:v>
                </c:pt>
                <c:pt idx="12012">
                  <c:v>1E-4</c:v>
                </c:pt>
                <c:pt idx="12013">
                  <c:v>1E-4</c:v>
                </c:pt>
                <c:pt idx="12014">
                  <c:v>1.0001</c:v>
                </c:pt>
                <c:pt idx="12015">
                  <c:v>1E-4</c:v>
                </c:pt>
                <c:pt idx="12016">
                  <c:v>1E-4</c:v>
                </c:pt>
                <c:pt idx="12017">
                  <c:v>1E-4</c:v>
                </c:pt>
                <c:pt idx="12018">
                  <c:v>1.0001</c:v>
                </c:pt>
                <c:pt idx="12019">
                  <c:v>1.0001</c:v>
                </c:pt>
                <c:pt idx="12020">
                  <c:v>3.0001000000000002</c:v>
                </c:pt>
                <c:pt idx="12021">
                  <c:v>1.0001</c:v>
                </c:pt>
                <c:pt idx="12022">
                  <c:v>3.0001000000000002</c:v>
                </c:pt>
                <c:pt idx="12023">
                  <c:v>5.0000999999999998</c:v>
                </c:pt>
                <c:pt idx="12024">
                  <c:v>5.0000999999999998</c:v>
                </c:pt>
                <c:pt idx="12025">
                  <c:v>5.0000999999999998</c:v>
                </c:pt>
                <c:pt idx="12026">
                  <c:v>4.0000999999999998</c:v>
                </c:pt>
                <c:pt idx="12027">
                  <c:v>9.0000999999999998</c:v>
                </c:pt>
                <c:pt idx="12028">
                  <c:v>10.0001</c:v>
                </c:pt>
                <c:pt idx="12029">
                  <c:v>3.0001000000000002</c:v>
                </c:pt>
                <c:pt idx="12030">
                  <c:v>4.0000999999999998</c:v>
                </c:pt>
                <c:pt idx="12031">
                  <c:v>1E-4</c:v>
                </c:pt>
                <c:pt idx="12032">
                  <c:v>4.0000999999999998</c:v>
                </c:pt>
                <c:pt idx="12033">
                  <c:v>1.0001</c:v>
                </c:pt>
                <c:pt idx="12034">
                  <c:v>4.0000999999999998</c:v>
                </c:pt>
                <c:pt idx="12035">
                  <c:v>2.0001000000000002</c:v>
                </c:pt>
                <c:pt idx="12036">
                  <c:v>1.0001</c:v>
                </c:pt>
                <c:pt idx="12037">
                  <c:v>1.0001</c:v>
                </c:pt>
                <c:pt idx="12038">
                  <c:v>1.0001</c:v>
                </c:pt>
                <c:pt idx="12039">
                  <c:v>1.0001</c:v>
                </c:pt>
                <c:pt idx="12040">
                  <c:v>2.0001000000000002</c:v>
                </c:pt>
                <c:pt idx="12041">
                  <c:v>1.0001</c:v>
                </c:pt>
                <c:pt idx="12042">
                  <c:v>1E-4</c:v>
                </c:pt>
                <c:pt idx="12043">
                  <c:v>2.0001000000000002</c:v>
                </c:pt>
                <c:pt idx="12044">
                  <c:v>1.0001</c:v>
                </c:pt>
                <c:pt idx="12045">
                  <c:v>1E-4</c:v>
                </c:pt>
                <c:pt idx="12046">
                  <c:v>1E-4</c:v>
                </c:pt>
                <c:pt idx="12047">
                  <c:v>1E-4</c:v>
                </c:pt>
                <c:pt idx="12048">
                  <c:v>1.0001</c:v>
                </c:pt>
                <c:pt idx="12049">
                  <c:v>1.0001</c:v>
                </c:pt>
                <c:pt idx="12050">
                  <c:v>1.0001</c:v>
                </c:pt>
                <c:pt idx="12051">
                  <c:v>1E-4</c:v>
                </c:pt>
                <c:pt idx="12052">
                  <c:v>1E-4</c:v>
                </c:pt>
                <c:pt idx="12053">
                  <c:v>3.0001000000000002</c:v>
                </c:pt>
                <c:pt idx="12054">
                  <c:v>1E-4</c:v>
                </c:pt>
                <c:pt idx="12055">
                  <c:v>1E-4</c:v>
                </c:pt>
                <c:pt idx="12056">
                  <c:v>1.0001</c:v>
                </c:pt>
                <c:pt idx="12057">
                  <c:v>5.0000999999999998</c:v>
                </c:pt>
                <c:pt idx="12058">
                  <c:v>5.0000999999999998</c:v>
                </c:pt>
                <c:pt idx="12059">
                  <c:v>17.0001</c:v>
                </c:pt>
                <c:pt idx="12060">
                  <c:v>12.0001</c:v>
                </c:pt>
                <c:pt idx="12061">
                  <c:v>16.0001</c:v>
                </c:pt>
                <c:pt idx="12062">
                  <c:v>17.0001</c:v>
                </c:pt>
                <c:pt idx="12063">
                  <c:v>12.0001</c:v>
                </c:pt>
                <c:pt idx="12064">
                  <c:v>8.0000999999999998</c:v>
                </c:pt>
                <c:pt idx="12065">
                  <c:v>3.0001000000000002</c:v>
                </c:pt>
                <c:pt idx="12066">
                  <c:v>1.0001</c:v>
                </c:pt>
                <c:pt idx="12067">
                  <c:v>2.0001000000000002</c:v>
                </c:pt>
                <c:pt idx="12068">
                  <c:v>2.0001000000000002</c:v>
                </c:pt>
                <c:pt idx="12069">
                  <c:v>1.0001</c:v>
                </c:pt>
                <c:pt idx="12070">
                  <c:v>1E-4</c:v>
                </c:pt>
                <c:pt idx="12071">
                  <c:v>1.0001</c:v>
                </c:pt>
                <c:pt idx="12072">
                  <c:v>2.0001000000000002</c:v>
                </c:pt>
                <c:pt idx="12073">
                  <c:v>1.0001</c:v>
                </c:pt>
                <c:pt idx="12074">
                  <c:v>1E-4</c:v>
                </c:pt>
                <c:pt idx="12075">
                  <c:v>1E-4</c:v>
                </c:pt>
                <c:pt idx="12076">
                  <c:v>1E-4</c:v>
                </c:pt>
                <c:pt idx="12077">
                  <c:v>1E-4</c:v>
                </c:pt>
                <c:pt idx="12078">
                  <c:v>1E-4</c:v>
                </c:pt>
                <c:pt idx="12079">
                  <c:v>1E-4</c:v>
                </c:pt>
                <c:pt idx="12080">
                  <c:v>1E-4</c:v>
                </c:pt>
                <c:pt idx="12081">
                  <c:v>1.0001</c:v>
                </c:pt>
                <c:pt idx="12082">
                  <c:v>1.0001</c:v>
                </c:pt>
                <c:pt idx="12083">
                  <c:v>1E-4</c:v>
                </c:pt>
                <c:pt idx="12084">
                  <c:v>1E-4</c:v>
                </c:pt>
                <c:pt idx="12085">
                  <c:v>1E-4</c:v>
                </c:pt>
                <c:pt idx="12086">
                  <c:v>1E-4</c:v>
                </c:pt>
                <c:pt idx="12087">
                  <c:v>1.0001</c:v>
                </c:pt>
                <c:pt idx="12088">
                  <c:v>1.0001</c:v>
                </c:pt>
                <c:pt idx="12089">
                  <c:v>1.0001</c:v>
                </c:pt>
                <c:pt idx="12090">
                  <c:v>1.0001</c:v>
                </c:pt>
                <c:pt idx="12091">
                  <c:v>1.0001</c:v>
                </c:pt>
                <c:pt idx="12092">
                  <c:v>2.0001000000000002</c:v>
                </c:pt>
                <c:pt idx="12093">
                  <c:v>4.0000999999999998</c:v>
                </c:pt>
                <c:pt idx="12094">
                  <c:v>9.0000999999999998</c:v>
                </c:pt>
                <c:pt idx="12095">
                  <c:v>12.0001</c:v>
                </c:pt>
                <c:pt idx="12096">
                  <c:v>30.0001</c:v>
                </c:pt>
                <c:pt idx="12097">
                  <c:v>34.000100000000003</c:v>
                </c:pt>
                <c:pt idx="12098">
                  <c:v>26.0001</c:v>
                </c:pt>
                <c:pt idx="12099">
                  <c:v>10.0001</c:v>
                </c:pt>
                <c:pt idx="12100">
                  <c:v>4.0000999999999998</c:v>
                </c:pt>
                <c:pt idx="12101">
                  <c:v>2.0001000000000002</c:v>
                </c:pt>
                <c:pt idx="12102">
                  <c:v>2.0001000000000002</c:v>
                </c:pt>
                <c:pt idx="12103">
                  <c:v>3.0001000000000002</c:v>
                </c:pt>
                <c:pt idx="12104">
                  <c:v>4.0000999999999998</c:v>
                </c:pt>
                <c:pt idx="12105">
                  <c:v>1.0001</c:v>
                </c:pt>
                <c:pt idx="12106">
                  <c:v>2.0001000000000002</c:v>
                </c:pt>
                <c:pt idx="12107">
                  <c:v>1E-4</c:v>
                </c:pt>
                <c:pt idx="12108">
                  <c:v>2.0001000000000002</c:v>
                </c:pt>
                <c:pt idx="12109">
                  <c:v>1E-4</c:v>
                </c:pt>
                <c:pt idx="12110">
                  <c:v>1E-4</c:v>
                </c:pt>
                <c:pt idx="12111">
                  <c:v>1.0001</c:v>
                </c:pt>
                <c:pt idx="12112">
                  <c:v>1E-4</c:v>
                </c:pt>
                <c:pt idx="12113">
                  <c:v>1E-4</c:v>
                </c:pt>
                <c:pt idx="12114">
                  <c:v>1E-4</c:v>
                </c:pt>
                <c:pt idx="12115">
                  <c:v>1E-4</c:v>
                </c:pt>
                <c:pt idx="12116">
                  <c:v>1.0001</c:v>
                </c:pt>
                <c:pt idx="12117">
                  <c:v>1.0001</c:v>
                </c:pt>
                <c:pt idx="12118">
                  <c:v>1E-4</c:v>
                </c:pt>
                <c:pt idx="12119">
                  <c:v>1E-4</c:v>
                </c:pt>
                <c:pt idx="12120">
                  <c:v>1.0001</c:v>
                </c:pt>
                <c:pt idx="12121">
                  <c:v>1E-4</c:v>
                </c:pt>
                <c:pt idx="12122">
                  <c:v>1.0001</c:v>
                </c:pt>
                <c:pt idx="12123">
                  <c:v>2.0001000000000002</c:v>
                </c:pt>
                <c:pt idx="12124">
                  <c:v>2.0001000000000002</c:v>
                </c:pt>
                <c:pt idx="12125">
                  <c:v>1.0001</c:v>
                </c:pt>
                <c:pt idx="12126">
                  <c:v>5.0000999999999998</c:v>
                </c:pt>
                <c:pt idx="12127">
                  <c:v>6.0000999999999998</c:v>
                </c:pt>
                <c:pt idx="12128">
                  <c:v>9.0000999999999998</c:v>
                </c:pt>
                <c:pt idx="12129">
                  <c:v>5.0000999999999998</c:v>
                </c:pt>
                <c:pt idx="12130">
                  <c:v>9.0000999999999998</c:v>
                </c:pt>
                <c:pt idx="12131">
                  <c:v>7.0000999999999998</c:v>
                </c:pt>
                <c:pt idx="12132">
                  <c:v>4.0000999999999998</c:v>
                </c:pt>
                <c:pt idx="12133">
                  <c:v>2.0001000000000002</c:v>
                </c:pt>
                <c:pt idx="12134">
                  <c:v>5.0000999999999998</c:v>
                </c:pt>
                <c:pt idx="12135">
                  <c:v>4.0000999999999998</c:v>
                </c:pt>
                <c:pt idx="12136">
                  <c:v>1.0001</c:v>
                </c:pt>
                <c:pt idx="12137">
                  <c:v>1.0001</c:v>
                </c:pt>
                <c:pt idx="12138">
                  <c:v>1E-4</c:v>
                </c:pt>
                <c:pt idx="12139">
                  <c:v>4.0000999999999998</c:v>
                </c:pt>
                <c:pt idx="12140">
                  <c:v>3.0001000000000002</c:v>
                </c:pt>
                <c:pt idx="12141">
                  <c:v>1.0001</c:v>
                </c:pt>
                <c:pt idx="12142">
                  <c:v>1E-4</c:v>
                </c:pt>
                <c:pt idx="12143">
                  <c:v>1E-4</c:v>
                </c:pt>
                <c:pt idx="12144">
                  <c:v>1E-4</c:v>
                </c:pt>
                <c:pt idx="12145">
                  <c:v>1E-4</c:v>
                </c:pt>
                <c:pt idx="12146">
                  <c:v>1.0001</c:v>
                </c:pt>
                <c:pt idx="12147">
                  <c:v>1.0001</c:v>
                </c:pt>
                <c:pt idx="12148">
                  <c:v>1E-4</c:v>
                </c:pt>
                <c:pt idx="12149">
                  <c:v>1E-4</c:v>
                </c:pt>
                <c:pt idx="12150">
                  <c:v>1.0001</c:v>
                </c:pt>
                <c:pt idx="12151">
                  <c:v>1E-4</c:v>
                </c:pt>
                <c:pt idx="12152">
                  <c:v>1.0001</c:v>
                </c:pt>
                <c:pt idx="12153">
                  <c:v>1E-4</c:v>
                </c:pt>
                <c:pt idx="12154">
                  <c:v>1E-4</c:v>
                </c:pt>
                <c:pt idx="12155">
                  <c:v>1E-4</c:v>
                </c:pt>
                <c:pt idx="12156">
                  <c:v>1E-4</c:v>
                </c:pt>
                <c:pt idx="12157">
                  <c:v>1E-4</c:v>
                </c:pt>
                <c:pt idx="12158">
                  <c:v>1.0001</c:v>
                </c:pt>
                <c:pt idx="12159">
                  <c:v>1.0001</c:v>
                </c:pt>
                <c:pt idx="12160">
                  <c:v>2.0001000000000002</c:v>
                </c:pt>
                <c:pt idx="12161">
                  <c:v>1E-4</c:v>
                </c:pt>
                <c:pt idx="12162">
                  <c:v>3.0001000000000002</c:v>
                </c:pt>
                <c:pt idx="12163">
                  <c:v>12.0001</c:v>
                </c:pt>
                <c:pt idx="12164">
                  <c:v>18.0001</c:v>
                </c:pt>
                <c:pt idx="12165">
                  <c:v>26.0001</c:v>
                </c:pt>
                <c:pt idx="12166">
                  <c:v>20.0001</c:v>
                </c:pt>
                <c:pt idx="12167">
                  <c:v>10.0001</c:v>
                </c:pt>
                <c:pt idx="12168">
                  <c:v>5.0000999999999998</c:v>
                </c:pt>
                <c:pt idx="12169">
                  <c:v>3.0001000000000002</c:v>
                </c:pt>
                <c:pt idx="12170">
                  <c:v>3.0001000000000002</c:v>
                </c:pt>
                <c:pt idx="12171">
                  <c:v>1.0001</c:v>
                </c:pt>
                <c:pt idx="12172">
                  <c:v>1E-4</c:v>
                </c:pt>
                <c:pt idx="12173">
                  <c:v>1.0001</c:v>
                </c:pt>
                <c:pt idx="12174">
                  <c:v>2.0001000000000002</c:v>
                </c:pt>
                <c:pt idx="12175">
                  <c:v>1.0001</c:v>
                </c:pt>
                <c:pt idx="12176">
                  <c:v>1.0001</c:v>
                </c:pt>
                <c:pt idx="12177">
                  <c:v>1.0001</c:v>
                </c:pt>
                <c:pt idx="12178">
                  <c:v>1.0001</c:v>
                </c:pt>
                <c:pt idx="12179">
                  <c:v>1E-4</c:v>
                </c:pt>
                <c:pt idx="12180">
                  <c:v>1E-4</c:v>
                </c:pt>
                <c:pt idx="12181">
                  <c:v>1E-4</c:v>
                </c:pt>
                <c:pt idx="12182">
                  <c:v>1.0001</c:v>
                </c:pt>
                <c:pt idx="12183">
                  <c:v>1E-4</c:v>
                </c:pt>
                <c:pt idx="12184">
                  <c:v>1E-4</c:v>
                </c:pt>
                <c:pt idx="12185">
                  <c:v>1E-4</c:v>
                </c:pt>
                <c:pt idx="12186">
                  <c:v>1E-4</c:v>
                </c:pt>
                <c:pt idx="12187">
                  <c:v>1E-4</c:v>
                </c:pt>
                <c:pt idx="12188">
                  <c:v>1E-4</c:v>
                </c:pt>
                <c:pt idx="12189">
                  <c:v>1.0001</c:v>
                </c:pt>
                <c:pt idx="12190">
                  <c:v>1.0001</c:v>
                </c:pt>
                <c:pt idx="12191">
                  <c:v>1.0001</c:v>
                </c:pt>
                <c:pt idx="12192">
                  <c:v>1E-4</c:v>
                </c:pt>
                <c:pt idx="12193">
                  <c:v>1E-4</c:v>
                </c:pt>
                <c:pt idx="12194">
                  <c:v>1.0001</c:v>
                </c:pt>
                <c:pt idx="12195">
                  <c:v>3.0001000000000002</c:v>
                </c:pt>
                <c:pt idx="12196">
                  <c:v>2.0001000000000002</c:v>
                </c:pt>
                <c:pt idx="12197">
                  <c:v>2.0001000000000002</c:v>
                </c:pt>
                <c:pt idx="12198">
                  <c:v>4.0000999999999998</c:v>
                </c:pt>
                <c:pt idx="12199">
                  <c:v>3.0001000000000002</c:v>
                </c:pt>
                <c:pt idx="12200">
                  <c:v>2.0001000000000002</c:v>
                </c:pt>
                <c:pt idx="12201">
                  <c:v>2.0001000000000002</c:v>
                </c:pt>
                <c:pt idx="12202">
                  <c:v>2.0001000000000002</c:v>
                </c:pt>
                <c:pt idx="12203">
                  <c:v>1.0001</c:v>
                </c:pt>
                <c:pt idx="12204">
                  <c:v>5.0000999999999998</c:v>
                </c:pt>
                <c:pt idx="12205">
                  <c:v>2.0001000000000002</c:v>
                </c:pt>
                <c:pt idx="12206">
                  <c:v>1.0001</c:v>
                </c:pt>
                <c:pt idx="12207">
                  <c:v>1E-4</c:v>
                </c:pt>
                <c:pt idx="12208">
                  <c:v>1E-4</c:v>
                </c:pt>
                <c:pt idx="12209">
                  <c:v>1E-4</c:v>
                </c:pt>
                <c:pt idx="12210">
                  <c:v>1.0001</c:v>
                </c:pt>
                <c:pt idx="12211">
                  <c:v>1.0001</c:v>
                </c:pt>
                <c:pt idx="12212">
                  <c:v>1.0001</c:v>
                </c:pt>
                <c:pt idx="12213">
                  <c:v>1E-4</c:v>
                </c:pt>
                <c:pt idx="12214">
                  <c:v>1.0001</c:v>
                </c:pt>
                <c:pt idx="12215">
                  <c:v>1E-4</c:v>
                </c:pt>
                <c:pt idx="12216">
                  <c:v>1E-4</c:v>
                </c:pt>
                <c:pt idx="12217">
                  <c:v>1E-4</c:v>
                </c:pt>
                <c:pt idx="12218">
                  <c:v>1E-4</c:v>
                </c:pt>
                <c:pt idx="12219">
                  <c:v>1E-4</c:v>
                </c:pt>
                <c:pt idx="12220">
                  <c:v>1E-4</c:v>
                </c:pt>
                <c:pt idx="12221">
                  <c:v>1E-4</c:v>
                </c:pt>
                <c:pt idx="12222">
                  <c:v>1.0001</c:v>
                </c:pt>
                <c:pt idx="12223">
                  <c:v>1E-4</c:v>
                </c:pt>
                <c:pt idx="12224">
                  <c:v>1E-4</c:v>
                </c:pt>
                <c:pt idx="12225">
                  <c:v>1.0001</c:v>
                </c:pt>
                <c:pt idx="12226">
                  <c:v>1E-4</c:v>
                </c:pt>
                <c:pt idx="12227">
                  <c:v>2.0001000000000002</c:v>
                </c:pt>
                <c:pt idx="12228">
                  <c:v>3.0001000000000002</c:v>
                </c:pt>
                <c:pt idx="12229">
                  <c:v>3.0001000000000002</c:v>
                </c:pt>
                <c:pt idx="12230">
                  <c:v>4.0000999999999998</c:v>
                </c:pt>
                <c:pt idx="12231">
                  <c:v>4.0000999999999998</c:v>
                </c:pt>
                <c:pt idx="12232">
                  <c:v>2.0001000000000002</c:v>
                </c:pt>
                <c:pt idx="12233">
                  <c:v>6.0000999999999998</c:v>
                </c:pt>
                <c:pt idx="12234">
                  <c:v>5.0000999999999998</c:v>
                </c:pt>
                <c:pt idx="12235">
                  <c:v>3.0001000000000002</c:v>
                </c:pt>
                <c:pt idx="12236">
                  <c:v>1.0001</c:v>
                </c:pt>
                <c:pt idx="12237">
                  <c:v>2.0001000000000002</c:v>
                </c:pt>
                <c:pt idx="12238">
                  <c:v>2.0001000000000002</c:v>
                </c:pt>
                <c:pt idx="12239">
                  <c:v>1E-4</c:v>
                </c:pt>
                <c:pt idx="12240">
                  <c:v>8.0000999999999998</c:v>
                </c:pt>
                <c:pt idx="12241">
                  <c:v>3.0001000000000002</c:v>
                </c:pt>
                <c:pt idx="12242">
                  <c:v>1.0001</c:v>
                </c:pt>
                <c:pt idx="12243">
                  <c:v>1E-4</c:v>
                </c:pt>
                <c:pt idx="12244">
                  <c:v>1.0001</c:v>
                </c:pt>
                <c:pt idx="12245">
                  <c:v>3.0001000000000002</c:v>
                </c:pt>
                <c:pt idx="12246">
                  <c:v>1E-4</c:v>
                </c:pt>
                <c:pt idx="12247">
                  <c:v>1E-4</c:v>
                </c:pt>
                <c:pt idx="12248">
                  <c:v>1.0001</c:v>
                </c:pt>
                <c:pt idx="12249">
                  <c:v>1.0001</c:v>
                </c:pt>
                <c:pt idx="12250">
                  <c:v>1.0001</c:v>
                </c:pt>
                <c:pt idx="12251">
                  <c:v>2.0001000000000002</c:v>
                </c:pt>
                <c:pt idx="12252">
                  <c:v>1E-4</c:v>
                </c:pt>
                <c:pt idx="12253">
                  <c:v>1.0001</c:v>
                </c:pt>
                <c:pt idx="12254">
                  <c:v>1.0001</c:v>
                </c:pt>
                <c:pt idx="12255">
                  <c:v>1.0001</c:v>
                </c:pt>
                <c:pt idx="12256">
                  <c:v>2.0001000000000002</c:v>
                </c:pt>
                <c:pt idx="12257">
                  <c:v>2.0001000000000002</c:v>
                </c:pt>
                <c:pt idx="12258">
                  <c:v>1E-4</c:v>
                </c:pt>
                <c:pt idx="12259">
                  <c:v>2.0001000000000002</c:v>
                </c:pt>
                <c:pt idx="12260">
                  <c:v>4.0000999999999998</c:v>
                </c:pt>
                <c:pt idx="12261">
                  <c:v>4.0000999999999998</c:v>
                </c:pt>
                <c:pt idx="12262">
                  <c:v>8.0000999999999998</c:v>
                </c:pt>
                <c:pt idx="12263">
                  <c:v>6.0000999999999998</c:v>
                </c:pt>
                <c:pt idx="12264">
                  <c:v>11.0001</c:v>
                </c:pt>
                <c:pt idx="12265">
                  <c:v>7.0000999999999998</c:v>
                </c:pt>
                <c:pt idx="12266">
                  <c:v>23.0001</c:v>
                </c:pt>
                <c:pt idx="12267">
                  <c:v>19.0001</c:v>
                </c:pt>
                <c:pt idx="12268">
                  <c:v>26.0001</c:v>
                </c:pt>
                <c:pt idx="12269">
                  <c:v>34.000100000000003</c:v>
                </c:pt>
                <c:pt idx="12270">
                  <c:v>30.0001</c:v>
                </c:pt>
                <c:pt idx="12271">
                  <c:v>32.000100000000003</c:v>
                </c:pt>
                <c:pt idx="12272">
                  <c:v>19.0001</c:v>
                </c:pt>
                <c:pt idx="12273">
                  <c:v>17.0001</c:v>
                </c:pt>
                <c:pt idx="12274">
                  <c:v>5.0000999999999998</c:v>
                </c:pt>
                <c:pt idx="12275">
                  <c:v>1.0001</c:v>
                </c:pt>
                <c:pt idx="12276">
                  <c:v>2.0001000000000002</c:v>
                </c:pt>
                <c:pt idx="12277">
                  <c:v>1E-4</c:v>
                </c:pt>
                <c:pt idx="12278">
                  <c:v>2.0001000000000002</c:v>
                </c:pt>
                <c:pt idx="12279">
                  <c:v>2.0001000000000002</c:v>
                </c:pt>
                <c:pt idx="12280">
                  <c:v>1E-4</c:v>
                </c:pt>
                <c:pt idx="12281">
                  <c:v>1.0001</c:v>
                </c:pt>
                <c:pt idx="12282">
                  <c:v>2.0001000000000002</c:v>
                </c:pt>
                <c:pt idx="12283">
                  <c:v>1.0001</c:v>
                </c:pt>
                <c:pt idx="12284">
                  <c:v>2.0001000000000002</c:v>
                </c:pt>
                <c:pt idx="12285">
                  <c:v>1E-4</c:v>
                </c:pt>
                <c:pt idx="12286">
                  <c:v>3.0001000000000002</c:v>
                </c:pt>
                <c:pt idx="12287">
                  <c:v>2.0001000000000002</c:v>
                </c:pt>
                <c:pt idx="12288">
                  <c:v>5.0000999999999998</c:v>
                </c:pt>
                <c:pt idx="12289">
                  <c:v>4.0000999999999998</c:v>
                </c:pt>
                <c:pt idx="12290">
                  <c:v>8.0000999999999998</c:v>
                </c:pt>
                <c:pt idx="12291">
                  <c:v>10.0001</c:v>
                </c:pt>
                <c:pt idx="12292">
                  <c:v>10.0001</c:v>
                </c:pt>
                <c:pt idx="12293">
                  <c:v>11.0001</c:v>
                </c:pt>
                <c:pt idx="12294">
                  <c:v>11.0001</c:v>
                </c:pt>
                <c:pt idx="12295">
                  <c:v>14.0001</c:v>
                </c:pt>
                <c:pt idx="12296">
                  <c:v>13.0001</c:v>
                </c:pt>
                <c:pt idx="12297">
                  <c:v>23.0001</c:v>
                </c:pt>
                <c:pt idx="12298">
                  <c:v>15.0001</c:v>
                </c:pt>
                <c:pt idx="12299">
                  <c:v>21.0001</c:v>
                </c:pt>
                <c:pt idx="12300">
                  <c:v>18.0001</c:v>
                </c:pt>
                <c:pt idx="12301">
                  <c:v>28.0001</c:v>
                </c:pt>
                <c:pt idx="12302">
                  <c:v>25.0001</c:v>
                </c:pt>
                <c:pt idx="12303">
                  <c:v>26.0001</c:v>
                </c:pt>
                <c:pt idx="12304">
                  <c:v>31.0001</c:v>
                </c:pt>
                <c:pt idx="12305">
                  <c:v>20.0001</c:v>
                </c:pt>
                <c:pt idx="12306">
                  <c:v>16.0001</c:v>
                </c:pt>
                <c:pt idx="12307">
                  <c:v>8.0000999999999998</c:v>
                </c:pt>
                <c:pt idx="12308">
                  <c:v>5.0000999999999998</c:v>
                </c:pt>
                <c:pt idx="12309">
                  <c:v>2.0001000000000002</c:v>
                </c:pt>
                <c:pt idx="12310">
                  <c:v>3.0001000000000002</c:v>
                </c:pt>
                <c:pt idx="12311">
                  <c:v>3.0001000000000002</c:v>
                </c:pt>
                <c:pt idx="12312">
                  <c:v>1E-4</c:v>
                </c:pt>
                <c:pt idx="12313">
                  <c:v>4.0000999999999998</c:v>
                </c:pt>
                <c:pt idx="12314">
                  <c:v>1.0001</c:v>
                </c:pt>
                <c:pt idx="12315">
                  <c:v>1E-4</c:v>
                </c:pt>
                <c:pt idx="12316">
                  <c:v>2.0001000000000002</c:v>
                </c:pt>
                <c:pt idx="12317">
                  <c:v>1.0001</c:v>
                </c:pt>
                <c:pt idx="12318">
                  <c:v>1.0001</c:v>
                </c:pt>
                <c:pt idx="12319">
                  <c:v>1E-4</c:v>
                </c:pt>
                <c:pt idx="12320">
                  <c:v>1.0001</c:v>
                </c:pt>
                <c:pt idx="12321">
                  <c:v>1.0001</c:v>
                </c:pt>
                <c:pt idx="12322">
                  <c:v>1E-4</c:v>
                </c:pt>
                <c:pt idx="12323">
                  <c:v>1.0001</c:v>
                </c:pt>
                <c:pt idx="12324">
                  <c:v>1.0001</c:v>
                </c:pt>
                <c:pt idx="12325">
                  <c:v>2.0001000000000002</c:v>
                </c:pt>
                <c:pt idx="12326">
                  <c:v>6.0000999999999998</c:v>
                </c:pt>
                <c:pt idx="12327">
                  <c:v>5.0000999999999998</c:v>
                </c:pt>
                <c:pt idx="12328">
                  <c:v>4.0000999999999998</c:v>
                </c:pt>
                <c:pt idx="12329">
                  <c:v>10.0001</c:v>
                </c:pt>
                <c:pt idx="12330">
                  <c:v>11.0001</c:v>
                </c:pt>
                <c:pt idx="12331">
                  <c:v>13.0001</c:v>
                </c:pt>
                <c:pt idx="12332">
                  <c:v>22.0001</c:v>
                </c:pt>
                <c:pt idx="12333">
                  <c:v>22.0001</c:v>
                </c:pt>
                <c:pt idx="12334">
                  <c:v>37.000100000000003</c:v>
                </c:pt>
                <c:pt idx="12335">
                  <c:v>62.000100000000003</c:v>
                </c:pt>
                <c:pt idx="12336">
                  <c:v>54.000100000000003</c:v>
                </c:pt>
                <c:pt idx="12337">
                  <c:v>59.000100000000003</c:v>
                </c:pt>
                <c:pt idx="12338">
                  <c:v>57.000100000000003</c:v>
                </c:pt>
                <c:pt idx="12339">
                  <c:v>59.000100000000003</c:v>
                </c:pt>
                <c:pt idx="12340">
                  <c:v>31.0001</c:v>
                </c:pt>
                <c:pt idx="12341">
                  <c:v>21.0001</c:v>
                </c:pt>
                <c:pt idx="12342">
                  <c:v>4.0000999999999998</c:v>
                </c:pt>
                <c:pt idx="12343">
                  <c:v>1.0001</c:v>
                </c:pt>
                <c:pt idx="12344">
                  <c:v>5.0000999999999998</c:v>
                </c:pt>
                <c:pt idx="12345">
                  <c:v>1.0001</c:v>
                </c:pt>
                <c:pt idx="12346">
                  <c:v>1.0001</c:v>
                </c:pt>
                <c:pt idx="12347">
                  <c:v>1E-4</c:v>
                </c:pt>
                <c:pt idx="12348">
                  <c:v>1E-4</c:v>
                </c:pt>
                <c:pt idx="12349">
                  <c:v>1E-4</c:v>
                </c:pt>
                <c:pt idx="12350">
                  <c:v>1E-4</c:v>
                </c:pt>
                <c:pt idx="12351">
                  <c:v>1E-4</c:v>
                </c:pt>
                <c:pt idx="12352">
                  <c:v>1E-4</c:v>
                </c:pt>
                <c:pt idx="12353">
                  <c:v>1.0001</c:v>
                </c:pt>
                <c:pt idx="12354">
                  <c:v>2.0001000000000002</c:v>
                </c:pt>
                <c:pt idx="12355">
                  <c:v>5.0000999999999998</c:v>
                </c:pt>
                <c:pt idx="12356">
                  <c:v>5.0000999999999998</c:v>
                </c:pt>
                <c:pt idx="12357">
                  <c:v>15.0001</c:v>
                </c:pt>
                <c:pt idx="12358">
                  <c:v>14.0001</c:v>
                </c:pt>
                <c:pt idx="12359">
                  <c:v>17.0001</c:v>
                </c:pt>
                <c:pt idx="12360">
                  <c:v>14.0001</c:v>
                </c:pt>
                <c:pt idx="12361">
                  <c:v>18.0001</c:v>
                </c:pt>
                <c:pt idx="12362">
                  <c:v>14.0001</c:v>
                </c:pt>
                <c:pt idx="12363">
                  <c:v>30.0001</c:v>
                </c:pt>
                <c:pt idx="12364">
                  <c:v>23.0001</c:v>
                </c:pt>
                <c:pt idx="12365">
                  <c:v>21.0001</c:v>
                </c:pt>
                <c:pt idx="12366">
                  <c:v>10.0001</c:v>
                </c:pt>
                <c:pt idx="12367">
                  <c:v>5.0000999999999998</c:v>
                </c:pt>
                <c:pt idx="12368">
                  <c:v>4.0000999999999998</c:v>
                </c:pt>
                <c:pt idx="12369">
                  <c:v>3.0001000000000002</c:v>
                </c:pt>
                <c:pt idx="12370">
                  <c:v>2.0001000000000002</c:v>
                </c:pt>
                <c:pt idx="12371">
                  <c:v>2.0001000000000002</c:v>
                </c:pt>
                <c:pt idx="12372">
                  <c:v>6.0000999999999998</c:v>
                </c:pt>
                <c:pt idx="12373">
                  <c:v>3.0001000000000002</c:v>
                </c:pt>
                <c:pt idx="12374">
                  <c:v>3.0001000000000002</c:v>
                </c:pt>
                <c:pt idx="12375">
                  <c:v>3.0001000000000002</c:v>
                </c:pt>
                <c:pt idx="12376">
                  <c:v>1E-4</c:v>
                </c:pt>
                <c:pt idx="12377">
                  <c:v>1E-4</c:v>
                </c:pt>
                <c:pt idx="12378">
                  <c:v>1E-4</c:v>
                </c:pt>
                <c:pt idx="12379">
                  <c:v>1E-4</c:v>
                </c:pt>
                <c:pt idx="12380">
                  <c:v>1.0001</c:v>
                </c:pt>
                <c:pt idx="12381">
                  <c:v>1.0001</c:v>
                </c:pt>
                <c:pt idx="12382">
                  <c:v>1E-4</c:v>
                </c:pt>
                <c:pt idx="12383">
                  <c:v>1E-4</c:v>
                </c:pt>
                <c:pt idx="12384">
                  <c:v>1E-4</c:v>
                </c:pt>
                <c:pt idx="12385">
                  <c:v>1E-4</c:v>
                </c:pt>
                <c:pt idx="12386">
                  <c:v>1E-4</c:v>
                </c:pt>
                <c:pt idx="12387">
                  <c:v>1E-4</c:v>
                </c:pt>
                <c:pt idx="12388">
                  <c:v>1E-4</c:v>
                </c:pt>
                <c:pt idx="12389">
                  <c:v>2.0001000000000002</c:v>
                </c:pt>
                <c:pt idx="12390">
                  <c:v>1E-4</c:v>
                </c:pt>
                <c:pt idx="12391">
                  <c:v>1E-4</c:v>
                </c:pt>
                <c:pt idx="12392">
                  <c:v>1E-4</c:v>
                </c:pt>
                <c:pt idx="12393">
                  <c:v>2.0001000000000002</c:v>
                </c:pt>
                <c:pt idx="12394">
                  <c:v>3.0001000000000002</c:v>
                </c:pt>
                <c:pt idx="12395">
                  <c:v>1.0001</c:v>
                </c:pt>
                <c:pt idx="12396">
                  <c:v>3.0001000000000002</c:v>
                </c:pt>
                <c:pt idx="12397">
                  <c:v>4.0000999999999998</c:v>
                </c:pt>
                <c:pt idx="12398">
                  <c:v>1E-4</c:v>
                </c:pt>
                <c:pt idx="12399">
                  <c:v>3.0001000000000002</c:v>
                </c:pt>
                <c:pt idx="12400">
                  <c:v>2.0001000000000002</c:v>
                </c:pt>
                <c:pt idx="12401">
                  <c:v>4.0000999999999998</c:v>
                </c:pt>
                <c:pt idx="12402">
                  <c:v>4.0000999999999998</c:v>
                </c:pt>
                <c:pt idx="12403">
                  <c:v>2.0001000000000002</c:v>
                </c:pt>
                <c:pt idx="12404">
                  <c:v>3.0001000000000002</c:v>
                </c:pt>
                <c:pt idx="12405">
                  <c:v>1.0001</c:v>
                </c:pt>
                <c:pt idx="12406">
                  <c:v>1E-4</c:v>
                </c:pt>
                <c:pt idx="12407">
                  <c:v>1.0001</c:v>
                </c:pt>
                <c:pt idx="12408">
                  <c:v>1.0001</c:v>
                </c:pt>
                <c:pt idx="12409">
                  <c:v>1E-4</c:v>
                </c:pt>
                <c:pt idx="12410">
                  <c:v>1.0001</c:v>
                </c:pt>
                <c:pt idx="12411">
                  <c:v>1E-4</c:v>
                </c:pt>
                <c:pt idx="12412">
                  <c:v>1E-4</c:v>
                </c:pt>
                <c:pt idx="12413">
                  <c:v>1.0001</c:v>
                </c:pt>
                <c:pt idx="12414">
                  <c:v>1E-4</c:v>
                </c:pt>
                <c:pt idx="12415">
                  <c:v>1E-4</c:v>
                </c:pt>
                <c:pt idx="12416">
                  <c:v>1E-4</c:v>
                </c:pt>
                <c:pt idx="12417">
                  <c:v>1.0001</c:v>
                </c:pt>
                <c:pt idx="12418">
                  <c:v>1E-4</c:v>
                </c:pt>
                <c:pt idx="12419">
                  <c:v>3.0001000000000002</c:v>
                </c:pt>
                <c:pt idx="12420">
                  <c:v>1E-4</c:v>
                </c:pt>
                <c:pt idx="12421">
                  <c:v>4.0000999999999998</c:v>
                </c:pt>
                <c:pt idx="12422">
                  <c:v>2.0001000000000002</c:v>
                </c:pt>
                <c:pt idx="12423">
                  <c:v>6.0000999999999998</c:v>
                </c:pt>
                <c:pt idx="12424">
                  <c:v>1.0001</c:v>
                </c:pt>
                <c:pt idx="12425">
                  <c:v>4.0000999999999998</c:v>
                </c:pt>
                <c:pt idx="12426">
                  <c:v>8.0000999999999998</c:v>
                </c:pt>
                <c:pt idx="12427">
                  <c:v>11.0001</c:v>
                </c:pt>
                <c:pt idx="12428">
                  <c:v>11.0001</c:v>
                </c:pt>
                <c:pt idx="12429">
                  <c:v>23.0001</c:v>
                </c:pt>
                <c:pt idx="12430">
                  <c:v>15.0001</c:v>
                </c:pt>
                <c:pt idx="12431">
                  <c:v>19.0001</c:v>
                </c:pt>
                <c:pt idx="12432">
                  <c:v>13.0001</c:v>
                </c:pt>
                <c:pt idx="12433">
                  <c:v>11.0001</c:v>
                </c:pt>
                <c:pt idx="12434">
                  <c:v>4.0000999999999998</c:v>
                </c:pt>
                <c:pt idx="12435">
                  <c:v>5.0000999999999998</c:v>
                </c:pt>
                <c:pt idx="12436">
                  <c:v>4.0000999999999998</c:v>
                </c:pt>
                <c:pt idx="12437">
                  <c:v>5.0000999999999998</c:v>
                </c:pt>
                <c:pt idx="12438">
                  <c:v>6.0000999999999998</c:v>
                </c:pt>
                <c:pt idx="12439">
                  <c:v>1.0001</c:v>
                </c:pt>
                <c:pt idx="12440">
                  <c:v>1.0001</c:v>
                </c:pt>
                <c:pt idx="12441">
                  <c:v>2.0001000000000002</c:v>
                </c:pt>
                <c:pt idx="12442">
                  <c:v>1E-4</c:v>
                </c:pt>
                <c:pt idx="12443">
                  <c:v>1E-4</c:v>
                </c:pt>
                <c:pt idx="12444">
                  <c:v>1.0001</c:v>
                </c:pt>
                <c:pt idx="12445">
                  <c:v>1E-4</c:v>
                </c:pt>
                <c:pt idx="12446">
                  <c:v>1E-4</c:v>
                </c:pt>
                <c:pt idx="12447">
                  <c:v>1E-4</c:v>
                </c:pt>
                <c:pt idx="12448">
                  <c:v>1E-4</c:v>
                </c:pt>
                <c:pt idx="12449">
                  <c:v>1E-4</c:v>
                </c:pt>
                <c:pt idx="12450">
                  <c:v>1E-4</c:v>
                </c:pt>
                <c:pt idx="12451">
                  <c:v>1E-4</c:v>
                </c:pt>
                <c:pt idx="12452">
                  <c:v>1.0001</c:v>
                </c:pt>
                <c:pt idx="12453">
                  <c:v>1E-4</c:v>
                </c:pt>
                <c:pt idx="12454">
                  <c:v>1.0001</c:v>
                </c:pt>
                <c:pt idx="12455">
                  <c:v>1.0001</c:v>
                </c:pt>
                <c:pt idx="12456">
                  <c:v>1E-4</c:v>
                </c:pt>
                <c:pt idx="12457">
                  <c:v>1.0001</c:v>
                </c:pt>
                <c:pt idx="12458">
                  <c:v>1.0001</c:v>
                </c:pt>
                <c:pt idx="12459">
                  <c:v>2.0001000000000002</c:v>
                </c:pt>
                <c:pt idx="12460">
                  <c:v>3.0001000000000002</c:v>
                </c:pt>
                <c:pt idx="12461">
                  <c:v>5.0000999999999998</c:v>
                </c:pt>
                <c:pt idx="12462">
                  <c:v>9.0000999999999998</c:v>
                </c:pt>
                <c:pt idx="12463">
                  <c:v>14.0001</c:v>
                </c:pt>
                <c:pt idx="12464">
                  <c:v>18.0001</c:v>
                </c:pt>
                <c:pt idx="12465">
                  <c:v>14.0001</c:v>
                </c:pt>
                <c:pt idx="12466">
                  <c:v>13.0001</c:v>
                </c:pt>
                <c:pt idx="12467">
                  <c:v>13.0001</c:v>
                </c:pt>
                <c:pt idx="12468">
                  <c:v>9.0000999999999998</c:v>
                </c:pt>
                <c:pt idx="12469">
                  <c:v>7.0000999999999998</c:v>
                </c:pt>
                <c:pt idx="12470">
                  <c:v>3.0001000000000002</c:v>
                </c:pt>
                <c:pt idx="12471">
                  <c:v>2.0001000000000002</c:v>
                </c:pt>
                <c:pt idx="12472">
                  <c:v>3.0001000000000002</c:v>
                </c:pt>
                <c:pt idx="12473">
                  <c:v>2.0001000000000002</c:v>
                </c:pt>
                <c:pt idx="12474">
                  <c:v>1.0001</c:v>
                </c:pt>
                <c:pt idx="12475">
                  <c:v>2.0001000000000002</c:v>
                </c:pt>
                <c:pt idx="12476">
                  <c:v>1E-4</c:v>
                </c:pt>
                <c:pt idx="12477">
                  <c:v>1E-4</c:v>
                </c:pt>
                <c:pt idx="12478">
                  <c:v>1E-4</c:v>
                </c:pt>
                <c:pt idx="12479">
                  <c:v>1.0001</c:v>
                </c:pt>
                <c:pt idx="12480">
                  <c:v>1.0001</c:v>
                </c:pt>
                <c:pt idx="12481">
                  <c:v>1.0001</c:v>
                </c:pt>
                <c:pt idx="12482">
                  <c:v>1E-4</c:v>
                </c:pt>
                <c:pt idx="12483">
                  <c:v>1E-4</c:v>
                </c:pt>
                <c:pt idx="12484">
                  <c:v>1E-4</c:v>
                </c:pt>
                <c:pt idx="12485">
                  <c:v>1E-4</c:v>
                </c:pt>
                <c:pt idx="12486">
                  <c:v>1E-4</c:v>
                </c:pt>
                <c:pt idx="12487">
                  <c:v>1E-4</c:v>
                </c:pt>
                <c:pt idx="12488">
                  <c:v>1E-4</c:v>
                </c:pt>
                <c:pt idx="12489">
                  <c:v>1.0001</c:v>
                </c:pt>
                <c:pt idx="12490">
                  <c:v>1E-4</c:v>
                </c:pt>
                <c:pt idx="12491">
                  <c:v>1E-4</c:v>
                </c:pt>
                <c:pt idx="12492">
                  <c:v>1.0001</c:v>
                </c:pt>
                <c:pt idx="12493">
                  <c:v>6.0000999999999998</c:v>
                </c:pt>
                <c:pt idx="12494">
                  <c:v>4.0000999999999998</c:v>
                </c:pt>
                <c:pt idx="12495">
                  <c:v>3.0001000000000002</c:v>
                </c:pt>
                <c:pt idx="12496">
                  <c:v>7.0000999999999998</c:v>
                </c:pt>
                <c:pt idx="12497">
                  <c:v>11.0001</c:v>
                </c:pt>
                <c:pt idx="12498">
                  <c:v>5.0000999999999998</c:v>
                </c:pt>
                <c:pt idx="12499">
                  <c:v>10.0001</c:v>
                </c:pt>
                <c:pt idx="12500">
                  <c:v>5.0000999999999998</c:v>
                </c:pt>
                <c:pt idx="12501">
                  <c:v>3.0001000000000002</c:v>
                </c:pt>
                <c:pt idx="12502">
                  <c:v>7.0000999999999998</c:v>
                </c:pt>
                <c:pt idx="12503">
                  <c:v>6.0000999999999998</c:v>
                </c:pt>
                <c:pt idx="12504">
                  <c:v>4.0000999999999998</c:v>
                </c:pt>
                <c:pt idx="12505">
                  <c:v>3.0001000000000002</c:v>
                </c:pt>
                <c:pt idx="12506">
                  <c:v>1.0001</c:v>
                </c:pt>
                <c:pt idx="12507">
                  <c:v>2.0001000000000002</c:v>
                </c:pt>
                <c:pt idx="12508">
                  <c:v>1.0001</c:v>
                </c:pt>
                <c:pt idx="12509">
                  <c:v>1.0001</c:v>
                </c:pt>
                <c:pt idx="12510">
                  <c:v>1.0001</c:v>
                </c:pt>
                <c:pt idx="12511">
                  <c:v>1E-4</c:v>
                </c:pt>
                <c:pt idx="12512">
                  <c:v>1E-4</c:v>
                </c:pt>
                <c:pt idx="12513">
                  <c:v>1.0001</c:v>
                </c:pt>
                <c:pt idx="12514">
                  <c:v>1E-4</c:v>
                </c:pt>
                <c:pt idx="12515">
                  <c:v>1E-4</c:v>
                </c:pt>
                <c:pt idx="12516">
                  <c:v>1E-4</c:v>
                </c:pt>
                <c:pt idx="12517">
                  <c:v>1.0001</c:v>
                </c:pt>
                <c:pt idx="12518">
                  <c:v>1E-4</c:v>
                </c:pt>
                <c:pt idx="12519">
                  <c:v>1.0001</c:v>
                </c:pt>
                <c:pt idx="12520">
                  <c:v>1E-4</c:v>
                </c:pt>
                <c:pt idx="12521">
                  <c:v>1E-4</c:v>
                </c:pt>
                <c:pt idx="12522">
                  <c:v>1.0001</c:v>
                </c:pt>
                <c:pt idx="12523">
                  <c:v>1E-4</c:v>
                </c:pt>
                <c:pt idx="12524">
                  <c:v>1.0001</c:v>
                </c:pt>
                <c:pt idx="12525">
                  <c:v>1.0001</c:v>
                </c:pt>
                <c:pt idx="12526">
                  <c:v>1.0001</c:v>
                </c:pt>
                <c:pt idx="12527">
                  <c:v>4.0000999999999998</c:v>
                </c:pt>
                <c:pt idx="12528">
                  <c:v>7.0000999999999998</c:v>
                </c:pt>
                <c:pt idx="12529">
                  <c:v>8.0000999999999998</c:v>
                </c:pt>
                <c:pt idx="12530">
                  <c:v>14.0001</c:v>
                </c:pt>
                <c:pt idx="12531">
                  <c:v>10.0001</c:v>
                </c:pt>
                <c:pt idx="12532">
                  <c:v>7.0000999999999998</c:v>
                </c:pt>
                <c:pt idx="12533">
                  <c:v>11.0001</c:v>
                </c:pt>
                <c:pt idx="12534">
                  <c:v>7.0000999999999998</c:v>
                </c:pt>
                <c:pt idx="12535">
                  <c:v>3.0001000000000002</c:v>
                </c:pt>
                <c:pt idx="12536">
                  <c:v>1.0001</c:v>
                </c:pt>
                <c:pt idx="12537">
                  <c:v>5.0000999999999998</c:v>
                </c:pt>
                <c:pt idx="12538">
                  <c:v>1.0001</c:v>
                </c:pt>
                <c:pt idx="12539">
                  <c:v>2.0001000000000002</c:v>
                </c:pt>
                <c:pt idx="12540">
                  <c:v>2.0001000000000002</c:v>
                </c:pt>
                <c:pt idx="12541">
                  <c:v>1E-4</c:v>
                </c:pt>
                <c:pt idx="12542">
                  <c:v>1E-4</c:v>
                </c:pt>
                <c:pt idx="12543">
                  <c:v>1E-4</c:v>
                </c:pt>
                <c:pt idx="12544">
                  <c:v>1E-4</c:v>
                </c:pt>
                <c:pt idx="12545">
                  <c:v>1E-4</c:v>
                </c:pt>
                <c:pt idx="12546">
                  <c:v>3.0001000000000002</c:v>
                </c:pt>
                <c:pt idx="12547">
                  <c:v>1.0001</c:v>
                </c:pt>
                <c:pt idx="12548">
                  <c:v>1E-4</c:v>
                </c:pt>
                <c:pt idx="12549">
                  <c:v>1E-4</c:v>
                </c:pt>
                <c:pt idx="12550">
                  <c:v>1.0001</c:v>
                </c:pt>
                <c:pt idx="12551">
                  <c:v>1E-4</c:v>
                </c:pt>
                <c:pt idx="12552">
                  <c:v>1E-4</c:v>
                </c:pt>
                <c:pt idx="12553">
                  <c:v>1.0001</c:v>
                </c:pt>
                <c:pt idx="12554">
                  <c:v>1E-4</c:v>
                </c:pt>
                <c:pt idx="12555">
                  <c:v>1E-4</c:v>
                </c:pt>
                <c:pt idx="12556">
                  <c:v>1E-4</c:v>
                </c:pt>
                <c:pt idx="12557">
                  <c:v>1E-4</c:v>
                </c:pt>
                <c:pt idx="12558">
                  <c:v>1E-4</c:v>
                </c:pt>
                <c:pt idx="12559">
                  <c:v>1.0001</c:v>
                </c:pt>
                <c:pt idx="12560">
                  <c:v>1.0001</c:v>
                </c:pt>
                <c:pt idx="12561">
                  <c:v>1E-4</c:v>
                </c:pt>
                <c:pt idx="12562">
                  <c:v>4.0000999999999998</c:v>
                </c:pt>
                <c:pt idx="12563">
                  <c:v>2.0001000000000002</c:v>
                </c:pt>
                <c:pt idx="12564">
                  <c:v>1.0001</c:v>
                </c:pt>
                <c:pt idx="12565">
                  <c:v>4.0000999999999998</c:v>
                </c:pt>
                <c:pt idx="12566">
                  <c:v>3.0001000000000002</c:v>
                </c:pt>
                <c:pt idx="12567">
                  <c:v>1E-4</c:v>
                </c:pt>
                <c:pt idx="12568">
                  <c:v>4.0000999999999998</c:v>
                </c:pt>
                <c:pt idx="12569">
                  <c:v>5.0000999999999998</c:v>
                </c:pt>
                <c:pt idx="12570">
                  <c:v>1E-4</c:v>
                </c:pt>
                <c:pt idx="12571">
                  <c:v>1E-4</c:v>
                </c:pt>
                <c:pt idx="12572">
                  <c:v>1E-4</c:v>
                </c:pt>
                <c:pt idx="12573">
                  <c:v>1E-4</c:v>
                </c:pt>
                <c:pt idx="12574">
                  <c:v>3.0001000000000002</c:v>
                </c:pt>
                <c:pt idx="12575">
                  <c:v>1E-4</c:v>
                </c:pt>
                <c:pt idx="12576">
                  <c:v>1.0001</c:v>
                </c:pt>
                <c:pt idx="12577">
                  <c:v>1E-4</c:v>
                </c:pt>
                <c:pt idx="12578">
                  <c:v>2.0001000000000002</c:v>
                </c:pt>
                <c:pt idx="12579">
                  <c:v>2.0001000000000002</c:v>
                </c:pt>
                <c:pt idx="12580">
                  <c:v>1.0001</c:v>
                </c:pt>
                <c:pt idx="12581">
                  <c:v>1E-4</c:v>
                </c:pt>
                <c:pt idx="12582">
                  <c:v>2.0001000000000002</c:v>
                </c:pt>
                <c:pt idx="12583">
                  <c:v>1E-4</c:v>
                </c:pt>
                <c:pt idx="12584">
                  <c:v>1E-4</c:v>
                </c:pt>
                <c:pt idx="12585">
                  <c:v>1E-4</c:v>
                </c:pt>
                <c:pt idx="12586">
                  <c:v>1E-4</c:v>
                </c:pt>
                <c:pt idx="12587">
                  <c:v>1.0001</c:v>
                </c:pt>
                <c:pt idx="12588">
                  <c:v>1E-4</c:v>
                </c:pt>
                <c:pt idx="12589">
                  <c:v>1E-4</c:v>
                </c:pt>
                <c:pt idx="12590">
                  <c:v>1E-4</c:v>
                </c:pt>
                <c:pt idx="12591">
                  <c:v>1E-4</c:v>
                </c:pt>
                <c:pt idx="12592">
                  <c:v>4.0000999999999998</c:v>
                </c:pt>
                <c:pt idx="12593">
                  <c:v>1.0001</c:v>
                </c:pt>
                <c:pt idx="12594">
                  <c:v>6.0000999999999998</c:v>
                </c:pt>
                <c:pt idx="12595">
                  <c:v>7.0000999999999998</c:v>
                </c:pt>
                <c:pt idx="12596">
                  <c:v>10.0001</c:v>
                </c:pt>
                <c:pt idx="12597">
                  <c:v>12.0001</c:v>
                </c:pt>
                <c:pt idx="12598">
                  <c:v>9.0000999999999998</c:v>
                </c:pt>
                <c:pt idx="12599">
                  <c:v>14.0001</c:v>
                </c:pt>
                <c:pt idx="12600">
                  <c:v>9.0000999999999998</c:v>
                </c:pt>
                <c:pt idx="12601">
                  <c:v>3.0001000000000002</c:v>
                </c:pt>
                <c:pt idx="12602">
                  <c:v>1.0001</c:v>
                </c:pt>
                <c:pt idx="12603">
                  <c:v>1.0001</c:v>
                </c:pt>
                <c:pt idx="12604">
                  <c:v>1E-4</c:v>
                </c:pt>
                <c:pt idx="12605">
                  <c:v>3.0001000000000002</c:v>
                </c:pt>
                <c:pt idx="12606">
                  <c:v>1.0001</c:v>
                </c:pt>
                <c:pt idx="12607">
                  <c:v>2.0001000000000002</c:v>
                </c:pt>
                <c:pt idx="12608">
                  <c:v>1.0001</c:v>
                </c:pt>
                <c:pt idx="12609">
                  <c:v>1E-4</c:v>
                </c:pt>
                <c:pt idx="12610">
                  <c:v>1.0001</c:v>
                </c:pt>
                <c:pt idx="12611">
                  <c:v>1.0001</c:v>
                </c:pt>
                <c:pt idx="12612">
                  <c:v>1E-4</c:v>
                </c:pt>
                <c:pt idx="12613">
                  <c:v>1E-4</c:v>
                </c:pt>
                <c:pt idx="12614">
                  <c:v>1E-4</c:v>
                </c:pt>
                <c:pt idx="12615">
                  <c:v>1.0001</c:v>
                </c:pt>
                <c:pt idx="12616">
                  <c:v>1E-4</c:v>
                </c:pt>
                <c:pt idx="12617">
                  <c:v>1E-4</c:v>
                </c:pt>
                <c:pt idx="12618">
                  <c:v>1E-4</c:v>
                </c:pt>
                <c:pt idx="12619">
                  <c:v>2.0001000000000002</c:v>
                </c:pt>
                <c:pt idx="12620">
                  <c:v>1E-4</c:v>
                </c:pt>
                <c:pt idx="12621">
                  <c:v>1E-4</c:v>
                </c:pt>
                <c:pt idx="12622">
                  <c:v>1E-4</c:v>
                </c:pt>
                <c:pt idx="12623">
                  <c:v>2.0001000000000002</c:v>
                </c:pt>
                <c:pt idx="12624">
                  <c:v>1E-4</c:v>
                </c:pt>
                <c:pt idx="12625">
                  <c:v>1E-4</c:v>
                </c:pt>
                <c:pt idx="12626">
                  <c:v>2.0001000000000002</c:v>
                </c:pt>
                <c:pt idx="12627">
                  <c:v>3.0001000000000002</c:v>
                </c:pt>
                <c:pt idx="12628">
                  <c:v>5.0000999999999998</c:v>
                </c:pt>
                <c:pt idx="12629">
                  <c:v>2.0001000000000002</c:v>
                </c:pt>
                <c:pt idx="12630">
                  <c:v>2.0001000000000002</c:v>
                </c:pt>
                <c:pt idx="12631">
                  <c:v>2.0001000000000002</c:v>
                </c:pt>
                <c:pt idx="12632">
                  <c:v>6.0000999999999998</c:v>
                </c:pt>
                <c:pt idx="12633">
                  <c:v>3.0001000000000002</c:v>
                </c:pt>
                <c:pt idx="12634">
                  <c:v>9.0000999999999998</c:v>
                </c:pt>
                <c:pt idx="12635">
                  <c:v>2.0001000000000002</c:v>
                </c:pt>
                <c:pt idx="12636">
                  <c:v>4.0000999999999998</c:v>
                </c:pt>
                <c:pt idx="12637">
                  <c:v>4.0000999999999998</c:v>
                </c:pt>
                <c:pt idx="12638">
                  <c:v>4.0000999999999998</c:v>
                </c:pt>
                <c:pt idx="12639">
                  <c:v>1.0001</c:v>
                </c:pt>
                <c:pt idx="12640">
                  <c:v>3.0001000000000002</c:v>
                </c:pt>
                <c:pt idx="12641">
                  <c:v>1.0001</c:v>
                </c:pt>
                <c:pt idx="12642">
                  <c:v>1E-4</c:v>
                </c:pt>
                <c:pt idx="12643">
                  <c:v>1.0001</c:v>
                </c:pt>
                <c:pt idx="12644">
                  <c:v>1E-4</c:v>
                </c:pt>
                <c:pt idx="12645">
                  <c:v>1E-4</c:v>
                </c:pt>
                <c:pt idx="12646">
                  <c:v>1E-4</c:v>
                </c:pt>
                <c:pt idx="12647">
                  <c:v>2.0001000000000002</c:v>
                </c:pt>
                <c:pt idx="12648">
                  <c:v>1E-4</c:v>
                </c:pt>
                <c:pt idx="12649">
                  <c:v>1E-4</c:v>
                </c:pt>
                <c:pt idx="12650">
                  <c:v>1.0001</c:v>
                </c:pt>
                <c:pt idx="12651">
                  <c:v>1.0001</c:v>
                </c:pt>
                <c:pt idx="12652">
                  <c:v>1.0001</c:v>
                </c:pt>
                <c:pt idx="12653">
                  <c:v>1E-4</c:v>
                </c:pt>
                <c:pt idx="12654">
                  <c:v>1E-4</c:v>
                </c:pt>
                <c:pt idx="12655">
                  <c:v>1.0001</c:v>
                </c:pt>
                <c:pt idx="12656">
                  <c:v>1E-4</c:v>
                </c:pt>
                <c:pt idx="12657">
                  <c:v>1E-4</c:v>
                </c:pt>
                <c:pt idx="12658">
                  <c:v>1E-4</c:v>
                </c:pt>
                <c:pt idx="12659">
                  <c:v>1.0001</c:v>
                </c:pt>
                <c:pt idx="12660">
                  <c:v>4.0000999999999998</c:v>
                </c:pt>
                <c:pt idx="12661">
                  <c:v>2.0001000000000002</c:v>
                </c:pt>
                <c:pt idx="12662">
                  <c:v>6.0000999999999998</c:v>
                </c:pt>
                <c:pt idx="12663">
                  <c:v>11.0001</c:v>
                </c:pt>
                <c:pt idx="12664">
                  <c:v>3.0001000000000002</c:v>
                </c:pt>
                <c:pt idx="12665">
                  <c:v>4.0000999999999998</c:v>
                </c:pt>
                <c:pt idx="12666">
                  <c:v>1.0001</c:v>
                </c:pt>
                <c:pt idx="12667">
                  <c:v>4.0000999999999998</c:v>
                </c:pt>
                <c:pt idx="12668">
                  <c:v>2.0001000000000002</c:v>
                </c:pt>
                <c:pt idx="12669">
                  <c:v>1E-4</c:v>
                </c:pt>
                <c:pt idx="12670">
                  <c:v>1E-4</c:v>
                </c:pt>
                <c:pt idx="12671">
                  <c:v>1.0001</c:v>
                </c:pt>
                <c:pt idx="12672">
                  <c:v>1.0001</c:v>
                </c:pt>
                <c:pt idx="12673">
                  <c:v>5.0000999999999998</c:v>
                </c:pt>
                <c:pt idx="12674">
                  <c:v>1E-4</c:v>
                </c:pt>
                <c:pt idx="12675">
                  <c:v>1E-4</c:v>
                </c:pt>
                <c:pt idx="12676">
                  <c:v>1E-4</c:v>
                </c:pt>
                <c:pt idx="12677">
                  <c:v>1E-4</c:v>
                </c:pt>
                <c:pt idx="12678">
                  <c:v>1.0001</c:v>
                </c:pt>
                <c:pt idx="12679">
                  <c:v>1E-4</c:v>
                </c:pt>
                <c:pt idx="12680">
                  <c:v>1E-4</c:v>
                </c:pt>
                <c:pt idx="12681">
                  <c:v>1E-4</c:v>
                </c:pt>
                <c:pt idx="12682">
                  <c:v>1.0001</c:v>
                </c:pt>
                <c:pt idx="12683">
                  <c:v>1E-4</c:v>
                </c:pt>
                <c:pt idx="12684">
                  <c:v>1.0001</c:v>
                </c:pt>
                <c:pt idx="12685">
                  <c:v>1E-4</c:v>
                </c:pt>
                <c:pt idx="12686">
                  <c:v>1E-4</c:v>
                </c:pt>
                <c:pt idx="12687">
                  <c:v>1.0001</c:v>
                </c:pt>
                <c:pt idx="12688">
                  <c:v>1.0001</c:v>
                </c:pt>
                <c:pt idx="12689">
                  <c:v>1E-4</c:v>
                </c:pt>
                <c:pt idx="12690">
                  <c:v>1E-4</c:v>
                </c:pt>
                <c:pt idx="12691">
                  <c:v>1.0001</c:v>
                </c:pt>
                <c:pt idx="12692">
                  <c:v>1E-4</c:v>
                </c:pt>
                <c:pt idx="12693">
                  <c:v>1E-4</c:v>
                </c:pt>
                <c:pt idx="12694">
                  <c:v>1.0001</c:v>
                </c:pt>
                <c:pt idx="12695">
                  <c:v>1.0001</c:v>
                </c:pt>
                <c:pt idx="12696">
                  <c:v>2.0001000000000002</c:v>
                </c:pt>
                <c:pt idx="12697">
                  <c:v>1.0001</c:v>
                </c:pt>
                <c:pt idx="12698">
                  <c:v>2.0001000000000002</c:v>
                </c:pt>
                <c:pt idx="12699">
                  <c:v>3.0001000000000002</c:v>
                </c:pt>
                <c:pt idx="12700">
                  <c:v>3.0001000000000002</c:v>
                </c:pt>
                <c:pt idx="12701">
                  <c:v>3.0001000000000002</c:v>
                </c:pt>
                <c:pt idx="12702">
                  <c:v>1.0001</c:v>
                </c:pt>
                <c:pt idx="12703">
                  <c:v>2.0001000000000002</c:v>
                </c:pt>
                <c:pt idx="12704">
                  <c:v>6.0000999999999998</c:v>
                </c:pt>
                <c:pt idx="12705">
                  <c:v>3.0001000000000002</c:v>
                </c:pt>
                <c:pt idx="12706">
                  <c:v>3.0001000000000002</c:v>
                </c:pt>
                <c:pt idx="12707">
                  <c:v>1.0001</c:v>
                </c:pt>
                <c:pt idx="12708">
                  <c:v>1E-4</c:v>
                </c:pt>
                <c:pt idx="12709">
                  <c:v>1.0001</c:v>
                </c:pt>
                <c:pt idx="12710">
                  <c:v>1E-4</c:v>
                </c:pt>
                <c:pt idx="12711">
                  <c:v>1.0001</c:v>
                </c:pt>
                <c:pt idx="12712">
                  <c:v>1E-4</c:v>
                </c:pt>
                <c:pt idx="12713">
                  <c:v>1E-4</c:v>
                </c:pt>
                <c:pt idx="12714">
                  <c:v>1E-4</c:v>
                </c:pt>
                <c:pt idx="12715">
                  <c:v>1E-4</c:v>
                </c:pt>
                <c:pt idx="12716">
                  <c:v>1E-4</c:v>
                </c:pt>
                <c:pt idx="12717">
                  <c:v>1E-4</c:v>
                </c:pt>
                <c:pt idx="12718">
                  <c:v>2.0001000000000002</c:v>
                </c:pt>
                <c:pt idx="12719">
                  <c:v>1E-4</c:v>
                </c:pt>
                <c:pt idx="12720">
                  <c:v>1E-4</c:v>
                </c:pt>
                <c:pt idx="12721">
                  <c:v>1E-4</c:v>
                </c:pt>
                <c:pt idx="12722">
                  <c:v>1.0001</c:v>
                </c:pt>
                <c:pt idx="12723">
                  <c:v>1E-4</c:v>
                </c:pt>
                <c:pt idx="12724">
                  <c:v>1.0001</c:v>
                </c:pt>
                <c:pt idx="12725">
                  <c:v>1E-4</c:v>
                </c:pt>
                <c:pt idx="12726">
                  <c:v>2.0001000000000002</c:v>
                </c:pt>
                <c:pt idx="12727">
                  <c:v>1.0001</c:v>
                </c:pt>
                <c:pt idx="12728">
                  <c:v>4.0000999999999998</c:v>
                </c:pt>
                <c:pt idx="12729">
                  <c:v>4.0000999999999998</c:v>
                </c:pt>
                <c:pt idx="12730">
                  <c:v>1E-4</c:v>
                </c:pt>
                <c:pt idx="12731">
                  <c:v>3.0001000000000002</c:v>
                </c:pt>
                <c:pt idx="12732">
                  <c:v>4.0000999999999998</c:v>
                </c:pt>
                <c:pt idx="12733">
                  <c:v>1E-4</c:v>
                </c:pt>
                <c:pt idx="12734">
                  <c:v>1.0001</c:v>
                </c:pt>
                <c:pt idx="12735">
                  <c:v>2.0001000000000002</c:v>
                </c:pt>
                <c:pt idx="12736">
                  <c:v>1.0001</c:v>
                </c:pt>
                <c:pt idx="12737">
                  <c:v>1E-4</c:v>
                </c:pt>
                <c:pt idx="12738">
                  <c:v>1E-4</c:v>
                </c:pt>
                <c:pt idx="12739">
                  <c:v>1E-4</c:v>
                </c:pt>
                <c:pt idx="12740">
                  <c:v>2.0001000000000002</c:v>
                </c:pt>
                <c:pt idx="12741">
                  <c:v>1E-4</c:v>
                </c:pt>
                <c:pt idx="12742">
                  <c:v>1E-4</c:v>
                </c:pt>
                <c:pt idx="12743">
                  <c:v>2.0001000000000002</c:v>
                </c:pt>
                <c:pt idx="12744">
                  <c:v>1E-4</c:v>
                </c:pt>
                <c:pt idx="12745">
                  <c:v>1E-4</c:v>
                </c:pt>
                <c:pt idx="12746">
                  <c:v>1E-4</c:v>
                </c:pt>
                <c:pt idx="12747">
                  <c:v>1E-4</c:v>
                </c:pt>
                <c:pt idx="12748">
                  <c:v>1E-4</c:v>
                </c:pt>
                <c:pt idx="12749">
                  <c:v>1E-4</c:v>
                </c:pt>
                <c:pt idx="12750">
                  <c:v>1E-4</c:v>
                </c:pt>
                <c:pt idx="12751">
                  <c:v>1E-4</c:v>
                </c:pt>
                <c:pt idx="12752">
                  <c:v>1E-4</c:v>
                </c:pt>
                <c:pt idx="12753">
                  <c:v>1E-4</c:v>
                </c:pt>
                <c:pt idx="12754">
                  <c:v>2.0001000000000002</c:v>
                </c:pt>
                <c:pt idx="12755">
                  <c:v>1E-4</c:v>
                </c:pt>
                <c:pt idx="12756">
                  <c:v>1.0001</c:v>
                </c:pt>
                <c:pt idx="12757">
                  <c:v>1E-4</c:v>
                </c:pt>
                <c:pt idx="12758">
                  <c:v>1E-4</c:v>
                </c:pt>
                <c:pt idx="12759">
                  <c:v>1.0001</c:v>
                </c:pt>
                <c:pt idx="12760">
                  <c:v>4.0000999999999998</c:v>
                </c:pt>
                <c:pt idx="12761">
                  <c:v>1.0001</c:v>
                </c:pt>
                <c:pt idx="12762">
                  <c:v>1.0001</c:v>
                </c:pt>
                <c:pt idx="12763">
                  <c:v>3.0001000000000002</c:v>
                </c:pt>
                <c:pt idx="12764">
                  <c:v>2.0001000000000002</c:v>
                </c:pt>
                <c:pt idx="12765">
                  <c:v>1.0001</c:v>
                </c:pt>
                <c:pt idx="12766">
                  <c:v>2.0001000000000002</c:v>
                </c:pt>
                <c:pt idx="12767">
                  <c:v>2.0001000000000002</c:v>
                </c:pt>
                <c:pt idx="12768">
                  <c:v>1E-4</c:v>
                </c:pt>
                <c:pt idx="12769">
                  <c:v>2.0001000000000002</c:v>
                </c:pt>
                <c:pt idx="12770">
                  <c:v>1E-4</c:v>
                </c:pt>
                <c:pt idx="12771">
                  <c:v>1.0001</c:v>
                </c:pt>
                <c:pt idx="12772">
                  <c:v>2.0001000000000002</c:v>
                </c:pt>
                <c:pt idx="12773">
                  <c:v>1E-4</c:v>
                </c:pt>
                <c:pt idx="12774">
                  <c:v>1E-4</c:v>
                </c:pt>
                <c:pt idx="12775">
                  <c:v>1.0001</c:v>
                </c:pt>
                <c:pt idx="12776">
                  <c:v>2.0001000000000002</c:v>
                </c:pt>
                <c:pt idx="12777">
                  <c:v>1E-4</c:v>
                </c:pt>
                <c:pt idx="12778">
                  <c:v>1E-4</c:v>
                </c:pt>
                <c:pt idx="12779">
                  <c:v>1E-4</c:v>
                </c:pt>
                <c:pt idx="12780">
                  <c:v>1E-4</c:v>
                </c:pt>
                <c:pt idx="12781">
                  <c:v>1.0001</c:v>
                </c:pt>
                <c:pt idx="12782">
                  <c:v>1E-4</c:v>
                </c:pt>
                <c:pt idx="12783">
                  <c:v>1E-4</c:v>
                </c:pt>
                <c:pt idx="12784">
                  <c:v>1E-4</c:v>
                </c:pt>
                <c:pt idx="12785">
                  <c:v>1E-4</c:v>
                </c:pt>
                <c:pt idx="12786">
                  <c:v>1E-4</c:v>
                </c:pt>
                <c:pt idx="12787">
                  <c:v>1E-4</c:v>
                </c:pt>
                <c:pt idx="12788">
                  <c:v>1.0001</c:v>
                </c:pt>
                <c:pt idx="12789">
                  <c:v>1E-4</c:v>
                </c:pt>
                <c:pt idx="12790">
                  <c:v>1.0001</c:v>
                </c:pt>
                <c:pt idx="12791">
                  <c:v>1.0001</c:v>
                </c:pt>
                <c:pt idx="12792">
                  <c:v>1.0001</c:v>
                </c:pt>
                <c:pt idx="12793">
                  <c:v>4.0000999999999998</c:v>
                </c:pt>
                <c:pt idx="12794">
                  <c:v>2.0001000000000002</c:v>
                </c:pt>
                <c:pt idx="12795">
                  <c:v>3.0001000000000002</c:v>
                </c:pt>
                <c:pt idx="12796">
                  <c:v>1.0001</c:v>
                </c:pt>
                <c:pt idx="12797">
                  <c:v>2.0001000000000002</c:v>
                </c:pt>
                <c:pt idx="12798">
                  <c:v>2.0001000000000002</c:v>
                </c:pt>
                <c:pt idx="12799">
                  <c:v>3.0001000000000002</c:v>
                </c:pt>
                <c:pt idx="12800">
                  <c:v>1.0001</c:v>
                </c:pt>
                <c:pt idx="12801">
                  <c:v>2.0001000000000002</c:v>
                </c:pt>
                <c:pt idx="12802">
                  <c:v>1E-4</c:v>
                </c:pt>
                <c:pt idx="12803">
                  <c:v>2.0001000000000002</c:v>
                </c:pt>
                <c:pt idx="12804">
                  <c:v>1.0001</c:v>
                </c:pt>
                <c:pt idx="12805">
                  <c:v>1E-4</c:v>
                </c:pt>
                <c:pt idx="12806">
                  <c:v>3.0001000000000002</c:v>
                </c:pt>
                <c:pt idx="12807">
                  <c:v>1E-4</c:v>
                </c:pt>
                <c:pt idx="12808">
                  <c:v>1.0001</c:v>
                </c:pt>
                <c:pt idx="12809">
                  <c:v>1.0001</c:v>
                </c:pt>
                <c:pt idx="12810">
                  <c:v>1.0001</c:v>
                </c:pt>
                <c:pt idx="12811">
                  <c:v>1E-4</c:v>
                </c:pt>
                <c:pt idx="12812">
                  <c:v>1E-4</c:v>
                </c:pt>
                <c:pt idx="12813">
                  <c:v>1E-4</c:v>
                </c:pt>
                <c:pt idx="12814">
                  <c:v>1.0001</c:v>
                </c:pt>
                <c:pt idx="12815">
                  <c:v>1.0001</c:v>
                </c:pt>
                <c:pt idx="12816">
                  <c:v>1E-4</c:v>
                </c:pt>
                <c:pt idx="12817">
                  <c:v>1E-4</c:v>
                </c:pt>
                <c:pt idx="12818">
                  <c:v>1.0001</c:v>
                </c:pt>
                <c:pt idx="12819">
                  <c:v>1E-4</c:v>
                </c:pt>
                <c:pt idx="12820">
                  <c:v>1E-4</c:v>
                </c:pt>
                <c:pt idx="12821">
                  <c:v>1.0001</c:v>
                </c:pt>
                <c:pt idx="12822">
                  <c:v>1E-4</c:v>
                </c:pt>
                <c:pt idx="12823">
                  <c:v>1E-4</c:v>
                </c:pt>
                <c:pt idx="12824">
                  <c:v>1E-4</c:v>
                </c:pt>
                <c:pt idx="12825">
                  <c:v>1E-4</c:v>
                </c:pt>
                <c:pt idx="12826">
                  <c:v>3.0001000000000002</c:v>
                </c:pt>
                <c:pt idx="12827">
                  <c:v>3.0001000000000002</c:v>
                </c:pt>
                <c:pt idx="12828">
                  <c:v>4.0000999999999998</c:v>
                </c:pt>
                <c:pt idx="12829">
                  <c:v>5.0000999999999998</c:v>
                </c:pt>
                <c:pt idx="12830">
                  <c:v>3.0001000000000002</c:v>
                </c:pt>
                <c:pt idx="12831">
                  <c:v>1.0001</c:v>
                </c:pt>
                <c:pt idx="12832">
                  <c:v>3.0001000000000002</c:v>
                </c:pt>
                <c:pt idx="12833">
                  <c:v>3.0001000000000002</c:v>
                </c:pt>
                <c:pt idx="12834">
                  <c:v>3.0001000000000002</c:v>
                </c:pt>
                <c:pt idx="12835">
                  <c:v>3.0001000000000002</c:v>
                </c:pt>
                <c:pt idx="12836">
                  <c:v>1E-4</c:v>
                </c:pt>
                <c:pt idx="12837">
                  <c:v>1E-4</c:v>
                </c:pt>
                <c:pt idx="12838">
                  <c:v>1.0001</c:v>
                </c:pt>
                <c:pt idx="12839">
                  <c:v>2.0001000000000002</c:v>
                </c:pt>
                <c:pt idx="12840">
                  <c:v>1E-4</c:v>
                </c:pt>
                <c:pt idx="12841">
                  <c:v>1E-4</c:v>
                </c:pt>
                <c:pt idx="12842">
                  <c:v>1E-4</c:v>
                </c:pt>
                <c:pt idx="12843">
                  <c:v>1E-4</c:v>
                </c:pt>
                <c:pt idx="12844">
                  <c:v>1E-4</c:v>
                </c:pt>
                <c:pt idx="12845">
                  <c:v>1.0001</c:v>
                </c:pt>
                <c:pt idx="12846">
                  <c:v>1E-4</c:v>
                </c:pt>
                <c:pt idx="12847">
                  <c:v>1.0001</c:v>
                </c:pt>
                <c:pt idx="12848">
                  <c:v>1E-4</c:v>
                </c:pt>
                <c:pt idx="12849">
                  <c:v>1E-4</c:v>
                </c:pt>
                <c:pt idx="12850">
                  <c:v>1.0001</c:v>
                </c:pt>
                <c:pt idx="12851">
                  <c:v>1.0001</c:v>
                </c:pt>
                <c:pt idx="12852">
                  <c:v>1E-4</c:v>
                </c:pt>
                <c:pt idx="12853">
                  <c:v>2.0001000000000002</c:v>
                </c:pt>
                <c:pt idx="12854">
                  <c:v>1E-4</c:v>
                </c:pt>
                <c:pt idx="12855">
                  <c:v>4.0000999999999998</c:v>
                </c:pt>
                <c:pt idx="12856">
                  <c:v>1E-4</c:v>
                </c:pt>
                <c:pt idx="12857">
                  <c:v>1.0001</c:v>
                </c:pt>
                <c:pt idx="12858">
                  <c:v>2.0001000000000002</c:v>
                </c:pt>
                <c:pt idx="12859">
                  <c:v>2.0001000000000002</c:v>
                </c:pt>
                <c:pt idx="12860">
                  <c:v>1.0001</c:v>
                </c:pt>
                <c:pt idx="12861">
                  <c:v>1.0001</c:v>
                </c:pt>
                <c:pt idx="12862">
                  <c:v>2.0001000000000002</c:v>
                </c:pt>
                <c:pt idx="12863">
                  <c:v>1.0001</c:v>
                </c:pt>
                <c:pt idx="12864">
                  <c:v>1E-4</c:v>
                </c:pt>
                <c:pt idx="12865">
                  <c:v>2.0001000000000002</c:v>
                </c:pt>
                <c:pt idx="12866">
                  <c:v>3.0001000000000002</c:v>
                </c:pt>
                <c:pt idx="12867">
                  <c:v>1.0001</c:v>
                </c:pt>
                <c:pt idx="12868">
                  <c:v>1.0001</c:v>
                </c:pt>
                <c:pt idx="12869">
                  <c:v>3.0001000000000002</c:v>
                </c:pt>
                <c:pt idx="12870">
                  <c:v>1.0001</c:v>
                </c:pt>
                <c:pt idx="12871">
                  <c:v>1.0001</c:v>
                </c:pt>
                <c:pt idx="12872">
                  <c:v>4.0000999999999998</c:v>
                </c:pt>
                <c:pt idx="12873">
                  <c:v>1E-4</c:v>
                </c:pt>
                <c:pt idx="12874">
                  <c:v>1E-4</c:v>
                </c:pt>
                <c:pt idx="12875">
                  <c:v>1E-4</c:v>
                </c:pt>
                <c:pt idx="12876">
                  <c:v>1E-4</c:v>
                </c:pt>
                <c:pt idx="12877">
                  <c:v>1E-4</c:v>
                </c:pt>
                <c:pt idx="12878">
                  <c:v>1.0001</c:v>
                </c:pt>
                <c:pt idx="12879">
                  <c:v>1E-4</c:v>
                </c:pt>
                <c:pt idx="12880">
                  <c:v>1.0001</c:v>
                </c:pt>
                <c:pt idx="12881">
                  <c:v>2.0001000000000002</c:v>
                </c:pt>
                <c:pt idx="12882">
                  <c:v>1.0001</c:v>
                </c:pt>
                <c:pt idx="12883">
                  <c:v>1E-4</c:v>
                </c:pt>
                <c:pt idx="12884">
                  <c:v>1.0001</c:v>
                </c:pt>
                <c:pt idx="12885">
                  <c:v>1.0001</c:v>
                </c:pt>
                <c:pt idx="12886">
                  <c:v>3.0001000000000002</c:v>
                </c:pt>
                <c:pt idx="12887">
                  <c:v>1E-4</c:v>
                </c:pt>
                <c:pt idx="12888">
                  <c:v>1.0001</c:v>
                </c:pt>
                <c:pt idx="12889">
                  <c:v>1E-4</c:v>
                </c:pt>
                <c:pt idx="12890">
                  <c:v>2.0001000000000002</c:v>
                </c:pt>
                <c:pt idx="12891">
                  <c:v>2.0001000000000002</c:v>
                </c:pt>
                <c:pt idx="12892">
                  <c:v>6.0000999999999998</c:v>
                </c:pt>
                <c:pt idx="12893">
                  <c:v>7.0000999999999998</c:v>
                </c:pt>
                <c:pt idx="12894">
                  <c:v>4.0000999999999998</c:v>
                </c:pt>
                <c:pt idx="12895">
                  <c:v>8.0000999999999998</c:v>
                </c:pt>
                <c:pt idx="12896">
                  <c:v>3.0001000000000002</c:v>
                </c:pt>
                <c:pt idx="12897">
                  <c:v>5.0000999999999998</c:v>
                </c:pt>
                <c:pt idx="12898">
                  <c:v>2.0001000000000002</c:v>
                </c:pt>
                <c:pt idx="12899">
                  <c:v>6.0000999999999998</c:v>
                </c:pt>
                <c:pt idx="12900">
                  <c:v>3.0001000000000002</c:v>
                </c:pt>
                <c:pt idx="12901">
                  <c:v>4.0000999999999998</c:v>
                </c:pt>
                <c:pt idx="12902">
                  <c:v>1E-4</c:v>
                </c:pt>
                <c:pt idx="12903">
                  <c:v>1.0001</c:v>
                </c:pt>
                <c:pt idx="12904">
                  <c:v>2.0001000000000002</c:v>
                </c:pt>
                <c:pt idx="12905">
                  <c:v>2.0001000000000002</c:v>
                </c:pt>
                <c:pt idx="12906">
                  <c:v>1E-4</c:v>
                </c:pt>
                <c:pt idx="12907">
                  <c:v>1E-4</c:v>
                </c:pt>
                <c:pt idx="12908">
                  <c:v>1E-4</c:v>
                </c:pt>
                <c:pt idx="12909">
                  <c:v>1.0001</c:v>
                </c:pt>
                <c:pt idx="12910">
                  <c:v>1E-4</c:v>
                </c:pt>
                <c:pt idx="12911">
                  <c:v>1.0001</c:v>
                </c:pt>
                <c:pt idx="12912">
                  <c:v>1E-4</c:v>
                </c:pt>
                <c:pt idx="12913">
                  <c:v>2.0001000000000002</c:v>
                </c:pt>
                <c:pt idx="12914">
                  <c:v>1.0001</c:v>
                </c:pt>
                <c:pt idx="12915">
                  <c:v>2.0001000000000002</c:v>
                </c:pt>
                <c:pt idx="12916">
                  <c:v>2.0001000000000002</c:v>
                </c:pt>
                <c:pt idx="12917">
                  <c:v>2.0001000000000002</c:v>
                </c:pt>
                <c:pt idx="12918">
                  <c:v>1.0001</c:v>
                </c:pt>
                <c:pt idx="12919">
                  <c:v>1.0001</c:v>
                </c:pt>
                <c:pt idx="12920">
                  <c:v>1E-4</c:v>
                </c:pt>
                <c:pt idx="12921">
                  <c:v>1E-4</c:v>
                </c:pt>
                <c:pt idx="12922">
                  <c:v>1.0001</c:v>
                </c:pt>
                <c:pt idx="12923">
                  <c:v>4.0000999999999998</c:v>
                </c:pt>
                <c:pt idx="12924">
                  <c:v>4.0000999999999998</c:v>
                </c:pt>
                <c:pt idx="12925">
                  <c:v>6.0000999999999998</c:v>
                </c:pt>
                <c:pt idx="12926">
                  <c:v>4.0000999999999998</c:v>
                </c:pt>
                <c:pt idx="12927">
                  <c:v>5.0000999999999998</c:v>
                </c:pt>
                <c:pt idx="12928">
                  <c:v>1E-4</c:v>
                </c:pt>
                <c:pt idx="12929">
                  <c:v>4.0000999999999998</c:v>
                </c:pt>
                <c:pt idx="12930">
                  <c:v>1.0001</c:v>
                </c:pt>
                <c:pt idx="12931">
                  <c:v>1.0001</c:v>
                </c:pt>
                <c:pt idx="12932">
                  <c:v>2.0001000000000002</c:v>
                </c:pt>
                <c:pt idx="12933">
                  <c:v>1.0001</c:v>
                </c:pt>
                <c:pt idx="12934">
                  <c:v>1.0001</c:v>
                </c:pt>
                <c:pt idx="12935">
                  <c:v>1E-4</c:v>
                </c:pt>
                <c:pt idx="12936">
                  <c:v>1.0001</c:v>
                </c:pt>
                <c:pt idx="12937">
                  <c:v>1E-4</c:v>
                </c:pt>
                <c:pt idx="12938">
                  <c:v>2.0001000000000002</c:v>
                </c:pt>
                <c:pt idx="12939">
                  <c:v>1E-4</c:v>
                </c:pt>
                <c:pt idx="12940">
                  <c:v>1E-4</c:v>
                </c:pt>
                <c:pt idx="12941">
                  <c:v>1.0001</c:v>
                </c:pt>
                <c:pt idx="12942">
                  <c:v>1E-4</c:v>
                </c:pt>
                <c:pt idx="12943">
                  <c:v>1E-4</c:v>
                </c:pt>
                <c:pt idx="12944">
                  <c:v>2.0001000000000002</c:v>
                </c:pt>
                <c:pt idx="12945">
                  <c:v>1E-4</c:v>
                </c:pt>
                <c:pt idx="12946">
                  <c:v>1.0001</c:v>
                </c:pt>
                <c:pt idx="12947">
                  <c:v>1E-4</c:v>
                </c:pt>
                <c:pt idx="12948">
                  <c:v>1E-4</c:v>
                </c:pt>
                <c:pt idx="12949">
                  <c:v>1.0001</c:v>
                </c:pt>
                <c:pt idx="12950">
                  <c:v>2.0001000000000002</c:v>
                </c:pt>
                <c:pt idx="12951">
                  <c:v>1E-4</c:v>
                </c:pt>
                <c:pt idx="12952">
                  <c:v>2.0001000000000002</c:v>
                </c:pt>
                <c:pt idx="12953">
                  <c:v>1.0001</c:v>
                </c:pt>
                <c:pt idx="12954">
                  <c:v>1.0001</c:v>
                </c:pt>
                <c:pt idx="12955">
                  <c:v>1.0001</c:v>
                </c:pt>
                <c:pt idx="12956">
                  <c:v>4.0000999999999998</c:v>
                </c:pt>
                <c:pt idx="12957">
                  <c:v>3.0001000000000002</c:v>
                </c:pt>
                <c:pt idx="12958">
                  <c:v>6.0000999999999998</c:v>
                </c:pt>
                <c:pt idx="12959">
                  <c:v>6.0000999999999998</c:v>
                </c:pt>
                <c:pt idx="12960">
                  <c:v>5.0000999999999998</c:v>
                </c:pt>
                <c:pt idx="12961">
                  <c:v>1.0001</c:v>
                </c:pt>
                <c:pt idx="12962">
                  <c:v>1E-4</c:v>
                </c:pt>
                <c:pt idx="12963">
                  <c:v>1E-4</c:v>
                </c:pt>
                <c:pt idx="12964">
                  <c:v>1E-4</c:v>
                </c:pt>
                <c:pt idx="12965">
                  <c:v>2.0001000000000002</c:v>
                </c:pt>
                <c:pt idx="12966">
                  <c:v>1E-4</c:v>
                </c:pt>
                <c:pt idx="12967">
                  <c:v>1E-4</c:v>
                </c:pt>
                <c:pt idx="12968">
                  <c:v>2.0001000000000002</c:v>
                </c:pt>
                <c:pt idx="12969">
                  <c:v>1.0001</c:v>
                </c:pt>
                <c:pt idx="12970">
                  <c:v>1.0001</c:v>
                </c:pt>
                <c:pt idx="12971">
                  <c:v>1.0001</c:v>
                </c:pt>
                <c:pt idx="12972">
                  <c:v>1E-4</c:v>
                </c:pt>
                <c:pt idx="12973">
                  <c:v>1.0001</c:v>
                </c:pt>
                <c:pt idx="12974">
                  <c:v>2.0001000000000002</c:v>
                </c:pt>
                <c:pt idx="12975">
                  <c:v>1.0001</c:v>
                </c:pt>
                <c:pt idx="12976">
                  <c:v>2.0001000000000002</c:v>
                </c:pt>
                <c:pt idx="12977">
                  <c:v>2.0001000000000002</c:v>
                </c:pt>
                <c:pt idx="12978">
                  <c:v>6.0000999999999998</c:v>
                </c:pt>
                <c:pt idx="12979">
                  <c:v>1.0001</c:v>
                </c:pt>
                <c:pt idx="12980">
                  <c:v>4.0000999999999998</c:v>
                </c:pt>
                <c:pt idx="12981">
                  <c:v>6.0000999999999998</c:v>
                </c:pt>
                <c:pt idx="12982">
                  <c:v>6.0000999999999998</c:v>
                </c:pt>
                <c:pt idx="12983">
                  <c:v>19.0001</c:v>
                </c:pt>
                <c:pt idx="12984">
                  <c:v>23.0001</c:v>
                </c:pt>
                <c:pt idx="12985">
                  <c:v>44.000100000000003</c:v>
                </c:pt>
                <c:pt idx="12986">
                  <c:v>75.000100000000003</c:v>
                </c:pt>
                <c:pt idx="12987">
                  <c:v>99.000100000000003</c:v>
                </c:pt>
                <c:pt idx="12988">
                  <c:v>152.0001</c:v>
                </c:pt>
                <c:pt idx="12989">
                  <c:v>206.0001</c:v>
                </c:pt>
                <c:pt idx="12990">
                  <c:v>242.0001</c:v>
                </c:pt>
                <c:pt idx="12991">
                  <c:v>208.0001</c:v>
                </c:pt>
                <c:pt idx="12992">
                  <c:v>148.0001</c:v>
                </c:pt>
                <c:pt idx="12993">
                  <c:v>53.000100000000003</c:v>
                </c:pt>
                <c:pt idx="12994">
                  <c:v>21.0001</c:v>
                </c:pt>
                <c:pt idx="12995">
                  <c:v>7.0000999999999998</c:v>
                </c:pt>
                <c:pt idx="12996">
                  <c:v>3.0001000000000002</c:v>
                </c:pt>
                <c:pt idx="12997">
                  <c:v>3.0001000000000002</c:v>
                </c:pt>
                <c:pt idx="12998">
                  <c:v>1.0001</c:v>
                </c:pt>
                <c:pt idx="12999">
                  <c:v>1.0001</c:v>
                </c:pt>
                <c:pt idx="13000">
                  <c:v>1.0001</c:v>
                </c:pt>
                <c:pt idx="13001">
                  <c:v>2.0001000000000002</c:v>
                </c:pt>
                <c:pt idx="13002">
                  <c:v>1E-4</c:v>
                </c:pt>
                <c:pt idx="13003">
                  <c:v>1.0001</c:v>
                </c:pt>
                <c:pt idx="13004">
                  <c:v>1.0001</c:v>
                </c:pt>
                <c:pt idx="13005">
                  <c:v>1.0001</c:v>
                </c:pt>
                <c:pt idx="13006">
                  <c:v>1.0001</c:v>
                </c:pt>
                <c:pt idx="13007">
                  <c:v>1.0001</c:v>
                </c:pt>
                <c:pt idx="13008">
                  <c:v>1E-4</c:v>
                </c:pt>
                <c:pt idx="13009">
                  <c:v>1.0001</c:v>
                </c:pt>
                <c:pt idx="13010">
                  <c:v>1.0001</c:v>
                </c:pt>
                <c:pt idx="13011">
                  <c:v>1.0001</c:v>
                </c:pt>
                <c:pt idx="13012">
                  <c:v>1E-4</c:v>
                </c:pt>
                <c:pt idx="13013">
                  <c:v>1.0001</c:v>
                </c:pt>
                <c:pt idx="13014">
                  <c:v>1E-4</c:v>
                </c:pt>
                <c:pt idx="13015">
                  <c:v>1E-4</c:v>
                </c:pt>
                <c:pt idx="13016">
                  <c:v>4.0000999999999998</c:v>
                </c:pt>
                <c:pt idx="13017">
                  <c:v>6.0000999999999998</c:v>
                </c:pt>
                <c:pt idx="13018">
                  <c:v>8.0000999999999998</c:v>
                </c:pt>
                <c:pt idx="13019">
                  <c:v>10.0001</c:v>
                </c:pt>
                <c:pt idx="13020">
                  <c:v>10.0001</c:v>
                </c:pt>
                <c:pt idx="13021">
                  <c:v>19.0001</c:v>
                </c:pt>
                <c:pt idx="13022">
                  <c:v>16.0001</c:v>
                </c:pt>
                <c:pt idx="13023">
                  <c:v>12.0001</c:v>
                </c:pt>
                <c:pt idx="13024">
                  <c:v>15.0001</c:v>
                </c:pt>
                <c:pt idx="13025">
                  <c:v>5.0000999999999998</c:v>
                </c:pt>
                <c:pt idx="13026">
                  <c:v>1E-4</c:v>
                </c:pt>
                <c:pt idx="13027">
                  <c:v>1E-4</c:v>
                </c:pt>
                <c:pt idx="13028">
                  <c:v>2.0001000000000002</c:v>
                </c:pt>
                <c:pt idx="13029">
                  <c:v>2.0001000000000002</c:v>
                </c:pt>
                <c:pt idx="13030">
                  <c:v>3.0001000000000002</c:v>
                </c:pt>
                <c:pt idx="13031">
                  <c:v>1.0001</c:v>
                </c:pt>
                <c:pt idx="13032">
                  <c:v>3.0001000000000002</c:v>
                </c:pt>
                <c:pt idx="13033">
                  <c:v>2.0001000000000002</c:v>
                </c:pt>
                <c:pt idx="13034">
                  <c:v>4.0000999999999998</c:v>
                </c:pt>
                <c:pt idx="13035">
                  <c:v>4.0000999999999998</c:v>
                </c:pt>
                <c:pt idx="13036">
                  <c:v>4.0000999999999998</c:v>
                </c:pt>
                <c:pt idx="13037">
                  <c:v>8.0000999999999998</c:v>
                </c:pt>
                <c:pt idx="13038">
                  <c:v>10.0001</c:v>
                </c:pt>
                <c:pt idx="13039">
                  <c:v>11.0001</c:v>
                </c:pt>
                <c:pt idx="13040">
                  <c:v>9.0000999999999998</c:v>
                </c:pt>
                <c:pt idx="13041">
                  <c:v>31.0001</c:v>
                </c:pt>
                <c:pt idx="13042">
                  <c:v>27.0001</c:v>
                </c:pt>
                <c:pt idx="13043">
                  <c:v>35.000100000000003</c:v>
                </c:pt>
                <c:pt idx="13044">
                  <c:v>58.000100000000003</c:v>
                </c:pt>
                <c:pt idx="13045">
                  <c:v>73.000100000000003</c:v>
                </c:pt>
                <c:pt idx="13046">
                  <c:v>90.000100000000003</c:v>
                </c:pt>
                <c:pt idx="13047">
                  <c:v>157.0001</c:v>
                </c:pt>
                <c:pt idx="13048">
                  <c:v>232.0001</c:v>
                </c:pt>
                <c:pt idx="13049">
                  <c:v>348.00009999999997</c:v>
                </c:pt>
                <c:pt idx="13050">
                  <c:v>485.00009999999997</c:v>
                </c:pt>
                <c:pt idx="13051">
                  <c:v>821.00009999999997</c:v>
                </c:pt>
                <c:pt idx="13052">
                  <c:v>1242.0001</c:v>
                </c:pt>
                <c:pt idx="13053">
                  <c:v>1812.0001</c:v>
                </c:pt>
                <c:pt idx="13054">
                  <c:v>2238.0001000000002</c:v>
                </c:pt>
                <c:pt idx="13055">
                  <c:v>2052.0001000000002</c:v>
                </c:pt>
                <c:pt idx="13056">
                  <c:v>1524.0001</c:v>
                </c:pt>
                <c:pt idx="13057">
                  <c:v>854.00009999999997</c:v>
                </c:pt>
                <c:pt idx="13058">
                  <c:v>293.00009999999997</c:v>
                </c:pt>
                <c:pt idx="13059">
                  <c:v>88.000100000000003</c:v>
                </c:pt>
                <c:pt idx="13060">
                  <c:v>17.0001</c:v>
                </c:pt>
                <c:pt idx="13061">
                  <c:v>7.0000999999999998</c:v>
                </c:pt>
                <c:pt idx="13062">
                  <c:v>10.0001</c:v>
                </c:pt>
                <c:pt idx="13063">
                  <c:v>5.0000999999999998</c:v>
                </c:pt>
                <c:pt idx="13064">
                  <c:v>4.0000999999999998</c:v>
                </c:pt>
                <c:pt idx="13065">
                  <c:v>5.0000999999999998</c:v>
                </c:pt>
                <c:pt idx="13066">
                  <c:v>5.0000999999999998</c:v>
                </c:pt>
                <c:pt idx="13067">
                  <c:v>2.0001000000000002</c:v>
                </c:pt>
                <c:pt idx="13068">
                  <c:v>2.0001000000000002</c:v>
                </c:pt>
                <c:pt idx="13069">
                  <c:v>1E-4</c:v>
                </c:pt>
                <c:pt idx="13070">
                  <c:v>1.0001</c:v>
                </c:pt>
                <c:pt idx="13071">
                  <c:v>1.0001</c:v>
                </c:pt>
                <c:pt idx="13072">
                  <c:v>4.0000999999999998</c:v>
                </c:pt>
                <c:pt idx="13073">
                  <c:v>1.0001</c:v>
                </c:pt>
                <c:pt idx="13074">
                  <c:v>1.0001</c:v>
                </c:pt>
                <c:pt idx="13075">
                  <c:v>1.0001</c:v>
                </c:pt>
                <c:pt idx="13076">
                  <c:v>3.0001000000000002</c:v>
                </c:pt>
                <c:pt idx="13077">
                  <c:v>1E-4</c:v>
                </c:pt>
                <c:pt idx="13078">
                  <c:v>2.0001000000000002</c:v>
                </c:pt>
                <c:pt idx="13079">
                  <c:v>3.0001000000000002</c:v>
                </c:pt>
                <c:pt idx="13080">
                  <c:v>1.0001</c:v>
                </c:pt>
                <c:pt idx="13081">
                  <c:v>3.0001000000000002</c:v>
                </c:pt>
                <c:pt idx="13082">
                  <c:v>6.0000999999999998</c:v>
                </c:pt>
                <c:pt idx="13083">
                  <c:v>15.0001</c:v>
                </c:pt>
                <c:pt idx="13084">
                  <c:v>23.0001</c:v>
                </c:pt>
                <c:pt idx="13085">
                  <c:v>42.000100000000003</c:v>
                </c:pt>
                <c:pt idx="13086">
                  <c:v>57.000100000000003</c:v>
                </c:pt>
                <c:pt idx="13087">
                  <c:v>57.000100000000003</c:v>
                </c:pt>
                <c:pt idx="13088">
                  <c:v>68.000100000000003</c:v>
                </c:pt>
                <c:pt idx="13089">
                  <c:v>35.000100000000003</c:v>
                </c:pt>
                <c:pt idx="13090">
                  <c:v>16.0001</c:v>
                </c:pt>
                <c:pt idx="13091">
                  <c:v>6.0000999999999998</c:v>
                </c:pt>
                <c:pt idx="13092">
                  <c:v>1.0001</c:v>
                </c:pt>
                <c:pt idx="13093">
                  <c:v>2.0001000000000002</c:v>
                </c:pt>
                <c:pt idx="13094">
                  <c:v>1E-4</c:v>
                </c:pt>
                <c:pt idx="13095">
                  <c:v>1.0001</c:v>
                </c:pt>
                <c:pt idx="13096">
                  <c:v>2.0001000000000002</c:v>
                </c:pt>
                <c:pt idx="13097">
                  <c:v>2.0001000000000002</c:v>
                </c:pt>
                <c:pt idx="13098">
                  <c:v>3.0001000000000002</c:v>
                </c:pt>
                <c:pt idx="13099">
                  <c:v>1.0001</c:v>
                </c:pt>
                <c:pt idx="13100">
                  <c:v>2.0001000000000002</c:v>
                </c:pt>
                <c:pt idx="13101">
                  <c:v>2.0001000000000002</c:v>
                </c:pt>
                <c:pt idx="13102">
                  <c:v>1.0001</c:v>
                </c:pt>
                <c:pt idx="13103">
                  <c:v>1E-4</c:v>
                </c:pt>
                <c:pt idx="13104">
                  <c:v>1.0001</c:v>
                </c:pt>
                <c:pt idx="13105">
                  <c:v>1.0001</c:v>
                </c:pt>
                <c:pt idx="13106">
                  <c:v>2.0001000000000002</c:v>
                </c:pt>
                <c:pt idx="13107">
                  <c:v>1E-4</c:v>
                </c:pt>
                <c:pt idx="13108">
                  <c:v>1E-4</c:v>
                </c:pt>
                <c:pt idx="13109">
                  <c:v>1E-4</c:v>
                </c:pt>
                <c:pt idx="13110">
                  <c:v>1.0001</c:v>
                </c:pt>
                <c:pt idx="13111">
                  <c:v>2.0001000000000002</c:v>
                </c:pt>
                <c:pt idx="13112">
                  <c:v>6.0000999999999998</c:v>
                </c:pt>
                <c:pt idx="13113">
                  <c:v>12.0001</c:v>
                </c:pt>
                <c:pt idx="13114">
                  <c:v>16.0001</c:v>
                </c:pt>
                <c:pt idx="13115">
                  <c:v>19.0001</c:v>
                </c:pt>
                <c:pt idx="13116">
                  <c:v>33.000100000000003</c:v>
                </c:pt>
                <c:pt idx="13117">
                  <c:v>34.000100000000003</c:v>
                </c:pt>
                <c:pt idx="13118">
                  <c:v>25.0001</c:v>
                </c:pt>
                <c:pt idx="13119">
                  <c:v>13.0001</c:v>
                </c:pt>
                <c:pt idx="13120">
                  <c:v>8.0000999999999998</c:v>
                </c:pt>
                <c:pt idx="13121">
                  <c:v>1.0001</c:v>
                </c:pt>
                <c:pt idx="13122">
                  <c:v>4.0000999999999998</c:v>
                </c:pt>
                <c:pt idx="13123">
                  <c:v>1.0001</c:v>
                </c:pt>
                <c:pt idx="13124">
                  <c:v>1.0001</c:v>
                </c:pt>
                <c:pt idx="13125">
                  <c:v>1E-4</c:v>
                </c:pt>
                <c:pt idx="13126">
                  <c:v>1E-4</c:v>
                </c:pt>
                <c:pt idx="13127">
                  <c:v>3.0001000000000002</c:v>
                </c:pt>
                <c:pt idx="13128">
                  <c:v>1.0001</c:v>
                </c:pt>
                <c:pt idx="13129">
                  <c:v>1.0001</c:v>
                </c:pt>
                <c:pt idx="13130">
                  <c:v>2.0001000000000002</c:v>
                </c:pt>
                <c:pt idx="13131">
                  <c:v>1.0001</c:v>
                </c:pt>
                <c:pt idx="13132">
                  <c:v>2.0001000000000002</c:v>
                </c:pt>
                <c:pt idx="13133">
                  <c:v>1E-4</c:v>
                </c:pt>
                <c:pt idx="13134">
                  <c:v>2.0001000000000002</c:v>
                </c:pt>
                <c:pt idx="13135">
                  <c:v>1.0001</c:v>
                </c:pt>
                <c:pt idx="13136">
                  <c:v>1.0001</c:v>
                </c:pt>
                <c:pt idx="13137">
                  <c:v>2.0001000000000002</c:v>
                </c:pt>
                <c:pt idx="13138">
                  <c:v>1E-4</c:v>
                </c:pt>
                <c:pt idx="13139">
                  <c:v>3.0001000000000002</c:v>
                </c:pt>
                <c:pt idx="13140">
                  <c:v>2.0001000000000002</c:v>
                </c:pt>
                <c:pt idx="13141">
                  <c:v>1E-4</c:v>
                </c:pt>
                <c:pt idx="13142">
                  <c:v>1.0001</c:v>
                </c:pt>
                <c:pt idx="13143">
                  <c:v>2.0001000000000002</c:v>
                </c:pt>
                <c:pt idx="13144">
                  <c:v>1.0001</c:v>
                </c:pt>
                <c:pt idx="13145">
                  <c:v>3.0001000000000002</c:v>
                </c:pt>
                <c:pt idx="13146">
                  <c:v>3.0001000000000002</c:v>
                </c:pt>
                <c:pt idx="13147">
                  <c:v>4.0000999999999998</c:v>
                </c:pt>
                <c:pt idx="13148">
                  <c:v>5.0000999999999998</c:v>
                </c:pt>
                <c:pt idx="13149">
                  <c:v>6.0000999999999998</c:v>
                </c:pt>
                <c:pt idx="13150">
                  <c:v>7.0000999999999998</c:v>
                </c:pt>
                <c:pt idx="13151">
                  <c:v>5.0000999999999998</c:v>
                </c:pt>
                <c:pt idx="13152">
                  <c:v>1.0001</c:v>
                </c:pt>
                <c:pt idx="13153">
                  <c:v>1.0001</c:v>
                </c:pt>
                <c:pt idx="13154">
                  <c:v>1.0001</c:v>
                </c:pt>
                <c:pt idx="13155">
                  <c:v>1E-4</c:v>
                </c:pt>
                <c:pt idx="13156">
                  <c:v>1E-4</c:v>
                </c:pt>
                <c:pt idx="13157">
                  <c:v>1E-4</c:v>
                </c:pt>
                <c:pt idx="13158">
                  <c:v>1.0001</c:v>
                </c:pt>
                <c:pt idx="13159">
                  <c:v>1E-4</c:v>
                </c:pt>
                <c:pt idx="13160">
                  <c:v>1E-4</c:v>
                </c:pt>
                <c:pt idx="13161">
                  <c:v>2.0001000000000002</c:v>
                </c:pt>
                <c:pt idx="13162">
                  <c:v>1E-4</c:v>
                </c:pt>
                <c:pt idx="13163">
                  <c:v>2.0001000000000002</c:v>
                </c:pt>
                <c:pt idx="13164">
                  <c:v>1.0001</c:v>
                </c:pt>
                <c:pt idx="13165">
                  <c:v>1E-4</c:v>
                </c:pt>
                <c:pt idx="13166">
                  <c:v>1E-4</c:v>
                </c:pt>
                <c:pt idx="13167">
                  <c:v>1E-4</c:v>
                </c:pt>
                <c:pt idx="13168">
                  <c:v>1.0001</c:v>
                </c:pt>
                <c:pt idx="13169">
                  <c:v>1E-4</c:v>
                </c:pt>
                <c:pt idx="13170">
                  <c:v>1E-4</c:v>
                </c:pt>
                <c:pt idx="13171">
                  <c:v>1E-4</c:v>
                </c:pt>
                <c:pt idx="13172">
                  <c:v>1E-4</c:v>
                </c:pt>
                <c:pt idx="13173">
                  <c:v>1E-4</c:v>
                </c:pt>
                <c:pt idx="13174">
                  <c:v>2.0001000000000002</c:v>
                </c:pt>
                <c:pt idx="13175">
                  <c:v>2.0001000000000002</c:v>
                </c:pt>
                <c:pt idx="13176">
                  <c:v>1E-4</c:v>
                </c:pt>
                <c:pt idx="13177">
                  <c:v>4.0000999999999998</c:v>
                </c:pt>
                <c:pt idx="13178">
                  <c:v>13.0001</c:v>
                </c:pt>
                <c:pt idx="13179">
                  <c:v>14.0001</c:v>
                </c:pt>
                <c:pt idx="13180">
                  <c:v>10.0001</c:v>
                </c:pt>
                <c:pt idx="13181">
                  <c:v>5.0000999999999998</c:v>
                </c:pt>
                <c:pt idx="13182">
                  <c:v>14.0001</c:v>
                </c:pt>
                <c:pt idx="13183">
                  <c:v>3.0001000000000002</c:v>
                </c:pt>
                <c:pt idx="13184">
                  <c:v>2.0001000000000002</c:v>
                </c:pt>
                <c:pt idx="13185">
                  <c:v>2.0001000000000002</c:v>
                </c:pt>
                <c:pt idx="13186">
                  <c:v>2.0001000000000002</c:v>
                </c:pt>
                <c:pt idx="13187">
                  <c:v>2.0001000000000002</c:v>
                </c:pt>
                <c:pt idx="13188">
                  <c:v>3.0001000000000002</c:v>
                </c:pt>
                <c:pt idx="13189">
                  <c:v>1E-4</c:v>
                </c:pt>
                <c:pt idx="13190">
                  <c:v>1.0001</c:v>
                </c:pt>
                <c:pt idx="13191">
                  <c:v>2.0001000000000002</c:v>
                </c:pt>
                <c:pt idx="13192">
                  <c:v>1E-4</c:v>
                </c:pt>
                <c:pt idx="13193">
                  <c:v>1E-4</c:v>
                </c:pt>
                <c:pt idx="13194">
                  <c:v>1E-4</c:v>
                </c:pt>
                <c:pt idx="13195">
                  <c:v>2.0001000000000002</c:v>
                </c:pt>
                <c:pt idx="13196">
                  <c:v>1E-4</c:v>
                </c:pt>
                <c:pt idx="13197">
                  <c:v>1E-4</c:v>
                </c:pt>
                <c:pt idx="13198">
                  <c:v>1.0001</c:v>
                </c:pt>
                <c:pt idx="13199">
                  <c:v>1E-4</c:v>
                </c:pt>
                <c:pt idx="13200">
                  <c:v>1.0001</c:v>
                </c:pt>
                <c:pt idx="13201">
                  <c:v>2.0001000000000002</c:v>
                </c:pt>
                <c:pt idx="13202">
                  <c:v>1E-4</c:v>
                </c:pt>
                <c:pt idx="13203">
                  <c:v>1E-4</c:v>
                </c:pt>
                <c:pt idx="13204">
                  <c:v>1E-4</c:v>
                </c:pt>
                <c:pt idx="13205">
                  <c:v>2.0001000000000002</c:v>
                </c:pt>
                <c:pt idx="13206">
                  <c:v>1.0001</c:v>
                </c:pt>
                <c:pt idx="13207">
                  <c:v>1E-4</c:v>
                </c:pt>
                <c:pt idx="13208">
                  <c:v>1.0001</c:v>
                </c:pt>
                <c:pt idx="13209">
                  <c:v>1.0001</c:v>
                </c:pt>
                <c:pt idx="13210">
                  <c:v>3.0001000000000002</c:v>
                </c:pt>
                <c:pt idx="13211">
                  <c:v>1.0001</c:v>
                </c:pt>
                <c:pt idx="13212">
                  <c:v>1.0001</c:v>
                </c:pt>
                <c:pt idx="13213">
                  <c:v>4.0000999999999998</c:v>
                </c:pt>
                <c:pt idx="13214">
                  <c:v>1E-4</c:v>
                </c:pt>
                <c:pt idx="13215">
                  <c:v>1E-4</c:v>
                </c:pt>
                <c:pt idx="13216">
                  <c:v>4.0000999999999998</c:v>
                </c:pt>
                <c:pt idx="13217">
                  <c:v>2.0001000000000002</c:v>
                </c:pt>
                <c:pt idx="13218">
                  <c:v>1E-4</c:v>
                </c:pt>
                <c:pt idx="13219">
                  <c:v>1.0001</c:v>
                </c:pt>
                <c:pt idx="13220">
                  <c:v>2.0001000000000002</c:v>
                </c:pt>
                <c:pt idx="13221">
                  <c:v>1E-4</c:v>
                </c:pt>
                <c:pt idx="13222">
                  <c:v>1E-4</c:v>
                </c:pt>
                <c:pt idx="13223">
                  <c:v>1E-4</c:v>
                </c:pt>
                <c:pt idx="13224">
                  <c:v>1E-4</c:v>
                </c:pt>
                <c:pt idx="13225">
                  <c:v>1E-4</c:v>
                </c:pt>
                <c:pt idx="13226">
                  <c:v>1.0001</c:v>
                </c:pt>
                <c:pt idx="13227">
                  <c:v>1.0001</c:v>
                </c:pt>
                <c:pt idx="13228">
                  <c:v>1E-4</c:v>
                </c:pt>
                <c:pt idx="13229">
                  <c:v>1.0001</c:v>
                </c:pt>
                <c:pt idx="13230">
                  <c:v>1E-4</c:v>
                </c:pt>
                <c:pt idx="13231">
                  <c:v>1.0001</c:v>
                </c:pt>
                <c:pt idx="13232">
                  <c:v>1E-4</c:v>
                </c:pt>
                <c:pt idx="13233">
                  <c:v>1E-4</c:v>
                </c:pt>
                <c:pt idx="13234">
                  <c:v>1E-4</c:v>
                </c:pt>
                <c:pt idx="13235">
                  <c:v>1E-4</c:v>
                </c:pt>
                <c:pt idx="13236">
                  <c:v>1E-4</c:v>
                </c:pt>
                <c:pt idx="13237">
                  <c:v>1E-4</c:v>
                </c:pt>
                <c:pt idx="13238">
                  <c:v>1.0001</c:v>
                </c:pt>
                <c:pt idx="13239">
                  <c:v>1E-4</c:v>
                </c:pt>
                <c:pt idx="13240">
                  <c:v>2.0001000000000002</c:v>
                </c:pt>
                <c:pt idx="13241">
                  <c:v>1.0001</c:v>
                </c:pt>
                <c:pt idx="13242">
                  <c:v>4.0000999999999998</c:v>
                </c:pt>
                <c:pt idx="13243">
                  <c:v>6.0000999999999998</c:v>
                </c:pt>
                <c:pt idx="13244">
                  <c:v>11.0001</c:v>
                </c:pt>
                <c:pt idx="13245">
                  <c:v>5.0000999999999998</c:v>
                </c:pt>
                <c:pt idx="13246">
                  <c:v>6.0000999999999998</c:v>
                </c:pt>
                <c:pt idx="13247">
                  <c:v>3.0001000000000002</c:v>
                </c:pt>
                <c:pt idx="13248">
                  <c:v>1E-4</c:v>
                </c:pt>
                <c:pt idx="13249">
                  <c:v>1E-4</c:v>
                </c:pt>
                <c:pt idx="13250">
                  <c:v>1E-4</c:v>
                </c:pt>
                <c:pt idx="13251">
                  <c:v>1E-4</c:v>
                </c:pt>
                <c:pt idx="13252">
                  <c:v>1E-4</c:v>
                </c:pt>
                <c:pt idx="13253">
                  <c:v>1E-4</c:v>
                </c:pt>
                <c:pt idx="13254">
                  <c:v>1.0001</c:v>
                </c:pt>
                <c:pt idx="13255">
                  <c:v>1E-4</c:v>
                </c:pt>
                <c:pt idx="13256">
                  <c:v>1E-4</c:v>
                </c:pt>
                <c:pt idx="13257">
                  <c:v>1E-4</c:v>
                </c:pt>
                <c:pt idx="13258">
                  <c:v>1E-4</c:v>
                </c:pt>
                <c:pt idx="13259">
                  <c:v>2.0001000000000002</c:v>
                </c:pt>
                <c:pt idx="13260">
                  <c:v>1E-4</c:v>
                </c:pt>
                <c:pt idx="13261">
                  <c:v>2.0001000000000002</c:v>
                </c:pt>
                <c:pt idx="13262">
                  <c:v>1E-4</c:v>
                </c:pt>
                <c:pt idx="13263">
                  <c:v>1E-4</c:v>
                </c:pt>
                <c:pt idx="13264">
                  <c:v>1.0001</c:v>
                </c:pt>
                <c:pt idx="13265">
                  <c:v>2.0001000000000002</c:v>
                </c:pt>
                <c:pt idx="13266">
                  <c:v>1.0001</c:v>
                </c:pt>
                <c:pt idx="13267">
                  <c:v>1E-4</c:v>
                </c:pt>
                <c:pt idx="13268">
                  <c:v>1E-4</c:v>
                </c:pt>
                <c:pt idx="13269">
                  <c:v>1E-4</c:v>
                </c:pt>
                <c:pt idx="13270">
                  <c:v>1.0001</c:v>
                </c:pt>
                <c:pt idx="13271">
                  <c:v>1E-4</c:v>
                </c:pt>
                <c:pt idx="13272">
                  <c:v>1E-4</c:v>
                </c:pt>
                <c:pt idx="13273">
                  <c:v>2.0001000000000002</c:v>
                </c:pt>
                <c:pt idx="13274">
                  <c:v>1E-4</c:v>
                </c:pt>
                <c:pt idx="13275">
                  <c:v>5.0000999999999998</c:v>
                </c:pt>
                <c:pt idx="13276">
                  <c:v>4.0000999999999998</c:v>
                </c:pt>
                <c:pt idx="13277">
                  <c:v>6.0000999999999998</c:v>
                </c:pt>
                <c:pt idx="13278">
                  <c:v>3.0001000000000002</c:v>
                </c:pt>
                <c:pt idx="13279">
                  <c:v>2.0001000000000002</c:v>
                </c:pt>
                <c:pt idx="13280">
                  <c:v>2.0001000000000002</c:v>
                </c:pt>
                <c:pt idx="13281">
                  <c:v>1.0001</c:v>
                </c:pt>
                <c:pt idx="13282">
                  <c:v>1.0001</c:v>
                </c:pt>
                <c:pt idx="13283">
                  <c:v>2.0001000000000002</c:v>
                </c:pt>
                <c:pt idx="13284">
                  <c:v>1E-4</c:v>
                </c:pt>
                <c:pt idx="13285">
                  <c:v>1.0001</c:v>
                </c:pt>
                <c:pt idx="13286">
                  <c:v>2.0001000000000002</c:v>
                </c:pt>
                <c:pt idx="13287">
                  <c:v>2.0001000000000002</c:v>
                </c:pt>
                <c:pt idx="13288">
                  <c:v>1.0001</c:v>
                </c:pt>
                <c:pt idx="13289">
                  <c:v>2.0001000000000002</c:v>
                </c:pt>
                <c:pt idx="13290">
                  <c:v>1.0001</c:v>
                </c:pt>
                <c:pt idx="13291">
                  <c:v>1E-4</c:v>
                </c:pt>
                <c:pt idx="13292">
                  <c:v>1E-4</c:v>
                </c:pt>
                <c:pt idx="13293">
                  <c:v>1E-4</c:v>
                </c:pt>
                <c:pt idx="13294">
                  <c:v>1E-4</c:v>
                </c:pt>
                <c:pt idx="13295">
                  <c:v>1E-4</c:v>
                </c:pt>
                <c:pt idx="13296">
                  <c:v>1E-4</c:v>
                </c:pt>
                <c:pt idx="13297">
                  <c:v>1E-4</c:v>
                </c:pt>
                <c:pt idx="13298">
                  <c:v>1.0001</c:v>
                </c:pt>
                <c:pt idx="13299">
                  <c:v>1.0001</c:v>
                </c:pt>
                <c:pt idx="13300">
                  <c:v>2.0001000000000002</c:v>
                </c:pt>
                <c:pt idx="13301">
                  <c:v>3.0001000000000002</c:v>
                </c:pt>
                <c:pt idx="13302">
                  <c:v>1.0001</c:v>
                </c:pt>
                <c:pt idx="13303">
                  <c:v>2.0001000000000002</c:v>
                </c:pt>
                <c:pt idx="13304">
                  <c:v>3.0001000000000002</c:v>
                </c:pt>
                <c:pt idx="13305">
                  <c:v>2.0001000000000002</c:v>
                </c:pt>
                <c:pt idx="13306">
                  <c:v>4.0000999999999998</c:v>
                </c:pt>
                <c:pt idx="13307">
                  <c:v>3.0001000000000002</c:v>
                </c:pt>
                <c:pt idx="13308">
                  <c:v>5.0000999999999998</c:v>
                </c:pt>
                <c:pt idx="13309">
                  <c:v>4.0000999999999998</c:v>
                </c:pt>
                <c:pt idx="13310">
                  <c:v>9.0000999999999998</c:v>
                </c:pt>
                <c:pt idx="13311">
                  <c:v>7.0000999999999998</c:v>
                </c:pt>
                <c:pt idx="13312">
                  <c:v>5.0000999999999998</c:v>
                </c:pt>
                <c:pt idx="13313">
                  <c:v>4.0000999999999998</c:v>
                </c:pt>
                <c:pt idx="13314">
                  <c:v>4.0000999999999998</c:v>
                </c:pt>
                <c:pt idx="13315">
                  <c:v>1.0001</c:v>
                </c:pt>
                <c:pt idx="13316">
                  <c:v>4.0000999999999998</c:v>
                </c:pt>
                <c:pt idx="13317">
                  <c:v>2.0001000000000002</c:v>
                </c:pt>
                <c:pt idx="13318">
                  <c:v>2.0001000000000002</c:v>
                </c:pt>
                <c:pt idx="13319">
                  <c:v>2.0001000000000002</c:v>
                </c:pt>
                <c:pt idx="13320">
                  <c:v>1.0001</c:v>
                </c:pt>
                <c:pt idx="13321">
                  <c:v>1E-4</c:v>
                </c:pt>
                <c:pt idx="13322">
                  <c:v>1E-4</c:v>
                </c:pt>
                <c:pt idx="13323">
                  <c:v>1E-4</c:v>
                </c:pt>
                <c:pt idx="13324">
                  <c:v>1E-4</c:v>
                </c:pt>
                <c:pt idx="13325">
                  <c:v>1E-4</c:v>
                </c:pt>
                <c:pt idx="13326">
                  <c:v>1.0001</c:v>
                </c:pt>
                <c:pt idx="13327">
                  <c:v>1E-4</c:v>
                </c:pt>
                <c:pt idx="13328">
                  <c:v>1E-4</c:v>
                </c:pt>
                <c:pt idx="13329">
                  <c:v>1E-4</c:v>
                </c:pt>
                <c:pt idx="13330">
                  <c:v>2.0001000000000002</c:v>
                </c:pt>
                <c:pt idx="13331">
                  <c:v>1E-4</c:v>
                </c:pt>
                <c:pt idx="13332">
                  <c:v>1.0001</c:v>
                </c:pt>
                <c:pt idx="13333">
                  <c:v>1E-4</c:v>
                </c:pt>
                <c:pt idx="13334">
                  <c:v>1E-4</c:v>
                </c:pt>
                <c:pt idx="13335">
                  <c:v>1.0001</c:v>
                </c:pt>
                <c:pt idx="13336">
                  <c:v>1E-4</c:v>
                </c:pt>
                <c:pt idx="13337">
                  <c:v>1.0001</c:v>
                </c:pt>
                <c:pt idx="13338">
                  <c:v>2.0001000000000002</c:v>
                </c:pt>
                <c:pt idx="13339">
                  <c:v>4.0000999999999998</c:v>
                </c:pt>
                <c:pt idx="13340">
                  <c:v>6.0000999999999998</c:v>
                </c:pt>
                <c:pt idx="13341">
                  <c:v>7.0000999999999998</c:v>
                </c:pt>
                <c:pt idx="13342">
                  <c:v>2.0001000000000002</c:v>
                </c:pt>
                <c:pt idx="13343">
                  <c:v>2.0001000000000002</c:v>
                </c:pt>
                <c:pt idx="13344">
                  <c:v>1.0001</c:v>
                </c:pt>
                <c:pt idx="13345">
                  <c:v>1.0001</c:v>
                </c:pt>
                <c:pt idx="13346">
                  <c:v>2.0001000000000002</c:v>
                </c:pt>
                <c:pt idx="13347">
                  <c:v>1E-4</c:v>
                </c:pt>
                <c:pt idx="13348">
                  <c:v>6.0000999999999998</c:v>
                </c:pt>
                <c:pt idx="13349">
                  <c:v>5.0000999999999998</c:v>
                </c:pt>
                <c:pt idx="13350">
                  <c:v>5.0000999999999998</c:v>
                </c:pt>
                <c:pt idx="13351">
                  <c:v>2.0001000000000002</c:v>
                </c:pt>
                <c:pt idx="13352">
                  <c:v>2.0001000000000002</c:v>
                </c:pt>
                <c:pt idx="13353">
                  <c:v>1E-4</c:v>
                </c:pt>
                <c:pt idx="13354">
                  <c:v>1E-4</c:v>
                </c:pt>
                <c:pt idx="13355">
                  <c:v>1.0001</c:v>
                </c:pt>
                <c:pt idx="13356">
                  <c:v>1E-4</c:v>
                </c:pt>
                <c:pt idx="13357">
                  <c:v>1E-4</c:v>
                </c:pt>
                <c:pt idx="13358">
                  <c:v>1E-4</c:v>
                </c:pt>
                <c:pt idx="13359">
                  <c:v>1E-4</c:v>
                </c:pt>
                <c:pt idx="13360">
                  <c:v>1E-4</c:v>
                </c:pt>
                <c:pt idx="13361">
                  <c:v>1E-4</c:v>
                </c:pt>
                <c:pt idx="13362">
                  <c:v>1E-4</c:v>
                </c:pt>
                <c:pt idx="13363">
                  <c:v>1E-4</c:v>
                </c:pt>
                <c:pt idx="13364">
                  <c:v>1E-4</c:v>
                </c:pt>
                <c:pt idx="13365">
                  <c:v>2.0001000000000002</c:v>
                </c:pt>
                <c:pt idx="13366">
                  <c:v>1.0001</c:v>
                </c:pt>
                <c:pt idx="13367">
                  <c:v>1.0001</c:v>
                </c:pt>
                <c:pt idx="13368">
                  <c:v>2.0001000000000002</c:v>
                </c:pt>
                <c:pt idx="13369">
                  <c:v>4.0000999999999998</c:v>
                </c:pt>
                <c:pt idx="13370">
                  <c:v>6.0000999999999998</c:v>
                </c:pt>
                <c:pt idx="13371">
                  <c:v>5.0000999999999998</c:v>
                </c:pt>
                <c:pt idx="13372">
                  <c:v>3.0001000000000002</c:v>
                </c:pt>
                <c:pt idx="13373">
                  <c:v>4.0000999999999998</c:v>
                </c:pt>
                <c:pt idx="13374">
                  <c:v>1.0001</c:v>
                </c:pt>
                <c:pt idx="13375">
                  <c:v>1E-4</c:v>
                </c:pt>
                <c:pt idx="13376">
                  <c:v>1E-4</c:v>
                </c:pt>
                <c:pt idx="13377">
                  <c:v>1.0001</c:v>
                </c:pt>
                <c:pt idx="13378">
                  <c:v>1.0001</c:v>
                </c:pt>
                <c:pt idx="13379">
                  <c:v>1E-4</c:v>
                </c:pt>
                <c:pt idx="13380">
                  <c:v>3.0001000000000002</c:v>
                </c:pt>
                <c:pt idx="13381">
                  <c:v>2.0001000000000002</c:v>
                </c:pt>
                <c:pt idx="13382">
                  <c:v>1.0001</c:v>
                </c:pt>
                <c:pt idx="13383">
                  <c:v>1E-4</c:v>
                </c:pt>
                <c:pt idx="13384">
                  <c:v>1E-4</c:v>
                </c:pt>
                <c:pt idx="13385">
                  <c:v>1E-4</c:v>
                </c:pt>
                <c:pt idx="13386">
                  <c:v>1E-4</c:v>
                </c:pt>
                <c:pt idx="13387">
                  <c:v>1E-4</c:v>
                </c:pt>
                <c:pt idx="13388">
                  <c:v>1.0001</c:v>
                </c:pt>
                <c:pt idx="13389">
                  <c:v>1E-4</c:v>
                </c:pt>
                <c:pt idx="13390">
                  <c:v>1E-4</c:v>
                </c:pt>
                <c:pt idx="13391">
                  <c:v>1.0001</c:v>
                </c:pt>
                <c:pt idx="13392">
                  <c:v>1.0001</c:v>
                </c:pt>
                <c:pt idx="13393">
                  <c:v>1E-4</c:v>
                </c:pt>
                <c:pt idx="13394">
                  <c:v>1E-4</c:v>
                </c:pt>
                <c:pt idx="13395">
                  <c:v>1E-4</c:v>
                </c:pt>
                <c:pt idx="13396">
                  <c:v>1E-4</c:v>
                </c:pt>
                <c:pt idx="13397">
                  <c:v>1.0001</c:v>
                </c:pt>
                <c:pt idx="13398">
                  <c:v>1E-4</c:v>
                </c:pt>
                <c:pt idx="13399">
                  <c:v>1E-4</c:v>
                </c:pt>
                <c:pt idx="13400">
                  <c:v>1.0001</c:v>
                </c:pt>
                <c:pt idx="13401">
                  <c:v>6.0000999999999998</c:v>
                </c:pt>
                <c:pt idx="13402">
                  <c:v>5.0000999999999998</c:v>
                </c:pt>
                <c:pt idx="13403">
                  <c:v>6.0000999999999998</c:v>
                </c:pt>
                <c:pt idx="13404">
                  <c:v>2.0001000000000002</c:v>
                </c:pt>
                <c:pt idx="13405">
                  <c:v>2.0001000000000002</c:v>
                </c:pt>
                <c:pt idx="13406">
                  <c:v>1.0001</c:v>
                </c:pt>
                <c:pt idx="13407">
                  <c:v>3.0001000000000002</c:v>
                </c:pt>
                <c:pt idx="13408">
                  <c:v>2.0001000000000002</c:v>
                </c:pt>
                <c:pt idx="13409">
                  <c:v>1.0001</c:v>
                </c:pt>
                <c:pt idx="13410">
                  <c:v>4.0000999999999998</c:v>
                </c:pt>
                <c:pt idx="13411">
                  <c:v>3.0001000000000002</c:v>
                </c:pt>
                <c:pt idx="13412">
                  <c:v>5.0000999999999998</c:v>
                </c:pt>
                <c:pt idx="13413">
                  <c:v>3.0001000000000002</c:v>
                </c:pt>
                <c:pt idx="13414">
                  <c:v>2.0001000000000002</c:v>
                </c:pt>
                <c:pt idx="13415">
                  <c:v>1.0001</c:v>
                </c:pt>
                <c:pt idx="13416">
                  <c:v>1.0001</c:v>
                </c:pt>
                <c:pt idx="13417">
                  <c:v>1E-4</c:v>
                </c:pt>
                <c:pt idx="13418">
                  <c:v>1.0001</c:v>
                </c:pt>
                <c:pt idx="13419">
                  <c:v>1E-4</c:v>
                </c:pt>
                <c:pt idx="13420">
                  <c:v>1E-4</c:v>
                </c:pt>
                <c:pt idx="13421">
                  <c:v>1E-4</c:v>
                </c:pt>
                <c:pt idx="13422">
                  <c:v>1.0001</c:v>
                </c:pt>
                <c:pt idx="13423">
                  <c:v>1E-4</c:v>
                </c:pt>
                <c:pt idx="13424">
                  <c:v>1E-4</c:v>
                </c:pt>
                <c:pt idx="13425">
                  <c:v>1E-4</c:v>
                </c:pt>
                <c:pt idx="13426">
                  <c:v>1.0001</c:v>
                </c:pt>
                <c:pt idx="13427">
                  <c:v>1E-4</c:v>
                </c:pt>
                <c:pt idx="13428">
                  <c:v>1E-4</c:v>
                </c:pt>
                <c:pt idx="13429">
                  <c:v>5.0000999999999998</c:v>
                </c:pt>
                <c:pt idx="13430">
                  <c:v>1E-4</c:v>
                </c:pt>
                <c:pt idx="13431">
                  <c:v>3.0001000000000002</c:v>
                </c:pt>
                <c:pt idx="13432">
                  <c:v>3.0001000000000002</c:v>
                </c:pt>
                <c:pt idx="13433">
                  <c:v>3.0001000000000002</c:v>
                </c:pt>
                <c:pt idx="13434">
                  <c:v>1E-4</c:v>
                </c:pt>
                <c:pt idx="13435">
                  <c:v>2.0001000000000002</c:v>
                </c:pt>
                <c:pt idx="13436">
                  <c:v>1.0001</c:v>
                </c:pt>
                <c:pt idx="13437">
                  <c:v>1.0001</c:v>
                </c:pt>
                <c:pt idx="13438">
                  <c:v>1E-4</c:v>
                </c:pt>
                <c:pt idx="13439">
                  <c:v>1.0001</c:v>
                </c:pt>
                <c:pt idx="13440">
                  <c:v>1.0001</c:v>
                </c:pt>
                <c:pt idx="13441">
                  <c:v>1.0001</c:v>
                </c:pt>
                <c:pt idx="13442">
                  <c:v>1E-4</c:v>
                </c:pt>
                <c:pt idx="13443">
                  <c:v>1E-4</c:v>
                </c:pt>
                <c:pt idx="13444">
                  <c:v>2.0001000000000002</c:v>
                </c:pt>
                <c:pt idx="13445">
                  <c:v>1.0001</c:v>
                </c:pt>
                <c:pt idx="13446">
                  <c:v>1E-4</c:v>
                </c:pt>
                <c:pt idx="13447">
                  <c:v>1E-4</c:v>
                </c:pt>
                <c:pt idx="13448">
                  <c:v>1.0001</c:v>
                </c:pt>
                <c:pt idx="13449">
                  <c:v>3.0001000000000002</c:v>
                </c:pt>
                <c:pt idx="13450">
                  <c:v>1E-4</c:v>
                </c:pt>
                <c:pt idx="13451">
                  <c:v>1E-4</c:v>
                </c:pt>
                <c:pt idx="13452">
                  <c:v>1E-4</c:v>
                </c:pt>
                <c:pt idx="13453">
                  <c:v>1E-4</c:v>
                </c:pt>
                <c:pt idx="13454">
                  <c:v>1.0001</c:v>
                </c:pt>
                <c:pt idx="13455">
                  <c:v>1E-4</c:v>
                </c:pt>
                <c:pt idx="13456">
                  <c:v>2.0001000000000002</c:v>
                </c:pt>
                <c:pt idx="13457">
                  <c:v>2.0001000000000002</c:v>
                </c:pt>
                <c:pt idx="13458">
                  <c:v>1E-4</c:v>
                </c:pt>
                <c:pt idx="13459">
                  <c:v>1E-4</c:v>
                </c:pt>
                <c:pt idx="13460">
                  <c:v>1E-4</c:v>
                </c:pt>
                <c:pt idx="13461">
                  <c:v>1E-4</c:v>
                </c:pt>
                <c:pt idx="13462">
                  <c:v>1.0001</c:v>
                </c:pt>
                <c:pt idx="13463">
                  <c:v>2.0001000000000002</c:v>
                </c:pt>
                <c:pt idx="13464">
                  <c:v>3.0001000000000002</c:v>
                </c:pt>
                <c:pt idx="13465">
                  <c:v>5.0000999999999998</c:v>
                </c:pt>
                <c:pt idx="13466">
                  <c:v>2.0001000000000002</c:v>
                </c:pt>
                <c:pt idx="13467">
                  <c:v>6.0000999999999998</c:v>
                </c:pt>
                <c:pt idx="13468">
                  <c:v>4.0000999999999998</c:v>
                </c:pt>
                <c:pt idx="13469">
                  <c:v>2.0001000000000002</c:v>
                </c:pt>
                <c:pt idx="13470">
                  <c:v>1E-4</c:v>
                </c:pt>
                <c:pt idx="13471">
                  <c:v>1.0001</c:v>
                </c:pt>
                <c:pt idx="13472">
                  <c:v>3.0001000000000002</c:v>
                </c:pt>
                <c:pt idx="13473">
                  <c:v>1.0001</c:v>
                </c:pt>
                <c:pt idx="13474">
                  <c:v>1E-4</c:v>
                </c:pt>
                <c:pt idx="13475">
                  <c:v>1.0001</c:v>
                </c:pt>
                <c:pt idx="13476">
                  <c:v>1E-4</c:v>
                </c:pt>
                <c:pt idx="13477">
                  <c:v>1E-4</c:v>
                </c:pt>
                <c:pt idx="13478">
                  <c:v>1.0001</c:v>
                </c:pt>
                <c:pt idx="13479">
                  <c:v>1E-4</c:v>
                </c:pt>
                <c:pt idx="13480">
                  <c:v>1E-4</c:v>
                </c:pt>
                <c:pt idx="13481">
                  <c:v>2.0001000000000002</c:v>
                </c:pt>
                <c:pt idx="13482">
                  <c:v>1E-4</c:v>
                </c:pt>
                <c:pt idx="13483">
                  <c:v>1E-4</c:v>
                </c:pt>
                <c:pt idx="13484">
                  <c:v>2.0001000000000002</c:v>
                </c:pt>
                <c:pt idx="13485">
                  <c:v>1E-4</c:v>
                </c:pt>
                <c:pt idx="13486">
                  <c:v>1E-4</c:v>
                </c:pt>
                <c:pt idx="13487">
                  <c:v>1.0001</c:v>
                </c:pt>
                <c:pt idx="13488">
                  <c:v>1E-4</c:v>
                </c:pt>
                <c:pt idx="13489">
                  <c:v>1.0001</c:v>
                </c:pt>
                <c:pt idx="13490">
                  <c:v>1E-4</c:v>
                </c:pt>
                <c:pt idx="13491">
                  <c:v>2.0001000000000002</c:v>
                </c:pt>
                <c:pt idx="13492">
                  <c:v>2.0001000000000002</c:v>
                </c:pt>
                <c:pt idx="13493">
                  <c:v>5.0000999999999998</c:v>
                </c:pt>
                <c:pt idx="13494">
                  <c:v>1.0001</c:v>
                </c:pt>
                <c:pt idx="13495">
                  <c:v>1.0001</c:v>
                </c:pt>
                <c:pt idx="13496">
                  <c:v>2.0001000000000002</c:v>
                </c:pt>
                <c:pt idx="13497">
                  <c:v>1.0001</c:v>
                </c:pt>
                <c:pt idx="13498">
                  <c:v>3.0001000000000002</c:v>
                </c:pt>
                <c:pt idx="13499">
                  <c:v>1E-4</c:v>
                </c:pt>
                <c:pt idx="13500">
                  <c:v>1E-4</c:v>
                </c:pt>
                <c:pt idx="13501">
                  <c:v>1E-4</c:v>
                </c:pt>
                <c:pt idx="13502">
                  <c:v>1E-4</c:v>
                </c:pt>
                <c:pt idx="13503">
                  <c:v>1.0001</c:v>
                </c:pt>
                <c:pt idx="13504">
                  <c:v>1.0001</c:v>
                </c:pt>
                <c:pt idx="13505">
                  <c:v>1E-4</c:v>
                </c:pt>
                <c:pt idx="13506">
                  <c:v>1.0001</c:v>
                </c:pt>
                <c:pt idx="13507">
                  <c:v>1.0001</c:v>
                </c:pt>
                <c:pt idx="13508">
                  <c:v>2.0001000000000002</c:v>
                </c:pt>
                <c:pt idx="13509">
                  <c:v>1E-4</c:v>
                </c:pt>
                <c:pt idx="13510">
                  <c:v>1.0001</c:v>
                </c:pt>
                <c:pt idx="13511">
                  <c:v>1.0001</c:v>
                </c:pt>
                <c:pt idx="13512">
                  <c:v>1.0001</c:v>
                </c:pt>
                <c:pt idx="13513">
                  <c:v>1.0001</c:v>
                </c:pt>
                <c:pt idx="13514">
                  <c:v>1E-4</c:v>
                </c:pt>
                <c:pt idx="13515">
                  <c:v>1.0001</c:v>
                </c:pt>
                <c:pt idx="13516">
                  <c:v>1E-4</c:v>
                </c:pt>
                <c:pt idx="13517">
                  <c:v>1E-4</c:v>
                </c:pt>
                <c:pt idx="13518">
                  <c:v>1E-4</c:v>
                </c:pt>
                <c:pt idx="13519">
                  <c:v>1E-4</c:v>
                </c:pt>
                <c:pt idx="13520">
                  <c:v>1.0001</c:v>
                </c:pt>
                <c:pt idx="13521">
                  <c:v>3.0001000000000002</c:v>
                </c:pt>
                <c:pt idx="13522">
                  <c:v>3.0001000000000002</c:v>
                </c:pt>
                <c:pt idx="13523">
                  <c:v>1.0001</c:v>
                </c:pt>
                <c:pt idx="13524">
                  <c:v>7.0000999999999998</c:v>
                </c:pt>
                <c:pt idx="13525">
                  <c:v>3.0001000000000002</c:v>
                </c:pt>
                <c:pt idx="13526">
                  <c:v>11.0001</c:v>
                </c:pt>
                <c:pt idx="13527">
                  <c:v>8.0000999999999998</c:v>
                </c:pt>
                <c:pt idx="13528">
                  <c:v>6.0000999999999998</c:v>
                </c:pt>
                <c:pt idx="13529">
                  <c:v>7.0000999999999998</c:v>
                </c:pt>
                <c:pt idx="13530">
                  <c:v>7.0000999999999998</c:v>
                </c:pt>
                <c:pt idx="13531">
                  <c:v>1E-4</c:v>
                </c:pt>
                <c:pt idx="13532">
                  <c:v>1E-4</c:v>
                </c:pt>
                <c:pt idx="13533">
                  <c:v>1.0001</c:v>
                </c:pt>
                <c:pt idx="13534">
                  <c:v>1E-4</c:v>
                </c:pt>
                <c:pt idx="13535">
                  <c:v>2.0001000000000002</c:v>
                </c:pt>
                <c:pt idx="13536">
                  <c:v>1E-4</c:v>
                </c:pt>
                <c:pt idx="13537">
                  <c:v>1.0001</c:v>
                </c:pt>
                <c:pt idx="13538">
                  <c:v>1E-4</c:v>
                </c:pt>
                <c:pt idx="13539">
                  <c:v>1E-4</c:v>
                </c:pt>
                <c:pt idx="13540">
                  <c:v>1.0001</c:v>
                </c:pt>
                <c:pt idx="13541">
                  <c:v>1.0001</c:v>
                </c:pt>
                <c:pt idx="13542">
                  <c:v>1E-4</c:v>
                </c:pt>
                <c:pt idx="13543">
                  <c:v>1.0001</c:v>
                </c:pt>
                <c:pt idx="13544">
                  <c:v>1.0001</c:v>
                </c:pt>
                <c:pt idx="13545">
                  <c:v>1E-4</c:v>
                </c:pt>
                <c:pt idx="13546">
                  <c:v>1E-4</c:v>
                </c:pt>
                <c:pt idx="13547">
                  <c:v>1.0001</c:v>
                </c:pt>
                <c:pt idx="13548">
                  <c:v>1E-4</c:v>
                </c:pt>
                <c:pt idx="13549">
                  <c:v>1.0001</c:v>
                </c:pt>
                <c:pt idx="13550">
                  <c:v>1.0001</c:v>
                </c:pt>
                <c:pt idx="13551">
                  <c:v>1.0001</c:v>
                </c:pt>
                <c:pt idx="13552">
                  <c:v>2.0001000000000002</c:v>
                </c:pt>
                <c:pt idx="13553">
                  <c:v>1.0001</c:v>
                </c:pt>
                <c:pt idx="13554">
                  <c:v>3.0001000000000002</c:v>
                </c:pt>
                <c:pt idx="13555">
                  <c:v>6.0000999999999998</c:v>
                </c:pt>
                <c:pt idx="13556">
                  <c:v>11.0001</c:v>
                </c:pt>
                <c:pt idx="13557">
                  <c:v>13.0001</c:v>
                </c:pt>
                <c:pt idx="13558">
                  <c:v>11.0001</c:v>
                </c:pt>
                <c:pt idx="13559">
                  <c:v>17.0001</c:v>
                </c:pt>
                <c:pt idx="13560">
                  <c:v>5.0000999999999998</c:v>
                </c:pt>
                <c:pt idx="13561">
                  <c:v>5.0000999999999998</c:v>
                </c:pt>
                <c:pt idx="13562">
                  <c:v>2.0001000000000002</c:v>
                </c:pt>
                <c:pt idx="13563">
                  <c:v>1E-4</c:v>
                </c:pt>
                <c:pt idx="13564">
                  <c:v>1E-4</c:v>
                </c:pt>
                <c:pt idx="13565">
                  <c:v>1E-4</c:v>
                </c:pt>
                <c:pt idx="13566">
                  <c:v>1E-4</c:v>
                </c:pt>
                <c:pt idx="13567">
                  <c:v>1E-4</c:v>
                </c:pt>
                <c:pt idx="13568">
                  <c:v>1E-4</c:v>
                </c:pt>
                <c:pt idx="13569">
                  <c:v>1.0001</c:v>
                </c:pt>
                <c:pt idx="13570">
                  <c:v>1E-4</c:v>
                </c:pt>
                <c:pt idx="13571">
                  <c:v>1E-4</c:v>
                </c:pt>
                <c:pt idx="13572">
                  <c:v>1E-4</c:v>
                </c:pt>
                <c:pt idx="13573">
                  <c:v>1.0001</c:v>
                </c:pt>
                <c:pt idx="13574">
                  <c:v>1E-4</c:v>
                </c:pt>
                <c:pt idx="13575">
                  <c:v>1E-4</c:v>
                </c:pt>
                <c:pt idx="13576">
                  <c:v>1E-4</c:v>
                </c:pt>
                <c:pt idx="13577">
                  <c:v>1E-4</c:v>
                </c:pt>
                <c:pt idx="13578">
                  <c:v>1.0001</c:v>
                </c:pt>
                <c:pt idx="13579">
                  <c:v>3.0001000000000002</c:v>
                </c:pt>
                <c:pt idx="13580">
                  <c:v>1.0001</c:v>
                </c:pt>
                <c:pt idx="13581">
                  <c:v>1E-4</c:v>
                </c:pt>
                <c:pt idx="13582">
                  <c:v>1.0001</c:v>
                </c:pt>
                <c:pt idx="13583">
                  <c:v>1E-4</c:v>
                </c:pt>
                <c:pt idx="13584">
                  <c:v>2.0001000000000002</c:v>
                </c:pt>
                <c:pt idx="13585">
                  <c:v>3.0001000000000002</c:v>
                </c:pt>
                <c:pt idx="13586">
                  <c:v>8.0000999999999998</c:v>
                </c:pt>
                <c:pt idx="13587">
                  <c:v>4.0000999999999998</c:v>
                </c:pt>
                <c:pt idx="13588">
                  <c:v>14.0001</c:v>
                </c:pt>
                <c:pt idx="13589">
                  <c:v>22.0001</c:v>
                </c:pt>
                <c:pt idx="13590">
                  <c:v>34.000100000000003</c:v>
                </c:pt>
                <c:pt idx="13591">
                  <c:v>20.0001</c:v>
                </c:pt>
                <c:pt idx="13592">
                  <c:v>20.0001</c:v>
                </c:pt>
                <c:pt idx="13593">
                  <c:v>2.0001000000000002</c:v>
                </c:pt>
                <c:pt idx="13594">
                  <c:v>1.0001</c:v>
                </c:pt>
                <c:pt idx="13595">
                  <c:v>5.0000999999999998</c:v>
                </c:pt>
                <c:pt idx="13596">
                  <c:v>1E-4</c:v>
                </c:pt>
                <c:pt idx="13597">
                  <c:v>1.0001</c:v>
                </c:pt>
                <c:pt idx="13598">
                  <c:v>1.0001</c:v>
                </c:pt>
                <c:pt idx="13599">
                  <c:v>1E-4</c:v>
                </c:pt>
                <c:pt idx="13600">
                  <c:v>3.0001000000000002</c:v>
                </c:pt>
                <c:pt idx="13601">
                  <c:v>1E-4</c:v>
                </c:pt>
                <c:pt idx="13602">
                  <c:v>1E-4</c:v>
                </c:pt>
                <c:pt idx="13603">
                  <c:v>1E-4</c:v>
                </c:pt>
                <c:pt idx="13604">
                  <c:v>1E-4</c:v>
                </c:pt>
                <c:pt idx="13605">
                  <c:v>3.0001000000000002</c:v>
                </c:pt>
                <c:pt idx="13606">
                  <c:v>1.0001</c:v>
                </c:pt>
                <c:pt idx="13607">
                  <c:v>1.0001</c:v>
                </c:pt>
                <c:pt idx="13608">
                  <c:v>1E-4</c:v>
                </c:pt>
                <c:pt idx="13609">
                  <c:v>1E-4</c:v>
                </c:pt>
                <c:pt idx="13610">
                  <c:v>1.0001</c:v>
                </c:pt>
                <c:pt idx="13611">
                  <c:v>3.0001000000000002</c:v>
                </c:pt>
                <c:pt idx="13612">
                  <c:v>2.0001000000000002</c:v>
                </c:pt>
                <c:pt idx="13613">
                  <c:v>1E-4</c:v>
                </c:pt>
                <c:pt idx="13614">
                  <c:v>2.0001000000000002</c:v>
                </c:pt>
                <c:pt idx="13615">
                  <c:v>4.0000999999999998</c:v>
                </c:pt>
                <c:pt idx="13616">
                  <c:v>5.0000999999999998</c:v>
                </c:pt>
                <c:pt idx="13617">
                  <c:v>3.0001000000000002</c:v>
                </c:pt>
                <c:pt idx="13618">
                  <c:v>6.0000999999999998</c:v>
                </c:pt>
                <c:pt idx="13619">
                  <c:v>7.0000999999999998</c:v>
                </c:pt>
                <c:pt idx="13620">
                  <c:v>6.0000999999999998</c:v>
                </c:pt>
                <c:pt idx="13621">
                  <c:v>9.0000999999999998</c:v>
                </c:pt>
                <c:pt idx="13622">
                  <c:v>5.0000999999999998</c:v>
                </c:pt>
                <c:pt idx="13623">
                  <c:v>6.0000999999999998</c:v>
                </c:pt>
                <c:pt idx="13624">
                  <c:v>4.0000999999999998</c:v>
                </c:pt>
                <c:pt idx="13625">
                  <c:v>1.0001</c:v>
                </c:pt>
                <c:pt idx="13626">
                  <c:v>4.0000999999999998</c:v>
                </c:pt>
                <c:pt idx="13627">
                  <c:v>6.0000999999999998</c:v>
                </c:pt>
                <c:pt idx="13628">
                  <c:v>4.0000999999999998</c:v>
                </c:pt>
                <c:pt idx="13629">
                  <c:v>4.0000999999999998</c:v>
                </c:pt>
                <c:pt idx="13630">
                  <c:v>2.0001000000000002</c:v>
                </c:pt>
                <c:pt idx="13631">
                  <c:v>1E-4</c:v>
                </c:pt>
                <c:pt idx="13632">
                  <c:v>1E-4</c:v>
                </c:pt>
                <c:pt idx="13633">
                  <c:v>1E-4</c:v>
                </c:pt>
                <c:pt idx="13634">
                  <c:v>1E-4</c:v>
                </c:pt>
                <c:pt idx="13635">
                  <c:v>3.0001000000000002</c:v>
                </c:pt>
                <c:pt idx="13636">
                  <c:v>1.0001</c:v>
                </c:pt>
                <c:pt idx="13637">
                  <c:v>1.0001</c:v>
                </c:pt>
                <c:pt idx="13638">
                  <c:v>1E-4</c:v>
                </c:pt>
                <c:pt idx="13639">
                  <c:v>1.0001</c:v>
                </c:pt>
                <c:pt idx="13640">
                  <c:v>1.0001</c:v>
                </c:pt>
                <c:pt idx="13641">
                  <c:v>1.0001</c:v>
                </c:pt>
                <c:pt idx="13642">
                  <c:v>1E-4</c:v>
                </c:pt>
                <c:pt idx="13643">
                  <c:v>2.0001000000000002</c:v>
                </c:pt>
                <c:pt idx="13644">
                  <c:v>1.0001</c:v>
                </c:pt>
                <c:pt idx="13645">
                  <c:v>2.0001000000000002</c:v>
                </c:pt>
                <c:pt idx="13646">
                  <c:v>1E-4</c:v>
                </c:pt>
                <c:pt idx="13647">
                  <c:v>2.0001000000000002</c:v>
                </c:pt>
                <c:pt idx="13648">
                  <c:v>3.0001000000000002</c:v>
                </c:pt>
                <c:pt idx="13649">
                  <c:v>5.0000999999999998</c:v>
                </c:pt>
                <c:pt idx="13650">
                  <c:v>7.0000999999999998</c:v>
                </c:pt>
                <c:pt idx="13651">
                  <c:v>6.0000999999999998</c:v>
                </c:pt>
                <c:pt idx="13652">
                  <c:v>4.0000999999999998</c:v>
                </c:pt>
                <c:pt idx="13653">
                  <c:v>1.0001</c:v>
                </c:pt>
                <c:pt idx="13654">
                  <c:v>3.0001000000000002</c:v>
                </c:pt>
                <c:pt idx="13655">
                  <c:v>1.0001</c:v>
                </c:pt>
                <c:pt idx="13656">
                  <c:v>2.0001000000000002</c:v>
                </c:pt>
                <c:pt idx="13657">
                  <c:v>4.0000999999999998</c:v>
                </c:pt>
                <c:pt idx="13658">
                  <c:v>2.0001000000000002</c:v>
                </c:pt>
                <c:pt idx="13659">
                  <c:v>1E-4</c:v>
                </c:pt>
                <c:pt idx="13660">
                  <c:v>1.0001</c:v>
                </c:pt>
                <c:pt idx="13661">
                  <c:v>1E-4</c:v>
                </c:pt>
                <c:pt idx="13662">
                  <c:v>1E-4</c:v>
                </c:pt>
                <c:pt idx="13663">
                  <c:v>1E-4</c:v>
                </c:pt>
                <c:pt idx="13664">
                  <c:v>1.0001</c:v>
                </c:pt>
                <c:pt idx="13665">
                  <c:v>1.0001</c:v>
                </c:pt>
                <c:pt idx="13666">
                  <c:v>1.0001</c:v>
                </c:pt>
                <c:pt idx="13667">
                  <c:v>3.0001000000000002</c:v>
                </c:pt>
                <c:pt idx="13668">
                  <c:v>1E-4</c:v>
                </c:pt>
                <c:pt idx="13669">
                  <c:v>1E-4</c:v>
                </c:pt>
                <c:pt idx="13670">
                  <c:v>4.0000999999999998</c:v>
                </c:pt>
                <c:pt idx="13671">
                  <c:v>1E-4</c:v>
                </c:pt>
                <c:pt idx="13672">
                  <c:v>5.0000999999999998</c:v>
                </c:pt>
                <c:pt idx="13673">
                  <c:v>1E-4</c:v>
                </c:pt>
                <c:pt idx="13674">
                  <c:v>1.0001</c:v>
                </c:pt>
                <c:pt idx="13675">
                  <c:v>2.0001000000000002</c:v>
                </c:pt>
                <c:pt idx="13676">
                  <c:v>2.0001000000000002</c:v>
                </c:pt>
                <c:pt idx="13677">
                  <c:v>3.0001000000000002</c:v>
                </c:pt>
                <c:pt idx="13678">
                  <c:v>3.0001000000000002</c:v>
                </c:pt>
                <c:pt idx="13679">
                  <c:v>1.0001</c:v>
                </c:pt>
                <c:pt idx="13680">
                  <c:v>1.0001</c:v>
                </c:pt>
                <c:pt idx="13681">
                  <c:v>3.0001000000000002</c:v>
                </c:pt>
                <c:pt idx="13682">
                  <c:v>1.0001</c:v>
                </c:pt>
                <c:pt idx="13683">
                  <c:v>2.0001000000000002</c:v>
                </c:pt>
                <c:pt idx="13684">
                  <c:v>1E-4</c:v>
                </c:pt>
                <c:pt idx="13685">
                  <c:v>1.0001</c:v>
                </c:pt>
                <c:pt idx="13686">
                  <c:v>1E-4</c:v>
                </c:pt>
                <c:pt idx="13687">
                  <c:v>1.0001</c:v>
                </c:pt>
                <c:pt idx="13688">
                  <c:v>1E-4</c:v>
                </c:pt>
                <c:pt idx="13689">
                  <c:v>1E-4</c:v>
                </c:pt>
                <c:pt idx="13690">
                  <c:v>1E-4</c:v>
                </c:pt>
                <c:pt idx="13691">
                  <c:v>1E-4</c:v>
                </c:pt>
                <c:pt idx="13692">
                  <c:v>1.0001</c:v>
                </c:pt>
                <c:pt idx="13693">
                  <c:v>1E-4</c:v>
                </c:pt>
                <c:pt idx="13694">
                  <c:v>1E-4</c:v>
                </c:pt>
                <c:pt idx="13695">
                  <c:v>1E-4</c:v>
                </c:pt>
                <c:pt idx="13696">
                  <c:v>1E-4</c:v>
                </c:pt>
                <c:pt idx="13697">
                  <c:v>1E-4</c:v>
                </c:pt>
                <c:pt idx="13698">
                  <c:v>1.0001</c:v>
                </c:pt>
                <c:pt idx="13699">
                  <c:v>1E-4</c:v>
                </c:pt>
                <c:pt idx="13700">
                  <c:v>1E-4</c:v>
                </c:pt>
                <c:pt idx="13701">
                  <c:v>1E-4</c:v>
                </c:pt>
                <c:pt idx="13702">
                  <c:v>1E-4</c:v>
                </c:pt>
                <c:pt idx="13703">
                  <c:v>1E-4</c:v>
                </c:pt>
                <c:pt idx="13704">
                  <c:v>1E-4</c:v>
                </c:pt>
                <c:pt idx="13705">
                  <c:v>1E-4</c:v>
                </c:pt>
                <c:pt idx="13706">
                  <c:v>1.0001</c:v>
                </c:pt>
                <c:pt idx="13707">
                  <c:v>3.0001000000000002</c:v>
                </c:pt>
                <c:pt idx="13708">
                  <c:v>2.0001000000000002</c:v>
                </c:pt>
                <c:pt idx="13709">
                  <c:v>2.0001000000000002</c:v>
                </c:pt>
                <c:pt idx="13710">
                  <c:v>2.0001000000000002</c:v>
                </c:pt>
                <c:pt idx="13711">
                  <c:v>3.0001000000000002</c:v>
                </c:pt>
                <c:pt idx="13712">
                  <c:v>5.0000999999999998</c:v>
                </c:pt>
                <c:pt idx="13713">
                  <c:v>1.0001</c:v>
                </c:pt>
                <c:pt idx="13714">
                  <c:v>2.0001000000000002</c:v>
                </c:pt>
                <c:pt idx="13715">
                  <c:v>1.0001</c:v>
                </c:pt>
                <c:pt idx="13716">
                  <c:v>1E-4</c:v>
                </c:pt>
                <c:pt idx="13717">
                  <c:v>1.0001</c:v>
                </c:pt>
                <c:pt idx="13718">
                  <c:v>1.0001</c:v>
                </c:pt>
                <c:pt idx="13719">
                  <c:v>1E-4</c:v>
                </c:pt>
                <c:pt idx="13720">
                  <c:v>1E-4</c:v>
                </c:pt>
                <c:pt idx="13721">
                  <c:v>1E-4</c:v>
                </c:pt>
                <c:pt idx="13722">
                  <c:v>1.0001</c:v>
                </c:pt>
                <c:pt idx="13723">
                  <c:v>1.0001</c:v>
                </c:pt>
                <c:pt idx="13724">
                  <c:v>1E-4</c:v>
                </c:pt>
                <c:pt idx="13725">
                  <c:v>1E-4</c:v>
                </c:pt>
                <c:pt idx="13726">
                  <c:v>1E-4</c:v>
                </c:pt>
                <c:pt idx="13727">
                  <c:v>1E-4</c:v>
                </c:pt>
                <c:pt idx="13728">
                  <c:v>1E-4</c:v>
                </c:pt>
                <c:pt idx="13729">
                  <c:v>1E-4</c:v>
                </c:pt>
                <c:pt idx="13730">
                  <c:v>1.0001</c:v>
                </c:pt>
                <c:pt idx="13731">
                  <c:v>1.0001</c:v>
                </c:pt>
                <c:pt idx="13732">
                  <c:v>1E-4</c:v>
                </c:pt>
                <c:pt idx="13733">
                  <c:v>1.0001</c:v>
                </c:pt>
                <c:pt idx="13734">
                  <c:v>1.0001</c:v>
                </c:pt>
                <c:pt idx="13735">
                  <c:v>1.0001</c:v>
                </c:pt>
                <c:pt idx="13736">
                  <c:v>1E-4</c:v>
                </c:pt>
                <c:pt idx="13737">
                  <c:v>1E-4</c:v>
                </c:pt>
                <c:pt idx="13738">
                  <c:v>2.0001000000000002</c:v>
                </c:pt>
                <c:pt idx="13739">
                  <c:v>1.0001</c:v>
                </c:pt>
                <c:pt idx="13740">
                  <c:v>4.0000999999999998</c:v>
                </c:pt>
                <c:pt idx="13741">
                  <c:v>1.0001</c:v>
                </c:pt>
                <c:pt idx="13742">
                  <c:v>1.0001</c:v>
                </c:pt>
                <c:pt idx="13743">
                  <c:v>3.0001000000000002</c:v>
                </c:pt>
                <c:pt idx="13744">
                  <c:v>1.0001</c:v>
                </c:pt>
                <c:pt idx="13745">
                  <c:v>1E-4</c:v>
                </c:pt>
                <c:pt idx="13746">
                  <c:v>2.0001000000000002</c:v>
                </c:pt>
                <c:pt idx="13747">
                  <c:v>1.0001</c:v>
                </c:pt>
                <c:pt idx="13748">
                  <c:v>1.0001</c:v>
                </c:pt>
                <c:pt idx="13749">
                  <c:v>1E-4</c:v>
                </c:pt>
                <c:pt idx="13750">
                  <c:v>1.0001</c:v>
                </c:pt>
                <c:pt idx="13751">
                  <c:v>1.0001</c:v>
                </c:pt>
                <c:pt idx="13752">
                  <c:v>1E-4</c:v>
                </c:pt>
                <c:pt idx="13753">
                  <c:v>2.0001000000000002</c:v>
                </c:pt>
                <c:pt idx="13754">
                  <c:v>1E-4</c:v>
                </c:pt>
                <c:pt idx="13755">
                  <c:v>1.0001</c:v>
                </c:pt>
                <c:pt idx="13756">
                  <c:v>1E-4</c:v>
                </c:pt>
                <c:pt idx="13757">
                  <c:v>1.0001</c:v>
                </c:pt>
                <c:pt idx="13758">
                  <c:v>1.0001</c:v>
                </c:pt>
                <c:pt idx="13759">
                  <c:v>1.0001</c:v>
                </c:pt>
                <c:pt idx="13760">
                  <c:v>1E-4</c:v>
                </c:pt>
                <c:pt idx="13761">
                  <c:v>1E-4</c:v>
                </c:pt>
                <c:pt idx="13762">
                  <c:v>1E-4</c:v>
                </c:pt>
                <c:pt idx="13763">
                  <c:v>1E-4</c:v>
                </c:pt>
                <c:pt idx="13764">
                  <c:v>1.0001</c:v>
                </c:pt>
                <c:pt idx="13765">
                  <c:v>2.0001000000000002</c:v>
                </c:pt>
                <c:pt idx="13766">
                  <c:v>1E-4</c:v>
                </c:pt>
                <c:pt idx="13767">
                  <c:v>3.0001000000000002</c:v>
                </c:pt>
                <c:pt idx="13768">
                  <c:v>5.0000999999999998</c:v>
                </c:pt>
                <c:pt idx="13769">
                  <c:v>4.0000999999999998</c:v>
                </c:pt>
                <c:pt idx="13770">
                  <c:v>11.0001</c:v>
                </c:pt>
                <c:pt idx="13771">
                  <c:v>3.0001000000000002</c:v>
                </c:pt>
                <c:pt idx="13772">
                  <c:v>7.0000999999999998</c:v>
                </c:pt>
                <c:pt idx="13773">
                  <c:v>2.0001000000000002</c:v>
                </c:pt>
                <c:pt idx="13774">
                  <c:v>6.0000999999999998</c:v>
                </c:pt>
                <c:pt idx="13775">
                  <c:v>1E-4</c:v>
                </c:pt>
                <c:pt idx="13776">
                  <c:v>1E-4</c:v>
                </c:pt>
                <c:pt idx="13777">
                  <c:v>1E-4</c:v>
                </c:pt>
                <c:pt idx="13778">
                  <c:v>1E-4</c:v>
                </c:pt>
                <c:pt idx="13779">
                  <c:v>1E-4</c:v>
                </c:pt>
                <c:pt idx="13780">
                  <c:v>2.0001000000000002</c:v>
                </c:pt>
                <c:pt idx="13781">
                  <c:v>1E-4</c:v>
                </c:pt>
                <c:pt idx="13782">
                  <c:v>1E-4</c:v>
                </c:pt>
                <c:pt idx="13783">
                  <c:v>1E-4</c:v>
                </c:pt>
                <c:pt idx="13784">
                  <c:v>1.0001</c:v>
                </c:pt>
                <c:pt idx="13785">
                  <c:v>1.0001</c:v>
                </c:pt>
                <c:pt idx="13786">
                  <c:v>1E-4</c:v>
                </c:pt>
                <c:pt idx="13787">
                  <c:v>1.0001</c:v>
                </c:pt>
                <c:pt idx="13788">
                  <c:v>1.0001</c:v>
                </c:pt>
                <c:pt idx="13789">
                  <c:v>1.0001</c:v>
                </c:pt>
                <c:pt idx="13790">
                  <c:v>1E-4</c:v>
                </c:pt>
                <c:pt idx="13791">
                  <c:v>1.0001</c:v>
                </c:pt>
                <c:pt idx="13792">
                  <c:v>2.0001000000000002</c:v>
                </c:pt>
                <c:pt idx="13793">
                  <c:v>1.0001</c:v>
                </c:pt>
                <c:pt idx="13794">
                  <c:v>2.0001000000000002</c:v>
                </c:pt>
                <c:pt idx="13795">
                  <c:v>1.0001</c:v>
                </c:pt>
                <c:pt idx="13796">
                  <c:v>6.0000999999999998</c:v>
                </c:pt>
                <c:pt idx="13797">
                  <c:v>3.0001000000000002</c:v>
                </c:pt>
                <c:pt idx="13798">
                  <c:v>2.0001000000000002</c:v>
                </c:pt>
                <c:pt idx="13799">
                  <c:v>4.0000999999999998</c:v>
                </c:pt>
                <c:pt idx="13800">
                  <c:v>2.0001000000000002</c:v>
                </c:pt>
                <c:pt idx="13801">
                  <c:v>4.0000999999999998</c:v>
                </c:pt>
                <c:pt idx="13802">
                  <c:v>1.0001</c:v>
                </c:pt>
                <c:pt idx="13803">
                  <c:v>6.0000999999999998</c:v>
                </c:pt>
                <c:pt idx="13804">
                  <c:v>5.0000999999999998</c:v>
                </c:pt>
                <c:pt idx="13805">
                  <c:v>11.0001</c:v>
                </c:pt>
                <c:pt idx="13806">
                  <c:v>9.0000999999999998</c:v>
                </c:pt>
                <c:pt idx="13807">
                  <c:v>21.0001</c:v>
                </c:pt>
                <c:pt idx="13808">
                  <c:v>17.0001</c:v>
                </c:pt>
                <c:pt idx="13809">
                  <c:v>10.0001</c:v>
                </c:pt>
                <c:pt idx="13810">
                  <c:v>9.0000999999999998</c:v>
                </c:pt>
                <c:pt idx="13811">
                  <c:v>8.0000999999999998</c:v>
                </c:pt>
                <c:pt idx="13812">
                  <c:v>3.0001000000000002</c:v>
                </c:pt>
                <c:pt idx="13813">
                  <c:v>2.0001000000000002</c:v>
                </c:pt>
                <c:pt idx="13814">
                  <c:v>1E-4</c:v>
                </c:pt>
                <c:pt idx="13815">
                  <c:v>1E-4</c:v>
                </c:pt>
                <c:pt idx="13816">
                  <c:v>1E-4</c:v>
                </c:pt>
                <c:pt idx="13817">
                  <c:v>1E-4</c:v>
                </c:pt>
                <c:pt idx="13818">
                  <c:v>1E-4</c:v>
                </c:pt>
                <c:pt idx="13819">
                  <c:v>1E-4</c:v>
                </c:pt>
                <c:pt idx="13820">
                  <c:v>1E-4</c:v>
                </c:pt>
                <c:pt idx="13821">
                  <c:v>1.0001</c:v>
                </c:pt>
                <c:pt idx="13822">
                  <c:v>1.0001</c:v>
                </c:pt>
                <c:pt idx="13823">
                  <c:v>1.0001</c:v>
                </c:pt>
                <c:pt idx="13824">
                  <c:v>2.0001000000000002</c:v>
                </c:pt>
                <c:pt idx="13825">
                  <c:v>1E-4</c:v>
                </c:pt>
                <c:pt idx="13826">
                  <c:v>1.0001</c:v>
                </c:pt>
                <c:pt idx="13827">
                  <c:v>2.0001000000000002</c:v>
                </c:pt>
                <c:pt idx="13828">
                  <c:v>3.0001000000000002</c:v>
                </c:pt>
                <c:pt idx="13829">
                  <c:v>5.0000999999999998</c:v>
                </c:pt>
                <c:pt idx="13830">
                  <c:v>11.0001</c:v>
                </c:pt>
                <c:pt idx="13831">
                  <c:v>8.0000999999999998</c:v>
                </c:pt>
                <c:pt idx="13832">
                  <c:v>11.0001</c:v>
                </c:pt>
                <c:pt idx="13833">
                  <c:v>10.0001</c:v>
                </c:pt>
                <c:pt idx="13834">
                  <c:v>4.0000999999999998</c:v>
                </c:pt>
                <c:pt idx="13835">
                  <c:v>6.0000999999999998</c:v>
                </c:pt>
                <c:pt idx="13836">
                  <c:v>4.0000999999999998</c:v>
                </c:pt>
                <c:pt idx="13837">
                  <c:v>1.0001</c:v>
                </c:pt>
                <c:pt idx="13838">
                  <c:v>1.0001</c:v>
                </c:pt>
                <c:pt idx="13839">
                  <c:v>1.0001</c:v>
                </c:pt>
                <c:pt idx="13840">
                  <c:v>1.0001</c:v>
                </c:pt>
                <c:pt idx="13841">
                  <c:v>2.0001000000000002</c:v>
                </c:pt>
                <c:pt idx="13842">
                  <c:v>1E-4</c:v>
                </c:pt>
                <c:pt idx="13843">
                  <c:v>2.0001000000000002</c:v>
                </c:pt>
                <c:pt idx="13844">
                  <c:v>1E-4</c:v>
                </c:pt>
                <c:pt idx="13845">
                  <c:v>1.0001</c:v>
                </c:pt>
                <c:pt idx="13846">
                  <c:v>1E-4</c:v>
                </c:pt>
                <c:pt idx="13847">
                  <c:v>1.0001</c:v>
                </c:pt>
                <c:pt idx="13848">
                  <c:v>1E-4</c:v>
                </c:pt>
                <c:pt idx="13849">
                  <c:v>1E-4</c:v>
                </c:pt>
                <c:pt idx="13850">
                  <c:v>1E-4</c:v>
                </c:pt>
                <c:pt idx="13851">
                  <c:v>1E-4</c:v>
                </c:pt>
                <c:pt idx="13852">
                  <c:v>1.0001</c:v>
                </c:pt>
                <c:pt idx="13853">
                  <c:v>1E-4</c:v>
                </c:pt>
                <c:pt idx="13854">
                  <c:v>1E-4</c:v>
                </c:pt>
                <c:pt idx="13855">
                  <c:v>1E-4</c:v>
                </c:pt>
                <c:pt idx="13856">
                  <c:v>1E-4</c:v>
                </c:pt>
                <c:pt idx="13857">
                  <c:v>1E-4</c:v>
                </c:pt>
                <c:pt idx="13858">
                  <c:v>1.0001</c:v>
                </c:pt>
                <c:pt idx="13859">
                  <c:v>1E-4</c:v>
                </c:pt>
                <c:pt idx="13860">
                  <c:v>1.0001</c:v>
                </c:pt>
                <c:pt idx="13861">
                  <c:v>1E-4</c:v>
                </c:pt>
                <c:pt idx="13862">
                  <c:v>1.0001</c:v>
                </c:pt>
                <c:pt idx="13863">
                  <c:v>2.0001000000000002</c:v>
                </c:pt>
                <c:pt idx="13864">
                  <c:v>1.0001</c:v>
                </c:pt>
                <c:pt idx="13865">
                  <c:v>1E-4</c:v>
                </c:pt>
                <c:pt idx="13866">
                  <c:v>5.0000999999999998</c:v>
                </c:pt>
                <c:pt idx="13867">
                  <c:v>1.0001</c:v>
                </c:pt>
                <c:pt idx="13868">
                  <c:v>1.0001</c:v>
                </c:pt>
                <c:pt idx="13869">
                  <c:v>2.0001000000000002</c:v>
                </c:pt>
                <c:pt idx="13870">
                  <c:v>2.0001000000000002</c:v>
                </c:pt>
                <c:pt idx="13871">
                  <c:v>1E-4</c:v>
                </c:pt>
                <c:pt idx="13872">
                  <c:v>1E-4</c:v>
                </c:pt>
                <c:pt idx="13873">
                  <c:v>1.0001</c:v>
                </c:pt>
                <c:pt idx="13874">
                  <c:v>1.0001</c:v>
                </c:pt>
                <c:pt idx="13875">
                  <c:v>1E-4</c:v>
                </c:pt>
                <c:pt idx="13876">
                  <c:v>1.0001</c:v>
                </c:pt>
                <c:pt idx="13877">
                  <c:v>1.0001</c:v>
                </c:pt>
                <c:pt idx="13878">
                  <c:v>1E-4</c:v>
                </c:pt>
                <c:pt idx="13879">
                  <c:v>1E-4</c:v>
                </c:pt>
                <c:pt idx="13880">
                  <c:v>1E-4</c:v>
                </c:pt>
                <c:pt idx="13881">
                  <c:v>1E-4</c:v>
                </c:pt>
                <c:pt idx="13882">
                  <c:v>1E-4</c:v>
                </c:pt>
                <c:pt idx="13883">
                  <c:v>2.0001000000000002</c:v>
                </c:pt>
                <c:pt idx="13884">
                  <c:v>1E-4</c:v>
                </c:pt>
                <c:pt idx="13885">
                  <c:v>1.0001</c:v>
                </c:pt>
                <c:pt idx="13886">
                  <c:v>1E-4</c:v>
                </c:pt>
                <c:pt idx="13887">
                  <c:v>1E-4</c:v>
                </c:pt>
                <c:pt idx="13888">
                  <c:v>1.0001</c:v>
                </c:pt>
                <c:pt idx="13889">
                  <c:v>1E-4</c:v>
                </c:pt>
                <c:pt idx="13890">
                  <c:v>3.0001000000000002</c:v>
                </c:pt>
                <c:pt idx="13891">
                  <c:v>2.0001000000000002</c:v>
                </c:pt>
                <c:pt idx="13892">
                  <c:v>4.0000999999999998</c:v>
                </c:pt>
                <c:pt idx="13893">
                  <c:v>1.0001</c:v>
                </c:pt>
                <c:pt idx="13894">
                  <c:v>2.0001000000000002</c:v>
                </c:pt>
                <c:pt idx="13895">
                  <c:v>1.0001</c:v>
                </c:pt>
                <c:pt idx="13896">
                  <c:v>2.0001000000000002</c:v>
                </c:pt>
                <c:pt idx="13897">
                  <c:v>1E-4</c:v>
                </c:pt>
                <c:pt idx="13898">
                  <c:v>1E-4</c:v>
                </c:pt>
                <c:pt idx="13899">
                  <c:v>1E-4</c:v>
                </c:pt>
                <c:pt idx="13900">
                  <c:v>1E-4</c:v>
                </c:pt>
                <c:pt idx="13901">
                  <c:v>1E-4</c:v>
                </c:pt>
                <c:pt idx="13902">
                  <c:v>1E-4</c:v>
                </c:pt>
                <c:pt idx="13903">
                  <c:v>1.0001</c:v>
                </c:pt>
                <c:pt idx="13904">
                  <c:v>1E-4</c:v>
                </c:pt>
                <c:pt idx="13905">
                  <c:v>1E-4</c:v>
                </c:pt>
                <c:pt idx="13906">
                  <c:v>1.0001</c:v>
                </c:pt>
                <c:pt idx="13907">
                  <c:v>1E-4</c:v>
                </c:pt>
                <c:pt idx="13908">
                  <c:v>1E-4</c:v>
                </c:pt>
                <c:pt idx="13909">
                  <c:v>1E-4</c:v>
                </c:pt>
                <c:pt idx="13910">
                  <c:v>1E-4</c:v>
                </c:pt>
                <c:pt idx="13911">
                  <c:v>1E-4</c:v>
                </c:pt>
                <c:pt idx="13912">
                  <c:v>1E-4</c:v>
                </c:pt>
                <c:pt idx="13913">
                  <c:v>1E-4</c:v>
                </c:pt>
                <c:pt idx="13914">
                  <c:v>2.0001000000000002</c:v>
                </c:pt>
                <c:pt idx="13915">
                  <c:v>1E-4</c:v>
                </c:pt>
                <c:pt idx="13916">
                  <c:v>1E-4</c:v>
                </c:pt>
                <c:pt idx="13917">
                  <c:v>3.0001000000000002</c:v>
                </c:pt>
                <c:pt idx="13918">
                  <c:v>1.0001</c:v>
                </c:pt>
                <c:pt idx="13919">
                  <c:v>2.0001000000000002</c:v>
                </c:pt>
                <c:pt idx="13920">
                  <c:v>1E-4</c:v>
                </c:pt>
                <c:pt idx="13921">
                  <c:v>1E-4</c:v>
                </c:pt>
                <c:pt idx="13922">
                  <c:v>1E-4</c:v>
                </c:pt>
                <c:pt idx="13923">
                  <c:v>1E-4</c:v>
                </c:pt>
                <c:pt idx="13924">
                  <c:v>1E-4</c:v>
                </c:pt>
                <c:pt idx="13925">
                  <c:v>3.0001000000000002</c:v>
                </c:pt>
                <c:pt idx="13926">
                  <c:v>2.0001000000000002</c:v>
                </c:pt>
                <c:pt idx="13927">
                  <c:v>1.0001</c:v>
                </c:pt>
                <c:pt idx="13928">
                  <c:v>2.0001000000000002</c:v>
                </c:pt>
                <c:pt idx="13929">
                  <c:v>1.0001</c:v>
                </c:pt>
                <c:pt idx="13930">
                  <c:v>1.0001</c:v>
                </c:pt>
                <c:pt idx="13931">
                  <c:v>1E-4</c:v>
                </c:pt>
                <c:pt idx="13932">
                  <c:v>1.0001</c:v>
                </c:pt>
                <c:pt idx="13933">
                  <c:v>1E-4</c:v>
                </c:pt>
                <c:pt idx="13934">
                  <c:v>1E-4</c:v>
                </c:pt>
                <c:pt idx="13935">
                  <c:v>1E-4</c:v>
                </c:pt>
                <c:pt idx="13936">
                  <c:v>1E-4</c:v>
                </c:pt>
                <c:pt idx="13937">
                  <c:v>1E-4</c:v>
                </c:pt>
                <c:pt idx="13938">
                  <c:v>1.0001</c:v>
                </c:pt>
                <c:pt idx="13939">
                  <c:v>1E-4</c:v>
                </c:pt>
                <c:pt idx="13940">
                  <c:v>1E-4</c:v>
                </c:pt>
                <c:pt idx="13941">
                  <c:v>1.0001</c:v>
                </c:pt>
                <c:pt idx="13942">
                  <c:v>1.0001</c:v>
                </c:pt>
                <c:pt idx="13943">
                  <c:v>1.0001</c:v>
                </c:pt>
                <c:pt idx="13944">
                  <c:v>1E-4</c:v>
                </c:pt>
                <c:pt idx="13945">
                  <c:v>1E-4</c:v>
                </c:pt>
                <c:pt idx="13946">
                  <c:v>1E-4</c:v>
                </c:pt>
                <c:pt idx="13947">
                  <c:v>1.0001</c:v>
                </c:pt>
                <c:pt idx="13948">
                  <c:v>1E-4</c:v>
                </c:pt>
                <c:pt idx="13949">
                  <c:v>1E-4</c:v>
                </c:pt>
                <c:pt idx="13950">
                  <c:v>1E-4</c:v>
                </c:pt>
                <c:pt idx="13951">
                  <c:v>2.0001000000000002</c:v>
                </c:pt>
                <c:pt idx="13952">
                  <c:v>1E-4</c:v>
                </c:pt>
                <c:pt idx="13953">
                  <c:v>2.0001000000000002</c:v>
                </c:pt>
                <c:pt idx="13954">
                  <c:v>1.0001</c:v>
                </c:pt>
                <c:pt idx="13955">
                  <c:v>1E-4</c:v>
                </c:pt>
                <c:pt idx="13956">
                  <c:v>1.0001</c:v>
                </c:pt>
                <c:pt idx="13957">
                  <c:v>1E-4</c:v>
                </c:pt>
                <c:pt idx="13958">
                  <c:v>2.0001000000000002</c:v>
                </c:pt>
                <c:pt idx="13959">
                  <c:v>1E-4</c:v>
                </c:pt>
                <c:pt idx="13960">
                  <c:v>1.0001</c:v>
                </c:pt>
                <c:pt idx="13961">
                  <c:v>1.0001</c:v>
                </c:pt>
                <c:pt idx="13962">
                  <c:v>1.0001</c:v>
                </c:pt>
                <c:pt idx="13963">
                  <c:v>1.0001</c:v>
                </c:pt>
                <c:pt idx="13964">
                  <c:v>1E-4</c:v>
                </c:pt>
                <c:pt idx="13965">
                  <c:v>1E-4</c:v>
                </c:pt>
                <c:pt idx="13966">
                  <c:v>1E-4</c:v>
                </c:pt>
                <c:pt idx="13967">
                  <c:v>1E-4</c:v>
                </c:pt>
                <c:pt idx="13968">
                  <c:v>1E-4</c:v>
                </c:pt>
                <c:pt idx="13969">
                  <c:v>1E-4</c:v>
                </c:pt>
                <c:pt idx="13970">
                  <c:v>1E-4</c:v>
                </c:pt>
                <c:pt idx="13971">
                  <c:v>1E-4</c:v>
                </c:pt>
                <c:pt idx="13972">
                  <c:v>1.0001</c:v>
                </c:pt>
                <c:pt idx="13973">
                  <c:v>1E-4</c:v>
                </c:pt>
                <c:pt idx="13974">
                  <c:v>1.0001</c:v>
                </c:pt>
                <c:pt idx="13975">
                  <c:v>1E-4</c:v>
                </c:pt>
                <c:pt idx="13976">
                  <c:v>1E-4</c:v>
                </c:pt>
                <c:pt idx="13977">
                  <c:v>1.0001</c:v>
                </c:pt>
                <c:pt idx="13978">
                  <c:v>1E-4</c:v>
                </c:pt>
                <c:pt idx="13979">
                  <c:v>1.0001</c:v>
                </c:pt>
                <c:pt idx="13980">
                  <c:v>1E-4</c:v>
                </c:pt>
                <c:pt idx="13981">
                  <c:v>1E-4</c:v>
                </c:pt>
                <c:pt idx="13982">
                  <c:v>1.0001</c:v>
                </c:pt>
                <c:pt idx="13983">
                  <c:v>1.0001</c:v>
                </c:pt>
                <c:pt idx="13984">
                  <c:v>1.0001</c:v>
                </c:pt>
                <c:pt idx="13985">
                  <c:v>1E-4</c:v>
                </c:pt>
                <c:pt idx="13986">
                  <c:v>3.0001000000000002</c:v>
                </c:pt>
                <c:pt idx="13987">
                  <c:v>2.0001000000000002</c:v>
                </c:pt>
                <c:pt idx="13988">
                  <c:v>1E-4</c:v>
                </c:pt>
                <c:pt idx="13989">
                  <c:v>1.0001</c:v>
                </c:pt>
                <c:pt idx="13990">
                  <c:v>1E-4</c:v>
                </c:pt>
                <c:pt idx="13991">
                  <c:v>1E-4</c:v>
                </c:pt>
                <c:pt idx="13992">
                  <c:v>1.0001</c:v>
                </c:pt>
                <c:pt idx="13993">
                  <c:v>1E-4</c:v>
                </c:pt>
                <c:pt idx="13994">
                  <c:v>1E-4</c:v>
                </c:pt>
                <c:pt idx="13995">
                  <c:v>1E-4</c:v>
                </c:pt>
                <c:pt idx="13996">
                  <c:v>1E-4</c:v>
                </c:pt>
                <c:pt idx="13997">
                  <c:v>1E-4</c:v>
                </c:pt>
                <c:pt idx="13998">
                  <c:v>1E-4</c:v>
                </c:pt>
                <c:pt idx="13999">
                  <c:v>1E-4</c:v>
                </c:pt>
                <c:pt idx="14000">
                  <c:v>1E-4</c:v>
                </c:pt>
                <c:pt idx="14001">
                  <c:v>1E-4</c:v>
                </c:pt>
                <c:pt idx="14002">
                  <c:v>1E-4</c:v>
                </c:pt>
                <c:pt idx="14003">
                  <c:v>1E-4</c:v>
                </c:pt>
                <c:pt idx="14004">
                  <c:v>1E-4</c:v>
                </c:pt>
                <c:pt idx="14005">
                  <c:v>1E-4</c:v>
                </c:pt>
                <c:pt idx="14006">
                  <c:v>1.0001</c:v>
                </c:pt>
                <c:pt idx="14007">
                  <c:v>1E-4</c:v>
                </c:pt>
                <c:pt idx="14008">
                  <c:v>1E-4</c:v>
                </c:pt>
                <c:pt idx="14009">
                  <c:v>1E-4</c:v>
                </c:pt>
                <c:pt idx="14010">
                  <c:v>1E-4</c:v>
                </c:pt>
                <c:pt idx="14011">
                  <c:v>1E-4</c:v>
                </c:pt>
                <c:pt idx="14012">
                  <c:v>2.0001000000000002</c:v>
                </c:pt>
                <c:pt idx="14013">
                  <c:v>2.0001000000000002</c:v>
                </c:pt>
                <c:pt idx="14014">
                  <c:v>1E-4</c:v>
                </c:pt>
                <c:pt idx="14015">
                  <c:v>1.0001</c:v>
                </c:pt>
                <c:pt idx="14016">
                  <c:v>1E-4</c:v>
                </c:pt>
                <c:pt idx="14017">
                  <c:v>1.0001</c:v>
                </c:pt>
                <c:pt idx="14018">
                  <c:v>1.0001</c:v>
                </c:pt>
                <c:pt idx="14019">
                  <c:v>1.0001</c:v>
                </c:pt>
                <c:pt idx="14020">
                  <c:v>1E-4</c:v>
                </c:pt>
                <c:pt idx="14021">
                  <c:v>1.0001</c:v>
                </c:pt>
                <c:pt idx="14022">
                  <c:v>2.0001000000000002</c:v>
                </c:pt>
                <c:pt idx="14023">
                  <c:v>1E-4</c:v>
                </c:pt>
                <c:pt idx="14024">
                  <c:v>1E-4</c:v>
                </c:pt>
                <c:pt idx="14025">
                  <c:v>1E-4</c:v>
                </c:pt>
                <c:pt idx="14026">
                  <c:v>1.0001</c:v>
                </c:pt>
                <c:pt idx="14027">
                  <c:v>1.0001</c:v>
                </c:pt>
                <c:pt idx="14028">
                  <c:v>1E-4</c:v>
                </c:pt>
                <c:pt idx="14029">
                  <c:v>1E-4</c:v>
                </c:pt>
                <c:pt idx="14030">
                  <c:v>1E-4</c:v>
                </c:pt>
                <c:pt idx="14031">
                  <c:v>1E-4</c:v>
                </c:pt>
                <c:pt idx="14032">
                  <c:v>1.0001</c:v>
                </c:pt>
                <c:pt idx="14033">
                  <c:v>1E-4</c:v>
                </c:pt>
                <c:pt idx="14034">
                  <c:v>1E-4</c:v>
                </c:pt>
                <c:pt idx="14035">
                  <c:v>1E-4</c:v>
                </c:pt>
                <c:pt idx="14036">
                  <c:v>1.0001</c:v>
                </c:pt>
                <c:pt idx="14037">
                  <c:v>1E-4</c:v>
                </c:pt>
                <c:pt idx="14038">
                  <c:v>2.0001000000000002</c:v>
                </c:pt>
                <c:pt idx="14039">
                  <c:v>1E-4</c:v>
                </c:pt>
                <c:pt idx="14040">
                  <c:v>1E-4</c:v>
                </c:pt>
                <c:pt idx="14041">
                  <c:v>1.0001</c:v>
                </c:pt>
                <c:pt idx="14042">
                  <c:v>1E-4</c:v>
                </c:pt>
                <c:pt idx="14043">
                  <c:v>1E-4</c:v>
                </c:pt>
                <c:pt idx="14044">
                  <c:v>2.0001000000000002</c:v>
                </c:pt>
                <c:pt idx="14045">
                  <c:v>2.0001000000000002</c:v>
                </c:pt>
                <c:pt idx="14046">
                  <c:v>3.0001000000000002</c:v>
                </c:pt>
                <c:pt idx="14047">
                  <c:v>2.0001000000000002</c:v>
                </c:pt>
                <c:pt idx="14048">
                  <c:v>1E-4</c:v>
                </c:pt>
                <c:pt idx="14049">
                  <c:v>1.0001</c:v>
                </c:pt>
                <c:pt idx="14050">
                  <c:v>1.0001</c:v>
                </c:pt>
                <c:pt idx="14051">
                  <c:v>1.0001</c:v>
                </c:pt>
                <c:pt idx="14052">
                  <c:v>1E-4</c:v>
                </c:pt>
                <c:pt idx="14053">
                  <c:v>1E-4</c:v>
                </c:pt>
                <c:pt idx="14054">
                  <c:v>1.0001</c:v>
                </c:pt>
                <c:pt idx="14055">
                  <c:v>1E-4</c:v>
                </c:pt>
                <c:pt idx="14056">
                  <c:v>1E-4</c:v>
                </c:pt>
                <c:pt idx="14057">
                  <c:v>1.0001</c:v>
                </c:pt>
                <c:pt idx="14058">
                  <c:v>1E-4</c:v>
                </c:pt>
                <c:pt idx="14059">
                  <c:v>1E-4</c:v>
                </c:pt>
                <c:pt idx="14060">
                  <c:v>1.0001</c:v>
                </c:pt>
                <c:pt idx="14061">
                  <c:v>1.0001</c:v>
                </c:pt>
                <c:pt idx="14062">
                  <c:v>1.0001</c:v>
                </c:pt>
                <c:pt idx="14063">
                  <c:v>1.0001</c:v>
                </c:pt>
                <c:pt idx="14064">
                  <c:v>1E-4</c:v>
                </c:pt>
                <c:pt idx="14065">
                  <c:v>1E-4</c:v>
                </c:pt>
                <c:pt idx="14066">
                  <c:v>2.0001000000000002</c:v>
                </c:pt>
                <c:pt idx="14067">
                  <c:v>1.0001</c:v>
                </c:pt>
                <c:pt idx="14068">
                  <c:v>1E-4</c:v>
                </c:pt>
                <c:pt idx="14069">
                  <c:v>1E-4</c:v>
                </c:pt>
                <c:pt idx="14070">
                  <c:v>1.0001</c:v>
                </c:pt>
                <c:pt idx="14071">
                  <c:v>1.0001</c:v>
                </c:pt>
                <c:pt idx="14072">
                  <c:v>1.0001</c:v>
                </c:pt>
                <c:pt idx="14073">
                  <c:v>1E-4</c:v>
                </c:pt>
                <c:pt idx="14074">
                  <c:v>1E-4</c:v>
                </c:pt>
                <c:pt idx="14075">
                  <c:v>3.0001000000000002</c:v>
                </c:pt>
                <c:pt idx="14076">
                  <c:v>1E-4</c:v>
                </c:pt>
                <c:pt idx="14077">
                  <c:v>1.0001</c:v>
                </c:pt>
                <c:pt idx="14078">
                  <c:v>1.0001</c:v>
                </c:pt>
                <c:pt idx="14079">
                  <c:v>1.0001</c:v>
                </c:pt>
                <c:pt idx="14080">
                  <c:v>1.0001</c:v>
                </c:pt>
                <c:pt idx="14081">
                  <c:v>1E-4</c:v>
                </c:pt>
                <c:pt idx="14082">
                  <c:v>2.0001000000000002</c:v>
                </c:pt>
                <c:pt idx="14083">
                  <c:v>1E-4</c:v>
                </c:pt>
                <c:pt idx="14084">
                  <c:v>1E-4</c:v>
                </c:pt>
                <c:pt idx="14085">
                  <c:v>1.0001</c:v>
                </c:pt>
                <c:pt idx="14086">
                  <c:v>1E-4</c:v>
                </c:pt>
                <c:pt idx="14087">
                  <c:v>1E-4</c:v>
                </c:pt>
                <c:pt idx="14088">
                  <c:v>1E-4</c:v>
                </c:pt>
                <c:pt idx="14089">
                  <c:v>1.0001</c:v>
                </c:pt>
                <c:pt idx="14090">
                  <c:v>1E-4</c:v>
                </c:pt>
                <c:pt idx="14091">
                  <c:v>1.0001</c:v>
                </c:pt>
                <c:pt idx="14092">
                  <c:v>1E-4</c:v>
                </c:pt>
                <c:pt idx="14093">
                  <c:v>1E-4</c:v>
                </c:pt>
                <c:pt idx="14094">
                  <c:v>1.0001</c:v>
                </c:pt>
                <c:pt idx="14095">
                  <c:v>1E-4</c:v>
                </c:pt>
                <c:pt idx="14096">
                  <c:v>1.0001</c:v>
                </c:pt>
                <c:pt idx="14097">
                  <c:v>1E-4</c:v>
                </c:pt>
                <c:pt idx="14098">
                  <c:v>1E-4</c:v>
                </c:pt>
                <c:pt idx="14099">
                  <c:v>1.0001</c:v>
                </c:pt>
                <c:pt idx="14100">
                  <c:v>2.0001000000000002</c:v>
                </c:pt>
                <c:pt idx="14101">
                  <c:v>2.0001000000000002</c:v>
                </c:pt>
                <c:pt idx="14102">
                  <c:v>2.0001000000000002</c:v>
                </c:pt>
                <c:pt idx="14103">
                  <c:v>4.0000999999999998</c:v>
                </c:pt>
                <c:pt idx="14104">
                  <c:v>2.0001000000000002</c:v>
                </c:pt>
                <c:pt idx="14105">
                  <c:v>1E-4</c:v>
                </c:pt>
                <c:pt idx="14106">
                  <c:v>1.0001</c:v>
                </c:pt>
                <c:pt idx="14107">
                  <c:v>2.0001000000000002</c:v>
                </c:pt>
                <c:pt idx="14108">
                  <c:v>1.0001</c:v>
                </c:pt>
                <c:pt idx="14109">
                  <c:v>4.0000999999999998</c:v>
                </c:pt>
                <c:pt idx="14110">
                  <c:v>4.0000999999999998</c:v>
                </c:pt>
                <c:pt idx="14111">
                  <c:v>4.0000999999999998</c:v>
                </c:pt>
                <c:pt idx="14112">
                  <c:v>1.0001</c:v>
                </c:pt>
                <c:pt idx="14113">
                  <c:v>1E-4</c:v>
                </c:pt>
                <c:pt idx="14114">
                  <c:v>1E-4</c:v>
                </c:pt>
                <c:pt idx="14115">
                  <c:v>1.0001</c:v>
                </c:pt>
                <c:pt idx="14116">
                  <c:v>1.0001</c:v>
                </c:pt>
                <c:pt idx="14117">
                  <c:v>1E-4</c:v>
                </c:pt>
                <c:pt idx="14118">
                  <c:v>1E-4</c:v>
                </c:pt>
                <c:pt idx="14119">
                  <c:v>1E-4</c:v>
                </c:pt>
                <c:pt idx="14120">
                  <c:v>1E-4</c:v>
                </c:pt>
                <c:pt idx="14121">
                  <c:v>1.0001</c:v>
                </c:pt>
                <c:pt idx="14122">
                  <c:v>1.0001</c:v>
                </c:pt>
                <c:pt idx="14123">
                  <c:v>1E-4</c:v>
                </c:pt>
                <c:pt idx="14124">
                  <c:v>1E-4</c:v>
                </c:pt>
                <c:pt idx="14125">
                  <c:v>1E-4</c:v>
                </c:pt>
                <c:pt idx="14126">
                  <c:v>1.0001</c:v>
                </c:pt>
                <c:pt idx="14127">
                  <c:v>2.0001000000000002</c:v>
                </c:pt>
                <c:pt idx="14128">
                  <c:v>1E-4</c:v>
                </c:pt>
                <c:pt idx="14129">
                  <c:v>1E-4</c:v>
                </c:pt>
                <c:pt idx="14130">
                  <c:v>3.0001000000000002</c:v>
                </c:pt>
                <c:pt idx="14131">
                  <c:v>2.0001000000000002</c:v>
                </c:pt>
                <c:pt idx="14132">
                  <c:v>1.0001</c:v>
                </c:pt>
                <c:pt idx="14133">
                  <c:v>1.0001</c:v>
                </c:pt>
                <c:pt idx="14134">
                  <c:v>3.0001000000000002</c:v>
                </c:pt>
                <c:pt idx="14135">
                  <c:v>1.0001</c:v>
                </c:pt>
                <c:pt idx="14136">
                  <c:v>3.0001000000000002</c:v>
                </c:pt>
                <c:pt idx="14137">
                  <c:v>1.0001</c:v>
                </c:pt>
                <c:pt idx="14138">
                  <c:v>2.0001000000000002</c:v>
                </c:pt>
                <c:pt idx="14139">
                  <c:v>1E-4</c:v>
                </c:pt>
                <c:pt idx="14140">
                  <c:v>1E-4</c:v>
                </c:pt>
                <c:pt idx="14141">
                  <c:v>1E-4</c:v>
                </c:pt>
                <c:pt idx="14142">
                  <c:v>3.0001000000000002</c:v>
                </c:pt>
                <c:pt idx="14143">
                  <c:v>2.0001000000000002</c:v>
                </c:pt>
                <c:pt idx="14144">
                  <c:v>2.0001000000000002</c:v>
                </c:pt>
                <c:pt idx="14145">
                  <c:v>2.0001000000000002</c:v>
                </c:pt>
                <c:pt idx="14146">
                  <c:v>1E-4</c:v>
                </c:pt>
                <c:pt idx="14147">
                  <c:v>1E-4</c:v>
                </c:pt>
                <c:pt idx="14148">
                  <c:v>1.0001</c:v>
                </c:pt>
                <c:pt idx="14149">
                  <c:v>1E-4</c:v>
                </c:pt>
                <c:pt idx="14150">
                  <c:v>2.0001000000000002</c:v>
                </c:pt>
                <c:pt idx="14151">
                  <c:v>1E-4</c:v>
                </c:pt>
                <c:pt idx="14152">
                  <c:v>1E-4</c:v>
                </c:pt>
                <c:pt idx="14153">
                  <c:v>1E-4</c:v>
                </c:pt>
                <c:pt idx="14154">
                  <c:v>1E-4</c:v>
                </c:pt>
                <c:pt idx="14155">
                  <c:v>1E-4</c:v>
                </c:pt>
                <c:pt idx="14156">
                  <c:v>1E-4</c:v>
                </c:pt>
                <c:pt idx="14157">
                  <c:v>1E-4</c:v>
                </c:pt>
                <c:pt idx="14158">
                  <c:v>1E-4</c:v>
                </c:pt>
                <c:pt idx="14159">
                  <c:v>1E-4</c:v>
                </c:pt>
                <c:pt idx="14160">
                  <c:v>1E-4</c:v>
                </c:pt>
                <c:pt idx="14161">
                  <c:v>1E-4</c:v>
                </c:pt>
                <c:pt idx="14162">
                  <c:v>1E-4</c:v>
                </c:pt>
                <c:pt idx="14163">
                  <c:v>1E-4</c:v>
                </c:pt>
                <c:pt idx="14164">
                  <c:v>1E-4</c:v>
                </c:pt>
                <c:pt idx="14165">
                  <c:v>1.0001</c:v>
                </c:pt>
                <c:pt idx="14166">
                  <c:v>1E-4</c:v>
                </c:pt>
                <c:pt idx="14167">
                  <c:v>1E-4</c:v>
                </c:pt>
                <c:pt idx="14168">
                  <c:v>1.0001</c:v>
                </c:pt>
                <c:pt idx="14169">
                  <c:v>1E-4</c:v>
                </c:pt>
                <c:pt idx="14170">
                  <c:v>1E-4</c:v>
                </c:pt>
                <c:pt idx="14171">
                  <c:v>1.0001</c:v>
                </c:pt>
                <c:pt idx="14172">
                  <c:v>1.0001</c:v>
                </c:pt>
                <c:pt idx="14173">
                  <c:v>1E-4</c:v>
                </c:pt>
                <c:pt idx="14174">
                  <c:v>1E-4</c:v>
                </c:pt>
                <c:pt idx="14175">
                  <c:v>1E-4</c:v>
                </c:pt>
                <c:pt idx="14176">
                  <c:v>1E-4</c:v>
                </c:pt>
                <c:pt idx="14177">
                  <c:v>1E-4</c:v>
                </c:pt>
                <c:pt idx="14178">
                  <c:v>1E-4</c:v>
                </c:pt>
                <c:pt idx="14179">
                  <c:v>1.0001</c:v>
                </c:pt>
                <c:pt idx="14180">
                  <c:v>1E-4</c:v>
                </c:pt>
                <c:pt idx="14181">
                  <c:v>1E-4</c:v>
                </c:pt>
                <c:pt idx="14182">
                  <c:v>1.0001</c:v>
                </c:pt>
                <c:pt idx="14183">
                  <c:v>1.0001</c:v>
                </c:pt>
                <c:pt idx="14184">
                  <c:v>1E-4</c:v>
                </c:pt>
                <c:pt idx="14185">
                  <c:v>2.0001000000000002</c:v>
                </c:pt>
                <c:pt idx="14186">
                  <c:v>1.0001</c:v>
                </c:pt>
                <c:pt idx="14187">
                  <c:v>2.0001000000000002</c:v>
                </c:pt>
                <c:pt idx="14188">
                  <c:v>1.0001</c:v>
                </c:pt>
                <c:pt idx="14189">
                  <c:v>1E-4</c:v>
                </c:pt>
                <c:pt idx="14190">
                  <c:v>1E-4</c:v>
                </c:pt>
                <c:pt idx="14191">
                  <c:v>1E-4</c:v>
                </c:pt>
                <c:pt idx="14192">
                  <c:v>1E-4</c:v>
                </c:pt>
                <c:pt idx="14193">
                  <c:v>1.0001</c:v>
                </c:pt>
                <c:pt idx="14194">
                  <c:v>1.0001</c:v>
                </c:pt>
                <c:pt idx="14195">
                  <c:v>1.0001</c:v>
                </c:pt>
                <c:pt idx="14196">
                  <c:v>1E-4</c:v>
                </c:pt>
                <c:pt idx="14197">
                  <c:v>1.0001</c:v>
                </c:pt>
                <c:pt idx="14198">
                  <c:v>1E-4</c:v>
                </c:pt>
                <c:pt idx="14199">
                  <c:v>1.0001</c:v>
                </c:pt>
                <c:pt idx="14200">
                  <c:v>2.0001000000000002</c:v>
                </c:pt>
                <c:pt idx="14201">
                  <c:v>1.0001</c:v>
                </c:pt>
                <c:pt idx="14202">
                  <c:v>1E-4</c:v>
                </c:pt>
                <c:pt idx="14203">
                  <c:v>1.0001</c:v>
                </c:pt>
                <c:pt idx="14204">
                  <c:v>1.0001</c:v>
                </c:pt>
                <c:pt idx="14205">
                  <c:v>1E-4</c:v>
                </c:pt>
                <c:pt idx="14206">
                  <c:v>1E-4</c:v>
                </c:pt>
                <c:pt idx="14207">
                  <c:v>1E-4</c:v>
                </c:pt>
                <c:pt idx="14208">
                  <c:v>1E-4</c:v>
                </c:pt>
                <c:pt idx="14209">
                  <c:v>1E-4</c:v>
                </c:pt>
                <c:pt idx="14210">
                  <c:v>1E-4</c:v>
                </c:pt>
                <c:pt idx="14211">
                  <c:v>1E-4</c:v>
                </c:pt>
                <c:pt idx="14212">
                  <c:v>1E-4</c:v>
                </c:pt>
                <c:pt idx="14213">
                  <c:v>1.0001</c:v>
                </c:pt>
                <c:pt idx="14214">
                  <c:v>1E-4</c:v>
                </c:pt>
                <c:pt idx="14215">
                  <c:v>1E-4</c:v>
                </c:pt>
                <c:pt idx="14216">
                  <c:v>1.0001</c:v>
                </c:pt>
                <c:pt idx="14217">
                  <c:v>1E-4</c:v>
                </c:pt>
                <c:pt idx="14218">
                  <c:v>1E-4</c:v>
                </c:pt>
                <c:pt idx="14219">
                  <c:v>1E-4</c:v>
                </c:pt>
                <c:pt idx="14220">
                  <c:v>1.0001</c:v>
                </c:pt>
                <c:pt idx="14221">
                  <c:v>1.0001</c:v>
                </c:pt>
                <c:pt idx="14222">
                  <c:v>1E-4</c:v>
                </c:pt>
                <c:pt idx="14223">
                  <c:v>1.0001</c:v>
                </c:pt>
                <c:pt idx="14224">
                  <c:v>1E-4</c:v>
                </c:pt>
                <c:pt idx="14225">
                  <c:v>2.0001000000000002</c:v>
                </c:pt>
                <c:pt idx="14226">
                  <c:v>1.0001</c:v>
                </c:pt>
                <c:pt idx="14227">
                  <c:v>1E-4</c:v>
                </c:pt>
                <c:pt idx="14228">
                  <c:v>1E-4</c:v>
                </c:pt>
                <c:pt idx="14229">
                  <c:v>1E-4</c:v>
                </c:pt>
                <c:pt idx="14230">
                  <c:v>1E-4</c:v>
                </c:pt>
                <c:pt idx="14231">
                  <c:v>1.0001</c:v>
                </c:pt>
                <c:pt idx="14232">
                  <c:v>1E-4</c:v>
                </c:pt>
                <c:pt idx="14233">
                  <c:v>1E-4</c:v>
                </c:pt>
                <c:pt idx="14234">
                  <c:v>1E-4</c:v>
                </c:pt>
                <c:pt idx="14235">
                  <c:v>1E-4</c:v>
                </c:pt>
                <c:pt idx="14236">
                  <c:v>1E-4</c:v>
                </c:pt>
                <c:pt idx="14237">
                  <c:v>1E-4</c:v>
                </c:pt>
                <c:pt idx="14238">
                  <c:v>1.0001</c:v>
                </c:pt>
                <c:pt idx="14239">
                  <c:v>1E-4</c:v>
                </c:pt>
                <c:pt idx="14240">
                  <c:v>1E-4</c:v>
                </c:pt>
                <c:pt idx="14241">
                  <c:v>1.0001</c:v>
                </c:pt>
                <c:pt idx="14242">
                  <c:v>1E-4</c:v>
                </c:pt>
                <c:pt idx="14243">
                  <c:v>1E-4</c:v>
                </c:pt>
                <c:pt idx="14244">
                  <c:v>1E-4</c:v>
                </c:pt>
                <c:pt idx="14245">
                  <c:v>1E-4</c:v>
                </c:pt>
                <c:pt idx="14246">
                  <c:v>1.0001</c:v>
                </c:pt>
                <c:pt idx="14247">
                  <c:v>1.0001</c:v>
                </c:pt>
                <c:pt idx="14248">
                  <c:v>1.0001</c:v>
                </c:pt>
                <c:pt idx="14249">
                  <c:v>1.0001</c:v>
                </c:pt>
                <c:pt idx="14250">
                  <c:v>1E-4</c:v>
                </c:pt>
                <c:pt idx="14251">
                  <c:v>1.0001</c:v>
                </c:pt>
                <c:pt idx="14252">
                  <c:v>2.0001000000000002</c:v>
                </c:pt>
                <c:pt idx="14253">
                  <c:v>5.0000999999999998</c:v>
                </c:pt>
                <c:pt idx="14254">
                  <c:v>11.0001</c:v>
                </c:pt>
                <c:pt idx="14255">
                  <c:v>1.0001</c:v>
                </c:pt>
                <c:pt idx="14256">
                  <c:v>2.0001000000000002</c:v>
                </c:pt>
                <c:pt idx="14257">
                  <c:v>1.0001</c:v>
                </c:pt>
                <c:pt idx="14258">
                  <c:v>1.0001</c:v>
                </c:pt>
                <c:pt idx="14259">
                  <c:v>2.0001000000000002</c:v>
                </c:pt>
                <c:pt idx="14260">
                  <c:v>1.0001</c:v>
                </c:pt>
                <c:pt idx="14261">
                  <c:v>1E-4</c:v>
                </c:pt>
                <c:pt idx="14262">
                  <c:v>1.0001</c:v>
                </c:pt>
                <c:pt idx="14263">
                  <c:v>1E-4</c:v>
                </c:pt>
                <c:pt idx="14264">
                  <c:v>1E-4</c:v>
                </c:pt>
                <c:pt idx="14265">
                  <c:v>1E-4</c:v>
                </c:pt>
                <c:pt idx="14266">
                  <c:v>1E-4</c:v>
                </c:pt>
                <c:pt idx="14267">
                  <c:v>1E-4</c:v>
                </c:pt>
                <c:pt idx="14268">
                  <c:v>2.0001000000000002</c:v>
                </c:pt>
                <c:pt idx="14269">
                  <c:v>1E-4</c:v>
                </c:pt>
                <c:pt idx="14270">
                  <c:v>1E-4</c:v>
                </c:pt>
                <c:pt idx="14271">
                  <c:v>1.0001</c:v>
                </c:pt>
                <c:pt idx="14272">
                  <c:v>1E-4</c:v>
                </c:pt>
                <c:pt idx="14273">
                  <c:v>1E-4</c:v>
                </c:pt>
                <c:pt idx="14274">
                  <c:v>1E-4</c:v>
                </c:pt>
                <c:pt idx="14275">
                  <c:v>1E-4</c:v>
                </c:pt>
                <c:pt idx="14276">
                  <c:v>1.0001</c:v>
                </c:pt>
                <c:pt idx="14277">
                  <c:v>1E-4</c:v>
                </c:pt>
                <c:pt idx="14278">
                  <c:v>1.0001</c:v>
                </c:pt>
                <c:pt idx="14279">
                  <c:v>1E-4</c:v>
                </c:pt>
                <c:pt idx="14280">
                  <c:v>2.0001000000000002</c:v>
                </c:pt>
                <c:pt idx="14281">
                  <c:v>2.0001000000000002</c:v>
                </c:pt>
                <c:pt idx="14282">
                  <c:v>3.0001000000000002</c:v>
                </c:pt>
                <c:pt idx="14283">
                  <c:v>2.0001000000000002</c:v>
                </c:pt>
                <c:pt idx="14284">
                  <c:v>4.0000999999999998</c:v>
                </c:pt>
                <c:pt idx="14285">
                  <c:v>6.0000999999999998</c:v>
                </c:pt>
                <c:pt idx="14286">
                  <c:v>6.0000999999999998</c:v>
                </c:pt>
                <c:pt idx="14287">
                  <c:v>4.0000999999999998</c:v>
                </c:pt>
                <c:pt idx="14288">
                  <c:v>5.0000999999999998</c:v>
                </c:pt>
                <c:pt idx="14289">
                  <c:v>7.0000999999999998</c:v>
                </c:pt>
                <c:pt idx="14290">
                  <c:v>5.0000999999999998</c:v>
                </c:pt>
                <c:pt idx="14291">
                  <c:v>1E-4</c:v>
                </c:pt>
                <c:pt idx="14292">
                  <c:v>1E-4</c:v>
                </c:pt>
                <c:pt idx="14293">
                  <c:v>2.0001000000000002</c:v>
                </c:pt>
                <c:pt idx="14294">
                  <c:v>1E-4</c:v>
                </c:pt>
                <c:pt idx="14295">
                  <c:v>1E-4</c:v>
                </c:pt>
                <c:pt idx="14296">
                  <c:v>1.0001</c:v>
                </c:pt>
                <c:pt idx="14297">
                  <c:v>1.0001</c:v>
                </c:pt>
                <c:pt idx="14298">
                  <c:v>1.0001</c:v>
                </c:pt>
                <c:pt idx="14299">
                  <c:v>1E-4</c:v>
                </c:pt>
                <c:pt idx="14300">
                  <c:v>1E-4</c:v>
                </c:pt>
                <c:pt idx="14301">
                  <c:v>1E-4</c:v>
                </c:pt>
                <c:pt idx="14302">
                  <c:v>1E-4</c:v>
                </c:pt>
                <c:pt idx="14303">
                  <c:v>1E-4</c:v>
                </c:pt>
                <c:pt idx="14304">
                  <c:v>1E-4</c:v>
                </c:pt>
                <c:pt idx="14305">
                  <c:v>1E-4</c:v>
                </c:pt>
                <c:pt idx="14306">
                  <c:v>1E-4</c:v>
                </c:pt>
                <c:pt idx="14307">
                  <c:v>1E-4</c:v>
                </c:pt>
                <c:pt idx="14308">
                  <c:v>2.0001000000000002</c:v>
                </c:pt>
                <c:pt idx="14309">
                  <c:v>1E-4</c:v>
                </c:pt>
                <c:pt idx="14310">
                  <c:v>5.0000999999999998</c:v>
                </c:pt>
                <c:pt idx="14311">
                  <c:v>1.0001</c:v>
                </c:pt>
                <c:pt idx="14312">
                  <c:v>6.0000999999999998</c:v>
                </c:pt>
                <c:pt idx="14313">
                  <c:v>8.0000999999999998</c:v>
                </c:pt>
                <c:pt idx="14314">
                  <c:v>5.0000999999999998</c:v>
                </c:pt>
                <c:pt idx="14315">
                  <c:v>1.0001</c:v>
                </c:pt>
                <c:pt idx="14316">
                  <c:v>1E-4</c:v>
                </c:pt>
                <c:pt idx="14317">
                  <c:v>1.0001</c:v>
                </c:pt>
                <c:pt idx="14318">
                  <c:v>2.0001000000000002</c:v>
                </c:pt>
                <c:pt idx="14319">
                  <c:v>2.0001000000000002</c:v>
                </c:pt>
                <c:pt idx="14320">
                  <c:v>1E-4</c:v>
                </c:pt>
                <c:pt idx="14321">
                  <c:v>1E-4</c:v>
                </c:pt>
                <c:pt idx="14322">
                  <c:v>1E-4</c:v>
                </c:pt>
                <c:pt idx="14323">
                  <c:v>1.0001</c:v>
                </c:pt>
                <c:pt idx="14324">
                  <c:v>1E-4</c:v>
                </c:pt>
                <c:pt idx="14325">
                  <c:v>1E-4</c:v>
                </c:pt>
                <c:pt idx="14326">
                  <c:v>1.0001</c:v>
                </c:pt>
                <c:pt idx="14327">
                  <c:v>1E-4</c:v>
                </c:pt>
                <c:pt idx="14328">
                  <c:v>1E-4</c:v>
                </c:pt>
                <c:pt idx="14329">
                  <c:v>1E-4</c:v>
                </c:pt>
                <c:pt idx="14330">
                  <c:v>1E-4</c:v>
                </c:pt>
                <c:pt idx="14331">
                  <c:v>1E-4</c:v>
                </c:pt>
                <c:pt idx="14332">
                  <c:v>3.0001000000000002</c:v>
                </c:pt>
                <c:pt idx="14333">
                  <c:v>1E-4</c:v>
                </c:pt>
                <c:pt idx="14334">
                  <c:v>3.0001000000000002</c:v>
                </c:pt>
                <c:pt idx="14335">
                  <c:v>1.0001</c:v>
                </c:pt>
                <c:pt idx="14336">
                  <c:v>1E-4</c:v>
                </c:pt>
                <c:pt idx="14337">
                  <c:v>1.0001</c:v>
                </c:pt>
                <c:pt idx="14338">
                  <c:v>1E-4</c:v>
                </c:pt>
                <c:pt idx="14339">
                  <c:v>1E-4</c:v>
                </c:pt>
                <c:pt idx="14340">
                  <c:v>1E-4</c:v>
                </c:pt>
                <c:pt idx="14341">
                  <c:v>2.0001000000000002</c:v>
                </c:pt>
                <c:pt idx="14342">
                  <c:v>1E-4</c:v>
                </c:pt>
                <c:pt idx="14343">
                  <c:v>1E-4</c:v>
                </c:pt>
                <c:pt idx="14344">
                  <c:v>1E-4</c:v>
                </c:pt>
                <c:pt idx="14345">
                  <c:v>1E-4</c:v>
                </c:pt>
                <c:pt idx="14346">
                  <c:v>1E-4</c:v>
                </c:pt>
                <c:pt idx="14347">
                  <c:v>1E-4</c:v>
                </c:pt>
                <c:pt idx="14348">
                  <c:v>1.0001</c:v>
                </c:pt>
                <c:pt idx="14349">
                  <c:v>1.0001</c:v>
                </c:pt>
                <c:pt idx="14350">
                  <c:v>1E-4</c:v>
                </c:pt>
                <c:pt idx="14351">
                  <c:v>1.0001</c:v>
                </c:pt>
                <c:pt idx="14352">
                  <c:v>3.0001000000000002</c:v>
                </c:pt>
                <c:pt idx="14353">
                  <c:v>1E-4</c:v>
                </c:pt>
                <c:pt idx="14354">
                  <c:v>3.0001000000000002</c:v>
                </c:pt>
                <c:pt idx="14355">
                  <c:v>1.0001</c:v>
                </c:pt>
                <c:pt idx="14356">
                  <c:v>1E-4</c:v>
                </c:pt>
                <c:pt idx="14357">
                  <c:v>1E-4</c:v>
                </c:pt>
                <c:pt idx="14358">
                  <c:v>1E-4</c:v>
                </c:pt>
                <c:pt idx="14359">
                  <c:v>1.0001</c:v>
                </c:pt>
                <c:pt idx="14360">
                  <c:v>1E-4</c:v>
                </c:pt>
                <c:pt idx="14361">
                  <c:v>1E-4</c:v>
                </c:pt>
                <c:pt idx="14362">
                  <c:v>1E-4</c:v>
                </c:pt>
                <c:pt idx="14363">
                  <c:v>1.0001</c:v>
                </c:pt>
                <c:pt idx="14364">
                  <c:v>1.0001</c:v>
                </c:pt>
                <c:pt idx="14365">
                  <c:v>1E-4</c:v>
                </c:pt>
                <c:pt idx="14366">
                  <c:v>2.0001000000000002</c:v>
                </c:pt>
                <c:pt idx="14367">
                  <c:v>1E-4</c:v>
                </c:pt>
                <c:pt idx="14368">
                  <c:v>1.0001</c:v>
                </c:pt>
                <c:pt idx="14369">
                  <c:v>1.0001</c:v>
                </c:pt>
                <c:pt idx="14370">
                  <c:v>2.0001000000000002</c:v>
                </c:pt>
                <c:pt idx="14371">
                  <c:v>5.0000999999999998</c:v>
                </c:pt>
                <c:pt idx="14372">
                  <c:v>3.0001000000000002</c:v>
                </c:pt>
                <c:pt idx="14373">
                  <c:v>2.0001000000000002</c:v>
                </c:pt>
                <c:pt idx="14374">
                  <c:v>1.0001</c:v>
                </c:pt>
                <c:pt idx="14375">
                  <c:v>1.0001</c:v>
                </c:pt>
                <c:pt idx="14376">
                  <c:v>1E-4</c:v>
                </c:pt>
                <c:pt idx="14377">
                  <c:v>1.0001</c:v>
                </c:pt>
                <c:pt idx="14378">
                  <c:v>1.0001</c:v>
                </c:pt>
                <c:pt idx="14379">
                  <c:v>1E-4</c:v>
                </c:pt>
                <c:pt idx="14380">
                  <c:v>1.0001</c:v>
                </c:pt>
                <c:pt idx="14381">
                  <c:v>1.0001</c:v>
                </c:pt>
                <c:pt idx="14382">
                  <c:v>1E-4</c:v>
                </c:pt>
                <c:pt idx="14383">
                  <c:v>1.0001</c:v>
                </c:pt>
                <c:pt idx="14384">
                  <c:v>1E-4</c:v>
                </c:pt>
                <c:pt idx="14385">
                  <c:v>1.0001</c:v>
                </c:pt>
                <c:pt idx="14386">
                  <c:v>1.0001</c:v>
                </c:pt>
                <c:pt idx="14387">
                  <c:v>1E-4</c:v>
                </c:pt>
                <c:pt idx="14388">
                  <c:v>1.0001</c:v>
                </c:pt>
                <c:pt idx="14389">
                  <c:v>1E-4</c:v>
                </c:pt>
                <c:pt idx="14390">
                  <c:v>1E-4</c:v>
                </c:pt>
                <c:pt idx="14391">
                  <c:v>1E-4</c:v>
                </c:pt>
                <c:pt idx="14392">
                  <c:v>1E-4</c:v>
                </c:pt>
                <c:pt idx="14393">
                  <c:v>1E-4</c:v>
                </c:pt>
                <c:pt idx="14394">
                  <c:v>1E-4</c:v>
                </c:pt>
                <c:pt idx="14395">
                  <c:v>1E-4</c:v>
                </c:pt>
                <c:pt idx="14396">
                  <c:v>1.0001</c:v>
                </c:pt>
                <c:pt idx="14397">
                  <c:v>1.0001</c:v>
                </c:pt>
                <c:pt idx="14398">
                  <c:v>1E-4</c:v>
                </c:pt>
                <c:pt idx="14399">
                  <c:v>1.0001</c:v>
                </c:pt>
                <c:pt idx="14400">
                  <c:v>1.0001</c:v>
                </c:pt>
                <c:pt idx="14401">
                  <c:v>1.0001</c:v>
                </c:pt>
                <c:pt idx="14402">
                  <c:v>1.0001</c:v>
                </c:pt>
                <c:pt idx="14403">
                  <c:v>1.0001</c:v>
                </c:pt>
                <c:pt idx="14404">
                  <c:v>1E-4</c:v>
                </c:pt>
                <c:pt idx="14405">
                  <c:v>1E-4</c:v>
                </c:pt>
                <c:pt idx="14406">
                  <c:v>1E-4</c:v>
                </c:pt>
                <c:pt idx="14407">
                  <c:v>1.0001</c:v>
                </c:pt>
                <c:pt idx="14408">
                  <c:v>1E-4</c:v>
                </c:pt>
                <c:pt idx="14409">
                  <c:v>1E-4</c:v>
                </c:pt>
                <c:pt idx="14410">
                  <c:v>1.0001</c:v>
                </c:pt>
                <c:pt idx="14411">
                  <c:v>1E-4</c:v>
                </c:pt>
                <c:pt idx="14412">
                  <c:v>1.0001</c:v>
                </c:pt>
                <c:pt idx="14413">
                  <c:v>1E-4</c:v>
                </c:pt>
                <c:pt idx="14414">
                  <c:v>1E-4</c:v>
                </c:pt>
                <c:pt idx="14415">
                  <c:v>1E-4</c:v>
                </c:pt>
                <c:pt idx="14416">
                  <c:v>1.0001</c:v>
                </c:pt>
                <c:pt idx="14417">
                  <c:v>1.0001</c:v>
                </c:pt>
                <c:pt idx="14418">
                  <c:v>1.0001</c:v>
                </c:pt>
                <c:pt idx="14419">
                  <c:v>1E-4</c:v>
                </c:pt>
                <c:pt idx="14420">
                  <c:v>1E-4</c:v>
                </c:pt>
                <c:pt idx="14421">
                  <c:v>1E-4</c:v>
                </c:pt>
                <c:pt idx="14422">
                  <c:v>1E-4</c:v>
                </c:pt>
                <c:pt idx="14423">
                  <c:v>1E-4</c:v>
                </c:pt>
                <c:pt idx="14424">
                  <c:v>1E-4</c:v>
                </c:pt>
                <c:pt idx="14425">
                  <c:v>1E-4</c:v>
                </c:pt>
                <c:pt idx="14426">
                  <c:v>1.0001</c:v>
                </c:pt>
                <c:pt idx="14427">
                  <c:v>1E-4</c:v>
                </c:pt>
                <c:pt idx="14428">
                  <c:v>1E-4</c:v>
                </c:pt>
                <c:pt idx="14429">
                  <c:v>1E-4</c:v>
                </c:pt>
                <c:pt idx="14430">
                  <c:v>3.0001000000000002</c:v>
                </c:pt>
                <c:pt idx="14431">
                  <c:v>5.0000999999999998</c:v>
                </c:pt>
                <c:pt idx="14432">
                  <c:v>1.0001</c:v>
                </c:pt>
                <c:pt idx="14433">
                  <c:v>2.0001000000000002</c:v>
                </c:pt>
                <c:pt idx="14434">
                  <c:v>1.0001</c:v>
                </c:pt>
                <c:pt idx="14435">
                  <c:v>1.0001</c:v>
                </c:pt>
                <c:pt idx="14436">
                  <c:v>1E-4</c:v>
                </c:pt>
                <c:pt idx="14437">
                  <c:v>1E-4</c:v>
                </c:pt>
                <c:pt idx="14438">
                  <c:v>1E-4</c:v>
                </c:pt>
                <c:pt idx="14439">
                  <c:v>1.0001</c:v>
                </c:pt>
                <c:pt idx="14440">
                  <c:v>1E-4</c:v>
                </c:pt>
                <c:pt idx="14441">
                  <c:v>1.0001</c:v>
                </c:pt>
                <c:pt idx="14442">
                  <c:v>1E-4</c:v>
                </c:pt>
                <c:pt idx="14443">
                  <c:v>1.0001</c:v>
                </c:pt>
                <c:pt idx="14444">
                  <c:v>1E-4</c:v>
                </c:pt>
                <c:pt idx="14445">
                  <c:v>1.0001</c:v>
                </c:pt>
                <c:pt idx="14446">
                  <c:v>1E-4</c:v>
                </c:pt>
                <c:pt idx="14447">
                  <c:v>1E-4</c:v>
                </c:pt>
                <c:pt idx="14448">
                  <c:v>1E-4</c:v>
                </c:pt>
                <c:pt idx="14449">
                  <c:v>1E-4</c:v>
                </c:pt>
                <c:pt idx="14450">
                  <c:v>1E-4</c:v>
                </c:pt>
                <c:pt idx="14451">
                  <c:v>1E-4</c:v>
                </c:pt>
                <c:pt idx="14452">
                  <c:v>1.0001</c:v>
                </c:pt>
                <c:pt idx="14453">
                  <c:v>1E-4</c:v>
                </c:pt>
                <c:pt idx="14454">
                  <c:v>1.0001</c:v>
                </c:pt>
                <c:pt idx="14455">
                  <c:v>1.0001</c:v>
                </c:pt>
                <c:pt idx="14456">
                  <c:v>1E-4</c:v>
                </c:pt>
                <c:pt idx="14457">
                  <c:v>1E-4</c:v>
                </c:pt>
                <c:pt idx="14458">
                  <c:v>1E-4</c:v>
                </c:pt>
                <c:pt idx="14459">
                  <c:v>1E-4</c:v>
                </c:pt>
                <c:pt idx="14460">
                  <c:v>3.0001000000000002</c:v>
                </c:pt>
                <c:pt idx="14461">
                  <c:v>1.0001</c:v>
                </c:pt>
                <c:pt idx="14462">
                  <c:v>1E-4</c:v>
                </c:pt>
                <c:pt idx="14463">
                  <c:v>4.0000999999999998</c:v>
                </c:pt>
                <c:pt idx="14464">
                  <c:v>1E-4</c:v>
                </c:pt>
                <c:pt idx="14465">
                  <c:v>1.0001</c:v>
                </c:pt>
                <c:pt idx="14466">
                  <c:v>1E-4</c:v>
                </c:pt>
                <c:pt idx="14467">
                  <c:v>1.0001</c:v>
                </c:pt>
                <c:pt idx="14468">
                  <c:v>1E-4</c:v>
                </c:pt>
                <c:pt idx="14469">
                  <c:v>1E-4</c:v>
                </c:pt>
                <c:pt idx="14470">
                  <c:v>1E-4</c:v>
                </c:pt>
                <c:pt idx="14471">
                  <c:v>1E-4</c:v>
                </c:pt>
                <c:pt idx="14472">
                  <c:v>1.0001</c:v>
                </c:pt>
                <c:pt idx="14473">
                  <c:v>1E-4</c:v>
                </c:pt>
                <c:pt idx="14474">
                  <c:v>1E-4</c:v>
                </c:pt>
                <c:pt idx="14475">
                  <c:v>1E-4</c:v>
                </c:pt>
                <c:pt idx="14476">
                  <c:v>2.0001000000000002</c:v>
                </c:pt>
                <c:pt idx="14477">
                  <c:v>1E-4</c:v>
                </c:pt>
                <c:pt idx="14478">
                  <c:v>1E-4</c:v>
                </c:pt>
                <c:pt idx="14479">
                  <c:v>1E-4</c:v>
                </c:pt>
                <c:pt idx="14480">
                  <c:v>3.0001000000000002</c:v>
                </c:pt>
                <c:pt idx="14481">
                  <c:v>1E-4</c:v>
                </c:pt>
                <c:pt idx="14482">
                  <c:v>2.0001000000000002</c:v>
                </c:pt>
                <c:pt idx="14483">
                  <c:v>1.0001</c:v>
                </c:pt>
                <c:pt idx="14484">
                  <c:v>1E-4</c:v>
                </c:pt>
                <c:pt idx="14485">
                  <c:v>1.0001</c:v>
                </c:pt>
                <c:pt idx="14486">
                  <c:v>1E-4</c:v>
                </c:pt>
                <c:pt idx="14487">
                  <c:v>3.0001000000000002</c:v>
                </c:pt>
                <c:pt idx="14488">
                  <c:v>2.0001000000000002</c:v>
                </c:pt>
                <c:pt idx="14489">
                  <c:v>3.0001000000000002</c:v>
                </c:pt>
                <c:pt idx="14490">
                  <c:v>1E-4</c:v>
                </c:pt>
                <c:pt idx="14491">
                  <c:v>1E-4</c:v>
                </c:pt>
                <c:pt idx="14492">
                  <c:v>1.0001</c:v>
                </c:pt>
                <c:pt idx="14493">
                  <c:v>3.0001000000000002</c:v>
                </c:pt>
                <c:pt idx="14494">
                  <c:v>2.0001000000000002</c:v>
                </c:pt>
                <c:pt idx="14495">
                  <c:v>1E-4</c:v>
                </c:pt>
                <c:pt idx="14496">
                  <c:v>1E-4</c:v>
                </c:pt>
                <c:pt idx="14497">
                  <c:v>2.0001000000000002</c:v>
                </c:pt>
                <c:pt idx="14498">
                  <c:v>1E-4</c:v>
                </c:pt>
                <c:pt idx="14499">
                  <c:v>3.0001000000000002</c:v>
                </c:pt>
                <c:pt idx="14500">
                  <c:v>1E-4</c:v>
                </c:pt>
                <c:pt idx="14501">
                  <c:v>1E-4</c:v>
                </c:pt>
                <c:pt idx="14502">
                  <c:v>1E-4</c:v>
                </c:pt>
                <c:pt idx="14503">
                  <c:v>1E-4</c:v>
                </c:pt>
                <c:pt idx="14504">
                  <c:v>1E-4</c:v>
                </c:pt>
                <c:pt idx="14505">
                  <c:v>1.0001</c:v>
                </c:pt>
                <c:pt idx="14506">
                  <c:v>1.0001</c:v>
                </c:pt>
                <c:pt idx="14507">
                  <c:v>1.0001</c:v>
                </c:pt>
                <c:pt idx="14508">
                  <c:v>1.0001</c:v>
                </c:pt>
                <c:pt idx="14509">
                  <c:v>1E-4</c:v>
                </c:pt>
                <c:pt idx="14510">
                  <c:v>1E-4</c:v>
                </c:pt>
                <c:pt idx="14511">
                  <c:v>1E-4</c:v>
                </c:pt>
                <c:pt idx="14512">
                  <c:v>1.0001</c:v>
                </c:pt>
                <c:pt idx="14513">
                  <c:v>1E-4</c:v>
                </c:pt>
                <c:pt idx="14514">
                  <c:v>1E-4</c:v>
                </c:pt>
                <c:pt idx="14515">
                  <c:v>1.0001</c:v>
                </c:pt>
                <c:pt idx="14516">
                  <c:v>1.0001</c:v>
                </c:pt>
                <c:pt idx="14517">
                  <c:v>1.0001</c:v>
                </c:pt>
                <c:pt idx="14518">
                  <c:v>1E-4</c:v>
                </c:pt>
                <c:pt idx="14519">
                  <c:v>1.0001</c:v>
                </c:pt>
                <c:pt idx="14520">
                  <c:v>2.0001000000000002</c:v>
                </c:pt>
                <c:pt idx="14521">
                  <c:v>1.0001</c:v>
                </c:pt>
                <c:pt idx="14522">
                  <c:v>1.0001</c:v>
                </c:pt>
                <c:pt idx="14523">
                  <c:v>1E-4</c:v>
                </c:pt>
                <c:pt idx="14524">
                  <c:v>1E-4</c:v>
                </c:pt>
                <c:pt idx="14525">
                  <c:v>1.0001</c:v>
                </c:pt>
                <c:pt idx="14526">
                  <c:v>1.0001</c:v>
                </c:pt>
                <c:pt idx="14527">
                  <c:v>1E-4</c:v>
                </c:pt>
                <c:pt idx="14528">
                  <c:v>1E-4</c:v>
                </c:pt>
                <c:pt idx="14529">
                  <c:v>1E-4</c:v>
                </c:pt>
                <c:pt idx="14530">
                  <c:v>2.0001000000000002</c:v>
                </c:pt>
                <c:pt idx="14531">
                  <c:v>1E-4</c:v>
                </c:pt>
                <c:pt idx="14532">
                  <c:v>1E-4</c:v>
                </c:pt>
                <c:pt idx="14533">
                  <c:v>1E-4</c:v>
                </c:pt>
                <c:pt idx="14534">
                  <c:v>1E-4</c:v>
                </c:pt>
                <c:pt idx="14535">
                  <c:v>1E-4</c:v>
                </c:pt>
                <c:pt idx="14536">
                  <c:v>1E-4</c:v>
                </c:pt>
                <c:pt idx="14537">
                  <c:v>1E-4</c:v>
                </c:pt>
                <c:pt idx="14538">
                  <c:v>1E-4</c:v>
                </c:pt>
                <c:pt idx="14539">
                  <c:v>1E-4</c:v>
                </c:pt>
                <c:pt idx="14540">
                  <c:v>2.0001000000000002</c:v>
                </c:pt>
                <c:pt idx="14541">
                  <c:v>1E-4</c:v>
                </c:pt>
                <c:pt idx="14542">
                  <c:v>1E-4</c:v>
                </c:pt>
                <c:pt idx="14543">
                  <c:v>2.0001000000000002</c:v>
                </c:pt>
                <c:pt idx="14544">
                  <c:v>1E-4</c:v>
                </c:pt>
                <c:pt idx="14545">
                  <c:v>1E-4</c:v>
                </c:pt>
                <c:pt idx="14546">
                  <c:v>1.0001</c:v>
                </c:pt>
                <c:pt idx="14547">
                  <c:v>1.0001</c:v>
                </c:pt>
                <c:pt idx="14548">
                  <c:v>1E-4</c:v>
                </c:pt>
                <c:pt idx="14549">
                  <c:v>1.0001</c:v>
                </c:pt>
                <c:pt idx="14550">
                  <c:v>1.0001</c:v>
                </c:pt>
                <c:pt idx="14551">
                  <c:v>1.0001</c:v>
                </c:pt>
                <c:pt idx="14552">
                  <c:v>1E-4</c:v>
                </c:pt>
                <c:pt idx="14553">
                  <c:v>1.0001</c:v>
                </c:pt>
                <c:pt idx="14554">
                  <c:v>1E-4</c:v>
                </c:pt>
                <c:pt idx="14555">
                  <c:v>1E-4</c:v>
                </c:pt>
                <c:pt idx="14556">
                  <c:v>1E-4</c:v>
                </c:pt>
                <c:pt idx="14557">
                  <c:v>1.0001</c:v>
                </c:pt>
                <c:pt idx="14558">
                  <c:v>1.0001</c:v>
                </c:pt>
                <c:pt idx="14559">
                  <c:v>1.0001</c:v>
                </c:pt>
                <c:pt idx="14560">
                  <c:v>1E-4</c:v>
                </c:pt>
                <c:pt idx="14561">
                  <c:v>1E-4</c:v>
                </c:pt>
                <c:pt idx="14562">
                  <c:v>1E-4</c:v>
                </c:pt>
                <c:pt idx="14563">
                  <c:v>1E-4</c:v>
                </c:pt>
                <c:pt idx="14564">
                  <c:v>1.0001</c:v>
                </c:pt>
                <c:pt idx="14565">
                  <c:v>1E-4</c:v>
                </c:pt>
                <c:pt idx="14566">
                  <c:v>1E-4</c:v>
                </c:pt>
                <c:pt idx="14567">
                  <c:v>1.0001</c:v>
                </c:pt>
                <c:pt idx="14568">
                  <c:v>3.0001000000000002</c:v>
                </c:pt>
                <c:pt idx="14569">
                  <c:v>3.0001000000000002</c:v>
                </c:pt>
                <c:pt idx="14570">
                  <c:v>1E-4</c:v>
                </c:pt>
                <c:pt idx="14571">
                  <c:v>1E-4</c:v>
                </c:pt>
                <c:pt idx="14572">
                  <c:v>1E-4</c:v>
                </c:pt>
                <c:pt idx="14573">
                  <c:v>2.0001000000000002</c:v>
                </c:pt>
                <c:pt idx="14574">
                  <c:v>1E-4</c:v>
                </c:pt>
                <c:pt idx="14575">
                  <c:v>1E-4</c:v>
                </c:pt>
                <c:pt idx="14576">
                  <c:v>1.0001</c:v>
                </c:pt>
                <c:pt idx="14577">
                  <c:v>1E-4</c:v>
                </c:pt>
                <c:pt idx="14578">
                  <c:v>1E-4</c:v>
                </c:pt>
                <c:pt idx="14579">
                  <c:v>1.0001</c:v>
                </c:pt>
                <c:pt idx="14580">
                  <c:v>1.0001</c:v>
                </c:pt>
                <c:pt idx="14581">
                  <c:v>1E-4</c:v>
                </c:pt>
                <c:pt idx="14582">
                  <c:v>1E-4</c:v>
                </c:pt>
                <c:pt idx="14583">
                  <c:v>1.0001</c:v>
                </c:pt>
                <c:pt idx="14584">
                  <c:v>1E-4</c:v>
                </c:pt>
                <c:pt idx="14585">
                  <c:v>1E-4</c:v>
                </c:pt>
                <c:pt idx="14586">
                  <c:v>1E-4</c:v>
                </c:pt>
                <c:pt idx="14587">
                  <c:v>1E-4</c:v>
                </c:pt>
                <c:pt idx="14588">
                  <c:v>1E-4</c:v>
                </c:pt>
                <c:pt idx="14589">
                  <c:v>1E-4</c:v>
                </c:pt>
                <c:pt idx="14590">
                  <c:v>1E-4</c:v>
                </c:pt>
                <c:pt idx="14591">
                  <c:v>1.0001</c:v>
                </c:pt>
                <c:pt idx="14592">
                  <c:v>1E-4</c:v>
                </c:pt>
                <c:pt idx="14593">
                  <c:v>1.0001</c:v>
                </c:pt>
                <c:pt idx="14594">
                  <c:v>1E-4</c:v>
                </c:pt>
                <c:pt idx="14595">
                  <c:v>1E-4</c:v>
                </c:pt>
                <c:pt idx="14596">
                  <c:v>2.0001000000000002</c:v>
                </c:pt>
                <c:pt idx="14597">
                  <c:v>1E-4</c:v>
                </c:pt>
                <c:pt idx="14598">
                  <c:v>1E-4</c:v>
                </c:pt>
                <c:pt idx="14599">
                  <c:v>1E-4</c:v>
                </c:pt>
                <c:pt idx="14600">
                  <c:v>1E-4</c:v>
                </c:pt>
                <c:pt idx="14601">
                  <c:v>1E-4</c:v>
                </c:pt>
                <c:pt idx="14602">
                  <c:v>1E-4</c:v>
                </c:pt>
                <c:pt idx="14603">
                  <c:v>1E-4</c:v>
                </c:pt>
                <c:pt idx="14604">
                  <c:v>1E-4</c:v>
                </c:pt>
                <c:pt idx="14605">
                  <c:v>1E-4</c:v>
                </c:pt>
                <c:pt idx="14606">
                  <c:v>1E-4</c:v>
                </c:pt>
                <c:pt idx="14607">
                  <c:v>1E-4</c:v>
                </c:pt>
                <c:pt idx="14608">
                  <c:v>1E-4</c:v>
                </c:pt>
                <c:pt idx="14609">
                  <c:v>1E-4</c:v>
                </c:pt>
                <c:pt idx="14610">
                  <c:v>1.0001</c:v>
                </c:pt>
                <c:pt idx="14611">
                  <c:v>1E-4</c:v>
                </c:pt>
                <c:pt idx="14612">
                  <c:v>1E-4</c:v>
                </c:pt>
                <c:pt idx="14613">
                  <c:v>1E-4</c:v>
                </c:pt>
                <c:pt idx="14614">
                  <c:v>1E-4</c:v>
                </c:pt>
                <c:pt idx="14615">
                  <c:v>1.0001</c:v>
                </c:pt>
                <c:pt idx="14616">
                  <c:v>1.0001</c:v>
                </c:pt>
                <c:pt idx="14617">
                  <c:v>1.0001</c:v>
                </c:pt>
                <c:pt idx="14618">
                  <c:v>1.0001</c:v>
                </c:pt>
                <c:pt idx="14619">
                  <c:v>3.0001000000000002</c:v>
                </c:pt>
                <c:pt idx="14620">
                  <c:v>1.0001</c:v>
                </c:pt>
                <c:pt idx="14621">
                  <c:v>1E-4</c:v>
                </c:pt>
                <c:pt idx="14622">
                  <c:v>1E-4</c:v>
                </c:pt>
                <c:pt idx="14623">
                  <c:v>1E-4</c:v>
                </c:pt>
                <c:pt idx="14624">
                  <c:v>2.0001000000000002</c:v>
                </c:pt>
                <c:pt idx="14625">
                  <c:v>1E-4</c:v>
                </c:pt>
                <c:pt idx="14626">
                  <c:v>1.0001</c:v>
                </c:pt>
                <c:pt idx="14627">
                  <c:v>1E-4</c:v>
                </c:pt>
                <c:pt idx="14628">
                  <c:v>1E-4</c:v>
                </c:pt>
                <c:pt idx="14629">
                  <c:v>1.0001</c:v>
                </c:pt>
                <c:pt idx="14630">
                  <c:v>1E-4</c:v>
                </c:pt>
                <c:pt idx="14631">
                  <c:v>1E-4</c:v>
                </c:pt>
                <c:pt idx="14632">
                  <c:v>1.0001</c:v>
                </c:pt>
                <c:pt idx="14633">
                  <c:v>1E-4</c:v>
                </c:pt>
                <c:pt idx="14634">
                  <c:v>1E-4</c:v>
                </c:pt>
                <c:pt idx="14635">
                  <c:v>1.0001</c:v>
                </c:pt>
                <c:pt idx="14636">
                  <c:v>1.0001</c:v>
                </c:pt>
                <c:pt idx="14637">
                  <c:v>1E-4</c:v>
                </c:pt>
                <c:pt idx="14638">
                  <c:v>1E-4</c:v>
                </c:pt>
                <c:pt idx="14639">
                  <c:v>1.0001</c:v>
                </c:pt>
                <c:pt idx="14640">
                  <c:v>1E-4</c:v>
                </c:pt>
                <c:pt idx="14641">
                  <c:v>1E-4</c:v>
                </c:pt>
                <c:pt idx="14642">
                  <c:v>1.0001</c:v>
                </c:pt>
                <c:pt idx="14643">
                  <c:v>1E-4</c:v>
                </c:pt>
                <c:pt idx="14644">
                  <c:v>1E-4</c:v>
                </c:pt>
                <c:pt idx="14645">
                  <c:v>1E-4</c:v>
                </c:pt>
                <c:pt idx="14646">
                  <c:v>1E-4</c:v>
                </c:pt>
                <c:pt idx="14647">
                  <c:v>1.0001</c:v>
                </c:pt>
                <c:pt idx="14648">
                  <c:v>1.0001</c:v>
                </c:pt>
                <c:pt idx="14649">
                  <c:v>1E-4</c:v>
                </c:pt>
                <c:pt idx="14650">
                  <c:v>1.0001</c:v>
                </c:pt>
                <c:pt idx="14651">
                  <c:v>1E-4</c:v>
                </c:pt>
                <c:pt idx="14652">
                  <c:v>2.0001000000000002</c:v>
                </c:pt>
                <c:pt idx="14653">
                  <c:v>1.0001</c:v>
                </c:pt>
                <c:pt idx="14654">
                  <c:v>1.0001</c:v>
                </c:pt>
                <c:pt idx="14655">
                  <c:v>1E-4</c:v>
                </c:pt>
                <c:pt idx="14656">
                  <c:v>1E-4</c:v>
                </c:pt>
                <c:pt idx="14657">
                  <c:v>1.0001</c:v>
                </c:pt>
                <c:pt idx="14658">
                  <c:v>1E-4</c:v>
                </c:pt>
                <c:pt idx="14659">
                  <c:v>1.0001</c:v>
                </c:pt>
                <c:pt idx="14660">
                  <c:v>1.0001</c:v>
                </c:pt>
                <c:pt idx="14661">
                  <c:v>1.0001</c:v>
                </c:pt>
                <c:pt idx="14662">
                  <c:v>1.0001</c:v>
                </c:pt>
                <c:pt idx="14663">
                  <c:v>1E-4</c:v>
                </c:pt>
                <c:pt idx="14664">
                  <c:v>1E-4</c:v>
                </c:pt>
                <c:pt idx="14665">
                  <c:v>1.0001</c:v>
                </c:pt>
                <c:pt idx="14666">
                  <c:v>1E-4</c:v>
                </c:pt>
                <c:pt idx="14667">
                  <c:v>1E-4</c:v>
                </c:pt>
                <c:pt idx="14668">
                  <c:v>1.0001</c:v>
                </c:pt>
                <c:pt idx="14669">
                  <c:v>1E-4</c:v>
                </c:pt>
                <c:pt idx="14670">
                  <c:v>1.0001</c:v>
                </c:pt>
                <c:pt idx="14671">
                  <c:v>2.0001000000000002</c:v>
                </c:pt>
                <c:pt idx="14672">
                  <c:v>3.0001000000000002</c:v>
                </c:pt>
                <c:pt idx="14673">
                  <c:v>1E-4</c:v>
                </c:pt>
                <c:pt idx="14674">
                  <c:v>1E-4</c:v>
                </c:pt>
                <c:pt idx="14675">
                  <c:v>1.0001</c:v>
                </c:pt>
                <c:pt idx="14676">
                  <c:v>1E-4</c:v>
                </c:pt>
                <c:pt idx="14677">
                  <c:v>1E-4</c:v>
                </c:pt>
                <c:pt idx="14678">
                  <c:v>1.0001</c:v>
                </c:pt>
                <c:pt idx="14679">
                  <c:v>1.0001</c:v>
                </c:pt>
                <c:pt idx="14680">
                  <c:v>1E-4</c:v>
                </c:pt>
                <c:pt idx="14681">
                  <c:v>1E-4</c:v>
                </c:pt>
                <c:pt idx="14682">
                  <c:v>1.0001</c:v>
                </c:pt>
                <c:pt idx="14683">
                  <c:v>1E-4</c:v>
                </c:pt>
                <c:pt idx="14684">
                  <c:v>1.0001</c:v>
                </c:pt>
                <c:pt idx="14685">
                  <c:v>2.0001000000000002</c:v>
                </c:pt>
                <c:pt idx="14686">
                  <c:v>1.0001</c:v>
                </c:pt>
                <c:pt idx="14687">
                  <c:v>1E-4</c:v>
                </c:pt>
                <c:pt idx="14688">
                  <c:v>2.0001000000000002</c:v>
                </c:pt>
                <c:pt idx="14689">
                  <c:v>1.0001</c:v>
                </c:pt>
                <c:pt idx="14690">
                  <c:v>3.0001000000000002</c:v>
                </c:pt>
                <c:pt idx="14691">
                  <c:v>2.0001000000000002</c:v>
                </c:pt>
                <c:pt idx="14692">
                  <c:v>2.0001000000000002</c:v>
                </c:pt>
                <c:pt idx="14693">
                  <c:v>1E-4</c:v>
                </c:pt>
                <c:pt idx="14694">
                  <c:v>2.0001000000000002</c:v>
                </c:pt>
                <c:pt idx="14695">
                  <c:v>1E-4</c:v>
                </c:pt>
                <c:pt idx="14696">
                  <c:v>1.0001</c:v>
                </c:pt>
                <c:pt idx="14697">
                  <c:v>1E-4</c:v>
                </c:pt>
                <c:pt idx="14698">
                  <c:v>1E-4</c:v>
                </c:pt>
                <c:pt idx="14699">
                  <c:v>1.0001</c:v>
                </c:pt>
                <c:pt idx="14700">
                  <c:v>1E-4</c:v>
                </c:pt>
                <c:pt idx="14701">
                  <c:v>1E-4</c:v>
                </c:pt>
                <c:pt idx="14702">
                  <c:v>1E-4</c:v>
                </c:pt>
                <c:pt idx="14703">
                  <c:v>1E-4</c:v>
                </c:pt>
                <c:pt idx="14704">
                  <c:v>1E-4</c:v>
                </c:pt>
                <c:pt idx="14705">
                  <c:v>1E-4</c:v>
                </c:pt>
                <c:pt idx="14706">
                  <c:v>1.0001</c:v>
                </c:pt>
                <c:pt idx="14707">
                  <c:v>1E-4</c:v>
                </c:pt>
                <c:pt idx="14708">
                  <c:v>1.0001</c:v>
                </c:pt>
                <c:pt idx="14709">
                  <c:v>1E-4</c:v>
                </c:pt>
                <c:pt idx="14710">
                  <c:v>1.0001</c:v>
                </c:pt>
                <c:pt idx="14711">
                  <c:v>1.0001</c:v>
                </c:pt>
                <c:pt idx="14712">
                  <c:v>1.0001</c:v>
                </c:pt>
                <c:pt idx="14713">
                  <c:v>1E-4</c:v>
                </c:pt>
                <c:pt idx="14714">
                  <c:v>3.0001000000000002</c:v>
                </c:pt>
                <c:pt idx="14715">
                  <c:v>1E-4</c:v>
                </c:pt>
                <c:pt idx="14716">
                  <c:v>2.0001000000000002</c:v>
                </c:pt>
                <c:pt idx="14717">
                  <c:v>1.0001</c:v>
                </c:pt>
                <c:pt idx="14718">
                  <c:v>2.0001000000000002</c:v>
                </c:pt>
                <c:pt idx="14719">
                  <c:v>4.0000999999999998</c:v>
                </c:pt>
                <c:pt idx="14720">
                  <c:v>6.0000999999999998</c:v>
                </c:pt>
                <c:pt idx="14721">
                  <c:v>2.0001000000000002</c:v>
                </c:pt>
                <c:pt idx="14722">
                  <c:v>3.0001000000000002</c:v>
                </c:pt>
                <c:pt idx="14723">
                  <c:v>1E-4</c:v>
                </c:pt>
                <c:pt idx="14724">
                  <c:v>4.0000999999999998</c:v>
                </c:pt>
                <c:pt idx="14725">
                  <c:v>2.0001000000000002</c:v>
                </c:pt>
                <c:pt idx="14726">
                  <c:v>2.0001000000000002</c:v>
                </c:pt>
                <c:pt idx="14727">
                  <c:v>3.0001000000000002</c:v>
                </c:pt>
                <c:pt idx="14728">
                  <c:v>12.0001</c:v>
                </c:pt>
                <c:pt idx="14729">
                  <c:v>17.0001</c:v>
                </c:pt>
                <c:pt idx="14730">
                  <c:v>7.0000999999999998</c:v>
                </c:pt>
                <c:pt idx="14731">
                  <c:v>8.0000999999999998</c:v>
                </c:pt>
                <c:pt idx="14732">
                  <c:v>1.0001</c:v>
                </c:pt>
                <c:pt idx="14733">
                  <c:v>1.0001</c:v>
                </c:pt>
                <c:pt idx="14734">
                  <c:v>1E-4</c:v>
                </c:pt>
                <c:pt idx="14735">
                  <c:v>1E-4</c:v>
                </c:pt>
                <c:pt idx="14736">
                  <c:v>1E-4</c:v>
                </c:pt>
                <c:pt idx="14737">
                  <c:v>1E-4</c:v>
                </c:pt>
                <c:pt idx="14738">
                  <c:v>1E-4</c:v>
                </c:pt>
                <c:pt idx="14739">
                  <c:v>1E-4</c:v>
                </c:pt>
                <c:pt idx="14740">
                  <c:v>1E-4</c:v>
                </c:pt>
                <c:pt idx="14741">
                  <c:v>1E-4</c:v>
                </c:pt>
                <c:pt idx="14742">
                  <c:v>1.0001</c:v>
                </c:pt>
                <c:pt idx="14743">
                  <c:v>5.0000999999999998</c:v>
                </c:pt>
                <c:pt idx="14744">
                  <c:v>5.0000999999999998</c:v>
                </c:pt>
                <c:pt idx="14745">
                  <c:v>1E-4</c:v>
                </c:pt>
                <c:pt idx="14746">
                  <c:v>2.0001000000000002</c:v>
                </c:pt>
                <c:pt idx="14747">
                  <c:v>4.0000999999999998</c:v>
                </c:pt>
                <c:pt idx="14748">
                  <c:v>6.0000999999999998</c:v>
                </c:pt>
                <c:pt idx="14749">
                  <c:v>3.0001000000000002</c:v>
                </c:pt>
                <c:pt idx="14750">
                  <c:v>3.0001000000000002</c:v>
                </c:pt>
                <c:pt idx="14751">
                  <c:v>1.0001</c:v>
                </c:pt>
                <c:pt idx="14752">
                  <c:v>1.0001</c:v>
                </c:pt>
                <c:pt idx="14753">
                  <c:v>2.0001000000000002</c:v>
                </c:pt>
                <c:pt idx="14754">
                  <c:v>2.0001000000000002</c:v>
                </c:pt>
                <c:pt idx="14755">
                  <c:v>1E-4</c:v>
                </c:pt>
                <c:pt idx="14756">
                  <c:v>2.0001000000000002</c:v>
                </c:pt>
                <c:pt idx="14757">
                  <c:v>3.0001000000000002</c:v>
                </c:pt>
                <c:pt idx="14758">
                  <c:v>1E-4</c:v>
                </c:pt>
                <c:pt idx="14759">
                  <c:v>1E-4</c:v>
                </c:pt>
                <c:pt idx="14760">
                  <c:v>1.0001</c:v>
                </c:pt>
                <c:pt idx="14761">
                  <c:v>1E-4</c:v>
                </c:pt>
                <c:pt idx="14762">
                  <c:v>1E-4</c:v>
                </c:pt>
                <c:pt idx="14763">
                  <c:v>1E-4</c:v>
                </c:pt>
                <c:pt idx="14764">
                  <c:v>1E-4</c:v>
                </c:pt>
                <c:pt idx="14765">
                  <c:v>1E-4</c:v>
                </c:pt>
                <c:pt idx="14766">
                  <c:v>1E-4</c:v>
                </c:pt>
                <c:pt idx="14767">
                  <c:v>1E-4</c:v>
                </c:pt>
                <c:pt idx="14768">
                  <c:v>1E-4</c:v>
                </c:pt>
                <c:pt idx="14769">
                  <c:v>1E-4</c:v>
                </c:pt>
                <c:pt idx="14770">
                  <c:v>1.0001</c:v>
                </c:pt>
                <c:pt idx="14771">
                  <c:v>1.0001</c:v>
                </c:pt>
                <c:pt idx="14772">
                  <c:v>2.0001000000000002</c:v>
                </c:pt>
                <c:pt idx="14773">
                  <c:v>1.0001</c:v>
                </c:pt>
                <c:pt idx="14774">
                  <c:v>1E-4</c:v>
                </c:pt>
                <c:pt idx="14775">
                  <c:v>1E-4</c:v>
                </c:pt>
                <c:pt idx="14776">
                  <c:v>1.0001</c:v>
                </c:pt>
                <c:pt idx="14777">
                  <c:v>3.0001000000000002</c:v>
                </c:pt>
                <c:pt idx="14778">
                  <c:v>6.0000999999999998</c:v>
                </c:pt>
                <c:pt idx="14779">
                  <c:v>3.0001000000000002</c:v>
                </c:pt>
                <c:pt idx="14780">
                  <c:v>2.0001000000000002</c:v>
                </c:pt>
                <c:pt idx="14781">
                  <c:v>2.0001000000000002</c:v>
                </c:pt>
                <c:pt idx="14782">
                  <c:v>1.0001</c:v>
                </c:pt>
                <c:pt idx="14783">
                  <c:v>1E-4</c:v>
                </c:pt>
                <c:pt idx="14784">
                  <c:v>1.0001</c:v>
                </c:pt>
                <c:pt idx="14785">
                  <c:v>1.0001</c:v>
                </c:pt>
                <c:pt idx="14786">
                  <c:v>2.0001000000000002</c:v>
                </c:pt>
                <c:pt idx="14787">
                  <c:v>1.0001</c:v>
                </c:pt>
                <c:pt idx="14788">
                  <c:v>1E-4</c:v>
                </c:pt>
                <c:pt idx="14789">
                  <c:v>1E-4</c:v>
                </c:pt>
                <c:pt idx="14790">
                  <c:v>1.0001</c:v>
                </c:pt>
                <c:pt idx="14791">
                  <c:v>1E-4</c:v>
                </c:pt>
                <c:pt idx="14792">
                  <c:v>1E-4</c:v>
                </c:pt>
                <c:pt idx="14793">
                  <c:v>1E-4</c:v>
                </c:pt>
                <c:pt idx="14794">
                  <c:v>1E-4</c:v>
                </c:pt>
                <c:pt idx="14795">
                  <c:v>1.0001</c:v>
                </c:pt>
                <c:pt idx="14796">
                  <c:v>1E-4</c:v>
                </c:pt>
                <c:pt idx="14797">
                  <c:v>1.0001</c:v>
                </c:pt>
                <c:pt idx="14798">
                  <c:v>1E-4</c:v>
                </c:pt>
                <c:pt idx="14799">
                  <c:v>1E-4</c:v>
                </c:pt>
                <c:pt idx="14800">
                  <c:v>1.0001</c:v>
                </c:pt>
                <c:pt idx="14801">
                  <c:v>1E-4</c:v>
                </c:pt>
                <c:pt idx="14802">
                  <c:v>1E-4</c:v>
                </c:pt>
                <c:pt idx="14803">
                  <c:v>1E-4</c:v>
                </c:pt>
                <c:pt idx="14804">
                  <c:v>1E-4</c:v>
                </c:pt>
                <c:pt idx="14805">
                  <c:v>2.0001000000000002</c:v>
                </c:pt>
                <c:pt idx="14806">
                  <c:v>1.0001</c:v>
                </c:pt>
                <c:pt idx="14807">
                  <c:v>1E-4</c:v>
                </c:pt>
                <c:pt idx="14808">
                  <c:v>1.0001</c:v>
                </c:pt>
                <c:pt idx="14809">
                  <c:v>1E-4</c:v>
                </c:pt>
                <c:pt idx="14810">
                  <c:v>1.0001</c:v>
                </c:pt>
                <c:pt idx="14811">
                  <c:v>1.0001</c:v>
                </c:pt>
                <c:pt idx="14812">
                  <c:v>1E-4</c:v>
                </c:pt>
                <c:pt idx="14813">
                  <c:v>1E-4</c:v>
                </c:pt>
                <c:pt idx="14814">
                  <c:v>1.0001</c:v>
                </c:pt>
                <c:pt idx="14815">
                  <c:v>1.0001</c:v>
                </c:pt>
                <c:pt idx="14816">
                  <c:v>1E-4</c:v>
                </c:pt>
                <c:pt idx="14817">
                  <c:v>1E-4</c:v>
                </c:pt>
                <c:pt idx="14818">
                  <c:v>1E-4</c:v>
                </c:pt>
                <c:pt idx="14819">
                  <c:v>1E-4</c:v>
                </c:pt>
                <c:pt idx="14820">
                  <c:v>1E-4</c:v>
                </c:pt>
                <c:pt idx="14821">
                  <c:v>1.0001</c:v>
                </c:pt>
                <c:pt idx="14822">
                  <c:v>1E-4</c:v>
                </c:pt>
                <c:pt idx="14823">
                  <c:v>1E-4</c:v>
                </c:pt>
                <c:pt idx="14824">
                  <c:v>1E-4</c:v>
                </c:pt>
                <c:pt idx="14825">
                  <c:v>1E-4</c:v>
                </c:pt>
                <c:pt idx="14826">
                  <c:v>1E-4</c:v>
                </c:pt>
                <c:pt idx="14827">
                  <c:v>1E-4</c:v>
                </c:pt>
                <c:pt idx="14828">
                  <c:v>1E-4</c:v>
                </c:pt>
                <c:pt idx="14829">
                  <c:v>1E-4</c:v>
                </c:pt>
                <c:pt idx="14830">
                  <c:v>1.0001</c:v>
                </c:pt>
                <c:pt idx="14831">
                  <c:v>1.0001</c:v>
                </c:pt>
                <c:pt idx="14832">
                  <c:v>1E-4</c:v>
                </c:pt>
                <c:pt idx="14833">
                  <c:v>1E-4</c:v>
                </c:pt>
                <c:pt idx="14834">
                  <c:v>2.0001000000000002</c:v>
                </c:pt>
                <c:pt idx="14835">
                  <c:v>5.0000999999999998</c:v>
                </c:pt>
                <c:pt idx="14836">
                  <c:v>1E-4</c:v>
                </c:pt>
                <c:pt idx="14837">
                  <c:v>1.0001</c:v>
                </c:pt>
                <c:pt idx="14838">
                  <c:v>1E-4</c:v>
                </c:pt>
                <c:pt idx="14839">
                  <c:v>1.0001</c:v>
                </c:pt>
                <c:pt idx="14840">
                  <c:v>1.0001</c:v>
                </c:pt>
                <c:pt idx="14841">
                  <c:v>1E-4</c:v>
                </c:pt>
                <c:pt idx="14842">
                  <c:v>1E-4</c:v>
                </c:pt>
                <c:pt idx="14843">
                  <c:v>1E-4</c:v>
                </c:pt>
                <c:pt idx="14844">
                  <c:v>1.0001</c:v>
                </c:pt>
                <c:pt idx="14845">
                  <c:v>1E-4</c:v>
                </c:pt>
                <c:pt idx="14846">
                  <c:v>1.0001</c:v>
                </c:pt>
                <c:pt idx="14847">
                  <c:v>1E-4</c:v>
                </c:pt>
                <c:pt idx="14848">
                  <c:v>1E-4</c:v>
                </c:pt>
                <c:pt idx="14849">
                  <c:v>1E-4</c:v>
                </c:pt>
                <c:pt idx="14850">
                  <c:v>1.0001</c:v>
                </c:pt>
                <c:pt idx="14851">
                  <c:v>1E-4</c:v>
                </c:pt>
                <c:pt idx="14852">
                  <c:v>1E-4</c:v>
                </c:pt>
                <c:pt idx="14853">
                  <c:v>1E-4</c:v>
                </c:pt>
                <c:pt idx="14854">
                  <c:v>1.0001</c:v>
                </c:pt>
                <c:pt idx="14855">
                  <c:v>1.0001</c:v>
                </c:pt>
                <c:pt idx="14856">
                  <c:v>1E-4</c:v>
                </c:pt>
                <c:pt idx="14857">
                  <c:v>1E-4</c:v>
                </c:pt>
                <c:pt idx="14858">
                  <c:v>1.0001</c:v>
                </c:pt>
                <c:pt idx="14859">
                  <c:v>1E-4</c:v>
                </c:pt>
                <c:pt idx="14860">
                  <c:v>1E-4</c:v>
                </c:pt>
                <c:pt idx="14861">
                  <c:v>1.0001</c:v>
                </c:pt>
                <c:pt idx="14862">
                  <c:v>1E-4</c:v>
                </c:pt>
                <c:pt idx="14863">
                  <c:v>1.0001</c:v>
                </c:pt>
                <c:pt idx="14864">
                  <c:v>1E-4</c:v>
                </c:pt>
                <c:pt idx="14865">
                  <c:v>1.0001</c:v>
                </c:pt>
                <c:pt idx="14866">
                  <c:v>2.0001000000000002</c:v>
                </c:pt>
                <c:pt idx="14867">
                  <c:v>2.0001000000000002</c:v>
                </c:pt>
                <c:pt idx="14868">
                  <c:v>1E-4</c:v>
                </c:pt>
                <c:pt idx="14869">
                  <c:v>1E-4</c:v>
                </c:pt>
                <c:pt idx="14870">
                  <c:v>1E-4</c:v>
                </c:pt>
                <c:pt idx="14871">
                  <c:v>1.0001</c:v>
                </c:pt>
                <c:pt idx="14872">
                  <c:v>1E-4</c:v>
                </c:pt>
                <c:pt idx="14873">
                  <c:v>1E-4</c:v>
                </c:pt>
                <c:pt idx="14874">
                  <c:v>1E-4</c:v>
                </c:pt>
                <c:pt idx="14875">
                  <c:v>1.0001</c:v>
                </c:pt>
                <c:pt idx="14876">
                  <c:v>1E-4</c:v>
                </c:pt>
                <c:pt idx="14877">
                  <c:v>1E-4</c:v>
                </c:pt>
                <c:pt idx="14878">
                  <c:v>1E-4</c:v>
                </c:pt>
                <c:pt idx="14879">
                  <c:v>1E-4</c:v>
                </c:pt>
                <c:pt idx="14880">
                  <c:v>1.0001</c:v>
                </c:pt>
                <c:pt idx="14881">
                  <c:v>1E-4</c:v>
                </c:pt>
                <c:pt idx="14882">
                  <c:v>1E-4</c:v>
                </c:pt>
                <c:pt idx="14883">
                  <c:v>1E-4</c:v>
                </c:pt>
                <c:pt idx="14884">
                  <c:v>1E-4</c:v>
                </c:pt>
                <c:pt idx="14885">
                  <c:v>1E-4</c:v>
                </c:pt>
                <c:pt idx="14886">
                  <c:v>1E-4</c:v>
                </c:pt>
                <c:pt idx="14887">
                  <c:v>1E-4</c:v>
                </c:pt>
                <c:pt idx="14888">
                  <c:v>1E-4</c:v>
                </c:pt>
                <c:pt idx="14889">
                  <c:v>1.0001</c:v>
                </c:pt>
                <c:pt idx="14890">
                  <c:v>2.0001000000000002</c:v>
                </c:pt>
                <c:pt idx="14891">
                  <c:v>1.0001</c:v>
                </c:pt>
                <c:pt idx="14892">
                  <c:v>2.0001000000000002</c:v>
                </c:pt>
                <c:pt idx="14893">
                  <c:v>2.0001000000000002</c:v>
                </c:pt>
                <c:pt idx="14894">
                  <c:v>1.0001</c:v>
                </c:pt>
                <c:pt idx="14895">
                  <c:v>1.0001</c:v>
                </c:pt>
                <c:pt idx="14896">
                  <c:v>1E-4</c:v>
                </c:pt>
                <c:pt idx="14897">
                  <c:v>1.0001</c:v>
                </c:pt>
                <c:pt idx="14898">
                  <c:v>1E-4</c:v>
                </c:pt>
                <c:pt idx="14899">
                  <c:v>2.0001000000000002</c:v>
                </c:pt>
                <c:pt idx="14900">
                  <c:v>1E-4</c:v>
                </c:pt>
                <c:pt idx="14901">
                  <c:v>1.0001</c:v>
                </c:pt>
                <c:pt idx="14902">
                  <c:v>2.0001000000000002</c:v>
                </c:pt>
                <c:pt idx="14903">
                  <c:v>1.0001</c:v>
                </c:pt>
                <c:pt idx="14904">
                  <c:v>1E-4</c:v>
                </c:pt>
                <c:pt idx="14905">
                  <c:v>1E-4</c:v>
                </c:pt>
                <c:pt idx="14906">
                  <c:v>1E-4</c:v>
                </c:pt>
                <c:pt idx="14907">
                  <c:v>1E-4</c:v>
                </c:pt>
                <c:pt idx="14908">
                  <c:v>1.0001</c:v>
                </c:pt>
                <c:pt idx="14909">
                  <c:v>1E-4</c:v>
                </c:pt>
                <c:pt idx="14910">
                  <c:v>1E-4</c:v>
                </c:pt>
                <c:pt idx="14911">
                  <c:v>1E-4</c:v>
                </c:pt>
                <c:pt idx="14912">
                  <c:v>1E-4</c:v>
                </c:pt>
                <c:pt idx="14913">
                  <c:v>1E-4</c:v>
                </c:pt>
                <c:pt idx="14914">
                  <c:v>1E-4</c:v>
                </c:pt>
                <c:pt idx="14915">
                  <c:v>1.0001</c:v>
                </c:pt>
                <c:pt idx="14916">
                  <c:v>1E-4</c:v>
                </c:pt>
                <c:pt idx="14917">
                  <c:v>1.0001</c:v>
                </c:pt>
                <c:pt idx="14918">
                  <c:v>1.0001</c:v>
                </c:pt>
                <c:pt idx="14919">
                  <c:v>1E-4</c:v>
                </c:pt>
                <c:pt idx="14920">
                  <c:v>1.0001</c:v>
                </c:pt>
                <c:pt idx="14921">
                  <c:v>1E-4</c:v>
                </c:pt>
                <c:pt idx="14922">
                  <c:v>1E-4</c:v>
                </c:pt>
                <c:pt idx="14923">
                  <c:v>1.0001</c:v>
                </c:pt>
                <c:pt idx="14924">
                  <c:v>1.0001</c:v>
                </c:pt>
                <c:pt idx="14925">
                  <c:v>1E-4</c:v>
                </c:pt>
                <c:pt idx="14926">
                  <c:v>1.0001</c:v>
                </c:pt>
                <c:pt idx="14927">
                  <c:v>1E-4</c:v>
                </c:pt>
                <c:pt idx="14928">
                  <c:v>1E-4</c:v>
                </c:pt>
                <c:pt idx="14929">
                  <c:v>1.0001</c:v>
                </c:pt>
                <c:pt idx="14930">
                  <c:v>1.0001</c:v>
                </c:pt>
                <c:pt idx="14931">
                  <c:v>1E-4</c:v>
                </c:pt>
                <c:pt idx="14932">
                  <c:v>1E-4</c:v>
                </c:pt>
                <c:pt idx="14933">
                  <c:v>1E-4</c:v>
                </c:pt>
                <c:pt idx="14934">
                  <c:v>1E-4</c:v>
                </c:pt>
                <c:pt idx="14935">
                  <c:v>1E-4</c:v>
                </c:pt>
                <c:pt idx="14936">
                  <c:v>1.0001</c:v>
                </c:pt>
                <c:pt idx="14937">
                  <c:v>2.0001000000000002</c:v>
                </c:pt>
                <c:pt idx="14938">
                  <c:v>1E-4</c:v>
                </c:pt>
                <c:pt idx="14939">
                  <c:v>1E-4</c:v>
                </c:pt>
                <c:pt idx="14940">
                  <c:v>2.0001000000000002</c:v>
                </c:pt>
                <c:pt idx="14941">
                  <c:v>1E-4</c:v>
                </c:pt>
                <c:pt idx="14942">
                  <c:v>1E-4</c:v>
                </c:pt>
                <c:pt idx="14943">
                  <c:v>1.0001</c:v>
                </c:pt>
                <c:pt idx="14944">
                  <c:v>2.0001000000000002</c:v>
                </c:pt>
                <c:pt idx="14945">
                  <c:v>1.0001</c:v>
                </c:pt>
                <c:pt idx="14946">
                  <c:v>1.0001</c:v>
                </c:pt>
                <c:pt idx="14947">
                  <c:v>4.0000999999999998</c:v>
                </c:pt>
                <c:pt idx="14948">
                  <c:v>1.0001</c:v>
                </c:pt>
                <c:pt idx="14949">
                  <c:v>4.0000999999999998</c:v>
                </c:pt>
                <c:pt idx="14950">
                  <c:v>1.0001</c:v>
                </c:pt>
                <c:pt idx="14951">
                  <c:v>1E-4</c:v>
                </c:pt>
                <c:pt idx="14952">
                  <c:v>1E-4</c:v>
                </c:pt>
                <c:pt idx="14953">
                  <c:v>1.0001</c:v>
                </c:pt>
                <c:pt idx="14954">
                  <c:v>4.0000999999999998</c:v>
                </c:pt>
                <c:pt idx="14955">
                  <c:v>5.0000999999999998</c:v>
                </c:pt>
                <c:pt idx="14956">
                  <c:v>1E-4</c:v>
                </c:pt>
                <c:pt idx="14957">
                  <c:v>1.0001</c:v>
                </c:pt>
                <c:pt idx="14958">
                  <c:v>1.0001</c:v>
                </c:pt>
                <c:pt idx="14959">
                  <c:v>1.0001</c:v>
                </c:pt>
                <c:pt idx="14960">
                  <c:v>1E-4</c:v>
                </c:pt>
                <c:pt idx="14961">
                  <c:v>3.0001000000000002</c:v>
                </c:pt>
                <c:pt idx="14962">
                  <c:v>1E-4</c:v>
                </c:pt>
                <c:pt idx="14963">
                  <c:v>1E-4</c:v>
                </c:pt>
                <c:pt idx="14964">
                  <c:v>1E-4</c:v>
                </c:pt>
                <c:pt idx="14965">
                  <c:v>1.0001</c:v>
                </c:pt>
                <c:pt idx="14966">
                  <c:v>1E-4</c:v>
                </c:pt>
                <c:pt idx="14967">
                  <c:v>1.0001</c:v>
                </c:pt>
                <c:pt idx="14968">
                  <c:v>1.0001</c:v>
                </c:pt>
                <c:pt idx="14969">
                  <c:v>1E-4</c:v>
                </c:pt>
                <c:pt idx="14970">
                  <c:v>1.0001</c:v>
                </c:pt>
                <c:pt idx="14971">
                  <c:v>1E-4</c:v>
                </c:pt>
                <c:pt idx="14972">
                  <c:v>1.0001</c:v>
                </c:pt>
                <c:pt idx="14973">
                  <c:v>2.0001000000000002</c:v>
                </c:pt>
                <c:pt idx="14974">
                  <c:v>1.0001</c:v>
                </c:pt>
                <c:pt idx="14975">
                  <c:v>1.0001</c:v>
                </c:pt>
                <c:pt idx="14976">
                  <c:v>1E-4</c:v>
                </c:pt>
                <c:pt idx="14977">
                  <c:v>1E-4</c:v>
                </c:pt>
                <c:pt idx="14978">
                  <c:v>2.0001000000000002</c:v>
                </c:pt>
                <c:pt idx="14979">
                  <c:v>1E-4</c:v>
                </c:pt>
                <c:pt idx="14980">
                  <c:v>1.0001</c:v>
                </c:pt>
                <c:pt idx="14981">
                  <c:v>1E-4</c:v>
                </c:pt>
                <c:pt idx="14982">
                  <c:v>1.0001</c:v>
                </c:pt>
                <c:pt idx="14983">
                  <c:v>1E-4</c:v>
                </c:pt>
                <c:pt idx="14984">
                  <c:v>1.0001</c:v>
                </c:pt>
                <c:pt idx="14985">
                  <c:v>1.0001</c:v>
                </c:pt>
                <c:pt idx="14986">
                  <c:v>1.0001</c:v>
                </c:pt>
                <c:pt idx="14987">
                  <c:v>1.0001</c:v>
                </c:pt>
                <c:pt idx="14988">
                  <c:v>2.0001000000000002</c:v>
                </c:pt>
                <c:pt idx="14989">
                  <c:v>1.0001</c:v>
                </c:pt>
                <c:pt idx="14990">
                  <c:v>1E-4</c:v>
                </c:pt>
                <c:pt idx="14991">
                  <c:v>1.0001</c:v>
                </c:pt>
                <c:pt idx="14992">
                  <c:v>1E-4</c:v>
                </c:pt>
                <c:pt idx="14993">
                  <c:v>1E-4</c:v>
                </c:pt>
                <c:pt idx="14994">
                  <c:v>1E-4</c:v>
                </c:pt>
                <c:pt idx="14995">
                  <c:v>1E-4</c:v>
                </c:pt>
                <c:pt idx="14996">
                  <c:v>2.0001000000000002</c:v>
                </c:pt>
                <c:pt idx="14997">
                  <c:v>1.0001</c:v>
                </c:pt>
                <c:pt idx="14998">
                  <c:v>1.0001</c:v>
                </c:pt>
                <c:pt idx="14999">
                  <c:v>1E-4</c:v>
                </c:pt>
                <c:pt idx="15000">
                  <c:v>1E-4</c:v>
                </c:pt>
                <c:pt idx="15001">
                  <c:v>1.0001</c:v>
                </c:pt>
                <c:pt idx="15002">
                  <c:v>2.0001000000000002</c:v>
                </c:pt>
                <c:pt idx="15003">
                  <c:v>1.0001</c:v>
                </c:pt>
                <c:pt idx="15004">
                  <c:v>1.0001</c:v>
                </c:pt>
                <c:pt idx="15005">
                  <c:v>1.0001</c:v>
                </c:pt>
                <c:pt idx="15006">
                  <c:v>1.0001</c:v>
                </c:pt>
                <c:pt idx="15007">
                  <c:v>1E-4</c:v>
                </c:pt>
                <c:pt idx="15008">
                  <c:v>1E-4</c:v>
                </c:pt>
                <c:pt idx="15009">
                  <c:v>1E-4</c:v>
                </c:pt>
                <c:pt idx="15010">
                  <c:v>2.0001000000000002</c:v>
                </c:pt>
                <c:pt idx="15011">
                  <c:v>1.0001</c:v>
                </c:pt>
                <c:pt idx="15012">
                  <c:v>1E-4</c:v>
                </c:pt>
                <c:pt idx="15013">
                  <c:v>1E-4</c:v>
                </c:pt>
                <c:pt idx="15014">
                  <c:v>1.0001</c:v>
                </c:pt>
                <c:pt idx="15015">
                  <c:v>1E-4</c:v>
                </c:pt>
                <c:pt idx="15016">
                  <c:v>1E-4</c:v>
                </c:pt>
                <c:pt idx="15017">
                  <c:v>1E-4</c:v>
                </c:pt>
                <c:pt idx="15018">
                  <c:v>1E-4</c:v>
                </c:pt>
                <c:pt idx="15019">
                  <c:v>1E-4</c:v>
                </c:pt>
                <c:pt idx="15020">
                  <c:v>1E-4</c:v>
                </c:pt>
                <c:pt idx="15021">
                  <c:v>1E-4</c:v>
                </c:pt>
                <c:pt idx="15022">
                  <c:v>1E-4</c:v>
                </c:pt>
                <c:pt idx="15023">
                  <c:v>1E-4</c:v>
                </c:pt>
                <c:pt idx="15024">
                  <c:v>1E-4</c:v>
                </c:pt>
                <c:pt idx="15025">
                  <c:v>1E-4</c:v>
                </c:pt>
                <c:pt idx="15026">
                  <c:v>1E-4</c:v>
                </c:pt>
                <c:pt idx="15027">
                  <c:v>1E-4</c:v>
                </c:pt>
                <c:pt idx="15028">
                  <c:v>2.0001000000000002</c:v>
                </c:pt>
                <c:pt idx="15029">
                  <c:v>1E-4</c:v>
                </c:pt>
                <c:pt idx="15030">
                  <c:v>1E-4</c:v>
                </c:pt>
                <c:pt idx="15031">
                  <c:v>1E-4</c:v>
                </c:pt>
                <c:pt idx="15032">
                  <c:v>1E-4</c:v>
                </c:pt>
                <c:pt idx="15033">
                  <c:v>1.0001</c:v>
                </c:pt>
                <c:pt idx="15034">
                  <c:v>1E-4</c:v>
                </c:pt>
                <c:pt idx="15035">
                  <c:v>1E-4</c:v>
                </c:pt>
                <c:pt idx="15036">
                  <c:v>1E-4</c:v>
                </c:pt>
                <c:pt idx="15037">
                  <c:v>1E-4</c:v>
                </c:pt>
                <c:pt idx="15038">
                  <c:v>1E-4</c:v>
                </c:pt>
                <c:pt idx="15039">
                  <c:v>1E-4</c:v>
                </c:pt>
                <c:pt idx="15040">
                  <c:v>1E-4</c:v>
                </c:pt>
                <c:pt idx="15041">
                  <c:v>1E-4</c:v>
                </c:pt>
                <c:pt idx="15042">
                  <c:v>1E-4</c:v>
                </c:pt>
                <c:pt idx="15043">
                  <c:v>1.0001</c:v>
                </c:pt>
                <c:pt idx="15044">
                  <c:v>1E-4</c:v>
                </c:pt>
                <c:pt idx="15045">
                  <c:v>1.0001</c:v>
                </c:pt>
                <c:pt idx="15046">
                  <c:v>1E-4</c:v>
                </c:pt>
                <c:pt idx="15047">
                  <c:v>1E-4</c:v>
                </c:pt>
                <c:pt idx="15048">
                  <c:v>1E-4</c:v>
                </c:pt>
                <c:pt idx="15049">
                  <c:v>1E-4</c:v>
                </c:pt>
                <c:pt idx="15050">
                  <c:v>1.0001</c:v>
                </c:pt>
                <c:pt idx="15051">
                  <c:v>1E-4</c:v>
                </c:pt>
                <c:pt idx="15052">
                  <c:v>1E-4</c:v>
                </c:pt>
                <c:pt idx="15053">
                  <c:v>1.0001</c:v>
                </c:pt>
                <c:pt idx="15054">
                  <c:v>1.0001</c:v>
                </c:pt>
                <c:pt idx="15055">
                  <c:v>5.0000999999999998</c:v>
                </c:pt>
                <c:pt idx="15056">
                  <c:v>2.0001000000000002</c:v>
                </c:pt>
                <c:pt idx="15057">
                  <c:v>2.0001000000000002</c:v>
                </c:pt>
                <c:pt idx="15058">
                  <c:v>4.0000999999999998</c:v>
                </c:pt>
                <c:pt idx="15059">
                  <c:v>1E-4</c:v>
                </c:pt>
                <c:pt idx="15060">
                  <c:v>2.0001000000000002</c:v>
                </c:pt>
                <c:pt idx="15061">
                  <c:v>1.0001</c:v>
                </c:pt>
                <c:pt idx="15062">
                  <c:v>4.0000999999999998</c:v>
                </c:pt>
                <c:pt idx="15063">
                  <c:v>1E-4</c:v>
                </c:pt>
                <c:pt idx="15064">
                  <c:v>1E-4</c:v>
                </c:pt>
                <c:pt idx="15065">
                  <c:v>1.0001</c:v>
                </c:pt>
                <c:pt idx="15066">
                  <c:v>1E-4</c:v>
                </c:pt>
                <c:pt idx="15067">
                  <c:v>1E-4</c:v>
                </c:pt>
                <c:pt idx="15068">
                  <c:v>1.0001</c:v>
                </c:pt>
                <c:pt idx="15069">
                  <c:v>1.0001</c:v>
                </c:pt>
                <c:pt idx="15070">
                  <c:v>1E-4</c:v>
                </c:pt>
                <c:pt idx="15071">
                  <c:v>1.0001</c:v>
                </c:pt>
                <c:pt idx="15072">
                  <c:v>2.0001000000000002</c:v>
                </c:pt>
                <c:pt idx="15073">
                  <c:v>1E-4</c:v>
                </c:pt>
                <c:pt idx="15074">
                  <c:v>1E-4</c:v>
                </c:pt>
                <c:pt idx="15075">
                  <c:v>1E-4</c:v>
                </c:pt>
                <c:pt idx="15076">
                  <c:v>1E-4</c:v>
                </c:pt>
                <c:pt idx="15077">
                  <c:v>1E-4</c:v>
                </c:pt>
                <c:pt idx="15078">
                  <c:v>1E-4</c:v>
                </c:pt>
                <c:pt idx="15079">
                  <c:v>1.0001</c:v>
                </c:pt>
                <c:pt idx="15080">
                  <c:v>1E-4</c:v>
                </c:pt>
                <c:pt idx="15081">
                  <c:v>1E-4</c:v>
                </c:pt>
                <c:pt idx="15082">
                  <c:v>1E-4</c:v>
                </c:pt>
                <c:pt idx="15083">
                  <c:v>1.0001</c:v>
                </c:pt>
                <c:pt idx="15084">
                  <c:v>1.0001</c:v>
                </c:pt>
                <c:pt idx="15085">
                  <c:v>1E-4</c:v>
                </c:pt>
                <c:pt idx="15086">
                  <c:v>1E-4</c:v>
                </c:pt>
                <c:pt idx="15087">
                  <c:v>1E-4</c:v>
                </c:pt>
                <c:pt idx="15088">
                  <c:v>1E-4</c:v>
                </c:pt>
                <c:pt idx="15089">
                  <c:v>1E-4</c:v>
                </c:pt>
                <c:pt idx="15090">
                  <c:v>1E-4</c:v>
                </c:pt>
                <c:pt idx="15091">
                  <c:v>1E-4</c:v>
                </c:pt>
                <c:pt idx="15092">
                  <c:v>1E-4</c:v>
                </c:pt>
                <c:pt idx="15093">
                  <c:v>1.0001</c:v>
                </c:pt>
                <c:pt idx="15094">
                  <c:v>1.0001</c:v>
                </c:pt>
                <c:pt idx="15095">
                  <c:v>1E-4</c:v>
                </c:pt>
                <c:pt idx="15096">
                  <c:v>1E-4</c:v>
                </c:pt>
                <c:pt idx="15097">
                  <c:v>2.0001000000000002</c:v>
                </c:pt>
                <c:pt idx="15098">
                  <c:v>1E-4</c:v>
                </c:pt>
                <c:pt idx="15099">
                  <c:v>1E-4</c:v>
                </c:pt>
                <c:pt idx="15100">
                  <c:v>1.0001</c:v>
                </c:pt>
                <c:pt idx="15101">
                  <c:v>1.0001</c:v>
                </c:pt>
                <c:pt idx="15102">
                  <c:v>1E-4</c:v>
                </c:pt>
                <c:pt idx="15103">
                  <c:v>1.0001</c:v>
                </c:pt>
                <c:pt idx="15104">
                  <c:v>1E-4</c:v>
                </c:pt>
                <c:pt idx="15105">
                  <c:v>1E-4</c:v>
                </c:pt>
                <c:pt idx="15106">
                  <c:v>2.0001000000000002</c:v>
                </c:pt>
                <c:pt idx="15107">
                  <c:v>1E-4</c:v>
                </c:pt>
                <c:pt idx="15108">
                  <c:v>1.0001</c:v>
                </c:pt>
                <c:pt idx="15109">
                  <c:v>2.0001000000000002</c:v>
                </c:pt>
                <c:pt idx="15110">
                  <c:v>2.0001000000000002</c:v>
                </c:pt>
                <c:pt idx="15111">
                  <c:v>2.0001000000000002</c:v>
                </c:pt>
                <c:pt idx="15112">
                  <c:v>9.0000999999999998</c:v>
                </c:pt>
                <c:pt idx="15113">
                  <c:v>6.0000999999999998</c:v>
                </c:pt>
                <c:pt idx="15114">
                  <c:v>21.0001</c:v>
                </c:pt>
                <c:pt idx="15115">
                  <c:v>18.0001</c:v>
                </c:pt>
                <c:pt idx="15116">
                  <c:v>28.0001</c:v>
                </c:pt>
                <c:pt idx="15117">
                  <c:v>17.0001</c:v>
                </c:pt>
                <c:pt idx="15118">
                  <c:v>17.0001</c:v>
                </c:pt>
                <c:pt idx="15119">
                  <c:v>6.0000999999999998</c:v>
                </c:pt>
                <c:pt idx="15120">
                  <c:v>2.0001000000000002</c:v>
                </c:pt>
                <c:pt idx="15121">
                  <c:v>1.0001</c:v>
                </c:pt>
                <c:pt idx="15122">
                  <c:v>2.0001000000000002</c:v>
                </c:pt>
                <c:pt idx="15123">
                  <c:v>1.0001</c:v>
                </c:pt>
                <c:pt idx="15124">
                  <c:v>1E-4</c:v>
                </c:pt>
                <c:pt idx="15125">
                  <c:v>1.0001</c:v>
                </c:pt>
                <c:pt idx="15126">
                  <c:v>1.0001</c:v>
                </c:pt>
                <c:pt idx="15127">
                  <c:v>1.0001</c:v>
                </c:pt>
                <c:pt idx="15128">
                  <c:v>1E-4</c:v>
                </c:pt>
                <c:pt idx="15129">
                  <c:v>1E-4</c:v>
                </c:pt>
                <c:pt idx="15130">
                  <c:v>1E-4</c:v>
                </c:pt>
                <c:pt idx="15131">
                  <c:v>1E-4</c:v>
                </c:pt>
                <c:pt idx="15132">
                  <c:v>1E-4</c:v>
                </c:pt>
                <c:pt idx="15133">
                  <c:v>1.0001</c:v>
                </c:pt>
                <c:pt idx="15134">
                  <c:v>1E-4</c:v>
                </c:pt>
                <c:pt idx="15135">
                  <c:v>1E-4</c:v>
                </c:pt>
                <c:pt idx="15136">
                  <c:v>1E-4</c:v>
                </c:pt>
                <c:pt idx="15137">
                  <c:v>1E-4</c:v>
                </c:pt>
                <c:pt idx="15138">
                  <c:v>1.0001</c:v>
                </c:pt>
                <c:pt idx="15139">
                  <c:v>1E-4</c:v>
                </c:pt>
                <c:pt idx="15140">
                  <c:v>1E-4</c:v>
                </c:pt>
                <c:pt idx="15141">
                  <c:v>1E-4</c:v>
                </c:pt>
                <c:pt idx="15142">
                  <c:v>1E-4</c:v>
                </c:pt>
                <c:pt idx="15143">
                  <c:v>1E-4</c:v>
                </c:pt>
                <c:pt idx="15144">
                  <c:v>1E-4</c:v>
                </c:pt>
                <c:pt idx="15145">
                  <c:v>3.0001000000000002</c:v>
                </c:pt>
                <c:pt idx="15146">
                  <c:v>1E-4</c:v>
                </c:pt>
                <c:pt idx="15147">
                  <c:v>2.0001000000000002</c:v>
                </c:pt>
                <c:pt idx="15148">
                  <c:v>1E-4</c:v>
                </c:pt>
                <c:pt idx="15149">
                  <c:v>1E-4</c:v>
                </c:pt>
                <c:pt idx="15150">
                  <c:v>1E-4</c:v>
                </c:pt>
                <c:pt idx="15151">
                  <c:v>1E-4</c:v>
                </c:pt>
                <c:pt idx="15152">
                  <c:v>1.0001</c:v>
                </c:pt>
                <c:pt idx="15153">
                  <c:v>1E-4</c:v>
                </c:pt>
                <c:pt idx="15154">
                  <c:v>1E-4</c:v>
                </c:pt>
                <c:pt idx="15155">
                  <c:v>1.0001</c:v>
                </c:pt>
                <c:pt idx="15156">
                  <c:v>1E-4</c:v>
                </c:pt>
                <c:pt idx="15157">
                  <c:v>1E-4</c:v>
                </c:pt>
                <c:pt idx="15158">
                  <c:v>1E-4</c:v>
                </c:pt>
                <c:pt idx="15159">
                  <c:v>1E-4</c:v>
                </c:pt>
                <c:pt idx="15160">
                  <c:v>1.0001</c:v>
                </c:pt>
                <c:pt idx="15161">
                  <c:v>1E-4</c:v>
                </c:pt>
                <c:pt idx="15162">
                  <c:v>1E-4</c:v>
                </c:pt>
                <c:pt idx="15163">
                  <c:v>1.0001</c:v>
                </c:pt>
                <c:pt idx="15164">
                  <c:v>1.0001</c:v>
                </c:pt>
                <c:pt idx="15165">
                  <c:v>3.0001000000000002</c:v>
                </c:pt>
                <c:pt idx="15166">
                  <c:v>1E-4</c:v>
                </c:pt>
                <c:pt idx="15167">
                  <c:v>3.0001000000000002</c:v>
                </c:pt>
                <c:pt idx="15168">
                  <c:v>5.0000999999999998</c:v>
                </c:pt>
                <c:pt idx="15169">
                  <c:v>4.0000999999999998</c:v>
                </c:pt>
                <c:pt idx="15170">
                  <c:v>8.0000999999999998</c:v>
                </c:pt>
                <c:pt idx="15171">
                  <c:v>10.0001</c:v>
                </c:pt>
                <c:pt idx="15172">
                  <c:v>7.0000999999999998</c:v>
                </c:pt>
                <c:pt idx="15173">
                  <c:v>5.0000999999999998</c:v>
                </c:pt>
                <c:pt idx="15174">
                  <c:v>11.0001</c:v>
                </c:pt>
                <c:pt idx="15175">
                  <c:v>7.0000999999999998</c:v>
                </c:pt>
                <c:pt idx="15176">
                  <c:v>6.0000999999999998</c:v>
                </c:pt>
                <c:pt idx="15177">
                  <c:v>4.0000999999999998</c:v>
                </c:pt>
                <c:pt idx="15178">
                  <c:v>1.0001</c:v>
                </c:pt>
                <c:pt idx="15179">
                  <c:v>1E-4</c:v>
                </c:pt>
                <c:pt idx="15180">
                  <c:v>1.0001</c:v>
                </c:pt>
                <c:pt idx="15181">
                  <c:v>1.0001</c:v>
                </c:pt>
                <c:pt idx="15182">
                  <c:v>1.0001</c:v>
                </c:pt>
                <c:pt idx="15183">
                  <c:v>1.0001</c:v>
                </c:pt>
                <c:pt idx="15184">
                  <c:v>1.0001</c:v>
                </c:pt>
                <c:pt idx="15185">
                  <c:v>1E-4</c:v>
                </c:pt>
                <c:pt idx="15186">
                  <c:v>1.0001</c:v>
                </c:pt>
                <c:pt idx="15187">
                  <c:v>1.0001</c:v>
                </c:pt>
                <c:pt idx="15188">
                  <c:v>1E-4</c:v>
                </c:pt>
                <c:pt idx="15189">
                  <c:v>1.0001</c:v>
                </c:pt>
                <c:pt idx="15190">
                  <c:v>1E-4</c:v>
                </c:pt>
                <c:pt idx="15191">
                  <c:v>1E-4</c:v>
                </c:pt>
                <c:pt idx="15192">
                  <c:v>1E-4</c:v>
                </c:pt>
                <c:pt idx="15193">
                  <c:v>1E-4</c:v>
                </c:pt>
                <c:pt idx="15194">
                  <c:v>1E-4</c:v>
                </c:pt>
                <c:pt idx="15195">
                  <c:v>1E-4</c:v>
                </c:pt>
                <c:pt idx="15196">
                  <c:v>1E-4</c:v>
                </c:pt>
                <c:pt idx="15197">
                  <c:v>1.0001</c:v>
                </c:pt>
                <c:pt idx="15198">
                  <c:v>1.0001</c:v>
                </c:pt>
                <c:pt idx="15199">
                  <c:v>2.0001000000000002</c:v>
                </c:pt>
                <c:pt idx="15200">
                  <c:v>2.0001000000000002</c:v>
                </c:pt>
                <c:pt idx="15201">
                  <c:v>1.0001</c:v>
                </c:pt>
                <c:pt idx="15202">
                  <c:v>2.0001000000000002</c:v>
                </c:pt>
                <c:pt idx="15203">
                  <c:v>2.0001000000000002</c:v>
                </c:pt>
                <c:pt idx="15204">
                  <c:v>1E-4</c:v>
                </c:pt>
                <c:pt idx="15205">
                  <c:v>1E-4</c:v>
                </c:pt>
                <c:pt idx="15206">
                  <c:v>1E-4</c:v>
                </c:pt>
                <c:pt idx="15207">
                  <c:v>1E-4</c:v>
                </c:pt>
                <c:pt idx="15208">
                  <c:v>1E-4</c:v>
                </c:pt>
                <c:pt idx="15209">
                  <c:v>1.0001</c:v>
                </c:pt>
                <c:pt idx="15210">
                  <c:v>1E-4</c:v>
                </c:pt>
                <c:pt idx="15211">
                  <c:v>1E-4</c:v>
                </c:pt>
                <c:pt idx="15212">
                  <c:v>2.0001000000000002</c:v>
                </c:pt>
                <c:pt idx="15213">
                  <c:v>1E-4</c:v>
                </c:pt>
                <c:pt idx="15214">
                  <c:v>1E-4</c:v>
                </c:pt>
                <c:pt idx="15215">
                  <c:v>1E-4</c:v>
                </c:pt>
                <c:pt idx="15216">
                  <c:v>1E-4</c:v>
                </c:pt>
                <c:pt idx="15217">
                  <c:v>1E-4</c:v>
                </c:pt>
                <c:pt idx="15218">
                  <c:v>2.0001000000000002</c:v>
                </c:pt>
                <c:pt idx="15219">
                  <c:v>1.0001</c:v>
                </c:pt>
                <c:pt idx="15220">
                  <c:v>1E-4</c:v>
                </c:pt>
                <c:pt idx="15221">
                  <c:v>1E-4</c:v>
                </c:pt>
                <c:pt idx="15222">
                  <c:v>1E-4</c:v>
                </c:pt>
                <c:pt idx="15223">
                  <c:v>1E-4</c:v>
                </c:pt>
                <c:pt idx="15224">
                  <c:v>1E-4</c:v>
                </c:pt>
                <c:pt idx="15225">
                  <c:v>1E-4</c:v>
                </c:pt>
                <c:pt idx="15226">
                  <c:v>1.0001</c:v>
                </c:pt>
                <c:pt idx="15227">
                  <c:v>1.0001</c:v>
                </c:pt>
                <c:pt idx="15228">
                  <c:v>1E-4</c:v>
                </c:pt>
                <c:pt idx="15229">
                  <c:v>1E-4</c:v>
                </c:pt>
                <c:pt idx="15230">
                  <c:v>1E-4</c:v>
                </c:pt>
                <c:pt idx="15231">
                  <c:v>1.0001</c:v>
                </c:pt>
                <c:pt idx="15232">
                  <c:v>1E-4</c:v>
                </c:pt>
                <c:pt idx="15233">
                  <c:v>1.0001</c:v>
                </c:pt>
                <c:pt idx="15234">
                  <c:v>1E-4</c:v>
                </c:pt>
                <c:pt idx="15235">
                  <c:v>1E-4</c:v>
                </c:pt>
                <c:pt idx="15236">
                  <c:v>1E-4</c:v>
                </c:pt>
                <c:pt idx="15237">
                  <c:v>1E-4</c:v>
                </c:pt>
                <c:pt idx="15238">
                  <c:v>1E-4</c:v>
                </c:pt>
                <c:pt idx="15239">
                  <c:v>1.0001</c:v>
                </c:pt>
                <c:pt idx="15240">
                  <c:v>1E-4</c:v>
                </c:pt>
                <c:pt idx="15241">
                  <c:v>1E-4</c:v>
                </c:pt>
                <c:pt idx="15242">
                  <c:v>1E-4</c:v>
                </c:pt>
                <c:pt idx="15243">
                  <c:v>1E-4</c:v>
                </c:pt>
                <c:pt idx="15244">
                  <c:v>1.0001</c:v>
                </c:pt>
                <c:pt idx="15245">
                  <c:v>1.0001</c:v>
                </c:pt>
                <c:pt idx="15246">
                  <c:v>1E-4</c:v>
                </c:pt>
                <c:pt idx="15247">
                  <c:v>1E-4</c:v>
                </c:pt>
                <c:pt idx="15248">
                  <c:v>1E-4</c:v>
                </c:pt>
                <c:pt idx="15249">
                  <c:v>1.0001</c:v>
                </c:pt>
                <c:pt idx="15250">
                  <c:v>1E-4</c:v>
                </c:pt>
                <c:pt idx="15251">
                  <c:v>1.0001</c:v>
                </c:pt>
                <c:pt idx="15252">
                  <c:v>1.0001</c:v>
                </c:pt>
                <c:pt idx="15253">
                  <c:v>2.0001000000000002</c:v>
                </c:pt>
                <c:pt idx="15254">
                  <c:v>1.0001</c:v>
                </c:pt>
                <c:pt idx="15255">
                  <c:v>2.0001000000000002</c:v>
                </c:pt>
                <c:pt idx="15256">
                  <c:v>1E-4</c:v>
                </c:pt>
                <c:pt idx="15257">
                  <c:v>1E-4</c:v>
                </c:pt>
                <c:pt idx="15258">
                  <c:v>1E-4</c:v>
                </c:pt>
                <c:pt idx="15259">
                  <c:v>1E-4</c:v>
                </c:pt>
                <c:pt idx="15260">
                  <c:v>1E-4</c:v>
                </c:pt>
                <c:pt idx="15261">
                  <c:v>1E-4</c:v>
                </c:pt>
                <c:pt idx="15262">
                  <c:v>1E-4</c:v>
                </c:pt>
                <c:pt idx="15263">
                  <c:v>1.0001</c:v>
                </c:pt>
                <c:pt idx="15264">
                  <c:v>1E-4</c:v>
                </c:pt>
                <c:pt idx="15265">
                  <c:v>1E-4</c:v>
                </c:pt>
                <c:pt idx="15266">
                  <c:v>1.0001</c:v>
                </c:pt>
                <c:pt idx="15267">
                  <c:v>1E-4</c:v>
                </c:pt>
                <c:pt idx="15268">
                  <c:v>1.0001</c:v>
                </c:pt>
                <c:pt idx="15269">
                  <c:v>1.0001</c:v>
                </c:pt>
                <c:pt idx="15270">
                  <c:v>1E-4</c:v>
                </c:pt>
                <c:pt idx="15271">
                  <c:v>1E-4</c:v>
                </c:pt>
                <c:pt idx="15272">
                  <c:v>1E-4</c:v>
                </c:pt>
                <c:pt idx="15273">
                  <c:v>1E-4</c:v>
                </c:pt>
                <c:pt idx="15274">
                  <c:v>1E-4</c:v>
                </c:pt>
                <c:pt idx="15275">
                  <c:v>1.0001</c:v>
                </c:pt>
                <c:pt idx="15276">
                  <c:v>1E-4</c:v>
                </c:pt>
                <c:pt idx="15277">
                  <c:v>1.0001</c:v>
                </c:pt>
                <c:pt idx="15278">
                  <c:v>1.0001</c:v>
                </c:pt>
                <c:pt idx="15279">
                  <c:v>1E-4</c:v>
                </c:pt>
                <c:pt idx="15280">
                  <c:v>1E-4</c:v>
                </c:pt>
                <c:pt idx="15281">
                  <c:v>1E-4</c:v>
                </c:pt>
                <c:pt idx="15282">
                  <c:v>1E-4</c:v>
                </c:pt>
                <c:pt idx="15283">
                  <c:v>1E-4</c:v>
                </c:pt>
                <c:pt idx="15284">
                  <c:v>1.0001</c:v>
                </c:pt>
                <c:pt idx="15285">
                  <c:v>1.0001</c:v>
                </c:pt>
                <c:pt idx="15286">
                  <c:v>1.0001</c:v>
                </c:pt>
                <c:pt idx="15287">
                  <c:v>1E-4</c:v>
                </c:pt>
                <c:pt idx="15288">
                  <c:v>1.0001</c:v>
                </c:pt>
                <c:pt idx="15289">
                  <c:v>1E-4</c:v>
                </c:pt>
                <c:pt idx="15290">
                  <c:v>1.0001</c:v>
                </c:pt>
                <c:pt idx="15291">
                  <c:v>1E-4</c:v>
                </c:pt>
                <c:pt idx="15292">
                  <c:v>1E-4</c:v>
                </c:pt>
                <c:pt idx="15293">
                  <c:v>1.0001</c:v>
                </c:pt>
                <c:pt idx="15294">
                  <c:v>1.0001</c:v>
                </c:pt>
                <c:pt idx="15295">
                  <c:v>1E-4</c:v>
                </c:pt>
                <c:pt idx="15296">
                  <c:v>1E-4</c:v>
                </c:pt>
                <c:pt idx="15297">
                  <c:v>1E-4</c:v>
                </c:pt>
                <c:pt idx="15298">
                  <c:v>1E-4</c:v>
                </c:pt>
                <c:pt idx="15299">
                  <c:v>1E-4</c:v>
                </c:pt>
                <c:pt idx="15300">
                  <c:v>1E-4</c:v>
                </c:pt>
                <c:pt idx="15301">
                  <c:v>1E-4</c:v>
                </c:pt>
                <c:pt idx="15302">
                  <c:v>1E-4</c:v>
                </c:pt>
                <c:pt idx="15303">
                  <c:v>1E-4</c:v>
                </c:pt>
                <c:pt idx="15304">
                  <c:v>1E-4</c:v>
                </c:pt>
                <c:pt idx="15305">
                  <c:v>1.0001</c:v>
                </c:pt>
                <c:pt idx="15306">
                  <c:v>1E-4</c:v>
                </c:pt>
                <c:pt idx="15307">
                  <c:v>1E-4</c:v>
                </c:pt>
                <c:pt idx="15308">
                  <c:v>1E-4</c:v>
                </c:pt>
                <c:pt idx="15309">
                  <c:v>1E-4</c:v>
                </c:pt>
                <c:pt idx="15310">
                  <c:v>1E-4</c:v>
                </c:pt>
                <c:pt idx="15311">
                  <c:v>1E-4</c:v>
                </c:pt>
                <c:pt idx="15312">
                  <c:v>2.0001000000000002</c:v>
                </c:pt>
                <c:pt idx="15313">
                  <c:v>1.0001</c:v>
                </c:pt>
                <c:pt idx="15314">
                  <c:v>1E-4</c:v>
                </c:pt>
                <c:pt idx="15315">
                  <c:v>1E-4</c:v>
                </c:pt>
                <c:pt idx="15316">
                  <c:v>1.0001</c:v>
                </c:pt>
                <c:pt idx="15317">
                  <c:v>1E-4</c:v>
                </c:pt>
                <c:pt idx="15318">
                  <c:v>1E-4</c:v>
                </c:pt>
                <c:pt idx="15319">
                  <c:v>1E-4</c:v>
                </c:pt>
                <c:pt idx="15320">
                  <c:v>1E-4</c:v>
                </c:pt>
                <c:pt idx="15321">
                  <c:v>1E-4</c:v>
                </c:pt>
                <c:pt idx="15322">
                  <c:v>1E-4</c:v>
                </c:pt>
                <c:pt idx="15323">
                  <c:v>1E-4</c:v>
                </c:pt>
                <c:pt idx="15324">
                  <c:v>1E-4</c:v>
                </c:pt>
                <c:pt idx="15325">
                  <c:v>1.0001</c:v>
                </c:pt>
                <c:pt idx="15326">
                  <c:v>1E-4</c:v>
                </c:pt>
                <c:pt idx="15327">
                  <c:v>1E-4</c:v>
                </c:pt>
                <c:pt idx="15328">
                  <c:v>1E-4</c:v>
                </c:pt>
                <c:pt idx="15329">
                  <c:v>1E-4</c:v>
                </c:pt>
                <c:pt idx="15330">
                  <c:v>1E-4</c:v>
                </c:pt>
                <c:pt idx="15331">
                  <c:v>1E-4</c:v>
                </c:pt>
                <c:pt idx="15332">
                  <c:v>1E-4</c:v>
                </c:pt>
                <c:pt idx="15333">
                  <c:v>1E-4</c:v>
                </c:pt>
                <c:pt idx="15334">
                  <c:v>1E-4</c:v>
                </c:pt>
                <c:pt idx="15335">
                  <c:v>1E-4</c:v>
                </c:pt>
                <c:pt idx="15336">
                  <c:v>1E-4</c:v>
                </c:pt>
                <c:pt idx="15337">
                  <c:v>1.0001</c:v>
                </c:pt>
                <c:pt idx="15338">
                  <c:v>2.0001000000000002</c:v>
                </c:pt>
                <c:pt idx="15339">
                  <c:v>1E-4</c:v>
                </c:pt>
                <c:pt idx="15340">
                  <c:v>1E-4</c:v>
                </c:pt>
                <c:pt idx="15341">
                  <c:v>2.0001000000000002</c:v>
                </c:pt>
                <c:pt idx="15342">
                  <c:v>1.0001</c:v>
                </c:pt>
                <c:pt idx="15343">
                  <c:v>1.0001</c:v>
                </c:pt>
                <c:pt idx="15344">
                  <c:v>1E-4</c:v>
                </c:pt>
                <c:pt idx="15345">
                  <c:v>1.0001</c:v>
                </c:pt>
                <c:pt idx="15346">
                  <c:v>1E-4</c:v>
                </c:pt>
                <c:pt idx="15347">
                  <c:v>1E-4</c:v>
                </c:pt>
                <c:pt idx="15348">
                  <c:v>1.0001</c:v>
                </c:pt>
                <c:pt idx="15349">
                  <c:v>1.0001</c:v>
                </c:pt>
                <c:pt idx="15350">
                  <c:v>1.0001</c:v>
                </c:pt>
                <c:pt idx="15351">
                  <c:v>1E-4</c:v>
                </c:pt>
                <c:pt idx="15352">
                  <c:v>1E-4</c:v>
                </c:pt>
                <c:pt idx="15353">
                  <c:v>1E-4</c:v>
                </c:pt>
                <c:pt idx="15354">
                  <c:v>1E-4</c:v>
                </c:pt>
                <c:pt idx="15355">
                  <c:v>1.0001</c:v>
                </c:pt>
                <c:pt idx="15356">
                  <c:v>1E-4</c:v>
                </c:pt>
                <c:pt idx="15357">
                  <c:v>1E-4</c:v>
                </c:pt>
                <c:pt idx="15358">
                  <c:v>1E-4</c:v>
                </c:pt>
                <c:pt idx="15359">
                  <c:v>1E-4</c:v>
                </c:pt>
                <c:pt idx="15360">
                  <c:v>1.0001</c:v>
                </c:pt>
                <c:pt idx="15361">
                  <c:v>1E-4</c:v>
                </c:pt>
                <c:pt idx="15362">
                  <c:v>1E-4</c:v>
                </c:pt>
                <c:pt idx="15363">
                  <c:v>1E-4</c:v>
                </c:pt>
                <c:pt idx="15364">
                  <c:v>1E-4</c:v>
                </c:pt>
                <c:pt idx="15365">
                  <c:v>1.0001</c:v>
                </c:pt>
                <c:pt idx="15366">
                  <c:v>2.0001000000000002</c:v>
                </c:pt>
                <c:pt idx="15367">
                  <c:v>2.0001000000000002</c:v>
                </c:pt>
                <c:pt idx="15368">
                  <c:v>1.0001</c:v>
                </c:pt>
                <c:pt idx="15369">
                  <c:v>1.0001</c:v>
                </c:pt>
                <c:pt idx="15370">
                  <c:v>1E-4</c:v>
                </c:pt>
                <c:pt idx="15371">
                  <c:v>1E-4</c:v>
                </c:pt>
                <c:pt idx="15372">
                  <c:v>1E-4</c:v>
                </c:pt>
                <c:pt idx="15373">
                  <c:v>1E-4</c:v>
                </c:pt>
                <c:pt idx="15374">
                  <c:v>1E-4</c:v>
                </c:pt>
                <c:pt idx="15375">
                  <c:v>1E-4</c:v>
                </c:pt>
                <c:pt idx="15376">
                  <c:v>1E-4</c:v>
                </c:pt>
                <c:pt idx="15377">
                  <c:v>1E-4</c:v>
                </c:pt>
                <c:pt idx="15378">
                  <c:v>1E-4</c:v>
                </c:pt>
                <c:pt idx="15379">
                  <c:v>1E-4</c:v>
                </c:pt>
                <c:pt idx="15380">
                  <c:v>1.0001</c:v>
                </c:pt>
                <c:pt idx="15381">
                  <c:v>1E-4</c:v>
                </c:pt>
                <c:pt idx="15382">
                  <c:v>1.0001</c:v>
                </c:pt>
                <c:pt idx="15383">
                  <c:v>1E-4</c:v>
                </c:pt>
                <c:pt idx="15384">
                  <c:v>1E-4</c:v>
                </c:pt>
                <c:pt idx="15385">
                  <c:v>1.0001</c:v>
                </c:pt>
                <c:pt idx="15386">
                  <c:v>1.0001</c:v>
                </c:pt>
                <c:pt idx="15387">
                  <c:v>1E-4</c:v>
                </c:pt>
                <c:pt idx="15388">
                  <c:v>1E-4</c:v>
                </c:pt>
                <c:pt idx="15389">
                  <c:v>1E-4</c:v>
                </c:pt>
                <c:pt idx="15390">
                  <c:v>1E-4</c:v>
                </c:pt>
                <c:pt idx="15391">
                  <c:v>1.0001</c:v>
                </c:pt>
                <c:pt idx="15392">
                  <c:v>1E-4</c:v>
                </c:pt>
                <c:pt idx="15393">
                  <c:v>1E-4</c:v>
                </c:pt>
                <c:pt idx="15394">
                  <c:v>1E-4</c:v>
                </c:pt>
                <c:pt idx="15395">
                  <c:v>1.0001</c:v>
                </c:pt>
                <c:pt idx="15396">
                  <c:v>1E-4</c:v>
                </c:pt>
                <c:pt idx="15397">
                  <c:v>1.0001</c:v>
                </c:pt>
                <c:pt idx="15398">
                  <c:v>1E-4</c:v>
                </c:pt>
                <c:pt idx="15399">
                  <c:v>1E-4</c:v>
                </c:pt>
                <c:pt idx="15400">
                  <c:v>1E-4</c:v>
                </c:pt>
                <c:pt idx="15401">
                  <c:v>1E-4</c:v>
                </c:pt>
                <c:pt idx="15402">
                  <c:v>1.0001</c:v>
                </c:pt>
                <c:pt idx="15403">
                  <c:v>1.0001</c:v>
                </c:pt>
                <c:pt idx="15404">
                  <c:v>1E-4</c:v>
                </c:pt>
                <c:pt idx="15405">
                  <c:v>1E-4</c:v>
                </c:pt>
                <c:pt idx="15406">
                  <c:v>1.0001</c:v>
                </c:pt>
                <c:pt idx="15407">
                  <c:v>1.0001</c:v>
                </c:pt>
                <c:pt idx="15408">
                  <c:v>1E-4</c:v>
                </c:pt>
                <c:pt idx="15409">
                  <c:v>1E-4</c:v>
                </c:pt>
                <c:pt idx="15410">
                  <c:v>1.0001</c:v>
                </c:pt>
                <c:pt idx="15411">
                  <c:v>1E-4</c:v>
                </c:pt>
                <c:pt idx="15412">
                  <c:v>1.0001</c:v>
                </c:pt>
                <c:pt idx="15413">
                  <c:v>1.0001</c:v>
                </c:pt>
                <c:pt idx="15414">
                  <c:v>1E-4</c:v>
                </c:pt>
                <c:pt idx="15415">
                  <c:v>1E-4</c:v>
                </c:pt>
                <c:pt idx="15416">
                  <c:v>1E-4</c:v>
                </c:pt>
                <c:pt idx="15417">
                  <c:v>2.0001000000000002</c:v>
                </c:pt>
                <c:pt idx="15418">
                  <c:v>1E-4</c:v>
                </c:pt>
                <c:pt idx="15419">
                  <c:v>2.0001000000000002</c:v>
                </c:pt>
                <c:pt idx="15420">
                  <c:v>1E-4</c:v>
                </c:pt>
                <c:pt idx="15421">
                  <c:v>1.0001</c:v>
                </c:pt>
                <c:pt idx="15422">
                  <c:v>2.0001000000000002</c:v>
                </c:pt>
                <c:pt idx="15423">
                  <c:v>1E-4</c:v>
                </c:pt>
                <c:pt idx="15424">
                  <c:v>1.0001</c:v>
                </c:pt>
                <c:pt idx="15425">
                  <c:v>1E-4</c:v>
                </c:pt>
                <c:pt idx="15426">
                  <c:v>1E-4</c:v>
                </c:pt>
                <c:pt idx="15427">
                  <c:v>1E-4</c:v>
                </c:pt>
                <c:pt idx="15428">
                  <c:v>1E-4</c:v>
                </c:pt>
                <c:pt idx="15429">
                  <c:v>1E-4</c:v>
                </c:pt>
                <c:pt idx="15430">
                  <c:v>1E-4</c:v>
                </c:pt>
                <c:pt idx="15431">
                  <c:v>2.0001000000000002</c:v>
                </c:pt>
                <c:pt idx="15432">
                  <c:v>1E-4</c:v>
                </c:pt>
                <c:pt idx="15433">
                  <c:v>1E-4</c:v>
                </c:pt>
                <c:pt idx="15434">
                  <c:v>1.0001</c:v>
                </c:pt>
                <c:pt idx="15435">
                  <c:v>1E-4</c:v>
                </c:pt>
                <c:pt idx="15436">
                  <c:v>1E-4</c:v>
                </c:pt>
                <c:pt idx="15437">
                  <c:v>1E-4</c:v>
                </c:pt>
                <c:pt idx="15438">
                  <c:v>1E-4</c:v>
                </c:pt>
                <c:pt idx="15439">
                  <c:v>1E-4</c:v>
                </c:pt>
                <c:pt idx="15440">
                  <c:v>1E-4</c:v>
                </c:pt>
                <c:pt idx="15441">
                  <c:v>1.0001</c:v>
                </c:pt>
                <c:pt idx="15442">
                  <c:v>1E-4</c:v>
                </c:pt>
                <c:pt idx="15443">
                  <c:v>1E-4</c:v>
                </c:pt>
                <c:pt idx="15444">
                  <c:v>1.0001</c:v>
                </c:pt>
                <c:pt idx="15445">
                  <c:v>1.0001</c:v>
                </c:pt>
                <c:pt idx="15446">
                  <c:v>1E-4</c:v>
                </c:pt>
                <c:pt idx="15447">
                  <c:v>1E-4</c:v>
                </c:pt>
                <c:pt idx="15448">
                  <c:v>1.0001</c:v>
                </c:pt>
                <c:pt idx="15449">
                  <c:v>2.0001000000000002</c:v>
                </c:pt>
                <c:pt idx="15450">
                  <c:v>1.0001</c:v>
                </c:pt>
                <c:pt idx="15451">
                  <c:v>1E-4</c:v>
                </c:pt>
                <c:pt idx="15452">
                  <c:v>1.0001</c:v>
                </c:pt>
                <c:pt idx="15453">
                  <c:v>1E-4</c:v>
                </c:pt>
                <c:pt idx="15454">
                  <c:v>2.0001000000000002</c:v>
                </c:pt>
                <c:pt idx="15455">
                  <c:v>2.0001000000000002</c:v>
                </c:pt>
                <c:pt idx="15456">
                  <c:v>1E-4</c:v>
                </c:pt>
                <c:pt idx="15457">
                  <c:v>1E-4</c:v>
                </c:pt>
                <c:pt idx="15458">
                  <c:v>1E-4</c:v>
                </c:pt>
                <c:pt idx="15459">
                  <c:v>1E-4</c:v>
                </c:pt>
                <c:pt idx="15460">
                  <c:v>1.0001</c:v>
                </c:pt>
                <c:pt idx="15461">
                  <c:v>1E-4</c:v>
                </c:pt>
                <c:pt idx="15462">
                  <c:v>1.0001</c:v>
                </c:pt>
                <c:pt idx="15463">
                  <c:v>1E-4</c:v>
                </c:pt>
                <c:pt idx="15464">
                  <c:v>1E-4</c:v>
                </c:pt>
                <c:pt idx="15465">
                  <c:v>1.0001</c:v>
                </c:pt>
                <c:pt idx="15466">
                  <c:v>2.0001000000000002</c:v>
                </c:pt>
                <c:pt idx="15467">
                  <c:v>1E-4</c:v>
                </c:pt>
                <c:pt idx="15468">
                  <c:v>1E-4</c:v>
                </c:pt>
                <c:pt idx="15469">
                  <c:v>1E-4</c:v>
                </c:pt>
                <c:pt idx="15470">
                  <c:v>1E-4</c:v>
                </c:pt>
                <c:pt idx="15471">
                  <c:v>1E-4</c:v>
                </c:pt>
                <c:pt idx="15472">
                  <c:v>1.0001</c:v>
                </c:pt>
                <c:pt idx="15473">
                  <c:v>1E-4</c:v>
                </c:pt>
                <c:pt idx="15474">
                  <c:v>1E-4</c:v>
                </c:pt>
                <c:pt idx="15475">
                  <c:v>3.0001000000000002</c:v>
                </c:pt>
                <c:pt idx="15476">
                  <c:v>1.0001</c:v>
                </c:pt>
                <c:pt idx="15477">
                  <c:v>1E-4</c:v>
                </c:pt>
                <c:pt idx="15478">
                  <c:v>1E-4</c:v>
                </c:pt>
                <c:pt idx="15479">
                  <c:v>1E-4</c:v>
                </c:pt>
                <c:pt idx="15480">
                  <c:v>1E-4</c:v>
                </c:pt>
                <c:pt idx="15481">
                  <c:v>1E-4</c:v>
                </c:pt>
                <c:pt idx="15482">
                  <c:v>1.0001</c:v>
                </c:pt>
                <c:pt idx="15483">
                  <c:v>1E-4</c:v>
                </c:pt>
                <c:pt idx="15484">
                  <c:v>1.0001</c:v>
                </c:pt>
                <c:pt idx="15485">
                  <c:v>1.0001</c:v>
                </c:pt>
                <c:pt idx="15486">
                  <c:v>1E-4</c:v>
                </c:pt>
                <c:pt idx="15487">
                  <c:v>1.0001</c:v>
                </c:pt>
                <c:pt idx="15488">
                  <c:v>1E-4</c:v>
                </c:pt>
                <c:pt idx="15489">
                  <c:v>1E-4</c:v>
                </c:pt>
                <c:pt idx="15490">
                  <c:v>1E-4</c:v>
                </c:pt>
                <c:pt idx="15491">
                  <c:v>1E-4</c:v>
                </c:pt>
                <c:pt idx="15492">
                  <c:v>1E-4</c:v>
                </c:pt>
                <c:pt idx="15493">
                  <c:v>1E-4</c:v>
                </c:pt>
                <c:pt idx="15494">
                  <c:v>1.0001</c:v>
                </c:pt>
                <c:pt idx="15495">
                  <c:v>1E-4</c:v>
                </c:pt>
                <c:pt idx="15496">
                  <c:v>1E-4</c:v>
                </c:pt>
                <c:pt idx="15497">
                  <c:v>1E-4</c:v>
                </c:pt>
                <c:pt idx="15498">
                  <c:v>1E-4</c:v>
                </c:pt>
                <c:pt idx="15499">
                  <c:v>1E-4</c:v>
                </c:pt>
                <c:pt idx="15500">
                  <c:v>1E-4</c:v>
                </c:pt>
                <c:pt idx="15501">
                  <c:v>1E-4</c:v>
                </c:pt>
                <c:pt idx="15502">
                  <c:v>1.0001</c:v>
                </c:pt>
                <c:pt idx="15503">
                  <c:v>1.0001</c:v>
                </c:pt>
                <c:pt idx="15504">
                  <c:v>1E-4</c:v>
                </c:pt>
                <c:pt idx="15505">
                  <c:v>5.0000999999999998</c:v>
                </c:pt>
                <c:pt idx="15506">
                  <c:v>2.0001000000000002</c:v>
                </c:pt>
                <c:pt idx="15507">
                  <c:v>2.0001000000000002</c:v>
                </c:pt>
                <c:pt idx="15508">
                  <c:v>2.0001000000000002</c:v>
                </c:pt>
                <c:pt idx="15509">
                  <c:v>1E-4</c:v>
                </c:pt>
                <c:pt idx="15510">
                  <c:v>1E-4</c:v>
                </c:pt>
                <c:pt idx="15511">
                  <c:v>1.0001</c:v>
                </c:pt>
                <c:pt idx="15512">
                  <c:v>1.0001</c:v>
                </c:pt>
                <c:pt idx="15513">
                  <c:v>1E-4</c:v>
                </c:pt>
                <c:pt idx="15514">
                  <c:v>1.0001</c:v>
                </c:pt>
                <c:pt idx="15515">
                  <c:v>1E-4</c:v>
                </c:pt>
                <c:pt idx="15516">
                  <c:v>3.0001000000000002</c:v>
                </c:pt>
                <c:pt idx="15517">
                  <c:v>1E-4</c:v>
                </c:pt>
                <c:pt idx="15518">
                  <c:v>3.0001000000000002</c:v>
                </c:pt>
                <c:pt idx="15519">
                  <c:v>1E-4</c:v>
                </c:pt>
                <c:pt idx="15520">
                  <c:v>1E-4</c:v>
                </c:pt>
                <c:pt idx="15521">
                  <c:v>1E-4</c:v>
                </c:pt>
                <c:pt idx="15522">
                  <c:v>1E-4</c:v>
                </c:pt>
                <c:pt idx="15523">
                  <c:v>1E-4</c:v>
                </c:pt>
                <c:pt idx="15524">
                  <c:v>1E-4</c:v>
                </c:pt>
                <c:pt idx="15525">
                  <c:v>1E-4</c:v>
                </c:pt>
                <c:pt idx="15526">
                  <c:v>1E-4</c:v>
                </c:pt>
                <c:pt idx="15527">
                  <c:v>1.0001</c:v>
                </c:pt>
                <c:pt idx="15528">
                  <c:v>1E-4</c:v>
                </c:pt>
                <c:pt idx="15529">
                  <c:v>1E-4</c:v>
                </c:pt>
                <c:pt idx="15530">
                  <c:v>1E-4</c:v>
                </c:pt>
                <c:pt idx="15531">
                  <c:v>1E-4</c:v>
                </c:pt>
                <c:pt idx="15532">
                  <c:v>1.0001</c:v>
                </c:pt>
                <c:pt idx="15533">
                  <c:v>1.0001</c:v>
                </c:pt>
                <c:pt idx="15534">
                  <c:v>1E-4</c:v>
                </c:pt>
                <c:pt idx="15535">
                  <c:v>1E-4</c:v>
                </c:pt>
                <c:pt idx="15536">
                  <c:v>1E-4</c:v>
                </c:pt>
                <c:pt idx="15537">
                  <c:v>1.0001</c:v>
                </c:pt>
                <c:pt idx="15538">
                  <c:v>1.0001</c:v>
                </c:pt>
                <c:pt idx="15539">
                  <c:v>1E-4</c:v>
                </c:pt>
                <c:pt idx="15540">
                  <c:v>1.0001</c:v>
                </c:pt>
                <c:pt idx="15541">
                  <c:v>1E-4</c:v>
                </c:pt>
                <c:pt idx="15542">
                  <c:v>2.0001000000000002</c:v>
                </c:pt>
                <c:pt idx="15543">
                  <c:v>1E-4</c:v>
                </c:pt>
                <c:pt idx="15544">
                  <c:v>1E-4</c:v>
                </c:pt>
                <c:pt idx="15545">
                  <c:v>1E-4</c:v>
                </c:pt>
                <c:pt idx="15546">
                  <c:v>1E-4</c:v>
                </c:pt>
                <c:pt idx="15547">
                  <c:v>1E-4</c:v>
                </c:pt>
                <c:pt idx="15548">
                  <c:v>2.0001000000000002</c:v>
                </c:pt>
                <c:pt idx="15549">
                  <c:v>1E-4</c:v>
                </c:pt>
                <c:pt idx="15550">
                  <c:v>1E-4</c:v>
                </c:pt>
                <c:pt idx="15551">
                  <c:v>1.0001</c:v>
                </c:pt>
                <c:pt idx="15552">
                  <c:v>1E-4</c:v>
                </c:pt>
                <c:pt idx="15553">
                  <c:v>1.0001</c:v>
                </c:pt>
                <c:pt idx="15554">
                  <c:v>2.0001000000000002</c:v>
                </c:pt>
                <c:pt idx="15555">
                  <c:v>1E-4</c:v>
                </c:pt>
                <c:pt idx="15556">
                  <c:v>2.0001000000000002</c:v>
                </c:pt>
                <c:pt idx="15557">
                  <c:v>2.0001000000000002</c:v>
                </c:pt>
                <c:pt idx="15558">
                  <c:v>6.0000999999999998</c:v>
                </c:pt>
                <c:pt idx="15559">
                  <c:v>6.0000999999999998</c:v>
                </c:pt>
                <c:pt idx="15560">
                  <c:v>8.0000999999999998</c:v>
                </c:pt>
                <c:pt idx="15561">
                  <c:v>8.0000999999999998</c:v>
                </c:pt>
                <c:pt idx="15562">
                  <c:v>3.0001000000000002</c:v>
                </c:pt>
                <c:pt idx="15563">
                  <c:v>2.0001000000000002</c:v>
                </c:pt>
                <c:pt idx="15564">
                  <c:v>2.0001000000000002</c:v>
                </c:pt>
                <c:pt idx="15565">
                  <c:v>1.0001</c:v>
                </c:pt>
                <c:pt idx="15566">
                  <c:v>1E-4</c:v>
                </c:pt>
                <c:pt idx="15567">
                  <c:v>1.0001</c:v>
                </c:pt>
                <c:pt idx="15568">
                  <c:v>1E-4</c:v>
                </c:pt>
                <c:pt idx="15569">
                  <c:v>1.0001</c:v>
                </c:pt>
                <c:pt idx="15570">
                  <c:v>1E-4</c:v>
                </c:pt>
                <c:pt idx="15571">
                  <c:v>1.0001</c:v>
                </c:pt>
                <c:pt idx="15572">
                  <c:v>1E-4</c:v>
                </c:pt>
                <c:pt idx="15573">
                  <c:v>1.0001</c:v>
                </c:pt>
                <c:pt idx="15574">
                  <c:v>1E-4</c:v>
                </c:pt>
                <c:pt idx="15575">
                  <c:v>1E-4</c:v>
                </c:pt>
                <c:pt idx="15576">
                  <c:v>1E-4</c:v>
                </c:pt>
                <c:pt idx="15577">
                  <c:v>1.0001</c:v>
                </c:pt>
                <c:pt idx="15578">
                  <c:v>1E-4</c:v>
                </c:pt>
                <c:pt idx="15579">
                  <c:v>1E-4</c:v>
                </c:pt>
                <c:pt idx="15580">
                  <c:v>1.0001</c:v>
                </c:pt>
                <c:pt idx="15581">
                  <c:v>1.0001</c:v>
                </c:pt>
                <c:pt idx="15582">
                  <c:v>1E-4</c:v>
                </c:pt>
                <c:pt idx="15583">
                  <c:v>1.0001</c:v>
                </c:pt>
                <c:pt idx="15584">
                  <c:v>1.0001</c:v>
                </c:pt>
                <c:pt idx="15585">
                  <c:v>1E-4</c:v>
                </c:pt>
                <c:pt idx="15586">
                  <c:v>4.0000999999999998</c:v>
                </c:pt>
                <c:pt idx="15587">
                  <c:v>1E-4</c:v>
                </c:pt>
                <c:pt idx="15588">
                  <c:v>1E-4</c:v>
                </c:pt>
                <c:pt idx="15589">
                  <c:v>1E-4</c:v>
                </c:pt>
                <c:pt idx="15590">
                  <c:v>1.0001</c:v>
                </c:pt>
                <c:pt idx="15591">
                  <c:v>1E-4</c:v>
                </c:pt>
                <c:pt idx="15592">
                  <c:v>2.0001000000000002</c:v>
                </c:pt>
                <c:pt idx="15593">
                  <c:v>1E-4</c:v>
                </c:pt>
                <c:pt idx="15594">
                  <c:v>1E-4</c:v>
                </c:pt>
                <c:pt idx="15595">
                  <c:v>1E-4</c:v>
                </c:pt>
                <c:pt idx="15596">
                  <c:v>1E-4</c:v>
                </c:pt>
                <c:pt idx="15597">
                  <c:v>1E-4</c:v>
                </c:pt>
                <c:pt idx="15598">
                  <c:v>1E-4</c:v>
                </c:pt>
                <c:pt idx="15599">
                  <c:v>1.0001</c:v>
                </c:pt>
                <c:pt idx="15600">
                  <c:v>1.0001</c:v>
                </c:pt>
                <c:pt idx="15601">
                  <c:v>1E-4</c:v>
                </c:pt>
                <c:pt idx="15602">
                  <c:v>1E-4</c:v>
                </c:pt>
                <c:pt idx="15603">
                  <c:v>1E-4</c:v>
                </c:pt>
                <c:pt idx="15604">
                  <c:v>1E-4</c:v>
                </c:pt>
                <c:pt idx="15605">
                  <c:v>1.0001</c:v>
                </c:pt>
                <c:pt idx="15606">
                  <c:v>1E-4</c:v>
                </c:pt>
                <c:pt idx="15607">
                  <c:v>1E-4</c:v>
                </c:pt>
                <c:pt idx="15608">
                  <c:v>1E-4</c:v>
                </c:pt>
                <c:pt idx="15609">
                  <c:v>1E-4</c:v>
                </c:pt>
                <c:pt idx="15610">
                  <c:v>1.0001</c:v>
                </c:pt>
                <c:pt idx="15611">
                  <c:v>1.0001</c:v>
                </c:pt>
                <c:pt idx="15612">
                  <c:v>1.0001</c:v>
                </c:pt>
                <c:pt idx="15613">
                  <c:v>5.0000999999999998</c:v>
                </c:pt>
                <c:pt idx="15614">
                  <c:v>6.0000999999999998</c:v>
                </c:pt>
                <c:pt idx="15615">
                  <c:v>10.0001</c:v>
                </c:pt>
                <c:pt idx="15616">
                  <c:v>3.0001000000000002</c:v>
                </c:pt>
                <c:pt idx="15617">
                  <c:v>4.0000999999999998</c:v>
                </c:pt>
                <c:pt idx="15618">
                  <c:v>3.0001000000000002</c:v>
                </c:pt>
                <c:pt idx="15619">
                  <c:v>4.0000999999999998</c:v>
                </c:pt>
                <c:pt idx="15620">
                  <c:v>8.0000999999999998</c:v>
                </c:pt>
                <c:pt idx="15621">
                  <c:v>9.0000999999999998</c:v>
                </c:pt>
                <c:pt idx="15622">
                  <c:v>2.0001000000000002</c:v>
                </c:pt>
                <c:pt idx="15623">
                  <c:v>7.0000999999999998</c:v>
                </c:pt>
                <c:pt idx="15624">
                  <c:v>1.0001</c:v>
                </c:pt>
                <c:pt idx="15625">
                  <c:v>1E-4</c:v>
                </c:pt>
                <c:pt idx="15626">
                  <c:v>2.0001000000000002</c:v>
                </c:pt>
                <c:pt idx="15627">
                  <c:v>1.0001</c:v>
                </c:pt>
                <c:pt idx="15628">
                  <c:v>1.0001</c:v>
                </c:pt>
                <c:pt idx="15629">
                  <c:v>1E-4</c:v>
                </c:pt>
                <c:pt idx="15630">
                  <c:v>1.0001</c:v>
                </c:pt>
                <c:pt idx="15631">
                  <c:v>1.0001</c:v>
                </c:pt>
                <c:pt idx="15632">
                  <c:v>1E-4</c:v>
                </c:pt>
                <c:pt idx="15633">
                  <c:v>1.0001</c:v>
                </c:pt>
                <c:pt idx="15634">
                  <c:v>1.0001</c:v>
                </c:pt>
                <c:pt idx="15635">
                  <c:v>1E-4</c:v>
                </c:pt>
                <c:pt idx="15636">
                  <c:v>1.0001</c:v>
                </c:pt>
                <c:pt idx="15637">
                  <c:v>1E-4</c:v>
                </c:pt>
                <c:pt idx="15638">
                  <c:v>1.0001</c:v>
                </c:pt>
                <c:pt idx="15639">
                  <c:v>1E-4</c:v>
                </c:pt>
                <c:pt idx="15640">
                  <c:v>1E-4</c:v>
                </c:pt>
                <c:pt idx="15641">
                  <c:v>1.0001</c:v>
                </c:pt>
                <c:pt idx="15642">
                  <c:v>1E-4</c:v>
                </c:pt>
                <c:pt idx="15643">
                  <c:v>1E-4</c:v>
                </c:pt>
                <c:pt idx="15644">
                  <c:v>1E-4</c:v>
                </c:pt>
                <c:pt idx="15645">
                  <c:v>1.0001</c:v>
                </c:pt>
                <c:pt idx="15646">
                  <c:v>1E-4</c:v>
                </c:pt>
                <c:pt idx="15647">
                  <c:v>1.0001</c:v>
                </c:pt>
                <c:pt idx="15648">
                  <c:v>4.0000999999999998</c:v>
                </c:pt>
                <c:pt idx="15649">
                  <c:v>1E-4</c:v>
                </c:pt>
                <c:pt idx="15650">
                  <c:v>1E-4</c:v>
                </c:pt>
                <c:pt idx="15651">
                  <c:v>2.0001000000000002</c:v>
                </c:pt>
                <c:pt idx="15652">
                  <c:v>1E-4</c:v>
                </c:pt>
                <c:pt idx="15653">
                  <c:v>1.0001</c:v>
                </c:pt>
                <c:pt idx="15654">
                  <c:v>1.0001</c:v>
                </c:pt>
                <c:pt idx="15655">
                  <c:v>1E-4</c:v>
                </c:pt>
                <c:pt idx="15656">
                  <c:v>1E-4</c:v>
                </c:pt>
                <c:pt idx="15657">
                  <c:v>1E-4</c:v>
                </c:pt>
                <c:pt idx="15658">
                  <c:v>1E-4</c:v>
                </c:pt>
                <c:pt idx="15659">
                  <c:v>1E-4</c:v>
                </c:pt>
                <c:pt idx="15660">
                  <c:v>1E-4</c:v>
                </c:pt>
                <c:pt idx="15661">
                  <c:v>1E-4</c:v>
                </c:pt>
                <c:pt idx="15662">
                  <c:v>1E-4</c:v>
                </c:pt>
                <c:pt idx="15663">
                  <c:v>1E-4</c:v>
                </c:pt>
                <c:pt idx="15664">
                  <c:v>1E-4</c:v>
                </c:pt>
                <c:pt idx="15665">
                  <c:v>1.0001</c:v>
                </c:pt>
                <c:pt idx="15666">
                  <c:v>1.0001</c:v>
                </c:pt>
                <c:pt idx="15667">
                  <c:v>1E-4</c:v>
                </c:pt>
                <c:pt idx="15668">
                  <c:v>1E-4</c:v>
                </c:pt>
                <c:pt idx="15669">
                  <c:v>1.0001</c:v>
                </c:pt>
                <c:pt idx="15670">
                  <c:v>1.0001</c:v>
                </c:pt>
                <c:pt idx="15671">
                  <c:v>1E-4</c:v>
                </c:pt>
                <c:pt idx="15672">
                  <c:v>1E-4</c:v>
                </c:pt>
                <c:pt idx="15673">
                  <c:v>1E-4</c:v>
                </c:pt>
                <c:pt idx="15674">
                  <c:v>1.0001</c:v>
                </c:pt>
                <c:pt idx="15675">
                  <c:v>1E-4</c:v>
                </c:pt>
                <c:pt idx="15676">
                  <c:v>1E-4</c:v>
                </c:pt>
                <c:pt idx="15677">
                  <c:v>1.0001</c:v>
                </c:pt>
                <c:pt idx="15678">
                  <c:v>1E-4</c:v>
                </c:pt>
                <c:pt idx="15679">
                  <c:v>1.0001</c:v>
                </c:pt>
                <c:pt idx="15680">
                  <c:v>1.0001</c:v>
                </c:pt>
                <c:pt idx="15681">
                  <c:v>1E-4</c:v>
                </c:pt>
                <c:pt idx="15682">
                  <c:v>1.0001</c:v>
                </c:pt>
                <c:pt idx="15683">
                  <c:v>1E-4</c:v>
                </c:pt>
                <c:pt idx="15684">
                  <c:v>1E-4</c:v>
                </c:pt>
                <c:pt idx="15685">
                  <c:v>1E-4</c:v>
                </c:pt>
                <c:pt idx="15686">
                  <c:v>1E-4</c:v>
                </c:pt>
                <c:pt idx="15687">
                  <c:v>1E-4</c:v>
                </c:pt>
                <c:pt idx="15688">
                  <c:v>1E-4</c:v>
                </c:pt>
                <c:pt idx="15689">
                  <c:v>1E-4</c:v>
                </c:pt>
                <c:pt idx="15690">
                  <c:v>1.0001</c:v>
                </c:pt>
                <c:pt idx="15691">
                  <c:v>1E-4</c:v>
                </c:pt>
                <c:pt idx="15692">
                  <c:v>1.0001</c:v>
                </c:pt>
                <c:pt idx="15693">
                  <c:v>1E-4</c:v>
                </c:pt>
                <c:pt idx="15694">
                  <c:v>3.0001000000000002</c:v>
                </c:pt>
                <c:pt idx="15695">
                  <c:v>2.0001000000000002</c:v>
                </c:pt>
                <c:pt idx="15696">
                  <c:v>1.0001</c:v>
                </c:pt>
                <c:pt idx="15697">
                  <c:v>1E-4</c:v>
                </c:pt>
                <c:pt idx="15698">
                  <c:v>1.0001</c:v>
                </c:pt>
                <c:pt idx="15699">
                  <c:v>1.0001</c:v>
                </c:pt>
                <c:pt idx="15700">
                  <c:v>1.0001</c:v>
                </c:pt>
                <c:pt idx="15701">
                  <c:v>1E-4</c:v>
                </c:pt>
                <c:pt idx="15702">
                  <c:v>1E-4</c:v>
                </c:pt>
                <c:pt idx="15703">
                  <c:v>1E-4</c:v>
                </c:pt>
                <c:pt idx="15704">
                  <c:v>1E-4</c:v>
                </c:pt>
                <c:pt idx="15705">
                  <c:v>1E-4</c:v>
                </c:pt>
                <c:pt idx="15706">
                  <c:v>1E-4</c:v>
                </c:pt>
                <c:pt idx="15707">
                  <c:v>1.0001</c:v>
                </c:pt>
                <c:pt idx="15708">
                  <c:v>1E-4</c:v>
                </c:pt>
                <c:pt idx="15709">
                  <c:v>1E-4</c:v>
                </c:pt>
                <c:pt idx="15710">
                  <c:v>1.0001</c:v>
                </c:pt>
                <c:pt idx="15711">
                  <c:v>1E-4</c:v>
                </c:pt>
                <c:pt idx="15712">
                  <c:v>1E-4</c:v>
                </c:pt>
                <c:pt idx="15713">
                  <c:v>1E-4</c:v>
                </c:pt>
                <c:pt idx="15714">
                  <c:v>1E-4</c:v>
                </c:pt>
                <c:pt idx="15715">
                  <c:v>1.0001</c:v>
                </c:pt>
                <c:pt idx="15716">
                  <c:v>1E-4</c:v>
                </c:pt>
                <c:pt idx="15717">
                  <c:v>1.0001</c:v>
                </c:pt>
                <c:pt idx="15718">
                  <c:v>1.0001</c:v>
                </c:pt>
                <c:pt idx="15719">
                  <c:v>1E-4</c:v>
                </c:pt>
                <c:pt idx="15720">
                  <c:v>1.0001</c:v>
                </c:pt>
                <c:pt idx="15721">
                  <c:v>1E-4</c:v>
                </c:pt>
                <c:pt idx="15722">
                  <c:v>1E-4</c:v>
                </c:pt>
                <c:pt idx="15723">
                  <c:v>1.0001</c:v>
                </c:pt>
                <c:pt idx="15724">
                  <c:v>1E-4</c:v>
                </c:pt>
                <c:pt idx="15725">
                  <c:v>1E-4</c:v>
                </c:pt>
                <c:pt idx="15726">
                  <c:v>3.0001000000000002</c:v>
                </c:pt>
                <c:pt idx="15727">
                  <c:v>1E-4</c:v>
                </c:pt>
                <c:pt idx="15728">
                  <c:v>1E-4</c:v>
                </c:pt>
                <c:pt idx="15729">
                  <c:v>2.0001000000000002</c:v>
                </c:pt>
                <c:pt idx="15730">
                  <c:v>1E-4</c:v>
                </c:pt>
                <c:pt idx="15731">
                  <c:v>1.0001</c:v>
                </c:pt>
                <c:pt idx="15732">
                  <c:v>2.0001000000000002</c:v>
                </c:pt>
                <c:pt idx="15733">
                  <c:v>1.0001</c:v>
                </c:pt>
                <c:pt idx="15734">
                  <c:v>1.0001</c:v>
                </c:pt>
                <c:pt idx="15735">
                  <c:v>1E-4</c:v>
                </c:pt>
                <c:pt idx="15736">
                  <c:v>1E-4</c:v>
                </c:pt>
                <c:pt idx="15737">
                  <c:v>1E-4</c:v>
                </c:pt>
                <c:pt idx="15738">
                  <c:v>1E-4</c:v>
                </c:pt>
                <c:pt idx="15739">
                  <c:v>1.0001</c:v>
                </c:pt>
                <c:pt idx="15740">
                  <c:v>1E-4</c:v>
                </c:pt>
                <c:pt idx="15741">
                  <c:v>1.0001</c:v>
                </c:pt>
                <c:pt idx="15742">
                  <c:v>1E-4</c:v>
                </c:pt>
                <c:pt idx="15743">
                  <c:v>1E-4</c:v>
                </c:pt>
                <c:pt idx="15744">
                  <c:v>1E-4</c:v>
                </c:pt>
                <c:pt idx="15745">
                  <c:v>1E-4</c:v>
                </c:pt>
                <c:pt idx="15746">
                  <c:v>1E-4</c:v>
                </c:pt>
                <c:pt idx="15747">
                  <c:v>1E-4</c:v>
                </c:pt>
                <c:pt idx="15748">
                  <c:v>1E-4</c:v>
                </c:pt>
                <c:pt idx="15749">
                  <c:v>1E-4</c:v>
                </c:pt>
                <c:pt idx="15750">
                  <c:v>3.0001000000000002</c:v>
                </c:pt>
                <c:pt idx="15751">
                  <c:v>1E-4</c:v>
                </c:pt>
                <c:pt idx="15752">
                  <c:v>2.0001000000000002</c:v>
                </c:pt>
                <c:pt idx="15753">
                  <c:v>3.0001000000000002</c:v>
                </c:pt>
                <c:pt idx="15754">
                  <c:v>1E-4</c:v>
                </c:pt>
                <c:pt idx="15755">
                  <c:v>1E-4</c:v>
                </c:pt>
                <c:pt idx="15756">
                  <c:v>1E-4</c:v>
                </c:pt>
                <c:pt idx="15757">
                  <c:v>1E-4</c:v>
                </c:pt>
                <c:pt idx="15758">
                  <c:v>3.0001000000000002</c:v>
                </c:pt>
                <c:pt idx="15759">
                  <c:v>1E-4</c:v>
                </c:pt>
                <c:pt idx="15760">
                  <c:v>1.0001</c:v>
                </c:pt>
                <c:pt idx="15761">
                  <c:v>1E-4</c:v>
                </c:pt>
                <c:pt idx="15762">
                  <c:v>1.0001</c:v>
                </c:pt>
                <c:pt idx="15763">
                  <c:v>1E-4</c:v>
                </c:pt>
                <c:pt idx="15764">
                  <c:v>1E-4</c:v>
                </c:pt>
                <c:pt idx="15765">
                  <c:v>1.0001</c:v>
                </c:pt>
                <c:pt idx="15766">
                  <c:v>1.0001</c:v>
                </c:pt>
                <c:pt idx="15767">
                  <c:v>1.0001</c:v>
                </c:pt>
                <c:pt idx="15768">
                  <c:v>1E-4</c:v>
                </c:pt>
                <c:pt idx="15769">
                  <c:v>1E-4</c:v>
                </c:pt>
                <c:pt idx="15770">
                  <c:v>1E-4</c:v>
                </c:pt>
                <c:pt idx="15771">
                  <c:v>1E-4</c:v>
                </c:pt>
                <c:pt idx="15772">
                  <c:v>1E-4</c:v>
                </c:pt>
                <c:pt idx="15773">
                  <c:v>1E-4</c:v>
                </c:pt>
                <c:pt idx="15774">
                  <c:v>1.0001</c:v>
                </c:pt>
                <c:pt idx="15775">
                  <c:v>1.0001</c:v>
                </c:pt>
                <c:pt idx="15776">
                  <c:v>1E-4</c:v>
                </c:pt>
                <c:pt idx="15777">
                  <c:v>1E-4</c:v>
                </c:pt>
                <c:pt idx="15778">
                  <c:v>3.0001000000000002</c:v>
                </c:pt>
                <c:pt idx="15779">
                  <c:v>1.0001</c:v>
                </c:pt>
                <c:pt idx="15780">
                  <c:v>2.0001000000000002</c:v>
                </c:pt>
                <c:pt idx="15781">
                  <c:v>1E-4</c:v>
                </c:pt>
                <c:pt idx="15782">
                  <c:v>3.0001000000000002</c:v>
                </c:pt>
                <c:pt idx="15783">
                  <c:v>2.0001000000000002</c:v>
                </c:pt>
                <c:pt idx="15784">
                  <c:v>1E-4</c:v>
                </c:pt>
                <c:pt idx="15785">
                  <c:v>1.0001</c:v>
                </c:pt>
                <c:pt idx="15786">
                  <c:v>3.0001000000000002</c:v>
                </c:pt>
                <c:pt idx="15787">
                  <c:v>2.0001000000000002</c:v>
                </c:pt>
                <c:pt idx="15788">
                  <c:v>3.0001000000000002</c:v>
                </c:pt>
                <c:pt idx="15789">
                  <c:v>1E-4</c:v>
                </c:pt>
                <c:pt idx="15790">
                  <c:v>2.0001000000000002</c:v>
                </c:pt>
                <c:pt idx="15791">
                  <c:v>1.0001</c:v>
                </c:pt>
                <c:pt idx="15792">
                  <c:v>1E-4</c:v>
                </c:pt>
                <c:pt idx="15793">
                  <c:v>1.0001</c:v>
                </c:pt>
                <c:pt idx="15794">
                  <c:v>1E-4</c:v>
                </c:pt>
                <c:pt idx="15795">
                  <c:v>1E-4</c:v>
                </c:pt>
                <c:pt idx="15796">
                  <c:v>1.0001</c:v>
                </c:pt>
                <c:pt idx="15797">
                  <c:v>1E-4</c:v>
                </c:pt>
                <c:pt idx="15798">
                  <c:v>1E-4</c:v>
                </c:pt>
                <c:pt idx="15799">
                  <c:v>1E-4</c:v>
                </c:pt>
                <c:pt idx="15800">
                  <c:v>3.0001000000000002</c:v>
                </c:pt>
                <c:pt idx="15801">
                  <c:v>1.0001</c:v>
                </c:pt>
                <c:pt idx="15802">
                  <c:v>1E-4</c:v>
                </c:pt>
                <c:pt idx="15803">
                  <c:v>1E-4</c:v>
                </c:pt>
                <c:pt idx="15804">
                  <c:v>1E-4</c:v>
                </c:pt>
                <c:pt idx="15805">
                  <c:v>1.0001</c:v>
                </c:pt>
                <c:pt idx="15806">
                  <c:v>2.0001000000000002</c:v>
                </c:pt>
                <c:pt idx="15807">
                  <c:v>1.0001</c:v>
                </c:pt>
                <c:pt idx="15808">
                  <c:v>1.0001</c:v>
                </c:pt>
                <c:pt idx="15809">
                  <c:v>1E-4</c:v>
                </c:pt>
                <c:pt idx="15810">
                  <c:v>1E-4</c:v>
                </c:pt>
                <c:pt idx="15811">
                  <c:v>1E-4</c:v>
                </c:pt>
                <c:pt idx="15812">
                  <c:v>1.0001</c:v>
                </c:pt>
                <c:pt idx="15813">
                  <c:v>1E-4</c:v>
                </c:pt>
                <c:pt idx="15814">
                  <c:v>1E-4</c:v>
                </c:pt>
                <c:pt idx="15815">
                  <c:v>1E-4</c:v>
                </c:pt>
                <c:pt idx="15816">
                  <c:v>1E-4</c:v>
                </c:pt>
                <c:pt idx="15817">
                  <c:v>1E-4</c:v>
                </c:pt>
                <c:pt idx="15818">
                  <c:v>1E-4</c:v>
                </c:pt>
                <c:pt idx="15819">
                  <c:v>1.0001</c:v>
                </c:pt>
                <c:pt idx="15820">
                  <c:v>2.0001000000000002</c:v>
                </c:pt>
                <c:pt idx="15821">
                  <c:v>1E-4</c:v>
                </c:pt>
                <c:pt idx="15822">
                  <c:v>1E-4</c:v>
                </c:pt>
                <c:pt idx="15823">
                  <c:v>1E-4</c:v>
                </c:pt>
                <c:pt idx="15824">
                  <c:v>1E-4</c:v>
                </c:pt>
                <c:pt idx="15825">
                  <c:v>1.0001</c:v>
                </c:pt>
                <c:pt idx="15826">
                  <c:v>1.0001</c:v>
                </c:pt>
                <c:pt idx="15827">
                  <c:v>1E-4</c:v>
                </c:pt>
                <c:pt idx="15828">
                  <c:v>1E-4</c:v>
                </c:pt>
                <c:pt idx="15829">
                  <c:v>1E-4</c:v>
                </c:pt>
                <c:pt idx="15830">
                  <c:v>1.0001</c:v>
                </c:pt>
                <c:pt idx="15831">
                  <c:v>2.0001000000000002</c:v>
                </c:pt>
                <c:pt idx="15832">
                  <c:v>1E-4</c:v>
                </c:pt>
                <c:pt idx="15833">
                  <c:v>1E-4</c:v>
                </c:pt>
                <c:pt idx="15834">
                  <c:v>1.0001</c:v>
                </c:pt>
                <c:pt idx="15835">
                  <c:v>1.0001</c:v>
                </c:pt>
                <c:pt idx="15836">
                  <c:v>1.0001</c:v>
                </c:pt>
                <c:pt idx="15837">
                  <c:v>1E-4</c:v>
                </c:pt>
                <c:pt idx="15838">
                  <c:v>3.0001000000000002</c:v>
                </c:pt>
                <c:pt idx="15839">
                  <c:v>1E-4</c:v>
                </c:pt>
                <c:pt idx="15840">
                  <c:v>1E-4</c:v>
                </c:pt>
                <c:pt idx="15841">
                  <c:v>1.0001</c:v>
                </c:pt>
                <c:pt idx="15842">
                  <c:v>1.0001</c:v>
                </c:pt>
                <c:pt idx="15843">
                  <c:v>1.0001</c:v>
                </c:pt>
                <c:pt idx="15844">
                  <c:v>1E-4</c:v>
                </c:pt>
                <c:pt idx="15845">
                  <c:v>1E-4</c:v>
                </c:pt>
                <c:pt idx="15846">
                  <c:v>1E-4</c:v>
                </c:pt>
                <c:pt idx="15847">
                  <c:v>1E-4</c:v>
                </c:pt>
                <c:pt idx="15848">
                  <c:v>1E-4</c:v>
                </c:pt>
                <c:pt idx="15849">
                  <c:v>1E-4</c:v>
                </c:pt>
                <c:pt idx="15850">
                  <c:v>1E-4</c:v>
                </c:pt>
                <c:pt idx="15851">
                  <c:v>1.0001</c:v>
                </c:pt>
                <c:pt idx="15852">
                  <c:v>1E-4</c:v>
                </c:pt>
                <c:pt idx="15853">
                  <c:v>1E-4</c:v>
                </c:pt>
                <c:pt idx="15854">
                  <c:v>1E-4</c:v>
                </c:pt>
                <c:pt idx="15855">
                  <c:v>1.0001</c:v>
                </c:pt>
                <c:pt idx="15856">
                  <c:v>1.0001</c:v>
                </c:pt>
                <c:pt idx="15857">
                  <c:v>1E-4</c:v>
                </c:pt>
                <c:pt idx="15858">
                  <c:v>1E-4</c:v>
                </c:pt>
                <c:pt idx="15859">
                  <c:v>3.0001000000000002</c:v>
                </c:pt>
                <c:pt idx="15860">
                  <c:v>1.0001</c:v>
                </c:pt>
                <c:pt idx="15861">
                  <c:v>1E-4</c:v>
                </c:pt>
                <c:pt idx="15862">
                  <c:v>1E-4</c:v>
                </c:pt>
                <c:pt idx="15863">
                  <c:v>1E-4</c:v>
                </c:pt>
                <c:pt idx="15864">
                  <c:v>1E-4</c:v>
                </c:pt>
                <c:pt idx="15865">
                  <c:v>1E-4</c:v>
                </c:pt>
                <c:pt idx="15866">
                  <c:v>1.0001</c:v>
                </c:pt>
                <c:pt idx="15867">
                  <c:v>1E-4</c:v>
                </c:pt>
                <c:pt idx="15868">
                  <c:v>1E-4</c:v>
                </c:pt>
                <c:pt idx="15869">
                  <c:v>1.0001</c:v>
                </c:pt>
                <c:pt idx="15870">
                  <c:v>1E-4</c:v>
                </c:pt>
                <c:pt idx="15871">
                  <c:v>1E-4</c:v>
                </c:pt>
                <c:pt idx="15872">
                  <c:v>1E-4</c:v>
                </c:pt>
                <c:pt idx="15873">
                  <c:v>1E-4</c:v>
                </c:pt>
                <c:pt idx="15874">
                  <c:v>1E-4</c:v>
                </c:pt>
                <c:pt idx="15875">
                  <c:v>1E-4</c:v>
                </c:pt>
                <c:pt idx="15876">
                  <c:v>1E-4</c:v>
                </c:pt>
                <c:pt idx="15877">
                  <c:v>1E-4</c:v>
                </c:pt>
                <c:pt idx="15878">
                  <c:v>1E-4</c:v>
                </c:pt>
                <c:pt idx="15879">
                  <c:v>1.0001</c:v>
                </c:pt>
                <c:pt idx="15880">
                  <c:v>1E-4</c:v>
                </c:pt>
                <c:pt idx="15881">
                  <c:v>1E-4</c:v>
                </c:pt>
                <c:pt idx="15882">
                  <c:v>1E-4</c:v>
                </c:pt>
                <c:pt idx="15883">
                  <c:v>1E-4</c:v>
                </c:pt>
                <c:pt idx="15884">
                  <c:v>1.0001</c:v>
                </c:pt>
                <c:pt idx="15885">
                  <c:v>1E-4</c:v>
                </c:pt>
                <c:pt idx="15886">
                  <c:v>1E-4</c:v>
                </c:pt>
                <c:pt idx="15887">
                  <c:v>1E-4</c:v>
                </c:pt>
                <c:pt idx="15888">
                  <c:v>1.0001</c:v>
                </c:pt>
                <c:pt idx="15889">
                  <c:v>1.0001</c:v>
                </c:pt>
                <c:pt idx="15890">
                  <c:v>1E-4</c:v>
                </c:pt>
                <c:pt idx="15891">
                  <c:v>1E-4</c:v>
                </c:pt>
                <c:pt idx="15892">
                  <c:v>1E-4</c:v>
                </c:pt>
                <c:pt idx="15893">
                  <c:v>1.0001</c:v>
                </c:pt>
                <c:pt idx="15894">
                  <c:v>1E-4</c:v>
                </c:pt>
                <c:pt idx="15895">
                  <c:v>1.0001</c:v>
                </c:pt>
                <c:pt idx="15896">
                  <c:v>1.0001</c:v>
                </c:pt>
                <c:pt idx="15897">
                  <c:v>1E-4</c:v>
                </c:pt>
                <c:pt idx="15898">
                  <c:v>2.0001000000000002</c:v>
                </c:pt>
                <c:pt idx="15899">
                  <c:v>1E-4</c:v>
                </c:pt>
                <c:pt idx="15900">
                  <c:v>1.0001</c:v>
                </c:pt>
                <c:pt idx="15901">
                  <c:v>1.0001</c:v>
                </c:pt>
                <c:pt idx="15902">
                  <c:v>1E-4</c:v>
                </c:pt>
                <c:pt idx="15903">
                  <c:v>1E-4</c:v>
                </c:pt>
                <c:pt idx="15904">
                  <c:v>1E-4</c:v>
                </c:pt>
                <c:pt idx="15905">
                  <c:v>1E-4</c:v>
                </c:pt>
                <c:pt idx="15906">
                  <c:v>1.0001</c:v>
                </c:pt>
                <c:pt idx="15907">
                  <c:v>1E-4</c:v>
                </c:pt>
                <c:pt idx="15908">
                  <c:v>1.0001</c:v>
                </c:pt>
                <c:pt idx="15909">
                  <c:v>1E-4</c:v>
                </c:pt>
                <c:pt idx="15910">
                  <c:v>1E-4</c:v>
                </c:pt>
                <c:pt idx="15911">
                  <c:v>1E-4</c:v>
                </c:pt>
                <c:pt idx="15912">
                  <c:v>1.0001</c:v>
                </c:pt>
                <c:pt idx="15913">
                  <c:v>1E-4</c:v>
                </c:pt>
                <c:pt idx="15914">
                  <c:v>1E-4</c:v>
                </c:pt>
                <c:pt idx="15915">
                  <c:v>1.0001</c:v>
                </c:pt>
                <c:pt idx="15916">
                  <c:v>1.0001</c:v>
                </c:pt>
                <c:pt idx="15917">
                  <c:v>1E-4</c:v>
                </c:pt>
                <c:pt idx="15918">
                  <c:v>1E-4</c:v>
                </c:pt>
                <c:pt idx="15919">
                  <c:v>1E-4</c:v>
                </c:pt>
                <c:pt idx="15920">
                  <c:v>1E-4</c:v>
                </c:pt>
                <c:pt idx="15921">
                  <c:v>1E-4</c:v>
                </c:pt>
                <c:pt idx="15922">
                  <c:v>1.0001</c:v>
                </c:pt>
                <c:pt idx="15923">
                  <c:v>1E-4</c:v>
                </c:pt>
                <c:pt idx="15924">
                  <c:v>1E-4</c:v>
                </c:pt>
                <c:pt idx="15925">
                  <c:v>1E-4</c:v>
                </c:pt>
                <c:pt idx="15926">
                  <c:v>1E-4</c:v>
                </c:pt>
                <c:pt idx="15927">
                  <c:v>1E-4</c:v>
                </c:pt>
                <c:pt idx="15928">
                  <c:v>1E-4</c:v>
                </c:pt>
                <c:pt idx="15929">
                  <c:v>1E-4</c:v>
                </c:pt>
                <c:pt idx="15930">
                  <c:v>1E-4</c:v>
                </c:pt>
                <c:pt idx="15931">
                  <c:v>1.0001</c:v>
                </c:pt>
                <c:pt idx="15932">
                  <c:v>1E-4</c:v>
                </c:pt>
                <c:pt idx="15933">
                  <c:v>1E-4</c:v>
                </c:pt>
                <c:pt idx="15934">
                  <c:v>1E-4</c:v>
                </c:pt>
                <c:pt idx="15935">
                  <c:v>1E-4</c:v>
                </c:pt>
                <c:pt idx="15936">
                  <c:v>1E-4</c:v>
                </c:pt>
                <c:pt idx="15937">
                  <c:v>1.0001</c:v>
                </c:pt>
                <c:pt idx="15938">
                  <c:v>1.0001</c:v>
                </c:pt>
                <c:pt idx="15939">
                  <c:v>1.0001</c:v>
                </c:pt>
                <c:pt idx="15940">
                  <c:v>5.0000999999999998</c:v>
                </c:pt>
                <c:pt idx="15941">
                  <c:v>1E-4</c:v>
                </c:pt>
                <c:pt idx="15942">
                  <c:v>1.0001</c:v>
                </c:pt>
                <c:pt idx="15943">
                  <c:v>1E-4</c:v>
                </c:pt>
                <c:pt idx="15944">
                  <c:v>1E-4</c:v>
                </c:pt>
                <c:pt idx="15945">
                  <c:v>1E-4</c:v>
                </c:pt>
                <c:pt idx="15946">
                  <c:v>1E-4</c:v>
                </c:pt>
                <c:pt idx="15947">
                  <c:v>1E-4</c:v>
                </c:pt>
                <c:pt idx="15948">
                  <c:v>1E-4</c:v>
                </c:pt>
                <c:pt idx="15949">
                  <c:v>1.0001</c:v>
                </c:pt>
                <c:pt idx="15950">
                  <c:v>1E-4</c:v>
                </c:pt>
                <c:pt idx="15951">
                  <c:v>3.0001000000000002</c:v>
                </c:pt>
                <c:pt idx="15952">
                  <c:v>1.0001</c:v>
                </c:pt>
                <c:pt idx="15953">
                  <c:v>1E-4</c:v>
                </c:pt>
                <c:pt idx="15954">
                  <c:v>1E-4</c:v>
                </c:pt>
                <c:pt idx="15955">
                  <c:v>1.0001</c:v>
                </c:pt>
                <c:pt idx="15956">
                  <c:v>1E-4</c:v>
                </c:pt>
                <c:pt idx="15957">
                  <c:v>1E-4</c:v>
                </c:pt>
                <c:pt idx="15958">
                  <c:v>1E-4</c:v>
                </c:pt>
                <c:pt idx="15959">
                  <c:v>1E-4</c:v>
                </c:pt>
                <c:pt idx="15960">
                  <c:v>1E-4</c:v>
                </c:pt>
                <c:pt idx="15961">
                  <c:v>1E-4</c:v>
                </c:pt>
                <c:pt idx="15962">
                  <c:v>1.0001</c:v>
                </c:pt>
                <c:pt idx="15963">
                  <c:v>1E-4</c:v>
                </c:pt>
                <c:pt idx="15964">
                  <c:v>1.0001</c:v>
                </c:pt>
                <c:pt idx="15965">
                  <c:v>1E-4</c:v>
                </c:pt>
                <c:pt idx="15966">
                  <c:v>1.0001</c:v>
                </c:pt>
                <c:pt idx="15967">
                  <c:v>1.0001</c:v>
                </c:pt>
                <c:pt idx="15968">
                  <c:v>1E-4</c:v>
                </c:pt>
                <c:pt idx="15969">
                  <c:v>1E-4</c:v>
                </c:pt>
                <c:pt idx="15970">
                  <c:v>1E-4</c:v>
                </c:pt>
                <c:pt idx="15971">
                  <c:v>1E-4</c:v>
                </c:pt>
                <c:pt idx="15972">
                  <c:v>1E-4</c:v>
                </c:pt>
                <c:pt idx="15973">
                  <c:v>1E-4</c:v>
                </c:pt>
                <c:pt idx="15974">
                  <c:v>1.0001</c:v>
                </c:pt>
                <c:pt idx="15975">
                  <c:v>1E-4</c:v>
                </c:pt>
                <c:pt idx="15976">
                  <c:v>1E-4</c:v>
                </c:pt>
                <c:pt idx="15977">
                  <c:v>1E-4</c:v>
                </c:pt>
                <c:pt idx="15978">
                  <c:v>1E-4</c:v>
                </c:pt>
                <c:pt idx="15979">
                  <c:v>1.0001</c:v>
                </c:pt>
                <c:pt idx="15980">
                  <c:v>1E-4</c:v>
                </c:pt>
                <c:pt idx="15981">
                  <c:v>1E-4</c:v>
                </c:pt>
                <c:pt idx="15982">
                  <c:v>1E-4</c:v>
                </c:pt>
                <c:pt idx="15983">
                  <c:v>1E-4</c:v>
                </c:pt>
                <c:pt idx="15984">
                  <c:v>1E-4</c:v>
                </c:pt>
                <c:pt idx="15985">
                  <c:v>1E-4</c:v>
                </c:pt>
                <c:pt idx="15986">
                  <c:v>1E-4</c:v>
                </c:pt>
                <c:pt idx="15987">
                  <c:v>1E-4</c:v>
                </c:pt>
                <c:pt idx="15988">
                  <c:v>1E-4</c:v>
                </c:pt>
                <c:pt idx="15989">
                  <c:v>1.0001</c:v>
                </c:pt>
                <c:pt idx="15990">
                  <c:v>1.0001</c:v>
                </c:pt>
                <c:pt idx="15991">
                  <c:v>1.0001</c:v>
                </c:pt>
                <c:pt idx="15992">
                  <c:v>3.0001000000000002</c:v>
                </c:pt>
                <c:pt idx="15993">
                  <c:v>8.0000999999999998</c:v>
                </c:pt>
                <c:pt idx="15994">
                  <c:v>4.0000999999999998</c:v>
                </c:pt>
                <c:pt idx="15995">
                  <c:v>3.0001000000000002</c:v>
                </c:pt>
                <c:pt idx="15996">
                  <c:v>1.0001</c:v>
                </c:pt>
                <c:pt idx="15997">
                  <c:v>1E-4</c:v>
                </c:pt>
                <c:pt idx="15998">
                  <c:v>1E-4</c:v>
                </c:pt>
                <c:pt idx="15999">
                  <c:v>1.0001</c:v>
                </c:pt>
                <c:pt idx="16000">
                  <c:v>896266.00009999995</c:v>
                </c:pt>
                <c:pt idx="16001">
                  <c:v>2.0001000000000002</c:v>
                </c:pt>
                <c:pt idx="16002">
                  <c:v>3.0001000000000002</c:v>
                </c:pt>
                <c:pt idx="16003">
                  <c:v>3.0001000000000002</c:v>
                </c:pt>
                <c:pt idx="16004">
                  <c:v>4.0000999999999998</c:v>
                </c:pt>
                <c:pt idx="16005">
                  <c:v>1.0001</c:v>
                </c:pt>
                <c:pt idx="16006">
                  <c:v>2.0001000000000002</c:v>
                </c:pt>
                <c:pt idx="16007">
                  <c:v>1.0001</c:v>
                </c:pt>
                <c:pt idx="16008">
                  <c:v>4.0000999999999998</c:v>
                </c:pt>
                <c:pt idx="16009">
                  <c:v>1.0001</c:v>
                </c:pt>
                <c:pt idx="16010">
                  <c:v>1.0001</c:v>
                </c:pt>
                <c:pt idx="16011">
                  <c:v>5.0000999999999998</c:v>
                </c:pt>
                <c:pt idx="16012">
                  <c:v>2.0001000000000002</c:v>
                </c:pt>
                <c:pt idx="16013">
                  <c:v>1E-4</c:v>
                </c:pt>
                <c:pt idx="16014">
                  <c:v>2.0001000000000002</c:v>
                </c:pt>
                <c:pt idx="16015">
                  <c:v>1.0001</c:v>
                </c:pt>
                <c:pt idx="16016">
                  <c:v>1.0001</c:v>
                </c:pt>
                <c:pt idx="16017">
                  <c:v>1E-4</c:v>
                </c:pt>
                <c:pt idx="16018">
                  <c:v>1.0001</c:v>
                </c:pt>
                <c:pt idx="16019">
                  <c:v>2.0001000000000002</c:v>
                </c:pt>
                <c:pt idx="16020">
                  <c:v>2.0001000000000002</c:v>
                </c:pt>
                <c:pt idx="16021">
                  <c:v>2.0001000000000002</c:v>
                </c:pt>
                <c:pt idx="16022">
                  <c:v>4.0000999999999998</c:v>
                </c:pt>
                <c:pt idx="16023">
                  <c:v>5.0000999999999998</c:v>
                </c:pt>
                <c:pt idx="16024">
                  <c:v>2.0001000000000002</c:v>
                </c:pt>
                <c:pt idx="16025">
                  <c:v>3.0001000000000002</c:v>
                </c:pt>
                <c:pt idx="16026">
                  <c:v>4.0000999999999998</c:v>
                </c:pt>
                <c:pt idx="16027">
                  <c:v>5.0000999999999998</c:v>
                </c:pt>
                <c:pt idx="16028">
                  <c:v>10.0001</c:v>
                </c:pt>
                <c:pt idx="16029">
                  <c:v>6.0000999999999998</c:v>
                </c:pt>
                <c:pt idx="16030">
                  <c:v>7.0000999999999998</c:v>
                </c:pt>
                <c:pt idx="16031">
                  <c:v>3.0001000000000002</c:v>
                </c:pt>
                <c:pt idx="16032">
                  <c:v>7.0000999999999998</c:v>
                </c:pt>
                <c:pt idx="16033">
                  <c:v>7.0000999999999998</c:v>
                </c:pt>
                <c:pt idx="16034">
                  <c:v>4.0000999999999998</c:v>
                </c:pt>
                <c:pt idx="16035">
                  <c:v>4.0000999999999998</c:v>
                </c:pt>
                <c:pt idx="16036">
                  <c:v>1.0001</c:v>
                </c:pt>
                <c:pt idx="16037">
                  <c:v>1.0001</c:v>
                </c:pt>
                <c:pt idx="16038">
                  <c:v>1.0001</c:v>
                </c:pt>
                <c:pt idx="16039">
                  <c:v>1.0001</c:v>
                </c:pt>
                <c:pt idx="16040">
                  <c:v>3.0001000000000002</c:v>
                </c:pt>
                <c:pt idx="16041">
                  <c:v>1.0001</c:v>
                </c:pt>
                <c:pt idx="16042">
                  <c:v>1E-4</c:v>
                </c:pt>
                <c:pt idx="16043">
                  <c:v>1.0001</c:v>
                </c:pt>
                <c:pt idx="16044">
                  <c:v>1.0001</c:v>
                </c:pt>
                <c:pt idx="16045">
                  <c:v>1E-4</c:v>
                </c:pt>
                <c:pt idx="16046">
                  <c:v>2.0001000000000002</c:v>
                </c:pt>
                <c:pt idx="16047">
                  <c:v>1.0001</c:v>
                </c:pt>
                <c:pt idx="16048">
                  <c:v>1E-4</c:v>
                </c:pt>
                <c:pt idx="16049">
                  <c:v>1.0001</c:v>
                </c:pt>
                <c:pt idx="16050">
                  <c:v>1.0001</c:v>
                </c:pt>
                <c:pt idx="16051">
                  <c:v>1E-4</c:v>
                </c:pt>
                <c:pt idx="16052">
                  <c:v>1E-4</c:v>
                </c:pt>
                <c:pt idx="16053">
                  <c:v>1E-4</c:v>
                </c:pt>
                <c:pt idx="16054">
                  <c:v>2.0001000000000002</c:v>
                </c:pt>
                <c:pt idx="16055">
                  <c:v>1.0001</c:v>
                </c:pt>
                <c:pt idx="16056">
                  <c:v>1.0001</c:v>
                </c:pt>
                <c:pt idx="16057">
                  <c:v>1.0001</c:v>
                </c:pt>
                <c:pt idx="16058">
                  <c:v>1E-4</c:v>
                </c:pt>
                <c:pt idx="16059">
                  <c:v>1E-4</c:v>
                </c:pt>
                <c:pt idx="16060">
                  <c:v>1E-4</c:v>
                </c:pt>
                <c:pt idx="16061">
                  <c:v>1E-4</c:v>
                </c:pt>
                <c:pt idx="16062">
                  <c:v>1.0001</c:v>
                </c:pt>
                <c:pt idx="16063">
                  <c:v>1E-4</c:v>
                </c:pt>
                <c:pt idx="16064">
                  <c:v>1E-4</c:v>
                </c:pt>
                <c:pt idx="16065">
                  <c:v>1E-4</c:v>
                </c:pt>
                <c:pt idx="16066">
                  <c:v>1E-4</c:v>
                </c:pt>
                <c:pt idx="16067">
                  <c:v>1E-4</c:v>
                </c:pt>
                <c:pt idx="16068">
                  <c:v>1E-4</c:v>
                </c:pt>
                <c:pt idx="16069">
                  <c:v>1E-4</c:v>
                </c:pt>
                <c:pt idx="16070">
                  <c:v>1E-4</c:v>
                </c:pt>
                <c:pt idx="16071">
                  <c:v>1E-4</c:v>
                </c:pt>
                <c:pt idx="16072">
                  <c:v>1E-4</c:v>
                </c:pt>
                <c:pt idx="16073">
                  <c:v>1E-4</c:v>
                </c:pt>
                <c:pt idx="16074">
                  <c:v>1E-4</c:v>
                </c:pt>
                <c:pt idx="16075">
                  <c:v>1E-4</c:v>
                </c:pt>
                <c:pt idx="16076">
                  <c:v>1.0001</c:v>
                </c:pt>
                <c:pt idx="16077">
                  <c:v>1E-4</c:v>
                </c:pt>
                <c:pt idx="16078">
                  <c:v>1E-4</c:v>
                </c:pt>
                <c:pt idx="16079">
                  <c:v>1E-4</c:v>
                </c:pt>
                <c:pt idx="16080">
                  <c:v>1E-4</c:v>
                </c:pt>
                <c:pt idx="16081">
                  <c:v>1.0001</c:v>
                </c:pt>
                <c:pt idx="16082">
                  <c:v>1E-4</c:v>
                </c:pt>
                <c:pt idx="16083">
                  <c:v>1.0001</c:v>
                </c:pt>
                <c:pt idx="16084">
                  <c:v>1.0001</c:v>
                </c:pt>
                <c:pt idx="16085">
                  <c:v>1.0001</c:v>
                </c:pt>
                <c:pt idx="16086">
                  <c:v>1E-4</c:v>
                </c:pt>
                <c:pt idx="16087">
                  <c:v>1E-4</c:v>
                </c:pt>
                <c:pt idx="16088">
                  <c:v>1.0001</c:v>
                </c:pt>
                <c:pt idx="16089">
                  <c:v>1.0001</c:v>
                </c:pt>
                <c:pt idx="16090">
                  <c:v>1E-4</c:v>
                </c:pt>
                <c:pt idx="16091">
                  <c:v>1E-4</c:v>
                </c:pt>
                <c:pt idx="16092">
                  <c:v>1E-4</c:v>
                </c:pt>
                <c:pt idx="16093">
                  <c:v>1.0001</c:v>
                </c:pt>
                <c:pt idx="16094">
                  <c:v>1E-4</c:v>
                </c:pt>
                <c:pt idx="16095">
                  <c:v>1E-4</c:v>
                </c:pt>
                <c:pt idx="16096">
                  <c:v>1E-4</c:v>
                </c:pt>
                <c:pt idx="16097">
                  <c:v>1E-4</c:v>
                </c:pt>
                <c:pt idx="16098">
                  <c:v>1.0001</c:v>
                </c:pt>
                <c:pt idx="16099">
                  <c:v>1E-4</c:v>
                </c:pt>
                <c:pt idx="16100">
                  <c:v>2.0001000000000002</c:v>
                </c:pt>
                <c:pt idx="16101">
                  <c:v>1E-4</c:v>
                </c:pt>
                <c:pt idx="16102">
                  <c:v>1E-4</c:v>
                </c:pt>
                <c:pt idx="16103">
                  <c:v>2.0001000000000002</c:v>
                </c:pt>
                <c:pt idx="16104">
                  <c:v>1.0001</c:v>
                </c:pt>
                <c:pt idx="16105">
                  <c:v>2.0001000000000002</c:v>
                </c:pt>
                <c:pt idx="16106">
                  <c:v>3.0001000000000002</c:v>
                </c:pt>
                <c:pt idx="16107">
                  <c:v>1.0001</c:v>
                </c:pt>
                <c:pt idx="16108">
                  <c:v>1.0001</c:v>
                </c:pt>
                <c:pt idx="16109">
                  <c:v>2.0001000000000002</c:v>
                </c:pt>
                <c:pt idx="16110">
                  <c:v>1E-4</c:v>
                </c:pt>
                <c:pt idx="16111">
                  <c:v>3.0001000000000002</c:v>
                </c:pt>
                <c:pt idx="16112">
                  <c:v>1E-4</c:v>
                </c:pt>
                <c:pt idx="16113">
                  <c:v>2.0001000000000002</c:v>
                </c:pt>
                <c:pt idx="16114">
                  <c:v>2.0001000000000002</c:v>
                </c:pt>
                <c:pt idx="16115">
                  <c:v>1E-4</c:v>
                </c:pt>
                <c:pt idx="16116">
                  <c:v>1E-4</c:v>
                </c:pt>
                <c:pt idx="16117">
                  <c:v>1E-4</c:v>
                </c:pt>
                <c:pt idx="16118">
                  <c:v>1E-4</c:v>
                </c:pt>
                <c:pt idx="16119">
                  <c:v>2.0001000000000002</c:v>
                </c:pt>
                <c:pt idx="16120">
                  <c:v>1.0001</c:v>
                </c:pt>
                <c:pt idx="16121">
                  <c:v>1.0001</c:v>
                </c:pt>
                <c:pt idx="16122">
                  <c:v>1E-4</c:v>
                </c:pt>
                <c:pt idx="16123">
                  <c:v>1E-4</c:v>
                </c:pt>
                <c:pt idx="16124">
                  <c:v>1E-4</c:v>
                </c:pt>
                <c:pt idx="16125">
                  <c:v>1E-4</c:v>
                </c:pt>
                <c:pt idx="16126">
                  <c:v>2.0001000000000002</c:v>
                </c:pt>
                <c:pt idx="16127">
                  <c:v>1.0001</c:v>
                </c:pt>
                <c:pt idx="16128">
                  <c:v>1.0001</c:v>
                </c:pt>
                <c:pt idx="16129">
                  <c:v>1E-4</c:v>
                </c:pt>
                <c:pt idx="16130">
                  <c:v>1.0001</c:v>
                </c:pt>
                <c:pt idx="16131">
                  <c:v>1E-4</c:v>
                </c:pt>
                <c:pt idx="16132">
                  <c:v>1E-4</c:v>
                </c:pt>
                <c:pt idx="16133">
                  <c:v>1E-4</c:v>
                </c:pt>
                <c:pt idx="16134">
                  <c:v>1E-4</c:v>
                </c:pt>
                <c:pt idx="16135">
                  <c:v>1.0001</c:v>
                </c:pt>
                <c:pt idx="16136">
                  <c:v>1E-4</c:v>
                </c:pt>
                <c:pt idx="16137">
                  <c:v>1.0001</c:v>
                </c:pt>
                <c:pt idx="16138">
                  <c:v>1E-4</c:v>
                </c:pt>
                <c:pt idx="16139">
                  <c:v>1.0001</c:v>
                </c:pt>
                <c:pt idx="16140">
                  <c:v>1E-4</c:v>
                </c:pt>
                <c:pt idx="16141">
                  <c:v>1E-4</c:v>
                </c:pt>
                <c:pt idx="16142">
                  <c:v>1.0001</c:v>
                </c:pt>
                <c:pt idx="16143">
                  <c:v>1E-4</c:v>
                </c:pt>
                <c:pt idx="16144">
                  <c:v>1E-4</c:v>
                </c:pt>
                <c:pt idx="16145">
                  <c:v>1E-4</c:v>
                </c:pt>
                <c:pt idx="16146">
                  <c:v>1E-4</c:v>
                </c:pt>
                <c:pt idx="16147">
                  <c:v>1.0001</c:v>
                </c:pt>
                <c:pt idx="16148">
                  <c:v>1E-4</c:v>
                </c:pt>
                <c:pt idx="16149">
                  <c:v>1E-4</c:v>
                </c:pt>
                <c:pt idx="16150">
                  <c:v>1E-4</c:v>
                </c:pt>
                <c:pt idx="16151">
                  <c:v>1E-4</c:v>
                </c:pt>
                <c:pt idx="16152">
                  <c:v>1E-4</c:v>
                </c:pt>
                <c:pt idx="16153">
                  <c:v>1E-4</c:v>
                </c:pt>
                <c:pt idx="16154">
                  <c:v>1E-4</c:v>
                </c:pt>
                <c:pt idx="16155">
                  <c:v>1E-4</c:v>
                </c:pt>
                <c:pt idx="16156">
                  <c:v>1E-4</c:v>
                </c:pt>
                <c:pt idx="16157">
                  <c:v>1E-4</c:v>
                </c:pt>
                <c:pt idx="16158">
                  <c:v>1.0001</c:v>
                </c:pt>
                <c:pt idx="16159">
                  <c:v>1E-4</c:v>
                </c:pt>
                <c:pt idx="16160">
                  <c:v>1E-4</c:v>
                </c:pt>
                <c:pt idx="16161">
                  <c:v>1E-4</c:v>
                </c:pt>
                <c:pt idx="16162">
                  <c:v>1E-4</c:v>
                </c:pt>
                <c:pt idx="16163">
                  <c:v>1E-4</c:v>
                </c:pt>
                <c:pt idx="16164">
                  <c:v>1E-4</c:v>
                </c:pt>
                <c:pt idx="16165">
                  <c:v>1E-4</c:v>
                </c:pt>
                <c:pt idx="16166">
                  <c:v>1E-4</c:v>
                </c:pt>
                <c:pt idx="16167">
                  <c:v>1E-4</c:v>
                </c:pt>
                <c:pt idx="16168">
                  <c:v>1.0001</c:v>
                </c:pt>
                <c:pt idx="16169">
                  <c:v>1E-4</c:v>
                </c:pt>
                <c:pt idx="16170">
                  <c:v>1.0001</c:v>
                </c:pt>
                <c:pt idx="16171">
                  <c:v>3.0001000000000002</c:v>
                </c:pt>
                <c:pt idx="16172">
                  <c:v>2.0001000000000002</c:v>
                </c:pt>
                <c:pt idx="16173">
                  <c:v>2.0001000000000002</c:v>
                </c:pt>
                <c:pt idx="16174">
                  <c:v>1.0001</c:v>
                </c:pt>
                <c:pt idx="16175">
                  <c:v>1.0001</c:v>
                </c:pt>
                <c:pt idx="16176">
                  <c:v>2.0001000000000002</c:v>
                </c:pt>
                <c:pt idx="16177">
                  <c:v>1E-4</c:v>
                </c:pt>
                <c:pt idx="16178">
                  <c:v>1E-4</c:v>
                </c:pt>
                <c:pt idx="16179">
                  <c:v>1E-4</c:v>
                </c:pt>
                <c:pt idx="16180">
                  <c:v>2.0001000000000002</c:v>
                </c:pt>
                <c:pt idx="16181">
                  <c:v>4.0000999999999998</c:v>
                </c:pt>
                <c:pt idx="16182">
                  <c:v>1E-4</c:v>
                </c:pt>
                <c:pt idx="16183">
                  <c:v>1E-4</c:v>
                </c:pt>
                <c:pt idx="16184">
                  <c:v>1E-4</c:v>
                </c:pt>
                <c:pt idx="16185">
                  <c:v>1E-4</c:v>
                </c:pt>
                <c:pt idx="16186">
                  <c:v>2.0001000000000002</c:v>
                </c:pt>
                <c:pt idx="16187">
                  <c:v>1E-4</c:v>
                </c:pt>
                <c:pt idx="16188">
                  <c:v>2.0001000000000002</c:v>
                </c:pt>
                <c:pt idx="16189">
                  <c:v>2.0001000000000002</c:v>
                </c:pt>
                <c:pt idx="16190">
                  <c:v>2.0001000000000002</c:v>
                </c:pt>
                <c:pt idx="16191">
                  <c:v>3.0001000000000002</c:v>
                </c:pt>
                <c:pt idx="16192">
                  <c:v>1.0001</c:v>
                </c:pt>
                <c:pt idx="16193">
                  <c:v>1E-4</c:v>
                </c:pt>
                <c:pt idx="16194">
                  <c:v>1E-4</c:v>
                </c:pt>
                <c:pt idx="16195">
                  <c:v>2.0001000000000002</c:v>
                </c:pt>
                <c:pt idx="16196">
                  <c:v>1.0001</c:v>
                </c:pt>
                <c:pt idx="16197">
                  <c:v>1E-4</c:v>
                </c:pt>
                <c:pt idx="16198">
                  <c:v>1E-4</c:v>
                </c:pt>
                <c:pt idx="16199">
                  <c:v>1E-4</c:v>
                </c:pt>
                <c:pt idx="16200">
                  <c:v>1.0001</c:v>
                </c:pt>
                <c:pt idx="16201">
                  <c:v>1.0001</c:v>
                </c:pt>
                <c:pt idx="16202">
                  <c:v>1E-4</c:v>
                </c:pt>
                <c:pt idx="16203">
                  <c:v>1.0001</c:v>
                </c:pt>
                <c:pt idx="16204">
                  <c:v>1E-4</c:v>
                </c:pt>
                <c:pt idx="16205">
                  <c:v>1E-4</c:v>
                </c:pt>
                <c:pt idx="16206">
                  <c:v>1.0001</c:v>
                </c:pt>
                <c:pt idx="16207">
                  <c:v>2.0001000000000002</c:v>
                </c:pt>
                <c:pt idx="16208">
                  <c:v>1E-4</c:v>
                </c:pt>
                <c:pt idx="16209">
                  <c:v>1E-4</c:v>
                </c:pt>
                <c:pt idx="16210">
                  <c:v>1E-4</c:v>
                </c:pt>
                <c:pt idx="16211">
                  <c:v>1.0001</c:v>
                </c:pt>
                <c:pt idx="16212">
                  <c:v>1.0001</c:v>
                </c:pt>
                <c:pt idx="16213">
                  <c:v>1.0001</c:v>
                </c:pt>
                <c:pt idx="16214">
                  <c:v>1E-4</c:v>
                </c:pt>
                <c:pt idx="16215">
                  <c:v>1.0001</c:v>
                </c:pt>
                <c:pt idx="16216">
                  <c:v>1E-4</c:v>
                </c:pt>
                <c:pt idx="16217">
                  <c:v>1.0001</c:v>
                </c:pt>
                <c:pt idx="16218">
                  <c:v>1E-4</c:v>
                </c:pt>
                <c:pt idx="16219">
                  <c:v>1E-4</c:v>
                </c:pt>
                <c:pt idx="16220">
                  <c:v>1E-4</c:v>
                </c:pt>
                <c:pt idx="16221">
                  <c:v>1E-4</c:v>
                </c:pt>
                <c:pt idx="16222">
                  <c:v>1.0001</c:v>
                </c:pt>
                <c:pt idx="16223">
                  <c:v>1E-4</c:v>
                </c:pt>
                <c:pt idx="16224">
                  <c:v>1.0001</c:v>
                </c:pt>
                <c:pt idx="16225">
                  <c:v>1.0001</c:v>
                </c:pt>
                <c:pt idx="16226">
                  <c:v>1.0001</c:v>
                </c:pt>
                <c:pt idx="16227">
                  <c:v>1E-4</c:v>
                </c:pt>
                <c:pt idx="16228">
                  <c:v>1.0001</c:v>
                </c:pt>
                <c:pt idx="16229">
                  <c:v>1.0001</c:v>
                </c:pt>
                <c:pt idx="16230">
                  <c:v>1E-4</c:v>
                </c:pt>
                <c:pt idx="16231">
                  <c:v>1.0001</c:v>
                </c:pt>
                <c:pt idx="16232">
                  <c:v>1.0001</c:v>
                </c:pt>
                <c:pt idx="16233">
                  <c:v>1E-4</c:v>
                </c:pt>
                <c:pt idx="16234">
                  <c:v>4.0000999999999998</c:v>
                </c:pt>
                <c:pt idx="16235">
                  <c:v>1E-4</c:v>
                </c:pt>
                <c:pt idx="16236">
                  <c:v>3.0001000000000002</c:v>
                </c:pt>
                <c:pt idx="16237">
                  <c:v>1E-4</c:v>
                </c:pt>
                <c:pt idx="16238">
                  <c:v>1.0001</c:v>
                </c:pt>
                <c:pt idx="16239">
                  <c:v>2.0001000000000002</c:v>
                </c:pt>
                <c:pt idx="16240">
                  <c:v>1E-4</c:v>
                </c:pt>
                <c:pt idx="16241">
                  <c:v>1E-4</c:v>
                </c:pt>
                <c:pt idx="16242">
                  <c:v>1E-4</c:v>
                </c:pt>
                <c:pt idx="16243">
                  <c:v>1.0001</c:v>
                </c:pt>
                <c:pt idx="16244">
                  <c:v>1.0001</c:v>
                </c:pt>
                <c:pt idx="16245">
                  <c:v>2.0001000000000002</c:v>
                </c:pt>
                <c:pt idx="16246">
                  <c:v>3.0001000000000002</c:v>
                </c:pt>
                <c:pt idx="16247">
                  <c:v>2.0001000000000002</c:v>
                </c:pt>
                <c:pt idx="16248">
                  <c:v>2.0001000000000002</c:v>
                </c:pt>
                <c:pt idx="16249">
                  <c:v>2.0001000000000002</c:v>
                </c:pt>
                <c:pt idx="16250">
                  <c:v>1E-4</c:v>
                </c:pt>
                <c:pt idx="16251">
                  <c:v>3.0001000000000002</c:v>
                </c:pt>
                <c:pt idx="16252">
                  <c:v>4.0000999999999998</c:v>
                </c:pt>
                <c:pt idx="16253">
                  <c:v>1E-4</c:v>
                </c:pt>
                <c:pt idx="16254">
                  <c:v>2.0001000000000002</c:v>
                </c:pt>
                <c:pt idx="16255">
                  <c:v>2.0001000000000002</c:v>
                </c:pt>
                <c:pt idx="16256">
                  <c:v>3.0001000000000002</c:v>
                </c:pt>
                <c:pt idx="16257">
                  <c:v>2.0001000000000002</c:v>
                </c:pt>
                <c:pt idx="16258">
                  <c:v>3.0001000000000002</c:v>
                </c:pt>
                <c:pt idx="16259">
                  <c:v>1E-4</c:v>
                </c:pt>
                <c:pt idx="16260">
                  <c:v>2.0001000000000002</c:v>
                </c:pt>
                <c:pt idx="16261">
                  <c:v>3.0001000000000002</c:v>
                </c:pt>
                <c:pt idx="16262">
                  <c:v>1E-4</c:v>
                </c:pt>
                <c:pt idx="16263">
                  <c:v>2.0001000000000002</c:v>
                </c:pt>
                <c:pt idx="16264">
                  <c:v>1.0001</c:v>
                </c:pt>
                <c:pt idx="16265">
                  <c:v>1E-4</c:v>
                </c:pt>
                <c:pt idx="16266">
                  <c:v>2.0001000000000002</c:v>
                </c:pt>
                <c:pt idx="16267">
                  <c:v>1E-4</c:v>
                </c:pt>
                <c:pt idx="16268">
                  <c:v>1.0001</c:v>
                </c:pt>
                <c:pt idx="16269">
                  <c:v>1E-4</c:v>
                </c:pt>
                <c:pt idx="16270">
                  <c:v>1.0001</c:v>
                </c:pt>
                <c:pt idx="16271">
                  <c:v>1E-4</c:v>
                </c:pt>
                <c:pt idx="16272">
                  <c:v>1.0001</c:v>
                </c:pt>
                <c:pt idx="16273">
                  <c:v>2.0001000000000002</c:v>
                </c:pt>
                <c:pt idx="16274">
                  <c:v>1E-4</c:v>
                </c:pt>
                <c:pt idx="16275">
                  <c:v>2.0001000000000002</c:v>
                </c:pt>
                <c:pt idx="16276">
                  <c:v>1E-4</c:v>
                </c:pt>
                <c:pt idx="16277">
                  <c:v>1E-4</c:v>
                </c:pt>
                <c:pt idx="16278">
                  <c:v>3.0001000000000002</c:v>
                </c:pt>
                <c:pt idx="16279">
                  <c:v>2.0001000000000002</c:v>
                </c:pt>
                <c:pt idx="16280">
                  <c:v>4.0000999999999998</c:v>
                </c:pt>
                <c:pt idx="16281">
                  <c:v>4.0000999999999998</c:v>
                </c:pt>
                <c:pt idx="16282">
                  <c:v>3.0001000000000002</c:v>
                </c:pt>
                <c:pt idx="16283">
                  <c:v>6.0000999999999998</c:v>
                </c:pt>
                <c:pt idx="16284">
                  <c:v>4.0000999999999998</c:v>
                </c:pt>
                <c:pt idx="16285">
                  <c:v>3.0001000000000002</c:v>
                </c:pt>
                <c:pt idx="16286">
                  <c:v>3.0001000000000002</c:v>
                </c:pt>
                <c:pt idx="16287">
                  <c:v>5.0000999999999998</c:v>
                </c:pt>
                <c:pt idx="16288">
                  <c:v>4.0000999999999998</c:v>
                </c:pt>
                <c:pt idx="16289">
                  <c:v>4.0000999999999998</c:v>
                </c:pt>
                <c:pt idx="16290">
                  <c:v>5.0000999999999998</c:v>
                </c:pt>
                <c:pt idx="16291">
                  <c:v>2.0001000000000002</c:v>
                </c:pt>
                <c:pt idx="16292">
                  <c:v>6.0000999999999998</c:v>
                </c:pt>
                <c:pt idx="16293">
                  <c:v>1.0001</c:v>
                </c:pt>
                <c:pt idx="16294">
                  <c:v>4.0000999999999998</c:v>
                </c:pt>
                <c:pt idx="16295">
                  <c:v>2.0001000000000002</c:v>
                </c:pt>
                <c:pt idx="16296">
                  <c:v>4.0000999999999998</c:v>
                </c:pt>
                <c:pt idx="16297">
                  <c:v>5.0000999999999998</c:v>
                </c:pt>
                <c:pt idx="16298">
                  <c:v>4.0000999999999998</c:v>
                </c:pt>
                <c:pt idx="16299">
                  <c:v>1.0001</c:v>
                </c:pt>
                <c:pt idx="16300">
                  <c:v>1.0001</c:v>
                </c:pt>
                <c:pt idx="16301">
                  <c:v>3.0001000000000002</c:v>
                </c:pt>
                <c:pt idx="16302">
                  <c:v>2.0001000000000002</c:v>
                </c:pt>
                <c:pt idx="16303">
                  <c:v>6.0000999999999998</c:v>
                </c:pt>
                <c:pt idx="16304">
                  <c:v>1.0001</c:v>
                </c:pt>
                <c:pt idx="16305">
                  <c:v>2.0001000000000002</c:v>
                </c:pt>
                <c:pt idx="16306">
                  <c:v>5.0000999999999998</c:v>
                </c:pt>
                <c:pt idx="16307">
                  <c:v>2.0001000000000002</c:v>
                </c:pt>
                <c:pt idx="16308">
                  <c:v>5.0000999999999998</c:v>
                </c:pt>
                <c:pt idx="16309">
                  <c:v>1.0001</c:v>
                </c:pt>
                <c:pt idx="16310">
                  <c:v>1.0001</c:v>
                </c:pt>
                <c:pt idx="16311">
                  <c:v>2.0001000000000002</c:v>
                </c:pt>
                <c:pt idx="16312">
                  <c:v>5.0000999999999998</c:v>
                </c:pt>
                <c:pt idx="16313">
                  <c:v>1E-4</c:v>
                </c:pt>
                <c:pt idx="16314">
                  <c:v>2.0001000000000002</c:v>
                </c:pt>
                <c:pt idx="16315">
                  <c:v>2.0001000000000002</c:v>
                </c:pt>
                <c:pt idx="16316">
                  <c:v>1.0001</c:v>
                </c:pt>
                <c:pt idx="16317">
                  <c:v>3.0001000000000002</c:v>
                </c:pt>
                <c:pt idx="16318">
                  <c:v>1E-4</c:v>
                </c:pt>
                <c:pt idx="16319">
                  <c:v>1.0001</c:v>
                </c:pt>
                <c:pt idx="16320">
                  <c:v>4.0000999999999998</c:v>
                </c:pt>
                <c:pt idx="16321">
                  <c:v>4.0000999999999998</c:v>
                </c:pt>
                <c:pt idx="16322">
                  <c:v>5.0000999999999998</c:v>
                </c:pt>
                <c:pt idx="16323">
                  <c:v>11.0001</c:v>
                </c:pt>
                <c:pt idx="16324">
                  <c:v>11.0001</c:v>
                </c:pt>
                <c:pt idx="16325">
                  <c:v>7.0000999999999998</c:v>
                </c:pt>
                <c:pt idx="16326">
                  <c:v>11.0001</c:v>
                </c:pt>
                <c:pt idx="16327">
                  <c:v>9.0000999999999998</c:v>
                </c:pt>
                <c:pt idx="16328">
                  <c:v>15.0001</c:v>
                </c:pt>
                <c:pt idx="16329">
                  <c:v>8.0000999999999998</c:v>
                </c:pt>
                <c:pt idx="16330">
                  <c:v>13.0001</c:v>
                </c:pt>
                <c:pt idx="16331">
                  <c:v>15.0001</c:v>
                </c:pt>
                <c:pt idx="16332">
                  <c:v>13.0001</c:v>
                </c:pt>
                <c:pt idx="16333">
                  <c:v>12.0001</c:v>
                </c:pt>
                <c:pt idx="16334">
                  <c:v>8.0000999999999998</c:v>
                </c:pt>
                <c:pt idx="16335">
                  <c:v>8.0000999999999998</c:v>
                </c:pt>
                <c:pt idx="16336">
                  <c:v>17.0001</c:v>
                </c:pt>
                <c:pt idx="16337">
                  <c:v>8.0000999999999998</c:v>
                </c:pt>
                <c:pt idx="16338">
                  <c:v>5.0000999999999998</c:v>
                </c:pt>
                <c:pt idx="16339">
                  <c:v>13.0001</c:v>
                </c:pt>
                <c:pt idx="16340">
                  <c:v>8.0000999999999998</c:v>
                </c:pt>
                <c:pt idx="16341">
                  <c:v>7.0000999999999998</c:v>
                </c:pt>
                <c:pt idx="16342">
                  <c:v>5.0000999999999998</c:v>
                </c:pt>
                <c:pt idx="16343">
                  <c:v>6.0000999999999998</c:v>
                </c:pt>
                <c:pt idx="16344">
                  <c:v>12.0001</c:v>
                </c:pt>
                <c:pt idx="16345">
                  <c:v>6.0000999999999998</c:v>
                </c:pt>
                <c:pt idx="16346">
                  <c:v>6.0000999999999998</c:v>
                </c:pt>
                <c:pt idx="16347">
                  <c:v>6.0000999999999998</c:v>
                </c:pt>
                <c:pt idx="16348">
                  <c:v>5.0000999999999998</c:v>
                </c:pt>
                <c:pt idx="16349">
                  <c:v>3.0001000000000002</c:v>
                </c:pt>
                <c:pt idx="16350">
                  <c:v>4.0000999999999998</c:v>
                </c:pt>
                <c:pt idx="16351">
                  <c:v>6.0000999999999998</c:v>
                </c:pt>
                <c:pt idx="16352">
                  <c:v>2.0001000000000002</c:v>
                </c:pt>
                <c:pt idx="16353">
                  <c:v>3.0001000000000002</c:v>
                </c:pt>
                <c:pt idx="16354">
                  <c:v>3.0001000000000002</c:v>
                </c:pt>
                <c:pt idx="16355">
                  <c:v>3.0001000000000002</c:v>
                </c:pt>
                <c:pt idx="16356">
                  <c:v>3.0001000000000002</c:v>
                </c:pt>
                <c:pt idx="16357">
                  <c:v>5.0000999999999998</c:v>
                </c:pt>
                <c:pt idx="16358">
                  <c:v>3.0001000000000002</c:v>
                </c:pt>
                <c:pt idx="16359">
                  <c:v>2.0001000000000002</c:v>
                </c:pt>
                <c:pt idx="16360">
                  <c:v>1.0001</c:v>
                </c:pt>
                <c:pt idx="16361">
                  <c:v>2.0001000000000002</c:v>
                </c:pt>
                <c:pt idx="16362">
                  <c:v>1E-4</c:v>
                </c:pt>
                <c:pt idx="16363">
                  <c:v>1.0001</c:v>
                </c:pt>
                <c:pt idx="16364">
                  <c:v>1E-4</c:v>
                </c:pt>
                <c:pt idx="16365">
                  <c:v>2.0001000000000002</c:v>
                </c:pt>
                <c:pt idx="16366">
                  <c:v>2.0001000000000002</c:v>
                </c:pt>
                <c:pt idx="16367">
                  <c:v>1.0001</c:v>
                </c:pt>
                <c:pt idx="16368">
                  <c:v>3.0001000000000002</c:v>
                </c:pt>
                <c:pt idx="16369">
                  <c:v>2.0001000000000002</c:v>
                </c:pt>
                <c:pt idx="16370">
                  <c:v>5.0000999999999998</c:v>
                </c:pt>
                <c:pt idx="16371">
                  <c:v>1E-4</c:v>
                </c:pt>
                <c:pt idx="16372">
                  <c:v>2.0001000000000002</c:v>
                </c:pt>
                <c:pt idx="16373">
                  <c:v>1.0001</c:v>
                </c:pt>
                <c:pt idx="16374">
                  <c:v>1.0001</c:v>
                </c:pt>
                <c:pt idx="16375">
                  <c:v>1E-4</c:v>
                </c:pt>
                <c:pt idx="16376">
                  <c:v>1E-4</c:v>
                </c:pt>
                <c:pt idx="16377">
                  <c:v>2.0001000000000002</c:v>
                </c:pt>
                <c:pt idx="16378">
                  <c:v>2.0001000000000002</c:v>
                </c:pt>
                <c:pt idx="16379">
                  <c:v>1E-4</c:v>
                </c:pt>
                <c:pt idx="16380">
                  <c:v>1E-4</c:v>
                </c:pt>
                <c:pt idx="16381">
                  <c:v>1.0001</c:v>
                </c:pt>
                <c:pt idx="16382">
                  <c:v>1E-4</c:v>
                </c:pt>
                <c:pt idx="16383">
                  <c:v>1E-4</c:v>
                </c:pt>
                <c:pt idx="16384">
                  <c:v>1.0001</c:v>
                </c:pt>
                <c:pt idx="16385">
                  <c:v>2.0001000000000002</c:v>
                </c:pt>
                <c:pt idx="16386">
                  <c:v>4.0000999999999998</c:v>
                </c:pt>
                <c:pt idx="16387">
                  <c:v>2.0001000000000002</c:v>
                </c:pt>
                <c:pt idx="16388">
                  <c:v>3.0001000000000002</c:v>
                </c:pt>
                <c:pt idx="16389">
                  <c:v>2.0001000000000002</c:v>
                </c:pt>
                <c:pt idx="16390">
                  <c:v>2.0001000000000002</c:v>
                </c:pt>
                <c:pt idx="16391">
                  <c:v>4.0000999999999998</c:v>
                </c:pt>
                <c:pt idx="16392">
                  <c:v>1E-4</c:v>
                </c:pt>
                <c:pt idx="16393">
                  <c:v>3.0001000000000002</c:v>
                </c:pt>
                <c:pt idx="16394">
                  <c:v>3.0001000000000002</c:v>
                </c:pt>
                <c:pt idx="16395">
                  <c:v>3.0001000000000002</c:v>
                </c:pt>
                <c:pt idx="16396">
                  <c:v>2.0001000000000002</c:v>
                </c:pt>
                <c:pt idx="16397">
                  <c:v>1.0001</c:v>
                </c:pt>
                <c:pt idx="16398">
                  <c:v>2.0001000000000002</c:v>
                </c:pt>
                <c:pt idx="16399">
                  <c:v>2.0001000000000002</c:v>
                </c:pt>
                <c:pt idx="16400">
                  <c:v>2.0001000000000002</c:v>
                </c:pt>
                <c:pt idx="16401">
                  <c:v>2.0001000000000002</c:v>
                </c:pt>
                <c:pt idx="16402">
                  <c:v>2.0001000000000002</c:v>
                </c:pt>
                <c:pt idx="16403">
                  <c:v>3.0001000000000002</c:v>
                </c:pt>
                <c:pt idx="16404">
                  <c:v>2.0001000000000002</c:v>
                </c:pt>
                <c:pt idx="16405">
                  <c:v>1.0001</c:v>
                </c:pt>
                <c:pt idx="16406">
                  <c:v>1.0001</c:v>
                </c:pt>
                <c:pt idx="16407">
                  <c:v>1.0001</c:v>
                </c:pt>
                <c:pt idx="16408">
                  <c:v>1.0001</c:v>
                </c:pt>
                <c:pt idx="16409">
                  <c:v>1E-4</c:v>
                </c:pt>
                <c:pt idx="16410">
                  <c:v>1E-4</c:v>
                </c:pt>
                <c:pt idx="16411">
                  <c:v>1E-4</c:v>
                </c:pt>
                <c:pt idx="16412">
                  <c:v>1.0001</c:v>
                </c:pt>
                <c:pt idx="16413">
                  <c:v>1E-4</c:v>
                </c:pt>
                <c:pt idx="16414">
                  <c:v>1E-4</c:v>
                </c:pt>
                <c:pt idx="16415">
                  <c:v>1E-4</c:v>
                </c:pt>
                <c:pt idx="16416">
                  <c:v>1E-4</c:v>
                </c:pt>
                <c:pt idx="16417">
                  <c:v>1E-4</c:v>
                </c:pt>
                <c:pt idx="16418">
                  <c:v>1E-4</c:v>
                </c:pt>
                <c:pt idx="16419">
                  <c:v>1E-4</c:v>
                </c:pt>
                <c:pt idx="16420">
                  <c:v>1E-4</c:v>
                </c:pt>
                <c:pt idx="16421">
                  <c:v>1E-4</c:v>
                </c:pt>
                <c:pt idx="16422">
                  <c:v>1E-4</c:v>
                </c:pt>
                <c:pt idx="16423">
                  <c:v>1E-4</c:v>
                </c:pt>
                <c:pt idx="16424">
                  <c:v>1E-4</c:v>
                </c:pt>
                <c:pt idx="16425">
                  <c:v>1E-4</c:v>
                </c:pt>
                <c:pt idx="16426">
                  <c:v>1E-4</c:v>
                </c:pt>
                <c:pt idx="16427">
                  <c:v>1E-4</c:v>
                </c:pt>
                <c:pt idx="16428">
                  <c:v>1E-4</c:v>
                </c:pt>
                <c:pt idx="16429">
                  <c:v>1E-4</c:v>
                </c:pt>
                <c:pt idx="16430">
                  <c:v>1E-4</c:v>
                </c:pt>
                <c:pt idx="16431">
                  <c:v>1E-4</c:v>
                </c:pt>
                <c:pt idx="16432">
                  <c:v>1E-4</c:v>
                </c:pt>
                <c:pt idx="16433">
                  <c:v>1E-4</c:v>
                </c:pt>
                <c:pt idx="16434">
                  <c:v>1E-4</c:v>
                </c:pt>
                <c:pt idx="16435">
                  <c:v>1E-4</c:v>
                </c:pt>
                <c:pt idx="16436">
                  <c:v>1E-4</c:v>
                </c:pt>
                <c:pt idx="16437">
                  <c:v>1E-4</c:v>
                </c:pt>
                <c:pt idx="16438">
                  <c:v>1.0001</c:v>
                </c:pt>
                <c:pt idx="16439">
                  <c:v>1E-4</c:v>
                </c:pt>
                <c:pt idx="16440">
                  <c:v>1.0001</c:v>
                </c:pt>
                <c:pt idx="16441">
                  <c:v>1E-4</c:v>
                </c:pt>
                <c:pt idx="16442">
                  <c:v>1E-4</c:v>
                </c:pt>
                <c:pt idx="16443">
                  <c:v>1E-4</c:v>
                </c:pt>
                <c:pt idx="16444">
                  <c:v>1E-4</c:v>
                </c:pt>
                <c:pt idx="16445">
                  <c:v>1E-4</c:v>
                </c:pt>
                <c:pt idx="16446">
                  <c:v>1E-4</c:v>
                </c:pt>
                <c:pt idx="16447">
                  <c:v>1.0001</c:v>
                </c:pt>
                <c:pt idx="16448">
                  <c:v>1.0001</c:v>
                </c:pt>
                <c:pt idx="16449">
                  <c:v>1E-4</c:v>
                </c:pt>
                <c:pt idx="16450">
                  <c:v>1E-4</c:v>
                </c:pt>
                <c:pt idx="16451">
                  <c:v>1.0001</c:v>
                </c:pt>
                <c:pt idx="16452">
                  <c:v>1.0001</c:v>
                </c:pt>
                <c:pt idx="16453">
                  <c:v>1E-4</c:v>
                </c:pt>
                <c:pt idx="16454">
                  <c:v>1E-4</c:v>
                </c:pt>
                <c:pt idx="16455">
                  <c:v>1.0001</c:v>
                </c:pt>
                <c:pt idx="16456">
                  <c:v>1E-4</c:v>
                </c:pt>
                <c:pt idx="16457">
                  <c:v>1E-4</c:v>
                </c:pt>
                <c:pt idx="16458">
                  <c:v>1E-4</c:v>
                </c:pt>
                <c:pt idx="16459">
                  <c:v>1.0001</c:v>
                </c:pt>
                <c:pt idx="16460">
                  <c:v>1.0001</c:v>
                </c:pt>
                <c:pt idx="16461">
                  <c:v>1E-4</c:v>
                </c:pt>
                <c:pt idx="16462">
                  <c:v>1.0001</c:v>
                </c:pt>
                <c:pt idx="16463">
                  <c:v>1E-4</c:v>
                </c:pt>
                <c:pt idx="16464">
                  <c:v>1E-4</c:v>
                </c:pt>
                <c:pt idx="16465">
                  <c:v>1.0001</c:v>
                </c:pt>
                <c:pt idx="16466">
                  <c:v>1E-4</c:v>
                </c:pt>
                <c:pt idx="16467">
                  <c:v>1.0001</c:v>
                </c:pt>
                <c:pt idx="16468">
                  <c:v>1.0001</c:v>
                </c:pt>
                <c:pt idx="16469">
                  <c:v>1E-4</c:v>
                </c:pt>
                <c:pt idx="16470">
                  <c:v>2.0001000000000002</c:v>
                </c:pt>
                <c:pt idx="16471">
                  <c:v>1.0001</c:v>
                </c:pt>
                <c:pt idx="16472">
                  <c:v>1E-4</c:v>
                </c:pt>
                <c:pt idx="16473">
                  <c:v>2.0001000000000002</c:v>
                </c:pt>
                <c:pt idx="16474">
                  <c:v>1E-4</c:v>
                </c:pt>
                <c:pt idx="16475">
                  <c:v>1.0001</c:v>
                </c:pt>
                <c:pt idx="16476">
                  <c:v>1E-4</c:v>
                </c:pt>
                <c:pt idx="16477">
                  <c:v>1E-4</c:v>
                </c:pt>
                <c:pt idx="16478">
                  <c:v>1.0001</c:v>
                </c:pt>
                <c:pt idx="16479">
                  <c:v>1E-4</c:v>
                </c:pt>
                <c:pt idx="16480">
                  <c:v>1E-4</c:v>
                </c:pt>
                <c:pt idx="16481">
                  <c:v>1.0001</c:v>
                </c:pt>
                <c:pt idx="16482">
                  <c:v>1.0001</c:v>
                </c:pt>
                <c:pt idx="16483">
                  <c:v>1E-4</c:v>
                </c:pt>
                <c:pt idx="16484">
                  <c:v>1.0001</c:v>
                </c:pt>
                <c:pt idx="16485">
                  <c:v>1E-4</c:v>
                </c:pt>
                <c:pt idx="16486">
                  <c:v>1E-4</c:v>
                </c:pt>
                <c:pt idx="16487">
                  <c:v>1.0001</c:v>
                </c:pt>
                <c:pt idx="16488">
                  <c:v>1E-4</c:v>
                </c:pt>
                <c:pt idx="16489">
                  <c:v>1.0001</c:v>
                </c:pt>
                <c:pt idx="16490">
                  <c:v>1E-4</c:v>
                </c:pt>
                <c:pt idx="16491">
                  <c:v>1.0001</c:v>
                </c:pt>
                <c:pt idx="16492">
                  <c:v>1E-4</c:v>
                </c:pt>
                <c:pt idx="16493">
                  <c:v>1E-4</c:v>
                </c:pt>
                <c:pt idx="16494">
                  <c:v>1.0001</c:v>
                </c:pt>
                <c:pt idx="16495">
                  <c:v>1.0001</c:v>
                </c:pt>
                <c:pt idx="16496">
                  <c:v>1E-4</c:v>
                </c:pt>
                <c:pt idx="16497">
                  <c:v>2.0001000000000002</c:v>
                </c:pt>
                <c:pt idx="16498">
                  <c:v>1E-4</c:v>
                </c:pt>
                <c:pt idx="16499">
                  <c:v>2.0001000000000002</c:v>
                </c:pt>
                <c:pt idx="16500">
                  <c:v>1.0001</c:v>
                </c:pt>
                <c:pt idx="16501">
                  <c:v>1E-4</c:v>
                </c:pt>
                <c:pt idx="16502">
                  <c:v>1E-4</c:v>
                </c:pt>
                <c:pt idx="16503">
                  <c:v>1E-4</c:v>
                </c:pt>
                <c:pt idx="16504">
                  <c:v>1E-4</c:v>
                </c:pt>
                <c:pt idx="16505">
                  <c:v>1.0001</c:v>
                </c:pt>
                <c:pt idx="16506">
                  <c:v>1E-4</c:v>
                </c:pt>
                <c:pt idx="16507">
                  <c:v>1E-4</c:v>
                </c:pt>
                <c:pt idx="16508">
                  <c:v>1E-4</c:v>
                </c:pt>
                <c:pt idx="16509">
                  <c:v>1.0001</c:v>
                </c:pt>
                <c:pt idx="16510">
                  <c:v>1E-4</c:v>
                </c:pt>
                <c:pt idx="16511">
                  <c:v>1E-4</c:v>
                </c:pt>
                <c:pt idx="16512">
                  <c:v>1E-4</c:v>
                </c:pt>
                <c:pt idx="16513">
                  <c:v>1E-4</c:v>
                </c:pt>
                <c:pt idx="16514">
                  <c:v>1.0001</c:v>
                </c:pt>
                <c:pt idx="16515">
                  <c:v>1E-4</c:v>
                </c:pt>
                <c:pt idx="16516">
                  <c:v>1E-4</c:v>
                </c:pt>
                <c:pt idx="16517">
                  <c:v>1E-4</c:v>
                </c:pt>
                <c:pt idx="16518">
                  <c:v>2.0001000000000002</c:v>
                </c:pt>
                <c:pt idx="16519">
                  <c:v>1E-4</c:v>
                </c:pt>
                <c:pt idx="16520">
                  <c:v>2.0001000000000002</c:v>
                </c:pt>
                <c:pt idx="16521">
                  <c:v>1E-4</c:v>
                </c:pt>
                <c:pt idx="16522">
                  <c:v>1.0001</c:v>
                </c:pt>
                <c:pt idx="16523">
                  <c:v>1.0001</c:v>
                </c:pt>
                <c:pt idx="16524">
                  <c:v>1E-4</c:v>
                </c:pt>
                <c:pt idx="16525">
                  <c:v>1E-4</c:v>
                </c:pt>
                <c:pt idx="16526">
                  <c:v>1E-4</c:v>
                </c:pt>
                <c:pt idx="16527">
                  <c:v>1.0001</c:v>
                </c:pt>
                <c:pt idx="16528">
                  <c:v>1.0001</c:v>
                </c:pt>
                <c:pt idx="16529">
                  <c:v>2.0001000000000002</c:v>
                </c:pt>
                <c:pt idx="16530">
                  <c:v>1.0001</c:v>
                </c:pt>
                <c:pt idx="16531">
                  <c:v>1E-4</c:v>
                </c:pt>
                <c:pt idx="16532">
                  <c:v>2.0001000000000002</c:v>
                </c:pt>
                <c:pt idx="16533">
                  <c:v>1.0001</c:v>
                </c:pt>
                <c:pt idx="16534">
                  <c:v>1E-4</c:v>
                </c:pt>
                <c:pt idx="16535">
                  <c:v>1E-4</c:v>
                </c:pt>
                <c:pt idx="16536">
                  <c:v>1E-4</c:v>
                </c:pt>
                <c:pt idx="16537">
                  <c:v>2.0001000000000002</c:v>
                </c:pt>
                <c:pt idx="16538">
                  <c:v>1.0001</c:v>
                </c:pt>
                <c:pt idx="16539">
                  <c:v>2.0001000000000002</c:v>
                </c:pt>
                <c:pt idx="16540">
                  <c:v>1E-4</c:v>
                </c:pt>
                <c:pt idx="16541">
                  <c:v>1.0001</c:v>
                </c:pt>
                <c:pt idx="16542">
                  <c:v>1E-4</c:v>
                </c:pt>
                <c:pt idx="16543">
                  <c:v>1E-4</c:v>
                </c:pt>
                <c:pt idx="16544">
                  <c:v>1E-4</c:v>
                </c:pt>
                <c:pt idx="16545">
                  <c:v>1.0001</c:v>
                </c:pt>
                <c:pt idx="16546">
                  <c:v>1.0001</c:v>
                </c:pt>
                <c:pt idx="16547">
                  <c:v>1.0001</c:v>
                </c:pt>
                <c:pt idx="16548">
                  <c:v>2.0001000000000002</c:v>
                </c:pt>
                <c:pt idx="16549">
                  <c:v>1E-4</c:v>
                </c:pt>
                <c:pt idx="16550">
                  <c:v>3.0001000000000002</c:v>
                </c:pt>
                <c:pt idx="16551">
                  <c:v>2.0001000000000002</c:v>
                </c:pt>
                <c:pt idx="16552">
                  <c:v>1.0001</c:v>
                </c:pt>
                <c:pt idx="16553">
                  <c:v>2.0001000000000002</c:v>
                </c:pt>
                <c:pt idx="16554">
                  <c:v>1.0001</c:v>
                </c:pt>
                <c:pt idx="16555">
                  <c:v>1E-4</c:v>
                </c:pt>
                <c:pt idx="16556">
                  <c:v>1.0001</c:v>
                </c:pt>
                <c:pt idx="16557">
                  <c:v>1.0001</c:v>
                </c:pt>
                <c:pt idx="16558">
                  <c:v>3.0001000000000002</c:v>
                </c:pt>
                <c:pt idx="16559">
                  <c:v>1.0001</c:v>
                </c:pt>
                <c:pt idx="16560">
                  <c:v>1E-4</c:v>
                </c:pt>
                <c:pt idx="16561">
                  <c:v>3.0001000000000002</c:v>
                </c:pt>
                <c:pt idx="16562">
                  <c:v>1.0001</c:v>
                </c:pt>
                <c:pt idx="16563">
                  <c:v>1E-4</c:v>
                </c:pt>
                <c:pt idx="16564">
                  <c:v>1.0001</c:v>
                </c:pt>
                <c:pt idx="16565">
                  <c:v>1.0001</c:v>
                </c:pt>
                <c:pt idx="16566">
                  <c:v>4.0000999999999998</c:v>
                </c:pt>
                <c:pt idx="16567">
                  <c:v>1.0001</c:v>
                </c:pt>
                <c:pt idx="16568">
                  <c:v>3.0001000000000002</c:v>
                </c:pt>
                <c:pt idx="16569">
                  <c:v>1.0001</c:v>
                </c:pt>
                <c:pt idx="16570">
                  <c:v>1.0001</c:v>
                </c:pt>
                <c:pt idx="16571">
                  <c:v>4.0000999999999998</c:v>
                </c:pt>
                <c:pt idx="16572">
                  <c:v>3.0001000000000002</c:v>
                </c:pt>
                <c:pt idx="16573">
                  <c:v>3.0001000000000002</c:v>
                </c:pt>
                <c:pt idx="16574">
                  <c:v>1E-4</c:v>
                </c:pt>
                <c:pt idx="16575">
                  <c:v>4.0000999999999998</c:v>
                </c:pt>
                <c:pt idx="16576">
                  <c:v>4.0000999999999998</c:v>
                </c:pt>
                <c:pt idx="16577">
                  <c:v>1.0001</c:v>
                </c:pt>
                <c:pt idx="16578">
                  <c:v>3.0001000000000002</c:v>
                </c:pt>
                <c:pt idx="16579">
                  <c:v>2.0001000000000002</c:v>
                </c:pt>
                <c:pt idx="16580">
                  <c:v>2.0001000000000002</c:v>
                </c:pt>
                <c:pt idx="16581">
                  <c:v>4.0000999999999998</c:v>
                </c:pt>
                <c:pt idx="16582">
                  <c:v>2.0001000000000002</c:v>
                </c:pt>
                <c:pt idx="16583">
                  <c:v>5.0000999999999998</c:v>
                </c:pt>
                <c:pt idx="16584">
                  <c:v>5.0000999999999998</c:v>
                </c:pt>
                <c:pt idx="16585">
                  <c:v>7.0000999999999998</c:v>
                </c:pt>
                <c:pt idx="16586">
                  <c:v>3.0001000000000002</c:v>
                </c:pt>
                <c:pt idx="16587">
                  <c:v>9.0000999999999998</c:v>
                </c:pt>
                <c:pt idx="16588">
                  <c:v>5.0000999999999998</c:v>
                </c:pt>
                <c:pt idx="16589">
                  <c:v>9.0000999999999998</c:v>
                </c:pt>
                <c:pt idx="16590">
                  <c:v>3.0001000000000002</c:v>
                </c:pt>
                <c:pt idx="16591">
                  <c:v>9.0000999999999998</c:v>
                </c:pt>
                <c:pt idx="16592">
                  <c:v>6.0000999999999998</c:v>
                </c:pt>
                <c:pt idx="16593">
                  <c:v>12.0001</c:v>
                </c:pt>
                <c:pt idx="16594">
                  <c:v>7.0000999999999998</c:v>
                </c:pt>
                <c:pt idx="16595">
                  <c:v>10.0001</c:v>
                </c:pt>
                <c:pt idx="16596">
                  <c:v>8.0000999999999998</c:v>
                </c:pt>
                <c:pt idx="16597">
                  <c:v>8.0000999999999998</c:v>
                </c:pt>
                <c:pt idx="16598">
                  <c:v>6.0000999999999998</c:v>
                </c:pt>
                <c:pt idx="16599">
                  <c:v>5.0000999999999998</c:v>
                </c:pt>
                <c:pt idx="16600">
                  <c:v>6.0000999999999998</c:v>
                </c:pt>
                <c:pt idx="16601">
                  <c:v>11.0001</c:v>
                </c:pt>
                <c:pt idx="16602">
                  <c:v>11.0001</c:v>
                </c:pt>
                <c:pt idx="16603">
                  <c:v>24.0001</c:v>
                </c:pt>
                <c:pt idx="16604">
                  <c:v>11.0001</c:v>
                </c:pt>
                <c:pt idx="16605">
                  <c:v>18.0001</c:v>
                </c:pt>
                <c:pt idx="16606">
                  <c:v>9.0000999999999998</c:v>
                </c:pt>
                <c:pt idx="16607">
                  <c:v>11.0001</c:v>
                </c:pt>
                <c:pt idx="16608">
                  <c:v>21.0001</c:v>
                </c:pt>
                <c:pt idx="16609">
                  <c:v>11.0001</c:v>
                </c:pt>
                <c:pt idx="16610">
                  <c:v>17.0001</c:v>
                </c:pt>
                <c:pt idx="16611">
                  <c:v>11.0001</c:v>
                </c:pt>
                <c:pt idx="16612">
                  <c:v>16.0001</c:v>
                </c:pt>
                <c:pt idx="16613">
                  <c:v>9.0000999999999998</c:v>
                </c:pt>
                <c:pt idx="16614">
                  <c:v>16.0001</c:v>
                </c:pt>
                <c:pt idx="16615">
                  <c:v>21.0001</c:v>
                </c:pt>
                <c:pt idx="16616">
                  <c:v>19.0001</c:v>
                </c:pt>
                <c:pt idx="16617">
                  <c:v>17.0001</c:v>
                </c:pt>
                <c:pt idx="16618">
                  <c:v>16.0001</c:v>
                </c:pt>
                <c:pt idx="16619">
                  <c:v>22.0001</c:v>
                </c:pt>
                <c:pt idx="16620">
                  <c:v>18.0001</c:v>
                </c:pt>
                <c:pt idx="16621">
                  <c:v>20.0001</c:v>
                </c:pt>
                <c:pt idx="16622">
                  <c:v>26.0001</c:v>
                </c:pt>
                <c:pt idx="16623">
                  <c:v>25.0001</c:v>
                </c:pt>
                <c:pt idx="16624">
                  <c:v>19.0001</c:v>
                </c:pt>
                <c:pt idx="16625">
                  <c:v>20.0001</c:v>
                </c:pt>
                <c:pt idx="16626">
                  <c:v>24.0001</c:v>
                </c:pt>
                <c:pt idx="16627">
                  <c:v>14.0001</c:v>
                </c:pt>
                <c:pt idx="16628">
                  <c:v>25.0001</c:v>
                </c:pt>
                <c:pt idx="16629">
                  <c:v>24.0001</c:v>
                </c:pt>
                <c:pt idx="16630">
                  <c:v>27.0001</c:v>
                </c:pt>
                <c:pt idx="16631">
                  <c:v>26.0001</c:v>
                </c:pt>
                <c:pt idx="16632">
                  <c:v>18.0001</c:v>
                </c:pt>
                <c:pt idx="16633">
                  <c:v>23.0001</c:v>
                </c:pt>
                <c:pt idx="16634">
                  <c:v>28.0001</c:v>
                </c:pt>
                <c:pt idx="16635">
                  <c:v>25.0001</c:v>
                </c:pt>
                <c:pt idx="16636">
                  <c:v>22.0001</c:v>
                </c:pt>
                <c:pt idx="16637">
                  <c:v>17.0001</c:v>
                </c:pt>
                <c:pt idx="16638">
                  <c:v>22.0001</c:v>
                </c:pt>
                <c:pt idx="16639">
                  <c:v>26.0001</c:v>
                </c:pt>
                <c:pt idx="16640">
                  <c:v>29.0001</c:v>
                </c:pt>
                <c:pt idx="16641">
                  <c:v>17.0001</c:v>
                </c:pt>
                <c:pt idx="16642">
                  <c:v>26.0001</c:v>
                </c:pt>
                <c:pt idx="16643">
                  <c:v>29.0001</c:v>
                </c:pt>
                <c:pt idx="16644">
                  <c:v>30.0001</c:v>
                </c:pt>
                <c:pt idx="16645">
                  <c:v>28.0001</c:v>
                </c:pt>
                <c:pt idx="16646">
                  <c:v>31.0001</c:v>
                </c:pt>
                <c:pt idx="16647">
                  <c:v>39.000100000000003</c:v>
                </c:pt>
                <c:pt idx="16648">
                  <c:v>29.0001</c:v>
                </c:pt>
                <c:pt idx="16649">
                  <c:v>40.000100000000003</c:v>
                </c:pt>
                <c:pt idx="16650">
                  <c:v>34.000100000000003</c:v>
                </c:pt>
                <c:pt idx="16651">
                  <c:v>21.0001</c:v>
                </c:pt>
                <c:pt idx="16652">
                  <c:v>34.000100000000003</c:v>
                </c:pt>
                <c:pt idx="16653">
                  <c:v>27.0001</c:v>
                </c:pt>
                <c:pt idx="16654">
                  <c:v>39.000100000000003</c:v>
                </c:pt>
                <c:pt idx="16655">
                  <c:v>37.000100000000003</c:v>
                </c:pt>
                <c:pt idx="16656">
                  <c:v>27.0001</c:v>
                </c:pt>
                <c:pt idx="16657">
                  <c:v>44.000100000000003</c:v>
                </c:pt>
                <c:pt idx="16658">
                  <c:v>43.000100000000003</c:v>
                </c:pt>
                <c:pt idx="16659">
                  <c:v>50.000100000000003</c:v>
                </c:pt>
                <c:pt idx="16660">
                  <c:v>49.000100000000003</c:v>
                </c:pt>
                <c:pt idx="16661">
                  <c:v>47.000100000000003</c:v>
                </c:pt>
                <c:pt idx="16662">
                  <c:v>40.000100000000003</c:v>
                </c:pt>
                <c:pt idx="16663">
                  <c:v>60.000100000000003</c:v>
                </c:pt>
                <c:pt idx="16664">
                  <c:v>48.000100000000003</c:v>
                </c:pt>
                <c:pt idx="16665">
                  <c:v>52.000100000000003</c:v>
                </c:pt>
                <c:pt idx="16666">
                  <c:v>45.000100000000003</c:v>
                </c:pt>
                <c:pt idx="16667">
                  <c:v>48.000100000000003</c:v>
                </c:pt>
                <c:pt idx="16668">
                  <c:v>55.000100000000003</c:v>
                </c:pt>
                <c:pt idx="16669">
                  <c:v>69.000100000000003</c:v>
                </c:pt>
                <c:pt idx="16670">
                  <c:v>48.000100000000003</c:v>
                </c:pt>
                <c:pt idx="16671">
                  <c:v>58.000100000000003</c:v>
                </c:pt>
                <c:pt idx="16672">
                  <c:v>70.000100000000003</c:v>
                </c:pt>
                <c:pt idx="16673">
                  <c:v>59.000100000000003</c:v>
                </c:pt>
                <c:pt idx="16674">
                  <c:v>86.000100000000003</c:v>
                </c:pt>
                <c:pt idx="16675">
                  <c:v>70.000100000000003</c:v>
                </c:pt>
                <c:pt idx="16676">
                  <c:v>84.000100000000003</c:v>
                </c:pt>
                <c:pt idx="16677">
                  <c:v>79.000100000000003</c:v>
                </c:pt>
                <c:pt idx="16678">
                  <c:v>73.000100000000003</c:v>
                </c:pt>
                <c:pt idx="16679">
                  <c:v>80.000100000000003</c:v>
                </c:pt>
                <c:pt idx="16680">
                  <c:v>77.000100000000003</c:v>
                </c:pt>
                <c:pt idx="16681">
                  <c:v>74.000100000000003</c:v>
                </c:pt>
                <c:pt idx="16682">
                  <c:v>85.000100000000003</c:v>
                </c:pt>
                <c:pt idx="16683">
                  <c:v>80.000100000000003</c:v>
                </c:pt>
                <c:pt idx="16684">
                  <c:v>92.000100000000003</c:v>
                </c:pt>
                <c:pt idx="16685">
                  <c:v>90.000100000000003</c:v>
                </c:pt>
                <c:pt idx="16686">
                  <c:v>69.000100000000003</c:v>
                </c:pt>
                <c:pt idx="16687">
                  <c:v>81.000100000000003</c:v>
                </c:pt>
                <c:pt idx="16688">
                  <c:v>81.000100000000003</c:v>
                </c:pt>
                <c:pt idx="16689">
                  <c:v>71.000100000000003</c:v>
                </c:pt>
                <c:pt idx="16690">
                  <c:v>79.000100000000003</c:v>
                </c:pt>
                <c:pt idx="16691">
                  <c:v>62.000100000000003</c:v>
                </c:pt>
                <c:pt idx="16692">
                  <c:v>68.000100000000003</c:v>
                </c:pt>
                <c:pt idx="16693">
                  <c:v>55.000100000000003</c:v>
                </c:pt>
                <c:pt idx="16694">
                  <c:v>51.000100000000003</c:v>
                </c:pt>
                <c:pt idx="16695">
                  <c:v>54.000100000000003</c:v>
                </c:pt>
                <c:pt idx="16696">
                  <c:v>42.000100000000003</c:v>
                </c:pt>
                <c:pt idx="16697">
                  <c:v>37.000100000000003</c:v>
                </c:pt>
                <c:pt idx="16698">
                  <c:v>40.000100000000003</c:v>
                </c:pt>
                <c:pt idx="16699">
                  <c:v>46.000100000000003</c:v>
                </c:pt>
                <c:pt idx="16700">
                  <c:v>36.000100000000003</c:v>
                </c:pt>
                <c:pt idx="16701">
                  <c:v>18.0001</c:v>
                </c:pt>
                <c:pt idx="16702">
                  <c:v>24.0001</c:v>
                </c:pt>
                <c:pt idx="16703">
                  <c:v>21.0001</c:v>
                </c:pt>
                <c:pt idx="16704">
                  <c:v>18.0001</c:v>
                </c:pt>
                <c:pt idx="16705">
                  <c:v>16.0001</c:v>
                </c:pt>
                <c:pt idx="16706">
                  <c:v>12.0001</c:v>
                </c:pt>
                <c:pt idx="16707">
                  <c:v>12.0001</c:v>
                </c:pt>
                <c:pt idx="16708">
                  <c:v>19.0001</c:v>
                </c:pt>
                <c:pt idx="16709">
                  <c:v>3.0001000000000002</c:v>
                </c:pt>
                <c:pt idx="16710">
                  <c:v>7.0000999999999998</c:v>
                </c:pt>
                <c:pt idx="16711">
                  <c:v>6.0000999999999998</c:v>
                </c:pt>
                <c:pt idx="16712">
                  <c:v>10.0001</c:v>
                </c:pt>
                <c:pt idx="16713">
                  <c:v>3.0001000000000002</c:v>
                </c:pt>
                <c:pt idx="16714">
                  <c:v>1.0001</c:v>
                </c:pt>
                <c:pt idx="16715">
                  <c:v>3.0001000000000002</c:v>
                </c:pt>
                <c:pt idx="16716">
                  <c:v>3.0001000000000002</c:v>
                </c:pt>
                <c:pt idx="16717">
                  <c:v>4.0000999999999998</c:v>
                </c:pt>
                <c:pt idx="16718">
                  <c:v>4.0000999999999998</c:v>
                </c:pt>
                <c:pt idx="16719">
                  <c:v>1E-4</c:v>
                </c:pt>
                <c:pt idx="16720">
                  <c:v>3.0001000000000002</c:v>
                </c:pt>
                <c:pt idx="16721">
                  <c:v>1E-4</c:v>
                </c:pt>
                <c:pt idx="16722">
                  <c:v>2.0001000000000002</c:v>
                </c:pt>
                <c:pt idx="16723">
                  <c:v>1.0001</c:v>
                </c:pt>
                <c:pt idx="16724">
                  <c:v>1.0001</c:v>
                </c:pt>
                <c:pt idx="16725">
                  <c:v>1E-4</c:v>
                </c:pt>
                <c:pt idx="16726">
                  <c:v>1.0001</c:v>
                </c:pt>
                <c:pt idx="16727">
                  <c:v>1.0001</c:v>
                </c:pt>
                <c:pt idx="16728">
                  <c:v>1.0001</c:v>
                </c:pt>
                <c:pt idx="16729">
                  <c:v>1E-4</c:v>
                </c:pt>
                <c:pt idx="16730">
                  <c:v>2.0001000000000002</c:v>
                </c:pt>
                <c:pt idx="16731">
                  <c:v>1E-4</c:v>
                </c:pt>
                <c:pt idx="16732">
                  <c:v>2.0001000000000002</c:v>
                </c:pt>
                <c:pt idx="16733">
                  <c:v>2.0001000000000002</c:v>
                </c:pt>
                <c:pt idx="16734">
                  <c:v>1E-4</c:v>
                </c:pt>
                <c:pt idx="16735">
                  <c:v>1E-4</c:v>
                </c:pt>
                <c:pt idx="16736">
                  <c:v>1E-4</c:v>
                </c:pt>
                <c:pt idx="16737">
                  <c:v>1E-4</c:v>
                </c:pt>
                <c:pt idx="16738">
                  <c:v>1.0001</c:v>
                </c:pt>
                <c:pt idx="16739">
                  <c:v>1.0001</c:v>
                </c:pt>
                <c:pt idx="16740">
                  <c:v>1E-4</c:v>
                </c:pt>
                <c:pt idx="16741">
                  <c:v>1.0001</c:v>
                </c:pt>
                <c:pt idx="16742">
                  <c:v>1E-4</c:v>
                </c:pt>
                <c:pt idx="16743">
                  <c:v>1E-4</c:v>
                </c:pt>
                <c:pt idx="16744">
                  <c:v>1E-4</c:v>
                </c:pt>
                <c:pt idx="16745">
                  <c:v>1E-4</c:v>
                </c:pt>
                <c:pt idx="16746">
                  <c:v>2.0001000000000002</c:v>
                </c:pt>
                <c:pt idx="16747">
                  <c:v>1.0001</c:v>
                </c:pt>
                <c:pt idx="16748">
                  <c:v>1.0001</c:v>
                </c:pt>
                <c:pt idx="16749">
                  <c:v>1E-4</c:v>
                </c:pt>
                <c:pt idx="16750">
                  <c:v>1E-4</c:v>
                </c:pt>
                <c:pt idx="16751">
                  <c:v>2.0001000000000002</c:v>
                </c:pt>
                <c:pt idx="16752">
                  <c:v>1.0001</c:v>
                </c:pt>
                <c:pt idx="16753">
                  <c:v>1E-4</c:v>
                </c:pt>
                <c:pt idx="16754">
                  <c:v>1E-4</c:v>
                </c:pt>
                <c:pt idx="16755">
                  <c:v>1.0001</c:v>
                </c:pt>
                <c:pt idx="16756">
                  <c:v>1E-4</c:v>
                </c:pt>
                <c:pt idx="16757">
                  <c:v>1.0001</c:v>
                </c:pt>
                <c:pt idx="16758">
                  <c:v>1.0001</c:v>
                </c:pt>
                <c:pt idx="16759">
                  <c:v>1E-4</c:v>
                </c:pt>
                <c:pt idx="16760">
                  <c:v>3.0001000000000002</c:v>
                </c:pt>
                <c:pt idx="16761">
                  <c:v>1E-4</c:v>
                </c:pt>
                <c:pt idx="16762">
                  <c:v>1E-4</c:v>
                </c:pt>
                <c:pt idx="16763">
                  <c:v>1E-4</c:v>
                </c:pt>
                <c:pt idx="16764">
                  <c:v>1E-4</c:v>
                </c:pt>
                <c:pt idx="16765">
                  <c:v>1E-4</c:v>
                </c:pt>
                <c:pt idx="16766">
                  <c:v>1E-4</c:v>
                </c:pt>
                <c:pt idx="16767">
                  <c:v>1E-4</c:v>
                </c:pt>
                <c:pt idx="16768">
                  <c:v>1E-4</c:v>
                </c:pt>
                <c:pt idx="16769">
                  <c:v>1E-4</c:v>
                </c:pt>
                <c:pt idx="16770">
                  <c:v>1E-4</c:v>
                </c:pt>
                <c:pt idx="16771">
                  <c:v>1E-4</c:v>
                </c:pt>
                <c:pt idx="16772">
                  <c:v>1.0001</c:v>
                </c:pt>
                <c:pt idx="16773">
                  <c:v>1E-4</c:v>
                </c:pt>
                <c:pt idx="16774">
                  <c:v>1.0001</c:v>
                </c:pt>
                <c:pt idx="16775">
                  <c:v>1E-4</c:v>
                </c:pt>
                <c:pt idx="16776">
                  <c:v>2.0001000000000002</c:v>
                </c:pt>
                <c:pt idx="16777">
                  <c:v>1E-4</c:v>
                </c:pt>
                <c:pt idx="16778">
                  <c:v>1E-4</c:v>
                </c:pt>
                <c:pt idx="16779">
                  <c:v>1.0001</c:v>
                </c:pt>
                <c:pt idx="16780">
                  <c:v>1E-4</c:v>
                </c:pt>
                <c:pt idx="16781">
                  <c:v>1E-4</c:v>
                </c:pt>
                <c:pt idx="16782">
                  <c:v>1E-4</c:v>
                </c:pt>
                <c:pt idx="16783">
                  <c:v>1E-4</c:v>
                </c:pt>
                <c:pt idx="16784">
                  <c:v>1E-4</c:v>
                </c:pt>
                <c:pt idx="16785">
                  <c:v>1.0001</c:v>
                </c:pt>
                <c:pt idx="16786">
                  <c:v>1E-4</c:v>
                </c:pt>
                <c:pt idx="16787">
                  <c:v>1.0001</c:v>
                </c:pt>
                <c:pt idx="16788">
                  <c:v>1E-4</c:v>
                </c:pt>
                <c:pt idx="16789">
                  <c:v>1E-4</c:v>
                </c:pt>
                <c:pt idx="16790">
                  <c:v>1.0001</c:v>
                </c:pt>
                <c:pt idx="16791">
                  <c:v>1E-4</c:v>
                </c:pt>
                <c:pt idx="16792">
                  <c:v>1E-4</c:v>
                </c:pt>
                <c:pt idx="16793">
                  <c:v>1E-4</c:v>
                </c:pt>
                <c:pt idx="16794">
                  <c:v>1E-4</c:v>
                </c:pt>
                <c:pt idx="16795">
                  <c:v>1E-4</c:v>
                </c:pt>
                <c:pt idx="16796">
                  <c:v>1E-4</c:v>
                </c:pt>
                <c:pt idx="16797">
                  <c:v>1E-4</c:v>
                </c:pt>
                <c:pt idx="16798">
                  <c:v>1E-4</c:v>
                </c:pt>
                <c:pt idx="16799">
                  <c:v>1.0001</c:v>
                </c:pt>
                <c:pt idx="16800">
                  <c:v>1E-4</c:v>
                </c:pt>
                <c:pt idx="16801">
                  <c:v>1E-4</c:v>
                </c:pt>
                <c:pt idx="16802">
                  <c:v>1.0001</c:v>
                </c:pt>
                <c:pt idx="16803">
                  <c:v>1.0001</c:v>
                </c:pt>
                <c:pt idx="16804">
                  <c:v>1.0001</c:v>
                </c:pt>
                <c:pt idx="16805">
                  <c:v>3.0001000000000002</c:v>
                </c:pt>
                <c:pt idx="16806">
                  <c:v>1E-4</c:v>
                </c:pt>
                <c:pt idx="16807">
                  <c:v>2.0001000000000002</c:v>
                </c:pt>
                <c:pt idx="16808">
                  <c:v>1.0001</c:v>
                </c:pt>
                <c:pt idx="16809">
                  <c:v>2.0001000000000002</c:v>
                </c:pt>
                <c:pt idx="16810">
                  <c:v>1.0001</c:v>
                </c:pt>
                <c:pt idx="16811">
                  <c:v>1.0001</c:v>
                </c:pt>
                <c:pt idx="16812">
                  <c:v>2.0001000000000002</c:v>
                </c:pt>
                <c:pt idx="16813">
                  <c:v>1.0001</c:v>
                </c:pt>
                <c:pt idx="16814">
                  <c:v>2.0001000000000002</c:v>
                </c:pt>
                <c:pt idx="16815">
                  <c:v>2.0001000000000002</c:v>
                </c:pt>
                <c:pt idx="16816">
                  <c:v>2.0001000000000002</c:v>
                </c:pt>
                <c:pt idx="16817">
                  <c:v>2.0001000000000002</c:v>
                </c:pt>
                <c:pt idx="16818">
                  <c:v>1.0001</c:v>
                </c:pt>
                <c:pt idx="16819">
                  <c:v>1E-4</c:v>
                </c:pt>
                <c:pt idx="16820">
                  <c:v>2.0001000000000002</c:v>
                </c:pt>
                <c:pt idx="16821">
                  <c:v>1.0001</c:v>
                </c:pt>
                <c:pt idx="16822">
                  <c:v>1.0001</c:v>
                </c:pt>
                <c:pt idx="16823">
                  <c:v>1E-4</c:v>
                </c:pt>
                <c:pt idx="16824">
                  <c:v>1E-4</c:v>
                </c:pt>
                <c:pt idx="16825">
                  <c:v>1.0001</c:v>
                </c:pt>
                <c:pt idx="16826">
                  <c:v>1.0001</c:v>
                </c:pt>
                <c:pt idx="16827">
                  <c:v>1E-4</c:v>
                </c:pt>
                <c:pt idx="16828">
                  <c:v>1E-4</c:v>
                </c:pt>
                <c:pt idx="16829">
                  <c:v>1.0001</c:v>
                </c:pt>
                <c:pt idx="16830">
                  <c:v>1.0001</c:v>
                </c:pt>
                <c:pt idx="16831">
                  <c:v>1E-4</c:v>
                </c:pt>
                <c:pt idx="16832">
                  <c:v>1.0001</c:v>
                </c:pt>
                <c:pt idx="16833">
                  <c:v>1E-4</c:v>
                </c:pt>
                <c:pt idx="16834">
                  <c:v>1.0001</c:v>
                </c:pt>
                <c:pt idx="16835">
                  <c:v>1E-4</c:v>
                </c:pt>
                <c:pt idx="16836">
                  <c:v>1.0001</c:v>
                </c:pt>
                <c:pt idx="16837">
                  <c:v>1E-4</c:v>
                </c:pt>
                <c:pt idx="16838">
                  <c:v>1.0001</c:v>
                </c:pt>
                <c:pt idx="16839">
                  <c:v>1.0001</c:v>
                </c:pt>
                <c:pt idx="16840">
                  <c:v>1E-4</c:v>
                </c:pt>
                <c:pt idx="16841">
                  <c:v>1E-4</c:v>
                </c:pt>
                <c:pt idx="16842">
                  <c:v>1E-4</c:v>
                </c:pt>
                <c:pt idx="16843">
                  <c:v>1E-4</c:v>
                </c:pt>
                <c:pt idx="16844">
                  <c:v>1.0001</c:v>
                </c:pt>
                <c:pt idx="16845">
                  <c:v>1.0001</c:v>
                </c:pt>
                <c:pt idx="16846">
                  <c:v>1.0001</c:v>
                </c:pt>
                <c:pt idx="16847">
                  <c:v>1E-4</c:v>
                </c:pt>
                <c:pt idx="16848">
                  <c:v>1E-4</c:v>
                </c:pt>
                <c:pt idx="16849">
                  <c:v>2.0001000000000002</c:v>
                </c:pt>
                <c:pt idx="16850">
                  <c:v>1E-4</c:v>
                </c:pt>
                <c:pt idx="16851">
                  <c:v>2.0001000000000002</c:v>
                </c:pt>
                <c:pt idx="16852">
                  <c:v>1.0001</c:v>
                </c:pt>
                <c:pt idx="16853">
                  <c:v>1.0001</c:v>
                </c:pt>
                <c:pt idx="16854">
                  <c:v>2.0001000000000002</c:v>
                </c:pt>
                <c:pt idx="16855">
                  <c:v>1.0001</c:v>
                </c:pt>
                <c:pt idx="16856">
                  <c:v>1E-4</c:v>
                </c:pt>
                <c:pt idx="16857">
                  <c:v>1E-4</c:v>
                </c:pt>
                <c:pt idx="16858">
                  <c:v>1E-4</c:v>
                </c:pt>
                <c:pt idx="16859">
                  <c:v>1E-4</c:v>
                </c:pt>
                <c:pt idx="16860">
                  <c:v>1E-4</c:v>
                </c:pt>
                <c:pt idx="16861">
                  <c:v>1.0001</c:v>
                </c:pt>
                <c:pt idx="16862">
                  <c:v>1E-4</c:v>
                </c:pt>
                <c:pt idx="16863">
                  <c:v>1E-4</c:v>
                </c:pt>
                <c:pt idx="16864">
                  <c:v>1E-4</c:v>
                </c:pt>
                <c:pt idx="16865">
                  <c:v>1E-4</c:v>
                </c:pt>
                <c:pt idx="16866">
                  <c:v>2.0001000000000002</c:v>
                </c:pt>
                <c:pt idx="16867">
                  <c:v>1E-4</c:v>
                </c:pt>
                <c:pt idx="16868">
                  <c:v>2.0001000000000002</c:v>
                </c:pt>
                <c:pt idx="16869">
                  <c:v>1.0001</c:v>
                </c:pt>
                <c:pt idx="16870">
                  <c:v>1E-4</c:v>
                </c:pt>
                <c:pt idx="16871">
                  <c:v>1E-4</c:v>
                </c:pt>
                <c:pt idx="16872">
                  <c:v>2.0001000000000002</c:v>
                </c:pt>
                <c:pt idx="16873">
                  <c:v>2.0001000000000002</c:v>
                </c:pt>
                <c:pt idx="16874">
                  <c:v>2.0001000000000002</c:v>
                </c:pt>
                <c:pt idx="16875">
                  <c:v>1E-4</c:v>
                </c:pt>
                <c:pt idx="16876">
                  <c:v>1.0001</c:v>
                </c:pt>
                <c:pt idx="16877">
                  <c:v>1.0001</c:v>
                </c:pt>
                <c:pt idx="16878">
                  <c:v>4.0000999999999998</c:v>
                </c:pt>
                <c:pt idx="16879">
                  <c:v>4.0000999999999998</c:v>
                </c:pt>
                <c:pt idx="16880">
                  <c:v>3.0001000000000002</c:v>
                </c:pt>
                <c:pt idx="16881">
                  <c:v>4.0000999999999998</c:v>
                </c:pt>
                <c:pt idx="16882">
                  <c:v>1.0001</c:v>
                </c:pt>
                <c:pt idx="16883">
                  <c:v>3.0001000000000002</c:v>
                </c:pt>
                <c:pt idx="16884">
                  <c:v>4.0000999999999998</c:v>
                </c:pt>
                <c:pt idx="16885">
                  <c:v>4.0000999999999998</c:v>
                </c:pt>
                <c:pt idx="16886">
                  <c:v>3.0001000000000002</c:v>
                </c:pt>
                <c:pt idx="16887">
                  <c:v>2.0001000000000002</c:v>
                </c:pt>
                <c:pt idx="16888">
                  <c:v>4.0000999999999998</c:v>
                </c:pt>
                <c:pt idx="16889">
                  <c:v>8.0000999999999998</c:v>
                </c:pt>
                <c:pt idx="16890">
                  <c:v>5.0000999999999998</c:v>
                </c:pt>
                <c:pt idx="16891">
                  <c:v>6.0000999999999998</c:v>
                </c:pt>
                <c:pt idx="16892">
                  <c:v>4.0000999999999998</c:v>
                </c:pt>
                <c:pt idx="16893">
                  <c:v>7.0000999999999998</c:v>
                </c:pt>
                <c:pt idx="16894">
                  <c:v>5.0000999999999998</c:v>
                </c:pt>
                <c:pt idx="16895">
                  <c:v>9.0000999999999998</c:v>
                </c:pt>
                <c:pt idx="16896">
                  <c:v>2.0001000000000002</c:v>
                </c:pt>
                <c:pt idx="16897">
                  <c:v>9.0000999999999998</c:v>
                </c:pt>
                <c:pt idx="16898">
                  <c:v>7.0000999999999998</c:v>
                </c:pt>
                <c:pt idx="16899">
                  <c:v>7.0000999999999998</c:v>
                </c:pt>
                <c:pt idx="16900">
                  <c:v>10.0001</c:v>
                </c:pt>
                <c:pt idx="16901">
                  <c:v>6.0000999999999998</c:v>
                </c:pt>
                <c:pt idx="16902">
                  <c:v>7.0000999999999998</c:v>
                </c:pt>
                <c:pt idx="16903">
                  <c:v>9.0000999999999998</c:v>
                </c:pt>
                <c:pt idx="16904">
                  <c:v>6.0000999999999998</c:v>
                </c:pt>
                <c:pt idx="16905">
                  <c:v>7.0000999999999998</c:v>
                </c:pt>
                <c:pt idx="16906">
                  <c:v>6.0000999999999998</c:v>
                </c:pt>
                <c:pt idx="16907">
                  <c:v>12.0001</c:v>
                </c:pt>
                <c:pt idx="16908">
                  <c:v>6.0000999999999998</c:v>
                </c:pt>
                <c:pt idx="16909">
                  <c:v>10.0001</c:v>
                </c:pt>
                <c:pt idx="16910">
                  <c:v>9.0000999999999998</c:v>
                </c:pt>
                <c:pt idx="16911">
                  <c:v>5.0000999999999998</c:v>
                </c:pt>
                <c:pt idx="16912">
                  <c:v>7.0000999999999998</c:v>
                </c:pt>
                <c:pt idx="16913">
                  <c:v>15.0001</c:v>
                </c:pt>
                <c:pt idx="16914">
                  <c:v>6.0000999999999998</c:v>
                </c:pt>
                <c:pt idx="16915">
                  <c:v>12.0001</c:v>
                </c:pt>
                <c:pt idx="16916">
                  <c:v>8.0000999999999998</c:v>
                </c:pt>
                <c:pt idx="16917">
                  <c:v>11.0001</c:v>
                </c:pt>
                <c:pt idx="16918">
                  <c:v>13.0001</c:v>
                </c:pt>
                <c:pt idx="16919">
                  <c:v>15.0001</c:v>
                </c:pt>
                <c:pt idx="16920">
                  <c:v>9.0000999999999998</c:v>
                </c:pt>
                <c:pt idx="16921">
                  <c:v>7.0000999999999998</c:v>
                </c:pt>
                <c:pt idx="16922">
                  <c:v>12.0001</c:v>
                </c:pt>
                <c:pt idx="16923">
                  <c:v>14.0001</c:v>
                </c:pt>
                <c:pt idx="16924">
                  <c:v>11.0001</c:v>
                </c:pt>
                <c:pt idx="16925">
                  <c:v>11.0001</c:v>
                </c:pt>
                <c:pt idx="16926">
                  <c:v>13.0001</c:v>
                </c:pt>
                <c:pt idx="16927">
                  <c:v>14.0001</c:v>
                </c:pt>
                <c:pt idx="16928">
                  <c:v>12.0001</c:v>
                </c:pt>
                <c:pt idx="16929">
                  <c:v>11.0001</c:v>
                </c:pt>
                <c:pt idx="16930">
                  <c:v>12.0001</c:v>
                </c:pt>
                <c:pt idx="16931">
                  <c:v>11.0001</c:v>
                </c:pt>
                <c:pt idx="16932">
                  <c:v>13.0001</c:v>
                </c:pt>
                <c:pt idx="16933">
                  <c:v>14.0001</c:v>
                </c:pt>
                <c:pt idx="16934">
                  <c:v>11.0001</c:v>
                </c:pt>
                <c:pt idx="16935">
                  <c:v>12.0001</c:v>
                </c:pt>
                <c:pt idx="16936">
                  <c:v>17.0001</c:v>
                </c:pt>
                <c:pt idx="16937">
                  <c:v>14.0001</c:v>
                </c:pt>
                <c:pt idx="16938">
                  <c:v>22.0001</c:v>
                </c:pt>
                <c:pt idx="16939">
                  <c:v>19.0001</c:v>
                </c:pt>
                <c:pt idx="16940">
                  <c:v>16.0001</c:v>
                </c:pt>
                <c:pt idx="16941">
                  <c:v>15.0001</c:v>
                </c:pt>
                <c:pt idx="16942">
                  <c:v>18.0001</c:v>
                </c:pt>
                <c:pt idx="16943">
                  <c:v>20.0001</c:v>
                </c:pt>
                <c:pt idx="16944">
                  <c:v>25.0001</c:v>
                </c:pt>
                <c:pt idx="16945">
                  <c:v>18.0001</c:v>
                </c:pt>
                <c:pt idx="16946">
                  <c:v>36.000100000000003</c:v>
                </c:pt>
                <c:pt idx="16947">
                  <c:v>22.0001</c:v>
                </c:pt>
                <c:pt idx="16948">
                  <c:v>33.000100000000003</c:v>
                </c:pt>
                <c:pt idx="16949">
                  <c:v>40.000100000000003</c:v>
                </c:pt>
                <c:pt idx="16950">
                  <c:v>22.0001</c:v>
                </c:pt>
                <c:pt idx="16951">
                  <c:v>33.000100000000003</c:v>
                </c:pt>
                <c:pt idx="16952">
                  <c:v>35.000100000000003</c:v>
                </c:pt>
                <c:pt idx="16953">
                  <c:v>25.0001</c:v>
                </c:pt>
                <c:pt idx="16954">
                  <c:v>32.000100000000003</c:v>
                </c:pt>
                <c:pt idx="16955">
                  <c:v>36.000100000000003</c:v>
                </c:pt>
                <c:pt idx="16956">
                  <c:v>46.000100000000003</c:v>
                </c:pt>
                <c:pt idx="16957">
                  <c:v>38.000100000000003</c:v>
                </c:pt>
                <c:pt idx="16958">
                  <c:v>40.000100000000003</c:v>
                </c:pt>
                <c:pt idx="16959">
                  <c:v>45.000100000000003</c:v>
                </c:pt>
                <c:pt idx="16960">
                  <c:v>38.000100000000003</c:v>
                </c:pt>
                <c:pt idx="16961">
                  <c:v>40.000100000000003</c:v>
                </c:pt>
                <c:pt idx="16962">
                  <c:v>33.000100000000003</c:v>
                </c:pt>
                <c:pt idx="16963">
                  <c:v>35.000100000000003</c:v>
                </c:pt>
                <c:pt idx="16964">
                  <c:v>39.000100000000003</c:v>
                </c:pt>
                <c:pt idx="16965">
                  <c:v>35.000100000000003</c:v>
                </c:pt>
                <c:pt idx="16966">
                  <c:v>47.000100000000003</c:v>
                </c:pt>
                <c:pt idx="16967">
                  <c:v>37.000100000000003</c:v>
                </c:pt>
                <c:pt idx="16968">
                  <c:v>35.000100000000003</c:v>
                </c:pt>
                <c:pt idx="16969">
                  <c:v>37.000100000000003</c:v>
                </c:pt>
                <c:pt idx="16970">
                  <c:v>34.000100000000003</c:v>
                </c:pt>
                <c:pt idx="16971">
                  <c:v>40.000100000000003</c:v>
                </c:pt>
                <c:pt idx="16972">
                  <c:v>37.000100000000003</c:v>
                </c:pt>
                <c:pt idx="16973">
                  <c:v>37.000100000000003</c:v>
                </c:pt>
                <c:pt idx="16974">
                  <c:v>45.000100000000003</c:v>
                </c:pt>
                <c:pt idx="16975">
                  <c:v>29.0001</c:v>
                </c:pt>
                <c:pt idx="16976">
                  <c:v>45.000100000000003</c:v>
                </c:pt>
                <c:pt idx="16977">
                  <c:v>35.000100000000003</c:v>
                </c:pt>
                <c:pt idx="16978">
                  <c:v>56.000100000000003</c:v>
                </c:pt>
                <c:pt idx="16979">
                  <c:v>46.000100000000003</c:v>
                </c:pt>
                <c:pt idx="16980">
                  <c:v>39.000100000000003</c:v>
                </c:pt>
                <c:pt idx="16981">
                  <c:v>39.000100000000003</c:v>
                </c:pt>
                <c:pt idx="16982">
                  <c:v>34.000100000000003</c:v>
                </c:pt>
                <c:pt idx="16983">
                  <c:v>39.000100000000003</c:v>
                </c:pt>
                <c:pt idx="16984">
                  <c:v>36.000100000000003</c:v>
                </c:pt>
                <c:pt idx="16985">
                  <c:v>35.000100000000003</c:v>
                </c:pt>
                <c:pt idx="16986">
                  <c:v>40.000100000000003</c:v>
                </c:pt>
                <c:pt idx="16987">
                  <c:v>44.000100000000003</c:v>
                </c:pt>
                <c:pt idx="16988">
                  <c:v>48.000100000000003</c:v>
                </c:pt>
                <c:pt idx="16989">
                  <c:v>40.000100000000003</c:v>
                </c:pt>
                <c:pt idx="16990">
                  <c:v>44.000100000000003</c:v>
                </c:pt>
                <c:pt idx="16991">
                  <c:v>49.000100000000003</c:v>
                </c:pt>
              </c:numCache>
            </c:numRef>
          </c:yVal>
          <c:smooth val="0"/>
          <c:extLst>
            <c:ext xmlns:c16="http://schemas.microsoft.com/office/drawing/2014/chart" uri="{C3380CC4-5D6E-409C-BE32-E72D297353CC}">
              <c16:uniqueId val="{00000000-7B2E-49E0-B60C-A3A49712FA36}"/>
            </c:ext>
          </c:extLst>
        </c:ser>
        <c:ser>
          <c:idx val="1"/>
          <c:order val="1"/>
          <c:spPr>
            <a:ln w="12700">
              <a:solidFill>
                <a:srgbClr val="FF00FF"/>
              </a:solidFill>
              <a:prstDash val="solid"/>
            </a:ln>
          </c:spPr>
          <c:marker>
            <c:symbol val="none"/>
          </c:marker>
          <c:xVal>
            <c:numRef>
              <c:f>spc!$H$95:$H$195</c:f>
              <c:numCache>
                <c:formatCode>0.000_ </c:formatCode>
                <c:ptCount val="101"/>
                <c:pt idx="0">
                  <c:v>599.5</c:v>
                </c:pt>
                <c:pt idx="1">
                  <c:v>599.51</c:v>
                </c:pt>
                <c:pt idx="2">
                  <c:v>599.52</c:v>
                </c:pt>
                <c:pt idx="3">
                  <c:v>599.53</c:v>
                </c:pt>
                <c:pt idx="4">
                  <c:v>599.54</c:v>
                </c:pt>
                <c:pt idx="5">
                  <c:v>599.54999999999995</c:v>
                </c:pt>
                <c:pt idx="6">
                  <c:v>599.55999999999995</c:v>
                </c:pt>
                <c:pt idx="7">
                  <c:v>599.56999999999994</c:v>
                </c:pt>
                <c:pt idx="8">
                  <c:v>599.57999999999993</c:v>
                </c:pt>
                <c:pt idx="9">
                  <c:v>599.58999999999992</c:v>
                </c:pt>
                <c:pt idx="10">
                  <c:v>599.59999999999991</c:v>
                </c:pt>
                <c:pt idx="11">
                  <c:v>599.6099999999999</c:v>
                </c:pt>
                <c:pt idx="12">
                  <c:v>599.61999999999989</c:v>
                </c:pt>
                <c:pt idx="13">
                  <c:v>599.62999999999988</c:v>
                </c:pt>
                <c:pt idx="14">
                  <c:v>599.63999999999987</c:v>
                </c:pt>
                <c:pt idx="15">
                  <c:v>599.64999999999986</c:v>
                </c:pt>
                <c:pt idx="16">
                  <c:v>599.65999999999985</c:v>
                </c:pt>
                <c:pt idx="17">
                  <c:v>599.66999999999985</c:v>
                </c:pt>
                <c:pt idx="18">
                  <c:v>599.67999999999984</c:v>
                </c:pt>
                <c:pt idx="19">
                  <c:v>599.68999999999983</c:v>
                </c:pt>
                <c:pt idx="20">
                  <c:v>599.69999999999982</c:v>
                </c:pt>
                <c:pt idx="21">
                  <c:v>599.70999999999981</c:v>
                </c:pt>
                <c:pt idx="22">
                  <c:v>599.7199999999998</c:v>
                </c:pt>
                <c:pt idx="23">
                  <c:v>599.72999999999979</c:v>
                </c:pt>
                <c:pt idx="24">
                  <c:v>599.73999999999978</c:v>
                </c:pt>
                <c:pt idx="25">
                  <c:v>599.74999999999977</c:v>
                </c:pt>
                <c:pt idx="26">
                  <c:v>599.75999999999976</c:v>
                </c:pt>
                <c:pt idx="27">
                  <c:v>599.76999999999975</c:v>
                </c:pt>
                <c:pt idx="28">
                  <c:v>599.77999999999975</c:v>
                </c:pt>
                <c:pt idx="29">
                  <c:v>599.78999999999974</c:v>
                </c:pt>
                <c:pt idx="30">
                  <c:v>599.79999999999973</c:v>
                </c:pt>
                <c:pt idx="31">
                  <c:v>599.80999999999972</c:v>
                </c:pt>
                <c:pt idx="32">
                  <c:v>599.81999999999971</c:v>
                </c:pt>
                <c:pt idx="33">
                  <c:v>599.8299999999997</c:v>
                </c:pt>
                <c:pt idx="34">
                  <c:v>599.83999999999969</c:v>
                </c:pt>
                <c:pt idx="35">
                  <c:v>599.84999999999968</c:v>
                </c:pt>
                <c:pt idx="36">
                  <c:v>599.85999999999967</c:v>
                </c:pt>
                <c:pt idx="37">
                  <c:v>599.86999999999966</c:v>
                </c:pt>
                <c:pt idx="38">
                  <c:v>599.87999999999965</c:v>
                </c:pt>
                <c:pt idx="39">
                  <c:v>599.88999999999965</c:v>
                </c:pt>
                <c:pt idx="40">
                  <c:v>599.89999999999964</c:v>
                </c:pt>
                <c:pt idx="41">
                  <c:v>599.90999999999963</c:v>
                </c:pt>
                <c:pt idx="42">
                  <c:v>599.91999999999962</c:v>
                </c:pt>
                <c:pt idx="43">
                  <c:v>599.92999999999961</c:v>
                </c:pt>
                <c:pt idx="44">
                  <c:v>599.9399999999996</c:v>
                </c:pt>
                <c:pt idx="45">
                  <c:v>599.94999999999959</c:v>
                </c:pt>
                <c:pt idx="46">
                  <c:v>599.95999999999958</c:v>
                </c:pt>
                <c:pt idx="47">
                  <c:v>599.96999999999957</c:v>
                </c:pt>
                <c:pt idx="48">
                  <c:v>599.97999999999956</c:v>
                </c:pt>
                <c:pt idx="49">
                  <c:v>599.98999999999955</c:v>
                </c:pt>
                <c:pt idx="50">
                  <c:v>599.99999999999955</c:v>
                </c:pt>
                <c:pt idx="51">
                  <c:v>600.00999999999954</c:v>
                </c:pt>
                <c:pt idx="52">
                  <c:v>600.01999999999953</c:v>
                </c:pt>
                <c:pt idx="53">
                  <c:v>600.02999999999952</c:v>
                </c:pt>
                <c:pt idx="54">
                  <c:v>600.03999999999951</c:v>
                </c:pt>
                <c:pt idx="55">
                  <c:v>600.0499999999995</c:v>
                </c:pt>
                <c:pt idx="56">
                  <c:v>600.05999999999949</c:v>
                </c:pt>
                <c:pt idx="57">
                  <c:v>600.06999999999948</c:v>
                </c:pt>
                <c:pt idx="58">
                  <c:v>600.07999999999947</c:v>
                </c:pt>
                <c:pt idx="59">
                  <c:v>600.08999999999946</c:v>
                </c:pt>
                <c:pt idx="60">
                  <c:v>600.09999999999945</c:v>
                </c:pt>
                <c:pt idx="61">
                  <c:v>600.10999999999945</c:v>
                </c:pt>
                <c:pt idx="62">
                  <c:v>600.11999999999944</c:v>
                </c:pt>
                <c:pt idx="63">
                  <c:v>600.12999999999943</c:v>
                </c:pt>
                <c:pt idx="64">
                  <c:v>600.13999999999942</c:v>
                </c:pt>
                <c:pt idx="65">
                  <c:v>600.14999999999941</c:v>
                </c:pt>
                <c:pt idx="66">
                  <c:v>600.1599999999994</c:v>
                </c:pt>
                <c:pt idx="67">
                  <c:v>600.16999999999939</c:v>
                </c:pt>
                <c:pt idx="68">
                  <c:v>600.17999999999938</c:v>
                </c:pt>
                <c:pt idx="69">
                  <c:v>600.18999999999937</c:v>
                </c:pt>
                <c:pt idx="70">
                  <c:v>600.19999999999936</c:v>
                </c:pt>
                <c:pt idx="71">
                  <c:v>600.20999999999935</c:v>
                </c:pt>
                <c:pt idx="72">
                  <c:v>600.21999999999935</c:v>
                </c:pt>
                <c:pt idx="73">
                  <c:v>600.22999999999934</c:v>
                </c:pt>
                <c:pt idx="74">
                  <c:v>600.23999999999933</c:v>
                </c:pt>
                <c:pt idx="75">
                  <c:v>600.24999999999932</c:v>
                </c:pt>
                <c:pt idx="76">
                  <c:v>600.25999999999931</c:v>
                </c:pt>
                <c:pt idx="77">
                  <c:v>600.2699999999993</c:v>
                </c:pt>
                <c:pt idx="78">
                  <c:v>600.27999999999929</c:v>
                </c:pt>
                <c:pt idx="79">
                  <c:v>600.28999999999928</c:v>
                </c:pt>
                <c:pt idx="80">
                  <c:v>600.29999999999927</c:v>
                </c:pt>
                <c:pt idx="81">
                  <c:v>600.30999999999926</c:v>
                </c:pt>
                <c:pt idx="82">
                  <c:v>600.31999999999925</c:v>
                </c:pt>
                <c:pt idx="83">
                  <c:v>600.32999999999925</c:v>
                </c:pt>
                <c:pt idx="84">
                  <c:v>600.33999999999924</c:v>
                </c:pt>
                <c:pt idx="85">
                  <c:v>600.34999999999923</c:v>
                </c:pt>
                <c:pt idx="86">
                  <c:v>600.35999999999922</c:v>
                </c:pt>
                <c:pt idx="87">
                  <c:v>600.36999999999921</c:v>
                </c:pt>
                <c:pt idx="88">
                  <c:v>600.3799999999992</c:v>
                </c:pt>
                <c:pt idx="89">
                  <c:v>600.38999999999919</c:v>
                </c:pt>
                <c:pt idx="90">
                  <c:v>600.39999999999918</c:v>
                </c:pt>
                <c:pt idx="91">
                  <c:v>600.40999999999917</c:v>
                </c:pt>
                <c:pt idx="92">
                  <c:v>600.41999999999916</c:v>
                </c:pt>
                <c:pt idx="93">
                  <c:v>600.42999999999915</c:v>
                </c:pt>
                <c:pt idx="94">
                  <c:v>600.43999999999915</c:v>
                </c:pt>
                <c:pt idx="95">
                  <c:v>600.44999999999914</c:v>
                </c:pt>
                <c:pt idx="96">
                  <c:v>600.45999999999913</c:v>
                </c:pt>
                <c:pt idx="97">
                  <c:v>600.46999999999912</c:v>
                </c:pt>
                <c:pt idx="98">
                  <c:v>600.47999999999911</c:v>
                </c:pt>
                <c:pt idx="99">
                  <c:v>600.4899999999991</c:v>
                </c:pt>
                <c:pt idx="100">
                  <c:v>600.49999999999909</c:v>
                </c:pt>
              </c:numCache>
            </c:numRef>
          </c:xVal>
          <c:yVal>
            <c:numRef>
              <c:f>spc!$I$95:$I$195</c:f>
              <c:numCache>
                <c:formatCode>0_ </c:formatCode>
                <c:ptCount val="101"/>
                <c:pt idx="0">
                  <c:v>2.251245715434322E-9</c:v>
                </c:pt>
                <c:pt idx="1">
                  <c:v>6.1822840832373701E-9</c:v>
                </c:pt>
                <c:pt idx="2">
                  <c:v>1.6634580883791919E-8</c:v>
                </c:pt>
                <c:pt idx="3">
                  <c:v>4.3854242718758702E-8</c:v>
                </c:pt>
                <c:pt idx="4">
                  <c:v>1.1327868950548088E-7</c:v>
                </c:pt>
                <c:pt idx="5">
                  <c:v>2.8669601975112849E-7</c:v>
                </c:pt>
                <c:pt idx="6">
                  <c:v>7.1093837697336709E-7</c:v>
                </c:pt>
                <c:pt idx="7">
                  <c:v>1.7273450528283931E-6</c:v>
                </c:pt>
                <c:pt idx="8">
                  <c:v>4.1120945310467703E-6</c:v>
                </c:pt>
                <c:pt idx="9">
                  <c:v>9.5914424787169121E-6</c:v>
                </c:pt>
                <c:pt idx="10">
                  <c:v>2.1920053542526265E-5</c:v>
                </c:pt>
                <c:pt idx="11">
                  <c:v>4.9083569907019598E-5</c:v>
                </c:pt>
                <c:pt idx="12">
                  <c:v>1.0768805191223776E-4</c:v>
                </c:pt>
                <c:pt idx="13">
                  <c:v>2.3149187179002736E-4</c:v>
                </c:pt>
                <c:pt idx="14">
                  <c:v>4.8757431557989073E-4</c:v>
                </c:pt>
                <c:pt idx="15">
                  <c:v>1.0061963564514374E-3</c:v>
                </c:pt>
                <c:pt idx="16">
                  <c:v>2.0345178673908549E-3</c:v>
                </c:pt>
                <c:pt idx="17">
                  <c:v>4.0306688906352386E-3</c:v>
                </c:pt>
                <c:pt idx="18">
                  <c:v>7.8240134056575573E-3</c:v>
                </c:pt>
                <c:pt idx="19">
                  <c:v>1.4880546992678986E-2</c:v>
                </c:pt>
                <c:pt idx="20">
                  <c:v>2.7729692446998213E-2</c:v>
                </c:pt>
                <c:pt idx="21">
                  <c:v>5.0630015134634117E-2</c:v>
                </c:pt>
                <c:pt idx="22">
                  <c:v>9.0574909532642675E-2</c:v>
                </c:pt>
                <c:pt idx="23">
                  <c:v>0.15876128593740044</c:v>
                </c:pt>
                <c:pt idx="24">
                  <c:v>0.27265794320726638</c:v>
                </c:pt>
                <c:pt idx="25">
                  <c:v>0.4588054286938959</c:v>
                </c:pt>
                <c:pt idx="26">
                  <c:v>0.75644226940033044</c:v>
                </c:pt>
                <c:pt idx="27">
                  <c:v>1.2219681240129308</c:v>
                </c:pt>
                <c:pt idx="28">
                  <c:v>1.9341084071260766</c:v>
                </c:pt>
                <c:pt idx="29">
                  <c:v>2.9994290652915208</c:v>
                </c:pt>
                <c:pt idx="30">
                  <c:v>4.5575687201225268</c:v>
                </c:pt>
                <c:pt idx="31">
                  <c:v>6.7852320259499148</c:v>
                </c:pt>
                <c:pt idx="32">
                  <c:v>9.8976713273062575</c:v>
                </c:pt>
                <c:pt idx="33">
                  <c:v>14.146148088705608</c:v>
                </c:pt>
                <c:pt idx="34">
                  <c:v>19.809805869263368</c:v>
                </c:pt>
                <c:pt idx="35">
                  <c:v>27.180602938417543</c:v>
                </c:pt>
                <c:pt idx="36">
                  <c:v>36.540526473543615</c:v>
                </c:pt>
                <c:pt idx="37">
                  <c:v>48.131274487533247</c:v>
                </c:pt>
                <c:pt idx="38">
                  <c:v>62.117900727802706</c:v>
                </c:pt>
                <c:pt idx="39">
                  <c:v>78.549427901834562</c:v>
                </c:pt>
                <c:pt idx="40">
                  <c:v>97.32090292068915</c:v>
                </c:pt>
                <c:pt idx="41">
                  <c:v>118.14247917826354</c:v>
                </c:pt>
                <c:pt idx="42">
                  <c:v>140.52153267471323</c:v>
                </c:pt>
                <c:pt idx="43">
                  <c:v>163.76327812149609</c:v>
                </c:pt>
                <c:pt idx="44">
                  <c:v>186.9937175344871</c:v>
                </c:pt>
                <c:pt idx="45">
                  <c:v>209.20610579760361</c:v>
                </c:pt>
                <c:pt idx="46">
                  <c:v>229.32877047266115</c:v>
                </c:pt>
                <c:pt idx="47">
                  <c:v>246.30860074306261</c:v>
                </c:pt>
                <c:pt idx="48">
                  <c:v>259.20146914661711</c:v>
                </c:pt>
                <c:pt idx="49">
                  <c:v>267.25890691201505</c:v>
                </c:pt>
                <c:pt idx="50">
                  <c:v>270</c:v>
                </c:pt>
                <c:pt idx="51">
                  <c:v>267.25890691251107</c:v>
                </c:pt>
                <c:pt idx="52">
                  <c:v>259.20146914757936</c:v>
                </c:pt>
                <c:pt idx="53">
                  <c:v>246.30860074443413</c:v>
                </c:pt>
                <c:pt idx="54">
                  <c:v>229.32877047436378</c:v>
                </c:pt>
                <c:pt idx="55">
                  <c:v>209.20610579954516</c:v>
                </c:pt>
                <c:pt idx="56">
                  <c:v>186.99371753656962</c:v>
                </c:pt>
                <c:pt idx="57">
                  <c:v>163.76327812362385</c:v>
                </c:pt>
                <c:pt idx="58">
                  <c:v>140.52153267679978</c:v>
                </c:pt>
                <c:pt idx="59">
                  <c:v>118.1424791802371</c:v>
                </c:pt>
                <c:pt idx="60">
                  <c:v>97.320902922495549</c:v>
                </c:pt>
                <c:pt idx="61">
                  <c:v>78.549427903438314</c:v>
                </c:pt>
                <c:pt idx="62">
                  <c:v>62.117900729186289</c:v>
                </c:pt>
                <c:pt idx="63">
                  <c:v>48.131274488694629</c:v>
                </c:pt>
                <c:pt idx="64">
                  <c:v>36.540526474493149</c:v>
                </c:pt>
                <c:pt idx="65">
                  <c:v>27.180602939174296</c:v>
                </c:pt>
                <c:pt idx="66">
                  <c:v>19.809805869851672</c:v>
                </c:pt>
                <c:pt idx="67">
                  <c:v>14.146148089151977</c:v>
                </c:pt>
                <c:pt idx="68">
                  <c:v>9.8976713276369335</c:v>
                </c:pt>
                <c:pt idx="69">
                  <c:v>6.7852320261892043</c:v>
                </c:pt>
                <c:pt idx="70">
                  <c:v>4.5575687202917106</c:v>
                </c:pt>
                <c:pt idx="71">
                  <c:v>2.9994290654084335</c:v>
                </c:pt>
                <c:pt idx="72">
                  <c:v>1.9341084072050556</c:v>
                </c:pt>
                <c:pt idx="73">
                  <c:v>1.221968124065097</c:v>
                </c:pt>
                <c:pt idx="74">
                  <c:v>0.75644226943402826</c:v>
                </c:pt>
                <c:pt idx="75">
                  <c:v>0.45880542871518532</c:v>
                </c:pt>
                <c:pt idx="76">
                  <c:v>0.27265794322042486</c:v>
                </c:pt>
                <c:pt idx="77">
                  <c:v>0.15876128594535671</c:v>
                </c:pt>
                <c:pt idx="78">
                  <c:v>9.0574909537349951E-2</c:v>
                </c:pt>
                <c:pt idx="79">
                  <c:v>5.0630015137359291E-2</c:v>
                </c:pt>
                <c:pt idx="80">
                  <c:v>2.7729692448542245E-2</c:v>
                </c:pt>
                <c:pt idx="81">
                  <c:v>1.4880546993535209E-2</c:v>
                </c:pt>
                <c:pt idx="82">
                  <c:v>7.8240134061222863E-3</c:v>
                </c:pt>
                <c:pt idx="83">
                  <c:v>4.0306688908821192E-3</c:v>
                </c:pt>
                <c:pt idx="84">
                  <c:v>2.0345178675192431E-3</c:v>
                </c:pt>
                <c:pt idx="85">
                  <c:v>1.0061963565168067E-3</c:v>
                </c:pt>
                <c:pt idx="86">
                  <c:v>4.8757431561247187E-4</c:v>
                </c:pt>
                <c:pt idx="87">
                  <c:v>2.314918718059248E-4</c:v>
                </c:pt>
                <c:pt idx="88">
                  <c:v>1.0768805191983341E-4</c:v>
                </c:pt>
                <c:pt idx="89">
                  <c:v>4.9083569910572759E-5</c:v>
                </c:pt>
                <c:pt idx="90">
                  <c:v>2.1920053544153632E-5</c:v>
                </c:pt>
                <c:pt idx="91">
                  <c:v>9.5914424794467783E-6</c:v>
                </c:pt>
                <c:pt idx="92">
                  <c:v>4.1120945313673376E-6</c:v>
                </c:pt>
                <c:pt idx="93">
                  <c:v>1.7273450529662614E-6</c:v>
                </c:pt>
                <c:pt idx="94">
                  <c:v>7.1093837703142675E-7</c:v>
                </c:pt>
                <c:pt idx="95">
                  <c:v>2.8669601977507364E-7</c:v>
                </c:pt>
                <c:pt idx="96">
                  <c:v>1.1327868951515287E-7</c:v>
                </c:pt>
                <c:pt idx="97">
                  <c:v>4.3854242722584572E-8</c:v>
                </c:pt>
                <c:pt idx="98">
                  <c:v>1.6634580885273859E-8</c:v>
                </c:pt>
                <c:pt idx="99">
                  <c:v>6.1822840837996676E-9</c:v>
                </c:pt>
                <c:pt idx="100">
                  <c:v>2.2512457156432621E-9</c:v>
                </c:pt>
              </c:numCache>
            </c:numRef>
          </c:yVal>
          <c:smooth val="0"/>
          <c:extLst>
            <c:ext xmlns:c16="http://schemas.microsoft.com/office/drawing/2014/chart" uri="{C3380CC4-5D6E-409C-BE32-E72D297353CC}">
              <c16:uniqueId val="{00000001-7B2E-49E0-B60C-A3A49712FA36}"/>
            </c:ext>
          </c:extLst>
        </c:ser>
        <c:dLbls>
          <c:showLegendKey val="0"/>
          <c:showVal val="0"/>
          <c:showCatName val="0"/>
          <c:showSerName val="0"/>
          <c:showPercent val="0"/>
          <c:showBubbleSize val="0"/>
        </c:dLbls>
        <c:axId val="229339552"/>
        <c:axId val="1"/>
      </c:scatterChart>
      <c:valAx>
        <c:axId val="229339552"/>
        <c:scaling>
          <c:orientation val="minMax"/>
          <c:max val="200"/>
          <c:min val="150"/>
        </c:scaling>
        <c:delete val="0"/>
        <c:axPos val="b"/>
        <c:majorGridlines>
          <c:spPr>
            <a:ln w="3175">
              <a:solidFill>
                <a:srgbClr val="C0C0C0"/>
              </a:solidFill>
              <a:prstDash val="solid"/>
            </a:ln>
          </c:spPr>
        </c:majorGridlines>
        <c:title>
          <c:tx>
            <c:rich>
              <a:bodyPr/>
              <a:lstStyle/>
              <a:p>
                <a:pPr>
                  <a:defRPr/>
                </a:pPr>
                <a:r>
                  <a:rPr lang="en-US"/>
                  <a:t>m/z [amu]</a:t>
                </a:r>
                <a:endParaRPr lang="ja-JP"/>
              </a:p>
            </c:rich>
          </c:tx>
          <c:overlay val="0"/>
        </c:title>
        <c:numFmt formatCode="General" sourceLinked="0"/>
        <c:majorTickMark val="out"/>
        <c:minorTickMark val="out"/>
        <c:tickLblPos val="nextTo"/>
        <c:spPr>
          <a:ln w="3175">
            <a:solidFill>
              <a:srgbClr val="000000"/>
            </a:solidFill>
            <a:prstDash val="solid"/>
          </a:ln>
        </c:spPr>
        <c:txPr>
          <a:bodyPr rot="0" vert="horz"/>
          <a:lstStyle/>
          <a:p>
            <a:pPr>
              <a:defRPr/>
            </a:pPr>
            <a:endParaRPr lang="ja-JP"/>
          </a:p>
        </c:txPr>
        <c:crossAx val="1"/>
        <c:crosses val="autoZero"/>
        <c:crossBetween val="midCat"/>
        <c:minorUnit val="1"/>
      </c:valAx>
      <c:valAx>
        <c:axId val="1"/>
        <c:scaling>
          <c:orientation val="minMax"/>
          <c:max val="300"/>
          <c:min val="0"/>
        </c:scaling>
        <c:delete val="0"/>
        <c:axPos val="l"/>
        <c:numFmt formatCode="General" sourceLinked="1"/>
        <c:majorTickMark val="out"/>
        <c:minorTickMark val="out"/>
        <c:tickLblPos val="nextTo"/>
        <c:spPr>
          <a:ln w="3175">
            <a:solidFill>
              <a:srgbClr val="000000"/>
            </a:solidFill>
            <a:prstDash val="solid"/>
          </a:ln>
        </c:spPr>
        <c:txPr>
          <a:bodyPr rot="0" vert="horz"/>
          <a:lstStyle/>
          <a:p>
            <a:pPr>
              <a:defRPr/>
            </a:pPr>
            <a:endParaRPr lang="ja-JP"/>
          </a:p>
        </c:txPr>
        <c:crossAx val="229339552"/>
        <c:crosses val="autoZero"/>
        <c:crossBetween val="midCat"/>
      </c:valAx>
      <c:spPr>
        <a:noFill/>
        <a:ln w="25400">
          <a:solidFill>
            <a:srgbClr val="000000"/>
          </a:solidFill>
          <a:prstDash val="solid"/>
        </a:ln>
      </c:spPr>
    </c:plotArea>
    <c:plotVisOnly val="1"/>
    <c:dispBlanksAs val="gap"/>
    <c:showDLblsOverMax val="0"/>
  </c:chart>
  <c:spPr>
    <a:solidFill>
      <a:srgbClr val="FFFFFF"/>
    </a:solidFill>
    <a:ln w="9525">
      <a:noFill/>
    </a:ln>
  </c:spPr>
  <c:txPr>
    <a:bodyPr/>
    <a:lstStyle/>
    <a:p>
      <a:pPr>
        <a:defRPr sz="1100" b="0" i="0" u="none" strike="noStrike" baseline="0">
          <a:solidFill>
            <a:srgbClr val="000000"/>
          </a:solidFill>
          <a:latin typeface="Arial"/>
          <a:ea typeface="Arial"/>
          <a:cs typeface="Arial"/>
        </a:defRPr>
      </a:pPr>
      <a:endParaRPr lang="ja-JP"/>
    </a:p>
  </c:txPr>
  <c:externalData r:id="rId1">
    <c:autoUpdate val="0"/>
  </c:externalData>
</c:chartSpace>
</file>

<file path=ppt/charts/chart1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5400000" vert="horz"/>
          <a:lstStyle/>
          <a:p>
            <a:pPr>
              <a:defRPr/>
            </a:pPr>
            <a:r>
              <a:rPr lang="en-US"/>
              <a:t>Intensty [counts]</a:t>
            </a:r>
            <a:endParaRPr lang="ja-JP"/>
          </a:p>
        </c:rich>
      </c:tx>
      <c:layout>
        <c:manualLayout>
          <c:xMode val="edge"/>
          <c:yMode val="edge"/>
          <c:x val="2.7253004983875707E-2"/>
          <c:y val="0.23708206686930089"/>
        </c:manualLayout>
      </c:layout>
      <c:overlay val="0"/>
    </c:title>
    <c:autoTitleDeleted val="0"/>
    <c:plotArea>
      <c:layout>
        <c:manualLayout>
          <c:layoutTarget val="inner"/>
          <c:xMode val="edge"/>
          <c:yMode val="edge"/>
          <c:x val="0.11219086111368719"/>
          <c:y val="5.829596412556054E-2"/>
          <c:w val="0.84629011769222307"/>
          <c:h val="0.75784753363228696"/>
        </c:manualLayout>
      </c:layout>
      <c:scatterChart>
        <c:scatterStyle val="lineMarker"/>
        <c:varyColors val="0"/>
        <c:ser>
          <c:idx val="0"/>
          <c:order val="0"/>
          <c:spPr>
            <a:ln w="12700">
              <a:solidFill>
                <a:srgbClr val="0000FF"/>
              </a:solidFill>
              <a:prstDash val="solid"/>
            </a:ln>
            <a:effectLst/>
          </c:spPr>
          <c:marker>
            <c:symbol val="none"/>
          </c:marker>
          <c:xVal>
            <c:numRef>
              <c:f>spc!$A$1:$A$32000</c:f>
              <c:numCache>
                <c:formatCode>General</c:formatCode>
                <c:ptCount val="32000"/>
                <c:pt idx="0">
                  <c:v>2.9241039999999998</c:v>
                </c:pt>
                <c:pt idx="1">
                  <c:v>2.9276300000000002</c:v>
                </c:pt>
                <c:pt idx="2">
                  <c:v>2.9311579999999999</c:v>
                </c:pt>
                <c:pt idx="3">
                  <c:v>2.9346869999999998</c:v>
                </c:pt>
                <c:pt idx="4">
                  <c:v>2.9382190000000001</c:v>
                </c:pt>
                <c:pt idx="5">
                  <c:v>2.9417529999999998</c:v>
                </c:pt>
                <c:pt idx="6">
                  <c:v>2.94529</c:v>
                </c:pt>
                <c:pt idx="7">
                  <c:v>2.9488279999999998</c:v>
                </c:pt>
                <c:pt idx="8">
                  <c:v>2.9523679999999999</c:v>
                </c:pt>
                <c:pt idx="9">
                  <c:v>2.955911</c:v>
                </c:pt>
                <c:pt idx="10">
                  <c:v>2.9594559999999999</c:v>
                </c:pt>
                <c:pt idx="11">
                  <c:v>2.9630019999999999</c:v>
                </c:pt>
                <c:pt idx="12">
                  <c:v>2.9665520000000001</c:v>
                </c:pt>
                <c:pt idx="13">
                  <c:v>2.9701029999999999</c:v>
                </c:pt>
                <c:pt idx="14">
                  <c:v>2.9736560000000001</c:v>
                </c:pt>
                <c:pt idx="15">
                  <c:v>2.9772110000000001</c:v>
                </c:pt>
                <c:pt idx="16">
                  <c:v>2.9807679999999999</c:v>
                </c:pt>
                <c:pt idx="17">
                  <c:v>2.9843280000000001</c:v>
                </c:pt>
                <c:pt idx="18">
                  <c:v>2.9878900000000002</c:v>
                </c:pt>
                <c:pt idx="19">
                  <c:v>2.9914540000000001</c:v>
                </c:pt>
                <c:pt idx="20">
                  <c:v>2.9950190000000001</c:v>
                </c:pt>
                <c:pt idx="21">
                  <c:v>2.9985879999999998</c:v>
                </c:pt>
                <c:pt idx="22">
                  <c:v>3.0021580000000001</c:v>
                </c:pt>
                <c:pt idx="23">
                  <c:v>3.0057299999999998</c:v>
                </c:pt>
                <c:pt idx="24">
                  <c:v>3.0093049999999999</c:v>
                </c:pt>
                <c:pt idx="25">
                  <c:v>3.0128810000000001</c:v>
                </c:pt>
                <c:pt idx="26">
                  <c:v>3.0164599999999999</c:v>
                </c:pt>
                <c:pt idx="27">
                  <c:v>3.020041</c:v>
                </c:pt>
                <c:pt idx="28">
                  <c:v>3.0236230000000002</c:v>
                </c:pt>
                <c:pt idx="29">
                  <c:v>3.027209</c:v>
                </c:pt>
                <c:pt idx="30">
                  <c:v>3.030796</c:v>
                </c:pt>
                <c:pt idx="31">
                  <c:v>3.0343849999999999</c:v>
                </c:pt>
                <c:pt idx="32">
                  <c:v>3.0379770000000001</c:v>
                </c:pt>
                <c:pt idx="33">
                  <c:v>3.0415700000000001</c:v>
                </c:pt>
                <c:pt idx="34">
                  <c:v>3.045166</c:v>
                </c:pt>
                <c:pt idx="35">
                  <c:v>3.0487639999999998</c:v>
                </c:pt>
                <c:pt idx="36">
                  <c:v>3.0523630000000002</c:v>
                </c:pt>
                <c:pt idx="37">
                  <c:v>3.055965</c:v>
                </c:pt>
                <c:pt idx="38">
                  <c:v>3.0595699999999999</c:v>
                </c:pt>
                <c:pt idx="39">
                  <c:v>3.0631759999999999</c:v>
                </c:pt>
                <c:pt idx="40">
                  <c:v>3.0667840000000002</c:v>
                </c:pt>
                <c:pt idx="41">
                  <c:v>3.070395</c:v>
                </c:pt>
                <c:pt idx="42">
                  <c:v>3.0740080000000001</c:v>
                </c:pt>
                <c:pt idx="43">
                  <c:v>3.0776219999999999</c:v>
                </c:pt>
                <c:pt idx="44">
                  <c:v>3.0812390000000001</c:v>
                </c:pt>
                <c:pt idx="45">
                  <c:v>3.0848580000000001</c:v>
                </c:pt>
                <c:pt idx="46">
                  <c:v>3.0884800000000001</c:v>
                </c:pt>
                <c:pt idx="47">
                  <c:v>3.0921029999999998</c:v>
                </c:pt>
                <c:pt idx="48">
                  <c:v>3.0957279999999998</c:v>
                </c:pt>
                <c:pt idx="49">
                  <c:v>3.0993560000000002</c:v>
                </c:pt>
                <c:pt idx="50">
                  <c:v>3.102986</c:v>
                </c:pt>
                <c:pt idx="51">
                  <c:v>3.106617</c:v>
                </c:pt>
                <c:pt idx="52">
                  <c:v>3.1102509999999999</c:v>
                </c:pt>
                <c:pt idx="53">
                  <c:v>3.1138870000000001</c:v>
                </c:pt>
                <c:pt idx="54">
                  <c:v>3.1175250000000001</c:v>
                </c:pt>
                <c:pt idx="55">
                  <c:v>3.1211660000000001</c:v>
                </c:pt>
                <c:pt idx="56">
                  <c:v>3.1248079999999998</c:v>
                </c:pt>
                <c:pt idx="57">
                  <c:v>3.1284529999999999</c:v>
                </c:pt>
                <c:pt idx="58">
                  <c:v>3.1320990000000002</c:v>
                </c:pt>
                <c:pt idx="59">
                  <c:v>3.135748</c:v>
                </c:pt>
                <c:pt idx="60">
                  <c:v>3.1393990000000001</c:v>
                </c:pt>
                <c:pt idx="61">
                  <c:v>3.143052</c:v>
                </c:pt>
                <c:pt idx="62">
                  <c:v>3.1467070000000001</c:v>
                </c:pt>
                <c:pt idx="63">
                  <c:v>3.1503640000000002</c:v>
                </c:pt>
                <c:pt idx="64">
                  <c:v>3.1540240000000002</c:v>
                </c:pt>
                <c:pt idx="65">
                  <c:v>3.1576849999999999</c:v>
                </c:pt>
                <c:pt idx="66">
                  <c:v>3.161349</c:v>
                </c:pt>
                <c:pt idx="67">
                  <c:v>3.1650149999999999</c:v>
                </c:pt>
                <c:pt idx="68">
                  <c:v>3.1686830000000001</c:v>
                </c:pt>
                <c:pt idx="69">
                  <c:v>3.1723530000000002</c:v>
                </c:pt>
                <c:pt idx="70">
                  <c:v>3.1760250000000001</c:v>
                </c:pt>
                <c:pt idx="71">
                  <c:v>3.1796989999999998</c:v>
                </c:pt>
                <c:pt idx="72">
                  <c:v>3.183376</c:v>
                </c:pt>
                <c:pt idx="73">
                  <c:v>3.1870539999999998</c:v>
                </c:pt>
                <c:pt idx="74">
                  <c:v>3.1907350000000001</c:v>
                </c:pt>
                <c:pt idx="75">
                  <c:v>3.1944170000000001</c:v>
                </c:pt>
                <c:pt idx="76">
                  <c:v>3.198102</c:v>
                </c:pt>
                <c:pt idx="77">
                  <c:v>3.2017890000000002</c:v>
                </c:pt>
                <c:pt idx="78">
                  <c:v>3.2054779999999998</c:v>
                </c:pt>
                <c:pt idx="79">
                  <c:v>3.2091699999999999</c:v>
                </c:pt>
                <c:pt idx="80">
                  <c:v>3.212863</c:v>
                </c:pt>
                <c:pt idx="81">
                  <c:v>3.2165590000000002</c:v>
                </c:pt>
                <c:pt idx="82">
                  <c:v>3.220256</c:v>
                </c:pt>
                <c:pt idx="83">
                  <c:v>3.2239559999999998</c:v>
                </c:pt>
                <c:pt idx="84">
                  <c:v>3.2276579999999999</c:v>
                </c:pt>
                <c:pt idx="85">
                  <c:v>3.2313619999999998</c:v>
                </c:pt>
                <c:pt idx="86">
                  <c:v>3.2350680000000001</c:v>
                </c:pt>
                <c:pt idx="87">
                  <c:v>3.2387760000000001</c:v>
                </c:pt>
                <c:pt idx="88">
                  <c:v>3.2424870000000001</c:v>
                </c:pt>
                <c:pt idx="89">
                  <c:v>3.2461989999999998</c:v>
                </c:pt>
                <c:pt idx="90">
                  <c:v>3.249914</c:v>
                </c:pt>
                <c:pt idx="91">
                  <c:v>3.2536309999999999</c:v>
                </c:pt>
                <c:pt idx="92">
                  <c:v>3.257349</c:v>
                </c:pt>
                <c:pt idx="93">
                  <c:v>3.2610700000000001</c:v>
                </c:pt>
                <c:pt idx="94">
                  <c:v>3.2647940000000002</c:v>
                </c:pt>
                <c:pt idx="95">
                  <c:v>3.268519</c:v>
                </c:pt>
                <c:pt idx="96">
                  <c:v>3.272246</c:v>
                </c:pt>
                <c:pt idx="97">
                  <c:v>3.275976</c:v>
                </c:pt>
                <c:pt idx="98">
                  <c:v>3.2797070000000001</c:v>
                </c:pt>
                <c:pt idx="99">
                  <c:v>3.2834409999999998</c:v>
                </c:pt>
                <c:pt idx="100">
                  <c:v>3.2871769999999998</c:v>
                </c:pt>
                <c:pt idx="101">
                  <c:v>3.290915</c:v>
                </c:pt>
                <c:pt idx="102">
                  <c:v>3.2946550000000001</c:v>
                </c:pt>
                <c:pt idx="103">
                  <c:v>3.298397</c:v>
                </c:pt>
                <c:pt idx="104">
                  <c:v>3.3021419999999999</c:v>
                </c:pt>
                <c:pt idx="105">
                  <c:v>3.3058879999999999</c:v>
                </c:pt>
                <c:pt idx="106">
                  <c:v>3.3096369999999999</c:v>
                </c:pt>
                <c:pt idx="107">
                  <c:v>3.3133880000000002</c:v>
                </c:pt>
                <c:pt idx="108">
                  <c:v>3.3171409999999999</c:v>
                </c:pt>
                <c:pt idx="109">
                  <c:v>3.3208950000000002</c:v>
                </c:pt>
                <c:pt idx="110">
                  <c:v>3.3246530000000001</c:v>
                </c:pt>
                <c:pt idx="111">
                  <c:v>3.3284120000000001</c:v>
                </c:pt>
                <c:pt idx="112">
                  <c:v>3.3321730000000001</c:v>
                </c:pt>
                <c:pt idx="113">
                  <c:v>3.3359369999999999</c:v>
                </c:pt>
                <c:pt idx="114">
                  <c:v>3.3397019999999999</c:v>
                </c:pt>
                <c:pt idx="115">
                  <c:v>3.3434699999999999</c:v>
                </c:pt>
                <c:pt idx="116">
                  <c:v>3.3472400000000002</c:v>
                </c:pt>
                <c:pt idx="117">
                  <c:v>3.3510119999999999</c:v>
                </c:pt>
                <c:pt idx="118">
                  <c:v>3.3547859999999998</c:v>
                </c:pt>
                <c:pt idx="119">
                  <c:v>3.358562</c:v>
                </c:pt>
                <c:pt idx="120">
                  <c:v>3.3623400000000001</c:v>
                </c:pt>
                <c:pt idx="121">
                  <c:v>3.3661210000000001</c:v>
                </c:pt>
                <c:pt idx="122">
                  <c:v>3.369904</c:v>
                </c:pt>
                <c:pt idx="123">
                  <c:v>3.373688</c:v>
                </c:pt>
                <c:pt idx="124">
                  <c:v>3.377475</c:v>
                </c:pt>
                <c:pt idx="125">
                  <c:v>3.3812639999999998</c:v>
                </c:pt>
                <c:pt idx="126">
                  <c:v>3.3850549999999999</c:v>
                </c:pt>
                <c:pt idx="127">
                  <c:v>3.388849</c:v>
                </c:pt>
                <c:pt idx="128">
                  <c:v>3.3926440000000002</c:v>
                </c:pt>
                <c:pt idx="129">
                  <c:v>3.3964409999999998</c:v>
                </c:pt>
                <c:pt idx="130">
                  <c:v>3.4002409999999998</c:v>
                </c:pt>
                <c:pt idx="131">
                  <c:v>3.4040430000000002</c:v>
                </c:pt>
                <c:pt idx="132">
                  <c:v>3.4078460000000002</c:v>
                </c:pt>
                <c:pt idx="133">
                  <c:v>3.4116520000000001</c:v>
                </c:pt>
                <c:pt idx="134">
                  <c:v>3.4154610000000001</c:v>
                </c:pt>
                <c:pt idx="135">
                  <c:v>3.4192710000000002</c:v>
                </c:pt>
                <c:pt idx="136">
                  <c:v>3.4230830000000001</c:v>
                </c:pt>
                <c:pt idx="137">
                  <c:v>3.426898</c:v>
                </c:pt>
                <c:pt idx="138">
                  <c:v>3.430714</c:v>
                </c:pt>
                <c:pt idx="139">
                  <c:v>3.4345330000000001</c:v>
                </c:pt>
                <c:pt idx="140">
                  <c:v>3.4383539999999999</c:v>
                </c:pt>
                <c:pt idx="141">
                  <c:v>3.442177</c:v>
                </c:pt>
                <c:pt idx="142">
                  <c:v>3.446002</c:v>
                </c:pt>
                <c:pt idx="143">
                  <c:v>3.4498289999999998</c:v>
                </c:pt>
                <c:pt idx="144">
                  <c:v>3.4536579999999999</c:v>
                </c:pt>
                <c:pt idx="145">
                  <c:v>3.45749</c:v>
                </c:pt>
                <c:pt idx="146">
                  <c:v>3.4613230000000001</c:v>
                </c:pt>
                <c:pt idx="147">
                  <c:v>3.4651589999999999</c:v>
                </c:pt>
                <c:pt idx="148">
                  <c:v>3.4689969999999999</c:v>
                </c:pt>
                <c:pt idx="149">
                  <c:v>3.4728370000000002</c:v>
                </c:pt>
                <c:pt idx="150">
                  <c:v>3.4766789999999999</c:v>
                </c:pt>
                <c:pt idx="151">
                  <c:v>3.4805229999999998</c:v>
                </c:pt>
                <c:pt idx="152">
                  <c:v>3.484369</c:v>
                </c:pt>
                <c:pt idx="153">
                  <c:v>3.4882179999999998</c:v>
                </c:pt>
                <c:pt idx="154">
                  <c:v>3.4920680000000002</c:v>
                </c:pt>
                <c:pt idx="155">
                  <c:v>3.4959210000000001</c:v>
                </c:pt>
                <c:pt idx="156">
                  <c:v>3.4997760000000002</c:v>
                </c:pt>
                <c:pt idx="157">
                  <c:v>3.5036330000000002</c:v>
                </c:pt>
                <c:pt idx="158">
                  <c:v>3.5074920000000001</c:v>
                </c:pt>
                <c:pt idx="159">
                  <c:v>3.5113530000000002</c:v>
                </c:pt>
                <c:pt idx="160">
                  <c:v>3.5152160000000001</c:v>
                </c:pt>
                <c:pt idx="161">
                  <c:v>3.519082</c:v>
                </c:pt>
                <c:pt idx="162">
                  <c:v>3.5229490000000001</c:v>
                </c:pt>
                <c:pt idx="163">
                  <c:v>3.5268190000000001</c:v>
                </c:pt>
                <c:pt idx="164">
                  <c:v>3.530691</c:v>
                </c:pt>
                <c:pt idx="165">
                  <c:v>3.5345650000000002</c:v>
                </c:pt>
                <c:pt idx="166">
                  <c:v>3.5384410000000002</c:v>
                </c:pt>
                <c:pt idx="167">
                  <c:v>3.542319</c:v>
                </c:pt>
                <c:pt idx="168">
                  <c:v>3.5461999999999998</c:v>
                </c:pt>
                <c:pt idx="169">
                  <c:v>3.5500820000000002</c:v>
                </c:pt>
                <c:pt idx="170">
                  <c:v>3.5539670000000001</c:v>
                </c:pt>
                <c:pt idx="171">
                  <c:v>3.5578530000000002</c:v>
                </c:pt>
                <c:pt idx="172">
                  <c:v>3.5617420000000002</c:v>
                </c:pt>
                <c:pt idx="173">
                  <c:v>3.5656330000000001</c:v>
                </c:pt>
                <c:pt idx="174">
                  <c:v>3.5695260000000002</c:v>
                </c:pt>
                <c:pt idx="175">
                  <c:v>3.5734210000000002</c:v>
                </c:pt>
                <c:pt idx="176">
                  <c:v>3.577318</c:v>
                </c:pt>
                <c:pt idx="177">
                  <c:v>3.5812179999999998</c:v>
                </c:pt>
                <c:pt idx="178">
                  <c:v>3.5851190000000002</c:v>
                </c:pt>
                <c:pt idx="179">
                  <c:v>3.5890230000000001</c:v>
                </c:pt>
                <c:pt idx="180">
                  <c:v>3.5929289999999998</c:v>
                </c:pt>
                <c:pt idx="181">
                  <c:v>3.5968369999999998</c:v>
                </c:pt>
                <c:pt idx="182">
                  <c:v>3.6007470000000001</c:v>
                </c:pt>
                <c:pt idx="183">
                  <c:v>3.6046589999999998</c:v>
                </c:pt>
                <c:pt idx="184">
                  <c:v>3.6085729999999998</c:v>
                </c:pt>
                <c:pt idx="185">
                  <c:v>3.6124900000000002</c:v>
                </c:pt>
                <c:pt idx="186">
                  <c:v>3.6164079999999998</c:v>
                </c:pt>
                <c:pt idx="187">
                  <c:v>3.6203289999999999</c:v>
                </c:pt>
                <c:pt idx="188">
                  <c:v>3.6242519999999998</c:v>
                </c:pt>
                <c:pt idx="189">
                  <c:v>3.628177</c:v>
                </c:pt>
                <c:pt idx="190">
                  <c:v>3.632104</c:v>
                </c:pt>
                <c:pt idx="191">
                  <c:v>3.6360329999999998</c:v>
                </c:pt>
                <c:pt idx="192">
                  <c:v>3.639964</c:v>
                </c:pt>
                <c:pt idx="193">
                  <c:v>3.6438980000000001</c:v>
                </c:pt>
                <c:pt idx="194">
                  <c:v>3.6478329999999999</c:v>
                </c:pt>
                <c:pt idx="195">
                  <c:v>3.6517710000000001</c:v>
                </c:pt>
                <c:pt idx="196">
                  <c:v>3.65571</c:v>
                </c:pt>
                <c:pt idx="197">
                  <c:v>3.6596519999999999</c:v>
                </c:pt>
                <c:pt idx="198">
                  <c:v>3.6635960000000001</c:v>
                </c:pt>
                <c:pt idx="199">
                  <c:v>3.6675430000000002</c:v>
                </c:pt>
                <c:pt idx="200">
                  <c:v>3.6714910000000001</c:v>
                </c:pt>
                <c:pt idx="201">
                  <c:v>3.6754410000000002</c:v>
                </c:pt>
                <c:pt idx="202">
                  <c:v>3.6793939999999998</c:v>
                </c:pt>
                <c:pt idx="203">
                  <c:v>3.6833480000000001</c:v>
                </c:pt>
                <c:pt idx="204">
                  <c:v>3.6873049999999998</c:v>
                </c:pt>
                <c:pt idx="205">
                  <c:v>3.6912639999999999</c:v>
                </c:pt>
                <c:pt idx="206">
                  <c:v>3.6952250000000002</c:v>
                </c:pt>
                <c:pt idx="207">
                  <c:v>3.6991879999999999</c:v>
                </c:pt>
                <c:pt idx="208">
                  <c:v>3.7031540000000001</c:v>
                </c:pt>
                <c:pt idx="209">
                  <c:v>3.7071209999999999</c:v>
                </c:pt>
                <c:pt idx="210">
                  <c:v>3.7110910000000001</c:v>
                </c:pt>
                <c:pt idx="211">
                  <c:v>3.7150620000000001</c:v>
                </c:pt>
                <c:pt idx="212">
                  <c:v>3.719036</c:v>
                </c:pt>
                <c:pt idx="213">
                  <c:v>3.7230120000000002</c:v>
                </c:pt>
                <c:pt idx="214">
                  <c:v>3.7269899999999998</c:v>
                </c:pt>
                <c:pt idx="215">
                  <c:v>3.7309700000000001</c:v>
                </c:pt>
                <c:pt idx="216">
                  <c:v>3.7349519999999998</c:v>
                </c:pt>
                <c:pt idx="217">
                  <c:v>3.738937</c:v>
                </c:pt>
                <c:pt idx="218">
                  <c:v>3.7429230000000002</c:v>
                </c:pt>
                <c:pt idx="219">
                  <c:v>3.746912</c:v>
                </c:pt>
                <c:pt idx="220">
                  <c:v>3.7509030000000001</c:v>
                </c:pt>
                <c:pt idx="221">
                  <c:v>3.7548949999999999</c:v>
                </c:pt>
                <c:pt idx="222">
                  <c:v>3.7588910000000002</c:v>
                </c:pt>
                <c:pt idx="223">
                  <c:v>3.7628879999999998</c:v>
                </c:pt>
                <c:pt idx="224">
                  <c:v>3.7668870000000001</c:v>
                </c:pt>
                <c:pt idx="225">
                  <c:v>3.7708879999999998</c:v>
                </c:pt>
                <c:pt idx="226">
                  <c:v>3.7748919999999999</c:v>
                </c:pt>
                <c:pt idx="227">
                  <c:v>3.7788979999999999</c:v>
                </c:pt>
                <c:pt idx="228">
                  <c:v>3.782905</c:v>
                </c:pt>
                <c:pt idx="229">
                  <c:v>3.786915</c:v>
                </c:pt>
                <c:pt idx="230">
                  <c:v>3.7909269999999999</c:v>
                </c:pt>
                <c:pt idx="231">
                  <c:v>3.7949410000000001</c:v>
                </c:pt>
                <c:pt idx="232">
                  <c:v>3.7989579999999998</c:v>
                </c:pt>
                <c:pt idx="233">
                  <c:v>3.8029760000000001</c:v>
                </c:pt>
                <c:pt idx="234">
                  <c:v>3.8069959999999998</c:v>
                </c:pt>
                <c:pt idx="235">
                  <c:v>3.8110189999999999</c:v>
                </c:pt>
                <c:pt idx="236">
                  <c:v>3.8150439999999999</c:v>
                </c:pt>
                <c:pt idx="237">
                  <c:v>3.8190710000000001</c:v>
                </c:pt>
                <c:pt idx="238">
                  <c:v>3.8231000000000002</c:v>
                </c:pt>
                <c:pt idx="239">
                  <c:v>3.8271310000000001</c:v>
                </c:pt>
                <c:pt idx="240">
                  <c:v>3.8311639999999998</c:v>
                </c:pt>
                <c:pt idx="241">
                  <c:v>3.8351989999999998</c:v>
                </c:pt>
                <c:pt idx="242">
                  <c:v>3.8392369999999998</c:v>
                </c:pt>
                <c:pt idx="243">
                  <c:v>3.8432770000000001</c:v>
                </c:pt>
                <c:pt idx="244">
                  <c:v>3.847318</c:v>
                </c:pt>
                <c:pt idx="245">
                  <c:v>3.851362</c:v>
                </c:pt>
                <c:pt idx="246">
                  <c:v>3.8554080000000002</c:v>
                </c:pt>
                <c:pt idx="247">
                  <c:v>3.8594560000000002</c:v>
                </c:pt>
                <c:pt idx="248">
                  <c:v>3.8635069999999998</c:v>
                </c:pt>
                <c:pt idx="249">
                  <c:v>3.867559</c:v>
                </c:pt>
                <c:pt idx="250">
                  <c:v>3.871613</c:v>
                </c:pt>
                <c:pt idx="251">
                  <c:v>3.8756699999999999</c:v>
                </c:pt>
                <c:pt idx="252">
                  <c:v>3.8797290000000002</c:v>
                </c:pt>
                <c:pt idx="253">
                  <c:v>3.8837899999999999</c:v>
                </c:pt>
                <c:pt idx="254">
                  <c:v>3.8878520000000001</c:v>
                </c:pt>
                <c:pt idx="255">
                  <c:v>3.891918</c:v>
                </c:pt>
                <c:pt idx="256">
                  <c:v>3.895985</c:v>
                </c:pt>
                <c:pt idx="257">
                  <c:v>3.9000539999999999</c:v>
                </c:pt>
                <c:pt idx="258">
                  <c:v>3.9041260000000002</c:v>
                </c:pt>
                <c:pt idx="259">
                  <c:v>3.9081990000000002</c:v>
                </c:pt>
                <c:pt idx="260">
                  <c:v>3.9122750000000002</c:v>
                </c:pt>
                <c:pt idx="261">
                  <c:v>3.916353</c:v>
                </c:pt>
                <c:pt idx="262">
                  <c:v>3.9204330000000001</c:v>
                </c:pt>
                <c:pt idx="263">
                  <c:v>3.924515</c:v>
                </c:pt>
                <c:pt idx="264">
                  <c:v>3.9285990000000002</c:v>
                </c:pt>
                <c:pt idx="265">
                  <c:v>3.9326859999999999</c:v>
                </c:pt>
                <c:pt idx="266">
                  <c:v>3.9367740000000002</c:v>
                </c:pt>
                <c:pt idx="267">
                  <c:v>3.9408650000000001</c:v>
                </c:pt>
                <c:pt idx="268">
                  <c:v>3.944957</c:v>
                </c:pt>
                <c:pt idx="269">
                  <c:v>3.949052</c:v>
                </c:pt>
                <c:pt idx="270">
                  <c:v>3.9531489999999998</c:v>
                </c:pt>
                <c:pt idx="271">
                  <c:v>3.9572479999999999</c:v>
                </c:pt>
                <c:pt idx="272">
                  <c:v>3.9613489999999998</c:v>
                </c:pt>
                <c:pt idx="273">
                  <c:v>3.9654530000000001</c:v>
                </c:pt>
                <c:pt idx="274">
                  <c:v>3.9695580000000001</c:v>
                </c:pt>
                <c:pt idx="275">
                  <c:v>3.9736660000000001</c:v>
                </c:pt>
                <c:pt idx="276">
                  <c:v>3.977776</c:v>
                </c:pt>
                <c:pt idx="277">
                  <c:v>3.981887</c:v>
                </c:pt>
                <c:pt idx="278">
                  <c:v>3.9860009999999999</c:v>
                </c:pt>
                <c:pt idx="279">
                  <c:v>3.9901179999999998</c:v>
                </c:pt>
                <c:pt idx="280">
                  <c:v>3.9942359999999999</c:v>
                </c:pt>
                <c:pt idx="281">
                  <c:v>3.9983559999999998</c:v>
                </c:pt>
                <c:pt idx="282">
                  <c:v>4.0024790000000001</c:v>
                </c:pt>
                <c:pt idx="283">
                  <c:v>4.0066030000000001</c:v>
                </c:pt>
                <c:pt idx="284">
                  <c:v>4.0107299999999997</c:v>
                </c:pt>
                <c:pt idx="285">
                  <c:v>4.0148590000000004</c:v>
                </c:pt>
                <c:pt idx="286">
                  <c:v>4.0189899999999996</c:v>
                </c:pt>
                <c:pt idx="287">
                  <c:v>4.023123</c:v>
                </c:pt>
                <c:pt idx="288">
                  <c:v>4.0272579999999998</c:v>
                </c:pt>
                <c:pt idx="289">
                  <c:v>4.0313949999999998</c:v>
                </c:pt>
                <c:pt idx="290">
                  <c:v>4.0355340000000002</c:v>
                </c:pt>
                <c:pt idx="291">
                  <c:v>4.039676</c:v>
                </c:pt>
                <c:pt idx="292">
                  <c:v>4.0438200000000002</c:v>
                </c:pt>
                <c:pt idx="293">
                  <c:v>4.0479659999999997</c:v>
                </c:pt>
                <c:pt idx="294">
                  <c:v>4.0521140000000004</c:v>
                </c:pt>
                <c:pt idx="295">
                  <c:v>4.0562639999999996</c:v>
                </c:pt>
                <c:pt idx="296">
                  <c:v>4.060416</c:v>
                </c:pt>
                <c:pt idx="297">
                  <c:v>4.0645699999999998</c:v>
                </c:pt>
                <c:pt idx="298">
                  <c:v>4.068727</c:v>
                </c:pt>
                <c:pt idx="299">
                  <c:v>4.0728859999999996</c:v>
                </c:pt>
                <c:pt idx="300">
                  <c:v>4.0770460000000002</c:v>
                </c:pt>
                <c:pt idx="301">
                  <c:v>4.0812090000000003</c:v>
                </c:pt>
                <c:pt idx="302">
                  <c:v>4.0853739999999998</c:v>
                </c:pt>
                <c:pt idx="303">
                  <c:v>4.0895409999999996</c:v>
                </c:pt>
                <c:pt idx="304">
                  <c:v>4.0937099999999997</c:v>
                </c:pt>
                <c:pt idx="305">
                  <c:v>4.0978810000000001</c:v>
                </c:pt>
                <c:pt idx="306">
                  <c:v>4.102055</c:v>
                </c:pt>
                <c:pt idx="307">
                  <c:v>4.10623</c:v>
                </c:pt>
                <c:pt idx="308">
                  <c:v>4.1104079999999996</c:v>
                </c:pt>
                <c:pt idx="309">
                  <c:v>4.1145880000000004</c:v>
                </c:pt>
                <c:pt idx="310">
                  <c:v>4.1187699999999996</c:v>
                </c:pt>
                <c:pt idx="311">
                  <c:v>4.122954</c:v>
                </c:pt>
                <c:pt idx="312">
                  <c:v>4.1271399999999998</c:v>
                </c:pt>
                <c:pt idx="313">
                  <c:v>4.1313279999999999</c:v>
                </c:pt>
                <c:pt idx="314">
                  <c:v>4.1355190000000004</c:v>
                </c:pt>
                <c:pt idx="315">
                  <c:v>4.1397110000000001</c:v>
                </c:pt>
                <c:pt idx="316">
                  <c:v>4.1439060000000003</c:v>
                </c:pt>
                <c:pt idx="317">
                  <c:v>4.1481029999999999</c:v>
                </c:pt>
                <c:pt idx="318">
                  <c:v>4.1523019999999997</c:v>
                </c:pt>
                <c:pt idx="319">
                  <c:v>4.1565029999999998</c:v>
                </c:pt>
                <c:pt idx="320">
                  <c:v>4.1607060000000002</c:v>
                </c:pt>
                <c:pt idx="321">
                  <c:v>4.164911</c:v>
                </c:pt>
                <c:pt idx="322">
                  <c:v>4.1691180000000001</c:v>
                </c:pt>
                <c:pt idx="323">
                  <c:v>4.1733279999999997</c:v>
                </c:pt>
                <c:pt idx="324">
                  <c:v>4.1775399999999996</c:v>
                </c:pt>
                <c:pt idx="325">
                  <c:v>4.1817539999999997</c:v>
                </c:pt>
                <c:pt idx="326">
                  <c:v>4.1859690000000001</c:v>
                </c:pt>
                <c:pt idx="327">
                  <c:v>4.1901869999999999</c:v>
                </c:pt>
                <c:pt idx="328">
                  <c:v>4.1944080000000001</c:v>
                </c:pt>
                <c:pt idx="329">
                  <c:v>4.1986299999999996</c:v>
                </c:pt>
                <c:pt idx="330">
                  <c:v>4.2028549999999996</c:v>
                </c:pt>
                <c:pt idx="331">
                  <c:v>4.2070809999999996</c:v>
                </c:pt>
                <c:pt idx="332">
                  <c:v>4.2113100000000001</c:v>
                </c:pt>
                <c:pt idx="333">
                  <c:v>4.2155399999999998</c:v>
                </c:pt>
                <c:pt idx="334">
                  <c:v>4.219773</c:v>
                </c:pt>
                <c:pt idx="335">
                  <c:v>4.2240089999999997</c:v>
                </c:pt>
                <c:pt idx="336">
                  <c:v>4.2282460000000004</c:v>
                </c:pt>
                <c:pt idx="337">
                  <c:v>4.2324849999999996</c:v>
                </c:pt>
                <c:pt idx="338">
                  <c:v>4.236726</c:v>
                </c:pt>
                <c:pt idx="339">
                  <c:v>4.2409699999999999</c:v>
                </c:pt>
                <c:pt idx="340">
                  <c:v>4.245215</c:v>
                </c:pt>
                <c:pt idx="341">
                  <c:v>4.2494630000000004</c:v>
                </c:pt>
                <c:pt idx="342">
                  <c:v>4.2537130000000003</c:v>
                </c:pt>
                <c:pt idx="343">
                  <c:v>4.2579650000000004</c:v>
                </c:pt>
                <c:pt idx="344">
                  <c:v>4.262219</c:v>
                </c:pt>
                <c:pt idx="345">
                  <c:v>4.2664759999999999</c:v>
                </c:pt>
                <c:pt idx="346">
                  <c:v>4.270734</c:v>
                </c:pt>
                <c:pt idx="347">
                  <c:v>4.2749940000000004</c:v>
                </c:pt>
                <c:pt idx="348">
                  <c:v>4.2792570000000003</c:v>
                </c:pt>
                <c:pt idx="349">
                  <c:v>4.2835219999999996</c:v>
                </c:pt>
                <c:pt idx="350">
                  <c:v>4.2877890000000001</c:v>
                </c:pt>
                <c:pt idx="351">
                  <c:v>4.2920579999999999</c:v>
                </c:pt>
                <c:pt idx="352">
                  <c:v>4.2963290000000001</c:v>
                </c:pt>
                <c:pt idx="353">
                  <c:v>4.3006019999999996</c:v>
                </c:pt>
                <c:pt idx="354">
                  <c:v>4.3048780000000004</c:v>
                </c:pt>
                <c:pt idx="355">
                  <c:v>4.3091549999999996</c:v>
                </c:pt>
                <c:pt idx="356">
                  <c:v>4.3134350000000001</c:v>
                </c:pt>
                <c:pt idx="357">
                  <c:v>4.317717</c:v>
                </c:pt>
                <c:pt idx="358">
                  <c:v>4.3220010000000002</c:v>
                </c:pt>
                <c:pt idx="359">
                  <c:v>4.3262869999999998</c:v>
                </c:pt>
                <c:pt idx="360">
                  <c:v>4.3305749999999996</c:v>
                </c:pt>
                <c:pt idx="361">
                  <c:v>4.3348649999999997</c:v>
                </c:pt>
                <c:pt idx="362">
                  <c:v>4.3391580000000003</c:v>
                </c:pt>
                <c:pt idx="363">
                  <c:v>4.3434520000000001</c:v>
                </c:pt>
                <c:pt idx="364">
                  <c:v>4.3477490000000003</c:v>
                </c:pt>
                <c:pt idx="365">
                  <c:v>4.3520469999999998</c:v>
                </c:pt>
                <c:pt idx="366">
                  <c:v>4.3563479999999997</c:v>
                </c:pt>
                <c:pt idx="367">
                  <c:v>4.3606509999999998</c:v>
                </c:pt>
                <c:pt idx="368">
                  <c:v>4.3649560000000003</c:v>
                </c:pt>
                <c:pt idx="369">
                  <c:v>4.3692640000000003</c:v>
                </c:pt>
                <c:pt idx="370">
                  <c:v>4.3735730000000004</c:v>
                </c:pt>
                <c:pt idx="371">
                  <c:v>4.3778839999999999</c:v>
                </c:pt>
                <c:pt idx="372">
                  <c:v>4.3821979999999998</c:v>
                </c:pt>
                <c:pt idx="373">
                  <c:v>4.386514</c:v>
                </c:pt>
                <c:pt idx="374">
                  <c:v>4.3908319999999996</c:v>
                </c:pt>
                <c:pt idx="375">
                  <c:v>4.3951520000000004</c:v>
                </c:pt>
                <c:pt idx="376">
                  <c:v>4.3994739999999997</c:v>
                </c:pt>
                <c:pt idx="377">
                  <c:v>4.4037980000000001</c:v>
                </c:pt>
                <c:pt idx="378">
                  <c:v>4.4081239999999999</c:v>
                </c:pt>
                <c:pt idx="379">
                  <c:v>4.4124530000000002</c:v>
                </c:pt>
                <c:pt idx="380">
                  <c:v>4.4167839999999998</c:v>
                </c:pt>
                <c:pt idx="381">
                  <c:v>4.4211159999999996</c:v>
                </c:pt>
                <c:pt idx="382">
                  <c:v>4.4254509999999998</c:v>
                </c:pt>
                <c:pt idx="383">
                  <c:v>4.4297880000000003</c:v>
                </c:pt>
                <c:pt idx="384">
                  <c:v>4.4341270000000002</c:v>
                </c:pt>
                <c:pt idx="385">
                  <c:v>4.4384680000000003</c:v>
                </c:pt>
                <c:pt idx="386">
                  <c:v>4.442812</c:v>
                </c:pt>
                <c:pt idx="387">
                  <c:v>4.4471569999999998</c:v>
                </c:pt>
                <c:pt idx="388">
                  <c:v>4.451505</c:v>
                </c:pt>
                <c:pt idx="389">
                  <c:v>4.4558549999999997</c:v>
                </c:pt>
                <c:pt idx="390">
                  <c:v>4.4602069999999996</c:v>
                </c:pt>
                <c:pt idx="391">
                  <c:v>4.4645609999999998</c:v>
                </c:pt>
                <c:pt idx="392">
                  <c:v>4.4689170000000003</c:v>
                </c:pt>
                <c:pt idx="393">
                  <c:v>4.4732750000000001</c:v>
                </c:pt>
                <c:pt idx="394">
                  <c:v>4.4776350000000003</c:v>
                </c:pt>
                <c:pt idx="395">
                  <c:v>4.4819979999999999</c:v>
                </c:pt>
                <c:pt idx="396">
                  <c:v>4.4863619999999997</c:v>
                </c:pt>
                <c:pt idx="397">
                  <c:v>4.490729</c:v>
                </c:pt>
                <c:pt idx="398">
                  <c:v>4.4950979999999996</c:v>
                </c:pt>
                <c:pt idx="399">
                  <c:v>4.4994690000000004</c:v>
                </c:pt>
                <c:pt idx="400">
                  <c:v>4.5038419999999997</c:v>
                </c:pt>
                <c:pt idx="401">
                  <c:v>4.5082170000000001</c:v>
                </c:pt>
                <c:pt idx="402">
                  <c:v>4.5125950000000001</c:v>
                </c:pt>
                <c:pt idx="403">
                  <c:v>4.5169740000000003</c:v>
                </c:pt>
                <c:pt idx="404">
                  <c:v>4.5213559999999999</c:v>
                </c:pt>
                <c:pt idx="405">
                  <c:v>4.5257399999999999</c:v>
                </c:pt>
                <c:pt idx="406">
                  <c:v>4.530125</c:v>
                </c:pt>
                <c:pt idx="407">
                  <c:v>4.5345129999999996</c:v>
                </c:pt>
                <c:pt idx="408">
                  <c:v>4.5389030000000004</c:v>
                </c:pt>
                <c:pt idx="409">
                  <c:v>4.5432959999999998</c:v>
                </c:pt>
                <c:pt idx="410">
                  <c:v>4.5476900000000002</c:v>
                </c:pt>
                <c:pt idx="411">
                  <c:v>4.5520860000000001</c:v>
                </c:pt>
                <c:pt idx="412">
                  <c:v>4.5564850000000003</c:v>
                </c:pt>
                <c:pt idx="413">
                  <c:v>4.560886</c:v>
                </c:pt>
                <c:pt idx="414">
                  <c:v>4.5652889999999999</c:v>
                </c:pt>
                <c:pt idx="415">
                  <c:v>4.5696940000000001</c:v>
                </c:pt>
                <c:pt idx="416">
                  <c:v>4.5740999999999996</c:v>
                </c:pt>
                <c:pt idx="417">
                  <c:v>4.5785099999999996</c:v>
                </c:pt>
                <c:pt idx="418">
                  <c:v>4.5829209999999998</c:v>
                </c:pt>
                <c:pt idx="419">
                  <c:v>4.5873350000000004</c:v>
                </c:pt>
                <c:pt idx="420">
                  <c:v>4.5917500000000002</c:v>
                </c:pt>
                <c:pt idx="421">
                  <c:v>4.5961679999999996</c:v>
                </c:pt>
                <c:pt idx="422">
                  <c:v>4.6005880000000001</c:v>
                </c:pt>
                <c:pt idx="423">
                  <c:v>4.60501</c:v>
                </c:pt>
                <c:pt idx="424">
                  <c:v>4.6094340000000003</c:v>
                </c:pt>
                <c:pt idx="425">
                  <c:v>4.6138599999999999</c:v>
                </c:pt>
                <c:pt idx="426">
                  <c:v>4.6182889999999999</c:v>
                </c:pt>
                <c:pt idx="427">
                  <c:v>4.622719</c:v>
                </c:pt>
                <c:pt idx="428">
                  <c:v>4.6271509999999996</c:v>
                </c:pt>
                <c:pt idx="429">
                  <c:v>4.6315860000000004</c:v>
                </c:pt>
                <c:pt idx="430">
                  <c:v>4.6360229999999998</c:v>
                </c:pt>
                <c:pt idx="431">
                  <c:v>4.6404620000000003</c:v>
                </c:pt>
                <c:pt idx="432">
                  <c:v>4.6449030000000002</c:v>
                </c:pt>
                <c:pt idx="433">
                  <c:v>4.6493460000000004</c:v>
                </c:pt>
                <c:pt idx="434">
                  <c:v>4.653791</c:v>
                </c:pt>
                <c:pt idx="435">
                  <c:v>4.658239</c:v>
                </c:pt>
                <c:pt idx="436">
                  <c:v>4.6626890000000003</c:v>
                </c:pt>
                <c:pt idx="437">
                  <c:v>4.6671399999999998</c:v>
                </c:pt>
                <c:pt idx="438">
                  <c:v>4.6715939999999998</c:v>
                </c:pt>
                <c:pt idx="439">
                  <c:v>4.67605</c:v>
                </c:pt>
                <c:pt idx="440">
                  <c:v>4.6805079999999997</c:v>
                </c:pt>
                <c:pt idx="441">
                  <c:v>4.6849679999999996</c:v>
                </c:pt>
                <c:pt idx="442">
                  <c:v>4.6894309999999999</c:v>
                </c:pt>
                <c:pt idx="443">
                  <c:v>4.6938950000000004</c:v>
                </c:pt>
                <c:pt idx="444">
                  <c:v>4.6983620000000004</c:v>
                </c:pt>
                <c:pt idx="445">
                  <c:v>4.7028299999999996</c:v>
                </c:pt>
                <c:pt idx="446">
                  <c:v>4.7073010000000002</c:v>
                </c:pt>
                <c:pt idx="447">
                  <c:v>4.7117740000000001</c:v>
                </c:pt>
                <c:pt idx="448">
                  <c:v>4.7162490000000004</c:v>
                </c:pt>
                <c:pt idx="449">
                  <c:v>4.720726</c:v>
                </c:pt>
                <c:pt idx="450">
                  <c:v>4.7252049999999999</c:v>
                </c:pt>
                <c:pt idx="451">
                  <c:v>4.7296870000000002</c:v>
                </c:pt>
                <c:pt idx="452">
                  <c:v>4.7341699999999998</c:v>
                </c:pt>
                <c:pt idx="453">
                  <c:v>4.7386569999999999</c:v>
                </c:pt>
                <c:pt idx="454">
                  <c:v>4.743144</c:v>
                </c:pt>
                <c:pt idx="455">
                  <c:v>4.7476339999999997</c:v>
                </c:pt>
                <c:pt idx="456">
                  <c:v>4.7521259999999996</c:v>
                </c:pt>
                <c:pt idx="457">
                  <c:v>4.7566199999999998</c:v>
                </c:pt>
                <c:pt idx="458">
                  <c:v>4.7611169999999996</c:v>
                </c:pt>
                <c:pt idx="459">
                  <c:v>4.7656150000000004</c:v>
                </c:pt>
                <c:pt idx="460">
                  <c:v>4.7701149999999997</c:v>
                </c:pt>
                <c:pt idx="461">
                  <c:v>4.7746180000000003</c:v>
                </c:pt>
                <c:pt idx="462">
                  <c:v>4.7791230000000002</c:v>
                </c:pt>
                <c:pt idx="463">
                  <c:v>4.7836299999999996</c:v>
                </c:pt>
                <c:pt idx="464">
                  <c:v>4.7881390000000001</c:v>
                </c:pt>
                <c:pt idx="465">
                  <c:v>4.7926500000000001</c:v>
                </c:pt>
                <c:pt idx="466">
                  <c:v>4.7971630000000003</c:v>
                </c:pt>
                <c:pt idx="467">
                  <c:v>4.801679</c:v>
                </c:pt>
                <c:pt idx="468">
                  <c:v>4.8061970000000001</c:v>
                </c:pt>
                <c:pt idx="469">
                  <c:v>4.8107160000000002</c:v>
                </c:pt>
                <c:pt idx="470">
                  <c:v>4.8152379999999999</c:v>
                </c:pt>
                <c:pt idx="471">
                  <c:v>4.8197619999999999</c:v>
                </c:pt>
                <c:pt idx="472">
                  <c:v>4.8242880000000001</c:v>
                </c:pt>
                <c:pt idx="473">
                  <c:v>4.8288159999999998</c:v>
                </c:pt>
                <c:pt idx="474">
                  <c:v>4.8333459999999997</c:v>
                </c:pt>
                <c:pt idx="475">
                  <c:v>4.837879</c:v>
                </c:pt>
                <c:pt idx="476">
                  <c:v>4.8424129999999996</c:v>
                </c:pt>
                <c:pt idx="477">
                  <c:v>4.8469499999999996</c:v>
                </c:pt>
                <c:pt idx="478">
                  <c:v>4.8514889999999999</c:v>
                </c:pt>
                <c:pt idx="479">
                  <c:v>4.8560299999999996</c:v>
                </c:pt>
                <c:pt idx="480">
                  <c:v>4.8605729999999996</c:v>
                </c:pt>
                <c:pt idx="481">
                  <c:v>4.8651179999999998</c:v>
                </c:pt>
                <c:pt idx="482">
                  <c:v>4.8696650000000004</c:v>
                </c:pt>
                <c:pt idx="483">
                  <c:v>4.8742150000000004</c:v>
                </c:pt>
                <c:pt idx="484">
                  <c:v>4.8787659999999997</c:v>
                </c:pt>
                <c:pt idx="485">
                  <c:v>4.8833200000000003</c:v>
                </c:pt>
                <c:pt idx="486">
                  <c:v>4.8878760000000003</c:v>
                </c:pt>
                <c:pt idx="487">
                  <c:v>4.8924329999999996</c:v>
                </c:pt>
                <c:pt idx="488">
                  <c:v>4.8969940000000003</c:v>
                </c:pt>
                <c:pt idx="489">
                  <c:v>4.9015560000000002</c:v>
                </c:pt>
                <c:pt idx="490">
                  <c:v>4.9061199999999996</c:v>
                </c:pt>
                <c:pt idx="491">
                  <c:v>4.9106860000000001</c:v>
                </c:pt>
                <c:pt idx="492">
                  <c:v>4.9152550000000002</c:v>
                </c:pt>
                <c:pt idx="493">
                  <c:v>4.9198259999999996</c:v>
                </c:pt>
                <c:pt idx="494">
                  <c:v>4.9243980000000001</c:v>
                </c:pt>
                <c:pt idx="495">
                  <c:v>4.928973</c:v>
                </c:pt>
                <c:pt idx="496">
                  <c:v>4.9335500000000003</c:v>
                </c:pt>
                <c:pt idx="497">
                  <c:v>4.938129</c:v>
                </c:pt>
                <c:pt idx="498">
                  <c:v>4.9427099999999999</c:v>
                </c:pt>
                <c:pt idx="499">
                  <c:v>4.9472940000000003</c:v>
                </c:pt>
                <c:pt idx="500">
                  <c:v>4.9518800000000001</c:v>
                </c:pt>
                <c:pt idx="501">
                  <c:v>4.956467</c:v>
                </c:pt>
                <c:pt idx="502">
                  <c:v>4.9610570000000003</c:v>
                </c:pt>
                <c:pt idx="503">
                  <c:v>4.965649</c:v>
                </c:pt>
                <c:pt idx="504">
                  <c:v>4.970243</c:v>
                </c:pt>
                <c:pt idx="505">
                  <c:v>4.9748390000000002</c:v>
                </c:pt>
                <c:pt idx="506">
                  <c:v>4.9794369999999999</c:v>
                </c:pt>
                <c:pt idx="507">
                  <c:v>4.9840369999999998</c:v>
                </c:pt>
                <c:pt idx="508">
                  <c:v>4.9886400000000002</c:v>
                </c:pt>
                <c:pt idx="509">
                  <c:v>4.9932449999999999</c:v>
                </c:pt>
                <c:pt idx="510">
                  <c:v>4.9978509999999998</c:v>
                </c:pt>
                <c:pt idx="511">
                  <c:v>5.0024600000000001</c:v>
                </c:pt>
                <c:pt idx="512">
                  <c:v>5.0070709999999998</c:v>
                </c:pt>
                <c:pt idx="513">
                  <c:v>5.0116839999999998</c:v>
                </c:pt>
                <c:pt idx="514">
                  <c:v>5.0163000000000002</c:v>
                </c:pt>
                <c:pt idx="515">
                  <c:v>5.0209169999999999</c:v>
                </c:pt>
                <c:pt idx="516">
                  <c:v>5.0255369999999999</c:v>
                </c:pt>
                <c:pt idx="517">
                  <c:v>5.0301580000000001</c:v>
                </c:pt>
                <c:pt idx="518">
                  <c:v>5.0347819999999999</c:v>
                </c:pt>
                <c:pt idx="519">
                  <c:v>5.0394079999999999</c:v>
                </c:pt>
                <c:pt idx="520">
                  <c:v>5.0440360000000002</c:v>
                </c:pt>
                <c:pt idx="521">
                  <c:v>5.0486659999999999</c:v>
                </c:pt>
                <c:pt idx="522">
                  <c:v>5.0532979999999998</c:v>
                </c:pt>
                <c:pt idx="523">
                  <c:v>5.0579320000000001</c:v>
                </c:pt>
                <c:pt idx="524">
                  <c:v>5.0625689999999999</c:v>
                </c:pt>
                <c:pt idx="525">
                  <c:v>5.0672079999999999</c:v>
                </c:pt>
                <c:pt idx="526">
                  <c:v>5.0718480000000001</c:v>
                </c:pt>
                <c:pt idx="527">
                  <c:v>5.0764909999999999</c:v>
                </c:pt>
                <c:pt idx="528">
                  <c:v>5.0811359999999999</c:v>
                </c:pt>
                <c:pt idx="529">
                  <c:v>5.0857830000000002</c:v>
                </c:pt>
                <c:pt idx="530">
                  <c:v>5.090433</c:v>
                </c:pt>
                <c:pt idx="531">
                  <c:v>5.0950839999999999</c:v>
                </c:pt>
                <c:pt idx="532">
                  <c:v>5.0997380000000003</c:v>
                </c:pt>
                <c:pt idx="533">
                  <c:v>5.104393</c:v>
                </c:pt>
                <c:pt idx="534">
                  <c:v>5.109051</c:v>
                </c:pt>
                <c:pt idx="535">
                  <c:v>5.1137110000000003</c:v>
                </c:pt>
                <c:pt idx="536">
                  <c:v>5.1183730000000001</c:v>
                </c:pt>
                <c:pt idx="537">
                  <c:v>5.1230370000000001</c:v>
                </c:pt>
                <c:pt idx="538">
                  <c:v>5.1277030000000003</c:v>
                </c:pt>
                <c:pt idx="539">
                  <c:v>5.132371</c:v>
                </c:pt>
                <c:pt idx="540">
                  <c:v>5.1370420000000001</c:v>
                </c:pt>
                <c:pt idx="541">
                  <c:v>5.1417149999999996</c:v>
                </c:pt>
                <c:pt idx="542">
                  <c:v>5.1463890000000001</c:v>
                </c:pt>
                <c:pt idx="543">
                  <c:v>5.1510660000000001</c:v>
                </c:pt>
                <c:pt idx="544">
                  <c:v>5.1557449999999996</c:v>
                </c:pt>
                <c:pt idx="545">
                  <c:v>5.1604260000000002</c:v>
                </c:pt>
                <c:pt idx="546">
                  <c:v>5.1651090000000002</c:v>
                </c:pt>
                <c:pt idx="547">
                  <c:v>5.1697949999999997</c:v>
                </c:pt>
                <c:pt idx="548">
                  <c:v>5.1744820000000002</c:v>
                </c:pt>
                <c:pt idx="549">
                  <c:v>5.1791720000000003</c:v>
                </c:pt>
                <c:pt idx="550">
                  <c:v>5.1838639999999998</c:v>
                </c:pt>
                <c:pt idx="551">
                  <c:v>5.1885570000000003</c:v>
                </c:pt>
                <c:pt idx="552">
                  <c:v>5.1932539999999996</c:v>
                </c:pt>
                <c:pt idx="553">
                  <c:v>5.1979509999999998</c:v>
                </c:pt>
                <c:pt idx="554">
                  <c:v>5.2026519999999996</c:v>
                </c:pt>
                <c:pt idx="555">
                  <c:v>5.2073539999999996</c:v>
                </c:pt>
                <c:pt idx="556">
                  <c:v>5.212059</c:v>
                </c:pt>
                <c:pt idx="557">
                  <c:v>5.2167649999999997</c:v>
                </c:pt>
                <c:pt idx="558">
                  <c:v>5.2214739999999997</c:v>
                </c:pt>
                <c:pt idx="559">
                  <c:v>5.2261839999999999</c:v>
                </c:pt>
                <c:pt idx="560">
                  <c:v>5.2308969999999997</c:v>
                </c:pt>
                <c:pt idx="561">
                  <c:v>5.2356129999999999</c:v>
                </c:pt>
                <c:pt idx="562">
                  <c:v>5.2403300000000002</c:v>
                </c:pt>
                <c:pt idx="563">
                  <c:v>5.2450489999999999</c:v>
                </c:pt>
                <c:pt idx="564">
                  <c:v>5.249771</c:v>
                </c:pt>
                <c:pt idx="565">
                  <c:v>5.2544940000000002</c:v>
                </c:pt>
                <c:pt idx="566">
                  <c:v>5.25922</c:v>
                </c:pt>
                <c:pt idx="567">
                  <c:v>5.2639480000000001</c:v>
                </c:pt>
                <c:pt idx="568">
                  <c:v>5.2686780000000004</c:v>
                </c:pt>
                <c:pt idx="569">
                  <c:v>5.2734100000000002</c:v>
                </c:pt>
                <c:pt idx="570">
                  <c:v>5.2781440000000002</c:v>
                </c:pt>
                <c:pt idx="571">
                  <c:v>5.2828799999999996</c:v>
                </c:pt>
                <c:pt idx="572">
                  <c:v>5.2876190000000003</c:v>
                </c:pt>
                <c:pt idx="573">
                  <c:v>5.2923590000000003</c:v>
                </c:pt>
                <c:pt idx="574">
                  <c:v>5.2971019999999998</c:v>
                </c:pt>
                <c:pt idx="575">
                  <c:v>5.3018470000000004</c:v>
                </c:pt>
                <c:pt idx="576">
                  <c:v>5.3065939999999996</c:v>
                </c:pt>
                <c:pt idx="577">
                  <c:v>5.3113429999999999</c:v>
                </c:pt>
                <c:pt idx="578">
                  <c:v>5.3160939999999997</c:v>
                </c:pt>
                <c:pt idx="579">
                  <c:v>5.3208479999999998</c:v>
                </c:pt>
                <c:pt idx="580">
                  <c:v>5.3256030000000001</c:v>
                </c:pt>
                <c:pt idx="581">
                  <c:v>5.3303599999999998</c:v>
                </c:pt>
                <c:pt idx="582">
                  <c:v>5.3351199999999999</c:v>
                </c:pt>
                <c:pt idx="583">
                  <c:v>5.3398820000000002</c:v>
                </c:pt>
                <c:pt idx="584">
                  <c:v>5.344646</c:v>
                </c:pt>
                <c:pt idx="585">
                  <c:v>5.3494120000000001</c:v>
                </c:pt>
                <c:pt idx="586">
                  <c:v>5.3541800000000004</c:v>
                </c:pt>
                <c:pt idx="587">
                  <c:v>5.3589510000000002</c:v>
                </c:pt>
                <c:pt idx="588">
                  <c:v>5.3637230000000002</c:v>
                </c:pt>
                <c:pt idx="589">
                  <c:v>5.3684969999999996</c:v>
                </c:pt>
                <c:pt idx="590">
                  <c:v>5.3732740000000003</c:v>
                </c:pt>
                <c:pt idx="591">
                  <c:v>5.3780530000000004</c:v>
                </c:pt>
                <c:pt idx="592">
                  <c:v>5.3828339999999999</c:v>
                </c:pt>
                <c:pt idx="593">
                  <c:v>5.3876169999999997</c:v>
                </c:pt>
                <c:pt idx="594">
                  <c:v>5.3924019999999997</c:v>
                </c:pt>
                <c:pt idx="595">
                  <c:v>5.3971900000000002</c:v>
                </c:pt>
                <c:pt idx="596">
                  <c:v>5.4019789999999999</c:v>
                </c:pt>
                <c:pt idx="597">
                  <c:v>5.4067699999999999</c:v>
                </c:pt>
                <c:pt idx="598">
                  <c:v>5.4115640000000003</c:v>
                </c:pt>
                <c:pt idx="599">
                  <c:v>5.4163600000000001</c:v>
                </c:pt>
                <c:pt idx="600">
                  <c:v>5.4211580000000001</c:v>
                </c:pt>
                <c:pt idx="601">
                  <c:v>5.4259579999999996</c:v>
                </c:pt>
                <c:pt idx="602">
                  <c:v>5.4307600000000003</c:v>
                </c:pt>
                <c:pt idx="603">
                  <c:v>5.4355650000000004</c:v>
                </c:pt>
                <c:pt idx="604">
                  <c:v>5.4403709999999998</c:v>
                </c:pt>
                <c:pt idx="605">
                  <c:v>5.4451790000000004</c:v>
                </c:pt>
                <c:pt idx="606">
                  <c:v>5.4499899999999997</c:v>
                </c:pt>
                <c:pt idx="607">
                  <c:v>5.4548030000000001</c:v>
                </c:pt>
                <c:pt idx="608">
                  <c:v>5.4596179999999999</c:v>
                </c:pt>
                <c:pt idx="609">
                  <c:v>5.4644349999999999</c:v>
                </c:pt>
                <c:pt idx="610">
                  <c:v>5.4692540000000003</c:v>
                </c:pt>
                <c:pt idx="611">
                  <c:v>5.474075</c:v>
                </c:pt>
                <c:pt idx="612">
                  <c:v>5.4788990000000002</c:v>
                </c:pt>
                <c:pt idx="613">
                  <c:v>5.4837239999999996</c:v>
                </c:pt>
                <c:pt idx="614">
                  <c:v>5.4885520000000003</c:v>
                </c:pt>
                <c:pt idx="615">
                  <c:v>5.4933820000000004</c:v>
                </c:pt>
                <c:pt idx="616">
                  <c:v>5.4982139999999999</c:v>
                </c:pt>
                <c:pt idx="617">
                  <c:v>5.5030469999999996</c:v>
                </c:pt>
                <c:pt idx="618">
                  <c:v>5.5078839999999998</c:v>
                </c:pt>
                <c:pt idx="619">
                  <c:v>5.5127220000000001</c:v>
                </c:pt>
                <c:pt idx="620">
                  <c:v>5.5175619999999999</c:v>
                </c:pt>
                <c:pt idx="621">
                  <c:v>5.522405</c:v>
                </c:pt>
                <c:pt idx="622">
                  <c:v>5.5272500000000004</c:v>
                </c:pt>
                <c:pt idx="623">
                  <c:v>5.5320960000000001</c:v>
                </c:pt>
                <c:pt idx="624">
                  <c:v>5.5369450000000002</c:v>
                </c:pt>
                <c:pt idx="625">
                  <c:v>5.5417959999999997</c:v>
                </c:pt>
                <c:pt idx="626">
                  <c:v>5.5466490000000004</c:v>
                </c:pt>
                <c:pt idx="627">
                  <c:v>5.5515049999999997</c:v>
                </c:pt>
                <c:pt idx="628">
                  <c:v>5.556362</c:v>
                </c:pt>
                <c:pt idx="629">
                  <c:v>5.5612219999999999</c:v>
                </c:pt>
                <c:pt idx="630">
                  <c:v>5.5660829999999999</c:v>
                </c:pt>
                <c:pt idx="631">
                  <c:v>5.5709470000000003</c:v>
                </c:pt>
                <c:pt idx="632">
                  <c:v>5.5758130000000001</c:v>
                </c:pt>
                <c:pt idx="633">
                  <c:v>5.5806810000000002</c:v>
                </c:pt>
                <c:pt idx="634">
                  <c:v>5.5855509999999997</c:v>
                </c:pt>
                <c:pt idx="635">
                  <c:v>5.5904239999999996</c:v>
                </c:pt>
                <c:pt idx="636">
                  <c:v>5.5952979999999997</c:v>
                </c:pt>
                <c:pt idx="637">
                  <c:v>5.600174</c:v>
                </c:pt>
                <c:pt idx="638">
                  <c:v>5.6050529999999998</c:v>
                </c:pt>
                <c:pt idx="639">
                  <c:v>5.609934</c:v>
                </c:pt>
                <c:pt idx="640">
                  <c:v>5.6148170000000004</c:v>
                </c:pt>
                <c:pt idx="641">
                  <c:v>5.6197020000000002</c:v>
                </c:pt>
                <c:pt idx="642">
                  <c:v>5.6245890000000003</c:v>
                </c:pt>
                <c:pt idx="643">
                  <c:v>5.6294779999999998</c:v>
                </c:pt>
                <c:pt idx="644">
                  <c:v>5.6343690000000004</c:v>
                </c:pt>
                <c:pt idx="645">
                  <c:v>5.6392629999999997</c:v>
                </c:pt>
                <c:pt idx="646">
                  <c:v>5.6441590000000001</c:v>
                </c:pt>
                <c:pt idx="647">
                  <c:v>5.6490559999999999</c:v>
                </c:pt>
                <c:pt idx="648">
                  <c:v>5.653956</c:v>
                </c:pt>
                <c:pt idx="649">
                  <c:v>5.6588580000000004</c:v>
                </c:pt>
                <c:pt idx="650">
                  <c:v>5.6637630000000003</c:v>
                </c:pt>
                <c:pt idx="651">
                  <c:v>5.6686690000000004</c:v>
                </c:pt>
                <c:pt idx="652">
                  <c:v>5.6735769999999999</c:v>
                </c:pt>
                <c:pt idx="653">
                  <c:v>5.6784879999999998</c:v>
                </c:pt>
                <c:pt idx="654">
                  <c:v>5.6833999999999998</c:v>
                </c:pt>
                <c:pt idx="655">
                  <c:v>5.6883150000000002</c:v>
                </c:pt>
                <c:pt idx="656">
                  <c:v>5.6932320000000001</c:v>
                </c:pt>
                <c:pt idx="657">
                  <c:v>5.6981510000000002</c:v>
                </c:pt>
                <c:pt idx="658">
                  <c:v>5.7030719999999997</c:v>
                </c:pt>
                <c:pt idx="659">
                  <c:v>5.7079950000000004</c:v>
                </c:pt>
                <c:pt idx="660">
                  <c:v>5.7129209999999997</c:v>
                </c:pt>
                <c:pt idx="661">
                  <c:v>5.717848</c:v>
                </c:pt>
                <c:pt idx="662">
                  <c:v>5.7227779999999999</c:v>
                </c:pt>
                <c:pt idx="663">
                  <c:v>5.7277089999999999</c:v>
                </c:pt>
                <c:pt idx="664">
                  <c:v>5.7326439999999996</c:v>
                </c:pt>
                <c:pt idx="665">
                  <c:v>5.7375790000000002</c:v>
                </c:pt>
                <c:pt idx="666">
                  <c:v>5.7425170000000003</c:v>
                </c:pt>
                <c:pt idx="667">
                  <c:v>5.747458</c:v>
                </c:pt>
                <c:pt idx="668">
                  <c:v>5.7523999999999997</c:v>
                </c:pt>
                <c:pt idx="669">
                  <c:v>5.7573449999999999</c:v>
                </c:pt>
                <c:pt idx="670">
                  <c:v>5.7622910000000003</c:v>
                </c:pt>
                <c:pt idx="671">
                  <c:v>5.7672400000000001</c:v>
                </c:pt>
                <c:pt idx="672">
                  <c:v>5.7721910000000003</c:v>
                </c:pt>
                <c:pt idx="673">
                  <c:v>5.7771439999999998</c:v>
                </c:pt>
                <c:pt idx="674">
                  <c:v>5.7820989999999997</c:v>
                </c:pt>
                <c:pt idx="675">
                  <c:v>5.7870559999999998</c:v>
                </c:pt>
                <c:pt idx="676">
                  <c:v>5.7920160000000003</c:v>
                </c:pt>
                <c:pt idx="677">
                  <c:v>5.796977</c:v>
                </c:pt>
                <c:pt idx="678">
                  <c:v>5.8019400000000001</c:v>
                </c:pt>
                <c:pt idx="679">
                  <c:v>5.8069059999999997</c:v>
                </c:pt>
                <c:pt idx="680">
                  <c:v>5.8118740000000004</c:v>
                </c:pt>
                <c:pt idx="681">
                  <c:v>5.8168439999999997</c:v>
                </c:pt>
                <c:pt idx="682">
                  <c:v>5.8218160000000001</c:v>
                </c:pt>
                <c:pt idx="683">
                  <c:v>5.8267899999999999</c:v>
                </c:pt>
                <c:pt idx="684">
                  <c:v>5.8317670000000001</c:v>
                </c:pt>
                <c:pt idx="685">
                  <c:v>5.8367449999999996</c:v>
                </c:pt>
                <c:pt idx="686">
                  <c:v>5.8417260000000004</c:v>
                </c:pt>
                <c:pt idx="687">
                  <c:v>5.8467089999999997</c:v>
                </c:pt>
                <c:pt idx="688">
                  <c:v>5.8516940000000002</c:v>
                </c:pt>
                <c:pt idx="689">
                  <c:v>5.8566799999999999</c:v>
                </c:pt>
                <c:pt idx="690">
                  <c:v>5.8616700000000002</c:v>
                </c:pt>
                <c:pt idx="691">
                  <c:v>5.8666609999999997</c:v>
                </c:pt>
                <c:pt idx="692">
                  <c:v>5.8716540000000004</c:v>
                </c:pt>
                <c:pt idx="693">
                  <c:v>5.8766499999999997</c:v>
                </c:pt>
                <c:pt idx="694">
                  <c:v>5.8816470000000001</c:v>
                </c:pt>
                <c:pt idx="695">
                  <c:v>5.886647</c:v>
                </c:pt>
                <c:pt idx="696">
                  <c:v>5.8916490000000001</c:v>
                </c:pt>
                <c:pt idx="697">
                  <c:v>5.8966529999999997</c:v>
                </c:pt>
                <c:pt idx="698">
                  <c:v>5.9016590000000004</c:v>
                </c:pt>
                <c:pt idx="699">
                  <c:v>5.9066669999999997</c:v>
                </c:pt>
                <c:pt idx="700">
                  <c:v>5.9116770000000001</c:v>
                </c:pt>
                <c:pt idx="701">
                  <c:v>5.91669</c:v>
                </c:pt>
                <c:pt idx="702">
                  <c:v>5.9217040000000001</c:v>
                </c:pt>
                <c:pt idx="703">
                  <c:v>5.9267209999999997</c:v>
                </c:pt>
                <c:pt idx="704">
                  <c:v>5.9317399999999996</c:v>
                </c:pt>
                <c:pt idx="705">
                  <c:v>5.9367609999999997</c:v>
                </c:pt>
                <c:pt idx="706">
                  <c:v>5.9417840000000002</c:v>
                </c:pt>
                <c:pt idx="707">
                  <c:v>5.946809</c:v>
                </c:pt>
                <c:pt idx="708">
                  <c:v>5.9518370000000003</c:v>
                </c:pt>
                <c:pt idx="709">
                  <c:v>5.9568659999999998</c:v>
                </c:pt>
                <c:pt idx="710">
                  <c:v>5.9618979999999997</c:v>
                </c:pt>
                <c:pt idx="711">
                  <c:v>5.9669309999999998</c:v>
                </c:pt>
                <c:pt idx="712">
                  <c:v>5.9719670000000002</c:v>
                </c:pt>
                <c:pt idx="713">
                  <c:v>5.9770050000000001</c:v>
                </c:pt>
                <c:pt idx="714">
                  <c:v>5.9820450000000003</c:v>
                </c:pt>
                <c:pt idx="715">
                  <c:v>5.9870869999999998</c:v>
                </c:pt>
                <c:pt idx="716">
                  <c:v>5.9921319999999998</c:v>
                </c:pt>
                <c:pt idx="717">
                  <c:v>5.9971779999999999</c:v>
                </c:pt>
                <c:pt idx="718">
                  <c:v>6.0022270000000004</c:v>
                </c:pt>
                <c:pt idx="719">
                  <c:v>6.0072770000000002</c:v>
                </c:pt>
                <c:pt idx="720">
                  <c:v>6.0123300000000004</c:v>
                </c:pt>
                <c:pt idx="721">
                  <c:v>6.017385</c:v>
                </c:pt>
                <c:pt idx="722">
                  <c:v>6.0224419999999999</c:v>
                </c:pt>
                <c:pt idx="723">
                  <c:v>6.0275020000000001</c:v>
                </c:pt>
                <c:pt idx="724">
                  <c:v>6.0325629999999997</c:v>
                </c:pt>
                <c:pt idx="725">
                  <c:v>6.0376260000000004</c:v>
                </c:pt>
                <c:pt idx="726">
                  <c:v>6.0426919999999997</c:v>
                </c:pt>
                <c:pt idx="727">
                  <c:v>6.0477600000000002</c:v>
                </c:pt>
                <c:pt idx="728">
                  <c:v>6.052829</c:v>
                </c:pt>
                <c:pt idx="729">
                  <c:v>6.0579010000000002</c:v>
                </c:pt>
                <c:pt idx="730">
                  <c:v>6.0629749999999998</c:v>
                </c:pt>
                <c:pt idx="731">
                  <c:v>6.0680509999999996</c:v>
                </c:pt>
                <c:pt idx="732">
                  <c:v>6.0731299999999999</c:v>
                </c:pt>
                <c:pt idx="733">
                  <c:v>6.0782100000000003</c:v>
                </c:pt>
                <c:pt idx="734">
                  <c:v>6.0832930000000003</c:v>
                </c:pt>
                <c:pt idx="735">
                  <c:v>6.0883770000000004</c:v>
                </c:pt>
                <c:pt idx="736">
                  <c:v>6.093464</c:v>
                </c:pt>
                <c:pt idx="737">
                  <c:v>6.0985529999999999</c:v>
                </c:pt>
                <c:pt idx="738">
                  <c:v>6.1036440000000001</c:v>
                </c:pt>
                <c:pt idx="739">
                  <c:v>6.1087369999999996</c:v>
                </c:pt>
                <c:pt idx="740">
                  <c:v>6.1138329999999996</c:v>
                </c:pt>
                <c:pt idx="741">
                  <c:v>6.1189299999999998</c:v>
                </c:pt>
                <c:pt idx="742">
                  <c:v>6.1240300000000003</c:v>
                </c:pt>
                <c:pt idx="743">
                  <c:v>6.1291310000000001</c:v>
                </c:pt>
                <c:pt idx="744">
                  <c:v>6.1342350000000003</c:v>
                </c:pt>
                <c:pt idx="745">
                  <c:v>6.1393409999999999</c:v>
                </c:pt>
                <c:pt idx="746">
                  <c:v>6.1444489999999998</c:v>
                </c:pt>
                <c:pt idx="747">
                  <c:v>6.149559</c:v>
                </c:pt>
                <c:pt idx="748">
                  <c:v>6.1546719999999997</c:v>
                </c:pt>
                <c:pt idx="749">
                  <c:v>6.1597860000000004</c:v>
                </c:pt>
                <c:pt idx="750">
                  <c:v>6.1649029999999998</c:v>
                </c:pt>
                <c:pt idx="751">
                  <c:v>6.1700210000000002</c:v>
                </c:pt>
                <c:pt idx="752">
                  <c:v>6.1751420000000001</c:v>
                </c:pt>
                <c:pt idx="753">
                  <c:v>6.1802650000000003</c:v>
                </c:pt>
                <c:pt idx="754">
                  <c:v>6.1853899999999999</c:v>
                </c:pt>
                <c:pt idx="755">
                  <c:v>6.1905169999999998</c:v>
                </c:pt>
                <c:pt idx="756">
                  <c:v>6.195646</c:v>
                </c:pt>
                <c:pt idx="757">
                  <c:v>6.2007779999999997</c:v>
                </c:pt>
                <c:pt idx="758">
                  <c:v>6.2059119999999997</c:v>
                </c:pt>
                <c:pt idx="759">
                  <c:v>6.2110469999999998</c:v>
                </c:pt>
                <c:pt idx="760">
                  <c:v>6.2161850000000003</c:v>
                </c:pt>
                <c:pt idx="761">
                  <c:v>6.2213250000000002</c:v>
                </c:pt>
                <c:pt idx="762">
                  <c:v>6.2264670000000004</c:v>
                </c:pt>
                <c:pt idx="763">
                  <c:v>6.231611</c:v>
                </c:pt>
                <c:pt idx="764">
                  <c:v>6.2367569999999999</c:v>
                </c:pt>
                <c:pt idx="765">
                  <c:v>6.2419060000000002</c:v>
                </c:pt>
                <c:pt idx="766">
                  <c:v>6.2470559999999997</c:v>
                </c:pt>
                <c:pt idx="767">
                  <c:v>6.2522089999999997</c:v>
                </c:pt>
                <c:pt idx="768">
                  <c:v>6.2573639999999999</c:v>
                </c:pt>
                <c:pt idx="769">
                  <c:v>6.2625200000000003</c:v>
                </c:pt>
                <c:pt idx="770">
                  <c:v>6.2676800000000004</c:v>
                </c:pt>
                <c:pt idx="771">
                  <c:v>6.2728400000000004</c:v>
                </c:pt>
                <c:pt idx="772">
                  <c:v>6.2780040000000001</c:v>
                </c:pt>
                <c:pt idx="773">
                  <c:v>6.283169</c:v>
                </c:pt>
                <c:pt idx="774">
                  <c:v>6.2883370000000003</c:v>
                </c:pt>
                <c:pt idx="775">
                  <c:v>6.293507</c:v>
                </c:pt>
                <c:pt idx="776">
                  <c:v>6.2986779999999998</c:v>
                </c:pt>
                <c:pt idx="777">
                  <c:v>6.303852</c:v>
                </c:pt>
                <c:pt idx="778">
                  <c:v>6.3090279999999996</c:v>
                </c:pt>
                <c:pt idx="779">
                  <c:v>6.3142069999999997</c:v>
                </c:pt>
                <c:pt idx="780">
                  <c:v>6.3193859999999997</c:v>
                </c:pt>
                <c:pt idx="781">
                  <c:v>6.3245690000000003</c:v>
                </c:pt>
                <c:pt idx="782">
                  <c:v>6.3297530000000002</c:v>
                </c:pt>
                <c:pt idx="783">
                  <c:v>6.3349399999999996</c:v>
                </c:pt>
                <c:pt idx="784">
                  <c:v>6.3401290000000001</c:v>
                </c:pt>
                <c:pt idx="785">
                  <c:v>6.3453200000000001</c:v>
                </c:pt>
                <c:pt idx="786">
                  <c:v>6.3505130000000003</c:v>
                </c:pt>
                <c:pt idx="787">
                  <c:v>6.3557079999999999</c:v>
                </c:pt>
                <c:pt idx="788">
                  <c:v>6.3609049999999998</c:v>
                </c:pt>
                <c:pt idx="789">
                  <c:v>6.3661050000000001</c:v>
                </c:pt>
                <c:pt idx="790">
                  <c:v>6.3713059999999997</c:v>
                </c:pt>
                <c:pt idx="791">
                  <c:v>6.3765099999999997</c:v>
                </c:pt>
                <c:pt idx="792">
                  <c:v>6.3817159999999999</c:v>
                </c:pt>
                <c:pt idx="793">
                  <c:v>6.3869230000000003</c:v>
                </c:pt>
                <c:pt idx="794">
                  <c:v>6.3921330000000003</c:v>
                </c:pt>
                <c:pt idx="795">
                  <c:v>6.3973459999999998</c:v>
                </c:pt>
                <c:pt idx="796">
                  <c:v>6.4025600000000003</c:v>
                </c:pt>
                <c:pt idx="797">
                  <c:v>6.4077760000000001</c:v>
                </c:pt>
                <c:pt idx="798">
                  <c:v>6.4129949999999996</c:v>
                </c:pt>
                <c:pt idx="799">
                  <c:v>6.418215</c:v>
                </c:pt>
                <c:pt idx="800">
                  <c:v>6.423438</c:v>
                </c:pt>
                <c:pt idx="801">
                  <c:v>6.4286630000000002</c:v>
                </c:pt>
                <c:pt idx="802">
                  <c:v>6.4338899999999999</c:v>
                </c:pt>
                <c:pt idx="803">
                  <c:v>6.4391189999999998</c:v>
                </c:pt>
                <c:pt idx="804">
                  <c:v>6.44435</c:v>
                </c:pt>
                <c:pt idx="805">
                  <c:v>6.4495839999999998</c:v>
                </c:pt>
                <c:pt idx="806">
                  <c:v>6.4548189999999996</c:v>
                </c:pt>
                <c:pt idx="807">
                  <c:v>6.4600569999999999</c:v>
                </c:pt>
                <c:pt idx="808">
                  <c:v>6.4652969999999996</c:v>
                </c:pt>
                <c:pt idx="809">
                  <c:v>6.4705389999999996</c:v>
                </c:pt>
                <c:pt idx="810">
                  <c:v>6.4757819999999997</c:v>
                </c:pt>
                <c:pt idx="811">
                  <c:v>6.4810290000000004</c:v>
                </c:pt>
                <c:pt idx="812">
                  <c:v>6.4862770000000003</c:v>
                </c:pt>
                <c:pt idx="813">
                  <c:v>6.4915269999999996</c:v>
                </c:pt>
                <c:pt idx="814">
                  <c:v>6.4967790000000001</c:v>
                </c:pt>
                <c:pt idx="815">
                  <c:v>6.5020340000000001</c:v>
                </c:pt>
                <c:pt idx="816">
                  <c:v>6.5072910000000004</c:v>
                </c:pt>
                <c:pt idx="817">
                  <c:v>6.5125500000000001</c:v>
                </c:pt>
                <c:pt idx="818">
                  <c:v>6.517811</c:v>
                </c:pt>
                <c:pt idx="819">
                  <c:v>6.5230740000000003</c:v>
                </c:pt>
                <c:pt idx="820">
                  <c:v>6.5283389999999999</c:v>
                </c:pt>
                <c:pt idx="821">
                  <c:v>6.5336069999999999</c:v>
                </c:pt>
                <c:pt idx="822">
                  <c:v>6.5388760000000001</c:v>
                </c:pt>
                <c:pt idx="823">
                  <c:v>6.5441469999999997</c:v>
                </c:pt>
                <c:pt idx="824">
                  <c:v>6.5494209999999997</c:v>
                </c:pt>
                <c:pt idx="825">
                  <c:v>6.554697</c:v>
                </c:pt>
                <c:pt idx="826">
                  <c:v>6.5599749999999997</c:v>
                </c:pt>
                <c:pt idx="827">
                  <c:v>6.5652549999999996</c:v>
                </c:pt>
                <c:pt idx="828">
                  <c:v>6.570538</c:v>
                </c:pt>
                <c:pt idx="829">
                  <c:v>6.5758219999999996</c:v>
                </c:pt>
                <c:pt idx="830">
                  <c:v>6.5811080000000004</c:v>
                </c:pt>
                <c:pt idx="831">
                  <c:v>6.5863969999999998</c:v>
                </c:pt>
                <c:pt idx="832">
                  <c:v>6.5916880000000004</c:v>
                </c:pt>
                <c:pt idx="833">
                  <c:v>6.5969810000000004</c:v>
                </c:pt>
                <c:pt idx="834">
                  <c:v>6.6022749999999997</c:v>
                </c:pt>
                <c:pt idx="835">
                  <c:v>6.6075730000000004</c:v>
                </c:pt>
                <c:pt idx="836">
                  <c:v>6.6128720000000003</c:v>
                </c:pt>
                <c:pt idx="837">
                  <c:v>6.6181729999999996</c:v>
                </c:pt>
                <c:pt idx="838">
                  <c:v>6.6234770000000003</c:v>
                </c:pt>
                <c:pt idx="839">
                  <c:v>6.6287820000000002</c:v>
                </c:pt>
                <c:pt idx="840">
                  <c:v>6.6340899999999996</c:v>
                </c:pt>
                <c:pt idx="841">
                  <c:v>6.6394000000000002</c:v>
                </c:pt>
                <c:pt idx="842">
                  <c:v>6.644711</c:v>
                </c:pt>
                <c:pt idx="843">
                  <c:v>6.6500260000000004</c:v>
                </c:pt>
                <c:pt idx="844">
                  <c:v>6.6553420000000001</c:v>
                </c:pt>
                <c:pt idx="845">
                  <c:v>6.66066</c:v>
                </c:pt>
                <c:pt idx="846">
                  <c:v>6.6659810000000004</c:v>
                </c:pt>
                <c:pt idx="847">
                  <c:v>6.671303</c:v>
                </c:pt>
                <c:pt idx="848">
                  <c:v>6.676628</c:v>
                </c:pt>
                <c:pt idx="849">
                  <c:v>6.6819550000000003</c:v>
                </c:pt>
                <c:pt idx="850">
                  <c:v>6.687284</c:v>
                </c:pt>
                <c:pt idx="851">
                  <c:v>6.692615</c:v>
                </c:pt>
                <c:pt idx="852">
                  <c:v>6.6979480000000002</c:v>
                </c:pt>
                <c:pt idx="853">
                  <c:v>6.7032829999999999</c:v>
                </c:pt>
                <c:pt idx="854">
                  <c:v>6.7086209999999999</c:v>
                </c:pt>
                <c:pt idx="855">
                  <c:v>6.7139610000000003</c:v>
                </c:pt>
                <c:pt idx="856">
                  <c:v>6.7193019999999999</c:v>
                </c:pt>
                <c:pt idx="857">
                  <c:v>6.7246459999999999</c:v>
                </c:pt>
                <c:pt idx="858">
                  <c:v>6.7299920000000002</c:v>
                </c:pt>
                <c:pt idx="859">
                  <c:v>6.7353399999999999</c:v>
                </c:pt>
                <c:pt idx="860">
                  <c:v>6.7406899999999998</c:v>
                </c:pt>
                <c:pt idx="861">
                  <c:v>6.7460430000000002</c:v>
                </c:pt>
                <c:pt idx="862">
                  <c:v>6.7513969999999999</c:v>
                </c:pt>
                <c:pt idx="863">
                  <c:v>6.7567529999999998</c:v>
                </c:pt>
                <c:pt idx="864">
                  <c:v>6.7621120000000001</c:v>
                </c:pt>
                <c:pt idx="865">
                  <c:v>6.7674729999999998</c:v>
                </c:pt>
                <c:pt idx="866">
                  <c:v>6.7728359999999999</c:v>
                </c:pt>
                <c:pt idx="867">
                  <c:v>6.7782010000000001</c:v>
                </c:pt>
                <c:pt idx="868">
                  <c:v>6.7835679999999998</c:v>
                </c:pt>
                <c:pt idx="869">
                  <c:v>6.7889379999999999</c:v>
                </c:pt>
                <c:pt idx="870">
                  <c:v>6.7943090000000002</c:v>
                </c:pt>
                <c:pt idx="871">
                  <c:v>6.7996829999999999</c:v>
                </c:pt>
                <c:pt idx="872">
                  <c:v>6.8050579999999998</c:v>
                </c:pt>
                <c:pt idx="873">
                  <c:v>6.8104360000000002</c:v>
                </c:pt>
                <c:pt idx="874">
                  <c:v>6.8158159999999999</c:v>
                </c:pt>
                <c:pt idx="875">
                  <c:v>6.8211979999999999</c:v>
                </c:pt>
                <c:pt idx="876">
                  <c:v>6.8265820000000001</c:v>
                </c:pt>
                <c:pt idx="877">
                  <c:v>6.831969</c:v>
                </c:pt>
                <c:pt idx="878">
                  <c:v>6.8373569999999999</c:v>
                </c:pt>
                <c:pt idx="879">
                  <c:v>6.8427480000000003</c:v>
                </c:pt>
                <c:pt idx="880">
                  <c:v>6.8481399999999999</c:v>
                </c:pt>
                <c:pt idx="881">
                  <c:v>6.8535349999999999</c:v>
                </c:pt>
                <c:pt idx="882">
                  <c:v>6.8589320000000003</c:v>
                </c:pt>
                <c:pt idx="883">
                  <c:v>6.864331</c:v>
                </c:pt>
                <c:pt idx="884">
                  <c:v>6.8697319999999999</c:v>
                </c:pt>
                <c:pt idx="885">
                  <c:v>6.8751350000000002</c:v>
                </c:pt>
                <c:pt idx="886">
                  <c:v>6.880541</c:v>
                </c:pt>
                <c:pt idx="887">
                  <c:v>6.8859490000000001</c:v>
                </c:pt>
                <c:pt idx="888">
                  <c:v>6.8913580000000003</c:v>
                </c:pt>
                <c:pt idx="889">
                  <c:v>6.8967700000000001</c:v>
                </c:pt>
                <c:pt idx="890">
                  <c:v>6.9021840000000001</c:v>
                </c:pt>
                <c:pt idx="891">
                  <c:v>6.9076000000000004</c:v>
                </c:pt>
                <c:pt idx="892">
                  <c:v>6.9130180000000001</c:v>
                </c:pt>
                <c:pt idx="893">
                  <c:v>6.9184380000000001</c:v>
                </c:pt>
                <c:pt idx="894">
                  <c:v>6.9238609999999996</c:v>
                </c:pt>
                <c:pt idx="895">
                  <c:v>6.9292860000000003</c:v>
                </c:pt>
                <c:pt idx="896">
                  <c:v>6.9347120000000002</c:v>
                </c:pt>
                <c:pt idx="897">
                  <c:v>6.9401409999999997</c:v>
                </c:pt>
                <c:pt idx="898">
                  <c:v>6.9455720000000003</c:v>
                </c:pt>
                <c:pt idx="899">
                  <c:v>6.9510050000000003</c:v>
                </c:pt>
                <c:pt idx="900">
                  <c:v>6.9564399999999997</c:v>
                </c:pt>
                <c:pt idx="901">
                  <c:v>6.9618770000000003</c:v>
                </c:pt>
                <c:pt idx="902">
                  <c:v>6.9673170000000004</c:v>
                </c:pt>
                <c:pt idx="903">
                  <c:v>6.9727579999999998</c:v>
                </c:pt>
                <c:pt idx="904">
                  <c:v>6.9782019999999996</c:v>
                </c:pt>
                <c:pt idx="905">
                  <c:v>6.9836470000000004</c:v>
                </c:pt>
                <c:pt idx="906">
                  <c:v>6.989096</c:v>
                </c:pt>
                <c:pt idx="907">
                  <c:v>6.9945449999999996</c:v>
                </c:pt>
                <c:pt idx="908">
                  <c:v>6.9999979999999997</c:v>
                </c:pt>
                <c:pt idx="909">
                  <c:v>7.005452</c:v>
                </c:pt>
                <c:pt idx="910">
                  <c:v>7.0109079999999997</c:v>
                </c:pt>
                <c:pt idx="911">
                  <c:v>7.0163669999999998</c:v>
                </c:pt>
                <c:pt idx="912">
                  <c:v>7.0218280000000002</c:v>
                </c:pt>
                <c:pt idx="913">
                  <c:v>7.0272899999999998</c:v>
                </c:pt>
                <c:pt idx="914">
                  <c:v>7.0327549999999999</c:v>
                </c:pt>
                <c:pt idx="915">
                  <c:v>7.0382220000000002</c:v>
                </c:pt>
                <c:pt idx="916">
                  <c:v>7.0436909999999999</c:v>
                </c:pt>
                <c:pt idx="917">
                  <c:v>7.0491630000000001</c:v>
                </c:pt>
                <c:pt idx="918">
                  <c:v>7.0546360000000004</c:v>
                </c:pt>
                <c:pt idx="919">
                  <c:v>7.0601120000000002</c:v>
                </c:pt>
                <c:pt idx="920">
                  <c:v>7.0655890000000001</c:v>
                </c:pt>
                <c:pt idx="921">
                  <c:v>7.0710689999999996</c:v>
                </c:pt>
                <c:pt idx="922">
                  <c:v>7.0765510000000003</c:v>
                </c:pt>
                <c:pt idx="923">
                  <c:v>7.0820350000000003</c:v>
                </c:pt>
                <c:pt idx="924">
                  <c:v>7.0875209999999997</c:v>
                </c:pt>
                <c:pt idx="925">
                  <c:v>7.0930090000000003</c:v>
                </c:pt>
                <c:pt idx="926">
                  <c:v>7.0984999999999996</c:v>
                </c:pt>
                <c:pt idx="927">
                  <c:v>7.1039919999999999</c:v>
                </c:pt>
                <c:pt idx="928">
                  <c:v>7.1094869999999997</c:v>
                </c:pt>
                <c:pt idx="929">
                  <c:v>7.1149839999999998</c:v>
                </c:pt>
                <c:pt idx="930">
                  <c:v>7.120482</c:v>
                </c:pt>
                <c:pt idx="931">
                  <c:v>7.1259839999999999</c:v>
                </c:pt>
                <c:pt idx="932">
                  <c:v>7.1314859999999998</c:v>
                </c:pt>
                <c:pt idx="933">
                  <c:v>7.1369920000000002</c:v>
                </c:pt>
                <c:pt idx="934">
                  <c:v>7.1424989999999999</c:v>
                </c:pt>
                <c:pt idx="935">
                  <c:v>7.1480090000000001</c:v>
                </c:pt>
                <c:pt idx="936">
                  <c:v>7.1535209999999996</c:v>
                </c:pt>
                <c:pt idx="937">
                  <c:v>7.1590340000000001</c:v>
                </c:pt>
                <c:pt idx="938">
                  <c:v>7.1645500000000002</c:v>
                </c:pt>
                <c:pt idx="939">
                  <c:v>7.1700679999999997</c:v>
                </c:pt>
                <c:pt idx="940">
                  <c:v>7.1755880000000003</c:v>
                </c:pt>
                <c:pt idx="941">
                  <c:v>7.1811100000000003</c:v>
                </c:pt>
                <c:pt idx="942">
                  <c:v>7.1866349999999999</c:v>
                </c:pt>
                <c:pt idx="943">
                  <c:v>7.1921609999999996</c:v>
                </c:pt>
                <c:pt idx="944">
                  <c:v>7.1976899999999997</c:v>
                </c:pt>
                <c:pt idx="945">
                  <c:v>7.2032210000000001</c:v>
                </c:pt>
                <c:pt idx="946">
                  <c:v>7.2087539999999999</c:v>
                </c:pt>
                <c:pt idx="947">
                  <c:v>7.214289</c:v>
                </c:pt>
                <c:pt idx="948">
                  <c:v>7.2198260000000003</c:v>
                </c:pt>
                <c:pt idx="949">
                  <c:v>7.225365</c:v>
                </c:pt>
                <c:pt idx="950">
                  <c:v>7.2309060000000001</c:v>
                </c:pt>
                <c:pt idx="951">
                  <c:v>7.2364499999999996</c:v>
                </c:pt>
                <c:pt idx="952">
                  <c:v>7.2419950000000002</c:v>
                </c:pt>
                <c:pt idx="953">
                  <c:v>7.2475430000000003</c:v>
                </c:pt>
                <c:pt idx="954">
                  <c:v>7.2530929999999998</c:v>
                </c:pt>
                <c:pt idx="955">
                  <c:v>7.2586449999999996</c:v>
                </c:pt>
                <c:pt idx="956">
                  <c:v>7.2641989999999996</c:v>
                </c:pt>
                <c:pt idx="957">
                  <c:v>7.269755</c:v>
                </c:pt>
                <c:pt idx="958">
                  <c:v>7.2753139999999998</c:v>
                </c:pt>
                <c:pt idx="959">
                  <c:v>7.2808739999999998</c:v>
                </c:pt>
                <c:pt idx="960">
                  <c:v>7.2864370000000003</c:v>
                </c:pt>
                <c:pt idx="961">
                  <c:v>7.292001</c:v>
                </c:pt>
                <c:pt idx="962">
                  <c:v>7.2975680000000001</c:v>
                </c:pt>
                <c:pt idx="963">
                  <c:v>7.3031370000000004</c:v>
                </c:pt>
                <c:pt idx="964">
                  <c:v>7.3087080000000002</c:v>
                </c:pt>
                <c:pt idx="965">
                  <c:v>7.3142810000000003</c:v>
                </c:pt>
                <c:pt idx="966">
                  <c:v>7.3198569999999998</c:v>
                </c:pt>
                <c:pt idx="967">
                  <c:v>7.3254349999999997</c:v>
                </c:pt>
                <c:pt idx="968">
                  <c:v>7.3310139999999997</c:v>
                </c:pt>
                <c:pt idx="969">
                  <c:v>7.3365960000000001</c:v>
                </c:pt>
                <c:pt idx="970">
                  <c:v>7.3421799999999999</c:v>
                </c:pt>
                <c:pt idx="971">
                  <c:v>7.3477649999999999</c:v>
                </c:pt>
                <c:pt idx="972">
                  <c:v>7.3533540000000004</c:v>
                </c:pt>
                <c:pt idx="973">
                  <c:v>7.3589440000000002</c:v>
                </c:pt>
                <c:pt idx="974">
                  <c:v>7.3645360000000002</c:v>
                </c:pt>
                <c:pt idx="975">
                  <c:v>7.3701309999999998</c:v>
                </c:pt>
                <c:pt idx="976">
                  <c:v>7.3757270000000004</c:v>
                </c:pt>
                <c:pt idx="977">
                  <c:v>7.3813259999999996</c:v>
                </c:pt>
                <c:pt idx="978">
                  <c:v>7.386927</c:v>
                </c:pt>
                <c:pt idx="979">
                  <c:v>7.3925299999999998</c:v>
                </c:pt>
                <c:pt idx="980">
                  <c:v>7.3981349999999999</c:v>
                </c:pt>
                <c:pt idx="981">
                  <c:v>7.4037420000000003</c:v>
                </c:pt>
                <c:pt idx="982">
                  <c:v>7.409351</c:v>
                </c:pt>
                <c:pt idx="983">
                  <c:v>7.4149630000000002</c:v>
                </c:pt>
                <c:pt idx="984">
                  <c:v>7.4205769999999998</c:v>
                </c:pt>
                <c:pt idx="985">
                  <c:v>7.4261920000000003</c:v>
                </c:pt>
                <c:pt idx="986">
                  <c:v>7.4318099999999996</c:v>
                </c:pt>
                <c:pt idx="987">
                  <c:v>7.43743</c:v>
                </c:pt>
                <c:pt idx="988">
                  <c:v>7.4430519999999998</c:v>
                </c:pt>
                <c:pt idx="989">
                  <c:v>7.448677</c:v>
                </c:pt>
                <c:pt idx="990">
                  <c:v>7.4543030000000003</c:v>
                </c:pt>
                <c:pt idx="991">
                  <c:v>7.4599310000000001</c:v>
                </c:pt>
                <c:pt idx="992">
                  <c:v>7.4655620000000003</c:v>
                </c:pt>
                <c:pt idx="993">
                  <c:v>7.4711939999999997</c:v>
                </c:pt>
                <c:pt idx="994">
                  <c:v>7.4768290000000004</c:v>
                </c:pt>
                <c:pt idx="995">
                  <c:v>7.4824659999999996</c:v>
                </c:pt>
                <c:pt idx="996">
                  <c:v>7.488105</c:v>
                </c:pt>
                <c:pt idx="997">
                  <c:v>7.4937459999999998</c:v>
                </c:pt>
                <c:pt idx="998">
                  <c:v>7.49939</c:v>
                </c:pt>
                <c:pt idx="999">
                  <c:v>7.5050350000000003</c:v>
                </c:pt>
                <c:pt idx="1000">
                  <c:v>7.5106830000000002</c:v>
                </c:pt>
                <c:pt idx="1001">
                  <c:v>7.5163330000000004</c:v>
                </c:pt>
                <c:pt idx="1002">
                  <c:v>7.5219849999999999</c:v>
                </c:pt>
                <c:pt idx="1003">
                  <c:v>7.5276379999999996</c:v>
                </c:pt>
                <c:pt idx="1004">
                  <c:v>7.5332939999999997</c:v>
                </c:pt>
                <c:pt idx="1005">
                  <c:v>7.5389520000000001</c:v>
                </c:pt>
                <c:pt idx="1006">
                  <c:v>7.544613</c:v>
                </c:pt>
                <c:pt idx="1007">
                  <c:v>7.5502750000000001</c:v>
                </c:pt>
                <c:pt idx="1008">
                  <c:v>7.5559399999999997</c:v>
                </c:pt>
                <c:pt idx="1009">
                  <c:v>7.5616060000000003</c:v>
                </c:pt>
                <c:pt idx="1010">
                  <c:v>7.5672759999999997</c:v>
                </c:pt>
                <c:pt idx="1011">
                  <c:v>7.5729470000000001</c:v>
                </c:pt>
                <c:pt idx="1012">
                  <c:v>7.5786189999999998</c:v>
                </c:pt>
                <c:pt idx="1013">
                  <c:v>7.584295</c:v>
                </c:pt>
                <c:pt idx="1014">
                  <c:v>7.5899720000000004</c:v>
                </c:pt>
                <c:pt idx="1015">
                  <c:v>7.5956510000000002</c:v>
                </c:pt>
                <c:pt idx="1016">
                  <c:v>7.6013330000000003</c:v>
                </c:pt>
                <c:pt idx="1017">
                  <c:v>7.6070169999999999</c:v>
                </c:pt>
                <c:pt idx="1018">
                  <c:v>7.6127019999999996</c:v>
                </c:pt>
                <c:pt idx="1019">
                  <c:v>7.6183899999999998</c:v>
                </c:pt>
                <c:pt idx="1020">
                  <c:v>7.6240800000000002</c:v>
                </c:pt>
                <c:pt idx="1021">
                  <c:v>7.6297730000000001</c:v>
                </c:pt>
                <c:pt idx="1022">
                  <c:v>7.6354670000000002</c:v>
                </c:pt>
                <c:pt idx="1023">
                  <c:v>7.6411629999999997</c:v>
                </c:pt>
                <c:pt idx="1024">
                  <c:v>7.6468619999999996</c:v>
                </c:pt>
                <c:pt idx="1025">
                  <c:v>7.6525629999999998</c:v>
                </c:pt>
                <c:pt idx="1026">
                  <c:v>7.6582650000000001</c:v>
                </c:pt>
                <c:pt idx="1027">
                  <c:v>7.6639699999999999</c:v>
                </c:pt>
                <c:pt idx="1028">
                  <c:v>7.6696770000000001</c:v>
                </c:pt>
                <c:pt idx="1029">
                  <c:v>7.6753859999999996</c:v>
                </c:pt>
                <c:pt idx="1030">
                  <c:v>7.6810980000000004</c:v>
                </c:pt>
                <c:pt idx="1031">
                  <c:v>7.6868109999999996</c:v>
                </c:pt>
                <c:pt idx="1032">
                  <c:v>7.6925270000000001</c:v>
                </c:pt>
                <c:pt idx="1033">
                  <c:v>7.698245</c:v>
                </c:pt>
                <c:pt idx="1034">
                  <c:v>7.703964</c:v>
                </c:pt>
                <c:pt idx="1035">
                  <c:v>7.7096859999999996</c:v>
                </c:pt>
                <c:pt idx="1036">
                  <c:v>7.7154100000000003</c:v>
                </c:pt>
                <c:pt idx="1037">
                  <c:v>7.7211360000000004</c:v>
                </c:pt>
                <c:pt idx="1038">
                  <c:v>7.7268650000000001</c:v>
                </c:pt>
                <c:pt idx="1039">
                  <c:v>7.7325949999999999</c:v>
                </c:pt>
                <c:pt idx="1040">
                  <c:v>7.7383280000000001</c:v>
                </c:pt>
                <c:pt idx="1041">
                  <c:v>7.7440619999999996</c:v>
                </c:pt>
                <c:pt idx="1042">
                  <c:v>7.7497990000000003</c:v>
                </c:pt>
                <c:pt idx="1043">
                  <c:v>7.7555379999999996</c:v>
                </c:pt>
                <c:pt idx="1044">
                  <c:v>7.761279</c:v>
                </c:pt>
                <c:pt idx="1045">
                  <c:v>7.7670219999999999</c:v>
                </c:pt>
                <c:pt idx="1046">
                  <c:v>7.7727680000000001</c:v>
                </c:pt>
                <c:pt idx="1047">
                  <c:v>7.7785149999999996</c:v>
                </c:pt>
                <c:pt idx="1048">
                  <c:v>7.7842640000000003</c:v>
                </c:pt>
                <c:pt idx="1049">
                  <c:v>7.7900159999999996</c:v>
                </c:pt>
                <c:pt idx="1050">
                  <c:v>7.7957700000000001</c:v>
                </c:pt>
                <c:pt idx="1051">
                  <c:v>7.801526</c:v>
                </c:pt>
                <c:pt idx="1052">
                  <c:v>7.8072840000000001</c:v>
                </c:pt>
                <c:pt idx="1053">
                  <c:v>7.8130439999999997</c:v>
                </c:pt>
                <c:pt idx="1054">
                  <c:v>7.8188060000000004</c:v>
                </c:pt>
                <c:pt idx="1055">
                  <c:v>7.8245709999999997</c:v>
                </c:pt>
                <c:pt idx="1056">
                  <c:v>7.8303370000000001</c:v>
                </c:pt>
                <c:pt idx="1057">
                  <c:v>7.836106</c:v>
                </c:pt>
                <c:pt idx="1058">
                  <c:v>7.8418770000000002</c:v>
                </c:pt>
                <c:pt idx="1059">
                  <c:v>7.8476499999999998</c:v>
                </c:pt>
                <c:pt idx="1060">
                  <c:v>7.8534249999999997</c:v>
                </c:pt>
                <c:pt idx="1061">
                  <c:v>7.8592009999999997</c:v>
                </c:pt>
                <c:pt idx="1062">
                  <c:v>7.8649810000000002</c:v>
                </c:pt>
                <c:pt idx="1063">
                  <c:v>7.870762</c:v>
                </c:pt>
                <c:pt idx="1064">
                  <c:v>7.8765460000000003</c:v>
                </c:pt>
                <c:pt idx="1065">
                  <c:v>7.8823309999999998</c:v>
                </c:pt>
                <c:pt idx="1066">
                  <c:v>7.8881189999999997</c:v>
                </c:pt>
                <c:pt idx="1067">
                  <c:v>7.8939089999999998</c:v>
                </c:pt>
                <c:pt idx="1068">
                  <c:v>7.8997010000000003</c:v>
                </c:pt>
                <c:pt idx="1069">
                  <c:v>7.9054950000000002</c:v>
                </c:pt>
                <c:pt idx="1070">
                  <c:v>7.9112920000000004</c:v>
                </c:pt>
                <c:pt idx="1071">
                  <c:v>7.91709</c:v>
                </c:pt>
                <c:pt idx="1072">
                  <c:v>7.9228899999999998</c:v>
                </c:pt>
                <c:pt idx="1073">
                  <c:v>7.928693</c:v>
                </c:pt>
                <c:pt idx="1074">
                  <c:v>7.9344979999999996</c:v>
                </c:pt>
                <c:pt idx="1075">
                  <c:v>7.9403050000000004</c:v>
                </c:pt>
                <c:pt idx="1076">
                  <c:v>7.9461139999999997</c:v>
                </c:pt>
                <c:pt idx="1077">
                  <c:v>7.9519250000000001</c:v>
                </c:pt>
                <c:pt idx="1078">
                  <c:v>7.957738</c:v>
                </c:pt>
                <c:pt idx="1079">
                  <c:v>7.9635530000000001</c:v>
                </c:pt>
                <c:pt idx="1080">
                  <c:v>7.9693709999999998</c:v>
                </c:pt>
                <c:pt idx="1081">
                  <c:v>7.9751909999999997</c:v>
                </c:pt>
                <c:pt idx="1082">
                  <c:v>7.9810119999999998</c:v>
                </c:pt>
                <c:pt idx="1083">
                  <c:v>7.9868360000000003</c:v>
                </c:pt>
                <c:pt idx="1084">
                  <c:v>7.9926620000000002</c:v>
                </c:pt>
                <c:pt idx="1085">
                  <c:v>7.9984900000000003</c:v>
                </c:pt>
                <c:pt idx="1086">
                  <c:v>8.0043199999999999</c:v>
                </c:pt>
                <c:pt idx="1087">
                  <c:v>8.0101530000000007</c:v>
                </c:pt>
                <c:pt idx="1088">
                  <c:v>8.0159870000000009</c:v>
                </c:pt>
                <c:pt idx="1089">
                  <c:v>8.0218240000000005</c:v>
                </c:pt>
                <c:pt idx="1090">
                  <c:v>8.0276619999999994</c:v>
                </c:pt>
                <c:pt idx="1091">
                  <c:v>8.0335040000000006</c:v>
                </c:pt>
                <c:pt idx="1092">
                  <c:v>8.0393469999999994</c:v>
                </c:pt>
                <c:pt idx="1093">
                  <c:v>8.0451920000000001</c:v>
                </c:pt>
                <c:pt idx="1094">
                  <c:v>8.0510389999999994</c:v>
                </c:pt>
                <c:pt idx="1095">
                  <c:v>8.056889</c:v>
                </c:pt>
                <c:pt idx="1096">
                  <c:v>8.0627390000000005</c:v>
                </c:pt>
                <c:pt idx="1097">
                  <c:v>8.0685929999999999</c:v>
                </c:pt>
                <c:pt idx="1098">
                  <c:v>8.0744500000000006</c:v>
                </c:pt>
                <c:pt idx="1099">
                  <c:v>8.0803069999999995</c:v>
                </c:pt>
                <c:pt idx="1100">
                  <c:v>8.0861669999999997</c:v>
                </c:pt>
                <c:pt idx="1101">
                  <c:v>8.0920290000000001</c:v>
                </c:pt>
                <c:pt idx="1102">
                  <c:v>8.0978940000000001</c:v>
                </c:pt>
                <c:pt idx="1103">
                  <c:v>8.1037599999999994</c:v>
                </c:pt>
                <c:pt idx="1104">
                  <c:v>8.1096280000000007</c:v>
                </c:pt>
                <c:pt idx="1105">
                  <c:v>8.1154989999999998</c:v>
                </c:pt>
                <c:pt idx="1106">
                  <c:v>8.1213709999999999</c:v>
                </c:pt>
                <c:pt idx="1107">
                  <c:v>8.1272459999999995</c:v>
                </c:pt>
                <c:pt idx="1108">
                  <c:v>8.1331229999999994</c:v>
                </c:pt>
                <c:pt idx="1109">
                  <c:v>8.1390030000000007</c:v>
                </c:pt>
                <c:pt idx="1110">
                  <c:v>8.1448830000000001</c:v>
                </c:pt>
                <c:pt idx="1111">
                  <c:v>8.1507670000000001</c:v>
                </c:pt>
                <c:pt idx="1112">
                  <c:v>8.1566519999999993</c:v>
                </c:pt>
                <c:pt idx="1113">
                  <c:v>8.1625399999999999</c:v>
                </c:pt>
                <c:pt idx="1114">
                  <c:v>8.1684289999999997</c:v>
                </c:pt>
                <c:pt idx="1115">
                  <c:v>8.1743210000000008</c:v>
                </c:pt>
                <c:pt idx="1116">
                  <c:v>8.1802159999999997</c:v>
                </c:pt>
                <c:pt idx="1117">
                  <c:v>8.1861110000000004</c:v>
                </c:pt>
                <c:pt idx="1118">
                  <c:v>8.1920099999999998</c:v>
                </c:pt>
                <c:pt idx="1119">
                  <c:v>8.1979100000000003</c:v>
                </c:pt>
                <c:pt idx="1120">
                  <c:v>8.2038130000000002</c:v>
                </c:pt>
                <c:pt idx="1121">
                  <c:v>8.2097169999999995</c:v>
                </c:pt>
                <c:pt idx="1122">
                  <c:v>8.215624</c:v>
                </c:pt>
                <c:pt idx="1123">
                  <c:v>8.2215330000000009</c:v>
                </c:pt>
                <c:pt idx="1124">
                  <c:v>8.2274440000000002</c:v>
                </c:pt>
                <c:pt idx="1125">
                  <c:v>8.2333560000000006</c:v>
                </c:pt>
                <c:pt idx="1126">
                  <c:v>8.2392719999999997</c:v>
                </c:pt>
                <c:pt idx="1127">
                  <c:v>8.2451899999999991</c:v>
                </c:pt>
                <c:pt idx="1128">
                  <c:v>8.2511089999999996</c:v>
                </c:pt>
                <c:pt idx="1129">
                  <c:v>8.2570300000000003</c:v>
                </c:pt>
                <c:pt idx="1130">
                  <c:v>8.2629540000000006</c:v>
                </c:pt>
                <c:pt idx="1131">
                  <c:v>8.2688799999999993</c:v>
                </c:pt>
                <c:pt idx="1132">
                  <c:v>8.2748080000000002</c:v>
                </c:pt>
                <c:pt idx="1133">
                  <c:v>8.2807379999999995</c:v>
                </c:pt>
                <c:pt idx="1134">
                  <c:v>8.2866710000000001</c:v>
                </c:pt>
                <c:pt idx="1135">
                  <c:v>8.2926040000000008</c:v>
                </c:pt>
                <c:pt idx="1136">
                  <c:v>8.2985410000000002</c:v>
                </c:pt>
                <c:pt idx="1137">
                  <c:v>8.3044799999999999</c:v>
                </c:pt>
                <c:pt idx="1138">
                  <c:v>8.3104200000000006</c:v>
                </c:pt>
                <c:pt idx="1139">
                  <c:v>8.3163630000000008</c:v>
                </c:pt>
                <c:pt idx="1140">
                  <c:v>8.3223090000000006</c:v>
                </c:pt>
                <c:pt idx="1141">
                  <c:v>8.3282550000000004</c:v>
                </c:pt>
                <c:pt idx="1142">
                  <c:v>8.3342050000000008</c:v>
                </c:pt>
                <c:pt idx="1143">
                  <c:v>8.3401560000000003</c:v>
                </c:pt>
                <c:pt idx="1144">
                  <c:v>8.3461090000000002</c:v>
                </c:pt>
                <c:pt idx="1145">
                  <c:v>8.3520649999999996</c:v>
                </c:pt>
                <c:pt idx="1146">
                  <c:v>8.3580229999999993</c:v>
                </c:pt>
                <c:pt idx="1147">
                  <c:v>8.363982</c:v>
                </c:pt>
                <c:pt idx="1148">
                  <c:v>8.3699449999999995</c:v>
                </c:pt>
                <c:pt idx="1149">
                  <c:v>8.3759080000000008</c:v>
                </c:pt>
                <c:pt idx="1150">
                  <c:v>8.3818739999999998</c:v>
                </c:pt>
                <c:pt idx="1151">
                  <c:v>8.3878430000000002</c:v>
                </c:pt>
                <c:pt idx="1152">
                  <c:v>8.3938129999999997</c:v>
                </c:pt>
                <c:pt idx="1153">
                  <c:v>8.3997860000000006</c:v>
                </c:pt>
                <c:pt idx="1154">
                  <c:v>8.405761</c:v>
                </c:pt>
                <c:pt idx="1155">
                  <c:v>8.4117370000000005</c:v>
                </c:pt>
                <c:pt idx="1156">
                  <c:v>8.4177160000000004</c:v>
                </c:pt>
                <c:pt idx="1157">
                  <c:v>8.4236970000000007</c:v>
                </c:pt>
                <c:pt idx="1158">
                  <c:v>8.4296810000000004</c:v>
                </c:pt>
                <c:pt idx="1159">
                  <c:v>8.4356659999999994</c:v>
                </c:pt>
                <c:pt idx="1160">
                  <c:v>8.4416530000000005</c:v>
                </c:pt>
                <c:pt idx="1161">
                  <c:v>8.4476420000000001</c:v>
                </c:pt>
                <c:pt idx="1162">
                  <c:v>8.4536339999999992</c:v>
                </c:pt>
                <c:pt idx="1163">
                  <c:v>8.4596280000000004</c:v>
                </c:pt>
                <c:pt idx="1164">
                  <c:v>8.465624</c:v>
                </c:pt>
                <c:pt idx="1165">
                  <c:v>8.471622</c:v>
                </c:pt>
                <c:pt idx="1166">
                  <c:v>8.4776220000000002</c:v>
                </c:pt>
                <c:pt idx="1167">
                  <c:v>8.4836240000000007</c:v>
                </c:pt>
                <c:pt idx="1168">
                  <c:v>8.4896290000000008</c:v>
                </c:pt>
                <c:pt idx="1169">
                  <c:v>8.4956359999999993</c:v>
                </c:pt>
                <c:pt idx="1170">
                  <c:v>8.5016440000000006</c:v>
                </c:pt>
                <c:pt idx="1171">
                  <c:v>8.5076549999999997</c:v>
                </c:pt>
                <c:pt idx="1172">
                  <c:v>8.5136679999999991</c:v>
                </c:pt>
                <c:pt idx="1173">
                  <c:v>8.5196830000000006</c:v>
                </c:pt>
                <c:pt idx="1174">
                  <c:v>8.5257009999999998</c:v>
                </c:pt>
                <c:pt idx="1175">
                  <c:v>8.5317190000000007</c:v>
                </c:pt>
                <c:pt idx="1176">
                  <c:v>8.5377410000000005</c:v>
                </c:pt>
                <c:pt idx="1177">
                  <c:v>8.5437639999999995</c:v>
                </c:pt>
                <c:pt idx="1178">
                  <c:v>8.5497899999999998</c:v>
                </c:pt>
                <c:pt idx="1179">
                  <c:v>8.5558180000000004</c:v>
                </c:pt>
                <c:pt idx="1180">
                  <c:v>8.5618479999999995</c:v>
                </c:pt>
                <c:pt idx="1181">
                  <c:v>8.5678800000000006</c:v>
                </c:pt>
                <c:pt idx="1182">
                  <c:v>8.5739140000000003</c:v>
                </c:pt>
                <c:pt idx="1183">
                  <c:v>8.5799500000000002</c:v>
                </c:pt>
                <c:pt idx="1184">
                  <c:v>8.5859889999999996</c:v>
                </c:pt>
                <c:pt idx="1185">
                  <c:v>8.5920299999999994</c:v>
                </c:pt>
                <c:pt idx="1186">
                  <c:v>8.5980720000000002</c:v>
                </c:pt>
                <c:pt idx="1187">
                  <c:v>8.6041159999999994</c:v>
                </c:pt>
                <c:pt idx="1188">
                  <c:v>8.6101639999999993</c:v>
                </c:pt>
                <c:pt idx="1189">
                  <c:v>8.6162130000000001</c:v>
                </c:pt>
                <c:pt idx="1190">
                  <c:v>8.6222639999999995</c:v>
                </c:pt>
                <c:pt idx="1191">
                  <c:v>8.6283169999999991</c:v>
                </c:pt>
                <c:pt idx="1192">
                  <c:v>8.6343730000000001</c:v>
                </c:pt>
                <c:pt idx="1193">
                  <c:v>8.6404289999999992</c:v>
                </c:pt>
                <c:pt idx="1194">
                  <c:v>8.6464890000000008</c:v>
                </c:pt>
                <c:pt idx="1195">
                  <c:v>8.652552</c:v>
                </c:pt>
                <c:pt idx="1196">
                  <c:v>8.6586149999999993</c:v>
                </c:pt>
                <c:pt idx="1197">
                  <c:v>8.6646809999999999</c:v>
                </c:pt>
                <c:pt idx="1198">
                  <c:v>8.67075</c:v>
                </c:pt>
                <c:pt idx="1199">
                  <c:v>8.6768199999999993</c:v>
                </c:pt>
                <c:pt idx="1200">
                  <c:v>8.6828920000000007</c:v>
                </c:pt>
                <c:pt idx="1201">
                  <c:v>8.6889669999999999</c:v>
                </c:pt>
                <c:pt idx="1202">
                  <c:v>8.6950439999999993</c:v>
                </c:pt>
                <c:pt idx="1203">
                  <c:v>8.7011219999999998</c:v>
                </c:pt>
                <c:pt idx="1204">
                  <c:v>8.7072029999999998</c:v>
                </c:pt>
                <c:pt idx="1205">
                  <c:v>8.7132860000000001</c:v>
                </c:pt>
                <c:pt idx="1206">
                  <c:v>8.7193710000000006</c:v>
                </c:pt>
                <c:pt idx="1207">
                  <c:v>8.7254579999999997</c:v>
                </c:pt>
                <c:pt idx="1208">
                  <c:v>8.7315470000000008</c:v>
                </c:pt>
                <c:pt idx="1209">
                  <c:v>8.7376389999999997</c:v>
                </c:pt>
                <c:pt idx="1210">
                  <c:v>8.7437319999999996</c:v>
                </c:pt>
                <c:pt idx="1211">
                  <c:v>8.7498280000000008</c:v>
                </c:pt>
                <c:pt idx="1212">
                  <c:v>8.7559260000000005</c:v>
                </c:pt>
                <c:pt idx="1213">
                  <c:v>8.7620269999999998</c:v>
                </c:pt>
                <c:pt idx="1214">
                  <c:v>8.7681280000000008</c:v>
                </c:pt>
                <c:pt idx="1215">
                  <c:v>8.7742330000000006</c:v>
                </c:pt>
                <c:pt idx="1216">
                  <c:v>8.7803389999999997</c:v>
                </c:pt>
                <c:pt idx="1217">
                  <c:v>8.786448</c:v>
                </c:pt>
                <c:pt idx="1218">
                  <c:v>8.7925590000000007</c:v>
                </c:pt>
                <c:pt idx="1219">
                  <c:v>8.7986710000000006</c:v>
                </c:pt>
                <c:pt idx="1220">
                  <c:v>8.804786</c:v>
                </c:pt>
                <c:pt idx="1221">
                  <c:v>8.8109040000000007</c:v>
                </c:pt>
                <c:pt idx="1222">
                  <c:v>8.8170219999999997</c:v>
                </c:pt>
                <c:pt idx="1223">
                  <c:v>8.823143</c:v>
                </c:pt>
                <c:pt idx="1224">
                  <c:v>8.8292669999999998</c:v>
                </c:pt>
                <c:pt idx="1225">
                  <c:v>8.8353920000000006</c:v>
                </c:pt>
                <c:pt idx="1226">
                  <c:v>8.8415199999999992</c:v>
                </c:pt>
                <c:pt idx="1227">
                  <c:v>8.8476499999999998</c:v>
                </c:pt>
                <c:pt idx="1228">
                  <c:v>8.8537820000000007</c:v>
                </c:pt>
                <c:pt idx="1229">
                  <c:v>8.8599160000000001</c:v>
                </c:pt>
                <c:pt idx="1230">
                  <c:v>8.8660519999999998</c:v>
                </c:pt>
                <c:pt idx="1231">
                  <c:v>8.8721899999999998</c:v>
                </c:pt>
                <c:pt idx="1232">
                  <c:v>8.8783300000000001</c:v>
                </c:pt>
                <c:pt idx="1233">
                  <c:v>8.8844729999999998</c:v>
                </c:pt>
                <c:pt idx="1234">
                  <c:v>8.8906170000000007</c:v>
                </c:pt>
                <c:pt idx="1235">
                  <c:v>8.8967639999999992</c:v>
                </c:pt>
                <c:pt idx="1236">
                  <c:v>8.9029129999999999</c:v>
                </c:pt>
                <c:pt idx="1237">
                  <c:v>8.9090640000000008</c:v>
                </c:pt>
                <c:pt idx="1238">
                  <c:v>8.9152170000000002</c:v>
                </c:pt>
                <c:pt idx="1239">
                  <c:v>8.9213719999999999</c:v>
                </c:pt>
                <c:pt idx="1240">
                  <c:v>8.9275289999999998</c:v>
                </c:pt>
                <c:pt idx="1241">
                  <c:v>8.9336889999999993</c:v>
                </c:pt>
                <c:pt idx="1242">
                  <c:v>8.9398510000000009</c:v>
                </c:pt>
                <c:pt idx="1243">
                  <c:v>8.9460139999999999</c:v>
                </c:pt>
                <c:pt idx="1244">
                  <c:v>8.9521809999999995</c:v>
                </c:pt>
                <c:pt idx="1245">
                  <c:v>8.9583480000000009</c:v>
                </c:pt>
                <c:pt idx="1246">
                  <c:v>8.9645189999999992</c:v>
                </c:pt>
                <c:pt idx="1247">
                  <c:v>8.9706910000000004</c:v>
                </c:pt>
                <c:pt idx="1248">
                  <c:v>8.9768650000000001</c:v>
                </c:pt>
                <c:pt idx="1249">
                  <c:v>8.9830419999999993</c:v>
                </c:pt>
                <c:pt idx="1250">
                  <c:v>8.9892210000000006</c:v>
                </c:pt>
                <c:pt idx="1251">
                  <c:v>8.9954000000000001</c:v>
                </c:pt>
                <c:pt idx="1252">
                  <c:v>9.0015839999999994</c:v>
                </c:pt>
                <c:pt idx="1253">
                  <c:v>9.0077689999999997</c:v>
                </c:pt>
                <c:pt idx="1254">
                  <c:v>9.0139560000000003</c:v>
                </c:pt>
                <c:pt idx="1255">
                  <c:v>9.0201449999999994</c:v>
                </c:pt>
                <c:pt idx="1256">
                  <c:v>9.0263369999999998</c:v>
                </c:pt>
                <c:pt idx="1257">
                  <c:v>9.0325299999999995</c:v>
                </c:pt>
                <c:pt idx="1258">
                  <c:v>9.0387260000000005</c:v>
                </c:pt>
                <c:pt idx="1259">
                  <c:v>9.0449230000000007</c:v>
                </c:pt>
                <c:pt idx="1260">
                  <c:v>9.0511230000000005</c:v>
                </c:pt>
                <c:pt idx="1261">
                  <c:v>9.0573250000000005</c:v>
                </c:pt>
                <c:pt idx="1262">
                  <c:v>9.0635290000000008</c:v>
                </c:pt>
                <c:pt idx="1263">
                  <c:v>9.0697360000000007</c:v>
                </c:pt>
                <c:pt idx="1264">
                  <c:v>9.0759439999999998</c:v>
                </c:pt>
                <c:pt idx="1265">
                  <c:v>9.0821539999999992</c:v>
                </c:pt>
                <c:pt idx="1266">
                  <c:v>9.0883669999999999</c:v>
                </c:pt>
                <c:pt idx="1267">
                  <c:v>9.0945820000000008</c:v>
                </c:pt>
                <c:pt idx="1268">
                  <c:v>9.1007990000000003</c:v>
                </c:pt>
                <c:pt idx="1269">
                  <c:v>9.1070180000000001</c:v>
                </c:pt>
                <c:pt idx="1270">
                  <c:v>9.1132380000000008</c:v>
                </c:pt>
                <c:pt idx="1271">
                  <c:v>9.1194609999999994</c:v>
                </c:pt>
                <c:pt idx="1272">
                  <c:v>9.1256869999999992</c:v>
                </c:pt>
                <c:pt idx="1273">
                  <c:v>9.1319140000000001</c:v>
                </c:pt>
                <c:pt idx="1274">
                  <c:v>9.1381440000000005</c:v>
                </c:pt>
                <c:pt idx="1275">
                  <c:v>9.1443759999999994</c:v>
                </c:pt>
                <c:pt idx="1276">
                  <c:v>9.1506089999999993</c:v>
                </c:pt>
                <c:pt idx="1277">
                  <c:v>9.1568450000000006</c:v>
                </c:pt>
                <c:pt idx="1278">
                  <c:v>9.1630830000000003</c:v>
                </c:pt>
                <c:pt idx="1279">
                  <c:v>9.1693239999999996</c:v>
                </c:pt>
                <c:pt idx="1280">
                  <c:v>9.1755659999999999</c:v>
                </c:pt>
                <c:pt idx="1281">
                  <c:v>9.1818100000000005</c:v>
                </c:pt>
                <c:pt idx="1282">
                  <c:v>9.1880570000000006</c:v>
                </c:pt>
                <c:pt idx="1283">
                  <c:v>9.1943049999999999</c:v>
                </c:pt>
                <c:pt idx="1284">
                  <c:v>9.2005569999999999</c:v>
                </c:pt>
                <c:pt idx="1285">
                  <c:v>9.2068089999999998</c:v>
                </c:pt>
                <c:pt idx="1286">
                  <c:v>9.2130639999999993</c:v>
                </c:pt>
                <c:pt idx="1287">
                  <c:v>9.2193210000000008</c:v>
                </c:pt>
                <c:pt idx="1288">
                  <c:v>9.225581</c:v>
                </c:pt>
                <c:pt idx="1289">
                  <c:v>9.2318420000000003</c:v>
                </c:pt>
                <c:pt idx="1290">
                  <c:v>9.2381060000000002</c:v>
                </c:pt>
                <c:pt idx="1291">
                  <c:v>9.2443709999999992</c:v>
                </c:pt>
                <c:pt idx="1292">
                  <c:v>9.2506400000000006</c:v>
                </c:pt>
                <c:pt idx="1293">
                  <c:v>9.2569090000000003</c:v>
                </c:pt>
                <c:pt idx="1294">
                  <c:v>9.2631820000000005</c:v>
                </c:pt>
                <c:pt idx="1295">
                  <c:v>9.2694559999999999</c:v>
                </c:pt>
                <c:pt idx="1296">
                  <c:v>9.2757319999999996</c:v>
                </c:pt>
                <c:pt idx="1297">
                  <c:v>9.2820099999999996</c:v>
                </c:pt>
                <c:pt idx="1298">
                  <c:v>9.2882909999999992</c:v>
                </c:pt>
                <c:pt idx="1299">
                  <c:v>9.2945740000000008</c:v>
                </c:pt>
                <c:pt idx="1300">
                  <c:v>9.3008579999999998</c:v>
                </c:pt>
                <c:pt idx="1301">
                  <c:v>9.3071450000000002</c:v>
                </c:pt>
                <c:pt idx="1302">
                  <c:v>9.3134350000000001</c:v>
                </c:pt>
                <c:pt idx="1303">
                  <c:v>9.3197259999999993</c:v>
                </c:pt>
                <c:pt idx="1304">
                  <c:v>9.3260190000000005</c:v>
                </c:pt>
                <c:pt idx="1305">
                  <c:v>9.3323140000000002</c:v>
                </c:pt>
                <c:pt idx="1306">
                  <c:v>9.3386119999999995</c:v>
                </c:pt>
                <c:pt idx="1307">
                  <c:v>9.3449120000000008</c:v>
                </c:pt>
                <c:pt idx="1308">
                  <c:v>9.3512129999999996</c:v>
                </c:pt>
                <c:pt idx="1309">
                  <c:v>9.3575169999999996</c:v>
                </c:pt>
                <c:pt idx="1310">
                  <c:v>9.363823</c:v>
                </c:pt>
                <c:pt idx="1311">
                  <c:v>9.3701310000000007</c:v>
                </c:pt>
                <c:pt idx="1312">
                  <c:v>9.3764420000000008</c:v>
                </c:pt>
                <c:pt idx="1313">
                  <c:v>9.3827540000000003</c:v>
                </c:pt>
                <c:pt idx="1314">
                  <c:v>9.3890689999999992</c:v>
                </c:pt>
                <c:pt idx="1315">
                  <c:v>9.3953860000000002</c:v>
                </c:pt>
                <c:pt idx="1316">
                  <c:v>9.4017040000000005</c:v>
                </c:pt>
                <c:pt idx="1317">
                  <c:v>9.4080250000000003</c:v>
                </c:pt>
                <c:pt idx="1318">
                  <c:v>9.4143489999999996</c:v>
                </c:pt>
                <c:pt idx="1319">
                  <c:v>9.4206730000000007</c:v>
                </c:pt>
                <c:pt idx="1320">
                  <c:v>9.4270010000000006</c:v>
                </c:pt>
                <c:pt idx="1321">
                  <c:v>9.4333310000000008</c:v>
                </c:pt>
                <c:pt idx="1322">
                  <c:v>9.4396620000000002</c:v>
                </c:pt>
                <c:pt idx="1323">
                  <c:v>9.4459949999999999</c:v>
                </c:pt>
                <c:pt idx="1324">
                  <c:v>9.4523309999999992</c:v>
                </c:pt>
                <c:pt idx="1325">
                  <c:v>9.4586690000000004</c:v>
                </c:pt>
                <c:pt idx="1326">
                  <c:v>9.4650090000000002</c:v>
                </c:pt>
                <c:pt idx="1327">
                  <c:v>9.4713519999999995</c:v>
                </c:pt>
                <c:pt idx="1328">
                  <c:v>9.4776950000000006</c:v>
                </c:pt>
                <c:pt idx="1329">
                  <c:v>9.4840420000000005</c:v>
                </c:pt>
                <c:pt idx="1330">
                  <c:v>9.4903910000000007</c:v>
                </c:pt>
                <c:pt idx="1331">
                  <c:v>9.4967410000000001</c:v>
                </c:pt>
                <c:pt idx="1332">
                  <c:v>9.5030940000000008</c:v>
                </c:pt>
                <c:pt idx="1333">
                  <c:v>9.509449</c:v>
                </c:pt>
                <c:pt idx="1334">
                  <c:v>9.5158059999999995</c:v>
                </c:pt>
                <c:pt idx="1335">
                  <c:v>9.5221649999999993</c:v>
                </c:pt>
                <c:pt idx="1336">
                  <c:v>9.5285259999999994</c:v>
                </c:pt>
                <c:pt idx="1337">
                  <c:v>9.5348889999999997</c:v>
                </c:pt>
                <c:pt idx="1338">
                  <c:v>9.5412549999999996</c:v>
                </c:pt>
                <c:pt idx="1339">
                  <c:v>9.5476229999999997</c:v>
                </c:pt>
                <c:pt idx="1340">
                  <c:v>9.5539919999999992</c:v>
                </c:pt>
                <c:pt idx="1341">
                  <c:v>9.5603649999999991</c:v>
                </c:pt>
                <c:pt idx="1342">
                  <c:v>9.5667380000000009</c:v>
                </c:pt>
                <c:pt idx="1343">
                  <c:v>9.5731140000000003</c:v>
                </c:pt>
                <c:pt idx="1344">
                  <c:v>9.5794929999999994</c:v>
                </c:pt>
                <c:pt idx="1345">
                  <c:v>9.5858740000000004</c:v>
                </c:pt>
                <c:pt idx="1346">
                  <c:v>9.5922560000000008</c:v>
                </c:pt>
                <c:pt idx="1347">
                  <c:v>9.5986399999999996</c:v>
                </c:pt>
                <c:pt idx="1348">
                  <c:v>9.6050269999999998</c:v>
                </c:pt>
                <c:pt idx="1349">
                  <c:v>9.6114160000000002</c:v>
                </c:pt>
                <c:pt idx="1350">
                  <c:v>9.6178070000000009</c:v>
                </c:pt>
                <c:pt idx="1351">
                  <c:v>9.6242000000000001</c:v>
                </c:pt>
                <c:pt idx="1352">
                  <c:v>9.6305949999999996</c:v>
                </c:pt>
                <c:pt idx="1353">
                  <c:v>9.6369919999999993</c:v>
                </c:pt>
                <c:pt idx="1354">
                  <c:v>9.6433929999999997</c:v>
                </c:pt>
                <c:pt idx="1355">
                  <c:v>9.649794</c:v>
                </c:pt>
                <c:pt idx="1356">
                  <c:v>9.6561979999999998</c:v>
                </c:pt>
                <c:pt idx="1357">
                  <c:v>9.6626030000000007</c:v>
                </c:pt>
                <c:pt idx="1358">
                  <c:v>9.6690120000000004</c:v>
                </c:pt>
                <c:pt idx="1359">
                  <c:v>9.6754219999999993</c:v>
                </c:pt>
                <c:pt idx="1360">
                  <c:v>9.6818340000000003</c:v>
                </c:pt>
                <c:pt idx="1361">
                  <c:v>9.6882490000000008</c:v>
                </c:pt>
                <c:pt idx="1362">
                  <c:v>9.6946650000000005</c:v>
                </c:pt>
                <c:pt idx="1363">
                  <c:v>9.7010830000000006</c:v>
                </c:pt>
                <c:pt idx="1364">
                  <c:v>9.7075040000000001</c:v>
                </c:pt>
                <c:pt idx="1365">
                  <c:v>9.713927</c:v>
                </c:pt>
                <c:pt idx="1366">
                  <c:v>9.7203520000000001</c:v>
                </c:pt>
                <c:pt idx="1367">
                  <c:v>9.7267790000000005</c:v>
                </c:pt>
                <c:pt idx="1368">
                  <c:v>9.7332090000000004</c:v>
                </c:pt>
                <c:pt idx="1369">
                  <c:v>9.7396399999999996</c:v>
                </c:pt>
                <c:pt idx="1370">
                  <c:v>9.7460740000000001</c:v>
                </c:pt>
                <c:pt idx="1371">
                  <c:v>9.7525089999999999</c:v>
                </c:pt>
                <c:pt idx="1372">
                  <c:v>9.7589459999999999</c:v>
                </c:pt>
                <c:pt idx="1373">
                  <c:v>9.7653870000000005</c:v>
                </c:pt>
                <c:pt idx="1374">
                  <c:v>9.7718290000000003</c:v>
                </c:pt>
                <c:pt idx="1375">
                  <c:v>9.7782730000000004</c:v>
                </c:pt>
                <c:pt idx="1376">
                  <c:v>9.7847190000000008</c:v>
                </c:pt>
                <c:pt idx="1377">
                  <c:v>9.7911669999999997</c:v>
                </c:pt>
                <c:pt idx="1378">
                  <c:v>9.7976179999999999</c:v>
                </c:pt>
                <c:pt idx="1379">
                  <c:v>9.8040699999999994</c:v>
                </c:pt>
                <c:pt idx="1380">
                  <c:v>9.8105250000000002</c:v>
                </c:pt>
                <c:pt idx="1381">
                  <c:v>9.8169819999999994</c:v>
                </c:pt>
                <c:pt idx="1382">
                  <c:v>9.8234410000000008</c:v>
                </c:pt>
                <c:pt idx="1383">
                  <c:v>9.8299020000000006</c:v>
                </c:pt>
                <c:pt idx="1384">
                  <c:v>9.8363659999999999</c:v>
                </c:pt>
                <c:pt idx="1385">
                  <c:v>9.8428310000000003</c:v>
                </c:pt>
                <c:pt idx="1386">
                  <c:v>9.8492979999999992</c:v>
                </c:pt>
                <c:pt idx="1387">
                  <c:v>9.8557679999999994</c:v>
                </c:pt>
                <c:pt idx="1388">
                  <c:v>9.8622399999999999</c:v>
                </c:pt>
                <c:pt idx="1389">
                  <c:v>9.8687129999999996</c:v>
                </c:pt>
                <c:pt idx="1390">
                  <c:v>9.8751899999999999</c:v>
                </c:pt>
                <c:pt idx="1391">
                  <c:v>9.8816670000000002</c:v>
                </c:pt>
                <c:pt idx="1392">
                  <c:v>9.888147</c:v>
                </c:pt>
                <c:pt idx="1393">
                  <c:v>9.8946299999999994</c:v>
                </c:pt>
                <c:pt idx="1394">
                  <c:v>9.9011139999999997</c:v>
                </c:pt>
                <c:pt idx="1395">
                  <c:v>9.9076009999999997</c:v>
                </c:pt>
                <c:pt idx="1396">
                  <c:v>9.9140899999999998</c:v>
                </c:pt>
                <c:pt idx="1397">
                  <c:v>9.9205810000000003</c:v>
                </c:pt>
                <c:pt idx="1398">
                  <c:v>9.927073</c:v>
                </c:pt>
                <c:pt idx="1399">
                  <c:v>9.9335690000000003</c:v>
                </c:pt>
                <c:pt idx="1400">
                  <c:v>9.9400659999999998</c:v>
                </c:pt>
                <c:pt idx="1401">
                  <c:v>9.9465660000000007</c:v>
                </c:pt>
                <c:pt idx="1402">
                  <c:v>9.9530670000000008</c:v>
                </c:pt>
                <c:pt idx="1403">
                  <c:v>9.9595699999999994</c:v>
                </c:pt>
                <c:pt idx="1404">
                  <c:v>9.9660759999999993</c:v>
                </c:pt>
                <c:pt idx="1405">
                  <c:v>9.9725839999999994</c:v>
                </c:pt>
                <c:pt idx="1406">
                  <c:v>9.9790939999999999</c:v>
                </c:pt>
                <c:pt idx="1407">
                  <c:v>9.9856060000000006</c:v>
                </c:pt>
                <c:pt idx="1408">
                  <c:v>9.9921199999999999</c:v>
                </c:pt>
                <c:pt idx="1409">
                  <c:v>9.9986359999999994</c:v>
                </c:pt>
                <c:pt idx="1410">
                  <c:v>10.00515</c:v>
                </c:pt>
                <c:pt idx="1411">
                  <c:v>10.01168</c:v>
                </c:pt>
                <c:pt idx="1412">
                  <c:v>10.0182</c:v>
                </c:pt>
                <c:pt idx="1413">
                  <c:v>10.02472</c:v>
                </c:pt>
                <c:pt idx="1414">
                  <c:v>10.03125</c:v>
                </c:pt>
                <c:pt idx="1415">
                  <c:v>10.03778</c:v>
                </c:pt>
                <c:pt idx="1416">
                  <c:v>10.044309999999999</c:v>
                </c:pt>
                <c:pt idx="1417">
                  <c:v>10.050840000000001</c:v>
                </c:pt>
                <c:pt idx="1418">
                  <c:v>10.05738</c:v>
                </c:pt>
                <c:pt idx="1419">
                  <c:v>10.06392</c:v>
                </c:pt>
                <c:pt idx="1420">
                  <c:v>10.070460000000001</c:v>
                </c:pt>
                <c:pt idx="1421">
                  <c:v>10.077</c:v>
                </c:pt>
                <c:pt idx="1422">
                  <c:v>10.083539999999999</c:v>
                </c:pt>
                <c:pt idx="1423">
                  <c:v>10.09009</c:v>
                </c:pt>
                <c:pt idx="1424">
                  <c:v>10.096640000000001</c:v>
                </c:pt>
                <c:pt idx="1425">
                  <c:v>10.10319</c:v>
                </c:pt>
                <c:pt idx="1426">
                  <c:v>10.10974</c:v>
                </c:pt>
                <c:pt idx="1427">
                  <c:v>10.116289999999999</c:v>
                </c:pt>
                <c:pt idx="1428">
                  <c:v>10.12285</c:v>
                </c:pt>
                <c:pt idx="1429">
                  <c:v>10.12941</c:v>
                </c:pt>
                <c:pt idx="1430">
                  <c:v>10.13597</c:v>
                </c:pt>
                <c:pt idx="1431">
                  <c:v>10.142530000000001</c:v>
                </c:pt>
                <c:pt idx="1432">
                  <c:v>10.149100000000001</c:v>
                </c:pt>
                <c:pt idx="1433">
                  <c:v>10.155670000000001</c:v>
                </c:pt>
                <c:pt idx="1434">
                  <c:v>10.162240000000001</c:v>
                </c:pt>
                <c:pt idx="1435">
                  <c:v>10.168810000000001</c:v>
                </c:pt>
                <c:pt idx="1436">
                  <c:v>10.175380000000001</c:v>
                </c:pt>
                <c:pt idx="1437">
                  <c:v>10.18196</c:v>
                </c:pt>
                <c:pt idx="1438">
                  <c:v>10.18853</c:v>
                </c:pt>
                <c:pt idx="1439">
                  <c:v>10.19511</c:v>
                </c:pt>
                <c:pt idx="1440">
                  <c:v>10.201700000000001</c:v>
                </c:pt>
                <c:pt idx="1441">
                  <c:v>10.20828</c:v>
                </c:pt>
                <c:pt idx="1442">
                  <c:v>10.214869999999999</c:v>
                </c:pt>
                <c:pt idx="1443">
                  <c:v>10.22146</c:v>
                </c:pt>
                <c:pt idx="1444">
                  <c:v>10.22805</c:v>
                </c:pt>
                <c:pt idx="1445">
                  <c:v>10.234640000000001</c:v>
                </c:pt>
                <c:pt idx="1446">
                  <c:v>10.24123</c:v>
                </c:pt>
                <c:pt idx="1447">
                  <c:v>10.24783</c:v>
                </c:pt>
                <c:pt idx="1448">
                  <c:v>10.254429999999999</c:v>
                </c:pt>
                <c:pt idx="1449">
                  <c:v>10.26103</c:v>
                </c:pt>
                <c:pt idx="1450">
                  <c:v>10.26764</c:v>
                </c:pt>
                <c:pt idx="1451">
                  <c:v>10.274240000000001</c:v>
                </c:pt>
                <c:pt idx="1452">
                  <c:v>10.280849999999999</c:v>
                </c:pt>
                <c:pt idx="1453">
                  <c:v>10.287459999999999</c:v>
                </c:pt>
                <c:pt idx="1454">
                  <c:v>10.29407</c:v>
                </c:pt>
                <c:pt idx="1455">
                  <c:v>10.30068</c:v>
                </c:pt>
                <c:pt idx="1456">
                  <c:v>10.3073</c:v>
                </c:pt>
                <c:pt idx="1457">
                  <c:v>10.31392</c:v>
                </c:pt>
                <c:pt idx="1458">
                  <c:v>10.320539999999999</c:v>
                </c:pt>
                <c:pt idx="1459">
                  <c:v>10.327159999999999</c:v>
                </c:pt>
                <c:pt idx="1460">
                  <c:v>10.33379</c:v>
                </c:pt>
                <c:pt idx="1461">
                  <c:v>10.34041</c:v>
                </c:pt>
                <c:pt idx="1462">
                  <c:v>10.34704</c:v>
                </c:pt>
                <c:pt idx="1463">
                  <c:v>10.353669999999999</c:v>
                </c:pt>
                <c:pt idx="1464">
                  <c:v>10.36031</c:v>
                </c:pt>
                <c:pt idx="1465">
                  <c:v>10.36694</c:v>
                </c:pt>
                <c:pt idx="1466">
                  <c:v>10.37358</c:v>
                </c:pt>
                <c:pt idx="1467">
                  <c:v>10.38022</c:v>
                </c:pt>
                <c:pt idx="1468">
                  <c:v>10.38686</c:v>
                </c:pt>
                <c:pt idx="1469">
                  <c:v>10.3935</c:v>
                </c:pt>
                <c:pt idx="1470">
                  <c:v>10.40015</c:v>
                </c:pt>
                <c:pt idx="1471">
                  <c:v>10.4068</c:v>
                </c:pt>
                <c:pt idx="1472">
                  <c:v>10.413449999999999</c:v>
                </c:pt>
                <c:pt idx="1473">
                  <c:v>10.4201</c:v>
                </c:pt>
                <c:pt idx="1474">
                  <c:v>10.42675</c:v>
                </c:pt>
                <c:pt idx="1475">
                  <c:v>10.43341</c:v>
                </c:pt>
                <c:pt idx="1476">
                  <c:v>10.44007</c:v>
                </c:pt>
                <c:pt idx="1477">
                  <c:v>10.446730000000001</c:v>
                </c:pt>
                <c:pt idx="1478">
                  <c:v>10.453390000000001</c:v>
                </c:pt>
                <c:pt idx="1479">
                  <c:v>10.46006</c:v>
                </c:pt>
                <c:pt idx="1480">
                  <c:v>10.46673</c:v>
                </c:pt>
                <c:pt idx="1481">
                  <c:v>10.47339</c:v>
                </c:pt>
                <c:pt idx="1482">
                  <c:v>10.48007</c:v>
                </c:pt>
                <c:pt idx="1483">
                  <c:v>10.486739999999999</c:v>
                </c:pt>
                <c:pt idx="1484">
                  <c:v>10.493410000000001</c:v>
                </c:pt>
                <c:pt idx="1485">
                  <c:v>10.50009</c:v>
                </c:pt>
                <c:pt idx="1486">
                  <c:v>10.506769999999999</c:v>
                </c:pt>
                <c:pt idx="1487">
                  <c:v>10.51346</c:v>
                </c:pt>
                <c:pt idx="1488">
                  <c:v>10.52014</c:v>
                </c:pt>
                <c:pt idx="1489">
                  <c:v>10.526820000000001</c:v>
                </c:pt>
                <c:pt idx="1490">
                  <c:v>10.53351</c:v>
                </c:pt>
                <c:pt idx="1491">
                  <c:v>10.5402</c:v>
                </c:pt>
                <c:pt idx="1492">
                  <c:v>10.546900000000001</c:v>
                </c:pt>
                <c:pt idx="1493">
                  <c:v>10.55359</c:v>
                </c:pt>
                <c:pt idx="1494">
                  <c:v>10.56029</c:v>
                </c:pt>
                <c:pt idx="1495">
                  <c:v>10.566990000000001</c:v>
                </c:pt>
                <c:pt idx="1496">
                  <c:v>10.573689999999999</c:v>
                </c:pt>
                <c:pt idx="1497">
                  <c:v>10.58039</c:v>
                </c:pt>
                <c:pt idx="1498">
                  <c:v>10.5871</c:v>
                </c:pt>
                <c:pt idx="1499">
                  <c:v>10.59381</c:v>
                </c:pt>
                <c:pt idx="1500">
                  <c:v>10.60051</c:v>
                </c:pt>
                <c:pt idx="1501">
                  <c:v>10.607229999999999</c:v>
                </c:pt>
                <c:pt idx="1502">
                  <c:v>10.613939999999999</c:v>
                </c:pt>
                <c:pt idx="1503">
                  <c:v>10.620660000000001</c:v>
                </c:pt>
                <c:pt idx="1504">
                  <c:v>10.627370000000001</c:v>
                </c:pt>
                <c:pt idx="1505">
                  <c:v>10.63409</c:v>
                </c:pt>
                <c:pt idx="1506">
                  <c:v>10.64082</c:v>
                </c:pt>
                <c:pt idx="1507">
                  <c:v>10.647539999999999</c:v>
                </c:pt>
                <c:pt idx="1508">
                  <c:v>10.65427</c:v>
                </c:pt>
                <c:pt idx="1509">
                  <c:v>10.661</c:v>
                </c:pt>
                <c:pt idx="1510">
                  <c:v>10.667730000000001</c:v>
                </c:pt>
                <c:pt idx="1511">
                  <c:v>10.67446</c:v>
                </c:pt>
                <c:pt idx="1512">
                  <c:v>10.6812</c:v>
                </c:pt>
                <c:pt idx="1513">
                  <c:v>10.68793</c:v>
                </c:pt>
                <c:pt idx="1514">
                  <c:v>10.69467</c:v>
                </c:pt>
                <c:pt idx="1515">
                  <c:v>10.701409999999999</c:v>
                </c:pt>
                <c:pt idx="1516">
                  <c:v>10.708159999999999</c:v>
                </c:pt>
                <c:pt idx="1517">
                  <c:v>10.7149</c:v>
                </c:pt>
                <c:pt idx="1518">
                  <c:v>10.72165</c:v>
                </c:pt>
                <c:pt idx="1519">
                  <c:v>10.728400000000001</c:v>
                </c:pt>
                <c:pt idx="1520">
                  <c:v>10.735150000000001</c:v>
                </c:pt>
                <c:pt idx="1521">
                  <c:v>10.741910000000001</c:v>
                </c:pt>
                <c:pt idx="1522">
                  <c:v>10.748659999999999</c:v>
                </c:pt>
                <c:pt idx="1523">
                  <c:v>10.755420000000001</c:v>
                </c:pt>
                <c:pt idx="1524">
                  <c:v>10.762180000000001</c:v>
                </c:pt>
                <c:pt idx="1525">
                  <c:v>10.76895</c:v>
                </c:pt>
                <c:pt idx="1526">
                  <c:v>10.77571</c:v>
                </c:pt>
                <c:pt idx="1527">
                  <c:v>10.78248</c:v>
                </c:pt>
                <c:pt idx="1528">
                  <c:v>10.789249999999999</c:v>
                </c:pt>
                <c:pt idx="1529">
                  <c:v>10.79602</c:v>
                </c:pt>
                <c:pt idx="1530">
                  <c:v>10.80279</c:v>
                </c:pt>
                <c:pt idx="1531">
                  <c:v>10.809570000000001</c:v>
                </c:pt>
                <c:pt idx="1532">
                  <c:v>10.81634</c:v>
                </c:pt>
                <c:pt idx="1533">
                  <c:v>10.823119999999999</c:v>
                </c:pt>
                <c:pt idx="1534">
                  <c:v>10.82991</c:v>
                </c:pt>
                <c:pt idx="1535">
                  <c:v>10.836690000000001</c:v>
                </c:pt>
                <c:pt idx="1536">
                  <c:v>10.84348</c:v>
                </c:pt>
                <c:pt idx="1537">
                  <c:v>10.85026</c:v>
                </c:pt>
                <c:pt idx="1538">
                  <c:v>10.857049999999999</c:v>
                </c:pt>
                <c:pt idx="1539">
                  <c:v>10.863849999999999</c:v>
                </c:pt>
                <c:pt idx="1540">
                  <c:v>10.87064</c:v>
                </c:pt>
                <c:pt idx="1541">
                  <c:v>10.87744</c:v>
                </c:pt>
                <c:pt idx="1542">
                  <c:v>10.88424</c:v>
                </c:pt>
                <c:pt idx="1543">
                  <c:v>10.89104</c:v>
                </c:pt>
                <c:pt idx="1544">
                  <c:v>10.89784</c:v>
                </c:pt>
                <c:pt idx="1545">
                  <c:v>10.90465</c:v>
                </c:pt>
                <c:pt idx="1546">
                  <c:v>10.91145</c:v>
                </c:pt>
                <c:pt idx="1547">
                  <c:v>10.91826</c:v>
                </c:pt>
                <c:pt idx="1548">
                  <c:v>10.92507</c:v>
                </c:pt>
                <c:pt idx="1549">
                  <c:v>10.931889999999999</c:v>
                </c:pt>
                <c:pt idx="1550">
                  <c:v>10.938700000000001</c:v>
                </c:pt>
                <c:pt idx="1551">
                  <c:v>10.94552</c:v>
                </c:pt>
                <c:pt idx="1552">
                  <c:v>10.95234</c:v>
                </c:pt>
                <c:pt idx="1553">
                  <c:v>10.959160000000001</c:v>
                </c:pt>
                <c:pt idx="1554">
                  <c:v>10.96599</c:v>
                </c:pt>
                <c:pt idx="1555">
                  <c:v>10.97282</c:v>
                </c:pt>
                <c:pt idx="1556">
                  <c:v>10.97964</c:v>
                </c:pt>
                <c:pt idx="1557">
                  <c:v>10.986470000000001</c:v>
                </c:pt>
                <c:pt idx="1558">
                  <c:v>10.993309999999999</c:v>
                </c:pt>
                <c:pt idx="1559">
                  <c:v>11.00014</c:v>
                </c:pt>
                <c:pt idx="1560">
                  <c:v>11.00698</c:v>
                </c:pt>
                <c:pt idx="1561">
                  <c:v>11.013820000000001</c:v>
                </c:pt>
                <c:pt idx="1562">
                  <c:v>11.020659999999999</c:v>
                </c:pt>
                <c:pt idx="1563">
                  <c:v>11.0275</c:v>
                </c:pt>
                <c:pt idx="1564">
                  <c:v>11.03435</c:v>
                </c:pt>
                <c:pt idx="1565">
                  <c:v>11.0412</c:v>
                </c:pt>
                <c:pt idx="1566">
                  <c:v>11.04805</c:v>
                </c:pt>
                <c:pt idx="1567">
                  <c:v>11.0549</c:v>
                </c:pt>
                <c:pt idx="1568">
                  <c:v>11.06175</c:v>
                </c:pt>
                <c:pt idx="1569">
                  <c:v>11.06861</c:v>
                </c:pt>
                <c:pt idx="1570">
                  <c:v>11.075469999999999</c:v>
                </c:pt>
                <c:pt idx="1571">
                  <c:v>11.082330000000001</c:v>
                </c:pt>
                <c:pt idx="1572">
                  <c:v>11.08919</c:v>
                </c:pt>
                <c:pt idx="1573">
                  <c:v>11.09606</c:v>
                </c:pt>
                <c:pt idx="1574">
                  <c:v>11.102919999999999</c:v>
                </c:pt>
                <c:pt idx="1575">
                  <c:v>11.10979</c:v>
                </c:pt>
                <c:pt idx="1576">
                  <c:v>11.11666</c:v>
                </c:pt>
                <c:pt idx="1577">
                  <c:v>11.12354</c:v>
                </c:pt>
                <c:pt idx="1578">
                  <c:v>11.130409999999999</c:v>
                </c:pt>
                <c:pt idx="1579">
                  <c:v>11.13729</c:v>
                </c:pt>
                <c:pt idx="1580">
                  <c:v>11.144170000000001</c:v>
                </c:pt>
                <c:pt idx="1581">
                  <c:v>11.15105</c:v>
                </c:pt>
                <c:pt idx="1582">
                  <c:v>11.15793</c:v>
                </c:pt>
                <c:pt idx="1583">
                  <c:v>11.164820000000001</c:v>
                </c:pt>
                <c:pt idx="1584">
                  <c:v>11.171709999999999</c:v>
                </c:pt>
                <c:pt idx="1585">
                  <c:v>11.178599999999999</c:v>
                </c:pt>
                <c:pt idx="1586">
                  <c:v>11.18549</c:v>
                </c:pt>
                <c:pt idx="1587">
                  <c:v>11.19238</c:v>
                </c:pt>
                <c:pt idx="1588">
                  <c:v>11.19928</c:v>
                </c:pt>
                <c:pt idx="1589">
                  <c:v>11.20618</c:v>
                </c:pt>
                <c:pt idx="1590">
                  <c:v>11.21308</c:v>
                </c:pt>
                <c:pt idx="1591">
                  <c:v>11.21998</c:v>
                </c:pt>
                <c:pt idx="1592">
                  <c:v>11.226889999999999</c:v>
                </c:pt>
                <c:pt idx="1593">
                  <c:v>11.233790000000001</c:v>
                </c:pt>
                <c:pt idx="1594">
                  <c:v>11.2407</c:v>
                </c:pt>
                <c:pt idx="1595">
                  <c:v>11.24761</c:v>
                </c:pt>
                <c:pt idx="1596">
                  <c:v>11.254530000000001</c:v>
                </c:pt>
                <c:pt idx="1597">
                  <c:v>11.26144</c:v>
                </c:pt>
                <c:pt idx="1598">
                  <c:v>11.268359999999999</c:v>
                </c:pt>
                <c:pt idx="1599">
                  <c:v>11.27528</c:v>
                </c:pt>
                <c:pt idx="1600">
                  <c:v>11.2822</c:v>
                </c:pt>
                <c:pt idx="1601">
                  <c:v>11.28913</c:v>
                </c:pt>
                <c:pt idx="1602">
                  <c:v>11.296049999999999</c:v>
                </c:pt>
                <c:pt idx="1603">
                  <c:v>11.30298</c:v>
                </c:pt>
                <c:pt idx="1604">
                  <c:v>11.30991</c:v>
                </c:pt>
                <c:pt idx="1605">
                  <c:v>11.316850000000001</c:v>
                </c:pt>
                <c:pt idx="1606">
                  <c:v>11.323779999999999</c:v>
                </c:pt>
                <c:pt idx="1607">
                  <c:v>11.330719999999999</c:v>
                </c:pt>
                <c:pt idx="1608">
                  <c:v>11.33766</c:v>
                </c:pt>
                <c:pt idx="1609">
                  <c:v>11.3446</c:v>
                </c:pt>
                <c:pt idx="1610">
                  <c:v>11.35154</c:v>
                </c:pt>
                <c:pt idx="1611">
                  <c:v>11.35849</c:v>
                </c:pt>
                <c:pt idx="1612">
                  <c:v>11.36543</c:v>
                </c:pt>
                <c:pt idx="1613">
                  <c:v>11.37238</c:v>
                </c:pt>
                <c:pt idx="1614">
                  <c:v>11.379339999999999</c:v>
                </c:pt>
                <c:pt idx="1615">
                  <c:v>11.386290000000001</c:v>
                </c:pt>
                <c:pt idx="1616">
                  <c:v>11.39325</c:v>
                </c:pt>
                <c:pt idx="1617">
                  <c:v>11.4002</c:v>
                </c:pt>
                <c:pt idx="1618">
                  <c:v>11.407159999999999</c:v>
                </c:pt>
                <c:pt idx="1619">
                  <c:v>11.41413</c:v>
                </c:pt>
                <c:pt idx="1620">
                  <c:v>11.42109</c:v>
                </c:pt>
                <c:pt idx="1621">
                  <c:v>11.42806</c:v>
                </c:pt>
                <c:pt idx="1622">
                  <c:v>11.435029999999999</c:v>
                </c:pt>
                <c:pt idx="1623">
                  <c:v>11.442</c:v>
                </c:pt>
                <c:pt idx="1624">
                  <c:v>11.448969999999999</c:v>
                </c:pt>
                <c:pt idx="1625">
                  <c:v>11.45595</c:v>
                </c:pt>
                <c:pt idx="1626">
                  <c:v>11.46292</c:v>
                </c:pt>
                <c:pt idx="1627">
                  <c:v>11.469900000000001</c:v>
                </c:pt>
                <c:pt idx="1628">
                  <c:v>11.47688</c:v>
                </c:pt>
                <c:pt idx="1629">
                  <c:v>11.48387</c:v>
                </c:pt>
                <c:pt idx="1630">
                  <c:v>11.49085</c:v>
                </c:pt>
                <c:pt idx="1631">
                  <c:v>11.49784</c:v>
                </c:pt>
                <c:pt idx="1632">
                  <c:v>11.50483</c:v>
                </c:pt>
                <c:pt idx="1633">
                  <c:v>11.51182</c:v>
                </c:pt>
                <c:pt idx="1634">
                  <c:v>11.51882</c:v>
                </c:pt>
                <c:pt idx="1635">
                  <c:v>11.52581</c:v>
                </c:pt>
                <c:pt idx="1636">
                  <c:v>11.53281</c:v>
                </c:pt>
                <c:pt idx="1637">
                  <c:v>11.539809999999999</c:v>
                </c:pt>
                <c:pt idx="1638">
                  <c:v>11.54682</c:v>
                </c:pt>
                <c:pt idx="1639">
                  <c:v>11.55382</c:v>
                </c:pt>
                <c:pt idx="1640">
                  <c:v>11.560829999999999</c:v>
                </c:pt>
                <c:pt idx="1641">
                  <c:v>11.56784</c:v>
                </c:pt>
                <c:pt idx="1642">
                  <c:v>11.57485</c:v>
                </c:pt>
                <c:pt idx="1643">
                  <c:v>11.581860000000001</c:v>
                </c:pt>
                <c:pt idx="1644">
                  <c:v>11.58888</c:v>
                </c:pt>
                <c:pt idx="1645">
                  <c:v>11.595890000000001</c:v>
                </c:pt>
                <c:pt idx="1646">
                  <c:v>11.60291</c:v>
                </c:pt>
                <c:pt idx="1647">
                  <c:v>11.60994</c:v>
                </c:pt>
                <c:pt idx="1648">
                  <c:v>11.616960000000001</c:v>
                </c:pt>
                <c:pt idx="1649">
                  <c:v>11.623989999999999</c:v>
                </c:pt>
                <c:pt idx="1650">
                  <c:v>11.63101</c:v>
                </c:pt>
                <c:pt idx="1651">
                  <c:v>11.63805</c:v>
                </c:pt>
                <c:pt idx="1652">
                  <c:v>11.64508</c:v>
                </c:pt>
                <c:pt idx="1653">
                  <c:v>11.65211</c:v>
                </c:pt>
                <c:pt idx="1654">
                  <c:v>11.65915</c:v>
                </c:pt>
                <c:pt idx="1655">
                  <c:v>11.66619</c:v>
                </c:pt>
                <c:pt idx="1656">
                  <c:v>11.67323</c:v>
                </c:pt>
                <c:pt idx="1657">
                  <c:v>11.68027</c:v>
                </c:pt>
                <c:pt idx="1658">
                  <c:v>11.68732</c:v>
                </c:pt>
                <c:pt idx="1659">
                  <c:v>11.69436</c:v>
                </c:pt>
                <c:pt idx="1660">
                  <c:v>11.701409999999999</c:v>
                </c:pt>
                <c:pt idx="1661">
                  <c:v>11.70847</c:v>
                </c:pt>
                <c:pt idx="1662">
                  <c:v>11.71552</c:v>
                </c:pt>
                <c:pt idx="1663">
                  <c:v>11.722580000000001</c:v>
                </c:pt>
                <c:pt idx="1664">
                  <c:v>11.72963</c:v>
                </c:pt>
                <c:pt idx="1665">
                  <c:v>11.736689999999999</c:v>
                </c:pt>
                <c:pt idx="1666">
                  <c:v>11.74376</c:v>
                </c:pt>
                <c:pt idx="1667">
                  <c:v>11.750819999999999</c:v>
                </c:pt>
                <c:pt idx="1668">
                  <c:v>11.75789</c:v>
                </c:pt>
                <c:pt idx="1669">
                  <c:v>11.764950000000001</c:v>
                </c:pt>
                <c:pt idx="1670">
                  <c:v>11.772030000000001</c:v>
                </c:pt>
                <c:pt idx="1671">
                  <c:v>11.7791</c:v>
                </c:pt>
                <c:pt idx="1672">
                  <c:v>11.78617</c:v>
                </c:pt>
                <c:pt idx="1673">
                  <c:v>11.79325</c:v>
                </c:pt>
                <c:pt idx="1674">
                  <c:v>11.800330000000001</c:v>
                </c:pt>
                <c:pt idx="1675">
                  <c:v>11.807410000000001</c:v>
                </c:pt>
                <c:pt idx="1676">
                  <c:v>11.814489999999999</c:v>
                </c:pt>
                <c:pt idx="1677">
                  <c:v>11.821580000000001</c:v>
                </c:pt>
                <c:pt idx="1678">
                  <c:v>11.828670000000001</c:v>
                </c:pt>
                <c:pt idx="1679">
                  <c:v>11.835760000000001</c:v>
                </c:pt>
                <c:pt idx="1680">
                  <c:v>11.84285</c:v>
                </c:pt>
                <c:pt idx="1681">
                  <c:v>11.84994</c:v>
                </c:pt>
                <c:pt idx="1682">
                  <c:v>11.85704</c:v>
                </c:pt>
                <c:pt idx="1683">
                  <c:v>11.864140000000001</c:v>
                </c:pt>
                <c:pt idx="1684">
                  <c:v>11.87124</c:v>
                </c:pt>
                <c:pt idx="1685">
                  <c:v>11.87834</c:v>
                </c:pt>
                <c:pt idx="1686">
                  <c:v>11.885450000000001</c:v>
                </c:pt>
                <c:pt idx="1687">
                  <c:v>11.89255</c:v>
                </c:pt>
                <c:pt idx="1688">
                  <c:v>11.899660000000001</c:v>
                </c:pt>
                <c:pt idx="1689">
                  <c:v>11.90677</c:v>
                </c:pt>
                <c:pt idx="1690">
                  <c:v>11.91389</c:v>
                </c:pt>
                <c:pt idx="1691">
                  <c:v>11.920999999999999</c:v>
                </c:pt>
                <c:pt idx="1692">
                  <c:v>11.92812</c:v>
                </c:pt>
                <c:pt idx="1693">
                  <c:v>11.93524</c:v>
                </c:pt>
                <c:pt idx="1694">
                  <c:v>11.942360000000001</c:v>
                </c:pt>
                <c:pt idx="1695">
                  <c:v>11.949479999999999</c:v>
                </c:pt>
                <c:pt idx="1696">
                  <c:v>11.95661</c:v>
                </c:pt>
                <c:pt idx="1697">
                  <c:v>11.96374</c:v>
                </c:pt>
                <c:pt idx="1698">
                  <c:v>11.97087</c:v>
                </c:pt>
                <c:pt idx="1699">
                  <c:v>11.978</c:v>
                </c:pt>
                <c:pt idx="1700">
                  <c:v>11.985139999999999</c:v>
                </c:pt>
                <c:pt idx="1701">
                  <c:v>11.99227</c:v>
                </c:pt>
                <c:pt idx="1702">
                  <c:v>11.999409999999999</c:v>
                </c:pt>
                <c:pt idx="1703">
                  <c:v>12.006550000000001</c:v>
                </c:pt>
                <c:pt idx="1704">
                  <c:v>12.01369</c:v>
                </c:pt>
                <c:pt idx="1705">
                  <c:v>12.02084</c:v>
                </c:pt>
                <c:pt idx="1706">
                  <c:v>12.027990000000001</c:v>
                </c:pt>
                <c:pt idx="1707">
                  <c:v>12.03514</c:v>
                </c:pt>
                <c:pt idx="1708">
                  <c:v>12.042289999999999</c:v>
                </c:pt>
                <c:pt idx="1709">
                  <c:v>12.049440000000001</c:v>
                </c:pt>
                <c:pt idx="1710">
                  <c:v>12.0566</c:v>
                </c:pt>
                <c:pt idx="1711">
                  <c:v>12.063750000000001</c:v>
                </c:pt>
                <c:pt idx="1712">
                  <c:v>12.07091</c:v>
                </c:pt>
                <c:pt idx="1713">
                  <c:v>12.07808</c:v>
                </c:pt>
                <c:pt idx="1714">
                  <c:v>12.085240000000001</c:v>
                </c:pt>
                <c:pt idx="1715">
                  <c:v>12.092409999999999</c:v>
                </c:pt>
                <c:pt idx="1716">
                  <c:v>12.09958</c:v>
                </c:pt>
                <c:pt idx="1717">
                  <c:v>12.10675</c:v>
                </c:pt>
                <c:pt idx="1718">
                  <c:v>12.11392</c:v>
                </c:pt>
                <c:pt idx="1719">
                  <c:v>12.121090000000001</c:v>
                </c:pt>
                <c:pt idx="1720">
                  <c:v>12.128270000000001</c:v>
                </c:pt>
                <c:pt idx="1721">
                  <c:v>12.135450000000001</c:v>
                </c:pt>
                <c:pt idx="1722">
                  <c:v>12.14263</c:v>
                </c:pt>
                <c:pt idx="1723">
                  <c:v>12.14981</c:v>
                </c:pt>
                <c:pt idx="1724">
                  <c:v>12.157</c:v>
                </c:pt>
                <c:pt idx="1725">
                  <c:v>12.16419</c:v>
                </c:pt>
                <c:pt idx="1726">
                  <c:v>12.171379999999999</c:v>
                </c:pt>
                <c:pt idx="1727">
                  <c:v>12.178570000000001</c:v>
                </c:pt>
                <c:pt idx="1728">
                  <c:v>12.18576</c:v>
                </c:pt>
                <c:pt idx="1729">
                  <c:v>12.192959999999999</c:v>
                </c:pt>
                <c:pt idx="1730">
                  <c:v>12.20016</c:v>
                </c:pt>
                <c:pt idx="1731">
                  <c:v>12.20736</c:v>
                </c:pt>
                <c:pt idx="1732">
                  <c:v>12.214560000000001</c:v>
                </c:pt>
                <c:pt idx="1733">
                  <c:v>12.22176</c:v>
                </c:pt>
                <c:pt idx="1734">
                  <c:v>12.22897</c:v>
                </c:pt>
                <c:pt idx="1735">
                  <c:v>12.236179999999999</c:v>
                </c:pt>
                <c:pt idx="1736">
                  <c:v>12.24339</c:v>
                </c:pt>
                <c:pt idx="1737">
                  <c:v>12.2506</c:v>
                </c:pt>
                <c:pt idx="1738">
                  <c:v>12.257820000000001</c:v>
                </c:pt>
                <c:pt idx="1739">
                  <c:v>12.265040000000001</c:v>
                </c:pt>
                <c:pt idx="1740">
                  <c:v>12.27225</c:v>
                </c:pt>
                <c:pt idx="1741">
                  <c:v>12.27948</c:v>
                </c:pt>
                <c:pt idx="1742">
                  <c:v>12.2867</c:v>
                </c:pt>
                <c:pt idx="1743">
                  <c:v>12.29393</c:v>
                </c:pt>
                <c:pt idx="1744">
                  <c:v>12.30115</c:v>
                </c:pt>
                <c:pt idx="1745">
                  <c:v>12.30838</c:v>
                </c:pt>
                <c:pt idx="1746">
                  <c:v>12.315619999999999</c:v>
                </c:pt>
                <c:pt idx="1747">
                  <c:v>12.322850000000001</c:v>
                </c:pt>
                <c:pt idx="1748">
                  <c:v>12.33009</c:v>
                </c:pt>
                <c:pt idx="1749">
                  <c:v>12.33733</c:v>
                </c:pt>
                <c:pt idx="1750">
                  <c:v>12.344569999999999</c:v>
                </c:pt>
                <c:pt idx="1751">
                  <c:v>12.35181</c:v>
                </c:pt>
                <c:pt idx="1752">
                  <c:v>12.35905</c:v>
                </c:pt>
                <c:pt idx="1753">
                  <c:v>12.366300000000001</c:v>
                </c:pt>
                <c:pt idx="1754">
                  <c:v>12.37355</c:v>
                </c:pt>
                <c:pt idx="1755">
                  <c:v>12.380800000000001</c:v>
                </c:pt>
                <c:pt idx="1756">
                  <c:v>12.38805</c:v>
                </c:pt>
                <c:pt idx="1757">
                  <c:v>12.39531</c:v>
                </c:pt>
                <c:pt idx="1758">
                  <c:v>12.402570000000001</c:v>
                </c:pt>
                <c:pt idx="1759">
                  <c:v>12.409829999999999</c:v>
                </c:pt>
                <c:pt idx="1760">
                  <c:v>12.41709</c:v>
                </c:pt>
                <c:pt idx="1761">
                  <c:v>12.42435</c:v>
                </c:pt>
                <c:pt idx="1762">
                  <c:v>12.431620000000001</c:v>
                </c:pt>
                <c:pt idx="1763">
                  <c:v>12.438890000000001</c:v>
                </c:pt>
                <c:pt idx="1764">
                  <c:v>12.446160000000001</c:v>
                </c:pt>
                <c:pt idx="1765">
                  <c:v>12.453430000000001</c:v>
                </c:pt>
                <c:pt idx="1766">
                  <c:v>12.460710000000001</c:v>
                </c:pt>
                <c:pt idx="1767">
                  <c:v>12.467980000000001</c:v>
                </c:pt>
                <c:pt idx="1768">
                  <c:v>12.47526</c:v>
                </c:pt>
                <c:pt idx="1769">
                  <c:v>12.48254</c:v>
                </c:pt>
                <c:pt idx="1770">
                  <c:v>12.48983</c:v>
                </c:pt>
                <c:pt idx="1771">
                  <c:v>12.497109999999999</c:v>
                </c:pt>
                <c:pt idx="1772">
                  <c:v>12.5044</c:v>
                </c:pt>
                <c:pt idx="1773">
                  <c:v>12.51169</c:v>
                </c:pt>
                <c:pt idx="1774">
                  <c:v>12.518980000000001</c:v>
                </c:pt>
                <c:pt idx="1775">
                  <c:v>12.52627</c:v>
                </c:pt>
                <c:pt idx="1776">
                  <c:v>12.533569999999999</c:v>
                </c:pt>
                <c:pt idx="1777">
                  <c:v>12.54087</c:v>
                </c:pt>
                <c:pt idx="1778">
                  <c:v>12.548170000000001</c:v>
                </c:pt>
                <c:pt idx="1779">
                  <c:v>12.55547</c:v>
                </c:pt>
                <c:pt idx="1780">
                  <c:v>12.56277</c:v>
                </c:pt>
                <c:pt idx="1781">
                  <c:v>12.570080000000001</c:v>
                </c:pt>
                <c:pt idx="1782">
                  <c:v>12.577389999999999</c:v>
                </c:pt>
                <c:pt idx="1783">
                  <c:v>12.5847</c:v>
                </c:pt>
                <c:pt idx="1784">
                  <c:v>12.59201</c:v>
                </c:pt>
                <c:pt idx="1785">
                  <c:v>12.59933</c:v>
                </c:pt>
                <c:pt idx="1786">
                  <c:v>12.606640000000001</c:v>
                </c:pt>
                <c:pt idx="1787">
                  <c:v>12.613960000000001</c:v>
                </c:pt>
                <c:pt idx="1788">
                  <c:v>12.62128</c:v>
                </c:pt>
                <c:pt idx="1789">
                  <c:v>12.62861</c:v>
                </c:pt>
                <c:pt idx="1790">
                  <c:v>12.63593</c:v>
                </c:pt>
                <c:pt idx="1791">
                  <c:v>12.64326</c:v>
                </c:pt>
                <c:pt idx="1792">
                  <c:v>12.650589999999999</c:v>
                </c:pt>
                <c:pt idx="1793">
                  <c:v>12.657920000000001</c:v>
                </c:pt>
                <c:pt idx="1794">
                  <c:v>12.66526</c:v>
                </c:pt>
                <c:pt idx="1795">
                  <c:v>12.67259</c:v>
                </c:pt>
                <c:pt idx="1796">
                  <c:v>12.679930000000001</c:v>
                </c:pt>
                <c:pt idx="1797">
                  <c:v>12.68727</c:v>
                </c:pt>
                <c:pt idx="1798">
                  <c:v>12.69462</c:v>
                </c:pt>
                <c:pt idx="1799">
                  <c:v>12.70196</c:v>
                </c:pt>
                <c:pt idx="1800">
                  <c:v>12.70931</c:v>
                </c:pt>
                <c:pt idx="1801">
                  <c:v>12.716659999999999</c:v>
                </c:pt>
                <c:pt idx="1802">
                  <c:v>12.72401</c:v>
                </c:pt>
                <c:pt idx="1803">
                  <c:v>12.73136</c:v>
                </c:pt>
                <c:pt idx="1804">
                  <c:v>12.738720000000001</c:v>
                </c:pt>
                <c:pt idx="1805">
                  <c:v>12.74607</c:v>
                </c:pt>
                <c:pt idx="1806">
                  <c:v>12.75343</c:v>
                </c:pt>
                <c:pt idx="1807">
                  <c:v>12.76079</c:v>
                </c:pt>
                <c:pt idx="1808">
                  <c:v>12.76816</c:v>
                </c:pt>
                <c:pt idx="1809">
                  <c:v>12.77552</c:v>
                </c:pt>
                <c:pt idx="1810">
                  <c:v>12.78289</c:v>
                </c:pt>
                <c:pt idx="1811">
                  <c:v>12.79026</c:v>
                </c:pt>
                <c:pt idx="1812">
                  <c:v>12.797639999999999</c:v>
                </c:pt>
                <c:pt idx="1813">
                  <c:v>12.805009999999999</c:v>
                </c:pt>
                <c:pt idx="1814">
                  <c:v>12.812390000000001</c:v>
                </c:pt>
                <c:pt idx="1815">
                  <c:v>12.81977</c:v>
                </c:pt>
                <c:pt idx="1816">
                  <c:v>12.82715</c:v>
                </c:pt>
                <c:pt idx="1817">
                  <c:v>12.834530000000001</c:v>
                </c:pt>
                <c:pt idx="1818">
                  <c:v>12.84191</c:v>
                </c:pt>
                <c:pt idx="1819">
                  <c:v>12.849299999999999</c:v>
                </c:pt>
                <c:pt idx="1820">
                  <c:v>12.85669</c:v>
                </c:pt>
                <c:pt idx="1821">
                  <c:v>12.86408</c:v>
                </c:pt>
                <c:pt idx="1822">
                  <c:v>12.87148</c:v>
                </c:pt>
                <c:pt idx="1823">
                  <c:v>12.878869999999999</c:v>
                </c:pt>
                <c:pt idx="1824">
                  <c:v>12.88627</c:v>
                </c:pt>
                <c:pt idx="1825">
                  <c:v>12.89367</c:v>
                </c:pt>
                <c:pt idx="1826">
                  <c:v>12.901070000000001</c:v>
                </c:pt>
                <c:pt idx="1827">
                  <c:v>12.908469999999999</c:v>
                </c:pt>
                <c:pt idx="1828">
                  <c:v>12.91588</c:v>
                </c:pt>
                <c:pt idx="1829">
                  <c:v>12.92329</c:v>
                </c:pt>
                <c:pt idx="1830">
                  <c:v>12.9307</c:v>
                </c:pt>
                <c:pt idx="1831">
                  <c:v>12.93811</c:v>
                </c:pt>
                <c:pt idx="1832">
                  <c:v>12.94553</c:v>
                </c:pt>
                <c:pt idx="1833">
                  <c:v>12.95294</c:v>
                </c:pt>
                <c:pt idx="1834">
                  <c:v>12.96036</c:v>
                </c:pt>
                <c:pt idx="1835">
                  <c:v>12.967790000000001</c:v>
                </c:pt>
                <c:pt idx="1836">
                  <c:v>12.975210000000001</c:v>
                </c:pt>
                <c:pt idx="1837">
                  <c:v>12.98263</c:v>
                </c:pt>
                <c:pt idx="1838">
                  <c:v>12.99006</c:v>
                </c:pt>
                <c:pt idx="1839">
                  <c:v>12.997490000000001</c:v>
                </c:pt>
                <c:pt idx="1840">
                  <c:v>13.00492</c:v>
                </c:pt>
                <c:pt idx="1841">
                  <c:v>13.012359999999999</c:v>
                </c:pt>
                <c:pt idx="1842">
                  <c:v>13.01979</c:v>
                </c:pt>
                <c:pt idx="1843">
                  <c:v>13.027229999999999</c:v>
                </c:pt>
                <c:pt idx="1844">
                  <c:v>13.03467</c:v>
                </c:pt>
                <c:pt idx="1845">
                  <c:v>13.042109999999999</c:v>
                </c:pt>
                <c:pt idx="1846">
                  <c:v>13.04956</c:v>
                </c:pt>
                <c:pt idx="1847">
                  <c:v>13.05701</c:v>
                </c:pt>
                <c:pt idx="1848">
                  <c:v>13.064450000000001</c:v>
                </c:pt>
                <c:pt idx="1849">
                  <c:v>13.071910000000001</c:v>
                </c:pt>
                <c:pt idx="1850">
                  <c:v>13.079359999999999</c:v>
                </c:pt>
                <c:pt idx="1851">
                  <c:v>13.08681</c:v>
                </c:pt>
                <c:pt idx="1852">
                  <c:v>13.09427</c:v>
                </c:pt>
                <c:pt idx="1853">
                  <c:v>13.10173</c:v>
                </c:pt>
                <c:pt idx="1854">
                  <c:v>13.10919</c:v>
                </c:pt>
                <c:pt idx="1855">
                  <c:v>13.11666</c:v>
                </c:pt>
                <c:pt idx="1856">
                  <c:v>13.12412</c:v>
                </c:pt>
                <c:pt idx="1857">
                  <c:v>13.131589999999999</c:v>
                </c:pt>
                <c:pt idx="1858">
                  <c:v>13.139060000000001</c:v>
                </c:pt>
                <c:pt idx="1859">
                  <c:v>13.14653</c:v>
                </c:pt>
                <c:pt idx="1860">
                  <c:v>13.15401</c:v>
                </c:pt>
                <c:pt idx="1861">
                  <c:v>13.161479999999999</c:v>
                </c:pt>
                <c:pt idx="1862">
                  <c:v>13.16896</c:v>
                </c:pt>
                <c:pt idx="1863">
                  <c:v>13.176439999999999</c:v>
                </c:pt>
                <c:pt idx="1864">
                  <c:v>13.183920000000001</c:v>
                </c:pt>
                <c:pt idx="1865">
                  <c:v>13.191409999999999</c:v>
                </c:pt>
                <c:pt idx="1866">
                  <c:v>13.1989</c:v>
                </c:pt>
                <c:pt idx="1867">
                  <c:v>13.206390000000001</c:v>
                </c:pt>
                <c:pt idx="1868">
                  <c:v>13.21388</c:v>
                </c:pt>
                <c:pt idx="1869">
                  <c:v>13.22137</c:v>
                </c:pt>
                <c:pt idx="1870">
                  <c:v>13.228870000000001</c:v>
                </c:pt>
                <c:pt idx="1871">
                  <c:v>13.236359999999999</c:v>
                </c:pt>
                <c:pt idx="1872">
                  <c:v>13.24386</c:v>
                </c:pt>
                <c:pt idx="1873">
                  <c:v>13.25137</c:v>
                </c:pt>
                <c:pt idx="1874">
                  <c:v>13.25887</c:v>
                </c:pt>
                <c:pt idx="1875">
                  <c:v>13.26638</c:v>
                </c:pt>
                <c:pt idx="1876">
                  <c:v>13.27388</c:v>
                </c:pt>
                <c:pt idx="1877">
                  <c:v>13.28139</c:v>
                </c:pt>
                <c:pt idx="1878">
                  <c:v>13.28891</c:v>
                </c:pt>
                <c:pt idx="1879">
                  <c:v>13.296419999999999</c:v>
                </c:pt>
                <c:pt idx="1880">
                  <c:v>13.303940000000001</c:v>
                </c:pt>
                <c:pt idx="1881">
                  <c:v>13.31146</c:v>
                </c:pt>
                <c:pt idx="1882">
                  <c:v>13.31898</c:v>
                </c:pt>
                <c:pt idx="1883">
                  <c:v>13.326499999999999</c:v>
                </c:pt>
                <c:pt idx="1884">
                  <c:v>13.33403</c:v>
                </c:pt>
                <c:pt idx="1885">
                  <c:v>13.34155</c:v>
                </c:pt>
                <c:pt idx="1886">
                  <c:v>13.349080000000001</c:v>
                </c:pt>
                <c:pt idx="1887">
                  <c:v>13.356619999999999</c:v>
                </c:pt>
                <c:pt idx="1888">
                  <c:v>13.36415</c:v>
                </c:pt>
                <c:pt idx="1889">
                  <c:v>13.371689999999999</c:v>
                </c:pt>
                <c:pt idx="1890">
                  <c:v>13.37922</c:v>
                </c:pt>
                <c:pt idx="1891">
                  <c:v>13.386760000000001</c:v>
                </c:pt>
                <c:pt idx="1892">
                  <c:v>13.394310000000001</c:v>
                </c:pt>
                <c:pt idx="1893">
                  <c:v>13.40185</c:v>
                </c:pt>
                <c:pt idx="1894">
                  <c:v>13.4094</c:v>
                </c:pt>
                <c:pt idx="1895">
                  <c:v>13.41695</c:v>
                </c:pt>
                <c:pt idx="1896">
                  <c:v>13.4245</c:v>
                </c:pt>
                <c:pt idx="1897">
                  <c:v>13.43205</c:v>
                </c:pt>
                <c:pt idx="1898">
                  <c:v>13.4396</c:v>
                </c:pt>
                <c:pt idx="1899">
                  <c:v>13.44716</c:v>
                </c:pt>
                <c:pt idx="1900">
                  <c:v>13.45472</c:v>
                </c:pt>
                <c:pt idx="1901">
                  <c:v>13.46228</c:v>
                </c:pt>
                <c:pt idx="1902">
                  <c:v>13.46984</c:v>
                </c:pt>
                <c:pt idx="1903">
                  <c:v>13.477410000000001</c:v>
                </c:pt>
                <c:pt idx="1904">
                  <c:v>13.48498</c:v>
                </c:pt>
                <c:pt idx="1905">
                  <c:v>13.49255</c:v>
                </c:pt>
                <c:pt idx="1906">
                  <c:v>13.500120000000001</c:v>
                </c:pt>
                <c:pt idx="1907">
                  <c:v>13.50769</c:v>
                </c:pt>
                <c:pt idx="1908">
                  <c:v>13.515269999999999</c:v>
                </c:pt>
                <c:pt idx="1909">
                  <c:v>13.52285</c:v>
                </c:pt>
                <c:pt idx="1910">
                  <c:v>13.530430000000001</c:v>
                </c:pt>
                <c:pt idx="1911">
                  <c:v>13.53801</c:v>
                </c:pt>
                <c:pt idx="1912">
                  <c:v>13.5456</c:v>
                </c:pt>
                <c:pt idx="1913">
                  <c:v>13.553179999999999</c:v>
                </c:pt>
                <c:pt idx="1914">
                  <c:v>13.56077</c:v>
                </c:pt>
                <c:pt idx="1915">
                  <c:v>13.56836</c:v>
                </c:pt>
                <c:pt idx="1916">
                  <c:v>13.57596</c:v>
                </c:pt>
                <c:pt idx="1917">
                  <c:v>13.583550000000001</c:v>
                </c:pt>
                <c:pt idx="1918">
                  <c:v>13.591150000000001</c:v>
                </c:pt>
                <c:pt idx="1919">
                  <c:v>13.598750000000001</c:v>
                </c:pt>
                <c:pt idx="1920">
                  <c:v>13.606350000000001</c:v>
                </c:pt>
                <c:pt idx="1921">
                  <c:v>13.613960000000001</c:v>
                </c:pt>
                <c:pt idx="1922">
                  <c:v>13.621560000000001</c:v>
                </c:pt>
                <c:pt idx="1923">
                  <c:v>13.62917</c:v>
                </c:pt>
                <c:pt idx="1924">
                  <c:v>13.63678</c:v>
                </c:pt>
                <c:pt idx="1925">
                  <c:v>13.64439</c:v>
                </c:pt>
                <c:pt idx="1926">
                  <c:v>13.652010000000001</c:v>
                </c:pt>
                <c:pt idx="1927">
                  <c:v>13.65962</c:v>
                </c:pt>
                <c:pt idx="1928">
                  <c:v>13.66724</c:v>
                </c:pt>
                <c:pt idx="1929">
                  <c:v>13.674860000000001</c:v>
                </c:pt>
                <c:pt idx="1930">
                  <c:v>13.68249</c:v>
                </c:pt>
                <c:pt idx="1931">
                  <c:v>13.690110000000001</c:v>
                </c:pt>
                <c:pt idx="1932">
                  <c:v>13.69774</c:v>
                </c:pt>
                <c:pt idx="1933">
                  <c:v>13.70537</c:v>
                </c:pt>
                <c:pt idx="1934">
                  <c:v>13.712999999999999</c:v>
                </c:pt>
                <c:pt idx="1935">
                  <c:v>13.72063</c:v>
                </c:pt>
                <c:pt idx="1936">
                  <c:v>13.72827</c:v>
                </c:pt>
                <c:pt idx="1937">
                  <c:v>13.735910000000001</c:v>
                </c:pt>
                <c:pt idx="1938">
                  <c:v>13.743550000000001</c:v>
                </c:pt>
                <c:pt idx="1939">
                  <c:v>13.751189999999999</c:v>
                </c:pt>
                <c:pt idx="1940">
                  <c:v>13.75883</c:v>
                </c:pt>
                <c:pt idx="1941">
                  <c:v>13.76648</c:v>
                </c:pt>
                <c:pt idx="1942">
                  <c:v>13.77413</c:v>
                </c:pt>
                <c:pt idx="1943">
                  <c:v>13.781779999999999</c:v>
                </c:pt>
                <c:pt idx="1944">
                  <c:v>13.789429999999999</c:v>
                </c:pt>
                <c:pt idx="1945">
                  <c:v>13.797090000000001</c:v>
                </c:pt>
                <c:pt idx="1946">
                  <c:v>13.804740000000001</c:v>
                </c:pt>
                <c:pt idx="1947">
                  <c:v>13.8124</c:v>
                </c:pt>
                <c:pt idx="1948">
                  <c:v>13.82006</c:v>
                </c:pt>
                <c:pt idx="1949">
                  <c:v>13.827730000000001</c:v>
                </c:pt>
                <c:pt idx="1950">
                  <c:v>13.83539</c:v>
                </c:pt>
                <c:pt idx="1951">
                  <c:v>13.843059999999999</c:v>
                </c:pt>
                <c:pt idx="1952">
                  <c:v>13.85073</c:v>
                </c:pt>
                <c:pt idx="1953">
                  <c:v>13.8584</c:v>
                </c:pt>
                <c:pt idx="1954">
                  <c:v>13.86608</c:v>
                </c:pt>
                <c:pt idx="1955">
                  <c:v>13.873749999999999</c:v>
                </c:pt>
                <c:pt idx="1956">
                  <c:v>13.88143</c:v>
                </c:pt>
                <c:pt idx="1957">
                  <c:v>13.889110000000001</c:v>
                </c:pt>
                <c:pt idx="1958">
                  <c:v>13.896789999999999</c:v>
                </c:pt>
                <c:pt idx="1959">
                  <c:v>13.90448</c:v>
                </c:pt>
                <c:pt idx="1960">
                  <c:v>13.91216</c:v>
                </c:pt>
                <c:pt idx="1961">
                  <c:v>13.91985</c:v>
                </c:pt>
                <c:pt idx="1962">
                  <c:v>13.92754</c:v>
                </c:pt>
                <c:pt idx="1963">
                  <c:v>13.93524</c:v>
                </c:pt>
                <c:pt idx="1964">
                  <c:v>13.94293</c:v>
                </c:pt>
                <c:pt idx="1965">
                  <c:v>13.95063</c:v>
                </c:pt>
                <c:pt idx="1966">
                  <c:v>13.95833</c:v>
                </c:pt>
                <c:pt idx="1967">
                  <c:v>13.96603</c:v>
                </c:pt>
                <c:pt idx="1968">
                  <c:v>13.97373</c:v>
                </c:pt>
                <c:pt idx="1969">
                  <c:v>13.981439999999999</c:v>
                </c:pt>
                <c:pt idx="1970">
                  <c:v>13.98915</c:v>
                </c:pt>
                <c:pt idx="1971">
                  <c:v>13.99686</c:v>
                </c:pt>
                <c:pt idx="1972">
                  <c:v>14.004569999999999</c:v>
                </c:pt>
                <c:pt idx="1973">
                  <c:v>14.012280000000001</c:v>
                </c:pt>
                <c:pt idx="1974">
                  <c:v>14.02</c:v>
                </c:pt>
                <c:pt idx="1975">
                  <c:v>14.02772</c:v>
                </c:pt>
                <c:pt idx="1976">
                  <c:v>14.035439999999999</c:v>
                </c:pt>
                <c:pt idx="1977">
                  <c:v>14.04316</c:v>
                </c:pt>
                <c:pt idx="1978">
                  <c:v>14.050890000000001</c:v>
                </c:pt>
                <c:pt idx="1979">
                  <c:v>14.05861</c:v>
                </c:pt>
                <c:pt idx="1980">
                  <c:v>14.06634</c:v>
                </c:pt>
                <c:pt idx="1981">
                  <c:v>14.07408</c:v>
                </c:pt>
                <c:pt idx="1982">
                  <c:v>14.081810000000001</c:v>
                </c:pt>
                <c:pt idx="1983">
                  <c:v>14.08954</c:v>
                </c:pt>
                <c:pt idx="1984">
                  <c:v>14.09728</c:v>
                </c:pt>
                <c:pt idx="1985">
                  <c:v>14.10502</c:v>
                </c:pt>
                <c:pt idx="1986">
                  <c:v>14.11276</c:v>
                </c:pt>
                <c:pt idx="1987">
                  <c:v>14.120509999999999</c:v>
                </c:pt>
                <c:pt idx="1988">
                  <c:v>14.12825</c:v>
                </c:pt>
                <c:pt idx="1989">
                  <c:v>14.135999999999999</c:v>
                </c:pt>
                <c:pt idx="1990">
                  <c:v>14.143750000000001</c:v>
                </c:pt>
                <c:pt idx="1991">
                  <c:v>14.15151</c:v>
                </c:pt>
                <c:pt idx="1992">
                  <c:v>14.15926</c:v>
                </c:pt>
                <c:pt idx="1993">
                  <c:v>14.167020000000001</c:v>
                </c:pt>
                <c:pt idx="1994">
                  <c:v>14.17478</c:v>
                </c:pt>
                <c:pt idx="1995">
                  <c:v>14.182539999999999</c:v>
                </c:pt>
                <c:pt idx="1996">
                  <c:v>14.190300000000001</c:v>
                </c:pt>
                <c:pt idx="1997">
                  <c:v>14.19807</c:v>
                </c:pt>
                <c:pt idx="1998">
                  <c:v>14.205830000000001</c:v>
                </c:pt>
                <c:pt idx="1999">
                  <c:v>14.2136</c:v>
                </c:pt>
                <c:pt idx="2000">
                  <c:v>14.22137</c:v>
                </c:pt>
                <c:pt idx="2001">
                  <c:v>14.229150000000001</c:v>
                </c:pt>
                <c:pt idx="2002">
                  <c:v>14.23692</c:v>
                </c:pt>
                <c:pt idx="2003">
                  <c:v>14.2447</c:v>
                </c:pt>
                <c:pt idx="2004">
                  <c:v>14.25248</c:v>
                </c:pt>
                <c:pt idx="2005">
                  <c:v>14.260260000000001</c:v>
                </c:pt>
                <c:pt idx="2006">
                  <c:v>14.268050000000001</c:v>
                </c:pt>
                <c:pt idx="2007">
                  <c:v>14.275840000000001</c:v>
                </c:pt>
                <c:pt idx="2008">
                  <c:v>14.283620000000001</c:v>
                </c:pt>
                <c:pt idx="2009">
                  <c:v>14.29142</c:v>
                </c:pt>
                <c:pt idx="2010">
                  <c:v>14.29921</c:v>
                </c:pt>
                <c:pt idx="2011">
                  <c:v>14.307</c:v>
                </c:pt>
                <c:pt idx="2012">
                  <c:v>14.3148</c:v>
                </c:pt>
                <c:pt idx="2013">
                  <c:v>14.3226</c:v>
                </c:pt>
                <c:pt idx="2014">
                  <c:v>14.330399999999999</c:v>
                </c:pt>
                <c:pt idx="2015">
                  <c:v>14.338200000000001</c:v>
                </c:pt>
                <c:pt idx="2016">
                  <c:v>14.34601</c:v>
                </c:pt>
                <c:pt idx="2017">
                  <c:v>14.353820000000001</c:v>
                </c:pt>
                <c:pt idx="2018">
                  <c:v>14.36163</c:v>
                </c:pt>
                <c:pt idx="2019">
                  <c:v>14.369440000000001</c:v>
                </c:pt>
                <c:pt idx="2020">
                  <c:v>14.37725</c:v>
                </c:pt>
                <c:pt idx="2021">
                  <c:v>14.385070000000001</c:v>
                </c:pt>
                <c:pt idx="2022">
                  <c:v>14.39289</c:v>
                </c:pt>
                <c:pt idx="2023">
                  <c:v>14.40071</c:v>
                </c:pt>
                <c:pt idx="2024">
                  <c:v>14.408530000000001</c:v>
                </c:pt>
                <c:pt idx="2025">
                  <c:v>14.416359999999999</c:v>
                </c:pt>
                <c:pt idx="2026">
                  <c:v>14.42418</c:v>
                </c:pt>
                <c:pt idx="2027">
                  <c:v>14.43201</c:v>
                </c:pt>
                <c:pt idx="2028">
                  <c:v>14.43984</c:v>
                </c:pt>
                <c:pt idx="2029">
                  <c:v>14.44768</c:v>
                </c:pt>
                <c:pt idx="2030">
                  <c:v>14.45551</c:v>
                </c:pt>
                <c:pt idx="2031">
                  <c:v>14.46335</c:v>
                </c:pt>
                <c:pt idx="2032">
                  <c:v>14.47119</c:v>
                </c:pt>
                <c:pt idx="2033">
                  <c:v>14.47903</c:v>
                </c:pt>
                <c:pt idx="2034">
                  <c:v>14.486879999999999</c:v>
                </c:pt>
                <c:pt idx="2035">
                  <c:v>14.494719999999999</c:v>
                </c:pt>
                <c:pt idx="2036">
                  <c:v>14.50257</c:v>
                </c:pt>
                <c:pt idx="2037">
                  <c:v>14.51042</c:v>
                </c:pt>
                <c:pt idx="2038">
                  <c:v>14.518269999999999</c:v>
                </c:pt>
                <c:pt idx="2039">
                  <c:v>14.52613</c:v>
                </c:pt>
                <c:pt idx="2040">
                  <c:v>14.53398</c:v>
                </c:pt>
                <c:pt idx="2041">
                  <c:v>14.541840000000001</c:v>
                </c:pt>
                <c:pt idx="2042">
                  <c:v>14.5497</c:v>
                </c:pt>
                <c:pt idx="2043">
                  <c:v>14.55757</c:v>
                </c:pt>
                <c:pt idx="2044">
                  <c:v>14.565429999999999</c:v>
                </c:pt>
                <c:pt idx="2045">
                  <c:v>14.5733</c:v>
                </c:pt>
                <c:pt idx="2046">
                  <c:v>14.58117</c:v>
                </c:pt>
                <c:pt idx="2047">
                  <c:v>14.589040000000001</c:v>
                </c:pt>
                <c:pt idx="2048">
                  <c:v>14.596909999999999</c:v>
                </c:pt>
                <c:pt idx="2049">
                  <c:v>14.604789999999999</c:v>
                </c:pt>
                <c:pt idx="2050">
                  <c:v>14.61267</c:v>
                </c:pt>
                <c:pt idx="2051">
                  <c:v>14.62055</c:v>
                </c:pt>
                <c:pt idx="2052">
                  <c:v>14.62843</c:v>
                </c:pt>
                <c:pt idx="2053">
                  <c:v>14.63631</c:v>
                </c:pt>
                <c:pt idx="2054">
                  <c:v>14.6442</c:v>
                </c:pt>
                <c:pt idx="2055">
                  <c:v>14.652089999999999</c:v>
                </c:pt>
                <c:pt idx="2056">
                  <c:v>14.659979999999999</c:v>
                </c:pt>
                <c:pt idx="2057">
                  <c:v>14.667870000000001</c:v>
                </c:pt>
                <c:pt idx="2058">
                  <c:v>14.67577</c:v>
                </c:pt>
                <c:pt idx="2059">
                  <c:v>14.68366</c:v>
                </c:pt>
                <c:pt idx="2060">
                  <c:v>14.691560000000001</c:v>
                </c:pt>
                <c:pt idx="2061">
                  <c:v>14.69946</c:v>
                </c:pt>
                <c:pt idx="2062">
                  <c:v>14.707369999999999</c:v>
                </c:pt>
                <c:pt idx="2063">
                  <c:v>14.71527</c:v>
                </c:pt>
                <c:pt idx="2064">
                  <c:v>14.723179999999999</c:v>
                </c:pt>
                <c:pt idx="2065">
                  <c:v>14.73109</c:v>
                </c:pt>
                <c:pt idx="2066">
                  <c:v>14.739000000000001</c:v>
                </c:pt>
                <c:pt idx="2067">
                  <c:v>14.746919999999999</c:v>
                </c:pt>
                <c:pt idx="2068">
                  <c:v>14.75483</c:v>
                </c:pt>
                <c:pt idx="2069">
                  <c:v>14.76275</c:v>
                </c:pt>
                <c:pt idx="2070">
                  <c:v>14.770670000000001</c:v>
                </c:pt>
                <c:pt idx="2071">
                  <c:v>14.778589999999999</c:v>
                </c:pt>
                <c:pt idx="2072">
                  <c:v>14.786519999999999</c:v>
                </c:pt>
                <c:pt idx="2073">
                  <c:v>14.794449999999999</c:v>
                </c:pt>
                <c:pt idx="2074">
                  <c:v>14.80237</c:v>
                </c:pt>
                <c:pt idx="2075">
                  <c:v>14.8103</c:v>
                </c:pt>
                <c:pt idx="2076">
                  <c:v>14.818239999999999</c:v>
                </c:pt>
                <c:pt idx="2077">
                  <c:v>14.826169999999999</c:v>
                </c:pt>
                <c:pt idx="2078">
                  <c:v>14.834110000000001</c:v>
                </c:pt>
                <c:pt idx="2079">
                  <c:v>14.84205</c:v>
                </c:pt>
                <c:pt idx="2080">
                  <c:v>14.84999</c:v>
                </c:pt>
                <c:pt idx="2081">
                  <c:v>14.85793</c:v>
                </c:pt>
                <c:pt idx="2082">
                  <c:v>14.865880000000001</c:v>
                </c:pt>
                <c:pt idx="2083">
                  <c:v>14.87383</c:v>
                </c:pt>
                <c:pt idx="2084">
                  <c:v>14.881779999999999</c:v>
                </c:pt>
                <c:pt idx="2085">
                  <c:v>14.88973</c:v>
                </c:pt>
                <c:pt idx="2086">
                  <c:v>14.897690000000001</c:v>
                </c:pt>
                <c:pt idx="2087">
                  <c:v>14.90564</c:v>
                </c:pt>
                <c:pt idx="2088">
                  <c:v>14.913600000000001</c:v>
                </c:pt>
                <c:pt idx="2089">
                  <c:v>14.921559999999999</c:v>
                </c:pt>
                <c:pt idx="2090">
                  <c:v>14.92952</c:v>
                </c:pt>
                <c:pt idx="2091">
                  <c:v>14.93749</c:v>
                </c:pt>
                <c:pt idx="2092">
                  <c:v>14.945460000000001</c:v>
                </c:pt>
                <c:pt idx="2093">
                  <c:v>14.953430000000001</c:v>
                </c:pt>
                <c:pt idx="2094">
                  <c:v>14.961399999999999</c:v>
                </c:pt>
                <c:pt idx="2095">
                  <c:v>14.96937</c:v>
                </c:pt>
                <c:pt idx="2096">
                  <c:v>14.977349999999999</c:v>
                </c:pt>
                <c:pt idx="2097">
                  <c:v>14.98532</c:v>
                </c:pt>
                <c:pt idx="2098">
                  <c:v>14.9933</c:v>
                </c:pt>
                <c:pt idx="2099">
                  <c:v>15.001289999999999</c:v>
                </c:pt>
                <c:pt idx="2100">
                  <c:v>15.009270000000001</c:v>
                </c:pt>
                <c:pt idx="2101">
                  <c:v>15.01726</c:v>
                </c:pt>
                <c:pt idx="2102">
                  <c:v>15.02524</c:v>
                </c:pt>
                <c:pt idx="2103">
                  <c:v>15.03323</c:v>
                </c:pt>
                <c:pt idx="2104">
                  <c:v>15.041230000000001</c:v>
                </c:pt>
                <c:pt idx="2105">
                  <c:v>15.04922</c:v>
                </c:pt>
                <c:pt idx="2106">
                  <c:v>15.057219999999999</c:v>
                </c:pt>
                <c:pt idx="2107">
                  <c:v>15.06522</c:v>
                </c:pt>
                <c:pt idx="2108">
                  <c:v>15.073219999999999</c:v>
                </c:pt>
                <c:pt idx="2109">
                  <c:v>15.08122</c:v>
                </c:pt>
                <c:pt idx="2110">
                  <c:v>15.089230000000001</c:v>
                </c:pt>
                <c:pt idx="2111">
                  <c:v>15.09723</c:v>
                </c:pt>
                <c:pt idx="2112">
                  <c:v>15.10524</c:v>
                </c:pt>
                <c:pt idx="2113">
                  <c:v>15.11326</c:v>
                </c:pt>
                <c:pt idx="2114">
                  <c:v>15.121270000000001</c:v>
                </c:pt>
                <c:pt idx="2115">
                  <c:v>15.129289999999999</c:v>
                </c:pt>
                <c:pt idx="2116">
                  <c:v>15.1373</c:v>
                </c:pt>
                <c:pt idx="2117">
                  <c:v>15.14532</c:v>
                </c:pt>
                <c:pt idx="2118">
                  <c:v>15.15335</c:v>
                </c:pt>
                <c:pt idx="2119">
                  <c:v>15.16137</c:v>
                </c:pt>
                <c:pt idx="2120">
                  <c:v>15.1694</c:v>
                </c:pt>
                <c:pt idx="2121">
                  <c:v>15.177429999999999</c:v>
                </c:pt>
                <c:pt idx="2122">
                  <c:v>15.185460000000001</c:v>
                </c:pt>
                <c:pt idx="2123">
                  <c:v>15.193490000000001</c:v>
                </c:pt>
                <c:pt idx="2124">
                  <c:v>15.20153</c:v>
                </c:pt>
                <c:pt idx="2125">
                  <c:v>15.20956</c:v>
                </c:pt>
                <c:pt idx="2126">
                  <c:v>15.217599999999999</c:v>
                </c:pt>
                <c:pt idx="2127">
                  <c:v>15.22564</c:v>
                </c:pt>
                <c:pt idx="2128">
                  <c:v>15.233689999999999</c:v>
                </c:pt>
                <c:pt idx="2129">
                  <c:v>15.24173</c:v>
                </c:pt>
                <c:pt idx="2130">
                  <c:v>15.249779999999999</c:v>
                </c:pt>
                <c:pt idx="2131">
                  <c:v>15.25783</c:v>
                </c:pt>
                <c:pt idx="2132">
                  <c:v>15.265879999999999</c:v>
                </c:pt>
                <c:pt idx="2133">
                  <c:v>15.27394</c:v>
                </c:pt>
                <c:pt idx="2134">
                  <c:v>15.28199</c:v>
                </c:pt>
                <c:pt idx="2135">
                  <c:v>15.290050000000001</c:v>
                </c:pt>
                <c:pt idx="2136">
                  <c:v>15.298109999999999</c:v>
                </c:pt>
                <c:pt idx="2137">
                  <c:v>15.30617</c:v>
                </c:pt>
                <c:pt idx="2138">
                  <c:v>15.31424</c:v>
                </c:pt>
                <c:pt idx="2139">
                  <c:v>15.32231</c:v>
                </c:pt>
                <c:pt idx="2140">
                  <c:v>15.33038</c:v>
                </c:pt>
                <c:pt idx="2141">
                  <c:v>15.33845</c:v>
                </c:pt>
                <c:pt idx="2142">
                  <c:v>15.34652</c:v>
                </c:pt>
                <c:pt idx="2143">
                  <c:v>15.3546</c:v>
                </c:pt>
                <c:pt idx="2144">
                  <c:v>15.36267</c:v>
                </c:pt>
                <c:pt idx="2145">
                  <c:v>15.370749999999999</c:v>
                </c:pt>
                <c:pt idx="2146">
                  <c:v>15.378830000000001</c:v>
                </c:pt>
                <c:pt idx="2147">
                  <c:v>15.38692</c:v>
                </c:pt>
                <c:pt idx="2148">
                  <c:v>15.395</c:v>
                </c:pt>
                <c:pt idx="2149">
                  <c:v>15.403090000000001</c:v>
                </c:pt>
                <c:pt idx="2150">
                  <c:v>15.41118</c:v>
                </c:pt>
                <c:pt idx="2151">
                  <c:v>15.419280000000001</c:v>
                </c:pt>
                <c:pt idx="2152">
                  <c:v>15.42737</c:v>
                </c:pt>
                <c:pt idx="2153">
                  <c:v>15.43547</c:v>
                </c:pt>
                <c:pt idx="2154">
                  <c:v>15.443569999999999</c:v>
                </c:pt>
                <c:pt idx="2155">
                  <c:v>15.45167</c:v>
                </c:pt>
                <c:pt idx="2156">
                  <c:v>15.459770000000001</c:v>
                </c:pt>
                <c:pt idx="2157">
                  <c:v>15.46787</c:v>
                </c:pt>
                <c:pt idx="2158">
                  <c:v>15.47598</c:v>
                </c:pt>
                <c:pt idx="2159">
                  <c:v>15.48409</c:v>
                </c:pt>
                <c:pt idx="2160">
                  <c:v>15.4922</c:v>
                </c:pt>
                <c:pt idx="2161">
                  <c:v>15.50032</c:v>
                </c:pt>
                <c:pt idx="2162">
                  <c:v>15.508430000000001</c:v>
                </c:pt>
                <c:pt idx="2163">
                  <c:v>15.516550000000001</c:v>
                </c:pt>
                <c:pt idx="2164">
                  <c:v>15.52467</c:v>
                </c:pt>
                <c:pt idx="2165">
                  <c:v>15.53279</c:v>
                </c:pt>
                <c:pt idx="2166">
                  <c:v>15.54092</c:v>
                </c:pt>
                <c:pt idx="2167">
                  <c:v>15.54904</c:v>
                </c:pt>
                <c:pt idx="2168">
                  <c:v>15.557169999999999</c:v>
                </c:pt>
                <c:pt idx="2169">
                  <c:v>15.565300000000001</c:v>
                </c:pt>
                <c:pt idx="2170">
                  <c:v>15.57343</c:v>
                </c:pt>
                <c:pt idx="2171">
                  <c:v>15.581569999999999</c:v>
                </c:pt>
                <c:pt idx="2172">
                  <c:v>15.58971</c:v>
                </c:pt>
                <c:pt idx="2173">
                  <c:v>15.597849999999999</c:v>
                </c:pt>
                <c:pt idx="2174">
                  <c:v>15.60599</c:v>
                </c:pt>
                <c:pt idx="2175">
                  <c:v>15.614129999999999</c:v>
                </c:pt>
                <c:pt idx="2176">
                  <c:v>15.62228</c:v>
                </c:pt>
                <c:pt idx="2177">
                  <c:v>15.630420000000001</c:v>
                </c:pt>
                <c:pt idx="2178">
                  <c:v>15.63857</c:v>
                </c:pt>
                <c:pt idx="2179">
                  <c:v>15.64673</c:v>
                </c:pt>
                <c:pt idx="2180">
                  <c:v>15.65488</c:v>
                </c:pt>
                <c:pt idx="2181">
                  <c:v>15.663040000000001</c:v>
                </c:pt>
                <c:pt idx="2182">
                  <c:v>15.671189999999999</c:v>
                </c:pt>
                <c:pt idx="2183">
                  <c:v>15.679349999999999</c:v>
                </c:pt>
                <c:pt idx="2184">
                  <c:v>15.687519999999999</c:v>
                </c:pt>
                <c:pt idx="2185">
                  <c:v>15.695679999999999</c:v>
                </c:pt>
                <c:pt idx="2186">
                  <c:v>15.703849999999999</c:v>
                </c:pt>
                <c:pt idx="2187">
                  <c:v>15.712020000000001</c:v>
                </c:pt>
                <c:pt idx="2188">
                  <c:v>15.720190000000001</c:v>
                </c:pt>
                <c:pt idx="2189">
                  <c:v>15.72836</c:v>
                </c:pt>
                <c:pt idx="2190">
                  <c:v>15.73654</c:v>
                </c:pt>
                <c:pt idx="2191">
                  <c:v>15.74471</c:v>
                </c:pt>
                <c:pt idx="2192">
                  <c:v>15.752890000000001</c:v>
                </c:pt>
                <c:pt idx="2193">
                  <c:v>15.76108</c:v>
                </c:pt>
                <c:pt idx="2194">
                  <c:v>15.769259999999999</c:v>
                </c:pt>
                <c:pt idx="2195">
                  <c:v>15.77744</c:v>
                </c:pt>
                <c:pt idx="2196">
                  <c:v>15.785629999999999</c:v>
                </c:pt>
                <c:pt idx="2197">
                  <c:v>15.79382</c:v>
                </c:pt>
                <c:pt idx="2198">
                  <c:v>15.802020000000001</c:v>
                </c:pt>
                <c:pt idx="2199">
                  <c:v>15.81021</c:v>
                </c:pt>
                <c:pt idx="2200">
                  <c:v>15.81841</c:v>
                </c:pt>
                <c:pt idx="2201">
                  <c:v>15.826599999999999</c:v>
                </c:pt>
                <c:pt idx="2202">
                  <c:v>15.834809999999999</c:v>
                </c:pt>
                <c:pt idx="2203">
                  <c:v>15.84301</c:v>
                </c:pt>
                <c:pt idx="2204">
                  <c:v>15.85121</c:v>
                </c:pt>
                <c:pt idx="2205">
                  <c:v>15.85942</c:v>
                </c:pt>
                <c:pt idx="2206">
                  <c:v>15.86763</c:v>
                </c:pt>
                <c:pt idx="2207">
                  <c:v>15.87584</c:v>
                </c:pt>
                <c:pt idx="2208">
                  <c:v>15.88406</c:v>
                </c:pt>
                <c:pt idx="2209">
                  <c:v>15.89227</c:v>
                </c:pt>
                <c:pt idx="2210">
                  <c:v>15.90049</c:v>
                </c:pt>
                <c:pt idx="2211">
                  <c:v>15.908709999999999</c:v>
                </c:pt>
                <c:pt idx="2212">
                  <c:v>15.916930000000001</c:v>
                </c:pt>
                <c:pt idx="2213">
                  <c:v>15.92515</c:v>
                </c:pt>
                <c:pt idx="2214">
                  <c:v>15.93338</c:v>
                </c:pt>
                <c:pt idx="2215">
                  <c:v>15.941610000000001</c:v>
                </c:pt>
                <c:pt idx="2216">
                  <c:v>15.94984</c:v>
                </c:pt>
                <c:pt idx="2217">
                  <c:v>15.958069999999999</c:v>
                </c:pt>
                <c:pt idx="2218">
                  <c:v>15.96631</c:v>
                </c:pt>
                <c:pt idx="2219">
                  <c:v>15.974539999999999</c:v>
                </c:pt>
                <c:pt idx="2220">
                  <c:v>15.98278</c:v>
                </c:pt>
                <c:pt idx="2221">
                  <c:v>15.991020000000001</c:v>
                </c:pt>
                <c:pt idx="2222">
                  <c:v>15.999269999999999</c:v>
                </c:pt>
                <c:pt idx="2223">
                  <c:v>16.00751</c:v>
                </c:pt>
                <c:pt idx="2224">
                  <c:v>16.01576</c:v>
                </c:pt>
                <c:pt idx="2225">
                  <c:v>16.024010000000001</c:v>
                </c:pt>
                <c:pt idx="2226">
                  <c:v>16.032260000000001</c:v>
                </c:pt>
                <c:pt idx="2227">
                  <c:v>16.040520000000001</c:v>
                </c:pt>
                <c:pt idx="2228">
                  <c:v>16.048770000000001</c:v>
                </c:pt>
                <c:pt idx="2229">
                  <c:v>16.057030000000001</c:v>
                </c:pt>
                <c:pt idx="2230">
                  <c:v>16.065290000000001</c:v>
                </c:pt>
                <c:pt idx="2231">
                  <c:v>16.073550000000001</c:v>
                </c:pt>
                <c:pt idx="2232">
                  <c:v>16.08182</c:v>
                </c:pt>
                <c:pt idx="2233">
                  <c:v>16.09008</c:v>
                </c:pt>
                <c:pt idx="2234">
                  <c:v>16.09835</c:v>
                </c:pt>
                <c:pt idx="2235">
                  <c:v>16.106619999999999</c:v>
                </c:pt>
                <c:pt idx="2236">
                  <c:v>16.114889999999999</c:v>
                </c:pt>
                <c:pt idx="2237">
                  <c:v>16.123169999999998</c:v>
                </c:pt>
                <c:pt idx="2238">
                  <c:v>16.131450000000001</c:v>
                </c:pt>
                <c:pt idx="2239">
                  <c:v>16.13973</c:v>
                </c:pt>
                <c:pt idx="2240">
                  <c:v>16.148009999999999</c:v>
                </c:pt>
                <c:pt idx="2241">
                  <c:v>16.156289999999998</c:v>
                </c:pt>
                <c:pt idx="2242">
                  <c:v>16.164580000000001</c:v>
                </c:pt>
                <c:pt idx="2243">
                  <c:v>16.17286</c:v>
                </c:pt>
                <c:pt idx="2244">
                  <c:v>16.181159999999998</c:v>
                </c:pt>
                <c:pt idx="2245">
                  <c:v>16.189450000000001</c:v>
                </c:pt>
                <c:pt idx="2246">
                  <c:v>16.19774</c:v>
                </c:pt>
                <c:pt idx="2247">
                  <c:v>16.206040000000002</c:v>
                </c:pt>
                <c:pt idx="2248">
                  <c:v>16.21434</c:v>
                </c:pt>
                <c:pt idx="2249">
                  <c:v>16.222639999999998</c:v>
                </c:pt>
                <c:pt idx="2250">
                  <c:v>16.23094</c:v>
                </c:pt>
                <c:pt idx="2251">
                  <c:v>16.239239999999999</c:v>
                </c:pt>
                <c:pt idx="2252">
                  <c:v>16.24755</c:v>
                </c:pt>
                <c:pt idx="2253">
                  <c:v>16.255859999999998</c:v>
                </c:pt>
                <c:pt idx="2254">
                  <c:v>16.26417</c:v>
                </c:pt>
                <c:pt idx="2255">
                  <c:v>16.272490000000001</c:v>
                </c:pt>
                <c:pt idx="2256">
                  <c:v>16.280799999999999</c:v>
                </c:pt>
                <c:pt idx="2257">
                  <c:v>16.28912</c:v>
                </c:pt>
                <c:pt idx="2258">
                  <c:v>16.297440000000002</c:v>
                </c:pt>
                <c:pt idx="2259">
                  <c:v>16.305759999999999</c:v>
                </c:pt>
                <c:pt idx="2260">
                  <c:v>16.314080000000001</c:v>
                </c:pt>
                <c:pt idx="2261">
                  <c:v>16.322410000000001</c:v>
                </c:pt>
                <c:pt idx="2262">
                  <c:v>16.330739999999999</c:v>
                </c:pt>
                <c:pt idx="2263">
                  <c:v>16.33907</c:v>
                </c:pt>
                <c:pt idx="2264">
                  <c:v>16.3474</c:v>
                </c:pt>
                <c:pt idx="2265">
                  <c:v>16.355740000000001</c:v>
                </c:pt>
                <c:pt idx="2266">
                  <c:v>16.364070000000002</c:v>
                </c:pt>
                <c:pt idx="2267">
                  <c:v>16.372409999999999</c:v>
                </c:pt>
                <c:pt idx="2268">
                  <c:v>16.380749999999999</c:v>
                </c:pt>
                <c:pt idx="2269">
                  <c:v>16.389099999999999</c:v>
                </c:pt>
                <c:pt idx="2270">
                  <c:v>16.39744</c:v>
                </c:pt>
                <c:pt idx="2271">
                  <c:v>16.40579</c:v>
                </c:pt>
                <c:pt idx="2272">
                  <c:v>16.41414</c:v>
                </c:pt>
                <c:pt idx="2273">
                  <c:v>16.42249</c:v>
                </c:pt>
                <c:pt idx="2274">
                  <c:v>16.43084</c:v>
                </c:pt>
                <c:pt idx="2275">
                  <c:v>16.4392</c:v>
                </c:pt>
                <c:pt idx="2276">
                  <c:v>16.447559999999999</c:v>
                </c:pt>
                <c:pt idx="2277">
                  <c:v>16.455919999999999</c:v>
                </c:pt>
                <c:pt idx="2278">
                  <c:v>16.464279999999999</c:v>
                </c:pt>
                <c:pt idx="2279">
                  <c:v>16.472639999999998</c:v>
                </c:pt>
                <c:pt idx="2280">
                  <c:v>16.481010000000001</c:v>
                </c:pt>
                <c:pt idx="2281">
                  <c:v>16.489380000000001</c:v>
                </c:pt>
                <c:pt idx="2282">
                  <c:v>16.49775</c:v>
                </c:pt>
                <c:pt idx="2283">
                  <c:v>16.506119999999999</c:v>
                </c:pt>
                <c:pt idx="2284">
                  <c:v>16.514500000000002</c:v>
                </c:pt>
                <c:pt idx="2285">
                  <c:v>16.522870000000001</c:v>
                </c:pt>
                <c:pt idx="2286">
                  <c:v>16.53125</c:v>
                </c:pt>
                <c:pt idx="2287">
                  <c:v>16.539629999999999</c:v>
                </c:pt>
                <c:pt idx="2288">
                  <c:v>16.548020000000001</c:v>
                </c:pt>
                <c:pt idx="2289">
                  <c:v>16.5564</c:v>
                </c:pt>
                <c:pt idx="2290">
                  <c:v>16.564789999999999</c:v>
                </c:pt>
                <c:pt idx="2291">
                  <c:v>16.573180000000001</c:v>
                </c:pt>
                <c:pt idx="2292">
                  <c:v>16.581569999999999</c:v>
                </c:pt>
                <c:pt idx="2293">
                  <c:v>16.589970000000001</c:v>
                </c:pt>
                <c:pt idx="2294">
                  <c:v>16.59836</c:v>
                </c:pt>
                <c:pt idx="2295">
                  <c:v>16.606760000000001</c:v>
                </c:pt>
                <c:pt idx="2296">
                  <c:v>16.615159999999999</c:v>
                </c:pt>
                <c:pt idx="2297">
                  <c:v>16.623560000000001</c:v>
                </c:pt>
                <c:pt idx="2298">
                  <c:v>16.631969999999999</c:v>
                </c:pt>
                <c:pt idx="2299">
                  <c:v>16.64038</c:v>
                </c:pt>
                <c:pt idx="2300">
                  <c:v>16.648779999999999</c:v>
                </c:pt>
                <c:pt idx="2301">
                  <c:v>16.65719</c:v>
                </c:pt>
                <c:pt idx="2302">
                  <c:v>16.665610000000001</c:v>
                </c:pt>
                <c:pt idx="2303">
                  <c:v>16.674019999999999</c:v>
                </c:pt>
                <c:pt idx="2304">
                  <c:v>16.68244</c:v>
                </c:pt>
                <c:pt idx="2305">
                  <c:v>16.690860000000001</c:v>
                </c:pt>
                <c:pt idx="2306">
                  <c:v>16.699280000000002</c:v>
                </c:pt>
                <c:pt idx="2307">
                  <c:v>16.707709999999999</c:v>
                </c:pt>
                <c:pt idx="2308">
                  <c:v>16.71613</c:v>
                </c:pt>
                <c:pt idx="2309">
                  <c:v>16.72456</c:v>
                </c:pt>
                <c:pt idx="2310">
                  <c:v>16.732990000000001</c:v>
                </c:pt>
                <c:pt idx="2311">
                  <c:v>16.741420000000002</c:v>
                </c:pt>
                <c:pt idx="2312">
                  <c:v>16.749860000000002</c:v>
                </c:pt>
                <c:pt idx="2313">
                  <c:v>16.758289999999999</c:v>
                </c:pt>
                <c:pt idx="2314">
                  <c:v>16.766729999999999</c:v>
                </c:pt>
                <c:pt idx="2315">
                  <c:v>16.775169999999999</c:v>
                </c:pt>
                <c:pt idx="2316">
                  <c:v>16.783619999999999</c:v>
                </c:pt>
                <c:pt idx="2317">
                  <c:v>16.792059999999999</c:v>
                </c:pt>
                <c:pt idx="2318">
                  <c:v>16.800509999999999</c:v>
                </c:pt>
                <c:pt idx="2319">
                  <c:v>16.808959999999999</c:v>
                </c:pt>
                <c:pt idx="2320">
                  <c:v>16.817409999999999</c:v>
                </c:pt>
                <c:pt idx="2321">
                  <c:v>16.825859999999999</c:v>
                </c:pt>
                <c:pt idx="2322">
                  <c:v>16.834320000000002</c:v>
                </c:pt>
                <c:pt idx="2323">
                  <c:v>16.842780000000001</c:v>
                </c:pt>
                <c:pt idx="2324">
                  <c:v>16.851230000000001</c:v>
                </c:pt>
                <c:pt idx="2325">
                  <c:v>16.8597</c:v>
                </c:pt>
                <c:pt idx="2326">
                  <c:v>16.86816</c:v>
                </c:pt>
                <c:pt idx="2327">
                  <c:v>16.876629999999999</c:v>
                </c:pt>
                <c:pt idx="2328">
                  <c:v>16.885100000000001</c:v>
                </c:pt>
                <c:pt idx="2329">
                  <c:v>16.89357</c:v>
                </c:pt>
                <c:pt idx="2330">
                  <c:v>16.90204</c:v>
                </c:pt>
                <c:pt idx="2331">
                  <c:v>16.910509999999999</c:v>
                </c:pt>
                <c:pt idx="2332">
                  <c:v>16.918990000000001</c:v>
                </c:pt>
                <c:pt idx="2333">
                  <c:v>16.92747</c:v>
                </c:pt>
                <c:pt idx="2334">
                  <c:v>16.935949999999998</c:v>
                </c:pt>
                <c:pt idx="2335">
                  <c:v>16.94444</c:v>
                </c:pt>
                <c:pt idx="2336">
                  <c:v>16.952919999999999</c:v>
                </c:pt>
                <c:pt idx="2337">
                  <c:v>16.961410000000001</c:v>
                </c:pt>
                <c:pt idx="2338">
                  <c:v>16.969899999999999</c:v>
                </c:pt>
                <c:pt idx="2339">
                  <c:v>16.978390000000001</c:v>
                </c:pt>
                <c:pt idx="2340">
                  <c:v>16.986879999999999</c:v>
                </c:pt>
                <c:pt idx="2341">
                  <c:v>16.995380000000001</c:v>
                </c:pt>
                <c:pt idx="2342">
                  <c:v>17.003879999999999</c:v>
                </c:pt>
                <c:pt idx="2343">
                  <c:v>17.01238</c:v>
                </c:pt>
                <c:pt idx="2344">
                  <c:v>17.020879999999998</c:v>
                </c:pt>
                <c:pt idx="2345">
                  <c:v>17.02938</c:v>
                </c:pt>
                <c:pt idx="2346">
                  <c:v>17.037890000000001</c:v>
                </c:pt>
                <c:pt idx="2347">
                  <c:v>17.046399999999998</c:v>
                </c:pt>
                <c:pt idx="2348">
                  <c:v>17.05491</c:v>
                </c:pt>
                <c:pt idx="2349">
                  <c:v>17.063420000000001</c:v>
                </c:pt>
                <c:pt idx="2350">
                  <c:v>17.071940000000001</c:v>
                </c:pt>
                <c:pt idx="2351">
                  <c:v>17.080459999999999</c:v>
                </c:pt>
                <c:pt idx="2352">
                  <c:v>17.08897</c:v>
                </c:pt>
                <c:pt idx="2353">
                  <c:v>17.0975</c:v>
                </c:pt>
                <c:pt idx="2354">
                  <c:v>17.106020000000001</c:v>
                </c:pt>
                <c:pt idx="2355">
                  <c:v>17.114550000000001</c:v>
                </c:pt>
                <c:pt idx="2356">
                  <c:v>17.123069999999998</c:v>
                </c:pt>
                <c:pt idx="2357">
                  <c:v>17.131599999999999</c:v>
                </c:pt>
                <c:pt idx="2358">
                  <c:v>17.140129999999999</c:v>
                </c:pt>
                <c:pt idx="2359">
                  <c:v>17.148669999999999</c:v>
                </c:pt>
                <c:pt idx="2360">
                  <c:v>17.157209999999999</c:v>
                </c:pt>
                <c:pt idx="2361">
                  <c:v>17.16574</c:v>
                </c:pt>
                <c:pt idx="2362">
                  <c:v>17.174289999999999</c:v>
                </c:pt>
                <c:pt idx="2363">
                  <c:v>17.182829999999999</c:v>
                </c:pt>
                <c:pt idx="2364">
                  <c:v>17.191369999999999</c:v>
                </c:pt>
                <c:pt idx="2365">
                  <c:v>17.199919999999999</c:v>
                </c:pt>
                <c:pt idx="2366">
                  <c:v>17.208469999999998</c:v>
                </c:pt>
                <c:pt idx="2367">
                  <c:v>17.217020000000002</c:v>
                </c:pt>
                <c:pt idx="2368">
                  <c:v>17.225570000000001</c:v>
                </c:pt>
                <c:pt idx="2369">
                  <c:v>17.23413</c:v>
                </c:pt>
                <c:pt idx="2370">
                  <c:v>17.24269</c:v>
                </c:pt>
                <c:pt idx="2371">
                  <c:v>17.251249999999999</c:v>
                </c:pt>
                <c:pt idx="2372">
                  <c:v>17.259810000000002</c:v>
                </c:pt>
                <c:pt idx="2373">
                  <c:v>17.268370000000001</c:v>
                </c:pt>
                <c:pt idx="2374">
                  <c:v>17.27694</c:v>
                </c:pt>
                <c:pt idx="2375">
                  <c:v>17.285509999999999</c:v>
                </c:pt>
                <c:pt idx="2376">
                  <c:v>17.294080000000001</c:v>
                </c:pt>
                <c:pt idx="2377">
                  <c:v>17.30265</c:v>
                </c:pt>
                <c:pt idx="2378">
                  <c:v>17.311219999999999</c:v>
                </c:pt>
                <c:pt idx="2379">
                  <c:v>17.319800000000001</c:v>
                </c:pt>
                <c:pt idx="2380">
                  <c:v>17.328379999999999</c:v>
                </c:pt>
                <c:pt idx="2381">
                  <c:v>17.336960000000001</c:v>
                </c:pt>
                <c:pt idx="2382">
                  <c:v>17.34554</c:v>
                </c:pt>
                <c:pt idx="2383">
                  <c:v>17.354130000000001</c:v>
                </c:pt>
                <c:pt idx="2384">
                  <c:v>17.362719999999999</c:v>
                </c:pt>
                <c:pt idx="2385">
                  <c:v>17.371310000000001</c:v>
                </c:pt>
                <c:pt idx="2386">
                  <c:v>17.379899999999999</c:v>
                </c:pt>
                <c:pt idx="2387">
                  <c:v>17.388490000000001</c:v>
                </c:pt>
                <c:pt idx="2388">
                  <c:v>17.397089999999999</c:v>
                </c:pt>
                <c:pt idx="2389">
                  <c:v>17.40569</c:v>
                </c:pt>
                <c:pt idx="2390">
                  <c:v>17.414290000000001</c:v>
                </c:pt>
                <c:pt idx="2391">
                  <c:v>17.422889999999999</c:v>
                </c:pt>
                <c:pt idx="2392">
                  <c:v>17.43149</c:v>
                </c:pt>
                <c:pt idx="2393">
                  <c:v>17.440100000000001</c:v>
                </c:pt>
                <c:pt idx="2394">
                  <c:v>17.448709999999998</c:v>
                </c:pt>
                <c:pt idx="2395">
                  <c:v>17.457319999999999</c:v>
                </c:pt>
                <c:pt idx="2396">
                  <c:v>17.46593</c:v>
                </c:pt>
                <c:pt idx="2397">
                  <c:v>17.474540000000001</c:v>
                </c:pt>
                <c:pt idx="2398">
                  <c:v>17.483160000000002</c:v>
                </c:pt>
                <c:pt idx="2399">
                  <c:v>17.491779999999999</c:v>
                </c:pt>
                <c:pt idx="2400">
                  <c:v>17.500399999999999</c:v>
                </c:pt>
                <c:pt idx="2401">
                  <c:v>17.509029999999999</c:v>
                </c:pt>
                <c:pt idx="2402">
                  <c:v>17.51765</c:v>
                </c:pt>
                <c:pt idx="2403">
                  <c:v>17.52628</c:v>
                </c:pt>
                <c:pt idx="2404">
                  <c:v>17.53491</c:v>
                </c:pt>
                <c:pt idx="2405">
                  <c:v>17.54354</c:v>
                </c:pt>
                <c:pt idx="2406">
                  <c:v>17.55218</c:v>
                </c:pt>
                <c:pt idx="2407">
                  <c:v>17.56081</c:v>
                </c:pt>
                <c:pt idx="2408">
                  <c:v>17.56945</c:v>
                </c:pt>
                <c:pt idx="2409">
                  <c:v>17.57809</c:v>
                </c:pt>
                <c:pt idx="2410">
                  <c:v>17.586729999999999</c:v>
                </c:pt>
                <c:pt idx="2411">
                  <c:v>17.595379999999999</c:v>
                </c:pt>
                <c:pt idx="2412">
                  <c:v>17.604019999999998</c:v>
                </c:pt>
                <c:pt idx="2413">
                  <c:v>17.612670000000001</c:v>
                </c:pt>
                <c:pt idx="2414">
                  <c:v>17.621320000000001</c:v>
                </c:pt>
                <c:pt idx="2415">
                  <c:v>17.62998</c:v>
                </c:pt>
                <c:pt idx="2416">
                  <c:v>17.638629999999999</c:v>
                </c:pt>
                <c:pt idx="2417">
                  <c:v>17.647290000000002</c:v>
                </c:pt>
                <c:pt idx="2418">
                  <c:v>17.655950000000001</c:v>
                </c:pt>
                <c:pt idx="2419">
                  <c:v>17.66461</c:v>
                </c:pt>
                <c:pt idx="2420">
                  <c:v>17.673269999999999</c:v>
                </c:pt>
                <c:pt idx="2421">
                  <c:v>17.681940000000001</c:v>
                </c:pt>
                <c:pt idx="2422">
                  <c:v>17.69061</c:v>
                </c:pt>
                <c:pt idx="2423">
                  <c:v>17.699280000000002</c:v>
                </c:pt>
                <c:pt idx="2424">
                  <c:v>17.70795</c:v>
                </c:pt>
                <c:pt idx="2425">
                  <c:v>17.716629999999999</c:v>
                </c:pt>
                <c:pt idx="2426">
                  <c:v>17.725300000000001</c:v>
                </c:pt>
                <c:pt idx="2427">
                  <c:v>17.733979999999999</c:v>
                </c:pt>
                <c:pt idx="2428">
                  <c:v>17.742660000000001</c:v>
                </c:pt>
                <c:pt idx="2429">
                  <c:v>17.751339999999999</c:v>
                </c:pt>
                <c:pt idx="2430">
                  <c:v>17.76003</c:v>
                </c:pt>
                <c:pt idx="2431">
                  <c:v>17.768719999999998</c:v>
                </c:pt>
                <c:pt idx="2432">
                  <c:v>17.77741</c:v>
                </c:pt>
                <c:pt idx="2433">
                  <c:v>17.786100000000001</c:v>
                </c:pt>
                <c:pt idx="2434">
                  <c:v>17.794789999999999</c:v>
                </c:pt>
                <c:pt idx="2435">
                  <c:v>17.80349</c:v>
                </c:pt>
                <c:pt idx="2436">
                  <c:v>17.812190000000001</c:v>
                </c:pt>
                <c:pt idx="2437">
                  <c:v>17.820879999999999</c:v>
                </c:pt>
                <c:pt idx="2438">
                  <c:v>17.82959</c:v>
                </c:pt>
                <c:pt idx="2439">
                  <c:v>17.838290000000001</c:v>
                </c:pt>
                <c:pt idx="2440">
                  <c:v>17.847000000000001</c:v>
                </c:pt>
                <c:pt idx="2441">
                  <c:v>17.855709999999998</c:v>
                </c:pt>
                <c:pt idx="2442">
                  <c:v>17.864419999999999</c:v>
                </c:pt>
                <c:pt idx="2443">
                  <c:v>17.87313</c:v>
                </c:pt>
                <c:pt idx="2444">
                  <c:v>17.88184</c:v>
                </c:pt>
                <c:pt idx="2445">
                  <c:v>17.890560000000001</c:v>
                </c:pt>
                <c:pt idx="2446">
                  <c:v>17.899280000000001</c:v>
                </c:pt>
                <c:pt idx="2447">
                  <c:v>17.908000000000001</c:v>
                </c:pt>
                <c:pt idx="2448">
                  <c:v>17.916730000000001</c:v>
                </c:pt>
                <c:pt idx="2449">
                  <c:v>17.925450000000001</c:v>
                </c:pt>
                <c:pt idx="2450">
                  <c:v>17.934180000000001</c:v>
                </c:pt>
                <c:pt idx="2451">
                  <c:v>17.942910000000001</c:v>
                </c:pt>
                <c:pt idx="2452">
                  <c:v>17.951640000000001</c:v>
                </c:pt>
                <c:pt idx="2453">
                  <c:v>17.960370000000001</c:v>
                </c:pt>
                <c:pt idx="2454">
                  <c:v>17.969110000000001</c:v>
                </c:pt>
                <c:pt idx="2455">
                  <c:v>17.97785</c:v>
                </c:pt>
                <c:pt idx="2456">
                  <c:v>17.98659</c:v>
                </c:pt>
                <c:pt idx="2457">
                  <c:v>17.995329999999999</c:v>
                </c:pt>
                <c:pt idx="2458">
                  <c:v>18.004069999999999</c:v>
                </c:pt>
                <c:pt idx="2459">
                  <c:v>18.012820000000001</c:v>
                </c:pt>
                <c:pt idx="2460">
                  <c:v>18.021570000000001</c:v>
                </c:pt>
                <c:pt idx="2461">
                  <c:v>18.03032</c:v>
                </c:pt>
                <c:pt idx="2462">
                  <c:v>18.039069999999999</c:v>
                </c:pt>
                <c:pt idx="2463">
                  <c:v>18.047830000000001</c:v>
                </c:pt>
                <c:pt idx="2464">
                  <c:v>18.05659</c:v>
                </c:pt>
                <c:pt idx="2465">
                  <c:v>18.065349999999999</c:v>
                </c:pt>
                <c:pt idx="2466">
                  <c:v>18.074110000000001</c:v>
                </c:pt>
                <c:pt idx="2467">
                  <c:v>18.08287</c:v>
                </c:pt>
                <c:pt idx="2468">
                  <c:v>18.091640000000002</c:v>
                </c:pt>
                <c:pt idx="2469">
                  <c:v>18.1004</c:v>
                </c:pt>
                <c:pt idx="2470">
                  <c:v>18.109169999999999</c:v>
                </c:pt>
                <c:pt idx="2471">
                  <c:v>18.11795</c:v>
                </c:pt>
                <c:pt idx="2472">
                  <c:v>18.126719999999999</c:v>
                </c:pt>
                <c:pt idx="2473">
                  <c:v>18.1355</c:v>
                </c:pt>
                <c:pt idx="2474">
                  <c:v>18.144279999999998</c:v>
                </c:pt>
                <c:pt idx="2475">
                  <c:v>18.15306</c:v>
                </c:pt>
                <c:pt idx="2476">
                  <c:v>18.161840000000002</c:v>
                </c:pt>
                <c:pt idx="2477">
                  <c:v>18.17062</c:v>
                </c:pt>
                <c:pt idx="2478">
                  <c:v>18.179410000000001</c:v>
                </c:pt>
                <c:pt idx="2479">
                  <c:v>18.188199999999998</c:v>
                </c:pt>
                <c:pt idx="2480">
                  <c:v>18.19699</c:v>
                </c:pt>
                <c:pt idx="2481">
                  <c:v>18.205780000000001</c:v>
                </c:pt>
                <c:pt idx="2482">
                  <c:v>18.214580000000002</c:v>
                </c:pt>
                <c:pt idx="2483">
                  <c:v>18.223379999999999</c:v>
                </c:pt>
                <c:pt idx="2484">
                  <c:v>18.23218</c:v>
                </c:pt>
                <c:pt idx="2485">
                  <c:v>18.24098</c:v>
                </c:pt>
                <c:pt idx="2486">
                  <c:v>18.249780000000001</c:v>
                </c:pt>
                <c:pt idx="2487">
                  <c:v>18.258590000000002</c:v>
                </c:pt>
                <c:pt idx="2488">
                  <c:v>18.267399999999999</c:v>
                </c:pt>
                <c:pt idx="2489">
                  <c:v>18.276209999999999</c:v>
                </c:pt>
                <c:pt idx="2490">
                  <c:v>18.285019999999999</c:v>
                </c:pt>
                <c:pt idx="2491">
                  <c:v>18.29383</c:v>
                </c:pt>
                <c:pt idx="2492">
                  <c:v>18.30265</c:v>
                </c:pt>
                <c:pt idx="2493">
                  <c:v>18.31147</c:v>
                </c:pt>
                <c:pt idx="2494">
                  <c:v>18.32029</c:v>
                </c:pt>
                <c:pt idx="2495">
                  <c:v>18.32911</c:v>
                </c:pt>
                <c:pt idx="2496">
                  <c:v>18.33794</c:v>
                </c:pt>
                <c:pt idx="2497">
                  <c:v>18.346769999999999</c:v>
                </c:pt>
                <c:pt idx="2498">
                  <c:v>18.355599999999999</c:v>
                </c:pt>
                <c:pt idx="2499">
                  <c:v>18.364429999999999</c:v>
                </c:pt>
                <c:pt idx="2500">
                  <c:v>18.373259999999998</c:v>
                </c:pt>
                <c:pt idx="2501">
                  <c:v>18.382100000000001</c:v>
                </c:pt>
                <c:pt idx="2502">
                  <c:v>18.390940000000001</c:v>
                </c:pt>
                <c:pt idx="2503">
                  <c:v>18.39978</c:v>
                </c:pt>
                <c:pt idx="2504">
                  <c:v>18.408619999999999</c:v>
                </c:pt>
                <c:pt idx="2505">
                  <c:v>18.417459999999998</c:v>
                </c:pt>
                <c:pt idx="2506">
                  <c:v>18.426310000000001</c:v>
                </c:pt>
                <c:pt idx="2507">
                  <c:v>18.43516</c:v>
                </c:pt>
                <c:pt idx="2508">
                  <c:v>18.444009999999999</c:v>
                </c:pt>
                <c:pt idx="2509">
                  <c:v>18.452860000000001</c:v>
                </c:pt>
                <c:pt idx="2510">
                  <c:v>18.46172</c:v>
                </c:pt>
                <c:pt idx="2511">
                  <c:v>18.470569999999999</c:v>
                </c:pt>
                <c:pt idx="2512">
                  <c:v>18.479430000000001</c:v>
                </c:pt>
                <c:pt idx="2513">
                  <c:v>18.488289999999999</c:v>
                </c:pt>
                <c:pt idx="2514">
                  <c:v>18.497160000000001</c:v>
                </c:pt>
                <c:pt idx="2515">
                  <c:v>18.506019999999999</c:v>
                </c:pt>
                <c:pt idx="2516">
                  <c:v>18.514890000000001</c:v>
                </c:pt>
                <c:pt idx="2517">
                  <c:v>18.523759999999999</c:v>
                </c:pt>
                <c:pt idx="2518">
                  <c:v>18.532630000000001</c:v>
                </c:pt>
                <c:pt idx="2519">
                  <c:v>18.541509999999999</c:v>
                </c:pt>
                <c:pt idx="2520">
                  <c:v>18.550380000000001</c:v>
                </c:pt>
                <c:pt idx="2521">
                  <c:v>18.559259999999998</c:v>
                </c:pt>
                <c:pt idx="2522">
                  <c:v>18.56814</c:v>
                </c:pt>
                <c:pt idx="2523">
                  <c:v>18.577020000000001</c:v>
                </c:pt>
                <c:pt idx="2524">
                  <c:v>18.585909999999998</c:v>
                </c:pt>
                <c:pt idx="2525">
                  <c:v>18.594799999999999</c:v>
                </c:pt>
                <c:pt idx="2526">
                  <c:v>18.60369</c:v>
                </c:pt>
                <c:pt idx="2527">
                  <c:v>18.612580000000001</c:v>
                </c:pt>
                <c:pt idx="2528">
                  <c:v>18.621469999999999</c:v>
                </c:pt>
                <c:pt idx="2529">
                  <c:v>18.630369999999999</c:v>
                </c:pt>
                <c:pt idx="2530">
                  <c:v>18.63926</c:v>
                </c:pt>
                <c:pt idx="2531">
                  <c:v>18.648160000000001</c:v>
                </c:pt>
                <c:pt idx="2532">
                  <c:v>18.657060000000001</c:v>
                </c:pt>
                <c:pt idx="2533">
                  <c:v>18.665970000000002</c:v>
                </c:pt>
                <c:pt idx="2534">
                  <c:v>18.674869999999999</c:v>
                </c:pt>
                <c:pt idx="2535">
                  <c:v>18.683779999999999</c:v>
                </c:pt>
                <c:pt idx="2536">
                  <c:v>18.692689999999999</c:v>
                </c:pt>
                <c:pt idx="2537">
                  <c:v>18.701599999999999</c:v>
                </c:pt>
                <c:pt idx="2538">
                  <c:v>18.710519999999999</c:v>
                </c:pt>
                <c:pt idx="2539">
                  <c:v>18.719429999999999</c:v>
                </c:pt>
                <c:pt idx="2540">
                  <c:v>18.728349999999999</c:v>
                </c:pt>
                <c:pt idx="2541">
                  <c:v>18.737269999999999</c:v>
                </c:pt>
                <c:pt idx="2542">
                  <c:v>18.746200000000002</c:v>
                </c:pt>
                <c:pt idx="2543">
                  <c:v>18.755120000000002</c:v>
                </c:pt>
                <c:pt idx="2544">
                  <c:v>18.764050000000001</c:v>
                </c:pt>
                <c:pt idx="2545">
                  <c:v>18.77298</c:v>
                </c:pt>
                <c:pt idx="2546">
                  <c:v>18.78191</c:v>
                </c:pt>
                <c:pt idx="2547">
                  <c:v>18.790839999999999</c:v>
                </c:pt>
                <c:pt idx="2548">
                  <c:v>18.799779999999998</c:v>
                </c:pt>
                <c:pt idx="2549">
                  <c:v>18.808720000000001</c:v>
                </c:pt>
                <c:pt idx="2550">
                  <c:v>18.81766</c:v>
                </c:pt>
                <c:pt idx="2551">
                  <c:v>18.826599999999999</c:v>
                </c:pt>
                <c:pt idx="2552">
                  <c:v>18.835540000000002</c:v>
                </c:pt>
                <c:pt idx="2553">
                  <c:v>18.84449</c:v>
                </c:pt>
                <c:pt idx="2554">
                  <c:v>18.853439999999999</c:v>
                </c:pt>
                <c:pt idx="2555">
                  <c:v>18.862390000000001</c:v>
                </c:pt>
                <c:pt idx="2556">
                  <c:v>18.87134</c:v>
                </c:pt>
                <c:pt idx="2557">
                  <c:v>18.880299999999998</c:v>
                </c:pt>
                <c:pt idx="2558">
                  <c:v>18.889250000000001</c:v>
                </c:pt>
                <c:pt idx="2559">
                  <c:v>18.898209999999999</c:v>
                </c:pt>
                <c:pt idx="2560">
                  <c:v>18.90718</c:v>
                </c:pt>
                <c:pt idx="2561">
                  <c:v>18.916139999999999</c:v>
                </c:pt>
                <c:pt idx="2562">
                  <c:v>18.9251</c:v>
                </c:pt>
                <c:pt idx="2563">
                  <c:v>18.934069999999998</c:v>
                </c:pt>
                <c:pt idx="2564">
                  <c:v>18.94304</c:v>
                </c:pt>
                <c:pt idx="2565">
                  <c:v>18.952010000000001</c:v>
                </c:pt>
                <c:pt idx="2566">
                  <c:v>18.960989999999999</c:v>
                </c:pt>
                <c:pt idx="2567">
                  <c:v>18.96996</c:v>
                </c:pt>
                <c:pt idx="2568">
                  <c:v>18.978940000000001</c:v>
                </c:pt>
                <c:pt idx="2569">
                  <c:v>18.987919999999999</c:v>
                </c:pt>
                <c:pt idx="2570">
                  <c:v>18.9969</c:v>
                </c:pt>
                <c:pt idx="2571">
                  <c:v>19.005890000000001</c:v>
                </c:pt>
                <c:pt idx="2572">
                  <c:v>19.014869999999998</c:v>
                </c:pt>
                <c:pt idx="2573">
                  <c:v>19.023859999999999</c:v>
                </c:pt>
                <c:pt idx="2574">
                  <c:v>19.03285</c:v>
                </c:pt>
                <c:pt idx="2575">
                  <c:v>19.04185</c:v>
                </c:pt>
                <c:pt idx="2576">
                  <c:v>19.050840000000001</c:v>
                </c:pt>
                <c:pt idx="2577">
                  <c:v>19.059840000000001</c:v>
                </c:pt>
                <c:pt idx="2578">
                  <c:v>19.068840000000002</c:v>
                </c:pt>
                <c:pt idx="2579">
                  <c:v>19.077839999999998</c:v>
                </c:pt>
                <c:pt idx="2580">
                  <c:v>19.086839999999999</c:v>
                </c:pt>
                <c:pt idx="2581">
                  <c:v>19.095849999999999</c:v>
                </c:pt>
                <c:pt idx="2582">
                  <c:v>19.104859999999999</c:v>
                </c:pt>
                <c:pt idx="2583">
                  <c:v>19.113869999999999</c:v>
                </c:pt>
                <c:pt idx="2584">
                  <c:v>19.122879999999999</c:v>
                </c:pt>
                <c:pt idx="2585">
                  <c:v>19.131900000000002</c:v>
                </c:pt>
                <c:pt idx="2586">
                  <c:v>19.140910000000002</c:v>
                </c:pt>
                <c:pt idx="2587">
                  <c:v>19.149930000000001</c:v>
                </c:pt>
                <c:pt idx="2588">
                  <c:v>19.158950000000001</c:v>
                </c:pt>
                <c:pt idx="2589">
                  <c:v>19.16797</c:v>
                </c:pt>
                <c:pt idx="2590">
                  <c:v>19.177</c:v>
                </c:pt>
                <c:pt idx="2591">
                  <c:v>19.186029999999999</c:v>
                </c:pt>
                <c:pt idx="2592">
                  <c:v>19.195049999999998</c:v>
                </c:pt>
                <c:pt idx="2593">
                  <c:v>19.204080000000001</c:v>
                </c:pt>
                <c:pt idx="2594">
                  <c:v>19.21312</c:v>
                </c:pt>
                <c:pt idx="2595">
                  <c:v>19.222149999999999</c:v>
                </c:pt>
                <c:pt idx="2596">
                  <c:v>19.231190000000002</c:v>
                </c:pt>
                <c:pt idx="2597">
                  <c:v>19.24023</c:v>
                </c:pt>
                <c:pt idx="2598">
                  <c:v>19.249269999999999</c:v>
                </c:pt>
                <c:pt idx="2599">
                  <c:v>19.258320000000001</c:v>
                </c:pt>
                <c:pt idx="2600">
                  <c:v>19.26736</c:v>
                </c:pt>
                <c:pt idx="2601">
                  <c:v>19.276409999999998</c:v>
                </c:pt>
                <c:pt idx="2602">
                  <c:v>19.28546</c:v>
                </c:pt>
                <c:pt idx="2603">
                  <c:v>19.294519999999999</c:v>
                </c:pt>
                <c:pt idx="2604">
                  <c:v>19.303570000000001</c:v>
                </c:pt>
                <c:pt idx="2605">
                  <c:v>19.312629999999999</c:v>
                </c:pt>
                <c:pt idx="2606">
                  <c:v>19.32169</c:v>
                </c:pt>
                <c:pt idx="2607">
                  <c:v>19.330749999999998</c:v>
                </c:pt>
                <c:pt idx="2608">
                  <c:v>19.33981</c:v>
                </c:pt>
                <c:pt idx="2609">
                  <c:v>19.348880000000001</c:v>
                </c:pt>
                <c:pt idx="2610">
                  <c:v>19.357939999999999</c:v>
                </c:pt>
                <c:pt idx="2611">
                  <c:v>19.367010000000001</c:v>
                </c:pt>
                <c:pt idx="2612">
                  <c:v>19.376080000000002</c:v>
                </c:pt>
                <c:pt idx="2613">
                  <c:v>19.385159999999999</c:v>
                </c:pt>
                <c:pt idx="2614">
                  <c:v>19.39423</c:v>
                </c:pt>
                <c:pt idx="2615">
                  <c:v>19.403310000000001</c:v>
                </c:pt>
                <c:pt idx="2616">
                  <c:v>19.412389999999998</c:v>
                </c:pt>
                <c:pt idx="2617">
                  <c:v>19.421469999999999</c:v>
                </c:pt>
                <c:pt idx="2618">
                  <c:v>19.43056</c:v>
                </c:pt>
                <c:pt idx="2619">
                  <c:v>19.439640000000001</c:v>
                </c:pt>
                <c:pt idx="2620">
                  <c:v>19.448730000000001</c:v>
                </c:pt>
                <c:pt idx="2621">
                  <c:v>19.457820000000002</c:v>
                </c:pt>
                <c:pt idx="2622">
                  <c:v>19.466919999999998</c:v>
                </c:pt>
                <c:pt idx="2623">
                  <c:v>19.476009999999999</c:v>
                </c:pt>
                <c:pt idx="2624">
                  <c:v>19.485109999999999</c:v>
                </c:pt>
                <c:pt idx="2625">
                  <c:v>19.494209999999999</c:v>
                </c:pt>
                <c:pt idx="2626">
                  <c:v>19.503309999999999</c:v>
                </c:pt>
                <c:pt idx="2627">
                  <c:v>19.512409999999999</c:v>
                </c:pt>
                <c:pt idx="2628">
                  <c:v>19.521519999999999</c:v>
                </c:pt>
                <c:pt idx="2629">
                  <c:v>19.530629999999999</c:v>
                </c:pt>
                <c:pt idx="2630">
                  <c:v>19.539739999999998</c:v>
                </c:pt>
                <c:pt idx="2631">
                  <c:v>19.548850000000002</c:v>
                </c:pt>
                <c:pt idx="2632">
                  <c:v>19.557960000000001</c:v>
                </c:pt>
                <c:pt idx="2633">
                  <c:v>19.567080000000001</c:v>
                </c:pt>
                <c:pt idx="2634">
                  <c:v>19.5762</c:v>
                </c:pt>
                <c:pt idx="2635">
                  <c:v>19.585319999999999</c:v>
                </c:pt>
                <c:pt idx="2636">
                  <c:v>19.594439999999999</c:v>
                </c:pt>
                <c:pt idx="2637">
                  <c:v>19.603570000000001</c:v>
                </c:pt>
                <c:pt idx="2638">
                  <c:v>19.612690000000001</c:v>
                </c:pt>
                <c:pt idx="2639">
                  <c:v>19.62182</c:v>
                </c:pt>
                <c:pt idx="2640">
                  <c:v>19.630949999999999</c:v>
                </c:pt>
                <c:pt idx="2641">
                  <c:v>19.640090000000001</c:v>
                </c:pt>
                <c:pt idx="2642">
                  <c:v>19.64922</c:v>
                </c:pt>
                <c:pt idx="2643">
                  <c:v>19.658359999999998</c:v>
                </c:pt>
                <c:pt idx="2644">
                  <c:v>19.6675</c:v>
                </c:pt>
                <c:pt idx="2645">
                  <c:v>19.676639999999999</c:v>
                </c:pt>
                <c:pt idx="2646">
                  <c:v>19.685780000000001</c:v>
                </c:pt>
                <c:pt idx="2647">
                  <c:v>19.694929999999999</c:v>
                </c:pt>
                <c:pt idx="2648">
                  <c:v>19.704080000000001</c:v>
                </c:pt>
                <c:pt idx="2649">
                  <c:v>19.713229999999999</c:v>
                </c:pt>
                <c:pt idx="2650">
                  <c:v>19.722380000000001</c:v>
                </c:pt>
                <c:pt idx="2651">
                  <c:v>19.731529999999999</c:v>
                </c:pt>
                <c:pt idx="2652">
                  <c:v>19.740690000000001</c:v>
                </c:pt>
                <c:pt idx="2653">
                  <c:v>19.749849999999999</c:v>
                </c:pt>
                <c:pt idx="2654">
                  <c:v>19.75901</c:v>
                </c:pt>
                <c:pt idx="2655">
                  <c:v>19.768170000000001</c:v>
                </c:pt>
                <c:pt idx="2656">
                  <c:v>19.777339999999999</c:v>
                </c:pt>
                <c:pt idx="2657">
                  <c:v>19.7865</c:v>
                </c:pt>
                <c:pt idx="2658">
                  <c:v>19.795680000000001</c:v>
                </c:pt>
                <c:pt idx="2659">
                  <c:v>19.804849999999998</c:v>
                </c:pt>
                <c:pt idx="2660">
                  <c:v>19.814019999999999</c:v>
                </c:pt>
                <c:pt idx="2661">
                  <c:v>19.8232</c:v>
                </c:pt>
                <c:pt idx="2662">
                  <c:v>19.832370000000001</c:v>
                </c:pt>
                <c:pt idx="2663">
                  <c:v>19.841550000000002</c:v>
                </c:pt>
                <c:pt idx="2664">
                  <c:v>19.850729999999999</c:v>
                </c:pt>
                <c:pt idx="2665">
                  <c:v>19.859919999999999</c:v>
                </c:pt>
                <c:pt idx="2666">
                  <c:v>19.869109999999999</c:v>
                </c:pt>
                <c:pt idx="2667">
                  <c:v>19.87829</c:v>
                </c:pt>
                <c:pt idx="2668">
                  <c:v>19.88749</c:v>
                </c:pt>
                <c:pt idx="2669">
                  <c:v>19.89668</c:v>
                </c:pt>
                <c:pt idx="2670">
                  <c:v>19.90587</c:v>
                </c:pt>
                <c:pt idx="2671">
                  <c:v>19.91507</c:v>
                </c:pt>
                <c:pt idx="2672">
                  <c:v>19.92427</c:v>
                </c:pt>
                <c:pt idx="2673">
                  <c:v>19.93347</c:v>
                </c:pt>
                <c:pt idx="2674">
                  <c:v>19.94267</c:v>
                </c:pt>
                <c:pt idx="2675">
                  <c:v>19.951879999999999</c:v>
                </c:pt>
                <c:pt idx="2676">
                  <c:v>19.961089999999999</c:v>
                </c:pt>
                <c:pt idx="2677">
                  <c:v>19.970300000000002</c:v>
                </c:pt>
                <c:pt idx="2678">
                  <c:v>19.979510000000001</c:v>
                </c:pt>
                <c:pt idx="2679">
                  <c:v>19.988720000000001</c:v>
                </c:pt>
                <c:pt idx="2680">
                  <c:v>19.99794</c:v>
                </c:pt>
                <c:pt idx="2681">
                  <c:v>20.007159999999999</c:v>
                </c:pt>
                <c:pt idx="2682">
                  <c:v>20.016380000000002</c:v>
                </c:pt>
                <c:pt idx="2683">
                  <c:v>20.025600000000001</c:v>
                </c:pt>
                <c:pt idx="2684">
                  <c:v>20.03482</c:v>
                </c:pt>
                <c:pt idx="2685">
                  <c:v>20.044049999999999</c:v>
                </c:pt>
                <c:pt idx="2686">
                  <c:v>20.053280000000001</c:v>
                </c:pt>
                <c:pt idx="2687">
                  <c:v>20.06251</c:v>
                </c:pt>
                <c:pt idx="2688">
                  <c:v>20.071739999999998</c:v>
                </c:pt>
                <c:pt idx="2689">
                  <c:v>20.08098</c:v>
                </c:pt>
                <c:pt idx="2690">
                  <c:v>20.090219999999999</c:v>
                </c:pt>
                <c:pt idx="2691">
                  <c:v>20.099450000000001</c:v>
                </c:pt>
                <c:pt idx="2692">
                  <c:v>20.108699999999999</c:v>
                </c:pt>
                <c:pt idx="2693">
                  <c:v>20.117940000000001</c:v>
                </c:pt>
                <c:pt idx="2694">
                  <c:v>20.127189999999999</c:v>
                </c:pt>
                <c:pt idx="2695">
                  <c:v>20.136430000000001</c:v>
                </c:pt>
                <c:pt idx="2696">
                  <c:v>20.145689999999998</c:v>
                </c:pt>
                <c:pt idx="2697">
                  <c:v>20.15494</c:v>
                </c:pt>
                <c:pt idx="2698">
                  <c:v>20.164190000000001</c:v>
                </c:pt>
                <c:pt idx="2699">
                  <c:v>20.173449999999999</c:v>
                </c:pt>
                <c:pt idx="2700">
                  <c:v>20.182700000000001</c:v>
                </c:pt>
                <c:pt idx="2701">
                  <c:v>20.191970000000001</c:v>
                </c:pt>
                <c:pt idx="2702">
                  <c:v>20.201229999999999</c:v>
                </c:pt>
                <c:pt idx="2703">
                  <c:v>20.21049</c:v>
                </c:pt>
                <c:pt idx="2704">
                  <c:v>20.219760000000001</c:v>
                </c:pt>
                <c:pt idx="2705">
                  <c:v>20.229030000000002</c:v>
                </c:pt>
                <c:pt idx="2706">
                  <c:v>20.238299999999999</c:v>
                </c:pt>
                <c:pt idx="2707">
                  <c:v>20.247579999999999</c:v>
                </c:pt>
                <c:pt idx="2708">
                  <c:v>20.25685</c:v>
                </c:pt>
                <c:pt idx="2709">
                  <c:v>20.26613</c:v>
                </c:pt>
                <c:pt idx="2710">
                  <c:v>20.275410000000001</c:v>
                </c:pt>
                <c:pt idx="2711">
                  <c:v>20.284690000000001</c:v>
                </c:pt>
                <c:pt idx="2712">
                  <c:v>20.293970000000002</c:v>
                </c:pt>
                <c:pt idx="2713">
                  <c:v>20.303260000000002</c:v>
                </c:pt>
                <c:pt idx="2714">
                  <c:v>20.312550000000002</c:v>
                </c:pt>
                <c:pt idx="2715">
                  <c:v>20.321840000000002</c:v>
                </c:pt>
                <c:pt idx="2716">
                  <c:v>20.331130000000002</c:v>
                </c:pt>
                <c:pt idx="2717">
                  <c:v>20.340430000000001</c:v>
                </c:pt>
                <c:pt idx="2718">
                  <c:v>20.349720000000001</c:v>
                </c:pt>
                <c:pt idx="2719">
                  <c:v>20.359020000000001</c:v>
                </c:pt>
                <c:pt idx="2720">
                  <c:v>20.368320000000001</c:v>
                </c:pt>
                <c:pt idx="2721">
                  <c:v>20.37763</c:v>
                </c:pt>
                <c:pt idx="2722">
                  <c:v>20.38693</c:v>
                </c:pt>
                <c:pt idx="2723">
                  <c:v>20.396239999999999</c:v>
                </c:pt>
                <c:pt idx="2724">
                  <c:v>20.405550000000002</c:v>
                </c:pt>
                <c:pt idx="2725">
                  <c:v>20.414860000000001</c:v>
                </c:pt>
                <c:pt idx="2726">
                  <c:v>20.42417</c:v>
                </c:pt>
                <c:pt idx="2727">
                  <c:v>20.433489999999999</c:v>
                </c:pt>
                <c:pt idx="2728">
                  <c:v>20.442810000000001</c:v>
                </c:pt>
                <c:pt idx="2729">
                  <c:v>20.45213</c:v>
                </c:pt>
                <c:pt idx="2730">
                  <c:v>20.461449999999999</c:v>
                </c:pt>
                <c:pt idx="2731">
                  <c:v>20.470780000000001</c:v>
                </c:pt>
                <c:pt idx="2732">
                  <c:v>20.4801</c:v>
                </c:pt>
                <c:pt idx="2733">
                  <c:v>20.489429999999999</c:v>
                </c:pt>
                <c:pt idx="2734">
                  <c:v>20.498760000000001</c:v>
                </c:pt>
                <c:pt idx="2735">
                  <c:v>20.508089999999999</c:v>
                </c:pt>
                <c:pt idx="2736">
                  <c:v>20.517430000000001</c:v>
                </c:pt>
                <c:pt idx="2737">
                  <c:v>20.526769999999999</c:v>
                </c:pt>
                <c:pt idx="2738">
                  <c:v>20.536110000000001</c:v>
                </c:pt>
                <c:pt idx="2739">
                  <c:v>20.545449999999999</c:v>
                </c:pt>
                <c:pt idx="2740">
                  <c:v>20.554790000000001</c:v>
                </c:pt>
                <c:pt idx="2741">
                  <c:v>20.564139999999998</c:v>
                </c:pt>
                <c:pt idx="2742">
                  <c:v>20.57348</c:v>
                </c:pt>
                <c:pt idx="2743">
                  <c:v>20.582830000000001</c:v>
                </c:pt>
                <c:pt idx="2744">
                  <c:v>20.592189999999999</c:v>
                </c:pt>
                <c:pt idx="2745">
                  <c:v>20.60154</c:v>
                </c:pt>
                <c:pt idx="2746">
                  <c:v>20.610900000000001</c:v>
                </c:pt>
                <c:pt idx="2747">
                  <c:v>20.620249999999999</c:v>
                </c:pt>
                <c:pt idx="2748">
                  <c:v>20.629619999999999</c:v>
                </c:pt>
                <c:pt idx="2749">
                  <c:v>20.63898</c:v>
                </c:pt>
                <c:pt idx="2750">
                  <c:v>20.648340000000001</c:v>
                </c:pt>
                <c:pt idx="2751">
                  <c:v>20.657710000000002</c:v>
                </c:pt>
                <c:pt idx="2752">
                  <c:v>20.667079999999999</c:v>
                </c:pt>
                <c:pt idx="2753">
                  <c:v>20.676449999999999</c:v>
                </c:pt>
                <c:pt idx="2754">
                  <c:v>20.68582</c:v>
                </c:pt>
                <c:pt idx="2755">
                  <c:v>20.6952</c:v>
                </c:pt>
                <c:pt idx="2756">
                  <c:v>20.70458</c:v>
                </c:pt>
                <c:pt idx="2757">
                  <c:v>20.713950000000001</c:v>
                </c:pt>
                <c:pt idx="2758">
                  <c:v>20.72334</c:v>
                </c:pt>
                <c:pt idx="2759">
                  <c:v>20.73272</c:v>
                </c:pt>
                <c:pt idx="2760">
                  <c:v>20.74211</c:v>
                </c:pt>
                <c:pt idx="2761">
                  <c:v>20.7515</c:v>
                </c:pt>
                <c:pt idx="2762">
                  <c:v>20.76089</c:v>
                </c:pt>
                <c:pt idx="2763">
                  <c:v>20.77028</c:v>
                </c:pt>
                <c:pt idx="2764">
                  <c:v>20.779669999999999</c:v>
                </c:pt>
                <c:pt idx="2765">
                  <c:v>20.789069999999999</c:v>
                </c:pt>
                <c:pt idx="2766">
                  <c:v>20.798469999999998</c:v>
                </c:pt>
                <c:pt idx="2767">
                  <c:v>20.807870000000001</c:v>
                </c:pt>
                <c:pt idx="2768">
                  <c:v>20.817270000000001</c:v>
                </c:pt>
                <c:pt idx="2769">
                  <c:v>20.82668</c:v>
                </c:pt>
                <c:pt idx="2770">
                  <c:v>20.836079999999999</c:v>
                </c:pt>
                <c:pt idx="2771">
                  <c:v>20.845490000000002</c:v>
                </c:pt>
                <c:pt idx="2772">
                  <c:v>20.854900000000001</c:v>
                </c:pt>
                <c:pt idx="2773">
                  <c:v>20.864319999999999</c:v>
                </c:pt>
                <c:pt idx="2774">
                  <c:v>20.873729999999998</c:v>
                </c:pt>
                <c:pt idx="2775">
                  <c:v>20.883150000000001</c:v>
                </c:pt>
                <c:pt idx="2776">
                  <c:v>20.892569999999999</c:v>
                </c:pt>
                <c:pt idx="2777">
                  <c:v>20.901990000000001</c:v>
                </c:pt>
                <c:pt idx="2778">
                  <c:v>20.91142</c:v>
                </c:pt>
                <c:pt idx="2779">
                  <c:v>20.920850000000002</c:v>
                </c:pt>
                <c:pt idx="2780">
                  <c:v>20.93027</c:v>
                </c:pt>
                <c:pt idx="2781">
                  <c:v>20.939699999999998</c:v>
                </c:pt>
                <c:pt idx="2782">
                  <c:v>20.94914</c:v>
                </c:pt>
                <c:pt idx="2783">
                  <c:v>20.958570000000002</c:v>
                </c:pt>
                <c:pt idx="2784">
                  <c:v>20.96801</c:v>
                </c:pt>
                <c:pt idx="2785">
                  <c:v>20.977450000000001</c:v>
                </c:pt>
                <c:pt idx="2786">
                  <c:v>20.986889999999999</c:v>
                </c:pt>
                <c:pt idx="2787">
                  <c:v>20.99633</c:v>
                </c:pt>
                <c:pt idx="2788">
                  <c:v>21.005780000000001</c:v>
                </c:pt>
                <c:pt idx="2789">
                  <c:v>21.015219999999999</c:v>
                </c:pt>
                <c:pt idx="2790">
                  <c:v>21.02468</c:v>
                </c:pt>
                <c:pt idx="2791">
                  <c:v>21.034130000000001</c:v>
                </c:pt>
                <c:pt idx="2792">
                  <c:v>21.043579999999999</c:v>
                </c:pt>
                <c:pt idx="2793">
                  <c:v>21.053039999999999</c:v>
                </c:pt>
                <c:pt idx="2794">
                  <c:v>21.06249</c:v>
                </c:pt>
                <c:pt idx="2795">
                  <c:v>21.071950000000001</c:v>
                </c:pt>
                <c:pt idx="2796">
                  <c:v>21.081420000000001</c:v>
                </c:pt>
                <c:pt idx="2797">
                  <c:v>21.090879999999999</c:v>
                </c:pt>
                <c:pt idx="2798">
                  <c:v>21.100349999999999</c:v>
                </c:pt>
                <c:pt idx="2799">
                  <c:v>21.109819999999999</c:v>
                </c:pt>
                <c:pt idx="2800">
                  <c:v>21.119289999999999</c:v>
                </c:pt>
                <c:pt idx="2801">
                  <c:v>21.12876</c:v>
                </c:pt>
                <c:pt idx="2802">
                  <c:v>21.13824</c:v>
                </c:pt>
                <c:pt idx="2803">
                  <c:v>21.14771</c:v>
                </c:pt>
                <c:pt idx="2804">
                  <c:v>21.15719</c:v>
                </c:pt>
                <c:pt idx="2805">
                  <c:v>21.166679999999999</c:v>
                </c:pt>
                <c:pt idx="2806">
                  <c:v>21.176159999999999</c:v>
                </c:pt>
                <c:pt idx="2807">
                  <c:v>21.185649999999999</c:v>
                </c:pt>
                <c:pt idx="2808">
                  <c:v>21.195129999999999</c:v>
                </c:pt>
                <c:pt idx="2809">
                  <c:v>21.204619999999998</c:v>
                </c:pt>
                <c:pt idx="2810">
                  <c:v>21.214120000000001</c:v>
                </c:pt>
                <c:pt idx="2811">
                  <c:v>21.223610000000001</c:v>
                </c:pt>
                <c:pt idx="2812">
                  <c:v>21.23311</c:v>
                </c:pt>
                <c:pt idx="2813">
                  <c:v>21.242609999999999</c:v>
                </c:pt>
                <c:pt idx="2814">
                  <c:v>21.252109999999998</c:v>
                </c:pt>
                <c:pt idx="2815">
                  <c:v>21.261610000000001</c:v>
                </c:pt>
                <c:pt idx="2816">
                  <c:v>21.27111</c:v>
                </c:pt>
                <c:pt idx="2817">
                  <c:v>21.280619999999999</c:v>
                </c:pt>
                <c:pt idx="2818">
                  <c:v>21.290130000000001</c:v>
                </c:pt>
                <c:pt idx="2819">
                  <c:v>21.29964</c:v>
                </c:pt>
                <c:pt idx="2820">
                  <c:v>21.309149999999999</c:v>
                </c:pt>
                <c:pt idx="2821">
                  <c:v>21.318670000000001</c:v>
                </c:pt>
                <c:pt idx="2822">
                  <c:v>21.328189999999999</c:v>
                </c:pt>
                <c:pt idx="2823">
                  <c:v>21.337710000000001</c:v>
                </c:pt>
                <c:pt idx="2824">
                  <c:v>21.34723</c:v>
                </c:pt>
                <c:pt idx="2825">
                  <c:v>21.356750000000002</c:v>
                </c:pt>
                <c:pt idx="2826">
                  <c:v>21.36628</c:v>
                </c:pt>
                <c:pt idx="2827">
                  <c:v>21.375810000000001</c:v>
                </c:pt>
                <c:pt idx="2828">
                  <c:v>21.385339999999999</c:v>
                </c:pt>
                <c:pt idx="2829">
                  <c:v>21.394870000000001</c:v>
                </c:pt>
                <c:pt idx="2830">
                  <c:v>21.404409999999999</c:v>
                </c:pt>
                <c:pt idx="2831">
                  <c:v>21.41394</c:v>
                </c:pt>
                <c:pt idx="2832">
                  <c:v>21.423480000000001</c:v>
                </c:pt>
                <c:pt idx="2833">
                  <c:v>21.433019999999999</c:v>
                </c:pt>
                <c:pt idx="2834">
                  <c:v>21.44257</c:v>
                </c:pt>
                <c:pt idx="2835">
                  <c:v>21.452110000000001</c:v>
                </c:pt>
                <c:pt idx="2836">
                  <c:v>21.461659999999998</c:v>
                </c:pt>
                <c:pt idx="2837">
                  <c:v>21.471209999999999</c:v>
                </c:pt>
                <c:pt idx="2838">
                  <c:v>21.48076</c:v>
                </c:pt>
                <c:pt idx="2839">
                  <c:v>21.490310000000001</c:v>
                </c:pt>
                <c:pt idx="2840">
                  <c:v>21.499870000000001</c:v>
                </c:pt>
                <c:pt idx="2841">
                  <c:v>21.509429999999998</c:v>
                </c:pt>
                <c:pt idx="2842">
                  <c:v>21.518989999999999</c:v>
                </c:pt>
                <c:pt idx="2843">
                  <c:v>21.528549999999999</c:v>
                </c:pt>
                <c:pt idx="2844">
                  <c:v>21.53811</c:v>
                </c:pt>
                <c:pt idx="2845">
                  <c:v>21.54768</c:v>
                </c:pt>
                <c:pt idx="2846">
                  <c:v>21.55725</c:v>
                </c:pt>
                <c:pt idx="2847">
                  <c:v>21.56682</c:v>
                </c:pt>
                <c:pt idx="2848">
                  <c:v>21.57639</c:v>
                </c:pt>
                <c:pt idx="2849">
                  <c:v>21.58597</c:v>
                </c:pt>
                <c:pt idx="2850">
                  <c:v>21.595549999999999</c:v>
                </c:pt>
                <c:pt idx="2851">
                  <c:v>21.605129999999999</c:v>
                </c:pt>
                <c:pt idx="2852">
                  <c:v>21.614709999999999</c:v>
                </c:pt>
                <c:pt idx="2853">
                  <c:v>21.624289999999998</c:v>
                </c:pt>
                <c:pt idx="2854">
                  <c:v>21.633880000000001</c:v>
                </c:pt>
                <c:pt idx="2855">
                  <c:v>21.643460000000001</c:v>
                </c:pt>
                <c:pt idx="2856">
                  <c:v>21.65305</c:v>
                </c:pt>
                <c:pt idx="2857">
                  <c:v>21.662649999999999</c:v>
                </c:pt>
                <c:pt idx="2858">
                  <c:v>21.672239999999999</c:v>
                </c:pt>
                <c:pt idx="2859">
                  <c:v>21.681840000000001</c:v>
                </c:pt>
                <c:pt idx="2860">
                  <c:v>21.69143</c:v>
                </c:pt>
                <c:pt idx="2861">
                  <c:v>21.701029999999999</c:v>
                </c:pt>
                <c:pt idx="2862">
                  <c:v>21.710640000000001</c:v>
                </c:pt>
                <c:pt idx="2863">
                  <c:v>21.72024</c:v>
                </c:pt>
                <c:pt idx="2864">
                  <c:v>21.729849999999999</c:v>
                </c:pt>
                <c:pt idx="2865">
                  <c:v>21.739460000000001</c:v>
                </c:pt>
                <c:pt idx="2866">
                  <c:v>21.74907</c:v>
                </c:pt>
                <c:pt idx="2867">
                  <c:v>21.758679999999998</c:v>
                </c:pt>
                <c:pt idx="2868">
                  <c:v>21.7683</c:v>
                </c:pt>
                <c:pt idx="2869">
                  <c:v>21.777920000000002</c:v>
                </c:pt>
                <c:pt idx="2870">
                  <c:v>21.78754</c:v>
                </c:pt>
                <c:pt idx="2871">
                  <c:v>21.797160000000002</c:v>
                </c:pt>
                <c:pt idx="2872">
                  <c:v>21.80678</c:v>
                </c:pt>
                <c:pt idx="2873">
                  <c:v>21.816410000000001</c:v>
                </c:pt>
                <c:pt idx="2874">
                  <c:v>21.826039999999999</c:v>
                </c:pt>
                <c:pt idx="2875">
                  <c:v>21.83567</c:v>
                </c:pt>
                <c:pt idx="2876">
                  <c:v>21.845300000000002</c:v>
                </c:pt>
                <c:pt idx="2877">
                  <c:v>21.85493</c:v>
                </c:pt>
                <c:pt idx="2878">
                  <c:v>21.864570000000001</c:v>
                </c:pt>
                <c:pt idx="2879">
                  <c:v>21.874210000000001</c:v>
                </c:pt>
                <c:pt idx="2880">
                  <c:v>21.883849999999999</c:v>
                </c:pt>
                <c:pt idx="2881">
                  <c:v>21.89349</c:v>
                </c:pt>
                <c:pt idx="2882">
                  <c:v>21.90314</c:v>
                </c:pt>
                <c:pt idx="2883">
                  <c:v>21.912780000000001</c:v>
                </c:pt>
                <c:pt idx="2884">
                  <c:v>21.922429999999999</c:v>
                </c:pt>
                <c:pt idx="2885">
                  <c:v>21.932089999999999</c:v>
                </c:pt>
                <c:pt idx="2886">
                  <c:v>21.941739999999999</c:v>
                </c:pt>
                <c:pt idx="2887">
                  <c:v>21.9514</c:v>
                </c:pt>
                <c:pt idx="2888">
                  <c:v>21.96105</c:v>
                </c:pt>
                <c:pt idx="2889">
                  <c:v>21.97071</c:v>
                </c:pt>
                <c:pt idx="2890">
                  <c:v>21.98038</c:v>
                </c:pt>
                <c:pt idx="2891">
                  <c:v>21.99004</c:v>
                </c:pt>
                <c:pt idx="2892">
                  <c:v>21.99971</c:v>
                </c:pt>
                <c:pt idx="2893">
                  <c:v>22.009370000000001</c:v>
                </c:pt>
                <c:pt idx="2894">
                  <c:v>22.01904</c:v>
                </c:pt>
                <c:pt idx="2895">
                  <c:v>22.02872</c:v>
                </c:pt>
                <c:pt idx="2896">
                  <c:v>22.03839</c:v>
                </c:pt>
                <c:pt idx="2897">
                  <c:v>22.048069999999999</c:v>
                </c:pt>
                <c:pt idx="2898">
                  <c:v>22.057749999999999</c:v>
                </c:pt>
                <c:pt idx="2899">
                  <c:v>22.067430000000002</c:v>
                </c:pt>
                <c:pt idx="2900">
                  <c:v>22.077110000000001</c:v>
                </c:pt>
                <c:pt idx="2901">
                  <c:v>22.0868</c:v>
                </c:pt>
                <c:pt idx="2902">
                  <c:v>22.096489999999999</c:v>
                </c:pt>
                <c:pt idx="2903">
                  <c:v>22.106179999999998</c:v>
                </c:pt>
                <c:pt idx="2904">
                  <c:v>22.115870000000001</c:v>
                </c:pt>
                <c:pt idx="2905">
                  <c:v>22.12556</c:v>
                </c:pt>
                <c:pt idx="2906">
                  <c:v>22.135259999999999</c:v>
                </c:pt>
                <c:pt idx="2907">
                  <c:v>22.144960000000001</c:v>
                </c:pt>
                <c:pt idx="2908">
                  <c:v>22.15466</c:v>
                </c:pt>
                <c:pt idx="2909">
                  <c:v>22.164359999999999</c:v>
                </c:pt>
                <c:pt idx="2910">
                  <c:v>22.174060000000001</c:v>
                </c:pt>
                <c:pt idx="2911">
                  <c:v>22.183769999999999</c:v>
                </c:pt>
                <c:pt idx="2912">
                  <c:v>22.193480000000001</c:v>
                </c:pt>
                <c:pt idx="2913">
                  <c:v>22.203189999999999</c:v>
                </c:pt>
                <c:pt idx="2914">
                  <c:v>22.212900000000001</c:v>
                </c:pt>
                <c:pt idx="2915">
                  <c:v>22.222619999999999</c:v>
                </c:pt>
                <c:pt idx="2916">
                  <c:v>22.232340000000001</c:v>
                </c:pt>
                <c:pt idx="2917">
                  <c:v>22.242059999999999</c:v>
                </c:pt>
                <c:pt idx="2918">
                  <c:v>22.25178</c:v>
                </c:pt>
                <c:pt idx="2919">
                  <c:v>22.261500000000002</c:v>
                </c:pt>
                <c:pt idx="2920">
                  <c:v>22.271229999999999</c:v>
                </c:pt>
                <c:pt idx="2921">
                  <c:v>22.28096</c:v>
                </c:pt>
                <c:pt idx="2922">
                  <c:v>22.290690000000001</c:v>
                </c:pt>
                <c:pt idx="2923">
                  <c:v>22.300419999999999</c:v>
                </c:pt>
                <c:pt idx="2924">
                  <c:v>22.31015</c:v>
                </c:pt>
                <c:pt idx="2925">
                  <c:v>22.319890000000001</c:v>
                </c:pt>
                <c:pt idx="2926">
                  <c:v>22.329630000000002</c:v>
                </c:pt>
                <c:pt idx="2927">
                  <c:v>22.339369999999999</c:v>
                </c:pt>
                <c:pt idx="2928">
                  <c:v>22.34911</c:v>
                </c:pt>
                <c:pt idx="2929">
                  <c:v>22.35886</c:v>
                </c:pt>
                <c:pt idx="2930">
                  <c:v>22.368600000000001</c:v>
                </c:pt>
                <c:pt idx="2931">
                  <c:v>22.378350000000001</c:v>
                </c:pt>
                <c:pt idx="2932">
                  <c:v>22.388100000000001</c:v>
                </c:pt>
                <c:pt idx="2933">
                  <c:v>22.397860000000001</c:v>
                </c:pt>
                <c:pt idx="2934">
                  <c:v>22.407609999999998</c:v>
                </c:pt>
                <c:pt idx="2935">
                  <c:v>22.417369999999998</c:v>
                </c:pt>
                <c:pt idx="2936">
                  <c:v>22.427129999999998</c:v>
                </c:pt>
                <c:pt idx="2937">
                  <c:v>22.436889999999998</c:v>
                </c:pt>
                <c:pt idx="2938">
                  <c:v>22.446660000000001</c:v>
                </c:pt>
                <c:pt idx="2939">
                  <c:v>22.456420000000001</c:v>
                </c:pt>
                <c:pt idx="2940">
                  <c:v>22.466190000000001</c:v>
                </c:pt>
                <c:pt idx="2941">
                  <c:v>22.475960000000001</c:v>
                </c:pt>
                <c:pt idx="2942">
                  <c:v>22.48573</c:v>
                </c:pt>
                <c:pt idx="2943">
                  <c:v>22.495509999999999</c:v>
                </c:pt>
                <c:pt idx="2944">
                  <c:v>22.505289999999999</c:v>
                </c:pt>
                <c:pt idx="2945">
                  <c:v>22.515059999999998</c:v>
                </c:pt>
                <c:pt idx="2946">
                  <c:v>22.524850000000001</c:v>
                </c:pt>
                <c:pt idx="2947">
                  <c:v>22.53463</c:v>
                </c:pt>
                <c:pt idx="2948">
                  <c:v>22.544409999999999</c:v>
                </c:pt>
                <c:pt idx="2949">
                  <c:v>22.554200000000002</c:v>
                </c:pt>
                <c:pt idx="2950">
                  <c:v>22.56399</c:v>
                </c:pt>
                <c:pt idx="2951">
                  <c:v>22.573779999999999</c:v>
                </c:pt>
                <c:pt idx="2952">
                  <c:v>22.583580000000001</c:v>
                </c:pt>
                <c:pt idx="2953">
                  <c:v>22.59337</c:v>
                </c:pt>
                <c:pt idx="2954">
                  <c:v>22.603169999999999</c:v>
                </c:pt>
                <c:pt idx="2955">
                  <c:v>22.612970000000001</c:v>
                </c:pt>
                <c:pt idx="2956">
                  <c:v>22.622769999999999</c:v>
                </c:pt>
                <c:pt idx="2957">
                  <c:v>22.632580000000001</c:v>
                </c:pt>
                <c:pt idx="2958">
                  <c:v>22.642379999999999</c:v>
                </c:pt>
                <c:pt idx="2959">
                  <c:v>22.652190000000001</c:v>
                </c:pt>
                <c:pt idx="2960">
                  <c:v>22.661999999999999</c:v>
                </c:pt>
                <c:pt idx="2961">
                  <c:v>22.67182</c:v>
                </c:pt>
                <c:pt idx="2962">
                  <c:v>22.681629999999998</c:v>
                </c:pt>
                <c:pt idx="2963">
                  <c:v>22.69145</c:v>
                </c:pt>
                <c:pt idx="2964">
                  <c:v>22.701270000000001</c:v>
                </c:pt>
                <c:pt idx="2965">
                  <c:v>22.711089999999999</c:v>
                </c:pt>
                <c:pt idx="2966">
                  <c:v>22.72091</c:v>
                </c:pt>
                <c:pt idx="2967">
                  <c:v>22.730740000000001</c:v>
                </c:pt>
                <c:pt idx="2968">
                  <c:v>22.740570000000002</c:v>
                </c:pt>
                <c:pt idx="2969">
                  <c:v>22.750399999999999</c:v>
                </c:pt>
                <c:pt idx="2970">
                  <c:v>22.76023</c:v>
                </c:pt>
                <c:pt idx="2971">
                  <c:v>22.770060000000001</c:v>
                </c:pt>
                <c:pt idx="2972">
                  <c:v>22.779900000000001</c:v>
                </c:pt>
                <c:pt idx="2973">
                  <c:v>22.789739999999998</c:v>
                </c:pt>
                <c:pt idx="2974">
                  <c:v>22.799579999999999</c:v>
                </c:pt>
                <c:pt idx="2975">
                  <c:v>22.809419999999999</c:v>
                </c:pt>
                <c:pt idx="2976">
                  <c:v>22.819269999999999</c:v>
                </c:pt>
                <c:pt idx="2977">
                  <c:v>22.82911</c:v>
                </c:pt>
                <c:pt idx="2978">
                  <c:v>22.83896</c:v>
                </c:pt>
                <c:pt idx="2979">
                  <c:v>22.84881</c:v>
                </c:pt>
                <c:pt idx="2980">
                  <c:v>22.85867</c:v>
                </c:pt>
                <c:pt idx="2981">
                  <c:v>22.86852</c:v>
                </c:pt>
                <c:pt idx="2982">
                  <c:v>22.87838</c:v>
                </c:pt>
                <c:pt idx="2983">
                  <c:v>22.88824</c:v>
                </c:pt>
                <c:pt idx="2984">
                  <c:v>22.898099999999999</c:v>
                </c:pt>
                <c:pt idx="2985">
                  <c:v>22.907959999999999</c:v>
                </c:pt>
                <c:pt idx="2986">
                  <c:v>22.917829999999999</c:v>
                </c:pt>
                <c:pt idx="2987">
                  <c:v>22.927700000000002</c:v>
                </c:pt>
                <c:pt idx="2988">
                  <c:v>22.937570000000001</c:v>
                </c:pt>
                <c:pt idx="2989">
                  <c:v>22.94744</c:v>
                </c:pt>
                <c:pt idx="2990">
                  <c:v>22.957319999999999</c:v>
                </c:pt>
                <c:pt idx="2991">
                  <c:v>22.967189999999999</c:v>
                </c:pt>
                <c:pt idx="2992">
                  <c:v>22.977070000000001</c:v>
                </c:pt>
                <c:pt idx="2993">
                  <c:v>22.98695</c:v>
                </c:pt>
                <c:pt idx="2994">
                  <c:v>22.996839999999999</c:v>
                </c:pt>
                <c:pt idx="2995">
                  <c:v>23.006720000000001</c:v>
                </c:pt>
                <c:pt idx="2996">
                  <c:v>23.01661</c:v>
                </c:pt>
                <c:pt idx="2997">
                  <c:v>23.026499999999999</c:v>
                </c:pt>
                <c:pt idx="2998">
                  <c:v>23.036390000000001</c:v>
                </c:pt>
                <c:pt idx="2999">
                  <c:v>23.046279999999999</c:v>
                </c:pt>
                <c:pt idx="3000">
                  <c:v>23.056180000000001</c:v>
                </c:pt>
                <c:pt idx="3001">
                  <c:v>23.066079999999999</c:v>
                </c:pt>
                <c:pt idx="3002">
                  <c:v>23.075980000000001</c:v>
                </c:pt>
                <c:pt idx="3003">
                  <c:v>23.08588</c:v>
                </c:pt>
                <c:pt idx="3004">
                  <c:v>23.095780000000001</c:v>
                </c:pt>
                <c:pt idx="3005">
                  <c:v>23.105689999999999</c:v>
                </c:pt>
                <c:pt idx="3006">
                  <c:v>23.115600000000001</c:v>
                </c:pt>
                <c:pt idx="3007">
                  <c:v>23.125509999999998</c:v>
                </c:pt>
                <c:pt idx="3008">
                  <c:v>23.13542</c:v>
                </c:pt>
                <c:pt idx="3009">
                  <c:v>23.145340000000001</c:v>
                </c:pt>
                <c:pt idx="3010">
                  <c:v>23.155249999999999</c:v>
                </c:pt>
                <c:pt idx="3011">
                  <c:v>23.16517</c:v>
                </c:pt>
                <c:pt idx="3012">
                  <c:v>23.175090000000001</c:v>
                </c:pt>
                <c:pt idx="3013">
                  <c:v>23.185020000000002</c:v>
                </c:pt>
                <c:pt idx="3014">
                  <c:v>23.194939999999999</c:v>
                </c:pt>
                <c:pt idx="3015">
                  <c:v>23.20487</c:v>
                </c:pt>
                <c:pt idx="3016">
                  <c:v>23.2148</c:v>
                </c:pt>
                <c:pt idx="3017">
                  <c:v>23.224730000000001</c:v>
                </c:pt>
                <c:pt idx="3018">
                  <c:v>23.234670000000001</c:v>
                </c:pt>
                <c:pt idx="3019">
                  <c:v>23.244599999999998</c:v>
                </c:pt>
                <c:pt idx="3020">
                  <c:v>23.254539999999999</c:v>
                </c:pt>
                <c:pt idx="3021">
                  <c:v>23.264479999999999</c:v>
                </c:pt>
                <c:pt idx="3022">
                  <c:v>23.274419999999999</c:v>
                </c:pt>
                <c:pt idx="3023">
                  <c:v>23.284369999999999</c:v>
                </c:pt>
                <c:pt idx="3024">
                  <c:v>23.294319999999999</c:v>
                </c:pt>
                <c:pt idx="3025">
                  <c:v>23.304259999999999</c:v>
                </c:pt>
                <c:pt idx="3026">
                  <c:v>23.314209999999999</c:v>
                </c:pt>
                <c:pt idx="3027">
                  <c:v>23.324169999999999</c:v>
                </c:pt>
                <c:pt idx="3028">
                  <c:v>23.334119999999999</c:v>
                </c:pt>
                <c:pt idx="3029">
                  <c:v>23.344080000000002</c:v>
                </c:pt>
                <c:pt idx="3030">
                  <c:v>23.354040000000001</c:v>
                </c:pt>
                <c:pt idx="3031">
                  <c:v>23.364000000000001</c:v>
                </c:pt>
                <c:pt idx="3032">
                  <c:v>23.37397</c:v>
                </c:pt>
                <c:pt idx="3033">
                  <c:v>23.383929999999999</c:v>
                </c:pt>
                <c:pt idx="3034">
                  <c:v>23.393899999999999</c:v>
                </c:pt>
                <c:pt idx="3035">
                  <c:v>23.403870000000001</c:v>
                </c:pt>
                <c:pt idx="3036">
                  <c:v>23.41384</c:v>
                </c:pt>
                <c:pt idx="3037">
                  <c:v>23.423819999999999</c:v>
                </c:pt>
                <c:pt idx="3038">
                  <c:v>23.433789999999998</c:v>
                </c:pt>
                <c:pt idx="3039">
                  <c:v>23.443770000000001</c:v>
                </c:pt>
                <c:pt idx="3040">
                  <c:v>23.453749999999999</c:v>
                </c:pt>
                <c:pt idx="3041">
                  <c:v>23.463740000000001</c:v>
                </c:pt>
                <c:pt idx="3042">
                  <c:v>23.47372</c:v>
                </c:pt>
                <c:pt idx="3043">
                  <c:v>23.483709999999999</c:v>
                </c:pt>
                <c:pt idx="3044">
                  <c:v>23.4937</c:v>
                </c:pt>
                <c:pt idx="3045">
                  <c:v>23.503689999999999</c:v>
                </c:pt>
                <c:pt idx="3046">
                  <c:v>23.513680000000001</c:v>
                </c:pt>
                <c:pt idx="3047">
                  <c:v>23.523679999999999</c:v>
                </c:pt>
                <c:pt idx="3048">
                  <c:v>23.53368</c:v>
                </c:pt>
                <c:pt idx="3049">
                  <c:v>23.543669999999999</c:v>
                </c:pt>
                <c:pt idx="3050">
                  <c:v>23.55368</c:v>
                </c:pt>
                <c:pt idx="3051">
                  <c:v>23.563680000000002</c:v>
                </c:pt>
                <c:pt idx="3052">
                  <c:v>23.573689999999999</c:v>
                </c:pt>
                <c:pt idx="3053">
                  <c:v>23.5837</c:v>
                </c:pt>
                <c:pt idx="3054">
                  <c:v>23.593710000000002</c:v>
                </c:pt>
                <c:pt idx="3055">
                  <c:v>23.603719999999999</c:v>
                </c:pt>
                <c:pt idx="3056">
                  <c:v>23.61373</c:v>
                </c:pt>
                <c:pt idx="3057">
                  <c:v>23.623750000000001</c:v>
                </c:pt>
                <c:pt idx="3058">
                  <c:v>23.633769999999998</c:v>
                </c:pt>
                <c:pt idx="3059">
                  <c:v>23.643789999999999</c:v>
                </c:pt>
                <c:pt idx="3060">
                  <c:v>23.65381</c:v>
                </c:pt>
                <c:pt idx="3061">
                  <c:v>23.66384</c:v>
                </c:pt>
                <c:pt idx="3062">
                  <c:v>23.673870000000001</c:v>
                </c:pt>
                <c:pt idx="3063">
                  <c:v>23.683900000000001</c:v>
                </c:pt>
                <c:pt idx="3064">
                  <c:v>23.693930000000002</c:v>
                </c:pt>
                <c:pt idx="3065">
                  <c:v>23.703959999999999</c:v>
                </c:pt>
                <c:pt idx="3066">
                  <c:v>23.713999999999999</c:v>
                </c:pt>
                <c:pt idx="3067">
                  <c:v>23.724039999999999</c:v>
                </c:pt>
                <c:pt idx="3068">
                  <c:v>23.734079999999999</c:v>
                </c:pt>
                <c:pt idx="3069">
                  <c:v>23.744119999999999</c:v>
                </c:pt>
                <c:pt idx="3070">
                  <c:v>23.754159999999999</c:v>
                </c:pt>
                <c:pt idx="3071">
                  <c:v>23.764209999999999</c:v>
                </c:pt>
                <c:pt idx="3072">
                  <c:v>23.774260000000002</c:v>
                </c:pt>
                <c:pt idx="3073">
                  <c:v>23.784310000000001</c:v>
                </c:pt>
                <c:pt idx="3074">
                  <c:v>23.794360000000001</c:v>
                </c:pt>
                <c:pt idx="3075">
                  <c:v>23.80442</c:v>
                </c:pt>
                <c:pt idx="3076">
                  <c:v>23.81447</c:v>
                </c:pt>
                <c:pt idx="3077">
                  <c:v>23.824529999999999</c:v>
                </c:pt>
                <c:pt idx="3078">
                  <c:v>23.834599999999998</c:v>
                </c:pt>
                <c:pt idx="3079">
                  <c:v>23.844660000000001</c:v>
                </c:pt>
                <c:pt idx="3080">
                  <c:v>23.85472</c:v>
                </c:pt>
                <c:pt idx="3081">
                  <c:v>23.864789999999999</c:v>
                </c:pt>
                <c:pt idx="3082">
                  <c:v>23.874860000000002</c:v>
                </c:pt>
                <c:pt idx="3083">
                  <c:v>23.88494</c:v>
                </c:pt>
                <c:pt idx="3084">
                  <c:v>23.895009999999999</c:v>
                </c:pt>
                <c:pt idx="3085">
                  <c:v>23.905090000000001</c:v>
                </c:pt>
                <c:pt idx="3086">
                  <c:v>23.91516</c:v>
                </c:pt>
                <c:pt idx="3087">
                  <c:v>23.925249999999998</c:v>
                </c:pt>
                <c:pt idx="3088">
                  <c:v>23.93533</c:v>
                </c:pt>
                <c:pt idx="3089">
                  <c:v>23.945409999999999</c:v>
                </c:pt>
                <c:pt idx="3090">
                  <c:v>23.955500000000001</c:v>
                </c:pt>
                <c:pt idx="3091">
                  <c:v>23.965589999999999</c:v>
                </c:pt>
                <c:pt idx="3092">
                  <c:v>23.975680000000001</c:v>
                </c:pt>
                <c:pt idx="3093">
                  <c:v>23.985769999999999</c:v>
                </c:pt>
                <c:pt idx="3094">
                  <c:v>23.99587</c:v>
                </c:pt>
                <c:pt idx="3095">
                  <c:v>24.005970000000001</c:v>
                </c:pt>
                <c:pt idx="3096">
                  <c:v>24.016069999999999</c:v>
                </c:pt>
                <c:pt idx="3097">
                  <c:v>24.02617</c:v>
                </c:pt>
                <c:pt idx="3098">
                  <c:v>24.036269999999998</c:v>
                </c:pt>
                <c:pt idx="3099">
                  <c:v>24.046379999999999</c:v>
                </c:pt>
                <c:pt idx="3100">
                  <c:v>24.05649</c:v>
                </c:pt>
                <c:pt idx="3101">
                  <c:v>24.066600000000001</c:v>
                </c:pt>
                <c:pt idx="3102">
                  <c:v>24.076709999999999</c:v>
                </c:pt>
                <c:pt idx="3103">
                  <c:v>24.086819999999999</c:v>
                </c:pt>
                <c:pt idx="3104">
                  <c:v>24.09694</c:v>
                </c:pt>
                <c:pt idx="3105">
                  <c:v>24.107060000000001</c:v>
                </c:pt>
                <c:pt idx="3106">
                  <c:v>24.117180000000001</c:v>
                </c:pt>
                <c:pt idx="3107">
                  <c:v>24.127300000000002</c:v>
                </c:pt>
                <c:pt idx="3108">
                  <c:v>24.137429999999998</c:v>
                </c:pt>
                <c:pt idx="3109">
                  <c:v>24.147549999999999</c:v>
                </c:pt>
                <c:pt idx="3110">
                  <c:v>24.157679999999999</c:v>
                </c:pt>
                <c:pt idx="3111">
                  <c:v>24.167819999999999</c:v>
                </c:pt>
                <c:pt idx="3112">
                  <c:v>24.177949999999999</c:v>
                </c:pt>
                <c:pt idx="3113">
                  <c:v>24.188089999999999</c:v>
                </c:pt>
                <c:pt idx="3114">
                  <c:v>24.198219999999999</c:v>
                </c:pt>
                <c:pt idx="3115">
                  <c:v>24.208359999999999</c:v>
                </c:pt>
                <c:pt idx="3116">
                  <c:v>24.218509999999998</c:v>
                </c:pt>
                <c:pt idx="3117">
                  <c:v>24.228649999999998</c:v>
                </c:pt>
                <c:pt idx="3118">
                  <c:v>24.238800000000001</c:v>
                </c:pt>
                <c:pt idx="3119">
                  <c:v>24.248950000000001</c:v>
                </c:pt>
                <c:pt idx="3120">
                  <c:v>24.2591</c:v>
                </c:pt>
                <c:pt idx="3121">
                  <c:v>24.26925</c:v>
                </c:pt>
                <c:pt idx="3122">
                  <c:v>24.279399999999999</c:v>
                </c:pt>
                <c:pt idx="3123">
                  <c:v>24.289560000000002</c:v>
                </c:pt>
                <c:pt idx="3124">
                  <c:v>24.299720000000001</c:v>
                </c:pt>
                <c:pt idx="3125">
                  <c:v>24.30988</c:v>
                </c:pt>
                <c:pt idx="3126">
                  <c:v>24.320049999999998</c:v>
                </c:pt>
                <c:pt idx="3127">
                  <c:v>24.330210000000001</c:v>
                </c:pt>
                <c:pt idx="3128">
                  <c:v>24.34038</c:v>
                </c:pt>
                <c:pt idx="3129">
                  <c:v>24.350549999999998</c:v>
                </c:pt>
                <c:pt idx="3130">
                  <c:v>24.360720000000001</c:v>
                </c:pt>
                <c:pt idx="3131">
                  <c:v>24.370889999999999</c:v>
                </c:pt>
                <c:pt idx="3132">
                  <c:v>24.381070000000001</c:v>
                </c:pt>
                <c:pt idx="3133">
                  <c:v>24.391249999999999</c:v>
                </c:pt>
                <c:pt idx="3134">
                  <c:v>24.401430000000001</c:v>
                </c:pt>
                <c:pt idx="3135">
                  <c:v>24.41161</c:v>
                </c:pt>
                <c:pt idx="3136">
                  <c:v>24.421800000000001</c:v>
                </c:pt>
                <c:pt idx="3137">
                  <c:v>24.431979999999999</c:v>
                </c:pt>
                <c:pt idx="3138">
                  <c:v>24.442170000000001</c:v>
                </c:pt>
                <c:pt idx="3139">
                  <c:v>24.452359999999999</c:v>
                </c:pt>
                <c:pt idx="3140">
                  <c:v>24.46256</c:v>
                </c:pt>
                <c:pt idx="3141">
                  <c:v>24.472750000000001</c:v>
                </c:pt>
                <c:pt idx="3142">
                  <c:v>24.482949999999999</c:v>
                </c:pt>
                <c:pt idx="3143">
                  <c:v>24.49315</c:v>
                </c:pt>
                <c:pt idx="3144">
                  <c:v>24.503350000000001</c:v>
                </c:pt>
                <c:pt idx="3145">
                  <c:v>24.513549999999999</c:v>
                </c:pt>
                <c:pt idx="3146">
                  <c:v>24.523759999999999</c:v>
                </c:pt>
                <c:pt idx="3147">
                  <c:v>24.53397</c:v>
                </c:pt>
                <c:pt idx="3148">
                  <c:v>24.544180000000001</c:v>
                </c:pt>
                <c:pt idx="3149">
                  <c:v>24.554390000000001</c:v>
                </c:pt>
                <c:pt idx="3150">
                  <c:v>24.564599999999999</c:v>
                </c:pt>
                <c:pt idx="3151">
                  <c:v>24.574819999999999</c:v>
                </c:pt>
                <c:pt idx="3152">
                  <c:v>24.585039999999999</c:v>
                </c:pt>
                <c:pt idx="3153">
                  <c:v>24.59526</c:v>
                </c:pt>
                <c:pt idx="3154">
                  <c:v>24.60548</c:v>
                </c:pt>
                <c:pt idx="3155">
                  <c:v>24.61571</c:v>
                </c:pt>
                <c:pt idx="3156">
                  <c:v>24.62594</c:v>
                </c:pt>
                <c:pt idx="3157">
                  <c:v>24.63617</c:v>
                </c:pt>
                <c:pt idx="3158">
                  <c:v>24.6464</c:v>
                </c:pt>
                <c:pt idx="3159">
                  <c:v>24.65663</c:v>
                </c:pt>
                <c:pt idx="3160">
                  <c:v>24.666869999999999</c:v>
                </c:pt>
                <c:pt idx="3161">
                  <c:v>24.677099999999999</c:v>
                </c:pt>
                <c:pt idx="3162">
                  <c:v>24.687339999999999</c:v>
                </c:pt>
                <c:pt idx="3163">
                  <c:v>24.697590000000002</c:v>
                </c:pt>
                <c:pt idx="3164">
                  <c:v>24.707830000000001</c:v>
                </c:pt>
                <c:pt idx="3165">
                  <c:v>24.718070000000001</c:v>
                </c:pt>
                <c:pt idx="3166">
                  <c:v>24.72832</c:v>
                </c:pt>
                <c:pt idx="3167">
                  <c:v>24.738569999999999</c:v>
                </c:pt>
                <c:pt idx="3168">
                  <c:v>24.748830000000002</c:v>
                </c:pt>
                <c:pt idx="3169">
                  <c:v>24.759080000000001</c:v>
                </c:pt>
                <c:pt idx="3170">
                  <c:v>24.76934</c:v>
                </c:pt>
                <c:pt idx="3171">
                  <c:v>24.779599999999999</c:v>
                </c:pt>
                <c:pt idx="3172">
                  <c:v>24.789860000000001</c:v>
                </c:pt>
                <c:pt idx="3173">
                  <c:v>24.80012</c:v>
                </c:pt>
                <c:pt idx="3174">
                  <c:v>24.810390000000002</c:v>
                </c:pt>
                <c:pt idx="3175">
                  <c:v>24.82066</c:v>
                </c:pt>
                <c:pt idx="3176">
                  <c:v>24.830919999999999</c:v>
                </c:pt>
                <c:pt idx="3177">
                  <c:v>24.841200000000001</c:v>
                </c:pt>
                <c:pt idx="3178">
                  <c:v>24.851469999999999</c:v>
                </c:pt>
                <c:pt idx="3179">
                  <c:v>24.861750000000001</c:v>
                </c:pt>
                <c:pt idx="3180">
                  <c:v>24.872019999999999</c:v>
                </c:pt>
                <c:pt idx="3181">
                  <c:v>24.88231</c:v>
                </c:pt>
                <c:pt idx="3182">
                  <c:v>24.892589999999998</c:v>
                </c:pt>
                <c:pt idx="3183">
                  <c:v>24.90287</c:v>
                </c:pt>
                <c:pt idx="3184">
                  <c:v>24.913160000000001</c:v>
                </c:pt>
                <c:pt idx="3185">
                  <c:v>24.923449999999999</c:v>
                </c:pt>
                <c:pt idx="3186">
                  <c:v>24.93374</c:v>
                </c:pt>
                <c:pt idx="3187">
                  <c:v>24.944030000000001</c:v>
                </c:pt>
                <c:pt idx="3188">
                  <c:v>24.954329999999999</c:v>
                </c:pt>
                <c:pt idx="3189">
                  <c:v>24.96462</c:v>
                </c:pt>
                <c:pt idx="3190">
                  <c:v>24.974920000000001</c:v>
                </c:pt>
                <c:pt idx="3191">
                  <c:v>24.985220000000002</c:v>
                </c:pt>
                <c:pt idx="3192">
                  <c:v>24.995529999999999</c:v>
                </c:pt>
                <c:pt idx="3193">
                  <c:v>25.00583</c:v>
                </c:pt>
                <c:pt idx="3194">
                  <c:v>25.01614</c:v>
                </c:pt>
                <c:pt idx="3195">
                  <c:v>25.026450000000001</c:v>
                </c:pt>
                <c:pt idx="3196">
                  <c:v>25.036760000000001</c:v>
                </c:pt>
                <c:pt idx="3197">
                  <c:v>25.047080000000001</c:v>
                </c:pt>
                <c:pt idx="3198">
                  <c:v>25.057390000000002</c:v>
                </c:pt>
                <c:pt idx="3199">
                  <c:v>25.067710000000002</c:v>
                </c:pt>
                <c:pt idx="3200">
                  <c:v>25.078029999999998</c:v>
                </c:pt>
                <c:pt idx="3201">
                  <c:v>25.088360000000002</c:v>
                </c:pt>
                <c:pt idx="3202">
                  <c:v>25.098680000000002</c:v>
                </c:pt>
                <c:pt idx="3203">
                  <c:v>25.109010000000001</c:v>
                </c:pt>
                <c:pt idx="3204">
                  <c:v>25.119340000000001</c:v>
                </c:pt>
                <c:pt idx="3205">
                  <c:v>25.129670000000001</c:v>
                </c:pt>
                <c:pt idx="3206">
                  <c:v>25.14</c:v>
                </c:pt>
                <c:pt idx="3207">
                  <c:v>25.15034</c:v>
                </c:pt>
                <c:pt idx="3208">
                  <c:v>25.160679999999999</c:v>
                </c:pt>
                <c:pt idx="3209">
                  <c:v>25.171009999999999</c:v>
                </c:pt>
                <c:pt idx="3210">
                  <c:v>25.181360000000002</c:v>
                </c:pt>
                <c:pt idx="3211">
                  <c:v>25.191700000000001</c:v>
                </c:pt>
                <c:pt idx="3212">
                  <c:v>25.20205</c:v>
                </c:pt>
                <c:pt idx="3213">
                  <c:v>25.212389999999999</c:v>
                </c:pt>
                <c:pt idx="3214">
                  <c:v>25.222750000000001</c:v>
                </c:pt>
                <c:pt idx="3215">
                  <c:v>25.2331</c:v>
                </c:pt>
                <c:pt idx="3216">
                  <c:v>25.243449999999999</c:v>
                </c:pt>
                <c:pt idx="3217">
                  <c:v>25.253810000000001</c:v>
                </c:pt>
                <c:pt idx="3218">
                  <c:v>25.26417</c:v>
                </c:pt>
                <c:pt idx="3219">
                  <c:v>25.274529999999999</c:v>
                </c:pt>
                <c:pt idx="3220">
                  <c:v>25.284890000000001</c:v>
                </c:pt>
                <c:pt idx="3221">
                  <c:v>25.295259999999999</c:v>
                </c:pt>
                <c:pt idx="3222">
                  <c:v>25.305620000000001</c:v>
                </c:pt>
                <c:pt idx="3223">
                  <c:v>25.315989999999999</c:v>
                </c:pt>
                <c:pt idx="3224">
                  <c:v>25.326370000000001</c:v>
                </c:pt>
                <c:pt idx="3225">
                  <c:v>25.336739999999999</c:v>
                </c:pt>
                <c:pt idx="3226">
                  <c:v>25.347110000000001</c:v>
                </c:pt>
                <c:pt idx="3227">
                  <c:v>25.357489999999999</c:v>
                </c:pt>
                <c:pt idx="3228">
                  <c:v>25.36787</c:v>
                </c:pt>
                <c:pt idx="3229">
                  <c:v>25.378260000000001</c:v>
                </c:pt>
                <c:pt idx="3230">
                  <c:v>25.388639999999999</c:v>
                </c:pt>
                <c:pt idx="3231">
                  <c:v>25.39903</c:v>
                </c:pt>
                <c:pt idx="3232">
                  <c:v>25.409410000000001</c:v>
                </c:pt>
                <c:pt idx="3233">
                  <c:v>25.419809999999998</c:v>
                </c:pt>
                <c:pt idx="3234">
                  <c:v>25.430199999999999</c:v>
                </c:pt>
                <c:pt idx="3235">
                  <c:v>25.44059</c:v>
                </c:pt>
                <c:pt idx="3236">
                  <c:v>25.450990000000001</c:v>
                </c:pt>
                <c:pt idx="3237">
                  <c:v>25.461390000000002</c:v>
                </c:pt>
                <c:pt idx="3238">
                  <c:v>25.471789999999999</c:v>
                </c:pt>
                <c:pt idx="3239">
                  <c:v>25.482189999999999</c:v>
                </c:pt>
                <c:pt idx="3240">
                  <c:v>25.492599999999999</c:v>
                </c:pt>
                <c:pt idx="3241">
                  <c:v>25.50301</c:v>
                </c:pt>
                <c:pt idx="3242">
                  <c:v>25.51342</c:v>
                </c:pt>
                <c:pt idx="3243">
                  <c:v>25.52383</c:v>
                </c:pt>
                <c:pt idx="3244">
                  <c:v>25.53424</c:v>
                </c:pt>
                <c:pt idx="3245">
                  <c:v>25.54466</c:v>
                </c:pt>
                <c:pt idx="3246">
                  <c:v>25.55508</c:v>
                </c:pt>
                <c:pt idx="3247">
                  <c:v>25.5655</c:v>
                </c:pt>
                <c:pt idx="3248">
                  <c:v>25.57592</c:v>
                </c:pt>
                <c:pt idx="3249">
                  <c:v>25.586349999999999</c:v>
                </c:pt>
                <c:pt idx="3250">
                  <c:v>25.596769999999999</c:v>
                </c:pt>
                <c:pt idx="3251">
                  <c:v>25.607199999999999</c:v>
                </c:pt>
                <c:pt idx="3252">
                  <c:v>25.617629999999998</c:v>
                </c:pt>
                <c:pt idx="3253">
                  <c:v>25.628070000000001</c:v>
                </c:pt>
                <c:pt idx="3254">
                  <c:v>25.638500000000001</c:v>
                </c:pt>
                <c:pt idx="3255">
                  <c:v>25.64894</c:v>
                </c:pt>
                <c:pt idx="3256">
                  <c:v>25.659379999999999</c:v>
                </c:pt>
                <c:pt idx="3257">
                  <c:v>25.669820000000001</c:v>
                </c:pt>
                <c:pt idx="3258">
                  <c:v>25.680260000000001</c:v>
                </c:pt>
                <c:pt idx="3259">
                  <c:v>25.690709999999999</c:v>
                </c:pt>
                <c:pt idx="3260">
                  <c:v>25.701160000000002</c:v>
                </c:pt>
                <c:pt idx="3261">
                  <c:v>25.71161</c:v>
                </c:pt>
                <c:pt idx="3262">
                  <c:v>25.722059999999999</c:v>
                </c:pt>
                <c:pt idx="3263">
                  <c:v>25.732520000000001</c:v>
                </c:pt>
                <c:pt idx="3264">
                  <c:v>25.74297</c:v>
                </c:pt>
                <c:pt idx="3265">
                  <c:v>25.753430000000002</c:v>
                </c:pt>
                <c:pt idx="3266">
                  <c:v>25.76389</c:v>
                </c:pt>
                <c:pt idx="3267">
                  <c:v>25.774349999999998</c:v>
                </c:pt>
                <c:pt idx="3268">
                  <c:v>25.78482</c:v>
                </c:pt>
                <c:pt idx="3269">
                  <c:v>25.795290000000001</c:v>
                </c:pt>
                <c:pt idx="3270">
                  <c:v>25.805759999999999</c:v>
                </c:pt>
                <c:pt idx="3271">
                  <c:v>25.816230000000001</c:v>
                </c:pt>
                <c:pt idx="3272">
                  <c:v>25.826699999999999</c:v>
                </c:pt>
                <c:pt idx="3273">
                  <c:v>25.83718</c:v>
                </c:pt>
                <c:pt idx="3274">
                  <c:v>25.847650000000002</c:v>
                </c:pt>
                <c:pt idx="3275">
                  <c:v>25.858129999999999</c:v>
                </c:pt>
                <c:pt idx="3276">
                  <c:v>25.86862</c:v>
                </c:pt>
                <c:pt idx="3277">
                  <c:v>25.879100000000001</c:v>
                </c:pt>
                <c:pt idx="3278">
                  <c:v>25.889589999999998</c:v>
                </c:pt>
                <c:pt idx="3279">
                  <c:v>25.900069999999999</c:v>
                </c:pt>
                <c:pt idx="3280">
                  <c:v>25.91057</c:v>
                </c:pt>
                <c:pt idx="3281">
                  <c:v>25.921060000000001</c:v>
                </c:pt>
                <c:pt idx="3282">
                  <c:v>25.931550000000001</c:v>
                </c:pt>
                <c:pt idx="3283">
                  <c:v>25.942049999999998</c:v>
                </c:pt>
                <c:pt idx="3284">
                  <c:v>25.952549999999999</c:v>
                </c:pt>
                <c:pt idx="3285">
                  <c:v>25.963049999999999</c:v>
                </c:pt>
                <c:pt idx="3286">
                  <c:v>25.973549999999999</c:v>
                </c:pt>
                <c:pt idx="3287">
                  <c:v>25.984059999999999</c:v>
                </c:pt>
                <c:pt idx="3288">
                  <c:v>25.99457</c:v>
                </c:pt>
                <c:pt idx="3289">
                  <c:v>26.00508</c:v>
                </c:pt>
                <c:pt idx="3290">
                  <c:v>26.01559</c:v>
                </c:pt>
                <c:pt idx="3291">
                  <c:v>26.0261</c:v>
                </c:pt>
                <c:pt idx="3292">
                  <c:v>26.036619999999999</c:v>
                </c:pt>
                <c:pt idx="3293">
                  <c:v>26.047139999999999</c:v>
                </c:pt>
                <c:pt idx="3294">
                  <c:v>26.057659999999998</c:v>
                </c:pt>
                <c:pt idx="3295">
                  <c:v>26.068180000000002</c:v>
                </c:pt>
                <c:pt idx="3296">
                  <c:v>26.078700000000001</c:v>
                </c:pt>
                <c:pt idx="3297">
                  <c:v>26.089230000000001</c:v>
                </c:pt>
                <c:pt idx="3298">
                  <c:v>26.09976</c:v>
                </c:pt>
                <c:pt idx="3299">
                  <c:v>26.110289999999999</c:v>
                </c:pt>
                <c:pt idx="3300">
                  <c:v>26.120819999999998</c:v>
                </c:pt>
                <c:pt idx="3301">
                  <c:v>26.131360000000001</c:v>
                </c:pt>
                <c:pt idx="3302">
                  <c:v>26.1419</c:v>
                </c:pt>
                <c:pt idx="3303">
                  <c:v>26.152429999999999</c:v>
                </c:pt>
                <c:pt idx="3304">
                  <c:v>26.162980000000001</c:v>
                </c:pt>
                <c:pt idx="3305">
                  <c:v>26.17352</c:v>
                </c:pt>
                <c:pt idx="3306">
                  <c:v>26.184059999999999</c:v>
                </c:pt>
                <c:pt idx="3307">
                  <c:v>26.194610000000001</c:v>
                </c:pt>
                <c:pt idx="3308">
                  <c:v>26.205159999999999</c:v>
                </c:pt>
                <c:pt idx="3309">
                  <c:v>26.215720000000001</c:v>
                </c:pt>
                <c:pt idx="3310">
                  <c:v>26.22627</c:v>
                </c:pt>
                <c:pt idx="3311">
                  <c:v>26.236830000000001</c:v>
                </c:pt>
                <c:pt idx="3312">
                  <c:v>26.247389999999999</c:v>
                </c:pt>
                <c:pt idx="3313">
                  <c:v>26.257950000000001</c:v>
                </c:pt>
                <c:pt idx="3314">
                  <c:v>26.268509999999999</c:v>
                </c:pt>
                <c:pt idx="3315">
                  <c:v>26.279070000000001</c:v>
                </c:pt>
                <c:pt idx="3316">
                  <c:v>26.289639999999999</c:v>
                </c:pt>
                <c:pt idx="3317">
                  <c:v>26.30021</c:v>
                </c:pt>
                <c:pt idx="3318">
                  <c:v>26.310780000000001</c:v>
                </c:pt>
                <c:pt idx="3319">
                  <c:v>26.321349999999999</c:v>
                </c:pt>
                <c:pt idx="3320">
                  <c:v>26.33193</c:v>
                </c:pt>
                <c:pt idx="3321">
                  <c:v>26.342510000000001</c:v>
                </c:pt>
                <c:pt idx="3322">
                  <c:v>26.353090000000002</c:v>
                </c:pt>
                <c:pt idx="3323">
                  <c:v>26.363669999999999</c:v>
                </c:pt>
                <c:pt idx="3324">
                  <c:v>26.37425</c:v>
                </c:pt>
                <c:pt idx="3325">
                  <c:v>26.384840000000001</c:v>
                </c:pt>
                <c:pt idx="3326">
                  <c:v>26.395430000000001</c:v>
                </c:pt>
                <c:pt idx="3327">
                  <c:v>26.406020000000002</c:v>
                </c:pt>
                <c:pt idx="3328">
                  <c:v>26.416609999999999</c:v>
                </c:pt>
                <c:pt idx="3329">
                  <c:v>26.427199999999999</c:v>
                </c:pt>
                <c:pt idx="3330">
                  <c:v>26.437799999999999</c:v>
                </c:pt>
                <c:pt idx="3331">
                  <c:v>26.448399999999999</c:v>
                </c:pt>
                <c:pt idx="3332">
                  <c:v>26.459</c:v>
                </c:pt>
                <c:pt idx="3333">
                  <c:v>26.4696</c:v>
                </c:pt>
                <c:pt idx="3334">
                  <c:v>26.48021</c:v>
                </c:pt>
                <c:pt idx="3335">
                  <c:v>26.490819999999999</c:v>
                </c:pt>
                <c:pt idx="3336">
                  <c:v>26.501429999999999</c:v>
                </c:pt>
                <c:pt idx="3337">
                  <c:v>26.512039999999999</c:v>
                </c:pt>
                <c:pt idx="3338">
                  <c:v>26.522649999999999</c:v>
                </c:pt>
                <c:pt idx="3339">
                  <c:v>26.533270000000002</c:v>
                </c:pt>
                <c:pt idx="3340">
                  <c:v>26.543890000000001</c:v>
                </c:pt>
                <c:pt idx="3341">
                  <c:v>26.554510000000001</c:v>
                </c:pt>
                <c:pt idx="3342">
                  <c:v>26.56513</c:v>
                </c:pt>
                <c:pt idx="3343">
                  <c:v>26.575749999999999</c:v>
                </c:pt>
                <c:pt idx="3344">
                  <c:v>26.586379999999998</c:v>
                </c:pt>
                <c:pt idx="3345">
                  <c:v>26.597010000000001</c:v>
                </c:pt>
                <c:pt idx="3346">
                  <c:v>26.60764</c:v>
                </c:pt>
                <c:pt idx="3347">
                  <c:v>26.618269999999999</c:v>
                </c:pt>
                <c:pt idx="3348">
                  <c:v>26.628910000000001</c:v>
                </c:pt>
                <c:pt idx="3349">
                  <c:v>26.63954</c:v>
                </c:pt>
                <c:pt idx="3350">
                  <c:v>26.650179999999999</c:v>
                </c:pt>
                <c:pt idx="3351">
                  <c:v>26.660820000000001</c:v>
                </c:pt>
                <c:pt idx="3352">
                  <c:v>26.671469999999999</c:v>
                </c:pt>
                <c:pt idx="3353">
                  <c:v>26.682110000000002</c:v>
                </c:pt>
                <c:pt idx="3354">
                  <c:v>26.69276</c:v>
                </c:pt>
                <c:pt idx="3355">
                  <c:v>26.703410000000002</c:v>
                </c:pt>
                <c:pt idx="3356">
                  <c:v>26.71406</c:v>
                </c:pt>
                <c:pt idx="3357">
                  <c:v>26.724720000000001</c:v>
                </c:pt>
                <c:pt idx="3358">
                  <c:v>26.73537</c:v>
                </c:pt>
                <c:pt idx="3359">
                  <c:v>26.746030000000001</c:v>
                </c:pt>
                <c:pt idx="3360">
                  <c:v>26.756689999999999</c:v>
                </c:pt>
                <c:pt idx="3361">
                  <c:v>26.76735</c:v>
                </c:pt>
                <c:pt idx="3362">
                  <c:v>26.778020000000001</c:v>
                </c:pt>
                <c:pt idx="3363">
                  <c:v>26.788679999999999</c:v>
                </c:pt>
                <c:pt idx="3364">
                  <c:v>26.79935</c:v>
                </c:pt>
                <c:pt idx="3365">
                  <c:v>26.810030000000001</c:v>
                </c:pt>
                <c:pt idx="3366">
                  <c:v>26.820699999999999</c:v>
                </c:pt>
                <c:pt idx="3367">
                  <c:v>26.831379999999999</c:v>
                </c:pt>
                <c:pt idx="3368">
                  <c:v>26.84205</c:v>
                </c:pt>
                <c:pt idx="3369">
                  <c:v>26.852730000000001</c:v>
                </c:pt>
                <c:pt idx="3370">
                  <c:v>26.863409999999998</c:v>
                </c:pt>
                <c:pt idx="3371">
                  <c:v>26.874099999999999</c:v>
                </c:pt>
                <c:pt idx="3372">
                  <c:v>26.884779999999999</c:v>
                </c:pt>
                <c:pt idx="3373">
                  <c:v>26.89547</c:v>
                </c:pt>
                <c:pt idx="3374">
                  <c:v>26.90616</c:v>
                </c:pt>
                <c:pt idx="3375">
                  <c:v>26.91685</c:v>
                </c:pt>
                <c:pt idx="3376">
                  <c:v>26.92755</c:v>
                </c:pt>
                <c:pt idx="3377">
                  <c:v>26.93824</c:v>
                </c:pt>
                <c:pt idx="3378">
                  <c:v>26.94894</c:v>
                </c:pt>
                <c:pt idx="3379">
                  <c:v>26.95964</c:v>
                </c:pt>
                <c:pt idx="3380">
                  <c:v>26.97035</c:v>
                </c:pt>
                <c:pt idx="3381">
                  <c:v>26.98105</c:v>
                </c:pt>
                <c:pt idx="3382">
                  <c:v>26.991759999999999</c:v>
                </c:pt>
                <c:pt idx="3383">
                  <c:v>27.002469999999999</c:v>
                </c:pt>
                <c:pt idx="3384">
                  <c:v>27.013179999999998</c:v>
                </c:pt>
                <c:pt idx="3385">
                  <c:v>27.023890000000002</c:v>
                </c:pt>
                <c:pt idx="3386">
                  <c:v>27.034610000000001</c:v>
                </c:pt>
                <c:pt idx="3387">
                  <c:v>27.04533</c:v>
                </c:pt>
                <c:pt idx="3388">
                  <c:v>27.056049999999999</c:v>
                </c:pt>
                <c:pt idx="3389">
                  <c:v>27.066770000000002</c:v>
                </c:pt>
                <c:pt idx="3390">
                  <c:v>27.077490000000001</c:v>
                </c:pt>
                <c:pt idx="3391">
                  <c:v>27.08822</c:v>
                </c:pt>
                <c:pt idx="3392">
                  <c:v>27.098949999999999</c:v>
                </c:pt>
                <c:pt idx="3393">
                  <c:v>27.109680000000001</c:v>
                </c:pt>
                <c:pt idx="3394">
                  <c:v>27.12041</c:v>
                </c:pt>
                <c:pt idx="3395">
                  <c:v>27.131150000000002</c:v>
                </c:pt>
                <c:pt idx="3396">
                  <c:v>27.14188</c:v>
                </c:pt>
                <c:pt idx="3397">
                  <c:v>27.152619999999999</c:v>
                </c:pt>
                <c:pt idx="3398">
                  <c:v>27.163360000000001</c:v>
                </c:pt>
                <c:pt idx="3399">
                  <c:v>27.174109999999999</c:v>
                </c:pt>
                <c:pt idx="3400">
                  <c:v>27.184850000000001</c:v>
                </c:pt>
                <c:pt idx="3401">
                  <c:v>27.195599999999999</c:v>
                </c:pt>
                <c:pt idx="3402">
                  <c:v>27.20635</c:v>
                </c:pt>
                <c:pt idx="3403">
                  <c:v>27.217099999999999</c:v>
                </c:pt>
                <c:pt idx="3404">
                  <c:v>27.22786</c:v>
                </c:pt>
                <c:pt idx="3405">
                  <c:v>27.238610000000001</c:v>
                </c:pt>
                <c:pt idx="3406">
                  <c:v>27.249369999999999</c:v>
                </c:pt>
                <c:pt idx="3407">
                  <c:v>27.26013</c:v>
                </c:pt>
                <c:pt idx="3408">
                  <c:v>27.270890000000001</c:v>
                </c:pt>
                <c:pt idx="3409">
                  <c:v>27.281659999999999</c:v>
                </c:pt>
                <c:pt idx="3410">
                  <c:v>27.29242</c:v>
                </c:pt>
                <c:pt idx="3411">
                  <c:v>27.303190000000001</c:v>
                </c:pt>
                <c:pt idx="3412">
                  <c:v>27.313960000000002</c:v>
                </c:pt>
                <c:pt idx="3413">
                  <c:v>27.324739999999998</c:v>
                </c:pt>
                <c:pt idx="3414">
                  <c:v>27.335509999999999</c:v>
                </c:pt>
                <c:pt idx="3415">
                  <c:v>27.34629</c:v>
                </c:pt>
                <c:pt idx="3416">
                  <c:v>27.35707</c:v>
                </c:pt>
                <c:pt idx="3417">
                  <c:v>27.367850000000001</c:v>
                </c:pt>
                <c:pt idx="3418">
                  <c:v>27.378630000000001</c:v>
                </c:pt>
                <c:pt idx="3419">
                  <c:v>27.389420000000001</c:v>
                </c:pt>
                <c:pt idx="3420">
                  <c:v>27.400210000000001</c:v>
                </c:pt>
                <c:pt idx="3421">
                  <c:v>27.411000000000001</c:v>
                </c:pt>
                <c:pt idx="3422">
                  <c:v>27.421790000000001</c:v>
                </c:pt>
                <c:pt idx="3423">
                  <c:v>27.432580000000002</c:v>
                </c:pt>
                <c:pt idx="3424">
                  <c:v>27.443380000000001</c:v>
                </c:pt>
                <c:pt idx="3425">
                  <c:v>27.454180000000001</c:v>
                </c:pt>
                <c:pt idx="3426">
                  <c:v>27.464980000000001</c:v>
                </c:pt>
                <c:pt idx="3427">
                  <c:v>27.47578</c:v>
                </c:pt>
                <c:pt idx="3428">
                  <c:v>27.48659</c:v>
                </c:pt>
                <c:pt idx="3429">
                  <c:v>27.497389999999999</c:v>
                </c:pt>
                <c:pt idx="3430">
                  <c:v>27.508199999999999</c:v>
                </c:pt>
                <c:pt idx="3431">
                  <c:v>27.519010000000002</c:v>
                </c:pt>
                <c:pt idx="3432">
                  <c:v>27.52983</c:v>
                </c:pt>
                <c:pt idx="3433">
                  <c:v>27.54064</c:v>
                </c:pt>
                <c:pt idx="3434">
                  <c:v>27.551459999999999</c:v>
                </c:pt>
                <c:pt idx="3435">
                  <c:v>27.562280000000001</c:v>
                </c:pt>
                <c:pt idx="3436">
                  <c:v>27.5731</c:v>
                </c:pt>
                <c:pt idx="3437">
                  <c:v>27.583929999999999</c:v>
                </c:pt>
                <c:pt idx="3438">
                  <c:v>27.594750000000001</c:v>
                </c:pt>
                <c:pt idx="3439">
                  <c:v>27.60558</c:v>
                </c:pt>
                <c:pt idx="3440">
                  <c:v>27.616409999999998</c:v>
                </c:pt>
                <c:pt idx="3441">
                  <c:v>27.62724</c:v>
                </c:pt>
                <c:pt idx="3442">
                  <c:v>27.638079999999999</c:v>
                </c:pt>
                <c:pt idx="3443">
                  <c:v>27.64892</c:v>
                </c:pt>
                <c:pt idx="3444">
                  <c:v>27.659759999999999</c:v>
                </c:pt>
                <c:pt idx="3445">
                  <c:v>27.6706</c:v>
                </c:pt>
                <c:pt idx="3446">
                  <c:v>27.681439999999998</c:v>
                </c:pt>
                <c:pt idx="3447">
                  <c:v>27.69228</c:v>
                </c:pt>
                <c:pt idx="3448">
                  <c:v>27.703130000000002</c:v>
                </c:pt>
                <c:pt idx="3449">
                  <c:v>27.713979999999999</c:v>
                </c:pt>
                <c:pt idx="3450">
                  <c:v>27.724830000000001</c:v>
                </c:pt>
                <c:pt idx="3451">
                  <c:v>27.735690000000002</c:v>
                </c:pt>
                <c:pt idx="3452">
                  <c:v>27.74654</c:v>
                </c:pt>
                <c:pt idx="3453">
                  <c:v>27.757400000000001</c:v>
                </c:pt>
                <c:pt idx="3454">
                  <c:v>27.768260000000001</c:v>
                </c:pt>
                <c:pt idx="3455">
                  <c:v>27.779119999999999</c:v>
                </c:pt>
                <c:pt idx="3456">
                  <c:v>27.78999</c:v>
                </c:pt>
                <c:pt idx="3457">
                  <c:v>27.800850000000001</c:v>
                </c:pt>
                <c:pt idx="3458">
                  <c:v>27.811720000000001</c:v>
                </c:pt>
                <c:pt idx="3459">
                  <c:v>27.822590000000002</c:v>
                </c:pt>
                <c:pt idx="3460">
                  <c:v>27.833469999999998</c:v>
                </c:pt>
                <c:pt idx="3461">
                  <c:v>27.844339999999999</c:v>
                </c:pt>
                <c:pt idx="3462">
                  <c:v>27.855219999999999</c:v>
                </c:pt>
                <c:pt idx="3463">
                  <c:v>27.866099999999999</c:v>
                </c:pt>
                <c:pt idx="3464">
                  <c:v>27.87698</c:v>
                </c:pt>
                <c:pt idx="3465">
                  <c:v>27.88786</c:v>
                </c:pt>
                <c:pt idx="3466">
                  <c:v>27.89875</c:v>
                </c:pt>
                <c:pt idx="3467">
                  <c:v>27.90964</c:v>
                </c:pt>
                <c:pt idx="3468">
                  <c:v>27.920529999999999</c:v>
                </c:pt>
                <c:pt idx="3469">
                  <c:v>27.931419999999999</c:v>
                </c:pt>
                <c:pt idx="3470">
                  <c:v>27.942309999999999</c:v>
                </c:pt>
                <c:pt idx="3471">
                  <c:v>27.953209999999999</c:v>
                </c:pt>
                <c:pt idx="3472">
                  <c:v>27.964110000000002</c:v>
                </c:pt>
                <c:pt idx="3473">
                  <c:v>27.975010000000001</c:v>
                </c:pt>
                <c:pt idx="3474">
                  <c:v>27.985910000000001</c:v>
                </c:pt>
                <c:pt idx="3475">
                  <c:v>27.99681</c:v>
                </c:pt>
                <c:pt idx="3476">
                  <c:v>28.007719999999999</c:v>
                </c:pt>
                <c:pt idx="3477">
                  <c:v>28.018630000000002</c:v>
                </c:pt>
                <c:pt idx="3478">
                  <c:v>28.029540000000001</c:v>
                </c:pt>
                <c:pt idx="3479">
                  <c:v>28.04045</c:v>
                </c:pt>
                <c:pt idx="3480">
                  <c:v>28.051369999999999</c:v>
                </c:pt>
                <c:pt idx="3481">
                  <c:v>28.062290000000001</c:v>
                </c:pt>
                <c:pt idx="3482">
                  <c:v>28.07321</c:v>
                </c:pt>
                <c:pt idx="3483">
                  <c:v>28.084129999999998</c:v>
                </c:pt>
                <c:pt idx="3484">
                  <c:v>28.095050000000001</c:v>
                </c:pt>
                <c:pt idx="3485">
                  <c:v>28.105979999999999</c:v>
                </c:pt>
                <c:pt idx="3486">
                  <c:v>28.116910000000001</c:v>
                </c:pt>
                <c:pt idx="3487">
                  <c:v>28.127839999999999</c:v>
                </c:pt>
                <c:pt idx="3488">
                  <c:v>28.138770000000001</c:v>
                </c:pt>
                <c:pt idx="3489">
                  <c:v>28.149699999999999</c:v>
                </c:pt>
                <c:pt idx="3490">
                  <c:v>28.160640000000001</c:v>
                </c:pt>
                <c:pt idx="3491">
                  <c:v>28.171579999999999</c:v>
                </c:pt>
                <c:pt idx="3492">
                  <c:v>28.18252</c:v>
                </c:pt>
                <c:pt idx="3493">
                  <c:v>28.193460000000002</c:v>
                </c:pt>
                <c:pt idx="3494">
                  <c:v>28.204409999999999</c:v>
                </c:pt>
                <c:pt idx="3495">
                  <c:v>28.215350000000001</c:v>
                </c:pt>
                <c:pt idx="3496">
                  <c:v>28.226310000000002</c:v>
                </c:pt>
                <c:pt idx="3497">
                  <c:v>28.237259999999999</c:v>
                </c:pt>
                <c:pt idx="3498">
                  <c:v>28.24821</c:v>
                </c:pt>
                <c:pt idx="3499">
                  <c:v>28.259170000000001</c:v>
                </c:pt>
                <c:pt idx="3500">
                  <c:v>28.270119999999999</c:v>
                </c:pt>
                <c:pt idx="3501">
                  <c:v>28.281079999999999</c:v>
                </c:pt>
                <c:pt idx="3502">
                  <c:v>28.29205</c:v>
                </c:pt>
                <c:pt idx="3503">
                  <c:v>28.30301</c:v>
                </c:pt>
                <c:pt idx="3504">
                  <c:v>28.313980000000001</c:v>
                </c:pt>
                <c:pt idx="3505">
                  <c:v>28.324950000000001</c:v>
                </c:pt>
                <c:pt idx="3506">
                  <c:v>28.335909999999998</c:v>
                </c:pt>
                <c:pt idx="3507">
                  <c:v>28.346889999999998</c:v>
                </c:pt>
                <c:pt idx="3508">
                  <c:v>28.357859999999999</c:v>
                </c:pt>
                <c:pt idx="3509">
                  <c:v>28.368839999999999</c:v>
                </c:pt>
                <c:pt idx="3510">
                  <c:v>28.379819999999999</c:v>
                </c:pt>
                <c:pt idx="3511">
                  <c:v>28.390799999999999</c:v>
                </c:pt>
                <c:pt idx="3512">
                  <c:v>28.401779999999999</c:v>
                </c:pt>
                <c:pt idx="3513">
                  <c:v>28.412769999999998</c:v>
                </c:pt>
                <c:pt idx="3514">
                  <c:v>28.423760000000001</c:v>
                </c:pt>
                <c:pt idx="3515">
                  <c:v>28.434750000000001</c:v>
                </c:pt>
                <c:pt idx="3516">
                  <c:v>28.445740000000001</c:v>
                </c:pt>
                <c:pt idx="3517">
                  <c:v>28.45673</c:v>
                </c:pt>
                <c:pt idx="3518">
                  <c:v>28.46773</c:v>
                </c:pt>
                <c:pt idx="3519">
                  <c:v>28.478729999999999</c:v>
                </c:pt>
                <c:pt idx="3520">
                  <c:v>28.489730000000002</c:v>
                </c:pt>
                <c:pt idx="3521">
                  <c:v>28.500730000000001</c:v>
                </c:pt>
                <c:pt idx="3522">
                  <c:v>28.51173</c:v>
                </c:pt>
                <c:pt idx="3523">
                  <c:v>28.522739999999999</c:v>
                </c:pt>
                <c:pt idx="3524">
                  <c:v>28.533750000000001</c:v>
                </c:pt>
                <c:pt idx="3525">
                  <c:v>28.54476</c:v>
                </c:pt>
                <c:pt idx="3526">
                  <c:v>28.555769999999999</c:v>
                </c:pt>
                <c:pt idx="3527">
                  <c:v>28.566790000000001</c:v>
                </c:pt>
                <c:pt idx="3528">
                  <c:v>28.577809999999999</c:v>
                </c:pt>
                <c:pt idx="3529">
                  <c:v>28.588830000000002</c:v>
                </c:pt>
                <c:pt idx="3530">
                  <c:v>28.59985</c:v>
                </c:pt>
                <c:pt idx="3531">
                  <c:v>28.610869999999998</c:v>
                </c:pt>
                <c:pt idx="3532">
                  <c:v>28.6219</c:v>
                </c:pt>
                <c:pt idx="3533">
                  <c:v>28.632930000000002</c:v>
                </c:pt>
                <c:pt idx="3534">
                  <c:v>28.64396</c:v>
                </c:pt>
                <c:pt idx="3535">
                  <c:v>28.654990000000002</c:v>
                </c:pt>
                <c:pt idx="3536">
                  <c:v>28.66602</c:v>
                </c:pt>
                <c:pt idx="3537">
                  <c:v>28.677060000000001</c:v>
                </c:pt>
                <c:pt idx="3538">
                  <c:v>28.688099999999999</c:v>
                </c:pt>
                <c:pt idx="3539">
                  <c:v>28.69914</c:v>
                </c:pt>
                <c:pt idx="3540">
                  <c:v>28.710180000000001</c:v>
                </c:pt>
                <c:pt idx="3541">
                  <c:v>28.721219999999999</c:v>
                </c:pt>
                <c:pt idx="3542">
                  <c:v>28.73227</c:v>
                </c:pt>
                <c:pt idx="3543">
                  <c:v>28.743320000000001</c:v>
                </c:pt>
                <c:pt idx="3544">
                  <c:v>28.754370000000002</c:v>
                </c:pt>
                <c:pt idx="3545">
                  <c:v>28.765429999999999</c:v>
                </c:pt>
                <c:pt idx="3546">
                  <c:v>28.776479999999999</c:v>
                </c:pt>
                <c:pt idx="3547">
                  <c:v>28.78754</c:v>
                </c:pt>
                <c:pt idx="3548">
                  <c:v>28.7986</c:v>
                </c:pt>
                <c:pt idx="3549">
                  <c:v>28.809660000000001</c:v>
                </c:pt>
                <c:pt idx="3550">
                  <c:v>28.820720000000001</c:v>
                </c:pt>
                <c:pt idx="3551">
                  <c:v>28.831790000000002</c:v>
                </c:pt>
                <c:pt idx="3552">
                  <c:v>28.842860000000002</c:v>
                </c:pt>
                <c:pt idx="3553">
                  <c:v>28.853929999999998</c:v>
                </c:pt>
                <c:pt idx="3554">
                  <c:v>28.864999999999998</c:v>
                </c:pt>
                <c:pt idx="3555">
                  <c:v>28.876080000000002</c:v>
                </c:pt>
                <c:pt idx="3556">
                  <c:v>28.887149999999998</c:v>
                </c:pt>
                <c:pt idx="3557">
                  <c:v>28.898230000000002</c:v>
                </c:pt>
                <c:pt idx="3558">
                  <c:v>28.909310000000001</c:v>
                </c:pt>
                <c:pt idx="3559">
                  <c:v>28.920400000000001</c:v>
                </c:pt>
                <c:pt idx="3560">
                  <c:v>28.931480000000001</c:v>
                </c:pt>
                <c:pt idx="3561">
                  <c:v>28.94257</c:v>
                </c:pt>
                <c:pt idx="3562">
                  <c:v>28.953659999999999</c:v>
                </c:pt>
                <c:pt idx="3563">
                  <c:v>28.964749999999999</c:v>
                </c:pt>
                <c:pt idx="3564">
                  <c:v>28.975850000000001</c:v>
                </c:pt>
                <c:pt idx="3565">
                  <c:v>28.986940000000001</c:v>
                </c:pt>
                <c:pt idx="3566">
                  <c:v>28.99804</c:v>
                </c:pt>
                <c:pt idx="3567">
                  <c:v>29.009139999999999</c:v>
                </c:pt>
                <c:pt idx="3568">
                  <c:v>29.020240000000001</c:v>
                </c:pt>
                <c:pt idx="3569">
                  <c:v>29.03135</c:v>
                </c:pt>
                <c:pt idx="3570">
                  <c:v>29.042449999999999</c:v>
                </c:pt>
                <c:pt idx="3571">
                  <c:v>29.053560000000001</c:v>
                </c:pt>
                <c:pt idx="3572">
                  <c:v>29.06467</c:v>
                </c:pt>
                <c:pt idx="3573">
                  <c:v>29.075780000000002</c:v>
                </c:pt>
                <c:pt idx="3574">
                  <c:v>29.0869</c:v>
                </c:pt>
                <c:pt idx="3575">
                  <c:v>29.098020000000002</c:v>
                </c:pt>
                <c:pt idx="3576">
                  <c:v>29.10914</c:v>
                </c:pt>
                <c:pt idx="3577">
                  <c:v>29.120259999999998</c:v>
                </c:pt>
                <c:pt idx="3578">
                  <c:v>29.13138</c:v>
                </c:pt>
                <c:pt idx="3579">
                  <c:v>29.142510000000001</c:v>
                </c:pt>
                <c:pt idx="3580">
                  <c:v>29.153639999999999</c:v>
                </c:pt>
                <c:pt idx="3581">
                  <c:v>29.164760000000001</c:v>
                </c:pt>
                <c:pt idx="3582">
                  <c:v>29.175899999999999</c:v>
                </c:pt>
                <c:pt idx="3583">
                  <c:v>29.18703</c:v>
                </c:pt>
                <c:pt idx="3584">
                  <c:v>29.198170000000001</c:v>
                </c:pt>
                <c:pt idx="3585">
                  <c:v>29.209299999999999</c:v>
                </c:pt>
                <c:pt idx="3586">
                  <c:v>29.22045</c:v>
                </c:pt>
                <c:pt idx="3587">
                  <c:v>29.231590000000001</c:v>
                </c:pt>
                <c:pt idx="3588">
                  <c:v>29.242730000000002</c:v>
                </c:pt>
                <c:pt idx="3589">
                  <c:v>29.253879999999999</c:v>
                </c:pt>
                <c:pt idx="3590">
                  <c:v>29.265029999999999</c:v>
                </c:pt>
                <c:pt idx="3591">
                  <c:v>29.27618</c:v>
                </c:pt>
                <c:pt idx="3592">
                  <c:v>29.287330000000001</c:v>
                </c:pt>
                <c:pt idx="3593">
                  <c:v>29.298490000000001</c:v>
                </c:pt>
                <c:pt idx="3594">
                  <c:v>29.309650000000001</c:v>
                </c:pt>
                <c:pt idx="3595">
                  <c:v>29.320810000000002</c:v>
                </c:pt>
                <c:pt idx="3596">
                  <c:v>29.331969999999998</c:v>
                </c:pt>
                <c:pt idx="3597">
                  <c:v>29.343129999999999</c:v>
                </c:pt>
                <c:pt idx="3598">
                  <c:v>29.354299999999999</c:v>
                </c:pt>
                <c:pt idx="3599">
                  <c:v>29.365469999999998</c:v>
                </c:pt>
                <c:pt idx="3600">
                  <c:v>29.376639999999998</c:v>
                </c:pt>
                <c:pt idx="3601">
                  <c:v>29.387810000000002</c:v>
                </c:pt>
                <c:pt idx="3602">
                  <c:v>29.398980000000002</c:v>
                </c:pt>
                <c:pt idx="3603">
                  <c:v>29.410160000000001</c:v>
                </c:pt>
                <c:pt idx="3604">
                  <c:v>29.421340000000001</c:v>
                </c:pt>
                <c:pt idx="3605">
                  <c:v>29.43252</c:v>
                </c:pt>
                <c:pt idx="3606">
                  <c:v>29.4437</c:v>
                </c:pt>
                <c:pt idx="3607">
                  <c:v>29.454889999999999</c:v>
                </c:pt>
                <c:pt idx="3608">
                  <c:v>29.466069999999998</c:v>
                </c:pt>
                <c:pt idx="3609">
                  <c:v>29.477260000000001</c:v>
                </c:pt>
                <c:pt idx="3610">
                  <c:v>29.48845</c:v>
                </c:pt>
                <c:pt idx="3611">
                  <c:v>29.499649999999999</c:v>
                </c:pt>
                <c:pt idx="3612">
                  <c:v>29.510850000000001</c:v>
                </c:pt>
                <c:pt idx="3613">
                  <c:v>29.522040000000001</c:v>
                </c:pt>
                <c:pt idx="3614">
                  <c:v>29.533239999999999</c:v>
                </c:pt>
                <c:pt idx="3615">
                  <c:v>29.544450000000001</c:v>
                </c:pt>
                <c:pt idx="3616">
                  <c:v>29.55565</c:v>
                </c:pt>
                <c:pt idx="3617">
                  <c:v>29.566859999999998</c:v>
                </c:pt>
                <c:pt idx="3618">
                  <c:v>29.578060000000001</c:v>
                </c:pt>
                <c:pt idx="3619">
                  <c:v>29.589279999999999</c:v>
                </c:pt>
                <c:pt idx="3620">
                  <c:v>29.600490000000001</c:v>
                </c:pt>
                <c:pt idx="3621">
                  <c:v>29.611699999999999</c:v>
                </c:pt>
                <c:pt idx="3622">
                  <c:v>29.622920000000001</c:v>
                </c:pt>
                <c:pt idx="3623">
                  <c:v>29.634139999999999</c:v>
                </c:pt>
                <c:pt idx="3624">
                  <c:v>29.64536</c:v>
                </c:pt>
                <c:pt idx="3625">
                  <c:v>29.656580000000002</c:v>
                </c:pt>
                <c:pt idx="3626">
                  <c:v>29.667809999999999</c:v>
                </c:pt>
                <c:pt idx="3627">
                  <c:v>29.679040000000001</c:v>
                </c:pt>
                <c:pt idx="3628">
                  <c:v>29.690270000000002</c:v>
                </c:pt>
                <c:pt idx="3629">
                  <c:v>29.701499999999999</c:v>
                </c:pt>
                <c:pt idx="3630">
                  <c:v>29.712730000000001</c:v>
                </c:pt>
                <c:pt idx="3631">
                  <c:v>29.723970000000001</c:v>
                </c:pt>
                <c:pt idx="3632">
                  <c:v>29.735209999999999</c:v>
                </c:pt>
                <c:pt idx="3633">
                  <c:v>29.746449999999999</c:v>
                </c:pt>
                <c:pt idx="3634">
                  <c:v>29.75769</c:v>
                </c:pt>
                <c:pt idx="3635">
                  <c:v>29.768930000000001</c:v>
                </c:pt>
                <c:pt idx="3636">
                  <c:v>29.780180000000001</c:v>
                </c:pt>
                <c:pt idx="3637">
                  <c:v>29.791429999999998</c:v>
                </c:pt>
                <c:pt idx="3638">
                  <c:v>29.802679999999999</c:v>
                </c:pt>
                <c:pt idx="3639">
                  <c:v>29.813929999999999</c:v>
                </c:pt>
                <c:pt idx="3640">
                  <c:v>29.825189999999999</c:v>
                </c:pt>
                <c:pt idx="3641">
                  <c:v>29.836449999999999</c:v>
                </c:pt>
                <c:pt idx="3642">
                  <c:v>29.847709999999999</c:v>
                </c:pt>
                <c:pt idx="3643">
                  <c:v>29.858969999999999</c:v>
                </c:pt>
                <c:pt idx="3644">
                  <c:v>29.870229999999999</c:v>
                </c:pt>
                <c:pt idx="3645">
                  <c:v>29.881499999999999</c:v>
                </c:pt>
                <c:pt idx="3646">
                  <c:v>29.892769999999999</c:v>
                </c:pt>
                <c:pt idx="3647">
                  <c:v>29.904029999999999</c:v>
                </c:pt>
                <c:pt idx="3648">
                  <c:v>29.915310000000002</c:v>
                </c:pt>
                <c:pt idx="3649">
                  <c:v>29.926580000000001</c:v>
                </c:pt>
                <c:pt idx="3650">
                  <c:v>29.937860000000001</c:v>
                </c:pt>
                <c:pt idx="3651">
                  <c:v>29.94914</c:v>
                </c:pt>
                <c:pt idx="3652">
                  <c:v>29.960419999999999</c:v>
                </c:pt>
                <c:pt idx="3653">
                  <c:v>29.971699999999998</c:v>
                </c:pt>
                <c:pt idx="3654">
                  <c:v>29.982980000000001</c:v>
                </c:pt>
                <c:pt idx="3655">
                  <c:v>29.99427</c:v>
                </c:pt>
                <c:pt idx="3656">
                  <c:v>30.005559999999999</c:v>
                </c:pt>
                <c:pt idx="3657">
                  <c:v>30.016850000000002</c:v>
                </c:pt>
                <c:pt idx="3658">
                  <c:v>30.02815</c:v>
                </c:pt>
                <c:pt idx="3659">
                  <c:v>30.039439999999999</c:v>
                </c:pt>
                <c:pt idx="3660">
                  <c:v>30.050740000000001</c:v>
                </c:pt>
                <c:pt idx="3661">
                  <c:v>30.06204</c:v>
                </c:pt>
                <c:pt idx="3662">
                  <c:v>30.073340000000002</c:v>
                </c:pt>
                <c:pt idx="3663">
                  <c:v>30.08464</c:v>
                </c:pt>
                <c:pt idx="3664">
                  <c:v>30.095949999999998</c:v>
                </c:pt>
                <c:pt idx="3665">
                  <c:v>30.10726</c:v>
                </c:pt>
                <c:pt idx="3666">
                  <c:v>30.118569999999998</c:v>
                </c:pt>
                <c:pt idx="3667">
                  <c:v>30.12988</c:v>
                </c:pt>
                <c:pt idx="3668">
                  <c:v>30.141200000000001</c:v>
                </c:pt>
                <c:pt idx="3669">
                  <c:v>30.152509999999999</c:v>
                </c:pt>
                <c:pt idx="3670">
                  <c:v>30.163830000000001</c:v>
                </c:pt>
                <c:pt idx="3671">
                  <c:v>30.175149999999999</c:v>
                </c:pt>
                <c:pt idx="3672">
                  <c:v>30.18648</c:v>
                </c:pt>
                <c:pt idx="3673">
                  <c:v>30.197800000000001</c:v>
                </c:pt>
                <c:pt idx="3674">
                  <c:v>30.209129999999998</c:v>
                </c:pt>
                <c:pt idx="3675">
                  <c:v>30.220459999999999</c:v>
                </c:pt>
                <c:pt idx="3676">
                  <c:v>30.23179</c:v>
                </c:pt>
                <c:pt idx="3677">
                  <c:v>30.243130000000001</c:v>
                </c:pt>
                <c:pt idx="3678">
                  <c:v>30.254460000000002</c:v>
                </c:pt>
                <c:pt idx="3679">
                  <c:v>30.265799999999999</c:v>
                </c:pt>
                <c:pt idx="3680">
                  <c:v>30.277139999999999</c:v>
                </c:pt>
                <c:pt idx="3681">
                  <c:v>30.28848</c:v>
                </c:pt>
                <c:pt idx="3682">
                  <c:v>30.29983</c:v>
                </c:pt>
                <c:pt idx="3683">
                  <c:v>30.311170000000001</c:v>
                </c:pt>
                <c:pt idx="3684">
                  <c:v>30.322520000000001</c:v>
                </c:pt>
                <c:pt idx="3685">
                  <c:v>30.333870000000001</c:v>
                </c:pt>
                <c:pt idx="3686">
                  <c:v>30.345220000000001</c:v>
                </c:pt>
                <c:pt idx="3687">
                  <c:v>30.356580000000001</c:v>
                </c:pt>
                <c:pt idx="3688">
                  <c:v>30.367940000000001</c:v>
                </c:pt>
                <c:pt idx="3689">
                  <c:v>30.379300000000001</c:v>
                </c:pt>
                <c:pt idx="3690">
                  <c:v>30.39066</c:v>
                </c:pt>
                <c:pt idx="3691">
                  <c:v>30.40202</c:v>
                </c:pt>
                <c:pt idx="3692">
                  <c:v>30.41339</c:v>
                </c:pt>
                <c:pt idx="3693">
                  <c:v>30.424759999999999</c:v>
                </c:pt>
                <c:pt idx="3694">
                  <c:v>30.436119999999999</c:v>
                </c:pt>
                <c:pt idx="3695">
                  <c:v>30.447500000000002</c:v>
                </c:pt>
                <c:pt idx="3696">
                  <c:v>30.458870000000001</c:v>
                </c:pt>
                <c:pt idx="3697">
                  <c:v>30.47025</c:v>
                </c:pt>
                <c:pt idx="3698">
                  <c:v>30.481629999999999</c:v>
                </c:pt>
                <c:pt idx="3699">
                  <c:v>30.493010000000002</c:v>
                </c:pt>
                <c:pt idx="3700">
                  <c:v>30.504390000000001</c:v>
                </c:pt>
                <c:pt idx="3701">
                  <c:v>30.51577</c:v>
                </c:pt>
                <c:pt idx="3702">
                  <c:v>30.527159999999999</c:v>
                </c:pt>
                <c:pt idx="3703">
                  <c:v>30.538550000000001</c:v>
                </c:pt>
                <c:pt idx="3704">
                  <c:v>30.549939999999999</c:v>
                </c:pt>
                <c:pt idx="3705">
                  <c:v>30.561330000000002</c:v>
                </c:pt>
                <c:pt idx="3706">
                  <c:v>30.57273</c:v>
                </c:pt>
                <c:pt idx="3707">
                  <c:v>30.584129999999998</c:v>
                </c:pt>
                <c:pt idx="3708">
                  <c:v>30.59553</c:v>
                </c:pt>
                <c:pt idx="3709">
                  <c:v>30.606929999999998</c:v>
                </c:pt>
                <c:pt idx="3710">
                  <c:v>30.61833</c:v>
                </c:pt>
                <c:pt idx="3711">
                  <c:v>30.629740000000002</c:v>
                </c:pt>
                <c:pt idx="3712">
                  <c:v>30.64115</c:v>
                </c:pt>
                <c:pt idx="3713">
                  <c:v>30.652560000000001</c:v>
                </c:pt>
                <c:pt idx="3714">
                  <c:v>30.663969999999999</c:v>
                </c:pt>
                <c:pt idx="3715">
                  <c:v>30.675380000000001</c:v>
                </c:pt>
                <c:pt idx="3716">
                  <c:v>30.686800000000002</c:v>
                </c:pt>
                <c:pt idx="3717">
                  <c:v>30.698219999999999</c:v>
                </c:pt>
                <c:pt idx="3718">
                  <c:v>30.70964</c:v>
                </c:pt>
                <c:pt idx="3719">
                  <c:v>30.721060000000001</c:v>
                </c:pt>
                <c:pt idx="3720">
                  <c:v>30.732489999999999</c:v>
                </c:pt>
                <c:pt idx="3721">
                  <c:v>30.743919999999999</c:v>
                </c:pt>
                <c:pt idx="3722">
                  <c:v>30.75535</c:v>
                </c:pt>
                <c:pt idx="3723">
                  <c:v>30.766780000000001</c:v>
                </c:pt>
                <c:pt idx="3724">
                  <c:v>30.778210000000001</c:v>
                </c:pt>
                <c:pt idx="3725">
                  <c:v>30.789650000000002</c:v>
                </c:pt>
                <c:pt idx="3726">
                  <c:v>30.801079999999999</c:v>
                </c:pt>
                <c:pt idx="3727">
                  <c:v>30.812519999999999</c:v>
                </c:pt>
                <c:pt idx="3728">
                  <c:v>30.823969999999999</c:v>
                </c:pt>
                <c:pt idx="3729">
                  <c:v>30.83541</c:v>
                </c:pt>
                <c:pt idx="3730">
                  <c:v>30.84686</c:v>
                </c:pt>
                <c:pt idx="3731">
                  <c:v>30.858309999999999</c:v>
                </c:pt>
                <c:pt idx="3732">
                  <c:v>30.869759999999999</c:v>
                </c:pt>
                <c:pt idx="3733">
                  <c:v>30.881209999999999</c:v>
                </c:pt>
                <c:pt idx="3734">
                  <c:v>30.892659999999999</c:v>
                </c:pt>
                <c:pt idx="3735">
                  <c:v>30.904119999999999</c:v>
                </c:pt>
                <c:pt idx="3736">
                  <c:v>30.915579999999999</c:v>
                </c:pt>
                <c:pt idx="3737">
                  <c:v>30.927040000000002</c:v>
                </c:pt>
                <c:pt idx="3738">
                  <c:v>30.938510000000001</c:v>
                </c:pt>
                <c:pt idx="3739">
                  <c:v>30.94997</c:v>
                </c:pt>
                <c:pt idx="3740">
                  <c:v>30.96144</c:v>
                </c:pt>
                <c:pt idx="3741">
                  <c:v>30.972909999999999</c:v>
                </c:pt>
                <c:pt idx="3742">
                  <c:v>30.984380000000002</c:v>
                </c:pt>
                <c:pt idx="3743">
                  <c:v>30.995850000000001</c:v>
                </c:pt>
                <c:pt idx="3744">
                  <c:v>31.00733</c:v>
                </c:pt>
                <c:pt idx="3745">
                  <c:v>31.018809999999998</c:v>
                </c:pt>
                <c:pt idx="3746">
                  <c:v>31.030290000000001</c:v>
                </c:pt>
                <c:pt idx="3747">
                  <c:v>31.04177</c:v>
                </c:pt>
                <c:pt idx="3748">
                  <c:v>31.053260000000002</c:v>
                </c:pt>
                <c:pt idx="3749">
                  <c:v>31.06474</c:v>
                </c:pt>
                <c:pt idx="3750">
                  <c:v>31.076229999999999</c:v>
                </c:pt>
                <c:pt idx="3751">
                  <c:v>31.087720000000001</c:v>
                </c:pt>
                <c:pt idx="3752">
                  <c:v>31.099219999999999</c:v>
                </c:pt>
                <c:pt idx="3753">
                  <c:v>31.110710000000001</c:v>
                </c:pt>
                <c:pt idx="3754">
                  <c:v>31.122209999999999</c:v>
                </c:pt>
                <c:pt idx="3755">
                  <c:v>31.133710000000001</c:v>
                </c:pt>
                <c:pt idx="3756">
                  <c:v>31.145209999999999</c:v>
                </c:pt>
                <c:pt idx="3757">
                  <c:v>31.15671</c:v>
                </c:pt>
                <c:pt idx="3758">
                  <c:v>31.168220000000002</c:v>
                </c:pt>
                <c:pt idx="3759">
                  <c:v>31.179729999999999</c:v>
                </c:pt>
                <c:pt idx="3760">
                  <c:v>31.191240000000001</c:v>
                </c:pt>
                <c:pt idx="3761">
                  <c:v>31.202750000000002</c:v>
                </c:pt>
                <c:pt idx="3762">
                  <c:v>31.214259999999999</c:v>
                </c:pt>
                <c:pt idx="3763">
                  <c:v>31.22578</c:v>
                </c:pt>
                <c:pt idx="3764">
                  <c:v>31.237300000000001</c:v>
                </c:pt>
                <c:pt idx="3765">
                  <c:v>31.248819999999998</c:v>
                </c:pt>
                <c:pt idx="3766">
                  <c:v>31.260339999999999</c:v>
                </c:pt>
                <c:pt idx="3767">
                  <c:v>31.27187</c:v>
                </c:pt>
                <c:pt idx="3768">
                  <c:v>31.2834</c:v>
                </c:pt>
                <c:pt idx="3769">
                  <c:v>31.294920000000001</c:v>
                </c:pt>
                <c:pt idx="3770">
                  <c:v>31.306460000000001</c:v>
                </c:pt>
                <c:pt idx="3771">
                  <c:v>31.317990000000002</c:v>
                </c:pt>
                <c:pt idx="3772">
                  <c:v>31.329519999999999</c:v>
                </c:pt>
                <c:pt idx="3773">
                  <c:v>31.341059999999999</c:v>
                </c:pt>
                <c:pt idx="3774">
                  <c:v>31.352599999999999</c:v>
                </c:pt>
                <c:pt idx="3775">
                  <c:v>31.364139999999999</c:v>
                </c:pt>
                <c:pt idx="3776">
                  <c:v>31.375689999999999</c:v>
                </c:pt>
                <c:pt idx="3777">
                  <c:v>31.387229999999999</c:v>
                </c:pt>
                <c:pt idx="3778">
                  <c:v>31.398779999999999</c:v>
                </c:pt>
                <c:pt idx="3779">
                  <c:v>31.410329999999998</c:v>
                </c:pt>
                <c:pt idx="3780">
                  <c:v>31.421890000000001</c:v>
                </c:pt>
                <c:pt idx="3781">
                  <c:v>31.433440000000001</c:v>
                </c:pt>
                <c:pt idx="3782">
                  <c:v>31.445</c:v>
                </c:pt>
                <c:pt idx="3783">
                  <c:v>31.45656</c:v>
                </c:pt>
                <c:pt idx="3784">
                  <c:v>31.468119999999999</c:v>
                </c:pt>
                <c:pt idx="3785">
                  <c:v>31.479679999999998</c:v>
                </c:pt>
                <c:pt idx="3786">
                  <c:v>31.491250000000001</c:v>
                </c:pt>
                <c:pt idx="3787">
                  <c:v>31.50281</c:v>
                </c:pt>
                <c:pt idx="3788">
                  <c:v>31.514379999999999</c:v>
                </c:pt>
                <c:pt idx="3789">
                  <c:v>31.525960000000001</c:v>
                </c:pt>
                <c:pt idx="3790">
                  <c:v>31.53753</c:v>
                </c:pt>
                <c:pt idx="3791">
                  <c:v>31.549099999999999</c:v>
                </c:pt>
                <c:pt idx="3792">
                  <c:v>31.560680000000001</c:v>
                </c:pt>
                <c:pt idx="3793">
                  <c:v>31.57226</c:v>
                </c:pt>
                <c:pt idx="3794">
                  <c:v>31.583850000000002</c:v>
                </c:pt>
                <c:pt idx="3795">
                  <c:v>31.59543</c:v>
                </c:pt>
                <c:pt idx="3796">
                  <c:v>31.607019999999999</c:v>
                </c:pt>
                <c:pt idx="3797">
                  <c:v>31.618600000000001</c:v>
                </c:pt>
                <c:pt idx="3798">
                  <c:v>31.630199999999999</c:v>
                </c:pt>
                <c:pt idx="3799">
                  <c:v>31.64179</c:v>
                </c:pt>
                <c:pt idx="3800">
                  <c:v>31.653379999999999</c:v>
                </c:pt>
                <c:pt idx="3801">
                  <c:v>31.66498</c:v>
                </c:pt>
                <c:pt idx="3802">
                  <c:v>31.676580000000001</c:v>
                </c:pt>
                <c:pt idx="3803">
                  <c:v>31.688179999999999</c:v>
                </c:pt>
                <c:pt idx="3804">
                  <c:v>31.69979</c:v>
                </c:pt>
                <c:pt idx="3805">
                  <c:v>31.711390000000002</c:v>
                </c:pt>
                <c:pt idx="3806">
                  <c:v>31.722999999999999</c:v>
                </c:pt>
                <c:pt idx="3807">
                  <c:v>31.73461</c:v>
                </c:pt>
                <c:pt idx="3808">
                  <c:v>31.746220000000001</c:v>
                </c:pt>
                <c:pt idx="3809">
                  <c:v>31.757840000000002</c:v>
                </c:pt>
                <c:pt idx="3810">
                  <c:v>31.769449999999999</c:v>
                </c:pt>
                <c:pt idx="3811">
                  <c:v>31.78107</c:v>
                </c:pt>
                <c:pt idx="3812">
                  <c:v>31.79269</c:v>
                </c:pt>
                <c:pt idx="3813">
                  <c:v>31.804310000000001</c:v>
                </c:pt>
                <c:pt idx="3814">
                  <c:v>31.815940000000001</c:v>
                </c:pt>
                <c:pt idx="3815">
                  <c:v>31.827570000000001</c:v>
                </c:pt>
                <c:pt idx="3816">
                  <c:v>31.839200000000002</c:v>
                </c:pt>
                <c:pt idx="3817">
                  <c:v>31.850829999999998</c:v>
                </c:pt>
                <c:pt idx="3818">
                  <c:v>31.862459999999999</c:v>
                </c:pt>
                <c:pt idx="3819">
                  <c:v>31.874089999999999</c:v>
                </c:pt>
                <c:pt idx="3820">
                  <c:v>31.885729999999999</c:v>
                </c:pt>
                <c:pt idx="3821">
                  <c:v>31.897369999999999</c:v>
                </c:pt>
                <c:pt idx="3822">
                  <c:v>31.909009999999999</c:v>
                </c:pt>
                <c:pt idx="3823">
                  <c:v>31.920660000000002</c:v>
                </c:pt>
                <c:pt idx="3824">
                  <c:v>31.932300000000001</c:v>
                </c:pt>
                <c:pt idx="3825">
                  <c:v>31.943950000000001</c:v>
                </c:pt>
                <c:pt idx="3826">
                  <c:v>31.9556</c:v>
                </c:pt>
                <c:pt idx="3827">
                  <c:v>31.96725</c:v>
                </c:pt>
                <c:pt idx="3828">
                  <c:v>31.978909999999999</c:v>
                </c:pt>
                <c:pt idx="3829">
                  <c:v>31.990570000000002</c:v>
                </c:pt>
                <c:pt idx="3830">
                  <c:v>32.002220000000001</c:v>
                </c:pt>
                <c:pt idx="3831">
                  <c:v>32.013890000000004</c:v>
                </c:pt>
                <c:pt idx="3832">
                  <c:v>32.025550000000003</c:v>
                </c:pt>
                <c:pt idx="3833">
                  <c:v>32.037210000000002</c:v>
                </c:pt>
                <c:pt idx="3834">
                  <c:v>32.048879999999997</c:v>
                </c:pt>
                <c:pt idx="3835">
                  <c:v>32.060549999999999</c:v>
                </c:pt>
                <c:pt idx="3836">
                  <c:v>32.072220000000002</c:v>
                </c:pt>
                <c:pt idx="3837">
                  <c:v>32.0839</c:v>
                </c:pt>
                <c:pt idx="3838">
                  <c:v>32.095570000000002</c:v>
                </c:pt>
                <c:pt idx="3839">
                  <c:v>32.107250000000001</c:v>
                </c:pt>
                <c:pt idx="3840">
                  <c:v>32.118929999999999</c:v>
                </c:pt>
                <c:pt idx="3841">
                  <c:v>32.130609999999997</c:v>
                </c:pt>
                <c:pt idx="3842">
                  <c:v>32.142299999999999</c:v>
                </c:pt>
                <c:pt idx="3843">
                  <c:v>32.153979999999997</c:v>
                </c:pt>
                <c:pt idx="3844">
                  <c:v>32.165669999999999</c:v>
                </c:pt>
                <c:pt idx="3845">
                  <c:v>32.17736</c:v>
                </c:pt>
                <c:pt idx="3846">
                  <c:v>32.189050000000002</c:v>
                </c:pt>
                <c:pt idx="3847">
                  <c:v>32.200749999999999</c:v>
                </c:pt>
                <c:pt idx="3848">
                  <c:v>32.212449999999997</c:v>
                </c:pt>
                <c:pt idx="3849">
                  <c:v>32.224139999999998</c:v>
                </c:pt>
                <c:pt idx="3850">
                  <c:v>32.235849999999999</c:v>
                </c:pt>
                <c:pt idx="3851">
                  <c:v>32.247549999999997</c:v>
                </c:pt>
                <c:pt idx="3852">
                  <c:v>32.259250000000002</c:v>
                </c:pt>
                <c:pt idx="3853">
                  <c:v>32.270960000000002</c:v>
                </c:pt>
                <c:pt idx="3854">
                  <c:v>32.282670000000003</c:v>
                </c:pt>
                <c:pt idx="3855">
                  <c:v>32.294379999999997</c:v>
                </c:pt>
                <c:pt idx="3856">
                  <c:v>32.306100000000001</c:v>
                </c:pt>
                <c:pt idx="3857">
                  <c:v>32.317810000000001</c:v>
                </c:pt>
                <c:pt idx="3858">
                  <c:v>32.329529999999998</c:v>
                </c:pt>
                <c:pt idx="3859">
                  <c:v>32.341259999999998</c:v>
                </c:pt>
                <c:pt idx="3860">
                  <c:v>32.352980000000002</c:v>
                </c:pt>
                <c:pt idx="3861">
                  <c:v>32.364699999999999</c:v>
                </c:pt>
                <c:pt idx="3862">
                  <c:v>32.376429999999999</c:v>
                </c:pt>
                <c:pt idx="3863">
                  <c:v>32.388159999999999</c:v>
                </c:pt>
                <c:pt idx="3864">
                  <c:v>32.399889999999999</c:v>
                </c:pt>
                <c:pt idx="3865">
                  <c:v>32.411619999999999</c:v>
                </c:pt>
                <c:pt idx="3866">
                  <c:v>32.423360000000002</c:v>
                </c:pt>
                <c:pt idx="3867">
                  <c:v>32.435090000000002</c:v>
                </c:pt>
                <c:pt idx="3868">
                  <c:v>32.446829999999999</c:v>
                </c:pt>
                <c:pt idx="3869">
                  <c:v>32.458579999999998</c:v>
                </c:pt>
                <c:pt idx="3870">
                  <c:v>32.470320000000001</c:v>
                </c:pt>
                <c:pt idx="3871">
                  <c:v>32.482059999999997</c:v>
                </c:pt>
                <c:pt idx="3872">
                  <c:v>32.493810000000003</c:v>
                </c:pt>
                <c:pt idx="3873">
                  <c:v>32.505560000000003</c:v>
                </c:pt>
                <c:pt idx="3874">
                  <c:v>32.517310000000002</c:v>
                </c:pt>
                <c:pt idx="3875">
                  <c:v>32.529069999999997</c:v>
                </c:pt>
                <c:pt idx="3876">
                  <c:v>32.540819999999997</c:v>
                </c:pt>
                <c:pt idx="3877">
                  <c:v>32.552590000000002</c:v>
                </c:pt>
                <c:pt idx="3878">
                  <c:v>32.564349999999997</c:v>
                </c:pt>
                <c:pt idx="3879">
                  <c:v>32.57611</c:v>
                </c:pt>
                <c:pt idx="3880">
                  <c:v>32.587870000000002</c:v>
                </c:pt>
                <c:pt idx="3881">
                  <c:v>32.599640000000001</c:v>
                </c:pt>
                <c:pt idx="3882">
                  <c:v>32.611409999999999</c:v>
                </c:pt>
                <c:pt idx="3883">
                  <c:v>32.623179999999998</c:v>
                </c:pt>
                <c:pt idx="3884">
                  <c:v>32.63496</c:v>
                </c:pt>
                <c:pt idx="3885">
                  <c:v>32.646729999999998</c:v>
                </c:pt>
                <c:pt idx="3886">
                  <c:v>32.65851</c:v>
                </c:pt>
                <c:pt idx="3887">
                  <c:v>32.670290000000001</c:v>
                </c:pt>
                <c:pt idx="3888">
                  <c:v>32.682070000000003</c:v>
                </c:pt>
                <c:pt idx="3889">
                  <c:v>32.693860000000001</c:v>
                </c:pt>
                <c:pt idx="3890">
                  <c:v>32.705640000000002</c:v>
                </c:pt>
                <c:pt idx="3891">
                  <c:v>32.71743</c:v>
                </c:pt>
                <c:pt idx="3892">
                  <c:v>32.729219999999998</c:v>
                </c:pt>
                <c:pt idx="3893">
                  <c:v>32.741010000000003</c:v>
                </c:pt>
                <c:pt idx="3894">
                  <c:v>32.752809999999997</c:v>
                </c:pt>
                <c:pt idx="3895">
                  <c:v>32.764600000000002</c:v>
                </c:pt>
                <c:pt idx="3896">
                  <c:v>32.776400000000002</c:v>
                </c:pt>
                <c:pt idx="3897">
                  <c:v>32.788200000000003</c:v>
                </c:pt>
                <c:pt idx="3898">
                  <c:v>32.80001</c:v>
                </c:pt>
                <c:pt idx="3899">
                  <c:v>32.811810000000001</c:v>
                </c:pt>
                <c:pt idx="3900">
                  <c:v>32.823619999999998</c:v>
                </c:pt>
                <c:pt idx="3901">
                  <c:v>32.835430000000002</c:v>
                </c:pt>
                <c:pt idx="3902">
                  <c:v>32.847239999999999</c:v>
                </c:pt>
                <c:pt idx="3903">
                  <c:v>32.859050000000003</c:v>
                </c:pt>
                <c:pt idx="3904">
                  <c:v>32.870869999999996</c:v>
                </c:pt>
                <c:pt idx="3905">
                  <c:v>32.882689999999997</c:v>
                </c:pt>
                <c:pt idx="3906">
                  <c:v>32.894509999999997</c:v>
                </c:pt>
                <c:pt idx="3907">
                  <c:v>32.906329999999997</c:v>
                </c:pt>
                <c:pt idx="3908">
                  <c:v>32.91816</c:v>
                </c:pt>
                <c:pt idx="3909">
                  <c:v>32.92998</c:v>
                </c:pt>
                <c:pt idx="3910">
                  <c:v>32.941809999999997</c:v>
                </c:pt>
                <c:pt idx="3911">
                  <c:v>32.95364</c:v>
                </c:pt>
                <c:pt idx="3912">
                  <c:v>32.965479999999999</c:v>
                </c:pt>
                <c:pt idx="3913">
                  <c:v>32.977310000000003</c:v>
                </c:pt>
                <c:pt idx="3914">
                  <c:v>32.989150000000002</c:v>
                </c:pt>
                <c:pt idx="3915">
                  <c:v>33.000990000000002</c:v>
                </c:pt>
                <c:pt idx="3916">
                  <c:v>33.012830000000001</c:v>
                </c:pt>
                <c:pt idx="3917">
                  <c:v>33.02467</c:v>
                </c:pt>
                <c:pt idx="3918">
                  <c:v>33.036520000000003</c:v>
                </c:pt>
                <c:pt idx="3919">
                  <c:v>33.048369999999998</c:v>
                </c:pt>
                <c:pt idx="3920">
                  <c:v>33.060209999999998</c:v>
                </c:pt>
                <c:pt idx="3921">
                  <c:v>33.072069999999997</c:v>
                </c:pt>
                <c:pt idx="3922">
                  <c:v>33.083919999999999</c:v>
                </c:pt>
                <c:pt idx="3923">
                  <c:v>33.095779999999998</c:v>
                </c:pt>
                <c:pt idx="3924">
                  <c:v>33.107640000000004</c:v>
                </c:pt>
                <c:pt idx="3925">
                  <c:v>33.119500000000002</c:v>
                </c:pt>
                <c:pt idx="3926">
                  <c:v>33.131360000000001</c:v>
                </c:pt>
                <c:pt idx="3927">
                  <c:v>33.143230000000003</c:v>
                </c:pt>
                <c:pt idx="3928">
                  <c:v>33.155090000000001</c:v>
                </c:pt>
                <c:pt idx="3929">
                  <c:v>33.166960000000003</c:v>
                </c:pt>
                <c:pt idx="3930">
                  <c:v>33.178829999999998</c:v>
                </c:pt>
                <c:pt idx="3931">
                  <c:v>33.1907</c:v>
                </c:pt>
                <c:pt idx="3932">
                  <c:v>33.202579999999998</c:v>
                </c:pt>
                <c:pt idx="3933">
                  <c:v>33.214460000000003</c:v>
                </c:pt>
                <c:pt idx="3934">
                  <c:v>33.22634</c:v>
                </c:pt>
                <c:pt idx="3935">
                  <c:v>33.238219999999998</c:v>
                </c:pt>
                <c:pt idx="3936">
                  <c:v>33.250100000000003</c:v>
                </c:pt>
                <c:pt idx="3937">
                  <c:v>33.261989999999997</c:v>
                </c:pt>
                <c:pt idx="3938">
                  <c:v>33.273879999999998</c:v>
                </c:pt>
                <c:pt idx="3939">
                  <c:v>33.285769999999999</c:v>
                </c:pt>
                <c:pt idx="3940">
                  <c:v>33.29766</c:v>
                </c:pt>
                <c:pt idx="3941">
                  <c:v>33.309559999999998</c:v>
                </c:pt>
                <c:pt idx="3942">
                  <c:v>33.321449999999999</c:v>
                </c:pt>
                <c:pt idx="3943">
                  <c:v>33.333350000000003</c:v>
                </c:pt>
                <c:pt idx="3944">
                  <c:v>33.34525</c:v>
                </c:pt>
                <c:pt idx="3945">
                  <c:v>33.357149999999997</c:v>
                </c:pt>
                <c:pt idx="3946">
                  <c:v>33.369059999999998</c:v>
                </c:pt>
                <c:pt idx="3947">
                  <c:v>33.380969999999998</c:v>
                </c:pt>
                <c:pt idx="3948">
                  <c:v>33.392879999999998</c:v>
                </c:pt>
                <c:pt idx="3949">
                  <c:v>33.404789999999998</c:v>
                </c:pt>
                <c:pt idx="3950">
                  <c:v>33.416699999999999</c:v>
                </c:pt>
                <c:pt idx="3951">
                  <c:v>33.428620000000002</c:v>
                </c:pt>
                <c:pt idx="3952">
                  <c:v>33.440539999999999</c:v>
                </c:pt>
                <c:pt idx="3953">
                  <c:v>33.452460000000002</c:v>
                </c:pt>
                <c:pt idx="3954">
                  <c:v>33.464379999999998</c:v>
                </c:pt>
                <c:pt idx="3955">
                  <c:v>33.476300000000002</c:v>
                </c:pt>
                <c:pt idx="3956">
                  <c:v>33.488230000000001</c:v>
                </c:pt>
                <c:pt idx="3957">
                  <c:v>33.500160000000001</c:v>
                </c:pt>
                <c:pt idx="3958">
                  <c:v>33.512090000000001</c:v>
                </c:pt>
                <c:pt idx="3959">
                  <c:v>33.52402</c:v>
                </c:pt>
                <c:pt idx="3960">
                  <c:v>33.535960000000003</c:v>
                </c:pt>
                <c:pt idx="3961">
                  <c:v>33.547890000000002</c:v>
                </c:pt>
                <c:pt idx="3962">
                  <c:v>33.559829999999998</c:v>
                </c:pt>
                <c:pt idx="3963">
                  <c:v>33.571770000000001</c:v>
                </c:pt>
                <c:pt idx="3964">
                  <c:v>33.58372</c:v>
                </c:pt>
                <c:pt idx="3965">
                  <c:v>33.595660000000002</c:v>
                </c:pt>
                <c:pt idx="3966">
                  <c:v>33.607610000000001</c:v>
                </c:pt>
                <c:pt idx="3967">
                  <c:v>33.61956</c:v>
                </c:pt>
                <c:pt idx="3968">
                  <c:v>33.631509999999999</c:v>
                </c:pt>
                <c:pt idx="3969">
                  <c:v>33.643470000000001</c:v>
                </c:pt>
                <c:pt idx="3970">
                  <c:v>33.655419999999999</c:v>
                </c:pt>
                <c:pt idx="3971">
                  <c:v>33.667380000000001</c:v>
                </c:pt>
                <c:pt idx="3972">
                  <c:v>33.679340000000003</c:v>
                </c:pt>
                <c:pt idx="3973">
                  <c:v>33.691299999999998</c:v>
                </c:pt>
                <c:pt idx="3974">
                  <c:v>33.703270000000003</c:v>
                </c:pt>
                <c:pt idx="3975">
                  <c:v>33.715240000000001</c:v>
                </c:pt>
                <c:pt idx="3976">
                  <c:v>33.727200000000003</c:v>
                </c:pt>
                <c:pt idx="3977">
                  <c:v>33.739179999999998</c:v>
                </c:pt>
                <c:pt idx="3978">
                  <c:v>33.751150000000003</c:v>
                </c:pt>
                <c:pt idx="3979">
                  <c:v>33.763129999999997</c:v>
                </c:pt>
                <c:pt idx="3980">
                  <c:v>33.775100000000002</c:v>
                </c:pt>
                <c:pt idx="3981">
                  <c:v>33.787080000000003</c:v>
                </c:pt>
                <c:pt idx="3982">
                  <c:v>33.799059999999997</c:v>
                </c:pt>
                <c:pt idx="3983">
                  <c:v>33.811050000000002</c:v>
                </c:pt>
                <c:pt idx="3984">
                  <c:v>33.823030000000003</c:v>
                </c:pt>
                <c:pt idx="3985">
                  <c:v>33.83502</c:v>
                </c:pt>
                <c:pt idx="3986">
                  <c:v>33.847009999999997</c:v>
                </c:pt>
                <c:pt idx="3987">
                  <c:v>33.859000000000002</c:v>
                </c:pt>
                <c:pt idx="3988">
                  <c:v>33.871000000000002</c:v>
                </c:pt>
                <c:pt idx="3989">
                  <c:v>33.883000000000003</c:v>
                </c:pt>
                <c:pt idx="3990">
                  <c:v>33.89499</c:v>
                </c:pt>
                <c:pt idx="3991">
                  <c:v>33.90699</c:v>
                </c:pt>
                <c:pt idx="3992">
                  <c:v>33.918999999999997</c:v>
                </c:pt>
                <c:pt idx="3993">
                  <c:v>33.930999999999997</c:v>
                </c:pt>
                <c:pt idx="3994">
                  <c:v>33.943010000000001</c:v>
                </c:pt>
                <c:pt idx="3995">
                  <c:v>33.955019999999998</c:v>
                </c:pt>
                <c:pt idx="3996">
                  <c:v>33.967030000000001</c:v>
                </c:pt>
                <c:pt idx="3997">
                  <c:v>33.979039999999998</c:v>
                </c:pt>
                <c:pt idx="3998">
                  <c:v>33.991059999999997</c:v>
                </c:pt>
                <c:pt idx="3999">
                  <c:v>34.003079999999997</c:v>
                </c:pt>
                <c:pt idx="4000">
                  <c:v>34.015099999999997</c:v>
                </c:pt>
                <c:pt idx="4001">
                  <c:v>34.027119999999996</c:v>
                </c:pt>
                <c:pt idx="4002">
                  <c:v>34.039140000000003</c:v>
                </c:pt>
                <c:pt idx="4003">
                  <c:v>34.051169999999999</c:v>
                </c:pt>
                <c:pt idx="4004">
                  <c:v>34.063200000000002</c:v>
                </c:pt>
                <c:pt idx="4005">
                  <c:v>34.075229999999998</c:v>
                </c:pt>
                <c:pt idx="4006">
                  <c:v>34.087260000000001</c:v>
                </c:pt>
                <c:pt idx="4007">
                  <c:v>34.099299999999999</c:v>
                </c:pt>
                <c:pt idx="4008">
                  <c:v>34.111330000000002</c:v>
                </c:pt>
                <c:pt idx="4009">
                  <c:v>34.123370000000001</c:v>
                </c:pt>
                <c:pt idx="4010">
                  <c:v>34.13541</c:v>
                </c:pt>
                <c:pt idx="4011">
                  <c:v>34.147460000000002</c:v>
                </c:pt>
                <c:pt idx="4012">
                  <c:v>34.159500000000001</c:v>
                </c:pt>
                <c:pt idx="4013">
                  <c:v>34.171550000000003</c:v>
                </c:pt>
                <c:pt idx="4014">
                  <c:v>34.183599999999998</c:v>
                </c:pt>
                <c:pt idx="4015">
                  <c:v>34.195650000000001</c:v>
                </c:pt>
                <c:pt idx="4016">
                  <c:v>34.207700000000003</c:v>
                </c:pt>
                <c:pt idx="4017">
                  <c:v>34.219760000000001</c:v>
                </c:pt>
                <c:pt idx="4018">
                  <c:v>34.231819999999999</c:v>
                </c:pt>
                <c:pt idx="4019">
                  <c:v>34.243879999999997</c:v>
                </c:pt>
                <c:pt idx="4020">
                  <c:v>34.255940000000002</c:v>
                </c:pt>
                <c:pt idx="4021">
                  <c:v>34.268009999999997</c:v>
                </c:pt>
                <c:pt idx="4022">
                  <c:v>34.280070000000002</c:v>
                </c:pt>
                <c:pt idx="4023">
                  <c:v>34.292140000000003</c:v>
                </c:pt>
                <c:pt idx="4024">
                  <c:v>34.304209999999998</c:v>
                </c:pt>
                <c:pt idx="4025">
                  <c:v>34.316279999999999</c:v>
                </c:pt>
                <c:pt idx="4026">
                  <c:v>34.328360000000004</c:v>
                </c:pt>
                <c:pt idx="4027">
                  <c:v>34.340440000000001</c:v>
                </c:pt>
                <c:pt idx="4028">
                  <c:v>34.352519999999998</c:v>
                </c:pt>
                <c:pt idx="4029">
                  <c:v>34.364600000000003</c:v>
                </c:pt>
                <c:pt idx="4030">
                  <c:v>34.37668</c:v>
                </c:pt>
                <c:pt idx="4031">
                  <c:v>34.388770000000001</c:v>
                </c:pt>
                <c:pt idx="4032">
                  <c:v>34.400860000000002</c:v>
                </c:pt>
                <c:pt idx="4033">
                  <c:v>34.412939999999999</c:v>
                </c:pt>
                <c:pt idx="4034">
                  <c:v>34.425040000000003</c:v>
                </c:pt>
                <c:pt idx="4035">
                  <c:v>34.437130000000003</c:v>
                </c:pt>
                <c:pt idx="4036">
                  <c:v>34.44923</c:v>
                </c:pt>
                <c:pt idx="4037">
                  <c:v>34.461329999999997</c:v>
                </c:pt>
                <c:pt idx="4038">
                  <c:v>34.47343</c:v>
                </c:pt>
                <c:pt idx="4039">
                  <c:v>34.485529999999997</c:v>
                </c:pt>
                <c:pt idx="4040">
                  <c:v>34.497630000000001</c:v>
                </c:pt>
                <c:pt idx="4041">
                  <c:v>34.509740000000001</c:v>
                </c:pt>
                <c:pt idx="4042">
                  <c:v>34.521850000000001</c:v>
                </c:pt>
                <c:pt idx="4043">
                  <c:v>34.53396</c:v>
                </c:pt>
                <c:pt idx="4044">
                  <c:v>34.54607</c:v>
                </c:pt>
                <c:pt idx="4045">
                  <c:v>34.558190000000003</c:v>
                </c:pt>
                <c:pt idx="4046">
                  <c:v>34.570309999999999</c:v>
                </c:pt>
                <c:pt idx="4047">
                  <c:v>34.582430000000002</c:v>
                </c:pt>
                <c:pt idx="4048">
                  <c:v>34.594549999999998</c:v>
                </c:pt>
                <c:pt idx="4049">
                  <c:v>34.606670000000001</c:v>
                </c:pt>
                <c:pt idx="4050">
                  <c:v>34.6188</c:v>
                </c:pt>
                <c:pt idx="4051">
                  <c:v>34.630929999999999</c:v>
                </c:pt>
                <c:pt idx="4052">
                  <c:v>34.643059999999998</c:v>
                </c:pt>
                <c:pt idx="4053">
                  <c:v>34.655189999999997</c:v>
                </c:pt>
                <c:pt idx="4054">
                  <c:v>34.66733</c:v>
                </c:pt>
                <c:pt idx="4055">
                  <c:v>34.679459999999999</c:v>
                </c:pt>
                <c:pt idx="4056">
                  <c:v>34.691600000000001</c:v>
                </c:pt>
                <c:pt idx="4057">
                  <c:v>34.703740000000003</c:v>
                </c:pt>
                <c:pt idx="4058">
                  <c:v>34.715890000000002</c:v>
                </c:pt>
                <c:pt idx="4059">
                  <c:v>34.728029999999997</c:v>
                </c:pt>
                <c:pt idx="4060">
                  <c:v>34.740180000000002</c:v>
                </c:pt>
                <c:pt idx="4061">
                  <c:v>34.752330000000001</c:v>
                </c:pt>
                <c:pt idx="4062">
                  <c:v>34.764479999999999</c:v>
                </c:pt>
                <c:pt idx="4063">
                  <c:v>34.776629999999997</c:v>
                </c:pt>
                <c:pt idx="4064">
                  <c:v>34.788789999999999</c:v>
                </c:pt>
                <c:pt idx="4065">
                  <c:v>34.80095</c:v>
                </c:pt>
                <c:pt idx="4066">
                  <c:v>34.813110000000002</c:v>
                </c:pt>
                <c:pt idx="4067">
                  <c:v>34.825270000000003</c:v>
                </c:pt>
                <c:pt idx="4068">
                  <c:v>34.837429999999998</c:v>
                </c:pt>
                <c:pt idx="4069">
                  <c:v>34.849600000000002</c:v>
                </c:pt>
                <c:pt idx="4070">
                  <c:v>34.86177</c:v>
                </c:pt>
                <c:pt idx="4071">
                  <c:v>34.873939999999997</c:v>
                </c:pt>
                <c:pt idx="4072">
                  <c:v>34.886110000000002</c:v>
                </c:pt>
                <c:pt idx="4073">
                  <c:v>34.898290000000003</c:v>
                </c:pt>
                <c:pt idx="4074">
                  <c:v>34.910469999999997</c:v>
                </c:pt>
                <c:pt idx="4075">
                  <c:v>34.922649999999997</c:v>
                </c:pt>
                <c:pt idx="4076">
                  <c:v>34.934829999999998</c:v>
                </c:pt>
                <c:pt idx="4077">
                  <c:v>34.947009999999999</c:v>
                </c:pt>
                <c:pt idx="4078">
                  <c:v>34.95919</c:v>
                </c:pt>
                <c:pt idx="4079">
                  <c:v>34.971380000000003</c:v>
                </c:pt>
                <c:pt idx="4080">
                  <c:v>34.98357</c:v>
                </c:pt>
                <c:pt idx="4081">
                  <c:v>34.995759999999997</c:v>
                </c:pt>
                <c:pt idx="4082">
                  <c:v>35.007959999999997</c:v>
                </c:pt>
                <c:pt idx="4083">
                  <c:v>35.020150000000001</c:v>
                </c:pt>
                <c:pt idx="4084">
                  <c:v>35.032350000000001</c:v>
                </c:pt>
                <c:pt idx="4085">
                  <c:v>35.044550000000001</c:v>
                </c:pt>
                <c:pt idx="4086">
                  <c:v>35.056759999999997</c:v>
                </c:pt>
                <c:pt idx="4087">
                  <c:v>35.068959999999997</c:v>
                </c:pt>
                <c:pt idx="4088">
                  <c:v>35.08117</c:v>
                </c:pt>
                <c:pt idx="4089">
                  <c:v>35.093380000000003</c:v>
                </c:pt>
                <c:pt idx="4090">
                  <c:v>35.105589999999999</c:v>
                </c:pt>
                <c:pt idx="4091">
                  <c:v>35.117800000000003</c:v>
                </c:pt>
                <c:pt idx="4092">
                  <c:v>35.130020000000002</c:v>
                </c:pt>
                <c:pt idx="4093">
                  <c:v>35.142229999999998</c:v>
                </c:pt>
                <c:pt idx="4094">
                  <c:v>35.154449999999997</c:v>
                </c:pt>
                <c:pt idx="4095">
                  <c:v>35.166679999999999</c:v>
                </c:pt>
                <c:pt idx="4096">
                  <c:v>35.178899999999999</c:v>
                </c:pt>
                <c:pt idx="4097">
                  <c:v>35.191119999999998</c:v>
                </c:pt>
                <c:pt idx="4098">
                  <c:v>35.20335</c:v>
                </c:pt>
                <c:pt idx="4099">
                  <c:v>35.215580000000003</c:v>
                </c:pt>
                <c:pt idx="4100">
                  <c:v>35.227809999999998</c:v>
                </c:pt>
                <c:pt idx="4101">
                  <c:v>35.240049999999997</c:v>
                </c:pt>
                <c:pt idx="4102">
                  <c:v>35.252290000000002</c:v>
                </c:pt>
                <c:pt idx="4103">
                  <c:v>35.264519999999997</c:v>
                </c:pt>
                <c:pt idx="4104">
                  <c:v>35.276760000000003</c:v>
                </c:pt>
                <c:pt idx="4105">
                  <c:v>35.289009999999998</c:v>
                </c:pt>
                <c:pt idx="4106">
                  <c:v>35.301250000000003</c:v>
                </c:pt>
                <c:pt idx="4107">
                  <c:v>35.313499999999998</c:v>
                </c:pt>
                <c:pt idx="4108">
                  <c:v>35.325749999999999</c:v>
                </c:pt>
                <c:pt idx="4109">
                  <c:v>35.338000000000001</c:v>
                </c:pt>
                <c:pt idx="4110">
                  <c:v>35.350250000000003</c:v>
                </c:pt>
                <c:pt idx="4111">
                  <c:v>35.36251</c:v>
                </c:pt>
                <c:pt idx="4112">
                  <c:v>35.374769999999998</c:v>
                </c:pt>
                <c:pt idx="4113">
                  <c:v>35.387030000000003</c:v>
                </c:pt>
                <c:pt idx="4114">
                  <c:v>35.399290000000001</c:v>
                </c:pt>
                <c:pt idx="4115">
                  <c:v>35.411560000000001</c:v>
                </c:pt>
                <c:pt idx="4116">
                  <c:v>35.423819999999999</c:v>
                </c:pt>
                <c:pt idx="4117">
                  <c:v>35.43609</c:v>
                </c:pt>
                <c:pt idx="4118">
                  <c:v>35.448360000000001</c:v>
                </c:pt>
                <c:pt idx="4119">
                  <c:v>35.460630000000002</c:v>
                </c:pt>
                <c:pt idx="4120">
                  <c:v>35.472909999999999</c:v>
                </c:pt>
                <c:pt idx="4121">
                  <c:v>35.48518</c:v>
                </c:pt>
                <c:pt idx="4122">
                  <c:v>35.497459999999997</c:v>
                </c:pt>
                <c:pt idx="4123">
                  <c:v>35.509740000000001</c:v>
                </c:pt>
                <c:pt idx="4124">
                  <c:v>35.522030000000001</c:v>
                </c:pt>
                <c:pt idx="4125">
                  <c:v>35.534309999999998</c:v>
                </c:pt>
                <c:pt idx="4126">
                  <c:v>35.546599999999998</c:v>
                </c:pt>
                <c:pt idx="4127">
                  <c:v>35.558889999999998</c:v>
                </c:pt>
                <c:pt idx="4128">
                  <c:v>35.571179999999998</c:v>
                </c:pt>
                <c:pt idx="4129">
                  <c:v>35.583480000000002</c:v>
                </c:pt>
                <c:pt idx="4130">
                  <c:v>35.595770000000002</c:v>
                </c:pt>
                <c:pt idx="4131">
                  <c:v>35.608069999999998</c:v>
                </c:pt>
                <c:pt idx="4132">
                  <c:v>35.620370000000001</c:v>
                </c:pt>
                <c:pt idx="4133">
                  <c:v>35.632669999999997</c:v>
                </c:pt>
                <c:pt idx="4134">
                  <c:v>35.644979999999997</c:v>
                </c:pt>
                <c:pt idx="4135">
                  <c:v>35.65728</c:v>
                </c:pt>
                <c:pt idx="4136">
                  <c:v>35.669589999999999</c:v>
                </c:pt>
                <c:pt idx="4137">
                  <c:v>35.681899999999999</c:v>
                </c:pt>
                <c:pt idx="4138">
                  <c:v>35.694220000000001</c:v>
                </c:pt>
                <c:pt idx="4139">
                  <c:v>35.706530000000001</c:v>
                </c:pt>
                <c:pt idx="4140">
                  <c:v>35.718850000000003</c:v>
                </c:pt>
                <c:pt idx="4141">
                  <c:v>35.731169999999999</c:v>
                </c:pt>
                <c:pt idx="4142">
                  <c:v>35.743490000000001</c:v>
                </c:pt>
                <c:pt idx="4143">
                  <c:v>35.755809999999997</c:v>
                </c:pt>
                <c:pt idx="4144">
                  <c:v>35.768140000000002</c:v>
                </c:pt>
                <c:pt idx="4145">
                  <c:v>35.780470000000001</c:v>
                </c:pt>
                <c:pt idx="4146">
                  <c:v>35.7928</c:v>
                </c:pt>
                <c:pt idx="4147">
                  <c:v>35.805129999999998</c:v>
                </c:pt>
                <c:pt idx="4148">
                  <c:v>35.817459999999997</c:v>
                </c:pt>
                <c:pt idx="4149">
                  <c:v>35.829799999999999</c:v>
                </c:pt>
                <c:pt idx="4150">
                  <c:v>35.842140000000001</c:v>
                </c:pt>
                <c:pt idx="4151">
                  <c:v>35.854480000000002</c:v>
                </c:pt>
                <c:pt idx="4152">
                  <c:v>35.866819999999997</c:v>
                </c:pt>
                <c:pt idx="4153">
                  <c:v>35.879170000000002</c:v>
                </c:pt>
                <c:pt idx="4154">
                  <c:v>35.891509999999997</c:v>
                </c:pt>
                <c:pt idx="4155">
                  <c:v>35.903860000000002</c:v>
                </c:pt>
                <c:pt idx="4156">
                  <c:v>35.91621</c:v>
                </c:pt>
                <c:pt idx="4157">
                  <c:v>35.928570000000001</c:v>
                </c:pt>
                <c:pt idx="4158">
                  <c:v>35.940930000000002</c:v>
                </c:pt>
                <c:pt idx="4159">
                  <c:v>35.953279999999999</c:v>
                </c:pt>
                <c:pt idx="4160">
                  <c:v>35.96564</c:v>
                </c:pt>
                <c:pt idx="4161">
                  <c:v>35.978000000000002</c:v>
                </c:pt>
                <c:pt idx="4162">
                  <c:v>35.990369999999999</c:v>
                </c:pt>
                <c:pt idx="4163">
                  <c:v>36.002740000000003</c:v>
                </c:pt>
                <c:pt idx="4164">
                  <c:v>36.015099999999997</c:v>
                </c:pt>
                <c:pt idx="4165">
                  <c:v>36.027470000000001</c:v>
                </c:pt>
                <c:pt idx="4166">
                  <c:v>36.039839999999998</c:v>
                </c:pt>
                <c:pt idx="4167">
                  <c:v>36.052219999999998</c:v>
                </c:pt>
                <c:pt idx="4168">
                  <c:v>36.064590000000003</c:v>
                </c:pt>
                <c:pt idx="4169">
                  <c:v>36.076970000000003</c:v>
                </c:pt>
                <c:pt idx="4170">
                  <c:v>36.089359999999999</c:v>
                </c:pt>
                <c:pt idx="4171">
                  <c:v>36.101739999999999</c:v>
                </c:pt>
                <c:pt idx="4172">
                  <c:v>36.11412</c:v>
                </c:pt>
                <c:pt idx="4173">
                  <c:v>36.126510000000003</c:v>
                </c:pt>
                <c:pt idx="4174">
                  <c:v>36.1389</c:v>
                </c:pt>
                <c:pt idx="4175">
                  <c:v>36.151290000000003</c:v>
                </c:pt>
                <c:pt idx="4176">
                  <c:v>36.163679999999999</c:v>
                </c:pt>
                <c:pt idx="4177">
                  <c:v>36.176079999999999</c:v>
                </c:pt>
                <c:pt idx="4178">
                  <c:v>36.188479999999998</c:v>
                </c:pt>
                <c:pt idx="4179">
                  <c:v>36.200879999999998</c:v>
                </c:pt>
                <c:pt idx="4180">
                  <c:v>36.213279999999997</c:v>
                </c:pt>
                <c:pt idx="4181">
                  <c:v>36.22569</c:v>
                </c:pt>
                <c:pt idx="4182">
                  <c:v>36.23809</c:v>
                </c:pt>
                <c:pt idx="4183">
                  <c:v>36.250500000000002</c:v>
                </c:pt>
                <c:pt idx="4184">
                  <c:v>36.262909999999998</c:v>
                </c:pt>
                <c:pt idx="4185">
                  <c:v>36.275329999999997</c:v>
                </c:pt>
                <c:pt idx="4186">
                  <c:v>36.287739999999999</c:v>
                </c:pt>
                <c:pt idx="4187">
                  <c:v>36.300159999999998</c:v>
                </c:pt>
                <c:pt idx="4188">
                  <c:v>36.312579999999997</c:v>
                </c:pt>
                <c:pt idx="4189">
                  <c:v>36.325000000000003</c:v>
                </c:pt>
                <c:pt idx="4190">
                  <c:v>36.337420000000002</c:v>
                </c:pt>
                <c:pt idx="4191">
                  <c:v>36.349850000000004</c:v>
                </c:pt>
                <c:pt idx="4192">
                  <c:v>36.362270000000002</c:v>
                </c:pt>
                <c:pt idx="4193">
                  <c:v>36.37471</c:v>
                </c:pt>
                <c:pt idx="4194">
                  <c:v>36.387140000000002</c:v>
                </c:pt>
                <c:pt idx="4195">
                  <c:v>36.399569999999997</c:v>
                </c:pt>
                <c:pt idx="4196">
                  <c:v>36.412010000000002</c:v>
                </c:pt>
                <c:pt idx="4197">
                  <c:v>36.42445</c:v>
                </c:pt>
                <c:pt idx="4198">
                  <c:v>36.436889999999998</c:v>
                </c:pt>
                <c:pt idx="4199">
                  <c:v>36.449330000000003</c:v>
                </c:pt>
                <c:pt idx="4200">
                  <c:v>36.461770000000001</c:v>
                </c:pt>
                <c:pt idx="4201">
                  <c:v>36.474220000000003</c:v>
                </c:pt>
                <c:pt idx="4202">
                  <c:v>36.486669999999997</c:v>
                </c:pt>
                <c:pt idx="4203">
                  <c:v>36.499119999999998</c:v>
                </c:pt>
                <c:pt idx="4204">
                  <c:v>36.511569999999999</c:v>
                </c:pt>
                <c:pt idx="4205">
                  <c:v>36.524030000000003</c:v>
                </c:pt>
                <c:pt idx="4206">
                  <c:v>36.536490000000001</c:v>
                </c:pt>
                <c:pt idx="4207">
                  <c:v>36.548949999999998</c:v>
                </c:pt>
                <c:pt idx="4208">
                  <c:v>36.561410000000002</c:v>
                </c:pt>
                <c:pt idx="4209">
                  <c:v>36.573869999999999</c:v>
                </c:pt>
                <c:pt idx="4210">
                  <c:v>36.58634</c:v>
                </c:pt>
                <c:pt idx="4211">
                  <c:v>36.598799999999997</c:v>
                </c:pt>
                <c:pt idx="4212">
                  <c:v>36.611269999999998</c:v>
                </c:pt>
                <c:pt idx="4213">
                  <c:v>36.623750000000001</c:v>
                </c:pt>
                <c:pt idx="4214">
                  <c:v>36.636220000000002</c:v>
                </c:pt>
                <c:pt idx="4215">
                  <c:v>36.648699999999998</c:v>
                </c:pt>
                <c:pt idx="4216">
                  <c:v>36.661180000000002</c:v>
                </c:pt>
                <c:pt idx="4217">
                  <c:v>36.673659999999998</c:v>
                </c:pt>
                <c:pt idx="4218">
                  <c:v>36.686140000000002</c:v>
                </c:pt>
                <c:pt idx="4219">
                  <c:v>36.698630000000001</c:v>
                </c:pt>
                <c:pt idx="4220">
                  <c:v>36.711109999999998</c:v>
                </c:pt>
                <c:pt idx="4221">
                  <c:v>36.723599999999998</c:v>
                </c:pt>
                <c:pt idx="4222">
                  <c:v>36.7361</c:v>
                </c:pt>
                <c:pt idx="4223">
                  <c:v>36.74859</c:v>
                </c:pt>
                <c:pt idx="4224">
                  <c:v>36.761090000000003</c:v>
                </c:pt>
                <c:pt idx="4225">
                  <c:v>36.773580000000003</c:v>
                </c:pt>
                <c:pt idx="4226">
                  <c:v>36.786079999999998</c:v>
                </c:pt>
                <c:pt idx="4227">
                  <c:v>36.798580000000001</c:v>
                </c:pt>
                <c:pt idx="4228">
                  <c:v>36.81109</c:v>
                </c:pt>
                <c:pt idx="4229">
                  <c:v>36.823599999999999</c:v>
                </c:pt>
                <c:pt idx="4230">
                  <c:v>36.836109999999998</c:v>
                </c:pt>
                <c:pt idx="4231">
                  <c:v>36.848610000000001</c:v>
                </c:pt>
                <c:pt idx="4232">
                  <c:v>36.861130000000003</c:v>
                </c:pt>
                <c:pt idx="4233">
                  <c:v>36.873640000000002</c:v>
                </c:pt>
                <c:pt idx="4234">
                  <c:v>36.886159999999997</c:v>
                </c:pt>
                <c:pt idx="4235">
                  <c:v>36.898679999999999</c:v>
                </c:pt>
                <c:pt idx="4236">
                  <c:v>36.911200000000001</c:v>
                </c:pt>
                <c:pt idx="4237">
                  <c:v>36.923720000000003</c:v>
                </c:pt>
                <c:pt idx="4238">
                  <c:v>36.936250000000001</c:v>
                </c:pt>
                <c:pt idx="4239">
                  <c:v>36.948779999999999</c:v>
                </c:pt>
                <c:pt idx="4240">
                  <c:v>36.961300000000001</c:v>
                </c:pt>
                <c:pt idx="4241">
                  <c:v>36.97383</c:v>
                </c:pt>
                <c:pt idx="4242">
                  <c:v>36.986370000000001</c:v>
                </c:pt>
                <c:pt idx="4243">
                  <c:v>36.998910000000002</c:v>
                </c:pt>
                <c:pt idx="4244">
                  <c:v>37.01144</c:v>
                </c:pt>
                <c:pt idx="4245">
                  <c:v>37.023989999999998</c:v>
                </c:pt>
                <c:pt idx="4246">
                  <c:v>37.036529999999999</c:v>
                </c:pt>
                <c:pt idx="4247">
                  <c:v>37.04907</c:v>
                </c:pt>
                <c:pt idx="4248">
                  <c:v>37.061619999999998</c:v>
                </c:pt>
                <c:pt idx="4249">
                  <c:v>37.074170000000002</c:v>
                </c:pt>
                <c:pt idx="4250">
                  <c:v>37.08672</c:v>
                </c:pt>
                <c:pt idx="4251">
                  <c:v>37.099269999999997</c:v>
                </c:pt>
                <c:pt idx="4252">
                  <c:v>37.111829999999998</c:v>
                </c:pt>
                <c:pt idx="4253">
                  <c:v>37.124389999999998</c:v>
                </c:pt>
                <c:pt idx="4254">
                  <c:v>37.136940000000003</c:v>
                </c:pt>
                <c:pt idx="4255">
                  <c:v>37.149509999999999</c:v>
                </c:pt>
                <c:pt idx="4256">
                  <c:v>37.16207</c:v>
                </c:pt>
                <c:pt idx="4257">
                  <c:v>37.174630000000001</c:v>
                </c:pt>
                <c:pt idx="4258">
                  <c:v>37.187199999999997</c:v>
                </c:pt>
                <c:pt idx="4259">
                  <c:v>37.199770000000001</c:v>
                </c:pt>
                <c:pt idx="4260">
                  <c:v>37.212350000000001</c:v>
                </c:pt>
                <c:pt idx="4261">
                  <c:v>37.224919999999997</c:v>
                </c:pt>
                <c:pt idx="4262">
                  <c:v>37.237499999999997</c:v>
                </c:pt>
                <c:pt idx="4263">
                  <c:v>37.250070000000001</c:v>
                </c:pt>
                <c:pt idx="4264">
                  <c:v>37.262650000000001</c:v>
                </c:pt>
                <c:pt idx="4265">
                  <c:v>37.275239999999997</c:v>
                </c:pt>
                <c:pt idx="4266">
                  <c:v>37.287820000000004</c:v>
                </c:pt>
                <c:pt idx="4267">
                  <c:v>37.300409999999999</c:v>
                </c:pt>
                <c:pt idx="4268">
                  <c:v>37.313000000000002</c:v>
                </c:pt>
                <c:pt idx="4269">
                  <c:v>37.325589999999998</c:v>
                </c:pt>
                <c:pt idx="4270">
                  <c:v>37.338180000000001</c:v>
                </c:pt>
                <c:pt idx="4271">
                  <c:v>37.35078</c:v>
                </c:pt>
                <c:pt idx="4272">
                  <c:v>37.363379999999999</c:v>
                </c:pt>
                <c:pt idx="4273">
                  <c:v>37.375979999999998</c:v>
                </c:pt>
                <c:pt idx="4274">
                  <c:v>37.388579999999997</c:v>
                </c:pt>
                <c:pt idx="4275">
                  <c:v>37.401179999999997</c:v>
                </c:pt>
                <c:pt idx="4276">
                  <c:v>37.413789999999999</c:v>
                </c:pt>
                <c:pt idx="4277">
                  <c:v>37.426400000000001</c:v>
                </c:pt>
                <c:pt idx="4278">
                  <c:v>37.439010000000003</c:v>
                </c:pt>
                <c:pt idx="4279">
                  <c:v>37.451619999999998</c:v>
                </c:pt>
                <c:pt idx="4280">
                  <c:v>37.464230000000001</c:v>
                </c:pt>
                <c:pt idx="4281">
                  <c:v>37.476849999999999</c:v>
                </c:pt>
                <c:pt idx="4282">
                  <c:v>37.489469999999997</c:v>
                </c:pt>
                <c:pt idx="4283">
                  <c:v>37.502090000000003</c:v>
                </c:pt>
                <c:pt idx="4284">
                  <c:v>37.514710000000001</c:v>
                </c:pt>
                <c:pt idx="4285">
                  <c:v>37.527340000000002</c:v>
                </c:pt>
                <c:pt idx="4286">
                  <c:v>37.539969999999997</c:v>
                </c:pt>
                <c:pt idx="4287">
                  <c:v>37.552599999999998</c:v>
                </c:pt>
                <c:pt idx="4288">
                  <c:v>37.56523</c:v>
                </c:pt>
                <c:pt idx="4289">
                  <c:v>37.577860000000001</c:v>
                </c:pt>
                <c:pt idx="4290">
                  <c:v>37.590499999999999</c:v>
                </c:pt>
                <c:pt idx="4291">
                  <c:v>37.603140000000003</c:v>
                </c:pt>
                <c:pt idx="4292">
                  <c:v>37.615780000000001</c:v>
                </c:pt>
                <c:pt idx="4293">
                  <c:v>37.628419999999998</c:v>
                </c:pt>
                <c:pt idx="4294">
                  <c:v>37.641060000000003</c:v>
                </c:pt>
                <c:pt idx="4295">
                  <c:v>37.653709999999997</c:v>
                </c:pt>
                <c:pt idx="4296">
                  <c:v>37.666359999999997</c:v>
                </c:pt>
                <c:pt idx="4297">
                  <c:v>37.679009999999998</c:v>
                </c:pt>
                <c:pt idx="4298">
                  <c:v>37.691659999999999</c:v>
                </c:pt>
                <c:pt idx="4299">
                  <c:v>37.704320000000003</c:v>
                </c:pt>
                <c:pt idx="4300">
                  <c:v>37.716970000000003</c:v>
                </c:pt>
                <c:pt idx="4301">
                  <c:v>37.72963</c:v>
                </c:pt>
                <c:pt idx="4302">
                  <c:v>37.742289999999997</c:v>
                </c:pt>
                <c:pt idx="4303">
                  <c:v>37.754959999999997</c:v>
                </c:pt>
                <c:pt idx="4304">
                  <c:v>37.767620000000001</c:v>
                </c:pt>
                <c:pt idx="4305">
                  <c:v>37.780290000000001</c:v>
                </c:pt>
                <c:pt idx="4306">
                  <c:v>37.792960000000001</c:v>
                </c:pt>
                <c:pt idx="4307">
                  <c:v>37.805630000000001</c:v>
                </c:pt>
                <c:pt idx="4308">
                  <c:v>37.818309999999997</c:v>
                </c:pt>
                <c:pt idx="4309">
                  <c:v>37.830979999999997</c:v>
                </c:pt>
                <c:pt idx="4310">
                  <c:v>37.84366</c:v>
                </c:pt>
                <c:pt idx="4311">
                  <c:v>37.856340000000003</c:v>
                </c:pt>
                <c:pt idx="4312">
                  <c:v>37.869030000000002</c:v>
                </c:pt>
                <c:pt idx="4313">
                  <c:v>37.881709999999998</c:v>
                </c:pt>
                <c:pt idx="4314">
                  <c:v>37.894399999999997</c:v>
                </c:pt>
                <c:pt idx="4315">
                  <c:v>37.907089999999997</c:v>
                </c:pt>
                <c:pt idx="4316">
                  <c:v>37.919780000000003</c:v>
                </c:pt>
                <c:pt idx="4317">
                  <c:v>37.932470000000002</c:v>
                </c:pt>
                <c:pt idx="4318">
                  <c:v>37.945169999999997</c:v>
                </c:pt>
                <c:pt idx="4319">
                  <c:v>37.957859999999997</c:v>
                </c:pt>
                <c:pt idx="4320">
                  <c:v>37.970559999999999</c:v>
                </c:pt>
                <c:pt idx="4321">
                  <c:v>37.983260000000001</c:v>
                </c:pt>
                <c:pt idx="4322">
                  <c:v>37.99597</c:v>
                </c:pt>
                <c:pt idx="4323">
                  <c:v>38.008670000000002</c:v>
                </c:pt>
                <c:pt idx="4324">
                  <c:v>38.021380000000001</c:v>
                </c:pt>
                <c:pt idx="4325">
                  <c:v>38.034089999999999</c:v>
                </c:pt>
                <c:pt idx="4326">
                  <c:v>38.046810000000001</c:v>
                </c:pt>
                <c:pt idx="4327">
                  <c:v>38.059519999999999</c:v>
                </c:pt>
                <c:pt idx="4328">
                  <c:v>38.072240000000001</c:v>
                </c:pt>
                <c:pt idx="4329">
                  <c:v>38.084960000000002</c:v>
                </c:pt>
                <c:pt idx="4330">
                  <c:v>38.097679999999997</c:v>
                </c:pt>
                <c:pt idx="4331">
                  <c:v>38.110399999999998</c:v>
                </c:pt>
                <c:pt idx="4332">
                  <c:v>38.12312</c:v>
                </c:pt>
                <c:pt idx="4333">
                  <c:v>38.135849999999998</c:v>
                </c:pt>
                <c:pt idx="4334">
                  <c:v>38.148580000000003</c:v>
                </c:pt>
                <c:pt idx="4335">
                  <c:v>38.16131</c:v>
                </c:pt>
                <c:pt idx="4336">
                  <c:v>38.174050000000001</c:v>
                </c:pt>
                <c:pt idx="4337">
                  <c:v>38.186779999999999</c:v>
                </c:pt>
                <c:pt idx="4338">
                  <c:v>38.19952</c:v>
                </c:pt>
                <c:pt idx="4339">
                  <c:v>38.212260000000001</c:v>
                </c:pt>
                <c:pt idx="4340">
                  <c:v>38.225000000000001</c:v>
                </c:pt>
                <c:pt idx="4341">
                  <c:v>38.237749999999998</c:v>
                </c:pt>
                <c:pt idx="4342">
                  <c:v>38.250489999999999</c:v>
                </c:pt>
                <c:pt idx="4343">
                  <c:v>38.263240000000003</c:v>
                </c:pt>
                <c:pt idx="4344">
                  <c:v>38.27599</c:v>
                </c:pt>
                <c:pt idx="4345">
                  <c:v>38.28875</c:v>
                </c:pt>
                <c:pt idx="4346">
                  <c:v>38.301499999999997</c:v>
                </c:pt>
                <c:pt idx="4347">
                  <c:v>38.314250000000001</c:v>
                </c:pt>
                <c:pt idx="4348">
                  <c:v>38.327010000000001</c:v>
                </c:pt>
                <c:pt idx="4349">
                  <c:v>38.339779999999998</c:v>
                </c:pt>
                <c:pt idx="4350">
                  <c:v>38.352539999999998</c:v>
                </c:pt>
                <c:pt idx="4351">
                  <c:v>38.365310000000001</c:v>
                </c:pt>
                <c:pt idx="4352">
                  <c:v>38.378070000000001</c:v>
                </c:pt>
                <c:pt idx="4353">
                  <c:v>38.390839999999997</c:v>
                </c:pt>
                <c:pt idx="4354">
                  <c:v>38.40361</c:v>
                </c:pt>
                <c:pt idx="4355">
                  <c:v>38.41639</c:v>
                </c:pt>
                <c:pt idx="4356">
                  <c:v>38.429160000000003</c:v>
                </c:pt>
                <c:pt idx="4357">
                  <c:v>38.441940000000002</c:v>
                </c:pt>
                <c:pt idx="4358">
                  <c:v>38.454720000000002</c:v>
                </c:pt>
                <c:pt idx="4359">
                  <c:v>38.467509999999997</c:v>
                </c:pt>
                <c:pt idx="4360">
                  <c:v>38.480289999999997</c:v>
                </c:pt>
                <c:pt idx="4361">
                  <c:v>38.493079999999999</c:v>
                </c:pt>
                <c:pt idx="4362">
                  <c:v>38.505870000000002</c:v>
                </c:pt>
                <c:pt idx="4363">
                  <c:v>38.518659999999997</c:v>
                </c:pt>
                <c:pt idx="4364">
                  <c:v>38.53145</c:v>
                </c:pt>
                <c:pt idx="4365">
                  <c:v>38.544240000000002</c:v>
                </c:pt>
                <c:pt idx="4366">
                  <c:v>38.557040000000001</c:v>
                </c:pt>
                <c:pt idx="4367">
                  <c:v>38.569839999999999</c:v>
                </c:pt>
                <c:pt idx="4368">
                  <c:v>38.582639999999998</c:v>
                </c:pt>
                <c:pt idx="4369">
                  <c:v>38.59545</c:v>
                </c:pt>
                <c:pt idx="4370">
                  <c:v>38.608249999999998</c:v>
                </c:pt>
                <c:pt idx="4371">
                  <c:v>38.62106</c:v>
                </c:pt>
                <c:pt idx="4372">
                  <c:v>38.633870000000002</c:v>
                </c:pt>
                <c:pt idx="4373">
                  <c:v>38.646680000000003</c:v>
                </c:pt>
                <c:pt idx="4374">
                  <c:v>38.659500000000001</c:v>
                </c:pt>
                <c:pt idx="4375">
                  <c:v>38.672310000000003</c:v>
                </c:pt>
                <c:pt idx="4376">
                  <c:v>38.685130000000001</c:v>
                </c:pt>
                <c:pt idx="4377">
                  <c:v>38.697949999999999</c:v>
                </c:pt>
                <c:pt idx="4378">
                  <c:v>38.71078</c:v>
                </c:pt>
                <c:pt idx="4379">
                  <c:v>38.723599999999998</c:v>
                </c:pt>
                <c:pt idx="4380">
                  <c:v>38.736429999999999</c:v>
                </c:pt>
                <c:pt idx="4381">
                  <c:v>38.74926</c:v>
                </c:pt>
                <c:pt idx="4382">
                  <c:v>38.762090000000001</c:v>
                </c:pt>
                <c:pt idx="4383">
                  <c:v>38.774920000000002</c:v>
                </c:pt>
                <c:pt idx="4384">
                  <c:v>38.787759999999999</c:v>
                </c:pt>
                <c:pt idx="4385">
                  <c:v>38.80059</c:v>
                </c:pt>
                <c:pt idx="4386">
                  <c:v>38.813429999999997</c:v>
                </c:pt>
                <c:pt idx="4387">
                  <c:v>38.826279999999997</c:v>
                </c:pt>
                <c:pt idx="4388">
                  <c:v>38.839120000000001</c:v>
                </c:pt>
                <c:pt idx="4389">
                  <c:v>38.851970000000001</c:v>
                </c:pt>
                <c:pt idx="4390">
                  <c:v>38.864809999999999</c:v>
                </c:pt>
                <c:pt idx="4391">
                  <c:v>38.877670000000002</c:v>
                </c:pt>
                <c:pt idx="4392">
                  <c:v>38.890520000000002</c:v>
                </c:pt>
                <c:pt idx="4393">
                  <c:v>38.903370000000002</c:v>
                </c:pt>
                <c:pt idx="4394">
                  <c:v>38.916229999999999</c:v>
                </c:pt>
                <c:pt idx="4395">
                  <c:v>38.929090000000002</c:v>
                </c:pt>
                <c:pt idx="4396">
                  <c:v>38.941949999999999</c:v>
                </c:pt>
                <c:pt idx="4397">
                  <c:v>38.954810000000002</c:v>
                </c:pt>
                <c:pt idx="4398">
                  <c:v>38.967680000000001</c:v>
                </c:pt>
                <c:pt idx="4399">
                  <c:v>38.980550000000001</c:v>
                </c:pt>
                <c:pt idx="4400">
                  <c:v>38.99342</c:v>
                </c:pt>
                <c:pt idx="4401">
                  <c:v>39.00629</c:v>
                </c:pt>
                <c:pt idx="4402">
                  <c:v>39.019159999999999</c:v>
                </c:pt>
                <c:pt idx="4403">
                  <c:v>39.032040000000002</c:v>
                </c:pt>
                <c:pt idx="4404">
                  <c:v>39.044910000000002</c:v>
                </c:pt>
                <c:pt idx="4405">
                  <c:v>39.0578</c:v>
                </c:pt>
                <c:pt idx="4406">
                  <c:v>39.070680000000003</c:v>
                </c:pt>
                <c:pt idx="4407">
                  <c:v>39.083559999999999</c:v>
                </c:pt>
                <c:pt idx="4408">
                  <c:v>39.096449999999997</c:v>
                </c:pt>
                <c:pt idx="4409">
                  <c:v>39.109340000000003</c:v>
                </c:pt>
                <c:pt idx="4410">
                  <c:v>39.122230000000002</c:v>
                </c:pt>
                <c:pt idx="4411">
                  <c:v>39.135120000000001</c:v>
                </c:pt>
                <c:pt idx="4412">
                  <c:v>39.148009999999999</c:v>
                </c:pt>
                <c:pt idx="4413">
                  <c:v>39.160910000000001</c:v>
                </c:pt>
                <c:pt idx="4414">
                  <c:v>39.173810000000003</c:v>
                </c:pt>
                <c:pt idx="4415">
                  <c:v>39.186709999999998</c:v>
                </c:pt>
                <c:pt idx="4416">
                  <c:v>39.199620000000003</c:v>
                </c:pt>
                <c:pt idx="4417">
                  <c:v>39.212519999999998</c:v>
                </c:pt>
                <c:pt idx="4418">
                  <c:v>39.225430000000003</c:v>
                </c:pt>
                <c:pt idx="4419">
                  <c:v>39.238340000000001</c:v>
                </c:pt>
                <c:pt idx="4420">
                  <c:v>39.251249999999999</c:v>
                </c:pt>
                <c:pt idx="4421">
                  <c:v>39.26417</c:v>
                </c:pt>
                <c:pt idx="4422">
                  <c:v>39.277079999999998</c:v>
                </c:pt>
                <c:pt idx="4423">
                  <c:v>39.29</c:v>
                </c:pt>
                <c:pt idx="4424">
                  <c:v>39.30292</c:v>
                </c:pt>
                <c:pt idx="4425">
                  <c:v>39.315849999999998</c:v>
                </c:pt>
                <c:pt idx="4426">
                  <c:v>39.328769999999999</c:v>
                </c:pt>
                <c:pt idx="4427">
                  <c:v>39.341700000000003</c:v>
                </c:pt>
                <c:pt idx="4428">
                  <c:v>39.35463</c:v>
                </c:pt>
                <c:pt idx="4429">
                  <c:v>39.367559999999997</c:v>
                </c:pt>
                <c:pt idx="4430">
                  <c:v>39.380490000000002</c:v>
                </c:pt>
                <c:pt idx="4431">
                  <c:v>39.393419999999999</c:v>
                </c:pt>
                <c:pt idx="4432">
                  <c:v>39.406359999999999</c:v>
                </c:pt>
                <c:pt idx="4433">
                  <c:v>39.4193</c:v>
                </c:pt>
                <c:pt idx="4434">
                  <c:v>39.43224</c:v>
                </c:pt>
                <c:pt idx="4435">
                  <c:v>39.445189999999997</c:v>
                </c:pt>
                <c:pt idx="4436">
                  <c:v>39.458129999999997</c:v>
                </c:pt>
                <c:pt idx="4437">
                  <c:v>39.471080000000001</c:v>
                </c:pt>
                <c:pt idx="4438">
                  <c:v>39.484029999999997</c:v>
                </c:pt>
                <c:pt idx="4439">
                  <c:v>39.496989999999997</c:v>
                </c:pt>
                <c:pt idx="4440">
                  <c:v>39.50994</c:v>
                </c:pt>
                <c:pt idx="4441">
                  <c:v>39.5229</c:v>
                </c:pt>
                <c:pt idx="4442">
                  <c:v>39.535850000000003</c:v>
                </c:pt>
                <c:pt idx="4443">
                  <c:v>39.548819999999999</c:v>
                </c:pt>
                <c:pt idx="4444">
                  <c:v>39.561779999999999</c:v>
                </c:pt>
                <c:pt idx="4445">
                  <c:v>39.574750000000002</c:v>
                </c:pt>
                <c:pt idx="4446">
                  <c:v>39.587710000000001</c:v>
                </c:pt>
                <c:pt idx="4447">
                  <c:v>39.600679999999997</c:v>
                </c:pt>
                <c:pt idx="4448">
                  <c:v>39.61365</c:v>
                </c:pt>
                <c:pt idx="4449">
                  <c:v>39.626629999999999</c:v>
                </c:pt>
                <c:pt idx="4450">
                  <c:v>39.639600000000002</c:v>
                </c:pt>
                <c:pt idx="4451">
                  <c:v>39.65258</c:v>
                </c:pt>
                <c:pt idx="4452">
                  <c:v>39.665559999999999</c:v>
                </c:pt>
                <c:pt idx="4453">
                  <c:v>39.678539999999998</c:v>
                </c:pt>
                <c:pt idx="4454">
                  <c:v>39.691519999999997</c:v>
                </c:pt>
                <c:pt idx="4455">
                  <c:v>39.704509999999999</c:v>
                </c:pt>
                <c:pt idx="4456">
                  <c:v>39.717500000000001</c:v>
                </c:pt>
                <c:pt idx="4457">
                  <c:v>39.730490000000003</c:v>
                </c:pt>
                <c:pt idx="4458">
                  <c:v>39.743479999999998</c:v>
                </c:pt>
                <c:pt idx="4459">
                  <c:v>39.756480000000003</c:v>
                </c:pt>
                <c:pt idx="4460">
                  <c:v>39.769480000000001</c:v>
                </c:pt>
                <c:pt idx="4461">
                  <c:v>39.782470000000004</c:v>
                </c:pt>
                <c:pt idx="4462">
                  <c:v>39.795479999999998</c:v>
                </c:pt>
                <c:pt idx="4463">
                  <c:v>39.808480000000003</c:v>
                </c:pt>
                <c:pt idx="4464">
                  <c:v>39.821480000000001</c:v>
                </c:pt>
                <c:pt idx="4465">
                  <c:v>39.834490000000002</c:v>
                </c:pt>
                <c:pt idx="4466">
                  <c:v>39.847499999999997</c:v>
                </c:pt>
                <c:pt idx="4467">
                  <c:v>39.860520000000001</c:v>
                </c:pt>
                <c:pt idx="4468">
                  <c:v>39.873530000000002</c:v>
                </c:pt>
                <c:pt idx="4469">
                  <c:v>39.886539999999997</c:v>
                </c:pt>
                <c:pt idx="4470">
                  <c:v>39.899560000000001</c:v>
                </c:pt>
                <c:pt idx="4471">
                  <c:v>39.912579999999998</c:v>
                </c:pt>
                <c:pt idx="4472">
                  <c:v>39.925609999999999</c:v>
                </c:pt>
                <c:pt idx="4473">
                  <c:v>39.938630000000003</c:v>
                </c:pt>
                <c:pt idx="4474">
                  <c:v>39.951659999999997</c:v>
                </c:pt>
                <c:pt idx="4475">
                  <c:v>39.964689999999997</c:v>
                </c:pt>
                <c:pt idx="4476">
                  <c:v>39.977719999999998</c:v>
                </c:pt>
                <c:pt idx="4477">
                  <c:v>39.990749999999998</c:v>
                </c:pt>
                <c:pt idx="4478">
                  <c:v>40.003779999999999</c:v>
                </c:pt>
                <c:pt idx="4479">
                  <c:v>40.016820000000003</c:v>
                </c:pt>
                <c:pt idx="4480">
                  <c:v>40.029859999999999</c:v>
                </c:pt>
                <c:pt idx="4481">
                  <c:v>40.042900000000003</c:v>
                </c:pt>
                <c:pt idx="4482">
                  <c:v>40.055950000000003</c:v>
                </c:pt>
                <c:pt idx="4483">
                  <c:v>40.068989999999999</c:v>
                </c:pt>
                <c:pt idx="4484">
                  <c:v>40.082039999999999</c:v>
                </c:pt>
                <c:pt idx="4485">
                  <c:v>40.095089999999999</c:v>
                </c:pt>
                <c:pt idx="4486">
                  <c:v>40.108139999999999</c:v>
                </c:pt>
                <c:pt idx="4487">
                  <c:v>40.121200000000002</c:v>
                </c:pt>
                <c:pt idx="4488">
                  <c:v>40.134250000000002</c:v>
                </c:pt>
                <c:pt idx="4489">
                  <c:v>40.147309999999997</c:v>
                </c:pt>
                <c:pt idx="4490">
                  <c:v>40.16037</c:v>
                </c:pt>
                <c:pt idx="4491">
                  <c:v>40.173439999999999</c:v>
                </c:pt>
                <c:pt idx="4492">
                  <c:v>40.186500000000002</c:v>
                </c:pt>
                <c:pt idx="4493">
                  <c:v>40.199570000000001</c:v>
                </c:pt>
                <c:pt idx="4494">
                  <c:v>40.21264</c:v>
                </c:pt>
                <c:pt idx="4495">
                  <c:v>40.225709999999999</c:v>
                </c:pt>
                <c:pt idx="4496">
                  <c:v>40.238779999999998</c:v>
                </c:pt>
                <c:pt idx="4497">
                  <c:v>40.251860000000001</c:v>
                </c:pt>
                <c:pt idx="4498">
                  <c:v>40.26493</c:v>
                </c:pt>
                <c:pt idx="4499">
                  <c:v>40.278019999999998</c:v>
                </c:pt>
                <c:pt idx="4500">
                  <c:v>40.2911</c:v>
                </c:pt>
                <c:pt idx="4501">
                  <c:v>40.304180000000002</c:v>
                </c:pt>
                <c:pt idx="4502">
                  <c:v>40.317270000000001</c:v>
                </c:pt>
                <c:pt idx="4503">
                  <c:v>40.330359999999999</c:v>
                </c:pt>
                <c:pt idx="4504">
                  <c:v>40.343449999999997</c:v>
                </c:pt>
                <c:pt idx="4505">
                  <c:v>40.356540000000003</c:v>
                </c:pt>
                <c:pt idx="4506">
                  <c:v>40.369630000000001</c:v>
                </c:pt>
                <c:pt idx="4507">
                  <c:v>40.382730000000002</c:v>
                </c:pt>
                <c:pt idx="4508">
                  <c:v>40.395829999999997</c:v>
                </c:pt>
                <c:pt idx="4509">
                  <c:v>40.408929999999998</c:v>
                </c:pt>
                <c:pt idx="4510">
                  <c:v>40.422040000000003</c:v>
                </c:pt>
                <c:pt idx="4511">
                  <c:v>40.435139999999997</c:v>
                </c:pt>
                <c:pt idx="4512">
                  <c:v>40.448250000000002</c:v>
                </c:pt>
                <c:pt idx="4513">
                  <c:v>40.461359999999999</c:v>
                </c:pt>
                <c:pt idx="4514">
                  <c:v>40.474469999999997</c:v>
                </c:pt>
                <c:pt idx="4515">
                  <c:v>40.487580000000001</c:v>
                </c:pt>
                <c:pt idx="4516">
                  <c:v>40.500700000000002</c:v>
                </c:pt>
                <c:pt idx="4517">
                  <c:v>40.513820000000003</c:v>
                </c:pt>
                <c:pt idx="4518">
                  <c:v>40.526940000000003</c:v>
                </c:pt>
                <c:pt idx="4519">
                  <c:v>40.540059999999997</c:v>
                </c:pt>
                <c:pt idx="4520">
                  <c:v>40.553179999999998</c:v>
                </c:pt>
                <c:pt idx="4521">
                  <c:v>40.566310000000001</c:v>
                </c:pt>
                <c:pt idx="4522">
                  <c:v>40.579439999999998</c:v>
                </c:pt>
                <c:pt idx="4523">
                  <c:v>40.592570000000002</c:v>
                </c:pt>
                <c:pt idx="4524">
                  <c:v>40.605699999999999</c:v>
                </c:pt>
                <c:pt idx="4525">
                  <c:v>40.618839999999999</c:v>
                </c:pt>
                <c:pt idx="4526">
                  <c:v>40.631970000000003</c:v>
                </c:pt>
                <c:pt idx="4527">
                  <c:v>40.645110000000003</c:v>
                </c:pt>
                <c:pt idx="4528">
                  <c:v>40.658259999999999</c:v>
                </c:pt>
                <c:pt idx="4529">
                  <c:v>40.671399999999998</c:v>
                </c:pt>
                <c:pt idx="4530">
                  <c:v>40.684539999999998</c:v>
                </c:pt>
                <c:pt idx="4531">
                  <c:v>40.697690000000001</c:v>
                </c:pt>
                <c:pt idx="4532">
                  <c:v>40.710839999999997</c:v>
                </c:pt>
                <c:pt idx="4533">
                  <c:v>40.723999999999997</c:v>
                </c:pt>
                <c:pt idx="4534">
                  <c:v>40.73715</c:v>
                </c:pt>
                <c:pt idx="4535">
                  <c:v>40.750309999999999</c:v>
                </c:pt>
                <c:pt idx="4536">
                  <c:v>40.763460000000002</c:v>
                </c:pt>
                <c:pt idx="4537">
                  <c:v>40.776620000000001</c:v>
                </c:pt>
                <c:pt idx="4538">
                  <c:v>40.789790000000004</c:v>
                </c:pt>
                <c:pt idx="4539">
                  <c:v>40.802950000000003</c:v>
                </c:pt>
                <c:pt idx="4540">
                  <c:v>40.816119999999998</c:v>
                </c:pt>
                <c:pt idx="4541">
                  <c:v>40.82929</c:v>
                </c:pt>
                <c:pt idx="4542">
                  <c:v>40.842460000000003</c:v>
                </c:pt>
                <c:pt idx="4543">
                  <c:v>40.855629999999998</c:v>
                </c:pt>
                <c:pt idx="4544">
                  <c:v>40.868810000000003</c:v>
                </c:pt>
                <c:pt idx="4545">
                  <c:v>40.881979999999999</c:v>
                </c:pt>
                <c:pt idx="4546">
                  <c:v>40.895159999999997</c:v>
                </c:pt>
                <c:pt idx="4547">
                  <c:v>40.908349999999999</c:v>
                </c:pt>
                <c:pt idx="4548">
                  <c:v>40.921529999999997</c:v>
                </c:pt>
                <c:pt idx="4549">
                  <c:v>40.934719999999999</c:v>
                </c:pt>
                <c:pt idx="4550">
                  <c:v>40.947899999999997</c:v>
                </c:pt>
                <c:pt idx="4551">
                  <c:v>40.961089999999999</c:v>
                </c:pt>
                <c:pt idx="4552">
                  <c:v>40.974290000000003</c:v>
                </c:pt>
                <c:pt idx="4553">
                  <c:v>40.987479999999998</c:v>
                </c:pt>
                <c:pt idx="4554">
                  <c:v>41.000680000000003</c:v>
                </c:pt>
                <c:pt idx="4555">
                  <c:v>41.01388</c:v>
                </c:pt>
                <c:pt idx="4556">
                  <c:v>41.027079999999998</c:v>
                </c:pt>
                <c:pt idx="4557">
                  <c:v>41.040280000000003</c:v>
                </c:pt>
                <c:pt idx="4558">
                  <c:v>41.053489999999996</c:v>
                </c:pt>
                <c:pt idx="4559">
                  <c:v>41.066690000000001</c:v>
                </c:pt>
                <c:pt idx="4560">
                  <c:v>41.079900000000002</c:v>
                </c:pt>
                <c:pt idx="4561">
                  <c:v>41.093110000000003</c:v>
                </c:pt>
                <c:pt idx="4562">
                  <c:v>41.10633</c:v>
                </c:pt>
                <c:pt idx="4563">
                  <c:v>41.119540000000001</c:v>
                </c:pt>
                <c:pt idx="4564">
                  <c:v>41.132759999999998</c:v>
                </c:pt>
                <c:pt idx="4565">
                  <c:v>41.145980000000002</c:v>
                </c:pt>
                <c:pt idx="4566">
                  <c:v>41.159199999999998</c:v>
                </c:pt>
                <c:pt idx="4567">
                  <c:v>41.172429999999999</c:v>
                </c:pt>
                <c:pt idx="4568">
                  <c:v>41.185650000000003</c:v>
                </c:pt>
                <c:pt idx="4569">
                  <c:v>41.198880000000003</c:v>
                </c:pt>
                <c:pt idx="4570">
                  <c:v>41.212110000000003</c:v>
                </c:pt>
                <c:pt idx="4571">
                  <c:v>41.225349999999999</c:v>
                </c:pt>
                <c:pt idx="4572">
                  <c:v>41.238579999999999</c:v>
                </c:pt>
                <c:pt idx="4573">
                  <c:v>41.251820000000002</c:v>
                </c:pt>
                <c:pt idx="4574">
                  <c:v>41.265059999999998</c:v>
                </c:pt>
                <c:pt idx="4575">
                  <c:v>41.278300000000002</c:v>
                </c:pt>
                <c:pt idx="4576">
                  <c:v>41.291539999999998</c:v>
                </c:pt>
                <c:pt idx="4577">
                  <c:v>41.304789999999997</c:v>
                </c:pt>
                <c:pt idx="4578">
                  <c:v>41.318040000000003</c:v>
                </c:pt>
                <c:pt idx="4579">
                  <c:v>41.331290000000003</c:v>
                </c:pt>
                <c:pt idx="4580">
                  <c:v>41.344540000000002</c:v>
                </c:pt>
                <c:pt idx="4581">
                  <c:v>41.357790000000001</c:v>
                </c:pt>
                <c:pt idx="4582">
                  <c:v>41.371049999999997</c:v>
                </c:pt>
                <c:pt idx="4583">
                  <c:v>41.384300000000003</c:v>
                </c:pt>
                <c:pt idx="4584">
                  <c:v>41.397570000000002</c:v>
                </c:pt>
                <c:pt idx="4585">
                  <c:v>41.410829999999997</c:v>
                </c:pt>
                <c:pt idx="4586">
                  <c:v>41.424100000000003</c:v>
                </c:pt>
                <c:pt idx="4587">
                  <c:v>41.437359999999998</c:v>
                </c:pt>
                <c:pt idx="4588">
                  <c:v>41.450629999999997</c:v>
                </c:pt>
                <c:pt idx="4589">
                  <c:v>41.463900000000002</c:v>
                </c:pt>
                <c:pt idx="4590">
                  <c:v>41.477170000000001</c:v>
                </c:pt>
                <c:pt idx="4591">
                  <c:v>41.490450000000003</c:v>
                </c:pt>
                <c:pt idx="4592">
                  <c:v>41.503729999999997</c:v>
                </c:pt>
                <c:pt idx="4593">
                  <c:v>41.517009999999999</c:v>
                </c:pt>
                <c:pt idx="4594">
                  <c:v>41.530290000000001</c:v>
                </c:pt>
                <c:pt idx="4595">
                  <c:v>41.543570000000003</c:v>
                </c:pt>
                <c:pt idx="4596">
                  <c:v>41.55686</c:v>
                </c:pt>
                <c:pt idx="4597">
                  <c:v>41.570140000000002</c:v>
                </c:pt>
                <c:pt idx="4598">
                  <c:v>41.583440000000003</c:v>
                </c:pt>
                <c:pt idx="4599">
                  <c:v>41.596730000000001</c:v>
                </c:pt>
                <c:pt idx="4600">
                  <c:v>41.610019999999999</c:v>
                </c:pt>
                <c:pt idx="4601">
                  <c:v>41.62332</c:v>
                </c:pt>
                <c:pt idx="4602">
                  <c:v>41.636620000000001</c:v>
                </c:pt>
                <c:pt idx="4603">
                  <c:v>41.649920000000002</c:v>
                </c:pt>
                <c:pt idx="4604">
                  <c:v>41.663220000000003</c:v>
                </c:pt>
                <c:pt idx="4605">
                  <c:v>41.67653</c:v>
                </c:pt>
                <c:pt idx="4606">
                  <c:v>41.689830000000001</c:v>
                </c:pt>
                <c:pt idx="4607">
                  <c:v>41.703139999999998</c:v>
                </c:pt>
                <c:pt idx="4608">
                  <c:v>41.716450000000002</c:v>
                </c:pt>
                <c:pt idx="4609">
                  <c:v>41.729770000000002</c:v>
                </c:pt>
                <c:pt idx="4610">
                  <c:v>41.743079999999999</c:v>
                </c:pt>
                <c:pt idx="4611">
                  <c:v>41.756399999999999</c:v>
                </c:pt>
                <c:pt idx="4612">
                  <c:v>41.76972</c:v>
                </c:pt>
                <c:pt idx="4613">
                  <c:v>41.78304</c:v>
                </c:pt>
                <c:pt idx="4614">
                  <c:v>41.796370000000003</c:v>
                </c:pt>
                <c:pt idx="4615">
                  <c:v>41.809690000000003</c:v>
                </c:pt>
                <c:pt idx="4616">
                  <c:v>41.82302</c:v>
                </c:pt>
                <c:pt idx="4617">
                  <c:v>41.836350000000003</c:v>
                </c:pt>
                <c:pt idx="4618">
                  <c:v>41.849679999999999</c:v>
                </c:pt>
                <c:pt idx="4619">
                  <c:v>41.863019999999999</c:v>
                </c:pt>
                <c:pt idx="4620">
                  <c:v>41.876350000000002</c:v>
                </c:pt>
                <c:pt idx="4621">
                  <c:v>41.889690000000002</c:v>
                </c:pt>
                <c:pt idx="4622">
                  <c:v>41.903030000000001</c:v>
                </c:pt>
                <c:pt idx="4623">
                  <c:v>41.916379999999997</c:v>
                </c:pt>
                <c:pt idx="4624">
                  <c:v>41.929729999999999</c:v>
                </c:pt>
                <c:pt idx="4625">
                  <c:v>41.943069999999999</c:v>
                </c:pt>
                <c:pt idx="4626">
                  <c:v>41.956420000000001</c:v>
                </c:pt>
                <c:pt idx="4627">
                  <c:v>41.969769999999997</c:v>
                </c:pt>
                <c:pt idx="4628">
                  <c:v>41.983130000000003</c:v>
                </c:pt>
                <c:pt idx="4629">
                  <c:v>41.996479999999998</c:v>
                </c:pt>
                <c:pt idx="4630">
                  <c:v>42.009839999999997</c:v>
                </c:pt>
                <c:pt idx="4631">
                  <c:v>42.023200000000003</c:v>
                </c:pt>
                <c:pt idx="4632">
                  <c:v>42.036560000000001</c:v>
                </c:pt>
                <c:pt idx="4633">
                  <c:v>42.049930000000003</c:v>
                </c:pt>
                <c:pt idx="4634">
                  <c:v>42.063290000000002</c:v>
                </c:pt>
                <c:pt idx="4635">
                  <c:v>42.076659999999997</c:v>
                </c:pt>
                <c:pt idx="4636">
                  <c:v>42.090029999999999</c:v>
                </c:pt>
                <c:pt idx="4637">
                  <c:v>42.103400000000001</c:v>
                </c:pt>
                <c:pt idx="4638">
                  <c:v>42.116779999999999</c:v>
                </c:pt>
                <c:pt idx="4639">
                  <c:v>42.130159999999997</c:v>
                </c:pt>
                <c:pt idx="4640">
                  <c:v>42.143540000000002</c:v>
                </c:pt>
                <c:pt idx="4641">
                  <c:v>42.15692</c:v>
                </c:pt>
                <c:pt idx="4642">
                  <c:v>42.170299999999997</c:v>
                </c:pt>
                <c:pt idx="4643">
                  <c:v>42.183689999999999</c:v>
                </c:pt>
                <c:pt idx="4644">
                  <c:v>42.19708</c:v>
                </c:pt>
                <c:pt idx="4645">
                  <c:v>42.210470000000001</c:v>
                </c:pt>
                <c:pt idx="4646">
                  <c:v>42.223860000000002</c:v>
                </c:pt>
                <c:pt idx="4647">
                  <c:v>42.237259999999999</c:v>
                </c:pt>
                <c:pt idx="4648">
                  <c:v>42.25065</c:v>
                </c:pt>
                <c:pt idx="4649">
                  <c:v>42.264049999999997</c:v>
                </c:pt>
                <c:pt idx="4650">
                  <c:v>42.277450000000002</c:v>
                </c:pt>
                <c:pt idx="4651">
                  <c:v>42.290849999999999</c:v>
                </c:pt>
                <c:pt idx="4652">
                  <c:v>42.304259999999999</c:v>
                </c:pt>
                <c:pt idx="4653">
                  <c:v>42.31767</c:v>
                </c:pt>
                <c:pt idx="4654">
                  <c:v>42.331069999999997</c:v>
                </c:pt>
                <c:pt idx="4655">
                  <c:v>42.344479999999997</c:v>
                </c:pt>
                <c:pt idx="4656">
                  <c:v>42.357900000000001</c:v>
                </c:pt>
                <c:pt idx="4657">
                  <c:v>42.371310000000001</c:v>
                </c:pt>
                <c:pt idx="4658">
                  <c:v>42.384729999999998</c:v>
                </c:pt>
                <c:pt idx="4659">
                  <c:v>42.398150000000001</c:v>
                </c:pt>
                <c:pt idx="4660">
                  <c:v>42.411569999999998</c:v>
                </c:pt>
                <c:pt idx="4661">
                  <c:v>42.424999999999997</c:v>
                </c:pt>
                <c:pt idx="4662">
                  <c:v>42.438420000000001</c:v>
                </c:pt>
                <c:pt idx="4663">
                  <c:v>42.45185</c:v>
                </c:pt>
                <c:pt idx="4664">
                  <c:v>42.46528</c:v>
                </c:pt>
                <c:pt idx="4665">
                  <c:v>42.47871</c:v>
                </c:pt>
                <c:pt idx="4666">
                  <c:v>42.492150000000002</c:v>
                </c:pt>
                <c:pt idx="4667">
                  <c:v>42.505580000000002</c:v>
                </c:pt>
                <c:pt idx="4668">
                  <c:v>42.519019999999998</c:v>
                </c:pt>
                <c:pt idx="4669">
                  <c:v>42.53246</c:v>
                </c:pt>
                <c:pt idx="4670">
                  <c:v>42.545909999999999</c:v>
                </c:pt>
                <c:pt idx="4671">
                  <c:v>42.559350000000002</c:v>
                </c:pt>
                <c:pt idx="4672">
                  <c:v>42.572800000000001</c:v>
                </c:pt>
                <c:pt idx="4673">
                  <c:v>42.58625</c:v>
                </c:pt>
                <c:pt idx="4674">
                  <c:v>42.599699999999999</c:v>
                </c:pt>
                <c:pt idx="4675">
                  <c:v>42.613160000000001</c:v>
                </c:pt>
                <c:pt idx="4676">
                  <c:v>42.626609999999999</c:v>
                </c:pt>
                <c:pt idx="4677">
                  <c:v>42.640070000000001</c:v>
                </c:pt>
                <c:pt idx="4678">
                  <c:v>42.653530000000003</c:v>
                </c:pt>
                <c:pt idx="4679">
                  <c:v>42.666989999999998</c:v>
                </c:pt>
                <c:pt idx="4680">
                  <c:v>42.68045</c:v>
                </c:pt>
                <c:pt idx="4681">
                  <c:v>42.693919999999999</c:v>
                </c:pt>
                <c:pt idx="4682">
                  <c:v>42.707389999999997</c:v>
                </c:pt>
                <c:pt idx="4683">
                  <c:v>42.720860000000002</c:v>
                </c:pt>
                <c:pt idx="4684">
                  <c:v>42.73433</c:v>
                </c:pt>
                <c:pt idx="4685">
                  <c:v>42.747810000000001</c:v>
                </c:pt>
                <c:pt idx="4686">
                  <c:v>42.761279999999999</c:v>
                </c:pt>
                <c:pt idx="4687">
                  <c:v>42.774769999999997</c:v>
                </c:pt>
                <c:pt idx="4688">
                  <c:v>42.788249999999998</c:v>
                </c:pt>
                <c:pt idx="4689">
                  <c:v>42.801729999999999</c:v>
                </c:pt>
                <c:pt idx="4690">
                  <c:v>42.81521</c:v>
                </c:pt>
                <c:pt idx="4691">
                  <c:v>42.828699999999998</c:v>
                </c:pt>
                <c:pt idx="4692">
                  <c:v>42.842190000000002</c:v>
                </c:pt>
                <c:pt idx="4693">
                  <c:v>42.85568</c:v>
                </c:pt>
                <c:pt idx="4694">
                  <c:v>42.86918</c:v>
                </c:pt>
                <c:pt idx="4695">
                  <c:v>42.882680000000001</c:v>
                </c:pt>
                <c:pt idx="4696">
                  <c:v>42.896169999999998</c:v>
                </c:pt>
                <c:pt idx="4697">
                  <c:v>42.909669999999998</c:v>
                </c:pt>
                <c:pt idx="4698">
                  <c:v>42.923180000000002</c:v>
                </c:pt>
                <c:pt idx="4699">
                  <c:v>42.936680000000003</c:v>
                </c:pt>
                <c:pt idx="4700">
                  <c:v>42.950189999999999</c:v>
                </c:pt>
                <c:pt idx="4701">
                  <c:v>42.963700000000003</c:v>
                </c:pt>
                <c:pt idx="4702">
                  <c:v>42.977209999999999</c:v>
                </c:pt>
                <c:pt idx="4703">
                  <c:v>42.990720000000003</c:v>
                </c:pt>
                <c:pt idx="4704">
                  <c:v>43.00423</c:v>
                </c:pt>
                <c:pt idx="4705">
                  <c:v>43.017749999999999</c:v>
                </c:pt>
                <c:pt idx="4706">
                  <c:v>43.031269999999999</c:v>
                </c:pt>
                <c:pt idx="4707">
                  <c:v>43.044789999999999</c:v>
                </c:pt>
                <c:pt idx="4708">
                  <c:v>43.058320000000002</c:v>
                </c:pt>
                <c:pt idx="4709">
                  <c:v>43.071840000000002</c:v>
                </c:pt>
                <c:pt idx="4710">
                  <c:v>43.085369999999998</c:v>
                </c:pt>
                <c:pt idx="4711">
                  <c:v>43.0989</c:v>
                </c:pt>
                <c:pt idx="4712">
                  <c:v>43.112430000000003</c:v>
                </c:pt>
                <c:pt idx="4713">
                  <c:v>43.125970000000002</c:v>
                </c:pt>
                <c:pt idx="4714">
                  <c:v>43.139499999999998</c:v>
                </c:pt>
                <c:pt idx="4715">
                  <c:v>43.153039999999997</c:v>
                </c:pt>
                <c:pt idx="4716">
                  <c:v>43.166580000000003</c:v>
                </c:pt>
                <c:pt idx="4717">
                  <c:v>43.180129999999998</c:v>
                </c:pt>
                <c:pt idx="4718">
                  <c:v>43.193669999999997</c:v>
                </c:pt>
                <c:pt idx="4719">
                  <c:v>43.20722</c:v>
                </c:pt>
                <c:pt idx="4720">
                  <c:v>43.220770000000002</c:v>
                </c:pt>
                <c:pt idx="4721">
                  <c:v>43.234319999999997</c:v>
                </c:pt>
                <c:pt idx="4722">
                  <c:v>43.247869999999999</c:v>
                </c:pt>
                <c:pt idx="4723">
                  <c:v>43.261429999999997</c:v>
                </c:pt>
                <c:pt idx="4724">
                  <c:v>43.274990000000003</c:v>
                </c:pt>
                <c:pt idx="4725">
                  <c:v>43.288550000000001</c:v>
                </c:pt>
                <c:pt idx="4726">
                  <c:v>43.302109999999999</c:v>
                </c:pt>
                <c:pt idx="4727">
                  <c:v>43.315669999999997</c:v>
                </c:pt>
                <c:pt idx="4728">
                  <c:v>43.329239999999999</c:v>
                </c:pt>
                <c:pt idx="4729">
                  <c:v>43.34281</c:v>
                </c:pt>
                <c:pt idx="4730">
                  <c:v>43.356380000000001</c:v>
                </c:pt>
                <c:pt idx="4731">
                  <c:v>43.369950000000003</c:v>
                </c:pt>
                <c:pt idx="4732">
                  <c:v>43.38353</c:v>
                </c:pt>
                <c:pt idx="4733">
                  <c:v>43.397100000000002</c:v>
                </c:pt>
                <c:pt idx="4734">
                  <c:v>43.410679999999999</c:v>
                </c:pt>
                <c:pt idx="4735">
                  <c:v>43.424259999999997</c:v>
                </c:pt>
                <c:pt idx="4736">
                  <c:v>43.437849999999997</c:v>
                </c:pt>
                <c:pt idx="4737">
                  <c:v>43.451430000000002</c:v>
                </c:pt>
                <c:pt idx="4738">
                  <c:v>43.465020000000003</c:v>
                </c:pt>
                <c:pt idx="4739">
                  <c:v>43.478610000000003</c:v>
                </c:pt>
                <c:pt idx="4740">
                  <c:v>43.492199999999997</c:v>
                </c:pt>
                <c:pt idx="4741">
                  <c:v>43.505789999999998</c:v>
                </c:pt>
                <c:pt idx="4742">
                  <c:v>43.519390000000001</c:v>
                </c:pt>
                <c:pt idx="4743">
                  <c:v>43.532989999999998</c:v>
                </c:pt>
                <c:pt idx="4744">
                  <c:v>43.546590000000002</c:v>
                </c:pt>
                <c:pt idx="4745">
                  <c:v>43.560189999999999</c:v>
                </c:pt>
                <c:pt idx="4746">
                  <c:v>43.573799999999999</c:v>
                </c:pt>
                <c:pt idx="4747">
                  <c:v>43.587400000000002</c:v>
                </c:pt>
                <c:pt idx="4748">
                  <c:v>43.601010000000002</c:v>
                </c:pt>
                <c:pt idx="4749">
                  <c:v>43.614620000000002</c:v>
                </c:pt>
                <c:pt idx="4750">
                  <c:v>43.628230000000002</c:v>
                </c:pt>
                <c:pt idx="4751">
                  <c:v>43.641849999999998</c:v>
                </c:pt>
                <c:pt idx="4752">
                  <c:v>43.655470000000001</c:v>
                </c:pt>
                <c:pt idx="4753">
                  <c:v>43.669089999999997</c:v>
                </c:pt>
                <c:pt idx="4754">
                  <c:v>43.68271</c:v>
                </c:pt>
                <c:pt idx="4755">
                  <c:v>43.696330000000003</c:v>
                </c:pt>
                <c:pt idx="4756">
                  <c:v>43.709960000000002</c:v>
                </c:pt>
                <c:pt idx="4757">
                  <c:v>43.723579999999998</c:v>
                </c:pt>
                <c:pt idx="4758">
                  <c:v>43.737209999999997</c:v>
                </c:pt>
                <c:pt idx="4759">
                  <c:v>43.75085</c:v>
                </c:pt>
                <c:pt idx="4760">
                  <c:v>43.764479999999999</c:v>
                </c:pt>
                <c:pt idx="4761">
                  <c:v>43.778120000000001</c:v>
                </c:pt>
                <c:pt idx="4762">
                  <c:v>43.791759999999996</c:v>
                </c:pt>
                <c:pt idx="4763">
                  <c:v>43.805399999999999</c:v>
                </c:pt>
                <c:pt idx="4764">
                  <c:v>43.819040000000001</c:v>
                </c:pt>
                <c:pt idx="4765">
                  <c:v>43.832680000000003</c:v>
                </c:pt>
                <c:pt idx="4766">
                  <c:v>43.846330000000002</c:v>
                </c:pt>
                <c:pt idx="4767">
                  <c:v>43.85998</c:v>
                </c:pt>
                <c:pt idx="4768">
                  <c:v>43.873629999999999</c:v>
                </c:pt>
                <c:pt idx="4769">
                  <c:v>43.887279999999997</c:v>
                </c:pt>
                <c:pt idx="4770">
                  <c:v>43.900939999999999</c:v>
                </c:pt>
                <c:pt idx="4771">
                  <c:v>43.9146</c:v>
                </c:pt>
                <c:pt idx="4772">
                  <c:v>43.928260000000002</c:v>
                </c:pt>
                <c:pt idx="4773">
                  <c:v>43.941920000000003</c:v>
                </c:pt>
                <c:pt idx="4774">
                  <c:v>43.955579999999998</c:v>
                </c:pt>
                <c:pt idx="4775">
                  <c:v>43.969250000000002</c:v>
                </c:pt>
                <c:pt idx="4776">
                  <c:v>43.98292</c:v>
                </c:pt>
                <c:pt idx="4777">
                  <c:v>43.996589999999998</c:v>
                </c:pt>
                <c:pt idx="4778">
                  <c:v>44.010260000000002</c:v>
                </c:pt>
                <c:pt idx="4779">
                  <c:v>44.02393</c:v>
                </c:pt>
                <c:pt idx="4780">
                  <c:v>44.037610000000001</c:v>
                </c:pt>
                <c:pt idx="4781">
                  <c:v>44.051290000000002</c:v>
                </c:pt>
                <c:pt idx="4782">
                  <c:v>44.064970000000002</c:v>
                </c:pt>
                <c:pt idx="4783">
                  <c:v>44.078659999999999</c:v>
                </c:pt>
                <c:pt idx="4784">
                  <c:v>44.09234</c:v>
                </c:pt>
                <c:pt idx="4785">
                  <c:v>44.106029999999997</c:v>
                </c:pt>
                <c:pt idx="4786">
                  <c:v>44.119720000000001</c:v>
                </c:pt>
                <c:pt idx="4787">
                  <c:v>44.133409999999998</c:v>
                </c:pt>
                <c:pt idx="4788">
                  <c:v>44.147100000000002</c:v>
                </c:pt>
                <c:pt idx="4789">
                  <c:v>44.160800000000002</c:v>
                </c:pt>
                <c:pt idx="4790">
                  <c:v>44.174500000000002</c:v>
                </c:pt>
                <c:pt idx="4791">
                  <c:v>44.188189999999999</c:v>
                </c:pt>
                <c:pt idx="4792">
                  <c:v>44.201900000000002</c:v>
                </c:pt>
                <c:pt idx="4793">
                  <c:v>44.215600000000002</c:v>
                </c:pt>
                <c:pt idx="4794">
                  <c:v>44.229309999999998</c:v>
                </c:pt>
                <c:pt idx="4795">
                  <c:v>44.243020000000001</c:v>
                </c:pt>
                <c:pt idx="4796">
                  <c:v>44.256729999999997</c:v>
                </c:pt>
                <c:pt idx="4797">
                  <c:v>44.270440000000001</c:v>
                </c:pt>
                <c:pt idx="4798">
                  <c:v>44.28416</c:v>
                </c:pt>
                <c:pt idx="4799">
                  <c:v>44.297870000000003</c:v>
                </c:pt>
                <c:pt idx="4800">
                  <c:v>44.311590000000002</c:v>
                </c:pt>
                <c:pt idx="4801">
                  <c:v>44.325310000000002</c:v>
                </c:pt>
                <c:pt idx="4802">
                  <c:v>44.339039999999997</c:v>
                </c:pt>
                <c:pt idx="4803">
                  <c:v>44.352760000000004</c:v>
                </c:pt>
                <c:pt idx="4804">
                  <c:v>44.366489999999999</c:v>
                </c:pt>
                <c:pt idx="4805">
                  <c:v>44.380220000000001</c:v>
                </c:pt>
                <c:pt idx="4806">
                  <c:v>44.393949999999997</c:v>
                </c:pt>
                <c:pt idx="4807">
                  <c:v>44.407679999999999</c:v>
                </c:pt>
                <c:pt idx="4808">
                  <c:v>44.421419999999998</c:v>
                </c:pt>
                <c:pt idx="4809">
                  <c:v>44.435160000000003</c:v>
                </c:pt>
                <c:pt idx="4810">
                  <c:v>44.448900000000002</c:v>
                </c:pt>
                <c:pt idx="4811">
                  <c:v>44.46264</c:v>
                </c:pt>
                <c:pt idx="4812">
                  <c:v>44.476390000000002</c:v>
                </c:pt>
                <c:pt idx="4813">
                  <c:v>44.490139999999997</c:v>
                </c:pt>
                <c:pt idx="4814">
                  <c:v>44.503880000000002</c:v>
                </c:pt>
                <c:pt idx="4815">
                  <c:v>44.51764</c:v>
                </c:pt>
                <c:pt idx="4816">
                  <c:v>44.531390000000002</c:v>
                </c:pt>
                <c:pt idx="4817">
                  <c:v>44.545140000000004</c:v>
                </c:pt>
                <c:pt idx="4818">
                  <c:v>44.558900000000001</c:v>
                </c:pt>
                <c:pt idx="4819">
                  <c:v>44.572659999999999</c:v>
                </c:pt>
                <c:pt idx="4820">
                  <c:v>44.586419999999997</c:v>
                </c:pt>
                <c:pt idx="4821">
                  <c:v>44.600189999999998</c:v>
                </c:pt>
                <c:pt idx="4822">
                  <c:v>44.613950000000003</c:v>
                </c:pt>
                <c:pt idx="4823">
                  <c:v>44.627719999999997</c:v>
                </c:pt>
                <c:pt idx="4824">
                  <c:v>44.641489999999997</c:v>
                </c:pt>
                <c:pt idx="4825">
                  <c:v>44.655259999999998</c:v>
                </c:pt>
                <c:pt idx="4826">
                  <c:v>44.669040000000003</c:v>
                </c:pt>
                <c:pt idx="4827">
                  <c:v>44.682810000000003</c:v>
                </c:pt>
                <c:pt idx="4828">
                  <c:v>44.69659</c:v>
                </c:pt>
                <c:pt idx="4829">
                  <c:v>44.710369999999998</c:v>
                </c:pt>
                <c:pt idx="4830">
                  <c:v>44.724159999999998</c:v>
                </c:pt>
                <c:pt idx="4831">
                  <c:v>44.737940000000002</c:v>
                </c:pt>
                <c:pt idx="4832">
                  <c:v>44.751730000000002</c:v>
                </c:pt>
                <c:pt idx="4833">
                  <c:v>44.765520000000002</c:v>
                </c:pt>
                <c:pt idx="4834">
                  <c:v>44.779310000000002</c:v>
                </c:pt>
                <c:pt idx="4835">
                  <c:v>44.793100000000003</c:v>
                </c:pt>
                <c:pt idx="4836">
                  <c:v>44.806899999999999</c:v>
                </c:pt>
                <c:pt idx="4837">
                  <c:v>44.820700000000002</c:v>
                </c:pt>
                <c:pt idx="4838">
                  <c:v>44.834499999999998</c:v>
                </c:pt>
                <c:pt idx="4839">
                  <c:v>44.848300000000002</c:v>
                </c:pt>
                <c:pt idx="4840">
                  <c:v>44.862099999999998</c:v>
                </c:pt>
                <c:pt idx="4841">
                  <c:v>44.875909999999998</c:v>
                </c:pt>
                <c:pt idx="4842">
                  <c:v>44.889719999999997</c:v>
                </c:pt>
                <c:pt idx="4843">
                  <c:v>44.903530000000003</c:v>
                </c:pt>
                <c:pt idx="4844">
                  <c:v>44.917340000000003</c:v>
                </c:pt>
                <c:pt idx="4845">
                  <c:v>44.931159999999998</c:v>
                </c:pt>
                <c:pt idx="4846">
                  <c:v>44.944969999999998</c:v>
                </c:pt>
                <c:pt idx="4847">
                  <c:v>44.95879</c:v>
                </c:pt>
                <c:pt idx="4848">
                  <c:v>44.972610000000003</c:v>
                </c:pt>
                <c:pt idx="4849">
                  <c:v>44.986429999999999</c:v>
                </c:pt>
                <c:pt idx="4850">
                  <c:v>45.000259999999997</c:v>
                </c:pt>
                <c:pt idx="4851">
                  <c:v>45.014090000000003</c:v>
                </c:pt>
                <c:pt idx="4852">
                  <c:v>45.027920000000002</c:v>
                </c:pt>
                <c:pt idx="4853">
                  <c:v>45.04175</c:v>
                </c:pt>
                <c:pt idx="4854">
                  <c:v>45.055579999999999</c:v>
                </c:pt>
                <c:pt idx="4855">
                  <c:v>45.069420000000001</c:v>
                </c:pt>
                <c:pt idx="4856">
                  <c:v>45.083260000000003</c:v>
                </c:pt>
                <c:pt idx="4857">
                  <c:v>45.097099999999998</c:v>
                </c:pt>
                <c:pt idx="4858">
                  <c:v>45.110939999999999</c:v>
                </c:pt>
                <c:pt idx="4859">
                  <c:v>45.124789999999997</c:v>
                </c:pt>
                <c:pt idx="4860">
                  <c:v>45.138629999999999</c:v>
                </c:pt>
                <c:pt idx="4861">
                  <c:v>45.152479999999997</c:v>
                </c:pt>
                <c:pt idx="4862">
                  <c:v>45.166330000000002</c:v>
                </c:pt>
                <c:pt idx="4863">
                  <c:v>45.18018</c:v>
                </c:pt>
                <c:pt idx="4864">
                  <c:v>45.194040000000001</c:v>
                </c:pt>
                <c:pt idx="4865">
                  <c:v>45.207900000000002</c:v>
                </c:pt>
                <c:pt idx="4866">
                  <c:v>45.221760000000003</c:v>
                </c:pt>
                <c:pt idx="4867">
                  <c:v>45.235619999999997</c:v>
                </c:pt>
                <c:pt idx="4868">
                  <c:v>45.249479999999998</c:v>
                </c:pt>
                <c:pt idx="4869">
                  <c:v>45.263350000000003</c:v>
                </c:pt>
                <c:pt idx="4870">
                  <c:v>45.277209999999997</c:v>
                </c:pt>
                <c:pt idx="4871">
                  <c:v>45.291080000000001</c:v>
                </c:pt>
                <c:pt idx="4872">
                  <c:v>45.304960000000001</c:v>
                </c:pt>
                <c:pt idx="4873">
                  <c:v>45.318829999999998</c:v>
                </c:pt>
                <c:pt idx="4874">
                  <c:v>45.332709999999999</c:v>
                </c:pt>
                <c:pt idx="4875">
                  <c:v>45.346580000000003</c:v>
                </c:pt>
                <c:pt idx="4876">
                  <c:v>45.360469999999999</c:v>
                </c:pt>
                <c:pt idx="4877">
                  <c:v>45.37435</c:v>
                </c:pt>
                <c:pt idx="4878">
                  <c:v>45.38823</c:v>
                </c:pt>
                <c:pt idx="4879">
                  <c:v>45.402119999999996</c:v>
                </c:pt>
                <c:pt idx="4880">
                  <c:v>45.41601</c:v>
                </c:pt>
                <c:pt idx="4881">
                  <c:v>45.429900000000004</c:v>
                </c:pt>
                <c:pt idx="4882">
                  <c:v>45.44379</c:v>
                </c:pt>
                <c:pt idx="4883">
                  <c:v>45.457689999999999</c:v>
                </c:pt>
                <c:pt idx="4884">
                  <c:v>45.471589999999999</c:v>
                </c:pt>
                <c:pt idx="4885">
                  <c:v>45.485489999999999</c:v>
                </c:pt>
                <c:pt idx="4886">
                  <c:v>45.499389999999998</c:v>
                </c:pt>
                <c:pt idx="4887">
                  <c:v>45.513289999999998</c:v>
                </c:pt>
                <c:pt idx="4888">
                  <c:v>45.527200000000001</c:v>
                </c:pt>
                <c:pt idx="4889">
                  <c:v>45.541110000000003</c:v>
                </c:pt>
                <c:pt idx="4890">
                  <c:v>45.555019999999999</c:v>
                </c:pt>
                <c:pt idx="4891">
                  <c:v>45.568930000000002</c:v>
                </c:pt>
                <c:pt idx="4892">
                  <c:v>45.582850000000001</c:v>
                </c:pt>
                <c:pt idx="4893">
                  <c:v>45.596760000000003</c:v>
                </c:pt>
                <c:pt idx="4894">
                  <c:v>45.610680000000002</c:v>
                </c:pt>
                <c:pt idx="4895">
                  <c:v>45.624600000000001</c:v>
                </c:pt>
                <c:pt idx="4896">
                  <c:v>45.638530000000003</c:v>
                </c:pt>
                <c:pt idx="4897">
                  <c:v>45.652450000000002</c:v>
                </c:pt>
                <c:pt idx="4898">
                  <c:v>45.666379999999997</c:v>
                </c:pt>
                <c:pt idx="4899">
                  <c:v>45.680309999999999</c:v>
                </c:pt>
                <c:pt idx="4900">
                  <c:v>45.694240000000001</c:v>
                </c:pt>
                <c:pt idx="4901">
                  <c:v>45.708170000000003</c:v>
                </c:pt>
                <c:pt idx="4902">
                  <c:v>45.722110000000001</c:v>
                </c:pt>
                <c:pt idx="4903">
                  <c:v>45.736049999999999</c:v>
                </c:pt>
                <c:pt idx="4904">
                  <c:v>45.749989999999997</c:v>
                </c:pt>
                <c:pt idx="4905">
                  <c:v>45.763930000000002</c:v>
                </c:pt>
                <c:pt idx="4906">
                  <c:v>45.77787</c:v>
                </c:pt>
                <c:pt idx="4907">
                  <c:v>45.791820000000001</c:v>
                </c:pt>
                <c:pt idx="4908">
                  <c:v>45.805770000000003</c:v>
                </c:pt>
                <c:pt idx="4909">
                  <c:v>45.819719999999997</c:v>
                </c:pt>
                <c:pt idx="4910">
                  <c:v>45.833669999999998</c:v>
                </c:pt>
                <c:pt idx="4911">
                  <c:v>45.847630000000002</c:v>
                </c:pt>
                <c:pt idx="4912">
                  <c:v>45.861579999999996</c:v>
                </c:pt>
                <c:pt idx="4913">
                  <c:v>45.875540000000001</c:v>
                </c:pt>
                <c:pt idx="4914">
                  <c:v>45.889499999999998</c:v>
                </c:pt>
                <c:pt idx="4915">
                  <c:v>45.903469999999999</c:v>
                </c:pt>
                <c:pt idx="4916">
                  <c:v>45.917430000000003</c:v>
                </c:pt>
                <c:pt idx="4917">
                  <c:v>45.931399999999996</c:v>
                </c:pt>
                <c:pt idx="4918">
                  <c:v>45.945369999999997</c:v>
                </c:pt>
                <c:pt idx="4919">
                  <c:v>45.959339999999997</c:v>
                </c:pt>
                <c:pt idx="4920">
                  <c:v>45.973320000000001</c:v>
                </c:pt>
                <c:pt idx="4921">
                  <c:v>45.987290000000002</c:v>
                </c:pt>
                <c:pt idx="4922">
                  <c:v>46.001269999999998</c:v>
                </c:pt>
                <c:pt idx="4923">
                  <c:v>46.015250000000002</c:v>
                </c:pt>
                <c:pt idx="4924">
                  <c:v>46.029240000000001</c:v>
                </c:pt>
                <c:pt idx="4925">
                  <c:v>46.043219999999998</c:v>
                </c:pt>
                <c:pt idx="4926">
                  <c:v>46.057209999999998</c:v>
                </c:pt>
                <c:pt idx="4927">
                  <c:v>46.071199999999997</c:v>
                </c:pt>
                <c:pt idx="4928">
                  <c:v>46.085189999999997</c:v>
                </c:pt>
                <c:pt idx="4929">
                  <c:v>46.099179999999997</c:v>
                </c:pt>
                <c:pt idx="4930">
                  <c:v>46.113169999999997</c:v>
                </c:pt>
                <c:pt idx="4931">
                  <c:v>46.12717</c:v>
                </c:pt>
                <c:pt idx="4932">
                  <c:v>46.141170000000002</c:v>
                </c:pt>
                <c:pt idx="4933">
                  <c:v>46.155169999999998</c:v>
                </c:pt>
                <c:pt idx="4934">
                  <c:v>46.169179999999997</c:v>
                </c:pt>
                <c:pt idx="4935">
                  <c:v>46.183190000000003</c:v>
                </c:pt>
                <c:pt idx="4936">
                  <c:v>46.197189999999999</c:v>
                </c:pt>
                <c:pt idx="4937">
                  <c:v>46.211199999999998</c:v>
                </c:pt>
                <c:pt idx="4938">
                  <c:v>46.22522</c:v>
                </c:pt>
                <c:pt idx="4939">
                  <c:v>46.239229999999999</c:v>
                </c:pt>
                <c:pt idx="4940">
                  <c:v>46.253250000000001</c:v>
                </c:pt>
                <c:pt idx="4941">
                  <c:v>46.267270000000003</c:v>
                </c:pt>
                <c:pt idx="4942">
                  <c:v>46.281280000000002</c:v>
                </c:pt>
                <c:pt idx="4943">
                  <c:v>46.295310000000001</c:v>
                </c:pt>
                <c:pt idx="4944">
                  <c:v>46.309330000000003</c:v>
                </c:pt>
                <c:pt idx="4945">
                  <c:v>46.323360000000001</c:v>
                </c:pt>
                <c:pt idx="4946">
                  <c:v>46.337389999999999</c:v>
                </c:pt>
                <c:pt idx="4947">
                  <c:v>46.351419999999997</c:v>
                </c:pt>
                <c:pt idx="4948">
                  <c:v>46.365459999999999</c:v>
                </c:pt>
                <c:pt idx="4949">
                  <c:v>46.379489999999997</c:v>
                </c:pt>
                <c:pt idx="4950">
                  <c:v>46.393529999999998</c:v>
                </c:pt>
                <c:pt idx="4951">
                  <c:v>46.40757</c:v>
                </c:pt>
                <c:pt idx="4952">
                  <c:v>46.421610000000001</c:v>
                </c:pt>
                <c:pt idx="4953">
                  <c:v>46.435650000000003</c:v>
                </c:pt>
                <c:pt idx="4954">
                  <c:v>46.4497</c:v>
                </c:pt>
                <c:pt idx="4955">
                  <c:v>46.463749999999997</c:v>
                </c:pt>
                <c:pt idx="4956">
                  <c:v>46.477800000000002</c:v>
                </c:pt>
                <c:pt idx="4957">
                  <c:v>46.491849999999999</c:v>
                </c:pt>
                <c:pt idx="4958">
                  <c:v>46.50591</c:v>
                </c:pt>
                <c:pt idx="4959">
                  <c:v>46.519959999999998</c:v>
                </c:pt>
                <c:pt idx="4960">
                  <c:v>46.534019999999998</c:v>
                </c:pt>
                <c:pt idx="4961">
                  <c:v>46.548079999999999</c:v>
                </c:pt>
                <c:pt idx="4962">
                  <c:v>46.562150000000003</c:v>
                </c:pt>
                <c:pt idx="4963">
                  <c:v>46.576210000000003</c:v>
                </c:pt>
                <c:pt idx="4964">
                  <c:v>46.59028</c:v>
                </c:pt>
                <c:pt idx="4965">
                  <c:v>46.604349999999997</c:v>
                </c:pt>
                <c:pt idx="4966">
                  <c:v>46.61842</c:v>
                </c:pt>
                <c:pt idx="4967">
                  <c:v>46.6325</c:v>
                </c:pt>
                <c:pt idx="4968">
                  <c:v>46.646569999999997</c:v>
                </c:pt>
                <c:pt idx="4969">
                  <c:v>46.660649999999997</c:v>
                </c:pt>
                <c:pt idx="4970">
                  <c:v>46.674729999999997</c:v>
                </c:pt>
                <c:pt idx="4971">
                  <c:v>46.688809999999997</c:v>
                </c:pt>
                <c:pt idx="4972">
                  <c:v>46.7029</c:v>
                </c:pt>
                <c:pt idx="4973">
                  <c:v>46.71698</c:v>
                </c:pt>
                <c:pt idx="4974">
                  <c:v>46.731070000000003</c:v>
                </c:pt>
                <c:pt idx="4975">
                  <c:v>46.745159999999998</c:v>
                </c:pt>
                <c:pt idx="4976">
                  <c:v>46.759259999999998</c:v>
                </c:pt>
                <c:pt idx="4977">
                  <c:v>46.773350000000001</c:v>
                </c:pt>
                <c:pt idx="4978">
                  <c:v>46.78745</c:v>
                </c:pt>
                <c:pt idx="4979">
                  <c:v>46.801549999999999</c:v>
                </c:pt>
                <c:pt idx="4980">
                  <c:v>46.815649999999998</c:v>
                </c:pt>
                <c:pt idx="4981">
                  <c:v>46.829749999999997</c:v>
                </c:pt>
                <c:pt idx="4982">
                  <c:v>46.843859999999999</c:v>
                </c:pt>
                <c:pt idx="4983">
                  <c:v>46.857970000000002</c:v>
                </c:pt>
                <c:pt idx="4984">
                  <c:v>46.872079999999997</c:v>
                </c:pt>
                <c:pt idx="4985">
                  <c:v>46.886189999999999</c:v>
                </c:pt>
                <c:pt idx="4986">
                  <c:v>46.900300000000001</c:v>
                </c:pt>
                <c:pt idx="4987">
                  <c:v>46.91442</c:v>
                </c:pt>
                <c:pt idx="4988">
                  <c:v>46.928539999999998</c:v>
                </c:pt>
                <c:pt idx="4989">
                  <c:v>46.942659999999997</c:v>
                </c:pt>
                <c:pt idx="4990">
                  <c:v>46.956780000000002</c:v>
                </c:pt>
                <c:pt idx="4991">
                  <c:v>46.970910000000003</c:v>
                </c:pt>
                <c:pt idx="4992">
                  <c:v>46.985030000000002</c:v>
                </c:pt>
                <c:pt idx="4993">
                  <c:v>46.999160000000003</c:v>
                </c:pt>
                <c:pt idx="4994">
                  <c:v>47.013289999999998</c:v>
                </c:pt>
                <c:pt idx="4995">
                  <c:v>47.027430000000003</c:v>
                </c:pt>
                <c:pt idx="4996">
                  <c:v>47.041559999999997</c:v>
                </c:pt>
                <c:pt idx="4997">
                  <c:v>47.055700000000002</c:v>
                </c:pt>
                <c:pt idx="4998">
                  <c:v>47.069839999999999</c:v>
                </c:pt>
                <c:pt idx="4999">
                  <c:v>47.083979999999997</c:v>
                </c:pt>
                <c:pt idx="5000">
                  <c:v>47.098129999999998</c:v>
                </c:pt>
                <c:pt idx="5001">
                  <c:v>47.112270000000002</c:v>
                </c:pt>
                <c:pt idx="5002">
                  <c:v>47.126420000000003</c:v>
                </c:pt>
                <c:pt idx="5003">
                  <c:v>47.140569999999997</c:v>
                </c:pt>
                <c:pt idx="5004">
                  <c:v>47.154719999999998</c:v>
                </c:pt>
                <c:pt idx="5005">
                  <c:v>47.168880000000001</c:v>
                </c:pt>
                <c:pt idx="5006">
                  <c:v>47.183039999999998</c:v>
                </c:pt>
                <c:pt idx="5007">
                  <c:v>47.197189999999999</c:v>
                </c:pt>
                <c:pt idx="5008">
                  <c:v>47.211359999999999</c:v>
                </c:pt>
                <c:pt idx="5009">
                  <c:v>47.225520000000003</c:v>
                </c:pt>
                <c:pt idx="5010">
                  <c:v>47.239690000000003</c:v>
                </c:pt>
                <c:pt idx="5011">
                  <c:v>47.25385</c:v>
                </c:pt>
                <c:pt idx="5012">
                  <c:v>47.26802</c:v>
                </c:pt>
                <c:pt idx="5013">
                  <c:v>47.28219</c:v>
                </c:pt>
                <c:pt idx="5014">
                  <c:v>47.296370000000003</c:v>
                </c:pt>
                <c:pt idx="5015">
                  <c:v>47.310540000000003</c:v>
                </c:pt>
                <c:pt idx="5016">
                  <c:v>47.324719999999999</c:v>
                </c:pt>
                <c:pt idx="5017">
                  <c:v>47.338900000000002</c:v>
                </c:pt>
                <c:pt idx="5018">
                  <c:v>47.353079999999999</c:v>
                </c:pt>
                <c:pt idx="5019">
                  <c:v>47.367269999999998</c:v>
                </c:pt>
                <c:pt idx="5020">
                  <c:v>47.381450000000001</c:v>
                </c:pt>
                <c:pt idx="5021">
                  <c:v>47.39564</c:v>
                </c:pt>
                <c:pt idx="5022">
                  <c:v>47.409829999999999</c:v>
                </c:pt>
                <c:pt idx="5023">
                  <c:v>47.424030000000002</c:v>
                </c:pt>
                <c:pt idx="5024">
                  <c:v>47.438220000000001</c:v>
                </c:pt>
                <c:pt idx="5025">
                  <c:v>47.452419999999996</c:v>
                </c:pt>
                <c:pt idx="5026">
                  <c:v>47.466619999999999</c:v>
                </c:pt>
                <c:pt idx="5027">
                  <c:v>47.480820000000001</c:v>
                </c:pt>
                <c:pt idx="5028">
                  <c:v>47.495019999999997</c:v>
                </c:pt>
                <c:pt idx="5029">
                  <c:v>47.509230000000002</c:v>
                </c:pt>
                <c:pt idx="5030">
                  <c:v>47.523440000000001</c:v>
                </c:pt>
                <c:pt idx="5031">
                  <c:v>47.537649999999999</c:v>
                </c:pt>
                <c:pt idx="5032">
                  <c:v>47.551859999999998</c:v>
                </c:pt>
                <c:pt idx="5033">
                  <c:v>47.566070000000003</c:v>
                </c:pt>
                <c:pt idx="5034">
                  <c:v>47.580289999999998</c:v>
                </c:pt>
                <c:pt idx="5035">
                  <c:v>47.59451</c:v>
                </c:pt>
                <c:pt idx="5036">
                  <c:v>47.608730000000001</c:v>
                </c:pt>
                <c:pt idx="5037">
                  <c:v>47.622950000000003</c:v>
                </c:pt>
                <c:pt idx="5038">
                  <c:v>47.637169999999998</c:v>
                </c:pt>
                <c:pt idx="5039">
                  <c:v>47.651400000000002</c:v>
                </c:pt>
                <c:pt idx="5040">
                  <c:v>47.66563</c:v>
                </c:pt>
                <c:pt idx="5041">
                  <c:v>47.679859999999998</c:v>
                </c:pt>
                <c:pt idx="5042">
                  <c:v>47.694099999999999</c:v>
                </c:pt>
                <c:pt idx="5043">
                  <c:v>47.708329999999997</c:v>
                </c:pt>
                <c:pt idx="5044">
                  <c:v>47.722569999999997</c:v>
                </c:pt>
                <c:pt idx="5045">
                  <c:v>47.736809999999998</c:v>
                </c:pt>
                <c:pt idx="5046">
                  <c:v>47.751049999999999</c:v>
                </c:pt>
                <c:pt idx="5047">
                  <c:v>47.76529</c:v>
                </c:pt>
                <c:pt idx="5048">
                  <c:v>47.779539999999997</c:v>
                </c:pt>
                <c:pt idx="5049">
                  <c:v>47.793790000000001</c:v>
                </c:pt>
                <c:pt idx="5050">
                  <c:v>47.808039999999998</c:v>
                </c:pt>
                <c:pt idx="5051">
                  <c:v>47.822290000000002</c:v>
                </c:pt>
                <c:pt idx="5052">
                  <c:v>47.836539999999999</c:v>
                </c:pt>
                <c:pt idx="5053">
                  <c:v>47.8508</c:v>
                </c:pt>
                <c:pt idx="5054">
                  <c:v>47.86506</c:v>
                </c:pt>
                <c:pt idx="5055">
                  <c:v>47.87932</c:v>
                </c:pt>
                <c:pt idx="5056">
                  <c:v>47.89358</c:v>
                </c:pt>
                <c:pt idx="5057">
                  <c:v>47.907850000000003</c:v>
                </c:pt>
                <c:pt idx="5058">
                  <c:v>47.92212</c:v>
                </c:pt>
                <c:pt idx="5059">
                  <c:v>47.936390000000003</c:v>
                </c:pt>
                <c:pt idx="5060">
                  <c:v>47.950659999999999</c:v>
                </c:pt>
                <c:pt idx="5061">
                  <c:v>47.964930000000003</c:v>
                </c:pt>
                <c:pt idx="5062">
                  <c:v>47.979210000000002</c:v>
                </c:pt>
                <c:pt idx="5063">
                  <c:v>47.993479999999998</c:v>
                </c:pt>
                <c:pt idx="5064">
                  <c:v>48.007759999999998</c:v>
                </c:pt>
                <c:pt idx="5065">
                  <c:v>48.02205</c:v>
                </c:pt>
                <c:pt idx="5066">
                  <c:v>48.03633</c:v>
                </c:pt>
                <c:pt idx="5067">
                  <c:v>48.050620000000002</c:v>
                </c:pt>
                <c:pt idx="5068">
                  <c:v>48.064900000000002</c:v>
                </c:pt>
                <c:pt idx="5069">
                  <c:v>48.079189999999997</c:v>
                </c:pt>
                <c:pt idx="5070">
                  <c:v>48.093490000000003</c:v>
                </c:pt>
                <c:pt idx="5071">
                  <c:v>48.107779999999998</c:v>
                </c:pt>
                <c:pt idx="5072">
                  <c:v>48.122079999999997</c:v>
                </c:pt>
                <c:pt idx="5073">
                  <c:v>48.136380000000003</c:v>
                </c:pt>
                <c:pt idx="5074">
                  <c:v>48.150680000000001</c:v>
                </c:pt>
                <c:pt idx="5075">
                  <c:v>48.16498</c:v>
                </c:pt>
                <c:pt idx="5076">
                  <c:v>48.179290000000002</c:v>
                </c:pt>
                <c:pt idx="5077">
                  <c:v>48.193600000000004</c:v>
                </c:pt>
                <c:pt idx="5078">
                  <c:v>48.207900000000002</c:v>
                </c:pt>
                <c:pt idx="5079">
                  <c:v>48.22222</c:v>
                </c:pt>
                <c:pt idx="5080">
                  <c:v>48.236530000000002</c:v>
                </c:pt>
                <c:pt idx="5081">
                  <c:v>48.25085</c:v>
                </c:pt>
                <c:pt idx="5082">
                  <c:v>48.265169999999998</c:v>
                </c:pt>
                <c:pt idx="5083">
                  <c:v>48.279490000000003</c:v>
                </c:pt>
                <c:pt idx="5084">
                  <c:v>48.293810000000001</c:v>
                </c:pt>
                <c:pt idx="5085">
                  <c:v>48.308129999999998</c:v>
                </c:pt>
                <c:pt idx="5086">
                  <c:v>48.32246</c:v>
                </c:pt>
                <c:pt idx="5087">
                  <c:v>48.336790000000001</c:v>
                </c:pt>
                <c:pt idx="5088">
                  <c:v>48.351120000000002</c:v>
                </c:pt>
                <c:pt idx="5089">
                  <c:v>48.365450000000003</c:v>
                </c:pt>
                <c:pt idx="5090">
                  <c:v>48.37979</c:v>
                </c:pt>
                <c:pt idx="5091">
                  <c:v>48.394129999999997</c:v>
                </c:pt>
                <c:pt idx="5092">
                  <c:v>48.408470000000001</c:v>
                </c:pt>
                <c:pt idx="5093">
                  <c:v>48.422809999999998</c:v>
                </c:pt>
                <c:pt idx="5094">
                  <c:v>48.437150000000003</c:v>
                </c:pt>
                <c:pt idx="5095">
                  <c:v>48.451500000000003</c:v>
                </c:pt>
                <c:pt idx="5096">
                  <c:v>48.46584</c:v>
                </c:pt>
                <c:pt idx="5097">
                  <c:v>48.48019</c:v>
                </c:pt>
                <c:pt idx="5098">
                  <c:v>48.494540000000001</c:v>
                </c:pt>
                <c:pt idx="5099">
                  <c:v>48.508899999999997</c:v>
                </c:pt>
                <c:pt idx="5100">
                  <c:v>48.523260000000001</c:v>
                </c:pt>
                <c:pt idx="5101">
                  <c:v>48.537619999999997</c:v>
                </c:pt>
                <c:pt idx="5102">
                  <c:v>48.55198</c:v>
                </c:pt>
                <c:pt idx="5103">
                  <c:v>48.566339999999997</c:v>
                </c:pt>
                <c:pt idx="5104">
                  <c:v>48.5807</c:v>
                </c:pt>
                <c:pt idx="5105">
                  <c:v>48.59507</c:v>
                </c:pt>
                <c:pt idx="5106">
                  <c:v>48.609439999999999</c:v>
                </c:pt>
                <c:pt idx="5107">
                  <c:v>48.623809999999999</c:v>
                </c:pt>
                <c:pt idx="5108">
                  <c:v>48.638179999999998</c:v>
                </c:pt>
                <c:pt idx="5109">
                  <c:v>48.652560000000001</c:v>
                </c:pt>
                <c:pt idx="5110">
                  <c:v>48.666939999999997</c:v>
                </c:pt>
                <c:pt idx="5111">
                  <c:v>48.681319999999999</c:v>
                </c:pt>
                <c:pt idx="5112">
                  <c:v>48.695700000000002</c:v>
                </c:pt>
                <c:pt idx="5113">
                  <c:v>48.710079999999998</c:v>
                </c:pt>
                <c:pt idx="5114">
                  <c:v>48.724469999999997</c:v>
                </c:pt>
                <c:pt idx="5115">
                  <c:v>48.738860000000003</c:v>
                </c:pt>
                <c:pt idx="5116">
                  <c:v>48.753250000000001</c:v>
                </c:pt>
                <c:pt idx="5117">
                  <c:v>48.76764</c:v>
                </c:pt>
                <c:pt idx="5118">
                  <c:v>48.782040000000002</c:v>
                </c:pt>
                <c:pt idx="5119">
                  <c:v>48.796430000000001</c:v>
                </c:pt>
                <c:pt idx="5120">
                  <c:v>48.810830000000003</c:v>
                </c:pt>
                <c:pt idx="5121">
                  <c:v>48.825229999999998</c:v>
                </c:pt>
                <c:pt idx="5122">
                  <c:v>48.83963</c:v>
                </c:pt>
                <c:pt idx="5123">
                  <c:v>48.854039999999998</c:v>
                </c:pt>
                <c:pt idx="5124">
                  <c:v>48.868450000000003</c:v>
                </c:pt>
                <c:pt idx="5125">
                  <c:v>48.882860000000001</c:v>
                </c:pt>
                <c:pt idx="5126">
                  <c:v>48.897269999999999</c:v>
                </c:pt>
                <c:pt idx="5127">
                  <c:v>48.911679999999997</c:v>
                </c:pt>
                <c:pt idx="5128">
                  <c:v>48.926099999999998</c:v>
                </c:pt>
                <c:pt idx="5129">
                  <c:v>48.940519999999999</c:v>
                </c:pt>
                <c:pt idx="5130">
                  <c:v>48.954940000000001</c:v>
                </c:pt>
                <c:pt idx="5131">
                  <c:v>48.969360000000002</c:v>
                </c:pt>
                <c:pt idx="5132">
                  <c:v>48.983780000000003</c:v>
                </c:pt>
                <c:pt idx="5133">
                  <c:v>48.99821</c:v>
                </c:pt>
                <c:pt idx="5134">
                  <c:v>49.012639999999998</c:v>
                </c:pt>
                <c:pt idx="5135">
                  <c:v>49.027070000000002</c:v>
                </c:pt>
                <c:pt idx="5136">
                  <c:v>49.041499999999999</c:v>
                </c:pt>
                <c:pt idx="5137">
                  <c:v>49.05594</c:v>
                </c:pt>
                <c:pt idx="5138">
                  <c:v>49.070369999999997</c:v>
                </c:pt>
                <c:pt idx="5139">
                  <c:v>49.084820000000001</c:v>
                </c:pt>
                <c:pt idx="5140">
                  <c:v>49.099249999999998</c:v>
                </c:pt>
                <c:pt idx="5141">
                  <c:v>49.113700000000001</c:v>
                </c:pt>
                <c:pt idx="5142">
                  <c:v>49.128140000000002</c:v>
                </c:pt>
                <c:pt idx="5143">
                  <c:v>49.142589999999998</c:v>
                </c:pt>
                <c:pt idx="5144">
                  <c:v>49.157040000000002</c:v>
                </c:pt>
                <c:pt idx="5145">
                  <c:v>49.171489999999999</c:v>
                </c:pt>
                <c:pt idx="5146">
                  <c:v>49.185949999999998</c:v>
                </c:pt>
                <c:pt idx="5147">
                  <c:v>49.200409999999998</c:v>
                </c:pt>
                <c:pt idx="5148">
                  <c:v>49.214860000000002</c:v>
                </c:pt>
                <c:pt idx="5149">
                  <c:v>49.229320000000001</c:v>
                </c:pt>
                <c:pt idx="5150">
                  <c:v>49.243789999999997</c:v>
                </c:pt>
                <c:pt idx="5151">
                  <c:v>49.258249999999997</c:v>
                </c:pt>
                <c:pt idx="5152">
                  <c:v>49.27272</c:v>
                </c:pt>
                <c:pt idx="5153">
                  <c:v>49.287190000000002</c:v>
                </c:pt>
                <c:pt idx="5154">
                  <c:v>49.301659999999998</c:v>
                </c:pt>
                <c:pt idx="5155">
                  <c:v>49.316130000000001</c:v>
                </c:pt>
                <c:pt idx="5156">
                  <c:v>49.33061</c:v>
                </c:pt>
                <c:pt idx="5157">
                  <c:v>49.345089999999999</c:v>
                </c:pt>
                <c:pt idx="5158">
                  <c:v>49.359569999999998</c:v>
                </c:pt>
                <c:pt idx="5159">
                  <c:v>49.374049999999997</c:v>
                </c:pt>
                <c:pt idx="5160">
                  <c:v>49.388530000000003</c:v>
                </c:pt>
                <c:pt idx="5161">
                  <c:v>49.403019999999998</c:v>
                </c:pt>
                <c:pt idx="5162">
                  <c:v>49.417499999999997</c:v>
                </c:pt>
                <c:pt idx="5163">
                  <c:v>49.432000000000002</c:v>
                </c:pt>
                <c:pt idx="5164">
                  <c:v>49.446489999999997</c:v>
                </c:pt>
                <c:pt idx="5165">
                  <c:v>49.460979999999999</c:v>
                </c:pt>
                <c:pt idx="5166">
                  <c:v>49.475479999999997</c:v>
                </c:pt>
                <c:pt idx="5167">
                  <c:v>49.48997</c:v>
                </c:pt>
                <c:pt idx="5168">
                  <c:v>49.504480000000001</c:v>
                </c:pt>
                <c:pt idx="5169">
                  <c:v>49.518979999999999</c:v>
                </c:pt>
                <c:pt idx="5170">
                  <c:v>49.53349</c:v>
                </c:pt>
                <c:pt idx="5171">
                  <c:v>49.547989999999999</c:v>
                </c:pt>
                <c:pt idx="5172">
                  <c:v>49.5625</c:v>
                </c:pt>
                <c:pt idx="5173">
                  <c:v>49.577010000000001</c:v>
                </c:pt>
                <c:pt idx="5174">
                  <c:v>49.591529999999999</c:v>
                </c:pt>
                <c:pt idx="5175">
                  <c:v>49.60604</c:v>
                </c:pt>
                <c:pt idx="5176">
                  <c:v>49.620559999999998</c:v>
                </c:pt>
                <c:pt idx="5177">
                  <c:v>49.635080000000002</c:v>
                </c:pt>
                <c:pt idx="5178">
                  <c:v>49.6496</c:v>
                </c:pt>
                <c:pt idx="5179">
                  <c:v>49.66413</c:v>
                </c:pt>
                <c:pt idx="5180">
                  <c:v>49.678649999999998</c:v>
                </c:pt>
                <c:pt idx="5181">
                  <c:v>49.693179999999998</c:v>
                </c:pt>
                <c:pt idx="5182">
                  <c:v>49.707709999999999</c:v>
                </c:pt>
                <c:pt idx="5183">
                  <c:v>49.722239999999999</c:v>
                </c:pt>
                <c:pt idx="5184">
                  <c:v>49.736780000000003</c:v>
                </c:pt>
                <c:pt idx="5185">
                  <c:v>49.75132</c:v>
                </c:pt>
                <c:pt idx="5186">
                  <c:v>49.765860000000004</c:v>
                </c:pt>
                <c:pt idx="5187">
                  <c:v>49.7804</c:v>
                </c:pt>
                <c:pt idx="5188">
                  <c:v>49.794939999999997</c:v>
                </c:pt>
                <c:pt idx="5189">
                  <c:v>49.809489999999997</c:v>
                </c:pt>
                <c:pt idx="5190">
                  <c:v>49.824039999999997</c:v>
                </c:pt>
                <c:pt idx="5191">
                  <c:v>49.83858</c:v>
                </c:pt>
                <c:pt idx="5192">
                  <c:v>49.85313</c:v>
                </c:pt>
                <c:pt idx="5193">
                  <c:v>49.867690000000003</c:v>
                </c:pt>
                <c:pt idx="5194">
                  <c:v>49.882240000000003</c:v>
                </c:pt>
                <c:pt idx="5195">
                  <c:v>49.896799999999999</c:v>
                </c:pt>
                <c:pt idx="5196">
                  <c:v>49.911369999999998</c:v>
                </c:pt>
                <c:pt idx="5197">
                  <c:v>49.925930000000001</c:v>
                </c:pt>
                <c:pt idx="5198">
                  <c:v>49.940489999999997</c:v>
                </c:pt>
                <c:pt idx="5199">
                  <c:v>49.955060000000003</c:v>
                </c:pt>
                <c:pt idx="5200">
                  <c:v>49.969630000000002</c:v>
                </c:pt>
                <c:pt idx="5201">
                  <c:v>49.984200000000001</c:v>
                </c:pt>
                <c:pt idx="5202">
                  <c:v>49.99877</c:v>
                </c:pt>
                <c:pt idx="5203">
                  <c:v>50.013350000000003</c:v>
                </c:pt>
                <c:pt idx="5204">
                  <c:v>50.027920000000002</c:v>
                </c:pt>
                <c:pt idx="5205">
                  <c:v>50.042499999999997</c:v>
                </c:pt>
                <c:pt idx="5206">
                  <c:v>50.057079999999999</c:v>
                </c:pt>
                <c:pt idx="5207">
                  <c:v>50.071669999999997</c:v>
                </c:pt>
                <c:pt idx="5208">
                  <c:v>50.08625</c:v>
                </c:pt>
                <c:pt idx="5209">
                  <c:v>50.100839999999998</c:v>
                </c:pt>
                <c:pt idx="5210">
                  <c:v>50.115430000000003</c:v>
                </c:pt>
                <c:pt idx="5211">
                  <c:v>50.130020000000002</c:v>
                </c:pt>
                <c:pt idx="5212">
                  <c:v>50.144620000000003</c:v>
                </c:pt>
                <c:pt idx="5213">
                  <c:v>50.159210000000002</c:v>
                </c:pt>
                <c:pt idx="5214">
                  <c:v>50.173810000000003</c:v>
                </c:pt>
                <c:pt idx="5215">
                  <c:v>50.188420000000001</c:v>
                </c:pt>
                <c:pt idx="5216">
                  <c:v>50.203020000000002</c:v>
                </c:pt>
                <c:pt idx="5217">
                  <c:v>50.217619999999997</c:v>
                </c:pt>
                <c:pt idx="5218">
                  <c:v>50.232230000000001</c:v>
                </c:pt>
                <c:pt idx="5219">
                  <c:v>50.246839999999999</c:v>
                </c:pt>
                <c:pt idx="5220">
                  <c:v>50.261450000000004</c:v>
                </c:pt>
                <c:pt idx="5221">
                  <c:v>50.276060000000001</c:v>
                </c:pt>
                <c:pt idx="5222">
                  <c:v>50.290680000000002</c:v>
                </c:pt>
                <c:pt idx="5223">
                  <c:v>50.305300000000003</c:v>
                </c:pt>
                <c:pt idx="5224">
                  <c:v>50.319920000000003</c:v>
                </c:pt>
                <c:pt idx="5225">
                  <c:v>50.334539999999997</c:v>
                </c:pt>
                <c:pt idx="5226">
                  <c:v>50.349159999999998</c:v>
                </c:pt>
                <c:pt idx="5227">
                  <c:v>50.363790000000002</c:v>
                </c:pt>
                <c:pt idx="5228">
                  <c:v>50.378419999999998</c:v>
                </c:pt>
                <c:pt idx="5229">
                  <c:v>50.393050000000002</c:v>
                </c:pt>
                <c:pt idx="5230">
                  <c:v>50.407679999999999</c:v>
                </c:pt>
                <c:pt idx="5231">
                  <c:v>50.422310000000003</c:v>
                </c:pt>
                <c:pt idx="5232">
                  <c:v>50.436950000000003</c:v>
                </c:pt>
                <c:pt idx="5233">
                  <c:v>50.451590000000003</c:v>
                </c:pt>
                <c:pt idx="5234">
                  <c:v>50.466230000000003</c:v>
                </c:pt>
                <c:pt idx="5235">
                  <c:v>50.480870000000003</c:v>
                </c:pt>
                <c:pt idx="5236">
                  <c:v>50.495519999999999</c:v>
                </c:pt>
                <c:pt idx="5237">
                  <c:v>50.510170000000002</c:v>
                </c:pt>
                <c:pt idx="5238">
                  <c:v>50.524819999999998</c:v>
                </c:pt>
                <c:pt idx="5239">
                  <c:v>50.539470000000001</c:v>
                </c:pt>
                <c:pt idx="5240">
                  <c:v>50.554119999999998</c:v>
                </c:pt>
                <c:pt idx="5241">
                  <c:v>50.568779999999997</c:v>
                </c:pt>
                <c:pt idx="5242">
                  <c:v>50.583440000000003</c:v>
                </c:pt>
                <c:pt idx="5243">
                  <c:v>50.598100000000002</c:v>
                </c:pt>
                <c:pt idx="5244">
                  <c:v>50.612760000000002</c:v>
                </c:pt>
                <c:pt idx="5245">
                  <c:v>50.627420000000001</c:v>
                </c:pt>
                <c:pt idx="5246">
                  <c:v>50.642090000000003</c:v>
                </c:pt>
                <c:pt idx="5247">
                  <c:v>50.656759999999998</c:v>
                </c:pt>
                <c:pt idx="5248">
                  <c:v>50.671430000000001</c:v>
                </c:pt>
                <c:pt idx="5249">
                  <c:v>50.686100000000003</c:v>
                </c:pt>
                <c:pt idx="5250">
                  <c:v>50.700780000000002</c:v>
                </c:pt>
                <c:pt idx="5251">
                  <c:v>50.715449999999997</c:v>
                </c:pt>
                <c:pt idx="5252">
                  <c:v>50.730130000000003</c:v>
                </c:pt>
                <c:pt idx="5253">
                  <c:v>50.744819999999997</c:v>
                </c:pt>
                <c:pt idx="5254">
                  <c:v>50.759500000000003</c:v>
                </c:pt>
                <c:pt idx="5255">
                  <c:v>50.774189999999997</c:v>
                </c:pt>
                <c:pt idx="5256">
                  <c:v>50.788870000000003</c:v>
                </c:pt>
                <c:pt idx="5257">
                  <c:v>50.803559999999997</c:v>
                </c:pt>
                <c:pt idx="5258">
                  <c:v>50.818260000000002</c:v>
                </c:pt>
                <c:pt idx="5259">
                  <c:v>50.832949999999997</c:v>
                </c:pt>
                <c:pt idx="5260">
                  <c:v>50.847639999999998</c:v>
                </c:pt>
                <c:pt idx="5261">
                  <c:v>50.862340000000003</c:v>
                </c:pt>
                <c:pt idx="5262">
                  <c:v>50.877040000000001</c:v>
                </c:pt>
                <c:pt idx="5263">
                  <c:v>50.891750000000002</c:v>
                </c:pt>
                <c:pt idx="5264">
                  <c:v>50.90645</c:v>
                </c:pt>
                <c:pt idx="5265">
                  <c:v>50.92116</c:v>
                </c:pt>
                <c:pt idx="5266">
                  <c:v>50.935870000000001</c:v>
                </c:pt>
                <c:pt idx="5267">
                  <c:v>50.950580000000002</c:v>
                </c:pt>
                <c:pt idx="5268">
                  <c:v>50.965290000000003</c:v>
                </c:pt>
                <c:pt idx="5269">
                  <c:v>50.98001</c:v>
                </c:pt>
                <c:pt idx="5270">
                  <c:v>50.994720000000001</c:v>
                </c:pt>
                <c:pt idx="5271">
                  <c:v>51.009450000000001</c:v>
                </c:pt>
                <c:pt idx="5272">
                  <c:v>51.024169999999998</c:v>
                </c:pt>
                <c:pt idx="5273">
                  <c:v>51.038890000000002</c:v>
                </c:pt>
                <c:pt idx="5274">
                  <c:v>51.053620000000002</c:v>
                </c:pt>
                <c:pt idx="5275">
                  <c:v>51.068339999999999</c:v>
                </c:pt>
                <c:pt idx="5276">
                  <c:v>51.083080000000002</c:v>
                </c:pt>
                <c:pt idx="5277">
                  <c:v>51.097810000000003</c:v>
                </c:pt>
                <c:pt idx="5278">
                  <c:v>51.112540000000003</c:v>
                </c:pt>
                <c:pt idx="5279">
                  <c:v>51.127279999999999</c:v>
                </c:pt>
                <c:pt idx="5280">
                  <c:v>51.142020000000002</c:v>
                </c:pt>
                <c:pt idx="5281">
                  <c:v>51.156759999999998</c:v>
                </c:pt>
                <c:pt idx="5282">
                  <c:v>51.171500000000002</c:v>
                </c:pt>
                <c:pt idx="5283">
                  <c:v>51.186239999999998</c:v>
                </c:pt>
                <c:pt idx="5284">
                  <c:v>51.200989999999997</c:v>
                </c:pt>
                <c:pt idx="5285">
                  <c:v>51.215739999999997</c:v>
                </c:pt>
                <c:pt idx="5286">
                  <c:v>51.230499999999999</c:v>
                </c:pt>
                <c:pt idx="5287">
                  <c:v>51.245249999999999</c:v>
                </c:pt>
                <c:pt idx="5288">
                  <c:v>51.26</c:v>
                </c:pt>
                <c:pt idx="5289">
                  <c:v>51.274760000000001</c:v>
                </c:pt>
                <c:pt idx="5290">
                  <c:v>51.289520000000003</c:v>
                </c:pt>
                <c:pt idx="5291">
                  <c:v>51.304279999999999</c:v>
                </c:pt>
                <c:pt idx="5292">
                  <c:v>51.319049999999997</c:v>
                </c:pt>
                <c:pt idx="5293">
                  <c:v>51.33381</c:v>
                </c:pt>
                <c:pt idx="5294">
                  <c:v>51.348579999999998</c:v>
                </c:pt>
                <c:pt idx="5295">
                  <c:v>51.363349999999997</c:v>
                </c:pt>
                <c:pt idx="5296">
                  <c:v>51.378129999999999</c:v>
                </c:pt>
                <c:pt idx="5297">
                  <c:v>51.392899999999997</c:v>
                </c:pt>
                <c:pt idx="5298">
                  <c:v>51.407679999999999</c:v>
                </c:pt>
                <c:pt idx="5299">
                  <c:v>51.422460000000001</c:v>
                </c:pt>
                <c:pt idx="5300">
                  <c:v>51.437240000000003</c:v>
                </c:pt>
                <c:pt idx="5301">
                  <c:v>51.452019999999997</c:v>
                </c:pt>
                <c:pt idx="5302">
                  <c:v>51.466810000000002</c:v>
                </c:pt>
                <c:pt idx="5303">
                  <c:v>51.481589999999997</c:v>
                </c:pt>
                <c:pt idx="5304">
                  <c:v>51.496380000000002</c:v>
                </c:pt>
                <c:pt idx="5305">
                  <c:v>51.511180000000003</c:v>
                </c:pt>
                <c:pt idx="5306">
                  <c:v>51.525970000000001</c:v>
                </c:pt>
                <c:pt idx="5307">
                  <c:v>51.540770000000002</c:v>
                </c:pt>
                <c:pt idx="5308">
                  <c:v>51.55556</c:v>
                </c:pt>
                <c:pt idx="5309">
                  <c:v>51.570369999999997</c:v>
                </c:pt>
                <c:pt idx="5310">
                  <c:v>51.585169999999998</c:v>
                </c:pt>
                <c:pt idx="5311">
                  <c:v>51.599969999999999</c:v>
                </c:pt>
                <c:pt idx="5312">
                  <c:v>51.614780000000003</c:v>
                </c:pt>
                <c:pt idx="5313">
                  <c:v>51.62959</c:v>
                </c:pt>
                <c:pt idx="5314">
                  <c:v>51.644399999999997</c:v>
                </c:pt>
                <c:pt idx="5315">
                  <c:v>51.659210000000002</c:v>
                </c:pt>
                <c:pt idx="5316">
                  <c:v>51.674030000000002</c:v>
                </c:pt>
                <c:pt idx="5317">
                  <c:v>51.688850000000002</c:v>
                </c:pt>
                <c:pt idx="5318">
                  <c:v>51.703659999999999</c:v>
                </c:pt>
                <c:pt idx="5319">
                  <c:v>51.718490000000003</c:v>
                </c:pt>
                <c:pt idx="5320">
                  <c:v>51.733310000000003</c:v>
                </c:pt>
                <c:pt idx="5321">
                  <c:v>51.748130000000003</c:v>
                </c:pt>
                <c:pt idx="5322">
                  <c:v>51.76296</c:v>
                </c:pt>
                <c:pt idx="5323">
                  <c:v>51.777790000000003</c:v>
                </c:pt>
                <c:pt idx="5324">
                  <c:v>51.792630000000003</c:v>
                </c:pt>
                <c:pt idx="5325">
                  <c:v>51.807459999999999</c:v>
                </c:pt>
                <c:pt idx="5326">
                  <c:v>51.822299999999998</c:v>
                </c:pt>
                <c:pt idx="5327">
                  <c:v>51.837139999999998</c:v>
                </c:pt>
                <c:pt idx="5328">
                  <c:v>51.851970000000001</c:v>
                </c:pt>
                <c:pt idx="5329">
                  <c:v>51.866819999999997</c:v>
                </c:pt>
                <c:pt idx="5330">
                  <c:v>51.881659999999997</c:v>
                </c:pt>
                <c:pt idx="5331">
                  <c:v>51.896509999999999</c:v>
                </c:pt>
                <c:pt idx="5332">
                  <c:v>51.911360000000002</c:v>
                </c:pt>
                <c:pt idx="5333">
                  <c:v>51.926209999999998</c:v>
                </c:pt>
                <c:pt idx="5334">
                  <c:v>51.941070000000003</c:v>
                </c:pt>
                <c:pt idx="5335">
                  <c:v>51.955919999999999</c:v>
                </c:pt>
                <c:pt idx="5336">
                  <c:v>51.970779999999998</c:v>
                </c:pt>
                <c:pt idx="5337">
                  <c:v>51.985639999999997</c:v>
                </c:pt>
                <c:pt idx="5338">
                  <c:v>52.000500000000002</c:v>
                </c:pt>
                <c:pt idx="5339">
                  <c:v>52.015369999999997</c:v>
                </c:pt>
                <c:pt idx="5340">
                  <c:v>52.030230000000003</c:v>
                </c:pt>
                <c:pt idx="5341">
                  <c:v>52.045099999999998</c:v>
                </c:pt>
                <c:pt idx="5342">
                  <c:v>52.05997</c:v>
                </c:pt>
                <c:pt idx="5343">
                  <c:v>52.074840000000002</c:v>
                </c:pt>
                <c:pt idx="5344">
                  <c:v>52.08972</c:v>
                </c:pt>
                <c:pt idx="5345">
                  <c:v>52.104599999999998</c:v>
                </c:pt>
                <c:pt idx="5346">
                  <c:v>52.11947</c:v>
                </c:pt>
                <c:pt idx="5347">
                  <c:v>52.134349999999998</c:v>
                </c:pt>
                <c:pt idx="5348">
                  <c:v>52.149239999999999</c:v>
                </c:pt>
                <c:pt idx="5349">
                  <c:v>52.164119999999997</c:v>
                </c:pt>
                <c:pt idx="5350">
                  <c:v>52.179009999999998</c:v>
                </c:pt>
                <c:pt idx="5351">
                  <c:v>52.193899999999999</c:v>
                </c:pt>
                <c:pt idx="5352">
                  <c:v>52.20879</c:v>
                </c:pt>
                <c:pt idx="5353">
                  <c:v>52.223689999999998</c:v>
                </c:pt>
                <c:pt idx="5354">
                  <c:v>52.238579999999999</c:v>
                </c:pt>
                <c:pt idx="5355">
                  <c:v>52.253480000000003</c:v>
                </c:pt>
                <c:pt idx="5356">
                  <c:v>52.268380000000001</c:v>
                </c:pt>
                <c:pt idx="5357">
                  <c:v>52.283279999999998</c:v>
                </c:pt>
                <c:pt idx="5358">
                  <c:v>52.298189999999998</c:v>
                </c:pt>
                <c:pt idx="5359">
                  <c:v>52.313090000000003</c:v>
                </c:pt>
                <c:pt idx="5360">
                  <c:v>52.328000000000003</c:v>
                </c:pt>
                <c:pt idx="5361">
                  <c:v>52.342910000000003</c:v>
                </c:pt>
                <c:pt idx="5362">
                  <c:v>52.35783</c:v>
                </c:pt>
                <c:pt idx="5363">
                  <c:v>52.37274</c:v>
                </c:pt>
                <c:pt idx="5364">
                  <c:v>52.387659999999997</c:v>
                </c:pt>
                <c:pt idx="5365">
                  <c:v>52.40258</c:v>
                </c:pt>
                <c:pt idx="5366">
                  <c:v>52.417499999999997</c:v>
                </c:pt>
                <c:pt idx="5367">
                  <c:v>52.43242</c:v>
                </c:pt>
                <c:pt idx="5368">
                  <c:v>52.44735</c:v>
                </c:pt>
                <c:pt idx="5369">
                  <c:v>52.46228</c:v>
                </c:pt>
                <c:pt idx="5370">
                  <c:v>52.477200000000003</c:v>
                </c:pt>
                <c:pt idx="5371">
                  <c:v>52.492139999999999</c:v>
                </c:pt>
                <c:pt idx="5372">
                  <c:v>52.507069999999999</c:v>
                </c:pt>
                <c:pt idx="5373">
                  <c:v>52.522010000000002</c:v>
                </c:pt>
                <c:pt idx="5374">
                  <c:v>52.536949999999997</c:v>
                </c:pt>
                <c:pt idx="5375">
                  <c:v>52.55189</c:v>
                </c:pt>
                <c:pt idx="5376">
                  <c:v>52.566830000000003</c:v>
                </c:pt>
                <c:pt idx="5377">
                  <c:v>52.581780000000002</c:v>
                </c:pt>
                <c:pt idx="5378">
                  <c:v>52.596719999999998</c:v>
                </c:pt>
                <c:pt idx="5379">
                  <c:v>52.611669999999997</c:v>
                </c:pt>
                <c:pt idx="5380">
                  <c:v>52.626620000000003</c:v>
                </c:pt>
                <c:pt idx="5381">
                  <c:v>52.641570000000002</c:v>
                </c:pt>
                <c:pt idx="5382">
                  <c:v>52.656529999999997</c:v>
                </c:pt>
                <c:pt idx="5383">
                  <c:v>52.671489999999999</c:v>
                </c:pt>
                <c:pt idx="5384">
                  <c:v>52.686450000000001</c:v>
                </c:pt>
                <c:pt idx="5385">
                  <c:v>52.701410000000003</c:v>
                </c:pt>
                <c:pt idx="5386">
                  <c:v>52.716369999999998</c:v>
                </c:pt>
                <c:pt idx="5387">
                  <c:v>52.731340000000003</c:v>
                </c:pt>
                <c:pt idx="5388">
                  <c:v>52.746310000000001</c:v>
                </c:pt>
                <c:pt idx="5389">
                  <c:v>52.761279999999999</c:v>
                </c:pt>
                <c:pt idx="5390">
                  <c:v>52.776249999999997</c:v>
                </c:pt>
                <c:pt idx="5391">
                  <c:v>52.791229999999999</c:v>
                </c:pt>
                <c:pt idx="5392">
                  <c:v>52.806199999999997</c:v>
                </c:pt>
                <c:pt idx="5393">
                  <c:v>52.821179999999998</c:v>
                </c:pt>
                <c:pt idx="5394">
                  <c:v>52.83616</c:v>
                </c:pt>
                <c:pt idx="5395">
                  <c:v>52.851140000000001</c:v>
                </c:pt>
                <c:pt idx="5396">
                  <c:v>52.866129999999998</c:v>
                </c:pt>
                <c:pt idx="5397">
                  <c:v>52.88111</c:v>
                </c:pt>
                <c:pt idx="5398">
                  <c:v>52.89611</c:v>
                </c:pt>
                <c:pt idx="5399">
                  <c:v>52.911099999999998</c:v>
                </c:pt>
                <c:pt idx="5400">
                  <c:v>52.926090000000002</c:v>
                </c:pt>
                <c:pt idx="5401">
                  <c:v>52.941090000000003</c:v>
                </c:pt>
                <c:pt idx="5402">
                  <c:v>52.956090000000003</c:v>
                </c:pt>
                <c:pt idx="5403">
                  <c:v>52.971080000000001</c:v>
                </c:pt>
                <c:pt idx="5404">
                  <c:v>52.986089999999997</c:v>
                </c:pt>
                <c:pt idx="5405">
                  <c:v>53.001089999999998</c:v>
                </c:pt>
                <c:pt idx="5406">
                  <c:v>53.016100000000002</c:v>
                </c:pt>
                <c:pt idx="5407">
                  <c:v>53.031109999999998</c:v>
                </c:pt>
                <c:pt idx="5408">
                  <c:v>53.046120000000002</c:v>
                </c:pt>
                <c:pt idx="5409">
                  <c:v>53.061129999999999</c:v>
                </c:pt>
                <c:pt idx="5410">
                  <c:v>53.076149999999998</c:v>
                </c:pt>
                <c:pt idx="5411">
                  <c:v>53.091160000000002</c:v>
                </c:pt>
                <c:pt idx="5412">
                  <c:v>53.106180000000002</c:v>
                </c:pt>
                <c:pt idx="5413">
                  <c:v>53.121200000000002</c:v>
                </c:pt>
                <c:pt idx="5414">
                  <c:v>53.136229999999998</c:v>
                </c:pt>
                <c:pt idx="5415">
                  <c:v>53.151249999999997</c:v>
                </c:pt>
                <c:pt idx="5416">
                  <c:v>53.16628</c:v>
                </c:pt>
                <c:pt idx="5417">
                  <c:v>53.181310000000003</c:v>
                </c:pt>
                <c:pt idx="5418">
                  <c:v>53.196339999999999</c:v>
                </c:pt>
                <c:pt idx="5419">
                  <c:v>53.211379999999998</c:v>
                </c:pt>
                <c:pt idx="5420">
                  <c:v>53.226410000000001</c:v>
                </c:pt>
                <c:pt idx="5421">
                  <c:v>53.24145</c:v>
                </c:pt>
                <c:pt idx="5422">
                  <c:v>53.256489999999999</c:v>
                </c:pt>
                <c:pt idx="5423">
                  <c:v>53.271529999999998</c:v>
                </c:pt>
                <c:pt idx="5424">
                  <c:v>53.286580000000001</c:v>
                </c:pt>
                <c:pt idx="5425">
                  <c:v>53.30162</c:v>
                </c:pt>
                <c:pt idx="5426">
                  <c:v>53.316670000000002</c:v>
                </c:pt>
                <c:pt idx="5427">
                  <c:v>53.331719999999997</c:v>
                </c:pt>
                <c:pt idx="5428">
                  <c:v>53.346780000000003</c:v>
                </c:pt>
                <c:pt idx="5429">
                  <c:v>53.361829999999998</c:v>
                </c:pt>
                <c:pt idx="5430">
                  <c:v>53.376890000000003</c:v>
                </c:pt>
                <c:pt idx="5431">
                  <c:v>53.391950000000001</c:v>
                </c:pt>
                <c:pt idx="5432">
                  <c:v>53.40701</c:v>
                </c:pt>
                <c:pt idx="5433">
                  <c:v>53.422069999999998</c:v>
                </c:pt>
                <c:pt idx="5434">
                  <c:v>53.437139999999999</c:v>
                </c:pt>
                <c:pt idx="5435">
                  <c:v>53.452210000000001</c:v>
                </c:pt>
                <c:pt idx="5436">
                  <c:v>53.467280000000002</c:v>
                </c:pt>
                <c:pt idx="5437">
                  <c:v>53.482349999999997</c:v>
                </c:pt>
                <c:pt idx="5438">
                  <c:v>53.497430000000001</c:v>
                </c:pt>
                <c:pt idx="5439">
                  <c:v>53.512500000000003</c:v>
                </c:pt>
                <c:pt idx="5440">
                  <c:v>53.52758</c:v>
                </c:pt>
                <c:pt idx="5441">
                  <c:v>53.542659999999998</c:v>
                </c:pt>
                <c:pt idx="5442">
                  <c:v>53.557740000000003</c:v>
                </c:pt>
                <c:pt idx="5443">
                  <c:v>53.572830000000003</c:v>
                </c:pt>
                <c:pt idx="5444">
                  <c:v>53.587919999999997</c:v>
                </c:pt>
                <c:pt idx="5445">
                  <c:v>53.603000000000002</c:v>
                </c:pt>
                <c:pt idx="5446">
                  <c:v>53.618099999999998</c:v>
                </c:pt>
                <c:pt idx="5447">
                  <c:v>53.633189999999999</c:v>
                </c:pt>
                <c:pt idx="5448">
                  <c:v>53.64828</c:v>
                </c:pt>
                <c:pt idx="5449">
                  <c:v>53.663379999999997</c:v>
                </c:pt>
                <c:pt idx="5450">
                  <c:v>53.67848</c:v>
                </c:pt>
                <c:pt idx="5451">
                  <c:v>53.693579999999997</c:v>
                </c:pt>
                <c:pt idx="5452">
                  <c:v>53.708689999999997</c:v>
                </c:pt>
                <c:pt idx="5453">
                  <c:v>53.723799999999997</c:v>
                </c:pt>
                <c:pt idx="5454">
                  <c:v>53.738900000000001</c:v>
                </c:pt>
                <c:pt idx="5455">
                  <c:v>53.754010000000001</c:v>
                </c:pt>
                <c:pt idx="5456">
                  <c:v>53.769129999999997</c:v>
                </c:pt>
                <c:pt idx="5457">
                  <c:v>53.784239999999997</c:v>
                </c:pt>
                <c:pt idx="5458">
                  <c:v>53.79936</c:v>
                </c:pt>
                <c:pt idx="5459">
                  <c:v>53.814480000000003</c:v>
                </c:pt>
                <c:pt idx="5460">
                  <c:v>53.829599999999999</c:v>
                </c:pt>
                <c:pt idx="5461">
                  <c:v>53.844720000000002</c:v>
                </c:pt>
                <c:pt idx="5462">
                  <c:v>53.859850000000002</c:v>
                </c:pt>
                <c:pt idx="5463">
                  <c:v>53.874969999999998</c:v>
                </c:pt>
                <c:pt idx="5464">
                  <c:v>53.890099999999997</c:v>
                </c:pt>
                <c:pt idx="5465">
                  <c:v>53.905239999999999</c:v>
                </c:pt>
                <c:pt idx="5466">
                  <c:v>53.920369999999998</c:v>
                </c:pt>
                <c:pt idx="5467">
                  <c:v>53.935499999999998</c:v>
                </c:pt>
                <c:pt idx="5468">
                  <c:v>53.950650000000003</c:v>
                </c:pt>
                <c:pt idx="5469">
                  <c:v>53.965789999999998</c:v>
                </c:pt>
                <c:pt idx="5470">
                  <c:v>53.980930000000001</c:v>
                </c:pt>
                <c:pt idx="5471">
                  <c:v>53.996070000000003</c:v>
                </c:pt>
                <c:pt idx="5472">
                  <c:v>54.011220000000002</c:v>
                </c:pt>
                <c:pt idx="5473">
                  <c:v>54.02637</c:v>
                </c:pt>
                <c:pt idx="5474">
                  <c:v>54.041519999999998</c:v>
                </c:pt>
                <c:pt idx="5475">
                  <c:v>54.056669999999997</c:v>
                </c:pt>
                <c:pt idx="5476">
                  <c:v>54.071829999999999</c:v>
                </c:pt>
                <c:pt idx="5477">
                  <c:v>54.086979999999997</c:v>
                </c:pt>
                <c:pt idx="5478">
                  <c:v>54.102139999999999</c:v>
                </c:pt>
                <c:pt idx="5479">
                  <c:v>54.1173</c:v>
                </c:pt>
                <c:pt idx="5480">
                  <c:v>54.132469999999998</c:v>
                </c:pt>
                <c:pt idx="5481">
                  <c:v>54.147629999999999</c:v>
                </c:pt>
                <c:pt idx="5482">
                  <c:v>54.162799999999997</c:v>
                </c:pt>
                <c:pt idx="5483">
                  <c:v>54.177970000000002</c:v>
                </c:pt>
                <c:pt idx="5484">
                  <c:v>54.19314</c:v>
                </c:pt>
                <c:pt idx="5485">
                  <c:v>54.208320000000001</c:v>
                </c:pt>
                <c:pt idx="5486">
                  <c:v>54.223489999999998</c:v>
                </c:pt>
                <c:pt idx="5487">
                  <c:v>54.238669999999999</c:v>
                </c:pt>
                <c:pt idx="5488">
                  <c:v>54.25385</c:v>
                </c:pt>
                <c:pt idx="5489">
                  <c:v>54.269039999999997</c:v>
                </c:pt>
                <c:pt idx="5490">
                  <c:v>54.284219999999998</c:v>
                </c:pt>
                <c:pt idx="5491">
                  <c:v>54.299410000000002</c:v>
                </c:pt>
                <c:pt idx="5492">
                  <c:v>54.314590000000003</c:v>
                </c:pt>
                <c:pt idx="5493">
                  <c:v>54.329790000000003</c:v>
                </c:pt>
                <c:pt idx="5494">
                  <c:v>54.34498</c:v>
                </c:pt>
                <c:pt idx="5495">
                  <c:v>54.36018</c:v>
                </c:pt>
                <c:pt idx="5496">
                  <c:v>54.375369999999997</c:v>
                </c:pt>
                <c:pt idx="5497">
                  <c:v>54.390569999999997</c:v>
                </c:pt>
                <c:pt idx="5498">
                  <c:v>54.405769999999997</c:v>
                </c:pt>
                <c:pt idx="5499">
                  <c:v>54.42098</c:v>
                </c:pt>
                <c:pt idx="5500">
                  <c:v>54.43618</c:v>
                </c:pt>
                <c:pt idx="5501">
                  <c:v>54.451390000000004</c:v>
                </c:pt>
                <c:pt idx="5502">
                  <c:v>54.4666</c:v>
                </c:pt>
                <c:pt idx="5503">
                  <c:v>54.481819999999999</c:v>
                </c:pt>
                <c:pt idx="5504">
                  <c:v>54.497030000000002</c:v>
                </c:pt>
                <c:pt idx="5505">
                  <c:v>54.512250000000002</c:v>
                </c:pt>
                <c:pt idx="5506">
                  <c:v>54.527470000000001</c:v>
                </c:pt>
                <c:pt idx="5507">
                  <c:v>54.54269</c:v>
                </c:pt>
                <c:pt idx="5508">
                  <c:v>54.55791</c:v>
                </c:pt>
                <c:pt idx="5509">
                  <c:v>54.573140000000002</c:v>
                </c:pt>
                <c:pt idx="5510">
                  <c:v>54.588360000000002</c:v>
                </c:pt>
                <c:pt idx="5511">
                  <c:v>54.603589999999997</c:v>
                </c:pt>
                <c:pt idx="5512">
                  <c:v>54.618819999999999</c:v>
                </c:pt>
                <c:pt idx="5513">
                  <c:v>54.634059999999998</c:v>
                </c:pt>
                <c:pt idx="5514">
                  <c:v>54.649290000000001</c:v>
                </c:pt>
                <c:pt idx="5515">
                  <c:v>54.664529999999999</c:v>
                </c:pt>
                <c:pt idx="5516">
                  <c:v>54.679769999999998</c:v>
                </c:pt>
                <c:pt idx="5517">
                  <c:v>54.695010000000003</c:v>
                </c:pt>
                <c:pt idx="5518">
                  <c:v>54.710259999999998</c:v>
                </c:pt>
                <c:pt idx="5519">
                  <c:v>54.72551</c:v>
                </c:pt>
                <c:pt idx="5520">
                  <c:v>54.740749999999998</c:v>
                </c:pt>
                <c:pt idx="5521">
                  <c:v>54.756</c:v>
                </c:pt>
                <c:pt idx="5522">
                  <c:v>54.771259999999998</c:v>
                </c:pt>
                <c:pt idx="5523">
                  <c:v>54.78651</c:v>
                </c:pt>
                <c:pt idx="5524">
                  <c:v>54.801769999999998</c:v>
                </c:pt>
                <c:pt idx="5525">
                  <c:v>54.817030000000003</c:v>
                </c:pt>
                <c:pt idx="5526">
                  <c:v>54.83229</c:v>
                </c:pt>
                <c:pt idx="5527">
                  <c:v>54.847549999999998</c:v>
                </c:pt>
                <c:pt idx="5528">
                  <c:v>54.862819999999999</c:v>
                </c:pt>
                <c:pt idx="5529">
                  <c:v>54.87809</c:v>
                </c:pt>
                <c:pt idx="5530">
                  <c:v>54.893360000000001</c:v>
                </c:pt>
                <c:pt idx="5531">
                  <c:v>54.908630000000002</c:v>
                </c:pt>
                <c:pt idx="5532">
                  <c:v>54.923900000000003</c:v>
                </c:pt>
                <c:pt idx="5533">
                  <c:v>54.93918</c:v>
                </c:pt>
                <c:pt idx="5534">
                  <c:v>54.954459999999997</c:v>
                </c:pt>
                <c:pt idx="5535">
                  <c:v>54.969729999999998</c:v>
                </c:pt>
                <c:pt idx="5536">
                  <c:v>54.985019999999999</c:v>
                </c:pt>
                <c:pt idx="5537">
                  <c:v>55.000309999999999</c:v>
                </c:pt>
                <c:pt idx="5538">
                  <c:v>55.015590000000003</c:v>
                </c:pt>
                <c:pt idx="5539">
                  <c:v>55.030880000000003</c:v>
                </c:pt>
                <c:pt idx="5540">
                  <c:v>55.046169999999996</c:v>
                </c:pt>
                <c:pt idx="5541">
                  <c:v>55.061459999999997</c:v>
                </c:pt>
                <c:pt idx="5542">
                  <c:v>55.07676</c:v>
                </c:pt>
                <c:pt idx="5543">
                  <c:v>55.092059999999996</c:v>
                </c:pt>
                <c:pt idx="5544">
                  <c:v>55.10736</c:v>
                </c:pt>
                <c:pt idx="5545">
                  <c:v>55.122660000000003</c:v>
                </c:pt>
                <c:pt idx="5546">
                  <c:v>55.13796</c:v>
                </c:pt>
                <c:pt idx="5547">
                  <c:v>55.153269999999999</c:v>
                </c:pt>
                <c:pt idx="5548">
                  <c:v>55.168579999999999</c:v>
                </c:pt>
                <c:pt idx="5549">
                  <c:v>55.183880000000002</c:v>
                </c:pt>
                <c:pt idx="5550">
                  <c:v>55.199199999999998</c:v>
                </c:pt>
                <c:pt idx="5551">
                  <c:v>55.214509999999997</c:v>
                </c:pt>
                <c:pt idx="5552">
                  <c:v>55.22983</c:v>
                </c:pt>
                <c:pt idx="5553">
                  <c:v>55.245150000000002</c:v>
                </c:pt>
                <c:pt idx="5554">
                  <c:v>55.260469999999998</c:v>
                </c:pt>
                <c:pt idx="5555">
                  <c:v>55.275790000000001</c:v>
                </c:pt>
                <c:pt idx="5556">
                  <c:v>55.291110000000003</c:v>
                </c:pt>
                <c:pt idx="5557">
                  <c:v>55.306440000000002</c:v>
                </c:pt>
                <c:pt idx="5558">
                  <c:v>55.321770000000001</c:v>
                </c:pt>
                <c:pt idx="5559">
                  <c:v>55.3371</c:v>
                </c:pt>
                <c:pt idx="5560">
                  <c:v>55.352440000000001</c:v>
                </c:pt>
                <c:pt idx="5561">
                  <c:v>55.36777</c:v>
                </c:pt>
                <c:pt idx="5562">
                  <c:v>55.383110000000002</c:v>
                </c:pt>
                <c:pt idx="5563">
                  <c:v>55.398449999999997</c:v>
                </c:pt>
                <c:pt idx="5564">
                  <c:v>55.413789999999999</c:v>
                </c:pt>
                <c:pt idx="5565">
                  <c:v>55.429139999999997</c:v>
                </c:pt>
                <c:pt idx="5566">
                  <c:v>55.444479999999999</c:v>
                </c:pt>
                <c:pt idx="5567">
                  <c:v>55.459829999999997</c:v>
                </c:pt>
                <c:pt idx="5568">
                  <c:v>55.475180000000002</c:v>
                </c:pt>
                <c:pt idx="5569">
                  <c:v>55.490540000000003</c:v>
                </c:pt>
                <c:pt idx="5570">
                  <c:v>55.505890000000001</c:v>
                </c:pt>
                <c:pt idx="5571">
                  <c:v>55.521250000000002</c:v>
                </c:pt>
                <c:pt idx="5572">
                  <c:v>55.536610000000003</c:v>
                </c:pt>
                <c:pt idx="5573">
                  <c:v>55.551969999999997</c:v>
                </c:pt>
                <c:pt idx="5574">
                  <c:v>55.567329999999998</c:v>
                </c:pt>
                <c:pt idx="5575">
                  <c:v>55.582700000000003</c:v>
                </c:pt>
                <c:pt idx="5576">
                  <c:v>55.598059999999997</c:v>
                </c:pt>
                <c:pt idx="5577">
                  <c:v>55.613430000000001</c:v>
                </c:pt>
                <c:pt idx="5578">
                  <c:v>55.628799999999998</c:v>
                </c:pt>
                <c:pt idx="5579">
                  <c:v>55.644179999999999</c:v>
                </c:pt>
                <c:pt idx="5580">
                  <c:v>55.659550000000003</c:v>
                </c:pt>
                <c:pt idx="5581">
                  <c:v>55.674930000000003</c:v>
                </c:pt>
                <c:pt idx="5582">
                  <c:v>55.690309999999997</c:v>
                </c:pt>
                <c:pt idx="5583">
                  <c:v>55.7057</c:v>
                </c:pt>
                <c:pt idx="5584">
                  <c:v>55.721080000000001</c:v>
                </c:pt>
                <c:pt idx="5585">
                  <c:v>55.736469999999997</c:v>
                </c:pt>
                <c:pt idx="5586">
                  <c:v>55.751849999999997</c:v>
                </c:pt>
                <c:pt idx="5587">
                  <c:v>55.767249999999997</c:v>
                </c:pt>
                <c:pt idx="5588">
                  <c:v>55.782640000000001</c:v>
                </c:pt>
                <c:pt idx="5589">
                  <c:v>55.798029999999997</c:v>
                </c:pt>
                <c:pt idx="5590">
                  <c:v>55.813429999999997</c:v>
                </c:pt>
                <c:pt idx="5591">
                  <c:v>55.828830000000004</c:v>
                </c:pt>
                <c:pt idx="5592">
                  <c:v>55.844230000000003</c:v>
                </c:pt>
                <c:pt idx="5593">
                  <c:v>55.859630000000003</c:v>
                </c:pt>
                <c:pt idx="5594">
                  <c:v>55.875039999999998</c:v>
                </c:pt>
                <c:pt idx="5595">
                  <c:v>55.890450000000001</c:v>
                </c:pt>
                <c:pt idx="5596">
                  <c:v>55.905859999999997</c:v>
                </c:pt>
                <c:pt idx="5597">
                  <c:v>55.92127</c:v>
                </c:pt>
                <c:pt idx="5598">
                  <c:v>55.936680000000003</c:v>
                </c:pt>
                <c:pt idx="5599">
                  <c:v>55.952100000000002</c:v>
                </c:pt>
                <c:pt idx="5600">
                  <c:v>55.96752</c:v>
                </c:pt>
                <c:pt idx="5601">
                  <c:v>55.982939999999999</c:v>
                </c:pt>
                <c:pt idx="5602">
                  <c:v>55.998359999999998</c:v>
                </c:pt>
                <c:pt idx="5603">
                  <c:v>56.01379</c:v>
                </c:pt>
                <c:pt idx="5604">
                  <c:v>56.029220000000002</c:v>
                </c:pt>
                <c:pt idx="5605">
                  <c:v>56.044640000000001</c:v>
                </c:pt>
                <c:pt idx="5606">
                  <c:v>56.060070000000003</c:v>
                </c:pt>
                <c:pt idx="5607">
                  <c:v>56.075510000000001</c:v>
                </c:pt>
                <c:pt idx="5608">
                  <c:v>56.090949999999999</c:v>
                </c:pt>
                <c:pt idx="5609">
                  <c:v>56.106380000000001</c:v>
                </c:pt>
                <c:pt idx="5610">
                  <c:v>56.12182</c:v>
                </c:pt>
                <c:pt idx="5611">
                  <c:v>56.137259999999998</c:v>
                </c:pt>
                <c:pt idx="5612">
                  <c:v>56.152709999999999</c:v>
                </c:pt>
                <c:pt idx="5613">
                  <c:v>56.168149999999997</c:v>
                </c:pt>
                <c:pt idx="5614">
                  <c:v>56.183599999999998</c:v>
                </c:pt>
                <c:pt idx="5615">
                  <c:v>56.19905</c:v>
                </c:pt>
                <c:pt idx="5616">
                  <c:v>56.214500000000001</c:v>
                </c:pt>
                <c:pt idx="5617">
                  <c:v>56.229959999999998</c:v>
                </c:pt>
                <c:pt idx="5618">
                  <c:v>56.24541</c:v>
                </c:pt>
                <c:pt idx="5619">
                  <c:v>56.26088</c:v>
                </c:pt>
                <c:pt idx="5620">
                  <c:v>56.276339999999998</c:v>
                </c:pt>
                <c:pt idx="5621">
                  <c:v>56.291800000000002</c:v>
                </c:pt>
                <c:pt idx="5622">
                  <c:v>56.307259999999999</c:v>
                </c:pt>
                <c:pt idx="5623">
                  <c:v>56.32273</c:v>
                </c:pt>
                <c:pt idx="5624">
                  <c:v>56.338200000000001</c:v>
                </c:pt>
                <c:pt idx="5625">
                  <c:v>56.353670000000001</c:v>
                </c:pt>
                <c:pt idx="5626">
                  <c:v>56.369140000000002</c:v>
                </c:pt>
                <c:pt idx="5627">
                  <c:v>56.384619999999998</c:v>
                </c:pt>
                <c:pt idx="5628">
                  <c:v>56.400100000000002</c:v>
                </c:pt>
                <c:pt idx="5629">
                  <c:v>56.415579999999999</c:v>
                </c:pt>
                <c:pt idx="5630">
                  <c:v>56.431060000000002</c:v>
                </c:pt>
                <c:pt idx="5631">
                  <c:v>56.446550000000002</c:v>
                </c:pt>
                <c:pt idx="5632">
                  <c:v>56.462029999999999</c:v>
                </c:pt>
                <c:pt idx="5633">
                  <c:v>56.477519999999998</c:v>
                </c:pt>
                <c:pt idx="5634">
                  <c:v>56.493009999999998</c:v>
                </c:pt>
                <c:pt idx="5635">
                  <c:v>56.508510000000001</c:v>
                </c:pt>
                <c:pt idx="5636">
                  <c:v>56.524000000000001</c:v>
                </c:pt>
                <c:pt idx="5637">
                  <c:v>56.539499999999997</c:v>
                </c:pt>
                <c:pt idx="5638">
                  <c:v>56.555</c:v>
                </c:pt>
                <c:pt idx="5639">
                  <c:v>56.570500000000003</c:v>
                </c:pt>
                <c:pt idx="5640">
                  <c:v>56.585999999999999</c:v>
                </c:pt>
                <c:pt idx="5641">
                  <c:v>56.601509999999998</c:v>
                </c:pt>
                <c:pt idx="5642">
                  <c:v>56.617019999999997</c:v>
                </c:pt>
                <c:pt idx="5643">
                  <c:v>56.632530000000003</c:v>
                </c:pt>
                <c:pt idx="5644">
                  <c:v>56.648040000000002</c:v>
                </c:pt>
                <c:pt idx="5645">
                  <c:v>56.663550000000001</c:v>
                </c:pt>
                <c:pt idx="5646">
                  <c:v>56.679070000000003</c:v>
                </c:pt>
                <c:pt idx="5647">
                  <c:v>56.694580000000002</c:v>
                </c:pt>
                <c:pt idx="5648">
                  <c:v>56.71011</c:v>
                </c:pt>
                <c:pt idx="5649">
                  <c:v>56.725630000000002</c:v>
                </c:pt>
                <c:pt idx="5650">
                  <c:v>56.741149999999998</c:v>
                </c:pt>
                <c:pt idx="5651">
                  <c:v>56.756680000000003</c:v>
                </c:pt>
                <c:pt idx="5652">
                  <c:v>56.772210000000001</c:v>
                </c:pt>
                <c:pt idx="5653">
                  <c:v>56.787739999999999</c:v>
                </c:pt>
                <c:pt idx="5654">
                  <c:v>56.803269999999998</c:v>
                </c:pt>
                <c:pt idx="5655">
                  <c:v>56.818809999999999</c:v>
                </c:pt>
                <c:pt idx="5656">
                  <c:v>56.834350000000001</c:v>
                </c:pt>
                <c:pt idx="5657">
                  <c:v>56.849879999999999</c:v>
                </c:pt>
                <c:pt idx="5658">
                  <c:v>56.865430000000003</c:v>
                </c:pt>
                <c:pt idx="5659">
                  <c:v>56.880969999999998</c:v>
                </c:pt>
                <c:pt idx="5660">
                  <c:v>56.896509999999999</c:v>
                </c:pt>
                <c:pt idx="5661">
                  <c:v>56.912059999999997</c:v>
                </c:pt>
                <c:pt idx="5662">
                  <c:v>56.927619999999997</c:v>
                </c:pt>
                <c:pt idx="5663">
                  <c:v>56.943170000000002</c:v>
                </c:pt>
                <c:pt idx="5664">
                  <c:v>56.95872</c:v>
                </c:pt>
                <c:pt idx="5665">
                  <c:v>56.97428</c:v>
                </c:pt>
                <c:pt idx="5666">
                  <c:v>56.989840000000001</c:v>
                </c:pt>
                <c:pt idx="5667">
                  <c:v>57.005400000000002</c:v>
                </c:pt>
                <c:pt idx="5668">
                  <c:v>57.020960000000002</c:v>
                </c:pt>
                <c:pt idx="5669">
                  <c:v>57.036529999999999</c:v>
                </c:pt>
                <c:pt idx="5670">
                  <c:v>57.05209</c:v>
                </c:pt>
                <c:pt idx="5671">
                  <c:v>57.067659999999997</c:v>
                </c:pt>
                <c:pt idx="5672">
                  <c:v>57.08323</c:v>
                </c:pt>
                <c:pt idx="5673">
                  <c:v>57.09881</c:v>
                </c:pt>
                <c:pt idx="5674">
                  <c:v>57.114379999999997</c:v>
                </c:pt>
                <c:pt idx="5675">
                  <c:v>57.129959999999997</c:v>
                </c:pt>
                <c:pt idx="5676">
                  <c:v>57.145539999999997</c:v>
                </c:pt>
                <c:pt idx="5677">
                  <c:v>57.161119999999997</c:v>
                </c:pt>
                <c:pt idx="5678">
                  <c:v>57.17671</c:v>
                </c:pt>
                <c:pt idx="5679">
                  <c:v>57.19229</c:v>
                </c:pt>
                <c:pt idx="5680">
                  <c:v>57.207880000000003</c:v>
                </c:pt>
                <c:pt idx="5681">
                  <c:v>57.223469999999999</c:v>
                </c:pt>
                <c:pt idx="5682">
                  <c:v>57.239060000000002</c:v>
                </c:pt>
                <c:pt idx="5683">
                  <c:v>57.254660000000001</c:v>
                </c:pt>
                <c:pt idx="5684">
                  <c:v>57.27026</c:v>
                </c:pt>
                <c:pt idx="5685">
                  <c:v>57.285850000000003</c:v>
                </c:pt>
                <c:pt idx="5686">
                  <c:v>57.301459999999999</c:v>
                </c:pt>
                <c:pt idx="5687">
                  <c:v>57.317059999999998</c:v>
                </c:pt>
                <c:pt idx="5688">
                  <c:v>57.332659999999997</c:v>
                </c:pt>
                <c:pt idx="5689">
                  <c:v>57.348269999999999</c:v>
                </c:pt>
                <c:pt idx="5690">
                  <c:v>57.363880000000002</c:v>
                </c:pt>
                <c:pt idx="5691">
                  <c:v>57.379489999999997</c:v>
                </c:pt>
                <c:pt idx="5692">
                  <c:v>57.395110000000003</c:v>
                </c:pt>
                <c:pt idx="5693">
                  <c:v>57.410719999999998</c:v>
                </c:pt>
                <c:pt idx="5694">
                  <c:v>57.426340000000003</c:v>
                </c:pt>
                <c:pt idx="5695">
                  <c:v>57.441960000000002</c:v>
                </c:pt>
                <c:pt idx="5696">
                  <c:v>57.45758</c:v>
                </c:pt>
                <c:pt idx="5697">
                  <c:v>57.473210000000002</c:v>
                </c:pt>
                <c:pt idx="5698">
                  <c:v>57.488840000000003</c:v>
                </c:pt>
                <c:pt idx="5699">
                  <c:v>57.504469999999998</c:v>
                </c:pt>
                <c:pt idx="5700">
                  <c:v>57.520099999999999</c:v>
                </c:pt>
                <c:pt idx="5701">
                  <c:v>57.535730000000001</c:v>
                </c:pt>
                <c:pt idx="5702">
                  <c:v>57.551360000000003</c:v>
                </c:pt>
                <c:pt idx="5703">
                  <c:v>57.567</c:v>
                </c:pt>
                <c:pt idx="5704">
                  <c:v>57.582639999999998</c:v>
                </c:pt>
                <c:pt idx="5705">
                  <c:v>57.598280000000003</c:v>
                </c:pt>
                <c:pt idx="5706">
                  <c:v>57.613930000000003</c:v>
                </c:pt>
                <c:pt idx="5707">
                  <c:v>57.629570000000001</c:v>
                </c:pt>
                <c:pt idx="5708">
                  <c:v>57.645220000000002</c:v>
                </c:pt>
                <c:pt idx="5709">
                  <c:v>57.660870000000003</c:v>
                </c:pt>
                <c:pt idx="5710">
                  <c:v>57.676519999999996</c:v>
                </c:pt>
                <c:pt idx="5711">
                  <c:v>57.69218</c:v>
                </c:pt>
                <c:pt idx="5712">
                  <c:v>57.707830000000001</c:v>
                </c:pt>
                <c:pt idx="5713">
                  <c:v>57.723489999999998</c:v>
                </c:pt>
                <c:pt idx="5714">
                  <c:v>57.739150000000002</c:v>
                </c:pt>
                <c:pt idx="5715">
                  <c:v>57.754809999999999</c:v>
                </c:pt>
                <c:pt idx="5716">
                  <c:v>57.770479999999999</c:v>
                </c:pt>
                <c:pt idx="5717">
                  <c:v>57.786149999999999</c:v>
                </c:pt>
                <c:pt idx="5718">
                  <c:v>57.801819999999999</c:v>
                </c:pt>
                <c:pt idx="5719">
                  <c:v>57.817489999999999</c:v>
                </c:pt>
                <c:pt idx="5720">
                  <c:v>57.833159999999999</c:v>
                </c:pt>
                <c:pt idx="5721">
                  <c:v>57.84883</c:v>
                </c:pt>
                <c:pt idx="5722">
                  <c:v>57.864510000000003</c:v>
                </c:pt>
                <c:pt idx="5723">
                  <c:v>57.880189999999999</c:v>
                </c:pt>
                <c:pt idx="5724">
                  <c:v>57.895870000000002</c:v>
                </c:pt>
                <c:pt idx="5725">
                  <c:v>57.911560000000001</c:v>
                </c:pt>
                <c:pt idx="5726">
                  <c:v>57.927250000000001</c:v>
                </c:pt>
                <c:pt idx="5727">
                  <c:v>57.942929999999997</c:v>
                </c:pt>
                <c:pt idx="5728">
                  <c:v>57.958620000000003</c:v>
                </c:pt>
                <c:pt idx="5729">
                  <c:v>57.974319999999999</c:v>
                </c:pt>
                <c:pt idx="5730">
                  <c:v>57.990009999999998</c:v>
                </c:pt>
                <c:pt idx="5731">
                  <c:v>58.005710000000001</c:v>
                </c:pt>
                <c:pt idx="5732">
                  <c:v>58.021410000000003</c:v>
                </c:pt>
                <c:pt idx="5733">
                  <c:v>58.037109999999998</c:v>
                </c:pt>
                <c:pt idx="5734">
                  <c:v>58.052810000000001</c:v>
                </c:pt>
                <c:pt idx="5735">
                  <c:v>58.068519999999999</c:v>
                </c:pt>
                <c:pt idx="5736">
                  <c:v>58.084220000000002</c:v>
                </c:pt>
                <c:pt idx="5737">
                  <c:v>58.099930000000001</c:v>
                </c:pt>
                <c:pt idx="5738">
                  <c:v>58.115639999999999</c:v>
                </c:pt>
                <c:pt idx="5739">
                  <c:v>58.131360000000001</c:v>
                </c:pt>
                <c:pt idx="5740">
                  <c:v>58.147080000000003</c:v>
                </c:pt>
                <c:pt idx="5741">
                  <c:v>58.162790000000001</c:v>
                </c:pt>
                <c:pt idx="5742">
                  <c:v>58.178510000000003</c:v>
                </c:pt>
                <c:pt idx="5743">
                  <c:v>58.194229999999997</c:v>
                </c:pt>
                <c:pt idx="5744">
                  <c:v>58.209960000000002</c:v>
                </c:pt>
                <c:pt idx="5745">
                  <c:v>58.22569</c:v>
                </c:pt>
                <c:pt idx="5746">
                  <c:v>58.241410000000002</c:v>
                </c:pt>
                <c:pt idx="5747">
                  <c:v>58.25714</c:v>
                </c:pt>
                <c:pt idx="5748">
                  <c:v>58.272880000000001</c:v>
                </c:pt>
                <c:pt idx="5749">
                  <c:v>58.288609999999998</c:v>
                </c:pt>
                <c:pt idx="5750">
                  <c:v>58.304349999999999</c:v>
                </c:pt>
                <c:pt idx="5751">
                  <c:v>58.32009</c:v>
                </c:pt>
                <c:pt idx="5752">
                  <c:v>58.335830000000001</c:v>
                </c:pt>
                <c:pt idx="5753">
                  <c:v>58.351570000000002</c:v>
                </c:pt>
                <c:pt idx="5754">
                  <c:v>58.367319999999999</c:v>
                </c:pt>
                <c:pt idx="5755">
                  <c:v>58.383069999999996</c:v>
                </c:pt>
                <c:pt idx="5756">
                  <c:v>58.398820000000001</c:v>
                </c:pt>
                <c:pt idx="5757">
                  <c:v>58.414569999999998</c:v>
                </c:pt>
                <c:pt idx="5758">
                  <c:v>58.430320000000002</c:v>
                </c:pt>
                <c:pt idx="5759">
                  <c:v>58.446080000000002</c:v>
                </c:pt>
                <c:pt idx="5760">
                  <c:v>58.461840000000002</c:v>
                </c:pt>
                <c:pt idx="5761">
                  <c:v>58.477600000000002</c:v>
                </c:pt>
                <c:pt idx="5762">
                  <c:v>58.493360000000003</c:v>
                </c:pt>
                <c:pt idx="5763">
                  <c:v>58.509120000000003</c:v>
                </c:pt>
                <c:pt idx="5764">
                  <c:v>58.524889999999999</c:v>
                </c:pt>
                <c:pt idx="5765">
                  <c:v>58.540660000000003</c:v>
                </c:pt>
                <c:pt idx="5766">
                  <c:v>58.556429999999999</c:v>
                </c:pt>
                <c:pt idx="5767">
                  <c:v>58.572200000000002</c:v>
                </c:pt>
                <c:pt idx="5768">
                  <c:v>58.587980000000002</c:v>
                </c:pt>
                <c:pt idx="5769">
                  <c:v>58.603760000000001</c:v>
                </c:pt>
                <c:pt idx="5770">
                  <c:v>58.619540000000001</c:v>
                </c:pt>
                <c:pt idx="5771">
                  <c:v>58.63532</c:v>
                </c:pt>
                <c:pt idx="5772">
                  <c:v>58.6511</c:v>
                </c:pt>
                <c:pt idx="5773">
                  <c:v>58.666890000000002</c:v>
                </c:pt>
                <c:pt idx="5774">
                  <c:v>58.682679999999998</c:v>
                </c:pt>
                <c:pt idx="5775">
                  <c:v>58.69847</c:v>
                </c:pt>
                <c:pt idx="5776">
                  <c:v>58.714260000000003</c:v>
                </c:pt>
                <c:pt idx="5777">
                  <c:v>58.730049999999999</c:v>
                </c:pt>
                <c:pt idx="5778">
                  <c:v>58.745849999999997</c:v>
                </c:pt>
                <c:pt idx="5779">
                  <c:v>58.761650000000003</c:v>
                </c:pt>
                <c:pt idx="5780">
                  <c:v>58.777450000000002</c:v>
                </c:pt>
                <c:pt idx="5781">
                  <c:v>58.79325</c:v>
                </c:pt>
                <c:pt idx="5782">
                  <c:v>58.809060000000002</c:v>
                </c:pt>
                <c:pt idx="5783">
                  <c:v>58.824869999999997</c:v>
                </c:pt>
                <c:pt idx="5784">
                  <c:v>58.840679999999999</c:v>
                </c:pt>
                <c:pt idx="5785">
                  <c:v>58.856490000000001</c:v>
                </c:pt>
                <c:pt idx="5786">
                  <c:v>58.872300000000003</c:v>
                </c:pt>
                <c:pt idx="5787">
                  <c:v>58.888109999999998</c:v>
                </c:pt>
                <c:pt idx="5788">
                  <c:v>58.903930000000003</c:v>
                </c:pt>
                <c:pt idx="5789">
                  <c:v>58.919750000000001</c:v>
                </c:pt>
                <c:pt idx="5790">
                  <c:v>58.935580000000002</c:v>
                </c:pt>
                <c:pt idx="5791">
                  <c:v>58.9514</c:v>
                </c:pt>
                <c:pt idx="5792">
                  <c:v>58.967230000000001</c:v>
                </c:pt>
                <c:pt idx="5793">
                  <c:v>58.983060000000002</c:v>
                </c:pt>
                <c:pt idx="5794">
                  <c:v>58.998890000000003</c:v>
                </c:pt>
                <c:pt idx="5795">
                  <c:v>59.014719999999997</c:v>
                </c:pt>
                <c:pt idx="5796">
                  <c:v>59.030549999999998</c:v>
                </c:pt>
                <c:pt idx="5797">
                  <c:v>59.046390000000002</c:v>
                </c:pt>
                <c:pt idx="5798">
                  <c:v>59.06223</c:v>
                </c:pt>
                <c:pt idx="5799">
                  <c:v>59.078069999999997</c:v>
                </c:pt>
                <c:pt idx="5800">
                  <c:v>59.093910000000001</c:v>
                </c:pt>
                <c:pt idx="5801">
                  <c:v>59.109760000000001</c:v>
                </c:pt>
                <c:pt idx="5802">
                  <c:v>59.125610000000002</c:v>
                </c:pt>
                <c:pt idx="5803">
                  <c:v>59.141460000000002</c:v>
                </c:pt>
                <c:pt idx="5804">
                  <c:v>59.157310000000003</c:v>
                </c:pt>
                <c:pt idx="5805">
                  <c:v>59.173160000000003</c:v>
                </c:pt>
                <c:pt idx="5806">
                  <c:v>59.189019999999999</c:v>
                </c:pt>
                <c:pt idx="5807">
                  <c:v>59.204880000000003</c:v>
                </c:pt>
                <c:pt idx="5808">
                  <c:v>59.220739999999999</c:v>
                </c:pt>
                <c:pt idx="5809">
                  <c:v>59.236600000000003</c:v>
                </c:pt>
                <c:pt idx="5810">
                  <c:v>59.252459999999999</c:v>
                </c:pt>
                <c:pt idx="5811">
                  <c:v>59.268329999999999</c:v>
                </c:pt>
                <c:pt idx="5812">
                  <c:v>59.284199999999998</c:v>
                </c:pt>
                <c:pt idx="5813">
                  <c:v>59.300069999999998</c:v>
                </c:pt>
                <c:pt idx="5814">
                  <c:v>59.315939999999998</c:v>
                </c:pt>
                <c:pt idx="5815">
                  <c:v>59.33182</c:v>
                </c:pt>
                <c:pt idx="5816">
                  <c:v>59.34769</c:v>
                </c:pt>
                <c:pt idx="5817">
                  <c:v>59.363570000000003</c:v>
                </c:pt>
                <c:pt idx="5818">
                  <c:v>59.379460000000002</c:v>
                </c:pt>
                <c:pt idx="5819">
                  <c:v>59.395339999999997</c:v>
                </c:pt>
                <c:pt idx="5820">
                  <c:v>59.41122</c:v>
                </c:pt>
                <c:pt idx="5821">
                  <c:v>59.427109999999999</c:v>
                </c:pt>
                <c:pt idx="5822">
                  <c:v>59.442999999999998</c:v>
                </c:pt>
                <c:pt idx="5823">
                  <c:v>59.4589</c:v>
                </c:pt>
                <c:pt idx="5824">
                  <c:v>59.474789999999999</c:v>
                </c:pt>
                <c:pt idx="5825">
                  <c:v>59.490690000000001</c:v>
                </c:pt>
                <c:pt idx="5826">
                  <c:v>59.50658</c:v>
                </c:pt>
                <c:pt idx="5827">
                  <c:v>59.522480000000002</c:v>
                </c:pt>
                <c:pt idx="5828">
                  <c:v>59.53839</c:v>
                </c:pt>
                <c:pt idx="5829">
                  <c:v>59.554290000000002</c:v>
                </c:pt>
                <c:pt idx="5830">
                  <c:v>59.5702</c:v>
                </c:pt>
                <c:pt idx="5831">
                  <c:v>59.586109999999998</c:v>
                </c:pt>
                <c:pt idx="5832">
                  <c:v>59.602020000000003</c:v>
                </c:pt>
                <c:pt idx="5833">
                  <c:v>59.617939999999997</c:v>
                </c:pt>
                <c:pt idx="5834">
                  <c:v>59.633850000000002</c:v>
                </c:pt>
                <c:pt idx="5835">
                  <c:v>59.649769999999997</c:v>
                </c:pt>
                <c:pt idx="5836">
                  <c:v>59.665689999999998</c:v>
                </c:pt>
                <c:pt idx="5837">
                  <c:v>59.681609999999999</c:v>
                </c:pt>
                <c:pt idx="5838">
                  <c:v>59.69753</c:v>
                </c:pt>
                <c:pt idx="5839">
                  <c:v>59.713459999999998</c:v>
                </c:pt>
                <c:pt idx="5840">
                  <c:v>59.729390000000002</c:v>
                </c:pt>
                <c:pt idx="5841">
                  <c:v>59.74532</c:v>
                </c:pt>
                <c:pt idx="5842">
                  <c:v>59.761249999999997</c:v>
                </c:pt>
                <c:pt idx="5843">
                  <c:v>59.777180000000001</c:v>
                </c:pt>
                <c:pt idx="5844">
                  <c:v>59.793120000000002</c:v>
                </c:pt>
                <c:pt idx="5845">
                  <c:v>59.809060000000002</c:v>
                </c:pt>
                <c:pt idx="5846">
                  <c:v>59.825000000000003</c:v>
                </c:pt>
                <c:pt idx="5847">
                  <c:v>59.840949999999999</c:v>
                </c:pt>
                <c:pt idx="5848">
                  <c:v>59.85689</c:v>
                </c:pt>
                <c:pt idx="5849">
                  <c:v>59.872839999999997</c:v>
                </c:pt>
                <c:pt idx="5850">
                  <c:v>59.88879</c:v>
                </c:pt>
                <c:pt idx="5851">
                  <c:v>59.904739999999997</c:v>
                </c:pt>
                <c:pt idx="5852">
                  <c:v>59.92069</c:v>
                </c:pt>
                <c:pt idx="5853">
                  <c:v>59.93665</c:v>
                </c:pt>
                <c:pt idx="5854">
                  <c:v>59.95261</c:v>
                </c:pt>
                <c:pt idx="5855">
                  <c:v>59.96857</c:v>
                </c:pt>
                <c:pt idx="5856">
                  <c:v>59.984529999999999</c:v>
                </c:pt>
                <c:pt idx="5857">
                  <c:v>60.000489999999999</c:v>
                </c:pt>
                <c:pt idx="5858">
                  <c:v>60.016460000000002</c:v>
                </c:pt>
                <c:pt idx="5859">
                  <c:v>60.032429999999998</c:v>
                </c:pt>
                <c:pt idx="5860">
                  <c:v>60.048400000000001</c:v>
                </c:pt>
                <c:pt idx="5861">
                  <c:v>60.064369999999997</c:v>
                </c:pt>
                <c:pt idx="5862">
                  <c:v>60.080350000000003</c:v>
                </c:pt>
                <c:pt idx="5863">
                  <c:v>60.096319999999999</c:v>
                </c:pt>
                <c:pt idx="5864">
                  <c:v>60.112299999999998</c:v>
                </c:pt>
                <c:pt idx="5865">
                  <c:v>60.128279999999997</c:v>
                </c:pt>
                <c:pt idx="5866">
                  <c:v>60.144269999999999</c:v>
                </c:pt>
                <c:pt idx="5867">
                  <c:v>60.160260000000001</c:v>
                </c:pt>
                <c:pt idx="5868">
                  <c:v>60.17624</c:v>
                </c:pt>
                <c:pt idx="5869">
                  <c:v>60.192230000000002</c:v>
                </c:pt>
                <c:pt idx="5870">
                  <c:v>60.20823</c:v>
                </c:pt>
                <c:pt idx="5871">
                  <c:v>60.224220000000003</c:v>
                </c:pt>
                <c:pt idx="5872">
                  <c:v>60.240220000000001</c:v>
                </c:pt>
                <c:pt idx="5873">
                  <c:v>60.256210000000003</c:v>
                </c:pt>
                <c:pt idx="5874">
                  <c:v>60.272210000000001</c:v>
                </c:pt>
                <c:pt idx="5875">
                  <c:v>60.288220000000003</c:v>
                </c:pt>
                <c:pt idx="5876">
                  <c:v>60.304220000000001</c:v>
                </c:pt>
                <c:pt idx="5877">
                  <c:v>60.320230000000002</c:v>
                </c:pt>
                <c:pt idx="5878">
                  <c:v>60.336239999999997</c:v>
                </c:pt>
                <c:pt idx="5879">
                  <c:v>60.352249999999998</c:v>
                </c:pt>
                <c:pt idx="5880">
                  <c:v>60.368259999999999</c:v>
                </c:pt>
                <c:pt idx="5881">
                  <c:v>60.384279999999997</c:v>
                </c:pt>
                <c:pt idx="5882">
                  <c:v>60.400300000000001</c:v>
                </c:pt>
                <c:pt idx="5883">
                  <c:v>60.416310000000003</c:v>
                </c:pt>
                <c:pt idx="5884">
                  <c:v>60.43233</c:v>
                </c:pt>
                <c:pt idx="5885">
                  <c:v>60.448360000000001</c:v>
                </c:pt>
                <c:pt idx="5886">
                  <c:v>60.464390000000002</c:v>
                </c:pt>
                <c:pt idx="5887">
                  <c:v>60.480409999999999</c:v>
                </c:pt>
                <c:pt idx="5888">
                  <c:v>60.49644</c:v>
                </c:pt>
                <c:pt idx="5889">
                  <c:v>60.51247</c:v>
                </c:pt>
                <c:pt idx="5890">
                  <c:v>60.528509999999997</c:v>
                </c:pt>
                <c:pt idx="5891">
                  <c:v>60.544550000000001</c:v>
                </c:pt>
                <c:pt idx="5892">
                  <c:v>60.560589999999998</c:v>
                </c:pt>
                <c:pt idx="5893">
                  <c:v>60.576630000000002</c:v>
                </c:pt>
                <c:pt idx="5894">
                  <c:v>60.592669999999998</c:v>
                </c:pt>
                <c:pt idx="5895">
                  <c:v>60.608719999999998</c:v>
                </c:pt>
                <c:pt idx="5896">
                  <c:v>60.624760000000002</c:v>
                </c:pt>
                <c:pt idx="5897">
                  <c:v>60.640810000000002</c:v>
                </c:pt>
                <c:pt idx="5898">
                  <c:v>60.656860000000002</c:v>
                </c:pt>
                <c:pt idx="5899">
                  <c:v>60.672919999999998</c:v>
                </c:pt>
                <c:pt idx="5900">
                  <c:v>60.688969999999998</c:v>
                </c:pt>
                <c:pt idx="5901">
                  <c:v>60.705030000000001</c:v>
                </c:pt>
                <c:pt idx="5902">
                  <c:v>60.721089999999997</c:v>
                </c:pt>
                <c:pt idx="5903">
                  <c:v>60.73715</c:v>
                </c:pt>
                <c:pt idx="5904">
                  <c:v>60.753219999999999</c:v>
                </c:pt>
                <c:pt idx="5905">
                  <c:v>60.769280000000002</c:v>
                </c:pt>
                <c:pt idx="5906">
                  <c:v>60.785350000000001</c:v>
                </c:pt>
                <c:pt idx="5907">
                  <c:v>60.80142</c:v>
                </c:pt>
                <c:pt idx="5908">
                  <c:v>60.817489999999999</c:v>
                </c:pt>
                <c:pt idx="5909">
                  <c:v>60.833570000000002</c:v>
                </c:pt>
                <c:pt idx="5910">
                  <c:v>60.849649999999997</c:v>
                </c:pt>
                <c:pt idx="5911">
                  <c:v>60.865729999999999</c:v>
                </c:pt>
                <c:pt idx="5912">
                  <c:v>60.881810000000002</c:v>
                </c:pt>
                <c:pt idx="5913">
                  <c:v>60.897889999999997</c:v>
                </c:pt>
                <c:pt idx="5914">
                  <c:v>60.913969999999999</c:v>
                </c:pt>
                <c:pt idx="5915">
                  <c:v>60.930059999999997</c:v>
                </c:pt>
                <c:pt idx="5916">
                  <c:v>60.946150000000003</c:v>
                </c:pt>
                <c:pt idx="5917">
                  <c:v>60.962240000000001</c:v>
                </c:pt>
                <c:pt idx="5918">
                  <c:v>60.978340000000003</c:v>
                </c:pt>
                <c:pt idx="5919">
                  <c:v>60.994430000000001</c:v>
                </c:pt>
                <c:pt idx="5920">
                  <c:v>61.010530000000003</c:v>
                </c:pt>
                <c:pt idx="5921">
                  <c:v>61.026629999999997</c:v>
                </c:pt>
                <c:pt idx="5922">
                  <c:v>61.042740000000002</c:v>
                </c:pt>
                <c:pt idx="5923">
                  <c:v>61.058839999999996</c:v>
                </c:pt>
                <c:pt idx="5924">
                  <c:v>61.074950000000001</c:v>
                </c:pt>
                <c:pt idx="5925">
                  <c:v>61.091059999999999</c:v>
                </c:pt>
                <c:pt idx="5926">
                  <c:v>61.107170000000004</c:v>
                </c:pt>
                <c:pt idx="5927">
                  <c:v>61.123280000000001</c:v>
                </c:pt>
                <c:pt idx="5928">
                  <c:v>61.139389999999999</c:v>
                </c:pt>
                <c:pt idx="5929">
                  <c:v>61.15551</c:v>
                </c:pt>
                <c:pt idx="5930">
                  <c:v>61.17163</c:v>
                </c:pt>
                <c:pt idx="5931">
                  <c:v>61.187750000000001</c:v>
                </c:pt>
                <c:pt idx="5932">
                  <c:v>61.203879999999998</c:v>
                </c:pt>
                <c:pt idx="5933">
                  <c:v>61.22</c:v>
                </c:pt>
                <c:pt idx="5934">
                  <c:v>61.236130000000003</c:v>
                </c:pt>
                <c:pt idx="5935">
                  <c:v>61.25226</c:v>
                </c:pt>
                <c:pt idx="5936">
                  <c:v>61.268389999999997</c:v>
                </c:pt>
                <c:pt idx="5937">
                  <c:v>61.284529999999997</c:v>
                </c:pt>
                <c:pt idx="5938">
                  <c:v>61.300660000000001</c:v>
                </c:pt>
                <c:pt idx="5939">
                  <c:v>61.316800000000001</c:v>
                </c:pt>
                <c:pt idx="5940">
                  <c:v>61.332940000000001</c:v>
                </c:pt>
                <c:pt idx="5941">
                  <c:v>61.349089999999997</c:v>
                </c:pt>
                <c:pt idx="5942">
                  <c:v>61.365229999999997</c:v>
                </c:pt>
                <c:pt idx="5943">
                  <c:v>61.38138</c:v>
                </c:pt>
                <c:pt idx="5944">
                  <c:v>61.397530000000003</c:v>
                </c:pt>
                <c:pt idx="5945">
                  <c:v>61.413679999999999</c:v>
                </c:pt>
                <c:pt idx="5946">
                  <c:v>61.429830000000003</c:v>
                </c:pt>
                <c:pt idx="5947">
                  <c:v>61.445990000000002</c:v>
                </c:pt>
                <c:pt idx="5948">
                  <c:v>61.462139999999998</c:v>
                </c:pt>
                <c:pt idx="5949">
                  <c:v>61.47831</c:v>
                </c:pt>
                <c:pt idx="5950">
                  <c:v>61.494459999999997</c:v>
                </c:pt>
                <c:pt idx="5951">
                  <c:v>61.510629999999999</c:v>
                </c:pt>
                <c:pt idx="5952">
                  <c:v>61.526800000000001</c:v>
                </c:pt>
                <c:pt idx="5953">
                  <c:v>61.542960000000001</c:v>
                </c:pt>
                <c:pt idx="5954">
                  <c:v>61.559139999999999</c:v>
                </c:pt>
                <c:pt idx="5955">
                  <c:v>61.575310000000002</c:v>
                </c:pt>
                <c:pt idx="5956">
                  <c:v>61.591479999999997</c:v>
                </c:pt>
                <c:pt idx="5957">
                  <c:v>61.607660000000003</c:v>
                </c:pt>
                <c:pt idx="5958">
                  <c:v>61.623840000000001</c:v>
                </c:pt>
                <c:pt idx="5959">
                  <c:v>61.64002</c:v>
                </c:pt>
                <c:pt idx="5960">
                  <c:v>61.656199999999998</c:v>
                </c:pt>
                <c:pt idx="5961">
                  <c:v>61.67239</c:v>
                </c:pt>
                <c:pt idx="5962">
                  <c:v>61.688580000000002</c:v>
                </c:pt>
                <c:pt idx="5963">
                  <c:v>61.704770000000003</c:v>
                </c:pt>
                <c:pt idx="5964">
                  <c:v>61.720950000000002</c:v>
                </c:pt>
                <c:pt idx="5965">
                  <c:v>61.73715</c:v>
                </c:pt>
                <c:pt idx="5966">
                  <c:v>61.753349999999998</c:v>
                </c:pt>
                <c:pt idx="5967">
                  <c:v>61.769539999999999</c:v>
                </c:pt>
                <c:pt idx="5968">
                  <c:v>61.785739999999997</c:v>
                </c:pt>
                <c:pt idx="5969">
                  <c:v>61.801940000000002</c:v>
                </c:pt>
                <c:pt idx="5970">
                  <c:v>61.818150000000003</c:v>
                </c:pt>
                <c:pt idx="5971">
                  <c:v>61.834359999999997</c:v>
                </c:pt>
                <c:pt idx="5972">
                  <c:v>61.850569999999998</c:v>
                </c:pt>
                <c:pt idx="5973">
                  <c:v>61.866779999999999</c:v>
                </c:pt>
                <c:pt idx="5974">
                  <c:v>61.882989999999999</c:v>
                </c:pt>
                <c:pt idx="5975">
                  <c:v>61.8992</c:v>
                </c:pt>
                <c:pt idx="5976">
                  <c:v>61.915419999999997</c:v>
                </c:pt>
                <c:pt idx="5977">
                  <c:v>61.931640000000002</c:v>
                </c:pt>
                <c:pt idx="5978">
                  <c:v>61.947859999999999</c:v>
                </c:pt>
                <c:pt idx="5979">
                  <c:v>61.964080000000003</c:v>
                </c:pt>
                <c:pt idx="5980">
                  <c:v>61.980310000000003</c:v>
                </c:pt>
                <c:pt idx="5981">
                  <c:v>61.996540000000003</c:v>
                </c:pt>
                <c:pt idx="5982">
                  <c:v>62.012770000000003</c:v>
                </c:pt>
                <c:pt idx="5983">
                  <c:v>62.029000000000003</c:v>
                </c:pt>
                <c:pt idx="5984">
                  <c:v>62.045229999999997</c:v>
                </c:pt>
                <c:pt idx="5985">
                  <c:v>62.06147</c:v>
                </c:pt>
                <c:pt idx="5986">
                  <c:v>62.077710000000003</c:v>
                </c:pt>
                <c:pt idx="5987">
                  <c:v>62.09395</c:v>
                </c:pt>
                <c:pt idx="5988">
                  <c:v>62.110199999999999</c:v>
                </c:pt>
                <c:pt idx="5989">
                  <c:v>62.126440000000002</c:v>
                </c:pt>
                <c:pt idx="5990">
                  <c:v>62.142679999999999</c:v>
                </c:pt>
                <c:pt idx="5991">
                  <c:v>62.158940000000001</c:v>
                </c:pt>
                <c:pt idx="5992">
                  <c:v>62.175190000000001</c:v>
                </c:pt>
                <c:pt idx="5993">
                  <c:v>62.19144</c:v>
                </c:pt>
                <c:pt idx="5994">
                  <c:v>62.207700000000003</c:v>
                </c:pt>
                <c:pt idx="5995">
                  <c:v>62.223950000000002</c:v>
                </c:pt>
                <c:pt idx="5996">
                  <c:v>62.240209999999998</c:v>
                </c:pt>
                <c:pt idx="5997">
                  <c:v>62.25647</c:v>
                </c:pt>
                <c:pt idx="5998">
                  <c:v>62.272739999999999</c:v>
                </c:pt>
                <c:pt idx="5999">
                  <c:v>62.289000000000001</c:v>
                </c:pt>
                <c:pt idx="6000">
                  <c:v>62.30527</c:v>
                </c:pt>
                <c:pt idx="6001">
                  <c:v>62.321539999999999</c:v>
                </c:pt>
                <c:pt idx="6002">
                  <c:v>62.337809999999998</c:v>
                </c:pt>
                <c:pt idx="6003">
                  <c:v>62.354089999999999</c:v>
                </c:pt>
                <c:pt idx="6004">
                  <c:v>62.370370000000001</c:v>
                </c:pt>
                <c:pt idx="6005">
                  <c:v>62.38664</c:v>
                </c:pt>
                <c:pt idx="6006">
                  <c:v>62.402920000000002</c:v>
                </c:pt>
                <c:pt idx="6007">
                  <c:v>62.41921</c:v>
                </c:pt>
                <c:pt idx="6008">
                  <c:v>62.435490000000001</c:v>
                </c:pt>
                <c:pt idx="6009">
                  <c:v>62.451779999999999</c:v>
                </c:pt>
                <c:pt idx="6010">
                  <c:v>62.468069999999997</c:v>
                </c:pt>
                <c:pt idx="6011">
                  <c:v>62.484360000000002</c:v>
                </c:pt>
                <c:pt idx="6012">
                  <c:v>62.500660000000003</c:v>
                </c:pt>
                <c:pt idx="6013">
                  <c:v>62.516950000000001</c:v>
                </c:pt>
                <c:pt idx="6014">
                  <c:v>62.533250000000002</c:v>
                </c:pt>
                <c:pt idx="6015">
                  <c:v>62.549550000000004</c:v>
                </c:pt>
                <c:pt idx="6016">
                  <c:v>62.565849999999998</c:v>
                </c:pt>
                <c:pt idx="6017">
                  <c:v>62.582149999999999</c:v>
                </c:pt>
                <c:pt idx="6018">
                  <c:v>62.598460000000003</c:v>
                </c:pt>
                <c:pt idx="6019">
                  <c:v>62.61477</c:v>
                </c:pt>
                <c:pt idx="6020">
                  <c:v>62.631079999999997</c:v>
                </c:pt>
                <c:pt idx="6021">
                  <c:v>62.647390000000001</c:v>
                </c:pt>
                <c:pt idx="6022">
                  <c:v>62.663710000000002</c:v>
                </c:pt>
                <c:pt idx="6023">
                  <c:v>62.680019999999999</c:v>
                </c:pt>
                <c:pt idx="6024">
                  <c:v>62.696339999999999</c:v>
                </c:pt>
                <c:pt idx="6025">
                  <c:v>62.712670000000003</c:v>
                </c:pt>
                <c:pt idx="6026">
                  <c:v>62.728990000000003</c:v>
                </c:pt>
                <c:pt idx="6027">
                  <c:v>62.745310000000003</c:v>
                </c:pt>
                <c:pt idx="6028">
                  <c:v>62.76164</c:v>
                </c:pt>
                <c:pt idx="6029">
                  <c:v>62.777970000000003</c:v>
                </c:pt>
                <c:pt idx="6030">
                  <c:v>62.7943</c:v>
                </c:pt>
                <c:pt idx="6031">
                  <c:v>62.810639999999999</c:v>
                </c:pt>
                <c:pt idx="6032">
                  <c:v>62.826970000000003</c:v>
                </c:pt>
                <c:pt idx="6033">
                  <c:v>62.843310000000002</c:v>
                </c:pt>
                <c:pt idx="6034">
                  <c:v>62.859650000000002</c:v>
                </c:pt>
                <c:pt idx="6035">
                  <c:v>62.875999999999998</c:v>
                </c:pt>
                <c:pt idx="6036">
                  <c:v>62.892339999999997</c:v>
                </c:pt>
                <c:pt idx="6037">
                  <c:v>62.908679999999997</c:v>
                </c:pt>
                <c:pt idx="6038">
                  <c:v>62.92503</c:v>
                </c:pt>
                <c:pt idx="6039">
                  <c:v>62.941380000000002</c:v>
                </c:pt>
                <c:pt idx="6040">
                  <c:v>62.957740000000001</c:v>
                </c:pt>
                <c:pt idx="6041">
                  <c:v>62.974089999999997</c:v>
                </c:pt>
                <c:pt idx="6042">
                  <c:v>62.990450000000003</c:v>
                </c:pt>
                <c:pt idx="6043">
                  <c:v>63.006810000000002</c:v>
                </c:pt>
                <c:pt idx="6044">
                  <c:v>63.02317</c:v>
                </c:pt>
                <c:pt idx="6045">
                  <c:v>63.039540000000002</c:v>
                </c:pt>
                <c:pt idx="6046">
                  <c:v>63.055900000000001</c:v>
                </c:pt>
                <c:pt idx="6047">
                  <c:v>63.072270000000003</c:v>
                </c:pt>
                <c:pt idx="6048">
                  <c:v>63.088639999999998</c:v>
                </c:pt>
                <c:pt idx="6049">
                  <c:v>63.10501</c:v>
                </c:pt>
                <c:pt idx="6050">
                  <c:v>63.121389999999998</c:v>
                </c:pt>
                <c:pt idx="6051">
                  <c:v>63.13776</c:v>
                </c:pt>
                <c:pt idx="6052">
                  <c:v>63.154139999999998</c:v>
                </c:pt>
                <c:pt idx="6053">
                  <c:v>63.170520000000003</c:v>
                </c:pt>
                <c:pt idx="6054">
                  <c:v>63.186900000000001</c:v>
                </c:pt>
                <c:pt idx="6055">
                  <c:v>63.203290000000003</c:v>
                </c:pt>
                <c:pt idx="6056">
                  <c:v>63.219679999999997</c:v>
                </c:pt>
                <c:pt idx="6057">
                  <c:v>63.236060000000002</c:v>
                </c:pt>
                <c:pt idx="6058">
                  <c:v>63.252459999999999</c:v>
                </c:pt>
                <c:pt idx="6059">
                  <c:v>63.26885</c:v>
                </c:pt>
                <c:pt idx="6060">
                  <c:v>63.285249999999998</c:v>
                </c:pt>
                <c:pt idx="6061">
                  <c:v>63.301639999999999</c:v>
                </c:pt>
                <c:pt idx="6062">
                  <c:v>63.318040000000003</c:v>
                </c:pt>
                <c:pt idx="6063">
                  <c:v>63.334449999999997</c:v>
                </c:pt>
                <c:pt idx="6064">
                  <c:v>63.350850000000001</c:v>
                </c:pt>
                <c:pt idx="6065">
                  <c:v>63.367260000000002</c:v>
                </c:pt>
                <c:pt idx="6066">
                  <c:v>63.383659999999999</c:v>
                </c:pt>
                <c:pt idx="6067">
                  <c:v>63.400069999999999</c:v>
                </c:pt>
                <c:pt idx="6068">
                  <c:v>63.416490000000003</c:v>
                </c:pt>
                <c:pt idx="6069">
                  <c:v>63.432899999999997</c:v>
                </c:pt>
                <c:pt idx="6070">
                  <c:v>63.44932</c:v>
                </c:pt>
                <c:pt idx="6071">
                  <c:v>63.465739999999997</c:v>
                </c:pt>
                <c:pt idx="6072">
                  <c:v>63.48216</c:v>
                </c:pt>
                <c:pt idx="6073">
                  <c:v>63.498579999999997</c:v>
                </c:pt>
                <c:pt idx="6074">
                  <c:v>63.515009999999997</c:v>
                </c:pt>
                <c:pt idx="6075">
                  <c:v>63.531440000000003</c:v>
                </c:pt>
                <c:pt idx="6076">
                  <c:v>63.54786</c:v>
                </c:pt>
                <c:pt idx="6077">
                  <c:v>63.564300000000003</c:v>
                </c:pt>
                <c:pt idx="6078">
                  <c:v>63.580730000000003</c:v>
                </c:pt>
                <c:pt idx="6079">
                  <c:v>63.597169999999998</c:v>
                </c:pt>
                <c:pt idx="6080">
                  <c:v>63.613610000000001</c:v>
                </c:pt>
                <c:pt idx="6081">
                  <c:v>63.630040000000001</c:v>
                </c:pt>
                <c:pt idx="6082">
                  <c:v>63.64649</c:v>
                </c:pt>
                <c:pt idx="6083">
                  <c:v>63.662930000000003</c:v>
                </c:pt>
                <c:pt idx="6084">
                  <c:v>63.679380000000002</c:v>
                </c:pt>
                <c:pt idx="6085">
                  <c:v>63.695830000000001</c:v>
                </c:pt>
                <c:pt idx="6086">
                  <c:v>63.71228</c:v>
                </c:pt>
                <c:pt idx="6087">
                  <c:v>63.728729999999999</c:v>
                </c:pt>
                <c:pt idx="6088">
                  <c:v>63.745190000000001</c:v>
                </c:pt>
                <c:pt idx="6089">
                  <c:v>63.76164</c:v>
                </c:pt>
                <c:pt idx="6090">
                  <c:v>63.778100000000002</c:v>
                </c:pt>
                <c:pt idx="6091">
                  <c:v>63.794559999999997</c:v>
                </c:pt>
                <c:pt idx="6092">
                  <c:v>63.811030000000002</c:v>
                </c:pt>
                <c:pt idx="6093">
                  <c:v>63.827489999999997</c:v>
                </c:pt>
                <c:pt idx="6094">
                  <c:v>63.843960000000003</c:v>
                </c:pt>
                <c:pt idx="6095">
                  <c:v>63.860430000000001</c:v>
                </c:pt>
                <c:pt idx="6096">
                  <c:v>63.876899999999999</c:v>
                </c:pt>
                <c:pt idx="6097">
                  <c:v>63.893380000000001</c:v>
                </c:pt>
                <c:pt idx="6098">
                  <c:v>63.909849999999999</c:v>
                </c:pt>
                <c:pt idx="6099">
                  <c:v>63.92633</c:v>
                </c:pt>
                <c:pt idx="6100">
                  <c:v>63.942810000000001</c:v>
                </c:pt>
                <c:pt idx="6101">
                  <c:v>63.959290000000003</c:v>
                </c:pt>
                <c:pt idx="6102">
                  <c:v>63.97578</c:v>
                </c:pt>
                <c:pt idx="6103">
                  <c:v>63.992269999999998</c:v>
                </c:pt>
                <c:pt idx="6104">
                  <c:v>64.008759999999995</c:v>
                </c:pt>
                <c:pt idx="6105">
                  <c:v>64.02525</c:v>
                </c:pt>
                <c:pt idx="6106">
                  <c:v>64.041740000000004</c:v>
                </c:pt>
                <c:pt idx="6107">
                  <c:v>64.058239999999998</c:v>
                </c:pt>
                <c:pt idx="6108">
                  <c:v>64.074730000000002</c:v>
                </c:pt>
                <c:pt idx="6109">
                  <c:v>64.091229999999996</c:v>
                </c:pt>
                <c:pt idx="6110">
                  <c:v>64.107730000000004</c:v>
                </c:pt>
                <c:pt idx="6111">
                  <c:v>64.12424</c:v>
                </c:pt>
                <c:pt idx="6112">
                  <c:v>64.140749999999997</c:v>
                </c:pt>
                <c:pt idx="6113">
                  <c:v>64.157250000000005</c:v>
                </c:pt>
                <c:pt idx="6114">
                  <c:v>64.173760000000001</c:v>
                </c:pt>
                <c:pt idx="6115">
                  <c:v>64.190280000000001</c:v>
                </c:pt>
                <c:pt idx="6116">
                  <c:v>64.206789999999998</c:v>
                </c:pt>
                <c:pt idx="6117">
                  <c:v>64.223299999999995</c:v>
                </c:pt>
                <c:pt idx="6118">
                  <c:v>64.239819999999995</c:v>
                </c:pt>
                <c:pt idx="6119">
                  <c:v>64.256349999999998</c:v>
                </c:pt>
                <c:pt idx="6120">
                  <c:v>64.272869999999998</c:v>
                </c:pt>
                <c:pt idx="6121">
                  <c:v>64.289389999999997</c:v>
                </c:pt>
                <c:pt idx="6122">
                  <c:v>64.30592</c:v>
                </c:pt>
                <c:pt idx="6123">
                  <c:v>64.322450000000003</c:v>
                </c:pt>
                <c:pt idx="6124">
                  <c:v>64.338980000000006</c:v>
                </c:pt>
                <c:pt idx="6125">
                  <c:v>64.355509999999995</c:v>
                </c:pt>
                <c:pt idx="6126">
                  <c:v>64.372060000000005</c:v>
                </c:pt>
                <c:pt idx="6127">
                  <c:v>64.388589999999994</c:v>
                </c:pt>
                <c:pt idx="6128">
                  <c:v>64.40513</c:v>
                </c:pt>
                <c:pt idx="6129">
                  <c:v>64.421670000000006</c:v>
                </c:pt>
                <c:pt idx="6130">
                  <c:v>64.438220000000001</c:v>
                </c:pt>
                <c:pt idx="6131">
                  <c:v>64.454769999999996</c:v>
                </c:pt>
                <c:pt idx="6132">
                  <c:v>64.471310000000003</c:v>
                </c:pt>
                <c:pt idx="6133">
                  <c:v>64.487859999999998</c:v>
                </c:pt>
                <c:pt idx="6134">
                  <c:v>64.504419999999996</c:v>
                </c:pt>
                <c:pt idx="6135">
                  <c:v>64.520970000000005</c:v>
                </c:pt>
                <c:pt idx="6136">
                  <c:v>64.537530000000004</c:v>
                </c:pt>
                <c:pt idx="6137">
                  <c:v>64.554079999999999</c:v>
                </c:pt>
                <c:pt idx="6138">
                  <c:v>64.570650000000001</c:v>
                </c:pt>
                <c:pt idx="6139">
                  <c:v>64.587209999999999</c:v>
                </c:pt>
                <c:pt idx="6140">
                  <c:v>64.60378</c:v>
                </c:pt>
                <c:pt idx="6141">
                  <c:v>64.620350000000002</c:v>
                </c:pt>
                <c:pt idx="6142">
                  <c:v>64.63691</c:v>
                </c:pt>
                <c:pt idx="6143">
                  <c:v>64.653490000000005</c:v>
                </c:pt>
                <c:pt idx="6144">
                  <c:v>64.670060000000007</c:v>
                </c:pt>
                <c:pt idx="6145">
                  <c:v>64.686639999999997</c:v>
                </c:pt>
                <c:pt idx="6146">
                  <c:v>64.703220000000002</c:v>
                </c:pt>
                <c:pt idx="6147">
                  <c:v>64.719800000000006</c:v>
                </c:pt>
                <c:pt idx="6148">
                  <c:v>64.736369999999994</c:v>
                </c:pt>
                <c:pt idx="6149">
                  <c:v>64.752960000000002</c:v>
                </c:pt>
                <c:pt idx="6150">
                  <c:v>64.769549999999995</c:v>
                </c:pt>
                <c:pt idx="6151">
                  <c:v>64.78613</c:v>
                </c:pt>
                <c:pt idx="6152">
                  <c:v>64.802729999999997</c:v>
                </c:pt>
                <c:pt idx="6153">
                  <c:v>64.819320000000005</c:v>
                </c:pt>
                <c:pt idx="6154">
                  <c:v>64.835909999999998</c:v>
                </c:pt>
                <c:pt idx="6155">
                  <c:v>64.852519999999998</c:v>
                </c:pt>
                <c:pt idx="6156">
                  <c:v>64.869110000000006</c:v>
                </c:pt>
                <c:pt idx="6157">
                  <c:v>64.885710000000003</c:v>
                </c:pt>
                <c:pt idx="6158">
                  <c:v>64.902320000000003</c:v>
                </c:pt>
                <c:pt idx="6159">
                  <c:v>64.91892</c:v>
                </c:pt>
                <c:pt idx="6160">
                  <c:v>64.93553</c:v>
                </c:pt>
                <c:pt idx="6161">
                  <c:v>64.95214</c:v>
                </c:pt>
                <c:pt idx="6162">
                  <c:v>64.968760000000003</c:v>
                </c:pt>
                <c:pt idx="6163">
                  <c:v>64.985370000000003</c:v>
                </c:pt>
                <c:pt idx="6164">
                  <c:v>65.001980000000003</c:v>
                </c:pt>
                <c:pt idx="6165">
                  <c:v>65.018600000000006</c:v>
                </c:pt>
                <c:pt idx="6166">
                  <c:v>65.035219999999995</c:v>
                </c:pt>
                <c:pt idx="6167">
                  <c:v>65.051850000000002</c:v>
                </c:pt>
                <c:pt idx="6168">
                  <c:v>65.068470000000005</c:v>
                </c:pt>
                <c:pt idx="6169">
                  <c:v>65.085099999999997</c:v>
                </c:pt>
                <c:pt idx="6170">
                  <c:v>65.101730000000003</c:v>
                </c:pt>
                <c:pt idx="6171">
                  <c:v>65.118359999999996</c:v>
                </c:pt>
                <c:pt idx="6172">
                  <c:v>65.134990000000002</c:v>
                </c:pt>
                <c:pt idx="6173">
                  <c:v>65.151629999999997</c:v>
                </c:pt>
                <c:pt idx="6174">
                  <c:v>65.168270000000007</c:v>
                </c:pt>
                <c:pt idx="6175">
                  <c:v>65.184910000000002</c:v>
                </c:pt>
                <c:pt idx="6176">
                  <c:v>65.201549999999997</c:v>
                </c:pt>
                <c:pt idx="6177">
                  <c:v>65.218190000000007</c:v>
                </c:pt>
                <c:pt idx="6178">
                  <c:v>65.234840000000005</c:v>
                </c:pt>
                <c:pt idx="6179">
                  <c:v>65.251490000000004</c:v>
                </c:pt>
                <c:pt idx="6180">
                  <c:v>65.268140000000002</c:v>
                </c:pt>
                <c:pt idx="6181">
                  <c:v>65.284790000000001</c:v>
                </c:pt>
                <c:pt idx="6182">
                  <c:v>65.301450000000003</c:v>
                </c:pt>
                <c:pt idx="6183">
                  <c:v>65.318100000000001</c:v>
                </c:pt>
                <c:pt idx="6184">
                  <c:v>65.334760000000003</c:v>
                </c:pt>
                <c:pt idx="6185">
                  <c:v>65.351429999999993</c:v>
                </c:pt>
                <c:pt idx="6186">
                  <c:v>65.368089999999995</c:v>
                </c:pt>
                <c:pt idx="6187">
                  <c:v>65.384749999999997</c:v>
                </c:pt>
                <c:pt idx="6188">
                  <c:v>65.401420000000002</c:v>
                </c:pt>
                <c:pt idx="6189">
                  <c:v>65.418090000000007</c:v>
                </c:pt>
                <c:pt idx="6190">
                  <c:v>65.434759999999997</c:v>
                </c:pt>
                <c:pt idx="6191">
                  <c:v>65.451430000000002</c:v>
                </c:pt>
                <c:pt idx="6192">
                  <c:v>65.468109999999996</c:v>
                </c:pt>
                <c:pt idx="6193">
                  <c:v>65.484790000000004</c:v>
                </c:pt>
                <c:pt idx="6194">
                  <c:v>65.501459999999994</c:v>
                </c:pt>
                <c:pt idx="6195">
                  <c:v>65.518150000000006</c:v>
                </c:pt>
                <c:pt idx="6196">
                  <c:v>65.534840000000003</c:v>
                </c:pt>
                <c:pt idx="6197">
                  <c:v>65.551519999999996</c:v>
                </c:pt>
                <c:pt idx="6198">
                  <c:v>65.568209999999993</c:v>
                </c:pt>
                <c:pt idx="6199">
                  <c:v>65.584900000000005</c:v>
                </c:pt>
                <c:pt idx="6200">
                  <c:v>65.601590000000002</c:v>
                </c:pt>
                <c:pt idx="6201">
                  <c:v>65.618290000000002</c:v>
                </c:pt>
                <c:pt idx="6202">
                  <c:v>65.634990000000002</c:v>
                </c:pt>
                <c:pt idx="6203">
                  <c:v>65.651690000000002</c:v>
                </c:pt>
                <c:pt idx="6204">
                  <c:v>65.668390000000002</c:v>
                </c:pt>
                <c:pt idx="6205">
                  <c:v>65.685090000000002</c:v>
                </c:pt>
                <c:pt idx="6206">
                  <c:v>65.701800000000006</c:v>
                </c:pt>
                <c:pt idx="6207">
                  <c:v>65.718509999999995</c:v>
                </c:pt>
                <c:pt idx="6208">
                  <c:v>65.735209999999995</c:v>
                </c:pt>
                <c:pt idx="6209">
                  <c:v>65.751919999999998</c:v>
                </c:pt>
                <c:pt idx="6210">
                  <c:v>65.768640000000005</c:v>
                </c:pt>
                <c:pt idx="6211">
                  <c:v>65.785349999999994</c:v>
                </c:pt>
                <c:pt idx="6212">
                  <c:v>65.802080000000004</c:v>
                </c:pt>
                <c:pt idx="6213">
                  <c:v>65.818790000000007</c:v>
                </c:pt>
                <c:pt idx="6214">
                  <c:v>65.835520000000002</c:v>
                </c:pt>
                <c:pt idx="6215">
                  <c:v>65.852239999999995</c:v>
                </c:pt>
                <c:pt idx="6216">
                  <c:v>65.868970000000004</c:v>
                </c:pt>
                <c:pt idx="6217">
                  <c:v>65.8857</c:v>
                </c:pt>
                <c:pt idx="6218">
                  <c:v>65.902429999999995</c:v>
                </c:pt>
                <c:pt idx="6219">
                  <c:v>65.919169999999994</c:v>
                </c:pt>
                <c:pt idx="6220">
                  <c:v>65.935900000000004</c:v>
                </c:pt>
                <c:pt idx="6221">
                  <c:v>65.952640000000002</c:v>
                </c:pt>
                <c:pt idx="6222">
                  <c:v>65.969380000000001</c:v>
                </c:pt>
                <c:pt idx="6223">
                  <c:v>65.986109999999996</c:v>
                </c:pt>
                <c:pt idx="6224">
                  <c:v>66.002859999999998</c:v>
                </c:pt>
                <c:pt idx="6225">
                  <c:v>66.01961</c:v>
                </c:pt>
                <c:pt idx="6226">
                  <c:v>66.036349999999999</c:v>
                </c:pt>
                <c:pt idx="6227">
                  <c:v>66.053110000000004</c:v>
                </c:pt>
                <c:pt idx="6228">
                  <c:v>66.069860000000006</c:v>
                </c:pt>
                <c:pt idx="6229">
                  <c:v>66.086619999999996</c:v>
                </c:pt>
                <c:pt idx="6230">
                  <c:v>66.103369999999998</c:v>
                </c:pt>
                <c:pt idx="6231">
                  <c:v>66.12012</c:v>
                </c:pt>
                <c:pt idx="6232">
                  <c:v>66.136889999999994</c:v>
                </c:pt>
                <c:pt idx="6233">
                  <c:v>66.153660000000002</c:v>
                </c:pt>
                <c:pt idx="6234">
                  <c:v>66.170419999999993</c:v>
                </c:pt>
                <c:pt idx="6235">
                  <c:v>66.187190000000001</c:v>
                </c:pt>
                <c:pt idx="6236">
                  <c:v>66.203959999999995</c:v>
                </c:pt>
                <c:pt idx="6237">
                  <c:v>66.220730000000003</c:v>
                </c:pt>
                <c:pt idx="6238">
                  <c:v>66.237499999999997</c:v>
                </c:pt>
                <c:pt idx="6239">
                  <c:v>66.254270000000005</c:v>
                </c:pt>
                <c:pt idx="6240">
                  <c:v>66.271060000000006</c:v>
                </c:pt>
                <c:pt idx="6241">
                  <c:v>66.28783</c:v>
                </c:pt>
                <c:pt idx="6242">
                  <c:v>66.30462</c:v>
                </c:pt>
                <c:pt idx="6243">
                  <c:v>66.321399999999997</c:v>
                </c:pt>
                <c:pt idx="6244">
                  <c:v>66.338189999999997</c:v>
                </c:pt>
                <c:pt idx="6245">
                  <c:v>66.354969999999994</c:v>
                </c:pt>
                <c:pt idx="6246">
                  <c:v>66.371769999999998</c:v>
                </c:pt>
                <c:pt idx="6247">
                  <c:v>66.388559999999998</c:v>
                </c:pt>
                <c:pt idx="6248">
                  <c:v>66.405349999999999</c:v>
                </c:pt>
                <c:pt idx="6249">
                  <c:v>66.422150000000002</c:v>
                </c:pt>
                <c:pt idx="6250">
                  <c:v>66.438950000000006</c:v>
                </c:pt>
                <c:pt idx="6251">
                  <c:v>66.455749999999995</c:v>
                </c:pt>
                <c:pt idx="6252">
                  <c:v>66.472560000000001</c:v>
                </c:pt>
                <c:pt idx="6253">
                  <c:v>66.489360000000005</c:v>
                </c:pt>
                <c:pt idx="6254">
                  <c:v>66.506159999999994</c:v>
                </c:pt>
                <c:pt idx="6255">
                  <c:v>66.522980000000004</c:v>
                </c:pt>
                <c:pt idx="6256">
                  <c:v>66.539789999999996</c:v>
                </c:pt>
                <c:pt idx="6257">
                  <c:v>66.556600000000003</c:v>
                </c:pt>
                <c:pt idx="6258">
                  <c:v>66.573419999999999</c:v>
                </c:pt>
                <c:pt idx="6259">
                  <c:v>66.590239999999994</c:v>
                </c:pt>
                <c:pt idx="6260">
                  <c:v>66.607060000000004</c:v>
                </c:pt>
                <c:pt idx="6261">
                  <c:v>66.62388</c:v>
                </c:pt>
                <c:pt idx="6262">
                  <c:v>66.640709999999999</c:v>
                </c:pt>
                <c:pt idx="6263">
                  <c:v>66.657529999999994</c:v>
                </c:pt>
                <c:pt idx="6264">
                  <c:v>66.674359999999993</c:v>
                </c:pt>
                <c:pt idx="6265">
                  <c:v>66.691190000000006</c:v>
                </c:pt>
                <c:pt idx="6266">
                  <c:v>66.708020000000005</c:v>
                </c:pt>
                <c:pt idx="6267">
                  <c:v>66.724860000000007</c:v>
                </c:pt>
                <c:pt idx="6268">
                  <c:v>66.741699999999994</c:v>
                </c:pt>
                <c:pt idx="6269">
                  <c:v>66.758539999999996</c:v>
                </c:pt>
                <c:pt idx="6270">
                  <c:v>66.775379999999998</c:v>
                </c:pt>
                <c:pt idx="6271">
                  <c:v>66.79222</c:v>
                </c:pt>
                <c:pt idx="6272">
                  <c:v>66.809070000000006</c:v>
                </c:pt>
                <c:pt idx="6273">
                  <c:v>66.825919999999996</c:v>
                </c:pt>
                <c:pt idx="6274">
                  <c:v>66.842770000000002</c:v>
                </c:pt>
                <c:pt idx="6275">
                  <c:v>66.859620000000007</c:v>
                </c:pt>
                <c:pt idx="6276">
                  <c:v>66.876469999999998</c:v>
                </c:pt>
                <c:pt idx="6277">
                  <c:v>66.893330000000006</c:v>
                </c:pt>
                <c:pt idx="6278">
                  <c:v>66.91019</c:v>
                </c:pt>
                <c:pt idx="6279">
                  <c:v>66.927049999999994</c:v>
                </c:pt>
                <c:pt idx="6280">
                  <c:v>66.943910000000002</c:v>
                </c:pt>
                <c:pt idx="6281">
                  <c:v>66.96078</c:v>
                </c:pt>
                <c:pt idx="6282">
                  <c:v>66.977649999999997</c:v>
                </c:pt>
                <c:pt idx="6283">
                  <c:v>66.994510000000005</c:v>
                </c:pt>
                <c:pt idx="6284">
                  <c:v>67.011380000000003</c:v>
                </c:pt>
                <c:pt idx="6285">
                  <c:v>67.028260000000003</c:v>
                </c:pt>
                <c:pt idx="6286">
                  <c:v>67.045140000000004</c:v>
                </c:pt>
                <c:pt idx="6287">
                  <c:v>67.062010000000001</c:v>
                </c:pt>
                <c:pt idx="6288">
                  <c:v>67.078900000000004</c:v>
                </c:pt>
                <c:pt idx="6289">
                  <c:v>67.095770000000002</c:v>
                </c:pt>
                <c:pt idx="6290">
                  <c:v>67.112660000000005</c:v>
                </c:pt>
                <c:pt idx="6291">
                  <c:v>67.129549999999995</c:v>
                </c:pt>
                <c:pt idx="6292">
                  <c:v>67.146429999999995</c:v>
                </c:pt>
                <c:pt idx="6293">
                  <c:v>67.163319999999999</c:v>
                </c:pt>
                <c:pt idx="6294">
                  <c:v>67.180210000000002</c:v>
                </c:pt>
                <c:pt idx="6295">
                  <c:v>67.197109999999995</c:v>
                </c:pt>
                <c:pt idx="6296">
                  <c:v>67.213999999999999</c:v>
                </c:pt>
                <c:pt idx="6297">
                  <c:v>67.230900000000005</c:v>
                </c:pt>
                <c:pt idx="6298">
                  <c:v>67.247810000000001</c:v>
                </c:pt>
                <c:pt idx="6299">
                  <c:v>67.264709999999994</c:v>
                </c:pt>
                <c:pt idx="6300">
                  <c:v>67.281620000000004</c:v>
                </c:pt>
                <c:pt idx="6301">
                  <c:v>67.298519999999996</c:v>
                </c:pt>
                <c:pt idx="6302">
                  <c:v>67.315430000000006</c:v>
                </c:pt>
                <c:pt idx="6303">
                  <c:v>67.332340000000002</c:v>
                </c:pt>
                <c:pt idx="6304">
                  <c:v>67.349260000000001</c:v>
                </c:pt>
                <c:pt idx="6305">
                  <c:v>67.366169999999997</c:v>
                </c:pt>
                <c:pt idx="6306">
                  <c:v>67.383089999999996</c:v>
                </c:pt>
                <c:pt idx="6307">
                  <c:v>67.400019999999998</c:v>
                </c:pt>
                <c:pt idx="6308">
                  <c:v>67.416939999999997</c:v>
                </c:pt>
                <c:pt idx="6309">
                  <c:v>67.433859999999996</c:v>
                </c:pt>
                <c:pt idx="6310">
                  <c:v>67.450789999999998</c:v>
                </c:pt>
                <c:pt idx="6311">
                  <c:v>67.467709999999997</c:v>
                </c:pt>
                <c:pt idx="6312">
                  <c:v>67.484650000000002</c:v>
                </c:pt>
                <c:pt idx="6313">
                  <c:v>67.501580000000004</c:v>
                </c:pt>
                <c:pt idx="6314">
                  <c:v>67.518519999999995</c:v>
                </c:pt>
                <c:pt idx="6315">
                  <c:v>67.535449999999997</c:v>
                </c:pt>
                <c:pt idx="6316">
                  <c:v>67.552390000000003</c:v>
                </c:pt>
                <c:pt idx="6317">
                  <c:v>67.569339999999997</c:v>
                </c:pt>
                <c:pt idx="6318">
                  <c:v>67.586269999999999</c:v>
                </c:pt>
                <c:pt idx="6319">
                  <c:v>67.603219999999993</c:v>
                </c:pt>
                <c:pt idx="6320">
                  <c:v>67.620170000000002</c:v>
                </c:pt>
                <c:pt idx="6321">
                  <c:v>67.637119999999996</c:v>
                </c:pt>
                <c:pt idx="6322">
                  <c:v>67.654070000000004</c:v>
                </c:pt>
                <c:pt idx="6323">
                  <c:v>67.671030000000002</c:v>
                </c:pt>
                <c:pt idx="6324">
                  <c:v>67.687979999999996</c:v>
                </c:pt>
                <c:pt idx="6325">
                  <c:v>67.704939999999993</c:v>
                </c:pt>
                <c:pt idx="6326">
                  <c:v>67.721900000000005</c:v>
                </c:pt>
                <c:pt idx="6327">
                  <c:v>67.738860000000003</c:v>
                </c:pt>
                <c:pt idx="6328">
                  <c:v>67.755830000000003</c:v>
                </c:pt>
                <c:pt idx="6329">
                  <c:v>67.772800000000004</c:v>
                </c:pt>
                <c:pt idx="6330">
                  <c:v>67.789760000000001</c:v>
                </c:pt>
                <c:pt idx="6331">
                  <c:v>67.806740000000005</c:v>
                </c:pt>
                <c:pt idx="6332">
                  <c:v>67.823710000000005</c:v>
                </c:pt>
                <c:pt idx="6333">
                  <c:v>67.840680000000006</c:v>
                </c:pt>
                <c:pt idx="6334">
                  <c:v>67.857669999999999</c:v>
                </c:pt>
                <c:pt idx="6335">
                  <c:v>67.874639999999999</c:v>
                </c:pt>
                <c:pt idx="6336">
                  <c:v>67.891620000000003</c:v>
                </c:pt>
                <c:pt idx="6337">
                  <c:v>67.908609999999996</c:v>
                </c:pt>
                <c:pt idx="6338">
                  <c:v>67.92559</c:v>
                </c:pt>
                <c:pt idx="6339">
                  <c:v>67.942580000000007</c:v>
                </c:pt>
                <c:pt idx="6340">
                  <c:v>67.959569999999999</c:v>
                </c:pt>
                <c:pt idx="6341">
                  <c:v>67.976560000000006</c:v>
                </c:pt>
                <c:pt idx="6342">
                  <c:v>67.993560000000002</c:v>
                </c:pt>
                <c:pt idx="6343">
                  <c:v>68.010559999999998</c:v>
                </c:pt>
                <c:pt idx="6344">
                  <c:v>68.027559999999994</c:v>
                </c:pt>
                <c:pt idx="6345">
                  <c:v>68.044560000000004</c:v>
                </c:pt>
                <c:pt idx="6346">
                  <c:v>68.06156</c:v>
                </c:pt>
                <c:pt idx="6347">
                  <c:v>68.078569999999999</c:v>
                </c:pt>
                <c:pt idx="6348">
                  <c:v>68.095569999999995</c:v>
                </c:pt>
                <c:pt idx="6349">
                  <c:v>68.112579999999994</c:v>
                </c:pt>
                <c:pt idx="6350">
                  <c:v>68.129589999999993</c:v>
                </c:pt>
                <c:pt idx="6351">
                  <c:v>68.146609999999995</c:v>
                </c:pt>
                <c:pt idx="6352">
                  <c:v>68.163619999999995</c:v>
                </c:pt>
                <c:pt idx="6353">
                  <c:v>68.180639999999997</c:v>
                </c:pt>
                <c:pt idx="6354">
                  <c:v>68.197659999999999</c:v>
                </c:pt>
                <c:pt idx="6355">
                  <c:v>68.214680000000001</c:v>
                </c:pt>
                <c:pt idx="6356">
                  <c:v>68.231700000000004</c:v>
                </c:pt>
                <c:pt idx="6357">
                  <c:v>68.248729999999995</c:v>
                </c:pt>
                <c:pt idx="6358">
                  <c:v>68.26576</c:v>
                </c:pt>
                <c:pt idx="6359">
                  <c:v>68.282790000000006</c:v>
                </c:pt>
                <c:pt idx="6360">
                  <c:v>68.29983</c:v>
                </c:pt>
                <c:pt idx="6361">
                  <c:v>68.316860000000005</c:v>
                </c:pt>
                <c:pt idx="6362">
                  <c:v>68.3339</c:v>
                </c:pt>
                <c:pt idx="6363">
                  <c:v>68.350939999999994</c:v>
                </c:pt>
                <c:pt idx="6364">
                  <c:v>68.367980000000003</c:v>
                </c:pt>
                <c:pt idx="6365">
                  <c:v>68.38503</c:v>
                </c:pt>
                <c:pt idx="6366">
                  <c:v>68.402069999999995</c:v>
                </c:pt>
                <c:pt idx="6367">
                  <c:v>68.419110000000003</c:v>
                </c:pt>
                <c:pt idx="6368">
                  <c:v>68.436160000000001</c:v>
                </c:pt>
                <c:pt idx="6369">
                  <c:v>68.453220000000002</c:v>
                </c:pt>
                <c:pt idx="6370">
                  <c:v>68.470269999999999</c:v>
                </c:pt>
                <c:pt idx="6371">
                  <c:v>68.48733</c:v>
                </c:pt>
                <c:pt idx="6372">
                  <c:v>68.504390000000001</c:v>
                </c:pt>
                <c:pt idx="6373">
                  <c:v>68.521450000000002</c:v>
                </c:pt>
                <c:pt idx="6374">
                  <c:v>68.538510000000002</c:v>
                </c:pt>
                <c:pt idx="6375">
                  <c:v>68.555570000000003</c:v>
                </c:pt>
                <c:pt idx="6376">
                  <c:v>68.572640000000007</c:v>
                </c:pt>
                <c:pt idx="6377">
                  <c:v>68.589709999999997</c:v>
                </c:pt>
                <c:pt idx="6378">
                  <c:v>68.606780000000001</c:v>
                </c:pt>
                <c:pt idx="6379">
                  <c:v>68.623859999999993</c:v>
                </c:pt>
                <c:pt idx="6380">
                  <c:v>68.640929999999997</c:v>
                </c:pt>
                <c:pt idx="6381">
                  <c:v>68.658000000000001</c:v>
                </c:pt>
                <c:pt idx="6382">
                  <c:v>68.675089999999997</c:v>
                </c:pt>
                <c:pt idx="6383">
                  <c:v>68.692170000000004</c:v>
                </c:pt>
                <c:pt idx="6384">
                  <c:v>68.709249999999997</c:v>
                </c:pt>
                <c:pt idx="6385">
                  <c:v>68.726330000000004</c:v>
                </c:pt>
                <c:pt idx="6386">
                  <c:v>68.74342</c:v>
                </c:pt>
                <c:pt idx="6387">
                  <c:v>68.760509999999996</c:v>
                </c:pt>
                <c:pt idx="6388">
                  <c:v>68.777600000000007</c:v>
                </c:pt>
                <c:pt idx="6389">
                  <c:v>68.794700000000006</c:v>
                </c:pt>
                <c:pt idx="6390">
                  <c:v>68.811800000000005</c:v>
                </c:pt>
                <c:pt idx="6391">
                  <c:v>68.828900000000004</c:v>
                </c:pt>
                <c:pt idx="6392">
                  <c:v>68.846000000000004</c:v>
                </c:pt>
                <c:pt idx="6393">
                  <c:v>68.863100000000003</c:v>
                </c:pt>
                <c:pt idx="6394">
                  <c:v>68.880200000000002</c:v>
                </c:pt>
                <c:pt idx="6395">
                  <c:v>68.897319999999993</c:v>
                </c:pt>
                <c:pt idx="6396">
                  <c:v>68.914420000000007</c:v>
                </c:pt>
                <c:pt idx="6397">
                  <c:v>68.931529999999995</c:v>
                </c:pt>
                <c:pt idx="6398">
                  <c:v>68.948650000000001</c:v>
                </c:pt>
                <c:pt idx="6399">
                  <c:v>68.965760000000003</c:v>
                </c:pt>
                <c:pt idx="6400">
                  <c:v>68.982879999999994</c:v>
                </c:pt>
                <c:pt idx="6401">
                  <c:v>69</c:v>
                </c:pt>
                <c:pt idx="6402">
                  <c:v>69.017120000000006</c:v>
                </c:pt>
                <c:pt idx="6403">
                  <c:v>69.03425</c:v>
                </c:pt>
                <c:pt idx="6404">
                  <c:v>69.051370000000006</c:v>
                </c:pt>
                <c:pt idx="6405">
                  <c:v>69.0685</c:v>
                </c:pt>
                <c:pt idx="6406">
                  <c:v>69.085629999999995</c:v>
                </c:pt>
                <c:pt idx="6407">
                  <c:v>69.102760000000004</c:v>
                </c:pt>
                <c:pt idx="6408">
                  <c:v>69.119900000000001</c:v>
                </c:pt>
                <c:pt idx="6409">
                  <c:v>69.137039999999999</c:v>
                </c:pt>
                <c:pt idx="6410">
                  <c:v>69.154169999999993</c:v>
                </c:pt>
                <c:pt idx="6411">
                  <c:v>69.171319999999994</c:v>
                </c:pt>
                <c:pt idx="6412">
                  <c:v>69.188460000000006</c:v>
                </c:pt>
                <c:pt idx="6413">
                  <c:v>69.205600000000004</c:v>
                </c:pt>
                <c:pt idx="6414">
                  <c:v>69.222759999999994</c:v>
                </c:pt>
                <c:pt idx="6415">
                  <c:v>69.239900000000006</c:v>
                </c:pt>
                <c:pt idx="6416">
                  <c:v>69.257059999999996</c:v>
                </c:pt>
                <c:pt idx="6417">
                  <c:v>69.274209999999997</c:v>
                </c:pt>
                <c:pt idx="6418">
                  <c:v>69.291370000000001</c:v>
                </c:pt>
                <c:pt idx="6419">
                  <c:v>69.308530000000005</c:v>
                </c:pt>
                <c:pt idx="6420">
                  <c:v>69.325680000000006</c:v>
                </c:pt>
                <c:pt idx="6421">
                  <c:v>69.342839999999995</c:v>
                </c:pt>
                <c:pt idx="6422">
                  <c:v>69.360010000000003</c:v>
                </c:pt>
                <c:pt idx="6423">
                  <c:v>69.377170000000007</c:v>
                </c:pt>
                <c:pt idx="6424">
                  <c:v>69.39434</c:v>
                </c:pt>
                <c:pt idx="6425">
                  <c:v>69.411510000000007</c:v>
                </c:pt>
                <c:pt idx="6426">
                  <c:v>69.428690000000003</c:v>
                </c:pt>
                <c:pt idx="6427">
                  <c:v>69.445859999999996</c:v>
                </c:pt>
                <c:pt idx="6428">
                  <c:v>69.463040000000007</c:v>
                </c:pt>
                <c:pt idx="6429">
                  <c:v>69.480220000000003</c:v>
                </c:pt>
                <c:pt idx="6430">
                  <c:v>69.497399999999999</c:v>
                </c:pt>
                <c:pt idx="6431">
                  <c:v>69.514589999999998</c:v>
                </c:pt>
                <c:pt idx="6432">
                  <c:v>69.531769999999995</c:v>
                </c:pt>
                <c:pt idx="6433">
                  <c:v>69.548959999999994</c:v>
                </c:pt>
                <c:pt idx="6434">
                  <c:v>69.566149999999993</c:v>
                </c:pt>
                <c:pt idx="6435">
                  <c:v>69.583340000000007</c:v>
                </c:pt>
                <c:pt idx="6436">
                  <c:v>69.600530000000006</c:v>
                </c:pt>
                <c:pt idx="6437">
                  <c:v>69.617729999999995</c:v>
                </c:pt>
                <c:pt idx="6438">
                  <c:v>69.634929999999997</c:v>
                </c:pt>
                <c:pt idx="6439">
                  <c:v>69.65213</c:v>
                </c:pt>
                <c:pt idx="6440">
                  <c:v>69.669330000000002</c:v>
                </c:pt>
                <c:pt idx="6441">
                  <c:v>69.686539999999994</c:v>
                </c:pt>
                <c:pt idx="6442">
                  <c:v>69.703739999999996</c:v>
                </c:pt>
                <c:pt idx="6443">
                  <c:v>69.720950000000002</c:v>
                </c:pt>
                <c:pt idx="6444">
                  <c:v>69.738169999999997</c:v>
                </c:pt>
                <c:pt idx="6445">
                  <c:v>69.755380000000002</c:v>
                </c:pt>
                <c:pt idx="6446">
                  <c:v>69.772589999999994</c:v>
                </c:pt>
                <c:pt idx="6447">
                  <c:v>69.789810000000003</c:v>
                </c:pt>
                <c:pt idx="6448">
                  <c:v>69.807029999999997</c:v>
                </c:pt>
                <c:pt idx="6449">
                  <c:v>69.824259999999995</c:v>
                </c:pt>
                <c:pt idx="6450">
                  <c:v>69.841480000000004</c:v>
                </c:pt>
                <c:pt idx="6451">
                  <c:v>69.858699999999999</c:v>
                </c:pt>
                <c:pt idx="6452">
                  <c:v>69.875929999999997</c:v>
                </c:pt>
                <c:pt idx="6453">
                  <c:v>69.893169999999998</c:v>
                </c:pt>
                <c:pt idx="6454">
                  <c:v>69.910390000000007</c:v>
                </c:pt>
                <c:pt idx="6455">
                  <c:v>69.927629999999994</c:v>
                </c:pt>
                <c:pt idx="6456">
                  <c:v>69.944860000000006</c:v>
                </c:pt>
                <c:pt idx="6457">
                  <c:v>69.962100000000007</c:v>
                </c:pt>
                <c:pt idx="6458">
                  <c:v>69.979349999999997</c:v>
                </c:pt>
                <c:pt idx="6459">
                  <c:v>69.996589999999998</c:v>
                </c:pt>
                <c:pt idx="6460">
                  <c:v>70.013829999999999</c:v>
                </c:pt>
                <c:pt idx="6461">
                  <c:v>70.031080000000003</c:v>
                </c:pt>
                <c:pt idx="6462">
                  <c:v>70.048330000000007</c:v>
                </c:pt>
                <c:pt idx="6463">
                  <c:v>70.065579999999997</c:v>
                </c:pt>
                <c:pt idx="6464">
                  <c:v>70.082840000000004</c:v>
                </c:pt>
                <c:pt idx="6465">
                  <c:v>70.100089999999994</c:v>
                </c:pt>
                <c:pt idx="6466">
                  <c:v>70.117350000000002</c:v>
                </c:pt>
                <c:pt idx="6467">
                  <c:v>70.134609999999995</c:v>
                </c:pt>
                <c:pt idx="6468">
                  <c:v>70.151870000000002</c:v>
                </c:pt>
                <c:pt idx="6469">
                  <c:v>70.169139999999999</c:v>
                </c:pt>
                <c:pt idx="6470">
                  <c:v>70.186400000000006</c:v>
                </c:pt>
                <c:pt idx="6471">
                  <c:v>70.203670000000002</c:v>
                </c:pt>
                <c:pt idx="6472">
                  <c:v>70.220939999999999</c:v>
                </c:pt>
                <c:pt idx="6473">
                  <c:v>70.238209999999995</c:v>
                </c:pt>
                <c:pt idx="6474">
                  <c:v>70.255489999999995</c:v>
                </c:pt>
                <c:pt idx="6475">
                  <c:v>70.272769999999994</c:v>
                </c:pt>
                <c:pt idx="6476">
                  <c:v>70.290049999999994</c:v>
                </c:pt>
                <c:pt idx="6477">
                  <c:v>70.307329999999993</c:v>
                </c:pt>
                <c:pt idx="6478">
                  <c:v>70.324610000000007</c:v>
                </c:pt>
                <c:pt idx="6479">
                  <c:v>70.341899999999995</c:v>
                </c:pt>
                <c:pt idx="6480">
                  <c:v>70.359179999999995</c:v>
                </c:pt>
                <c:pt idx="6481">
                  <c:v>70.376469999999998</c:v>
                </c:pt>
                <c:pt idx="6482">
                  <c:v>70.393770000000004</c:v>
                </c:pt>
                <c:pt idx="6483">
                  <c:v>70.411060000000006</c:v>
                </c:pt>
                <c:pt idx="6484">
                  <c:v>70.428359999999998</c:v>
                </c:pt>
                <c:pt idx="6485">
                  <c:v>70.445660000000004</c:v>
                </c:pt>
                <c:pt idx="6486">
                  <c:v>70.462959999999995</c:v>
                </c:pt>
                <c:pt idx="6487">
                  <c:v>70.480260000000001</c:v>
                </c:pt>
                <c:pt idx="6488">
                  <c:v>70.497569999999996</c:v>
                </c:pt>
                <c:pt idx="6489">
                  <c:v>70.514870000000002</c:v>
                </c:pt>
                <c:pt idx="6490">
                  <c:v>70.532179999999997</c:v>
                </c:pt>
                <c:pt idx="6491">
                  <c:v>70.549490000000006</c:v>
                </c:pt>
                <c:pt idx="6492">
                  <c:v>70.566800000000001</c:v>
                </c:pt>
                <c:pt idx="6493">
                  <c:v>70.584119999999999</c:v>
                </c:pt>
                <c:pt idx="6494">
                  <c:v>70.601429999999993</c:v>
                </c:pt>
                <c:pt idx="6495">
                  <c:v>70.618759999999995</c:v>
                </c:pt>
                <c:pt idx="6496">
                  <c:v>70.636080000000007</c:v>
                </c:pt>
                <c:pt idx="6497">
                  <c:v>70.653400000000005</c:v>
                </c:pt>
                <c:pt idx="6498">
                  <c:v>70.670730000000006</c:v>
                </c:pt>
                <c:pt idx="6499">
                  <c:v>70.688059999999993</c:v>
                </c:pt>
                <c:pt idx="6500">
                  <c:v>70.705380000000005</c:v>
                </c:pt>
                <c:pt idx="6501">
                  <c:v>70.722719999999995</c:v>
                </c:pt>
                <c:pt idx="6502">
                  <c:v>70.740049999999997</c:v>
                </c:pt>
                <c:pt idx="6503">
                  <c:v>70.757390000000001</c:v>
                </c:pt>
                <c:pt idx="6504">
                  <c:v>70.774730000000005</c:v>
                </c:pt>
                <c:pt idx="6505">
                  <c:v>70.792069999999995</c:v>
                </c:pt>
                <c:pt idx="6506">
                  <c:v>70.80941</c:v>
                </c:pt>
                <c:pt idx="6507">
                  <c:v>70.826759999999993</c:v>
                </c:pt>
                <c:pt idx="6508">
                  <c:v>70.844099999999997</c:v>
                </c:pt>
                <c:pt idx="6509">
                  <c:v>70.861450000000005</c:v>
                </c:pt>
                <c:pt idx="6510">
                  <c:v>70.878810000000001</c:v>
                </c:pt>
                <c:pt idx="6511">
                  <c:v>70.896159999999995</c:v>
                </c:pt>
                <c:pt idx="6512">
                  <c:v>70.913510000000002</c:v>
                </c:pt>
                <c:pt idx="6513">
                  <c:v>70.930869999999999</c:v>
                </c:pt>
                <c:pt idx="6514">
                  <c:v>70.948229999999995</c:v>
                </c:pt>
                <c:pt idx="6515">
                  <c:v>70.965590000000006</c:v>
                </c:pt>
                <c:pt idx="6516">
                  <c:v>70.982960000000006</c:v>
                </c:pt>
                <c:pt idx="6517">
                  <c:v>71.000320000000002</c:v>
                </c:pt>
                <c:pt idx="6518">
                  <c:v>71.017690000000002</c:v>
                </c:pt>
                <c:pt idx="6519">
                  <c:v>71.035060000000001</c:v>
                </c:pt>
                <c:pt idx="6520">
                  <c:v>71.052440000000004</c:v>
                </c:pt>
                <c:pt idx="6521">
                  <c:v>71.069810000000004</c:v>
                </c:pt>
                <c:pt idx="6522">
                  <c:v>71.087190000000007</c:v>
                </c:pt>
                <c:pt idx="6523">
                  <c:v>71.104569999999995</c:v>
                </c:pt>
                <c:pt idx="6524">
                  <c:v>71.121949999999998</c:v>
                </c:pt>
                <c:pt idx="6525">
                  <c:v>71.139330000000001</c:v>
                </c:pt>
                <c:pt idx="6526">
                  <c:v>71.156720000000007</c:v>
                </c:pt>
                <c:pt idx="6527">
                  <c:v>71.174099999999996</c:v>
                </c:pt>
                <c:pt idx="6528">
                  <c:v>71.191490000000002</c:v>
                </c:pt>
                <c:pt idx="6529">
                  <c:v>71.208889999999997</c:v>
                </c:pt>
                <c:pt idx="6530">
                  <c:v>71.226280000000003</c:v>
                </c:pt>
                <c:pt idx="6531">
                  <c:v>71.243679999999998</c:v>
                </c:pt>
                <c:pt idx="6532">
                  <c:v>71.261070000000004</c:v>
                </c:pt>
                <c:pt idx="6533">
                  <c:v>71.278469999999999</c:v>
                </c:pt>
                <c:pt idx="6534">
                  <c:v>71.295879999999997</c:v>
                </c:pt>
                <c:pt idx="6535">
                  <c:v>71.313280000000006</c:v>
                </c:pt>
                <c:pt idx="6536">
                  <c:v>71.330690000000004</c:v>
                </c:pt>
                <c:pt idx="6537">
                  <c:v>71.348100000000002</c:v>
                </c:pt>
                <c:pt idx="6538">
                  <c:v>71.36551</c:v>
                </c:pt>
                <c:pt idx="6539">
                  <c:v>71.382919999999999</c:v>
                </c:pt>
                <c:pt idx="6540">
                  <c:v>71.40034</c:v>
                </c:pt>
                <c:pt idx="6541">
                  <c:v>71.417760000000001</c:v>
                </c:pt>
                <c:pt idx="6542">
                  <c:v>71.435169999999999</c:v>
                </c:pt>
                <c:pt idx="6543">
                  <c:v>71.452590000000001</c:v>
                </c:pt>
                <c:pt idx="6544">
                  <c:v>71.470020000000005</c:v>
                </c:pt>
                <c:pt idx="6545">
                  <c:v>71.487440000000007</c:v>
                </c:pt>
                <c:pt idx="6546">
                  <c:v>71.504869999999997</c:v>
                </c:pt>
                <c:pt idx="6547">
                  <c:v>71.522300000000001</c:v>
                </c:pt>
                <c:pt idx="6548">
                  <c:v>71.539730000000006</c:v>
                </c:pt>
                <c:pt idx="6549">
                  <c:v>71.557169999999999</c:v>
                </c:pt>
                <c:pt idx="6550">
                  <c:v>71.574600000000004</c:v>
                </c:pt>
                <c:pt idx="6551">
                  <c:v>71.592039999999997</c:v>
                </c:pt>
                <c:pt idx="6552">
                  <c:v>71.609480000000005</c:v>
                </c:pt>
                <c:pt idx="6553">
                  <c:v>71.626919999999998</c:v>
                </c:pt>
                <c:pt idx="6554">
                  <c:v>71.644369999999995</c:v>
                </c:pt>
                <c:pt idx="6555">
                  <c:v>71.661820000000006</c:v>
                </c:pt>
                <c:pt idx="6556">
                  <c:v>71.679270000000002</c:v>
                </c:pt>
                <c:pt idx="6557">
                  <c:v>71.696719999999999</c:v>
                </c:pt>
                <c:pt idx="6558">
                  <c:v>71.714169999999996</c:v>
                </c:pt>
                <c:pt idx="6559">
                  <c:v>71.731629999999996</c:v>
                </c:pt>
                <c:pt idx="6560">
                  <c:v>71.749080000000006</c:v>
                </c:pt>
                <c:pt idx="6561">
                  <c:v>71.766540000000006</c:v>
                </c:pt>
                <c:pt idx="6562">
                  <c:v>71.784000000000006</c:v>
                </c:pt>
                <c:pt idx="6563">
                  <c:v>71.801469999999995</c:v>
                </c:pt>
                <c:pt idx="6564">
                  <c:v>71.818939999999998</c:v>
                </c:pt>
                <c:pt idx="6565">
                  <c:v>71.836399999999998</c:v>
                </c:pt>
                <c:pt idx="6566">
                  <c:v>71.853870000000001</c:v>
                </c:pt>
                <c:pt idx="6567">
                  <c:v>71.871350000000007</c:v>
                </c:pt>
                <c:pt idx="6568">
                  <c:v>71.888819999999996</c:v>
                </c:pt>
                <c:pt idx="6569">
                  <c:v>71.906300000000002</c:v>
                </c:pt>
                <c:pt idx="6570">
                  <c:v>71.923770000000005</c:v>
                </c:pt>
                <c:pt idx="6571">
                  <c:v>71.94126</c:v>
                </c:pt>
                <c:pt idx="6572">
                  <c:v>71.958740000000006</c:v>
                </c:pt>
                <c:pt idx="6573">
                  <c:v>71.976230000000001</c:v>
                </c:pt>
                <c:pt idx="6574">
                  <c:v>71.993709999999993</c:v>
                </c:pt>
                <c:pt idx="6575">
                  <c:v>72.011200000000002</c:v>
                </c:pt>
                <c:pt idx="6576">
                  <c:v>72.028689999999997</c:v>
                </c:pt>
                <c:pt idx="6577">
                  <c:v>72.046189999999996</c:v>
                </c:pt>
                <c:pt idx="6578">
                  <c:v>72.063680000000005</c:v>
                </c:pt>
                <c:pt idx="6579">
                  <c:v>72.081180000000003</c:v>
                </c:pt>
                <c:pt idx="6580">
                  <c:v>72.098690000000005</c:v>
                </c:pt>
                <c:pt idx="6581">
                  <c:v>72.116190000000003</c:v>
                </c:pt>
                <c:pt idx="6582">
                  <c:v>72.133690000000001</c:v>
                </c:pt>
                <c:pt idx="6583">
                  <c:v>72.151200000000003</c:v>
                </c:pt>
                <c:pt idx="6584">
                  <c:v>72.168700000000001</c:v>
                </c:pt>
                <c:pt idx="6585">
                  <c:v>72.186220000000006</c:v>
                </c:pt>
                <c:pt idx="6586">
                  <c:v>72.203729999999993</c:v>
                </c:pt>
                <c:pt idx="6587">
                  <c:v>72.221239999999995</c:v>
                </c:pt>
                <c:pt idx="6588">
                  <c:v>72.238759999999999</c:v>
                </c:pt>
                <c:pt idx="6589">
                  <c:v>72.256280000000004</c:v>
                </c:pt>
                <c:pt idx="6590">
                  <c:v>72.273799999999994</c:v>
                </c:pt>
                <c:pt idx="6591">
                  <c:v>72.291319999999999</c:v>
                </c:pt>
                <c:pt idx="6592">
                  <c:v>72.308850000000007</c:v>
                </c:pt>
                <c:pt idx="6593">
                  <c:v>72.32638</c:v>
                </c:pt>
                <c:pt idx="6594">
                  <c:v>72.343909999999994</c:v>
                </c:pt>
                <c:pt idx="6595">
                  <c:v>72.361440000000002</c:v>
                </c:pt>
                <c:pt idx="6596">
                  <c:v>72.378969999999995</c:v>
                </c:pt>
                <c:pt idx="6597">
                  <c:v>72.396510000000006</c:v>
                </c:pt>
                <c:pt idx="6598">
                  <c:v>72.414050000000003</c:v>
                </c:pt>
                <c:pt idx="6599">
                  <c:v>72.43159</c:v>
                </c:pt>
                <c:pt idx="6600">
                  <c:v>72.449129999999997</c:v>
                </c:pt>
                <c:pt idx="6601">
                  <c:v>72.466669999999993</c:v>
                </c:pt>
                <c:pt idx="6602">
                  <c:v>72.484219999999993</c:v>
                </c:pt>
                <c:pt idx="6603">
                  <c:v>72.501769999999993</c:v>
                </c:pt>
                <c:pt idx="6604">
                  <c:v>72.519329999999997</c:v>
                </c:pt>
                <c:pt idx="6605">
                  <c:v>72.536869999999993</c:v>
                </c:pt>
                <c:pt idx="6606">
                  <c:v>72.554429999999996</c:v>
                </c:pt>
                <c:pt idx="6607">
                  <c:v>72.57199</c:v>
                </c:pt>
                <c:pt idx="6608">
                  <c:v>72.589550000000003</c:v>
                </c:pt>
                <c:pt idx="6609">
                  <c:v>72.607110000000006</c:v>
                </c:pt>
                <c:pt idx="6610">
                  <c:v>72.624669999999995</c:v>
                </c:pt>
                <c:pt idx="6611">
                  <c:v>72.642240000000001</c:v>
                </c:pt>
                <c:pt idx="6612">
                  <c:v>72.659809999999993</c:v>
                </c:pt>
                <c:pt idx="6613">
                  <c:v>72.677379999999999</c:v>
                </c:pt>
                <c:pt idx="6614">
                  <c:v>72.694950000000006</c:v>
                </c:pt>
                <c:pt idx="6615">
                  <c:v>72.712519999999998</c:v>
                </c:pt>
                <c:pt idx="6616">
                  <c:v>72.730099999999993</c:v>
                </c:pt>
                <c:pt idx="6617">
                  <c:v>72.747680000000003</c:v>
                </c:pt>
                <c:pt idx="6618">
                  <c:v>72.765259999999998</c:v>
                </c:pt>
                <c:pt idx="6619">
                  <c:v>72.782839999999993</c:v>
                </c:pt>
                <c:pt idx="6620">
                  <c:v>72.800430000000006</c:v>
                </c:pt>
                <c:pt idx="6621">
                  <c:v>72.818020000000004</c:v>
                </c:pt>
                <c:pt idx="6622">
                  <c:v>72.835610000000003</c:v>
                </c:pt>
                <c:pt idx="6623">
                  <c:v>72.853200000000001</c:v>
                </c:pt>
                <c:pt idx="6624">
                  <c:v>72.87079</c:v>
                </c:pt>
                <c:pt idx="6625">
                  <c:v>72.888390000000001</c:v>
                </c:pt>
                <c:pt idx="6626">
                  <c:v>72.90598</c:v>
                </c:pt>
                <c:pt idx="6627">
                  <c:v>72.923580000000001</c:v>
                </c:pt>
                <c:pt idx="6628">
                  <c:v>72.941180000000003</c:v>
                </c:pt>
                <c:pt idx="6629">
                  <c:v>72.958789999999993</c:v>
                </c:pt>
                <c:pt idx="6630">
                  <c:v>72.976389999999995</c:v>
                </c:pt>
                <c:pt idx="6631">
                  <c:v>72.994</c:v>
                </c:pt>
                <c:pt idx="6632">
                  <c:v>73.011619999999994</c:v>
                </c:pt>
                <c:pt idx="6633">
                  <c:v>73.029229999999998</c:v>
                </c:pt>
                <c:pt idx="6634">
                  <c:v>73.046840000000003</c:v>
                </c:pt>
                <c:pt idx="6635">
                  <c:v>73.064459999999997</c:v>
                </c:pt>
                <c:pt idx="6636">
                  <c:v>73.082080000000005</c:v>
                </c:pt>
                <c:pt idx="6637">
                  <c:v>73.099699999999999</c:v>
                </c:pt>
                <c:pt idx="6638">
                  <c:v>73.117320000000007</c:v>
                </c:pt>
                <c:pt idx="6639">
                  <c:v>73.134950000000003</c:v>
                </c:pt>
                <c:pt idx="6640">
                  <c:v>73.15258</c:v>
                </c:pt>
                <c:pt idx="6641">
                  <c:v>73.170199999999994</c:v>
                </c:pt>
                <c:pt idx="6642">
                  <c:v>73.187839999999994</c:v>
                </c:pt>
                <c:pt idx="6643">
                  <c:v>73.205470000000005</c:v>
                </c:pt>
                <c:pt idx="6644">
                  <c:v>73.223110000000005</c:v>
                </c:pt>
                <c:pt idx="6645">
                  <c:v>73.240750000000006</c:v>
                </c:pt>
                <c:pt idx="6646">
                  <c:v>73.258380000000002</c:v>
                </c:pt>
                <c:pt idx="6647">
                  <c:v>73.276030000000006</c:v>
                </c:pt>
                <c:pt idx="6648">
                  <c:v>73.293670000000006</c:v>
                </c:pt>
                <c:pt idx="6649">
                  <c:v>73.311319999999995</c:v>
                </c:pt>
                <c:pt idx="6650">
                  <c:v>73.328969999999998</c:v>
                </c:pt>
                <c:pt idx="6651">
                  <c:v>73.346620000000001</c:v>
                </c:pt>
                <c:pt idx="6652">
                  <c:v>73.364270000000005</c:v>
                </c:pt>
                <c:pt idx="6653">
                  <c:v>73.381929999999997</c:v>
                </c:pt>
                <c:pt idx="6654">
                  <c:v>73.399590000000003</c:v>
                </c:pt>
                <c:pt idx="6655">
                  <c:v>73.417240000000007</c:v>
                </c:pt>
                <c:pt idx="6656">
                  <c:v>73.434910000000002</c:v>
                </c:pt>
                <c:pt idx="6657">
                  <c:v>73.452569999999994</c:v>
                </c:pt>
                <c:pt idx="6658">
                  <c:v>73.470240000000004</c:v>
                </c:pt>
                <c:pt idx="6659">
                  <c:v>73.487909999999999</c:v>
                </c:pt>
                <c:pt idx="6660">
                  <c:v>73.505579999999995</c:v>
                </c:pt>
                <c:pt idx="6661">
                  <c:v>73.523250000000004</c:v>
                </c:pt>
                <c:pt idx="6662">
                  <c:v>73.54092</c:v>
                </c:pt>
                <c:pt idx="6663">
                  <c:v>73.558599999999998</c:v>
                </c:pt>
                <c:pt idx="6664">
                  <c:v>73.576279999999997</c:v>
                </c:pt>
                <c:pt idx="6665">
                  <c:v>73.593959999999996</c:v>
                </c:pt>
                <c:pt idx="6666">
                  <c:v>73.611639999999994</c:v>
                </c:pt>
                <c:pt idx="6667">
                  <c:v>73.629329999999996</c:v>
                </c:pt>
                <c:pt idx="6668">
                  <c:v>73.647009999999995</c:v>
                </c:pt>
                <c:pt idx="6669">
                  <c:v>73.664699999999996</c:v>
                </c:pt>
                <c:pt idx="6670">
                  <c:v>73.682400000000001</c:v>
                </c:pt>
                <c:pt idx="6671">
                  <c:v>73.700090000000003</c:v>
                </c:pt>
                <c:pt idx="6672">
                  <c:v>73.717780000000005</c:v>
                </c:pt>
                <c:pt idx="6673">
                  <c:v>73.735479999999995</c:v>
                </c:pt>
                <c:pt idx="6674">
                  <c:v>73.75318</c:v>
                </c:pt>
                <c:pt idx="6675">
                  <c:v>73.770880000000005</c:v>
                </c:pt>
                <c:pt idx="6676">
                  <c:v>73.788579999999996</c:v>
                </c:pt>
                <c:pt idx="6677">
                  <c:v>73.806290000000004</c:v>
                </c:pt>
                <c:pt idx="6678">
                  <c:v>73.823999999999998</c:v>
                </c:pt>
                <c:pt idx="6679">
                  <c:v>73.841710000000006</c:v>
                </c:pt>
                <c:pt idx="6680">
                  <c:v>73.85942</c:v>
                </c:pt>
                <c:pt idx="6681">
                  <c:v>73.877139999999997</c:v>
                </c:pt>
                <c:pt idx="6682">
                  <c:v>73.894850000000005</c:v>
                </c:pt>
                <c:pt idx="6683">
                  <c:v>73.912570000000002</c:v>
                </c:pt>
                <c:pt idx="6684">
                  <c:v>73.930289999999999</c:v>
                </c:pt>
                <c:pt idx="6685">
                  <c:v>73.948009999999996</c:v>
                </c:pt>
                <c:pt idx="6686">
                  <c:v>73.965739999999997</c:v>
                </c:pt>
                <c:pt idx="6687">
                  <c:v>73.983469999999997</c:v>
                </c:pt>
                <c:pt idx="6688">
                  <c:v>74.001199999999997</c:v>
                </c:pt>
                <c:pt idx="6689">
                  <c:v>74.018929999999997</c:v>
                </c:pt>
                <c:pt idx="6690">
                  <c:v>74.036670000000001</c:v>
                </c:pt>
                <c:pt idx="6691">
                  <c:v>74.054400000000001</c:v>
                </c:pt>
                <c:pt idx="6692">
                  <c:v>74.072140000000005</c:v>
                </c:pt>
                <c:pt idx="6693">
                  <c:v>74.089879999999994</c:v>
                </c:pt>
                <c:pt idx="6694">
                  <c:v>74.107619999999997</c:v>
                </c:pt>
                <c:pt idx="6695">
                  <c:v>74.125370000000004</c:v>
                </c:pt>
                <c:pt idx="6696">
                  <c:v>74.143109999999993</c:v>
                </c:pt>
                <c:pt idx="6697">
                  <c:v>74.16086</c:v>
                </c:pt>
                <c:pt idx="6698">
                  <c:v>74.178610000000006</c:v>
                </c:pt>
                <c:pt idx="6699">
                  <c:v>74.196370000000002</c:v>
                </c:pt>
                <c:pt idx="6700">
                  <c:v>74.214119999999994</c:v>
                </c:pt>
                <c:pt idx="6701">
                  <c:v>74.231870000000001</c:v>
                </c:pt>
                <c:pt idx="6702">
                  <c:v>74.249629999999996</c:v>
                </c:pt>
                <c:pt idx="6703">
                  <c:v>74.267399999999995</c:v>
                </c:pt>
                <c:pt idx="6704">
                  <c:v>74.285160000000005</c:v>
                </c:pt>
                <c:pt idx="6705">
                  <c:v>74.302930000000003</c:v>
                </c:pt>
                <c:pt idx="6706">
                  <c:v>74.320689999999999</c:v>
                </c:pt>
                <c:pt idx="6707">
                  <c:v>74.338459999999998</c:v>
                </c:pt>
                <c:pt idx="6708">
                  <c:v>74.356229999999996</c:v>
                </c:pt>
                <c:pt idx="6709">
                  <c:v>74.374009999999998</c:v>
                </c:pt>
                <c:pt idx="6710">
                  <c:v>74.391779999999997</c:v>
                </c:pt>
                <c:pt idx="6711">
                  <c:v>74.409559999999999</c:v>
                </c:pt>
                <c:pt idx="6712">
                  <c:v>74.427350000000004</c:v>
                </c:pt>
                <c:pt idx="6713">
                  <c:v>74.445130000000006</c:v>
                </c:pt>
                <c:pt idx="6714">
                  <c:v>74.462909999999994</c:v>
                </c:pt>
                <c:pt idx="6715">
                  <c:v>74.480699999999999</c:v>
                </c:pt>
                <c:pt idx="6716">
                  <c:v>74.498490000000004</c:v>
                </c:pt>
                <c:pt idx="6717">
                  <c:v>74.516279999999995</c:v>
                </c:pt>
                <c:pt idx="6718">
                  <c:v>74.53407</c:v>
                </c:pt>
                <c:pt idx="6719">
                  <c:v>74.551860000000005</c:v>
                </c:pt>
                <c:pt idx="6720">
                  <c:v>74.569659999999999</c:v>
                </c:pt>
                <c:pt idx="6721">
                  <c:v>74.587459999999993</c:v>
                </c:pt>
                <c:pt idx="6722">
                  <c:v>74.605260000000001</c:v>
                </c:pt>
                <c:pt idx="6723">
                  <c:v>74.623069999999998</c:v>
                </c:pt>
                <c:pt idx="6724">
                  <c:v>74.640879999999996</c:v>
                </c:pt>
                <c:pt idx="6725">
                  <c:v>74.658680000000004</c:v>
                </c:pt>
                <c:pt idx="6726">
                  <c:v>74.676500000000004</c:v>
                </c:pt>
                <c:pt idx="6727">
                  <c:v>74.694310000000002</c:v>
                </c:pt>
                <c:pt idx="6728">
                  <c:v>74.712119999999999</c:v>
                </c:pt>
                <c:pt idx="6729">
                  <c:v>74.729929999999996</c:v>
                </c:pt>
                <c:pt idx="6730">
                  <c:v>74.74776</c:v>
                </c:pt>
                <c:pt idx="6731">
                  <c:v>74.76558</c:v>
                </c:pt>
                <c:pt idx="6732">
                  <c:v>74.7834</c:v>
                </c:pt>
                <c:pt idx="6733">
                  <c:v>74.801220000000001</c:v>
                </c:pt>
                <c:pt idx="6734">
                  <c:v>74.819050000000004</c:v>
                </c:pt>
                <c:pt idx="6735">
                  <c:v>74.836879999999994</c:v>
                </c:pt>
                <c:pt idx="6736">
                  <c:v>74.854709999999997</c:v>
                </c:pt>
                <c:pt idx="6737">
                  <c:v>74.872550000000004</c:v>
                </c:pt>
                <c:pt idx="6738">
                  <c:v>74.890379999999993</c:v>
                </c:pt>
                <c:pt idx="6739">
                  <c:v>74.90822</c:v>
                </c:pt>
                <c:pt idx="6740">
                  <c:v>74.926060000000007</c:v>
                </c:pt>
                <c:pt idx="6741">
                  <c:v>74.943899999999999</c:v>
                </c:pt>
                <c:pt idx="6742">
                  <c:v>74.961749999999995</c:v>
                </c:pt>
                <c:pt idx="6743">
                  <c:v>74.979590000000002</c:v>
                </c:pt>
                <c:pt idx="6744">
                  <c:v>74.997439999999997</c:v>
                </c:pt>
                <c:pt idx="6745">
                  <c:v>75.015289999999993</c:v>
                </c:pt>
                <c:pt idx="6746">
                  <c:v>75.033140000000003</c:v>
                </c:pt>
                <c:pt idx="6747">
                  <c:v>75.051000000000002</c:v>
                </c:pt>
                <c:pt idx="6748">
                  <c:v>75.068860000000001</c:v>
                </c:pt>
                <c:pt idx="6749">
                  <c:v>75.08672</c:v>
                </c:pt>
                <c:pt idx="6750">
                  <c:v>75.104579999999999</c:v>
                </c:pt>
                <c:pt idx="6751">
                  <c:v>75.122439999999997</c:v>
                </c:pt>
                <c:pt idx="6752">
                  <c:v>75.140299999999996</c:v>
                </c:pt>
                <c:pt idx="6753">
                  <c:v>75.158169999999998</c:v>
                </c:pt>
                <c:pt idx="6754">
                  <c:v>75.17604</c:v>
                </c:pt>
                <c:pt idx="6755">
                  <c:v>75.193920000000006</c:v>
                </c:pt>
                <c:pt idx="6756">
                  <c:v>75.211789999999993</c:v>
                </c:pt>
                <c:pt idx="6757">
                  <c:v>75.229669999999999</c:v>
                </c:pt>
                <c:pt idx="6758">
                  <c:v>75.247540000000001</c:v>
                </c:pt>
                <c:pt idx="6759">
                  <c:v>75.265429999999995</c:v>
                </c:pt>
                <c:pt idx="6760">
                  <c:v>75.28331</c:v>
                </c:pt>
                <c:pt idx="6761">
                  <c:v>75.301190000000005</c:v>
                </c:pt>
                <c:pt idx="6762">
                  <c:v>75.31908</c:v>
                </c:pt>
                <c:pt idx="6763">
                  <c:v>75.336969999999994</c:v>
                </c:pt>
                <c:pt idx="6764">
                  <c:v>75.354860000000002</c:v>
                </c:pt>
                <c:pt idx="6765">
                  <c:v>75.372749999999996</c:v>
                </c:pt>
                <c:pt idx="6766">
                  <c:v>75.390649999999994</c:v>
                </c:pt>
                <c:pt idx="6767">
                  <c:v>75.408550000000005</c:v>
                </c:pt>
                <c:pt idx="6768">
                  <c:v>75.426450000000003</c:v>
                </c:pt>
                <c:pt idx="6769">
                  <c:v>75.444339999999997</c:v>
                </c:pt>
                <c:pt idx="6770">
                  <c:v>75.462249999999997</c:v>
                </c:pt>
                <c:pt idx="6771">
                  <c:v>75.480159999999998</c:v>
                </c:pt>
                <c:pt idx="6772">
                  <c:v>75.498059999999995</c:v>
                </c:pt>
                <c:pt idx="6773">
                  <c:v>75.515979999999999</c:v>
                </c:pt>
                <c:pt idx="6774">
                  <c:v>75.533879999999996</c:v>
                </c:pt>
                <c:pt idx="6775">
                  <c:v>75.5518</c:v>
                </c:pt>
                <c:pt idx="6776">
                  <c:v>75.569720000000004</c:v>
                </c:pt>
                <c:pt idx="6777">
                  <c:v>75.587630000000004</c:v>
                </c:pt>
                <c:pt idx="6778">
                  <c:v>75.605549999999994</c:v>
                </c:pt>
                <c:pt idx="6779">
                  <c:v>75.623469999999998</c:v>
                </c:pt>
                <c:pt idx="6780">
                  <c:v>75.641400000000004</c:v>
                </c:pt>
                <c:pt idx="6781">
                  <c:v>75.659329999999997</c:v>
                </c:pt>
                <c:pt idx="6782">
                  <c:v>75.677260000000004</c:v>
                </c:pt>
                <c:pt idx="6783">
                  <c:v>75.695189999999997</c:v>
                </c:pt>
                <c:pt idx="6784">
                  <c:v>75.713120000000004</c:v>
                </c:pt>
                <c:pt idx="6785">
                  <c:v>75.731059999999999</c:v>
                </c:pt>
                <c:pt idx="6786">
                  <c:v>75.748990000000006</c:v>
                </c:pt>
                <c:pt idx="6787">
                  <c:v>75.766940000000005</c:v>
                </c:pt>
                <c:pt idx="6788">
                  <c:v>75.784880000000001</c:v>
                </c:pt>
                <c:pt idx="6789">
                  <c:v>75.80283</c:v>
                </c:pt>
                <c:pt idx="6790">
                  <c:v>75.820769999999996</c:v>
                </c:pt>
                <c:pt idx="6791">
                  <c:v>75.838710000000006</c:v>
                </c:pt>
                <c:pt idx="6792">
                  <c:v>75.856669999999994</c:v>
                </c:pt>
                <c:pt idx="6793">
                  <c:v>75.874619999999993</c:v>
                </c:pt>
                <c:pt idx="6794">
                  <c:v>75.892579999999995</c:v>
                </c:pt>
                <c:pt idx="6795">
                  <c:v>75.910529999999994</c:v>
                </c:pt>
                <c:pt idx="6796">
                  <c:v>75.928489999999996</c:v>
                </c:pt>
                <c:pt idx="6797">
                  <c:v>75.946449999999999</c:v>
                </c:pt>
                <c:pt idx="6798">
                  <c:v>75.964420000000004</c:v>
                </c:pt>
                <c:pt idx="6799">
                  <c:v>75.982380000000006</c:v>
                </c:pt>
                <c:pt idx="6800">
                  <c:v>76.000349999999997</c:v>
                </c:pt>
                <c:pt idx="6801">
                  <c:v>76.018320000000003</c:v>
                </c:pt>
                <c:pt idx="6802">
                  <c:v>76.036289999999994</c:v>
                </c:pt>
                <c:pt idx="6803">
                  <c:v>76.054259999999999</c:v>
                </c:pt>
                <c:pt idx="6804">
                  <c:v>76.072239999999994</c:v>
                </c:pt>
                <c:pt idx="6805">
                  <c:v>76.090220000000002</c:v>
                </c:pt>
                <c:pt idx="6806">
                  <c:v>76.108199999999997</c:v>
                </c:pt>
                <c:pt idx="6807">
                  <c:v>76.126180000000005</c:v>
                </c:pt>
                <c:pt idx="6808">
                  <c:v>76.144170000000003</c:v>
                </c:pt>
                <c:pt idx="6809">
                  <c:v>76.162149999999997</c:v>
                </c:pt>
                <c:pt idx="6810">
                  <c:v>76.180139999999994</c:v>
                </c:pt>
                <c:pt idx="6811">
                  <c:v>76.198130000000006</c:v>
                </c:pt>
                <c:pt idx="6812">
                  <c:v>76.216130000000007</c:v>
                </c:pt>
                <c:pt idx="6813">
                  <c:v>76.234120000000004</c:v>
                </c:pt>
                <c:pt idx="6814">
                  <c:v>76.252110000000002</c:v>
                </c:pt>
                <c:pt idx="6815">
                  <c:v>76.270110000000003</c:v>
                </c:pt>
                <c:pt idx="6816">
                  <c:v>76.288120000000006</c:v>
                </c:pt>
                <c:pt idx="6817">
                  <c:v>76.306120000000007</c:v>
                </c:pt>
                <c:pt idx="6818">
                  <c:v>76.324129999999997</c:v>
                </c:pt>
                <c:pt idx="6819">
                  <c:v>76.342129999999997</c:v>
                </c:pt>
                <c:pt idx="6820">
                  <c:v>76.360150000000004</c:v>
                </c:pt>
                <c:pt idx="6821">
                  <c:v>76.378150000000005</c:v>
                </c:pt>
                <c:pt idx="6822">
                  <c:v>76.396169999999998</c:v>
                </c:pt>
                <c:pt idx="6823">
                  <c:v>76.414180000000002</c:v>
                </c:pt>
                <c:pt idx="6824">
                  <c:v>76.432209999999998</c:v>
                </c:pt>
                <c:pt idx="6825">
                  <c:v>76.450230000000005</c:v>
                </c:pt>
                <c:pt idx="6826">
                  <c:v>76.468249999999998</c:v>
                </c:pt>
                <c:pt idx="6827">
                  <c:v>76.486270000000005</c:v>
                </c:pt>
                <c:pt idx="6828">
                  <c:v>76.504300000000001</c:v>
                </c:pt>
                <c:pt idx="6829">
                  <c:v>76.522319999999993</c:v>
                </c:pt>
                <c:pt idx="6830">
                  <c:v>76.540360000000007</c:v>
                </c:pt>
                <c:pt idx="6831">
                  <c:v>76.558390000000003</c:v>
                </c:pt>
                <c:pt idx="6832">
                  <c:v>76.576419999999999</c:v>
                </c:pt>
                <c:pt idx="6833">
                  <c:v>76.594470000000001</c:v>
                </c:pt>
                <c:pt idx="6834">
                  <c:v>76.612499999999997</c:v>
                </c:pt>
                <c:pt idx="6835">
                  <c:v>76.630549999999999</c:v>
                </c:pt>
                <c:pt idx="6836">
                  <c:v>76.648589999999999</c:v>
                </c:pt>
                <c:pt idx="6837">
                  <c:v>76.666629999999998</c:v>
                </c:pt>
                <c:pt idx="6838">
                  <c:v>76.68468</c:v>
                </c:pt>
                <c:pt idx="6839">
                  <c:v>76.702740000000006</c:v>
                </c:pt>
                <c:pt idx="6840">
                  <c:v>76.720789999999994</c:v>
                </c:pt>
                <c:pt idx="6841">
                  <c:v>76.738839999999996</c:v>
                </c:pt>
                <c:pt idx="6842">
                  <c:v>76.756900000000002</c:v>
                </c:pt>
                <c:pt idx="6843">
                  <c:v>76.774959999999993</c:v>
                </c:pt>
                <c:pt idx="6844">
                  <c:v>76.793009999999995</c:v>
                </c:pt>
                <c:pt idx="6845">
                  <c:v>76.811080000000004</c:v>
                </c:pt>
                <c:pt idx="6846">
                  <c:v>76.829149999999998</c:v>
                </c:pt>
                <c:pt idx="6847">
                  <c:v>76.847210000000004</c:v>
                </c:pt>
                <c:pt idx="6848">
                  <c:v>76.865279999999998</c:v>
                </c:pt>
                <c:pt idx="6849">
                  <c:v>76.883349999999993</c:v>
                </c:pt>
                <c:pt idx="6850">
                  <c:v>76.901430000000005</c:v>
                </c:pt>
                <c:pt idx="6851">
                  <c:v>76.919499999999999</c:v>
                </c:pt>
                <c:pt idx="6852">
                  <c:v>76.937579999999997</c:v>
                </c:pt>
                <c:pt idx="6853">
                  <c:v>76.955659999999995</c:v>
                </c:pt>
                <c:pt idx="6854">
                  <c:v>76.973740000000006</c:v>
                </c:pt>
                <c:pt idx="6855">
                  <c:v>76.991829999999993</c:v>
                </c:pt>
                <c:pt idx="6856">
                  <c:v>77.009910000000005</c:v>
                </c:pt>
                <c:pt idx="6857">
                  <c:v>77.028000000000006</c:v>
                </c:pt>
                <c:pt idx="6858">
                  <c:v>77.046090000000007</c:v>
                </c:pt>
                <c:pt idx="6859">
                  <c:v>77.064189999999996</c:v>
                </c:pt>
                <c:pt idx="6860">
                  <c:v>77.082279999999997</c:v>
                </c:pt>
                <c:pt idx="6861">
                  <c:v>77.100380000000001</c:v>
                </c:pt>
                <c:pt idx="6862">
                  <c:v>77.118480000000005</c:v>
                </c:pt>
                <c:pt idx="6863">
                  <c:v>77.136570000000006</c:v>
                </c:pt>
                <c:pt idx="6864">
                  <c:v>77.154679999999999</c:v>
                </c:pt>
                <c:pt idx="6865">
                  <c:v>77.172780000000003</c:v>
                </c:pt>
                <c:pt idx="6866">
                  <c:v>77.190899999999999</c:v>
                </c:pt>
                <c:pt idx="6867">
                  <c:v>77.209010000000006</c:v>
                </c:pt>
                <c:pt idx="6868">
                  <c:v>77.227109999999996</c:v>
                </c:pt>
                <c:pt idx="6869">
                  <c:v>77.245230000000006</c:v>
                </c:pt>
                <c:pt idx="6870">
                  <c:v>77.263339999999999</c:v>
                </c:pt>
                <c:pt idx="6871">
                  <c:v>77.281459999999996</c:v>
                </c:pt>
                <c:pt idx="6872">
                  <c:v>77.299580000000006</c:v>
                </c:pt>
                <c:pt idx="6873">
                  <c:v>77.317700000000002</c:v>
                </c:pt>
                <c:pt idx="6874">
                  <c:v>77.335830000000001</c:v>
                </c:pt>
                <c:pt idx="6875">
                  <c:v>77.353960000000001</c:v>
                </c:pt>
                <c:pt idx="6876">
                  <c:v>77.37209</c:v>
                </c:pt>
                <c:pt idx="6877">
                  <c:v>77.390219999999999</c:v>
                </c:pt>
                <c:pt idx="6878">
                  <c:v>77.408349999999999</c:v>
                </c:pt>
                <c:pt idx="6879">
                  <c:v>77.426479999999998</c:v>
                </c:pt>
                <c:pt idx="6880">
                  <c:v>77.444630000000004</c:v>
                </c:pt>
                <c:pt idx="6881">
                  <c:v>77.462760000000003</c:v>
                </c:pt>
                <c:pt idx="6882">
                  <c:v>77.480900000000005</c:v>
                </c:pt>
                <c:pt idx="6883">
                  <c:v>77.499049999999997</c:v>
                </c:pt>
                <c:pt idx="6884">
                  <c:v>77.517200000000003</c:v>
                </c:pt>
                <c:pt idx="6885">
                  <c:v>77.535340000000005</c:v>
                </c:pt>
                <c:pt idx="6886">
                  <c:v>77.553489999999996</c:v>
                </c:pt>
                <c:pt idx="6887">
                  <c:v>77.571650000000005</c:v>
                </c:pt>
                <c:pt idx="6888">
                  <c:v>77.589799999999997</c:v>
                </c:pt>
                <c:pt idx="6889">
                  <c:v>77.607960000000006</c:v>
                </c:pt>
                <c:pt idx="6890">
                  <c:v>77.626109999999997</c:v>
                </c:pt>
                <c:pt idx="6891">
                  <c:v>77.644270000000006</c:v>
                </c:pt>
                <c:pt idx="6892">
                  <c:v>77.662440000000004</c:v>
                </c:pt>
                <c:pt idx="6893">
                  <c:v>77.680599999999998</c:v>
                </c:pt>
                <c:pt idx="6894">
                  <c:v>77.698769999999996</c:v>
                </c:pt>
                <c:pt idx="6895">
                  <c:v>77.716939999999994</c:v>
                </c:pt>
                <c:pt idx="6896">
                  <c:v>77.735110000000006</c:v>
                </c:pt>
                <c:pt idx="6897">
                  <c:v>77.753280000000004</c:v>
                </c:pt>
                <c:pt idx="6898">
                  <c:v>77.771460000000005</c:v>
                </c:pt>
                <c:pt idx="6899">
                  <c:v>77.789630000000002</c:v>
                </c:pt>
                <c:pt idx="6900">
                  <c:v>77.807820000000007</c:v>
                </c:pt>
                <c:pt idx="6901">
                  <c:v>77.825999999999993</c:v>
                </c:pt>
                <c:pt idx="6902">
                  <c:v>77.844179999999994</c:v>
                </c:pt>
                <c:pt idx="6903">
                  <c:v>77.862369999999999</c:v>
                </c:pt>
                <c:pt idx="6904">
                  <c:v>77.880549999999999</c:v>
                </c:pt>
                <c:pt idx="6905">
                  <c:v>77.898750000000007</c:v>
                </c:pt>
                <c:pt idx="6906">
                  <c:v>77.916939999999997</c:v>
                </c:pt>
                <c:pt idx="6907">
                  <c:v>77.935130000000001</c:v>
                </c:pt>
                <c:pt idx="6908">
                  <c:v>77.953329999999994</c:v>
                </c:pt>
                <c:pt idx="6909">
                  <c:v>77.971530000000001</c:v>
                </c:pt>
                <c:pt idx="6910">
                  <c:v>77.989729999999994</c:v>
                </c:pt>
                <c:pt idx="6911">
                  <c:v>78.007930000000002</c:v>
                </c:pt>
                <c:pt idx="6912">
                  <c:v>78.026139999999998</c:v>
                </c:pt>
                <c:pt idx="6913">
                  <c:v>78.044349999999994</c:v>
                </c:pt>
                <c:pt idx="6914">
                  <c:v>78.062560000000005</c:v>
                </c:pt>
                <c:pt idx="6915">
                  <c:v>78.080770000000001</c:v>
                </c:pt>
                <c:pt idx="6916">
                  <c:v>78.098979999999997</c:v>
                </c:pt>
                <c:pt idx="6917">
                  <c:v>78.117199999999997</c:v>
                </c:pt>
                <c:pt idx="6918">
                  <c:v>78.135409999999993</c:v>
                </c:pt>
                <c:pt idx="6919">
                  <c:v>78.153639999999996</c:v>
                </c:pt>
                <c:pt idx="6920">
                  <c:v>78.171859999999995</c:v>
                </c:pt>
                <c:pt idx="6921">
                  <c:v>78.190089999999998</c:v>
                </c:pt>
                <c:pt idx="6922">
                  <c:v>78.208309999999997</c:v>
                </c:pt>
                <c:pt idx="6923">
                  <c:v>78.22654</c:v>
                </c:pt>
                <c:pt idx="6924">
                  <c:v>78.244770000000003</c:v>
                </c:pt>
                <c:pt idx="6925">
                  <c:v>78.263000000000005</c:v>
                </c:pt>
                <c:pt idx="6926">
                  <c:v>78.281229999999994</c:v>
                </c:pt>
                <c:pt idx="6927">
                  <c:v>78.299480000000003</c:v>
                </c:pt>
                <c:pt idx="6928">
                  <c:v>78.317719999999994</c:v>
                </c:pt>
                <c:pt idx="6929">
                  <c:v>78.335949999999997</c:v>
                </c:pt>
                <c:pt idx="6930">
                  <c:v>78.354200000000006</c:v>
                </c:pt>
                <c:pt idx="6931">
                  <c:v>78.372439999999997</c:v>
                </c:pt>
                <c:pt idx="6932">
                  <c:v>78.390690000000006</c:v>
                </c:pt>
                <c:pt idx="6933">
                  <c:v>78.408940000000001</c:v>
                </c:pt>
                <c:pt idx="6934">
                  <c:v>78.427189999999996</c:v>
                </c:pt>
                <c:pt idx="6935">
                  <c:v>78.445449999999994</c:v>
                </c:pt>
                <c:pt idx="6936">
                  <c:v>78.463710000000006</c:v>
                </c:pt>
                <c:pt idx="6937">
                  <c:v>78.481960000000001</c:v>
                </c:pt>
                <c:pt idx="6938">
                  <c:v>78.500219999999999</c:v>
                </c:pt>
                <c:pt idx="6939">
                  <c:v>78.51849</c:v>
                </c:pt>
                <c:pt idx="6940">
                  <c:v>78.536749999999998</c:v>
                </c:pt>
                <c:pt idx="6941">
                  <c:v>78.555019999999999</c:v>
                </c:pt>
                <c:pt idx="6942">
                  <c:v>78.57329</c:v>
                </c:pt>
                <c:pt idx="6943">
                  <c:v>78.591560000000001</c:v>
                </c:pt>
                <c:pt idx="6944">
                  <c:v>78.609830000000002</c:v>
                </c:pt>
                <c:pt idx="6945">
                  <c:v>78.628110000000007</c:v>
                </c:pt>
                <c:pt idx="6946">
                  <c:v>78.646389999999997</c:v>
                </c:pt>
                <c:pt idx="6947">
                  <c:v>78.664670000000001</c:v>
                </c:pt>
                <c:pt idx="6948">
                  <c:v>78.682950000000005</c:v>
                </c:pt>
                <c:pt idx="6949">
                  <c:v>78.701229999999995</c:v>
                </c:pt>
                <c:pt idx="6950">
                  <c:v>78.719520000000003</c:v>
                </c:pt>
                <c:pt idx="6951">
                  <c:v>78.737809999999996</c:v>
                </c:pt>
                <c:pt idx="6952">
                  <c:v>78.756100000000004</c:v>
                </c:pt>
                <c:pt idx="6953">
                  <c:v>78.774389999999997</c:v>
                </c:pt>
                <c:pt idx="6954">
                  <c:v>78.792680000000004</c:v>
                </c:pt>
                <c:pt idx="6955">
                  <c:v>78.810980000000001</c:v>
                </c:pt>
                <c:pt idx="6956">
                  <c:v>78.829279999999997</c:v>
                </c:pt>
                <c:pt idx="6957">
                  <c:v>78.847579999999994</c:v>
                </c:pt>
                <c:pt idx="6958">
                  <c:v>78.865880000000004</c:v>
                </c:pt>
                <c:pt idx="6959">
                  <c:v>78.884190000000004</c:v>
                </c:pt>
                <c:pt idx="6960">
                  <c:v>78.902500000000003</c:v>
                </c:pt>
                <c:pt idx="6961">
                  <c:v>78.920810000000003</c:v>
                </c:pt>
                <c:pt idx="6962">
                  <c:v>78.939120000000003</c:v>
                </c:pt>
                <c:pt idx="6963">
                  <c:v>78.957430000000002</c:v>
                </c:pt>
                <c:pt idx="6964">
                  <c:v>78.975750000000005</c:v>
                </c:pt>
                <c:pt idx="6965">
                  <c:v>78.994060000000005</c:v>
                </c:pt>
                <c:pt idx="6966">
                  <c:v>79.012379999999993</c:v>
                </c:pt>
                <c:pt idx="6967">
                  <c:v>79.030709999999999</c:v>
                </c:pt>
                <c:pt idx="6968">
                  <c:v>79.049030000000002</c:v>
                </c:pt>
                <c:pt idx="6969">
                  <c:v>79.067350000000005</c:v>
                </c:pt>
                <c:pt idx="6970">
                  <c:v>79.08569</c:v>
                </c:pt>
                <c:pt idx="6971">
                  <c:v>79.104010000000002</c:v>
                </c:pt>
                <c:pt idx="6972">
                  <c:v>79.122339999999994</c:v>
                </c:pt>
                <c:pt idx="6973">
                  <c:v>79.140690000000006</c:v>
                </c:pt>
                <c:pt idx="6974">
                  <c:v>79.159019999999998</c:v>
                </c:pt>
                <c:pt idx="6975">
                  <c:v>79.177359999999993</c:v>
                </c:pt>
                <c:pt idx="6976">
                  <c:v>79.195700000000002</c:v>
                </c:pt>
                <c:pt idx="6977">
                  <c:v>79.214039999999997</c:v>
                </c:pt>
                <c:pt idx="6978">
                  <c:v>79.232389999999995</c:v>
                </c:pt>
                <c:pt idx="6979">
                  <c:v>79.250739999999993</c:v>
                </c:pt>
                <c:pt idx="6980">
                  <c:v>79.269090000000006</c:v>
                </c:pt>
                <c:pt idx="6981">
                  <c:v>79.287440000000004</c:v>
                </c:pt>
                <c:pt idx="6982">
                  <c:v>79.305790000000002</c:v>
                </c:pt>
                <c:pt idx="6983">
                  <c:v>79.324150000000003</c:v>
                </c:pt>
                <c:pt idx="6984">
                  <c:v>79.342510000000004</c:v>
                </c:pt>
                <c:pt idx="6985">
                  <c:v>79.360870000000006</c:v>
                </c:pt>
                <c:pt idx="6986">
                  <c:v>79.379230000000007</c:v>
                </c:pt>
                <c:pt idx="6987">
                  <c:v>79.397589999999994</c:v>
                </c:pt>
                <c:pt idx="6988">
                  <c:v>79.415959999999998</c:v>
                </c:pt>
                <c:pt idx="6989">
                  <c:v>79.434330000000003</c:v>
                </c:pt>
                <c:pt idx="6990">
                  <c:v>79.452699999999993</c:v>
                </c:pt>
                <c:pt idx="6991">
                  <c:v>79.471080000000001</c:v>
                </c:pt>
                <c:pt idx="6992">
                  <c:v>79.489450000000005</c:v>
                </c:pt>
                <c:pt idx="6993">
                  <c:v>79.507829999999998</c:v>
                </c:pt>
                <c:pt idx="6994">
                  <c:v>79.526210000000006</c:v>
                </c:pt>
                <c:pt idx="6995">
                  <c:v>79.544589999999999</c:v>
                </c:pt>
                <c:pt idx="6996">
                  <c:v>79.562970000000007</c:v>
                </c:pt>
                <c:pt idx="6997">
                  <c:v>79.581360000000004</c:v>
                </c:pt>
                <c:pt idx="6998">
                  <c:v>79.59975</c:v>
                </c:pt>
                <c:pt idx="6999">
                  <c:v>79.618129999999994</c:v>
                </c:pt>
                <c:pt idx="7000">
                  <c:v>79.636529999999993</c:v>
                </c:pt>
                <c:pt idx="7001">
                  <c:v>79.654920000000004</c:v>
                </c:pt>
                <c:pt idx="7002">
                  <c:v>79.673320000000004</c:v>
                </c:pt>
                <c:pt idx="7003">
                  <c:v>79.691720000000004</c:v>
                </c:pt>
                <c:pt idx="7004">
                  <c:v>79.710120000000003</c:v>
                </c:pt>
                <c:pt idx="7005">
                  <c:v>79.728520000000003</c:v>
                </c:pt>
                <c:pt idx="7006">
                  <c:v>79.746930000000006</c:v>
                </c:pt>
                <c:pt idx="7007">
                  <c:v>79.765339999999995</c:v>
                </c:pt>
                <c:pt idx="7008">
                  <c:v>79.783739999999995</c:v>
                </c:pt>
                <c:pt idx="7009">
                  <c:v>79.802149999999997</c:v>
                </c:pt>
                <c:pt idx="7010">
                  <c:v>79.82056</c:v>
                </c:pt>
                <c:pt idx="7011">
                  <c:v>79.838980000000006</c:v>
                </c:pt>
                <c:pt idx="7012">
                  <c:v>79.857399999999998</c:v>
                </c:pt>
                <c:pt idx="7013">
                  <c:v>79.875820000000004</c:v>
                </c:pt>
                <c:pt idx="7014">
                  <c:v>79.894239999999996</c:v>
                </c:pt>
                <c:pt idx="7015">
                  <c:v>79.912670000000006</c:v>
                </c:pt>
                <c:pt idx="7016">
                  <c:v>79.931089999999998</c:v>
                </c:pt>
                <c:pt idx="7017">
                  <c:v>79.949520000000007</c:v>
                </c:pt>
                <c:pt idx="7018">
                  <c:v>79.967950000000002</c:v>
                </c:pt>
                <c:pt idx="7019">
                  <c:v>79.986379999999997</c:v>
                </c:pt>
                <c:pt idx="7020">
                  <c:v>80.004819999999995</c:v>
                </c:pt>
                <c:pt idx="7021">
                  <c:v>80.023250000000004</c:v>
                </c:pt>
                <c:pt idx="7022">
                  <c:v>80.041690000000003</c:v>
                </c:pt>
                <c:pt idx="7023">
                  <c:v>80.060130000000001</c:v>
                </c:pt>
                <c:pt idx="7024">
                  <c:v>80.078580000000002</c:v>
                </c:pt>
                <c:pt idx="7025">
                  <c:v>80.097020000000001</c:v>
                </c:pt>
                <c:pt idx="7026">
                  <c:v>80.115470000000002</c:v>
                </c:pt>
                <c:pt idx="7027">
                  <c:v>80.133920000000003</c:v>
                </c:pt>
                <c:pt idx="7028">
                  <c:v>80.152370000000005</c:v>
                </c:pt>
                <c:pt idx="7029">
                  <c:v>80.170829999999995</c:v>
                </c:pt>
                <c:pt idx="7030">
                  <c:v>80.18929</c:v>
                </c:pt>
                <c:pt idx="7031">
                  <c:v>80.207740000000001</c:v>
                </c:pt>
                <c:pt idx="7032">
                  <c:v>80.226200000000006</c:v>
                </c:pt>
                <c:pt idx="7033">
                  <c:v>80.244669999999999</c:v>
                </c:pt>
                <c:pt idx="7034">
                  <c:v>80.263130000000004</c:v>
                </c:pt>
                <c:pt idx="7035">
                  <c:v>80.281589999999994</c:v>
                </c:pt>
                <c:pt idx="7036">
                  <c:v>80.300060000000002</c:v>
                </c:pt>
                <c:pt idx="7037">
                  <c:v>80.318529999999996</c:v>
                </c:pt>
                <c:pt idx="7038">
                  <c:v>80.337010000000006</c:v>
                </c:pt>
                <c:pt idx="7039">
                  <c:v>80.35548</c:v>
                </c:pt>
                <c:pt idx="7040">
                  <c:v>80.373959999999997</c:v>
                </c:pt>
                <c:pt idx="7041">
                  <c:v>80.392439999999993</c:v>
                </c:pt>
                <c:pt idx="7042">
                  <c:v>80.410920000000004</c:v>
                </c:pt>
                <c:pt idx="7043">
                  <c:v>80.429410000000004</c:v>
                </c:pt>
                <c:pt idx="7044">
                  <c:v>80.447890000000001</c:v>
                </c:pt>
                <c:pt idx="7045">
                  <c:v>80.466380000000001</c:v>
                </c:pt>
                <c:pt idx="7046">
                  <c:v>80.484870000000001</c:v>
                </c:pt>
                <c:pt idx="7047">
                  <c:v>80.503360000000001</c:v>
                </c:pt>
                <c:pt idx="7048">
                  <c:v>80.521850000000001</c:v>
                </c:pt>
                <c:pt idx="7049">
                  <c:v>80.540350000000004</c:v>
                </c:pt>
                <c:pt idx="7050">
                  <c:v>80.558850000000007</c:v>
                </c:pt>
                <c:pt idx="7051">
                  <c:v>80.577349999999996</c:v>
                </c:pt>
                <c:pt idx="7052">
                  <c:v>80.595849999999999</c:v>
                </c:pt>
                <c:pt idx="7053">
                  <c:v>80.614360000000005</c:v>
                </c:pt>
                <c:pt idx="7054">
                  <c:v>80.632869999999997</c:v>
                </c:pt>
                <c:pt idx="7055">
                  <c:v>80.65137</c:v>
                </c:pt>
                <c:pt idx="7056">
                  <c:v>80.669880000000006</c:v>
                </c:pt>
                <c:pt idx="7057">
                  <c:v>80.688400000000001</c:v>
                </c:pt>
                <c:pt idx="7058">
                  <c:v>80.706909999999993</c:v>
                </c:pt>
                <c:pt idx="7059">
                  <c:v>80.725430000000003</c:v>
                </c:pt>
                <c:pt idx="7060">
                  <c:v>80.743949999999998</c:v>
                </c:pt>
                <c:pt idx="7061">
                  <c:v>80.762469999999993</c:v>
                </c:pt>
                <c:pt idx="7062">
                  <c:v>80.781000000000006</c:v>
                </c:pt>
                <c:pt idx="7063">
                  <c:v>80.799520000000001</c:v>
                </c:pt>
                <c:pt idx="7064">
                  <c:v>80.818049999999999</c:v>
                </c:pt>
                <c:pt idx="7065">
                  <c:v>80.836579999999998</c:v>
                </c:pt>
                <c:pt idx="7066">
                  <c:v>80.855109999999996</c:v>
                </c:pt>
                <c:pt idx="7067">
                  <c:v>80.873649999999998</c:v>
                </c:pt>
                <c:pt idx="7068">
                  <c:v>80.892179999999996</c:v>
                </c:pt>
                <c:pt idx="7069">
                  <c:v>80.910719999999998</c:v>
                </c:pt>
                <c:pt idx="7070">
                  <c:v>80.929259999999999</c:v>
                </c:pt>
                <c:pt idx="7071">
                  <c:v>80.947810000000004</c:v>
                </c:pt>
                <c:pt idx="7072">
                  <c:v>80.966350000000006</c:v>
                </c:pt>
                <c:pt idx="7073">
                  <c:v>80.984899999999996</c:v>
                </c:pt>
                <c:pt idx="7074">
                  <c:v>81.003450000000001</c:v>
                </c:pt>
                <c:pt idx="7075">
                  <c:v>81.022000000000006</c:v>
                </c:pt>
                <c:pt idx="7076">
                  <c:v>81.040549999999996</c:v>
                </c:pt>
                <c:pt idx="7077">
                  <c:v>81.059110000000004</c:v>
                </c:pt>
                <c:pt idx="7078">
                  <c:v>81.077669999999998</c:v>
                </c:pt>
                <c:pt idx="7079">
                  <c:v>81.096230000000006</c:v>
                </c:pt>
                <c:pt idx="7080">
                  <c:v>81.114789999999999</c:v>
                </c:pt>
                <c:pt idx="7081">
                  <c:v>81.133349999999993</c:v>
                </c:pt>
                <c:pt idx="7082">
                  <c:v>81.151920000000004</c:v>
                </c:pt>
                <c:pt idx="7083">
                  <c:v>81.170490000000001</c:v>
                </c:pt>
                <c:pt idx="7084">
                  <c:v>81.189059999999998</c:v>
                </c:pt>
                <c:pt idx="7085">
                  <c:v>81.207629999999995</c:v>
                </c:pt>
                <c:pt idx="7086">
                  <c:v>81.226200000000006</c:v>
                </c:pt>
                <c:pt idx="7087">
                  <c:v>81.244780000000006</c:v>
                </c:pt>
                <c:pt idx="7088">
                  <c:v>81.263369999999995</c:v>
                </c:pt>
                <c:pt idx="7089">
                  <c:v>81.281940000000006</c:v>
                </c:pt>
                <c:pt idx="7090">
                  <c:v>81.300529999999995</c:v>
                </c:pt>
                <c:pt idx="7091">
                  <c:v>81.319109999999995</c:v>
                </c:pt>
                <c:pt idx="7092">
                  <c:v>81.337699999999998</c:v>
                </c:pt>
                <c:pt idx="7093">
                  <c:v>81.356290000000001</c:v>
                </c:pt>
                <c:pt idx="7094">
                  <c:v>81.374889999999994</c:v>
                </c:pt>
                <c:pt idx="7095">
                  <c:v>81.393479999999997</c:v>
                </c:pt>
                <c:pt idx="7096">
                  <c:v>81.41207</c:v>
                </c:pt>
                <c:pt idx="7097">
                  <c:v>81.430670000000006</c:v>
                </c:pt>
                <c:pt idx="7098">
                  <c:v>81.449269999999999</c:v>
                </c:pt>
                <c:pt idx="7099">
                  <c:v>81.467870000000005</c:v>
                </c:pt>
                <c:pt idx="7100">
                  <c:v>81.48648</c:v>
                </c:pt>
                <c:pt idx="7101">
                  <c:v>81.505089999999996</c:v>
                </c:pt>
                <c:pt idx="7102">
                  <c:v>81.523700000000005</c:v>
                </c:pt>
                <c:pt idx="7103">
                  <c:v>81.542299999999997</c:v>
                </c:pt>
                <c:pt idx="7104">
                  <c:v>81.560919999999996</c:v>
                </c:pt>
                <c:pt idx="7105">
                  <c:v>81.579539999999994</c:v>
                </c:pt>
                <c:pt idx="7106">
                  <c:v>81.598150000000004</c:v>
                </c:pt>
                <c:pt idx="7107">
                  <c:v>81.616770000000002</c:v>
                </c:pt>
                <c:pt idx="7108">
                  <c:v>81.635390000000001</c:v>
                </c:pt>
                <c:pt idx="7109">
                  <c:v>81.65401</c:v>
                </c:pt>
                <c:pt idx="7110">
                  <c:v>81.672650000000004</c:v>
                </c:pt>
                <c:pt idx="7111">
                  <c:v>81.691270000000003</c:v>
                </c:pt>
                <c:pt idx="7112">
                  <c:v>81.709900000000005</c:v>
                </c:pt>
                <c:pt idx="7113">
                  <c:v>81.728530000000006</c:v>
                </c:pt>
                <c:pt idx="7114">
                  <c:v>81.747169999999997</c:v>
                </c:pt>
                <c:pt idx="7115">
                  <c:v>81.765810000000002</c:v>
                </c:pt>
                <c:pt idx="7116">
                  <c:v>81.784450000000007</c:v>
                </c:pt>
                <c:pt idx="7117">
                  <c:v>81.803089999999997</c:v>
                </c:pt>
                <c:pt idx="7118">
                  <c:v>81.821719999999999</c:v>
                </c:pt>
                <c:pt idx="7119">
                  <c:v>81.840369999999993</c:v>
                </c:pt>
                <c:pt idx="7120">
                  <c:v>81.859020000000001</c:v>
                </c:pt>
                <c:pt idx="7121">
                  <c:v>81.877669999999995</c:v>
                </c:pt>
                <c:pt idx="7122">
                  <c:v>81.896320000000003</c:v>
                </c:pt>
                <c:pt idx="7123">
                  <c:v>81.914969999999997</c:v>
                </c:pt>
                <c:pt idx="7124">
                  <c:v>81.933629999999994</c:v>
                </c:pt>
                <c:pt idx="7125">
                  <c:v>81.952290000000005</c:v>
                </c:pt>
                <c:pt idx="7126">
                  <c:v>81.970950000000002</c:v>
                </c:pt>
                <c:pt idx="7127">
                  <c:v>81.989609999999999</c:v>
                </c:pt>
                <c:pt idx="7128">
                  <c:v>82.008269999999996</c:v>
                </c:pt>
                <c:pt idx="7129">
                  <c:v>82.026939999999996</c:v>
                </c:pt>
                <c:pt idx="7130">
                  <c:v>82.045609999999996</c:v>
                </c:pt>
                <c:pt idx="7131">
                  <c:v>82.064279999999997</c:v>
                </c:pt>
                <c:pt idx="7132">
                  <c:v>82.082949999999997</c:v>
                </c:pt>
                <c:pt idx="7133">
                  <c:v>82.101619999999997</c:v>
                </c:pt>
                <c:pt idx="7134">
                  <c:v>82.1203</c:v>
                </c:pt>
                <c:pt idx="7135">
                  <c:v>82.138980000000004</c:v>
                </c:pt>
                <c:pt idx="7136">
                  <c:v>82.157660000000007</c:v>
                </c:pt>
                <c:pt idx="7137">
                  <c:v>82.176349999999999</c:v>
                </c:pt>
                <c:pt idx="7138">
                  <c:v>82.195030000000003</c:v>
                </c:pt>
                <c:pt idx="7139">
                  <c:v>82.213710000000006</c:v>
                </c:pt>
                <c:pt idx="7140">
                  <c:v>82.232410000000002</c:v>
                </c:pt>
                <c:pt idx="7141">
                  <c:v>82.251099999999994</c:v>
                </c:pt>
                <c:pt idx="7142">
                  <c:v>82.26979</c:v>
                </c:pt>
                <c:pt idx="7143">
                  <c:v>82.288489999999996</c:v>
                </c:pt>
                <c:pt idx="7144">
                  <c:v>82.307190000000006</c:v>
                </c:pt>
                <c:pt idx="7145">
                  <c:v>82.325890000000001</c:v>
                </c:pt>
                <c:pt idx="7146">
                  <c:v>82.344589999999997</c:v>
                </c:pt>
                <c:pt idx="7147">
                  <c:v>82.363299999999995</c:v>
                </c:pt>
                <c:pt idx="7148">
                  <c:v>82.382000000000005</c:v>
                </c:pt>
                <c:pt idx="7149">
                  <c:v>82.400710000000004</c:v>
                </c:pt>
                <c:pt idx="7150">
                  <c:v>82.419420000000002</c:v>
                </c:pt>
                <c:pt idx="7151">
                  <c:v>82.438130000000001</c:v>
                </c:pt>
                <c:pt idx="7152">
                  <c:v>82.456850000000003</c:v>
                </c:pt>
                <c:pt idx="7153">
                  <c:v>82.475560000000002</c:v>
                </c:pt>
                <c:pt idx="7154">
                  <c:v>82.494290000000007</c:v>
                </c:pt>
                <c:pt idx="7155">
                  <c:v>82.513009999999994</c:v>
                </c:pt>
                <c:pt idx="7156">
                  <c:v>82.531729999999996</c:v>
                </c:pt>
                <c:pt idx="7157">
                  <c:v>82.550449999999998</c:v>
                </c:pt>
                <c:pt idx="7158">
                  <c:v>82.569180000000003</c:v>
                </c:pt>
                <c:pt idx="7159">
                  <c:v>82.587909999999994</c:v>
                </c:pt>
                <c:pt idx="7160">
                  <c:v>82.606639999999999</c:v>
                </c:pt>
                <c:pt idx="7161">
                  <c:v>82.625380000000007</c:v>
                </c:pt>
                <c:pt idx="7162">
                  <c:v>82.644120000000001</c:v>
                </c:pt>
                <c:pt idx="7163">
                  <c:v>82.662859999999995</c:v>
                </c:pt>
                <c:pt idx="7164">
                  <c:v>82.68159</c:v>
                </c:pt>
                <c:pt idx="7165">
                  <c:v>82.700339999999997</c:v>
                </c:pt>
                <c:pt idx="7166">
                  <c:v>82.719089999999994</c:v>
                </c:pt>
                <c:pt idx="7167">
                  <c:v>82.737830000000002</c:v>
                </c:pt>
                <c:pt idx="7168">
                  <c:v>82.75658</c:v>
                </c:pt>
                <c:pt idx="7169">
                  <c:v>82.775329999999997</c:v>
                </c:pt>
                <c:pt idx="7170">
                  <c:v>82.794079999999994</c:v>
                </c:pt>
                <c:pt idx="7171">
                  <c:v>82.812839999999994</c:v>
                </c:pt>
                <c:pt idx="7172">
                  <c:v>82.831599999999995</c:v>
                </c:pt>
                <c:pt idx="7173">
                  <c:v>82.850359999999995</c:v>
                </c:pt>
                <c:pt idx="7174">
                  <c:v>82.869119999999995</c:v>
                </c:pt>
                <c:pt idx="7175">
                  <c:v>82.887889999999999</c:v>
                </c:pt>
                <c:pt idx="7176">
                  <c:v>82.906649999999999</c:v>
                </c:pt>
                <c:pt idx="7177">
                  <c:v>82.925420000000003</c:v>
                </c:pt>
                <c:pt idx="7178">
                  <c:v>82.944190000000006</c:v>
                </c:pt>
                <c:pt idx="7179">
                  <c:v>82.962959999999995</c:v>
                </c:pt>
                <c:pt idx="7180">
                  <c:v>82.981740000000002</c:v>
                </c:pt>
                <c:pt idx="7181">
                  <c:v>83.000510000000006</c:v>
                </c:pt>
                <c:pt idx="7182">
                  <c:v>83.019289999999998</c:v>
                </c:pt>
                <c:pt idx="7183">
                  <c:v>83.038070000000005</c:v>
                </c:pt>
                <c:pt idx="7184">
                  <c:v>83.056849999999997</c:v>
                </c:pt>
                <c:pt idx="7185">
                  <c:v>83.075640000000007</c:v>
                </c:pt>
                <c:pt idx="7186">
                  <c:v>83.094430000000003</c:v>
                </c:pt>
                <c:pt idx="7187">
                  <c:v>83.113209999999995</c:v>
                </c:pt>
                <c:pt idx="7188">
                  <c:v>83.132009999999994</c:v>
                </c:pt>
                <c:pt idx="7189">
                  <c:v>83.150800000000004</c:v>
                </c:pt>
                <c:pt idx="7190">
                  <c:v>83.169589999999999</c:v>
                </c:pt>
                <c:pt idx="7191">
                  <c:v>83.188389999999998</c:v>
                </c:pt>
                <c:pt idx="7192">
                  <c:v>83.2072</c:v>
                </c:pt>
                <c:pt idx="7193">
                  <c:v>83.225999999999999</c:v>
                </c:pt>
                <c:pt idx="7194">
                  <c:v>83.244799999999998</c:v>
                </c:pt>
                <c:pt idx="7195">
                  <c:v>83.26361</c:v>
                </c:pt>
                <c:pt idx="7196">
                  <c:v>83.282420000000002</c:v>
                </c:pt>
                <c:pt idx="7197">
                  <c:v>83.301230000000004</c:v>
                </c:pt>
                <c:pt idx="7198">
                  <c:v>83.320040000000006</c:v>
                </c:pt>
                <c:pt idx="7199">
                  <c:v>83.338849999999994</c:v>
                </c:pt>
                <c:pt idx="7200">
                  <c:v>83.357669999999999</c:v>
                </c:pt>
                <c:pt idx="7201">
                  <c:v>83.376499999999993</c:v>
                </c:pt>
                <c:pt idx="7202">
                  <c:v>83.395309999999995</c:v>
                </c:pt>
                <c:pt idx="7203">
                  <c:v>83.414140000000003</c:v>
                </c:pt>
                <c:pt idx="7204">
                  <c:v>83.432959999999994</c:v>
                </c:pt>
                <c:pt idx="7205">
                  <c:v>83.451790000000003</c:v>
                </c:pt>
                <c:pt idx="7206">
                  <c:v>83.470619999999997</c:v>
                </c:pt>
                <c:pt idx="7207">
                  <c:v>83.489450000000005</c:v>
                </c:pt>
                <c:pt idx="7208">
                  <c:v>83.508290000000002</c:v>
                </c:pt>
                <c:pt idx="7209">
                  <c:v>83.527119999999996</c:v>
                </c:pt>
                <c:pt idx="7210">
                  <c:v>83.545959999999994</c:v>
                </c:pt>
                <c:pt idx="7211">
                  <c:v>83.564800000000005</c:v>
                </c:pt>
                <c:pt idx="7212">
                  <c:v>83.583640000000003</c:v>
                </c:pt>
                <c:pt idx="7213">
                  <c:v>83.602490000000003</c:v>
                </c:pt>
                <c:pt idx="7214">
                  <c:v>83.621340000000004</c:v>
                </c:pt>
                <c:pt idx="7215">
                  <c:v>83.640180000000001</c:v>
                </c:pt>
                <c:pt idx="7216">
                  <c:v>83.659030000000001</c:v>
                </c:pt>
                <c:pt idx="7217">
                  <c:v>83.677890000000005</c:v>
                </c:pt>
                <c:pt idx="7218">
                  <c:v>83.696749999999994</c:v>
                </c:pt>
                <c:pt idx="7219">
                  <c:v>83.715599999999995</c:v>
                </c:pt>
                <c:pt idx="7220">
                  <c:v>83.734459999999999</c:v>
                </c:pt>
                <c:pt idx="7221">
                  <c:v>83.753320000000002</c:v>
                </c:pt>
                <c:pt idx="7222">
                  <c:v>83.772189999999995</c:v>
                </c:pt>
                <c:pt idx="7223">
                  <c:v>83.791049999999998</c:v>
                </c:pt>
                <c:pt idx="7224">
                  <c:v>83.809920000000005</c:v>
                </c:pt>
                <c:pt idx="7225">
                  <c:v>83.828789999999998</c:v>
                </c:pt>
                <c:pt idx="7226">
                  <c:v>83.847660000000005</c:v>
                </c:pt>
                <c:pt idx="7227">
                  <c:v>83.866540000000001</c:v>
                </c:pt>
                <c:pt idx="7228">
                  <c:v>83.885409999999993</c:v>
                </c:pt>
                <c:pt idx="7229">
                  <c:v>83.904290000000003</c:v>
                </c:pt>
                <c:pt idx="7230">
                  <c:v>83.923169999999999</c:v>
                </c:pt>
                <c:pt idx="7231">
                  <c:v>83.942049999999995</c:v>
                </c:pt>
                <c:pt idx="7232">
                  <c:v>83.960939999999994</c:v>
                </c:pt>
                <c:pt idx="7233">
                  <c:v>83.979830000000007</c:v>
                </c:pt>
                <c:pt idx="7234">
                  <c:v>83.998720000000006</c:v>
                </c:pt>
                <c:pt idx="7235">
                  <c:v>84.017610000000005</c:v>
                </c:pt>
                <c:pt idx="7236">
                  <c:v>84.036500000000004</c:v>
                </c:pt>
                <c:pt idx="7237">
                  <c:v>84.055400000000006</c:v>
                </c:pt>
                <c:pt idx="7238">
                  <c:v>84.074299999999994</c:v>
                </c:pt>
                <c:pt idx="7239">
                  <c:v>84.093190000000007</c:v>
                </c:pt>
                <c:pt idx="7240">
                  <c:v>84.112099999999998</c:v>
                </c:pt>
                <c:pt idx="7241">
                  <c:v>84.131</c:v>
                </c:pt>
                <c:pt idx="7242">
                  <c:v>84.149910000000006</c:v>
                </c:pt>
                <c:pt idx="7243">
                  <c:v>84.168819999999997</c:v>
                </c:pt>
                <c:pt idx="7244">
                  <c:v>84.187730000000002</c:v>
                </c:pt>
                <c:pt idx="7245">
                  <c:v>84.206639999999993</c:v>
                </c:pt>
                <c:pt idx="7246">
                  <c:v>84.225560000000002</c:v>
                </c:pt>
                <c:pt idx="7247">
                  <c:v>84.244470000000007</c:v>
                </c:pt>
                <c:pt idx="7248">
                  <c:v>84.263390000000001</c:v>
                </c:pt>
                <c:pt idx="7249">
                  <c:v>84.282309999999995</c:v>
                </c:pt>
                <c:pt idx="7250">
                  <c:v>84.301230000000004</c:v>
                </c:pt>
                <c:pt idx="7251">
                  <c:v>84.320160000000001</c:v>
                </c:pt>
                <c:pt idx="7252">
                  <c:v>84.339089999999999</c:v>
                </c:pt>
                <c:pt idx="7253">
                  <c:v>84.358019999999996</c:v>
                </c:pt>
                <c:pt idx="7254">
                  <c:v>84.376949999999994</c:v>
                </c:pt>
                <c:pt idx="7255">
                  <c:v>84.395880000000005</c:v>
                </c:pt>
                <c:pt idx="7256">
                  <c:v>84.414820000000006</c:v>
                </c:pt>
                <c:pt idx="7257">
                  <c:v>84.433750000000003</c:v>
                </c:pt>
                <c:pt idx="7258">
                  <c:v>84.452699999999993</c:v>
                </c:pt>
                <c:pt idx="7259">
                  <c:v>84.471639999999994</c:v>
                </c:pt>
                <c:pt idx="7260">
                  <c:v>84.490589999999997</c:v>
                </c:pt>
                <c:pt idx="7261">
                  <c:v>84.509529999999998</c:v>
                </c:pt>
                <c:pt idx="7262">
                  <c:v>84.528480000000002</c:v>
                </c:pt>
                <c:pt idx="7263">
                  <c:v>84.547430000000006</c:v>
                </c:pt>
                <c:pt idx="7264">
                  <c:v>84.566379999999995</c:v>
                </c:pt>
                <c:pt idx="7265">
                  <c:v>84.585329999999999</c:v>
                </c:pt>
                <c:pt idx="7266">
                  <c:v>84.604290000000006</c:v>
                </c:pt>
                <c:pt idx="7267">
                  <c:v>84.623249999999999</c:v>
                </c:pt>
                <c:pt idx="7268">
                  <c:v>84.642219999999995</c:v>
                </c:pt>
                <c:pt idx="7269">
                  <c:v>84.661180000000002</c:v>
                </c:pt>
                <c:pt idx="7270">
                  <c:v>84.680149999999998</c:v>
                </c:pt>
                <c:pt idx="7271">
                  <c:v>84.699110000000005</c:v>
                </c:pt>
                <c:pt idx="7272">
                  <c:v>84.718090000000004</c:v>
                </c:pt>
                <c:pt idx="7273">
                  <c:v>84.737049999999996</c:v>
                </c:pt>
                <c:pt idx="7274">
                  <c:v>84.756029999999996</c:v>
                </c:pt>
                <c:pt idx="7275">
                  <c:v>84.775009999999995</c:v>
                </c:pt>
                <c:pt idx="7276">
                  <c:v>84.793980000000005</c:v>
                </c:pt>
                <c:pt idx="7277">
                  <c:v>84.812970000000007</c:v>
                </c:pt>
                <c:pt idx="7278">
                  <c:v>84.831950000000006</c:v>
                </c:pt>
                <c:pt idx="7279">
                  <c:v>84.850939999999994</c:v>
                </c:pt>
                <c:pt idx="7280">
                  <c:v>84.869919999999993</c:v>
                </c:pt>
                <c:pt idx="7281">
                  <c:v>84.888909999999996</c:v>
                </c:pt>
                <c:pt idx="7282">
                  <c:v>84.907899999999998</c:v>
                </c:pt>
                <c:pt idx="7283">
                  <c:v>84.926900000000003</c:v>
                </c:pt>
                <c:pt idx="7284">
                  <c:v>84.945890000000006</c:v>
                </c:pt>
                <c:pt idx="7285">
                  <c:v>84.964889999999997</c:v>
                </c:pt>
                <c:pt idx="7286">
                  <c:v>84.983890000000002</c:v>
                </c:pt>
                <c:pt idx="7287">
                  <c:v>85.002889999999994</c:v>
                </c:pt>
                <c:pt idx="7288">
                  <c:v>85.021900000000002</c:v>
                </c:pt>
                <c:pt idx="7289">
                  <c:v>85.040899999999993</c:v>
                </c:pt>
                <c:pt idx="7290">
                  <c:v>85.059910000000002</c:v>
                </c:pt>
                <c:pt idx="7291">
                  <c:v>85.078919999999997</c:v>
                </c:pt>
                <c:pt idx="7292">
                  <c:v>85.097930000000005</c:v>
                </c:pt>
                <c:pt idx="7293">
                  <c:v>85.11694</c:v>
                </c:pt>
                <c:pt idx="7294">
                  <c:v>85.135959999999997</c:v>
                </c:pt>
                <c:pt idx="7295">
                  <c:v>85.154979999999995</c:v>
                </c:pt>
                <c:pt idx="7296">
                  <c:v>85.174000000000007</c:v>
                </c:pt>
                <c:pt idx="7297">
                  <c:v>85.193020000000004</c:v>
                </c:pt>
                <c:pt idx="7298">
                  <c:v>85.212050000000005</c:v>
                </c:pt>
                <c:pt idx="7299">
                  <c:v>85.231080000000006</c:v>
                </c:pt>
                <c:pt idx="7300">
                  <c:v>85.250110000000006</c:v>
                </c:pt>
                <c:pt idx="7301">
                  <c:v>85.269130000000004</c:v>
                </c:pt>
                <c:pt idx="7302">
                  <c:v>85.288169999999994</c:v>
                </c:pt>
                <c:pt idx="7303">
                  <c:v>85.307209999999998</c:v>
                </c:pt>
                <c:pt idx="7304">
                  <c:v>85.326250000000002</c:v>
                </c:pt>
                <c:pt idx="7305">
                  <c:v>85.345280000000002</c:v>
                </c:pt>
                <c:pt idx="7306">
                  <c:v>85.364329999999995</c:v>
                </c:pt>
                <c:pt idx="7307">
                  <c:v>85.383369999999999</c:v>
                </c:pt>
                <c:pt idx="7308">
                  <c:v>85.402420000000006</c:v>
                </c:pt>
                <c:pt idx="7309">
                  <c:v>85.421469999999999</c:v>
                </c:pt>
                <c:pt idx="7310">
                  <c:v>85.440520000000006</c:v>
                </c:pt>
                <c:pt idx="7311">
                  <c:v>85.459569999999999</c:v>
                </c:pt>
                <c:pt idx="7312">
                  <c:v>85.478620000000006</c:v>
                </c:pt>
                <c:pt idx="7313">
                  <c:v>85.497680000000003</c:v>
                </c:pt>
                <c:pt idx="7314">
                  <c:v>85.516739999999999</c:v>
                </c:pt>
                <c:pt idx="7315">
                  <c:v>85.535799999999995</c:v>
                </c:pt>
                <c:pt idx="7316">
                  <c:v>85.554869999999994</c:v>
                </c:pt>
                <c:pt idx="7317">
                  <c:v>85.573939999999993</c:v>
                </c:pt>
                <c:pt idx="7318">
                  <c:v>85.593000000000004</c:v>
                </c:pt>
                <c:pt idx="7319">
                  <c:v>85.612070000000003</c:v>
                </c:pt>
                <c:pt idx="7320">
                  <c:v>85.631140000000002</c:v>
                </c:pt>
                <c:pt idx="7321">
                  <c:v>85.650220000000004</c:v>
                </c:pt>
                <c:pt idx="7322">
                  <c:v>85.669300000000007</c:v>
                </c:pt>
                <c:pt idx="7323">
                  <c:v>85.688370000000006</c:v>
                </c:pt>
                <c:pt idx="7324">
                  <c:v>85.707449999999994</c:v>
                </c:pt>
                <c:pt idx="7325">
                  <c:v>85.726529999999997</c:v>
                </c:pt>
                <c:pt idx="7326">
                  <c:v>85.745620000000002</c:v>
                </c:pt>
                <c:pt idx="7327">
                  <c:v>85.764709999999994</c:v>
                </c:pt>
                <c:pt idx="7328">
                  <c:v>85.783799999999999</c:v>
                </c:pt>
                <c:pt idx="7329">
                  <c:v>85.802890000000005</c:v>
                </c:pt>
                <c:pt idx="7330">
                  <c:v>85.821979999999996</c:v>
                </c:pt>
                <c:pt idx="7331">
                  <c:v>85.841070000000002</c:v>
                </c:pt>
                <c:pt idx="7332">
                  <c:v>85.860169999999997</c:v>
                </c:pt>
                <c:pt idx="7333">
                  <c:v>85.879270000000005</c:v>
                </c:pt>
                <c:pt idx="7334">
                  <c:v>85.898380000000003</c:v>
                </c:pt>
                <c:pt idx="7335">
                  <c:v>85.917479999999998</c:v>
                </c:pt>
                <c:pt idx="7336">
                  <c:v>85.936580000000006</c:v>
                </c:pt>
                <c:pt idx="7337">
                  <c:v>85.955690000000004</c:v>
                </c:pt>
                <c:pt idx="7338">
                  <c:v>85.974800000000002</c:v>
                </c:pt>
                <c:pt idx="7339">
                  <c:v>85.99391</c:v>
                </c:pt>
                <c:pt idx="7340">
                  <c:v>86.013030000000001</c:v>
                </c:pt>
                <c:pt idx="7341">
                  <c:v>86.032139999999998</c:v>
                </c:pt>
                <c:pt idx="7342">
                  <c:v>86.051259999999999</c:v>
                </c:pt>
                <c:pt idx="7343">
                  <c:v>86.07038</c:v>
                </c:pt>
                <c:pt idx="7344">
                  <c:v>86.089510000000004</c:v>
                </c:pt>
                <c:pt idx="7345">
                  <c:v>86.108630000000005</c:v>
                </c:pt>
                <c:pt idx="7346">
                  <c:v>86.127759999999995</c:v>
                </c:pt>
                <c:pt idx="7347">
                  <c:v>86.146889999999999</c:v>
                </c:pt>
                <c:pt idx="7348">
                  <c:v>86.166020000000003</c:v>
                </c:pt>
                <c:pt idx="7349">
                  <c:v>86.185149999999993</c:v>
                </c:pt>
                <c:pt idx="7350">
                  <c:v>86.20429</c:v>
                </c:pt>
                <c:pt idx="7351">
                  <c:v>86.223429999999993</c:v>
                </c:pt>
                <c:pt idx="7352">
                  <c:v>86.242570000000001</c:v>
                </c:pt>
                <c:pt idx="7353">
                  <c:v>86.261709999999994</c:v>
                </c:pt>
                <c:pt idx="7354">
                  <c:v>86.280850000000001</c:v>
                </c:pt>
                <c:pt idx="7355">
                  <c:v>86.3</c:v>
                </c:pt>
                <c:pt idx="7356">
                  <c:v>86.319149999999993</c:v>
                </c:pt>
                <c:pt idx="7357">
                  <c:v>86.338290000000001</c:v>
                </c:pt>
                <c:pt idx="7358">
                  <c:v>86.35745</c:v>
                </c:pt>
                <c:pt idx="7359">
                  <c:v>86.376609999999999</c:v>
                </c:pt>
                <c:pt idx="7360">
                  <c:v>86.395759999999996</c:v>
                </c:pt>
                <c:pt idx="7361">
                  <c:v>86.414919999999995</c:v>
                </c:pt>
                <c:pt idx="7362">
                  <c:v>86.434079999999994</c:v>
                </c:pt>
                <c:pt idx="7363">
                  <c:v>86.453249999999997</c:v>
                </c:pt>
                <c:pt idx="7364">
                  <c:v>86.472409999999996</c:v>
                </c:pt>
                <c:pt idx="7365">
                  <c:v>86.491579999999999</c:v>
                </c:pt>
                <c:pt idx="7366">
                  <c:v>86.510750000000002</c:v>
                </c:pt>
                <c:pt idx="7367">
                  <c:v>86.529920000000004</c:v>
                </c:pt>
                <c:pt idx="7368">
                  <c:v>86.549099999999996</c:v>
                </c:pt>
                <c:pt idx="7369">
                  <c:v>86.568269999999998</c:v>
                </c:pt>
                <c:pt idx="7370">
                  <c:v>86.587450000000004</c:v>
                </c:pt>
                <c:pt idx="7371">
                  <c:v>86.606629999999996</c:v>
                </c:pt>
                <c:pt idx="7372">
                  <c:v>86.625810000000001</c:v>
                </c:pt>
                <c:pt idx="7373">
                  <c:v>86.644999999999996</c:v>
                </c:pt>
                <c:pt idx="7374">
                  <c:v>86.664180000000002</c:v>
                </c:pt>
                <c:pt idx="7375">
                  <c:v>86.683369999999996</c:v>
                </c:pt>
                <c:pt idx="7376">
                  <c:v>86.702560000000005</c:v>
                </c:pt>
                <c:pt idx="7377">
                  <c:v>86.721760000000003</c:v>
                </c:pt>
                <c:pt idx="7378">
                  <c:v>86.740949999999998</c:v>
                </c:pt>
                <c:pt idx="7379">
                  <c:v>86.760149999999996</c:v>
                </c:pt>
                <c:pt idx="7380">
                  <c:v>86.779349999999994</c:v>
                </c:pt>
                <c:pt idx="7381">
                  <c:v>86.798550000000006</c:v>
                </c:pt>
                <c:pt idx="7382">
                  <c:v>86.817750000000004</c:v>
                </c:pt>
                <c:pt idx="7383">
                  <c:v>86.836960000000005</c:v>
                </c:pt>
                <c:pt idx="7384">
                  <c:v>86.856160000000003</c:v>
                </c:pt>
                <c:pt idx="7385">
                  <c:v>86.875370000000004</c:v>
                </c:pt>
                <c:pt idx="7386">
                  <c:v>86.894589999999994</c:v>
                </c:pt>
                <c:pt idx="7387">
                  <c:v>86.913799999999995</c:v>
                </c:pt>
                <c:pt idx="7388">
                  <c:v>86.933019999999999</c:v>
                </c:pt>
                <c:pt idx="7389">
                  <c:v>86.952240000000003</c:v>
                </c:pt>
                <c:pt idx="7390">
                  <c:v>86.971459999999993</c:v>
                </c:pt>
                <c:pt idx="7391">
                  <c:v>86.990679999999998</c:v>
                </c:pt>
                <c:pt idx="7392">
                  <c:v>87.009900000000002</c:v>
                </c:pt>
                <c:pt idx="7393">
                  <c:v>87.029139999999998</c:v>
                </c:pt>
                <c:pt idx="7394">
                  <c:v>87.048360000000002</c:v>
                </c:pt>
                <c:pt idx="7395">
                  <c:v>87.067599999999999</c:v>
                </c:pt>
                <c:pt idx="7396">
                  <c:v>87.086830000000006</c:v>
                </c:pt>
                <c:pt idx="7397">
                  <c:v>87.106059999999999</c:v>
                </c:pt>
                <c:pt idx="7398">
                  <c:v>87.125299999999996</c:v>
                </c:pt>
                <c:pt idx="7399">
                  <c:v>87.144540000000006</c:v>
                </c:pt>
                <c:pt idx="7400">
                  <c:v>87.163780000000003</c:v>
                </c:pt>
                <c:pt idx="7401">
                  <c:v>87.183030000000002</c:v>
                </c:pt>
                <c:pt idx="7402">
                  <c:v>87.202269999999999</c:v>
                </c:pt>
                <c:pt idx="7403">
                  <c:v>87.221519999999998</c:v>
                </c:pt>
                <c:pt idx="7404">
                  <c:v>87.240769999999998</c:v>
                </c:pt>
                <c:pt idx="7405">
                  <c:v>87.26003</c:v>
                </c:pt>
                <c:pt idx="7406">
                  <c:v>87.27928</c:v>
                </c:pt>
                <c:pt idx="7407">
                  <c:v>87.298540000000003</c:v>
                </c:pt>
                <c:pt idx="7408">
                  <c:v>87.317790000000002</c:v>
                </c:pt>
                <c:pt idx="7409">
                  <c:v>87.337050000000005</c:v>
                </c:pt>
                <c:pt idx="7410">
                  <c:v>87.356319999999997</c:v>
                </c:pt>
                <c:pt idx="7411">
                  <c:v>87.375579999999999</c:v>
                </c:pt>
                <c:pt idx="7412">
                  <c:v>87.394850000000005</c:v>
                </c:pt>
                <c:pt idx="7413">
                  <c:v>87.414119999999997</c:v>
                </c:pt>
                <c:pt idx="7414">
                  <c:v>87.433390000000003</c:v>
                </c:pt>
                <c:pt idx="7415">
                  <c:v>87.452669999999998</c:v>
                </c:pt>
                <c:pt idx="7416">
                  <c:v>87.471940000000004</c:v>
                </c:pt>
                <c:pt idx="7417">
                  <c:v>87.491219999999998</c:v>
                </c:pt>
                <c:pt idx="7418">
                  <c:v>87.510499999999993</c:v>
                </c:pt>
                <c:pt idx="7419">
                  <c:v>87.529790000000006</c:v>
                </c:pt>
                <c:pt idx="7420">
                  <c:v>87.549059999999997</c:v>
                </c:pt>
                <c:pt idx="7421">
                  <c:v>87.568349999999995</c:v>
                </c:pt>
                <c:pt idx="7422">
                  <c:v>87.587639999999993</c:v>
                </c:pt>
                <c:pt idx="7423">
                  <c:v>87.606930000000006</c:v>
                </c:pt>
                <c:pt idx="7424">
                  <c:v>87.626230000000007</c:v>
                </c:pt>
                <c:pt idx="7425">
                  <c:v>87.645520000000005</c:v>
                </c:pt>
                <c:pt idx="7426">
                  <c:v>87.664820000000006</c:v>
                </c:pt>
                <c:pt idx="7427">
                  <c:v>87.684110000000004</c:v>
                </c:pt>
                <c:pt idx="7428">
                  <c:v>87.703410000000005</c:v>
                </c:pt>
                <c:pt idx="7429">
                  <c:v>87.722719999999995</c:v>
                </c:pt>
                <c:pt idx="7430">
                  <c:v>87.74203</c:v>
                </c:pt>
                <c:pt idx="7431">
                  <c:v>87.761340000000004</c:v>
                </c:pt>
                <c:pt idx="7432">
                  <c:v>87.780649999999994</c:v>
                </c:pt>
                <c:pt idx="7433">
                  <c:v>87.799959999999999</c:v>
                </c:pt>
                <c:pt idx="7434">
                  <c:v>87.819270000000003</c:v>
                </c:pt>
                <c:pt idx="7435">
                  <c:v>87.838579999999993</c:v>
                </c:pt>
                <c:pt idx="7436">
                  <c:v>87.857900000000001</c:v>
                </c:pt>
                <c:pt idx="7437">
                  <c:v>87.877229999999997</c:v>
                </c:pt>
                <c:pt idx="7438">
                  <c:v>87.896550000000005</c:v>
                </c:pt>
                <c:pt idx="7439">
                  <c:v>87.915869999999998</c:v>
                </c:pt>
                <c:pt idx="7440">
                  <c:v>87.935199999999995</c:v>
                </c:pt>
                <c:pt idx="7441">
                  <c:v>87.954530000000005</c:v>
                </c:pt>
                <c:pt idx="7442">
                  <c:v>87.973860000000002</c:v>
                </c:pt>
                <c:pt idx="7443">
                  <c:v>87.993189999999998</c:v>
                </c:pt>
                <c:pt idx="7444">
                  <c:v>88.012529999999998</c:v>
                </c:pt>
                <c:pt idx="7445">
                  <c:v>88.031869999999998</c:v>
                </c:pt>
                <c:pt idx="7446">
                  <c:v>88.051209999999998</c:v>
                </c:pt>
                <c:pt idx="7447">
                  <c:v>88.070549999999997</c:v>
                </c:pt>
                <c:pt idx="7448">
                  <c:v>88.089889999999997</c:v>
                </c:pt>
                <c:pt idx="7449">
                  <c:v>88.10924</c:v>
                </c:pt>
                <c:pt idx="7450">
                  <c:v>88.128590000000003</c:v>
                </c:pt>
                <c:pt idx="7451">
                  <c:v>88.147930000000002</c:v>
                </c:pt>
                <c:pt idx="7452">
                  <c:v>88.167289999999994</c:v>
                </c:pt>
                <c:pt idx="7453">
                  <c:v>88.18665</c:v>
                </c:pt>
                <c:pt idx="7454">
                  <c:v>88.206000000000003</c:v>
                </c:pt>
                <c:pt idx="7455">
                  <c:v>88.225359999999995</c:v>
                </c:pt>
                <c:pt idx="7456">
                  <c:v>88.244720000000001</c:v>
                </c:pt>
                <c:pt idx="7457">
                  <c:v>88.264080000000007</c:v>
                </c:pt>
                <c:pt idx="7458">
                  <c:v>88.283450000000002</c:v>
                </c:pt>
                <c:pt idx="7459">
                  <c:v>88.302809999999994</c:v>
                </c:pt>
                <c:pt idx="7460">
                  <c:v>88.322180000000003</c:v>
                </c:pt>
                <c:pt idx="7461">
                  <c:v>88.341549999999998</c:v>
                </c:pt>
                <c:pt idx="7462">
                  <c:v>88.360929999999996</c:v>
                </c:pt>
                <c:pt idx="7463">
                  <c:v>88.380300000000005</c:v>
                </c:pt>
                <c:pt idx="7464">
                  <c:v>88.399680000000004</c:v>
                </c:pt>
                <c:pt idx="7465">
                  <c:v>88.419060000000002</c:v>
                </c:pt>
                <c:pt idx="7466">
                  <c:v>88.438450000000003</c:v>
                </c:pt>
                <c:pt idx="7467">
                  <c:v>88.457819999999998</c:v>
                </c:pt>
                <c:pt idx="7468">
                  <c:v>88.477209999999999</c:v>
                </c:pt>
                <c:pt idx="7469">
                  <c:v>88.496600000000001</c:v>
                </c:pt>
                <c:pt idx="7470">
                  <c:v>88.515990000000002</c:v>
                </c:pt>
                <c:pt idx="7471">
                  <c:v>88.535390000000007</c:v>
                </c:pt>
                <c:pt idx="7472">
                  <c:v>88.554779999999994</c:v>
                </c:pt>
                <c:pt idx="7473">
                  <c:v>88.574179999999998</c:v>
                </c:pt>
                <c:pt idx="7474">
                  <c:v>88.59357</c:v>
                </c:pt>
                <c:pt idx="7475">
                  <c:v>88.612979999999993</c:v>
                </c:pt>
                <c:pt idx="7476">
                  <c:v>88.632379999999998</c:v>
                </c:pt>
                <c:pt idx="7477">
                  <c:v>88.651790000000005</c:v>
                </c:pt>
                <c:pt idx="7478">
                  <c:v>88.671199999999999</c:v>
                </c:pt>
                <c:pt idx="7479">
                  <c:v>88.690610000000007</c:v>
                </c:pt>
                <c:pt idx="7480">
                  <c:v>88.710009999999997</c:v>
                </c:pt>
                <c:pt idx="7481">
                  <c:v>88.729429999999994</c:v>
                </c:pt>
                <c:pt idx="7482">
                  <c:v>88.748850000000004</c:v>
                </c:pt>
                <c:pt idx="7483">
                  <c:v>88.768259999999998</c:v>
                </c:pt>
                <c:pt idx="7484">
                  <c:v>88.787679999999995</c:v>
                </c:pt>
                <c:pt idx="7485">
                  <c:v>88.807109999999994</c:v>
                </c:pt>
                <c:pt idx="7486">
                  <c:v>88.826530000000005</c:v>
                </c:pt>
                <c:pt idx="7487">
                  <c:v>88.845950000000002</c:v>
                </c:pt>
                <c:pt idx="7488">
                  <c:v>88.865390000000005</c:v>
                </c:pt>
                <c:pt idx="7489">
                  <c:v>88.884820000000005</c:v>
                </c:pt>
                <c:pt idx="7490">
                  <c:v>88.904250000000005</c:v>
                </c:pt>
                <c:pt idx="7491">
                  <c:v>88.923680000000004</c:v>
                </c:pt>
                <c:pt idx="7492">
                  <c:v>88.943119999999993</c:v>
                </c:pt>
                <c:pt idx="7493">
                  <c:v>88.962559999999996</c:v>
                </c:pt>
                <c:pt idx="7494">
                  <c:v>88.981999999999999</c:v>
                </c:pt>
                <c:pt idx="7495">
                  <c:v>89.001450000000006</c:v>
                </c:pt>
                <c:pt idx="7496">
                  <c:v>89.020899999999997</c:v>
                </c:pt>
                <c:pt idx="7497">
                  <c:v>89.04034</c:v>
                </c:pt>
                <c:pt idx="7498">
                  <c:v>89.059790000000007</c:v>
                </c:pt>
                <c:pt idx="7499">
                  <c:v>89.079250000000002</c:v>
                </c:pt>
                <c:pt idx="7500">
                  <c:v>89.098699999999994</c:v>
                </c:pt>
                <c:pt idx="7501">
                  <c:v>89.118160000000003</c:v>
                </c:pt>
                <c:pt idx="7502">
                  <c:v>89.137609999999995</c:v>
                </c:pt>
                <c:pt idx="7503">
                  <c:v>89.157070000000004</c:v>
                </c:pt>
                <c:pt idx="7504">
                  <c:v>89.176540000000003</c:v>
                </c:pt>
                <c:pt idx="7505">
                  <c:v>89.195999999999998</c:v>
                </c:pt>
                <c:pt idx="7506">
                  <c:v>89.215469999999996</c:v>
                </c:pt>
                <c:pt idx="7507">
                  <c:v>89.234939999999995</c:v>
                </c:pt>
                <c:pt idx="7508">
                  <c:v>89.254409999999993</c:v>
                </c:pt>
                <c:pt idx="7509">
                  <c:v>89.273880000000005</c:v>
                </c:pt>
                <c:pt idx="7510">
                  <c:v>89.293360000000007</c:v>
                </c:pt>
                <c:pt idx="7511">
                  <c:v>89.312839999999994</c:v>
                </c:pt>
                <c:pt idx="7512">
                  <c:v>89.332310000000007</c:v>
                </c:pt>
                <c:pt idx="7513">
                  <c:v>89.351799999999997</c:v>
                </c:pt>
                <c:pt idx="7514">
                  <c:v>89.371279999999999</c:v>
                </c:pt>
                <c:pt idx="7515">
                  <c:v>89.390770000000003</c:v>
                </c:pt>
                <c:pt idx="7516">
                  <c:v>89.410259999999994</c:v>
                </c:pt>
                <c:pt idx="7517">
                  <c:v>89.429749999999999</c:v>
                </c:pt>
                <c:pt idx="7518">
                  <c:v>89.449240000000003</c:v>
                </c:pt>
                <c:pt idx="7519">
                  <c:v>89.468729999999994</c:v>
                </c:pt>
                <c:pt idx="7520">
                  <c:v>89.488230000000001</c:v>
                </c:pt>
                <c:pt idx="7521">
                  <c:v>89.507729999999995</c:v>
                </c:pt>
                <c:pt idx="7522">
                  <c:v>89.527230000000003</c:v>
                </c:pt>
                <c:pt idx="7523">
                  <c:v>89.546729999999997</c:v>
                </c:pt>
                <c:pt idx="7524">
                  <c:v>89.566239999999993</c:v>
                </c:pt>
                <c:pt idx="7525">
                  <c:v>89.585750000000004</c:v>
                </c:pt>
                <c:pt idx="7526">
                  <c:v>89.605260000000001</c:v>
                </c:pt>
                <c:pt idx="7527">
                  <c:v>89.624769999999998</c:v>
                </c:pt>
                <c:pt idx="7528">
                  <c:v>89.644279999999995</c:v>
                </c:pt>
                <c:pt idx="7529">
                  <c:v>89.663799999999995</c:v>
                </c:pt>
                <c:pt idx="7530">
                  <c:v>89.683319999999995</c:v>
                </c:pt>
                <c:pt idx="7531">
                  <c:v>89.702839999999995</c:v>
                </c:pt>
                <c:pt idx="7532">
                  <c:v>89.722359999999995</c:v>
                </c:pt>
                <c:pt idx="7533">
                  <c:v>89.741879999999995</c:v>
                </c:pt>
                <c:pt idx="7534">
                  <c:v>89.761409999999998</c:v>
                </c:pt>
                <c:pt idx="7535">
                  <c:v>89.780940000000001</c:v>
                </c:pt>
                <c:pt idx="7536">
                  <c:v>89.800470000000004</c:v>
                </c:pt>
                <c:pt idx="7537">
                  <c:v>89.82</c:v>
                </c:pt>
                <c:pt idx="7538">
                  <c:v>89.83954</c:v>
                </c:pt>
                <c:pt idx="7539">
                  <c:v>89.859070000000003</c:v>
                </c:pt>
                <c:pt idx="7540">
                  <c:v>89.878609999999995</c:v>
                </c:pt>
                <c:pt idx="7541">
                  <c:v>89.898160000000004</c:v>
                </c:pt>
                <c:pt idx="7542">
                  <c:v>89.917689999999993</c:v>
                </c:pt>
                <c:pt idx="7543">
                  <c:v>89.937240000000003</c:v>
                </c:pt>
                <c:pt idx="7544">
                  <c:v>89.956789999999998</c:v>
                </c:pt>
                <c:pt idx="7545">
                  <c:v>89.976339999999993</c:v>
                </c:pt>
                <c:pt idx="7546">
                  <c:v>89.995900000000006</c:v>
                </c:pt>
                <c:pt idx="7547">
                  <c:v>90.015450000000001</c:v>
                </c:pt>
                <c:pt idx="7548">
                  <c:v>90.034999999999997</c:v>
                </c:pt>
                <c:pt idx="7549">
                  <c:v>90.054559999999995</c:v>
                </c:pt>
                <c:pt idx="7550">
                  <c:v>90.074119999999994</c:v>
                </c:pt>
                <c:pt idx="7551">
                  <c:v>90.093680000000006</c:v>
                </c:pt>
                <c:pt idx="7552">
                  <c:v>90.113249999999994</c:v>
                </c:pt>
                <c:pt idx="7553">
                  <c:v>90.132810000000006</c:v>
                </c:pt>
                <c:pt idx="7554">
                  <c:v>90.152379999999994</c:v>
                </c:pt>
                <c:pt idx="7555">
                  <c:v>90.171959999999999</c:v>
                </c:pt>
                <c:pt idx="7556">
                  <c:v>90.19153</c:v>
                </c:pt>
                <c:pt idx="7557">
                  <c:v>90.211110000000005</c:v>
                </c:pt>
                <c:pt idx="7558">
                  <c:v>90.230680000000007</c:v>
                </c:pt>
                <c:pt idx="7559">
                  <c:v>90.250259999999997</c:v>
                </c:pt>
                <c:pt idx="7560">
                  <c:v>90.269840000000002</c:v>
                </c:pt>
                <c:pt idx="7561">
                  <c:v>90.289429999999996</c:v>
                </c:pt>
                <c:pt idx="7562">
                  <c:v>90.309010000000001</c:v>
                </c:pt>
                <c:pt idx="7563">
                  <c:v>90.328609999999998</c:v>
                </c:pt>
                <c:pt idx="7564">
                  <c:v>90.348190000000002</c:v>
                </c:pt>
                <c:pt idx="7565">
                  <c:v>90.367779999999996</c:v>
                </c:pt>
                <c:pt idx="7566">
                  <c:v>90.387379999999993</c:v>
                </c:pt>
                <c:pt idx="7567">
                  <c:v>90.406970000000001</c:v>
                </c:pt>
                <c:pt idx="7568">
                  <c:v>90.426569999999998</c:v>
                </c:pt>
                <c:pt idx="7569">
                  <c:v>90.446169999999995</c:v>
                </c:pt>
                <c:pt idx="7570">
                  <c:v>90.465770000000006</c:v>
                </c:pt>
                <c:pt idx="7571">
                  <c:v>90.485380000000006</c:v>
                </c:pt>
                <c:pt idx="7572">
                  <c:v>90.504990000000006</c:v>
                </c:pt>
                <c:pt idx="7573">
                  <c:v>90.524600000000007</c:v>
                </c:pt>
                <c:pt idx="7574">
                  <c:v>90.544210000000007</c:v>
                </c:pt>
                <c:pt idx="7575">
                  <c:v>90.563829999999996</c:v>
                </c:pt>
                <c:pt idx="7576">
                  <c:v>90.583439999999996</c:v>
                </c:pt>
                <c:pt idx="7577">
                  <c:v>90.603059999999999</c:v>
                </c:pt>
                <c:pt idx="7578">
                  <c:v>90.622680000000003</c:v>
                </c:pt>
                <c:pt idx="7579">
                  <c:v>90.642300000000006</c:v>
                </c:pt>
                <c:pt idx="7580">
                  <c:v>90.661929999999998</c:v>
                </c:pt>
                <c:pt idx="7581">
                  <c:v>90.681550000000001</c:v>
                </c:pt>
                <c:pt idx="7582">
                  <c:v>90.701179999999994</c:v>
                </c:pt>
                <c:pt idx="7583">
                  <c:v>90.72081</c:v>
                </c:pt>
                <c:pt idx="7584">
                  <c:v>90.740440000000007</c:v>
                </c:pt>
                <c:pt idx="7585">
                  <c:v>90.760080000000002</c:v>
                </c:pt>
                <c:pt idx="7586">
                  <c:v>90.779719999999998</c:v>
                </c:pt>
                <c:pt idx="7587">
                  <c:v>90.799350000000004</c:v>
                </c:pt>
                <c:pt idx="7588">
                  <c:v>90.818989999999999</c:v>
                </c:pt>
                <c:pt idx="7589">
                  <c:v>90.838639999999998</c:v>
                </c:pt>
                <c:pt idx="7590">
                  <c:v>90.858279999999993</c:v>
                </c:pt>
                <c:pt idx="7591">
                  <c:v>90.877930000000006</c:v>
                </c:pt>
                <c:pt idx="7592">
                  <c:v>90.897580000000005</c:v>
                </c:pt>
                <c:pt idx="7593">
                  <c:v>90.917240000000007</c:v>
                </c:pt>
                <c:pt idx="7594">
                  <c:v>90.936890000000005</c:v>
                </c:pt>
                <c:pt idx="7595">
                  <c:v>90.956540000000004</c:v>
                </c:pt>
                <c:pt idx="7596">
                  <c:v>90.976200000000006</c:v>
                </c:pt>
                <c:pt idx="7597">
                  <c:v>90.995859999999993</c:v>
                </c:pt>
                <c:pt idx="7598">
                  <c:v>91.015529999999998</c:v>
                </c:pt>
                <c:pt idx="7599">
                  <c:v>91.03519</c:v>
                </c:pt>
                <c:pt idx="7600">
                  <c:v>91.054860000000005</c:v>
                </c:pt>
                <c:pt idx="7601">
                  <c:v>91.074520000000007</c:v>
                </c:pt>
                <c:pt idx="7602">
                  <c:v>91.094189999999998</c:v>
                </c:pt>
                <c:pt idx="7603">
                  <c:v>91.113870000000006</c:v>
                </c:pt>
                <c:pt idx="7604">
                  <c:v>91.133539999999996</c:v>
                </c:pt>
                <c:pt idx="7605">
                  <c:v>91.153220000000005</c:v>
                </c:pt>
                <c:pt idx="7606">
                  <c:v>91.172899999999998</c:v>
                </c:pt>
                <c:pt idx="7607">
                  <c:v>91.192580000000007</c:v>
                </c:pt>
                <c:pt idx="7608">
                  <c:v>91.212270000000004</c:v>
                </c:pt>
                <c:pt idx="7609">
                  <c:v>91.231949999999998</c:v>
                </c:pt>
                <c:pt idx="7610">
                  <c:v>91.251639999999995</c:v>
                </c:pt>
                <c:pt idx="7611">
                  <c:v>91.271330000000006</c:v>
                </c:pt>
                <c:pt idx="7612">
                  <c:v>91.291020000000003</c:v>
                </c:pt>
                <c:pt idx="7613">
                  <c:v>91.31071</c:v>
                </c:pt>
                <c:pt idx="7614">
                  <c:v>91.330410000000001</c:v>
                </c:pt>
                <c:pt idx="7615">
                  <c:v>91.350110000000001</c:v>
                </c:pt>
                <c:pt idx="7616">
                  <c:v>91.369810000000001</c:v>
                </c:pt>
                <c:pt idx="7617">
                  <c:v>91.389520000000005</c:v>
                </c:pt>
                <c:pt idx="7618">
                  <c:v>91.409220000000005</c:v>
                </c:pt>
                <c:pt idx="7619">
                  <c:v>91.428920000000005</c:v>
                </c:pt>
                <c:pt idx="7620">
                  <c:v>91.448639999999997</c:v>
                </c:pt>
                <c:pt idx="7621">
                  <c:v>91.468350000000001</c:v>
                </c:pt>
                <c:pt idx="7622">
                  <c:v>91.488060000000004</c:v>
                </c:pt>
                <c:pt idx="7623">
                  <c:v>91.507769999999994</c:v>
                </c:pt>
                <c:pt idx="7624">
                  <c:v>91.527500000000003</c:v>
                </c:pt>
                <c:pt idx="7625">
                  <c:v>91.547210000000007</c:v>
                </c:pt>
                <c:pt idx="7626">
                  <c:v>91.566929999999999</c:v>
                </c:pt>
                <c:pt idx="7627">
                  <c:v>91.586659999999995</c:v>
                </c:pt>
                <c:pt idx="7628">
                  <c:v>91.606380000000001</c:v>
                </c:pt>
                <c:pt idx="7629">
                  <c:v>91.626109999999997</c:v>
                </c:pt>
                <c:pt idx="7630">
                  <c:v>91.645840000000007</c:v>
                </c:pt>
                <c:pt idx="7631">
                  <c:v>91.665580000000006</c:v>
                </c:pt>
                <c:pt idx="7632">
                  <c:v>91.685310000000001</c:v>
                </c:pt>
                <c:pt idx="7633">
                  <c:v>91.70505</c:v>
                </c:pt>
                <c:pt idx="7634">
                  <c:v>91.724779999999996</c:v>
                </c:pt>
                <c:pt idx="7635">
                  <c:v>91.744529999999997</c:v>
                </c:pt>
                <c:pt idx="7636">
                  <c:v>91.764269999999996</c:v>
                </c:pt>
                <c:pt idx="7637">
                  <c:v>91.784019999999998</c:v>
                </c:pt>
                <c:pt idx="7638">
                  <c:v>91.803759999999997</c:v>
                </c:pt>
                <c:pt idx="7639">
                  <c:v>91.823520000000002</c:v>
                </c:pt>
                <c:pt idx="7640">
                  <c:v>91.843270000000004</c:v>
                </c:pt>
                <c:pt idx="7641">
                  <c:v>91.863020000000006</c:v>
                </c:pt>
                <c:pt idx="7642">
                  <c:v>91.882769999999994</c:v>
                </c:pt>
                <c:pt idx="7643">
                  <c:v>91.902529999999999</c:v>
                </c:pt>
                <c:pt idx="7644">
                  <c:v>91.922290000000004</c:v>
                </c:pt>
                <c:pt idx="7645">
                  <c:v>91.942049999999995</c:v>
                </c:pt>
                <c:pt idx="7646">
                  <c:v>91.961820000000003</c:v>
                </c:pt>
                <c:pt idx="7647">
                  <c:v>91.981589999999997</c:v>
                </c:pt>
                <c:pt idx="7648">
                  <c:v>92.001360000000005</c:v>
                </c:pt>
                <c:pt idx="7649">
                  <c:v>92.021129999999999</c:v>
                </c:pt>
                <c:pt idx="7650">
                  <c:v>92.040899999999993</c:v>
                </c:pt>
                <c:pt idx="7651">
                  <c:v>92.060680000000005</c:v>
                </c:pt>
                <c:pt idx="7652">
                  <c:v>92.080449999999999</c:v>
                </c:pt>
                <c:pt idx="7653">
                  <c:v>92.100229999999996</c:v>
                </c:pt>
                <c:pt idx="7654">
                  <c:v>92.120009999999994</c:v>
                </c:pt>
                <c:pt idx="7655">
                  <c:v>92.139790000000005</c:v>
                </c:pt>
                <c:pt idx="7656">
                  <c:v>92.159580000000005</c:v>
                </c:pt>
                <c:pt idx="7657">
                  <c:v>92.179370000000006</c:v>
                </c:pt>
                <c:pt idx="7658">
                  <c:v>92.199160000000006</c:v>
                </c:pt>
                <c:pt idx="7659">
                  <c:v>92.218950000000007</c:v>
                </c:pt>
                <c:pt idx="7660">
                  <c:v>92.238749999999996</c:v>
                </c:pt>
                <c:pt idx="7661">
                  <c:v>92.258539999999996</c:v>
                </c:pt>
                <c:pt idx="7662">
                  <c:v>92.27834</c:v>
                </c:pt>
                <c:pt idx="7663">
                  <c:v>92.298140000000004</c:v>
                </c:pt>
                <c:pt idx="7664">
                  <c:v>92.317949999999996</c:v>
                </c:pt>
                <c:pt idx="7665">
                  <c:v>92.33775</c:v>
                </c:pt>
                <c:pt idx="7666">
                  <c:v>92.357560000000007</c:v>
                </c:pt>
                <c:pt idx="7667">
                  <c:v>92.377369999999999</c:v>
                </c:pt>
                <c:pt idx="7668">
                  <c:v>92.397180000000006</c:v>
                </c:pt>
                <c:pt idx="7669">
                  <c:v>92.416989999999998</c:v>
                </c:pt>
                <c:pt idx="7670">
                  <c:v>92.436809999999994</c:v>
                </c:pt>
                <c:pt idx="7671">
                  <c:v>92.456620000000001</c:v>
                </c:pt>
                <c:pt idx="7672">
                  <c:v>92.476439999999997</c:v>
                </c:pt>
                <c:pt idx="7673">
                  <c:v>92.496260000000007</c:v>
                </c:pt>
                <c:pt idx="7674">
                  <c:v>92.516090000000005</c:v>
                </c:pt>
                <c:pt idx="7675">
                  <c:v>92.535910000000001</c:v>
                </c:pt>
                <c:pt idx="7676">
                  <c:v>92.55574</c:v>
                </c:pt>
                <c:pt idx="7677">
                  <c:v>92.575569999999999</c:v>
                </c:pt>
                <c:pt idx="7678">
                  <c:v>92.595410000000001</c:v>
                </c:pt>
                <c:pt idx="7679">
                  <c:v>92.61524</c:v>
                </c:pt>
                <c:pt idx="7680">
                  <c:v>92.635080000000002</c:v>
                </c:pt>
                <c:pt idx="7681">
                  <c:v>92.654910000000001</c:v>
                </c:pt>
                <c:pt idx="7682">
                  <c:v>92.674760000000006</c:v>
                </c:pt>
                <c:pt idx="7683">
                  <c:v>92.694599999999994</c:v>
                </c:pt>
                <c:pt idx="7684">
                  <c:v>92.714449999999999</c:v>
                </c:pt>
                <c:pt idx="7685">
                  <c:v>92.734290000000001</c:v>
                </c:pt>
                <c:pt idx="7686">
                  <c:v>92.754140000000007</c:v>
                </c:pt>
                <c:pt idx="7687">
                  <c:v>92.773989999999998</c:v>
                </c:pt>
                <c:pt idx="7688">
                  <c:v>92.793850000000006</c:v>
                </c:pt>
                <c:pt idx="7689">
                  <c:v>92.813699999999997</c:v>
                </c:pt>
                <c:pt idx="7690">
                  <c:v>92.833560000000006</c:v>
                </c:pt>
                <c:pt idx="7691">
                  <c:v>92.85342</c:v>
                </c:pt>
                <c:pt idx="7692">
                  <c:v>92.873279999999994</c:v>
                </c:pt>
                <c:pt idx="7693">
                  <c:v>92.893140000000002</c:v>
                </c:pt>
                <c:pt idx="7694">
                  <c:v>92.91301</c:v>
                </c:pt>
                <c:pt idx="7695">
                  <c:v>92.932879999999997</c:v>
                </c:pt>
                <c:pt idx="7696">
                  <c:v>92.952749999999995</c:v>
                </c:pt>
                <c:pt idx="7697">
                  <c:v>92.972629999999995</c:v>
                </c:pt>
                <c:pt idx="7698">
                  <c:v>92.992500000000007</c:v>
                </c:pt>
                <c:pt idx="7699">
                  <c:v>93.012370000000004</c:v>
                </c:pt>
                <c:pt idx="7700">
                  <c:v>93.032259999999994</c:v>
                </c:pt>
                <c:pt idx="7701">
                  <c:v>93.052139999999994</c:v>
                </c:pt>
                <c:pt idx="7702">
                  <c:v>93.072019999999995</c:v>
                </c:pt>
                <c:pt idx="7703">
                  <c:v>93.091899999999995</c:v>
                </c:pt>
                <c:pt idx="7704">
                  <c:v>93.111789999999999</c:v>
                </c:pt>
                <c:pt idx="7705">
                  <c:v>93.131680000000003</c:v>
                </c:pt>
                <c:pt idx="7706">
                  <c:v>93.151570000000007</c:v>
                </c:pt>
                <c:pt idx="7707">
                  <c:v>93.171469999999999</c:v>
                </c:pt>
                <c:pt idx="7708">
                  <c:v>93.191360000000003</c:v>
                </c:pt>
                <c:pt idx="7709">
                  <c:v>93.211269999999999</c:v>
                </c:pt>
                <c:pt idx="7710">
                  <c:v>93.231160000000003</c:v>
                </c:pt>
                <c:pt idx="7711">
                  <c:v>93.251069999999999</c:v>
                </c:pt>
                <c:pt idx="7712">
                  <c:v>93.270970000000005</c:v>
                </c:pt>
                <c:pt idx="7713">
                  <c:v>93.290880000000001</c:v>
                </c:pt>
                <c:pt idx="7714">
                  <c:v>93.310779999999994</c:v>
                </c:pt>
                <c:pt idx="7715">
                  <c:v>93.330699999999993</c:v>
                </c:pt>
                <c:pt idx="7716">
                  <c:v>93.350610000000003</c:v>
                </c:pt>
                <c:pt idx="7717">
                  <c:v>93.370519999999999</c:v>
                </c:pt>
                <c:pt idx="7718">
                  <c:v>93.390439999999998</c:v>
                </c:pt>
                <c:pt idx="7719">
                  <c:v>93.410359999999997</c:v>
                </c:pt>
                <c:pt idx="7720">
                  <c:v>93.430279999999996</c:v>
                </c:pt>
                <c:pt idx="7721">
                  <c:v>93.450209999999998</c:v>
                </c:pt>
                <c:pt idx="7722">
                  <c:v>93.470129999999997</c:v>
                </c:pt>
                <c:pt idx="7723">
                  <c:v>93.49006</c:v>
                </c:pt>
                <c:pt idx="7724">
                  <c:v>93.509990000000002</c:v>
                </c:pt>
                <c:pt idx="7725">
                  <c:v>93.529920000000004</c:v>
                </c:pt>
                <c:pt idx="7726">
                  <c:v>93.549859999999995</c:v>
                </c:pt>
                <c:pt idx="7727">
                  <c:v>93.569789999999998</c:v>
                </c:pt>
                <c:pt idx="7728">
                  <c:v>93.589730000000003</c:v>
                </c:pt>
                <c:pt idx="7729">
                  <c:v>93.609669999999994</c:v>
                </c:pt>
                <c:pt idx="7730">
                  <c:v>93.629620000000003</c:v>
                </c:pt>
                <c:pt idx="7731">
                  <c:v>93.649559999999994</c:v>
                </c:pt>
                <c:pt idx="7732">
                  <c:v>93.669510000000002</c:v>
                </c:pt>
                <c:pt idx="7733">
                  <c:v>93.689459999999997</c:v>
                </c:pt>
                <c:pt idx="7734">
                  <c:v>93.709410000000005</c:v>
                </c:pt>
                <c:pt idx="7735">
                  <c:v>93.72936</c:v>
                </c:pt>
                <c:pt idx="7736">
                  <c:v>93.749319999999997</c:v>
                </c:pt>
                <c:pt idx="7737">
                  <c:v>93.769270000000006</c:v>
                </c:pt>
                <c:pt idx="7738">
                  <c:v>93.789240000000007</c:v>
                </c:pt>
                <c:pt idx="7739">
                  <c:v>93.809200000000004</c:v>
                </c:pt>
                <c:pt idx="7740">
                  <c:v>93.829160000000002</c:v>
                </c:pt>
                <c:pt idx="7741">
                  <c:v>93.849130000000002</c:v>
                </c:pt>
                <c:pt idx="7742">
                  <c:v>93.86909</c:v>
                </c:pt>
                <c:pt idx="7743">
                  <c:v>93.889070000000004</c:v>
                </c:pt>
                <c:pt idx="7744">
                  <c:v>93.909040000000005</c:v>
                </c:pt>
                <c:pt idx="7745">
                  <c:v>93.929019999999994</c:v>
                </c:pt>
                <c:pt idx="7746">
                  <c:v>93.948989999999995</c:v>
                </c:pt>
                <c:pt idx="7747">
                  <c:v>93.968969999999999</c:v>
                </c:pt>
                <c:pt idx="7748">
                  <c:v>93.988950000000003</c:v>
                </c:pt>
                <c:pt idx="7749">
                  <c:v>94.008930000000007</c:v>
                </c:pt>
                <c:pt idx="7750">
                  <c:v>94.028919999999999</c:v>
                </c:pt>
                <c:pt idx="7751">
                  <c:v>94.048900000000003</c:v>
                </c:pt>
                <c:pt idx="7752">
                  <c:v>94.068889999999996</c:v>
                </c:pt>
                <c:pt idx="7753">
                  <c:v>94.088890000000006</c:v>
                </c:pt>
                <c:pt idx="7754">
                  <c:v>94.108879999999999</c:v>
                </c:pt>
                <c:pt idx="7755">
                  <c:v>94.128879999999995</c:v>
                </c:pt>
                <c:pt idx="7756">
                  <c:v>94.148870000000002</c:v>
                </c:pt>
                <c:pt idx="7757">
                  <c:v>94.168880000000001</c:v>
                </c:pt>
                <c:pt idx="7758">
                  <c:v>94.188879999999997</c:v>
                </c:pt>
                <c:pt idx="7759">
                  <c:v>94.208889999999997</c:v>
                </c:pt>
                <c:pt idx="7760">
                  <c:v>94.228890000000007</c:v>
                </c:pt>
                <c:pt idx="7761">
                  <c:v>94.248900000000006</c:v>
                </c:pt>
                <c:pt idx="7762">
                  <c:v>94.268910000000005</c:v>
                </c:pt>
                <c:pt idx="7763">
                  <c:v>94.288929999999993</c:v>
                </c:pt>
                <c:pt idx="7764">
                  <c:v>94.308940000000007</c:v>
                </c:pt>
                <c:pt idx="7765">
                  <c:v>94.328959999999995</c:v>
                </c:pt>
                <c:pt idx="7766">
                  <c:v>94.348979999999997</c:v>
                </c:pt>
                <c:pt idx="7767">
                  <c:v>94.369</c:v>
                </c:pt>
                <c:pt idx="7768">
                  <c:v>94.389020000000002</c:v>
                </c:pt>
                <c:pt idx="7769">
                  <c:v>94.409040000000005</c:v>
                </c:pt>
                <c:pt idx="7770">
                  <c:v>94.429069999999996</c:v>
                </c:pt>
                <c:pt idx="7771">
                  <c:v>94.449100000000001</c:v>
                </c:pt>
                <c:pt idx="7772">
                  <c:v>94.469130000000007</c:v>
                </c:pt>
                <c:pt idx="7773">
                  <c:v>94.489170000000001</c:v>
                </c:pt>
                <c:pt idx="7774">
                  <c:v>94.509200000000007</c:v>
                </c:pt>
                <c:pt idx="7775">
                  <c:v>94.529240000000001</c:v>
                </c:pt>
                <c:pt idx="7776">
                  <c:v>94.549289999999999</c:v>
                </c:pt>
                <c:pt idx="7777">
                  <c:v>94.569329999999994</c:v>
                </c:pt>
                <c:pt idx="7778">
                  <c:v>94.589370000000002</c:v>
                </c:pt>
                <c:pt idx="7779">
                  <c:v>94.60942</c:v>
                </c:pt>
                <c:pt idx="7780">
                  <c:v>94.629469999999998</c:v>
                </c:pt>
                <c:pt idx="7781">
                  <c:v>94.649519999999995</c:v>
                </c:pt>
                <c:pt idx="7782">
                  <c:v>94.669569999999993</c:v>
                </c:pt>
                <c:pt idx="7783">
                  <c:v>94.689629999999994</c:v>
                </c:pt>
                <c:pt idx="7784">
                  <c:v>94.709689999999995</c:v>
                </c:pt>
                <c:pt idx="7785">
                  <c:v>94.729740000000007</c:v>
                </c:pt>
                <c:pt idx="7786">
                  <c:v>94.749809999999997</c:v>
                </c:pt>
                <c:pt idx="7787">
                  <c:v>94.769869999999997</c:v>
                </c:pt>
                <c:pt idx="7788">
                  <c:v>94.789929999999998</c:v>
                </c:pt>
                <c:pt idx="7789">
                  <c:v>94.810010000000005</c:v>
                </c:pt>
                <c:pt idx="7790">
                  <c:v>94.830079999999995</c:v>
                </c:pt>
                <c:pt idx="7791">
                  <c:v>94.850139999999996</c:v>
                </c:pt>
                <c:pt idx="7792">
                  <c:v>94.870220000000003</c:v>
                </c:pt>
                <c:pt idx="7793">
                  <c:v>94.890299999999996</c:v>
                </c:pt>
                <c:pt idx="7794">
                  <c:v>94.910380000000004</c:v>
                </c:pt>
                <c:pt idx="7795">
                  <c:v>94.930459999999997</c:v>
                </c:pt>
                <c:pt idx="7796">
                  <c:v>94.950540000000004</c:v>
                </c:pt>
                <c:pt idx="7797">
                  <c:v>94.97063</c:v>
                </c:pt>
                <c:pt idx="7798">
                  <c:v>94.990719999999996</c:v>
                </c:pt>
                <c:pt idx="7799">
                  <c:v>95.010800000000003</c:v>
                </c:pt>
                <c:pt idx="7800">
                  <c:v>95.030889999999999</c:v>
                </c:pt>
                <c:pt idx="7801">
                  <c:v>95.050989999999999</c:v>
                </c:pt>
                <c:pt idx="7802">
                  <c:v>95.071079999999995</c:v>
                </c:pt>
                <c:pt idx="7803">
                  <c:v>95.091179999999994</c:v>
                </c:pt>
                <c:pt idx="7804">
                  <c:v>95.111279999999994</c:v>
                </c:pt>
                <c:pt idx="7805">
                  <c:v>95.131389999999996</c:v>
                </c:pt>
                <c:pt idx="7806">
                  <c:v>95.151489999999995</c:v>
                </c:pt>
                <c:pt idx="7807">
                  <c:v>95.171589999999995</c:v>
                </c:pt>
                <c:pt idx="7808">
                  <c:v>95.191699999999997</c:v>
                </c:pt>
                <c:pt idx="7809">
                  <c:v>95.21181</c:v>
                </c:pt>
                <c:pt idx="7810">
                  <c:v>95.231930000000006</c:v>
                </c:pt>
                <c:pt idx="7811">
                  <c:v>95.252039999999994</c:v>
                </c:pt>
                <c:pt idx="7812">
                  <c:v>95.27216</c:v>
                </c:pt>
                <c:pt idx="7813">
                  <c:v>95.292270000000002</c:v>
                </c:pt>
                <c:pt idx="7814">
                  <c:v>95.312399999999997</c:v>
                </c:pt>
                <c:pt idx="7815">
                  <c:v>95.332520000000002</c:v>
                </c:pt>
                <c:pt idx="7816">
                  <c:v>95.352649999999997</c:v>
                </c:pt>
                <c:pt idx="7817">
                  <c:v>95.372770000000003</c:v>
                </c:pt>
                <c:pt idx="7818">
                  <c:v>95.392910000000001</c:v>
                </c:pt>
                <c:pt idx="7819">
                  <c:v>95.413039999999995</c:v>
                </c:pt>
                <c:pt idx="7820">
                  <c:v>95.433170000000004</c:v>
                </c:pt>
                <c:pt idx="7821">
                  <c:v>95.453310000000002</c:v>
                </c:pt>
                <c:pt idx="7822">
                  <c:v>95.473439999999997</c:v>
                </c:pt>
                <c:pt idx="7823">
                  <c:v>95.493579999999994</c:v>
                </c:pt>
                <c:pt idx="7824">
                  <c:v>95.513729999999995</c:v>
                </c:pt>
                <c:pt idx="7825">
                  <c:v>95.533869999999993</c:v>
                </c:pt>
                <c:pt idx="7826">
                  <c:v>95.554019999999994</c:v>
                </c:pt>
                <c:pt idx="7827">
                  <c:v>95.574169999999995</c:v>
                </c:pt>
                <c:pt idx="7828">
                  <c:v>95.594319999999996</c:v>
                </c:pt>
                <c:pt idx="7829">
                  <c:v>95.614469999999997</c:v>
                </c:pt>
                <c:pt idx="7830">
                  <c:v>95.634630000000001</c:v>
                </c:pt>
                <c:pt idx="7831">
                  <c:v>95.654790000000006</c:v>
                </c:pt>
                <c:pt idx="7832">
                  <c:v>95.674940000000007</c:v>
                </c:pt>
                <c:pt idx="7833">
                  <c:v>95.69511</c:v>
                </c:pt>
                <c:pt idx="7834">
                  <c:v>95.715270000000004</c:v>
                </c:pt>
                <c:pt idx="7835">
                  <c:v>95.735439999999997</c:v>
                </c:pt>
                <c:pt idx="7836">
                  <c:v>95.755610000000004</c:v>
                </c:pt>
                <c:pt idx="7837">
                  <c:v>95.775769999999994</c:v>
                </c:pt>
                <c:pt idx="7838">
                  <c:v>95.795940000000002</c:v>
                </c:pt>
                <c:pt idx="7839">
                  <c:v>95.816119999999998</c:v>
                </c:pt>
                <c:pt idx="7840">
                  <c:v>95.836299999999994</c:v>
                </c:pt>
                <c:pt idx="7841">
                  <c:v>95.856480000000005</c:v>
                </c:pt>
                <c:pt idx="7842">
                  <c:v>95.876660000000001</c:v>
                </c:pt>
                <c:pt idx="7843">
                  <c:v>95.896839999999997</c:v>
                </c:pt>
                <c:pt idx="7844">
                  <c:v>95.917019999999994</c:v>
                </c:pt>
                <c:pt idx="7845">
                  <c:v>95.937209999999993</c:v>
                </c:pt>
                <c:pt idx="7846">
                  <c:v>95.957409999999996</c:v>
                </c:pt>
                <c:pt idx="7847">
                  <c:v>95.977590000000006</c:v>
                </c:pt>
                <c:pt idx="7848">
                  <c:v>95.997789999999995</c:v>
                </c:pt>
                <c:pt idx="7849">
                  <c:v>96.017979999999994</c:v>
                </c:pt>
                <c:pt idx="7850">
                  <c:v>96.038179999999997</c:v>
                </c:pt>
                <c:pt idx="7851">
                  <c:v>96.05838</c:v>
                </c:pt>
                <c:pt idx="7852">
                  <c:v>96.078580000000002</c:v>
                </c:pt>
                <c:pt idx="7853">
                  <c:v>96.098789999999994</c:v>
                </c:pt>
                <c:pt idx="7854">
                  <c:v>96.119</c:v>
                </c:pt>
                <c:pt idx="7855">
                  <c:v>96.139200000000002</c:v>
                </c:pt>
                <c:pt idx="7856">
                  <c:v>96.159409999999994</c:v>
                </c:pt>
                <c:pt idx="7857">
                  <c:v>96.179630000000003</c:v>
                </c:pt>
                <c:pt idx="7858">
                  <c:v>96.199839999999995</c:v>
                </c:pt>
                <c:pt idx="7859">
                  <c:v>96.220050000000001</c:v>
                </c:pt>
                <c:pt idx="7860">
                  <c:v>96.240269999999995</c:v>
                </c:pt>
                <c:pt idx="7861">
                  <c:v>96.260499999999993</c:v>
                </c:pt>
                <c:pt idx="7862">
                  <c:v>96.280720000000002</c:v>
                </c:pt>
                <c:pt idx="7863">
                  <c:v>96.300939999999997</c:v>
                </c:pt>
                <c:pt idx="7864">
                  <c:v>96.321169999999995</c:v>
                </c:pt>
                <c:pt idx="7865">
                  <c:v>96.341399999999993</c:v>
                </c:pt>
                <c:pt idx="7866">
                  <c:v>96.361630000000005</c:v>
                </c:pt>
                <c:pt idx="7867">
                  <c:v>96.381870000000006</c:v>
                </c:pt>
                <c:pt idx="7868">
                  <c:v>96.402100000000004</c:v>
                </c:pt>
                <c:pt idx="7869">
                  <c:v>96.422340000000005</c:v>
                </c:pt>
                <c:pt idx="7870">
                  <c:v>96.442580000000007</c:v>
                </c:pt>
                <c:pt idx="7871">
                  <c:v>96.462819999999994</c:v>
                </c:pt>
                <c:pt idx="7872">
                  <c:v>96.483069999999998</c:v>
                </c:pt>
                <c:pt idx="7873">
                  <c:v>96.503309999999999</c:v>
                </c:pt>
                <c:pt idx="7874">
                  <c:v>96.523560000000003</c:v>
                </c:pt>
                <c:pt idx="7875">
                  <c:v>96.543819999999997</c:v>
                </c:pt>
                <c:pt idx="7876">
                  <c:v>96.564059999999998</c:v>
                </c:pt>
                <c:pt idx="7877">
                  <c:v>96.584320000000005</c:v>
                </c:pt>
                <c:pt idx="7878">
                  <c:v>96.604579999999999</c:v>
                </c:pt>
                <c:pt idx="7879">
                  <c:v>96.624840000000006</c:v>
                </c:pt>
                <c:pt idx="7880">
                  <c:v>96.645099999999999</c:v>
                </c:pt>
                <c:pt idx="7881">
                  <c:v>96.665369999999996</c:v>
                </c:pt>
                <c:pt idx="7882">
                  <c:v>96.685630000000003</c:v>
                </c:pt>
                <c:pt idx="7883">
                  <c:v>96.705889999999997</c:v>
                </c:pt>
                <c:pt idx="7884">
                  <c:v>96.726169999999996</c:v>
                </c:pt>
                <c:pt idx="7885">
                  <c:v>96.746440000000007</c:v>
                </c:pt>
                <c:pt idx="7886">
                  <c:v>96.766720000000007</c:v>
                </c:pt>
                <c:pt idx="7887">
                  <c:v>96.786990000000003</c:v>
                </c:pt>
                <c:pt idx="7888">
                  <c:v>96.807270000000003</c:v>
                </c:pt>
                <c:pt idx="7889">
                  <c:v>96.827550000000002</c:v>
                </c:pt>
                <c:pt idx="7890">
                  <c:v>96.847830000000002</c:v>
                </c:pt>
                <c:pt idx="7891">
                  <c:v>96.868120000000005</c:v>
                </c:pt>
                <c:pt idx="7892">
                  <c:v>96.888400000000004</c:v>
                </c:pt>
                <c:pt idx="7893">
                  <c:v>96.908690000000007</c:v>
                </c:pt>
                <c:pt idx="7894">
                  <c:v>96.928989999999999</c:v>
                </c:pt>
                <c:pt idx="7895">
                  <c:v>96.949280000000002</c:v>
                </c:pt>
                <c:pt idx="7896">
                  <c:v>96.969570000000004</c:v>
                </c:pt>
                <c:pt idx="7897">
                  <c:v>96.989869999999996</c:v>
                </c:pt>
                <c:pt idx="7898">
                  <c:v>97.010170000000002</c:v>
                </c:pt>
                <c:pt idx="7899">
                  <c:v>97.030469999999994</c:v>
                </c:pt>
                <c:pt idx="7900">
                  <c:v>97.05077</c:v>
                </c:pt>
                <c:pt idx="7901">
                  <c:v>97.071079999999995</c:v>
                </c:pt>
                <c:pt idx="7902">
                  <c:v>97.091390000000004</c:v>
                </c:pt>
                <c:pt idx="7903">
                  <c:v>97.111699999999999</c:v>
                </c:pt>
                <c:pt idx="7904">
                  <c:v>97.132009999999994</c:v>
                </c:pt>
                <c:pt idx="7905">
                  <c:v>97.152330000000006</c:v>
                </c:pt>
                <c:pt idx="7906">
                  <c:v>97.172650000000004</c:v>
                </c:pt>
                <c:pt idx="7907">
                  <c:v>97.192959999999999</c:v>
                </c:pt>
                <c:pt idx="7908">
                  <c:v>97.213279999999997</c:v>
                </c:pt>
                <c:pt idx="7909">
                  <c:v>97.233599999999996</c:v>
                </c:pt>
                <c:pt idx="7910">
                  <c:v>97.253929999999997</c:v>
                </c:pt>
                <c:pt idx="7911">
                  <c:v>97.274259999999998</c:v>
                </c:pt>
                <c:pt idx="7912">
                  <c:v>97.294589999999999</c:v>
                </c:pt>
                <c:pt idx="7913">
                  <c:v>97.314920000000001</c:v>
                </c:pt>
                <c:pt idx="7914">
                  <c:v>97.335250000000002</c:v>
                </c:pt>
                <c:pt idx="7915">
                  <c:v>97.355590000000007</c:v>
                </c:pt>
                <c:pt idx="7916">
                  <c:v>97.375929999999997</c:v>
                </c:pt>
                <c:pt idx="7917">
                  <c:v>97.396270000000001</c:v>
                </c:pt>
                <c:pt idx="7918">
                  <c:v>97.416610000000006</c:v>
                </c:pt>
                <c:pt idx="7919">
                  <c:v>97.436949999999996</c:v>
                </c:pt>
                <c:pt idx="7920">
                  <c:v>97.457300000000004</c:v>
                </c:pt>
                <c:pt idx="7921">
                  <c:v>97.477649999999997</c:v>
                </c:pt>
                <c:pt idx="7922">
                  <c:v>97.498000000000005</c:v>
                </c:pt>
                <c:pt idx="7923">
                  <c:v>97.518349999999998</c:v>
                </c:pt>
                <c:pt idx="7924">
                  <c:v>97.538700000000006</c:v>
                </c:pt>
                <c:pt idx="7925">
                  <c:v>97.559070000000006</c:v>
                </c:pt>
                <c:pt idx="7926">
                  <c:v>97.579419999999999</c:v>
                </c:pt>
                <c:pt idx="7927">
                  <c:v>97.599779999999996</c:v>
                </c:pt>
                <c:pt idx="7928">
                  <c:v>97.620149999999995</c:v>
                </c:pt>
                <c:pt idx="7929">
                  <c:v>97.640510000000006</c:v>
                </c:pt>
                <c:pt idx="7930">
                  <c:v>97.660880000000006</c:v>
                </c:pt>
                <c:pt idx="7931">
                  <c:v>97.681250000000006</c:v>
                </c:pt>
                <c:pt idx="7932">
                  <c:v>97.701620000000005</c:v>
                </c:pt>
                <c:pt idx="7933">
                  <c:v>97.721999999999994</c:v>
                </c:pt>
                <c:pt idx="7934">
                  <c:v>97.742369999999994</c:v>
                </c:pt>
                <c:pt idx="7935">
                  <c:v>97.762749999999997</c:v>
                </c:pt>
                <c:pt idx="7936">
                  <c:v>97.78313</c:v>
                </c:pt>
                <c:pt idx="7937">
                  <c:v>97.803510000000003</c:v>
                </c:pt>
                <c:pt idx="7938">
                  <c:v>97.823899999999995</c:v>
                </c:pt>
                <c:pt idx="7939">
                  <c:v>97.844279999999998</c:v>
                </c:pt>
                <c:pt idx="7940">
                  <c:v>97.864680000000007</c:v>
                </c:pt>
                <c:pt idx="7941">
                  <c:v>97.885059999999996</c:v>
                </c:pt>
                <c:pt idx="7942">
                  <c:v>97.905460000000005</c:v>
                </c:pt>
                <c:pt idx="7943">
                  <c:v>97.92586</c:v>
                </c:pt>
                <c:pt idx="7944">
                  <c:v>97.946250000000006</c:v>
                </c:pt>
                <c:pt idx="7945">
                  <c:v>97.966650000000001</c:v>
                </c:pt>
                <c:pt idx="7946">
                  <c:v>97.987049999999996</c:v>
                </c:pt>
                <c:pt idx="7947">
                  <c:v>98.007450000000006</c:v>
                </c:pt>
                <c:pt idx="7948">
                  <c:v>98.027860000000004</c:v>
                </c:pt>
                <c:pt idx="7949">
                  <c:v>98.048270000000002</c:v>
                </c:pt>
                <c:pt idx="7950">
                  <c:v>98.068680000000001</c:v>
                </c:pt>
                <c:pt idx="7951">
                  <c:v>98.089100000000002</c:v>
                </c:pt>
                <c:pt idx="7952">
                  <c:v>98.109499999999997</c:v>
                </c:pt>
                <c:pt idx="7953">
                  <c:v>98.129919999999998</c:v>
                </c:pt>
                <c:pt idx="7954">
                  <c:v>98.15034</c:v>
                </c:pt>
                <c:pt idx="7955">
                  <c:v>98.170760000000001</c:v>
                </c:pt>
                <c:pt idx="7956">
                  <c:v>98.191180000000003</c:v>
                </c:pt>
                <c:pt idx="7957">
                  <c:v>98.211609999999993</c:v>
                </c:pt>
                <c:pt idx="7958">
                  <c:v>98.232039999999998</c:v>
                </c:pt>
                <c:pt idx="7959">
                  <c:v>98.252470000000002</c:v>
                </c:pt>
                <c:pt idx="7960">
                  <c:v>98.272900000000007</c:v>
                </c:pt>
                <c:pt idx="7961">
                  <c:v>98.293329999999997</c:v>
                </c:pt>
                <c:pt idx="7962">
                  <c:v>98.313770000000005</c:v>
                </c:pt>
                <c:pt idx="7963">
                  <c:v>98.334209999999999</c:v>
                </c:pt>
                <c:pt idx="7964">
                  <c:v>98.354640000000003</c:v>
                </c:pt>
                <c:pt idx="7965">
                  <c:v>98.37509</c:v>
                </c:pt>
                <c:pt idx="7966">
                  <c:v>98.395529999999994</c:v>
                </c:pt>
                <c:pt idx="7967">
                  <c:v>98.415980000000005</c:v>
                </c:pt>
                <c:pt idx="7968">
                  <c:v>98.436419999999998</c:v>
                </c:pt>
                <c:pt idx="7969">
                  <c:v>98.456879999999998</c:v>
                </c:pt>
                <c:pt idx="7970">
                  <c:v>98.477329999999995</c:v>
                </c:pt>
                <c:pt idx="7971">
                  <c:v>98.497789999999995</c:v>
                </c:pt>
                <c:pt idx="7972">
                  <c:v>98.518240000000006</c:v>
                </c:pt>
                <c:pt idx="7973">
                  <c:v>98.538700000000006</c:v>
                </c:pt>
                <c:pt idx="7974">
                  <c:v>98.559169999999995</c:v>
                </c:pt>
                <c:pt idx="7975">
                  <c:v>98.579629999999995</c:v>
                </c:pt>
                <c:pt idx="7976">
                  <c:v>98.600089999999994</c:v>
                </c:pt>
                <c:pt idx="7977">
                  <c:v>98.620559999999998</c:v>
                </c:pt>
                <c:pt idx="7978">
                  <c:v>98.641030000000001</c:v>
                </c:pt>
                <c:pt idx="7979">
                  <c:v>98.661500000000004</c:v>
                </c:pt>
                <c:pt idx="7980">
                  <c:v>98.681979999999996</c:v>
                </c:pt>
                <c:pt idx="7981">
                  <c:v>98.702449999999999</c:v>
                </c:pt>
                <c:pt idx="7982">
                  <c:v>98.722930000000005</c:v>
                </c:pt>
                <c:pt idx="7983">
                  <c:v>98.743409999999997</c:v>
                </c:pt>
                <c:pt idx="7984">
                  <c:v>98.763890000000004</c:v>
                </c:pt>
                <c:pt idx="7985">
                  <c:v>98.784379999999999</c:v>
                </c:pt>
                <c:pt idx="7986">
                  <c:v>98.804860000000005</c:v>
                </c:pt>
                <c:pt idx="7987">
                  <c:v>98.82535</c:v>
                </c:pt>
                <c:pt idx="7988">
                  <c:v>98.845839999999995</c:v>
                </c:pt>
                <c:pt idx="7989">
                  <c:v>98.866330000000005</c:v>
                </c:pt>
                <c:pt idx="7990">
                  <c:v>98.886830000000003</c:v>
                </c:pt>
                <c:pt idx="7991">
                  <c:v>98.907330000000002</c:v>
                </c:pt>
                <c:pt idx="7992">
                  <c:v>98.92783</c:v>
                </c:pt>
                <c:pt idx="7993">
                  <c:v>98.948329999999999</c:v>
                </c:pt>
                <c:pt idx="7994">
                  <c:v>98.968829999999997</c:v>
                </c:pt>
                <c:pt idx="7995">
                  <c:v>98.989329999999995</c:v>
                </c:pt>
                <c:pt idx="7996">
                  <c:v>99.009839999999997</c:v>
                </c:pt>
                <c:pt idx="7997">
                  <c:v>99.030360000000002</c:v>
                </c:pt>
                <c:pt idx="7998">
                  <c:v>99.050870000000003</c:v>
                </c:pt>
                <c:pt idx="7999">
                  <c:v>99.071380000000005</c:v>
                </c:pt>
                <c:pt idx="8000">
                  <c:v>99.091899999999995</c:v>
                </c:pt>
                <c:pt idx="8001">
                  <c:v>99.11242</c:v>
                </c:pt>
                <c:pt idx="8002">
                  <c:v>99.132930000000002</c:v>
                </c:pt>
                <c:pt idx="8003">
                  <c:v>99.153459999999995</c:v>
                </c:pt>
                <c:pt idx="8004">
                  <c:v>99.17398</c:v>
                </c:pt>
                <c:pt idx="8005">
                  <c:v>99.194509999999994</c:v>
                </c:pt>
                <c:pt idx="8006">
                  <c:v>99.215040000000002</c:v>
                </c:pt>
                <c:pt idx="8007">
                  <c:v>99.235569999999996</c:v>
                </c:pt>
                <c:pt idx="8008">
                  <c:v>99.256100000000004</c:v>
                </c:pt>
                <c:pt idx="8009">
                  <c:v>99.27664</c:v>
                </c:pt>
                <c:pt idx="8010">
                  <c:v>99.297179999999997</c:v>
                </c:pt>
                <c:pt idx="8011">
                  <c:v>99.317719999999994</c:v>
                </c:pt>
                <c:pt idx="8012">
                  <c:v>99.338260000000005</c:v>
                </c:pt>
                <c:pt idx="8013">
                  <c:v>99.358800000000002</c:v>
                </c:pt>
                <c:pt idx="8014">
                  <c:v>99.379350000000002</c:v>
                </c:pt>
                <c:pt idx="8015">
                  <c:v>99.399889999999999</c:v>
                </c:pt>
                <c:pt idx="8016">
                  <c:v>99.420450000000002</c:v>
                </c:pt>
                <c:pt idx="8017">
                  <c:v>99.441000000000003</c:v>
                </c:pt>
                <c:pt idx="8018">
                  <c:v>99.461560000000006</c:v>
                </c:pt>
                <c:pt idx="8019">
                  <c:v>99.482110000000006</c:v>
                </c:pt>
                <c:pt idx="8020">
                  <c:v>99.502669999999995</c:v>
                </c:pt>
                <c:pt idx="8021">
                  <c:v>99.523229999999998</c:v>
                </c:pt>
                <c:pt idx="8022">
                  <c:v>99.543790000000001</c:v>
                </c:pt>
                <c:pt idx="8023">
                  <c:v>99.564359999999994</c:v>
                </c:pt>
                <c:pt idx="8024">
                  <c:v>99.58493</c:v>
                </c:pt>
                <c:pt idx="8025">
                  <c:v>99.605500000000006</c:v>
                </c:pt>
                <c:pt idx="8026">
                  <c:v>99.626069999999999</c:v>
                </c:pt>
                <c:pt idx="8027">
                  <c:v>99.646640000000005</c:v>
                </c:pt>
                <c:pt idx="8028">
                  <c:v>99.66722</c:v>
                </c:pt>
                <c:pt idx="8029">
                  <c:v>99.687799999999996</c:v>
                </c:pt>
                <c:pt idx="8030">
                  <c:v>99.708370000000002</c:v>
                </c:pt>
                <c:pt idx="8031">
                  <c:v>99.728960000000001</c:v>
                </c:pt>
                <c:pt idx="8032">
                  <c:v>99.749539999999996</c:v>
                </c:pt>
                <c:pt idx="8033">
                  <c:v>99.770129999999995</c:v>
                </c:pt>
                <c:pt idx="8034">
                  <c:v>99.790719999999993</c:v>
                </c:pt>
                <c:pt idx="8035">
                  <c:v>99.811310000000006</c:v>
                </c:pt>
                <c:pt idx="8036">
                  <c:v>99.831900000000005</c:v>
                </c:pt>
                <c:pt idx="8037">
                  <c:v>99.852490000000003</c:v>
                </c:pt>
                <c:pt idx="8038">
                  <c:v>99.873090000000005</c:v>
                </c:pt>
                <c:pt idx="8039">
                  <c:v>99.893690000000007</c:v>
                </c:pt>
                <c:pt idx="8040">
                  <c:v>99.914289999999994</c:v>
                </c:pt>
                <c:pt idx="8041">
                  <c:v>99.934899999999999</c:v>
                </c:pt>
                <c:pt idx="8042">
                  <c:v>99.955510000000004</c:v>
                </c:pt>
                <c:pt idx="8043">
                  <c:v>99.976110000000006</c:v>
                </c:pt>
                <c:pt idx="8044">
                  <c:v>99.996719999999996</c:v>
                </c:pt>
                <c:pt idx="8045">
                  <c:v>100.01730000000001</c:v>
                </c:pt>
                <c:pt idx="8046">
                  <c:v>100.03789999999999</c:v>
                </c:pt>
                <c:pt idx="8047">
                  <c:v>100.0586</c:v>
                </c:pt>
                <c:pt idx="8048">
                  <c:v>100.0792</c:v>
                </c:pt>
                <c:pt idx="8049">
                  <c:v>100.0998</c:v>
                </c:pt>
                <c:pt idx="8050">
                  <c:v>100.1204</c:v>
                </c:pt>
                <c:pt idx="8051">
                  <c:v>100.14109999999999</c:v>
                </c:pt>
                <c:pt idx="8052">
                  <c:v>100.1617</c:v>
                </c:pt>
                <c:pt idx="8053">
                  <c:v>100.1823</c:v>
                </c:pt>
                <c:pt idx="8054">
                  <c:v>100.2029</c:v>
                </c:pt>
                <c:pt idx="8055">
                  <c:v>100.2236</c:v>
                </c:pt>
                <c:pt idx="8056">
                  <c:v>100.24420000000001</c:v>
                </c:pt>
                <c:pt idx="8057">
                  <c:v>100.26479999999999</c:v>
                </c:pt>
                <c:pt idx="8058">
                  <c:v>100.2855</c:v>
                </c:pt>
                <c:pt idx="8059">
                  <c:v>100.3061</c:v>
                </c:pt>
                <c:pt idx="8060">
                  <c:v>100.32680000000001</c:v>
                </c:pt>
                <c:pt idx="8061">
                  <c:v>100.34739999999999</c:v>
                </c:pt>
                <c:pt idx="8062">
                  <c:v>100.3681</c:v>
                </c:pt>
                <c:pt idx="8063">
                  <c:v>100.3887</c:v>
                </c:pt>
                <c:pt idx="8064">
                  <c:v>100.40940000000001</c:v>
                </c:pt>
                <c:pt idx="8065">
                  <c:v>100.43</c:v>
                </c:pt>
                <c:pt idx="8066">
                  <c:v>100.4507</c:v>
                </c:pt>
                <c:pt idx="8067">
                  <c:v>100.4713</c:v>
                </c:pt>
                <c:pt idx="8068">
                  <c:v>100.492</c:v>
                </c:pt>
                <c:pt idx="8069">
                  <c:v>100.5127</c:v>
                </c:pt>
                <c:pt idx="8070">
                  <c:v>100.5333</c:v>
                </c:pt>
                <c:pt idx="8071">
                  <c:v>100.554</c:v>
                </c:pt>
                <c:pt idx="8072">
                  <c:v>100.57470000000001</c:v>
                </c:pt>
                <c:pt idx="8073">
                  <c:v>100.59529999999999</c:v>
                </c:pt>
                <c:pt idx="8074">
                  <c:v>100.616</c:v>
                </c:pt>
                <c:pt idx="8075">
                  <c:v>100.6367</c:v>
                </c:pt>
                <c:pt idx="8076">
                  <c:v>100.6574</c:v>
                </c:pt>
                <c:pt idx="8077">
                  <c:v>100.678</c:v>
                </c:pt>
                <c:pt idx="8078">
                  <c:v>100.6987</c:v>
                </c:pt>
                <c:pt idx="8079">
                  <c:v>100.71939999999999</c:v>
                </c:pt>
                <c:pt idx="8080">
                  <c:v>100.7401</c:v>
                </c:pt>
                <c:pt idx="8081">
                  <c:v>100.7608</c:v>
                </c:pt>
                <c:pt idx="8082">
                  <c:v>100.78149999999999</c:v>
                </c:pt>
                <c:pt idx="8083">
                  <c:v>100.8022</c:v>
                </c:pt>
                <c:pt idx="8084">
                  <c:v>100.8229</c:v>
                </c:pt>
                <c:pt idx="8085">
                  <c:v>100.8436</c:v>
                </c:pt>
                <c:pt idx="8086">
                  <c:v>100.8643</c:v>
                </c:pt>
                <c:pt idx="8087">
                  <c:v>100.8849</c:v>
                </c:pt>
                <c:pt idx="8088">
                  <c:v>100.9057</c:v>
                </c:pt>
                <c:pt idx="8089">
                  <c:v>100.9264</c:v>
                </c:pt>
                <c:pt idx="8090">
                  <c:v>100.94710000000001</c:v>
                </c:pt>
                <c:pt idx="8091">
                  <c:v>100.9678</c:v>
                </c:pt>
                <c:pt idx="8092">
                  <c:v>100.9885</c:v>
                </c:pt>
                <c:pt idx="8093">
                  <c:v>101.00920000000001</c:v>
                </c:pt>
                <c:pt idx="8094">
                  <c:v>101.0299</c:v>
                </c:pt>
                <c:pt idx="8095">
                  <c:v>101.0506</c:v>
                </c:pt>
                <c:pt idx="8096">
                  <c:v>101.0714</c:v>
                </c:pt>
                <c:pt idx="8097">
                  <c:v>101.0921</c:v>
                </c:pt>
                <c:pt idx="8098">
                  <c:v>101.11279999999999</c:v>
                </c:pt>
                <c:pt idx="8099">
                  <c:v>101.1335</c:v>
                </c:pt>
                <c:pt idx="8100">
                  <c:v>101.15430000000001</c:v>
                </c:pt>
                <c:pt idx="8101">
                  <c:v>101.175</c:v>
                </c:pt>
                <c:pt idx="8102">
                  <c:v>101.1957</c:v>
                </c:pt>
                <c:pt idx="8103">
                  <c:v>101.2165</c:v>
                </c:pt>
                <c:pt idx="8104">
                  <c:v>101.2372</c:v>
                </c:pt>
                <c:pt idx="8105">
                  <c:v>101.25790000000001</c:v>
                </c:pt>
                <c:pt idx="8106">
                  <c:v>101.2787</c:v>
                </c:pt>
                <c:pt idx="8107">
                  <c:v>101.29940000000001</c:v>
                </c:pt>
                <c:pt idx="8108">
                  <c:v>101.3202</c:v>
                </c:pt>
                <c:pt idx="8109">
                  <c:v>101.3409</c:v>
                </c:pt>
                <c:pt idx="8110">
                  <c:v>101.3617</c:v>
                </c:pt>
                <c:pt idx="8111">
                  <c:v>101.3824</c:v>
                </c:pt>
                <c:pt idx="8112">
                  <c:v>101.4032</c:v>
                </c:pt>
                <c:pt idx="8113">
                  <c:v>101.4239</c:v>
                </c:pt>
                <c:pt idx="8114">
                  <c:v>101.4447</c:v>
                </c:pt>
                <c:pt idx="8115">
                  <c:v>101.4654</c:v>
                </c:pt>
                <c:pt idx="8116">
                  <c:v>101.4862</c:v>
                </c:pt>
                <c:pt idx="8117">
                  <c:v>101.50700000000001</c:v>
                </c:pt>
                <c:pt idx="8118">
                  <c:v>101.5277</c:v>
                </c:pt>
                <c:pt idx="8119">
                  <c:v>101.5485</c:v>
                </c:pt>
                <c:pt idx="8120">
                  <c:v>101.5693</c:v>
                </c:pt>
                <c:pt idx="8121">
                  <c:v>101.59010000000001</c:v>
                </c:pt>
                <c:pt idx="8122">
                  <c:v>101.6108</c:v>
                </c:pt>
                <c:pt idx="8123">
                  <c:v>101.63160000000001</c:v>
                </c:pt>
                <c:pt idx="8124">
                  <c:v>101.6524</c:v>
                </c:pt>
                <c:pt idx="8125">
                  <c:v>101.67319999999999</c:v>
                </c:pt>
                <c:pt idx="8126">
                  <c:v>101.694</c:v>
                </c:pt>
                <c:pt idx="8127">
                  <c:v>101.71469999999999</c:v>
                </c:pt>
                <c:pt idx="8128">
                  <c:v>101.7355</c:v>
                </c:pt>
                <c:pt idx="8129">
                  <c:v>101.7563</c:v>
                </c:pt>
                <c:pt idx="8130">
                  <c:v>101.7771</c:v>
                </c:pt>
                <c:pt idx="8131">
                  <c:v>101.7979</c:v>
                </c:pt>
                <c:pt idx="8132">
                  <c:v>101.81870000000001</c:v>
                </c:pt>
                <c:pt idx="8133">
                  <c:v>101.8395</c:v>
                </c:pt>
                <c:pt idx="8134">
                  <c:v>101.8603</c:v>
                </c:pt>
                <c:pt idx="8135">
                  <c:v>101.8811</c:v>
                </c:pt>
                <c:pt idx="8136">
                  <c:v>101.9019</c:v>
                </c:pt>
                <c:pt idx="8137">
                  <c:v>101.92270000000001</c:v>
                </c:pt>
                <c:pt idx="8138">
                  <c:v>101.9435</c:v>
                </c:pt>
                <c:pt idx="8139">
                  <c:v>101.96429999999999</c:v>
                </c:pt>
                <c:pt idx="8140">
                  <c:v>101.98520000000001</c:v>
                </c:pt>
                <c:pt idx="8141">
                  <c:v>102.006</c:v>
                </c:pt>
                <c:pt idx="8142">
                  <c:v>102.02679999999999</c:v>
                </c:pt>
                <c:pt idx="8143">
                  <c:v>102.0476</c:v>
                </c:pt>
                <c:pt idx="8144">
                  <c:v>102.0684</c:v>
                </c:pt>
                <c:pt idx="8145">
                  <c:v>102.08929999999999</c:v>
                </c:pt>
                <c:pt idx="8146">
                  <c:v>102.1101</c:v>
                </c:pt>
                <c:pt idx="8147">
                  <c:v>102.1309</c:v>
                </c:pt>
                <c:pt idx="8148">
                  <c:v>102.15170000000001</c:v>
                </c:pt>
                <c:pt idx="8149">
                  <c:v>102.1726</c:v>
                </c:pt>
                <c:pt idx="8150">
                  <c:v>102.1934</c:v>
                </c:pt>
                <c:pt idx="8151">
                  <c:v>102.21420000000001</c:v>
                </c:pt>
                <c:pt idx="8152">
                  <c:v>102.2351</c:v>
                </c:pt>
                <c:pt idx="8153">
                  <c:v>102.2559</c:v>
                </c:pt>
                <c:pt idx="8154">
                  <c:v>102.27679999999999</c:v>
                </c:pt>
                <c:pt idx="8155">
                  <c:v>102.2976</c:v>
                </c:pt>
                <c:pt idx="8156">
                  <c:v>102.3185</c:v>
                </c:pt>
                <c:pt idx="8157">
                  <c:v>102.33929999999999</c:v>
                </c:pt>
                <c:pt idx="8158">
                  <c:v>102.36020000000001</c:v>
                </c:pt>
                <c:pt idx="8159">
                  <c:v>102.381</c:v>
                </c:pt>
                <c:pt idx="8160">
                  <c:v>102.4019</c:v>
                </c:pt>
                <c:pt idx="8161">
                  <c:v>102.42270000000001</c:v>
                </c:pt>
                <c:pt idx="8162">
                  <c:v>102.4436</c:v>
                </c:pt>
                <c:pt idx="8163">
                  <c:v>102.4645</c:v>
                </c:pt>
                <c:pt idx="8164">
                  <c:v>102.4853</c:v>
                </c:pt>
                <c:pt idx="8165">
                  <c:v>102.50620000000001</c:v>
                </c:pt>
                <c:pt idx="8166">
                  <c:v>102.5271</c:v>
                </c:pt>
                <c:pt idx="8167">
                  <c:v>102.5479</c:v>
                </c:pt>
                <c:pt idx="8168">
                  <c:v>102.5688</c:v>
                </c:pt>
                <c:pt idx="8169">
                  <c:v>102.58969999999999</c:v>
                </c:pt>
                <c:pt idx="8170">
                  <c:v>102.6105</c:v>
                </c:pt>
                <c:pt idx="8171">
                  <c:v>102.6314</c:v>
                </c:pt>
                <c:pt idx="8172">
                  <c:v>102.6523</c:v>
                </c:pt>
                <c:pt idx="8173">
                  <c:v>102.67319999999999</c:v>
                </c:pt>
                <c:pt idx="8174">
                  <c:v>102.69410000000001</c:v>
                </c:pt>
                <c:pt idx="8175">
                  <c:v>102.715</c:v>
                </c:pt>
                <c:pt idx="8176">
                  <c:v>102.7359</c:v>
                </c:pt>
                <c:pt idx="8177">
                  <c:v>102.7568</c:v>
                </c:pt>
                <c:pt idx="8178">
                  <c:v>102.77760000000001</c:v>
                </c:pt>
                <c:pt idx="8179">
                  <c:v>102.7985</c:v>
                </c:pt>
                <c:pt idx="8180">
                  <c:v>102.8194</c:v>
                </c:pt>
                <c:pt idx="8181">
                  <c:v>102.8403</c:v>
                </c:pt>
                <c:pt idx="8182">
                  <c:v>102.8613</c:v>
                </c:pt>
                <c:pt idx="8183">
                  <c:v>102.8822</c:v>
                </c:pt>
                <c:pt idx="8184">
                  <c:v>102.90309999999999</c:v>
                </c:pt>
                <c:pt idx="8185">
                  <c:v>102.92400000000001</c:v>
                </c:pt>
                <c:pt idx="8186">
                  <c:v>102.9449</c:v>
                </c:pt>
                <c:pt idx="8187">
                  <c:v>102.9658</c:v>
                </c:pt>
                <c:pt idx="8188">
                  <c:v>102.9867</c:v>
                </c:pt>
                <c:pt idx="8189">
                  <c:v>103.0076</c:v>
                </c:pt>
                <c:pt idx="8190">
                  <c:v>103.02849999999999</c:v>
                </c:pt>
                <c:pt idx="8191">
                  <c:v>103.04949999999999</c:v>
                </c:pt>
                <c:pt idx="8192">
                  <c:v>103.07040000000001</c:v>
                </c:pt>
                <c:pt idx="8193">
                  <c:v>103.0913</c:v>
                </c:pt>
                <c:pt idx="8194">
                  <c:v>103.1123</c:v>
                </c:pt>
                <c:pt idx="8195">
                  <c:v>103.1332</c:v>
                </c:pt>
                <c:pt idx="8196">
                  <c:v>103.1541</c:v>
                </c:pt>
                <c:pt idx="8197">
                  <c:v>103.175</c:v>
                </c:pt>
                <c:pt idx="8198">
                  <c:v>103.196</c:v>
                </c:pt>
                <c:pt idx="8199">
                  <c:v>103.2169</c:v>
                </c:pt>
                <c:pt idx="8200">
                  <c:v>103.2379</c:v>
                </c:pt>
                <c:pt idx="8201">
                  <c:v>103.25879999999999</c:v>
                </c:pt>
                <c:pt idx="8202">
                  <c:v>103.27979999999999</c:v>
                </c:pt>
                <c:pt idx="8203">
                  <c:v>103.30070000000001</c:v>
                </c:pt>
                <c:pt idx="8204">
                  <c:v>103.3216</c:v>
                </c:pt>
                <c:pt idx="8205">
                  <c:v>103.3426</c:v>
                </c:pt>
                <c:pt idx="8206">
                  <c:v>103.36360000000001</c:v>
                </c:pt>
                <c:pt idx="8207">
                  <c:v>103.3845</c:v>
                </c:pt>
                <c:pt idx="8208">
                  <c:v>103.4055</c:v>
                </c:pt>
                <c:pt idx="8209">
                  <c:v>103.4264</c:v>
                </c:pt>
                <c:pt idx="8210">
                  <c:v>103.4474</c:v>
                </c:pt>
                <c:pt idx="8211">
                  <c:v>103.4684</c:v>
                </c:pt>
                <c:pt idx="8212">
                  <c:v>103.4893</c:v>
                </c:pt>
                <c:pt idx="8213">
                  <c:v>103.5103</c:v>
                </c:pt>
                <c:pt idx="8214">
                  <c:v>103.5313</c:v>
                </c:pt>
                <c:pt idx="8215">
                  <c:v>103.5522</c:v>
                </c:pt>
                <c:pt idx="8216">
                  <c:v>103.5732</c:v>
                </c:pt>
                <c:pt idx="8217">
                  <c:v>103.5942</c:v>
                </c:pt>
                <c:pt idx="8218">
                  <c:v>103.6152</c:v>
                </c:pt>
                <c:pt idx="8219">
                  <c:v>103.6362</c:v>
                </c:pt>
                <c:pt idx="8220">
                  <c:v>103.6571</c:v>
                </c:pt>
                <c:pt idx="8221">
                  <c:v>103.6781</c:v>
                </c:pt>
                <c:pt idx="8222">
                  <c:v>103.6991</c:v>
                </c:pt>
                <c:pt idx="8223">
                  <c:v>103.7201</c:v>
                </c:pt>
                <c:pt idx="8224">
                  <c:v>103.7411</c:v>
                </c:pt>
                <c:pt idx="8225">
                  <c:v>103.7621</c:v>
                </c:pt>
                <c:pt idx="8226">
                  <c:v>103.7831</c:v>
                </c:pt>
                <c:pt idx="8227">
                  <c:v>103.80410000000001</c:v>
                </c:pt>
                <c:pt idx="8228">
                  <c:v>103.82510000000001</c:v>
                </c:pt>
                <c:pt idx="8229">
                  <c:v>103.84610000000001</c:v>
                </c:pt>
                <c:pt idx="8230">
                  <c:v>103.86709999999999</c:v>
                </c:pt>
                <c:pt idx="8231">
                  <c:v>103.88809999999999</c:v>
                </c:pt>
                <c:pt idx="8232">
                  <c:v>103.9091</c:v>
                </c:pt>
                <c:pt idx="8233">
                  <c:v>103.9301</c:v>
                </c:pt>
                <c:pt idx="8234">
                  <c:v>103.9511</c:v>
                </c:pt>
                <c:pt idx="8235">
                  <c:v>103.9721</c:v>
                </c:pt>
                <c:pt idx="8236">
                  <c:v>103.9932</c:v>
                </c:pt>
                <c:pt idx="8237">
                  <c:v>104.0142</c:v>
                </c:pt>
                <c:pt idx="8238">
                  <c:v>104.0352</c:v>
                </c:pt>
                <c:pt idx="8239">
                  <c:v>104.0562</c:v>
                </c:pt>
                <c:pt idx="8240">
                  <c:v>104.07729999999999</c:v>
                </c:pt>
                <c:pt idx="8241">
                  <c:v>104.09829999999999</c:v>
                </c:pt>
                <c:pt idx="8242">
                  <c:v>104.1193</c:v>
                </c:pt>
                <c:pt idx="8243">
                  <c:v>104.1403</c:v>
                </c:pt>
                <c:pt idx="8244">
                  <c:v>104.1614</c:v>
                </c:pt>
                <c:pt idx="8245">
                  <c:v>104.1824</c:v>
                </c:pt>
                <c:pt idx="8246">
                  <c:v>104.20350000000001</c:v>
                </c:pt>
                <c:pt idx="8247">
                  <c:v>104.22450000000001</c:v>
                </c:pt>
                <c:pt idx="8248">
                  <c:v>104.24550000000001</c:v>
                </c:pt>
                <c:pt idx="8249">
                  <c:v>104.2666</c:v>
                </c:pt>
                <c:pt idx="8250">
                  <c:v>104.2876</c:v>
                </c:pt>
                <c:pt idx="8251">
                  <c:v>104.3087</c:v>
                </c:pt>
                <c:pt idx="8252">
                  <c:v>104.3297</c:v>
                </c:pt>
                <c:pt idx="8253">
                  <c:v>104.35080000000001</c:v>
                </c:pt>
                <c:pt idx="8254">
                  <c:v>104.37179999999999</c:v>
                </c:pt>
                <c:pt idx="8255">
                  <c:v>104.3929</c:v>
                </c:pt>
                <c:pt idx="8256">
                  <c:v>104.414</c:v>
                </c:pt>
                <c:pt idx="8257">
                  <c:v>104.435</c:v>
                </c:pt>
                <c:pt idx="8258">
                  <c:v>104.45610000000001</c:v>
                </c:pt>
                <c:pt idx="8259">
                  <c:v>104.4772</c:v>
                </c:pt>
                <c:pt idx="8260">
                  <c:v>104.4982</c:v>
                </c:pt>
                <c:pt idx="8261">
                  <c:v>104.5193</c:v>
                </c:pt>
                <c:pt idx="8262">
                  <c:v>104.54040000000001</c:v>
                </c:pt>
                <c:pt idx="8263">
                  <c:v>104.56140000000001</c:v>
                </c:pt>
                <c:pt idx="8264">
                  <c:v>104.5825</c:v>
                </c:pt>
                <c:pt idx="8265">
                  <c:v>104.6036</c:v>
                </c:pt>
                <c:pt idx="8266">
                  <c:v>104.6247</c:v>
                </c:pt>
                <c:pt idx="8267">
                  <c:v>104.64579999999999</c:v>
                </c:pt>
                <c:pt idx="8268">
                  <c:v>104.66679999999999</c:v>
                </c:pt>
                <c:pt idx="8269">
                  <c:v>104.6879</c:v>
                </c:pt>
                <c:pt idx="8270">
                  <c:v>104.709</c:v>
                </c:pt>
                <c:pt idx="8271">
                  <c:v>104.73009999999999</c:v>
                </c:pt>
                <c:pt idx="8272">
                  <c:v>104.7512</c:v>
                </c:pt>
                <c:pt idx="8273">
                  <c:v>104.7723</c:v>
                </c:pt>
                <c:pt idx="8274">
                  <c:v>104.79340000000001</c:v>
                </c:pt>
                <c:pt idx="8275">
                  <c:v>104.8145</c:v>
                </c:pt>
                <c:pt idx="8276">
                  <c:v>104.8356</c:v>
                </c:pt>
                <c:pt idx="8277">
                  <c:v>104.8567</c:v>
                </c:pt>
                <c:pt idx="8278">
                  <c:v>104.87779999999999</c:v>
                </c:pt>
                <c:pt idx="8279">
                  <c:v>104.8989</c:v>
                </c:pt>
                <c:pt idx="8280">
                  <c:v>104.92</c:v>
                </c:pt>
                <c:pt idx="8281">
                  <c:v>104.94119999999999</c:v>
                </c:pt>
                <c:pt idx="8282">
                  <c:v>104.9623</c:v>
                </c:pt>
                <c:pt idx="8283">
                  <c:v>104.9834</c:v>
                </c:pt>
                <c:pt idx="8284">
                  <c:v>105.00449999999999</c:v>
                </c:pt>
                <c:pt idx="8285">
                  <c:v>105.0256</c:v>
                </c:pt>
                <c:pt idx="8286">
                  <c:v>105.0468</c:v>
                </c:pt>
                <c:pt idx="8287">
                  <c:v>105.06789999999999</c:v>
                </c:pt>
                <c:pt idx="8288">
                  <c:v>105.089</c:v>
                </c:pt>
                <c:pt idx="8289">
                  <c:v>105.1101</c:v>
                </c:pt>
                <c:pt idx="8290">
                  <c:v>105.1313</c:v>
                </c:pt>
                <c:pt idx="8291">
                  <c:v>105.1524</c:v>
                </c:pt>
                <c:pt idx="8292">
                  <c:v>105.1735</c:v>
                </c:pt>
                <c:pt idx="8293">
                  <c:v>105.1947</c:v>
                </c:pt>
                <c:pt idx="8294">
                  <c:v>105.2158</c:v>
                </c:pt>
                <c:pt idx="8295">
                  <c:v>105.23699999999999</c:v>
                </c:pt>
                <c:pt idx="8296">
                  <c:v>105.2581</c:v>
                </c:pt>
                <c:pt idx="8297">
                  <c:v>105.27930000000001</c:v>
                </c:pt>
                <c:pt idx="8298">
                  <c:v>105.3004</c:v>
                </c:pt>
                <c:pt idx="8299">
                  <c:v>105.3216</c:v>
                </c:pt>
                <c:pt idx="8300">
                  <c:v>105.34269999999999</c:v>
                </c:pt>
                <c:pt idx="8301">
                  <c:v>105.3639</c:v>
                </c:pt>
                <c:pt idx="8302">
                  <c:v>105.38500000000001</c:v>
                </c:pt>
                <c:pt idx="8303">
                  <c:v>105.4062</c:v>
                </c:pt>
                <c:pt idx="8304">
                  <c:v>105.4273</c:v>
                </c:pt>
                <c:pt idx="8305">
                  <c:v>105.4485</c:v>
                </c:pt>
                <c:pt idx="8306">
                  <c:v>105.4697</c:v>
                </c:pt>
                <c:pt idx="8307">
                  <c:v>105.49079999999999</c:v>
                </c:pt>
                <c:pt idx="8308">
                  <c:v>105.512</c:v>
                </c:pt>
                <c:pt idx="8309">
                  <c:v>105.53319999999999</c:v>
                </c:pt>
                <c:pt idx="8310">
                  <c:v>105.5544</c:v>
                </c:pt>
                <c:pt idx="8311">
                  <c:v>105.57550000000001</c:v>
                </c:pt>
                <c:pt idx="8312">
                  <c:v>105.5967</c:v>
                </c:pt>
                <c:pt idx="8313">
                  <c:v>105.61790000000001</c:v>
                </c:pt>
                <c:pt idx="8314">
                  <c:v>105.6391</c:v>
                </c:pt>
                <c:pt idx="8315">
                  <c:v>105.66030000000001</c:v>
                </c:pt>
                <c:pt idx="8316">
                  <c:v>105.6815</c:v>
                </c:pt>
                <c:pt idx="8317">
                  <c:v>105.7026</c:v>
                </c:pt>
                <c:pt idx="8318">
                  <c:v>105.7238</c:v>
                </c:pt>
                <c:pt idx="8319">
                  <c:v>105.745</c:v>
                </c:pt>
                <c:pt idx="8320">
                  <c:v>105.7662</c:v>
                </c:pt>
                <c:pt idx="8321">
                  <c:v>105.78740000000001</c:v>
                </c:pt>
                <c:pt idx="8322">
                  <c:v>105.8086</c:v>
                </c:pt>
                <c:pt idx="8323">
                  <c:v>105.82980000000001</c:v>
                </c:pt>
                <c:pt idx="8324">
                  <c:v>105.851</c:v>
                </c:pt>
                <c:pt idx="8325">
                  <c:v>105.87220000000001</c:v>
                </c:pt>
                <c:pt idx="8326">
                  <c:v>105.8934</c:v>
                </c:pt>
                <c:pt idx="8327">
                  <c:v>105.9147</c:v>
                </c:pt>
                <c:pt idx="8328">
                  <c:v>105.9359</c:v>
                </c:pt>
                <c:pt idx="8329">
                  <c:v>105.9571</c:v>
                </c:pt>
                <c:pt idx="8330">
                  <c:v>105.9783</c:v>
                </c:pt>
                <c:pt idx="8331">
                  <c:v>105.9995</c:v>
                </c:pt>
                <c:pt idx="8332">
                  <c:v>106.02070000000001</c:v>
                </c:pt>
                <c:pt idx="8333">
                  <c:v>106.042</c:v>
                </c:pt>
                <c:pt idx="8334">
                  <c:v>106.06319999999999</c:v>
                </c:pt>
                <c:pt idx="8335">
                  <c:v>106.0844</c:v>
                </c:pt>
                <c:pt idx="8336">
                  <c:v>106.1057</c:v>
                </c:pt>
                <c:pt idx="8337">
                  <c:v>106.12690000000001</c:v>
                </c:pt>
                <c:pt idx="8338">
                  <c:v>106.1481</c:v>
                </c:pt>
                <c:pt idx="8339">
                  <c:v>106.1694</c:v>
                </c:pt>
                <c:pt idx="8340">
                  <c:v>106.1906</c:v>
                </c:pt>
                <c:pt idx="8341">
                  <c:v>106.2118</c:v>
                </c:pt>
                <c:pt idx="8342">
                  <c:v>106.23309999999999</c:v>
                </c:pt>
                <c:pt idx="8343">
                  <c:v>106.2543</c:v>
                </c:pt>
                <c:pt idx="8344">
                  <c:v>106.2756</c:v>
                </c:pt>
                <c:pt idx="8345">
                  <c:v>106.2968</c:v>
                </c:pt>
                <c:pt idx="8346">
                  <c:v>106.3181</c:v>
                </c:pt>
                <c:pt idx="8347">
                  <c:v>106.33929999999999</c:v>
                </c:pt>
                <c:pt idx="8348">
                  <c:v>106.36060000000001</c:v>
                </c:pt>
                <c:pt idx="8349">
                  <c:v>106.3818</c:v>
                </c:pt>
                <c:pt idx="8350">
                  <c:v>106.40309999999999</c:v>
                </c:pt>
                <c:pt idx="8351">
                  <c:v>106.42440000000001</c:v>
                </c:pt>
                <c:pt idx="8352">
                  <c:v>106.4456</c:v>
                </c:pt>
                <c:pt idx="8353">
                  <c:v>106.4669</c:v>
                </c:pt>
                <c:pt idx="8354">
                  <c:v>106.48820000000001</c:v>
                </c:pt>
                <c:pt idx="8355">
                  <c:v>106.5094</c:v>
                </c:pt>
                <c:pt idx="8356">
                  <c:v>106.5307</c:v>
                </c:pt>
                <c:pt idx="8357">
                  <c:v>106.55200000000001</c:v>
                </c:pt>
                <c:pt idx="8358">
                  <c:v>106.5732</c:v>
                </c:pt>
                <c:pt idx="8359">
                  <c:v>106.5945</c:v>
                </c:pt>
                <c:pt idx="8360">
                  <c:v>106.61579999999999</c:v>
                </c:pt>
                <c:pt idx="8361">
                  <c:v>106.6371</c:v>
                </c:pt>
                <c:pt idx="8362">
                  <c:v>106.6584</c:v>
                </c:pt>
                <c:pt idx="8363">
                  <c:v>106.6797</c:v>
                </c:pt>
                <c:pt idx="8364">
                  <c:v>106.70099999999999</c:v>
                </c:pt>
                <c:pt idx="8365">
                  <c:v>106.7223</c:v>
                </c:pt>
                <c:pt idx="8366">
                  <c:v>106.7435</c:v>
                </c:pt>
                <c:pt idx="8367">
                  <c:v>106.76479999999999</c:v>
                </c:pt>
                <c:pt idx="8368">
                  <c:v>106.7861</c:v>
                </c:pt>
                <c:pt idx="8369">
                  <c:v>106.8074</c:v>
                </c:pt>
                <c:pt idx="8370">
                  <c:v>106.8287</c:v>
                </c:pt>
                <c:pt idx="8371">
                  <c:v>106.85</c:v>
                </c:pt>
                <c:pt idx="8372">
                  <c:v>106.87139999999999</c:v>
                </c:pt>
                <c:pt idx="8373">
                  <c:v>106.8927</c:v>
                </c:pt>
                <c:pt idx="8374">
                  <c:v>106.914</c:v>
                </c:pt>
                <c:pt idx="8375">
                  <c:v>106.9353</c:v>
                </c:pt>
                <c:pt idx="8376">
                  <c:v>106.95659999999999</c:v>
                </c:pt>
                <c:pt idx="8377">
                  <c:v>106.97790000000001</c:v>
                </c:pt>
                <c:pt idx="8378">
                  <c:v>106.9992</c:v>
                </c:pt>
                <c:pt idx="8379">
                  <c:v>107.0206</c:v>
                </c:pt>
                <c:pt idx="8380">
                  <c:v>107.0419</c:v>
                </c:pt>
                <c:pt idx="8381">
                  <c:v>107.06319999999999</c:v>
                </c:pt>
                <c:pt idx="8382">
                  <c:v>107.08450000000001</c:v>
                </c:pt>
                <c:pt idx="8383">
                  <c:v>107.10590000000001</c:v>
                </c:pt>
                <c:pt idx="8384">
                  <c:v>107.1272</c:v>
                </c:pt>
                <c:pt idx="8385">
                  <c:v>107.1485</c:v>
                </c:pt>
                <c:pt idx="8386">
                  <c:v>107.1699</c:v>
                </c:pt>
                <c:pt idx="8387">
                  <c:v>107.19119999999999</c:v>
                </c:pt>
                <c:pt idx="8388">
                  <c:v>107.21250000000001</c:v>
                </c:pt>
                <c:pt idx="8389">
                  <c:v>107.23390000000001</c:v>
                </c:pt>
                <c:pt idx="8390">
                  <c:v>107.2552</c:v>
                </c:pt>
                <c:pt idx="8391">
                  <c:v>107.2766</c:v>
                </c:pt>
                <c:pt idx="8392">
                  <c:v>107.2979</c:v>
                </c:pt>
                <c:pt idx="8393">
                  <c:v>107.3193</c:v>
                </c:pt>
                <c:pt idx="8394">
                  <c:v>107.34059999999999</c:v>
                </c:pt>
                <c:pt idx="8395">
                  <c:v>107.36199999999999</c:v>
                </c:pt>
                <c:pt idx="8396">
                  <c:v>107.38330000000001</c:v>
                </c:pt>
                <c:pt idx="8397">
                  <c:v>107.40470000000001</c:v>
                </c:pt>
                <c:pt idx="8398">
                  <c:v>107.42610000000001</c:v>
                </c:pt>
                <c:pt idx="8399">
                  <c:v>107.4474</c:v>
                </c:pt>
                <c:pt idx="8400">
                  <c:v>107.4688</c:v>
                </c:pt>
                <c:pt idx="8401">
                  <c:v>107.4902</c:v>
                </c:pt>
                <c:pt idx="8402">
                  <c:v>107.5115</c:v>
                </c:pt>
                <c:pt idx="8403">
                  <c:v>107.5329</c:v>
                </c:pt>
                <c:pt idx="8404">
                  <c:v>107.5543</c:v>
                </c:pt>
                <c:pt idx="8405">
                  <c:v>107.5757</c:v>
                </c:pt>
                <c:pt idx="8406">
                  <c:v>107.59699999999999</c:v>
                </c:pt>
                <c:pt idx="8407">
                  <c:v>107.61839999999999</c:v>
                </c:pt>
                <c:pt idx="8408">
                  <c:v>107.63979999999999</c:v>
                </c:pt>
                <c:pt idx="8409">
                  <c:v>107.66119999999999</c:v>
                </c:pt>
                <c:pt idx="8410">
                  <c:v>107.68259999999999</c:v>
                </c:pt>
                <c:pt idx="8411">
                  <c:v>107.70399999999999</c:v>
                </c:pt>
                <c:pt idx="8412">
                  <c:v>107.72539999999999</c:v>
                </c:pt>
                <c:pt idx="8413">
                  <c:v>107.7467</c:v>
                </c:pt>
                <c:pt idx="8414">
                  <c:v>107.7681</c:v>
                </c:pt>
                <c:pt idx="8415">
                  <c:v>107.7895</c:v>
                </c:pt>
                <c:pt idx="8416">
                  <c:v>107.8109</c:v>
                </c:pt>
                <c:pt idx="8417">
                  <c:v>107.8323</c:v>
                </c:pt>
                <c:pt idx="8418">
                  <c:v>107.8537</c:v>
                </c:pt>
                <c:pt idx="8419">
                  <c:v>107.87520000000001</c:v>
                </c:pt>
                <c:pt idx="8420">
                  <c:v>107.89660000000001</c:v>
                </c:pt>
                <c:pt idx="8421">
                  <c:v>107.91800000000001</c:v>
                </c:pt>
                <c:pt idx="8422">
                  <c:v>107.93940000000001</c:v>
                </c:pt>
                <c:pt idx="8423">
                  <c:v>107.96080000000001</c:v>
                </c:pt>
                <c:pt idx="8424">
                  <c:v>107.98220000000001</c:v>
                </c:pt>
                <c:pt idx="8425">
                  <c:v>108.00360000000001</c:v>
                </c:pt>
                <c:pt idx="8426">
                  <c:v>108.02509999999999</c:v>
                </c:pt>
                <c:pt idx="8427">
                  <c:v>108.04649999999999</c:v>
                </c:pt>
                <c:pt idx="8428">
                  <c:v>108.06789999999999</c:v>
                </c:pt>
                <c:pt idx="8429">
                  <c:v>108.08929999999999</c:v>
                </c:pt>
                <c:pt idx="8430">
                  <c:v>108.1108</c:v>
                </c:pt>
                <c:pt idx="8431">
                  <c:v>108.1322</c:v>
                </c:pt>
                <c:pt idx="8432">
                  <c:v>108.1536</c:v>
                </c:pt>
                <c:pt idx="8433">
                  <c:v>108.1751</c:v>
                </c:pt>
                <c:pt idx="8434">
                  <c:v>108.1965</c:v>
                </c:pt>
                <c:pt idx="8435">
                  <c:v>108.2179</c:v>
                </c:pt>
                <c:pt idx="8436">
                  <c:v>108.2394</c:v>
                </c:pt>
                <c:pt idx="8437">
                  <c:v>108.2608</c:v>
                </c:pt>
                <c:pt idx="8438">
                  <c:v>108.28230000000001</c:v>
                </c:pt>
                <c:pt idx="8439">
                  <c:v>108.30370000000001</c:v>
                </c:pt>
                <c:pt idx="8440">
                  <c:v>108.3252</c:v>
                </c:pt>
                <c:pt idx="8441">
                  <c:v>108.3466</c:v>
                </c:pt>
                <c:pt idx="8442">
                  <c:v>108.3681</c:v>
                </c:pt>
                <c:pt idx="8443">
                  <c:v>108.3895</c:v>
                </c:pt>
                <c:pt idx="8444">
                  <c:v>108.411</c:v>
                </c:pt>
                <c:pt idx="8445">
                  <c:v>108.4325</c:v>
                </c:pt>
                <c:pt idx="8446">
                  <c:v>108.4539</c:v>
                </c:pt>
                <c:pt idx="8447">
                  <c:v>108.47539999999999</c:v>
                </c:pt>
                <c:pt idx="8448">
                  <c:v>108.4969</c:v>
                </c:pt>
                <c:pt idx="8449">
                  <c:v>108.5183</c:v>
                </c:pt>
                <c:pt idx="8450">
                  <c:v>108.5398</c:v>
                </c:pt>
                <c:pt idx="8451">
                  <c:v>108.5613</c:v>
                </c:pt>
                <c:pt idx="8452">
                  <c:v>108.58280000000001</c:v>
                </c:pt>
                <c:pt idx="8453">
                  <c:v>108.60420000000001</c:v>
                </c:pt>
                <c:pt idx="8454">
                  <c:v>108.62569999999999</c:v>
                </c:pt>
                <c:pt idx="8455">
                  <c:v>108.6472</c:v>
                </c:pt>
                <c:pt idx="8456">
                  <c:v>108.6687</c:v>
                </c:pt>
                <c:pt idx="8457">
                  <c:v>108.6902</c:v>
                </c:pt>
                <c:pt idx="8458">
                  <c:v>108.71169999999999</c:v>
                </c:pt>
                <c:pt idx="8459">
                  <c:v>108.7332</c:v>
                </c:pt>
                <c:pt idx="8460">
                  <c:v>108.7546</c:v>
                </c:pt>
                <c:pt idx="8461">
                  <c:v>108.7761</c:v>
                </c:pt>
                <c:pt idx="8462">
                  <c:v>108.7976</c:v>
                </c:pt>
                <c:pt idx="8463">
                  <c:v>108.81910000000001</c:v>
                </c:pt>
                <c:pt idx="8464">
                  <c:v>108.84059999999999</c:v>
                </c:pt>
                <c:pt idx="8465">
                  <c:v>108.8621</c:v>
                </c:pt>
                <c:pt idx="8466">
                  <c:v>108.8837</c:v>
                </c:pt>
                <c:pt idx="8467">
                  <c:v>108.90519999999999</c:v>
                </c:pt>
                <c:pt idx="8468">
                  <c:v>108.9267</c:v>
                </c:pt>
                <c:pt idx="8469">
                  <c:v>108.9482</c:v>
                </c:pt>
                <c:pt idx="8470">
                  <c:v>108.9697</c:v>
                </c:pt>
                <c:pt idx="8471">
                  <c:v>108.99120000000001</c:v>
                </c:pt>
                <c:pt idx="8472">
                  <c:v>109.0127</c:v>
                </c:pt>
                <c:pt idx="8473">
                  <c:v>109.0343</c:v>
                </c:pt>
                <c:pt idx="8474">
                  <c:v>109.0558</c:v>
                </c:pt>
                <c:pt idx="8475">
                  <c:v>109.07729999999999</c:v>
                </c:pt>
                <c:pt idx="8476">
                  <c:v>109.0988</c:v>
                </c:pt>
                <c:pt idx="8477">
                  <c:v>109.1204</c:v>
                </c:pt>
                <c:pt idx="8478">
                  <c:v>109.14190000000001</c:v>
                </c:pt>
                <c:pt idx="8479">
                  <c:v>109.1634</c:v>
                </c:pt>
                <c:pt idx="8480">
                  <c:v>109.185</c:v>
                </c:pt>
                <c:pt idx="8481">
                  <c:v>109.20650000000001</c:v>
                </c:pt>
                <c:pt idx="8482">
                  <c:v>109.22799999999999</c:v>
                </c:pt>
                <c:pt idx="8483">
                  <c:v>109.2496</c:v>
                </c:pt>
                <c:pt idx="8484">
                  <c:v>109.2711</c:v>
                </c:pt>
                <c:pt idx="8485">
                  <c:v>109.2927</c:v>
                </c:pt>
                <c:pt idx="8486">
                  <c:v>109.3142</c:v>
                </c:pt>
                <c:pt idx="8487">
                  <c:v>109.33580000000001</c:v>
                </c:pt>
                <c:pt idx="8488">
                  <c:v>109.3573</c:v>
                </c:pt>
                <c:pt idx="8489">
                  <c:v>109.3789</c:v>
                </c:pt>
                <c:pt idx="8490">
                  <c:v>109.4004</c:v>
                </c:pt>
                <c:pt idx="8491">
                  <c:v>109.422</c:v>
                </c:pt>
                <c:pt idx="8492">
                  <c:v>109.4436</c:v>
                </c:pt>
                <c:pt idx="8493">
                  <c:v>109.46510000000001</c:v>
                </c:pt>
                <c:pt idx="8494">
                  <c:v>109.4867</c:v>
                </c:pt>
                <c:pt idx="8495">
                  <c:v>109.50830000000001</c:v>
                </c:pt>
                <c:pt idx="8496">
                  <c:v>109.52979999999999</c:v>
                </c:pt>
                <c:pt idx="8497">
                  <c:v>109.5514</c:v>
                </c:pt>
                <c:pt idx="8498">
                  <c:v>109.57299999999999</c:v>
                </c:pt>
                <c:pt idx="8499">
                  <c:v>109.5945</c:v>
                </c:pt>
                <c:pt idx="8500">
                  <c:v>109.6161</c:v>
                </c:pt>
                <c:pt idx="8501">
                  <c:v>109.6377</c:v>
                </c:pt>
                <c:pt idx="8502">
                  <c:v>109.6593</c:v>
                </c:pt>
                <c:pt idx="8503">
                  <c:v>109.68089999999999</c:v>
                </c:pt>
                <c:pt idx="8504">
                  <c:v>109.7025</c:v>
                </c:pt>
                <c:pt idx="8505">
                  <c:v>109.724</c:v>
                </c:pt>
                <c:pt idx="8506">
                  <c:v>109.7456</c:v>
                </c:pt>
                <c:pt idx="8507">
                  <c:v>109.7672</c:v>
                </c:pt>
                <c:pt idx="8508">
                  <c:v>109.78879999999999</c:v>
                </c:pt>
                <c:pt idx="8509">
                  <c:v>109.8104</c:v>
                </c:pt>
                <c:pt idx="8510">
                  <c:v>109.83199999999999</c:v>
                </c:pt>
                <c:pt idx="8511">
                  <c:v>109.8536</c:v>
                </c:pt>
                <c:pt idx="8512">
                  <c:v>109.87520000000001</c:v>
                </c:pt>
                <c:pt idx="8513">
                  <c:v>109.8968</c:v>
                </c:pt>
                <c:pt idx="8514">
                  <c:v>109.91840000000001</c:v>
                </c:pt>
                <c:pt idx="8515">
                  <c:v>109.9401</c:v>
                </c:pt>
                <c:pt idx="8516">
                  <c:v>109.96169999999999</c:v>
                </c:pt>
                <c:pt idx="8517">
                  <c:v>109.9833</c:v>
                </c:pt>
                <c:pt idx="8518">
                  <c:v>110.00490000000001</c:v>
                </c:pt>
                <c:pt idx="8519">
                  <c:v>110.0265</c:v>
                </c:pt>
                <c:pt idx="8520">
                  <c:v>110.04810000000001</c:v>
                </c:pt>
                <c:pt idx="8521">
                  <c:v>110.0698</c:v>
                </c:pt>
                <c:pt idx="8522">
                  <c:v>110.09139999999999</c:v>
                </c:pt>
                <c:pt idx="8523">
                  <c:v>110.113</c:v>
                </c:pt>
                <c:pt idx="8524">
                  <c:v>110.13460000000001</c:v>
                </c:pt>
                <c:pt idx="8525">
                  <c:v>110.1563</c:v>
                </c:pt>
                <c:pt idx="8526">
                  <c:v>110.17789999999999</c:v>
                </c:pt>
                <c:pt idx="8527">
                  <c:v>110.1995</c:v>
                </c:pt>
                <c:pt idx="8528">
                  <c:v>110.2212</c:v>
                </c:pt>
                <c:pt idx="8529">
                  <c:v>110.2428</c:v>
                </c:pt>
                <c:pt idx="8530">
                  <c:v>110.2645</c:v>
                </c:pt>
                <c:pt idx="8531">
                  <c:v>110.2861</c:v>
                </c:pt>
                <c:pt idx="8532">
                  <c:v>110.3078</c:v>
                </c:pt>
                <c:pt idx="8533">
                  <c:v>110.32940000000001</c:v>
                </c:pt>
                <c:pt idx="8534">
                  <c:v>110.3511</c:v>
                </c:pt>
                <c:pt idx="8535">
                  <c:v>110.37269999999999</c:v>
                </c:pt>
                <c:pt idx="8536">
                  <c:v>110.3944</c:v>
                </c:pt>
                <c:pt idx="8537">
                  <c:v>110.416</c:v>
                </c:pt>
                <c:pt idx="8538">
                  <c:v>110.43770000000001</c:v>
                </c:pt>
                <c:pt idx="8539">
                  <c:v>110.4593</c:v>
                </c:pt>
                <c:pt idx="8540">
                  <c:v>110.48099999999999</c:v>
                </c:pt>
                <c:pt idx="8541">
                  <c:v>110.5027</c:v>
                </c:pt>
                <c:pt idx="8542">
                  <c:v>110.5243</c:v>
                </c:pt>
                <c:pt idx="8543">
                  <c:v>110.54600000000001</c:v>
                </c:pt>
                <c:pt idx="8544">
                  <c:v>110.5677</c:v>
                </c:pt>
                <c:pt idx="8545">
                  <c:v>110.5894</c:v>
                </c:pt>
                <c:pt idx="8546">
                  <c:v>110.611</c:v>
                </c:pt>
                <c:pt idx="8547">
                  <c:v>110.6327</c:v>
                </c:pt>
                <c:pt idx="8548">
                  <c:v>110.6544</c:v>
                </c:pt>
                <c:pt idx="8549">
                  <c:v>110.67610000000001</c:v>
                </c:pt>
                <c:pt idx="8550">
                  <c:v>110.6978</c:v>
                </c:pt>
                <c:pt idx="8551">
                  <c:v>110.71939999999999</c:v>
                </c:pt>
                <c:pt idx="8552">
                  <c:v>110.7411</c:v>
                </c:pt>
                <c:pt idx="8553">
                  <c:v>110.7628</c:v>
                </c:pt>
                <c:pt idx="8554">
                  <c:v>110.78449999999999</c:v>
                </c:pt>
                <c:pt idx="8555">
                  <c:v>110.8062</c:v>
                </c:pt>
                <c:pt idx="8556">
                  <c:v>110.8279</c:v>
                </c:pt>
                <c:pt idx="8557">
                  <c:v>110.8496</c:v>
                </c:pt>
                <c:pt idx="8558">
                  <c:v>110.87130000000001</c:v>
                </c:pt>
                <c:pt idx="8559">
                  <c:v>110.893</c:v>
                </c:pt>
                <c:pt idx="8560">
                  <c:v>110.9147</c:v>
                </c:pt>
                <c:pt idx="8561">
                  <c:v>110.93640000000001</c:v>
                </c:pt>
                <c:pt idx="8562">
                  <c:v>110.9581</c:v>
                </c:pt>
                <c:pt idx="8563">
                  <c:v>110.9799</c:v>
                </c:pt>
                <c:pt idx="8564">
                  <c:v>111.0016</c:v>
                </c:pt>
                <c:pt idx="8565">
                  <c:v>111.02330000000001</c:v>
                </c:pt>
                <c:pt idx="8566">
                  <c:v>111.045</c:v>
                </c:pt>
                <c:pt idx="8567">
                  <c:v>111.0667</c:v>
                </c:pt>
                <c:pt idx="8568">
                  <c:v>111.08839999999999</c:v>
                </c:pt>
                <c:pt idx="8569">
                  <c:v>111.11020000000001</c:v>
                </c:pt>
                <c:pt idx="8570">
                  <c:v>111.1319</c:v>
                </c:pt>
                <c:pt idx="8571">
                  <c:v>111.1536</c:v>
                </c:pt>
                <c:pt idx="8572">
                  <c:v>111.1754</c:v>
                </c:pt>
                <c:pt idx="8573">
                  <c:v>111.19710000000001</c:v>
                </c:pt>
                <c:pt idx="8574">
                  <c:v>111.2188</c:v>
                </c:pt>
                <c:pt idx="8575">
                  <c:v>111.2406</c:v>
                </c:pt>
                <c:pt idx="8576">
                  <c:v>111.2623</c:v>
                </c:pt>
                <c:pt idx="8577">
                  <c:v>111.28400000000001</c:v>
                </c:pt>
                <c:pt idx="8578">
                  <c:v>111.3058</c:v>
                </c:pt>
                <c:pt idx="8579">
                  <c:v>111.3275</c:v>
                </c:pt>
                <c:pt idx="8580">
                  <c:v>111.3493</c:v>
                </c:pt>
                <c:pt idx="8581">
                  <c:v>111.371</c:v>
                </c:pt>
                <c:pt idx="8582">
                  <c:v>111.39279999999999</c:v>
                </c:pt>
                <c:pt idx="8583">
                  <c:v>111.4145</c:v>
                </c:pt>
                <c:pt idx="8584">
                  <c:v>111.4363</c:v>
                </c:pt>
                <c:pt idx="8585">
                  <c:v>111.4581</c:v>
                </c:pt>
                <c:pt idx="8586">
                  <c:v>111.4798</c:v>
                </c:pt>
                <c:pt idx="8587">
                  <c:v>111.5016</c:v>
                </c:pt>
                <c:pt idx="8588">
                  <c:v>111.52330000000001</c:v>
                </c:pt>
                <c:pt idx="8589">
                  <c:v>111.54510000000001</c:v>
                </c:pt>
                <c:pt idx="8590">
                  <c:v>111.5669</c:v>
                </c:pt>
                <c:pt idx="8591">
                  <c:v>111.5887</c:v>
                </c:pt>
                <c:pt idx="8592">
                  <c:v>111.6104</c:v>
                </c:pt>
                <c:pt idx="8593">
                  <c:v>111.6322</c:v>
                </c:pt>
                <c:pt idx="8594">
                  <c:v>111.654</c:v>
                </c:pt>
                <c:pt idx="8595">
                  <c:v>111.6758</c:v>
                </c:pt>
                <c:pt idx="8596">
                  <c:v>111.69750000000001</c:v>
                </c:pt>
                <c:pt idx="8597">
                  <c:v>111.7193</c:v>
                </c:pt>
                <c:pt idx="8598">
                  <c:v>111.7411</c:v>
                </c:pt>
                <c:pt idx="8599">
                  <c:v>111.7629</c:v>
                </c:pt>
                <c:pt idx="8600">
                  <c:v>111.7847</c:v>
                </c:pt>
                <c:pt idx="8601">
                  <c:v>111.8065</c:v>
                </c:pt>
                <c:pt idx="8602">
                  <c:v>111.8283</c:v>
                </c:pt>
                <c:pt idx="8603">
                  <c:v>111.8501</c:v>
                </c:pt>
                <c:pt idx="8604">
                  <c:v>111.8719</c:v>
                </c:pt>
                <c:pt idx="8605">
                  <c:v>111.8937</c:v>
                </c:pt>
                <c:pt idx="8606">
                  <c:v>111.91549999999999</c:v>
                </c:pt>
                <c:pt idx="8607">
                  <c:v>111.93729999999999</c:v>
                </c:pt>
                <c:pt idx="8608">
                  <c:v>111.95910000000001</c:v>
                </c:pt>
                <c:pt idx="8609">
                  <c:v>111.98090000000001</c:v>
                </c:pt>
                <c:pt idx="8610">
                  <c:v>112.0027</c:v>
                </c:pt>
                <c:pt idx="8611">
                  <c:v>112.0245</c:v>
                </c:pt>
                <c:pt idx="8612">
                  <c:v>112.0463</c:v>
                </c:pt>
                <c:pt idx="8613">
                  <c:v>112.0682</c:v>
                </c:pt>
                <c:pt idx="8614">
                  <c:v>112.09</c:v>
                </c:pt>
                <c:pt idx="8615">
                  <c:v>112.1118</c:v>
                </c:pt>
                <c:pt idx="8616">
                  <c:v>112.1336</c:v>
                </c:pt>
                <c:pt idx="8617">
                  <c:v>112.1555</c:v>
                </c:pt>
                <c:pt idx="8618">
                  <c:v>112.1773</c:v>
                </c:pt>
                <c:pt idx="8619">
                  <c:v>112.1991</c:v>
                </c:pt>
                <c:pt idx="8620">
                  <c:v>112.221</c:v>
                </c:pt>
                <c:pt idx="8621">
                  <c:v>112.2428</c:v>
                </c:pt>
                <c:pt idx="8622">
                  <c:v>112.2646</c:v>
                </c:pt>
                <c:pt idx="8623">
                  <c:v>112.2865</c:v>
                </c:pt>
                <c:pt idx="8624">
                  <c:v>112.3083</c:v>
                </c:pt>
                <c:pt idx="8625">
                  <c:v>112.3302</c:v>
                </c:pt>
                <c:pt idx="8626">
                  <c:v>112.352</c:v>
                </c:pt>
                <c:pt idx="8627">
                  <c:v>112.3738</c:v>
                </c:pt>
                <c:pt idx="8628">
                  <c:v>112.39570000000001</c:v>
                </c:pt>
                <c:pt idx="8629">
                  <c:v>112.4175</c:v>
                </c:pt>
                <c:pt idx="8630">
                  <c:v>112.43940000000001</c:v>
                </c:pt>
                <c:pt idx="8631">
                  <c:v>112.46129999999999</c:v>
                </c:pt>
                <c:pt idx="8632">
                  <c:v>112.48309999999999</c:v>
                </c:pt>
                <c:pt idx="8633">
                  <c:v>112.505</c:v>
                </c:pt>
                <c:pt idx="8634">
                  <c:v>112.52679999999999</c:v>
                </c:pt>
                <c:pt idx="8635">
                  <c:v>112.5487</c:v>
                </c:pt>
                <c:pt idx="8636">
                  <c:v>112.5706</c:v>
                </c:pt>
                <c:pt idx="8637">
                  <c:v>112.5924</c:v>
                </c:pt>
                <c:pt idx="8638">
                  <c:v>112.6143</c:v>
                </c:pt>
                <c:pt idx="8639">
                  <c:v>112.6362</c:v>
                </c:pt>
                <c:pt idx="8640">
                  <c:v>112.6581</c:v>
                </c:pt>
                <c:pt idx="8641">
                  <c:v>112.6799</c:v>
                </c:pt>
                <c:pt idx="8642">
                  <c:v>112.70180000000001</c:v>
                </c:pt>
                <c:pt idx="8643">
                  <c:v>112.72369999999999</c:v>
                </c:pt>
                <c:pt idx="8644">
                  <c:v>112.7456</c:v>
                </c:pt>
                <c:pt idx="8645">
                  <c:v>112.7675</c:v>
                </c:pt>
                <c:pt idx="8646">
                  <c:v>112.7894</c:v>
                </c:pt>
                <c:pt idx="8647">
                  <c:v>112.8113</c:v>
                </c:pt>
                <c:pt idx="8648">
                  <c:v>112.83320000000001</c:v>
                </c:pt>
                <c:pt idx="8649">
                  <c:v>112.855</c:v>
                </c:pt>
                <c:pt idx="8650">
                  <c:v>112.87690000000001</c:v>
                </c:pt>
                <c:pt idx="8651">
                  <c:v>112.89879999999999</c:v>
                </c:pt>
                <c:pt idx="8652">
                  <c:v>112.9207</c:v>
                </c:pt>
                <c:pt idx="8653">
                  <c:v>112.9426</c:v>
                </c:pt>
                <c:pt idx="8654">
                  <c:v>112.9646</c:v>
                </c:pt>
                <c:pt idx="8655">
                  <c:v>112.98650000000001</c:v>
                </c:pt>
                <c:pt idx="8656">
                  <c:v>113.00839999999999</c:v>
                </c:pt>
                <c:pt idx="8657">
                  <c:v>113.0303</c:v>
                </c:pt>
                <c:pt idx="8658">
                  <c:v>113.0522</c:v>
                </c:pt>
                <c:pt idx="8659">
                  <c:v>113.0741</c:v>
                </c:pt>
                <c:pt idx="8660">
                  <c:v>113.096</c:v>
                </c:pt>
                <c:pt idx="8661">
                  <c:v>113.11799999999999</c:v>
                </c:pt>
                <c:pt idx="8662">
                  <c:v>113.1399</c:v>
                </c:pt>
                <c:pt idx="8663">
                  <c:v>113.1618</c:v>
                </c:pt>
                <c:pt idx="8664">
                  <c:v>113.1837</c:v>
                </c:pt>
                <c:pt idx="8665">
                  <c:v>113.20569999999999</c:v>
                </c:pt>
                <c:pt idx="8666">
                  <c:v>113.2276</c:v>
                </c:pt>
                <c:pt idx="8667">
                  <c:v>113.2495</c:v>
                </c:pt>
                <c:pt idx="8668">
                  <c:v>113.2715</c:v>
                </c:pt>
                <c:pt idx="8669">
                  <c:v>113.29340000000001</c:v>
                </c:pt>
                <c:pt idx="8670">
                  <c:v>113.31529999999999</c:v>
                </c:pt>
                <c:pt idx="8671">
                  <c:v>113.3373</c:v>
                </c:pt>
                <c:pt idx="8672">
                  <c:v>113.3592</c:v>
                </c:pt>
                <c:pt idx="8673">
                  <c:v>113.38120000000001</c:v>
                </c:pt>
                <c:pt idx="8674">
                  <c:v>113.40309999999999</c:v>
                </c:pt>
                <c:pt idx="8675">
                  <c:v>113.4251</c:v>
                </c:pt>
                <c:pt idx="8676">
                  <c:v>113.447</c:v>
                </c:pt>
                <c:pt idx="8677">
                  <c:v>113.46899999999999</c:v>
                </c:pt>
                <c:pt idx="8678">
                  <c:v>113.4909</c:v>
                </c:pt>
                <c:pt idx="8679">
                  <c:v>113.5129</c:v>
                </c:pt>
                <c:pt idx="8680">
                  <c:v>113.5348</c:v>
                </c:pt>
                <c:pt idx="8681">
                  <c:v>113.5568</c:v>
                </c:pt>
                <c:pt idx="8682">
                  <c:v>113.5788</c:v>
                </c:pt>
                <c:pt idx="8683">
                  <c:v>113.6007</c:v>
                </c:pt>
                <c:pt idx="8684">
                  <c:v>113.62269999999999</c:v>
                </c:pt>
                <c:pt idx="8685">
                  <c:v>113.6447</c:v>
                </c:pt>
                <c:pt idx="8686">
                  <c:v>113.6666</c:v>
                </c:pt>
                <c:pt idx="8687">
                  <c:v>113.68859999999999</c:v>
                </c:pt>
                <c:pt idx="8688">
                  <c:v>113.7106</c:v>
                </c:pt>
                <c:pt idx="8689">
                  <c:v>113.73260000000001</c:v>
                </c:pt>
                <c:pt idx="8690">
                  <c:v>113.7546</c:v>
                </c:pt>
                <c:pt idx="8691">
                  <c:v>113.7766</c:v>
                </c:pt>
                <c:pt idx="8692">
                  <c:v>113.7985</c:v>
                </c:pt>
                <c:pt idx="8693">
                  <c:v>113.8205</c:v>
                </c:pt>
                <c:pt idx="8694">
                  <c:v>113.8425</c:v>
                </c:pt>
                <c:pt idx="8695">
                  <c:v>113.86450000000001</c:v>
                </c:pt>
                <c:pt idx="8696">
                  <c:v>113.8865</c:v>
                </c:pt>
                <c:pt idx="8697">
                  <c:v>113.9085</c:v>
                </c:pt>
                <c:pt idx="8698">
                  <c:v>113.93049999999999</c:v>
                </c:pt>
                <c:pt idx="8699">
                  <c:v>113.9525</c:v>
                </c:pt>
                <c:pt idx="8700">
                  <c:v>113.97450000000001</c:v>
                </c:pt>
                <c:pt idx="8701">
                  <c:v>113.9965</c:v>
                </c:pt>
                <c:pt idx="8702">
                  <c:v>114.0185</c:v>
                </c:pt>
                <c:pt idx="8703">
                  <c:v>114.04049999999999</c:v>
                </c:pt>
                <c:pt idx="8704">
                  <c:v>114.0625</c:v>
                </c:pt>
                <c:pt idx="8705">
                  <c:v>114.08450000000001</c:v>
                </c:pt>
                <c:pt idx="8706">
                  <c:v>114.1066</c:v>
                </c:pt>
                <c:pt idx="8707">
                  <c:v>114.12860000000001</c:v>
                </c:pt>
                <c:pt idx="8708">
                  <c:v>114.1506</c:v>
                </c:pt>
                <c:pt idx="8709">
                  <c:v>114.1726</c:v>
                </c:pt>
                <c:pt idx="8710">
                  <c:v>114.1947</c:v>
                </c:pt>
                <c:pt idx="8711">
                  <c:v>114.2167</c:v>
                </c:pt>
                <c:pt idx="8712">
                  <c:v>114.23869999999999</c:v>
                </c:pt>
                <c:pt idx="8713">
                  <c:v>114.2607</c:v>
                </c:pt>
                <c:pt idx="8714">
                  <c:v>114.28279999999999</c:v>
                </c:pt>
                <c:pt idx="8715">
                  <c:v>114.3048</c:v>
                </c:pt>
                <c:pt idx="8716">
                  <c:v>114.32680000000001</c:v>
                </c:pt>
                <c:pt idx="8717">
                  <c:v>114.3489</c:v>
                </c:pt>
                <c:pt idx="8718">
                  <c:v>114.37090000000001</c:v>
                </c:pt>
                <c:pt idx="8719">
                  <c:v>114.393</c:v>
                </c:pt>
                <c:pt idx="8720">
                  <c:v>114.41500000000001</c:v>
                </c:pt>
                <c:pt idx="8721">
                  <c:v>114.4371</c:v>
                </c:pt>
                <c:pt idx="8722">
                  <c:v>114.45910000000001</c:v>
                </c:pt>
                <c:pt idx="8723">
                  <c:v>114.4812</c:v>
                </c:pt>
                <c:pt idx="8724">
                  <c:v>114.50320000000001</c:v>
                </c:pt>
                <c:pt idx="8725">
                  <c:v>114.5253</c:v>
                </c:pt>
                <c:pt idx="8726">
                  <c:v>114.54730000000001</c:v>
                </c:pt>
                <c:pt idx="8727">
                  <c:v>114.5694</c:v>
                </c:pt>
                <c:pt idx="8728">
                  <c:v>114.5915</c:v>
                </c:pt>
                <c:pt idx="8729">
                  <c:v>114.6135</c:v>
                </c:pt>
                <c:pt idx="8730">
                  <c:v>114.6356</c:v>
                </c:pt>
                <c:pt idx="8731">
                  <c:v>114.65770000000001</c:v>
                </c:pt>
                <c:pt idx="8732">
                  <c:v>114.6797</c:v>
                </c:pt>
                <c:pt idx="8733">
                  <c:v>114.70180000000001</c:v>
                </c:pt>
                <c:pt idx="8734">
                  <c:v>114.7239</c:v>
                </c:pt>
                <c:pt idx="8735">
                  <c:v>114.746</c:v>
                </c:pt>
                <c:pt idx="8736">
                  <c:v>114.768</c:v>
                </c:pt>
                <c:pt idx="8737">
                  <c:v>114.7901</c:v>
                </c:pt>
                <c:pt idx="8738">
                  <c:v>114.8122</c:v>
                </c:pt>
                <c:pt idx="8739">
                  <c:v>114.8343</c:v>
                </c:pt>
                <c:pt idx="8740">
                  <c:v>114.85639999999999</c:v>
                </c:pt>
                <c:pt idx="8741">
                  <c:v>114.8785</c:v>
                </c:pt>
                <c:pt idx="8742">
                  <c:v>114.9006</c:v>
                </c:pt>
                <c:pt idx="8743">
                  <c:v>114.92270000000001</c:v>
                </c:pt>
                <c:pt idx="8744">
                  <c:v>114.9447</c:v>
                </c:pt>
                <c:pt idx="8745">
                  <c:v>114.9669</c:v>
                </c:pt>
                <c:pt idx="8746">
                  <c:v>114.9889</c:v>
                </c:pt>
                <c:pt idx="8747">
                  <c:v>115.0111</c:v>
                </c:pt>
                <c:pt idx="8748">
                  <c:v>115.03319999999999</c:v>
                </c:pt>
                <c:pt idx="8749">
                  <c:v>115.0553</c:v>
                </c:pt>
                <c:pt idx="8750">
                  <c:v>115.0774</c:v>
                </c:pt>
                <c:pt idx="8751">
                  <c:v>115.09950000000001</c:v>
                </c:pt>
                <c:pt idx="8752">
                  <c:v>115.1216</c:v>
                </c:pt>
                <c:pt idx="8753">
                  <c:v>115.1437</c:v>
                </c:pt>
                <c:pt idx="8754">
                  <c:v>115.1658</c:v>
                </c:pt>
                <c:pt idx="8755">
                  <c:v>115.188</c:v>
                </c:pt>
                <c:pt idx="8756">
                  <c:v>115.2101</c:v>
                </c:pt>
                <c:pt idx="8757">
                  <c:v>115.23220000000001</c:v>
                </c:pt>
                <c:pt idx="8758">
                  <c:v>115.2543</c:v>
                </c:pt>
                <c:pt idx="8759">
                  <c:v>115.2765</c:v>
                </c:pt>
                <c:pt idx="8760">
                  <c:v>115.29859999999999</c:v>
                </c:pt>
                <c:pt idx="8761">
                  <c:v>115.3207</c:v>
                </c:pt>
                <c:pt idx="8762">
                  <c:v>115.3428</c:v>
                </c:pt>
                <c:pt idx="8763">
                  <c:v>115.36499999999999</c:v>
                </c:pt>
                <c:pt idx="8764">
                  <c:v>115.3871</c:v>
                </c:pt>
                <c:pt idx="8765">
                  <c:v>115.4093</c:v>
                </c:pt>
                <c:pt idx="8766">
                  <c:v>115.4314</c:v>
                </c:pt>
                <c:pt idx="8767">
                  <c:v>115.45359999999999</c:v>
                </c:pt>
                <c:pt idx="8768">
                  <c:v>115.4757</c:v>
                </c:pt>
                <c:pt idx="8769">
                  <c:v>115.4979</c:v>
                </c:pt>
                <c:pt idx="8770">
                  <c:v>115.52</c:v>
                </c:pt>
                <c:pt idx="8771">
                  <c:v>115.54219999999999</c:v>
                </c:pt>
                <c:pt idx="8772">
                  <c:v>115.5643</c:v>
                </c:pt>
                <c:pt idx="8773">
                  <c:v>115.5865</c:v>
                </c:pt>
                <c:pt idx="8774">
                  <c:v>115.6086</c:v>
                </c:pt>
                <c:pt idx="8775">
                  <c:v>115.63079999999999</c:v>
                </c:pt>
                <c:pt idx="8776">
                  <c:v>115.65300000000001</c:v>
                </c:pt>
                <c:pt idx="8777">
                  <c:v>115.6751</c:v>
                </c:pt>
                <c:pt idx="8778">
                  <c:v>115.6973</c:v>
                </c:pt>
                <c:pt idx="8779">
                  <c:v>115.7195</c:v>
                </c:pt>
                <c:pt idx="8780">
                  <c:v>115.74160000000001</c:v>
                </c:pt>
                <c:pt idx="8781">
                  <c:v>115.7638</c:v>
                </c:pt>
                <c:pt idx="8782">
                  <c:v>115.786</c:v>
                </c:pt>
                <c:pt idx="8783">
                  <c:v>115.8082</c:v>
                </c:pt>
                <c:pt idx="8784">
                  <c:v>115.8304</c:v>
                </c:pt>
                <c:pt idx="8785">
                  <c:v>115.85250000000001</c:v>
                </c:pt>
                <c:pt idx="8786">
                  <c:v>115.8747</c:v>
                </c:pt>
                <c:pt idx="8787">
                  <c:v>115.8969</c:v>
                </c:pt>
                <c:pt idx="8788">
                  <c:v>115.9191</c:v>
                </c:pt>
                <c:pt idx="8789">
                  <c:v>115.9413</c:v>
                </c:pt>
                <c:pt idx="8790">
                  <c:v>115.9635</c:v>
                </c:pt>
                <c:pt idx="8791">
                  <c:v>115.98569999999999</c:v>
                </c:pt>
                <c:pt idx="8792">
                  <c:v>116.00790000000001</c:v>
                </c:pt>
                <c:pt idx="8793">
                  <c:v>116.0301</c:v>
                </c:pt>
                <c:pt idx="8794">
                  <c:v>116.0523</c:v>
                </c:pt>
                <c:pt idx="8795">
                  <c:v>116.0745</c:v>
                </c:pt>
                <c:pt idx="8796">
                  <c:v>116.0967</c:v>
                </c:pt>
                <c:pt idx="8797">
                  <c:v>116.1189</c:v>
                </c:pt>
                <c:pt idx="8798">
                  <c:v>116.14109999999999</c:v>
                </c:pt>
                <c:pt idx="8799">
                  <c:v>116.16330000000001</c:v>
                </c:pt>
                <c:pt idx="8800">
                  <c:v>116.18559999999999</c:v>
                </c:pt>
                <c:pt idx="8801">
                  <c:v>116.20780000000001</c:v>
                </c:pt>
                <c:pt idx="8802">
                  <c:v>116.23</c:v>
                </c:pt>
                <c:pt idx="8803">
                  <c:v>116.2522</c:v>
                </c:pt>
                <c:pt idx="8804">
                  <c:v>116.2744</c:v>
                </c:pt>
                <c:pt idx="8805">
                  <c:v>116.2967</c:v>
                </c:pt>
                <c:pt idx="8806">
                  <c:v>116.3189</c:v>
                </c:pt>
                <c:pt idx="8807">
                  <c:v>116.3411</c:v>
                </c:pt>
                <c:pt idx="8808">
                  <c:v>116.3634</c:v>
                </c:pt>
                <c:pt idx="8809">
                  <c:v>116.3856</c:v>
                </c:pt>
                <c:pt idx="8810">
                  <c:v>116.40779999999999</c:v>
                </c:pt>
                <c:pt idx="8811">
                  <c:v>116.4301</c:v>
                </c:pt>
                <c:pt idx="8812">
                  <c:v>116.45229999999999</c:v>
                </c:pt>
                <c:pt idx="8813">
                  <c:v>116.47450000000001</c:v>
                </c:pt>
                <c:pt idx="8814">
                  <c:v>116.49679999999999</c:v>
                </c:pt>
                <c:pt idx="8815">
                  <c:v>116.51900000000001</c:v>
                </c:pt>
                <c:pt idx="8816">
                  <c:v>116.54130000000001</c:v>
                </c:pt>
                <c:pt idx="8817">
                  <c:v>116.5635</c:v>
                </c:pt>
                <c:pt idx="8818">
                  <c:v>116.58580000000001</c:v>
                </c:pt>
                <c:pt idx="8819">
                  <c:v>116.60809999999999</c:v>
                </c:pt>
                <c:pt idx="8820">
                  <c:v>116.63030000000001</c:v>
                </c:pt>
                <c:pt idx="8821">
                  <c:v>116.65260000000001</c:v>
                </c:pt>
                <c:pt idx="8822">
                  <c:v>116.6748</c:v>
                </c:pt>
                <c:pt idx="8823">
                  <c:v>116.69710000000001</c:v>
                </c:pt>
                <c:pt idx="8824">
                  <c:v>116.71939999999999</c:v>
                </c:pt>
                <c:pt idx="8825">
                  <c:v>116.74160000000001</c:v>
                </c:pt>
                <c:pt idx="8826">
                  <c:v>116.76390000000001</c:v>
                </c:pt>
                <c:pt idx="8827">
                  <c:v>116.78619999999999</c:v>
                </c:pt>
                <c:pt idx="8828">
                  <c:v>116.8085</c:v>
                </c:pt>
                <c:pt idx="8829">
                  <c:v>116.83069999999999</c:v>
                </c:pt>
                <c:pt idx="8830">
                  <c:v>116.85299999999999</c:v>
                </c:pt>
                <c:pt idx="8831">
                  <c:v>116.8753</c:v>
                </c:pt>
                <c:pt idx="8832">
                  <c:v>116.8976</c:v>
                </c:pt>
                <c:pt idx="8833">
                  <c:v>116.9199</c:v>
                </c:pt>
                <c:pt idx="8834">
                  <c:v>116.9422</c:v>
                </c:pt>
                <c:pt idx="8835">
                  <c:v>116.9644</c:v>
                </c:pt>
                <c:pt idx="8836">
                  <c:v>116.9867</c:v>
                </c:pt>
                <c:pt idx="8837">
                  <c:v>117.009</c:v>
                </c:pt>
                <c:pt idx="8838">
                  <c:v>117.0313</c:v>
                </c:pt>
                <c:pt idx="8839">
                  <c:v>117.0536</c:v>
                </c:pt>
                <c:pt idx="8840">
                  <c:v>117.0759</c:v>
                </c:pt>
                <c:pt idx="8841">
                  <c:v>117.09820000000001</c:v>
                </c:pt>
                <c:pt idx="8842">
                  <c:v>117.12050000000001</c:v>
                </c:pt>
                <c:pt idx="8843">
                  <c:v>117.14279999999999</c:v>
                </c:pt>
                <c:pt idx="8844">
                  <c:v>117.1651</c:v>
                </c:pt>
                <c:pt idx="8845">
                  <c:v>117.1875</c:v>
                </c:pt>
                <c:pt idx="8846">
                  <c:v>117.2098</c:v>
                </c:pt>
                <c:pt idx="8847">
                  <c:v>117.2321</c:v>
                </c:pt>
                <c:pt idx="8848">
                  <c:v>117.2544</c:v>
                </c:pt>
                <c:pt idx="8849">
                  <c:v>117.27670000000001</c:v>
                </c:pt>
                <c:pt idx="8850">
                  <c:v>117.29900000000001</c:v>
                </c:pt>
                <c:pt idx="8851">
                  <c:v>117.3214</c:v>
                </c:pt>
                <c:pt idx="8852">
                  <c:v>117.3437</c:v>
                </c:pt>
                <c:pt idx="8853">
                  <c:v>117.366</c:v>
                </c:pt>
                <c:pt idx="8854">
                  <c:v>117.3884</c:v>
                </c:pt>
                <c:pt idx="8855">
                  <c:v>117.41070000000001</c:v>
                </c:pt>
                <c:pt idx="8856">
                  <c:v>117.43300000000001</c:v>
                </c:pt>
                <c:pt idx="8857">
                  <c:v>117.4554</c:v>
                </c:pt>
                <c:pt idx="8858">
                  <c:v>117.4777</c:v>
                </c:pt>
                <c:pt idx="8859">
                  <c:v>117.5</c:v>
                </c:pt>
                <c:pt idx="8860">
                  <c:v>117.5224</c:v>
                </c:pt>
                <c:pt idx="8861">
                  <c:v>117.54470000000001</c:v>
                </c:pt>
                <c:pt idx="8862">
                  <c:v>117.5671</c:v>
                </c:pt>
                <c:pt idx="8863">
                  <c:v>117.5894</c:v>
                </c:pt>
                <c:pt idx="8864">
                  <c:v>117.6118</c:v>
                </c:pt>
                <c:pt idx="8865">
                  <c:v>117.6341</c:v>
                </c:pt>
                <c:pt idx="8866">
                  <c:v>117.65649999999999</c:v>
                </c:pt>
                <c:pt idx="8867">
                  <c:v>117.6788</c:v>
                </c:pt>
                <c:pt idx="8868">
                  <c:v>117.7012</c:v>
                </c:pt>
                <c:pt idx="8869">
                  <c:v>117.7236</c:v>
                </c:pt>
                <c:pt idx="8870">
                  <c:v>117.74590000000001</c:v>
                </c:pt>
                <c:pt idx="8871">
                  <c:v>117.7683</c:v>
                </c:pt>
                <c:pt idx="8872">
                  <c:v>117.7907</c:v>
                </c:pt>
                <c:pt idx="8873">
                  <c:v>117.813</c:v>
                </c:pt>
                <c:pt idx="8874">
                  <c:v>117.83540000000001</c:v>
                </c:pt>
                <c:pt idx="8875">
                  <c:v>117.8578</c:v>
                </c:pt>
                <c:pt idx="8876">
                  <c:v>117.8802</c:v>
                </c:pt>
                <c:pt idx="8877">
                  <c:v>117.9025</c:v>
                </c:pt>
                <c:pt idx="8878">
                  <c:v>117.92489999999999</c:v>
                </c:pt>
                <c:pt idx="8879">
                  <c:v>117.9473</c:v>
                </c:pt>
                <c:pt idx="8880">
                  <c:v>117.9697</c:v>
                </c:pt>
                <c:pt idx="8881">
                  <c:v>117.99209999999999</c:v>
                </c:pt>
                <c:pt idx="8882">
                  <c:v>118.0145</c:v>
                </c:pt>
                <c:pt idx="8883">
                  <c:v>118.0369</c:v>
                </c:pt>
                <c:pt idx="8884">
                  <c:v>118.0592</c:v>
                </c:pt>
                <c:pt idx="8885">
                  <c:v>118.08159999999999</c:v>
                </c:pt>
                <c:pt idx="8886">
                  <c:v>118.104</c:v>
                </c:pt>
                <c:pt idx="8887">
                  <c:v>118.1264</c:v>
                </c:pt>
                <c:pt idx="8888">
                  <c:v>118.14879999999999</c:v>
                </c:pt>
                <c:pt idx="8889">
                  <c:v>118.1713</c:v>
                </c:pt>
                <c:pt idx="8890">
                  <c:v>118.19370000000001</c:v>
                </c:pt>
                <c:pt idx="8891">
                  <c:v>118.2161</c:v>
                </c:pt>
                <c:pt idx="8892">
                  <c:v>118.2385</c:v>
                </c:pt>
                <c:pt idx="8893">
                  <c:v>118.26090000000001</c:v>
                </c:pt>
                <c:pt idx="8894">
                  <c:v>118.2833</c:v>
                </c:pt>
                <c:pt idx="8895">
                  <c:v>118.3057</c:v>
                </c:pt>
                <c:pt idx="8896">
                  <c:v>118.32810000000001</c:v>
                </c:pt>
                <c:pt idx="8897">
                  <c:v>118.3506</c:v>
                </c:pt>
                <c:pt idx="8898">
                  <c:v>118.373</c:v>
                </c:pt>
                <c:pt idx="8899">
                  <c:v>118.3954</c:v>
                </c:pt>
                <c:pt idx="8900">
                  <c:v>118.4178</c:v>
                </c:pt>
                <c:pt idx="8901">
                  <c:v>118.44029999999999</c:v>
                </c:pt>
                <c:pt idx="8902">
                  <c:v>118.4627</c:v>
                </c:pt>
                <c:pt idx="8903">
                  <c:v>118.4851</c:v>
                </c:pt>
                <c:pt idx="8904">
                  <c:v>118.5076</c:v>
                </c:pt>
                <c:pt idx="8905">
                  <c:v>118.53</c:v>
                </c:pt>
                <c:pt idx="8906">
                  <c:v>118.55249999999999</c:v>
                </c:pt>
                <c:pt idx="8907">
                  <c:v>118.5749</c:v>
                </c:pt>
                <c:pt idx="8908">
                  <c:v>118.59739999999999</c:v>
                </c:pt>
                <c:pt idx="8909">
                  <c:v>118.6198</c:v>
                </c:pt>
                <c:pt idx="8910">
                  <c:v>118.6422</c:v>
                </c:pt>
                <c:pt idx="8911">
                  <c:v>118.6647</c:v>
                </c:pt>
                <c:pt idx="8912">
                  <c:v>118.6871</c:v>
                </c:pt>
                <c:pt idx="8913">
                  <c:v>118.70959999999999</c:v>
                </c:pt>
                <c:pt idx="8914">
                  <c:v>118.7321</c:v>
                </c:pt>
                <c:pt idx="8915">
                  <c:v>118.75449999999999</c:v>
                </c:pt>
                <c:pt idx="8916">
                  <c:v>118.777</c:v>
                </c:pt>
                <c:pt idx="8917">
                  <c:v>118.79940000000001</c:v>
                </c:pt>
                <c:pt idx="8918">
                  <c:v>118.8219</c:v>
                </c:pt>
                <c:pt idx="8919">
                  <c:v>118.84439999999999</c:v>
                </c:pt>
                <c:pt idx="8920">
                  <c:v>118.8669</c:v>
                </c:pt>
                <c:pt idx="8921">
                  <c:v>118.88930000000001</c:v>
                </c:pt>
                <c:pt idx="8922">
                  <c:v>118.9118</c:v>
                </c:pt>
                <c:pt idx="8923">
                  <c:v>118.93429999999999</c:v>
                </c:pt>
                <c:pt idx="8924">
                  <c:v>118.9568</c:v>
                </c:pt>
                <c:pt idx="8925">
                  <c:v>118.97920000000001</c:v>
                </c:pt>
                <c:pt idx="8926">
                  <c:v>119.0017</c:v>
                </c:pt>
                <c:pt idx="8927">
                  <c:v>119.02419999999999</c:v>
                </c:pt>
                <c:pt idx="8928">
                  <c:v>119.0467</c:v>
                </c:pt>
                <c:pt idx="8929">
                  <c:v>119.0692</c:v>
                </c:pt>
                <c:pt idx="8930">
                  <c:v>119.0917</c:v>
                </c:pt>
                <c:pt idx="8931">
                  <c:v>119.1142</c:v>
                </c:pt>
                <c:pt idx="8932">
                  <c:v>119.1367</c:v>
                </c:pt>
                <c:pt idx="8933">
                  <c:v>119.1592</c:v>
                </c:pt>
                <c:pt idx="8934">
                  <c:v>119.18170000000001</c:v>
                </c:pt>
                <c:pt idx="8935">
                  <c:v>119.2042</c:v>
                </c:pt>
                <c:pt idx="8936">
                  <c:v>119.22669999999999</c:v>
                </c:pt>
                <c:pt idx="8937">
                  <c:v>119.2492</c:v>
                </c:pt>
                <c:pt idx="8938">
                  <c:v>119.2717</c:v>
                </c:pt>
                <c:pt idx="8939">
                  <c:v>119.2942</c:v>
                </c:pt>
                <c:pt idx="8940">
                  <c:v>119.3167</c:v>
                </c:pt>
                <c:pt idx="8941">
                  <c:v>119.33920000000001</c:v>
                </c:pt>
                <c:pt idx="8942">
                  <c:v>119.3617</c:v>
                </c:pt>
                <c:pt idx="8943">
                  <c:v>119.3843</c:v>
                </c:pt>
                <c:pt idx="8944">
                  <c:v>119.4068</c:v>
                </c:pt>
                <c:pt idx="8945">
                  <c:v>119.4293</c:v>
                </c:pt>
                <c:pt idx="8946">
                  <c:v>119.45180000000001</c:v>
                </c:pt>
                <c:pt idx="8947">
                  <c:v>119.4744</c:v>
                </c:pt>
                <c:pt idx="8948">
                  <c:v>119.4969</c:v>
                </c:pt>
                <c:pt idx="8949">
                  <c:v>119.5194</c:v>
                </c:pt>
                <c:pt idx="8950">
                  <c:v>119.542</c:v>
                </c:pt>
                <c:pt idx="8951">
                  <c:v>119.5645</c:v>
                </c:pt>
                <c:pt idx="8952">
                  <c:v>119.587</c:v>
                </c:pt>
                <c:pt idx="8953">
                  <c:v>119.6096</c:v>
                </c:pt>
                <c:pt idx="8954">
                  <c:v>119.63209999999999</c:v>
                </c:pt>
                <c:pt idx="8955">
                  <c:v>119.65470000000001</c:v>
                </c:pt>
                <c:pt idx="8956">
                  <c:v>119.6772</c:v>
                </c:pt>
                <c:pt idx="8957">
                  <c:v>119.6998</c:v>
                </c:pt>
                <c:pt idx="8958">
                  <c:v>119.7223</c:v>
                </c:pt>
                <c:pt idx="8959">
                  <c:v>119.7449</c:v>
                </c:pt>
                <c:pt idx="8960">
                  <c:v>119.76739999999999</c:v>
                </c:pt>
                <c:pt idx="8961">
                  <c:v>119.79</c:v>
                </c:pt>
                <c:pt idx="8962">
                  <c:v>119.8125</c:v>
                </c:pt>
                <c:pt idx="8963">
                  <c:v>119.8351</c:v>
                </c:pt>
                <c:pt idx="8964">
                  <c:v>119.85769999999999</c:v>
                </c:pt>
                <c:pt idx="8965">
                  <c:v>119.8802</c:v>
                </c:pt>
                <c:pt idx="8966">
                  <c:v>119.9028</c:v>
                </c:pt>
                <c:pt idx="8967">
                  <c:v>119.9254</c:v>
                </c:pt>
                <c:pt idx="8968">
                  <c:v>119.9479</c:v>
                </c:pt>
                <c:pt idx="8969">
                  <c:v>119.9705</c:v>
                </c:pt>
                <c:pt idx="8970">
                  <c:v>119.9931</c:v>
                </c:pt>
                <c:pt idx="8971">
                  <c:v>120.0157</c:v>
                </c:pt>
                <c:pt idx="8972">
                  <c:v>120.0382</c:v>
                </c:pt>
                <c:pt idx="8973">
                  <c:v>120.0608</c:v>
                </c:pt>
                <c:pt idx="8974">
                  <c:v>120.0834</c:v>
                </c:pt>
                <c:pt idx="8975">
                  <c:v>120.10599999999999</c:v>
                </c:pt>
                <c:pt idx="8976">
                  <c:v>120.12860000000001</c:v>
                </c:pt>
                <c:pt idx="8977">
                  <c:v>120.1512</c:v>
                </c:pt>
                <c:pt idx="8978">
                  <c:v>120.1738</c:v>
                </c:pt>
                <c:pt idx="8979">
                  <c:v>120.1964</c:v>
                </c:pt>
                <c:pt idx="8980">
                  <c:v>120.21899999999999</c:v>
                </c:pt>
                <c:pt idx="8981">
                  <c:v>120.24160000000001</c:v>
                </c:pt>
                <c:pt idx="8982">
                  <c:v>120.2642</c:v>
                </c:pt>
                <c:pt idx="8983">
                  <c:v>120.2868</c:v>
                </c:pt>
                <c:pt idx="8984">
                  <c:v>120.3094</c:v>
                </c:pt>
                <c:pt idx="8985">
                  <c:v>120.33199999999999</c:v>
                </c:pt>
                <c:pt idx="8986">
                  <c:v>120.3546</c:v>
                </c:pt>
                <c:pt idx="8987">
                  <c:v>120.3772</c:v>
                </c:pt>
                <c:pt idx="8988">
                  <c:v>120.3998</c:v>
                </c:pt>
                <c:pt idx="8989">
                  <c:v>120.4225</c:v>
                </c:pt>
                <c:pt idx="8990">
                  <c:v>120.4451</c:v>
                </c:pt>
                <c:pt idx="8991">
                  <c:v>120.46769999999999</c:v>
                </c:pt>
                <c:pt idx="8992">
                  <c:v>120.4903</c:v>
                </c:pt>
                <c:pt idx="8993">
                  <c:v>120.5129</c:v>
                </c:pt>
                <c:pt idx="8994">
                  <c:v>120.5356</c:v>
                </c:pt>
                <c:pt idx="8995">
                  <c:v>120.5582</c:v>
                </c:pt>
                <c:pt idx="8996">
                  <c:v>120.5808</c:v>
                </c:pt>
                <c:pt idx="8997">
                  <c:v>120.6035</c:v>
                </c:pt>
                <c:pt idx="8998">
                  <c:v>120.62609999999999</c:v>
                </c:pt>
                <c:pt idx="8999">
                  <c:v>120.64870000000001</c:v>
                </c:pt>
                <c:pt idx="9000">
                  <c:v>120.67140000000001</c:v>
                </c:pt>
                <c:pt idx="9001">
                  <c:v>120.694</c:v>
                </c:pt>
                <c:pt idx="9002">
                  <c:v>120.7167</c:v>
                </c:pt>
                <c:pt idx="9003">
                  <c:v>120.7393</c:v>
                </c:pt>
                <c:pt idx="9004">
                  <c:v>120.762</c:v>
                </c:pt>
                <c:pt idx="9005">
                  <c:v>120.7846</c:v>
                </c:pt>
                <c:pt idx="9006">
                  <c:v>120.8073</c:v>
                </c:pt>
                <c:pt idx="9007">
                  <c:v>120.82989999999999</c:v>
                </c:pt>
                <c:pt idx="9008">
                  <c:v>120.8526</c:v>
                </c:pt>
                <c:pt idx="9009">
                  <c:v>120.87520000000001</c:v>
                </c:pt>
                <c:pt idx="9010">
                  <c:v>120.89790000000001</c:v>
                </c:pt>
                <c:pt idx="9011">
                  <c:v>120.92059999999999</c:v>
                </c:pt>
                <c:pt idx="9012">
                  <c:v>120.9432</c:v>
                </c:pt>
                <c:pt idx="9013">
                  <c:v>120.9659</c:v>
                </c:pt>
                <c:pt idx="9014">
                  <c:v>120.98860000000001</c:v>
                </c:pt>
                <c:pt idx="9015">
                  <c:v>121.0112</c:v>
                </c:pt>
                <c:pt idx="9016">
                  <c:v>121.0339</c:v>
                </c:pt>
                <c:pt idx="9017">
                  <c:v>121.0566</c:v>
                </c:pt>
                <c:pt idx="9018">
                  <c:v>121.0793</c:v>
                </c:pt>
                <c:pt idx="9019">
                  <c:v>121.102</c:v>
                </c:pt>
                <c:pt idx="9020">
                  <c:v>121.1246</c:v>
                </c:pt>
                <c:pt idx="9021">
                  <c:v>121.1473</c:v>
                </c:pt>
                <c:pt idx="9022">
                  <c:v>121.17</c:v>
                </c:pt>
                <c:pt idx="9023">
                  <c:v>121.1927</c:v>
                </c:pt>
                <c:pt idx="9024">
                  <c:v>121.2154</c:v>
                </c:pt>
                <c:pt idx="9025">
                  <c:v>121.2381</c:v>
                </c:pt>
                <c:pt idx="9026">
                  <c:v>121.2608</c:v>
                </c:pt>
                <c:pt idx="9027">
                  <c:v>121.2835</c:v>
                </c:pt>
                <c:pt idx="9028">
                  <c:v>121.3062</c:v>
                </c:pt>
                <c:pt idx="9029">
                  <c:v>121.3289</c:v>
                </c:pt>
                <c:pt idx="9030">
                  <c:v>121.3516</c:v>
                </c:pt>
                <c:pt idx="9031">
                  <c:v>121.37430000000001</c:v>
                </c:pt>
                <c:pt idx="9032">
                  <c:v>121.39700000000001</c:v>
                </c:pt>
                <c:pt idx="9033">
                  <c:v>121.41970000000001</c:v>
                </c:pt>
                <c:pt idx="9034">
                  <c:v>121.44240000000001</c:v>
                </c:pt>
                <c:pt idx="9035">
                  <c:v>121.46510000000001</c:v>
                </c:pt>
                <c:pt idx="9036">
                  <c:v>121.4879</c:v>
                </c:pt>
                <c:pt idx="9037">
                  <c:v>121.5106</c:v>
                </c:pt>
                <c:pt idx="9038">
                  <c:v>121.5333</c:v>
                </c:pt>
                <c:pt idx="9039">
                  <c:v>121.556</c:v>
                </c:pt>
                <c:pt idx="9040">
                  <c:v>121.5787</c:v>
                </c:pt>
                <c:pt idx="9041">
                  <c:v>121.6015</c:v>
                </c:pt>
                <c:pt idx="9042">
                  <c:v>121.6242</c:v>
                </c:pt>
                <c:pt idx="9043">
                  <c:v>121.6469</c:v>
                </c:pt>
                <c:pt idx="9044">
                  <c:v>121.66970000000001</c:v>
                </c:pt>
                <c:pt idx="9045">
                  <c:v>121.69240000000001</c:v>
                </c:pt>
                <c:pt idx="9046">
                  <c:v>121.71510000000001</c:v>
                </c:pt>
                <c:pt idx="9047">
                  <c:v>121.7379</c:v>
                </c:pt>
                <c:pt idx="9048">
                  <c:v>121.7606</c:v>
                </c:pt>
                <c:pt idx="9049">
                  <c:v>121.7834</c:v>
                </c:pt>
                <c:pt idx="9050">
                  <c:v>121.8061</c:v>
                </c:pt>
                <c:pt idx="9051">
                  <c:v>121.8289</c:v>
                </c:pt>
                <c:pt idx="9052">
                  <c:v>121.8516</c:v>
                </c:pt>
                <c:pt idx="9053">
                  <c:v>121.87439999999999</c:v>
                </c:pt>
                <c:pt idx="9054">
                  <c:v>121.89709999999999</c:v>
                </c:pt>
                <c:pt idx="9055">
                  <c:v>121.9199</c:v>
                </c:pt>
                <c:pt idx="9056">
                  <c:v>121.9426</c:v>
                </c:pt>
                <c:pt idx="9057">
                  <c:v>121.9654</c:v>
                </c:pt>
                <c:pt idx="9058">
                  <c:v>121.98820000000001</c:v>
                </c:pt>
                <c:pt idx="9059">
                  <c:v>122.01090000000001</c:v>
                </c:pt>
                <c:pt idx="9060">
                  <c:v>122.0337</c:v>
                </c:pt>
                <c:pt idx="9061">
                  <c:v>122.0565</c:v>
                </c:pt>
                <c:pt idx="9062">
                  <c:v>122.0792</c:v>
                </c:pt>
                <c:pt idx="9063">
                  <c:v>122.102</c:v>
                </c:pt>
                <c:pt idx="9064">
                  <c:v>122.12479999999999</c:v>
                </c:pt>
                <c:pt idx="9065">
                  <c:v>122.1476</c:v>
                </c:pt>
                <c:pt idx="9066">
                  <c:v>122.1703</c:v>
                </c:pt>
                <c:pt idx="9067">
                  <c:v>122.1931</c:v>
                </c:pt>
                <c:pt idx="9068">
                  <c:v>122.2159</c:v>
                </c:pt>
                <c:pt idx="9069">
                  <c:v>122.23869999999999</c:v>
                </c:pt>
                <c:pt idx="9070">
                  <c:v>122.2615</c:v>
                </c:pt>
                <c:pt idx="9071">
                  <c:v>122.2843</c:v>
                </c:pt>
                <c:pt idx="9072">
                  <c:v>122.30710000000001</c:v>
                </c:pt>
                <c:pt idx="9073">
                  <c:v>122.32989999999999</c:v>
                </c:pt>
                <c:pt idx="9074">
                  <c:v>122.3527</c:v>
                </c:pt>
                <c:pt idx="9075">
                  <c:v>122.3755</c:v>
                </c:pt>
                <c:pt idx="9076">
                  <c:v>122.39830000000001</c:v>
                </c:pt>
                <c:pt idx="9077">
                  <c:v>122.4211</c:v>
                </c:pt>
                <c:pt idx="9078">
                  <c:v>122.4439</c:v>
                </c:pt>
                <c:pt idx="9079">
                  <c:v>122.4667</c:v>
                </c:pt>
                <c:pt idx="9080">
                  <c:v>122.48950000000001</c:v>
                </c:pt>
                <c:pt idx="9081">
                  <c:v>122.5123</c:v>
                </c:pt>
                <c:pt idx="9082">
                  <c:v>122.5351</c:v>
                </c:pt>
                <c:pt idx="9083">
                  <c:v>122.5579</c:v>
                </c:pt>
                <c:pt idx="9084">
                  <c:v>122.5808</c:v>
                </c:pt>
                <c:pt idx="9085">
                  <c:v>122.6036</c:v>
                </c:pt>
                <c:pt idx="9086">
                  <c:v>122.6264</c:v>
                </c:pt>
                <c:pt idx="9087">
                  <c:v>122.64919999999999</c:v>
                </c:pt>
                <c:pt idx="9088">
                  <c:v>122.6721</c:v>
                </c:pt>
                <c:pt idx="9089">
                  <c:v>122.6949</c:v>
                </c:pt>
                <c:pt idx="9090">
                  <c:v>122.71769999999999</c:v>
                </c:pt>
                <c:pt idx="9091">
                  <c:v>122.7406</c:v>
                </c:pt>
                <c:pt idx="9092">
                  <c:v>122.7634</c:v>
                </c:pt>
                <c:pt idx="9093">
                  <c:v>122.78619999999999</c:v>
                </c:pt>
                <c:pt idx="9094">
                  <c:v>122.8091</c:v>
                </c:pt>
                <c:pt idx="9095">
                  <c:v>122.8319</c:v>
                </c:pt>
                <c:pt idx="9096">
                  <c:v>122.8548</c:v>
                </c:pt>
                <c:pt idx="9097">
                  <c:v>122.8776</c:v>
                </c:pt>
                <c:pt idx="9098">
                  <c:v>122.90049999999999</c:v>
                </c:pt>
                <c:pt idx="9099">
                  <c:v>122.9233</c:v>
                </c:pt>
                <c:pt idx="9100">
                  <c:v>122.9462</c:v>
                </c:pt>
                <c:pt idx="9101">
                  <c:v>122.96899999999999</c:v>
                </c:pt>
                <c:pt idx="9102">
                  <c:v>122.9919</c:v>
                </c:pt>
                <c:pt idx="9103">
                  <c:v>123.0147</c:v>
                </c:pt>
                <c:pt idx="9104">
                  <c:v>123.0376</c:v>
                </c:pt>
                <c:pt idx="9105">
                  <c:v>123.0604</c:v>
                </c:pt>
                <c:pt idx="9106">
                  <c:v>123.08329999999999</c:v>
                </c:pt>
                <c:pt idx="9107">
                  <c:v>123.1062</c:v>
                </c:pt>
                <c:pt idx="9108">
                  <c:v>123.12909999999999</c:v>
                </c:pt>
                <c:pt idx="9109">
                  <c:v>123.1519</c:v>
                </c:pt>
                <c:pt idx="9110">
                  <c:v>123.1748</c:v>
                </c:pt>
                <c:pt idx="9111">
                  <c:v>123.1977</c:v>
                </c:pt>
                <c:pt idx="9112">
                  <c:v>123.2206</c:v>
                </c:pt>
                <c:pt idx="9113">
                  <c:v>123.24339999999999</c:v>
                </c:pt>
                <c:pt idx="9114">
                  <c:v>123.2663</c:v>
                </c:pt>
                <c:pt idx="9115">
                  <c:v>123.28919999999999</c:v>
                </c:pt>
                <c:pt idx="9116">
                  <c:v>123.3121</c:v>
                </c:pt>
                <c:pt idx="9117">
                  <c:v>123.33499999999999</c:v>
                </c:pt>
                <c:pt idx="9118">
                  <c:v>123.3579</c:v>
                </c:pt>
                <c:pt idx="9119">
                  <c:v>123.38079999999999</c:v>
                </c:pt>
                <c:pt idx="9120">
                  <c:v>123.4037</c:v>
                </c:pt>
                <c:pt idx="9121">
                  <c:v>123.42659999999999</c:v>
                </c:pt>
                <c:pt idx="9122">
                  <c:v>123.4495</c:v>
                </c:pt>
                <c:pt idx="9123">
                  <c:v>123.47239999999999</c:v>
                </c:pt>
                <c:pt idx="9124">
                  <c:v>123.4953</c:v>
                </c:pt>
                <c:pt idx="9125">
                  <c:v>123.51819999999999</c:v>
                </c:pt>
                <c:pt idx="9126">
                  <c:v>123.5411</c:v>
                </c:pt>
                <c:pt idx="9127">
                  <c:v>123.56399999999999</c:v>
                </c:pt>
                <c:pt idx="9128">
                  <c:v>123.5869</c:v>
                </c:pt>
                <c:pt idx="9129">
                  <c:v>123.60980000000001</c:v>
                </c:pt>
                <c:pt idx="9130">
                  <c:v>123.6327</c:v>
                </c:pt>
                <c:pt idx="9131">
                  <c:v>123.65560000000001</c:v>
                </c:pt>
                <c:pt idx="9132">
                  <c:v>123.6786</c:v>
                </c:pt>
                <c:pt idx="9133">
                  <c:v>123.7015</c:v>
                </c:pt>
                <c:pt idx="9134">
                  <c:v>123.7244</c:v>
                </c:pt>
                <c:pt idx="9135">
                  <c:v>123.7473</c:v>
                </c:pt>
                <c:pt idx="9136">
                  <c:v>123.77030000000001</c:v>
                </c:pt>
                <c:pt idx="9137">
                  <c:v>123.7932</c:v>
                </c:pt>
                <c:pt idx="9138">
                  <c:v>123.81610000000001</c:v>
                </c:pt>
                <c:pt idx="9139">
                  <c:v>123.8391</c:v>
                </c:pt>
                <c:pt idx="9140">
                  <c:v>123.86199999999999</c:v>
                </c:pt>
                <c:pt idx="9141">
                  <c:v>123.8849</c:v>
                </c:pt>
                <c:pt idx="9142">
                  <c:v>123.9079</c:v>
                </c:pt>
                <c:pt idx="9143">
                  <c:v>123.9308</c:v>
                </c:pt>
                <c:pt idx="9144">
                  <c:v>123.9538</c:v>
                </c:pt>
                <c:pt idx="9145">
                  <c:v>123.97669999999999</c:v>
                </c:pt>
                <c:pt idx="9146">
                  <c:v>123.9997</c:v>
                </c:pt>
                <c:pt idx="9147">
                  <c:v>124.0226</c:v>
                </c:pt>
                <c:pt idx="9148">
                  <c:v>124.04559999999999</c:v>
                </c:pt>
                <c:pt idx="9149">
                  <c:v>124.0686</c:v>
                </c:pt>
                <c:pt idx="9150">
                  <c:v>124.0915</c:v>
                </c:pt>
                <c:pt idx="9151">
                  <c:v>124.11450000000001</c:v>
                </c:pt>
                <c:pt idx="9152">
                  <c:v>124.1374</c:v>
                </c:pt>
                <c:pt idx="9153">
                  <c:v>124.1604</c:v>
                </c:pt>
                <c:pt idx="9154">
                  <c:v>124.18340000000001</c:v>
                </c:pt>
                <c:pt idx="9155">
                  <c:v>124.2063</c:v>
                </c:pt>
                <c:pt idx="9156">
                  <c:v>124.22929999999999</c:v>
                </c:pt>
                <c:pt idx="9157">
                  <c:v>124.25230000000001</c:v>
                </c:pt>
                <c:pt idx="9158">
                  <c:v>124.2753</c:v>
                </c:pt>
                <c:pt idx="9159">
                  <c:v>124.29819999999999</c:v>
                </c:pt>
                <c:pt idx="9160">
                  <c:v>124.3212</c:v>
                </c:pt>
                <c:pt idx="9161">
                  <c:v>124.3442</c:v>
                </c:pt>
                <c:pt idx="9162">
                  <c:v>124.3672</c:v>
                </c:pt>
                <c:pt idx="9163">
                  <c:v>124.39019999999999</c:v>
                </c:pt>
                <c:pt idx="9164">
                  <c:v>124.4132</c:v>
                </c:pt>
                <c:pt idx="9165">
                  <c:v>124.4361</c:v>
                </c:pt>
                <c:pt idx="9166">
                  <c:v>124.45910000000001</c:v>
                </c:pt>
                <c:pt idx="9167">
                  <c:v>124.4821</c:v>
                </c:pt>
                <c:pt idx="9168">
                  <c:v>124.5051</c:v>
                </c:pt>
                <c:pt idx="9169">
                  <c:v>124.52809999999999</c:v>
                </c:pt>
                <c:pt idx="9170">
                  <c:v>124.55110000000001</c:v>
                </c:pt>
                <c:pt idx="9171">
                  <c:v>124.5741</c:v>
                </c:pt>
                <c:pt idx="9172">
                  <c:v>124.5971</c:v>
                </c:pt>
                <c:pt idx="9173">
                  <c:v>124.6202</c:v>
                </c:pt>
                <c:pt idx="9174">
                  <c:v>124.64319999999999</c:v>
                </c:pt>
                <c:pt idx="9175">
                  <c:v>124.6662</c:v>
                </c:pt>
                <c:pt idx="9176">
                  <c:v>124.6892</c:v>
                </c:pt>
                <c:pt idx="9177">
                  <c:v>124.7122</c:v>
                </c:pt>
                <c:pt idx="9178">
                  <c:v>124.73520000000001</c:v>
                </c:pt>
                <c:pt idx="9179">
                  <c:v>124.7582</c:v>
                </c:pt>
                <c:pt idx="9180">
                  <c:v>124.7813</c:v>
                </c:pt>
                <c:pt idx="9181">
                  <c:v>124.8043</c:v>
                </c:pt>
                <c:pt idx="9182">
                  <c:v>124.82729999999999</c:v>
                </c:pt>
                <c:pt idx="9183">
                  <c:v>124.8503</c:v>
                </c:pt>
                <c:pt idx="9184">
                  <c:v>124.8734</c:v>
                </c:pt>
                <c:pt idx="9185">
                  <c:v>124.8964</c:v>
                </c:pt>
                <c:pt idx="9186">
                  <c:v>124.9194</c:v>
                </c:pt>
                <c:pt idx="9187">
                  <c:v>124.9425</c:v>
                </c:pt>
                <c:pt idx="9188">
                  <c:v>124.96550000000001</c:v>
                </c:pt>
                <c:pt idx="9189">
                  <c:v>124.98860000000001</c:v>
                </c:pt>
                <c:pt idx="9190">
                  <c:v>125.0116</c:v>
                </c:pt>
                <c:pt idx="9191">
                  <c:v>125.0347</c:v>
                </c:pt>
                <c:pt idx="9192">
                  <c:v>125.0577</c:v>
                </c:pt>
                <c:pt idx="9193">
                  <c:v>125.0808</c:v>
                </c:pt>
                <c:pt idx="9194">
                  <c:v>125.10380000000001</c:v>
                </c:pt>
                <c:pt idx="9195">
                  <c:v>125.12690000000001</c:v>
                </c:pt>
                <c:pt idx="9196">
                  <c:v>125.1499</c:v>
                </c:pt>
                <c:pt idx="9197">
                  <c:v>125.173</c:v>
                </c:pt>
                <c:pt idx="9198">
                  <c:v>125.196</c:v>
                </c:pt>
                <c:pt idx="9199">
                  <c:v>125.2191</c:v>
                </c:pt>
                <c:pt idx="9200">
                  <c:v>125.2422</c:v>
                </c:pt>
                <c:pt idx="9201">
                  <c:v>125.26519999999999</c:v>
                </c:pt>
                <c:pt idx="9202">
                  <c:v>125.28830000000001</c:v>
                </c:pt>
                <c:pt idx="9203">
                  <c:v>125.31140000000001</c:v>
                </c:pt>
                <c:pt idx="9204">
                  <c:v>125.3344</c:v>
                </c:pt>
                <c:pt idx="9205">
                  <c:v>125.3575</c:v>
                </c:pt>
                <c:pt idx="9206">
                  <c:v>125.3806</c:v>
                </c:pt>
                <c:pt idx="9207">
                  <c:v>125.4037</c:v>
                </c:pt>
                <c:pt idx="9208">
                  <c:v>125.4268</c:v>
                </c:pt>
                <c:pt idx="9209">
                  <c:v>125.4499</c:v>
                </c:pt>
                <c:pt idx="9210">
                  <c:v>125.4729</c:v>
                </c:pt>
                <c:pt idx="9211">
                  <c:v>125.496</c:v>
                </c:pt>
                <c:pt idx="9212">
                  <c:v>125.51909999999999</c:v>
                </c:pt>
                <c:pt idx="9213">
                  <c:v>125.54219999999999</c:v>
                </c:pt>
                <c:pt idx="9214">
                  <c:v>125.56529999999999</c:v>
                </c:pt>
                <c:pt idx="9215">
                  <c:v>125.58839999999999</c:v>
                </c:pt>
                <c:pt idx="9216">
                  <c:v>125.61150000000001</c:v>
                </c:pt>
                <c:pt idx="9217">
                  <c:v>125.63460000000001</c:v>
                </c:pt>
                <c:pt idx="9218">
                  <c:v>125.65770000000001</c:v>
                </c:pt>
                <c:pt idx="9219">
                  <c:v>125.6808</c:v>
                </c:pt>
                <c:pt idx="9220">
                  <c:v>125.7039</c:v>
                </c:pt>
                <c:pt idx="9221">
                  <c:v>125.727</c:v>
                </c:pt>
                <c:pt idx="9222">
                  <c:v>125.7501</c:v>
                </c:pt>
                <c:pt idx="9223">
                  <c:v>125.77330000000001</c:v>
                </c:pt>
                <c:pt idx="9224">
                  <c:v>125.79640000000001</c:v>
                </c:pt>
                <c:pt idx="9225">
                  <c:v>125.81950000000001</c:v>
                </c:pt>
                <c:pt idx="9226">
                  <c:v>125.8426</c:v>
                </c:pt>
                <c:pt idx="9227">
                  <c:v>125.8657</c:v>
                </c:pt>
                <c:pt idx="9228">
                  <c:v>125.88890000000001</c:v>
                </c:pt>
                <c:pt idx="9229">
                  <c:v>125.91200000000001</c:v>
                </c:pt>
                <c:pt idx="9230">
                  <c:v>125.93510000000001</c:v>
                </c:pt>
                <c:pt idx="9231">
                  <c:v>125.95820000000001</c:v>
                </c:pt>
                <c:pt idx="9232">
                  <c:v>125.98139999999999</c:v>
                </c:pt>
                <c:pt idx="9233">
                  <c:v>126.00449999999999</c:v>
                </c:pt>
                <c:pt idx="9234">
                  <c:v>126.0277</c:v>
                </c:pt>
                <c:pt idx="9235">
                  <c:v>126.0508</c:v>
                </c:pt>
                <c:pt idx="9236">
                  <c:v>126.07389999999999</c:v>
                </c:pt>
                <c:pt idx="9237">
                  <c:v>126.0971</c:v>
                </c:pt>
                <c:pt idx="9238">
                  <c:v>126.1202</c:v>
                </c:pt>
                <c:pt idx="9239">
                  <c:v>126.1434</c:v>
                </c:pt>
                <c:pt idx="9240">
                  <c:v>126.1665</c:v>
                </c:pt>
                <c:pt idx="9241">
                  <c:v>126.1897</c:v>
                </c:pt>
                <c:pt idx="9242">
                  <c:v>126.2128</c:v>
                </c:pt>
                <c:pt idx="9243">
                  <c:v>126.236</c:v>
                </c:pt>
                <c:pt idx="9244">
                  <c:v>126.2591</c:v>
                </c:pt>
                <c:pt idx="9245">
                  <c:v>126.28230000000001</c:v>
                </c:pt>
                <c:pt idx="9246">
                  <c:v>126.30549999999999</c:v>
                </c:pt>
                <c:pt idx="9247">
                  <c:v>126.32859999999999</c:v>
                </c:pt>
                <c:pt idx="9248">
                  <c:v>126.3518</c:v>
                </c:pt>
                <c:pt idx="9249">
                  <c:v>126.375</c:v>
                </c:pt>
                <c:pt idx="9250">
                  <c:v>126.3981</c:v>
                </c:pt>
                <c:pt idx="9251">
                  <c:v>126.4213</c:v>
                </c:pt>
                <c:pt idx="9252">
                  <c:v>126.44450000000001</c:v>
                </c:pt>
                <c:pt idx="9253">
                  <c:v>126.46769999999999</c:v>
                </c:pt>
                <c:pt idx="9254">
                  <c:v>126.4909</c:v>
                </c:pt>
                <c:pt idx="9255">
                  <c:v>126.514</c:v>
                </c:pt>
                <c:pt idx="9256">
                  <c:v>126.5372</c:v>
                </c:pt>
                <c:pt idx="9257">
                  <c:v>126.5604</c:v>
                </c:pt>
                <c:pt idx="9258">
                  <c:v>126.5836</c:v>
                </c:pt>
                <c:pt idx="9259">
                  <c:v>126.60680000000001</c:v>
                </c:pt>
                <c:pt idx="9260">
                  <c:v>126.63</c:v>
                </c:pt>
                <c:pt idx="9261">
                  <c:v>126.6532</c:v>
                </c:pt>
                <c:pt idx="9262">
                  <c:v>126.6764</c:v>
                </c:pt>
                <c:pt idx="9263">
                  <c:v>126.6996</c:v>
                </c:pt>
                <c:pt idx="9264">
                  <c:v>126.72280000000001</c:v>
                </c:pt>
                <c:pt idx="9265">
                  <c:v>126.746</c:v>
                </c:pt>
                <c:pt idx="9266">
                  <c:v>126.7692</c:v>
                </c:pt>
                <c:pt idx="9267">
                  <c:v>126.7924</c:v>
                </c:pt>
                <c:pt idx="9268">
                  <c:v>126.8156</c:v>
                </c:pt>
                <c:pt idx="9269">
                  <c:v>126.83880000000001</c:v>
                </c:pt>
                <c:pt idx="9270">
                  <c:v>126.86199999999999</c:v>
                </c:pt>
                <c:pt idx="9271">
                  <c:v>126.8852</c:v>
                </c:pt>
                <c:pt idx="9272">
                  <c:v>126.9085</c:v>
                </c:pt>
                <c:pt idx="9273">
                  <c:v>126.93170000000001</c:v>
                </c:pt>
                <c:pt idx="9274">
                  <c:v>126.95489999999999</c:v>
                </c:pt>
                <c:pt idx="9275">
                  <c:v>126.9781</c:v>
                </c:pt>
                <c:pt idx="9276">
                  <c:v>127.0014</c:v>
                </c:pt>
                <c:pt idx="9277">
                  <c:v>127.02460000000001</c:v>
                </c:pt>
                <c:pt idx="9278">
                  <c:v>127.0478</c:v>
                </c:pt>
                <c:pt idx="9279">
                  <c:v>127.071</c:v>
                </c:pt>
                <c:pt idx="9280">
                  <c:v>127.0943</c:v>
                </c:pt>
                <c:pt idx="9281">
                  <c:v>127.11750000000001</c:v>
                </c:pt>
                <c:pt idx="9282">
                  <c:v>127.1408</c:v>
                </c:pt>
                <c:pt idx="9283">
                  <c:v>127.164</c:v>
                </c:pt>
                <c:pt idx="9284">
                  <c:v>127.1872</c:v>
                </c:pt>
                <c:pt idx="9285">
                  <c:v>127.2105</c:v>
                </c:pt>
                <c:pt idx="9286">
                  <c:v>127.2337</c:v>
                </c:pt>
                <c:pt idx="9287">
                  <c:v>127.25700000000001</c:v>
                </c:pt>
                <c:pt idx="9288">
                  <c:v>127.28019999999999</c:v>
                </c:pt>
                <c:pt idx="9289">
                  <c:v>127.3035</c:v>
                </c:pt>
                <c:pt idx="9290">
                  <c:v>127.3267</c:v>
                </c:pt>
                <c:pt idx="9291">
                  <c:v>127.35</c:v>
                </c:pt>
                <c:pt idx="9292">
                  <c:v>127.3733</c:v>
                </c:pt>
                <c:pt idx="9293">
                  <c:v>127.3965</c:v>
                </c:pt>
                <c:pt idx="9294">
                  <c:v>127.4198</c:v>
                </c:pt>
                <c:pt idx="9295">
                  <c:v>127.4431</c:v>
                </c:pt>
                <c:pt idx="9296">
                  <c:v>127.4663</c:v>
                </c:pt>
                <c:pt idx="9297">
                  <c:v>127.4896</c:v>
                </c:pt>
                <c:pt idx="9298">
                  <c:v>127.5129</c:v>
                </c:pt>
                <c:pt idx="9299">
                  <c:v>127.5361</c:v>
                </c:pt>
                <c:pt idx="9300">
                  <c:v>127.5594</c:v>
                </c:pt>
                <c:pt idx="9301">
                  <c:v>127.5827</c:v>
                </c:pt>
                <c:pt idx="9302">
                  <c:v>127.60599999999999</c:v>
                </c:pt>
                <c:pt idx="9303">
                  <c:v>127.6293</c:v>
                </c:pt>
                <c:pt idx="9304">
                  <c:v>127.65260000000001</c:v>
                </c:pt>
                <c:pt idx="9305">
                  <c:v>127.6758</c:v>
                </c:pt>
                <c:pt idx="9306">
                  <c:v>127.6991</c:v>
                </c:pt>
                <c:pt idx="9307">
                  <c:v>127.72239999999999</c:v>
                </c:pt>
                <c:pt idx="9308">
                  <c:v>127.7457</c:v>
                </c:pt>
                <c:pt idx="9309">
                  <c:v>127.76900000000001</c:v>
                </c:pt>
                <c:pt idx="9310">
                  <c:v>127.7923</c:v>
                </c:pt>
                <c:pt idx="9311">
                  <c:v>127.8156</c:v>
                </c:pt>
                <c:pt idx="9312">
                  <c:v>127.8389</c:v>
                </c:pt>
                <c:pt idx="9313">
                  <c:v>127.8622</c:v>
                </c:pt>
                <c:pt idx="9314">
                  <c:v>127.88549999999999</c:v>
                </c:pt>
                <c:pt idx="9315">
                  <c:v>127.9088</c:v>
                </c:pt>
                <c:pt idx="9316">
                  <c:v>127.93219999999999</c:v>
                </c:pt>
                <c:pt idx="9317">
                  <c:v>127.9555</c:v>
                </c:pt>
                <c:pt idx="9318">
                  <c:v>127.97880000000001</c:v>
                </c:pt>
                <c:pt idx="9319">
                  <c:v>128.00210000000001</c:v>
                </c:pt>
                <c:pt idx="9320">
                  <c:v>128.02539999999999</c:v>
                </c:pt>
                <c:pt idx="9321">
                  <c:v>128.0488</c:v>
                </c:pt>
                <c:pt idx="9322">
                  <c:v>128.07210000000001</c:v>
                </c:pt>
                <c:pt idx="9323">
                  <c:v>128.09540000000001</c:v>
                </c:pt>
                <c:pt idx="9324">
                  <c:v>128.11869999999999</c:v>
                </c:pt>
                <c:pt idx="9325">
                  <c:v>128.1421</c:v>
                </c:pt>
                <c:pt idx="9326">
                  <c:v>128.16540000000001</c:v>
                </c:pt>
                <c:pt idx="9327">
                  <c:v>128.18870000000001</c:v>
                </c:pt>
                <c:pt idx="9328">
                  <c:v>128.21209999999999</c:v>
                </c:pt>
                <c:pt idx="9329">
                  <c:v>128.2354</c:v>
                </c:pt>
                <c:pt idx="9330">
                  <c:v>128.2587</c:v>
                </c:pt>
                <c:pt idx="9331">
                  <c:v>128.28210000000001</c:v>
                </c:pt>
                <c:pt idx="9332">
                  <c:v>128.30539999999999</c:v>
                </c:pt>
                <c:pt idx="9333">
                  <c:v>128.3288</c:v>
                </c:pt>
                <c:pt idx="9334">
                  <c:v>128.35210000000001</c:v>
                </c:pt>
                <c:pt idx="9335">
                  <c:v>128.37549999999999</c:v>
                </c:pt>
                <c:pt idx="9336">
                  <c:v>128.39879999999999</c:v>
                </c:pt>
                <c:pt idx="9337">
                  <c:v>128.4222</c:v>
                </c:pt>
                <c:pt idx="9338">
                  <c:v>128.44560000000001</c:v>
                </c:pt>
                <c:pt idx="9339">
                  <c:v>128.46889999999999</c:v>
                </c:pt>
                <c:pt idx="9340">
                  <c:v>128.4923</c:v>
                </c:pt>
                <c:pt idx="9341">
                  <c:v>128.51560000000001</c:v>
                </c:pt>
                <c:pt idx="9342">
                  <c:v>128.53899999999999</c:v>
                </c:pt>
                <c:pt idx="9343">
                  <c:v>128.5624</c:v>
                </c:pt>
                <c:pt idx="9344">
                  <c:v>128.58580000000001</c:v>
                </c:pt>
                <c:pt idx="9345">
                  <c:v>128.60910000000001</c:v>
                </c:pt>
                <c:pt idx="9346">
                  <c:v>128.63249999999999</c:v>
                </c:pt>
                <c:pt idx="9347">
                  <c:v>128.6559</c:v>
                </c:pt>
                <c:pt idx="9348">
                  <c:v>128.67930000000001</c:v>
                </c:pt>
                <c:pt idx="9349">
                  <c:v>128.70259999999999</c:v>
                </c:pt>
                <c:pt idx="9350">
                  <c:v>128.726</c:v>
                </c:pt>
                <c:pt idx="9351">
                  <c:v>128.74940000000001</c:v>
                </c:pt>
                <c:pt idx="9352">
                  <c:v>128.77279999999999</c:v>
                </c:pt>
                <c:pt idx="9353">
                  <c:v>128.7962</c:v>
                </c:pt>
                <c:pt idx="9354">
                  <c:v>128.81960000000001</c:v>
                </c:pt>
                <c:pt idx="9355">
                  <c:v>128.84299999999999</c:v>
                </c:pt>
                <c:pt idx="9356">
                  <c:v>128.8664</c:v>
                </c:pt>
                <c:pt idx="9357">
                  <c:v>128.88980000000001</c:v>
                </c:pt>
                <c:pt idx="9358">
                  <c:v>128.91319999999999</c:v>
                </c:pt>
                <c:pt idx="9359">
                  <c:v>128.9366</c:v>
                </c:pt>
                <c:pt idx="9360">
                  <c:v>128.96</c:v>
                </c:pt>
                <c:pt idx="9361">
                  <c:v>128.98339999999999</c:v>
                </c:pt>
                <c:pt idx="9362">
                  <c:v>129.0068</c:v>
                </c:pt>
                <c:pt idx="9363">
                  <c:v>129.03020000000001</c:v>
                </c:pt>
                <c:pt idx="9364">
                  <c:v>129.05359999999999</c:v>
                </c:pt>
                <c:pt idx="9365">
                  <c:v>129.077</c:v>
                </c:pt>
                <c:pt idx="9366">
                  <c:v>129.10040000000001</c:v>
                </c:pt>
                <c:pt idx="9367">
                  <c:v>129.12389999999999</c:v>
                </c:pt>
                <c:pt idx="9368">
                  <c:v>129.1473</c:v>
                </c:pt>
                <c:pt idx="9369">
                  <c:v>129.17070000000001</c:v>
                </c:pt>
                <c:pt idx="9370">
                  <c:v>129.19409999999999</c:v>
                </c:pt>
                <c:pt idx="9371">
                  <c:v>129.2176</c:v>
                </c:pt>
                <c:pt idx="9372">
                  <c:v>129.24100000000001</c:v>
                </c:pt>
                <c:pt idx="9373">
                  <c:v>129.26439999999999</c:v>
                </c:pt>
                <c:pt idx="9374">
                  <c:v>129.28790000000001</c:v>
                </c:pt>
                <c:pt idx="9375">
                  <c:v>129.31129999999999</c:v>
                </c:pt>
                <c:pt idx="9376">
                  <c:v>129.3347</c:v>
                </c:pt>
                <c:pt idx="9377">
                  <c:v>129.35820000000001</c:v>
                </c:pt>
                <c:pt idx="9378">
                  <c:v>129.38159999999999</c:v>
                </c:pt>
                <c:pt idx="9379">
                  <c:v>129.4051</c:v>
                </c:pt>
                <c:pt idx="9380">
                  <c:v>129.42850000000001</c:v>
                </c:pt>
                <c:pt idx="9381">
                  <c:v>129.452</c:v>
                </c:pt>
                <c:pt idx="9382">
                  <c:v>129.47540000000001</c:v>
                </c:pt>
                <c:pt idx="9383">
                  <c:v>129.49889999999999</c:v>
                </c:pt>
                <c:pt idx="9384">
                  <c:v>129.5223</c:v>
                </c:pt>
                <c:pt idx="9385">
                  <c:v>129.54580000000001</c:v>
                </c:pt>
                <c:pt idx="9386">
                  <c:v>129.5693</c:v>
                </c:pt>
                <c:pt idx="9387">
                  <c:v>129.59270000000001</c:v>
                </c:pt>
                <c:pt idx="9388">
                  <c:v>129.61619999999999</c:v>
                </c:pt>
                <c:pt idx="9389">
                  <c:v>129.6396</c:v>
                </c:pt>
                <c:pt idx="9390">
                  <c:v>129.66309999999999</c:v>
                </c:pt>
                <c:pt idx="9391">
                  <c:v>129.6866</c:v>
                </c:pt>
                <c:pt idx="9392">
                  <c:v>129.71010000000001</c:v>
                </c:pt>
                <c:pt idx="9393">
                  <c:v>129.73349999999999</c:v>
                </c:pt>
                <c:pt idx="9394">
                  <c:v>129.75700000000001</c:v>
                </c:pt>
                <c:pt idx="9395">
                  <c:v>129.78049999999999</c:v>
                </c:pt>
                <c:pt idx="9396">
                  <c:v>129.804</c:v>
                </c:pt>
                <c:pt idx="9397">
                  <c:v>129.82749999999999</c:v>
                </c:pt>
                <c:pt idx="9398">
                  <c:v>129.851</c:v>
                </c:pt>
                <c:pt idx="9399">
                  <c:v>129.87440000000001</c:v>
                </c:pt>
                <c:pt idx="9400">
                  <c:v>129.89789999999999</c:v>
                </c:pt>
                <c:pt idx="9401">
                  <c:v>129.92140000000001</c:v>
                </c:pt>
                <c:pt idx="9402">
                  <c:v>129.94489999999999</c:v>
                </c:pt>
                <c:pt idx="9403">
                  <c:v>129.9684</c:v>
                </c:pt>
                <c:pt idx="9404">
                  <c:v>129.99189999999999</c:v>
                </c:pt>
                <c:pt idx="9405">
                  <c:v>130.0154</c:v>
                </c:pt>
                <c:pt idx="9406">
                  <c:v>130.03890000000001</c:v>
                </c:pt>
                <c:pt idx="9407">
                  <c:v>130.0624</c:v>
                </c:pt>
                <c:pt idx="9408">
                  <c:v>130.08590000000001</c:v>
                </c:pt>
                <c:pt idx="9409">
                  <c:v>130.10939999999999</c:v>
                </c:pt>
                <c:pt idx="9410">
                  <c:v>130.13290000000001</c:v>
                </c:pt>
                <c:pt idx="9411">
                  <c:v>130.15649999999999</c:v>
                </c:pt>
                <c:pt idx="9412">
                  <c:v>130.18</c:v>
                </c:pt>
                <c:pt idx="9413">
                  <c:v>130.20349999999999</c:v>
                </c:pt>
                <c:pt idx="9414">
                  <c:v>130.227</c:v>
                </c:pt>
                <c:pt idx="9415">
                  <c:v>130.25049999999999</c:v>
                </c:pt>
                <c:pt idx="9416">
                  <c:v>130.2741</c:v>
                </c:pt>
                <c:pt idx="9417">
                  <c:v>130.29759999999999</c:v>
                </c:pt>
                <c:pt idx="9418">
                  <c:v>130.3211</c:v>
                </c:pt>
                <c:pt idx="9419">
                  <c:v>130.34460000000001</c:v>
                </c:pt>
                <c:pt idx="9420">
                  <c:v>130.3682</c:v>
                </c:pt>
                <c:pt idx="9421">
                  <c:v>130.39169999999999</c:v>
                </c:pt>
                <c:pt idx="9422">
                  <c:v>130.4152</c:v>
                </c:pt>
                <c:pt idx="9423">
                  <c:v>130.43879999999999</c:v>
                </c:pt>
                <c:pt idx="9424">
                  <c:v>130.4623</c:v>
                </c:pt>
                <c:pt idx="9425">
                  <c:v>130.48589999999999</c:v>
                </c:pt>
                <c:pt idx="9426">
                  <c:v>130.5094</c:v>
                </c:pt>
                <c:pt idx="9427">
                  <c:v>130.53299999999999</c:v>
                </c:pt>
                <c:pt idx="9428">
                  <c:v>130.5565</c:v>
                </c:pt>
                <c:pt idx="9429">
                  <c:v>130.58009999999999</c:v>
                </c:pt>
                <c:pt idx="9430">
                  <c:v>130.6036</c:v>
                </c:pt>
                <c:pt idx="9431">
                  <c:v>130.62719999999999</c:v>
                </c:pt>
                <c:pt idx="9432">
                  <c:v>130.6507</c:v>
                </c:pt>
                <c:pt idx="9433">
                  <c:v>130.67429999999999</c:v>
                </c:pt>
                <c:pt idx="9434">
                  <c:v>130.6978</c:v>
                </c:pt>
                <c:pt idx="9435">
                  <c:v>130.72139999999999</c:v>
                </c:pt>
                <c:pt idx="9436">
                  <c:v>130.745</c:v>
                </c:pt>
                <c:pt idx="9437">
                  <c:v>130.76859999999999</c:v>
                </c:pt>
                <c:pt idx="9438">
                  <c:v>130.7921</c:v>
                </c:pt>
                <c:pt idx="9439">
                  <c:v>130.81569999999999</c:v>
                </c:pt>
                <c:pt idx="9440">
                  <c:v>130.83930000000001</c:v>
                </c:pt>
                <c:pt idx="9441">
                  <c:v>130.8629</c:v>
                </c:pt>
                <c:pt idx="9442">
                  <c:v>130.88640000000001</c:v>
                </c:pt>
                <c:pt idx="9443">
                  <c:v>130.91</c:v>
                </c:pt>
                <c:pt idx="9444">
                  <c:v>130.93360000000001</c:v>
                </c:pt>
                <c:pt idx="9445">
                  <c:v>130.9572</c:v>
                </c:pt>
                <c:pt idx="9446">
                  <c:v>130.98079999999999</c:v>
                </c:pt>
                <c:pt idx="9447">
                  <c:v>131.0044</c:v>
                </c:pt>
                <c:pt idx="9448">
                  <c:v>131.02799999999999</c:v>
                </c:pt>
                <c:pt idx="9449">
                  <c:v>131.0515</c:v>
                </c:pt>
                <c:pt idx="9450">
                  <c:v>131.07509999999999</c:v>
                </c:pt>
                <c:pt idx="9451">
                  <c:v>131.09870000000001</c:v>
                </c:pt>
                <c:pt idx="9452">
                  <c:v>131.1223</c:v>
                </c:pt>
                <c:pt idx="9453">
                  <c:v>131.14590000000001</c:v>
                </c:pt>
                <c:pt idx="9454">
                  <c:v>131.1695</c:v>
                </c:pt>
                <c:pt idx="9455">
                  <c:v>131.19309999999999</c:v>
                </c:pt>
                <c:pt idx="9456">
                  <c:v>131.21680000000001</c:v>
                </c:pt>
                <c:pt idx="9457">
                  <c:v>131.24039999999999</c:v>
                </c:pt>
                <c:pt idx="9458">
                  <c:v>131.26400000000001</c:v>
                </c:pt>
                <c:pt idx="9459">
                  <c:v>131.2876</c:v>
                </c:pt>
                <c:pt idx="9460">
                  <c:v>131.31120000000001</c:v>
                </c:pt>
                <c:pt idx="9461">
                  <c:v>131.3348</c:v>
                </c:pt>
                <c:pt idx="9462">
                  <c:v>131.35849999999999</c:v>
                </c:pt>
                <c:pt idx="9463">
                  <c:v>131.38210000000001</c:v>
                </c:pt>
                <c:pt idx="9464">
                  <c:v>131.4057</c:v>
                </c:pt>
                <c:pt idx="9465">
                  <c:v>131.42930000000001</c:v>
                </c:pt>
                <c:pt idx="9466">
                  <c:v>131.453</c:v>
                </c:pt>
                <c:pt idx="9467">
                  <c:v>131.47659999999999</c:v>
                </c:pt>
                <c:pt idx="9468">
                  <c:v>131.50020000000001</c:v>
                </c:pt>
                <c:pt idx="9469">
                  <c:v>131.5239</c:v>
                </c:pt>
                <c:pt idx="9470">
                  <c:v>131.54750000000001</c:v>
                </c:pt>
                <c:pt idx="9471">
                  <c:v>131.5712</c:v>
                </c:pt>
                <c:pt idx="9472">
                  <c:v>131.59479999999999</c:v>
                </c:pt>
                <c:pt idx="9473">
                  <c:v>131.61840000000001</c:v>
                </c:pt>
                <c:pt idx="9474">
                  <c:v>131.6421</c:v>
                </c:pt>
                <c:pt idx="9475">
                  <c:v>131.66569999999999</c:v>
                </c:pt>
                <c:pt idx="9476">
                  <c:v>131.68940000000001</c:v>
                </c:pt>
                <c:pt idx="9477">
                  <c:v>131.71299999999999</c:v>
                </c:pt>
                <c:pt idx="9478">
                  <c:v>131.73670000000001</c:v>
                </c:pt>
                <c:pt idx="9479">
                  <c:v>131.7604</c:v>
                </c:pt>
                <c:pt idx="9480">
                  <c:v>131.78399999999999</c:v>
                </c:pt>
                <c:pt idx="9481">
                  <c:v>131.80770000000001</c:v>
                </c:pt>
                <c:pt idx="9482">
                  <c:v>131.8313</c:v>
                </c:pt>
                <c:pt idx="9483">
                  <c:v>131.85499999999999</c:v>
                </c:pt>
                <c:pt idx="9484">
                  <c:v>131.87870000000001</c:v>
                </c:pt>
                <c:pt idx="9485">
                  <c:v>131.9023</c:v>
                </c:pt>
                <c:pt idx="9486">
                  <c:v>131.92599999999999</c:v>
                </c:pt>
                <c:pt idx="9487">
                  <c:v>131.94970000000001</c:v>
                </c:pt>
                <c:pt idx="9488">
                  <c:v>131.9734</c:v>
                </c:pt>
                <c:pt idx="9489">
                  <c:v>131.99709999999999</c:v>
                </c:pt>
                <c:pt idx="9490">
                  <c:v>132.02070000000001</c:v>
                </c:pt>
                <c:pt idx="9491">
                  <c:v>132.0444</c:v>
                </c:pt>
                <c:pt idx="9492">
                  <c:v>132.06809999999999</c:v>
                </c:pt>
                <c:pt idx="9493">
                  <c:v>132.09180000000001</c:v>
                </c:pt>
                <c:pt idx="9494">
                  <c:v>132.1155</c:v>
                </c:pt>
                <c:pt idx="9495">
                  <c:v>132.13919999999999</c:v>
                </c:pt>
                <c:pt idx="9496">
                  <c:v>132.16290000000001</c:v>
                </c:pt>
                <c:pt idx="9497">
                  <c:v>132.1866</c:v>
                </c:pt>
                <c:pt idx="9498">
                  <c:v>132.21029999999999</c:v>
                </c:pt>
                <c:pt idx="9499">
                  <c:v>132.23400000000001</c:v>
                </c:pt>
                <c:pt idx="9500">
                  <c:v>132.2577</c:v>
                </c:pt>
                <c:pt idx="9501">
                  <c:v>132.28139999999999</c:v>
                </c:pt>
                <c:pt idx="9502">
                  <c:v>132.30510000000001</c:v>
                </c:pt>
                <c:pt idx="9503">
                  <c:v>132.3288</c:v>
                </c:pt>
                <c:pt idx="9504">
                  <c:v>132.35249999999999</c:v>
                </c:pt>
                <c:pt idx="9505">
                  <c:v>132.37620000000001</c:v>
                </c:pt>
                <c:pt idx="9506">
                  <c:v>132.3999</c:v>
                </c:pt>
                <c:pt idx="9507">
                  <c:v>132.42359999999999</c:v>
                </c:pt>
                <c:pt idx="9508">
                  <c:v>132.44739999999999</c:v>
                </c:pt>
                <c:pt idx="9509">
                  <c:v>132.47110000000001</c:v>
                </c:pt>
                <c:pt idx="9510">
                  <c:v>132.4948</c:v>
                </c:pt>
                <c:pt idx="9511">
                  <c:v>132.51849999999999</c:v>
                </c:pt>
                <c:pt idx="9512">
                  <c:v>132.54230000000001</c:v>
                </c:pt>
                <c:pt idx="9513">
                  <c:v>132.566</c:v>
                </c:pt>
                <c:pt idx="9514">
                  <c:v>132.58969999999999</c:v>
                </c:pt>
                <c:pt idx="9515">
                  <c:v>132.61340000000001</c:v>
                </c:pt>
                <c:pt idx="9516">
                  <c:v>132.63720000000001</c:v>
                </c:pt>
                <c:pt idx="9517">
                  <c:v>132.6609</c:v>
                </c:pt>
                <c:pt idx="9518">
                  <c:v>132.68469999999999</c:v>
                </c:pt>
                <c:pt idx="9519">
                  <c:v>132.70840000000001</c:v>
                </c:pt>
                <c:pt idx="9520">
                  <c:v>132.73220000000001</c:v>
                </c:pt>
                <c:pt idx="9521">
                  <c:v>132.7559</c:v>
                </c:pt>
                <c:pt idx="9522">
                  <c:v>132.77969999999999</c:v>
                </c:pt>
                <c:pt idx="9523">
                  <c:v>132.80340000000001</c:v>
                </c:pt>
                <c:pt idx="9524">
                  <c:v>132.8272</c:v>
                </c:pt>
                <c:pt idx="9525">
                  <c:v>132.8509</c:v>
                </c:pt>
                <c:pt idx="9526">
                  <c:v>132.87469999999999</c:v>
                </c:pt>
                <c:pt idx="9527">
                  <c:v>132.89840000000001</c:v>
                </c:pt>
                <c:pt idx="9528">
                  <c:v>132.9222</c:v>
                </c:pt>
                <c:pt idx="9529">
                  <c:v>132.946</c:v>
                </c:pt>
                <c:pt idx="9530">
                  <c:v>132.96969999999999</c:v>
                </c:pt>
                <c:pt idx="9531">
                  <c:v>132.99350000000001</c:v>
                </c:pt>
                <c:pt idx="9532">
                  <c:v>133.01730000000001</c:v>
                </c:pt>
                <c:pt idx="9533">
                  <c:v>133.041</c:v>
                </c:pt>
                <c:pt idx="9534">
                  <c:v>133.06479999999999</c:v>
                </c:pt>
                <c:pt idx="9535">
                  <c:v>133.08860000000001</c:v>
                </c:pt>
                <c:pt idx="9536">
                  <c:v>133.11240000000001</c:v>
                </c:pt>
                <c:pt idx="9537">
                  <c:v>133.1362</c:v>
                </c:pt>
                <c:pt idx="9538">
                  <c:v>133.15989999999999</c:v>
                </c:pt>
                <c:pt idx="9539">
                  <c:v>133.18369999999999</c:v>
                </c:pt>
                <c:pt idx="9540">
                  <c:v>133.20750000000001</c:v>
                </c:pt>
                <c:pt idx="9541">
                  <c:v>133.2313</c:v>
                </c:pt>
                <c:pt idx="9542">
                  <c:v>133.2551</c:v>
                </c:pt>
                <c:pt idx="9543">
                  <c:v>133.27889999999999</c:v>
                </c:pt>
                <c:pt idx="9544">
                  <c:v>133.30269999999999</c:v>
                </c:pt>
                <c:pt idx="9545">
                  <c:v>133.32650000000001</c:v>
                </c:pt>
                <c:pt idx="9546">
                  <c:v>133.3503</c:v>
                </c:pt>
                <c:pt idx="9547">
                  <c:v>133.3741</c:v>
                </c:pt>
                <c:pt idx="9548">
                  <c:v>133.39789999999999</c:v>
                </c:pt>
                <c:pt idx="9549">
                  <c:v>133.42169999999999</c:v>
                </c:pt>
                <c:pt idx="9550">
                  <c:v>133.44550000000001</c:v>
                </c:pt>
                <c:pt idx="9551">
                  <c:v>133.4693</c:v>
                </c:pt>
                <c:pt idx="9552">
                  <c:v>133.4931</c:v>
                </c:pt>
                <c:pt idx="9553">
                  <c:v>133.51689999999999</c:v>
                </c:pt>
                <c:pt idx="9554">
                  <c:v>133.54079999999999</c:v>
                </c:pt>
                <c:pt idx="9555">
                  <c:v>133.56460000000001</c:v>
                </c:pt>
                <c:pt idx="9556">
                  <c:v>133.58840000000001</c:v>
                </c:pt>
                <c:pt idx="9557">
                  <c:v>133.6122</c:v>
                </c:pt>
                <c:pt idx="9558">
                  <c:v>133.636</c:v>
                </c:pt>
                <c:pt idx="9559">
                  <c:v>133.65989999999999</c:v>
                </c:pt>
                <c:pt idx="9560">
                  <c:v>133.68369999999999</c:v>
                </c:pt>
                <c:pt idx="9561">
                  <c:v>133.70750000000001</c:v>
                </c:pt>
                <c:pt idx="9562">
                  <c:v>133.73140000000001</c:v>
                </c:pt>
                <c:pt idx="9563">
                  <c:v>133.7552</c:v>
                </c:pt>
                <c:pt idx="9564">
                  <c:v>133.779</c:v>
                </c:pt>
                <c:pt idx="9565">
                  <c:v>133.80289999999999</c:v>
                </c:pt>
                <c:pt idx="9566">
                  <c:v>133.82669999999999</c:v>
                </c:pt>
                <c:pt idx="9567">
                  <c:v>133.85059999999999</c:v>
                </c:pt>
                <c:pt idx="9568">
                  <c:v>133.87440000000001</c:v>
                </c:pt>
                <c:pt idx="9569">
                  <c:v>133.89830000000001</c:v>
                </c:pt>
                <c:pt idx="9570">
                  <c:v>133.9221</c:v>
                </c:pt>
                <c:pt idx="9571">
                  <c:v>133.946</c:v>
                </c:pt>
                <c:pt idx="9572">
                  <c:v>133.96979999999999</c:v>
                </c:pt>
                <c:pt idx="9573">
                  <c:v>133.99369999999999</c:v>
                </c:pt>
                <c:pt idx="9574">
                  <c:v>134.01750000000001</c:v>
                </c:pt>
                <c:pt idx="9575">
                  <c:v>134.04140000000001</c:v>
                </c:pt>
                <c:pt idx="9576">
                  <c:v>134.06530000000001</c:v>
                </c:pt>
                <c:pt idx="9577">
                  <c:v>134.0891</c:v>
                </c:pt>
                <c:pt idx="9578">
                  <c:v>134.113</c:v>
                </c:pt>
                <c:pt idx="9579">
                  <c:v>134.1369</c:v>
                </c:pt>
                <c:pt idx="9580">
                  <c:v>134.16079999999999</c:v>
                </c:pt>
                <c:pt idx="9581">
                  <c:v>134.18459999999999</c:v>
                </c:pt>
                <c:pt idx="9582">
                  <c:v>134.20849999999999</c:v>
                </c:pt>
                <c:pt idx="9583">
                  <c:v>134.23240000000001</c:v>
                </c:pt>
                <c:pt idx="9584">
                  <c:v>134.25630000000001</c:v>
                </c:pt>
                <c:pt idx="9585">
                  <c:v>134.2801</c:v>
                </c:pt>
                <c:pt idx="9586">
                  <c:v>134.304</c:v>
                </c:pt>
                <c:pt idx="9587">
                  <c:v>134.3279</c:v>
                </c:pt>
                <c:pt idx="9588">
                  <c:v>134.3518</c:v>
                </c:pt>
                <c:pt idx="9589">
                  <c:v>134.37569999999999</c:v>
                </c:pt>
                <c:pt idx="9590">
                  <c:v>134.39959999999999</c:v>
                </c:pt>
                <c:pt idx="9591">
                  <c:v>134.42349999999999</c:v>
                </c:pt>
                <c:pt idx="9592">
                  <c:v>134.44739999999999</c:v>
                </c:pt>
                <c:pt idx="9593">
                  <c:v>134.47130000000001</c:v>
                </c:pt>
                <c:pt idx="9594">
                  <c:v>134.49520000000001</c:v>
                </c:pt>
                <c:pt idx="9595">
                  <c:v>134.51910000000001</c:v>
                </c:pt>
                <c:pt idx="9596">
                  <c:v>134.54300000000001</c:v>
                </c:pt>
                <c:pt idx="9597">
                  <c:v>134.5669</c:v>
                </c:pt>
                <c:pt idx="9598">
                  <c:v>134.5908</c:v>
                </c:pt>
                <c:pt idx="9599">
                  <c:v>134.6147</c:v>
                </c:pt>
                <c:pt idx="9600">
                  <c:v>134.6386</c:v>
                </c:pt>
                <c:pt idx="9601">
                  <c:v>134.6626</c:v>
                </c:pt>
                <c:pt idx="9602">
                  <c:v>134.6865</c:v>
                </c:pt>
                <c:pt idx="9603">
                  <c:v>134.71039999999999</c:v>
                </c:pt>
                <c:pt idx="9604">
                  <c:v>134.73429999999999</c:v>
                </c:pt>
                <c:pt idx="9605">
                  <c:v>134.75829999999999</c:v>
                </c:pt>
                <c:pt idx="9606">
                  <c:v>134.78219999999999</c:v>
                </c:pt>
                <c:pt idx="9607">
                  <c:v>134.80609999999999</c:v>
                </c:pt>
                <c:pt idx="9608">
                  <c:v>134.83000000000001</c:v>
                </c:pt>
                <c:pt idx="9609">
                  <c:v>134.85400000000001</c:v>
                </c:pt>
                <c:pt idx="9610">
                  <c:v>134.87790000000001</c:v>
                </c:pt>
                <c:pt idx="9611">
                  <c:v>134.90190000000001</c:v>
                </c:pt>
                <c:pt idx="9612">
                  <c:v>134.92580000000001</c:v>
                </c:pt>
                <c:pt idx="9613">
                  <c:v>134.94970000000001</c:v>
                </c:pt>
                <c:pt idx="9614">
                  <c:v>134.97370000000001</c:v>
                </c:pt>
                <c:pt idx="9615">
                  <c:v>134.99760000000001</c:v>
                </c:pt>
                <c:pt idx="9616">
                  <c:v>135.02160000000001</c:v>
                </c:pt>
                <c:pt idx="9617">
                  <c:v>135.0455</c:v>
                </c:pt>
                <c:pt idx="9618">
                  <c:v>135.06950000000001</c:v>
                </c:pt>
                <c:pt idx="9619">
                  <c:v>135.0934</c:v>
                </c:pt>
                <c:pt idx="9620">
                  <c:v>135.1174</c:v>
                </c:pt>
                <c:pt idx="9621">
                  <c:v>135.1413</c:v>
                </c:pt>
                <c:pt idx="9622">
                  <c:v>135.1653</c:v>
                </c:pt>
                <c:pt idx="9623">
                  <c:v>135.1893</c:v>
                </c:pt>
                <c:pt idx="9624">
                  <c:v>135.2132</c:v>
                </c:pt>
                <c:pt idx="9625">
                  <c:v>135.2372</c:v>
                </c:pt>
                <c:pt idx="9626">
                  <c:v>135.2612</c:v>
                </c:pt>
                <c:pt idx="9627">
                  <c:v>135.2852</c:v>
                </c:pt>
                <c:pt idx="9628">
                  <c:v>135.3091</c:v>
                </c:pt>
                <c:pt idx="9629">
                  <c:v>135.3331</c:v>
                </c:pt>
                <c:pt idx="9630">
                  <c:v>135.3571</c:v>
                </c:pt>
                <c:pt idx="9631">
                  <c:v>135.3811</c:v>
                </c:pt>
                <c:pt idx="9632">
                  <c:v>135.405</c:v>
                </c:pt>
                <c:pt idx="9633">
                  <c:v>135.429</c:v>
                </c:pt>
                <c:pt idx="9634">
                  <c:v>135.453</c:v>
                </c:pt>
                <c:pt idx="9635">
                  <c:v>135.477</c:v>
                </c:pt>
                <c:pt idx="9636">
                  <c:v>135.501</c:v>
                </c:pt>
                <c:pt idx="9637">
                  <c:v>135.52500000000001</c:v>
                </c:pt>
                <c:pt idx="9638">
                  <c:v>135.54900000000001</c:v>
                </c:pt>
                <c:pt idx="9639">
                  <c:v>135.57300000000001</c:v>
                </c:pt>
                <c:pt idx="9640">
                  <c:v>135.59700000000001</c:v>
                </c:pt>
                <c:pt idx="9641">
                  <c:v>135.62100000000001</c:v>
                </c:pt>
                <c:pt idx="9642">
                  <c:v>135.64500000000001</c:v>
                </c:pt>
                <c:pt idx="9643">
                  <c:v>135.66900000000001</c:v>
                </c:pt>
                <c:pt idx="9644">
                  <c:v>135.69300000000001</c:v>
                </c:pt>
                <c:pt idx="9645">
                  <c:v>135.71700000000001</c:v>
                </c:pt>
                <c:pt idx="9646">
                  <c:v>135.74100000000001</c:v>
                </c:pt>
                <c:pt idx="9647">
                  <c:v>135.76499999999999</c:v>
                </c:pt>
                <c:pt idx="9648">
                  <c:v>135.78909999999999</c:v>
                </c:pt>
                <c:pt idx="9649">
                  <c:v>135.81309999999999</c:v>
                </c:pt>
                <c:pt idx="9650">
                  <c:v>135.83709999999999</c:v>
                </c:pt>
                <c:pt idx="9651">
                  <c:v>135.86109999999999</c:v>
                </c:pt>
                <c:pt idx="9652">
                  <c:v>135.88509999999999</c:v>
                </c:pt>
                <c:pt idx="9653">
                  <c:v>135.9092</c:v>
                </c:pt>
                <c:pt idx="9654">
                  <c:v>135.9332</c:v>
                </c:pt>
                <c:pt idx="9655">
                  <c:v>135.9572</c:v>
                </c:pt>
                <c:pt idx="9656">
                  <c:v>135.9813</c:v>
                </c:pt>
                <c:pt idx="9657">
                  <c:v>136.00530000000001</c:v>
                </c:pt>
                <c:pt idx="9658">
                  <c:v>136.02930000000001</c:v>
                </c:pt>
                <c:pt idx="9659">
                  <c:v>136.05340000000001</c:v>
                </c:pt>
                <c:pt idx="9660">
                  <c:v>136.07740000000001</c:v>
                </c:pt>
                <c:pt idx="9661">
                  <c:v>136.10149999999999</c:v>
                </c:pt>
                <c:pt idx="9662">
                  <c:v>136.12549999999999</c:v>
                </c:pt>
                <c:pt idx="9663">
                  <c:v>136.14959999999999</c:v>
                </c:pt>
                <c:pt idx="9664">
                  <c:v>136.17359999999999</c:v>
                </c:pt>
                <c:pt idx="9665">
                  <c:v>136.1977</c:v>
                </c:pt>
                <c:pt idx="9666">
                  <c:v>136.2217</c:v>
                </c:pt>
                <c:pt idx="9667">
                  <c:v>136.2458</c:v>
                </c:pt>
                <c:pt idx="9668">
                  <c:v>136.2698</c:v>
                </c:pt>
                <c:pt idx="9669">
                  <c:v>136.29390000000001</c:v>
                </c:pt>
                <c:pt idx="9670">
                  <c:v>136.31800000000001</c:v>
                </c:pt>
                <c:pt idx="9671">
                  <c:v>136.34200000000001</c:v>
                </c:pt>
                <c:pt idx="9672">
                  <c:v>136.36609999999999</c:v>
                </c:pt>
                <c:pt idx="9673">
                  <c:v>136.39019999999999</c:v>
                </c:pt>
                <c:pt idx="9674">
                  <c:v>136.41419999999999</c:v>
                </c:pt>
                <c:pt idx="9675">
                  <c:v>136.4383</c:v>
                </c:pt>
                <c:pt idx="9676">
                  <c:v>136.4624</c:v>
                </c:pt>
                <c:pt idx="9677">
                  <c:v>136.48650000000001</c:v>
                </c:pt>
                <c:pt idx="9678">
                  <c:v>136.51060000000001</c:v>
                </c:pt>
                <c:pt idx="9679">
                  <c:v>136.53460000000001</c:v>
                </c:pt>
                <c:pt idx="9680">
                  <c:v>136.55869999999999</c:v>
                </c:pt>
                <c:pt idx="9681">
                  <c:v>136.58279999999999</c:v>
                </c:pt>
                <c:pt idx="9682">
                  <c:v>136.6069</c:v>
                </c:pt>
                <c:pt idx="9683">
                  <c:v>136.631</c:v>
                </c:pt>
                <c:pt idx="9684">
                  <c:v>136.6551</c:v>
                </c:pt>
                <c:pt idx="9685">
                  <c:v>136.67920000000001</c:v>
                </c:pt>
                <c:pt idx="9686">
                  <c:v>136.70330000000001</c:v>
                </c:pt>
                <c:pt idx="9687">
                  <c:v>136.72739999999999</c:v>
                </c:pt>
                <c:pt idx="9688">
                  <c:v>136.75149999999999</c:v>
                </c:pt>
                <c:pt idx="9689">
                  <c:v>136.7756</c:v>
                </c:pt>
                <c:pt idx="9690">
                  <c:v>136.7997</c:v>
                </c:pt>
                <c:pt idx="9691">
                  <c:v>136.82380000000001</c:v>
                </c:pt>
                <c:pt idx="9692">
                  <c:v>136.84790000000001</c:v>
                </c:pt>
                <c:pt idx="9693">
                  <c:v>136.87200000000001</c:v>
                </c:pt>
                <c:pt idx="9694">
                  <c:v>136.89609999999999</c:v>
                </c:pt>
                <c:pt idx="9695">
                  <c:v>136.92019999999999</c:v>
                </c:pt>
                <c:pt idx="9696">
                  <c:v>136.9444</c:v>
                </c:pt>
                <c:pt idx="9697">
                  <c:v>136.96850000000001</c:v>
                </c:pt>
                <c:pt idx="9698">
                  <c:v>136.99260000000001</c:v>
                </c:pt>
                <c:pt idx="9699">
                  <c:v>137.01669999999999</c:v>
                </c:pt>
                <c:pt idx="9700">
                  <c:v>137.04089999999999</c:v>
                </c:pt>
                <c:pt idx="9701">
                  <c:v>137.065</c:v>
                </c:pt>
                <c:pt idx="9702">
                  <c:v>137.0891</c:v>
                </c:pt>
                <c:pt idx="9703">
                  <c:v>137.11330000000001</c:v>
                </c:pt>
                <c:pt idx="9704">
                  <c:v>137.13740000000001</c:v>
                </c:pt>
                <c:pt idx="9705">
                  <c:v>137.16149999999999</c:v>
                </c:pt>
                <c:pt idx="9706">
                  <c:v>137.1857</c:v>
                </c:pt>
                <c:pt idx="9707">
                  <c:v>137.2098</c:v>
                </c:pt>
                <c:pt idx="9708">
                  <c:v>137.23400000000001</c:v>
                </c:pt>
                <c:pt idx="9709">
                  <c:v>137.25810000000001</c:v>
                </c:pt>
                <c:pt idx="9710">
                  <c:v>137.28229999999999</c:v>
                </c:pt>
                <c:pt idx="9711">
                  <c:v>137.3064</c:v>
                </c:pt>
                <c:pt idx="9712">
                  <c:v>137.3306</c:v>
                </c:pt>
                <c:pt idx="9713">
                  <c:v>137.35470000000001</c:v>
                </c:pt>
                <c:pt idx="9714">
                  <c:v>137.37889999999999</c:v>
                </c:pt>
                <c:pt idx="9715">
                  <c:v>137.40299999999999</c:v>
                </c:pt>
                <c:pt idx="9716">
                  <c:v>137.4272</c:v>
                </c:pt>
                <c:pt idx="9717">
                  <c:v>137.45140000000001</c:v>
                </c:pt>
                <c:pt idx="9718">
                  <c:v>137.47550000000001</c:v>
                </c:pt>
                <c:pt idx="9719">
                  <c:v>137.49969999999999</c:v>
                </c:pt>
                <c:pt idx="9720">
                  <c:v>137.5239</c:v>
                </c:pt>
                <c:pt idx="9721">
                  <c:v>137.548</c:v>
                </c:pt>
                <c:pt idx="9722">
                  <c:v>137.57220000000001</c:v>
                </c:pt>
                <c:pt idx="9723">
                  <c:v>137.59639999999999</c:v>
                </c:pt>
                <c:pt idx="9724">
                  <c:v>137.6206</c:v>
                </c:pt>
                <c:pt idx="9725">
                  <c:v>137.6447</c:v>
                </c:pt>
                <c:pt idx="9726">
                  <c:v>137.66890000000001</c:v>
                </c:pt>
                <c:pt idx="9727">
                  <c:v>137.69309999999999</c:v>
                </c:pt>
                <c:pt idx="9728">
                  <c:v>137.71729999999999</c:v>
                </c:pt>
                <c:pt idx="9729">
                  <c:v>137.7415</c:v>
                </c:pt>
                <c:pt idx="9730">
                  <c:v>137.76570000000001</c:v>
                </c:pt>
                <c:pt idx="9731">
                  <c:v>137.78989999999999</c:v>
                </c:pt>
                <c:pt idx="9732">
                  <c:v>137.8141</c:v>
                </c:pt>
                <c:pt idx="9733">
                  <c:v>137.8383</c:v>
                </c:pt>
                <c:pt idx="9734">
                  <c:v>137.86250000000001</c:v>
                </c:pt>
                <c:pt idx="9735">
                  <c:v>137.88669999999999</c:v>
                </c:pt>
                <c:pt idx="9736">
                  <c:v>137.9109</c:v>
                </c:pt>
                <c:pt idx="9737">
                  <c:v>137.93510000000001</c:v>
                </c:pt>
                <c:pt idx="9738">
                  <c:v>137.95930000000001</c:v>
                </c:pt>
                <c:pt idx="9739">
                  <c:v>137.98349999999999</c:v>
                </c:pt>
                <c:pt idx="9740">
                  <c:v>138.0077</c:v>
                </c:pt>
                <c:pt idx="9741">
                  <c:v>138.03190000000001</c:v>
                </c:pt>
                <c:pt idx="9742">
                  <c:v>138.05609999999999</c:v>
                </c:pt>
                <c:pt idx="9743">
                  <c:v>138.0804</c:v>
                </c:pt>
                <c:pt idx="9744">
                  <c:v>138.1046</c:v>
                </c:pt>
                <c:pt idx="9745">
                  <c:v>138.12880000000001</c:v>
                </c:pt>
                <c:pt idx="9746">
                  <c:v>138.15299999999999</c:v>
                </c:pt>
                <c:pt idx="9747">
                  <c:v>138.1772</c:v>
                </c:pt>
                <c:pt idx="9748">
                  <c:v>138.20150000000001</c:v>
                </c:pt>
                <c:pt idx="9749">
                  <c:v>138.22569999999999</c:v>
                </c:pt>
                <c:pt idx="9750">
                  <c:v>138.2499</c:v>
                </c:pt>
                <c:pt idx="9751">
                  <c:v>138.27420000000001</c:v>
                </c:pt>
                <c:pt idx="9752">
                  <c:v>138.29839999999999</c:v>
                </c:pt>
                <c:pt idx="9753">
                  <c:v>138.32259999999999</c:v>
                </c:pt>
                <c:pt idx="9754">
                  <c:v>138.34690000000001</c:v>
                </c:pt>
                <c:pt idx="9755">
                  <c:v>138.37110000000001</c:v>
                </c:pt>
                <c:pt idx="9756">
                  <c:v>138.3954</c:v>
                </c:pt>
                <c:pt idx="9757">
                  <c:v>138.4196</c:v>
                </c:pt>
                <c:pt idx="9758">
                  <c:v>138.44390000000001</c:v>
                </c:pt>
                <c:pt idx="9759">
                  <c:v>138.46809999999999</c:v>
                </c:pt>
                <c:pt idx="9760">
                  <c:v>138.4924</c:v>
                </c:pt>
                <c:pt idx="9761">
                  <c:v>138.51660000000001</c:v>
                </c:pt>
                <c:pt idx="9762">
                  <c:v>138.54089999999999</c:v>
                </c:pt>
                <c:pt idx="9763">
                  <c:v>138.5652</c:v>
                </c:pt>
                <c:pt idx="9764">
                  <c:v>138.58940000000001</c:v>
                </c:pt>
                <c:pt idx="9765">
                  <c:v>138.61369999999999</c:v>
                </c:pt>
                <c:pt idx="9766">
                  <c:v>138.63800000000001</c:v>
                </c:pt>
                <c:pt idx="9767">
                  <c:v>138.66220000000001</c:v>
                </c:pt>
                <c:pt idx="9768">
                  <c:v>138.6865</c:v>
                </c:pt>
                <c:pt idx="9769">
                  <c:v>138.71080000000001</c:v>
                </c:pt>
                <c:pt idx="9770">
                  <c:v>138.73509999999999</c:v>
                </c:pt>
                <c:pt idx="9771">
                  <c:v>138.7593</c:v>
                </c:pt>
                <c:pt idx="9772">
                  <c:v>138.78360000000001</c:v>
                </c:pt>
                <c:pt idx="9773">
                  <c:v>138.80789999999999</c:v>
                </c:pt>
                <c:pt idx="9774">
                  <c:v>138.8322</c:v>
                </c:pt>
                <c:pt idx="9775">
                  <c:v>138.85650000000001</c:v>
                </c:pt>
                <c:pt idx="9776">
                  <c:v>138.88079999999999</c:v>
                </c:pt>
                <c:pt idx="9777">
                  <c:v>138.905</c:v>
                </c:pt>
                <c:pt idx="9778">
                  <c:v>138.92930000000001</c:v>
                </c:pt>
                <c:pt idx="9779">
                  <c:v>138.95359999999999</c:v>
                </c:pt>
                <c:pt idx="9780">
                  <c:v>138.97790000000001</c:v>
                </c:pt>
                <c:pt idx="9781">
                  <c:v>139.00219999999999</c:v>
                </c:pt>
                <c:pt idx="9782">
                  <c:v>139.0265</c:v>
                </c:pt>
                <c:pt idx="9783">
                  <c:v>139.05080000000001</c:v>
                </c:pt>
                <c:pt idx="9784">
                  <c:v>139.07509999999999</c:v>
                </c:pt>
                <c:pt idx="9785">
                  <c:v>139.09950000000001</c:v>
                </c:pt>
                <c:pt idx="9786">
                  <c:v>139.12379999999999</c:v>
                </c:pt>
                <c:pt idx="9787">
                  <c:v>139.1481</c:v>
                </c:pt>
                <c:pt idx="9788">
                  <c:v>139.17240000000001</c:v>
                </c:pt>
                <c:pt idx="9789">
                  <c:v>139.19669999999999</c:v>
                </c:pt>
                <c:pt idx="9790">
                  <c:v>139.221</c:v>
                </c:pt>
                <c:pt idx="9791">
                  <c:v>139.24529999999999</c:v>
                </c:pt>
                <c:pt idx="9792">
                  <c:v>139.2697</c:v>
                </c:pt>
                <c:pt idx="9793">
                  <c:v>139.29400000000001</c:v>
                </c:pt>
                <c:pt idx="9794">
                  <c:v>139.31829999999999</c:v>
                </c:pt>
                <c:pt idx="9795">
                  <c:v>139.34270000000001</c:v>
                </c:pt>
                <c:pt idx="9796">
                  <c:v>139.36699999999999</c:v>
                </c:pt>
                <c:pt idx="9797">
                  <c:v>139.3913</c:v>
                </c:pt>
                <c:pt idx="9798">
                  <c:v>139.41560000000001</c:v>
                </c:pt>
                <c:pt idx="9799">
                  <c:v>139.44</c:v>
                </c:pt>
                <c:pt idx="9800">
                  <c:v>139.46430000000001</c:v>
                </c:pt>
                <c:pt idx="9801">
                  <c:v>139.48869999999999</c:v>
                </c:pt>
                <c:pt idx="9802">
                  <c:v>139.51300000000001</c:v>
                </c:pt>
                <c:pt idx="9803">
                  <c:v>139.53739999999999</c:v>
                </c:pt>
                <c:pt idx="9804">
                  <c:v>139.5617</c:v>
                </c:pt>
                <c:pt idx="9805">
                  <c:v>139.58609999999999</c:v>
                </c:pt>
                <c:pt idx="9806">
                  <c:v>139.6104</c:v>
                </c:pt>
                <c:pt idx="9807">
                  <c:v>139.63480000000001</c:v>
                </c:pt>
                <c:pt idx="9808">
                  <c:v>139.6591</c:v>
                </c:pt>
                <c:pt idx="9809">
                  <c:v>139.68350000000001</c:v>
                </c:pt>
                <c:pt idx="9810">
                  <c:v>139.70779999999999</c:v>
                </c:pt>
                <c:pt idx="9811">
                  <c:v>139.73220000000001</c:v>
                </c:pt>
                <c:pt idx="9812">
                  <c:v>139.75659999999999</c:v>
                </c:pt>
                <c:pt idx="9813">
                  <c:v>139.7809</c:v>
                </c:pt>
                <c:pt idx="9814">
                  <c:v>139.80529999999999</c:v>
                </c:pt>
                <c:pt idx="9815">
                  <c:v>139.8297</c:v>
                </c:pt>
                <c:pt idx="9816">
                  <c:v>139.85400000000001</c:v>
                </c:pt>
                <c:pt idx="9817">
                  <c:v>139.8784</c:v>
                </c:pt>
                <c:pt idx="9818">
                  <c:v>139.90280000000001</c:v>
                </c:pt>
                <c:pt idx="9819">
                  <c:v>139.9272</c:v>
                </c:pt>
                <c:pt idx="9820">
                  <c:v>139.95160000000001</c:v>
                </c:pt>
                <c:pt idx="9821">
                  <c:v>139.976</c:v>
                </c:pt>
                <c:pt idx="9822">
                  <c:v>140.00030000000001</c:v>
                </c:pt>
                <c:pt idx="9823">
                  <c:v>140.0247</c:v>
                </c:pt>
                <c:pt idx="9824">
                  <c:v>140.04910000000001</c:v>
                </c:pt>
                <c:pt idx="9825">
                  <c:v>140.0735</c:v>
                </c:pt>
                <c:pt idx="9826">
                  <c:v>140.09790000000001</c:v>
                </c:pt>
                <c:pt idx="9827">
                  <c:v>140.1223</c:v>
                </c:pt>
                <c:pt idx="9828">
                  <c:v>140.14670000000001</c:v>
                </c:pt>
                <c:pt idx="9829">
                  <c:v>140.1711</c:v>
                </c:pt>
                <c:pt idx="9830">
                  <c:v>140.19550000000001</c:v>
                </c:pt>
                <c:pt idx="9831">
                  <c:v>140.2199</c:v>
                </c:pt>
                <c:pt idx="9832">
                  <c:v>140.24430000000001</c:v>
                </c:pt>
                <c:pt idx="9833">
                  <c:v>140.2687</c:v>
                </c:pt>
                <c:pt idx="9834">
                  <c:v>140.29310000000001</c:v>
                </c:pt>
                <c:pt idx="9835">
                  <c:v>140.3176</c:v>
                </c:pt>
                <c:pt idx="9836">
                  <c:v>140.34200000000001</c:v>
                </c:pt>
                <c:pt idx="9837">
                  <c:v>140.3664</c:v>
                </c:pt>
                <c:pt idx="9838">
                  <c:v>140.39080000000001</c:v>
                </c:pt>
                <c:pt idx="9839">
                  <c:v>140.4152</c:v>
                </c:pt>
                <c:pt idx="9840">
                  <c:v>140.43969999999999</c:v>
                </c:pt>
                <c:pt idx="9841">
                  <c:v>140.4641</c:v>
                </c:pt>
                <c:pt idx="9842">
                  <c:v>140.48849999999999</c:v>
                </c:pt>
                <c:pt idx="9843">
                  <c:v>140.5129</c:v>
                </c:pt>
                <c:pt idx="9844">
                  <c:v>140.53739999999999</c:v>
                </c:pt>
                <c:pt idx="9845">
                  <c:v>140.56180000000001</c:v>
                </c:pt>
                <c:pt idx="9846">
                  <c:v>140.58629999999999</c:v>
                </c:pt>
                <c:pt idx="9847">
                  <c:v>140.61070000000001</c:v>
                </c:pt>
                <c:pt idx="9848">
                  <c:v>140.63509999999999</c:v>
                </c:pt>
                <c:pt idx="9849">
                  <c:v>140.65960000000001</c:v>
                </c:pt>
                <c:pt idx="9850">
                  <c:v>140.684</c:v>
                </c:pt>
                <c:pt idx="9851">
                  <c:v>140.70849999999999</c:v>
                </c:pt>
                <c:pt idx="9852">
                  <c:v>140.7329</c:v>
                </c:pt>
                <c:pt idx="9853">
                  <c:v>140.75739999999999</c:v>
                </c:pt>
                <c:pt idx="9854">
                  <c:v>140.7818</c:v>
                </c:pt>
                <c:pt idx="9855">
                  <c:v>140.80629999999999</c:v>
                </c:pt>
                <c:pt idx="9856">
                  <c:v>140.83070000000001</c:v>
                </c:pt>
                <c:pt idx="9857">
                  <c:v>140.8552</c:v>
                </c:pt>
                <c:pt idx="9858">
                  <c:v>140.87970000000001</c:v>
                </c:pt>
                <c:pt idx="9859">
                  <c:v>140.9041</c:v>
                </c:pt>
                <c:pt idx="9860">
                  <c:v>140.92859999999999</c:v>
                </c:pt>
                <c:pt idx="9861">
                  <c:v>140.95310000000001</c:v>
                </c:pt>
                <c:pt idx="9862">
                  <c:v>140.97749999999999</c:v>
                </c:pt>
                <c:pt idx="9863">
                  <c:v>141.00200000000001</c:v>
                </c:pt>
                <c:pt idx="9864">
                  <c:v>141.0265</c:v>
                </c:pt>
                <c:pt idx="9865">
                  <c:v>141.05099999999999</c:v>
                </c:pt>
                <c:pt idx="9866">
                  <c:v>141.07550000000001</c:v>
                </c:pt>
                <c:pt idx="9867">
                  <c:v>141.09989999999999</c:v>
                </c:pt>
                <c:pt idx="9868">
                  <c:v>141.12440000000001</c:v>
                </c:pt>
                <c:pt idx="9869">
                  <c:v>141.1489</c:v>
                </c:pt>
                <c:pt idx="9870">
                  <c:v>141.17339999999999</c:v>
                </c:pt>
                <c:pt idx="9871">
                  <c:v>141.1979</c:v>
                </c:pt>
                <c:pt idx="9872">
                  <c:v>141.22239999999999</c:v>
                </c:pt>
                <c:pt idx="9873">
                  <c:v>141.24690000000001</c:v>
                </c:pt>
                <c:pt idx="9874">
                  <c:v>141.2714</c:v>
                </c:pt>
                <c:pt idx="9875">
                  <c:v>141.29589999999999</c:v>
                </c:pt>
                <c:pt idx="9876">
                  <c:v>141.32040000000001</c:v>
                </c:pt>
                <c:pt idx="9877">
                  <c:v>141.3449</c:v>
                </c:pt>
                <c:pt idx="9878">
                  <c:v>141.36940000000001</c:v>
                </c:pt>
                <c:pt idx="9879">
                  <c:v>141.3939</c:v>
                </c:pt>
                <c:pt idx="9880">
                  <c:v>141.41839999999999</c:v>
                </c:pt>
                <c:pt idx="9881">
                  <c:v>141.44290000000001</c:v>
                </c:pt>
                <c:pt idx="9882">
                  <c:v>141.4674</c:v>
                </c:pt>
                <c:pt idx="9883">
                  <c:v>141.49189999999999</c:v>
                </c:pt>
                <c:pt idx="9884">
                  <c:v>141.5164</c:v>
                </c:pt>
                <c:pt idx="9885">
                  <c:v>141.541</c:v>
                </c:pt>
                <c:pt idx="9886">
                  <c:v>141.56549999999999</c:v>
                </c:pt>
                <c:pt idx="9887">
                  <c:v>141.59</c:v>
                </c:pt>
                <c:pt idx="9888">
                  <c:v>141.61449999999999</c:v>
                </c:pt>
                <c:pt idx="9889">
                  <c:v>141.63910000000001</c:v>
                </c:pt>
                <c:pt idx="9890">
                  <c:v>141.6636</c:v>
                </c:pt>
                <c:pt idx="9891">
                  <c:v>141.68809999999999</c:v>
                </c:pt>
                <c:pt idx="9892">
                  <c:v>141.71270000000001</c:v>
                </c:pt>
                <c:pt idx="9893">
                  <c:v>141.7372</c:v>
                </c:pt>
                <c:pt idx="9894">
                  <c:v>141.76169999999999</c:v>
                </c:pt>
                <c:pt idx="9895">
                  <c:v>141.78630000000001</c:v>
                </c:pt>
                <c:pt idx="9896">
                  <c:v>141.8108</c:v>
                </c:pt>
                <c:pt idx="9897">
                  <c:v>141.83539999999999</c:v>
                </c:pt>
                <c:pt idx="9898">
                  <c:v>141.85990000000001</c:v>
                </c:pt>
                <c:pt idx="9899">
                  <c:v>141.8845</c:v>
                </c:pt>
                <c:pt idx="9900">
                  <c:v>141.90899999999999</c:v>
                </c:pt>
                <c:pt idx="9901">
                  <c:v>141.93360000000001</c:v>
                </c:pt>
                <c:pt idx="9902">
                  <c:v>141.9581</c:v>
                </c:pt>
                <c:pt idx="9903">
                  <c:v>141.98269999999999</c:v>
                </c:pt>
                <c:pt idx="9904">
                  <c:v>142.00729999999999</c:v>
                </c:pt>
                <c:pt idx="9905">
                  <c:v>142.0318</c:v>
                </c:pt>
                <c:pt idx="9906">
                  <c:v>142.0564</c:v>
                </c:pt>
                <c:pt idx="9907">
                  <c:v>142.08099999999999</c:v>
                </c:pt>
                <c:pt idx="9908">
                  <c:v>142.10550000000001</c:v>
                </c:pt>
                <c:pt idx="9909">
                  <c:v>142.1301</c:v>
                </c:pt>
                <c:pt idx="9910">
                  <c:v>142.15469999999999</c:v>
                </c:pt>
                <c:pt idx="9911">
                  <c:v>142.17920000000001</c:v>
                </c:pt>
                <c:pt idx="9912">
                  <c:v>142.2038</c:v>
                </c:pt>
                <c:pt idx="9913">
                  <c:v>142.22839999999999</c:v>
                </c:pt>
                <c:pt idx="9914">
                  <c:v>142.25299999999999</c:v>
                </c:pt>
                <c:pt idx="9915">
                  <c:v>142.27760000000001</c:v>
                </c:pt>
                <c:pt idx="9916">
                  <c:v>142.3022</c:v>
                </c:pt>
                <c:pt idx="9917">
                  <c:v>142.32669999999999</c:v>
                </c:pt>
                <c:pt idx="9918">
                  <c:v>142.35130000000001</c:v>
                </c:pt>
                <c:pt idx="9919">
                  <c:v>142.3759</c:v>
                </c:pt>
                <c:pt idx="9920">
                  <c:v>142.40049999999999</c:v>
                </c:pt>
                <c:pt idx="9921">
                  <c:v>142.42509999999999</c:v>
                </c:pt>
                <c:pt idx="9922">
                  <c:v>142.44970000000001</c:v>
                </c:pt>
                <c:pt idx="9923">
                  <c:v>142.4743</c:v>
                </c:pt>
                <c:pt idx="9924">
                  <c:v>142.49889999999999</c:v>
                </c:pt>
                <c:pt idx="9925">
                  <c:v>142.52350000000001</c:v>
                </c:pt>
                <c:pt idx="9926">
                  <c:v>142.54810000000001</c:v>
                </c:pt>
                <c:pt idx="9927">
                  <c:v>142.5727</c:v>
                </c:pt>
                <c:pt idx="9928">
                  <c:v>142.59739999999999</c:v>
                </c:pt>
                <c:pt idx="9929">
                  <c:v>142.62200000000001</c:v>
                </c:pt>
                <c:pt idx="9930">
                  <c:v>142.64660000000001</c:v>
                </c:pt>
                <c:pt idx="9931">
                  <c:v>142.6712</c:v>
                </c:pt>
                <c:pt idx="9932">
                  <c:v>142.69579999999999</c:v>
                </c:pt>
                <c:pt idx="9933">
                  <c:v>142.72040000000001</c:v>
                </c:pt>
                <c:pt idx="9934">
                  <c:v>142.74510000000001</c:v>
                </c:pt>
                <c:pt idx="9935">
                  <c:v>142.7697</c:v>
                </c:pt>
                <c:pt idx="9936">
                  <c:v>142.79429999999999</c:v>
                </c:pt>
                <c:pt idx="9937">
                  <c:v>142.81899999999999</c:v>
                </c:pt>
                <c:pt idx="9938">
                  <c:v>142.84360000000001</c:v>
                </c:pt>
                <c:pt idx="9939">
                  <c:v>142.8682</c:v>
                </c:pt>
                <c:pt idx="9940">
                  <c:v>142.8929</c:v>
                </c:pt>
                <c:pt idx="9941">
                  <c:v>142.91749999999999</c:v>
                </c:pt>
                <c:pt idx="9942">
                  <c:v>142.94210000000001</c:v>
                </c:pt>
                <c:pt idx="9943">
                  <c:v>142.96680000000001</c:v>
                </c:pt>
                <c:pt idx="9944">
                  <c:v>142.9914</c:v>
                </c:pt>
                <c:pt idx="9945">
                  <c:v>143.01609999999999</c:v>
                </c:pt>
                <c:pt idx="9946">
                  <c:v>143.04069999999999</c:v>
                </c:pt>
                <c:pt idx="9947">
                  <c:v>143.06540000000001</c:v>
                </c:pt>
                <c:pt idx="9948">
                  <c:v>143.09</c:v>
                </c:pt>
                <c:pt idx="9949">
                  <c:v>143.1147</c:v>
                </c:pt>
                <c:pt idx="9950">
                  <c:v>143.13929999999999</c:v>
                </c:pt>
                <c:pt idx="9951">
                  <c:v>143.16399999999999</c:v>
                </c:pt>
                <c:pt idx="9952">
                  <c:v>143.18870000000001</c:v>
                </c:pt>
                <c:pt idx="9953">
                  <c:v>143.2133</c:v>
                </c:pt>
                <c:pt idx="9954">
                  <c:v>143.238</c:v>
                </c:pt>
                <c:pt idx="9955">
                  <c:v>143.2627</c:v>
                </c:pt>
                <c:pt idx="9956">
                  <c:v>143.28729999999999</c:v>
                </c:pt>
                <c:pt idx="9957">
                  <c:v>143.31200000000001</c:v>
                </c:pt>
                <c:pt idx="9958">
                  <c:v>143.33670000000001</c:v>
                </c:pt>
                <c:pt idx="9959">
                  <c:v>143.3614</c:v>
                </c:pt>
                <c:pt idx="9960">
                  <c:v>143.386</c:v>
                </c:pt>
                <c:pt idx="9961">
                  <c:v>143.41069999999999</c:v>
                </c:pt>
                <c:pt idx="9962">
                  <c:v>143.43539999999999</c:v>
                </c:pt>
                <c:pt idx="9963">
                  <c:v>143.46010000000001</c:v>
                </c:pt>
                <c:pt idx="9964">
                  <c:v>143.48480000000001</c:v>
                </c:pt>
                <c:pt idx="9965">
                  <c:v>143.5095</c:v>
                </c:pt>
                <c:pt idx="9966">
                  <c:v>143.5342</c:v>
                </c:pt>
                <c:pt idx="9967">
                  <c:v>143.55889999999999</c:v>
                </c:pt>
                <c:pt idx="9968">
                  <c:v>143.58359999999999</c:v>
                </c:pt>
                <c:pt idx="9969">
                  <c:v>143.60830000000001</c:v>
                </c:pt>
                <c:pt idx="9970">
                  <c:v>143.63300000000001</c:v>
                </c:pt>
                <c:pt idx="9971">
                  <c:v>143.65770000000001</c:v>
                </c:pt>
                <c:pt idx="9972">
                  <c:v>143.6824</c:v>
                </c:pt>
                <c:pt idx="9973">
                  <c:v>143.7071</c:v>
                </c:pt>
                <c:pt idx="9974">
                  <c:v>143.73179999999999</c:v>
                </c:pt>
                <c:pt idx="9975">
                  <c:v>143.75649999999999</c:v>
                </c:pt>
                <c:pt idx="9976">
                  <c:v>143.78120000000001</c:v>
                </c:pt>
                <c:pt idx="9977">
                  <c:v>143.80590000000001</c:v>
                </c:pt>
                <c:pt idx="9978">
                  <c:v>143.8306</c:v>
                </c:pt>
                <c:pt idx="9979">
                  <c:v>143.8554</c:v>
                </c:pt>
                <c:pt idx="9980">
                  <c:v>143.8801</c:v>
                </c:pt>
                <c:pt idx="9981">
                  <c:v>143.90479999999999</c:v>
                </c:pt>
                <c:pt idx="9982">
                  <c:v>143.92949999999999</c:v>
                </c:pt>
                <c:pt idx="9983">
                  <c:v>143.95429999999999</c:v>
                </c:pt>
                <c:pt idx="9984">
                  <c:v>143.97900000000001</c:v>
                </c:pt>
                <c:pt idx="9985">
                  <c:v>144.00370000000001</c:v>
                </c:pt>
                <c:pt idx="9986">
                  <c:v>144.02850000000001</c:v>
                </c:pt>
                <c:pt idx="9987">
                  <c:v>144.0532</c:v>
                </c:pt>
                <c:pt idx="9988">
                  <c:v>144.0779</c:v>
                </c:pt>
                <c:pt idx="9989">
                  <c:v>144.1027</c:v>
                </c:pt>
                <c:pt idx="9990">
                  <c:v>144.12739999999999</c:v>
                </c:pt>
                <c:pt idx="9991">
                  <c:v>144.15219999999999</c:v>
                </c:pt>
                <c:pt idx="9992">
                  <c:v>144.17689999999999</c:v>
                </c:pt>
                <c:pt idx="9993">
                  <c:v>144.20169999999999</c:v>
                </c:pt>
                <c:pt idx="9994">
                  <c:v>144.22640000000001</c:v>
                </c:pt>
                <c:pt idx="9995">
                  <c:v>144.25120000000001</c:v>
                </c:pt>
                <c:pt idx="9996">
                  <c:v>144.27590000000001</c:v>
                </c:pt>
                <c:pt idx="9997">
                  <c:v>144.30070000000001</c:v>
                </c:pt>
                <c:pt idx="9998">
                  <c:v>144.32550000000001</c:v>
                </c:pt>
                <c:pt idx="9999">
                  <c:v>144.3502</c:v>
                </c:pt>
                <c:pt idx="10000">
                  <c:v>144.375</c:v>
                </c:pt>
                <c:pt idx="10001">
                  <c:v>144.3997</c:v>
                </c:pt>
                <c:pt idx="10002">
                  <c:v>144.42449999999999</c:v>
                </c:pt>
                <c:pt idx="10003">
                  <c:v>144.44929999999999</c:v>
                </c:pt>
                <c:pt idx="10004">
                  <c:v>144.47409999999999</c:v>
                </c:pt>
                <c:pt idx="10005">
                  <c:v>144.49879999999999</c:v>
                </c:pt>
                <c:pt idx="10006">
                  <c:v>144.52359999999999</c:v>
                </c:pt>
                <c:pt idx="10007">
                  <c:v>144.54839999999999</c:v>
                </c:pt>
                <c:pt idx="10008">
                  <c:v>144.57320000000001</c:v>
                </c:pt>
                <c:pt idx="10009">
                  <c:v>144.59790000000001</c:v>
                </c:pt>
                <c:pt idx="10010">
                  <c:v>144.62270000000001</c:v>
                </c:pt>
                <c:pt idx="10011">
                  <c:v>144.64750000000001</c:v>
                </c:pt>
                <c:pt idx="10012">
                  <c:v>144.67230000000001</c:v>
                </c:pt>
                <c:pt idx="10013">
                  <c:v>144.69710000000001</c:v>
                </c:pt>
                <c:pt idx="10014">
                  <c:v>144.72190000000001</c:v>
                </c:pt>
                <c:pt idx="10015">
                  <c:v>144.7467</c:v>
                </c:pt>
                <c:pt idx="10016">
                  <c:v>144.7715</c:v>
                </c:pt>
                <c:pt idx="10017">
                  <c:v>144.7963</c:v>
                </c:pt>
                <c:pt idx="10018">
                  <c:v>144.8211</c:v>
                </c:pt>
                <c:pt idx="10019">
                  <c:v>144.8459</c:v>
                </c:pt>
                <c:pt idx="10020">
                  <c:v>144.8707</c:v>
                </c:pt>
                <c:pt idx="10021">
                  <c:v>144.8955</c:v>
                </c:pt>
                <c:pt idx="10022">
                  <c:v>144.9203</c:v>
                </c:pt>
                <c:pt idx="10023">
                  <c:v>144.9451</c:v>
                </c:pt>
                <c:pt idx="10024">
                  <c:v>144.97</c:v>
                </c:pt>
                <c:pt idx="10025">
                  <c:v>144.9948</c:v>
                </c:pt>
                <c:pt idx="10026">
                  <c:v>145.0196</c:v>
                </c:pt>
                <c:pt idx="10027">
                  <c:v>145.0444</c:v>
                </c:pt>
                <c:pt idx="10028">
                  <c:v>145.0692</c:v>
                </c:pt>
                <c:pt idx="10029">
                  <c:v>145.0941</c:v>
                </c:pt>
                <c:pt idx="10030">
                  <c:v>145.1189</c:v>
                </c:pt>
                <c:pt idx="10031">
                  <c:v>145.1437</c:v>
                </c:pt>
                <c:pt idx="10032">
                  <c:v>145.1686</c:v>
                </c:pt>
                <c:pt idx="10033">
                  <c:v>145.1934</c:v>
                </c:pt>
                <c:pt idx="10034">
                  <c:v>145.2182</c:v>
                </c:pt>
                <c:pt idx="10035">
                  <c:v>145.2431</c:v>
                </c:pt>
                <c:pt idx="10036">
                  <c:v>145.2679</c:v>
                </c:pt>
                <c:pt idx="10037">
                  <c:v>145.2928</c:v>
                </c:pt>
                <c:pt idx="10038">
                  <c:v>145.3176</c:v>
                </c:pt>
                <c:pt idx="10039">
                  <c:v>145.3425</c:v>
                </c:pt>
                <c:pt idx="10040">
                  <c:v>145.3673</c:v>
                </c:pt>
                <c:pt idx="10041">
                  <c:v>145.3922</c:v>
                </c:pt>
                <c:pt idx="10042">
                  <c:v>145.417</c:v>
                </c:pt>
                <c:pt idx="10043">
                  <c:v>145.4419</c:v>
                </c:pt>
                <c:pt idx="10044">
                  <c:v>145.4667</c:v>
                </c:pt>
                <c:pt idx="10045">
                  <c:v>145.49160000000001</c:v>
                </c:pt>
                <c:pt idx="10046">
                  <c:v>145.5164</c:v>
                </c:pt>
                <c:pt idx="10047">
                  <c:v>145.54130000000001</c:v>
                </c:pt>
                <c:pt idx="10048">
                  <c:v>145.56620000000001</c:v>
                </c:pt>
                <c:pt idx="10049">
                  <c:v>145.59100000000001</c:v>
                </c:pt>
                <c:pt idx="10050">
                  <c:v>145.61590000000001</c:v>
                </c:pt>
                <c:pt idx="10051">
                  <c:v>145.64080000000001</c:v>
                </c:pt>
                <c:pt idx="10052">
                  <c:v>145.66569999999999</c:v>
                </c:pt>
                <c:pt idx="10053">
                  <c:v>145.69049999999999</c:v>
                </c:pt>
                <c:pt idx="10054">
                  <c:v>145.71539999999999</c:v>
                </c:pt>
                <c:pt idx="10055">
                  <c:v>145.74029999999999</c:v>
                </c:pt>
                <c:pt idx="10056">
                  <c:v>145.76519999999999</c:v>
                </c:pt>
                <c:pt idx="10057">
                  <c:v>145.7901</c:v>
                </c:pt>
                <c:pt idx="10058">
                  <c:v>145.815</c:v>
                </c:pt>
                <c:pt idx="10059">
                  <c:v>145.8398</c:v>
                </c:pt>
                <c:pt idx="10060">
                  <c:v>145.8647</c:v>
                </c:pt>
                <c:pt idx="10061">
                  <c:v>145.8896</c:v>
                </c:pt>
                <c:pt idx="10062">
                  <c:v>145.9145</c:v>
                </c:pt>
                <c:pt idx="10063">
                  <c:v>145.93940000000001</c:v>
                </c:pt>
                <c:pt idx="10064">
                  <c:v>145.96430000000001</c:v>
                </c:pt>
                <c:pt idx="10065">
                  <c:v>145.98920000000001</c:v>
                </c:pt>
                <c:pt idx="10066">
                  <c:v>146.01410000000001</c:v>
                </c:pt>
                <c:pt idx="10067">
                  <c:v>146.03899999999999</c:v>
                </c:pt>
                <c:pt idx="10068">
                  <c:v>146.06389999999999</c:v>
                </c:pt>
                <c:pt idx="10069">
                  <c:v>146.0889</c:v>
                </c:pt>
                <c:pt idx="10070">
                  <c:v>146.1138</c:v>
                </c:pt>
                <c:pt idx="10071">
                  <c:v>146.1387</c:v>
                </c:pt>
                <c:pt idx="10072">
                  <c:v>146.1636</c:v>
                </c:pt>
                <c:pt idx="10073">
                  <c:v>146.1885</c:v>
                </c:pt>
                <c:pt idx="10074">
                  <c:v>146.21350000000001</c:v>
                </c:pt>
                <c:pt idx="10075">
                  <c:v>146.23840000000001</c:v>
                </c:pt>
                <c:pt idx="10076">
                  <c:v>146.26329999999999</c:v>
                </c:pt>
                <c:pt idx="10077">
                  <c:v>146.28819999999999</c:v>
                </c:pt>
                <c:pt idx="10078">
                  <c:v>146.31319999999999</c:v>
                </c:pt>
                <c:pt idx="10079">
                  <c:v>146.3381</c:v>
                </c:pt>
                <c:pt idx="10080">
                  <c:v>146.363</c:v>
                </c:pt>
                <c:pt idx="10081">
                  <c:v>146.38800000000001</c:v>
                </c:pt>
                <c:pt idx="10082">
                  <c:v>146.41290000000001</c:v>
                </c:pt>
                <c:pt idx="10083">
                  <c:v>146.43780000000001</c:v>
                </c:pt>
                <c:pt idx="10084">
                  <c:v>146.46279999999999</c:v>
                </c:pt>
                <c:pt idx="10085">
                  <c:v>146.48769999999999</c:v>
                </c:pt>
                <c:pt idx="10086">
                  <c:v>146.5127</c:v>
                </c:pt>
                <c:pt idx="10087">
                  <c:v>146.5376</c:v>
                </c:pt>
                <c:pt idx="10088">
                  <c:v>146.5626</c:v>
                </c:pt>
                <c:pt idx="10089">
                  <c:v>146.58750000000001</c:v>
                </c:pt>
                <c:pt idx="10090">
                  <c:v>146.61250000000001</c:v>
                </c:pt>
                <c:pt idx="10091">
                  <c:v>146.63749999999999</c:v>
                </c:pt>
                <c:pt idx="10092">
                  <c:v>146.66239999999999</c:v>
                </c:pt>
                <c:pt idx="10093">
                  <c:v>146.6874</c:v>
                </c:pt>
                <c:pt idx="10094">
                  <c:v>146.7123</c:v>
                </c:pt>
                <c:pt idx="10095">
                  <c:v>146.7373</c:v>
                </c:pt>
                <c:pt idx="10096">
                  <c:v>146.76230000000001</c:v>
                </c:pt>
                <c:pt idx="10097">
                  <c:v>146.78720000000001</c:v>
                </c:pt>
                <c:pt idx="10098">
                  <c:v>146.81219999999999</c:v>
                </c:pt>
                <c:pt idx="10099">
                  <c:v>146.8372</c:v>
                </c:pt>
                <c:pt idx="10100">
                  <c:v>146.8622</c:v>
                </c:pt>
                <c:pt idx="10101">
                  <c:v>146.8871</c:v>
                </c:pt>
                <c:pt idx="10102">
                  <c:v>146.91210000000001</c:v>
                </c:pt>
                <c:pt idx="10103">
                  <c:v>146.93709999999999</c:v>
                </c:pt>
                <c:pt idx="10104">
                  <c:v>146.96209999999999</c:v>
                </c:pt>
                <c:pt idx="10105">
                  <c:v>146.9871</c:v>
                </c:pt>
                <c:pt idx="10106">
                  <c:v>147.0121</c:v>
                </c:pt>
                <c:pt idx="10107">
                  <c:v>147.03710000000001</c:v>
                </c:pt>
                <c:pt idx="10108">
                  <c:v>147.06209999999999</c:v>
                </c:pt>
                <c:pt idx="10109">
                  <c:v>147.08709999999999</c:v>
                </c:pt>
                <c:pt idx="10110">
                  <c:v>147.11199999999999</c:v>
                </c:pt>
                <c:pt idx="10111">
                  <c:v>147.1371</c:v>
                </c:pt>
                <c:pt idx="10112">
                  <c:v>147.16200000000001</c:v>
                </c:pt>
                <c:pt idx="10113">
                  <c:v>147.18709999999999</c:v>
                </c:pt>
                <c:pt idx="10114">
                  <c:v>147.21209999999999</c:v>
                </c:pt>
                <c:pt idx="10115">
                  <c:v>147.2371</c:v>
                </c:pt>
                <c:pt idx="10116">
                  <c:v>147.2621</c:v>
                </c:pt>
                <c:pt idx="10117">
                  <c:v>147.28710000000001</c:v>
                </c:pt>
                <c:pt idx="10118">
                  <c:v>147.31209999999999</c:v>
                </c:pt>
                <c:pt idx="10119">
                  <c:v>147.33709999999999</c:v>
                </c:pt>
                <c:pt idx="10120">
                  <c:v>147.3622</c:v>
                </c:pt>
                <c:pt idx="10121">
                  <c:v>147.38720000000001</c:v>
                </c:pt>
                <c:pt idx="10122">
                  <c:v>147.41220000000001</c:v>
                </c:pt>
                <c:pt idx="10123">
                  <c:v>147.43719999999999</c:v>
                </c:pt>
                <c:pt idx="10124">
                  <c:v>147.4622</c:v>
                </c:pt>
                <c:pt idx="10125">
                  <c:v>147.4873</c:v>
                </c:pt>
                <c:pt idx="10126">
                  <c:v>147.51230000000001</c:v>
                </c:pt>
                <c:pt idx="10127">
                  <c:v>147.53729999999999</c:v>
                </c:pt>
                <c:pt idx="10128">
                  <c:v>147.5624</c:v>
                </c:pt>
                <c:pt idx="10129">
                  <c:v>147.5874</c:v>
                </c:pt>
                <c:pt idx="10130">
                  <c:v>147.61250000000001</c:v>
                </c:pt>
                <c:pt idx="10131">
                  <c:v>147.63749999999999</c:v>
                </c:pt>
                <c:pt idx="10132">
                  <c:v>147.6626</c:v>
                </c:pt>
                <c:pt idx="10133">
                  <c:v>147.6876</c:v>
                </c:pt>
                <c:pt idx="10134">
                  <c:v>147.71260000000001</c:v>
                </c:pt>
                <c:pt idx="10135">
                  <c:v>147.73769999999999</c:v>
                </c:pt>
                <c:pt idx="10136">
                  <c:v>147.7627</c:v>
                </c:pt>
                <c:pt idx="10137">
                  <c:v>147.7878</c:v>
                </c:pt>
                <c:pt idx="10138">
                  <c:v>147.81290000000001</c:v>
                </c:pt>
                <c:pt idx="10139">
                  <c:v>147.83789999999999</c:v>
                </c:pt>
                <c:pt idx="10140">
                  <c:v>147.863</c:v>
                </c:pt>
                <c:pt idx="10141">
                  <c:v>147.88800000000001</c:v>
                </c:pt>
                <c:pt idx="10142">
                  <c:v>147.91309999999999</c:v>
                </c:pt>
                <c:pt idx="10143">
                  <c:v>147.93819999999999</c:v>
                </c:pt>
                <c:pt idx="10144">
                  <c:v>147.9633</c:v>
                </c:pt>
                <c:pt idx="10145">
                  <c:v>147.98830000000001</c:v>
                </c:pt>
                <c:pt idx="10146">
                  <c:v>148.01339999999999</c:v>
                </c:pt>
                <c:pt idx="10147">
                  <c:v>148.0385</c:v>
                </c:pt>
                <c:pt idx="10148">
                  <c:v>148.06360000000001</c:v>
                </c:pt>
                <c:pt idx="10149">
                  <c:v>148.08860000000001</c:v>
                </c:pt>
                <c:pt idx="10150">
                  <c:v>148.11369999999999</c:v>
                </c:pt>
                <c:pt idx="10151">
                  <c:v>148.1388</c:v>
                </c:pt>
                <c:pt idx="10152">
                  <c:v>148.16390000000001</c:v>
                </c:pt>
                <c:pt idx="10153">
                  <c:v>148.18899999999999</c:v>
                </c:pt>
                <c:pt idx="10154">
                  <c:v>148.2141</c:v>
                </c:pt>
                <c:pt idx="10155">
                  <c:v>148.23920000000001</c:v>
                </c:pt>
                <c:pt idx="10156">
                  <c:v>148.26429999999999</c:v>
                </c:pt>
                <c:pt idx="10157">
                  <c:v>148.2894</c:v>
                </c:pt>
                <c:pt idx="10158">
                  <c:v>148.31450000000001</c:v>
                </c:pt>
                <c:pt idx="10159">
                  <c:v>148.33959999999999</c:v>
                </c:pt>
                <c:pt idx="10160">
                  <c:v>148.3647</c:v>
                </c:pt>
                <c:pt idx="10161">
                  <c:v>148.38980000000001</c:v>
                </c:pt>
                <c:pt idx="10162">
                  <c:v>148.41489999999999</c:v>
                </c:pt>
                <c:pt idx="10163">
                  <c:v>148.44</c:v>
                </c:pt>
                <c:pt idx="10164">
                  <c:v>148.46510000000001</c:v>
                </c:pt>
                <c:pt idx="10165">
                  <c:v>148.49019999999999</c:v>
                </c:pt>
                <c:pt idx="10166">
                  <c:v>148.5153</c:v>
                </c:pt>
                <c:pt idx="10167">
                  <c:v>148.54050000000001</c:v>
                </c:pt>
                <c:pt idx="10168">
                  <c:v>148.56559999999999</c:v>
                </c:pt>
                <c:pt idx="10169">
                  <c:v>148.5907</c:v>
                </c:pt>
                <c:pt idx="10170">
                  <c:v>148.61580000000001</c:v>
                </c:pt>
                <c:pt idx="10171">
                  <c:v>148.64099999999999</c:v>
                </c:pt>
                <c:pt idx="10172">
                  <c:v>148.6661</c:v>
                </c:pt>
                <c:pt idx="10173">
                  <c:v>148.69120000000001</c:v>
                </c:pt>
                <c:pt idx="10174">
                  <c:v>148.71639999999999</c:v>
                </c:pt>
                <c:pt idx="10175">
                  <c:v>148.7415</c:v>
                </c:pt>
                <c:pt idx="10176">
                  <c:v>148.76660000000001</c:v>
                </c:pt>
                <c:pt idx="10177">
                  <c:v>148.79179999999999</c:v>
                </c:pt>
                <c:pt idx="10178">
                  <c:v>148.8169</c:v>
                </c:pt>
                <c:pt idx="10179">
                  <c:v>148.84209999999999</c:v>
                </c:pt>
                <c:pt idx="10180">
                  <c:v>148.8672</c:v>
                </c:pt>
                <c:pt idx="10181">
                  <c:v>148.89230000000001</c:v>
                </c:pt>
                <c:pt idx="10182">
                  <c:v>148.91749999999999</c:v>
                </c:pt>
                <c:pt idx="10183">
                  <c:v>148.9427</c:v>
                </c:pt>
                <c:pt idx="10184">
                  <c:v>148.96780000000001</c:v>
                </c:pt>
                <c:pt idx="10185">
                  <c:v>148.99299999999999</c:v>
                </c:pt>
                <c:pt idx="10186">
                  <c:v>149.0181</c:v>
                </c:pt>
                <c:pt idx="10187">
                  <c:v>149.04329999999999</c:v>
                </c:pt>
                <c:pt idx="10188">
                  <c:v>149.0685</c:v>
                </c:pt>
                <c:pt idx="10189">
                  <c:v>149.09360000000001</c:v>
                </c:pt>
                <c:pt idx="10190">
                  <c:v>149.11879999999999</c:v>
                </c:pt>
                <c:pt idx="10191">
                  <c:v>149.14400000000001</c:v>
                </c:pt>
                <c:pt idx="10192">
                  <c:v>149.16909999999999</c:v>
                </c:pt>
                <c:pt idx="10193">
                  <c:v>149.1943</c:v>
                </c:pt>
                <c:pt idx="10194">
                  <c:v>149.21950000000001</c:v>
                </c:pt>
                <c:pt idx="10195">
                  <c:v>149.24469999999999</c:v>
                </c:pt>
                <c:pt idx="10196">
                  <c:v>149.2698</c:v>
                </c:pt>
                <c:pt idx="10197">
                  <c:v>149.29499999999999</c:v>
                </c:pt>
                <c:pt idx="10198">
                  <c:v>149.3202</c:v>
                </c:pt>
                <c:pt idx="10199">
                  <c:v>149.34540000000001</c:v>
                </c:pt>
                <c:pt idx="10200">
                  <c:v>149.3706</c:v>
                </c:pt>
                <c:pt idx="10201">
                  <c:v>149.39580000000001</c:v>
                </c:pt>
                <c:pt idx="10202">
                  <c:v>149.42099999999999</c:v>
                </c:pt>
                <c:pt idx="10203">
                  <c:v>149.4462</c:v>
                </c:pt>
                <c:pt idx="10204">
                  <c:v>149.47139999999999</c:v>
                </c:pt>
                <c:pt idx="10205">
                  <c:v>149.4966</c:v>
                </c:pt>
                <c:pt idx="10206">
                  <c:v>149.52180000000001</c:v>
                </c:pt>
                <c:pt idx="10207">
                  <c:v>149.547</c:v>
                </c:pt>
                <c:pt idx="10208">
                  <c:v>149.57220000000001</c:v>
                </c:pt>
                <c:pt idx="10209">
                  <c:v>149.59739999999999</c:v>
                </c:pt>
                <c:pt idx="10210">
                  <c:v>149.62260000000001</c:v>
                </c:pt>
                <c:pt idx="10211">
                  <c:v>149.64779999999999</c:v>
                </c:pt>
                <c:pt idx="10212">
                  <c:v>149.673</c:v>
                </c:pt>
                <c:pt idx="10213">
                  <c:v>149.69820000000001</c:v>
                </c:pt>
                <c:pt idx="10214">
                  <c:v>149.7235</c:v>
                </c:pt>
                <c:pt idx="10215">
                  <c:v>149.74870000000001</c:v>
                </c:pt>
                <c:pt idx="10216">
                  <c:v>149.7739</c:v>
                </c:pt>
                <c:pt idx="10217">
                  <c:v>149.79910000000001</c:v>
                </c:pt>
                <c:pt idx="10218">
                  <c:v>149.8244</c:v>
                </c:pt>
                <c:pt idx="10219">
                  <c:v>149.84960000000001</c:v>
                </c:pt>
                <c:pt idx="10220">
                  <c:v>149.87479999999999</c:v>
                </c:pt>
                <c:pt idx="10221">
                  <c:v>149.90010000000001</c:v>
                </c:pt>
                <c:pt idx="10222">
                  <c:v>149.92529999999999</c:v>
                </c:pt>
                <c:pt idx="10223">
                  <c:v>149.95050000000001</c:v>
                </c:pt>
                <c:pt idx="10224">
                  <c:v>149.97579999999999</c:v>
                </c:pt>
                <c:pt idx="10225">
                  <c:v>150.001</c:v>
                </c:pt>
                <c:pt idx="10226">
                  <c:v>150.02629999999999</c:v>
                </c:pt>
                <c:pt idx="10227">
                  <c:v>150.0515</c:v>
                </c:pt>
                <c:pt idx="10228">
                  <c:v>150.07679999999999</c:v>
                </c:pt>
                <c:pt idx="10229">
                  <c:v>150.102</c:v>
                </c:pt>
                <c:pt idx="10230">
                  <c:v>150.12729999999999</c:v>
                </c:pt>
                <c:pt idx="10231">
                  <c:v>150.1525</c:v>
                </c:pt>
                <c:pt idx="10232">
                  <c:v>150.17779999999999</c:v>
                </c:pt>
                <c:pt idx="10233">
                  <c:v>150.203</c:v>
                </c:pt>
                <c:pt idx="10234">
                  <c:v>150.22829999999999</c:v>
                </c:pt>
                <c:pt idx="10235">
                  <c:v>150.25360000000001</c:v>
                </c:pt>
                <c:pt idx="10236">
                  <c:v>150.27879999999999</c:v>
                </c:pt>
                <c:pt idx="10237">
                  <c:v>150.30410000000001</c:v>
                </c:pt>
                <c:pt idx="10238">
                  <c:v>150.32939999999999</c:v>
                </c:pt>
                <c:pt idx="10239">
                  <c:v>150.3546</c:v>
                </c:pt>
                <c:pt idx="10240">
                  <c:v>150.37989999999999</c:v>
                </c:pt>
                <c:pt idx="10241">
                  <c:v>150.40520000000001</c:v>
                </c:pt>
                <c:pt idx="10242">
                  <c:v>150.43049999999999</c:v>
                </c:pt>
                <c:pt idx="10243">
                  <c:v>150.45570000000001</c:v>
                </c:pt>
                <c:pt idx="10244">
                  <c:v>150.48099999999999</c:v>
                </c:pt>
                <c:pt idx="10245">
                  <c:v>150.50630000000001</c:v>
                </c:pt>
                <c:pt idx="10246">
                  <c:v>150.5316</c:v>
                </c:pt>
                <c:pt idx="10247">
                  <c:v>150.55690000000001</c:v>
                </c:pt>
                <c:pt idx="10248">
                  <c:v>150.5822</c:v>
                </c:pt>
                <c:pt idx="10249">
                  <c:v>150.60749999999999</c:v>
                </c:pt>
                <c:pt idx="10250">
                  <c:v>150.6328</c:v>
                </c:pt>
                <c:pt idx="10251">
                  <c:v>150.65809999999999</c:v>
                </c:pt>
                <c:pt idx="10252">
                  <c:v>150.68340000000001</c:v>
                </c:pt>
                <c:pt idx="10253">
                  <c:v>150.70869999999999</c:v>
                </c:pt>
                <c:pt idx="10254">
                  <c:v>150.73400000000001</c:v>
                </c:pt>
                <c:pt idx="10255">
                  <c:v>150.7593</c:v>
                </c:pt>
                <c:pt idx="10256">
                  <c:v>150.78460000000001</c:v>
                </c:pt>
                <c:pt idx="10257">
                  <c:v>150.8099</c:v>
                </c:pt>
                <c:pt idx="10258">
                  <c:v>150.83519999999999</c:v>
                </c:pt>
                <c:pt idx="10259">
                  <c:v>150.8605</c:v>
                </c:pt>
                <c:pt idx="10260">
                  <c:v>150.88579999999999</c:v>
                </c:pt>
                <c:pt idx="10261">
                  <c:v>150.91120000000001</c:v>
                </c:pt>
                <c:pt idx="10262">
                  <c:v>150.9365</c:v>
                </c:pt>
                <c:pt idx="10263">
                  <c:v>150.96180000000001</c:v>
                </c:pt>
                <c:pt idx="10264">
                  <c:v>150.9871</c:v>
                </c:pt>
                <c:pt idx="10265">
                  <c:v>151.01249999999999</c:v>
                </c:pt>
                <c:pt idx="10266">
                  <c:v>151.0378</c:v>
                </c:pt>
                <c:pt idx="10267">
                  <c:v>151.06309999999999</c:v>
                </c:pt>
                <c:pt idx="10268">
                  <c:v>151.08850000000001</c:v>
                </c:pt>
                <c:pt idx="10269">
                  <c:v>151.1138</c:v>
                </c:pt>
                <c:pt idx="10270">
                  <c:v>151.13910000000001</c:v>
                </c:pt>
                <c:pt idx="10271">
                  <c:v>151.1645</c:v>
                </c:pt>
                <c:pt idx="10272">
                  <c:v>151.18979999999999</c:v>
                </c:pt>
                <c:pt idx="10273">
                  <c:v>151.21510000000001</c:v>
                </c:pt>
                <c:pt idx="10274">
                  <c:v>151.2405</c:v>
                </c:pt>
                <c:pt idx="10275">
                  <c:v>151.26589999999999</c:v>
                </c:pt>
                <c:pt idx="10276">
                  <c:v>151.2912</c:v>
                </c:pt>
                <c:pt idx="10277">
                  <c:v>151.31659999999999</c:v>
                </c:pt>
                <c:pt idx="10278">
                  <c:v>151.34190000000001</c:v>
                </c:pt>
                <c:pt idx="10279">
                  <c:v>151.3673</c:v>
                </c:pt>
                <c:pt idx="10280">
                  <c:v>151.39259999999999</c:v>
                </c:pt>
                <c:pt idx="10281">
                  <c:v>151.41800000000001</c:v>
                </c:pt>
                <c:pt idx="10282">
                  <c:v>151.44329999999999</c:v>
                </c:pt>
                <c:pt idx="10283">
                  <c:v>151.46870000000001</c:v>
                </c:pt>
                <c:pt idx="10284">
                  <c:v>151.4941</c:v>
                </c:pt>
                <c:pt idx="10285">
                  <c:v>151.51949999999999</c:v>
                </c:pt>
                <c:pt idx="10286">
                  <c:v>151.54480000000001</c:v>
                </c:pt>
                <c:pt idx="10287">
                  <c:v>151.5702</c:v>
                </c:pt>
                <c:pt idx="10288">
                  <c:v>151.59559999999999</c:v>
                </c:pt>
                <c:pt idx="10289">
                  <c:v>151.62100000000001</c:v>
                </c:pt>
                <c:pt idx="10290">
                  <c:v>151.6463</c:v>
                </c:pt>
                <c:pt idx="10291">
                  <c:v>151.67169999999999</c:v>
                </c:pt>
                <c:pt idx="10292">
                  <c:v>151.69710000000001</c:v>
                </c:pt>
                <c:pt idx="10293">
                  <c:v>151.7225</c:v>
                </c:pt>
                <c:pt idx="10294">
                  <c:v>151.74789999999999</c:v>
                </c:pt>
                <c:pt idx="10295">
                  <c:v>151.77330000000001</c:v>
                </c:pt>
                <c:pt idx="10296">
                  <c:v>151.7987</c:v>
                </c:pt>
                <c:pt idx="10297">
                  <c:v>151.82409999999999</c:v>
                </c:pt>
                <c:pt idx="10298">
                  <c:v>151.84950000000001</c:v>
                </c:pt>
                <c:pt idx="10299">
                  <c:v>151.87479999999999</c:v>
                </c:pt>
                <c:pt idx="10300">
                  <c:v>151.90029999999999</c:v>
                </c:pt>
                <c:pt idx="10301">
                  <c:v>151.92570000000001</c:v>
                </c:pt>
                <c:pt idx="10302">
                  <c:v>151.9511</c:v>
                </c:pt>
                <c:pt idx="10303">
                  <c:v>151.97649999999999</c:v>
                </c:pt>
                <c:pt idx="10304">
                  <c:v>152.00190000000001</c:v>
                </c:pt>
                <c:pt idx="10305">
                  <c:v>152.0273</c:v>
                </c:pt>
                <c:pt idx="10306">
                  <c:v>152.05269999999999</c:v>
                </c:pt>
                <c:pt idx="10307">
                  <c:v>152.07810000000001</c:v>
                </c:pt>
                <c:pt idx="10308">
                  <c:v>152.1035</c:v>
                </c:pt>
                <c:pt idx="10309">
                  <c:v>152.12899999999999</c:v>
                </c:pt>
                <c:pt idx="10310">
                  <c:v>152.15440000000001</c:v>
                </c:pt>
                <c:pt idx="10311">
                  <c:v>152.1798</c:v>
                </c:pt>
                <c:pt idx="10312">
                  <c:v>152.20519999999999</c:v>
                </c:pt>
                <c:pt idx="10313">
                  <c:v>152.23070000000001</c:v>
                </c:pt>
                <c:pt idx="10314">
                  <c:v>152.2561</c:v>
                </c:pt>
                <c:pt idx="10315">
                  <c:v>152.28149999999999</c:v>
                </c:pt>
                <c:pt idx="10316">
                  <c:v>152.30699999999999</c:v>
                </c:pt>
                <c:pt idx="10317">
                  <c:v>152.33240000000001</c:v>
                </c:pt>
                <c:pt idx="10318">
                  <c:v>152.3578</c:v>
                </c:pt>
                <c:pt idx="10319">
                  <c:v>152.38329999999999</c:v>
                </c:pt>
                <c:pt idx="10320">
                  <c:v>152.40870000000001</c:v>
                </c:pt>
                <c:pt idx="10321">
                  <c:v>152.4342</c:v>
                </c:pt>
                <c:pt idx="10322">
                  <c:v>152.45959999999999</c:v>
                </c:pt>
                <c:pt idx="10323">
                  <c:v>152.48509999999999</c:v>
                </c:pt>
                <c:pt idx="10324">
                  <c:v>152.51050000000001</c:v>
                </c:pt>
                <c:pt idx="10325">
                  <c:v>152.536</c:v>
                </c:pt>
                <c:pt idx="10326">
                  <c:v>152.56139999999999</c:v>
                </c:pt>
                <c:pt idx="10327">
                  <c:v>152.58690000000001</c:v>
                </c:pt>
                <c:pt idx="10328">
                  <c:v>152.61240000000001</c:v>
                </c:pt>
                <c:pt idx="10329">
                  <c:v>152.6378</c:v>
                </c:pt>
                <c:pt idx="10330">
                  <c:v>152.66329999999999</c:v>
                </c:pt>
                <c:pt idx="10331">
                  <c:v>152.68879999999999</c:v>
                </c:pt>
                <c:pt idx="10332">
                  <c:v>152.71420000000001</c:v>
                </c:pt>
                <c:pt idx="10333">
                  <c:v>152.7397</c:v>
                </c:pt>
                <c:pt idx="10334">
                  <c:v>152.76519999999999</c:v>
                </c:pt>
                <c:pt idx="10335">
                  <c:v>152.79069999999999</c:v>
                </c:pt>
                <c:pt idx="10336">
                  <c:v>152.81610000000001</c:v>
                </c:pt>
                <c:pt idx="10337">
                  <c:v>152.8416</c:v>
                </c:pt>
                <c:pt idx="10338">
                  <c:v>152.86709999999999</c:v>
                </c:pt>
                <c:pt idx="10339">
                  <c:v>152.89259999999999</c:v>
                </c:pt>
                <c:pt idx="10340">
                  <c:v>152.91810000000001</c:v>
                </c:pt>
                <c:pt idx="10341">
                  <c:v>152.9436</c:v>
                </c:pt>
                <c:pt idx="10342">
                  <c:v>152.9691</c:v>
                </c:pt>
                <c:pt idx="10343">
                  <c:v>152.99449999999999</c:v>
                </c:pt>
                <c:pt idx="10344">
                  <c:v>153.02000000000001</c:v>
                </c:pt>
                <c:pt idx="10345">
                  <c:v>153.0455</c:v>
                </c:pt>
                <c:pt idx="10346">
                  <c:v>153.071</c:v>
                </c:pt>
                <c:pt idx="10347">
                  <c:v>153.09649999999999</c:v>
                </c:pt>
                <c:pt idx="10348">
                  <c:v>153.12200000000001</c:v>
                </c:pt>
                <c:pt idx="10349">
                  <c:v>153.14760000000001</c:v>
                </c:pt>
                <c:pt idx="10350">
                  <c:v>153.173</c:v>
                </c:pt>
                <c:pt idx="10351">
                  <c:v>153.1986</c:v>
                </c:pt>
                <c:pt idx="10352">
                  <c:v>153.22409999999999</c:v>
                </c:pt>
                <c:pt idx="10353">
                  <c:v>153.24959999999999</c:v>
                </c:pt>
                <c:pt idx="10354">
                  <c:v>153.27510000000001</c:v>
                </c:pt>
                <c:pt idx="10355">
                  <c:v>153.3006</c:v>
                </c:pt>
                <c:pt idx="10356">
                  <c:v>153.3261</c:v>
                </c:pt>
                <c:pt idx="10357">
                  <c:v>153.35169999999999</c:v>
                </c:pt>
                <c:pt idx="10358">
                  <c:v>153.37719999999999</c:v>
                </c:pt>
                <c:pt idx="10359">
                  <c:v>153.40270000000001</c:v>
                </c:pt>
                <c:pt idx="10360">
                  <c:v>153.42830000000001</c:v>
                </c:pt>
                <c:pt idx="10361">
                  <c:v>153.4538</c:v>
                </c:pt>
                <c:pt idx="10362">
                  <c:v>153.47929999999999</c:v>
                </c:pt>
                <c:pt idx="10363">
                  <c:v>153.50489999999999</c:v>
                </c:pt>
                <c:pt idx="10364">
                  <c:v>153.53039999999999</c:v>
                </c:pt>
                <c:pt idx="10365">
                  <c:v>153.55590000000001</c:v>
                </c:pt>
                <c:pt idx="10366">
                  <c:v>153.58150000000001</c:v>
                </c:pt>
                <c:pt idx="10367">
                  <c:v>153.607</c:v>
                </c:pt>
                <c:pt idx="10368">
                  <c:v>153.6326</c:v>
                </c:pt>
                <c:pt idx="10369">
                  <c:v>153.65809999999999</c:v>
                </c:pt>
                <c:pt idx="10370">
                  <c:v>153.68369999999999</c:v>
                </c:pt>
                <c:pt idx="10371">
                  <c:v>153.70920000000001</c:v>
                </c:pt>
                <c:pt idx="10372">
                  <c:v>153.73480000000001</c:v>
                </c:pt>
                <c:pt idx="10373">
                  <c:v>153.7603</c:v>
                </c:pt>
                <c:pt idx="10374">
                  <c:v>153.7859</c:v>
                </c:pt>
                <c:pt idx="10375">
                  <c:v>153.81139999999999</c:v>
                </c:pt>
                <c:pt idx="10376">
                  <c:v>153.83699999999999</c:v>
                </c:pt>
                <c:pt idx="10377">
                  <c:v>153.86259999999999</c:v>
                </c:pt>
                <c:pt idx="10378">
                  <c:v>153.88810000000001</c:v>
                </c:pt>
                <c:pt idx="10379">
                  <c:v>153.91370000000001</c:v>
                </c:pt>
                <c:pt idx="10380">
                  <c:v>153.9393</c:v>
                </c:pt>
                <c:pt idx="10381">
                  <c:v>153.9649</c:v>
                </c:pt>
                <c:pt idx="10382">
                  <c:v>153.99039999999999</c:v>
                </c:pt>
                <c:pt idx="10383">
                  <c:v>154.01599999999999</c:v>
                </c:pt>
                <c:pt idx="10384">
                  <c:v>154.04159999999999</c:v>
                </c:pt>
                <c:pt idx="10385">
                  <c:v>154.06720000000001</c:v>
                </c:pt>
                <c:pt idx="10386">
                  <c:v>154.09280000000001</c:v>
                </c:pt>
                <c:pt idx="10387">
                  <c:v>154.1183</c:v>
                </c:pt>
                <c:pt idx="10388">
                  <c:v>154.1439</c:v>
                </c:pt>
                <c:pt idx="10389">
                  <c:v>154.1695</c:v>
                </c:pt>
                <c:pt idx="10390">
                  <c:v>154.1951</c:v>
                </c:pt>
                <c:pt idx="10391">
                  <c:v>154.22069999999999</c:v>
                </c:pt>
                <c:pt idx="10392">
                  <c:v>154.24629999999999</c:v>
                </c:pt>
                <c:pt idx="10393">
                  <c:v>154.27189999999999</c:v>
                </c:pt>
                <c:pt idx="10394">
                  <c:v>154.29750000000001</c:v>
                </c:pt>
                <c:pt idx="10395">
                  <c:v>154.32310000000001</c:v>
                </c:pt>
                <c:pt idx="10396">
                  <c:v>154.34870000000001</c:v>
                </c:pt>
                <c:pt idx="10397">
                  <c:v>154.37430000000001</c:v>
                </c:pt>
                <c:pt idx="10398">
                  <c:v>154.3999</c:v>
                </c:pt>
                <c:pt idx="10399">
                  <c:v>154.4256</c:v>
                </c:pt>
                <c:pt idx="10400">
                  <c:v>154.4512</c:v>
                </c:pt>
                <c:pt idx="10401">
                  <c:v>154.4768</c:v>
                </c:pt>
                <c:pt idx="10402">
                  <c:v>154.50239999999999</c:v>
                </c:pt>
                <c:pt idx="10403">
                  <c:v>154.52799999999999</c:v>
                </c:pt>
                <c:pt idx="10404">
                  <c:v>154.55359999999999</c:v>
                </c:pt>
                <c:pt idx="10405">
                  <c:v>154.57929999999999</c:v>
                </c:pt>
                <c:pt idx="10406">
                  <c:v>154.60489999999999</c:v>
                </c:pt>
                <c:pt idx="10407">
                  <c:v>154.63050000000001</c:v>
                </c:pt>
                <c:pt idx="10408">
                  <c:v>154.65620000000001</c:v>
                </c:pt>
                <c:pt idx="10409">
                  <c:v>154.68180000000001</c:v>
                </c:pt>
                <c:pt idx="10410">
                  <c:v>154.70740000000001</c:v>
                </c:pt>
                <c:pt idx="10411">
                  <c:v>154.73310000000001</c:v>
                </c:pt>
                <c:pt idx="10412">
                  <c:v>154.7587</c:v>
                </c:pt>
                <c:pt idx="10413">
                  <c:v>154.7843</c:v>
                </c:pt>
                <c:pt idx="10414">
                  <c:v>154.81</c:v>
                </c:pt>
                <c:pt idx="10415">
                  <c:v>154.8356</c:v>
                </c:pt>
                <c:pt idx="10416">
                  <c:v>154.8613</c:v>
                </c:pt>
                <c:pt idx="10417">
                  <c:v>154.8869</c:v>
                </c:pt>
                <c:pt idx="10418">
                  <c:v>154.9126</c:v>
                </c:pt>
                <c:pt idx="10419">
                  <c:v>154.93819999999999</c:v>
                </c:pt>
                <c:pt idx="10420">
                  <c:v>154.9639</c:v>
                </c:pt>
                <c:pt idx="10421">
                  <c:v>154.98949999999999</c:v>
                </c:pt>
                <c:pt idx="10422">
                  <c:v>155.01519999999999</c:v>
                </c:pt>
                <c:pt idx="10423">
                  <c:v>155.04089999999999</c:v>
                </c:pt>
                <c:pt idx="10424">
                  <c:v>155.06649999999999</c:v>
                </c:pt>
                <c:pt idx="10425">
                  <c:v>155.09219999999999</c:v>
                </c:pt>
                <c:pt idx="10426">
                  <c:v>155.11789999999999</c:v>
                </c:pt>
                <c:pt idx="10427">
                  <c:v>155.14359999999999</c:v>
                </c:pt>
                <c:pt idx="10428">
                  <c:v>155.16919999999999</c:v>
                </c:pt>
                <c:pt idx="10429">
                  <c:v>155.19489999999999</c:v>
                </c:pt>
                <c:pt idx="10430">
                  <c:v>155.22059999999999</c:v>
                </c:pt>
                <c:pt idx="10431">
                  <c:v>155.24629999999999</c:v>
                </c:pt>
                <c:pt idx="10432">
                  <c:v>155.27189999999999</c:v>
                </c:pt>
                <c:pt idx="10433">
                  <c:v>155.29759999999999</c:v>
                </c:pt>
                <c:pt idx="10434">
                  <c:v>155.32329999999999</c:v>
                </c:pt>
                <c:pt idx="10435">
                  <c:v>155.34899999999999</c:v>
                </c:pt>
                <c:pt idx="10436">
                  <c:v>155.37469999999999</c:v>
                </c:pt>
                <c:pt idx="10437">
                  <c:v>155.40039999999999</c:v>
                </c:pt>
                <c:pt idx="10438">
                  <c:v>155.42609999999999</c:v>
                </c:pt>
                <c:pt idx="10439">
                  <c:v>155.45179999999999</c:v>
                </c:pt>
                <c:pt idx="10440">
                  <c:v>155.47749999999999</c:v>
                </c:pt>
                <c:pt idx="10441">
                  <c:v>155.50319999999999</c:v>
                </c:pt>
                <c:pt idx="10442">
                  <c:v>155.52889999999999</c:v>
                </c:pt>
                <c:pt idx="10443">
                  <c:v>155.55459999999999</c:v>
                </c:pt>
                <c:pt idx="10444">
                  <c:v>155.58029999999999</c:v>
                </c:pt>
                <c:pt idx="10445">
                  <c:v>155.60599999999999</c:v>
                </c:pt>
                <c:pt idx="10446">
                  <c:v>155.6317</c:v>
                </c:pt>
                <c:pt idx="10447">
                  <c:v>155.6574</c:v>
                </c:pt>
                <c:pt idx="10448">
                  <c:v>155.6832</c:v>
                </c:pt>
                <c:pt idx="10449">
                  <c:v>155.7089</c:v>
                </c:pt>
                <c:pt idx="10450">
                  <c:v>155.7346</c:v>
                </c:pt>
                <c:pt idx="10451">
                  <c:v>155.7603</c:v>
                </c:pt>
                <c:pt idx="10452">
                  <c:v>155.786</c:v>
                </c:pt>
                <c:pt idx="10453">
                  <c:v>155.81180000000001</c:v>
                </c:pt>
                <c:pt idx="10454">
                  <c:v>155.83750000000001</c:v>
                </c:pt>
                <c:pt idx="10455">
                  <c:v>155.86320000000001</c:v>
                </c:pt>
                <c:pt idx="10456">
                  <c:v>155.88890000000001</c:v>
                </c:pt>
                <c:pt idx="10457">
                  <c:v>155.91470000000001</c:v>
                </c:pt>
                <c:pt idx="10458">
                  <c:v>155.94040000000001</c:v>
                </c:pt>
                <c:pt idx="10459">
                  <c:v>155.96619999999999</c:v>
                </c:pt>
                <c:pt idx="10460">
                  <c:v>155.99189999999999</c:v>
                </c:pt>
                <c:pt idx="10461">
                  <c:v>156.01769999999999</c:v>
                </c:pt>
                <c:pt idx="10462">
                  <c:v>156.04339999999999</c:v>
                </c:pt>
                <c:pt idx="10463">
                  <c:v>156.06909999999999</c:v>
                </c:pt>
                <c:pt idx="10464">
                  <c:v>156.0949</c:v>
                </c:pt>
                <c:pt idx="10465">
                  <c:v>156.1207</c:v>
                </c:pt>
                <c:pt idx="10466">
                  <c:v>156.1464</c:v>
                </c:pt>
                <c:pt idx="10467">
                  <c:v>156.1722</c:v>
                </c:pt>
                <c:pt idx="10468">
                  <c:v>156.1979</c:v>
                </c:pt>
                <c:pt idx="10469">
                  <c:v>156.22370000000001</c:v>
                </c:pt>
                <c:pt idx="10470">
                  <c:v>156.24940000000001</c:v>
                </c:pt>
                <c:pt idx="10471">
                  <c:v>156.27520000000001</c:v>
                </c:pt>
                <c:pt idx="10472">
                  <c:v>156.30099999999999</c:v>
                </c:pt>
                <c:pt idx="10473">
                  <c:v>156.32669999999999</c:v>
                </c:pt>
                <c:pt idx="10474">
                  <c:v>156.35249999999999</c:v>
                </c:pt>
                <c:pt idx="10475">
                  <c:v>156.3783</c:v>
                </c:pt>
                <c:pt idx="10476">
                  <c:v>156.4041</c:v>
                </c:pt>
                <c:pt idx="10477">
                  <c:v>156.4298</c:v>
                </c:pt>
                <c:pt idx="10478">
                  <c:v>156.4556</c:v>
                </c:pt>
                <c:pt idx="10479">
                  <c:v>156.48140000000001</c:v>
                </c:pt>
                <c:pt idx="10480">
                  <c:v>156.50720000000001</c:v>
                </c:pt>
                <c:pt idx="10481">
                  <c:v>156.53299999999999</c:v>
                </c:pt>
                <c:pt idx="10482">
                  <c:v>156.55879999999999</c:v>
                </c:pt>
                <c:pt idx="10483">
                  <c:v>156.58449999999999</c:v>
                </c:pt>
                <c:pt idx="10484">
                  <c:v>156.6104</c:v>
                </c:pt>
                <c:pt idx="10485">
                  <c:v>156.6361</c:v>
                </c:pt>
                <c:pt idx="10486">
                  <c:v>156.6619</c:v>
                </c:pt>
                <c:pt idx="10487">
                  <c:v>156.68770000000001</c:v>
                </c:pt>
                <c:pt idx="10488">
                  <c:v>156.71350000000001</c:v>
                </c:pt>
                <c:pt idx="10489">
                  <c:v>156.73929999999999</c:v>
                </c:pt>
                <c:pt idx="10490">
                  <c:v>156.76519999999999</c:v>
                </c:pt>
                <c:pt idx="10491">
                  <c:v>156.791</c:v>
                </c:pt>
                <c:pt idx="10492">
                  <c:v>156.8168</c:v>
                </c:pt>
                <c:pt idx="10493">
                  <c:v>156.8426</c:v>
                </c:pt>
                <c:pt idx="10494">
                  <c:v>156.86840000000001</c:v>
                </c:pt>
                <c:pt idx="10495">
                  <c:v>156.89420000000001</c:v>
                </c:pt>
                <c:pt idx="10496">
                  <c:v>156.91999999999999</c:v>
                </c:pt>
                <c:pt idx="10497">
                  <c:v>156.94579999999999</c:v>
                </c:pt>
                <c:pt idx="10498">
                  <c:v>156.9717</c:v>
                </c:pt>
                <c:pt idx="10499">
                  <c:v>156.9975</c:v>
                </c:pt>
                <c:pt idx="10500">
                  <c:v>157.02330000000001</c:v>
                </c:pt>
                <c:pt idx="10501">
                  <c:v>157.04910000000001</c:v>
                </c:pt>
                <c:pt idx="10502">
                  <c:v>157.07499999999999</c:v>
                </c:pt>
                <c:pt idx="10503">
                  <c:v>157.10079999999999</c:v>
                </c:pt>
                <c:pt idx="10504">
                  <c:v>157.1266</c:v>
                </c:pt>
                <c:pt idx="10505">
                  <c:v>157.1525</c:v>
                </c:pt>
                <c:pt idx="10506">
                  <c:v>157.17830000000001</c:v>
                </c:pt>
                <c:pt idx="10507">
                  <c:v>157.20419999999999</c:v>
                </c:pt>
                <c:pt idx="10508">
                  <c:v>157.22999999999999</c:v>
                </c:pt>
                <c:pt idx="10509">
                  <c:v>157.25579999999999</c:v>
                </c:pt>
                <c:pt idx="10510">
                  <c:v>157.2817</c:v>
                </c:pt>
                <c:pt idx="10511">
                  <c:v>157.30760000000001</c:v>
                </c:pt>
                <c:pt idx="10512">
                  <c:v>157.33340000000001</c:v>
                </c:pt>
                <c:pt idx="10513">
                  <c:v>157.35929999999999</c:v>
                </c:pt>
                <c:pt idx="10514">
                  <c:v>157.38509999999999</c:v>
                </c:pt>
                <c:pt idx="10515">
                  <c:v>157.411</c:v>
                </c:pt>
                <c:pt idx="10516">
                  <c:v>157.43680000000001</c:v>
                </c:pt>
                <c:pt idx="10517">
                  <c:v>157.46270000000001</c:v>
                </c:pt>
                <c:pt idx="10518">
                  <c:v>157.48859999999999</c:v>
                </c:pt>
                <c:pt idx="10519">
                  <c:v>157.51439999999999</c:v>
                </c:pt>
                <c:pt idx="10520">
                  <c:v>157.5403</c:v>
                </c:pt>
                <c:pt idx="10521">
                  <c:v>157.56620000000001</c:v>
                </c:pt>
                <c:pt idx="10522">
                  <c:v>157.59200000000001</c:v>
                </c:pt>
                <c:pt idx="10523">
                  <c:v>157.61789999999999</c:v>
                </c:pt>
                <c:pt idx="10524">
                  <c:v>157.6438</c:v>
                </c:pt>
                <c:pt idx="10525">
                  <c:v>157.66970000000001</c:v>
                </c:pt>
                <c:pt idx="10526">
                  <c:v>157.69560000000001</c:v>
                </c:pt>
                <c:pt idx="10527">
                  <c:v>157.72139999999999</c:v>
                </c:pt>
                <c:pt idx="10528">
                  <c:v>157.7473</c:v>
                </c:pt>
                <c:pt idx="10529">
                  <c:v>157.7732</c:v>
                </c:pt>
                <c:pt idx="10530">
                  <c:v>157.79910000000001</c:v>
                </c:pt>
                <c:pt idx="10531">
                  <c:v>157.82499999999999</c:v>
                </c:pt>
                <c:pt idx="10532">
                  <c:v>157.8509</c:v>
                </c:pt>
                <c:pt idx="10533">
                  <c:v>157.8768</c:v>
                </c:pt>
                <c:pt idx="10534">
                  <c:v>157.90270000000001</c:v>
                </c:pt>
                <c:pt idx="10535">
                  <c:v>157.92859999999999</c:v>
                </c:pt>
                <c:pt idx="10536">
                  <c:v>157.9545</c:v>
                </c:pt>
                <c:pt idx="10537">
                  <c:v>157.9804</c:v>
                </c:pt>
                <c:pt idx="10538">
                  <c:v>158.00630000000001</c:v>
                </c:pt>
                <c:pt idx="10539">
                  <c:v>158.03219999999999</c:v>
                </c:pt>
                <c:pt idx="10540">
                  <c:v>158.0581</c:v>
                </c:pt>
                <c:pt idx="10541">
                  <c:v>158.084</c:v>
                </c:pt>
                <c:pt idx="10542">
                  <c:v>158.11000000000001</c:v>
                </c:pt>
                <c:pt idx="10543">
                  <c:v>158.13589999999999</c:v>
                </c:pt>
                <c:pt idx="10544">
                  <c:v>158.1618</c:v>
                </c:pt>
                <c:pt idx="10545">
                  <c:v>158.18770000000001</c:v>
                </c:pt>
                <c:pt idx="10546">
                  <c:v>158.21360000000001</c:v>
                </c:pt>
                <c:pt idx="10547">
                  <c:v>158.2396</c:v>
                </c:pt>
                <c:pt idx="10548">
                  <c:v>158.2655</c:v>
                </c:pt>
                <c:pt idx="10549">
                  <c:v>158.29140000000001</c:v>
                </c:pt>
                <c:pt idx="10550">
                  <c:v>158.31739999999999</c:v>
                </c:pt>
                <c:pt idx="10551">
                  <c:v>158.3433</c:v>
                </c:pt>
                <c:pt idx="10552">
                  <c:v>158.36920000000001</c:v>
                </c:pt>
                <c:pt idx="10553">
                  <c:v>158.39519999999999</c:v>
                </c:pt>
                <c:pt idx="10554">
                  <c:v>158.4211</c:v>
                </c:pt>
                <c:pt idx="10555">
                  <c:v>158.44710000000001</c:v>
                </c:pt>
                <c:pt idx="10556">
                  <c:v>158.47300000000001</c:v>
                </c:pt>
                <c:pt idx="10557">
                  <c:v>158.49889999999999</c:v>
                </c:pt>
                <c:pt idx="10558">
                  <c:v>158.5249</c:v>
                </c:pt>
                <c:pt idx="10559">
                  <c:v>158.55080000000001</c:v>
                </c:pt>
                <c:pt idx="10560">
                  <c:v>158.57679999999999</c:v>
                </c:pt>
                <c:pt idx="10561">
                  <c:v>158.6028</c:v>
                </c:pt>
                <c:pt idx="10562">
                  <c:v>158.62870000000001</c:v>
                </c:pt>
                <c:pt idx="10563">
                  <c:v>158.65469999999999</c:v>
                </c:pt>
                <c:pt idx="10564">
                  <c:v>158.6806</c:v>
                </c:pt>
                <c:pt idx="10565">
                  <c:v>158.70660000000001</c:v>
                </c:pt>
                <c:pt idx="10566">
                  <c:v>158.73259999999999</c:v>
                </c:pt>
                <c:pt idx="10567">
                  <c:v>158.7585</c:v>
                </c:pt>
                <c:pt idx="10568">
                  <c:v>158.78450000000001</c:v>
                </c:pt>
                <c:pt idx="10569">
                  <c:v>158.81049999999999</c:v>
                </c:pt>
                <c:pt idx="10570">
                  <c:v>158.8365</c:v>
                </c:pt>
                <c:pt idx="10571">
                  <c:v>158.86240000000001</c:v>
                </c:pt>
                <c:pt idx="10572">
                  <c:v>158.88839999999999</c:v>
                </c:pt>
                <c:pt idx="10573">
                  <c:v>158.9144</c:v>
                </c:pt>
                <c:pt idx="10574">
                  <c:v>158.94040000000001</c:v>
                </c:pt>
                <c:pt idx="10575">
                  <c:v>158.96639999999999</c:v>
                </c:pt>
                <c:pt idx="10576">
                  <c:v>158.9924</c:v>
                </c:pt>
                <c:pt idx="10577">
                  <c:v>159.01830000000001</c:v>
                </c:pt>
                <c:pt idx="10578">
                  <c:v>159.04429999999999</c:v>
                </c:pt>
                <c:pt idx="10579">
                  <c:v>159.0703</c:v>
                </c:pt>
                <c:pt idx="10580">
                  <c:v>159.09630000000001</c:v>
                </c:pt>
                <c:pt idx="10581">
                  <c:v>159.1223</c:v>
                </c:pt>
                <c:pt idx="10582">
                  <c:v>159.14830000000001</c:v>
                </c:pt>
                <c:pt idx="10583">
                  <c:v>159.17429999999999</c:v>
                </c:pt>
                <c:pt idx="10584">
                  <c:v>159.2003</c:v>
                </c:pt>
                <c:pt idx="10585">
                  <c:v>159.22630000000001</c:v>
                </c:pt>
                <c:pt idx="10586">
                  <c:v>159.25229999999999</c:v>
                </c:pt>
                <c:pt idx="10587">
                  <c:v>159.2784</c:v>
                </c:pt>
                <c:pt idx="10588">
                  <c:v>159.30439999999999</c:v>
                </c:pt>
                <c:pt idx="10589">
                  <c:v>159.3304</c:v>
                </c:pt>
                <c:pt idx="10590">
                  <c:v>159.35640000000001</c:v>
                </c:pt>
                <c:pt idx="10591">
                  <c:v>159.38239999999999</c:v>
                </c:pt>
                <c:pt idx="10592">
                  <c:v>159.4084</c:v>
                </c:pt>
                <c:pt idx="10593">
                  <c:v>159.43450000000001</c:v>
                </c:pt>
                <c:pt idx="10594">
                  <c:v>159.4605</c:v>
                </c:pt>
                <c:pt idx="10595">
                  <c:v>159.48650000000001</c:v>
                </c:pt>
                <c:pt idx="10596">
                  <c:v>159.51259999999999</c:v>
                </c:pt>
                <c:pt idx="10597">
                  <c:v>159.5386</c:v>
                </c:pt>
                <c:pt idx="10598">
                  <c:v>159.56460000000001</c:v>
                </c:pt>
                <c:pt idx="10599">
                  <c:v>159.5907</c:v>
                </c:pt>
                <c:pt idx="10600">
                  <c:v>159.61670000000001</c:v>
                </c:pt>
                <c:pt idx="10601">
                  <c:v>159.64269999999999</c:v>
                </c:pt>
                <c:pt idx="10602">
                  <c:v>159.6688</c:v>
                </c:pt>
                <c:pt idx="10603">
                  <c:v>159.69479999999999</c:v>
                </c:pt>
                <c:pt idx="10604">
                  <c:v>159.7209</c:v>
                </c:pt>
                <c:pt idx="10605">
                  <c:v>159.74690000000001</c:v>
                </c:pt>
                <c:pt idx="10606">
                  <c:v>159.773</c:v>
                </c:pt>
                <c:pt idx="10607">
                  <c:v>159.79900000000001</c:v>
                </c:pt>
                <c:pt idx="10608">
                  <c:v>159.82509999999999</c:v>
                </c:pt>
                <c:pt idx="10609">
                  <c:v>159.85120000000001</c:v>
                </c:pt>
                <c:pt idx="10610">
                  <c:v>159.87719999999999</c:v>
                </c:pt>
                <c:pt idx="10611">
                  <c:v>159.9033</c:v>
                </c:pt>
                <c:pt idx="10612">
                  <c:v>159.92930000000001</c:v>
                </c:pt>
                <c:pt idx="10613">
                  <c:v>159.9554</c:v>
                </c:pt>
                <c:pt idx="10614">
                  <c:v>159.98150000000001</c:v>
                </c:pt>
                <c:pt idx="10615">
                  <c:v>160.0076</c:v>
                </c:pt>
                <c:pt idx="10616">
                  <c:v>160.03360000000001</c:v>
                </c:pt>
                <c:pt idx="10617">
                  <c:v>160.05969999999999</c:v>
                </c:pt>
                <c:pt idx="10618">
                  <c:v>160.08580000000001</c:v>
                </c:pt>
                <c:pt idx="10619">
                  <c:v>160.11179999999999</c:v>
                </c:pt>
                <c:pt idx="10620">
                  <c:v>160.1379</c:v>
                </c:pt>
                <c:pt idx="10621">
                  <c:v>160.16399999999999</c:v>
                </c:pt>
                <c:pt idx="10622">
                  <c:v>160.1901</c:v>
                </c:pt>
                <c:pt idx="10623">
                  <c:v>160.21619999999999</c:v>
                </c:pt>
                <c:pt idx="10624">
                  <c:v>160.2423</c:v>
                </c:pt>
                <c:pt idx="10625">
                  <c:v>160.26840000000001</c:v>
                </c:pt>
                <c:pt idx="10626">
                  <c:v>160.2945</c:v>
                </c:pt>
                <c:pt idx="10627">
                  <c:v>160.32060000000001</c:v>
                </c:pt>
                <c:pt idx="10628">
                  <c:v>160.3467</c:v>
                </c:pt>
                <c:pt idx="10629">
                  <c:v>160.37280000000001</c:v>
                </c:pt>
                <c:pt idx="10630">
                  <c:v>160.3989</c:v>
                </c:pt>
                <c:pt idx="10631">
                  <c:v>160.42500000000001</c:v>
                </c:pt>
                <c:pt idx="10632">
                  <c:v>160.4511</c:v>
                </c:pt>
                <c:pt idx="10633">
                  <c:v>160.47720000000001</c:v>
                </c:pt>
                <c:pt idx="10634">
                  <c:v>160.5033</c:v>
                </c:pt>
                <c:pt idx="10635">
                  <c:v>160.52940000000001</c:v>
                </c:pt>
                <c:pt idx="10636">
                  <c:v>160.55549999999999</c:v>
                </c:pt>
                <c:pt idx="10637">
                  <c:v>160.58160000000001</c:v>
                </c:pt>
                <c:pt idx="10638">
                  <c:v>160.6078</c:v>
                </c:pt>
                <c:pt idx="10639">
                  <c:v>160.63390000000001</c:v>
                </c:pt>
                <c:pt idx="10640">
                  <c:v>160.66</c:v>
                </c:pt>
                <c:pt idx="10641">
                  <c:v>160.68610000000001</c:v>
                </c:pt>
                <c:pt idx="10642">
                  <c:v>160.7123</c:v>
                </c:pt>
                <c:pt idx="10643">
                  <c:v>160.73840000000001</c:v>
                </c:pt>
                <c:pt idx="10644">
                  <c:v>160.7645</c:v>
                </c:pt>
                <c:pt idx="10645">
                  <c:v>160.79069999999999</c:v>
                </c:pt>
                <c:pt idx="10646">
                  <c:v>160.8168</c:v>
                </c:pt>
                <c:pt idx="10647">
                  <c:v>160.84289999999999</c:v>
                </c:pt>
                <c:pt idx="10648">
                  <c:v>160.8691</c:v>
                </c:pt>
                <c:pt idx="10649">
                  <c:v>160.89519999999999</c:v>
                </c:pt>
                <c:pt idx="10650">
                  <c:v>160.92140000000001</c:v>
                </c:pt>
                <c:pt idx="10651">
                  <c:v>160.94749999999999</c:v>
                </c:pt>
                <c:pt idx="10652">
                  <c:v>160.97370000000001</c:v>
                </c:pt>
                <c:pt idx="10653">
                  <c:v>160.99979999999999</c:v>
                </c:pt>
                <c:pt idx="10654">
                  <c:v>161.02600000000001</c:v>
                </c:pt>
                <c:pt idx="10655">
                  <c:v>161.0521</c:v>
                </c:pt>
                <c:pt idx="10656">
                  <c:v>161.07830000000001</c:v>
                </c:pt>
                <c:pt idx="10657">
                  <c:v>161.1044</c:v>
                </c:pt>
                <c:pt idx="10658">
                  <c:v>161.13059999999999</c:v>
                </c:pt>
                <c:pt idx="10659">
                  <c:v>161.1568</c:v>
                </c:pt>
                <c:pt idx="10660">
                  <c:v>161.18289999999999</c:v>
                </c:pt>
                <c:pt idx="10661">
                  <c:v>161.20910000000001</c:v>
                </c:pt>
                <c:pt idx="10662">
                  <c:v>161.2353</c:v>
                </c:pt>
                <c:pt idx="10663">
                  <c:v>161.26140000000001</c:v>
                </c:pt>
                <c:pt idx="10664">
                  <c:v>161.2876</c:v>
                </c:pt>
                <c:pt idx="10665">
                  <c:v>161.31379999999999</c:v>
                </c:pt>
                <c:pt idx="10666">
                  <c:v>161.34</c:v>
                </c:pt>
                <c:pt idx="10667">
                  <c:v>161.36619999999999</c:v>
                </c:pt>
                <c:pt idx="10668">
                  <c:v>161.39230000000001</c:v>
                </c:pt>
                <c:pt idx="10669">
                  <c:v>161.41849999999999</c:v>
                </c:pt>
                <c:pt idx="10670">
                  <c:v>161.44470000000001</c:v>
                </c:pt>
                <c:pt idx="10671">
                  <c:v>161.4709</c:v>
                </c:pt>
                <c:pt idx="10672">
                  <c:v>161.49709999999999</c:v>
                </c:pt>
                <c:pt idx="10673">
                  <c:v>161.52330000000001</c:v>
                </c:pt>
                <c:pt idx="10674">
                  <c:v>161.54949999999999</c:v>
                </c:pt>
                <c:pt idx="10675">
                  <c:v>161.57570000000001</c:v>
                </c:pt>
                <c:pt idx="10676">
                  <c:v>161.6019</c:v>
                </c:pt>
                <c:pt idx="10677">
                  <c:v>161.62809999999999</c:v>
                </c:pt>
                <c:pt idx="10678">
                  <c:v>161.65430000000001</c:v>
                </c:pt>
                <c:pt idx="10679">
                  <c:v>161.68049999999999</c:v>
                </c:pt>
                <c:pt idx="10680">
                  <c:v>161.70670000000001</c:v>
                </c:pt>
                <c:pt idx="10681">
                  <c:v>161.7329</c:v>
                </c:pt>
                <c:pt idx="10682">
                  <c:v>161.75909999999999</c:v>
                </c:pt>
                <c:pt idx="10683">
                  <c:v>161.78540000000001</c:v>
                </c:pt>
                <c:pt idx="10684">
                  <c:v>161.8116</c:v>
                </c:pt>
                <c:pt idx="10685">
                  <c:v>161.83779999999999</c:v>
                </c:pt>
                <c:pt idx="10686">
                  <c:v>161.864</c:v>
                </c:pt>
                <c:pt idx="10687">
                  <c:v>161.89019999999999</c:v>
                </c:pt>
                <c:pt idx="10688">
                  <c:v>161.91650000000001</c:v>
                </c:pt>
                <c:pt idx="10689">
                  <c:v>161.9427</c:v>
                </c:pt>
                <c:pt idx="10690">
                  <c:v>161.96889999999999</c:v>
                </c:pt>
                <c:pt idx="10691">
                  <c:v>161.99510000000001</c:v>
                </c:pt>
                <c:pt idx="10692">
                  <c:v>162.0214</c:v>
                </c:pt>
                <c:pt idx="10693">
                  <c:v>162.04759999999999</c:v>
                </c:pt>
                <c:pt idx="10694">
                  <c:v>162.07390000000001</c:v>
                </c:pt>
                <c:pt idx="10695">
                  <c:v>162.1001</c:v>
                </c:pt>
                <c:pt idx="10696">
                  <c:v>162.12629999999999</c:v>
                </c:pt>
                <c:pt idx="10697">
                  <c:v>162.15260000000001</c:v>
                </c:pt>
                <c:pt idx="10698">
                  <c:v>162.1788</c:v>
                </c:pt>
                <c:pt idx="10699">
                  <c:v>162.20509999999999</c:v>
                </c:pt>
                <c:pt idx="10700">
                  <c:v>162.2313</c:v>
                </c:pt>
                <c:pt idx="10701">
                  <c:v>162.2576</c:v>
                </c:pt>
                <c:pt idx="10702">
                  <c:v>162.28380000000001</c:v>
                </c:pt>
                <c:pt idx="10703">
                  <c:v>162.31010000000001</c:v>
                </c:pt>
                <c:pt idx="10704">
                  <c:v>162.3364</c:v>
                </c:pt>
                <c:pt idx="10705">
                  <c:v>162.36259999999999</c:v>
                </c:pt>
                <c:pt idx="10706">
                  <c:v>162.38890000000001</c:v>
                </c:pt>
                <c:pt idx="10707">
                  <c:v>162.4152</c:v>
                </c:pt>
                <c:pt idx="10708">
                  <c:v>162.44139999999999</c:v>
                </c:pt>
                <c:pt idx="10709">
                  <c:v>162.46770000000001</c:v>
                </c:pt>
                <c:pt idx="10710">
                  <c:v>162.494</c:v>
                </c:pt>
                <c:pt idx="10711">
                  <c:v>162.52019999999999</c:v>
                </c:pt>
                <c:pt idx="10712">
                  <c:v>162.54650000000001</c:v>
                </c:pt>
                <c:pt idx="10713">
                  <c:v>162.5728</c:v>
                </c:pt>
                <c:pt idx="10714">
                  <c:v>162.59909999999999</c:v>
                </c:pt>
                <c:pt idx="10715">
                  <c:v>162.62540000000001</c:v>
                </c:pt>
                <c:pt idx="10716">
                  <c:v>162.65170000000001</c:v>
                </c:pt>
                <c:pt idx="10717">
                  <c:v>162.67789999999999</c:v>
                </c:pt>
                <c:pt idx="10718">
                  <c:v>162.70419999999999</c:v>
                </c:pt>
                <c:pt idx="10719">
                  <c:v>162.73050000000001</c:v>
                </c:pt>
                <c:pt idx="10720">
                  <c:v>162.7568</c:v>
                </c:pt>
                <c:pt idx="10721">
                  <c:v>162.78309999999999</c:v>
                </c:pt>
                <c:pt idx="10722">
                  <c:v>162.80940000000001</c:v>
                </c:pt>
                <c:pt idx="10723">
                  <c:v>162.8357</c:v>
                </c:pt>
                <c:pt idx="10724">
                  <c:v>162.86199999999999</c:v>
                </c:pt>
                <c:pt idx="10725">
                  <c:v>162.88829999999999</c:v>
                </c:pt>
                <c:pt idx="10726">
                  <c:v>162.91460000000001</c:v>
                </c:pt>
                <c:pt idx="10727">
                  <c:v>162.9409</c:v>
                </c:pt>
                <c:pt idx="10728">
                  <c:v>162.96719999999999</c:v>
                </c:pt>
                <c:pt idx="10729">
                  <c:v>162.99359999999999</c:v>
                </c:pt>
                <c:pt idx="10730">
                  <c:v>163.01990000000001</c:v>
                </c:pt>
                <c:pt idx="10731">
                  <c:v>163.0462</c:v>
                </c:pt>
                <c:pt idx="10732">
                  <c:v>163.07249999999999</c:v>
                </c:pt>
                <c:pt idx="10733">
                  <c:v>163.09880000000001</c:v>
                </c:pt>
                <c:pt idx="10734">
                  <c:v>163.12520000000001</c:v>
                </c:pt>
                <c:pt idx="10735">
                  <c:v>163.1515</c:v>
                </c:pt>
                <c:pt idx="10736">
                  <c:v>163.17779999999999</c:v>
                </c:pt>
                <c:pt idx="10737">
                  <c:v>163.20410000000001</c:v>
                </c:pt>
                <c:pt idx="10738">
                  <c:v>163.23050000000001</c:v>
                </c:pt>
                <c:pt idx="10739">
                  <c:v>163.2568</c:v>
                </c:pt>
                <c:pt idx="10740">
                  <c:v>163.28309999999999</c:v>
                </c:pt>
                <c:pt idx="10741">
                  <c:v>163.30950000000001</c:v>
                </c:pt>
                <c:pt idx="10742">
                  <c:v>163.33580000000001</c:v>
                </c:pt>
                <c:pt idx="10743">
                  <c:v>163.3622</c:v>
                </c:pt>
                <c:pt idx="10744">
                  <c:v>163.38849999999999</c:v>
                </c:pt>
                <c:pt idx="10745">
                  <c:v>163.41489999999999</c:v>
                </c:pt>
                <c:pt idx="10746">
                  <c:v>163.44120000000001</c:v>
                </c:pt>
                <c:pt idx="10747">
                  <c:v>163.4676</c:v>
                </c:pt>
                <c:pt idx="10748">
                  <c:v>163.4939</c:v>
                </c:pt>
                <c:pt idx="10749">
                  <c:v>163.52029999999999</c:v>
                </c:pt>
                <c:pt idx="10750">
                  <c:v>163.54660000000001</c:v>
                </c:pt>
                <c:pt idx="10751">
                  <c:v>163.57300000000001</c:v>
                </c:pt>
                <c:pt idx="10752">
                  <c:v>163.5993</c:v>
                </c:pt>
                <c:pt idx="10753">
                  <c:v>163.62569999999999</c:v>
                </c:pt>
                <c:pt idx="10754">
                  <c:v>163.65209999999999</c:v>
                </c:pt>
                <c:pt idx="10755">
                  <c:v>163.67840000000001</c:v>
                </c:pt>
                <c:pt idx="10756">
                  <c:v>163.70480000000001</c:v>
                </c:pt>
                <c:pt idx="10757">
                  <c:v>163.7312</c:v>
                </c:pt>
                <c:pt idx="10758">
                  <c:v>163.7576</c:v>
                </c:pt>
                <c:pt idx="10759">
                  <c:v>163.78389999999999</c:v>
                </c:pt>
                <c:pt idx="10760">
                  <c:v>163.81030000000001</c:v>
                </c:pt>
                <c:pt idx="10761">
                  <c:v>163.83670000000001</c:v>
                </c:pt>
                <c:pt idx="10762">
                  <c:v>163.8631</c:v>
                </c:pt>
                <c:pt idx="10763">
                  <c:v>163.8895</c:v>
                </c:pt>
                <c:pt idx="10764">
                  <c:v>163.91579999999999</c:v>
                </c:pt>
                <c:pt idx="10765">
                  <c:v>163.94220000000001</c:v>
                </c:pt>
                <c:pt idx="10766">
                  <c:v>163.96860000000001</c:v>
                </c:pt>
                <c:pt idx="10767">
                  <c:v>163.995</c:v>
                </c:pt>
                <c:pt idx="10768">
                  <c:v>164.0214</c:v>
                </c:pt>
                <c:pt idx="10769">
                  <c:v>164.0478</c:v>
                </c:pt>
                <c:pt idx="10770">
                  <c:v>164.07419999999999</c:v>
                </c:pt>
                <c:pt idx="10771">
                  <c:v>164.10059999999999</c:v>
                </c:pt>
                <c:pt idx="10772">
                  <c:v>164.12700000000001</c:v>
                </c:pt>
                <c:pt idx="10773">
                  <c:v>164.1534</c:v>
                </c:pt>
                <c:pt idx="10774">
                  <c:v>164.1798</c:v>
                </c:pt>
                <c:pt idx="10775">
                  <c:v>164.2063</c:v>
                </c:pt>
                <c:pt idx="10776">
                  <c:v>164.23269999999999</c:v>
                </c:pt>
                <c:pt idx="10777">
                  <c:v>164.25909999999999</c:v>
                </c:pt>
                <c:pt idx="10778">
                  <c:v>164.28550000000001</c:v>
                </c:pt>
                <c:pt idx="10779">
                  <c:v>164.31190000000001</c:v>
                </c:pt>
                <c:pt idx="10780">
                  <c:v>164.3383</c:v>
                </c:pt>
                <c:pt idx="10781">
                  <c:v>164.3648</c:v>
                </c:pt>
                <c:pt idx="10782">
                  <c:v>164.3912</c:v>
                </c:pt>
                <c:pt idx="10783">
                  <c:v>164.41759999999999</c:v>
                </c:pt>
                <c:pt idx="10784">
                  <c:v>164.44399999999999</c:v>
                </c:pt>
                <c:pt idx="10785">
                  <c:v>164.47049999999999</c:v>
                </c:pt>
                <c:pt idx="10786">
                  <c:v>164.49690000000001</c:v>
                </c:pt>
                <c:pt idx="10787">
                  <c:v>164.52330000000001</c:v>
                </c:pt>
                <c:pt idx="10788">
                  <c:v>164.5498</c:v>
                </c:pt>
                <c:pt idx="10789">
                  <c:v>164.5762</c:v>
                </c:pt>
                <c:pt idx="10790">
                  <c:v>164.6027</c:v>
                </c:pt>
                <c:pt idx="10791">
                  <c:v>164.62909999999999</c:v>
                </c:pt>
                <c:pt idx="10792">
                  <c:v>164.65559999999999</c:v>
                </c:pt>
                <c:pt idx="10793">
                  <c:v>164.68199999999999</c:v>
                </c:pt>
                <c:pt idx="10794">
                  <c:v>164.70849999999999</c:v>
                </c:pt>
                <c:pt idx="10795">
                  <c:v>164.73490000000001</c:v>
                </c:pt>
                <c:pt idx="10796">
                  <c:v>164.76140000000001</c:v>
                </c:pt>
                <c:pt idx="10797">
                  <c:v>164.7878</c:v>
                </c:pt>
                <c:pt idx="10798">
                  <c:v>164.8143</c:v>
                </c:pt>
                <c:pt idx="10799">
                  <c:v>164.8407</c:v>
                </c:pt>
                <c:pt idx="10800">
                  <c:v>164.8672</c:v>
                </c:pt>
                <c:pt idx="10801">
                  <c:v>164.8937</c:v>
                </c:pt>
                <c:pt idx="10802">
                  <c:v>164.92019999999999</c:v>
                </c:pt>
                <c:pt idx="10803">
                  <c:v>164.94659999999999</c:v>
                </c:pt>
                <c:pt idx="10804">
                  <c:v>164.97309999999999</c:v>
                </c:pt>
                <c:pt idx="10805">
                  <c:v>164.99959999999999</c:v>
                </c:pt>
                <c:pt idx="10806">
                  <c:v>165.02600000000001</c:v>
                </c:pt>
                <c:pt idx="10807">
                  <c:v>165.05250000000001</c:v>
                </c:pt>
                <c:pt idx="10808">
                  <c:v>165.07900000000001</c:v>
                </c:pt>
                <c:pt idx="10809">
                  <c:v>165.10550000000001</c:v>
                </c:pt>
                <c:pt idx="10810">
                  <c:v>165.13200000000001</c:v>
                </c:pt>
                <c:pt idx="10811">
                  <c:v>165.1585</c:v>
                </c:pt>
                <c:pt idx="10812">
                  <c:v>165.185</c:v>
                </c:pt>
                <c:pt idx="10813">
                  <c:v>165.2114</c:v>
                </c:pt>
                <c:pt idx="10814">
                  <c:v>165.2379</c:v>
                </c:pt>
                <c:pt idx="10815">
                  <c:v>165.26439999999999</c:v>
                </c:pt>
                <c:pt idx="10816">
                  <c:v>165.29089999999999</c:v>
                </c:pt>
                <c:pt idx="10817">
                  <c:v>165.31739999999999</c:v>
                </c:pt>
                <c:pt idx="10818">
                  <c:v>165.34389999999999</c:v>
                </c:pt>
                <c:pt idx="10819">
                  <c:v>165.37039999999999</c:v>
                </c:pt>
                <c:pt idx="10820">
                  <c:v>165.39689999999999</c:v>
                </c:pt>
                <c:pt idx="10821">
                  <c:v>165.42339999999999</c:v>
                </c:pt>
                <c:pt idx="10822">
                  <c:v>165.45</c:v>
                </c:pt>
                <c:pt idx="10823">
                  <c:v>165.47649999999999</c:v>
                </c:pt>
                <c:pt idx="10824">
                  <c:v>165.50299999999999</c:v>
                </c:pt>
                <c:pt idx="10825">
                  <c:v>165.52950000000001</c:v>
                </c:pt>
                <c:pt idx="10826">
                  <c:v>165.55600000000001</c:v>
                </c:pt>
                <c:pt idx="10827">
                  <c:v>165.58250000000001</c:v>
                </c:pt>
                <c:pt idx="10828">
                  <c:v>165.60910000000001</c:v>
                </c:pt>
                <c:pt idx="10829">
                  <c:v>165.63560000000001</c:v>
                </c:pt>
                <c:pt idx="10830">
                  <c:v>165.66210000000001</c:v>
                </c:pt>
                <c:pt idx="10831">
                  <c:v>165.68860000000001</c:v>
                </c:pt>
                <c:pt idx="10832">
                  <c:v>165.71520000000001</c:v>
                </c:pt>
                <c:pt idx="10833">
                  <c:v>165.74170000000001</c:v>
                </c:pt>
                <c:pt idx="10834">
                  <c:v>165.76820000000001</c:v>
                </c:pt>
                <c:pt idx="10835">
                  <c:v>165.79480000000001</c:v>
                </c:pt>
                <c:pt idx="10836">
                  <c:v>165.82130000000001</c:v>
                </c:pt>
                <c:pt idx="10837">
                  <c:v>165.84790000000001</c:v>
                </c:pt>
                <c:pt idx="10838">
                  <c:v>165.87440000000001</c:v>
                </c:pt>
                <c:pt idx="10839">
                  <c:v>165.90100000000001</c:v>
                </c:pt>
                <c:pt idx="10840">
                  <c:v>165.92750000000001</c:v>
                </c:pt>
                <c:pt idx="10841">
                  <c:v>165.95410000000001</c:v>
                </c:pt>
                <c:pt idx="10842">
                  <c:v>165.98060000000001</c:v>
                </c:pt>
                <c:pt idx="10843">
                  <c:v>166.00720000000001</c:v>
                </c:pt>
                <c:pt idx="10844">
                  <c:v>166.03370000000001</c:v>
                </c:pt>
                <c:pt idx="10845">
                  <c:v>166.06030000000001</c:v>
                </c:pt>
                <c:pt idx="10846">
                  <c:v>166.08690000000001</c:v>
                </c:pt>
                <c:pt idx="10847">
                  <c:v>166.11340000000001</c:v>
                </c:pt>
                <c:pt idx="10848">
                  <c:v>166.14</c:v>
                </c:pt>
                <c:pt idx="10849">
                  <c:v>166.16650000000001</c:v>
                </c:pt>
                <c:pt idx="10850">
                  <c:v>166.19309999999999</c:v>
                </c:pt>
                <c:pt idx="10851">
                  <c:v>166.21969999999999</c:v>
                </c:pt>
                <c:pt idx="10852">
                  <c:v>166.24629999999999</c:v>
                </c:pt>
                <c:pt idx="10853">
                  <c:v>166.27279999999999</c:v>
                </c:pt>
                <c:pt idx="10854">
                  <c:v>166.29939999999999</c:v>
                </c:pt>
                <c:pt idx="10855">
                  <c:v>166.32599999999999</c:v>
                </c:pt>
                <c:pt idx="10856">
                  <c:v>166.3526</c:v>
                </c:pt>
                <c:pt idx="10857">
                  <c:v>166.3792</c:v>
                </c:pt>
                <c:pt idx="10858">
                  <c:v>166.4057</c:v>
                </c:pt>
                <c:pt idx="10859">
                  <c:v>166.4323</c:v>
                </c:pt>
                <c:pt idx="10860">
                  <c:v>166.4589</c:v>
                </c:pt>
                <c:pt idx="10861">
                  <c:v>166.4855</c:v>
                </c:pt>
                <c:pt idx="10862">
                  <c:v>166.5121</c:v>
                </c:pt>
                <c:pt idx="10863">
                  <c:v>166.53870000000001</c:v>
                </c:pt>
                <c:pt idx="10864">
                  <c:v>166.56530000000001</c:v>
                </c:pt>
                <c:pt idx="10865">
                  <c:v>166.59190000000001</c:v>
                </c:pt>
                <c:pt idx="10866">
                  <c:v>166.61850000000001</c:v>
                </c:pt>
                <c:pt idx="10867">
                  <c:v>166.64510000000001</c:v>
                </c:pt>
                <c:pt idx="10868">
                  <c:v>166.67169999999999</c:v>
                </c:pt>
                <c:pt idx="10869">
                  <c:v>166.69829999999999</c:v>
                </c:pt>
                <c:pt idx="10870">
                  <c:v>166.72499999999999</c:v>
                </c:pt>
                <c:pt idx="10871">
                  <c:v>166.7516</c:v>
                </c:pt>
                <c:pt idx="10872">
                  <c:v>166.7782</c:v>
                </c:pt>
                <c:pt idx="10873">
                  <c:v>166.8048</c:v>
                </c:pt>
                <c:pt idx="10874">
                  <c:v>166.8314</c:v>
                </c:pt>
                <c:pt idx="10875">
                  <c:v>166.85810000000001</c:v>
                </c:pt>
                <c:pt idx="10876">
                  <c:v>166.88470000000001</c:v>
                </c:pt>
                <c:pt idx="10877">
                  <c:v>166.91130000000001</c:v>
                </c:pt>
                <c:pt idx="10878">
                  <c:v>166.93790000000001</c:v>
                </c:pt>
                <c:pt idx="10879">
                  <c:v>166.96459999999999</c:v>
                </c:pt>
                <c:pt idx="10880">
                  <c:v>166.99119999999999</c:v>
                </c:pt>
                <c:pt idx="10881">
                  <c:v>167.01779999999999</c:v>
                </c:pt>
                <c:pt idx="10882">
                  <c:v>167.0445</c:v>
                </c:pt>
                <c:pt idx="10883">
                  <c:v>167.0711</c:v>
                </c:pt>
                <c:pt idx="10884">
                  <c:v>167.09780000000001</c:v>
                </c:pt>
                <c:pt idx="10885">
                  <c:v>167.12440000000001</c:v>
                </c:pt>
                <c:pt idx="10886">
                  <c:v>167.15100000000001</c:v>
                </c:pt>
                <c:pt idx="10887">
                  <c:v>167.17769999999999</c:v>
                </c:pt>
                <c:pt idx="10888">
                  <c:v>167.20429999999999</c:v>
                </c:pt>
                <c:pt idx="10889">
                  <c:v>167.23099999999999</c:v>
                </c:pt>
                <c:pt idx="10890">
                  <c:v>167.2577</c:v>
                </c:pt>
                <c:pt idx="10891">
                  <c:v>167.2843</c:v>
                </c:pt>
                <c:pt idx="10892">
                  <c:v>167.31100000000001</c:v>
                </c:pt>
                <c:pt idx="10893">
                  <c:v>167.33760000000001</c:v>
                </c:pt>
                <c:pt idx="10894">
                  <c:v>167.36429999999999</c:v>
                </c:pt>
                <c:pt idx="10895">
                  <c:v>167.39099999999999</c:v>
                </c:pt>
                <c:pt idx="10896">
                  <c:v>167.41759999999999</c:v>
                </c:pt>
                <c:pt idx="10897">
                  <c:v>167.4443</c:v>
                </c:pt>
                <c:pt idx="10898">
                  <c:v>167.471</c:v>
                </c:pt>
                <c:pt idx="10899">
                  <c:v>167.49770000000001</c:v>
                </c:pt>
                <c:pt idx="10900">
                  <c:v>167.52430000000001</c:v>
                </c:pt>
                <c:pt idx="10901">
                  <c:v>167.55099999999999</c:v>
                </c:pt>
                <c:pt idx="10902">
                  <c:v>167.57769999999999</c:v>
                </c:pt>
                <c:pt idx="10903">
                  <c:v>167.6044</c:v>
                </c:pt>
                <c:pt idx="10904">
                  <c:v>167.6311</c:v>
                </c:pt>
                <c:pt idx="10905">
                  <c:v>167.65770000000001</c:v>
                </c:pt>
                <c:pt idx="10906">
                  <c:v>167.68440000000001</c:v>
                </c:pt>
                <c:pt idx="10907">
                  <c:v>167.71109999999999</c:v>
                </c:pt>
                <c:pt idx="10908">
                  <c:v>167.73779999999999</c:v>
                </c:pt>
                <c:pt idx="10909">
                  <c:v>167.7645</c:v>
                </c:pt>
                <c:pt idx="10910">
                  <c:v>167.7912</c:v>
                </c:pt>
                <c:pt idx="10911">
                  <c:v>167.81790000000001</c:v>
                </c:pt>
                <c:pt idx="10912">
                  <c:v>167.84460000000001</c:v>
                </c:pt>
                <c:pt idx="10913">
                  <c:v>167.87129999999999</c:v>
                </c:pt>
                <c:pt idx="10914">
                  <c:v>167.898</c:v>
                </c:pt>
                <c:pt idx="10915">
                  <c:v>167.9247</c:v>
                </c:pt>
                <c:pt idx="10916">
                  <c:v>167.95140000000001</c:v>
                </c:pt>
                <c:pt idx="10917">
                  <c:v>167.97810000000001</c:v>
                </c:pt>
                <c:pt idx="10918">
                  <c:v>168.00489999999999</c:v>
                </c:pt>
                <c:pt idx="10919">
                  <c:v>168.0316</c:v>
                </c:pt>
                <c:pt idx="10920">
                  <c:v>168.0583</c:v>
                </c:pt>
                <c:pt idx="10921">
                  <c:v>168.08500000000001</c:v>
                </c:pt>
                <c:pt idx="10922">
                  <c:v>168.11170000000001</c:v>
                </c:pt>
                <c:pt idx="10923">
                  <c:v>168.13849999999999</c:v>
                </c:pt>
                <c:pt idx="10924">
                  <c:v>168.1652</c:v>
                </c:pt>
                <c:pt idx="10925">
                  <c:v>168.1919</c:v>
                </c:pt>
                <c:pt idx="10926">
                  <c:v>168.21870000000001</c:v>
                </c:pt>
                <c:pt idx="10927">
                  <c:v>168.24539999999999</c:v>
                </c:pt>
                <c:pt idx="10928">
                  <c:v>168.27209999999999</c:v>
                </c:pt>
                <c:pt idx="10929">
                  <c:v>168.2989</c:v>
                </c:pt>
                <c:pt idx="10930">
                  <c:v>168.32560000000001</c:v>
                </c:pt>
                <c:pt idx="10931">
                  <c:v>168.35230000000001</c:v>
                </c:pt>
                <c:pt idx="10932">
                  <c:v>168.37909999999999</c:v>
                </c:pt>
                <c:pt idx="10933">
                  <c:v>168.4058</c:v>
                </c:pt>
                <c:pt idx="10934">
                  <c:v>168.43260000000001</c:v>
                </c:pt>
                <c:pt idx="10935">
                  <c:v>168.45930000000001</c:v>
                </c:pt>
                <c:pt idx="10936">
                  <c:v>168.48609999999999</c:v>
                </c:pt>
                <c:pt idx="10937">
                  <c:v>168.5128</c:v>
                </c:pt>
                <c:pt idx="10938">
                  <c:v>168.53960000000001</c:v>
                </c:pt>
                <c:pt idx="10939">
                  <c:v>168.56639999999999</c:v>
                </c:pt>
                <c:pt idx="10940">
                  <c:v>168.59309999999999</c:v>
                </c:pt>
                <c:pt idx="10941">
                  <c:v>168.6199</c:v>
                </c:pt>
                <c:pt idx="10942">
                  <c:v>168.64670000000001</c:v>
                </c:pt>
                <c:pt idx="10943">
                  <c:v>168.67339999999999</c:v>
                </c:pt>
                <c:pt idx="10944">
                  <c:v>168.7002</c:v>
                </c:pt>
                <c:pt idx="10945">
                  <c:v>168.727</c:v>
                </c:pt>
                <c:pt idx="10946">
                  <c:v>168.75370000000001</c:v>
                </c:pt>
                <c:pt idx="10947">
                  <c:v>168.78049999999999</c:v>
                </c:pt>
                <c:pt idx="10948">
                  <c:v>168.8073</c:v>
                </c:pt>
                <c:pt idx="10949">
                  <c:v>168.83410000000001</c:v>
                </c:pt>
                <c:pt idx="10950">
                  <c:v>168.86089999999999</c:v>
                </c:pt>
                <c:pt idx="10951">
                  <c:v>168.88759999999999</c:v>
                </c:pt>
                <c:pt idx="10952">
                  <c:v>168.9144</c:v>
                </c:pt>
                <c:pt idx="10953">
                  <c:v>168.94120000000001</c:v>
                </c:pt>
                <c:pt idx="10954">
                  <c:v>168.96799999999999</c:v>
                </c:pt>
                <c:pt idx="10955">
                  <c:v>168.9948</c:v>
                </c:pt>
                <c:pt idx="10956">
                  <c:v>169.02160000000001</c:v>
                </c:pt>
                <c:pt idx="10957">
                  <c:v>169.04839999999999</c:v>
                </c:pt>
                <c:pt idx="10958">
                  <c:v>169.0752</c:v>
                </c:pt>
                <c:pt idx="10959">
                  <c:v>169.102</c:v>
                </c:pt>
                <c:pt idx="10960">
                  <c:v>169.12880000000001</c:v>
                </c:pt>
                <c:pt idx="10961">
                  <c:v>169.15559999999999</c:v>
                </c:pt>
                <c:pt idx="10962">
                  <c:v>169.1824</c:v>
                </c:pt>
                <c:pt idx="10963">
                  <c:v>169.20920000000001</c:v>
                </c:pt>
                <c:pt idx="10964">
                  <c:v>169.23599999999999</c:v>
                </c:pt>
                <c:pt idx="10965">
                  <c:v>169.2628</c:v>
                </c:pt>
                <c:pt idx="10966">
                  <c:v>169.28970000000001</c:v>
                </c:pt>
                <c:pt idx="10967">
                  <c:v>169.31649999999999</c:v>
                </c:pt>
                <c:pt idx="10968">
                  <c:v>169.3433</c:v>
                </c:pt>
                <c:pt idx="10969">
                  <c:v>169.37010000000001</c:v>
                </c:pt>
                <c:pt idx="10970">
                  <c:v>169.39689999999999</c:v>
                </c:pt>
                <c:pt idx="10971">
                  <c:v>169.4238</c:v>
                </c:pt>
                <c:pt idx="10972">
                  <c:v>169.45060000000001</c:v>
                </c:pt>
                <c:pt idx="10973">
                  <c:v>169.47739999999999</c:v>
                </c:pt>
                <c:pt idx="10974">
                  <c:v>169.5043</c:v>
                </c:pt>
                <c:pt idx="10975">
                  <c:v>169.53110000000001</c:v>
                </c:pt>
                <c:pt idx="10976">
                  <c:v>169.55789999999999</c:v>
                </c:pt>
                <c:pt idx="10977">
                  <c:v>169.5848</c:v>
                </c:pt>
                <c:pt idx="10978">
                  <c:v>169.61160000000001</c:v>
                </c:pt>
                <c:pt idx="10979">
                  <c:v>169.63849999999999</c:v>
                </c:pt>
                <c:pt idx="10980">
                  <c:v>169.6653</c:v>
                </c:pt>
                <c:pt idx="10981">
                  <c:v>169.69220000000001</c:v>
                </c:pt>
                <c:pt idx="10982">
                  <c:v>169.71899999999999</c:v>
                </c:pt>
                <c:pt idx="10983">
                  <c:v>169.74590000000001</c:v>
                </c:pt>
                <c:pt idx="10984">
                  <c:v>169.77269999999999</c:v>
                </c:pt>
                <c:pt idx="10985">
                  <c:v>169.7996</c:v>
                </c:pt>
                <c:pt idx="10986">
                  <c:v>169.82640000000001</c:v>
                </c:pt>
                <c:pt idx="10987">
                  <c:v>169.85329999999999</c:v>
                </c:pt>
                <c:pt idx="10988">
                  <c:v>169.8802</c:v>
                </c:pt>
                <c:pt idx="10989">
                  <c:v>169.90700000000001</c:v>
                </c:pt>
                <c:pt idx="10990">
                  <c:v>169.93389999999999</c:v>
                </c:pt>
                <c:pt idx="10991">
                  <c:v>169.96080000000001</c:v>
                </c:pt>
                <c:pt idx="10992">
                  <c:v>169.98759999999999</c:v>
                </c:pt>
                <c:pt idx="10993">
                  <c:v>170.0145</c:v>
                </c:pt>
                <c:pt idx="10994">
                  <c:v>170.04140000000001</c:v>
                </c:pt>
                <c:pt idx="10995">
                  <c:v>170.06829999999999</c:v>
                </c:pt>
                <c:pt idx="10996">
                  <c:v>170.0951</c:v>
                </c:pt>
                <c:pt idx="10997">
                  <c:v>170.12200000000001</c:v>
                </c:pt>
                <c:pt idx="10998">
                  <c:v>170.1489</c:v>
                </c:pt>
                <c:pt idx="10999">
                  <c:v>170.17580000000001</c:v>
                </c:pt>
                <c:pt idx="11000">
                  <c:v>170.20269999999999</c:v>
                </c:pt>
                <c:pt idx="11001">
                  <c:v>170.2296</c:v>
                </c:pt>
                <c:pt idx="11002">
                  <c:v>170.25649999999999</c:v>
                </c:pt>
                <c:pt idx="11003">
                  <c:v>170.2834</c:v>
                </c:pt>
                <c:pt idx="11004">
                  <c:v>170.31030000000001</c:v>
                </c:pt>
                <c:pt idx="11005">
                  <c:v>170.3372</c:v>
                </c:pt>
                <c:pt idx="11006">
                  <c:v>170.36410000000001</c:v>
                </c:pt>
                <c:pt idx="11007">
                  <c:v>170.39099999999999</c:v>
                </c:pt>
                <c:pt idx="11008">
                  <c:v>170.4179</c:v>
                </c:pt>
                <c:pt idx="11009">
                  <c:v>170.44479999999999</c:v>
                </c:pt>
                <c:pt idx="11010">
                  <c:v>170.4717</c:v>
                </c:pt>
                <c:pt idx="11011">
                  <c:v>170.49860000000001</c:v>
                </c:pt>
                <c:pt idx="11012">
                  <c:v>170.52549999999999</c:v>
                </c:pt>
                <c:pt idx="11013">
                  <c:v>170.55240000000001</c:v>
                </c:pt>
                <c:pt idx="11014">
                  <c:v>170.57929999999999</c:v>
                </c:pt>
                <c:pt idx="11015">
                  <c:v>170.6063</c:v>
                </c:pt>
                <c:pt idx="11016">
                  <c:v>170.63319999999999</c:v>
                </c:pt>
                <c:pt idx="11017">
                  <c:v>170.6601</c:v>
                </c:pt>
                <c:pt idx="11018">
                  <c:v>170.68700000000001</c:v>
                </c:pt>
                <c:pt idx="11019">
                  <c:v>170.714</c:v>
                </c:pt>
                <c:pt idx="11020">
                  <c:v>170.74090000000001</c:v>
                </c:pt>
                <c:pt idx="11021">
                  <c:v>170.76779999999999</c:v>
                </c:pt>
                <c:pt idx="11022">
                  <c:v>170.79480000000001</c:v>
                </c:pt>
                <c:pt idx="11023">
                  <c:v>170.82169999999999</c:v>
                </c:pt>
                <c:pt idx="11024">
                  <c:v>170.8486</c:v>
                </c:pt>
                <c:pt idx="11025">
                  <c:v>170.87559999999999</c:v>
                </c:pt>
                <c:pt idx="11026">
                  <c:v>170.9025</c:v>
                </c:pt>
                <c:pt idx="11027">
                  <c:v>170.92949999999999</c:v>
                </c:pt>
                <c:pt idx="11028">
                  <c:v>170.9564</c:v>
                </c:pt>
                <c:pt idx="11029">
                  <c:v>170.98339999999999</c:v>
                </c:pt>
                <c:pt idx="11030">
                  <c:v>171.0103</c:v>
                </c:pt>
                <c:pt idx="11031">
                  <c:v>171.03729999999999</c:v>
                </c:pt>
                <c:pt idx="11032">
                  <c:v>171.0642</c:v>
                </c:pt>
                <c:pt idx="11033">
                  <c:v>171.09119999999999</c:v>
                </c:pt>
                <c:pt idx="11034">
                  <c:v>171.1182</c:v>
                </c:pt>
                <c:pt idx="11035">
                  <c:v>171.14510000000001</c:v>
                </c:pt>
                <c:pt idx="11036">
                  <c:v>171.1721</c:v>
                </c:pt>
                <c:pt idx="11037">
                  <c:v>171.19909999999999</c:v>
                </c:pt>
                <c:pt idx="11038">
                  <c:v>171.226</c:v>
                </c:pt>
                <c:pt idx="11039">
                  <c:v>171.25299999999999</c:v>
                </c:pt>
                <c:pt idx="11040">
                  <c:v>171.28</c:v>
                </c:pt>
                <c:pt idx="11041">
                  <c:v>171.30690000000001</c:v>
                </c:pt>
                <c:pt idx="11042">
                  <c:v>171.3339</c:v>
                </c:pt>
                <c:pt idx="11043">
                  <c:v>171.36089999999999</c:v>
                </c:pt>
                <c:pt idx="11044">
                  <c:v>171.3879</c:v>
                </c:pt>
                <c:pt idx="11045">
                  <c:v>171.41489999999999</c:v>
                </c:pt>
                <c:pt idx="11046">
                  <c:v>171.4419</c:v>
                </c:pt>
                <c:pt idx="11047">
                  <c:v>171.46889999999999</c:v>
                </c:pt>
                <c:pt idx="11048">
                  <c:v>171.4958</c:v>
                </c:pt>
                <c:pt idx="11049">
                  <c:v>171.52279999999999</c:v>
                </c:pt>
                <c:pt idx="11050">
                  <c:v>171.5498</c:v>
                </c:pt>
                <c:pt idx="11051">
                  <c:v>171.57679999999999</c:v>
                </c:pt>
                <c:pt idx="11052">
                  <c:v>171.60380000000001</c:v>
                </c:pt>
                <c:pt idx="11053">
                  <c:v>171.63079999999999</c:v>
                </c:pt>
                <c:pt idx="11054">
                  <c:v>171.65780000000001</c:v>
                </c:pt>
                <c:pt idx="11055">
                  <c:v>171.6848</c:v>
                </c:pt>
                <c:pt idx="11056">
                  <c:v>171.71180000000001</c:v>
                </c:pt>
                <c:pt idx="11057">
                  <c:v>171.7388</c:v>
                </c:pt>
                <c:pt idx="11058">
                  <c:v>171.76589999999999</c:v>
                </c:pt>
                <c:pt idx="11059">
                  <c:v>171.7929</c:v>
                </c:pt>
                <c:pt idx="11060">
                  <c:v>171.81989999999999</c:v>
                </c:pt>
                <c:pt idx="11061">
                  <c:v>171.84690000000001</c:v>
                </c:pt>
                <c:pt idx="11062">
                  <c:v>171.87389999999999</c:v>
                </c:pt>
                <c:pt idx="11063">
                  <c:v>171.90100000000001</c:v>
                </c:pt>
                <c:pt idx="11064">
                  <c:v>171.928</c:v>
                </c:pt>
                <c:pt idx="11065">
                  <c:v>171.95500000000001</c:v>
                </c:pt>
                <c:pt idx="11066">
                  <c:v>171.982</c:v>
                </c:pt>
                <c:pt idx="11067">
                  <c:v>172.00909999999999</c:v>
                </c:pt>
                <c:pt idx="11068">
                  <c:v>172.0361</c:v>
                </c:pt>
                <c:pt idx="11069">
                  <c:v>172.06309999999999</c:v>
                </c:pt>
                <c:pt idx="11070">
                  <c:v>172.09020000000001</c:v>
                </c:pt>
                <c:pt idx="11071">
                  <c:v>172.1172</c:v>
                </c:pt>
                <c:pt idx="11072">
                  <c:v>172.14429999999999</c:v>
                </c:pt>
                <c:pt idx="11073">
                  <c:v>172.1713</c:v>
                </c:pt>
                <c:pt idx="11074">
                  <c:v>172.19829999999999</c:v>
                </c:pt>
                <c:pt idx="11075">
                  <c:v>172.22540000000001</c:v>
                </c:pt>
                <c:pt idx="11076">
                  <c:v>172.25239999999999</c:v>
                </c:pt>
                <c:pt idx="11077">
                  <c:v>172.27950000000001</c:v>
                </c:pt>
                <c:pt idx="11078">
                  <c:v>172.3065</c:v>
                </c:pt>
                <c:pt idx="11079">
                  <c:v>172.33359999999999</c:v>
                </c:pt>
                <c:pt idx="11080">
                  <c:v>172.36070000000001</c:v>
                </c:pt>
                <c:pt idx="11081">
                  <c:v>172.3877</c:v>
                </c:pt>
                <c:pt idx="11082">
                  <c:v>172.41480000000001</c:v>
                </c:pt>
                <c:pt idx="11083">
                  <c:v>172.4418</c:v>
                </c:pt>
                <c:pt idx="11084">
                  <c:v>172.46889999999999</c:v>
                </c:pt>
                <c:pt idx="11085">
                  <c:v>172.49600000000001</c:v>
                </c:pt>
                <c:pt idx="11086">
                  <c:v>172.5231</c:v>
                </c:pt>
                <c:pt idx="11087">
                  <c:v>172.55009999999999</c:v>
                </c:pt>
                <c:pt idx="11088">
                  <c:v>172.5772</c:v>
                </c:pt>
                <c:pt idx="11089">
                  <c:v>172.60429999999999</c:v>
                </c:pt>
                <c:pt idx="11090">
                  <c:v>172.63140000000001</c:v>
                </c:pt>
                <c:pt idx="11091">
                  <c:v>172.6584</c:v>
                </c:pt>
                <c:pt idx="11092">
                  <c:v>172.68549999999999</c:v>
                </c:pt>
                <c:pt idx="11093">
                  <c:v>172.71260000000001</c:v>
                </c:pt>
                <c:pt idx="11094">
                  <c:v>172.7397</c:v>
                </c:pt>
                <c:pt idx="11095">
                  <c:v>172.76679999999999</c:v>
                </c:pt>
                <c:pt idx="11096">
                  <c:v>172.79390000000001</c:v>
                </c:pt>
                <c:pt idx="11097">
                  <c:v>172.821</c:v>
                </c:pt>
                <c:pt idx="11098">
                  <c:v>172.84809999999999</c:v>
                </c:pt>
                <c:pt idx="11099">
                  <c:v>172.87520000000001</c:v>
                </c:pt>
                <c:pt idx="11100">
                  <c:v>172.9023</c:v>
                </c:pt>
                <c:pt idx="11101">
                  <c:v>172.92939999999999</c:v>
                </c:pt>
                <c:pt idx="11102">
                  <c:v>172.95650000000001</c:v>
                </c:pt>
                <c:pt idx="11103">
                  <c:v>172.9836</c:v>
                </c:pt>
                <c:pt idx="11104">
                  <c:v>173.01070000000001</c:v>
                </c:pt>
                <c:pt idx="11105">
                  <c:v>173.0378</c:v>
                </c:pt>
                <c:pt idx="11106">
                  <c:v>173.06489999999999</c:v>
                </c:pt>
                <c:pt idx="11107">
                  <c:v>173.09209999999999</c:v>
                </c:pt>
                <c:pt idx="11108">
                  <c:v>173.11920000000001</c:v>
                </c:pt>
                <c:pt idx="11109">
                  <c:v>173.1463</c:v>
                </c:pt>
                <c:pt idx="11110">
                  <c:v>173.17339999999999</c:v>
                </c:pt>
                <c:pt idx="11111">
                  <c:v>173.20050000000001</c:v>
                </c:pt>
                <c:pt idx="11112">
                  <c:v>173.2277</c:v>
                </c:pt>
                <c:pt idx="11113">
                  <c:v>173.25479999999999</c:v>
                </c:pt>
                <c:pt idx="11114">
                  <c:v>173.28190000000001</c:v>
                </c:pt>
                <c:pt idx="11115">
                  <c:v>173.3091</c:v>
                </c:pt>
                <c:pt idx="11116">
                  <c:v>173.33619999999999</c:v>
                </c:pt>
                <c:pt idx="11117">
                  <c:v>173.36330000000001</c:v>
                </c:pt>
                <c:pt idx="11118">
                  <c:v>173.3905</c:v>
                </c:pt>
                <c:pt idx="11119">
                  <c:v>173.41759999999999</c:v>
                </c:pt>
                <c:pt idx="11120">
                  <c:v>173.44470000000001</c:v>
                </c:pt>
                <c:pt idx="11121">
                  <c:v>173.47190000000001</c:v>
                </c:pt>
                <c:pt idx="11122">
                  <c:v>173.499</c:v>
                </c:pt>
                <c:pt idx="11123">
                  <c:v>173.52619999999999</c:v>
                </c:pt>
                <c:pt idx="11124">
                  <c:v>173.55330000000001</c:v>
                </c:pt>
                <c:pt idx="11125">
                  <c:v>173.5805</c:v>
                </c:pt>
                <c:pt idx="11126">
                  <c:v>173.60769999999999</c:v>
                </c:pt>
                <c:pt idx="11127">
                  <c:v>173.63480000000001</c:v>
                </c:pt>
                <c:pt idx="11128">
                  <c:v>173.66200000000001</c:v>
                </c:pt>
                <c:pt idx="11129">
                  <c:v>173.6891</c:v>
                </c:pt>
                <c:pt idx="11130">
                  <c:v>173.71629999999999</c:v>
                </c:pt>
                <c:pt idx="11131">
                  <c:v>173.74350000000001</c:v>
                </c:pt>
                <c:pt idx="11132">
                  <c:v>173.7706</c:v>
                </c:pt>
                <c:pt idx="11133">
                  <c:v>173.7978</c:v>
                </c:pt>
                <c:pt idx="11134">
                  <c:v>173.82499999999999</c:v>
                </c:pt>
                <c:pt idx="11135">
                  <c:v>173.85220000000001</c:v>
                </c:pt>
                <c:pt idx="11136">
                  <c:v>173.8793</c:v>
                </c:pt>
                <c:pt idx="11137">
                  <c:v>173.90649999999999</c:v>
                </c:pt>
                <c:pt idx="11138">
                  <c:v>173.93369999999999</c:v>
                </c:pt>
                <c:pt idx="11139">
                  <c:v>173.96090000000001</c:v>
                </c:pt>
                <c:pt idx="11140">
                  <c:v>173.9881</c:v>
                </c:pt>
                <c:pt idx="11141">
                  <c:v>174.0153</c:v>
                </c:pt>
                <c:pt idx="11142">
                  <c:v>174.04239999999999</c:v>
                </c:pt>
                <c:pt idx="11143">
                  <c:v>174.06960000000001</c:v>
                </c:pt>
                <c:pt idx="11144">
                  <c:v>174.0968</c:v>
                </c:pt>
                <c:pt idx="11145">
                  <c:v>174.124</c:v>
                </c:pt>
                <c:pt idx="11146">
                  <c:v>174.15119999999999</c:v>
                </c:pt>
                <c:pt idx="11147">
                  <c:v>174.17840000000001</c:v>
                </c:pt>
                <c:pt idx="11148">
                  <c:v>174.2056</c:v>
                </c:pt>
                <c:pt idx="11149">
                  <c:v>174.2328</c:v>
                </c:pt>
                <c:pt idx="11150">
                  <c:v>174.26</c:v>
                </c:pt>
                <c:pt idx="11151">
                  <c:v>174.28729999999999</c:v>
                </c:pt>
                <c:pt idx="11152">
                  <c:v>174.31450000000001</c:v>
                </c:pt>
                <c:pt idx="11153">
                  <c:v>174.3417</c:v>
                </c:pt>
                <c:pt idx="11154">
                  <c:v>174.3689</c:v>
                </c:pt>
                <c:pt idx="11155">
                  <c:v>174.39609999999999</c:v>
                </c:pt>
                <c:pt idx="11156">
                  <c:v>174.42330000000001</c:v>
                </c:pt>
                <c:pt idx="11157">
                  <c:v>174.45060000000001</c:v>
                </c:pt>
                <c:pt idx="11158">
                  <c:v>174.4778</c:v>
                </c:pt>
                <c:pt idx="11159">
                  <c:v>174.505</c:v>
                </c:pt>
                <c:pt idx="11160">
                  <c:v>174.53219999999999</c:v>
                </c:pt>
                <c:pt idx="11161">
                  <c:v>174.55950000000001</c:v>
                </c:pt>
                <c:pt idx="11162">
                  <c:v>174.58670000000001</c:v>
                </c:pt>
                <c:pt idx="11163">
                  <c:v>174.6139</c:v>
                </c:pt>
                <c:pt idx="11164">
                  <c:v>174.6412</c:v>
                </c:pt>
                <c:pt idx="11165">
                  <c:v>174.66839999999999</c:v>
                </c:pt>
                <c:pt idx="11166">
                  <c:v>174.69560000000001</c:v>
                </c:pt>
                <c:pt idx="11167">
                  <c:v>174.72290000000001</c:v>
                </c:pt>
                <c:pt idx="11168">
                  <c:v>174.7501</c:v>
                </c:pt>
                <c:pt idx="11169">
                  <c:v>174.7774</c:v>
                </c:pt>
                <c:pt idx="11170">
                  <c:v>174.80459999999999</c:v>
                </c:pt>
                <c:pt idx="11171">
                  <c:v>174.83189999999999</c:v>
                </c:pt>
                <c:pt idx="11172">
                  <c:v>174.85910000000001</c:v>
                </c:pt>
                <c:pt idx="11173">
                  <c:v>174.88640000000001</c:v>
                </c:pt>
                <c:pt idx="11174">
                  <c:v>174.91370000000001</c:v>
                </c:pt>
                <c:pt idx="11175">
                  <c:v>174.9409</c:v>
                </c:pt>
                <c:pt idx="11176">
                  <c:v>174.9682</c:v>
                </c:pt>
                <c:pt idx="11177">
                  <c:v>174.99549999999999</c:v>
                </c:pt>
                <c:pt idx="11178">
                  <c:v>175.02269999999999</c:v>
                </c:pt>
                <c:pt idx="11179">
                  <c:v>175.05</c:v>
                </c:pt>
                <c:pt idx="11180">
                  <c:v>175.07730000000001</c:v>
                </c:pt>
                <c:pt idx="11181">
                  <c:v>175.1045</c:v>
                </c:pt>
                <c:pt idx="11182">
                  <c:v>175.1318</c:v>
                </c:pt>
                <c:pt idx="11183">
                  <c:v>175.1591</c:v>
                </c:pt>
                <c:pt idx="11184">
                  <c:v>175.18639999999999</c:v>
                </c:pt>
                <c:pt idx="11185">
                  <c:v>175.21360000000001</c:v>
                </c:pt>
                <c:pt idx="11186">
                  <c:v>175.24090000000001</c:v>
                </c:pt>
                <c:pt idx="11187">
                  <c:v>175.26820000000001</c:v>
                </c:pt>
                <c:pt idx="11188">
                  <c:v>175.2955</c:v>
                </c:pt>
                <c:pt idx="11189">
                  <c:v>175.3228</c:v>
                </c:pt>
                <c:pt idx="11190">
                  <c:v>175.3501</c:v>
                </c:pt>
                <c:pt idx="11191">
                  <c:v>175.37739999999999</c:v>
                </c:pt>
                <c:pt idx="11192">
                  <c:v>175.40469999999999</c:v>
                </c:pt>
                <c:pt idx="11193">
                  <c:v>175.43199999999999</c:v>
                </c:pt>
                <c:pt idx="11194">
                  <c:v>175.45930000000001</c:v>
                </c:pt>
                <c:pt idx="11195">
                  <c:v>175.48660000000001</c:v>
                </c:pt>
                <c:pt idx="11196">
                  <c:v>175.51390000000001</c:v>
                </c:pt>
                <c:pt idx="11197">
                  <c:v>175.5412</c:v>
                </c:pt>
                <c:pt idx="11198">
                  <c:v>175.5685</c:v>
                </c:pt>
                <c:pt idx="11199">
                  <c:v>175.5958</c:v>
                </c:pt>
                <c:pt idx="11200">
                  <c:v>175.62309999999999</c:v>
                </c:pt>
                <c:pt idx="11201">
                  <c:v>175.65039999999999</c:v>
                </c:pt>
                <c:pt idx="11202">
                  <c:v>175.67769999999999</c:v>
                </c:pt>
                <c:pt idx="11203">
                  <c:v>175.70509999999999</c:v>
                </c:pt>
                <c:pt idx="11204">
                  <c:v>175.73240000000001</c:v>
                </c:pt>
                <c:pt idx="11205">
                  <c:v>175.75970000000001</c:v>
                </c:pt>
                <c:pt idx="11206">
                  <c:v>175.78700000000001</c:v>
                </c:pt>
                <c:pt idx="11207">
                  <c:v>175.81440000000001</c:v>
                </c:pt>
                <c:pt idx="11208">
                  <c:v>175.8417</c:v>
                </c:pt>
                <c:pt idx="11209">
                  <c:v>175.869</c:v>
                </c:pt>
                <c:pt idx="11210">
                  <c:v>175.8964</c:v>
                </c:pt>
                <c:pt idx="11211">
                  <c:v>175.9237</c:v>
                </c:pt>
                <c:pt idx="11212">
                  <c:v>175.95099999999999</c:v>
                </c:pt>
                <c:pt idx="11213">
                  <c:v>175.97839999999999</c:v>
                </c:pt>
                <c:pt idx="11214">
                  <c:v>176.00569999999999</c:v>
                </c:pt>
                <c:pt idx="11215">
                  <c:v>176.03309999999999</c:v>
                </c:pt>
                <c:pt idx="11216">
                  <c:v>176.06039999999999</c:v>
                </c:pt>
                <c:pt idx="11217">
                  <c:v>176.08779999999999</c:v>
                </c:pt>
                <c:pt idx="11218">
                  <c:v>176.11510000000001</c:v>
                </c:pt>
                <c:pt idx="11219">
                  <c:v>176.14250000000001</c:v>
                </c:pt>
                <c:pt idx="11220">
                  <c:v>176.16980000000001</c:v>
                </c:pt>
                <c:pt idx="11221">
                  <c:v>176.19720000000001</c:v>
                </c:pt>
                <c:pt idx="11222">
                  <c:v>176.22450000000001</c:v>
                </c:pt>
                <c:pt idx="11223">
                  <c:v>176.25190000000001</c:v>
                </c:pt>
                <c:pt idx="11224">
                  <c:v>176.27930000000001</c:v>
                </c:pt>
                <c:pt idx="11225">
                  <c:v>176.30670000000001</c:v>
                </c:pt>
                <c:pt idx="11226">
                  <c:v>176.334</c:v>
                </c:pt>
                <c:pt idx="11227">
                  <c:v>176.3614</c:v>
                </c:pt>
                <c:pt idx="11228">
                  <c:v>176.3888</c:v>
                </c:pt>
                <c:pt idx="11229">
                  <c:v>176.4161</c:v>
                </c:pt>
                <c:pt idx="11230">
                  <c:v>176.4435</c:v>
                </c:pt>
                <c:pt idx="11231">
                  <c:v>176.4709</c:v>
                </c:pt>
                <c:pt idx="11232">
                  <c:v>176.4983</c:v>
                </c:pt>
                <c:pt idx="11233">
                  <c:v>176.5257</c:v>
                </c:pt>
                <c:pt idx="11234">
                  <c:v>176.553</c:v>
                </c:pt>
                <c:pt idx="11235">
                  <c:v>176.5804</c:v>
                </c:pt>
                <c:pt idx="11236">
                  <c:v>176.6078</c:v>
                </c:pt>
                <c:pt idx="11237">
                  <c:v>176.6352</c:v>
                </c:pt>
                <c:pt idx="11238">
                  <c:v>176.6626</c:v>
                </c:pt>
                <c:pt idx="11239">
                  <c:v>176.69</c:v>
                </c:pt>
                <c:pt idx="11240">
                  <c:v>176.7174</c:v>
                </c:pt>
                <c:pt idx="11241">
                  <c:v>176.7448</c:v>
                </c:pt>
                <c:pt idx="11242">
                  <c:v>176.7722</c:v>
                </c:pt>
                <c:pt idx="11243">
                  <c:v>176.7996</c:v>
                </c:pt>
                <c:pt idx="11244">
                  <c:v>176.827</c:v>
                </c:pt>
                <c:pt idx="11245">
                  <c:v>176.8544</c:v>
                </c:pt>
                <c:pt idx="11246">
                  <c:v>176.8818</c:v>
                </c:pt>
                <c:pt idx="11247">
                  <c:v>176.9093</c:v>
                </c:pt>
                <c:pt idx="11248">
                  <c:v>176.9367</c:v>
                </c:pt>
                <c:pt idx="11249">
                  <c:v>176.9641</c:v>
                </c:pt>
                <c:pt idx="11250">
                  <c:v>176.9915</c:v>
                </c:pt>
                <c:pt idx="11251">
                  <c:v>177.0189</c:v>
                </c:pt>
                <c:pt idx="11252">
                  <c:v>177.04640000000001</c:v>
                </c:pt>
                <c:pt idx="11253">
                  <c:v>177.07380000000001</c:v>
                </c:pt>
                <c:pt idx="11254">
                  <c:v>177.10120000000001</c:v>
                </c:pt>
                <c:pt idx="11255">
                  <c:v>177.12860000000001</c:v>
                </c:pt>
                <c:pt idx="11256">
                  <c:v>177.15610000000001</c:v>
                </c:pt>
                <c:pt idx="11257">
                  <c:v>177.18350000000001</c:v>
                </c:pt>
                <c:pt idx="11258">
                  <c:v>177.21090000000001</c:v>
                </c:pt>
                <c:pt idx="11259">
                  <c:v>177.23840000000001</c:v>
                </c:pt>
                <c:pt idx="11260">
                  <c:v>177.26580000000001</c:v>
                </c:pt>
                <c:pt idx="11261">
                  <c:v>177.29329999999999</c:v>
                </c:pt>
                <c:pt idx="11262">
                  <c:v>177.32069999999999</c:v>
                </c:pt>
                <c:pt idx="11263">
                  <c:v>177.34819999999999</c:v>
                </c:pt>
                <c:pt idx="11264">
                  <c:v>177.37559999999999</c:v>
                </c:pt>
                <c:pt idx="11265">
                  <c:v>177.40309999999999</c:v>
                </c:pt>
                <c:pt idx="11266">
                  <c:v>177.43049999999999</c:v>
                </c:pt>
                <c:pt idx="11267">
                  <c:v>177.458</c:v>
                </c:pt>
                <c:pt idx="11268">
                  <c:v>177.4854</c:v>
                </c:pt>
                <c:pt idx="11269">
                  <c:v>177.5129</c:v>
                </c:pt>
                <c:pt idx="11270">
                  <c:v>177.5403</c:v>
                </c:pt>
                <c:pt idx="11271">
                  <c:v>177.56780000000001</c:v>
                </c:pt>
                <c:pt idx="11272">
                  <c:v>177.59530000000001</c:v>
                </c:pt>
                <c:pt idx="11273">
                  <c:v>177.62270000000001</c:v>
                </c:pt>
                <c:pt idx="11274">
                  <c:v>177.65020000000001</c:v>
                </c:pt>
                <c:pt idx="11275">
                  <c:v>177.67769999999999</c:v>
                </c:pt>
                <c:pt idx="11276">
                  <c:v>177.70519999999999</c:v>
                </c:pt>
                <c:pt idx="11277">
                  <c:v>177.73259999999999</c:v>
                </c:pt>
                <c:pt idx="11278">
                  <c:v>177.76009999999999</c:v>
                </c:pt>
                <c:pt idx="11279">
                  <c:v>177.7876</c:v>
                </c:pt>
                <c:pt idx="11280">
                  <c:v>177.8151</c:v>
                </c:pt>
                <c:pt idx="11281">
                  <c:v>177.8426</c:v>
                </c:pt>
                <c:pt idx="11282">
                  <c:v>177.87010000000001</c:v>
                </c:pt>
                <c:pt idx="11283">
                  <c:v>177.89760000000001</c:v>
                </c:pt>
                <c:pt idx="11284">
                  <c:v>177.92500000000001</c:v>
                </c:pt>
                <c:pt idx="11285">
                  <c:v>177.95249999999999</c:v>
                </c:pt>
                <c:pt idx="11286">
                  <c:v>177.98</c:v>
                </c:pt>
                <c:pt idx="11287">
                  <c:v>178.00749999999999</c:v>
                </c:pt>
                <c:pt idx="11288">
                  <c:v>178.035</c:v>
                </c:pt>
                <c:pt idx="11289">
                  <c:v>178.0625</c:v>
                </c:pt>
                <c:pt idx="11290">
                  <c:v>178.09</c:v>
                </c:pt>
                <c:pt idx="11291">
                  <c:v>178.11750000000001</c:v>
                </c:pt>
                <c:pt idx="11292">
                  <c:v>178.14510000000001</c:v>
                </c:pt>
                <c:pt idx="11293">
                  <c:v>178.17259999999999</c:v>
                </c:pt>
                <c:pt idx="11294">
                  <c:v>178.20009999999999</c:v>
                </c:pt>
                <c:pt idx="11295">
                  <c:v>178.2276</c:v>
                </c:pt>
                <c:pt idx="11296">
                  <c:v>178.2551</c:v>
                </c:pt>
                <c:pt idx="11297">
                  <c:v>178.2826</c:v>
                </c:pt>
                <c:pt idx="11298">
                  <c:v>178.31020000000001</c:v>
                </c:pt>
                <c:pt idx="11299">
                  <c:v>178.33770000000001</c:v>
                </c:pt>
                <c:pt idx="11300">
                  <c:v>178.36519999999999</c:v>
                </c:pt>
                <c:pt idx="11301">
                  <c:v>178.39269999999999</c:v>
                </c:pt>
                <c:pt idx="11302">
                  <c:v>178.4203</c:v>
                </c:pt>
                <c:pt idx="11303">
                  <c:v>178.4478</c:v>
                </c:pt>
                <c:pt idx="11304">
                  <c:v>178.4753</c:v>
                </c:pt>
                <c:pt idx="11305">
                  <c:v>178.50290000000001</c:v>
                </c:pt>
                <c:pt idx="11306">
                  <c:v>178.53039999999999</c:v>
                </c:pt>
                <c:pt idx="11307">
                  <c:v>178.55789999999999</c:v>
                </c:pt>
                <c:pt idx="11308">
                  <c:v>178.5855</c:v>
                </c:pt>
                <c:pt idx="11309">
                  <c:v>178.613</c:v>
                </c:pt>
                <c:pt idx="11310">
                  <c:v>178.64060000000001</c:v>
                </c:pt>
                <c:pt idx="11311">
                  <c:v>178.66810000000001</c:v>
                </c:pt>
                <c:pt idx="11312">
                  <c:v>178.69569999999999</c:v>
                </c:pt>
                <c:pt idx="11313">
                  <c:v>178.72319999999999</c:v>
                </c:pt>
                <c:pt idx="11314">
                  <c:v>178.7508</c:v>
                </c:pt>
                <c:pt idx="11315">
                  <c:v>178.7783</c:v>
                </c:pt>
                <c:pt idx="11316">
                  <c:v>178.80590000000001</c:v>
                </c:pt>
                <c:pt idx="11317">
                  <c:v>178.83349999999999</c:v>
                </c:pt>
                <c:pt idx="11318">
                  <c:v>178.86099999999999</c:v>
                </c:pt>
                <c:pt idx="11319">
                  <c:v>178.8886</c:v>
                </c:pt>
                <c:pt idx="11320">
                  <c:v>178.9162</c:v>
                </c:pt>
                <c:pt idx="11321">
                  <c:v>178.94370000000001</c:v>
                </c:pt>
                <c:pt idx="11322">
                  <c:v>178.97130000000001</c:v>
                </c:pt>
                <c:pt idx="11323">
                  <c:v>178.99889999999999</c:v>
                </c:pt>
                <c:pt idx="11324">
                  <c:v>179.0265</c:v>
                </c:pt>
                <c:pt idx="11325">
                  <c:v>179.054</c:v>
                </c:pt>
                <c:pt idx="11326">
                  <c:v>179.08160000000001</c:v>
                </c:pt>
                <c:pt idx="11327">
                  <c:v>179.10919999999999</c:v>
                </c:pt>
                <c:pt idx="11328">
                  <c:v>179.13679999999999</c:v>
                </c:pt>
                <c:pt idx="11329">
                  <c:v>179.1644</c:v>
                </c:pt>
                <c:pt idx="11330">
                  <c:v>179.19200000000001</c:v>
                </c:pt>
                <c:pt idx="11331">
                  <c:v>179.21960000000001</c:v>
                </c:pt>
                <c:pt idx="11332">
                  <c:v>179.24709999999999</c:v>
                </c:pt>
                <c:pt idx="11333">
                  <c:v>179.2747</c:v>
                </c:pt>
                <c:pt idx="11334">
                  <c:v>179.3023</c:v>
                </c:pt>
                <c:pt idx="11335">
                  <c:v>179.32990000000001</c:v>
                </c:pt>
                <c:pt idx="11336">
                  <c:v>179.35749999999999</c:v>
                </c:pt>
                <c:pt idx="11337">
                  <c:v>179.38509999999999</c:v>
                </c:pt>
                <c:pt idx="11338">
                  <c:v>179.4128</c:v>
                </c:pt>
                <c:pt idx="11339">
                  <c:v>179.44040000000001</c:v>
                </c:pt>
                <c:pt idx="11340">
                  <c:v>179.46799999999999</c:v>
                </c:pt>
                <c:pt idx="11341">
                  <c:v>179.4956</c:v>
                </c:pt>
                <c:pt idx="11342">
                  <c:v>179.5232</c:v>
                </c:pt>
                <c:pt idx="11343">
                  <c:v>179.55080000000001</c:v>
                </c:pt>
                <c:pt idx="11344">
                  <c:v>179.57839999999999</c:v>
                </c:pt>
                <c:pt idx="11345">
                  <c:v>179.6061</c:v>
                </c:pt>
                <c:pt idx="11346">
                  <c:v>179.6337</c:v>
                </c:pt>
                <c:pt idx="11347">
                  <c:v>179.66130000000001</c:v>
                </c:pt>
                <c:pt idx="11348">
                  <c:v>179.68889999999999</c:v>
                </c:pt>
                <c:pt idx="11349">
                  <c:v>179.7166</c:v>
                </c:pt>
                <c:pt idx="11350">
                  <c:v>179.74420000000001</c:v>
                </c:pt>
                <c:pt idx="11351">
                  <c:v>179.77180000000001</c:v>
                </c:pt>
                <c:pt idx="11352">
                  <c:v>179.79949999999999</c:v>
                </c:pt>
                <c:pt idx="11353">
                  <c:v>179.8271</c:v>
                </c:pt>
                <c:pt idx="11354">
                  <c:v>179.85480000000001</c:v>
                </c:pt>
                <c:pt idx="11355">
                  <c:v>179.88239999999999</c:v>
                </c:pt>
                <c:pt idx="11356">
                  <c:v>179.91</c:v>
                </c:pt>
                <c:pt idx="11357">
                  <c:v>179.93770000000001</c:v>
                </c:pt>
                <c:pt idx="11358">
                  <c:v>179.96530000000001</c:v>
                </c:pt>
                <c:pt idx="11359">
                  <c:v>179.99299999999999</c:v>
                </c:pt>
                <c:pt idx="11360">
                  <c:v>180.0206</c:v>
                </c:pt>
                <c:pt idx="11361">
                  <c:v>180.04830000000001</c:v>
                </c:pt>
                <c:pt idx="11362">
                  <c:v>180.07599999999999</c:v>
                </c:pt>
                <c:pt idx="11363">
                  <c:v>180.1036</c:v>
                </c:pt>
                <c:pt idx="11364">
                  <c:v>180.13130000000001</c:v>
                </c:pt>
                <c:pt idx="11365">
                  <c:v>180.15889999999999</c:v>
                </c:pt>
                <c:pt idx="11366">
                  <c:v>180.1866</c:v>
                </c:pt>
                <c:pt idx="11367">
                  <c:v>180.21430000000001</c:v>
                </c:pt>
                <c:pt idx="11368">
                  <c:v>180.24189999999999</c:v>
                </c:pt>
                <c:pt idx="11369">
                  <c:v>180.2696</c:v>
                </c:pt>
                <c:pt idx="11370">
                  <c:v>180.29730000000001</c:v>
                </c:pt>
                <c:pt idx="11371">
                  <c:v>180.32499999999999</c:v>
                </c:pt>
                <c:pt idx="11372">
                  <c:v>180.3526</c:v>
                </c:pt>
                <c:pt idx="11373">
                  <c:v>180.38030000000001</c:v>
                </c:pt>
                <c:pt idx="11374">
                  <c:v>180.40799999999999</c:v>
                </c:pt>
                <c:pt idx="11375">
                  <c:v>180.4357</c:v>
                </c:pt>
                <c:pt idx="11376">
                  <c:v>180.46340000000001</c:v>
                </c:pt>
                <c:pt idx="11377">
                  <c:v>180.49109999999999</c:v>
                </c:pt>
                <c:pt idx="11378">
                  <c:v>180.5188</c:v>
                </c:pt>
                <c:pt idx="11379">
                  <c:v>180.54650000000001</c:v>
                </c:pt>
                <c:pt idx="11380">
                  <c:v>180.57419999999999</c:v>
                </c:pt>
                <c:pt idx="11381">
                  <c:v>180.6019</c:v>
                </c:pt>
                <c:pt idx="11382">
                  <c:v>180.62950000000001</c:v>
                </c:pt>
                <c:pt idx="11383">
                  <c:v>180.65729999999999</c:v>
                </c:pt>
                <c:pt idx="11384">
                  <c:v>180.685</c:v>
                </c:pt>
                <c:pt idx="11385">
                  <c:v>180.71270000000001</c:v>
                </c:pt>
                <c:pt idx="11386">
                  <c:v>180.74039999999999</c:v>
                </c:pt>
                <c:pt idx="11387">
                  <c:v>180.7681</c:v>
                </c:pt>
                <c:pt idx="11388">
                  <c:v>180.79580000000001</c:v>
                </c:pt>
                <c:pt idx="11389">
                  <c:v>180.8235</c:v>
                </c:pt>
                <c:pt idx="11390">
                  <c:v>180.85120000000001</c:v>
                </c:pt>
                <c:pt idx="11391">
                  <c:v>180.87899999999999</c:v>
                </c:pt>
                <c:pt idx="11392">
                  <c:v>180.9067</c:v>
                </c:pt>
                <c:pt idx="11393">
                  <c:v>180.93440000000001</c:v>
                </c:pt>
                <c:pt idx="11394">
                  <c:v>180.96209999999999</c:v>
                </c:pt>
                <c:pt idx="11395">
                  <c:v>180.98990000000001</c:v>
                </c:pt>
                <c:pt idx="11396">
                  <c:v>181.01759999999999</c:v>
                </c:pt>
                <c:pt idx="11397">
                  <c:v>181.0453</c:v>
                </c:pt>
                <c:pt idx="11398">
                  <c:v>181.07300000000001</c:v>
                </c:pt>
                <c:pt idx="11399">
                  <c:v>181.10079999999999</c:v>
                </c:pt>
                <c:pt idx="11400">
                  <c:v>181.1285</c:v>
                </c:pt>
                <c:pt idx="11401">
                  <c:v>181.15629999999999</c:v>
                </c:pt>
                <c:pt idx="11402">
                  <c:v>181.184</c:v>
                </c:pt>
                <c:pt idx="11403">
                  <c:v>181.21170000000001</c:v>
                </c:pt>
                <c:pt idx="11404">
                  <c:v>181.23949999999999</c:v>
                </c:pt>
                <c:pt idx="11405">
                  <c:v>181.2672</c:v>
                </c:pt>
                <c:pt idx="11406">
                  <c:v>181.29499999999999</c:v>
                </c:pt>
                <c:pt idx="11407">
                  <c:v>181.3228</c:v>
                </c:pt>
                <c:pt idx="11408">
                  <c:v>181.35050000000001</c:v>
                </c:pt>
                <c:pt idx="11409">
                  <c:v>181.3783</c:v>
                </c:pt>
                <c:pt idx="11410">
                  <c:v>181.40600000000001</c:v>
                </c:pt>
                <c:pt idx="11411">
                  <c:v>181.43379999999999</c:v>
                </c:pt>
                <c:pt idx="11412">
                  <c:v>181.4615</c:v>
                </c:pt>
                <c:pt idx="11413">
                  <c:v>181.48929999999999</c:v>
                </c:pt>
                <c:pt idx="11414">
                  <c:v>181.5171</c:v>
                </c:pt>
                <c:pt idx="11415">
                  <c:v>181.54480000000001</c:v>
                </c:pt>
                <c:pt idx="11416">
                  <c:v>181.57259999999999</c:v>
                </c:pt>
                <c:pt idx="11417">
                  <c:v>181.60040000000001</c:v>
                </c:pt>
                <c:pt idx="11418">
                  <c:v>181.62819999999999</c:v>
                </c:pt>
                <c:pt idx="11419">
                  <c:v>181.6559</c:v>
                </c:pt>
                <c:pt idx="11420">
                  <c:v>181.68369999999999</c:v>
                </c:pt>
                <c:pt idx="11421">
                  <c:v>181.7115</c:v>
                </c:pt>
                <c:pt idx="11422">
                  <c:v>181.73929999999999</c:v>
                </c:pt>
                <c:pt idx="11423">
                  <c:v>181.7671</c:v>
                </c:pt>
                <c:pt idx="11424">
                  <c:v>181.79490000000001</c:v>
                </c:pt>
                <c:pt idx="11425">
                  <c:v>181.8227</c:v>
                </c:pt>
                <c:pt idx="11426">
                  <c:v>181.85050000000001</c:v>
                </c:pt>
                <c:pt idx="11427">
                  <c:v>181.8783</c:v>
                </c:pt>
                <c:pt idx="11428">
                  <c:v>181.90610000000001</c:v>
                </c:pt>
                <c:pt idx="11429">
                  <c:v>181.93389999999999</c:v>
                </c:pt>
                <c:pt idx="11430">
                  <c:v>181.96170000000001</c:v>
                </c:pt>
                <c:pt idx="11431">
                  <c:v>181.98949999999999</c:v>
                </c:pt>
                <c:pt idx="11432">
                  <c:v>182.01730000000001</c:v>
                </c:pt>
                <c:pt idx="11433">
                  <c:v>182.04509999999999</c:v>
                </c:pt>
                <c:pt idx="11434">
                  <c:v>182.0729</c:v>
                </c:pt>
                <c:pt idx="11435">
                  <c:v>182.10069999999999</c:v>
                </c:pt>
                <c:pt idx="11436">
                  <c:v>182.1285</c:v>
                </c:pt>
                <c:pt idx="11437">
                  <c:v>182.15629999999999</c:v>
                </c:pt>
                <c:pt idx="11438">
                  <c:v>182.1842</c:v>
                </c:pt>
                <c:pt idx="11439">
                  <c:v>182.21199999999999</c:v>
                </c:pt>
                <c:pt idx="11440">
                  <c:v>182.2398</c:v>
                </c:pt>
                <c:pt idx="11441">
                  <c:v>182.26759999999999</c:v>
                </c:pt>
                <c:pt idx="11442">
                  <c:v>182.2955</c:v>
                </c:pt>
                <c:pt idx="11443">
                  <c:v>182.32329999999999</c:v>
                </c:pt>
                <c:pt idx="11444">
                  <c:v>182.3511</c:v>
                </c:pt>
                <c:pt idx="11445">
                  <c:v>182.37889999999999</c:v>
                </c:pt>
                <c:pt idx="11446">
                  <c:v>182.4068</c:v>
                </c:pt>
                <c:pt idx="11447">
                  <c:v>182.43459999999999</c:v>
                </c:pt>
                <c:pt idx="11448">
                  <c:v>182.46250000000001</c:v>
                </c:pt>
                <c:pt idx="11449">
                  <c:v>182.49029999999999</c:v>
                </c:pt>
                <c:pt idx="11450">
                  <c:v>182.5181</c:v>
                </c:pt>
                <c:pt idx="11451">
                  <c:v>182.54599999999999</c:v>
                </c:pt>
                <c:pt idx="11452">
                  <c:v>182.57380000000001</c:v>
                </c:pt>
                <c:pt idx="11453">
                  <c:v>182.60169999999999</c:v>
                </c:pt>
                <c:pt idx="11454">
                  <c:v>182.62950000000001</c:v>
                </c:pt>
                <c:pt idx="11455">
                  <c:v>182.6574</c:v>
                </c:pt>
                <c:pt idx="11456">
                  <c:v>182.68530000000001</c:v>
                </c:pt>
                <c:pt idx="11457">
                  <c:v>182.7131</c:v>
                </c:pt>
                <c:pt idx="11458">
                  <c:v>182.74100000000001</c:v>
                </c:pt>
                <c:pt idx="11459">
                  <c:v>182.7688</c:v>
                </c:pt>
                <c:pt idx="11460">
                  <c:v>182.79669999999999</c:v>
                </c:pt>
                <c:pt idx="11461">
                  <c:v>182.8246</c:v>
                </c:pt>
                <c:pt idx="11462">
                  <c:v>182.85239999999999</c:v>
                </c:pt>
                <c:pt idx="11463">
                  <c:v>182.88030000000001</c:v>
                </c:pt>
                <c:pt idx="11464">
                  <c:v>182.90819999999999</c:v>
                </c:pt>
                <c:pt idx="11465">
                  <c:v>182.93610000000001</c:v>
                </c:pt>
                <c:pt idx="11466">
                  <c:v>182.9639</c:v>
                </c:pt>
                <c:pt idx="11467">
                  <c:v>182.99180000000001</c:v>
                </c:pt>
                <c:pt idx="11468">
                  <c:v>183.0197</c:v>
                </c:pt>
                <c:pt idx="11469">
                  <c:v>183.04759999999999</c:v>
                </c:pt>
                <c:pt idx="11470">
                  <c:v>183.07550000000001</c:v>
                </c:pt>
                <c:pt idx="11471">
                  <c:v>183.10339999999999</c:v>
                </c:pt>
                <c:pt idx="11472">
                  <c:v>183.13130000000001</c:v>
                </c:pt>
                <c:pt idx="11473">
                  <c:v>183.1591</c:v>
                </c:pt>
                <c:pt idx="11474">
                  <c:v>183.18709999999999</c:v>
                </c:pt>
                <c:pt idx="11475">
                  <c:v>183.215</c:v>
                </c:pt>
                <c:pt idx="11476">
                  <c:v>183.24279999999999</c:v>
                </c:pt>
                <c:pt idx="11477">
                  <c:v>183.27080000000001</c:v>
                </c:pt>
                <c:pt idx="11478">
                  <c:v>183.2987</c:v>
                </c:pt>
                <c:pt idx="11479">
                  <c:v>183.32660000000001</c:v>
                </c:pt>
                <c:pt idx="11480">
                  <c:v>183.3545</c:v>
                </c:pt>
                <c:pt idx="11481">
                  <c:v>183.38239999999999</c:v>
                </c:pt>
                <c:pt idx="11482">
                  <c:v>183.41030000000001</c:v>
                </c:pt>
                <c:pt idx="11483">
                  <c:v>183.43819999999999</c:v>
                </c:pt>
                <c:pt idx="11484">
                  <c:v>183.46610000000001</c:v>
                </c:pt>
                <c:pt idx="11485">
                  <c:v>183.494</c:v>
                </c:pt>
                <c:pt idx="11486">
                  <c:v>183.52199999999999</c:v>
                </c:pt>
                <c:pt idx="11487">
                  <c:v>183.54990000000001</c:v>
                </c:pt>
                <c:pt idx="11488">
                  <c:v>183.5778</c:v>
                </c:pt>
                <c:pt idx="11489">
                  <c:v>183.60570000000001</c:v>
                </c:pt>
                <c:pt idx="11490">
                  <c:v>183.6337</c:v>
                </c:pt>
                <c:pt idx="11491">
                  <c:v>183.66159999999999</c:v>
                </c:pt>
                <c:pt idx="11492">
                  <c:v>183.68950000000001</c:v>
                </c:pt>
                <c:pt idx="11493">
                  <c:v>183.7175</c:v>
                </c:pt>
                <c:pt idx="11494">
                  <c:v>183.74539999999999</c:v>
                </c:pt>
                <c:pt idx="11495">
                  <c:v>183.77330000000001</c:v>
                </c:pt>
                <c:pt idx="11496">
                  <c:v>183.8013</c:v>
                </c:pt>
                <c:pt idx="11497">
                  <c:v>183.82919999999999</c:v>
                </c:pt>
                <c:pt idx="11498">
                  <c:v>183.85720000000001</c:v>
                </c:pt>
                <c:pt idx="11499">
                  <c:v>183.88509999999999</c:v>
                </c:pt>
                <c:pt idx="11500">
                  <c:v>183.91309999999999</c:v>
                </c:pt>
                <c:pt idx="11501">
                  <c:v>183.941</c:v>
                </c:pt>
                <c:pt idx="11502">
                  <c:v>183.96899999999999</c:v>
                </c:pt>
                <c:pt idx="11503">
                  <c:v>183.99690000000001</c:v>
                </c:pt>
                <c:pt idx="11504">
                  <c:v>184.0249</c:v>
                </c:pt>
                <c:pt idx="11505">
                  <c:v>184.05289999999999</c:v>
                </c:pt>
                <c:pt idx="11506">
                  <c:v>184.08080000000001</c:v>
                </c:pt>
                <c:pt idx="11507">
                  <c:v>184.1088</c:v>
                </c:pt>
                <c:pt idx="11508">
                  <c:v>184.13679999999999</c:v>
                </c:pt>
                <c:pt idx="11509">
                  <c:v>184.16470000000001</c:v>
                </c:pt>
                <c:pt idx="11510">
                  <c:v>184.1927</c:v>
                </c:pt>
                <c:pt idx="11511">
                  <c:v>184.22069999999999</c:v>
                </c:pt>
                <c:pt idx="11512">
                  <c:v>184.24870000000001</c:v>
                </c:pt>
                <c:pt idx="11513">
                  <c:v>184.2766</c:v>
                </c:pt>
                <c:pt idx="11514">
                  <c:v>184.30459999999999</c:v>
                </c:pt>
                <c:pt idx="11515">
                  <c:v>184.33260000000001</c:v>
                </c:pt>
                <c:pt idx="11516">
                  <c:v>184.36060000000001</c:v>
                </c:pt>
                <c:pt idx="11517">
                  <c:v>184.3886</c:v>
                </c:pt>
                <c:pt idx="11518">
                  <c:v>184.41659999999999</c:v>
                </c:pt>
                <c:pt idx="11519">
                  <c:v>184.44450000000001</c:v>
                </c:pt>
                <c:pt idx="11520">
                  <c:v>184.4725</c:v>
                </c:pt>
                <c:pt idx="11521">
                  <c:v>184.50049999999999</c:v>
                </c:pt>
                <c:pt idx="11522">
                  <c:v>184.52850000000001</c:v>
                </c:pt>
                <c:pt idx="11523">
                  <c:v>184.5565</c:v>
                </c:pt>
                <c:pt idx="11524">
                  <c:v>184.58449999999999</c:v>
                </c:pt>
                <c:pt idx="11525">
                  <c:v>184.61250000000001</c:v>
                </c:pt>
                <c:pt idx="11526">
                  <c:v>184.6405</c:v>
                </c:pt>
                <c:pt idx="11527">
                  <c:v>184.66849999999999</c:v>
                </c:pt>
                <c:pt idx="11528">
                  <c:v>184.69659999999999</c:v>
                </c:pt>
                <c:pt idx="11529">
                  <c:v>184.72460000000001</c:v>
                </c:pt>
                <c:pt idx="11530">
                  <c:v>184.7526</c:v>
                </c:pt>
                <c:pt idx="11531">
                  <c:v>184.78059999999999</c:v>
                </c:pt>
                <c:pt idx="11532">
                  <c:v>184.80860000000001</c:v>
                </c:pt>
                <c:pt idx="11533">
                  <c:v>184.83670000000001</c:v>
                </c:pt>
                <c:pt idx="11534">
                  <c:v>184.8647</c:v>
                </c:pt>
                <c:pt idx="11535">
                  <c:v>184.89269999999999</c:v>
                </c:pt>
                <c:pt idx="11536">
                  <c:v>184.92070000000001</c:v>
                </c:pt>
                <c:pt idx="11537">
                  <c:v>184.9487</c:v>
                </c:pt>
                <c:pt idx="11538">
                  <c:v>184.9768</c:v>
                </c:pt>
                <c:pt idx="11539">
                  <c:v>185.00479999999999</c:v>
                </c:pt>
                <c:pt idx="11540">
                  <c:v>185.03290000000001</c:v>
                </c:pt>
                <c:pt idx="11541">
                  <c:v>185.0609</c:v>
                </c:pt>
                <c:pt idx="11542">
                  <c:v>185.0889</c:v>
                </c:pt>
                <c:pt idx="11543">
                  <c:v>185.11699999999999</c:v>
                </c:pt>
                <c:pt idx="11544">
                  <c:v>185.14500000000001</c:v>
                </c:pt>
                <c:pt idx="11545">
                  <c:v>185.17310000000001</c:v>
                </c:pt>
                <c:pt idx="11546">
                  <c:v>185.2011</c:v>
                </c:pt>
                <c:pt idx="11547">
                  <c:v>185.22919999999999</c:v>
                </c:pt>
                <c:pt idx="11548">
                  <c:v>185.25720000000001</c:v>
                </c:pt>
                <c:pt idx="11549">
                  <c:v>185.28530000000001</c:v>
                </c:pt>
                <c:pt idx="11550">
                  <c:v>185.3133</c:v>
                </c:pt>
                <c:pt idx="11551">
                  <c:v>185.34139999999999</c:v>
                </c:pt>
                <c:pt idx="11552">
                  <c:v>185.36940000000001</c:v>
                </c:pt>
                <c:pt idx="11553">
                  <c:v>185.39750000000001</c:v>
                </c:pt>
                <c:pt idx="11554">
                  <c:v>185.4256</c:v>
                </c:pt>
                <c:pt idx="11555">
                  <c:v>185.45359999999999</c:v>
                </c:pt>
                <c:pt idx="11556">
                  <c:v>185.48169999999999</c:v>
                </c:pt>
                <c:pt idx="11557">
                  <c:v>185.50980000000001</c:v>
                </c:pt>
                <c:pt idx="11558">
                  <c:v>185.53790000000001</c:v>
                </c:pt>
                <c:pt idx="11559">
                  <c:v>185.5659</c:v>
                </c:pt>
                <c:pt idx="11560">
                  <c:v>185.59399999999999</c:v>
                </c:pt>
                <c:pt idx="11561">
                  <c:v>185.62209999999999</c:v>
                </c:pt>
                <c:pt idx="11562">
                  <c:v>185.65020000000001</c:v>
                </c:pt>
                <c:pt idx="11563">
                  <c:v>185.67830000000001</c:v>
                </c:pt>
                <c:pt idx="11564">
                  <c:v>185.7063</c:v>
                </c:pt>
                <c:pt idx="11565">
                  <c:v>185.73439999999999</c:v>
                </c:pt>
                <c:pt idx="11566">
                  <c:v>185.76249999999999</c:v>
                </c:pt>
                <c:pt idx="11567">
                  <c:v>185.79060000000001</c:v>
                </c:pt>
                <c:pt idx="11568">
                  <c:v>185.81870000000001</c:v>
                </c:pt>
                <c:pt idx="11569">
                  <c:v>185.8468</c:v>
                </c:pt>
                <c:pt idx="11570">
                  <c:v>185.8749</c:v>
                </c:pt>
                <c:pt idx="11571">
                  <c:v>185.90299999999999</c:v>
                </c:pt>
                <c:pt idx="11572">
                  <c:v>185.93109999999999</c:v>
                </c:pt>
                <c:pt idx="11573">
                  <c:v>185.95920000000001</c:v>
                </c:pt>
                <c:pt idx="11574">
                  <c:v>185.9873</c:v>
                </c:pt>
                <c:pt idx="11575">
                  <c:v>186.0154</c:v>
                </c:pt>
                <c:pt idx="11576">
                  <c:v>186.04349999999999</c:v>
                </c:pt>
                <c:pt idx="11577">
                  <c:v>186.07169999999999</c:v>
                </c:pt>
                <c:pt idx="11578">
                  <c:v>186.09979999999999</c:v>
                </c:pt>
                <c:pt idx="11579">
                  <c:v>186.12790000000001</c:v>
                </c:pt>
                <c:pt idx="11580">
                  <c:v>186.15600000000001</c:v>
                </c:pt>
                <c:pt idx="11581">
                  <c:v>186.1841</c:v>
                </c:pt>
                <c:pt idx="11582">
                  <c:v>186.2123</c:v>
                </c:pt>
                <c:pt idx="11583">
                  <c:v>186.24039999999999</c:v>
                </c:pt>
                <c:pt idx="11584">
                  <c:v>186.26849999999999</c:v>
                </c:pt>
                <c:pt idx="11585">
                  <c:v>186.29669999999999</c:v>
                </c:pt>
                <c:pt idx="11586">
                  <c:v>186.32480000000001</c:v>
                </c:pt>
                <c:pt idx="11587">
                  <c:v>186.35290000000001</c:v>
                </c:pt>
                <c:pt idx="11588">
                  <c:v>186.3811</c:v>
                </c:pt>
                <c:pt idx="11589">
                  <c:v>186.4092</c:v>
                </c:pt>
                <c:pt idx="11590">
                  <c:v>186.43729999999999</c:v>
                </c:pt>
                <c:pt idx="11591">
                  <c:v>186.46549999999999</c:v>
                </c:pt>
                <c:pt idx="11592">
                  <c:v>186.49359999999999</c:v>
                </c:pt>
                <c:pt idx="11593">
                  <c:v>186.52180000000001</c:v>
                </c:pt>
                <c:pt idx="11594">
                  <c:v>186.54990000000001</c:v>
                </c:pt>
                <c:pt idx="11595">
                  <c:v>186.57810000000001</c:v>
                </c:pt>
                <c:pt idx="11596">
                  <c:v>186.6062</c:v>
                </c:pt>
                <c:pt idx="11597">
                  <c:v>186.6344</c:v>
                </c:pt>
                <c:pt idx="11598">
                  <c:v>186.6626</c:v>
                </c:pt>
                <c:pt idx="11599">
                  <c:v>186.69069999999999</c:v>
                </c:pt>
                <c:pt idx="11600">
                  <c:v>186.71889999999999</c:v>
                </c:pt>
                <c:pt idx="11601">
                  <c:v>186.74709999999999</c:v>
                </c:pt>
                <c:pt idx="11602">
                  <c:v>186.77520000000001</c:v>
                </c:pt>
                <c:pt idx="11603">
                  <c:v>186.80340000000001</c:v>
                </c:pt>
                <c:pt idx="11604">
                  <c:v>186.83160000000001</c:v>
                </c:pt>
                <c:pt idx="11605">
                  <c:v>186.8597</c:v>
                </c:pt>
                <c:pt idx="11606">
                  <c:v>186.8879</c:v>
                </c:pt>
                <c:pt idx="11607">
                  <c:v>186.9161</c:v>
                </c:pt>
                <c:pt idx="11608">
                  <c:v>186.9443</c:v>
                </c:pt>
                <c:pt idx="11609">
                  <c:v>186.97239999999999</c:v>
                </c:pt>
                <c:pt idx="11610">
                  <c:v>187.00059999999999</c:v>
                </c:pt>
                <c:pt idx="11611">
                  <c:v>187.02879999999999</c:v>
                </c:pt>
                <c:pt idx="11612">
                  <c:v>187.05699999999999</c:v>
                </c:pt>
                <c:pt idx="11613">
                  <c:v>187.08519999999999</c:v>
                </c:pt>
                <c:pt idx="11614">
                  <c:v>187.11340000000001</c:v>
                </c:pt>
                <c:pt idx="11615">
                  <c:v>187.14160000000001</c:v>
                </c:pt>
                <c:pt idx="11616">
                  <c:v>187.16980000000001</c:v>
                </c:pt>
                <c:pt idx="11617">
                  <c:v>187.19800000000001</c:v>
                </c:pt>
                <c:pt idx="11618">
                  <c:v>187.22620000000001</c:v>
                </c:pt>
                <c:pt idx="11619">
                  <c:v>187.2544</c:v>
                </c:pt>
                <c:pt idx="11620">
                  <c:v>187.2826</c:v>
                </c:pt>
                <c:pt idx="11621">
                  <c:v>187.3108</c:v>
                </c:pt>
                <c:pt idx="11622">
                  <c:v>187.339</c:v>
                </c:pt>
                <c:pt idx="11623">
                  <c:v>187.3672</c:v>
                </c:pt>
                <c:pt idx="11624">
                  <c:v>187.3954</c:v>
                </c:pt>
                <c:pt idx="11625">
                  <c:v>187.4237</c:v>
                </c:pt>
                <c:pt idx="11626">
                  <c:v>187.45189999999999</c:v>
                </c:pt>
                <c:pt idx="11627">
                  <c:v>187.48009999999999</c:v>
                </c:pt>
                <c:pt idx="11628">
                  <c:v>187.50829999999999</c:v>
                </c:pt>
                <c:pt idx="11629">
                  <c:v>187.53649999999999</c:v>
                </c:pt>
                <c:pt idx="11630">
                  <c:v>187.56479999999999</c:v>
                </c:pt>
                <c:pt idx="11631">
                  <c:v>187.59299999999999</c:v>
                </c:pt>
                <c:pt idx="11632">
                  <c:v>187.62119999999999</c:v>
                </c:pt>
                <c:pt idx="11633">
                  <c:v>187.64949999999999</c:v>
                </c:pt>
                <c:pt idx="11634">
                  <c:v>187.67769999999999</c:v>
                </c:pt>
                <c:pt idx="11635">
                  <c:v>187.70590000000001</c:v>
                </c:pt>
                <c:pt idx="11636">
                  <c:v>187.73419999999999</c:v>
                </c:pt>
                <c:pt idx="11637">
                  <c:v>187.76240000000001</c:v>
                </c:pt>
                <c:pt idx="11638">
                  <c:v>187.79069999999999</c:v>
                </c:pt>
                <c:pt idx="11639">
                  <c:v>187.81890000000001</c:v>
                </c:pt>
                <c:pt idx="11640">
                  <c:v>187.84719999999999</c:v>
                </c:pt>
                <c:pt idx="11641">
                  <c:v>187.87540000000001</c:v>
                </c:pt>
                <c:pt idx="11642">
                  <c:v>187.90369999999999</c:v>
                </c:pt>
                <c:pt idx="11643">
                  <c:v>187.93190000000001</c:v>
                </c:pt>
                <c:pt idx="11644">
                  <c:v>187.96019999999999</c:v>
                </c:pt>
                <c:pt idx="11645">
                  <c:v>187.98840000000001</c:v>
                </c:pt>
                <c:pt idx="11646">
                  <c:v>188.01669999999999</c:v>
                </c:pt>
                <c:pt idx="11647">
                  <c:v>188.04499999999999</c:v>
                </c:pt>
                <c:pt idx="11648">
                  <c:v>188.07320000000001</c:v>
                </c:pt>
                <c:pt idx="11649">
                  <c:v>188.10149999999999</c:v>
                </c:pt>
                <c:pt idx="11650">
                  <c:v>188.12970000000001</c:v>
                </c:pt>
                <c:pt idx="11651">
                  <c:v>188.15799999999999</c:v>
                </c:pt>
                <c:pt idx="11652">
                  <c:v>188.18629999999999</c:v>
                </c:pt>
                <c:pt idx="11653">
                  <c:v>188.21459999999999</c:v>
                </c:pt>
                <c:pt idx="11654">
                  <c:v>188.24279999999999</c:v>
                </c:pt>
                <c:pt idx="11655">
                  <c:v>188.27109999999999</c:v>
                </c:pt>
                <c:pt idx="11656">
                  <c:v>188.29939999999999</c:v>
                </c:pt>
                <c:pt idx="11657">
                  <c:v>188.32769999999999</c:v>
                </c:pt>
                <c:pt idx="11658">
                  <c:v>188.35599999999999</c:v>
                </c:pt>
                <c:pt idx="11659">
                  <c:v>188.3843</c:v>
                </c:pt>
                <c:pt idx="11660">
                  <c:v>188.4126</c:v>
                </c:pt>
                <c:pt idx="11661">
                  <c:v>188.4409</c:v>
                </c:pt>
                <c:pt idx="11662">
                  <c:v>188.4691</c:v>
                </c:pt>
                <c:pt idx="11663">
                  <c:v>188.4975</c:v>
                </c:pt>
                <c:pt idx="11664">
                  <c:v>188.5257</c:v>
                </c:pt>
                <c:pt idx="11665">
                  <c:v>188.554</c:v>
                </c:pt>
                <c:pt idx="11666">
                  <c:v>188.58240000000001</c:v>
                </c:pt>
                <c:pt idx="11667">
                  <c:v>188.61070000000001</c:v>
                </c:pt>
                <c:pt idx="11668">
                  <c:v>188.63900000000001</c:v>
                </c:pt>
                <c:pt idx="11669">
                  <c:v>188.66730000000001</c:v>
                </c:pt>
                <c:pt idx="11670">
                  <c:v>188.69560000000001</c:v>
                </c:pt>
                <c:pt idx="11671">
                  <c:v>188.72389999999999</c:v>
                </c:pt>
                <c:pt idx="11672">
                  <c:v>188.75219999999999</c:v>
                </c:pt>
                <c:pt idx="11673">
                  <c:v>188.78049999999999</c:v>
                </c:pt>
                <c:pt idx="11674">
                  <c:v>188.80889999999999</c:v>
                </c:pt>
                <c:pt idx="11675">
                  <c:v>188.8372</c:v>
                </c:pt>
                <c:pt idx="11676">
                  <c:v>188.8655</c:v>
                </c:pt>
                <c:pt idx="11677">
                  <c:v>188.8938</c:v>
                </c:pt>
                <c:pt idx="11678">
                  <c:v>188.9221</c:v>
                </c:pt>
                <c:pt idx="11679">
                  <c:v>188.95050000000001</c:v>
                </c:pt>
                <c:pt idx="11680">
                  <c:v>188.97880000000001</c:v>
                </c:pt>
                <c:pt idx="11681">
                  <c:v>189.00720000000001</c:v>
                </c:pt>
                <c:pt idx="11682">
                  <c:v>189.03550000000001</c:v>
                </c:pt>
                <c:pt idx="11683">
                  <c:v>189.06379999999999</c:v>
                </c:pt>
                <c:pt idx="11684">
                  <c:v>189.09219999999999</c:v>
                </c:pt>
                <c:pt idx="11685">
                  <c:v>189.12049999999999</c:v>
                </c:pt>
                <c:pt idx="11686">
                  <c:v>189.1489</c:v>
                </c:pt>
                <c:pt idx="11687">
                  <c:v>189.1772</c:v>
                </c:pt>
                <c:pt idx="11688">
                  <c:v>189.2056</c:v>
                </c:pt>
                <c:pt idx="11689">
                  <c:v>189.23390000000001</c:v>
                </c:pt>
                <c:pt idx="11690">
                  <c:v>189.26230000000001</c:v>
                </c:pt>
                <c:pt idx="11691">
                  <c:v>189.29060000000001</c:v>
                </c:pt>
                <c:pt idx="11692">
                  <c:v>189.31899999999999</c:v>
                </c:pt>
                <c:pt idx="11693">
                  <c:v>189.34729999999999</c:v>
                </c:pt>
                <c:pt idx="11694">
                  <c:v>189.37569999999999</c:v>
                </c:pt>
                <c:pt idx="11695">
                  <c:v>189.4041</c:v>
                </c:pt>
                <c:pt idx="11696">
                  <c:v>189.4324</c:v>
                </c:pt>
                <c:pt idx="11697">
                  <c:v>189.46080000000001</c:v>
                </c:pt>
                <c:pt idx="11698">
                  <c:v>189.48920000000001</c:v>
                </c:pt>
                <c:pt idx="11699">
                  <c:v>189.51750000000001</c:v>
                </c:pt>
                <c:pt idx="11700">
                  <c:v>189.54589999999999</c:v>
                </c:pt>
                <c:pt idx="11701">
                  <c:v>189.57429999999999</c:v>
                </c:pt>
                <c:pt idx="11702">
                  <c:v>189.6027</c:v>
                </c:pt>
                <c:pt idx="11703">
                  <c:v>189.6311</c:v>
                </c:pt>
                <c:pt idx="11704">
                  <c:v>189.65950000000001</c:v>
                </c:pt>
                <c:pt idx="11705">
                  <c:v>189.68780000000001</c:v>
                </c:pt>
                <c:pt idx="11706">
                  <c:v>189.71619999999999</c:v>
                </c:pt>
                <c:pt idx="11707">
                  <c:v>189.74459999999999</c:v>
                </c:pt>
                <c:pt idx="11708">
                  <c:v>189.773</c:v>
                </c:pt>
                <c:pt idx="11709">
                  <c:v>189.8014</c:v>
                </c:pt>
                <c:pt idx="11710">
                  <c:v>189.82980000000001</c:v>
                </c:pt>
                <c:pt idx="11711">
                  <c:v>189.85820000000001</c:v>
                </c:pt>
                <c:pt idx="11712">
                  <c:v>189.88659999999999</c:v>
                </c:pt>
                <c:pt idx="11713">
                  <c:v>189.91499999999999</c:v>
                </c:pt>
                <c:pt idx="11714">
                  <c:v>189.9434</c:v>
                </c:pt>
                <c:pt idx="11715">
                  <c:v>189.9718</c:v>
                </c:pt>
                <c:pt idx="11716">
                  <c:v>190.00020000000001</c:v>
                </c:pt>
                <c:pt idx="11717">
                  <c:v>190.02860000000001</c:v>
                </c:pt>
                <c:pt idx="11718">
                  <c:v>190.05709999999999</c:v>
                </c:pt>
                <c:pt idx="11719">
                  <c:v>190.0855</c:v>
                </c:pt>
                <c:pt idx="11720">
                  <c:v>190.1139</c:v>
                </c:pt>
                <c:pt idx="11721">
                  <c:v>190.14230000000001</c:v>
                </c:pt>
                <c:pt idx="11722">
                  <c:v>190.17070000000001</c:v>
                </c:pt>
                <c:pt idx="11723">
                  <c:v>190.19919999999999</c:v>
                </c:pt>
                <c:pt idx="11724">
                  <c:v>190.2276</c:v>
                </c:pt>
                <c:pt idx="11725">
                  <c:v>190.256</c:v>
                </c:pt>
                <c:pt idx="11726">
                  <c:v>190.28440000000001</c:v>
                </c:pt>
                <c:pt idx="11727">
                  <c:v>190.31290000000001</c:v>
                </c:pt>
                <c:pt idx="11728">
                  <c:v>190.34129999999999</c:v>
                </c:pt>
                <c:pt idx="11729">
                  <c:v>190.3698</c:v>
                </c:pt>
                <c:pt idx="11730">
                  <c:v>190.3982</c:v>
                </c:pt>
                <c:pt idx="11731">
                  <c:v>190.42660000000001</c:v>
                </c:pt>
                <c:pt idx="11732">
                  <c:v>190.45509999999999</c:v>
                </c:pt>
                <c:pt idx="11733">
                  <c:v>190.48349999999999</c:v>
                </c:pt>
                <c:pt idx="11734">
                  <c:v>190.512</c:v>
                </c:pt>
                <c:pt idx="11735">
                  <c:v>190.54040000000001</c:v>
                </c:pt>
                <c:pt idx="11736">
                  <c:v>190.56890000000001</c:v>
                </c:pt>
                <c:pt idx="11737">
                  <c:v>190.59729999999999</c:v>
                </c:pt>
                <c:pt idx="11738">
                  <c:v>190.6258</c:v>
                </c:pt>
                <c:pt idx="11739">
                  <c:v>190.6542</c:v>
                </c:pt>
                <c:pt idx="11740">
                  <c:v>190.68270000000001</c:v>
                </c:pt>
                <c:pt idx="11741">
                  <c:v>190.71119999999999</c:v>
                </c:pt>
                <c:pt idx="11742">
                  <c:v>190.7396</c:v>
                </c:pt>
                <c:pt idx="11743">
                  <c:v>190.7681</c:v>
                </c:pt>
                <c:pt idx="11744">
                  <c:v>190.79660000000001</c:v>
                </c:pt>
                <c:pt idx="11745">
                  <c:v>190.82499999999999</c:v>
                </c:pt>
                <c:pt idx="11746">
                  <c:v>190.8535</c:v>
                </c:pt>
                <c:pt idx="11747">
                  <c:v>190.88200000000001</c:v>
                </c:pt>
                <c:pt idx="11748">
                  <c:v>190.91040000000001</c:v>
                </c:pt>
                <c:pt idx="11749">
                  <c:v>190.93889999999999</c:v>
                </c:pt>
                <c:pt idx="11750">
                  <c:v>190.9674</c:v>
                </c:pt>
                <c:pt idx="11751">
                  <c:v>190.99590000000001</c:v>
                </c:pt>
                <c:pt idx="11752">
                  <c:v>191.02440000000001</c:v>
                </c:pt>
                <c:pt idx="11753">
                  <c:v>191.05289999999999</c:v>
                </c:pt>
                <c:pt idx="11754">
                  <c:v>191.0814</c:v>
                </c:pt>
                <c:pt idx="11755">
                  <c:v>191.10990000000001</c:v>
                </c:pt>
                <c:pt idx="11756">
                  <c:v>191.13839999999999</c:v>
                </c:pt>
                <c:pt idx="11757">
                  <c:v>191.16679999999999</c:v>
                </c:pt>
                <c:pt idx="11758">
                  <c:v>191.1953</c:v>
                </c:pt>
                <c:pt idx="11759">
                  <c:v>191.22380000000001</c:v>
                </c:pt>
                <c:pt idx="11760">
                  <c:v>191.25229999999999</c:v>
                </c:pt>
                <c:pt idx="11761">
                  <c:v>191.2809</c:v>
                </c:pt>
                <c:pt idx="11762">
                  <c:v>191.30940000000001</c:v>
                </c:pt>
                <c:pt idx="11763">
                  <c:v>191.33789999999999</c:v>
                </c:pt>
                <c:pt idx="11764">
                  <c:v>191.3664</c:v>
                </c:pt>
                <c:pt idx="11765">
                  <c:v>191.39490000000001</c:v>
                </c:pt>
                <c:pt idx="11766">
                  <c:v>191.42339999999999</c:v>
                </c:pt>
                <c:pt idx="11767">
                  <c:v>191.45189999999999</c:v>
                </c:pt>
                <c:pt idx="11768">
                  <c:v>191.48050000000001</c:v>
                </c:pt>
                <c:pt idx="11769">
                  <c:v>191.50899999999999</c:v>
                </c:pt>
                <c:pt idx="11770">
                  <c:v>191.53749999999999</c:v>
                </c:pt>
                <c:pt idx="11771">
                  <c:v>191.566</c:v>
                </c:pt>
                <c:pt idx="11772">
                  <c:v>191.59460000000001</c:v>
                </c:pt>
                <c:pt idx="11773">
                  <c:v>191.62309999999999</c:v>
                </c:pt>
                <c:pt idx="11774">
                  <c:v>191.6516</c:v>
                </c:pt>
                <c:pt idx="11775">
                  <c:v>191.68010000000001</c:v>
                </c:pt>
                <c:pt idx="11776">
                  <c:v>191.70869999999999</c:v>
                </c:pt>
                <c:pt idx="11777">
                  <c:v>191.7372</c:v>
                </c:pt>
                <c:pt idx="11778">
                  <c:v>191.76580000000001</c:v>
                </c:pt>
                <c:pt idx="11779">
                  <c:v>191.79429999999999</c:v>
                </c:pt>
                <c:pt idx="11780">
                  <c:v>191.8229</c:v>
                </c:pt>
                <c:pt idx="11781">
                  <c:v>191.85140000000001</c:v>
                </c:pt>
                <c:pt idx="11782">
                  <c:v>191.88</c:v>
                </c:pt>
                <c:pt idx="11783">
                  <c:v>191.9085</c:v>
                </c:pt>
                <c:pt idx="11784">
                  <c:v>191.93709999999999</c:v>
                </c:pt>
                <c:pt idx="11785">
                  <c:v>191.96559999999999</c:v>
                </c:pt>
                <c:pt idx="11786">
                  <c:v>191.99420000000001</c:v>
                </c:pt>
                <c:pt idx="11787">
                  <c:v>192.02269999999999</c:v>
                </c:pt>
                <c:pt idx="11788">
                  <c:v>192.0513</c:v>
                </c:pt>
                <c:pt idx="11789">
                  <c:v>192.07990000000001</c:v>
                </c:pt>
                <c:pt idx="11790">
                  <c:v>192.10839999999999</c:v>
                </c:pt>
                <c:pt idx="11791">
                  <c:v>192.137</c:v>
                </c:pt>
                <c:pt idx="11792">
                  <c:v>192.16560000000001</c:v>
                </c:pt>
                <c:pt idx="11793">
                  <c:v>192.19409999999999</c:v>
                </c:pt>
                <c:pt idx="11794">
                  <c:v>192.2227</c:v>
                </c:pt>
                <c:pt idx="11795">
                  <c:v>192.25129999999999</c:v>
                </c:pt>
                <c:pt idx="11796">
                  <c:v>192.2799</c:v>
                </c:pt>
                <c:pt idx="11797">
                  <c:v>192.30850000000001</c:v>
                </c:pt>
                <c:pt idx="11798">
                  <c:v>192.33699999999999</c:v>
                </c:pt>
                <c:pt idx="11799">
                  <c:v>192.3656</c:v>
                </c:pt>
                <c:pt idx="11800">
                  <c:v>192.39420000000001</c:v>
                </c:pt>
                <c:pt idx="11801">
                  <c:v>192.4228</c:v>
                </c:pt>
                <c:pt idx="11802">
                  <c:v>192.45140000000001</c:v>
                </c:pt>
                <c:pt idx="11803">
                  <c:v>192.48</c:v>
                </c:pt>
                <c:pt idx="11804">
                  <c:v>192.5086</c:v>
                </c:pt>
                <c:pt idx="11805">
                  <c:v>192.53720000000001</c:v>
                </c:pt>
                <c:pt idx="11806">
                  <c:v>192.5658</c:v>
                </c:pt>
                <c:pt idx="11807">
                  <c:v>192.59440000000001</c:v>
                </c:pt>
                <c:pt idx="11808">
                  <c:v>192.62299999999999</c:v>
                </c:pt>
                <c:pt idx="11809">
                  <c:v>192.6516</c:v>
                </c:pt>
                <c:pt idx="11810">
                  <c:v>192.68020000000001</c:v>
                </c:pt>
                <c:pt idx="11811">
                  <c:v>192.7088</c:v>
                </c:pt>
                <c:pt idx="11812">
                  <c:v>192.73740000000001</c:v>
                </c:pt>
                <c:pt idx="11813">
                  <c:v>192.76609999999999</c:v>
                </c:pt>
                <c:pt idx="11814">
                  <c:v>192.79470000000001</c:v>
                </c:pt>
                <c:pt idx="11815">
                  <c:v>192.82329999999999</c:v>
                </c:pt>
                <c:pt idx="11816">
                  <c:v>192.8519</c:v>
                </c:pt>
                <c:pt idx="11817">
                  <c:v>192.88050000000001</c:v>
                </c:pt>
                <c:pt idx="11818">
                  <c:v>192.9092</c:v>
                </c:pt>
                <c:pt idx="11819">
                  <c:v>192.93780000000001</c:v>
                </c:pt>
                <c:pt idx="11820">
                  <c:v>192.96639999999999</c:v>
                </c:pt>
                <c:pt idx="11821">
                  <c:v>192.99510000000001</c:v>
                </c:pt>
                <c:pt idx="11822">
                  <c:v>193.02369999999999</c:v>
                </c:pt>
                <c:pt idx="11823">
                  <c:v>193.0523</c:v>
                </c:pt>
                <c:pt idx="11824">
                  <c:v>193.08099999999999</c:v>
                </c:pt>
                <c:pt idx="11825">
                  <c:v>193.1096</c:v>
                </c:pt>
                <c:pt idx="11826">
                  <c:v>193.13820000000001</c:v>
                </c:pt>
                <c:pt idx="11827">
                  <c:v>193.1669</c:v>
                </c:pt>
                <c:pt idx="11828">
                  <c:v>193.19550000000001</c:v>
                </c:pt>
                <c:pt idx="11829">
                  <c:v>193.2242</c:v>
                </c:pt>
                <c:pt idx="11830">
                  <c:v>193.25280000000001</c:v>
                </c:pt>
                <c:pt idx="11831">
                  <c:v>193.28149999999999</c:v>
                </c:pt>
                <c:pt idx="11832">
                  <c:v>193.31020000000001</c:v>
                </c:pt>
                <c:pt idx="11833">
                  <c:v>193.33879999999999</c:v>
                </c:pt>
                <c:pt idx="11834">
                  <c:v>193.36750000000001</c:v>
                </c:pt>
                <c:pt idx="11835">
                  <c:v>193.39609999999999</c:v>
                </c:pt>
                <c:pt idx="11836">
                  <c:v>193.4248</c:v>
                </c:pt>
                <c:pt idx="11837">
                  <c:v>193.45349999999999</c:v>
                </c:pt>
                <c:pt idx="11838">
                  <c:v>193.4821</c:v>
                </c:pt>
                <c:pt idx="11839">
                  <c:v>193.51079999999999</c:v>
                </c:pt>
                <c:pt idx="11840">
                  <c:v>193.5395</c:v>
                </c:pt>
                <c:pt idx="11841">
                  <c:v>193.56809999999999</c:v>
                </c:pt>
                <c:pt idx="11842">
                  <c:v>193.5968</c:v>
                </c:pt>
                <c:pt idx="11843">
                  <c:v>193.62549999999999</c:v>
                </c:pt>
                <c:pt idx="11844">
                  <c:v>193.6542</c:v>
                </c:pt>
                <c:pt idx="11845">
                  <c:v>193.68289999999999</c:v>
                </c:pt>
                <c:pt idx="11846">
                  <c:v>193.7116</c:v>
                </c:pt>
                <c:pt idx="11847">
                  <c:v>193.74019999999999</c:v>
                </c:pt>
                <c:pt idx="11848">
                  <c:v>193.7689</c:v>
                </c:pt>
                <c:pt idx="11849">
                  <c:v>193.79759999999999</c:v>
                </c:pt>
                <c:pt idx="11850">
                  <c:v>193.8263</c:v>
                </c:pt>
                <c:pt idx="11851">
                  <c:v>193.85499999999999</c:v>
                </c:pt>
                <c:pt idx="11852">
                  <c:v>193.8837</c:v>
                </c:pt>
                <c:pt idx="11853">
                  <c:v>193.91239999999999</c:v>
                </c:pt>
                <c:pt idx="11854">
                  <c:v>193.94110000000001</c:v>
                </c:pt>
                <c:pt idx="11855">
                  <c:v>193.96979999999999</c:v>
                </c:pt>
                <c:pt idx="11856">
                  <c:v>193.99850000000001</c:v>
                </c:pt>
                <c:pt idx="11857">
                  <c:v>194.02719999999999</c:v>
                </c:pt>
                <c:pt idx="11858">
                  <c:v>194.05600000000001</c:v>
                </c:pt>
                <c:pt idx="11859">
                  <c:v>194.0847</c:v>
                </c:pt>
                <c:pt idx="11860">
                  <c:v>194.11340000000001</c:v>
                </c:pt>
                <c:pt idx="11861">
                  <c:v>194.1421</c:v>
                </c:pt>
                <c:pt idx="11862">
                  <c:v>194.17080000000001</c:v>
                </c:pt>
                <c:pt idx="11863">
                  <c:v>194.1995</c:v>
                </c:pt>
                <c:pt idx="11864">
                  <c:v>194.22829999999999</c:v>
                </c:pt>
                <c:pt idx="11865">
                  <c:v>194.25700000000001</c:v>
                </c:pt>
                <c:pt idx="11866">
                  <c:v>194.28569999999999</c:v>
                </c:pt>
                <c:pt idx="11867">
                  <c:v>194.31450000000001</c:v>
                </c:pt>
                <c:pt idx="11868">
                  <c:v>194.3432</c:v>
                </c:pt>
                <c:pt idx="11869">
                  <c:v>194.37190000000001</c:v>
                </c:pt>
                <c:pt idx="11870">
                  <c:v>194.4007</c:v>
                </c:pt>
                <c:pt idx="11871">
                  <c:v>194.42939999999999</c:v>
                </c:pt>
                <c:pt idx="11872">
                  <c:v>194.4581</c:v>
                </c:pt>
                <c:pt idx="11873">
                  <c:v>194.48689999999999</c:v>
                </c:pt>
                <c:pt idx="11874">
                  <c:v>194.51560000000001</c:v>
                </c:pt>
                <c:pt idx="11875">
                  <c:v>194.5444</c:v>
                </c:pt>
                <c:pt idx="11876">
                  <c:v>194.57310000000001</c:v>
                </c:pt>
                <c:pt idx="11877">
                  <c:v>194.6019</c:v>
                </c:pt>
                <c:pt idx="11878">
                  <c:v>194.63059999999999</c:v>
                </c:pt>
                <c:pt idx="11879">
                  <c:v>194.65940000000001</c:v>
                </c:pt>
                <c:pt idx="11880">
                  <c:v>194.68809999999999</c:v>
                </c:pt>
                <c:pt idx="11881">
                  <c:v>194.71690000000001</c:v>
                </c:pt>
                <c:pt idx="11882">
                  <c:v>194.7457</c:v>
                </c:pt>
                <c:pt idx="11883">
                  <c:v>194.77440000000001</c:v>
                </c:pt>
                <c:pt idx="11884">
                  <c:v>194.8032</c:v>
                </c:pt>
                <c:pt idx="11885">
                  <c:v>194.83199999999999</c:v>
                </c:pt>
                <c:pt idx="11886">
                  <c:v>194.86070000000001</c:v>
                </c:pt>
                <c:pt idx="11887">
                  <c:v>194.8895</c:v>
                </c:pt>
                <c:pt idx="11888">
                  <c:v>194.91829999999999</c:v>
                </c:pt>
                <c:pt idx="11889">
                  <c:v>194.94710000000001</c:v>
                </c:pt>
                <c:pt idx="11890">
                  <c:v>194.97579999999999</c:v>
                </c:pt>
                <c:pt idx="11891">
                  <c:v>195.00460000000001</c:v>
                </c:pt>
                <c:pt idx="11892">
                  <c:v>195.0334</c:v>
                </c:pt>
                <c:pt idx="11893">
                  <c:v>195.06219999999999</c:v>
                </c:pt>
                <c:pt idx="11894">
                  <c:v>195.09100000000001</c:v>
                </c:pt>
                <c:pt idx="11895">
                  <c:v>195.1198</c:v>
                </c:pt>
                <c:pt idx="11896">
                  <c:v>195.14850000000001</c:v>
                </c:pt>
                <c:pt idx="11897">
                  <c:v>195.1773</c:v>
                </c:pt>
                <c:pt idx="11898">
                  <c:v>195.20609999999999</c:v>
                </c:pt>
                <c:pt idx="11899">
                  <c:v>195.23490000000001</c:v>
                </c:pt>
                <c:pt idx="11900">
                  <c:v>195.2637</c:v>
                </c:pt>
                <c:pt idx="11901">
                  <c:v>195.29249999999999</c:v>
                </c:pt>
                <c:pt idx="11902">
                  <c:v>195.32140000000001</c:v>
                </c:pt>
                <c:pt idx="11903">
                  <c:v>195.3502</c:v>
                </c:pt>
                <c:pt idx="11904">
                  <c:v>195.37899999999999</c:v>
                </c:pt>
                <c:pt idx="11905">
                  <c:v>195.40780000000001</c:v>
                </c:pt>
                <c:pt idx="11906">
                  <c:v>195.4366</c:v>
                </c:pt>
                <c:pt idx="11907">
                  <c:v>195.46539999999999</c:v>
                </c:pt>
                <c:pt idx="11908">
                  <c:v>195.49420000000001</c:v>
                </c:pt>
                <c:pt idx="11909">
                  <c:v>195.523</c:v>
                </c:pt>
                <c:pt idx="11910">
                  <c:v>195.55189999999999</c:v>
                </c:pt>
                <c:pt idx="11911">
                  <c:v>195.58070000000001</c:v>
                </c:pt>
                <c:pt idx="11912">
                  <c:v>195.6095</c:v>
                </c:pt>
                <c:pt idx="11913">
                  <c:v>195.63829999999999</c:v>
                </c:pt>
                <c:pt idx="11914">
                  <c:v>195.66720000000001</c:v>
                </c:pt>
                <c:pt idx="11915">
                  <c:v>195.696</c:v>
                </c:pt>
                <c:pt idx="11916">
                  <c:v>195.72479999999999</c:v>
                </c:pt>
                <c:pt idx="11917">
                  <c:v>195.75370000000001</c:v>
                </c:pt>
                <c:pt idx="11918">
                  <c:v>195.7825</c:v>
                </c:pt>
                <c:pt idx="11919">
                  <c:v>195.81139999999999</c:v>
                </c:pt>
                <c:pt idx="11920">
                  <c:v>195.84020000000001</c:v>
                </c:pt>
                <c:pt idx="11921">
                  <c:v>195.869</c:v>
                </c:pt>
                <c:pt idx="11922">
                  <c:v>195.89789999999999</c:v>
                </c:pt>
                <c:pt idx="11923">
                  <c:v>195.92670000000001</c:v>
                </c:pt>
                <c:pt idx="11924">
                  <c:v>195.9556</c:v>
                </c:pt>
                <c:pt idx="11925">
                  <c:v>195.98439999999999</c:v>
                </c:pt>
                <c:pt idx="11926">
                  <c:v>196.01329999999999</c:v>
                </c:pt>
                <c:pt idx="11927">
                  <c:v>196.04220000000001</c:v>
                </c:pt>
                <c:pt idx="11928">
                  <c:v>196.071</c:v>
                </c:pt>
                <c:pt idx="11929">
                  <c:v>196.09989999999999</c:v>
                </c:pt>
                <c:pt idx="11930">
                  <c:v>196.12870000000001</c:v>
                </c:pt>
                <c:pt idx="11931">
                  <c:v>196.1576</c:v>
                </c:pt>
                <c:pt idx="11932">
                  <c:v>196.1865</c:v>
                </c:pt>
                <c:pt idx="11933">
                  <c:v>196.21530000000001</c:v>
                </c:pt>
                <c:pt idx="11934">
                  <c:v>196.24420000000001</c:v>
                </c:pt>
                <c:pt idx="11935">
                  <c:v>196.2731</c:v>
                </c:pt>
                <c:pt idx="11936">
                  <c:v>196.30199999999999</c:v>
                </c:pt>
                <c:pt idx="11937">
                  <c:v>196.33080000000001</c:v>
                </c:pt>
                <c:pt idx="11938">
                  <c:v>196.3597</c:v>
                </c:pt>
                <c:pt idx="11939">
                  <c:v>196.3886</c:v>
                </c:pt>
                <c:pt idx="11940">
                  <c:v>196.41749999999999</c:v>
                </c:pt>
                <c:pt idx="11941">
                  <c:v>196.44640000000001</c:v>
                </c:pt>
                <c:pt idx="11942">
                  <c:v>196.4753</c:v>
                </c:pt>
                <c:pt idx="11943">
                  <c:v>196.5042</c:v>
                </c:pt>
                <c:pt idx="11944">
                  <c:v>196.53309999999999</c:v>
                </c:pt>
                <c:pt idx="11945">
                  <c:v>196.56200000000001</c:v>
                </c:pt>
                <c:pt idx="11946">
                  <c:v>196.5909</c:v>
                </c:pt>
                <c:pt idx="11947">
                  <c:v>196.6198</c:v>
                </c:pt>
                <c:pt idx="11948">
                  <c:v>196.64869999999999</c:v>
                </c:pt>
                <c:pt idx="11949">
                  <c:v>196.67760000000001</c:v>
                </c:pt>
                <c:pt idx="11950">
                  <c:v>196.70650000000001</c:v>
                </c:pt>
                <c:pt idx="11951">
                  <c:v>196.7354</c:v>
                </c:pt>
                <c:pt idx="11952">
                  <c:v>196.76429999999999</c:v>
                </c:pt>
                <c:pt idx="11953">
                  <c:v>196.79320000000001</c:v>
                </c:pt>
                <c:pt idx="11954">
                  <c:v>196.82210000000001</c:v>
                </c:pt>
                <c:pt idx="11955">
                  <c:v>196.851</c:v>
                </c:pt>
                <c:pt idx="11956">
                  <c:v>196.88</c:v>
                </c:pt>
                <c:pt idx="11957">
                  <c:v>196.90889999999999</c:v>
                </c:pt>
                <c:pt idx="11958">
                  <c:v>196.93780000000001</c:v>
                </c:pt>
                <c:pt idx="11959">
                  <c:v>196.9667</c:v>
                </c:pt>
                <c:pt idx="11960">
                  <c:v>196.9957</c:v>
                </c:pt>
                <c:pt idx="11961">
                  <c:v>197.02459999999999</c:v>
                </c:pt>
                <c:pt idx="11962">
                  <c:v>197.05350000000001</c:v>
                </c:pt>
                <c:pt idx="11963">
                  <c:v>197.08240000000001</c:v>
                </c:pt>
                <c:pt idx="11964">
                  <c:v>197.1114</c:v>
                </c:pt>
                <c:pt idx="11965">
                  <c:v>197.1403</c:v>
                </c:pt>
                <c:pt idx="11966">
                  <c:v>197.16929999999999</c:v>
                </c:pt>
                <c:pt idx="11967">
                  <c:v>197.19820000000001</c:v>
                </c:pt>
                <c:pt idx="11968">
                  <c:v>197.22710000000001</c:v>
                </c:pt>
                <c:pt idx="11969">
                  <c:v>197.2561</c:v>
                </c:pt>
                <c:pt idx="11970">
                  <c:v>197.285</c:v>
                </c:pt>
                <c:pt idx="11971">
                  <c:v>197.31399999999999</c:v>
                </c:pt>
                <c:pt idx="11972">
                  <c:v>197.34299999999999</c:v>
                </c:pt>
                <c:pt idx="11973">
                  <c:v>197.37190000000001</c:v>
                </c:pt>
                <c:pt idx="11974">
                  <c:v>197.40090000000001</c:v>
                </c:pt>
                <c:pt idx="11975">
                  <c:v>197.4298</c:v>
                </c:pt>
                <c:pt idx="11976">
                  <c:v>197.4588</c:v>
                </c:pt>
                <c:pt idx="11977">
                  <c:v>197.48769999999999</c:v>
                </c:pt>
                <c:pt idx="11978">
                  <c:v>197.51669999999999</c:v>
                </c:pt>
                <c:pt idx="11979">
                  <c:v>197.54570000000001</c:v>
                </c:pt>
                <c:pt idx="11980">
                  <c:v>197.5746</c:v>
                </c:pt>
                <c:pt idx="11981">
                  <c:v>197.6036</c:v>
                </c:pt>
                <c:pt idx="11982">
                  <c:v>197.6326</c:v>
                </c:pt>
                <c:pt idx="11983">
                  <c:v>197.66159999999999</c:v>
                </c:pt>
                <c:pt idx="11984">
                  <c:v>197.69059999999999</c:v>
                </c:pt>
                <c:pt idx="11985">
                  <c:v>197.71950000000001</c:v>
                </c:pt>
                <c:pt idx="11986">
                  <c:v>197.74850000000001</c:v>
                </c:pt>
                <c:pt idx="11987">
                  <c:v>197.7775</c:v>
                </c:pt>
                <c:pt idx="11988">
                  <c:v>197.8065</c:v>
                </c:pt>
                <c:pt idx="11989">
                  <c:v>197.8355</c:v>
                </c:pt>
                <c:pt idx="11990">
                  <c:v>197.86449999999999</c:v>
                </c:pt>
                <c:pt idx="11991">
                  <c:v>197.89349999999999</c:v>
                </c:pt>
                <c:pt idx="11992">
                  <c:v>197.92250000000001</c:v>
                </c:pt>
                <c:pt idx="11993">
                  <c:v>197.95150000000001</c:v>
                </c:pt>
                <c:pt idx="11994">
                  <c:v>197.98050000000001</c:v>
                </c:pt>
                <c:pt idx="11995">
                  <c:v>198.0095</c:v>
                </c:pt>
                <c:pt idx="11996">
                  <c:v>198.0385</c:v>
                </c:pt>
                <c:pt idx="11997">
                  <c:v>198.0675</c:v>
                </c:pt>
                <c:pt idx="11998">
                  <c:v>198.09649999999999</c:v>
                </c:pt>
                <c:pt idx="11999">
                  <c:v>198.12549999999999</c:v>
                </c:pt>
                <c:pt idx="12000">
                  <c:v>198.15450000000001</c:v>
                </c:pt>
                <c:pt idx="12001">
                  <c:v>198.18350000000001</c:v>
                </c:pt>
                <c:pt idx="12002">
                  <c:v>198.21250000000001</c:v>
                </c:pt>
                <c:pt idx="12003">
                  <c:v>198.24160000000001</c:v>
                </c:pt>
                <c:pt idx="12004">
                  <c:v>198.2706</c:v>
                </c:pt>
                <c:pt idx="12005">
                  <c:v>198.2996</c:v>
                </c:pt>
                <c:pt idx="12006">
                  <c:v>198.32859999999999</c:v>
                </c:pt>
                <c:pt idx="12007">
                  <c:v>198.35769999999999</c:v>
                </c:pt>
                <c:pt idx="12008">
                  <c:v>198.38669999999999</c:v>
                </c:pt>
                <c:pt idx="12009">
                  <c:v>198.41569999999999</c:v>
                </c:pt>
                <c:pt idx="12010">
                  <c:v>198.44470000000001</c:v>
                </c:pt>
                <c:pt idx="12011">
                  <c:v>198.47380000000001</c:v>
                </c:pt>
                <c:pt idx="12012">
                  <c:v>198.50280000000001</c:v>
                </c:pt>
                <c:pt idx="12013">
                  <c:v>198.53190000000001</c:v>
                </c:pt>
                <c:pt idx="12014">
                  <c:v>198.5609</c:v>
                </c:pt>
                <c:pt idx="12015">
                  <c:v>198.59</c:v>
                </c:pt>
                <c:pt idx="12016">
                  <c:v>198.619</c:v>
                </c:pt>
                <c:pt idx="12017">
                  <c:v>198.6481</c:v>
                </c:pt>
                <c:pt idx="12018">
                  <c:v>198.6771</c:v>
                </c:pt>
                <c:pt idx="12019">
                  <c:v>198.70609999999999</c:v>
                </c:pt>
                <c:pt idx="12020">
                  <c:v>198.73519999999999</c:v>
                </c:pt>
                <c:pt idx="12021">
                  <c:v>198.76429999999999</c:v>
                </c:pt>
                <c:pt idx="12022">
                  <c:v>198.79329999999999</c:v>
                </c:pt>
                <c:pt idx="12023">
                  <c:v>198.82239999999999</c:v>
                </c:pt>
                <c:pt idx="12024">
                  <c:v>198.85149999999999</c:v>
                </c:pt>
                <c:pt idx="12025">
                  <c:v>198.88050000000001</c:v>
                </c:pt>
                <c:pt idx="12026">
                  <c:v>198.90960000000001</c:v>
                </c:pt>
                <c:pt idx="12027">
                  <c:v>198.93870000000001</c:v>
                </c:pt>
                <c:pt idx="12028">
                  <c:v>198.96770000000001</c:v>
                </c:pt>
                <c:pt idx="12029">
                  <c:v>198.99680000000001</c:v>
                </c:pt>
                <c:pt idx="12030">
                  <c:v>199.02590000000001</c:v>
                </c:pt>
                <c:pt idx="12031">
                  <c:v>199.05500000000001</c:v>
                </c:pt>
                <c:pt idx="12032">
                  <c:v>199.084</c:v>
                </c:pt>
                <c:pt idx="12033">
                  <c:v>199.1131</c:v>
                </c:pt>
                <c:pt idx="12034">
                  <c:v>199.1422</c:v>
                </c:pt>
                <c:pt idx="12035">
                  <c:v>199.1713</c:v>
                </c:pt>
                <c:pt idx="12036">
                  <c:v>199.2004</c:v>
                </c:pt>
                <c:pt idx="12037">
                  <c:v>199.2295</c:v>
                </c:pt>
                <c:pt idx="12038">
                  <c:v>199.2586</c:v>
                </c:pt>
                <c:pt idx="12039">
                  <c:v>199.2877</c:v>
                </c:pt>
                <c:pt idx="12040">
                  <c:v>199.3168</c:v>
                </c:pt>
                <c:pt idx="12041">
                  <c:v>199.3459</c:v>
                </c:pt>
                <c:pt idx="12042">
                  <c:v>199.375</c:v>
                </c:pt>
                <c:pt idx="12043">
                  <c:v>199.4041</c:v>
                </c:pt>
                <c:pt idx="12044">
                  <c:v>199.4332</c:v>
                </c:pt>
                <c:pt idx="12045">
                  <c:v>199.4623</c:v>
                </c:pt>
                <c:pt idx="12046">
                  <c:v>199.4914</c:v>
                </c:pt>
                <c:pt idx="12047">
                  <c:v>199.5205</c:v>
                </c:pt>
                <c:pt idx="12048">
                  <c:v>199.5496</c:v>
                </c:pt>
                <c:pt idx="12049">
                  <c:v>199.5787</c:v>
                </c:pt>
                <c:pt idx="12050">
                  <c:v>199.6078</c:v>
                </c:pt>
                <c:pt idx="12051">
                  <c:v>199.637</c:v>
                </c:pt>
                <c:pt idx="12052">
                  <c:v>199.6661</c:v>
                </c:pt>
                <c:pt idx="12053">
                  <c:v>199.6952</c:v>
                </c:pt>
                <c:pt idx="12054">
                  <c:v>199.7243</c:v>
                </c:pt>
                <c:pt idx="12055">
                  <c:v>199.7535</c:v>
                </c:pt>
                <c:pt idx="12056">
                  <c:v>199.7826</c:v>
                </c:pt>
                <c:pt idx="12057">
                  <c:v>199.81180000000001</c:v>
                </c:pt>
                <c:pt idx="12058">
                  <c:v>199.8409</c:v>
                </c:pt>
                <c:pt idx="12059">
                  <c:v>199.87</c:v>
                </c:pt>
                <c:pt idx="12060">
                  <c:v>199.89920000000001</c:v>
                </c:pt>
                <c:pt idx="12061">
                  <c:v>199.92830000000001</c:v>
                </c:pt>
                <c:pt idx="12062">
                  <c:v>199.95740000000001</c:v>
                </c:pt>
                <c:pt idx="12063">
                  <c:v>199.98660000000001</c:v>
                </c:pt>
                <c:pt idx="12064">
                  <c:v>200.01570000000001</c:v>
                </c:pt>
                <c:pt idx="12065">
                  <c:v>200.04490000000001</c:v>
                </c:pt>
                <c:pt idx="12066">
                  <c:v>200.07409999999999</c:v>
                </c:pt>
                <c:pt idx="12067">
                  <c:v>200.10319999999999</c:v>
                </c:pt>
                <c:pt idx="12068">
                  <c:v>200.13239999999999</c:v>
                </c:pt>
                <c:pt idx="12069">
                  <c:v>200.16149999999999</c:v>
                </c:pt>
                <c:pt idx="12070">
                  <c:v>200.19069999999999</c:v>
                </c:pt>
                <c:pt idx="12071">
                  <c:v>200.21979999999999</c:v>
                </c:pt>
                <c:pt idx="12072">
                  <c:v>200.249</c:v>
                </c:pt>
                <c:pt idx="12073">
                  <c:v>200.2782</c:v>
                </c:pt>
                <c:pt idx="12074">
                  <c:v>200.3073</c:v>
                </c:pt>
                <c:pt idx="12075">
                  <c:v>200.3365</c:v>
                </c:pt>
                <c:pt idx="12076">
                  <c:v>200.3657</c:v>
                </c:pt>
                <c:pt idx="12077">
                  <c:v>200.39490000000001</c:v>
                </c:pt>
                <c:pt idx="12078">
                  <c:v>200.42410000000001</c:v>
                </c:pt>
                <c:pt idx="12079">
                  <c:v>200.45320000000001</c:v>
                </c:pt>
                <c:pt idx="12080">
                  <c:v>200.48240000000001</c:v>
                </c:pt>
                <c:pt idx="12081">
                  <c:v>200.51159999999999</c:v>
                </c:pt>
                <c:pt idx="12082">
                  <c:v>200.54079999999999</c:v>
                </c:pt>
                <c:pt idx="12083">
                  <c:v>200.57</c:v>
                </c:pt>
                <c:pt idx="12084">
                  <c:v>200.5992</c:v>
                </c:pt>
                <c:pt idx="12085">
                  <c:v>200.6284</c:v>
                </c:pt>
                <c:pt idx="12086">
                  <c:v>200.6576</c:v>
                </c:pt>
                <c:pt idx="12087">
                  <c:v>200.68680000000001</c:v>
                </c:pt>
                <c:pt idx="12088">
                  <c:v>200.71600000000001</c:v>
                </c:pt>
                <c:pt idx="12089">
                  <c:v>200.74510000000001</c:v>
                </c:pt>
                <c:pt idx="12090">
                  <c:v>200.77440000000001</c:v>
                </c:pt>
                <c:pt idx="12091">
                  <c:v>200.80359999999999</c:v>
                </c:pt>
                <c:pt idx="12092">
                  <c:v>200.83279999999999</c:v>
                </c:pt>
                <c:pt idx="12093">
                  <c:v>200.86199999999999</c:v>
                </c:pt>
                <c:pt idx="12094">
                  <c:v>200.8912</c:v>
                </c:pt>
                <c:pt idx="12095">
                  <c:v>200.9204</c:v>
                </c:pt>
                <c:pt idx="12096">
                  <c:v>200.9496</c:v>
                </c:pt>
                <c:pt idx="12097">
                  <c:v>200.97890000000001</c:v>
                </c:pt>
                <c:pt idx="12098">
                  <c:v>201.00810000000001</c:v>
                </c:pt>
                <c:pt idx="12099">
                  <c:v>201.03729999999999</c:v>
                </c:pt>
                <c:pt idx="12100">
                  <c:v>201.06649999999999</c:v>
                </c:pt>
                <c:pt idx="12101">
                  <c:v>201.09569999999999</c:v>
                </c:pt>
                <c:pt idx="12102">
                  <c:v>201.125</c:v>
                </c:pt>
                <c:pt idx="12103">
                  <c:v>201.1542</c:v>
                </c:pt>
                <c:pt idx="12104">
                  <c:v>201.18340000000001</c:v>
                </c:pt>
                <c:pt idx="12105">
                  <c:v>201.21270000000001</c:v>
                </c:pt>
                <c:pt idx="12106">
                  <c:v>201.24189999999999</c:v>
                </c:pt>
                <c:pt idx="12107">
                  <c:v>201.27109999999999</c:v>
                </c:pt>
                <c:pt idx="12108">
                  <c:v>201.3004</c:v>
                </c:pt>
                <c:pt idx="12109">
                  <c:v>201.3296</c:v>
                </c:pt>
                <c:pt idx="12110">
                  <c:v>201.35890000000001</c:v>
                </c:pt>
                <c:pt idx="12111">
                  <c:v>201.38810000000001</c:v>
                </c:pt>
                <c:pt idx="12112">
                  <c:v>201.41739999999999</c:v>
                </c:pt>
                <c:pt idx="12113">
                  <c:v>201.44659999999999</c:v>
                </c:pt>
                <c:pt idx="12114">
                  <c:v>201.4759</c:v>
                </c:pt>
                <c:pt idx="12115">
                  <c:v>201.5051</c:v>
                </c:pt>
                <c:pt idx="12116">
                  <c:v>201.53440000000001</c:v>
                </c:pt>
                <c:pt idx="12117">
                  <c:v>201.56370000000001</c:v>
                </c:pt>
                <c:pt idx="12118">
                  <c:v>201.59289999999999</c:v>
                </c:pt>
                <c:pt idx="12119">
                  <c:v>201.62219999999999</c:v>
                </c:pt>
                <c:pt idx="12120">
                  <c:v>201.6515</c:v>
                </c:pt>
                <c:pt idx="12121">
                  <c:v>201.6807</c:v>
                </c:pt>
                <c:pt idx="12122">
                  <c:v>201.71</c:v>
                </c:pt>
                <c:pt idx="12123">
                  <c:v>201.73929999999999</c:v>
                </c:pt>
                <c:pt idx="12124">
                  <c:v>201.76859999999999</c:v>
                </c:pt>
                <c:pt idx="12125">
                  <c:v>201.7978</c:v>
                </c:pt>
                <c:pt idx="12126">
                  <c:v>201.8271</c:v>
                </c:pt>
                <c:pt idx="12127">
                  <c:v>201.85640000000001</c:v>
                </c:pt>
                <c:pt idx="12128">
                  <c:v>201.88570000000001</c:v>
                </c:pt>
                <c:pt idx="12129">
                  <c:v>201.91499999999999</c:v>
                </c:pt>
                <c:pt idx="12130">
                  <c:v>201.9443</c:v>
                </c:pt>
                <c:pt idx="12131">
                  <c:v>201.9736</c:v>
                </c:pt>
                <c:pt idx="12132">
                  <c:v>202.00280000000001</c:v>
                </c:pt>
                <c:pt idx="12133">
                  <c:v>202.03210000000001</c:v>
                </c:pt>
                <c:pt idx="12134">
                  <c:v>202.06139999999999</c:v>
                </c:pt>
                <c:pt idx="12135">
                  <c:v>202.0907</c:v>
                </c:pt>
                <c:pt idx="12136">
                  <c:v>202.12</c:v>
                </c:pt>
                <c:pt idx="12137">
                  <c:v>202.14930000000001</c:v>
                </c:pt>
                <c:pt idx="12138">
                  <c:v>202.17859999999999</c:v>
                </c:pt>
                <c:pt idx="12139">
                  <c:v>202.208</c:v>
                </c:pt>
                <c:pt idx="12140">
                  <c:v>202.2373</c:v>
                </c:pt>
                <c:pt idx="12141">
                  <c:v>202.26660000000001</c:v>
                </c:pt>
                <c:pt idx="12142">
                  <c:v>202.29589999999999</c:v>
                </c:pt>
                <c:pt idx="12143">
                  <c:v>202.3252</c:v>
                </c:pt>
                <c:pt idx="12144">
                  <c:v>202.3545</c:v>
                </c:pt>
                <c:pt idx="12145">
                  <c:v>202.38390000000001</c:v>
                </c:pt>
                <c:pt idx="12146">
                  <c:v>202.41319999999999</c:v>
                </c:pt>
                <c:pt idx="12147">
                  <c:v>202.4425</c:v>
                </c:pt>
                <c:pt idx="12148">
                  <c:v>202.4718</c:v>
                </c:pt>
                <c:pt idx="12149">
                  <c:v>202.50120000000001</c:v>
                </c:pt>
                <c:pt idx="12150">
                  <c:v>202.53049999999999</c:v>
                </c:pt>
                <c:pt idx="12151">
                  <c:v>202.5598</c:v>
                </c:pt>
                <c:pt idx="12152">
                  <c:v>202.58920000000001</c:v>
                </c:pt>
                <c:pt idx="12153">
                  <c:v>202.61850000000001</c:v>
                </c:pt>
                <c:pt idx="12154">
                  <c:v>202.64779999999999</c:v>
                </c:pt>
                <c:pt idx="12155">
                  <c:v>202.6772</c:v>
                </c:pt>
                <c:pt idx="12156">
                  <c:v>202.70650000000001</c:v>
                </c:pt>
                <c:pt idx="12157">
                  <c:v>202.73589999999999</c:v>
                </c:pt>
                <c:pt idx="12158">
                  <c:v>202.76519999999999</c:v>
                </c:pt>
                <c:pt idx="12159">
                  <c:v>202.7946</c:v>
                </c:pt>
                <c:pt idx="12160">
                  <c:v>202.82390000000001</c:v>
                </c:pt>
                <c:pt idx="12161">
                  <c:v>202.85329999999999</c:v>
                </c:pt>
                <c:pt idx="12162">
                  <c:v>202.8826</c:v>
                </c:pt>
                <c:pt idx="12163">
                  <c:v>202.91200000000001</c:v>
                </c:pt>
                <c:pt idx="12164">
                  <c:v>202.94130000000001</c:v>
                </c:pt>
                <c:pt idx="12165">
                  <c:v>202.97069999999999</c:v>
                </c:pt>
                <c:pt idx="12166">
                  <c:v>203.0001</c:v>
                </c:pt>
                <c:pt idx="12167">
                  <c:v>203.02940000000001</c:v>
                </c:pt>
                <c:pt idx="12168">
                  <c:v>203.05879999999999</c:v>
                </c:pt>
                <c:pt idx="12169">
                  <c:v>203.0882</c:v>
                </c:pt>
                <c:pt idx="12170">
                  <c:v>203.11760000000001</c:v>
                </c:pt>
                <c:pt idx="12171">
                  <c:v>203.14689999999999</c:v>
                </c:pt>
                <c:pt idx="12172">
                  <c:v>203.1763</c:v>
                </c:pt>
                <c:pt idx="12173">
                  <c:v>203.20570000000001</c:v>
                </c:pt>
                <c:pt idx="12174">
                  <c:v>203.23509999999999</c:v>
                </c:pt>
                <c:pt idx="12175">
                  <c:v>203.2645</c:v>
                </c:pt>
                <c:pt idx="12176">
                  <c:v>203.29390000000001</c:v>
                </c:pt>
                <c:pt idx="12177">
                  <c:v>203.32320000000001</c:v>
                </c:pt>
                <c:pt idx="12178">
                  <c:v>203.3526</c:v>
                </c:pt>
                <c:pt idx="12179">
                  <c:v>203.38200000000001</c:v>
                </c:pt>
                <c:pt idx="12180">
                  <c:v>203.41139999999999</c:v>
                </c:pt>
                <c:pt idx="12181">
                  <c:v>203.4408</c:v>
                </c:pt>
                <c:pt idx="12182">
                  <c:v>203.47020000000001</c:v>
                </c:pt>
                <c:pt idx="12183">
                  <c:v>203.49959999999999</c:v>
                </c:pt>
                <c:pt idx="12184">
                  <c:v>203.529</c:v>
                </c:pt>
                <c:pt idx="12185">
                  <c:v>203.55840000000001</c:v>
                </c:pt>
                <c:pt idx="12186">
                  <c:v>203.58779999999999</c:v>
                </c:pt>
                <c:pt idx="12187">
                  <c:v>203.6172</c:v>
                </c:pt>
                <c:pt idx="12188">
                  <c:v>203.64670000000001</c:v>
                </c:pt>
                <c:pt idx="12189">
                  <c:v>203.67609999999999</c:v>
                </c:pt>
                <c:pt idx="12190">
                  <c:v>203.7055</c:v>
                </c:pt>
                <c:pt idx="12191">
                  <c:v>203.73490000000001</c:v>
                </c:pt>
                <c:pt idx="12192">
                  <c:v>203.76429999999999</c:v>
                </c:pt>
                <c:pt idx="12193">
                  <c:v>203.7937</c:v>
                </c:pt>
                <c:pt idx="12194">
                  <c:v>203.82320000000001</c:v>
                </c:pt>
                <c:pt idx="12195">
                  <c:v>203.8526</c:v>
                </c:pt>
                <c:pt idx="12196">
                  <c:v>203.88200000000001</c:v>
                </c:pt>
                <c:pt idx="12197">
                  <c:v>203.91149999999999</c:v>
                </c:pt>
                <c:pt idx="12198">
                  <c:v>203.9409</c:v>
                </c:pt>
                <c:pt idx="12199">
                  <c:v>203.97030000000001</c:v>
                </c:pt>
                <c:pt idx="12200">
                  <c:v>203.99979999999999</c:v>
                </c:pt>
                <c:pt idx="12201">
                  <c:v>204.0292</c:v>
                </c:pt>
                <c:pt idx="12202">
                  <c:v>204.05860000000001</c:v>
                </c:pt>
                <c:pt idx="12203">
                  <c:v>204.0881</c:v>
                </c:pt>
                <c:pt idx="12204">
                  <c:v>204.11750000000001</c:v>
                </c:pt>
                <c:pt idx="12205">
                  <c:v>204.14699999999999</c:v>
                </c:pt>
                <c:pt idx="12206">
                  <c:v>204.1764</c:v>
                </c:pt>
                <c:pt idx="12207">
                  <c:v>204.20590000000001</c:v>
                </c:pt>
                <c:pt idx="12208">
                  <c:v>204.2353</c:v>
                </c:pt>
                <c:pt idx="12209">
                  <c:v>204.26480000000001</c:v>
                </c:pt>
                <c:pt idx="12210">
                  <c:v>204.29429999999999</c:v>
                </c:pt>
                <c:pt idx="12211">
                  <c:v>204.3237</c:v>
                </c:pt>
                <c:pt idx="12212">
                  <c:v>204.35319999999999</c:v>
                </c:pt>
                <c:pt idx="12213">
                  <c:v>204.3826</c:v>
                </c:pt>
                <c:pt idx="12214">
                  <c:v>204.41210000000001</c:v>
                </c:pt>
                <c:pt idx="12215">
                  <c:v>204.44159999999999</c:v>
                </c:pt>
                <c:pt idx="12216">
                  <c:v>204.47110000000001</c:v>
                </c:pt>
                <c:pt idx="12217">
                  <c:v>204.50049999999999</c:v>
                </c:pt>
                <c:pt idx="12218">
                  <c:v>204.53</c:v>
                </c:pt>
                <c:pt idx="12219">
                  <c:v>204.55950000000001</c:v>
                </c:pt>
                <c:pt idx="12220">
                  <c:v>204.589</c:v>
                </c:pt>
                <c:pt idx="12221">
                  <c:v>204.61840000000001</c:v>
                </c:pt>
                <c:pt idx="12222">
                  <c:v>204.64789999999999</c:v>
                </c:pt>
                <c:pt idx="12223">
                  <c:v>204.67740000000001</c:v>
                </c:pt>
                <c:pt idx="12224">
                  <c:v>204.70689999999999</c:v>
                </c:pt>
                <c:pt idx="12225">
                  <c:v>204.7364</c:v>
                </c:pt>
                <c:pt idx="12226">
                  <c:v>204.76589999999999</c:v>
                </c:pt>
                <c:pt idx="12227">
                  <c:v>204.7954</c:v>
                </c:pt>
                <c:pt idx="12228">
                  <c:v>204.82490000000001</c:v>
                </c:pt>
                <c:pt idx="12229">
                  <c:v>204.8544</c:v>
                </c:pt>
                <c:pt idx="12230">
                  <c:v>204.88390000000001</c:v>
                </c:pt>
                <c:pt idx="12231">
                  <c:v>204.9134</c:v>
                </c:pt>
                <c:pt idx="12232">
                  <c:v>204.94290000000001</c:v>
                </c:pt>
                <c:pt idx="12233">
                  <c:v>204.97239999999999</c:v>
                </c:pt>
                <c:pt idx="12234">
                  <c:v>205.00190000000001</c:v>
                </c:pt>
                <c:pt idx="12235">
                  <c:v>205.03139999999999</c:v>
                </c:pt>
                <c:pt idx="12236">
                  <c:v>205.0609</c:v>
                </c:pt>
                <c:pt idx="12237">
                  <c:v>205.09049999999999</c:v>
                </c:pt>
                <c:pt idx="12238">
                  <c:v>205.12</c:v>
                </c:pt>
                <c:pt idx="12239">
                  <c:v>205.14949999999999</c:v>
                </c:pt>
                <c:pt idx="12240">
                  <c:v>205.179</c:v>
                </c:pt>
                <c:pt idx="12241">
                  <c:v>205.20849999999999</c:v>
                </c:pt>
                <c:pt idx="12242">
                  <c:v>205.2381</c:v>
                </c:pt>
                <c:pt idx="12243">
                  <c:v>205.26759999999999</c:v>
                </c:pt>
                <c:pt idx="12244">
                  <c:v>205.2971</c:v>
                </c:pt>
                <c:pt idx="12245">
                  <c:v>205.32669999999999</c:v>
                </c:pt>
                <c:pt idx="12246">
                  <c:v>205.3562</c:v>
                </c:pt>
                <c:pt idx="12247">
                  <c:v>205.38570000000001</c:v>
                </c:pt>
                <c:pt idx="12248">
                  <c:v>205.4153</c:v>
                </c:pt>
                <c:pt idx="12249">
                  <c:v>205.44479999999999</c:v>
                </c:pt>
                <c:pt idx="12250">
                  <c:v>205.4743</c:v>
                </c:pt>
                <c:pt idx="12251">
                  <c:v>205.50389999999999</c:v>
                </c:pt>
                <c:pt idx="12252">
                  <c:v>205.5334</c:v>
                </c:pt>
                <c:pt idx="12253">
                  <c:v>205.56299999999999</c:v>
                </c:pt>
                <c:pt idx="12254">
                  <c:v>205.5925</c:v>
                </c:pt>
                <c:pt idx="12255">
                  <c:v>205.62209999999999</c:v>
                </c:pt>
                <c:pt idx="12256">
                  <c:v>205.65170000000001</c:v>
                </c:pt>
                <c:pt idx="12257">
                  <c:v>205.68119999999999</c:v>
                </c:pt>
                <c:pt idx="12258">
                  <c:v>205.71080000000001</c:v>
                </c:pt>
                <c:pt idx="12259">
                  <c:v>205.74029999999999</c:v>
                </c:pt>
                <c:pt idx="12260">
                  <c:v>205.76990000000001</c:v>
                </c:pt>
                <c:pt idx="12261">
                  <c:v>205.79949999999999</c:v>
                </c:pt>
                <c:pt idx="12262">
                  <c:v>205.82900000000001</c:v>
                </c:pt>
                <c:pt idx="12263">
                  <c:v>205.8586</c:v>
                </c:pt>
                <c:pt idx="12264">
                  <c:v>205.88820000000001</c:v>
                </c:pt>
                <c:pt idx="12265">
                  <c:v>205.9178</c:v>
                </c:pt>
                <c:pt idx="12266">
                  <c:v>205.94730000000001</c:v>
                </c:pt>
                <c:pt idx="12267">
                  <c:v>205.9769</c:v>
                </c:pt>
                <c:pt idx="12268">
                  <c:v>206.00649999999999</c:v>
                </c:pt>
                <c:pt idx="12269">
                  <c:v>206.0361</c:v>
                </c:pt>
                <c:pt idx="12270">
                  <c:v>206.06569999999999</c:v>
                </c:pt>
                <c:pt idx="12271">
                  <c:v>206.09530000000001</c:v>
                </c:pt>
                <c:pt idx="12272">
                  <c:v>206.1249</c:v>
                </c:pt>
                <c:pt idx="12273">
                  <c:v>206.15440000000001</c:v>
                </c:pt>
                <c:pt idx="12274">
                  <c:v>206.184</c:v>
                </c:pt>
                <c:pt idx="12275">
                  <c:v>206.21360000000001</c:v>
                </c:pt>
                <c:pt idx="12276">
                  <c:v>206.2432</c:v>
                </c:pt>
                <c:pt idx="12277">
                  <c:v>206.27279999999999</c:v>
                </c:pt>
                <c:pt idx="12278">
                  <c:v>206.30240000000001</c:v>
                </c:pt>
                <c:pt idx="12279">
                  <c:v>206.33199999999999</c:v>
                </c:pt>
                <c:pt idx="12280">
                  <c:v>206.36170000000001</c:v>
                </c:pt>
                <c:pt idx="12281">
                  <c:v>206.3913</c:v>
                </c:pt>
                <c:pt idx="12282">
                  <c:v>206.42089999999999</c:v>
                </c:pt>
                <c:pt idx="12283">
                  <c:v>206.45050000000001</c:v>
                </c:pt>
                <c:pt idx="12284">
                  <c:v>206.48009999999999</c:v>
                </c:pt>
                <c:pt idx="12285">
                  <c:v>206.50970000000001</c:v>
                </c:pt>
                <c:pt idx="12286">
                  <c:v>206.5394</c:v>
                </c:pt>
                <c:pt idx="12287">
                  <c:v>206.56899999999999</c:v>
                </c:pt>
                <c:pt idx="12288">
                  <c:v>206.5986</c:v>
                </c:pt>
                <c:pt idx="12289">
                  <c:v>206.62819999999999</c:v>
                </c:pt>
                <c:pt idx="12290">
                  <c:v>206.65790000000001</c:v>
                </c:pt>
                <c:pt idx="12291">
                  <c:v>206.6875</c:v>
                </c:pt>
                <c:pt idx="12292">
                  <c:v>206.71709999999999</c:v>
                </c:pt>
                <c:pt idx="12293">
                  <c:v>206.7467</c:v>
                </c:pt>
                <c:pt idx="12294">
                  <c:v>206.7764</c:v>
                </c:pt>
                <c:pt idx="12295">
                  <c:v>206.80600000000001</c:v>
                </c:pt>
                <c:pt idx="12296">
                  <c:v>206.8357</c:v>
                </c:pt>
                <c:pt idx="12297">
                  <c:v>206.86529999999999</c:v>
                </c:pt>
                <c:pt idx="12298">
                  <c:v>206.89500000000001</c:v>
                </c:pt>
                <c:pt idx="12299">
                  <c:v>206.9246</c:v>
                </c:pt>
                <c:pt idx="12300">
                  <c:v>206.95429999999999</c:v>
                </c:pt>
                <c:pt idx="12301">
                  <c:v>206.98390000000001</c:v>
                </c:pt>
                <c:pt idx="12302">
                  <c:v>207.0136</c:v>
                </c:pt>
                <c:pt idx="12303">
                  <c:v>207.04320000000001</c:v>
                </c:pt>
                <c:pt idx="12304">
                  <c:v>207.0729</c:v>
                </c:pt>
                <c:pt idx="12305">
                  <c:v>207.10249999999999</c:v>
                </c:pt>
                <c:pt idx="12306">
                  <c:v>207.13220000000001</c:v>
                </c:pt>
                <c:pt idx="12307">
                  <c:v>207.1619</c:v>
                </c:pt>
                <c:pt idx="12308">
                  <c:v>207.19149999999999</c:v>
                </c:pt>
                <c:pt idx="12309">
                  <c:v>207.22120000000001</c:v>
                </c:pt>
                <c:pt idx="12310">
                  <c:v>207.2509</c:v>
                </c:pt>
                <c:pt idx="12311">
                  <c:v>207.28049999999999</c:v>
                </c:pt>
                <c:pt idx="12312">
                  <c:v>207.31020000000001</c:v>
                </c:pt>
                <c:pt idx="12313">
                  <c:v>207.3399</c:v>
                </c:pt>
                <c:pt idx="12314">
                  <c:v>207.36959999999999</c:v>
                </c:pt>
                <c:pt idx="12315">
                  <c:v>207.39930000000001</c:v>
                </c:pt>
                <c:pt idx="12316">
                  <c:v>207.4289</c:v>
                </c:pt>
                <c:pt idx="12317">
                  <c:v>207.45859999999999</c:v>
                </c:pt>
                <c:pt idx="12318">
                  <c:v>207.48830000000001</c:v>
                </c:pt>
                <c:pt idx="12319">
                  <c:v>207.518</c:v>
                </c:pt>
                <c:pt idx="12320">
                  <c:v>207.54769999999999</c:v>
                </c:pt>
                <c:pt idx="12321">
                  <c:v>207.57740000000001</c:v>
                </c:pt>
                <c:pt idx="12322">
                  <c:v>207.6071</c:v>
                </c:pt>
                <c:pt idx="12323">
                  <c:v>207.63679999999999</c:v>
                </c:pt>
                <c:pt idx="12324">
                  <c:v>207.66650000000001</c:v>
                </c:pt>
                <c:pt idx="12325">
                  <c:v>207.6962</c:v>
                </c:pt>
                <c:pt idx="12326">
                  <c:v>207.7259</c:v>
                </c:pt>
                <c:pt idx="12327">
                  <c:v>207.75559999999999</c:v>
                </c:pt>
                <c:pt idx="12328">
                  <c:v>207.78530000000001</c:v>
                </c:pt>
                <c:pt idx="12329">
                  <c:v>207.815</c:v>
                </c:pt>
                <c:pt idx="12330">
                  <c:v>207.84469999999999</c:v>
                </c:pt>
                <c:pt idx="12331">
                  <c:v>207.87450000000001</c:v>
                </c:pt>
                <c:pt idx="12332">
                  <c:v>207.9042</c:v>
                </c:pt>
                <c:pt idx="12333">
                  <c:v>207.93389999999999</c:v>
                </c:pt>
                <c:pt idx="12334">
                  <c:v>207.96360000000001</c:v>
                </c:pt>
                <c:pt idx="12335">
                  <c:v>207.9933</c:v>
                </c:pt>
                <c:pt idx="12336">
                  <c:v>208.0231</c:v>
                </c:pt>
                <c:pt idx="12337">
                  <c:v>208.05279999999999</c:v>
                </c:pt>
                <c:pt idx="12338">
                  <c:v>208.08250000000001</c:v>
                </c:pt>
                <c:pt idx="12339">
                  <c:v>208.1123</c:v>
                </c:pt>
                <c:pt idx="12340">
                  <c:v>208.142</c:v>
                </c:pt>
                <c:pt idx="12341">
                  <c:v>208.17169999999999</c:v>
                </c:pt>
                <c:pt idx="12342">
                  <c:v>208.20150000000001</c:v>
                </c:pt>
                <c:pt idx="12343">
                  <c:v>208.2312</c:v>
                </c:pt>
                <c:pt idx="12344">
                  <c:v>208.261</c:v>
                </c:pt>
                <c:pt idx="12345">
                  <c:v>208.29069999999999</c:v>
                </c:pt>
                <c:pt idx="12346">
                  <c:v>208.32040000000001</c:v>
                </c:pt>
                <c:pt idx="12347">
                  <c:v>208.3502</c:v>
                </c:pt>
                <c:pt idx="12348">
                  <c:v>208.38</c:v>
                </c:pt>
                <c:pt idx="12349">
                  <c:v>208.40969999999999</c:v>
                </c:pt>
                <c:pt idx="12350">
                  <c:v>208.43950000000001</c:v>
                </c:pt>
                <c:pt idx="12351">
                  <c:v>208.4692</c:v>
                </c:pt>
                <c:pt idx="12352">
                  <c:v>208.499</c:v>
                </c:pt>
                <c:pt idx="12353">
                  <c:v>208.52869999999999</c:v>
                </c:pt>
                <c:pt idx="12354">
                  <c:v>208.55850000000001</c:v>
                </c:pt>
                <c:pt idx="12355">
                  <c:v>208.5883</c:v>
                </c:pt>
                <c:pt idx="12356">
                  <c:v>208.61799999999999</c:v>
                </c:pt>
                <c:pt idx="12357">
                  <c:v>208.64779999999999</c:v>
                </c:pt>
                <c:pt idx="12358">
                  <c:v>208.67760000000001</c:v>
                </c:pt>
                <c:pt idx="12359">
                  <c:v>208.70740000000001</c:v>
                </c:pt>
                <c:pt idx="12360">
                  <c:v>208.7372</c:v>
                </c:pt>
                <c:pt idx="12361">
                  <c:v>208.76689999999999</c:v>
                </c:pt>
                <c:pt idx="12362">
                  <c:v>208.79669999999999</c:v>
                </c:pt>
                <c:pt idx="12363">
                  <c:v>208.82650000000001</c:v>
                </c:pt>
                <c:pt idx="12364">
                  <c:v>208.8563</c:v>
                </c:pt>
                <c:pt idx="12365">
                  <c:v>208.8861</c:v>
                </c:pt>
                <c:pt idx="12366">
                  <c:v>208.91579999999999</c:v>
                </c:pt>
                <c:pt idx="12367">
                  <c:v>208.94560000000001</c:v>
                </c:pt>
                <c:pt idx="12368">
                  <c:v>208.97540000000001</c:v>
                </c:pt>
                <c:pt idx="12369">
                  <c:v>209.0052</c:v>
                </c:pt>
                <c:pt idx="12370">
                  <c:v>209.035</c:v>
                </c:pt>
                <c:pt idx="12371">
                  <c:v>209.06479999999999</c:v>
                </c:pt>
                <c:pt idx="12372">
                  <c:v>209.09460000000001</c:v>
                </c:pt>
                <c:pt idx="12373">
                  <c:v>209.12450000000001</c:v>
                </c:pt>
                <c:pt idx="12374">
                  <c:v>209.15430000000001</c:v>
                </c:pt>
                <c:pt idx="12375">
                  <c:v>209.1841</c:v>
                </c:pt>
                <c:pt idx="12376">
                  <c:v>209.2139</c:v>
                </c:pt>
                <c:pt idx="12377">
                  <c:v>209.24369999999999</c:v>
                </c:pt>
                <c:pt idx="12378">
                  <c:v>209.27350000000001</c:v>
                </c:pt>
                <c:pt idx="12379">
                  <c:v>209.30330000000001</c:v>
                </c:pt>
                <c:pt idx="12380">
                  <c:v>209.3331</c:v>
                </c:pt>
                <c:pt idx="12381">
                  <c:v>209.363</c:v>
                </c:pt>
                <c:pt idx="12382">
                  <c:v>209.39279999999999</c:v>
                </c:pt>
                <c:pt idx="12383">
                  <c:v>209.42259999999999</c:v>
                </c:pt>
                <c:pt idx="12384">
                  <c:v>209.45240000000001</c:v>
                </c:pt>
                <c:pt idx="12385">
                  <c:v>209.48230000000001</c:v>
                </c:pt>
                <c:pt idx="12386">
                  <c:v>209.5121</c:v>
                </c:pt>
                <c:pt idx="12387">
                  <c:v>209.5419</c:v>
                </c:pt>
                <c:pt idx="12388">
                  <c:v>209.5718</c:v>
                </c:pt>
                <c:pt idx="12389">
                  <c:v>209.60159999999999</c:v>
                </c:pt>
                <c:pt idx="12390">
                  <c:v>209.63149999999999</c:v>
                </c:pt>
                <c:pt idx="12391">
                  <c:v>209.66130000000001</c:v>
                </c:pt>
                <c:pt idx="12392">
                  <c:v>209.69110000000001</c:v>
                </c:pt>
                <c:pt idx="12393">
                  <c:v>209.721</c:v>
                </c:pt>
                <c:pt idx="12394">
                  <c:v>209.7508</c:v>
                </c:pt>
                <c:pt idx="12395">
                  <c:v>209.7807</c:v>
                </c:pt>
                <c:pt idx="12396">
                  <c:v>209.81049999999999</c:v>
                </c:pt>
                <c:pt idx="12397">
                  <c:v>209.84039999999999</c:v>
                </c:pt>
                <c:pt idx="12398">
                  <c:v>209.87029999999999</c:v>
                </c:pt>
                <c:pt idx="12399">
                  <c:v>209.90010000000001</c:v>
                </c:pt>
                <c:pt idx="12400">
                  <c:v>209.93</c:v>
                </c:pt>
                <c:pt idx="12401">
                  <c:v>209.9599</c:v>
                </c:pt>
                <c:pt idx="12402">
                  <c:v>209.9897</c:v>
                </c:pt>
                <c:pt idx="12403">
                  <c:v>210.0196</c:v>
                </c:pt>
                <c:pt idx="12404">
                  <c:v>210.04949999999999</c:v>
                </c:pt>
                <c:pt idx="12405">
                  <c:v>210.07929999999999</c:v>
                </c:pt>
                <c:pt idx="12406">
                  <c:v>210.10919999999999</c:v>
                </c:pt>
                <c:pt idx="12407">
                  <c:v>210.13910000000001</c:v>
                </c:pt>
                <c:pt idx="12408">
                  <c:v>210.16900000000001</c:v>
                </c:pt>
                <c:pt idx="12409">
                  <c:v>210.19880000000001</c:v>
                </c:pt>
                <c:pt idx="12410">
                  <c:v>210.2287</c:v>
                </c:pt>
                <c:pt idx="12411">
                  <c:v>210.2586</c:v>
                </c:pt>
                <c:pt idx="12412">
                  <c:v>210.2885</c:v>
                </c:pt>
                <c:pt idx="12413">
                  <c:v>210.3184</c:v>
                </c:pt>
                <c:pt idx="12414">
                  <c:v>210.34829999999999</c:v>
                </c:pt>
                <c:pt idx="12415">
                  <c:v>210.37819999999999</c:v>
                </c:pt>
                <c:pt idx="12416">
                  <c:v>210.40809999999999</c:v>
                </c:pt>
                <c:pt idx="12417">
                  <c:v>210.43799999999999</c:v>
                </c:pt>
                <c:pt idx="12418">
                  <c:v>210.46789999999999</c:v>
                </c:pt>
                <c:pt idx="12419">
                  <c:v>210.49780000000001</c:v>
                </c:pt>
                <c:pt idx="12420">
                  <c:v>210.52770000000001</c:v>
                </c:pt>
                <c:pt idx="12421">
                  <c:v>210.55760000000001</c:v>
                </c:pt>
                <c:pt idx="12422">
                  <c:v>210.58750000000001</c:v>
                </c:pt>
                <c:pt idx="12423">
                  <c:v>210.6174</c:v>
                </c:pt>
                <c:pt idx="12424">
                  <c:v>210.6473</c:v>
                </c:pt>
                <c:pt idx="12425">
                  <c:v>210.6772</c:v>
                </c:pt>
                <c:pt idx="12426">
                  <c:v>210.7072</c:v>
                </c:pt>
                <c:pt idx="12427">
                  <c:v>210.7371</c:v>
                </c:pt>
                <c:pt idx="12428">
                  <c:v>210.767</c:v>
                </c:pt>
                <c:pt idx="12429">
                  <c:v>210.79689999999999</c:v>
                </c:pt>
                <c:pt idx="12430">
                  <c:v>210.82679999999999</c:v>
                </c:pt>
                <c:pt idx="12431">
                  <c:v>210.85679999999999</c:v>
                </c:pt>
                <c:pt idx="12432">
                  <c:v>210.88669999999999</c:v>
                </c:pt>
                <c:pt idx="12433">
                  <c:v>210.91659999999999</c:v>
                </c:pt>
                <c:pt idx="12434">
                  <c:v>210.94659999999999</c:v>
                </c:pt>
                <c:pt idx="12435">
                  <c:v>210.97649999999999</c:v>
                </c:pt>
                <c:pt idx="12436">
                  <c:v>211.00649999999999</c:v>
                </c:pt>
                <c:pt idx="12437">
                  <c:v>211.03639999999999</c:v>
                </c:pt>
                <c:pt idx="12438">
                  <c:v>211.06630000000001</c:v>
                </c:pt>
                <c:pt idx="12439">
                  <c:v>211.09630000000001</c:v>
                </c:pt>
                <c:pt idx="12440">
                  <c:v>211.12620000000001</c:v>
                </c:pt>
                <c:pt idx="12441">
                  <c:v>211.15620000000001</c:v>
                </c:pt>
                <c:pt idx="12442">
                  <c:v>211.18610000000001</c:v>
                </c:pt>
                <c:pt idx="12443">
                  <c:v>211.21610000000001</c:v>
                </c:pt>
                <c:pt idx="12444">
                  <c:v>211.24600000000001</c:v>
                </c:pt>
                <c:pt idx="12445">
                  <c:v>211.27600000000001</c:v>
                </c:pt>
                <c:pt idx="12446">
                  <c:v>211.30600000000001</c:v>
                </c:pt>
                <c:pt idx="12447">
                  <c:v>211.33590000000001</c:v>
                </c:pt>
                <c:pt idx="12448">
                  <c:v>211.36590000000001</c:v>
                </c:pt>
                <c:pt idx="12449">
                  <c:v>211.39580000000001</c:v>
                </c:pt>
                <c:pt idx="12450">
                  <c:v>211.42580000000001</c:v>
                </c:pt>
                <c:pt idx="12451">
                  <c:v>211.45580000000001</c:v>
                </c:pt>
                <c:pt idx="12452">
                  <c:v>211.48580000000001</c:v>
                </c:pt>
                <c:pt idx="12453">
                  <c:v>211.51570000000001</c:v>
                </c:pt>
                <c:pt idx="12454">
                  <c:v>211.54570000000001</c:v>
                </c:pt>
                <c:pt idx="12455">
                  <c:v>211.57570000000001</c:v>
                </c:pt>
                <c:pt idx="12456">
                  <c:v>211.60570000000001</c:v>
                </c:pt>
                <c:pt idx="12457">
                  <c:v>211.63570000000001</c:v>
                </c:pt>
                <c:pt idx="12458">
                  <c:v>211.66560000000001</c:v>
                </c:pt>
                <c:pt idx="12459">
                  <c:v>211.69560000000001</c:v>
                </c:pt>
                <c:pt idx="12460">
                  <c:v>211.72559999999999</c:v>
                </c:pt>
                <c:pt idx="12461">
                  <c:v>211.75559999999999</c:v>
                </c:pt>
                <c:pt idx="12462">
                  <c:v>211.78559999999999</c:v>
                </c:pt>
                <c:pt idx="12463">
                  <c:v>211.81559999999999</c:v>
                </c:pt>
                <c:pt idx="12464">
                  <c:v>211.84559999999999</c:v>
                </c:pt>
                <c:pt idx="12465">
                  <c:v>211.87559999999999</c:v>
                </c:pt>
                <c:pt idx="12466">
                  <c:v>211.90559999999999</c:v>
                </c:pt>
                <c:pt idx="12467">
                  <c:v>211.93559999999999</c:v>
                </c:pt>
                <c:pt idx="12468">
                  <c:v>211.96559999999999</c:v>
                </c:pt>
                <c:pt idx="12469">
                  <c:v>211.9956</c:v>
                </c:pt>
                <c:pt idx="12470">
                  <c:v>212.0256</c:v>
                </c:pt>
                <c:pt idx="12471">
                  <c:v>212.0556</c:v>
                </c:pt>
                <c:pt idx="12472">
                  <c:v>212.0857</c:v>
                </c:pt>
                <c:pt idx="12473">
                  <c:v>212.1157</c:v>
                </c:pt>
                <c:pt idx="12474">
                  <c:v>212.14570000000001</c:v>
                </c:pt>
                <c:pt idx="12475">
                  <c:v>212.17570000000001</c:v>
                </c:pt>
                <c:pt idx="12476">
                  <c:v>212.20570000000001</c:v>
                </c:pt>
                <c:pt idx="12477">
                  <c:v>212.23580000000001</c:v>
                </c:pt>
                <c:pt idx="12478">
                  <c:v>212.26580000000001</c:v>
                </c:pt>
                <c:pt idx="12479">
                  <c:v>212.29580000000001</c:v>
                </c:pt>
                <c:pt idx="12480">
                  <c:v>212.32589999999999</c:v>
                </c:pt>
                <c:pt idx="12481">
                  <c:v>212.35589999999999</c:v>
                </c:pt>
                <c:pt idx="12482">
                  <c:v>212.38589999999999</c:v>
                </c:pt>
                <c:pt idx="12483">
                  <c:v>212.416</c:v>
                </c:pt>
                <c:pt idx="12484">
                  <c:v>212.446</c:v>
                </c:pt>
                <c:pt idx="12485">
                  <c:v>212.4761</c:v>
                </c:pt>
                <c:pt idx="12486">
                  <c:v>212.5061</c:v>
                </c:pt>
                <c:pt idx="12487">
                  <c:v>212.5361</c:v>
                </c:pt>
                <c:pt idx="12488">
                  <c:v>212.56620000000001</c:v>
                </c:pt>
                <c:pt idx="12489">
                  <c:v>212.59630000000001</c:v>
                </c:pt>
                <c:pt idx="12490">
                  <c:v>212.62629999999999</c:v>
                </c:pt>
                <c:pt idx="12491">
                  <c:v>212.65639999999999</c:v>
                </c:pt>
                <c:pt idx="12492">
                  <c:v>212.68639999999999</c:v>
                </c:pt>
                <c:pt idx="12493">
                  <c:v>212.7165</c:v>
                </c:pt>
                <c:pt idx="12494">
                  <c:v>212.7465</c:v>
                </c:pt>
                <c:pt idx="12495">
                  <c:v>212.7766</c:v>
                </c:pt>
                <c:pt idx="12496">
                  <c:v>212.80670000000001</c:v>
                </c:pt>
                <c:pt idx="12497">
                  <c:v>212.83670000000001</c:v>
                </c:pt>
                <c:pt idx="12498">
                  <c:v>212.86680000000001</c:v>
                </c:pt>
                <c:pt idx="12499">
                  <c:v>212.89689999999999</c:v>
                </c:pt>
                <c:pt idx="12500">
                  <c:v>212.92699999999999</c:v>
                </c:pt>
                <c:pt idx="12501">
                  <c:v>212.95699999999999</c:v>
                </c:pt>
                <c:pt idx="12502">
                  <c:v>212.9871</c:v>
                </c:pt>
                <c:pt idx="12503">
                  <c:v>213.0172</c:v>
                </c:pt>
                <c:pt idx="12504">
                  <c:v>213.04730000000001</c:v>
                </c:pt>
                <c:pt idx="12505">
                  <c:v>213.07740000000001</c:v>
                </c:pt>
                <c:pt idx="12506">
                  <c:v>213.10749999999999</c:v>
                </c:pt>
                <c:pt idx="12507">
                  <c:v>213.13749999999999</c:v>
                </c:pt>
                <c:pt idx="12508">
                  <c:v>213.16759999999999</c:v>
                </c:pt>
                <c:pt idx="12509">
                  <c:v>213.1977</c:v>
                </c:pt>
                <c:pt idx="12510">
                  <c:v>213.2278</c:v>
                </c:pt>
                <c:pt idx="12511">
                  <c:v>213.25790000000001</c:v>
                </c:pt>
                <c:pt idx="12512">
                  <c:v>213.28800000000001</c:v>
                </c:pt>
                <c:pt idx="12513">
                  <c:v>213.31809999999999</c:v>
                </c:pt>
                <c:pt idx="12514">
                  <c:v>213.34819999999999</c:v>
                </c:pt>
                <c:pt idx="12515">
                  <c:v>213.3783</c:v>
                </c:pt>
                <c:pt idx="12516">
                  <c:v>213.4084</c:v>
                </c:pt>
                <c:pt idx="12517">
                  <c:v>213.43860000000001</c:v>
                </c:pt>
                <c:pt idx="12518">
                  <c:v>213.46870000000001</c:v>
                </c:pt>
                <c:pt idx="12519">
                  <c:v>213.49879999999999</c:v>
                </c:pt>
                <c:pt idx="12520">
                  <c:v>213.52889999999999</c:v>
                </c:pt>
                <c:pt idx="12521">
                  <c:v>213.559</c:v>
                </c:pt>
                <c:pt idx="12522">
                  <c:v>213.5891</c:v>
                </c:pt>
                <c:pt idx="12523">
                  <c:v>213.61930000000001</c:v>
                </c:pt>
                <c:pt idx="12524">
                  <c:v>213.64940000000001</c:v>
                </c:pt>
                <c:pt idx="12525">
                  <c:v>213.67949999999999</c:v>
                </c:pt>
                <c:pt idx="12526">
                  <c:v>213.7097</c:v>
                </c:pt>
                <c:pt idx="12527">
                  <c:v>213.7398</c:v>
                </c:pt>
                <c:pt idx="12528">
                  <c:v>213.76990000000001</c:v>
                </c:pt>
                <c:pt idx="12529">
                  <c:v>213.8</c:v>
                </c:pt>
                <c:pt idx="12530">
                  <c:v>213.83019999999999</c:v>
                </c:pt>
                <c:pt idx="12531">
                  <c:v>213.8603</c:v>
                </c:pt>
                <c:pt idx="12532">
                  <c:v>213.8905</c:v>
                </c:pt>
                <c:pt idx="12533">
                  <c:v>213.92060000000001</c:v>
                </c:pt>
                <c:pt idx="12534">
                  <c:v>213.95079999999999</c:v>
                </c:pt>
                <c:pt idx="12535">
                  <c:v>213.98089999999999</c:v>
                </c:pt>
                <c:pt idx="12536">
                  <c:v>214.0111</c:v>
                </c:pt>
                <c:pt idx="12537">
                  <c:v>214.0412</c:v>
                </c:pt>
                <c:pt idx="12538">
                  <c:v>214.07140000000001</c:v>
                </c:pt>
                <c:pt idx="12539">
                  <c:v>214.10149999999999</c:v>
                </c:pt>
                <c:pt idx="12540">
                  <c:v>214.1317</c:v>
                </c:pt>
                <c:pt idx="12541">
                  <c:v>214.1619</c:v>
                </c:pt>
                <c:pt idx="12542">
                  <c:v>214.19200000000001</c:v>
                </c:pt>
                <c:pt idx="12543">
                  <c:v>214.22219999999999</c:v>
                </c:pt>
                <c:pt idx="12544">
                  <c:v>214.25229999999999</c:v>
                </c:pt>
                <c:pt idx="12545">
                  <c:v>214.2825</c:v>
                </c:pt>
                <c:pt idx="12546">
                  <c:v>214.31270000000001</c:v>
                </c:pt>
                <c:pt idx="12547">
                  <c:v>214.34289999999999</c:v>
                </c:pt>
                <c:pt idx="12548">
                  <c:v>214.37299999999999</c:v>
                </c:pt>
                <c:pt idx="12549">
                  <c:v>214.4032</c:v>
                </c:pt>
                <c:pt idx="12550">
                  <c:v>214.43340000000001</c:v>
                </c:pt>
                <c:pt idx="12551">
                  <c:v>214.46360000000001</c:v>
                </c:pt>
                <c:pt idx="12552">
                  <c:v>214.49379999999999</c:v>
                </c:pt>
                <c:pt idx="12553">
                  <c:v>214.524</c:v>
                </c:pt>
                <c:pt idx="12554">
                  <c:v>214.55420000000001</c:v>
                </c:pt>
                <c:pt idx="12555">
                  <c:v>214.58439999999999</c:v>
                </c:pt>
                <c:pt idx="12556">
                  <c:v>214.61449999999999</c:v>
                </c:pt>
                <c:pt idx="12557">
                  <c:v>214.6447</c:v>
                </c:pt>
                <c:pt idx="12558">
                  <c:v>214.67490000000001</c:v>
                </c:pt>
                <c:pt idx="12559">
                  <c:v>214.70509999999999</c:v>
                </c:pt>
                <c:pt idx="12560">
                  <c:v>214.7353</c:v>
                </c:pt>
                <c:pt idx="12561">
                  <c:v>214.7655</c:v>
                </c:pt>
                <c:pt idx="12562">
                  <c:v>214.79570000000001</c:v>
                </c:pt>
                <c:pt idx="12563">
                  <c:v>214.82599999999999</c:v>
                </c:pt>
                <c:pt idx="12564">
                  <c:v>214.8562</c:v>
                </c:pt>
                <c:pt idx="12565">
                  <c:v>214.88640000000001</c:v>
                </c:pt>
                <c:pt idx="12566">
                  <c:v>214.91659999999999</c:v>
                </c:pt>
                <c:pt idx="12567">
                  <c:v>214.9468</c:v>
                </c:pt>
                <c:pt idx="12568">
                  <c:v>214.977</c:v>
                </c:pt>
                <c:pt idx="12569">
                  <c:v>215.00720000000001</c:v>
                </c:pt>
                <c:pt idx="12570">
                  <c:v>215.03749999999999</c:v>
                </c:pt>
                <c:pt idx="12571">
                  <c:v>215.0677</c:v>
                </c:pt>
                <c:pt idx="12572">
                  <c:v>215.09790000000001</c:v>
                </c:pt>
                <c:pt idx="12573">
                  <c:v>215.12819999999999</c:v>
                </c:pt>
                <c:pt idx="12574">
                  <c:v>215.1584</c:v>
                </c:pt>
                <c:pt idx="12575">
                  <c:v>215.18860000000001</c:v>
                </c:pt>
                <c:pt idx="12576">
                  <c:v>215.21889999999999</c:v>
                </c:pt>
                <c:pt idx="12577">
                  <c:v>215.2491</c:v>
                </c:pt>
                <c:pt idx="12578">
                  <c:v>215.27930000000001</c:v>
                </c:pt>
                <c:pt idx="12579">
                  <c:v>215.30959999999999</c:v>
                </c:pt>
                <c:pt idx="12580">
                  <c:v>215.3398</c:v>
                </c:pt>
                <c:pt idx="12581">
                  <c:v>215.37010000000001</c:v>
                </c:pt>
                <c:pt idx="12582">
                  <c:v>215.40029999999999</c:v>
                </c:pt>
                <c:pt idx="12583">
                  <c:v>215.4306</c:v>
                </c:pt>
                <c:pt idx="12584">
                  <c:v>215.46080000000001</c:v>
                </c:pt>
                <c:pt idx="12585">
                  <c:v>215.49109999999999</c:v>
                </c:pt>
                <c:pt idx="12586">
                  <c:v>215.5213</c:v>
                </c:pt>
                <c:pt idx="12587">
                  <c:v>215.55160000000001</c:v>
                </c:pt>
                <c:pt idx="12588">
                  <c:v>215.58189999999999</c:v>
                </c:pt>
                <c:pt idx="12589">
                  <c:v>215.6121</c:v>
                </c:pt>
                <c:pt idx="12590">
                  <c:v>215.64240000000001</c:v>
                </c:pt>
                <c:pt idx="12591">
                  <c:v>215.67269999999999</c:v>
                </c:pt>
                <c:pt idx="12592">
                  <c:v>215.7029</c:v>
                </c:pt>
                <c:pt idx="12593">
                  <c:v>215.73320000000001</c:v>
                </c:pt>
                <c:pt idx="12594">
                  <c:v>215.76349999999999</c:v>
                </c:pt>
                <c:pt idx="12595">
                  <c:v>215.7938</c:v>
                </c:pt>
                <c:pt idx="12596">
                  <c:v>215.82400000000001</c:v>
                </c:pt>
                <c:pt idx="12597">
                  <c:v>215.85429999999999</c:v>
                </c:pt>
                <c:pt idx="12598">
                  <c:v>215.88460000000001</c:v>
                </c:pt>
                <c:pt idx="12599">
                  <c:v>215.91489999999999</c:v>
                </c:pt>
                <c:pt idx="12600">
                  <c:v>215.9452</c:v>
                </c:pt>
                <c:pt idx="12601">
                  <c:v>215.97550000000001</c:v>
                </c:pt>
                <c:pt idx="12602">
                  <c:v>216.00579999999999</c:v>
                </c:pt>
                <c:pt idx="12603">
                  <c:v>216.036</c:v>
                </c:pt>
                <c:pt idx="12604">
                  <c:v>216.06630000000001</c:v>
                </c:pt>
                <c:pt idx="12605">
                  <c:v>216.0966</c:v>
                </c:pt>
                <c:pt idx="12606">
                  <c:v>216.12690000000001</c:v>
                </c:pt>
                <c:pt idx="12607">
                  <c:v>216.15719999999999</c:v>
                </c:pt>
                <c:pt idx="12608">
                  <c:v>216.1875</c:v>
                </c:pt>
                <c:pt idx="12609">
                  <c:v>216.21780000000001</c:v>
                </c:pt>
                <c:pt idx="12610">
                  <c:v>216.2482</c:v>
                </c:pt>
                <c:pt idx="12611">
                  <c:v>216.27850000000001</c:v>
                </c:pt>
                <c:pt idx="12612">
                  <c:v>216.30879999999999</c:v>
                </c:pt>
                <c:pt idx="12613">
                  <c:v>216.3391</c:v>
                </c:pt>
                <c:pt idx="12614">
                  <c:v>216.36940000000001</c:v>
                </c:pt>
                <c:pt idx="12615">
                  <c:v>216.3997</c:v>
                </c:pt>
                <c:pt idx="12616">
                  <c:v>216.43010000000001</c:v>
                </c:pt>
                <c:pt idx="12617">
                  <c:v>216.46039999999999</c:v>
                </c:pt>
                <c:pt idx="12618">
                  <c:v>216.4907</c:v>
                </c:pt>
                <c:pt idx="12619">
                  <c:v>216.52099999999999</c:v>
                </c:pt>
                <c:pt idx="12620">
                  <c:v>216.5514</c:v>
                </c:pt>
                <c:pt idx="12621">
                  <c:v>216.58170000000001</c:v>
                </c:pt>
                <c:pt idx="12622">
                  <c:v>216.61199999999999</c:v>
                </c:pt>
                <c:pt idx="12623">
                  <c:v>216.64240000000001</c:v>
                </c:pt>
                <c:pt idx="12624">
                  <c:v>216.67269999999999</c:v>
                </c:pt>
                <c:pt idx="12625">
                  <c:v>216.703</c:v>
                </c:pt>
                <c:pt idx="12626">
                  <c:v>216.73339999999999</c:v>
                </c:pt>
                <c:pt idx="12627">
                  <c:v>216.7637</c:v>
                </c:pt>
                <c:pt idx="12628">
                  <c:v>216.79409999999999</c:v>
                </c:pt>
                <c:pt idx="12629">
                  <c:v>216.8244</c:v>
                </c:pt>
                <c:pt idx="12630">
                  <c:v>216.85480000000001</c:v>
                </c:pt>
                <c:pt idx="12631">
                  <c:v>216.88509999999999</c:v>
                </c:pt>
                <c:pt idx="12632">
                  <c:v>216.91550000000001</c:v>
                </c:pt>
                <c:pt idx="12633">
                  <c:v>216.94579999999999</c:v>
                </c:pt>
                <c:pt idx="12634">
                  <c:v>216.97620000000001</c:v>
                </c:pt>
                <c:pt idx="12635">
                  <c:v>217.00659999999999</c:v>
                </c:pt>
                <c:pt idx="12636">
                  <c:v>217.0369</c:v>
                </c:pt>
                <c:pt idx="12637">
                  <c:v>217.06729999999999</c:v>
                </c:pt>
                <c:pt idx="12638">
                  <c:v>217.0977</c:v>
                </c:pt>
                <c:pt idx="12639">
                  <c:v>217.12799999999999</c:v>
                </c:pt>
                <c:pt idx="12640">
                  <c:v>217.1584</c:v>
                </c:pt>
                <c:pt idx="12641">
                  <c:v>217.18879999999999</c:v>
                </c:pt>
                <c:pt idx="12642">
                  <c:v>217.2192</c:v>
                </c:pt>
                <c:pt idx="12643">
                  <c:v>217.24950000000001</c:v>
                </c:pt>
                <c:pt idx="12644">
                  <c:v>217.2799</c:v>
                </c:pt>
                <c:pt idx="12645">
                  <c:v>217.31030000000001</c:v>
                </c:pt>
                <c:pt idx="12646">
                  <c:v>217.3407</c:v>
                </c:pt>
                <c:pt idx="12647">
                  <c:v>217.37110000000001</c:v>
                </c:pt>
                <c:pt idx="12648">
                  <c:v>217.4015</c:v>
                </c:pt>
                <c:pt idx="12649">
                  <c:v>217.43190000000001</c:v>
                </c:pt>
                <c:pt idx="12650">
                  <c:v>217.4622</c:v>
                </c:pt>
                <c:pt idx="12651">
                  <c:v>217.49260000000001</c:v>
                </c:pt>
                <c:pt idx="12652">
                  <c:v>217.523</c:v>
                </c:pt>
                <c:pt idx="12653">
                  <c:v>217.55340000000001</c:v>
                </c:pt>
                <c:pt idx="12654">
                  <c:v>217.5838</c:v>
                </c:pt>
                <c:pt idx="12655">
                  <c:v>217.61420000000001</c:v>
                </c:pt>
                <c:pt idx="12656">
                  <c:v>217.6447</c:v>
                </c:pt>
                <c:pt idx="12657">
                  <c:v>217.67509999999999</c:v>
                </c:pt>
                <c:pt idx="12658">
                  <c:v>217.7055</c:v>
                </c:pt>
                <c:pt idx="12659">
                  <c:v>217.73589999999999</c:v>
                </c:pt>
                <c:pt idx="12660">
                  <c:v>217.7663</c:v>
                </c:pt>
                <c:pt idx="12661">
                  <c:v>217.79669999999999</c:v>
                </c:pt>
                <c:pt idx="12662">
                  <c:v>217.8271</c:v>
                </c:pt>
                <c:pt idx="12663">
                  <c:v>217.85759999999999</c:v>
                </c:pt>
                <c:pt idx="12664">
                  <c:v>217.88800000000001</c:v>
                </c:pt>
                <c:pt idx="12665">
                  <c:v>217.91839999999999</c:v>
                </c:pt>
                <c:pt idx="12666">
                  <c:v>217.94880000000001</c:v>
                </c:pt>
                <c:pt idx="12667">
                  <c:v>217.97929999999999</c:v>
                </c:pt>
                <c:pt idx="12668">
                  <c:v>218.00970000000001</c:v>
                </c:pt>
                <c:pt idx="12669">
                  <c:v>218.0401</c:v>
                </c:pt>
                <c:pt idx="12670">
                  <c:v>218.07060000000001</c:v>
                </c:pt>
                <c:pt idx="12671">
                  <c:v>218.101</c:v>
                </c:pt>
                <c:pt idx="12672">
                  <c:v>218.13140000000001</c:v>
                </c:pt>
                <c:pt idx="12673">
                  <c:v>218.1619</c:v>
                </c:pt>
                <c:pt idx="12674">
                  <c:v>218.19229999999999</c:v>
                </c:pt>
                <c:pt idx="12675">
                  <c:v>218.22280000000001</c:v>
                </c:pt>
                <c:pt idx="12676">
                  <c:v>218.25319999999999</c:v>
                </c:pt>
                <c:pt idx="12677">
                  <c:v>218.28370000000001</c:v>
                </c:pt>
                <c:pt idx="12678">
                  <c:v>218.3141</c:v>
                </c:pt>
                <c:pt idx="12679">
                  <c:v>218.34460000000001</c:v>
                </c:pt>
                <c:pt idx="12680">
                  <c:v>218.375</c:v>
                </c:pt>
                <c:pt idx="12681">
                  <c:v>218.40549999999999</c:v>
                </c:pt>
                <c:pt idx="12682">
                  <c:v>218.43600000000001</c:v>
                </c:pt>
                <c:pt idx="12683">
                  <c:v>218.46639999999999</c:v>
                </c:pt>
                <c:pt idx="12684">
                  <c:v>218.49690000000001</c:v>
                </c:pt>
                <c:pt idx="12685">
                  <c:v>218.5274</c:v>
                </c:pt>
                <c:pt idx="12686">
                  <c:v>218.55779999999999</c:v>
                </c:pt>
                <c:pt idx="12687">
                  <c:v>218.5883</c:v>
                </c:pt>
                <c:pt idx="12688">
                  <c:v>218.61879999999999</c:v>
                </c:pt>
                <c:pt idx="12689">
                  <c:v>218.64920000000001</c:v>
                </c:pt>
                <c:pt idx="12690">
                  <c:v>218.6797</c:v>
                </c:pt>
                <c:pt idx="12691">
                  <c:v>218.71019999999999</c:v>
                </c:pt>
                <c:pt idx="12692">
                  <c:v>218.7407</c:v>
                </c:pt>
                <c:pt idx="12693">
                  <c:v>218.77119999999999</c:v>
                </c:pt>
                <c:pt idx="12694">
                  <c:v>218.80170000000001</c:v>
                </c:pt>
                <c:pt idx="12695">
                  <c:v>218.8322</c:v>
                </c:pt>
                <c:pt idx="12696">
                  <c:v>218.86259999999999</c:v>
                </c:pt>
                <c:pt idx="12697">
                  <c:v>218.8931</c:v>
                </c:pt>
                <c:pt idx="12698">
                  <c:v>218.92359999999999</c:v>
                </c:pt>
                <c:pt idx="12699">
                  <c:v>218.95410000000001</c:v>
                </c:pt>
                <c:pt idx="12700">
                  <c:v>218.9846</c:v>
                </c:pt>
                <c:pt idx="12701">
                  <c:v>219.01509999999999</c:v>
                </c:pt>
                <c:pt idx="12702">
                  <c:v>219.04560000000001</c:v>
                </c:pt>
                <c:pt idx="12703">
                  <c:v>219.0761</c:v>
                </c:pt>
                <c:pt idx="12704">
                  <c:v>219.10659999999999</c:v>
                </c:pt>
                <c:pt idx="12705">
                  <c:v>219.13720000000001</c:v>
                </c:pt>
                <c:pt idx="12706">
                  <c:v>219.1677</c:v>
                </c:pt>
                <c:pt idx="12707">
                  <c:v>219.19820000000001</c:v>
                </c:pt>
                <c:pt idx="12708">
                  <c:v>219.2287</c:v>
                </c:pt>
                <c:pt idx="12709">
                  <c:v>219.25919999999999</c:v>
                </c:pt>
                <c:pt idx="12710">
                  <c:v>219.28970000000001</c:v>
                </c:pt>
                <c:pt idx="12711">
                  <c:v>219.3203</c:v>
                </c:pt>
                <c:pt idx="12712">
                  <c:v>219.35079999999999</c:v>
                </c:pt>
                <c:pt idx="12713">
                  <c:v>219.38130000000001</c:v>
                </c:pt>
                <c:pt idx="12714">
                  <c:v>219.4118</c:v>
                </c:pt>
                <c:pt idx="12715">
                  <c:v>219.44239999999999</c:v>
                </c:pt>
                <c:pt idx="12716">
                  <c:v>219.47290000000001</c:v>
                </c:pt>
                <c:pt idx="12717">
                  <c:v>219.5034</c:v>
                </c:pt>
                <c:pt idx="12718">
                  <c:v>219.53399999999999</c:v>
                </c:pt>
                <c:pt idx="12719">
                  <c:v>219.56450000000001</c:v>
                </c:pt>
                <c:pt idx="12720">
                  <c:v>219.5951</c:v>
                </c:pt>
                <c:pt idx="12721">
                  <c:v>219.62559999999999</c:v>
                </c:pt>
                <c:pt idx="12722">
                  <c:v>219.65620000000001</c:v>
                </c:pt>
                <c:pt idx="12723">
                  <c:v>219.6867</c:v>
                </c:pt>
                <c:pt idx="12724">
                  <c:v>219.71729999999999</c:v>
                </c:pt>
                <c:pt idx="12725">
                  <c:v>219.74780000000001</c:v>
                </c:pt>
                <c:pt idx="12726">
                  <c:v>219.7784</c:v>
                </c:pt>
                <c:pt idx="12727">
                  <c:v>219.80889999999999</c:v>
                </c:pt>
                <c:pt idx="12728">
                  <c:v>219.83949999999999</c:v>
                </c:pt>
                <c:pt idx="12729">
                  <c:v>219.87</c:v>
                </c:pt>
                <c:pt idx="12730">
                  <c:v>219.9006</c:v>
                </c:pt>
                <c:pt idx="12731">
                  <c:v>219.93119999999999</c:v>
                </c:pt>
                <c:pt idx="12732">
                  <c:v>219.96170000000001</c:v>
                </c:pt>
                <c:pt idx="12733">
                  <c:v>219.9923</c:v>
                </c:pt>
                <c:pt idx="12734">
                  <c:v>220.02289999999999</c:v>
                </c:pt>
                <c:pt idx="12735">
                  <c:v>220.05350000000001</c:v>
                </c:pt>
                <c:pt idx="12736">
                  <c:v>220.084</c:v>
                </c:pt>
                <c:pt idx="12737">
                  <c:v>220.1146</c:v>
                </c:pt>
                <c:pt idx="12738">
                  <c:v>220.14519999999999</c:v>
                </c:pt>
                <c:pt idx="12739">
                  <c:v>220.17580000000001</c:v>
                </c:pt>
                <c:pt idx="12740">
                  <c:v>220.2064</c:v>
                </c:pt>
                <c:pt idx="12741">
                  <c:v>220.23689999999999</c:v>
                </c:pt>
                <c:pt idx="12742">
                  <c:v>220.26750000000001</c:v>
                </c:pt>
                <c:pt idx="12743">
                  <c:v>220.29810000000001</c:v>
                </c:pt>
                <c:pt idx="12744">
                  <c:v>220.3287</c:v>
                </c:pt>
                <c:pt idx="12745">
                  <c:v>220.35929999999999</c:v>
                </c:pt>
                <c:pt idx="12746">
                  <c:v>220.38990000000001</c:v>
                </c:pt>
                <c:pt idx="12747">
                  <c:v>220.4205</c:v>
                </c:pt>
                <c:pt idx="12748">
                  <c:v>220.4511</c:v>
                </c:pt>
                <c:pt idx="12749">
                  <c:v>220.48169999999999</c:v>
                </c:pt>
                <c:pt idx="12750">
                  <c:v>220.51230000000001</c:v>
                </c:pt>
                <c:pt idx="12751">
                  <c:v>220.5429</c:v>
                </c:pt>
                <c:pt idx="12752">
                  <c:v>220.5735</c:v>
                </c:pt>
                <c:pt idx="12753">
                  <c:v>220.60419999999999</c:v>
                </c:pt>
                <c:pt idx="12754">
                  <c:v>220.63480000000001</c:v>
                </c:pt>
                <c:pt idx="12755">
                  <c:v>220.66540000000001</c:v>
                </c:pt>
                <c:pt idx="12756">
                  <c:v>220.696</c:v>
                </c:pt>
                <c:pt idx="12757">
                  <c:v>220.72659999999999</c:v>
                </c:pt>
                <c:pt idx="12758">
                  <c:v>220.75720000000001</c:v>
                </c:pt>
                <c:pt idx="12759">
                  <c:v>220.78790000000001</c:v>
                </c:pt>
                <c:pt idx="12760">
                  <c:v>220.8185</c:v>
                </c:pt>
                <c:pt idx="12761">
                  <c:v>220.84909999999999</c:v>
                </c:pt>
                <c:pt idx="12762">
                  <c:v>220.87979999999999</c:v>
                </c:pt>
                <c:pt idx="12763">
                  <c:v>220.91040000000001</c:v>
                </c:pt>
                <c:pt idx="12764">
                  <c:v>220.941</c:v>
                </c:pt>
                <c:pt idx="12765">
                  <c:v>220.9717</c:v>
                </c:pt>
                <c:pt idx="12766">
                  <c:v>221.00229999999999</c:v>
                </c:pt>
                <c:pt idx="12767">
                  <c:v>221.03290000000001</c:v>
                </c:pt>
                <c:pt idx="12768">
                  <c:v>221.06360000000001</c:v>
                </c:pt>
                <c:pt idx="12769">
                  <c:v>221.0942</c:v>
                </c:pt>
                <c:pt idx="12770">
                  <c:v>221.1249</c:v>
                </c:pt>
                <c:pt idx="12771">
                  <c:v>221.15549999999999</c:v>
                </c:pt>
                <c:pt idx="12772">
                  <c:v>221.18620000000001</c:v>
                </c:pt>
                <c:pt idx="12773">
                  <c:v>221.21680000000001</c:v>
                </c:pt>
                <c:pt idx="12774">
                  <c:v>221.2475</c:v>
                </c:pt>
                <c:pt idx="12775">
                  <c:v>221.2782</c:v>
                </c:pt>
                <c:pt idx="12776">
                  <c:v>221.30879999999999</c:v>
                </c:pt>
                <c:pt idx="12777">
                  <c:v>221.33949999999999</c:v>
                </c:pt>
                <c:pt idx="12778">
                  <c:v>221.37010000000001</c:v>
                </c:pt>
                <c:pt idx="12779">
                  <c:v>221.4008</c:v>
                </c:pt>
                <c:pt idx="12780">
                  <c:v>221.4315</c:v>
                </c:pt>
                <c:pt idx="12781">
                  <c:v>221.4622</c:v>
                </c:pt>
                <c:pt idx="12782">
                  <c:v>221.49279999999999</c:v>
                </c:pt>
                <c:pt idx="12783">
                  <c:v>221.52350000000001</c:v>
                </c:pt>
                <c:pt idx="12784">
                  <c:v>221.55420000000001</c:v>
                </c:pt>
                <c:pt idx="12785">
                  <c:v>221.5849</c:v>
                </c:pt>
                <c:pt idx="12786">
                  <c:v>221.6156</c:v>
                </c:pt>
                <c:pt idx="12787">
                  <c:v>221.64619999999999</c:v>
                </c:pt>
                <c:pt idx="12788">
                  <c:v>221.67689999999999</c:v>
                </c:pt>
                <c:pt idx="12789">
                  <c:v>221.70760000000001</c:v>
                </c:pt>
                <c:pt idx="12790">
                  <c:v>221.73830000000001</c:v>
                </c:pt>
                <c:pt idx="12791">
                  <c:v>221.76900000000001</c:v>
                </c:pt>
                <c:pt idx="12792">
                  <c:v>221.7997</c:v>
                </c:pt>
                <c:pt idx="12793">
                  <c:v>221.8304</c:v>
                </c:pt>
                <c:pt idx="12794">
                  <c:v>221.86109999999999</c:v>
                </c:pt>
                <c:pt idx="12795">
                  <c:v>221.89179999999999</c:v>
                </c:pt>
                <c:pt idx="12796">
                  <c:v>221.92250000000001</c:v>
                </c:pt>
                <c:pt idx="12797">
                  <c:v>221.95320000000001</c:v>
                </c:pt>
                <c:pt idx="12798">
                  <c:v>221.98390000000001</c:v>
                </c:pt>
                <c:pt idx="12799">
                  <c:v>222.0146</c:v>
                </c:pt>
                <c:pt idx="12800">
                  <c:v>222.0453</c:v>
                </c:pt>
                <c:pt idx="12801">
                  <c:v>222.07599999999999</c:v>
                </c:pt>
                <c:pt idx="12802">
                  <c:v>222.10679999999999</c:v>
                </c:pt>
                <c:pt idx="12803">
                  <c:v>222.13749999999999</c:v>
                </c:pt>
                <c:pt idx="12804">
                  <c:v>222.16820000000001</c:v>
                </c:pt>
                <c:pt idx="12805">
                  <c:v>222.19890000000001</c:v>
                </c:pt>
                <c:pt idx="12806">
                  <c:v>222.2296</c:v>
                </c:pt>
                <c:pt idx="12807">
                  <c:v>222.2604</c:v>
                </c:pt>
                <c:pt idx="12808">
                  <c:v>222.2911</c:v>
                </c:pt>
                <c:pt idx="12809">
                  <c:v>222.3218</c:v>
                </c:pt>
                <c:pt idx="12810">
                  <c:v>222.3526</c:v>
                </c:pt>
                <c:pt idx="12811">
                  <c:v>222.38329999999999</c:v>
                </c:pt>
                <c:pt idx="12812">
                  <c:v>222.41399999999999</c:v>
                </c:pt>
                <c:pt idx="12813">
                  <c:v>222.44479999999999</c:v>
                </c:pt>
                <c:pt idx="12814">
                  <c:v>222.47550000000001</c:v>
                </c:pt>
                <c:pt idx="12815">
                  <c:v>222.50630000000001</c:v>
                </c:pt>
                <c:pt idx="12816">
                  <c:v>222.53700000000001</c:v>
                </c:pt>
                <c:pt idx="12817">
                  <c:v>222.5677</c:v>
                </c:pt>
                <c:pt idx="12818">
                  <c:v>222.5985</c:v>
                </c:pt>
                <c:pt idx="12819">
                  <c:v>222.6293</c:v>
                </c:pt>
                <c:pt idx="12820">
                  <c:v>222.66</c:v>
                </c:pt>
                <c:pt idx="12821">
                  <c:v>222.6908</c:v>
                </c:pt>
                <c:pt idx="12822">
                  <c:v>222.72149999999999</c:v>
                </c:pt>
                <c:pt idx="12823">
                  <c:v>222.75229999999999</c:v>
                </c:pt>
                <c:pt idx="12824">
                  <c:v>222.78309999999999</c:v>
                </c:pt>
                <c:pt idx="12825">
                  <c:v>222.81379999999999</c:v>
                </c:pt>
                <c:pt idx="12826">
                  <c:v>222.84460000000001</c:v>
                </c:pt>
                <c:pt idx="12827">
                  <c:v>222.87540000000001</c:v>
                </c:pt>
                <c:pt idx="12828">
                  <c:v>222.90610000000001</c:v>
                </c:pt>
                <c:pt idx="12829">
                  <c:v>222.93690000000001</c:v>
                </c:pt>
                <c:pt idx="12830">
                  <c:v>222.96770000000001</c:v>
                </c:pt>
                <c:pt idx="12831">
                  <c:v>222.99850000000001</c:v>
                </c:pt>
                <c:pt idx="12832">
                  <c:v>223.0292</c:v>
                </c:pt>
                <c:pt idx="12833">
                  <c:v>223.06</c:v>
                </c:pt>
                <c:pt idx="12834">
                  <c:v>223.0908</c:v>
                </c:pt>
                <c:pt idx="12835">
                  <c:v>223.1216</c:v>
                </c:pt>
                <c:pt idx="12836">
                  <c:v>223.1524</c:v>
                </c:pt>
                <c:pt idx="12837">
                  <c:v>223.1832</c:v>
                </c:pt>
                <c:pt idx="12838">
                  <c:v>223.214</c:v>
                </c:pt>
                <c:pt idx="12839">
                  <c:v>223.2448</c:v>
                </c:pt>
                <c:pt idx="12840">
                  <c:v>223.2756</c:v>
                </c:pt>
                <c:pt idx="12841">
                  <c:v>223.3064</c:v>
                </c:pt>
                <c:pt idx="12842">
                  <c:v>223.3372</c:v>
                </c:pt>
                <c:pt idx="12843">
                  <c:v>223.36799999999999</c:v>
                </c:pt>
                <c:pt idx="12844">
                  <c:v>223.39879999999999</c:v>
                </c:pt>
                <c:pt idx="12845">
                  <c:v>223.42959999999999</c:v>
                </c:pt>
                <c:pt idx="12846">
                  <c:v>223.46039999999999</c:v>
                </c:pt>
                <c:pt idx="12847">
                  <c:v>223.49119999999999</c:v>
                </c:pt>
                <c:pt idx="12848">
                  <c:v>223.52199999999999</c:v>
                </c:pt>
                <c:pt idx="12849">
                  <c:v>223.55279999999999</c:v>
                </c:pt>
                <c:pt idx="12850">
                  <c:v>223.58359999999999</c:v>
                </c:pt>
                <c:pt idx="12851">
                  <c:v>223.61449999999999</c:v>
                </c:pt>
                <c:pt idx="12852">
                  <c:v>223.64529999999999</c:v>
                </c:pt>
                <c:pt idx="12853">
                  <c:v>223.67609999999999</c:v>
                </c:pt>
                <c:pt idx="12854">
                  <c:v>223.70689999999999</c:v>
                </c:pt>
                <c:pt idx="12855">
                  <c:v>223.73779999999999</c:v>
                </c:pt>
                <c:pt idx="12856">
                  <c:v>223.76859999999999</c:v>
                </c:pt>
                <c:pt idx="12857">
                  <c:v>223.79939999999999</c:v>
                </c:pt>
                <c:pt idx="12858">
                  <c:v>223.83029999999999</c:v>
                </c:pt>
                <c:pt idx="12859">
                  <c:v>223.86109999999999</c:v>
                </c:pt>
                <c:pt idx="12860">
                  <c:v>223.89189999999999</c:v>
                </c:pt>
                <c:pt idx="12861">
                  <c:v>223.9228</c:v>
                </c:pt>
                <c:pt idx="12862">
                  <c:v>223.95359999999999</c:v>
                </c:pt>
                <c:pt idx="12863">
                  <c:v>223.9845</c:v>
                </c:pt>
                <c:pt idx="12864">
                  <c:v>224.0153</c:v>
                </c:pt>
                <c:pt idx="12865">
                  <c:v>224.0462</c:v>
                </c:pt>
                <c:pt idx="12866">
                  <c:v>224.077</c:v>
                </c:pt>
                <c:pt idx="12867">
                  <c:v>224.1079</c:v>
                </c:pt>
                <c:pt idx="12868">
                  <c:v>224.1387</c:v>
                </c:pt>
                <c:pt idx="12869">
                  <c:v>224.1696</c:v>
                </c:pt>
                <c:pt idx="12870">
                  <c:v>224.20050000000001</c:v>
                </c:pt>
                <c:pt idx="12871">
                  <c:v>224.2313</c:v>
                </c:pt>
                <c:pt idx="12872">
                  <c:v>224.26220000000001</c:v>
                </c:pt>
                <c:pt idx="12873">
                  <c:v>224.29300000000001</c:v>
                </c:pt>
                <c:pt idx="12874">
                  <c:v>224.32390000000001</c:v>
                </c:pt>
                <c:pt idx="12875">
                  <c:v>224.35480000000001</c:v>
                </c:pt>
                <c:pt idx="12876">
                  <c:v>224.38570000000001</c:v>
                </c:pt>
                <c:pt idx="12877">
                  <c:v>224.41650000000001</c:v>
                </c:pt>
                <c:pt idx="12878">
                  <c:v>224.44739999999999</c:v>
                </c:pt>
                <c:pt idx="12879">
                  <c:v>224.47829999999999</c:v>
                </c:pt>
                <c:pt idx="12880">
                  <c:v>224.50919999999999</c:v>
                </c:pt>
                <c:pt idx="12881">
                  <c:v>224.5401</c:v>
                </c:pt>
                <c:pt idx="12882">
                  <c:v>224.571</c:v>
                </c:pt>
                <c:pt idx="12883">
                  <c:v>224.6018</c:v>
                </c:pt>
                <c:pt idx="12884">
                  <c:v>224.6327</c:v>
                </c:pt>
                <c:pt idx="12885">
                  <c:v>224.6636</c:v>
                </c:pt>
                <c:pt idx="12886">
                  <c:v>224.69450000000001</c:v>
                </c:pt>
                <c:pt idx="12887">
                  <c:v>224.72540000000001</c:v>
                </c:pt>
                <c:pt idx="12888">
                  <c:v>224.75630000000001</c:v>
                </c:pt>
                <c:pt idx="12889">
                  <c:v>224.78720000000001</c:v>
                </c:pt>
                <c:pt idx="12890">
                  <c:v>224.81809999999999</c:v>
                </c:pt>
                <c:pt idx="12891">
                  <c:v>224.84899999999999</c:v>
                </c:pt>
                <c:pt idx="12892">
                  <c:v>224.87989999999999</c:v>
                </c:pt>
                <c:pt idx="12893">
                  <c:v>224.91079999999999</c:v>
                </c:pt>
                <c:pt idx="12894">
                  <c:v>224.9417</c:v>
                </c:pt>
                <c:pt idx="12895">
                  <c:v>224.9727</c:v>
                </c:pt>
                <c:pt idx="12896">
                  <c:v>225.00360000000001</c:v>
                </c:pt>
                <c:pt idx="12897">
                  <c:v>225.03450000000001</c:v>
                </c:pt>
                <c:pt idx="12898">
                  <c:v>225.06540000000001</c:v>
                </c:pt>
                <c:pt idx="12899">
                  <c:v>225.09630000000001</c:v>
                </c:pt>
                <c:pt idx="12900">
                  <c:v>225.12729999999999</c:v>
                </c:pt>
                <c:pt idx="12901">
                  <c:v>225.15819999999999</c:v>
                </c:pt>
                <c:pt idx="12902">
                  <c:v>225.1891</c:v>
                </c:pt>
                <c:pt idx="12903">
                  <c:v>225.22</c:v>
                </c:pt>
                <c:pt idx="12904">
                  <c:v>225.251</c:v>
                </c:pt>
                <c:pt idx="12905">
                  <c:v>225.28190000000001</c:v>
                </c:pt>
                <c:pt idx="12906">
                  <c:v>225.31290000000001</c:v>
                </c:pt>
                <c:pt idx="12907">
                  <c:v>225.34379999999999</c:v>
                </c:pt>
                <c:pt idx="12908">
                  <c:v>225.37469999999999</c:v>
                </c:pt>
                <c:pt idx="12909">
                  <c:v>225.4057</c:v>
                </c:pt>
                <c:pt idx="12910">
                  <c:v>225.4366</c:v>
                </c:pt>
                <c:pt idx="12911">
                  <c:v>225.4676</c:v>
                </c:pt>
                <c:pt idx="12912">
                  <c:v>225.49850000000001</c:v>
                </c:pt>
                <c:pt idx="12913">
                  <c:v>225.52950000000001</c:v>
                </c:pt>
                <c:pt idx="12914">
                  <c:v>225.56039999999999</c:v>
                </c:pt>
                <c:pt idx="12915">
                  <c:v>225.59139999999999</c:v>
                </c:pt>
                <c:pt idx="12916">
                  <c:v>225.6223</c:v>
                </c:pt>
                <c:pt idx="12917">
                  <c:v>225.6533</c:v>
                </c:pt>
                <c:pt idx="12918">
                  <c:v>225.68430000000001</c:v>
                </c:pt>
                <c:pt idx="12919">
                  <c:v>225.71520000000001</c:v>
                </c:pt>
                <c:pt idx="12920">
                  <c:v>225.74619999999999</c:v>
                </c:pt>
                <c:pt idx="12921">
                  <c:v>225.77719999999999</c:v>
                </c:pt>
                <c:pt idx="12922">
                  <c:v>225.8081</c:v>
                </c:pt>
                <c:pt idx="12923">
                  <c:v>225.8391</c:v>
                </c:pt>
                <c:pt idx="12924">
                  <c:v>225.87010000000001</c:v>
                </c:pt>
                <c:pt idx="12925">
                  <c:v>225.90110000000001</c:v>
                </c:pt>
                <c:pt idx="12926">
                  <c:v>225.93209999999999</c:v>
                </c:pt>
                <c:pt idx="12927">
                  <c:v>225.96299999999999</c:v>
                </c:pt>
                <c:pt idx="12928">
                  <c:v>225.994</c:v>
                </c:pt>
                <c:pt idx="12929">
                  <c:v>226.02500000000001</c:v>
                </c:pt>
                <c:pt idx="12930">
                  <c:v>226.05600000000001</c:v>
                </c:pt>
                <c:pt idx="12931">
                  <c:v>226.08699999999999</c:v>
                </c:pt>
                <c:pt idx="12932">
                  <c:v>226.11799999999999</c:v>
                </c:pt>
                <c:pt idx="12933">
                  <c:v>226.149</c:v>
                </c:pt>
                <c:pt idx="12934">
                  <c:v>226.18</c:v>
                </c:pt>
                <c:pt idx="12935">
                  <c:v>226.21100000000001</c:v>
                </c:pt>
                <c:pt idx="12936">
                  <c:v>226.24199999999999</c:v>
                </c:pt>
                <c:pt idx="12937">
                  <c:v>226.273</c:v>
                </c:pt>
                <c:pt idx="12938">
                  <c:v>226.304</c:v>
                </c:pt>
                <c:pt idx="12939">
                  <c:v>226.33500000000001</c:v>
                </c:pt>
                <c:pt idx="12940">
                  <c:v>226.36600000000001</c:v>
                </c:pt>
                <c:pt idx="12941">
                  <c:v>226.39699999999999</c:v>
                </c:pt>
                <c:pt idx="12942">
                  <c:v>226.428</c:v>
                </c:pt>
                <c:pt idx="12943">
                  <c:v>226.459</c:v>
                </c:pt>
                <c:pt idx="12944">
                  <c:v>226.49010000000001</c:v>
                </c:pt>
                <c:pt idx="12945">
                  <c:v>226.52109999999999</c:v>
                </c:pt>
                <c:pt idx="12946">
                  <c:v>226.5521</c:v>
                </c:pt>
                <c:pt idx="12947">
                  <c:v>226.5831</c:v>
                </c:pt>
                <c:pt idx="12948">
                  <c:v>226.61410000000001</c:v>
                </c:pt>
                <c:pt idx="12949">
                  <c:v>226.64519999999999</c:v>
                </c:pt>
                <c:pt idx="12950">
                  <c:v>226.67619999999999</c:v>
                </c:pt>
                <c:pt idx="12951">
                  <c:v>226.7072</c:v>
                </c:pt>
                <c:pt idx="12952">
                  <c:v>226.73830000000001</c:v>
                </c:pt>
                <c:pt idx="12953">
                  <c:v>226.76929999999999</c:v>
                </c:pt>
                <c:pt idx="12954">
                  <c:v>226.80029999999999</c:v>
                </c:pt>
                <c:pt idx="12955">
                  <c:v>226.8314</c:v>
                </c:pt>
                <c:pt idx="12956">
                  <c:v>226.86240000000001</c:v>
                </c:pt>
                <c:pt idx="12957">
                  <c:v>226.89349999999999</c:v>
                </c:pt>
                <c:pt idx="12958">
                  <c:v>226.92449999999999</c:v>
                </c:pt>
                <c:pt idx="12959">
                  <c:v>226.9556</c:v>
                </c:pt>
                <c:pt idx="12960">
                  <c:v>226.98660000000001</c:v>
                </c:pt>
                <c:pt idx="12961">
                  <c:v>227.01769999999999</c:v>
                </c:pt>
                <c:pt idx="12962">
                  <c:v>227.0487</c:v>
                </c:pt>
                <c:pt idx="12963">
                  <c:v>227.07980000000001</c:v>
                </c:pt>
                <c:pt idx="12964">
                  <c:v>227.11089999999999</c:v>
                </c:pt>
                <c:pt idx="12965">
                  <c:v>227.14189999999999</c:v>
                </c:pt>
                <c:pt idx="12966">
                  <c:v>227.173</c:v>
                </c:pt>
                <c:pt idx="12967">
                  <c:v>227.20400000000001</c:v>
                </c:pt>
                <c:pt idx="12968">
                  <c:v>227.23509999999999</c:v>
                </c:pt>
                <c:pt idx="12969">
                  <c:v>227.2662</c:v>
                </c:pt>
                <c:pt idx="12970">
                  <c:v>227.29730000000001</c:v>
                </c:pt>
                <c:pt idx="12971">
                  <c:v>227.32830000000001</c:v>
                </c:pt>
                <c:pt idx="12972">
                  <c:v>227.35939999999999</c:v>
                </c:pt>
                <c:pt idx="12973">
                  <c:v>227.3905</c:v>
                </c:pt>
                <c:pt idx="12974">
                  <c:v>227.42160000000001</c:v>
                </c:pt>
                <c:pt idx="12975">
                  <c:v>227.45269999999999</c:v>
                </c:pt>
                <c:pt idx="12976">
                  <c:v>227.4837</c:v>
                </c:pt>
                <c:pt idx="12977">
                  <c:v>227.51480000000001</c:v>
                </c:pt>
                <c:pt idx="12978">
                  <c:v>227.54589999999999</c:v>
                </c:pt>
                <c:pt idx="12979">
                  <c:v>227.577</c:v>
                </c:pt>
                <c:pt idx="12980">
                  <c:v>227.60810000000001</c:v>
                </c:pt>
                <c:pt idx="12981">
                  <c:v>227.63919999999999</c:v>
                </c:pt>
                <c:pt idx="12982">
                  <c:v>227.6703</c:v>
                </c:pt>
                <c:pt idx="12983">
                  <c:v>227.70140000000001</c:v>
                </c:pt>
                <c:pt idx="12984">
                  <c:v>227.73249999999999</c:v>
                </c:pt>
                <c:pt idx="12985">
                  <c:v>227.7636</c:v>
                </c:pt>
                <c:pt idx="12986">
                  <c:v>227.79470000000001</c:v>
                </c:pt>
                <c:pt idx="12987">
                  <c:v>227.82579999999999</c:v>
                </c:pt>
                <c:pt idx="12988">
                  <c:v>227.8569</c:v>
                </c:pt>
                <c:pt idx="12989">
                  <c:v>227.88800000000001</c:v>
                </c:pt>
                <c:pt idx="12990">
                  <c:v>227.91919999999999</c:v>
                </c:pt>
                <c:pt idx="12991">
                  <c:v>227.9503</c:v>
                </c:pt>
                <c:pt idx="12992">
                  <c:v>227.98140000000001</c:v>
                </c:pt>
                <c:pt idx="12993">
                  <c:v>228.01249999999999</c:v>
                </c:pt>
                <c:pt idx="12994">
                  <c:v>228.0437</c:v>
                </c:pt>
                <c:pt idx="12995">
                  <c:v>228.07480000000001</c:v>
                </c:pt>
                <c:pt idx="12996">
                  <c:v>228.10589999999999</c:v>
                </c:pt>
                <c:pt idx="12997">
                  <c:v>228.137</c:v>
                </c:pt>
                <c:pt idx="12998">
                  <c:v>228.16820000000001</c:v>
                </c:pt>
                <c:pt idx="12999">
                  <c:v>228.19929999999999</c:v>
                </c:pt>
                <c:pt idx="13000">
                  <c:v>228.2304</c:v>
                </c:pt>
                <c:pt idx="13001">
                  <c:v>228.26159999999999</c:v>
                </c:pt>
                <c:pt idx="13002">
                  <c:v>228.2927</c:v>
                </c:pt>
                <c:pt idx="13003">
                  <c:v>228.32390000000001</c:v>
                </c:pt>
                <c:pt idx="13004">
                  <c:v>228.35499999999999</c:v>
                </c:pt>
                <c:pt idx="13005">
                  <c:v>228.3862</c:v>
                </c:pt>
                <c:pt idx="13006">
                  <c:v>228.41730000000001</c:v>
                </c:pt>
                <c:pt idx="13007">
                  <c:v>228.4485</c:v>
                </c:pt>
                <c:pt idx="13008">
                  <c:v>228.4796</c:v>
                </c:pt>
                <c:pt idx="13009">
                  <c:v>228.51079999999999</c:v>
                </c:pt>
                <c:pt idx="13010">
                  <c:v>228.5419</c:v>
                </c:pt>
                <c:pt idx="13011">
                  <c:v>228.57310000000001</c:v>
                </c:pt>
                <c:pt idx="13012">
                  <c:v>228.60419999999999</c:v>
                </c:pt>
                <c:pt idx="13013">
                  <c:v>228.6354</c:v>
                </c:pt>
                <c:pt idx="13014">
                  <c:v>228.66659999999999</c:v>
                </c:pt>
                <c:pt idx="13015">
                  <c:v>228.6978</c:v>
                </c:pt>
                <c:pt idx="13016">
                  <c:v>228.72890000000001</c:v>
                </c:pt>
                <c:pt idx="13017">
                  <c:v>228.76009999999999</c:v>
                </c:pt>
                <c:pt idx="13018">
                  <c:v>228.79130000000001</c:v>
                </c:pt>
                <c:pt idx="13019">
                  <c:v>228.82239999999999</c:v>
                </c:pt>
                <c:pt idx="13020">
                  <c:v>228.8536</c:v>
                </c:pt>
                <c:pt idx="13021">
                  <c:v>228.88480000000001</c:v>
                </c:pt>
                <c:pt idx="13022">
                  <c:v>228.916</c:v>
                </c:pt>
                <c:pt idx="13023">
                  <c:v>228.94720000000001</c:v>
                </c:pt>
                <c:pt idx="13024">
                  <c:v>228.97839999999999</c:v>
                </c:pt>
                <c:pt idx="13025">
                  <c:v>229.00960000000001</c:v>
                </c:pt>
                <c:pt idx="13026">
                  <c:v>229.04069999999999</c:v>
                </c:pt>
                <c:pt idx="13027">
                  <c:v>229.0719</c:v>
                </c:pt>
                <c:pt idx="13028">
                  <c:v>229.10310000000001</c:v>
                </c:pt>
                <c:pt idx="13029">
                  <c:v>229.1343</c:v>
                </c:pt>
                <c:pt idx="13030">
                  <c:v>229.16550000000001</c:v>
                </c:pt>
                <c:pt idx="13031">
                  <c:v>229.19669999999999</c:v>
                </c:pt>
                <c:pt idx="13032">
                  <c:v>229.22800000000001</c:v>
                </c:pt>
                <c:pt idx="13033">
                  <c:v>229.25919999999999</c:v>
                </c:pt>
                <c:pt idx="13034">
                  <c:v>229.29040000000001</c:v>
                </c:pt>
                <c:pt idx="13035">
                  <c:v>229.32159999999999</c:v>
                </c:pt>
                <c:pt idx="13036">
                  <c:v>229.3528</c:v>
                </c:pt>
                <c:pt idx="13037">
                  <c:v>229.38399999999999</c:v>
                </c:pt>
                <c:pt idx="13038">
                  <c:v>229.4152</c:v>
                </c:pt>
                <c:pt idx="13039">
                  <c:v>229.44640000000001</c:v>
                </c:pt>
                <c:pt idx="13040">
                  <c:v>229.4777</c:v>
                </c:pt>
                <c:pt idx="13041">
                  <c:v>229.50890000000001</c:v>
                </c:pt>
                <c:pt idx="13042">
                  <c:v>229.5401</c:v>
                </c:pt>
                <c:pt idx="13043">
                  <c:v>229.57130000000001</c:v>
                </c:pt>
                <c:pt idx="13044">
                  <c:v>229.6026</c:v>
                </c:pt>
                <c:pt idx="13045">
                  <c:v>229.63380000000001</c:v>
                </c:pt>
                <c:pt idx="13046">
                  <c:v>229.66499999999999</c:v>
                </c:pt>
                <c:pt idx="13047">
                  <c:v>229.69630000000001</c:v>
                </c:pt>
                <c:pt idx="13048">
                  <c:v>229.72749999999999</c:v>
                </c:pt>
                <c:pt idx="13049">
                  <c:v>229.75880000000001</c:v>
                </c:pt>
                <c:pt idx="13050">
                  <c:v>229.79</c:v>
                </c:pt>
                <c:pt idx="13051">
                  <c:v>229.8212</c:v>
                </c:pt>
                <c:pt idx="13052">
                  <c:v>229.85249999999999</c:v>
                </c:pt>
                <c:pt idx="13053">
                  <c:v>229.8837</c:v>
                </c:pt>
                <c:pt idx="13054">
                  <c:v>229.91499999999999</c:v>
                </c:pt>
                <c:pt idx="13055">
                  <c:v>229.9462</c:v>
                </c:pt>
                <c:pt idx="13056">
                  <c:v>229.97749999999999</c:v>
                </c:pt>
                <c:pt idx="13057">
                  <c:v>230.00880000000001</c:v>
                </c:pt>
                <c:pt idx="13058">
                  <c:v>230.04</c:v>
                </c:pt>
                <c:pt idx="13059">
                  <c:v>230.07130000000001</c:v>
                </c:pt>
                <c:pt idx="13060">
                  <c:v>230.10249999999999</c:v>
                </c:pt>
                <c:pt idx="13061">
                  <c:v>230.13380000000001</c:v>
                </c:pt>
                <c:pt idx="13062">
                  <c:v>230.1651</c:v>
                </c:pt>
                <c:pt idx="13063">
                  <c:v>230.19640000000001</c:v>
                </c:pt>
                <c:pt idx="13064">
                  <c:v>230.2276</c:v>
                </c:pt>
                <c:pt idx="13065">
                  <c:v>230.25890000000001</c:v>
                </c:pt>
                <c:pt idx="13066">
                  <c:v>230.2902</c:v>
                </c:pt>
                <c:pt idx="13067">
                  <c:v>230.32149999999999</c:v>
                </c:pt>
                <c:pt idx="13068">
                  <c:v>230.3527</c:v>
                </c:pt>
                <c:pt idx="13069">
                  <c:v>230.38399999999999</c:v>
                </c:pt>
                <c:pt idx="13070">
                  <c:v>230.4153</c:v>
                </c:pt>
                <c:pt idx="13071">
                  <c:v>230.44659999999999</c:v>
                </c:pt>
                <c:pt idx="13072">
                  <c:v>230.47790000000001</c:v>
                </c:pt>
                <c:pt idx="13073">
                  <c:v>230.50919999999999</c:v>
                </c:pt>
                <c:pt idx="13074">
                  <c:v>230.54050000000001</c:v>
                </c:pt>
                <c:pt idx="13075">
                  <c:v>230.5718</c:v>
                </c:pt>
                <c:pt idx="13076">
                  <c:v>230.60310000000001</c:v>
                </c:pt>
                <c:pt idx="13077">
                  <c:v>230.6344</c:v>
                </c:pt>
                <c:pt idx="13078">
                  <c:v>230.66569999999999</c:v>
                </c:pt>
                <c:pt idx="13079">
                  <c:v>230.697</c:v>
                </c:pt>
                <c:pt idx="13080">
                  <c:v>230.72829999999999</c:v>
                </c:pt>
                <c:pt idx="13081">
                  <c:v>230.75960000000001</c:v>
                </c:pt>
                <c:pt idx="13082">
                  <c:v>230.79089999999999</c:v>
                </c:pt>
                <c:pt idx="13083">
                  <c:v>230.82220000000001</c:v>
                </c:pt>
                <c:pt idx="13084">
                  <c:v>230.8535</c:v>
                </c:pt>
                <c:pt idx="13085">
                  <c:v>230.88480000000001</c:v>
                </c:pt>
                <c:pt idx="13086">
                  <c:v>230.9162</c:v>
                </c:pt>
                <c:pt idx="13087">
                  <c:v>230.94749999999999</c:v>
                </c:pt>
                <c:pt idx="13088">
                  <c:v>230.97880000000001</c:v>
                </c:pt>
                <c:pt idx="13089">
                  <c:v>231.01009999999999</c:v>
                </c:pt>
                <c:pt idx="13090">
                  <c:v>231.04150000000001</c:v>
                </c:pt>
                <c:pt idx="13091">
                  <c:v>231.0728</c:v>
                </c:pt>
                <c:pt idx="13092">
                  <c:v>231.10409999999999</c:v>
                </c:pt>
                <c:pt idx="13093">
                  <c:v>231.13550000000001</c:v>
                </c:pt>
                <c:pt idx="13094">
                  <c:v>231.16679999999999</c:v>
                </c:pt>
                <c:pt idx="13095">
                  <c:v>231.19810000000001</c:v>
                </c:pt>
                <c:pt idx="13096">
                  <c:v>231.2295</c:v>
                </c:pt>
                <c:pt idx="13097">
                  <c:v>231.26079999999999</c:v>
                </c:pt>
                <c:pt idx="13098">
                  <c:v>231.29220000000001</c:v>
                </c:pt>
                <c:pt idx="13099">
                  <c:v>231.3235</c:v>
                </c:pt>
                <c:pt idx="13100">
                  <c:v>231.35489999999999</c:v>
                </c:pt>
                <c:pt idx="13101">
                  <c:v>231.3862</c:v>
                </c:pt>
                <c:pt idx="13102">
                  <c:v>231.41759999999999</c:v>
                </c:pt>
                <c:pt idx="13103">
                  <c:v>231.44890000000001</c:v>
                </c:pt>
                <c:pt idx="13104">
                  <c:v>231.4803</c:v>
                </c:pt>
                <c:pt idx="13105">
                  <c:v>231.51159999999999</c:v>
                </c:pt>
                <c:pt idx="13106">
                  <c:v>231.54300000000001</c:v>
                </c:pt>
                <c:pt idx="13107">
                  <c:v>231.5744</c:v>
                </c:pt>
                <c:pt idx="13108">
                  <c:v>231.60570000000001</c:v>
                </c:pt>
                <c:pt idx="13109">
                  <c:v>231.6371</c:v>
                </c:pt>
                <c:pt idx="13110">
                  <c:v>231.66849999999999</c:v>
                </c:pt>
                <c:pt idx="13111">
                  <c:v>231.69980000000001</c:v>
                </c:pt>
                <c:pt idx="13112">
                  <c:v>231.7312</c:v>
                </c:pt>
                <c:pt idx="13113">
                  <c:v>231.76259999999999</c:v>
                </c:pt>
                <c:pt idx="13114">
                  <c:v>231.79400000000001</c:v>
                </c:pt>
                <c:pt idx="13115">
                  <c:v>231.8254</c:v>
                </c:pt>
                <c:pt idx="13116">
                  <c:v>231.85669999999999</c:v>
                </c:pt>
                <c:pt idx="13117">
                  <c:v>231.88810000000001</c:v>
                </c:pt>
                <c:pt idx="13118">
                  <c:v>231.9195</c:v>
                </c:pt>
                <c:pt idx="13119">
                  <c:v>231.95089999999999</c:v>
                </c:pt>
                <c:pt idx="13120">
                  <c:v>231.98230000000001</c:v>
                </c:pt>
                <c:pt idx="13121">
                  <c:v>232.0137</c:v>
                </c:pt>
                <c:pt idx="13122">
                  <c:v>232.04509999999999</c:v>
                </c:pt>
                <c:pt idx="13123">
                  <c:v>232.07650000000001</c:v>
                </c:pt>
                <c:pt idx="13124">
                  <c:v>232.1079</c:v>
                </c:pt>
                <c:pt idx="13125">
                  <c:v>232.13929999999999</c:v>
                </c:pt>
                <c:pt idx="13126">
                  <c:v>232.17070000000001</c:v>
                </c:pt>
                <c:pt idx="13127">
                  <c:v>232.2021</c:v>
                </c:pt>
                <c:pt idx="13128">
                  <c:v>232.23349999999999</c:v>
                </c:pt>
                <c:pt idx="13129">
                  <c:v>232.26490000000001</c:v>
                </c:pt>
                <c:pt idx="13130">
                  <c:v>232.2963</c:v>
                </c:pt>
                <c:pt idx="13131">
                  <c:v>232.32769999999999</c:v>
                </c:pt>
                <c:pt idx="13132">
                  <c:v>232.35919999999999</c:v>
                </c:pt>
                <c:pt idx="13133">
                  <c:v>232.39060000000001</c:v>
                </c:pt>
                <c:pt idx="13134">
                  <c:v>232.422</c:v>
                </c:pt>
                <c:pt idx="13135">
                  <c:v>232.45339999999999</c:v>
                </c:pt>
                <c:pt idx="13136">
                  <c:v>232.48480000000001</c:v>
                </c:pt>
                <c:pt idx="13137">
                  <c:v>232.5163</c:v>
                </c:pt>
                <c:pt idx="13138">
                  <c:v>232.54769999999999</c:v>
                </c:pt>
                <c:pt idx="13139">
                  <c:v>232.57910000000001</c:v>
                </c:pt>
                <c:pt idx="13140">
                  <c:v>232.61060000000001</c:v>
                </c:pt>
                <c:pt idx="13141">
                  <c:v>232.642</c:v>
                </c:pt>
                <c:pt idx="13142">
                  <c:v>232.67339999999999</c:v>
                </c:pt>
                <c:pt idx="13143">
                  <c:v>232.70490000000001</c:v>
                </c:pt>
                <c:pt idx="13144">
                  <c:v>232.7363</c:v>
                </c:pt>
                <c:pt idx="13145">
                  <c:v>232.76779999999999</c:v>
                </c:pt>
                <c:pt idx="13146">
                  <c:v>232.79920000000001</c:v>
                </c:pt>
                <c:pt idx="13147">
                  <c:v>232.83070000000001</c:v>
                </c:pt>
                <c:pt idx="13148">
                  <c:v>232.8621</c:v>
                </c:pt>
                <c:pt idx="13149">
                  <c:v>232.89359999999999</c:v>
                </c:pt>
                <c:pt idx="13150">
                  <c:v>232.92500000000001</c:v>
                </c:pt>
                <c:pt idx="13151">
                  <c:v>232.95650000000001</c:v>
                </c:pt>
                <c:pt idx="13152">
                  <c:v>232.988</c:v>
                </c:pt>
                <c:pt idx="13153">
                  <c:v>233.01939999999999</c:v>
                </c:pt>
                <c:pt idx="13154">
                  <c:v>233.05090000000001</c:v>
                </c:pt>
                <c:pt idx="13155">
                  <c:v>233.08240000000001</c:v>
                </c:pt>
                <c:pt idx="13156">
                  <c:v>233.1138</c:v>
                </c:pt>
                <c:pt idx="13157">
                  <c:v>233.14529999999999</c:v>
                </c:pt>
                <c:pt idx="13158">
                  <c:v>233.17679999999999</c:v>
                </c:pt>
                <c:pt idx="13159">
                  <c:v>233.20820000000001</c:v>
                </c:pt>
                <c:pt idx="13160">
                  <c:v>233.2397</c:v>
                </c:pt>
                <c:pt idx="13161">
                  <c:v>233.27119999999999</c:v>
                </c:pt>
                <c:pt idx="13162">
                  <c:v>233.30269999999999</c:v>
                </c:pt>
                <c:pt idx="13163">
                  <c:v>233.33420000000001</c:v>
                </c:pt>
                <c:pt idx="13164">
                  <c:v>233.3656</c:v>
                </c:pt>
                <c:pt idx="13165">
                  <c:v>233.39709999999999</c:v>
                </c:pt>
                <c:pt idx="13166">
                  <c:v>233.42859999999999</c:v>
                </c:pt>
                <c:pt idx="13167">
                  <c:v>233.46010000000001</c:v>
                </c:pt>
                <c:pt idx="13168">
                  <c:v>233.49160000000001</c:v>
                </c:pt>
                <c:pt idx="13169">
                  <c:v>233.5231</c:v>
                </c:pt>
                <c:pt idx="13170">
                  <c:v>233.55459999999999</c:v>
                </c:pt>
                <c:pt idx="13171">
                  <c:v>233.58609999999999</c:v>
                </c:pt>
                <c:pt idx="13172">
                  <c:v>233.61760000000001</c:v>
                </c:pt>
                <c:pt idx="13173">
                  <c:v>233.6491</c:v>
                </c:pt>
                <c:pt idx="13174">
                  <c:v>233.6806</c:v>
                </c:pt>
                <c:pt idx="13175">
                  <c:v>233.71209999999999</c:v>
                </c:pt>
                <c:pt idx="13176">
                  <c:v>233.74359999999999</c:v>
                </c:pt>
                <c:pt idx="13177">
                  <c:v>233.77510000000001</c:v>
                </c:pt>
                <c:pt idx="13178">
                  <c:v>233.80670000000001</c:v>
                </c:pt>
                <c:pt idx="13179">
                  <c:v>233.8382</c:v>
                </c:pt>
                <c:pt idx="13180">
                  <c:v>233.86969999999999</c:v>
                </c:pt>
                <c:pt idx="13181">
                  <c:v>233.90119999999999</c:v>
                </c:pt>
                <c:pt idx="13182">
                  <c:v>233.93270000000001</c:v>
                </c:pt>
                <c:pt idx="13183">
                  <c:v>233.96430000000001</c:v>
                </c:pt>
                <c:pt idx="13184">
                  <c:v>233.9958</c:v>
                </c:pt>
                <c:pt idx="13185">
                  <c:v>234.0273</c:v>
                </c:pt>
                <c:pt idx="13186">
                  <c:v>234.05889999999999</c:v>
                </c:pt>
                <c:pt idx="13187">
                  <c:v>234.09039999999999</c:v>
                </c:pt>
                <c:pt idx="13188">
                  <c:v>234.12190000000001</c:v>
                </c:pt>
                <c:pt idx="13189">
                  <c:v>234.15350000000001</c:v>
                </c:pt>
                <c:pt idx="13190">
                  <c:v>234.185</c:v>
                </c:pt>
                <c:pt idx="13191">
                  <c:v>234.2165</c:v>
                </c:pt>
                <c:pt idx="13192">
                  <c:v>234.24809999999999</c:v>
                </c:pt>
                <c:pt idx="13193">
                  <c:v>234.27959999999999</c:v>
                </c:pt>
                <c:pt idx="13194">
                  <c:v>234.31120000000001</c:v>
                </c:pt>
                <c:pt idx="13195">
                  <c:v>234.34270000000001</c:v>
                </c:pt>
                <c:pt idx="13196">
                  <c:v>234.37430000000001</c:v>
                </c:pt>
                <c:pt idx="13197">
                  <c:v>234.4058</c:v>
                </c:pt>
                <c:pt idx="13198">
                  <c:v>234.4374</c:v>
                </c:pt>
                <c:pt idx="13199">
                  <c:v>234.46899999999999</c:v>
                </c:pt>
                <c:pt idx="13200">
                  <c:v>234.50049999999999</c:v>
                </c:pt>
                <c:pt idx="13201">
                  <c:v>234.53210000000001</c:v>
                </c:pt>
                <c:pt idx="13202">
                  <c:v>234.56360000000001</c:v>
                </c:pt>
                <c:pt idx="13203">
                  <c:v>234.59520000000001</c:v>
                </c:pt>
                <c:pt idx="13204">
                  <c:v>234.6268</c:v>
                </c:pt>
                <c:pt idx="13205">
                  <c:v>234.6584</c:v>
                </c:pt>
                <c:pt idx="13206">
                  <c:v>234.68989999999999</c:v>
                </c:pt>
                <c:pt idx="13207">
                  <c:v>234.72149999999999</c:v>
                </c:pt>
                <c:pt idx="13208">
                  <c:v>234.75309999999999</c:v>
                </c:pt>
                <c:pt idx="13209">
                  <c:v>234.78469999999999</c:v>
                </c:pt>
                <c:pt idx="13210">
                  <c:v>234.81630000000001</c:v>
                </c:pt>
                <c:pt idx="13211">
                  <c:v>234.84780000000001</c:v>
                </c:pt>
                <c:pt idx="13212">
                  <c:v>234.8794</c:v>
                </c:pt>
                <c:pt idx="13213">
                  <c:v>234.911</c:v>
                </c:pt>
                <c:pt idx="13214">
                  <c:v>234.9426</c:v>
                </c:pt>
                <c:pt idx="13215">
                  <c:v>234.9742</c:v>
                </c:pt>
                <c:pt idx="13216">
                  <c:v>235.00579999999999</c:v>
                </c:pt>
                <c:pt idx="13217">
                  <c:v>235.03739999999999</c:v>
                </c:pt>
                <c:pt idx="13218">
                  <c:v>235.06899999999999</c:v>
                </c:pt>
                <c:pt idx="13219">
                  <c:v>235.10059999999999</c:v>
                </c:pt>
                <c:pt idx="13220">
                  <c:v>235.13220000000001</c:v>
                </c:pt>
                <c:pt idx="13221">
                  <c:v>235.16380000000001</c:v>
                </c:pt>
                <c:pt idx="13222">
                  <c:v>235.19540000000001</c:v>
                </c:pt>
                <c:pt idx="13223">
                  <c:v>235.227</c:v>
                </c:pt>
                <c:pt idx="13224">
                  <c:v>235.2586</c:v>
                </c:pt>
                <c:pt idx="13225">
                  <c:v>235.2903</c:v>
                </c:pt>
                <c:pt idx="13226">
                  <c:v>235.3219</c:v>
                </c:pt>
                <c:pt idx="13227">
                  <c:v>235.3535</c:v>
                </c:pt>
                <c:pt idx="13228">
                  <c:v>235.38509999999999</c:v>
                </c:pt>
                <c:pt idx="13229">
                  <c:v>235.41669999999999</c:v>
                </c:pt>
                <c:pt idx="13230">
                  <c:v>235.44839999999999</c:v>
                </c:pt>
                <c:pt idx="13231">
                  <c:v>235.48</c:v>
                </c:pt>
                <c:pt idx="13232">
                  <c:v>235.51159999999999</c:v>
                </c:pt>
                <c:pt idx="13233">
                  <c:v>235.54320000000001</c:v>
                </c:pt>
                <c:pt idx="13234">
                  <c:v>235.57490000000001</c:v>
                </c:pt>
                <c:pt idx="13235">
                  <c:v>235.60650000000001</c:v>
                </c:pt>
                <c:pt idx="13236">
                  <c:v>235.63820000000001</c:v>
                </c:pt>
                <c:pt idx="13237">
                  <c:v>235.66980000000001</c:v>
                </c:pt>
                <c:pt idx="13238">
                  <c:v>235.70140000000001</c:v>
                </c:pt>
                <c:pt idx="13239">
                  <c:v>235.73310000000001</c:v>
                </c:pt>
                <c:pt idx="13240">
                  <c:v>235.7647</c:v>
                </c:pt>
                <c:pt idx="13241">
                  <c:v>235.79640000000001</c:v>
                </c:pt>
                <c:pt idx="13242">
                  <c:v>235.828</c:v>
                </c:pt>
                <c:pt idx="13243">
                  <c:v>235.8597</c:v>
                </c:pt>
                <c:pt idx="13244">
                  <c:v>235.8913</c:v>
                </c:pt>
                <c:pt idx="13245">
                  <c:v>235.923</c:v>
                </c:pt>
                <c:pt idx="13246">
                  <c:v>235.9547</c:v>
                </c:pt>
                <c:pt idx="13247">
                  <c:v>235.9863</c:v>
                </c:pt>
                <c:pt idx="13248">
                  <c:v>236.018</c:v>
                </c:pt>
                <c:pt idx="13249">
                  <c:v>236.0497</c:v>
                </c:pt>
                <c:pt idx="13250">
                  <c:v>236.0813</c:v>
                </c:pt>
                <c:pt idx="13251">
                  <c:v>236.113</c:v>
                </c:pt>
                <c:pt idx="13252">
                  <c:v>236.1447</c:v>
                </c:pt>
                <c:pt idx="13253">
                  <c:v>236.1763</c:v>
                </c:pt>
                <c:pt idx="13254">
                  <c:v>236.208</c:v>
                </c:pt>
                <c:pt idx="13255">
                  <c:v>236.2397</c:v>
                </c:pt>
                <c:pt idx="13256">
                  <c:v>236.2714</c:v>
                </c:pt>
                <c:pt idx="13257">
                  <c:v>236.3031</c:v>
                </c:pt>
                <c:pt idx="13258">
                  <c:v>236.3347</c:v>
                </c:pt>
                <c:pt idx="13259">
                  <c:v>236.3664</c:v>
                </c:pt>
                <c:pt idx="13260">
                  <c:v>236.3981</c:v>
                </c:pt>
                <c:pt idx="13261">
                  <c:v>236.4298</c:v>
                </c:pt>
                <c:pt idx="13262">
                  <c:v>236.4615</c:v>
                </c:pt>
                <c:pt idx="13263">
                  <c:v>236.4932</c:v>
                </c:pt>
                <c:pt idx="13264">
                  <c:v>236.5249</c:v>
                </c:pt>
                <c:pt idx="13265">
                  <c:v>236.5566</c:v>
                </c:pt>
                <c:pt idx="13266">
                  <c:v>236.5883</c:v>
                </c:pt>
                <c:pt idx="13267">
                  <c:v>236.62</c:v>
                </c:pt>
                <c:pt idx="13268">
                  <c:v>236.65170000000001</c:v>
                </c:pt>
                <c:pt idx="13269">
                  <c:v>236.68340000000001</c:v>
                </c:pt>
                <c:pt idx="13270">
                  <c:v>236.71510000000001</c:v>
                </c:pt>
                <c:pt idx="13271">
                  <c:v>236.74680000000001</c:v>
                </c:pt>
                <c:pt idx="13272">
                  <c:v>236.77850000000001</c:v>
                </c:pt>
                <c:pt idx="13273">
                  <c:v>236.81030000000001</c:v>
                </c:pt>
                <c:pt idx="13274">
                  <c:v>236.84200000000001</c:v>
                </c:pt>
                <c:pt idx="13275">
                  <c:v>236.87370000000001</c:v>
                </c:pt>
                <c:pt idx="13276">
                  <c:v>236.90539999999999</c:v>
                </c:pt>
                <c:pt idx="13277">
                  <c:v>236.93709999999999</c:v>
                </c:pt>
                <c:pt idx="13278">
                  <c:v>236.96889999999999</c:v>
                </c:pt>
                <c:pt idx="13279">
                  <c:v>237.00059999999999</c:v>
                </c:pt>
                <c:pt idx="13280">
                  <c:v>237.03229999999999</c:v>
                </c:pt>
                <c:pt idx="13281">
                  <c:v>237.0641</c:v>
                </c:pt>
                <c:pt idx="13282">
                  <c:v>237.0958</c:v>
                </c:pt>
                <c:pt idx="13283">
                  <c:v>237.1275</c:v>
                </c:pt>
                <c:pt idx="13284">
                  <c:v>237.1593</c:v>
                </c:pt>
                <c:pt idx="13285">
                  <c:v>237.191</c:v>
                </c:pt>
                <c:pt idx="13286">
                  <c:v>237.22280000000001</c:v>
                </c:pt>
                <c:pt idx="13287">
                  <c:v>237.25450000000001</c:v>
                </c:pt>
                <c:pt idx="13288">
                  <c:v>237.28630000000001</c:v>
                </c:pt>
                <c:pt idx="13289">
                  <c:v>237.31800000000001</c:v>
                </c:pt>
                <c:pt idx="13290">
                  <c:v>237.34979999999999</c:v>
                </c:pt>
                <c:pt idx="13291">
                  <c:v>237.38149999999999</c:v>
                </c:pt>
                <c:pt idx="13292">
                  <c:v>237.41329999999999</c:v>
                </c:pt>
                <c:pt idx="13293">
                  <c:v>237.4451</c:v>
                </c:pt>
                <c:pt idx="13294">
                  <c:v>237.4768</c:v>
                </c:pt>
                <c:pt idx="13295">
                  <c:v>237.5086</c:v>
                </c:pt>
                <c:pt idx="13296">
                  <c:v>237.5403</c:v>
                </c:pt>
                <c:pt idx="13297">
                  <c:v>237.57210000000001</c:v>
                </c:pt>
                <c:pt idx="13298">
                  <c:v>237.60390000000001</c:v>
                </c:pt>
                <c:pt idx="13299">
                  <c:v>237.63570000000001</c:v>
                </c:pt>
                <c:pt idx="13300">
                  <c:v>237.66739999999999</c:v>
                </c:pt>
                <c:pt idx="13301">
                  <c:v>237.69919999999999</c:v>
                </c:pt>
                <c:pt idx="13302">
                  <c:v>237.73099999999999</c:v>
                </c:pt>
                <c:pt idx="13303">
                  <c:v>237.7628</c:v>
                </c:pt>
                <c:pt idx="13304">
                  <c:v>237.7945</c:v>
                </c:pt>
                <c:pt idx="13305">
                  <c:v>237.8263</c:v>
                </c:pt>
                <c:pt idx="13306">
                  <c:v>237.85810000000001</c:v>
                </c:pt>
                <c:pt idx="13307">
                  <c:v>237.88990000000001</c:v>
                </c:pt>
                <c:pt idx="13308">
                  <c:v>237.92169999999999</c:v>
                </c:pt>
                <c:pt idx="13309">
                  <c:v>237.95349999999999</c:v>
                </c:pt>
                <c:pt idx="13310">
                  <c:v>237.9853</c:v>
                </c:pt>
                <c:pt idx="13311">
                  <c:v>238.0171</c:v>
                </c:pt>
                <c:pt idx="13312">
                  <c:v>238.0489</c:v>
                </c:pt>
                <c:pt idx="13313">
                  <c:v>238.08070000000001</c:v>
                </c:pt>
                <c:pt idx="13314">
                  <c:v>238.11250000000001</c:v>
                </c:pt>
                <c:pt idx="13315">
                  <c:v>238.14429999999999</c:v>
                </c:pt>
                <c:pt idx="13316">
                  <c:v>238.17609999999999</c:v>
                </c:pt>
                <c:pt idx="13317">
                  <c:v>238.2079</c:v>
                </c:pt>
                <c:pt idx="13318">
                  <c:v>238.2397</c:v>
                </c:pt>
                <c:pt idx="13319">
                  <c:v>238.2715</c:v>
                </c:pt>
                <c:pt idx="13320">
                  <c:v>238.30340000000001</c:v>
                </c:pt>
                <c:pt idx="13321">
                  <c:v>238.33519999999999</c:v>
                </c:pt>
                <c:pt idx="13322">
                  <c:v>238.36699999999999</c:v>
                </c:pt>
                <c:pt idx="13323">
                  <c:v>238.39879999999999</c:v>
                </c:pt>
                <c:pt idx="13324">
                  <c:v>238.4306</c:v>
                </c:pt>
                <c:pt idx="13325">
                  <c:v>238.46250000000001</c:v>
                </c:pt>
                <c:pt idx="13326">
                  <c:v>238.49430000000001</c:v>
                </c:pt>
                <c:pt idx="13327">
                  <c:v>238.52610000000001</c:v>
                </c:pt>
                <c:pt idx="13328">
                  <c:v>238.55799999999999</c:v>
                </c:pt>
                <c:pt idx="13329">
                  <c:v>238.5898</c:v>
                </c:pt>
                <c:pt idx="13330">
                  <c:v>238.6216</c:v>
                </c:pt>
                <c:pt idx="13331">
                  <c:v>238.65350000000001</c:v>
                </c:pt>
                <c:pt idx="13332">
                  <c:v>238.68530000000001</c:v>
                </c:pt>
                <c:pt idx="13333">
                  <c:v>238.71719999999999</c:v>
                </c:pt>
                <c:pt idx="13334">
                  <c:v>238.749</c:v>
                </c:pt>
                <c:pt idx="13335">
                  <c:v>238.7809</c:v>
                </c:pt>
                <c:pt idx="13336">
                  <c:v>238.81270000000001</c:v>
                </c:pt>
                <c:pt idx="13337">
                  <c:v>238.84460000000001</c:v>
                </c:pt>
                <c:pt idx="13338">
                  <c:v>238.87639999999999</c:v>
                </c:pt>
                <c:pt idx="13339">
                  <c:v>238.9083</c:v>
                </c:pt>
                <c:pt idx="13340">
                  <c:v>238.9401</c:v>
                </c:pt>
                <c:pt idx="13341">
                  <c:v>238.97200000000001</c:v>
                </c:pt>
                <c:pt idx="13342">
                  <c:v>239.00389999999999</c:v>
                </c:pt>
                <c:pt idx="13343">
                  <c:v>239.03569999999999</c:v>
                </c:pt>
                <c:pt idx="13344">
                  <c:v>239.0676</c:v>
                </c:pt>
                <c:pt idx="13345">
                  <c:v>239.09950000000001</c:v>
                </c:pt>
                <c:pt idx="13346">
                  <c:v>239.13130000000001</c:v>
                </c:pt>
                <c:pt idx="13347">
                  <c:v>239.16319999999999</c:v>
                </c:pt>
                <c:pt idx="13348">
                  <c:v>239.1951</c:v>
                </c:pt>
                <c:pt idx="13349">
                  <c:v>239.227</c:v>
                </c:pt>
                <c:pt idx="13350">
                  <c:v>239.25880000000001</c:v>
                </c:pt>
                <c:pt idx="13351">
                  <c:v>239.29069999999999</c:v>
                </c:pt>
                <c:pt idx="13352">
                  <c:v>239.32259999999999</c:v>
                </c:pt>
                <c:pt idx="13353">
                  <c:v>239.3545</c:v>
                </c:pt>
                <c:pt idx="13354">
                  <c:v>239.38640000000001</c:v>
                </c:pt>
                <c:pt idx="13355">
                  <c:v>239.41829999999999</c:v>
                </c:pt>
                <c:pt idx="13356">
                  <c:v>239.4502</c:v>
                </c:pt>
                <c:pt idx="13357">
                  <c:v>239.4821</c:v>
                </c:pt>
                <c:pt idx="13358">
                  <c:v>239.51400000000001</c:v>
                </c:pt>
                <c:pt idx="13359">
                  <c:v>239.54589999999999</c:v>
                </c:pt>
                <c:pt idx="13360">
                  <c:v>239.5778</c:v>
                </c:pt>
                <c:pt idx="13361">
                  <c:v>239.6097</c:v>
                </c:pt>
                <c:pt idx="13362">
                  <c:v>239.64160000000001</c:v>
                </c:pt>
                <c:pt idx="13363">
                  <c:v>239.67349999999999</c:v>
                </c:pt>
                <c:pt idx="13364">
                  <c:v>239.7054</c:v>
                </c:pt>
                <c:pt idx="13365">
                  <c:v>239.7373</c:v>
                </c:pt>
                <c:pt idx="13366">
                  <c:v>239.76920000000001</c:v>
                </c:pt>
                <c:pt idx="13367">
                  <c:v>239.80109999999999</c:v>
                </c:pt>
                <c:pt idx="13368">
                  <c:v>239.8331</c:v>
                </c:pt>
                <c:pt idx="13369">
                  <c:v>239.86500000000001</c:v>
                </c:pt>
                <c:pt idx="13370">
                  <c:v>239.89689999999999</c:v>
                </c:pt>
                <c:pt idx="13371">
                  <c:v>239.9288</c:v>
                </c:pt>
                <c:pt idx="13372">
                  <c:v>239.9607</c:v>
                </c:pt>
                <c:pt idx="13373">
                  <c:v>239.99270000000001</c:v>
                </c:pt>
                <c:pt idx="13374">
                  <c:v>240.02459999999999</c:v>
                </c:pt>
                <c:pt idx="13375">
                  <c:v>240.0565</c:v>
                </c:pt>
                <c:pt idx="13376">
                  <c:v>240.08850000000001</c:v>
                </c:pt>
                <c:pt idx="13377">
                  <c:v>240.12039999999999</c:v>
                </c:pt>
                <c:pt idx="13378">
                  <c:v>240.1524</c:v>
                </c:pt>
                <c:pt idx="13379">
                  <c:v>240.18430000000001</c:v>
                </c:pt>
                <c:pt idx="13380">
                  <c:v>240.21619999999999</c:v>
                </c:pt>
                <c:pt idx="13381">
                  <c:v>240.2482</c:v>
                </c:pt>
                <c:pt idx="13382">
                  <c:v>240.2801</c:v>
                </c:pt>
                <c:pt idx="13383">
                  <c:v>240.31209999999999</c:v>
                </c:pt>
                <c:pt idx="13384">
                  <c:v>240.34399999999999</c:v>
                </c:pt>
                <c:pt idx="13385">
                  <c:v>240.376</c:v>
                </c:pt>
                <c:pt idx="13386">
                  <c:v>240.40790000000001</c:v>
                </c:pt>
                <c:pt idx="13387">
                  <c:v>240.43989999999999</c:v>
                </c:pt>
                <c:pt idx="13388">
                  <c:v>240.47190000000001</c:v>
                </c:pt>
                <c:pt idx="13389">
                  <c:v>240.50380000000001</c:v>
                </c:pt>
                <c:pt idx="13390">
                  <c:v>240.53579999999999</c:v>
                </c:pt>
                <c:pt idx="13391">
                  <c:v>240.56780000000001</c:v>
                </c:pt>
                <c:pt idx="13392">
                  <c:v>240.59970000000001</c:v>
                </c:pt>
                <c:pt idx="13393">
                  <c:v>240.6317</c:v>
                </c:pt>
                <c:pt idx="13394">
                  <c:v>240.66370000000001</c:v>
                </c:pt>
                <c:pt idx="13395">
                  <c:v>240.69560000000001</c:v>
                </c:pt>
                <c:pt idx="13396">
                  <c:v>240.7276</c:v>
                </c:pt>
                <c:pt idx="13397">
                  <c:v>240.75960000000001</c:v>
                </c:pt>
                <c:pt idx="13398">
                  <c:v>240.79159999999999</c:v>
                </c:pt>
                <c:pt idx="13399">
                  <c:v>240.8236</c:v>
                </c:pt>
                <c:pt idx="13400">
                  <c:v>240.85560000000001</c:v>
                </c:pt>
                <c:pt idx="13401">
                  <c:v>240.88759999999999</c:v>
                </c:pt>
                <c:pt idx="13402">
                  <c:v>240.9195</c:v>
                </c:pt>
                <c:pt idx="13403">
                  <c:v>240.95150000000001</c:v>
                </c:pt>
                <c:pt idx="13404">
                  <c:v>240.98349999999999</c:v>
                </c:pt>
                <c:pt idx="13405">
                  <c:v>241.0155</c:v>
                </c:pt>
                <c:pt idx="13406">
                  <c:v>241.04750000000001</c:v>
                </c:pt>
                <c:pt idx="13407">
                  <c:v>241.0795</c:v>
                </c:pt>
                <c:pt idx="13408">
                  <c:v>241.11150000000001</c:v>
                </c:pt>
                <c:pt idx="13409">
                  <c:v>241.14349999999999</c:v>
                </c:pt>
                <c:pt idx="13410">
                  <c:v>241.1756</c:v>
                </c:pt>
                <c:pt idx="13411">
                  <c:v>241.20760000000001</c:v>
                </c:pt>
                <c:pt idx="13412">
                  <c:v>241.2396</c:v>
                </c:pt>
                <c:pt idx="13413">
                  <c:v>241.27160000000001</c:v>
                </c:pt>
                <c:pt idx="13414">
                  <c:v>241.30359999999999</c:v>
                </c:pt>
                <c:pt idx="13415">
                  <c:v>241.3356</c:v>
                </c:pt>
                <c:pt idx="13416">
                  <c:v>241.36760000000001</c:v>
                </c:pt>
                <c:pt idx="13417">
                  <c:v>241.3997</c:v>
                </c:pt>
                <c:pt idx="13418">
                  <c:v>241.43170000000001</c:v>
                </c:pt>
                <c:pt idx="13419">
                  <c:v>241.46369999999999</c:v>
                </c:pt>
                <c:pt idx="13420">
                  <c:v>241.4957</c:v>
                </c:pt>
                <c:pt idx="13421">
                  <c:v>241.52780000000001</c:v>
                </c:pt>
                <c:pt idx="13422">
                  <c:v>241.5598</c:v>
                </c:pt>
                <c:pt idx="13423">
                  <c:v>241.59180000000001</c:v>
                </c:pt>
                <c:pt idx="13424">
                  <c:v>241.62389999999999</c:v>
                </c:pt>
                <c:pt idx="13425">
                  <c:v>241.6559</c:v>
                </c:pt>
                <c:pt idx="13426">
                  <c:v>241.68799999999999</c:v>
                </c:pt>
                <c:pt idx="13427">
                  <c:v>241.72</c:v>
                </c:pt>
                <c:pt idx="13428">
                  <c:v>241.75210000000001</c:v>
                </c:pt>
                <c:pt idx="13429">
                  <c:v>241.7841</c:v>
                </c:pt>
                <c:pt idx="13430">
                  <c:v>241.81610000000001</c:v>
                </c:pt>
                <c:pt idx="13431">
                  <c:v>241.84819999999999</c:v>
                </c:pt>
                <c:pt idx="13432">
                  <c:v>241.88030000000001</c:v>
                </c:pt>
                <c:pt idx="13433">
                  <c:v>241.91229999999999</c:v>
                </c:pt>
                <c:pt idx="13434">
                  <c:v>241.9444</c:v>
                </c:pt>
                <c:pt idx="13435">
                  <c:v>241.97640000000001</c:v>
                </c:pt>
                <c:pt idx="13436">
                  <c:v>242.0085</c:v>
                </c:pt>
                <c:pt idx="13437">
                  <c:v>242.04060000000001</c:v>
                </c:pt>
                <c:pt idx="13438">
                  <c:v>242.07259999999999</c:v>
                </c:pt>
                <c:pt idx="13439">
                  <c:v>242.10470000000001</c:v>
                </c:pt>
                <c:pt idx="13440">
                  <c:v>242.13679999999999</c:v>
                </c:pt>
                <c:pt idx="13441">
                  <c:v>242.1688</c:v>
                </c:pt>
                <c:pt idx="13442">
                  <c:v>242.20089999999999</c:v>
                </c:pt>
                <c:pt idx="13443">
                  <c:v>242.233</c:v>
                </c:pt>
                <c:pt idx="13444">
                  <c:v>242.26509999999999</c:v>
                </c:pt>
                <c:pt idx="13445">
                  <c:v>242.2972</c:v>
                </c:pt>
                <c:pt idx="13446">
                  <c:v>242.32919999999999</c:v>
                </c:pt>
                <c:pt idx="13447">
                  <c:v>242.3613</c:v>
                </c:pt>
                <c:pt idx="13448">
                  <c:v>242.39340000000001</c:v>
                </c:pt>
                <c:pt idx="13449">
                  <c:v>242.4255</c:v>
                </c:pt>
                <c:pt idx="13450">
                  <c:v>242.45760000000001</c:v>
                </c:pt>
                <c:pt idx="13451">
                  <c:v>242.4897</c:v>
                </c:pt>
                <c:pt idx="13452">
                  <c:v>242.52180000000001</c:v>
                </c:pt>
                <c:pt idx="13453">
                  <c:v>242.5539</c:v>
                </c:pt>
                <c:pt idx="13454">
                  <c:v>242.58600000000001</c:v>
                </c:pt>
                <c:pt idx="13455">
                  <c:v>242.6181</c:v>
                </c:pt>
                <c:pt idx="13456">
                  <c:v>242.65020000000001</c:v>
                </c:pt>
                <c:pt idx="13457">
                  <c:v>242.6823</c:v>
                </c:pt>
                <c:pt idx="13458">
                  <c:v>242.71440000000001</c:v>
                </c:pt>
                <c:pt idx="13459">
                  <c:v>242.7465</c:v>
                </c:pt>
                <c:pt idx="13460">
                  <c:v>242.77860000000001</c:v>
                </c:pt>
                <c:pt idx="13461">
                  <c:v>242.8108</c:v>
                </c:pt>
                <c:pt idx="13462">
                  <c:v>242.84289999999999</c:v>
                </c:pt>
                <c:pt idx="13463">
                  <c:v>242.875</c:v>
                </c:pt>
                <c:pt idx="13464">
                  <c:v>242.90710000000001</c:v>
                </c:pt>
                <c:pt idx="13465">
                  <c:v>242.9393</c:v>
                </c:pt>
                <c:pt idx="13466">
                  <c:v>242.97139999999999</c:v>
                </c:pt>
                <c:pt idx="13467">
                  <c:v>243.0035</c:v>
                </c:pt>
                <c:pt idx="13468">
                  <c:v>243.03559999999999</c:v>
                </c:pt>
                <c:pt idx="13469">
                  <c:v>243.06780000000001</c:v>
                </c:pt>
                <c:pt idx="13470">
                  <c:v>243.09989999999999</c:v>
                </c:pt>
                <c:pt idx="13471">
                  <c:v>243.13200000000001</c:v>
                </c:pt>
                <c:pt idx="13472">
                  <c:v>243.16419999999999</c:v>
                </c:pt>
                <c:pt idx="13473">
                  <c:v>243.19630000000001</c:v>
                </c:pt>
                <c:pt idx="13474">
                  <c:v>243.2285</c:v>
                </c:pt>
                <c:pt idx="13475">
                  <c:v>243.26060000000001</c:v>
                </c:pt>
                <c:pt idx="13476">
                  <c:v>243.2928</c:v>
                </c:pt>
                <c:pt idx="13477">
                  <c:v>243.32490000000001</c:v>
                </c:pt>
                <c:pt idx="13478">
                  <c:v>243.3571</c:v>
                </c:pt>
                <c:pt idx="13479">
                  <c:v>243.38919999999999</c:v>
                </c:pt>
                <c:pt idx="13480">
                  <c:v>243.42140000000001</c:v>
                </c:pt>
                <c:pt idx="13481">
                  <c:v>243.45349999999999</c:v>
                </c:pt>
                <c:pt idx="13482">
                  <c:v>243.48570000000001</c:v>
                </c:pt>
                <c:pt idx="13483">
                  <c:v>243.5179</c:v>
                </c:pt>
                <c:pt idx="13484">
                  <c:v>243.55</c:v>
                </c:pt>
                <c:pt idx="13485">
                  <c:v>243.5822</c:v>
                </c:pt>
                <c:pt idx="13486">
                  <c:v>243.61439999999999</c:v>
                </c:pt>
                <c:pt idx="13487">
                  <c:v>243.6465</c:v>
                </c:pt>
                <c:pt idx="13488">
                  <c:v>243.67869999999999</c:v>
                </c:pt>
                <c:pt idx="13489">
                  <c:v>243.71090000000001</c:v>
                </c:pt>
                <c:pt idx="13490">
                  <c:v>243.7431</c:v>
                </c:pt>
                <c:pt idx="13491">
                  <c:v>243.77520000000001</c:v>
                </c:pt>
                <c:pt idx="13492">
                  <c:v>243.8074</c:v>
                </c:pt>
                <c:pt idx="13493">
                  <c:v>243.83959999999999</c:v>
                </c:pt>
                <c:pt idx="13494">
                  <c:v>243.87180000000001</c:v>
                </c:pt>
                <c:pt idx="13495">
                  <c:v>243.904</c:v>
                </c:pt>
                <c:pt idx="13496">
                  <c:v>243.93620000000001</c:v>
                </c:pt>
                <c:pt idx="13497">
                  <c:v>243.9684</c:v>
                </c:pt>
                <c:pt idx="13498">
                  <c:v>244.00049999999999</c:v>
                </c:pt>
                <c:pt idx="13499">
                  <c:v>244.03270000000001</c:v>
                </c:pt>
                <c:pt idx="13500">
                  <c:v>244.065</c:v>
                </c:pt>
                <c:pt idx="13501">
                  <c:v>244.09719999999999</c:v>
                </c:pt>
                <c:pt idx="13502">
                  <c:v>244.1293</c:v>
                </c:pt>
                <c:pt idx="13503">
                  <c:v>244.16159999999999</c:v>
                </c:pt>
                <c:pt idx="13504">
                  <c:v>244.19380000000001</c:v>
                </c:pt>
                <c:pt idx="13505">
                  <c:v>244.226</c:v>
                </c:pt>
                <c:pt idx="13506">
                  <c:v>244.25819999999999</c:v>
                </c:pt>
                <c:pt idx="13507">
                  <c:v>244.29040000000001</c:v>
                </c:pt>
                <c:pt idx="13508">
                  <c:v>244.32259999999999</c:v>
                </c:pt>
                <c:pt idx="13509">
                  <c:v>244.35480000000001</c:v>
                </c:pt>
                <c:pt idx="13510">
                  <c:v>244.3871</c:v>
                </c:pt>
                <c:pt idx="13511">
                  <c:v>244.41929999999999</c:v>
                </c:pt>
                <c:pt idx="13512">
                  <c:v>244.45150000000001</c:v>
                </c:pt>
                <c:pt idx="13513">
                  <c:v>244.4837</c:v>
                </c:pt>
                <c:pt idx="13514">
                  <c:v>244.51599999999999</c:v>
                </c:pt>
                <c:pt idx="13515">
                  <c:v>244.54820000000001</c:v>
                </c:pt>
                <c:pt idx="13516">
                  <c:v>244.5804</c:v>
                </c:pt>
                <c:pt idx="13517">
                  <c:v>244.61269999999999</c:v>
                </c:pt>
                <c:pt idx="13518">
                  <c:v>244.64490000000001</c:v>
                </c:pt>
                <c:pt idx="13519">
                  <c:v>244.6771</c:v>
                </c:pt>
                <c:pt idx="13520">
                  <c:v>244.70939999999999</c:v>
                </c:pt>
                <c:pt idx="13521">
                  <c:v>244.74160000000001</c:v>
                </c:pt>
                <c:pt idx="13522">
                  <c:v>244.7739</c:v>
                </c:pt>
                <c:pt idx="13523">
                  <c:v>244.80609999999999</c:v>
                </c:pt>
                <c:pt idx="13524">
                  <c:v>244.83840000000001</c:v>
                </c:pt>
                <c:pt idx="13525">
                  <c:v>244.8706</c:v>
                </c:pt>
                <c:pt idx="13526">
                  <c:v>244.90289999999999</c:v>
                </c:pt>
                <c:pt idx="13527">
                  <c:v>244.93510000000001</c:v>
                </c:pt>
                <c:pt idx="13528">
                  <c:v>244.9674</c:v>
                </c:pt>
                <c:pt idx="13529">
                  <c:v>244.99959999999999</c:v>
                </c:pt>
                <c:pt idx="13530">
                  <c:v>245.03190000000001</c:v>
                </c:pt>
                <c:pt idx="13531">
                  <c:v>245.0642</c:v>
                </c:pt>
                <c:pt idx="13532">
                  <c:v>245.09639999999999</c:v>
                </c:pt>
                <c:pt idx="13533">
                  <c:v>245.12870000000001</c:v>
                </c:pt>
                <c:pt idx="13534">
                  <c:v>245.161</c:v>
                </c:pt>
                <c:pt idx="13535">
                  <c:v>245.19329999999999</c:v>
                </c:pt>
                <c:pt idx="13536">
                  <c:v>245.22550000000001</c:v>
                </c:pt>
                <c:pt idx="13537">
                  <c:v>245.2578</c:v>
                </c:pt>
                <c:pt idx="13538">
                  <c:v>245.2901</c:v>
                </c:pt>
                <c:pt idx="13539">
                  <c:v>245.32239999999999</c:v>
                </c:pt>
                <c:pt idx="13540">
                  <c:v>245.3546</c:v>
                </c:pt>
                <c:pt idx="13541">
                  <c:v>245.3869</c:v>
                </c:pt>
                <c:pt idx="13542">
                  <c:v>245.41919999999999</c:v>
                </c:pt>
                <c:pt idx="13543">
                  <c:v>245.45150000000001</c:v>
                </c:pt>
                <c:pt idx="13544">
                  <c:v>245.4838</c:v>
                </c:pt>
                <c:pt idx="13545">
                  <c:v>245.51609999999999</c:v>
                </c:pt>
                <c:pt idx="13546">
                  <c:v>245.54839999999999</c:v>
                </c:pt>
                <c:pt idx="13547">
                  <c:v>245.58070000000001</c:v>
                </c:pt>
                <c:pt idx="13548">
                  <c:v>245.613</c:v>
                </c:pt>
                <c:pt idx="13549">
                  <c:v>245.64529999999999</c:v>
                </c:pt>
                <c:pt idx="13550">
                  <c:v>245.67760000000001</c:v>
                </c:pt>
                <c:pt idx="13551">
                  <c:v>245.7099</c:v>
                </c:pt>
                <c:pt idx="13552">
                  <c:v>245.7422</c:v>
                </c:pt>
                <c:pt idx="13553">
                  <c:v>245.77449999999999</c:v>
                </c:pt>
                <c:pt idx="13554">
                  <c:v>245.80690000000001</c:v>
                </c:pt>
                <c:pt idx="13555">
                  <c:v>245.83920000000001</c:v>
                </c:pt>
                <c:pt idx="13556">
                  <c:v>245.8715</c:v>
                </c:pt>
                <c:pt idx="13557">
                  <c:v>245.90379999999999</c:v>
                </c:pt>
                <c:pt idx="13558">
                  <c:v>245.93610000000001</c:v>
                </c:pt>
                <c:pt idx="13559">
                  <c:v>245.9684</c:v>
                </c:pt>
                <c:pt idx="13560">
                  <c:v>246.0008</c:v>
                </c:pt>
                <c:pt idx="13561">
                  <c:v>246.03309999999999</c:v>
                </c:pt>
                <c:pt idx="13562">
                  <c:v>246.06540000000001</c:v>
                </c:pt>
                <c:pt idx="13563">
                  <c:v>246.09780000000001</c:v>
                </c:pt>
                <c:pt idx="13564">
                  <c:v>246.1301</c:v>
                </c:pt>
                <c:pt idx="13565">
                  <c:v>246.16239999999999</c:v>
                </c:pt>
                <c:pt idx="13566">
                  <c:v>246.19479999999999</c:v>
                </c:pt>
                <c:pt idx="13567">
                  <c:v>246.22710000000001</c:v>
                </c:pt>
                <c:pt idx="13568">
                  <c:v>246.2595</c:v>
                </c:pt>
                <c:pt idx="13569">
                  <c:v>246.29179999999999</c:v>
                </c:pt>
                <c:pt idx="13570">
                  <c:v>246.32419999999999</c:v>
                </c:pt>
                <c:pt idx="13571">
                  <c:v>246.35650000000001</c:v>
                </c:pt>
                <c:pt idx="13572">
                  <c:v>246.38890000000001</c:v>
                </c:pt>
                <c:pt idx="13573">
                  <c:v>246.4212</c:v>
                </c:pt>
                <c:pt idx="13574">
                  <c:v>246.45359999999999</c:v>
                </c:pt>
                <c:pt idx="13575">
                  <c:v>246.48589999999999</c:v>
                </c:pt>
                <c:pt idx="13576">
                  <c:v>246.51830000000001</c:v>
                </c:pt>
                <c:pt idx="13577">
                  <c:v>246.5506</c:v>
                </c:pt>
                <c:pt idx="13578">
                  <c:v>246.583</c:v>
                </c:pt>
                <c:pt idx="13579">
                  <c:v>246.61539999999999</c:v>
                </c:pt>
                <c:pt idx="13580">
                  <c:v>246.64779999999999</c:v>
                </c:pt>
                <c:pt idx="13581">
                  <c:v>246.68010000000001</c:v>
                </c:pt>
                <c:pt idx="13582">
                  <c:v>246.71250000000001</c:v>
                </c:pt>
                <c:pt idx="13583">
                  <c:v>246.7449</c:v>
                </c:pt>
                <c:pt idx="13584">
                  <c:v>246.7773</c:v>
                </c:pt>
                <c:pt idx="13585">
                  <c:v>246.80959999999999</c:v>
                </c:pt>
                <c:pt idx="13586">
                  <c:v>246.84200000000001</c:v>
                </c:pt>
                <c:pt idx="13587">
                  <c:v>246.87440000000001</c:v>
                </c:pt>
                <c:pt idx="13588">
                  <c:v>246.9068</c:v>
                </c:pt>
                <c:pt idx="13589">
                  <c:v>246.9392</c:v>
                </c:pt>
                <c:pt idx="13590">
                  <c:v>246.9716</c:v>
                </c:pt>
                <c:pt idx="13591">
                  <c:v>247.00399999999999</c:v>
                </c:pt>
                <c:pt idx="13592">
                  <c:v>247.03630000000001</c:v>
                </c:pt>
                <c:pt idx="13593">
                  <c:v>247.06870000000001</c:v>
                </c:pt>
                <c:pt idx="13594">
                  <c:v>247.1011</c:v>
                </c:pt>
                <c:pt idx="13595">
                  <c:v>247.1335</c:v>
                </c:pt>
                <c:pt idx="13596">
                  <c:v>247.16589999999999</c:v>
                </c:pt>
                <c:pt idx="13597">
                  <c:v>247.19829999999999</c:v>
                </c:pt>
                <c:pt idx="13598">
                  <c:v>247.23079999999999</c:v>
                </c:pt>
                <c:pt idx="13599">
                  <c:v>247.26320000000001</c:v>
                </c:pt>
                <c:pt idx="13600">
                  <c:v>247.29560000000001</c:v>
                </c:pt>
                <c:pt idx="13601">
                  <c:v>247.328</c:v>
                </c:pt>
                <c:pt idx="13602">
                  <c:v>247.3604</c:v>
                </c:pt>
                <c:pt idx="13603">
                  <c:v>247.39279999999999</c:v>
                </c:pt>
                <c:pt idx="13604">
                  <c:v>247.42519999999999</c:v>
                </c:pt>
                <c:pt idx="13605">
                  <c:v>247.45769999999999</c:v>
                </c:pt>
                <c:pt idx="13606">
                  <c:v>247.49010000000001</c:v>
                </c:pt>
                <c:pt idx="13607">
                  <c:v>247.52250000000001</c:v>
                </c:pt>
                <c:pt idx="13608">
                  <c:v>247.5549</c:v>
                </c:pt>
                <c:pt idx="13609">
                  <c:v>247.5874</c:v>
                </c:pt>
                <c:pt idx="13610">
                  <c:v>247.6198</c:v>
                </c:pt>
                <c:pt idx="13611">
                  <c:v>247.65219999999999</c:v>
                </c:pt>
                <c:pt idx="13612">
                  <c:v>247.68469999999999</c:v>
                </c:pt>
                <c:pt idx="13613">
                  <c:v>247.71709999999999</c:v>
                </c:pt>
                <c:pt idx="13614">
                  <c:v>247.74959999999999</c:v>
                </c:pt>
                <c:pt idx="13615">
                  <c:v>247.78200000000001</c:v>
                </c:pt>
                <c:pt idx="13616">
                  <c:v>247.81450000000001</c:v>
                </c:pt>
                <c:pt idx="13617">
                  <c:v>247.84690000000001</c:v>
                </c:pt>
                <c:pt idx="13618">
                  <c:v>247.8793</c:v>
                </c:pt>
                <c:pt idx="13619">
                  <c:v>247.9118</c:v>
                </c:pt>
                <c:pt idx="13620">
                  <c:v>247.9442</c:v>
                </c:pt>
                <c:pt idx="13621">
                  <c:v>247.97669999999999</c:v>
                </c:pt>
                <c:pt idx="13622">
                  <c:v>248.00919999999999</c:v>
                </c:pt>
                <c:pt idx="13623">
                  <c:v>248.04159999999999</c:v>
                </c:pt>
                <c:pt idx="13624">
                  <c:v>248.07409999999999</c:v>
                </c:pt>
                <c:pt idx="13625">
                  <c:v>248.10659999999999</c:v>
                </c:pt>
                <c:pt idx="13626">
                  <c:v>248.13900000000001</c:v>
                </c:pt>
                <c:pt idx="13627">
                  <c:v>248.17150000000001</c:v>
                </c:pt>
                <c:pt idx="13628">
                  <c:v>248.20400000000001</c:v>
                </c:pt>
                <c:pt idx="13629">
                  <c:v>248.2364</c:v>
                </c:pt>
                <c:pt idx="13630">
                  <c:v>248.2689</c:v>
                </c:pt>
                <c:pt idx="13631">
                  <c:v>248.3014</c:v>
                </c:pt>
                <c:pt idx="13632">
                  <c:v>248.3339</c:v>
                </c:pt>
                <c:pt idx="13633">
                  <c:v>248.3663</c:v>
                </c:pt>
                <c:pt idx="13634">
                  <c:v>248.39879999999999</c:v>
                </c:pt>
                <c:pt idx="13635">
                  <c:v>248.43129999999999</c:v>
                </c:pt>
                <c:pt idx="13636">
                  <c:v>248.46379999999999</c:v>
                </c:pt>
                <c:pt idx="13637">
                  <c:v>248.49629999999999</c:v>
                </c:pt>
                <c:pt idx="13638">
                  <c:v>248.52879999999999</c:v>
                </c:pt>
                <c:pt idx="13639">
                  <c:v>248.56129999999999</c:v>
                </c:pt>
                <c:pt idx="13640">
                  <c:v>248.59379999999999</c:v>
                </c:pt>
                <c:pt idx="13641">
                  <c:v>248.62629999999999</c:v>
                </c:pt>
                <c:pt idx="13642">
                  <c:v>248.65880000000001</c:v>
                </c:pt>
                <c:pt idx="13643">
                  <c:v>248.69130000000001</c:v>
                </c:pt>
                <c:pt idx="13644">
                  <c:v>248.72380000000001</c:v>
                </c:pt>
                <c:pt idx="13645">
                  <c:v>248.75630000000001</c:v>
                </c:pt>
                <c:pt idx="13646">
                  <c:v>248.78880000000001</c:v>
                </c:pt>
                <c:pt idx="13647">
                  <c:v>248.82130000000001</c:v>
                </c:pt>
                <c:pt idx="13648">
                  <c:v>248.85380000000001</c:v>
                </c:pt>
                <c:pt idx="13649">
                  <c:v>248.88630000000001</c:v>
                </c:pt>
                <c:pt idx="13650">
                  <c:v>248.91890000000001</c:v>
                </c:pt>
                <c:pt idx="13651">
                  <c:v>248.95140000000001</c:v>
                </c:pt>
                <c:pt idx="13652">
                  <c:v>248.98390000000001</c:v>
                </c:pt>
                <c:pt idx="13653">
                  <c:v>249.0164</c:v>
                </c:pt>
                <c:pt idx="13654">
                  <c:v>249.04900000000001</c:v>
                </c:pt>
                <c:pt idx="13655">
                  <c:v>249.08150000000001</c:v>
                </c:pt>
                <c:pt idx="13656">
                  <c:v>249.114</c:v>
                </c:pt>
                <c:pt idx="13657">
                  <c:v>249.1465</c:v>
                </c:pt>
                <c:pt idx="13658">
                  <c:v>249.17910000000001</c:v>
                </c:pt>
                <c:pt idx="13659">
                  <c:v>249.2116</c:v>
                </c:pt>
                <c:pt idx="13660">
                  <c:v>249.2441</c:v>
                </c:pt>
                <c:pt idx="13661">
                  <c:v>249.27670000000001</c:v>
                </c:pt>
                <c:pt idx="13662">
                  <c:v>249.3092</c:v>
                </c:pt>
                <c:pt idx="13663">
                  <c:v>249.34180000000001</c:v>
                </c:pt>
                <c:pt idx="13664">
                  <c:v>249.37430000000001</c:v>
                </c:pt>
                <c:pt idx="13665">
                  <c:v>249.40690000000001</c:v>
                </c:pt>
                <c:pt idx="13666">
                  <c:v>249.43940000000001</c:v>
                </c:pt>
                <c:pt idx="13667">
                  <c:v>249.47200000000001</c:v>
                </c:pt>
                <c:pt idx="13668">
                  <c:v>249.50450000000001</c:v>
                </c:pt>
                <c:pt idx="13669">
                  <c:v>249.53710000000001</c:v>
                </c:pt>
                <c:pt idx="13670">
                  <c:v>249.56970000000001</c:v>
                </c:pt>
                <c:pt idx="13671">
                  <c:v>249.60220000000001</c:v>
                </c:pt>
                <c:pt idx="13672">
                  <c:v>249.63480000000001</c:v>
                </c:pt>
                <c:pt idx="13673">
                  <c:v>249.66730000000001</c:v>
                </c:pt>
                <c:pt idx="13674">
                  <c:v>249.69990000000001</c:v>
                </c:pt>
                <c:pt idx="13675">
                  <c:v>249.73249999999999</c:v>
                </c:pt>
                <c:pt idx="13676">
                  <c:v>249.76509999999999</c:v>
                </c:pt>
                <c:pt idx="13677">
                  <c:v>249.79759999999999</c:v>
                </c:pt>
                <c:pt idx="13678">
                  <c:v>249.83019999999999</c:v>
                </c:pt>
                <c:pt idx="13679">
                  <c:v>249.86279999999999</c:v>
                </c:pt>
                <c:pt idx="13680">
                  <c:v>249.8954</c:v>
                </c:pt>
                <c:pt idx="13681">
                  <c:v>249.92789999999999</c:v>
                </c:pt>
                <c:pt idx="13682">
                  <c:v>249.9605</c:v>
                </c:pt>
                <c:pt idx="13683">
                  <c:v>249.9931</c:v>
                </c:pt>
                <c:pt idx="13684">
                  <c:v>250.0257</c:v>
                </c:pt>
                <c:pt idx="13685">
                  <c:v>250.0583</c:v>
                </c:pt>
                <c:pt idx="13686">
                  <c:v>250.0909</c:v>
                </c:pt>
                <c:pt idx="13687">
                  <c:v>250.12350000000001</c:v>
                </c:pt>
                <c:pt idx="13688">
                  <c:v>250.15610000000001</c:v>
                </c:pt>
                <c:pt idx="13689">
                  <c:v>250.18870000000001</c:v>
                </c:pt>
                <c:pt idx="13690">
                  <c:v>250.22130000000001</c:v>
                </c:pt>
                <c:pt idx="13691">
                  <c:v>250.25389999999999</c:v>
                </c:pt>
                <c:pt idx="13692">
                  <c:v>250.28649999999999</c:v>
                </c:pt>
                <c:pt idx="13693">
                  <c:v>250.31909999999999</c:v>
                </c:pt>
                <c:pt idx="13694">
                  <c:v>250.35169999999999</c:v>
                </c:pt>
                <c:pt idx="13695">
                  <c:v>250.3843</c:v>
                </c:pt>
                <c:pt idx="13696">
                  <c:v>250.417</c:v>
                </c:pt>
                <c:pt idx="13697">
                  <c:v>250.4496</c:v>
                </c:pt>
                <c:pt idx="13698">
                  <c:v>250.48220000000001</c:v>
                </c:pt>
                <c:pt idx="13699">
                  <c:v>250.51480000000001</c:v>
                </c:pt>
                <c:pt idx="13700">
                  <c:v>250.54740000000001</c:v>
                </c:pt>
                <c:pt idx="13701">
                  <c:v>250.58009999999999</c:v>
                </c:pt>
                <c:pt idx="13702">
                  <c:v>250.61269999999999</c:v>
                </c:pt>
                <c:pt idx="13703">
                  <c:v>250.64529999999999</c:v>
                </c:pt>
                <c:pt idx="13704">
                  <c:v>250.678</c:v>
                </c:pt>
                <c:pt idx="13705">
                  <c:v>250.7106</c:v>
                </c:pt>
                <c:pt idx="13706">
                  <c:v>250.7432</c:v>
                </c:pt>
                <c:pt idx="13707">
                  <c:v>250.77590000000001</c:v>
                </c:pt>
                <c:pt idx="13708">
                  <c:v>250.80850000000001</c:v>
                </c:pt>
                <c:pt idx="13709">
                  <c:v>250.84119999999999</c:v>
                </c:pt>
                <c:pt idx="13710">
                  <c:v>250.87379999999999</c:v>
                </c:pt>
                <c:pt idx="13711">
                  <c:v>250.90639999999999</c:v>
                </c:pt>
                <c:pt idx="13712">
                  <c:v>250.9391</c:v>
                </c:pt>
                <c:pt idx="13713">
                  <c:v>250.9717</c:v>
                </c:pt>
                <c:pt idx="13714">
                  <c:v>251.0044</c:v>
                </c:pt>
                <c:pt idx="13715">
                  <c:v>251.03700000000001</c:v>
                </c:pt>
                <c:pt idx="13716">
                  <c:v>251.06970000000001</c:v>
                </c:pt>
                <c:pt idx="13717">
                  <c:v>251.10239999999999</c:v>
                </c:pt>
                <c:pt idx="13718">
                  <c:v>251.13499999999999</c:v>
                </c:pt>
                <c:pt idx="13719">
                  <c:v>251.1677</c:v>
                </c:pt>
                <c:pt idx="13720">
                  <c:v>251.2004</c:v>
                </c:pt>
                <c:pt idx="13721">
                  <c:v>251.233</c:v>
                </c:pt>
                <c:pt idx="13722">
                  <c:v>251.26570000000001</c:v>
                </c:pt>
                <c:pt idx="13723">
                  <c:v>251.29839999999999</c:v>
                </c:pt>
                <c:pt idx="13724">
                  <c:v>251.33109999999999</c:v>
                </c:pt>
                <c:pt idx="13725">
                  <c:v>251.36369999999999</c:v>
                </c:pt>
                <c:pt idx="13726">
                  <c:v>251.3964</c:v>
                </c:pt>
                <c:pt idx="13727">
                  <c:v>251.42910000000001</c:v>
                </c:pt>
                <c:pt idx="13728">
                  <c:v>251.46180000000001</c:v>
                </c:pt>
                <c:pt idx="13729">
                  <c:v>251.49449999999999</c:v>
                </c:pt>
                <c:pt idx="13730">
                  <c:v>251.52709999999999</c:v>
                </c:pt>
                <c:pt idx="13731">
                  <c:v>251.5598</c:v>
                </c:pt>
                <c:pt idx="13732">
                  <c:v>251.5925</c:v>
                </c:pt>
                <c:pt idx="13733">
                  <c:v>251.62520000000001</c:v>
                </c:pt>
                <c:pt idx="13734">
                  <c:v>251.65790000000001</c:v>
                </c:pt>
                <c:pt idx="13735">
                  <c:v>251.69059999999999</c:v>
                </c:pt>
                <c:pt idx="13736">
                  <c:v>251.72329999999999</c:v>
                </c:pt>
                <c:pt idx="13737">
                  <c:v>251.756</c:v>
                </c:pt>
                <c:pt idx="13738">
                  <c:v>251.78870000000001</c:v>
                </c:pt>
                <c:pt idx="13739">
                  <c:v>251.82140000000001</c:v>
                </c:pt>
                <c:pt idx="13740">
                  <c:v>251.85409999999999</c:v>
                </c:pt>
                <c:pt idx="13741">
                  <c:v>251.88679999999999</c:v>
                </c:pt>
                <c:pt idx="13742">
                  <c:v>251.9196</c:v>
                </c:pt>
                <c:pt idx="13743">
                  <c:v>251.95230000000001</c:v>
                </c:pt>
                <c:pt idx="13744">
                  <c:v>251.98500000000001</c:v>
                </c:pt>
                <c:pt idx="13745">
                  <c:v>252.01769999999999</c:v>
                </c:pt>
                <c:pt idx="13746">
                  <c:v>252.0504</c:v>
                </c:pt>
                <c:pt idx="13747">
                  <c:v>252.08320000000001</c:v>
                </c:pt>
                <c:pt idx="13748">
                  <c:v>252.11590000000001</c:v>
                </c:pt>
                <c:pt idx="13749">
                  <c:v>252.14859999999999</c:v>
                </c:pt>
                <c:pt idx="13750">
                  <c:v>252.18129999999999</c:v>
                </c:pt>
                <c:pt idx="13751">
                  <c:v>252.2141</c:v>
                </c:pt>
                <c:pt idx="13752">
                  <c:v>252.24680000000001</c:v>
                </c:pt>
                <c:pt idx="13753">
                  <c:v>252.27950000000001</c:v>
                </c:pt>
                <c:pt idx="13754">
                  <c:v>252.31229999999999</c:v>
                </c:pt>
                <c:pt idx="13755">
                  <c:v>252.345</c:v>
                </c:pt>
                <c:pt idx="13756">
                  <c:v>252.37780000000001</c:v>
                </c:pt>
                <c:pt idx="13757">
                  <c:v>252.41050000000001</c:v>
                </c:pt>
                <c:pt idx="13758">
                  <c:v>252.44329999999999</c:v>
                </c:pt>
                <c:pt idx="13759">
                  <c:v>252.476</c:v>
                </c:pt>
                <c:pt idx="13760">
                  <c:v>252.50880000000001</c:v>
                </c:pt>
                <c:pt idx="13761">
                  <c:v>252.54150000000001</c:v>
                </c:pt>
                <c:pt idx="13762">
                  <c:v>252.57429999999999</c:v>
                </c:pt>
                <c:pt idx="13763">
                  <c:v>252.607</c:v>
                </c:pt>
                <c:pt idx="13764">
                  <c:v>252.63980000000001</c:v>
                </c:pt>
                <c:pt idx="13765">
                  <c:v>252.67250000000001</c:v>
                </c:pt>
                <c:pt idx="13766">
                  <c:v>252.70529999999999</c:v>
                </c:pt>
                <c:pt idx="13767">
                  <c:v>252.7381</c:v>
                </c:pt>
                <c:pt idx="13768">
                  <c:v>252.77080000000001</c:v>
                </c:pt>
                <c:pt idx="13769">
                  <c:v>252.80359999999999</c:v>
                </c:pt>
                <c:pt idx="13770">
                  <c:v>252.8364</c:v>
                </c:pt>
                <c:pt idx="13771">
                  <c:v>252.86920000000001</c:v>
                </c:pt>
                <c:pt idx="13772">
                  <c:v>252.90190000000001</c:v>
                </c:pt>
                <c:pt idx="13773">
                  <c:v>252.93469999999999</c:v>
                </c:pt>
                <c:pt idx="13774">
                  <c:v>252.9675</c:v>
                </c:pt>
                <c:pt idx="13775">
                  <c:v>253.00030000000001</c:v>
                </c:pt>
                <c:pt idx="13776">
                  <c:v>253.03309999999999</c:v>
                </c:pt>
                <c:pt idx="13777">
                  <c:v>253.0659</c:v>
                </c:pt>
                <c:pt idx="13778">
                  <c:v>253.0986</c:v>
                </c:pt>
                <c:pt idx="13779">
                  <c:v>253.13140000000001</c:v>
                </c:pt>
                <c:pt idx="13780">
                  <c:v>253.16419999999999</c:v>
                </c:pt>
                <c:pt idx="13781">
                  <c:v>253.197</c:v>
                </c:pt>
                <c:pt idx="13782">
                  <c:v>253.22980000000001</c:v>
                </c:pt>
                <c:pt idx="13783">
                  <c:v>253.26259999999999</c:v>
                </c:pt>
                <c:pt idx="13784">
                  <c:v>253.2954</c:v>
                </c:pt>
                <c:pt idx="13785">
                  <c:v>253.32820000000001</c:v>
                </c:pt>
                <c:pt idx="13786">
                  <c:v>253.36099999999999</c:v>
                </c:pt>
                <c:pt idx="13787">
                  <c:v>253.3938</c:v>
                </c:pt>
                <c:pt idx="13788">
                  <c:v>253.42670000000001</c:v>
                </c:pt>
                <c:pt idx="13789">
                  <c:v>253.45949999999999</c:v>
                </c:pt>
                <c:pt idx="13790">
                  <c:v>253.4923</c:v>
                </c:pt>
                <c:pt idx="13791">
                  <c:v>253.52510000000001</c:v>
                </c:pt>
                <c:pt idx="13792">
                  <c:v>253.55789999999999</c:v>
                </c:pt>
                <c:pt idx="13793">
                  <c:v>253.5907</c:v>
                </c:pt>
                <c:pt idx="13794">
                  <c:v>253.62360000000001</c:v>
                </c:pt>
                <c:pt idx="13795">
                  <c:v>253.65639999999999</c:v>
                </c:pt>
                <c:pt idx="13796">
                  <c:v>253.6892</c:v>
                </c:pt>
                <c:pt idx="13797">
                  <c:v>253.72200000000001</c:v>
                </c:pt>
                <c:pt idx="13798">
                  <c:v>253.75489999999999</c:v>
                </c:pt>
                <c:pt idx="13799">
                  <c:v>253.7877</c:v>
                </c:pt>
                <c:pt idx="13800">
                  <c:v>253.82060000000001</c:v>
                </c:pt>
                <c:pt idx="13801">
                  <c:v>253.85339999999999</c:v>
                </c:pt>
                <c:pt idx="13802">
                  <c:v>253.8862</c:v>
                </c:pt>
                <c:pt idx="13803">
                  <c:v>253.91909999999999</c:v>
                </c:pt>
                <c:pt idx="13804">
                  <c:v>253.95189999999999</c:v>
                </c:pt>
                <c:pt idx="13805">
                  <c:v>253.98480000000001</c:v>
                </c:pt>
                <c:pt idx="13806">
                  <c:v>254.01759999999999</c:v>
                </c:pt>
                <c:pt idx="13807">
                  <c:v>254.0505</c:v>
                </c:pt>
                <c:pt idx="13808">
                  <c:v>254.08330000000001</c:v>
                </c:pt>
                <c:pt idx="13809">
                  <c:v>254.11619999999999</c:v>
                </c:pt>
                <c:pt idx="13810">
                  <c:v>254.149</c:v>
                </c:pt>
                <c:pt idx="13811">
                  <c:v>254.18190000000001</c:v>
                </c:pt>
                <c:pt idx="13812">
                  <c:v>254.2148</c:v>
                </c:pt>
                <c:pt idx="13813">
                  <c:v>254.24760000000001</c:v>
                </c:pt>
                <c:pt idx="13814">
                  <c:v>254.28049999999999</c:v>
                </c:pt>
                <c:pt idx="13815">
                  <c:v>254.3134</c:v>
                </c:pt>
                <c:pt idx="13816">
                  <c:v>254.34620000000001</c:v>
                </c:pt>
                <c:pt idx="13817">
                  <c:v>254.37909999999999</c:v>
                </c:pt>
                <c:pt idx="13818">
                  <c:v>254.41200000000001</c:v>
                </c:pt>
                <c:pt idx="13819">
                  <c:v>254.44479999999999</c:v>
                </c:pt>
                <c:pt idx="13820">
                  <c:v>254.4777</c:v>
                </c:pt>
                <c:pt idx="13821">
                  <c:v>254.51060000000001</c:v>
                </c:pt>
                <c:pt idx="13822">
                  <c:v>254.54349999999999</c:v>
                </c:pt>
                <c:pt idx="13823">
                  <c:v>254.57640000000001</c:v>
                </c:pt>
                <c:pt idx="13824">
                  <c:v>254.60929999999999</c:v>
                </c:pt>
                <c:pt idx="13825">
                  <c:v>254.6422</c:v>
                </c:pt>
                <c:pt idx="13826">
                  <c:v>254.67500000000001</c:v>
                </c:pt>
                <c:pt idx="13827">
                  <c:v>254.7079</c:v>
                </c:pt>
                <c:pt idx="13828">
                  <c:v>254.74080000000001</c:v>
                </c:pt>
                <c:pt idx="13829">
                  <c:v>254.77369999999999</c:v>
                </c:pt>
                <c:pt idx="13830">
                  <c:v>254.8066</c:v>
                </c:pt>
                <c:pt idx="13831">
                  <c:v>254.83949999999999</c:v>
                </c:pt>
                <c:pt idx="13832">
                  <c:v>254.8724</c:v>
                </c:pt>
                <c:pt idx="13833">
                  <c:v>254.90530000000001</c:v>
                </c:pt>
                <c:pt idx="13834">
                  <c:v>254.93819999999999</c:v>
                </c:pt>
                <c:pt idx="13835">
                  <c:v>254.97120000000001</c:v>
                </c:pt>
                <c:pt idx="13836">
                  <c:v>255.00409999999999</c:v>
                </c:pt>
                <c:pt idx="13837">
                  <c:v>255.03700000000001</c:v>
                </c:pt>
                <c:pt idx="13838">
                  <c:v>255.06989999999999</c:v>
                </c:pt>
                <c:pt idx="13839">
                  <c:v>255.1028</c:v>
                </c:pt>
                <c:pt idx="13840">
                  <c:v>255.13570000000001</c:v>
                </c:pt>
                <c:pt idx="13841">
                  <c:v>255.1687</c:v>
                </c:pt>
                <c:pt idx="13842">
                  <c:v>255.20160000000001</c:v>
                </c:pt>
                <c:pt idx="13843">
                  <c:v>255.2345</c:v>
                </c:pt>
                <c:pt idx="13844">
                  <c:v>255.26740000000001</c:v>
                </c:pt>
                <c:pt idx="13845">
                  <c:v>255.3004</c:v>
                </c:pt>
                <c:pt idx="13846">
                  <c:v>255.33330000000001</c:v>
                </c:pt>
                <c:pt idx="13847">
                  <c:v>255.36619999999999</c:v>
                </c:pt>
                <c:pt idx="13848">
                  <c:v>255.39920000000001</c:v>
                </c:pt>
                <c:pt idx="13849">
                  <c:v>255.43209999999999</c:v>
                </c:pt>
                <c:pt idx="13850">
                  <c:v>255.46510000000001</c:v>
                </c:pt>
                <c:pt idx="13851">
                  <c:v>255.49799999999999</c:v>
                </c:pt>
                <c:pt idx="13852">
                  <c:v>255.53100000000001</c:v>
                </c:pt>
                <c:pt idx="13853">
                  <c:v>255.56389999999999</c:v>
                </c:pt>
                <c:pt idx="13854">
                  <c:v>255.59690000000001</c:v>
                </c:pt>
                <c:pt idx="13855">
                  <c:v>255.62979999999999</c:v>
                </c:pt>
                <c:pt idx="13856">
                  <c:v>255.6628</c:v>
                </c:pt>
                <c:pt idx="13857">
                  <c:v>255.69569999999999</c:v>
                </c:pt>
                <c:pt idx="13858">
                  <c:v>255.7287</c:v>
                </c:pt>
                <c:pt idx="13859">
                  <c:v>255.76159999999999</c:v>
                </c:pt>
                <c:pt idx="13860">
                  <c:v>255.7946</c:v>
                </c:pt>
                <c:pt idx="13861">
                  <c:v>255.82759999999999</c:v>
                </c:pt>
                <c:pt idx="13862">
                  <c:v>255.8605</c:v>
                </c:pt>
                <c:pt idx="13863">
                  <c:v>255.89349999999999</c:v>
                </c:pt>
                <c:pt idx="13864">
                  <c:v>255.9265</c:v>
                </c:pt>
                <c:pt idx="13865">
                  <c:v>255.95949999999999</c:v>
                </c:pt>
                <c:pt idx="13866">
                  <c:v>255.9924</c:v>
                </c:pt>
                <c:pt idx="13867">
                  <c:v>256.02539999999999</c:v>
                </c:pt>
                <c:pt idx="13868">
                  <c:v>256.05840000000001</c:v>
                </c:pt>
                <c:pt idx="13869">
                  <c:v>256.09140000000002</c:v>
                </c:pt>
                <c:pt idx="13870">
                  <c:v>256.12439999999998</c:v>
                </c:pt>
                <c:pt idx="13871">
                  <c:v>256.15730000000002</c:v>
                </c:pt>
                <c:pt idx="13872">
                  <c:v>256.19029999999998</c:v>
                </c:pt>
                <c:pt idx="13873">
                  <c:v>256.22329999999999</c:v>
                </c:pt>
                <c:pt idx="13874">
                  <c:v>256.25630000000001</c:v>
                </c:pt>
                <c:pt idx="13875">
                  <c:v>256.28930000000003</c:v>
                </c:pt>
                <c:pt idx="13876">
                  <c:v>256.32229999999998</c:v>
                </c:pt>
                <c:pt idx="13877">
                  <c:v>256.3553</c:v>
                </c:pt>
                <c:pt idx="13878">
                  <c:v>256.38830000000002</c:v>
                </c:pt>
                <c:pt idx="13879">
                  <c:v>256.42129999999997</c:v>
                </c:pt>
                <c:pt idx="13880">
                  <c:v>256.45429999999999</c:v>
                </c:pt>
                <c:pt idx="13881">
                  <c:v>256.4873</c:v>
                </c:pt>
                <c:pt idx="13882">
                  <c:v>256.5204</c:v>
                </c:pt>
                <c:pt idx="13883">
                  <c:v>256.55340000000001</c:v>
                </c:pt>
                <c:pt idx="13884">
                  <c:v>256.58640000000003</c:v>
                </c:pt>
                <c:pt idx="13885">
                  <c:v>256.61939999999998</c:v>
                </c:pt>
                <c:pt idx="13886">
                  <c:v>256.6524</c:v>
                </c:pt>
                <c:pt idx="13887">
                  <c:v>256.68540000000002</c:v>
                </c:pt>
                <c:pt idx="13888">
                  <c:v>256.71839999999997</c:v>
                </c:pt>
                <c:pt idx="13889">
                  <c:v>256.75150000000002</c:v>
                </c:pt>
                <c:pt idx="13890">
                  <c:v>256.78449999999998</c:v>
                </c:pt>
                <c:pt idx="13891">
                  <c:v>256.8175</c:v>
                </c:pt>
                <c:pt idx="13892">
                  <c:v>256.85059999999999</c:v>
                </c:pt>
                <c:pt idx="13893">
                  <c:v>256.8836</c:v>
                </c:pt>
                <c:pt idx="13894">
                  <c:v>256.91660000000002</c:v>
                </c:pt>
                <c:pt idx="13895">
                  <c:v>256.94970000000001</c:v>
                </c:pt>
                <c:pt idx="13896">
                  <c:v>256.98270000000002</c:v>
                </c:pt>
                <c:pt idx="13897">
                  <c:v>257.01569999999998</c:v>
                </c:pt>
                <c:pt idx="13898">
                  <c:v>257.04880000000003</c:v>
                </c:pt>
                <c:pt idx="13899">
                  <c:v>257.08179999999999</c:v>
                </c:pt>
                <c:pt idx="13900">
                  <c:v>257.11489999999998</c:v>
                </c:pt>
                <c:pt idx="13901">
                  <c:v>257.14789999999999</c:v>
                </c:pt>
                <c:pt idx="13902">
                  <c:v>257.18099999999998</c:v>
                </c:pt>
                <c:pt idx="13903">
                  <c:v>257.21409999999997</c:v>
                </c:pt>
                <c:pt idx="13904">
                  <c:v>257.24709999999999</c:v>
                </c:pt>
                <c:pt idx="13905">
                  <c:v>257.28019999999998</c:v>
                </c:pt>
                <c:pt idx="13906">
                  <c:v>257.31319999999999</c:v>
                </c:pt>
                <c:pt idx="13907">
                  <c:v>257.34629999999999</c:v>
                </c:pt>
                <c:pt idx="13908">
                  <c:v>257.37939999999998</c:v>
                </c:pt>
                <c:pt idx="13909">
                  <c:v>257.41239999999999</c:v>
                </c:pt>
                <c:pt idx="13910">
                  <c:v>257.44549999999998</c:v>
                </c:pt>
                <c:pt idx="13911">
                  <c:v>257.47859999999997</c:v>
                </c:pt>
                <c:pt idx="13912">
                  <c:v>257.51170000000002</c:v>
                </c:pt>
                <c:pt idx="13913">
                  <c:v>257.54469999999998</c:v>
                </c:pt>
                <c:pt idx="13914">
                  <c:v>257.57780000000002</c:v>
                </c:pt>
                <c:pt idx="13915">
                  <c:v>257.61090000000002</c:v>
                </c:pt>
                <c:pt idx="13916">
                  <c:v>257.64400000000001</c:v>
                </c:pt>
                <c:pt idx="13917">
                  <c:v>257.6771</c:v>
                </c:pt>
                <c:pt idx="13918">
                  <c:v>257.71010000000001</c:v>
                </c:pt>
                <c:pt idx="13919">
                  <c:v>257.7432</c:v>
                </c:pt>
                <c:pt idx="13920">
                  <c:v>257.77629999999999</c:v>
                </c:pt>
                <c:pt idx="13921">
                  <c:v>257.80939999999998</c:v>
                </c:pt>
                <c:pt idx="13922">
                  <c:v>257.84249999999997</c:v>
                </c:pt>
                <c:pt idx="13923">
                  <c:v>257.87560000000002</c:v>
                </c:pt>
                <c:pt idx="13924">
                  <c:v>257.90870000000001</c:v>
                </c:pt>
                <c:pt idx="13925">
                  <c:v>257.9418</c:v>
                </c:pt>
                <c:pt idx="13926">
                  <c:v>257.97489999999999</c:v>
                </c:pt>
                <c:pt idx="13927">
                  <c:v>258.00799999999998</c:v>
                </c:pt>
                <c:pt idx="13928">
                  <c:v>258.04109999999997</c:v>
                </c:pt>
                <c:pt idx="13929">
                  <c:v>258.07420000000002</c:v>
                </c:pt>
                <c:pt idx="13930">
                  <c:v>258.10730000000001</c:v>
                </c:pt>
                <c:pt idx="13931">
                  <c:v>258.14049999999997</c:v>
                </c:pt>
                <c:pt idx="13932">
                  <c:v>258.17360000000002</c:v>
                </c:pt>
                <c:pt idx="13933">
                  <c:v>258.20670000000001</c:v>
                </c:pt>
                <c:pt idx="13934">
                  <c:v>258.2398</c:v>
                </c:pt>
                <c:pt idx="13935">
                  <c:v>258.27289999999999</c:v>
                </c:pt>
                <c:pt idx="13936">
                  <c:v>258.30610000000001</c:v>
                </c:pt>
                <c:pt idx="13937">
                  <c:v>258.33920000000001</c:v>
                </c:pt>
                <c:pt idx="13938">
                  <c:v>258.3723</c:v>
                </c:pt>
                <c:pt idx="13939">
                  <c:v>258.40550000000002</c:v>
                </c:pt>
                <c:pt idx="13940">
                  <c:v>258.43860000000001</c:v>
                </c:pt>
                <c:pt idx="13941">
                  <c:v>258.4717</c:v>
                </c:pt>
                <c:pt idx="13942">
                  <c:v>258.50490000000002</c:v>
                </c:pt>
                <c:pt idx="13943">
                  <c:v>258.53800000000001</c:v>
                </c:pt>
                <c:pt idx="13944">
                  <c:v>258.5711</c:v>
                </c:pt>
                <c:pt idx="13945">
                  <c:v>258.60430000000002</c:v>
                </c:pt>
                <c:pt idx="13946">
                  <c:v>258.63740000000001</c:v>
                </c:pt>
                <c:pt idx="13947">
                  <c:v>258.67059999999998</c:v>
                </c:pt>
                <c:pt idx="13948">
                  <c:v>258.70370000000003</c:v>
                </c:pt>
                <c:pt idx="13949">
                  <c:v>258.73689999999999</c:v>
                </c:pt>
                <c:pt idx="13950">
                  <c:v>258.77010000000001</c:v>
                </c:pt>
                <c:pt idx="13951">
                  <c:v>258.8032</c:v>
                </c:pt>
                <c:pt idx="13952">
                  <c:v>258.83640000000003</c:v>
                </c:pt>
                <c:pt idx="13953">
                  <c:v>258.86950000000002</c:v>
                </c:pt>
                <c:pt idx="13954">
                  <c:v>258.90269999999998</c:v>
                </c:pt>
                <c:pt idx="13955">
                  <c:v>258.9359</c:v>
                </c:pt>
                <c:pt idx="13956">
                  <c:v>258.96899999999999</c:v>
                </c:pt>
                <c:pt idx="13957">
                  <c:v>259.00220000000002</c:v>
                </c:pt>
                <c:pt idx="13958">
                  <c:v>259.03530000000001</c:v>
                </c:pt>
                <c:pt idx="13959">
                  <c:v>259.06849999999997</c:v>
                </c:pt>
                <c:pt idx="13960">
                  <c:v>259.10169999999999</c:v>
                </c:pt>
                <c:pt idx="13961">
                  <c:v>259.13490000000002</c:v>
                </c:pt>
                <c:pt idx="13962">
                  <c:v>259.16809999999998</c:v>
                </c:pt>
                <c:pt idx="13963">
                  <c:v>259.20119999999997</c:v>
                </c:pt>
                <c:pt idx="13964">
                  <c:v>259.23439999999999</c:v>
                </c:pt>
                <c:pt idx="13965">
                  <c:v>259.26760000000002</c:v>
                </c:pt>
                <c:pt idx="13966">
                  <c:v>259.30079999999998</c:v>
                </c:pt>
                <c:pt idx="13967">
                  <c:v>259.334</c:v>
                </c:pt>
                <c:pt idx="13968">
                  <c:v>259.36720000000003</c:v>
                </c:pt>
                <c:pt idx="13969">
                  <c:v>259.40039999999999</c:v>
                </c:pt>
                <c:pt idx="13970">
                  <c:v>259.43360000000001</c:v>
                </c:pt>
                <c:pt idx="13971">
                  <c:v>259.46679999999998</c:v>
                </c:pt>
                <c:pt idx="13972">
                  <c:v>259.5</c:v>
                </c:pt>
                <c:pt idx="13973">
                  <c:v>259.53320000000002</c:v>
                </c:pt>
                <c:pt idx="13974">
                  <c:v>259.56639999999999</c:v>
                </c:pt>
                <c:pt idx="13975">
                  <c:v>259.59960000000001</c:v>
                </c:pt>
                <c:pt idx="13976">
                  <c:v>259.63279999999997</c:v>
                </c:pt>
                <c:pt idx="13977">
                  <c:v>259.666</c:v>
                </c:pt>
                <c:pt idx="13978">
                  <c:v>259.69920000000002</c:v>
                </c:pt>
                <c:pt idx="13979">
                  <c:v>259.73250000000002</c:v>
                </c:pt>
                <c:pt idx="13980">
                  <c:v>259.76569999999998</c:v>
                </c:pt>
                <c:pt idx="13981">
                  <c:v>259.7989</c:v>
                </c:pt>
                <c:pt idx="13982">
                  <c:v>259.83210000000003</c:v>
                </c:pt>
                <c:pt idx="13983">
                  <c:v>259.86529999999999</c:v>
                </c:pt>
                <c:pt idx="13984">
                  <c:v>259.89859999999999</c:v>
                </c:pt>
                <c:pt idx="13985">
                  <c:v>259.93180000000001</c:v>
                </c:pt>
                <c:pt idx="13986">
                  <c:v>259.96499999999997</c:v>
                </c:pt>
                <c:pt idx="13987">
                  <c:v>259.99829999999997</c:v>
                </c:pt>
                <c:pt idx="13988">
                  <c:v>260.03149999999999</c:v>
                </c:pt>
                <c:pt idx="13989">
                  <c:v>260.06470000000002</c:v>
                </c:pt>
                <c:pt idx="13990">
                  <c:v>260.09800000000001</c:v>
                </c:pt>
                <c:pt idx="13991">
                  <c:v>260.13119999999998</c:v>
                </c:pt>
                <c:pt idx="13992">
                  <c:v>260.16449999999998</c:v>
                </c:pt>
                <c:pt idx="13993">
                  <c:v>260.1977</c:v>
                </c:pt>
                <c:pt idx="13994">
                  <c:v>260.23099999999999</c:v>
                </c:pt>
                <c:pt idx="13995">
                  <c:v>260.26420000000002</c:v>
                </c:pt>
                <c:pt idx="13996">
                  <c:v>260.29750000000001</c:v>
                </c:pt>
                <c:pt idx="13997">
                  <c:v>260.33069999999998</c:v>
                </c:pt>
                <c:pt idx="13998">
                  <c:v>260.36399999999998</c:v>
                </c:pt>
                <c:pt idx="13999">
                  <c:v>260.3972</c:v>
                </c:pt>
                <c:pt idx="14000">
                  <c:v>260.43049999999999</c:v>
                </c:pt>
                <c:pt idx="14001">
                  <c:v>260.46370000000002</c:v>
                </c:pt>
                <c:pt idx="14002">
                  <c:v>260.49700000000001</c:v>
                </c:pt>
                <c:pt idx="14003">
                  <c:v>260.53030000000001</c:v>
                </c:pt>
                <c:pt idx="14004">
                  <c:v>260.56360000000001</c:v>
                </c:pt>
                <c:pt idx="14005">
                  <c:v>260.59679999999997</c:v>
                </c:pt>
                <c:pt idx="14006">
                  <c:v>260.63010000000003</c:v>
                </c:pt>
                <c:pt idx="14007">
                  <c:v>260.66340000000002</c:v>
                </c:pt>
                <c:pt idx="14008">
                  <c:v>260.69670000000002</c:v>
                </c:pt>
                <c:pt idx="14009">
                  <c:v>260.72989999999999</c:v>
                </c:pt>
                <c:pt idx="14010">
                  <c:v>260.76319999999998</c:v>
                </c:pt>
                <c:pt idx="14011">
                  <c:v>260.79649999999998</c:v>
                </c:pt>
                <c:pt idx="14012">
                  <c:v>260.82979999999998</c:v>
                </c:pt>
                <c:pt idx="14013">
                  <c:v>260.86309999999997</c:v>
                </c:pt>
                <c:pt idx="14014">
                  <c:v>260.89640000000003</c:v>
                </c:pt>
                <c:pt idx="14015">
                  <c:v>260.92970000000003</c:v>
                </c:pt>
                <c:pt idx="14016">
                  <c:v>260.96300000000002</c:v>
                </c:pt>
                <c:pt idx="14017">
                  <c:v>260.99619999999999</c:v>
                </c:pt>
                <c:pt idx="14018">
                  <c:v>261.02949999999998</c:v>
                </c:pt>
                <c:pt idx="14019">
                  <c:v>261.06290000000001</c:v>
                </c:pt>
                <c:pt idx="14020">
                  <c:v>261.09620000000001</c:v>
                </c:pt>
                <c:pt idx="14021">
                  <c:v>261.12950000000001</c:v>
                </c:pt>
                <c:pt idx="14022">
                  <c:v>261.1628</c:v>
                </c:pt>
                <c:pt idx="14023">
                  <c:v>261.1961</c:v>
                </c:pt>
                <c:pt idx="14024">
                  <c:v>261.2294</c:v>
                </c:pt>
                <c:pt idx="14025">
                  <c:v>261.2627</c:v>
                </c:pt>
                <c:pt idx="14026">
                  <c:v>261.29599999999999</c:v>
                </c:pt>
                <c:pt idx="14027">
                  <c:v>261.32929999999999</c:v>
                </c:pt>
                <c:pt idx="14028">
                  <c:v>261.36270000000002</c:v>
                </c:pt>
                <c:pt idx="14029">
                  <c:v>261.39600000000002</c:v>
                </c:pt>
                <c:pt idx="14030">
                  <c:v>261.42930000000001</c:v>
                </c:pt>
                <c:pt idx="14031">
                  <c:v>261.46260000000001</c:v>
                </c:pt>
                <c:pt idx="14032">
                  <c:v>261.49599999999998</c:v>
                </c:pt>
                <c:pt idx="14033">
                  <c:v>261.52929999999998</c:v>
                </c:pt>
                <c:pt idx="14034">
                  <c:v>261.56259999999997</c:v>
                </c:pt>
                <c:pt idx="14035">
                  <c:v>261.596</c:v>
                </c:pt>
                <c:pt idx="14036">
                  <c:v>261.6293</c:v>
                </c:pt>
                <c:pt idx="14037">
                  <c:v>261.6626</c:v>
                </c:pt>
                <c:pt idx="14038">
                  <c:v>261.69600000000003</c:v>
                </c:pt>
                <c:pt idx="14039">
                  <c:v>261.72930000000002</c:v>
                </c:pt>
                <c:pt idx="14040">
                  <c:v>261.7627</c:v>
                </c:pt>
                <c:pt idx="14041">
                  <c:v>261.79599999999999</c:v>
                </c:pt>
                <c:pt idx="14042">
                  <c:v>261.82940000000002</c:v>
                </c:pt>
                <c:pt idx="14043">
                  <c:v>261.86270000000002</c:v>
                </c:pt>
                <c:pt idx="14044">
                  <c:v>261.89609999999999</c:v>
                </c:pt>
                <c:pt idx="14045">
                  <c:v>261.92939999999999</c:v>
                </c:pt>
                <c:pt idx="14046">
                  <c:v>261.96280000000002</c:v>
                </c:pt>
                <c:pt idx="14047">
                  <c:v>261.99619999999999</c:v>
                </c:pt>
                <c:pt idx="14048">
                  <c:v>262.02949999999998</c:v>
                </c:pt>
                <c:pt idx="14049">
                  <c:v>262.06290000000001</c:v>
                </c:pt>
                <c:pt idx="14050">
                  <c:v>262.09629999999999</c:v>
                </c:pt>
                <c:pt idx="14051">
                  <c:v>262.12959999999998</c:v>
                </c:pt>
                <c:pt idx="14052">
                  <c:v>262.16300000000001</c:v>
                </c:pt>
                <c:pt idx="14053">
                  <c:v>262.19639999999998</c:v>
                </c:pt>
                <c:pt idx="14054">
                  <c:v>262.22969999999998</c:v>
                </c:pt>
                <c:pt idx="14055">
                  <c:v>262.26310000000001</c:v>
                </c:pt>
                <c:pt idx="14056">
                  <c:v>262.29649999999998</c:v>
                </c:pt>
                <c:pt idx="14057">
                  <c:v>262.32990000000001</c:v>
                </c:pt>
                <c:pt idx="14058">
                  <c:v>262.36329999999998</c:v>
                </c:pt>
                <c:pt idx="14059">
                  <c:v>262.39659999999998</c:v>
                </c:pt>
                <c:pt idx="14060">
                  <c:v>262.43</c:v>
                </c:pt>
                <c:pt idx="14061">
                  <c:v>262.46339999999998</c:v>
                </c:pt>
                <c:pt idx="14062">
                  <c:v>262.49680000000001</c:v>
                </c:pt>
                <c:pt idx="14063">
                  <c:v>262.53019999999998</c:v>
                </c:pt>
                <c:pt idx="14064">
                  <c:v>262.56360000000001</c:v>
                </c:pt>
                <c:pt idx="14065">
                  <c:v>262.59699999999998</c:v>
                </c:pt>
                <c:pt idx="14066">
                  <c:v>262.63040000000001</c:v>
                </c:pt>
                <c:pt idx="14067">
                  <c:v>262.66379999999998</c:v>
                </c:pt>
                <c:pt idx="14068">
                  <c:v>262.69720000000001</c:v>
                </c:pt>
                <c:pt idx="14069">
                  <c:v>262.73059999999998</c:v>
                </c:pt>
                <c:pt idx="14070">
                  <c:v>262.76400000000001</c:v>
                </c:pt>
                <c:pt idx="14071">
                  <c:v>262.79750000000001</c:v>
                </c:pt>
                <c:pt idx="14072">
                  <c:v>262.83089999999999</c:v>
                </c:pt>
                <c:pt idx="14073">
                  <c:v>262.86430000000001</c:v>
                </c:pt>
                <c:pt idx="14074">
                  <c:v>262.89769999999999</c:v>
                </c:pt>
                <c:pt idx="14075">
                  <c:v>262.93110000000001</c:v>
                </c:pt>
                <c:pt idx="14076">
                  <c:v>262.96449999999999</c:v>
                </c:pt>
                <c:pt idx="14077">
                  <c:v>262.99799999999999</c:v>
                </c:pt>
                <c:pt idx="14078">
                  <c:v>263.03140000000002</c:v>
                </c:pt>
                <c:pt idx="14079">
                  <c:v>263.06479999999999</c:v>
                </c:pt>
                <c:pt idx="14080">
                  <c:v>263.09829999999999</c:v>
                </c:pt>
                <c:pt idx="14081">
                  <c:v>263.13170000000002</c:v>
                </c:pt>
                <c:pt idx="14082">
                  <c:v>263.1651</c:v>
                </c:pt>
                <c:pt idx="14083">
                  <c:v>263.19850000000002</c:v>
                </c:pt>
                <c:pt idx="14084">
                  <c:v>263.23200000000003</c:v>
                </c:pt>
                <c:pt idx="14085">
                  <c:v>263.2654</c:v>
                </c:pt>
                <c:pt idx="14086">
                  <c:v>263.2989</c:v>
                </c:pt>
                <c:pt idx="14087">
                  <c:v>263.33229999999998</c:v>
                </c:pt>
                <c:pt idx="14088">
                  <c:v>263.36579999999998</c:v>
                </c:pt>
                <c:pt idx="14089">
                  <c:v>263.39920000000001</c:v>
                </c:pt>
                <c:pt idx="14090">
                  <c:v>263.43270000000001</c:v>
                </c:pt>
                <c:pt idx="14091">
                  <c:v>263.46609999999998</c:v>
                </c:pt>
                <c:pt idx="14092">
                  <c:v>263.49959999999999</c:v>
                </c:pt>
                <c:pt idx="14093">
                  <c:v>263.53309999999999</c:v>
                </c:pt>
                <c:pt idx="14094">
                  <c:v>263.56650000000002</c:v>
                </c:pt>
                <c:pt idx="14095">
                  <c:v>263.60000000000002</c:v>
                </c:pt>
                <c:pt idx="14096">
                  <c:v>263.63350000000003</c:v>
                </c:pt>
                <c:pt idx="14097">
                  <c:v>263.6669</c:v>
                </c:pt>
                <c:pt idx="14098">
                  <c:v>263.7004</c:v>
                </c:pt>
                <c:pt idx="14099">
                  <c:v>263.73390000000001</c:v>
                </c:pt>
                <c:pt idx="14100">
                  <c:v>263.76729999999998</c:v>
                </c:pt>
                <c:pt idx="14101">
                  <c:v>263.80079999999998</c:v>
                </c:pt>
                <c:pt idx="14102">
                  <c:v>263.83429999999998</c:v>
                </c:pt>
                <c:pt idx="14103">
                  <c:v>263.86779999999999</c:v>
                </c:pt>
                <c:pt idx="14104">
                  <c:v>263.90120000000002</c:v>
                </c:pt>
                <c:pt idx="14105">
                  <c:v>263.93470000000002</c:v>
                </c:pt>
                <c:pt idx="14106">
                  <c:v>263.96820000000002</c:v>
                </c:pt>
                <c:pt idx="14107">
                  <c:v>264.00170000000003</c:v>
                </c:pt>
                <c:pt idx="14108">
                  <c:v>264.03519999999997</c:v>
                </c:pt>
                <c:pt idx="14109">
                  <c:v>264.06869999999998</c:v>
                </c:pt>
                <c:pt idx="14110">
                  <c:v>264.10219999999998</c:v>
                </c:pt>
                <c:pt idx="14111">
                  <c:v>264.13569999999999</c:v>
                </c:pt>
                <c:pt idx="14112">
                  <c:v>264.16919999999999</c:v>
                </c:pt>
                <c:pt idx="14113">
                  <c:v>264.20269999999999</c:v>
                </c:pt>
                <c:pt idx="14114">
                  <c:v>264.2362</c:v>
                </c:pt>
                <c:pt idx="14115">
                  <c:v>264.2697</c:v>
                </c:pt>
                <c:pt idx="14116">
                  <c:v>264.3032</c:v>
                </c:pt>
                <c:pt idx="14117">
                  <c:v>264.33670000000001</c:v>
                </c:pt>
                <c:pt idx="14118">
                  <c:v>264.37020000000001</c:v>
                </c:pt>
                <c:pt idx="14119">
                  <c:v>264.40370000000001</c:v>
                </c:pt>
                <c:pt idx="14120">
                  <c:v>264.43720000000002</c:v>
                </c:pt>
                <c:pt idx="14121">
                  <c:v>264.4708</c:v>
                </c:pt>
                <c:pt idx="14122">
                  <c:v>264.5043</c:v>
                </c:pt>
                <c:pt idx="14123">
                  <c:v>264.5378</c:v>
                </c:pt>
                <c:pt idx="14124">
                  <c:v>264.57130000000001</c:v>
                </c:pt>
                <c:pt idx="14125">
                  <c:v>264.60489999999999</c:v>
                </c:pt>
                <c:pt idx="14126">
                  <c:v>264.63839999999999</c:v>
                </c:pt>
                <c:pt idx="14127">
                  <c:v>264.67189999999999</c:v>
                </c:pt>
                <c:pt idx="14128">
                  <c:v>264.7054</c:v>
                </c:pt>
                <c:pt idx="14129">
                  <c:v>264.73899999999998</c:v>
                </c:pt>
                <c:pt idx="14130">
                  <c:v>264.77249999999998</c:v>
                </c:pt>
                <c:pt idx="14131">
                  <c:v>264.80610000000001</c:v>
                </c:pt>
                <c:pt idx="14132">
                  <c:v>264.83960000000002</c:v>
                </c:pt>
                <c:pt idx="14133">
                  <c:v>264.87310000000002</c:v>
                </c:pt>
                <c:pt idx="14134">
                  <c:v>264.9067</c:v>
                </c:pt>
                <c:pt idx="14135">
                  <c:v>264.9402</c:v>
                </c:pt>
                <c:pt idx="14136">
                  <c:v>264.97379999999998</c:v>
                </c:pt>
                <c:pt idx="14137">
                  <c:v>265.00729999999999</c:v>
                </c:pt>
                <c:pt idx="14138">
                  <c:v>265.04090000000002</c:v>
                </c:pt>
                <c:pt idx="14139">
                  <c:v>265.07440000000003</c:v>
                </c:pt>
                <c:pt idx="14140">
                  <c:v>265.108</c:v>
                </c:pt>
                <c:pt idx="14141">
                  <c:v>265.14159999999998</c:v>
                </c:pt>
                <c:pt idx="14142">
                  <c:v>265.17509999999999</c:v>
                </c:pt>
                <c:pt idx="14143">
                  <c:v>265.20870000000002</c:v>
                </c:pt>
                <c:pt idx="14144">
                  <c:v>265.24220000000003</c:v>
                </c:pt>
                <c:pt idx="14145">
                  <c:v>265.2758</c:v>
                </c:pt>
                <c:pt idx="14146">
                  <c:v>265.30939999999998</c:v>
                </c:pt>
                <c:pt idx="14147">
                  <c:v>265.34300000000002</c:v>
                </c:pt>
                <c:pt idx="14148">
                  <c:v>265.3766</c:v>
                </c:pt>
                <c:pt idx="14149">
                  <c:v>265.4101</c:v>
                </c:pt>
                <c:pt idx="14150">
                  <c:v>265.44369999999998</c:v>
                </c:pt>
                <c:pt idx="14151">
                  <c:v>265.47730000000001</c:v>
                </c:pt>
                <c:pt idx="14152">
                  <c:v>265.51089999999999</c:v>
                </c:pt>
                <c:pt idx="14153">
                  <c:v>265.54450000000003</c:v>
                </c:pt>
                <c:pt idx="14154">
                  <c:v>265.57799999999997</c:v>
                </c:pt>
                <c:pt idx="14155">
                  <c:v>265.61160000000001</c:v>
                </c:pt>
                <c:pt idx="14156">
                  <c:v>265.64519999999999</c:v>
                </c:pt>
                <c:pt idx="14157">
                  <c:v>265.67880000000002</c:v>
                </c:pt>
                <c:pt idx="14158">
                  <c:v>265.7124</c:v>
                </c:pt>
                <c:pt idx="14159">
                  <c:v>265.74599999999998</c:v>
                </c:pt>
                <c:pt idx="14160">
                  <c:v>265.77960000000002</c:v>
                </c:pt>
                <c:pt idx="14161">
                  <c:v>265.81319999999999</c:v>
                </c:pt>
                <c:pt idx="14162">
                  <c:v>265.84679999999997</c:v>
                </c:pt>
                <c:pt idx="14163">
                  <c:v>265.88040000000001</c:v>
                </c:pt>
                <c:pt idx="14164">
                  <c:v>265.91399999999999</c:v>
                </c:pt>
                <c:pt idx="14165">
                  <c:v>265.9477</c:v>
                </c:pt>
                <c:pt idx="14166">
                  <c:v>265.98129999999998</c:v>
                </c:pt>
                <c:pt idx="14167">
                  <c:v>266.01490000000001</c:v>
                </c:pt>
                <c:pt idx="14168">
                  <c:v>266.04849999999999</c:v>
                </c:pt>
                <c:pt idx="14169">
                  <c:v>266.08210000000003</c:v>
                </c:pt>
                <c:pt idx="14170">
                  <c:v>266.11579999999998</c:v>
                </c:pt>
                <c:pt idx="14171">
                  <c:v>266.14940000000001</c:v>
                </c:pt>
                <c:pt idx="14172">
                  <c:v>266.18299999999999</c:v>
                </c:pt>
                <c:pt idx="14173">
                  <c:v>266.21660000000003</c:v>
                </c:pt>
                <c:pt idx="14174">
                  <c:v>266.25020000000001</c:v>
                </c:pt>
                <c:pt idx="14175">
                  <c:v>266.28390000000002</c:v>
                </c:pt>
                <c:pt idx="14176">
                  <c:v>266.3175</c:v>
                </c:pt>
                <c:pt idx="14177">
                  <c:v>266.35120000000001</c:v>
                </c:pt>
                <c:pt idx="14178">
                  <c:v>266.38479999999998</c:v>
                </c:pt>
                <c:pt idx="14179">
                  <c:v>266.41840000000002</c:v>
                </c:pt>
                <c:pt idx="14180">
                  <c:v>266.45209999999997</c:v>
                </c:pt>
                <c:pt idx="14181">
                  <c:v>266.48570000000001</c:v>
                </c:pt>
                <c:pt idx="14182">
                  <c:v>266.51940000000002</c:v>
                </c:pt>
                <c:pt idx="14183">
                  <c:v>266.553</c:v>
                </c:pt>
                <c:pt idx="14184">
                  <c:v>266.58670000000001</c:v>
                </c:pt>
                <c:pt idx="14185">
                  <c:v>266.62029999999999</c:v>
                </c:pt>
                <c:pt idx="14186">
                  <c:v>266.654</c:v>
                </c:pt>
                <c:pt idx="14187">
                  <c:v>266.68770000000001</c:v>
                </c:pt>
                <c:pt idx="14188">
                  <c:v>266.72129999999999</c:v>
                </c:pt>
                <c:pt idx="14189">
                  <c:v>266.755</c:v>
                </c:pt>
                <c:pt idx="14190">
                  <c:v>266.78859999999997</c:v>
                </c:pt>
                <c:pt idx="14191">
                  <c:v>266.82229999999998</c:v>
                </c:pt>
                <c:pt idx="14192">
                  <c:v>266.85599999999999</c:v>
                </c:pt>
                <c:pt idx="14193">
                  <c:v>266.88959999999997</c:v>
                </c:pt>
                <c:pt idx="14194">
                  <c:v>266.92329999999998</c:v>
                </c:pt>
                <c:pt idx="14195">
                  <c:v>266.95699999999999</c:v>
                </c:pt>
                <c:pt idx="14196">
                  <c:v>266.9907</c:v>
                </c:pt>
                <c:pt idx="14197">
                  <c:v>267.02440000000001</c:v>
                </c:pt>
                <c:pt idx="14198">
                  <c:v>267.05799999999999</c:v>
                </c:pt>
                <c:pt idx="14199">
                  <c:v>267.0917</c:v>
                </c:pt>
                <c:pt idx="14200">
                  <c:v>267.12540000000001</c:v>
                </c:pt>
                <c:pt idx="14201">
                  <c:v>267.15910000000002</c:v>
                </c:pt>
                <c:pt idx="14202">
                  <c:v>267.19279999999998</c:v>
                </c:pt>
                <c:pt idx="14203">
                  <c:v>267.22649999999999</c:v>
                </c:pt>
                <c:pt idx="14204">
                  <c:v>267.2602</c:v>
                </c:pt>
                <c:pt idx="14205">
                  <c:v>267.29390000000001</c:v>
                </c:pt>
                <c:pt idx="14206">
                  <c:v>267.32749999999999</c:v>
                </c:pt>
                <c:pt idx="14207">
                  <c:v>267.36130000000003</c:v>
                </c:pt>
                <c:pt idx="14208">
                  <c:v>267.39499999999998</c:v>
                </c:pt>
                <c:pt idx="14209">
                  <c:v>267.42860000000002</c:v>
                </c:pt>
                <c:pt idx="14210">
                  <c:v>267.4624</c:v>
                </c:pt>
                <c:pt idx="14211">
                  <c:v>267.49610000000001</c:v>
                </c:pt>
                <c:pt idx="14212">
                  <c:v>267.52980000000002</c:v>
                </c:pt>
                <c:pt idx="14213">
                  <c:v>267.56349999999998</c:v>
                </c:pt>
                <c:pt idx="14214">
                  <c:v>267.59719999999999</c:v>
                </c:pt>
                <c:pt idx="14215">
                  <c:v>267.6309</c:v>
                </c:pt>
                <c:pt idx="14216">
                  <c:v>267.66460000000001</c:v>
                </c:pt>
                <c:pt idx="14217">
                  <c:v>267.69839999999999</c:v>
                </c:pt>
                <c:pt idx="14218">
                  <c:v>267.7321</c:v>
                </c:pt>
                <c:pt idx="14219">
                  <c:v>267.76580000000001</c:v>
                </c:pt>
                <c:pt idx="14220">
                  <c:v>267.7996</c:v>
                </c:pt>
                <c:pt idx="14221">
                  <c:v>267.83330000000001</c:v>
                </c:pt>
                <c:pt idx="14222">
                  <c:v>267.86700000000002</c:v>
                </c:pt>
                <c:pt idx="14223">
                  <c:v>267.9008</c:v>
                </c:pt>
                <c:pt idx="14224">
                  <c:v>267.93450000000001</c:v>
                </c:pt>
                <c:pt idx="14225">
                  <c:v>267.96820000000002</c:v>
                </c:pt>
                <c:pt idx="14226">
                  <c:v>268.00200000000001</c:v>
                </c:pt>
                <c:pt idx="14227">
                  <c:v>268.03570000000002</c:v>
                </c:pt>
                <c:pt idx="14228">
                  <c:v>268.06950000000001</c:v>
                </c:pt>
                <c:pt idx="14229">
                  <c:v>268.10320000000002</c:v>
                </c:pt>
                <c:pt idx="14230">
                  <c:v>268.137</c:v>
                </c:pt>
                <c:pt idx="14231">
                  <c:v>268.17070000000001</c:v>
                </c:pt>
                <c:pt idx="14232">
                  <c:v>268.2045</c:v>
                </c:pt>
                <c:pt idx="14233">
                  <c:v>268.23820000000001</c:v>
                </c:pt>
                <c:pt idx="14234">
                  <c:v>268.27199999999999</c:v>
                </c:pt>
                <c:pt idx="14235">
                  <c:v>268.3057</c:v>
                </c:pt>
                <c:pt idx="14236">
                  <c:v>268.33949999999999</c:v>
                </c:pt>
                <c:pt idx="14237">
                  <c:v>268.37329999999997</c:v>
                </c:pt>
                <c:pt idx="14238">
                  <c:v>268.40699999999998</c:v>
                </c:pt>
                <c:pt idx="14239">
                  <c:v>268.44080000000002</c:v>
                </c:pt>
                <c:pt idx="14240">
                  <c:v>268.47460000000001</c:v>
                </c:pt>
                <c:pt idx="14241">
                  <c:v>268.50830000000002</c:v>
                </c:pt>
                <c:pt idx="14242">
                  <c:v>268.5421</c:v>
                </c:pt>
                <c:pt idx="14243">
                  <c:v>268.57589999999999</c:v>
                </c:pt>
                <c:pt idx="14244">
                  <c:v>268.60969999999998</c:v>
                </c:pt>
                <c:pt idx="14245">
                  <c:v>268.64350000000002</c:v>
                </c:pt>
                <c:pt idx="14246">
                  <c:v>268.67720000000003</c:v>
                </c:pt>
                <c:pt idx="14247">
                  <c:v>268.71100000000001</c:v>
                </c:pt>
                <c:pt idx="14248">
                  <c:v>268.7448</c:v>
                </c:pt>
                <c:pt idx="14249">
                  <c:v>268.77859999999998</c:v>
                </c:pt>
                <c:pt idx="14250">
                  <c:v>268.81240000000003</c:v>
                </c:pt>
                <c:pt idx="14251">
                  <c:v>268.84620000000001</c:v>
                </c:pt>
                <c:pt idx="14252">
                  <c:v>268.88</c:v>
                </c:pt>
                <c:pt idx="14253">
                  <c:v>268.91379999999998</c:v>
                </c:pt>
                <c:pt idx="14254">
                  <c:v>268.94760000000002</c:v>
                </c:pt>
                <c:pt idx="14255">
                  <c:v>268.98140000000001</c:v>
                </c:pt>
                <c:pt idx="14256">
                  <c:v>269.01519999999999</c:v>
                </c:pt>
                <c:pt idx="14257">
                  <c:v>269.04899999999998</c:v>
                </c:pt>
                <c:pt idx="14258">
                  <c:v>269.08280000000002</c:v>
                </c:pt>
                <c:pt idx="14259">
                  <c:v>269.11660000000001</c:v>
                </c:pt>
                <c:pt idx="14260">
                  <c:v>269.15039999999999</c:v>
                </c:pt>
                <c:pt idx="14261">
                  <c:v>269.18419999999998</c:v>
                </c:pt>
                <c:pt idx="14262">
                  <c:v>269.21809999999999</c:v>
                </c:pt>
                <c:pt idx="14263">
                  <c:v>269.25189999999998</c:v>
                </c:pt>
                <c:pt idx="14264">
                  <c:v>269.28570000000002</c:v>
                </c:pt>
                <c:pt idx="14265">
                  <c:v>269.31950000000001</c:v>
                </c:pt>
                <c:pt idx="14266">
                  <c:v>269.35340000000002</c:v>
                </c:pt>
                <c:pt idx="14267">
                  <c:v>269.38720000000001</c:v>
                </c:pt>
                <c:pt idx="14268">
                  <c:v>269.42099999999999</c:v>
                </c:pt>
                <c:pt idx="14269">
                  <c:v>269.45479999999998</c:v>
                </c:pt>
                <c:pt idx="14270">
                  <c:v>269.48869999999999</c:v>
                </c:pt>
                <c:pt idx="14271">
                  <c:v>269.52249999999998</c:v>
                </c:pt>
                <c:pt idx="14272">
                  <c:v>269.5564</c:v>
                </c:pt>
                <c:pt idx="14273">
                  <c:v>269.59019999999998</c:v>
                </c:pt>
                <c:pt idx="14274">
                  <c:v>269.6241</c:v>
                </c:pt>
                <c:pt idx="14275">
                  <c:v>269.65789999999998</c:v>
                </c:pt>
                <c:pt idx="14276">
                  <c:v>269.69170000000003</c:v>
                </c:pt>
                <c:pt idx="14277">
                  <c:v>269.72559999999999</c:v>
                </c:pt>
                <c:pt idx="14278">
                  <c:v>269.75940000000003</c:v>
                </c:pt>
                <c:pt idx="14279">
                  <c:v>269.79329999999999</c:v>
                </c:pt>
                <c:pt idx="14280">
                  <c:v>269.82709999999997</c:v>
                </c:pt>
                <c:pt idx="14281">
                  <c:v>269.86099999999999</c:v>
                </c:pt>
                <c:pt idx="14282">
                  <c:v>269.89490000000001</c:v>
                </c:pt>
                <c:pt idx="14283">
                  <c:v>269.92869999999999</c:v>
                </c:pt>
                <c:pt idx="14284">
                  <c:v>269.96260000000001</c:v>
                </c:pt>
                <c:pt idx="14285">
                  <c:v>269.99650000000003</c:v>
                </c:pt>
                <c:pt idx="14286">
                  <c:v>270.03030000000001</c:v>
                </c:pt>
                <c:pt idx="14287">
                  <c:v>270.06420000000003</c:v>
                </c:pt>
                <c:pt idx="14288">
                  <c:v>270.09809999999999</c:v>
                </c:pt>
                <c:pt idx="14289">
                  <c:v>270.13189999999997</c:v>
                </c:pt>
                <c:pt idx="14290">
                  <c:v>270.16579999999999</c:v>
                </c:pt>
                <c:pt idx="14291">
                  <c:v>270.19970000000001</c:v>
                </c:pt>
                <c:pt idx="14292">
                  <c:v>270.23360000000002</c:v>
                </c:pt>
                <c:pt idx="14293">
                  <c:v>270.26749999999998</c:v>
                </c:pt>
                <c:pt idx="14294">
                  <c:v>270.3014</c:v>
                </c:pt>
                <c:pt idx="14295">
                  <c:v>270.33519999999999</c:v>
                </c:pt>
                <c:pt idx="14296">
                  <c:v>270.3691</c:v>
                </c:pt>
                <c:pt idx="14297">
                  <c:v>270.40300000000002</c:v>
                </c:pt>
                <c:pt idx="14298">
                  <c:v>270.43689999999998</c:v>
                </c:pt>
                <c:pt idx="14299">
                  <c:v>270.4708</c:v>
                </c:pt>
                <c:pt idx="14300">
                  <c:v>270.50470000000001</c:v>
                </c:pt>
                <c:pt idx="14301">
                  <c:v>270.53859999999997</c:v>
                </c:pt>
                <c:pt idx="14302">
                  <c:v>270.57249999999999</c:v>
                </c:pt>
                <c:pt idx="14303">
                  <c:v>270.60640000000001</c:v>
                </c:pt>
                <c:pt idx="14304">
                  <c:v>270.64030000000002</c:v>
                </c:pt>
                <c:pt idx="14305">
                  <c:v>270.67419999999998</c:v>
                </c:pt>
                <c:pt idx="14306">
                  <c:v>270.7081</c:v>
                </c:pt>
                <c:pt idx="14307">
                  <c:v>270.74209999999999</c:v>
                </c:pt>
                <c:pt idx="14308">
                  <c:v>270.77600000000001</c:v>
                </c:pt>
                <c:pt idx="14309">
                  <c:v>270.80990000000003</c:v>
                </c:pt>
                <c:pt idx="14310">
                  <c:v>270.84379999999999</c:v>
                </c:pt>
                <c:pt idx="14311">
                  <c:v>270.8777</c:v>
                </c:pt>
                <c:pt idx="14312">
                  <c:v>270.9117</c:v>
                </c:pt>
                <c:pt idx="14313">
                  <c:v>270.94560000000001</c:v>
                </c:pt>
                <c:pt idx="14314">
                  <c:v>270.97949999999997</c:v>
                </c:pt>
                <c:pt idx="14315">
                  <c:v>271.01339999999999</c:v>
                </c:pt>
                <c:pt idx="14316">
                  <c:v>271.04739999999998</c:v>
                </c:pt>
                <c:pt idx="14317">
                  <c:v>271.0813</c:v>
                </c:pt>
                <c:pt idx="14318">
                  <c:v>271.11520000000002</c:v>
                </c:pt>
                <c:pt idx="14319">
                  <c:v>271.14920000000001</c:v>
                </c:pt>
                <c:pt idx="14320">
                  <c:v>271.18310000000002</c:v>
                </c:pt>
                <c:pt idx="14321">
                  <c:v>271.21710000000002</c:v>
                </c:pt>
                <c:pt idx="14322">
                  <c:v>271.25099999999998</c:v>
                </c:pt>
                <c:pt idx="14323">
                  <c:v>271.28489999999999</c:v>
                </c:pt>
                <c:pt idx="14324">
                  <c:v>271.31889999999999</c:v>
                </c:pt>
                <c:pt idx="14325">
                  <c:v>271.3528</c:v>
                </c:pt>
                <c:pt idx="14326">
                  <c:v>271.38679999999999</c:v>
                </c:pt>
                <c:pt idx="14327">
                  <c:v>271.42079999999999</c:v>
                </c:pt>
                <c:pt idx="14328">
                  <c:v>271.4547</c:v>
                </c:pt>
                <c:pt idx="14329">
                  <c:v>271.48869999999999</c:v>
                </c:pt>
                <c:pt idx="14330">
                  <c:v>271.52260000000001</c:v>
                </c:pt>
                <c:pt idx="14331">
                  <c:v>271.5566</c:v>
                </c:pt>
                <c:pt idx="14332">
                  <c:v>271.59059999999999</c:v>
                </c:pt>
                <c:pt idx="14333">
                  <c:v>271.62450000000001</c:v>
                </c:pt>
                <c:pt idx="14334">
                  <c:v>271.6585</c:v>
                </c:pt>
                <c:pt idx="14335">
                  <c:v>271.6925</c:v>
                </c:pt>
                <c:pt idx="14336">
                  <c:v>271.72649999999999</c:v>
                </c:pt>
                <c:pt idx="14337">
                  <c:v>271.7604</c:v>
                </c:pt>
                <c:pt idx="14338">
                  <c:v>271.7944</c:v>
                </c:pt>
                <c:pt idx="14339">
                  <c:v>271.82839999999999</c:v>
                </c:pt>
                <c:pt idx="14340">
                  <c:v>271.86239999999998</c:v>
                </c:pt>
                <c:pt idx="14341">
                  <c:v>271.89640000000003</c:v>
                </c:pt>
                <c:pt idx="14342">
                  <c:v>271.93040000000002</c:v>
                </c:pt>
                <c:pt idx="14343">
                  <c:v>271.96440000000001</c:v>
                </c:pt>
                <c:pt idx="14344">
                  <c:v>271.99829999999997</c:v>
                </c:pt>
                <c:pt idx="14345">
                  <c:v>272.03230000000002</c:v>
                </c:pt>
                <c:pt idx="14346">
                  <c:v>272.06630000000001</c:v>
                </c:pt>
                <c:pt idx="14347">
                  <c:v>272.1003</c:v>
                </c:pt>
                <c:pt idx="14348">
                  <c:v>272.1343</c:v>
                </c:pt>
                <c:pt idx="14349">
                  <c:v>272.16829999999999</c:v>
                </c:pt>
                <c:pt idx="14350">
                  <c:v>272.20229999999998</c:v>
                </c:pt>
                <c:pt idx="14351">
                  <c:v>272.23630000000003</c:v>
                </c:pt>
                <c:pt idx="14352">
                  <c:v>272.2704</c:v>
                </c:pt>
                <c:pt idx="14353">
                  <c:v>272.30439999999999</c:v>
                </c:pt>
                <c:pt idx="14354">
                  <c:v>272.33839999999998</c:v>
                </c:pt>
                <c:pt idx="14355">
                  <c:v>272.37240000000003</c:v>
                </c:pt>
                <c:pt idx="14356">
                  <c:v>272.40640000000002</c:v>
                </c:pt>
                <c:pt idx="14357">
                  <c:v>272.44040000000001</c:v>
                </c:pt>
                <c:pt idx="14358">
                  <c:v>272.4744</c:v>
                </c:pt>
                <c:pt idx="14359">
                  <c:v>272.50850000000003</c:v>
                </c:pt>
                <c:pt idx="14360">
                  <c:v>272.54250000000002</c:v>
                </c:pt>
                <c:pt idx="14361">
                  <c:v>272.57650000000001</c:v>
                </c:pt>
                <c:pt idx="14362">
                  <c:v>272.6105</c:v>
                </c:pt>
                <c:pt idx="14363">
                  <c:v>272.64460000000003</c:v>
                </c:pt>
                <c:pt idx="14364">
                  <c:v>272.67860000000002</c:v>
                </c:pt>
                <c:pt idx="14365">
                  <c:v>272.71260000000001</c:v>
                </c:pt>
                <c:pt idx="14366">
                  <c:v>272.74669999999998</c:v>
                </c:pt>
                <c:pt idx="14367">
                  <c:v>272.78070000000002</c:v>
                </c:pt>
                <c:pt idx="14368">
                  <c:v>272.81479999999999</c:v>
                </c:pt>
                <c:pt idx="14369">
                  <c:v>272.84879999999998</c:v>
                </c:pt>
                <c:pt idx="14370">
                  <c:v>272.88290000000001</c:v>
                </c:pt>
                <c:pt idx="14371">
                  <c:v>272.9169</c:v>
                </c:pt>
                <c:pt idx="14372">
                  <c:v>272.95100000000002</c:v>
                </c:pt>
                <c:pt idx="14373">
                  <c:v>272.98500000000001</c:v>
                </c:pt>
                <c:pt idx="14374">
                  <c:v>273.01909999999998</c:v>
                </c:pt>
                <c:pt idx="14375">
                  <c:v>273.05309999999997</c:v>
                </c:pt>
                <c:pt idx="14376">
                  <c:v>273.0872</c:v>
                </c:pt>
                <c:pt idx="14377">
                  <c:v>273.12119999999999</c:v>
                </c:pt>
                <c:pt idx="14378">
                  <c:v>273.15530000000001</c:v>
                </c:pt>
                <c:pt idx="14379">
                  <c:v>273.18939999999998</c:v>
                </c:pt>
                <c:pt idx="14380">
                  <c:v>273.22340000000003</c:v>
                </c:pt>
                <c:pt idx="14381">
                  <c:v>273.25749999999999</c:v>
                </c:pt>
                <c:pt idx="14382">
                  <c:v>273.29160000000002</c:v>
                </c:pt>
                <c:pt idx="14383">
                  <c:v>273.32569999999998</c:v>
                </c:pt>
                <c:pt idx="14384">
                  <c:v>273.35969999999998</c:v>
                </c:pt>
                <c:pt idx="14385">
                  <c:v>273.3938</c:v>
                </c:pt>
                <c:pt idx="14386">
                  <c:v>273.42790000000002</c:v>
                </c:pt>
                <c:pt idx="14387">
                  <c:v>273.46199999999999</c:v>
                </c:pt>
                <c:pt idx="14388">
                  <c:v>273.49610000000001</c:v>
                </c:pt>
                <c:pt idx="14389">
                  <c:v>273.53019999999998</c:v>
                </c:pt>
                <c:pt idx="14390">
                  <c:v>273.56420000000003</c:v>
                </c:pt>
                <c:pt idx="14391">
                  <c:v>273.59829999999999</c:v>
                </c:pt>
                <c:pt idx="14392">
                  <c:v>273.63240000000002</c:v>
                </c:pt>
                <c:pt idx="14393">
                  <c:v>273.66649999999998</c:v>
                </c:pt>
                <c:pt idx="14394">
                  <c:v>273.70060000000001</c:v>
                </c:pt>
                <c:pt idx="14395">
                  <c:v>273.73469999999998</c:v>
                </c:pt>
                <c:pt idx="14396">
                  <c:v>273.7688</c:v>
                </c:pt>
                <c:pt idx="14397">
                  <c:v>273.80290000000002</c:v>
                </c:pt>
                <c:pt idx="14398">
                  <c:v>273.83699999999999</c:v>
                </c:pt>
                <c:pt idx="14399">
                  <c:v>273.87119999999999</c:v>
                </c:pt>
                <c:pt idx="14400">
                  <c:v>273.90530000000001</c:v>
                </c:pt>
                <c:pt idx="14401">
                  <c:v>273.93939999999998</c:v>
                </c:pt>
                <c:pt idx="14402">
                  <c:v>273.9735</c:v>
                </c:pt>
                <c:pt idx="14403">
                  <c:v>274.00760000000002</c:v>
                </c:pt>
                <c:pt idx="14404">
                  <c:v>274.04169999999999</c:v>
                </c:pt>
                <c:pt idx="14405">
                  <c:v>274.07580000000002</c:v>
                </c:pt>
                <c:pt idx="14406">
                  <c:v>274.11</c:v>
                </c:pt>
                <c:pt idx="14407">
                  <c:v>274.14409999999998</c:v>
                </c:pt>
                <c:pt idx="14408">
                  <c:v>274.1782</c:v>
                </c:pt>
                <c:pt idx="14409">
                  <c:v>274.21230000000003</c:v>
                </c:pt>
                <c:pt idx="14410">
                  <c:v>274.24650000000003</c:v>
                </c:pt>
                <c:pt idx="14411">
                  <c:v>274.28059999999999</c:v>
                </c:pt>
                <c:pt idx="14412">
                  <c:v>274.31479999999999</c:v>
                </c:pt>
                <c:pt idx="14413">
                  <c:v>274.34890000000001</c:v>
                </c:pt>
                <c:pt idx="14414">
                  <c:v>274.38299999999998</c:v>
                </c:pt>
                <c:pt idx="14415">
                  <c:v>274.41719999999998</c:v>
                </c:pt>
                <c:pt idx="14416">
                  <c:v>274.4513</c:v>
                </c:pt>
                <c:pt idx="14417">
                  <c:v>274.4855</c:v>
                </c:pt>
                <c:pt idx="14418">
                  <c:v>274.51960000000003</c:v>
                </c:pt>
                <c:pt idx="14419">
                  <c:v>274.55380000000002</c:v>
                </c:pt>
                <c:pt idx="14420">
                  <c:v>274.58789999999999</c:v>
                </c:pt>
                <c:pt idx="14421">
                  <c:v>274.62209999999999</c:v>
                </c:pt>
                <c:pt idx="14422">
                  <c:v>274.65620000000001</c:v>
                </c:pt>
                <c:pt idx="14423">
                  <c:v>274.69040000000001</c:v>
                </c:pt>
                <c:pt idx="14424">
                  <c:v>274.72449999999998</c:v>
                </c:pt>
                <c:pt idx="14425">
                  <c:v>274.75869999999998</c:v>
                </c:pt>
                <c:pt idx="14426">
                  <c:v>274.79289999999997</c:v>
                </c:pt>
                <c:pt idx="14427">
                  <c:v>274.82709999999997</c:v>
                </c:pt>
                <c:pt idx="14428">
                  <c:v>274.8612</c:v>
                </c:pt>
                <c:pt idx="14429">
                  <c:v>274.8954</c:v>
                </c:pt>
                <c:pt idx="14430">
                  <c:v>274.92959999999999</c:v>
                </c:pt>
                <c:pt idx="14431">
                  <c:v>274.96370000000002</c:v>
                </c:pt>
                <c:pt idx="14432">
                  <c:v>274.99790000000002</c:v>
                </c:pt>
                <c:pt idx="14433">
                  <c:v>275.03210000000001</c:v>
                </c:pt>
                <c:pt idx="14434">
                  <c:v>275.06630000000001</c:v>
                </c:pt>
                <c:pt idx="14435">
                  <c:v>275.10050000000001</c:v>
                </c:pt>
                <c:pt idx="14436">
                  <c:v>275.13470000000001</c:v>
                </c:pt>
                <c:pt idx="14437">
                  <c:v>275.16890000000001</c:v>
                </c:pt>
                <c:pt idx="14438">
                  <c:v>275.20299999999997</c:v>
                </c:pt>
                <c:pt idx="14439">
                  <c:v>275.23719999999997</c:v>
                </c:pt>
                <c:pt idx="14440">
                  <c:v>275.27140000000003</c:v>
                </c:pt>
                <c:pt idx="14441">
                  <c:v>275.30560000000003</c:v>
                </c:pt>
                <c:pt idx="14442">
                  <c:v>275.33980000000003</c:v>
                </c:pt>
                <c:pt idx="14443">
                  <c:v>275.37400000000002</c:v>
                </c:pt>
                <c:pt idx="14444">
                  <c:v>275.40820000000002</c:v>
                </c:pt>
                <c:pt idx="14445">
                  <c:v>275.44240000000002</c:v>
                </c:pt>
                <c:pt idx="14446">
                  <c:v>275.47669999999999</c:v>
                </c:pt>
                <c:pt idx="14447">
                  <c:v>275.51089999999999</c:v>
                </c:pt>
                <c:pt idx="14448">
                  <c:v>275.54509999999999</c:v>
                </c:pt>
                <c:pt idx="14449">
                  <c:v>275.57929999999999</c:v>
                </c:pt>
                <c:pt idx="14450">
                  <c:v>275.61349999999999</c:v>
                </c:pt>
                <c:pt idx="14451">
                  <c:v>275.64769999999999</c:v>
                </c:pt>
                <c:pt idx="14452">
                  <c:v>275.68189999999998</c:v>
                </c:pt>
                <c:pt idx="14453">
                  <c:v>275.71620000000001</c:v>
                </c:pt>
                <c:pt idx="14454">
                  <c:v>275.75040000000001</c:v>
                </c:pt>
                <c:pt idx="14455">
                  <c:v>275.78460000000001</c:v>
                </c:pt>
                <c:pt idx="14456">
                  <c:v>275.81880000000001</c:v>
                </c:pt>
                <c:pt idx="14457">
                  <c:v>275.85309999999998</c:v>
                </c:pt>
                <c:pt idx="14458">
                  <c:v>275.88729999999998</c:v>
                </c:pt>
                <c:pt idx="14459">
                  <c:v>275.92149999999998</c:v>
                </c:pt>
                <c:pt idx="14460">
                  <c:v>275.95580000000001</c:v>
                </c:pt>
                <c:pt idx="14461">
                  <c:v>275.99</c:v>
                </c:pt>
                <c:pt idx="14462">
                  <c:v>276.02429999999998</c:v>
                </c:pt>
                <c:pt idx="14463">
                  <c:v>276.05849999999998</c:v>
                </c:pt>
                <c:pt idx="14464">
                  <c:v>276.09280000000001</c:v>
                </c:pt>
                <c:pt idx="14465">
                  <c:v>276.12700000000001</c:v>
                </c:pt>
                <c:pt idx="14466">
                  <c:v>276.16129999999998</c:v>
                </c:pt>
                <c:pt idx="14467">
                  <c:v>276.19549999999998</c:v>
                </c:pt>
                <c:pt idx="14468">
                  <c:v>276.22980000000001</c:v>
                </c:pt>
                <c:pt idx="14469">
                  <c:v>276.26400000000001</c:v>
                </c:pt>
                <c:pt idx="14470">
                  <c:v>276.29829999999998</c:v>
                </c:pt>
                <c:pt idx="14471">
                  <c:v>276.33260000000001</c:v>
                </c:pt>
                <c:pt idx="14472">
                  <c:v>276.36680000000001</c:v>
                </c:pt>
                <c:pt idx="14473">
                  <c:v>276.40109999999999</c:v>
                </c:pt>
                <c:pt idx="14474">
                  <c:v>276.43529999999998</c:v>
                </c:pt>
                <c:pt idx="14475">
                  <c:v>276.46960000000001</c:v>
                </c:pt>
                <c:pt idx="14476">
                  <c:v>276.50389999999999</c:v>
                </c:pt>
                <c:pt idx="14477">
                  <c:v>276.53809999999999</c:v>
                </c:pt>
                <c:pt idx="14478">
                  <c:v>276.57240000000002</c:v>
                </c:pt>
                <c:pt idx="14479">
                  <c:v>276.60669999999999</c:v>
                </c:pt>
                <c:pt idx="14480">
                  <c:v>276.64100000000002</c:v>
                </c:pt>
                <c:pt idx="14481">
                  <c:v>276.67529999999999</c:v>
                </c:pt>
                <c:pt idx="14482">
                  <c:v>276.70960000000002</c:v>
                </c:pt>
                <c:pt idx="14483">
                  <c:v>276.7439</c:v>
                </c:pt>
                <c:pt idx="14484">
                  <c:v>276.77809999999999</c:v>
                </c:pt>
                <c:pt idx="14485">
                  <c:v>276.81240000000003</c:v>
                </c:pt>
                <c:pt idx="14486">
                  <c:v>276.8467</c:v>
                </c:pt>
                <c:pt idx="14487">
                  <c:v>276.88099999999997</c:v>
                </c:pt>
                <c:pt idx="14488">
                  <c:v>276.9153</c:v>
                </c:pt>
                <c:pt idx="14489">
                  <c:v>276.94959999999998</c:v>
                </c:pt>
                <c:pt idx="14490">
                  <c:v>276.98390000000001</c:v>
                </c:pt>
                <c:pt idx="14491">
                  <c:v>277.01819999999998</c:v>
                </c:pt>
                <c:pt idx="14492">
                  <c:v>277.05250000000001</c:v>
                </c:pt>
                <c:pt idx="14493">
                  <c:v>277.08690000000001</c:v>
                </c:pt>
                <c:pt idx="14494">
                  <c:v>277.12119999999999</c:v>
                </c:pt>
                <c:pt idx="14495">
                  <c:v>277.15550000000002</c:v>
                </c:pt>
                <c:pt idx="14496">
                  <c:v>277.18979999999999</c:v>
                </c:pt>
                <c:pt idx="14497">
                  <c:v>277.22410000000002</c:v>
                </c:pt>
                <c:pt idx="14498">
                  <c:v>277.25839999999999</c:v>
                </c:pt>
                <c:pt idx="14499">
                  <c:v>277.29270000000002</c:v>
                </c:pt>
                <c:pt idx="14500">
                  <c:v>277.32709999999997</c:v>
                </c:pt>
                <c:pt idx="14501">
                  <c:v>277.3614</c:v>
                </c:pt>
                <c:pt idx="14502">
                  <c:v>277.39569999999998</c:v>
                </c:pt>
                <c:pt idx="14503">
                  <c:v>277.43</c:v>
                </c:pt>
                <c:pt idx="14504">
                  <c:v>277.46440000000001</c:v>
                </c:pt>
                <c:pt idx="14505">
                  <c:v>277.49869999999999</c:v>
                </c:pt>
                <c:pt idx="14506">
                  <c:v>277.53309999999999</c:v>
                </c:pt>
                <c:pt idx="14507">
                  <c:v>277.56740000000002</c:v>
                </c:pt>
                <c:pt idx="14508">
                  <c:v>277.60169999999999</c:v>
                </c:pt>
                <c:pt idx="14509">
                  <c:v>277.63600000000002</c:v>
                </c:pt>
                <c:pt idx="14510">
                  <c:v>277.67039999999997</c:v>
                </c:pt>
                <c:pt idx="14511">
                  <c:v>277.7047</c:v>
                </c:pt>
                <c:pt idx="14512">
                  <c:v>277.73910000000001</c:v>
                </c:pt>
                <c:pt idx="14513">
                  <c:v>277.77339999999998</c:v>
                </c:pt>
                <c:pt idx="14514">
                  <c:v>277.80779999999999</c:v>
                </c:pt>
                <c:pt idx="14515">
                  <c:v>277.84219999999999</c:v>
                </c:pt>
                <c:pt idx="14516">
                  <c:v>277.87650000000002</c:v>
                </c:pt>
                <c:pt idx="14517">
                  <c:v>277.91090000000003</c:v>
                </c:pt>
                <c:pt idx="14518">
                  <c:v>277.9452</c:v>
                </c:pt>
                <c:pt idx="14519">
                  <c:v>277.9796</c:v>
                </c:pt>
                <c:pt idx="14520">
                  <c:v>278.01400000000001</c:v>
                </c:pt>
                <c:pt idx="14521">
                  <c:v>278.04829999999998</c:v>
                </c:pt>
                <c:pt idx="14522">
                  <c:v>278.08269999999999</c:v>
                </c:pt>
                <c:pt idx="14523">
                  <c:v>278.11709999999999</c:v>
                </c:pt>
                <c:pt idx="14524">
                  <c:v>278.1515</c:v>
                </c:pt>
                <c:pt idx="14525">
                  <c:v>278.18579999999997</c:v>
                </c:pt>
                <c:pt idx="14526">
                  <c:v>278.22019999999998</c:v>
                </c:pt>
                <c:pt idx="14527">
                  <c:v>278.25459999999998</c:v>
                </c:pt>
                <c:pt idx="14528">
                  <c:v>278.28899999999999</c:v>
                </c:pt>
                <c:pt idx="14529">
                  <c:v>278.32330000000002</c:v>
                </c:pt>
                <c:pt idx="14530">
                  <c:v>278.35770000000002</c:v>
                </c:pt>
                <c:pt idx="14531">
                  <c:v>278.39210000000003</c:v>
                </c:pt>
                <c:pt idx="14532">
                  <c:v>278.42649999999998</c:v>
                </c:pt>
                <c:pt idx="14533">
                  <c:v>278.46089999999998</c:v>
                </c:pt>
                <c:pt idx="14534">
                  <c:v>278.49529999999999</c:v>
                </c:pt>
                <c:pt idx="14535">
                  <c:v>278.52969999999999</c:v>
                </c:pt>
                <c:pt idx="14536">
                  <c:v>278.5641</c:v>
                </c:pt>
                <c:pt idx="14537">
                  <c:v>278.5985</c:v>
                </c:pt>
                <c:pt idx="14538">
                  <c:v>278.63290000000001</c:v>
                </c:pt>
                <c:pt idx="14539">
                  <c:v>278.66730000000001</c:v>
                </c:pt>
                <c:pt idx="14540">
                  <c:v>278.70170000000002</c:v>
                </c:pt>
                <c:pt idx="14541">
                  <c:v>278.73610000000002</c:v>
                </c:pt>
                <c:pt idx="14542">
                  <c:v>278.77050000000003</c:v>
                </c:pt>
                <c:pt idx="14543">
                  <c:v>278.80500000000001</c:v>
                </c:pt>
                <c:pt idx="14544">
                  <c:v>278.83940000000001</c:v>
                </c:pt>
                <c:pt idx="14545">
                  <c:v>278.87380000000002</c:v>
                </c:pt>
                <c:pt idx="14546">
                  <c:v>278.90820000000002</c:v>
                </c:pt>
                <c:pt idx="14547">
                  <c:v>278.94260000000003</c:v>
                </c:pt>
                <c:pt idx="14548">
                  <c:v>278.97710000000001</c:v>
                </c:pt>
                <c:pt idx="14549">
                  <c:v>279.01150000000001</c:v>
                </c:pt>
                <c:pt idx="14550">
                  <c:v>279.04590000000002</c:v>
                </c:pt>
                <c:pt idx="14551">
                  <c:v>279.0804</c:v>
                </c:pt>
                <c:pt idx="14552">
                  <c:v>279.1148</c:v>
                </c:pt>
                <c:pt idx="14553">
                  <c:v>279.14920000000001</c:v>
                </c:pt>
                <c:pt idx="14554">
                  <c:v>279.18369999999999</c:v>
                </c:pt>
                <c:pt idx="14555">
                  <c:v>279.21809999999999</c:v>
                </c:pt>
                <c:pt idx="14556">
                  <c:v>279.2525</c:v>
                </c:pt>
                <c:pt idx="14557">
                  <c:v>279.28699999999998</c:v>
                </c:pt>
                <c:pt idx="14558">
                  <c:v>279.32139999999998</c:v>
                </c:pt>
                <c:pt idx="14559">
                  <c:v>279.35590000000002</c:v>
                </c:pt>
                <c:pt idx="14560">
                  <c:v>279.39030000000002</c:v>
                </c:pt>
                <c:pt idx="14561">
                  <c:v>279.4248</c:v>
                </c:pt>
                <c:pt idx="14562">
                  <c:v>279.45920000000001</c:v>
                </c:pt>
                <c:pt idx="14563">
                  <c:v>279.49369999999999</c:v>
                </c:pt>
                <c:pt idx="14564">
                  <c:v>279.52809999999999</c:v>
                </c:pt>
                <c:pt idx="14565">
                  <c:v>279.56259999999997</c:v>
                </c:pt>
                <c:pt idx="14566">
                  <c:v>279.59710000000001</c:v>
                </c:pt>
                <c:pt idx="14567">
                  <c:v>279.63150000000002</c:v>
                </c:pt>
                <c:pt idx="14568">
                  <c:v>279.666</c:v>
                </c:pt>
                <c:pt idx="14569">
                  <c:v>279.70049999999998</c:v>
                </c:pt>
                <c:pt idx="14570">
                  <c:v>279.73500000000001</c:v>
                </c:pt>
                <c:pt idx="14571">
                  <c:v>279.76940000000002</c:v>
                </c:pt>
                <c:pt idx="14572">
                  <c:v>279.8039</c:v>
                </c:pt>
                <c:pt idx="14573">
                  <c:v>279.83839999999998</c:v>
                </c:pt>
                <c:pt idx="14574">
                  <c:v>279.87290000000002</c:v>
                </c:pt>
                <c:pt idx="14575">
                  <c:v>279.90730000000002</c:v>
                </c:pt>
                <c:pt idx="14576">
                  <c:v>279.9418</c:v>
                </c:pt>
                <c:pt idx="14577">
                  <c:v>279.97629999999998</c:v>
                </c:pt>
                <c:pt idx="14578">
                  <c:v>280.01080000000002</c:v>
                </c:pt>
                <c:pt idx="14579">
                  <c:v>280.0453</c:v>
                </c:pt>
                <c:pt idx="14580">
                  <c:v>280.07979999999998</c:v>
                </c:pt>
                <c:pt idx="14581">
                  <c:v>280.11430000000001</c:v>
                </c:pt>
                <c:pt idx="14582">
                  <c:v>280.14879999999999</c:v>
                </c:pt>
                <c:pt idx="14583">
                  <c:v>280.18329999999997</c:v>
                </c:pt>
                <c:pt idx="14584">
                  <c:v>280.21780000000001</c:v>
                </c:pt>
                <c:pt idx="14585">
                  <c:v>280.25229999999999</c:v>
                </c:pt>
                <c:pt idx="14586">
                  <c:v>280.28680000000003</c:v>
                </c:pt>
                <c:pt idx="14587">
                  <c:v>280.32130000000001</c:v>
                </c:pt>
                <c:pt idx="14588">
                  <c:v>280.35579999999999</c:v>
                </c:pt>
                <c:pt idx="14589">
                  <c:v>280.39030000000002</c:v>
                </c:pt>
                <c:pt idx="14590">
                  <c:v>280.4248</c:v>
                </c:pt>
                <c:pt idx="14591">
                  <c:v>280.45940000000002</c:v>
                </c:pt>
                <c:pt idx="14592">
                  <c:v>280.4939</c:v>
                </c:pt>
                <c:pt idx="14593">
                  <c:v>280.52839999999998</c:v>
                </c:pt>
                <c:pt idx="14594">
                  <c:v>280.56290000000001</c:v>
                </c:pt>
                <c:pt idx="14595">
                  <c:v>280.59739999999999</c:v>
                </c:pt>
                <c:pt idx="14596">
                  <c:v>280.63200000000001</c:v>
                </c:pt>
                <c:pt idx="14597">
                  <c:v>280.66649999999998</c:v>
                </c:pt>
                <c:pt idx="14598">
                  <c:v>280.70100000000002</c:v>
                </c:pt>
                <c:pt idx="14599">
                  <c:v>280.73559999999998</c:v>
                </c:pt>
                <c:pt idx="14600">
                  <c:v>280.77010000000001</c:v>
                </c:pt>
                <c:pt idx="14601">
                  <c:v>280.80459999999999</c:v>
                </c:pt>
                <c:pt idx="14602">
                  <c:v>280.83920000000001</c:v>
                </c:pt>
                <c:pt idx="14603">
                  <c:v>280.87369999999999</c:v>
                </c:pt>
                <c:pt idx="14604">
                  <c:v>280.9083</c:v>
                </c:pt>
                <c:pt idx="14605">
                  <c:v>280.94279999999998</c:v>
                </c:pt>
                <c:pt idx="14606">
                  <c:v>280.97739999999999</c:v>
                </c:pt>
                <c:pt idx="14607">
                  <c:v>281.01190000000003</c:v>
                </c:pt>
                <c:pt idx="14608">
                  <c:v>281.04640000000001</c:v>
                </c:pt>
                <c:pt idx="14609">
                  <c:v>281.08100000000002</c:v>
                </c:pt>
                <c:pt idx="14610">
                  <c:v>281.11559999999997</c:v>
                </c:pt>
                <c:pt idx="14611">
                  <c:v>281.15010000000001</c:v>
                </c:pt>
                <c:pt idx="14612">
                  <c:v>281.18470000000002</c:v>
                </c:pt>
                <c:pt idx="14613">
                  <c:v>281.2192</c:v>
                </c:pt>
                <c:pt idx="14614">
                  <c:v>281.25380000000001</c:v>
                </c:pt>
                <c:pt idx="14615">
                  <c:v>281.28840000000002</c:v>
                </c:pt>
                <c:pt idx="14616">
                  <c:v>281.3229</c:v>
                </c:pt>
                <c:pt idx="14617">
                  <c:v>281.35750000000002</c:v>
                </c:pt>
                <c:pt idx="14618">
                  <c:v>281.39210000000003</c:v>
                </c:pt>
                <c:pt idx="14619">
                  <c:v>281.42669999999998</c:v>
                </c:pt>
                <c:pt idx="14620">
                  <c:v>281.46120000000002</c:v>
                </c:pt>
                <c:pt idx="14621">
                  <c:v>281.49579999999997</c:v>
                </c:pt>
                <c:pt idx="14622">
                  <c:v>281.53039999999999</c:v>
                </c:pt>
                <c:pt idx="14623">
                  <c:v>281.565</c:v>
                </c:pt>
                <c:pt idx="14624">
                  <c:v>281.59960000000001</c:v>
                </c:pt>
                <c:pt idx="14625">
                  <c:v>281.63420000000002</c:v>
                </c:pt>
                <c:pt idx="14626">
                  <c:v>281.66879999999998</c:v>
                </c:pt>
                <c:pt idx="14627">
                  <c:v>281.70330000000001</c:v>
                </c:pt>
                <c:pt idx="14628">
                  <c:v>281.73790000000002</c:v>
                </c:pt>
                <c:pt idx="14629">
                  <c:v>281.77260000000001</c:v>
                </c:pt>
                <c:pt idx="14630">
                  <c:v>281.80720000000002</c:v>
                </c:pt>
                <c:pt idx="14631">
                  <c:v>281.8417</c:v>
                </c:pt>
                <c:pt idx="14632">
                  <c:v>281.87630000000001</c:v>
                </c:pt>
                <c:pt idx="14633">
                  <c:v>281.91090000000003</c:v>
                </c:pt>
                <c:pt idx="14634">
                  <c:v>281.94560000000001</c:v>
                </c:pt>
                <c:pt idx="14635">
                  <c:v>281.98020000000002</c:v>
                </c:pt>
                <c:pt idx="14636">
                  <c:v>282.01479999999998</c:v>
                </c:pt>
                <c:pt idx="14637">
                  <c:v>282.04939999999999</c:v>
                </c:pt>
                <c:pt idx="14638">
                  <c:v>282.084</c:v>
                </c:pt>
                <c:pt idx="14639">
                  <c:v>282.11860000000001</c:v>
                </c:pt>
                <c:pt idx="14640">
                  <c:v>282.1533</c:v>
                </c:pt>
                <c:pt idx="14641">
                  <c:v>282.18790000000001</c:v>
                </c:pt>
                <c:pt idx="14642">
                  <c:v>282.22250000000003</c:v>
                </c:pt>
                <c:pt idx="14643">
                  <c:v>282.25709999999998</c:v>
                </c:pt>
                <c:pt idx="14644">
                  <c:v>282.29169999999999</c:v>
                </c:pt>
                <c:pt idx="14645">
                  <c:v>282.32639999999998</c:v>
                </c:pt>
                <c:pt idx="14646">
                  <c:v>282.36099999999999</c:v>
                </c:pt>
                <c:pt idx="14647">
                  <c:v>282.39569999999998</c:v>
                </c:pt>
                <c:pt idx="14648">
                  <c:v>282.43029999999999</c:v>
                </c:pt>
                <c:pt idx="14649">
                  <c:v>282.4649</c:v>
                </c:pt>
                <c:pt idx="14650">
                  <c:v>282.49959999999999</c:v>
                </c:pt>
                <c:pt idx="14651">
                  <c:v>282.5342</c:v>
                </c:pt>
                <c:pt idx="14652">
                  <c:v>282.56889999999999</c:v>
                </c:pt>
                <c:pt idx="14653">
                  <c:v>282.6035</c:v>
                </c:pt>
                <c:pt idx="14654">
                  <c:v>282.63819999999998</c:v>
                </c:pt>
                <c:pt idx="14655">
                  <c:v>282.6728</c:v>
                </c:pt>
                <c:pt idx="14656">
                  <c:v>282.70749999999998</c:v>
                </c:pt>
                <c:pt idx="14657">
                  <c:v>282.74209999999999</c:v>
                </c:pt>
                <c:pt idx="14658">
                  <c:v>282.77679999999998</c:v>
                </c:pt>
                <c:pt idx="14659">
                  <c:v>282.81139999999999</c:v>
                </c:pt>
                <c:pt idx="14660">
                  <c:v>282.84609999999998</c:v>
                </c:pt>
                <c:pt idx="14661">
                  <c:v>282.88080000000002</c:v>
                </c:pt>
                <c:pt idx="14662">
                  <c:v>282.91539999999998</c:v>
                </c:pt>
                <c:pt idx="14663">
                  <c:v>282.95010000000002</c:v>
                </c:pt>
                <c:pt idx="14664">
                  <c:v>282.98480000000001</c:v>
                </c:pt>
                <c:pt idx="14665">
                  <c:v>283.01949999999999</c:v>
                </c:pt>
                <c:pt idx="14666">
                  <c:v>283.05410000000001</c:v>
                </c:pt>
                <c:pt idx="14667">
                  <c:v>283.08879999999999</c:v>
                </c:pt>
                <c:pt idx="14668">
                  <c:v>283.12349999999998</c:v>
                </c:pt>
                <c:pt idx="14669">
                  <c:v>283.15820000000002</c:v>
                </c:pt>
                <c:pt idx="14670">
                  <c:v>283.19279999999998</c:v>
                </c:pt>
                <c:pt idx="14671">
                  <c:v>283.22750000000002</c:v>
                </c:pt>
                <c:pt idx="14672">
                  <c:v>283.26220000000001</c:v>
                </c:pt>
                <c:pt idx="14673">
                  <c:v>283.29689999999999</c:v>
                </c:pt>
                <c:pt idx="14674">
                  <c:v>283.33159999999998</c:v>
                </c:pt>
                <c:pt idx="14675">
                  <c:v>283.36630000000002</c:v>
                </c:pt>
                <c:pt idx="14676">
                  <c:v>283.40100000000001</c:v>
                </c:pt>
                <c:pt idx="14677">
                  <c:v>283.4357</c:v>
                </c:pt>
                <c:pt idx="14678">
                  <c:v>283.47039999999998</c:v>
                </c:pt>
                <c:pt idx="14679">
                  <c:v>283.50510000000003</c:v>
                </c:pt>
                <c:pt idx="14680">
                  <c:v>283.53980000000001</c:v>
                </c:pt>
                <c:pt idx="14681">
                  <c:v>283.5745</c:v>
                </c:pt>
                <c:pt idx="14682">
                  <c:v>283.60919999999999</c:v>
                </c:pt>
                <c:pt idx="14683">
                  <c:v>283.64400000000001</c:v>
                </c:pt>
                <c:pt idx="14684">
                  <c:v>283.67860000000002</c:v>
                </c:pt>
                <c:pt idx="14685">
                  <c:v>283.71339999999998</c:v>
                </c:pt>
                <c:pt idx="14686">
                  <c:v>283.74810000000002</c:v>
                </c:pt>
                <c:pt idx="14687">
                  <c:v>283.78280000000001</c:v>
                </c:pt>
                <c:pt idx="14688">
                  <c:v>283.8175</c:v>
                </c:pt>
                <c:pt idx="14689">
                  <c:v>283.85230000000001</c:v>
                </c:pt>
                <c:pt idx="14690">
                  <c:v>283.887</c:v>
                </c:pt>
                <c:pt idx="14691">
                  <c:v>283.92169999999999</c:v>
                </c:pt>
                <c:pt idx="14692">
                  <c:v>283.95650000000001</c:v>
                </c:pt>
                <c:pt idx="14693">
                  <c:v>283.99119999999999</c:v>
                </c:pt>
                <c:pt idx="14694">
                  <c:v>284.02589999999998</c:v>
                </c:pt>
                <c:pt idx="14695">
                  <c:v>284.06060000000002</c:v>
                </c:pt>
                <c:pt idx="14696">
                  <c:v>284.09539999999998</c:v>
                </c:pt>
                <c:pt idx="14697">
                  <c:v>284.13010000000003</c:v>
                </c:pt>
                <c:pt idx="14698">
                  <c:v>284.16489999999999</c:v>
                </c:pt>
                <c:pt idx="14699">
                  <c:v>284.19959999999998</c:v>
                </c:pt>
                <c:pt idx="14700">
                  <c:v>284.23439999999999</c:v>
                </c:pt>
                <c:pt idx="14701">
                  <c:v>284.26909999999998</c:v>
                </c:pt>
                <c:pt idx="14702">
                  <c:v>284.3039</c:v>
                </c:pt>
                <c:pt idx="14703">
                  <c:v>284.33859999999999</c:v>
                </c:pt>
                <c:pt idx="14704">
                  <c:v>284.3734</c:v>
                </c:pt>
                <c:pt idx="14705">
                  <c:v>284.40809999999999</c:v>
                </c:pt>
                <c:pt idx="14706">
                  <c:v>284.44290000000001</c:v>
                </c:pt>
                <c:pt idx="14707">
                  <c:v>284.47770000000003</c:v>
                </c:pt>
                <c:pt idx="14708">
                  <c:v>284.51240000000001</c:v>
                </c:pt>
                <c:pt idx="14709">
                  <c:v>284.54719999999998</c:v>
                </c:pt>
                <c:pt idx="14710">
                  <c:v>284.58199999999999</c:v>
                </c:pt>
                <c:pt idx="14711">
                  <c:v>284.61669999999998</c:v>
                </c:pt>
                <c:pt idx="14712">
                  <c:v>284.6515</c:v>
                </c:pt>
                <c:pt idx="14713">
                  <c:v>284.68630000000002</c:v>
                </c:pt>
                <c:pt idx="14714">
                  <c:v>284.72109999999998</c:v>
                </c:pt>
                <c:pt idx="14715">
                  <c:v>284.75580000000002</c:v>
                </c:pt>
                <c:pt idx="14716">
                  <c:v>284.79059999999998</c:v>
                </c:pt>
                <c:pt idx="14717">
                  <c:v>284.8254</c:v>
                </c:pt>
                <c:pt idx="14718">
                  <c:v>284.86020000000002</c:v>
                </c:pt>
                <c:pt idx="14719">
                  <c:v>284.89499999999998</c:v>
                </c:pt>
                <c:pt idx="14720">
                  <c:v>284.9298</c:v>
                </c:pt>
                <c:pt idx="14721">
                  <c:v>284.96460000000002</c:v>
                </c:pt>
                <c:pt idx="14722">
                  <c:v>284.99939999999998</c:v>
                </c:pt>
                <c:pt idx="14723">
                  <c:v>285.03410000000002</c:v>
                </c:pt>
                <c:pt idx="14724">
                  <c:v>285.06900000000002</c:v>
                </c:pt>
                <c:pt idx="14725">
                  <c:v>285.10379999999998</c:v>
                </c:pt>
                <c:pt idx="14726">
                  <c:v>285.13850000000002</c:v>
                </c:pt>
                <c:pt idx="14727">
                  <c:v>285.17340000000002</c:v>
                </c:pt>
                <c:pt idx="14728">
                  <c:v>285.20819999999998</c:v>
                </c:pt>
                <c:pt idx="14729">
                  <c:v>285.24299999999999</c:v>
                </c:pt>
                <c:pt idx="14730">
                  <c:v>285.27780000000001</c:v>
                </c:pt>
                <c:pt idx="14731">
                  <c:v>285.31259999999997</c:v>
                </c:pt>
                <c:pt idx="14732">
                  <c:v>285.34739999999999</c:v>
                </c:pt>
                <c:pt idx="14733">
                  <c:v>285.38220000000001</c:v>
                </c:pt>
                <c:pt idx="14734">
                  <c:v>285.4171</c:v>
                </c:pt>
                <c:pt idx="14735">
                  <c:v>285.45190000000002</c:v>
                </c:pt>
                <c:pt idx="14736">
                  <c:v>285.48669999999998</c:v>
                </c:pt>
                <c:pt idx="14737">
                  <c:v>285.5215</c:v>
                </c:pt>
                <c:pt idx="14738">
                  <c:v>285.5564</c:v>
                </c:pt>
                <c:pt idx="14739">
                  <c:v>285.59120000000001</c:v>
                </c:pt>
                <c:pt idx="14740">
                  <c:v>285.62599999999998</c:v>
                </c:pt>
                <c:pt idx="14741">
                  <c:v>285.66090000000003</c:v>
                </c:pt>
                <c:pt idx="14742">
                  <c:v>285.69569999999999</c:v>
                </c:pt>
                <c:pt idx="14743">
                  <c:v>285.73050000000001</c:v>
                </c:pt>
                <c:pt idx="14744">
                  <c:v>285.7654</c:v>
                </c:pt>
                <c:pt idx="14745">
                  <c:v>285.80020000000002</c:v>
                </c:pt>
                <c:pt idx="14746">
                  <c:v>285.83510000000001</c:v>
                </c:pt>
                <c:pt idx="14747">
                  <c:v>285.86989999999997</c:v>
                </c:pt>
                <c:pt idx="14748">
                  <c:v>285.90480000000002</c:v>
                </c:pt>
                <c:pt idx="14749">
                  <c:v>285.93959999999998</c:v>
                </c:pt>
                <c:pt idx="14750">
                  <c:v>285.97449999999998</c:v>
                </c:pt>
                <c:pt idx="14751">
                  <c:v>286.0093</c:v>
                </c:pt>
                <c:pt idx="14752">
                  <c:v>286.04419999999999</c:v>
                </c:pt>
                <c:pt idx="14753">
                  <c:v>286.07900000000001</c:v>
                </c:pt>
                <c:pt idx="14754">
                  <c:v>286.1139</c:v>
                </c:pt>
                <c:pt idx="14755">
                  <c:v>286.14879999999999</c:v>
                </c:pt>
                <c:pt idx="14756">
                  <c:v>286.18369999999999</c:v>
                </c:pt>
                <c:pt idx="14757">
                  <c:v>286.21850000000001</c:v>
                </c:pt>
                <c:pt idx="14758">
                  <c:v>286.2534</c:v>
                </c:pt>
                <c:pt idx="14759">
                  <c:v>286.28829999999999</c:v>
                </c:pt>
                <c:pt idx="14760">
                  <c:v>286.32310000000001</c:v>
                </c:pt>
                <c:pt idx="14761">
                  <c:v>286.358</c:v>
                </c:pt>
                <c:pt idx="14762">
                  <c:v>286.3929</c:v>
                </c:pt>
                <c:pt idx="14763">
                  <c:v>286.42779999999999</c:v>
                </c:pt>
                <c:pt idx="14764">
                  <c:v>286.46260000000001</c:v>
                </c:pt>
                <c:pt idx="14765">
                  <c:v>286.4975</c:v>
                </c:pt>
                <c:pt idx="14766">
                  <c:v>286.5324</c:v>
                </c:pt>
                <c:pt idx="14767">
                  <c:v>286.56729999999999</c:v>
                </c:pt>
                <c:pt idx="14768">
                  <c:v>286.60219999999998</c:v>
                </c:pt>
                <c:pt idx="14769">
                  <c:v>286.63709999999998</c:v>
                </c:pt>
                <c:pt idx="14770">
                  <c:v>286.67200000000003</c:v>
                </c:pt>
                <c:pt idx="14771">
                  <c:v>286.70690000000002</c:v>
                </c:pt>
                <c:pt idx="14772">
                  <c:v>286.74180000000001</c:v>
                </c:pt>
                <c:pt idx="14773">
                  <c:v>286.77670000000001</c:v>
                </c:pt>
                <c:pt idx="14774">
                  <c:v>286.8116</c:v>
                </c:pt>
                <c:pt idx="14775">
                  <c:v>286.84649999999999</c:v>
                </c:pt>
                <c:pt idx="14776">
                  <c:v>286.88139999999999</c:v>
                </c:pt>
                <c:pt idx="14777">
                  <c:v>286.91640000000001</c:v>
                </c:pt>
                <c:pt idx="14778">
                  <c:v>286.9513</c:v>
                </c:pt>
                <c:pt idx="14779">
                  <c:v>286.9862</c:v>
                </c:pt>
                <c:pt idx="14780">
                  <c:v>287.02109999999999</c:v>
                </c:pt>
                <c:pt idx="14781">
                  <c:v>287.05599999999998</c:v>
                </c:pt>
                <c:pt idx="14782">
                  <c:v>287.09089999999998</c:v>
                </c:pt>
                <c:pt idx="14783">
                  <c:v>287.1259</c:v>
                </c:pt>
                <c:pt idx="14784">
                  <c:v>287.16079999999999</c:v>
                </c:pt>
                <c:pt idx="14785">
                  <c:v>287.19569999999999</c:v>
                </c:pt>
                <c:pt idx="14786">
                  <c:v>287.23070000000001</c:v>
                </c:pt>
                <c:pt idx="14787">
                  <c:v>287.26560000000001</c:v>
                </c:pt>
                <c:pt idx="14788">
                  <c:v>287.3005</c:v>
                </c:pt>
                <c:pt idx="14789">
                  <c:v>287.33539999999999</c:v>
                </c:pt>
                <c:pt idx="14790">
                  <c:v>287.37040000000002</c:v>
                </c:pt>
                <c:pt idx="14791">
                  <c:v>287.40530000000001</c:v>
                </c:pt>
                <c:pt idx="14792">
                  <c:v>287.44029999999998</c:v>
                </c:pt>
                <c:pt idx="14793">
                  <c:v>287.47519999999997</c:v>
                </c:pt>
                <c:pt idx="14794">
                  <c:v>287.5102</c:v>
                </c:pt>
                <c:pt idx="14795">
                  <c:v>287.54509999999999</c:v>
                </c:pt>
                <c:pt idx="14796">
                  <c:v>287.58</c:v>
                </c:pt>
                <c:pt idx="14797">
                  <c:v>287.61500000000001</c:v>
                </c:pt>
                <c:pt idx="14798">
                  <c:v>287.64999999999998</c:v>
                </c:pt>
                <c:pt idx="14799">
                  <c:v>287.68490000000003</c:v>
                </c:pt>
                <c:pt idx="14800">
                  <c:v>287.7199</c:v>
                </c:pt>
                <c:pt idx="14801">
                  <c:v>287.75490000000002</c:v>
                </c:pt>
                <c:pt idx="14802">
                  <c:v>287.78980000000001</c:v>
                </c:pt>
                <c:pt idx="14803">
                  <c:v>287.82479999999998</c:v>
                </c:pt>
                <c:pt idx="14804">
                  <c:v>287.85969999999998</c:v>
                </c:pt>
                <c:pt idx="14805">
                  <c:v>287.8947</c:v>
                </c:pt>
                <c:pt idx="14806">
                  <c:v>287.92970000000003</c:v>
                </c:pt>
                <c:pt idx="14807">
                  <c:v>287.96469999999999</c:v>
                </c:pt>
                <c:pt idx="14808">
                  <c:v>287.99959999999999</c:v>
                </c:pt>
                <c:pt idx="14809">
                  <c:v>288.03460000000001</c:v>
                </c:pt>
                <c:pt idx="14810">
                  <c:v>288.06959999999998</c:v>
                </c:pt>
                <c:pt idx="14811">
                  <c:v>288.1046</c:v>
                </c:pt>
                <c:pt idx="14812">
                  <c:v>288.13959999999997</c:v>
                </c:pt>
                <c:pt idx="14813">
                  <c:v>288.1746</c:v>
                </c:pt>
                <c:pt idx="14814">
                  <c:v>288.20960000000002</c:v>
                </c:pt>
                <c:pt idx="14815">
                  <c:v>288.24450000000002</c:v>
                </c:pt>
                <c:pt idx="14816">
                  <c:v>288.27949999999998</c:v>
                </c:pt>
                <c:pt idx="14817">
                  <c:v>288.31450000000001</c:v>
                </c:pt>
                <c:pt idx="14818">
                  <c:v>288.34949999999998</c:v>
                </c:pt>
                <c:pt idx="14819">
                  <c:v>288.38459999999998</c:v>
                </c:pt>
                <c:pt idx="14820">
                  <c:v>288.4196</c:v>
                </c:pt>
                <c:pt idx="14821">
                  <c:v>288.45460000000003</c:v>
                </c:pt>
                <c:pt idx="14822">
                  <c:v>288.4896</c:v>
                </c:pt>
                <c:pt idx="14823">
                  <c:v>288.52460000000002</c:v>
                </c:pt>
                <c:pt idx="14824">
                  <c:v>288.55959999999999</c:v>
                </c:pt>
                <c:pt idx="14825">
                  <c:v>288.59460000000001</c:v>
                </c:pt>
                <c:pt idx="14826">
                  <c:v>288.62959999999998</c:v>
                </c:pt>
                <c:pt idx="14827">
                  <c:v>288.66460000000001</c:v>
                </c:pt>
                <c:pt idx="14828">
                  <c:v>288.69959999999998</c:v>
                </c:pt>
                <c:pt idx="14829">
                  <c:v>288.7346</c:v>
                </c:pt>
                <c:pt idx="14830">
                  <c:v>288.7697</c:v>
                </c:pt>
                <c:pt idx="14831">
                  <c:v>288.80470000000003</c:v>
                </c:pt>
                <c:pt idx="14832">
                  <c:v>288.83980000000003</c:v>
                </c:pt>
                <c:pt idx="14833">
                  <c:v>288.87479999999999</c:v>
                </c:pt>
                <c:pt idx="14834">
                  <c:v>288.90980000000002</c:v>
                </c:pt>
                <c:pt idx="14835">
                  <c:v>288.94479999999999</c:v>
                </c:pt>
                <c:pt idx="14836">
                  <c:v>288.97989999999999</c:v>
                </c:pt>
                <c:pt idx="14837">
                  <c:v>289.01490000000001</c:v>
                </c:pt>
                <c:pt idx="14838">
                  <c:v>289.05</c:v>
                </c:pt>
                <c:pt idx="14839">
                  <c:v>289.08499999999998</c:v>
                </c:pt>
                <c:pt idx="14840">
                  <c:v>289.12009999999998</c:v>
                </c:pt>
                <c:pt idx="14841">
                  <c:v>289.1551</c:v>
                </c:pt>
                <c:pt idx="14842">
                  <c:v>289.1902</c:v>
                </c:pt>
                <c:pt idx="14843">
                  <c:v>289.22519999999997</c:v>
                </c:pt>
                <c:pt idx="14844">
                  <c:v>289.26029999999997</c:v>
                </c:pt>
                <c:pt idx="14845">
                  <c:v>289.2953</c:v>
                </c:pt>
                <c:pt idx="14846">
                  <c:v>289.3304</c:v>
                </c:pt>
                <c:pt idx="14847">
                  <c:v>289.36540000000002</c:v>
                </c:pt>
                <c:pt idx="14848">
                  <c:v>289.40050000000002</c:v>
                </c:pt>
                <c:pt idx="14849">
                  <c:v>289.43549999999999</c:v>
                </c:pt>
                <c:pt idx="14850">
                  <c:v>289.47059999999999</c:v>
                </c:pt>
                <c:pt idx="14851">
                  <c:v>289.50569999999999</c:v>
                </c:pt>
                <c:pt idx="14852">
                  <c:v>289.54070000000002</c:v>
                </c:pt>
                <c:pt idx="14853">
                  <c:v>289.57580000000002</c:v>
                </c:pt>
                <c:pt idx="14854">
                  <c:v>289.61090000000002</c:v>
                </c:pt>
                <c:pt idx="14855">
                  <c:v>289.64600000000002</c:v>
                </c:pt>
                <c:pt idx="14856">
                  <c:v>289.68110000000001</c:v>
                </c:pt>
                <c:pt idx="14857">
                  <c:v>289.71609999999998</c:v>
                </c:pt>
                <c:pt idx="14858">
                  <c:v>289.75119999999998</c:v>
                </c:pt>
                <c:pt idx="14859">
                  <c:v>289.78629999999998</c:v>
                </c:pt>
                <c:pt idx="14860">
                  <c:v>289.82139999999998</c:v>
                </c:pt>
                <c:pt idx="14861">
                  <c:v>289.85649999999998</c:v>
                </c:pt>
                <c:pt idx="14862">
                  <c:v>289.89159999999998</c:v>
                </c:pt>
                <c:pt idx="14863">
                  <c:v>289.92669999999998</c:v>
                </c:pt>
                <c:pt idx="14864">
                  <c:v>289.96179999999998</c:v>
                </c:pt>
                <c:pt idx="14865">
                  <c:v>289.99689999999998</c:v>
                </c:pt>
                <c:pt idx="14866">
                  <c:v>290.03199999999998</c:v>
                </c:pt>
                <c:pt idx="14867">
                  <c:v>290.06709999999998</c:v>
                </c:pt>
                <c:pt idx="14868">
                  <c:v>290.10219999999998</c:v>
                </c:pt>
                <c:pt idx="14869">
                  <c:v>290.13729999999998</c:v>
                </c:pt>
                <c:pt idx="14870">
                  <c:v>290.17239999999998</c:v>
                </c:pt>
                <c:pt idx="14871">
                  <c:v>290.20749999999998</c:v>
                </c:pt>
                <c:pt idx="14872">
                  <c:v>290.24259999999998</c:v>
                </c:pt>
                <c:pt idx="14873">
                  <c:v>290.27769999999998</c:v>
                </c:pt>
                <c:pt idx="14874">
                  <c:v>290.31279999999998</c:v>
                </c:pt>
                <c:pt idx="14875">
                  <c:v>290.34800000000001</c:v>
                </c:pt>
                <c:pt idx="14876">
                  <c:v>290.38310000000001</c:v>
                </c:pt>
                <c:pt idx="14877">
                  <c:v>290.41820000000001</c:v>
                </c:pt>
                <c:pt idx="14878">
                  <c:v>290.45330000000001</c:v>
                </c:pt>
                <c:pt idx="14879">
                  <c:v>290.48849999999999</c:v>
                </c:pt>
                <c:pt idx="14880">
                  <c:v>290.52359999999999</c:v>
                </c:pt>
                <c:pt idx="14881">
                  <c:v>290.55869999999999</c:v>
                </c:pt>
                <c:pt idx="14882">
                  <c:v>290.59390000000002</c:v>
                </c:pt>
                <c:pt idx="14883">
                  <c:v>290.62900000000002</c:v>
                </c:pt>
                <c:pt idx="14884">
                  <c:v>290.66419999999999</c:v>
                </c:pt>
                <c:pt idx="14885">
                  <c:v>290.69929999999999</c:v>
                </c:pt>
                <c:pt idx="14886">
                  <c:v>290.73439999999999</c:v>
                </c:pt>
                <c:pt idx="14887">
                  <c:v>290.76960000000003</c:v>
                </c:pt>
                <c:pt idx="14888">
                  <c:v>290.80470000000003</c:v>
                </c:pt>
                <c:pt idx="14889">
                  <c:v>290.8399</c:v>
                </c:pt>
                <c:pt idx="14890">
                  <c:v>290.875</c:v>
                </c:pt>
                <c:pt idx="14891">
                  <c:v>290.91019999999997</c:v>
                </c:pt>
                <c:pt idx="14892">
                  <c:v>290.94529999999997</c:v>
                </c:pt>
                <c:pt idx="14893">
                  <c:v>290.98050000000001</c:v>
                </c:pt>
                <c:pt idx="14894">
                  <c:v>291.01569999999998</c:v>
                </c:pt>
                <c:pt idx="14895">
                  <c:v>291.05079999999998</c:v>
                </c:pt>
                <c:pt idx="14896">
                  <c:v>291.08600000000001</c:v>
                </c:pt>
                <c:pt idx="14897">
                  <c:v>291.12110000000001</c:v>
                </c:pt>
                <c:pt idx="14898">
                  <c:v>291.15629999999999</c:v>
                </c:pt>
                <c:pt idx="14899">
                  <c:v>291.19150000000002</c:v>
                </c:pt>
                <c:pt idx="14900">
                  <c:v>291.22669999999999</c:v>
                </c:pt>
                <c:pt idx="14901">
                  <c:v>291.26179999999999</c:v>
                </c:pt>
                <c:pt idx="14902">
                  <c:v>291.29700000000003</c:v>
                </c:pt>
                <c:pt idx="14903">
                  <c:v>291.3322</c:v>
                </c:pt>
                <c:pt idx="14904">
                  <c:v>291.36739999999998</c:v>
                </c:pt>
                <c:pt idx="14905">
                  <c:v>291.40260000000001</c:v>
                </c:pt>
                <c:pt idx="14906">
                  <c:v>291.43770000000001</c:v>
                </c:pt>
                <c:pt idx="14907">
                  <c:v>291.47289999999998</c:v>
                </c:pt>
                <c:pt idx="14908">
                  <c:v>291.50810000000001</c:v>
                </c:pt>
                <c:pt idx="14909">
                  <c:v>291.54329999999999</c:v>
                </c:pt>
                <c:pt idx="14910">
                  <c:v>291.57850000000002</c:v>
                </c:pt>
                <c:pt idx="14911">
                  <c:v>291.61369999999999</c:v>
                </c:pt>
                <c:pt idx="14912">
                  <c:v>291.64890000000003</c:v>
                </c:pt>
                <c:pt idx="14913">
                  <c:v>291.6841</c:v>
                </c:pt>
                <c:pt idx="14914">
                  <c:v>291.71929999999998</c:v>
                </c:pt>
                <c:pt idx="14915">
                  <c:v>291.75450000000001</c:v>
                </c:pt>
                <c:pt idx="14916">
                  <c:v>291.78969999999998</c:v>
                </c:pt>
                <c:pt idx="14917">
                  <c:v>291.82490000000001</c:v>
                </c:pt>
                <c:pt idx="14918">
                  <c:v>291.86009999999999</c:v>
                </c:pt>
                <c:pt idx="14919">
                  <c:v>291.89530000000002</c:v>
                </c:pt>
                <c:pt idx="14920">
                  <c:v>291.93049999999999</c:v>
                </c:pt>
                <c:pt idx="14921">
                  <c:v>291.9658</c:v>
                </c:pt>
                <c:pt idx="14922">
                  <c:v>292.00099999999998</c:v>
                </c:pt>
                <c:pt idx="14923">
                  <c:v>292.03620000000001</c:v>
                </c:pt>
                <c:pt idx="14924">
                  <c:v>292.07139999999998</c:v>
                </c:pt>
                <c:pt idx="14925">
                  <c:v>292.10669999999999</c:v>
                </c:pt>
                <c:pt idx="14926">
                  <c:v>292.14190000000002</c:v>
                </c:pt>
                <c:pt idx="14927">
                  <c:v>292.1771</c:v>
                </c:pt>
                <c:pt idx="14928">
                  <c:v>292.21230000000003</c:v>
                </c:pt>
                <c:pt idx="14929">
                  <c:v>292.24759999999998</c:v>
                </c:pt>
                <c:pt idx="14930">
                  <c:v>292.28280000000001</c:v>
                </c:pt>
                <c:pt idx="14931">
                  <c:v>292.31810000000002</c:v>
                </c:pt>
                <c:pt idx="14932">
                  <c:v>292.35329999999999</c:v>
                </c:pt>
                <c:pt idx="14933">
                  <c:v>292.38850000000002</c:v>
                </c:pt>
                <c:pt idx="14934">
                  <c:v>292.42380000000003</c:v>
                </c:pt>
                <c:pt idx="14935">
                  <c:v>292.459</c:v>
                </c:pt>
                <c:pt idx="14936">
                  <c:v>292.49430000000001</c:v>
                </c:pt>
                <c:pt idx="14937">
                  <c:v>292.52949999999998</c:v>
                </c:pt>
                <c:pt idx="14938">
                  <c:v>292.56479999999999</c:v>
                </c:pt>
                <c:pt idx="14939">
                  <c:v>292.60000000000002</c:v>
                </c:pt>
                <c:pt idx="14940">
                  <c:v>292.63529999999997</c:v>
                </c:pt>
                <c:pt idx="14941">
                  <c:v>292.67059999999998</c:v>
                </c:pt>
                <c:pt idx="14942">
                  <c:v>292.70580000000001</c:v>
                </c:pt>
                <c:pt idx="14943">
                  <c:v>292.74110000000002</c:v>
                </c:pt>
                <c:pt idx="14944">
                  <c:v>292.77640000000002</c:v>
                </c:pt>
                <c:pt idx="14945">
                  <c:v>292.8116</c:v>
                </c:pt>
                <c:pt idx="14946">
                  <c:v>292.84690000000001</c:v>
                </c:pt>
                <c:pt idx="14947">
                  <c:v>292.88220000000001</c:v>
                </c:pt>
                <c:pt idx="14948">
                  <c:v>292.91739999999999</c:v>
                </c:pt>
                <c:pt idx="14949">
                  <c:v>292.95269999999999</c:v>
                </c:pt>
                <c:pt idx="14950">
                  <c:v>292.988</c:v>
                </c:pt>
                <c:pt idx="14951">
                  <c:v>293.02330000000001</c:v>
                </c:pt>
                <c:pt idx="14952">
                  <c:v>293.05860000000001</c:v>
                </c:pt>
                <c:pt idx="14953">
                  <c:v>293.09379999999999</c:v>
                </c:pt>
                <c:pt idx="14954">
                  <c:v>293.12909999999999</c:v>
                </c:pt>
                <c:pt idx="14955">
                  <c:v>293.1644</c:v>
                </c:pt>
                <c:pt idx="14956">
                  <c:v>293.19970000000001</c:v>
                </c:pt>
                <c:pt idx="14957">
                  <c:v>293.23500000000001</c:v>
                </c:pt>
                <c:pt idx="14958">
                  <c:v>293.27030000000002</c:v>
                </c:pt>
                <c:pt idx="14959">
                  <c:v>293.30560000000003</c:v>
                </c:pt>
                <c:pt idx="14960">
                  <c:v>293.34089999999998</c:v>
                </c:pt>
                <c:pt idx="14961">
                  <c:v>293.37619999999998</c:v>
                </c:pt>
                <c:pt idx="14962">
                  <c:v>293.41149999999999</c:v>
                </c:pt>
                <c:pt idx="14963">
                  <c:v>293.4468</c:v>
                </c:pt>
                <c:pt idx="14964">
                  <c:v>293.4821</c:v>
                </c:pt>
                <c:pt idx="14965">
                  <c:v>293.51740000000001</c:v>
                </c:pt>
                <c:pt idx="14966">
                  <c:v>293.55270000000002</c:v>
                </c:pt>
                <c:pt idx="14967">
                  <c:v>293.5881</c:v>
                </c:pt>
                <c:pt idx="14968">
                  <c:v>293.6234</c:v>
                </c:pt>
                <c:pt idx="14969">
                  <c:v>293.65870000000001</c:v>
                </c:pt>
                <c:pt idx="14970">
                  <c:v>293.69400000000002</c:v>
                </c:pt>
                <c:pt idx="14971">
                  <c:v>293.72930000000002</c:v>
                </c:pt>
                <c:pt idx="14972">
                  <c:v>293.7647</c:v>
                </c:pt>
                <c:pt idx="14973">
                  <c:v>293.8</c:v>
                </c:pt>
                <c:pt idx="14974">
                  <c:v>293.83530000000002</c:v>
                </c:pt>
                <c:pt idx="14975">
                  <c:v>293.8707</c:v>
                </c:pt>
                <c:pt idx="14976">
                  <c:v>293.90600000000001</c:v>
                </c:pt>
                <c:pt idx="14977">
                  <c:v>293.94130000000001</c:v>
                </c:pt>
                <c:pt idx="14978">
                  <c:v>293.97669999999999</c:v>
                </c:pt>
                <c:pt idx="14979">
                  <c:v>294.012</c:v>
                </c:pt>
                <c:pt idx="14980">
                  <c:v>294.04739999999998</c:v>
                </c:pt>
                <c:pt idx="14981">
                  <c:v>294.08269999999999</c:v>
                </c:pt>
                <c:pt idx="14982">
                  <c:v>294.11799999999999</c:v>
                </c:pt>
                <c:pt idx="14983">
                  <c:v>294.15339999999998</c:v>
                </c:pt>
                <c:pt idx="14984">
                  <c:v>294.18880000000001</c:v>
                </c:pt>
                <c:pt idx="14985">
                  <c:v>294.22410000000002</c:v>
                </c:pt>
                <c:pt idx="14986">
                  <c:v>294.2595</c:v>
                </c:pt>
                <c:pt idx="14987">
                  <c:v>294.29480000000001</c:v>
                </c:pt>
                <c:pt idx="14988">
                  <c:v>294.33019999999999</c:v>
                </c:pt>
                <c:pt idx="14989">
                  <c:v>294.3655</c:v>
                </c:pt>
                <c:pt idx="14990">
                  <c:v>294.40089999999998</c:v>
                </c:pt>
                <c:pt idx="14991">
                  <c:v>294.43619999999999</c:v>
                </c:pt>
                <c:pt idx="14992">
                  <c:v>294.47160000000002</c:v>
                </c:pt>
                <c:pt idx="14993">
                  <c:v>294.50700000000001</c:v>
                </c:pt>
                <c:pt idx="14994">
                  <c:v>294.54239999999999</c:v>
                </c:pt>
                <c:pt idx="14995">
                  <c:v>294.57780000000002</c:v>
                </c:pt>
                <c:pt idx="14996">
                  <c:v>294.61309999999997</c:v>
                </c:pt>
                <c:pt idx="14997">
                  <c:v>294.64850000000001</c:v>
                </c:pt>
                <c:pt idx="14998">
                  <c:v>294.68389999999999</c:v>
                </c:pt>
                <c:pt idx="14999">
                  <c:v>294.71929999999998</c:v>
                </c:pt>
                <c:pt idx="15000">
                  <c:v>294.75459999999998</c:v>
                </c:pt>
                <c:pt idx="15001">
                  <c:v>294.79000000000002</c:v>
                </c:pt>
                <c:pt idx="15002">
                  <c:v>294.8254</c:v>
                </c:pt>
                <c:pt idx="15003">
                  <c:v>294.86079999999998</c:v>
                </c:pt>
                <c:pt idx="15004">
                  <c:v>294.89620000000002</c:v>
                </c:pt>
                <c:pt idx="15005">
                  <c:v>294.9316</c:v>
                </c:pt>
                <c:pt idx="15006">
                  <c:v>294.96699999999998</c:v>
                </c:pt>
                <c:pt idx="15007">
                  <c:v>295.00240000000002</c:v>
                </c:pt>
                <c:pt idx="15008">
                  <c:v>295.0378</c:v>
                </c:pt>
                <c:pt idx="15009">
                  <c:v>295.07319999999999</c:v>
                </c:pt>
                <c:pt idx="15010">
                  <c:v>295.10860000000002</c:v>
                </c:pt>
                <c:pt idx="15011">
                  <c:v>295.14400000000001</c:v>
                </c:pt>
                <c:pt idx="15012">
                  <c:v>295.17939999999999</c:v>
                </c:pt>
                <c:pt idx="15013">
                  <c:v>295.21480000000003</c:v>
                </c:pt>
                <c:pt idx="15014">
                  <c:v>295.25029999999998</c:v>
                </c:pt>
                <c:pt idx="15015">
                  <c:v>295.28570000000002</c:v>
                </c:pt>
                <c:pt idx="15016">
                  <c:v>295.3211</c:v>
                </c:pt>
                <c:pt idx="15017">
                  <c:v>295.35649999999998</c:v>
                </c:pt>
                <c:pt idx="15018">
                  <c:v>295.39190000000002</c:v>
                </c:pt>
                <c:pt idx="15019">
                  <c:v>295.42739999999998</c:v>
                </c:pt>
                <c:pt idx="15020">
                  <c:v>295.46280000000002</c:v>
                </c:pt>
                <c:pt idx="15021">
                  <c:v>295.4982</c:v>
                </c:pt>
                <c:pt idx="15022">
                  <c:v>295.53370000000001</c:v>
                </c:pt>
                <c:pt idx="15023">
                  <c:v>295.56909999999999</c:v>
                </c:pt>
                <c:pt idx="15024">
                  <c:v>295.60449999999997</c:v>
                </c:pt>
                <c:pt idx="15025">
                  <c:v>295.64</c:v>
                </c:pt>
                <c:pt idx="15026">
                  <c:v>295.67540000000002</c:v>
                </c:pt>
                <c:pt idx="15027">
                  <c:v>295.71080000000001</c:v>
                </c:pt>
                <c:pt idx="15028">
                  <c:v>295.74630000000002</c:v>
                </c:pt>
                <c:pt idx="15029">
                  <c:v>295.7817</c:v>
                </c:pt>
                <c:pt idx="15030">
                  <c:v>295.81720000000001</c:v>
                </c:pt>
                <c:pt idx="15031">
                  <c:v>295.8526</c:v>
                </c:pt>
                <c:pt idx="15032">
                  <c:v>295.88810000000001</c:v>
                </c:pt>
                <c:pt idx="15033">
                  <c:v>295.92360000000002</c:v>
                </c:pt>
                <c:pt idx="15034">
                  <c:v>295.959</c:v>
                </c:pt>
                <c:pt idx="15035">
                  <c:v>295.99450000000002</c:v>
                </c:pt>
                <c:pt idx="15036">
                  <c:v>296.0299</c:v>
                </c:pt>
                <c:pt idx="15037">
                  <c:v>296.06540000000001</c:v>
                </c:pt>
                <c:pt idx="15038">
                  <c:v>296.10090000000002</c:v>
                </c:pt>
                <c:pt idx="15039">
                  <c:v>296.13630000000001</c:v>
                </c:pt>
                <c:pt idx="15040">
                  <c:v>296.17180000000002</c:v>
                </c:pt>
                <c:pt idx="15041">
                  <c:v>296.20729999999998</c:v>
                </c:pt>
                <c:pt idx="15042">
                  <c:v>296.24270000000001</c:v>
                </c:pt>
                <c:pt idx="15043">
                  <c:v>296.27820000000003</c:v>
                </c:pt>
                <c:pt idx="15044">
                  <c:v>296.31369999999998</c:v>
                </c:pt>
                <c:pt idx="15045">
                  <c:v>296.3492</c:v>
                </c:pt>
                <c:pt idx="15046">
                  <c:v>296.38470000000001</c:v>
                </c:pt>
                <c:pt idx="15047">
                  <c:v>296.42009999999999</c:v>
                </c:pt>
                <c:pt idx="15048">
                  <c:v>296.4556</c:v>
                </c:pt>
                <c:pt idx="15049">
                  <c:v>296.49110000000002</c:v>
                </c:pt>
                <c:pt idx="15050">
                  <c:v>296.52659999999997</c:v>
                </c:pt>
                <c:pt idx="15051">
                  <c:v>296.56209999999999</c:v>
                </c:pt>
                <c:pt idx="15052">
                  <c:v>296.5976</c:v>
                </c:pt>
                <c:pt idx="15053">
                  <c:v>296.63310000000001</c:v>
                </c:pt>
                <c:pt idx="15054">
                  <c:v>296.66860000000003</c:v>
                </c:pt>
                <c:pt idx="15055">
                  <c:v>296.70409999999998</c:v>
                </c:pt>
                <c:pt idx="15056">
                  <c:v>296.7396</c:v>
                </c:pt>
                <c:pt idx="15057">
                  <c:v>296.77510000000001</c:v>
                </c:pt>
                <c:pt idx="15058">
                  <c:v>296.81060000000002</c:v>
                </c:pt>
                <c:pt idx="15059">
                  <c:v>296.84609999999998</c:v>
                </c:pt>
                <c:pt idx="15060">
                  <c:v>296.88170000000002</c:v>
                </c:pt>
                <c:pt idx="15061">
                  <c:v>296.91719999999998</c:v>
                </c:pt>
                <c:pt idx="15062">
                  <c:v>296.95269999999999</c:v>
                </c:pt>
                <c:pt idx="15063">
                  <c:v>296.98820000000001</c:v>
                </c:pt>
                <c:pt idx="15064">
                  <c:v>297.02370000000002</c:v>
                </c:pt>
                <c:pt idx="15065">
                  <c:v>297.05919999999998</c:v>
                </c:pt>
                <c:pt idx="15066">
                  <c:v>297.09480000000002</c:v>
                </c:pt>
                <c:pt idx="15067">
                  <c:v>297.13029999999998</c:v>
                </c:pt>
                <c:pt idx="15068">
                  <c:v>297.16579999999999</c:v>
                </c:pt>
                <c:pt idx="15069">
                  <c:v>297.20139999999998</c:v>
                </c:pt>
                <c:pt idx="15070">
                  <c:v>297.23689999999999</c:v>
                </c:pt>
                <c:pt idx="15071">
                  <c:v>297.2724</c:v>
                </c:pt>
                <c:pt idx="15072">
                  <c:v>297.30799999999999</c:v>
                </c:pt>
                <c:pt idx="15073">
                  <c:v>297.34350000000001</c:v>
                </c:pt>
                <c:pt idx="15074">
                  <c:v>297.37909999999999</c:v>
                </c:pt>
                <c:pt idx="15075">
                  <c:v>297.41460000000001</c:v>
                </c:pt>
                <c:pt idx="15076">
                  <c:v>297.45010000000002</c:v>
                </c:pt>
                <c:pt idx="15077">
                  <c:v>297.48570000000001</c:v>
                </c:pt>
                <c:pt idx="15078">
                  <c:v>297.52120000000002</c:v>
                </c:pt>
                <c:pt idx="15079">
                  <c:v>297.55680000000001</c:v>
                </c:pt>
                <c:pt idx="15080">
                  <c:v>297.59230000000002</c:v>
                </c:pt>
                <c:pt idx="15081">
                  <c:v>297.62790000000001</c:v>
                </c:pt>
                <c:pt idx="15082">
                  <c:v>297.6635</c:v>
                </c:pt>
                <c:pt idx="15083">
                  <c:v>297.69900000000001</c:v>
                </c:pt>
                <c:pt idx="15084">
                  <c:v>297.7346</c:v>
                </c:pt>
                <c:pt idx="15085">
                  <c:v>297.77010000000001</c:v>
                </c:pt>
                <c:pt idx="15086">
                  <c:v>297.8057</c:v>
                </c:pt>
                <c:pt idx="15087">
                  <c:v>297.84129999999999</c:v>
                </c:pt>
                <c:pt idx="15088">
                  <c:v>297.87689999999998</c:v>
                </c:pt>
                <c:pt idx="15089">
                  <c:v>297.91239999999999</c:v>
                </c:pt>
                <c:pt idx="15090">
                  <c:v>297.94799999999998</c:v>
                </c:pt>
                <c:pt idx="15091">
                  <c:v>297.98360000000002</c:v>
                </c:pt>
                <c:pt idx="15092">
                  <c:v>298.01920000000001</c:v>
                </c:pt>
                <c:pt idx="15093">
                  <c:v>298.05470000000003</c:v>
                </c:pt>
                <c:pt idx="15094">
                  <c:v>298.09030000000001</c:v>
                </c:pt>
                <c:pt idx="15095">
                  <c:v>298.1259</c:v>
                </c:pt>
                <c:pt idx="15096">
                  <c:v>298.16149999999999</c:v>
                </c:pt>
                <c:pt idx="15097">
                  <c:v>298.19709999999998</c:v>
                </c:pt>
                <c:pt idx="15098">
                  <c:v>298.23270000000002</c:v>
                </c:pt>
                <c:pt idx="15099">
                  <c:v>298.26830000000001</c:v>
                </c:pt>
                <c:pt idx="15100">
                  <c:v>298.3039</c:v>
                </c:pt>
                <c:pt idx="15101">
                  <c:v>298.33949999999999</c:v>
                </c:pt>
                <c:pt idx="15102">
                  <c:v>298.37509999999997</c:v>
                </c:pt>
                <c:pt idx="15103">
                  <c:v>298.41070000000002</c:v>
                </c:pt>
                <c:pt idx="15104">
                  <c:v>298.44630000000001</c:v>
                </c:pt>
                <c:pt idx="15105">
                  <c:v>298.4819</c:v>
                </c:pt>
                <c:pt idx="15106">
                  <c:v>298.51749999999998</c:v>
                </c:pt>
                <c:pt idx="15107">
                  <c:v>298.55309999999997</c:v>
                </c:pt>
                <c:pt idx="15108">
                  <c:v>298.58870000000002</c:v>
                </c:pt>
                <c:pt idx="15109">
                  <c:v>298.62439999999998</c:v>
                </c:pt>
                <c:pt idx="15110">
                  <c:v>298.66000000000003</c:v>
                </c:pt>
                <c:pt idx="15111">
                  <c:v>298.69560000000001</c:v>
                </c:pt>
                <c:pt idx="15112">
                  <c:v>298.7312</c:v>
                </c:pt>
                <c:pt idx="15113">
                  <c:v>298.76679999999999</c:v>
                </c:pt>
                <c:pt idx="15114">
                  <c:v>298.80250000000001</c:v>
                </c:pt>
                <c:pt idx="15115">
                  <c:v>298.8381</c:v>
                </c:pt>
                <c:pt idx="15116">
                  <c:v>298.87369999999999</c:v>
                </c:pt>
                <c:pt idx="15117">
                  <c:v>298.90940000000001</c:v>
                </c:pt>
                <c:pt idx="15118">
                  <c:v>298.94499999999999</c:v>
                </c:pt>
                <c:pt idx="15119">
                  <c:v>298.98070000000001</c:v>
                </c:pt>
                <c:pt idx="15120">
                  <c:v>299.0163</c:v>
                </c:pt>
                <c:pt idx="15121">
                  <c:v>299.05189999999999</c:v>
                </c:pt>
                <c:pt idx="15122">
                  <c:v>299.08760000000001</c:v>
                </c:pt>
                <c:pt idx="15123">
                  <c:v>299.1232</c:v>
                </c:pt>
                <c:pt idx="15124">
                  <c:v>299.15890000000002</c:v>
                </c:pt>
                <c:pt idx="15125">
                  <c:v>299.19450000000001</c:v>
                </c:pt>
                <c:pt idx="15126">
                  <c:v>299.23020000000002</c:v>
                </c:pt>
                <c:pt idx="15127">
                  <c:v>299.26580000000001</c:v>
                </c:pt>
                <c:pt idx="15128">
                  <c:v>299.30149999999998</c:v>
                </c:pt>
                <c:pt idx="15129">
                  <c:v>299.3372</c:v>
                </c:pt>
                <c:pt idx="15130">
                  <c:v>299.37279999999998</c:v>
                </c:pt>
                <c:pt idx="15131">
                  <c:v>299.4085</c:v>
                </c:pt>
                <c:pt idx="15132">
                  <c:v>299.44409999999999</c:v>
                </c:pt>
                <c:pt idx="15133">
                  <c:v>299.47980000000001</c:v>
                </c:pt>
                <c:pt idx="15134">
                  <c:v>299.51549999999997</c:v>
                </c:pt>
                <c:pt idx="15135">
                  <c:v>299.55110000000002</c:v>
                </c:pt>
                <c:pt idx="15136">
                  <c:v>299.58679999999998</c:v>
                </c:pt>
                <c:pt idx="15137">
                  <c:v>299.6225</c:v>
                </c:pt>
                <c:pt idx="15138">
                  <c:v>299.65820000000002</c:v>
                </c:pt>
                <c:pt idx="15139">
                  <c:v>299.69380000000001</c:v>
                </c:pt>
                <c:pt idx="15140">
                  <c:v>299.72949999999997</c:v>
                </c:pt>
                <c:pt idx="15141">
                  <c:v>299.76519999999999</c:v>
                </c:pt>
                <c:pt idx="15142">
                  <c:v>299.80090000000001</c:v>
                </c:pt>
                <c:pt idx="15143">
                  <c:v>299.83659999999998</c:v>
                </c:pt>
                <c:pt idx="15144">
                  <c:v>299.8723</c:v>
                </c:pt>
                <c:pt idx="15145">
                  <c:v>299.90800000000002</c:v>
                </c:pt>
                <c:pt idx="15146">
                  <c:v>299.94369999999998</c:v>
                </c:pt>
                <c:pt idx="15147">
                  <c:v>299.9794</c:v>
                </c:pt>
                <c:pt idx="15148">
                  <c:v>300.01510000000002</c:v>
                </c:pt>
                <c:pt idx="15149">
                  <c:v>300.05079999999998</c:v>
                </c:pt>
                <c:pt idx="15150">
                  <c:v>300.0865</c:v>
                </c:pt>
                <c:pt idx="15151">
                  <c:v>300.12220000000002</c:v>
                </c:pt>
                <c:pt idx="15152">
                  <c:v>300.15789999999998</c:v>
                </c:pt>
                <c:pt idx="15153">
                  <c:v>300.1936</c:v>
                </c:pt>
                <c:pt idx="15154">
                  <c:v>300.22930000000002</c:v>
                </c:pt>
                <c:pt idx="15155">
                  <c:v>300.26499999999999</c:v>
                </c:pt>
                <c:pt idx="15156">
                  <c:v>300.30079999999998</c:v>
                </c:pt>
                <c:pt idx="15157">
                  <c:v>300.3365</c:v>
                </c:pt>
                <c:pt idx="15158">
                  <c:v>300.37220000000002</c:v>
                </c:pt>
                <c:pt idx="15159">
                  <c:v>300.40789999999998</c:v>
                </c:pt>
                <c:pt idx="15160">
                  <c:v>300.4436</c:v>
                </c:pt>
                <c:pt idx="15161">
                  <c:v>300.4794</c:v>
                </c:pt>
                <c:pt idx="15162">
                  <c:v>300.51510000000002</c:v>
                </c:pt>
                <c:pt idx="15163">
                  <c:v>300.55079999999998</c:v>
                </c:pt>
                <c:pt idx="15164">
                  <c:v>300.5865</c:v>
                </c:pt>
                <c:pt idx="15165">
                  <c:v>300.6223</c:v>
                </c:pt>
                <c:pt idx="15166">
                  <c:v>300.65800000000002</c:v>
                </c:pt>
                <c:pt idx="15167">
                  <c:v>300.69380000000001</c:v>
                </c:pt>
                <c:pt idx="15168">
                  <c:v>300.72949999999997</c:v>
                </c:pt>
                <c:pt idx="15169">
                  <c:v>300.76530000000002</c:v>
                </c:pt>
                <c:pt idx="15170">
                  <c:v>300.80099999999999</c:v>
                </c:pt>
                <c:pt idx="15171">
                  <c:v>300.83679999999998</c:v>
                </c:pt>
                <c:pt idx="15172">
                  <c:v>300.8725</c:v>
                </c:pt>
                <c:pt idx="15173">
                  <c:v>300.9083</c:v>
                </c:pt>
                <c:pt idx="15174">
                  <c:v>300.94400000000002</c:v>
                </c:pt>
                <c:pt idx="15175">
                  <c:v>300.97980000000001</c:v>
                </c:pt>
                <c:pt idx="15176">
                  <c:v>301.01549999999997</c:v>
                </c:pt>
                <c:pt idx="15177">
                  <c:v>301.05130000000003</c:v>
                </c:pt>
                <c:pt idx="15178">
                  <c:v>301.08699999999999</c:v>
                </c:pt>
                <c:pt idx="15179">
                  <c:v>301.12279999999998</c:v>
                </c:pt>
                <c:pt idx="15180">
                  <c:v>301.15859999999998</c:v>
                </c:pt>
                <c:pt idx="15181">
                  <c:v>301.1943</c:v>
                </c:pt>
                <c:pt idx="15182">
                  <c:v>301.23009999999999</c:v>
                </c:pt>
                <c:pt idx="15183">
                  <c:v>301.26589999999999</c:v>
                </c:pt>
                <c:pt idx="15184">
                  <c:v>301.30169999999998</c:v>
                </c:pt>
                <c:pt idx="15185">
                  <c:v>301.33749999999998</c:v>
                </c:pt>
                <c:pt idx="15186">
                  <c:v>301.3732</c:v>
                </c:pt>
                <c:pt idx="15187">
                  <c:v>301.40899999999999</c:v>
                </c:pt>
                <c:pt idx="15188">
                  <c:v>301.44479999999999</c:v>
                </c:pt>
                <c:pt idx="15189">
                  <c:v>301.48059999999998</c:v>
                </c:pt>
                <c:pt idx="15190">
                  <c:v>301.51639999999998</c:v>
                </c:pt>
                <c:pt idx="15191">
                  <c:v>301.55220000000003</c:v>
                </c:pt>
                <c:pt idx="15192">
                  <c:v>301.58800000000002</c:v>
                </c:pt>
                <c:pt idx="15193">
                  <c:v>301.62369999999999</c:v>
                </c:pt>
                <c:pt idx="15194">
                  <c:v>301.65949999999998</c:v>
                </c:pt>
                <c:pt idx="15195">
                  <c:v>301.69529999999997</c:v>
                </c:pt>
                <c:pt idx="15196">
                  <c:v>301.73110000000003</c:v>
                </c:pt>
                <c:pt idx="15197">
                  <c:v>301.76690000000002</c:v>
                </c:pt>
                <c:pt idx="15198">
                  <c:v>301.80279999999999</c:v>
                </c:pt>
                <c:pt idx="15199">
                  <c:v>301.83859999999999</c:v>
                </c:pt>
                <c:pt idx="15200">
                  <c:v>301.87439999999998</c:v>
                </c:pt>
                <c:pt idx="15201">
                  <c:v>301.91019999999997</c:v>
                </c:pt>
                <c:pt idx="15202">
                  <c:v>301.94600000000003</c:v>
                </c:pt>
                <c:pt idx="15203">
                  <c:v>301.98180000000002</c:v>
                </c:pt>
                <c:pt idx="15204">
                  <c:v>302.01760000000002</c:v>
                </c:pt>
                <c:pt idx="15205">
                  <c:v>302.05349999999999</c:v>
                </c:pt>
                <c:pt idx="15206">
                  <c:v>302.08929999999998</c:v>
                </c:pt>
                <c:pt idx="15207">
                  <c:v>302.12509999999997</c:v>
                </c:pt>
                <c:pt idx="15208">
                  <c:v>302.16090000000003</c:v>
                </c:pt>
                <c:pt idx="15209">
                  <c:v>302.19670000000002</c:v>
                </c:pt>
                <c:pt idx="15210">
                  <c:v>302.23259999999999</c:v>
                </c:pt>
                <c:pt idx="15211">
                  <c:v>302.26839999999999</c:v>
                </c:pt>
                <c:pt idx="15212">
                  <c:v>302.30430000000001</c:v>
                </c:pt>
                <c:pt idx="15213">
                  <c:v>302.34010000000001</c:v>
                </c:pt>
                <c:pt idx="15214">
                  <c:v>302.3759</c:v>
                </c:pt>
                <c:pt idx="15215">
                  <c:v>302.41180000000003</c:v>
                </c:pt>
                <c:pt idx="15216">
                  <c:v>302.44760000000002</c:v>
                </c:pt>
                <c:pt idx="15217">
                  <c:v>302.48349999999999</c:v>
                </c:pt>
                <c:pt idx="15218">
                  <c:v>302.51929999999999</c:v>
                </c:pt>
                <c:pt idx="15219">
                  <c:v>302.55520000000001</c:v>
                </c:pt>
                <c:pt idx="15220">
                  <c:v>302.59100000000001</c:v>
                </c:pt>
                <c:pt idx="15221">
                  <c:v>302.62689999999998</c:v>
                </c:pt>
                <c:pt idx="15222">
                  <c:v>302.66269999999997</c:v>
                </c:pt>
                <c:pt idx="15223">
                  <c:v>302.6986</c:v>
                </c:pt>
                <c:pt idx="15224">
                  <c:v>302.73450000000003</c:v>
                </c:pt>
                <c:pt idx="15225">
                  <c:v>302.77030000000002</c:v>
                </c:pt>
                <c:pt idx="15226">
                  <c:v>302.80619999999999</c:v>
                </c:pt>
                <c:pt idx="15227">
                  <c:v>302.84199999999998</c:v>
                </c:pt>
                <c:pt idx="15228">
                  <c:v>302.87790000000001</c:v>
                </c:pt>
                <c:pt idx="15229">
                  <c:v>302.91379999999998</c:v>
                </c:pt>
                <c:pt idx="15230">
                  <c:v>302.94970000000001</c:v>
                </c:pt>
                <c:pt idx="15231">
                  <c:v>302.9855</c:v>
                </c:pt>
                <c:pt idx="15232">
                  <c:v>303.02140000000003</c:v>
                </c:pt>
                <c:pt idx="15233">
                  <c:v>303.0573</c:v>
                </c:pt>
                <c:pt idx="15234">
                  <c:v>303.09320000000002</c:v>
                </c:pt>
                <c:pt idx="15235">
                  <c:v>303.12909999999999</c:v>
                </c:pt>
                <c:pt idx="15236">
                  <c:v>303.16489999999999</c:v>
                </c:pt>
                <c:pt idx="15237">
                  <c:v>303.20080000000002</c:v>
                </c:pt>
                <c:pt idx="15238">
                  <c:v>303.23669999999998</c:v>
                </c:pt>
                <c:pt idx="15239">
                  <c:v>303.27260000000001</c:v>
                </c:pt>
                <c:pt idx="15240">
                  <c:v>303.30849999999998</c:v>
                </c:pt>
                <c:pt idx="15241">
                  <c:v>303.34440000000001</c:v>
                </c:pt>
                <c:pt idx="15242">
                  <c:v>303.38029999999998</c:v>
                </c:pt>
                <c:pt idx="15243">
                  <c:v>303.4162</c:v>
                </c:pt>
                <c:pt idx="15244">
                  <c:v>303.45209999999997</c:v>
                </c:pt>
                <c:pt idx="15245">
                  <c:v>303.488</c:v>
                </c:pt>
                <c:pt idx="15246">
                  <c:v>303.52390000000003</c:v>
                </c:pt>
                <c:pt idx="15247">
                  <c:v>303.5598</c:v>
                </c:pt>
                <c:pt idx="15248">
                  <c:v>303.5958</c:v>
                </c:pt>
                <c:pt idx="15249">
                  <c:v>303.63170000000002</c:v>
                </c:pt>
                <c:pt idx="15250">
                  <c:v>303.66759999999999</c:v>
                </c:pt>
                <c:pt idx="15251">
                  <c:v>303.70350000000002</c:v>
                </c:pt>
                <c:pt idx="15252">
                  <c:v>303.73939999999999</c:v>
                </c:pt>
                <c:pt idx="15253">
                  <c:v>303.77530000000002</c:v>
                </c:pt>
                <c:pt idx="15254">
                  <c:v>303.81130000000002</c:v>
                </c:pt>
                <c:pt idx="15255">
                  <c:v>303.84719999999999</c:v>
                </c:pt>
                <c:pt idx="15256">
                  <c:v>303.88310000000001</c:v>
                </c:pt>
                <c:pt idx="15257">
                  <c:v>303.91910000000001</c:v>
                </c:pt>
                <c:pt idx="15258">
                  <c:v>303.95499999999998</c:v>
                </c:pt>
                <c:pt idx="15259">
                  <c:v>303.99090000000001</c:v>
                </c:pt>
                <c:pt idx="15260">
                  <c:v>304.02690000000001</c:v>
                </c:pt>
                <c:pt idx="15261">
                  <c:v>304.06279999999998</c:v>
                </c:pt>
                <c:pt idx="15262">
                  <c:v>304.09879999999998</c:v>
                </c:pt>
                <c:pt idx="15263">
                  <c:v>304.13470000000001</c:v>
                </c:pt>
                <c:pt idx="15264">
                  <c:v>304.17059999999998</c:v>
                </c:pt>
                <c:pt idx="15265">
                  <c:v>304.20659999999998</c:v>
                </c:pt>
                <c:pt idx="15266">
                  <c:v>304.24250000000001</c:v>
                </c:pt>
                <c:pt idx="15267">
                  <c:v>304.27850000000001</c:v>
                </c:pt>
                <c:pt idx="15268">
                  <c:v>304.31439999999998</c:v>
                </c:pt>
                <c:pt idx="15269">
                  <c:v>304.35039999999998</c:v>
                </c:pt>
                <c:pt idx="15270">
                  <c:v>304.38639999999998</c:v>
                </c:pt>
                <c:pt idx="15271">
                  <c:v>304.42230000000001</c:v>
                </c:pt>
                <c:pt idx="15272">
                  <c:v>304.45830000000001</c:v>
                </c:pt>
                <c:pt idx="15273">
                  <c:v>304.49419999999998</c:v>
                </c:pt>
                <c:pt idx="15274">
                  <c:v>304.53019999999998</c:v>
                </c:pt>
                <c:pt idx="15275">
                  <c:v>304.56619999999998</c:v>
                </c:pt>
                <c:pt idx="15276">
                  <c:v>304.60210000000001</c:v>
                </c:pt>
                <c:pt idx="15277">
                  <c:v>304.63810000000001</c:v>
                </c:pt>
                <c:pt idx="15278">
                  <c:v>304.67410000000001</c:v>
                </c:pt>
                <c:pt idx="15279">
                  <c:v>304.71010000000001</c:v>
                </c:pt>
                <c:pt idx="15280">
                  <c:v>304.74610000000001</c:v>
                </c:pt>
                <c:pt idx="15281">
                  <c:v>304.78199999999998</c:v>
                </c:pt>
                <c:pt idx="15282">
                  <c:v>304.81799999999998</c:v>
                </c:pt>
                <c:pt idx="15283">
                  <c:v>304.85399999999998</c:v>
                </c:pt>
                <c:pt idx="15284">
                  <c:v>304.89</c:v>
                </c:pt>
                <c:pt idx="15285">
                  <c:v>304.92599999999999</c:v>
                </c:pt>
                <c:pt idx="15286">
                  <c:v>304.96199999999999</c:v>
                </c:pt>
                <c:pt idx="15287">
                  <c:v>304.99799999999999</c:v>
                </c:pt>
                <c:pt idx="15288">
                  <c:v>305.03399999999999</c:v>
                </c:pt>
                <c:pt idx="15289">
                  <c:v>305.07</c:v>
                </c:pt>
                <c:pt idx="15290">
                  <c:v>305.10599999999999</c:v>
                </c:pt>
                <c:pt idx="15291">
                  <c:v>305.142</c:v>
                </c:pt>
                <c:pt idx="15292">
                  <c:v>305.178</c:v>
                </c:pt>
                <c:pt idx="15293">
                  <c:v>305.214</c:v>
                </c:pt>
                <c:pt idx="15294">
                  <c:v>305.25</c:v>
                </c:pt>
                <c:pt idx="15295">
                  <c:v>305.286</c:v>
                </c:pt>
                <c:pt idx="15296">
                  <c:v>305.322</c:v>
                </c:pt>
                <c:pt idx="15297">
                  <c:v>305.358</c:v>
                </c:pt>
                <c:pt idx="15298">
                  <c:v>305.39400000000001</c:v>
                </c:pt>
                <c:pt idx="15299">
                  <c:v>305.43009999999998</c:v>
                </c:pt>
                <c:pt idx="15300">
                  <c:v>305.46609999999998</c:v>
                </c:pt>
                <c:pt idx="15301">
                  <c:v>305.50209999999998</c:v>
                </c:pt>
                <c:pt idx="15302">
                  <c:v>305.53809999999999</c:v>
                </c:pt>
                <c:pt idx="15303">
                  <c:v>305.57420000000002</c:v>
                </c:pt>
                <c:pt idx="15304">
                  <c:v>305.61020000000002</c:v>
                </c:pt>
                <c:pt idx="15305">
                  <c:v>305.64620000000002</c:v>
                </c:pt>
                <c:pt idx="15306">
                  <c:v>305.6823</c:v>
                </c:pt>
                <c:pt idx="15307">
                  <c:v>305.7183</c:v>
                </c:pt>
                <c:pt idx="15308">
                  <c:v>305.75439999999998</c:v>
                </c:pt>
                <c:pt idx="15309">
                  <c:v>305.79039999999998</c:v>
                </c:pt>
                <c:pt idx="15310">
                  <c:v>305.82639999999998</c:v>
                </c:pt>
                <c:pt idx="15311">
                  <c:v>305.86250000000001</c:v>
                </c:pt>
                <c:pt idx="15312">
                  <c:v>305.89850000000001</c:v>
                </c:pt>
                <c:pt idx="15313">
                  <c:v>305.93459999999999</c:v>
                </c:pt>
                <c:pt idx="15314">
                  <c:v>305.97059999999999</c:v>
                </c:pt>
                <c:pt idx="15315">
                  <c:v>306.00670000000002</c:v>
                </c:pt>
                <c:pt idx="15316">
                  <c:v>306.0428</c:v>
                </c:pt>
                <c:pt idx="15317">
                  <c:v>306.0788</c:v>
                </c:pt>
                <c:pt idx="15318">
                  <c:v>306.11489999999998</c:v>
                </c:pt>
                <c:pt idx="15319">
                  <c:v>306.15089999999998</c:v>
                </c:pt>
                <c:pt idx="15320">
                  <c:v>306.18700000000001</c:v>
                </c:pt>
                <c:pt idx="15321">
                  <c:v>306.22309999999999</c:v>
                </c:pt>
                <c:pt idx="15322">
                  <c:v>306.25909999999999</c:v>
                </c:pt>
                <c:pt idx="15323">
                  <c:v>306.29520000000002</c:v>
                </c:pt>
                <c:pt idx="15324">
                  <c:v>306.3313</c:v>
                </c:pt>
                <c:pt idx="15325">
                  <c:v>306.3673</c:v>
                </c:pt>
                <c:pt idx="15326">
                  <c:v>306.40339999999998</c:v>
                </c:pt>
                <c:pt idx="15327">
                  <c:v>306.43950000000001</c:v>
                </c:pt>
                <c:pt idx="15328">
                  <c:v>306.47559999999999</c:v>
                </c:pt>
                <c:pt idx="15329">
                  <c:v>306.51170000000002</c:v>
                </c:pt>
                <c:pt idx="15330">
                  <c:v>306.5478</c:v>
                </c:pt>
                <c:pt idx="15331">
                  <c:v>306.58390000000003</c:v>
                </c:pt>
                <c:pt idx="15332">
                  <c:v>306.61989999999997</c:v>
                </c:pt>
                <c:pt idx="15333">
                  <c:v>306.65600000000001</c:v>
                </c:pt>
                <c:pt idx="15334">
                  <c:v>306.69209999999998</c:v>
                </c:pt>
                <c:pt idx="15335">
                  <c:v>306.72820000000002</c:v>
                </c:pt>
                <c:pt idx="15336">
                  <c:v>306.76429999999999</c:v>
                </c:pt>
                <c:pt idx="15337">
                  <c:v>306.80040000000002</c:v>
                </c:pt>
                <c:pt idx="15338">
                  <c:v>306.8365</c:v>
                </c:pt>
                <c:pt idx="15339">
                  <c:v>306.87259999999998</c:v>
                </c:pt>
                <c:pt idx="15340">
                  <c:v>306.90879999999999</c:v>
                </c:pt>
                <c:pt idx="15341">
                  <c:v>306.94490000000002</c:v>
                </c:pt>
                <c:pt idx="15342">
                  <c:v>306.98099999999999</c:v>
                </c:pt>
                <c:pt idx="15343">
                  <c:v>307.01710000000003</c:v>
                </c:pt>
                <c:pt idx="15344">
                  <c:v>307.0532</c:v>
                </c:pt>
                <c:pt idx="15345">
                  <c:v>307.08929999999998</c:v>
                </c:pt>
                <c:pt idx="15346">
                  <c:v>307.12540000000001</c:v>
                </c:pt>
                <c:pt idx="15347">
                  <c:v>307.16160000000002</c:v>
                </c:pt>
                <c:pt idx="15348">
                  <c:v>307.1977</c:v>
                </c:pt>
                <c:pt idx="15349">
                  <c:v>307.23379999999997</c:v>
                </c:pt>
                <c:pt idx="15350">
                  <c:v>307.26990000000001</c:v>
                </c:pt>
                <c:pt idx="15351">
                  <c:v>307.30610000000001</c:v>
                </c:pt>
                <c:pt idx="15352">
                  <c:v>307.34219999999999</c:v>
                </c:pt>
                <c:pt idx="15353">
                  <c:v>307.37830000000002</c:v>
                </c:pt>
                <c:pt idx="15354">
                  <c:v>307.41449999999998</c:v>
                </c:pt>
                <c:pt idx="15355">
                  <c:v>307.45060000000001</c:v>
                </c:pt>
                <c:pt idx="15356">
                  <c:v>307.48680000000002</c:v>
                </c:pt>
                <c:pt idx="15357">
                  <c:v>307.52289999999999</c:v>
                </c:pt>
                <c:pt idx="15358">
                  <c:v>307.55900000000003</c:v>
                </c:pt>
                <c:pt idx="15359">
                  <c:v>307.59519999999998</c:v>
                </c:pt>
                <c:pt idx="15360">
                  <c:v>307.63130000000001</c:v>
                </c:pt>
                <c:pt idx="15361">
                  <c:v>307.66750000000002</c:v>
                </c:pt>
                <c:pt idx="15362">
                  <c:v>307.70359999999999</c:v>
                </c:pt>
                <c:pt idx="15363">
                  <c:v>307.7398</c:v>
                </c:pt>
                <c:pt idx="15364">
                  <c:v>307.77589999999998</c:v>
                </c:pt>
                <c:pt idx="15365">
                  <c:v>307.81209999999999</c:v>
                </c:pt>
                <c:pt idx="15366">
                  <c:v>307.84829999999999</c:v>
                </c:pt>
                <c:pt idx="15367">
                  <c:v>307.88440000000003</c:v>
                </c:pt>
                <c:pt idx="15368">
                  <c:v>307.92059999999998</c:v>
                </c:pt>
                <c:pt idx="15369">
                  <c:v>307.95679999999999</c:v>
                </c:pt>
                <c:pt idx="15370">
                  <c:v>307.99299999999999</c:v>
                </c:pt>
                <c:pt idx="15371">
                  <c:v>308.02910000000003</c:v>
                </c:pt>
                <c:pt idx="15372">
                  <c:v>308.06529999999998</c:v>
                </c:pt>
                <c:pt idx="15373">
                  <c:v>308.10149999999999</c:v>
                </c:pt>
                <c:pt idx="15374">
                  <c:v>308.1377</c:v>
                </c:pt>
                <c:pt idx="15375">
                  <c:v>308.17380000000003</c:v>
                </c:pt>
                <c:pt idx="15376">
                  <c:v>308.20999999999998</c:v>
                </c:pt>
                <c:pt idx="15377">
                  <c:v>308.24619999999999</c:v>
                </c:pt>
                <c:pt idx="15378">
                  <c:v>308.2824</c:v>
                </c:pt>
                <c:pt idx="15379">
                  <c:v>308.3186</c:v>
                </c:pt>
                <c:pt idx="15380">
                  <c:v>308.35480000000001</c:v>
                </c:pt>
                <c:pt idx="15381">
                  <c:v>308.39100000000002</c:v>
                </c:pt>
                <c:pt idx="15382">
                  <c:v>308.42720000000003</c:v>
                </c:pt>
                <c:pt idx="15383">
                  <c:v>308.4633</c:v>
                </c:pt>
                <c:pt idx="15384">
                  <c:v>308.49959999999999</c:v>
                </c:pt>
                <c:pt idx="15385">
                  <c:v>308.53579999999999</c:v>
                </c:pt>
                <c:pt idx="15386">
                  <c:v>308.572</c:v>
                </c:pt>
                <c:pt idx="15387">
                  <c:v>308.60820000000001</c:v>
                </c:pt>
                <c:pt idx="15388">
                  <c:v>308.64440000000002</c:v>
                </c:pt>
                <c:pt idx="15389">
                  <c:v>308.68060000000003</c:v>
                </c:pt>
                <c:pt idx="15390">
                  <c:v>308.71679999999998</c:v>
                </c:pt>
                <c:pt idx="15391">
                  <c:v>308.75299999999999</c:v>
                </c:pt>
                <c:pt idx="15392">
                  <c:v>308.78919999999999</c:v>
                </c:pt>
                <c:pt idx="15393">
                  <c:v>308.82549999999998</c:v>
                </c:pt>
                <c:pt idx="15394">
                  <c:v>308.86169999999998</c:v>
                </c:pt>
                <c:pt idx="15395">
                  <c:v>308.89789999999999</c:v>
                </c:pt>
                <c:pt idx="15396">
                  <c:v>308.9341</c:v>
                </c:pt>
                <c:pt idx="15397">
                  <c:v>308.97039999999998</c:v>
                </c:pt>
                <c:pt idx="15398">
                  <c:v>309.00659999999999</c:v>
                </c:pt>
                <c:pt idx="15399">
                  <c:v>309.0428</c:v>
                </c:pt>
                <c:pt idx="15400">
                  <c:v>309.07909999999998</c:v>
                </c:pt>
                <c:pt idx="15401">
                  <c:v>309.11529999999999</c:v>
                </c:pt>
                <c:pt idx="15402">
                  <c:v>309.15159999999997</c:v>
                </c:pt>
                <c:pt idx="15403">
                  <c:v>309.18779999999998</c:v>
                </c:pt>
                <c:pt idx="15404">
                  <c:v>309.22399999999999</c:v>
                </c:pt>
                <c:pt idx="15405">
                  <c:v>309.26029999999997</c:v>
                </c:pt>
                <c:pt idx="15406">
                  <c:v>309.29649999999998</c:v>
                </c:pt>
                <c:pt idx="15407">
                  <c:v>309.33280000000002</c:v>
                </c:pt>
                <c:pt idx="15408">
                  <c:v>309.36900000000003</c:v>
                </c:pt>
                <c:pt idx="15409">
                  <c:v>309.40530000000001</c:v>
                </c:pt>
                <c:pt idx="15410">
                  <c:v>309.44150000000002</c:v>
                </c:pt>
                <c:pt idx="15411">
                  <c:v>309.4778</c:v>
                </c:pt>
                <c:pt idx="15412">
                  <c:v>309.51400000000001</c:v>
                </c:pt>
                <c:pt idx="15413">
                  <c:v>309.55029999999999</c:v>
                </c:pt>
                <c:pt idx="15414">
                  <c:v>309.58659999999998</c:v>
                </c:pt>
                <c:pt idx="15415">
                  <c:v>309.62279999999998</c:v>
                </c:pt>
                <c:pt idx="15416">
                  <c:v>309.65910000000002</c:v>
                </c:pt>
                <c:pt idx="15417">
                  <c:v>309.69540000000001</c:v>
                </c:pt>
                <c:pt idx="15418">
                  <c:v>309.73169999999999</c:v>
                </c:pt>
                <c:pt idx="15419">
                  <c:v>309.7679</c:v>
                </c:pt>
                <c:pt idx="15420">
                  <c:v>309.80419999999998</c:v>
                </c:pt>
                <c:pt idx="15421">
                  <c:v>309.84050000000002</c:v>
                </c:pt>
                <c:pt idx="15422">
                  <c:v>309.8768</c:v>
                </c:pt>
                <c:pt idx="15423">
                  <c:v>309.91309999999999</c:v>
                </c:pt>
                <c:pt idx="15424">
                  <c:v>309.94929999999999</c:v>
                </c:pt>
                <c:pt idx="15425">
                  <c:v>309.98559999999998</c:v>
                </c:pt>
                <c:pt idx="15426">
                  <c:v>310.02190000000002</c:v>
                </c:pt>
                <c:pt idx="15427">
                  <c:v>310.0582</c:v>
                </c:pt>
                <c:pt idx="15428">
                  <c:v>310.09449999999998</c:v>
                </c:pt>
                <c:pt idx="15429">
                  <c:v>310.13080000000002</c:v>
                </c:pt>
                <c:pt idx="15430">
                  <c:v>310.1671</c:v>
                </c:pt>
                <c:pt idx="15431">
                  <c:v>310.20339999999999</c:v>
                </c:pt>
                <c:pt idx="15432">
                  <c:v>310.23970000000003</c:v>
                </c:pt>
                <c:pt idx="15433">
                  <c:v>310.27600000000001</c:v>
                </c:pt>
                <c:pt idx="15434">
                  <c:v>310.31229999999999</c:v>
                </c:pt>
                <c:pt idx="15435">
                  <c:v>310.34859999999998</c:v>
                </c:pt>
                <c:pt idx="15436">
                  <c:v>310.38490000000002</c:v>
                </c:pt>
                <c:pt idx="15437">
                  <c:v>310.4212</c:v>
                </c:pt>
                <c:pt idx="15438">
                  <c:v>310.45760000000001</c:v>
                </c:pt>
                <c:pt idx="15439">
                  <c:v>310.4939</c:v>
                </c:pt>
                <c:pt idx="15440">
                  <c:v>310.53019999999998</c:v>
                </c:pt>
                <c:pt idx="15441">
                  <c:v>310.56650000000002</c:v>
                </c:pt>
                <c:pt idx="15442">
                  <c:v>310.6028</c:v>
                </c:pt>
                <c:pt idx="15443">
                  <c:v>310.63920000000002</c:v>
                </c:pt>
                <c:pt idx="15444">
                  <c:v>310.6755</c:v>
                </c:pt>
                <c:pt idx="15445">
                  <c:v>310.71179999999998</c:v>
                </c:pt>
                <c:pt idx="15446">
                  <c:v>310.7482</c:v>
                </c:pt>
                <c:pt idx="15447">
                  <c:v>310.78449999999998</c:v>
                </c:pt>
                <c:pt idx="15448">
                  <c:v>310.82080000000002</c:v>
                </c:pt>
                <c:pt idx="15449">
                  <c:v>310.85719999999998</c:v>
                </c:pt>
                <c:pt idx="15450">
                  <c:v>310.89350000000002</c:v>
                </c:pt>
                <c:pt idx="15451">
                  <c:v>310.92989999999998</c:v>
                </c:pt>
                <c:pt idx="15452">
                  <c:v>310.96620000000001</c:v>
                </c:pt>
                <c:pt idx="15453">
                  <c:v>311.00259999999997</c:v>
                </c:pt>
                <c:pt idx="15454">
                  <c:v>311.03890000000001</c:v>
                </c:pt>
                <c:pt idx="15455">
                  <c:v>311.07530000000003</c:v>
                </c:pt>
                <c:pt idx="15456">
                  <c:v>311.11160000000001</c:v>
                </c:pt>
                <c:pt idx="15457">
                  <c:v>311.14789999999999</c:v>
                </c:pt>
                <c:pt idx="15458">
                  <c:v>311.18430000000001</c:v>
                </c:pt>
                <c:pt idx="15459">
                  <c:v>311.22070000000002</c:v>
                </c:pt>
                <c:pt idx="15460">
                  <c:v>311.25700000000001</c:v>
                </c:pt>
                <c:pt idx="15461">
                  <c:v>311.29340000000002</c:v>
                </c:pt>
                <c:pt idx="15462">
                  <c:v>311.32979999999998</c:v>
                </c:pt>
                <c:pt idx="15463">
                  <c:v>311.36610000000002</c:v>
                </c:pt>
                <c:pt idx="15464">
                  <c:v>311.40249999999997</c:v>
                </c:pt>
                <c:pt idx="15465">
                  <c:v>311.43889999999999</c:v>
                </c:pt>
                <c:pt idx="15466">
                  <c:v>311.4753</c:v>
                </c:pt>
                <c:pt idx="15467">
                  <c:v>311.51159999999999</c:v>
                </c:pt>
                <c:pt idx="15468">
                  <c:v>311.548</c:v>
                </c:pt>
                <c:pt idx="15469">
                  <c:v>311.58440000000002</c:v>
                </c:pt>
                <c:pt idx="15470">
                  <c:v>311.62079999999997</c:v>
                </c:pt>
                <c:pt idx="15471">
                  <c:v>311.65719999999999</c:v>
                </c:pt>
                <c:pt idx="15472">
                  <c:v>311.69349999999997</c:v>
                </c:pt>
                <c:pt idx="15473">
                  <c:v>311.72989999999999</c:v>
                </c:pt>
                <c:pt idx="15474">
                  <c:v>311.7663</c:v>
                </c:pt>
                <c:pt idx="15475">
                  <c:v>311.80270000000002</c:v>
                </c:pt>
                <c:pt idx="15476">
                  <c:v>311.83909999999997</c:v>
                </c:pt>
                <c:pt idx="15477">
                  <c:v>311.87549999999999</c:v>
                </c:pt>
                <c:pt idx="15478">
                  <c:v>311.9119</c:v>
                </c:pt>
                <c:pt idx="15479">
                  <c:v>311.94830000000002</c:v>
                </c:pt>
                <c:pt idx="15480">
                  <c:v>311.98469999999998</c:v>
                </c:pt>
                <c:pt idx="15481">
                  <c:v>312.02109999999999</c:v>
                </c:pt>
                <c:pt idx="15482">
                  <c:v>312.05759999999998</c:v>
                </c:pt>
                <c:pt idx="15483">
                  <c:v>312.09399999999999</c:v>
                </c:pt>
                <c:pt idx="15484">
                  <c:v>312.13040000000001</c:v>
                </c:pt>
                <c:pt idx="15485">
                  <c:v>312.16680000000002</c:v>
                </c:pt>
                <c:pt idx="15486">
                  <c:v>312.20319999999998</c:v>
                </c:pt>
                <c:pt idx="15487">
                  <c:v>312.2396</c:v>
                </c:pt>
                <c:pt idx="15488">
                  <c:v>312.27600000000001</c:v>
                </c:pt>
                <c:pt idx="15489">
                  <c:v>312.3125</c:v>
                </c:pt>
                <c:pt idx="15490">
                  <c:v>312.34890000000001</c:v>
                </c:pt>
                <c:pt idx="15491">
                  <c:v>312.38529999999997</c:v>
                </c:pt>
                <c:pt idx="15492">
                  <c:v>312.42180000000002</c:v>
                </c:pt>
                <c:pt idx="15493">
                  <c:v>312.45819999999998</c:v>
                </c:pt>
                <c:pt idx="15494">
                  <c:v>312.49459999999999</c:v>
                </c:pt>
                <c:pt idx="15495">
                  <c:v>312.53109999999998</c:v>
                </c:pt>
                <c:pt idx="15496">
                  <c:v>312.5675</c:v>
                </c:pt>
                <c:pt idx="15497">
                  <c:v>312.60390000000001</c:v>
                </c:pt>
                <c:pt idx="15498">
                  <c:v>312.6404</c:v>
                </c:pt>
                <c:pt idx="15499">
                  <c:v>312.67680000000001</c:v>
                </c:pt>
                <c:pt idx="15500">
                  <c:v>312.7133</c:v>
                </c:pt>
                <c:pt idx="15501">
                  <c:v>312.74970000000002</c:v>
                </c:pt>
                <c:pt idx="15502">
                  <c:v>312.78620000000001</c:v>
                </c:pt>
                <c:pt idx="15503">
                  <c:v>312.82260000000002</c:v>
                </c:pt>
                <c:pt idx="15504">
                  <c:v>312.85910000000001</c:v>
                </c:pt>
                <c:pt idx="15505">
                  <c:v>312.89550000000003</c:v>
                </c:pt>
                <c:pt idx="15506">
                  <c:v>312.93200000000002</c:v>
                </c:pt>
                <c:pt idx="15507">
                  <c:v>312.96850000000001</c:v>
                </c:pt>
                <c:pt idx="15508">
                  <c:v>313.00490000000002</c:v>
                </c:pt>
                <c:pt idx="15509">
                  <c:v>313.04140000000001</c:v>
                </c:pt>
                <c:pt idx="15510">
                  <c:v>313.0779</c:v>
                </c:pt>
                <c:pt idx="15511">
                  <c:v>313.11430000000001</c:v>
                </c:pt>
                <c:pt idx="15512">
                  <c:v>313.1508</c:v>
                </c:pt>
                <c:pt idx="15513">
                  <c:v>313.18729999999999</c:v>
                </c:pt>
                <c:pt idx="15514">
                  <c:v>313.22379999999998</c:v>
                </c:pt>
                <c:pt idx="15515">
                  <c:v>313.2602</c:v>
                </c:pt>
                <c:pt idx="15516">
                  <c:v>313.29669999999999</c:v>
                </c:pt>
                <c:pt idx="15517">
                  <c:v>313.33319999999998</c:v>
                </c:pt>
                <c:pt idx="15518">
                  <c:v>313.36970000000002</c:v>
                </c:pt>
                <c:pt idx="15519">
                  <c:v>313.40620000000001</c:v>
                </c:pt>
                <c:pt idx="15520">
                  <c:v>313.4427</c:v>
                </c:pt>
                <c:pt idx="15521">
                  <c:v>313.47919999999999</c:v>
                </c:pt>
                <c:pt idx="15522">
                  <c:v>313.51569999999998</c:v>
                </c:pt>
                <c:pt idx="15523">
                  <c:v>313.55220000000003</c:v>
                </c:pt>
                <c:pt idx="15524">
                  <c:v>313.58870000000002</c:v>
                </c:pt>
                <c:pt idx="15525">
                  <c:v>313.62520000000001</c:v>
                </c:pt>
                <c:pt idx="15526">
                  <c:v>313.6617</c:v>
                </c:pt>
                <c:pt idx="15527">
                  <c:v>313.69819999999999</c:v>
                </c:pt>
                <c:pt idx="15528">
                  <c:v>313.7346</c:v>
                </c:pt>
                <c:pt idx="15529">
                  <c:v>313.77120000000002</c:v>
                </c:pt>
                <c:pt idx="15530">
                  <c:v>313.80770000000001</c:v>
                </c:pt>
                <c:pt idx="15531">
                  <c:v>313.8442</c:v>
                </c:pt>
                <c:pt idx="15532">
                  <c:v>313.88069999999999</c:v>
                </c:pt>
                <c:pt idx="15533">
                  <c:v>313.91719999999998</c:v>
                </c:pt>
                <c:pt idx="15534">
                  <c:v>313.95370000000003</c:v>
                </c:pt>
                <c:pt idx="15535">
                  <c:v>313.99029999999999</c:v>
                </c:pt>
                <c:pt idx="15536">
                  <c:v>314.02679999999998</c:v>
                </c:pt>
                <c:pt idx="15537">
                  <c:v>314.06330000000003</c:v>
                </c:pt>
                <c:pt idx="15538">
                  <c:v>314.09989999999999</c:v>
                </c:pt>
                <c:pt idx="15539">
                  <c:v>314.13639999999998</c:v>
                </c:pt>
                <c:pt idx="15540">
                  <c:v>314.17290000000003</c:v>
                </c:pt>
                <c:pt idx="15541">
                  <c:v>314.20940000000002</c:v>
                </c:pt>
                <c:pt idx="15542">
                  <c:v>314.24599999999998</c:v>
                </c:pt>
                <c:pt idx="15543">
                  <c:v>314.28250000000003</c:v>
                </c:pt>
                <c:pt idx="15544">
                  <c:v>314.31909999999999</c:v>
                </c:pt>
                <c:pt idx="15545">
                  <c:v>314.35559999999998</c:v>
                </c:pt>
                <c:pt idx="15546">
                  <c:v>314.3922</c:v>
                </c:pt>
                <c:pt idx="15547">
                  <c:v>314.42869999999999</c:v>
                </c:pt>
                <c:pt idx="15548">
                  <c:v>314.46519999999998</c:v>
                </c:pt>
                <c:pt idx="15549">
                  <c:v>314.5018</c:v>
                </c:pt>
                <c:pt idx="15550">
                  <c:v>314.53829999999999</c:v>
                </c:pt>
                <c:pt idx="15551">
                  <c:v>314.57490000000001</c:v>
                </c:pt>
                <c:pt idx="15552">
                  <c:v>314.61149999999998</c:v>
                </c:pt>
                <c:pt idx="15553">
                  <c:v>314.64800000000002</c:v>
                </c:pt>
                <c:pt idx="15554">
                  <c:v>314.68459999999999</c:v>
                </c:pt>
                <c:pt idx="15555">
                  <c:v>314.72109999999998</c:v>
                </c:pt>
                <c:pt idx="15556">
                  <c:v>314.7577</c:v>
                </c:pt>
                <c:pt idx="15557">
                  <c:v>314.79430000000002</c:v>
                </c:pt>
                <c:pt idx="15558">
                  <c:v>314.83080000000001</c:v>
                </c:pt>
                <c:pt idx="15559">
                  <c:v>314.86739999999998</c:v>
                </c:pt>
                <c:pt idx="15560">
                  <c:v>314.904</c:v>
                </c:pt>
                <c:pt idx="15561">
                  <c:v>314.94060000000002</c:v>
                </c:pt>
                <c:pt idx="15562">
                  <c:v>314.97710000000001</c:v>
                </c:pt>
                <c:pt idx="15563">
                  <c:v>315.01369999999997</c:v>
                </c:pt>
                <c:pt idx="15564">
                  <c:v>315.05029999999999</c:v>
                </c:pt>
                <c:pt idx="15565">
                  <c:v>315.08690000000001</c:v>
                </c:pt>
                <c:pt idx="15566">
                  <c:v>315.12349999999998</c:v>
                </c:pt>
                <c:pt idx="15567">
                  <c:v>315.1601</c:v>
                </c:pt>
                <c:pt idx="15568">
                  <c:v>315.19670000000002</c:v>
                </c:pt>
                <c:pt idx="15569">
                  <c:v>315.23320000000001</c:v>
                </c:pt>
                <c:pt idx="15570">
                  <c:v>315.26990000000001</c:v>
                </c:pt>
                <c:pt idx="15571">
                  <c:v>315.30650000000003</c:v>
                </c:pt>
                <c:pt idx="15572">
                  <c:v>315.34300000000002</c:v>
                </c:pt>
                <c:pt idx="15573">
                  <c:v>315.37970000000001</c:v>
                </c:pt>
                <c:pt idx="15574">
                  <c:v>315.41629999999998</c:v>
                </c:pt>
                <c:pt idx="15575">
                  <c:v>315.4529</c:v>
                </c:pt>
                <c:pt idx="15576">
                  <c:v>315.48950000000002</c:v>
                </c:pt>
                <c:pt idx="15577">
                  <c:v>315.52609999999999</c:v>
                </c:pt>
                <c:pt idx="15578">
                  <c:v>315.56270000000001</c:v>
                </c:pt>
                <c:pt idx="15579">
                  <c:v>315.59930000000003</c:v>
                </c:pt>
                <c:pt idx="15580">
                  <c:v>315.63589999999999</c:v>
                </c:pt>
                <c:pt idx="15581">
                  <c:v>315.67250000000001</c:v>
                </c:pt>
                <c:pt idx="15582">
                  <c:v>315.70920000000001</c:v>
                </c:pt>
                <c:pt idx="15583">
                  <c:v>315.74579999999997</c:v>
                </c:pt>
                <c:pt idx="15584">
                  <c:v>315.7824</c:v>
                </c:pt>
                <c:pt idx="15585">
                  <c:v>315.81909999999999</c:v>
                </c:pt>
                <c:pt idx="15586">
                  <c:v>315.85570000000001</c:v>
                </c:pt>
                <c:pt idx="15587">
                  <c:v>315.89229999999998</c:v>
                </c:pt>
                <c:pt idx="15588">
                  <c:v>315.92899999999997</c:v>
                </c:pt>
                <c:pt idx="15589">
                  <c:v>315.96559999999999</c:v>
                </c:pt>
                <c:pt idx="15590">
                  <c:v>316.00220000000002</c:v>
                </c:pt>
                <c:pt idx="15591">
                  <c:v>316.03879999999998</c:v>
                </c:pt>
                <c:pt idx="15592">
                  <c:v>316.07549999999998</c:v>
                </c:pt>
                <c:pt idx="15593">
                  <c:v>316.11219999999997</c:v>
                </c:pt>
                <c:pt idx="15594">
                  <c:v>316.14879999999999</c:v>
                </c:pt>
                <c:pt idx="15595">
                  <c:v>316.18549999999999</c:v>
                </c:pt>
                <c:pt idx="15596">
                  <c:v>316.22210000000001</c:v>
                </c:pt>
                <c:pt idx="15597">
                  <c:v>316.25880000000001</c:v>
                </c:pt>
                <c:pt idx="15598">
                  <c:v>316.29539999999997</c:v>
                </c:pt>
                <c:pt idx="15599">
                  <c:v>316.33210000000003</c:v>
                </c:pt>
                <c:pt idx="15600">
                  <c:v>316.36869999999999</c:v>
                </c:pt>
                <c:pt idx="15601">
                  <c:v>316.40539999999999</c:v>
                </c:pt>
                <c:pt idx="15602">
                  <c:v>316.44200000000001</c:v>
                </c:pt>
                <c:pt idx="15603">
                  <c:v>316.4787</c:v>
                </c:pt>
                <c:pt idx="15604">
                  <c:v>316.5154</c:v>
                </c:pt>
                <c:pt idx="15605">
                  <c:v>316.5521</c:v>
                </c:pt>
                <c:pt idx="15606">
                  <c:v>316.58870000000002</c:v>
                </c:pt>
                <c:pt idx="15607">
                  <c:v>316.62540000000001</c:v>
                </c:pt>
                <c:pt idx="15608">
                  <c:v>316.66210000000001</c:v>
                </c:pt>
                <c:pt idx="15609">
                  <c:v>316.69880000000001</c:v>
                </c:pt>
                <c:pt idx="15610">
                  <c:v>316.73540000000003</c:v>
                </c:pt>
                <c:pt idx="15611">
                  <c:v>316.77210000000002</c:v>
                </c:pt>
                <c:pt idx="15612">
                  <c:v>316.80880000000002</c:v>
                </c:pt>
                <c:pt idx="15613">
                  <c:v>316.84550000000002</c:v>
                </c:pt>
                <c:pt idx="15614">
                  <c:v>316.88220000000001</c:v>
                </c:pt>
                <c:pt idx="15615">
                  <c:v>316.91890000000001</c:v>
                </c:pt>
                <c:pt idx="15616">
                  <c:v>316.9556</c:v>
                </c:pt>
                <c:pt idx="15617">
                  <c:v>316.99220000000003</c:v>
                </c:pt>
                <c:pt idx="15618">
                  <c:v>317.029</c:v>
                </c:pt>
                <c:pt idx="15619">
                  <c:v>317.06560000000002</c:v>
                </c:pt>
                <c:pt idx="15620">
                  <c:v>317.10239999999999</c:v>
                </c:pt>
                <c:pt idx="15621">
                  <c:v>317.13909999999998</c:v>
                </c:pt>
                <c:pt idx="15622">
                  <c:v>317.17579999999998</c:v>
                </c:pt>
                <c:pt idx="15623">
                  <c:v>317.21249999999998</c:v>
                </c:pt>
                <c:pt idx="15624">
                  <c:v>317.24919999999997</c:v>
                </c:pt>
                <c:pt idx="15625">
                  <c:v>317.28590000000003</c:v>
                </c:pt>
                <c:pt idx="15626">
                  <c:v>317.32260000000002</c:v>
                </c:pt>
                <c:pt idx="15627">
                  <c:v>317.35930000000002</c:v>
                </c:pt>
                <c:pt idx="15628">
                  <c:v>317.39609999999999</c:v>
                </c:pt>
                <c:pt idx="15629">
                  <c:v>317.43279999999999</c:v>
                </c:pt>
                <c:pt idx="15630">
                  <c:v>317.46949999999998</c:v>
                </c:pt>
                <c:pt idx="15631">
                  <c:v>317.50619999999998</c:v>
                </c:pt>
                <c:pt idx="15632">
                  <c:v>317.54289999999997</c:v>
                </c:pt>
                <c:pt idx="15633">
                  <c:v>317.5797</c:v>
                </c:pt>
                <c:pt idx="15634">
                  <c:v>317.6164</c:v>
                </c:pt>
                <c:pt idx="15635">
                  <c:v>317.65309999999999</c:v>
                </c:pt>
                <c:pt idx="15636">
                  <c:v>317.68990000000002</c:v>
                </c:pt>
                <c:pt idx="15637">
                  <c:v>317.72660000000002</c:v>
                </c:pt>
                <c:pt idx="15638">
                  <c:v>317.76339999999999</c:v>
                </c:pt>
                <c:pt idx="15639">
                  <c:v>317.80009999999999</c:v>
                </c:pt>
                <c:pt idx="15640">
                  <c:v>317.83690000000001</c:v>
                </c:pt>
                <c:pt idx="15641">
                  <c:v>317.87360000000001</c:v>
                </c:pt>
                <c:pt idx="15642">
                  <c:v>317.91030000000001</c:v>
                </c:pt>
                <c:pt idx="15643">
                  <c:v>317.94709999999998</c:v>
                </c:pt>
                <c:pt idx="15644">
                  <c:v>317.98390000000001</c:v>
                </c:pt>
                <c:pt idx="15645">
                  <c:v>318.0206</c:v>
                </c:pt>
                <c:pt idx="15646">
                  <c:v>318.05739999999997</c:v>
                </c:pt>
                <c:pt idx="15647">
                  <c:v>318.09410000000003</c:v>
                </c:pt>
                <c:pt idx="15648">
                  <c:v>318.1309</c:v>
                </c:pt>
                <c:pt idx="15649">
                  <c:v>318.16759999999999</c:v>
                </c:pt>
                <c:pt idx="15650">
                  <c:v>318.20440000000002</c:v>
                </c:pt>
                <c:pt idx="15651">
                  <c:v>318.24119999999999</c:v>
                </c:pt>
                <c:pt idx="15652">
                  <c:v>318.27800000000002</c:v>
                </c:pt>
                <c:pt idx="15653">
                  <c:v>318.31470000000002</c:v>
                </c:pt>
                <c:pt idx="15654">
                  <c:v>318.35149999999999</c:v>
                </c:pt>
                <c:pt idx="15655">
                  <c:v>318.38830000000002</c:v>
                </c:pt>
                <c:pt idx="15656">
                  <c:v>318.42500000000001</c:v>
                </c:pt>
                <c:pt idx="15657">
                  <c:v>318.46179999999998</c:v>
                </c:pt>
                <c:pt idx="15658">
                  <c:v>318.49860000000001</c:v>
                </c:pt>
                <c:pt idx="15659">
                  <c:v>318.53539999999998</c:v>
                </c:pt>
                <c:pt idx="15660">
                  <c:v>318.57220000000001</c:v>
                </c:pt>
                <c:pt idx="15661">
                  <c:v>318.60899999999998</c:v>
                </c:pt>
                <c:pt idx="15662">
                  <c:v>318.64580000000001</c:v>
                </c:pt>
                <c:pt idx="15663">
                  <c:v>318.68259999999998</c:v>
                </c:pt>
                <c:pt idx="15664">
                  <c:v>318.71940000000001</c:v>
                </c:pt>
                <c:pt idx="15665">
                  <c:v>318.75619999999998</c:v>
                </c:pt>
                <c:pt idx="15666">
                  <c:v>318.79289999999997</c:v>
                </c:pt>
                <c:pt idx="15667">
                  <c:v>318.8297</c:v>
                </c:pt>
                <c:pt idx="15668">
                  <c:v>318.86649999999997</c:v>
                </c:pt>
                <c:pt idx="15669">
                  <c:v>318.90339999999998</c:v>
                </c:pt>
                <c:pt idx="15670">
                  <c:v>318.9402</c:v>
                </c:pt>
                <c:pt idx="15671">
                  <c:v>318.97699999999998</c:v>
                </c:pt>
                <c:pt idx="15672">
                  <c:v>319.0138</c:v>
                </c:pt>
                <c:pt idx="15673">
                  <c:v>319.05059999999997</c:v>
                </c:pt>
                <c:pt idx="15674">
                  <c:v>319.0874</c:v>
                </c:pt>
                <c:pt idx="15675">
                  <c:v>319.12419999999997</c:v>
                </c:pt>
                <c:pt idx="15676">
                  <c:v>319.16109999999998</c:v>
                </c:pt>
                <c:pt idx="15677">
                  <c:v>319.1979</c:v>
                </c:pt>
                <c:pt idx="15678">
                  <c:v>319.23469999999998</c:v>
                </c:pt>
                <c:pt idx="15679">
                  <c:v>319.2715</c:v>
                </c:pt>
                <c:pt idx="15680">
                  <c:v>319.30840000000001</c:v>
                </c:pt>
                <c:pt idx="15681">
                  <c:v>319.34519999999998</c:v>
                </c:pt>
                <c:pt idx="15682">
                  <c:v>319.38200000000001</c:v>
                </c:pt>
                <c:pt idx="15683">
                  <c:v>319.41890000000001</c:v>
                </c:pt>
                <c:pt idx="15684">
                  <c:v>319.45569999999998</c:v>
                </c:pt>
                <c:pt idx="15685">
                  <c:v>319.49259999999998</c:v>
                </c:pt>
                <c:pt idx="15686">
                  <c:v>319.52940000000001</c:v>
                </c:pt>
                <c:pt idx="15687">
                  <c:v>319.56630000000001</c:v>
                </c:pt>
                <c:pt idx="15688">
                  <c:v>319.60309999999998</c:v>
                </c:pt>
                <c:pt idx="15689">
                  <c:v>319.63990000000001</c:v>
                </c:pt>
                <c:pt idx="15690">
                  <c:v>319.67680000000001</c:v>
                </c:pt>
                <c:pt idx="15691">
                  <c:v>319.71359999999999</c:v>
                </c:pt>
                <c:pt idx="15692">
                  <c:v>319.75049999999999</c:v>
                </c:pt>
                <c:pt idx="15693">
                  <c:v>319.78739999999999</c:v>
                </c:pt>
                <c:pt idx="15694">
                  <c:v>319.82420000000002</c:v>
                </c:pt>
                <c:pt idx="15695">
                  <c:v>319.86110000000002</c:v>
                </c:pt>
                <c:pt idx="15696">
                  <c:v>319.89789999999999</c:v>
                </c:pt>
                <c:pt idx="15697">
                  <c:v>319.9348</c:v>
                </c:pt>
                <c:pt idx="15698">
                  <c:v>319.9717</c:v>
                </c:pt>
                <c:pt idx="15699">
                  <c:v>320.00850000000003</c:v>
                </c:pt>
                <c:pt idx="15700">
                  <c:v>320.04539999999997</c:v>
                </c:pt>
                <c:pt idx="15701">
                  <c:v>320.08229999999998</c:v>
                </c:pt>
                <c:pt idx="15702">
                  <c:v>320.11919999999998</c:v>
                </c:pt>
                <c:pt idx="15703">
                  <c:v>320.15600000000001</c:v>
                </c:pt>
                <c:pt idx="15704">
                  <c:v>320.19290000000001</c:v>
                </c:pt>
                <c:pt idx="15705">
                  <c:v>320.22980000000001</c:v>
                </c:pt>
                <c:pt idx="15706">
                  <c:v>320.26670000000001</c:v>
                </c:pt>
                <c:pt idx="15707">
                  <c:v>320.30360000000002</c:v>
                </c:pt>
                <c:pt idx="15708">
                  <c:v>320.34050000000002</c:v>
                </c:pt>
                <c:pt idx="15709">
                  <c:v>320.37729999999999</c:v>
                </c:pt>
                <c:pt idx="15710">
                  <c:v>320.41419999999999</c:v>
                </c:pt>
                <c:pt idx="15711">
                  <c:v>320.4511</c:v>
                </c:pt>
                <c:pt idx="15712">
                  <c:v>320.488</c:v>
                </c:pt>
                <c:pt idx="15713">
                  <c:v>320.5249</c:v>
                </c:pt>
                <c:pt idx="15714">
                  <c:v>320.56180000000001</c:v>
                </c:pt>
                <c:pt idx="15715">
                  <c:v>320.59879999999998</c:v>
                </c:pt>
                <c:pt idx="15716">
                  <c:v>320.63569999999999</c:v>
                </c:pt>
                <c:pt idx="15717">
                  <c:v>320.67250000000001</c:v>
                </c:pt>
                <c:pt idx="15718">
                  <c:v>320.70949999999999</c:v>
                </c:pt>
                <c:pt idx="15719">
                  <c:v>320.74639999999999</c:v>
                </c:pt>
                <c:pt idx="15720">
                  <c:v>320.7833</c:v>
                </c:pt>
                <c:pt idx="15721">
                  <c:v>320.8202</c:v>
                </c:pt>
                <c:pt idx="15722">
                  <c:v>320.8571</c:v>
                </c:pt>
                <c:pt idx="15723">
                  <c:v>320.89400000000001</c:v>
                </c:pt>
                <c:pt idx="15724">
                  <c:v>320.93099999999998</c:v>
                </c:pt>
                <c:pt idx="15725">
                  <c:v>320.96789999999999</c:v>
                </c:pt>
                <c:pt idx="15726">
                  <c:v>321.00479999999999</c:v>
                </c:pt>
                <c:pt idx="15727">
                  <c:v>321.04169999999999</c:v>
                </c:pt>
                <c:pt idx="15728">
                  <c:v>321.07870000000003</c:v>
                </c:pt>
                <c:pt idx="15729">
                  <c:v>321.11559999999997</c:v>
                </c:pt>
                <c:pt idx="15730">
                  <c:v>321.15260000000001</c:v>
                </c:pt>
                <c:pt idx="15731">
                  <c:v>321.18950000000001</c:v>
                </c:pt>
                <c:pt idx="15732">
                  <c:v>321.22640000000001</c:v>
                </c:pt>
                <c:pt idx="15733">
                  <c:v>321.26339999999999</c:v>
                </c:pt>
                <c:pt idx="15734">
                  <c:v>321.30029999999999</c:v>
                </c:pt>
                <c:pt idx="15735">
                  <c:v>321.33730000000003</c:v>
                </c:pt>
                <c:pt idx="15736">
                  <c:v>321.37419999999997</c:v>
                </c:pt>
                <c:pt idx="15737">
                  <c:v>321.41120000000001</c:v>
                </c:pt>
                <c:pt idx="15738">
                  <c:v>321.44810000000001</c:v>
                </c:pt>
                <c:pt idx="15739">
                  <c:v>321.48509999999999</c:v>
                </c:pt>
                <c:pt idx="15740">
                  <c:v>321.52199999999999</c:v>
                </c:pt>
                <c:pt idx="15741">
                  <c:v>321.55900000000003</c:v>
                </c:pt>
                <c:pt idx="15742">
                  <c:v>321.59589999999997</c:v>
                </c:pt>
                <c:pt idx="15743">
                  <c:v>321.63290000000001</c:v>
                </c:pt>
                <c:pt idx="15744">
                  <c:v>321.66989999999998</c:v>
                </c:pt>
                <c:pt idx="15745">
                  <c:v>321.70679999999999</c:v>
                </c:pt>
                <c:pt idx="15746">
                  <c:v>321.74380000000002</c:v>
                </c:pt>
                <c:pt idx="15747">
                  <c:v>321.7808</c:v>
                </c:pt>
                <c:pt idx="15748">
                  <c:v>321.81779999999998</c:v>
                </c:pt>
                <c:pt idx="15749">
                  <c:v>321.85469999999998</c:v>
                </c:pt>
                <c:pt idx="15750">
                  <c:v>321.89170000000001</c:v>
                </c:pt>
                <c:pt idx="15751">
                  <c:v>321.92869999999999</c:v>
                </c:pt>
                <c:pt idx="15752">
                  <c:v>321.96570000000003</c:v>
                </c:pt>
                <c:pt idx="15753">
                  <c:v>322.0027</c:v>
                </c:pt>
                <c:pt idx="15754">
                  <c:v>322.03960000000001</c:v>
                </c:pt>
                <c:pt idx="15755">
                  <c:v>322.07659999999998</c:v>
                </c:pt>
                <c:pt idx="15756">
                  <c:v>322.11360000000002</c:v>
                </c:pt>
                <c:pt idx="15757">
                  <c:v>322.1506</c:v>
                </c:pt>
                <c:pt idx="15758">
                  <c:v>322.18759999999997</c:v>
                </c:pt>
                <c:pt idx="15759">
                  <c:v>322.22460000000001</c:v>
                </c:pt>
                <c:pt idx="15760">
                  <c:v>322.26159999999999</c:v>
                </c:pt>
                <c:pt idx="15761">
                  <c:v>322.29860000000002</c:v>
                </c:pt>
                <c:pt idx="15762">
                  <c:v>322.3356</c:v>
                </c:pt>
                <c:pt idx="15763">
                  <c:v>322.37259999999998</c:v>
                </c:pt>
                <c:pt idx="15764">
                  <c:v>322.40960000000001</c:v>
                </c:pt>
                <c:pt idx="15765">
                  <c:v>322.44670000000002</c:v>
                </c:pt>
                <c:pt idx="15766">
                  <c:v>322.4837</c:v>
                </c:pt>
                <c:pt idx="15767">
                  <c:v>322.52069999999998</c:v>
                </c:pt>
                <c:pt idx="15768">
                  <c:v>322.55770000000001</c:v>
                </c:pt>
                <c:pt idx="15769">
                  <c:v>322.59469999999999</c:v>
                </c:pt>
                <c:pt idx="15770">
                  <c:v>322.63170000000002</c:v>
                </c:pt>
                <c:pt idx="15771">
                  <c:v>322.66879999999998</c:v>
                </c:pt>
                <c:pt idx="15772">
                  <c:v>322.70580000000001</c:v>
                </c:pt>
                <c:pt idx="15773">
                  <c:v>322.74279999999999</c:v>
                </c:pt>
                <c:pt idx="15774">
                  <c:v>322.77980000000002</c:v>
                </c:pt>
                <c:pt idx="15775">
                  <c:v>322.81689999999998</c:v>
                </c:pt>
                <c:pt idx="15776">
                  <c:v>322.85390000000001</c:v>
                </c:pt>
                <c:pt idx="15777">
                  <c:v>322.89089999999999</c:v>
                </c:pt>
                <c:pt idx="15778">
                  <c:v>322.928</c:v>
                </c:pt>
                <c:pt idx="15779">
                  <c:v>322.96499999999997</c:v>
                </c:pt>
                <c:pt idx="15780">
                  <c:v>323.00200000000001</c:v>
                </c:pt>
                <c:pt idx="15781">
                  <c:v>323.03910000000002</c:v>
                </c:pt>
                <c:pt idx="15782">
                  <c:v>323.0761</c:v>
                </c:pt>
                <c:pt idx="15783">
                  <c:v>323.11320000000001</c:v>
                </c:pt>
                <c:pt idx="15784">
                  <c:v>323.15019999999998</c:v>
                </c:pt>
                <c:pt idx="15785">
                  <c:v>323.18729999999999</c:v>
                </c:pt>
                <c:pt idx="15786">
                  <c:v>323.2244</c:v>
                </c:pt>
                <c:pt idx="15787">
                  <c:v>323.26139999999998</c:v>
                </c:pt>
                <c:pt idx="15788">
                  <c:v>323.29849999999999</c:v>
                </c:pt>
                <c:pt idx="15789">
                  <c:v>323.33550000000002</c:v>
                </c:pt>
                <c:pt idx="15790">
                  <c:v>323.37259999999998</c:v>
                </c:pt>
                <c:pt idx="15791">
                  <c:v>323.40969999999999</c:v>
                </c:pt>
                <c:pt idx="15792">
                  <c:v>323.44670000000002</c:v>
                </c:pt>
                <c:pt idx="15793">
                  <c:v>323.48379999999997</c:v>
                </c:pt>
                <c:pt idx="15794">
                  <c:v>323.52089999999998</c:v>
                </c:pt>
                <c:pt idx="15795">
                  <c:v>323.55799999999999</c:v>
                </c:pt>
                <c:pt idx="15796">
                  <c:v>323.59500000000003</c:v>
                </c:pt>
                <c:pt idx="15797">
                  <c:v>323.63209999999998</c:v>
                </c:pt>
                <c:pt idx="15798">
                  <c:v>323.66919999999999</c:v>
                </c:pt>
                <c:pt idx="15799">
                  <c:v>323.7063</c:v>
                </c:pt>
                <c:pt idx="15800">
                  <c:v>323.74329999999998</c:v>
                </c:pt>
                <c:pt idx="15801">
                  <c:v>323.78039999999999</c:v>
                </c:pt>
                <c:pt idx="15802">
                  <c:v>323.8175</c:v>
                </c:pt>
                <c:pt idx="15803">
                  <c:v>323.8546</c:v>
                </c:pt>
                <c:pt idx="15804">
                  <c:v>323.89170000000001</c:v>
                </c:pt>
                <c:pt idx="15805">
                  <c:v>323.92880000000002</c:v>
                </c:pt>
                <c:pt idx="15806">
                  <c:v>323.96589999999998</c:v>
                </c:pt>
                <c:pt idx="15807">
                  <c:v>324.00299999999999</c:v>
                </c:pt>
                <c:pt idx="15808">
                  <c:v>324.0401</c:v>
                </c:pt>
                <c:pt idx="15809">
                  <c:v>324.0772</c:v>
                </c:pt>
                <c:pt idx="15810">
                  <c:v>324.11430000000001</c:v>
                </c:pt>
                <c:pt idx="15811">
                  <c:v>324.15140000000002</c:v>
                </c:pt>
                <c:pt idx="15812">
                  <c:v>324.18849999999998</c:v>
                </c:pt>
                <c:pt idx="15813">
                  <c:v>324.22559999999999</c:v>
                </c:pt>
                <c:pt idx="15814">
                  <c:v>324.26280000000003</c:v>
                </c:pt>
                <c:pt idx="15815">
                  <c:v>324.29989999999998</c:v>
                </c:pt>
                <c:pt idx="15816">
                  <c:v>324.33699999999999</c:v>
                </c:pt>
                <c:pt idx="15817">
                  <c:v>324.3741</c:v>
                </c:pt>
                <c:pt idx="15818">
                  <c:v>324.41120000000001</c:v>
                </c:pt>
                <c:pt idx="15819">
                  <c:v>324.44830000000002</c:v>
                </c:pt>
                <c:pt idx="15820">
                  <c:v>324.4855</c:v>
                </c:pt>
                <c:pt idx="15821">
                  <c:v>324.52260000000001</c:v>
                </c:pt>
                <c:pt idx="15822">
                  <c:v>324.55970000000002</c:v>
                </c:pt>
                <c:pt idx="15823">
                  <c:v>324.59690000000001</c:v>
                </c:pt>
                <c:pt idx="15824">
                  <c:v>324.63400000000001</c:v>
                </c:pt>
                <c:pt idx="15825">
                  <c:v>324.67110000000002</c:v>
                </c:pt>
                <c:pt idx="15826">
                  <c:v>324.70830000000001</c:v>
                </c:pt>
                <c:pt idx="15827">
                  <c:v>324.74540000000002</c:v>
                </c:pt>
                <c:pt idx="15828">
                  <c:v>324.7826</c:v>
                </c:pt>
                <c:pt idx="15829">
                  <c:v>324.81970000000001</c:v>
                </c:pt>
                <c:pt idx="15830">
                  <c:v>324.8569</c:v>
                </c:pt>
                <c:pt idx="15831">
                  <c:v>324.89400000000001</c:v>
                </c:pt>
                <c:pt idx="15832">
                  <c:v>324.93119999999999</c:v>
                </c:pt>
                <c:pt idx="15833">
                  <c:v>324.9683</c:v>
                </c:pt>
                <c:pt idx="15834">
                  <c:v>325.00549999999998</c:v>
                </c:pt>
                <c:pt idx="15835">
                  <c:v>325.04259999999999</c:v>
                </c:pt>
                <c:pt idx="15836">
                  <c:v>325.07979999999998</c:v>
                </c:pt>
                <c:pt idx="15837">
                  <c:v>325.11689999999999</c:v>
                </c:pt>
                <c:pt idx="15838">
                  <c:v>325.15410000000003</c:v>
                </c:pt>
                <c:pt idx="15839">
                  <c:v>325.19130000000001</c:v>
                </c:pt>
                <c:pt idx="15840">
                  <c:v>325.2285</c:v>
                </c:pt>
                <c:pt idx="15841">
                  <c:v>325.26560000000001</c:v>
                </c:pt>
                <c:pt idx="15842">
                  <c:v>325.30279999999999</c:v>
                </c:pt>
                <c:pt idx="15843">
                  <c:v>325.33999999999997</c:v>
                </c:pt>
                <c:pt idx="15844">
                  <c:v>325.37720000000002</c:v>
                </c:pt>
                <c:pt idx="15845">
                  <c:v>325.41430000000003</c:v>
                </c:pt>
                <c:pt idx="15846">
                  <c:v>325.45150000000001</c:v>
                </c:pt>
                <c:pt idx="15847">
                  <c:v>325.48869999999999</c:v>
                </c:pt>
                <c:pt idx="15848">
                  <c:v>325.52589999999998</c:v>
                </c:pt>
                <c:pt idx="15849">
                  <c:v>325.56310000000002</c:v>
                </c:pt>
                <c:pt idx="15850">
                  <c:v>325.6003</c:v>
                </c:pt>
                <c:pt idx="15851">
                  <c:v>325.63749999999999</c:v>
                </c:pt>
                <c:pt idx="15852">
                  <c:v>325.67469999999997</c:v>
                </c:pt>
                <c:pt idx="15853">
                  <c:v>325.71190000000001</c:v>
                </c:pt>
                <c:pt idx="15854">
                  <c:v>325.7491</c:v>
                </c:pt>
                <c:pt idx="15855">
                  <c:v>325.78629999999998</c:v>
                </c:pt>
                <c:pt idx="15856">
                  <c:v>325.82350000000002</c:v>
                </c:pt>
                <c:pt idx="15857">
                  <c:v>325.86070000000001</c:v>
                </c:pt>
                <c:pt idx="15858">
                  <c:v>325.89789999999999</c:v>
                </c:pt>
                <c:pt idx="15859">
                  <c:v>325.93509999999998</c:v>
                </c:pt>
                <c:pt idx="15860">
                  <c:v>325.97230000000002</c:v>
                </c:pt>
                <c:pt idx="15861">
                  <c:v>326.0095</c:v>
                </c:pt>
                <c:pt idx="15862">
                  <c:v>326.04669999999999</c:v>
                </c:pt>
                <c:pt idx="15863">
                  <c:v>326.084</c:v>
                </c:pt>
                <c:pt idx="15864">
                  <c:v>326.12119999999999</c:v>
                </c:pt>
                <c:pt idx="15865">
                  <c:v>326.15839999999997</c:v>
                </c:pt>
                <c:pt idx="15866">
                  <c:v>326.19560000000001</c:v>
                </c:pt>
                <c:pt idx="15867">
                  <c:v>326.2328</c:v>
                </c:pt>
                <c:pt idx="15868">
                  <c:v>326.27010000000001</c:v>
                </c:pt>
                <c:pt idx="15869">
                  <c:v>326.3073</c:v>
                </c:pt>
                <c:pt idx="15870">
                  <c:v>326.34449999999998</c:v>
                </c:pt>
                <c:pt idx="15871">
                  <c:v>326.3818</c:v>
                </c:pt>
                <c:pt idx="15872">
                  <c:v>326.41899999999998</c:v>
                </c:pt>
                <c:pt idx="15873">
                  <c:v>326.45620000000002</c:v>
                </c:pt>
                <c:pt idx="15874">
                  <c:v>326.49349999999998</c:v>
                </c:pt>
                <c:pt idx="15875">
                  <c:v>326.53070000000002</c:v>
                </c:pt>
                <c:pt idx="15876">
                  <c:v>326.56799999999998</c:v>
                </c:pt>
                <c:pt idx="15877">
                  <c:v>326.60520000000002</c:v>
                </c:pt>
                <c:pt idx="15878">
                  <c:v>326.64249999999998</c:v>
                </c:pt>
                <c:pt idx="15879">
                  <c:v>326.67970000000003</c:v>
                </c:pt>
                <c:pt idx="15880">
                  <c:v>326.71699999999998</c:v>
                </c:pt>
                <c:pt idx="15881">
                  <c:v>326.75420000000003</c:v>
                </c:pt>
                <c:pt idx="15882">
                  <c:v>326.79149999999998</c:v>
                </c:pt>
                <c:pt idx="15883">
                  <c:v>326.8288</c:v>
                </c:pt>
                <c:pt idx="15884">
                  <c:v>326.86599999999999</c:v>
                </c:pt>
                <c:pt idx="15885">
                  <c:v>326.9033</c:v>
                </c:pt>
                <c:pt idx="15886">
                  <c:v>326.94060000000002</c:v>
                </c:pt>
                <c:pt idx="15887">
                  <c:v>326.9778</c:v>
                </c:pt>
                <c:pt idx="15888">
                  <c:v>327.01510000000002</c:v>
                </c:pt>
                <c:pt idx="15889">
                  <c:v>327.05239999999998</c:v>
                </c:pt>
                <c:pt idx="15890">
                  <c:v>327.08960000000002</c:v>
                </c:pt>
                <c:pt idx="15891">
                  <c:v>327.12689999999998</c:v>
                </c:pt>
                <c:pt idx="15892">
                  <c:v>327.16419999999999</c:v>
                </c:pt>
                <c:pt idx="15893">
                  <c:v>327.20150000000001</c:v>
                </c:pt>
                <c:pt idx="15894">
                  <c:v>327.23880000000003</c:v>
                </c:pt>
                <c:pt idx="15895">
                  <c:v>327.27609999999999</c:v>
                </c:pt>
                <c:pt idx="15896">
                  <c:v>327.31330000000003</c:v>
                </c:pt>
                <c:pt idx="15897">
                  <c:v>327.35059999999999</c:v>
                </c:pt>
                <c:pt idx="15898">
                  <c:v>327.3879</c:v>
                </c:pt>
                <c:pt idx="15899">
                  <c:v>327.42520000000002</c:v>
                </c:pt>
                <c:pt idx="15900">
                  <c:v>327.46249999999998</c:v>
                </c:pt>
                <c:pt idx="15901">
                  <c:v>327.49979999999999</c:v>
                </c:pt>
                <c:pt idx="15902">
                  <c:v>327.53710000000001</c:v>
                </c:pt>
                <c:pt idx="15903">
                  <c:v>327.57440000000003</c:v>
                </c:pt>
                <c:pt idx="15904">
                  <c:v>327.61169999999998</c:v>
                </c:pt>
                <c:pt idx="15905">
                  <c:v>327.649</c:v>
                </c:pt>
                <c:pt idx="15906">
                  <c:v>327.68630000000002</c:v>
                </c:pt>
                <c:pt idx="15907">
                  <c:v>327.72370000000001</c:v>
                </c:pt>
                <c:pt idx="15908">
                  <c:v>327.76100000000002</c:v>
                </c:pt>
                <c:pt idx="15909">
                  <c:v>327.79829999999998</c:v>
                </c:pt>
                <c:pt idx="15910">
                  <c:v>327.8356</c:v>
                </c:pt>
                <c:pt idx="15911">
                  <c:v>327.87290000000002</c:v>
                </c:pt>
                <c:pt idx="15912">
                  <c:v>327.91019999999997</c:v>
                </c:pt>
                <c:pt idx="15913">
                  <c:v>327.94760000000002</c:v>
                </c:pt>
                <c:pt idx="15914">
                  <c:v>327.98489999999998</c:v>
                </c:pt>
                <c:pt idx="15915">
                  <c:v>328.0222</c:v>
                </c:pt>
                <c:pt idx="15916">
                  <c:v>328.05950000000001</c:v>
                </c:pt>
                <c:pt idx="15917">
                  <c:v>328.09690000000001</c:v>
                </c:pt>
                <c:pt idx="15918">
                  <c:v>328.13420000000002</c:v>
                </c:pt>
                <c:pt idx="15919">
                  <c:v>328.17160000000001</c:v>
                </c:pt>
                <c:pt idx="15920">
                  <c:v>328.20890000000003</c:v>
                </c:pt>
                <c:pt idx="15921">
                  <c:v>328.24619999999999</c:v>
                </c:pt>
                <c:pt idx="15922">
                  <c:v>328.28359999999998</c:v>
                </c:pt>
                <c:pt idx="15923">
                  <c:v>328.32089999999999</c:v>
                </c:pt>
                <c:pt idx="15924">
                  <c:v>328.35829999999999</c:v>
                </c:pt>
                <c:pt idx="15925">
                  <c:v>328.3956</c:v>
                </c:pt>
                <c:pt idx="15926">
                  <c:v>328.43299999999999</c:v>
                </c:pt>
                <c:pt idx="15927">
                  <c:v>328.47030000000001</c:v>
                </c:pt>
                <c:pt idx="15928">
                  <c:v>328.5077</c:v>
                </c:pt>
                <c:pt idx="15929">
                  <c:v>328.54500000000002</c:v>
                </c:pt>
                <c:pt idx="15930">
                  <c:v>328.58240000000001</c:v>
                </c:pt>
                <c:pt idx="15931">
                  <c:v>328.6198</c:v>
                </c:pt>
                <c:pt idx="15932">
                  <c:v>328.65710000000001</c:v>
                </c:pt>
                <c:pt idx="15933">
                  <c:v>328.69450000000001</c:v>
                </c:pt>
                <c:pt idx="15934">
                  <c:v>328.7319</c:v>
                </c:pt>
                <c:pt idx="15935">
                  <c:v>328.76920000000001</c:v>
                </c:pt>
                <c:pt idx="15936">
                  <c:v>328.8066</c:v>
                </c:pt>
                <c:pt idx="15937">
                  <c:v>328.84399999999999</c:v>
                </c:pt>
                <c:pt idx="15938">
                  <c:v>328.88139999999999</c:v>
                </c:pt>
                <c:pt idx="15939">
                  <c:v>328.9187</c:v>
                </c:pt>
                <c:pt idx="15940">
                  <c:v>328.95609999999999</c:v>
                </c:pt>
                <c:pt idx="15941">
                  <c:v>328.99349999999998</c:v>
                </c:pt>
                <c:pt idx="15942">
                  <c:v>329.03089999999997</c:v>
                </c:pt>
                <c:pt idx="15943">
                  <c:v>329.06830000000002</c:v>
                </c:pt>
                <c:pt idx="15944">
                  <c:v>329.10570000000001</c:v>
                </c:pt>
                <c:pt idx="15945">
                  <c:v>329.1431</c:v>
                </c:pt>
                <c:pt idx="15946">
                  <c:v>329.18049999999999</c:v>
                </c:pt>
                <c:pt idx="15947">
                  <c:v>329.21789999999999</c:v>
                </c:pt>
                <c:pt idx="15948">
                  <c:v>329.2552</c:v>
                </c:pt>
                <c:pt idx="15949">
                  <c:v>329.29270000000002</c:v>
                </c:pt>
                <c:pt idx="15950">
                  <c:v>329.33</c:v>
                </c:pt>
                <c:pt idx="15951">
                  <c:v>329.36750000000001</c:v>
                </c:pt>
                <c:pt idx="15952">
                  <c:v>329.4049</c:v>
                </c:pt>
                <c:pt idx="15953">
                  <c:v>329.44229999999999</c:v>
                </c:pt>
                <c:pt idx="15954">
                  <c:v>329.47969999999998</c:v>
                </c:pt>
                <c:pt idx="15955">
                  <c:v>329.51710000000003</c:v>
                </c:pt>
                <c:pt idx="15956">
                  <c:v>329.55450000000002</c:v>
                </c:pt>
                <c:pt idx="15957">
                  <c:v>329.59190000000001</c:v>
                </c:pt>
                <c:pt idx="15958">
                  <c:v>329.62939999999998</c:v>
                </c:pt>
                <c:pt idx="15959">
                  <c:v>329.66680000000002</c:v>
                </c:pt>
                <c:pt idx="15960">
                  <c:v>329.70420000000001</c:v>
                </c:pt>
                <c:pt idx="15961">
                  <c:v>329.74160000000001</c:v>
                </c:pt>
                <c:pt idx="15962">
                  <c:v>329.77910000000003</c:v>
                </c:pt>
                <c:pt idx="15963">
                  <c:v>329.81650000000002</c:v>
                </c:pt>
                <c:pt idx="15964">
                  <c:v>329.85390000000001</c:v>
                </c:pt>
                <c:pt idx="15965">
                  <c:v>329.89139999999998</c:v>
                </c:pt>
                <c:pt idx="15966">
                  <c:v>329.92880000000002</c:v>
                </c:pt>
                <c:pt idx="15967">
                  <c:v>329.96620000000001</c:v>
                </c:pt>
                <c:pt idx="15968">
                  <c:v>330.00369999999998</c:v>
                </c:pt>
                <c:pt idx="15969">
                  <c:v>330.04109999999997</c:v>
                </c:pt>
                <c:pt idx="15970">
                  <c:v>330.07859999999999</c:v>
                </c:pt>
                <c:pt idx="15971">
                  <c:v>330.11599999999999</c:v>
                </c:pt>
                <c:pt idx="15972">
                  <c:v>330.15350000000001</c:v>
                </c:pt>
                <c:pt idx="15973">
                  <c:v>330.1909</c:v>
                </c:pt>
                <c:pt idx="15974">
                  <c:v>330.22840000000002</c:v>
                </c:pt>
                <c:pt idx="15975">
                  <c:v>330.26580000000001</c:v>
                </c:pt>
                <c:pt idx="15976">
                  <c:v>330.30329999999998</c:v>
                </c:pt>
                <c:pt idx="15977">
                  <c:v>330.3408</c:v>
                </c:pt>
                <c:pt idx="15978">
                  <c:v>330.37819999999999</c:v>
                </c:pt>
                <c:pt idx="15979">
                  <c:v>330.41570000000002</c:v>
                </c:pt>
                <c:pt idx="15980">
                  <c:v>330.45319999999998</c:v>
                </c:pt>
                <c:pt idx="15981">
                  <c:v>330.49059999999997</c:v>
                </c:pt>
                <c:pt idx="15982">
                  <c:v>330.52809999999999</c:v>
                </c:pt>
                <c:pt idx="15983">
                  <c:v>330.56560000000002</c:v>
                </c:pt>
                <c:pt idx="15984">
                  <c:v>330.60300000000001</c:v>
                </c:pt>
                <c:pt idx="15985">
                  <c:v>330.64049999999997</c:v>
                </c:pt>
                <c:pt idx="15986">
                  <c:v>330.678</c:v>
                </c:pt>
                <c:pt idx="15987">
                  <c:v>330.71550000000002</c:v>
                </c:pt>
                <c:pt idx="15988">
                  <c:v>330.75299999999999</c:v>
                </c:pt>
                <c:pt idx="15989">
                  <c:v>330.79039999999998</c:v>
                </c:pt>
                <c:pt idx="15990">
                  <c:v>330.8279</c:v>
                </c:pt>
                <c:pt idx="15991">
                  <c:v>330.86540000000002</c:v>
                </c:pt>
                <c:pt idx="15992">
                  <c:v>330.90289999999999</c:v>
                </c:pt>
                <c:pt idx="15993">
                  <c:v>330.94040000000001</c:v>
                </c:pt>
                <c:pt idx="15994">
                  <c:v>330.97789999999998</c:v>
                </c:pt>
                <c:pt idx="15995">
                  <c:v>331.0154</c:v>
                </c:pt>
                <c:pt idx="15996">
                  <c:v>331.05290000000002</c:v>
                </c:pt>
                <c:pt idx="15997">
                  <c:v>331.09039999999999</c:v>
                </c:pt>
                <c:pt idx="15998">
                  <c:v>331.12790000000001</c:v>
                </c:pt>
                <c:pt idx="15999">
                  <c:v>331.16539999999998</c:v>
                </c:pt>
                <c:pt idx="16000">
                  <c:v>331.2029</c:v>
                </c:pt>
                <c:pt idx="16001">
                  <c:v>375.70221613580401</c:v>
                </c:pt>
                <c:pt idx="16002">
                  <c:v>375.74384609722898</c:v>
                </c:pt>
                <c:pt idx="16003">
                  <c:v>375.78547836494499</c:v>
                </c:pt>
                <c:pt idx="16004">
                  <c:v>375.82711293895198</c:v>
                </c:pt>
                <c:pt idx="16005">
                  <c:v>375.86874981925098</c:v>
                </c:pt>
                <c:pt idx="16006">
                  <c:v>375.91038900584198</c:v>
                </c:pt>
                <c:pt idx="16007">
                  <c:v>375.95203049872401</c:v>
                </c:pt>
                <c:pt idx="16008">
                  <c:v>375.99367429789697</c:v>
                </c:pt>
                <c:pt idx="16009">
                  <c:v>376.03532040336199</c:v>
                </c:pt>
                <c:pt idx="16010">
                  <c:v>376.07696881511902</c:v>
                </c:pt>
                <c:pt idx="16011">
                  <c:v>376.11861953316702</c:v>
                </c:pt>
                <c:pt idx="16012">
                  <c:v>376.16027255750703</c:v>
                </c:pt>
                <c:pt idx="16013">
                  <c:v>376.20192788813802</c:v>
                </c:pt>
                <c:pt idx="16014">
                  <c:v>376.24358552506101</c:v>
                </c:pt>
                <c:pt idx="16015">
                  <c:v>376.28524546827498</c:v>
                </c:pt>
                <c:pt idx="16016">
                  <c:v>376.32690771778101</c:v>
                </c:pt>
                <c:pt idx="16017">
                  <c:v>376.36857227357802</c:v>
                </c:pt>
                <c:pt idx="16018">
                  <c:v>376.41023913566698</c:v>
                </c:pt>
                <c:pt idx="16019">
                  <c:v>376.451908304048</c:v>
                </c:pt>
                <c:pt idx="16020">
                  <c:v>376.49357977872</c:v>
                </c:pt>
                <c:pt idx="16021">
                  <c:v>376.53525355968299</c:v>
                </c:pt>
                <c:pt idx="16022">
                  <c:v>376.57692964693803</c:v>
                </c:pt>
                <c:pt idx="16023">
                  <c:v>376.61860804048501</c:v>
                </c:pt>
                <c:pt idx="16024">
                  <c:v>376.66028874032298</c:v>
                </c:pt>
                <c:pt idx="16025">
                  <c:v>376.70197174645199</c:v>
                </c:pt>
                <c:pt idx="16026">
                  <c:v>376.743657058873</c:v>
                </c:pt>
                <c:pt idx="16027">
                  <c:v>376.78534467758601</c:v>
                </c:pt>
                <c:pt idx="16028">
                  <c:v>376.82703460259</c:v>
                </c:pt>
                <c:pt idx="16029">
                  <c:v>376.868726833886</c:v>
                </c:pt>
                <c:pt idx="16030">
                  <c:v>376.91042137147298</c:v>
                </c:pt>
                <c:pt idx="16031">
                  <c:v>376.95211821535202</c:v>
                </c:pt>
                <c:pt idx="16032">
                  <c:v>376.99381736552198</c:v>
                </c:pt>
                <c:pt idx="16033">
                  <c:v>377.035518821984</c:v>
                </c:pt>
                <c:pt idx="16034">
                  <c:v>377.07722258473802</c:v>
                </c:pt>
                <c:pt idx="16035">
                  <c:v>377.11892865378201</c:v>
                </c:pt>
                <c:pt idx="16036">
                  <c:v>377.16063702911902</c:v>
                </c:pt>
                <c:pt idx="16037">
                  <c:v>377.20234771074701</c:v>
                </c:pt>
                <c:pt idx="16038">
                  <c:v>377.24406069866598</c:v>
                </c:pt>
                <c:pt idx="16039">
                  <c:v>377.28577599287701</c:v>
                </c:pt>
                <c:pt idx="16040">
                  <c:v>377.32749359337998</c:v>
                </c:pt>
                <c:pt idx="16041">
                  <c:v>377.369213500174</c:v>
                </c:pt>
                <c:pt idx="16042">
                  <c:v>377.41093571326002</c:v>
                </c:pt>
                <c:pt idx="16043">
                  <c:v>377.45266023263702</c:v>
                </c:pt>
                <c:pt idx="16044">
                  <c:v>377.49438705830602</c:v>
                </c:pt>
                <c:pt idx="16045">
                  <c:v>377.536116190266</c:v>
                </c:pt>
                <c:pt idx="16046">
                  <c:v>377.57784762851799</c:v>
                </c:pt>
                <c:pt idx="16047">
                  <c:v>377.61958137306101</c:v>
                </c:pt>
                <c:pt idx="16048">
                  <c:v>377.66131742389598</c:v>
                </c:pt>
                <c:pt idx="16049">
                  <c:v>377.70305578102199</c:v>
                </c:pt>
                <c:pt idx="16050">
                  <c:v>377.74479644444</c:v>
                </c:pt>
                <c:pt idx="16051">
                  <c:v>377.78653941414899</c:v>
                </c:pt>
                <c:pt idx="16052">
                  <c:v>377.82828469014999</c:v>
                </c:pt>
                <c:pt idx="16053">
                  <c:v>377.87003227244298</c:v>
                </c:pt>
                <c:pt idx="16054">
                  <c:v>377.91178216102702</c:v>
                </c:pt>
                <c:pt idx="16055">
                  <c:v>377.95353435590198</c:v>
                </c:pt>
                <c:pt idx="16056">
                  <c:v>377.995288857069</c:v>
                </c:pt>
                <c:pt idx="16057">
                  <c:v>378.03704566452802</c:v>
                </c:pt>
                <c:pt idx="16058">
                  <c:v>378.07880477827803</c:v>
                </c:pt>
                <c:pt idx="16059">
                  <c:v>378.12056619831998</c:v>
                </c:pt>
                <c:pt idx="16060">
                  <c:v>378.16232992465302</c:v>
                </c:pt>
                <c:pt idx="16061">
                  <c:v>378.20409595727801</c:v>
                </c:pt>
                <c:pt idx="16062">
                  <c:v>378.24586429619399</c:v>
                </c:pt>
                <c:pt idx="16063">
                  <c:v>378.28763494140202</c:v>
                </c:pt>
                <c:pt idx="16064">
                  <c:v>378.32940789290097</c:v>
                </c:pt>
                <c:pt idx="16065">
                  <c:v>378.37118315069199</c:v>
                </c:pt>
                <c:pt idx="16066">
                  <c:v>378.41296071477399</c:v>
                </c:pt>
                <c:pt idx="16067">
                  <c:v>378.45474058514799</c:v>
                </c:pt>
                <c:pt idx="16068">
                  <c:v>378.49652276181399</c:v>
                </c:pt>
                <c:pt idx="16069">
                  <c:v>378.53830724477098</c:v>
                </c:pt>
                <c:pt idx="16070">
                  <c:v>378.580094034019</c:v>
                </c:pt>
                <c:pt idx="16071">
                  <c:v>378.62188312955902</c:v>
                </c:pt>
                <c:pt idx="16072">
                  <c:v>378.663674531391</c:v>
                </c:pt>
                <c:pt idx="16073">
                  <c:v>378.705468239514</c:v>
                </c:pt>
                <c:pt idx="16074">
                  <c:v>378.74726425392902</c:v>
                </c:pt>
                <c:pt idx="16075">
                  <c:v>378.78906257463501</c:v>
                </c:pt>
                <c:pt idx="16076">
                  <c:v>378.83086320163198</c:v>
                </c:pt>
                <c:pt idx="16077">
                  <c:v>378.87266613492199</c:v>
                </c:pt>
                <c:pt idx="16078">
                  <c:v>378.914471374502</c:v>
                </c:pt>
                <c:pt idx="16079">
                  <c:v>378.95627892037498</c:v>
                </c:pt>
                <c:pt idx="16080">
                  <c:v>378.99808877253798</c:v>
                </c:pt>
                <c:pt idx="16081">
                  <c:v>379.03990093099401</c:v>
                </c:pt>
                <c:pt idx="16082">
                  <c:v>379.08171539574101</c:v>
                </c:pt>
                <c:pt idx="16083">
                  <c:v>379.123532166779</c:v>
                </c:pt>
                <c:pt idx="16084">
                  <c:v>379.16535124410899</c:v>
                </c:pt>
                <c:pt idx="16085">
                  <c:v>379.20717262773098</c:v>
                </c:pt>
                <c:pt idx="16086">
                  <c:v>379.24899631764401</c:v>
                </c:pt>
                <c:pt idx="16087">
                  <c:v>379.29082231384803</c:v>
                </c:pt>
                <c:pt idx="16088">
                  <c:v>379.33265061634398</c:v>
                </c:pt>
                <c:pt idx="16089">
                  <c:v>379.374481225132</c:v>
                </c:pt>
                <c:pt idx="16090">
                  <c:v>379.416314140211</c:v>
                </c:pt>
                <c:pt idx="16091">
                  <c:v>379.458149361582</c:v>
                </c:pt>
                <c:pt idx="16092">
                  <c:v>379.49998688924398</c:v>
                </c:pt>
                <c:pt idx="16093">
                  <c:v>379.54182672319803</c:v>
                </c:pt>
                <c:pt idx="16094">
                  <c:v>379.58366886344299</c:v>
                </c:pt>
                <c:pt idx="16095">
                  <c:v>379.62551330998002</c:v>
                </c:pt>
                <c:pt idx="16096">
                  <c:v>379.66736006280797</c:v>
                </c:pt>
                <c:pt idx="16097">
                  <c:v>379.70920912192798</c:v>
                </c:pt>
                <c:pt idx="16098">
                  <c:v>379.75106048733898</c:v>
                </c:pt>
                <c:pt idx="16099">
                  <c:v>379.79291415904203</c:v>
                </c:pt>
                <c:pt idx="16100">
                  <c:v>379.834770137036</c:v>
                </c:pt>
                <c:pt idx="16101">
                  <c:v>379.87662842132198</c:v>
                </c:pt>
                <c:pt idx="16102">
                  <c:v>379.91848901190002</c:v>
                </c:pt>
                <c:pt idx="16103">
                  <c:v>379.96035190876898</c:v>
                </c:pt>
                <c:pt idx="16104">
                  <c:v>380.00221711193001</c:v>
                </c:pt>
                <c:pt idx="16105">
                  <c:v>380.04408462138201</c:v>
                </c:pt>
                <c:pt idx="16106">
                  <c:v>380.085954437125</c:v>
                </c:pt>
                <c:pt idx="16107">
                  <c:v>380.12782655916101</c:v>
                </c:pt>
                <c:pt idx="16108">
                  <c:v>380.16970098748698</c:v>
                </c:pt>
                <c:pt idx="16109">
                  <c:v>380.21157772210501</c:v>
                </c:pt>
                <c:pt idx="16110">
                  <c:v>380.25345676301498</c:v>
                </c:pt>
                <c:pt idx="16111">
                  <c:v>380.29533811021599</c:v>
                </c:pt>
                <c:pt idx="16112">
                  <c:v>380.33722176370901</c:v>
                </c:pt>
                <c:pt idx="16113">
                  <c:v>380.37910772349397</c:v>
                </c:pt>
                <c:pt idx="16114">
                  <c:v>380.42099598956997</c:v>
                </c:pt>
                <c:pt idx="16115">
                  <c:v>380.46288656193701</c:v>
                </c:pt>
                <c:pt idx="16116">
                  <c:v>380.504779440596</c:v>
                </c:pt>
                <c:pt idx="16117">
                  <c:v>380.54667462554602</c:v>
                </c:pt>
                <c:pt idx="16118">
                  <c:v>380.58857211678799</c:v>
                </c:pt>
                <c:pt idx="16119">
                  <c:v>380.63047191432202</c:v>
                </c:pt>
                <c:pt idx="16120">
                  <c:v>380.67237401814702</c:v>
                </c:pt>
                <c:pt idx="16121">
                  <c:v>380.71427842826398</c:v>
                </c:pt>
                <c:pt idx="16122">
                  <c:v>380.75618514467197</c:v>
                </c:pt>
                <c:pt idx="16123">
                  <c:v>380.798094167371</c:v>
                </c:pt>
                <c:pt idx="16124">
                  <c:v>380.84000549636301</c:v>
                </c:pt>
                <c:pt idx="16125">
                  <c:v>380.88191913164502</c:v>
                </c:pt>
                <c:pt idx="16126">
                  <c:v>380.92383507322</c:v>
                </c:pt>
                <c:pt idx="16127">
                  <c:v>380.965753321085</c:v>
                </c:pt>
                <c:pt idx="16128">
                  <c:v>381.00767387524297</c:v>
                </c:pt>
                <c:pt idx="16129">
                  <c:v>381.04959673569198</c:v>
                </c:pt>
                <c:pt idx="16130">
                  <c:v>381.09152190243202</c:v>
                </c:pt>
                <c:pt idx="16131">
                  <c:v>381.13344937546401</c:v>
                </c:pt>
                <c:pt idx="16132">
                  <c:v>381.17537915478698</c:v>
                </c:pt>
                <c:pt idx="16133">
                  <c:v>381.21731124040201</c:v>
                </c:pt>
                <c:pt idx="16134">
                  <c:v>381.25924563230899</c:v>
                </c:pt>
                <c:pt idx="16135">
                  <c:v>381.301182330507</c:v>
                </c:pt>
                <c:pt idx="16136">
                  <c:v>381.343121334996</c:v>
                </c:pt>
                <c:pt idx="16137">
                  <c:v>381.38506264577802</c:v>
                </c:pt>
                <c:pt idx="16138">
                  <c:v>381.42700626285</c:v>
                </c:pt>
                <c:pt idx="16139">
                  <c:v>381.46895218621398</c:v>
                </c:pt>
                <c:pt idx="16140">
                  <c:v>381.51090041587003</c:v>
                </c:pt>
                <c:pt idx="16141">
                  <c:v>381.55285095181699</c:v>
                </c:pt>
                <c:pt idx="16142">
                  <c:v>381.59480379405602</c:v>
                </c:pt>
                <c:pt idx="16143">
                  <c:v>381.63675894258603</c:v>
                </c:pt>
                <c:pt idx="16144">
                  <c:v>381.67871639740798</c:v>
                </c:pt>
                <c:pt idx="16145">
                  <c:v>381.72067615852097</c:v>
                </c:pt>
                <c:pt idx="16146">
                  <c:v>381.76263822592603</c:v>
                </c:pt>
                <c:pt idx="16147">
                  <c:v>381.80460259962302</c:v>
                </c:pt>
                <c:pt idx="16148">
                  <c:v>381.846569279611</c:v>
                </c:pt>
                <c:pt idx="16149">
                  <c:v>381.88853826589002</c:v>
                </c:pt>
                <c:pt idx="16150">
                  <c:v>381.93050955846098</c:v>
                </c:pt>
                <c:pt idx="16151">
                  <c:v>381.97248315732401</c:v>
                </c:pt>
                <c:pt idx="16152">
                  <c:v>382.01445906247801</c:v>
                </c:pt>
                <c:pt idx="16153">
                  <c:v>382.056437273923</c:v>
                </c:pt>
                <c:pt idx="16154">
                  <c:v>382.09841779165998</c:v>
                </c:pt>
                <c:pt idx="16155">
                  <c:v>382.14040061568897</c:v>
                </c:pt>
                <c:pt idx="16156">
                  <c:v>382.182385746009</c:v>
                </c:pt>
                <c:pt idx="16157">
                  <c:v>382.22437318262098</c:v>
                </c:pt>
                <c:pt idx="16158">
                  <c:v>382.26636292552399</c:v>
                </c:pt>
                <c:pt idx="16159">
                  <c:v>382.30835497471901</c:v>
                </c:pt>
                <c:pt idx="16160">
                  <c:v>382.35034933020501</c:v>
                </c:pt>
                <c:pt idx="16161">
                  <c:v>382.39234599198301</c:v>
                </c:pt>
                <c:pt idx="16162">
                  <c:v>382.43434496005301</c:v>
                </c:pt>
                <c:pt idx="16163">
                  <c:v>382.476346234414</c:v>
                </c:pt>
                <c:pt idx="16164">
                  <c:v>382.51834981506602</c:v>
                </c:pt>
                <c:pt idx="16165">
                  <c:v>382.56035570200999</c:v>
                </c:pt>
                <c:pt idx="16166">
                  <c:v>382.60236389524601</c:v>
                </c:pt>
                <c:pt idx="16167">
                  <c:v>382.64437439477302</c:v>
                </c:pt>
                <c:pt idx="16168">
                  <c:v>382.68638720059101</c:v>
                </c:pt>
                <c:pt idx="16169">
                  <c:v>382.72840231270101</c:v>
                </c:pt>
                <c:pt idx="16170">
                  <c:v>382.770419731103</c:v>
                </c:pt>
                <c:pt idx="16171">
                  <c:v>382.81243945579598</c:v>
                </c:pt>
                <c:pt idx="16172">
                  <c:v>382.85446148678102</c:v>
                </c:pt>
                <c:pt idx="16173">
                  <c:v>382.89648582405698</c:v>
                </c:pt>
                <c:pt idx="16174">
                  <c:v>382.938512467625</c:v>
                </c:pt>
                <c:pt idx="16175">
                  <c:v>382.98054141748401</c:v>
                </c:pt>
                <c:pt idx="16176">
                  <c:v>383.02257267363501</c:v>
                </c:pt>
                <c:pt idx="16177">
                  <c:v>383.064606236077</c:v>
                </c:pt>
                <c:pt idx="16178">
                  <c:v>383.10664210481099</c:v>
                </c:pt>
                <c:pt idx="16179">
                  <c:v>383.14868027983698</c:v>
                </c:pt>
                <c:pt idx="16180">
                  <c:v>383.19072076115299</c:v>
                </c:pt>
                <c:pt idx="16181">
                  <c:v>383.23276354876202</c:v>
                </c:pt>
                <c:pt idx="16182">
                  <c:v>383.27480864266198</c:v>
                </c:pt>
                <c:pt idx="16183">
                  <c:v>383.31685604285298</c:v>
                </c:pt>
                <c:pt idx="16184">
                  <c:v>383.358905749337</c:v>
                </c:pt>
                <c:pt idx="16185">
                  <c:v>383.40095776211098</c:v>
                </c:pt>
                <c:pt idx="16186">
                  <c:v>383.44301208117702</c:v>
                </c:pt>
                <c:pt idx="16187">
                  <c:v>383.485068706535</c:v>
                </c:pt>
                <c:pt idx="16188">
                  <c:v>383.52712763818403</c:v>
                </c:pt>
                <c:pt idx="16189">
                  <c:v>383.569188876125</c:v>
                </c:pt>
                <c:pt idx="16190">
                  <c:v>383.611252420357</c:v>
                </c:pt>
                <c:pt idx="16191">
                  <c:v>383.65331827088102</c:v>
                </c:pt>
                <c:pt idx="16192">
                  <c:v>383.69538642769601</c:v>
                </c:pt>
                <c:pt idx="16193">
                  <c:v>383.737456890803</c:v>
                </c:pt>
                <c:pt idx="16194">
                  <c:v>383.77952966020098</c:v>
                </c:pt>
                <c:pt idx="16195">
                  <c:v>383.82160473589101</c:v>
                </c:pt>
                <c:pt idx="16196">
                  <c:v>383.863682117873</c:v>
                </c:pt>
                <c:pt idx="16197">
                  <c:v>383.90576180614602</c:v>
                </c:pt>
                <c:pt idx="16198">
                  <c:v>383.94784380071002</c:v>
                </c:pt>
                <c:pt idx="16199">
                  <c:v>383.98992810156602</c:v>
                </c:pt>
                <c:pt idx="16200">
                  <c:v>384.03201470871397</c:v>
                </c:pt>
                <c:pt idx="16201">
                  <c:v>384.07410362215302</c:v>
                </c:pt>
                <c:pt idx="16202">
                  <c:v>384.11619484188401</c:v>
                </c:pt>
                <c:pt idx="16203">
                  <c:v>384.15828836790598</c:v>
                </c:pt>
                <c:pt idx="16204">
                  <c:v>384.20038420022001</c:v>
                </c:pt>
                <c:pt idx="16205">
                  <c:v>384.24248233882503</c:v>
                </c:pt>
                <c:pt idx="16206">
                  <c:v>384.28458278372199</c:v>
                </c:pt>
                <c:pt idx="16207">
                  <c:v>384.32668553490998</c:v>
                </c:pt>
                <c:pt idx="16208">
                  <c:v>384.36879059238998</c:v>
                </c:pt>
                <c:pt idx="16209">
                  <c:v>384.41089795616102</c:v>
                </c:pt>
                <c:pt idx="16210">
                  <c:v>384.45300762622401</c:v>
                </c:pt>
                <c:pt idx="16211">
                  <c:v>384.49511960257797</c:v>
                </c:pt>
                <c:pt idx="16212">
                  <c:v>384.537233885224</c:v>
                </c:pt>
                <c:pt idx="16213">
                  <c:v>384.57935047416203</c:v>
                </c:pt>
                <c:pt idx="16214">
                  <c:v>384.62146936939098</c:v>
                </c:pt>
                <c:pt idx="16215">
                  <c:v>384.66359057091103</c:v>
                </c:pt>
                <c:pt idx="16216">
                  <c:v>384.70571407872302</c:v>
                </c:pt>
                <c:pt idx="16217">
                  <c:v>384.74783989282702</c:v>
                </c:pt>
                <c:pt idx="16218">
                  <c:v>384.78996801322199</c:v>
                </c:pt>
                <c:pt idx="16219">
                  <c:v>384.83209843990898</c:v>
                </c:pt>
                <c:pt idx="16220">
                  <c:v>384.87423117288699</c:v>
                </c:pt>
                <c:pt idx="16221">
                  <c:v>384.91636621215702</c:v>
                </c:pt>
                <c:pt idx="16222">
                  <c:v>384.95850355771802</c:v>
                </c:pt>
                <c:pt idx="16223">
                  <c:v>385.00064320957102</c:v>
                </c:pt>
                <c:pt idx="16224">
                  <c:v>385.04278516771501</c:v>
                </c:pt>
                <c:pt idx="16225">
                  <c:v>385.084929432151</c:v>
                </c:pt>
                <c:pt idx="16226">
                  <c:v>385.12707600287803</c:v>
                </c:pt>
                <c:pt idx="16227">
                  <c:v>385.169224879897</c:v>
                </c:pt>
                <c:pt idx="16228">
                  <c:v>385.21137606320798</c:v>
                </c:pt>
                <c:pt idx="16229">
                  <c:v>385.25352955280999</c:v>
                </c:pt>
                <c:pt idx="16230">
                  <c:v>385.29568534870299</c:v>
                </c:pt>
                <c:pt idx="16231">
                  <c:v>385.33784345088799</c:v>
                </c:pt>
                <c:pt idx="16232">
                  <c:v>385.38000385936499</c:v>
                </c:pt>
                <c:pt idx="16233">
                  <c:v>385.42216657413297</c:v>
                </c:pt>
                <c:pt idx="16234">
                  <c:v>385.46433159519302</c:v>
                </c:pt>
                <c:pt idx="16235">
                  <c:v>385.50649892254398</c:v>
                </c:pt>
                <c:pt idx="16236">
                  <c:v>385.54866855618599</c:v>
                </c:pt>
                <c:pt idx="16237">
                  <c:v>385.59084049612102</c:v>
                </c:pt>
                <c:pt idx="16238">
                  <c:v>385.63301474234601</c:v>
                </c:pt>
                <c:pt idx="16239">
                  <c:v>385.67519129486402</c:v>
                </c:pt>
                <c:pt idx="16240">
                  <c:v>385.71737015367302</c:v>
                </c:pt>
                <c:pt idx="16241">
                  <c:v>385.75955131877299</c:v>
                </c:pt>
                <c:pt idx="16242">
                  <c:v>385.80173479016503</c:v>
                </c:pt>
                <c:pt idx="16243">
                  <c:v>385.84392056784799</c:v>
                </c:pt>
                <c:pt idx="16244">
                  <c:v>385.88610865182301</c:v>
                </c:pt>
                <c:pt idx="16245">
                  <c:v>385.92829904208998</c:v>
                </c:pt>
                <c:pt idx="16246">
                  <c:v>385.97049173864798</c:v>
                </c:pt>
                <c:pt idx="16247">
                  <c:v>386.01268674149702</c:v>
                </c:pt>
                <c:pt idx="16248">
                  <c:v>386.05488405063801</c:v>
                </c:pt>
                <c:pt idx="16249">
                  <c:v>386.097083666071</c:v>
                </c:pt>
                <c:pt idx="16250">
                  <c:v>386.13928558779497</c:v>
                </c:pt>
                <c:pt idx="16251">
                  <c:v>386.18148981581101</c:v>
                </c:pt>
                <c:pt idx="16252">
                  <c:v>386.22369635011802</c:v>
                </c:pt>
                <c:pt idx="16253">
                  <c:v>386.26590519071698</c:v>
                </c:pt>
                <c:pt idx="16254">
                  <c:v>386.30811633760698</c:v>
                </c:pt>
                <c:pt idx="16255">
                  <c:v>386.35032979078898</c:v>
                </c:pt>
                <c:pt idx="16256">
                  <c:v>386.39254555026201</c:v>
                </c:pt>
                <c:pt idx="16257">
                  <c:v>386.434763616027</c:v>
                </c:pt>
                <c:pt idx="16258">
                  <c:v>386.47698398808302</c:v>
                </c:pt>
                <c:pt idx="16259">
                  <c:v>386.51920666643099</c:v>
                </c:pt>
                <c:pt idx="16260">
                  <c:v>386.56143165107102</c:v>
                </c:pt>
                <c:pt idx="16261">
                  <c:v>386.60365894200203</c:v>
                </c:pt>
                <c:pt idx="16262">
                  <c:v>386.64588853922402</c:v>
                </c:pt>
                <c:pt idx="16263">
                  <c:v>386.68812044273801</c:v>
                </c:pt>
                <c:pt idx="16264">
                  <c:v>386.73035465254401</c:v>
                </c:pt>
                <c:pt idx="16265">
                  <c:v>386.77259116864099</c:v>
                </c:pt>
                <c:pt idx="16266">
                  <c:v>386.814829991029</c:v>
                </c:pt>
                <c:pt idx="16267">
                  <c:v>386.85707111970999</c:v>
                </c:pt>
                <c:pt idx="16268">
                  <c:v>386.89931455468098</c:v>
                </c:pt>
                <c:pt idx="16269">
                  <c:v>386.94156029594501</c:v>
                </c:pt>
                <c:pt idx="16270">
                  <c:v>386.98380834349899</c:v>
                </c:pt>
                <c:pt idx="16271">
                  <c:v>387.02605869734498</c:v>
                </c:pt>
                <c:pt idx="16272">
                  <c:v>387.06831135748303</c:v>
                </c:pt>
                <c:pt idx="16273">
                  <c:v>387.11056632391302</c:v>
                </c:pt>
                <c:pt idx="16274">
                  <c:v>387.15282359663399</c:v>
                </c:pt>
                <c:pt idx="16275">
                  <c:v>387.195083175646</c:v>
                </c:pt>
                <c:pt idx="16276">
                  <c:v>387.23734506095002</c:v>
                </c:pt>
                <c:pt idx="16277">
                  <c:v>387.27960925254501</c:v>
                </c:pt>
                <c:pt idx="16278">
                  <c:v>387.32187575043201</c:v>
                </c:pt>
                <c:pt idx="16279">
                  <c:v>387.36414455461102</c:v>
                </c:pt>
                <c:pt idx="16280">
                  <c:v>387.406415665081</c:v>
                </c:pt>
                <c:pt idx="16281">
                  <c:v>387.44868908184299</c:v>
                </c:pt>
                <c:pt idx="16282">
                  <c:v>387.49096480489601</c:v>
                </c:pt>
                <c:pt idx="16283">
                  <c:v>387.53324283424001</c:v>
                </c:pt>
                <c:pt idx="16284">
                  <c:v>387.57552316987699</c:v>
                </c:pt>
                <c:pt idx="16285">
                  <c:v>387.61780581180398</c:v>
                </c:pt>
                <c:pt idx="16286">
                  <c:v>387.66009076002399</c:v>
                </c:pt>
                <c:pt idx="16287">
                  <c:v>387.70237801453402</c:v>
                </c:pt>
                <c:pt idx="16288">
                  <c:v>387.74466757533702</c:v>
                </c:pt>
                <c:pt idx="16289">
                  <c:v>387.786959442431</c:v>
                </c:pt>
                <c:pt idx="16290">
                  <c:v>387.82925361581601</c:v>
                </c:pt>
                <c:pt idx="16291">
                  <c:v>387.87155009549298</c:v>
                </c:pt>
                <c:pt idx="16292">
                  <c:v>387.91384888146098</c:v>
                </c:pt>
                <c:pt idx="16293">
                  <c:v>387.95614997372098</c:v>
                </c:pt>
                <c:pt idx="16294">
                  <c:v>387.99845337227299</c:v>
                </c:pt>
                <c:pt idx="16295">
                  <c:v>388.04075907711598</c:v>
                </c:pt>
                <c:pt idx="16296">
                  <c:v>388.08306708825</c:v>
                </c:pt>
                <c:pt idx="16297">
                  <c:v>388.125377405677</c:v>
                </c:pt>
                <c:pt idx="16298">
                  <c:v>388.16769002939401</c:v>
                </c:pt>
                <c:pt idx="16299">
                  <c:v>388.21000495940302</c:v>
                </c:pt>
                <c:pt idx="16300">
                  <c:v>388.25232219570398</c:v>
                </c:pt>
                <c:pt idx="16301">
                  <c:v>388.29464173829598</c:v>
                </c:pt>
                <c:pt idx="16302">
                  <c:v>388.33696358717998</c:v>
                </c:pt>
                <c:pt idx="16303">
                  <c:v>388.37928774235502</c:v>
                </c:pt>
                <c:pt idx="16304">
                  <c:v>388.421614203822</c:v>
                </c:pt>
                <c:pt idx="16305">
                  <c:v>388.46394297158099</c:v>
                </c:pt>
                <c:pt idx="16306">
                  <c:v>388.50627404562999</c:v>
                </c:pt>
                <c:pt idx="16307">
                  <c:v>388.54860742597202</c:v>
                </c:pt>
                <c:pt idx="16308">
                  <c:v>388.59094311260498</c:v>
                </c:pt>
                <c:pt idx="16309">
                  <c:v>388.63328110552902</c:v>
                </c:pt>
                <c:pt idx="16310">
                  <c:v>388.67562140474502</c:v>
                </c:pt>
                <c:pt idx="16311">
                  <c:v>388.71796401025301</c:v>
                </c:pt>
                <c:pt idx="16312">
                  <c:v>388.76030892205199</c:v>
                </c:pt>
                <c:pt idx="16313">
                  <c:v>388.80265614014297</c:v>
                </c:pt>
                <c:pt idx="16314">
                  <c:v>388.84500566452499</c:v>
                </c:pt>
                <c:pt idx="16315">
                  <c:v>388.88735749519799</c:v>
                </c:pt>
                <c:pt idx="16316">
                  <c:v>388.92971163216299</c:v>
                </c:pt>
                <c:pt idx="16317">
                  <c:v>388.97206807542</c:v>
                </c:pt>
                <c:pt idx="16318">
                  <c:v>389.01442682496901</c:v>
                </c:pt>
                <c:pt idx="16319">
                  <c:v>389.05678788080797</c:v>
                </c:pt>
                <c:pt idx="16320">
                  <c:v>389.09915124294002</c:v>
                </c:pt>
                <c:pt idx="16321">
                  <c:v>389.14151691136198</c:v>
                </c:pt>
                <c:pt idx="16322">
                  <c:v>389.18388488607701</c:v>
                </c:pt>
                <c:pt idx="16323">
                  <c:v>389.22625516708302</c:v>
                </c:pt>
                <c:pt idx="16324">
                  <c:v>389.26862775438002</c:v>
                </c:pt>
                <c:pt idx="16325">
                  <c:v>389.31100264796902</c:v>
                </c:pt>
                <c:pt idx="16326">
                  <c:v>389.35337984785002</c:v>
                </c:pt>
                <c:pt idx="16327">
                  <c:v>389.395759354022</c:v>
                </c:pt>
                <c:pt idx="16328">
                  <c:v>389.43814116648502</c:v>
                </c:pt>
                <c:pt idx="16329">
                  <c:v>389.48052528523999</c:v>
                </c:pt>
                <c:pt idx="16330">
                  <c:v>389.52291171028702</c:v>
                </c:pt>
                <c:pt idx="16331">
                  <c:v>389.56530044162503</c:v>
                </c:pt>
                <c:pt idx="16332">
                  <c:v>389.60769147925498</c:v>
                </c:pt>
                <c:pt idx="16333">
                  <c:v>389.65008482317597</c:v>
                </c:pt>
                <c:pt idx="16334">
                  <c:v>389.69248047338903</c:v>
                </c:pt>
                <c:pt idx="16335">
                  <c:v>389.734878429893</c:v>
                </c:pt>
                <c:pt idx="16336">
                  <c:v>389.77727869268898</c:v>
                </c:pt>
                <c:pt idx="16337">
                  <c:v>389.819681261776</c:v>
                </c:pt>
                <c:pt idx="16338">
                  <c:v>389.86208613715502</c:v>
                </c:pt>
                <c:pt idx="16339">
                  <c:v>389.90449331882598</c:v>
                </c:pt>
                <c:pt idx="16340">
                  <c:v>389.94690280678799</c:v>
                </c:pt>
                <c:pt idx="16341">
                  <c:v>389.98931460104097</c:v>
                </c:pt>
                <c:pt idx="16342">
                  <c:v>390.03172870158602</c:v>
                </c:pt>
                <c:pt idx="16343">
                  <c:v>390.07414510842301</c:v>
                </c:pt>
                <c:pt idx="16344">
                  <c:v>390.11656382155098</c:v>
                </c:pt>
                <c:pt idx="16345">
                  <c:v>390.15898484096999</c:v>
                </c:pt>
                <c:pt idx="16346">
                  <c:v>390.20140816668101</c:v>
                </c:pt>
                <c:pt idx="16347">
                  <c:v>390.24383379868402</c:v>
                </c:pt>
                <c:pt idx="16348">
                  <c:v>390.28626173697802</c:v>
                </c:pt>
                <c:pt idx="16349">
                  <c:v>390.32869198156402</c:v>
                </c:pt>
                <c:pt idx="16350">
                  <c:v>390.371124532441</c:v>
                </c:pt>
                <c:pt idx="16351">
                  <c:v>390.41355938960999</c:v>
                </c:pt>
                <c:pt idx="16352">
                  <c:v>390.45599655307001</c:v>
                </c:pt>
                <c:pt idx="16353">
                  <c:v>390.49843602282198</c:v>
                </c:pt>
                <c:pt idx="16354">
                  <c:v>390.54087779886601</c:v>
                </c:pt>
                <c:pt idx="16355">
                  <c:v>390.58332188120102</c:v>
                </c:pt>
                <c:pt idx="16356">
                  <c:v>390.62576826982701</c:v>
                </c:pt>
                <c:pt idx="16357">
                  <c:v>390.668216964745</c:v>
                </c:pt>
                <c:pt idx="16358">
                  <c:v>390.710667965955</c:v>
                </c:pt>
                <c:pt idx="16359">
                  <c:v>390.75312127345597</c:v>
                </c:pt>
                <c:pt idx="16360">
                  <c:v>390.79557688724799</c:v>
                </c:pt>
                <c:pt idx="16361">
                  <c:v>390.83803480733201</c:v>
                </c:pt>
                <c:pt idx="16362">
                  <c:v>390.88049503370797</c:v>
                </c:pt>
                <c:pt idx="16363">
                  <c:v>390.92295756637498</c:v>
                </c:pt>
                <c:pt idx="16364">
                  <c:v>390.96542240533398</c:v>
                </c:pt>
                <c:pt idx="16365">
                  <c:v>391.00788955058403</c:v>
                </c:pt>
                <c:pt idx="16366">
                  <c:v>391.05035900212602</c:v>
                </c:pt>
                <c:pt idx="16367">
                  <c:v>391.09283075995899</c:v>
                </c:pt>
                <c:pt idx="16368">
                  <c:v>391.13530482408402</c:v>
                </c:pt>
                <c:pt idx="16369">
                  <c:v>391.17778119450003</c:v>
                </c:pt>
                <c:pt idx="16370">
                  <c:v>391.22025987120799</c:v>
                </c:pt>
                <c:pt idx="16371">
                  <c:v>391.26274085420698</c:v>
                </c:pt>
                <c:pt idx="16372">
                  <c:v>391.30522414349798</c:v>
                </c:pt>
                <c:pt idx="16373">
                  <c:v>391.34770973908098</c:v>
                </c:pt>
                <c:pt idx="16374">
                  <c:v>391.39019764095502</c:v>
                </c:pt>
                <c:pt idx="16375">
                  <c:v>391.43268784912101</c:v>
                </c:pt>
                <c:pt idx="16376">
                  <c:v>391.47518036357798</c:v>
                </c:pt>
                <c:pt idx="16377">
                  <c:v>391.51767518432598</c:v>
                </c:pt>
                <c:pt idx="16378">
                  <c:v>391.56017231136599</c:v>
                </c:pt>
                <c:pt idx="16379">
                  <c:v>391.602671744698</c:v>
                </c:pt>
                <c:pt idx="16380">
                  <c:v>391.64517348432099</c:v>
                </c:pt>
                <c:pt idx="16381">
                  <c:v>391.68767753023599</c:v>
                </c:pt>
                <c:pt idx="16382">
                  <c:v>391.73018388244202</c:v>
                </c:pt>
                <c:pt idx="16383">
                  <c:v>391.77269254094</c:v>
                </c:pt>
                <c:pt idx="16384">
                  <c:v>391.81520350572902</c:v>
                </c:pt>
                <c:pt idx="16385">
                  <c:v>391.85771677680998</c:v>
                </c:pt>
                <c:pt idx="16386">
                  <c:v>391.90023235418198</c:v>
                </c:pt>
                <c:pt idx="16387">
                  <c:v>391.94275023784701</c:v>
                </c:pt>
                <c:pt idx="16388">
                  <c:v>391.98527042780199</c:v>
                </c:pt>
                <c:pt idx="16389">
                  <c:v>392.02779292404898</c:v>
                </c:pt>
                <c:pt idx="16390">
                  <c:v>392.07031772658701</c:v>
                </c:pt>
                <c:pt idx="16391">
                  <c:v>392.11284483541698</c:v>
                </c:pt>
                <c:pt idx="16392">
                  <c:v>392.15537425053901</c:v>
                </c:pt>
                <c:pt idx="16393">
                  <c:v>392.19790597195203</c:v>
                </c:pt>
                <c:pt idx="16394">
                  <c:v>392.24043999965699</c:v>
                </c:pt>
                <c:pt idx="16395">
                  <c:v>392.28297633365298</c:v>
                </c:pt>
                <c:pt idx="16396">
                  <c:v>392.32551497394098</c:v>
                </c:pt>
                <c:pt idx="16397">
                  <c:v>392.36805592052002</c:v>
                </c:pt>
                <c:pt idx="16398">
                  <c:v>392.41059917339101</c:v>
                </c:pt>
                <c:pt idx="16399">
                  <c:v>392.45314473255303</c:v>
                </c:pt>
                <c:pt idx="16400">
                  <c:v>392.495692598007</c:v>
                </c:pt>
                <c:pt idx="16401">
                  <c:v>392.538242769752</c:v>
                </c:pt>
                <c:pt idx="16402">
                  <c:v>392.58079524778901</c:v>
                </c:pt>
                <c:pt idx="16403">
                  <c:v>392.623350032117</c:v>
                </c:pt>
                <c:pt idx="16404">
                  <c:v>392.665907122737</c:v>
                </c:pt>
                <c:pt idx="16405">
                  <c:v>392.70846651964899</c:v>
                </c:pt>
                <c:pt idx="16406">
                  <c:v>392.75102822285203</c:v>
                </c:pt>
                <c:pt idx="16407">
                  <c:v>392.79359223234599</c:v>
                </c:pt>
                <c:pt idx="16408">
                  <c:v>392.836158548132</c:v>
                </c:pt>
                <c:pt idx="16409">
                  <c:v>392.87872717021003</c:v>
                </c:pt>
                <c:pt idx="16410">
                  <c:v>392.92129809857897</c:v>
                </c:pt>
                <c:pt idx="16411">
                  <c:v>392.96387133323998</c:v>
                </c:pt>
                <c:pt idx="16412">
                  <c:v>393.00644687419202</c:v>
                </c:pt>
                <c:pt idx="16413">
                  <c:v>393.04902472143601</c:v>
                </c:pt>
                <c:pt idx="16414">
                  <c:v>393.09160487497098</c:v>
                </c:pt>
                <c:pt idx="16415">
                  <c:v>393.13418733479801</c:v>
                </c:pt>
                <c:pt idx="16416">
                  <c:v>393.17677210091603</c:v>
                </c:pt>
                <c:pt idx="16417">
                  <c:v>393.21935917332598</c:v>
                </c:pt>
                <c:pt idx="16418">
                  <c:v>393.26194855202698</c:v>
                </c:pt>
                <c:pt idx="16419">
                  <c:v>393.30454023701998</c:v>
                </c:pt>
                <c:pt idx="16420">
                  <c:v>393.34713422830498</c:v>
                </c:pt>
                <c:pt idx="16421">
                  <c:v>393.38973052588102</c:v>
                </c:pt>
                <c:pt idx="16422">
                  <c:v>393.43232912974798</c:v>
                </c:pt>
                <c:pt idx="16423">
                  <c:v>393.47493003990701</c:v>
                </c:pt>
                <c:pt idx="16424">
                  <c:v>393.51753325635798</c:v>
                </c:pt>
                <c:pt idx="16425">
                  <c:v>393.56013877909999</c:v>
                </c:pt>
                <c:pt idx="16426">
                  <c:v>393.602746608134</c:v>
                </c:pt>
                <c:pt idx="16427">
                  <c:v>393.64535674345899</c:v>
                </c:pt>
                <c:pt idx="16428">
                  <c:v>393.68796918507502</c:v>
                </c:pt>
                <c:pt idx="16429">
                  <c:v>393.73058393298402</c:v>
                </c:pt>
                <c:pt idx="16430">
                  <c:v>393.77320098718297</c:v>
                </c:pt>
                <c:pt idx="16431">
                  <c:v>393.81582034767501</c:v>
                </c:pt>
                <c:pt idx="16432">
                  <c:v>393.85844201445798</c:v>
                </c:pt>
                <c:pt idx="16433">
                  <c:v>393.90106598753198</c:v>
                </c:pt>
                <c:pt idx="16434">
                  <c:v>393.94369226689798</c:v>
                </c:pt>
                <c:pt idx="16435">
                  <c:v>393.98632085255502</c:v>
                </c:pt>
                <c:pt idx="16436">
                  <c:v>394.02895174450401</c:v>
                </c:pt>
                <c:pt idx="16437">
                  <c:v>394.07158494274501</c:v>
                </c:pt>
                <c:pt idx="16438">
                  <c:v>394.11422044727698</c:v>
                </c:pt>
                <c:pt idx="16439">
                  <c:v>394.15685825809999</c:v>
                </c:pt>
                <c:pt idx="16440">
                  <c:v>394.199498375215</c:v>
                </c:pt>
                <c:pt idx="16441">
                  <c:v>394.24214079862202</c:v>
                </c:pt>
                <c:pt idx="16442">
                  <c:v>394.28478552832001</c:v>
                </c:pt>
                <c:pt idx="16443">
                  <c:v>394.32743256431002</c:v>
                </c:pt>
                <c:pt idx="16444">
                  <c:v>394.370081906591</c:v>
                </c:pt>
                <c:pt idx="16445">
                  <c:v>394.41273355516398</c:v>
                </c:pt>
                <c:pt idx="16446">
                  <c:v>394.455387510028</c:v>
                </c:pt>
                <c:pt idx="16447">
                  <c:v>394.49804377118397</c:v>
                </c:pt>
                <c:pt idx="16448">
                  <c:v>394.54070233863098</c:v>
                </c:pt>
                <c:pt idx="16449">
                  <c:v>394.58336321236999</c:v>
                </c:pt>
                <c:pt idx="16450">
                  <c:v>394.62602639239998</c:v>
                </c:pt>
                <c:pt idx="16451">
                  <c:v>394.66869187872197</c:v>
                </c:pt>
                <c:pt idx="16452">
                  <c:v>394.71135967133603</c:v>
                </c:pt>
                <c:pt idx="16453">
                  <c:v>394.754029770241</c:v>
                </c:pt>
                <c:pt idx="16454">
                  <c:v>394.79670217543702</c:v>
                </c:pt>
                <c:pt idx="16455">
                  <c:v>394.83937688692498</c:v>
                </c:pt>
                <c:pt idx="16456">
                  <c:v>394.882053904705</c:v>
                </c:pt>
                <c:pt idx="16457">
                  <c:v>394.92473322877601</c:v>
                </c:pt>
                <c:pt idx="16458">
                  <c:v>394.96741485913901</c:v>
                </c:pt>
                <c:pt idx="16459">
                  <c:v>395.010098795793</c:v>
                </c:pt>
                <c:pt idx="16460">
                  <c:v>395.05278503873802</c:v>
                </c:pt>
                <c:pt idx="16461">
                  <c:v>395.09547358797602</c:v>
                </c:pt>
                <c:pt idx="16462">
                  <c:v>395.13816444350402</c:v>
                </c:pt>
                <c:pt idx="16463">
                  <c:v>395.180857605325</c:v>
                </c:pt>
                <c:pt idx="16464">
                  <c:v>395.22355307343599</c:v>
                </c:pt>
                <c:pt idx="16465">
                  <c:v>395.26625084784001</c:v>
                </c:pt>
                <c:pt idx="16466">
                  <c:v>395.30895092853501</c:v>
                </c:pt>
                <c:pt idx="16467">
                  <c:v>395.35165331552099</c:v>
                </c:pt>
                <c:pt idx="16468">
                  <c:v>395.39435800879897</c:v>
                </c:pt>
                <c:pt idx="16469">
                  <c:v>395.43706500836902</c:v>
                </c:pt>
                <c:pt idx="16470">
                  <c:v>395.47977431422999</c:v>
                </c:pt>
                <c:pt idx="16471">
                  <c:v>395.52248592638199</c:v>
                </c:pt>
                <c:pt idx="16472">
                  <c:v>395.565199844826</c:v>
                </c:pt>
                <c:pt idx="16473">
                  <c:v>395.60791606956201</c:v>
                </c:pt>
                <c:pt idx="16474">
                  <c:v>395.650634600589</c:v>
                </c:pt>
                <c:pt idx="16475">
                  <c:v>395.693355437908</c:v>
                </c:pt>
                <c:pt idx="16476">
                  <c:v>395.73607858151797</c:v>
                </c:pt>
                <c:pt idx="16477">
                  <c:v>395.77880403142001</c:v>
                </c:pt>
                <c:pt idx="16478">
                  <c:v>395.82153178761303</c:v>
                </c:pt>
                <c:pt idx="16479">
                  <c:v>395.86426185009799</c:v>
                </c:pt>
                <c:pt idx="16480">
                  <c:v>395.90699421887399</c:v>
                </c:pt>
                <c:pt idx="16481">
                  <c:v>395.94972889394199</c:v>
                </c:pt>
                <c:pt idx="16482">
                  <c:v>395.99246587530098</c:v>
                </c:pt>
                <c:pt idx="16483">
                  <c:v>396.03520516295202</c:v>
                </c:pt>
                <c:pt idx="16484">
                  <c:v>396.07794675689502</c:v>
                </c:pt>
                <c:pt idx="16485">
                  <c:v>396.12069065712802</c:v>
                </c:pt>
                <c:pt idx="16486">
                  <c:v>396.163436863654</c:v>
                </c:pt>
                <c:pt idx="16487">
                  <c:v>396.20618537647101</c:v>
                </c:pt>
                <c:pt idx="16488">
                  <c:v>396.24893619557997</c:v>
                </c:pt>
                <c:pt idx="16489">
                  <c:v>396.29168932098003</c:v>
                </c:pt>
                <c:pt idx="16490">
                  <c:v>396.334444752671</c:v>
                </c:pt>
                <c:pt idx="16491">
                  <c:v>396.37720249065501</c:v>
                </c:pt>
                <c:pt idx="16492">
                  <c:v>396.41996253492903</c:v>
                </c:pt>
                <c:pt idx="16493">
                  <c:v>396.46272488549499</c:v>
                </c:pt>
                <c:pt idx="16494">
                  <c:v>396.50548954235302</c:v>
                </c:pt>
                <c:pt idx="16495">
                  <c:v>396.54825650550202</c:v>
                </c:pt>
                <c:pt idx="16496">
                  <c:v>396.59102577494298</c:v>
                </c:pt>
                <c:pt idx="16497">
                  <c:v>396.63379735067599</c:v>
                </c:pt>
                <c:pt idx="16498">
                  <c:v>396.67657123269998</c:v>
                </c:pt>
                <c:pt idx="16499">
                  <c:v>396.71934742101502</c:v>
                </c:pt>
                <c:pt idx="16500">
                  <c:v>396.76212591562199</c:v>
                </c:pt>
                <c:pt idx="16501">
                  <c:v>396.80490671652001</c:v>
                </c:pt>
                <c:pt idx="16502">
                  <c:v>396.84768982371003</c:v>
                </c:pt>
                <c:pt idx="16503">
                  <c:v>396.89047523719199</c:v>
                </c:pt>
                <c:pt idx="16504">
                  <c:v>396.933262956965</c:v>
                </c:pt>
                <c:pt idx="16505">
                  <c:v>396.97605298303</c:v>
                </c:pt>
                <c:pt idx="16506">
                  <c:v>397.01884531538599</c:v>
                </c:pt>
                <c:pt idx="16507">
                  <c:v>397.06163995403398</c:v>
                </c:pt>
                <c:pt idx="16508">
                  <c:v>397.10443689897301</c:v>
                </c:pt>
                <c:pt idx="16509">
                  <c:v>397.14723615020301</c:v>
                </c:pt>
                <c:pt idx="16510">
                  <c:v>397.19003770772599</c:v>
                </c:pt>
                <c:pt idx="16511">
                  <c:v>397.23284157154001</c:v>
                </c:pt>
                <c:pt idx="16512">
                  <c:v>397.275647741645</c:v>
                </c:pt>
                <c:pt idx="16513">
                  <c:v>397.318456218042</c:v>
                </c:pt>
                <c:pt idx="16514">
                  <c:v>397.36126700072998</c:v>
                </c:pt>
                <c:pt idx="16515">
                  <c:v>397.40408008971002</c:v>
                </c:pt>
                <c:pt idx="16516">
                  <c:v>397.44689548498098</c:v>
                </c:pt>
                <c:pt idx="16517">
                  <c:v>397.48971318654401</c:v>
                </c:pt>
                <c:pt idx="16518">
                  <c:v>397.53253319439898</c:v>
                </c:pt>
                <c:pt idx="16519">
                  <c:v>397.57535550854499</c:v>
                </c:pt>
                <c:pt idx="16520">
                  <c:v>397.618180128983</c:v>
                </c:pt>
                <c:pt idx="16521">
                  <c:v>397.66100705571199</c:v>
                </c:pt>
                <c:pt idx="16522">
                  <c:v>397.70383628873202</c:v>
                </c:pt>
                <c:pt idx="16523">
                  <c:v>397.746667828044</c:v>
                </c:pt>
                <c:pt idx="16524">
                  <c:v>397.78950167364798</c:v>
                </c:pt>
                <c:pt idx="16525">
                  <c:v>397.83233782554299</c:v>
                </c:pt>
                <c:pt idx="16526">
                  <c:v>397.87517628373001</c:v>
                </c:pt>
                <c:pt idx="16527">
                  <c:v>397.91801704820801</c:v>
                </c:pt>
                <c:pt idx="16528">
                  <c:v>397.96086011897802</c:v>
                </c:pt>
                <c:pt idx="16529">
                  <c:v>398.00370549604003</c:v>
                </c:pt>
                <c:pt idx="16530">
                  <c:v>398.04655317939302</c:v>
                </c:pt>
                <c:pt idx="16531">
                  <c:v>398.08940316903698</c:v>
                </c:pt>
                <c:pt idx="16532">
                  <c:v>398.13225546497301</c:v>
                </c:pt>
                <c:pt idx="16533">
                  <c:v>398.17511006720002</c:v>
                </c:pt>
                <c:pt idx="16534">
                  <c:v>398.21796697571898</c:v>
                </c:pt>
                <c:pt idx="16535">
                  <c:v>398.26082619053</c:v>
                </c:pt>
                <c:pt idx="16536">
                  <c:v>398.30368771163199</c:v>
                </c:pt>
                <c:pt idx="16537">
                  <c:v>398.346551539026</c:v>
                </c:pt>
                <c:pt idx="16538">
                  <c:v>398.38941767271098</c:v>
                </c:pt>
                <c:pt idx="16539">
                  <c:v>398.432286112687</c:v>
                </c:pt>
                <c:pt idx="16540">
                  <c:v>398.47515685895598</c:v>
                </c:pt>
                <c:pt idx="16541">
                  <c:v>398.51802991151499</c:v>
                </c:pt>
                <c:pt idx="16542">
                  <c:v>398.56090527036702</c:v>
                </c:pt>
                <c:pt idx="16543">
                  <c:v>398.603782935509</c:v>
                </c:pt>
                <c:pt idx="16544">
                  <c:v>398.64666290694402</c:v>
                </c:pt>
                <c:pt idx="16545">
                  <c:v>398.68954518467001</c:v>
                </c:pt>
                <c:pt idx="16546">
                  <c:v>398.73242976868698</c:v>
                </c:pt>
                <c:pt idx="16547">
                  <c:v>398.77531665899602</c:v>
                </c:pt>
                <c:pt idx="16548">
                  <c:v>398.81820585559598</c:v>
                </c:pt>
                <c:pt idx="16549">
                  <c:v>398.861097358488</c:v>
                </c:pt>
                <c:pt idx="16550">
                  <c:v>398.90399116767202</c:v>
                </c:pt>
                <c:pt idx="16551">
                  <c:v>398.94688728314702</c:v>
                </c:pt>
                <c:pt idx="16552">
                  <c:v>398.989785704913</c:v>
                </c:pt>
                <c:pt idx="16553">
                  <c:v>399.03268643297201</c:v>
                </c:pt>
                <c:pt idx="16554">
                  <c:v>399.07558946732098</c:v>
                </c:pt>
                <c:pt idx="16555">
                  <c:v>399.11849480796201</c:v>
                </c:pt>
                <c:pt idx="16556">
                  <c:v>399.16140245489498</c:v>
                </c:pt>
                <c:pt idx="16557">
                  <c:v>399.20431240811899</c:v>
                </c:pt>
                <c:pt idx="16558">
                  <c:v>399.24722466763501</c:v>
                </c:pt>
                <c:pt idx="16559">
                  <c:v>399.29013923344201</c:v>
                </c:pt>
                <c:pt idx="16560">
                  <c:v>399.333056105541</c:v>
                </c:pt>
                <c:pt idx="16561">
                  <c:v>399.37597528393201</c:v>
                </c:pt>
                <c:pt idx="16562">
                  <c:v>399.41889676861302</c:v>
                </c:pt>
                <c:pt idx="16563">
                  <c:v>399.46182055958701</c:v>
                </c:pt>
                <c:pt idx="16564">
                  <c:v>399.50474665685198</c:v>
                </c:pt>
                <c:pt idx="16565">
                  <c:v>399.54767506040798</c:v>
                </c:pt>
                <c:pt idx="16566">
                  <c:v>399.59060577025599</c:v>
                </c:pt>
                <c:pt idx="16567">
                  <c:v>399.633538786396</c:v>
                </c:pt>
                <c:pt idx="16568">
                  <c:v>399.67647410882699</c:v>
                </c:pt>
                <c:pt idx="16569">
                  <c:v>399.71941173754902</c:v>
                </c:pt>
                <c:pt idx="16570">
                  <c:v>399.76235167256402</c:v>
                </c:pt>
                <c:pt idx="16571">
                  <c:v>399.80529391386898</c:v>
                </c:pt>
                <c:pt idx="16572">
                  <c:v>399.84823846146702</c:v>
                </c:pt>
                <c:pt idx="16573">
                  <c:v>399.89118531535502</c:v>
                </c:pt>
                <c:pt idx="16574">
                  <c:v>399.93413447553502</c:v>
                </c:pt>
                <c:pt idx="16575">
                  <c:v>399.97708594200702</c:v>
                </c:pt>
                <c:pt idx="16576">
                  <c:v>400.02003971477097</c:v>
                </c:pt>
                <c:pt idx="16577">
                  <c:v>400.062995793825</c:v>
                </c:pt>
                <c:pt idx="16578">
                  <c:v>400.10595417917199</c:v>
                </c:pt>
                <c:pt idx="16579">
                  <c:v>400.14891487081002</c:v>
                </c:pt>
                <c:pt idx="16580">
                  <c:v>400.19187786873903</c:v>
                </c:pt>
                <c:pt idx="16581">
                  <c:v>400.23484317295998</c:v>
                </c:pt>
                <c:pt idx="16582">
                  <c:v>400.277810783473</c:v>
                </c:pt>
                <c:pt idx="16583">
                  <c:v>400.320780700277</c:v>
                </c:pt>
                <c:pt idx="16584">
                  <c:v>400.36375292337198</c:v>
                </c:pt>
                <c:pt idx="16585">
                  <c:v>400.40672745275901</c:v>
                </c:pt>
                <c:pt idx="16586">
                  <c:v>400.449704288438</c:v>
                </c:pt>
                <c:pt idx="16587">
                  <c:v>400.49268343040802</c:v>
                </c:pt>
                <c:pt idx="16588">
                  <c:v>400.53566487866999</c:v>
                </c:pt>
                <c:pt idx="16589">
                  <c:v>400.578648633223</c:v>
                </c:pt>
                <c:pt idx="16590">
                  <c:v>400.62163469406801</c:v>
                </c:pt>
                <c:pt idx="16591">
                  <c:v>400.664623061204</c:v>
                </c:pt>
                <c:pt idx="16592">
                  <c:v>400.70761373463199</c:v>
                </c:pt>
                <c:pt idx="16593">
                  <c:v>400.75060671435102</c:v>
                </c:pt>
                <c:pt idx="16594">
                  <c:v>400.793602000362</c:v>
                </c:pt>
                <c:pt idx="16595">
                  <c:v>400.83659959266498</c:v>
                </c:pt>
                <c:pt idx="16596">
                  <c:v>400.879599491259</c:v>
                </c:pt>
                <c:pt idx="16597">
                  <c:v>400.922601696144</c:v>
                </c:pt>
                <c:pt idx="16598">
                  <c:v>400.965606207321</c:v>
                </c:pt>
                <c:pt idx="16599">
                  <c:v>401.00861302479001</c:v>
                </c:pt>
                <c:pt idx="16600">
                  <c:v>401.05162214855</c:v>
                </c:pt>
                <c:pt idx="16601">
                  <c:v>401.09463357860102</c:v>
                </c:pt>
                <c:pt idx="16602">
                  <c:v>401.13764731494501</c:v>
                </c:pt>
                <c:pt idx="16603">
                  <c:v>401.18066335757902</c:v>
                </c:pt>
                <c:pt idx="16604">
                  <c:v>401.22368170650498</c:v>
                </c:pt>
                <c:pt idx="16605">
                  <c:v>401.26670236172299</c:v>
                </c:pt>
                <c:pt idx="16606">
                  <c:v>401.30972532323199</c:v>
                </c:pt>
                <c:pt idx="16607">
                  <c:v>401.35275059103299</c:v>
                </c:pt>
                <c:pt idx="16608">
                  <c:v>401.39577816512502</c:v>
                </c:pt>
                <c:pt idx="16609">
                  <c:v>401.43880804550901</c:v>
                </c:pt>
                <c:pt idx="16610">
                  <c:v>401.48184023218499</c:v>
                </c:pt>
                <c:pt idx="16611">
                  <c:v>401.52487472515202</c:v>
                </c:pt>
                <c:pt idx="16612">
                  <c:v>401.56791152441002</c:v>
                </c:pt>
                <c:pt idx="16613">
                  <c:v>401.61095062995997</c:v>
                </c:pt>
                <c:pt idx="16614">
                  <c:v>401.65399204180198</c:v>
                </c:pt>
                <c:pt idx="16615">
                  <c:v>401.69703575993498</c:v>
                </c:pt>
                <c:pt idx="16616">
                  <c:v>401.74008178435901</c:v>
                </c:pt>
                <c:pt idx="16617">
                  <c:v>401.78313011507498</c:v>
                </c:pt>
                <c:pt idx="16618">
                  <c:v>401.82618075208302</c:v>
                </c:pt>
                <c:pt idx="16619">
                  <c:v>401.86923369538198</c:v>
                </c:pt>
                <c:pt idx="16620">
                  <c:v>401.912288944973</c:v>
                </c:pt>
                <c:pt idx="16621">
                  <c:v>401.955346500855</c:v>
                </c:pt>
                <c:pt idx="16622">
                  <c:v>401.99840636302901</c:v>
                </c:pt>
                <c:pt idx="16623">
                  <c:v>402.04146853149399</c:v>
                </c:pt>
                <c:pt idx="16624">
                  <c:v>402.08453300625098</c:v>
                </c:pt>
                <c:pt idx="16625">
                  <c:v>402.127599787299</c:v>
                </c:pt>
                <c:pt idx="16626">
                  <c:v>402.17066887463898</c:v>
                </c:pt>
                <c:pt idx="16627">
                  <c:v>402.21374026827101</c:v>
                </c:pt>
                <c:pt idx="16628">
                  <c:v>402.25681396819402</c:v>
                </c:pt>
                <c:pt idx="16629">
                  <c:v>402.29988997440802</c:v>
                </c:pt>
                <c:pt idx="16630">
                  <c:v>402.34296828691402</c:v>
                </c:pt>
                <c:pt idx="16631">
                  <c:v>402.38604890571202</c:v>
                </c:pt>
                <c:pt idx="16632">
                  <c:v>402.429131830801</c:v>
                </c:pt>
                <c:pt idx="16633">
                  <c:v>402.47221706218102</c:v>
                </c:pt>
                <c:pt idx="16634">
                  <c:v>402.51530459985298</c:v>
                </c:pt>
                <c:pt idx="16635">
                  <c:v>402.55839444381701</c:v>
                </c:pt>
                <c:pt idx="16636">
                  <c:v>402.60148659407201</c:v>
                </c:pt>
                <c:pt idx="16637">
                  <c:v>402.64458105061902</c:v>
                </c:pt>
                <c:pt idx="16638">
                  <c:v>402.68767781345701</c:v>
                </c:pt>
                <c:pt idx="16639">
                  <c:v>402.73077688258701</c:v>
                </c:pt>
                <c:pt idx="16640">
                  <c:v>402.77387825800798</c:v>
                </c:pt>
                <c:pt idx="16641">
                  <c:v>402.81698193972102</c:v>
                </c:pt>
                <c:pt idx="16642">
                  <c:v>402.860087927726</c:v>
                </c:pt>
                <c:pt idx="16643">
                  <c:v>402.90319622202202</c:v>
                </c:pt>
                <c:pt idx="16644">
                  <c:v>402.94630682260902</c:v>
                </c:pt>
                <c:pt idx="16645">
                  <c:v>402.98941972948802</c:v>
                </c:pt>
                <c:pt idx="16646">
                  <c:v>403.03253494265903</c:v>
                </c:pt>
                <c:pt idx="16647">
                  <c:v>403.07565246212101</c:v>
                </c:pt>
                <c:pt idx="16648">
                  <c:v>403.11877228787398</c:v>
                </c:pt>
                <c:pt idx="16649">
                  <c:v>403.16189441991901</c:v>
                </c:pt>
                <c:pt idx="16650">
                  <c:v>403.20501885825598</c:v>
                </c:pt>
                <c:pt idx="16651">
                  <c:v>403.24814560288399</c:v>
                </c:pt>
                <c:pt idx="16652">
                  <c:v>403.29127465380401</c:v>
                </c:pt>
                <c:pt idx="16653">
                  <c:v>403.33440601101501</c:v>
                </c:pt>
                <c:pt idx="16654">
                  <c:v>403.377539674518</c:v>
                </c:pt>
                <c:pt idx="16655">
                  <c:v>403.42067564431198</c:v>
                </c:pt>
                <c:pt idx="16656">
                  <c:v>403.46381392039802</c:v>
                </c:pt>
                <c:pt idx="16657">
                  <c:v>403.50695450277499</c:v>
                </c:pt>
                <c:pt idx="16658">
                  <c:v>403.55009739144401</c:v>
                </c:pt>
                <c:pt idx="16659">
                  <c:v>403.59324258640498</c:v>
                </c:pt>
                <c:pt idx="16660">
                  <c:v>403.63639008765699</c:v>
                </c:pt>
                <c:pt idx="16661">
                  <c:v>403.67953989519998</c:v>
                </c:pt>
                <c:pt idx="16662">
                  <c:v>403.72269200903497</c:v>
                </c:pt>
                <c:pt idx="16663">
                  <c:v>403.76584642916202</c:v>
                </c:pt>
                <c:pt idx="16664">
                  <c:v>403.80900315558</c:v>
                </c:pt>
                <c:pt idx="16665">
                  <c:v>403.85216218828901</c:v>
                </c:pt>
                <c:pt idx="16666">
                  <c:v>403.89532352728997</c:v>
                </c:pt>
                <c:pt idx="16667">
                  <c:v>403.938487172583</c:v>
                </c:pt>
                <c:pt idx="16668">
                  <c:v>403.981653124167</c:v>
                </c:pt>
                <c:pt idx="16669">
                  <c:v>404.024821382043</c:v>
                </c:pt>
                <c:pt idx="16670">
                  <c:v>404.06799194620999</c:v>
                </c:pt>
                <c:pt idx="16671">
                  <c:v>404.11116481666897</c:v>
                </c:pt>
                <c:pt idx="16672">
                  <c:v>404.154339993419</c:v>
                </c:pt>
                <c:pt idx="16673">
                  <c:v>404.19751747646097</c:v>
                </c:pt>
                <c:pt idx="16674">
                  <c:v>404.24069726579501</c:v>
                </c:pt>
                <c:pt idx="16675">
                  <c:v>404.28387936142002</c:v>
                </c:pt>
                <c:pt idx="16676">
                  <c:v>404.32706376333601</c:v>
                </c:pt>
                <c:pt idx="16677">
                  <c:v>404.37025047154401</c:v>
                </c:pt>
                <c:pt idx="16678">
                  <c:v>404.41343948604401</c:v>
                </c:pt>
                <c:pt idx="16679">
                  <c:v>404.45663080683499</c:v>
                </c:pt>
                <c:pt idx="16680">
                  <c:v>404.49982443391701</c:v>
                </c:pt>
                <c:pt idx="16681">
                  <c:v>404.54302036729098</c:v>
                </c:pt>
                <c:pt idx="16682">
                  <c:v>404.586218606957</c:v>
                </c:pt>
                <c:pt idx="16683">
                  <c:v>404.62941915291401</c:v>
                </c:pt>
                <c:pt idx="16684">
                  <c:v>404.67262200516302</c:v>
                </c:pt>
                <c:pt idx="16685">
                  <c:v>404.71582716370301</c:v>
                </c:pt>
                <c:pt idx="16686">
                  <c:v>404.75903462853501</c:v>
                </c:pt>
                <c:pt idx="16687">
                  <c:v>404.80224439965798</c:v>
                </c:pt>
                <c:pt idx="16688">
                  <c:v>404.84545647707301</c:v>
                </c:pt>
                <c:pt idx="16689">
                  <c:v>404.88867086077897</c:v>
                </c:pt>
                <c:pt idx="16690">
                  <c:v>404.93188755077699</c:v>
                </c:pt>
                <c:pt idx="16691">
                  <c:v>404.97510654706701</c:v>
                </c:pt>
                <c:pt idx="16692">
                  <c:v>405.01832784964699</c:v>
                </c:pt>
                <c:pt idx="16693">
                  <c:v>405.06155145852</c:v>
                </c:pt>
                <c:pt idx="16694">
                  <c:v>405.10477737368399</c:v>
                </c:pt>
                <c:pt idx="16695">
                  <c:v>405.14800559513998</c:v>
                </c:pt>
                <c:pt idx="16696">
                  <c:v>405.19123612288701</c:v>
                </c:pt>
                <c:pt idx="16697">
                  <c:v>405.23446895692501</c:v>
                </c:pt>
                <c:pt idx="16698">
                  <c:v>405.27770409725503</c:v>
                </c:pt>
                <c:pt idx="16699">
                  <c:v>405.32094154387698</c:v>
                </c:pt>
                <c:pt idx="16700">
                  <c:v>405.36418129678998</c:v>
                </c:pt>
                <c:pt idx="16701">
                  <c:v>405.40742335599498</c:v>
                </c:pt>
                <c:pt idx="16702">
                  <c:v>405.45066772149102</c:v>
                </c:pt>
                <c:pt idx="16703">
                  <c:v>405.493914393279</c:v>
                </c:pt>
                <c:pt idx="16704">
                  <c:v>405.53716337135802</c:v>
                </c:pt>
                <c:pt idx="16705">
                  <c:v>405.58041465572899</c:v>
                </c:pt>
                <c:pt idx="16706">
                  <c:v>405.62366824639201</c:v>
                </c:pt>
                <c:pt idx="16707">
                  <c:v>405.666924143345</c:v>
                </c:pt>
                <c:pt idx="16708">
                  <c:v>405.71018234659101</c:v>
                </c:pt>
                <c:pt idx="16709">
                  <c:v>405.753442856128</c:v>
                </c:pt>
                <c:pt idx="16710">
                  <c:v>405.79670567195598</c:v>
                </c:pt>
                <c:pt idx="16711">
                  <c:v>405.83997079407601</c:v>
                </c:pt>
                <c:pt idx="16712">
                  <c:v>405.88323822248799</c:v>
                </c:pt>
                <c:pt idx="16713">
                  <c:v>405.92650795719101</c:v>
                </c:pt>
                <c:pt idx="16714">
                  <c:v>405.96977999818603</c:v>
                </c:pt>
                <c:pt idx="16715">
                  <c:v>406.01305434547203</c:v>
                </c:pt>
                <c:pt idx="16716">
                  <c:v>406.05633099904998</c:v>
                </c:pt>
                <c:pt idx="16717">
                  <c:v>406.09960995891902</c:v>
                </c:pt>
                <c:pt idx="16718">
                  <c:v>406.14289122508001</c:v>
                </c:pt>
                <c:pt idx="16719">
                  <c:v>406.18617479753198</c:v>
                </c:pt>
                <c:pt idx="16720">
                  <c:v>406.22946067627601</c:v>
                </c:pt>
                <c:pt idx="16721">
                  <c:v>406.27274886131102</c:v>
                </c:pt>
                <c:pt idx="16722">
                  <c:v>406.31603935263797</c:v>
                </c:pt>
                <c:pt idx="16723">
                  <c:v>406.35933215025602</c:v>
                </c:pt>
                <c:pt idx="16724">
                  <c:v>406.40262725416602</c:v>
                </c:pt>
                <c:pt idx="16725">
                  <c:v>406.44592466436802</c:v>
                </c:pt>
                <c:pt idx="16726">
                  <c:v>406.489224380861</c:v>
                </c:pt>
                <c:pt idx="16727">
                  <c:v>406.53252640364502</c:v>
                </c:pt>
                <c:pt idx="16728">
                  <c:v>406.57583073272201</c:v>
                </c:pt>
                <c:pt idx="16729">
                  <c:v>406.61913736808901</c:v>
                </c:pt>
                <c:pt idx="16730">
                  <c:v>406.66244630974802</c:v>
                </c:pt>
                <c:pt idx="16731">
                  <c:v>406.70575755769897</c:v>
                </c:pt>
                <c:pt idx="16732">
                  <c:v>406.74907111194102</c:v>
                </c:pt>
                <c:pt idx="16733">
                  <c:v>406.79238697247501</c:v>
                </c:pt>
                <c:pt idx="16734">
                  <c:v>406.83570513929999</c:v>
                </c:pt>
                <c:pt idx="16735">
                  <c:v>406.87902561241702</c:v>
                </c:pt>
                <c:pt idx="16736">
                  <c:v>406.92234839182498</c:v>
                </c:pt>
                <c:pt idx="16737">
                  <c:v>406.965673477525</c:v>
                </c:pt>
                <c:pt idx="16738">
                  <c:v>407.00900086951702</c:v>
                </c:pt>
                <c:pt idx="16739">
                  <c:v>407.052330567799</c:v>
                </c:pt>
                <c:pt idx="16740">
                  <c:v>407.09566257237401</c:v>
                </c:pt>
                <c:pt idx="16741">
                  <c:v>407.13899688324</c:v>
                </c:pt>
                <c:pt idx="16742">
                  <c:v>407.18233350039702</c:v>
                </c:pt>
                <c:pt idx="16743">
                  <c:v>407.22567242384599</c:v>
                </c:pt>
                <c:pt idx="16744">
                  <c:v>407.26901365358702</c:v>
                </c:pt>
                <c:pt idx="16745">
                  <c:v>407.31235718961898</c:v>
                </c:pt>
                <c:pt idx="16746">
                  <c:v>407.35570303194299</c:v>
                </c:pt>
                <c:pt idx="16747">
                  <c:v>407.39905118055799</c:v>
                </c:pt>
                <c:pt idx="16748">
                  <c:v>407.44240163546499</c:v>
                </c:pt>
                <c:pt idx="16749">
                  <c:v>407.48575439666303</c:v>
                </c:pt>
                <c:pt idx="16750">
                  <c:v>407.52910946415301</c:v>
                </c:pt>
                <c:pt idx="16751">
                  <c:v>407.57246683793397</c:v>
                </c:pt>
                <c:pt idx="16752">
                  <c:v>407.615826518007</c:v>
                </c:pt>
                <c:pt idx="16753">
                  <c:v>407.659188504371</c:v>
                </c:pt>
                <c:pt idx="16754">
                  <c:v>407.70255279702701</c:v>
                </c:pt>
                <c:pt idx="16755">
                  <c:v>407.745919395974</c:v>
                </c:pt>
                <c:pt idx="16756">
                  <c:v>407.78928830121299</c:v>
                </c:pt>
                <c:pt idx="16757">
                  <c:v>407.83265951274399</c:v>
                </c:pt>
                <c:pt idx="16758">
                  <c:v>407.87603303056602</c:v>
                </c:pt>
                <c:pt idx="16759">
                  <c:v>407.91940885467898</c:v>
                </c:pt>
                <c:pt idx="16760">
                  <c:v>407.96278698508399</c:v>
                </c:pt>
                <c:pt idx="16761">
                  <c:v>408.00616742178102</c:v>
                </c:pt>
                <c:pt idx="16762">
                  <c:v>408.04955016476902</c:v>
                </c:pt>
                <c:pt idx="16763">
                  <c:v>408.09293521404902</c:v>
                </c:pt>
                <c:pt idx="16764">
                  <c:v>408.13632256962001</c:v>
                </c:pt>
                <c:pt idx="16765">
                  <c:v>408.17971223148299</c:v>
                </c:pt>
                <c:pt idx="16766">
                  <c:v>408.22310419963702</c:v>
                </c:pt>
                <c:pt idx="16767">
                  <c:v>408.26649847408299</c:v>
                </c:pt>
                <c:pt idx="16768">
                  <c:v>408.30989505482</c:v>
                </c:pt>
                <c:pt idx="16769">
                  <c:v>408.35329394184902</c:v>
                </c:pt>
                <c:pt idx="16770">
                  <c:v>408.39669513516901</c:v>
                </c:pt>
                <c:pt idx="16771">
                  <c:v>408.44009863478101</c:v>
                </c:pt>
                <c:pt idx="16772">
                  <c:v>408.48350444068501</c:v>
                </c:pt>
                <c:pt idx="16773">
                  <c:v>408.52691255287999</c:v>
                </c:pt>
                <c:pt idx="16774">
                  <c:v>408.57032297136601</c:v>
                </c:pt>
                <c:pt idx="16775">
                  <c:v>408.61373569614398</c:v>
                </c:pt>
                <c:pt idx="16776">
                  <c:v>408.657150727214</c:v>
                </c:pt>
                <c:pt idx="16777">
                  <c:v>408.70056806457501</c:v>
                </c:pt>
                <c:pt idx="16778">
                  <c:v>408.74398770822802</c:v>
                </c:pt>
                <c:pt idx="16779">
                  <c:v>408.78740965817201</c:v>
                </c:pt>
                <c:pt idx="16780">
                  <c:v>408.830833914408</c:v>
                </c:pt>
                <c:pt idx="16781">
                  <c:v>408.87426047693498</c:v>
                </c:pt>
                <c:pt idx="16782">
                  <c:v>408.91768934575401</c:v>
                </c:pt>
                <c:pt idx="16783">
                  <c:v>408.96112052086397</c:v>
                </c:pt>
                <c:pt idx="16784">
                  <c:v>409.00455400226599</c:v>
                </c:pt>
                <c:pt idx="16785">
                  <c:v>409.04798978995899</c:v>
                </c:pt>
                <c:pt idx="16786">
                  <c:v>409.09142788394399</c:v>
                </c:pt>
                <c:pt idx="16787">
                  <c:v>409.13486828421998</c:v>
                </c:pt>
                <c:pt idx="16788">
                  <c:v>409.17831099078802</c:v>
                </c:pt>
                <c:pt idx="16789">
                  <c:v>409.22175600364801</c:v>
                </c:pt>
                <c:pt idx="16790">
                  <c:v>409.26520332279898</c:v>
                </c:pt>
                <c:pt idx="16791">
                  <c:v>409.30865294824099</c:v>
                </c:pt>
                <c:pt idx="16792">
                  <c:v>409.352104879975</c:v>
                </c:pt>
                <c:pt idx="16793">
                  <c:v>409.39555911800102</c:v>
                </c:pt>
                <c:pt idx="16794">
                  <c:v>409.43901566231801</c:v>
                </c:pt>
                <c:pt idx="16795">
                  <c:v>409.48247451292701</c:v>
                </c:pt>
                <c:pt idx="16796">
                  <c:v>409.52593566982699</c:v>
                </c:pt>
                <c:pt idx="16797">
                  <c:v>409.56939913301898</c:v>
                </c:pt>
                <c:pt idx="16798">
                  <c:v>409.612864902502</c:v>
                </c:pt>
                <c:pt idx="16799">
                  <c:v>409.65633297827702</c:v>
                </c:pt>
                <c:pt idx="16800">
                  <c:v>409.69980336034303</c:v>
                </c:pt>
                <c:pt idx="16801">
                  <c:v>409.74327604870098</c:v>
                </c:pt>
                <c:pt idx="16802">
                  <c:v>409.78675104335002</c:v>
                </c:pt>
                <c:pt idx="16803">
                  <c:v>409.83022834429102</c:v>
                </c:pt>
                <c:pt idx="16804">
                  <c:v>409.87370795152401</c:v>
                </c:pt>
                <c:pt idx="16805">
                  <c:v>409.91718986504799</c:v>
                </c:pt>
                <c:pt idx="16806">
                  <c:v>409.960674084863</c:v>
                </c:pt>
                <c:pt idx="16807">
                  <c:v>410.00416061097002</c:v>
                </c:pt>
                <c:pt idx="16808">
                  <c:v>410.04764944336898</c:v>
                </c:pt>
                <c:pt idx="16809">
                  <c:v>410.09114058205898</c:v>
                </c:pt>
                <c:pt idx="16810">
                  <c:v>410.13463402704099</c:v>
                </c:pt>
                <c:pt idx="16811">
                  <c:v>410.17812977831397</c:v>
                </c:pt>
                <c:pt idx="16812">
                  <c:v>410.22162783587902</c:v>
                </c:pt>
                <c:pt idx="16813">
                  <c:v>410.26512819973499</c:v>
                </c:pt>
                <c:pt idx="16814">
                  <c:v>410.30863086988302</c:v>
                </c:pt>
                <c:pt idx="16815">
                  <c:v>410.35213584632203</c:v>
                </c:pt>
                <c:pt idx="16816">
                  <c:v>410.39564312905298</c:v>
                </c:pt>
                <c:pt idx="16817">
                  <c:v>410.43915271807498</c:v>
                </c:pt>
                <c:pt idx="16818">
                  <c:v>410.48266461338898</c:v>
                </c:pt>
                <c:pt idx="16819">
                  <c:v>410.52617881499401</c:v>
                </c:pt>
                <c:pt idx="16820">
                  <c:v>410.56969532289099</c:v>
                </c:pt>
                <c:pt idx="16821">
                  <c:v>410.61321413707998</c:v>
                </c:pt>
                <c:pt idx="16822">
                  <c:v>410.65673525756</c:v>
                </c:pt>
                <c:pt idx="16823">
                  <c:v>410.700258684331</c:v>
                </c:pt>
                <c:pt idx="16824">
                  <c:v>410.74378441739401</c:v>
                </c:pt>
                <c:pt idx="16825">
                  <c:v>410.78731245674902</c:v>
                </c:pt>
                <c:pt idx="16826">
                  <c:v>410.83084280239501</c:v>
                </c:pt>
                <c:pt idx="16827">
                  <c:v>410.87437545433301</c:v>
                </c:pt>
                <c:pt idx="16828">
                  <c:v>410.91791041256198</c:v>
                </c:pt>
                <c:pt idx="16829">
                  <c:v>410.96144767708302</c:v>
                </c:pt>
                <c:pt idx="16830">
                  <c:v>411.00498724789497</c:v>
                </c:pt>
                <c:pt idx="16831">
                  <c:v>411.04852912499899</c:v>
                </c:pt>
                <c:pt idx="16832">
                  <c:v>411.09207330839399</c:v>
                </c:pt>
                <c:pt idx="16833">
                  <c:v>411.135619798081</c:v>
                </c:pt>
                <c:pt idx="16834">
                  <c:v>411.17916859405898</c:v>
                </c:pt>
                <c:pt idx="16835">
                  <c:v>411.22271969632902</c:v>
                </c:pt>
                <c:pt idx="16836">
                  <c:v>411.26627310489101</c:v>
                </c:pt>
                <c:pt idx="16837">
                  <c:v>411.30982881974398</c:v>
                </c:pt>
                <c:pt idx="16838">
                  <c:v>411.35338684088799</c:v>
                </c:pt>
                <c:pt idx="16839">
                  <c:v>411.396947168324</c:v>
                </c:pt>
                <c:pt idx="16840">
                  <c:v>411.44050980205202</c:v>
                </c:pt>
                <c:pt idx="16841">
                  <c:v>411.48407474207102</c:v>
                </c:pt>
                <c:pt idx="16842">
                  <c:v>411.52764198838202</c:v>
                </c:pt>
                <c:pt idx="16843">
                  <c:v>411.571211540984</c:v>
                </c:pt>
                <c:pt idx="16844">
                  <c:v>411.61478339987798</c:v>
                </c:pt>
                <c:pt idx="16845">
                  <c:v>411.658357565063</c:v>
                </c:pt>
                <c:pt idx="16846">
                  <c:v>411.70193403654002</c:v>
                </c:pt>
                <c:pt idx="16847">
                  <c:v>411.74551281430797</c:v>
                </c:pt>
                <c:pt idx="16848">
                  <c:v>411.78909389836798</c:v>
                </c:pt>
                <c:pt idx="16849">
                  <c:v>411.83267728871903</c:v>
                </c:pt>
                <c:pt idx="16850">
                  <c:v>411.87626298536202</c:v>
                </c:pt>
                <c:pt idx="16851">
                  <c:v>411.91985098829599</c:v>
                </c:pt>
                <c:pt idx="16852">
                  <c:v>411.96344129752202</c:v>
                </c:pt>
                <c:pt idx="16853">
                  <c:v>412.00703391304</c:v>
                </c:pt>
                <c:pt idx="16854">
                  <c:v>412.05062883484902</c:v>
                </c:pt>
                <c:pt idx="16855">
                  <c:v>412.09422606294902</c:v>
                </c:pt>
                <c:pt idx="16856">
                  <c:v>412.13782559734102</c:v>
                </c:pt>
                <c:pt idx="16857">
                  <c:v>412.18142743802503</c:v>
                </c:pt>
                <c:pt idx="16858">
                  <c:v>412.22503158500001</c:v>
                </c:pt>
                <c:pt idx="16859">
                  <c:v>412.268638038267</c:v>
                </c:pt>
                <c:pt idx="16860">
                  <c:v>412.31224679782503</c:v>
                </c:pt>
                <c:pt idx="16861">
                  <c:v>412.355857863675</c:v>
                </c:pt>
                <c:pt idx="16862">
                  <c:v>412.39947123581601</c:v>
                </c:pt>
                <c:pt idx="16863">
                  <c:v>412.44308691424902</c:v>
                </c:pt>
                <c:pt idx="16864">
                  <c:v>412.48670489897302</c:v>
                </c:pt>
                <c:pt idx="16865">
                  <c:v>412.53032518998901</c:v>
                </c:pt>
                <c:pt idx="16866">
                  <c:v>412.57394778729599</c:v>
                </c:pt>
                <c:pt idx="16867">
                  <c:v>412.61757269089497</c:v>
                </c:pt>
                <c:pt idx="16868">
                  <c:v>412.66119990078602</c:v>
                </c:pt>
                <c:pt idx="16869">
                  <c:v>412.70482941696798</c:v>
                </c:pt>
                <c:pt idx="16870">
                  <c:v>412.74846123944099</c:v>
                </c:pt>
                <c:pt idx="16871">
                  <c:v>412.79209536820599</c:v>
                </c:pt>
                <c:pt idx="16872">
                  <c:v>412.835731803263</c:v>
                </c:pt>
                <c:pt idx="16873">
                  <c:v>412.87937054461099</c:v>
                </c:pt>
                <c:pt idx="16874">
                  <c:v>412.92301159225099</c:v>
                </c:pt>
                <c:pt idx="16875">
                  <c:v>412.96665494618202</c:v>
                </c:pt>
                <c:pt idx="16876">
                  <c:v>413.010300606405</c:v>
                </c:pt>
                <c:pt idx="16877">
                  <c:v>413.05394857291901</c:v>
                </c:pt>
                <c:pt idx="16878">
                  <c:v>413.09759884572497</c:v>
                </c:pt>
                <c:pt idx="16879">
                  <c:v>413.14125142482197</c:v>
                </c:pt>
                <c:pt idx="16880">
                  <c:v>413.18490631021098</c:v>
                </c:pt>
                <c:pt idx="16881">
                  <c:v>413.22856350189102</c:v>
                </c:pt>
                <c:pt idx="16882">
                  <c:v>413.272222999863</c:v>
                </c:pt>
                <c:pt idx="16883">
                  <c:v>413.31588480412597</c:v>
                </c:pt>
                <c:pt idx="16884">
                  <c:v>413.359548914681</c:v>
                </c:pt>
                <c:pt idx="16885">
                  <c:v>413.40321533152797</c:v>
                </c:pt>
                <c:pt idx="16886">
                  <c:v>413.44688405466599</c:v>
                </c:pt>
                <c:pt idx="16887">
                  <c:v>413.49055508409498</c:v>
                </c:pt>
                <c:pt idx="16888">
                  <c:v>413.53422841981597</c:v>
                </c:pt>
                <c:pt idx="16889">
                  <c:v>413.57790406182897</c:v>
                </c:pt>
                <c:pt idx="16890">
                  <c:v>413.62158201013301</c:v>
                </c:pt>
                <c:pt idx="16891">
                  <c:v>413.66526226472899</c:v>
                </c:pt>
                <c:pt idx="16892">
                  <c:v>413.70894482561602</c:v>
                </c:pt>
                <c:pt idx="16893">
                  <c:v>413.75262969279498</c:v>
                </c:pt>
                <c:pt idx="16894">
                  <c:v>413.79631686626499</c:v>
                </c:pt>
                <c:pt idx="16895">
                  <c:v>413.840006346027</c:v>
                </c:pt>
                <c:pt idx="16896">
                  <c:v>413.88369813207999</c:v>
                </c:pt>
                <c:pt idx="16897">
                  <c:v>413.92739222442498</c:v>
                </c:pt>
                <c:pt idx="16898">
                  <c:v>413.97108862306101</c:v>
                </c:pt>
                <c:pt idx="16899">
                  <c:v>414.01478732798898</c:v>
                </c:pt>
                <c:pt idx="16900">
                  <c:v>414.05848833920902</c:v>
                </c:pt>
                <c:pt idx="16901">
                  <c:v>414.10219165671998</c:v>
                </c:pt>
                <c:pt idx="16902">
                  <c:v>414.14589728052198</c:v>
                </c:pt>
                <c:pt idx="16903">
                  <c:v>414.18960521061598</c:v>
                </c:pt>
                <c:pt idx="16904">
                  <c:v>414.23331544700198</c:v>
                </c:pt>
                <c:pt idx="16905">
                  <c:v>414.27702798967903</c:v>
                </c:pt>
                <c:pt idx="16906">
                  <c:v>414.32074283864802</c:v>
                </c:pt>
                <c:pt idx="16907">
                  <c:v>414.36445999390799</c:v>
                </c:pt>
                <c:pt idx="16908">
                  <c:v>414.40817945546002</c:v>
                </c:pt>
                <c:pt idx="16909">
                  <c:v>414.45190122330303</c:v>
                </c:pt>
                <c:pt idx="16910">
                  <c:v>414.49562529743798</c:v>
                </c:pt>
                <c:pt idx="16911">
                  <c:v>414.53935167786398</c:v>
                </c:pt>
                <c:pt idx="16912">
                  <c:v>414.58308036458197</c:v>
                </c:pt>
                <c:pt idx="16913">
                  <c:v>414.62681135759101</c:v>
                </c:pt>
                <c:pt idx="16914">
                  <c:v>414.67054465689199</c:v>
                </c:pt>
                <c:pt idx="16915">
                  <c:v>414.71428026248401</c:v>
                </c:pt>
                <c:pt idx="16916">
                  <c:v>414.75801817436798</c:v>
                </c:pt>
                <c:pt idx="16917">
                  <c:v>414.801758392544</c:v>
                </c:pt>
                <c:pt idx="16918">
                  <c:v>414.84550091701101</c:v>
                </c:pt>
                <c:pt idx="16919">
                  <c:v>414.889245747769</c:v>
                </c:pt>
                <c:pt idx="16920">
                  <c:v>414.93299288481899</c:v>
                </c:pt>
                <c:pt idx="16921">
                  <c:v>414.97674232816098</c:v>
                </c:pt>
                <c:pt idx="16922">
                  <c:v>415.02049407779401</c:v>
                </c:pt>
                <c:pt idx="16923">
                  <c:v>415.06424813371899</c:v>
                </c:pt>
                <c:pt idx="16924">
                  <c:v>415.10800449593501</c:v>
                </c:pt>
                <c:pt idx="16925">
                  <c:v>415.15176316444303</c:v>
                </c:pt>
                <c:pt idx="16926">
                  <c:v>415.19552413924202</c:v>
                </c:pt>
                <c:pt idx="16927">
                  <c:v>415.23928742033303</c:v>
                </c:pt>
                <c:pt idx="16928">
                  <c:v>415.28305300771501</c:v>
                </c:pt>
                <c:pt idx="16929">
                  <c:v>415.326820901389</c:v>
                </c:pt>
                <c:pt idx="16930">
                  <c:v>415.37059110135402</c:v>
                </c:pt>
                <c:pt idx="16931">
                  <c:v>415.41436360761099</c:v>
                </c:pt>
                <c:pt idx="16932">
                  <c:v>415.45813842016003</c:v>
                </c:pt>
                <c:pt idx="16933">
                  <c:v>415.50191553899998</c:v>
                </c:pt>
                <c:pt idx="16934">
                  <c:v>415.54569496413097</c:v>
                </c:pt>
                <c:pt idx="16935">
                  <c:v>415.58947669555403</c:v>
                </c:pt>
                <c:pt idx="16936">
                  <c:v>415.63326073326903</c:v>
                </c:pt>
                <c:pt idx="16937">
                  <c:v>415.67704707727501</c:v>
                </c:pt>
                <c:pt idx="16938">
                  <c:v>415.72083572757299</c:v>
                </c:pt>
                <c:pt idx="16939">
                  <c:v>415.76462668416201</c:v>
                </c:pt>
                <c:pt idx="16940">
                  <c:v>415.80841994704298</c:v>
                </c:pt>
                <c:pt idx="16941">
                  <c:v>415.85221551621498</c:v>
                </c:pt>
                <c:pt idx="16942">
                  <c:v>415.89601339167803</c:v>
                </c:pt>
                <c:pt idx="16943">
                  <c:v>415.93981357343398</c:v>
                </c:pt>
                <c:pt idx="16944">
                  <c:v>415.98361606148097</c:v>
                </c:pt>
                <c:pt idx="16945">
                  <c:v>416.027420855819</c:v>
                </c:pt>
                <c:pt idx="16946">
                  <c:v>416.07122795644898</c:v>
                </c:pt>
                <c:pt idx="16947">
                  <c:v>416.11503736336999</c:v>
                </c:pt>
                <c:pt idx="16948">
                  <c:v>416.15884907658301</c:v>
                </c:pt>
                <c:pt idx="16949">
                  <c:v>416.20266309608797</c:v>
                </c:pt>
                <c:pt idx="16950">
                  <c:v>416.24647942188398</c:v>
                </c:pt>
                <c:pt idx="16951">
                  <c:v>416.29029805397101</c:v>
                </c:pt>
                <c:pt idx="16952">
                  <c:v>416.33411899235</c:v>
                </c:pt>
                <c:pt idx="16953">
                  <c:v>416.37794223702099</c:v>
                </c:pt>
                <c:pt idx="16954">
                  <c:v>416.42176778798301</c:v>
                </c:pt>
                <c:pt idx="16955">
                  <c:v>416.46559564523699</c:v>
                </c:pt>
                <c:pt idx="16956">
                  <c:v>416.509425808782</c:v>
                </c:pt>
                <c:pt idx="16957">
                  <c:v>416.55325827861901</c:v>
                </c:pt>
                <c:pt idx="16958">
                  <c:v>416.59709305474701</c:v>
                </c:pt>
                <c:pt idx="16959">
                  <c:v>416.640930137167</c:v>
                </c:pt>
                <c:pt idx="16960">
                  <c:v>416.68476952587798</c:v>
                </c:pt>
                <c:pt idx="16961">
                  <c:v>416.72861122088102</c:v>
                </c:pt>
                <c:pt idx="16962">
                  <c:v>416.77245522217498</c:v>
                </c:pt>
                <c:pt idx="16963">
                  <c:v>416.81630152976101</c:v>
                </c:pt>
                <c:pt idx="16964">
                  <c:v>416.86015014363898</c:v>
                </c:pt>
                <c:pt idx="16965">
                  <c:v>416.90400106380798</c:v>
                </c:pt>
                <c:pt idx="16966">
                  <c:v>416.94785429026803</c:v>
                </c:pt>
                <c:pt idx="16967">
                  <c:v>416.99170982302002</c:v>
                </c:pt>
                <c:pt idx="16968">
                  <c:v>417.03556766206401</c:v>
                </c:pt>
                <c:pt idx="16969">
                  <c:v>417.07942780739899</c:v>
                </c:pt>
                <c:pt idx="16970">
                  <c:v>417.12329025902602</c:v>
                </c:pt>
                <c:pt idx="16971">
                  <c:v>417.16715501694398</c:v>
                </c:pt>
                <c:pt idx="16972">
                  <c:v>417.21102208115298</c:v>
                </c:pt>
                <c:pt idx="16973">
                  <c:v>417.254891451655</c:v>
                </c:pt>
                <c:pt idx="16974">
                  <c:v>417.298763128448</c:v>
                </c:pt>
                <c:pt idx="16975">
                  <c:v>417.34263711153199</c:v>
                </c:pt>
                <c:pt idx="16976">
                  <c:v>417.38651340090797</c:v>
                </c:pt>
                <c:pt idx="16977">
                  <c:v>417.430391996575</c:v>
                </c:pt>
                <c:pt idx="16978">
                  <c:v>417.47427289853402</c:v>
                </c:pt>
                <c:pt idx="16979">
                  <c:v>417.51815610678398</c:v>
                </c:pt>
                <c:pt idx="16980">
                  <c:v>417.56204162132599</c:v>
                </c:pt>
                <c:pt idx="16981">
                  <c:v>417.60592944216</c:v>
                </c:pt>
                <c:pt idx="16982">
                  <c:v>417.649819569285</c:v>
                </c:pt>
                <c:pt idx="16983">
                  <c:v>417.69371200270098</c:v>
                </c:pt>
                <c:pt idx="16984">
                  <c:v>417.73760674240901</c:v>
                </c:pt>
                <c:pt idx="16985">
                  <c:v>417.781503788409</c:v>
                </c:pt>
                <c:pt idx="16986">
                  <c:v>417.82540314070002</c:v>
                </c:pt>
                <c:pt idx="16987">
                  <c:v>417.86930479928299</c:v>
                </c:pt>
                <c:pt idx="16988">
                  <c:v>417.91320876415699</c:v>
                </c:pt>
                <c:pt idx="16989">
                  <c:v>417.957115035323</c:v>
                </c:pt>
                <c:pt idx="16990">
                  <c:v>418.00102361277999</c:v>
                </c:pt>
                <c:pt idx="16991">
                  <c:v>418.04493449652898</c:v>
                </c:pt>
              </c:numCache>
            </c:numRef>
          </c:xVal>
          <c:yVal>
            <c:numRef>
              <c:f>spc!$B$1:$B$32000</c:f>
              <c:numCache>
                <c:formatCode>General</c:formatCode>
                <c:ptCount val="32000"/>
                <c:pt idx="0">
                  <c:v>1E-4</c:v>
                </c:pt>
                <c:pt idx="1">
                  <c:v>1E-4</c:v>
                </c:pt>
                <c:pt idx="2">
                  <c:v>1E-4</c:v>
                </c:pt>
                <c:pt idx="3">
                  <c:v>1E-4</c:v>
                </c:pt>
                <c:pt idx="4">
                  <c:v>1E-4</c:v>
                </c:pt>
                <c:pt idx="5">
                  <c:v>1E-4</c:v>
                </c:pt>
                <c:pt idx="6">
                  <c:v>1E-4</c:v>
                </c:pt>
                <c:pt idx="7">
                  <c:v>1E-4</c:v>
                </c:pt>
                <c:pt idx="8">
                  <c:v>1E-4</c:v>
                </c:pt>
                <c:pt idx="9">
                  <c:v>1E-4</c:v>
                </c:pt>
                <c:pt idx="10">
                  <c:v>1E-4</c:v>
                </c:pt>
                <c:pt idx="11">
                  <c:v>1E-4</c:v>
                </c:pt>
                <c:pt idx="12">
                  <c:v>1E-4</c:v>
                </c:pt>
                <c:pt idx="13">
                  <c:v>1E-4</c:v>
                </c:pt>
                <c:pt idx="14">
                  <c:v>1E-4</c:v>
                </c:pt>
                <c:pt idx="15">
                  <c:v>1E-4</c:v>
                </c:pt>
                <c:pt idx="16">
                  <c:v>1E-4</c:v>
                </c:pt>
                <c:pt idx="17">
                  <c:v>1E-4</c:v>
                </c:pt>
                <c:pt idx="18">
                  <c:v>1.0001</c:v>
                </c:pt>
                <c:pt idx="19">
                  <c:v>1E-4</c:v>
                </c:pt>
                <c:pt idx="20">
                  <c:v>1E-4</c:v>
                </c:pt>
                <c:pt idx="21">
                  <c:v>1E-4</c:v>
                </c:pt>
                <c:pt idx="22">
                  <c:v>1E-4</c:v>
                </c:pt>
                <c:pt idx="23">
                  <c:v>1E-4</c:v>
                </c:pt>
                <c:pt idx="24">
                  <c:v>1E-4</c:v>
                </c:pt>
                <c:pt idx="25">
                  <c:v>1E-4</c:v>
                </c:pt>
                <c:pt idx="26">
                  <c:v>1E-4</c:v>
                </c:pt>
                <c:pt idx="27">
                  <c:v>1E-4</c:v>
                </c:pt>
                <c:pt idx="28">
                  <c:v>1E-4</c:v>
                </c:pt>
                <c:pt idx="29">
                  <c:v>1E-4</c:v>
                </c:pt>
                <c:pt idx="30">
                  <c:v>1E-4</c:v>
                </c:pt>
                <c:pt idx="31">
                  <c:v>1E-4</c:v>
                </c:pt>
                <c:pt idx="32">
                  <c:v>1E-4</c:v>
                </c:pt>
                <c:pt idx="33">
                  <c:v>1E-4</c:v>
                </c:pt>
                <c:pt idx="34">
                  <c:v>1E-4</c:v>
                </c:pt>
                <c:pt idx="35">
                  <c:v>1E-4</c:v>
                </c:pt>
                <c:pt idx="36">
                  <c:v>1E-4</c:v>
                </c:pt>
                <c:pt idx="37">
                  <c:v>1E-4</c:v>
                </c:pt>
                <c:pt idx="38">
                  <c:v>1E-4</c:v>
                </c:pt>
                <c:pt idx="39">
                  <c:v>1E-4</c:v>
                </c:pt>
                <c:pt idx="40">
                  <c:v>1.0001</c:v>
                </c:pt>
                <c:pt idx="41">
                  <c:v>1E-4</c:v>
                </c:pt>
                <c:pt idx="42">
                  <c:v>1E-4</c:v>
                </c:pt>
                <c:pt idx="43">
                  <c:v>1.0001</c:v>
                </c:pt>
                <c:pt idx="44">
                  <c:v>1E-4</c:v>
                </c:pt>
                <c:pt idx="45">
                  <c:v>1E-4</c:v>
                </c:pt>
                <c:pt idx="46">
                  <c:v>1E-4</c:v>
                </c:pt>
                <c:pt idx="47">
                  <c:v>1E-4</c:v>
                </c:pt>
                <c:pt idx="48">
                  <c:v>1.0001</c:v>
                </c:pt>
                <c:pt idx="49">
                  <c:v>1E-4</c:v>
                </c:pt>
                <c:pt idx="50">
                  <c:v>1E-4</c:v>
                </c:pt>
                <c:pt idx="51">
                  <c:v>1E-4</c:v>
                </c:pt>
                <c:pt idx="52">
                  <c:v>1E-4</c:v>
                </c:pt>
                <c:pt idx="53">
                  <c:v>1E-4</c:v>
                </c:pt>
                <c:pt idx="54">
                  <c:v>1E-4</c:v>
                </c:pt>
                <c:pt idx="55">
                  <c:v>1E-4</c:v>
                </c:pt>
                <c:pt idx="56">
                  <c:v>1E-4</c:v>
                </c:pt>
                <c:pt idx="57">
                  <c:v>1E-4</c:v>
                </c:pt>
                <c:pt idx="58">
                  <c:v>1E-4</c:v>
                </c:pt>
                <c:pt idx="59">
                  <c:v>1.0001</c:v>
                </c:pt>
                <c:pt idx="60">
                  <c:v>1E-4</c:v>
                </c:pt>
                <c:pt idx="61">
                  <c:v>1E-4</c:v>
                </c:pt>
                <c:pt idx="62">
                  <c:v>1E-4</c:v>
                </c:pt>
                <c:pt idx="63">
                  <c:v>1E-4</c:v>
                </c:pt>
                <c:pt idx="64">
                  <c:v>1E-4</c:v>
                </c:pt>
                <c:pt idx="65">
                  <c:v>1E-4</c:v>
                </c:pt>
                <c:pt idx="66">
                  <c:v>1E-4</c:v>
                </c:pt>
                <c:pt idx="67">
                  <c:v>1E-4</c:v>
                </c:pt>
                <c:pt idx="68">
                  <c:v>1E-4</c:v>
                </c:pt>
                <c:pt idx="69">
                  <c:v>1E-4</c:v>
                </c:pt>
                <c:pt idx="70">
                  <c:v>1E-4</c:v>
                </c:pt>
                <c:pt idx="71">
                  <c:v>1E-4</c:v>
                </c:pt>
                <c:pt idx="72">
                  <c:v>1E-4</c:v>
                </c:pt>
                <c:pt idx="73">
                  <c:v>1E-4</c:v>
                </c:pt>
                <c:pt idx="74">
                  <c:v>1E-4</c:v>
                </c:pt>
                <c:pt idx="75">
                  <c:v>1E-4</c:v>
                </c:pt>
                <c:pt idx="76">
                  <c:v>1E-4</c:v>
                </c:pt>
                <c:pt idx="77">
                  <c:v>1E-4</c:v>
                </c:pt>
                <c:pt idx="78">
                  <c:v>1E-4</c:v>
                </c:pt>
                <c:pt idx="79">
                  <c:v>1E-4</c:v>
                </c:pt>
                <c:pt idx="80">
                  <c:v>1E-4</c:v>
                </c:pt>
                <c:pt idx="81">
                  <c:v>1E-4</c:v>
                </c:pt>
                <c:pt idx="82">
                  <c:v>1E-4</c:v>
                </c:pt>
                <c:pt idx="83">
                  <c:v>1E-4</c:v>
                </c:pt>
                <c:pt idx="84">
                  <c:v>1E-4</c:v>
                </c:pt>
                <c:pt idx="85">
                  <c:v>1E-4</c:v>
                </c:pt>
                <c:pt idx="86">
                  <c:v>1E-4</c:v>
                </c:pt>
                <c:pt idx="87">
                  <c:v>1E-4</c:v>
                </c:pt>
                <c:pt idx="88">
                  <c:v>1E-4</c:v>
                </c:pt>
                <c:pt idx="89">
                  <c:v>1E-4</c:v>
                </c:pt>
                <c:pt idx="90">
                  <c:v>1E-4</c:v>
                </c:pt>
                <c:pt idx="91">
                  <c:v>1.0001</c:v>
                </c:pt>
                <c:pt idx="92">
                  <c:v>1E-4</c:v>
                </c:pt>
                <c:pt idx="93">
                  <c:v>1E-4</c:v>
                </c:pt>
                <c:pt idx="94">
                  <c:v>1E-4</c:v>
                </c:pt>
                <c:pt idx="95">
                  <c:v>1E-4</c:v>
                </c:pt>
                <c:pt idx="96">
                  <c:v>1E-4</c:v>
                </c:pt>
                <c:pt idx="97">
                  <c:v>1E-4</c:v>
                </c:pt>
                <c:pt idx="98">
                  <c:v>1E-4</c:v>
                </c:pt>
                <c:pt idx="99">
                  <c:v>1E-4</c:v>
                </c:pt>
                <c:pt idx="100">
                  <c:v>1E-4</c:v>
                </c:pt>
                <c:pt idx="101">
                  <c:v>1E-4</c:v>
                </c:pt>
                <c:pt idx="102">
                  <c:v>1.0001</c:v>
                </c:pt>
                <c:pt idx="103">
                  <c:v>1E-4</c:v>
                </c:pt>
                <c:pt idx="104">
                  <c:v>1E-4</c:v>
                </c:pt>
                <c:pt idx="105">
                  <c:v>1E-4</c:v>
                </c:pt>
                <c:pt idx="106">
                  <c:v>1E-4</c:v>
                </c:pt>
                <c:pt idx="107">
                  <c:v>1E-4</c:v>
                </c:pt>
                <c:pt idx="108">
                  <c:v>1E-4</c:v>
                </c:pt>
                <c:pt idx="109">
                  <c:v>1E-4</c:v>
                </c:pt>
                <c:pt idx="110">
                  <c:v>1E-4</c:v>
                </c:pt>
                <c:pt idx="111">
                  <c:v>1E-4</c:v>
                </c:pt>
                <c:pt idx="112">
                  <c:v>1E-4</c:v>
                </c:pt>
                <c:pt idx="113">
                  <c:v>1E-4</c:v>
                </c:pt>
                <c:pt idx="114">
                  <c:v>1E-4</c:v>
                </c:pt>
                <c:pt idx="115">
                  <c:v>1E-4</c:v>
                </c:pt>
                <c:pt idx="116">
                  <c:v>1E-4</c:v>
                </c:pt>
                <c:pt idx="117">
                  <c:v>1E-4</c:v>
                </c:pt>
                <c:pt idx="118">
                  <c:v>1E-4</c:v>
                </c:pt>
                <c:pt idx="119">
                  <c:v>1E-4</c:v>
                </c:pt>
                <c:pt idx="120">
                  <c:v>1E-4</c:v>
                </c:pt>
                <c:pt idx="121">
                  <c:v>1E-4</c:v>
                </c:pt>
                <c:pt idx="122">
                  <c:v>1E-4</c:v>
                </c:pt>
                <c:pt idx="123">
                  <c:v>1E-4</c:v>
                </c:pt>
                <c:pt idx="124">
                  <c:v>1E-4</c:v>
                </c:pt>
                <c:pt idx="125">
                  <c:v>1E-4</c:v>
                </c:pt>
                <c:pt idx="126">
                  <c:v>1E-4</c:v>
                </c:pt>
                <c:pt idx="127">
                  <c:v>1E-4</c:v>
                </c:pt>
                <c:pt idx="128">
                  <c:v>1E-4</c:v>
                </c:pt>
                <c:pt idx="129">
                  <c:v>1E-4</c:v>
                </c:pt>
                <c:pt idx="130">
                  <c:v>1E-4</c:v>
                </c:pt>
                <c:pt idx="131">
                  <c:v>1E-4</c:v>
                </c:pt>
                <c:pt idx="132">
                  <c:v>1E-4</c:v>
                </c:pt>
                <c:pt idx="133">
                  <c:v>1E-4</c:v>
                </c:pt>
                <c:pt idx="134">
                  <c:v>1E-4</c:v>
                </c:pt>
                <c:pt idx="135">
                  <c:v>1E-4</c:v>
                </c:pt>
                <c:pt idx="136">
                  <c:v>1E-4</c:v>
                </c:pt>
                <c:pt idx="137">
                  <c:v>1E-4</c:v>
                </c:pt>
                <c:pt idx="138">
                  <c:v>1E-4</c:v>
                </c:pt>
                <c:pt idx="139">
                  <c:v>1E-4</c:v>
                </c:pt>
                <c:pt idx="140">
                  <c:v>1E-4</c:v>
                </c:pt>
                <c:pt idx="141">
                  <c:v>1E-4</c:v>
                </c:pt>
                <c:pt idx="142">
                  <c:v>1E-4</c:v>
                </c:pt>
                <c:pt idx="143">
                  <c:v>1E-4</c:v>
                </c:pt>
                <c:pt idx="144">
                  <c:v>1E-4</c:v>
                </c:pt>
                <c:pt idx="145">
                  <c:v>1E-4</c:v>
                </c:pt>
                <c:pt idx="146">
                  <c:v>1E-4</c:v>
                </c:pt>
                <c:pt idx="147">
                  <c:v>1E-4</c:v>
                </c:pt>
                <c:pt idx="148">
                  <c:v>1E-4</c:v>
                </c:pt>
                <c:pt idx="149">
                  <c:v>1E-4</c:v>
                </c:pt>
                <c:pt idx="150">
                  <c:v>1E-4</c:v>
                </c:pt>
                <c:pt idx="151">
                  <c:v>1E-4</c:v>
                </c:pt>
                <c:pt idx="152">
                  <c:v>1E-4</c:v>
                </c:pt>
                <c:pt idx="153">
                  <c:v>1E-4</c:v>
                </c:pt>
                <c:pt idx="154">
                  <c:v>1E-4</c:v>
                </c:pt>
                <c:pt idx="155">
                  <c:v>1E-4</c:v>
                </c:pt>
                <c:pt idx="156">
                  <c:v>1E-4</c:v>
                </c:pt>
                <c:pt idx="157">
                  <c:v>1E-4</c:v>
                </c:pt>
                <c:pt idx="158">
                  <c:v>1E-4</c:v>
                </c:pt>
                <c:pt idx="159">
                  <c:v>1E-4</c:v>
                </c:pt>
                <c:pt idx="160">
                  <c:v>1E-4</c:v>
                </c:pt>
                <c:pt idx="161">
                  <c:v>1E-4</c:v>
                </c:pt>
                <c:pt idx="162">
                  <c:v>1E-4</c:v>
                </c:pt>
                <c:pt idx="163">
                  <c:v>1E-4</c:v>
                </c:pt>
                <c:pt idx="164">
                  <c:v>1E-4</c:v>
                </c:pt>
                <c:pt idx="165">
                  <c:v>1E-4</c:v>
                </c:pt>
                <c:pt idx="166">
                  <c:v>1E-4</c:v>
                </c:pt>
                <c:pt idx="167">
                  <c:v>1E-4</c:v>
                </c:pt>
                <c:pt idx="168">
                  <c:v>1E-4</c:v>
                </c:pt>
                <c:pt idx="169">
                  <c:v>1E-4</c:v>
                </c:pt>
                <c:pt idx="170">
                  <c:v>1E-4</c:v>
                </c:pt>
                <c:pt idx="171">
                  <c:v>1E-4</c:v>
                </c:pt>
                <c:pt idx="172">
                  <c:v>1E-4</c:v>
                </c:pt>
                <c:pt idx="173">
                  <c:v>1E-4</c:v>
                </c:pt>
                <c:pt idx="174">
                  <c:v>1E-4</c:v>
                </c:pt>
                <c:pt idx="175">
                  <c:v>1E-4</c:v>
                </c:pt>
                <c:pt idx="176">
                  <c:v>1E-4</c:v>
                </c:pt>
                <c:pt idx="177">
                  <c:v>1E-4</c:v>
                </c:pt>
                <c:pt idx="178">
                  <c:v>1E-4</c:v>
                </c:pt>
                <c:pt idx="179">
                  <c:v>1E-4</c:v>
                </c:pt>
                <c:pt idx="180">
                  <c:v>1E-4</c:v>
                </c:pt>
                <c:pt idx="181">
                  <c:v>1.0001</c:v>
                </c:pt>
                <c:pt idx="182">
                  <c:v>1E-4</c:v>
                </c:pt>
                <c:pt idx="183">
                  <c:v>1.0001</c:v>
                </c:pt>
                <c:pt idx="184">
                  <c:v>1E-4</c:v>
                </c:pt>
                <c:pt idx="185">
                  <c:v>1E-4</c:v>
                </c:pt>
                <c:pt idx="186">
                  <c:v>1E-4</c:v>
                </c:pt>
                <c:pt idx="187">
                  <c:v>1E-4</c:v>
                </c:pt>
                <c:pt idx="188">
                  <c:v>1E-4</c:v>
                </c:pt>
                <c:pt idx="189">
                  <c:v>1E-4</c:v>
                </c:pt>
                <c:pt idx="190">
                  <c:v>1E-4</c:v>
                </c:pt>
                <c:pt idx="191">
                  <c:v>1E-4</c:v>
                </c:pt>
                <c:pt idx="192">
                  <c:v>1E-4</c:v>
                </c:pt>
                <c:pt idx="193">
                  <c:v>1E-4</c:v>
                </c:pt>
                <c:pt idx="194">
                  <c:v>1E-4</c:v>
                </c:pt>
                <c:pt idx="195">
                  <c:v>1E-4</c:v>
                </c:pt>
                <c:pt idx="196">
                  <c:v>1E-4</c:v>
                </c:pt>
                <c:pt idx="197">
                  <c:v>1E-4</c:v>
                </c:pt>
                <c:pt idx="198">
                  <c:v>1E-4</c:v>
                </c:pt>
                <c:pt idx="199">
                  <c:v>1E-4</c:v>
                </c:pt>
                <c:pt idx="200">
                  <c:v>1E-4</c:v>
                </c:pt>
                <c:pt idx="201">
                  <c:v>1E-4</c:v>
                </c:pt>
                <c:pt idx="202">
                  <c:v>1E-4</c:v>
                </c:pt>
                <c:pt idx="203">
                  <c:v>1E-4</c:v>
                </c:pt>
                <c:pt idx="204">
                  <c:v>1E-4</c:v>
                </c:pt>
                <c:pt idx="205">
                  <c:v>1E-4</c:v>
                </c:pt>
                <c:pt idx="206">
                  <c:v>1E-4</c:v>
                </c:pt>
                <c:pt idx="207">
                  <c:v>1E-4</c:v>
                </c:pt>
                <c:pt idx="208">
                  <c:v>1E-4</c:v>
                </c:pt>
                <c:pt idx="209">
                  <c:v>1E-4</c:v>
                </c:pt>
                <c:pt idx="210">
                  <c:v>1E-4</c:v>
                </c:pt>
                <c:pt idx="211">
                  <c:v>1E-4</c:v>
                </c:pt>
                <c:pt idx="212">
                  <c:v>1E-4</c:v>
                </c:pt>
                <c:pt idx="213">
                  <c:v>1E-4</c:v>
                </c:pt>
                <c:pt idx="214">
                  <c:v>1E-4</c:v>
                </c:pt>
                <c:pt idx="215">
                  <c:v>1E-4</c:v>
                </c:pt>
                <c:pt idx="216">
                  <c:v>1E-4</c:v>
                </c:pt>
                <c:pt idx="217">
                  <c:v>1E-4</c:v>
                </c:pt>
                <c:pt idx="218">
                  <c:v>1E-4</c:v>
                </c:pt>
                <c:pt idx="219">
                  <c:v>1E-4</c:v>
                </c:pt>
                <c:pt idx="220">
                  <c:v>1E-4</c:v>
                </c:pt>
                <c:pt idx="221">
                  <c:v>1E-4</c:v>
                </c:pt>
                <c:pt idx="222">
                  <c:v>1E-4</c:v>
                </c:pt>
                <c:pt idx="223">
                  <c:v>1E-4</c:v>
                </c:pt>
                <c:pt idx="224">
                  <c:v>1E-4</c:v>
                </c:pt>
                <c:pt idx="225">
                  <c:v>1E-4</c:v>
                </c:pt>
                <c:pt idx="226">
                  <c:v>1E-4</c:v>
                </c:pt>
                <c:pt idx="227">
                  <c:v>1E-4</c:v>
                </c:pt>
                <c:pt idx="228">
                  <c:v>1E-4</c:v>
                </c:pt>
                <c:pt idx="229">
                  <c:v>1E-4</c:v>
                </c:pt>
                <c:pt idx="230">
                  <c:v>1E-4</c:v>
                </c:pt>
                <c:pt idx="231">
                  <c:v>1E-4</c:v>
                </c:pt>
                <c:pt idx="232">
                  <c:v>1E-4</c:v>
                </c:pt>
                <c:pt idx="233">
                  <c:v>1E-4</c:v>
                </c:pt>
                <c:pt idx="234">
                  <c:v>1E-4</c:v>
                </c:pt>
                <c:pt idx="235">
                  <c:v>1E-4</c:v>
                </c:pt>
                <c:pt idx="236">
                  <c:v>1E-4</c:v>
                </c:pt>
                <c:pt idx="237">
                  <c:v>1.0001</c:v>
                </c:pt>
                <c:pt idx="238">
                  <c:v>1E-4</c:v>
                </c:pt>
                <c:pt idx="239">
                  <c:v>1E-4</c:v>
                </c:pt>
                <c:pt idx="240">
                  <c:v>1E-4</c:v>
                </c:pt>
                <c:pt idx="241">
                  <c:v>1E-4</c:v>
                </c:pt>
                <c:pt idx="242">
                  <c:v>1E-4</c:v>
                </c:pt>
                <c:pt idx="243">
                  <c:v>1E-4</c:v>
                </c:pt>
                <c:pt idx="244">
                  <c:v>1E-4</c:v>
                </c:pt>
                <c:pt idx="245">
                  <c:v>1E-4</c:v>
                </c:pt>
                <c:pt idx="246">
                  <c:v>1E-4</c:v>
                </c:pt>
                <c:pt idx="247">
                  <c:v>1E-4</c:v>
                </c:pt>
                <c:pt idx="248">
                  <c:v>1E-4</c:v>
                </c:pt>
                <c:pt idx="249">
                  <c:v>1E-4</c:v>
                </c:pt>
                <c:pt idx="250">
                  <c:v>1E-4</c:v>
                </c:pt>
                <c:pt idx="251">
                  <c:v>1E-4</c:v>
                </c:pt>
                <c:pt idx="252">
                  <c:v>1E-4</c:v>
                </c:pt>
                <c:pt idx="253">
                  <c:v>1E-4</c:v>
                </c:pt>
                <c:pt idx="254">
                  <c:v>1E-4</c:v>
                </c:pt>
                <c:pt idx="255">
                  <c:v>1E-4</c:v>
                </c:pt>
                <c:pt idx="256">
                  <c:v>1E-4</c:v>
                </c:pt>
                <c:pt idx="257">
                  <c:v>1E-4</c:v>
                </c:pt>
                <c:pt idx="258">
                  <c:v>1E-4</c:v>
                </c:pt>
                <c:pt idx="259">
                  <c:v>1E-4</c:v>
                </c:pt>
                <c:pt idx="260">
                  <c:v>1E-4</c:v>
                </c:pt>
                <c:pt idx="261">
                  <c:v>1E-4</c:v>
                </c:pt>
                <c:pt idx="262">
                  <c:v>1E-4</c:v>
                </c:pt>
                <c:pt idx="263">
                  <c:v>1E-4</c:v>
                </c:pt>
                <c:pt idx="264">
                  <c:v>1E-4</c:v>
                </c:pt>
                <c:pt idx="265">
                  <c:v>1E-4</c:v>
                </c:pt>
                <c:pt idx="266">
                  <c:v>1E-4</c:v>
                </c:pt>
                <c:pt idx="267">
                  <c:v>1E-4</c:v>
                </c:pt>
                <c:pt idx="268">
                  <c:v>1E-4</c:v>
                </c:pt>
                <c:pt idx="269">
                  <c:v>1E-4</c:v>
                </c:pt>
                <c:pt idx="270">
                  <c:v>1.0001</c:v>
                </c:pt>
                <c:pt idx="271">
                  <c:v>1E-4</c:v>
                </c:pt>
                <c:pt idx="272">
                  <c:v>1E-4</c:v>
                </c:pt>
                <c:pt idx="273">
                  <c:v>1E-4</c:v>
                </c:pt>
                <c:pt idx="274">
                  <c:v>1.0001</c:v>
                </c:pt>
                <c:pt idx="275">
                  <c:v>1E-4</c:v>
                </c:pt>
                <c:pt idx="276">
                  <c:v>1E-4</c:v>
                </c:pt>
                <c:pt idx="277">
                  <c:v>1E-4</c:v>
                </c:pt>
                <c:pt idx="278">
                  <c:v>1E-4</c:v>
                </c:pt>
                <c:pt idx="279">
                  <c:v>1E-4</c:v>
                </c:pt>
                <c:pt idx="280">
                  <c:v>1E-4</c:v>
                </c:pt>
                <c:pt idx="281">
                  <c:v>1E-4</c:v>
                </c:pt>
                <c:pt idx="282">
                  <c:v>1E-4</c:v>
                </c:pt>
                <c:pt idx="283">
                  <c:v>1E-4</c:v>
                </c:pt>
                <c:pt idx="284">
                  <c:v>1E-4</c:v>
                </c:pt>
                <c:pt idx="285">
                  <c:v>1E-4</c:v>
                </c:pt>
                <c:pt idx="286">
                  <c:v>1E-4</c:v>
                </c:pt>
                <c:pt idx="287">
                  <c:v>1E-4</c:v>
                </c:pt>
                <c:pt idx="288">
                  <c:v>1.0001</c:v>
                </c:pt>
                <c:pt idx="289">
                  <c:v>1E-4</c:v>
                </c:pt>
                <c:pt idx="290">
                  <c:v>1E-4</c:v>
                </c:pt>
                <c:pt idx="291">
                  <c:v>1E-4</c:v>
                </c:pt>
                <c:pt idx="292">
                  <c:v>1E-4</c:v>
                </c:pt>
                <c:pt idx="293">
                  <c:v>1E-4</c:v>
                </c:pt>
                <c:pt idx="294">
                  <c:v>1E-4</c:v>
                </c:pt>
                <c:pt idx="295">
                  <c:v>1E-4</c:v>
                </c:pt>
                <c:pt idx="296">
                  <c:v>1E-4</c:v>
                </c:pt>
                <c:pt idx="297">
                  <c:v>1E-4</c:v>
                </c:pt>
                <c:pt idx="298">
                  <c:v>1E-4</c:v>
                </c:pt>
                <c:pt idx="299">
                  <c:v>1E-4</c:v>
                </c:pt>
                <c:pt idx="300">
                  <c:v>1E-4</c:v>
                </c:pt>
                <c:pt idx="301">
                  <c:v>1E-4</c:v>
                </c:pt>
                <c:pt idx="302">
                  <c:v>1E-4</c:v>
                </c:pt>
                <c:pt idx="303">
                  <c:v>1E-4</c:v>
                </c:pt>
                <c:pt idx="304">
                  <c:v>1E-4</c:v>
                </c:pt>
                <c:pt idx="305">
                  <c:v>1E-4</c:v>
                </c:pt>
                <c:pt idx="306">
                  <c:v>1E-4</c:v>
                </c:pt>
                <c:pt idx="307">
                  <c:v>1E-4</c:v>
                </c:pt>
                <c:pt idx="308">
                  <c:v>1E-4</c:v>
                </c:pt>
                <c:pt idx="309">
                  <c:v>1E-4</c:v>
                </c:pt>
                <c:pt idx="310">
                  <c:v>1E-4</c:v>
                </c:pt>
                <c:pt idx="311">
                  <c:v>1E-4</c:v>
                </c:pt>
                <c:pt idx="312">
                  <c:v>1E-4</c:v>
                </c:pt>
                <c:pt idx="313">
                  <c:v>1E-4</c:v>
                </c:pt>
                <c:pt idx="314">
                  <c:v>1E-4</c:v>
                </c:pt>
                <c:pt idx="315">
                  <c:v>1E-4</c:v>
                </c:pt>
                <c:pt idx="316">
                  <c:v>1E-4</c:v>
                </c:pt>
                <c:pt idx="317">
                  <c:v>1E-4</c:v>
                </c:pt>
                <c:pt idx="318">
                  <c:v>1E-4</c:v>
                </c:pt>
                <c:pt idx="319">
                  <c:v>1E-4</c:v>
                </c:pt>
                <c:pt idx="320">
                  <c:v>1E-4</c:v>
                </c:pt>
                <c:pt idx="321">
                  <c:v>1E-4</c:v>
                </c:pt>
                <c:pt idx="322">
                  <c:v>1E-4</c:v>
                </c:pt>
                <c:pt idx="323">
                  <c:v>1E-4</c:v>
                </c:pt>
                <c:pt idx="324">
                  <c:v>1E-4</c:v>
                </c:pt>
                <c:pt idx="325">
                  <c:v>1E-4</c:v>
                </c:pt>
                <c:pt idx="326">
                  <c:v>1E-4</c:v>
                </c:pt>
                <c:pt idx="327">
                  <c:v>1E-4</c:v>
                </c:pt>
                <c:pt idx="328">
                  <c:v>1E-4</c:v>
                </c:pt>
                <c:pt idx="329">
                  <c:v>1E-4</c:v>
                </c:pt>
                <c:pt idx="330">
                  <c:v>1E-4</c:v>
                </c:pt>
                <c:pt idx="331">
                  <c:v>1E-4</c:v>
                </c:pt>
                <c:pt idx="332">
                  <c:v>1E-4</c:v>
                </c:pt>
                <c:pt idx="333">
                  <c:v>1E-4</c:v>
                </c:pt>
                <c:pt idx="334">
                  <c:v>1E-4</c:v>
                </c:pt>
                <c:pt idx="335">
                  <c:v>1E-4</c:v>
                </c:pt>
                <c:pt idx="336">
                  <c:v>1E-4</c:v>
                </c:pt>
                <c:pt idx="337">
                  <c:v>1.0001</c:v>
                </c:pt>
                <c:pt idx="338">
                  <c:v>1E-4</c:v>
                </c:pt>
                <c:pt idx="339">
                  <c:v>1E-4</c:v>
                </c:pt>
                <c:pt idx="340">
                  <c:v>1E-4</c:v>
                </c:pt>
                <c:pt idx="341">
                  <c:v>1E-4</c:v>
                </c:pt>
                <c:pt idx="342">
                  <c:v>1E-4</c:v>
                </c:pt>
                <c:pt idx="343">
                  <c:v>1E-4</c:v>
                </c:pt>
                <c:pt idx="344">
                  <c:v>1E-4</c:v>
                </c:pt>
                <c:pt idx="345">
                  <c:v>1E-4</c:v>
                </c:pt>
                <c:pt idx="346">
                  <c:v>1E-4</c:v>
                </c:pt>
                <c:pt idx="347">
                  <c:v>1E-4</c:v>
                </c:pt>
                <c:pt idx="348">
                  <c:v>1E-4</c:v>
                </c:pt>
                <c:pt idx="349">
                  <c:v>1E-4</c:v>
                </c:pt>
                <c:pt idx="350">
                  <c:v>1E-4</c:v>
                </c:pt>
                <c:pt idx="351">
                  <c:v>1E-4</c:v>
                </c:pt>
                <c:pt idx="352">
                  <c:v>1E-4</c:v>
                </c:pt>
                <c:pt idx="353">
                  <c:v>1E-4</c:v>
                </c:pt>
                <c:pt idx="354">
                  <c:v>1E-4</c:v>
                </c:pt>
                <c:pt idx="355">
                  <c:v>1E-4</c:v>
                </c:pt>
                <c:pt idx="356">
                  <c:v>1E-4</c:v>
                </c:pt>
                <c:pt idx="357">
                  <c:v>1.0001</c:v>
                </c:pt>
                <c:pt idx="358">
                  <c:v>1E-4</c:v>
                </c:pt>
                <c:pt idx="359">
                  <c:v>1.0001</c:v>
                </c:pt>
                <c:pt idx="360">
                  <c:v>1E-4</c:v>
                </c:pt>
                <c:pt idx="361">
                  <c:v>1E-4</c:v>
                </c:pt>
                <c:pt idx="362">
                  <c:v>1E-4</c:v>
                </c:pt>
                <c:pt idx="363">
                  <c:v>1E-4</c:v>
                </c:pt>
                <c:pt idx="364">
                  <c:v>1E-4</c:v>
                </c:pt>
                <c:pt idx="365">
                  <c:v>1E-4</c:v>
                </c:pt>
                <c:pt idx="366">
                  <c:v>1E-4</c:v>
                </c:pt>
                <c:pt idx="367">
                  <c:v>1E-4</c:v>
                </c:pt>
                <c:pt idx="368">
                  <c:v>1E-4</c:v>
                </c:pt>
                <c:pt idx="369">
                  <c:v>1E-4</c:v>
                </c:pt>
                <c:pt idx="370">
                  <c:v>1E-4</c:v>
                </c:pt>
                <c:pt idx="371">
                  <c:v>1E-4</c:v>
                </c:pt>
                <c:pt idx="372">
                  <c:v>1E-4</c:v>
                </c:pt>
                <c:pt idx="373">
                  <c:v>1E-4</c:v>
                </c:pt>
                <c:pt idx="374">
                  <c:v>1E-4</c:v>
                </c:pt>
                <c:pt idx="375">
                  <c:v>1E-4</c:v>
                </c:pt>
                <c:pt idx="376">
                  <c:v>1E-4</c:v>
                </c:pt>
                <c:pt idx="377">
                  <c:v>1E-4</c:v>
                </c:pt>
                <c:pt idx="378">
                  <c:v>1.0001</c:v>
                </c:pt>
                <c:pt idx="379">
                  <c:v>1E-4</c:v>
                </c:pt>
                <c:pt idx="380">
                  <c:v>1E-4</c:v>
                </c:pt>
                <c:pt idx="381">
                  <c:v>1E-4</c:v>
                </c:pt>
                <c:pt idx="382">
                  <c:v>1E-4</c:v>
                </c:pt>
                <c:pt idx="383">
                  <c:v>1E-4</c:v>
                </c:pt>
                <c:pt idx="384">
                  <c:v>1E-4</c:v>
                </c:pt>
                <c:pt idx="385">
                  <c:v>1.0001</c:v>
                </c:pt>
                <c:pt idx="386">
                  <c:v>1E-4</c:v>
                </c:pt>
                <c:pt idx="387">
                  <c:v>1E-4</c:v>
                </c:pt>
                <c:pt idx="388">
                  <c:v>1E-4</c:v>
                </c:pt>
                <c:pt idx="389">
                  <c:v>1E-4</c:v>
                </c:pt>
                <c:pt idx="390">
                  <c:v>1E-4</c:v>
                </c:pt>
                <c:pt idx="391">
                  <c:v>1E-4</c:v>
                </c:pt>
                <c:pt idx="392">
                  <c:v>1E-4</c:v>
                </c:pt>
                <c:pt idx="393">
                  <c:v>1E-4</c:v>
                </c:pt>
                <c:pt idx="394">
                  <c:v>1.0001</c:v>
                </c:pt>
                <c:pt idx="395">
                  <c:v>1E-4</c:v>
                </c:pt>
                <c:pt idx="396">
                  <c:v>1E-4</c:v>
                </c:pt>
                <c:pt idx="397">
                  <c:v>1E-4</c:v>
                </c:pt>
                <c:pt idx="398">
                  <c:v>1E-4</c:v>
                </c:pt>
                <c:pt idx="399">
                  <c:v>1E-4</c:v>
                </c:pt>
                <c:pt idx="400">
                  <c:v>1E-4</c:v>
                </c:pt>
                <c:pt idx="401">
                  <c:v>1E-4</c:v>
                </c:pt>
                <c:pt idx="402">
                  <c:v>1E-4</c:v>
                </c:pt>
                <c:pt idx="403">
                  <c:v>1E-4</c:v>
                </c:pt>
                <c:pt idx="404">
                  <c:v>1E-4</c:v>
                </c:pt>
                <c:pt idx="405">
                  <c:v>1E-4</c:v>
                </c:pt>
                <c:pt idx="406">
                  <c:v>1E-4</c:v>
                </c:pt>
                <c:pt idx="407">
                  <c:v>1E-4</c:v>
                </c:pt>
                <c:pt idx="408">
                  <c:v>1E-4</c:v>
                </c:pt>
                <c:pt idx="409">
                  <c:v>1E-4</c:v>
                </c:pt>
                <c:pt idx="410">
                  <c:v>1E-4</c:v>
                </c:pt>
                <c:pt idx="411">
                  <c:v>1E-4</c:v>
                </c:pt>
                <c:pt idx="412">
                  <c:v>1E-4</c:v>
                </c:pt>
                <c:pt idx="413">
                  <c:v>1E-4</c:v>
                </c:pt>
                <c:pt idx="414">
                  <c:v>1E-4</c:v>
                </c:pt>
                <c:pt idx="415">
                  <c:v>1E-4</c:v>
                </c:pt>
                <c:pt idx="416">
                  <c:v>1E-4</c:v>
                </c:pt>
                <c:pt idx="417">
                  <c:v>1E-4</c:v>
                </c:pt>
                <c:pt idx="418">
                  <c:v>1E-4</c:v>
                </c:pt>
                <c:pt idx="419">
                  <c:v>1E-4</c:v>
                </c:pt>
                <c:pt idx="420">
                  <c:v>1E-4</c:v>
                </c:pt>
                <c:pt idx="421">
                  <c:v>1E-4</c:v>
                </c:pt>
                <c:pt idx="422">
                  <c:v>1E-4</c:v>
                </c:pt>
                <c:pt idx="423">
                  <c:v>1E-4</c:v>
                </c:pt>
                <c:pt idx="424">
                  <c:v>1.0001</c:v>
                </c:pt>
                <c:pt idx="425">
                  <c:v>1E-4</c:v>
                </c:pt>
                <c:pt idx="426">
                  <c:v>1E-4</c:v>
                </c:pt>
                <c:pt idx="427">
                  <c:v>1E-4</c:v>
                </c:pt>
                <c:pt idx="428">
                  <c:v>1E-4</c:v>
                </c:pt>
                <c:pt idx="429">
                  <c:v>1.0001</c:v>
                </c:pt>
                <c:pt idx="430">
                  <c:v>1E-4</c:v>
                </c:pt>
                <c:pt idx="431">
                  <c:v>1E-4</c:v>
                </c:pt>
                <c:pt idx="432">
                  <c:v>1E-4</c:v>
                </c:pt>
                <c:pt idx="433">
                  <c:v>1E-4</c:v>
                </c:pt>
                <c:pt idx="434">
                  <c:v>1E-4</c:v>
                </c:pt>
                <c:pt idx="435">
                  <c:v>1E-4</c:v>
                </c:pt>
                <c:pt idx="436">
                  <c:v>1E-4</c:v>
                </c:pt>
                <c:pt idx="437">
                  <c:v>1E-4</c:v>
                </c:pt>
                <c:pt idx="438">
                  <c:v>1E-4</c:v>
                </c:pt>
                <c:pt idx="439">
                  <c:v>1E-4</c:v>
                </c:pt>
                <c:pt idx="440">
                  <c:v>1E-4</c:v>
                </c:pt>
                <c:pt idx="441">
                  <c:v>1E-4</c:v>
                </c:pt>
                <c:pt idx="442">
                  <c:v>1E-4</c:v>
                </c:pt>
                <c:pt idx="443">
                  <c:v>1E-4</c:v>
                </c:pt>
                <c:pt idx="444">
                  <c:v>1E-4</c:v>
                </c:pt>
                <c:pt idx="445">
                  <c:v>1E-4</c:v>
                </c:pt>
                <c:pt idx="446">
                  <c:v>1E-4</c:v>
                </c:pt>
                <c:pt idx="447">
                  <c:v>1E-4</c:v>
                </c:pt>
                <c:pt idx="448">
                  <c:v>1E-4</c:v>
                </c:pt>
                <c:pt idx="449">
                  <c:v>1E-4</c:v>
                </c:pt>
                <c:pt idx="450">
                  <c:v>1E-4</c:v>
                </c:pt>
                <c:pt idx="451">
                  <c:v>1E-4</c:v>
                </c:pt>
                <c:pt idx="452">
                  <c:v>1E-4</c:v>
                </c:pt>
                <c:pt idx="453">
                  <c:v>1E-4</c:v>
                </c:pt>
                <c:pt idx="454">
                  <c:v>1E-4</c:v>
                </c:pt>
                <c:pt idx="455">
                  <c:v>1E-4</c:v>
                </c:pt>
                <c:pt idx="456">
                  <c:v>1E-4</c:v>
                </c:pt>
                <c:pt idx="457">
                  <c:v>1E-4</c:v>
                </c:pt>
                <c:pt idx="458">
                  <c:v>1E-4</c:v>
                </c:pt>
                <c:pt idx="459">
                  <c:v>1E-4</c:v>
                </c:pt>
                <c:pt idx="460">
                  <c:v>1E-4</c:v>
                </c:pt>
                <c:pt idx="461">
                  <c:v>1E-4</c:v>
                </c:pt>
                <c:pt idx="462">
                  <c:v>1E-4</c:v>
                </c:pt>
                <c:pt idx="463">
                  <c:v>1.0001</c:v>
                </c:pt>
                <c:pt idx="464">
                  <c:v>1E-4</c:v>
                </c:pt>
                <c:pt idx="465">
                  <c:v>1E-4</c:v>
                </c:pt>
                <c:pt idx="466">
                  <c:v>1E-4</c:v>
                </c:pt>
                <c:pt idx="467">
                  <c:v>1E-4</c:v>
                </c:pt>
                <c:pt idx="468">
                  <c:v>1E-4</c:v>
                </c:pt>
                <c:pt idx="469">
                  <c:v>1E-4</c:v>
                </c:pt>
                <c:pt idx="470">
                  <c:v>1E-4</c:v>
                </c:pt>
                <c:pt idx="471">
                  <c:v>1E-4</c:v>
                </c:pt>
                <c:pt idx="472">
                  <c:v>1E-4</c:v>
                </c:pt>
                <c:pt idx="473">
                  <c:v>1E-4</c:v>
                </c:pt>
                <c:pt idx="474">
                  <c:v>1E-4</c:v>
                </c:pt>
                <c:pt idx="475">
                  <c:v>1E-4</c:v>
                </c:pt>
                <c:pt idx="476">
                  <c:v>1E-4</c:v>
                </c:pt>
                <c:pt idx="477">
                  <c:v>1E-4</c:v>
                </c:pt>
                <c:pt idx="478">
                  <c:v>1E-4</c:v>
                </c:pt>
                <c:pt idx="479">
                  <c:v>1E-4</c:v>
                </c:pt>
                <c:pt idx="480">
                  <c:v>1E-4</c:v>
                </c:pt>
                <c:pt idx="481">
                  <c:v>1E-4</c:v>
                </c:pt>
                <c:pt idx="482">
                  <c:v>1E-4</c:v>
                </c:pt>
                <c:pt idx="483">
                  <c:v>1E-4</c:v>
                </c:pt>
                <c:pt idx="484">
                  <c:v>1E-4</c:v>
                </c:pt>
                <c:pt idx="485">
                  <c:v>1E-4</c:v>
                </c:pt>
                <c:pt idx="486">
                  <c:v>1E-4</c:v>
                </c:pt>
                <c:pt idx="487">
                  <c:v>1E-4</c:v>
                </c:pt>
                <c:pt idx="488">
                  <c:v>1E-4</c:v>
                </c:pt>
                <c:pt idx="489">
                  <c:v>1E-4</c:v>
                </c:pt>
                <c:pt idx="490">
                  <c:v>1E-4</c:v>
                </c:pt>
                <c:pt idx="491">
                  <c:v>1E-4</c:v>
                </c:pt>
                <c:pt idx="492">
                  <c:v>1E-4</c:v>
                </c:pt>
                <c:pt idx="493">
                  <c:v>1E-4</c:v>
                </c:pt>
                <c:pt idx="494">
                  <c:v>1E-4</c:v>
                </c:pt>
                <c:pt idx="495">
                  <c:v>1E-4</c:v>
                </c:pt>
                <c:pt idx="496">
                  <c:v>1E-4</c:v>
                </c:pt>
                <c:pt idx="497">
                  <c:v>1E-4</c:v>
                </c:pt>
                <c:pt idx="498">
                  <c:v>1E-4</c:v>
                </c:pt>
                <c:pt idx="499">
                  <c:v>1E-4</c:v>
                </c:pt>
                <c:pt idx="500">
                  <c:v>1E-4</c:v>
                </c:pt>
                <c:pt idx="501">
                  <c:v>1E-4</c:v>
                </c:pt>
                <c:pt idx="502">
                  <c:v>1E-4</c:v>
                </c:pt>
                <c:pt idx="503">
                  <c:v>1E-4</c:v>
                </c:pt>
                <c:pt idx="504">
                  <c:v>1E-4</c:v>
                </c:pt>
                <c:pt idx="505">
                  <c:v>1E-4</c:v>
                </c:pt>
                <c:pt idx="506">
                  <c:v>1E-4</c:v>
                </c:pt>
                <c:pt idx="507">
                  <c:v>1E-4</c:v>
                </c:pt>
                <c:pt idx="508">
                  <c:v>1E-4</c:v>
                </c:pt>
                <c:pt idx="509">
                  <c:v>1E-4</c:v>
                </c:pt>
                <c:pt idx="510">
                  <c:v>1E-4</c:v>
                </c:pt>
                <c:pt idx="511">
                  <c:v>1E-4</c:v>
                </c:pt>
                <c:pt idx="512">
                  <c:v>1E-4</c:v>
                </c:pt>
                <c:pt idx="513">
                  <c:v>1E-4</c:v>
                </c:pt>
                <c:pt idx="514">
                  <c:v>1E-4</c:v>
                </c:pt>
                <c:pt idx="515">
                  <c:v>1E-4</c:v>
                </c:pt>
                <c:pt idx="516">
                  <c:v>1E-4</c:v>
                </c:pt>
                <c:pt idx="517">
                  <c:v>1E-4</c:v>
                </c:pt>
                <c:pt idx="518">
                  <c:v>1E-4</c:v>
                </c:pt>
                <c:pt idx="519">
                  <c:v>1E-4</c:v>
                </c:pt>
                <c:pt idx="520">
                  <c:v>1E-4</c:v>
                </c:pt>
                <c:pt idx="521">
                  <c:v>1E-4</c:v>
                </c:pt>
                <c:pt idx="522">
                  <c:v>1E-4</c:v>
                </c:pt>
                <c:pt idx="523">
                  <c:v>1E-4</c:v>
                </c:pt>
                <c:pt idx="524">
                  <c:v>1.0001</c:v>
                </c:pt>
                <c:pt idx="525">
                  <c:v>1E-4</c:v>
                </c:pt>
                <c:pt idx="526">
                  <c:v>1E-4</c:v>
                </c:pt>
                <c:pt idx="527">
                  <c:v>1E-4</c:v>
                </c:pt>
                <c:pt idx="528">
                  <c:v>1E-4</c:v>
                </c:pt>
                <c:pt idx="529">
                  <c:v>1E-4</c:v>
                </c:pt>
                <c:pt idx="530">
                  <c:v>1E-4</c:v>
                </c:pt>
                <c:pt idx="531">
                  <c:v>1E-4</c:v>
                </c:pt>
                <c:pt idx="532">
                  <c:v>1E-4</c:v>
                </c:pt>
                <c:pt idx="533">
                  <c:v>1E-4</c:v>
                </c:pt>
                <c:pt idx="534">
                  <c:v>1E-4</c:v>
                </c:pt>
                <c:pt idx="535">
                  <c:v>1E-4</c:v>
                </c:pt>
                <c:pt idx="536">
                  <c:v>1E-4</c:v>
                </c:pt>
                <c:pt idx="537">
                  <c:v>1E-4</c:v>
                </c:pt>
                <c:pt idx="538">
                  <c:v>1E-4</c:v>
                </c:pt>
                <c:pt idx="539">
                  <c:v>1E-4</c:v>
                </c:pt>
                <c:pt idx="540">
                  <c:v>1E-4</c:v>
                </c:pt>
                <c:pt idx="541">
                  <c:v>1E-4</c:v>
                </c:pt>
                <c:pt idx="542">
                  <c:v>1E-4</c:v>
                </c:pt>
                <c:pt idx="543">
                  <c:v>1.0001</c:v>
                </c:pt>
                <c:pt idx="544">
                  <c:v>1E-4</c:v>
                </c:pt>
                <c:pt idx="545">
                  <c:v>1E-4</c:v>
                </c:pt>
                <c:pt idx="546">
                  <c:v>1E-4</c:v>
                </c:pt>
                <c:pt idx="547">
                  <c:v>1E-4</c:v>
                </c:pt>
                <c:pt idx="548">
                  <c:v>1E-4</c:v>
                </c:pt>
                <c:pt idx="549">
                  <c:v>1E-4</c:v>
                </c:pt>
                <c:pt idx="550">
                  <c:v>1E-4</c:v>
                </c:pt>
                <c:pt idx="551">
                  <c:v>1E-4</c:v>
                </c:pt>
                <c:pt idx="552">
                  <c:v>1E-4</c:v>
                </c:pt>
                <c:pt idx="553">
                  <c:v>1E-4</c:v>
                </c:pt>
                <c:pt idx="554">
                  <c:v>1E-4</c:v>
                </c:pt>
                <c:pt idx="555">
                  <c:v>1E-4</c:v>
                </c:pt>
                <c:pt idx="556">
                  <c:v>1E-4</c:v>
                </c:pt>
                <c:pt idx="557">
                  <c:v>1E-4</c:v>
                </c:pt>
                <c:pt idx="558">
                  <c:v>1E-4</c:v>
                </c:pt>
                <c:pt idx="559">
                  <c:v>1E-4</c:v>
                </c:pt>
                <c:pt idx="560">
                  <c:v>1E-4</c:v>
                </c:pt>
                <c:pt idx="561">
                  <c:v>1E-4</c:v>
                </c:pt>
                <c:pt idx="562">
                  <c:v>1E-4</c:v>
                </c:pt>
                <c:pt idx="563">
                  <c:v>1E-4</c:v>
                </c:pt>
                <c:pt idx="564">
                  <c:v>1E-4</c:v>
                </c:pt>
                <c:pt idx="565">
                  <c:v>1E-4</c:v>
                </c:pt>
                <c:pt idx="566">
                  <c:v>1E-4</c:v>
                </c:pt>
                <c:pt idx="567">
                  <c:v>1E-4</c:v>
                </c:pt>
                <c:pt idx="568">
                  <c:v>1E-4</c:v>
                </c:pt>
                <c:pt idx="569">
                  <c:v>1E-4</c:v>
                </c:pt>
                <c:pt idx="570">
                  <c:v>1E-4</c:v>
                </c:pt>
                <c:pt idx="571">
                  <c:v>1E-4</c:v>
                </c:pt>
                <c:pt idx="572">
                  <c:v>1E-4</c:v>
                </c:pt>
                <c:pt idx="573">
                  <c:v>1E-4</c:v>
                </c:pt>
                <c:pt idx="574">
                  <c:v>1E-4</c:v>
                </c:pt>
                <c:pt idx="575">
                  <c:v>1E-4</c:v>
                </c:pt>
                <c:pt idx="576">
                  <c:v>1E-4</c:v>
                </c:pt>
                <c:pt idx="577">
                  <c:v>1E-4</c:v>
                </c:pt>
                <c:pt idx="578">
                  <c:v>1E-4</c:v>
                </c:pt>
                <c:pt idx="579">
                  <c:v>1E-4</c:v>
                </c:pt>
                <c:pt idx="580">
                  <c:v>1E-4</c:v>
                </c:pt>
                <c:pt idx="581">
                  <c:v>1E-4</c:v>
                </c:pt>
                <c:pt idx="582">
                  <c:v>1E-4</c:v>
                </c:pt>
                <c:pt idx="583">
                  <c:v>1.0001</c:v>
                </c:pt>
                <c:pt idx="584">
                  <c:v>1E-4</c:v>
                </c:pt>
                <c:pt idx="585">
                  <c:v>1E-4</c:v>
                </c:pt>
                <c:pt idx="586">
                  <c:v>1E-4</c:v>
                </c:pt>
                <c:pt idx="587">
                  <c:v>1E-4</c:v>
                </c:pt>
                <c:pt idx="588">
                  <c:v>1E-4</c:v>
                </c:pt>
                <c:pt idx="589">
                  <c:v>1E-4</c:v>
                </c:pt>
                <c:pt idx="590">
                  <c:v>1E-4</c:v>
                </c:pt>
                <c:pt idx="591">
                  <c:v>1E-4</c:v>
                </c:pt>
                <c:pt idx="592">
                  <c:v>1E-4</c:v>
                </c:pt>
                <c:pt idx="593">
                  <c:v>1E-4</c:v>
                </c:pt>
                <c:pt idx="594">
                  <c:v>1E-4</c:v>
                </c:pt>
                <c:pt idx="595">
                  <c:v>1E-4</c:v>
                </c:pt>
                <c:pt idx="596">
                  <c:v>1E-4</c:v>
                </c:pt>
                <c:pt idx="597">
                  <c:v>1E-4</c:v>
                </c:pt>
                <c:pt idx="598">
                  <c:v>1E-4</c:v>
                </c:pt>
                <c:pt idx="599">
                  <c:v>1E-4</c:v>
                </c:pt>
                <c:pt idx="600">
                  <c:v>1E-4</c:v>
                </c:pt>
                <c:pt idx="601">
                  <c:v>1E-4</c:v>
                </c:pt>
                <c:pt idx="602">
                  <c:v>1E-4</c:v>
                </c:pt>
                <c:pt idx="603">
                  <c:v>1E-4</c:v>
                </c:pt>
                <c:pt idx="604">
                  <c:v>1E-4</c:v>
                </c:pt>
                <c:pt idx="605">
                  <c:v>1E-4</c:v>
                </c:pt>
                <c:pt idx="606">
                  <c:v>1E-4</c:v>
                </c:pt>
                <c:pt idx="607">
                  <c:v>1E-4</c:v>
                </c:pt>
                <c:pt idx="608">
                  <c:v>1E-4</c:v>
                </c:pt>
                <c:pt idx="609">
                  <c:v>1E-4</c:v>
                </c:pt>
                <c:pt idx="610">
                  <c:v>1E-4</c:v>
                </c:pt>
                <c:pt idx="611">
                  <c:v>1E-4</c:v>
                </c:pt>
                <c:pt idx="612">
                  <c:v>1E-4</c:v>
                </c:pt>
                <c:pt idx="613">
                  <c:v>1E-4</c:v>
                </c:pt>
                <c:pt idx="614">
                  <c:v>1E-4</c:v>
                </c:pt>
                <c:pt idx="615">
                  <c:v>1E-4</c:v>
                </c:pt>
                <c:pt idx="616">
                  <c:v>1E-4</c:v>
                </c:pt>
                <c:pt idx="617">
                  <c:v>1E-4</c:v>
                </c:pt>
                <c:pt idx="618">
                  <c:v>1E-4</c:v>
                </c:pt>
                <c:pt idx="619">
                  <c:v>1E-4</c:v>
                </c:pt>
                <c:pt idx="620">
                  <c:v>1E-4</c:v>
                </c:pt>
                <c:pt idx="621">
                  <c:v>1E-4</c:v>
                </c:pt>
                <c:pt idx="622">
                  <c:v>1E-4</c:v>
                </c:pt>
                <c:pt idx="623">
                  <c:v>1E-4</c:v>
                </c:pt>
                <c:pt idx="624">
                  <c:v>1E-4</c:v>
                </c:pt>
                <c:pt idx="625">
                  <c:v>1E-4</c:v>
                </c:pt>
                <c:pt idx="626">
                  <c:v>1E-4</c:v>
                </c:pt>
                <c:pt idx="627">
                  <c:v>1E-4</c:v>
                </c:pt>
                <c:pt idx="628">
                  <c:v>1E-4</c:v>
                </c:pt>
                <c:pt idx="629">
                  <c:v>1E-4</c:v>
                </c:pt>
                <c:pt idx="630">
                  <c:v>1E-4</c:v>
                </c:pt>
                <c:pt idx="631">
                  <c:v>1E-4</c:v>
                </c:pt>
                <c:pt idx="632">
                  <c:v>1E-4</c:v>
                </c:pt>
                <c:pt idx="633">
                  <c:v>1.0001</c:v>
                </c:pt>
                <c:pt idx="634">
                  <c:v>1E-4</c:v>
                </c:pt>
                <c:pt idx="635">
                  <c:v>1E-4</c:v>
                </c:pt>
                <c:pt idx="636">
                  <c:v>1E-4</c:v>
                </c:pt>
                <c:pt idx="637">
                  <c:v>1E-4</c:v>
                </c:pt>
                <c:pt idx="638">
                  <c:v>1E-4</c:v>
                </c:pt>
                <c:pt idx="639">
                  <c:v>1E-4</c:v>
                </c:pt>
                <c:pt idx="640">
                  <c:v>1E-4</c:v>
                </c:pt>
                <c:pt idx="641">
                  <c:v>1E-4</c:v>
                </c:pt>
                <c:pt idx="642">
                  <c:v>1E-4</c:v>
                </c:pt>
                <c:pt idx="643">
                  <c:v>1E-4</c:v>
                </c:pt>
                <c:pt idx="644">
                  <c:v>1E-4</c:v>
                </c:pt>
                <c:pt idx="645">
                  <c:v>1E-4</c:v>
                </c:pt>
                <c:pt idx="646">
                  <c:v>1.0001</c:v>
                </c:pt>
                <c:pt idx="647">
                  <c:v>1E-4</c:v>
                </c:pt>
                <c:pt idx="648">
                  <c:v>1E-4</c:v>
                </c:pt>
                <c:pt idx="649">
                  <c:v>1E-4</c:v>
                </c:pt>
                <c:pt idx="650">
                  <c:v>1E-4</c:v>
                </c:pt>
                <c:pt idx="651">
                  <c:v>1E-4</c:v>
                </c:pt>
                <c:pt idx="652">
                  <c:v>1.0001</c:v>
                </c:pt>
                <c:pt idx="653">
                  <c:v>1E-4</c:v>
                </c:pt>
                <c:pt idx="654">
                  <c:v>1E-4</c:v>
                </c:pt>
                <c:pt idx="655">
                  <c:v>1E-4</c:v>
                </c:pt>
                <c:pt idx="656">
                  <c:v>1E-4</c:v>
                </c:pt>
                <c:pt idx="657">
                  <c:v>1E-4</c:v>
                </c:pt>
                <c:pt idx="658">
                  <c:v>1E-4</c:v>
                </c:pt>
                <c:pt idx="659">
                  <c:v>1E-4</c:v>
                </c:pt>
                <c:pt idx="660">
                  <c:v>1E-4</c:v>
                </c:pt>
                <c:pt idx="661">
                  <c:v>1E-4</c:v>
                </c:pt>
                <c:pt idx="662">
                  <c:v>1E-4</c:v>
                </c:pt>
                <c:pt idx="663">
                  <c:v>1E-4</c:v>
                </c:pt>
                <c:pt idx="664">
                  <c:v>1E-4</c:v>
                </c:pt>
                <c:pt idx="665">
                  <c:v>1E-4</c:v>
                </c:pt>
                <c:pt idx="666">
                  <c:v>1E-4</c:v>
                </c:pt>
                <c:pt idx="667">
                  <c:v>1E-4</c:v>
                </c:pt>
                <c:pt idx="668">
                  <c:v>1E-4</c:v>
                </c:pt>
                <c:pt idx="669">
                  <c:v>1E-4</c:v>
                </c:pt>
                <c:pt idx="670">
                  <c:v>1E-4</c:v>
                </c:pt>
                <c:pt idx="671">
                  <c:v>1E-4</c:v>
                </c:pt>
                <c:pt idx="672">
                  <c:v>1E-4</c:v>
                </c:pt>
                <c:pt idx="673">
                  <c:v>1E-4</c:v>
                </c:pt>
                <c:pt idx="674">
                  <c:v>1E-4</c:v>
                </c:pt>
                <c:pt idx="675">
                  <c:v>1E-4</c:v>
                </c:pt>
                <c:pt idx="676">
                  <c:v>1E-4</c:v>
                </c:pt>
                <c:pt idx="677">
                  <c:v>1E-4</c:v>
                </c:pt>
                <c:pt idx="678">
                  <c:v>1E-4</c:v>
                </c:pt>
                <c:pt idx="679">
                  <c:v>1E-4</c:v>
                </c:pt>
                <c:pt idx="680">
                  <c:v>1E-4</c:v>
                </c:pt>
                <c:pt idx="681">
                  <c:v>1E-4</c:v>
                </c:pt>
                <c:pt idx="682">
                  <c:v>1E-4</c:v>
                </c:pt>
                <c:pt idx="683">
                  <c:v>1E-4</c:v>
                </c:pt>
                <c:pt idx="684">
                  <c:v>1E-4</c:v>
                </c:pt>
                <c:pt idx="685">
                  <c:v>1E-4</c:v>
                </c:pt>
                <c:pt idx="686">
                  <c:v>1E-4</c:v>
                </c:pt>
                <c:pt idx="687">
                  <c:v>1E-4</c:v>
                </c:pt>
                <c:pt idx="688">
                  <c:v>1E-4</c:v>
                </c:pt>
                <c:pt idx="689">
                  <c:v>1E-4</c:v>
                </c:pt>
                <c:pt idx="690">
                  <c:v>1E-4</c:v>
                </c:pt>
                <c:pt idx="691">
                  <c:v>1E-4</c:v>
                </c:pt>
                <c:pt idx="692">
                  <c:v>1.0001</c:v>
                </c:pt>
                <c:pt idx="693">
                  <c:v>1E-4</c:v>
                </c:pt>
                <c:pt idx="694">
                  <c:v>1E-4</c:v>
                </c:pt>
                <c:pt idx="695">
                  <c:v>1E-4</c:v>
                </c:pt>
                <c:pt idx="696">
                  <c:v>1E-4</c:v>
                </c:pt>
                <c:pt idx="697">
                  <c:v>1E-4</c:v>
                </c:pt>
                <c:pt idx="698">
                  <c:v>1E-4</c:v>
                </c:pt>
                <c:pt idx="699">
                  <c:v>1E-4</c:v>
                </c:pt>
                <c:pt idx="700">
                  <c:v>1E-4</c:v>
                </c:pt>
                <c:pt idx="701">
                  <c:v>1E-4</c:v>
                </c:pt>
                <c:pt idx="702">
                  <c:v>1E-4</c:v>
                </c:pt>
                <c:pt idx="703">
                  <c:v>1E-4</c:v>
                </c:pt>
                <c:pt idx="704">
                  <c:v>1E-4</c:v>
                </c:pt>
                <c:pt idx="705">
                  <c:v>1E-4</c:v>
                </c:pt>
                <c:pt idx="706">
                  <c:v>1E-4</c:v>
                </c:pt>
                <c:pt idx="707">
                  <c:v>1E-4</c:v>
                </c:pt>
                <c:pt idx="708">
                  <c:v>1E-4</c:v>
                </c:pt>
                <c:pt idx="709">
                  <c:v>1E-4</c:v>
                </c:pt>
                <c:pt idx="710">
                  <c:v>1E-4</c:v>
                </c:pt>
                <c:pt idx="711">
                  <c:v>1E-4</c:v>
                </c:pt>
                <c:pt idx="712">
                  <c:v>1E-4</c:v>
                </c:pt>
                <c:pt idx="713">
                  <c:v>1E-4</c:v>
                </c:pt>
                <c:pt idx="714">
                  <c:v>1E-4</c:v>
                </c:pt>
                <c:pt idx="715">
                  <c:v>1E-4</c:v>
                </c:pt>
                <c:pt idx="716">
                  <c:v>1E-4</c:v>
                </c:pt>
                <c:pt idx="717">
                  <c:v>1E-4</c:v>
                </c:pt>
                <c:pt idx="718">
                  <c:v>1E-4</c:v>
                </c:pt>
                <c:pt idx="719">
                  <c:v>1E-4</c:v>
                </c:pt>
                <c:pt idx="720">
                  <c:v>1E-4</c:v>
                </c:pt>
                <c:pt idx="721">
                  <c:v>1E-4</c:v>
                </c:pt>
                <c:pt idx="722">
                  <c:v>1E-4</c:v>
                </c:pt>
                <c:pt idx="723">
                  <c:v>1E-4</c:v>
                </c:pt>
                <c:pt idx="724">
                  <c:v>1E-4</c:v>
                </c:pt>
                <c:pt idx="725">
                  <c:v>1E-4</c:v>
                </c:pt>
                <c:pt idx="726">
                  <c:v>1E-4</c:v>
                </c:pt>
                <c:pt idx="727">
                  <c:v>1E-4</c:v>
                </c:pt>
                <c:pt idx="728">
                  <c:v>1E-4</c:v>
                </c:pt>
                <c:pt idx="729">
                  <c:v>1E-4</c:v>
                </c:pt>
                <c:pt idx="730">
                  <c:v>1E-4</c:v>
                </c:pt>
                <c:pt idx="731">
                  <c:v>1E-4</c:v>
                </c:pt>
                <c:pt idx="732">
                  <c:v>1E-4</c:v>
                </c:pt>
                <c:pt idx="733">
                  <c:v>1E-4</c:v>
                </c:pt>
                <c:pt idx="734">
                  <c:v>1E-4</c:v>
                </c:pt>
                <c:pt idx="735">
                  <c:v>1E-4</c:v>
                </c:pt>
                <c:pt idx="736">
                  <c:v>1E-4</c:v>
                </c:pt>
                <c:pt idx="737">
                  <c:v>1E-4</c:v>
                </c:pt>
                <c:pt idx="738">
                  <c:v>1E-4</c:v>
                </c:pt>
                <c:pt idx="739">
                  <c:v>1E-4</c:v>
                </c:pt>
                <c:pt idx="740">
                  <c:v>1.0001</c:v>
                </c:pt>
                <c:pt idx="741">
                  <c:v>1E-4</c:v>
                </c:pt>
                <c:pt idx="742">
                  <c:v>1E-4</c:v>
                </c:pt>
                <c:pt idx="743">
                  <c:v>1E-4</c:v>
                </c:pt>
                <c:pt idx="744">
                  <c:v>1E-4</c:v>
                </c:pt>
                <c:pt idx="745">
                  <c:v>1E-4</c:v>
                </c:pt>
                <c:pt idx="746">
                  <c:v>1E-4</c:v>
                </c:pt>
                <c:pt idx="747">
                  <c:v>1E-4</c:v>
                </c:pt>
                <c:pt idx="748">
                  <c:v>1E-4</c:v>
                </c:pt>
                <c:pt idx="749">
                  <c:v>1.0001</c:v>
                </c:pt>
                <c:pt idx="750">
                  <c:v>1E-4</c:v>
                </c:pt>
                <c:pt idx="751">
                  <c:v>1E-4</c:v>
                </c:pt>
                <c:pt idx="752">
                  <c:v>1E-4</c:v>
                </c:pt>
                <c:pt idx="753">
                  <c:v>1E-4</c:v>
                </c:pt>
                <c:pt idx="754">
                  <c:v>1.0001</c:v>
                </c:pt>
                <c:pt idx="755">
                  <c:v>1E-4</c:v>
                </c:pt>
                <c:pt idx="756">
                  <c:v>1E-4</c:v>
                </c:pt>
                <c:pt idx="757">
                  <c:v>1E-4</c:v>
                </c:pt>
                <c:pt idx="758">
                  <c:v>1E-4</c:v>
                </c:pt>
                <c:pt idx="759">
                  <c:v>1E-4</c:v>
                </c:pt>
                <c:pt idx="760">
                  <c:v>1E-4</c:v>
                </c:pt>
                <c:pt idx="761">
                  <c:v>1E-4</c:v>
                </c:pt>
                <c:pt idx="762">
                  <c:v>1E-4</c:v>
                </c:pt>
                <c:pt idx="763">
                  <c:v>1E-4</c:v>
                </c:pt>
                <c:pt idx="764">
                  <c:v>1E-4</c:v>
                </c:pt>
                <c:pt idx="765">
                  <c:v>1E-4</c:v>
                </c:pt>
                <c:pt idx="766">
                  <c:v>1E-4</c:v>
                </c:pt>
                <c:pt idx="767">
                  <c:v>1E-4</c:v>
                </c:pt>
                <c:pt idx="768">
                  <c:v>1E-4</c:v>
                </c:pt>
                <c:pt idx="769">
                  <c:v>1E-4</c:v>
                </c:pt>
                <c:pt idx="770">
                  <c:v>1E-4</c:v>
                </c:pt>
                <c:pt idx="771">
                  <c:v>1E-4</c:v>
                </c:pt>
                <c:pt idx="772">
                  <c:v>1E-4</c:v>
                </c:pt>
                <c:pt idx="773">
                  <c:v>1E-4</c:v>
                </c:pt>
                <c:pt idx="774">
                  <c:v>1E-4</c:v>
                </c:pt>
                <c:pt idx="775">
                  <c:v>1E-4</c:v>
                </c:pt>
                <c:pt idx="776">
                  <c:v>1E-4</c:v>
                </c:pt>
                <c:pt idx="777">
                  <c:v>1E-4</c:v>
                </c:pt>
                <c:pt idx="778">
                  <c:v>1E-4</c:v>
                </c:pt>
                <c:pt idx="779">
                  <c:v>1E-4</c:v>
                </c:pt>
                <c:pt idx="780">
                  <c:v>1E-4</c:v>
                </c:pt>
                <c:pt idx="781">
                  <c:v>1E-4</c:v>
                </c:pt>
                <c:pt idx="782">
                  <c:v>1E-4</c:v>
                </c:pt>
                <c:pt idx="783">
                  <c:v>1E-4</c:v>
                </c:pt>
                <c:pt idx="784">
                  <c:v>1E-4</c:v>
                </c:pt>
                <c:pt idx="785">
                  <c:v>1E-4</c:v>
                </c:pt>
                <c:pt idx="786">
                  <c:v>1E-4</c:v>
                </c:pt>
                <c:pt idx="787">
                  <c:v>1E-4</c:v>
                </c:pt>
                <c:pt idx="788">
                  <c:v>1E-4</c:v>
                </c:pt>
                <c:pt idx="789">
                  <c:v>1E-4</c:v>
                </c:pt>
                <c:pt idx="790">
                  <c:v>1E-4</c:v>
                </c:pt>
                <c:pt idx="791">
                  <c:v>1E-4</c:v>
                </c:pt>
                <c:pt idx="792">
                  <c:v>1E-4</c:v>
                </c:pt>
                <c:pt idx="793">
                  <c:v>1E-4</c:v>
                </c:pt>
                <c:pt idx="794">
                  <c:v>1E-4</c:v>
                </c:pt>
                <c:pt idx="795">
                  <c:v>1E-4</c:v>
                </c:pt>
                <c:pt idx="796">
                  <c:v>1E-4</c:v>
                </c:pt>
                <c:pt idx="797">
                  <c:v>1E-4</c:v>
                </c:pt>
                <c:pt idx="798">
                  <c:v>1E-4</c:v>
                </c:pt>
                <c:pt idx="799">
                  <c:v>1E-4</c:v>
                </c:pt>
                <c:pt idx="800">
                  <c:v>1E-4</c:v>
                </c:pt>
                <c:pt idx="801">
                  <c:v>1E-4</c:v>
                </c:pt>
                <c:pt idx="802">
                  <c:v>1E-4</c:v>
                </c:pt>
                <c:pt idx="803">
                  <c:v>1E-4</c:v>
                </c:pt>
                <c:pt idx="804">
                  <c:v>1E-4</c:v>
                </c:pt>
                <c:pt idx="805">
                  <c:v>1E-4</c:v>
                </c:pt>
                <c:pt idx="806">
                  <c:v>1E-4</c:v>
                </c:pt>
                <c:pt idx="807">
                  <c:v>1E-4</c:v>
                </c:pt>
                <c:pt idx="808">
                  <c:v>1E-4</c:v>
                </c:pt>
                <c:pt idx="809">
                  <c:v>1E-4</c:v>
                </c:pt>
                <c:pt idx="810">
                  <c:v>1E-4</c:v>
                </c:pt>
                <c:pt idx="811">
                  <c:v>1E-4</c:v>
                </c:pt>
                <c:pt idx="812">
                  <c:v>1E-4</c:v>
                </c:pt>
                <c:pt idx="813">
                  <c:v>1E-4</c:v>
                </c:pt>
                <c:pt idx="814">
                  <c:v>1E-4</c:v>
                </c:pt>
                <c:pt idx="815">
                  <c:v>1.0001</c:v>
                </c:pt>
                <c:pt idx="816">
                  <c:v>1E-4</c:v>
                </c:pt>
                <c:pt idx="817">
                  <c:v>1E-4</c:v>
                </c:pt>
                <c:pt idx="818">
                  <c:v>1E-4</c:v>
                </c:pt>
                <c:pt idx="819">
                  <c:v>1E-4</c:v>
                </c:pt>
                <c:pt idx="820">
                  <c:v>1E-4</c:v>
                </c:pt>
                <c:pt idx="821">
                  <c:v>1E-4</c:v>
                </c:pt>
                <c:pt idx="822">
                  <c:v>1E-4</c:v>
                </c:pt>
                <c:pt idx="823">
                  <c:v>1E-4</c:v>
                </c:pt>
                <c:pt idx="824">
                  <c:v>1E-4</c:v>
                </c:pt>
                <c:pt idx="825">
                  <c:v>1E-4</c:v>
                </c:pt>
                <c:pt idx="826">
                  <c:v>1E-4</c:v>
                </c:pt>
                <c:pt idx="827">
                  <c:v>1E-4</c:v>
                </c:pt>
                <c:pt idx="828">
                  <c:v>1E-4</c:v>
                </c:pt>
                <c:pt idx="829">
                  <c:v>1E-4</c:v>
                </c:pt>
                <c:pt idx="830">
                  <c:v>1E-4</c:v>
                </c:pt>
                <c:pt idx="831">
                  <c:v>1E-4</c:v>
                </c:pt>
                <c:pt idx="832">
                  <c:v>1.0001</c:v>
                </c:pt>
                <c:pt idx="833">
                  <c:v>1E-4</c:v>
                </c:pt>
                <c:pt idx="834">
                  <c:v>1E-4</c:v>
                </c:pt>
                <c:pt idx="835">
                  <c:v>1E-4</c:v>
                </c:pt>
                <c:pt idx="836">
                  <c:v>1E-4</c:v>
                </c:pt>
                <c:pt idx="837">
                  <c:v>1.0001</c:v>
                </c:pt>
                <c:pt idx="838">
                  <c:v>1E-4</c:v>
                </c:pt>
                <c:pt idx="839">
                  <c:v>1E-4</c:v>
                </c:pt>
                <c:pt idx="840">
                  <c:v>1E-4</c:v>
                </c:pt>
                <c:pt idx="841">
                  <c:v>1E-4</c:v>
                </c:pt>
                <c:pt idx="842">
                  <c:v>1E-4</c:v>
                </c:pt>
                <c:pt idx="843">
                  <c:v>1E-4</c:v>
                </c:pt>
                <c:pt idx="844">
                  <c:v>1.0001</c:v>
                </c:pt>
                <c:pt idx="845">
                  <c:v>1E-4</c:v>
                </c:pt>
                <c:pt idx="846">
                  <c:v>1E-4</c:v>
                </c:pt>
                <c:pt idx="847">
                  <c:v>1E-4</c:v>
                </c:pt>
                <c:pt idx="848">
                  <c:v>1E-4</c:v>
                </c:pt>
                <c:pt idx="849">
                  <c:v>1E-4</c:v>
                </c:pt>
                <c:pt idx="850">
                  <c:v>1.0001</c:v>
                </c:pt>
                <c:pt idx="851">
                  <c:v>1E-4</c:v>
                </c:pt>
                <c:pt idx="852">
                  <c:v>1E-4</c:v>
                </c:pt>
                <c:pt idx="853">
                  <c:v>1.0001</c:v>
                </c:pt>
                <c:pt idx="854">
                  <c:v>1E-4</c:v>
                </c:pt>
                <c:pt idx="855">
                  <c:v>1E-4</c:v>
                </c:pt>
                <c:pt idx="856">
                  <c:v>1E-4</c:v>
                </c:pt>
                <c:pt idx="857">
                  <c:v>1E-4</c:v>
                </c:pt>
                <c:pt idx="858">
                  <c:v>1E-4</c:v>
                </c:pt>
                <c:pt idx="859">
                  <c:v>1E-4</c:v>
                </c:pt>
                <c:pt idx="860">
                  <c:v>1E-4</c:v>
                </c:pt>
                <c:pt idx="861">
                  <c:v>1E-4</c:v>
                </c:pt>
                <c:pt idx="862">
                  <c:v>1.0001</c:v>
                </c:pt>
                <c:pt idx="863">
                  <c:v>2.0001000000000002</c:v>
                </c:pt>
                <c:pt idx="864">
                  <c:v>1E-4</c:v>
                </c:pt>
                <c:pt idx="865">
                  <c:v>1E-4</c:v>
                </c:pt>
                <c:pt idx="866">
                  <c:v>1.0001</c:v>
                </c:pt>
                <c:pt idx="867">
                  <c:v>1E-4</c:v>
                </c:pt>
                <c:pt idx="868">
                  <c:v>1.0001</c:v>
                </c:pt>
                <c:pt idx="869">
                  <c:v>1.0001</c:v>
                </c:pt>
                <c:pt idx="870">
                  <c:v>1.0001</c:v>
                </c:pt>
                <c:pt idx="871">
                  <c:v>1E-4</c:v>
                </c:pt>
                <c:pt idx="872">
                  <c:v>1.0001</c:v>
                </c:pt>
                <c:pt idx="873">
                  <c:v>1E-4</c:v>
                </c:pt>
                <c:pt idx="874">
                  <c:v>1E-4</c:v>
                </c:pt>
                <c:pt idx="875">
                  <c:v>1E-4</c:v>
                </c:pt>
                <c:pt idx="876">
                  <c:v>1E-4</c:v>
                </c:pt>
                <c:pt idx="877">
                  <c:v>1E-4</c:v>
                </c:pt>
                <c:pt idx="878">
                  <c:v>1E-4</c:v>
                </c:pt>
                <c:pt idx="879">
                  <c:v>1E-4</c:v>
                </c:pt>
                <c:pt idx="880">
                  <c:v>1E-4</c:v>
                </c:pt>
                <c:pt idx="881">
                  <c:v>1E-4</c:v>
                </c:pt>
                <c:pt idx="882">
                  <c:v>1E-4</c:v>
                </c:pt>
                <c:pt idx="883">
                  <c:v>1E-4</c:v>
                </c:pt>
                <c:pt idx="884">
                  <c:v>1E-4</c:v>
                </c:pt>
                <c:pt idx="885">
                  <c:v>1E-4</c:v>
                </c:pt>
                <c:pt idx="886">
                  <c:v>1E-4</c:v>
                </c:pt>
                <c:pt idx="887">
                  <c:v>1E-4</c:v>
                </c:pt>
                <c:pt idx="888">
                  <c:v>1E-4</c:v>
                </c:pt>
                <c:pt idx="889">
                  <c:v>1E-4</c:v>
                </c:pt>
                <c:pt idx="890">
                  <c:v>1E-4</c:v>
                </c:pt>
                <c:pt idx="891">
                  <c:v>1E-4</c:v>
                </c:pt>
                <c:pt idx="892">
                  <c:v>1.0001</c:v>
                </c:pt>
                <c:pt idx="893">
                  <c:v>1E-4</c:v>
                </c:pt>
                <c:pt idx="894">
                  <c:v>1E-4</c:v>
                </c:pt>
                <c:pt idx="895">
                  <c:v>1E-4</c:v>
                </c:pt>
                <c:pt idx="896">
                  <c:v>1.0001</c:v>
                </c:pt>
                <c:pt idx="897">
                  <c:v>1E-4</c:v>
                </c:pt>
                <c:pt idx="898">
                  <c:v>1E-4</c:v>
                </c:pt>
                <c:pt idx="899">
                  <c:v>1E-4</c:v>
                </c:pt>
                <c:pt idx="900">
                  <c:v>1E-4</c:v>
                </c:pt>
                <c:pt idx="901">
                  <c:v>1E-4</c:v>
                </c:pt>
                <c:pt idx="902">
                  <c:v>1E-4</c:v>
                </c:pt>
                <c:pt idx="903">
                  <c:v>1E-4</c:v>
                </c:pt>
                <c:pt idx="904">
                  <c:v>1E-4</c:v>
                </c:pt>
                <c:pt idx="905">
                  <c:v>1E-4</c:v>
                </c:pt>
                <c:pt idx="906">
                  <c:v>1E-4</c:v>
                </c:pt>
                <c:pt idx="907">
                  <c:v>1E-4</c:v>
                </c:pt>
                <c:pt idx="908">
                  <c:v>1.0001</c:v>
                </c:pt>
                <c:pt idx="909">
                  <c:v>1E-4</c:v>
                </c:pt>
                <c:pt idx="910">
                  <c:v>1E-4</c:v>
                </c:pt>
                <c:pt idx="911">
                  <c:v>1E-4</c:v>
                </c:pt>
                <c:pt idx="912">
                  <c:v>1.0001</c:v>
                </c:pt>
                <c:pt idx="913">
                  <c:v>1E-4</c:v>
                </c:pt>
                <c:pt idx="914">
                  <c:v>1E-4</c:v>
                </c:pt>
                <c:pt idx="915">
                  <c:v>4.0000999999999998</c:v>
                </c:pt>
                <c:pt idx="916">
                  <c:v>1E-4</c:v>
                </c:pt>
                <c:pt idx="917">
                  <c:v>1E-4</c:v>
                </c:pt>
                <c:pt idx="918">
                  <c:v>1E-4</c:v>
                </c:pt>
                <c:pt idx="919">
                  <c:v>1E-4</c:v>
                </c:pt>
                <c:pt idx="920">
                  <c:v>1E-4</c:v>
                </c:pt>
                <c:pt idx="921">
                  <c:v>1E-4</c:v>
                </c:pt>
                <c:pt idx="922">
                  <c:v>1E-4</c:v>
                </c:pt>
                <c:pt idx="923">
                  <c:v>1E-4</c:v>
                </c:pt>
                <c:pt idx="924">
                  <c:v>1E-4</c:v>
                </c:pt>
                <c:pt idx="925">
                  <c:v>1E-4</c:v>
                </c:pt>
                <c:pt idx="926">
                  <c:v>1E-4</c:v>
                </c:pt>
                <c:pt idx="927">
                  <c:v>1E-4</c:v>
                </c:pt>
                <c:pt idx="928">
                  <c:v>1E-4</c:v>
                </c:pt>
                <c:pt idx="929">
                  <c:v>1E-4</c:v>
                </c:pt>
                <c:pt idx="930">
                  <c:v>1E-4</c:v>
                </c:pt>
                <c:pt idx="931">
                  <c:v>1E-4</c:v>
                </c:pt>
                <c:pt idx="932">
                  <c:v>1E-4</c:v>
                </c:pt>
                <c:pt idx="933">
                  <c:v>1E-4</c:v>
                </c:pt>
                <c:pt idx="934">
                  <c:v>1E-4</c:v>
                </c:pt>
                <c:pt idx="935">
                  <c:v>1E-4</c:v>
                </c:pt>
                <c:pt idx="936">
                  <c:v>1E-4</c:v>
                </c:pt>
                <c:pt idx="937">
                  <c:v>1E-4</c:v>
                </c:pt>
                <c:pt idx="938">
                  <c:v>1E-4</c:v>
                </c:pt>
                <c:pt idx="939">
                  <c:v>1E-4</c:v>
                </c:pt>
                <c:pt idx="940">
                  <c:v>1E-4</c:v>
                </c:pt>
                <c:pt idx="941">
                  <c:v>1E-4</c:v>
                </c:pt>
                <c:pt idx="942">
                  <c:v>1E-4</c:v>
                </c:pt>
                <c:pt idx="943">
                  <c:v>1E-4</c:v>
                </c:pt>
                <c:pt idx="944">
                  <c:v>1E-4</c:v>
                </c:pt>
                <c:pt idx="945">
                  <c:v>1E-4</c:v>
                </c:pt>
                <c:pt idx="946">
                  <c:v>1E-4</c:v>
                </c:pt>
                <c:pt idx="947">
                  <c:v>1E-4</c:v>
                </c:pt>
                <c:pt idx="948">
                  <c:v>1.0001</c:v>
                </c:pt>
                <c:pt idx="949">
                  <c:v>1E-4</c:v>
                </c:pt>
                <c:pt idx="950">
                  <c:v>1E-4</c:v>
                </c:pt>
                <c:pt idx="951">
                  <c:v>1E-4</c:v>
                </c:pt>
                <c:pt idx="952">
                  <c:v>1E-4</c:v>
                </c:pt>
                <c:pt idx="953">
                  <c:v>1E-4</c:v>
                </c:pt>
                <c:pt idx="954">
                  <c:v>1E-4</c:v>
                </c:pt>
                <c:pt idx="955">
                  <c:v>1E-4</c:v>
                </c:pt>
                <c:pt idx="956">
                  <c:v>1.0001</c:v>
                </c:pt>
                <c:pt idx="957">
                  <c:v>1E-4</c:v>
                </c:pt>
                <c:pt idx="958">
                  <c:v>1E-4</c:v>
                </c:pt>
                <c:pt idx="959">
                  <c:v>1E-4</c:v>
                </c:pt>
                <c:pt idx="960">
                  <c:v>1E-4</c:v>
                </c:pt>
                <c:pt idx="961">
                  <c:v>1E-4</c:v>
                </c:pt>
                <c:pt idx="962">
                  <c:v>1E-4</c:v>
                </c:pt>
                <c:pt idx="963">
                  <c:v>1E-4</c:v>
                </c:pt>
                <c:pt idx="964">
                  <c:v>1E-4</c:v>
                </c:pt>
                <c:pt idx="965">
                  <c:v>1E-4</c:v>
                </c:pt>
                <c:pt idx="966">
                  <c:v>1E-4</c:v>
                </c:pt>
                <c:pt idx="967">
                  <c:v>1E-4</c:v>
                </c:pt>
                <c:pt idx="968">
                  <c:v>1E-4</c:v>
                </c:pt>
                <c:pt idx="969">
                  <c:v>1.0001</c:v>
                </c:pt>
                <c:pt idx="970">
                  <c:v>1E-4</c:v>
                </c:pt>
                <c:pt idx="971">
                  <c:v>1E-4</c:v>
                </c:pt>
                <c:pt idx="972">
                  <c:v>1E-4</c:v>
                </c:pt>
                <c:pt idx="973">
                  <c:v>1E-4</c:v>
                </c:pt>
                <c:pt idx="974">
                  <c:v>1E-4</c:v>
                </c:pt>
                <c:pt idx="975">
                  <c:v>1E-4</c:v>
                </c:pt>
                <c:pt idx="976">
                  <c:v>1E-4</c:v>
                </c:pt>
                <c:pt idx="977">
                  <c:v>1E-4</c:v>
                </c:pt>
                <c:pt idx="978">
                  <c:v>1E-4</c:v>
                </c:pt>
                <c:pt idx="979">
                  <c:v>1E-4</c:v>
                </c:pt>
                <c:pt idx="980">
                  <c:v>1E-4</c:v>
                </c:pt>
                <c:pt idx="981">
                  <c:v>1E-4</c:v>
                </c:pt>
                <c:pt idx="982">
                  <c:v>1E-4</c:v>
                </c:pt>
                <c:pt idx="983">
                  <c:v>1E-4</c:v>
                </c:pt>
                <c:pt idx="984">
                  <c:v>1E-4</c:v>
                </c:pt>
                <c:pt idx="985">
                  <c:v>1E-4</c:v>
                </c:pt>
                <c:pt idx="986">
                  <c:v>1E-4</c:v>
                </c:pt>
                <c:pt idx="987">
                  <c:v>1E-4</c:v>
                </c:pt>
                <c:pt idx="988">
                  <c:v>1E-4</c:v>
                </c:pt>
                <c:pt idx="989">
                  <c:v>1E-4</c:v>
                </c:pt>
                <c:pt idx="990">
                  <c:v>1E-4</c:v>
                </c:pt>
                <c:pt idx="991">
                  <c:v>1E-4</c:v>
                </c:pt>
                <c:pt idx="992">
                  <c:v>1E-4</c:v>
                </c:pt>
                <c:pt idx="993">
                  <c:v>1E-4</c:v>
                </c:pt>
                <c:pt idx="994">
                  <c:v>1E-4</c:v>
                </c:pt>
                <c:pt idx="995">
                  <c:v>1.0001</c:v>
                </c:pt>
                <c:pt idx="996">
                  <c:v>1E-4</c:v>
                </c:pt>
                <c:pt idx="997">
                  <c:v>1E-4</c:v>
                </c:pt>
                <c:pt idx="998">
                  <c:v>1E-4</c:v>
                </c:pt>
                <c:pt idx="999">
                  <c:v>1E-4</c:v>
                </c:pt>
                <c:pt idx="1000">
                  <c:v>1E-4</c:v>
                </c:pt>
                <c:pt idx="1001">
                  <c:v>1E-4</c:v>
                </c:pt>
                <c:pt idx="1002">
                  <c:v>1.0001</c:v>
                </c:pt>
                <c:pt idx="1003">
                  <c:v>1E-4</c:v>
                </c:pt>
                <c:pt idx="1004">
                  <c:v>1E-4</c:v>
                </c:pt>
                <c:pt idx="1005">
                  <c:v>1E-4</c:v>
                </c:pt>
                <c:pt idx="1006">
                  <c:v>1E-4</c:v>
                </c:pt>
                <c:pt idx="1007">
                  <c:v>1E-4</c:v>
                </c:pt>
                <c:pt idx="1008">
                  <c:v>1E-4</c:v>
                </c:pt>
                <c:pt idx="1009">
                  <c:v>1E-4</c:v>
                </c:pt>
                <c:pt idx="1010">
                  <c:v>1E-4</c:v>
                </c:pt>
                <c:pt idx="1011">
                  <c:v>1E-4</c:v>
                </c:pt>
                <c:pt idx="1012">
                  <c:v>1E-4</c:v>
                </c:pt>
                <c:pt idx="1013">
                  <c:v>1E-4</c:v>
                </c:pt>
                <c:pt idx="1014">
                  <c:v>1E-4</c:v>
                </c:pt>
                <c:pt idx="1015">
                  <c:v>1E-4</c:v>
                </c:pt>
                <c:pt idx="1016">
                  <c:v>1E-4</c:v>
                </c:pt>
                <c:pt idx="1017">
                  <c:v>1E-4</c:v>
                </c:pt>
                <c:pt idx="1018">
                  <c:v>1E-4</c:v>
                </c:pt>
                <c:pt idx="1019">
                  <c:v>1E-4</c:v>
                </c:pt>
                <c:pt idx="1020">
                  <c:v>1E-4</c:v>
                </c:pt>
                <c:pt idx="1021">
                  <c:v>1E-4</c:v>
                </c:pt>
                <c:pt idx="1022">
                  <c:v>1E-4</c:v>
                </c:pt>
                <c:pt idx="1023">
                  <c:v>1E-4</c:v>
                </c:pt>
                <c:pt idx="1024">
                  <c:v>1E-4</c:v>
                </c:pt>
                <c:pt idx="1025">
                  <c:v>1E-4</c:v>
                </c:pt>
                <c:pt idx="1026">
                  <c:v>1E-4</c:v>
                </c:pt>
                <c:pt idx="1027">
                  <c:v>1E-4</c:v>
                </c:pt>
                <c:pt idx="1028">
                  <c:v>1E-4</c:v>
                </c:pt>
                <c:pt idx="1029">
                  <c:v>1E-4</c:v>
                </c:pt>
                <c:pt idx="1030">
                  <c:v>1E-4</c:v>
                </c:pt>
                <c:pt idx="1031">
                  <c:v>1E-4</c:v>
                </c:pt>
                <c:pt idx="1032">
                  <c:v>1E-4</c:v>
                </c:pt>
                <c:pt idx="1033">
                  <c:v>1E-4</c:v>
                </c:pt>
                <c:pt idx="1034">
                  <c:v>1E-4</c:v>
                </c:pt>
                <c:pt idx="1035">
                  <c:v>1E-4</c:v>
                </c:pt>
                <c:pt idx="1036">
                  <c:v>1E-4</c:v>
                </c:pt>
                <c:pt idx="1037">
                  <c:v>1E-4</c:v>
                </c:pt>
                <c:pt idx="1038">
                  <c:v>1E-4</c:v>
                </c:pt>
                <c:pt idx="1039">
                  <c:v>1E-4</c:v>
                </c:pt>
                <c:pt idx="1040">
                  <c:v>1E-4</c:v>
                </c:pt>
                <c:pt idx="1041">
                  <c:v>1E-4</c:v>
                </c:pt>
                <c:pt idx="1042">
                  <c:v>1E-4</c:v>
                </c:pt>
                <c:pt idx="1043">
                  <c:v>1.0001</c:v>
                </c:pt>
                <c:pt idx="1044">
                  <c:v>1E-4</c:v>
                </c:pt>
                <c:pt idx="1045">
                  <c:v>1E-4</c:v>
                </c:pt>
                <c:pt idx="1046">
                  <c:v>1E-4</c:v>
                </c:pt>
                <c:pt idx="1047">
                  <c:v>1E-4</c:v>
                </c:pt>
                <c:pt idx="1048">
                  <c:v>1E-4</c:v>
                </c:pt>
                <c:pt idx="1049">
                  <c:v>1E-4</c:v>
                </c:pt>
                <c:pt idx="1050">
                  <c:v>1E-4</c:v>
                </c:pt>
                <c:pt idx="1051">
                  <c:v>1E-4</c:v>
                </c:pt>
                <c:pt idx="1052">
                  <c:v>1E-4</c:v>
                </c:pt>
                <c:pt idx="1053">
                  <c:v>1E-4</c:v>
                </c:pt>
                <c:pt idx="1054">
                  <c:v>1E-4</c:v>
                </c:pt>
                <c:pt idx="1055">
                  <c:v>1E-4</c:v>
                </c:pt>
                <c:pt idx="1056">
                  <c:v>1.0001</c:v>
                </c:pt>
                <c:pt idx="1057">
                  <c:v>1E-4</c:v>
                </c:pt>
                <c:pt idx="1058">
                  <c:v>1E-4</c:v>
                </c:pt>
                <c:pt idx="1059">
                  <c:v>1E-4</c:v>
                </c:pt>
                <c:pt idx="1060">
                  <c:v>1.0001</c:v>
                </c:pt>
                <c:pt idx="1061">
                  <c:v>1E-4</c:v>
                </c:pt>
                <c:pt idx="1062">
                  <c:v>1E-4</c:v>
                </c:pt>
                <c:pt idx="1063">
                  <c:v>1E-4</c:v>
                </c:pt>
                <c:pt idx="1064">
                  <c:v>1E-4</c:v>
                </c:pt>
                <c:pt idx="1065">
                  <c:v>1E-4</c:v>
                </c:pt>
                <c:pt idx="1066">
                  <c:v>1.0001</c:v>
                </c:pt>
                <c:pt idx="1067">
                  <c:v>1E-4</c:v>
                </c:pt>
                <c:pt idx="1068">
                  <c:v>1E-4</c:v>
                </c:pt>
                <c:pt idx="1069">
                  <c:v>1E-4</c:v>
                </c:pt>
                <c:pt idx="1070">
                  <c:v>1E-4</c:v>
                </c:pt>
                <c:pt idx="1071">
                  <c:v>1E-4</c:v>
                </c:pt>
                <c:pt idx="1072">
                  <c:v>1E-4</c:v>
                </c:pt>
                <c:pt idx="1073">
                  <c:v>1E-4</c:v>
                </c:pt>
                <c:pt idx="1074">
                  <c:v>1E-4</c:v>
                </c:pt>
                <c:pt idx="1075">
                  <c:v>1E-4</c:v>
                </c:pt>
                <c:pt idx="1076">
                  <c:v>1E-4</c:v>
                </c:pt>
                <c:pt idx="1077">
                  <c:v>1E-4</c:v>
                </c:pt>
                <c:pt idx="1078">
                  <c:v>1E-4</c:v>
                </c:pt>
                <c:pt idx="1079">
                  <c:v>1E-4</c:v>
                </c:pt>
                <c:pt idx="1080">
                  <c:v>1E-4</c:v>
                </c:pt>
                <c:pt idx="1081">
                  <c:v>1E-4</c:v>
                </c:pt>
                <c:pt idx="1082">
                  <c:v>1E-4</c:v>
                </c:pt>
                <c:pt idx="1083">
                  <c:v>1E-4</c:v>
                </c:pt>
                <c:pt idx="1084">
                  <c:v>1E-4</c:v>
                </c:pt>
                <c:pt idx="1085">
                  <c:v>1E-4</c:v>
                </c:pt>
                <c:pt idx="1086">
                  <c:v>1E-4</c:v>
                </c:pt>
                <c:pt idx="1087">
                  <c:v>1E-4</c:v>
                </c:pt>
                <c:pt idx="1088">
                  <c:v>1.0001</c:v>
                </c:pt>
                <c:pt idx="1089">
                  <c:v>1.0001</c:v>
                </c:pt>
                <c:pt idx="1090">
                  <c:v>1E-4</c:v>
                </c:pt>
                <c:pt idx="1091">
                  <c:v>1E-4</c:v>
                </c:pt>
                <c:pt idx="1092">
                  <c:v>1E-4</c:v>
                </c:pt>
                <c:pt idx="1093">
                  <c:v>1E-4</c:v>
                </c:pt>
                <c:pt idx="1094">
                  <c:v>1E-4</c:v>
                </c:pt>
                <c:pt idx="1095">
                  <c:v>1E-4</c:v>
                </c:pt>
                <c:pt idx="1096">
                  <c:v>1E-4</c:v>
                </c:pt>
                <c:pt idx="1097">
                  <c:v>1E-4</c:v>
                </c:pt>
                <c:pt idx="1098">
                  <c:v>1E-4</c:v>
                </c:pt>
                <c:pt idx="1099">
                  <c:v>1E-4</c:v>
                </c:pt>
                <c:pt idx="1100">
                  <c:v>1E-4</c:v>
                </c:pt>
                <c:pt idx="1101">
                  <c:v>1E-4</c:v>
                </c:pt>
                <c:pt idx="1102">
                  <c:v>1E-4</c:v>
                </c:pt>
                <c:pt idx="1103">
                  <c:v>1E-4</c:v>
                </c:pt>
                <c:pt idx="1104">
                  <c:v>1E-4</c:v>
                </c:pt>
                <c:pt idx="1105">
                  <c:v>1E-4</c:v>
                </c:pt>
                <c:pt idx="1106">
                  <c:v>1E-4</c:v>
                </c:pt>
                <c:pt idx="1107">
                  <c:v>1E-4</c:v>
                </c:pt>
                <c:pt idx="1108">
                  <c:v>1.0001</c:v>
                </c:pt>
                <c:pt idx="1109">
                  <c:v>1E-4</c:v>
                </c:pt>
                <c:pt idx="1110">
                  <c:v>1E-4</c:v>
                </c:pt>
                <c:pt idx="1111">
                  <c:v>1E-4</c:v>
                </c:pt>
                <c:pt idx="1112">
                  <c:v>1E-4</c:v>
                </c:pt>
                <c:pt idx="1113">
                  <c:v>1E-4</c:v>
                </c:pt>
                <c:pt idx="1114">
                  <c:v>1E-4</c:v>
                </c:pt>
                <c:pt idx="1115">
                  <c:v>1E-4</c:v>
                </c:pt>
                <c:pt idx="1116">
                  <c:v>1E-4</c:v>
                </c:pt>
                <c:pt idx="1117">
                  <c:v>1E-4</c:v>
                </c:pt>
                <c:pt idx="1118">
                  <c:v>1E-4</c:v>
                </c:pt>
                <c:pt idx="1119">
                  <c:v>1E-4</c:v>
                </c:pt>
                <c:pt idx="1120">
                  <c:v>1E-4</c:v>
                </c:pt>
                <c:pt idx="1121">
                  <c:v>1E-4</c:v>
                </c:pt>
                <c:pt idx="1122">
                  <c:v>1E-4</c:v>
                </c:pt>
                <c:pt idx="1123">
                  <c:v>1E-4</c:v>
                </c:pt>
                <c:pt idx="1124">
                  <c:v>1E-4</c:v>
                </c:pt>
                <c:pt idx="1125">
                  <c:v>1E-4</c:v>
                </c:pt>
                <c:pt idx="1126">
                  <c:v>1E-4</c:v>
                </c:pt>
                <c:pt idx="1127">
                  <c:v>1E-4</c:v>
                </c:pt>
                <c:pt idx="1128">
                  <c:v>1.0001</c:v>
                </c:pt>
                <c:pt idx="1129">
                  <c:v>1E-4</c:v>
                </c:pt>
                <c:pt idx="1130">
                  <c:v>1E-4</c:v>
                </c:pt>
                <c:pt idx="1131">
                  <c:v>1E-4</c:v>
                </c:pt>
                <c:pt idx="1132">
                  <c:v>1.0001</c:v>
                </c:pt>
                <c:pt idx="1133">
                  <c:v>1E-4</c:v>
                </c:pt>
                <c:pt idx="1134">
                  <c:v>1E-4</c:v>
                </c:pt>
                <c:pt idx="1135">
                  <c:v>1E-4</c:v>
                </c:pt>
                <c:pt idx="1136">
                  <c:v>1E-4</c:v>
                </c:pt>
                <c:pt idx="1137">
                  <c:v>1E-4</c:v>
                </c:pt>
                <c:pt idx="1138">
                  <c:v>1.0001</c:v>
                </c:pt>
                <c:pt idx="1139">
                  <c:v>1E-4</c:v>
                </c:pt>
                <c:pt idx="1140">
                  <c:v>1E-4</c:v>
                </c:pt>
                <c:pt idx="1141">
                  <c:v>1E-4</c:v>
                </c:pt>
                <c:pt idx="1142">
                  <c:v>1E-4</c:v>
                </c:pt>
                <c:pt idx="1143">
                  <c:v>1E-4</c:v>
                </c:pt>
                <c:pt idx="1144">
                  <c:v>1E-4</c:v>
                </c:pt>
                <c:pt idx="1145">
                  <c:v>1.0001</c:v>
                </c:pt>
                <c:pt idx="1146">
                  <c:v>1E-4</c:v>
                </c:pt>
                <c:pt idx="1147">
                  <c:v>1E-4</c:v>
                </c:pt>
                <c:pt idx="1148">
                  <c:v>1E-4</c:v>
                </c:pt>
                <c:pt idx="1149">
                  <c:v>1E-4</c:v>
                </c:pt>
                <c:pt idx="1150">
                  <c:v>1E-4</c:v>
                </c:pt>
                <c:pt idx="1151">
                  <c:v>1E-4</c:v>
                </c:pt>
                <c:pt idx="1152">
                  <c:v>1E-4</c:v>
                </c:pt>
                <c:pt idx="1153">
                  <c:v>1E-4</c:v>
                </c:pt>
                <c:pt idx="1154">
                  <c:v>1E-4</c:v>
                </c:pt>
                <c:pt idx="1155">
                  <c:v>1E-4</c:v>
                </c:pt>
                <c:pt idx="1156">
                  <c:v>1E-4</c:v>
                </c:pt>
                <c:pt idx="1157">
                  <c:v>1E-4</c:v>
                </c:pt>
                <c:pt idx="1158">
                  <c:v>1E-4</c:v>
                </c:pt>
                <c:pt idx="1159">
                  <c:v>1.0001</c:v>
                </c:pt>
                <c:pt idx="1160">
                  <c:v>1E-4</c:v>
                </c:pt>
                <c:pt idx="1161">
                  <c:v>1E-4</c:v>
                </c:pt>
                <c:pt idx="1162">
                  <c:v>1E-4</c:v>
                </c:pt>
                <c:pt idx="1163">
                  <c:v>1E-4</c:v>
                </c:pt>
                <c:pt idx="1164">
                  <c:v>1E-4</c:v>
                </c:pt>
                <c:pt idx="1165">
                  <c:v>1.0001</c:v>
                </c:pt>
                <c:pt idx="1166">
                  <c:v>1E-4</c:v>
                </c:pt>
                <c:pt idx="1167">
                  <c:v>1E-4</c:v>
                </c:pt>
                <c:pt idx="1168">
                  <c:v>1E-4</c:v>
                </c:pt>
                <c:pt idx="1169">
                  <c:v>1E-4</c:v>
                </c:pt>
                <c:pt idx="1170">
                  <c:v>1E-4</c:v>
                </c:pt>
                <c:pt idx="1171">
                  <c:v>1E-4</c:v>
                </c:pt>
                <c:pt idx="1172">
                  <c:v>1E-4</c:v>
                </c:pt>
                <c:pt idx="1173">
                  <c:v>1E-4</c:v>
                </c:pt>
                <c:pt idx="1174">
                  <c:v>1E-4</c:v>
                </c:pt>
                <c:pt idx="1175">
                  <c:v>1E-4</c:v>
                </c:pt>
                <c:pt idx="1176">
                  <c:v>1E-4</c:v>
                </c:pt>
                <c:pt idx="1177">
                  <c:v>1E-4</c:v>
                </c:pt>
                <c:pt idx="1178">
                  <c:v>1E-4</c:v>
                </c:pt>
                <c:pt idx="1179">
                  <c:v>1E-4</c:v>
                </c:pt>
                <c:pt idx="1180">
                  <c:v>1E-4</c:v>
                </c:pt>
                <c:pt idx="1181">
                  <c:v>1E-4</c:v>
                </c:pt>
                <c:pt idx="1182">
                  <c:v>1E-4</c:v>
                </c:pt>
                <c:pt idx="1183">
                  <c:v>1E-4</c:v>
                </c:pt>
                <c:pt idx="1184">
                  <c:v>1E-4</c:v>
                </c:pt>
                <c:pt idx="1185">
                  <c:v>1E-4</c:v>
                </c:pt>
                <c:pt idx="1186">
                  <c:v>1E-4</c:v>
                </c:pt>
                <c:pt idx="1187">
                  <c:v>1E-4</c:v>
                </c:pt>
                <c:pt idx="1188">
                  <c:v>1E-4</c:v>
                </c:pt>
                <c:pt idx="1189">
                  <c:v>1E-4</c:v>
                </c:pt>
                <c:pt idx="1190">
                  <c:v>1E-4</c:v>
                </c:pt>
                <c:pt idx="1191">
                  <c:v>1E-4</c:v>
                </c:pt>
                <c:pt idx="1192">
                  <c:v>1E-4</c:v>
                </c:pt>
                <c:pt idx="1193">
                  <c:v>1E-4</c:v>
                </c:pt>
                <c:pt idx="1194">
                  <c:v>1E-4</c:v>
                </c:pt>
                <c:pt idx="1195">
                  <c:v>1E-4</c:v>
                </c:pt>
                <c:pt idx="1196">
                  <c:v>1E-4</c:v>
                </c:pt>
                <c:pt idx="1197">
                  <c:v>1E-4</c:v>
                </c:pt>
                <c:pt idx="1198">
                  <c:v>1E-4</c:v>
                </c:pt>
                <c:pt idx="1199">
                  <c:v>1E-4</c:v>
                </c:pt>
                <c:pt idx="1200">
                  <c:v>1E-4</c:v>
                </c:pt>
                <c:pt idx="1201">
                  <c:v>1E-4</c:v>
                </c:pt>
                <c:pt idx="1202">
                  <c:v>1E-4</c:v>
                </c:pt>
                <c:pt idx="1203">
                  <c:v>1E-4</c:v>
                </c:pt>
                <c:pt idx="1204">
                  <c:v>1E-4</c:v>
                </c:pt>
                <c:pt idx="1205">
                  <c:v>1E-4</c:v>
                </c:pt>
                <c:pt idx="1206">
                  <c:v>1E-4</c:v>
                </c:pt>
                <c:pt idx="1207">
                  <c:v>1E-4</c:v>
                </c:pt>
                <c:pt idx="1208">
                  <c:v>1E-4</c:v>
                </c:pt>
                <c:pt idx="1209">
                  <c:v>1E-4</c:v>
                </c:pt>
                <c:pt idx="1210">
                  <c:v>1E-4</c:v>
                </c:pt>
                <c:pt idx="1211">
                  <c:v>1.0001</c:v>
                </c:pt>
                <c:pt idx="1212">
                  <c:v>1E-4</c:v>
                </c:pt>
                <c:pt idx="1213">
                  <c:v>1E-4</c:v>
                </c:pt>
                <c:pt idx="1214">
                  <c:v>1E-4</c:v>
                </c:pt>
                <c:pt idx="1215">
                  <c:v>1E-4</c:v>
                </c:pt>
                <c:pt idx="1216">
                  <c:v>1E-4</c:v>
                </c:pt>
                <c:pt idx="1217">
                  <c:v>1E-4</c:v>
                </c:pt>
                <c:pt idx="1218">
                  <c:v>1E-4</c:v>
                </c:pt>
                <c:pt idx="1219">
                  <c:v>1E-4</c:v>
                </c:pt>
                <c:pt idx="1220">
                  <c:v>1E-4</c:v>
                </c:pt>
                <c:pt idx="1221">
                  <c:v>1.0001</c:v>
                </c:pt>
                <c:pt idx="1222">
                  <c:v>1E-4</c:v>
                </c:pt>
                <c:pt idx="1223">
                  <c:v>1E-4</c:v>
                </c:pt>
                <c:pt idx="1224">
                  <c:v>1E-4</c:v>
                </c:pt>
                <c:pt idx="1225">
                  <c:v>1E-4</c:v>
                </c:pt>
                <c:pt idx="1226">
                  <c:v>1E-4</c:v>
                </c:pt>
                <c:pt idx="1227">
                  <c:v>1E-4</c:v>
                </c:pt>
                <c:pt idx="1228">
                  <c:v>1E-4</c:v>
                </c:pt>
                <c:pt idx="1229">
                  <c:v>1E-4</c:v>
                </c:pt>
                <c:pt idx="1230">
                  <c:v>1E-4</c:v>
                </c:pt>
                <c:pt idx="1231">
                  <c:v>1E-4</c:v>
                </c:pt>
                <c:pt idx="1232">
                  <c:v>1E-4</c:v>
                </c:pt>
                <c:pt idx="1233">
                  <c:v>1E-4</c:v>
                </c:pt>
                <c:pt idx="1234">
                  <c:v>1E-4</c:v>
                </c:pt>
                <c:pt idx="1235">
                  <c:v>1E-4</c:v>
                </c:pt>
                <c:pt idx="1236">
                  <c:v>1E-4</c:v>
                </c:pt>
                <c:pt idx="1237">
                  <c:v>1E-4</c:v>
                </c:pt>
                <c:pt idx="1238">
                  <c:v>1E-4</c:v>
                </c:pt>
                <c:pt idx="1239">
                  <c:v>1E-4</c:v>
                </c:pt>
                <c:pt idx="1240">
                  <c:v>1E-4</c:v>
                </c:pt>
                <c:pt idx="1241">
                  <c:v>1E-4</c:v>
                </c:pt>
                <c:pt idx="1242">
                  <c:v>1E-4</c:v>
                </c:pt>
                <c:pt idx="1243">
                  <c:v>1E-4</c:v>
                </c:pt>
                <c:pt idx="1244">
                  <c:v>1E-4</c:v>
                </c:pt>
                <c:pt idx="1245">
                  <c:v>1E-4</c:v>
                </c:pt>
                <c:pt idx="1246">
                  <c:v>1E-4</c:v>
                </c:pt>
                <c:pt idx="1247">
                  <c:v>1E-4</c:v>
                </c:pt>
                <c:pt idx="1248">
                  <c:v>1E-4</c:v>
                </c:pt>
                <c:pt idx="1249">
                  <c:v>1E-4</c:v>
                </c:pt>
                <c:pt idx="1250">
                  <c:v>1E-4</c:v>
                </c:pt>
                <c:pt idx="1251">
                  <c:v>1E-4</c:v>
                </c:pt>
                <c:pt idx="1252">
                  <c:v>1E-4</c:v>
                </c:pt>
                <c:pt idx="1253">
                  <c:v>1E-4</c:v>
                </c:pt>
                <c:pt idx="1254">
                  <c:v>1E-4</c:v>
                </c:pt>
                <c:pt idx="1255">
                  <c:v>1E-4</c:v>
                </c:pt>
                <c:pt idx="1256">
                  <c:v>1E-4</c:v>
                </c:pt>
                <c:pt idx="1257">
                  <c:v>1E-4</c:v>
                </c:pt>
                <c:pt idx="1258">
                  <c:v>1E-4</c:v>
                </c:pt>
                <c:pt idx="1259">
                  <c:v>1E-4</c:v>
                </c:pt>
                <c:pt idx="1260">
                  <c:v>1E-4</c:v>
                </c:pt>
                <c:pt idx="1261">
                  <c:v>1E-4</c:v>
                </c:pt>
                <c:pt idx="1262">
                  <c:v>1E-4</c:v>
                </c:pt>
                <c:pt idx="1263">
                  <c:v>1E-4</c:v>
                </c:pt>
                <c:pt idx="1264">
                  <c:v>1E-4</c:v>
                </c:pt>
                <c:pt idx="1265">
                  <c:v>1E-4</c:v>
                </c:pt>
                <c:pt idx="1266">
                  <c:v>1E-4</c:v>
                </c:pt>
                <c:pt idx="1267">
                  <c:v>1E-4</c:v>
                </c:pt>
                <c:pt idx="1268">
                  <c:v>1E-4</c:v>
                </c:pt>
                <c:pt idx="1269">
                  <c:v>1E-4</c:v>
                </c:pt>
                <c:pt idx="1270">
                  <c:v>1E-4</c:v>
                </c:pt>
                <c:pt idx="1271">
                  <c:v>1E-4</c:v>
                </c:pt>
                <c:pt idx="1272">
                  <c:v>1E-4</c:v>
                </c:pt>
                <c:pt idx="1273">
                  <c:v>1E-4</c:v>
                </c:pt>
                <c:pt idx="1274">
                  <c:v>1E-4</c:v>
                </c:pt>
                <c:pt idx="1275">
                  <c:v>1E-4</c:v>
                </c:pt>
                <c:pt idx="1276">
                  <c:v>1E-4</c:v>
                </c:pt>
                <c:pt idx="1277">
                  <c:v>1E-4</c:v>
                </c:pt>
                <c:pt idx="1278">
                  <c:v>1E-4</c:v>
                </c:pt>
                <c:pt idx="1279">
                  <c:v>1E-4</c:v>
                </c:pt>
                <c:pt idx="1280">
                  <c:v>1E-4</c:v>
                </c:pt>
                <c:pt idx="1281">
                  <c:v>1E-4</c:v>
                </c:pt>
                <c:pt idx="1282">
                  <c:v>1E-4</c:v>
                </c:pt>
                <c:pt idx="1283">
                  <c:v>1E-4</c:v>
                </c:pt>
                <c:pt idx="1284">
                  <c:v>1.0001</c:v>
                </c:pt>
                <c:pt idx="1285">
                  <c:v>1E-4</c:v>
                </c:pt>
                <c:pt idx="1286">
                  <c:v>1E-4</c:v>
                </c:pt>
                <c:pt idx="1287">
                  <c:v>1E-4</c:v>
                </c:pt>
                <c:pt idx="1288">
                  <c:v>1.0001</c:v>
                </c:pt>
                <c:pt idx="1289">
                  <c:v>1E-4</c:v>
                </c:pt>
                <c:pt idx="1290">
                  <c:v>1E-4</c:v>
                </c:pt>
                <c:pt idx="1291">
                  <c:v>1E-4</c:v>
                </c:pt>
                <c:pt idx="1292">
                  <c:v>1E-4</c:v>
                </c:pt>
                <c:pt idx="1293">
                  <c:v>1E-4</c:v>
                </c:pt>
                <c:pt idx="1294">
                  <c:v>1.0001</c:v>
                </c:pt>
                <c:pt idx="1295">
                  <c:v>1E-4</c:v>
                </c:pt>
                <c:pt idx="1296">
                  <c:v>1E-4</c:v>
                </c:pt>
                <c:pt idx="1297">
                  <c:v>1E-4</c:v>
                </c:pt>
                <c:pt idx="1298">
                  <c:v>1E-4</c:v>
                </c:pt>
                <c:pt idx="1299">
                  <c:v>1E-4</c:v>
                </c:pt>
                <c:pt idx="1300">
                  <c:v>1E-4</c:v>
                </c:pt>
                <c:pt idx="1301">
                  <c:v>1E-4</c:v>
                </c:pt>
                <c:pt idx="1302">
                  <c:v>1E-4</c:v>
                </c:pt>
                <c:pt idx="1303">
                  <c:v>1E-4</c:v>
                </c:pt>
                <c:pt idx="1304">
                  <c:v>1E-4</c:v>
                </c:pt>
                <c:pt idx="1305">
                  <c:v>1E-4</c:v>
                </c:pt>
                <c:pt idx="1306">
                  <c:v>1E-4</c:v>
                </c:pt>
                <c:pt idx="1307">
                  <c:v>1E-4</c:v>
                </c:pt>
                <c:pt idx="1308">
                  <c:v>1E-4</c:v>
                </c:pt>
                <c:pt idx="1309">
                  <c:v>1.0001</c:v>
                </c:pt>
                <c:pt idx="1310">
                  <c:v>1E-4</c:v>
                </c:pt>
                <c:pt idx="1311">
                  <c:v>1E-4</c:v>
                </c:pt>
                <c:pt idx="1312">
                  <c:v>1E-4</c:v>
                </c:pt>
                <c:pt idx="1313">
                  <c:v>1E-4</c:v>
                </c:pt>
                <c:pt idx="1314">
                  <c:v>1E-4</c:v>
                </c:pt>
                <c:pt idx="1315">
                  <c:v>1E-4</c:v>
                </c:pt>
                <c:pt idx="1316">
                  <c:v>1E-4</c:v>
                </c:pt>
                <c:pt idx="1317">
                  <c:v>1E-4</c:v>
                </c:pt>
                <c:pt idx="1318">
                  <c:v>1.0001</c:v>
                </c:pt>
                <c:pt idx="1319">
                  <c:v>1E-4</c:v>
                </c:pt>
                <c:pt idx="1320">
                  <c:v>1E-4</c:v>
                </c:pt>
                <c:pt idx="1321">
                  <c:v>1E-4</c:v>
                </c:pt>
                <c:pt idx="1322">
                  <c:v>1E-4</c:v>
                </c:pt>
                <c:pt idx="1323">
                  <c:v>1E-4</c:v>
                </c:pt>
                <c:pt idx="1324">
                  <c:v>1.0001</c:v>
                </c:pt>
                <c:pt idx="1325">
                  <c:v>1E-4</c:v>
                </c:pt>
                <c:pt idx="1326">
                  <c:v>1E-4</c:v>
                </c:pt>
                <c:pt idx="1327">
                  <c:v>1E-4</c:v>
                </c:pt>
                <c:pt idx="1328">
                  <c:v>1E-4</c:v>
                </c:pt>
                <c:pt idx="1329">
                  <c:v>1E-4</c:v>
                </c:pt>
                <c:pt idx="1330">
                  <c:v>1E-4</c:v>
                </c:pt>
                <c:pt idx="1331">
                  <c:v>1E-4</c:v>
                </c:pt>
                <c:pt idx="1332">
                  <c:v>1E-4</c:v>
                </c:pt>
                <c:pt idx="1333">
                  <c:v>1E-4</c:v>
                </c:pt>
                <c:pt idx="1334">
                  <c:v>1E-4</c:v>
                </c:pt>
                <c:pt idx="1335">
                  <c:v>1E-4</c:v>
                </c:pt>
                <c:pt idx="1336">
                  <c:v>1E-4</c:v>
                </c:pt>
                <c:pt idx="1337">
                  <c:v>1E-4</c:v>
                </c:pt>
                <c:pt idx="1338">
                  <c:v>1E-4</c:v>
                </c:pt>
                <c:pt idx="1339">
                  <c:v>1E-4</c:v>
                </c:pt>
                <c:pt idx="1340">
                  <c:v>1E-4</c:v>
                </c:pt>
                <c:pt idx="1341">
                  <c:v>1E-4</c:v>
                </c:pt>
                <c:pt idx="1342">
                  <c:v>1E-4</c:v>
                </c:pt>
                <c:pt idx="1343">
                  <c:v>1E-4</c:v>
                </c:pt>
                <c:pt idx="1344">
                  <c:v>1E-4</c:v>
                </c:pt>
                <c:pt idx="1345">
                  <c:v>1E-4</c:v>
                </c:pt>
                <c:pt idx="1346">
                  <c:v>1E-4</c:v>
                </c:pt>
                <c:pt idx="1347">
                  <c:v>1.0001</c:v>
                </c:pt>
                <c:pt idx="1348">
                  <c:v>1E-4</c:v>
                </c:pt>
                <c:pt idx="1349">
                  <c:v>1E-4</c:v>
                </c:pt>
                <c:pt idx="1350">
                  <c:v>1E-4</c:v>
                </c:pt>
                <c:pt idx="1351">
                  <c:v>1E-4</c:v>
                </c:pt>
                <c:pt idx="1352">
                  <c:v>1E-4</c:v>
                </c:pt>
                <c:pt idx="1353">
                  <c:v>1E-4</c:v>
                </c:pt>
                <c:pt idx="1354">
                  <c:v>1E-4</c:v>
                </c:pt>
                <c:pt idx="1355">
                  <c:v>1E-4</c:v>
                </c:pt>
                <c:pt idx="1356">
                  <c:v>1E-4</c:v>
                </c:pt>
                <c:pt idx="1357">
                  <c:v>1E-4</c:v>
                </c:pt>
                <c:pt idx="1358">
                  <c:v>1E-4</c:v>
                </c:pt>
                <c:pt idx="1359">
                  <c:v>1E-4</c:v>
                </c:pt>
                <c:pt idx="1360">
                  <c:v>1E-4</c:v>
                </c:pt>
                <c:pt idx="1361">
                  <c:v>1E-4</c:v>
                </c:pt>
                <c:pt idx="1362">
                  <c:v>1E-4</c:v>
                </c:pt>
                <c:pt idx="1363">
                  <c:v>1E-4</c:v>
                </c:pt>
                <c:pt idx="1364">
                  <c:v>1E-4</c:v>
                </c:pt>
                <c:pt idx="1365">
                  <c:v>1E-4</c:v>
                </c:pt>
                <c:pt idx="1366">
                  <c:v>1E-4</c:v>
                </c:pt>
                <c:pt idx="1367">
                  <c:v>1E-4</c:v>
                </c:pt>
                <c:pt idx="1368">
                  <c:v>1E-4</c:v>
                </c:pt>
                <c:pt idx="1369">
                  <c:v>1E-4</c:v>
                </c:pt>
                <c:pt idx="1370">
                  <c:v>1E-4</c:v>
                </c:pt>
                <c:pt idx="1371">
                  <c:v>1E-4</c:v>
                </c:pt>
                <c:pt idx="1372">
                  <c:v>1E-4</c:v>
                </c:pt>
                <c:pt idx="1373">
                  <c:v>1E-4</c:v>
                </c:pt>
                <c:pt idx="1374">
                  <c:v>1.0001</c:v>
                </c:pt>
                <c:pt idx="1375">
                  <c:v>1E-4</c:v>
                </c:pt>
                <c:pt idx="1376">
                  <c:v>1E-4</c:v>
                </c:pt>
                <c:pt idx="1377">
                  <c:v>1.0001</c:v>
                </c:pt>
                <c:pt idx="1378">
                  <c:v>1E-4</c:v>
                </c:pt>
                <c:pt idx="1379">
                  <c:v>1E-4</c:v>
                </c:pt>
                <c:pt idx="1380">
                  <c:v>1E-4</c:v>
                </c:pt>
                <c:pt idx="1381">
                  <c:v>1E-4</c:v>
                </c:pt>
                <c:pt idx="1382">
                  <c:v>1E-4</c:v>
                </c:pt>
                <c:pt idx="1383">
                  <c:v>1E-4</c:v>
                </c:pt>
                <c:pt idx="1384">
                  <c:v>1E-4</c:v>
                </c:pt>
                <c:pt idx="1385">
                  <c:v>1.0001</c:v>
                </c:pt>
                <c:pt idx="1386">
                  <c:v>1E-4</c:v>
                </c:pt>
                <c:pt idx="1387">
                  <c:v>1E-4</c:v>
                </c:pt>
                <c:pt idx="1388">
                  <c:v>1E-4</c:v>
                </c:pt>
                <c:pt idx="1389">
                  <c:v>1E-4</c:v>
                </c:pt>
                <c:pt idx="1390">
                  <c:v>1E-4</c:v>
                </c:pt>
                <c:pt idx="1391">
                  <c:v>1.0001</c:v>
                </c:pt>
                <c:pt idx="1392">
                  <c:v>1E-4</c:v>
                </c:pt>
                <c:pt idx="1393">
                  <c:v>1E-4</c:v>
                </c:pt>
                <c:pt idx="1394">
                  <c:v>1E-4</c:v>
                </c:pt>
                <c:pt idx="1395">
                  <c:v>1E-4</c:v>
                </c:pt>
                <c:pt idx="1396">
                  <c:v>1E-4</c:v>
                </c:pt>
                <c:pt idx="1397">
                  <c:v>1E-4</c:v>
                </c:pt>
                <c:pt idx="1398">
                  <c:v>1E-4</c:v>
                </c:pt>
                <c:pt idx="1399">
                  <c:v>1.0001</c:v>
                </c:pt>
                <c:pt idx="1400">
                  <c:v>1E-4</c:v>
                </c:pt>
                <c:pt idx="1401">
                  <c:v>1E-4</c:v>
                </c:pt>
                <c:pt idx="1402">
                  <c:v>1E-4</c:v>
                </c:pt>
                <c:pt idx="1403">
                  <c:v>1E-4</c:v>
                </c:pt>
                <c:pt idx="1404">
                  <c:v>1E-4</c:v>
                </c:pt>
                <c:pt idx="1405">
                  <c:v>1.0001</c:v>
                </c:pt>
                <c:pt idx="1406">
                  <c:v>1E-4</c:v>
                </c:pt>
                <c:pt idx="1407">
                  <c:v>1E-4</c:v>
                </c:pt>
                <c:pt idx="1408">
                  <c:v>1E-4</c:v>
                </c:pt>
                <c:pt idx="1409">
                  <c:v>1E-4</c:v>
                </c:pt>
                <c:pt idx="1410">
                  <c:v>1E-4</c:v>
                </c:pt>
                <c:pt idx="1411">
                  <c:v>1E-4</c:v>
                </c:pt>
                <c:pt idx="1412">
                  <c:v>1E-4</c:v>
                </c:pt>
                <c:pt idx="1413">
                  <c:v>1E-4</c:v>
                </c:pt>
                <c:pt idx="1414">
                  <c:v>1E-4</c:v>
                </c:pt>
                <c:pt idx="1415">
                  <c:v>1E-4</c:v>
                </c:pt>
                <c:pt idx="1416">
                  <c:v>1E-4</c:v>
                </c:pt>
                <c:pt idx="1417">
                  <c:v>1E-4</c:v>
                </c:pt>
                <c:pt idx="1418">
                  <c:v>1E-4</c:v>
                </c:pt>
                <c:pt idx="1419">
                  <c:v>1E-4</c:v>
                </c:pt>
                <c:pt idx="1420">
                  <c:v>1E-4</c:v>
                </c:pt>
                <c:pt idx="1421">
                  <c:v>1E-4</c:v>
                </c:pt>
                <c:pt idx="1422">
                  <c:v>1E-4</c:v>
                </c:pt>
                <c:pt idx="1423">
                  <c:v>1E-4</c:v>
                </c:pt>
                <c:pt idx="1424">
                  <c:v>1E-4</c:v>
                </c:pt>
                <c:pt idx="1425">
                  <c:v>1E-4</c:v>
                </c:pt>
                <c:pt idx="1426">
                  <c:v>1E-4</c:v>
                </c:pt>
                <c:pt idx="1427">
                  <c:v>1.0001</c:v>
                </c:pt>
                <c:pt idx="1428">
                  <c:v>1E-4</c:v>
                </c:pt>
                <c:pt idx="1429">
                  <c:v>1E-4</c:v>
                </c:pt>
                <c:pt idx="1430">
                  <c:v>1E-4</c:v>
                </c:pt>
                <c:pt idx="1431">
                  <c:v>1E-4</c:v>
                </c:pt>
                <c:pt idx="1432">
                  <c:v>1E-4</c:v>
                </c:pt>
                <c:pt idx="1433">
                  <c:v>1E-4</c:v>
                </c:pt>
                <c:pt idx="1434">
                  <c:v>1E-4</c:v>
                </c:pt>
                <c:pt idx="1435">
                  <c:v>1E-4</c:v>
                </c:pt>
                <c:pt idx="1436">
                  <c:v>1E-4</c:v>
                </c:pt>
                <c:pt idx="1437">
                  <c:v>1E-4</c:v>
                </c:pt>
                <c:pt idx="1438">
                  <c:v>1E-4</c:v>
                </c:pt>
                <c:pt idx="1439">
                  <c:v>1E-4</c:v>
                </c:pt>
                <c:pt idx="1440">
                  <c:v>1E-4</c:v>
                </c:pt>
                <c:pt idx="1441">
                  <c:v>1E-4</c:v>
                </c:pt>
                <c:pt idx="1442">
                  <c:v>1E-4</c:v>
                </c:pt>
                <c:pt idx="1443">
                  <c:v>1E-4</c:v>
                </c:pt>
                <c:pt idx="1444">
                  <c:v>1E-4</c:v>
                </c:pt>
                <c:pt idx="1445">
                  <c:v>1E-4</c:v>
                </c:pt>
                <c:pt idx="1446">
                  <c:v>1E-4</c:v>
                </c:pt>
                <c:pt idx="1447">
                  <c:v>1E-4</c:v>
                </c:pt>
                <c:pt idx="1448">
                  <c:v>1E-4</c:v>
                </c:pt>
                <c:pt idx="1449">
                  <c:v>1E-4</c:v>
                </c:pt>
                <c:pt idx="1450">
                  <c:v>1E-4</c:v>
                </c:pt>
                <c:pt idx="1451">
                  <c:v>1E-4</c:v>
                </c:pt>
                <c:pt idx="1452">
                  <c:v>1E-4</c:v>
                </c:pt>
                <c:pt idx="1453">
                  <c:v>1E-4</c:v>
                </c:pt>
                <c:pt idx="1454">
                  <c:v>1E-4</c:v>
                </c:pt>
                <c:pt idx="1455">
                  <c:v>1E-4</c:v>
                </c:pt>
                <c:pt idx="1456">
                  <c:v>1E-4</c:v>
                </c:pt>
                <c:pt idx="1457">
                  <c:v>1E-4</c:v>
                </c:pt>
                <c:pt idx="1458">
                  <c:v>1E-4</c:v>
                </c:pt>
                <c:pt idx="1459">
                  <c:v>1E-4</c:v>
                </c:pt>
                <c:pt idx="1460">
                  <c:v>1E-4</c:v>
                </c:pt>
                <c:pt idx="1461">
                  <c:v>1.0001</c:v>
                </c:pt>
                <c:pt idx="1462">
                  <c:v>1E-4</c:v>
                </c:pt>
                <c:pt idx="1463">
                  <c:v>1E-4</c:v>
                </c:pt>
                <c:pt idx="1464">
                  <c:v>1E-4</c:v>
                </c:pt>
                <c:pt idx="1465">
                  <c:v>1E-4</c:v>
                </c:pt>
                <c:pt idx="1466">
                  <c:v>1E-4</c:v>
                </c:pt>
                <c:pt idx="1467">
                  <c:v>1E-4</c:v>
                </c:pt>
                <c:pt idx="1468">
                  <c:v>1E-4</c:v>
                </c:pt>
                <c:pt idx="1469">
                  <c:v>1E-4</c:v>
                </c:pt>
                <c:pt idx="1470">
                  <c:v>1E-4</c:v>
                </c:pt>
                <c:pt idx="1471">
                  <c:v>1E-4</c:v>
                </c:pt>
                <c:pt idx="1472">
                  <c:v>1E-4</c:v>
                </c:pt>
                <c:pt idx="1473">
                  <c:v>1E-4</c:v>
                </c:pt>
                <c:pt idx="1474">
                  <c:v>1E-4</c:v>
                </c:pt>
                <c:pt idx="1475">
                  <c:v>1E-4</c:v>
                </c:pt>
                <c:pt idx="1476">
                  <c:v>1.0001</c:v>
                </c:pt>
                <c:pt idx="1477">
                  <c:v>1E-4</c:v>
                </c:pt>
                <c:pt idx="1478">
                  <c:v>1E-4</c:v>
                </c:pt>
                <c:pt idx="1479">
                  <c:v>1E-4</c:v>
                </c:pt>
                <c:pt idx="1480">
                  <c:v>1E-4</c:v>
                </c:pt>
                <c:pt idx="1481">
                  <c:v>1E-4</c:v>
                </c:pt>
                <c:pt idx="1482">
                  <c:v>1E-4</c:v>
                </c:pt>
                <c:pt idx="1483">
                  <c:v>1E-4</c:v>
                </c:pt>
                <c:pt idx="1484">
                  <c:v>1E-4</c:v>
                </c:pt>
                <c:pt idx="1485">
                  <c:v>1E-4</c:v>
                </c:pt>
                <c:pt idx="1486">
                  <c:v>1E-4</c:v>
                </c:pt>
                <c:pt idx="1487">
                  <c:v>1E-4</c:v>
                </c:pt>
                <c:pt idx="1488">
                  <c:v>1E-4</c:v>
                </c:pt>
                <c:pt idx="1489">
                  <c:v>1.0001</c:v>
                </c:pt>
                <c:pt idx="1490">
                  <c:v>1.0001</c:v>
                </c:pt>
                <c:pt idx="1491">
                  <c:v>1E-4</c:v>
                </c:pt>
                <c:pt idx="1492">
                  <c:v>1E-4</c:v>
                </c:pt>
                <c:pt idx="1493">
                  <c:v>1E-4</c:v>
                </c:pt>
                <c:pt idx="1494">
                  <c:v>1E-4</c:v>
                </c:pt>
                <c:pt idx="1495">
                  <c:v>1E-4</c:v>
                </c:pt>
                <c:pt idx="1496">
                  <c:v>1E-4</c:v>
                </c:pt>
                <c:pt idx="1497">
                  <c:v>1E-4</c:v>
                </c:pt>
                <c:pt idx="1498">
                  <c:v>1E-4</c:v>
                </c:pt>
                <c:pt idx="1499">
                  <c:v>1E-4</c:v>
                </c:pt>
                <c:pt idx="1500">
                  <c:v>1E-4</c:v>
                </c:pt>
                <c:pt idx="1501">
                  <c:v>1E-4</c:v>
                </c:pt>
                <c:pt idx="1502">
                  <c:v>1E-4</c:v>
                </c:pt>
                <c:pt idx="1503">
                  <c:v>1E-4</c:v>
                </c:pt>
                <c:pt idx="1504">
                  <c:v>1E-4</c:v>
                </c:pt>
                <c:pt idx="1505">
                  <c:v>1E-4</c:v>
                </c:pt>
                <c:pt idx="1506">
                  <c:v>1E-4</c:v>
                </c:pt>
                <c:pt idx="1507">
                  <c:v>1E-4</c:v>
                </c:pt>
                <c:pt idx="1508">
                  <c:v>1E-4</c:v>
                </c:pt>
                <c:pt idx="1509">
                  <c:v>1E-4</c:v>
                </c:pt>
                <c:pt idx="1510">
                  <c:v>1E-4</c:v>
                </c:pt>
                <c:pt idx="1511">
                  <c:v>1E-4</c:v>
                </c:pt>
                <c:pt idx="1512">
                  <c:v>1E-4</c:v>
                </c:pt>
                <c:pt idx="1513">
                  <c:v>1E-4</c:v>
                </c:pt>
                <c:pt idx="1514">
                  <c:v>1.0001</c:v>
                </c:pt>
                <c:pt idx="1515">
                  <c:v>1E-4</c:v>
                </c:pt>
                <c:pt idx="1516">
                  <c:v>1E-4</c:v>
                </c:pt>
                <c:pt idx="1517">
                  <c:v>1.0001</c:v>
                </c:pt>
                <c:pt idx="1518">
                  <c:v>1E-4</c:v>
                </c:pt>
                <c:pt idx="1519">
                  <c:v>1E-4</c:v>
                </c:pt>
                <c:pt idx="1520">
                  <c:v>1E-4</c:v>
                </c:pt>
                <c:pt idx="1521">
                  <c:v>1E-4</c:v>
                </c:pt>
                <c:pt idx="1522">
                  <c:v>1E-4</c:v>
                </c:pt>
                <c:pt idx="1523">
                  <c:v>1E-4</c:v>
                </c:pt>
                <c:pt idx="1524">
                  <c:v>1E-4</c:v>
                </c:pt>
                <c:pt idx="1525">
                  <c:v>1E-4</c:v>
                </c:pt>
                <c:pt idx="1526">
                  <c:v>1.0001</c:v>
                </c:pt>
                <c:pt idx="1527">
                  <c:v>1.0001</c:v>
                </c:pt>
                <c:pt idx="1528">
                  <c:v>1E-4</c:v>
                </c:pt>
                <c:pt idx="1529">
                  <c:v>1E-4</c:v>
                </c:pt>
                <c:pt idx="1530">
                  <c:v>1E-4</c:v>
                </c:pt>
                <c:pt idx="1531">
                  <c:v>1E-4</c:v>
                </c:pt>
                <c:pt idx="1532">
                  <c:v>1E-4</c:v>
                </c:pt>
                <c:pt idx="1533">
                  <c:v>1E-4</c:v>
                </c:pt>
                <c:pt idx="1534">
                  <c:v>1E-4</c:v>
                </c:pt>
                <c:pt idx="1535">
                  <c:v>1E-4</c:v>
                </c:pt>
                <c:pt idx="1536">
                  <c:v>1E-4</c:v>
                </c:pt>
                <c:pt idx="1537">
                  <c:v>1E-4</c:v>
                </c:pt>
                <c:pt idx="1538">
                  <c:v>1E-4</c:v>
                </c:pt>
                <c:pt idx="1539">
                  <c:v>1E-4</c:v>
                </c:pt>
                <c:pt idx="1540">
                  <c:v>1E-4</c:v>
                </c:pt>
                <c:pt idx="1541">
                  <c:v>1E-4</c:v>
                </c:pt>
                <c:pt idx="1542">
                  <c:v>1E-4</c:v>
                </c:pt>
                <c:pt idx="1543">
                  <c:v>1E-4</c:v>
                </c:pt>
                <c:pt idx="1544">
                  <c:v>1E-4</c:v>
                </c:pt>
                <c:pt idx="1545">
                  <c:v>1E-4</c:v>
                </c:pt>
                <c:pt idx="1546">
                  <c:v>1.0001</c:v>
                </c:pt>
                <c:pt idx="1547">
                  <c:v>1E-4</c:v>
                </c:pt>
                <c:pt idx="1548">
                  <c:v>1E-4</c:v>
                </c:pt>
                <c:pt idx="1549">
                  <c:v>1.0001</c:v>
                </c:pt>
                <c:pt idx="1550">
                  <c:v>1E-4</c:v>
                </c:pt>
                <c:pt idx="1551">
                  <c:v>1E-4</c:v>
                </c:pt>
                <c:pt idx="1552">
                  <c:v>1E-4</c:v>
                </c:pt>
                <c:pt idx="1553">
                  <c:v>1.0001</c:v>
                </c:pt>
                <c:pt idx="1554">
                  <c:v>1E-4</c:v>
                </c:pt>
                <c:pt idx="1555">
                  <c:v>1E-4</c:v>
                </c:pt>
                <c:pt idx="1556">
                  <c:v>1E-4</c:v>
                </c:pt>
                <c:pt idx="1557">
                  <c:v>1E-4</c:v>
                </c:pt>
                <c:pt idx="1558">
                  <c:v>1E-4</c:v>
                </c:pt>
                <c:pt idx="1559">
                  <c:v>1E-4</c:v>
                </c:pt>
                <c:pt idx="1560">
                  <c:v>1E-4</c:v>
                </c:pt>
                <c:pt idx="1561">
                  <c:v>1E-4</c:v>
                </c:pt>
                <c:pt idx="1562">
                  <c:v>1E-4</c:v>
                </c:pt>
                <c:pt idx="1563">
                  <c:v>1E-4</c:v>
                </c:pt>
                <c:pt idx="1564">
                  <c:v>1E-4</c:v>
                </c:pt>
                <c:pt idx="1565">
                  <c:v>1E-4</c:v>
                </c:pt>
                <c:pt idx="1566">
                  <c:v>1E-4</c:v>
                </c:pt>
                <c:pt idx="1567">
                  <c:v>1E-4</c:v>
                </c:pt>
                <c:pt idx="1568">
                  <c:v>1E-4</c:v>
                </c:pt>
                <c:pt idx="1569">
                  <c:v>1E-4</c:v>
                </c:pt>
                <c:pt idx="1570">
                  <c:v>1E-4</c:v>
                </c:pt>
                <c:pt idx="1571">
                  <c:v>1E-4</c:v>
                </c:pt>
                <c:pt idx="1572">
                  <c:v>1E-4</c:v>
                </c:pt>
                <c:pt idx="1573">
                  <c:v>1E-4</c:v>
                </c:pt>
                <c:pt idx="1574">
                  <c:v>1E-4</c:v>
                </c:pt>
                <c:pt idx="1575">
                  <c:v>1E-4</c:v>
                </c:pt>
                <c:pt idx="1576">
                  <c:v>1E-4</c:v>
                </c:pt>
                <c:pt idx="1577">
                  <c:v>1E-4</c:v>
                </c:pt>
                <c:pt idx="1578">
                  <c:v>1E-4</c:v>
                </c:pt>
                <c:pt idx="1579">
                  <c:v>1E-4</c:v>
                </c:pt>
                <c:pt idx="1580">
                  <c:v>1E-4</c:v>
                </c:pt>
                <c:pt idx="1581">
                  <c:v>1E-4</c:v>
                </c:pt>
                <c:pt idx="1582">
                  <c:v>1E-4</c:v>
                </c:pt>
                <c:pt idx="1583">
                  <c:v>1E-4</c:v>
                </c:pt>
                <c:pt idx="1584">
                  <c:v>1E-4</c:v>
                </c:pt>
                <c:pt idx="1585">
                  <c:v>1E-4</c:v>
                </c:pt>
                <c:pt idx="1586">
                  <c:v>1E-4</c:v>
                </c:pt>
                <c:pt idx="1587">
                  <c:v>1E-4</c:v>
                </c:pt>
                <c:pt idx="1588">
                  <c:v>1E-4</c:v>
                </c:pt>
                <c:pt idx="1589">
                  <c:v>1E-4</c:v>
                </c:pt>
                <c:pt idx="1590">
                  <c:v>1E-4</c:v>
                </c:pt>
                <c:pt idx="1591">
                  <c:v>1.0001</c:v>
                </c:pt>
                <c:pt idx="1592">
                  <c:v>1E-4</c:v>
                </c:pt>
                <c:pt idx="1593">
                  <c:v>1E-4</c:v>
                </c:pt>
                <c:pt idx="1594">
                  <c:v>1E-4</c:v>
                </c:pt>
                <c:pt idx="1595">
                  <c:v>1E-4</c:v>
                </c:pt>
                <c:pt idx="1596">
                  <c:v>1E-4</c:v>
                </c:pt>
                <c:pt idx="1597">
                  <c:v>1E-4</c:v>
                </c:pt>
                <c:pt idx="1598">
                  <c:v>1E-4</c:v>
                </c:pt>
                <c:pt idx="1599">
                  <c:v>1E-4</c:v>
                </c:pt>
                <c:pt idx="1600">
                  <c:v>1E-4</c:v>
                </c:pt>
                <c:pt idx="1601">
                  <c:v>1E-4</c:v>
                </c:pt>
                <c:pt idx="1602">
                  <c:v>1E-4</c:v>
                </c:pt>
                <c:pt idx="1603">
                  <c:v>1E-4</c:v>
                </c:pt>
                <c:pt idx="1604">
                  <c:v>1E-4</c:v>
                </c:pt>
                <c:pt idx="1605">
                  <c:v>1E-4</c:v>
                </c:pt>
                <c:pt idx="1606">
                  <c:v>1E-4</c:v>
                </c:pt>
                <c:pt idx="1607">
                  <c:v>1E-4</c:v>
                </c:pt>
                <c:pt idx="1608">
                  <c:v>1E-4</c:v>
                </c:pt>
                <c:pt idx="1609">
                  <c:v>1E-4</c:v>
                </c:pt>
                <c:pt idx="1610">
                  <c:v>1E-4</c:v>
                </c:pt>
                <c:pt idx="1611">
                  <c:v>1E-4</c:v>
                </c:pt>
                <c:pt idx="1612">
                  <c:v>1E-4</c:v>
                </c:pt>
                <c:pt idx="1613">
                  <c:v>1E-4</c:v>
                </c:pt>
                <c:pt idx="1614">
                  <c:v>1E-4</c:v>
                </c:pt>
                <c:pt idx="1615">
                  <c:v>1E-4</c:v>
                </c:pt>
                <c:pt idx="1616">
                  <c:v>1E-4</c:v>
                </c:pt>
                <c:pt idx="1617">
                  <c:v>1E-4</c:v>
                </c:pt>
                <c:pt idx="1618">
                  <c:v>1E-4</c:v>
                </c:pt>
                <c:pt idx="1619">
                  <c:v>1E-4</c:v>
                </c:pt>
                <c:pt idx="1620">
                  <c:v>1E-4</c:v>
                </c:pt>
                <c:pt idx="1621">
                  <c:v>1E-4</c:v>
                </c:pt>
                <c:pt idx="1622">
                  <c:v>1E-4</c:v>
                </c:pt>
                <c:pt idx="1623">
                  <c:v>1E-4</c:v>
                </c:pt>
                <c:pt idx="1624">
                  <c:v>1E-4</c:v>
                </c:pt>
                <c:pt idx="1625">
                  <c:v>1E-4</c:v>
                </c:pt>
                <c:pt idx="1626">
                  <c:v>1E-4</c:v>
                </c:pt>
                <c:pt idx="1627">
                  <c:v>1E-4</c:v>
                </c:pt>
                <c:pt idx="1628">
                  <c:v>1E-4</c:v>
                </c:pt>
                <c:pt idx="1629">
                  <c:v>1.0001</c:v>
                </c:pt>
                <c:pt idx="1630">
                  <c:v>1E-4</c:v>
                </c:pt>
                <c:pt idx="1631">
                  <c:v>1E-4</c:v>
                </c:pt>
                <c:pt idx="1632">
                  <c:v>1E-4</c:v>
                </c:pt>
                <c:pt idx="1633">
                  <c:v>1E-4</c:v>
                </c:pt>
                <c:pt idx="1634">
                  <c:v>1E-4</c:v>
                </c:pt>
                <c:pt idx="1635">
                  <c:v>1E-4</c:v>
                </c:pt>
                <c:pt idx="1636">
                  <c:v>1E-4</c:v>
                </c:pt>
                <c:pt idx="1637">
                  <c:v>1E-4</c:v>
                </c:pt>
                <c:pt idx="1638">
                  <c:v>1E-4</c:v>
                </c:pt>
                <c:pt idx="1639">
                  <c:v>1.0001</c:v>
                </c:pt>
                <c:pt idx="1640">
                  <c:v>1.0001</c:v>
                </c:pt>
                <c:pt idx="1641">
                  <c:v>1E-4</c:v>
                </c:pt>
                <c:pt idx="1642">
                  <c:v>1.0001</c:v>
                </c:pt>
                <c:pt idx="1643">
                  <c:v>1E-4</c:v>
                </c:pt>
                <c:pt idx="1644">
                  <c:v>1E-4</c:v>
                </c:pt>
                <c:pt idx="1645">
                  <c:v>1E-4</c:v>
                </c:pt>
                <c:pt idx="1646">
                  <c:v>1E-4</c:v>
                </c:pt>
                <c:pt idx="1647">
                  <c:v>1E-4</c:v>
                </c:pt>
                <c:pt idx="1648">
                  <c:v>1E-4</c:v>
                </c:pt>
                <c:pt idx="1649">
                  <c:v>1E-4</c:v>
                </c:pt>
                <c:pt idx="1650">
                  <c:v>1E-4</c:v>
                </c:pt>
                <c:pt idx="1651">
                  <c:v>1E-4</c:v>
                </c:pt>
                <c:pt idx="1652">
                  <c:v>1E-4</c:v>
                </c:pt>
                <c:pt idx="1653">
                  <c:v>1E-4</c:v>
                </c:pt>
                <c:pt idx="1654">
                  <c:v>1E-4</c:v>
                </c:pt>
                <c:pt idx="1655">
                  <c:v>1E-4</c:v>
                </c:pt>
                <c:pt idx="1656">
                  <c:v>1E-4</c:v>
                </c:pt>
                <c:pt idx="1657">
                  <c:v>1E-4</c:v>
                </c:pt>
                <c:pt idx="1658">
                  <c:v>1E-4</c:v>
                </c:pt>
                <c:pt idx="1659">
                  <c:v>1E-4</c:v>
                </c:pt>
                <c:pt idx="1660">
                  <c:v>1E-4</c:v>
                </c:pt>
                <c:pt idx="1661">
                  <c:v>1E-4</c:v>
                </c:pt>
                <c:pt idx="1662">
                  <c:v>1E-4</c:v>
                </c:pt>
                <c:pt idx="1663">
                  <c:v>1E-4</c:v>
                </c:pt>
                <c:pt idx="1664">
                  <c:v>1.0001</c:v>
                </c:pt>
                <c:pt idx="1665">
                  <c:v>1E-4</c:v>
                </c:pt>
                <c:pt idx="1666">
                  <c:v>1E-4</c:v>
                </c:pt>
                <c:pt idx="1667">
                  <c:v>1E-4</c:v>
                </c:pt>
                <c:pt idx="1668">
                  <c:v>1E-4</c:v>
                </c:pt>
                <c:pt idx="1669">
                  <c:v>1E-4</c:v>
                </c:pt>
                <c:pt idx="1670">
                  <c:v>1E-4</c:v>
                </c:pt>
                <c:pt idx="1671">
                  <c:v>1E-4</c:v>
                </c:pt>
                <c:pt idx="1672">
                  <c:v>1E-4</c:v>
                </c:pt>
                <c:pt idx="1673">
                  <c:v>1E-4</c:v>
                </c:pt>
                <c:pt idx="1674">
                  <c:v>1E-4</c:v>
                </c:pt>
                <c:pt idx="1675">
                  <c:v>1E-4</c:v>
                </c:pt>
                <c:pt idx="1676">
                  <c:v>1E-4</c:v>
                </c:pt>
                <c:pt idx="1677">
                  <c:v>1E-4</c:v>
                </c:pt>
                <c:pt idx="1678">
                  <c:v>1E-4</c:v>
                </c:pt>
                <c:pt idx="1679">
                  <c:v>1E-4</c:v>
                </c:pt>
                <c:pt idx="1680">
                  <c:v>1E-4</c:v>
                </c:pt>
                <c:pt idx="1681">
                  <c:v>1.0001</c:v>
                </c:pt>
                <c:pt idx="1682">
                  <c:v>1E-4</c:v>
                </c:pt>
                <c:pt idx="1683">
                  <c:v>1E-4</c:v>
                </c:pt>
                <c:pt idx="1684">
                  <c:v>1E-4</c:v>
                </c:pt>
                <c:pt idx="1685">
                  <c:v>1E-4</c:v>
                </c:pt>
                <c:pt idx="1686">
                  <c:v>1E-4</c:v>
                </c:pt>
                <c:pt idx="1687">
                  <c:v>1E-4</c:v>
                </c:pt>
                <c:pt idx="1688">
                  <c:v>1E-4</c:v>
                </c:pt>
                <c:pt idx="1689">
                  <c:v>1E-4</c:v>
                </c:pt>
                <c:pt idx="1690">
                  <c:v>1E-4</c:v>
                </c:pt>
                <c:pt idx="1691">
                  <c:v>1E-4</c:v>
                </c:pt>
                <c:pt idx="1692">
                  <c:v>1E-4</c:v>
                </c:pt>
                <c:pt idx="1693">
                  <c:v>1E-4</c:v>
                </c:pt>
                <c:pt idx="1694">
                  <c:v>1E-4</c:v>
                </c:pt>
                <c:pt idx="1695">
                  <c:v>1E-4</c:v>
                </c:pt>
                <c:pt idx="1696">
                  <c:v>1E-4</c:v>
                </c:pt>
                <c:pt idx="1697">
                  <c:v>1E-4</c:v>
                </c:pt>
                <c:pt idx="1698">
                  <c:v>1E-4</c:v>
                </c:pt>
                <c:pt idx="1699">
                  <c:v>1E-4</c:v>
                </c:pt>
                <c:pt idx="1700">
                  <c:v>1E-4</c:v>
                </c:pt>
                <c:pt idx="1701">
                  <c:v>1E-4</c:v>
                </c:pt>
                <c:pt idx="1702">
                  <c:v>1E-4</c:v>
                </c:pt>
                <c:pt idx="1703">
                  <c:v>1E-4</c:v>
                </c:pt>
                <c:pt idx="1704">
                  <c:v>1E-4</c:v>
                </c:pt>
                <c:pt idx="1705">
                  <c:v>1E-4</c:v>
                </c:pt>
                <c:pt idx="1706">
                  <c:v>1E-4</c:v>
                </c:pt>
                <c:pt idx="1707">
                  <c:v>1E-4</c:v>
                </c:pt>
                <c:pt idx="1708">
                  <c:v>1E-4</c:v>
                </c:pt>
                <c:pt idx="1709">
                  <c:v>1E-4</c:v>
                </c:pt>
                <c:pt idx="1710">
                  <c:v>1E-4</c:v>
                </c:pt>
                <c:pt idx="1711">
                  <c:v>1E-4</c:v>
                </c:pt>
                <c:pt idx="1712">
                  <c:v>1E-4</c:v>
                </c:pt>
                <c:pt idx="1713">
                  <c:v>1E-4</c:v>
                </c:pt>
                <c:pt idx="1714">
                  <c:v>1E-4</c:v>
                </c:pt>
                <c:pt idx="1715">
                  <c:v>1E-4</c:v>
                </c:pt>
                <c:pt idx="1716">
                  <c:v>1E-4</c:v>
                </c:pt>
                <c:pt idx="1717">
                  <c:v>1E-4</c:v>
                </c:pt>
                <c:pt idx="1718">
                  <c:v>1E-4</c:v>
                </c:pt>
                <c:pt idx="1719">
                  <c:v>1E-4</c:v>
                </c:pt>
                <c:pt idx="1720">
                  <c:v>1E-4</c:v>
                </c:pt>
                <c:pt idx="1721">
                  <c:v>1E-4</c:v>
                </c:pt>
                <c:pt idx="1722">
                  <c:v>1.0001</c:v>
                </c:pt>
                <c:pt idx="1723">
                  <c:v>1E-4</c:v>
                </c:pt>
                <c:pt idx="1724">
                  <c:v>1E-4</c:v>
                </c:pt>
                <c:pt idx="1725">
                  <c:v>1E-4</c:v>
                </c:pt>
                <c:pt idx="1726">
                  <c:v>1E-4</c:v>
                </c:pt>
                <c:pt idx="1727">
                  <c:v>1E-4</c:v>
                </c:pt>
                <c:pt idx="1728">
                  <c:v>1.0001</c:v>
                </c:pt>
                <c:pt idx="1729">
                  <c:v>1E-4</c:v>
                </c:pt>
                <c:pt idx="1730">
                  <c:v>1.0001</c:v>
                </c:pt>
                <c:pt idx="1731">
                  <c:v>1E-4</c:v>
                </c:pt>
                <c:pt idx="1732">
                  <c:v>1E-4</c:v>
                </c:pt>
                <c:pt idx="1733">
                  <c:v>1E-4</c:v>
                </c:pt>
                <c:pt idx="1734">
                  <c:v>1E-4</c:v>
                </c:pt>
                <c:pt idx="1735">
                  <c:v>1E-4</c:v>
                </c:pt>
                <c:pt idx="1736">
                  <c:v>1E-4</c:v>
                </c:pt>
                <c:pt idx="1737">
                  <c:v>1E-4</c:v>
                </c:pt>
                <c:pt idx="1738">
                  <c:v>1E-4</c:v>
                </c:pt>
                <c:pt idx="1739">
                  <c:v>1E-4</c:v>
                </c:pt>
                <c:pt idx="1740">
                  <c:v>1E-4</c:v>
                </c:pt>
                <c:pt idx="1741">
                  <c:v>1E-4</c:v>
                </c:pt>
                <c:pt idx="1742">
                  <c:v>1E-4</c:v>
                </c:pt>
                <c:pt idx="1743">
                  <c:v>1E-4</c:v>
                </c:pt>
                <c:pt idx="1744">
                  <c:v>1E-4</c:v>
                </c:pt>
                <c:pt idx="1745">
                  <c:v>1E-4</c:v>
                </c:pt>
                <c:pt idx="1746">
                  <c:v>1E-4</c:v>
                </c:pt>
                <c:pt idx="1747">
                  <c:v>1E-4</c:v>
                </c:pt>
                <c:pt idx="1748">
                  <c:v>1E-4</c:v>
                </c:pt>
                <c:pt idx="1749">
                  <c:v>1E-4</c:v>
                </c:pt>
                <c:pt idx="1750">
                  <c:v>1E-4</c:v>
                </c:pt>
                <c:pt idx="1751">
                  <c:v>1E-4</c:v>
                </c:pt>
                <c:pt idx="1752">
                  <c:v>1E-4</c:v>
                </c:pt>
                <c:pt idx="1753">
                  <c:v>1E-4</c:v>
                </c:pt>
                <c:pt idx="1754">
                  <c:v>1E-4</c:v>
                </c:pt>
                <c:pt idx="1755">
                  <c:v>1E-4</c:v>
                </c:pt>
                <c:pt idx="1756">
                  <c:v>1E-4</c:v>
                </c:pt>
                <c:pt idx="1757">
                  <c:v>1E-4</c:v>
                </c:pt>
                <c:pt idx="1758">
                  <c:v>1E-4</c:v>
                </c:pt>
                <c:pt idx="1759">
                  <c:v>1E-4</c:v>
                </c:pt>
                <c:pt idx="1760">
                  <c:v>1.0001</c:v>
                </c:pt>
                <c:pt idx="1761">
                  <c:v>1E-4</c:v>
                </c:pt>
                <c:pt idx="1762">
                  <c:v>1E-4</c:v>
                </c:pt>
                <c:pt idx="1763">
                  <c:v>1E-4</c:v>
                </c:pt>
                <c:pt idx="1764">
                  <c:v>1E-4</c:v>
                </c:pt>
                <c:pt idx="1765">
                  <c:v>1E-4</c:v>
                </c:pt>
                <c:pt idx="1766">
                  <c:v>1E-4</c:v>
                </c:pt>
                <c:pt idx="1767">
                  <c:v>1E-4</c:v>
                </c:pt>
                <c:pt idx="1768">
                  <c:v>1E-4</c:v>
                </c:pt>
                <c:pt idx="1769">
                  <c:v>1E-4</c:v>
                </c:pt>
                <c:pt idx="1770">
                  <c:v>1E-4</c:v>
                </c:pt>
                <c:pt idx="1771">
                  <c:v>1E-4</c:v>
                </c:pt>
                <c:pt idx="1772">
                  <c:v>1E-4</c:v>
                </c:pt>
                <c:pt idx="1773">
                  <c:v>1E-4</c:v>
                </c:pt>
                <c:pt idx="1774">
                  <c:v>1E-4</c:v>
                </c:pt>
                <c:pt idx="1775">
                  <c:v>1.0001</c:v>
                </c:pt>
                <c:pt idx="1776">
                  <c:v>1E-4</c:v>
                </c:pt>
                <c:pt idx="1777">
                  <c:v>1E-4</c:v>
                </c:pt>
                <c:pt idx="1778">
                  <c:v>1E-4</c:v>
                </c:pt>
                <c:pt idx="1779">
                  <c:v>1E-4</c:v>
                </c:pt>
                <c:pt idx="1780">
                  <c:v>1E-4</c:v>
                </c:pt>
                <c:pt idx="1781">
                  <c:v>1E-4</c:v>
                </c:pt>
                <c:pt idx="1782">
                  <c:v>1E-4</c:v>
                </c:pt>
                <c:pt idx="1783">
                  <c:v>1E-4</c:v>
                </c:pt>
                <c:pt idx="1784">
                  <c:v>1E-4</c:v>
                </c:pt>
                <c:pt idx="1785">
                  <c:v>1E-4</c:v>
                </c:pt>
                <c:pt idx="1786">
                  <c:v>1E-4</c:v>
                </c:pt>
                <c:pt idx="1787">
                  <c:v>1E-4</c:v>
                </c:pt>
                <c:pt idx="1788">
                  <c:v>1E-4</c:v>
                </c:pt>
                <c:pt idx="1789">
                  <c:v>1E-4</c:v>
                </c:pt>
                <c:pt idx="1790">
                  <c:v>1E-4</c:v>
                </c:pt>
                <c:pt idx="1791">
                  <c:v>1E-4</c:v>
                </c:pt>
                <c:pt idx="1792">
                  <c:v>1E-4</c:v>
                </c:pt>
                <c:pt idx="1793">
                  <c:v>1E-4</c:v>
                </c:pt>
                <c:pt idx="1794">
                  <c:v>1E-4</c:v>
                </c:pt>
                <c:pt idx="1795">
                  <c:v>1E-4</c:v>
                </c:pt>
                <c:pt idx="1796">
                  <c:v>1E-4</c:v>
                </c:pt>
                <c:pt idx="1797">
                  <c:v>1E-4</c:v>
                </c:pt>
                <c:pt idx="1798">
                  <c:v>1E-4</c:v>
                </c:pt>
                <c:pt idx="1799">
                  <c:v>1E-4</c:v>
                </c:pt>
                <c:pt idx="1800">
                  <c:v>1E-4</c:v>
                </c:pt>
                <c:pt idx="1801">
                  <c:v>1E-4</c:v>
                </c:pt>
                <c:pt idx="1802">
                  <c:v>1E-4</c:v>
                </c:pt>
                <c:pt idx="1803">
                  <c:v>1E-4</c:v>
                </c:pt>
                <c:pt idx="1804">
                  <c:v>1E-4</c:v>
                </c:pt>
                <c:pt idx="1805">
                  <c:v>1E-4</c:v>
                </c:pt>
                <c:pt idx="1806">
                  <c:v>1.0001</c:v>
                </c:pt>
                <c:pt idx="1807">
                  <c:v>1E-4</c:v>
                </c:pt>
                <c:pt idx="1808">
                  <c:v>1E-4</c:v>
                </c:pt>
                <c:pt idx="1809">
                  <c:v>1.0001</c:v>
                </c:pt>
                <c:pt idx="1810">
                  <c:v>1E-4</c:v>
                </c:pt>
                <c:pt idx="1811">
                  <c:v>1E-4</c:v>
                </c:pt>
                <c:pt idx="1812">
                  <c:v>1E-4</c:v>
                </c:pt>
                <c:pt idx="1813">
                  <c:v>1E-4</c:v>
                </c:pt>
                <c:pt idx="1814">
                  <c:v>1E-4</c:v>
                </c:pt>
                <c:pt idx="1815">
                  <c:v>1E-4</c:v>
                </c:pt>
                <c:pt idx="1816">
                  <c:v>1E-4</c:v>
                </c:pt>
                <c:pt idx="1817">
                  <c:v>1E-4</c:v>
                </c:pt>
                <c:pt idx="1818">
                  <c:v>1E-4</c:v>
                </c:pt>
                <c:pt idx="1819">
                  <c:v>1E-4</c:v>
                </c:pt>
                <c:pt idx="1820">
                  <c:v>1E-4</c:v>
                </c:pt>
                <c:pt idx="1821">
                  <c:v>1.0001</c:v>
                </c:pt>
                <c:pt idx="1822">
                  <c:v>1E-4</c:v>
                </c:pt>
                <c:pt idx="1823">
                  <c:v>1E-4</c:v>
                </c:pt>
                <c:pt idx="1824">
                  <c:v>1E-4</c:v>
                </c:pt>
                <c:pt idx="1825">
                  <c:v>1E-4</c:v>
                </c:pt>
                <c:pt idx="1826">
                  <c:v>1E-4</c:v>
                </c:pt>
                <c:pt idx="1827">
                  <c:v>1E-4</c:v>
                </c:pt>
                <c:pt idx="1828">
                  <c:v>1E-4</c:v>
                </c:pt>
                <c:pt idx="1829">
                  <c:v>1E-4</c:v>
                </c:pt>
                <c:pt idx="1830">
                  <c:v>1E-4</c:v>
                </c:pt>
                <c:pt idx="1831">
                  <c:v>1E-4</c:v>
                </c:pt>
                <c:pt idx="1832">
                  <c:v>1E-4</c:v>
                </c:pt>
                <c:pt idx="1833">
                  <c:v>1.0001</c:v>
                </c:pt>
                <c:pt idx="1834">
                  <c:v>1E-4</c:v>
                </c:pt>
                <c:pt idx="1835">
                  <c:v>1E-4</c:v>
                </c:pt>
                <c:pt idx="1836">
                  <c:v>1.0001</c:v>
                </c:pt>
                <c:pt idx="1837">
                  <c:v>1E-4</c:v>
                </c:pt>
                <c:pt idx="1838">
                  <c:v>1E-4</c:v>
                </c:pt>
                <c:pt idx="1839">
                  <c:v>1E-4</c:v>
                </c:pt>
                <c:pt idx="1840">
                  <c:v>1E-4</c:v>
                </c:pt>
                <c:pt idx="1841">
                  <c:v>1E-4</c:v>
                </c:pt>
                <c:pt idx="1842">
                  <c:v>1E-4</c:v>
                </c:pt>
                <c:pt idx="1843">
                  <c:v>1E-4</c:v>
                </c:pt>
                <c:pt idx="1844">
                  <c:v>1E-4</c:v>
                </c:pt>
                <c:pt idx="1845">
                  <c:v>1E-4</c:v>
                </c:pt>
                <c:pt idx="1846">
                  <c:v>1E-4</c:v>
                </c:pt>
                <c:pt idx="1847">
                  <c:v>1E-4</c:v>
                </c:pt>
                <c:pt idx="1848">
                  <c:v>1E-4</c:v>
                </c:pt>
                <c:pt idx="1849">
                  <c:v>1E-4</c:v>
                </c:pt>
                <c:pt idx="1850">
                  <c:v>1E-4</c:v>
                </c:pt>
                <c:pt idx="1851">
                  <c:v>1E-4</c:v>
                </c:pt>
                <c:pt idx="1852">
                  <c:v>1E-4</c:v>
                </c:pt>
                <c:pt idx="1853">
                  <c:v>1E-4</c:v>
                </c:pt>
                <c:pt idx="1854">
                  <c:v>1E-4</c:v>
                </c:pt>
                <c:pt idx="1855">
                  <c:v>1E-4</c:v>
                </c:pt>
                <c:pt idx="1856">
                  <c:v>1E-4</c:v>
                </c:pt>
                <c:pt idx="1857">
                  <c:v>1E-4</c:v>
                </c:pt>
                <c:pt idx="1858">
                  <c:v>1.0001</c:v>
                </c:pt>
                <c:pt idx="1859">
                  <c:v>1E-4</c:v>
                </c:pt>
                <c:pt idx="1860">
                  <c:v>1E-4</c:v>
                </c:pt>
                <c:pt idx="1861">
                  <c:v>1E-4</c:v>
                </c:pt>
                <c:pt idx="1862">
                  <c:v>1E-4</c:v>
                </c:pt>
                <c:pt idx="1863">
                  <c:v>1E-4</c:v>
                </c:pt>
                <c:pt idx="1864">
                  <c:v>1E-4</c:v>
                </c:pt>
                <c:pt idx="1865">
                  <c:v>1E-4</c:v>
                </c:pt>
                <c:pt idx="1866">
                  <c:v>1E-4</c:v>
                </c:pt>
                <c:pt idx="1867">
                  <c:v>1E-4</c:v>
                </c:pt>
                <c:pt idx="1868">
                  <c:v>1E-4</c:v>
                </c:pt>
                <c:pt idx="1869">
                  <c:v>1E-4</c:v>
                </c:pt>
                <c:pt idx="1870">
                  <c:v>1E-4</c:v>
                </c:pt>
                <c:pt idx="1871">
                  <c:v>1E-4</c:v>
                </c:pt>
                <c:pt idx="1872">
                  <c:v>1E-4</c:v>
                </c:pt>
                <c:pt idx="1873">
                  <c:v>1E-4</c:v>
                </c:pt>
                <c:pt idx="1874">
                  <c:v>1E-4</c:v>
                </c:pt>
                <c:pt idx="1875">
                  <c:v>1E-4</c:v>
                </c:pt>
                <c:pt idx="1876">
                  <c:v>1E-4</c:v>
                </c:pt>
                <c:pt idx="1877">
                  <c:v>1E-4</c:v>
                </c:pt>
                <c:pt idx="1878">
                  <c:v>1.0001</c:v>
                </c:pt>
                <c:pt idx="1879">
                  <c:v>1E-4</c:v>
                </c:pt>
                <c:pt idx="1880">
                  <c:v>1E-4</c:v>
                </c:pt>
                <c:pt idx="1881">
                  <c:v>1E-4</c:v>
                </c:pt>
                <c:pt idx="1882">
                  <c:v>1E-4</c:v>
                </c:pt>
                <c:pt idx="1883">
                  <c:v>1E-4</c:v>
                </c:pt>
                <c:pt idx="1884">
                  <c:v>1E-4</c:v>
                </c:pt>
                <c:pt idx="1885">
                  <c:v>1E-4</c:v>
                </c:pt>
                <c:pt idx="1886">
                  <c:v>1E-4</c:v>
                </c:pt>
                <c:pt idx="1887">
                  <c:v>1E-4</c:v>
                </c:pt>
                <c:pt idx="1888">
                  <c:v>1E-4</c:v>
                </c:pt>
                <c:pt idx="1889">
                  <c:v>1E-4</c:v>
                </c:pt>
                <c:pt idx="1890">
                  <c:v>1E-4</c:v>
                </c:pt>
                <c:pt idx="1891">
                  <c:v>1E-4</c:v>
                </c:pt>
                <c:pt idx="1892">
                  <c:v>1E-4</c:v>
                </c:pt>
                <c:pt idx="1893">
                  <c:v>1E-4</c:v>
                </c:pt>
                <c:pt idx="1894">
                  <c:v>1E-4</c:v>
                </c:pt>
                <c:pt idx="1895">
                  <c:v>1E-4</c:v>
                </c:pt>
                <c:pt idx="1896">
                  <c:v>1E-4</c:v>
                </c:pt>
                <c:pt idx="1897">
                  <c:v>1E-4</c:v>
                </c:pt>
                <c:pt idx="1898">
                  <c:v>1.0001</c:v>
                </c:pt>
                <c:pt idx="1899">
                  <c:v>1E-4</c:v>
                </c:pt>
                <c:pt idx="1900">
                  <c:v>1E-4</c:v>
                </c:pt>
                <c:pt idx="1901">
                  <c:v>1E-4</c:v>
                </c:pt>
                <c:pt idx="1902">
                  <c:v>1E-4</c:v>
                </c:pt>
                <c:pt idx="1903">
                  <c:v>1E-4</c:v>
                </c:pt>
                <c:pt idx="1904">
                  <c:v>1E-4</c:v>
                </c:pt>
                <c:pt idx="1905">
                  <c:v>1E-4</c:v>
                </c:pt>
                <c:pt idx="1906">
                  <c:v>1E-4</c:v>
                </c:pt>
                <c:pt idx="1907">
                  <c:v>1.0001</c:v>
                </c:pt>
                <c:pt idx="1908">
                  <c:v>1E-4</c:v>
                </c:pt>
                <c:pt idx="1909">
                  <c:v>1.0001</c:v>
                </c:pt>
                <c:pt idx="1910">
                  <c:v>1E-4</c:v>
                </c:pt>
                <c:pt idx="1911">
                  <c:v>1.0001</c:v>
                </c:pt>
                <c:pt idx="1912">
                  <c:v>1E-4</c:v>
                </c:pt>
                <c:pt idx="1913">
                  <c:v>1E-4</c:v>
                </c:pt>
                <c:pt idx="1914">
                  <c:v>1E-4</c:v>
                </c:pt>
                <c:pt idx="1915">
                  <c:v>1E-4</c:v>
                </c:pt>
                <c:pt idx="1916">
                  <c:v>1.0001</c:v>
                </c:pt>
                <c:pt idx="1917">
                  <c:v>1.0001</c:v>
                </c:pt>
                <c:pt idx="1918">
                  <c:v>1.0001</c:v>
                </c:pt>
                <c:pt idx="1919">
                  <c:v>1E-4</c:v>
                </c:pt>
                <c:pt idx="1920">
                  <c:v>1E-4</c:v>
                </c:pt>
                <c:pt idx="1921">
                  <c:v>1E-4</c:v>
                </c:pt>
                <c:pt idx="1922">
                  <c:v>1E-4</c:v>
                </c:pt>
                <c:pt idx="1923">
                  <c:v>1E-4</c:v>
                </c:pt>
                <c:pt idx="1924">
                  <c:v>1E-4</c:v>
                </c:pt>
                <c:pt idx="1925">
                  <c:v>1E-4</c:v>
                </c:pt>
                <c:pt idx="1926">
                  <c:v>1E-4</c:v>
                </c:pt>
                <c:pt idx="1927">
                  <c:v>1E-4</c:v>
                </c:pt>
                <c:pt idx="1928">
                  <c:v>1E-4</c:v>
                </c:pt>
                <c:pt idx="1929">
                  <c:v>1E-4</c:v>
                </c:pt>
                <c:pt idx="1930">
                  <c:v>1E-4</c:v>
                </c:pt>
                <c:pt idx="1931">
                  <c:v>1E-4</c:v>
                </c:pt>
                <c:pt idx="1932">
                  <c:v>1E-4</c:v>
                </c:pt>
                <c:pt idx="1933">
                  <c:v>1E-4</c:v>
                </c:pt>
                <c:pt idx="1934">
                  <c:v>1E-4</c:v>
                </c:pt>
                <c:pt idx="1935">
                  <c:v>1E-4</c:v>
                </c:pt>
                <c:pt idx="1936">
                  <c:v>1E-4</c:v>
                </c:pt>
                <c:pt idx="1937">
                  <c:v>1E-4</c:v>
                </c:pt>
                <c:pt idx="1938">
                  <c:v>1E-4</c:v>
                </c:pt>
                <c:pt idx="1939">
                  <c:v>1E-4</c:v>
                </c:pt>
                <c:pt idx="1940">
                  <c:v>1E-4</c:v>
                </c:pt>
                <c:pt idx="1941">
                  <c:v>1E-4</c:v>
                </c:pt>
                <c:pt idx="1942">
                  <c:v>1E-4</c:v>
                </c:pt>
                <c:pt idx="1943">
                  <c:v>1E-4</c:v>
                </c:pt>
                <c:pt idx="1944">
                  <c:v>1E-4</c:v>
                </c:pt>
                <c:pt idx="1945">
                  <c:v>1E-4</c:v>
                </c:pt>
                <c:pt idx="1946">
                  <c:v>1.0001</c:v>
                </c:pt>
                <c:pt idx="1947">
                  <c:v>1E-4</c:v>
                </c:pt>
                <c:pt idx="1948">
                  <c:v>1E-4</c:v>
                </c:pt>
                <c:pt idx="1949">
                  <c:v>1E-4</c:v>
                </c:pt>
                <c:pt idx="1950">
                  <c:v>1E-4</c:v>
                </c:pt>
                <c:pt idx="1951">
                  <c:v>1E-4</c:v>
                </c:pt>
                <c:pt idx="1952">
                  <c:v>1E-4</c:v>
                </c:pt>
                <c:pt idx="1953">
                  <c:v>1E-4</c:v>
                </c:pt>
                <c:pt idx="1954">
                  <c:v>1E-4</c:v>
                </c:pt>
                <c:pt idx="1955">
                  <c:v>1E-4</c:v>
                </c:pt>
                <c:pt idx="1956">
                  <c:v>1E-4</c:v>
                </c:pt>
                <c:pt idx="1957">
                  <c:v>1E-4</c:v>
                </c:pt>
                <c:pt idx="1958">
                  <c:v>1E-4</c:v>
                </c:pt>
                <c:pt idx="1959">
                  <c:v>1E-4</c:v>
                </c:pt>
                <c:pt idx="1960">
                  <c:v>1E-4</c:v>
                </c:pt>
                <c:pt idx="1961">
                  <c:v>1E-4</c:v>
                </c:pt>
                <c:pt idx="1962">
                  <c:v>1E-4</c:v>
                </c:pt>
                <c:pt idx="1963">
                  <c:v>1.0001</c:v>
                </c:pt>
                <c:pt idx="1964">
                  <c:v>1E-4</c:v>
                </c:pt>
                <c:pt idx="1965">
                  <c:v>1E-4</c:v>
                </c:pt>
                <c:pt idx="1966">
                  <c:v>1E-4</c:v>
                </c:pt>
                <c:pt idx="1967">
                  <c:v>1E-4</c:v>
                </c:pt>
                <c:pt idx="1968">
                  <c:v>1E-4</c:v>
                </c:pt>
                <c:pt idx="1969">
                  <c:v>1E-4</c:v>
                </c:pt>
                <c:pt idx="1970">
                  <c:v>1E-4</c:v>
                </c:pt>
                <c:pt idx="1971">
                  <c:v>1E-4</c:v>
                </c:pt>
                <c:pt idx="1972">
                  <c:v>1E-4</c:v>
                </c:pt>
                <c:pt idx="1973">
                  <c:v>1E-4</c:v>
                </c:pt>
                <c:pt idx="1974">
                  <c:v>1.0001</c:v>
                </c:pt>
                <c:pt idx="1975">
                  <c:v>1.0001</c:v>
                </c:pt>
                <c:pt idx="1976">
                  <c:v>1E-4</c:v>
                </c:pt>
                <c:pt idx="1977">
                  <c:v>2.0001000000000002</c:v>
                </c:pt>
                <c:pt idx="1978">
                  <c:v>5.0000999999999998</c:v>
                </c:pt>
                <c:pt idx="1979">
                  <c:v>2.0001000000000002</c:v>
                </c:pt>
                <c:pt idx="1980">
                  <c:v>1.0001</c:v>
                </c:pt>
                <c:pt idx="1981">
                  <c:v>1E-4</c:v>
                </c:pt>
                <c:pt idx="1982">
                  <c:v>1E-4</c:v>
                </c:pt>
                <c:pt idx="1983">
                  <c:v>1E-4</c:v>
                </c:pt>
                <c:pt idx="1984">
                  <c:v>1E-4</c:v>
                </c:pt>
                <c:pt idx="1985">
                  <c:v>1E-4</c:v>
                </c:pt>
                <c:pt idx="1986">
                  <c:v>1E-4</c:v>
                </c:pt>
                <c:pt idx="1987">
                  <c:v>1E-4</c:v>
                </c:pt>
                <c:pt idx="1988">
                  <c:v>1E-4</c:v>
                </c:pt>
                <c:pt idx="1989">
                  <c:v>1E-4</c:v>
                </c:pt>
                <c:pt idx="1990">
                  <c:v>1E-4</c:v>
                </c:pt>
                <c:pt idx="1991">
                  <c:v>1E-4</c:v>
                </c:pt>
                <c:pt idx="1992">
                  <c:v>1E-4</c:v>
                </c:pt>
                <c:pt idx="1993">
                  <c:v>1E-4</c:v>
                </c:pt>
                <c:pt idx="1994">
                  <c:v>1E-4</c:v>
                </c:pt>
                <c:pt idx="1995">
                  <c:v>1E-4</c:v>
                </c:pt>
                <c:pt idx="1996">
                  <c:v>1E-4</c:v>
                </c:pt>
                <c:pt idx="1997">
                  <c:v>1E-4</c:v>
                </c:pt>
                <c:pt idx="1998">
                  <c:v>1E-4</c:v>
                </c:pt>
                <c:pt idx="1999">
                  <c:v>1E-4</c:v>
                </c:pt>
                <c:pt idx="2000">
                  <c:v>1E-4</c:v>
                </c:pt>
                <c:pt idx="2001">
                  <c:v>1E-4</c:v>
                </c:pt>
                <c:pt idx="2002">
                  <c:v>1E-4</c:v>
                </c:pt>
                <c:pt idx="2003">
                  <c:v>1E-4</c:v>
                </c:pt>
                <c:pt idx="2004">
                  <c:v>1.0001</c:v>
                </c:pt>
                <c:pt idx="2005">
                  <c:v>1E-4</c:v>
                </c:pt>
                <c:pt idx="2006">
                  <c:v>1E-4</c:v>
                </c:pt>
                <c:pt idx="2007">
                  <c:v>1E-4</c:v>
                </c:pt>
                <c:pt idx="2008">
                  <c:v>1E-4</c:v>
                </c:pt>
                <c:pt idx="2009">
                  <c:v>1E-4</c:v>
                </c:pt>
                <c:pt idx="2010">
                  <c:v>1E-4</c:v>
                </c:pt>
                <c:pt idx="2011">
                  <c:v>1E-4</c:v>
                </c:pt>
                <c:pt idx="2012">
                  <c:v>1E-4</c:v>
                </c:pt>
                <c:pt idx="2013">
                  <c:v>1E-4</c:v>
                </c:pt>
                <c:pt idx="2014">
                  <c:v>1E-4</c:v>
                </c:pt>
                <c:pt idx="2015">
                  <c:v>1E-4</c:v>
                </c:pt>
                <c:pt idx="2016">
                  <c:v>1.0001</c:v>
                </c:pt>
                <c:pt idx="2017">
                  <c:v>1E-4</c:v>
                </c:pt>
                <c:pt idx="2018">
                  <c:v>1E-4</c:v>
                </c:pt>
                <c:pt idx="2019">
                  <c:v>1E-4</c:v>
                </c:pt>
                <c:pt idx="2020">
                  <c:v>1E-4</c:v>
                </c:pt>
                <c:pt idx="2021">
                  <c:v>1E-4</c:v>
                </c:pt>
                <c:pt idx="2022">
                  <c:v>1E-4</c:v>
                </c:pt>
                <c:pt idx="2023">
                  <c:v>1E-4</c:v>
                </c:pt>
                <c:pt idx="2024">
                  <c:v>1E-4</c:v>
                </c:pt>
                <c:pt idx="2025">
                  <c:v>1E-4</c:v>
                </c:pt>
                <c:pt idx="2026">
                  <c:v>1.0001</c:v>
                </c:pt>
                <c:pt idx="2027">
                  <c:v>1E-4</c:v>
                </c:pt>
                <c:pt idx="2028">
                  <c:v>1E-4</c:v>
                </c:pt>
                <c:pt idx="2029">
                  <c:v>1E-4</c:v>
                </c:pt>
                <c:pt idx="2030">
                  <c:v>1E-4</c:v>
                </c:pt>
                <c:pt idx="2031">
                  <c:v>1E-4</c:v>
                </c:pt>
                <c:pt idx="2032">
                  <c:v>1E-4</c:v>
                </c:pt>
                <c:pt idx="2033">
                  <c:v>1E-4</c:v>
                </c:pt>
                <c:pt idx="2034">
                  <c:v>1E-4</c:v>
                </c:pt>
                <c:pt idx="2035">
                  <c:v>1.0001</c:v>
                </c:pt>
                <c:pt idx="2036">
                  <c:v>1E-4</c:v>
                </c:pt>
                <c:pt idx="2037">
                  <c:v>1E-4</c:v>
                </c:pt>
                <c:pt idx="2038">
                  <c:v>1E-4</c:v>
                </c:pt>
                <c:pt idx="2039">
                  <c:v>1E-4</c:v>
                </c:pt>
                <c:pt idx="2040">
                  <c:v>1E-4</c:v>
                </c:pt>
                <c:pt idx="2041">
                  <c:v>1E-4</c:v>
                </c:pt>
                <c:pt idx="2042">
                  <c:v>1E-4</c:v>
                </c:pt>
                <c:pt idx="2043">
                  <c:v>1E-4</c:v>
                </c:pt>
                <c:pt idx="2044">
                  <c:v>1E-4</c:v>
                </c:pt>
                <c:pt idx="2045">
                  <c:v>1E-4</c:v>
                </c:pt>
                <c:pt idx="2046">
                  <c:v>1E-4</c:v>
                </c:pt>
                <c:pt idx="2047">
                  <c:v>1E-4</c:v>
                </c:pt>
                <c:pt idx="2048">
                  <c:v>1E-4</c:v>
                </c:pt>
                <c:pt idx="2049">
                  <c:v>1E-4</c:v>
                </c:pt>
                <c:pt idx="2050">
                  <c:v>1E-4</c:v>
                </c:pt>
                <c:pt idx="2051">
                  <c:v>1E-4</c:v>
                </c:pt>
                <c:pt idx="2052">
                  <c:v>1E-4</c:v>
                </c:pt>
                <c:pt idx="2053">
                  <c:v>1E-4</c:v>
                </c:pt>
                <c:pt idx="2054">
                  <c:v>1E-4</c:v>
                </c:pt>
                <c:pt idx="2055">
                  <c:v>1E-4</c:v>
                </c:pt>
                <c:pt idx="2056">
                  <c:v>1E-4</c:v>
                </c:pt>
                <c:pt idx="2057">
                  <c:v>1E-4</c:v>
                </c:pt>
                <c:pt idx="2058">
                  <c:v>1E-4</c:v>
                </c:pt>
                <c:pt idx="2059">
                  <c:v>1E-4</c:v>
                </c:pt>
                <c:pt idx="2060">
                  <c:v>1E-4</c:v>
                </c:pt>
                <c:pt idx="2061">
                  <c:v>1E-4</c:v>
                </c:pt>
                <c:pt idx="2062">
                  <c:v>1E-4</c:v>
                </c:pt>
                <c:pt idx="2063">
                  <c:v>1E-4</c:v>
                </c:pt>
                <c:pt idx="2064">
                  <c:v>1E-4</c:v>
                </c:pt>
                <c:pt idx="2065">
                  <c:v>1E-4</c:v>
                </c:pt>
                <c:pt idx="2066">
                  <c:v>1E-4</c:v>
                </c:pt>
                <c:pt idx="2067">
                  <c:v>1E-4</c:v>
                </c:pt>
                <c:pt idx="2068">
                  <c:v>1E-4</c:v>
                </c:pt>
                <c:pt idx="2069">
                  <c:v>1E-4</c:v>
                </c:pt>
                <c:pt idx="2070">
                  <c:v>1E-4</c:v>
                </c:pt>
                <c:pt idx="2071">
                  <c:v>1E-4</c:v>
                </c:pt>
                <c:pt idx="2072">
                  <c:v>1E-4</c:v>
                </c:pt>
                <c:pt idx="2073">
                  <c:v>1E-4</c:v>
                </c:pt>
                <c:pt idx="2074">
                  <c:v>1.0001</c:v>
                </c:pt>
                <c:pt idx="2075">
                  <c:v>1E-4</c:v>
                </c:pt>
                <c:pt idx="2076">
                  <c:v>1E-4</c:v>
                </c:pt>
                <c:pt idx="2077">
                  <c:v>1E-4</c:v>
                </c:pt>
                <c:pt idx="2078">
                  <c:v>1E-4</c:v>
                </c:pt>
                <c:pt idx="2079">
                  <c:v>1E-4</c:v>
                </c:pt>
                <c:pt idx="2080">
                  <c:v>1E-4</c:v>
                </c:pt>
                <c:pt idx="2081">
                  <c:v>1E-4</c:v>
                </c:pt>
                <c:pt idx="2082">
                  <c:v>1E-4</c:v>
                </c:pt>
                <c:pt idx="2083">
                  <c:v>1E-4</c:v>
                </c:pt>
                <c:pt idx="2084">
                  <c:v>1E-4</c:v>
                </c:pt>
                <c:pt idx="2085">
                  <c:v>1E-4</c:v>
                </c:pt>
                <c:pt idx="2086">
                  <c:v>1E-4</c:v>
                </c:pt>
                <c:pt idx="2087">
                  <c:v>1E-4</c:v>
                </c:pt>
                <c:pt idx="2088">
                  <c:v>1E-4</c:v>
                </c:pt>
                <c:pt idx="2089">
                  <c:v>1E-4</c:v>
                </c:pt>
                <c:pt idx="2090">
                  <c:v>1E-4</c:v>
                </c:pt>
                <c:pt idx="2091">
                  <c:v>1E-4</c:v>
                </c:pt>
                <c:pt idx="2092">
                  <c:v>1E-4</c:v>
                </c:pt>
                <c:pt idx="2093">
                  <c:v>1E-4</c:v>
                </c:pt>
                <c:pt idx="2094">
                  <c:v>1E-4</c:v>
                </c:pt>
                <c:pt idx="2095">
                  <c:v>1E-4</c:v>
                </c:pt>
                <c:pt idx="2096">
                  <c:v>1E-4</c:v>
                </c:pt>
                <c:pt idx="2097">
                  <c:v>1E-4</c:v>
                </c:pt>
                <c:pt idx="2098">
                  <c:v>1E-4</c:v>
                </c:pt>
                <c:pt idx="2099">
                  <c:v>1E-4</c:v>
                </c:pt>
                <c:pt idx="2100">
                  <c:v>1E-4</c:v>
                </c:pt>
                <c:pt idx="2101">
                  <c:v>1E-4</c:v>
                </c:pt>
                <c:pt idx="2102">
                  <c:v>1E-4</c:v>
                </c:pt>
                <c:pt idx="2103">
                  <c:v>1E-4</c:v>
                </c:pt>
                <c:pt idx="2104">
                  <c:v>1E-4</c:v>
                </c:pt>
                <c:pt idx="2105">
                  <c:v>1E-4</c:v>
                </c:pt>
                <c:pt idx="2106">
                  <c:v>26.0001</c:v>
                </c:pt>
                <c:pt idx="2107">
                  <c:v>7.0000999999999998</c:v>
                </c:pt>
                <c:pt idx="2108">
                  <c:v>1E-4</c:v>
                </c:pt>
                <c:pt idx="2109">
                  <c:v>1E-4</c:v>
                </c:pt>
                <c:pt idx="2110">
                  <c:v>1E-4</c:v>
                </c:pt>
                <c:pt idx="2111">
                  <c:v>1E-4</c:v>
                </c:pt>
                <c:pt idx="2112">
                  <c:v>1E-4</c:v>
                </c:pt>
                <c:pt idx="2113">
                  <c:v>1E-4</c:v>
                </c:pt>
                <c:pt idx="2114">
                  <c:v>1E-4</c:v>
                </c:pt>
                <c:pt idx="2115">
                  <c:v>1.0001</c:v>
                </c:pt>
                <c:pt idx="2116">
                  <c:v>1.0001</c:v>
                </c:pt>
                <c:pt idx="2117">
                  <c:v>1E-4</c:v>
                </c:pt>
                <c:pt idx="2118">
                  <c:v>1.0001</c:v>
                </c:pt>
                <c:pt idx="2119">
                  <c:v>1E-4</c:v>
                </c:pt>
                <c:pt idx="2120">
                  <c:v>1.0001</c:v>
                </c:pt>
                <c:pt idx="2121">
                  <c:v>1E-4</c:v>
                </c:pt>
                <c:pt idx="2122">
                  <c:v>1E-4</c:v>
                </c:pt>
                <c:pt idx="2123">
                  <c:v>1E-4</c:v>
                </c:pt>
                <c:pt idx="2124">
                  <c:v>1.0001</c:v>
                </c:pt>
                <c:pt idx="2125">
                  <c:v>1E-4</c:v>
                </c:pt>
                <c:pt idx="2126">
                  <c:v>1E-4</c:v>
                </c:pt>
                <c:pt idx="2127">
                  <c:v>1E-4</c:v>
                </c:pt>
                <c:pt idx="2128">
                  <c:v>1E-4</c:v>
                </c:pt>
                <c:pt idx="2129">
                  <c:v>1E-4</c:v>
                </c:pt>
                <c:pt idx="2130">
                  <c:v>1E-4</c:v>
                </c:pt>
                <c:pt idx="2131">
                  <c:v>1.0001</c:v>
                </c:pt>
                <c:pt idx="2132">
                  <c:v>1E-4</c:v>
                </c:pt>
                <c:pt idx="2133">
                  <c:v>1E-4</c:v>
                </c:pt>
                <c:pt idx="2134">
                  <c:v>1E-4</c:v>
                </c:pt>
                <c:pt idx="2135">
                  <c:v>1E-4</c:v>
                </c:pt>
                <c:pt idx="2136">
                  <c:v>1.0001</c:v>
                </c:pt>
                <c:pt idx="2137">
                  <c:v>1E-4</c:v>
                </c:pt>
                <c:pt idx="2138">
                  <c:v>1E-4</c:v>
                </c:pt>
                <c:pt idx="2139">
                  <c:v>1E-4</c:v>
                </c:pt>
                <c:pt idx="2140">
                  <c:v>1E-4</c:v>
                </c:pt>
                <c:pt idx="2141">
                  <c:v>1.0001</c:v>
                </c:pt>
                <c:pt idx="2142">
                  <c:v>1E-4</c:v>
                </c:pt>
                <c:pt idx="2143">
                  <c:v>1E-4</c:v>
                </c:pt>
                <c:pt idx="2144">
                  <c:v>2.0001000000000002</c:v>
                </c:pt>
                <c:pt idx="2145">
                  <c:v>1E-4</c:v>
                </c:pt>
                <c:pt idx="2146">
                  <c:v>1.0001</c:v>
                </c:pt>
                <c:pt idx="2147">
                  <c:v>1.0001</c:v>
                </c:pt>
                <c:pt idx="2148">
                  <c:v>1E-4</c:v>
                </c:pt>
                <c:pt idx="2149">
                  <c:v>1E-4</c:v>
                </c:pt>
                <c:pt idx="2150">
                  <c:v>1E-4</c:v>
                </c:pt>
                <c:pt idx="2151">
                  <c:v>1.0001</c:v>
                </c:pt>
                <c:pt idx="2152">
                  <c:v>1E-4</c:v>
                </c:pt>
                <c:pt idx="2153">
                  <c:v>1.0001</c:v>
                </c:pt>
                <c:pt idx="2154">
                  <c:v>1.0001</c:v>
                </c:pt>
                <c:pt idx="2155">
                  <c:v>1.0001</c:v>
                </c:pt>
                <c:pt idx="2156">
                  <c:v>3.0001000000000002</c:v>
                </c:pt>
                <c:pt idx="2157">
                  <c:v>1E-4</c:v>
                </c:pt>
                <c:pt idx="2158">
                  <c:v>1E-4</c:v>
                </c:pt>
                <c:pt idx="2159">
                  <c:v>1.0001</c:v>
                </c:pt>
                <c:pt idx="2160">
                  <c:v>1E-4</c:v>
                </c:pt>
                <c:pt idx="2161">
                  <c:v>1E-4</c:v>
                </c:pt>
                <c:pt idx="2162">
                  <c:v>1E-4</c:v>
                </c:pt>
                <c:pt idx="2163">
                  <c:v>1.0001</c:v>
                </c:pt>
                <c:pt idx="2164">
                  <c:v>1E-4</c:v>
                </c:pt>
                <c:pt idx="2165">
                  <c:v>1E-4</c:v>
                </c:pt>
                <c:pt idx="2166">
                  <c:v>1E-4</c:v>
                </c:pt>
                <c:pt idx="2167">
                  <c:v>1E-4</c:v>
                </c:pt>
                <c:pt idx="2168">
                  <c:v>1E-4</c:v>
                </c:pt>
                <c:pt idx="2169">
                  <c:v>1E-4</c:v>
                </c:pt>
                <c:pt idx="2170">
                  <c:v>1E-4</c:v>
                </c:pt>
                <c:pt idx="2171">
                  <c:v>1E-4</c:v>
                </c:pt>
                <c:pt idx="2172">
                  <c:v>1E-4</c:v>
                </c:pt>
                <c:pt idx="2173">
                  <c:v>1E-4</c:v>
                </c:pt>
                <c:pt idx="2174">
                  <c:v>1E-4</c:v>
                </c:pt>
                <c:pt idx="2175">
                  <c:v>1E-4</c:v>
                </c:pt>
                <c:pt idx="2176">
                  <c:v>1E-4</c:v>
                </c:pt>
                <c:pt idx="2177">
                  <c:v>1E-4</c:v>
                </c:pt>
                <c:pt idx="2178">
                  <c:v>1E-4</c:v>
                </c:pt>
                <c:pt idx="2179">
                  <c:v>1E-4</c:v>
                </c:pt>
                <c:pt idx="2180">
                  <c:v>1E-4</c:v>
                </c:pt>
                <c:pt idx="2181">
                  <c:v>1E-4</c:v>
                </c:pt>
                <c:pt idx="2182">
                  <c:v>1E-4</c:v>
                </c:pt>
                <c:pt idx="2183">
                  <c:v>1E-4</c:v>
                </c:pt>
                <c:pt idx="2184">
                  <c:v>1E-4</c:v>
                </c:pt>
                <c:pt idx="2185">
                  <c:v>1E-4</c:v>
                </c:pt>
                <c:pt idx="2186">
                  <c:v>1E-4</c:v>
                </c:pt>
                <c:pt idx="2187">
                  <c:v>1E-4</c:v>
                </c:pt>
                <c:pt idx="2188">
                  <c:v>1E-4</c:v>
                </c:pt>
                <c:pt idx="2189">
                  <c:v>1.0001</c:v>
                </c:pt>
                <c:pt idx="2190">
                  <c:v>1E-4</c:v>
                </c:pt>
                <c:pt idx="2191">
                  <c:v>1E-4</c:v>
                </c:pt>
                <c:pt idx="2192">
                  <c:v>1E-4</c:v>
                </c:pt>
                <c:pt idx="2193">
                  <c:v>1E-4</c:v>
                </c:pt>
                <c:pt idx="2194">
                  <c:v>1E-4</c:v>
                </c:pt>
                <c:pt idx="2195">
                  <c:v>1E-4</c:v>
                </c:pt>
                <c:pt idx="2196">
                  <c:v>1E-4</c:v>
                </c:pt>
                <c:pt idx="2197">
                  <c:v>1.0001</c:v>
                </c:pt>
                <c:pt idx="2198">
                  <c:v>1E-4</c:v>
                </c:pt>
                <c:pt idx="2199">
                  <c:v>1E-4</c:v>
                </c:pt>
                <c:pt idx="2200">
                  <c:v>1E-4</c:v>
                </c:pt>
                <c:pt idx="2201">
                  <c:v>1E-4</c:v>
                </c:pt>
                <c:pt idx="2202">
                  <c:v>1E-4</c:v>
                </c:pt>
                <c:pt idx="2203">
                  <c:v>1.0001</c:v>
                </c:pt>
                <c:pt idx="2204">
                  <c:v>1.0001</c:v>
                </c:pt>
                <c:pt idx="2205">
                  <c:v>1E-4</c:v>
                </c:pt>
                <c:pt idx="2206">
                  <c:v>1E-4</c:v>
                </c:pt>
                <c:pt idx="2207">
                  <c:v>1E-4</c:v>
                </c:pt>
                <c:pt idx="2208">
                  <c:v>1.0001</c:v>
                </c:pt>
                <c:pt idx="2209">
                  <c:v>1E-4</c:v>
                </c:pt>
                <c:pt idx="2210">
                  <c:v>1E-4</c:v>
                </c:pt>
                <c:pt idx="2211">
                  <c:v>1E-4</c:v>
                </c:pt>
                <c:pt idx="2212">
                  <c:v>1E-4</c:v>
                </c:pt>
                <c:pt idx="2213">
                  <c:v>1E-4</c:v>
                </c:pt>
                <c:pt idx="2214">
                  <c:v>1E-4</c:v>
                </c:pt>
                <c:pt idx="2215">
                  <c:v>1.0001</c:v>
                </c:pt>
                <c:pt idx="2216">
                  <c:v>1E-4</c:v>
                </c:pt>
                <c:pt idx="2217">
                  <c:v>1.0001</c:v>
                </c:pt>
                <c:pt idx="2218">
                  <c:v>2.0001000000000002</c:v>
                </c:pt>
                <c:pt idx="2219">
                  <c:v>1.0001</c:v>
                </c:pt>
                <c:pt idx="2220">
                  <c:v>1E-4</c:v>
                </c:pt>
                <c:pt idx="2221">
                  <c:v>1E-4</c:v>
                </c:pt>
                <c:pt idx="2222">
                  <c:v>1E-4</c:v>
                </c:pt>
                <c:pt idx="2223">
                  <c:v>1E-4</c:v>
                </c:pt>
                <c:pt idx="2224">
                  <c:v>1E-4</c:v>
                </c:pt>
                <c:pt idx="2225">
                  <c:v>1.0001</c:v>
                </c:pt>
                <c:pt idx="2226">
                  <c:v>9.0000999999999998</c:v>
                </c:pt>
                <c:pt idx="2227">
                  <c:v>1.0001</c:v>
                </c:pt>
                <c:pt idx="2228">
                  <c:v>1E-4</c:v>
                </c:pt>
                <c:pt idx="2229">
                  <c:v>1E-4</c:v>
                </c:pt>
                <c:pt idx="2230">
                  <c:v>2.0001000000000002</c:v>
                </c:pt>
                <c:pt idx="2231">
                  <c:v>1E-4</c:v>
                </c:pt>
                <c:pt idx="2232">
                  <c:v>1E-4</c:v>
                </c:pt>
                <c:pt idx="2233">
                  <c:v>1E-4</c:v>
                </c:pt>
                <c:pt idx="2234">
                  <c:v>1E-4</c:v>
                </c:pt>
                <c:pt idx="2235">
                  <c:v>1.0001</c:v>
                </c:pt>
                <c:pt idx="2236">
                  <c:v>1E-4</c:v>
                </c:pt>
                <c:pt idx="2237">
                  <c:v>1E-4</c:v>
                </c:pt>
                <c:pt idx="2238">
                  <c:v>1E-4</c:v>
                </c:pt>
                <c:pt idx="2239">
                  <c:v>1E-4</c:v>
                </c:pt>
                <c:pt idx="2240">
                  <c:v>1E-4</c:v>
                </c:pt>
                <c:pt idx="2241">
                  <c:v>1E-4</c:v>
                </c:pt>
                <c:pt idx="2242">
                  <c:v>1E-4</c:v>
                </c:pt>
                <c:pt idx="2243">
                  <c:v>1E-4</c:v>
                </c:pt>
                <c:pt idx="2244">
                  <c:v>1E-4</c:v>
                </c:pt>
                <c:pt idx="2245">
                  <c:v>1E-4</c:v>
                </c:pt>
                <c:pt idx="2246">
                  <c:v>1.0001</c:v>
                </c:pt>
                <c:pt idx="2247">
                  <c:v>1E-4</c:v>
                </c:pt>
                <c:pt idx="2248">
                  <c:v>1E-4</c:v>
                </c:pt>
                <c:pt idx="2249">
                  <c:v>1E-4</c:v>
                </c:pt>
                <c:pt idx="2250">
                  <c:v>1E-4</c:v>
                </c:pt>
                <c:pt idx="2251">
                  <c:v>1E-4</c:v>
                </c:pt>
                <c:pt idx="2252">
                  <c:v>1E-4</c:v>
                </c:pt>
                <c:pt idx="2253">
                  <c:v>1.0001</c:v>
                </c:pt>
                <c:pt idx="2254">
                  <c:v>1E-4</c:v>
                </c:pt>
                <c:pt idx="2255">
                  <c:v>1E-4</c:v>
                </c:pt>
                <c:pt idx="2256">
                  <c:v>1E-4</c:v>
                </c:pt>
                <c:pt idx="2257">
                  <c:v>1E-4</c:v>
                </c:pt>
                <c:pt idx="2258">
                  <c:v>1E-4</c:v>
                </c:pt>
                <c:pt idx="2259">
                  <c:v>1E-4</c:v>
                </c:pt>
                <c:pt idx="2260">
                  <c:v>1E-4</c:v>
                </c:pt>
                <c:pt idx="2261">
                  <c:v>1E-4</c:v>
                </c:pt>
                <c:pt idx="2262">
                  <c:v>1E-4</c:v>
                </c:pt>
                <c:pt idx="2263">
                  <c:v>1E-4</c:v>
                </c:pt>
                <c:pt idx="2264">
                  <c:v>1.0001</c:v>
                </c:pt>
                <c:pt idx="2265">
                  <c:v>1E-4</c:v>
                </c:pt>
                <c:pt idx="2266">
                  <c:v>1E-4</c:v>
                </c:pt>
                <c:pt idx="2267">
                  <c:v>1E-4</c:v>
                </c:pt>
                <c:pt idx="2268">
                  <c:v>1.0001</c:v>
                </c:pt>
                <c:pt idx="2269">
                  <c:v>1E-4</c:v>
                </c:pt>
                <c:pt idx="2270">
                  <c:v>1E-4</c:v>
                </c:pt>
                <c:pt idx="2271">
                  <c:v>1E-4</c:v>
                </c:pt>
                <c:pt idx="2272">
                  <c:v>1E-4</c:v>
                </c:pt>
                <c:pt idx="2273">
                  <c:v>1E-4</c:v>
                </c:pt>
                <c:pt idx="2274">
                  <c:v>1E-4</c:v>
                </c:pt>
                <c:pt idx="2275">
                  <c:v>1.0001</c:v>
                </c:pt>
                <c:pt idx="2276">
                  <c:v>1E-4</c:v>
                </c:pt>
                <c:pt idx="2277">
                  <c:v>1E-4</c:v>
                </c:pt>
                <c:pt idx="2278">
                  <c:v>1E-4</c:v>
                </c:pt>
                <c:pt idx="2279">
                  <c:v>1E-4</c:v>
                </c:pt>
                <c:pt idx="2280">
                  <c:v>1E-4</c:v>
                </c:pt>
                <c:pt idx="2281">
                  <c:v>1E-4</c:v>
                </c:pt>
                <c:pt idx="2282">
                  <c:v>1E-4</c:v>
                </c:pt>
                <c:pt idx="2283">
                  <c:v>1E-4</c:v>
                </c:pt>
                <c:pt idx="2284">
                  <c:v>1E-4</c:v>
                </c:pt>
                <c:pt idx="2285">
                  <c:v>1E-4</c:v>
                </c:pt>
                <c:pt idx="2286">
                  <c:v>1E-4</c:v>
                </c:pt>
                <c:pt idx="2287">
                  <c:v>1E-4</c:v>
                </c:pt>
                <c:pt idx="2288">
                  <c:v>1E-4</c:v>
                </c:pt>
                <c:pt idx="2289">
                  <c:v>1E-4</c:v>
                </c:pt>
                <c:pt idx="2290">
                  <c:v>1E-4</c:v>
                </c:pt>
                <c:pt idx="2291">
                  <c:v>1E-4</c:v>
                </c:pt>
                <c:pt idx="2292">
                  <c:v>1.0001</c:v>
                </c:pt>
                <c:pt idx="2293">
                  <c:v>1E-4</c:v>
                </c:pt>
                <c:pt idx="2294">
                  <c:v>1E-4</c:v>
                </c:pt>
                <c:pt idx="2295">
                  <c:v>1E-4</c:v>
                </c:pt>
                <c:pt idx="2296">
                  <c:v>1E-4</c:v>
                </c:pt>
                <c:pt idx="2297">
                  <c:v>1E-4</c:v>
                </c:pt>
                <c:pt idx="2298">
                  <c:v>1E-4</c:v>
                </c:pt>
                <c:pt idx="2299">
                  <c:v>1E-4</c:v>
                </c:pt>
                <c:pt idx="2300">
                  <c:v>1E-4</c:v>
                </c:pt>
                <c:pt idx="2301">
                  <c:v>1E-4</c:v>
                </c:pt>
                <c:pt idx="2302">
                  <c:v>1E-4</c:v>
                </c:pt>
                <c:pt idx="2303">
                  <c:v>1E-4</c:v>
                </c:pt>
                <c:pt idx="2304">
                  <c:v>1E-4</c:v>
                </c:pt>
                <c:pt idx="2305">
                  <c:v>1E-4</c:v>
                </c:pt>
                <c:pt idx="2306">
                  <c:v>1E-4</c:v>
                </c:pt>
                <c:pt idx="2307">
                  <c:v>1E-4</c:v>
                </c:pt>
                <c:pt idx="2308">
                  <c:v>1E-4</c:v>
                </c:pt>
                <c:pt idx="2309">
                  <c:v>1E-4</c:v>
                </c:pt>
                <c:pt idx="2310">
                  <c:v>1.0001</c:v>
                </c:pt>
                <c:pt idx="2311">
                  <c:v>1E-4</c:v>
                </c:pt>
                <c:pt idx="2312">
                  <c:v>1E-4</c:v>
                </c:pt>
                <c:pt idx="2313">
                  <c:v>1E-4</c:v>
                </c:pt>
                <c:pt idx="2314">
                  <c:v>1E-4</c:v>
                </c:pt>
                <c:pt idx="2315">
                  <c:v>1E-4</c:v>
                </c:pt>
                <c:pt idx="2316">
                  <c:v>1E-4</c:v>
                </c:pt>
                <c:pt idx="2317">
                  <c:v>1E-4</c:v>
                </c:pt>
                <c:pt idx="2318">
                  <c:v>1E-4</c:v>
                </c:pt>
                <c:pt idx="2319">
                  <c:v>1E-4</c:v>
                </c:pt>
                <c:pt idx="2320">
                  <c:v>1E-4</c:v>
                </c:pt>
                <c:pt idx="2321">
                  <c:v>1E-4</c:v>
                </c:pt>
                <c:pt idx="2322">
                  <c:v>1E-4</c:v>
                </c:pt>
                <c:pt idx="2323">
                  <c:v>1E-4</c:v>
                </c:pt>
                <c:pt idx="2324">
                  <c:v>1E-4</c:v>
                </c:pt>
                <c:pt idx="2325">
                  <c:v>1E-4</c:v>
                </c:pt>
                <c:pt idx="2326">
                  <c:v>1E-4</c:v>
                </c:pt>
                <c:pt idx="2327">
                  <c:v>1E-4</c:v>
                </c:pt>
                <c:pt idx="2328">
                  <c:v>1E-4</c:v>
                </c:pt>
                <c:pt idx="2329">
                  <c:v>1E-4</c:v>
                </c:pt>
                <c:pt idx="2330">
                  <c:v>1E-4</c:v>
                </c:pt>
                <c:pt idx="2331">
                  <c:v>1E-4</c:v>
                </c:pt>
                <c:pt idx="2332">
                  <c:v>1E-4</c:v>
                </c:pt>
                <c:pt idx="2333">
                  <c:v>1E-4</c:v>
                </c:pt>
                <c:pt idx="2334">
                  <c:v>1.0001</c:v>
                </c:pt>
                <c:pt idx="2335">
                  <c:v>1E-4</c:v>
                </c:pt>
                <c:pt idx="2336">
                  <c:v>1.0001</c:v>
                </c:pt>
                <c:pt idx="2337">
                  <c:v>1.0001</c:v>
                </c:pt>
                <c:pt idx="2338">
                  <c:v>1E-4</c:v>
                </c:pt>
                <c:pt idx="2339">
                  <c:v>1E-4</c:v>
                </c:pt>
                <c:pt idx="2340">
                  <c:v>1.0001</c:v>
                </c:pt>
                <c:pt idx="2341">
                  <c:v>1E-4</c:v>
                </c:pt>
                <c:pt idx="2342">
                  <c:v>1E-4</c:v>
                </c:pt>
                <c:pt idx="2343">
                  <c:v>1E-4</c:v>
                </c:pt>
                <c:pt idx="2344">
                  <c:v>1E-4</c:v>
                </c:pt>
                <c:pt idx="2345">
                  <c:v>1E-4</c:v>
                </c:pt>
                <c:pt idx="2346">
                  <c:v>3.0001000000000002</c:v>
                </c:pt>
                <c:pt idx="2347">
                  <c:v>6.0000999999999998</c:v>
                </c:pt>
                <c:pt idx="2348">
                  <c:v>1E-4</c:v>
                </c:pt>
                <c:pt idx="2349">
                  <c:v>4.0000999999999998</c:v>
                </c:pt>
                <c:pt idx="2350">
                  <c:v>5.0000999999999998</c:v>
                </c:pt>
                <c:pt idx="2351">
                  <c:v>1E-4</c:v>
                </c:pt>
                <c:pt idx="2352">
                  <c:v>1E-4</c:v>
                </c:pt>
                <c:pt idx="2353">
                  <c:v>1E-4</c:v>
                </c:pt>
                <c:pt idx="2354">
                  <c:v>1E-4</c:v>
                </c:pt>
                <c:pt idx="2355">
                  <c:v>1E-4</c:v>
                </c:pt>
                <c:pt idx="2356">
                  <c:v>1E-4</c:v>
                </c:pt>
                <c:pt idx="2357">
                  <c:v>1E-4</c:v>
                </c:pt>
                <c:pt idx="2358">
                  <c:v>1E-4</c:v>
                </c:pt>
                <c:pt idx="2359">
                  <c:v>1E-4</c:v>
                </c:pt>
                <c:pt idx="2360">
                  <c:v>1E-4</c:v>
                </c:pt>
                <c:pt idx="2361">
                  <c:v>1E-4</c:v>
                </c:pt>
                <c:pt idx="2362">
                  <c:v>1E-4</c:v>
                </c:pt>
                <c:pt idx="2363">
                  <c:v>1E-4</c:v>
                </c:pt>
                <c:pt idx="2364">
                  <c:v>1E-4</c:v>
                </c:pt>
                <c:pt idx="2365">
                  <c:v>1E-4</c:v>
                </c:pt>
                <c:pt idx="2366">
                  <c:v>1E-4</c:v>
                </c:pt>
                <c:pt idx="2367">
                  <c:v>1E-4</c:v>
                </c:pt>
                <c:pt idx="2368">
                  <c:v>1E-4</c:v>
                </c:pt>
                <c:pt idx="2369">
                  <c:v>1E-4</c:v>
                </c:pt>
                <c:pt idx="2370">
                  <c:v>1E-4</c:v>
                </c:pt>
                <c:pt idx="2371">
                  <c:v>1E-4</c:v>
                </c:pt>
                <c:pt idx="2372">
                  <c:v>1E-4</c:v>
                </c:pt>
                <c:pt idx="2373">
                  <c:v>1E-4</c:v>
                </c:pt>
                <c:pt idx="2374">
                  <c:v>1E-4</c:v>
                </c:pt>
                <c:pt idx="2375">
                  <c:v>1E-4</c:v>
                </c:pt>
                <c:pt idx="2376">
                  <c:v>1E-4</c:v>
                </c:pt>
                <c:pt idx="2377">
                  <c:v>1E-4</c:v>
                </c:pt>
                <c:pt idx="2378">
                  <c:v>1E-4</c:v>
                </c:pt>
                <c:pt idx="2379">
                  <c:v>1E-4</c:v>
                </c:pt>
                <c:pt idx="2380">
                  <c:v>1E-4</c:v>
                </c:pt>
                <c:pt idx="2381">
                  <c:v>1E-4</c:v>
                </c:pt>
                <c:pt idx="2382">
                  <c:v>1E-4</c:v>
                </c:pt>
                <c:pt idx="2383">
                  <c:v>1E-4</c:v>
                </c:pt>
                <c:pt idx="2384">
                  <c:v>1E-4</c:v>
                </c:pt>
                <c:pt idx="2385">
                  <c:v>1E-4</c:v>
                </c:pt>
                <c:pt idx="2386">
                  <c:v>1E-4</c:v>
                </c:pt>
                <c:pt idx="2387">
                  <c:v>1E-4</c:v>
                </c:pt>
                <c:pt idx="2388">
                  <c:v>1E-4</c:v>
                </c:pt>
                <c:pt idx="2389">
                  <c:v>1E-4</c:v>
                </c:pt>
                <c:pt idx="2390">
                  <c:v>1E-4</c:v>
                </c:pt>
                <c:pt idx="2391">
                  <c:v>1E-4</c:v>
                </c:pt>
                <c:pt idx="2392">
                  <c:v>1E-4</c:v>
                </c:pt>
                <c:pt idx="2393">
                  <c:v>1E-4</c:v>
                </c:pt>
                <c:pt idx="2394">
                  <c:v>1E-4</c:v>
                </c:pt>
                <c:pt idx="2395">
                  <c:v>1E-4</c:v>
                </c:pt>
                <c:pt idx="2396">
                  <c:v>1E-4</c:v>
                </c:pt>
                <c:pt idx="2397">
                  <c:v>1E-4</c:v>
                </c:pt>
                <c:pt idx="2398">
                  <c:v>1E-4</c:v>
                </c:pt>
                <c:pt idx="2399">
                  <c:v>1E-4</c:v>
                </c:pt>
                <c:pt idx="2400">
                  <c:v>1E-4</c:v>
                </c:pt>
                <c:pt idx="2401">
                  <c:v>1E-4</c:v>
                </c:pt>
                <c:pt idx="2402">
                  <c:v>1E-4</c:v>
                </c:pt>
                <c:pt idx="2403">
                  <c:v>1.0001</c:v>
                </c:pt>
                <c:pt idx="2404">
                  <c:v>1E-4</c:v>
                </c:pt>
                <c:pt idx="2405">
                  <c:v>1.0001</c:v>
                </c:pt>
                <c:pt idx="2406">
                  <c:v>1E-4</c:v>
                </c:pt>
                <c:pt idx="2407">
                  <c:v>1E-4</c:v>
                </c:pt>
                <c:pt idx="2408">
                  <c:v>1E-4</c:v>
                </c:pt>
                <c:pt idx="2409">
                  <c:v>1E-4</c:v>
                </c:pt>
                <c:pt idx="2410">
                  <c:v>1E-4</c:v>
                </c:pt>
                <c:pt idx="2411">
                  <c:v>1E-4</c:v>
                </c:pt>
                <c:pt idx="2412">
                  <c:v>1E-4</c:v>
                </c:pt>
                <c:pt idx="2413">
                  <c:v>1E-4</c:v>
                </c:pt>
                <c:pt idx="2414">
                  <c:v>1E-4</c:v>
                </c:pt>
                <c:pt idx="2415">
                  <c:v>1E-4</c:v>
                </c:pt>
                <c:pt idx="2416">
                  <c:v>1E-4</c:v>
                </c:pt>
                <c:pt idx="2417">
                  <c:v>1E-4</c:v>
                </c:pt>
                <c:pt idx="2418">
                  <c:v>1E-4</c:v>
                </c:pt>
                <c:pt idx="2419">
                  <c:v>1.0001</c:v>
                </c:pt>
                <c:pt idx="2420">
                  <c:v>1E-4</c:v>
                </c:pt>
                <c:pt idx="2421">
                  <c:v>1.0001</c:v>
                </c:pt>
                <c:pt idx="2422">
                  <c:v>1E-4</c:v>
                </c:pt>
                <c:pt idx="2423">
                  <c:v>1E-4</c:v>
                </c:pt>
                <c:pt idx="2424">
                  <c:v>1E-4</c:v>
                </c:pt>
                <c:pt idx="2425">
                  <c:v>1E-4</c:v>
                </c:pt>
                <c:pt idx="2426">
                  <c:v>1E-4</c:v>
                </c:pt>
                <c:pt idx="2427">
                  <c:v>1E-4</c:v>
                </c:pt>
                <c:pt idx="2428">
                  <c:v>1E-4</c:v>
                </c:pt>
                <c:pt idx="2429">
                  <c:v>1E-4</c:v>
                </c:pt>
                <c:pt idx="2430">
                  <c:v>1E-4</c:v>
                </c:pt>
                <c:pt idx="2431">
                  <c:v>1E-4</c:v>
                </c:pt>
                <c:pt idx="2432">
                  <c:v>1E-4</c:v>
                </c:pt>
                <c:pt idx="2433">
                  <c:v>1E-4</c:v>
                </c:pt>
                <c:pt idx="2434">
                  <c:v>1E-4</c:v>
                </c:pt>
                <c:pt idx="2435">
                  <c:v>1.0001</c:v>
                </c:pt>
                <c:pt idx="2436">
                  <c:v>1E-4</c:v>
                </c:pt>
                <c:pt idx="2437">
                  <c:v>1E-4</c:v>
                </c:pt>
                <c:pt idx="2438">
                  <c:v>1E-4</c:v>
                </c:pt>
                <c:pt idx="2439">
                  <c:v>1E-4</c:v>
                </c:pt>
                <c:pt idx="2440">
                  <c:v>1.0001</c:v>
                </c:pt>
                <c:pt idx="2441">
                  <c:v>1E-4</c:v>
                </c:pt>
                <c:pt idx="2442">
                  <c:v>1E-4</c:v>
                </c:pt>
                <c:pt idx="2443">
                  <c:v>1E-4</c:v>
                </c:pt>
                <c:pt idx="2444">
                  <c:v>1E-4</c:v>
                </c:pt>
                <c:pt idx="2445">
                  <c:v>1.0001</c:v>
                </c:pt>
                <c:pt idx="2446">
                  <c:v>1E-4</c:v>
                </c:pt>
                <c:pt idx="2447">
                  <c:v>2.0001000000000002</c:v>
                </c:pt>
                <c:pt idx="2448">
                  <c:v>1.0001</c:v>
                </c:pt>
                <c:pt idx="2449">
                  <c:v>1E-4</c:v>
                </c:pt>
                <c:pt idx="2450">
                  <c:v>1.0001</c:v>
                </c:pt>
                <c:pt idx="2451">
                  <c:v>1E-4</c:v>
                </c:pt>
                <c:pt idx="2452">
                  <c:v>1.0001</c:v>
                </c:pt>
                <c:pt idx="2453">
                  <c:v>1E-4</c:v>
                </c:pt>
                <c:pt idx="2454">
                  <c:v>1E-4</c:v>
                </c:pt>
                <c:pt idx="2455">
                  <c:v>1E-4</c:v>
                </c:pt>
                <c:pt idx="2456">
                  <c:v>1E-4</c:v>
                </c:pt>
                <c:pt idx="2457">
                  <c:v>1E-4</c:v>
                </c:pt>
                <c:pt idx="2458">
                  <c:v>1E-4</c:v>
                </c:pt>
                <c:pt idx="2459">
                  <c:v>1E-4</c:v>
                </c:pt>
                <c:pt idx="2460">
                  <c:v>1E-4</c:v>
                </c:pt>
                <c:pt idx="2461">
                  <c:v>2.0001000000000002</c:v>
                </c:pt>
                <c:pt idx="2462">
                  <c:v>1E-4</c:v>
                </c:pt>
                <c:pt idx="2463">
                  <c:v>1.0001</c:v>
                </c:pt>
                <c:pt idx="2464">
                  <c:v>1E-4</c:v>
                </c:pt>
                <c:pt idx="2465">
                  <c:v>3.0001000000000002</c:v>
                </c:pt>
                <c:pt idx="2466">
                  <c:v>13.0001</c:v>
                </c:pt>
                <c:pt idx="2467">
                  <c:v>2.0001000000000002</c:v>
                </c:pt>
                <c:pt idx="2468">
                  <c:v>1E-4</c:v>
                </c:pt>
                <c:pt idx="2469">
                  <c:v>1E-4</c:v>
                </c:pt>
                <c:pt idx="2470">
                  <c:v>1E-4</c:v>
                </c:pt>
                <c:pt idx="2471">
                  <c:v>1E-4</c:v>
                </c:pt>
                <c:pt idx="2472">
                  <c:v>1.0001</c:v>
                </c:pt>
                <c:pt idx="2473">
                  <c:v>1E-4</c:v>
                </c:pt>
                <c:pt idx="2474">
                  <c:v>1E-4</c:v>
                </c:pt>
                <c:pt idx="2475">
                  <c:v>1E-4</c:v>
                </c:pt>
                <c:pt idx="2476">
                  <c:v>1E-4</c:v>
                </c:pt>
                <c:pt idx="2477">
                  <c:v>1E-4</c:v>
                </c:pt>
                <c:pt idx="2478">
                  <c:v>1E-4</c:v>
                </c:pt>
                <c:pt idx="2479">
                  <c:v>1E-4</c:v>
                </c:pt>
                <c:pt idx="2480">
                  <c:v>1E-4</c:v>
                </c:pt>
                <c:pt idx="2481">
                  <c:v>1E-4</c:v>
                </c:pt>
                <c:pt idx="2482">
                  <c:v>1E-4</c:v>
                </c:pt>
                <c:pt idx="2483">
                  <c:v>1E-4</c:v>
                </c:pt>
                <c:pt idx="2484">
                  <c:v>1E-4</c:v>
                </c:pt>
                <c:pt idx="2485">
                  <c:v>1E-4</c:v>
                </c:pt>
                <c:pt idx="2486">
                  <c:v>1E-4</c:v>
                </c:pt>
                <c:pt idx="2487">
                  <c:v>1E-4</c:v>
                </c:pt>
                <c:pt idx="2488">
                  <c:v>1.0001</c:v>
                </c:pt>
                <c:pt idx="2489">
                  <c:v>1E-4</c:v>
                </c:pt>
                <c:pt idx="2490">
                  <c:v>1E-4</c:v>
                </c:pt>
                <c:pt idx="2491">
                  <c:v>1E-4</c:v>
                </c:pt>
                <c:pt idx="2492">
                  <c:v>1.0001</c:v>
                </c:pt>
                <c:pt idx="2493">
                  <c:v>1E-4</c:v>
                </c:pt>
                <c:pt idx="2494">
                  <c:v>1.0001</c:v>
                </c:pt>
                <c:pt idx="2495">
                  <c:v>1E-4</c:v>
                </c:pt>
                <c:pt idx="2496">
                  <c:v>1E-4</c:v>
                </c:pt>
                <c:pt idx="2497">
                  <c:v>1E-4</c:v>
                </c:pt>
                <c:pt idx="2498">
                  <c:v>1E-4</c:v>
                </c:pt>
                <c:pt idx="2499">
                  <c:v>1E-4</c:v>
                </c:pt>
                <c:pt idx="2500">
                  <c:v>1E-4</c:v>
                </c:pt>
                <c:pt idx="2501">
                  <c:v>1.0001</c:v>
                </c:pt>
                <c:pt idx="2502">
                  <c:v>1E-4</c:v>
                </c:pt>
                <c:pt idx="2503">
                  <c:v>1E-4</c:v>
                </c:pt>
                <c:pt idx="2504">
                  <c:v>1.0001</c:v>
                </c:pt>
                <c:pt idx="2505">
                  <c:v>1E-4</c:v>
                </c:pt>
                <c:pt idx="2506">
                  <c:v>1E-4</c:v>
                </c:pt>
                <c:pt idx="2507">
                  <c:v>1E-4</c:v>
                </c:pt>
                <c:pt idx="2508">
                  <c:v>1E-4</c:v>
                </c:pt>
                <c:pt idx="2509">
                  <c:v>1E-4</c:v>
                </c:pt>
                <c:pt idx="2510">
                  <c:v>1.0001</c:v>
                </c:pt>
                <c:pt idx="2511">
                  <c:v>1E-4</c:v>
                </c:pt>
                <c:pt idx="2512">
                  <c:v>1E-4</c:v>
                </c:pt>
                <c:pt idx="2513">
                  <c:v>1E-4</c:v>
                </c:pt>
                <c:pt idx="2514">
                  <c:v>1E-4</c:v>
                </c:pt>
                <c:pt idx="2515">
                  <c:v>1E-4</c:v>
                </c:pt>
                <c:pt idx="2516">
                  <c:v>1E-4</c:v>
                </c:pt>
                <c:pt idx="2517">
                  <c:v>1E-4</c:v>
                </c:pt>
                <c:pt idx="2518">
                  <c:v>1E-4</c:v>
                </c:pt>
                <c:pt idx="2519">
                  <c:v>1E-4</c:v>
                </c:pt>
                <c:pt idx="2520">
                  <c:v>1E-4</c:v>
                </c:pt>
                <c:pt idx="2521">
                  <c:v>1E-4</c:v>
                </c:pt>
                <c:pt idx="2522">
                  <c:v>1E-4</c:v>
                </c:pt>
                <c:pt idx="2523">
                  <c:v>1.0001</c:v>
                </c:pt>
                <c:pt idx="2524">
                  <c:v>1E-4</c:v>
                </c:pt>
                <c:pt idx="2525">
                  <c:v>1E-4</c:v>
                </c:pt>
                <c:pt idx="2526">
                  <c:v>1E-4</c:v>
                </c:pt>
                <c:pt idx="2527">
                  <c:v>1E-4</c:v>
                </c:pt>
                <c:pt idx="2528">
                  <c:v>1E-4</c:v>
                </c:pt>
                <c:pt idx="2529">
                  <c:v>1E-4</c:v>
                </c:pt>
                <c:pt idx="2530">
                  <c:v>1E-4</c:v>
                </c:pt>
                <c:pt idx="2531">
                  <c:v>1E-4</c:v>
                </c:pt>
                <c:pt idx="2532">
                  <c:v>1E-4</c:v>
                </c:pt>
                <c:pt idx="2533">
                  <c:v>1E-4</c:v>
                </c:pt>
                <c:pt idx="2534">
                  <c:v>1E-4</c:v>
                </c:pt>
                <c:pt idx="2535">
                  <c:v>1E-4</c:v>
                </c:pt>
                <c:pt idx="2536">
                  <c:v>1E-4</c:v>
                </c:pt>
                <c:pt idx="2537">
                  <c:v>1E-4</c:v>
                </c:pt>
                <c:pt idx="2538">
                  <c:v>1E-4</c:v>
                </c:pt>
                <c:pt idx="2539">
                  <c:v>1E-4</c:v>
                </c:pt>
                <c:pt idx="2540">
                  <c:v>1E-4</c:v>
                </c:pt>
                <c:pt idx="2541">
                  <c:v>1E-4</c:v>
                </c:pt>
                <c:pt idx="2542">
                  <c:v>1E-4</c:v>
                </c:pt>
                <c:pt idx="2543">
                  <c:v>1E-4</c:v>
                </c:pt>
                <c:pt idx="2544">
                  <c:v>1E-4</c:v>
                </c:pt>
                <c:pt idx="2545">
                  <c:v>1E-4</c:v>
                </c:pt>
                <c:pt idx="2546">
                  <c:v>2.0001000000000002</c:v>
                </c:pt>
                <c:pt idx="2547">
                  <c:v>1E-4</c:v>
                </c:pt>
                <c:pt idx="2548">
                  <c:v>1E-4</c:v>
                </c:pt>
                <c:pt idx="2549">
                  <c:v>1E-4</c:v>
                </c:pt>
                <c:pt idx="2550">
                  <c:v>1E-4</c:v>
                </c:pt>
                <c:pt idx="2551">
                  <c:v>1E-4</c:v>
                </c:pt>
                <c:pt idx="2552">
                  <c:v>1E-4</c:v>
                </c:pt>
                <c:pt idx="2553">
                  <c:v>1E-4</c:v>
                </c:pt>
                <c:pt idx="2554">
                  <c:v>1E-4</c:v>
                </c:pt>
                <c:pt idx="2555">
                  <c:v>1E-4</c:v>
                </c:pt>
                <c:pt idx="2556">
                  <c:v>1.0001</c:v>
                </c:pt>
                <c:pt idx="2557">
                  <c:v>1E-4</c:v>
                </c:pt>
                <c:pt idx="2558">
                  <c:v>1E-4</c:v>
                </c:pt>
                <c:pt idx="2559">
                  <c:v>1E-4</c:v>
                </c:pt>
                <c:pt idx="2560">
                  <c:v>1E-4</c:v>
                </c:pt>
                <c:pt idx="2561">
                  <c:v>1E-4</c:v>
                </c:pt>
                <c:pt idx="2562">
                  <c:v>1E-4</c:v>
                </c:pt>
                <c:pt idx="2563">
                  <c:v>1E-4</c:v>
                </c:pt>
                <c:pt idx="2564">
                  <c:v>1E-4</c:v>
                </c:pt>
                <c:pt idx="2565">
                  <c:v>1E-4</c:v>
                </c:pt>
                <c:pt idx="2566">
                  <c:v>1E-4</c:v>
                </c:pt>
                <c:pt idx="2567">
                  <c:v>1E-4</c:v>
                </c:pt>
                <c:pt idx="2568">
                  <c:v>1.0001</c:v>
                </c:pt>
                <c:pt idx="2569">
                  <c:v>1E-4</c:v>
                </c:pt>
                <c:pt idx="2570">
                  <c:v>1E-4</c:v>
                </c:pt>
                <c:pt idx="2571">
                  <c:v>1E-4</c:v>
                </c:pt>
                <c:pt idx="2572">
                  <c:v>1E-4</c:v>
                </c:pt>
                <c:pt idx="2573">
                  <c:v>1.0001</c:v>
                </c:pt>
                <c:pt idx="2574">
                  <c:v>1.0001</c:v>
                </c:pt>
                <c:pt idx="2575">
                  <c:v>3.0001000000000002</c:v>
                </c:pt>
                <c:pt idx="2576">
                  <c:v>1E-4</c:v>
                </c:pt>
                <c:pt idx="2577">
                  <c:v>1E-4</c:v>
                </c:pt>
                <c:pt idx="2578">
                  <c:v>3.0001000000000002</c:v>
                </c:pt>
                <c:pt idx="2579">
                  <c:v>1E-4</c:v>
                </c:pt>
                <c:pt idx="2580">
                  <c:v>1E-4</c:v>
                </c:pt>
                <c:pt idx="2581">
                  <c:v>1E-4</c:v>
                </c:pt>
                <c:pt idx="2582">
                  <c:v>1.0001</c:v>
                </c:pt>
                <c:pt idx="2583">
                  <c:v>1.0001</c:v>
                </c:pt>
                <c:pt idx="2584">
                  <c:v>1E-4</c:v>
                </c:pt>
                <c:pt idx="2585">
                  <c:v>1E-4</c:v>
                </c:pt>
                <c:pt idx="2586">
                  <c:v>1E-4</c:v>
                </c:pt>
                <c:pt idx="2587">
                  <c:v>1E-4</c:v>
                </c:pt>
                <c:pt idx="2588">
                  <c:v>1E-4</c:v>
                </c:pt>
                <c:pt idx="2589">
                  <c:v>1E-4</c:v>
                </c:pt>
                <c:pt idx="2590">
                  <c:v>1E-4</c:v>
                </c:pt>
                <c:pt idx="2591">
                  <c:v>1E-4</c:v>
                </c:pt>
                <c:pt idx="2592">
                  <c:v>1E-4</c:v>
                </c:pt>
                <c:pt idx="2593">
                  <c:v>1E-4</c:v>
                </c:pt>
                <c:pt idx="2594">
                  <c:v>1E-4</c:v>
                </c:pt>
                <c:pt idx="2595">
                  <c:v>1E-4</c:v>
                </c:pt>
                <c:pt idx="2596">
                  <c:v>1E-4</c:v>
                </c:pt>
                <c:pt idx="2597">
                  <c:v>1E-4</c:v>
                </c:pt>
                <c:pt idx="2598">
                  <c:v>1E-4</c:v>
                </c:pt>
                <c:pt idx="2599">
                  <c:v>1E-4</c:v>
                </c:pt>
                <c:pt idx="2600">
                  <c:v>1E-4</c:v>
                </c:pt>
                <c:pt idx="2601">
                  <c:v>1E-4</c:v>
                </c:pt>
                <c:pt idx="2602">
                  <c:v>1E-4</c:v>
                </c:pt>
                <c:pt idx="2603">
                  <c:v>1E-4</c:v>
                </c:pt>
                <c:pt idx="2604">
                  <c:v>1E-4</c:v>
                </c:pt>
                <c:pt idx="2605">
                  <c:v>1E-4</c:v>
                </c:pt>
                <c:pt idx="2606">
                  <c:v>1E-4</c:v>
                </c:pt>
                <c:pt idx="2607">
                  <c:v>1E-4</c:v>
                </c:pt>
                <c:pt idx="2608">
                  <c:v>1E-4</c:v>
                </c:pt>
                <c:pt idx="2609">
                  <c:v>1E-4</c:v>
                </c:pt>
                <c:pt idx="2610">
                  <c:v>1E-4</c:v>
                </c:pt>
                <c:pt idx="2611">
                  <c:v>1E-4</c:v>
                </c:pt>
                <c:pt idx="2612">
                  <c:v>1E-4</c:v>
                </c:pt>
                <c:pt idx="2613">
                  <c:v>1E-4</c:v>
                </c:pt>
                <c:pt idx="2614">
                  <c:v>1E-4</c:v>
                </c:pt>
                <c:pt idx="2615">
                  <c:v>1E-4</c:v>
                </c:pt>
                <c:pt idx="2616">
                  <c:v>1E-4</c:v>
                </c:pt>
                <c:pt idx="2617">
                  <c:v>1.0001</c:v>
                </c:pt>
                <c:pt idx="2618">
                  <c:v>1E-4</c:v>
                </c:pt>
                <c:pt idx="2619">
                  <c:v>1E-4</c:v>
                </c:pt>
                <c:pt idx="2620">
                  <c:v>1E-4</c:v>
                </c:pt>
                <c:pt idx="2621">
                  <c:v>1E-4</c:v>
                </c:pt>
                <c:pt idx="2622">
                  <c:v>1E-4</c:v>
                </c:pt>
                <c:pt idx="2623">
                  <c:v>2.0001000000000002</c:v>
                </c:pt>
                <c:pt idx="2624">
                  <c:v>1E-4</c:v>
                </c:pt>
                <c:pt idx="2625">
                  <c:v>1E-4</c:v>
                </c:pt>
                <c:pt idx="2626">
                  <c:v>1E-4</c:v>
                </c:pt>
                <c:pt idx="2627">
                  <c:v>1E-4</c:v>
                </c:pt>
                <c:pt idx="2628">
                  <c:v>1E-4</c:v>
                </c:pt>
                <c:pt idx="2629">
                  <c:v>1E-4</c:v>
                </c:pt>
                <c:pt idx="2630">
                  <c:v>2.0001000000000002</c:v>
                </c:pt>
                <c:pt idx="2631">
                  <c:v>1E-4</c:v>
                </c:pt>
                <c:pt idx="2632">
                  <c:v>1E-4</c:v>
                </c:pt>
                <c:pt idx="2633">
                  <c:v>1E-4</c:v>
                </c:pt>
                <c:pt idx="2634">
                  <c:v>1E-4</c:v>
                </c:pt>
                <c:pt idx="2635">
                  <c:v>1E-4</c:v>
                </c:pt>
                <c:pt idx="2636">
                  <c:v>1E-4</c:v>
                </c:pt>
                <c:pt idx="2637">
                  <c:v>1E-4</c:v>
                </c:pt>
                <c:pt idx="2638">
                  <c:v>1E-4</c:v>
                </c:pt>
                <c:pt idx="2639">
                  <c:v>1E-4</c:v>
                </c:pt>
                <c:pt idx="2640">
                  <c:v>1E-4</c:v>
                </c:pt>
                <c:pt idx="2641">
                  <c:v>1.0001</c:v>
                </c:pt>
                <c:pt idx="2642">
                  <c:v>1.0001</c:v>
                </c:pt>
                <c:pt idx="2643">
                  <c:v>1E-4</c:v>
                </c:pt>
                <c:pt idx="2644">
                  <c:v>1.0001</c:v>
                </c:pt>
                <c:pt idx="2645">
                  <c:v>2.0001000000000002</c:v>
                </c:pt>
                <c:pt idx="2646">
                  <c:v>1E-4</c:v>
                </c:pt>
                <c:pt idx="2647">
                  <c:v>1.0001</c:v>
                </c:pt>
                <c:pt idx="2648">
                  <c:v>1.0001</c:v>
                </c:pt>
                <c:pt idx="2649">
                  <c:v>1E-4</c:v>
                </c:pt>
                <c:pt idx="2650">
                  <c:v>1E-4</c:v>
                </c:pt>
                <c:pt idx="2651">
                  <c:v>1E-4</c:v>
                </c:pt>
                <c:pt idx="2652">
                  <c:v>1E-4</c:v>
                </c:pt>
                <c:pt idx="2653">
                  <c:v>1E-4</c:v>
                </c:pt>
                <c:pt idx="2654">
                  <c:v>1E-4</c:v>
                </c:pt>
                <c:pt idx="2655">
                  <c:v>1E-4</c:v>
                </c:pt>
                <c:pt idx="2656">
                  <c:v>1E-4</c:v>
                </c:pt>
                <c:pt idx="2657">
                  <c:v>1E-4</c:v>
                </c:pt>
                <c:pt idx="2658">
                  <c:v>1E-4</c:v>
                </c:pt>
                <c:pt idx="2659">
                  <c:v>1E-4</c:v>
                </c:pt>
                <c:pt idx="2660">
                  <c:v>1E-4</c:v>
                </c:pt>
                <c:pt idx="2661">
                  <c:v>1E-4</c:v>
                </c:pt>
                <c:pt idx="2662">
                  <c:v>1E-4</c:v>
                </c:pt>
                <c:pt idx="2663">
                  <c:v>2.0001000000000002</c:v>
                </c:pt>
                <c:pt idx="2664">
                  <c:v>1E-4</c:v>
                </c:pt>
                <c:pt idx="2665">
                  <c:v>1.0001</c:v>
                </c:pt>
                <c:pt idx="2666">
                  <c:v>1E-4</c:v>
                </c:pt>
                <c:pt idx="2667">
                  <c:v>1E-4</c:v>
                </c:pt>
                <c:pt idx="2668">
                  <c:v>1.0001</c:v>
                </c:pt>
                <c:pt idx="2669">
                  <c:v>1E-4</c:v>
                </c:pt>
                <c:pt idx="2670">
                  <c:v>1.0001</c:v>
                </c:pt>
                <c:pt idx="2671">
                  <c:v>1.0001</c:v>
                </c:pt>
                <c:pt idx="2672">
                  <c:v>2.0001000000000002</c:v>
                </c:pt>
                <c:pt idx="2673">
                  <c:v>1.0001</c:v>
                </c:pt>
                <c:pt idx="2674">
                  <c:v>1.0001</c:v>
                </c:pt>
                <c:pt idx="2675">
                  <c:v>1E-4</c:v>
                </c:pt>
                <c:pt idx="2676">
                  <c:v>1.0001</c:v>
                </c:pt>
                <c:pt idx="2677">
                  <c:v>1E-4</c:v>
                </c:pt>
                <c:pt idx="2678">
                  <c:v>1.0001</c:v>
                </c:pt>
                <c:pt idx="2679">
                  <c:v>2.0001000000000002</c:v>
                </c:pt>
                <c:pt idx="2680">
                  <c:v>4.0000999999999998</c:v>
                </c:pt>
                <c:pt idx="2681">
                  <c:v>4.0000999999999998</c:v>
                </c:pt>
                <c:pt idx="2682">
                  <c:v>7.0000999999999998</c:v>
                </c:pt>
                <c:pt idx="2683">
                  <c:v>44.000100000000003</c:v>
                </c:pt>
                <c:pt idx="2684">
                  <c:v>9.0000999999999998</c:v>
                </c:pt>
                <c:pt idx="2685">
                  <c:v>1E-4</c:v>
                </c:pt>
                <c:pt idx="2686">
                  <c:v>1E-4</c:v>
                </c:pt>
                <c:pt idx="2687">
                  <c:v>1E-4</c:v>
                </c:pt>
                <c:pt idx="2688">
                  <c:v>2.0001000000000002</c:v>
                </c:pt>
                <c:pt idx="2689">
                  <c:v>1E-4</c:v>
                </c:pt>
                <c:pt idx="2690">
                  <c:v>1E-4</c:v>
                </c:pt>
                <c:pt idx="2691">
                  <c:v>1E-4</c:v>
                </c:pt>
                <c:pt idx="2692">
                  <c:v>1E-4</c:v>
                </c:pt>
                <c:pt idx="2693">
                  <c:v>1E-4</c:v>
                </c:pt>
                <c:pt idx="2694">
                  <c:v>1.0001</c:v>
                </c:pt>
                <c:pt idx="2695">
                  <c:v>1E-4</c:v>
                </c:pt>
                <c:pt idx="2696">
                  <c:v>1E-4</c:v>
                </c:pt>
                <c:pt idx="2697">
                  <c:v>1E-4</c:v>
                </c:pt>
                <c:pt idx="2698">
                  <c:v>1E-4</c:v>
                </c:pt>
                <c:pt idx="2699">
                  <c:v>1E-4</c:v>
                </c:pt>
                <c:pt idx="2700">
                  <c:v>1E-4</c:v>
                </c:pt>
                <c:pt idx="2701">
                  <c:v>1E-4</c:v>
                </c:pt>
                <c:pt idx="2702">
                  <c:v>1.0001</c:v>
                </c:pt>
                <c:pt idx="2703">
                  <c:v>1E-4</c:v>
                </c:pt>
                <c:pt idx="2704">
                  <c:v>1E-4</c:v>
                </c:pt>
                <c:pt idx="2705">
                  <c:v>1E-4</c:v>
                </c:pt>
                <c:pt idx="2706">
                  <c:v>1E-4</c:v>
                </c:pt>
                <c:pt idx="2707">
                  <c:v>1.0001</c:v>
                </c:pt>
                <c:pt idx="2708">
                  <c:v>1E-4</c:v>
                </c:pt>
                <c:pt idx="2709">
                  <c:v>1E-4</c:v>
                </c:pt>
                <c:pt idx="2710">
                  <c:v>1E-4</c:v>
                </c:pt>
                <c:pt idx="2711">
                  <c:v>1E-4</c:v>
                </c:pt>
                <c:pt idx="2712">
                  <c:v>1E-4</c:v>
                </c:pt>
                <c:pt idx="2713">
                  <c:v>1E-4</c:v>
                </c:pt>
                <c:pt idx="2714">
                  <c:v>1E-4</c:v>
                </c:pt>
                <c:pt idx="2715">
                  <c:v>1E-4</c:v>
                </c:pt>
                <c:pt idx="2716">
                  <c:v>1E-4</c:v>
                </c:pt>
                <c:pt idx="2717">
                  <c:v>1E-4</c:v>
                </c:pt>
                <c:pt idx="2718">
                  <c:v>1E-4</c:v>
                </c:pt>
                <c:pt idx="2719">
                  <c:v>1E-4</c:v>
                </c:pt>
                <c:pt idx="2720">
                  <c:v>1E-4</c:v>
                </c:pt>
                <c:pt idx="2721">
                  <c:v>1E-4</c:v>
                </c:pt>
                <c:pt idx="2722">
                  <c:v>1E-4</c:v>
                </c:pt>
                <c:pt idx="2723">
                  <c:v>1E-4</c:v>
                </c:pt>
                <c:pt idx="2724">
                  <c:v>1E-4</c:v>
                </c:pt>
                <c:pt idx="2725">
                  <c:v>1E-4</c:v>
                </c:pt>
                <c:pt idx="2726">
                  <c:v>1E-4</c:v>
                </c:pt>
                <c:pt idx="2727">
                  <c:v>1.0001</c:v>
                </c:pt>
                <c:pt idx="2728">
                  <c:v>1E-4</c:v>
                </c:pt>
                <c:pt idx="2729">
                  <c:v>1E-4</c:v>
                </c:pt>
                <c:pt idx="2730">
                  <c:v>1E-4</c:v>
                </c:pt>
                <c:pt idx="2731">
                  <c:v>1.0001</c:v>
                </c:pt>
                <c:pt idx="2732">
                  <c:v>1E-4</c:v>
                </c:pt>
                <c:pt idx="2733">
                  <c:v>1.0001</c:v>
                </c:pt>
                <c:pt idx="2734">
                  <c:v>1E-4</c:v>
                </c:pt>
                <c:pt idx="2735">
                  <c:v>1E-4</c:v>
                </c:pt>
                <c:pt idx="2736">
                  <c:v>1.0001</c:v>
                </c:pt>
                <c:pt idx="2737">
                  <c:v>1E-4</c:v>
                </c:pt>
                <c:pt idx="2738">
                  <c:v>1E-4</c:v>
                </c:pt>
                <c:pt idx="2739">
                  <c:v>1E-4</c:v>
                </c:pt>
                <c:pt idx="2740">
                  <c:v>1E-4</c:v>
                </c:pt>
                <c:pt idx="2741">
                  <c:v>1E-4</c:v>
                </c:pt>
                <c:pt idx="2742">
                  <c:v>1E-4</c:v>
                </c:pt>
                <c:pt idx="2743">
                  <c:v>1E-4</c:v>
                </c:pt>
                <c:pt idx="2744">
                  <c:v>1E-4</c:v>
                </c:pt>
                <c:pt idx="2745">
                  <c:v>1.0001</c:v>
                </c:pt>
                <c:pt idx="2746">
                  <c:v>1E-4</c:v>
                </c:pt>
                <c:pt idx="2747">
                  <c:v>1E-4</c:v>
                </c:pt>
                <c:pt idx="2748">
                  <c:v>1E-4</c:v>
                </c:pt>
                <c:pt idx="2749">
                  <c:v>1E-4</c:v>
                </c:pt>
                <c:pt idx="2750">
                  <c:v>1E-4</c:v>
                </c:pt>
                <c:pt idx="2751">
                  <c:v>1E-4</c:v>
                </c:pt>
                <c:pt idx="2752">
                  <c:v>1E-4</c:v>
                </c:pt>
                <c:pt idx="2753">
                  <c:v>1E-4</c:v>
                </c:pt>
                <c:pt idx="2754">
                  <c:v>1E-4</c:v>
                </c:pt>
                <c:pt idx="2755">
                  <c:v>1E-4</c:v>
                </c:pt>
                <c:pt idx="2756">
                  <c:v>1E-4</c:v>
                </c:pt>
                <c:pt idx="2757">
                  <c:v>1E-4</c:v>
                </c:pt>
                <c:pt idx="2758">
                  <c:v>1E-4</c:v>
                </c:pt>
                <c:pt idx="2759">
                  <c:v>1E-4</c:v>
                </c:pt>
                <c:pt idx="2760">
                  <c:v>1E-4</c:v>
                </c:pt>
                <c:pt idx="2761">
                  <c:v>1E-4</c:v>
                </c:pt>
                <c:pt idx="2762">
                  <c:v>1E-4</c:v>
                </c:pt>
                <c:pt idx="2763">
                  <c:v>1.0001</c:v>
                </c:pt>
                <c:pt idx="2764">
                  <c:v>1E-4</c:v>
                </c:pt>
                <c:pt idx="2765">
                  <c:v>1E-4</c:v>
                </c:pt>
                <c:pt idx="2766">
                  <c:v>2.0001000000000002</c:v>
                </c:pt>
                <c:pt idx="2767">
                  <c:v>1E-4</c:v>
                </c:pt>
                <c:pt idx="2768">
                  <c:v>1E-4</c:v>
                </c:pt>
                <c:pt idx="2769">
                  <c:v>1.0001</c:v>
                </c:pt>
                <c:pt idx="2770">
                  <c:v>1E-4</c:v>
                </c:pt>
                <c:pt idx="2771">
                  <c:v>1E-4</c:v>
                </c:pt>
                <c:pt idx="2772">
                  <c:v>1E-4</c:v>
                </c:pt>
                <c:pt idx="2773">
                  <c:v>1E-4</c:v>
                </c:pt>
                <c:pt idx="2774">
                  <c:v>1E-4</c:v>
                </c:pt>
                <c:pt idx="2775">
                  <c:v>1E-4</c:v>
                </c:pt>
                <c:pt idx="2776">
                  <c:v>1E-4</c:v>
                </c:pt>
                <c:pt idx="2777">
                  <c:v>1E-4</c:v>
                </c:pt>
                <c:pt idx="2778">
                  <c:v>1E-4</c:v>
                </c:pt>
                <c:pt idx="2779">
                  <c:v>1E-4</c:v>
                </c:pt>
                <c:pt idx="2780">
                  <c:v>1E-4</c:v>
                </c:pt>
                <c:pt idx="2781">
                  <c:v>1.0001</c:v>
                </c:pt>
                <c:pt idx="2782">
                  <c:v>1E-4</c:v>
                </c:pt>
                <c:pt idx="2783">
                  <c:v>1E-4</c:v>
                </c:pt>
                <c:pt idx="2784">
                  <c:v>1E-4</c:v>
                </c:pt>
                <c:pt idx="2785">
                  <c:v>1E-4</c:v>
                </c:pt>
                <c:pt idx="2786">
                  <c:v>1E-4</c:v>
                </c:pt>
                <c:pt idx="2787">
                  <c:v>1E-4</c:v>
                </c:pt>
                <c:pt idx="2788">
                  <c:v>1E-4</c:v>
                </c:pt>
                <c:pt idx="2789">
                  <c:v>1E-4</c:v>
                </c:pt>
                <c:pt idx="2790">
                  <c:v>1.0001</c:v>
                </c:pt>
                <c:pt idx="2791">
                  <c:v>1E-4</c:v>
                </c:pt>
                <c:pt idx="2792">
                  <c:v>1E-4</c:v>
                </c:pt>
                <c:pt idx="2793">
                  <c:v>1E-4</c:v>
                </c:pt>
                <c:pt idx="2794">
                  <c:v>1E-4</c:v>
                </c:pt>
                <c:pt idx="2795">
                  <c:v>1E-4</c:v>
                </c:pt>
                <c:pt idx="2796">
                  <c:v>1.0001</c:v>
                </c:pt>
                <c:pt idx="2797">
                  <c:v>1E-4</c:v>
                </c:pt>
                <c:pt idx="2798">
                  <c:v>1E-4</c:v>
                </c:pt>
                <c:pt idx="2799">
                  <c:v>1E-4</c:v>
                </c:pt>
                <c:pt idx="2800">
                  <c:v>1E-4</c:v>
                </c:pt>
                <c:pt idx="2801">
                  <c:v>1E-4</c:v>
                </c:pt>
                <c:pt idx="2802">
                  <c:v>1E-4</c:v>
                </c:pt>
                <c:pt idx="2803">
                  <c:v>1E-4</c:v>
                </c:pt>
                <c:pt idx="2804">
                  <c:v>1E-4</c:v>
                </c:pt>
                <c:pt idx="2805">
                  <c:v>1E-4</c:v>
                </c:pt>
                <c:pt idx="2806">
                  <c:v>1E-4</c:v>
                </c:pt>
                <c:pt idx="2807">
                  <c:v>1E-4</c:v>
                </c:pt>
                <c:pt idx="2808">
                  <c:v>1.0001</c:v>
                </c:pt>
                <c:pt idx="2809">
                  <c:v>1.0001</c:v>
                </c:pt>
                <c:pt idx="2810">
                  <c:v>1E-4</c:v>
                </c:pt>
                <c:pt idx="2811">
                  <c:v>1.0001</c:v>
                </c:pt>
                <c:pt idx="2812">
                  <c:v>1E-4</c:v>
                </c:pt>
                <c:pt idx="2813">
                  <c:v>1.0001</c:v>
                </c:pt>
                <c:pt idx="2814">
                  <c:v>1E-4</c:v>
                </c:pt>
                <c:pt idx="2815">
                  <c:v>1E-4</c:v>
                </c:pt>
                <c:pt idx="2816">
                  <c:v>1E-4</c:v>
                </c:pt>
                <c:pt idx="2817">
                  <c:v>1E-4</c:v>
                </c:pt>
                <c:pt idx="2818">
                  <c:v>1.0001</c:v>
                </c:pt>
                <c:pt idx="2819">
                  <c:v>1.0001</c:v>
                </c:pt>
                <c:pt idx="2820">
                  <c:v>1E-4</c:v>
                </c:pt>
                <c:pt idx="2821">
                  <c:v>1E-4</c:v>
                </c:pt>
                <c:pt idx="2822">
                  <c:v>1.0001</c:v>
                </c:pt>
                <c:pt idx="2823">
                  <c:v>1.0001</c:v>
                </c:pt>
                <c:pt idx="2824">
                  <c:v>1.0001</c:v>
                </c:pt>
                <c:pt idx="2825">
                  <c:v>1.0001</c:v>
                </c:pt>
                <c:pt idx="2826">
                  <c:v>1E-4</c:v>
                </c:pt>
                <c:pt idx="2827">
                  <c:v>1E-4</c:v>
                </c:pt>
                <c:pt idx="2828">
                  <c:v>1.0001</c:v>
                </c:pt>
                <c:pt idx="2829">
                  <c:v>1E-4</c:v>
                </c:pt>
                <c:pt idx="2830">
                  <c:v>1E-4</c:v>
                </c:pt>
                <c:pt idx="2831">
                  <c:v>1E-4</c:v>
                </c:pt>
                <c:pt idx="2832">
                  <c:v>1.0001</c:v>
                </c:pt>
                <c:pt idx="2833">
                  <c:v>1E-4</c:v>
                </c:pt>
                <c:pt idx="2834">
                  <c:v>1E-4</c:v>
                </c:pt>
                <c:pt idx="2835">
                  <c:v>1E-4</c:v>
                </c:pt>
                <c:pt idx="2836">
                  <c:v>1E-4</c:v>
                </c:pt>
                <c:pt idx="2837">
                  <c:v>1E-4</c:v>
                </c:pt>
                <c:pt idx="2838">
                  <c:v>1E-4</c:v>
                </c:pt>
                <c:pt idx="2839">
                  <c:v>1E-4</c:v>
                </c:pt>
                <c:pt idx="2840">
                  <c:v>1E-4</c:v>
                </c:pt>
                <c:pt idx="2841">
                  <c:v>1E-4</c:v>
                </c:pt>
                <c:pt idx="2842">
                  <c:v>1E-4</c:v>
                </c:pt>
                <c:pt idx="2843">
                  <c:v>1E-4</c:v>
                </c:pt>
                <c:pt idx="2844">
                  <c:v>1.0001</c:v>
                </c:pt>
                <c:pt idx="2845">
                  <c:v>1E-4</c:v>
                </c:pt>
                <c:pt idx="2846">
                  <c:v>1E-4</c:v>
                </c:pt>
                <c:pt idx="2847">
                  <c:v>1E-4</c:v>
                </c:pt>
                <c:pt idx="2848">
                  <c:v>1E-4</c:v>
                </c:pt>
                <c:pt idx="2849">
                  <c:v>1E-4</c:v>
                </c:pt>
                <c:pt idx="2850">
                  <c:v>1E-4</c:v>
                </c:pt>
                <c:pt idx="2851">
                  <c:v>1E-4</c:v>
                </c:pt>
                <c:pt idx="2852">
                  <c:v>1E-4</c:v>
                </c:pt>
                <c:pt idx="2853">
                  <c:v>1E-4</c:v>
                </c:pt>
                <c:pt idx="2854">
                  <c:v>1E-4</c:v>
                </c:pt>
                <c:pt idx="2855">
                  <c:v>1E-4</c:v>
                </c:pt>
                <c:pt idx="2856">
                  <c:v>1E-4</c:v>
                </c:pt>
                <c:pt idx="2857">
                  <c:v>1E-4</c:v>
                </c:pt>
                <c:pt idx="2858">
                  <c:v>1E-4</c:v>
                </c:pt>
                <c:pt idx="2859">
                  <c:v>1E-4</c:v>
                </c:pt>
                <c:pt idx="2860">
                  <c:v>1.0001</c:v>
                </c:pt>
                <c:pt idx="2861">
                  <c:v>1E-4</c:v>
                </c:pt>
                <c:pt idx="2862">
                  <c:v>1E-4</c:v>
                </c:pt>
                <c:pt idx="2863">
                  <c:v>1E-4</c:v>
                </c:pt>
                <c:pt idx="2864">
                  <c:v>1E-4</c:v>
                </c:pt>
                <c:pt idx="2865">
                  <c:v>1.0001</c:v>
                </c:pt>
                <c:pt idx="2866">
                  <c:v>1E-4</c:v>
                </c:pt>
                <c:pt idx="2867">
                  <c:v>1E-4</c:v>
                </c:pt>
                <c:pt idx="2868">
                  <c:v>1E-4</c:v>
                </c:pt>
                <c:pt idx="2869">
                  <c:v>1E-4</c:v>
                </c:pt>
                <c:pt idx="2870">
                  <c:v>1.0001</c:v>
                </c:pt>
                <c:pt idx="2871">
                  <c:v>1E-4</c:v>
                </c:pt>
                <c:pt idx="2872">
                  <c:v>1E-4</c:v>
                </c:pt>
                <c:pt idx="2873">
                  <c:v>1E-4</c:v>
                </c:pt>
                <c:pt idx="2874">
                  <c:v>1E-4</c:v>
                </c:pt>
                <c:pt idx="2875">
                  <c:v>1.0001</c:v>
                </c:pt>
                <c:pt idx="2876">
                  <c:v>1.0001</c:v>
                </c:pt>
                <c:pt idx="2877">
                  <c:v>1.0001</c:v>
                </c:pt>
                <c:pt idx="2878">
                  <c:v>1E-4</c:v>
                </c:pt>
                <c:pt idx="2879">
                  <c:v>1E-4</c:v>
                </c:pt>
                <c:pt idx="2880">
                  <c:v>2.0001000000000002</c:v>
                </c:pt>
                <c:pt idx="2881">
                  <c:v>1.0001</c:v>
                </c:pt>
                <c:pt idx="2882">
                  <c:v>1E-4</c:v>
                </c:pt>
                <c:pt idx="2883">
                  <c:v>1.0001</c:v>
                </c:pt>
                <c:pt idx="2884">
                  <c:v>1E-4</c:v>
                </c:pt>
                <c:pt idx="2885">
                  <c:v>1.0001</c:v>
                </c:pt>
                <c:pt idx="2886">
                  <c:v>1E-4</c:v>
                </c:pt>
                <c:pt idx="2887">
                  <c:v>1E-4</c:v>
                </c:pt>
                <c:pt idx="2888">
                  <c:v>1E-4</c:v>
                </c:pt>
                <c:pt idx="2889">
                  <c:v>1E-4</c:v>
                </c:pt>
                <c:pt idx="2890">
                  <c:v>1E-4</c:v>
                </c:pt>
                <c:pt idx="2891">
                  <c:v>2.0001000000000002</c:v>
                </c:pt>
                <c:pt idx="2892">
                  <c:v>1.0001</c:v>
                </c:pt>
                <c:pt idx="2893">
                  <c:v>2.0001000000000002</c:v>
                </c:pt>
                <c:pt idx="2894">
                  <c:v>1.0001</c:v>
                </c:pt>
                <c:pt idx="2895">
                  <c:v>1.0001</c:v>
                </c:pt>
                <c:pt idx="2896">
                  <c:v>1.0001</c:v>
                </c:pt>
                <c:pt idx="2897">
                  <c:v>1.0001</c:v>
                </c:pt>
                <c:pt idx="2898">
                  <c:v>1E-4</c:v>
                </c:pt>
                <c:pt idx="2899">
                  <c:v>1E-4</c:v>
                </c:pt>
                <c:pt idx="2900">
                  <c:v>1E-4</c:v>
                </c:pt>
                <c:pt idx="2901">
                  <c:v>1.0001</c:v>
                </c:pt>
                <c:pt idx="2902">
                  <c:v>2.0001000000000002</c:v>
                </c:pt>
                <c:pt idx="2903">
                  <c:v>1E-4</c:v>
                </c:pt>
                <c:pt idx="2904">
                  <c:v>1E-4</c:v>
                </c:pt>
                <c:pt idx="2905">
                  <c:v>1E-4</c:v>
                </c:pt>
                <c:pt idx="2906">
                  <c:v>1E-4</c:v>
                </c:pt>
                <c:pt idx="2907">
                  <c:v>1E-4</c:v>
                </c:pt>
                <c:pt idx="2908">
                  <c:v>1.0001</c:v>
                </c:pt>
                <c:pt idx="2909">
                  <c:v>2.0001000000000002</c:v>
                </c:pt>
                <c:pt idx="2910">
                  <c:v>1.0001</c:v>
                </c:pt>
                <c:pt idx="2911">
                  <c:v>1E-4</c:v>
                </c:pt>
                <c:pt idx="2912">
                  <c:v>1E-4</c:v>
                </c:pt>
                <c:pt idx="2913">
                  <c:v>1E-4</c:v>
                </c:pt>
                <c:pt idx="2914">
                  <c:v>1E-4</c:v>
                </c:pt>
                <c:pt idx="2915">
                  <c:v>1E-4</c:v>
                </c:pt>
                <c:pt idx="2916">
                  <c:v>1E-4</c:v>
                </c:pt>
                <c:pt idx="2917">
                  <c:v>1E-4</c:v>
                </c:pt>
                <c:pt idx="2918">
                  <c:v>1E-4</c:v>
                </c:pt>
                <c:pt idx="2919">
                  <c:v>1.0001</c:v>
                </c:pt>
                <c:pt idx="2920">
                  <c:v>1E-4</c:v>
                </c:pt>
                <c:pt idx="2921">
                  <c:v>1E-4</c:v>
                </c:pt>
                <c:pt idx="2922">
                  <c:v>1.0001</c:v>
                </c:pt>
                <c:pt idx="2923">
                  <c:v>1E-4</c:v>
                </c:pt>
                <c:pt idx="2924">
                  <c:v>1E-4</c:v>
                </c:pt>
                <c:pt idx="2925">
                  <c:v>1E-4</c:v>
                </c:pt>
                <c:pt idx="2926">
                  <c:v>1E-4</c:v>
                </c:pt>
                <c:pt idx="2927">
                  <c:v>1E-4</c:v>
                </c:pt>
                <c:pt idx="2928">
                  <c:v>1E-4</c:v>
                </c:pt>
                <c:pt idx="2929">
                  <c:v>1.0001</c:v>
                </c:pt>
                <c:pt idx="2930">
                  <c:v>1.0001</c:v>
                </c:pt>
                <c:pt idx="2931">
                  <c:v>1.0001</c:v>
                </c:pt>
                <c:pt idx="2932">
                  <c:v>1E-4</c:v>
                </c:pt>
                <c:pt idx="2933">
                  <c:v>1E-4</c:v>
                </c:pt>
                <c:pt idx="2934">
                  <c:v>1E-4</c:v>
                </c:pt>
                <c:pt idx="2935">
                  <c:v>1.0001</c:v>
                </c:pt>
                <c:pt idx="2936">
                  <c:v>1E-4</c:v>
                </c:pt>
                <c:pt idx="2937">
                  <c:v>1E-4</c:v>
                </c:pt>
                <c:pt idx="2938">
                  <c:v>1.0001</c:v>
                </c:pt>
                <c:pt idx="2939">
                  <c:v>1.0001</c:v>
                </c:pt>
                <c:pt idx="2940">
                  <c:v>1E-4</c:v>
                </c:pt>
                <c:pt idx="2941">
                  <c:v>1E-4</c:v>
                </c:pt>
                <c:pt idx="2942">
                  <c:v>1E-4</c:v>
                </c:pt>
                <c:pt idx="2943">
                  <c:v>1E-4</c:v>
                </c:pt>
                <c:pt idx="2944">
                  <c:v>1.0001</c:v>
                </c:pt>
                <c:pt idx="2945">
                  <c:v>1.0001</c:v>
                </c:pt>
                <c:pt idx="2946">
                  <c:v>1E-4</c:v>
                </c:pt>
                <c:pt idx="2947">
                  <c:v>1.0001</c:v>
                </c:pt>
                <c:pt idx="2948">
                  <c:v>1.0001</c:v>
                </c:pt>
                <c:pt idx="2949">
                  <c:v>1E-4</c:v>
                </c:pt>
                <c:pt idx="2950">
                  <c:v>1E-4</c:v>
                </c:pt>
                <c:pt idx="2951">
                  <c:v>1E-4</c:v>
                </c:pt>
                <c:pt idx="2952">
                  <c:v>1E-4</c:v>
                </c:pt>
                <c:pt idx="2953">
                  <c:v>1.0001</c:v>
                </c:pt>
                <c:pt idx="2954">
                  <c:v>1E-4</c:v>
                </c:pt>
                <c:pt idx="2955">
                  <c:v>1E-4</c:v>
                </c:pt>
                <c:pt idx="2956">
                  <c:v>1.0001</c:v>
                </c:pt>
                <c:pt idx="2957">
                  <c:v>1.0001</c:v>
                </c:pt>
                <c:pt idx="2958">
                  <c:v>1.0001</c:v>
                </c:pt>
                <c:pt idx="2959">
                  <c:v>1E-4</c:v>
                </c:pt>
                <c:pt idx="2960">
                  <c:v>1.0001</c:v>
                </c:pt>
                <c:pt idx="2961">
                  <c:v>1.0001</c:v>
                </c:pt>
                <c:pt idx="2962">
                  <c:v>1E-4</c:v>
                </c:pt>
                <c:pt idx="2963">
                  <c:v>1E-4</c:v>
                </c:pt>
                <c:pt idx="2964">
                  <c:v>1.0001</c:v>
                </c:pt>
                <c:pt idx="2965">
                  <c:v>1.0001</c:v>
                </c:pt>
                <c:pt idx="2966">
                  <c:v>1E-4</c:v>
                </c:pt>
                <c:pt idx="2967">
                  <c:v>1.0001</c:v>
                </c:pt>
                <c:pt idx="2968">
                  <c:v>1E-4</c:v>
                </c:pt>
                <c:pt idx="2969">
                  <c:v>1E-4</c:v>
                </c:pt>
                <c:pt idx="2970">
                  <c:v>1.0001</c:v>
                </c:pt>
                <c:pt idx="2971">
                  <c:v>3.0001000000000002</c:v>
                </c:pt>
                <c:pt idx="2972">
                  <c:v>3.0001000000000002</c:v>
                </c:pt>
                <c:pt idx="2973">
                  <c:v>3.0001000000000002</c:v>
                </c:pt>
                <c:pt idx="2974">
                  <c:v>5.0000999999999998</c:v>
                </c:pt>
                <c:pt idx="2975">
                  <c:v>4.0000999999999998</c:v>
                </c:pt>
                <c:pt idx="2976">
                  <c:v>6.0000999999999998</c:v>
                </c:pt>
                <c:pt idx="2977">
                  <c:v>3.0001000000000002</c:v>
                </c:pt>
                <c:pt idx="2978">
                  <c:v>6.0000999999999998</c:v>
                </c:pt>
                <c:pt idx="2979">
                  <c:v>6.0000999999999998</c:v>
                </c:pt>
                <c:pt idx="2980">
                  <c:v>6.0000999999999998</c:v>
                </c:pt>
                <c:pt idx="2981">
                  <c:v>3.0001000000000002</c:v>
                </c:pt>
                <c:pt idx="2982">
                  <c:v>7.0000999999999998</c:v>
                </c:pt>
                <c:pt idx="2983">
                  <c:v>6.0000999999999998</c:v>
                </c:pt>
                <c:pt idx="2984">
                  <c:v>3.0001000000000002</c:v>
                </c:pt>
                <c:pt idx="2985">
                  <c:v>1.0001</c:v>
                </c:pt>
                <c:pt idx="2986">
                  <c:v>1.0001</c:v>
                </c:pt>
                <c:pt idx="2987">
                  <c:v>7.0000999999999998</c:v>
                </c:pt>
                <c:pt idx="2988">
                  <c:v>8.0000999999999998</c:v>
                </c:pt>
                <c:pt idx="2989">
                  <c:v>9.0000999999999998</c:v>
                </c:pt>
                <c:pt idx="2990">
                  <c:v>8.0000999999999998</c:v>
                </c:pt>
                <c:pt idx="2991">
                  <c:v>11.0001</c:v>
                </c:pt>
                <c:pt idx="2992">
                  <c:v>21.0001</c:v>
                </c:pt>
                <c:pt idx="2993">
                  <c:v>13.0001</c:v>
                </c:pt>
                <c:pt idx="2994">
                  <c:v>13.0001</c:v>
                </c:pt>
                <c:pt idx="2995">
                  <c:v>22.0001</c:v>
                </c:pt>
                <c:pt idx="2996">
                  <c:v>28.0001</c:v>
                </c:pt>
                <c:pt idx="2997">
                  <c:v>651.00009999999997</c:v>
                </c:pt>
                <c:pt idx="2998">
                  <c:v>1665.0001</c:v>
                </c:pt>
                <c:pt idx="2999">
                  <c:v>256.00009999999997</c:v>
                </c:pt>
                <c:pt idx="3000">
                  <c:v>11.0001</c:v>
                </c:pt>
                <c:pt idx="3001">
                  <c:v>4.0000999999999998</c:v>
                </c:pt>
                <c:pt idx="3002">
                  <c:v>3.0001000000000002</c:v>
                </c:pt>
                <c:pt idx="3003">
                  <c:v>4.0000999999999998</c:v>
                </c:pt>
                <c:pt idx="3004">
                  <c:v>5.0000999999999998</c:v>
                </c:pt>
                <c:pt idx="3005">
                  <c:v>3.0001000000000002</c:v>
                </c:pt>
                <c:pt idx="3006">
                  <c:v>2.0001000000000002</c:v>
                </c:pt>
                <c:pt idx="3007">
                  <c:v>7.0000999999999998</c:v>
                </c:pt>
                <c:pt idx="3008">
                  <c:v>4.0000999999999998</c:v>
                </c:pt>
                <c:pt idx="3009">
                  <c:v>6.0000999999999998</c:v>
                </c:pt>
                <c:pt idx="3010">
                  <c:v>7.0000999999999998</c:v>
                </c:pt>
                <c:pt idx="3011">
                  <c:v>3.0001000000000002</c:v>
                </c:pt>
                <c:pt idx="3012">
                  <c:v>5.0000999999999998</c:v>
                </c:pt>
                <c:pt idx="3013">
                  <c:v>4.0000999999999998</c:v>
                </c:pt>
                <c:pt idx="3014">
                  <c:v>4.0000999999999998</c:v>
                </c:pt>
                <c:pt idx="3015">
                  <c:v>3.0001000000000002</c:v>
                </c:pt>
                <c:pt idx="3016">
                  <c:v>4.0000999999999998</c:v>
                </c:pt>
                <c:pt idx="3017">
                  <c:v>2.0001000000000002</c:v>
                </c:pt>
                <c:pt idx="3018">
                  <c:v>1E-4</c:v>
                </c:pt>
                <c:pt idx="3019">
                  <c:v>2.0001000000000002</c:v>
                </c:pt>
                <c:pt idx="3020">
                  <c:v>6.0000999999999998</c:v>
                </c:pt>
                <c:pt idx="3021">
                  <c:v>5.0000999999999998</c:v>
                </c:pt>
                <c:pt idx="3022">
                  <c:v>3.0001000000000002</c:v>
                </c:pt>
                <c:pt idx="3023">
                  <c:v>3.0001000000000002</c:v>
                </c:pt>
                <c:pt idx="3024">
                  <c:v>3.0001000000000002</c:v>
                </c:pt>
                <c:pt idx="3025">
                  <c:v>3.0001000000000002</c:v>
                </c:pt>
                <c:pt idx="3026">
                  <c:v>3.0001000000000002</c:v>
                </c:pt>
                <c:pt idx="3027">
                  <c:v>2.0001000000000002</c:v>
                </c:pt>
                <c:pt idx="3028">
                  <c:v>4.0000999999999998</c:v>
                </c:pt>
                <c:pt idx="3029">
                  <c:v>3.0001000000000002</c:v>
                </c:pt>
                <c:pt idx="3030">
                  <c:v>1E-4</c:v>
                </c:pt>
                <c:pt idx="3031">
                  <c:v>4.0000999999999998</c:v>
                </c:pt>
                <c:pt idx="3032">
                  <c:v>5.0000999999999998</c:v>
                </c:pt>
                <c:pt idx="3033">
                  <c:v>3.0001000000000002</c:v>
                </c:pt>
                <c:pt idx="3034">
                  <c:v>3.0001000000000002</c:v>
                </c:pt>
                <c:pt idx="3035">
                  <c:v>2.0001000000000002</c:v>
                </c:pt>
                <c:pt idx="3036">
                  <c:v>5.0000999999999998</c:v>
                </c:pt>
                <c:pt idx="3037">
                  <c:v>1.0001</c:v>
                </c:pt>
                <c:pt idx="3038">
                  <c:v>1.0001</c:v>
                </c:pt>
                <c:pt idx="3039">
                  <c:v>3.0001000000000002</c:v>
                </c:pt>
                <c:pt idx="3040">
                  <c:v>6.0000999999999998</c:v>
                </c:pt>
                <c:pt idx="3041">
                  <c:v>5.0000999999999998</c:v>
                </c:pt>
                <c:pt idx="3042">
                  <c:v>1.0001</c:v>
                </c:pt>
                <c:pt idx="3043">
                  <c:v>10.0001</c:v>
                </c:pt>
                <c:pt idx="3044">
                  <c:v>8.0000999999999998</c:v>
                </c:pt>
                <c:pt idx="3045">
                  <c:v>1.0001</c:v>
                </c:pt>
                <c:pt idx="3046">
                  <c:v>2.0001000000000002</c:v>
                </c:pt>
                <c:pt idx="3047">
                  <c:v>4.0000999999999998</c:v>
                </c:pt>
                <c:pt idx="3048">
                  <c:v>5.0000999999999998</c:v>
                </c:pt>
                <c:pt idx="3049">
                  <c:v>4.0000999999999998</c:v>
                </c:pt>
                <c:pt idx="3050">
                  <c:v>4.0000999999999998</c:v>
                </c:pt>
                <c:pt idx="3051">
                  <c:v>7.0000999999999998</c:v>
                </c:pt>
                <c:pt idx="3052">
                  <c:v>6.0000999999999998</c:v>
                </c:pt>
                <c:pt idx="3053">
                  <c:v>5.0000999999999998</c:v>
                </c:pt>
                <c:pt idx="3054">
                  <c:v>8.0000999999999998</c:v>
                </c:pt>
                <c:pt idx="3055">
                  <c:v>6.0000999999999998</c:v>
                </c:pt>
                <c:pt idx="3056">
                  <c:v>8.0000999999999998</c:v>
                </c:pt>
                <c:pt idx="3057">
                  <c:v>4.0000999999999998</c:v>
                </c:pt>
                <c:pt idx="3058">
                  <c:v>6.0000999999999998</c:v>
                </c:pt>
                <c:pt idx="3059">
                  <c:v>8.0000999999999998</c:v>
                </c:pt>
                <c:pt idx="3060">
                  <c:v>8.0000999999999998</c:v>
                </c:pt>
                <c:pt idx="3061">
                  <c:v>6.0000999999999998</c:v>
                </c:pt>
                <c:pt idx="3062">
                  <c:v>7.0000999999999998</c:v>
                </c:pt>
                <c:pt idx="3063">
                  <c:v>11.0001</c:v>
                </c:pt>
                <c:pt idx="3064">
                  <c:v>8.0000999999999998</c:v>
                </c:pt>
                <c:pt idx="3065">
                  <c:v>7.0000999999999998</c:v>
                </c:pt>
                <c:pt idx="3066">
                  <c:v>8.0000999999999998</c:v>
                </c:pt>
                <c:pt idx="3067">
                  <c:v>11.0001</c:v>
                </c:pt>
                <c:pt idx="3068">
                  <c:v>15.0001</c:v>
                </c:pt>
                <c:pt idx="3069">
                  <c:v>6.0000999999999998</c:v>
                </c:pt>
                <c:pt idx="3070">
                  <c:v>16.0001</c:v>
                </c:pt>
                <c:pt idx="3071">
                  <c:v>10.0001</c:v>
                </c:pt>
                <c:pt idx="3072">
                  <c:v>13.0001</c:v>
                </c:pt>
                <c:pt idx="3073">
                  <c:v>19.0001</c:v>
                </c:pt>
                <c:pt idx="3074">
                  <c:v>12.0001</c:v>
                </c:pt>
                <c:pt idx="3075">
                  <c:v>13.0001</c:v>
                </c:pt>
                <c:pt idx="3076">
                  <c:v>22.0001</c:v>
                </c:pt>
                <c:pt idx="3077">
                  <c:v>17.0001</c:v>
                </c:pt>
                <c:pt idx="3078">
                  <c:v>15.0001</c:v>
                </c:pt>
                <c:pt idx="3079">
                  <c:v>18.0001</c:v>
                </c:pt>
                <c:pt idx="3080">
                  <c:v>25.0001</c:v>
                </c:pt>
                <c:pt idx="3081">
                  <c:v>33.000100000000003</c:v>
                </c:pt>
                <c:pt idx="3082">
                  <c:v>33.000100000000003</c:v>
                </c:pt>
                <c:pt idx="3083">
                  <c:v>32.000100000000003</c:v>
                </c:pt>
                <c:pt idx="3084">
                  <c:v>43.000100000000003</c:v>
                </c:pt>
                <c:pt idx="3085">
                  <c:v>32.000100000000003</c:v>
                </c:pt>
                <c:pt idx="3086">
                  <c:v>45.000100000000003</c:v>
                </c:pt>
                <c:pt idx="3087">
                  <c:v>45.000100000000003</c:v>
                </c:pt>
                <c:pt idx="3088">
                  <c:v>46.000100000000003</c:v>
                </c:pt>
                <c:pt idx="3089">
                  <c:v>59.000100000000003</c:v>
                </c:pt>
                <c:pt idx="3090">
                  <c:v>74.000100000000003</c:v>
                </c:pt>
                <c:pt idx="3091">
                  <c:v>74.000100000000003</c:v>
                </c:pt>
                <c:pt idx="3092">
                  <c:v>79.000100000000003</c:v>
                </c:pt>
                <c:pt idx="3093">
                  <c:v>107.0001</c:v>
                </c:pt>
                <c:pt idx="3094">
                  <c:v>117.0001</c:v>
                </c:pt>
                <c:pt idx="3095">
                  <c:v>210.0001</c:v>
                </c:pt>
                <c:pt idx="3096">
                  <c:v>318.00009999999997</c:v>
                </c:pt>
                <c:pt idx="3097">
                  <c:v>1608.0001</c:v>
                </c:pt>
                <c:pt idx="3098">
                  <c:v>2373.0001000000002</c:v>
                </c:pt>
                <c:pt idx="3099">
                  <c:v>113.0001</c:v>
                </c:pt>
                <c:pt idx="3100">
                  <c:v>5.0000999999999998</c:v>
                </c:pt>
                <c:pt idx="3101">
                  <c:v>3.0001000000000002</c:v>
                </c:pt>
                <c:pt idx="3102">
                  <c:v>5.0000999999999998</c:v>
                </c:pt>
                <c:pt idx="3103">
                  <c:v>2.0001000000000002</c:v>
                </c:pt>
                <c:pt idx="3104">
                  <c:v>2.0001000000000002</c:v>
                </c:pt>
                <c:pt idx="3105">
                  <c:v>5.0000999999999998</c:v>
                </c:pt>
                <c:pt idx="3106">
                  <c:v>2.0001000000000002</c:v>
                </c:pt>
                <c:pt idx="3107">
                  <c:v>1.0001</c:v>
                </c:pt>
                <c:pt idx="3108">
                  <c:v>1.0001</c:v>
                </c:pt>
                <c:pt idx="3109">
                  <c:v>1E-4</c:v>
                </c:pt>
                <c:pt idx="3110">
                  <c:v>2.0001000000000002</c:v>
                </c:pt>
                <c:pt idx="3111">
                  <c:v>2.0001000000000002</c:v>
                </c:pt>
                <c:pt idx="3112">
                  <c:v>2.0001000000000002</c:v>
                </c:pt>
                <c:pt idx="3113">
                  <c:v>1E-4</c:v>
                </c:pt>
                <c:pt idx="3114">
                  <c:v>3.0001000000000002</c:v>
                </c:pt>
                <c:pt idx="3115">
                  <c:v>1E-4</c:v>
                </c:pt>
                <c:pt idx="3116">
                  <c:v>1.0001</c:v>
                </c:pt>
                <c:pt idx="3117">
                  <c:v>1.0001</c:v>
                </c:pt>
                <c:pt idx="3118">
                  <c:v>1.0001</c:v>
                </c:pt>
                <c:pt idx="3119">
                  <c:v>1E-4</c:v>
                </c:pt>
                <c:pt idx="3120">
                  <c:v>4.0000999999999998</c:v>
                </c:pt>
                <c:pt idx="3121">
                  <c:v>2.0001000000000002</c:v>
                </c:pt>
                <c:pt idx="3122">
                  <c:v>2.0001000000000002</c:v>
                </c:pt>
                <c:pt idx="3123">
                  <c:v>1.0001</c:v>
                </c:pt>
                <c:pt idx="3124">
                  <c:v>2.0001000000000002</c:v>
                </c:pt>
                <c:pt idx="3125">
                  <c:v>1.0001</c:v>
                </c:pt>
                <c:pt idx="3126">
                  <c:v>3.0001000000000002</c:v>
                </c:pt>
                <c:pt idx="3127">
                  <c:v>2.0001000000000002</c:v>
                </c:pt>
                <c:pt idx="3128">
                  <c:v>2.0001000000000002</c:v>
                </c:pt>
                <c:pt idx="3129">
                  <c:v>3.0001000000000002</c:v>
                </c:pt>
                <c:pt idx="3130">
                  <c:v>5.0000999999999998</c:v>
                </c:pt>
                <c:pt idx="3131">
                  <c:v>3.0001000000000002</c:v>
                </c:pt>
                <c:pt idx="3132">
                  <c:v>3.0001000000000002</c:v>
                </c:pt>
                <c:pt idx="3133">
                  <c:v>2.0001000000000002</c:v>
                </c:pt>
                <c:pt idx="3134">
                  <c:v>3.0001000000000002</c:v>
                </c:pt>
                <c:pt idx="3135">
                  <c:v>1E-4</c:v>
                </c:pt>
                <c:pt idx="3136">
                  <c:v>2.0001000000000002</c:v>
                </c:pt>
                <c:pt idx="3137">
                  <c:v>1.0001</c:v>
                </c:pt>
                <c:pt idx="3138">
                  <c:v>4.0000999999999998</c:v>
                </c:pt>
                <c:pt idx="3139">
                  <c:v>1.0001</c:v>
                </c:pt>
                <c:pt idx="3140">
                  <c:v>4.0000999999999998</c:v>
                </c:pt>
                <c:pt idx="3141">
                  <c:v>2.0001000000000002</c:v>
                </c:pt>
                <c:pt idx="3142">
                  <c:v>3.0001000000000002</c:v>
                </c:pt>
                <c:pt idx="3143">
                  <c:v>5.0000999999999998</c:v>
                </c:pt>
                <c:pt idx="3144">
                  <c:v>1E-4</c:v>
                </c:pt>
                <c:pt idx="3145">
                  <c:v>5.0000999999999998</c:v>
                </c:pt>
                <c:pt idx="3146">
                  <c:v>1.0001</c:v>
                </c:pt>
                <c:pt idx="3147">
                  <c:v>4.0000999999999998</c:v>
                </c:pt>
                <c:pt idx="3148">
                  <c:v>1.0001</c:v>
                </c:pt>
                <c:pt idx="3149">
                  <c:v>1E-4</c:v>
                </c:pt>
                <c:pt idx="3150">
                  <c:v>1E-4</c:v>
                </c:pt>
                <c:pt idx="3151">
                  <c:v>3.0001000000000002</c:v>
                </c:pt>
                <c:pt idx="3152">
                  <c:v>1.0001</c:v>
                </c:pt>
                <c:pt idx="3153">
                  <c:v>1E-4</c:v>
                </c:pt>
                <c:pt idx="3154">
                  <c:v>1.0001</c:v>
                </c:pt>
                <c:pt idx="3155">
                  <c:v>1.0001</c:v>
                </c:pt>
                <c:pt idx="3156">
                  <c:v>2.0001000000000002</c:v>
                </c:pt>
                <c:pt idx="3157">
                  <c:v>2.0001000000000002</c:v>
                </c:pt>
                <c:pt idx="3158">
                  <c:v>4.0000999999999998</c:v>
                </c:pt>
                <c:pt idx="3159">
                  <c:v>2.0001000000000002</c:v>
                </c:pt>
                <c:pt idx="3160">
                  <c:v>2.0001000000000002</c:v>
                </c:pt>
                <c:pt idx="3161">
                  <c:v>2.0001000000000002</c:v>
                </c:pt>
                <c:pt idx="3162">
                  <c:v>4.0000999999999998</c:v>
                </c:pt>
                <c:pt idx="3163">
                  <c:v>2.0001000000000002</c:v>
                </c:pt>
                <c:pt idx="3164">
                  <c:v>5.0000999999999998</c:v>
                </c:pt>
                <c:pt idx="3165">
                  <c:v>5.0000999999999998</c:v>
                </c:pt>
                <c:pt idx="3166">
                  <c:v>2.0001000000000002</c:v>
                </c:pt>
                <c:pt idx="3167">
                  <c:v>4.0000999999999998</c:v>
                </c:pt>
                <c:pt idx="3168">
                  <c:v>2.0001000000000002</c:v>
                </c:pt>
                <c:pt idx="3169">
                  <c:v>1.0001</c:v>
                </c:pt>
                <c:pt idx="3170">
                  <c:v>4.0000999999999998</c:v>
                </c:pt>
                <c:pt idx="3171">
                  <c:v>6.0000999999999998</c:v>
                </c:pt>
                <c:pt idx="3172">
                  <c:v>2.0001000000000002</c:v>
                </c:pt>
                <c:pt idx="3173">
                  <c:v>4.0000999999999998</c:v>
                </c:pt>
                <c:pt idx="3174">
                  <c:v>2.0001000000000002</c:v>
                </c:pt>
                <c:pt idx="3175">
                  <c:v>4.0000999999999998</c:v>
                </c:pt>
                <c:pt idx="3176">
                  <c:v>4.0000999999999998</c:v>
                </c:pt>
                <c:pt idx="3177">
                  <c:v>4.0000999999999998</c:v>
                </c:pt>
                <c:pt idx="3178">
                  <c:v>4.0000999999999998</c:v>
                </c:pt>
                <c:pt idx="3179">
                  <c:v>4.0000999999999998</c:v>
                </c:pt>
                <c:pt idx="3180">
                  <c:v>6.0000999999999998</c:v>
                </c:pt>
                <c:pt idx="3181">
                  <c:v>11.0001</c:v>
                </c:pt>
                <c:pt idx="3182">
                  <c:v>5.0000999999999998</c:v>
                </c:pt>
                <c:pt idx="3183">
                  <c:v>8.0000999999999998</c:v>
                </c:pt>
                <c:pt idx="3184">
                  <c:v>6.0000999999999998</c:v>
                </c:pt>
                <c:pt idx="3185">
                  <c:v>9.0000999999999998</c:v>
                </c:pt>
                <c:pt idx="3186">
                  <c:v>6.0000999999999998</c:v>
                </c:pt>
                <c:pt idx="3187">
                  <c:v>17.0001</c:v>
                </c:pt>
                <c:pt idx="3188">
                  <c:v>17.0001</c:v>
                </c:pt>
                <c:pt idx="3189">
                  <c:v>16.0001</c:v>
                </c:pt>
                <c:pt idx="3190">
                  <c:v>18.0001</c:v>
                </c:pt>
                <c:pt idx="3191">
                  <c:v>16.0001</c:v>
                </c:pt>
                <c:pt idx="3192">
                  <c:v>26.0001</c:v>
                </c:pt>
                <c:pt idx="3193">
                  <c:v>26.0001</c:v>
                </c:pt>
                <c:pt idx="3194">
                  <c:v>50.000100000000003</c:v>
                </c:pt>
                <c:pt idx="3195">
                  <c:v>185.0001</c:v>
                </c:pt>
                <c:pt idx="3196">
                  <c:v>420.00009999999997</c:v>
                </c:pt>
                <c:pt idx="3197">
                  <c:v>113.0001</c:v>
                </c:pt>
                <c:pt idx="3198">
                  <c:v>1.0001</c:v>
                </c:pt>
                <c:pt idx="3199">
                  <c:v>1.0001</c:v>
                </c:pt>
                <c:pt idx="3200">
                  <c:v>1E-4</c:v>
                </c:pt>
                <c:pt idx="3201">
                  <c:v>1.0001</c:v>
                </c:pt>
                <c:pt idx="3202">
                  <c:v>1.0001</c:v>
                </c:pt>
                <c:pt idx="3203">
                  <c:v>1.0001</c:v>
                </c:pt>
                <c:pt idx="3204">
                  <c:v>1.0001</c:v>
                </c:pt>
                <c:pt idx="3205">
                  <c:v>1.0001</c:v>
                </c:pt>
                <c:pt idx="3206">
                  <c:v>2.0001000000000002</c:v>
                </c:pt>
                <c:pt idx="3207">
                  <c:v>1.0001</c:v>
                </c:pt>
                <c:pt idx="3208">
                  <c:v>1.0001</c:v>
                </c:pt>
                <c:pt idx="3209">
                  <c:v>1E-4</c:v>
                </c:pt>
                <c:pt idx="3210">
                  <c:v>1E-4</c:v>
                </c:pt>
                <c:pt idx="3211">
                  <c:v>1.0001</c:v>
                </c:pt>
                <c:pt idx="3212">
                  <c:v>2.0001000000000002</c:v>
                </c:pt>
                <c:pt idx="3213">
                  <c:v>2.0001000000000002</c:v>
                </c:pt>
                <c:pt idx="3214">
                  <c:v>3.0001000000000002</c:v>
                </c:pt>
                <c:pt idx="3215">
                  <c:v>1.0001</c:v>
                </c:pt>
                <c:pt idx="3216">
                  <c:v>1E-4</c:v>
                </c:pt>
                <c:pt idx="3217">
                  <c:v>1.0001</c:v>
                </c:pt>
                <c:pt idx="3218">
                  <c:v>1.0001</c:v>
                </c:pt>
                <c:pt idx="3219">
                  <c:v>3.0001000000000002</c:v>
                </c:pt>
                <c:pt idx="3220">
                  <c:v>1.0001</c:v>
                </c:pt>
                <c:pt idx="3221">
                  <c:v>2.0001000000000002</c:v>
                </c:pt>
                <c:pt idx="3222">
                  <c:v>1.0001</c:v>
                </c:pt>
                <c:pt idx="3223">
                  <c:v>1.0001</c:v>
                </c:pt>
                <c:pt idx="3224">
                  <c:v>1E-4</c:v>
                </c:pt>
                <c:pt idx="3225">
                  <c:v>1E-4</c:v>
                </c:pt>
                <c:pt idx="3226">
                  <c:v>1.0001</c:v>
                </c:pt>
                <c:pt idx="3227">
                  <c:v>2.0001000000000002</c:v>
                </c:pt>
                <c:pt idx="3228">
                  <c:v>1.0001</c:v>
                </c:pt>
                <c:pt idx="3229">
                  <c:v>4.0000999999999998</c:v>
                </c:pt>
                <c:pt idx="3230">
                  <c:v>2.0001000000000002</c:v>
                </c:pt>
                <c:pt idx="3231">
                  <c:v>1.0001</c:v>
                </c:pt>
                <c:pt idx="3232">
                  <c:v>1.0001</c:v>
                </c:pt>
                <c:pt idx="3233">
                  <c:v>2.0001000000000002</c:v>
                </c:pt>
                <c:pt idx="3234">
                  <c:v>3.0001000000000002</c:v>
                </c:pt>
                <c:pt idx="3235">
                  <c:v>1.0001</c:v>
                </c:pt>
                <c:pt idx="3236">
                  <c:v>3.0001000000000002</c:v>
                </c:pt>
                <c:pt idx="3237">
                  <c:v>1.0001</c:v>
                </c:pt>
                <c:pt idx="3238">
                  <c:v>1E-4</c:v>
                </c:pt>
                <c:pt idx="3239">
                  <c:v>1.0001</c:v>
                </c:pt>
                <c:pt idx="3240">
                  <c:v>1.0001</c:v>
                </c:pt>
                <c:pt idx="3241">
                  <c:v>3.0001000000000002</c:v>
                </c:pt>
                <c:pt idx="3242">
                  <c:v>2.0001000000000002</c:v>
                </c:pt>
                <c:pt idx="3243">
                  <c:v>2.0001000000000002</c:v>
                </c:pt>
                <c:pt idx="3244">
                  <c:v>2.0001000000000002</c:v>
                </c:pt>
                <c:pt idx="3245">
                  <c:v>1E-4</c:v>
                </c:pt>
                <c:pt idx="3246">
                  <c:v>4.0000999999999998</c:v>
                </c:pt>
                <c:pt idx="3247">
                  <c:v>5.0000999999999998</c:v>
                </c:pt>
                <c:pt idx="3248">
                  <c:v>2.0001000000000002</c:v>
                </c:pt>
                <c:pt idx="3249">
                  <c:v>3.0001000000000002</c:v>
                </c:pt>
                <c:pt idx="3250">
                  <c:v>9.0000999999999998</c:v>
                </c:pt>
                <c:pt idx="3251">
                  <c:v>9.0000999999999998</c:v>
                </c:pt>
                <c:pt idx="3252">
                  <c:v>12.0001</c:v>
                </c:pt>
                <c:pt idx="3253">
                  <c:v>19.0001</c:v>
                </c:pt>
                <c:pt idx="3254">
                  <c:v>21.0001</c:v>
                </c:pt>
                <c:pt idx="3255">
                  <c:v>15.0001</c:v>
                </c:pt>
                <c:pt idx="3256">
                  <c:v>12.0001</c:v>
                </c:pt>
                <c:pt idx="3257">
                  <c:v>16.0001</c:v>
                </c:pt>
                <c:pt idx="3258">
                  <c:v>8.0000999999999998</c:v>
                </c:pt>
                <c:pt idx="3259">
                  <c:v>11.0001</c:v>
                </c:pt>
                <c:pt idx="3260">
                  <c:v>12.0001</c:v>
                </c:pt>
                <c:pt idx="3261">
                  <c:v>9.0000999999999998</c:v>
                </c:pt>
                <c:pt idx="3262">
                  <c:v>14.0001</c:v>
                </c:pt>
                <c:pt idx="3263">
                  <c:v>19.0001</c:v>
                </c:pt>
                <c:pt idx="3264">
                  <c:v>13.0001</c:v>
                </c:pt>
                <c:pt idx="3265">
                  <c:v>17.0001</c:v>
                </c:pt>
                <c:pt idx="3266">
                  <c:v>12.0001</c:v>
                </c:pt>
                <c:pt idx="3267">
                  <c:v>12.0001</c:v>
                </c:pt>
                <c:pt idx="3268">
                  <c:v>17.0001</c:v>
                </c:pt>
                <c:pt idx="3269">
                  <c:v>14.0001</c:v>
                </c:pt>
                <c:pt idx="3270">
                  <c:v>14.0001</c:v>
                </c:pt>
                <c:pt idx="3271">
                  <c:v>18.0001</c:v>
                </c:pt>
                <c:pt idx="3272">
                  <c:v>12.0001</c:v>
                </c:pt>
                <c:pt idx="3273">
                  <c:v>11.0001</c:v>
                </c:pt>
                <c:pt idx="3274">
                  <c:v>16.0001</c:v>
                </c:pt>
                <c:pt idx="3275">
                  <c:v>13.0001</c:v>
                </c:pt>
                <c:pt idx="3276">
                  <c:v>17.0001</c:v>
                </c:pt>
                <c:pt idx="3277">
                  <c:v>9.0000999999999998</c:v>
                </c:pt>
                <c:pt idx="3278">
                  <c:v>11.0001</c:v>
                </c:pt>
                <c:pt idx="3279">
                  <c:v>14.0001</c:v>
                </c:pt>
                <c:pt idx="3280">
                  <c:v>11.0001</c:v>
                </c:pt>
                <c:pt idx="3281">
                  <c:v>24.0001</c:v>
                </c:pt>
                <c:pt idx="3282">
                  <c:v>12.0001</c:v>
                </c:pt>
                <c:pt idx="3283">
                  <c:v>20.0001</c:v>
                </c:pt>
                <c:pt idx="3284">
                  <c:v>22.0001</c:v>
                </c:pt>
                <c:pt idx="3285">
                  <c:v>27.0001</c:v>
                </c:pt>
                <c:pt idx="3286">
                  <c:v>21.0001</c:v>
                </c:pt>
                <c:pt idx="3287">
                  <c:v>34.000100000000003</c:v>
                </c:pt>
                <c:pt idx="3288">
                  <c:v>31.0001</c:v>
                </c:pt>
                <c:pt idx="3289">
                  <c:v>45.000100000000003</c:v>
                </c:pt>
                <c:pt idx="3290">
                  <c:v>85.000100000000003</c:v>
                </c:pt>
                <c:pt idx="3291">
                  <c:v>322.00009999999997</c:v>
                </c:pt>
                <c:pt idx="3292">
                  <c:v>387.00009999999997</c:v>
                </c:pt>
                <c:pt idx="3293">
                  <c:v>42.000100000000003</c:v>
                </c:pt>
                <c:pt idx="3294">
                  <c:v>38.000100000000003</c:v>
                </c:pt>
                <c:pt idx="3295">
                  <c:v>40.000100000000003</c:v>
                </c:pt>
                <c:pt idx="3296">
                  <c:v>9.0000999999999998</c:v>
                </c:pt>
                <c:pt idx="3297">
                  <c:v>4.0000999999999998</c:v>
                </c:pt>
                <c:pt idx="3298">
                  <c:v>15.0001</c:v>
                </c:pt>
                <c:pt idx="3299">
                  <c:v>11.0001</c:v>
                </c:pt>
                <c:pt idx="3300">
                  <c:v>14.0001</c:v>
                </c:pt>
                <c:pt idx="3301">
                  <c:v>12.0001</c:v>
                </c:pt>
                <c:pt idx="3302">
                  <c:v>12.0001</c:v>
                </c:pt>
                <c:pt idx="3303">
                  <c:v>14.0001</c:v>
                </c:pt>
                <c:pt idx="3304">
                  <c:v>14.0001</c:v>
                </c:pt>
                <c:pt idx="3305">
                  <c:v>9.0000999999999998</c:v>
                </c:pt>
                <c:pt idx="3306">
                  <c:v>9.0000999999999998</c:v>
                </c:pt>
                <c:pt idx="3307">
                  <c:v>11.0001</c:v>
                </c:pt>
                <c:pt idx="3308">
                  <c:v>10.0001</c:v>
                </c:pt>
                <c:pt idx="3309">
                  <c:v>11.0001</c:v>
                </c:pt>
                <c:pt idx="3310">
                  <c:v>12.0001</c:v>
                </c:pt>
                <c:pt idx="3311">
                  <c:v>8.0000999999999998</c:v>
                </c:pt>
                <c:pt idx="3312">
                  <c:v>8.0000999999999998</c:v>
                </c:pt>
                <c:pt idx="3313">
                  <c:v>8.0000999999999998</c:v>
                </c:pt>
                <c:pt idx="3314">
                  <c:v>14.0001</c:v>
                </c:pt>
                <c:pt idx="3315">
                  <c:v>12.0001</c:v>
                </c:pt>
                <c:pt idx="3316">
                  <c:v>9.0000999999999998</c:v>
                </c:pt>
                <c:pt idx="3317">
                  <c:v>14.0001</c:v>
                </c:pt>
                <c:pt idx="3318">
                  <c:v>11.0001</c:v>
                </c:pt>
                <c:pt idx="3319">
                  <c:v>16.0001</c:v>
                </c:pt>
                <c:pt idx="3320">
                  <c:v>10.0001</c:v>
                </c:pt>
                <c:pt idx="3321">
                  <c:v>12.0001</c:v>
                </c:pt>
                <c:pt idx="3322">
                  <c:v>13.0001</c:v>
                </c:pt>
                <c:pt idx="3323">
                  <c:v>19.0001</c:v>
                </c:pt>
                <c:pt idx="3324">
                  <c:v>21.0001</c:v>
                </c:pt>
                <c:pt idx="3325">
                  <c:v>17.0001</c:v>
                </c:pt>
                <c:pt idx="3326">
                  <c:v>19.0001</c:v>
                </c:pt>
                <c:pt idx="3327">
                  <c:v>16.0001</c:v>
                </c:pt>
                <c:pt idx="3328">
                  <c:v>20.0001</c:v>
                </c:pt>
                <c:pt idx="3329">
                  <c:v>13.0001</c:v>
                </c:pt>
                <c:pt idx="3330">
                  <c:v>10.0001</c:v>
                </c:pt>
                <c:pt idx="3331">
                  <c:v>16.0001</c:v>
                </c:pt>
                <c:pt idx="3332">
                  <c:v>23.0001</c:v>
                </c:pt>
                <c:pt idx="3333">
                  <c:v>21.0001</c:v>
                </c:pt>
                <c:pt idx="3334">
                  <c:v>16.0001</c:v>
                </c:pt>
                <c:pt idx="3335">
                  <c:v>16.0001</c:v>
                </c:pt>
                <c:pt idx="3336">
                  <c:v>8.0000999999999998</c:v>
                </c:pt>
                <c:pt idx="3337">
                  <c:v>27.0001</c:v>
                </c:pt>
                <c:pt idx="3338">
                  <c:v>23.0001</c:v>
                </c:pt>
                <c:pt idx="3339">
                  <c:v>19.0001</c:v>
                </c:pt>
                <c:pt idx="3340">
                  <c:v>20.0001</c:v>
                </c:pt>
                <c:pt idx="3341">
                  <c:v>18.0001</c:v>
                </c:pt>
                <c:pt idx="3342">
                  <c:v>31.0001</c:v>
                </c:pt>
                <c:pt idx="3343">
                  <c:v>38.000100000000003</c:v>
                </c:pt>
                <c:pt idx="3344">
                  <c:v>31.0001</c:v>
                </c:pt>
                <c:pt idx="3345">
                  <c:v>28.0001</c:v>
                </c:pt>
                <c:pt idx="3346">
                  <c:v>29.0001</c:v>
                </c:pt>
                <c:pt idx="3347">
                  <c:v>21.0001</c:v>
                </c:pt>
                <c:pt idx="3348">
                  <c:v>39.000100000000003</c:v>
                </c:pt>
                <c:pt idx="3349">
                  <c:v>39.000100000000003</c:v>
                </c:pt>
                <c:pt idx="3350">
                  <c:v>48.000100000000003</c:v>
                </c:pt>
                <c:pt idx="3351">
                  <c:v>32.000100000000003</c:v>
                </c:pt>
                <c:pt idx="3352">
                  <c:v>49.000100000000003</c:v>
                </c:pt>
                <c:pt idx="3353">
                  <c:v>41.000100000000003</c:v>
                </c:pt>
                <c:pt idx="3354">
                  <c:v>35.000100000000003</c:v>
                </c:pt>
                <c:pt idx="3355">
                  <c:v>56.000100000000003</c:v>
                </c:pt>
                <c:pt idx="3356">
                  <c:v>38.000100000000003</c:v>
                </c:pt>
                <c:pt idx="3357">
                  <c:v>55.000100000000003</c:v>
                </c:pt>
                <c:pt idx="3358">
                  <c:v>59.000100000000003</c:v>
                </c:pt>
                <c:pt idx="3359">
                  <c:v>61.000100000000003</c:v>
                </c:pt>
                <c:pt idx="3360">
                  <c:v>68.000100000000003</c:v>
                </c:pt>
                <c:pt idx="3361">
                  <c:v>71.000100000000003</c:v>
                </c:pt>
                <c:pt idx="3362">
                  <c:v>70.000100000000003</c:v>
                </c:pt>
                <c:pt idx="3363">
                  <c:v>70.000100000000003</c:v>
                </c:pt>
                <c:pt idx="3364">
                  <c:v>79.000100000000003</c:v>
                </c:pt>
                <c:pt idx="3365">
                  <c:v>92.000100000000003</c:v>
                </c:pt>
                <c:pt idx="3366">
                  <c:v>108.0001</c:v>
                </c:pt>
                <c:pt idx="3367">
                  <c:v>103.0001</c:v>
                </c:pt>
                <c:pt idx="3368">
                  <c:v>114.0001</c:v>
                </c:pt>
                <c:pt idx="3369">
                  <c:v>117.0001</c:v>
                </c:pt>
                <c:pt idx="3370">
                  <c:v>118.0001</c:v>
                </c:pt>
                <c:pt idx="3371">
                  <c:v>147.0001</c:v>
                </c:pt>
                <c:pt idx="3372">
                  <c:v>130.0001</c:v>
                </c:pt>
                <c:pt idx="3373">
                  <c:v>216.0001</c:v>
                </c:pt>
                <c:pt idx="3374">
                  <c:v>197.0001</c:v>
                </c:pt>
                <c:pt idx="3375">
                  <c:v>229.0001</c:v>
                </c:pt>
                <c:pt idx="3376">
                  <c:v>251.0001</c:v>
                </c:pt>
                <c:pt idx="3377">
                  <c:v>291.00009999999997</c:v>
                </c:pt>
                <c:pt idx="3378">
                  <c:v>327.00009999999997</c:v>
                </c:pt>
                <c:pt idx="3379">
                  <c:v>415.00009999999997</c:v>
                </c:pt>
                <c:pt idx="3380">
                  <c:v>464.00009999999997</c:v>
                </c:pt>
                <c:pt idx="3381">
                  <c:v>589.00009999999997</c:v>
                </c:pt>
                <c:pt idx="3382">
                  <c:v>716.00009999999997</c:v>
                </c:pt>
                <c:pt idx="3383">
                  <c:v>977.00009999999997</c:v>
                </c:pt>
                <c:pt idx="3384">
                  <c:v>1613.0001</c:v>
                </c:pt>
                <c:pt idx="3385">
                  <c:v>8103.0001000000002</c:v>
                </c:pt>
                <c:pt idx="3386">
                  <c:v>13785.000099999999</c:v>
                </c:pt>
                <c:pt idx="3387">
                  <c:v>1956.0001</c:v>
                </c:pt>
                <c:pt idx="3388">
                  <c:v>57.000100000000003</c:v>
                </c:pt>
                <c:pt idx="3389">
                  <c:v>179.0001</c:v>
                </c:pt>
                <c:pt idx="3390">
                  <c:v>195.0001</c:v>
                </c:pt>
                <c:pt idx="3391">
                  <c:v>24.0001</c:v>
                </c:pt>
                <c:pt idx="3392">
                  <c:v>7.0000999999999998</c:v>
                </c:pt>
                <c:pt idx="3393">
                  <c:v>14.0001</c:v>
                </c:pt>
                <c:pt idx="3394">
                  <c:v>8.0000999999999998</c:v>
                </c:pt>
                <c:pt idx="3395">
                  <c:v>10.0001</c:v>
                </c:pt>
                <c:pt idx="3396">
                  <c:v>8.0000999999999998</c:v>
                </c:pt>
                <c:pt idx="3397">
                  <c:v>17.0001</c:v>
                </c:pt>
                <c:pt idx="3398">
                  <c:v>11.0001</c:v>
                </c:pt>
                <c:pt idx="3399">
                  <c:v>7.0000999999999998</c:v>
                </c:pt>
                <c:pt idx="3400">
                  <c:v>13.0001</c:v>
                </c:pt>
                <c:pt idx="3401">
                  <c:v>10.0001</c:v>
                </c:pt>
                <c:pt idx="3402">
                  <c:v>9.0000999999999998</c:v>
                </c:pt>
                <c:pt idx="3403">
                  <c:v>14.0001</c:v>
                </c:pt>
                <c:pt idx="3404">
                  <c:v>14.0001</c:v>
                </c:pt>
                <c:pt idx="3405">
                  <c:v>12.0001</c:v>
                </c:pt>
                <c:pt idx="3406">
                  <c:v>15.0001</c:v>
                </c:pt>
                <c:pt idx="3407">
                  <c:v>15.0001</c:v>
                </c:pt>
                <c:pt idx="3408">
                  <c:v>17.0001</c:v>
                </c:pt>
                <c:pt idx="3409">
                  <c:v>9.0000999999999998</c:v>
                </c:pt>
                <c:pt idx="3410">
                  <c:v>14.0001</c:v>
                </c:pt>
                <c:pt idx="3411">
                  <c:v>11.0001</c:v>
                </c:pt>
                <c:pt idx="3412">
                  <c:v>11.0001</c:v>
                </c:pt>
                <c:pt idx="3413">
                  <c:v>9.0000999999999998</c:v>
                </c:pt>
                <c:pt idx="3414">
                  <c:v>12.0001</c:v>
                </c:pt>
                <c:pt idx="3415">
                  <c:v>15.0001</c:v>
                </c:pt>
                <c:pt idx="3416">
                  <c:v>11.0001</c:v>
                </c:pt>
                <c:pt idx="3417">
                  <c:v>11.0001</c:v>
                </c:pt>
                <c:pt idx="3418">
                  <c:v>13.0001</c:v>
                </c:pt>
                <c:pt idx="3419">
                  <c:v>12.0001</c:v>
                </c:pt>
                <c:pt idx="3420">
                  <c:v>14.0001</c:v>
                </c:pt>
                <c:pt idx="3421">
                  <c:v>7.0000999999999998</c:v>
                </c:pt>
                <c:pt idx="3422">
                  <c:v>6.0000999999999998</c:v>
                </c:pt>
                <c:pt idx="3423">
                  <c:v>11.0001</c:v>
                </c:pt>
                <c:pt idx="3424">
                  <c:v>16.0001</c:v>
                </c:pt>
                <c:pt idx="3425">
                  <c:v>15.0001</c:v>
                </c:pt>
                <c:pt idx="3426">
                  <c:v>15.0001</c:v>
                </c:pt>
                <c:pt idx="3427">
                  <c:v>6.0000999999999998</c:v>
                </c:pt>
                <c:pt idx="3428">
                  <c:v>12.0001</c:v>
                </c:pt>
                <c:pt idx="3429">
                  <c:v>9.0000999999999998</c:v>
                </c:pt>
                <c:pt idx="3430">
                  <c:v>11.0001</c:v>
                </c:pt>
                <c:pt idx="3431">
                  <c:v>13.0001</c:v>
                </c:pt>
                <c:pt idx="3432">
                  <c:v>11.0001</c:v>
                </c:pt>
                <c:pt idx="3433">
                  <c:v>8.0000999999999998</c:v>
                </c:pt>
                <c:pt idx="3434">
                  <c:v>6.0000999999999998</c:v>
                </c:pt>
                <c:pt idx="3435">
                  <c:v>12.0001</c:v>
                </c:pt>
                <c:pt idx="3436">
                  <c:v>11.0001</c:v>
                </c:pt>
                <c:pt idx="3437">
                  <c:v>13.0001</c:v>
                </c:pt>
                <c:pt idx="3438">
                  <c:v>18.0001</c:v>
                </c:pt>
                <c:pt idx="3439">
                  <c:v>12.0001</c:v>
                </c:pt>
                <c:pt idx="3440">
                  <c:v>14.0001</c:v>
                </c:pt>
                <c:pt idx="3441">
                  <c:v>19.0001</c:v>
                </c:pt>
                <c:pt idx="3442">
                  <c:v>7.0000999999999998</c:v>
                </c:pt>
                <c:pt idx="3443">
                  <c:v>23.0001</c:v>
                </c:pt>
                <c:pt idx="3444">
                  <c:v>14.0001</c:v>
                </c:pt>
                <c:pt idx="3445">
                  <c:v>16.0001</c:v>
                </c:pt>
                <c:pt idx="3446">
                  <c:v>16.0001</c:v>
                </c:pt>
                <c:pt idx="3447">
                  <c:v>19.0001</c:v>
                </c:pt>
                <c:pt idx="3448">
                  <c:v>17.0001</c:v>
                </c:pt>
                <c:pt idx="3449">
                  <c:v>13.0001</c:v>
                </c:pt>
                <c:pt idx="3450">
                  <c:v>17.0001</c:v>
                </c:pt>
                <c:pt idx="3451">
                  <c:v>25.0001</c:v>
                </c:pt>
                <c:pt idx="3452">
                  <c:v>17.0001</c:v>
                </c:pt>
                <c:pt idx="3453">
                  <c:v>17.0001</c:v>
                </c:pt>
                <c:pt idx="3454">
                  <c:v>23.0001</c:v>
                </c:pt>
                <c:pt idx="3455">
                  <c:v>24.0001</c:v>
                </c:pt>
                <c:pt idx="3456">
                  <c:v>19.0001</c:v>
                </c:pt>
                <c:pt idx="3457">
                  <c:v>35.000100000000003</c:v>
                </c:pt>
                <c:pt idx="3458">
                  <c:v>40.000100000000003</c:v>
                </c:pt>
                <c:pt idx="3459">
                  <c:v>34.000100000000003</c:v>
                </c:pt>
                <c:pt idx="3460">
                  <c:v>36.000100000000003</c:v>
                </c:pt>
                <c:pt idx="3461">
                  <c:v>35.000100000000003</c:v>
                </c:pt>
                <c:pt idx="3462">
                  <c:v>42.000100000000003</c:v>
                </c:pt>
                <c:pt idx="3463">
                  <c:v>41.000100000000003</c:v>
                </c:pt>
                <c:pt idx="3464">
                  <c:v>37.000100000000003</c:v>
                </c:pt>
                <c:pt idx="3465">
                  <c:v>57.000100000000003</c:v>
                </c:pt>
                <c:pt idx="3466">
                  <c:v>65.000100000000003</c:v>
                </c:pt>
                <c:pt idx="3467">
                  <c:v>77.000100000000003</c:v>
                </c:pt>
                <c:pt idx="3468">
                  <c:v>85.000100000000003</c:v>
                </c:pt>
                <c:pt idx="3469">
                  <c:v>86.000100000000003</c:v>
                </c:pt>
                <c:pt idx="3470">
                  <c:v>96.000100000000003</c:v>
                </c:pt>
                <c:pt idx="3471">
                  <c:v>104.0001</c:v>
                </c:pt>
                <c:pt idx="3472">
                  <c:v>114.0001</c:v>
                </c:pt>
                <c:pt idx="3473">
                  <c:v>136.0001</c:v>
                </c:pt>
                <c:pt idx="3474">
                  <c:v>183.0001</c:v>
                </c:pt>
                <c:pt idx="3475">
                  <c:v>238.0001</c:v>
                </c:pt>
                <c:pt idx="3476">
                  <c:v>351.00009999999997</c:v>
                </c:pt>
                <c:pt idx="3477">
                  <c:v>1451.0001</c:v>
                </c:pt>
                <c:pt idx="3478">
                  <c:v>2806.0001000000002</c:v>
                </c:pt>
                <c:pt idx="3479">
                  <c:v>771.00009999999997</c:v>
                </c:pt>
                <c:pt idx="3480">
                  <c:v>49.000100000000003</c:v>
                </c:pt>
                <c:pt idx="3481">
                  <c:v>2.0001000000000002</c:v>
                </c:pt>
                <c:pt idx="3482">
                  <c:v>20.0001</c:v>
                </c:pt>
                <c:pt idx="3483">
                  <c:v>36.000100000000003</c:v>
                </c:pt>
                <c:pt idx="3484">
                  <c:v>6.0000999999999998</c:v>
                </c:pt>
                <c:pt idx="3485">
                  <c:v>4.0000999999999998</c:v>
                </c:pt>
                <c:pt idx="3486">
                  <c:v>3.0001000000000002</c:v>
                </c:pt>
                <c:pt idx="3487">
                  <c:v>7.0000999999999998</c:v>
                </c:pt>
                <c:pt idx="3488">
                  <c:v>5.0000999999999998</c:v>
                </c:pt>
                <c:pt idx="3489">
                  <c:v>2.0001000000000002</c:v>
                </c:pt>
                <c:pt idx="3490">
                  <c:v>2.0001000000000002</c:v>
                </c:pt>
                <c:pt idx="3491">
                  <c:v>4.0000999999999998</c:v>
                </c:pt>
                <c:pt idx="3492">
                  <c:v>2.0001000000000002</c:v>
                </c:pt>
                <c:pt idx="3493">
                  <c:v>3.0001000000000002</c:v>
                </c:pt>
                <c:pt idx="3494">
                  <c:v>3.0001000000000002</c:v>
                </c:pt>
                <c:pt idx="3495">
                  <c:v>4.0000999999999998</c:v>
                </c:pt>
                <c:pt idx="3496">
                  <c:v>3.0001000000000002</c:v>
                </c:pt>
                <c:pt idx="3497">
                  <c:v>4.0000999999999998</c:v>
                </c:pt>
                <c:pt idx="3498">
                  <c:v>4.0000999999999998</c:v>
                </c:pt>
                <c:pt idx="3499">
                  <c:v>5.0000999999999998</c:v>
                </c:pt>
                <c:pt idx="3500">
                  <c:v>5.0000999999999998</c:v>
                </c:pt>
                <c:pt idx="3501">
                  <c:v>1.0001</c:v>
                </c:pt>
                <c:pt idx="3502">
                  <c:v>3.0001000000000002</c:v>
                </c:pt>
                <c:pt idx="3503">
                  <c:v>3.0001000000000002</c:v>
                </c:pt>
                <c:pt idx="3504">
                  <c:v>3.0001000000000002</c:v>
                </c:pt>
                <c:pt idx="3505">
                  <c:v>1.0001</c:v>
                </c:pt>
                <c:pt idx="3506">
                  <c:v>1.0001</c:v>
                </c:pt>
                <c:pt idx="3507">
                  <c:v>3.0001000000000002</c:v>
                </c:pt>
                <c:pt idx="3508">
                  <c:v>2.0001000000000002</c:v>
                </c:pt>
                <c:pt idx="3509">
                  <c:v>4.0000999999999998</c:v>
                </c:pt>
                <c:pt idx="3510">
                  <c:v>1.0001</c:v>
                </c:pt>
                <c:pt idx="3511">
                  <c:v>1.0001</c:v>
                </c:pt>
                <c:pt idx="3512">
                  <c:v>2.0001000000000002</c:v>
                </c:pt>
                <c:pt idx="3513">
                  <c:v>4.0000999999999998</c:v>
                </c:pt>
                <c:pt idx="3514">
                  <c:v>1.0001</c:v>
                </c:pt>
                <c:pt idx="3515">
                  <c:v>4.0000999999999998</c:v>
                </c:pt>
                <c:pt idx="3516">
                  <c:v>3.0001000000000002</c:v>
                </c:pt>
                <c:pt idx="3517">
                  <c:v>2.0001000000000002</c:v>
                </c:pt>
                <c:pt idx="3518">
                  <c:v>1.0001</c:v>
                </c:pt>
                <c:pt idx="3519">
                  <c:v>4.0000999999999998</c:v>
                </c:pt>
                <c:pt idx="3520">
                  <c:v>2.0001000000000002</c:v>
                </c:pt>
                <c:pt idx="3521">
                  <c:v>2.0001000000000002</c:v>
                </c:pt>
                <c:pt idx="3522">
                  <c:v>4.0000999999999998</c:v>
                </c:pt>
                <c:pt idx="3523">
                  <c:v>4.0000999999999998</c:v>
                </c:pt>
                <c:pt idx="3524">
                  <c:v>4.0000999999999998</c:v>
                </c:pt>
                <c:pt idx="3525">
                  <c:v>4.0000999999999998</c:v>
                </c:pt>
                <c:pt idx="3526">
                  <c:v>2.0001000000000002</c:v>
                </c:pt>
                <c:pt idx="3527">
                  <c:v>4.0000999999999998</c:v>
                </c:pt>
                <c:pt idx="3528">
                  <c:v>3.0001000000000002</c:v>
                </c:pt>
                <c:pt idx="3529">
                  <c:v>6.0000999999999998</c:v>
                </c:pt>
                <c:pt idx="3530">
                  <c:v>2.0001000000000002</c:v>
                </c:pt>
                <c:pt idx="3531">
                  <c:v>5.0000999999999998</c:v>
                </c:pt>
                <c:pt idx="3532">
                  <c:v>2.0001000000000002</c:v>
                </c:pt>
                <c:pt idx="3533">
                  <c:v>3.0001000000000002</c:v>
                </c:pt>
                <c:pt idx="3534">
                  <c:v>4.0000999999999998</c:v>
                </c:pt>
                <c:pt idx="3535">
                  <c:v>5.0000999999999998</c:v>
                </c:pt>
                <c:pt idx="3536">
                  <c:v>1.0001</c:v>
                </c:pt>
                <c:pt idx="3537">
                  <c:v>1.0001</c:v>
                </c:pt>
                <c:pt idx="3538">
                  <c:v>5.0000999999999998</c:v>
                </c:pt>
                <c:pt idx="3539">
                  <c:v>1E-4</c:v>
                </c:pt>
                <c:pt idx="3540">
                  <c:v>1.0001</c:v>
                </c:pt>
                <c:pt idx="3541">
                  <c:v>3.0001000000000002</c:v>
                </c:pt>
                <c:pt idx="3542">
                  <c:v>2.0001000000000002</c:v>
                </c:pt>
                <c:pt idx="3543">
                  <c:v>3.0001000000000002</c:v>
                </c:pt>
                <c:pt idx="3544">
                  <c:v>5.0000999999999998</c:v>
                </c:pt>
                <c:pt idx="3545">
                  <c:v>3.0001000000000002</c:v>
                </c:pt>
                <c:pt idx="3546">
                  <c:v>3.0001000000000002</c:v>
                </c:pt>
                <c:pt idx="3547">
                  <c:v>3.0001000000000002</c:v>
                </c:pt>
                <c:pt idx="3548">
                  <c:v>6.0000999999999998</c:v>
                </c:pt>
                <c:pt idx="3549">
                  <c:v>5.0000999999999998</c:v>
                </c:pt>
                <c:pt idx="3550">
                  <c:v>4.0000999999999998</c:v>
                </c:pt>
                <c:pt idx="3551">
                  <c:v>2.0001000000000002</c:v>
                </c:pt>
                <c:pt idx="3552">
                  <c:v>3.0001000000000002</c:v>
                </c:pt>
                <c:pt idx="3553">
                  <c:v>8.0000999999999998</c:v>
                </c:pt>
                <c:pt idx="3554">
                  <c:v>8.0000999999999998</c:v>
                </c:pt>
                <c:pt idx="3555">
                  <c:v>14.0001</c:v>
                </c:pt>
                <c:pt idx="3556">
                  <c:v>8.0000999999999998</c:v>
                </c:pt>
                <c:pt idx="3557">
                  <c:v>15.0001</c:v>
                </c:pt>
                <c:pt idx="3558">
                  <c:v>13.0001</c:v>
                </c:pt>
                <c:pt idx="3559">
                  <c:v>8.0000999999999998</c:v>
                </c:pt>
                <c:pt idx="3560">
                  <c:v>7.0000999999999998</c:v>
                </c:pt>
                <c:pt idx="3561">
                  <c:v>19.0001</c:v>
                </c:pt>
                <c:pt idx="3562">
                  <c:v>15.0001</c:v>
                </c:pt>
                <c:pt idx="3563">
                  <c:v>12.0001</c:v>
                </c:pt>
                <c:pt idx="3564">
                  <c:v>14.0001</c:v>
                </c:pt>
                <c:pt idx="3565">
                  <c:v>19.0001</c:v>
                </c:pt>
                <c:pt idx="3566">
                  <c:v>27.0001</c:v>
                </c:pt>
                <c:pt idx="3567">
                  <c:v>57.000100000000003</c:v>
                </c:pt>
                <c:pt idx="3568">
                  <c:v>115.0001</c:v>
                </c:pt>
                <c:pt idx="3569">
                  <c:v>306.00009999999997</c:v>
                </c:pt>
                <c:pt idx="3570">
                  <c:v>259.00009999999997</c:v>
                </c:pt>
                <c:pt idx="3571">
                  <c:v>33.000100000000003</c:v>
                </c:pt>
                <c:pt idx="3572">
                  <c:v>13.0001</c:v>
                </c:pt>
                <c:pt idx="3573">
                  <c:v>14.0001</c:v>
                </c:pt>
                <c:pt idx="3574">
                  <c:v>216.0001</c:v>
                </c:pt>
                <c:pt idx="3575">
                  <c:v>135.0001</c:v>
                </c:pt>
                <c:pt idx="3576">
                  <c:v>9.0000999999999998</c:v>
                </c:pt>
                <c:pt idx="3577">
                  <c:v>2.0001000000000002</c:v>
                </c:pt>
                <c:pt idx="3578">
                  <c:v>4.0000999999999998</c:v>
                </c:pt>
                <c:pt idx="3579">
                  <c:v>2.0001000000000002</c:v>
                </c:pt>
                <c:pt idx="3580">
                  <c:v>3.0001000000000002</c:v>
                </c:pt>
                <c:pt idx="3581">
                  <c:v>2.0001000000000002</c:v>
                </c:pt>
                <c:pt idx="3582">
                  <c:v>1.0001</c:v>
                </c:pt>
                <c:pt idx="3583">
                  <c:v>4.0000999999999998</c:v>
                </c:pt>
                <c:pt idx="3584">
                  <c:v>3.0001000000000002</c:v>
                </c:pt>
                <c:pt idx="3585">
                  <c:v>2.0001000000000002</c:v>
                </c:pt>
                <c:pt idx="3586">
                  <c:v>1E-4</c:v>
                </c:pt>
                <c:pt idx="3587">
                  <c:v>1E-4</c:v>
                </c:pt>
                <c:pt idx="3588">
                  <c:v>1.0001</c:v>
                </c:pt>
                <c:pt idx="3589">
                  <c:v>3.0001000000000002</c:v>
                </c:pt>
                <c:pt idx="3590">
                  <c:v>2.0001000000000002</c:v>
                </c:pt>
                <c:pt idx="3591">
                  <c:v>1E-4</c:v>
                </c:pt>
                <c:pt idx="3592">
                  <c:v>1E-4</c:v>
                </c:pt>
                <c:pt idx="3593">
                  <c:v>1.0001</c:v>
                </c:pt>
                <c:pt idx="3594">
                  <c:v>2.0001000000000002</c:v>
                </c:pt>
                <c:pt idx="3595">
                  <c:v>2.0001000000000002</c:v>
                </c:pt>
                <c:pt idx="3596">
                  <c:v>1.0001</c:v>
                </c:pt>
                <c:pt idx="3597">
                  <c:v>2.0001000000000002</c:v>
                </c:pt>
                <c:pt idx="3598">
                  <c:v>3.0001000000000002</c:v>
                </c:pt>
                <c:pt idx="3599">
                  <c:v>1E-4</c:v>
                </c:pt>
                <c:pt idx="3600">
                  <c:v>2.0001000000000002</c:v>
                </c:pt>
                <c:pt idx="3601">
                  <c:v>1E-4</c:v>
                </c:pt>
                <c:pt idx="3602">
                  <c:v>2.0001000000000002</c:v>
                </c:pt>
                <c:pt idx="3603">
                  <c:v>1.0001</c:v>
                </c:pt>
                <c:pt idx="3604">
                  <c:v>3.0001000000000002</c:v>
                </c:pt>
                <c:pt idx="3605">
                  <c:v>1E-4</c:v>
                </c:pt>
                <c:pt idx="3606">
                  <c:v>3.0001000000000002</c:v>
                </c:pt>
                <c:pt idx="3607">
                  <c:v>1.0001</c:v>
                </c:pt>
                <c:pt idx="3608">
                  <c:v>1E-4</c:v>
                </c:pt>
                <c:pt idx="3609">
                  <c:v>2.0001000000000002</c:v>
                </c:pt>
                <c:pt idx="3610">
                  <c:v>1.0001</c:v>
                </c:pt>
                <c:pt idx="3611">
                  <c:v>2.0001000000000002</c:v>
                </c:pt>
                <c:pt idx="3612">
                  <c:v>1.0001</c:v>
                </c:pt>
                <c:pt idx="3613">
                  <c:v>1.0001</c:v>
                </c:pt>
                <c:pt idx="3614">
                  <c:v>1E-4</c:v>
                </c:pt>
                <c:pt idx="3615">
                  <c:v>1.0001</c:v>
                </c:pt>
                <c:pt idx="3616">
                  <c:v>2.0001000000000002</c:v>
                </c:pt>
                <c:pt idx="3617">
                  <c:v>1.0001</c:v>
                </c:pt>
                <c:pt idx="3618">
                  <c:v>1E-4</c:v>
                </c:pt>
                <c:pt idx="3619">
                  <c:v>2.0001000000000002</c:v>
                </c:pt>
                <c:pt idx="3620">
                  <c:v>1.0001</c:v>
                </c:pt>
                <c:pt idx="3621">
                  <c:v>1E-4</c:v>
                </c:pt>
                <c:pt idx="3622">
                  <c:v>1E-4</c:v>
                </c:pt>
                <c:pt idx="3623">
                  <c:v>1.0001</c:v>
                </c:pt>
                <c:pt idx="3624">
                  <c:v>1.0001</c:v>
                </c:pt>
                <c:pt idx="3625">
                  <c:v>2.0001000000000002</c:v>
                </c:pt>
                <c:pt idx="3626">
                  <c:v>1E-4</c:v>
                </c:pt>
                <c:pt idx="3627">
                  <c:v>2.0001000000000002</c:v>
                </c:pt>
                <c:pt idx="3628">
                  <c:v>1E-4</c:v>
                </c:pt>
                <c:pt idx="3629">
                  <c:v>1.0001</c:v>
                </c:pt>
                <c:pt idx="3630">
                  <c:v>1E-4</c:v>
                </c:pt>
                <c:pt idx="3631">
                  <c:v>2.0001000000000002</c:v>
                </c:pt>
                <c:pt idx="3632">
                  <c:v>5.0000999999999998</c:v>
                </c:pt>
                <c:pt idx="3633">
                  <c:v>1.0001</c:v>
                </c:pt>
                <c:pt idx="3634">
                  <c:v>2.0001000000000002</c:v>
                </c:pt>
                <c:pt idx="3635">
                  <c:v>3.0001000000000002</c:v>
                </c:pt>
                <c:pt idx="3636">
                  <c:v>1E-4</c:v>
                </c:pt>
                <c:pt idx="3637">
                  <c:v>1.0001</c:v>
                </c:pt>
                <c:pt idx="3638">
                  <c:v>1.0001</c:v>
                </c:pt>
                <c:pt idx="3639">
                  <c:v>2.0001000000000002</c:v>
                </c:pt>
                <c:pt idx="3640">
                  <c:v>2.0001000000000002</c:v>
                </c:pt>
                <c:pt idx="3641">
                  <c:v>1E-4</c:v>
                </c:pt>
                <c:pt idx="3642">
                  <c:v>3.0001000000000002</c:v>
                </c:pt>
                <c:pt idx="3643">
                  <c:v>1E-4</c:v>
                </c:pt>
                <c:pt idx="3644">
                  <c:v>2.0001000000000002</c:v>
                </c:pt>
                <c:pt idx="3645">
                  <c:v>2.0001000000000002</c:v>
                </c:pt>
                <c:pt idx="3646">
                  <c:v>4.0000999999999998</c:v>
                </c:pt>
                <c:pt idx="3647">
                  <c:v>3.0001000000000002</c:v>
                </c:pt>
                <c:pt idx="3648">
                  <c:v>2.0001000000000002</c:v>
                </c:pt>
                <c:pt idx="3649">
                  <c:v>2.0001000000000002</c:v>
                </c:pt>
                <c:pt idx="3650">
                  <c:v>3.0001000000000002</c:v>
                </c:pt>
                <c:pt idx="3651">
                  <c:v>7.0000999999999998</c:v>
                </c:pt>
                <c:pt idx="3652">
                  <c:v>11.0001</c:v>
                </c:pt>
                <c:pt idx="3653">
                  <c:v>8.0000999999999998</c:v>
                </c:pt>
                <c:pt idx="3654">
                  <c:v>11.0001</c:v>
                </c:pt>
                <c:pt idx="3655">
                  <c:v>11.0001</c:v>
                </c:pt>
                <c:pt idx="3656">
                  <c:v>17.0001</c:v>
                </c:pt>
                <c:pt idx="3657">
                  <c:v>49.000100000000003</c:v>
                </c:pt>
                <c:pt idx="3658">
                  <c:v>112.0001</c:v>
                </c:pt>
                <c:pt idx="3659">
                  <c:v>52.000100000000003</c:v>
                </c:pt>
                <c:pt idx="3660">
                  <c:v>4.0000999999999998</c:v>
                </c:pt>
                <c:pt idx="3661">
                  <c:v>3.0001000000000002</c:v>
                </c:pt>
                <c:pt idx="3662">
                  <c:v>2.0001000000000002</c:v>
                </c:pt>
                <c:pt idx="3663">
                  <c:v>10.0001</c:v>
                </c:pt>
                <c:pt idx="3664">
                  <c:v>9.0000999999999998</c:v>
                </c:pt>
                <c:pt idx="3665">
                  <c:v>3.0001000000000002</c:v>
                </c:pt>
                <c:pt idx="3666">
                  <c:v>1E-4</c:v>
                </c:pt>
                <c:pt idx="3667">
                  <c:v>2.0001000000000002</c:v>
                </c:pt>
                <c:pt idx="3668">
                  <c:v>1E-4</c:v>
                </c:pt>
                <c:pt idx="3669">
                  <c:v>1.0001</c:v>
                </c:pt>
                <c:pt idx="3670">
                  <c:v>1E-4</c:v>
                </c:pt>
                <c:pt idx="3671">
                  <c:v>1E-4</c:v>
                </c:pt>
                <c:pt idx="3672">
                  <c:v>2.0001000000000002</c:v>
                </c:pt>
                <c:pt idx="3673">
                  <c:v>1E-4</c:v>
                </c:pt>
                <c:pt idx="3674">
                  <c:v>1.0001</c:v>
                </c:pt>
                <c:pt idx="3675">
                  <c:v>1.0001</c:v>
                </c:pt>
                <c:pt idx="3676">
                  <c:v>1E-4</c:v>
                </c:pt>
                <c:pt idx="3677">
                  <c:v>1E-4</c:v>
                </c:pt>
                <c:pt idx="3678">
                  <c:v>2.0001000000000002</c:v>
                </c:pt>
                <c:pt idx="3679">
                  <c:v>2.0001000000000002</c:v>
                </c:pt>
                <c:pt idx="3680">
                  <c:v>1.0001</c:v>
                </c:pt>
                <c:pt idx="3681">
                  <c:v>3.0001000000000002</c:v>
                </c:pt>
                <c:pt idx="3682">
                  <c:v>2.0001000000000002</c:v>
                </c:pt>
                <c:pt idx="3683">
                  <c:v>2.0001000000000002</c:v>
                </c:pt>
                <c:pt idx="3684">
                  <c:v>1E-4</c:v>
                </c:pt>
                <c:pt idx="3685">
                  <c:v>1.0001</c:v>
                </c:pt>
                <c:pt idx="3686">
                  <c:v>1E-4</c:v>
                </c:pt>
                <c:pt idx="3687">
                  <c:v>1E-4</c:v>
                </c:pt>
                <c:pt idx="3688">
                  <c:v>1E-4</c:v>
                </c:pt>
                <c:pt idx="3689">
                  <c:v>1.0001</c:v>
                </c:pt>
                <c:pt idx="3690">
                  <c:v>1.0001</c:v>
                </c:pt>
                <c:pt idx="3691">
                  <c:v>1E-4</c:v>
                </c:pt>
                <c:pt idx="3692">
                  <c:v>2.0001000000000002</c:v>
                </c:pt>
                <c:pt idx="3693">
                  <c:v>1E-4</c:v>
                </c:pt>
                <c:pt idx="3694">
                  <c:v>1.0001</c:v>
                </c:pt>
                <c:pt idx="3695">
                  <c:v>1E-4</c:v>
                </c:pt>
                <c:pt idx="3696">
                  <c:v>1E-4</c:v>
                </c:pt>
                <c:pt idx="3697">
                  <c:v>1E-4</c:v>
                </c:pt>
                <c:pt idx="3698">
                  <c:v>1.0001</c:v>
                </c:pt>
                <c:pt idx="3699">
                  <c:v>1E-4</c:v>
                </c:pt>
                <c:pt idx="3700">
                  <c:v>1.0001</c:v>
                </c:pt>
                <c:pt idx="3701">
                  <c:v>1.0001</c:v>
                </c:pt>
                <c:pt idx="3702">
                  <c:v>1.0001</c:v>
                </c:pt>
                <c:pt idx="3703">
                  <c:v>1.0001</c:v>
                </c:pt>
                <c:pt idx="3704">
                  <c:v>1.0001</c:v>
                </c:pt>
                <c:pt idx="3705">
                  <c:v>1.0001</c:v>
                </c:pt>
                <c:pt idx="3706">
                  <c:v>1E-4</c:v>
                </c:pt>
                <c:pt idx="3707">
                  <c:v>1E-4</c:v>
                </c:pt>
                <c:pt idx="3708">
                  <c:v>1E-4</c:v>
                </c:pt>
                <c:pt idx="3709">
                  <c:v>1E-4</c:v>
                </c:pt>
                <c:pt idx="3710">
                  <c:v>1.0001</c:v>
                </c:pt>
                <c:pt idx="3711">
                  <c:v>1E-4</c:v>
                </c:pt>
                <c:pt idx="3712">
                  <c:v>1E-4</c:v>
                </c:pt>
                <c:pt idx="3713">
                  <c:v>1E-4</c:v>
                </c:pt>
                <c:pt idx="3714">
                  <c:v>1E-4</c:v>
                </c:pt>
                <c:pt idx="3715">
                  <c:v>1E-4</c:v>
                </c:pt>
                <c:pt idx="3716">
                  <c:v>1.0001</c:v>
                </c:pt>
                <c:pt idx="3717">
                  <c:v>1E-4</c:v>
                </c:pt>
                <c:pt idx="3718">
                  <c:v>1E-4</c:v>
                </c:pt>
                <c:pt idx="3719">
                  <c:v>1E-4</c:v>
                </c:pt>
                <c:pt idx="3720">
                  <c:v>3.0001000000000002</c:v>
                </c:pt>
                <c:pt idx="3721">
                  <c:v>2.0001000000000002</c:v>
                </c:pt>
                <c:pt idx="3722">
                  <c:v>1.0001</c:v>
                </c:pt>
                <c:pt idx="3723">
                  <c:v>1.0001</c:v>
                </c:pt>
                <c:pt idx="3724">
                  <c:v>2.0001000000000002</c:v>
                </c:pt>
                <c:pt idx="3725">
                  <c:v>1.0001</c:v>
                </c:pt>
                <c:pt idx="3726">
                  <c:v>1.0001</c:v>
                </c:pt>
                <c:pt idx="3727">
                  <c:v>1.0001</c:v>
                </c:pt>
                <c:pt idx="3728">
                  <c:v>1.0001</c:v>
                </c:pt>
                <c:pt idx="3729">
                  <c:v>1.0001</c:v>
                </c:pt>
                <c:pt idx="3730">
                  <c:v>1E-4</c:v>
                </c:pt>
                <c:pt idx="3731">
                  <c:v>1E-4</c:v>
                </c:pt>
                <c:pt idx="3732">
                  <c:v>2.0001000000000002</c:v>
                </c:pt>
                <c:pt idx="3733">
                  <c:v>1E-4</c:v>
                </c:pt>
                <c:pt idx="3734">
                  <c:v>2.0001000000000002</c:v>
                </c:pt>
                <c:pt idx="3735">
                  <c:v>2.0001000000000002</c:v>
                </c:pt>
                <c:pt idx="3736">
                  <c:v>1.0001</c:v>
                </c:pt>
                <c:pt idx="3737">
                  <c:v>1E-4</c:v>
                </c:pt>
                <c:pt idx="3738">
                  <c:v>1.0001</c:v>
                </c:pt>
                <c:pt idx="3739">
                  <c:v>1.0001</c:v>
                </c:pt>
                <c:pt idx="3740">
                  <c:v>2.0001000000000002</c:v>
                </c:pt>
                <c:pt idx="3741">
                  <c:v>1E-4</c:v>
                </c:pt>
                <c:pt idx="3742">
                  <c:v>2.0001000000000002</c:v>
                </c:pt>
                <c:pt idx="3743">
                  <c:v>1.0001</c:v>
                </c:pt>
                <c:pt idx="3744">
                  <c:v>1.0001</c:v>
                </c:pt>
                <c:pt idx="3745">
                  <c:v>4.0000999999999998</c:v>
                </c:pt>
                <c:pt idx="3746">
                  <c:v>10.0001</c:v>
                </c:pt>
                <c:pt idx="3747">
                  <c:v>6.0000999999999998</c:v>
                </c:pt>
                <c:pt idx="3748">
                  <c:v>1.0001</c:v>
                </c:pt>
                <c:pt idx="3749">
                  <c:v>4.0000999999999998</c:v>
                </c:pt>
                <c:pt idx="3750">
                  <c:v>11.0001</c:v>
                </c:pt>
                <c:pt idx="3751">
                  <c:v>3.0001000000000002</c:v>
                </c:pt>
                <c:pt idx="3752">
                  <c:v>1E-4</c:v>
                </c:pt>
                <c:pt idx="3753">
                  <c:v>1E-4</c:v>
                </c:pt>
                <c:pt idx="3754">
                  <c:v>1.0001</c:v>
                </c:pt>
                <c:pt idx="3755">
                  <c:v>1E-4</c:v>
                </c:pt>
                <c:pt idx="3756">
                  <c:v>1.0001</c:v>
                </c:pt>
                <c:pt idx="3757">
                  <c:v>1E-4</c:v>
                </c:pt>
                <c:pt idx="3758">
                  <c:v>1.0001</c:v>
                </c:pt>
                <c:pt idx="3759">
                  <c:v>1E-4</c:v>
                </c:pt>
                <c:pt idx="3760">
                  <c:v>1E-4</c:v>
                </c:pt>
                <c:pt idx="3761">
                  <c:v>1E-4</c:v>
                </c:pt>
                <c:pt idx="3762">
                  <c:v>1.0001</c:v>
                </c:pt>
                <c:pt idx="3763">
                  <c:v>1.0001</c:v>
                </c:pt>
                <c:pt idx="3764">
                  <c:v>1.0001</c:v>
                </c:pt>
                <c:pt idx="3765">
                  <c:v>1.0001</c:v>
                </c:pt>
                <c:pt idx="3766">
                  <c:v>1E-4</c:v>
                </c:pt>
                <c:pt idx="3767">
                  <c:v>1E-4</c:v>
                </c:pt>
                <c:pt idx="3768">
                  <c:v>1E-4</c:v>
                </c:pt>
                <c:pt idx="3769">
                  <c:v>1E-4</c:v>
                </c:pt>
                <c:pt idx="3770">
                  <c:v>1.0001</c:v>
                </c:pt>
                <c:pt idx="3771">
                  <c:v>1E-4</c:v>
                </c:pt>
                <c:pt idx="3772">
                  <c:v>2.0001000000000002</c:v>
                </c:pt>
                <c:pt idx="3773">
                  <c:v>1E-4</c:v>
                </c:pt>
                <c:pt idx="3774">
                  <c:v>1.0001</c:v>
                </c:pt>
                <c:pt idx="3775">
                  <c:v>1E-4</c:v>
                </c:pt>
                <c:pt idx="3776">
                  <c:v>1E-4</c:v>
                </c:pt>
                <c:pt idx="3777">
                  <c:v>1E-4</c:v>
                </c:pt>
                <c:pt idx="3778">
                  <c:v>1E-4</c:v>
                </c:pt>
                <c:pt idx="3779">
                  <c:v>1.0001</c:v>
                </c:pt>
                <c:pt idx="3780">
                  <c:v>1E-4</c:v>
                </c:pt>
                <c:pt idx="3781">
                  <c:v>1.0001</c:v>
                </c:pt>
                <c:pt idx="3782">
                  <c:v>1E-4</c:v>
                </c:pt>
                <c:pt idx="3783">
                  <c:v>1.0001</c:v>
                </c:pt>
                <c:pt idx="3784">
                  <c:v>3.0001000000000002</c:v>
                </c:pt>
                <c:pt idx="3785">
                  <c:v>1.0001</c:v>
                </c:pt>
                <c:pt idx="3786">
                  <c:v>1E-4</c:v>
                </c:pt>
                <c:pt idx="3787">
                  <c:v>1.0001</c:v>
                </c:pt>
                <c:pt idx="3788">
                  <c:v>1E-4</c:v>
                </c:pt>
                <c:pt idx="3789">
                  <c:v>1.0001</c:v>
                </c:pt>
                <c:pt idx="3790">
                  <c:v>1E-4</c:v>
                </c:pt>
                <c:pt idx="3791">
                  <c:v>1E-4</c:v>
                </c:pt>
                <c:pt idx="3792">
                  <c:v>1E-4</c:v>
                </c:pt>
                <c:pt idx="3793">
                  <c:v>1.0001</c:v>
                </c:pt>
                <c:pt idx="3794">
                  <c:v>1.0001</c:v>
                </c:pt>
                <c:pt idx="3795">
                  <c:v>1E-4</c:v>
                </c:pt>
                <c:pt idx="3796">
                  <c:v>1E-4</c:v>
                </c:pt>
                <c:pt idx="3797">
                  <c:v>1E-4</c:v>
                </c:pt>
                <c:pt idx="3798">
                  <c:v>1E-4</c:v>
                </c:pt>
                <c:pt idx="3799">
                  <c:v>1.0001</c:v>
                </c:pt>
                <c:pt idx="3800">
                  <c:v>1.0001</c:v>
                </c:pt>
                <c:pt idx="3801">
                  <c:v>1E-4</c:v>
                </c:pt>
                <c:pt idx="3802">
                  <c:v>1E-4</c:v>
                </c:pt>
                <c:pt idx="3803">
                  <c:v>1E-4</c:v>
                </c:pt>
                <c:pt idx="3804">
                  <c:v>1E-4</c:v>
                </c:pt>
                <c:pt idx="3805">
                  <c:v>1E-4</c:v>
                </c:pt>
                <c:pt idx="3806">
                  <c:v>1E-4</c:v>
                </c:pt>
                <c:pt idx="3807">
                  <c:v>1E-4</c:v>
                </c:pt>
                <c:pt idx="3808">
                  <c:v>1E-4</c:v>
                </c:pt>
                <c:pt idx="3809">
                  <c:v>1E-4</c:v>
                </c:pt>
                <c:pt idx="3810">
                  <c:v>1E-4</c:v>
                </c:pt>
                <c:pt idx="3811">
                  <c:v>1E-4</c:v>
                </c:pt>
                <c:pt idx="3812">
                  <c:v>2.0001000000000002</c:v>
                </c:pt>
                <c:pt idx="3813">
                  <c:v>1E-4</c:v>
                </c:pt>
                <c:pt idx="3814">
                  <c:v>1E-4</c:v>
                </c:pt>
                <c:pt idx="3815">
                  <c:v>1.0001</c:v>
                </c:pt>
                <c:pt idx="3816">
                  <c:v>1.0001</c:v>
                </c:pt>
                <c:pt idx="3817">
                  <c:v>1E-4</c:v>
                </c:pt>
                <c:pt idx="3818">
                  <c:v>1E-4</c:v>
                </c:pt>
                <c:pt idx="3819">
                  <c:v>1.0001</c:v>
                </c:pt>
                <c:pt idx="3820">
                  <c:v>1E-4</c:v>
                </c:pt>
                <c:pt idx="3821">
                  <c:v>1E-4</c:v>
                </c:pt>
                <c:pt idx="3822">
                  <c:v>1E-4</c:v>
                </c:pt>
                <c:pt idx="3823">
                  <c:v>1E-4</c:v>
                </c:pt>
                <c:pt idx="3824">
                  <c:v>1E-4</c:v>
                </c:pt>
                <c:pt idx="3825">
                  <c:v>1E-4</c:v>
                </c:pt>
                <c:pt idx="3826">
                  <c:v>1.0001</c:v>
                </c:pt>
                <c:pt idx="3827">
                  <c:v>1E-4</c:v>
                </c:pt>
                <c:pt idx="3828">
                  <c:v>1E-4</c:v>
                </c:pt>
                <c:pt idx="3829">
                  <c:v>1E-4</c:v>
                </c:pt>
                <c:pt idx="3830">
                  <c:v>1E-4</c:v>
                </c:pt>
                <c:pt idx="3831">
                  <c:v>2.0001000000000002</c:v>
                </c:pt>
                <c:pt idx="3832">
                  <c:v>4.0000999999999998</c:v>
                </c:pt>
                <c:pt idx="3833">
                  <c:v>9.0000999999999998</c:v>
                </c:pt>
                <c:pt idx="3834">
                  <c:v>6.0000999999999998</c:v>
                </c:pt>
                <c:pt idx="3835">
                  <c:v>1.0001</c:v>
                </c:pt>
                <c:pt idx="3836">
                  <c:v>1E-4</c:v>
                </c:pt>
                <c:pt idx="3837">
                  <c:v>1E-4</c:v>
                </c:pt>
                <c:pt idx="3838">
                  <c:v>1.0001</c:v>
                </c:pt>
                <c:pt idx="3839">
                  <c:v>2.0001000000000002</c:v>
                </c:pt>
                <c:pt idx="3840">
                  <c:v>1E-4</c:v>
                </c:pt>
                <c:pt idx="3841">
                  <c:v>1E-4</c:v>
                </c:pt>
                <c:pt idx="3842">
                  <c:v>1.0001</c:v>
                </c:pt>
                <c:pt idx="3843">
                  <c:v>1.0001</c:v>
                </c:pt>
                <c:pt idx="3844">
                  <c:v>1E-4</c:v>
                </c:pt>
                <c:pt idx="3845">
                  <c:v>1.0001</c:v>
                </c:pt>
                <c:pt idx="3846">
                  <c:v>1.0001</c:v>
                </c:pt>
                <c:pt idx="3847">
                  <c:v>1E-4</c:v>
                </c:pt>
                <c:pt idx="3848">
                  <c:v>1E-4</c:v>
                </c:pt>
                <c:pt idx="3849">
                  <c:v>1.0001</c:v>
                </c:pt>
                <c:pt idx="3850">
                  <c:v>1E-4</c:v>
                </c:pt>
                <c:pt idx="3851">
                  <c:v>1.0001</c:v>
                </c:pt>
                <c:pt idx="3852">
                  <c:v>1E-4</c:v>
                </c:pt>
                <c:pt idx="3853">
                  <c:v>1E-4</c:v>
                </c:pt>
                <c:pt idx="3854">
                  <c:v>1E-4</c:v>
                </c:pt>
                <c:pt idx="3855">
                  <c:v>1.0001</c:v>
                </c:pt>
                <c:pt idx="3856">
                  <c:v>1E-4</c:v>
                </c:pt>
                <c:pt idx="3857">
                  <c:v>1E-4</c:v>
                </c:pt>
                <c:pt idx="3858">
                  <c:v>1E-4</c:v>
                </c:pt>
                <c:pt idx="3859">
                  <c:v>1.0001</c:v>
                </c:pt>
                <c:pt idx="3860">
                  <c:v>1.0001</c:v>
                </c:pt>
                <c:pt idx="3861">
                  <c:v>1E-4</c:v>
                </c:pt>
                <c:pt idx="3862">
                  <c:v>1.0001</c:v>
                </c:pt>
                <c:pt idx="3863">
                  <c:v>1E-4</c:v>
                </c:pt>
                <c:pt idx="3864">
                  <c:v>1E-4</c:v>
                </c:pt>
                <c:pt idx="3865">
                  <c:v>1E-4</c:v>
                </c:pt>
                <c:pt idx="3866">
                  <c:v>1E-4</c:v>
                </c:pt>
                <c:pt idx="3867">
                  <c:v>1E-4</c:v>
                </c:pt>
                <c:pt idx="3868">
                  <c:v>1E-4</c:v>
                </c:pt>
                <c:pt idx="3869">
                  <c:v>1.0001</c:v>
                </c:pt>
                <c:pt idx="3870">
                  <c:v>1.0001</c:v>
                </c:pt>
                <c:pt idx="3871">
                  <c:v>1E-4</c:v>
                </c:pt>
                <c:pt idx="3872">
                  <c:v>1.0001</c:v>
                </c:pt>
                <c:pt idx="3873">
                  <c:v>1E-4</c:v>
                </c:pt>
                <c:pt idx="3874">
                  <c:v>1E-4</c:v>
                </c:pt>
                <c:pt idx="3875">
                  <c:v>1E-4</c:v>
                </c:pt>
                <c:pt idx="3876">
                  <c:v>1E-4</c:v>
                </c:pt>
                <c:pt idx="3877">
                  <c:v>1E-4</c:v>
                </c:pt>
                <c:pt idx="3878">
                  <c:v>1.0001</c:v>
                </c:pt>
                <c:pt idx="3879">
                  <c:v>1.0001</c:v>
                </c:pt>
                <c:pt idx="3880">
                  <c:v>1E-4</c:v>
                </c:pt>
                <c:pt idx="3881">
                  <c:v>1E-4</c:v>
                </c:pt>
                <c:pt idx="3882">
                  <c:v>1E-4</c:v>
                </c:pt>
                <c:pt idx="3883">
                  <c:v>1E-4</c:v>
                </c:pt>
                <c:pt idx="3884">
                  <c:v>1E-4</c:v>
                </c:pt>
                <c:pt idx="3885">
                  <c:v>1E-4</c:v>
                </c:pt>
                <c:pt idx="3886">
                  <c:v>1E-4</c:v>
                </c:pt>
                <c:pt idx="3887">
                  <c:v>2.0001000000000002</c:v>
                </c:pt>
                <c:pt idx="3888">
                  <c:v>1E-4</c:v>
                </c:pt>
                <c:pt idx="3889">
                  <c:v>1.0001</c:v>
                </c:pt>
                <c:pt idx="3890">
                  <c:v>1E-4</c:v>
                </c:pt>
                <c:pt idx="3891">
                  <c:v>1.0001</c:v>
                </c:pt>
                <c:pt idx="3892">
                  <c:v>1.0001</c:v>
                </c:pt>
                <c:pt idx="3893">
                  <c:v>1E-4</c:v>
                </c:pt>
                <c:pt idx="3894">
                  <c:v>1.0001</c:v>
                </c:pt>
                <c:pt idx="3895">
                  <c:v>1E-4</c:v>
                </c:pt>
                <c:pt idx="3896">
                  <c:v>1E-4</c:v>
                </c:pt>
                <c:pt idx="3897">
                  <c:v>1E-4</c:v>
                </c:pt>
                <c:pt idx="3898">
                  <c:v>1E-4</c:v>
                </c:pt>
                <c:pt idx="3899">
                  <c:v>1.0001</c:v>
                </c:pt>
                <c:pt idx="3900">
                  <c:v>1E-4</c:v>
                </c:pt>
                <c:pt idx="3901">
                  <c:v>1.0001</c:v>
                </c:pt>
                <c:pt idx="3902">
                  <c:v>1E-4</c:v>
                </c:pt>
                <c:pt idx="3903">
                  <c:v>1E-4</c:v>
                </c:pt>
                <c:pt idx="3904">
                  <c:v>1E-4</c:v>
                </c:pt>
                <c:pt idx="3905">
                  <c:v>1E-4</c:v>
                </c:pt>
                <c:pt idx="3906">
                  <c:v>1E-4</c:v>
                </c:pt>
                <c:pt idx="3907">
                  <c:v>2.0001000000000002</c:v>
                </c:pt>
                <c:pt idx="3908">
                  <c:v>1.0001</c:v>
                </c:pt>
                <c:pt idx="3909">
                  <c:v>1.0001</c:v>
                </c:pt>
                <c:pt idx="3910">
                  <c:v>1.0001</c:v>
                </c:pt>
                <c:pt idx="3911">
                  <c:v>1E-4</c:v>
                </c:pt>
                <c:pt idx="3912">
                  <c:v>1E-4</c:v>
                </c:pt>
                <c:pt idx="3913">
                  <c:v>1E-4</c:v>
                </c:pt>
                <c:pt idx="3914">
                  <c:v>1.0001</c:v>
                </c:pt>
                <c:pt idx="3915">
                  <c:v>1E-4</c:v>
                </c:pt>
                <c:pt idx="3916">
                  <c:v>1.0001</c:v>
                </c:pt>
                <c:pt idx="3917">
                  <c:v>1.0001</c:v>
                </c:pt>
                <c:pt idx="3918">
                  <c:v>2.0001000000000002</c:v>
                </c:pt>
                <c:pt idx="3919">
                  <c:v>1E-4</c:v>
                </c:pt>
                <c:pt idx="3920">
                  <c:v>2.0001000000000002</c:v>
                </c:pt>
                <c:pt idx="3921">
                  <c:v>1.0001</c:v>
                </c:pt>
                <c:pt idx="3922">
                  <c:v>1.0001</c:v>
                </c:pt>
                <c:pt idx="3923">
                  <c:v>1E-4</c:v>
                </c:pt>
                <c:pt idx="3924">
                  <c:v>1.0001</c:v>
                </c:pt>
                <c:pt idx="3925">
                  <c:v>1E-4</c:v>
                </c:pt>
                <c:pt idx="3926">
                  <c:v>1E-4</c:v>
                </c:pt>
                <c:pt idx="3927">
                  <c:v>1E-4</c:v>
                </c:pt>
                <c:pt idx="3928">
                  <c:v>1E-4</c:v>
                </c:pt>
                <c:pt idx="3929">
                  <c:v>2.0001000000000002</c:v>
                </c:pt>
                <c:pt idx="3930">
                  <c:v>2.0001000000000002</c:v>
                </c:pt>
                <c:pt idx="3931">
                  <c:v>1E-4</c:v>
                </c:pt>
                <c:pt idx="3932">
                  <c:v>1E-4</c:v>
                </c:pt>
                <c:pt idx="3933">
                  <c:v>1.0001</c:v>
                </c:pt>
                <c:pt idx="3934">
                  <c:v>2.0001000000000002</c:v>
                </c:pt>
                <c:pt idx="3935">
                  <c:v>1E-4</c:v>
                </c:pt>
                <c:pt idx="3936">
                  <c:v>1.0001</c:v>
                </c:pt>
                <c:pt idx="3937">
                  <c:v>1E-4</c:v>
                </c:pt>
                <c:pt idx="3938">
                  <c:v>1.0001</c:v>
                </c:pt>
                <c:pt idx="3939">
                  <c:v>1E-4</c:v>
                </c:pt>
                <c:pt idx="3940">
                  <c:v>3.0001000000000002</c:v>
                </c:pt>
                <c:pt idx="3941">
                  <c:v>1.0001</c:v>
                </c:pt>
                <c:pt idx="3942">
                  <c:v>2.0001000000000002</c:v>
                </c:pt>
                <c:pt idx="3943">
                  <c:v>2.0001000000000002</c:v>
                </c:pt>
                <c:pt idx="3944">
                  <c:v>2.0001000000000002</c:v>
                </c:pt>
                <c:pt idx="3945">
                  <c:v>1E-4</c:v>
                </c:pt>
                <c:pt idx="3946">
                  <c:v>2.0001000000000002</c:v>
                </c:pt>
                <c:pt idx="3947">
                  <c:v>1E-4</c:v>
                </c:pt>
                <c:pt idx="3948">
                  <c:v>1E-4</c:v>
                </c:pt>
                <c:pt idx="3949">
                  <c:v>1.0001</c:v>
                </c:pt>
                <c:pt idx="3950">
                  <c:v>3.0001000000000002</c:v>
                </c:pt>
                <c:pt idx="3951">
                  <c:v>1.0001</c:v>
                </c:pt>
                <c:pt idx="3952">
                  <c:v>1E-4</c:v>
                </c:pt>
                <c:pt idx="3953">
                  <c:v>1E-4</c:v>
                </c:pt>
                <c:pt idx="3954">
                  <c:v>1.0001</c:v>
                </c:pt>
                <c:pt idx="3955">
                  <c:v>3.0001000000000002</c:v>
                </c:pt>
                <c:pt idx="3956">
                  <c:v>1E-4</c:v>
                </c:pt>
                <c:pt idx="3957">
                  <c:v>1.0001</c:v>
                </c:pt>
                <c:pt idx="3958">
                  <c:v>1E-4</c:v>
                </c:pt>
                <c:pt idx="3959">
                  <c:v>1.0001</c:v>
                </c:pt>
                <c:pt idx="3960">
                  <c:v>2.0001000000000002</c:v>
                </c:pt>
                <c:pt idx="3961">
                  <c:v>1.0001</c:v>
                </c:pt>
                <c:pt idx="3962">
                  <c:v>1E-4</c:v>
                </c:pt>
                <c:pt idx="3963">
                  <c:v>1E-4</c:v>
                </c:pt>
                <c:pt idx="3964">
                  <c:v>1E-4</c:v>
                </c:pt>
                <c:pt idx="3965">
                  <c:v>1E-4</c:v>
                </c:pt>
                <c:pt idx="3966">
                  <c:v>1.0001</c:v>
                </c:pt>
                <c:pt idx="3967">
                  <c:v>1E-4</c:v>
                </c:pt>
                <c:pt idx="3968">
                  <c:v>1E-4</c:v>
                </c:pt>
                <c:pt idx="3969">
                  <c:v>1.0001</c:v>
                </c:pt>
                <c:pt idx="3970">
                  <c:v>3.0001000000000002</c:v>
                </c:pt>
                <c:pt idx="3971">
                  <c:v>1.0001</c:v>
                </c:pt>
                <c:pt idx="3972">
                  <c:v>1E-4</c:v>
                </c:pt>
                <c:pt idx="3973">
                  <c:v>1.0001</c:v>
                </c:pt>
                <c:pt idx="3974">
                  <c:v>1.0001</c:v>
                </c:pt>
                <c:pt idx="3975">
                  <c:v>1E-4</c:v>
                </c:pt>
                <c:pt idx="3976">
                  <c:v>1.0001</c:v>
                </c:pt>
                <c:pt idx="3977">
                  <c:v>1.0001</c:v>
                </c:pt>
                <c:pt idx="3978">
                  <c:v>1E-4</c:v>
                </c:pt>
                <c:pt idx="3979">
                  <c:v>1E-4</c:v>
                </c:pt>
                <c:pt idx="3980">
                  <c:v>1E-4</c:v>
                </c:pt>
                <c:pt idx="3981">
                  <c:v>1E-4</c:v>
                </c:pt>
                <c:pt idx="3982">
                  <c:v>1.0001</c:v>
                </c:pt>
                <c:pt idx="3983">
                  <c:v>1E-4</c:v>
                </c:pt>
                <c:pt idx="3984">
                  <c:v>1.0001</c:v>
                </c:pt>
                <c:pt idx="3985">
                  <c:v>1E-4</c:v>
                </c:pt>
                <c:pt idx="3986">
                  <c:v>1E-4</c:v>
                </c:pt>
                <c:pt idx="3987">
                  <c:v>1E-4</c:v>
                </c:pt>
                <c:pt idx="3988">
                  <c:v>1E-4</c:v>
                </c:pt>
                <c:pt idx="3989">
                  <c:v>1E-4</c:v>
                </c:pt>
                <c:pt idx="3990">
                  <c:v>1E-4</c:v>
                </c:pt>
                <c:pt idx="3991">
                  <c:v>2.0001000000000002</c:v>
                </c:pt>
                <c:pt idx="3992">
                  <c:v>1E-4</c:v>
                </c:pt>
                <c:pt idx="3993">
                  <c:v>1.0001</c:v>
                </c:pt>
                <c:pt idx="3994">
                  <c:v>1.0001</c:v>
                </c:pt>
                <c:pt idx="3995">
                  <c:v>1E-4</c:v>
                </c:pt>
                <c:pt idx="3996">
                  <c:v>1E-4</c:v>
                </c:pt>
                <c:pt idx="3997">
                  <c:v>1E-4</c:v>
                </c:pt>
                <c:pt idx="3998">
                  <c:v>1E-4</c:v>
                </c:pt>
                <c:pt idx="3999">
                  <c:v>1.0001</c:v>
                </c:pt>
                <c:pt idx="4000">
                  <c:v>1.0001</c:v>
                </c:pt>
                <c:pt idx="4001">
                  <c:v>1E-4</c:v>
                </c:pt>
                <c:pt idx="4002">
                  <c:v>1E-4</c:v>
                </c:pt>
                <c:pt idx="4003">
                  <c:v>1E-4</c:v>
                </c:pt>
                <c:pt idx="4004">
                  <c:v>1E-4</c:v>
                </c:pt>
                <c:pt idx="4005">
                  <c:v>1E-4</c:v>
                </c:pt>
                <c:pt idx="4006">
                  <c:v>1E-4</c:v>
                </c:pt>
                <c:pt idx="4007">
                  <c:v>1E-4</c:v>
                </c:pt>
                <c:pt idx="4008">
                  <c:v>1.0001</c:v>
                </c:pt>
                <c:pt idx="4009">
                  <c:v>1E-4</c:v>
                </c:pt>
                <c:pt idx="4010">
                  <c:v>1E-4</c:v>
                </c:pt>
                <c:pt idx="4011">
                  <c:v>1E-4</c:v>
                </c:pt>
                <c:pt idx="4012">
                  <c:v>1E-4</c:v>
                </c:pt>
                <c:pt idx="4013">
                  <c:v>1E-4</c:v>
                </c:pt>
                <c:pt idx="4014">
                  <c:v>1E-4</c:v>
                </c:pt>
                <c:pt idx="4015">
                  <c:v>1E-4</c:v>
                </c:pt>
                <c:pt idx="4016">
                  <c:v>1.0001</c:v>
                </c:pt>
                <c:pt idx="4017">
                  <c:v>1.0001</c:v>
                </c:pt>
                <c:pt idx="4018">
                  <c:v>1E-4</c:v>
                </c:pt>
                <c:pt idx="4019">
                  <c:v>1E-4</c:v>
                </c:pt>
                <c:pt idx="4020">
                  <c:v>1E-4</c:v>
                </c:pt>
                <c:pt idx="4021">
                  <c:v>1E-4</c:v>
                </c:pt>
                <c:pt idx="4022">
                  <c:v>3.0001000000000002</c:v>
                </c:pt>
                <c:pt idx="4023">
                  <c:v>1E-4</c:v>
                </c:pt>
                <c:pt idx="4024">
                  <c:v>1.0001</c:v>
                </c:pt>
                <c:pt idx="4025">
                  <c:v>1.0001</c:v>
                </c:pt>
                <c:pt idx="4026">
                  <c:v>1E-4</c:v>
                </c:pt>
                <c:pt idx="4027">
                  <c:v>1E-4</c:v>
                </c:pt>
                <c:pt idx="4028">
                  <c:v>1E-4</c:v>
                </c:pt>
                <c:pt idx="4029">
                  <c:v>1.0001</c:v>
                </c:pt>
                <c:pt idx="4030">
                  <c:v>1E-4</c:v>
                </c:pt>
                <c:pt idx="4031">
                  <c:v>2.0001000000000002</c:v>
                </c:pt>
                <c:pt idx="4032">
                  <c:v>1E-4</c:v>
                </c:pt>
                <c:pt idx="4033">
                  <c:v>1E-4</c:v>
                </c:pt>
                <c:pt idx="4034">
                  <c:v>1.0001</c:v>
                </c:pt>
                <c:pt idx="4035">
                  <c:v>1E-4</c:v>
                </c:pt>
                <c:pt idx="4036">
                  <c:v>1E-4</c:v>
                </c:pt>
                <c:pt idx="4037">
                  <c:v>2.0001000000000002</c:v>
                </c:pt>
                <c:pt idx="4038">
                  <c:v>2.0001000000000002</c:v>
                </c:pt>
                <c:pt idx="4039">
                  <c:v>1E-4</c:v>
                </c:pt>
                <c:pt idx="4040">
                  <c:v>1E-4</c:v>
                </c:pt>
                <c:pt idx="4041">
                  <c:v>1E-4</c:v>
                </c:pt>
                <c:pt idx="4042">
                  <c:v>1E-4</c:v>
                </c:pt>
                <c:pt idx="4043">
                  <c:v>1E-4</c:v>
                </c:pt>
                <c:pt idx="4044">
                  <c:v>1E-4</c:v>
                </c:pt>
                <c:pt idx="4045">
                  <c:v>1.0001</c:v>
                </c:pt>
                <c:pt idx="4046">
                  <c:v>1E-4</c:v>
                </c:pt>
                <c:pt idx="4047">
                  <c:v>1.0001</c:v>
                </c:pt>
                <c:pt idx="4048">
                  <c:v>1E-4</c:v>
                </c:pt>
                <c:pt idx="4049">
                  <c:v>1E-4</c:v>
                </c:pt>
                <c:pt idx="4050">
                  <c:v>1E-4</c:v>
                </c:pt>
                <c:pt idx="4051">
                  <c:v>1E-4</c:v>
                </c:pt>
                <c:pt idx="4052">
                  <c:v>1.0001</c:v>
                </c:pt>
                <c:pt idx="4053">
                  <c:v>2.0001000000000002</c:v>
                </c:pt>
                <c:pt idx="4054">
                  <c:v>1E-4</c:v>
                </c:pt>
                <c:pt idx="4055">
                  <c:v>1E-4</c:v>
                </c:pt>
                <c:pt idx="4056">
                  <c:v>1.0001</c:v>
                </c:pt>
                <c:pt idx="4057">
                  <c:v>1E-4</c:v>
                </c:pt>
                <c:pt idx="4058">
                  <c:v>1.0001</c:v>
                </c:pt>
                <c:pt idx="4059">
                  <c:v>1.0001</c:v>
                </c:pt>
                <c:pt idx="4060">
                  <c:v>1.0001</c:v>
                </c:pt>
                <c:pt idx="4061">
                  <c:v>1E-4</c:v>
                </c:pt>
                <c:pt idx="4062">
                  <c:v>1E-4</c:v>
                </c:pt>
                <c:pt idx="4063">
                  <c:v>1E-4</c:v>
                </c:pt>
                <c:pt idx="4064">
                  <c:v>1E-4</c:v>
                </c:pt>
                <c:pt idx="4065">
                  <c:v>1E-4</c:v>
                </c:pt>
                <c:pt idx="4066">
                  <c:v>1E-4</c:v>
                </c:pt>
                <c:pt idx="4067">
                  <c:v>1.0001</c:v>
                </c:pt>
                <c:pt idx="4068">
                  <c:v>1.0001</c:v>
                </c:pt>
                <c:pt idx="4069">
                  <c:v>1E-4</c:v>
                </c:pt>
                <c:pt idx="4070">
                  <c:v>1.0001</c:v>
                </c:pt>
                <c:pt idx="4071">
                  <c:v>1E-4</c:v>
                </c:pt>
                <c:pt idx="4072">
                  <c:v>1E-4</c:v>
                </c:pt>
                <c:pt idx="4073">
                  <c:v>1.0001</c:v>
                </c:pt>
                <c:pt idx="4074">
                  <c:v>1E-4</c:v>
                </c:pt>
                <c:pt idx="4075">
                  <c:v>1.0001</c:v>
                </c:pt>
                <c:pt idx="4076">
                  <c:v>1.0001</c:v>
                </c:pt>
                <c:pt idx="4077">
                  <c:v>1E-4</c:v>
                </c:pt>
                <c:pt idx="4078">
                  <c:v>1.0001</c:v>
                </c:pt>
                <c:pt idx="4079">
                  <c:v>1E-4</c:v>
                </c:pt>
                <c:pt idx="4080">
                  <c:v>1E-4</c:v>
                </c:pt>
                <c:pt idx="4081">
                  <c:v>2.0001000000000002</c:v>
                </c:pt>
                <c:pt idx="4082">
                  <c:v>1E-4</c:v>
                </c:pt>
                <c:pt idx="4083">
                  <c:v>1E-4</c:v>
                </c:pt>
                <c:pt idx="4084">
                  <c:v>1.0001</c:v>
                </c:pt>
                <c:pt idx="4085">
                  <c:v>1E-4</c:v>
                </c:pt>
                <c:pt idx="4086">
                  <c:v>1E-4</c:v>
                </c:pt>
                <c:pt idx="4087">
                  <c:v>1E-4</c:v>
                </c:pt>
                <c:pt idx="4088">
                  <c:v>1.0001</c:v>
                </c:pt>
                <c:pt idx="4089">
                  <c:v>1.0001</c:v>
                </c:pt>
                <c:pt idx="4090">
                  <c:v>1E-4</c:v>
                </c:pt>
                <c:pt idx="4091">
                  <c:v>1E-4</c:v>
                </c:pt>
                <c:pt idx="4092">
                  <c:v>1E-4</c:v>
                </c:pt>
                <c:pt idx="4093">
                  <c:v>1.0001</c:v>
                </c:pt>
                <c:pt idx="4094">
                  <c:v>1E-4</c:v>
                </c:pt>
                <c:pt idx="4095">
                  <c:v>1E-4</c:v>
                </c:pt>
                <c:pt idx="4096">
                  <c:v>1E-4</c:v>
                </c:pt>
                <c:pt idx="4097">
                  <c:v>1.0001</c:v>
                </c:pt>
                <c:pt idx="4098">
                  <c:v>1E-4</c:v>
                </c:pt>
                <c:pt idx="4099">
                  <c:v>1E-4</c:v>
                </c:pt>
                <c:pt idx="4100">
                  <c:v>1E-4</c:v>
                </c:pt>
                <c:pt idx="4101">
                  <c:v>1.0001</c:v>
                </c:pt>
                <c:pt idx="4102">
                  <c:v>1.0001</c:v>
                </c:pt>
                <c:pt idx="4103">
                  <c:v>1.0001</c:v>
                </c:pt>
                <c:pt idx="4104">
                  <c:v>1.0001</c:v>
                </c:pt>
                <c:pt idx="4105">
                  <c:v>2.0001000000000002</c:v>
                </c:pt>
                <c:pt idx="4106">
                  <c:v>1.0001</c:v>
                </c:pt>
                <c:pt idx="4107">
                  <c:v>1E-4</c:v>
                </c:pt>
                <c:pt idx="4108">
                  <c:v>1.0001</c:v>
                </c:pt>
                <c:pt idx="4109">
                  <c:v>1.0001</c:v>
                </c:pt>
                <c:pt idx="4110">
                  <c:v>1E-4</c:v>
                </c:pt>
                <c:pt idx="4111">
                  <c:v>1E-4</c:v>
                </c:pt>
                <c:pt idx="4112">
                  <c:v>1.0001</c:v>
                </c:pt>
                <c:pt idx="4113">
                  <c:v>1E-4</c:v>
                </c:pt>
                <c:pt idx="4114">
                  <c:v>1E-4</c:v>
                </c:pt>
                <c:pt idx="4115">
                  <c:v>1.0001</c:v>
                </c:pt>
                <c:pt idx="4116">
                  <c:v>1E-4</c:v>
                </c:pt>
                <c:pt idx="4117">
                  <c:v>1E-4</c:v>
                </c:pt>
                <c:pt idx="4118">
                  <c:v>1E-4</c:v>
                </c:pt>
                <c:pt idx="4119">
                  <c:v>1E-4</c:v>
                </c:pt>
                <c:pt idx="4120">
                  <c:v>1E-4</c:v>
                </c:pt>
                <c:pt idx="4121">
                  <c:v>1E-4</c:v>
                </c:pt>
                <c:pt idx="4122">
                  <c:v>1E-4</c:v>
                </c:pt>
                <c:pt idx="4123">
                  <c:v>1E-4</c:v>
                </c:pt>
                <c:pt idx="4124">
                  <c:v>1.0001</c:v>
                </c:pt>
                <c:pt idx="4125">
                  <c:v>1.0001</c:v>
                </c:pt>
                <c:pt idx="4126">
                  <c:v>1.0001</c:v>
                </c:pt>
                <c:pt idx="4127">
                  <c:v>1E-4</c:v>
                </c:pt>
                <c:pt idx="4128">
                  <c:v>1E-4</c:v>
                </c:pt>
                <c:pt idx="4129">
                  <c:v>1.0001</c:v>
                </c:pt>
                <c:pt idx="4130">
                  <c:v>1.0001</c:v>
                </c:pt>
                <c:pt idx="4131">
                  <c:v>1E-4</c:v>
                </c:pt>
                <c:pt idx="4132">
                  <c:v>1E-4</c:v>
                </c:pt>
                <c:pt idx="4133">
                  <c:v>1E-4</c:v>
                </c:pt>
                <c:pt idx="4134">
                  <c:v>1.0001</c:v>
                </c:pt>
                <c:pt idx="4135">
                  <c:v>1E-4</c:v>
                </c:pt>
                <c:pt idx="4136">
                  <c:v>1.0001</c:v>
                </c:pt>
                <c:pt idx="4137">
                  <c:v>1.0001</c:v>
                </c:pt>
                <c:pt idx="4138">
                  <c:v>1.0001</c:v>
                </c:pt>
                <c:pt idx="4139">
                  <c:v>1.0001</c:v>
                </c:pt>
                <c:pt idx="4140">
                  <c:v>1.0001</c:v>
                </c:pt>
                <c:pt idx="4141">
                  <c:v>1E-4</c:v>
                </c:pt>
                <c:pt idx="4142">
                  <c:v>1.0001</c:v>
                </c:pt>
                <c:pt idx="4143">
                  <c:v>1E-4</c:v>
                </c:pt>
                <c:pt idx="4144">
                  <c:v>1E-4</c:v>
                </c:pt>
                <c:pt idx="4145">
                  <c:v>1E-4</c:v>
                </c:pt>
                <c:pt idx="4146">
                  <c:v>1E-4</c:v>
                </c:pt>
                <c:pt idx="4147">
                  <c:v>1E-4</c:v>
                </c:pt>
                <c:pt idx="4148">
                  <c:v>1E-4</c:v>
                </c:pt>
                <c:pt idx="4149">
                  <c:v>1E-4</c:v>
                </c:pt>
                <c:pt idx="4150">
                  <c:v>1E-4</c:v>
                </c:pt>
                <c:pt idx="4151">
                  <c:v>2.0001000000000002</c:v>
                </c:pt>
                <c:pt idx="4152">
                  <c:v>1E-4</c:v>
                </c:pt>
                <c:pt idx="4153">
                  <c:v>1E-4</c:v>
                </c:pt>
                <c:pt idx="4154">
                  <c:v>1E-4</c:v>
                </c:pt>
                <c:pt idx="4155">
                  <c:v>1E-4</c:v>
                </c:pt>
                <c:pt idx="4156">
                  <c:v>1E-4</c:v>
                </c:pt>
                <c:pt idx="4157">
                  <c:v>1E-4</c:v>
                </c:pt>
                <c:pt idx="4158">
                  <c:v>1E-4</c:v>
                </c:pt>
                <c:pt idx="4159">
                  <c:v>1E-4</c:v>
                </c:pt>
                <c:pt idx="4160">
                  <c:v>1E-4</c:v>
                </c:pt>
                <c:pt idx="4161">
                  <c:v>1.0001</c:v>
                </c:pt>
                <c:pt idx="4162">
                  <c:v>1E-4</c:v>
                </c:pt>
                <c:pt idx="4163">
                  <c:v>1E-4</c:v>
                </c:pt>
                <c:pt idx="4164">
                  <c:v>1E-4</c:v>
                </c:pt>
                <c:pt idx="4165">
                  <c:v>1E-4</c:v>
                </c:pt>
                <c:pt idx="4166">
                  <c:v>1E-4</c:v>
                </c:pt>
                <c:pt idx="4167">
                  <c:v>1E-4</c:v>
                </c:pt>
                <c:pt idx="4168">
                  <c:v>1E-4</c:v>
                </c:pt>
                <c:pt idx="4169">
                  <c:v>1E-4</c:v>
                </c:pt>
                <c:pt idx="4170">
                  <c:v>1E-4</c:v>
                </c:pt>
                <c:pt idx="4171">
                  <c:v>1E-4</c:v>
                </c:pt>
                <c:pt idx="4172">
                  <c:v>2.0001000000000002</c:v>
                </c:pt>
                <c:pt idx="4173">
                  <c:v>1.0001</c:v>
                </c:pt>
                <c:pt idx="4174">
                  <c:v>1E-4</c:v>
                </c:pt>
                <c:pt idx="4175">
                  <c:v>1E-4</c:v>
                </c:pt>
                <c:pt idx="4176">
                  <c:v>1E-4</c:v>
                </c:pt>
                <c:pt idx="4177">
                  <c:v>1E-4</c:v>
                </c:pt>
                <c:pt idx="4178">
                  <c:v>1E-4</c:v>
                </c:pt>
                <c:pt idx="4179">
                  <c:v>1E-4</c:v>
                </c:pt>
                <c:pt idx="4180">
                  <c:v>1.0001</c:v>
                </c:pt>
                <c:pt idx="4181">
                  <c:v>1.0001</c:v>
                </c:pt>
                <c:pt idx="4182">
                  <c:v>1E-4</c:v>
                </c:pt>
                <c:pt idx="4183">
                  <c:v>1E-4</c:v>
                </c:pt>
                <c:pt idx="4184">
                  <c:v>1E-4</c:v>
                </c:pt>
                <c:pt idx="4185">
                  <c:v>1E-4</c:v>
                </c:pt>
                <c:pt idx="4186">
                  <c:v>1.0001</c:v>
                </c:pt>
                <c:pt idx="4187">
                  <c:v>1E-4</c:v>
                </c:pt>
                <c:pt idx="4188">
                  <c:v>2.0001000000000002</c:v>
                </c:pt>
                <c:pt idx="4189">
                  <c:v>1E-4</c:v>
                </c:pt>
                <c:pt idx="4190">
                  <c:v>1.0001</c:v>
                </c:pt>
                <c:pt idx="4191">
                  <c:v>1E-4</c:v>
                </c:pt>
                <c:pt idx="4192">
                  <c:v>1E-4</c:v>
                </c:pt>
                <c:pt idx="4193">
                  <c:v>1E-4</c:v>
                </c:pt>
                <c:pt idx="4194">
                  <c:v>1E-4</c:v>
                </c:pt>
                <c:pt idx="4195">
                  <c:v>1E-4</c:v>
                </c:pt>
                <c:pt idx="4196">
                  <c:v>1E-4</c:v>
                </c:pt>
                <c:pt idx="4197">
                  <c:v>1E-4</c:v>
                </c:pt>
                <c:pt idx="4198">
                  <c:v>1.0001</c:v>
                </c:pt>
                <c:pt idx="4199">
                  <c:v>1E-4</c:v>
                </c:pt>
                <c:pt idx="4200">
                  <c:v>1E-4</c:v>
                </c:pt>
                <c:pt idx="4201">
                  <c:v>1E-4</c:v>
                </c:pt>
                <c:pt idx="4202">
                  <c:v>1E-4</c:v>
                </c:pt>
                <c:pt idx="4203">
                  <c:v>1E-4</c:v>
                </c:pt>
                <c:pt idx="4204">
                  <c:v>1E-4</c:v>
                </c:pt>
                <c:pt idx="4205">
                  <c:v>1E-4</c:v>
                </c:pt>
                <c:pt idx="4206">
                  <c:v>1E-4</c:v>
                </c:pt>
                <c:pt idx="4207">
                  <c:v>1.0001</c:v>
                </c:pt>
                <c:pt idx="4208">
                  <c:v>1E-4</c:v>
                </c:pt>
                <c:pt idx="4209">
                  <c:v>1.0001</c:v>
                </c:pt>
                <c:pt idx="4210">
                  <c:v>1E-4</c:v>
                </c:pt>
                <c:pt idx="4211">
                  <c:v>1E-4</c:v>
                </c:pt>
                <c:pt idx="4212">
                  <c:v>1E-4</c:v>
                </c:pt>
                <c:pt idx="4213">
                  <c:v>1E-4</c:v>
                </c:pt>
                <c:pt idx="4214">
                  <c:v>1.0001</c:v>
                </c:pt>
                <c:pt idx="4215">
                  <c:v>1E-4</c:v>
                </c:pt>
                <c:pt idx="4216">
                  <c:v>1E-4</c:v>
                </c:pt>
                <c:pt idx="4217">
                  <c:v>1E-4</c:v>
                </c:pt>
                <c:pt idx="4218">
                  <c:v>1E-4</c:v>
                </c:pt>
                <c:pt idx="4219">
                  <c:v>1.0001</c:v>
                </c:pt>
                <c:pt idx="4220">
                  <c:v>2.0001000000000002</c:v>
                </c:pt>
                <c:pt idx="4221">
                  <c:v>1E-4</c:v>
                </c:pt>
                <c:pt idx="4222">
                  <c:v>1E-4</c:v>
                </c:pt>
                <c:pt idx="4223">
                  <c:v>1E-4</c:v>
                </c:pt>
                <c:pt idx="4224">
                  <c:v>1.0001</c:v>
                </c:pt>
                <c:pt idx="4225">
                  <c:v>1E-4</c:v>
                </c:pt>
                <c:pt idx="4226">
                  <c:v>1E-4</c:v>
                </c:pt>
                <c:pt idx="4227">
                  <c:v>1E-4</c:v>
                </c:pt>
                <c:pt idx="4228">
                  <c:v>1E-4</c:v>
                </c:pt>
                <c:pt idx="4229">
                  <c:v>1E-4</c:v>
                </c:pt>
                <c:pt idx="4230">
                  <c:v>1E-4</c:v>
                </c:pt>
                <c:pt idx="4231">
                  <c:v>1E-4</c:v>
                </c:pt>
                <c:pt idx="4232">
                  <c:v>1E-4</c:v>
                </c:pt>
                <c:pt idx="4233">
                  <c:v>1E-4</c:v>
                </c:pt>
                <c:pt idx="4234">
                  <c:v>1E-4</c:v>
                </c:pt>
                <c:pt idx="4235">
                  <c:v>1E-4</c:v>
                </c:pt>
                <c:pt idx="4236">
                  <c:v>1E-4</c:v>
                </c:pt>
                <c:pt idx="4237">
                  <c:v>2.0001000000000002</c:v>
                </c:pt>
                <c:pt idx="4238">
                  <c:v>1E-4</c:v>
                </c:pt>
                <c:pt idx="4239">
                  <c:v>1E-4</c:v>
                </c:pt>
                <c:pt idx="4240">
                  <c:v>1E-4</c:v>
                </c:pt>
                <c:pt idx="4241">
                  <c:v>1E-4</c:v>
                </c:pt>
                <c:pt idx="4242">
                  <c:v>1E-4</c:v>
                </c:pt>
                <c:pt idx="4243">
                  <c:v>1E-4</c:v>
                </c:pt>
                <c:pt idx="4244">
                  <c:v>1.0001</c:v>
                </c:pt>
                <c:pt idx="4245">
                  <c:v>1E-4</c:v>
                </c:pt>
                <c:pt idx="4246">
                  <c:v>1.0001</c:v>
                </c:pt>
                <c:pt idx="4247">
                  <c:v>1E-4</c:v>
                </c:pt>
                <c:pt idx="4248">
                  <c:v>4.0000999999999998</c:v>
                </c:pt>
                <c:pt idx="4249">
                  <c:v>5.0000999999999998</c:v>
                </c:pt>
                <c:pt idx="4250">
                  <c:v>1.0001</c:v>
                </c:pt>
                <c:pt idx="4251">
                  <c:v>1E-4</c:v>
                </c:pt>
                <c:pt idx="4252">
                  <c:v>1E-4</c:v>
                </c:pt>
                <c:pt idx="4253">
                  <c:v>1.0001</c:v>
                </c:pt>
                <c:pt idx="4254">
                  <c:v>1.0001</c:v>
                </c:pt>
                <c:pt idx="4255">
                  <c:v>1E-4</c:v>
                </c:pt>
                <c:pt idx="4256">
                  <c:v>1E-4</c:v>
                </c:pt>
                <c:pt idx="4257">
                  <c:v>1E-4</c:v>
                </c:pt>
                <c:pt idx="4258">
                  <c:v>1E-4</c:v>
                </c:pt>
                <c:pt idx="4259">
                  <c:v>1E-4</c:v>
                </c:pt>
                <c:pt idx="4260">
                  <c:v>1E-4</c:v>
                </c:pt>
                <c:pt idx="4261">
                  <c:v>1E-4</c:v>
                </c:pt>
                <c:pt idx="4262">
                  <c:v>1E-4</c:v>
                </c:pt>
                <c:pt idx="4263">
                  <c:v>1E-4</c:v>
                </c:pt>
                <c:pt idx="4264">
                  <c:v>1E-4</c:v>
                </c:pt>
                <c:pt idx="4265">
                  <c:v>1E-4</c:v>
                </c:pt>
                <c:pt idx="4266">
                  <c:v>1E-4</c:v>
                </c:pt>
                <c:pt idx="4267">
                  <c:v>1E-4</c:v>
                </c:pt>
                <c:pt idx="4268">
                  <c:v>1E-4</c:v>
                </c:pt>
                <c:pt idx="4269">
                  <c:v>1E-4</c:v>
                </c:pt>
                <c:pt idx="4270">
                  <c:v>1.0001</c:v>
                </c:pt>
                <c:pt idx="4271">
                  <c:v>1E-4</c:v>
                </c:pt>
                <c:pt idx="4272">
                  <c:v>1E-4</c:v>
                </c:pt>
                <c:pt idx="4273">
                  <c:v>1E-4</c:v>
                </c:pt>
                <c:pt idx="4274">
                  <c:v>1E-4</c:v>
                </c:pt>
                <c:pt idx="4275">
                  <c:v>1E-4</c:v>
                </c:pt>
                <c:pt idx="4276">
                  <c:v>1E-4</c:v>
                </c:pt>
                <c:pt idx="4277">
                  <c:v>1E-4</c:v>
                </c:pt>
                <c:pt idx="4278">
                  <c:v>1.0001</c:v>
                </c:pt>
                <c:pt idx="4279">
                  <c:v>1E-4</c:v>
                </c:pt>
                <c:pt idx="4280">
                  <c:v>1E-4</c:v>
                </c:pt>
                <c:pt idx="4281">
                  <c:v>1.0001</c:v>
                </c:pt>
                <c:pt idx="4282">
                  <c:v>1E-4</c:v>
                </c:pt>
                <c:pt idx="4283">
                  <c:v>1E-4</c:v>
                </c:pt>
                <c:pt idx="4284">
                  <c:v>1E-4</c:v>
                </c:pt>
                <c:pt idx="4285">
                  <c:v>1E-4</c:v>
                </c:pt>
                <c:pt idx="4286">
                  <c:v>1E-4</c:v>
                </c:pt>
                <c:pt idx="4287">
                  <c:v>1E-4</c:v>
                </c:pt>
                <c:pt idx="4288">
                  <c:v>2.0001000000000002</c:v>
                </c:pt>
                <c:pt idx="4289">
                  <c:v>1E-4</c:v>
                </c:pt>
                <c:pt idx="4290">
                  <c:v>1.0001</c:v>
                </c:pt>
                <c:pt idx="4291">
                  <c:v>1E-4</c:v>
                </c:pt>
                <c:pt idx="4292">
                  <c:v>1E-4</c:v>
                </c:pt>
                <c:pt idx="4293">
                  <c:v>1E-4</c:v>
                </c:pt>
                <c:pt idx="4294">
                  <c:v>1E-4</c:v>
                </c:pt>
                <c:pt idx="4295">
                  <c:v>1E-4</c:v>
                </c:pt>
                <c:pt idx="4296">
                  <c:v>1E-4</c:v>
                </c:pt>
                <c:pt idx="4297">
                  <c:v>1E-4</c:v>
                </c:pt>
                <c:pt idx="4298">
                  <c:v>1E-4</c:v>
                </c:pt>
                <c:pt idx="4299">
                  <c:v>1E-4</c:v>
                </c:pt>
                <c:pt idx="4300">
                  <c:v>1E-4</c:v>
                </c:pt>
                <c:pt idx="4301">
                  <c:v>1E-4</c:v>
                </c:pt>
                <c:pt idx="4302">
                  <c:v>2.0001000000000002</c:v>
                </c:pt>
                <c:pt idx="4303">
                  <c:v>1E-4</c:v>
                </c:pt>
                <c:pt idx="4304">
                  <c:v>1E-4</c:v>
                </c:pt>
                <c:pt idx="4305">
                  <c:v>1.0001</c:v>
                </c:pt>
                <c:pt idx="4306">
                  <c:v>1E-4</c:v>
                </c:pt>
                <c:pt idx="4307">
                  <c:v>1E-4</c:v>
                </c:pt>
                <c:pt idx="4308">
                  <c:v>1.0001</c:v>
                </c:pt>
                <c:pt idx="4309">
                  <c:v>1E-4</c:v>
                </c:pt>
                <c:pt idx="4310">
                  <c:v>1.0001</c:v>
                </c:pt>
                <c:pt idx="4311">
                  <c:v>1E-4</c:v>
                </c:pt>
                <c:pt idx="4312">
                  <c:v>1E-4</c:v>
                </c:pt>
                <c:pt idx="4313">
                  <c:v>2.0001000000000002</c:v>
                </c:pt>
                <c:pt idx="4314">
                  <c:v>1.0001</c:v>
                </c:pt>
                <c:pt idx="4315">
                  <c:v>2.0001000000000002</c:v>
                </c:pt>
                <c:pt idx="4316">
                  <c:v>1.0001</c:v>
                </c:pt>
                <c:pt idx="4317">
                  <c:v>1.0001</c:v>
                </c:pt>
                <c:pt idx="4318">
                  <c:v>3.0001000000000002</c:v>
                </c:pt>
                <c:pt idx="4319">
                  <c:v>1.0001</c:v>
                </c:pt>
                <c:pt idx="4320">
                  <c:v>3.0001000000000002</c:v>
                </c:pt>
                <c:pt idx="4321">
                  <c:v>3.0001000000000002</c:v>
                </c:pt>
                <c:pt idx="4322">
                  <c:v>4.0000999999999998</c:v>
                </c:pt>
                <c:pt idx="4323">
                  <c:v>2.0001000000000002</c:v>
                </c:pt>
                <c:pt idx="4324">
                  <c:v>4.0000999999999998</c:v>
                </c:pt>
                <c:pt idx="4325">
                  <c:v>2.0001000000000002</c:v>
                </c:pt>
                <c:pt idx="4326">
                  <c:v>1E-4</c:v>
                </c:pt>
                <c:pt idx="4327">
                  <c:v>10.0001</c:v>
                </c:pt>
                <c:pt idx="4328">
                  <c:v>12.0001</c:v>
                </c:pt>
                <c:pt idx="4329">
                  <c:v>5.0000999999999998</c:v>
                </c:pt>
                <c:pt idx="4330">
                  <c:v>4.0000999999999998</c:v>
                </c:pt>
                <c:pt idx="4331">
                  <c:v>3.0001000000000002</c:v>
                </c:pt>
                <c:pt idx="4332">
                  <c:v>4.0000999999999998</c:v>
                </c:pt>
                <c:pt idx="4333">
                  <c:v>3.0001000000000002</c:v>
                </c:pt>
                <c:pt idx="4334">
                  <c:v>5.0000999999999998</c:v>
                </c:pt>
                <c:pt idx="4335">
                  <c:v>1E-4</c:v>
                </c:pt>
                <c:pt idx="4336">
                  <c:v>4.0000999999999998</c:v>
                </c:pt>
                <c:pt idx="4337">
                  <c:v>2.0001000000000002</c:v>
                </c:pt>
                <c:pt idx="4338">
                  <c:v>3.0001000000000002</c:v>
                </c:pt>
                <c:pt idx="4339">
                  <c:v>2.0001000000000002</c:v>
                </c:pt>
                <c:pt idx="4340">
                  <c:v>1.0001</c:v>
                </c:pt>
                <c:pt idx="4341">
                  <c:v>1.0001</c:v>
                </c:pt>
                <c:pt idx="4342">
                  <c:v>2.0001000000000002</c:v>
                </c:pt>
                <c:pt idx="4343">
                  <c:v>1.0001</c:v>
                </c:pt>
                <c:pt idx="4344">
                  <c:v>1E-4</c:v>
                </c:pt>
                <c:pt idx="4345">
                  <c:v>1.0001</c:v>
                </c:pt>
                <c:pt idx="4346">
                  <c:v>1E-4</c:v>
                </c:pt>
                <c:pt idx="4347">
                  <c:v>1E-4</c:v>
                </c:pt>
                <c:pt idx="4348">
                  <c:v>1.0001</c:v>
                </c:pt>
                <c:pt idx="4349">
                  <c:v>3.0001000000000002</c:v>
                </c:pt>
                <c:pt idx="4350">
                  <c:v>1E-4</c:v>
                </c:pt>
                <c:pt idx="4351">
                  <c:v>1.0001</c:v>
                </c:pt>
                <c:pt idx="4352">
                  <c:v>1.0001</c:v>
                </c:pt>
                <c:pt idx="4353">
                  <c:v>1.0001</c:v>
                </c:pt>
                <c:pt idx="4354">
                  <c:v>1.0001</c:v>
                </c:pt>
                <c:pt idx="4355">
                  <c:v>1.0001</c:v>
                </c:pt>
                <c:pt idx="4356">
                  <c:v>3.0001000000000002</c:v>
                </c:pt>
                <c:pt idx="4357">
                  <c:v>1E-4</c:v>
                </c:pt>
                <c:pt idx="4358">
                  <c:v>3.0001000000000002</c:v>
                </c:pt>
                <c:pt idx="4359">
                  <c:v>2.0001000000000002</c:v>
                </c:pt>
                <c:pt idx="4360">
                  <c:v>2.0001000000000002</c:v>
                </c:pt>
                <c:pt idx="4361">
                  <c:v>1.0001</c:v>
                </c:pt>
                <c:pt idx="4362">
                  <c:v>2.0001000000000002</c:v>
                </c:pt>
                <c:pt idx="4363">
                  <c:v>1.0001</c:v>
                </c:pt>
                <c:pt idx="4364">
                  <c:v>1.0001</c:v>
                </c:pt>
                <c:pt idx="4365">
                  <c:v>2.0001000000000002</c:v>
                </c:pt>
                <c:pt idx="4366">
                  <c:v>1.0001</c:v>
                </c:pt>
                <c:pt idx="4367">
                  <c:v>3.0001000000000002</c:v>
                </c:pt>
                <c:pt idx="4368">
                  <c:v>1.0001</c:v>
                </c:pt>
                <c:pt idx="4369">
                  <c:v>4.0000999999999998</c:v>
                </c:pt>
                <c:pt idx="4370">
                  <c:v>1E-4</c:v>
                </c:pt>
                <c:pt idx="4371">
                  <c:v>3.0001000000000002</c:v>
                </c:pt>
                <c:pt idx="4372">
                  <c:v>1.0001</c:v>
                </c:pt>
                <c:pt idx="4373">
                  <c:v>1E-4</c:v>
                </c:pt>
                <c:pt idx="4374">
                  <c:v>1.0001</c:v>
                </c:pt>
                <c:pt idx="4375">
                  <c:v>2.0001000000000002</c:v>
                </c:pt>
                <c:pt idx="4376">
                  <c:v>1E-4</c:v>
                </c:pt>
                <c:pt idx="4377">
                  <c:v>1E-4</c:v>
                </c:pt>
                <c:pt idx="4378">
                  <c:v>1.0001</c:v>
                </c:pt>
                <c:pt idx="4379">
                  <c:v>1E-4</c:v>
                </c:pt>
                <c:pt idx="4380">
                  <c:v>3.0001000000000002</c:v>
                </c:pt>
                <c:pt idx="4381">
                  <c:v>1.0001</c:v>
                </c:pt>
                <c:pt idx="4382">
                  <c:v>1.0001</c:v>
                </c:pt>
                <c:pt idx="4383">
                  <c:v>1E-4</c:v>
                </c:pt>
                <c:pt idx="4384">
                  <c:v>1E-4</c:v>
                </c:pt>
                <c:pt idx="4385">
                  <c:v>2.0001000000000002</c:v>
                </c:pt>
                <c:pt idx="4386">
                  <c:v>5.0000999999999998</c:v>
                </c:pt>
                <c:pt idx="4387">
                  <c:v>1.0001</c:v>
                </c:pt>
                <c:pt idx="4388">
                  <c:v>1E-4</c:v>
                </c:pt>
                <c:pt idx="4389">
                  <c:v>2.0001000000000002</c:v>
                </c:pt>
                <c:pt idx="4390">
                  <c:v>2.0001000000000002</c:v>
                </c:pt>
                <c:pt idx="4391">
                  <c:v>4.0000999999999998</c:v>
                </c:pt>
                <c:pt idx="4392">
                  <c:v>3.0001000000000002</c:v>
                </c:pt>
                <c:pt idx="4393">
                  <c:v>2.0001000000000002</c:v>
                </c:pt>
                <c:pt idx="4394">
                  <c:v>7.0000999999999998</c:v>
                </c:pt>
                <c:pt idx="4395">
                  <c:v>2.0001000000000002</c:v>
                </c:pt>
                <c:pt idx="4396">
                  <c:v>6.0000999999999998</c:v>
                </c:pt>
                <c:pt idx="4397">
                  <c:v>3.0001000000000002</c:v>
                </c:pt>
                <c:pt idx="4398">
                  <c:v>7.0000999999999998</c:v>
                </c:pt>
                <c:pt idx="4399">
                  <c:v>2.0001000000000002</c:v>
                </c:pt>
                <c:pt idx="4400">
                  <c:v>4.0000999999999998</c:v>
                </c:pt>
                <c:pt idx="4401">
                  <c:v>36.000100000000003</c:v>
                </c:pt>
                <c:pt idx="4402">
                  <c:v>184.0001</c:v>
                </c:pt>
                <c:pt idx="4403">
                  <c:v>116.0001</c:v>
                </c:pt>
                <c:pt idx="4404">
                  <c:v>26.0001</c:v>
                </c:pt>
                <c:pt idx="4405">
                  <c:v>9.0000999999999998</c:v>
                </c:pt>
                <c:pt idx="4406">
                  <c:v>74.000100000000003</c:v>
                </c:pt>
                <c:pt idx="4407">
                  <c:v>175.0001</c:v>
                </c:pt>
                <c:pt idx="4408">
                  <c:v>63.000100000000003</c:v>
                </c:pt>
                <c:pt idx="4409">
                  <c:v>10.0001</c:v>
                </c:pt>
                <c:pt idx="4410">
                  <c:v>5.0000999999999998</c:v>
                </c:pt>
                <c:pt idx="4411">
                  <c:v>10.0001</c:v>
                </c:pt>
                <c:pt idx="4412">
                  <c:v>6.0000999999999998</c:v>
                </c:pt>
                <c:pt idx="4413">
                  <c:v>8.0000999999999998</c:v>
                </c:pt>
                <c:pt idx="4414">
                  <c:v>7.0000999999999998</c:v>
                </c:pt>
                <c:pt idx="4415">
                  <c:v>2.0001000000000002</c:v>
                </c:pt>
                <c:pt idx="4416">
                  <c:v>5.0000999999999998</c:v>
                </c:pt>
                <c:pt idx="4417">
                  <c:v>2.0001000000000002</c:v>
                </c:pt>
                <c:pt idx="4418">
                  <c:v>5.0000999999999998</c:v>
                </c:pt>
                <c:pt idx="4419">
                  <c:v>1.0001</c:v>
                </c:pt>
                <c:pt idx="4420">
                  <c:v>9.0000999999999998</c:v>
                </c:pt>
                <c:pt idx="4421">
                  <c:v>5.0000999999999998</c:v>
                </c:pt>
                <c:pt idx="4422">
                  <c:v>6.0000999999999998</c:v>
                </c:pt>
                <c:pt idx="4423">
                  <c:v>4.0000999999999998</c:v>
                </c:pt>
                <c:pt idx="4424">
                  <c:v>3.0001000000000002</c:v>
                </c:pt>
                <c:pt idx="4425">
                  <c:v>4.0000999999999998</c:v>
                </c:pt>
                <c:pt idx="4426">
                  <c:v>4.0000999999999998</c:v>
                </c:pt>
                <c:pt idx="4427">
                  <c:v>4.0000999999999998</c:v>
                </c:pt>
                <c:pt idx="4428">
                  <c:v>5.0000999999999998</c:v>
                </c:pt>
                <c:pt idx="4429">
                  <c:v>3.0001000000000002</c:v>
                </c:pt>
                <c:pt idx="4430">
                  <c:v>3.0001000000000002</c:v>
                </c:pt>
                <c:pt idx="4431">
                  <c:v>4.0000999999999998</c:v>
                </c:pt>
                <c:pt idx="4432">
                  <c:v>6.0000999999999998</c:v>
                </c:pt>
                <c:pt idx="4433">
                  <c:v>6.0000999999999998</c:v>
                </c:pt>
                <c:pt idx="4434">
                  <c:v>5.0000999999999998</c:v>
                </c:pt>
                <c:pt idx="4435">
                  <c:v>4.0000999999999998</c:v>
                </c:pt>
                <c:pt idx="4436">
                  <c:v>6.0000999999999998</c:v>
                </c:pt>
                <c:pt idx="4437">
                  <c:v>3.0001000000000002</c:v>
                </c:pt>
                <c:pt idx="4438">
                  <c:v>3.0001000000000002</c:v>
                </c:pt>
                <c:pt idx="4439">
                  <c:v>3.0001000000000002</c:v>
                </c:pt>
                <c:pt idx="4440">
                  <c:v>6.0000999999999998</c:v>
                </c:pt>
                <c:pt idx="4441">
                  <c:v>10.0001</c:v>
                </c:pt>
                <c:pt idx="4442">
                  <c:v>5.0000999999999998</c:v>
                </c:pt>
                <c:pt idx="4443">
                  <c:v>10.0001</c:v>
                </c:pt>
                <c:pt idx="4444">
                  <c:v>8.0000999999999998</c:v>
                </c:pt>
                <c:pt idx="4445">
                  <c:v>10.0001</c:v>
                </c:pt>
                <c:pt idx="4446">
                  <c:v>9.0000999999999998</c:v>
                </c:pt>
                <c:pt idx="4447">
                  <c:v>12.0001</c:v>
                </c:pt>
                <c:pt idx="4448">
                  <c:v>13.0001</c:v>
                </c:pt>
                <c:pt idx="4449">
                  <c:v>13.0001</c:v>
                </c:pt>
                <c:pt idx="4450">
                  <c:v>13.0001</c:v>
                </c:pt>
                <c:pt idx="4451">
                  <c:v>20.0001</c:v>
                </c:pt>
                <c:pt idx="4452">
                  <c:v>19.0001</c:v>
                </c:pt>
                <c:pt idx="4453">
                  <c:v>15.0001</c:v>
                </c:pt>
                <c:pt idx="4454">
                  <c:v>12.0001</c:v>
                </c:pt>
                <c:pt idx="4455">
                  <c:v>13.0001</c:v>
                </c:pt>
                <c:pt idx="4456">
                  <c:v>10.0001</c:v>
                </c:pt>
                <c:pt idx="4457">
                  <c:v>18.0001</c:v>
                </c:pt>
                <c:pt idx="4458">
                  <c:v>24.0001</c:v>
                </c:pt>
                <c:pt idx="4459">
                  <c:v>22.0001</c:v>
                </c:pt>
                <c:pt idx="4460">
                  <c:v>28.0001</c:v>
                </c:pt>
                <c:pt idx="4461">
                  <c:v>25.0001</c:v>
                </c:pt>
                <c:pt idx="4462">
                  <c:v>37.000100000000003</c:v>
                </c:pt>
                <c:pt idx="4463">
                  <c:v>34.000100000000003</c:v>
                </c:pt>
                <c:pt idx="4464">
                  <c:v>31.0001</c:v>
                </c:pt>
                <c:pt idx="4465">
                  <c:v>34.000100000000003</c:v>
                </c:pt>
                <c:pt idx="4466">
                  <c:v>46.000100000000003</c:v>
                </c:pt>
                <c:pt idx="4467">
                  <c:v>52.000100000000003</c:v>
                </c:pt>
                <c:pt idx="4468">
                  <c:v>62.000100000000003</c:v>
                </c:pt>
                <c:pt idx="4469">
                  <c:v>67.000100000000003</c:v>
                </c:pt>
                <c:pt idx="4470">
                  <c:v>66.000100000000003</c:v>
                </c:pt>
                <c:pt idx="4471">
                  <c:v>95.000100000000003</c:v>
                </c:pt>
                <c:pt idx="4472">
                  <c:v>110.0001</c:v>
                </c:pt>
                <c:pt idx="4473">
                  <c:v>102.0001</c:v>
                </c:pt>
                <c:pt idx="4474">
                  <c:v>154.0001</c:v>
                </c:pt>
                <c:pt idx="4475">
                  <c:v>205.0001</c:v>
                </c:pt>
                <c:pt idx="4476">
                  <c:v>249.0001</c:v>
                </c:pt>
                <c:pt idx="4477">
                  <c:v>400.00009999999997</c:v>
                </c:pt>
                <c:pt idx="4478">
                  <c:v>1520.0001</c:v>
                </c:pt>
                <c:pt idx="4479">
                  <c:v>3267.0001000000002</c:v>
                </c:pt>
                <c:pt idx="4480">
                  <c:v>2827.0001000000002</c:v>
                </c:pt>
                <c:pt idx="4481">
                  <c:v>792.00009999999997</c:v>
                </c:pt>
                <c:pt idx="4482">
                  <c:v>70.000100000000003</c:v>
                </c:pt>
                <c:pt idx="4483">
                  <c:v>15.0001</c:v>
                </c:pt>
                <c:pt idx="4484">
                  <c:v>35.000100000000003</c:v>
                </c:pt>
                <c:pt idx="4485">
                  <c:v>23.0001</c:v>
                </c:pt>
                <c:pt idx="4486">
                  <c:v>4.0000999999999998</c:v>
                </c:pt>
                <c:pt idx="4487">
                  <c:v>2.0001000000000002</c:v>
                </c:pt>
                <c:pt idx="4488">
                  <c:v>2.0001000000000002</c:v>
                </c:pt>
                <c:pt idx="4489">
                  <c:v>1.0001</c:v>
                </c:pt>
                <c:pt idx="4490">
                  <c:v>4.0000999999999998</c:v>
                </c:pt>
                <c:pt idx="4491">
                  <c:v>3.0001000000000002</c:v>
                </c:pt>
                <c:pt idx="4492">
                  <c:v>2.0001000000000002</c:v>
                </c:pt>
                <c:pt idx="4493">
                  <c:v>3.0001000000000002</c:v>
                </c:pt>
                <c:pt idx="4494">
                  <c:v>2.0001000000000002</c:v>
                </c:pt>
                <c:pt idx="4495">
                  <c:v>2.0001000000000002</c:v>
                </c:pt>
                <c:pt idx="4496">
                  <c:v>1E-4</c:v>
                </c:pt>
                <c:pt idx="4497">
                  <c:v>3.0001000000000002</c:v>
                </c:pt>
                <c:pt idx="4498">
                  <c:v>3.0001000000000002</c:v>
                </c:pt>
                <c:pt idx="4499">
                  <c:v>3.0001000000000002</c:v>
                </c:pt>
                <c:pt idx="4500">
                  <c:v>1.0001</c:v>
                </c:pt>
                <c:pt idx="4501">
                  <c:v>1.0001</c:v>
                </c:pt>
                <c:pt idx="4502">
                  <c:v>8.0000999999999998</c:v>
                </c:pt>
                <c:pt idx="4503">
                  <c:v>3.0001000000000002</c:v>
                </c:pt>
                <c:pt idx="4504">
                  <c:v>2.0001000000000002</c:v>
                </c:pt>
                <c:pt idx="4505">
                  <c:v>1.0001</c:v>
                </c:pt>
                <c:pt idx="4506">
                  <c:v>2.0001000000000002</c:v>
                </c:pt>
                <c:pt idx="4507">
                  <c:v>4.0000999999999998</c:v>
                </c:pt>
                <c:pt idx="4508">
                  <c:v>2.0001000000000002</c:v>
                </c:pt>
                <c:pt idx="4509">
                  <c:v>1.0001</c:v>
                </c:pt>
                <c:pt idx="4510">
                  <c:v>5.0000999999999998</c:v>
                </c:pt>
                <c:pt idx="4511">
                  <c:v>3.0001000000000002</c:v>
                </c:pt>
                <c:pt idx="4512">
                  <c:v>3.0001000000000002</c:v>
                </c:pt>
                <c:pt idx="4513">
                  <c:v>2.0001000000000002</c:v>
                </c:pt>
                <c:pt idx="4514">
                  <c:v>2.0001000000000002</c:v>
                </c:pt>
                <c:pt idx="4515">
                  <c:v>1.0001</c:v>
                </c:pt>
                <c:pt idx="4516">
                  <c:v>5.0000999999999998</c:v>
                </c:pt>
                <c:pt idx="4517">
                  <c:v>4.0000999999999998</c:v>
                </c:pt>
                <c:pt idx="4518">
                  <c:v>2.0001000000000002</c:v>
                </c:pt>
                <c:pt idx="4519">
                  <c:v>5.0000999999999998</c:v>
                </c:pt>
                <c:pt idx="4520">
                  <c:v>1E-4</c:v>
                </c:pt>
                <c:pt idx="4521">
                  <c:v>1.0001</c:v>
                </c:pt>
                <c:pt idx="4522">
                  <c:v>1E-4</c:v>
                </c:pt>
                <c:pt idx="4523">
                  <c:v>5.0000999999999998</c:v>
                </c:pt>
                <c:pt idx="4524">
                  <c:v>3.0001000000000002</c:v>
                </c:pt>
                <c:pt idx="4525">
                  <c:v>3.0001000000000002</c:v>
                </c:pt>
                <c:pt idx="4526">
                  <c:v>7.0000999999999998</c:v>
                </c:pt>
                <c:pt idx="4527">
                  <c:v>2.0001000000000002</c:v>
                </c:pt>
                <c:pt idx="4528">
                  <c:v>3.0001000000000002</c:v>
                </c:pt>
                <c:pt idx="4529">
                  <c:v>2.0001000000000002</c:v>
                </c:pt>
                <c:pt idx="4530">
                  <c:v>5.0000999999999998</c:v>
                </c:pt>
                <c:pt idx="4531">
                  <c:v>5.0000999999999998</c:v>
                </c:pt>
                <c:pt idx="4532">
                  <c:v>6.0000999999999998</c:v>
                </c:pt>
                <c:pt idx="4533">
                  <c:v>1.0001</c:v>
                </c:pt>
                <c:pt idx="4534">
                  <c:v>6.0000999999999998</c:v>
                </c:pt>
                <c:pt idx="4535">
                  <c:v>7.0000999999999998</c:v>
                </c:pt>
                <c:pt idx="4536">
                  <c:v>6.0000999999999998</c:v>
                </c:pt>
                <c:pt idx="4537">
                  <c:v>3.0001000000000002</c:v>
                </c:pt>
                <c:pt idx="4538">
                  <c:v>5.0000999999999998</c:v>
                </c:pt>
                <c:pt idx="4539">
                  <c:v>5.0000999999999998</c:v>
                </c:pt>
                <c:pt idx="4540">
                  <c:v>4.0000999999999998</c:v>
                </c:pt>
                <c:pt idx="4541">
                  <c:v>6.0000999999999998</c:v>
                </c:pt>
                <c:pt idx="4542">
                  <c:v>7.0000999999999998</c:v>
                </c:pt>
                <c:pt idx="4543">
                  <c:v>8.0000999999999998</c:v>
                </c:pt>
                <c:pt idx="4544">
                  <c:v>8.0000999999999998</c:v>
                </c:pt>
                <c:pt idx="4545">
                  <c:v>7.0000999999999998</c:v>
                </c:pt>
                <c:pt idx="4546">
                  <c:v>8.0000999999999998</c:v>
                </c:pt>
                <c:pt idx="4547">
                  <c:v>6.0000999999999998</c:v>
                </c:pt>
                <c:pt idx="4548">
                  <c:v>4.0000999999999998</c:v>
                </c:pt>
                <c:pt idx="4549">
                  <c:v>12.0001</c:v>
                </c:pt>
                <c:pt idx="4550">
                  <c:v>9.0000999999999998</c:v>
                </c:pt>
                <c:pt idx="4551">
                  <c:v>18.0001</c:v>
                </c:pt>
                <c:pt idx="4552">
                  <c:v>13.0001</c:v>
                </c:pt>
                <c:pt idx="4553">
                  <c:v>24.0001</c:v>
                </c:pt>
                <c:pt idx="4554">
                  <c:v>39.000100000000003</c:v>
                </c:pt>
                <c:pt idx="4555">
                  <c:v>73.000100000000003</c:v>
                </c:pt>
                <c:pt idx="4556">
                  <c:v>169.0001</c:v>
                </c:pt>
                <c:pt idx="4557">
                  <c:v>242.0001</c:v>
                </c:pt>
                <c:pt idx="4558">
                  <c:v>183.0001</c:v>
                </c:pt>
                <c:pt idx="4559">
                  <c:v>96.000100000000003</c:v>
                </c:pt>
                <c:pt idx="4560">
                  <c:v>31.0001</c:v>
                </c:pt>
                <c:pt idx="4561">
                  <c:v>332.00009999999997</c:v>
                </c:pt>
                <c:pt idx="4562">
                  <c:v>276.00009999999997</c:v>
                </c:pt>
                <c:pt idx="4563">
                  <c:v>35.000100000000003</c:v>
                </c:pt>
                <c:pt idx="4564">
                  <c:v>13.0001</c:v>
                </c:pt>
                <c:pt idx="4565">
                  <c:v>4.0000999999999998</c:v>
                </c:pt>
                <c:pt idx="4566">
                  <c:v>13.0001</c:v>
                </c:pt>
                <c:pt idx="4567">
                  <c:v>14.0001</c:v>
                </c:pt>
                <c:pt idx="4568">
                  <c:v>7.0000999999999998</c:v>
                </c:pt>
                <c:pt idx="4569">
                  <c:v>5.0000999999999998</c:v>
                </c:pt>
                <c:pt idx="4570">
                  <c:v>4.0000999999999998</c:v>
                </c:pt>
                <c:pt idx="4571">
                  <c:v>2.0001000000000002</c:v>
                </c:pt>
                <c:pt idx="4572">
                  <c:v>2.0001000000000002</c:v>
                </c:pt>
                <c:pt idx="4573">
                  <c:v>3.0001000000000002</c:v>
                </c:pt>
                <c:pt idx="4574">
                  <c:v>5.0000999999999998</c:v>
                </c:pt>
                <c:pt idx="4575">
                  <c:v>4.0000999999999998</c:v>
                </c:pt>
                <c:pt idx="4576">
                  <c:v>1.0001</c:v>
                </c:pt>
                <c:pt idx="4577">
                  <c:v>1.0001</c:v>
                </c:pt>
                <c:pt idx="4578">
                  <c:v>1E-4</c:v>
                </c:pt>
                <c:pt idx="4579">
                  <c:v>3.0001000000000002</c:v>
                </c:pt>
                <c:pt idx="4580">
                  <c:v>3.0001000000000002</c:v>
                </c:pt>
                <c:pt idx="4581">
                  <c:v>4.0000999999999998</c:v>
                </c:pt>
                <c:pt idx="4582">
                  <c:v>1.0001</c:v>
                </c:pt>
                <c:pt idx="4583">
                  <c:v>2.0001000000000002</c:v>
                </c:pt>
                <c:pt idx="4584">
                  <c:v>3.0001000000000002</c:v>
                </c:pt>
                <c:pt idx="4585">
                  <c:v>1.0001</c:v>
                </c:pt>
                <c:pt idx="4586">
                  <c:v>1E-4</c:v>
                </c:pt>
                <c:pt idx="4587">
                  <c:v>1.0001</c:v>
                </c:pt>
                <c:pt idx="4588">
                  <c:v>1E-4</c:v>
                </c:pt>
                <c:pt idx="4589">
                  <c:v>1.0001</c:v>
                </c:pt>
                <c:pt idx="4590">
                  <c:v>1E-4</c:v>
                </c:pt>
                <c:pt idx="4591">
                  <c:v>4.0000999999999998</c:v>
                </c:pt>
                <c:pt idx="4592">
                  <c:v>3.0001000000000002</c:v>
                </c:pt>
                <c:pt idx="4593">
                  <c:v>1E-4</c:v>
                </c:pt>
                <c:pt idx="4594">
                  <c:v>2.0001000000000002</c:v>
                </c:pt>
                <c:pt idx="4595">
                  <c:v>1.0001</c:v>
                </c:pt>
                <c:pt idx="4596">
                  <c:v>2.0001000000000002</c:v>
                </c:pt>
                <c:pt idx="4597">
                  <c:v>2.0001000000000002</c:v>
                </c:pt>
                <c:pt idx="4598">
                  <c:v>2.0001000000000002</c:v>
                </c:pt>
                <c:pt idx="4599">
                  <c:v>2.0001000000000002</c:v>
                </c:pt>
                <c:pt idx="4600">
                  <c:v>1E-4</c:v>
                </c:pt>
                <c:pt idx="4601">
                  <c:v>1.0001</c:v>
                </c:pt>
                <c:pt idx="4602">
                  <c:v>2.0001000000000002</c:v>
                </c:pt>
                <c:pt idx="4603">
                  <c:v>1E-4</c:v>
                </c:pt>
                <c:pt idx="4604">
                  <c:v>2.0001000000000002</c:v>
                </c:pt>
                <c:pt idx="4605">
                  <c:v>2.0001000000000002</c:v>
                </c:pt>
                <c:pt idx="4606">
                  <c:v>4.0000999999999998</c:v>
                </c:pt>
                <c:pt idx="4607">
                  <c:v>1.0001</c:v>
                </c:pt>
                <c:pt idx="4608">
                  <c:v>1.0001</c:v>
                </c:pt>
                <c:pt idx="4609">
                  <c:v>1.0001</c:v>
                </c:pt>
                <c:pt idx="4610">
                  <c:v>2.0001000000000002</c:v>
                </c:pt>
                <c:pt idx="4611">
                  <c:v>2.0001000000000002</c:v>
                </c:pt>
                <c:pt idx="4612">
                  <c:v>1.0001</c:v>
                </c:pt>
                <c:pt idx="4613">
                  <c:v>3.0001000000000002</c:v>
                </c:pt>
                <c:pt idx="4614">
                  <c:v>1.0001</c:v>
                </c:pt>
                <c:pt idx="4615">
                  <c:v>3.0001000000000002</c:v>
                </c:pt>
                <c:pt idx="4616">
                  <c:v>1E-4</c:v>
                </c:pt>
                <c:pt idx="4617">
                  <c:v>1E-4</c:v>
                </c:pt>
                <c:pt idx="4618">
                  <c:v>1.0001</c:v>
                </c:pt>
                <c:pt idx="4619">
                  <c:v>2.0001000000000002</c:v>
                </c:pt>
                <c:pt idx="4620">
                  <c:v>2.0001000000000002</c:v>
                </c:pt>
                <c:pt idx="4621">
                  <c:v>4.0000999999999998</c:v>
                </c:pt>
                <c:pt idx="4622">
                  <c:v>2.0001000000000002</c:v>
                </c:pt>
                <c:pt idx="4623">
                  <c:v>3.0001000000000002</c:v>
                </c:pt>
                <c:pt idx="4624">
                  <c:v>6.0000999999999998</c:v>
                </c:pt>
                <c:pt idx="4625">
                  <c:v>2.0001000000000002</c:v>
                </c:pt>
                <c:pt idx="4626">
                  <c:v>5.0000999999999998</c:v>
                </c:pt>
                <c:pt idx="4627">
                  <c:v>7.0000999999999998</c:v>
                </c:pt>
                <c:pt idx="4628">
                  <c:v>10.0001</c:v>
                </c:pt>
                <c:pt idx="4629">
                  <c:v>8.0000999999999998</c:v>
                </c:pt>
                <c:pt idx="4630">
                  <c:v>28.0001</c:v>
                </c:pt>
                <c:pt idx="4631">
                  <c:v>40.000100000000003</c:v>
                </c:pt>
                <c:pt idx="4632">
                  <c:v>48.000100000000003</c:v>
                </c:pt>
                <c:pt idx="4633">
                  <c:v>58.000100000000003</c:v>
                </c:pt>
                <c:pt idx="4634">
                  <c:v>42.000100000000003</c:v>
                </c:pt>
                <c:pt idx="4635">
                  <c:v>15.0001</c:v>
                </c:pt>
                <c:pt idx="4636">
                  <c:v>17.0001</c:v>
                </c:pt>
                <c:pt idx="4637">
                  <c:v>44.000100000000003</c:v>
                </c:pt>
                <c:pt idx="4638">
                  <c:v>11.0001</c:v>
                </c:pt>
                <c:pt idx="4639">
                  <c:v>1E-4</c:v>
                </c:pt>
                <c:pt idx="4640">
                  <c:v>1.0001</c:v>
                </c:pt>
                <c:pt idx="4641">
                  <c:v>1.0001</c:v>
                </c:pt>
                <c:pt idx="4642">
                  <c:v>6.0000999999999998</c:v>
                </c:pt>
                <c:pt idx="4643">
                  <c:v>1E-4</c:v>
                </c:pt>
                <c:pt idx="4644">
                  <c:v>1E-4</c:v>
                </c:pt>
                <c:pt idx="4645">
                  <c:v>1.0001</c:v>
                </c:pt>
                <c:pt idx="4646">
                  <c:v>1.0001</c:v>
                </c:pt>
                <c:pt idx="4647">
                  <c:v>1E-4</c:v>
                </c:pt>
                <c:pt idx="4648">
                  <c:v>1.0001</c:v>
                </c:pt>
                <c:pt idx="4649">
                  <c:v>2.0001000000000002</c:v>
                </c:pt>
                <c:pt idx="4650">
                  <c:v>1.0001</c:v>
                </c:pt>
                <c:pt idx="4651">
                  <c:v>1.0001</c:v>
                </c:pt>
                <c:pt idx="4652">
                  <c:v>1.0001</c:v>
                </c:pt>
                <c:pt idx="4653">
                  <c:v>1E-4</c:v>
                </c:pt>
                <c:pt idx="4654">
                  <c:v>1.0001</c:v>
                </c:pt>
                <c:pt idx="4655">
                  <c:v>1.0001</c:v>
                </c:pt>
                <c:pt idx="4656">
                  <c:v>1.0001</c:v>
                </c:pt>
                <c:pt idx="4657">
                  <c:v>1E-4</c:v>
                </c:pt>
                <c:pt idx="4658">
                  <c:v>1.0001</c:v>
                </c:pt>
                <c:pt idx="4659">
                  <c:v>2.0001000000000002</c:v>
                </c:pt>
                <c:pt idx="4660">
                  <c:v>1E-4</c:v>
                </c:pt>
                <c:pt idx="4661">
                  <c:v>1E-4</c:v>
                </c:pt>
                <c:pt idx="4662">
                  <c:v>1.0001</c:v>
                </c:pt>
                <c:pt idx="4663">
                  <c:v>1E-4</c:v>
                </c:pt>
                <c:pt idx="4664">
                  <c:v>2.0001000000000002</c:v>
                </c:pt>
                <c:pt idx="4665">
                  <c:v>1.0001</c:v>
                </c:pt>
                <c:pt idx="4666">
                  <c:v>1E-4</c:v>
                </c:pt>
                <c:pt idx="4667">
                  <c:v>1E-4</c:v>
                </c:pt>
                <c:pt idx="4668">
                  <c:v>2.0001000000000002</c:v>
                </c:pt>
                <c:pt idx="4669">
                  <c:v>1E-4</c:v>
                </c:pt>
                <c:pt idx="4670">
                  <c:v>2.0001000000000002</c:v>
                </c:pt>
                <c:pt idx="4671">
                  <c:v>1.0001</c:v>
                </c:pt>
                <c:pt idx="4672">
                  <c:v>2.0001000000000002</c:v>
                </c:pt>
                <c:pt idx="4673">
                  <c:v>1E-4</c:v>
                </c:pt>
                <c:pt idx="4674">
                  <c:v>1E-4</c:v>
                </c:pt>
                <c:pt idx="4675">
                  <c:v>1E-4</c:v>
                </c:pt>
                <c:pt idx="4676">
                  <c:v>1E-4</c:v>
                </c:pt>
                <c:pt idx="4677">
                  <c:v>1.0001</c:v>
                </c:pt>
                <c:pt idx="4678">
                  <c:v>3.0001000000000002</c:v>
                </c:pt>
                <c:pt idx="4679">
                  <c:v>2.0001000000000002</c:v>
                </c:pt>
                <c:pt idx="4680">
                  <c:v>1.0001</c:v>
                </c:pt>
                <c:pt idx="4681">
                  <c:v>1.0001</c:v>
                </c:pt>
                <c:pt idx="4682">
                  <c:v>2.0001000000000002</c:v>
                </c:pt>
                <c:pt idx="4683">
                  <c:v>4.0000999999999998</c:v>
                </c:pt>
                <c:pt idx="4684">
                  <c:v>2.0001000000000002</c:v>
                </c:pt>
                <c:pt idx="4685">
                  <c:v>1.0001</c:v>
                </c:pt>
                <c:pt idx="4686">
                  <c:v>2.0001000000000002</c:v>
                </c:pt>
                <c:pt idx="4687">
                  <c:v>3.0001000000000002</c:v>
                </c:pt>
                <c:pt idx="4688">
                  <c:v>1E-4</c:v>
                </c:pt>
                <c:pt idx="4689">
                  <c:v>3.0001000000000002</c:v>
                </c:pt>
                <c:pt idx="4690">
                  <c:v>1E-4</c:v>
                </c:pt>
                <c:pt idx="4691">
                  <c:v>3.0001000000000002</c:v>
                </c:pt>
                <c:pt idx="4692">
                  <c:v>5.0000999999999998</c:v>
                </c:pt>
                <c:pt idx="4693">
                  <c:v>3.0001000000000002</c:v>
                </c:pt>
                <c:pt idx="4694">
                  <c:v>1E-4</c:v>
                </c:pt>
                <c:pt idx="4695">
                  <c:v>2.0001000000000002</c:v>
                </c:pt>
                <c:pt idx="4696">
                  <c:v>3.0001000000000002</c:v>
                </c:pt>
                <c:pt idx="4697">
                  <c:v>4.0000999999999998</c:v>
                </c:pt>
                <c:pt idx="4698">
                  <c:v>4.0000999999999998</c:v>
                </c:pt>
                <c:pt idx="4699">
                  <c:v>7.0000999999999998</c:v>
                </c:pt>
                <c:pt idx="4700">
                  <c:v>6.0000999999999998</c:v>
                </c:pt>
                <c:pt idx="4701">
                  <c:v>4.0000999999999998</c:v>
                </c:pt>
                <c:pt idx="4702">
                  <c:v>6.0000999999999998</c:v>
                </c:pt>
                <c:pt idx="4703">
                  <c:v>11.0001</c:v>
                </c:pt>
                <c:pt idx="4704">
                  <c:v>14.0001</c:v>
                </c:pt>
                <c:pt idx="4705">
                  <c:v>48.000100000000003</c:v>
                </c:pt>
                <c:pt idx="4706">
                  <c:v>82.000100000000003</c:v>
                </c:pt>
                <c:pt idx="4707">
                  <c:v>83.000100000000003</c:v>
                </c:pt>
                <c:pt idx="4708">
                  <c:v>67.000100000000003</c:v>
                </c:pt>
                <c:pt idx="4709">
                  <c:v>26.0001</c:v>
                </c:pt>
                <c:pt idx="4710">
                  <c:v>15.0001</c:v>
                </c:pt>
                <c:pt idx="4711">
                  <c:v>38.000100000000003</c:v>
                </c:pt>
                <c:pt idx="4712">
                  <c:v>271.00009999999997</c:v>
                </c:pt>
                <c:pt idx="4713">
                  <c:v>140.0001</c:v>
                </c:pt>
                <c:pt idx="4714">
                  <c:v>10.0001</c:v>
                </c:pt>
                <c:pt idx="4715">
                  <c:v>2.0001000000000002</c:v>
                </c:pt>
                <c:pt idx="4716">
                  <c:v>4.0000999999999998</c:v>
                </c:pt>
                <c:pt idx="4717">
                  <c:v>2.0001000000000002</c:v>
                </c:pt>
                <c:pt idx="4718">
                  <c:v>4.0000999999999998</c:v>
                </c:pt>
                <c:pt idx="4719">
                  <c:v>1.0001</c:v>
                </c:pt>
                <c:pt idx="4720">
                  <c:v>2.0001000000000002</c:v>
                </c:pt>
                <c:pt idx="4721">
                  <c:v>1E-4</c:v>
                </c:pt>
                <c:pt idx="4722">
                  <c:v>1.0001</c:v>
                </c:pt>
                <c:pt idx="4723">
                  <c:v>4.0000999999999998</c:v>
                </c:pt>
                <c:pt idx="4724">
                  <c:v>2.0001000000000002</c:v>
                </c:pt>
                <c:pt idx="4725">
                  <c:v>1E-4</c:v>
                </c:pt>
                <c:pt idx="4726">
                  <c:v>1E-4</c:v>
                </c:pt>
                <c:pt idx="4727">
                  <c:v>1.0001</c:v>
                </c:pt>
                <c:pt idx="4728">
                  <c:v>2.0001000000000002</c:v>
                </c:pt>
                <c:pt idx="4729">
                  <c:v>1.0001</c:v>
                </c:pt>
                <c:pt idx="4730">
                  <c:v>1E-4</c:v>
                </c:pt>
                <c:pt idx="4731">
                  <c:v>2.0001000000000002</c:v>
                </c:pt>
                <c:pt idx="4732">
                  <c:v>1.0001</c:v>
                </c:pt>
                <c:pt idx="4733">
                  <c:v>3.0001000000000002</c:v>
                </c:pt>
                <c:pt idx="4734">
                  <c:v>3.0001000000000002</c:v>
                </c:pt>
                <c:pt idx="4735">
                  <c:v>2.0001000000000002</c:v>
                </c:pt>
                <c:pt idx="4736">
                  <c:v>2.0001000000000002</c:v>
                </c:pt>
                <c:pt idx="4737">
                  <c:v>3.0001000000000002</c:v>
                </c:pt>
                <c:pt idx="4738">
                  <c:v>1.0001</c:v>
                </c:pt>
                <c:pt idx="4739">
                  <c:v>1E-4</c:v>
                </c:pt>
                <c:pt idx="4740">
                  <c:v>1.0001</c:v>
                </c:pt>
                <c:pt idx="4741">
                  <c:v>4.0000999999999998</c:v>
                </c:pt>
                <c:pt idx="4742">
                  <c:v>3.0001000000000002</c:v>
                </c:pt>
                <c:pt idx="4743">
                  <c:v>2.0001000000000002</c:v>
                </c:pt>
                <c:pt idx="4744">
                  <c:v>2.0001000000000002</c:v>
                </c:pt>
                <c:pt idx="4745">
                  <c:v>2.0001000000000002</c:v>
                </c:pt>
                <c:pt idx="4746">
                  <c:v>3.0001000000000002</c:v>
                </c:pt>
                <c:pt idx="4747">
                  <c:v>4.0000999999999998</c:v>
                </c:pt>
                <c:pt idx="4748">
                  <c:v>1E-4</c:v>
                </c:pt>
                <c:pt idx="4749">
                  <c:v>1.0001</c:v>
                </c:pt>
                <c:pt idx="4750">
                  <c:v>3.0001000000000002</c:v>
                </c:pt>
                <c:pt idx="4751">
                  <c:v>2.0001000000000002</c:v>
                </c:pt>
                <c:pt idx="4752">
                  <c:v>2.0001000000000002</c:v>
                </c:pt>
                <c:pt idx="4753">
                  <c:v>5.0000999999999998</c:v>
                </c:pt>
                <c:pt idx="4754">
                  <c:v>3.0001000000000002</c:v>
                </c:pt>
                <c:pt idx="4755">
                  <c:v>5.0000999999999998</c:v>
                </c:pt>
                <c:pt idx="4756">
                  <c:v>1.0001</c:v>
                </c:pt>
                <c:pt idx="4757">
                  <c:v>1.0001</c:v>
                </c:pt>
                <c:pt idx="4758">
                  <c:v>1.0001</c:v>
                </c:pt>
                <c:pt idx="4759">
                  <c:v>4.0000999999999998</c:v>
                </c:pt>
                <c:pt idx="4760">
                  <c:v>2.0001000000000002</c:v>
                </c:pt>
                <c:pt idx="4761">
                  <c:v>4.0000999999999998</c:v>
                </c:pt>
                <c:pt idx="4762">
                  <c:v>3.0001000000000002</c:v>
                </c:pt>
                <c:pt idx="4763">
                  <c:v>3.0001000000000002</c:v>
                </c:pt>
                <c:pt idx="4764">
                  <c:v>8.0000999999999998</c:v>
                </c:pt>
                <c:pt idx="4765">
                  <c:v>6.0000999999999998</c:v>
                </c:pt>
                <c:pt idx="4766">
                  <c:v>9.0000999999999998</c:v>
                </c:pt>
                <c:pt idx="4767">
                  <c:v>11.0001</c:v>
                </c:pt>
                <c:pt idx="4768">
                  <c:v>8.0000999999999998</c:v>
                </c:pt>
                <c:pt idx="4769">
                  <c:v>9.0000999999999998</c:v>
                </c:pt>
                <c:pt idx="4770">
                  <c:v>14.0001</c:v>
                </c:pt>
                <c:pt idx="4771">
                  <c:v>9.0000999999999998</c:v>
                </c:pt>
                <c:pt idx="4772">
                  <c:v>11.0001</c:v>
                </c:pt>
                <c:pt idx="4773">
                  <c:v>20.0001</c:v>
                </c:pt>
                <c:pt idx="4774">
                  <c:v>16.0001</c:v>
                </c:pt>
                <c:pt idx="4775">
                  <c:v>20.0001</c:v>
                </c:pt>
                <c:pt idx="4776">
                  <c:v>36.000100000000003</c:v>
                </c:pt>
                <c:pt idx="4777">
                  <c:v>76.000100000000003</c:v>
                </c:pt>
                <c:pt idx="4778">
                  <c:v>198.0001</c:v>
                </c:pt>
                <c:pt idx="4779">
                  <c:v>349.00009999999997</c:v>
                </c:pt>
                <c:pt idx="4780">
                  <c:v>460.00009999999997</c:v>
                </c:pt>
                <c:pt idx="4781">
                  <c:v>318.00009999999997</c:v>
                </c:pt>
                <c:pt idx="4782">
                  <c:v>142.0001</c:v>
                </c:pt>
                <c:pt idx="4783">
                  <c:v>48.000100000000003</c:v>
                </c:pt>
                <c:pt idx="4784">
                  <c:v>6.0000999999999998</c:v>
                </c:pt>
                <c:pt idx="4785">
                  <c:v>18.0001</c:v>
                </c:pt>
                <c:pt idx="4786">
                  <c:v>17.0001</c:v>
                </c:pt>
                <c:pt idx="4787">
                  <c:v>11.0001</c:v>
                </c:pt>
                <c:pt idx="4788">
                  <c:v>1.0001</c:v>
                </c:pt>
                <c:pt idx="4789">
                  <c:v>1E-4</c:v>
                </c:pt>
                <c:pt idx="4790">
                  <c:v>1E-4</c:v>
                </c:pt>
                <c:pt idx="4791">
                  <c:v>1E-4</c:v>
                </c:pt>
                <c:pt idx="4792">
                  <c:v>1.0001</c:v>
                </c:pt>
                <c:pt idx="4793">
                  <c:v>1.0001</c:v>
                </c:pt>
                <c:pt idx="4794">
                  <c:v>2.0001000000000002</c:v>
                </c:pt>
                <c:pt idx="4795">
                  <c:v>1E-4</c:v>
                </c:pt>
                <c:pt idx="4796">
                  <c:v>2.0001000000000002</c:v>
                </c:pt>
                <c:pt idx="4797">
                  <c:v>1E-4</c:v>
                </c:pt>
                <c:pt idx="4798">
                  <c:v>1.0001</c:v>
                </c:pt>
                <c:pt idx="4799">
                  <c:v>1.0001</c:v>
                </c:pt>
                <c:pt idx="4800">
                  <c:v>1E-4</c:v>
                </c:pt>
                <c:pt idx="4801">
                  <c:v>1.0001</c:v>
                </c:pt>
                <c:pt idx="4802">
                  <c:v>1.0001</c:v>
                </c:pt>
                <c:pt idx="4803">
                  <c:v>2.0001000000000002</c:v>
                </c:pt>
                <c:pt idx="4804">
                  <c:v>1.0001</c:v>
                </c:pt>
                <c:pt idx="4805">
                  <c:v>1E-4</c:v>
                </c:pt>
                <c:pt idx="4806">
                  <c:v>2.0001000000000002</c:v>
                </c:pt>
                <c:pt idx="4807">
                  <c:v>3.0001000000000002</c:v>
                </c:pt>
                <c:pt idx="4808">
                  <c:v>1E-4</c:v>
                </c:pt>
                <c:pt idx="4809">
                  <c:v>1E-4</c:v>
                </c:pt>
                <c:pt idx="4810">
                  <c:v>2.0001000000000002</c:v>
                </c:pt>
                <c:pt idx="4811">
                  <c:v>1E-4</c:v>
                </c:pt>
                <c:pt idx="4812">
                  <c:v>1E-4</c:v>
                </c:pt>
                <c:pt idx="4813">
                  <c:v>3.0001000000000002</c:v>
                </c:pt>
                <c:pt idx="4814">
                  <c:v>3.0001000000000002</c:v>
                </c:pt>
                <c:pt idx="4815">
                  <c:v>3.0001000000000002</c:v>
                </c:pt>
                <c:pt idx="4816">
                  <c:v>2.0001000000000002</c:v>
                </c:pt>
                <c:pt idx="4817">
                  <c:v>2.0001000000000002</c:v>
                </c:pt>
                <c:pt idx="4818">
                  <c:v>7.0000999999999998</c:v>
                </c:pt>
                <c:pt idx="4819">
                  <c:v>1.0001</c:v>
                </c:pt>
                <c:pt idx="4820">
                  <c:v>1.0001</c:v>
                </c:pt>
                <c:pt idx="4821">
                  <c:v>2.0001000000000002</c:v>
                </c:pt>
                <c:pt idx="4822">
                  <c:v>2.0001000000000002</c:v>
                </c:pt>
                <c:pt idx="4823">
                  <c:v>3.0001000000000002</c:v>
                </c:pt>
                <c:pt idx="4824">
                  <c:v>3.0001000000000002</c:v>
                </c:pt>
                <c:pt idx="4825">
                  <c:v>3.0001000000000002</c:v>
                </c:pt>
                <c:pt idx="4826">
                  <c:v>5.0000999999999998</c:v>
                </c:pt>
                <c:pt idx="4827">
                  <c:v>1.0001</c:v>
                </c:pt>
                <c:pt idx="4828">
                  <c:v>5.0000999999999998</c:v>
                </c:pt>
                <c:pt idx="4829">
                  <c:v>5.0000999999999998</c:v>
                </c:pt>
                <c:pt idx="4830">
                  <c:v>2.0001000000000002</c:v>
                </c:pt>
                <c:pt idx="4831">
                  <c:v>7.0000999999999998</c:v>
                </c:pt>
                <c:pt idx="4832">
                  <c:v>5.0000999999999998</c:v>
                </c:pt>
                <c:pt idx="4833">
                  <c:v>8.0000999999999998</c:v>
                </c:pt>
                <c:pt idx="4834">
                  <c:v>4.0000999999999998</c:v>
                </c:pt>
                <c:pt idx="4835">
                  <c:v>6.0000999999999998</c:v>
                </c:pt>
                <c:pt idx="4836">
                  <c:v>6.0000999999999998</c:v>
                </c:pt>
                <c:pt idx="4837">
                  <c:v>9.0000999999999998</c:v>
                </c:pt>
                <c:pt idx="4838">
                  <c:v>9.0000999999999998</c:v>
                </c:pt>
                <c:pt idx="4839">
                  <c:v>11.0001</c:v>
                </c:pt>
                <c:pt idx="4840">
                  <c:v>5.0000999999999998</c:v>
                </c:pt>
                <c:pt idx="4841">
                  <c:v>7.0000999999999998</c:v>
                </c:pt>
                <c:pt idx="4842">
                  <c:v>13.0001</c:v>
                </c:pt>
                <c:pt idx="4843">
                  <c:v>10.0001</c:v>
                </c:pt>
                <c:pt idx="4844">
                  <c:v>19.0001</c:v>
                </c:pt>
                <c:pt idx="4845">
                  <c:v>20.0001</c:v>
                </c:pt>
                <c:pt idx="4846">
                  <c:v>23.0001</c:v>
                </c:pt>
                <c:pt idx="4847">
                  <c:v>24.0001</c:v>
                </c:pt>
                <c:pt idx="4848">
                  <c:v>37.000100000000003</c:v>
                </c:pt>
                <c:pt idx="4849">
                  <c:v>41.000100000000003</c:v>
                </c:pt>
                <c:pt idx="4850">
                  <c:v>83.000100000000003</c:v>
                </c:pt>
                <c:pt idx="4851">
                  <c:v>222.0001</c:v>
                </c:pt>
                <c:pt idx="4852">
                  <c:v>789.00009999999997</c:v>
                </c:pt>
                <c:pt idx="4853">
                  <c:v>1061.0001</c:v>
                </c:pt>
                <c:pt idx="4854">
                  <c:v>763.00009999999997</c:v>
                </c:pt>
                <c:pt idx="4855">
                  <c:v>151.0001</c:v>
                </c:pt>
                <c:pt idx="4856">
                  <c:v>14.0001</c:v>
                </c:pt>
                <c:pt idx="4857">
                  <c:v>8.0000999999999998</c:v>
                </c:pt>
                <c:pt idx="4858">
                  <c:v>5.0000999999999998</c:v>
                </c:pt>
                <c:pt idx="4859">
                  <c:v>4.0000999999999998</c:v>
                </c:pt>
                <c:pt idx="4860">
                  <c:v>2.0001000000000002</c:v>
                </c:pt>
                <c:pt idx="4861">
                  <c:v>3.0001000000000002</c:v>
                </c:pt>
                <c:pt idx="4862">
                  <c:v>1.0001</c:v>
                </c:pt>
                <c:pt idx="4863">
                  <c:v>1.0001</c:v>
                </c:pt>
                <c:pt idx="4864">
                  <c:v>1.0001</c:v>
                </c:pt>
                <c:pt idx="4865">
                  <c:v>1.0001</c:v>
                </c:pt>
                <c:pt idx="4866">
                  <c:v>4.0000999999999998</c:v>
                </c:pt>
                <c:pt idx="4867">
                  <c:v>2.0001000000000002</c:v>
                </c:pt>
                <c:pt idx="4868">
                  <c:v>1E-4</c:v>
                </c:pt>
                <c:pt idx="4869">
                  <c:v>1.0001</c:v>
                </c:pt>
                <c:pt idx="4870">
                  <c:v>1E-4</c:v>
                </c:pt>
                <c:pt idx="4871">
                  <c:v>1.0001</c:v>
                </c:pt>
                <c:pt idx="4872">
                  <c:v>1.0001</c:v>
                </c:pt>
                <c:pt idx="4873">
                  <c:v>1E-4</c:v>
                </c:pt>
                <c:pt idx="4874">
                  <c:v>1E-4</c:v>
                </c:pt>
                <c:pt idx="4875">
                  <c:v>1E-4</c:v>
                </c:pt>
                <c:pt idx="4876">
                  <c:v>1.0001</c:v>
                </c:pt>
                <c:pt idx="4877">
                  <c:v>3.0001000000000002</c:v>
                </c:pt>
                <c:pt idx="4878">
                  <c:v>3.0001000000000002</c:v>
                </c:pt>
                <c:pt idx="4879">
                  <c:v>1E-4</c:v>
                </c:pt>
                <c:pt idx="4880">
                  <c:v>1E-4</c:v>
                </c:pt>
                <c:pt idx="4881">
                  <c:v>1.0001</c:v>
                </c:pt>
                <c:pt idx="4882">
                  <c:v>2.0001000000000002</c:v>
                </c:pt>
                <c:pt idx="4883">
                  <c:v>1.0001</c:v>
                </c:pt>
                <c:pt idx="4884">
                  <c:v>1.0001</c:v>
                </c:pt>
                <c:pt idx="4885">
                  <c:v>1.0001</c:v>
                </c:pt>
                <c:pt idx="4886">
                  <c:v>1.0001</c:v>
                </c:pt>
                <c:pt idx="4887">
                  <c:v>1.0001</c:v>
                </c:pt>
                <c:pt idx="4888">
                  <c:v>4.0000999999999998</c:v>
                </c:pt>
                <c:pt idx="4889">
                  <c:v>1.0001</c:v>
                </c:pt>
                <c:pt idx="4890">
                  <c:v>1.0001</c:v>
                </c:pt>
                <c:pt idx="4891">
                  <c:v>1.0001</c:v>
                </c:pt>
                <c:pt idx="4892">
                  <c:v>2.0001000000000002</c:v>
                </c:pt>
                <c:pt idx="4893">
                  <c:v>2.0001000000000002</c:v>
                </c:pt>
                <c:pt idx="4894">
                  <c:v>4.0000999999999998</c:v>
                </c:pt>
                <c:pt idx="4895">
                  <c:v>2.0001000000000002</c:v>
                </c:pt>
                <c:pt idx="4896">
                  <c:v>1E-4</c:v>
                </c:pt>
                <c:pt idx="4897">
                  <c:v>1E-4</c:v>
                </c:pt>
                <c:pt idx="4898">
                  <c:v>1E-4</c:v>
                </c:pt>
                <c:pt idx="4899">
                  <c:v>1E-4</c:v>
                </c:pt>
                <c:pt idx="4900">
                  <c:v>1.0001</c:v>
                </c:pt>
                <c:pt idx="4901">
                  <c:v>3.0001000000000002</c:v>
                </c:pt>
                <c:pt idx="4902">
                  <c:v>1.0001</c:v>
                </c:pt>
                <c:pt idx="4903">
                  <c:v>1E-4</c:v>
                </c:pt>
                <c:pt idx="4904">
                  <c:v>1E-4</c:v>
                </c:pt>
                <c:pt idx="4905">
                  <c:v>1E-4</c:v>
                </c:pt>
                <c:pt idx="4906">
                  <c:v>2.0001000000000002</c:v>
                </c:pt>
                <c:pt idx="4907">
                  <c:v>1.0001</c:v>
                </c:pt>
                <c:pt idx="4908">
                  <c:v>1E-4</c:v>
                </c:pt>
                <c:pt idx="4909">
                  <c:v>1.0001</c:v>
                </c:pt>
                <c:pt idx="4910">
                  <c:v>1.0001</c:v>
                </c:pt>
                <c:pt idx="4911">
                  <c:v>3.0001000000000002</c:v>
                </c:pt>
                <c:pt idx="4912">
                  <c:v>1E-4</c:v>
                </c:pt>
                <c:pt idx="4913">
                  <c:v>3.0001000000000002</c:v>
                </c:pt>
                <c:pt idx="4914">
                  <c:v>1.0001</c:v>
                </c:pt>
                <c:pt idx="4915">
                  <c:v>1.0001</c:v>
                </c:pt>
                <c:pt idx="4916">
                  <c:v>2.0001000000000002</c:v>
                </c:pt>
                <c:pt idx="4917">
                  <c:v>1E-4</c:v>
                </c:pt>
                <c:pt idx="4918">
                  <c:v>1.0001</c:v>
                </c:pt>
                <c:pt idx="4919">
                  <c:v>3.0001000000000002</c:v>
                </c:pt>
                <c:pt idx="4920">
                  <c:v>3.0001000000000002</c:v>
                </c:pt>
                <c:pt idx="4921">
                  <c:v>4.0000999999999998</c:v>
                </c:pt>
                <c:pt idx="4922">
                  <c:v>14.0001</c:v>
                </c:pt>
                <c:pt idx="4923">
                  <c:v>33.000100000000003</c:v>
                </c:pt>
                <c:pt idx="4924">
                  <c:v>68.000100000000003</c:v>
                </c:pt>
                <c:pt idx="4925">
                  <c:v>58.000100000000003</c:v>
                </c:pt>
                <c:pt idx="4926">
                  <c:v>55.000100000000003</c:v>
                </c:pt>
                <c:pt idx="4927">
                  <c:v>17.0001</c:v>
                </c:pt>
                <c:pt idx="4928">
                  <c:v>1.0001</c:v>
                </c:pt>
                <c:pt idx="4929">
                  <c:v>1E-4</c:v>
                </c:pt>
                <c:pt idx="4930">
                  <c:v>4.0000999999999998</c:v>
                </c:pt>
                <c:pt idx="4931">
                  <c:v>3.0001000000000002</c:v>
                </c:pt>
                <c:pt idx="4932">
                  <c:v>1.0001</c:v>
                </c:pt>
                <c:pt idx="4933">
                  <c:v>2.0001000000000002</c:v>
                </c:pt>
                <c:pt idx="4934">
                  <c:v>2.0001000000000002</c:v>
                </c:pt>
                <c:pt idx="4935">
                  <c:v>1E-4</c:v>
                </c:pt>
                <c:pt idx="4936">
                  <c:v>2.0001000000000002</c:v>
                </c:pt>
                <c:pt idx="4937">
                  <c:v>1E-4</c:v>
                </c:pt>
                <c:pt idx="4938">
                  <c:v>1E-4</c:v>
                </c:pt>
                <c:pt idx="4939">
                  <c:v>1E-4</c:v>
                </c:pt>
                <c:pt idx="4940">
                  <c:v>1E-4</c:v>
                </c:pt>
                <c:pt idx="4941">
                  <c:v>2.0001000000000002</c:v>
                </c:pt>
                <c:pt idx="4942">
                  <c:v>2.0001000000000002</c:v>
                </c:pt>
                <c:pt idx="4943">
                  <c:v>1.0001</c:v>
                </c:pt>
                <c:pt idx="4944">
                  <c:v>1.0001</c:v>
                </c:pt>
                <c:pt idx="4945">
                  <c:v>1E-4</c:v>
                </c:pt>
                <c:pt idx="4946">
                  <c:v>1.0001</c:v>
                </c:pt>
                <c:pt idx="4947">
                  <c:v>1.0001</c:v>
                </c:pt>
                <c:pt idx="4948">
                  <c:v>1E-4</c:v>
                </c:pt>
                <c:pt idx="4949">
                  <c:v>1E-4</c:v>
                </c:pt>
                <c:pt idx="4950">
                  <c:v>1E-4</c:v>
                </c:pt>
                <c:pt idx="4951">
                  <c:v>2.0001000000000002</c:v>
                </c:pt>
                <c:pt idx="4952">
                  <c:v>1.0001</c:v>
                </c:pt>
                <c:pt idx="4953">
                  <c:v>3.0001000000000002</c:v>
                </c:pt>
                <c:pt idx="4954">
                  <c:v>2.0001000000000002</c:v>
                </c:pt>
                <c:pt idx="4955">
                  <c:v>1E-4</c:v>
                </c:pt>
                <c:pt idx="4956">
                  <c:v>1E-4</c:v>
                </c:pt>
                <c:pt idx="4957">
                  <c:v>1E-4</c:v>
                </c:pt>
                <c:pt idx="4958">
                  <c:v>1.0001</c:v>
                </c:pt>
                <c:pt idx="4959">
                  <c:v>1E-4</c:v>
                </c:pt>
                <c:pt idx="4960">
                  <c:v>2.0001000000000002</c:v>
                </c:pt>
                <c:pt idx="4961">
                  <c:v>1.0001</c:v>
                </c:pt>
                <c:pt idx="4962">
                  <c:v>1.0001</c:v>
                </c:pt>
                <c:pt idx="4963">
                  <c:v>1E-4</c:v>
                </c:pt>
                <c:pt idx="4964">
                  <c:v>2.0001000000000002</c:v>
                </c:pt>
                <c:pt idx="4965">
                  <c:v>1.0001</c:v>
                </c:pt>
                <c:pt idx="4966">
                  <c:v>1.0001</c:v>
                </c:pt>
                <c:pt idx="4967">
                  <c:v>1.0001</c:v>
                </c:pt>
                <c:pt idx="4968">
                  <c:v>1E-4</c:v>
                </c:pt>
                <c:pt idx="4969">
                  <c:v>2.0001000000000002</c:v>
                </c:pt>
                <c:pt idx="4970">
                  <c:v>1E-4</c:v>
                </c:pt>
                <c:pt idx="4971">
                  <c:v>1E-4</c:v>
                </c:pt>
                <c:pt idx="4972">
                  <c:v>1.0001</c:v>
                </c:pt>
                <c:pt idx="4973">
                  <c:v>2.0001000000000002</c:v>
                </c:pt>
                <c:pt idx="4974">
                  <c:v>2.0001000000000002</c:v>
                </c:pt>
                <c:pt idx="4975">
                  <c:v>1E-4</c:v>
                </c:pt>
                <c:pt idx="4976">
                  <c:v>2.0001000000000002</c:v>
                </c:pt>
                <c:pt idx="4977">
                  <c:v>1.0001</c:v>
                </c:pt>
                <c:pt idx="4978">
                  <c:v>2.0001000000000002</c:v>
                </c:pt>
                <c:pt idx="4979">
                  <c:v>3.0001000000000002</c:v>
                </c:pt>
                <c:pt idx="4980">
                  <c:v>1.0001</c:v>
                </c:pt>
                <c:pt idx="4981">
                  <c:v>1.0001</c:v>
                </c:pt>
                <c:pt idx="4982">
                  <c:v>3.0001000000000002</c:v>
                </c:pt>
                <c:pt idx="4983">
                  <c:v>1.0001</c:v>
                </c:pt>
                <c:pt idx="4984">
                  <c:v>1.0001</c:v>
                </c:pt>
                <c:pt idx="4985">
                  <c:v>2.0001000000000002</c:v>
                </c:pt>
                <c:pt idx="4986">
                  <c:v>2.0001000000000002</c:v>
                </c:pt>
                <c:pt idx="4987">
                  <c:v>1.0001</c:v>
                </c:pt>
                <c:pt idx="4988">
                  <c:v>2.0001000000000002</c:v>
                </c:pt>
                <c:pt idx="4989">
                  <c:v>4.0000999999999998</c:v>
                </c:pt>
                <c:pt idx="4990">
                  <c:v>1E-4</c:v>
                </c:pt>
                <c:pt idx="4991">
                  <c:v>4.0000999999999998</c:v>
                </c:pt>
                <c:pt idx="4992">
                  <c:v>3.0001000000000002</c:v>
                </c:pt>
                <c:pt idx="4993">
                  <c:v>16.0001</c:v>
                </c:pt>
                <c:pt idx="4994">
                  <c:v>24.0001</c:v>
                </c:pt>
                <c:pt idx="4995">
                  <c:v>53.000100000000003</c:v>
                </c:pt>
                <c:pt idx="4996">
                  <c:v>40.000100000000003</c:v>
                </c:pt>
                <c:pt idx="4997">
                  <c:v>37.000100000000003</c:v>
                </c:pt>
                <c:pt idx="4998">
                  <c:v>7.0000999999999998</c:v>
                </c:pt>
                <c:pt idx="4999">
                  <c:v>1E-4</c:v>
                </c:pt>
                <c:pt idx="5000">
                  <c:v>1.0001</c:v>
                </c:pt>
                <c:pt idx="5001">
                  <c:v>1E-4</c:v>
                </c:pt>
                <c:pt idx="5002">
                  <c:v>1E-4</c:v>
                </c:pt>
                <c:pt idx="5003">
                  <c:v>1E-4</c:v>
                </c:pt>
                <c:pt idx="5004">
                  <c:v>1E-4</c:v>
                </c:pt>
                <c:pt idx="5005">
                  <c:v>1.0001</c:v>
                </c:pt>
                <c:pt idx="5006">
                  <c:v>1.0001</c:v>
                </c:pt>
                <c:pt idx="5007">
                  <c:v>1.0001</c:v>
                </c:pt>
                <c:pt idx="5008">
                  <c:v>1E-4</c:v>
                </c:pt>
                <c:pt idx="5009">
                  <c:v>1E-4</c:v>
                </c:pt>
                <c:pt idx="5010">
                  <c:v>1E-4</c:v>
                </c:pt>
                <c:pt idx="5011">
                  <c:v>1E-4</c:v>
                </c:pt>
                <c:pt idx="5012">
                  <c:v>1.0001</c:v>
                </c:pt>
                <c:pt idx="5013">
                  <c:v>2.0001000000000002</c:v>
                </c:pt>
                <c:pt idx="5014">
                  <c:v>1.0001</c:v>
                </c:pt>
                <c:pt idx="5015">
                  <c:v>1.0001</c:v>
                </c:pt>
                <c:pt idx="5016">
                  <c:v>1E-4</c:v>
                </c:pt>
                <c:pt idx="5017">
                  <c:v>1E-4</c:v>
                </c:pt>
                <c:pt idx="5018">
                  <c:v>1E-4</c:v>
                </c:pt>
                <c:pt idx="5019">
                  <c:v>1E-4</c:v>
                </c:pt>
                <c:pt idx="5020">
                  <c:v>1.0001</c:v>
                </c:pt>
                <c:pt idx="5021">
                  <c:v>1E-4</c:v>
                </c:pt>
                <c:pt idx="5022">
                  <c:v>1.0001</c:v>
                </c:pt>
                <c:pt idx="5023">
                  <c:v>1E-4</c:v>
                </c:pt>
                <c:pt idx="5024">
                  <c:v>1E-4</c:v>
                </c:pt>
                <c:pt idx="5025">
                  <c:v>1.0001</c:v>
                </c:pt>
                <c:pt idx="5026">
                  <c:v>2.0001000000000002</c:v>
                </c:pt>
                <c:pt idx="5027">
                  <c:v>1E-4</c:v>
                </c:pt>
                <c:pt idx="5028">
                  <c:v>1.0001</c:v>
                </c:pt>
                <c:pt idx="5029">
                  <c:v>1E-4</c:v>
                </c:pt>
                <c:pt idx="5030">
                  <c:v>1E-4</c:v>
                </c:pt>
                <c:pt idx="5031">
                  <c:v>1.0001</c:v>
                </c:pt>
                <c:pt idx="5032">
                  <c:v>1.0001</c:v>
                </c:pt>
                <c:pt idx="5033">
                  <c:v>1.0001</c:v>
                </c:pt>
                <c:pt idx="5034">
                  <c:v>1.0001</c:v>
                </c:pt>
                <c:pt idx="5035">
                  <c:v>2.0001000000000002</c:v>
                </c:pt>
                <c:pt idx="5036">
                  <c:v>1E-4</c:v>
                </c:pt>
                <c:pt idx="5037">
                  <c:v>1E-4</c:v>
                </c:pt>
                <c:pt idx="5038">
                  <c:v>1.0001</c:v>
                </c:pt>
                <c:pt idx="5039">
                  <c:v>1E-4</c:v>
                </c:pt>
                <c:pt idx="5040">
                  <c:v>1.0001</c:v>
                </c:pt>
                <c:pt idx="5041">
                  <c:v>1.0001</c:v>
                </c:pt>
                <c:pt idx="5042">
                  <c:v>2.0001000000000002</c:v>
                </c:pt>
                <c:pt idx="5043">
                  <c:v>1.0001</c:v>
                </c:pt>
                <c:pt idx="5044">
                  <c:v>1.0001</c:v>
                </c:pt>
                <c:pt idx="5045">
                  <c:v>1.0001</c:v>
                </c:pt>
                <c:pt idx="5046">
                  <c:v>1E-4</c:v>
                </c:pt>
                <c:pt idx="5047">
                  <c:v>1E-4</c:v>
                </c:pt>
                <c:pt idx="5048">
                  <c:v>2.0001000000000002</c:v>
                </c:pt>
                <c:pt idx="5049">
                  <c:v>2.0001000000000002</c:v>
                </c:pt>
                <c:pt idx="5050">
                  <c:v>1E-4</c:v>
                </c:pt>
                <c:pt idx="5051">
                  <c:v>1.0001</c:v>
                </c:pt>
                <c:pt idx="5052">
                  <c:v>1.0001</c:v>
                </c:pt>
                <c:pt idx="5053">
                  <c:v>1.0001</c:v>
                </c:pt>
                <c:pt idx="5054">
                  <c:v>2.0001000000000002</c:v>
                </c:pt>
                <c:pt idx="5055">
                  <c:v>1.0001</c:v>
                </c:pt>
                <c:pt idx="5056">
                  <c:v>2.0001000000000002</c:v>
                </c:pt>
                <c:pt idx="5057">
                  <c:v>6.0000999999999998</c:v>
                </c:pt>
                <c:pt idx="5058">
                  <c:v>2.0001000000000002</c:v>
                </c:pt>
                <c:pt idx="5059">
                  <c:v>2.0001000000000002</c:v>
                </c:pt>
                <c:pt idx="5060">
                  <c:v>1E-4</c:v>
                </c:pt>
                <c:pt idx="5061">
                  <c:v>7.0000999999999998</c:v>
                </c:pt>
                <c:pt idx="5062">
                  <c:v>6.0000999999999998</c:v>
                </c:pt>
                <c:pt idx="5063">
                  <c:v>34.000100000000003</c:v>
                </c:pt>
                <c:pt idx="5064">
                  <c:v>109.0001</c:v>
                </c:pt>
                <c:pt idx="5065">
                  <c:v>103.0001</c:v>
                </c:pt>
                <c:pt idx="5066">
                  <c:v>34.000100000000003</c:v>
                </c:pt>
                <c:pt idx="5067">
                  <c:v>8.0000999999999998</c:v>
                </c:pt>
                <c:pt idx="5068">
                  <c:v>1.0001</c:v>
                </c:pt>
                <c:pt idx="5069">
                  <c:v>1E-4</c:v>
                </c:pt>
                <c:pt idx="5070">
                  <c:v>1E-4</c:v>
                </c:pt>
                <c:pt idx="5071">
                  <c:v>2.0001000000000002</c:v>
                </c:pt>
                <c:pt idx="5072">
                  <c:v>1E-4</c:v>
                </c:pt>
                <c:pt idx="5073">
                  <c:v>1E-4</c:v>
                </c:pt>
                <c:pt idx="5074">
                  <c:v>1E-4</c:v>
                </c:pt>
                <c:pt idx="5075">
                  <c:v>1E-4</c:v>
                </c:pt>
                <c:pt idx="5076">
                  <c:v>1E-4</c:v>
                </c:pt>
                <c:pt idx="5077">
                  <c:v>1E-4</c:v>
                </c:pt>
                <c:pt idx="5078">
                  <c:v>1E-4</c:v>
                </c:pt>
                <c:pt idx="5079">
                  <c:v>1E-4</c:v>
                </c:pt>
                <c:pt idx="5080">
                  <c:v>1E-4</c:v>
                </c:pt>
                <c:pt idx="5081">
                  <c:v>1E-4</c:v>
                </c:pt>
                <c:pt idx="5082">
                  <c:v>1.0001</c:v>
                </c:pt>
                <c:pt idx="5083">
                  <c:v>1E-4</c:v>
                </c:pt>
                <c:pt idx="5084">
                  <c:v>1E-4</c:v>
                </c:pt>
                <c:pt idx="5085">
                  <c:v>1E-4</c:v>
                </c:pt>
                <c:pt idx="5086">
                  <c:v>1E-4</c:v>
                </c:pt>
                <c:pt idx="5087">
                  <c:v>1.0001</c:v>
                </c:pt>
                <c:pt idx="5088">
                  <c:v>1E-4</c:v>
                </c:pt>
                <c:pt idx="5089">
                  <c:v>1.0001</c:v>
                </c:pt>
                <c:pt idx="5090">
                  <c:v>2.0001000000000002</c:v>
                </c:pt>
                <c:pt idx="5091">
                  <c:v>1E-4</c:v>
                </c:pt>
                <c:pt idx="5092">
                  <c:v>1E-4</c:v>
                </c:pt>
                <c:pt idx="5093">
                  <c:v>1E-4</c:v>
                </c:pt>
                <c:pt idx="5094">
                  <c:v>1.0001</c:v>
                </c:pt>
                <c:pt idx="5095">
                  <c:v>1E-4</c:v>
                </c:pt>
                <c:pt idx="5096">
                  <c:v>1E-4</c:v>
                </c:pt>
                <c:pt idx="5097">
                  <c:v>1E-4</c:v>
                </c:pt>
                <c:pt idx="5098">
                  <c:v>1E-4</c:v>
                </c:pt>
                <c:pt idx="5099">
                  <c:v>1.0001</c:v>
                </c:pt>
                <c:pt idx="5100">
                  <c:v>1E-4</c:v>
                </c:pt>
                <c:pt idx="5101">
                  <c:v>1E-4</c:v>
                </c:pt>
                <c:pt idx="5102">
                  <c:v>1E-4</c:v>
                </c:pt>
                <c:pt idx="5103">
                  <c:v>2.0001000000000002</c:v>
                </c:pt>
                <c:pt idx="5104">
                  <c:v>1E-4</c:v>
                </c:pt>
                <c:pt idx="5105">
                  <c:v>1E-4</c:v>
                </c:pt>
                <c:pt idx="5106">
                  <c:v>1E-4</c:v>
                </c:pt>
                <c:pt idx="5107">
                  <c:v>1E-4</c:v>
                </c:pt>
                <c:pt idx="5108">
                  <c:v>1E-4</c:v>
                </c:pt>
                <c:pt idx="5109">
                  <c:v>3.0001000000000002</c:v>
                </c:pt>
                <c:pt idx="5110">
                  <c:v>1E-4</c:v>
                </c:pt>
                <c:pt idx="5111">
                  <c:v>1E-4</c:v>
                </c:pt>
                <c:pt idx="5112">
                  <c:v>1E-4</c:v>
                </c:pt>
                <c:pt idx="5113">
                  <c:v>1.0001</c:v>
                </c:pt>
                <c:pt idx="5114">
                  <c:v>1.0001</c:v>
                </c:pt>
                <c:pt idx="5115">
                  <c:v>1.0001</c:v>
                </c:pt>
                <c:pt idx="5116">
                  <c:v>1E-4</c:v>
                </c:pt>
                <c:pt idx="5117">
                  <c:v>4.0000999999999998</c:v>
                </c:pt>
                <c:pt idx="5118">
                  <c:v>1.0001</c:v>
                </c:pt>
                <c:pt idx="5119">
                  <c:v>1.0001</c:v>
                </c:pt>
                <c:pt idx="5120">
                  <c:v>1.0001</c:v>
                </c:pt>
                <c:pt idx="5121">
                  <c:v>1E-4</c:v>
                </c:pt>
                <c:pt idx="5122">
                  <c:v>1E-4</c:v>
                </c:pt>
                <c:pt idx="5123">
                  <c:v>1E-4</c:v>
                </c:pt>
                <c:pt idx="5124">
                  <c:v>1.0001</c:v>
                </c:pt>
                <c:pt idx="5125">
                  <c:v>1E-4</c:v>
                </c:pt>
                <c:pt idx="5126">
                  <c:v>1E-4</c:v>
                </c:pt>
                <c:pt idx="5127">
                  <c:v>1E-4</c:v>
                </c:pt>
                <c:pt idx="5128">
                  <c:v>2.0001000000000002</c:v>
                </c:pt>
                <c:pt idx="5129">
                  <c:v>1E-4</c:v>
                </c:pt>
                <c:pt idx="5130">
                  <c:v>2.0001000000000002</c:v>
                </c:pt>
                <c:pt idx="5131">
                  <c:v>3.0001000000000002</c:v>
                </c:pt>
                <c:pt idx="5132">
                  <c:v>4.0000999999999998</c:v>
                </c:pt>
                <c:pt idx="5133">
                  <c:v>7.0000999999999998</c:v>
                </c:pt>
                <c:pt idx="5134">
                  <c:v>17.0001</c:v>
                </c:pt>
                <c:pt idx="5135">
                  <c:v>16.0001</c:v>
                </c:pt>
                <c:pt idx="5136">
                  <c:v>2.0001000000000002</c:v>
                </c:pt>
                <c:pt idx="5137">
                  <c:v>1.0001</c:v>
                </c:pt>
                <c:pt idx="5138">
                  <c:v>6.0000999999999998</c:v>
                </c:pt>
                <c:pt idx="5139">
                  <c:v>1.0001</c:v>
                </c:pt>
                <c:pt idx="5140">
                  <c:v>1E-4</c:v>
                </c:pt>
                <c:pt idx="5141">
                  <c:v>1.0001</c:v>
                </c:pt>
                <c:pt idx="5142">
                  <c:v>1E-4</c:v>
                </c:pt>
                <c:pt idx="5143">
                  <c:v>2.0001000000000002</c:v>
                </c:pt>
                <c:pt idx="5144">
                  <c:v>2.0001000000000002</c:v>
                </c:pt>
                <c:pt idx="5145">
                  <c:v>1.0001</c:v>
                </c:pt>
                <c:pt idx="5146">
                  <c:v>1E-4</c:v>
                </c:pt>
                <c:pt idx="5147">
                  <c:v>3.0001000000000002</c:v>
                </c:pt>
                <c:pt idx="5148">
                  <c:v>1E-4</c:v>
                </c:pt>
                <c:pt idx="5149">
                  <c:v>1E-4</c:v>
                </c:pt>
                <c:pt idx="5150">
                  <c:v>1E-4</c:v>
                </c:pt>
                <c:pt idx="5151">
                  <c:v>1E-4</c:v>
                </c:pt>
                <c:pt idx="5152">
                  <c:v>1.0001</c:v>
                </c:pt>
                <c:pt idx="5153">
                  <c:v>1E-4</c:v>
                </c:pt>
                <c:pt idx="5154">
                  <c:v>1E-4</c:v>
                </c:pt>
                <c:pt idx="5155">
                  <c:v>1E-4</c:v>
                </c:pt>
                <c:pt idx="5156">
                  <c:v>1E-4</c:v>
                </c:pt>
                <c:pt idx="5157">
                  <c:v>1.0001</c:v>
                </c:pt>
                <c:pt idx="5158">
                  <c:v>1E-4</c:v>
                </c:pt>
                <c:pt idx="5159">
                  <c:v>1.0001</c:v>
                </c:pt>
                <c:pt idx="5160">
                  <c:v>1.0001</c:v>
                </c:pt>
                <c:pt idx="5161">
                  <c:v>1E-4</c:v>
                </c:pt>
                <c:pt idx="5162">
                  <c:v>2.0001000000000002</c:v>
                </c:pt>
                <c:pt idx="5163">
                  <c:v>1.0001</c:v>
                </c:pt>
                <c:pt idx="5164">
                  <c:v>1E-4</c:v>
                </c:pt>
                <c:pt idx="5165">
                  <c:v>1E-4</c:v>
                </c:pt>
                <c:pt idx="5166">
                  <c:v>1.0001</c:v>
                </c:pt>
                <c:pt idx="5167">
                  <c:v>1E-4</c:v>
                </c:pt>
                <c:pt idx="5168">
                  <c:v>1E-4</c:v>
                </c:pt>
                <c:pt idx="5169">
                  <c:v>1.0001</c:v>
                </c:pt>
                <c:pt idx="5170">
                  <c:v>1.0001</c:v>
                </c:pt>
                <c:pt idx="5171">
                  <c:v>1E-4</c:v>
                </c:pt>
                <c:pt idx="5172">
                  <c:v>1E-4</c:v>
                </c:pt>
                <c:pt idx="5173">
                  <c:v>1E-4</c:v>
                </c:pt>
                <c:pt idx="5174">
                  <c:v>1.0001</c:v>
                </c:pt>
                <c:pt idx="5175">
                  <c:v>1.0001</c:v>
                </c:pt>
                <c:pt idx="5176">
                  <c:v>1E-4</c:v>
                </c:pt>
                <c:pt idx="5177">
                  <c:v>1E-4</c:v>
                </c:pt>
                <c:pt idx="5178">
                  <c:v>1E-4</c:v>
                </c:pt>
                <c:pt idx="5179">
                  <c:v>1E-4</c:v>
                </c:pt>
                <c:pt idx="5180">
                  <c:v>1E-4</c:v>
                </c:pt>
                <c:pt idx="5181">
                  <c:v>1.0001</c:v>
                </c:pt>
                <c:pt idx="5182">
                  <c:v>1.0001</c:v>
                </c:pt>
                <c:pt idx="5183">
                  <c:v>1.0001</c:v>
                </c:pt>
                <c:pt idx="5184">
                  <c:v>1E-4</c:v>
                </c:pt>
                <c:pt idx="5185">
                  <c:v>1.0001</c:v>
                </c:pt>
                <c:pt idx="5186">
                  <c:v>1E-4</c:v>
                </c:pt>
                <c:pt idx="5187">
                  <c:v>1.0001</c:v>
                </c:pt>
                <c:pt idx="5188">
                  <c:v>1E-4</c:v>
                </c:pt>
                <c:pt idx="5189">
                  <c:v>1.0001</c:v>
                </c:pt>
                <c:pt idx="5190">
                  <c:v>1E-4</c:v>
                </c:pt>
                <c:pt idx="5191">
                  <c:v>1.0001</c:v>
                </c:pt>
                <c:pt idx="5192">
                  <c:v>1.0001</c:v>
                </c:pt>
                <c:pt idx="5193">
                  <c:v>1E-4</c:v>
                </c:pt>
                <c:pt idx="5194">
                  <c:v>1E-4</c:v>
                </c:pt>
                <c:pt idx="5195">
                  <c:v>1E-4</c:v>
                </c:pt>
                <c:pt idx="5196">
                  <c:v>3.0001000000000002</c:v>
                </c:pt>
                <c:pt idx="5197">
                  <c:v>2.0001000000000002</c:v>
                </c:pt>
                <c:pt idx="5198">
                  <c:v>1E-4</c:v>
                </c:pt>
                <c:pt idx="5199">
                  <c:v>1E-4</c:v>
                </c:pt>
                <c:pt idx="5200">
                  <c:v>2.0001000000000002</c:v>
                </c:pt>
                <c:pt idx="5201">
                  <c:v>6.0000999999999998</c:v>
                </c:pt>
                <c:pt idx="5202">
                  <c:v>9.0000999999999998</c:v>
                </c:pt>
                <c:pt idx="5203">
                  <c:v>11.0001</c:v>
                </c:pt>
                <c:pt idx="5204">
                  <c:v>6.0000999999999998</c:v>
                </c:pt>
                <c:pt idx="5205">
                  <c:v>4.0000999999999998</c:v>
                </c:pt>
                <c:pt idx="5206">
                  <c:v>4.0000999999999998</c:v>
                </c:pt>
                <c:pt idx="5207">
                  <c:v>12.0001</c:v>
                </c:pt>
                <c:pt idx="5208">
                  <c:v>15.0001</c:v>
                </c:pt>
                <c:pt idx="5209">
                  <c:v>4.0000999999999998</c:v>
                </c:pt>
                <c:pt idx="5210">
                  <c:v>3.0001000000000002</c:v>
                </c:pt>
                <c:pt idx="5211">
                  <c:v>1.0001</c:v>
                </c:pt>
                <c:pt idx="5212">
                  <c:v>1E-4</c:v>
                </c:pt>
                <c:pt idx="5213">
                  <c:v>1E-4</c:v>
                </c:pt>
                <c:pt idx="5214">
                  <c:v>1.0001</c:v>
                </c:pt>
                <c:pt idx="5215">
                  <c:v>1.0001</c:v>
                </c:pt>
                <c:pt idx="5216">
                  <c:v>1E-4</c:v>
                </c:pt>
                <c:pt idx="5217">
                  <c:v>1E-4</c:v>
                </c:pt>
                <c:pt idx="5218">
                  <c:v>1.0001</c:v>
                </c:pt>
                <c:pt idx="5219">
                  <c:v>1E-4</c:v>
                </c:pt>
                <c:pt idx="5220">
                  <c:v>1E-4</c:v>
                </c:pt>
                <c:pt idx="5221">
                  <c:v>1E-4</c:v>
                </c:pt>
                <c:pt idx="5222">
                  <c:v>1.0001</c:v>
                </c:pt>
                <c:pt idx="5223">
                  <c:v>1E-4</c:v>
                </c:pt>
                <c:pt idx="5224">
                  <c:v>1.0001</c:v>
                </c:pt>
                <c:pt idx="5225">
                  <c:v>2.0001000000000002</c:v>
                </c:pt>
                <c:pt idx="5226">
                  <c:v>1E-4</c:v>
                </c:pt>
                <c:pt idx="5227">
                  <c:v>1E-4</c:v>
                </c:pt>
                <c:pt idx="5228">
                  <c:v>2.0001000000000002</c:v>
                </c:pt>
                <c:pt idx="5229">
                  <c:v>1E-4</c:v>
                </c:pt>
                <c:pt idx="5230">
                  <c:v>1E-4</c:v>
                </c:pt>
                <c:pt idx="5231">
                  <c:v>1E-4</c:v>
                </c:pt>
                <c:pt idx="5232">
                  <c:v>1E-4</c:v>
                </c:pt>
                <c:pt idx="5233">
                  <c:v>1E-4</c:v>
                </c:pt>
                <c:pt idx="5234">
                  <c:v>1E-4</c:v>
                </c:pt>
                <c:pt idx="5235">
                  <c:v>2.0001000000000002</c:v>
                </c:pt>
                <c:pt idx="5236">
                  <c:v>1E-4</c:v>
                </c:pt>
                <c:pt idx="5237">
                  <c:v>1E-4</c:v>
                </c:pt>
                <c:pt idx="5238">
                  <c:v>1E-4</c:v>
                </c:pt>
                <c:pt idx="5239">
                  <c:v>1E-4</c:v>
                </c:pt>
                <c:pt idx="5240">
                  <c:v>1.0001</c:v>
                </c:pt>
                <c:pt idx="5241">
                  <c:v>1E-4</c:v>
                </c:pt>
                <c:pt idx="5242">
                  <c:v>1.0001</c:v>
                </c:pt>
                <c:pt idx="5243">
                  <c:v>1E-4</c:v>
                </c:pt>
                <c:pt idx="5244">
                  <c:v>1E-4</c:v>
                </c:pt>
                <c:pt idx="5245">
                  <c:v>1E-4</c:v>
                </c:pt>
                <c:pt idx="5246">
                  <c:v>1E-4</c:v>
                </c:pt>
                <c:pt idx="5247">
                  <c:v>1E-4</c:v>
                </c:pt>
                <c:pt idx="5248">
                  <c:v>1.0001</c:v>
                </c:pt>
                <c:pt idx="5249">
                  <c:v>1.0001</c:v>
                </c:pt>
                <c:pt idx="5250">
                  <c:v>1E-4</c:v>
                </c:pt>
                <c:pt idx="5251">
                  <c:v>1.0001</c:v>
                </c:pt>
                <c:pt idx="5252">
                  <c:v>1.0001</c:v>
                </c:pt>
                <c:pt idx="5253">
                  <c:v>2.0001000000000002</c:v>
                </c:pt>
                <c:pt idx="5254">
                  <c:v>1.0001</c:v>
                </c:pt>
                <c:pt idx="5255">
                  <c:v>1.0001</c:v>
                </c:pt>
                <c:pt idx="5256">
                  <c:v>1E-4</c:v>
                </c:pt>
                <c:pt idx="5257">
                  <c:v>1E-4</c:v>
                </c:pt>
                <c:pt idx="5258">
                  <c:v>1E-4</c:v>
                </c:pt>
                <c:pt idx="5259">
                  <c:v>1E-4</c:v>
                </c:pt>
                <c:pt idx="5260">
                  <c:v>1E-4</c:v>
                </c:pt>
                <c:pt idx="5261">
                  <c:v>1.0001</c:v>
                </c:pt>
                <c:pt idx="5262">
                  <c:v>2.0001000000000002</c:v>
                </c:pt>
                <c:pt idx="5263">
                  <c:v>4.0000999999999998</c:v>
                </c:pt>
                <c:pt idx="5264">
                  <c:v>1.0001</c:v>
                </c:pt>
                <c:pt idx="5265">
                  <c:v>1E-4</c:v>
                </c:pt>
                <c:pt idx="5266">
                  <c:v>2.0001000000000002</c:v>
                </c:pt>
                <c:pt idx="5267">
                  <c:v>1.0001</c:v>
                </c:pt>
                <c:pt idx="5268">
                  <c:v>2.0001000000000002</c:v>
                </c:pt>
                <c:pt idx="5269">
                  <c:v>1E-4</c:v>
                </c:pt>
                <c:pt idx="5270">
                  <c:v>2.0001000000000002</c:v>
                </c:pt>
                <c:pt idx="5271">
                  <c:v>10.0001</c:v>
                </c:pt>
                <c:pt idx="5272">
                  <c:v>29.0001</c:v>
                </c:pt>
                <c:pt idx="5273">
                  <c:v>11.0001</c:v>
                </c:pt>
                <c:pt idx="5274">
                  <c:v>9.0000999999999998</c:v>
                </c:pt>
                <c:pt idx="5275">
                  <c:v>6.0000999999999998</c:v>
                </c:pt>
                <c:pt idx="5276">
                  <c:v>22.0001</c:v>
                </c:pt>
                <c:pt idx="5277">
                  <c:v>32.000100000000003</c:v>
                </c:pt>
                <c:pt idx="5278">
                  <c:v>8.0000999999999998</c:v>
                </c:pt>
                <c:pt idx="5279">
                  <c:v>1.0001</c:v>
                </c:pt>
                <c:pt idx="5280">
                  <c:v>1E-4</c:v>
                </c:pt>
                <c:pt idx="5281">
                  <c:v>1E-4</c:v>
                </c:pt>
                <c:pt idx="5282">
                  <c:v>1.0001</c:v>
                </c:pt>
                <c:pt idx="5283">
                  <c:v>1E-4</c:v>
                </c:pt>
                <c:pt idx="5284">
                  <c:v>1E-4</c:v>
                </c:pt>
                <c:pt idx="5285">
                  <c:v>1E-4</c:v>
                </c:pt>
                <c:pt idx="5286">
                  <c:v>3.0001000000000002</c:v>
                </c:pt>
                <c:pt idx="5287">
                  <c:v>1.0001</c:v>
                </c:pt>
                <c:pt idx="5288">
                  <c:v>1.0001</c:v>
                </c:pt>
                <c:pt idx="5289">
                  <c:v>1E-4</c:v>
                </c:pt>
                <c:pt idx="5290">
                  <c:v>1E-4</c:v>
                </c:pt>
                <c:pt idx="5291">
                  <c:v>1.0001</c:v>
                </c:pt>
                <c:pt idx="5292">
                  <c:v>1E-4</c:v>
                </c:pt>
                <c:pt idx="5293">
                  <c:v>1E-4</c:v>
                </c:pt>
                <c:pt idx="5294">
                  <c:v>1.0001</c:v>
                </c:pt>
                <c:pt idx="5295">
                  <c:v>1E-4</c:v>
                </c:pt>
                <c:pt idx="5296">
                  <c:v>1.0001</c:v>
                </c:pt>
                <c:pt idx="5297">
                  <c:v>1.0001</c:v>
                </c:pt>
                <c:pt idx="5298">
                  <c:v>1.0001</c:v>
                </c:pt>
                <c:pt idx="5299">
                  <c:v>1.0001</c:v>
                </c:pt>
                <c:pt idx="5300">
                  <c:v>1E-4</c:v>
                </c:pt>
                <c:pt idx="5301">
                  <c:v>1E-4</c:v>
                </c:pt>
                <c:pt idx="5302">
                  <c:v>1.0001</c:v>
                </c:pt>
                <c:pt idx="5303">
                  <c:v>1.0001</c:v>
                </c:pt>
                <c:pt idx="5304">
                  <c:v>1.0001</c:v>
                </c:pt>
                <c:pt idx="5305">
                  <c:v>1E-4</c:v>
                </c:pt>
                <c:pt idx="5306">
                  <c:v>1E-4</c:v>
                </c:pt>
                <c:pt idx="5307">
                  <c:v>1E-4</c:v>
                </c:pt>
                <c:pt idx="5308">
                  <c:v>1E-4</c:v>
                </c:pt>
                <c:pt idx="5309">
                  <c:v>3.0001000000000002</c:v>
                </c:pt>
                <c:pt idx="5310">
                  <c:v>1E-4</c:v>
                </c:pt>
                <c:pt idx="5311">
                  <c:v>1E-4</c:v>
                </c:pt>
                <c:pt idx="5312">
                  <c:v>1E-4</c:v>
                </c:pt>
                <c:pt idx="5313">
                  <c:v>1E-4</c:v>
                </c:pt>
                <c:pt idx="5314">
                  <c:v>1.0001</c:v>
                </c:pt>
                <c:pt idx="5315">
                  <c:v>1.0001</c:v>
                </c:pt>
                <c:pt idx="5316">
                  <c:v>1E-4</c:v>
                </c:pt>
                <c:pt idx="5317">
                  <c:v>1E-4</c:v>
                </c:pt>
                <c:pt idx="5318">
                  <c:v>1E-4</c:v>
                </c:pt>
                <c:pt idx="5319">
                  <c:v>1.0001</c:v>
                </c:pt>
                <c:pt idx="5320">
                  <c:v>1.0001</c:v>
                </c:pt>
                <c:pt idx="5321">
                  <c:v>1.0001</c:v>
                </c:pt>
                <c:pt idx="5322">
                  <c:v>1E-4</c:v>
                </c:pt>
                <c:pt idx="5323">
                  <c:v>1.0001</c:v>
                </c:pt>
                <c:pt idx="5324">
                  <c:v>1E-4</c:v>
                </c:pt>
                <c:pt idx="5325">
                  <c:v>1E-4</c:v>
                </c:pt>
                <c:pt idx="5326">
                  <c:v>1E-4</c:v>
                </c:pt>
                <c:pt idx="5327">
                  <c:v>1.0001</c:v>
                </c:pt>
                <c:pt idx="5328">
                  <c:v>1E-4</c:v>
                </c:pt>
                <c:pt idx="5329">
                  <c:v>1.0001</c:v>
                </c:pt>
                <c:pt idx="5330">
                  <c:v>1E-4</c:v>
                </c:pt>
                <c:pt idx="5331">
                  <c:v>1.0001</c:v>
                </c:pt>
                <c:pt idx="5332">
                  <c:v>1E-4</c:v>
                </c:pt>
                <c:pt idx="5333">
                  <c:v>1.0001</c:v>
                </c:pt>
                <c:pt idx="5334">
                  <c:v>2.0001000000000002</c:v>
                </c:pt>
                <c:pt idx="5335">
                  <c:v>3.0001000000000002</c:v>
                </c:pt>
                <c:pt idx="5336">
                  <c:v>1E-4</c:v>
                </c:pt>
                <c:pt idx="5337">
                  <c:v>8.0000999999999998</c:v>
                </c:pt>
                <c:pt idx="5338">
                  <c:v>25.0001</c:v>
                </c:pt>
                <c:pt idx="5339">
                  <c:v>23.0001</c:v>
                </c:pt>
                <c:pt idx="5340">
                  <c:v>18.0001</c:v>
                </c:pt>
                <c:pt idx="5341">
                  <c:v>4.0000999999999998</c:v>
                </c:pt>
                <c:pt idx="5342">
                  <c:v>1.0001</c:v>
                </c:pt>
                <c:pt idx="5343">
                  <c:v>1E-4</c:v>
                </c:pt>
                <c:pt idx="5344">
                  <c:v>8.0000999999999998</c:v>
                </c:pt>
                <c:pt idx="5345">
                  <c:v>12.0001</c:v>
                </c:pt>
                <c:pt idx="5346">
                  <c:v>3.0001000000000002</c:v>
                </c:pt>
                <c:pt idx="5347">
                  <c:v>1E-4</c:v>
                </c:pt>
                <c:pt idx="5348">
                  <c:v>1E-4</c:v>
                </c:pt>
                <c:pt idx="5349">
                  <c:v>1E-4</c:v>
                </c:pt>
                <c:pt idx="5350">
                  <c:v>1E-4</c:v>
                </c:pt>
                <c:pt idx="5351">
                  <c:v>1E-4</c:v>
                </c:pt>
                <c:pt idx="5352">
                  <c:v>1E-4</c:v>
                </c:pt>
                <c:pt idx="5353">
                  <c:v>1E-4</c:v>
                </c:pt>
                <c:pt idx="5354">
                  <c:v>1E-4</c:v>
                </c:pt>
                <c:pt idx="5355">
                  <c:v>1E-4</c:v>
                </c:pt>
                <c:pt idx="5356">
                  <c:v>1E-4</c:v>
                </c:pt>
                <c:pt idx="5357">
                  <c:v>1E-4</c:v>
                </c:pt>
                <c:pt idx="5358">
                  <c:v>2.0001000000000002</c:v>
                </c:pt>
                <c:pt idx="5359">
                  <c:v>1E-4</c:v>
                </c:pt>
                <c:pt idx="5360">
                  <c:v>1.0001</c:v>
                </c:pt>
                <c:pt idx="5361">
                  <c:v>1E-4</c:v>
                </c:pt>
                <c:pt idx="5362">
                  <c:v>2.0001000000000002</c:v>
                </c:pt>
                <c:pt idx="5363">
                  <c:v>2.0001000000000002</c:v>
                </c:pt>
                <c:pt idx="5364">
                  <c:v>2.0001000000000002</c:v>
                </c:pt>
                <c:pt idx="5365">
                  <c:v>2.0001000000000002</c:v>
                </c:pt>
                <c:pt idx="5366">
                  <c:v>1E-4</c:v>
                </c:pt>
                <c:pt idx="5367">
                  <c:v>1.0001</c:v>
                </c:pt>
                <c:pt idx="5368">
                  <c:v>1E-4</c:v>
                </c:pt>
                <c:pt idx="5369">
                  <c:v>1E-4</c:v>
                </c:pt>
                <c:pt idx="5370">
                  <c:v>1.0001</c:v>
                </c:pt>
                <c:pt idx="5371">
                  <c:v>1.0001</c:v>
                </c:pt>
                <c:pt idx="5372">
                  <c:v>1E-4</c:v>
                </c:pt>
                <c:pt idx="5373">
                  <c:v>3.0001000000000002</c:v>
                </c:pt>
                <c:pt idx="5374">
                  <c:v>1E-4</c:v>
                </c:pt>
                <c:pt idx="5375">
                  <c:v>1.0001</c:v>
                </c:pt>
                <c:pt idx="5376">
                  <c:v>1.0001</c:v>
                </c:pt>
                <c:pt idx="5377">
                  <c:v>1E-4</c:v>
                </c:pt>
                <c:pt idx="5378">
                  <c:v>2.0001000000000002</c:v>
                </c:pt>
                <c:pt idx="5379">
                  <c:v>1E-4</c:v>
                </c:pt>
                <c:pt idx="5380">
                  <c:v>1.0001</c:v>
                </c:pt>
                <c:pt idx="5381">
                  <c:v>1.0001</c:v>
                </c:pt>
                <c:pt idx="5382">
                  <c:v>1E-4</c:v>
                </c:pt>
                <c:pt idx="5383">
                  <c:v>1.0001</c:v>
                </c:pt>
                <c:pt idx="5384">
                  <c:v>1.0001</c:v>
                </c:pt>
                <c:pt idx="5385">
                  <c:v>1.0001</c:v>
                </c:pt>
                <c:pt idx="5386">
                  <c:v>1E-4</c:v>
                </c:pt>
                <c:pt idx="5387">
                  <c:v>1E-4</c:v>
                </c:pt>
                <c:pt idx="5388">
                  <c:v>2.0001000000000002</c:v>
                </c:pt>
                <c:pt idx="5389">
                  <c:v>1.0001</c:v>
                </c:pt>
                <c:pt idx="5390">
                  <c:v>2.0001000000000002</c:v>
                </c:pt>
                <c:pt idx="5391">
                  <c:v>1E-4</c:v>
                </c:pt>
                <c:pt idx="5392">
                  <c:v>3.0001000000000002</c:v>
                </c:pt>
                <c:pt idx="5393">
                  <c:v>4.0000999999999998</c:v>
                </c:pt>
                <c:pt idx="5394">
                  <c:v>3.0001000000000002</c:v>
                </c:pt>
                <c:pt idx="5395">
                  <c:v>3.0001000000000002</c:v>
                </c:pt>
                <c:pt idx="5396">
                  <c:v>1.0001</c:v>
                </c:pt>
                <c:pt idx="5397">
                  <c:v>2.0001000000000002</c:v>
                </c:pt>
                <c:pt idx="5398">
                  <c:v>1.0001</c:v>
                </c:pt>
                <c:pt idx="5399">
                  <c:v>1.0001</c:v>
                </c:pt>
                <c:pt idx="5400">
                  <c:v>1.0001</c:v>
                </c:pt>
                <c:pt idx="5401">
                  <c:v>2.0001000000000002</c:v>
                </c:pt>
                <c:pt idx="5402">
                  <c:v>1.0001</c:v>
                </c:pt>
                <c:pt idx="5403">
                  <c:v>1.0001</c:v>
                </c:pt>
                <c:pt idx="5404">
                  <c:v>3.0001000000000002</c:v>
                </c:pt>
                <c:pt idx="5405">
                  <c:v>5.0000999999999998</c:v>
                </c:pt>
                <c:pt idx="5406">
                  <c:v>10.0001</c:v>
                </c:pt>
                <c:pt idx="5407">
                  <c:v>6.0000999999999998</c:v>
                </c:pt>
                <c:pt idx="5408">
                  <c:v>13.0001</c:v>
                </c:pt>
                <c:pt idx="5409">
                  <c:v>12.0001</c:v>
                </c:pt>
                <c:pt idx="5410">
                  <c:v>10.0001</c:v>
                </c:pt>
                <c:pt idx="5411">
                  <c:v>18.0001</c:v>
                </c:pt>
                <c:pt idx="5412">
                  <c:v>63.000100000000003</c:v>
                </c:pt>
                <c:pt idx="5413">
                  <c:v>47.000100000000003</c:v>
                </c:pt>
                <c:pt idx="5414">
                  <c:v>8.0000999999999998</c:v>
                </c:pt>
                <c:pt idx="5415">
                  <c:v>2.0001000000000002</c:v>
                </c:pt>
                <c:pt idx="5416">
                  <c:v>4.0000999999999998</c:v>
                </c:pt>
                <c:pt idx="5417">
                  <c:v>3.0001000000000002</c:v>
                </c:pt>
                <c:pt idx="5418">
                  <c:v>2.0001000000000002</c:v>
                </c:pt>
                <c:pt idx="5419">
                  <c:v>4.0000999999999998</c:v>
                </c:pt>
                <c:pt idx="5420">
                  <c:v>1E-4</c:v>
                </c:pt>
                <c:pt idx="5421">
                  <c:v>1.0001</c:v>
                </c:pt>
                <c:pt idx="5422">
                  <c:v>2.0001000000000002</c:v>
                </c:pt>
                <c:pt idx="5423">
                  <c:v>2.0001000000000002</c:v>
                </c:pt>
                <c:pt idx="5424">
                  <c:v>2.0001000000000002</c:v>
                </c:pt>
                <c:pt idx="5425">
                  <c:v>6.0000999999999998</c:v>
                </c:pt>
                <c:pt idx="5426">
                  <c:v>1E-4</c:v>
                </c:pt>
                <c:pt idx="5427">
                  <c:v>2.0001000000000002</c:v>
                </c:pt>
                <c:pt idx="5428">
                  <c:v>5.0000999999999998</c:v>
                </c:pt>
                <c:pt idx="5429">
                  <c:v>5.0000999999999998</c:v>
                </c:pt>
                <c:pt idx="5430">
                  <c:v>4.0000999999999998</c:v>
                </c:pt>
                <c:pt idx="5431">
                  <c:v>1.0001</c:v>
                </c:pt>
                <c:pt idx="5432">
                  <c:v>2.0001000000000002</c:v>
                </c:pt>
                <c:pt idx="5433">
                  <c:v>3.0001000000000002</c:v>
                </c:pt>
                <c:pt idx="5434">
                  <c:v>5.0000999999999998</c:v>
                </c:pt>
                <c:pt idx="5435">
                  <c:v>4.0000999999999998</c:v>
                </c:pt>
                <c:pt idx="5436">
                  <c:v>4.0000999999999998</c:v>
                </c:pt>
                <c:pt idx="5437">
                  <c:v>4.0000999999999998</c:v>
                </c:pt>
                <c:pt idx="5438">
                  <c:v>3.0001000000000002</c:v>
                </c:pt>
                <c:pt idx="5439">
                  <c:v>3.0001000000000002</c:v>
                </c:pt>
                <c:pt idx="5440">
                  <c:v>2.0001000000000002</c:v>
                </c:pt>
                <c:pt idx="5441">
                  <c:v>7.0000999999999998</c:v>
                </c:pt>
                <c:pt idx="5442">
                  <c:v>1E-4</c:v>
                </c:pt>
                <c:pt idx="5443">
                  <c:v>1.0001</c:v>
                </c:pt>
                <c:pt idx="5444">
                  <c:v>7.0000999999999998</c:v>
                </c:pt>
                <c:pt idx="5445">
                  <c:v>3.0001000000000002</c:v>
                </c:pt>
                <c:pt idx="5446">
                  <c:v>5.0000999999999998</c:v>
                </c:pt>
                <c:pt idx="5447">
                  <c:v>7.0000999999999998</c:v>
                </c:pt>
                <c:pt idx="5448">
                  <c:v>2.0001000000000002</c:v>
                </c:pt>
                <c:pt idx="5449">
                  <c:v>3.0001000000000002</c:v>
                </c:pt>
                <c:pt idx="5450">
                  <c:v>3.0001000000000002</c:v>
                </c:pt>
                <c:pt idx="5451">
                  <c:v>5.0000999999999998</c:v>
                </c:pt>
                <c:pt idx="5452">
                  <c:v>10.0001</c:v>
                </c:pt>
                <c:pt idx="5453">
                  <c:v>5.0000999999999998</c:v>
                </c:pt>
                <c:pt idx="5454">
                  <c:v>5.0000999999999998</c:v>
                </c:pt>
                <c:pt idx="5455">
                  <c:v>2.0001000000000002</c:v>
                </c:pt>
                <c:pt idx="5456">
                  <c:v>5.0000999999999998</c:v>
                </c:pt>
                <c:pt idx="5457">
                  <c:v>5.0000999999999998</c:v>
                </c:pt>
                <c:pt idx="5458">
                  <c:v>10.0001</c:v>
                </c:pt>
                <c:pt idx="5459">
                  <c:v>11.0001</c:v>
                </c:pt>
                <c:pt idx="5460">
                  <c:v>8.0000999999999998</c:v>
                </c:pt>
                <c:pt idx="5461">
                  <c:v>8.0000999999999998</c:v>
                </c:pt>
                <c:pt idx="5462">
                  <c:v>6.0000999999999998</c:v>
                </c:pt>
                <c:pt idx="5463">
                  <c:v>11.0001</c:v>
                </c:pt>
                <c:pt idx="5464">
                  <c:v>25.0001</c:v>
                </c:pt>
                <c:pt idx="5465">
                  <c:v>27.0001</c:v>
                </c:pt>
                <c:pt idx="5466">
                  <c:v>23.0001</c:v>
                </c:pt>
                <c:pt idx="5467">
                  <c:v>32.000100000000003</c:v>
                </c:pt>
                <c:pt idx="5468">
                  <c:v>38.000100000000003</c:v>
                </c:pt>
                <c:pt idx="5469">
                  <c:v>106.0001</c:v>
                </c:pt>
                <c:pt idx="5470">
                  <c:v>281.00009999999997</c:v>
                </c:pt>
                <c:pt idx="5471">
                  <c:v>512.00009999999997</c:v>
                </c:pt>
                <c:pt idx="5472">
                  <c:v>466.00009999999997</c:v>
                </c:pt>
                <c:pt idx="5473">
                  <c:v>280.00009999999997</c:v>
                </c:pt>
                <c:pt idx="5474">
                  <c:v>45.000100000000003</c:v>
                </c:pt>
                <c:pt idx="5475">
                  <c:v>15.0001</c:v>
                </c:pt>
                <c:pt idx="5476">
                  <c:v>9.0000999999999998</c:v>
                </c:pt>
                <c:pt idx="5477">
                  <c:v>6.0000999999999998</c:v>
                </c:pt>
                <c:pt idx="5478">
                  <c:v>10.0001</c:v>
                </c:pt>
                <c:pt idx="5479">
                  <c:v>30.0001</c:v>
                </c:pt>
                <c:pt idx="5480">
                  <c:v>17.0001</c:v>
                </c:pt>
                <c:pt idx="5481">
                  <c:v>4.0000999999999998</c:v>
                </c:pt>
                <c:pt idx="5482">
                  <c:v>3.0001000000000002</c:v>
                </c:pt>
                <c:pt idx="5483">
                  <c:v>3.0001000000000002</c:v>
                </c:pt>
                <c:pt idx="5484">
                  <c:v>3.0001000000000002</c:v>
                </c:pt>
                <c:pt idx="5485">
                  <c:v>5.0000999999999998</c:v>
                </c:pt>
                <c:pt idx="5486">
                  <c:v>4.0000999999999998</c:v>
                </c:pt>
                <c:pt idx="5487">
                  <c:v>6.0000999999999998</c:v>
                </c:pt>
                <c:pt idx="5488">
                  <c:v>2.0001000000000002</c:v>
                </c:pt>
                <c:pt idx="5489">
                  <c:v>6.0000999999999998</c:v>
                </c:pt>
                <c:pt idx="5490">
                  <c:v>7.0000999999999998</c:v>
                </c:pt>
                <c:pt idx="5491">
                  <c:v>3.0001000000000002</c:v>
                </c:pt>
                <c:pt idx="5492">
                  <c:v>2.0001000000000002</c:v>
                </c:pt>
                <c:pt idx="5493">
                  <c:v>2.0001000000000002</c:v>
                </c:pt>
                <c:pt idx="5494">
                  <c:v>5.0000999999999998</c:v>
                </c:pt>
                <c:pt idx="5495">
                  <c:v>3.0001000000000002</c:v>
                </c:pt>
                <c:pt idx="5496">
                  <c:v>3.0001000000000002</c:v>
                </c:pt>
                <c:pt idx="5497">
                  <c:v>4.0000999999999998</c:v>
                </c:pt>
                <c:pt idx="5498">
                  <c:v>1E-4</c:v>
                </c:pt>
                <c:pt idx="5499">
                  <c:v>6.0000999999999998</c:v>
                </c:pt>
                <c:pt idx="5500">
                  <c:v>1.0001</c:v>
                </c:pt>
                <c:pt idx="5501">
                  <c:v>3.0001000000000002</c:v>
                </c:pt>
                <c:pt idx="5502">
                  <c:v>3.0001000000000002</c:v>
                </c:pt>
                <c:pt idx="5503">
                  <c:v>5.0000999999999998</c:v>
                </c:pt>
                <c:pt idx="5504">
                  <c:v>1.0001</c:v>
                </c:pt>
                <c:pt idx="5505">
                  <c:v>7.0000999999999998</c:v>
                </c:pt>
                <c:pt idx="5506">
                  <c:v>9.0000999999999998</c:v>
                </c:pt>
                <c:pt idx="5507">
                  <c:v>4.0000999999999998</c:v>
                </c:pt>
                <c:pt idx="5508">
                  <c:v>10.0001</c:v>
                </c:pt>
                <c:pt idx="5509">
                  <c:v>4.0000999999999998</c:v>
                </c:pt>
                <c:pt idx="5510">
                  <c:v>4.0000999999999998</c:v>
                </c:pt>
                <c:pt idx="5511">
                  <c:v>2.0001000000000002</c:v>
                </c:pt>
                <c:pt idx="5512">
                  <c:v>2.0001000000000002</c:v>
                </c:pt>
                <c:pt idx="5513">
                  <c:v>6.0000999999999998</c:v>
                </c:pt>
                <c:pt idx="5514">
                  <c:v>10.0001</c:v>
                </c:pt>
                <c:pt idx="5515">
                  <c:v>7.0000999999999998</c:v>
                </c:pt>
                <c:pt idx="5516">
                  <c:v>10.0001</c:v>
                </c:pt>
                <c:pt idx="5517">
                  <c:v>6.0000999999999998</c:v>
                </c:pt>
                <c:pt idx="5518">
                  <c:v>5.0000999999999998</c:v>
                </c:pt>
                <c:pt idx="5519">
                  <c:v>3.0001000000000002</c:v>
                </c:pt>
                <c:pt idx="5520">
                  <c:v>10.0001</c:v>
                </c:pt>
                <c:pt idx="5521">
                  <c:v>4.0000999999999998</c:v>
                </c:pt>
                <c:pt idx="5522">
                  <c:v>7.0000999999999998</c:v>
                </c:pt>
                <c:pt idx="5523">
                  <c:v>5.0000999999999998</c:v>
                </c:pt>
                <c:pt idx="5524">
                  <c:v>8.0000999999999998</c:v>
                </c:pt>
                <c:pt idx="5525">
                  <c:v>13.0001</c:v>
                </c:pt>
                <c:pt idx="5526">
                  <c:v>7.0000999999999998</c:v>
                </c:pt>
                <c:pt idx="5527">
                  <c:v>11.0001</c:v>
                </c:pt>
                <c:pt idx="5528">
                  <c:v>9.0000999999999998</c:v>
                </c:pt>
                <c:pt idx="5529">
                  <c:v>15.0001</c:v>
                </c:pt>
                <c:pt idx="5530">
                  <c:v>15.0001</c:v>
                </c:pt>
                <c:pt idx="5531">
                  <c:v>13.0001</c:v>
                </c:pt>
                <c:pt idx="5532">
                  <c:v>22.0001</c:v>
                </c:pt>
                <c:pt idx="5533">
                  <c:v>32.000100000000003</c:v>
                </c:pt>
                <c:pt idx="5534">
                  <c:v>56.000100000000003</c:v>
                </c:pt>
                <c:pt idx="5535">
                  <c:v>103.0001</c:v>
                </c:pt>
                <c:pt idx="5536">
                  <c:v>300.00009999999997</c:v>
                </c:pt>
                <c:pt idx="5537">
                  <c:v>401.00009999999997</c:v>
                </c:pt>
                <c:pt idx="5538">
                  <c:v>282.00009999999997</c:v>
                </c:pt>
                <c:pt idx="5539">
                  <c:v>145.0001</c:v>
                </c:pt>
                <c:pt idx="5540">
                  <c:v>32.000100000000003</c:v>
                </c:pt>
                <c:pt idx="5541">
                  <c:v>18.0001</c:v>
                </c:pt>
                <c:pt idx="5542">
                  <c:v>10.0001</c:v>
                </c:pt>
                <c:pt idx="5543">
                  <c:v>15.0001</c:v>
                </c:pt>
                <c:pt idx="5544">
                  <c:v>52.000100000000003</c:v>
                </c:pt>
                <c:pt idx="5545">
                  <c:v>229.0001</c:v>
                </c:pt>
                <c:pt idx="5546">
                  <c:v>163.0001</c:v>
                </c:pt>
                <c:pt idx="5547">
                  <c:v>20.0001</c:v>
                </c:pt>
                <c:pt idx="5548">
                  <c:v>11.0001</c:v>
                </c:pt>
                <c:pt idx="5549">
                  <c:v>6.0000999999999998</c:v>
                </c:pt>
                <c:pt idx="5550">
                  <c:v>9.0000999999999998</c:v>
                </c:pt>
                <c:pt idx="5551">
                  <c:v>12.0001</c:v>
                </c:pt>
                <c:pt idx="5552">
                  <c:v>9.0000999999999998</c:v>
                </c:pt>
                <c:pt idx="5553">
                  <c:v>12.0001</c:v>
                </c:pt>
                <c:pt idx="5554">
                  <c:v>13.0001</c:v>
                </c:pt>
                <c:pt idx="5555">
                  <c:v>9.0000999999999998</c:v>
                </c:pt>
                <c:pt idx="5556">
                  <c:v>9.0000999999999998</c:v>
                </c:pt>
                <c:pt idx="5557">
                  <c:v>14.0001</c:v>
                </c:pt>
                <c:pt idx="5558">
                  <c:v>8.0000999999999998</c:v>
                </c:pt>
                <c:pt idx="5559">
                  <c:v>14.0001</c:v>
                </c:pt>
                <c:pt idx="5560">
                  <c:v>8.0000999999999998</c:v>
                </c:pt>
                <c:pt idx="5561">
                  <c:v>6.0000999999999998</c:v>
                </c:pt>
                <c:pt idx="5562">
                  <c:v>17.0001</c:v>
                </c:pt>
                <c:pt idx="5563">
                  <c:v>12.0001</c:v>
                </c:pt>
                <c:pt idx="5564">
                  <c:v>13.0001</c:v>
                </c:pt>
                <c:pt idx="5565">
                  <c:v>19.0001</c:v>
                </c:pt>
                <c:pt idx="5566">
                  <c:v>19.0001</c:v>
                </c:pt>
                <c:pt idx="5567">
                  <c:v>17.0001</c:v>
                </c:pt>
                <c:pt idx="5568">
                  <c:v>10.0001</c:v>
                </c:pt>
                <c:pt idx="5569">
                  <c:v>22.0001</c:v>
                </c:pt>
                <c:pt idx="5570">
                  <c:v>26.0001</c:v>
                </c:pt>
                <c:pt idx="5571">
                  <c:v>17.0001</c:v>
                </c:pt>
                <c:pt idx="5572">
                  <c:v>23.0001</c:v>
                </c:pt>
                <c:pt idx="5573">
                  <c:v>23.0001</c:v>
                </c:pt>
                <c:pt idx="5574">
                  <c:v>28.0001</c:v>
                </c:pt>
                <c:pt idx="5575">
                  <c:v>20.0001</c:v>
                </c:pt>
                <c:pt idx="5576">
                  <c:v>42.000100000000003</c:v>
                </c:pt>
                <c:pt idx="5577">
                  <c:v>29.0001</c:v>
                </c:pt>
                <c:pt idx="5578">
                  <c:v>31.0001</c:v>
                </c:pt>
                <c:pt idx="5579">
                  <c:v>34.000100000000003</c:v>
                </c:pt>
                <c:pt idx="5580">
                  <c:v>41.000100000000003</c:v>
                </c:pt>
                <c:pt idx="5581">
                  <c:v>41.000100000000003</c:v>
                </c:pt>
                <c:pt idx="5582">
                  <c:v>45.000100000000003</c:v>
                </c:pt>
                <c:pt idx="5583">
                  <c:v>63.000100000000003</c:v>
                </c:pt>
                <c:pt idx="5584">
                  <c:v>54.000100000000003</c:v>
                </c:pt>
                <c:pt idx="5585">
                  <c:v>50.000100000000003</c:v>
                </c:pt>
                <c:pt idx="5586">
                  <c:v>87.000100000000003</c:v>
                </c:pt>
                <c:pt idx="5587">
                  <c:v>70.000100000000003</c:v>
                </c:pt>
                <c:pt idx="5588">
                  <c:v>87.000100000000003</c:v>
                </c:pt>
                <c:pt idx="5589">
                  <c:v>92.000100000000003</c:v>
                </c:pt>
                <c:pt idx="5590">
                  <c:v>106.0001</c:v>
                </c:pt>
                <c:pt idx="5591">
                  <c:v>115.0001</c:v>
                </c:pt>
                <c:pt idx="5592">
                  <c:v>117.0001</c:v>
                </c:pt>
                <c:pt idx="5593">
                  <c:v>163.0001</c:v>
                </c:pt>
                <c:pt idx="5594">
                  <c:v>201.0001</c:v>
                </c:pt>
                <c:pt idx="5595">
                  <c:v>233.0001</c:v>
                </c:pt>
                <c:pt idx="5596">
                  <c:v>279.00009999999997</c:v>
                </c:pt>
                <c:pt idx="5597">
                  <c:v>394.00009999999997</c:v>
                </c:pt>
                <c:pt idx="5598">
                  <c:v>533.00009999999997</c:v>
                </c:pt>
                <c:pt idx="5599">
                  <c:v>993.00009999999997</c:v>
                </c:pt>
                <c:pt idx="5600">
                  <c:v>2708.0001000000002</c:v>
                </c:pt>
                <c:pt idx="5601">
                  <c:v>6692.0001000000002</c:v>
                </c:pt>
                <c:pt idx="5602">
                  <c:v>8152.0001000000002</c:v>
                </c:pt>
                <c:pt idx="5603">
                  <c:v>5918.0001000000002</c:v>
                </c:pt>
                <c:pt idx="5604">
                  <c:v>3056.0001000000002</c:v>
                </c:pt>
                <c:pt idx="5605">
                  <c:v>452.00009999999997</c:v>
                </c:pt>
                <c:pt idx="5606">
                  <c:v>100.0001</c:v>
                </c:pt>
                <c:pt idx="5607">
                  <c:v>33.000100000000003</c:v>
                </c:pt>
                <c:pt idx="5608">
                  <c:v>6.0000999999999998</c:v>
                </c:pt>
                <c:pt idx="5609">
                  <c:v>9.0000999999999998</c:v>
                </c:pt>
                <c:pt idx="5610">
                  <c:v>19.0001</c:v>
                </c:pt>
                <c:pt idx="5611">
                  <c:v>36.000100000000003</c:v>
                </c:pt>
                <c:pt idx="5612">
                  <c:v>8.0000999999999998</c:v>
                </c:pt>
                <c:pt idx="5613">
                  <c:v>3.0001000000000002</c:v>
                </c:pt>
                <c:pt idx="5614">
                  <c:v>2.0001000000000002</c:v>
                </c:pt>
                <c:pt idx="5615">
                  <c:v>7.0000999999999998</c:v>
                </c:pt>
                <c:pt idx="5616">
                  <c:v>4.0000999999999998</c:v>
                </c:pt>
                <c:pt idx="5617">
                  <c:v>5.0000999999999998</c:v>
                </c:pt>
                <c:pt idx="5618">
                  <c:v>6.0000999999999998</c:v>
                </c:pt>
                <c:pt idx="5619">
                  <c:v>5.0000999999999998</c:v>
                </c:pt>
                <c:pt idx="5620">
                  <c:v>6.0000999999999998</c:v>
                </c:pt>
                <c:pt idx="5621">
                  <c:v>1.0001</c:v>
                </c:pt>
                <c:pt idx="5622">
                  <c:v>4.0000999999999998</c:v>
                </c:pt>
                <c:pt idx="5623">
                  <c:v>2.0001000000000002</c:v>
                </c:pt>
                <c:pt idx="5624">
                  <c:v>4.0000999999999998</c:v>
                </c:pt>
                <c:pt idx="5625">
                  <c:v>2.0001000000000002</c:v>
                </c:pt>
                <c:pt idx="5626">
                  <c:v>3.0001000000000002</c:v>
                </c:pt>
                <c:pt idx="5627">
                  <c:v>7.0000999999999998</c:v>
                </c:pt>
                <c:pt idx="5628">
                  <c:v>5.0000999999999998</c:v>
                </c:pt>
                <c:pt idx="5629">
                  <c:v>6.0000999999999998</c:v>
                </c:pt>
                <c:pt idx="5630">
                  <c:v>4.0000999999999998</c:v>
                </c:pt>
                <c:pt idx="5631">
                  <c:v>4.0000999999999998</c:v>
                </c:pt>
                <c:pt idx="5632">
                  <c:v>6.0000999999999998</c:v>
                </c:pt>
                <c:pt idx="5633">
                  <c:v>3.0001000000000002</c:v>
                </c:pt>
                <c:pt idx="5634">
                  <c:v>2.0001000000000002</c:v>
                </c:pt>
                <c:pt idx="5635">
                  <c:v>4.0000999999999998</c:v>
                </c:pt>
                <c:pt idx="5636">
                  <c:v>4.0000999999999998</c:v>
                </c:pt>
                <c:pt idx="5637">
                  <c:v>7.0000999999999998</c:v>
                </c:pt>
                <c:pt idx="5638">
                  <c:v>3.0001000000000002</c:v>
                </c:pt>
                <c:pt idx="5639">
                  <c:v>3.0001000000000002</c:v>
                </c:pt>
                <c:pt idx="5640">
                  <c:v>6.0000999999999998</c:v>
                </c:pt>
                <c:pt idx="5641">
                  <c:v>6.0000999999999998</c:v>
                </c:pt>
                <c:pt idx="5642">
                  <c:v>2.0001000000000002</c:v>
                </c:pt>
                <c:pt idx="5643">
                  <c:v>8.0000999999999998</c:v>
                </c:pt>
                <c:pt idx="5644">
                  <c:v>6.0000999999999998</c:v>
                </c:pt>
                <c:pt idx="5645">
                  <c:v>3.0001000000000002</c:v>
                </c:pt>
                <c:pt idx="5646">
                  <c:v>2.0001000000000002</c:v>
                </c:pt>
                <c:pt idx="5647">
                  <c:v>9.0000999999999998</c:v>
                </c:pt>
                <c:pt idx="5648">
                  <c:v>7.0000999999999998</c:v>
                </c:pt>
                <c:pt idx="5649">
                  <c:v>14.0001</c:v>
                </c:pt>
                <c:pt idx="5650">
                  <c:v>10.0001</c:v>
                </c:pt>
                <c:pt idx="5651">
                  <c:v>14.0001</c:v>
                </c:pt>
                <c:pt idx="5652">
                  <c:v>8.0000999999999998</c:v>
                </c:pt>
                <c:pt idx="5653">
                  <c:v>8.0000999999999998</c:v>
                </c:pt>
                <c:pt idx="5654">
                  <c:v>11.0001</c:v>
                </c:pt>
                <c:pt idx="5655">
                  <c:v>12.0001</c:v>
                </c:pt>
                <c:pt idx="5656">
                  <c:v>12.0001</c:v>
                </c:pt>
                <c:pt idx="5657">
                  <c:v>21.0001</c:v>
                </c:pt>
                <c:pt idx="5658">
                  <c:v>19.0001</c:v>
                </c:pt>
                <c:pt idx="5659">
                  <c:v>20.0001</c:v>
                </c:pt>
                <c:pt idx="5660">
                  <c:v>28.0001</c:v>
                </c:pt>
                <c:pt idx="5661">
                  <c:v>30.0001</c:v>
                </c:pt>
                <c:pt idx="5662">
                  <c:v>32.000100000000003</c:v>
                </c:pt>
                <c:pt idx="5663">
                  <c:v>36.000100000000003</c:v>
                </c:pt>
                <c:pt idx="5664">
                  <c:v>77.000100000000003</c:v>
                </c:pt>
                <c:pt idx="5665">
                  <c:v>206.0001</c:v>
                </c:pt>
                <c:pt idx="5666">
                  <c:v>333.00009999999997</c:v>
                </c:pt>
                <c:pt idx="5667">
                  <c:v>625.00009999999997</c:v>
                </c:pt>
                <c:pt idx="5668">
                  <c:v>750.00009999999997</c:v>
                </c:pt>
                <c:pt idx="5669">
                  <c:v>617.00009999999997</c:v>
                </c:pt>
                <c:pt idx="5670">
                  <c:v>365.00009999999997</c:v>
                </c:pt>
                <c:pt idx="5671">
                  <c:v>105.0001</c:v>
                </c:pt>
                <c:pt idx="5672">
                  <c:v>14.0001</c:v>
                </c:pt>
                <c:pt idx="5673">
                  <c:v>11.0001</c:v>
                </c:pt>
                <c:pt idx="5674">
                  <c:v>7.0000999999999998</c:v>
                </c:pt>
                <c:pt idx="5675">
                  <c:v>57.000100000000003</c:v>
                </c:pt>
                <c:pt idx="5676">
                  <c:v>176.0001</c:v>
                </c:pt>
                <c:pt idx="5677">
                  <c:v>56.000100000000003</c:v>
                </c:pt>
                <c:pt idx="5678">
                  <c:v>3.0001000000000002</c:v>
                </c:pt>
                <c:pt idx="5679">
                  <c:v>4.0000999999999998</c:v>
                </c:pt>
                <c:pt idx="5680">
                  <c:v>4.0000999999999998</c:v>
                </c:pt>
                <c:pt idx="5681">
                  <c:v>3.0001000000000002</c:v>
                </c:pt>
                <c:pt idx="5682">
                  <c:v>3.0001000000000002</c:v>
                </c:pt>
                <c:pt idx="5683">
                  <c:v>8.0000999999999998</c:v>
                </c:pt>
                <c:pt idx="5684">
                  <c:v>4.0000999999999998</c:v>
                </c:pt>
                <c:pt idx="5685">
                  <c:v>3.0001000000000002</c:v>
                </c:pt>
                <c:pt idx="5686">
                  <c:v>3.0001000000000002</c:v>
                </c:pt>
                <c:pt idx="5687">
                  <c:v>3.0001000000000002</c:v>
                </c:pt>
                <c:pt idx="5688">
                  <c:v>4.0000999999999998</c:v>
                </c:pt>
                <c:pt idx="5689">
                  <c:v>1.0001</c:v>
                </c:pt>
                <c:pt idx="5690">
                  <c:v>1E-4</c:v>
                </c:pt>
                <c:pt idx="5691">
                  <c:v>3.0001000000000002</c:v>
                </c:pt>
                <c:pt idx="5692">
                  <c:v>5.0000999999999998</c:v>
                </c:pt>
                <c:pt idx="5693">
                  <c:v>3.0001000000000002</c:v>
                </c:pt>
                <c:pt idx="5694">
                  <c:v>3.0001000000000002</c:v>
                </c:pt>
                <c:pt idx="5695">
                  <c:v>2.0001000000000002</c:v>
                </c:pt>
                <c:pt idx="5696">
                  <c:v>2.0001000000000002</c:v>
                </c:pt>
                <c:pt idx="5697">
                  <c:v>1E-4</c:v>
                </c:pt>
                <c:pt idx="5698">
                  <c:v>2.0001000000000002</c:v>
                </c:pt>
                <c:pt idx="5699">
                  <c:v>3.0001000000000002</c:v>
                </c:pt>
                <c:pt idx="5700">
                  <c:v>9.0000999999999998</c:v>
                </c:pt>
                <c:pt idx="5701">
                  <c:v>2.0001000000000002</c:v>
                </c:pt>
                <c:pt idx="5702">
                  <c:v>2.0001000000000002</c:v>
                </c:pt>
                <c:pt idx="5703">
                  <c:v>3.0001000000000002</c:v>
                </c:pt>
                <c:pt idx="5704">
                  <c:v>2.0001000000000002</c:v>
                </c:pt>
                <c:pt idx="5705">
                  <c:v>4.0000999999999998</c:v>
                </c:pt>
                <c:pt idx="5706">
                  <c:v>4.0000999999999998</c:v>
                </c:pt>
                <c:pt idx="5707">
                  <c:v>4.0000999999999998</c:v>
                </c:pt>
                <c:pt idx="5708">
                  <c:v>3.0001000000000002</c:v>
                </c:pt>
                <c:pt idx="5709">
                  <c:v>3.0001000000000002</c:v>
                </c:pt>
                <c:pt idx="5710">
                  <c:v>1.0001</c:v>
                </c:pt>
                <c:pt idx="5711">
                  <c:v>1.0001</c:v>
                </c:pt>
                <c:pt idx="5712">
                  <c:v>2.0001000000000002</c:v>
                </c:pt>
                <c:pt idx="5713">
                  <c:v>4.0000999999999998</c:v>
                </c:pt>
                <c:pt idx="5714">
                  <c:v>2.0001000000000002</c:v>
                </c:pt>
                <c:pt idx="5715">
                  <c:v>1.0001</c:v>
                </c:pt>
                <c:pt idx="5716">
                  <c:v>3.0001000000000002</c:v>
                </c:pt>
                <c:pt idx="5717">
                  <c:v>2.0001000000000002</c:v>
                </c:pt>
                <c:pt idx="5718">
                  <c:v>7.0000999999999998</c:v>
                </c:pt>
                <c:pt idx="5719">
                  <c:v>2.0001000000000002</c:v>
                </c:pt>
                <c:pt idx="5720">
                  <c:v>2.0001000000000002</c:v>
                </c:pt>
                <c:pt idx="5721">
                  <c:v>1.0001</c:v>
                </c:pt>
                <c:pt idx="5722">
                  <c:v>2.0001000000000002</c:v>
                </c:pt>
                <c:pt idx="5723">
                  <c:v>4.0000999999999998</c:v>
                </c:pt>
                <c:pt idx="5724">
                  <c:v>3.0001000000000002</c:v>
                </c:pt>
                <c:pt idx="5725">
                  <c:v>3.0001000000000002</c:v>
                </c:pt>
                <c:pt idx="5726">
                  <c:v>2.0001000000000002</c:v>
                </c:pt>
                <c:pt idx="5727">
                  <c:v>4.0000999999999998</c:v>
                </c:pt>
                <c:pt idx="5728">
                  <c:v>4.0000999999999998</c:v>
                </c:pt>
                <c:pt idx="5729">
                  <c:v>32.000100000000003</c:v>
                </c:pt>
                <c:pt idx="5730">
                  <c:v>47.000100000000003</c:v>
                </c:pt>
                <c:pt idx="5731">
                  <c:v>42.000100000000003</c:v>
                </c:pt>
                <c:pt idx="5732">
                  <c:v>41.000100000000003</c:v>
                </c:pt>
                <c:pt idx="5733">
                  <c:v>13.0001</c:v>
                </c:pt>
                <c:pt idx="5734">
                  <c:v>10.0001</c:v>
                </c:pt>
                <c:pt idx="5735">
                  <c:v>6.0000999999999998</c:v>
                </c:pt>
                <c:pt idx="5736">
                  <c:v>2.0001000000000002</c:v>
                </c:pt>
                <c:pt idx="5737">
                  <c:v>3.0001000000000002</c:v>
                </c:pt>
                <c:pt idx="5738">
                  <c:v>6.0000999999999998</c:v>
                </c:pt>
                <c:pt idx="5739">
                  <c:v>39.000100000000003</c:v>
                </c:pt>
                <c:pt idx="5740">
                  <c:v>48.000100000000003</c:v>
                </c:pt>
                <c:pt idx="5741">
                  <c:v>10.0001</c:v>
                </c:pt>
                <c:pt idx="5742">
                  <c:v>3.0001000000000002</c:v>
                </c:pt>
                <c:pt idx="5743">
                  <c:v>2.0001000000000002</c:v>
                </c:pt>
                <c:pt idx="5744">
                  <c:v>1E-4</c:v>
                </c:pt>
                <c:pt idx="5745">
                  <c:v>1E-4</c:v>
                </c:pt>
                <c:pt idx="5746">
                  <c:v>4.0000999999999998</c:v>
                </c:pt>
                <c:pt idx="5747">
                  <c:v>1.0001</c:v>
                </c:pt>
                <c:pt idx="5748">
                  <c:v>2.0001000000000002</c:v>
                </c:pt>
                <c:pt idx="5749">
                  <c:v>1.0001</c:v>
                </c:pt>
                <c:pt idx="5750">
                  <c:v>4.0000999999999998</c:v>
                </c:pt>
                <c:pt idx="5751">
                  <c:v>1.0001</c:v>
                </c:pt>
                <c:pt idx="5752">
                  <c:v>1.0001</c:v>
                </c:pt>
                <c:pt idx="5753">
                  <c:v>2.0001000000000002</c:v>
                </c:pt>
                <c:pt idx="5754">
                  <c:v>1.0001</c:v>
                </c:pt>
                <c:pt idx="5755">
                  <c:v>3.0001000000000002</c:v>
                </c:pt>
                <c:pt idx="5756">
                  <c:v>4.0000999999999998</c:v>
                </c:pt>
                <c:pt idx="5757">
                  <c:v>1.0001</c:v>
                </c:pt>
                <c:pt idx="5758">
                  <c:v>3.0001000000000002</c:v>
                </c:pt>
                <c:pt idx="5759">
                  <c:v>2.0001000000000002</c:v>
                </c:pt>
                <c:pt idx="5760">
                  <c:v>1.0001</c:v>
                </c:pt>
                <c:pt idx="5761">
                  <c:v>1.0001</c:v>
                </c:pt>
                <c:pt idx="5762">
                  <c:v>1.0001</c:v>
                </c:pt>
                <c:pt idx="5763">
                  <c:v>1E-4</c:v>
                </c:pt>
                <c:pt idx="5764">
                  <c:v>1.0001</c:v>
                </c:pt>
                <c:pt idx="5765">
                  <c:v>1.0001</c:v>
                </c:pt>
                <c:pt idx="5766">
                  <c:v>1.0001</c:v>
                </c:pt>
                <c:pt idx="5767">
                  <c:v>3.0001000000000002</c:v>
                </c:pt>
                <c:pt idx="5768">
                  <c:v>1.0001</c:v>
                </c:pt>
                <c:pt idx="5769">
                  <c:v>4.0000999999999998</c:v>
                </c:pt>
                <c:pt idx="5770">
                  <c:v>1.0001</c:v>
                </c:pt>
                <c:pt idx="5771">
                  <c:v>1.0001</c:v>
                </c:pt>
                <c:pt idx="5772">
                  <c:v>3.0001000000000002</c:v>
                </c:pt>
                <c:pt idx="5773">
                  <c:v>1E-4</c:v>
                </c:pt>
                <c:pt idx="5774">
                  <c:v>1.0001</c:v>
                </c:pt>
                <c:pt idx="5775">
                  <c:v>1E-4</c:v>
                </c:pt>
                <c:pt idx="5776">
                  <c:v>2.0001000000000002</c:v>
                </c:pt>
                <c:pt idx="5777">
                  <c:v>3.0001000000000002</c:v>
                </c:pt>
                <c:pt idx="5778">
                  <c:v>2.0001000000000002</c:v>
                </c:pt>
                <c:pt idx="5779">
                  <c:v>2.0001000000000002</c:v>
                </c:pt>
                <c:pt idx="5780">
                  <c:v>1.0001</c:v>
                </c:pt>
                <c:pt idx="5781">
                  <c:v>1.0001</c:v>
                </c:pt>
                <c:pt idx="5782">
                  <c:v>1.0001</c:v>
                </c:pt>
                <c:pt idx="5783">
                  <c:v>1E-4</c:v>
                </c:pt>
                <c:pt idx="5784">
                  <c:v>1.0001</c:v>
                </c:pt>
                <c:pt idx="5785">
                  <c:v>1.0001</c:v>
                </c:pt>
                <c:pt idx="5786">
                  <c:v>1.0001</c:v>
                </c:pt>
                <c:pt idx="5787">
                  <c:v>1.0001</c:v>
                </c:pt>
                <c:pt idx="5788">
                  <c:v>3.0001000000000002</c:v>
                </c:pt>
                <c:pt idx="5789">
                  <c:v>2.0001000000000002</c:v>
                </c:pt>
                <c:pt idx="5790">
                  <c:v>1.0001</c:v>
                </c:pt>
                <c:pt idx="5791">
                  <c:v>2.0001000000000002</c:v>
                </c:pt>
                <c:pt idx="5792">
                  <c:v>1.0001</c:v>
                </c:pt>
                <c:pt idx="5793">
                  <c:v>3.0001000000000002</c:v>
                </c:pt>
                <c:pt idx="5794">
                  <c:v>7.0000999999999998</c:v>
                </c:pt>
                <c:pt idx="5795">
                  <c:v>14.0001</c:v>
                </c:pt>
                <c:pt idx="5796">
                  <c:v>18.0001</c:v>
                </c:pt>
                <c:pt idx="5797">
                  <c:v>9.0000999999999998</c:v>
                </c:pt>
                <c:pt idx="5798">
                  <c:v>5.0000999999999998</c:v>
                </c:pt>
                <c:pt idx="5799">
                  <c:v>3.0001000000000002</c:v>
                </c:pt>
                <c:pt idx="5800">
                  <c:v>2.0001000000000002</c:v>
                </c:pt>
                <c:pt idx="5801">
                  <c:v>5.0000999999999998</c:v>
                </c:pt>
                <c:pt idx="5802">
                  <c:v>2.0001000000000002</c:v>
                </c:pt>
                <c:pt idx="5803">
                  <c:v>1.0001</c:v>
                </c:pt>
                <c:pt idx="5804">
                  <c:v>3.0001000000000002</c:v>
                </c:pt>
                <c:pt idx="5805">
                  <c:v>1.0001</c:v>
                </c:pt>
                <c:pt idx="5806">
                  <c:v>1E-4</c:v>
                </c:pt>
                <c:pt idx="5807">
                  <c:v>1.0001</c:v>
                </c:pt>
                <c:pt idx="5808">
                  <c:v>1.0001</c:v>
                </c:pt>
                <c:pt idx="5809">
                  <c:v>1.0001</c:v>
                </c:pt>
                <c:pt idx="5810">
                  <c:v>1E-4</c:v>
                </c:pt>
                <c:pt idx="5811">
                  <c:v>1.0001</c:v>
                </c:pt>
                <c:pt idx="5812">
                  <c:v>1.0001</c:v>
                </c:pt>
                <c:pt idx="5813">
                  <c:v>1.0001</c:v>
                </c:pt>
                <c:pt idx="5814">
                  <c:v>1E-4</c:v>
                </c:pt>
                <c:pt idx="5815">
                  <c:v>1E-4</c:v>
                </c:pt>
                <c:pt idx="5816">
                  <c:v>1.0001</c:v>
                </c:pt>
                <c:pt idx="5817">
                  <c:v>1.0001</c:v>
                </c:pt>
                <c:pt idx="5818">
                  <c:v>1E-4</c:v>
                </c:pt>
                <c:pt idx="5819">
                  <c:v>1E-4</c:v>
                </c:pt>
                <c:pt idx="5820">
                  <c:v>1.0001</c:v>
                </c:pt>
                <c:pt idx="5821">
                  <c:v>1E-4</c:v>
                </c:pt>
                <c:pt idx="5822">
                  <c:v>1.0001</c:v>
                </c:pt>
                <c:pt idx="5823">
                  <c:v>1.0001</c:v>
                </c:pt>
                <c:pt idx="5824">
                  <c:v>1E-4</c:v>
                </c:pt>
                <c:pt idx="5825">
                  <c:v>1E-4</c:v>
                </c:pt>
                <c:pt idx="5826">
                  <c:v>1E-4</c:v>
                </c:pt>
                <c:pt idx="5827">
                  <c:v>1.0001</c:v>
                </c:pt>
                <c:pt idx="5828">
                  <c:v>1.0001</c:v>
                </c:pt>
                <c:pt idx="5829">
                  <c:v>1.0001</c:v>
                </c:pt>
                <c:pt idx="5830">
                  <c:v>3.0001000000000002</c:v>
                </c:pt>
                <c:pt idx="5831">
                  <c:v>1.0001</c:v>
                </c:pt>
                <c:pt idx="5832">
                  <c:v>1.0001</c:v>
                </c:pt>
                <c:pt idx="5833">
                  <c:v>1E-4</c:v>
                </c:pt>
                <c:pt idx="5834">
                  <c:v>1.0001</c:v>
                </c:pt>
                <c:pt idx="5835">
                  <c:v>2.0001000000000002</c:v>
                </c:pt>
                <c:pt idx="5836">
                  <c:v>1.0001</c:v>
                </c:pt>
                <c:pt idx="5837">
                  <c:v>1.0001</c:v>
                </c:pt>
                <c:pt idx="5838">
                  <c:v>1.0001</c:v>
                </c:pt>
                <c:pt idx="5839">
                  <c:v>1.0001</c:v>
                </c:pt>
                <c:pt idx="5840">
                  <c:v>1.0001</c:v>
                </c:pt>
                <c:pt idx="5841">
                  <c:v>1.0001</c:v>
                </c:pt>
                <c:pt idx="5842">
                  <c:v>1.0001</c:v>
                </c:pt>
                <c:pt idx="5843">
                  <c:v>1.0001</c:v>
                </c:pt>
                <c:pt idx="5844">
                  <c:v>2.0001000000000002</c:v>
                </c:pt>
                <c:pt idx="5845">
                  <c:v>1.0001</c:v>
                </c:pt>
                <c:pt idx="5846">
                  <c:v>1.0001</c:v>
                </c:pt>
                <c:pt idx="5847">
                  <c:v>1.0001</c:v>
                </c:pt>
                <c:pt idx="5848">
                  <c:v>1E-4</c:v>
                </c:pt>
                <c:pt idx="5849">
                  <c:v>1.0001</c:v>
                </c:pt>
                <c:pt idx="5850">
                  <c:v>1E-4</c:v>
                </c:pt>
                <c:pt idx="5851">
                  <c:v>1.0001</c:v>
                </c:pt>
                <c:pt idx="5852">
                  <c:v>1.0001</c:v>
                </c:pt>
                <c:pt idx="5853">
                  <c:v>1E-4</c:v>
                </c:pt>
                <c:pt idx="5854">
                  <c:v>3.0001000000000002</c:v>
                </c:pt>
                <c:pt idx="5855">
                  <c:v>2.0001000000000002</c:v>
                </c:pt>
                <c:pt idx="5856">
                  <c:v>6.0000999999999998</c:v>
                </c:pt>
                <c:pt idx="5857">
                  <c:v>7.0000999999999998</c:v>
                </c:pt>
                <c:pt idx="5858">
                  <c:v>17.0001</c:v>
                </c:pt>
                <c:pt idx="5859">
                  <c:v>15.0001</c:v>
                </c:pt>
                <c:pt idx="5860">
                  <c:v>14.0001</c:v>
                </c:pt>
                <c:pt idx="5861">
                  <c:v>6.0000999999999998</c:v>
                </c:pt>
                <c:pt idx="5862">
                  <c:v>6.0000999999999998</c:v>
                </c:pt>
                <c:pt idx="5863">
                  <c:v>3.0001000000000002</c:v>
                </c:pt>
                <c:pt idx="5864">
                  <c:v>2.0001000000000002</c:v>
                </c:pt>
                <c:pt idx="5865">
                  <c:v>1.0001</c:v>
                </c:pt>
                <c:pt idx="5866">
                  <c:v>1.0001</c:v>
                </c:pt>
                <c:pt idx="5867">
                  <c:v>1.0001</c:v>
                </c:pt>
                <c:pt idx="5868">
                  <c:v>2.0001000000000002</c:v>
                </c:pt>
                <c:pt idx="5869">
                  <c:v>1E-4</c:v>
                </c:pt>
                <c:pt idx="5870">
                  <c:v>1.0001</c:v>
                </c:pt>
                <c:pt idx="5871">
                  <c:v>1E-4</c:v>
                </c:pt>
                <c:pt idx="5872">
                  <c:v>1.0001</c:v>
                </c:pt>
                <c:pt idx="5873">
                  <c:v>1.0001</c:v>
                </c:pt>
                <c:pt idx="5874">
                  <c:v>1E-4</c:v>
                </c:pt>
                <c:pt idx="5875">
                  <c:v>1.0001</c:v>
                </c:pt>
                <c:pt idx="5876">
                  <c:v>1.0001</c:v>
                </c:pt>
                <c:pt idx="5877">
                  <c:v>1E-4</c:v>
                </c:pt>
                <c:pt idx="5878">
                  <c:v>1E-4</c:v>
                </c:pt>
                <c:pt idx="5879">
                  <c:v>2.0001000000000002</c:v>
                </c:pt>
                <c:pt idx="5880">
                  <c:v>1E-4</c:v>
                </c:pt>
                <c:pt idx="5881">
                  <c:v>1E-4</c:v>
                </c:pt>
                <c:pt idx="5882">
                  <c:v>1.0001</c:v>
                </c:pt>
                <c:pt idx="5883">
                  <c:v>1.0001</c:v>
                </c:pt>
                <c:pt idx="5884">
                  <c:v>1E-4</c:v>
                </c:pt>
                <c:pt idx="5885">
                  <c:v>1E-4</c:v>
                </c:pt>
                <c:pt idx="5886">
                  <c:v>1E-4</c:v>
                </c:pt>
                <c:pt idx="5887">
                  <c:v>1.0001</c:v>
                </c:pt>
                <c:pt idx="5888">
                  <c:v>1E-4</c:v>
                </c:pt>
                <c:pt idx="5889">
                  <c:v>1E-4</c:v>
                </c:pt>
                <c:pt idx="5890">
                  <c:v>1E-4</c:v>
                </c:pt>
                <c:pt idx="5891">
                  <c:v>1E-4</c:v>
                </c:pt>
                <c:pt idx="5892">
                  <c:v>1E-4</c:v>
                </c:pt>
                <c:pt idx="5893">
                  <c:v>1.0001</c:v>
                </c:pt>
                <c:pt idx="5894">
                  <c:v>1.0001</c:v>
                </c:pt>
                <c:pt idx="5895">
                  <c:v>2.0001000000000002</c:v>
                </c:pt>
                <c:pt idx="5896">
                  <c:v>1.0001</c:v>
                </c:pt>
                <c:pt idx="5897">
                  <c:v>1E-4</c:v>
                </c:pt>
                <c:pt idx="5898">
                  <c:v>3.0001000000000002</c:v>
                </c:pt>
                <c:pt idx="5899">
                  <c:v>1E-4</c:v>
                </c:pt>
                <c:pt idx="5900">
                  <c:v>1E-4</c:v>
                </c:pt>
                <c:pt idx="5901">
                  <c:v>1E-4</c:v>
                </c:pt>
                <c:pt idx="5902">
                  <c:v>1.0001</c:v>
                </c:pt>
                <c:pt idx="5903">
                  <c:v>1.0001</c:v>
                </c:pt>
                <c:pt idx="5904">
                  <c:v>1E-4</c:v>
                </c:pt>
                <c:pt idx="5905">
                  <c:v>2.0001000000000002</c:v>
                </c:pt>
                <c:pt idx="5906">
                  <c:v>1.0001</c:v>
                </c:pt>
                <c:pt idx="5907">
                  <c:v>2.0001000000000002</c:v>
                </c:pt>
                <c:pt idx="5908">
                  <c:v>1E-4</c:v>
                </c:pt>
                <c:pt idx="5909">
                  <c:v>1.0001</c:v>
                </c:pt>
                <c:pt idx="5910">
                  <c:v>2.0001000000000002</c:v>
                </c:pt>
                <c:pt idx="5911">
                  <c:v>2.0001000000000002</c:v>
                </c:pt>
                <c:pt idx="5912">
                  <c:v>2.0001000000000002</c:v>
                </c:pt>
                <c:pt idx="5913">
                  <c:v>2.0001000000000002</c:v>
                </c:pt>
                <c:pt idx="5914">
                  <c:v>2.0001000000000002</c:v>
                </c:pt>
                <c:pt idx="5915">
                  <c:v>1.0001</c:v>
                </c:pt>
                <c:pt idx="5916">
                  <c:v>1E-4</c:v>
                </c:pt>
                <c:pt idx="5917">
                  <c:v>6.0000999999999998</c:v>
                </c:pt>
                <c:pt idx="5918">
                  <c:v>8.0000999999999998</c:v>
                </c:pt>
                <c:pt idx="5919">
                  <c:v>10.0001</c:v>
                </c:pt>
                <c:pt idx="5920">
                  <c:v>36.000100000000003</c:v>
                </c:pt>
                <c:pt idx="5921">
                  <c:v>37.000100000000003</c:v>
                </c:pt>
                <c:pt idx="5922">
                  <c:v>54.000100000000003</c:v>
                </c:pt>
                <c:pt idx="5923">
                  <c:v>42.000100000000003</c:v>
                </c:pt>
                <c:pt idx="5924">
                  <c:v>26.0001</c:v>
                </c:pt>
                <c:pt idx="5925">
                  <c:v>9.0000999999999998</c:v>
                </c:pt>
                <c:pt idx="5926">
                  <c:v>3.0001000000000002</c:v>
                </c:pt>
                <c:pt idx="5927">
                  <c:v>3.0001000000000002</c:v>
                </c:pt>
                <c:pt idx="5928">
                  <c:v>1.0001</c:v>
                </c:pt>
                <c:pt idx="5929">
                  <c:v>1.0001</c:v>
                </c:pt>
                <c:pt idx="5930">
                  <c:v>1E-4</c:v>
                </c:pt>
                <c:pt idx="5931">
                  <c:v>2.0001000000000002</c:v>
                </c:pt>
                <c:pt idx="5932">
                  <c:v>1.0001</c:v>
                </c:pt>
                <c:pt idx="5933">
                  <c:v>1E-4</c:v>
                </c:pt>
                <c:pt idx="5934">
                  <c:v>1E-4</c:v>
                </c:pt>
                <c:pt idx="5935">
                  <c:v>2.0001000000000002</c:v>
                </c:pt>
                <c:pt idx="5936">
                  <c:v>1E-4</c:v>
                </c:pt>
                <c:pt idx="5937">
                  <c:v>1E-4</c:v>
                </c:pt>
                <c:pt idx="5938">
                  <c:v>1.0001</c:v>
                </c:pt>
                <c:pt idx="5939">
                  <c:v>3.0001000000000002</c:v>
                </c:pt>
                <c:pt idx="5940">
                  <c:v>1.0001</c:v>
                </c:pt>
                <c:pt idx="5941">
                  <c:v>1.0001</c:v>
                </c:pt>
                <c:pt idx="5942">
                  <c:v>1.0001</c:v>
                </c:pt>
                <c:pt idx="5943">
                  <c:v>1E-4</c:v>
                </c:pt>
                <c:pt idx="5944">
                  <c:v>1E-4</c:v>
                </c:pt>
                <c:pt idx="5945">
                  <c:v>1.0001</c:v>
                </c:pt>
                <c:pt idx="5946">
                  <c:v>1.0001</c:v>
                </c:pt>
                <c:pt idx="5947">
                  <c:v>1.0001</c:v>
                </c:pt>
                <c:pt idx="5948">
                  <c:v>2.0001000000000002</c:v>
                </c:pt>
                <c:pt idx="5949">
                  <c:v>1.0001</c:v>
                </c:pt>
                <c:pt idx="5950">
                  <c:v>1E-4</c:v>
                </c:pt>
                <c:pt idx="5951">
                  <c:v>1E-4</c:v>
                </c:pt>
                <c:pt idx="5952">
                  <c:v>2.0001000000000002</c:v>
                </c:pt>
                <c:pt idx="5953">
                  <c:v>1E-4</c:v>
                </c:pt>
                <c:pt idx="5954">
                  <c:v>1E-4</c:v>
                </c:pt>
                <c:pt idx="5955">
                  <c:v>1E-4</c:v>
                </c:pt>
                <c:pt idx="5956">
                  <c:v>1.0001</c:v>
                </c:pt>
                <c:pt idx="5957">
                  <c:v>1E-4</c:v>
                </c:pt>
                <c:pt idx="5958">
                  <c:v>2.0001000000000002</c:v>
                </c:pt>
                <c:pt idx="5959">
                  <c:v>1E-4</c:v>
                </c:pt>
                <c:pt idx="5960">
                  <c:v>2.0001000000000002</c:v>
                </c:pt>
                <c:pt idx="5961">
                  <c:v>1E-4</c:v>
                </c:pt>
                <c:pt idx="5962">
                  <c:v>1E-4</c:v>
                </c:pt>
                <c:pt idx="5963">
                  <c:v>1E-4</c:v>
                </c:pt>
                <c:pt idx="5964">
                  <c:v>1E-4</c:v>
                </c:pt>
                <c:pt idx="5965">
                  <c:v>1E-4</c:v>
                </c:pt>
                <c:pt idx="5966">
                  <c:v>1.0001</c:v>
                </c:pt>
                <c:pt idx="5967">
                  <c:v>1E-4</c:v>
                </c:pt>
                <c:pt idx="5968">
                  <c:v>1E-4</c:v>
                </c:pt>
                <c:pt idx="5969">
                  <c:v>1.0001</c:v>
                </c:pt>
                <c:pt idx="5970">
                  <c:v>1E-4</c:v>
                </c:pt>
                <c:pt idx="5971">
                  <c:v>2.0001000000000002</c:v>
                </c:pt>
                <c:pt idx="5972">
                  <c:v>1.0001</c:v>
                </c:pt>
                <c:pt idx="5973">
                  <c:v>1E-4</c:v>
                </c:pt>
                <c:pt idx="5974">
                  <c:v>1.0001</c:v>
                </c:pt>
                <c:pt idx="5975">
                  <c:v>1E-4</c:v>
                </c:pt>
                <c:pt idx="5976">
                  <c:v>1E-4</c:v>
                </c:pt>
                <c:pt idx="5977">
                  <c:v>1.0001</c:v>
                </c:pt>
                <c:pt idx="5978">
                  <c:v>1E-4</c:v>
                </c:pt>
                <c:pt idx="5979">
                  <c:v>1E-4</c:v>
                </c:pt>
                <c:pt idx="5980">
                  <c:v>2.0001000000000002</c:v>
                </c:pt>
                <c:pt idx="5981">
                  <c:v>7.0000999999999998</c:v>
                </c:pt>
                <c:pt idx="5982">
                  <c:v>16.0001</c:v>
                </c:pt>
                <c:pt idx="5983">
                  <c:v>11.0001</c:v>
                </c:pt>
                <c:pt idx="5984">
                  <c:v>16.0001</c:v>
                </c:pt>
                <c:pt idx="5985">
                  <c:v>12.0001</c:v>
                </c:pt>
                <c:pt idx="5986">
                  <c:v>8.0000999999999998</c:v>
                </c:pt>
                <c:pt idx="5987">
                  <c:v>7.0000999999999998</c:v>
                </c:pt>
                <c:pt idx="5988">
                  <c:v>3.0001000000000002</c:v>
                </c:pt>
                <c:pt idx="5989">
                  <c:v>1.0001</c:v>
                </c:pt>
                <c:pt idx="5990">
                  <c:v>1E-4</c:v>
                </c:pt>
                <c:pt idx="5991">
                  <c:v>1.0001</c:v>
                </c:pt>
                <c:pt idx="5992">
                  <c:v>1E-4</c:v>
                </c:pt>
                <c:pt idx="5993">
                  <c:v>1E-4</c:v>
                </c:pt>
                <c:pt idx="5994">
                  <c:v>2.0001000000000002</c:v>
                </c:pt>
                <c:pt idx="5995">
                  <c:v>1E-4</c:v>
                </c:pt>
                <c:pt idx="5996">
                  <c:v>1E-4</c:v>
                </c:pt>
                <c:pt idx="5997">
                  <c:v>1E-4</c:v>
                </c:pt>
                <c:pt idx="5998">
                  <c:v>1.0001</c:v>
                </c:pt>
                <c:pt idx="5999">
                  <c:v>1.0001</c:v>
                </c:pt>
                <c:pt idx="6000">
                  <c:v>1E-4</c:v>
                </c:pt>
                <c:pt idx="6001">
                  <c:v>1E-4</c:v>
                </c:pt>
                <c:pt idx="6002">
                  <c:v>1.0001</c:v>
                </c:pt>
                <c:pt idx="6003">
                  <c:v>1E-4</c:v>
                </c:pt>
                <c:pt idx="6004">
                  <c:v>1.0001</c:v>
                </c:pt>
                <c:pt idx="6005">
                  <c:v>1.0001</c:v>
                </c:pt>
                <c:pt idx="6006">
                  <c:v>1E-4</c:v>
                </c:pt>
                <c:pt idx="6007">
                  <c:v>1.0001</c:v>
                </c:pt>
                <c:pt idx="6008">
                  <c:v>1E-4</c:v>
                </c:pt>
                <c:pt idx="6009">
                  <c:v>1E-4</c:v>
                </c:pt>
                <c:pt idx="6010">
                  <c:v>1E-4</c:v>
                </c:pt>
                <c:pt idx="6011">
                  <c:v>1.0001</c:v>
                </c:pt>
                <c:pt idx="6012">
                  <c:v>1.0001</c:v>
                </c:pt>
                <c:pt idx="6013">
                  <c:v>1.0001</c:v>
                </c:pt>
                <c:pt idx="6014">
                  <c:v>1E-4</c:v>
                </c:pt>
                <c:pt idx="6015">
                  <c:v>1E-4</c:v>
                </c:pt>
                <c:pt idx="6016">
                  <c:v>1.0001</c:v>
                </c:pt>
                <c:pt idx="6017">
                  <c:v>1.0001</c:v>
                </c:pt>
                <c:pt idx="6018">
                  <c:v>1E-4</c:v>
                </c:pt>
                <c:pt idx="6019">
                  <c:v>1E-4</c:v>
                </c:pt>
                <c:pt idx="6020">
                  <c:v>1.0001</c:v>
                </c:pt>
                <c:pt idx="6021">
                  <c:v>1.0001</c:v>
                </c:pt>
                <c:pt idx="6022">
                  <c:v>1E-4</c:v>
                </c:pt>
                <c:pt idx="6023">
                  <c:v>1E-4</c:v>
                </c:pt>
                <c:pt idx="6024">
                  <c:v>1E-4</c:v>
                </c:pt>
                <c:pt idx="6025">
                  <c:v>1.0001</c:v>
                </c:pt>
                <c:pt idx="6026">
                  <c:v>1E-4</c:v>
                </c:pt>
                <c:pt idx="6027">
                  <c:v>1.0001</c:v>
                </c:pt>
                <c:pt idx="6028">
                  <c:v>1.0001</c:v>
                </c:pt>
                <c:pt idx="6029">
                  <c:v>1.0001</c:v>
                </c:pt>
                <c:pt idx="6030">
                  <c:v>1E-4</c:v>
                </c:pt>
                <c:pt idx="6031">
                  <c:v>1.0001</c:v>
                </c:pt>
                <c:pt idx="6032">
                  <c:v>1E-4</c:v>
                </c:pt>
                <c:pt idx="6033">
                  <c:v>1.0001</c:v>
                </c:pt>
                <c:pt idx="6034">
                  <c:v>1.0001</c:v>
                </c:pt>
                <c:pt idx="6035">
                  <c:v>1E-4</c:v>
                </c:pt>
                <c:pt idx="6036">
                  <c:v>1E-4</c:v>
                </c:pt>
                <c:pt idx="6037">
                  <c:v>1.0001</c:v>
                </c:pt>
                <c:pt idx="6038">
                  <c:v>1E-4</c:v>
                </c:pt>
                <c:pt idx="6039">
                  <c:v>1E-4</c:v>
                </c:pt>
                <c:pt idx="6040">
                  <c:v>5.0000999999999998</c:v>
                </c:pt>
                <c:pt idx="6041">
                  <c:v>6.0000999999999998</c:v>
                </c:pt>
                <c:pt idx="6042">
                  <c:v>13.0001</c:v>
                </c:pt>
                <c:pt idx="6043">
                  <c:v>16.0001</c:v>
                </c:pt>
                <c:pt idx="6044">
                  <c:v>14.0001</c:v>
                </c:pt>
                <c:pt idx="6045">
                  <c:v>10.0001</c:v>
                </c:pt>
                <c:pt idx="6046">
                  <c:v>10.0001</c:v>
                </c:pt>
                <c:pt idx="6047">
                  <c:v>6.0000999999999998</c:v>
                </c:pt>
                <c:pt idx="6048">
                  <c:v>14.0001</c:v>
                </c:pt>
                <c:pt idx="6049">
                  <c:v>15.0001</c:v>
                </c:pt>
                <c:pt idx="6050">
                  <c:v>5.0000999999999998</c:v>
                </c:pt>
                <c:pt idx="6051">
                  <c:v>1.0001</c:v>
                </c:pt>
                <c:pt idx="6052">
                  <c:v>2.0001000000000002</c:v>
                </c:pt>
                <c:pt idx="6053">
                  <c:v>1.0001</c:v>
                </c:pt>
                <c:pt idx="6054">
                  <c:v>1.0001</c:v>
                </c:pt>
                <c:pt idx="6055">
                  <c:v>1.0001</c:v>
                </c:pt>
                <c:pt idx="6056">
                  <c:v>1.0001</c:v>
                </c:pt>
                <c:pt idx="6057">
                  <c:v>1.0001</c:v>
                </c:pt>
                <c:pt idx="6058">
                  <c:v>1E-4</c:v>
                </c:pt>
                <c:pt idx="6059">
                  <c:v>1E-4</c:v>
                </c:pt>
                <c:pt idx="6060">
                  <c:v>2.0001000000000002</c:v>
                </c:pt>
                <c:pt idx="6061">
                  <c:v>1E-4</c:v>
                </c:pt>
                <c:pt idx="6062">
                  <c:v>1E-4</c:v>
                </c:pt>
                <c:pt idx="6063">
                  <c:v>1E-4</c:v>
                </c:pt>
                <c:pt idx="6064">
                  <c:v>1.0001</c:v>
                </c:pt>
                <c:pt idx="6065">
                  <c:v>1E-4</c:v>
                </c:pt>
                <c:pt idx="6066">
                  <c:v>1.0001</c:v>
                </c:pt>
                <c:pt idx="6067">
                  <c:v>1E-4</c:v>
                </c:pt>
                <c:pt idx="6068">
                  <c:v>1E-4</c:v>
                </c:pt>
                <c:pt idx="6069">
                  <c:v>2.0001000000000002</c:v>
                </c:pt>
                <c:pt idx="6070">
                  <c:v>1E-4</c:v>
                </c:pt>
                <c:pt idx="6071">
                  <c:v>1.0001</c:v>
                </c:pt>
                <c:pt idx="6072">
                  <c:v>1.0001</c:v>
                </c:pt>
                <c:pt idx="6073">
                  <c:v>1E-4</c:v>
                </c:pt>
                <c:pt idx="6074">
                  <c:v>1E-4</c:v>
                </c:pt>
                <c:pt idx="6075">
                  <c:v>1E-4</c:v>
                </c:pt>
                <c:pt idx="6076">
                  <c:v>1E-4</c:v>
                </c:pt>
                <c:pt idx="6077">
                  <c:v>1E-4</c:v>
                </c:pt>
                <c:pt idx="6078">
                  <c:v>1.0001</c:v>
                </c:pt>
                <c:pt idx="6079">
                  <c:v>1.0001</c:v>
                </c:pt>
                <c:pt idx="6080">
                  <c:v>1.0001</c:v>
                </c:pt>
                <c:pt idx="6081">
                  <c:v>3.0001000000000002</c:v>
                </c:pt>
                <c:pt idx="6082">
                  <c:v>1E-4</c:v>
                </c:pt>
                <c:pt idx="6083">
                  <c:v>1E-4</c:v>
                </c:pt>
                <c:pt idx="6084">
                  <c:v>2.0001000000000002</c:v>
                </c:pt>
                <c:pt idx="6085">
                  <c:v>1.0001</c:v>
                </c:pt>
                <c:pt idx="6086">
                  <c:v>1.0001</c:v>
                </c:pt>
                <c:pt idx="6087">
                  <c:v>1E-4</c:v>
                </c:pt>
                <c:pt idx="6088">
                  <c:v>2.0001000000000002</c:v>
                </c:pt>
                <c:pt idx="6089">
                  <c:v>3.0001000000000002</c:v>
                </c:pt>
                <c:pt idx="6090">
                  <c:v>1E-4</c:v>
                </c:pt>
                <c:pt idx="6091">
                  <c:v>1.0001</c:v>
                </c:pt>
                <c:pt idx="6092">
                  <c:v>1E-4</c:v>
                </c:pt>
                <c:pt idx="6093">
                  <c:v>1E-4</c:v>
                </c:pt>
                <c:pt idx="6094">
                  <c:v>1E-4</c:v>
                </c:pt>
                <c:pt idx="6095">
                  <c:v>2.0001000000000002</c:v>
                </c:pt>
                <c:pt idx="6096">
                  <c:v>1E-4</c:v>
                </c:pt>
                <c:pt idx="6097">
                  <c:v>1.0001</c:v>
                </c:pt>
                <c:pt idx="6098">
                  <c:v>1.0001</c:v>
                </c:pt>
                <c:pt idx="6099">
                  <c:v>1.0001</c:v>
                </c:pt>
                <c:pt idx="6100">
                  <c:v>3.0001000000000002</c:v>
                </c:pt>
                <c:pt idx="6101">
                  <c:v>10.0001</c:v>
                </c:pt>
                <c:pt idx="6102">
                  <c:v>26.0001</c:v>
                </c:pt>
                <c:pt idx="6103">
                  <c:v>77.000100000000003</c:v>
                </c:pt>
                <c:pt idx="6104">
                  <c:v>80.000100000000003</c:v>
                </c:pt>
                <c:pt idx="6105">
                  <c:v>70.000100000000003</c:v>
                </c:pt>
                <c:pt idx="6106">
                  <c:v>38.000100000000003</c:v>
                </c:pt>
                <c:pt idx="6107">
                  <c:v>7.0000999999999998</c:v>
                </c:pt>
                <c:pt idx="6108">
                  <c:v>1E-4</c:v>
                </c:pt>
                <c:pt idx="6109">
                  <c:v>2.0001000000000002</c:v>
                </c:pt>
                <c:pt idx="6110">
                  <c:v>4.0000999999999998</c:v>
                </c:pt>
                <c:pt idx="6111">
                  <c:v>2.0001000000000002</c:v>
                </c:pt>
                <c:pt idx="6112">
                  <c:v>1E-4</c:v>
                </c:pt>
                <c:pt idx="6113">
                  <c:v>1E-4</c:v>
                </c:pt>
                <c:pt idx="6114">
                  <c:v>1E-4</c:v>
                </c:pt>
                <c:pt idx="6115">
                  <c:v>1E-4</c:v>
                </c:pt>
                <c:pt idx="6116">
                  <c:v>1.0001</c:v>
                </c:pt>
                <c:pt idx="6117">
                  <c:v>1E-4</c:v>
                </c:pt>
                <c:pt idx="6118">
                  <c:v>2.0001000000000002</c:v>
                </c:pt>
                <c:pt idx="6119">
                  <c:v>1.0001</c:v>
                </c:pt>
                <c:pt idx="6120">
                  <c:v>1.0001</c:v>
                </c:pt>
                <c:pt idx="6121">
                  <c:v>1E-4</c:v>
                </c:pt>
                <c:pt idx="6122">
                  <c:v>1E-4</c:v>
                </c:pt>
                <c:pt idx="6123">
                  <c:v>1E-4</c:v>
                </c:pt>
                <c:pt idx="6124">
                  <c:v>1E-4</c:v>
                </c:pt>
                <c:pt idx="6125">
                  <c:v>1.0001</c:v>
                </c:pt>
                <c:pt idx="6126">
                  <c:v>1E-4</c:v>
                </c:pt>
                <c:pt idx="6127">
                  <c:v>1E-4</c:v>
                </c:pt>
                <c:pt idx="6128">
                  <c:v>1E-4</c:v>
                </c:pt>
                <c:pt idx="6129">
                  <c:v>1.0001</c:v>
                </c:pt>
                <c:pt idx="6130">
                  <c:v>1.0001</c:v>
                </c:pt>
                <c:pt idx="6131">
                  <c:v>1.0001</c:v>
                </c:pt>
                <c:pt idx="6132">
                  <c:v>1E-4</c:v>
                </c:pt>
                <c:pt idx="6133">
                  <c:v>1E-4</c:v>
                </c:pt>
                <c:pt idx="6134">
                  <c:v>1E-4</c:v>
                </c:pt>
                <c:pt idx="6135">
                  <c:v>1E-4</c:v>
                </c:pt>
                <c:pt idx="6136">
                  <c:v>1.0001</c:v>
                </c:pt>
                <c:pt idx="6137">
                  <c:v>1E-4</c:v>
                </c:pt>
                <c:pt idx="6138">
                  <c:v>1E-4</c:v>
                </c:pt>
                <c:pt idx="6139">
                  <c:v>1E-4</c:v>
                </c:pt>
                <c:pt idx="6140">
                  <c:v>1.0001</c:v>
                </c:pt>
                <c:pt idx="6141">
                  <c:v>1E-4</c:v>
                </c:pt>
                <c:pt idx="6142">
                  <c:v>2.0001000000000002</c:v>
                </c:pt>
                <c:pt idx="6143">
                  <c:v>2.0001000000000002</c:v>
                </c:pt>
                <c:pt idx="6144">
                  <c:v>1.0001</c:v>
                </c:pt>
                <c:pt idx="6145">
                  <c:v>1.0001</c:v>
                </c:pt>
                <c:pt idx="6146">
                  <c:v>1E-4</c:v>
                </c:pt>
                <c:pt idx="6147">
                  <c:v>1E-4</c:v>
                </c:pt>
                <c:pt idx="6148">
                  <c:v>1E-4</c:v>
                </c:pt>
                <c:pt idx="6149">
                  <c:v>1E-4</c:v>
                </c:pt>
                <c:pt idx="6150">
                  <c:v>1.0001</c:v>
                </c:pt>
                <c:pt idx="6151">
                  <c:v>1.0001</c:v>
                </c:pt>
                <c:pt idx="6152">
                  <c:v>1E-4</c:v>
                </c:pt>
                <c:pt idx="6153">
                  <c:v>1.0001</c:v>
                </c:pt>
                <c:pt idx="6154">
                  <c:v>1.0001</c:v>
                </c:pt>
                <c:pt idx="6155">
                  <c:v>1E-4</c:v>
                </c:pt>
                <c:pt idx="6156">
                  <c:v>1.0001</c:v>
                </c:pt>
                <c:pt idx="6157">
                  <c:v>1.0001</c:v>
                </c:pt>
                <c:pt idx="6158">
                  <c:v>2.0001000000000002</c:v>
                </c:pt>
                <c:pt idx="6159">
                  <c:v>1.0001</c:v>
                </c:pt>
                <c:pt idx="6160">
                  <c:v>1.0001</c:v>
                </c:pt>
                <c:pt idx="6161">
                  <c:v>5.0000999999999998</c:v>
                </c:pt>
                <c:pt idx="6162">
                  <c:v>4.0000999999999998</c:v>
                </c:pt>
                <c:pt idx="6163">
                  <c:v>14.0001</c:v>
                </c:pt>
                <c:pt idx="6164">
                  <c:v>22.0001</c:v>
                </c:pt>
                <c:pt idx="6165">
                  <c:v>28.0001</c:v>
                </c:pt>
                <c:pt idx="6166">
                  <c:v>11.0001</c:v>
                </c:pt>
                <c:pt idx="6167">
                  <c:v>14.0001</c:v>
                </c:pt>
                <c:pt idx="6168">
                  <c:v>12.0001</c:v>
                </c:pt>
                <c:pt idx="6169">
                  <c:v>4.0000999999999998</c:v>
                </c:pt>
                <c:pt idx="6170">
                  <c:v>19.0001</c:v>
                </c:pt>
                <c:pt idx="6171">
                  <c:v>22.0001</c:v>
                </c:pt>
                <c:pt idx="6172">
                  <c:v>10.0001</c:v>
                </c:pt>
                <c:pt idx="6173">
                  <c:v>5.0000999999999998</c:v>
                </c:pt>
                <c:pt idx="6174">
                  <c:v>5.0000999999999998</c:v>
                </c:pt>
                <c:pt idx="6175">
                  <c:v>6.0000999999999998</c:v>
                </c:pt>
                <c:pt idx="6176">
                  <c:v>3.0001000000000002</c:v>
                </c:pt>
                <c:pt idx="6177">
                  <c:v>1.0001</c:v>
                </c:pt>
                <c:pt idx="6178">
                  <c:v>1.0001</c:v>
                </c:pt>
                <c:pt idx="6179">
                  <c:v>1E-4</c:v>
                </c:pt>
                <c:pt idx="6180">
                  <c:v>1E-4</c:v>
                </c:pt>
                <c:pt idx="6181">
                  <c:v>5.0000999999999998</c:v>
                </c:pt>
                <c:pt idx="6182">
                  <c:v>1E-4</c:v>
                </c:pt>
                <c:pt idx="6183">
                  <c:v>5.0000999999999998</c:v>
                </c:pt>
                <c:pt idx="6184">
                  <c:v>3.0001000000000002</c:v>
                </c:pt>
                <c:pt idx="6185">
                  <c:v>1.0001</c:v>
                </c:pt>
                <c:pt idx="6186">
                  <c:v>3.0001000000000002</c:v>
                </c:pt>
                <c:pt idx="6187">
                  <c:v>4.0000999999999998</c:v>
                </c:pt>
                <c:pt idx="6188">
                  <c:v>7.0000999999999998</c:v>
                </c:pt>
                <c:pt idx="6189">
                  <c:v>8.0000999999999998</c:v>
                </c:pt>
                <c:pt idx="6190">
                  <c:v>6.0000999999999998</c:v>
                </c:pt>
                <c:pt idx="6191">
                  <c:v>5.0000999999999998</c:v>
                </c:pt>
                <c:pt idx="6192">
                  <c:v>5.0000999999999998</c:v>
                </c:pt>
                <c:pt idx="6193">
                  <c:v>5.0000999999999998</c:v>
                </c:pt>
                <c:pt idx="6194">
                  <c:v>5.0000999999999998</c:v>
                </c:pt>
                <c:pt idx="6195">
                  <c:v>4.0000999999999998</c:v>
                </c:pt>
                <c:pt idx="6196">
                  <c:v>8.0000999999999998</c:v>
                </c:pt>
                <c:pt idx="6197">
                  <c:v>6.0000999999999998</c:v>
                </c:pt>
                <c:pt idx="6198">
                  <c:v>5.0000999999999998</c:v>
                </c:pt>
                <c:pt idx="6199">
                  <c:v>3.0001000000000002</c:v>
                </c:pt>
                <c:pt idx="6200">
                  <c:v>4.0000999999999998</c:v>
                </c:pt>
                <c:pt idx="6201">
                  <c:v>5.0000999999999998</c:v>
                </c:pt>
                <c:pt idx="6202">
                  <c:v>5.0000999999999998</c:v>
                </c:pt>
                <c:pt idx="6203">
                  <c:v>4.0000999999999998</c:v>
                </c:pt>
                <c:pt idx="6204">
                  <c:v>5.0000999999999998</c:v>
                </c:pt>
                <c:pt idx="6205">
                  <c:v>7.0000999999999998</c:v>
                </c:pt>
                <c:pt idx="6206">
                  <c:v>7.0000999999999998</c:v>
                </c:pt>
                <c:pt idx="6207">
                  <c:v>6.0000999999999998</c:v>
                </c:pt>
                <c:pt idx="6208">
                  <c:v>1E-4</c:v>
                </c:pt>
                <c:pt idx="6209">
                  <c:v>3.0001000000000002</c:v>
                </c:pt>
                <c:pt idx="6210">
                  <c:v>7.0000999999999998</c:v>
                </c:pt>
                <c:pt idx="6211">
                  <c:v>7.0000999999999998</c:v>
                </c:pt>
                <c:pt idx="6212">
                  <c:v>3.0001000000000002</c:v>
                </c:pt>
                <c:pt idx="6213">
                  <c:v>6.0000999999999998</c:v>
                </c:pt>
                <c:pt idx="6214">
                  <c:v>9.0000999999999998</c:v>
                </c:pt>
                <c:pt idx="6215">
                  <c:v>4.0000999999999998</c:v>
                </c:pt>
                <c:pt idx="6216">
                  <c:v>5.0000999999999998</c:v>
                </c:pt>
                <c:pt idx="6217">
                  <c:v>7.0000999999999998</c:v>
                </c:pt>
                <c:pt idx="6218">
                  <c:v>5.0000999999999998</c:v>
                </c:pt>
                <c:pt idx="6219">
                  <c:v>8.0000999999999998</c:v>
                </c:pt>
                <c:pt idx="6220">
                  <c:v>7.0000999999999998</c:v>
                </c:pt>
                <c:pt idx="6221">
                  <c:v>8.0000999999999998</c:v>
                </c:pt>
                <c:pt idx="6222">
                  <c:v>23.0001</c:v>
                </c:pt>
                <c:pt idx="6223">
                  <c:v>34.000100000000003</c:v>
                </c:pt>
                <c:pt idx="6224">
                  <c:v>32.000100000000003</c:v>
                </c:pt>
                <c:pt idx="6225">
                  <c:v>18.0001</c:v>
                </c:pt>
                <c:pt idx="6226">
                  <c:v>15.0001</c:v>
                </c:pt>
                <c:pt idx="6227">
                  <c:v>10.0001</c:v>
                </c:pt>
                <c:pt idx="6228">
                  <c:v>11.0001</c:v>
                </c:pt>
                <c:pt idx="6229">
                  <c:v>5.0000999999999998</c:v>
                </c:pt>
                <c:pt idx="6230">
                  <c:v>9.0000999999999998</c:v>
                </c:pt>
                <c:pt idx="6231">
                  <c:v>13.0001</c:v>
                </c:pt>
                <c:pt idx="6232">
                  <c:v>13.0001</c:v>
                </c:pt>
                <c:pt idx="6233">
                  <c:v>7.0000999999999998</c:v>
                </c:pt>
                <c:pt idx="6234">
                  <c:v>7.0000999999999998</c:v>
                </c:pt>
                <c:pt idx="6235">
                  <c:v>7.0000999999999998</c:v>
                </c:pt>
                <c:pt idx="6236">
                  <c:v>6.0000999999999998</c:v>
                </c:pt>
                <c:pt idx="6237">
                  <c:v>11.0001</c:v>
                </c:pt>
                <c:pt idx="6238">
                  <c:v>3.0001000000000002</c:v>
                </c:pt>
                <c:pt idx="6239">
                  <c:v>5.0000999999999998</c:v>
                </c:pt>
                <c:pt idx="6240">
                  <c:v>4.0000999999999998</c:v>
                </c:pt>
                <c:pt idx="6241">
                  <c:v>5.0000999999999998</c:v>
                </c:pt>
                <c:pt idx="6242">
                  <c:v>4.0000999999999998</c:v>
                </c:pt>
                <c:pt idx="6243">
                  <c:v>6.0000999999999998</c:v>
                </c:pt>
                <c:pt idx="6244">
                  <c:v>3.0001000000000002</c:v>
                </c:pt>
                <c:pt idx="6245">
                  <c:v>4.0000999999999998</c:v>
                </c:pt>
                <c:pt idx="6246">
                  <c:v>4.0000999999999998</c:v>
                </c:pt>
                <c:pt idx="6247">
                  <c:v>4.0000999999999998</c:v>
                </c:pt>
                <c:pt idx="6248">
                  <c:v>3.0001000000000002</c:v>
                </c:pt>
                <c:pt idx="6249">
                  <c:v>6.0000999999999998</c:v>
                </c:pt>
                <c:pt idx="6250">
                  <c:v>2.0001000000000002</c:v>
                </c:pt>
                <c:pt idx="6251">
                  <c:v>5.0000999999999998</c:v>
                </c:pt>
                <c:pt idx="6252">
                  <c:v>5.0000999999999998</c:v>
                </c:pt>
                <c:pt idx="6253">
                  <c:v>5.0000999999999998</c:v>
                </c:pt>
                <c:pt idx="6254">
                  <c:v>10.0001</c:v>
                </c:pt>
                <c:pt idx="6255">
                  <c:v>5.0000999999999998</c:v>
                </c:pt>
                <c:pt idx="6256">
                  <c:v>5.0000999999999998</c:v>
                </c:pt>
                <c:pt idx="6257">
                  <c:v>5.0000999999999998</c:v>
                </c:pt>
                <c:pt idx="6258">
                  <c:v>1.0001</c:v>
                </c:pt>
                <c:pt idx="6259">
                  <c:v>2.0001000000000002</c:v>
                </c:pt>
                <c:pt idx="6260">
                  <c:v>5.0000999999999998</c:v>
                </c:pt>
                <c:pt idx="6261">
                  <c:v>5.0000999999999998</c:v>
                </c:pt>
                <c:pt idx="6262">
                  <c:v>2.0001000000000002</c:v>
                </c:pt>
                <c:pt idx="6263">
                  <c:v>4.0000999999999998</c:v>
                </c:pt>
                <c:pt idx="6264">
                  <c:v>6.0000999999999998</c:v>
                </c:pt>
                <c:pt idx="6265">
                  <c:v>3.0001000000000002</c:v>
                </c:pt>
                <c:pt idx="6266">
                  <c:v>4.0000999999999998</c:v>
                </c:pt>
                <c:pt idx="6267">
                  <c:v>4.0000999999999998</c:v>
                </c:pt>
                <c:pt idx="6268">
                  <c:v>4.0000999999999998</c:v>
                </c:pt>
                <c:pt idx="6269">
                  <c:v>3.0001000000000002</c:v>
                </c:pt>
                <c:pt idx="6270">
                  <c:v>7.0000999999999998</c:v>
                </c:pt>
                <c:pt idx="6271">
                  <c:v>11.0001</c:v>
                </c:pt>
                <c:pt idx="6272">
                  <c:v>4.0000999999999998</c:v>
                </c:pt>
                <c:pt idx="6273">
                  <c:v>3.0001000000000002</c:v>
                </c:pt>
                <c:pt idx="6274">
                  <c:v>4.0000999999999998</c:v>
                </c:pt>
                <c:pt idx="6275">
                  <c:v>5.0000999999999998</c:v>
                </c:pt>
                <c:pt idx="6276">
                  <c:v>5.0000999999999998</c:v>
                </c:pt>
                <c:pt idx="6277">
                  <c:v>4.0000999999999998</c:v>
                </c:pt>
                <c:pt idx="6278">
                  <c:v>5.0000999999999998</c:v>
                </c:pt>
                <c:pt idx="6279">
                  <c:v>4.0000999999999998</c:v>
                </c:pt>
                <c:pt idx="6280">
                  <c:v>6.0000999999999998</c:v>
                </c:pt>
                <c:pt idx="6281">
                  <c:v>9.0000999999999998</c:v>
                </c:pt>
                <c:pt idx="6282">
                  <c:v>15.0001</c:v>
                </c:pt>
                <c:pt idx="6283">
                  <c:v>31.0001</c:v>
                </c:pt>
                <c:pt idx="6284">
                  <c:v>48.000100000000003</c:v>
                </c:pt>
                <c:pt idx="6285">
                  <c:v>41.000100000000003</c:v>
                </c:pt>
                <c:pt idx="6286">
                  <c:v>31.0001</c:v>
                </c:pt>
                <c:pt idx="6287">
                  <c:v>23.0001</c:v>
                </c:pt>
                <c:pt idx="6288">
                  <c:v>15.0001</c:v>
                </c:pt>
                <c:pt idx="6289">
                  <c:v>12.0001</c:v>
                </c:pt>
                <c:pt idx="6290">
                  <c:v>33.000100000000003</c:v>
                </c:pt>
                <c:pt idx="6291">
                  <c:v>81.000100000000003</c:v>
                </c:pt>
                <c:pt idx="6292">
                  <c:v>62.000100000000003</c:v>
                </c:pt>
                <c:pt idx="6293">
                  <c:v>19.0001</c:v>
                </c:pt>
                <c:pt idx="6294">
                  <c:v>8.0000999999999998</c:v>
                </c:pt>
                <c:pt idx="6295">
                  <c:v>7.0000999999999998</c:v>
                </c:pt>
                <c:pt idx="6296">
                  <c:v>8.0000999999999998</c:v>
                </c:pt>
                <c:pt idx="6297">
                  <c:v>7.0000999999999998</c:v>
                </c:pt>
                <c:pt idx="6298">
                  <c:v>7.0000999999999998</c:v>
                </c:pt>
                <c:pt idx="6299">
                  <c:v>10.0001</c:v>
                </c:pt>
                <c:pt idx="6300">
                  <c:v>8.0000999999999998</c:v>
                </c:pt>
                <c:pt idx="6301">
                  <c:v>11.0001</c:v>
                </c:pt>
                <c:pt idx="6302">
                  <c:v>16.0001</c:v>
                </c:pt>
                <c:pt idx="6303">
                  <c:v>12.0001</c:v>
                </c:pt>
                <c:pt idx="6304">
                  <c:v>10.0001</c:v>
                </c:pt>
                <c:pt idx="6305">
                  <c:v>14.0001</c:v>
                </c:pt>
                <c:pt idx="6306">
                  <c:v>15.0001</c:v>
                </c:pt>
                <c:pt idx="6307">
                  <c:v>15.0001</c:v>
                </c:pt>
                <c:pt idx="6308">
                  <c:v>12.0001</c:v>
                </c:pt>
                <c:pt idx="6309">
                  <c:v>14.0001</c:v>
                </c:pt>
                <c:pt idx="6310">
                  <c:v>6.0000999999999998</c:v>
                </c:pt>
                <c:pt idx="6311">
                  <c:v>12.0001</c:v>
                </c:pt>
                <c:pt idx="6312">
                  <c:v>8.0000999999999998</c:v>
                </c:pt>
                <c:pt idx="6313">
                  <c:v>12.0001</c:v>
                </c:pt>
                <c:pt idx="6314">
                  <c:v>8.0000999999999998</c:v>
                </c:pt>
                <c:pt idx="6315">
                  <c:v>10.0001</c:v>
                </c:pt>
                <c:pt idx="6316">
                  <c:v>13.0001</c:v>
                </c:pt>
                <c:pt idx="6317">
                  <c:v>11.0001</c:v>
                </c:pt>
                <c:pt idx="6318">
                  <c:v>11.0001</c:v>
                </c:pt>
                <c:pt idx="6319">
                  <c:v>20.0001</c:v>
                </c:pt>
                <c:pt idx="6320">
                  <c:v>14.0001</c:v>
                </c:pt>
                <c:pt idx="6321">
                  <c:v>14.0001</c:v>
                </c:pt>
                <c:pt idx="6322">
                  <c:v>12.0001</c:v>
                </c:pt>
                <c:pt idx="6323">
                  <c:v>15.0001</c:v>
                </c:pt>
                <c:pt idx="6324">
                  <c:v>16.0001</c:v>
                </c:pt>
                <c:pt idx="6325">
                  <c:v>19.0001</c:v>
                </c:pt>
                <c:pt idx="6326">
                  <c:v>19.0001</c:v>
                </c:pt>
                <c:pt idx="6327">
                  <c:v>14.0001</c:v>
                </c:pt>
                <c:pt idx="6328">
                  <c:v>13.0001</c:v>
                </c:pt>
                <c:pt idx="6329">
                  <c:v>9.0000999999999998</c:v>
                </c:pt>
                <c:pt idx="6330">
                  <c:v>12.0001</c:v>
                </c:pt>
                <c:pt idx="6331">
                  <c:v>15.0001</c:v>
                </c:pt>
                <c:pt idx="6332">
                  <c:v>16.0001</c:v>
                </c:pt>
                <c:pt idx="6333">
                  <c:v>11.0001</c:v>
                </c:pt>
                <c:pt idx="6334">
                  <c:v>19.0001</c:v>
                </c:pt>
                <c:pt idx="6335">
                  <c:v>10.0001</c:v>
                </c:pt>
                <c:pt idx="6336">
                  <c:v>16.0001</c:v>
                </c:pt>
                <c:pt idx="6337">
                  <c:v>9.0000999999999998</c:v>
                </c:pt>
                <c:pt idx="6338">
                  <c:v>15.0001</c:v>
                </c:pt>
                <c:pt idx="6339">
                  <c:v>18.0001</c:v>
                </c:pt>
                <c:pt idx="6340">
                  <c:v>27.0001</c:v>
                </c:pt>
                <c:pt idx="6341">
                  <c:v>37.000100000000003</c:v>
                </c:pt>
                <c:pt idx="6342">
                  <c:v>51.000100000000003</c:v>
                </c:pt>
                <c:pt idx="6343">
                  <c:v>45.000100000000003</c:v>
                </c:pt>
                <c:pt idx="6344">
                  <c:v>52.000100000000003</c:v>
                </c:pt>
                <c:pt idx="6345">
                  <c:v>41.000100000000003</c:v>
                </c:pt>
                <c:pt idx="6346">
                  <c:v>27.0001</c:v>
                </c:pt>
                <c:pt idx="6347">
                  <c:v>26.0001</c:v>
                </c:pt>
                <c:pt idx="6348">
                  <c:v>20.0001</c:v>
                </c:pt>
                <c:pt idx="6349">
                  <c:v>28.0001</c:v>
                </c:pt>
                <c:pt idx="6350">
                  <c:v>20.0001</c:v>
                </c:pt>
                <c:pt idx="6351">
                  <c:v>32.000100000000003</c:v>
                </c:pt>
                <c:pt idx="6352">
                  <c:v>31.0001</c:v>
                </c:pt>
                <c:pt idx="6353">
                  <c:v>15.0001</c:v>
                </c:pt>
                <c:pt idx="6354">
                  <c:v>23.0001</c:v>
                </c:pt>
                <c:pt idx="6355">
                  <c:v>30.0001</c:v>
                </c:pt>
                <c:pt idx="6356">
                  <c:v>20.0001</c:v>
                </c:pt>
                <c:pt idx="6357">
                  <c:v>25.0001</c:v>
                </c:pt>
                <c:pt idx="6358">
                  <c:v>20.0001</c:v>
                </c:pt>
                <c:pt idx="6359">
                  <c:v>20.0001</c:v>
                </c:pt>
                <c:pt idx="6360">
                  <c:v>32.000100000000003</c:v>
                </c:pt>
                <c:pt idx="6361">
                  <c:v>30.0001</c:v>
                </c:pt>
                <c:pt idx="6362">
                  <c:v>31.0001</c:v>
                </c:pt>
                <c:pt idx="6363">
                  <c:v>33.000100000000003</c:v>
                </c:pt>
                <c:pt idx="6364">
                  <c:v>44.000100000000003</c:v>
                </c:pt>
                <c:pt idx="6365">
                  <c:v>38.000100000000003</c:v>
                </c:pt>
                <c:pt idx="6366">
                  <c:v>30.0001</c:v>
                </c:pt>
                <c:pt idx="6367">
                  <c:v>29.0001</c:v>
                </c:pt>
                <c:pt idx="6368">
                  <c:v>43.000100000000003</c:v>
                </c:pt>
                <c:pt idx="6369">
                  <c:v>43.000100000000003</c:v>
                </c:pt>
                <c:pt idx="6370">
                  <c:v>46.000100000000003</c:v>
                </c:pt>
                <c:pt idx="6371">
                  <c:v>40.000100000000003</c:v>
                </c:pt>
                <c:pt idx="6372">
                  <c:v>50.000100000000003</c:v>
                </c:pt>
                <c:pt idx="6373">
                  <c:v>62.000100000000003</c:v>
                </c:pt>
                <c:pt idx="6374">
                  <c:v>38.000100000000003</c:v>
                </c:pt>
                <c:pt idx="6375">
                  <c:v>64.000100000000003</c:v>
                </c:pt>
                <c:pt idx="6376">
                  <c:v>78.000100000000003</c:v>
                </c:pt>
                <c:pt idx="6377">
                  <c:v>83.000100000000003</c:v>
                </c:pt>
                <c:pt idx="6378">
                  <c:v>61.000100000000003</c:v>
                </c:pt>
                <c:pt idx="6379">
                  <c:v>81.000100000000003</c:v>
                </c:pt>
                <c:pt idx="6380">
                  <c:v>86.000100000000003</c:v>
                </c:pt>
                <c:pt idx="6381">
                  <c:v>100.0001</c:v>
                </c:pt>
                <c:pt idx="6382">
                  <c:v>98.000100000000003</c:v>
                </c:pt>
                <c:pt idx="6383">
                  <c:v>103.0001</c:v>
                </c:pt>
                <c:pt idx="6384">
                  <c:v>117.0001</c:v>
                </c:pt>
                <c:pt idx="6385">
                  <c:v>142.0001</c:v>
                </c:pt>
                <c:pt idx="6386">
                  <c:v>153.0001</c:v>
                </c:pt>
                <c:pt idx="6387">
                  <c:v>158.0001</c:v>
                </c:pt>
                <c:pt idx="6388">
                  <c:v>202.0001</c:v>
                </c:pt>
                <c:pt idx="6389">
                  <c:v>228.0001</c:v>
                </c:pt>
                <c:pt idx="6390">
                  <c:v>215.0001</c:v>
                </c:pt>
                <c:pt idx="6391">
                  <c:v>281.00009999999997</c:v>
                </c:pt>
                <c:pt idx="6392">
                  <c:v>345.00009999999997</c:v>
                </c:pt>
                <c:pt idx="6393">
                  <c:v>373.00009999999997</c:v>
                </c:pt>
                <c:pt idx="6394">
                  <c:v>462.00009999999997</c:v>
                </c:pt>
                <c:pt idx="6395">
                  <c:v>578.00009999999997</c:v>
                </c:pt>
                <c:pt idx="6396">
                  <c:v>823.00009999999997</c:v>
                </c:pt>
                <c:pt idx="6397">
                  <c:v>1863.0001</c:v>
                </c:pt>
                <c:pt idx="6398">
                  <c:v>6971.0001000000002</c:v>
                </c:pt>
                <c:pt idx="6399">
                  <c:v>18110.000100000001</c:v>
                </c:pt>
                <c:pt idx="6400">
                  <c:v>29094.000100000001</c:v>
                </c:pt>
                <c:pt idx="6401">
                  <c:v>33036.000099999997</c:v>
                </c:pt>
                <c:pt idx="6402">
                  <c:v>25064.000100000001</c:v>
                </c:pt>
                <c:pt idx="6403">
                  <c:v>6960.0001000000002</c:v>
                </c:pt>
                <c:pt idx="6404">
                  <c:v>773.00009999999997</c:v>
                </c:pt>
                <c:pt idx="6405">
                  <c:v>266.00009999999997</c:v>
                </c:pt>
                <c:pt idx="6406">
                  <c:v>147.0001</c:v>
                </c:pt>
                <c:pt idx="6407">
                  <c:v>58.000100000000003</c:v>
                </c:pt>
                <c:pt idx="6408">
                  <c:v>38.000100000000003</c:v>
                </c:pt>
                <c:pt idx="6409">
                  <c:v>65.000100000000003</c:v>
                </c:pt>
                <c:pt idx="6410">
                  <c:v>111.0001</c:v>
                </c:pt>
                <c:pt idx="6411">
                  <c:v>37.000100000000003</c:v>
                </c:pt>
                <c:pt idx="6412">
                  <c:v>22.0001</c:v>
                </c:pt>
                <c:pt idx="6413">
                  <c:v>21.0001</c:v>
                </c:pt>
                <c:pt idx="6414">
                  <c:v>22.0001</c:v>
                </c:pt>
                <c:pt idx="6415">
                  <c:v>19.0001</c:v>
                </c:pt>
                <c:pt idx="6416">
                  <c:v>13.0001</c:v>
                </c:pt>
                <c:pt idx="6417">
                  <c:v>18.0001</c:v>
                </c:pt>
                <c:pt idx="6418">
                  <c:v>16.0001</c:v>
                </c:pt>
                <c:pt idx="6419">
                  <c:v>19.0001</c:v>
                </c:pt>
                <c:pt idx="6420">
                  <c:v>10.0001</c:v>
                </c:pt>
                <c:pt idx="6421">
                  <c:v>22.0001</c:v>
                </c:pt>
                <c:pt idx="6422">
                  <c:v>10.0001</c:v>
                </c:pt>
                <c:pt idx="6423">
                  <c:v>15.0001</c:v>
                </c:pt>
                <c:pt idx="6424">
                  <c:v>16.0001</c:v>
                </c:pt>
                <c:pt idx="6425">
                  <c:v>11.0001</c:v>
                </c:pt>
                <c:pt idx="6426">
                  <c:v>14.0001</c:v>
                </c:pt>
                <c:pt idx="6427">
                  <c:v>13.0001</c:v>
                </c:pt>
                <c:pt idx="6428">
                  <c:v>20.0001</c:v>
                </c:pt>
                <c:pt idx="6429">
                  <c:v>8.0000999999999998</c:v>
                </c:pt>
                <c:pt idx="6430">
                  <c:v>15.0001</c:v>
                </c:pt>
                <c:pt idx="6431">
                  <c:v>15.0001</c:v>
                </c:pt>
                <c:pt idx="6432">
                  <c:v>13.0001</c:v>
                </c:pt>
                <c:pt idx="6433">
                  <c:v>17.0001</c:v>
                </c:pt>
                <c:pt idx="6434">
                  <c:v>15.0001</c:v>
                </c:pt>
                <c:pt idx="6435">
                  <c:v>12.0001</c:v>
                </c:pt>
                <c:pt idx="6436">
                  <c:v>12.0001</c:v>
                </c:pt>
                <c:pt idx="6437">
                  <c:v>16.0001</c:v>
                </c:pt>
                <c:pt idx="6438">
                  <c:v>15.0001</c:v>
                </c:pt>
                <c:pt idx="6439">
                  <c:v>6.0000999999999998</c:v>
                </c:pt>
                <c:pt idx="6440">
                  <c:v>15.0001</c:v>
                </c:pt>
                <c:pt idx="6441">
                  <c:v>16.0001</c:v>
                </c:pt>
                <c:pt idx="6442">
                  <c:v>19.0001</c:v>
                </c:pt>
                <c:pt idx="6443">
                  <c:v>13.0001</c:v>
                </c:pt>
                <c:pt idx="6444">
                  <c:v>19.0001</c:v>
                </c:pt>
                <c:pt idx="6445">
                  <c:v>20.0001</c:v>
                </c:pt>
                <c:pt idx="6446">
                  <c:v>28.0001</c:v>
                </c:pt>
                <c:pt idx="6447">
                  <c:v>19.0001</c:v>
                </c:pt>
                <c:pt idx="6448">
                  <c:v>17.0001</c:v>
                </c:pt>
                <c:pt idx="6449">
                  <c:v>13.0001</c:v>
                </c:pt>
                <c:pt idx="6450">
                  <c:v>27.0001</c:v>
                </c:pt>
                <c:pt idx="6451">
                  <c:v>14.0001</c:v>
                </c:pt>
                <c:pt idx="6452">
                  <c:v>16.0001</c:v>
                </c:pt>
                <c:pt idx="6453">
                  <c:v>14.0001</c:v>
                </c:pt>
                <c:pt idx="6454">
                  <c:v>19.0001</c:v>
                </c:pt>
                <c:pt idx="6455">
                  <c:v>24.0001</c:v>
                </c:pt>
                <c:pt idx="6456">
                  <c:v>39.000100000000003</c:v>
                </c:pt>
                <c:pt idx="6457">
                  <c:v>54.000100000000003</c:v>
                </c:pt>
                <c:pt idx="6458">
                  <c:v>100.0001</c:v>
                </c:pt>
                <c:pt idx="6459">
                  <c:v>130.0001</c:v>
                </c:pt>
                <c:pt idx="6460">
                  <c:v>130.0001</c:v>
                </c:pt>
                <c:pt idx="6461">
                  <c:v>111.0001</c:v>
                </c:pt>
                <c:pt idx="6462">
                  <c:v>49.000100000000003</c:v>
                </c:pt>
                <c:pt idx="6463">
                  <c:v>31.0001</c:v>
                </c:pt>
                <c:pt idx="6464">
                  <c:v>17.0001</c:v>
                </c:pt>
                <c:pt idx="6465">
                  <c:v>20.0001</c:v>
                </c:pt>
                <c:pt idx="6466">
                  <c:v>19.0001</c:v>
                </c:pt>
                <c:pt idx="6467">
                  <c:v>20.0001</c:v>
                </c:pt>
                <c:pt idx="6468">
                  <c:v>37.000100000000003</c:v>
                </c:pt>
                <c:pt idx="6469">
                  <c:v>28.0001</c:v>
                </c:pt>
                <c:pt idx="6470">
                  <c:v>20.0001</c:v>
                </c:pt>
                <c:pt idx="6471">
                  <c:v>29.0001</c:v>
                </c:pt>
                <c:pt idx="6472">
                  <c:v>24.0001</c:v>
                </c:pt>
                <c:pt idx="6473">
                  <c:v>15.0001</c:v>
                </c:pt>
                <c:pt idx="6474">
                  <c:v>21.0001</c:v>
                </c:pt>
                <c:pt idx="6475">
                  <c:v>29.0001</c:v>
                </c:pt>
                <c:pt idx="6476">
                  <c:v>32.000100000000003</c:v>
                </c:pt>
                <c:pt idx="6477">
                  <c:v>28.0001</c:v>
                </c:pt>
                <c:pt idx="6478">
                  <c:v>24.0001</c:v>
                </c:pt>
                <c:pt idx="6479">
                  <c:v>37.000100000000003</c:v>
                </c:pt>
                <c:pt idx="6480">
                  <c:v>33.000100000000003</c:v>
                </c:pt>
                <c:pt idx="6481">
                  <c:v>25.0001</c:v>
                </c:pt>
                <c:pt idx="6482">
                  <c:v>23.0001</c:v>
                </c:pt>
                <c:pt idx="6483">
                  <c:v>25.0001</c:v>
                </c:pt>
                <c:pt idx="6484">
                  <c:v>26.0001</c:v>
                </c:pt>
                <c:pt idx="6485">
                  <c:v>34.000100000000003</c:v>
                </c:pt>
                <c:pt idx="6486">
                  <c:v>49.000100000000003</c:v>
                </c:pt>
                <c:pt idx="6487">
                  <c:v>38.000100000000003</c:v>
                </c:pt>
                <c:pt idx="6488">
                  <c:v>42.000100000000003</c:v>
                </c:pt>
                <c:pt idx="6489">
                  <c:v>56.000100000000003</c:v>
                </c:pt>
                <c:pt idx="6490">
                  <c:v>53.000100000000003</c:v>
                </c:pt>
                <c:pt idx="6491">
                  <c:v>29.0001</c:v>
                </c:pt>
                <c:pt idx="6492">
                  <c:v>47.000100000000003</c:v>
                </c:pt>
                <c:pt idx="6493">
                  <c:v>61.000100000000003</c:v>
                </c:pt>
                <c:pt idx="6494">
                  <c:v>48.000100000000003</c:v>
                </c:pt>
                <c:pt idx="6495">
                  <c:v>55.000100000000003</c:v>
                </c:pt>
                <c:pt idx="6496">
                  <c:v>59.000100000000003</c:v>
                </c:pt>
                <c:pt idx="6497">
                  <c:v>65.000100000000003</c:v>
                </c:pt>
                <c:pt idx="6498">
                  <c:v>81.000100000000003</c:v>
                </c:pt>
                <c:pt idx="6499">
                  <c:v>99.000100000000003</c:v>
                </c:pt>
                <c:pt idx="6500">
                  <c:v>88.000100000000003</c:v>
                </c:pt>
                <c:pt idx="6501">
                  <c:v>84.000100000000003</c:v>
                </c:pt>
                <c:pt idx="6502">
                  <c:v>105.0001</c:v>
                </c:pt>
                <c:pt idx="6503">
                  <c:v>128.0001</c:v>
                </c:pt>
                <c:pt idx="6504">
                  <c:v>124.0001</c:v>
                </c:pt>
                <c:pt idx="6505">
                  <c:v>134.0001</c:v>
                </c:pt>
                <c:pt idx="6506">
                  <c:v>148.0001</c:v>
                </c:pt>
                <c:pt idx="6507">
                  <c:v>192.0001</c:v>
                </c:pt>
                <c:pt idx="6508">
                  <c:v>245.0001</c:v>
                </c:pt>
                <c:pt idx="6509">
                  <c:v>277.00009999999997</c:v>
                </c:pt>
                <c:pt idx="6510">
                  <c:v>362.00009999999997</c:v>
                </c:pt>
                <c:pt idx="6511">
                  <c:v>463.00009999999997</c:v>
                </c:pt>
                <c:pt idx="6512">
                  <c:v>637.00009999999997</c:v>
                </c:pt>
                <c:pt idx="6513">
                  <c:v>1564.0001</c:v>
                </c:pt>
                <c:pt idx="6514">
                  <c:v>5328.0001000000002</c:v>
                </c:pt>
                <c:pt idx="6515">
                  <c:v>12541.000099999999</c:v>
                </c:pt>
                <c:pt idx="6516">
                  <c:v>19239.000100000001</c:v>
                </c:pt>
                <c:pt idx="6517">
                  <c:v>21995.000100000001</c:v>
                </c:pt>
                <c:pt idx="6518">
                  <c:v>17127.000100000001</c:v>
                </c:pt>
                <c:pt idx="6519">
                  <c:v>4976.0001000000002</c:v>
                </c:pt>
                <c:pt idx="6520">
                  <c:v>688.00009999999997</c:v>
                </c:pt>
                <c:pt idx="6521">
                  <c:v>222.0001</c:v>
                </c:pt>
                <c:pt idx="6522">
                  <c:v>105.0001</c:v>
                </c:pt>
                <c:pt idx="6523">
                  <c:v>48.000100000000003</c:v>
                </c:pt>
                <c:pt idx="6524">
                  <c:v>20.0001</c:v>
                </c:pt>
                <c:pt idx="6525">
                  <c:v>37.000100000000003</c:v>
                </c:pt>
                <c:pt idx="6526">
                  <c:v>60.000100000000003</c:v>
                </c:pt>
                <c:pt idx="6527">
                  <c:v>77.000100000000003</c:v>
                </c:pt>
                <c:pt idx="6528">
                  <c:v>45.000100000000003</c:v>
                </c:pt>
                <c:pt idx="6529">
                  <c:v>17.0001</c:v>
                </c:pt>
                <c:pt idx="6530">
                  <c:v>12.0001</c:v>
                </c:pt>
                <c:pt idx="6531">
                  <c:v>14.0001</c:v>
                </c:pt>
                <c:pt idx="6532">
                  <c:v>12.0001</c:v>
                </c:pt>
                <c:pt idx="6533">
                  <c:v>10.0001</c:v>
                </c:pt>
                <c:pt idx="6534">
                  <c:v>16.0001</c:v>
                </c:pt>
                <c:pt idx="6535">
                  <c:v>20.0001</c:v>
                </c:pt>
                <c:pt idx="6536">
                  <c:v>9.0000999999999998</c:v>
                </c:pt>
                <c:pt idx="6537">
                  <c:v>14.0001</c:v>
                </c:pt>
                <c:pt idx="6538">
                  <c:v>13.0001</c:v>
                </c:pt>
                <c:pt idx="6539">
                  <c:v>15.0001</c:v>
                </c:pt>
                <c:pt idx="6540">
                  <c:v>11.0001</c:v>
                </c:pt>
                <c:pt idx="6541">
                  <c:v>15.0001</c:v>
                </c:pt>
                <c:pt idx="6542">
                  <c:v>11.0001</c:v>
                </c:pt>
                <c:pt idx="6543">
                  <c:v>16.0001</c:v>
                </c:pt>
                <c:pt idx="6544">
                  <c:v>9.0000999999999998</c:v>
                </c:pt>
                <c:pt idx="6545">
                  <c:v>12.0001</c:v>
                </c:pt>
                <c:pt idx="6546">
                  <c:v>10.0001</c:v>
                </c:pt>
                <c:pt idx="6547">
                  <c:v>8.0000999999999998</c:v>
                </c:pt>
                <c:pt idx="6548">
                  <c:v>9.0000999999999998</c:v>
                </c:pt>
                <c:pt idx="6549">
                  <c:v>10.0001</c:v>
                </c:pt>
                <c:pt idx="6550">
                  <c:v>9.0000999999999998</c:v>
                </c:pt>
                <c:pt idx="6551">
                  <c:v>5.0000999999999998</c:v>
                </c:pt>
                <c:pt idx="6552">
                  <c:v>11.0001</c:v>
                </c:pt>
                <c:pt idx="6553">
                  <c:v>9.0000999999999998</c:v>
                </c:pt>
                <c:pt idx="6554">
                  <c:v>7.0000999999999998</c:v>
                </c:pt>
                <c:pt idx="6555">
                  <c:v>3.0001000000000002</c:v>
                </c:pt>
                <c:pt idx="6556">
                  <c:v>2.0001000000000002</c:v>
                </c:pt>
                <c:pt idx="6557">
                  <c:v>17.0001</c:v>
                </c:pt>
                <c:pt idx="6558">
                  <c:v>14.0001</c:v>
                </c:pt>
                <c:pt idx="6559">
                  <c:v>10.0001</c:v>
                </c:pt>
                <c:pt idx="6560">
                  <c:v>7.0000999999999998</c:v>
                </c:pt>
                <c:pt idx="6561">
                  <c:v>9.0000999999999998</c:v>
                </c:pt>
                <c:pt idx="6562">
                  <c:v>10.0001</c:v>
                </c:pt>
                <c:pt idx="6563">
                  <c:v>9.0000999999999998</c:v>
                </c:pt>
                <c:pt idx="6564">
                  <c:v>11.0001</c:v>
                </c:pt>
                <c:pt idx="6565">
                  <c:v>14.0001</c:v>
                </c:pt>
                <c:pt idx="6566">
                  <c:v>10.0001</c:v>
                </c:pt>
                <c:pt idx="6567">
                  <c:v>14.0001</c:v>
                </c:pt>
                <c:pt idx="6568">
                  <c:v>12.0001</c:v>
                </c:pt>
                <c:pt idx="6569">
                  <c:v>19.0001</c:v>
                </c:pt>
                <c:pt idx="6570">
                  <c:v>28.0001</c:v>
                </c:pt>
                <c:pt idx="6571">
                  <c:v>35.000100000000003</c:v>
                </c:pt>
                <c:pt idx="6572">
                  <c:v>103.0001</c:v>
                </c:pt>
                <c:pt idx="6573">
                  <c:v>175.0001</c:v>
                </c:pt>
                <c:pt idx="6574">
                  <c:v>239.0001</c:v>
                </c:pt>
                <c:pt idx="6575">
                  <c:v>224.0001</c:v>
                </c:pt>
                <c:pt idx="6576">
                  <c:v>179.0001</c:v>
                </c:pt>
                <c:pt idx="6577">
                  <c:v>68.000100000000003</c:v>
                </c:pt>
                <c:pt idx="6578">
                  <c:v>22.0001</c:v>
                </c:pt>
                <c:pt idx="6579">
                  <c:v>10.0001</c:v>
                </c:pt>
                <c:pt idx="6580">
                  <c:v>6.0000999999999998</c:v>
                </c:pt>
                <c:pt idx="6581">
                  <c:v>31.0001</c:v>
                </c:pt>
                <c:pt idx="6582">
                  <c:v>31.0001</c:v>
                </c:pt>
                <c:pt idx="6583">
                  <c:v>13.0001</c:v>
                </c:pt>
                <c:pt idx="6584">
                  <c:v>8.0000999999999998</c:v>
                </c:pt>
                <c:pt idx="6585">
                  <c:v>11.0001</c:v>
                </c:pt>
                <c:pt idx="6586">
                  <c:v>10.0001</c:v>
                </c:pt>
                <c:pt idx="6587">
                  <c:v>4.0000999999999998</c:v>
                </c:pt>
                <c:pt idx="6588">
                  <c:v>14.0001</c:v>
                </c:pt>
                <c:pt idx="6589">
                  <c:v>7.0000999999999998</c:v>
                </c:pt>
                <c:pt idx="6590">
                  <c:v>8.0000999999999998</c:v>
                </c:pt>
                <c:pt idx="6591">
                  <c:v>7.0000999999999998</c:v>
                </c:pt>
                <c:pt idx="6592">
                  <c:v>3.0001000000000002</c:v>
                </c:pt>
                <c:pt idx="6593">
                  <c:v>6.0000999999999998</c:v>
                </c:pt>
                <c:pt idx="6594">
                  <c:v>7.0000999999999998</c:v>
                </c:pt>
                <c:pt idx="6595">
                  <c:v>4.0000999999999998</c:v>
                </c:pt>
                <c:pt idx="6596">
                  <c:v>4.0000999999999998</c:v>
                </c:pt>
                <c:pt idx="6597">
                  <c:v>11.0001</c:v>
                </c:pt>
                <c:pt idx="6598">
                  <c:v>5.0000999999999998</c:v>
                </c:pt>
                <c:pt idx="6599">
                  <c:v>6.0000999999999998</c:v>
                </c:pt>
                <c:pt idx="6600">
                  <c:v>5.0000999999999998</c:v>
                </c:pt>
                <c:pt idx="6601">
                  <c:v>6.0000999999999998</c:v>
                </c:pt>
                <c:pt idx="6602">
                  <c:v>8.0000999999999998</c:v>
                </c:pt>
                <c:pt idx="6603">
                  <c:v>8.0000999999999998</c:v>
                </c:pt>
                <c:pt idx="6604">
                  <c:v>7.0000999999999998</c:v>
                </c:pt>
                <c:pt idx="6605">
                  <c:v>13.0001</c:v>
                </c:pt>
                <c:pt idx="6606">
                  <c:v>1E-4</c:v>
                </c:pt>
                <c:pt idx="6607">
                  <c:v>5.0000999999999998</c:v>
                </c:pt>
                <c:pt idx="6608">
                  <c:v>7.0000999999999998</c:v>
                </c:pt>
                <c:pt idx="6609">
                  <c:v>6.0000999999999998</c:v>
                </c:pt>
                <c:pt idx="6610">
                  <c:v>6.0000999999999998</c:v>
                </c:pt>
                <c:pt idx="6611">
                  <c:v>10.0001</c:v>
                </c:pt>
                <c:pt idx="6612">
                  <c:v>8.0000999999999998</c:v>
                </c:pt>
                <c:pt idx="6613">
                  <c:v>11.0001</c:v>
                </c:pt>
                <c:pt idx="6614">
                  <c:v>8.0000999999999998</c:v>
                </c:pt>
                <c:pt idx="6615">
                  <c:v>12.0001</c:v>
                </c:pt>
                <c:pt idx="6616">
                  <c:v>6.0000999999999998</c:v>
                </c:pt>
                <c:pt idx="6617">
                  <c:v>3.0001000000000002</c:v>
                </c:pt>
                <c:pt idx="6618">
                  <c:v>10.0001</c:v>
                </c:pt>
                <c:pt idx="6619">
                  <c:v>10.0001</c:v>
                </c:pt>
                <c:pt idx="6620">
                  <c:v>7.0000999999999998</c:v>
                </c:pt>
                <c:pt idx="6621">
                  <c:v>8.0000999999999998</c:v>
                </c:pt>
                <c:pt idx="6622">
                  <c:v>13.0001</c:v>
                </c:pt>
                <c:pt idx="6623">
                  <c:v>6.0000999999999998</c:v>
                </c:pt>
                <c:pt idx="6624">
                  <c:v>9.0000999999999998</c:v>
                </c:pt>
                <c:pt idx="6625">
                  <c:v>14.0001</c:v>
                </c:pt>
                <c:pt idx="6626">
                  <c:v>12.0001</c:v>
                </c:pt>
                <c:pt idx="6627">
                  <c:v>12.0001</c:v>
                </c:pt>
                <c:pt idx="6628">
                  <c:v>21.0001</c:v>
                </c:pt>
                <c:pt idx="6629">
                  <c:v>63.000100000000003</c:v>
                </c:pt>
                <c:pt idx="6630">
                  <c:v>133.0001</c:v>
                </c:pt>
                <c:pt idx="6631">
                  <c:v>233.0001</c:v>
                </c:pt>
                <c:pt idx="6632">
                  <c:v>283.00009999999997</c:v>
                </c:pt>
                <c:pt idx="6633">
                  <c:v>283.00009999999997</c:v>
                </c:pt>
                <c:pt idx="6634">
                  <c:v>166.0001</c:v>
                </c:pt>
                <c:pt idx="6635">
                  <c:v>64.000100000000003</c:v>
                </c:pt>
                <c:pt idx="6636">
                  <c:v>18.0001</c:v>
                </c:pt>
                <c:pt idx="6637">
                  <c:v>8.0000999999999998</c:v>
                </c:pt>
                <c:pt idx="6638">
                  <c:v>9.0000999999999998</c:v>
                </c:pt>
                <c:pt idx="6639">
                  <c:v>7.0000999999999998</c:v>
                </c:pt>
                <c:pt idx="6640">
                  <c:v>3.0001000000000002</c:v>
                </c:pt>
                <c:pt idx="6641">
                  <c:v>11.0001</c:v>
                </c:pt>
                <c:pt idx="6642">
                  <c:v>5.0000999999999998</c:v>
                </c:pt>
                <c:pt idx="6643">
                  <c:v>6.0000999999999998</c:v>
                </c:pt>
                <c:pt idx="6644">
                  <c:v>3.0001000000000002</c:v>
                </c:pt>
                <c:pt idx="6645">
                  <c:v>4.0000999999999998</c:v>
                </c:pt>
                <c:pt idx="6646">
                  <c:v>3.0001000000000002</c:v>
                </c:pt>
                <c:pt idx="6647">
                  <c:v>2.0001000000000002</c:v>
                </c:pt>
                <c:pt idx="6648">
                  <c:v>10.0001</c:v>
                </c:pt>
                <c:pt idx="6649">
                  <c:v>7.0000999999999998</c:v>
                </c:pt>
                <c:pt idx="6650">
                  <c:v>7.0000999999999998</c:v>
                </c:pt>
                <c:pt idx="6651">
                  <c:v>1.0001</c:v>
                </c:pt>
                <c:pt idx="6652">
                  <c:v>5.0000999999999998</c:v>
                </c:pt>
                <c:pt idx="6653">
                  <c:v>1.0001</c:v>
                </c:pt>
                <c:pt idx="6654">
                  <c:v>3.0001000000000002</c:v>
                </c:pt>
                <c:pt idx="6655">
                  <c:v>7.0000999999999998</c:v>
                </c:pt>
                <c:pt idx="6656">
                  <c:v>5.0000999999999998</c:v>
                </c:pt>
                <c:pt idx="6657">
                  <c:v>9.0000999999999998</c:v>
                </c:pt>
                <c:pt idx="6658">
                  <c:v>7.0000999999999998</c:v>
                </c:pt>
                <c:pt idx="6659">
                  <c:v>4.0000999999999998</c:v>
                </c:pt>
                <c:pt idx="6660">
                  <c:v>2.0001000000000002</c:v>
                </c:pt>
                <c:pt idx="6661">
                  <c:v>3.0001000000000002</c:v>
                </c:pt>
                <c:pt idx="6662">
                  <c:v>5.0000999999999998</c:v>
                </c:pt>
                <c:pt idx="6663">
                  <c:v>6.0000999999999998</c:v>
                </c:pt>
                <c:pt idx="6664">
                  <c:v>6.0000999999999998</c:v>
                </c:pt>
                <c:pt idx="6665">
                  <c:v>9.0000999999999998</c:v>
                </c:pt>
                <c:pt idx="6666">
                  <c:v>2.0001000000000002</c:v>
                </c:pt>
                <c:pt idx="6667">
                  <c:v>6.0000999999999998</c:v>
                </c:pt>
                <c:pt idx="6668">
                  <c:v>4.0000999999999998</c:v>
                </c:pt>
                <c:pt idx="6669">
                  <c:v>2.0001000000000002</c:v>
                </c:pt>
                <c:pt idx="6670">
                  <c:v>4.0000999999999998</c:v>
                </c:pt>
                <c:pt idx="6671">
                  <c:v>5.0000999999999998</c:v>
                </c:pt>
                <c:pt idx="6672">
                  <c:v>4.0000999999999998</c:v>
                </c:pt>
                <c:pt idx="6673">
                  <c:v>4.0000999999999998</c:v>
                </c:pt>
                <c:pt idx="6674">
                  <c:v>9.0000999999999998</c:v>
                </c:pt>
                <c:pt idx="6675">
                  <c:v>3.0001000000000002</c:v>
                </c:pt>
                <c:pt idx="6676">
                  <c:v>1.0001</c:v>
                </c:pt>
                <c:pt idx="6677">
                  <c:v>7.0000999999999998</c:v>
                </c:pt>
                <c:pt idx="6678">
                  <c:v>3.0001000000000002</c:v>
                </c:pt>
                <c:pt idx="6679">
                  <c:v>5.0000999999999998</c:v>
                </c:pt>
                <c:pt idx="6680">
                  <c:v>5.0000999999999998</c:v>
                </c:pt>
                <c:pt idx="6681">
                  <c:v>1.0001</c:v>
                </c:pt>
                <c:pt idx="6682">
                  <c:v>4.0000999999999998</c:v>
                </c:pt>
                <c:pt idx="6683">
                  <c:v>5.0000999999999998</c:v>
                </c:pt>
                <c:pt idx="6684">
                  <c:v>5.0000999999999998</c:v>
                </c:pt>
                <c:pt idx="6685">
                  <c:v>1.0001</c:v>
                </c:pt>
                <c:pt idx="6686">
                  <c:v>8.0000999999999998</c:v>
                </c:pt>
                <c:pt idx="6687">
                  <c:v>15.0001</c:v>
                </c:pt>
                <c:pt idx="6688">
                  <c:v>25.0001</c:v>
                </c:pt>
                <c:pt idx="6689">
                  <c:v>30.0001</c:v>
                </c:pt>
                <c:pt idx="6690">
                  <c:v>23.0001</c:v>
                </c:pt>
                <c:pt idx="6691">
                  <c:v>13.0001</c:v>
                </c:pt>
                <c:pt idx="6692">
                  <c:v>4.0000999999999998</c:v>
                </c:pt>
                <c:pt idx="6693">
                  <c:v>8.0000999999999998</c:v>
                </c:pt>
                <c:pt idx="6694">
                  <c:v>5.0000999999999998</c:v>
                </c:pt>
                <c:pt idx="6695">
                  <c:v>5.0000999999999998</c:v>
                </c:pt>
                <c:pt idx="6696">
                  <c:v>2.0001000000000002</c:v>
                </c:pt>
                <c:pt idx="6697">
                  <c:v>5.0000999999999998</c:v>
                </c:pt>
                <c:pt idx="6698">
                  <c:v>2.0001000000000002</c:v>
                </c:pt>
                <c:pt idx="6699">
                  <c:v>4.0000999999999998</c:v>
                </c:pt>
                <c:pt idx="6700">
                  <c:v>1.0001</c:v>
                </c:pt>
                <c:pt idx="6701">
                  <c:v>4.0000999999999998</c:v>
                </c:pt>
                <c:pt idx="6702">
                  <c:v>5.0000999999999998</c:v>
                </c:pt>
                <c:pt idx="6703">
                  <c:v>4.0000999999999998</c:v>
                </c:pt>
                <c:pt idx="6704">
                  <c:v>3.0001000000000002</c:v>
                </c:pt>
                <c:pt idx="6705">
                  <c:v>3.0001000000000002</c:v>
                </c:pt>
                <c:pt idx="6706">
                  <c:v>1.0001</c:v>
                </c:pt>
                <c:pt idx="6707">
                  <c:v>4.0000999999999998</c:v>
                </c:pt>
                <c:pt idx="6708">
                  <c:v>1.0001</c:v>
                </c:pt>
                <c:pt idx="6709">
                  <c:v>7.0000999999999998</c:v>
                </c:pt>
                <c:pt idx="6710">
                  <c:v>3.0001000000000002</c:v>
                </c:pt>
                <c:pt idx="6711">
                  <c:v>6.0000999999999998</c:v>
                </c:pt>
                <c:pt idx="6712">
                  <c:v>5.0000999999999998</c:v>
                </c:pt>
                <c:pt idx="6713">
                  <c:v>1.0001</c:v>
                </c:pt>
                <c:pt idx="6714">
                  <c:v>2.0001000000000002</c:v>
                </c:pt>
                <c:pt idx="6715">
                  <c:v>2.0001000000000002</c:v>
                </c:pt>
                <c:pt idx="6716">
                  <c:v>3.0001000000000002</c:v>
                </c:pt>
                <c:pt idx="6717">
                  <c:v>1.0001</c:v>
                </c:pt>
                <c:pt idx="6718">
                  <c:v>2.0001000000000002</c:v>
                </c:pt>
                <c:pt idx="6719">
                  <c:v>4.0000999999999998</c:v>
                </c:pt>
                <c:pt idx="6720">
                  <c:v>6.0000999999999998</c:v>
                </c:pt>
                <c:pt idx="6721">
                  <c:v>3.0001000000000002</c:v>
                </c:pt>
                <c:pt idx="6722">
                  <c:v>6.0000999999999998</c:v>
                </c:pt>
                <c:pt idx="6723">
                  <c:v>1.0001</c:v>
                </c:pt>
                <c:pt idx="6724">
                  <c:v>2.0001000000000002</c:v>
                </c:pt>
                <c:pt idx="6725">
                  <c:v>1.0001</c:v>
                </c:pt>
                <c:pt idx="6726">
                  <c:v>3.0001000000000002</c:v>
                </c:pt>
                <c:pt idx="6727">
                  <c:v>5.0000999999999998</c:v>
                </c:pt>
                <c:pt idx="6728">
                  <c:v>6.0000999999999998</c:v>
                </c:pt>
                <c:pt idx="6729">
                  <c:v>3.0001000000000002</c:v>
                </c:pt>
                <c:pt idx="6730">
                  <c:v>5.0000999999999998</c:v>
                </c:pt>
                <c:pt idx="6731">
                  <c:v>1.0001</c:v>
                </c:pt>
                <c:pt idx="6732">
                  <c:v>6.0000999999999998</c:v>
                </c:pt>
                <c:pt idx="6733">
                  <c:v>4.0000999999999998</c:v>
                </c:pt>
                <c:pt idx="6734">
                  <c:v>2.0001000000000002</c:v>
                </c:pt>
                <c:pt idx="6735">
                  <c:v>2.0001000000000002</c:v>
                </c:pt>
                <c:pt idx="6736">
                  <c:v>2.0001000000000002</c:v>
                </c:pt>
                <c:pt idx="6737">
                  <c:v>4.0000999999999998</c:v>
                </c:pt>
                <c:pt idx="6738">
                  <c:v>1.0001</c:v>
                </c:pt>
                <c:pt idx="6739">
                  <c:v>1.0001</c:v>
                </c:pt>
                <c:pt idx="6740">
                  <c:v>2.0001000000000002</c:v>
                </c:pt>
                <c:pt idx="6741">
                  <c:v>6.0000999999999998</c:v>
                </c:pt>
                <c:pt idx="6742">
                  <c:v>3.0001000000000002</c:v>
                </c:pt>
                <c:pt idx="6743">
                  <c:v>5.0000999999999998</c:v>
                </c:pt>
                <c:pt idx="6744">
                  <c:v>11.0001</c:v>
                </c:pt>
                <c:pt idx="6745">
                  <c:v>8.0000999999999998</c:v>
                </c:pt>
                <c:pt idx="6746">
                  <c:v>8.0000999999999998</c:v>
                </c:pt>
                <c:pt idx="6747">
                  <c:v>3.0001000000000002</c:v>
                </c:pt>
                <c:pt idx="6748">
                  <c:v>6.0000999999999998</c:v>
                </c:pt>
                <c:pt idx="6749">
                  <c:v>4.0000999999999998</c:v>
                </c:pt>
                <c:pt idx="6750">
                  <c:v>7.0000999999999998</c:v>
                </c:pt>
                <c:pt idx="6751">
                  <c:v>7.0000999999999998</c:v>
                </c:pt>
                <c:pt idx="6752">
                  <c:v>5.0000999999999998</c:v>
                </c:pt>
                <c:pt idx="6753">
                  <c:v>3.0001000000000002</c:v>
                </c:pt>
                <c:pt idx="6754">
                  <c:v>1.0001</c:v>
                </c:pt>
                <c:pt idx="6755">
                  <c:v>2.0001000000000002</c:v>
                </c:pt>
                <c:pt idx="6756">
                  <c:v>5.0000999999999998</c:v>
                </c:pt>
                <c:pt idx="6757">
                  <c:v>2.0001000000000002</c:v>
                </c:pt>
                <c:pt idx="6758">
                  <c:v>2.0001000000000002</c:v>
                </c:pt>
                <c:pt idx="6759">
                  <c:v>1.0001</c:v>
                </c:pt>
                <c:pt idx="6760">
                  <c:v>1.0001</c:v>
                </c:pt>
                <c:pt idx="6761">
                  <c:v>3.0001000000000002</c:v>
                </c:pt>
                <c:pt idx="6762">
                  <c:v>2.0001000000000002</c:v>
                </c:pt>
                <c:pt idx="6763">
                  <c:v>2.0001000000000002</c:v>
                </c:pt>
                <c:pt idx="6764">
                  <c:v>2.0001000000000002</c:v>
                </c:pt>
                <c:pt idx="6765">
                  <c:v>3.0001000000000002</c:v>
                </c:pt>
                <c:pt idx="6766">
                  <c:v>1.0001</c:v>
                </c:pt>
                <c:pt idx="6767">
                  <c:v>3.0001000000000002</c:v>
                </c:pt>
                <c:pt idx="6768">
                  <c:v>1.0001</c:v>
                </c:pt>
                <c:pt idx="6769">
                  <c:v>1.0001</c:v>
                </c:pt>
                <c:pt idx="6770">
                  <c:v>3.0001000000000002</c:v>
                </c:pt>
                <c:pt idx="6771">
                  <c:v>1E-4</c:v>
                </c:pt>
                <c:pt idx="6772">
                  <c:v>3.0001000000000002</c:v>
                </c:pt>
                <c:pt idx="6773">
                  <c:v>4.0000999999999998</c:v>
                </c:pt>
                <c:pt idx="6774">
                  <c:v>3.0001000000000002</c:v>
                </c:pt>
                <c:pt idx="6775">
                  <c:v>1.0001</c:v>
                </c:pt>
                <c:pt idx="6776">
                  <c:v>3.0001000000000002</c:v>
                </c:pt>
                <c:pt idx="6777">
                  <c:v>1.0001</c:v>
                </c:pt>
                <c:pt idx="6778">
                  <c:v>1.0001</c:v>
                </c:pt>
                <c:pt idx="6779">
                  <c:v>2.0001000000000002</c:v>
                </c:pt>
                <c:pt idx="6780">
                  <c:v>3.0001000000000002</c:v>
                </c:pt>
                <c:pt idx="6781">
                  <c:v>2.0001000000000002</c:v>
                </c:pt>
                <c:pt idx="6782">
                  <c:v>1.0001</c:v>
                </c:pt>
                <c:pt idx="6783">
                  <c:v>2.0001000000000002</c:v>
                </c:pt>
                <c:pt idx="6784">
                  <c:v>4.0000999999999998</c:v>
                </c:pt>
                <c:pt idx="6785">
                  <c:v>1.0001</c:v>
                </c:pt>
                <c:pt idx="6786">
                  <c:v>2.0001000000000002</c:v>
                </c:pt>
                <c:pt idx="6787">
                  <c:v>2.0001000000000002</c:v>
                </c:pt>
                <c:pt idx="6788">
                  <c:v>4.0000999999999998</c:v>
                </c:pt>
                <c:pt idx="6789">
                  <c:v>1E-4</c:v>
                </c:pt>
                <c:pt idx="6790">
                  <c:v>1.0001</c:v>
                </c:pt>
                <c:pt idx="6791">
                  <c:v>2.0001000000000002</c:v>
                </c:pt>
                <c:pt idx="6792">
                  <c:v>3.0001000000000002</c:v>
                </c:pt>
                <c:pt idx="6793">
                  <c:v>1.0001</c:v>
                </c:pt>
                <c:pt idx="6794">
                  <c:v>1.0001</c:v>
                </c:pt>
                <c:pt idx="6795">
                  <c:v>3.0001000000000002</c:v>
                </c:pt>
                <c:pt idx="6796">
                  <c:v>1.0001</c:v>
                </c:pt>
                <c:pt idx="6797">
                  <c:v>1E-4</c:v>
                </c:pt>
                <c:pt idx="6798">
                  <c:v>1.0001</c:v>
                </c:pt>
                <c:pt idx="6799">
                  <c:v>3.0001000000000002</c:v>
                </c:pt>
                <c:pt idx="6800">
                  <c:v>1.0001</c:v>
                </c:pt>
                <c:pt idx="6801">
                  <c:v>4.0000999999999998</c:v>
                </c:pt>
                <c:pt idx="6802">
                  <c:v>4.0000999999999998</c:v>
                </c:pt>
                <c:pt idx="6803">
                  <c:v>1.0001</c:v>
                </c:pt>
                <c:pt idx="6804">
                  <c:v>4.0000999999999998</c:v>
                </c:pt>
                <c:pt idx="6805">
                  <c:v>3.0001000000000002</c:v>
                </c:pt>
                <c:pt idx="6806">
                  <c:v>6.0000999999999998</c:v>
                </c:pt>
                <c:pt idx="6807">
                  <c:v>6.0000999999999998</c:v>
                </c:pt>
                <c:pt idx="6808">
                  <c:v>5.0000999999999998</c:v>
                </c:pt>
                <c:pt idx="6809">
                  <c:v>2.0001000000000002</c:v>
                </c:pt>
                <c:pt idx="6810">
                  <c:v>1.0001</c:v>
                </c:pt>
                <c:pt idx="6811">
                  <c:v>1E-4</c:v>
                </c:pt>
                <c:pt idx="6812">
                  <c:v>3.0001000000000002</c:v>
                </c:pt>
                <c:pt idx="6813">
                  <c:v>2.0001000000000002</c:v>
                </c:pt>
                <c:pt idx="6814">
                  <c:v>1.0001</c:v>
                </c:pt>
                <c:pt idx="6815">
                  <c:v>1E-4</c:v>
                </c:pt>
                <c:pt idx="6816">
                  <c:v>2.0001000000000002</c:v>
                </c:pt>
                <c:pt idx="6817">
                  <c:v>1.0001</c:v>
                </c:pt>
                <c:pt idx="6818">
                  <c:v>2.0001000000000002</c:v>
                </c:pt>
                <c:pt idx="6819">
                  <c:v>3.0001000000000002</c:v>
                </c:pt>
                <c:pt idx="6820">
                  <c:v>3.0001000000000002</c:v>
                </c:pt>
                <c:pt idx="6821">
                  <c:v>4.0000999999999998</c:v>
                </c:pt>
                <c:pt idx="6822">
                  <c:v>1.0001</c:v>
                </c:pt>
                <c:pt idx="6823">
                  <c:v>2.0001000000000002</c:v>
                </c:pt>
                <c:pt idx="6824">
                  <c:v>1E-4</c:v>
                </c:pt>
                <c:pt idx="6825">
                  <c:v>3.0001000000000002</c:v>
                </c:pt>
                <c:pt idx="6826">
                  <c:v>1.0001</c:v>
                </c:pt>
                <c:pt idx="6827">
                  <c:v>1.0001</c:v>
                </c:pt>
                <c:pt idx="6828">
                  <c:v>3.0001000000000002</c:v>
                </c:pt>
                <c:pt idx="6829">
                  <c:v>1E-4</c:v>
                </c:pt>
                <c:pt idx="6830">
                  <c:v>1E-4</c:v>
                </c:pt>
                <c:pt idx="6831">
                  <c:v>2.0001000000000002</c:v>
                </c:pt>
                <c:pt idx="6832">
                  <c:v>3.0001000000000002</c:v>
                </c:pt>
                <c:pt idx="6833">
                  <c:v>1.0001</c:v>
                </c:pt>
                <c:pt idx="6834">
                  <c:v>1.0001</c:v>
                </c:pt>
                <c:pt idx="6835">
                  <c:v>2.0001000000000002</c:v>
                </c:pt>
                <c:pt idx="6836">
                  <c:v>1E-4</c:v>
                </c:pt>
                <c:pt idx="6837">
                  <c:v>1.0001</c:v>
                </c:pt>
                <c:pt idx="6838">
                  <c:v>1.0001</c:v>
                </c:pt>
                <c:pt idx="6839">
                  <c:v>1.0001</c:v>
                </c:pt>
                <c:pt idx="6840">
                  <c:v>1.0001</c:v>
                </c:pt>
                <c:pt idx="6841">
                  <c:v>1.0001</c:v>
                </c:pt>
                <c:pt idx="6842">
                  <c:v>3.0001000000000002</c:v>
                </c:pt>
                <c:pt idx="6843">
                  <c:v>1.0001</c:v>
                </c:pt>
                <c:pt idx="6844">
                  <c:v>1.0001</c:v>
                </c:pt>
                <c:pt idx="6845">
                  <c:v>1.0001</c:v>
                </c:pt>
                <c:pt idx="6846">
                  <c:v>1E-4</c:v>
                </c:pt>
                <c:pt idx="6847">
                  <c:v>1.0001</c:v>
                </c:pt>
                <c:pt idx="6848">
                  <c:v>5.0000999999999998</c:v>
                </c:pt>
                <c:pt idx="6849">
                  <c:v>1.0001</c:v>
                </c:pt>
                <c:pt idx="6850">
                  <c:v>2.0001000000000002</c:v>
                </c:pt>
                <c:pt idx="6851">
                  <c:v>2.0001000000000002</c:v>
                </c:pt>
                <c:pt idx="6852">
                  <c:v>1E-4</c:v>
                </c:pt>
                <c:pt idx="6853">
                  <c:v>1.0001</c:v>
                </c:pt>
                <c:pt idx="6854">
                  <c:v>2.0001000000000002</c:v>
                </c:pt>
                <c:pt idx="6855">
                  <c:v>2.0001000000000002</c:v>
                </c:pt>
                <c:pt idx="6856">
                  <c:v>2.0001000000000002</c:v>
                </c:pt>
                <c:pt idx="6857">
                  <c:v>2.0001000000000002</c:v>
                </c:pt>
                <c:pt idx="6858">
                  <c:v>1.0001</c:v>
                </c:pt>
                <c:pt idx="6859">
                  <c:v>4.0000999999999998</c:v>
                </c:pt>
                <c:pt idx="6860">
                  <c:v>6.0000999999999998</c:v>
                </c:pt>
                <c:pt idx="6861">
                  <c:v>21.0001</c:v>
                </c:pt>
                <c:pt idx="6862">
                  <c:v>45.000100000000003</c:v>
                </c:pt>
                <c:pt idx="6863">
                  <c:v>51.000100000000003</c:v>
                </c:pt>
                <c:pt idx="6864">
                  <c:v>13.0001</c:v>
                </c:pt>
                <c:pt idx="6865">
                  <c:v>6.0000999999999998</c:v>
                </c:pt>
                <c:pt idx="6866">
                  <c:v>9.0000999999999998</c:v>
                </c:pt>
                <c:pt idx="6867">
                  <c:v>6.0000999999999998</c:v>
                </c:pt>
                <c:pt idx="6868">
                  <c:v>3.0001000000000002</c:v>
                </c:pt>
                <c:pt idx="6869">
                  <c:v>1.0001</c:v>
                </c:pt>
                <c:pt idx="6870">
                  <c:v>1.0001</c:v>
                </c:pt>
                <c:pt idx="6871">
                  <c:v>3.0001000000000002</c:v>
                </c:pt>
                <c:pt idx="6872">
                  <c:v>1E-4</c:v>
                </c:pt>
                <c:pt idx="6873">
                  <c:v>3.0001000000000002</c:v>
                </c:pt>
                <c:pt idx="6874">
                  <c:v>1E-4</c:v>
                </c:pt>
                <c:pt idx="6875">
                  <c:v>1E-4</c:v>
                </c:pt>
                <c:pt idx="6876">
                  <c:v>1.0001</c:v>
                </c:pt>
                <c:pt idx="6877">
                  <c:v>1E-4</c:v>
                </c:pt>
                <c:pt idx="6878">
                  <c:v>1E-4</c:v>
                </c:pt>
                <c:pt idx="6879">
                  <c:v>4.0000999999999998</c:v>
                </c:pt>
                <c:pt idx="6880">
                  <c:v>4.0000999999999998</c:v>
                </c:pt>
                <c:pt idx="6881">
                  <c:v>1E-4</c:v>
                </c:pt>
                <c:pt idx="6882">
                  <c:v>2.0001000000000002</c:v>
                </c:pt>
                <c:pt idx="6883">
                  <c:v>1.0001</c:v>
                </c:pt>
                <c:pt idx="6884">
                  <c:v>4.0000999999999998</c:v>
                </c:pt>
                <c:pt idx="6885">
                  <c:v>1E-4</c:v>
                </c:pt>
                <c:pt idx="6886">
                  <c:v>3.0001000000000002</c:v>
                </c:pt>
                <c:pt idx="6887">
                  <c:v>1.0001</c:v>
                </c:pt>
                <c:pt idx="6888">
                  <c:v>3.0001000000000002</c:v>
                </c:pt>
                <c:pt idx="6889">
                  <c:v>1.0001</c:v>
                </c:pt>
                <c:pt idx="6890">
                  <c:v>1.0001</c:v>
                </c:pt>
                <c:pt idx="6891">
                  <c:v>2.0001000000000002</c:v>
                </c:pt>
                <c:pt idx="6892">
                  <c:v>2.0001000000000002</c:v>
                </c:pt>
                <c:pt idx="6893">
                  <c:v>1.0001</c:v>
                </c:pt>
                <c:pt idx="6894">
                  <c:v>2.0001000000000002</c:v>
                </c:pt>
                <c:pt idx="6895">
                  <c:v>4.0000999999999998</c:v>
                </c:pt>
                <c:pt idx="6896">
                  <c:v>1E-4</c:v>
                </c:pt>
                <c:pt idx="6897">
                  <c:v>2.0001000000000002</c:v>
                </c:pt>
                <c:pt idx="6898">
                  <c:v>1E-4</c:v>
                </c:pt>
                <c:pt idx="6899">
                  <c:v>1E-4</c:v>
                </c:pt>
                <c:pt idx="6900">
                  <c:v>2.0001000000000002</c:v>
                </c:pt>
                <c:pt idx="6901">
                  <c:v>1E-4</c:v>
                </c:pt>
                <c:pt idx="6902">
                  <c:v>2.0001000000000002</c:v>
                </c:pt>
                <c:pt idx="6903">
                  <c:v>1.0001</c:v>
                </c:pt>
                <c:pt idx="6904">
                  <c:v>1E-4</c:v>
                </c:pt>
                <c:pt idx="6905">
                  <c:v>1E-4</c:v>
                </c:pt>
                <c:pt idx="6906">
                  <c:v>1E-4</c:v>
                </c:pt>
                <c:pt idx="6907">
                  <c:v>1E-4</c:v>
                </c:pt>
                <c:pt idx="6908">
                  <c:v>1.0001</c:v>
                </c:pt>
                <c:pt idx="6909">
                  <c:v>1.0001</c:v>
                </c:pt>
                <c:pt idx="6910">
                  <c:v>1.0001</c:v>
                </c:pt>
                <c:pt idx="6911">
                  <c:v>2.0001000000000002</c:v>
                </c:pt>
                <c:pt idx="6912">
                  <c:v>2.0001000000000002</c:v>
                </c:pt>
                <c:pt idx="6913">
                  <c:v>5.0000999999999998</c:v>
                </c:pt>
                <c:pt idx="6914">
                  <c:v>3.0001000000000002</c:v>
                </c:pt>
                <c:pt idx="6915">
                  <c:v>2.0001000000000002</c:v>
                </c:pt>
                <c:pt idx="6916">
                  <c:v>3.0001000000000002</c:v>
                </c:pt>
                <c:pt idx="6917">
                  <c:v>11.0001</c:v>
                </c:pt>
                <c:pt idx="6918">
                  <c:v>14.0001</c:v>
                </c:pt>
                <c:pt idx="6919">
                  <c:v>6.0000999999999998</c:v>
                </c:pt>
                <c:pt idx="6920">
                  <c:v>1E-4</c:v>
                </c:pt>
                <c:pt idx="6921">
                  <c:v>1E-4</c:v>
                </c:pt>
                <c:pt idx="6922">
                  <c:v>1E-4</c:v>
                </c:pt>
                <c:pt idx="6923">
                  <c:v>1E-4</c:v>
                </c:pt>
                <c:pt idx="6924">
                  <c:v>1E-4</c:v>
                </c:pt>
                <c:pt idx="6925">
                  <c:v>2.0001000000000002</c:v>
                </c:pt>
                <c:pt idx="6926">
                  <c:v>1E-4</c:v>
                </c:pt>
                <c:pt idx="6927">
                  <c:v>1.0001</c:v>
                </c:pt>
                <c:pt idx="6928">
                  <c:v>1.0001</c:v>
                </c:pt>
                <c:pt idx="6929">
                  <c:v>1E-4</c:v>
                </c:pt>
                <c:pt idx="6930">
                  <c:v>1.0001</c:v>
                </c:pt>
                <c:pt idx="6931">
                  <c:v>1.0001</c:v>
                </c:pt>
                <c:pt idx="6932">
                  <c:v>1.0001</c:v>
                </c:pt>
                <c:pt idx="6933">
                  <c:v>2.0001000000000002</c:v>
                </c:pt>
                <c:pt idx="6934">
                  <c:v>1E-4</c:v>
                </c:pt>
                <c:pt idx="6935">
                  <c:v>1.0001</c:v>
                </c:pt>
                <c:pt idx="6936">
                  <c:v>1E-4</c:v>
                </c:pt>
                <c:pt idx="6937">
                  <c:v>2.0001000000000002</c:v>
                </c:pt>
                <c:pt idx="6938">
                  <c:v>2.0001000000000002</c:v>
                </c:pt>
                <c:pt idx="6939">
                  <c:v>1E-4</c:v>
                </c:pt>
                <c:pt idx="6940">
                  <c:v>1.0001</c:v>
                </c:pt>
                <c:pt idx="6941">
                  <c:v>1.0001</c:v>
                </c:pt>
                <c:pt idx="6942">
                  <c:v>1E-4</c:v>
                </c:pt>
                <c:pt idx="6943">
                  <c:v>1.0001</c:v>
                </c:pt>
                <c:pt idx="6944">
                  <c:v>1.0001</c:v>
                </c:pt>
                <c:pt idx="6945">
                  <c:v>1.0001</c:v>
                </c:pt>
                <c:pt idx="6946">
                  <c:v>1.0001</c:v>
                </c:pt>
                <c:pt idx="6947">
                  <c:v>3.0001000000000002</c:v>
                </c:pt>
                <c:pt idx="6948">
                  <c:v>3.0001000000000002</c:v>
                </c:pt>
                <c:pt idx="6949">
                  <c:v>1.0001</c:v>
                </c:pt>
                <c:pt idx="6950">
                  <c:v>1E-4</c:v>
                </c:pt>
                <c:pt idx="6951">
                  <c:v>1E-4</c:v>
                </c:pt>
                <c:pt idx="6952">
                  <c:v>1.0001</c:v>
                </c:pt>
                <c:pt idx="6953">
                  <c:v>1E-4</c:v>
                </c:pt>
                <c:pt idx="6954">
                  <c:v>1E-4</c:v>
                </c:pt>
                <c:pt idx="6955">
                  <c:v>1E-4</c:v>
                </c:pt>
                <c:pt idx="6956">
                  <c:v>1E-4</c:v>
                </c:pt>
                <c:pt idx="6957">
                  <c:v>1.0001</c:v>
                </c:pt>
                <c:pt idx="6958">
                  <c:v>1E-4</c:v>
                </c:pt>
                <c:pt idx="6959">
                  <c:v>1E-4</c:v>
                </c:pt>
                <c:pt idx="6960">
                  <c:v>1E-4</c:v>
                </c:pt>
                <c:pt idx="6961">
                  <c:v>2.0001000000000002</c:v>
                </c:pt>
                <c:pt idx="6962">
                  <c:v>1E-4</c:v>
                </c:pt>
                <c:pt idx="6963">
                  <c:v>1E-4</c:v>
                </c:pt>
                <c:pt idx="6964">
                  <c:v>2.0001000000000002</c:v>
                </c:pt>
                <c:pt idx="6965">
                  <c:v>2.0001000000000002</c:v>
                </c:pt>
                <c:pt idx="6966">
                  <c:v>9.0000999999999998</c:v>
                </c:pt>
                <c:pt idx="6967">
                  <c:v>4.0000999999999998</c:v>
                </c:pt>
                <c:pt idx="6968">
                  <c:v>3.0001000000000002</c:v>
                </c:pt>
                <c:pt idx="6969">
                  <c:v>2.0001000000000002</c:v>
                </c:pt>
                <c:pt idx="6970">
                  <c:v>6.0000999999999998</c:v>
                </c:pt>
                <c:pt idx="6971">
                  <c:v>6.0000999999999998</c:v>
                </c:pt>
                <c:pt idx="6972">
                  <c:v>20.0001</c:v>
                </c:pt>
                <c:pt idx="6973">
                  <c:v>50.000100000000003</c:v>
                </c:pt>
                <c:pt idx="6974">
                  <c:v>30.0001</c:v>
                </c:pt>
                <c:pt idx="6975">
                  <c:v>7.0000999999999998</c:v>
                </c:pt>
                <c:pt idx="6976">
                  <c:v>10.0001</c:v>
                </c:pt>
                <c:pt idx="6977">
                  <c:v>9.0000999999999998</c:v>
                </c:pt>
                <c:pt idx="6978">
                  <c:v>3.0001000000000002</c:v>
                </c:pt>
                <c:pt idx="6979">
                  <c:v>3.0001000000000002</c:v>
                </c:pt>
                <c:pt idx="6980">
                  <c:v>3.0001000000000002</c:v>
                </c:pt>
                <c:pt idx="6981">
                  <c:v>1E-4</c:v>
                </c:pt>
                <c:pt idx="6982">
                  <c:v>1E-4</c:v>
                </c:pt>
                <c:pt idx="6983">
                  <c:v>3.0001000000000002</c:v>
                </c:pt>
                <c:pt idx="6984">
                  <c:v>1.0001</c:v>
                </c:pt>
                <c:pt idx="6985">
                  <c:v>1E-4</c:v>
                </c:pt>
                <c:pt idx="6986">
                  <c:v>1.0001</c:v>
                </c:pt>
                <c:pt idx="6987">
                  <c:v>4.0000999999999998</c:v>
                </c:pt>
                <c:pt idx="6988">
                  <c:v>1.0001</c:v>
                </c:pt>
                <c:pt idx="6989">
                  <c:v>3.0001000000000002</c:v>
                </c:pt>
                <c:pt idx="6990">
                  <c:v>1E-4</c:v>
                </c:pt>
                <c:pt idx="6991">
                  <c:v>1E-4</c:v>
                </c:pt>
                <c:pt idx="6992">
                  <c:v>1E-4</c:v>
                </c:pt>
                <c:pt idx="6993">
                  <c:v>1.0001</c:v>
                </c:pt>
                <c:pt idx="6994">
                  <c:v>1E-4</c:v>
                </c:pt>
                <c:pt idx="6995">
                  <c:v>1E-4</c:v>
                </c:pt>
                <c:pt idx="6996">
                  <c:v>1.0001</c:v>
                </c:pt>
                <c:pt idx="6997">
                  <c:v>1E-4</c:v>
                </c:pt>
                <c:pt idx="6998">
                  <c:v>1.0001</c:v>
                </c:pt>
                <c:pt idx="6999">
                  <c:v>1E-4</c:v>
                </c:pt>
                <c:pt idx="7000">
                  <c:v>1.0001</c:v>
                </c:pt>
                <c:pt idx="7001">
                  <c:v>1.0001</c:v>
                </c:pt>
                <c:pt idx="7002">
                  <c:v>1.0001</c:v>
                </c:pt>
                <c:pt idx="7003">
                  <c:v>2.0001000000000002</c:v>
                </c:pt>
                <c:pt idx="7004">
                  <c:v>1E-4</c:v>
                </c:pt>
                <c:pt idx="7005">
                  <c:v>1.0001</c:v>
                </c:pt>
                <c:pt idx="7006">
                  <c:v>3.0001000000000002</c:v>
                </c:pt>
                <c:pt idx="7007">
                  <c:v>2.0001000000000002</c:v>
                </c:pt>
                <c:pt idx="7008">
                  <c:v>2.0001000000000002</c:v>
                </c:pt>
                <c:pt idx="7009">
                  <c:v>1.0001</c:v>
                </c:pt>
                <c:pt idx="7010">
                  <c:v>1E-4</c:v>
                </c:pt>
                <c:pt idx="7011">
                  <c:v>1E-4</c:v>
                </c:pt>
                <c:pt idx="7012">
                  <c:v>1E-4</c:v>
                </c:pt>
                <c:pt idx="7013">
                  <c:v>1E-4</c:v>
                </c:pt>
                <c:pt idx="7014">
                  <c:v>2.0001000000000002</c:v>
                </c:pt>
                <c:pt idx="7015">
                  <c:v>1.0001</c:v>
                </c:pt>
                <c:pt idx="7016">
                  <c:v>4.0000999999999998</c:v>
                </c:pt>
                <c:pt idx="7017">
                  <c:v>13.0001</c:v>
                </c:pt>
                <c:pt idx="7018">
                  <c:v>19.0001</c:v>
                </c:pt>
                <c:pt idx="7019">
                  <c:v>12.0001</c:v>
                </c:pt>
                <c:pt idx="7020">
                  <c:v>11.0001</c:v>
                </c:pt>
                <c:pt idx="7021">
                  <c:v>14.0001</c:v>
                </c:pt>
                <c:pt idx="7022">
                  <c:v>7.0000999999999998</c:v>
                </c:pt>
                <c:pt idx="7023">
                  <c:v>3.0001000000000002</c:v>
                </c:pt>
                <c:pt idx="7024">
                  <c:v>1E-4</c:v>
                </c:pt>
                <c:pt idx="7025">
                  <c:v>1E-4</c:v>
                </c:pt>
                <c:pt idx="7026">
                  <c:v>3.0001000000000002</c:v>
                </c:pt>
                <c:pt idx="7027">
                  <c:v>6.0000999999999998</c:v>
                </c:pt>
                <c:pt idx="7028">
                  <c:v>13.0001</c:v>
                </c:pt>
                <c:pt idx="7029">
                  <c:v>7.0000999999999998</c:v>
                </c:pt>
                <c:pt idx="7030">
                  <c:v>1E-4</c:v>
                </c:pt>
                <c:pt idx="7031">
                  <c:v>1.0001</c:v>
                </c:pt>
                <c:pt idx="7032">
                  <c:v>1E-4</c:v>
                </c:pt>
                <c:pt idx="7033">
                  <c:v>1.0001</c:v>
                </c:pt>
                <c:pt idx="7034">
                  <c:v>1E-4</c:v>
                </c:pt>
                <c:pt idx="7035">
                  <c:v>1E-4</c:v>
                </c:pt>
                <c:pt idx="7036">
                  <c:v>1E-4</c:v>
                </c:pt>
                <c:pt idx="7037">
                  <c:v>1E-4</c:v>
                </c:pt>
                <c:pt idx="7038">
                  <c:v>1.0001</c:v>
                </c:pt>
                <c:pt idx="7039">
                  <c:v>1E-4</c:v>
                </c:pt>
                <c:pt idx="7040">
                  <c:v>1E-4</c:v>
                </c:pt>
                <c:pt idx="7041">
                  <c:v>1.0001</c:v>
                </c:pt>
                <c:pt idx="7042">
                  <c:v>1.0001</c:v>
                </c:pt>
                <c:pt idx="7043">
                  <c:v>1E-4</c:v>
                </c:pt>
                <c:pt idx="7044">
                  <c:v>1E-4</c:v>
                </c:pt>
                <c:pt idx="7045">
                  <c:v>1.0001</c:v>
                </c:pt>
                <c:pt idx="7046">
                  <c:v>3.0001000000000002</c:v>
                </c:pt>
                <c:pt idx="7047">
                  <c:v>1E-4</c:v>
                </c:pt>
                <c:pt idx="7048">
                  <c:v>1.0001</c:v>
                </c:pt>
                <c:pt idx="7049">
                  <c:v>1E-4</c:v>
                </c:pt>
                <c:pt idx="7050">
                  <c:v>1E-4</c:v>
                </c:pt>
                <c:pt idx="7051">
                  <c:v>1E-4</c:v>
                </c:pt>
                <c:pt idx="7052">
                  <c:v>1.0001</c:v>
                </c:pt>
                <c:pt idx="7053">
                  <c:v>1E-4</c:v>
                </c:pt>
                <c:pt idx="7054">
                  <c:v>2.0001000000000002</c:v>
                </c:pt>
                <c:pt idx="7055">
                  <c:v>1E-4</c:v>
                </c:pt>
                <c:pt idx="7056">
                  <c:v>1.0001</c:v>
                </c:pt>
                <c:pt idx="7057">
                  <c:v>1.0001</c:v>
                </c:pt>
                <c:pt idx="7058">
                  <c:v>1E-4</c:v>
                </c:pt>
                <c:pt idx="7059">
                  <c:v>1.0001</c:v>
                </c:pt>
                <c:pt idx="7060">
                  <c:v>1E-4</c:v>
                </c:pt>
                <c:pt idx="7061">
                  <c:v>1E-4</c:v>
                </c:pt>
                <c:pt idx="7062">
                  <c:v>1E-4</c:v>
                </c:pt>
                <c:pt idx="7063">
                  <c:v>2.0001000000000002</c:v>
                </c:pt>
                <c:pt idx="7064">
                  <c:v>1E-4</c:v>
                </c:pt>
                <c:pt idx="7065">
                  <c:v>1.0001</c:v>
                </c:pt>
                <c:pt idx="7066">
                  <c:v>1E-4</c:v>
                </c:pt>
                <c:pt idx="7067">
                  <c:v>1E-4</c:v>
                </c:pt>
                <c:pt idx="7068">
                  <c:v>1E-4</c:v>
                </c:pt>
                <c:pt idx="7069">
                  <c:v>1.0001</c:v>
                </c:pt>
                <c:pt idx="7070">
                  <c:v>2.0001000000000002</c:v>
                </c:pt>
                <c:pt idx="7071">
                  <c:v>3.0001000000000002</c:v>
                </c:pt>
                <c:pt idx="7072">
                  <c:v>1.0001</c:v>
                </c:pt>
                <c:pt idx="7073">
                  <c:v>12.0001</c:v>
                </c:pt>
                <c:pt idx="7074">
                  <c:v>22.0001</c:v>
                </c:pt>
                <c:pt idx="7075">
                  <c:v>77.000100000000003</c:v>
                </c:pt>
                <c:pt idx="7076">
                  <c:v>91.000100000000003</c:v>
                </c:pt>
                <c:pt idx="7077">
                  <c:v>28.0001</c:v>
                </c:pt>
                <c:pt idx="7078">
                  <c:v>4.0000999999999998</c:v>
                </c:pt>
                <c:pt idx="7079">
                  <c:v>5.0000999999999998</c:v>
                </c:pt>
                <c:pt idx="7080">
                  <c:v>5.0000999999999998</c:v>
                </c:pt>
                <c:pt idx="7081">
                  <c:v>14.0001</c:v>
                </c:pt>
                <c:pt idx="7082">
                  <c:v>30.0001</c:v>
                </c:pt>
                <c:pt idx="7083">
                  <c:v>48.000100000000003</c:v>
                </c:pt>
                <c:pt idx="7084">
                  <c:v>10.0001</c:v>
                </c:pt>
                <c:pt idx="7085">
                  <c:v>3.0001000000000002</c:v>
                </c:pt>
                <c:pt idx="7086">
                  <c:v>1E-4</c:v>
                </c:pt>
                <c:pt idx="7087">
                  <c:v>1.0001</c:v>
                </c:pt>
                <c:pt idx="7088">
                  <c:v>1.0001</c:v>
                </c:pt>
                <c:pt idx="7089">
                  <c:v>1.0001</c:v>
                </c:pt>
                <c:pt idx="7090">
                  <c:v>1E-4</c:v>
                </c:pt>
                <c:pt idx="7091">
                  <c:v>1E-4</c:v>
                </c:pt>
                <c:pt idx="7092">
                  <c:v>1.0001</c:v>
                </c:pt>
                <c:pt idx="7093">
                  <c:v>2.0001000000000002</c:v>
                </c:pt>
                <c:pt idx="7094">
                  <c:v>1E-4</c:v>
                </c:pt>
                <c:pt idx="7095">
                  <c:v>1.0001</c:v>
                </c:pt>
                <c:pt idx="7096">
                  <c:v>1E-4</c:v>
                </c:pt>
                <c:pt idx="7097">
                  <c:v>1E-4</c:v>
                </c:pt>
                <c:pt idx="7098">
                  <c:v>1E-4</c:v>
                </c:pt>
                <c:pt idx="7099">
                  <c:v>1.0001</c:v>
                </c:pt>
                <c:pt idx="7100">
                  <c:v>1E-4</c:v>
                </c:pt>
                <c:pt idx="7101">
                  <c:v>1E-4</c:v>
                </c:pt>
                <c:pt idx="7102">
                  <c:v>1.0001</c:v>
                </c:pt>
                <c:pt idx="7103">
                  <c:v>1E-4</c:v>
                </c:pt>
                <c:pt idx="7104">
                  <c:v>1E-4</c:v>
                </c:pt>
                <c:pt idx="7105">
                  <c:v>1.0001</c:v>
                </c:pt>
                <c:pt idx="7106">
                  <c:v>1E-4</c:v>
                </c:pt>
                <c:pt idx="7107">
                  <c:v>1.0001</c:v>
                </c:pt>
                <c:pt idx="7108">
                  <c:v>1E-4</c:v>
                </c:pt>
                <c:pt idx="7109">
                  <c:v>1E-4</c:v>
                </c:pt>
                <c:pt idx="7110">
                  <c:v>1E-4</c:v>
                </c:pt>
                <c:pt idx="7111">
                  <c:v>1E-4</c:v>
                </c:pt>
                <c:pt idx="7112">
                  <c:v>1E-4</c:v>
                </c:pt>
                <c:pt idx="7113">
                  <c:v>1.0001</c:v>
                </c:pt>
                <c:pt idx="7114">
                  <c:v>1E-4</c:v>
                </c:pt>
                <c:pt idx="7115">
                  <c:v>2.0001000000000002</c:v>
                </c:pt>
                <c:pt idx="7116">
                  <c:v>1.0001</c:v>
                </c:pt>
                <c:pt idx="7117">
                  <c:v>1E-4</c:v>
                </c:pt>
                <c:pt idx="7118">
                  <c:v>1E-4</c:v>
                </c:pt>
                <c:pt idx="7119">
                  <c:v>1.0001</c:v>
                </c:pt>
                <c:pt idx="7120">
                  <c:v>1E-4</c:v>
                </c:pt>
                <c:pt idx="7121">
                  <c:v>2.0001000000000002</c:v>
                </c:pt>
                <c:pt idx="7122">
                  <c:v>1.0001</c:v>
                </c:pt>
                <c:pt idx="7123">
                  <c:v>1E-4</c:v>
                </c:pt>
                <c:pt idx="7124">
                  <c:v>3.0001000000000002</c:v>
                </c:pt>
                <c:pt idx="7125">
                  <c:v>4.0000999999999998</c:v>
                </c:pt>
                <c:pt idx="7126">
                  <c:v>5.0000999999999998</c:v>
                </c:pt>
                <c:pt idx="7127">
                  <c:v>5.0000999999999998</c:v>
                </c:pt>
                <c:pt idx="7128">
                  <c:v>13.0001</c:v>
                </c:pt>
                <c:pt idx="7129">
                  <c:v>10.0001</c:v>
                </c:pt>
                <c:pt idx="7130">
                  <c:v>5.0000999999999998</c:v>
                </c:pt>
                <c:pt idx="7131">
                  <c:v>1.0001</c:v>
                </c:pt>
                <c:pt idx="7132">
                  <c:v>1.0001</c:v>
                </c:pt>
                <c:pt idx="7133">
                  <c:v>1E-4</c:v>
                </c:pt>
                <c:pt idx="7134">
                  <c:v>3.0001000000000002</c:v>
                </c:pt>
                <c:pt idx="7135">
                  <c:v>1.0001</c:v>
                </c:pt>
                <c:pt idx="7136">
                  <c:v>8.0000999999999998</c:v>
                </c:pt>
                <c:pt idx="7137">
                  <c:v>4.0000999999999998</c:v>
                </c:pt>
                <c:pt idx="7138">
                  <c:v>1.0001</c:v>
                </c:pt>
                <c:pt idx="7139">
                  <c:v>2.0001000000000002</c:v>
                </c:pt>
                <c:pt idx="7140">
                  <c:v>1E-4</c:v>
                </c:pt>
                <c:pt idx="7141">
                  <c:v>1E-4</c:v>
                </c:pt>
                <c:pt idx="7142">
                  <c:v>1.0001</c:v>
                </c:pt>
                <c:pt idx="7143">
                  <c:v>1E-4</c:v>
                </c:pt>
                <c:pt idx="7144">
                  <c:v>1E-4</c:v>
                </c:pt>
                <c:pt idx="7145">
                  <c:v>1E-4</c:v>
                </c:pt>
                <c:pt idx="7146">
                  <c:v>1E-4</c:v>
                </c:pt>
                <c:pt idx="7147">
                  <c:v>1E-4</c:v>
                </c:pt>
                <c:pt idx="7148">
                  <c:v>1.0001</c:v>
                </c:pt>
                <c:pt idx="7149">
                  <c:v>1E-4</c:v>
                </c:pt>
                <c:pt idx="7150">
                  <c:v>1E-4</c:v>
                </c:pt>
                <c:pt idx="7151">
                  <c:v>1E-4</c:v>
                </c:pt>
                <c:pt idx="7152">
                  <c:v>1E-4</c:v>
                </c:pt>
                <c:pt idx="7153">
                  <c:v>1E-4</c:v>
                </c:pt>
                <c:pt idx="7154">
                  <c:v>1E-4</c:v>
                </c:pt>
                <c:pt idx="7155">
                  <c:v>1.0001</c:v>
                </c:pt>
                <c:pt idx="7156">
                  <c:v>1E-4</c:v>
                </c:pt>
                <c:pt idx="7157">
                  <c:v>1.0001</c:v>
                </c:pt>
                <c:pt idx="7158">
                  <c:v>1.0001</c:v>
                </c:pt>
                <c:pt idx="7159">
                  <c:v>1E-4</c:v>
                </c:pt>
                <c:pt idx="7160">
                  <c:v>1.0001</c:v>
                </c:pt>
                <c:pt idx="7161">
                  <c:v>2.0001000000000002</c:v>
                </c:pt>
                <c:pt idx="7162">
                  <c:v>3.0001000000000002</c:v>
                </c:pt>
                <c:pt idx="7163">
                  <c:v>1E-4</c:v>
                </c:pt>
                <c:pt idx="7164">
                  <c:v>1E-4</c:v>
                </c:pt>
                <c:pt idx="7165">
                  <c:v>1E-4</c:v>
                </c:pt>
                <c:pt idx="7166">
                  <c:v>2.0001000000000002</c:v>
                </c:pt>
                <c:pt idx="7167">
                  <c:v>2.0001000000000002</c:v>
                </c:pt>
                <c:pt idx="7168">
                  <c:v>1.0001</c:v>
                </c:pt>
                <c:pt idx="7169">
                  <c:v>1E-4</c:v>
                </c:pt>
                <c:pt idx="7170">
                  <c:v>1.0001</c:v>
                </c:pt>
                <c:pt idx="7171">
                  <c:v>2.0001000000000002</c:v>
                </c:pt>
                <c:pt idx="7172">
                  <c:v>2.0001000000000002</c:v>
                </c:pt>
                <c:pt idx="7173">
                  <c:v>1.0001</c:v>
                </c:pt>
                <c:pt idx="7174">
                  <c:v>5.0000999999999998</c:v>
                </c:pt>
                <c:pt idx="7175">
                  <c:v>4.0000999999999998</c:v>
                </c:pt>
                <c:pt idx="7176">
                  <c:v>1E-4</c:v>
                </c:pt>
                <c:pt idx="7177">
                  <c:v>4.0000999999999998</c:v>
                </c:pt>
                <c:pt idx="7178">
                  <c:v>17.0001</c:v>
                </c:pt>
                <c:pt idx="7179">
                  <c:v>28.0001</c:v>
                </c:pt>
                <c:pt idx="7180">
                  <c:v>50.000100000000003</c:v>
                </c:pt>
                <c:pt idx="7181">
                  <c:v>61.000100000000003</c:v>
                </c:pt>
                <c:pt idx="7182">
                  <c:v>62.000100000000003</c:v>
                </c:pt>
                <c:pt idx="7183">
                  <c:v>62.000100000000003</c:v>
                </c:pt>
                <c:pt idx="7184">
                  <c:v>26.0001</c:v>
                </c:pt>
                <c:pt idx="7185">
                  <c:v>6.0000999999999998</c:v>
                </c:pt>
                <c:pt idx="7186">
                  <c:v>7.0000999999999998</c:v>
                </c:pt>
                <c:pt idx="7187">
                  <c:v>2.0001000000000002</c:v>
                </c:pt>
                <c:pt idx="7188">
                  <c:v>9.0000999999999998</c:v>
                </c:pt>
                <c:pt idx="7189">
                  <c:v>3.0001000000000002</c:v>
                </c:pt>
                <c:pt idx="7190">
                  <c:v>27.0001</c:v>
                </c:pt>
                <c:pt idx="7191">
                  <c:v>24.0001</c:v>
                </c:pt>
                <c:pt idx="7192">
                  <c:v>3.0001000000000002</c:v>
                </c:pt>
                <c:pt idx="7193">
                  <c:v>1.0001</c:v>
                </c:pt>
                <c:pt idx="7194">
                  <c:v>1E-4</c:v>
                </c:pt>
                <c:pt idx="7195">
                  <c:v>1E-4</c:v>
                </c:pt>
                <c:pt idx="7196">
                  <c:v>3.0001000000000002</c:v>
                </c:pt>
                <c:pt idx="7197">
                  <c:v>1E-4</c:v>
                </c:pt>
                <c:pt idx="7198">
                  <c:v>1E-4</c:v>
                </c:pt>
                <c:pt idx="7199">
                  <c:v>1.0001</c:v>
                </c:pt>
                <c:pt idx="7200">
                  <c:v>1.0001</c:v>
                </c:pt>
                <c:pt idx="7201">
                  <c:v>1E-4</c:v>
                </c:pt>
                <c:pt idx="7202">
                  <c:v>1E-4</c:v>
                </c:pt>
                <c:pt idx="7203">
                  <c:v>3.0001000000000002</c:v>
                </c:pt>
                <c:pt idx="7204">
                  <c:v>2.0001000000000002</c:v>
                </c:pt>
                <c:pt idx="7205">
                  <c:v>1.0001</c:v>
                </c:pt>
                <c:pt idx="7206">
                  <c:v>1.0001</c:v>
                </c:pt>
                <c:pt idx="7207">
                  <c:v>2.0001000000000002</c:v>
                </c:pt>
                <c:pt idx="7208">
                  <c:v>1.0001</c:v>
                </c:pt>
                <c:pt idx="7209">
                  <c:v>1E-4</c:v>
                </c:pt>
                <c:pt idx="7210">
                  <c:v>1E-4</c:v>
                </c:pt>
                <c:pt idx="7211">
                  <c:v>2.0001000000000002</c:v>
                </c:pt>
                <c:pt idx="7212">
                  <c:v>1.0001</c:v>
                </c:pt>
                <c:pt idx="7213">
                  <c:v>1.0001</c:v>
                </c:pt>
                <c:pt idx="7214">
                  <c:v>1.0001</c:v>
                </c:pt>
                <c:pt idx="7215">
                  <c:v>2.0001000000000002</c:v>
                </c:pt>
                <c:pt idx="7216">
                  <c:v>1.0001</c:v>
                </c:pt>
                <c:pt idx="7217">
                  <c:v>1E-4</c:v>
                </c:pt>
                <c:pt idx="7218">
                  <c:v>1.0001</c:v>
                </c:pt>
                <c:pt idx="7219">
                  <c:v>1E-4</c:v>
                </c:pt>
                <c:pt idx="7220">
                  <c:v>1E-4</c:v>
                </c:pt>
                <c:pt idx="7221">
                  <c:v>1.0001</c:v>
                </c:pt>
                <c:pt idx="7222">
                  <c:v>3.0001000000000002</c:v>
                </c:pt>
                <c:pt idx="7223">
                  <c:v>2.0001000000000002</c:v>
                </c:pt>
                <c:pt idx="7224">
                  <c:v>2.0001000000000002</c:v>
                </c:pt>
                <c:pt idx="7225">
                  <c:v>1E-4</c:v>
                </c:pt>
                <c:pt idx="7226">
                  <c:v>2.0001000000000002</c:v>
                </c:pt>
                <c:pt idx="7227">
                  <c:v>3.0001000000000002</c:v>
                </c:pt>
                <c:pt idx="7228">
                  <c:v>1.0001</c:v>
                </c:pt>
                <c:pt idx="7229">
                  <c:v>3.0001000000000002</c:v>
                </c:pt>
                <c:pt idx="7230">
                  <c:v>8.0000999999999998</c:v>
                </c:pt>
                <c:pt idx="7231">
                  <c:v>23.0001</c:v>
                </c:pt>
                <c:pt idx="7232">
                  <c:v>37.000100000000003</c:v>
                </c:pt>
                <c:pt idx="7233">
                  <c:v>32.000100000000003</c:v>
                </c:pt>
                <c:pt idx="7234">
                  <c:v>28.0001</c:v>
                </c:pt>
                <c:pt idx="7235">
                  <c:v>28.0001</c:v>
                </c:pt>
                <c:pt idx="7236">
                  <c:v>38.000100000000003</c:v>
                </c:pt>
                <c:pt idx="7237">
                  <c:v>21.0001</c:v>
                </c:pt>
                <c:pt idx="7238">
                  <c:v>4.0000999999999998</c:v>
                </c:pt>
                <c:pt idx="7239">
                  <c:v>1.0001</c:v>
                </c:pt>
                <c:pt idx="7240">
                  <c:v>1.0001</c:v>
                </c:pt>
                <c:pt idx="7241">
                  <c:v>1E-4</c:v>
                </c:pt>
                <c:pt idx="7242">
                  <c:v>2.0001000000000002</c:v>
                </c:pt>
                <c:pt idx="7243">
                  <c:v>5.0000999999999998</c:v>
                </c:pt>
                <c:pt idx="7244">
                  <c:v>3.0001000000000002</c:v>
                </c:pt>
                <c:pt idx="7245">
                  <c:v>2.0001000000000002</c:v>
                </c:pt>
                <c:pt idx="7246">
                  <c:v>3.0001000000000002</c:v>
                </c:pt>
                <c:pt idx="7247">
                  <c:v>1E-4</c:v>
                </c:pt>
                <c:pt idx="7248">
                  <c:v>1E-4</c:v>
                </c:pt>
                <c:pt idx="7249">
                  <c:v>1E-4</c:v>
                </c:pt>
                <c:pt idx="7250">
                  <c:v>1.0001</c:v>
                </c:pt>
                <c:pt idx="7251">
                  <c:v>1E-4</c:v>
                </c:pt>
                <c:pt idx="7252">
                  <c:v>1E-4</c:v>
                </c:pt>
                <c:pt idx="7253">
                  <c:v>1.0001</c:v>
                </c:pt>
                <c:pt idx="7254">
                  <c:v>1E-4</c:v>
                </c:pt>
                <c:pt idx="7255">
                  <c:v>2.0001000000000002</c:v>
                </c:pt>
                <c:pt idx="7256">
                  <c:v>1E-4</c:v>
                </c:pt>
                <c:pt idx="7257">
                  <c:v>1.0001</c:v>
                </c:pt>
                <c:pt idx="7258">
                  <c:v>1.0001</c:v>
                </c:pt>
                <c:pt idx="7259">
                  <c:v>2.0001000000000002</c:v>
                </c:pt>
                <c:pt idx="7260">
                  <c:v>1.0001</c:v>
                </c:pt>
                <c:pt idx="7261">
                  <c:v>1E-4</c:v>
                </c:pt>
                <c:pt idx="7262">
                  <c:v>1E-4</c:v>
                </c:pt>
                <c:pt idx="7263">
                  <c:v>1.0001</c:v>
                </c:pt>
                <c:pt idx="7264">
                  <c:v>2.0001000000000002</c:v>
                </c:pt>
                <c:pt idx="7265">
                  <c:v>1E-4</c:v>
                </c:pt>
                <c:pt idx="7266">
                  <c:v>1E-4</c:v>
                </c:pt>
                <c:pt idx="7267">
                  <c:v>1.0001</c:v>
                </c:pt>
                <c:pt idx="7268">
                  <c:v>2.0001000000000002</c:v>
                </c:pt>
                <c:pt idx="7269">
                  <c:v>1E-4</c:v>
                </c:pt>
                <c:pt idx="7270">
                  <c:v>2.0001000000000002</c:v>
                </c:pt>
                <c:pt idx="7271">
                  <c:v>1E-4</c:v>
                </c:pt>
                <c:pt idx="7272">
                  <c:v>2.0001000000000002</c:v>
                </c:pt>
                <c:pt idx="7273">
                  <c:v>1E-4</c:v>
                </c:pt>
                <c:pt idx="7274">
                  <c:v>1.0001</c:v>
                </c:pt>
                <c:pt idx="7275">
                  <c:v>1E-4</c:v>
                </c:pt>
                <c:pt idx="7276">
                  <c:v>2.0001000000000002</c:v>
                </c:pt>
                <c:pt idx="7277">
                  <c:v>3.0001000000000002</c:v>
                </c:pt>
                <c:pt idx="7278">
                  <c:v>1E-4</c:v>
                </c:pt>
                <c:pt idx="7279">
                  <c:v>1E-4</c:v>
                </c:pt>
                <c:pt idx="7280">
                  <c:v>1.0001</c:v>
                </c:pt>
                <c:pt idx="7281">
                  <c:v>1.0001</c:v>
                </c:pt>
                <c:pt idx="7282">
                  <c:v>1.0001</c:v>
                </c:pt>
                <c:pt idx="7283">
                  <c:v>2.0001000000000002</c:v>
                </c:pt>
                <c:pt idx="7284">
                  <c:v>8.0000999999999998</c:v>
                </c:pt>
                <c:pt idx="7285">
                  <c:v>25.0001</c:v>
                </c:pt>
                <c:pt idx="7286">
                  <c:v>25.0001</c:v>
                </c:pt>
                <c:pt idx="7287">
                  <c:v>41.000100000000003</c:v>
                </c:pt>
                <c:pt idx="7288">
                  <c:v>33.000100000000003</c:v>
                </c:pt>
                <c:pt idx="7289">
                  <c:v>21.0001</c:v>
                </c:pt>
                <c:pt idx="7290">
                  <c:v>20.0001</c:v>
                </c:pt>
                <c:pt idx="7291">
                  <c:v>2.0001000000000002</c:v>
                </c:pt>
                <c:pt idx="7292">
                  <c:v>5.0000999999999998</c:v>
                </c:pt>
                <c:pt idx="7293">
                  <c:v>3.0001000000000002</c:v>
                </c:pt>
                <c:pt idx="7294">
                  <c:v>1.0001</c:v>
                </c:pt>
                <c:pt idx="7295">
                  <c:v>4.0000999999999998</c:v>
                </c:pt>
                <c:pt idx="7296">
                  <c:v>3.0001000000000002</c:v>
                </c:pt>
                <c:pt idx="7297">
                  <c:v>9.0000999999999998</c:v>
                </c:pt>
                <c:pt idx="7298">
                  <c:v>3.0001000000000002</c:v>
                </c:pt>
                <c:pt idx="7299">
                  <c:v>1.0001</c:v>
                </c:pt>
                <c:pt idx="7300">
                  <c:v>1E-4</c:v>
                </c:pt>
                <c:pt idx="7301">
                  <c:v>2.0001000000000002</c:v>
                </c:pt>
                <c:pt idx="7302">
                  <c:v>2.0001000000000002</c:v>
                </c:pt>
                <c:pt idx="7303">
                  <c:v>3.0001000000000002</c:v>
                </c:pt>
                <c:pt idx="7304">
                  <c:v>1E-4</c:v>
                </c:pt>
                <c:pt idx="7305">
                  <c:v>3.0001000000000002</c:v>
                </c:pt>
                <c:pt idx="7306">
                  <c:v>2.0001000000000002</c:v>
                </c:pt>
                <c:pt idx="7307">
                  <c:v>1E-4</c:v>
                </c:pt>
                <c:pt idx="7308">
                  <c:v>3.0001000000000002</c:v>
                </c:pt>
                <c:pt idx="7309">
                  <c:v>1.0001</c:v>
                </c:pt>
                <c:pt idx="7310">
                  <c:v>1.0001</c:v>
                </c:pt>
                <c:pt idx="7311">
                  <c:v>5.0000999999999998</c:v>
                </c:pt>
                <c:pt idx="7312">
                  <c:v>1E-4</c:v>
                </c:pt>
                <c:pt idx="7313">
                  <c:v>2.0001000000000002</c:v>
                </c:pt>
                <c:pt idx="7314">
                  <c:v>1E-4</c:v>
                </c:pt>
                <c:pt idx="7315">
                  <c:v>1E-4</c:v>
                </c:pt>
                <c:pt idx="7316">
                  <c:v>3.0001000000000002</c:v>
                </c:pt>
                <c:pt idx="7317">
                  <c:v>3.0001000000000002</c:v>
                </c:pt>
                <c:pt idx="7318">
                  <c:v>1.0001</c:v>
                </c:pt>
                <c:pt idx="7319">
                  <c:v>1.0001</c:v>
                </c:pt>
                <c:pt idx="7320">
                  <c:v>1E-4</c:v>
                </c:pt>
                <c:pt idx="7321">
                  <c:v>1E-4</c:v>
                </c:pt>
                <c:pt idx="7322">
                  <c:v>2.0001000000000002</c:v>
                </c:pt>
                <c:pt idx="7323">
                  <c:v>1E-4</c:v>
                </c:pt>
                <c:pt idx="7324">
                  <c:v>1.0001</c:v>
                </c:pt>
                <c:pt idx="7325">
                  <c:v>2.0001000000000002</c:v>
                </c:pt>
                <c:pt idx="7326">
                  <c:v>2.0001000000000002</c:v>
                </c:pt>
                <c:pt idx="7327">
                  <c:v>2.0001000000000002</c:v>
                </c:pt>
                <c:pt idx="7328">
                  <c:v>4.0000999999999998</c:v>
                </c:pt>
                <c:pt idx="7329">
                  <c:v>1.0001</c:v>
                </c:pt>
                <c:pt idx="7330">
                  <c:v>1.0001</c:v>
                </c:pt>
                <c:pt idx="7331">
                  <c:v>1E-4</c:v>
                </c:pt>
                <c:pt idx="7332">
                  <c:v>1.0001</c:v>
                </c:pt>
                <c:pt idx="7333">
                  <c:v>3.0001000000000002</c:v>
                </c:pt>
                <c:pt idx="7334">
                  <c:v>3.0001000000000002</c:v>
                </c:pt>
                <c:pt idx="7335">
                  <c:v>6.0000999999999998</c:v>
                </c:pt>
                <c:pt idx="7336">
                  <c:v>11.0001</c:v>
                </c:pt>
                <c:pt idx="7337">
                  <c:v>27.0001</c:v>
                </c:pt>
                <c:pt idx="7338">
                  <c:v>47.000100000000003</c:v>
                </c:pt>
                <c:pt idx="7339">
                  <c:v>70.000100000000003</c:v>
                </c:pt>
                <c:pt idx="7340">
                  <c:v>112.0001</c:v>
                </c:pt>
                <c:pt idx="7341">
                  <c:v>104.0001</c:v>
                </c:pt>
                <c:pt idx="7342">
                  <c:v>67.000100000000003</c:v>
                </c:pt>
                <c:pt idx="7343">
                  <c:v>34.000100000000003</c:v>
                </c:pt>
                <c:pt idx="7344">
                  <c:v>13.0001</c:v>
                </c:pt>
                <c:pt idx="7345">
                  <c:v>6.0000999999999998</c:v>
                </c:pt>
                <c:pt idx="7346">
                  <c:v>1.0001</c:v>
                </c:pt>
                <c:pt idx="7347">
                  <c:v>7.0000999999999998</c:v>
                </c:pt>
                <c:pt idx="7348">
                  <c:v>4.0000999999999998</c:v>
                </c:pt>
                <c:pt idx="7349">
                  <c:v>3.0001000000000002</c:v>
                </c:pt>
                <c:pt idx="7350">
                  <c:v>2.0001000000000002</c:v>
                </c:pt>
                <c:pt idx="7351">
                  <c:v>1.0001</c:v>
                </c:pt>
                <c:pt idx="7352">
                  <c:v>1E-4</c:v>
                </c:pt>
                <c:pt idx="7353">
                  <c:v>2.0001000000000002</c:v>
                </c:pt>
                <c:pt idx="7354">
                  <c:v>1.0001</c:v>
                </c:pt>
                <c:pt idx="7355">
                  <c:v>1.0001</c:v>
                </c:pt>
                <c:pt idx="7356">
                  <c:v>1.0001</c:v>
                </c:pt>
                <c:pt idx="7357">
                  <c:v>3.0001000000000002</c:v>
                </c:pt>
                <c:pt idx="7358">
                  <c:v>1E-4</c:v>
                </c:pt>
                <c:pt idx="7359">
                  <c:v>1E-4</c:v>
                </c:pt>
                <c:pt idx="7360">
                  <c:v>1E-4</c:v>
                </c:pt>
                <c:pt idx="7361">
                  <c:v>3.0001000000000002</c:v>
                </c:pt>
                <c:pt idx="7362">
                  <c:v>1.0001</c:v>
                </c:pt>
                <c:pt idx="7363">
                  <c:v>2.0001000000000002</c:v>
                </c:pt>
                <c:pt idx="7364">
                  <c:v>1.0001</c:v>
                </c:pt>
                <c:pt idx="7365">
                  <c:v>1E-4</c:v>
                </c:pt>
                <c:pt idx="7366">
                  <c:v>4.0000999999999998</c:v>
                </c:pt>
                <c:pt idx="7367">
                  <c:v>1.0001</c:v>
                </c:pt>
                <c:pt idx="7368">
                  <c:v>2.0001000000000002</c:v>
                </c:pt>
                <c:pt idx="7369">
                  <c:v>1.0001</c:v>
                </c:pt>
                <c:pt idx="7370">
                  <c:v>2.0001000000000002</c:v>
                </c:pt>
                <c:pt idx="7371">
                  <c:v>1.0001</c:v>
                </c:pt>
                <c:pt idx="7372">
                  <c:v>2.0001000000000002</c:v>
                </c:pt>
                <c:pt idx="7373">
                  <c:v>3.0001000000000002</c:v>
                </c:pt>
                <c:pt idx="7374">
                  <c:v>2.0001000000000002</c:v>
                </c:pt>
                <c:pt idx="7375">
                  <c:v>1E-4</c:v>
                </c:pt>
                <c:pt idx="7376">
                  <c:v>1.0001</c:v>
                </c:pt>
                <c:pt idx="7377">
                  <c:v>1E-4</c:v>
                </c:pt>
                <c:pt idx="7378">
                  <c:v>1E-4</c:v>
                </c:pt>
                <c:pt idx="7379">
                  <c:v>4.0000999999999998</c:v>
                </c:pt>
                <c:pt idx="7380">
                  <c:v>4.0000999999999998</c:v>
                </c:pt>
                <c:pt idx="7381">
                  <c:v>2.0001000000000002</c:v>
                </c:pt>
                <c:pt idx="7382">
                  <c:v>6.0000999999999998</c:v>
                </c:pt>
                <c:pt idx="7383">
                  <c:v>1E-4</c:v>
                </c:pt>
                <c:pt idx="7384">
                  <c:v>4.0000999999999998</c:v>
                </c:pt>
                <c:pt idx="7385">
                  <c:v>4.0000999999999998</c:v>
                </c:pt>
                <c:pt idx="7386">
                  <c:v>2.0001000000000002</c:v>
                </c:pt>
                <c:pt idx="7387">
                  <c:v>1.0001</c:v>
                </c:pt>
                <c:pt idx="7388">
                  <c:v>7.0000999999999998</c:v>
                </c:pt>
                <c:pt idx="7389">
                  <c:v>15.0001</c:v>
                </c:pt>
                <c:pt idx="7390">
                  <c:v>28.0001</c:v>
                </c:pt>
                <c:pt idx="7391">
                  <c:v>55.000100000000003</c:v>
                </c:pt>
                <c:pt idx="7392">
                  <c:v>61.000100000000003</c:v>
                </c:pt>
                <c:pt idx="7393">
                  <c:v>76.000100000000003</c:v>
                </c:pt>
                <c:pt idx="7394">
                  <c:v>34.000100000000003</c:v>
                </c:pt>
                <c:pt idx="7395">
                  <c:v>10.0001</c:v>
                </c:pt>
                <c:pt idx="7396">
                  <c:v>5.0000999999999998</c:v>
                </c:pt>
                <c:pt idx="7397">
                  <c:v>6.0000999999999998</c:v>
                </c:pt>
                <c:pt idx="7398">
                  <c:v>2.0001000000000002</c:v>
                </c:pt>
                <c:pt idx="7399">
                  <c:v>5.0000999999999998</c:v>
                </c:pt>
                <c:pt idx="7400">
                  <c:v>2.0001000000000002</c:v>
                </c:pt>
                <c:pt idx="7401">
                  <c:v>1E-4</c:v>
                </c:pt>
                <c:pt idx="7402">
                  <c:v>2.0001000000000002</c:v>
                </c:pt>
                <c:pt idx="7403">
                  <c:v>6.0000999999999998</c:v>
                </c:pt>
                <c:pt idx="7404">
                  <c:v>1E-4</c:v>
                </c:pt>
                <c:pt idx="7405">
                  <c:v>3.0001000000000002</c:v>
                </c:pt>
                <c:pt idx="7406">
                  <c:v>1.0001</c:v>
                </c:pt>
                <c:pt idx="7407">
                  <c:v>3.0001000000000002</c:v>
                </c:pt>
                <c:pt idx="7408">
                  <c:v>3.0001000000000002</c:v>
                </c:pt>
                <c:pt idx="7409">
                  <c:v>1E-4</c:v>
                </c:pt>
                <c:pt idx="7410">
                  <c:v>1E-4</c:v>
                </c:pt>
                <c:pt idx="7411">
                  <c:v>1.0001</c:v>
                </c:pt>
                <c:pt idx="7412">
                  <c:v>2.0001000000000002</c:v>
                </c:pt>
                <c:pt idx="7413">
                  <c:v>2.0001000000000002</c:v>
                </c:pt>
                <c:pt idx="7414">
                  <c:v>3.0001000000000002</c:v>
                </c:pt>
                <c:pt idx="7415">
                  <c:v>1.0001</c:v>
                </c:pt>
                <c:pt idx="7416">
                  <c:v>1.0001</c:v>
                </c:pt>
                <c:pt idx="7417">
                  <c:v>3.0001000000000002</c:v>
                </c:pt>
                <c:pt idx="7418">
                  <c:v>2.0001000000000002</c:v>
                </c:pt>
                <c:pt idx="7419">
                  <c:v>2.0001000000000002</c:v>
                </c:pt>
                <c:pt idx="7420">
                  <c:v>3.0001000000000002</c:v>
                </c:pt>
                <c:pt idx="7421">
                  <c:v>2.0001000000000002</c:v>
                </c:pt>
                <c:pt idx="7422">
                  <c:v>4.0000999999999998</c:v>
                </c:pt>
                <c:pt idx="7423">
                  <c:v>3.0001000000000002</c:v>
                </c:pt>
                <c:pt idx="7424">
                  <c:v>1E-4</c:v>
                </c:pt>
                <c:pt idx="7425">
                  <c:v>1E-4</c:v>
                </c:pt>
                <c:pt idx="7426">
                  <c:v>2.0001000000000002</c:v>
                </c:pt>
                <c:pt idx="7427">
                  <c:v>1E-4</c:v>
                </c:pt>
                <c:pt idx="7428">
                  <c:v>2.0001000000000002</c:v>
                </c:pt>
                <c:pt idx="7429">
                  <c:v>1.0001</c:v>
                </c:pt>
                <c:pt idx="7430">
                  <c:v>1E-4</c:v>
                </c:pt>
                <c:pt idx="7431">
                  <c:v>3.0001000000000002</c:v>
                </c:pt>
                <c:pt idx="7432">
                  <c:v>1.0001</c:v>
                </c:pt>
                <c:pt idx="7433">
                  <c:v>6.0000999999999998</c:v>
                </c:pt>
                <c:pt idx="7434">
                  <c:v>2.0001000000000002</c:v>
                </c:pt>
                <c:pt idx="7435">
                  <c:v>1.0001</c:v>
                </c:pt>
                <c:pt idx="7436">
                  <c:v>3.0001000000000002</c:v>
                </c:pt>
                <c:pt idx="7437">
                  <c:v>1.0001</c:v>
                </c:pt>
                <c:pt idx="7438">
                  <c:v>4.0000999999999998</c:v>
                </c:pt>
                <c:pt idx="7439">
                  <c:v>4.0000999999999998</c:v>
                </c:pt>
                <c:pt idx="7440">
                  <c:v>4.0000999999999998</c:v>
                </c:pt>
                <c:pt idx="7441">
                  <c:v>25.0001</c:v>
                </c:pt>
                <c:pt idx="7442">
                  <c:v>39.000100000000003</c:v>
                </c:pt>
                <c:pt idx="7443">
                  <c:v>68.000100000000003</c:v>
                </c:pt>
                <c:pt idx="7444">
                  <c:v>73.000100000000003</c:v>
                </c:pt>
                <c:pt idx="7445">
                  <c:v>74.000100000000003</c:v>
                </c:pt>
                <c:pt idx="7446">
                  <c:v>63.000100000000003</c:v>
                </c:pt>
                <c:pt idx="7447">
                  <c:v>20.0001</c:v>
                </c:pt>
                <c:pt idx="7448">
                  <c:v>5.0000999999999998</c:v>
                </c:pt>
                <c:pt idx="7449">
                  <c:v>7.0000999999999998</c:v>
                </c:pt>
                <c:pt idx="7450">
                  <c:v>9.0000999999999998</c:v>
                </c:pt>
                <c:pt idx="7451">
                  <c:v>2.0001000000000002</c:v>
                </c:pt>
                <c:pt idx="7452">
                  <c:v>1.0001</c:v>
                </c:pt>
                <c:pt idx="7453">
                  <c:v>3.0001000000000002</c:v>
                </c:pt>
                <c:pt idx="7454">
                  <c:v>2.0001000000000002</c:v>
                </c:pt>
                <c:pt idx="7455">
                  <c:v>1.0001</c:v>
                </c:pt>
                <c:pt idx="7456">
                  <c:v>2.0001000000000002</c:v>
                </c:pt>
                <c:pt idx="7457">
                  <c:v>3.0001000000000002</c:v>
                </c:pt>
                <c:pt idx="7458">
                  <c:v>4.0000999999999998</c:v>
                </c:pt>
                <c:pt idx="7459">
                  <c:v>1.0001</c:v>
                </c:pt>
                <c:pt idx="7460">
                  <c:v>1.0001</c:v>
                </c:pt>
                <c:pt idx="7461">
                  <c:v>2.0001000000000002</c:v>
                </c:pt>
                <c:pt idx="7462">
                  <c:v>1.0001</c:v>
                </c:pt>
                <c:pt idx="7463">
                  <c:v>5.0000999999999998</c:v>
                </c:pt>
                <c:pt idx="7464">
                  <c:v>2.0001000000000002</c:v>
                </c:pt>
                <c:pt idx="7465">
                  <c:v>3.0001000000000002</c:v>
                </c:pt>
                <c:pt idx="7466">
                  <c:v>6.0000999999999998</c:v>
                </c:pt>
                <c:pt idx="7467">
                  <c:v>5.0000999999999998</c:v>
                </c:pt>
                <c:pt idx="7468">
                  <c:v>3.0001000000000002</c:v>
                </c:pt>
                <c:pt idx="7469">
                  <c:v>2.0001000000000002</c:v>
                </c:pt>
                <c:pt idx="7470">
                  <c:v>4.0000999999999998</c:v>
                </c:pt>
                <c:pt idx="7471">
                  <c:v>2.0001000000000002</c:v>
                </c:pt>
                <c:pt idx="7472">
                  <c:v>3.0001000000000002</c:v>
                </c:pt>
                <c:pt idx="7473">
                  <c:v>3.0001000000000002</c:v>
                </c:pt>
                <c:pt idx="7474">
                  <c:v>4.0000999999999998</c:v>
                </c:pt>
                <c:pt idx="7475">
                  <c:v>1.0001</c:v>
                </c:pt>
                <c:pt idx="7476">
                  <c:v>3.0001000000000002</c:v>
                </c:pt>
                <c:pt idx="7477">
                  <c:v>1E-4</c:v>
                </c:pt>
                <c:pt idx="7478">
                  <c:v>7.0000999999999998</c:v>
                </c:pt>
                <c:pt idx="7479">
                  <c:v>1.0001</c:v>
                </c:pt>
                <c:pt idx="7480">
                  <c:v>5.0000999999999998</c:v>
                </c:pt>
                <c:pt idx="7481">
                  <c:v>6.0000999999999998</c:v>
                </c:pt>
                <c:pt idx="7482">
                  <c:v>5.0000999999999998</c:v>
                </c:pt>
                <c:pt idx="7483">
                  <c:v>4.0000999999999998</c:v>
                </c:pt>
                <c:pt idx="7484">
                  <c:v>2.0001000000000002</c:v>
                </c:pt>
                <c:pt idx="7485">
                  <c:v>6.0000999999999998</c:v>
                </c:pt>
                <c:pt idx="7486">
                  <c:v>4.0000999999999998</c:v>
                </c:pt>
                <c:pt idx="7487">
                  <c:v>8.0000999999999998</c:v>
                </c:pt>
                <c:pt idx="7488">
                  <c:v>9.0000999999999998</c:v>
                </c:pt>
                <c:pt idx="7489">
                  <c:v>14.0001</c:v>
                </c:pt>
                <c:pt idx="7490">
                  <c:v>21.0001</c:v>
                </c:pt>
                <c:pt idx="7491">
                  <c:v>51.000100000000003</c:v>
                </c:pt>
                <c:pt idx="7492">
                  <c:v>70.000100000000003</c:v>
                </c:pt>
                <c:pt idx="7493">
                  <c:v>92.000100000000003</c:v>
                </c:pt>
                <c:pt idx="7494">
                  <c:v>66.000100000000003</c:v>
                </c:pt>
                <c:pt idx="7495">
                  <c:v>70.000100000000003</c:v>
                </c:pt>
                <c:pt idx="7496">
                  <c:v>57.000100000000003</c:v>
                </c:pt>
                <c:pt idx="7497">
                  <c:v>34.000100000000003</c:v>
                </c:pt>
                <c:pt idx="7498">
                  <c:v>17.0001</c:v>
                </c:pt>
                <c:pt idx="7499">
                  <c:v>10.0001</c:v>
                </c:pt>
                <c:pt idx="7500">
                  <c:v>3.0001000000000002</c:v>
                </c:pt>
                <c:pt idx="7501">
                  <c:v>14.0001</c:v>
                </c:pt>
                <c:pt idx="7502">
                  <c:v>13.0001</c:v>
                </c:pt>
                <c:pt idx="7503">
                  <c:v>12.0001</c:v>
                </c:pt>
                <c:pt idx="7504">
                  <c:v>2.0001000000000002</c:v>
                </c:pt>
                <c:pt idx="7505">
                  <c:v>3.0001000000000002</c:v>
                </c:pt>
                <c:pt idx="7506">
                  <c:v>4.0000999999999998</c:v>
                </c:pt>
                <c:pt idx="7507">
                  <c:v>7.0000999999999998</c:v>
                </c:pt>
                <c:pt idx="7508">
                  <c:v>4.0000999999999998</c:v>
                </c:pt>
                <c:pt idx="7509">
                  <c:v>6.0000999999999998</c:v>
                </c:pt>
                <c:pt idx="7510">
                  <c:v>8.0000999999999998</c:v>
                </c:pt>
                <c:pt idx="7511">
                  <c:v>8.0000999999999998</c:v>
                </c:pt>
                <c:pt idx="7512">
                  <c:v>7.0000999999999998</c:v>
                </c:pt>
                <c:pt idx="7513">
                  <c:v>6.0000999999999998</c:v>
                </c:pt>
                <c:pt idx="7514">
                  <c:v>13.0001</c:v>
                </c:pt>
                <c:pt idx="7515">
                  <c:v>10.0001</c:v>
                </c:pt>
                <c:pt idx="7516">
                  <c:v>12.0001</c:v>
                </c:pt>
                <c:pt idx="7517">
                  <c:v>8.0000999999999998</c:v>
                </c:pt>
                <c:pt idx="7518">
                  <c:v>11.0001</c:v>
                </c:pt>
                <c:pt idx="7519">
                  <c:v>10.0001</c:v>
                </c:pt>
                <c:pt idx="7520">
                  <c:v>14.0001</c:v>
                </c:pt>
                <c:pt idx="7521">
                  <c:v>6.0000999999999998</c:v>
                </c:pt>
                <c:pt idx="7522">
                  <c:v>23.0001</c:v>
                </c:pt>
                <c:pt idx="7523">
                  <c:v>11.0001</c:v>
                </c:pt>
                <c:pt idx="7524">
                  <c:v>11.0001</c:v>
                </c:pt>
                <c:pt idx="7525">
                  <c:v>11.0001</c:v>
                </c:pt>
                <c:pt idx="7526">
                  <c:v>19.0001</c:v>
                </c:pt>
                <c:pt idx="7527">
                  <c:v>16.0001</c:v>
                </c:pt>
                <c:pt idx="7528">
                  <c:v>15.0001</c:v>
                </c:pt>
                <c:pt idx="7529">
                  <c:v>21.0001</c:v>
                </c:pt>
                <c:pt idx="7530">
                  <c:v>26.0001</c:v>
                </c:pt>
                <c:pt idx="7531">
                  <c:v>23.0001</c:v>
                </c:pt>
                <c:pt idx="7532">
                  <c:v>37.000100000000003</c:v>
                </c:pt>
                <c:pt idx="7533">
                  <c:v>50.000100000000003</c:v>
                </c:pt>
                <c:pt idx="7534">
                  <c:v>49.000100000000003</c:v>
                </c:pt>
                <c:pt idx="7535">
                  <c:v>40.000100000000003</c:v>
                </c:pt>
                <c:pt idx="7536">
                  <c:v>50.000100000000003</c:v>
                </c:pt>
                <c:pt idx="7537">
                  <c:v>82.000100000000003</c:v>
                </c:pt>
                <c:pt idx="7538">
                  <c:v>109.0001</c:v>
                </c:pt>
                <c:pt idx="7539">
                  <c:v>202.0001</c:v>
                </c:pt>
                <c:pt idx="7540">
                  <c:v>463.00009999999997</c:v>
                </c:pt>
                <c:pt idx="7541">
                  <c:v>1307.0001</c:v>
                </c:pt>
                <c:pt idx="7542">
                  <c:v>2882.0001000000002</c:v>
                </c:pt>
                <c:pt idx="7543">
                  <c:v>4654.0001000000002</c:v>
                </c:pt>
                <c:pt idx="7544">
                  <c:v>4918.0001000000002</c:v>
                </c:pt>
                <c:pt idx="7545">
                  <c:v>4014.0001000000002</c:v>
                </c:pt>
                <c:pt idx="7546">
                  <c:v>2740.0001000000002</c:v>
                </c:pt>
                <c:pt idx="7547">
                  <c:v>1498.0001</c:v>
                </c:pt>
                <c:pt idx="7548">
                  <c:v>545.00009999999997</c:v>
                </c:pt>
                <c:pt idx="7549">
                  <c:v>58.000100000000003</c:v>
                </c:pt>
                <c:pt idx="7550">
                  <c:v>19.0001</c:v>
                </c:pt>
                <c:pt idx="7551">
                  <c:v>15.0001</c:v>
                </c:pt>
                <c:pt idx="7552">
                  <c:v>11.0001</c:v>
                </c:pt>
                <c:pt idx="7553">
                  <c:v>7.0000999999999998</c:v>
                </c:pt>
                <c:pt idx="7554">
                  <c:v>4.0000999999999998</c:v>
                </c:pt>
                <c:pt idx="7555">
                  <c:v>12.0001</c:v>
                </c:pt>
                <c:pt idx="7556">
                  <c:v>2.0001000000000002</c:v>
                </c:pt>
                <c:pt idx="7557">
                  <c:v>3.0001000000000002</c:v>
                </c:pt>
                <c:pt idx="7558">
                  <c:v>4.0000999999999998</c:v>
                </c:pt>
                <c:pt idx="7559">
                  <c:v>5.0000999999999998</c:v>
                </c:pt>
                <c:pt idx="7560">
                  <c:v>5.0000999999999998</c:v>
                </c:pt>
                <c:pt idx="7561">
                  <c:v>3.0001000000000002</c:v>
                </c:pt>
                <c:pt idx="7562">
                  <c:v>3.0001000000000002</c:v>
                </c:pt>
                <c:pt idx="7563">
                  <c:v>5.0000999999999998</c:v>
                </c:pt>
                <c:pt idx="7564">
                  <c:v>6.0000999999999998</c:v>
                </c:pt>
                <c:pt idx="7565">
                  <c:v>3.0001000000000002</c:v>
                </c:pt>
                <c:pt idx="7566">
                  <c:v>2.0001000000000002</c:v>
                </c:pt>
                <c:pt idx="7567">
                  <c:v>5.0000999999999998</c:v>
                </c:pt>
                <c:pt idx="7568">
                  <c:v>3.0001000000000002</c:v>
                </c:pt>
                <c:pt idx="7569">
                  <c:v>7.0000999999999998</c:v>
                </c:pt>
                <c:pt idx="7570">
                  <c:v>4.0000999999999998</c:v>
                </c:pt>
                <c:pt idx="7571">
                  <c:v>5.0000999999999998</c:v>
                </c:pt>
                <c:pt idx="7572">
                  <c:v>4.0000999999999998</c:v>
                </c:pt>
                <c:pt idx="7573">
                  <c:v>3.0001000000000002</c:v>
                </c:pt>
                <c:pt idx="7574">
                  <c:v>12.0001</c:v>
                </c:pt>
                <c:pt idx="7575">
                  <c:v>3.0001000000000002</c:v>
                </c:pt>
                <c:pt idx="7576">
                  <c:v>8.0000999999999998</c:v>
                </c:pt>
                <c:pt idx="7577">
                  <c:v>7.0000999999999998</c:v>
                </c:pt>
                <c:pt idx="7578">
                  <c:v>8.0000999999999998</c:v>
                </c:pt>
                <c:pt idx="7579">
                  <c:v>8.0000999999999998</c:v>
                </c:pt>
                <c:pt idx="7580">
                  <c:v>5.0000999999999998</c:v>
                </c:pt>
                <c:pt idx="7581">
                  <c:v>3.0001000000000002</c:v>
                </c:pt>
                <c:pt idx="7582">
                  <c:v>9.0000999999999998</c:v>
                </c:pt>
                <c:pt idx="7583">
                  <c:v>10.0001</c:v>
                </c:pt>
                <c:pt idx="7584">
                  <c:v>10.0001</c:v>
                </c:pt>
                <c:pt idx="7585">
                  <c:v>13.0001</c:v>
                </c:pt>
                <c:pt idx="7586">
                  <c:v>15.0001</c:v>
                </c:pt>
                <c:pt idx="7587">
                  <c:v>15.0001</c:v>
                </c:pt>
                <c:pt idx="7588">
                  <c:v>18.0001</c:v>
                </c:pt>
                <c:pt idx="7589">
                  <c:v>28.0001</c:v>
                </c:pt>
                <c:pt idx="7590">
                  <c:v>54.000100000000003</c:v>
                </c:pt>
                <c:pt idx="7591">
                  <c:v>115.0001</c:v>
                </c:pt>
                <c:pt idx="7592">
                  <c:v>294.00009999999997</c:v>
                </c:pt>
                <c:pt idx="7593">
                  <c:v>733.00009999999997</c:v>
                </c:pt>
                <c:pt idx="7594">
                  <c:v>1231.0001</c:v>
                </c:pt>
                <c:pt idx="7595">
                  <c:v>1414.0001</c:v>
                </c:pt>
                <c:pt idx="7596">
                  <c:v>1164.0001</c:v>
                </c:pt>
                <c:pt idx="7597">
                  <c:v>845.00009999999997</c:v>
                </c:pt>
                <c:pt idx="7598">
                  <c:v>494.00009999999997</c:v>
                </c:pt>
                <c:pt idx="7599">
                  <c:v>153.0001</c:v>
                </c:pt>
                <c:pt idx="7600">
                  <c:v>30.0001</c:v>
                </c:pt>
                <c:pt idx="7601">
                  <c:v>12.0001</c:v>
                </c:pt>
                <c:pt idx="7602">
                  <c:v>11.0001</c:v>
                </c:pt>
                <c:pt idx="7603">
                  <c:v>27.0001</c:v>
                </c:pt>
                <c:pt idx="7604">
                  <c:v>46.000100000000003</c:v>
                </c:pt>
                <c:pt idx="7605">
                  <c:v>44.000100000000003</c:v>
                </c:pt>
                <c:pt idx="7606">
                  <c:v>25.0001</c:v>
                </c:pt>
                <c:pt idx="7607">
                  <c:v>9.0000999999999998</c:v>
                </c:pt>
                <c:pt idx="7608">
                  <c:v>11.0001</c:v>
                </c:pt>
                <c:pt idx="7609">
                  <c:v>7.0000999999999998</c:v>
                </c:pt>
                <c:pt idx="7610">
                  <c:v>9.0000999999999998</c:v>
                </c:pt>
                <c:pt idx="7611">
                  <c:v>6.0000999999999998</c:v>
                </c:pt>
                <c:pt idx="7612">
                  <c:v>2.0001000000000002</c:v>
                </c:pt>
                <c:pt idx="7613">
                  <c:v>3.0001000000000002</c:v>
                </c:pt>
                <c:pt idx="7614">
                  <c:v>5.0000999999999998</c:v>
                </c:pt>
                <c:pt idx="7615">
                  <c:v>4.0000999999999998</c:v>
                </c:pt>
                <c:pt idx="7616">
                  <c:v>6.0000999999999998</c:v>
                </c:pt>
                <c:pt idx="7617">
                  <c:v>6.0000999999999998</c:v>
                </c:pt>
                <c:pt idx="7618">
                  <c:v>6.0000999999999998</c:v>
                </c:pt>
                <c:pt idx="7619">
                  <c:v>5.0000999999999998</c:v>
                </c:pt>
                <c:pt idx="7620">
                  <c:v>3.0001000000000002</c:v>
                </c:pt>
                <c:pt idx="7621">
                  <c:v>6.0000999999999998</c:v>
                </c:pt>
                <c:pt idx="7622">
                  <c:v>4.0000999999999998</c:v>
                </c:pt>
                <c:pt idx="7623">
                  <c:v>2.0001000000000002</c:v>
                </c:pt>
                <c:pt idx="7624">
                  <c:v>9.0000999999999998</c:v>
                </c:pt>
                <c:pt idx="7625">
                  <c:v>4.0000999999999998</c:v>
                </c:pt>
                <c:pt idx="7626">
                  <c:v>6.0000999999999998</c:v>
                </c:pt>
                <c:pt idx="7627">
                  <c:v>13.0001</c:v>
                </c:pt>
                <c:pt idx="7628">
                  <c:v>5.0000999999999998</c:v>
                </c:pt>
                <c:pt idx="7629">
                  <c:v>5.0000999999999998</c:v>
                </c:pt>
                <c:pt idx="7630">
                  <c:v>10.0001</c:v>
                </c:pt>
                <c:pt idx="7631">
                  <c:v>5.0000999999999998</c:v>
                </c:pt>
                <c:pt idx="7632">
                  <c:v>7.0000999999999998</c:v>
                </c:pt>
                <c:pt idx="7633">
                  <c:v>11.0001</c:v>
                </c:pt>
                <c:pt idx="7634">
                  <c:v>11.0001</c:v>
                </c:pt>
                <c:pt idx="7635">
                  <c:v>14.0001</c:v>
                </c:pt>
                <c:pt idx="7636">
                  <c:v>17.0001</c:v>
                </c:pt>
                <c:pt idx="7637">
                  <c:v>15.0001</c:v>
                </c:pt>
                <c:pt idx="7638">
                  <c:v>13.0001</c:v>
                </c:pt>
                <c:pt idx="7639">
                  <c:v>15.0001</c:v>
                </c:pt>
                <c:pt idx="7640">
                  <c:v>33.000100000000003</c:v>
                </c:pt>
                <c:pt idx="7641">
                  <c:v>96.000100000000003</c:v>
                </c:pt>
                <c:pt idx="7642">
                  <c:v>218.0001</c:v>
                </c:pt>
                <c:pt idx="7643">
                  <c:v>560.00009999999997</c:v>
                </c:pt>
                <c:pt idx="7644">
                  <c:v>1161.0001</c:v>
                </c:pt>
                <c:pt idx="7645">
                  <c:v>1621.0001</c:v>
                </c:pt>
                <c:pt idx="7646">
                  <c:v>1650.0001</c:v>
                </c:pt>
                <c:pt idx="7647">
                  <c:v>1285.0001</c:v>
                </c:pt>
                <c:pt idx="7648">
                  <c:v>848.00009999999997</c:v>
                </c:pt>
                <c:pt idx="7649">
                  <c:v>472.00009999999997</c:v>
                </c:pt>
                <c:pt idx="7650">
                  <c:v>109.0001</c:v>
                </c:pt>
                <c:pt idx="7651">
                  <c:v>13.0001</c:v>
                </c:pt>
                <c:pt idx="7652">
                  <c:v>8.0000999999999998</c:v>
                </c:pt>
                <c:pt idx="7653">
                  <c:v>6.0000999999999998</c:v>
                </c:pt>
                <c:pt idx="7654">
                  <c:v>8.0000999999999998</c:v>
                </c:pt>
                <c:pt idx="7655">
                  <c:v>8.0000999999999998</c:v>
                </c:pt>
                <c:pt idx="7656">
                  <c:v>8.0000999999999998</c:v>
                </c:pt>
                <c:pt idx="7657">
                  <c:v>6.0000999999999998</c:v>
                </c:pt>
                <c:pt idx="7658">
                  <c:v>1.0001</c:v>
                </c:pt>
                <c:pt idx="7659">
                  <c:v>3.0001000000000002</c:v>
                </c:pt>
                <c:pt idx="7660">
                  <c:v>4.0000999999999998</c:v>
                </c:pt>
                <c:pt idx="7661">
                  <c:v>4.0000999999999998</c:v>
                </c:pt>
                <c:pt idx="7662">
                  <c:v>6.0000999999999998</c:v>
                </c:pt>
                <c:pt idx="7663">
                  <c:v>3.0001000000000002</c:v>
                </c:pt>
                <c:pt idx="7664">
                  <c:v>3.0001000000000002</c:v>
                </c:pt>
                <c:pt idx="7665">
                  <c:v>1.0001</c:v>
                </c:pt>
                <c:pt idx="7666">
                  <c:v>1E-4</c:v>
                </c:pt>
                <c:pt idx="7667">
                  <c:v>2.0001000000000002</c:v>
                </c:pt>
                <c:pt idx="7668">
                  <c:v>3.0001000000000002</c:v>
                </c:pt>
                <c:pt idx="7669">
                  <c:v>3.0001000000000002</c:v>
                </c:pt>
                <c:pt idx="7670">
                  <c:v>1.0001</c:v>
                </c:pt>
                <c:pt idx="7671">
                  <c:v>1.0001</c:v>
                </c:pt>
                <c:pt idx="7672">
                  <c:v>4.0000999999999998</c:v>
                </c:pt>
                <c:pt idx="7673">
                  <c:v>5.0000999999999998</c:v>
                </c:pt>
                <c:pt idx="7674">
                  <c:v>3.0001000000000002</c:v>
                </c:pt>
                <c:pt idx="7675">
                  <c:v>1E-4</c:v>
                </c:pt>
                <c:pt idx="7676">
                  <c:v>3.0001000000000002</c:v>
                </c:pt>
                <c:pt idx="7677">
                  <c:v>4.0000999999999998</c:v>
                </c:pt>
                <c:pt idx="7678">
                  <c:v>2.0001000000000002</c:v>
                </c:pt>
                <c:pt idx="7679">
                  <c:v>1E-4</c:v>
                </c:pt>
                <c:pt idx="7680">
                  <c:v>2.0001000000000002</c:v>
                </c:pt>
                <c:pt idx="7681">
                  <c:v>1.0001</c:v>
                </c:pt>
                <c:pt idx="7682">
                  <c:v>4.0000999999999998</c:v>
                </c:pt>
                <c:pt idx="7683">
                  <c:v>2.0001000000000002</c:v>
                </c:pt>
                <c:pt idx="7684">
                  <c:v>5.0000999999999998</c:v>
                </c:pt>
                <c:pt idx="7685">
                  <c:v>3.0001000000000002</c:v>
                </c:pt>
                <c:pt idx="7686">
                  <c:v>3.0001000000000002</c:v>
                </c:pt>
                <c:pt idx="7687">
                  <c:v>5.0000999999999998</c:v>
                </c:pt>
                <c:pt idx="7688">
                  <c:v>1.0001</c:v>
                </c:pt>
                <c:pt idx="7689">
                  <c:v>4.0000999999999998</c:v>
                </c:pt>
                <c:pt idx="7690">
                  <c:v>6.0000999999999998</c:v>
                </c:pt>
                <c:pt idx="7691">
                  <c:v>9.0000999999999998</c:v>
                </c:pt>
                <c:pt idx="7692">
                  <c:v>7.0000999999999998</c:v>
                </c:pt>
                <c:pt idx="7693">
                  <c:v>16.0001</c:v>
                </c:pt>
                <c:pt idx="7694">
                  <c:v>41.000100000000003</c:v>
                </c:pt>
                <c:pt idx="7695">
                  <c:v>65.000100000000003</c:v>
                </c:pt>
                <c:pt idx="7696">
                  <c:v>96.000100000000003</c:v>
                </c:pt>
                <c:pt idx="7697">
                  <c:v>99.000100000000003</c:v>
                </c:pt>
                <c:pt idx="7698">
                  <c:v>94.000100000000003</c:v>
                </c:pt>
                <c:pt idx="7699">
                  <c:v>68.000100000000003</c:v>
                </c:pt>
                <c:pt idx="7700">
                  <c:v>25.0001</c:v>
                </c:pt>
                <c:pt idx="7701">
                  <c:v>11.0001</c:v>
                </c:pt>
                <c:pt idx="7702">
                  <c:v>7.0000999999999998</c:v>
                </c:pt>
                <c:pt idx="7703">
                  <c:v>7.0000999999999998</c:v>
                </c:pt>
                <c:pt idx="7704">
                  <c:v>5.0000999999999998</c:v>
                </c:pt>
                <c:pt idx="7705">
                  <c:v>8.0000999999999998</c:v>
                </c:pt>
                <c:pt idx="7706">
                  <c:v>24.0001</c:v>
                </c:pt>
                <c:pt idx="7707">
                  <c:v>28.0001</c:v>
                </c:pt>
                <c:pt idx="7708">
                  <c:v>5.0000999999999998</c:v>
                </c:pt>
                <c:pt idx="7709">
                  <c:v>6.0000999999999998</c:v>
                </c:pt>
                <c:pt idx="7710">
                  <c:v>2.0001000000000002</c:v>
                </c:pt>
                <c:pt idx="7711">
                  <c:v>4.0000999999999998</c:v>
                </c:pt>
                <c:pt idx="7712">
                  <c:v>5.0000999999999998</c:v>
                </c:pt>
                <c:pt idx="7713">
                  <c:v>2.0001000000000002</c:v>
                </c:pt>
                <c:pt idx="7714">
                  <c:v>7.0000999999999998</c:v>
                </c:pt>
                <c:pt idx="7715">
                  <c:v>2.0001000000000002</c:v>
                </c:pt>
                <c:pt idx="7716">
                  <c:v>5.0000999999999998</c:v>
                </c:pt>
                <c:pt idx="7717">
                  <c:v>4.0000999999999998</c:v>
                </c:pt>
                <c:pt idx="7718">
                  <c:v>1.0001</c:v>
                </c:pt>
                <c:pt idx="7719">
                  <c:v>2.0001000000000002</c:v>
                </c:pt>
                <c:pt idx="7720">
                  <c:v>5.0000999999999998</c:v>
                </c:pt>
                <c:pt idx="7721">
                  <c:v>4.0000999999999998</c:v>
                </c:pt>
                <c:pt idx="7722">
                  <c:v>3.0001000000000002</c:v>
                </c:pt>
                <c:pt idx="7723">
                  <c:v>1.0001</c:v>
                </c:pt>
                <c:pt idx="7724">
                  <c:v>6.0000999999999998</c:v>
                </c:pt>
                <c:pt idx="7725">
                  <c:v>3.0001000000000002</c:v>
                </c:pt>
                <c:pt idx="7726">
                  <c:v>11.0001</c:v>
                </c:pt>
                <c:pt idx="7727">
                  <c:v>3.0001000000000002</c:v>
                </c:pt>
                <c:pt idx="7728">
                  <c:v>5.0000999999999998</c:v>
                </c:pt>
                <c:pt idx="7729">
                  <c:v>10.0001</c:v>
                </c:pt>
                <c:pt idx="7730">
                  <c:v>17.0001</c:v>
                </c:pt>
                <c:pt idx="7731">
                  <c:v>5.0000999999999998</c:v>
                </c:pt>
                <c:pt idx="7732">
                  <c:v>13.0001</c:v>
                </c:pt>
                <c:pt idx="7733">
                  <c:v>6.0000999999999998</c:v>
                </c:pt>
                <c:pt idx="7734">
                  <c:v>10.0001</c:v>
                </c:pt>
                <c:pt idx="7735">
                  <c:v>12.0001</c:v>
                </c:pt>
                <c:pt idx="7736">
                  <c:v>14.0001</c:v>
                </c:pt>
                <c:pt idx="7737">
                  <c:v>16.0001</c:v>
                </c:pt>
                <c:pt idx="7738">
                  <c:v>7.0000999999999998</c:v>
                </c:pt>
                <c:pt idx="7739">
                  <c:v>21.0001</c:v>
                </c:pt>
                <c:pt idx="7740">
                  <c:v>30.0001</c:v>
                </c:pt>
                <c:pt idx="7741">
                  <c:v>63.000100000000003</c:v>
                </c:pt>
                <c:pt idx="7742">
                  <c:v>142.0001</c:v>
                </c:pt>
                <c:pt idx="7743">
                  <c:v>289.00009999999997</c:v>
                </c:pt>
                <c:pt idx="7744">
                  <c:v>727.00009999999997</c:v>
                </c:pt>
                <c:pt idx="7745">
                  <c:v>1370.0001</c:v>
                </c:pt>
                <c:pt idx="7746">
                  <c:v>1604.0001</c:v>
                </c:pt>
                <c:pt idx="7747">
                  <c:v>1481.0001</c:v>
                </c:pt>
                <c:pt idx="7748">
                  <c:v>1128.0001</c:v>
                </c:pt>
                <c:pt idx="7749">
                  <c:v>708.00009999999997</c:v>
                </c:pt>
                <c:pt idx="7750">
                  <c:v>333.00009999999997</c:v>
                </c:pt>
                <c:pt idx="7751">
                  <c:v>59.000100000000003</c:v>
                </c:pt>
                <c:pt idx="7752">
                  <c:v>17.0001</c:v>
                </c:pt>
                <c:pt idx="7753">
                  <c:v>12.0001</c:v>
                </c:pt>
                <c:pt idx="7754">
                  <c:v>7.0000999999999998</c:v>
                </c:pt>
                <c:pt idx="7755">
                  <c:v>8.0000999999999998</c:v>
                </c:pt>
                <c:pt idx="7756">
                  <c:v>3.0001000000000002</c:v>
                </c:pt>
                <c:pt idx="7757">
                  <c:v>5.0000999999999998</c:v>
                </c:pt>
                <c:pt idx="7758">
                  <c:v>8.0000999999999998</c:v>
                </c:pt>
                <c:pt idx="7759">
                  <c:v>2.0001000000000002</c:v>
                </c:pt>
                <c:pt idx="7760">
                  <c:v>1.0001</c:v>
                </c:pt>
                <c:pt idx="7761">
                  <c:v>4.0000999999999998</c:v>
                </c:pt>
                <c:pt idx="7762">
                  <c:v>3.0001000000000002</c:v>
                </c:pt>
                <c:pt idx="7763">
                  <c:v>2.0001000000000002</c:v>
                </c:pt>
                <c:pt idx="7764">
                  <c:v>2.0001000000000002</c:v>
                </c:pt>
                <c:pt idx="7765">
                  <c:v>5.0000999999999998</c:v>
                </c:pt>
                <c:pt idx="7766">
                  <c:v>1.0001</c:v>
                </c:pt>
                <c:pt idx="7767">
                  <c:v>2.0001000000000002</c:v>
                </c:pt>
                <c:pt idx="7768">
                  <c:v>3.0001000000000002</c:v>
                </c:pt>
                <c:pt idx="7769">
                  <c:v>3.0001000000000002</c:v>
                </c:pt>
                <c:pt idx="7770">
                  <c:v>3.0001000000000002</c:v>
                </c:pt>
                <c:pt idx="7771">
                  <c:v>6.0000999999999998</c:v>
                </c:pt>
                <c:pt idx="7772">
                  <c:v>1E-4</c:v>
                </c:pt>
                <c:pt idx="7773">
                  <c:v>1.0001</c:v>
                </c:pt>
                <c:pt idx="7774">
                  <c:v>1.0001</c:v>
                </c:pt>
                <c:pt idx="7775">
                  <c:v>6.0000999999999998</c:v>
                </c:pt>
                <c:pt idx="7776">
                  <c:v>3.0001000000000002</c:v>
                </c:pt>
                <c:pt idx="7777">
                  <c:v>2.0001000000000002</c:v>
                </c:pt>
                <c:pt idx="7778">
                  <c:v>4.0000999999999998</c:v>
                </c:pt>
                <c:pt idx="7779">
                  <c:v>3.0001000000000002</c:v>
                </c:pt>
                <c:pt idx="7780">
                  <c:v>1E-4</c:v>
                </c:pt>
                <c:pt idx="7781">
                  <c:v>3.0001000000000002</c:v>
                </c:pt>
                <c:pt idx="7782">
                  <c:v>4.0000999999999998</c:v>
                </c:pt>
                <c:pt idx="7783">
                  <c:v>8.0000999999999998</c:v>
                </c:pt>
                <c:pt idx="7784">
                  <c:v>2.0001000000000002</c:v>
                </c:pt>
                <c:pt idx="7785">
                  <c:v>1.0001</c:v>
                </c:pt>
                <c:pt idx="7786">
                  <c:v>3.0001000000000002</c:v>
                </c:pt>
                <c:pt idx="7787">
                  <c:v>3.0001000000000002</c:v>
                </c:pt>
                <c:pt idx="7788">
                  <c:v>3.0001000000000002</c:v>
                </c:pt>
                <c:pt idx="7789">
                  <c:v>1.0001</c:v>
                </c:pt>
                <c:pt idx="7790">
                  <c:v>4.0000999999999998</c:v>
                </c:pt>
                <c:pt idx="7791">
                  <c:v>5.0000999999999998</c:v>
                </c:pt>
                <c:pt idx="7792">
                  <c:v>10.0001</c:v>
                </c:pt>
                <c:pt idx="7793">
                  <c:v>12.0001</c:v>
                </c:pt>
                <c:pt idx="7794">
                  <c:v>31.0001</c:v>
                </c:pt>
                <c:pt idx="7795">
                  <c:v>79.000100000000003</c:v>
                </c:pt>
                <c:pt idx="7796">
                  <c:v>109.0001</c:v>
                </c:pt>
                <c:pt idx="7797">
                  <c:v>92.000100000000003</c:v>
                </c:pt>
                <c:pt idx="7798">
                  <c:v>85.000100000000003</c:v>
                </c:pt>
                <c:pt idx="7799">
                  <c:v>55.000100000000003</c:v>
                </c:pt>
                <c:pt idx="7800">
                  <c:v>34.000100000000003</c:v>
                </c:pt>
                <c:pt idx="7801">
                  <c:v>14.0001</c:v>
                </c:pt>
                <c:pt idx="7802">
                  <c:v>10.0001</c:v>
                </c:pt>
                <c:pt idx="7803">
                  <c:v>2.0001000000000002</c:v>
                </c:pt>
                <c:pt idx="7804">
                  <c:v>6.0000999999999998</c:v>
                </c:pt>
                <c:pt idx="7805">
                  <c:v>7.0000999999999998</c:v>
                </c:pt>
                <c:pt idx="7806">
                  <c:v>10.0001</c:v>
                </c:pt>
                <c:pt idx="7807">
                  <c:v>21.0001</c:v>
                </c:pt>
                <c:pt idx="7808">
                  <c:v>29.0001</c:v>
                </c:pt>
                <c:pt idx="7809">
                  <c:v>15.0001</c:v>
                </c:pt>
                <c:pt idx="7810">
                  <c:v>3.0001000000000002</c:v>
                </c:pt>
                <c:pt idx="7811">
                  <c:v>3.0001000000000002</c:v>
                </c:pt>
                <c:pt idx="7812">
                  <c:v>4.0000999999999998</c:v>
                </c:pt>
                <c:pt idx="7813">
                  <c:v>2.0001000000000002</c:v>
                </c:pt>
                <c:pt idx="7814">
                  <c:v>3.0001000000000002</c:v>
                </c:pt>
                <c:pt idx="7815">
                  <c:v>3.0001000000000002</c:v>
                </c:pt>
                <c:pt idx="7816">
                  <c:v>2.0001000000000002</c:v>
                </c:pt>
                <c:pt idx="7817">
                  <c:v>3.0001000000000002</c:v>
                </c:pt>
                <c:pt idx="7818">
                  <c:v>3.0001000000000002</c:v>
                </c:pt>
                <c:pt idx="7819">
                  <c:v>3.0001000000000002</c:v>
                </c:pt>
                <c:pt idx="7820">
                  <c:v>2.0001000000000002</c:v>
                </c:pt>
                <c:pt idx="7821">
                  <c:v>4.0000999999999998</c:v>
                </c:pt>
                <c:pt idx="7822">
                  <c:v>3.0001000000000002</c:v>
                </c:pt>
                <c:pt idx="7823">
                  <c:v>1.0001</c:v>
                </c:pt>
                <c:pt idx="7824">
                  <c:v>3.0001000000000002</c:v>
                </c:pt>
                <c:pt idx="7825">
                  <c:v>3.0001000000000002</c:v>
                </c:pt>
                <c:pt idx="7826">
                  <c:v>2.0001000000000002</c:v>
                </c:pt>
                <c:pt idx="7827">
                  <c:v>5.0000999999999998</c:v>
                </c:pt>
                <c:pt idx="7828">
                  <c:v>6.0000999999999998</c:v>
                </c:pt>
                <c:pt idx="7829">
                  <c:v>4.0000999999999998</c:v>
                </c:pt>
                <c:pt idx="7830">
                  <c:v>5.0000999999999998</c:v>
                </c:pt>
                <c:pt idx="7831">
                  <c:v>2.0001000000000002</c:v>
                </c:pt>
                <c:pt idx="7832">
                  <c:v>6.0000999999999998</c:v>
                </c:pt>
                <c:pt idx="7833">
                  <c:v>4.0000999999999998</c:v>
                </c:pt>
                <c:pt idx="7834">
                  <c:v>5.0000999999999998</c:v>
                </c:pt>
                <c:pt idx="7835">
                  <c:v>4.0000999999999998</c:v>
                </c:pt>
                <c:pt idx="7836">
                  <c:v>3.0001000000000002</c:v>
                </c:pt>
                <c:pt idx="7837">
                  <c:v>4.0000999999999998</c:v>
                </c:pt>
                <c:pt idx="7838">
                  <c:v>5.0000999999999998</c:v>
                </c:pt>
                <c:pt idx="7839">
                  <c:v>7.0000999999999998</c:v>
                </c:pt>
                <c:pt idx="7840">
                  <c:v>17.0001</c:v>
                </c:pt>
                <c:pt idx="7841">
                  <c:v>24.0001</c:v>
                </c:pt>
                <c:pt idx="7842">
                  <c:v>40.000100000000003</c:v>
                </c:pt>
                <c:pt idx="7843">
                  <c:v>88.000100000000003</c:v>
                </c:pt>
                <c:pt idx="7844">
                  <c:v>181.0001</c:v>
                </c:pt>
                <c:pt idx="7845">
                  <c:v>276.00009999999997</c:v>
                </c:pt>
                <c:pt idx="7846">
                  <c:v>275.00009999999997</c:v>
                </c:pt>
                <c:pt idx="7847">
                  <c:v>266.00009999999997</c:v>
                </c:pt>
                <c:pt idx="7848">
                  <c:v>168.0001</c:v>
                </c:pt>
                <c:pt idx="7849">
                  <c:v>123.0001</c:v>
                </c:pt>
                <c:pt idx="7850">
                  <c:v>49.000100000000003</c:v>
                </c:pt>
                <c:pt idx="7851">
                  <c:v>21.0001</c:v>
                </c:pt>
                <c:pt idx="7852">
                  <c:v>17.0001</c:v>
                </c:pt>
                <c:pt idx="7853">
                  <c:v>6.0000999999999998</c:v>
                </c:pt>
                <c:pt idx="7854">
                  <c:v>4.0000999999999998</c:v>
                </c:pt>
                <c:pt idx="7855">
                  <c:v>2.0001000000000002</c:v>
                </c:pt>
                <c:pt idx="7856">
                  <c:v>4.0000999999999998</c:v>
                </c:pt>
                <c:pt idx="7857">
                  <c:v>3.0001000000000002</c:v>
                </c:pt>
                <c:pt idx="7858">
                  <c:v>3.0001000000000002</c:v>
                </c:pt>
                <c:pt idx="7859">
                  <c:v>3.0001000000000002</c:v>
                </c:pt>
                <c:pt idx="7860">
                  <c:v>3.0001000000000002</c:v>
                </c:pt>
                <c:pt idx="7861">
                  <c:v>1.0001</c:v>
                </c:pt>
                <c:pt idx="7862">
                  <c:v>2.0001000000000002</c:v>
                </c:pt>
                <c:pt idx="7863">
                  <c:v>3.0001000000000002</c:v>
                </c:pt>
                <c:pt idx="7864">
                  <c:v>1.0001</c:v>
                </c:pt>
                <c:pt idx="7865">
                  <c:v>1.0001</c:v>
                </c:pt>
                <c:pt idx="7866">
                  <c:v>1E-4</c:v>
                </c:pt>
                <c:pt idx="7867">
                  <c:v>4.0000999999999998</c:v>
                </c:pt>
                <c:pt idx="7868">
                  <c:v>2.0001000000000002</c:v>
                </c:pt>
                <c:pt idx="7869">
                  <c:v>1E-4</c:v>
                </c:pt>
                <c:pt idx="7870">
                  <c:v>4.0000999999999998</c:v>
                </c:pt>
                <c:pt idx="7871">
                  <c:v>1E-4</c:v>
                </c:pt>
                <c:pt idx="7872">
                  <c:v>2.0001000000000002</c:v>
                </c:pt>
                <c:pt idx="7873">
                  <c:v>1E-4</c:v>
                </c:pt>
                <c:pt idx="7874">
                  <c:v>3.0001000000000002</c:v>
                </c:pt>
                <c:pt idx="7875">
                  <c:v>1E-4</c:v>
                </c:pt>
                <c:pt idx="7876">
                  <c:v>2.0001000000000002</c:v>
                </c:pt>
                <c:pt idx="7877">
                  <c:v>2.0001000000000002</c:v>
                </c:pt>
                <c:pt idx="7878">
                  <c:v>2.0001000000000002</c:v>
                </c:pt>
                <c:pt idx="7879">
                  <c:v>1.0001</c:v>
                </c:pt>
                <c:pt idx="7880">
                  <c:v>1.0001</c:v>
                </c:pt>
                <c:pt idx="7881">
                  <c:v>1E-4</c:v>
                </c:pt>
                <c:pt idx="7882">
                  <c:v>2.0001000000000002</c:v>
                </c:pt>
                <c:pt idx="7883">
                  <c:v>1E-4</c:v>
                </c:pt>
                <c:pt idx="7884">
                  <c:v>2.0001000000000002</c:v>
                </c:pt>
                <c:pt idx="7885">
                  <c:v>2.0001000000000002</c:v>
                </c:pt>
                <c:pt idx="7886">
                  <c:v>1E-4</c:v>
                </c:pt>
                <c:pt idx="7887">
                  <c:v>1.0001</c:v>
                </c:pt>
                <c:pt idx="7888">
                  <c:v>3.0001000000000002</c:v>
                </c:pt>
                <c:pt idx="7889">
                  <c:v>5.0000999999999998</c:v>
                </c:pt>
                <c:pt idx="7890">
                  <c:v>3.0001000000000002</c:v>
                </c:pt>
                <c:pt idx="7891">
                  <c:v>3.0001000000000002</c:v>
                </c:pt>
                <c:pt idx="7892">
                  <c:v>9.0000999999999998</c:v>
                </c:pt>
                <c:pt idx="7893">
                  <c:v>12.0001</c:v>
                </c:pt>
                <c:pt idx="7894">
                  <c:v>31.0001</c:v>
                </c:pt>
                <c:pt idx="7895">
                  <c:v>41.000100000000003</c:v>
                </c:pt>
                <c:pt idx="7896">
                  <c:v>35.000100000000003</c:v>
                </c:pt>
                <c:pt idx="7897">
                  <c:v>42.000100000000003</c:v>
                </c:pt>
                <c:pt idx="7898">
                  <c:v>20.0001</c:v>
                </c:pt>
                <c:pt idx="7899">
                  <c:v>12.0001</c:v>
                </c:pt>
                <c:pt idx="7900">
                  <c:v>8.0000999999999998</c:v>
                </c:pt>
                <c:pt idx="7901">
                  <c:v>10.0001</c:v>
                </c:pt>
                <c:pt idx="7902">
                  <c:v>8.0000999999999998</c:v>
                </c:pt>
                <c:pt idx="7903">
                  <c:v>1.0001</c:v>
                </c:pt>
                <c:pt idx="7904">
                  <c:v>3.0001000000000002</c:v>
                </c:pt>
                <c:pt idx="7905">
                  <c:v>1.0001</c:v>
                </c:pt>
                <c:pt idx="7906">
                  <c:v>1.0001</c:v>
                </c:pt>
                <c:pt idx="7907">
                  <c:v>10.0001</c:v>
                </c:pt>
                <c:pt idx="7908">
                  <c:v>18.0001</c:v>
                </c:pt>
                <c:pt idx="7909">
                  <c:v>3.0001000000000002</c:v>
                </c:pt>
                <c:pt idx="7910">
                  <c:v>1.0001</c:v>
                </c:pt>
                <c:pt idx="7911">
                  <c:v>1.0001</c:v>
                </c:pt>
                <c:pt idx="7912">
                  <c:v>1.0001</c:v>
                </c:pt>
                <c:pt idx="7913">
                  <c:v>2.0001000000000002</c:v>
                </c:pt>
                <c:pt idx="7914">
                  <c:v>1E-4</c:v>
                </c:pt>
                <c:pt idx="7915">
                  <c:v>1.0001</c:v>
                </c:pt>
                <c:pt idx="7916">
                  <c:v>1E-4</c:v>
                </c:pt>
                <c:pt idx="7917">
                  <c:v>1.0001</c:v>
                </c:pt>
                <c:pt idx="7918">
                  <c:v>1.0001</c:v>
                </c:pt>
                <c:pt idx="7919">
                  <c:v>2.0001000000000002</c:v>
                </c:pt>
                <c:pt idx="7920">
                  <c:v>1E-4</c:v>
                </c:pt>
                <c:pt idx="7921">
                  <c:v>1.0001</c:v>
                </c:pt>
                <c:pt idx="7922">
                  <c:v>1E-4</c:v>
                </c:pt>
                <c:pt idx="7923">
                  <c:v>1E-4</c:v>
                </c:pt>
                <c:pt idx="7924">
                  <c:v>1.0001</c:v>
                </c:pt>
                <c:pt idx="7925">
                  <c:v>1E-4</c:v>
                </c:pt>
                <c:pt idx="7926">
                  <c:v>1.0001</c:v>
                </c:pt>
                <c:pt idx="7927">
                  <c:v>1E-4</c:v>
                </c:pt>
                <c:pt idx="7928">
                  <c:v>1E-4</c:v>
                </c:pt>
                <c:pt idx="7929">
                  <c:v>3.0001000000000002</c:v>
                </c:pt>
                <c:pt idx="7930">
                  <c:v>1E-4</c:v>
                </c:pt>
                <c:pt idx="7931">
                  <c:v>2.0001000000000002</c:v>
                </c:pt>
                <c:pt idx="7932">
                  <c:v>1E-4</c:v>
                </c:pt>
                <c:pt idx="7933">
                  <c:v>1.0001</c:v>
                </c:pt>
                <c:pt idx="7934">
                  <c:v>3.0001000000000002</c:v>
                </c:pt>
                <c:pt idx="7935">
                  <c:v>2.0001000000000002</c:v>
                </c:pt>
                <c:pt idx="7936">
                  <c:v>2.0001000000000002</c:v>
                </c:pt>
                <c:pt idx="7937">
                  <c:v>3.0001000000000002</c:v>
                </c:pt>
                <c:pt idx="7938">
                  <c:v>1.0001</c:v>
                </c:pt>
                <c:pt idx="7939">
                  <c:v>1E-4</c:v>
                </c:pt>
                <c:pt idx="7940">
                  <c:v>3.0001000000000002</c:v>
                </c:pt>
                <c:pt idx="7941">
                  <c:v>5.0000999999999998</c:v>
                </c:pt>
                <c:pt idx="7942">
                  <c:v>9.0000999999999998</c:v>
                </c:pt>
                <c:pt idx="7943">
                  <c:v>30.0001</c:v>
                </c:pt>
                <c:pt idx="7944">
                  <c:v>34.000100000000003</c:v>
                </c:pt>
                <c:pt idx="7945">
                  <c:v>30.0001</c:v>
                </c:pt>
                <c:pt idx="7946">
                  <c:v>24.0001</c:v>
                </c:pt>
                <c:pt idx="7947">
                  <c:v>23.0001</c:v>
                </c:pt>
                <c:pt idx="7948">
                  <c:v>12.0001</c:v>
                </c:pt>
                <c:pt idx="7949">
                  <c:v>6.0000999999999998</c:v>
                </c:pt>
                <c:pt idx="7950">
                  <c:v>15.0001</c:v>
                </c:pt>
                <c:pt idx="7951">
                  <c:v>8.0000999999999998</c:v>
                </c:pt>
                <c:pt idx="7952">
                  <c:v>4.0000999999999998</c:v>
                </c:pt>
                <c:pt idx="7953">
                  <c:v>1.0001</c:v>
                </c:pt>
                <c:pt idx="7954">
                  <c:v>1.0001</c:v>
                </c:pt>
                <c:pt idx="7955">
                  <c:v>4.0000999999999998</c:v>
                </c:pt>
                <c:pt idx="7956">
                  <c:v>3.0001000000000002</c:v>
                </c:pt>
                <c:pt idx="7957">
                  <c:v>4.0000999999999998</c:v>
                </c:pt>
                <c:pt idx="7958">
                  <c:v>3.0001000000000002</c:v>
                </c:pt>
                <c:pt idx="7959">
                  <c:v>1.0001</c:v>
                </c:pt>
                <c:pt idx="7960">
                  <c:v>1.0001</c:v>
                </c:pt>
                <c:pt idx="7961">
                  <c:v>1E-4</c:v>
                </c:pt>
                <c:pt idx="7962">
                  <c:v>1E-4</c:v>
                </c:pt>
                <c:pt idx="7963">
                  <c:v>1E-4</c:v>
                </c:pt>
                <c:pt idx="7964">
                  <c:v>1.0001</c:v>
                </c:pt>
                <c:pt idx="7965">
                  <c:v>1.0001</c:v>
                </c:pt>
                <c:pt idx="7966">
                  <c:v>1E-4</c:v>
                </c:pt>
                <c:pt idx="7967">
                  <c:v>1E-4</c:v>
                </c:pt>
                <c:pt idx="7968">
                  <c:v>1E-4</c:v>
                </c:pt>
                <c:pt idx="7969">
                  <c:v>4.0000999999999998</c:v>
                </c:pt>
                <c:pt idx="7970">
                  <c:v>1.0001</c:v>
                </c:pt>
                <c:pt idx="7971">
                  <c:v>1.0001</c:v>
                </c:pt>
                <c:pt idx="7972">
                  <c:v>1.0001</c:v>
                </c:pt>
                <c:pt idx="7973">
                  <c:v>2.0001000000000002</c:v>
                </c:pt>
                <c:pt idx="7974">
                  <c:v>1E-4</c:v>
                </c:pt>
                <c:pt idx="7975">
                  <c:v>1E-4</c:v>
                </c:pt>
                <c:pt idx="7976">
                  <c:v>1.0001</c:v>
                </c:pt>
                <c:pt idx="7977">
                  <c:v>2.0001000000000002</c:v>
                </c:pt>
                <c:pt idx="7978">
                  <c:v>3.0001000000000002</c:v>
                </c:pt>
                <c:pt idx="7979">
                  <c:v>1E-4</c:v>
                </c:pt>
                <c:pt idx="7980">
                  <c:v>1E-4</c:v>
                </c:pt>
                <c:pt idx="7981">
                  <c:v>1E-4</c:v>
                </c:pt>
                <c:pt idx="7982">
                  <c:v>1E-4</c:v>
                </c:pt>
                <c:pt idx="7983">
                  <c:v>1.0001</c:v>
                </c:pt>
                <c:pt idx="7984">
                  <c:v>1.0001</c:v>
                </c:pt>
                <c:pt idx="7985">
                  <c:v>1.0001</c:v>
                </c:pt>
                <c:pt idx="7986">
                  <c:v>2.0001000000000002</c:v>
                </c:pt>
                <c:pt idx="7987">
                  <c:v>2.0001000000000002</c:v>
                </c:pt>
                <c:pt idx="7988">
                  <c:v>2.0001000000000002</c:v>
                </c:pt>
                <c:pt idx="7989">
                  <c:v>1.0001</c:v>
                </c:pt>
                <c:pt idx="7990">
                  <c:v>2.0001000000000002</c:v>
                </c:pt>
                <c:pt idx="7991">
                  <c:v>14.0001</c:v>
                </c:pt>
                <c:pt idx="7992">
                  <c:v>16.0001</c:v>
                </c:pt>
                <c:pt idx="7993">
                  <c:v>35.000100000000003</c:v>
                </c:pt>
                <c:pt idx="7994">
                  <c:v>29.0001</c:v>
                </c:pt>
                <c:pt idx="7995">
                  <c:v>37.000100000000003</c:v>
                </c:pt>
                <c:pt idx="7996">
                  <c:v>42.000100000000003</c:v>
                </c:pt>
                <c:pt idx="7997">
                  <c:v>29.0001</c:v>
                </c:pt>
                <c:pt idx="7998">
                  <c:v>17.0001</c:v>
                </c:pt>
                <c:pt idx="7999">
                  <c:v>7.0000999999999998</c:v>
                </c:pt>
                <c:pt idx="8000">
                  <c:v>3.0001000000000002</c:v>
                </c:pt>
                <c:pt idx="8001">
                  <c:v>3.0001000000000002</c:v>
                </c:pt>
                <c:pt idx="8002">
                  <c:v>3.0001000000000002</c:v>
                </c:pt>
                <c:pt idx="8003">
                  <c:v>3.0001000000000002</c:v>
                </c:pt>
                <c:pt idx="8004">
                  <c:v>2.0001000000000002</c:v>
                </c:pt>
                <c:pt idx="8005">
                  <c:v>4.0000999999999998</c:v>
                </c:pt>
                <c:pt idx="8006">
                  <c:v>1E-4</c:v>
                </c:pt>
                <c:pt idx="8007">
                  <c:v>1.0001</c:v>
                </c:pt>
                <c:pt idx="8008">
                  <c:v>1E-4</c:v>
                </c:pt>
                <c:pt idx="8009">
                  <c:v>1E-4</c:v>
                </c:pt>
                <c:pt idx="8010">
                  <c:v>1.0001</c:v>
                </c:pt>
                <c:pt idx="8011">
                  <c:v>1.0001</c:v>
                </c:pt>
                <c:pt idx="8012">
                  <c:v>1.0001</c:v>
                </c:pt>
                <c:pt idx="8013">
                  <c:v>1E-4</c:v>
                </c:pt>
                <c:pt idx="8014">
                  <c:v>1E-4</c:v>
                </c:pt>
                <c:pt idx="8015">
                  <c:v>1E-4</c:v>
                </c:pt>
                <c:pt idx="8016">
                  <c:v>2.0001000000000002</c:v>
                </c:pt>
                <c:pt idx="8017">
                  <c:v>1E-4</c:v>
                </c:pt>
                <c:pt idx="8018">
                  <c:v>1.0001</c:v>
                </c:pt>
                <c:pt idx="8019">
                  <c:v>4.0000999999999998</c:v>
                </c:pt>
                <c:pt idx="8020">
                  <c:v>1.0001</c:v>
                </c:pt>
                <c:pt idx="8021">
                  <c:v>1E-4</c:v>
                </c:pt>
                <c:pt idx="8022">
                  <c:v>1E-4</c:v>
                </c:pt>
                <c:pt idx="8023">
                  <c:v>2.0001000000000002</c:v>
                </c:pt>
                <c:pt idx="8024">
                  <c:v>1.0001</c:v>
                </c:pt>
                <c:pt idx="8025">
                  <c:v>2.0001000000000002</c:v>
                </c:pt>
                <c:pt idx="8026">
                  <c:v>2.0001000000000002</c:v>
                </c:pt>
                <c:pt idx="8027">
                  <c:v>1E-4</c:v>
                </c:pt>
                <c:pt idx="8028">
                  <c:v>1.0001</c:v>
                </c:pt>
                <c:pt idx="8029">
                  <c:v>1.0001</c:v>
                </c:pt>
                <c:pt idx="8030">
                  <c:v>2.0001000000000002</c:v>
                </c:pt>
                <c:pt idx="8031">
                  <c:v>1E-4</c:v>
                </c:pt>
                <c:pt idx="8032">
                  <c:v>1E-4</c:v>
                </c:pt>
                <c:pt idx="8033">
                  <c:v>1.0001</c:v>
                </c:pt>
                <c:pt idx="8034">
                  <c:v>2.0001000000000002</c:v>
                </c:pt>
                <c:pt idx="8035">
                  <c:v>1.0001</c:v>
                </c:pt>
                <c:pt idx="8036">
                  <c:v>2.0001000000000002</c:v>
                </c:pt>
                <c:pt idx="8037">
                  <c:v>4.0000999999999998</c:v>
                </c:pt>
                <c:pt idx="8038">
                  <c:v>5.0000999999999998</c:v>
                </c:pt>
                <c:pt idx="8039">
                  <c:v>6.0000999999999998</c:v>
                </c:pt>
                <c:pt idx="8040">
                  <c:v>19.0001</c:v>
                </c:pt>
                <c:pt idx="8041">
                  <c:v>38.000100000000003</c:v>
                </c:pt>
                <c:pt idx="8042">
                  <c:v>53.000100000000003</c:v>
                </c:pt>
                <c:pt idx="8043">
                  <c:v>30.0001</c:v>
                </c:pt>
                <c:pt idx="8044">
                  <c:v>41.000100000000003</c:v>
                </c:pt>
                <c:pt idx="8045">
                  <c:v>38.000100000000003</c:v>
                </c:pt>
                <c:pt idx="8046">
                  <c:v>17.0001</c:v>
                </c:pt>
                <c:pt idx="8047">
                  <c:v>6.0000999999999998</c:v>
                </c:pt>
                <c:pt idx="8048">
                  <c:v>3.0001000000000002</c:v>
                </c:pt>
                <c:pt idx="8049">
                  <c:v>4.0000999999999998</c:v>
                </c:pt>
                <c:pt idx="8050">
                  <c:v>2.0001000000000002</c:v>
                </c:pt>
                <c:pt idx="8051">
                  <c:v>1E-4</c:v>
                </c:pt>
                <c:pt idx="8052">
                  <c:v>2.0001000000000002</c:v>
                </c:pt>
                <c:pt idx="8053">
                  <c:v>1.0001</c:v>
                </c:pt>
                <c:pt idx="8054">
                  <c:v>1E-4</c:v>
                </c:pt>
                <c:pt idx="8055">
                  <c:v>1.0001</c:v>
                </c:pt>
                <c:pt idx="8056">
                  <c:v>1.0001</c:v>
                </c:pt>
                <c:pt idx="8057">
                  <c:v>1.0001</c:v>
                </c:pt>
                <c:pt idx="8058">
                  <c:v>1.0001</c:v>
                </c:pt>
                <c:pt idx="8059">
                  <c:v>1E-4</c:v>
                </c:pt>
                <c:pt idx="8060">
                  <c:v>1.0001</c:v>
                </c:pt>
                <c:pt idx="8061">
                  <c:v>1E-4</c:v>
                </c:pt>
                <c:pt idx="8062">
                  <c:v>1.0001</c:v>
                </c:pt>
                <c:pt idx="8063">
                  <c:v>1.0001</c:v>
                </c:pt>
                <c:pt idx="8064">
                  <c:v>1.0001</c:v>
                </c:pt>
                <c:pt idx="8065">
                  <c:v>1.0001</c:v>
                </c:pt>
                <c:pt idx="8066">
                  <c:v>1E-4</c:v>
                </c:pt>
                <c:pt idx="8067">
                  <c:v>1E-4</c:v>
                </c:pt>
                <c:pt idx="8068">
                  <c:v>2.0001000000000002</c:v>
                </c:pt>
                <c:pt idx="8069">
                  <c:v>1E-4</c:v>
                </c:pt>
                <c:pt idx="8070">
                  <c:v>1.0001</c:v>
                </c:pt>
                <c:pt idx="8071">
                  <c:v>1E-4</c:v>
                </c:pt>
                <c:pt idx="8072">
                  <c:v>1E-4</c:v>
                </c:pt>
                <c:pt idx="8073">
                  <c:v>1.0001</c:v>
                </c:pt>
                <c:pt idx="8074">
                  <c:v>1E-4</c:v>
                </c:pt>
                <c:pt idx="8075">
                  <c:v>1E-4</c:v>
                </c:pt>
                <c:pt idx="8076">
                  <c:v>1E-4</c:v>
                </c:pt>
                <c:pt idx="8077">
                  <c:v>1.0001</c:v>
                </c:pt>
                <c:pt idx="8078">
                  <c:v>1.0001</c:v>
                </c:pt>
                <c:pt idx="8079">
                  <c:v>1E-4</c:v>
                </c:pt>
                <c:pt idx="8080">
                  <c:v>1.0001</c:v>
                </c:pt>
                <c:pt idx="8081">
                  <c:v>1E-4</c:v>
                </c:pt>
                <c:pt idx="8082">
                  <c:v>1E-4</c:v>
                </c:pt>
                <c:pt idx="8083">
                  <c:v>1E-4</c:v>
                </c:pt>
                <c:pt idx="8084">
                  <c:v>1E-4</c:v>
                </c:pt>
                <c:pt idx="8085">
                  <c:v>2.0001000000000002</c:v>
                </c:pt>
                <c:pt idx="8086">
                  <c:v>1.0001</c:v>
                </c:pt>
                <c:pt idx="8087">
                  <c:v>1.0001</c:v>
                </c:pt>
                <c:pt idx="8088">
                  <c:v>6.0000999999999998</c:v>
                </c:pt>
                <c:pt idx="8089">
                  <c:v>9.0000999999999998</c:v>
                </c:pt>
                <c:pt idx="8090">
                  <c:v>10.0001</c:v>
                </c:pt>
                <c:pt idx="8091">
                  <c:v>10.0001</c:v>
                </c:pt>
                <c:pt idx="8092">
                  <c:v>11.0001</c:v>
                </c:pt>
                <c:pt idx="8093">
                  <c:v>15.0001</c:v>
                </c:pt>
                <c:pt idx="8094">
                  <c:v>9.0000999999999998</c:v>
                </c:pt>
                <c:pt idx="8095">
                  <c:v>9.0000999999999998</c:v>
                </c:pt>
                <c:pt idx="8096">
                  <c:v>4.0000999999999998</c:v>
                </c:pt>
                <c:pt idx="8097">
                  <c:v>2.0001000000000002</c:v>
                </c:pt>
                <c:pt idx="8098">
                  <c:v>1.0001</c:v>
                </c:pt>
                <c:pt idx="8099">
                  <c:v>3.0001000000000002</c:v>
                </c:pt>
                <c:pt idx="8100">
                  <c:v>2.0001000000000002</c:v>
                </c:pt>
                <c:pt idx="8101">
                  <c:v>2.0001000000000002</c:v>
                </c:pt>
                <c:pt idx="8102">
                  <c:v>2.0001000000000002</c:v>
                </c:pt>
                <c:pt idx="8103">
                  <c:v>3.0001000000000002</c:v>
                </c:pt>
                <c:pt idx="8104">
                  <c:v>2.0001000000000002</c:v>
                </c:pt>
                <c:pt idx="8105">
                  <c:v>1.0001</c:v>
                </c:pt>
                <c:pt idx="8106">
                  <c:v>1E-4</c:v>
                </c:pt>
                <c:pt idx="8107">
                  <c:v>2.0001000000000002</c:v>
                </c:pt>
                <c:pt idx="8108">
                  <c:v>1.0001</c:v>
                </c:pt>
                <c:pt idx="8109">
                  <c:v>1.0001</c:v>
                </c:pt>
                <c:pt idx="8110">
                  <c:v>2.0001000000000002</c:v>
                </c:pt>
                <c:pt idx="8111">
                  <c:v>1E-4</c:v>
                </c:pt>
                <c:pt idx="8112">
                  <c:v>1E-4</c:v>
                </c:pt>
                <c:pt idx="8113">
                  <c:v>1E-4</c:v>
                </c:pt>
                <c:pt idx="8114">
                  <c:v>2.0001000000000002</c:v>
                </c:pt>
                <c:pt idx="8115">
                  <c:v>2.0001000000000002</c:v>
                </c:pt>
                <c:pt idx="8116">
                  <c:v>1.0001</c:v>
                </c:pt>
                <c:pt idx="8117">
                  <c:v>1E-4</c:v>
                </c:pt>
                <c:pt idx="8118">
                  <c:v>1E-4</c:v>
                </c:pt>
                <c:pt idx="8119">
                  <c:v>1E-4</c:v>
                </c:pt>
                <c:pt idx="8120">
                  <c:v>1E-4</c:v>
                </c:pt>
                <c:pt idx="8121">
                  <c:v>1.0001</c:v>
                </c:pt>
                <c:pt idx="8122">
                  <c:v>2.0001000000000002</c:v>
                </c:pt>
                <c:pt idx="8123">
                  <c:v>1E-4</c:v>
                </c:pt>
                <c:pt idx="8124">
                  <c:v>2.0001000000000002</c:v>
                </c:pt>
                <c:pt idx="8125">
                  <c:v>2.0001000000000002</c:v>
                </c:pt>
                <c:pt idx="8126">
                  <c:v>1E-4</c:v>
                </c:pt>
                <c:pt idx="8127">
                  <c:v>1E-4</c:v>
                </c:pt>
                <c:pt idx="8128">
                  <c:v>1E-4</c:v>
                </c:pt>
                <c:pt idx="8129">
                  <c:v>1.0001</c:v>
                </c:pt>
                <c:pt idx="8130">
                  <c:v>3.0001000000000002</c:v>
                </c:pt>
                <c:pt idx="8131">
                  <c:v>1.0001</c:v>
                </c:pt>
                <c:pt idx="8132">
                  <c:v>1E-4</c:v>
                </c:pt>
                <c:pt idx="8133">
                  <c:v>1E-4</c:v>
                </c:pt>
                <c:pt idx="8134">
                  <c:v>1.0001</c:v>
                </c:pt>
                <c:pt idx="8135">
                  <c:v>2.0001000000000002</c:v>
                </c:pt>
                <c:pt idx="8136">
                  <c:v>2.0001000000000002</c:v>
                </c:pt>
                <c:pt idx="8137">
                  <c:v>6.0000999999999998</c:v>
                </c:pt>
                <c:pt idx="8138">
                  <c:v>11.0001</c:v>
                </c:pt>
                <c:pt idx="8139">
                  <c:v>7.0000999999999998</c:v>
                </c:pt>
                <c:pt idx="8140">
                  <c:v>7.0000999999999998</c:v>
                </c:pt>
                <c:pt idx="8141">
                  <c:v>5.0000999999999998</c:v>
                </c:pt>
                <c:pt idx="8142">
                  <c:v>7.0000999999999998</c:v>
                </c:pt>
                <c:pt idx="8143">
                  <c:v>3.0001000000000002</c:v>
                </c:pt>
                <c:pt idx="8144">
                  <c:v>4.0000999999999998</c:v>
                </c:pt>
                <c:pt idx="8145">
                  <c:v>3.0001000000000002</c:v>
                </c:pt>
                <c:pt idx="8146">
                  <c:v>4.0000999999999998</c:v>
                </c:pt>
                <c:pt idx="8147">
                  <c:v>4.0000999999999998</c:v>
                </c:pt>
                <c:pt idx="8148">
                  <c:v>1.0001</c:v>
                </c:pt>
                <c:pt idx="8149">
                  <c:v>5.0000999999999998</c:v>
                </c:pt>
                <c:pt idx="8150">
                  <c:v>3.0001000000000002</c:v>
                </c:pt>
                <c:pt idx="8151">
                  <c:v>3.0001000000000002</c:v>
                </c:pt>
                <c:pt idx="8152">
                  <c:v>1E-4</c:v>
                </c:pt>
                <c:pt idx="8153">
                  <c:v>1E-4</c:v>
                </c:pt>
                <c:pt idx="8154">
                  <c:v>1.0001</c:v>
                </c:pt>
                <c:pt idx="8155">
                  <c:v>1E-4</c:v>
                </c:pt>
                <c:pt idx="8156">
                  <c:v>1.0001</c:v>
                </c:pt>
                <c:pt idx="8157">
                  <c:v>1.0001</c:v>
                </c:pt>
                <c:pt idx="8158">
                  <c:v>1.0001</c:v>
                </c:pt>
                <c:pt idx="8159">
                  <c:v>1E-4</c:v>
                </c:pt>
                <c:pt idx="8160">
                  <c:v>2.0001000000000002</c:v>
                </c:pt>
                <c:pt idx="8161">
                  <c:v>1E-4</c:v>
                </c:pt>
                <c:pt idx="8162">
                  <c:v>3.0001000000000002</c:v>
                </c:pt>
                <c:pt idx="8163">
                  <c:v>1E-4</c:v>
                </c:pt>
                <c:pt idx="8164">
                  <c:v>1.0001</c:v>
                </c:pt>
                <c:pt idx="8165">
                  <c:v>1.0001</c:v>
                </c:pt>
                <c:pt idx="8166">
                  <c:v>1E-4</c:v>
                </c:pt>
                <c:pt idx="8167">
                  <c:v>2.0001000000000002</c:v>
                </c:pt>
                <c:pt idx="8168">
                  <c:v>1E-4</c:v>
                </c:pt>
                <c:pt idx="8169">
                  <c:v>3.0001000000000002</c:v>
                </c:pt>
                <c:pt idx="8170">
                  <c:v>1.0001</c:v>
                </c:pt>
                <c:pt idx="8171">
                  <c:v>1E-4</c:v>
                </c:pt>
                <c:pt idx="8172">
                  <c:v>2.0001000000000002</c:v>
                </c:pt>
                <c:pt idx="8173">
                  <c:v>1E-4</c:v>
                </c:pt>
                <c:pt idx="8174">
                  <c:v>1.0001</c:v>
                </c:pt>
                <c:pt idx="8175">
                  <c:v>1E-4</c:v>
                </c:pt>
                <c:pt idx="8176">
                  <c:v>1.0001</c:v>
                </c:pt>
                <c:pt idx="8177">
                  <c:v>1.0001</c:v>
                </c:pt>
                <c:pt idx="8178">
                  <c:v>2.0001000000000002</c:v>
                </c:pt>
                <c:pt idx="8179">
                  <c:v>1.0001</c:v>
                </c:pt>
                <c:pt idx="8180">
                  <c:v>1.0001</c:v>
                </c:pt>
                <c:pt idx="8181">
                  <c:v>1E-4</c:v>
                </c:pt>
                <c:pt idx="8182">
                  <c:v>1.0001</c:v>
                </c:pt>
                <c:pt idx="8183">
                  <c:v>2.0001000000000002</c:v>
                </c:pt>
                <c:pt idx="8184">
                  <c:v>6.0000999999999998</c:v>
                </c:pt>
                <c:pt idx="8185">
                  <c:v>8.0000999999999998</c:v>
                </c:pt>
                <c:pt idx="8186">
                  <c:v>15.0001</c:v>
                </c:pt>
                <c:pt idx="8187">
                  <c:v>26.0001</c:v>
                </c:pt>
                <c:pt idx="8188">
                  <c:v>28.0001</c:v>
                </c:pt>
                <c:pt idx="8189">
                  <c:v>24.0001</c:v>
                </c:pt>
                <c:pt idx="8190">
                  <c:v>14.0001</c:v>
                </c:pt>
                <c:pt idx="8191">
                  <c:v>9.0000999999999998</c:v>
                </c:pt>
                <c:pt idx="8192">
                  <c:v>3.0001000000000002</c:v>
                </c:pt>
                <c:pt idx="8193">
                  <c:v>1E-4</c:v>
                </c:pt>
                <c:pt idx="8194">
                  <c:v>1E-4</c:v>
                </c:pt>
                <c:pt idx="8195">
                  <c:v>10.0001</c:v>
                </c:pt>
                <c:pt idx="8196">
                  <c:v>9.0000999999999998</c:v>
                </c:pt>
                <c:pt idx="8197">
                  <c:v>2.0001000000000002</c:v>
                </c:pt>
                <c:pt idx="8198">
                  <c:v>2.0001000000000002</c:v>
                </c:pt>
                <c:pt idx="8199">
                  <c:v>1.0001</c:v>
                </c:pt>
                <c:pt idx="8200">
                  <c:v>1E-4</c:v>
                </c:pt>
                <c:pt idx="8201">
                  <c:v>1E-4</c:v>
                </c:pt>
                <c:pt idx="8202">
                  <c:v>1E-4</c:v>
                </c:pt>
                <c:pt idx="8203">
                  <c:v>3.0001000000000002</c:v>
                </c:pt>
                <c:pt idx="8204">
                  <c:v>1.0001</c:v>
                </c:pt>
                <c:pt idx="8205">
                  <c:v>3.0001000000000002</c:v>
                </c:pt>
                <c:pt idx="8206">
                  <c:v>1E-4</c:v>
                </c:pt>
                <c:pt idx="8207">
                  <c:v>1.0001</c:v>
                </c:pt>
                <c:pt idx="8208">
                  <c:v>2.0001000000000002</c:v>
                </c:pt>
                <c:pt idx="8209">
                  <c:v>1E-4</c:v>
                </c:pt>
                <c:pt idx="8210">
                  <c:v>2.0001000000000002</c:v>
                </c:pt>
                <c:pt idx="8211">
                  <c:v>1.0001</c:v>
                </c:pt>
                <c:pt idx="8212">
                  <c:v>4.0000999999999998</c:v>
                </c:pt>
                <c:pt idx="8213">
                  <c:v>2.0001000000000002</c:v>
                </c:pt>
                <c:pt idx="8214">
                  <c:v>1.0001</c:v>
                </c:pt>
                <c:pt idx="8215">
                  <c:v>1E-4</c:v>
                </c:pt>
                <c:pt idx="8216">
                  <c:v>1.0001</c:v>
                </c:pt>
                <c:pt idx="8217">
                  <c:v>1E-4</c:v>
                </c:pt>
                <c:pt idx="8218">
                  <c:v>1.0001</c:v>
                </c:pt>
                <c:pt idx="8219">
                  <c:v>1.0001</c:v>
                </c:pt>
                <c:pt idx="8220">
                  <c:v>1E-4</c:v>
                </c:pt>
                <c:pt idx="8221">
                  <c:v>1E-4</c:v>
                </c:pt>
                <c:pt idx="8222">
                  <c:v>1.0001</c:v>
                </c:pt>
                <c:pt idx="8223">
                  <c:v>2.0001000000000002</c:v>
                </c:pt>
                <c:pt idx="8224">
                  <c:v>1.0001</c:v>
                </c:pt>
                <c:pt idx="8225">
                  <c:v>2.0001000000000002</c:v>
                </c:pt>
                <c:pt idx="8226">
                  <c:v>1E-4</c:v>
                </c:pt>
                <c:pt idx="8227">
                  <c:v>3.0001000000000002</c:v>
                </c:pt>
                <c:pt idx="8228">
                  <c:v>1E-4</c:v>
                </c:pt>
                <c:pt idx="8229">
                  <c:v>1E-4</c:v>
                </c:pt>
                <c:pt idx="8230">
                  <c:v>3.0001000000000002</c:v>
                </c:pt>
                <c:pt idx="8231">
                  <c:v>5.0000999999999998</c:v>
                </c:pt>
                <c:pt idx="8232">
                  <c:v>3.0001000000000002</c:v>
                </c:pt>
                <c:pt idx="8233">
                  <c:v>12.0001</c:v>
                </c:pt>
                <c:pt idx="8234">
                  <c:v>22.0001</c:v>
                </c:pt>
                <c:pt idx="8235">
                  <c:v>31.0001</c:v>
                </c:pt>
                <c:pt idx="8236">
                  <c:v>30.0001</c:v>
                </c:pt>
                <c:pt idx="8237">
                  <c:v>28.0001</c:v>
                </c:pt>
                <c:pt idx="8238">
                  <c:v>14.0001</c:v>
                </c:pt>
                <c:pt idx="8239">
                  <c:v>10.0001</c:v>
                </c:pt>
                <c:pt idx="8240">
                  <c:v>4.0000999999999998</c:v>
                </c:pt>
                <c:pt idx="8241">
                  <c:v>2.0001000000000002</c:v>
                </c:pt>
                <c:pt idx="8242">
                  <c:v>5.0000999999999998</c:v>
                </c:pt>
                <c:pt idx="8243">
                  <c:v>4.0000999999999998</c:v>
                </c:pt>
                <c:pt idx="8244">
                  <c:v>1.0001</c:v>
                </c:pt>
                <c:pt idx="8245">
                  <c:v>7.0000999999999998</c:v>
                </c:pt>
                <c:pt idx="8246">
                  <c:v>1.0001</c:v>
                </c:pt>
                <c:pt idx="8247">
                  <c:v>1.0001</c:v>
                </c:pt>
                <c:pt idx="8248">
                  <c:v>2.0001000000000002</c:v>
                </c:pt>
                <c:pt idx="8249">
                  <c:v>1.0001</c:v>
                </c:pt>
                <c:pt idx="8250">
                  <c:v>1.0001</c:v>
                </c:pt>
                <c:pt idx="8251">
                  <c:v>2.0001000000000002</c:v>
                </c:pt>
                <c:pt idx="8252">
                  <c:v>3.0001000000000002</c:v>
                </c:pt>
                <c:pt idx="8253">
                  <c:v>1E-4</c:v>
                </c:pt>
                <c:pt idx="8254">
                  <c:v>1E-4</c:v>
                </c:pt>
                <c:pt idx="8255">
                  <c:v>1E-4</c:v>
                </c:pt>
                <c:pt idx="8256">
                  <c:v>1.0001</c:v>
                </c:pt>
                <c:pt idx="8257">
                  <c:v>3.0001000000000002</c:v>
                </c:pt>
                <c:pt idx="8258">
                  <c:v>5.0000999999999998</c:v>
                </c:pt>
                <c:pt idx="8259">
                  <c:v>1E-4</c:v>
                </c:pt>
                <c:pt idx="8260">
                  <c:v>3.0001000000000002</c:v>
                </c:pt>
                <c:pt idx="8261">
                  <c:v>1.0001</c:v>
                </c:pt>
                <c:pt idx="8262">
                  <c:v>2.0001000000000002</c:v>
                </c:pt>
                <c:pt idx="8263">
                  <c:v>1.0001</c:v>
                </c:pt>
                <c:pt idx="8264">
                  <c:v>1.0001</c:v>
                </c:pt>
                <c:pt idx="8265">
                  <c:v>1E-4</c:v>
                </c:pt>
                <c:pt idx="8266">
                  <c:v>1.0001</c:v>
                </c:pt>
                <c:pt idx="8267">
                  <c:v>4.0000999999999998</c:v>
                </c:pt>
                <c:pt idx="8268">
                  <c:v>3.0001000000000002</c:v>
                </c:pt>
                <c:pt idx="8269">
                  <c:v>1E-4</c:v>
                </c:pt>
                <c:pt idx="8270">
                  <c:v>4.0000999999999998</c:v>
                </c:pt>
                <c:pt idx="8271">
                  <c:v>2.0001000000000002</c:v>
                </c:pt>
                <c:pt idx="8272">
                  <c:v>1.0001</c:v>
                </c:pt>
                <c:pt idx="8273">
                  <c:v>2.0001000000000002</c:v>
                </c:pt>
                <c:pt idx="8274">
                  <c:v>2.0001000000000002</c:v>
                </c:pt>
                <c:pt idx="8275">
                  <c:v>6.0000999999999998</c:v>
                </c:pt>
                <c:pt idx="8276">
                  <c:v>3.0001000000000002</c:v>
                </c:pt>
                <c:pt idx="8277">
                  <c:v>2.0001000000000002</c:v>
                </c:pt>
                <c:pt idx="8278">
                  <c:v>9.0000999999999998</c:v>
                </c:pt>
                <c:pt idx="8279">
                  <c:v>24.0001</c:v>
                </c:pt>
                <c:pt idx="8280">
                  <c:v>41.000100000000003</c:v>
                </c:pt>
                <c:pt idx="8281">
                  <c:v>71.000100000000003</c:v>
                </c:pt>
                <c:pt idx="8282">
                  <c:v>98.000100000000003</c:v>
                </c:pt>
                <c:pt idx="8283">
                  <c:v>107.0001</c:v>
                </c:pt>
                <c:pt idx="8284">
                  <c:v>83.000100000000003</c:v>
                </c:pt>
                <c:pt idx="8285">
                  <c:v>48.000100000000003</c:v>
                </c:pt>
                <c:pt idx="8286">
                  <c:v>25.0001</c:v>
                </c:pt>
                <c:pt idx="8287">
                  <c:v>8.0000999999999998</c:v>
                </c:pt>
                <c:pt idx="8288">
                  <c:v>10.0001</c:v>
                </c:pt>
                <c:pt idx="8289">
                  <c:v>5.0000999999999998</c:v>
                </c:pt>
                <c:pt idx="8290">
                  <c:v>8.0000999999999998</c:v>
                </c:pt>
                <c:pt idx="8291">
                  <c:v>13.0001</c:v>
                </c:pt>
                <c:pt idx="8292">
                  <c:v>23.0001</c:v>
                </c:pt>
                <c:pt idx="8293">
                  <c:v>15.0001</c:v>
                </c:pt>
                <c:pt idx="8294">
                  <c:v>3.0001000000000002</c:v>
                </c:pt>
                <c:pt idx="8295">
                  <c:v>5.0000999999999998</c:v>
                </c:pt>
                <c:pt idx="8296">
                  <c:v>3.0001000000000002</c:v>
                </c:pt>
                <c:pt idx="8297">
                  <c:v>3.0001000000000002</c:v>
                </c:pt>
                <c:pt idx="8298">
                  <c:v>7.0000999999999998</c:v>
                </c:pt>
                <c:pt idx="8299">
                  <c:v>2.0001000000000002</c:v>
                </c:pt>
                <c:pt idx="8300">
                  <c:v>4.0000999999999998</c:v>
                </c:pt>
                <c:pt idx="8301">
                  <c:v>2.0001000000000002</c:v>
                </c:pt>
                <c:pt idx="8302">
                  <c:v>2.0001000000000002</c:v>
                </c:pt>
                <c:pt idx="8303">
                  <c:v>6.0000999999999998</c:v>
                </c:pt>
                <c:pt idx="8304">
                  <c:v>7.0000999999999998</c:v>
                </c:pt>
                <c:pt idx="8305">
                  <c:v>4.0000999999999998</c:v>
                </c:pt>
                <c:pt idx="8306">
                  <c:v>5.0000999999999998</c:v>
                </c:pt>
                <c:pt idx="8307">
                  <c:v>5.0000999999999998</c:v>
                </c:pt>
                <c:pt idx="8308">
                  <c:v>5.0000999999999998</c:v>
                </c:pt>
                <c:pt idx="8309">
                  <c:v>4.0000999999999998</c:v>
                </c:pt>
                <c:pt idx="8310">
                  <c:v>8.0000999999999998</c:v>
                </c:pt>
                <c:pt idx="8311">
                  <c:v>7.0000999999999998</c:v>
                </c:pt>
                <c:pt idx="8312">
                  <c:v>7.0000999999999998</c:v>
                </c:pt>
                <c:pt idx="8313">
                  <c:v>9.0000999999999998</c:v>
                </c:pt>
                <c:pt idx="8314">
                  <c:v>7.0000999999999998</c:v>
                </c:pt>
                <c:pt idx="8315">
                  <c:v>17.0001</c:v>
                </c:pt>
                <c:pt idx="8316">
                  <c:v>12.0001</c:v>
                </c:pt>
                <c:pt idx="8317">
                  <c:v>17.0001</c:v>
                </c:pt>
                <c:pt idx="8318">
                  <c:v>16.0001</c:v>
                </c:pt>
                <c:pt idx="8319">
                  <c:v>17.0001</c:v>
                </c:pt>
                <c:pt idx="8320">
                  <c:v>16.0001</c:v>
                </c:pt>
                <c:pt idx="8321">
                  <c:v>22.0001</c:v>
                </c:pt>
                <c:pt idx="8322">
                  <c:v>38.000100000000003</c:v>
                </c:pt>
                <c:pt idx="8323">
                  <c:v>59.000100000000003</c:v>
                </c:pt>
                <c:pt idx="8324">
                  <c:v>149.0001</c:v>
                </c:pt>
                <c:pt idx="8325">
                  <c:v>404.00009999999997</c:v>
                </c:pt>
                <c:pt idx="8326">
                  <c:v>1134.0001</c:v>
                </c:pt>
                <c:pt idx="8327">
                  <c:v>2942.0001000000002</c:v>
                </c:pt>
                <c:pt idx="8328">
                  <c:v>5424.0001000000002</c:v>
                </c:pt>
                <c:pt idx="8329">
                  <c:v>7007.0001000000002</c:v>
                </c:pt>
                <c:pt idx="8330">
                  <c:v>6772.0001000000002</c:v>
                </c:pt>
                <c:pt idx="8331">
                  <c:v>4969.0001000000002</c:v>
                </c:pt>
                <c:pt idx="8332">
                  <c:v>2548.0001000000002</c:v>
                </c:pt>
                <c:pt idx="8333">
                  <c:v>698.00009999999997</c:v>
                </c:pt>
                <c:pt idx="8334">
                  <c:v>110.0001</c:v>
                </c:pt>
                <c:pt idx="8335">
                  <c:v>41.000100000000003</c:v>
                </c:pt>
                <c:pt idx="8336">
                  <c:v>19.0001</c:v>
                </c:pt>
                <c:pt idx="8337">
                  <c:v>12.0001</c:v>
                </c:pt>
                <c:pt idx="8338">
                  <c:v>13.0001</c:v>
                </c:pt>
                <c:pt idx="8339">
                  <c:v>13.0001</c:v>
                </c:pt>
                <c:pt idx="8340">
                  <c:v>6.0000999999999998</c:v>
                </c:pt>
                <c:pt idx="8341">
                  <c:v>2.0001000000000002</c:v>
                </c:pt>
                <c:pt idx="8342">
                  <c:v>4.0000999999999998</c:v>
                </c:pt>
                <c:pt idx="8343">
                  <c:v>6.0000999999999998</c:v>
                </c:pt>
                <c:pt idx="8344">
                  <c:v>2.0001000000000002</c:v>
                </c:pt>
                <c:pt idx="8345">
                  <c:v>5.0000999999999998</c:v>
                </c:pt>
                <c:pt idx="8346">
                  <c:v>7.0000999999999998</c:v>
                </c:pt>
                <c:pt idx="8347">
                  <c:v>5.0000999999999998</c:v>
                </c:pt>
                <c:pt idx="8348">
                  <c:v>5.0000999999999998</c:v>
                </c:pt>
                <c:pt idx="8349">
                  <c:v>4.0000999999999998</c:v>
                </c:pt>
                <c:pt idx="8350">
                  <c:v>2.0001000000000002</c:v>
                </c:pt>
                <c:pt idx="8351">
                  <c:v>8.0000999999999998</c:v>
                </c:pt>
                <c:pt idx="8352">
                  <c:v>5.0000999999999998</c:v>
                </c:pt>
                <c:pt idx="8353">
                  <c:v>2.0001000000000002</c:v>
                </c:pt>
                <c:pt idx="8354">
                  <c:v>5.0000999999999998</c:v>
                </c:pt>
                <c:pt idx="8355">
                  <c:v>5.0000999999999998</c:v>
                </c:pt>
                <c:pt idx="8356">
                  <c:v>4.0000999999999998</c:v>
                </c:pt>
                <c:pt idx="8357">
                  <c:v>4.0000999999999998</c:v>
                </c:pt>
                <c:pt idx="8358">
                  <c:v>7.0000999999999998</c:v>
                </c:pt>
                <c:pt idx="8359">
                  <c:v>7.0000999999999998</c:v>
                </c:pt>
                <c:pt idx="8360">
                  <c:v>8.0000999999999998</c:v>
                </c:pt>
                <c:pt idx="8361">
                  <c:v>5.0000999999999998</c:v>
                </c:pt>
                <c:pt idx="8362">
                  <c:v>10.0001</c:v>
                </c:pt>
                <c:pt idx="8363">
                  <c:v>6.0000999999999998</c:v>
                </c:pt>
                <c:pt idx="8364">
                  <c:v>10.0001</c:v>
                </c:pt>
                <c:pt idx="8365">
                  <c:v>9.0000999999999998</c:v>
                </c:pt>
                <c:pt idx="8366">
                  <c:v>6.0000999999999998</c:v>
                </c:pt>
                <c:pt idx="8367">
                  <c:v>9.0000999999999998</c:v>
                </c:pt>
                <c:pt idx="8368">
                  <c:v>12.0001</c:v>
                </c:pt>
                <c:pt idx="8369">
                  <c:v>21.0001</c:v>
                </c:pt>
                <c:pt idx="8370">
                  <c:v>15.0001</c:v>
                </c:pt>
                <c:pt idx="8371">
                  <c:v>45.000100000000003</c:v>
                </c:pt>
                <c:pt idx="8372">
                  <c:v>108.0001</c:v>
                </c:pt>
                <c:pt idx="8373">
                  <c:v>347.00009999999997</c:v>
                </c:pt>
                <c:pt idx="8374">
                  <c:v>815.00009999999997</c:v>
                </c:pt>
                <c:pt idx="8375">
                  <c:v>1630.0001</c:v>
                </c:pt>
                <c:pt idx="8376">
                  <c:v>2182.0001000000002</c:v>
                </c:pt>
                <c:pt idx="8377">
                  <c:v>2344.0001000000002</c:v>
                </c:pt>
                <c:pt idx="8378">
                  <c:v>1879.0001</c:v>
                </c:pt>
                <c:pt idx="8379">
                  <c:v>1029.0001</c:v>
                </c:pt>
                <c:pt idx="8380">
                  <c:v>373.00009999999997</c:v>
                </c:pt>
                <c:pt idx="8381">
                  <c:v>43.000100000000003</c:v>
                </c:pt>
                <c:pt idx="8382">
                  <c:v>20.0001</c:v>
                </c:pt>
                <c:pt idx="8383">
                  <c:v>10.0001</c:v>
                </c:pt>
                <c:pt idx="8384">
                  <c:v>8.0000999999999998</c:v>
                </c:pt>
                <c:pt idx="8385">
                  <c:v>15.0001</c:v>
                </c:pt>
                <c:pt idx="8386">
                  <c:v>9.0000999999999998</c:v>
                </c:pt>
                <c:pt idx="8387">
                  <c:v>18.0001</c:v>
                </c:pt>
                <c:pt idx="8388">
                  <c:v>5.0000999999999998</c:v>
                </c:pt>
                <c:pt idx="8389">
                  <c:v>7.0000999999999998</c:v>
                </c:pt>
                <c:pt idx="8390">
                  <c:v>3.0001000000000002</c:v>
                </c:pt>
                <c:pt idx="8391">
                  <c:v>6.0000999999999998</c:v>
                </c:pt>
                <c:pt idx="8392">
                  <c:v>3.0001000000000002</c:v>
                </c:pt>
                <c:pt idx="8393">
                  <c:v>5.0000999999999998</c:v>
                </c:pt>
                <c:pt idx="8394">
                  <c:v>2.0001000000000002</c:v>
                </c:pt>
                <c:pt idx="8395">
                  <c:v>5.0000999999999998</c:v>
                </c:pt>
                <c:pt idx="8396">
                  <c:v>7.0000999999999998</c:v>
                </c:pt>
                <c:pt idx="8397">
                  <c:v>4.0000999999999998</c:v>
                </c:pt>
                <c:pt idx="8398">
                  <c:v>6.0000999999999998</c:v>
                </c:pt>
                <c:pt idx="8399">
                  <c:v>4.0000999999999998</c:v>
                </c:pt>
                <c:pt idx="8400">
                  <c:v>6.0000999999999998</c:v>
                </c:pt>
                <c:pt idx="8401">
                  <c:v>6.0000999999999998</c:v>
                </c:pt>
                <c:pt idx="8402">
                  <c:v>1.0001</c:v>
                </c:pt>
                <c:pt idx="8403">
                  <c:v>6.0000999999999998</c:v>
                </c:pt>
                <c:pt idx="8404">
                  <c:v>6.0000999999999998</c:v>
                </c:pt>
                <c:pt idx="8405">
                  <c:v>8.0000999999999998</c:v>
                </c:pt>
                <c:pt idx="8406">
                  <c:v>6.0000999999999998</c:v>
                </c:pt>
                <c:pt idx="8407">
                  <c:v>2.0001000000000002</c:v>
                </c:pt>
                <c:pt idx="8408">
                  <c:v>5.0000999999999998</c:v>
                </c:pt>
                <c:pt idx="8409">
                  <c:v>9.0000999999999998</c:v>
                </c:pt>
                <c:pt idx="8410">
                  <c:v>9.0000999999999998</c:v>
                </c:pt>
                <c:pt idx="8411">
                  <c:v>4.0000999999999998</c:v>
                </c:pt>
                <c:pt idx="8412">
                  <c:v>5.0000999999999998</c:v>
                </c:pt>
                <c:pt idx="8413">
                  <c:v>10.0001</c:v>
                </c:pt>
                <c:pt idx="8414">
                  <c:v>9.0000999999999998</c:v>
                </c:pt>
                <c:pt idx="8415">
                  <c:v>14.0001</c:v>
                </c:pt>
                <c:pt idx="8416">
                  <c:v>15.0001</c:v>
                </c:pt>
                <c:pt idx="8417">
                  <c:v>36.000100000000003</c:v>
                </c:pt>
                <c:pt idx="8418">
                  <c:v>80.000100000000003</c:v>
                </c:pt>
                <c:pt idx="8419">
                  <c:v>201.0001</c:v>
                </c:pt>
                <c:pt idx="8420">
                  <c:v>478.00009999999997</c:v>
                </c:pt>
                <c:pt idx="8421">
                  <c:v>1233.0001</c:v>
                </c:pt>
                <c:pt idx="8422">
                  <c:v>2131.0001000000002</c:v>
                </c:pt>
                <c:pt idx="8423">
                  <c:v>2462.0001000000002</c:v>
                </c:pt>
                <c:pt idx="8424">
                  <c:v>2381.0001000000002</c:v>
                </c:pt>
                <c:pt idx="8425">
                  <c:v>1701.0001</c:v>
                </c:pt>
                <c:pt idx="8426">
                  <c:v>870.00009999999997</c:v>
                </c:pt>
                <c:pt idx="8427">
                  <c:v>230.0001</c:v>
                </c:pt>
                <c:pt idx="8428">
                  <c:v>39.000100000000003</c:v>
                </c:pt>
                <c:pt idx="8429">
                  <c:v>17.0001</c:v>
                </c:pt>
                <c:pt idx="8430">
                  <c:v>13.0001</c:v>
                </c:pt>
                <c:pt idx="8431">
                  <c:v>9.0000999999999998</c:v>
                </c:pt>
                <c:pt idx="8432">
                  <c:v>9.0000999999999998</c:v>
                </c:pt>
                <c:pt idx="8433">
                  <c:v>9.0000999999999998</c:v>
                </c:pt>
                <c:pt idx="8434">
                  <c:v>5.0000999999999998</c:v>
                </c:pt>
                <c:pt idx="8435">
                  <c:v>9.0000999999999998</c:v>
                </c:pt>
                <c:pt idx="8436">
                  <c:v>4.0000999999999998</c:v>
                </c:pt>
                <c:pt idx="8437">
                  <c:v>4.0000999999999998</c:v>
                </c:pt>
                <c:pt idx="8438">
                  <c:v>3.0001000000000002</c:v>
                </c:pt>
                <c:pt idx="8439">
                  <c:v>2.0001000000000002</c:v>
                </c:pt>
                <c:pt idx="8440">
                  <c:v>4.0000999999999998</c:v>
                </c:pt>
                <c:pt idx="8441">
                  <c:v>2.0001000000000002</c:v>
                </c:pt>
                <c:pt idx="8442">
                  <c:v>2.0001000000000002</c:v>
                </c:pt>
                <c:pt idx="8443">
                  <c:v>3.0001000000000002</c:v>
                </c:pt>
                <c:pt idx="8444">
                  <c:v>5.0000999999999998</c:v>
                </c:pt>
                <c:pt idx="8445">
                  <c:v>6.0000999999999998</c:v>
                </c:pt>
                <c:pt idx="8446">
                  <c:v>3.0001000000000002</c:v>
                </c:pt>
                <c:pt idx="8447">
                  <c:v>3.0001000000000002</c:v>
                </c:pt>
                <c:pt idx="8448">
                  <c:v>1.0001</c:v>
                </c:pt>
                <c:pt idx="8449">
                  <c:v>3.0001000000000002</c:v>
                </c:pt>
                <c:pt idx="8450">
                  <c:v>3.0001000000000002</c:v>
                </c:pt>
                <c:pt idx="8451">
                  <c:v>3.0001000000000002</c:v>
                </c:pt>
                <c:pt idx="8452">
                  <c:v>4.0000999999999998</c:v>
                </c:pt>
                <c:pt idx="8453">
                  <c:v>2.0001000000000002</c:v>
                </c:pt>
                <c:pt idx="8454">
                  <c:v>1.0001</c:v>
                </c:pt>
                <c:pt idx="8455">
                  <c:v>3.0001000000000002</c:v>
                </c:pt>
                <c:pt idx="8456">
                  <c:v>3.0001000000000002</c:v>
                </c:pt>
                <c:pt idx="8457">
                  <c:v>2.0001000000000002</c:v>
                </c:pt>
                <c:pt idx="8458">
                  <c:v>2.0001000000000002</c:v>
                </c:pt>
                <c:pt idx="8459">
                  <c:v>1.0001</c:v>
                </c:pt>
                <c:pt idx="8460">
                  <c:v>4.0000999999999998</c:v>
                </c:pt>
                <c:pt idx="8461">
                  <c:v>8.0000999999999998</c:v>
                </c:pt>
                <c:pt idx="8462">
                  <c:v>4.0000999999999998</c:v>
                </c:pt>
                <c:pt idx="8463">
                  <c:v>3.0001000000000002</c:v>
                </c:pt>
                <c:pt idx="8464">
                  <c:v>3.0001000000000002</c:v>
                </c:pt>
                <c:pt idx="8465">
                  <c:v>6.0000999999999998</c:v>
                </c:pt>
                <c:pt idx="8466">
                  <c:v>14.0001</c:v>
                </c:pt>
                <c:pt idx="8467">
                  <c:v>74.000100000000003</c:v>
                </c:pt>
                <c:pt idx="8468">
                  <c:v>155.0001</c:v>
                </c:pt>
                <c:pt idx="8469">
                  <c:v>234.0001</c:v>
                </c:pt>
                <c:pt idx="8470">
                  <c:v>310.00009999999997</c:v>
                </c:pt>
                <c:pt idx="8471">
                  <c:v>314.00009999999997</c:v>
                </c:pt>
                <c:pt idx="8472">
                  <c:v>225.0001</c:v>
                </c:pt>
                <c:pt idx="8473">
                  <c:v>107.0001</c:v>
                </c:pt>
                <c:pt idx="8474">
                  <c:v>30.0001</c:v>
                </c:pt>
                <c:pt idx="8475">
                  <c:v>7.0000999999999998</c:v>
                </c:pt>
                <c:pt idx="8476">
                  <c:v>11.0001</c:v>
                </c:pt>
                <c:pt idx="8477">
                  <c:v>6.0000999999999998</c:v>
                </c:pt>
                <c:pt idx="8478">
                  <c:v>6.0000999999999998</c:v>
                </c:pt>
                <c:pt idx="8479">
                  <c:v>8.0000999999999998</c:v>
                </c:pt>
                <c:pt idx="8480">
                  <c:v>9.0000999999999998</c:v>
                </c:pt>
                <c:pt idx="8481">
                  <c:v>14.0001</c:v>
                </c:pt>
                <c:pt idx="8482">
                  <c:v>12.0001</c:v>
                </c:pt>
                <c:pt idx="8483">
                  <c:v>7.0000999999999998</c:v>
                </c:pt>
                <c:pt idx="8484">
                  <c:v>3.0001000000000002</c:v>
                </c:pt>
                <c:pt idx="8485">
                  <c:v>5.0000999999999998</c:v>
                </c:pt>
                <c:pt idx="8486">
                  <c:v>8.0000999999999998</c:v>
                </c:pt>
                <c:pt idx="8487">
                  <c:v>5.0000999999999998</c:v>
                </c:pt>
                <c:pt idx="8488">
                  <c:v>4.0000999999999998</c:v>
                </c:pt>
                <c:pt idx="8489">
                  <c:v>10.0001</c:v>
                </c:pt>
                <c:pt idx="8490">
                  <c:v>1.0001</c:v>
                </c:pt>
                <c:pt idx="8491">
                  <c:v>7.0000999999999998</c:v>
                </c:pt>
                <c:pt idx="8492">
                  <c:v>2.0001000000000002</c:v>
                </c:pt>
                <c:pt idx="8493">
                  <c:v>9.0000999999999998</c:v>
                </c:pt>
                <c:pt idx="8494">
                  <c:v>13.0001</c:v>
                </c:pt>
                <c:pt idx="8495">
                  <c:v>3.0001000000000002</c:v>
                </c:pt>
                <c:pt idx="8496">
                  <c:v>8.0000999999999998</c:v>
                </c:pt>
                <c:pt idx="8497">
                  <c:v>10.0001</c:v>
                </c:pt>
                <c:pt idx="8498">
                  <c:v>4.0000999999999998</c:v>
                </c:pt>
                <c:pt idx="8499">
                  <c:v>10.0001</c:v>
                </c:pt>
                <c:pt idx="8500">
                  <c:v>5.0000999999999998</c:v>
                </c:pt>
                <c:pt idx="8501">
                  <c:v>10.0001</c:v>
                </c:pt>
                <c:pt idx="8502">
                  <c:v>10.0001</c:v>
                </c:pt>
                <c:pt idx="8503">
                  <c:v>11.0001</c:v>
                </c:pt>
                <c:pt idx="8504">
                  <c:v>7.0000999999999998</c:v>
                </c:pt>
                <c:pt idx="8505">
                  <c:v>6.0000999999999998</c:v>
                </c:pt>
                <c:pt idx="8506">
                  <c:v>8.0000999999999998</c:v>
                </c:pt>
                <c:pt idx="8507">
                  <c:v>13.0001</c:v>
                </c:pt>
                <c:pt idx="8508">
                  <c:v>11.0001</c:v>
                </c:pt>
                <c:pt idx="8509">
                  <c:v>20.0001</c:v>
                </c:pt>
                <c:pt idx="8510">
                  <c:v>42.000100000000003</c:v>
                </c:pt>
                <c:pt idx="8511">
                  <c:v>97.000100000000003</c:v>
                </c:pt>
                <c:pt idx="8512">
                  <c:v>215.0001</c:v>
                </c:pt>
                <c:pt idx="8513">
                  <c:v>579.00009999999997</c:v>
                </c:pt>
                <c:pt idx="8514">
                  <c:v>1238.0001</c:v>
                </c:pt>
                <c:pt idx="8515">
                  <c:v>2003.0001</c:v>
                </c:pt>
                <c:pt idx="8516">
                  <c:v>2538.0001000000002</c:v>
                </c:pt>
                <c:pt idx="8517">
                  <c:v>2244.0001000000002</c:v>
                </c:pt>
                <c:pt idx="8518">
                  <c:v>1544.0001</c:v>
                </c:pt>
                <c:pt idx="8519">
                  <c:v>744.00009999999997</c:v>
                </c:pt>
                <c:pt idx="8520">
                  <c:v>221.0001</c:v>
                </c:pt>
                <c:pt idx="8521">
                  <c:v>49.000100000000003</c:v>
                </c:pt>
                <c:pt idx="8522">
                  <c:v>19.0001</c:v>
                </c:pt>
                <c:pt idx="8523">
                  <c:v>16.0001</c:v>
                </c:pt>
                <c:pt idx="8524">
                  <c:v>13.0001</c:v>
                </c:pt>
                <c:pt idx="8525">
                  <c:v>18.0001</c:v>
                </c:pt>
                <c:pt idx="8526">
                  <c:v>3.0001000000000002</c:v>
                </c:pt>
                <c:pt idx="8527">
                  <c:v>6.0000999999999998</c:v>
                </c:pt>
                <c:pt idx="8528">
                  <c:v>10.0001</c:v>
                </c:pt>
                <c:pt idx="8529">
                  <c:v>9.0000999999999998</c:v>
                </c:pt>
                <c:pt idx="8530">
                  <c:v>8.0000999999999998</c:v>
                </c:pt>
                <c:pt idx="8531">
                  <c:v>4.0000999999999998</c:v>
                </c:pt>
                <c:pt idx="8532">
                  <c:v>2.0001000000000002</c:v>
                </c:pt>
                <c:pt idx="8533">
                  <c:v>7.0000999999999998</c:v>
                </c:pt>
                <c:pt idx="8534">
                  <c:v>10.0001</c:v>
                </c:pt>
                <c:pt idx="8535">
                  <c:v>9.0000999999999998</c:v>
                </c:pt>
                <c:pt idx="8536">
                  <c:v>7.0000999999999998</c:v>
                </c:pt>
                <c:pt idx="8537">
                  <c:v>1.0001</c:v>
                </c:pt>
                <c:pt idx="8538">
                  <c:v>5.0000999999999998</c:v>
                </c:pt>
                <c:pt idx="8539">
                  <c:v>6.0000999999999998</c:v>
                </c:pt>
                <c:pt idx="8540">
                  <c:v>6.0000999999999998</c:v>
                </c:pt>
                <c:pt idx="8541">
                  <c:v>5.0000999999999998</c:v>
                </c:pt>
                <c:pt idx="8542">
                  <c:v>9.0000999999999998</c:v>
                </c:pt>
                <c:pt idx="8543">
                  <c:v>7.0000999999999998</c:v>
                </c:pt>
                <c:pt idx="8544">
                  <c:v>2.0001000000000002</c:v>
                </c:pt>
                <c:pt idx="8545">
                  <c:v>4.0000999999999998</c:v>
                </c:pt>
                <c:pt idx="8546">
                  <c:v>4.0000999999999998</c:v>
                </c:pt>
                <c:pt idx="8547">
                  <c:v>4.0000999999999998</c:v>
                </c:pt>
                <c:pt idx="8548">
                  <c:v>13.0001</c:v>
                </c:pt>
                <c:pt idx="8549">
                  <c:v>5.0000999999999998</c:v>
                </c:pt>
                <c:pt idx="8550">
                  <c:v>2.0001000000000002</c:v>
                </c:pt>
                <c:pt idx="8551">
                  <c:v>8.0000999999999998</c:v>
                </c:pt>
                <c:pt idx="8552">
                  <c:v>8.0000999999999998</c:v>
                </c:pt>
                <c:pt idx="8553">
                  <c:v>5.0000999999999998</c:v>
                </c:pt>
                <c:pt idx="8554">
                  <c:v>7.0000999999999998</c:v>
                </c:pt>
                <c:pt idx="8555">
                  <c:v>6.0000999999999998</c:v>
                </c:pt>
                <c:pt idx="8556">
                  <c:v>5.0000999999999998</c:v>
                </c:pt>
                <c:pt idx="8557">
                  <c:v>10.0001</c:v>
                </c:pt>
                <c:pt idx="8558">
                  <c:v>18.0001</c:v>
                </c:pt>
                <c:pt idx="8559">
                  <c:v>33.000100000000003</c:v>
                </c:pt>
                <c:pt idx="8560">
                  <c:v>101.0001</c:v>
                </c:pt>
                <c:pt idx="8561">
                  <c:v>180.0001</c:v>
                </c:pt>
                <c:pt idx="8562">
                  <c:v>292.00009999999997</c:v>
                </c:pt>
                <c:pt idx="8563">
                  <c:v>294.00009999999997</c:v>
                </c:pt>
                <c:pt idx="8564">
                  <c:v>288.00009999999997</c:v>
                </c:pt>
                <c:pt idx="8565">
                  <c:v>162.0001</c:v>
                </c:pt>
                <c:pt idx="8566">
                  <c:v>66.000100000000003</c:v>
                </c:pt>
                <c:pt idx="8567">
                  <c:v>24.0001</c:v>
                </c:pt>
                <c:pt idx="8568">
                  <c:v>12.0001</c:v>
                </c:pt>
                <c:pt idx="8569">
                  <c:v>20.0001</c:v>
                </c:pt>
                <c:pt idx="8570">
                  <c:v>7.0000999999999998</c:v>
                </c:pt>
                <c:pt idx="8571">
                  <c:v>5.0000999999999998</c:v>
                </c:pt>
                <c:pt idx="8572">
                  <c:v>10.0001</c:v>
                </c:pt>
                <c:pt idx="8573">
                  <c:v>6.0000999999999998</c:v>
                </c:pt>
                <c:pt idx="8574">
                  <c:v>6.0000999999999998</c:v>
                </c:pt>
                <c:pt idx="8575">
                  <c:v>9.0000999999999998</c:v>
                </c:pt>
                <c:pt idx="8576">
                  <c:v>10.0001</c:v>
                </c:pt>
                <c:pt idx="8577">
                  <c:v>11.0001</c:v>
                </c:pt>
                <c:pt idx="8578">
                  <c:v>5.0000999999999998</c:v>
                </c:pt>
                <c:pt idx="8579">
                  <c:v>9.0000999999999998</c:v>
                </c:pt>
                <c:pt idx="8580">
                  <c:v>8.0000999999999998</c:v>
                </c:pt>
                <c:pt idx="8581">
                  <c:v>7.0000999999999998</c:v>
                </c:pt>
                <c:pt idx="8582">
                  <c:v>5.0000999999999998</c:v>
                </c:pt>
                <c:pt idx="8583">
                  <c:v>8.0000999999999998</c:v>
                </c:pt>
                <c:pt idx="8584">
                  <c:v>11.0001</c:v>
                </c:pt>
                <c:pt idx="8585">
                  <c:v>6.0000999999999998</c:v>
                </c:pt>
                <c:pt idx="8586">
                  <c:v>9.0000999999999998</c:v>
                </c:pt>
                <c:pt idx="8587">
                  <c:v>9.0000999999999998</c:v>
                </c:pt>
                <c:pt idx="8588">
                  <c:v>7.0000999999999998</c:v>
                </c:pt>
                <c:pt idx="8589">
                  <c:v>4.0000999999999998</c:v>
                </c:pt>
                <c:pt idx="8590">
                  <c:v>4.0000999999999998</c:v>
                </c:pt>
                <c:pt idx="8591">
                  <c:v>6.0000999999999998</c:v>
                </c:pt>
                <c:pt idx="8592">
                  <c:v>5.0000999999999998</c:v>
                </c:pt>
                <c:pt idx="8593">
                  <c:v>7.0000999999999998</c:v>
                </c:pt>
                <c:pt idx="8594">
                  <c:v>7.0000999999999998</c:v>
                </c:pt>
                <c:pt idx="8595">
                  <c:v>5.0000999999999998</c:v>
                </c:pt>
                <c:pt idx="8596">
                  <c:v>10.0001</c:v>
                </c:pt>
                <c:pt idx="8597">
                  <c:v>12.0001</c:v>
                </c:pt>
                <c:pt idx="8598">
                  <c:v>10.0001</c:v>
                </c:pt>
                <c:pt idx="8599">
                  <c:v>8.0000999999999998</c:v>
                </c:pt>
                <c:pt idx="8600">
                  <c:v>7.0000999999999998</c:v>
                </c:pt>
                <c:pt idx="8601">
                  <c:v>13.0001</c:v>
                </c:pt>
                <c:pt idx="8602">
                  <c:v>25.0001</c:v>
                </c:pt>
                <c:pt idx="8603">
                  <c:v>51.000100000000003</c:v>
                </c:pt>
                <c:pt idx="8604">
                  <c:v>108.0001</c:v>
                </c:pt>
                <c:pt idx="8605">
                  <c:v>180.0001</c:v>
                </c:pt>
                <c:pt idx="8606">
                  <c:v>292.00009999999997</c:v>
                </c:pt>
                <c:pt idx="8607">
                  <c:v>426.00009999999997</c:v>
                </c:pt>
                <c:pt idx="8608">
                  <c:v>538.00009999999997</c:v>
                </c:pt>
                <c:pt idx="8609">
                  <c:v>444.00009999999997</c:v>
                </c:pt>
                <c:pt idx="8610">
                  <c:v>354.00009999999997</c:v>
                </c:pt>
                <c:pt idx="8611">
                  <c:v>167.0001</c:v>
                </c:pt>
                <c:pt idx="8612">
                  <c:v>59.000100000000003</c:v>
                </c:pt>
                <c:pt idx="8613">
                  <c:v>13.0001</c:v>
                </c:pt>
                <c:pt idx="8614">
                  <c:v>18.0001</c:v>
                </c:pt>
                <c:pt idx="8615">
                  <c:v>9.0000999999999998</c:v>
                </c:pt>
                <c:pt idx="8616">
                  <c:v>6.0000999999999998</c:v>
                </c:pt>
                <c:pt idx="8617">
                  <c:v>8.0000999999999998</c:v>
                </c:pt>
                <c:pt idx="8618">
                  <c:v>9.0000999999999998</c:v>
                </c:pt>
                <c:pt idx="8619">
                  <c:v>7.0000999999999998</c:v>
                </c:pt>
                <c:pt idx="8620">
                  <c:v>14.0001</c:v>
                </c:pt>
                <c:pt idx="8621">
                  <c:v>11.0001</c:v>
                </c:pt>
                <c:pt idx="8622">
                  <c:v>9.0000999999999998</c:v>
                </c:pt>
                <c:pt idx="8623">
                  <c:v>9.0000999999999998</c:v>
                </c:pt>
                <c:pt idx="8624">
                  <c:v>11.0001</c:v>
                </c:pt>
                <c:pt idx="8625">
                  <c:v>8.0000999999999998</c:v>
                </c:pt>
                <c:pt idx="8626">
                  <c:v>8.0000999999999998</c:v>
                </c:pt>
                <c:pt idx="8627">
                  <c:v>8.0000999999999998</c:v>
                </c:pt>
                <c:pt idx="8628">
                  <c:v>6.0000999999999998</c:v>
                </c:pt>
                <c:pt idx="8629">
                  <c:v>12.0001</c:v>
                </c:pt>
                <c:pt idx="8630">
                  <c:v>5.0000999999999998</c:v>
                </c:pt>
                <c:pt idx="8631">
                  <c:v>9.0000999999999998</c:v>
                </c:pt>
                <c:pt idx="8632">
                  <c:v>9.0000999999999998</c:v>
                </c:pt>
                <c:pt idx="8633">
                  <c:v>17.0001</c:v>
                </c:pt>
                <c:pt idx="8634">
                  <c:v>11.0001</c:v>
                </c:pt>
                <c:pt idx="8635">
                  <c:v>17.0001</c:v>
                </c:pt>
                <c:pt idx="8636">
                  <c:v>8.0000999999999998</c:v>
                </c:pt>
                <c:pt idx="8637">
                  <c:v>16.0001</c:v>
                </c:pt>
                <c:pt idx="8638">
                  <c:v>10.0001</c:v>
                </c:pt>
                <c:pt idx="8639">
                  <c:v>17.0001</c:v>
                </c:pt>
                <c:pt idx="8640">
                  <c:v>23.0001</c:v>
                </c:pt>
                <c:pt idx="8641">
                  <c:v>19.0001</c:v>
                </c:pt>
                <c:pt idx="8642">
                  <c:v>17.0001</c:v>
                </c:pt>
                <c:pt idx="8643">
                  <c:v>14.0001</c:v>
                </c:pt>
                <c:pt idx="8644">
                  <c:v>20.0001</c:v>
                </c:pt>
                <c:pt idx="8645">
                  <c:v>18.0001</c:v>
                </c:pt>
                <c:pt idx="8646">
                  <c:v>24.0001</c:v>
                </c:pt>
                <c:pt idx="8647">
                  <c:v>24.0001</c:v>
                </c:pt>
                <c:pt idx="8648">
                  <c:v>56.000100000000003</c:v>
                </c:pt>
                <c:pt idx="8649">
                  <c:v>103.0001</c:v>
                </c:pt>
                <c:pt idx="8650">
                  <c:v>168.0001</c:v>
                </c:pt>
                <c:pt idx="8651">
                  <c:v>401.00009999999997</c:v>
                </c:pt>
                <c:pt idx="8652">
                  <c:v>810.00009999999997</c:v>
                </c:pt>
                <c:pt idx="8653">
                  <c:v>1272.0001</c:v>
                </c:pt>
                <c:pt idx="8654">
                  <c:v>2250.0001000000002</c:v>
                </c:pt>
                <c:pt idx="8655">
                  <c:v>3304.0001000000002</c:v>
                </c:pt>
                <c:pt idx="8656">
                  <c:v>3209.0001000000002</c:v>
                </c:pt>
                <c:pt idx="8657">
                  <c:v>1752.0001</c:v>
                </c:pt>
                <c:pt idx="8658">
                  <c:v>359.00009999999997</c:v>
                </c:pt>
                <c:pt idx="8659">
                  <c:v>78.000100000000003</c:v>
                </c:pt>
                <c:pt idx="8660">
                  <c:v>46.000100000000003</c:v>
                </c:pt>
                <c:pt idx="8661">
                  <c:v>39.000100000000003</c:v>
                </c:pt>
                <c:pt idx="8662">
                  <c:v>33.000100000000003</c:v>
                </c:pt>
                <c:pt idx="8663">
                  <c:v>26.0001</c:v>
                </c:pt>
                <c:pt idx="8664">
                  <c:v>13.0001</c:v>
                </c:pt>
                <c:pt idx="8665">
                  <c:v>16.0001</c:v>
                </c:pt>
                <c:pt idx="8666">
                  <c:v>26.0001</c:v>
                </c:pt>
                <c:pt idx="8667">
                  <c:v>12.0001</c:v>
                </c:pt>
                <c:pt idx="8668">
                  <c:v>10.0001</c:v>
                </c:pt>
                <c:pt idx="8669">
                  <c:v>15.0001</c:v>
                </c:pt>
                <c:pt idx="8670">
                  <c:v>20.0001</c:v>
                </c:pt>
                <c:pt idx="8671">
                  <c:v>18.0001</c:v>
                </c:pt>
                <c:pt idx="8672">
                  <c:v>15.0001</c:v>
                </c:pt>
                <c:pt idx="8673">
                  <c:v>18.0001</c:v>
                </c:pt>
                <c:pt idx="8674">
                  <c:v>14.0001</c:v>
                </c:pt>
                <c:pt idx="8675">
                  <c:v>18.0001</c:v>
                </c:pt>
                <c:pt idx="8676">
                  <c:v>12.0001</c:v>
                </c:pt>
                <c:pt idx="8677">
                  <c:v>15.0001</c:v>
                </c:pt>
                <c:pt idx="8678">
                  <c:v>17.0001</c:v>
                </c:pt>
                <c:pt idx="8679">
                  <c:v>10.0001</c:v>
                </c:pt>
                <c:pt idx="8680">
                  <c:v>17.0001</c:v>
                </c:pt>
                <c:pt idx="8681">
                  <c:v>15.0001</c:v>
                </c:pt>
                <c:pt idx="8682">
                  <c:v>15.0001</c:v>
                </c:pt>
                <c:pt idx="8683">
                  <c:v>14.0001</c:v>
                </c:pt>
                <c:pt idx="8684">
                  <c:v>12.0001</c:v>
                </c:pt>
                <c:pt idx="8685">
                  <c:v>18.0001</c:v>
                </c:pt>
                <c:pt idx="8686">
                  <c:v>16.0001</c:v>
                </c:pt>
                <c:pt idx="8687">
                  <c:v>13.0001</c:v>
                </c:pt>
                <c:pt idx="8688">
                  <c:v>16.0001</c:v>
                </c:pt>
                <c:pt idx="8689">
                  <c:v>22.0001</c:v>
                </c:pt>
                <c:pt idx="8690">
                  <c:v>14.0001</c:v>
                </c:pt>
                <c:pt idx="8691">
                  <c:v>13.0001</c:v>
                </c:pt>
                <c:pt idx="8692">
                  <c:v>13.0001</c:v>
                </c:pt>
                <c:pt idx="8693">
                  <c:v>12.0001</c:v>
                </c:pt>
                <c:pt idx="8694">
                  <c:v>14.0001</c:v>
                </c:pt>
                <c:pt idx="8695">
                  <c:v>17.0001</c:v>
                </c:pt>
                <c:pt idx="8696">
                  <c:v>19.0001</c:v>
                </c:pt>
                <c:pt idx="8697">
                  <c:v>15.0001</c:v>
                </c:pt>
                <c:pt idx="8698">
                  <c:v>31.0001</c:v>
                </c:pt>
                <c:pt idx="8699">
                  <c:v>28.0001</c:v>
                </c:pt>
                <c:pt idx="8700">
                  <c:v>32.000100000000003</c:v>
                </c:pt>
                <c:pt idx="8701">
                  <c:v>25.0001</c:v>
                </c:pt>
                <c:pt idx="8702">
                  <c:v>25.0001</c:v>
                </c:pt>
                <c:pt idx="8703">
                  <c:v>15.0001</c:v>
                </c:pt>
                <c:pt idx="8704">
                  <c:v>14.0001</c:v>
                </c:pt>
                <c:pt idx="8705">
                  <c:v>12.0001</c:v>
                </c:pt>
                <c:pt idx="8706">
                  <c:v>18.0001</c:v>
                </c:pt>
                <c:pt idx="8707">
                  <c:v>11.0001</c:v>
                </c:pt>
                <c:pt idx="8708">
                  <c:v>13.0001</c:v>
                </c:pt>
                <c:pt idx="8709">
                  <c:v>19.0001</c:v>
                </c:pt>
                <c:pt idx="8710">
                  <c:v>12.0001</c:v>
                </c:pt>
                <c:pt idx="8711">
                  <c:v>16.0001</c:v>
                </c:pt>
                <c:pt idx="8712">
                  <c:v>11.0001</c:v>
                </c:pt>
                <c:pt idx="8713">
                  <c:v>13.0001</c:v>
                </c:pt>
                <c:pt idx="8714">
                  <c:v>22.0001</c:v>
                </c:pt>
                <c:pt idx="8715">
                  <c:v>19.0001</c:v>
                </c:pt>
                <c:pt idx="8716">
                  <c:v>12.0001</c:v>
                </c:pt>
                <c:pt idx="8717">
                  <c:v>16.0001</c:v>
                </c:pt>
                <c:pt idx="8718">
                  <c:v>20.0001</c:v>
                </c:pt>
                <c:pt idx="8719">
                  <c:v>18.0001</c:v>
                </c:pt>
                <c:pt idx="8720">
                  <c:v>25.0001</c:v>
                </c:pt>
                <c:pt idx="8721">
                  <c:v>24.0001</c:v>
                </c:pt>
                <c:pt idx="8722">
                  <c:v>17.0001</c:v>
                </c:pt>
                <c:pt idx="8723">
                  <c:v>30.0001</c:v>
                </c:pt>
                <c:pt idx="8724">
                  <c:v>26.0001</c:v>
                </c:pt>
                <c:pt idx="8725">
                  <c:v>29.0001</c:v>
                </c:pt>
                <c:pt idx="8726">
                  <c:v>29.0001</c:v>
                </c:pt>
                <c:pt idx="8727">
                  <c:v>32.000100000000003</c:v>
                </c:pt>
                <c:pt idx="8728">
                  <c:v>34.000100000000003</c:v>
                </c:pt>
                <c:pt idx="8729">
                  <c:v>38.000100000000003</c:v>
                </c:pt>
                <c:pt idx="8730">
                  <c:v>54.000100000000003</c:v>
                </c:pt>
                <c:pt idx="8731">
                  <c:v>77.000100000000003</c:v>
                </c:pt>
                <c:pt idx="8732">
                  <c:v>69.000100000000003</c:v>
                </c:pt>
                <c:pt idx="8733">
                  <c:v>74.000100000000003</c:v>
                </c:pt>
                <c:pt idx="8734">
                  <c:v>90.000100000000003</c:v>
                </c:pt>
                <c:pt idx="8735">
                  <c:v>118.0001</c:v>
                </c:pt>
                <c:pt idx="8736">
                  <c:v>137.0001</c:v>
                </c:pt>
                <c:pt idx="8737">
                  <c:v>252.0001</c:v>
                </c:pt>
                <c:pt idx="8738">
                  <c:v>464.00009999999997</c:v>
                </c:pt>
                <c:pt idx="8739">
                  <c:v>981.00009999999997</c:v>
                </c:pt>
                <c:pt idx="8740">
                  <c:v>1838.0001</c:v>
                </c:pt>
                <c:pt idx="8741">
                  <c:v>3778.0001000000002</c:v>
                </c:pt>
                <c:pt idx="8742">
                  <c:v>8033.0001000000002</c:v>
                </c:pt>
                <c:pt idx="8743">
                  <c:v>15438.000099999999</c:v>
                </c:pt>
                <c:pt idx="8744">
                  <c:v>28161.000100000001</c:v>
                </c:pt>
                <c:pt idx="8745">
                  <c:v>47990.000099999997</c:v>
                </c:pt>
                <c:pt idx="8746">
                  <c:v>70269.000100000005</c:v>
                </c:pt>
                <c:pt idx="8747">
                  <c:v>65804.000100000005</c:v>
                </c:pt>
                <c:pt idx="8748">
                  <c:v>31994.000100000001</c:v>
                </c:pt>
                <c:pt idx="8749">
                  <c:v>6566.0001000000002</c:v>
                </c:pt>
                <c:pt idx="8750">
                  <c:v>1264.0001</c:v>
                </c:pt>
                <c:pt idx="8751">
                  <c:v>707.00009999999997</c:v>
                </c:pt>
                <c:pt idx="8752">
                  <c:v>437.00009999999997</c:v>
                </c:pt>
                <c:pt idx="8753">
                  <c:v>293.00009999999997</c:v>
                </c:pt>
                <c:pt idx="8754">
                  <c:v>144.0001</c:v>
                </c:pt>
                <c:pt idx="8755">
                  <c:v>86.000100000000003</c:v>
                </c:pt>
                <c:pt idx="8756">
                  <c:v>66.000100000000003</c:v>
                </c:pt>
                <c:pt idx="8757">
                  <c:v>59.000100000000003</c:v>
                </c:pt>
                <c:pt idx="8758">
                  <c:v>54.000100000000003</c:v>
                </c:pt>
                <c:pt idx="8759">
                  <c:v>50.000100000000003</c:v>
                </c:pt>
                <c:pt idx="8760">
                  <c:v>51.000100000000003</c:v>
                </c:pt>
                <c:pt idx="8761">
                  <c:v>42.000100000000003</c:v>
                </c:pt>
                <c:pt idx="8762">
                  <c:v>29.0001</c:v>
                </c:pt>
                <c:pt idx="8763">
                  <c:v>35.000100000000003</c:v>
                </c:pt>
                <c:pt idx="8764">
                  <c:v>39.000100000000003</c:v>
                </c:pt>
                <c:pt idx="8765">
                  <c:v>33.000100000000003</c:v>
                </c:pt>
                <c:pt idx="8766">
                  <c:v>40.000100000000003</c:v>
                </c:pt>
                <c:pt idx="8767">
                  <c:v>32.000100000000003</c:v>
                </c:pt>
                <c:pt idx="8768">
                  <c:v>34.000100000000003</c:v>
                </c:pt>
                <c:pt idx="8769">
                  <c:v>29.0001</c:v>
                </c:pt>
                <c:pt idx="8770">
                  <c:v>37.000100000000003</c:v>
                </c:pt>
                <c:pt idx="8771">
                  <c:v>29.0001</c:v>
                </c:pt>
                <c:pt idx="8772">
                  <c:v>34.000100000000003</c:v>
                </c:pt>
                <c:pt idx="8773">
                  <c:v>24.0001</c:v>
                </c:pt>
                <c:pt idx="8774">
                  <c:v>20.0001</c:v>
                </c:pt>
                <c:pt idx="8775">
                  <c:v>29.0001</c:v>
                </c:pt>
                <c:pt idx="8776">
                  <c:v>23.0001</c:v>
                </c:pt>
                <c:pt idx="8777">
                  <c:v>39.000100000000003</c:v>
                </c:pt>
                <c:pt idx="8778">
                  <c:v>16.0001</c:v>
                </c:pt>
                <c:pt idx="8779">
                  <c:v>23.0001</c:v>
                </c:pt>
                <c:pt idx="8780">
                  <c:v>21.0001</c:v>
                </c:pt>
                <c:pt idx="8781">
                  <c:v>21.0001</c:v>
                </c:pt>
                <c:pt idx="8782">
                  <c:v>30.0001</c:v>
                </c:pt>
                <c:pt idx="8783">
                  <c:v>21.0001</c:v>
                </c:pt>
                <c:pt idx="8784">
                  <c:v>19.0001</c:v>
                </c:pt>
                <c:pt idx="8785">
                  <c:v>20.0001</c:v>
                </c:pt>
                <c:pt idx="8786">
                  <c:v>30.0001</c:v>
                </c:pt>
                <c:pt idx="8787">
                  <c:v>24.0001</c:v>
                </c:pt>
                <c:pt idx="8788">
                  <c:v>26.0001</c:v>
                </c:pt>
                <c:pt idx="8789">
                  <c:v>50.000100000000003</c:v>
                </c:pt>
                <c:pt idx="8790">
                  <c:v>46.000100000000003</c:v>
                </c:pt>
                <c:pt idx="8791">
                  <c:v>68.000100000000003</c:v>
                </c:pt>
                <c:pt idx="8792">
                  <c:v>59.000100000000003</c:v>
                </c:pt>
                <c:pt idx="8793">
                  <c:v>35.000100000000003</c:v>
                </c:pt>
                <c:pt idx="8794">
                  <c:v>31.0001</c:v>
                </c:pt>
                <c:pt idx="8795">
                  <c:v>22.0001</c:v>
                </c:pt>
                <c:pt idx="8796">
                  <c:v>25.0001</c:v>
                </c:pt>
                <c:pt idx="8797">
                  <c:v>13.0001</c:v>
                </c:pt>
                <c:pt idx="8798">
                  <c:v>23.0001</c:v>
                </c:pt>
                <c:pt idx="8799">
                  <c:v>24.0001</c:v>
                </c:pt>
                <c:pt idx="8800">
                  <c:v>23.0001</c:v>
                </c:pt>
                <c:pt idx="8801">
                  <c:v>21.0001</c:v>
                </c:pt>
                <c:pt idx="8802">
                  <c:v>15.0001</c:v>
                </c:pt>
                <c:pt idx="8803">
                  <c:v>16.0001</c:v>
                </c:pt>
                <c:pt idx="8804">
                  <c:v>17.0001</c:v>
                </c:pt>
                <c:pt idx="8805">
                  <c:v>17.0001</c:v>
                </c:pt>
                <c:pt idx="8806">
                  <c:v>9.0000999999999998</c:v>
                </c:pt>
                <c:pt idx="8807">
                  <c:v>22.0001</c:v>
                </c:pt>
                <c:pt idx="8808">
                  <c:v>20.0001</c:v>
                </c:pt>
                <c:pt idx="8809">
                  <c:v>11.0001</c:v>
                </c:pt>
                <c:pt idx="8810">
                  <c:v>13.0001</c:v>
                </c:pt>
                <c:pt idx="8811">
                  <c:v>15.0001</c:v>
                </c:pt>
                <c:pt idx="8812">
                  <c:v>14.0001</c:v>
                </c:pt>
                <c:pt idx="8813">
                  <c:v>13.0001</c:v>
                </c:pt>
                <c:pt idx="8814">
                  <c:v>13.0001</c:v>
                </c:pt>
                <c:pt idx="8815">
                  <c:v>13.0001</c:v>
                </c:pt>
                <c:pt idx="8816">
                  <c:v>16.0001</c:v>
                </c:pt>
                <c:pt idx="8817">
                  <c:v>7.0000999999999998</c:v>
                </c:pt>
                <c:pt idx="8818">
                  <c:v>10.0001</c:v>
                </c:pt>
                <c:pt idx="8819">
                  <c:v>16.0001</c:v>
                </c:pt>
                <c:pt idx="8820">
                  <c:v>10.0001</c:v>
                </c:pt>
                <c:pt idx="8821">
                  <c:v>15.0001</c:v>
                </c:pt>
                <c:pt idx="8822">
                  <c:v>10.0001</c:v>
                </c:pt>
                <c:pt idx="8823">
                  <c:v>12.0001</c:v>
                </c:pt>
                <c:pt idx="8824">
                  <c:v>9.0000999999999998</c:v>
                </c:pt>
                <c:pt idx="8825">
                  <c:v>11.0001</c:v>
                </c:pt>
                <c:pt idx="8826">
                  <c:v>15.0001</c:v>
                </c:pt>
                <c:pt idx="8827">
                  <c:v>9.0000999999999998</c:v>
                </c:pt>
                <c:pt idx="8828">
                  <c:v>6.0000999999999998</c:v>
                </c:pt>
                <c:pt idx="8829">
                  <c:v>10.0001</c:v>
                </c:pt>
                <c:pt idx="8830">
                  <c:v>12.0001</c:v>
                </c:pt>
                <c:pt idx="8831">
                  <c:v>11.0001</c:v>
                </c:pt>
                <c:pt idx="8832">
                  <c:v>19.0001</c:v>
                </c:pt>
                <c:pt idx="8833">
                  <c:v>20.0001</c:v>
                </c:pt>
                <c:pt idx="8834">
                  <c:v>29.0001</c:v>
                </c:pt>
                <c:pt idx="8835">
                  <c:v>25.0001</c:v>
                </c:pt>
                <c:pt idx="8836">
                  <c:v>33.000100000000003</c:v>
                </c:pt>
                <c:pt idx="8837">
                  <c:v>33.000100000000003</c:v>
                </c:pt>
                <c:pt idx="8838">
                  <c:v>21.0001</c:v>
                </c:pt>
                <c:pt idx="8839">
                  <c:v>18.0001</c:v>
                </c:pt>
                <c:pt idx="8840">
                  <c:v>18.0001</c:v>
                </c:pt>
                <c:pt idx="8841">
                  <c:v>15.0001</c:v>
                </c:pt>
                <c:pt idx="8842">
                  <c:v>9.0000999999999998</c:v>
                </c:pt>
                <c:pt idx="8843">
                  <c:v>19.0001</c:v>
                </c:pt>
                <c:pt idx="8844">
                  <c:v>16.0001</c:v>
                </c:pt>
                <c:pt idx="8845">
                  <c:v>13.0001</c:v>
                </c:pt>
                <c:pt idx="8846">
                  <c:v>18.0001</c:v>
                </c:pt>
                <c:pt idx="8847">
                  <c:v>14.0001</c:v>
                </c:pt>
                <c:pt idx="8848">
                  <c:v>10.0001</c:v>
                </c:pt>
                <c:pt idx="8849">
                  <c:v>13.0001</c:v>
                </c:pt>
                <c:pt idx="8850">
                  <c:v>12.0001</c:v>
                </c:pt>
                <c:pt idx="8851">
                  <c:v>4.0000999999999998</c:v>
                </c:pt>
                <c:pt idx="8852">
                  <c:v>16.0001</c:v>
                </c:pt>
                <c:pt idx="8853">
                  <c:v>9.0000999999999998</c:v>
                </c:pt>
                <c:pt idx="8854">
                  <c:v>5.0000999999999998</c:v>
                </c:pt>
                <c:pt idx="8855">
                  <c:v>15.0001</c:v>
                </c:pt>
                <c:pt idx="8856">
                  <c:v>11.0001</c:v>
                </c:pt>
                <c:pt idx="8857">
                  <c:v>9.0000999999999998</c:v>
                </c:pt>
                <c:pt idx="8858">
                  <c:v>8.0000999999999998</c:v>
                </c:pt>
                <c:pt idx="8859">
                  <c:v>7.0000999999999998</c:v>
                </c:pt>
                <c:pt idx="8860">
                  <c:v>7.0000999999999998</c:v>
                </c:pt>
                <c:pt idx="8861">
                  <c:v>9.0000999999999998</c:v>
                </c:pt>
                <c:pt idx="8862">
                  <c:v>6.0000999999999998</c:v>
                </c:pt>
                <c:pt idx="8863">
                  <c:v>10.0001</c:v>
                </c:pt>
                <c:pt idx="8864">
                  <c:v>9.0000999999999998</c:v>
                </c:pt>
                <c:pt idx="8865">
                  <c:v>7.0000999999999998</c:v>
                </c:pt>
                <c:pt idx="8866">
                  <c:v>5.0000999999999998</c:v>
                </c:pt>
                <c:pt idx="8867">
                  <c:v>7.0000999999999998</c:v>
                </c:pt>
                <c:pt idx="8868">
                  <c:v>13.0001</c:v>
                </c:pt>
                <c:pt idx="8869">
                  <c:v>8.0000999999999998</c:v>
                </c:pt>
                <c:pt idx="8870">
                  <c:v>8.0000999999999998</c:v>
                </c:pt>
                <c:pt idx="8871">
                  <c:v>12.0001</c:v>
                </c:pt>
                <c:pt idx="8872">
                  <c:v>9.0000999999999998</c:v>
                </c:pt>
                <c:pt idx="8873">
                  <c:v>9.0000999999999998</c:v>
                </c:pt>
                <c:pt idx="8874">
                  <c:v>5.0000999999999998</c:v>
                </c:pt>
                <c:pt idx="8875">
                  <c:v>12.0001</c:v>
                </c:pt>
                <c:pt idx="8876">
                  <c:v>14.0001</c:v>
                </c:pt>
                <c:pt idx="8877">
                  <c:v>26.0001</c:v>
                </c:pt>
                <c:pt idx="8878">
                  <c:v>27.0001</c:v>
                </c:pt>
                <c:pt idx="8879">
                  <c:v>17.0001</c:v>
                </c:pt>
                <c:pt idx="8880">
                  <c:v>24.0001</c:v>
                </c:pt>
                <c:pt idx="8881">
                  <c:v>20.0001</c:v>
                </c:pt>
                <c:pt idx="8882">
                  <c:v>15.0001</c:v>
                </c:pt>
                <c:pt idx="8883">
                  <c:v>12.0001</c:v>
                </c:pt>
                <c:pt idx="8884">
                  <c:v>10.0001</c:v>
                </c:pt>
                <c:pt idx="8885">
                  <c:v>14.0001</c:v>
                </c:pt>
                <c:pt idx="8886">
                  <c:v>8.0000999999999998</c:v>
                </c:pt>
                <c:pt idx="8887">
                  <c:v>7.0000999999999998</c:v>
                </c:pt>
                <c:pt idx="8888">
                  <c:v>4.0000999999999998</c:v>
                </c:pt>
                <c:pt idx="8889">
                  <c:v>10.0001</c:v>
                </c:pt>
                <c:pt idx="8890">
                  <c:v>8.0000999999999998</c:v>
                </c:pt>
                <c:pt idx="8891">
                  <c:v>6.0000999999999998</c:v>
                </c:pt>
                <c:pt idx="8892">
                  <c:v>8.0000999999999998</c:v>
                </c:pt>
                <c:pt idx="8893">
                  <c:v>8.0000999999999998</c:v>
                </c:pt>
                <c:pt idx="8894">
                  <c:v>9.0000999999999998</c:v>
                </c:pt>
                <c:pt idx="8895">
                  <c:v>7.0000999999999998</c:v>
                </c:pt>
                <c:pt idx="8896">
                  <c:v>11.0001</c:v>
                </c:pt>
                <c:pt idx="8897">
                  <c:v>6.0000999999999998</c:v>
                </c:pt>
                <c:pt idx="8898">
                  <c:v>4.0000999999999998</c:v>
                </c:pt>
                <c:pt idx="8899">
                  <c:v>7.0000999999999998</c:v>
                </c:pt>
                <c:pt idx="8900">
                  <c:v>7.0000999999999998</c:v>
                </c:pt>
                <c:pt idx="8901">
                  <c:v>5.0000999999999998</c:v>
                </c:pt>
                <c:pt idx="8902">
                  <c:v>9.0000999999999998</c:v>
                </c:pt>
                <c:pt idx="8903">
                  <c:v>8.0000999999999998</c:v>
                </c:pt>
                <c:pt idx="8904">
                  <c:v>6.0000999999999998</c:v>
                </c:pt>
                <c:pt idx="8905">
                  <c:v>7.0000999999999998</c:v>
                </c:pt>
                <c:pt idx="8906">
                  <c:v>9.0000999999999998</c:v>
                </c:pt>
                <c:pt idx="8907">
                  <c:v>3.0001000000000002</c:v>
                </c:pt>
                <c:pt idx="8908">
                  <c:v>9.0000999999999998</c:v>
                </c:pt>
                <c:pt idx="8909">
                  <c:v>11.0001</c:v>
                </c:pt>
                <c:pt idx="8910">
                  <c:v>5.0000999999999998</c:v>
                </c:pt>
                <c:pt idx="8911">
                  <c:v>8.0000999999999998</c:v>
                </c:pt>
                <c:pt idx="8912">
                  <c:v>7.0000999999999998</c:v>
                </c:pt>
                <c:pt idx="8913">
                  <c:v>8.0000999999999998</c:v>
                </c:pt>
                <c:pt idx="8914">
                  <c:v>7.0000999999999998</c:v>
                </c:pt>
                <c:pt idx="8915">
                  <c:v>6.0000999999999998</c:v>
                </c:pt>
                <c:pt idx="8916">
                  <c:v>6.0000999999999998</c:v>
                </c:pt>
                <c:pt idx="8917">
                  <c:v>1.0001</c:v>
                </c:pt>
                <c:pt idx="8918">
                  <c:v>5.0000999999999998</c:v>
                </c:pt>
                <c:pt idx="8919">
                  <c:v>13.0001</c:v>
                </c:pt>
                <c:pt idx="8920">
                  <c:v>4.0000999999999998</c:v>
                </c:pt>
                <c:pt idx="8921">
                  <c:v>9.0000999999999998</c:v>
                </c:pt>
                <c:pt idx="8922">
                  <c:v>13.0001</c:v>
                </c:pt>
                <c:pt idx="8923">
                  <c:v>17.0001</c:v>
                </c:pt>
                <c:pt idx="8924">
                  <c:v>12.0001</c:v>
                </c:pt>
                <c:pt idx="8925">
                  <c:v>12.0001</c:v>
                </c:pt>
                <c:pt idx="8926">
                  <c:v>14.0001</c:v>
                </c:pt>
                <c:pt idx="8927">
                  <c:v>14.0001</c:v>
                </c:pt>
                <c:pt idx="8928">
                  <c:v>8.0000999999999998</c:v>
                </c:pt>
                <c:pt idx="8929">
                  <c:v>5.0000999999999998</c:v>
                </c:pt>
                <c:pt idx="8930">
                  <c:v>12.0001</c:v>
                </c:pt>
                <c:pt idx="8931">
                  <c:v>10.0001</c:v>
                </c:pt>
                <c:pt idx="8932">
                  <c:v>14.0001</c:v>
                </c:pt>
                <c:pt idx="8933">
                  <c:v>9.0000999999999998</c:v>
                </c:pt>
                <c:pt idx="8934">
                  <c:v>11.0001</c:v>
                </c:pt>
                <c:pt idx="8935">
                  <c:v>13.0001</c:v>
                </c:pt>
                <c:pt idx="8936">
                  <c:v>3.0001000000000002</c:v>
                </c:pt>
                <c:pt idx="8937">
                  <c:v>7.0000999999999998</c:v>
                </c:pt>
                <c:pt idx="8938">
                  <c:v>6.0000999999999998</c:v>
                </c:pt>
                <c:pt idx="8939">
                  <c:v>5.0000999999999998</c:v>
                </c:pt>
                <c:pt idx="8940">
                  <c:v>9.0000999999999998</c:v>
                </c:pt>
                <c:pt idx="8941">
                  <c:v>7.0000999999999998</c:v>
                </c:pt>
                <c:pt idx="8942">
                  <c:v>4.0000999999999998</c:v>
                </c:pt>
                <c:pt idx="8943">
                  <c:v>9.0000999999999998</c:v>
                </c:pt>
                <c:pt idx="8944">
                  <c:v>4.0000999999999998</c:v>
                </c:pt>
                <c:pt idx="8945">
                  <c:v>4.0000999999999998</c:v>
                </c:pt>
                <c:pt idx="8946">
                  <c:v>6.0000999999999998</c:v>
                </c:pt>
                <c:pt idx="8947">
                  <c:v>8.0000999999999998</c:v>
                </c:pt>
                <c:pt idx="8948">
                  <c:v>4.0000999999999998</c:v>
                </c:pt>
                <c:pt idx="8949">
                  <c:v>9.0000999999999998</c:v>
                </c:pt>
                <c:pt idx="8950">
                  <c:v>8.0000999999999998</c:v>
                </c:pt>
                <c:pt idx="8951">
                  <c:v>4.0000999999999998</c:v>
                </c:pt>
                <c:pt idx="8952">
                  <c:v>4.0000999999999998</c:v>
                </c:pt>
                <c:pt idx="8953">
                  <c:v>3.0001000000000002</c:v>
                </c:pt>
                <c:pt idx="8954">
                  <c:v>6.0000999999999998</c:v>
                </c:pt>
                <c:pt idx="8955">
                  <c:v>6.0000999999999998</c:v>
                </c:pt>
                <c:pt idx="8956">
                  <c:v>5.0000999999999998</c:v>
                </c:pt>
                <c:pt idx="8957">
                  <c:v>6.0000999999999998</c:v>
                </c:pt>
                <c:pt idx="8958">
                  <c:v>7.0000999999999998</c:v>
                </c:pt>
                <c:pt idx="8959">
                  <c:v>7.0000999999999998</c:v>
                </c:pt>
                <c:pt idx="8960">
                  <c:v>3.0001000000000002</c:v>
                </c:pt>
                <c:pt idx="8961">
                  <c:v>3.0001000000000002</c:v>
                </c:pt>
                <c:pt idx="8962">
                  <c:v>5.0000999999999998</c:v>
                </c:pt>
                <c:pt idx="8963">
                  <c:v>9.0000999999999998</c:v>
                </c:pt>
                <c:pt idx="8964">
                  <c:v>6.0000999999999998</c:v>
                </c:pt>
                <c:pt idx="8965">
                  <c:v>9.0000999999999998</c:v>
                </c:pt>
                <c:pt idx="8966">
                  <c:v>6.0000999999999998</c:v>
                </c:pt>
                <c:pt idx="8967">
                  <c:v>13.0001</c:v>
                </c:pt>
                <c:pt idx="8968">
                  <c:v>20.0001</c:v>
                </c:pt>
                <c:pt idx="8969">
                  <c:v>20.0001</c:v>
                </c:pt>
                <c:pt idx="8970">
                  <c:v>23.0001</c:v>
                </c:pt>
                <c:pt idx="8971">
                  <c:v>15.0001</c:v>
                </c:pt>
                <c:pt idx="8972">
                  <c:v>10.0001</c:v>
                </c:pt>
                <c:pt idx="8973">
                  <c:v>12.0001</c:v>
                </c:pt>
                <c:pt idx="8974">
                  <c:v>1.0001</c:v>
                </c:pt>
                <c:pt idx="8975">
                  <c:v>1.0001</c:v>
                </c:pt>
                <c:pt idx="8976">
                  <c:v>2.0001000000000002</c:v>
                </c:pt>
                <c:pt idx="8977">
                  <c:v>3.0001000000000002</c:v>
                </c:pt>
                <c:pt idx="8978">
                  <c:v>8.0000999999999998</c:v>
                </c:pt>
                <c:pt idx="8979">
                  <c:v>6.0000999999999998</c:v>
                </c:pt>
                <c:pt idx="8980">
                  <c:v>6.0000999999999998</c:v>
                </c:pt>
                <c:pt idx="8981">
                  <c:v>4.0000999999999998</c:v>
                </c:pt>
                <c:pt idx="8982">
                  <c:v>3.0001000000000002</c:v>
                </c:pt>
                <c:pt idx="8983">
                  <c:v>2.0001000000000002</c:v>
                </c:pt>
                <c:pt idx="8984">
                  <c:v>5.0000999999999998</c:v>
                </c:pt>
                <c:pt idx="8985">
                  <c:v>3.0001000000000002</c:v>
                </c:pt>
                <c:pt idx="8986">
                  <c:v>5.0000999999999998</c:v>
                </c:pt>
                <c:pt idx="8987">
                  <c:v>7.0000999999999998</c:v>
                </c:pt>
                <c:pt idx="8988">
                  <c:v>4.0000999999999998</c:v>
                </c:pt>
                <c:pt idx="8989">
                  <c:v>1E-4</c:v>
                </c:pt>
                <c:pt idx="8990">
                  <c:v>3.0001000000000002</c:v>
                </c:pt>
                <c:pt idx="8991">
                  <c:v>5.0000999999999998</c:v>
                </c:pt>
                <c:pt idx="8992">
                  <c:v>4.0000999999999998</c:v>
                </c:pt>
                <c:pt idx="8993">
                  <c:v>4.0000999999999998</c:v>
                </c:pt>
                <c:pt idx="8994">
                  <c:v>8.0000999999999998</c:v>
                </c:pt>
                <c:pt idx="8995">
                  <c:v>3.0001000000000002</c:v>
                </c:pt>
                <c:pt idx="8996">
                  <c:v>4.0000999999999998</c:v>
                </c:pt>
                <c:pt idx="8997">
                  <c:v>5.0000999999999998</c:v>
                </c:pt>
                <c:pt idx="8998">
                  <c:v>4.0000999999999998</c:v>
                </c:pt>
                <c:pt idx="8999">
                  <c:v>4.0000999999999998</c:v>
                </c:pt>
                <c:pt idx="9000">
                  <c:v>5.0000999999999998</c:v>
                </c:pt>
                <c:pt idx="9001">
                  <c:v>2.0001000000000002</c:v>
                </c:pt>
                <c:pt idx="9002">
                  <c:v>2.0001000000000002</c:v>
                </c:pt>
                <c:pt idx="9003">
                  <c:v>5.0000999999999998</c:v>
                </c:pt>
                <c:pt idx="9004">
                  <c:v>6.0000999999999998</c:v>
                </c:pt>
                <c:pt idx="9005">
                  <c:v>4.0000999999999998</c:v>
                </c:pt>
                <c:pt idx="9006">
                  <c:v>2.0001000000000002</c:v>
                </c:pt>
                <c:pt idx="9007">
                  <c:v>4.0000999999999998</c:v>
                </c:pt>
                <c:pt idx="9008">
                  <c:v>3.0001000000000002</c:v>
                </c:pt>
                <c:pt idx="9009">
                  <c:v>2.0001000000000002</c:v>
                </c:pt>
                <c:pt idx="9010">
                  <c:v>3.0001000000000002</c:v>
                </c:pt>
                <c:pt idx="9011">
                  <c:v>6.0000999999999998</c:v>
                </c:pt>
                <c:pt idx="9012">
                  <c:v>8.0000999999999998</c:v>
                </c:pt>
                <c:pt idx="9013">
                  <c:v>14.0001</c:v>
                </c:pt>
                <c:pt idx="9014">
                  <c:v>12.0001</c:v>
                </c:pt>
                <c:pt idx="9015">
                  <c:v>14.0001</c:v>
                </c:pt>
                <c:pt idx="9016">
                  <c:v>15.0001</c:v>
                </c:pt>
                <c:pt idx="9017">
                  <c:v>19.0001</c:v>
                </c:pt>
                <c:pt idx="9018">
                  <c:v>12.0001</c:v>
                </c:pt>
                <c:pt idx="9019">
                  <c:v>10.0001</c:v>
                </c:pt>
                <c:pt idx="9020">
                  <c:v>7.0000999999999998</c:v>
                </c:pt>
                <c:pt idx="9021">
                  <c:v>7.0000999999999998</c:v>
                </c:pt>
                <c:pt idx="9022">
                  <c:v>5.0000999999999998</c:v>
                </c:pt>
                <c:pt idx="9023">
                  <c:v>8.0000999999999998</c:v>
                </c:pt>
                <c:pt idx="9024">
                  <c:v>9.0000999999999998</c:v>
                </c:pt>
                <c:pt idx="9025">
                  <c:v>6.0000999999999998</c:v>
                </c:pt>
                <c:pt idx="9026">
                  <c:v>3.0001000000000002</c:v>
                </c:pt>
                <c:pt idx="9027">
                  <c:v>3.0001000000000002</c:v>
                </c:pt>
                <c:pt idx="9028">
                  <c:v>3.0001000000000002</c:v>
                </c:pt>
                <c:pt idx="9029">
                  <c:v>7.0000999999999998</c:v>
                </c:pt>
                <c:pt idx="9030">
                  <c:v>10.0001</c:v>
                </c:pt>
                <c:pt idx="9031">
                  <c:v>1.0001</c:v>
                </c:pt>
                <c:pt idx="9032">
                  <c:v>5.0000999999999998</c:v>
                </c:pt>
                <c:pt idx="9033">
                  <c:v>3.0001000000000002</c:v>
                </c:pt>
                <c:pt idx="9034">
                  <c:v>2.0001000000000002</c:v>
                </c:pt>
                <c:pt idx="9035">
                  <c:v>2.0001000000000002</c:v>
                </c:pt>
                <c:pt idx="9036">
                  <c:v>8.0000999999999998</c:v>
                </c:pt>
                <c:pt idx="9037">
                  <c:v>2.0001000000000002</c:v>
                </c:pt>
                <c:pt idx="9038">
                  <c:v>3.0001000000000002</c:v>
                </c:pt>
                <c:pt idx="9039">
                  <c:v>5.0000999999999998</c:v>
                </c:pt>
                <c:pt idx="9040">
                  <c:v>5.0000999999999998</c:v>
                </c:pt>
                <c:pt idx="9041">
                  <c:v>3.0001000000000002</c:v>
                </c:pt>
                <c:pt idx="9042">
                  <c:v>5.0000999999999998</c:v>
                </c:pt>
                <c:pt idx="9043">
                  <c:v>3.0001000000000002</c:v>
                </c:pt>
                <c:pt idx="9044">
                  <c:v>4.0000999999999998</c:v>
                </c:pt>
                <c:pt idx="9045">
                  <c:v>2.0001000000000002</c:v>
                </c:pt>
                <c:pt idx="9046">
                  <c:v>1.0001</c:v>
                </c:pt>
                <c:pt idx="9047">
                  <c:v>4.0000999999999998</c:v>
                </c:pt>
                <c:pt idx="9048">
                  <c:v>3.0001000000000002</c:v>
                </c:pt>
                <c:pt idx="9049">
                  <c:v>5.0000999999999998</c:v>
                </c:pt>
                <c:pt idx="9050">
                  <c:v>5.0000999999999998</c:v>
                </c:pt>
                <c:pt idx="9051">
                  <c:v>8.0000999999999998</c:v>
                </c:pt>
                <c:pt idx="9052">
                  <c:v>13.0001</c:v>
                </c:pt>
                <c:pt idx="9053">
                  <c:v>26.0001</c:v>
                </c:pt>
                <c:pt idx="9054">
                  <c:v>51.000100000000003</c:v>
                </c:pt>
                <c:pt idx="9055">
                  <c:v>149.0001</c:v>
                </c:pt>
                <c:pt idx="9056">
                  <c:v>254.0001</c:v>
                </c:pt>
                <c:pt idx="9057">
                  <c:v>352.00009999999997</c:v>
                </c:pt>
                <c:pt idx="9058">
                  <c:v>246.0001</c:v>
                </c:pt>
                <c:pt idx="9059">
                  <c:v>167.0001</c:v>
                </c:pt>
                <c:pt idx="9060">
                  <c:v>63.000100000000003</c:v>
                </c:pt>
                <c:pt idx="9061">
                  <c:v>20.0001</c:v>
                </c:pt>
                <c:pt idx="9062">
                  <c:v>9.0000999999999998</c:v>
                </c:pt>
                <c:pt idx="9063">
                  <c:v>6.0000999999999998</c:v>
                </c:pt>
                <c:pt idx="9064">
                  <c:v>6.0000999999999998</c:v>
                </c:pt>
                <c:pt idx="9065">
                  <c:v>4.0000999999999998</c:v>
                </c:pt>
                <c:pt idx="9066">
                  <c:v>5.0000999999999998</c:v>
                </c:pt>
                <c:pt idx="9067">
                  <c:v>1.0001</c:v>
                </c:pt>
                <c:pt idx="9068">
                  <c:v>3.0001000000000002</c:v>
                </c:pt>
                <c:pt idx="9069">
                  <c:v>4.0000999999999998</c:v>
                </c:pt>
                <c:pt idx="9070">
                  <c:v>4.0000999999999998</c:v>
                </c:pt>
                <c:pt idx="9071">
                  <c:v>1.0001</c:v>
                </c:pt>
                <c:pt idx="9072">
                  <c:v>2.0001000000000002</c:v>
                </c:pt>
                <c:pt idx="9073">
                  <c:v>3.0001000000000002</c:v>
                </c:pt>
                <c:pt idx="9074">
                  <c:v>4.0000999999999998</c:v>
                </c:pt>
                <c:pt idx="9075">
                  <c:v>3.0001000000000002</c:v>
                </c:pt>
                <c:pt idx="9076">
                  <c:v>1.0001</c:v>
                </c:pt>
                <c:pt idx="9077">
                  <c:v>3.0001000000000002</c:v>
                </c:pt>
                <c:pt idx="9078">
                  <c:v>4.0000999999999998</c:v>
                </c:pt>
                <c:pt idx="9079">
                  <c:v>3.0001000000000002</c:v>
                </c:pt>
                <c:pt idx="9080">
                  <c:v>6.0000999999999998</c:v>
                </c:pt>
                <c:pt idx="9081">
                  <c:v>7.0000999999999998</c:v>
                </c:pt>
                <c:pt idx="9082">
                  <c:v>3.0001000000000002</c:v>
                </c:pt>
                <c:pt idx="9083">
                  <c:v>5.0000999999999998</c:v>
                </c:pt>
                <c:pt idx="9084">
                  <c:v>3.0001000000000002</c:v>
                </c:pt>
                <c:pt idx="9085">
                  <c:v>4.0000999999999998</c:v>
                </c:pt>
                <c:pt idx="9086">
                  <c:v>3.0001000000000002</c:v>
                </c:pt>
                <c:pt idx="9087">
                  <c:v>1E-4</c:v>
                </c:pt>
                <c:pt idx="9088">
                  <c:v>6.0000999999999998</c:v>
                </c:pt>
                <c:pt idx="9089">
                  <c:v>5.0000999999999998</c:v>
                </c:pt>
                <c:pt idx="9090">
                  <c:v>3.0001000000000002</c:v>
                </c:pt>
                <c:pt idx="9091">
                  <c:v>5.0000999999999998</c:v>
                </c:pt>
                <c:pt idx="9092">
                  <c:v>4.0000999999999998</c:v>
                </c:pt>
                <c:pt idx="9093">
                  <c:v>4.0000999999999998</c:v>
                </c:pt>
                <c:pt idx="9094">
                  <c:v>5.0000999999999998</c:v>
                </c:pt>
                <c:pt idx="9095">
                  <c:v>8.0000999999999998</c:v>
                </c:pt>
                <c:pt idx="9096">
                  <c:v>19.0001</c:v>
                </c:pt>
                <c:pt idx="9097">
                  <c:v>34.000100000000003</c:v>
                </c:pt>
                <c:pt idx="9098">
                  <c:v>93.000100000000003</c:v>
                </c:pt>
                <c:pt idx="9099">
                  <c:v>229.0001</c:v>
                </c:pt>
                <c:pt idx="9100">
                  <c:v>475.00009999999997</c:v>
                </c:pt>
                <c:pt idx="9101">
                  <c:v>689.00009999999997</c:v>
                </c:pt>
                <c:pt idx="9102">
                  <c:v>683.00009999999997</c:v>
                </c:pt>
                <c:pt idx="9103">
                  <c:v>503.00009999999997</c:v>
                </c:pt>
                <c:pt idx="9104">
                  <c:v>191.0001</c:v>
                </c:pt>
                <c:pt idx="9105">
                  <c:v>48.000100000000003</c:v>
                </c:pt>
                <c:pt idx="9106">
                  <c:v>14.0001</c:v>
                </c:pt>
                <c:pt idx="9107">
                  <c:v>6.0000999999999998</c:v>
                </c:pt>
                <c:pt idx="9108">
                  <c:v>2.0001000000000002</c:v>
                </c:pt>
                <c:pt idx="9109">
                  <c:v>3.0001000000000002</c:v>
                </c:pt>
                <c:pt idx="9110">
                  <c:v>2.0001000000000002</c:v>
                </c:pt>
                <c:pt idx="9111">
                  <c:v>5.0000999999999998</c:v>
                </c:pt>
                <c:pt idx="9112">
                  <c:v>7.0000999999999998</c:v>
                </c:pt>
                <c:pt idx="9113">
                  <c:v>9.0000999999999998</c:v>
                </c:pt>
                <c:pt idx="9114">
                  <c:v>3.0001000000000002</c:v>
                </c:pt>
                <c:pt idx="9115">
                  <c:v>2.0001000000000002</c:v>
                </c:pt>
                <c:pt idx="9116">
                  <c:v>5.0000999999999998</c:v>
                </c:pt>
                <c:pt idx="9117">
                  <c:v>2.0001000000000002</c:v>
                </c:pt>
                <c:pt idx="9118">
                  <c:v>2.0001000000000002</c:v>
                </c:pt>
                <c:pt idx="9119">
                  <c:v>2.0001000000000002</c:v>
                </c:pt>
                <c:pt idx="9120">
                  <c:v>2.0001000000000002</c:v>
                </c:pt>
                <c:pt idx="9121">
                  <c:v>1.0001</c:v>
                </c:pt>
                <c:pt idx="9122">
                  <c:v>1.0001</c:v>
                </c:pt>
                <c:pt idx="9123">
                  <c:v>4.0000999999999998</c:v>
                </c:pt>
                <c:pt idx="9124">
                  <c:v>4.0000999999999998</c:v>
                </c:pt>
                <c:pt idx="9125">
                  <c:v>4.0000999999999998</c:v>
                </c:pt>
                <c:pt idx="9126">
                  <c:v>2.0001000000000002</c:v>
                </c:pt>
                <c:pt idx="9127">
                  <c:v>3.0001000000000002</c:v>
                </c:pt>
                <c:pt idx="9128">
                  <c:v>3.0001000000000002</c:v>
                </c:pt>
                <c:pt idx="9129">
                  <c:v>4.0000999999999998</c:v>
                </c:pt>
                <c:pt idx="9130">
                  <c:v>1.0001</c:v>
                </c:pt>
                <c:pt idx="9131">
                  <c:v>1.0001</c:v>
                </c:pt>
                <c:pt idx="9132">
                  <c:v>2.0001000000000002</c:v>
                </c:pt>
                <c:pt idx="9133">
                  <c:v>1E-4</c:v>
                </c:pt>
                <c:pt idx="9134">
                  <c:v>3.0001000000000002</c:v>
                </c:pt>
                <c:pt idx="9135">
                  <c:v>3.0001000000000002</c:v>
                </c:pt>
                <c:pt idx="9136">
                  <c:v>1.0001</c:v>
                </c:pt>
                <c:pt idx="9137">
                  <c:v>2.0001000000000002</c:v>
                </c:pt>
                <c:pt idx="9138">
                  <c:v>4.0000999999999998</c:v>
                </c:pt>
                <c:pt idx="9139">
                  <c:v>8.0000999999999998</c:v>
                </c:pt>
                <c:pt idx="9140">
                  <c:v>13.0001</c:v>
                </c:pt>
                <c:pt idx="9141">
                  <c:v>32.000100000000003</c:v>
                </c:pt>
                <c:pt idx="9142">
                  <c:v>58.000100000000003</c:v>
                </c:pt>
                <c:pt idx="9143">
                  <c:v>124.0001</c:v>
                </c:pt>
                <c:pt idx="9144">
                  <c:v>216.0001</c:v>
                </c:pt>
                <c:pt idx="9145">
                  <c:v>297.00009999999997</c:v>
                </c:pt>
                <c:pt idx="9146">
                  <c:v>273.00009999999997</c:v>
                </c:pt>
                <c:pt idx="9147">
                  <c:v>152.0001</c:v>
                </c:pt>
                <c:pt idx="9148">
                  <c:v>57.000100000000003</c:v>
                </c:pt>
                <c:pt idx="9149">
                  <c:v>20.0001</c:v>
                </c:pt>
                <c:pt idx="9150">
                  <c:v>14.0001</c:v>
                </c:pt>
                <c:pt idx="9151">
                  <c:v>13.0001</c:v>
                </c:pt>
                <c:pt idx="9152">
                  <c:v>3.0001000000000002</c:v>
                </c:pt>
                <c:pt idx="9153">
                  <c:v>3.0001000000000002</c:v>
                </c:pt>
                <c:pt idx="9154">
                  <c:v>1.0001</c:v>
                </c:pt>
                <c:pt idx="9155">
                  <c:v>6.0000999999999998</c:v>
                </c:pt>
                <c:pt idx="9156">
                  <c:v>7.0000999999999998</c:v>
                </c:pt>
                <c:pt idx="9157">
                  <c:v>8.0000999999999998</c:v>
                </c:pt>
                <c:pt idx="9158">
                  <c:v>1.0001</c:v>
                </c:pt>
                <c:pt idx="9159">
                  <c:v>5.0000999999999998</c:v>
                </c:pt>
                <c:pt idx="9160">
                  <c:v>1E-4</c:v>
                </c:pt>
                <c:pt idx="9161">
                  <c:v>5.0000999999999998</c:v>
                </c:pt>
                <c:pt idx="9162">
                  <c:v>3.0001000000000002</c:v>
                </c:pt>
                <c:pt idx="9163">
                  <c:v>1.0001</c:v>
                </c:pt>
                <c:pt idx="9164">
                  <c:v>3.0001000000000002</c:v>
                </c:pt>
                <c:pt idx="9165">
                  <c:v>5.0000999999999998</c:v>
                </c:pt>
                <c:pt idx="9166">
                  <c:v>4.0000999999999998</c:v>
                </c:pt>
                <c:pt idx="9167">
                  <c:v>4.0000999999999998</c:v>
                </c:pt>
                <c:pt idx="9168">
                  <c:v>1.0001</c:v>
                </c:pt>
                <c:pt idx="9169">
                  <c:v>5.0000999999999998</c:v>
                </c:pt>
                <c:pt idx="9170">
                  <c:v>5.0000999999999998</c:v>
                </c:pt>
                <c:pt idx="9171">
                  <c:v>1E-4</c:v>
                </c:pt>
                <c:pt idx="9172">
                  <c:v>3.0001000000000002</c:v>
                </c:pt>
                <c:pt idx="9173">
                  <c:v>1E-4</c:v>
                </c:pt>
                <c:pt idx="9174">
                  <c:v>5.0000999999999998</c:v>
                </c:pt>
                <c:pt idx="9175">
                  <c:v>5.0000999999999998</c:v>
                </c:pt>
                <c:pt idx="9176">
                  <c:v>1E-4</c:v>
                </c:pt>
                <c:pt idx="9177">
                  <c:v>4.0000999999999998</c:v>
                </c:pt>
                <c:pt idx="9178">
                  <c:v>6.0000999999999998</c:v>
                </c:pt>
                <c:pt idx="9179">
                  <c:v>5.0000999999999998</c:v>
                </c:pt>
                <c:pt idx="9180">
                  <c:v>8.0000999999999998</c:v>
                </c:pt>
                <c:pt idx="9181">
                  <c:v>25.0001</c:v>
                </c:pt>
                <c:pt idx="9182">
                  <c:v>70.000100000000003</c:v>
                </c:pt>
                <c:pt idx="9183">
                  <c:v>122.0001</c:v>
                </c:pt>
                <c:pt idx="9184">
                  <c:v>135.0001</c:v>
                </c:pt>
                <c:pt idx="9185">
                  <c:v>237.0001</c:v>
                </c:pt>
                <c:pt idx="9186">
                  <c:v>270.00009999999997</c:v>
                </c:pt>
                <c:pt idx="9187">
                  <c:v>339.00009999999997</c:v>
                </c:pt>
                <c:pt idx="9188">
                  <c:v>359.00009999999997</c:v>
                </c:pt>
                <c:pt idx="9189">
                  <c:v>358.00009999999997</c:v>
                </c:pt>
                <c:pt idx="9190">
                  <c:v>223.0001</c:v>
                </c:pt>
                <c:pt idx="9191">
                  <c:v>89.000100000000003</c:v>
                </c:pt>
                <c:pt idx="9192">
                  <c:v>23.0001</c:v>
                </c:pt>
                <c:pt idx="9193">
                  <c:v>7.0000999999999998</c:v>
                </c:pt>
                <c:pt idx="9194">
                  <c:v>4.0000999999999998</c:v>
                </c:pt>
                <c:pt idx="9195">
                  <c:v>2.0001000000000002</c:v>
                </c:pt>
                <c:pt idx="9196">
                  <c:v>5.0000999999999998</c:v>
                </c:pt>
                <c:pt idx="9197">
                  <c:v>5.0000999999999998</c:v>
                </c:pt>
                <c:pt idx="9198">
                  <c:v>2.0001000000000002</c:v>
                </c:pt>
                <c:pt idx="9199">
                  <c:v>4.0000999999999998</c:v>
                </c:pt>
                <c:pt idx="9200">
                  <c:v>4.0000999999999998</c:v>
                </c:pt>
                <c:pt idx="9201">
                  <c:v>3.0001000000000002</c:v>
                </c:pt>
                <c:pt idx="9202">
                  <c:v>1.0001</c:v>
                </c:pt>
                <c:pt idx="9203">
                  <c:v>4.0000999999999998</c:v>
                </c:pt>
                <c:pt idx="9204">
                  <c:v>3.0001000000000002</c:v>
                </c:pt>
                <c:pt idx="9205">
                  <c:v>2.0001000000000002</c:v>
                </c:pt>
                <c:pt idx="9206">
                  <c:v>1E-4</c:v>
                </c:pt>
                <c:pt idx="9207">
                  <c:v>1E-4</c:v>
                </c:pt>
                <c:pt idx="9208">
                  <c:v>4.0000999999999998</c:v>
                </c:pt>
                <c:pt idx="9209">
                  <c:v>3.0001000000000002</c:v>
                </c:pt>
                <c:pt idx="9210">
                  <c:v>2.0001000000000002</c:v>
                </c:pt>
                <c:pt idx="9211">
                  <c:v>4.0000999999999998</c:v>
                </c:pt>
                <c:pt idx="9212">
                  <c:v>5.0000999999999998</c:v>
                </c:pt>
                <c:pt idx="9213">
                  <c:v>3.0001000000000002</c:v>
                </c:pt>
                <c:pt idx="9214">
                  <c:v>1.0001</c:v>
                </c:pt>
                <c:pt idx="9215">
                  <c:v>1.0001</c:v>
                </c:pt>
                <c:pt idx="9216">
                  <c:v>2.0001000000000002</c:v>
                </c:pt>
                <c:pt idx="9217">
                  <c:v>2.0001000000000002</c:v>
                </c:pt>
                <c:pt idx="9218">
                  <c:v>2.0001000000000002</c:v>
                </c:pt>
                <c:pt idx="9219">
                  <c:v>2.0001000000000002</c:v>
                </c:pt>
                <c:pt idx="9220">
                  <c:v>1.0001</c:v>
                </c:pt>
                <c:pt idx="9221">
                  <c:v>1.0001</c:v>
                </c:pt>
                <c:pt idx="9222">
                  <c:v>4.0000999999999998</c:v>
                </c:pt>
                <c:pt idx="9223">
                  <c:v>3.0001000000000002</c:v>
                </c:pt>
                <c:pt idx="9224">
                  <c:v>3.0001000000000002</c:v>
                </c:pt>
                <c:pt idx="9225">
                  <c:v>3.0001000000000002</c:v>
                </c:pt>
                <c:pt idx="9226">
                  <c:v>8.0000999999999998</c:v>
                </c:pt>
                <c:pt idx="9227">
                  <c:v>20.0001</c:v>
                </c:pt>
                <c:pt idx="9228">
                  <c:v>29.0001</c:v>
                </c:pt>
                <c:pt idx="9229">
                  <c:v>55.000100000000003</c:v>
                </c:pt>
                <c:pt idx="9230">
                  <c:v>96.000100000000003</c:v>
                </c:pt>
                <c:pt idx="9231">
                  <c:v>141.0001</c:v>
                </c:pt>
                <c:pt idx="9232">
                  <c:v>150.0001</c:v>
                </c:pt>
                <c:pt idx="9233">
                  <c:v>89.000100000000003</c:v>
                </c:pt>
                <c:pt idx="9234">
                  <c:v>55.000100000000003</c:v>
                </c:pt>
                <c:pt idx="9235">
                  <c:v>9.0000999999999998</c:v>
                </c:pt>
                <c:pt idx="9236">
                  <c:v>3.0001000000000002</c:v>
                </c:pt>
                <c:pt idx="9237">
                  <c:v>5.0000999999999998</c:v>
                </c:pt>
                <c:pt idx="9238">
                  <c:v>5.0000999999999998</c:v>
                </c:pt>
                <c:pt idx="9239">
                  <c:v>7.0000999999999998</c:v>
                </c:pt>
                <c:pt idx="9240">
                  <c:v>5.0000999999999998</c:v>
                </c:pt>
                <c:pt idx="9241">
                  <c:v>1.0001</c:v>
                </c:pt>
                <c:pt idx="9242">
                  <c:v>7.0000999999999998</c:v>
                </c:pt>
                <c:pt idx="9243">
                  <c:v>1E-4</c:v>
                </c:pt>
                <c:pt idx="9244">
                  <c:v>5.0000999999999998</c:v>
                </c:pt>
                <c:pt idx="9245">
                  <c:v>3.0001000000000002</c:v>
                </c:pt>
                <c:pt idx="9246">
                  <c:v>2.0001000000000002</c:v>
                </c:pt>
                <c:pt idx="9247">
                  <c:v>1.0001</c:v>
                </c:pt>
                <c:pt idx="9248">
                  <c:v>1.0001</c:v>
                </c:pt>
                <c:pt idx="9249">
                  <c:v>1.0001</c:v>
                </c:pt>
                <c:pt idx="9250">
                  <c:v>1E-4</c:v>
                </c:pt>
                <c:pt idx="9251">
                  <c:v>3.0001000000000002</c:v>
                </c:pt>
                <c:pt idx="9252">
                  <c:v>2.0001000000000002</c:v>
                </c:pt>
                <c:pt idx="9253">
                  <c:v>1.0001</c:v>
                </c:pt>
                <c:pt idx="9254">
                  <c:v>2.0001000000000002</c:v>
                </c:pt>
                <c:pt idx="9255">
                  <c:v>3.0001000000000002</c:v>
                </c:pt>
                <c:pt idx="9256">
                  <c:v>4.0000999999999998</c:v>
                </c:pt>
                <c:pt idx="9257">
                  <c:v>2.0001000000000002</c:v>
                </c:pt>
                <c:pt idx="9258">
                  <c:v>3.0001000000000002</c:v>
                </c:pt>
                <c:pt idx="9259">
                  <c:v>4.0000999999999998</c:v>
                </c:pt>
                <c:pt idx="9260">
                  <c:v>4.0000999999999998</c:v>
                </c:pt>
                <c:pt idx="9261">
                  <c:v>4.0000999999999998</c:v>
                </c:pt>
                <c:pt idx="9262">
                  <c:v>1.0001</c:v>
                </c:pt>
                <c:pt idx="9263">
                  <c:v>3.0001000000000002</c:v>
                </c:pt>
                <c:pt idx="9264">
                  <c:v>2.0001000000000002</c:v>
                </c:pt>
                <c:pt idx="9265">
                  <c:v>1.0001</c:v>
                </c:pt>
                <c:pt idx="9266">
                  <c:v>3.0001000000000002</c:v>
                </c:pt>
                <c:pt idx="9267">
                  <c:v>15.0001</c:v>
                </c:pt>
                <c:pt idx="9268">
                  <c:v>33.000100000000003</c:v>
                </c:pt>
                <c:pt idx="9269">
                  <c:v>67.000100000000003</c:v>
                </c:pt>
                <c:pt idx="9270">
                  <c:v>105.0001</c:v>
                </c:pt>
                <c:pt idx="9271">
                  <c:v>126.0001</c:v>
                </c:pt>
                <c:pt idx="9272">
                  <c:v>204.0001</c:v>
                </c:pt>
                <c:pt idx="9273">
                  <c:v>217.0001</c:v>
                </c:pt>
                <c:pt idx="9274">
                  <c:v>280.00009999999997</c:v>
                </c:pt>
                <c:pt idx="9275">
                  <c:v>333.00009999999997</c:v>
                </c:pt>
                <c:pt idx="9276">
                  <c:v>249.0001</c:v>
                </c:pt>
                <c:pt idx="9277">
                  <c:v>147.0001</c:v>
                </c:pt>
                <c:pt idx="9278">
                  <c:v>43.000100000000003</c:v>
                </c:pt>
                <c:pt idx="9279">
                  <c:v>8.0000999999999998</c:v>
                </c:pt>
                <c:pt idx="9280">
                  <c:v>7.0000999999999998</c:v>
                </c:pt>
                <c:pt idx="9281">
                  <c:v>6.0000999999999998</c:v>
                </c:pt>
                <c:pt idx="9282">
                  <c:v>3.0001000000000002</c:v>
                </c:pt>
                <c:pt idx="9283">
                  <c:v>6.0000999999999998</c:v>
                </c:pt>
                <c:pt idx="9284">
                  <c:v>5.0000999999999998</c:v>
                </c:pt>
                <c:pt idx="9285">
                  <c:v>5.0000999999999998</c:v>
                </c:pt>
                <c:pt idx="9286">
                  <c:v>1E-4</c:v>
                </c:pt>
                <c:pt idx="9287">
                  <c:v>5.0000999999999998</c:v>
                </c:pt>
                <c:pt idx="9288">
                  <c:v>3.0001000000000002</c:v>
                </c:pt>
                <c:pt idx="9289">
                  <c:v>4.0000999999999998</c:v>
                </c:pt>
                <c:pt idx="9290">
                  <c:v>1.0001</c:v>
                </c:pt>
                <c:pt idx="9291">
                  <c:v>2.0001000000000002</c:v>
                </c:pt>
                <c:pt idx="9292">
                  <c:v>3.0001000000000002</c:v>
                </c:pt>
                <c:pt idx="9293">
                  <c:v>1.0001</c:v>
                </c:pt>
                <c:pt idx="9294">
                  <c:v>1E-4</c:v>
                </c:pt>
                <c:pt idx="9295">
                  <c:v>1.0001</c:v>
                </c:pt>
                <c:pt idx="9296">
                  <c:v>1.0001</c:v>
                </c:pt>
                <c:pt idx="9297">
                  <c:v>1E-4</c:v>
                </c:pt>
                <c:pt idx="9298">
                  <c:v>4.0000999999999998</c:v>
                </c:pt>
                <c:pt idx="9299">
                  <c:v>1.0001</c:v>
                </c:pt>
                <c:pt idx="9300">
                  <c:v>1E-4</c:v>
                </c:pt>
                <c:pt idx="9301">
                  <c:v>1.0001</c:v>
                </c:pt>
                <c:pt idx="9302">
                  <c:v>2.0001000000000002</c:v>
                </c:pt>
                <c:pt idx="9303">
                  <c:v>1.0001</c:v>
                </c:pt>
                <c:pt idx="9304">
                  <c:v>1.0001</c:v>
                </c:pt>
                <c:pt idx="9305">
                  <c:v>2.0001000000000002</c:v>
                </c:pt>
                <c:pt idx="9306">
                  <c:v>1.0001</c:v>
                </c:pt>
                <c:pt idx="9307">
                  <c:v>2.0001000000000002</c:v>
                </c:pt>
                <c:pt idx="9308">
                  <c:v>6.0000999999999998</c:v>
                </c:pt>
                <c:pt idx="9309">
                  <c:v>2.0001000000000002</c:v>
                </c:pt>
                <c:pt idx="9310">
                  <c:v>2.0001000000000002</c:v>
                </c:pt>
                <c:pt idx="9311">
                  <c:v>5.0000999999999998</c:v>
                </c:pt>
                <c:pt idx="9312">
                  <c:v>10.0001</c:v>
                </c:pt>
                <c:pt idx="9313">
                  <c:v>13.0001</c:v>
                </c:pt>
                <c:pt idx="9314">
                  <c:v>13.0001</c:v>
                </c:pt>
                <c:pt idx="9315">
                  <c:v>35.000100000000003</c:v>
                </c:pt>
                <c:pt idx="9316">
                  <c:v>42.000100000000003</c:v>
                </c:pt>
                <c:pt idx="9317">
                  <c:v>63.000100000000003</c:v>
                </c:pt>
                <c:pt idx="9318">
                  <c:v>69.000100000000003</c:v>
                </c:pt>
                <c:pt idx="9319">
                  <c:v>57.000100000000003</c:v>
                </c:pt>
                <c:pt idx="9320">
                  <c:v>36.000100000000003</c:v>
                </c:pt>
                <c:pt idx="9321">
                  <c:v>13.0001</c:v>
                </c:pt>
                <c:pt idx="9322">
                  <c:v>6.0000999999999998</c:v>
                </c:pt>
                <c:pt idx="9323">
                  <c:v>1.0001</c:v>
                </c:pt>
                <c:pt idx="9324">
                  <c:v>5.0000999999999998</c:v>
                </c:pt>
                <c:pt idx="9325">
                  <c:v>8.0000999999999998</c:v>
                </c:pt>
                <c:pt idx="9326">
                  <c:v>11.0001</c:v>
                </c:pt>
                <c:pt idx="9327">
                  <c:v>17.0001</c:v>
                </c:pt>
                <c:pt idx="9328">
                  <c:v>5.0000999999999998</c:v>
                </c:pt>
                <c:pt idx="9329">
                  <c:v>4.0000999999999998</c:v>
                </c:pt>
                <c:pt idx="9330">
                  <c:v>3.0001000000000002</c:v>
                </c:pt>
                <c:pt idx="9331">
                  <c:v>3.0001000000000002</c:v>
                </c:pt>
                <c:pt idx="9332">
                  <c:v>1.0001</c:v>
                </c:pt>
                <c:pt idx="9333">
                  <c:v>5.0000999999999998</c:v>
                </c:pt>
                <c:pt idx="9334">
                  <c:v>2.0001000000000002</c:v>
                </c:pt>
                <c:pt idx="9335">
                  <c:v>4.0000999999999998</c:v>
                </c:pt>
                <c:pt idx="9336">
                  <c:v>1.0001</c:v>
                </c:pt>
                <c:pt idx="9337">
                  <c:v>2.0001000000000002</c:v>
                </c:pt>
                <c:pt idx="9338">
                  <c:v>4.0000999999999998</c:v>
                </c:pt>
                <c:pt idx="9339">
                  <c:v>1E-4</c:v>
                </c:pt>
                <c:pt idx="9340">
                  <c:v>3.0001000000000002</c:v>
                </c:pt>
                <c:pt idx="9341">
                  <c:v>5.0000999999999998</c:v>
                </c:pt>
                <c:pt idx="9342">
                  <c:v>4.0000999999999998</c:v>
                </c:pt>
                <c:pt idx="9343">
                  <c:v>2.0001000000000002</c:v>
                </c:pt>
                <c:pt idx="9344">
                  <c:v>1.0001</c:v>
                </c:pt>
                <c:pt idx="9345">
                  <c:v>4.0000999999999998</c:v>
                </c:pt>
                <c:pt idx="9346">
                  <c:v>4.0000999999999998</c:v>
                </c:pt>
                <c:pt idx="9347">
                  <c:v>7.0000999999999998</c:v>
                </c:pt>
                <c:pt idx="9348">
                  <c:v>2.0001000000000002</c:v>
                </c:pt>
                <c:pt idx="9349">
                  <c:v>3.0001000000000002</c:v>
                </c:pt>
                <c:pt idx="9350">
                  <c:v>1.0001</c:v>
                </c:pt>
                <c:pt idx="9351">
                  <c:v>5.0000999999999998</c:v>
                </c:pt>
                <c:pt idx="9352">
                  <c:v>6.0000999999999998</c:v>
                </c:pt>
                <c:pt idx="9353">
                  <c:v>6.0000999999999998</c:v>
                </c:pt>
                <c:pt idx="9354">
                  <c:v>1.0001</c:v>
                </c:pt>
                <c:pt idx="9355">
                  <c:v>4.0000999999999998</c:v>
                </c:pt>
                <c:pt idx="9356">
                  <c:v>7.0000999999999998</c:v>
                </c:pt>
                <c:pt idx="9357">
                  <c:v>11.0001</c:v>
                </c:pt>
                <c:pt idx="9358">
                  <c:v>20.0001</c:v>
                </c:pt>
                <c:pt idx="9359">
                  <c:v>33.000100000000003</c:v>
                </c:pt>
                <c:pt idx="9360">
                  <c:v>42.000100000000003</c:v>
                </c:pt>
                <c:pt idx="9361">
                  <c:v>82.000100000000003</c:v>
                </c:pt>
                <c:pt idx="9362">
                  <c:v>54.000100000000003</c:v>
                </c:pt>
                <c:pt idx="9363">
                  <c:v>22.0001</c:v>
                </c:pt>
                <c:pt idx="9364">
                  <c:v>23.0001</c:v>
                </c:pt>
                <c:pt idx="9365">
                  <c:v>11.0001</c:v>
                </c:pt>
                <c:pt idx="9366">
                  <c:v>1.0001</c:v>
                </c:pt>
                <c:pt idx="9367">
                  <c:v>7.0000999999999998</c:v>
                </c:pt>
                <c:pt idx="9368">
                  <c:v>9.0000999999999998</c:v>
                </c:pt>
                <c:pt idx="9369">
                  <c:v>8.0000999999999998</c:v>
                </c:pt>
                <c:pt idx="9370">
                  <c:v>7.0000999999999998</c:v>
                </c:pt>
                <c:pt idx="9371">
                  <c:v>6.0000999999999998</c:v>
                </c:pt>
                <c:pt idx="9372">
                  <c:v>5.0000999999999998</c:v>
                </c:pt>
                <c:pt idx="9373">
                  <c:v>3.0001000000000002</c:v>
                </c:pt>
                <c:pt idx="9374">
                  <c:v>4.0000999999999998</c:v>
                </c:pt>
                <c:pt idx="9375">
                  <c:v>5.0000999999999998</c:v>
                </c:pt>
                <c:pt idx="9376">
                  <c:v>6.0000999999999998</c:v>
                </c:pt>
                <c:pt idx="9377">
                  <c:v>3.0001000000000002</c:v>
                </c:pt>
                <c:pt idx="9378">
                  <c:v>7.0000999999999998</c:v>
                </c:pt>
                <c:pt idx="9379">
                  <c:v>5.0000999999999998</c:v>
                </c:pt>
                <c:pt idx="9380">
                  <c:v>1.0001</c:v>
                </c:pt>
                <c:pt idx="9381">
                  <c:v>1.0001</c:v>
                </c:pt>
                <c:pt idx="9382">
                  <c:v>3.0001000000000002</c:v>
                </c:pt>
                <c:pt idx="9383">
                  <c:v>5.0000999999999998</c:v>
                </c:pt>
                <c:pt idx="9384">
                  <c:v>5.0000999999999998</c:v>
                </c:pt>
                <c:pt idx="9385">
                  <c:v>3.0001000000000002</c:v>
                </c:pt>
                <c:pt idx="9386">
                  <c:v>1.0001</c:v>
                </c:pt>
                <c:pt idx="9387">
                  <c:v>5.0000999999999998</c:v>
                </c:pt>
                <c:pt idx="9388">
                  <c:v>1E-4</c:v>
                </c:pt>
                <c:pt idx="9389">
                  <c:v>6.0000999999999998</c:v>
                </c:pt>
                <c:pt idx="9390">
                  <c:v>1E-4</c:v>
                </c:pt>
                <c:pt idx="9391">
                  <c:v>1.0001</c:v>
                </c:pt>
                <c:pt idx="9392">
                  <c:v>4.0000999999999998</c:v>
                </c:pt>
                <c:pt idx="9393">
                  <c:v>1.0001</c:v>
                </c:pt>
                <c:pt idx="9394">
                  <c:v>4.0000999999999998</c:v>
                </c:pt>
                <c:pt idx="9395">
                  <c:v>4.0000999999999998</c:v>
                </c:pt>
                <c:pt idx="9396">
                  <c:v>1.0001</c:v>
                </c:pt>
                <c:pt idx="9397">
                  <c:v>2.0001000000000002</c:v>
                </c:pt>
                <c:pt idx="9398">
                  <c:v>3.0001000000000002</c:v>
                </c:pt>
                <c:pt idx="9399">
                  <c:v>1E-4</c:v>
                </c:pt>
                <c:pt idx="9400">
                  <c:v>4.0000999999999998</c:v>
                </c:pt>
                <c:pt idx="9401">
                  <c:v>1.0001</c:v>
                </c:pt>
                <c:pt idx="9402">
                  <c:v>9.0000999999999998</c:v>
                </c:pt>
                <c:pt idx="9403">
                  <c:v>9.0000999999999998</c:v>
                </c:pt>
                <c:pt idx="9404">
                  <c:v>19.0001</c:v>
                </c:pt>
                <c:pt idx="9405">
                  <c:v>21.0001</c:v>
                </c:pt>
                <c:pt idx="9406">
                  <c:v>30.0001</c:v>
                </c:pt>
                <c:pt idx="9407">
                  <c:v>6.0000999999999998</c:v>
                </c:pt>
                <c:pt idx="9408">
                  <c:v>6.0000999999999998</c:v>
                </c:pt>
                <c:pt idx="9409">
                  <c:v>4.0000999999999998</c:v>
                </c:pt>
                <c:pt idx="9410">
                  <c:v>2.0001000000000002</c:v>
                </c:pt>
                <c:pt idx="9411">
                  <c:v>4.0000999999999998</c:v>
                </c:pt>
                <c:pt idx="9412">
                  <c:v>10.0001</c:v>
                </c:pt>
                <c:pt idx="9413">
                  <c:v>1.0001</c:v>
                </c:pt>
                <c:pt idx="9414">
                  <c:v>2.0001000000000002</c:v>
                </c:pt>
                <c:pt idx="9415">
                  <c:v>1.0001</c:v>
                </c:pt>
                <c:pt idx="9416">
                  <c:v>3.0001000000000002</c:v>
                </c:pt>
                <c:pt idx="9417">
                  <c:v>7.0000999999999998</c:v>
                </c:pt>
                <c:pt idx="9418">
                  <c:v>3.0001000000000002</c:v>
                </c:pt>
                <c:pt idx="9419">
                  <c:v>4.0000999999999998</c:v>
                </c:pt>
                <c:pt idx="9420">
                  <c:v>1.0001</c:v>
                </c:pt>
                <c:pt idx="9421">
                  <c:v>2.0001000000000002</c:v>
                </c:pt>
                <c:pt idx="9422">
                  <c:v>2.0001000000000002</c:v>
                </c:pt>
                <c:pt idx="9423">
                  <c:v>1.0001</c:v>
                </c:pt>
                <c:pt idx="9424">
                  <c:v>1.0001</c:v>
                </c:pt>
                <c:pt idx="9425">
                  <c:v>1.0001</c:v>
                </c:pt>
                <c:pt idx="9426">
                  <c:v>1.0001</c:v>
                </c:pt>
                <c:pt idx="9427">
                  <c:v>3.0001000000000002</c:v>
                </c:pt>
                <c:pt idx="9428">
                  <c:v>4.0000999999999998</c:v>
                </c:pt>
                <c:pt idx="9429">
                  <c:v>4.0000999999999998</c:v>
                </c:pt>
                <c:pt idx="9430">
                  <c:v>4.0000999999999998</c:v>
                </c:pt>
                <c:pt idx="9431">
                  <c:v>5.0000999999999998</c:v>
                </c:pt>
                <c:pt idx="9432">
                  <c:v>3.0001000000000002</c:v>
                </c:pt>
                <c:pt idx="9433">
                  <c:v>2.0001000000000002</c:v>
                </c:pt>
                <c:pt idx="9434">
                  <c:v>2.0001000000000002</c:v>
                </c:pt>
                <c:pt idx="9435">
                  <c:v>2.0001000000000002</c:v>
                </c:pt>
                <c:pt idx="9436">
                  <c:v>5.0000999999999998</c:v>
                </c:pt>
                <c:pt idx="9437">
                  <c:v>5.0000999999999998</c:v>
                </c:pt>
                <c:pt idx="9438">
                  <c:v>4.0000999999999998</c:v>
                </c:pt>
                <c:pt idx="9439">
                  <c:v>4.0000999999999998</c:v>
                </c:pt>
                <c:pt idx="9440">
                  <c:v>6.0000999999999998</c:v>
                </c:pt>
                <c:pt idx="9441">
                  <c:v>3.0001000000000002</c:v>
                </c:pt>
                <c:pt idx="9442">
                  <c:v>2.0001000000000002</c:v>
                </c:pt>
                <c:pt idx="9443">
                  <c:v>5.0000999999999998</c:v>
                </c:pt>
                <c:pt idx="9444">
                  <c:v>6.0000999999999998</c:v>
                </c:pt>
                <c:pt idx="9445">
                  <c:v>10.0001</c:v>
                </c:pt>
                <c:pt idx="9446">
                  <c:v>26.0001</c:v>
                </c:pt>
                <c:pt idx="9447">
                  <c:v>32.000100000000003</c:v>
                </c:pt>
                <c:pt idx="9448">
                  <c:v>18.0001</c:v>
                </c:pt>
                <c:pt idx="9449">
                  <c:v>14.0001</c:v>
                </c:pt>
                <c:pt idx="9450">
                  <c:v>7.0000999999999998</c:v>
                </c:pt>
                <c:pt idx="9451">
                  <c:v>4.0000999999999998</c:v>
                </c:pt>
                <c:pt idx="9452">
                  <c:v>6.0000999999999998</c:v>
                </c:pt>
                <c:pt idx="9453">
                  <c:v>2.0001000000000002</c:v>
                </c:pt>
                <c:pt idx="9454">
                  <c:v>9.0000999999999998</c:v>
                </c:pt>
                <c:pt idx="9455">
                  <c:v>4.0000999999999998</c:v>
                </c:pt>
                <c:pt idx="9456">
                  <c:v>4.0000999999999998</c:v>
                </c:pt>
                <c:pt idx="9457">
                  <c:v>1.0001</c:v>
                </c:pt>
                <c:pt idx="9458">
                  <c:v>2.0001000000000002</c:v>
                </c:pt>
                <c:pt idx="9459">
                  <c:v>2.0001000000000002</c:v>
                </c:pt>
                <c:pt idx="9460">
                  <c:v>1.0001</c:v>
                </c:pt>
                <c:pt idx="9461">
                  <c:v>3.0001000000000002</c:v>
                </c:pt>
                <c:pt idx="9462">
                  <c:v>2.0001000000000002</c:v>
                </c:pt>
                <c:pt idx="9463">
                  <c:v>1E-4</c:v>
                </c:pt>
                <c:pt idx="9464">
                  <c:v>1.0001</c:v>
                </c:pt>
                <c:pt idx="9465">
                  <c:v>1.0001</c:v>
                </c:pt>
                <c:pt idx="9466">
                  <c:v>3.0001000000000002</c:v>
                </c:pt>
                <c:pt idx="9467">
                  <c:v>1.0001</c:v>
                </c:pt>
                <c:pt idx="9468">
                  <c:v>1E-4</c:v>
                </c:pt>
                <c:pt idx="9469">
                  <c:v>3.0001000000000002</c:v>
                </c:pt>
                <c:pt idx="9470">
                  <c:v>1.0001</c:v>
                </c:pt>
                <c:pt idx="9471">
                  <c:v>3.0001000000000002</c:v>
                </c:pt>
                <c:pt idx="9472">
                  <c:v>1E-4</c:v>
                </c:pt>
                <c:pt idx="9473">
                  <c:v>1.0001</c:v>
                </c:pt>
                <c:pt idx="9474">
                  <c:v>1E-4</c:v>
                </c:pt>
                <c:pt idx="9475">
                  <c:v>4.0000999999999998</c:v>
                </c:pt>
                <c:pt idx="9476">
                  <c:v>2.0001000000000002</c:v>
                </c:pt>
                <c:pt idx="9477">
                  <c:v>1.0001</c:v>
                </c:pt>
                <c:pt idx="9478">
                  <c:v>4.0000999999999998</c:v>
                </c:pt>
                <c:pt idx="9479">
                  <c:v>3.0001000000000002</c:v>
                </c:pt>
                <c:pt idx="9480">
                  <c:v>1.0001</c:v>
                </c:pt>
                <c:pt idx="9481">
                  <c:v>1E-4</c:v>
                </c:pt>
                <c:pt idx="9482">
                  <c:v>4.0000999999999998</c:v>
                </c:pt>
                <c:pt idx="9483">
                  <c:v>7.0000999999999998</c:v>
                </c:pt>
                <c:pt idx="9484">
                  <c:v>1.0001</c:v>
                </c:pt>
                <c:pt idx="9485">
                  <c:v>7.0000999999999998</c:v>
                </c:pt>
                <c:pt idx="9486">
                  <c:v>14.0001</c:v>
                </c:pt>
                <c:pt idx="9487">
                  <c:v>20.0001</c:v>
                </c:pt>
                <c:pt idx="9488">
                  <c:v>44.000100000000003</c:v>
                </c:pt>
                <c:pt idx="9489">
                  <c:v>84.000100000000003</c:v>
                </c:pt>
                <c:pt idx="9490">
                  <c:v>87.000100000000003</c:v>
                </c:pt>
                <c:pt idx="9491">
                  <c:v>83.000100000000003</c:v>
                </c:pt>
                <c:pt idx="9492">
                  <c:v>34.000100000000003</c:v>
                </c:pt>
                <c:pt idx="9493">
                  <c:v>11.0001</c:v>
                </c:pt>
                <c:pt idx="9494">
                  <c:v>4.0000999999999998</c:v>
                </c:pt>
                <c:pt idx="9495">
                  <c:v>3.0001000000000002</c:v>
                </c:pt>
                <c:pt idx="9496">
                  <c:v>3.0001000000000002</c:v>
                </c:pt>
                <c:pt idx="9497">
                  <c:v>7.0000999999999998</c:v>
                </c:pt>
                <c:pt idx="9498">
                  <c:v>4.0000999999999998</c:v>
                </c:pt>
                <c:pt idx="9499">
                  <c:v>2.0001000000000002</c:v>
                </c:pt>
                <c:pt idx="9500">
                  <c:v>1.0001</c:v>
                </c:pt>
                <c:pt idx="9501">
                  <c:v>1E-4</c:v>
                </c:pt>
                <c:pt idx="9502">
                  <c:v>4.0000999999999998</c:v>
                </c:pt>
                <c:pt idx="9503">
                  <c:v>4.0000999999999998</c:v>
                </c:pt>
                <c:pt idx="9504">
                  <c:v>4.0000999999999998</c:v>
                </c:pt>
                <c:pt idx="9505">
                  <c:v>1.0001</c:v>
                </c:pt>
                <c:pt idx="9506">
                  <c:v>1E-4</c:v>
                </c:pt>
                <c:pt idx="9507">
                  <c:v>1E-4</c:v>
                </c:pt>
                <c:pt idx="9508">
                  <c:v>3.0001000000000002</c:v>
                </c:pt>
                <c:pt idx="9509">
                  <c:v>3.0001000000000002</c:v>
                </c:pt>
                <c:pt idx="9510">
                  <c:v>1E-4</c:v>
                </c:pt>
                <c:pt idx="9511">
                  <c:v>3.0001000000000002</c:v>
                </c:pt>
                <c:pt idx="9512">
                  <c:v>3.0001000000000002</c:v>
                </c:pt>
                <c:pt idx="9513">
                  <c:v>1E-4</c:v>
                </c:pt>
                <c:pt idx="9514">
                  <c:v>1E-4</c:v>
                </c:pt>
                <c:pt idx="9515">
                  <c:v>1.0001</c:v>
                </c:pt>
                <c:pt idx="9516">
                  <c:v>2.0001000000000002</c:v>
                </c:pt>
                <c:pt idx="9517">
                  <c:v>2.0001000000000002</c:v>
                </c:pt>
                <c:pt idx="9518">
                  <c:v>2.0001000000000002</c:v>
                </c:pt>
                <c:pt idx="9519">
                  <c:v>1.0001</c:v>
                </c:pt>
                <c:pt idx="9520">
                  <c:v>4.0000999999999998</c:v>
                </c:pt>
                <c:pt idx="9521">
                  <c:v>2.0001000000000002</c:v>
                </c:pt>
                <c:pt idx="9522">
                  <c:v>3.0001000000000002</c:v>
                </c:pt>
                <c:pt idx="9523">
                  <c:v>2.0001000000000002</c:v>
                </c:pt>
                <c:pt idx="9524">
                  <c:v>2.0001000000000002</c:v>
                </c:pt>
                <c:pt idx="9525">
                  <c:v>3.0001000000000002</c:v>
                </c:pt>
                <c:pt idx="9526">
                  <c:v>7.0000999999999998</c:v>
                </c:pt>
                <c:pt idx="9527">
                  <c:v>8.0000999999999998</c:v>
                </c:pt>
                <c:pt idx="9528">
                  <c:v>10.0001</c:v>
                </c:pt>
                <c:pt idx="9529">
                  <c:v>29.0001</c:v>
                </c:pt>
                <c:pt idx="9530">
                  <c:v>45.000100000000003</c:v>
                </c:pt>
                <c:pt idx="9531">
                  <c:v>83.000100000000003</c:v>
                </c:pt>
                <c:pt idx="9532">
                  <c:v>122.0001</c:v>
                </c:pt>
                <c:pt idx="9533">
                  <c:v>86.000100000000003</c:v>
                </c:pt>
                <c:pt idx="9534">
                  <c:v>26.0001</c:v>
                </c:pt>
                <c:pt idx="9535">
                  <c:v>5.0000999999999998</c:v>
                </c:pt>
                <c:pt idx="9536">
                  <c:v>3.0001000000000002</c:v>
                </c:pt>
                <c:pt idx="9537">
                  <c:v>12.0001</c:v>
                </c:pt>
                <c:pt idx="9538">
                  <c:v>14.0001</c:v>
                </c:pt>
                <c:pt idx="9539">
                  <c:v>7.0000999999999998</c:v>
                </c:pt>
                <c:pt idx="9540">
                  <c:v>6.0000999999999998</c:v>
                </c:pt>
                <c:pt idx="9541">
                  <c:v>7.0000999999999998</c:v>
                </c:pt>
                <c:pt idx="9542">
                  <c:v>3.0001000000000002</c:v>
                </c:pt>
                <c:pt idx="9543">
                  <c:v>1.0001</c:v>
                </c:pt>
                <c:pt idx="9544">
                  <c:v>3.0001000000000002</c:v>
                </c:pt>
                <c:pt idx="9545">
                  <c:v>1.0001</c:v>
                </c:pt>
                <c:pt idx="9546">
                  <c:v>2.0001000000000002</c:v>
                </c:pt>
                <c:pt idx="9547">
                  <c:v>1.0001</c:v>
                </c:pt>
                <c:pt idx="9548">
                  <c:v>1E-4</c:v>
                </c:pt>
                <c:pt idx="9549">
                  <c:v>1.0001</c:v>
                </c:pt>
                <c:pt idx="9550">
                  <c:v>6.0000999999999998</c:v>
                </c:pt>
                <c:pt idx="9551">
                  <c:v>1.0001</c:v>
                </c:pt>
                <c:pt idx="9552">
                  <c:v>1E-4</c:v>
                </c:pt>
                <c:pt idx="9553">
                  <c:v>1E-4</c:v>
                </c:pt>
                <c:pt idx="9554">
                  <c:v>1.0001</c:v>
                </c:pt>
                <c:pt idx="9555">
                  <c:v>4.0000999999999998</c:v>
                </c:pt>
                <c:pt idx="9556">
                  <c:v>3.0001000000000002</c:v>
                </c:pt>
                <c:pt idx="9557">
                  <c:v>1.0001</c:v>
                </c:pt>
                <c:pt idx="9558">
                  <c:v>3.0001000000000002</c:v>
                </c:pt>
                <c:pt idx="9559">
                  <c:v>1E-4</c:v>
                </c:pt>
                <c:pt idx="9560">
                  <c:v>1.0001</c:v>
                </c:pt>
                <c:pt idx="9561">
                  <c:v>1E-4</c:v>
                </c:pt>
                <c:pt idx="9562">
                  <c:v>1E-4</c:v>
                </c:pt>
                <c:pt idx="9563">
                  <c:v>1E-4</c:v>
                </c:pt>
                <c:pt idx="9564">
                  <c:v>4.0000999999999998</c:v>
                </c:pt>
                <c:pt idx="9565">
                  <c:v>2.0001000000000002</c:v>
                </c:pt>
                <c:pt idx="9566">
                  <c:v>2.0001000000000002</c:v>
                </c:pt>
                <c:pt idx="9567">
                  <c:v>6.0000999999999998</c:v>
                </c:pt>
                <c:pt idx="9568">
                  <c:v>8.0000999999999998</c:v>
                </c:pt>
                <c:pt idx="9569">
                  <c:v>22.0001</c:v>
                </c:pt>
                <c:pt idx="9570">
                  <c:v>29.0001</c:v>
                </c:pt>
                <c:pt idx="9571">
                  <c:v>28.0001</c:v>
                </c:pt>
                <c:pt idx="9572">
                  <c:v>24.0001</c:v>
                </c:pt>
                <c:pt idx="9573">
                  <c:v>17.0001</c:v>
                </c:pt>
                <c:pt idx="9574">
                  <c:v>9.0000999999999998</c:v>
                </c:pt>
                <c:pt idx="9575">
                  <c:v>14.0001</c:v>
                </c:pt>
                <c:pt idx="9576">
                  <c:v>10.0001</c:v>
                </c:pt>
                <c:pt idx="9577">
                  <c:v>8.0000999999999998</c:v>
                </c:pt>
                <c:pt idx="9578">
                  <c:v>1.0001</c:v>
                </c:pt>
                <c:pt idx="9579">
                  <c:v>5.0000999999999998</c:v>
                </c:pt>
                <c:pt idx="9580">
                  <c:v>5.0000999999999998</c:v>
                </c:pt>
                <c:pt idx="9581">
                  <c:v>1E-4</c:v>
                </c:pt>
                <c:pt idx="9582">
                  <c:v>4.0000999999999998</c:v>
                </c:pt>
                <c:pt idx="9583">
                  <c:v>3.0001000000000002</c:v>
                </c:pt>
                <c:pt idx="9584">
                  <c:v>3.0001000000000002</c:v>
                </c:pt>
                <c:pt idx="9585">
                  <c:v>1E-4</c:v>
                </c:pt>
                <c:pt idx="9586">
                  <c:v>2.0001000000000002</c:v>
                </c:pt>
                <c:pt idx="9587">
                  <c:v>3.0001000000000002</c:v>
                </c:pt>
                <c:pt idx="9588">
                  <c:v>2.0001000000000002</c:v>
                </c:pt>
                <c:pt idx="9589">
                  <c:v>1E-4</c:v>
                </c:pt>
                <c:pt idx="9590">
                  <c:v>1E-4</c:v>
                </c:pt>
                <c:pt idx="9591">
                  <c:v>1.0001</c:v>
                </c:pt>
                <c:pt idx="9592">
                  <c:v>2.0001000000000002</c:v>
                </c:pt>
                <c:pt idx="9593">
                  <c:v>1.0001</c:v>
                </c:pt>
                <c:pt idx="9594">
                  <c:v>5.0000999999999998</c:v>
                </c:pt>
                <c:pt idx="9595">
                  <c:v>1E-4</c:v>
                </c:pt>
                <c:pt idx="9596">
                  <c:v>3.0001000000000002</c:v>
                </c:pt>
                <c:pt idx="9597">
                  <c:v>1.0001</c:v>
                </c:pt>
                <c:pt idx="9598">
                  <c:v>2.0001000000000002</c:v>
                </c:pt>
                <c:pt idx="9599">
                  <c:v>1.0001</c:v>
                </c:pt>
                <c:pt idx="9600">
                  <c:v>1.0001</c:v>
                </c:pt>
                <c:pt idx="9601">
                  <c:v>1.0001</c:v>
                </c:pt>
                <c:pt idx="9602">
                  <c:v>1.0001</c:v>
                </c:pt>
                <c:pt idx="9603">
                  <c:v>4.0000999999999998</c:v>
                </c:pt>
                <c:pt idx="9604">
                  <c:v>4.0000999999999998</c:v>
                </c:pt>
                <c:pt idx="9605">
                  <c:v>3.0001000000000002</c:v>
                </c:pt>
                <c:pt idx="9606">
                  <c:v>2.0001000000000002</c:v>
                </c:pt>
                <c:pt idx="9607">
                  <c:v>3.0001000000000002</c:v>
                </c:pt>
                <c:pt idx="9608">
                  <c:v>2.0001000000000002</c:v>
                </c:pt>
                <c:pt idx="9609">
                  <c:v>5.0000999999999998</c:v>
                </c:pt>
                <c:pt idx="9610">
                  <c:v>8.0000999999999998</c:v>
                </c:pt>
                <c:pt idx="9611">
                  <c:v>10.0001</c:v>
                </c:pt>
                <c:pt idx="9612">
                  <c:v>25.0001</c:v>
                </c:pt>
                <c:pt idx="9613">
                  <c:v>31.0001</c:v>
                </c:pt>
                <c:pt idx="9614">
                  <c:v>26.0001</c:v>
                </c:pt>
                <c:pt idx="9615">
                  <c:v>29.0001</c:v>
                </c:pt>
                <c:pt idx="9616">
                  <c:v>26.0001</c:v>
                </c:pt>
                <c:pt idx="9617">
                  <c:v>15.0001</c:v>
                </c:pt>
                <c:pt idx="9618">
                  <c:v>6.0000999999999998</c:v>
                </c:pt>
                <c:pt idx="9619">
                  <c:v>6.0000999999999998</c:v>
                </c:pt>
                <c:pt idx="9620">
                  <c:v>4.0000999999999998</c:v>
                </c:pt>
                <c:pt idx="9621">
                  <c:v>4.0000999999999998</c:v>
                </c:pt>
                <c:pt idx="9622">
                  <c:v>1E-4</c:v>
                </c:pt>
                <c:pt idx="9623">
                  <c:v>2.0001000000000002</c:v>
                </c:pt>
                <c:pt idx="9624">
                  <c:v>3.0001000000000002</c:v>
                </c:pt>
                <c:pt idx="9625">
                  <c:v>3.0001000000000002</c:v>
                </c:pt>
                <c:pt idx="9626">
                  <c:v>1.0001</c:v>
                </c:pt>
                <c:pt idx="9627">
                  <c:v>2.0001000000000002</c:v>
                </c:pt>
                <c:pt idx="9628">
                  <c:v>2.0001000000000002</c:v>
                </c:pt>
                <c:pt idx="9629">
                  <c:v>2.0001000000000002</c:v>
                </c:pt>
                <c:pt idx="9630">
                  <c:v>1E-4</c:v>
                </c:pt>
                <c:pt idx="9631">
                  <c:v>3.0001000000000002</c:v>
                </c:pt>
                <c:pt idx="9632">
                  <c:v>2.0001000000000002</c:v>
                </c:pt>
                <c:pt idx="9633">
                  <c:v>2.0001000000000002</c:v>
                </c:pt>
                <c:pt idx="9634">
                  <c:v>1E-4</c:v>
                </c:pt>
                <c:pt idx="9635">
                  <c:v>1.0001</c:v>
                </c:pt>
                <c:pt idx="9636">
                  <c:v>2.0001000000000002</c:v>
                </c:pt>
                <c:pt idx="9637">
                  <c:v>3.0001000000000002</c:v>
                </c:pt>
                <c:pt idx="9638">
                  <c:v>4.0000999999999998</c:v>
                </c:pt>
                <c:pt idx="9639">
                  <c:v>1.0001</c:v>
                </c:pt>
                <c:pt idx="9640">
                  <c:v>1.0001</c:v>
                </c:pt>
                <c:pt idx="9641">
                  <c:v>1.0001</c:v>
                </c:pt>
                <c:pt idx="9642">
                  <c:v>1.0001</c:v>
                </c:pt>
                <c:pt idx="9643">
                  <c:v>2.0001000000000002</c:v>
                </c:pt>
                <c:pt idx="9644">
                  <c:v>1.0001</c:v>
                </c:pt>
                <c:pt idx="9645">
                  <c:v>2.0001000000000002</c:v>
                </c:pt>
                <c:pt idx="9646">
                  <c:v>2.0001000000000002</c:v>
                </c:pt>
                <c:pt idx="9647">
                  <c:v>2.0001000000000002</c:v>
                </c:pt>
                <c:pt idx="9648">
                  <c:v>2.0001000000000002</c:v>
                </c:pt>
                <c:pt idx="9649">
                  <c:v>1.0001</c:v>
                </c:pt>
                <c:pt idx="9650">
                  <c:v>2.0001000000000002</c:v>
                </c:pt>
                <c:pt idx="9651">
                  <c:v>8.0000999999999998</c:v>
                </c:pt>
                <c:pt idx="9652">
                  <c:v>7.0000999999999998</c:v>
                </c:pt>
                <c:pt idx="9653">
                  <c:v>16.0001</c:v>
                </c:pt>
                <c:pt idx="9654">
                  <c:v>9.0000999999999998</c:v>
                </c:pt>
                <c:pt idx="9655">
                  <c:v>13.0001</c:v>
                </c:pt>
                <c:pt idx="9656">
                  <c:v>12.0001</c:v>
                </c:pt>
                <c:pt idx="9657">
                  <c:v>6.0000999999999998</c:v>
                </c:pt>
                <c:pt idx="9658">
                  <c:v>6.0000999999999998</c:v>
                </c:pt>
                <c:pt idx="9659">
                  <c:v>2.0001000000000002</c:v>
                </c:pt>
                <c:pt idx="9660">
                  <c:v>1.0001</c:v>
                </c:pt>
                <c:pt idx="9661">
                  <c:v>3.0001000000000002</c:v>
                </c:pt>
                <c:pt idx="9662">
                  <c:v>6.0000999999999998</c:v>
                </c:pt>
                <c:pt idx="9663">
                  <c:v>1E-4</c:v>
                </c:pt>
                <c:pt idx="9664">
                  <c:v>3.0001000000000002</c:v>
                </c:pt>
                <c:pt idx="9665">
                  <c:v>3.0001000000000002</c:v>
                </c:pt>
                <c:pt idx="9666">
                  <c:v>4.0000999999999998</c:v>
                </c:pt>
                <c:pt idx="9667">
                  <c:v>1E-4</c:v>
                </c:pt>
                <c:pt idx="9668">
                  <c:v>2.0001000000000002</c:v>
                </c:pt>
                <c:pt idx="9669">
                  <c:v>1.0001</c:v>
                </c:pt>
                <c:pt idx="9670">
                  <c:v>1.0001</c:v>
                </c:pt>
                <c:pt idx="9671">
                  <c:v>4.0000999999999998</c:v>
                </c:pt>
                <c:pt idx="9672">
                  <c:v>1.0001</c:v>
                </c:pt>
                <c:pt idx="9673">
                  <c:v>3.0001000000000002</c:v>
                </c:pt>
                <c:pt idx="9674">
                  <c:v>1E-4</c:v>
                </c:pt>
                <c:pt idx="9675">
                  <c:v>1.0001</c:v>
                </c:pt>
                <c:pt idx="9676">
                  <c:v>1E-4</c:v>
                </c:pt>
                <c:pt idx="9677">
                  <c:v>2.0001000000000002</c:v>
                </c:pt>
                <c:pt idx="9678">
                  <c:v>1.0001</c:v>
                </c:pt>
                <c:pt idx="9679">
                  <c:v>2.0001000000000002</c:v>
                </c:pt>
                <c:pt idx="9680">
                  <c:v>3.0001000000000002</c:v>
                </c:pt>
                <c:pt idx="9681">
                  <c:v>3.0001000000000002</c:v>
                </c:pt>
                <c:pt idx="9682">
                  <c:v>3.0001000000000002</c:v>
                </c:pt>
                <c:pt idx="9683">
                  <c:v>1E-4</c:v>
                </c:pt>
                <c:pt idx="9684">
                  <c:v>4.0000999999999998</c:v>
                </c:pt>
                <c:pt idx="9685">
                  <c:v>1E-4</c:v>
                </c:pt>
                <c:pt idx="9686">
                  <c:v>1.0001</c:v>
                </c:pt>
                <c:pt idx="9687">
                  <c:v>2.0001000000000002</c:v>
                </c:pt>
                <c:pt idx="9688">
                  <c:v>1.0001</c:v>
                </c:pt>
                <c:pt idx="9689">
                  <c:v>4.0000999999999998</c:v>
                </c:pt>
                <c:pt idx="9690">
                  <c:v>2.0001000000000002</c:v>
                </c:pt>
                <c:pt idx="9691">
                  <c:v>1.0001</c:v>
                </c:pt>
                <c:pt idx="9692">
                  <c:v>4.0000999999999998</c:v>
                </c:pt>
                <c:pt idx="9693">
                  <c:v>5.0000999999999998</c:v>
                </c:pt>
                <c:pt idx="9694">
                  <c:v>5.0000999999999998</c:v>
                </c:pt>
                <c:pt idx="9695">
                  <c:v>8.0000999999999998</c:v>
                </c:pt>
                <c:pt idx="9696">
                  <c:v>17.0001</c:v>
                </c:pt>
                <c:pt idx="9697">
                  <c:v>16.0001</c:v>
                </c:pt>
                <c:pt idx="9698">
                  <c:v>34.000100000000003</c:v>
                </c:pt>
                <c:pt idx="9699">
                  <c:v>33.000100000000003</c:v>
                </c:pt>
                <c:pt idx="9700">
                  <c:v>23.0001</c:v>
                </c:pt>
                <c:pt idx="9701">
                  <c:v>21.0001</c:v>
                </c:pt>
                <c:pt idx="9702">
                  <c:v>2.0001000000000002</c:v>
                </c:pt>
                <c:pt idx="9703">
                  <c:v>4.0000999999999998</c:v>
                </c:pt>
                <c:pt idx="9704">
                  <c:v>1.0001</c:v>
                </c:pt>
                <c:pt idx="9705">
                  <c:v>3.0001000000000002</c:v>
                </c:pt>
                <c:pt idx="9706">
                  <c:v>3.0001000000000002</c:v>
                </c:pt>
                <c:pt idx="9707">
                  <c:v>4.0000999999999998</c:v>
                </c:pt>
                <c:pt idx="9708">
                  <c:v>1.0001</c:v>
                </c:pt>
                <c:pt idx="9709">
                  <c:v>4.0000999999999998</c:v>
                </c:pt>
                <c:pt idx="9710">
                  <c:v>5.0000999999999998</c:v>
                </c:pt>
                <c:pt idx="9711">
                  <c:v>1.0001</c:v>
                </c:pt>
                <c:pt idx="9712">
                  <c:v>1.0001</c:v>
                </c:pt>
                <c:pt idx="9713">
                  <c:v>1.0001</c:v>
                </c:pt>
                <c:pt idx="9714">
                  <c:v>2.0001000000000002</c:v>
                </c:pt>
                <c:pt idx="9715">
                  <c:v>2.0001000000000002</c:v>
                </c:pt>
                <c:pt idx="9716">
                  <c:v>3.0001000000000002</c:v>
                </c:pt>
                <c:pt idx="9717">
                  <c:v>4.0000999999999998</c:v>
                </c:pt>
                <c:pt idx="9718">
                  <c:v>3.0001000000000002</c:v>
                </c:pt>
                <c:pt idx="9719">
                  <c:v>2.0001000000000002</c:v>
                </c:pt>
                <c:pt idx="9720">
                  <c:v>7.0000999999999998</c:v>
                </c:pt>
                <c:pt idx="9721">
                  <c:v>1.0001</c:v>
                </c:pt>
                <c:pt idx="9722">
                  <c:v>4.0000999999999998</c:v>
                </c:pt>
                <c:pt idx="9723">
                  <c:v>2.0001000000000002</c:v>
                </c:pt>
                <c:pt idx="9724">
                  <c:v>3.0001000000000002</c:v>
                </c:pt>
                <c:pt idx="9725">
                  <c:v>3.0001000000000002</c:v>
                </c:pt>
                <c:pt idx="9726">
                  <c:v>6.0000999999999998</c:v>
                </c:pt>
                <c:pt idx="9727">
                  <c:v>4.0000999999999998</c:v>
                </c:pt>
                <c:pt idx="9728">
                  <c:v>6.0000999999999998</c:v>
                </c:pt>
                <c:pt idx="9729">
                  <c:v>18.0001</c:v>
                </c:pt>
                <c:pt idx="9730">
                  <c:v>48.000100000000003</c:v>
                </c:pt>
                <c:pt idx="9731">
                  <c:v>105.0001</c:v>
                </c:pt>
                <c:pt idx="9732">
                  <c:v>164.0001</c:v>
                </c:pt>
                <c:pt idx="9733">
                  <c:v>249.0001</c:v>
                </c:pt>
                <c:pt idx="9734">
                  <c:v>297.00009999999997</c:v>
                </c:pt>
                <c:pt idx="9735">
                  <c:v>361.00009999999997</c:v>
                </c:pt>
                <c:pt idx="9736">
                  <c:v>364.00009999999997</c:v>
                </c:pt>
                <c:pt idx="9737">
                  <c:v>395.00009999999997</c:v>
                </c:pt>
                <c:pt idx="9738">
                  <c:v>294.00009999999997</c:v>
                </c:pt>
                <c:pt idx="9739">
                  <c:v>215.0001</c:v>
                </c:pt>
                <c:pt idx="9740">
                  <c:v>75.000100000000003</c:v>
                </c:pt>
                <c:pt idx="9741">
                  <c:v>19.0001</c:v>
                </c:pt>
                <c:pt idx="9742">
                  <c:v>9.0000999999999998</c:v>
                </c:pt>
                <c:pt idx="9743">
                  <c:v>3.0001000000000002</c:v>
                </c:pt>
                <c:pt idx="9744">
                  <c:v>3.0001000000000002</c:v>
                </c:pt>
                <c:pt idx="9745">
                  <c:v>2.0001000000000002</c:v>
                </c:pt>
                <c:pt idx="9746">
                  <c:v>4.0000999999999998</c:v>
                </c:pt>
                <c:pt idx="9747">
                  <c:v>4.0000999999999998</c:v>
                </c:pt>
                <c:pt idx="9748">
                  <c:v>1E-4</c:v>
                </c:pt>
                <c:pt idx="9749">
                  <c:v>3.0001000000000002</c:v>
                </c:pt>
                <c:pt idx="9750">
                  <c:v>1.0001</c:v>
                </c:pt>
                <c:pt idx="9751">
                  <c:v>2.0001000000000002</c:v>
                </c:pt>
                <c:pt idx="9752">
                  <c:v>1E-4</c:v>
                </c:pt>
                <c:pt idx="9753">
                  <c:v>1.0001</c:v>
                </c:pt>
                <c:pt idx="9754">
                  <c:v>1E-4</c:v>
                </c:pt>
                <c:pt idx="9755">
                  <c:v>1E-4</c:v>
                </c:pt>
                <c:pt idx="9756">
                  <c:v>1.0001</c:v>
                </c:pt>
                <c:pt idx="9757">
                  <c:v>1E-4</c:v>
                </c:pt>
                <c:pt idx="9758">
                  <c:v>3.0001000000000002</c:v>
                </c:pt>
                <c:pt idx="9759">
                  <c:v>1.0001</c:v>
                </c:pt>
                <c:pt idx="9760">
                  <c:v>2.0001000000000002</c:v>
                </c:pt>
                <c:pt idx="9761">
                  <c:v>2.0001000000000002</c:v>
                </c:pt>
                <c:pt idx="9762">
                  <c:v>1.0001</c:v>
                </c:pt>
                <c:pt idx="9763">
                  <c:v>1E-4</c:v>
                </c:pt>
                <c:pt idx="9764">
                  <c:v>1.0001</c:v>
                </c:pt>
                <c:pt idx="9765">
                  <c:v>1E-4</c:v>
                </c:pt>
                <c:pt idx="9766">
                  <c:v>1.0001</c:v>
                </c:pt>
                <c:pt idx="9767">
                  <c:v>1E-4</c:v>
                </c:pt>
                <c:pt idx="9768">
                  <c:v>1E-4</c:v>
                </c:pt>
                <c:pt idx="9769">
                  <c:v>1E-4</c:v>
                </c:pt>
                <c:pt idx="9770">
                  <c:v>1.0001</c:v>
                </c:pt>
                <c:pt idx="9771">
                  <c:v>2.0001000000000002</c:v>
                </c:pt>
                <c:pt idx="9772">
                  <c:v>1E-4</c:v>
                </c:pt>
                <c:pt idx="9773">
                  <c:v>2.0001000000000002</c:v>
                </c:pt>
                <c:pt idx="9774">
                  <c:v>1E-4</c:v>
                </c:pt>
                <c:pt idx="9775">
                  <c:v>5.0000999999999998</c:v>
                </c:pt>
                <c:pt idx="9776">
                  <c:v>10.0001</c:v>
                </c:pt>
                <c:pt idx="9777">
                  <c:v>12.0001</c:v>
                </c:pt>
                <c:pt idx="9778">
                  <c:v>26.0001</c:v>
                </c:pt>
                <c:pt idx="9779">
                  <c:v>35.000100000000003</c:v>
                </c:pt>
                <c:pt idx="9780">
                  <c:v>43.000100000000003</c:v>
                </c:pt>
                <c:pt idx="9781">
                  <c:v>35.000100000000003</c:v>
                </c:pt>
                <c:pt idx="9782">
                  <c:v>18.0001</c:v>
                </c:pt>
                <c:pt idx="9783">
                  <c:v>12.0001</c:v>
                </c:pt>
                <c:pt idx="9784">
                  <c:v>4.0000999999999998</c:v>
                </c:pt>
                <c:pt idx="9785">
                  <c:v>3.0001000000000002</c:v>
                </c:pt>
                <c:pt idx="9786">
                  <c:v>1.0001</c:v>
                </c:pt>
                <c:pt idx="9787">
                  <c:v>7.0000999999999998</c:v>
                </c:pt>
                <c:pt idx="9788">
                  <c:v>1.0001</c:v>
                </c:pt>
                <c:pt idx="9789">
                  <c:v>2.0001000000000002</c:v>
                </c:pt>
                <c:pt idx="9790">
                  <c:v>3.0001000000000002</c:v>
                </c:pt>
                <c:pt idx="9791">
                  <c:v>1.0001</c:v>
                </c:pt>
                <c:pt idx="9792">
                  <c:v>3.0001000000000002</c:v>
                </c:pt>
                <c:pt idx="9793">
                  <c:v>1.0001</c:v>
                </c:pt>
                <c:pt idx="9794">
                  <c:v>1E-4</c:v>
                </c:pt>
                <c:pt idx="9795">
                  <c:v>1E-4</c:v>
                </c:pt>
                <c:pt idx="9796">
                  <c:v>1E-4</c:v>
                </c:pt>
                <c:pt idx="9797">
                  <c:v>1E-4</c:v>
                </c:pt>
                <c:pt idx="9798">
                  <c:v>1E-4</c:v>
                </c:pt>
                <c:pt idx="9799">
                  <c:v>1.0001</c:v>
                </c:pt>
                <c:pt idx="9800">
                  <c:v>2.0001000000000002</c:v>
                </c:pt>
                <c:pt idx="9801">
                  <c:v>1.0001</c:v>
                </c:pt>
                <c:pt idx="9802">
                  <c:v>1E-4</c:v>
                </c:pt>
                <c:pt idx="9803">
                  <c:v>1E-4</c:v>
                </c:pt>
                <c:pt idx="9804">
                  <c:v>1.0001</c:v>
                </c:pt>
                <c:pt idx="9805">
                  <c:v>1E-4</c:v>
                </c:pt>
                <c:pt idx="9806">
                  <c:v>2.0001000000000002</c:v>
                </c:pt>
                <c:pt idx="9807">
                  <c:v>3.0001000000000002</c:v>
                </c:pt>
                <c:pt idx="9808">
                  <c:v>4.0000999999999998</c:v>
                </c:pt>
                <c:pt idx="9809">
                  <c:v>4.0000999999999998</c:v>
                </c:pt>
                <c:pt idx="9810">
                  <c:v>5.0000999999999998</c:v>
                </c:pt>
                <c:pt idx="9811">
                  <c:v>13.0001</c:v>
                </c:pt>
                <c:pt idx="9812">
                  <c:v>41.000100000000003</c:v>
                </c:pt>
                <c:pt idx="9813">
                  <c:v>92.000100000000003</c:v>
                </c:pt>
                <c:pt idx="9814">
                  <c:v>188.0001</c:v>
                </c:pt>
                <c:pt idx="9815">
                  <c:v>296.00009999999997</c:v>
                </c:pt>
                <c:pt idx="9816">
                  <c:v>382.00009999999997</c:v>
                </c:pt>
                <c:pt idx="9817">
                  <c:v>500.00009999999997</c:v>
                </c:pt>
                <c:pt idx="9818">
                  <c:v>506.00009999999997</c:v>
                </c:pt>
                <c:pt idx="9819">
                  <c:v>540.00009999999997</c:v>
                </c:pt>
                <c:pt idx="9820">
                  <c:v>430.00009999999997</c:v>
                </c:pt>
                <c:pt idx="9821">
                  <c:v>263.00009999999997</c:v>
                </c:pt>
                <c:pt idx="9822">
                  <c:v>103.0001</c:v>
                </c:pt>
                <c:pt idx="9823">
                  <c:v>23.0001</c:v>
                </c:pt>
                <c:pt idx="9824">
                  <c:v>6.0000999999999998</c:v>
                </c:pt>
                <c:pt idx="9825">
                  <c:v>7.0000999999999998</c:v>
                </c:pt>
                <c:pt idx="9826">
                  <c:v>3.0001000000000002</c:v>
                </c:pt>
                <c:pt idx="9827">
                  <c:v>5.0000999999999998</c:v>
                </c:pt>
                <c:pt idx="9828">
                  <c:v>6.0000999999999998</c:v>
                </c:pt>
                <c:pt idx="9829">
                  <c:v>4.0000999999999998</c:v>
                </c:pt>
                <c:pt idx="9830">
                  <c:v>1.0001</c:v>
                </c:pt>
                <c:pt idx="9831">
                  <c:v>1E-4</c:v>
                </c:pt>
                <c:pt idx="9832">
                  <c:v>4.0000999999999998</c:v>
                </c:pt>
                <c:pt idx="9833">
                  <c:v>2.0001000000000002</c:v>
                </c:pt>
                <c:pt idx="9834">
                  <c:v>1E-4</c:v>
                </c:pt>
                <c:pt idx="9835">
                  <c:v>3.0001000000000002</c:v>
                </c:pt>
                <c:pt idx="9836">
                  <c:v>1E-4</c:v>
                </c:pt>
                <c:pt idx="9837">
                  <c:v>1E-4</c:v>
                </c:pt>
                <c:pt idx="9838">
                  <c:v>1.0001</c:v>
                </c:pt>
                <c:pt idx="9839">
                  <c:v>1E-4</c:v>
                </c:pt>
                <c:pt idx="9840">
                  <c:v>1.0001</c:v>
                </c:pt>
                <c:pt idx="9841">
                  <c:v>1E-4</c:v>
                </c:pt>
                <c:pt idx="9842">
                  <c:v>1.0001</c:v>
                </c:pt>
                <c:pt idx="9843">
                  <c:v>1E-4</c:v>
                </c:pt>
                <c:pt idx="9844">
                  <c:v>1.0001</c:v>
                </c:pt>
                <c:pt idx="9845">
                  <c:v>1.0001</c:v>
                </c:pt>
                <c:pt idx="9846">
                  <c:v>1.0001</c:v>
                </c:pt>
                <c:pt idx="9847">
                  <c:v>1E-4</c:v>
                </c:pt>
                <c:pt idx="9848">
                  <c:v>1.0001</c:v>
                </c:pt>
                <c:pt idx="9849">
                  <c:v>2.0001000000000002</c:v>
                </c:pt>
                <c:pt idx="9850">
                  <c:v>1E-4</c:v>
                </c:pt>
                <c:pt idx="9851">
                  <c:v>1.0001</c:v>
                </c:pt>
                <c:pt idx="9852">
                  <c:v>1.0001</c:v>
                </c:pt>
                <c:pt idx="9853">
                  <c:v>2.0001000000000002</c:v>
                </c:pt>
                <c:pt idx="9854">
                  <c:v>1.0001</c:v>
                </c:pt>
                <c:pt idx="9855">
                  <c:v>4.0000999999999998</c:v>
                </c:pt>
                <c:pt idx="9856">
                  <c:v>9.0000999999999998</c:v>
                </c:pt>
                <c:pt idx="9857">
                  <c:v>14.0001</c:v>
                </c:pt>
                <c:pt idx="9858">
                  <c:v>22.0001</c:v>
                </c:pt>
                <c:pt idx="9859">
                  <c:v>33.000100000000003</c:v>
                </c:pt>
                <c:pt idx="9860">
                  <c:v>42.000100000000003</c:v>
                </c:pt>
                <c:pt idx="9861">
                  <c:v>60.000100000000003</c:v>
                </c:pt>
                <c:pt idx="9862">
                  <c:v>78.000100000000003</c:v>
                </c:pt>
                <c:pt idx="9863">
                  <c:v>37.000100000000003</c:v>
                </c:pt>
                <c:pt idx="9864">
                  <c:v>20.0001</c:v>
                </c:pt>
                <c:pt idx="9865">
                  <c:v>15.0001</c:v>
                </c:pt>
                <c:pt idx="9866">
                  <c:v>5.0000999999999998</c:v>
                </c:pt>
                <c:pt idx="9867">
                  <c:v>3.0001000000000002</c:v>
                </c:pt>
                <c:pt idx="9868">
                  <c:v>5.0000999999999998</c:v>
                </c:pt>
                <c:pt idx="9869">
                  <c:v>5.0000999999999998</c:v>
                </c:pt>
                <c:pt idx="9870">
                  <c:v>7.0000999999999998</c:v>
                </c:pt>
                <c:pt idx="9871">
                  <c:v>7.0000999999999998</c:v>
                </c:pt>
                <c:pt idx="9872">
                  <c:v>1.0001</c:v>
                </c:pt>
                <c:pt idx="9873">
                  <c:v>3.0001000000000002</c:v>
                </c:pt>
                <c:pt idx="9874">
                  <c:v>4.0000999999999998</c:v>
                </c:pt>
                <c:pt idx="9875">
                  <c:v>1E-4</c:v>
                </c:pt>
                <c:pt idx="9876">
                  <c:v>1E-4</c:v>
                </c:pt>
                <c:pt idx="9877">
                  <c:v>1E-4</c:v>
                </c:pt>
                <c:pt idx="9878">
                  <c:v>1E-4</c:v>
                </c:pt>
                <c:pt idx="9879">
                  <c:v>1.0001</c:v>
                </c:pt>
                <c:pt idx="9880">
                  <c:v>1E-4</c:v>
                </c:pt>
                <c:pt idx="9881">
                  <c:v>1.0001</c:v>
                </c:pt>
                <c:pt idx="9882">
                  <c:v>1.0001</c:v>
                </c:pt>
                <c:pt idx="9883">
                  <c:v>1E-4</c:v>
                </c:pt>
                <c:pt idx="9884">
                  <c:v>2.0001000000000002</c:v>
                </c:pt>
                <c:pt idx="9885">
                  <c:v>1.0001</c:v>
                </c:pt>
                <c:pt idx="9886">
                  <c:v>1.0001</c:v>
                </c:pt>
                <c:pt idx="9887">
                  <c:v>4.0000999999999998</c:v>
                </c:pt>
                <c:pt idx="9888">
                  <c:v>1.0001</c:v>
                </c:pt>
                <c:pt idx="9889">
                  <c:v>1.0001</c:v>
                </c:pt>
                <c:pt idx="9890">
                  <c:v>1.0001</c:v>
                </c:pt>
                <c:pt idx="9891">
                  <c:v>2.0001000000000002</c:v>
                </c:pt>
                <c:pt idx="9892">
                  <c:v>2.0001000000000002</c:v>
                </c:pt>
                <c:pt idx="9893">
                  <c:v>15.0001</c:v>
                </c:pt>
                <c:pt idx="9894">
                  <c:v>27.0001</c:v>
                </c:pt>
                <c:pt idx="9895">
                  <c:v>50.000100000000003</c:v>
                </c:pt>
                <c:pt idx="9896">
                  <c:v>70.000100000000003</c:v>
                </c:pt>
                <c:pt idx="9897">
                  <c:v>116.0001</c:v>
                </c:pt>
                <c:pt idx="9898">
                  <c:v>145.0001</c:v>
                </c:pt>
                <c:pt idx="9899">
                  <c:v>182.0001</c:v>
                </c:pt>
                <c:pt idx="9900">
                  <c:v>190.0001</c:v>
                </c:pt>
                <c:pt idx="9901">
                  <c:v>187.0001</c:v>
                </c:pt>
                <c:pt idx="9902">
                  <c:v>159.0001</c:v>
                </c:pt>
                <c:pt idx="9903">
                  <c:v>98.000100000000003</c:v>
                </c:pt>
                <c:pt idx="9904">
                  <c:v>42.000100000000003</c:v>
                </c:pt>
                <c:pt idx="9905">
                  <c:v>18.0001</c:v>
                </c:pt>
                <c:pt idx="9906">
                  <c:v>7.0000999999999998</c:v>
                </c:pt>
                <c:pt idx="9907">
                  <c:v>3.0001000000000002</c:v>
                </c:pt>
                <c:pt idx="9908">
                  <c:v>1.0001</c:v>
                </c:pt>
                <c:pt idx="9909">
                  <c:v>2.0001000000000002</c:v>
                </c:pt>
                <c:pt idx="9910">
                  <c:v>1E-4</c:v>
                </c:pt>
                <c:pt idx="9911">
                  <c:v>4.0000999999999998</c:v>
                </c:pt>
                <c:pt idx="9912">
                  <c:v>3.0001000000000002</c:v>
                </c:pt>
                <c:pt idx="9913">
                  <c:v>1.0001</c:v>
                </c:pt>
                <c:pt idx="9914">
                  <c:v>3.0001000000000002</c:v>
                </c:pt>
                <c:pt idx="9915">
                  <c:v>1E-4</c:v>
                </c:pt>
                <c:pt idx="9916">
                  <c:v>2.0001000000000002</c:v>
                </c:pt>
                <c:pt idx="9917">
                  <c:v>1.0001</c:v>
                </c:pt>
                <c:pt idx="9918">
                  <c:v>1E-4</c:v>
                </c:pt>
                <c:pt idx="9919">
                  <c:v>1.0001</c:v>
                </c:pt>
                <c:pt idx="9920">
                  <c:v>1E-4</c:v>
                </c:pt>
                <c:pt idx="9921">
                  <c:v>1.0001</c:v>
                </c:pt>
                <c:pt idx="9922">
                  <c:v>1.0001</c:v>
                </c:pt>
                <c:pt idx="9923">
                  <c:v>1E-4</c:v>
                </c:pt>
                <c:pt idx="9924">
                  <c:v>1.0001</c:v>
                </c:pt>
                <c:pt idx="9925">
                  <c:v>2.0001000000000002</c:v>
                </c:pt>
                <c:pt idx="9926">
                  <c:v>3.0001000000000002</c:v>
                </c:pt>
                <c:pt idx="9927">
                  <c:v>1.0001</c:v>
                </c:pt>
                <c:pt idx="9928">
                  <c:v>3.0001000000000002</c:v>
                </c:pt>
                <c:pt idx="9929">
                  <c:v>1E-4</c:v>
                </c:pt>
                <c:pt idx="9930">
                  <c:v>2.0001000000000002</c:v>
                </c:pt>
                <c:pt idx="9931">
                  <c:v>1.0001</c:v>
                </c:pt>
                <c:pt idx="9932">
                  <c:v>1.0001</c:v>
                </c:pt>
                <c:pt idx="9933">
                  <c:v>1E-4</c:v>
                </c:pt>
                <c:pt idx="9934">
                  <c:v>1.0001</c:v>
                </c:pt>
                <c:pt idx="9935">
                  <c:v>1.0001</c:v>
                </c:pt>
                <c:pt idx="9936">
                  <c:v>2.0001000000000002</c:v>
                </c:pt>
                <c:pt idx="9937">
                  <c:v>3.0001000000000002</c:v>
                </c:pt>
                <c:pt idx="9938">
                  <c:v>9.0000999999999998</c:v>
                </c:pt>
                <c:pt idx="9939">
                  <c:v>13.0001</c:v>
                </c:pt>
                <c:pt idx="9940">
                  <c:v>17.0001</c:v>
                </c:pt>
                <c:pt idx="9941">
                  <c:v>24.0001</c:v>
                </c:pt>
                <c:pt idx="9942">
                  <c:v>40.000100000000003</c:v>
                </c:pt>
                <c:pt idx="9943">
                  <c:v>44.000100000000003</c:v>
                </c:pt>
                <c:pt idx="9944">
                  <c:v>17.0001</c:v>
                </c:pt>
                <c:pt idx="9945">
                  <c:v>23.0001</c:v>
                </c:pt>
                <c:pt idx="9946">
                  <c:v>15.0001</c:v>
                </c:pt>
                <c:pt idx="9947">
                  <c:v>7.0000999999999998</c:v>
                </c:pt>
                <c:pt idx="9948">
                  <c:v>2.0001000000000002</c:v>
                </c:pt>
                <c:pt idx="9949">
                  <c:v>1E-4</c:v>
                </c:pt>
                <c:pt idx="9950">
                  <c:v>4.0000999999999998</c:v>
                </c:pt>
                <c:pt idx="9951">
                  <c:v>4.0000999999999998</c:v>
                </c:pt>
                <c:pt idx="9952">
                  <c:v>4.0000999999999998</c:v>
                </c:pt>
                <c:pt idx="9953">
                  <c:v>4.0000999999999998</c:v>
                </c:pt>
                <c:pt idx="9954">
                  <c:v>2.0001000000000002</c:v>
                </c:pt>
                <c:pt idx="9955">
                  <c:v>2.0001000000000002</c:v>
                </c:pt>
                <c:pt idx="9956">
                  <c:v>1E-4</c:v>
                </c:pt>
                <c:pt idx="9957">
                  <c:v>1E-4</c:v>
                </c:pt>
                <c:pt idx="9958">
                  <c:v>1.0001</c:v>
                </c:pt>
                <c:pt idx="9959">
                  <c:v>1E-4</c:v>
                </c:pt>
                <c:pt idx="9960">
                  <c:v>1E-4</c:v>
                </c:pt>
                <c:pt idx="9961">
                  <c:v>1E-4</c:v>
                </c:pt>
                <c:pt idx="9962">
                  <c:v>1.0001</c:v>
                </c:pt>
                <c:pt idx="9963">
                  <c:v>1E-4</c:v>
                </c:pt>
                <c:pt idx="9964">
                  <c:v>1.0001</c:v>
                </c:pt>
                <c:pt idx="9965">
                  <c:v>1.0001</c:v>
                </c:pt>
                <c:pt idx="9966">
                  <c:v>2.0001000000000002</c:v>
                </c:pt>
                <c:pt idx="9967">
                  <c:v>1E-4</c:v>
                </c:pt>
                <c:pt idx="9968">
                  <c:v>2.0001000000000002</c:v>
                </c:pt>
                <c:pt idx="9969">
                  <c:v>1.0001</c:v>
                </c:pt>
                <c:pt idx="9970">
                  <c:v>1E-4</c:v>
                </c:pt>
                <c:pt idx="9971">
                  <c:v>2.0001000000000002</c:v>
                </c:pt>
                <c:pt idx="9972">
                  <c:v>1E-4</c:v>
                </c:pt>
                <c:pt idx="9973">
                  <c:v>1E-4</c:v>
                </c:pt>
                <c:pt idx="9974">
                  <c:v>1E-4</c:v>
                </c:pt>
                <c:pt idx="9975">
                  <c:v>1E-4</c:v>
                </c:pt>
                <c:pt idx="9976">
                  <c:v>2.0001000000000002</c:v>
                </c:pt>
                <c:pt idx="9977">
                  <c:v>1.0001</c:v>
                </c:pt>
                <c:pt idx="9978">
                  <c:v>2.0001000000000002</c:v>
                </c:pt>
                <c:pt idx="9979">
                  <c:v>1.0001</c:v>
                </c:pt>
                <c:pt idx="9980">
                  <c:v>2.0001000000000002</c:v>
                </c:pt>
                <c:pt idx="9981">
                  <c:v>4.0000999999999998</c:v>
                </c:pt>
                <c:pt idx="9982">
                  <c:v>7.0000999999999998</c:v>
                </c:pt>
                <c:pt idx="9983">
                  <c:v>7.0000999999999998</c:v>
                </c:pt>
                <c:pt idx="9984">
                  <c:v>9.0000999999999998</c:v>
                </c:pt>
                <c:pt idx="9985">
                  <c:v>8.0000999999999998</c:v>
                </c:pt>
                <c:pt idx="9986">
                  <c:v>7.0000999999999998</c:v>
                </c:pt>
                <c:pt idx="9987">
                  <c:v>12.0001</c:v>
                </c:pt>
                <c:pt idx="9988">
                  <c:v>4.0000999999999998</c:v>
                </c:pt>
                <c:pt idx="9989">
                  <c:v>1.0001</c:v>
                </c:pt>
                <c:pt idx="9990">
                  <c:v>3.0001000000000002</c:v>
                </c:pt>
                <c:pt idx="9991">
                  <c:v>2.0001000000000002</c:v>
                </c:pt>
                <c:pt idx="9992">
                  <c:v>2.0001000000000002</c:v>
                </c:pt>
                <c:pt idx="9993">
                  <c:v>1.0001</c:v>
                </c:pt>
                <c:pt idx="9994">
                  <c:v>1.0001</c:v>
                </c:pt>
                <c:pt idx="9995">
                  <c:v>1E-4</c:v>
                </c:pt>
                <c:pt idx="9996">
                  <c:v>1E-4</c:v>
                </c:pt>
                <c:pt idx="9997">
                  <c:v>1E-4</c:v>
                </c:pt>
                <c:pt idx="9998">
                  <c:v>1.0001</c:v>
                </c:pt>
                <c:pt idx="9999">
                  <c:v>1.0001</c:v>
                </c:pt>
                <c:pt idx="10000">
                  <c:v>1.0001</c:v>
                </c:pt>
                <c:pt idx="10001">
                  <c:v>1E-4</c:v>
                </c:pt>
                <c:pt idx="10002">
                  <c:v>1.0001</c:v>
                </c:pt>
                <c:pt idx="10003">
                  <c:v>1.0001</c:v>
                </c:pt>
                <c:pt idx="10004">
                  <c:v>1E-4</c:v>
                </c:pt>
                <c:pt idx="10005">
                  <c:v>1.0001</c:v>
                </c:pt>
                <c:pt idx="10006">
                  <c:v>1.0001</c:v>
                </c:pt>
                <c:pt idx="10007">
                  <c:v>1.0001</c:v>
                </c:pt>
                <c:pt idx="10008">
                  <c:v>1.0001</c:v>
                </c:pt>
                <c:pt idx="10009">
                  <c:v>1E-4</c:v>
                </c:pt>
                <c:pt idx="10010">
                  <c:v>1.0001</c:v>
                </c:pt>
                <c:pt idx="10011">
                  <c:v>1.0001</c:v>
                </c:pt>
                <c:pt idx="10012">
                  <c:v>1E-4</c:v>
                </c:pt>
                <c:pt idx="10013">
                  <c:v>1.0001</c:v>
                </c:pt>
                <c:pt idx="10014">
                  <c:v>1.0001</c:v>
                </c:pt>
                <c:pt idx="10015">
                  <c:v>1.0001</c:v>
                </c:pt>
                <c:pt idx="10016">
                  <c:v>1.0001</c:v>
                </c:pt>
                <c:pt idx="10017">
                  <c:v>1E-4</c:v>
                </c:pt>
                <c:pt idx="10018">
                  <c:v>2.0001000000000002</c:v>
                </c:pt>
                <c:pt idx="10019">
                  <c:v>1E-4</c:v>
                </c:pt>
                <c:pt idx="10020">
                  <c:v>1.0001</c:v>
                </c:pt>
                <c:pt idx="10021">
                  <c:v>2.0001000000000002</c:v>
                </c:pt>
                <c:pt idx="10022">
                  <c:v>6.0000999999999998</c:v>
                </c:pt>
                <c:pt idx="10023">
                  <c:v>3.0001000000000002</c:v>
                </c:pt>
                <c:pt idx="10024">
                  <c:v>12.0001</c:v>
                </c:pt>
                <c:pt idx="10025">
                  <c:v>19.0001</c:v>
                </c:pt>
                <c:pt idx="10026">
                  <c:v>21.0001</c:v>
                </c:pt>
                <c:pt idx="10027">
                  <c:v>31.0001</c:v>
                </c:pt>
                <c:pt idx="10028">
                  <c:v>7.0000999999999998</c:v>
                </c:pt>
                <c:pt idx="10029">
                  <c:v>3.0001000000000002</c:v>
                </c:pt>
                <c:pt idx="10030">
                  <c:v>7.0000999999999998</c:v>
                </c:pt>
                <c:pt idx="10031">
                  <c:v>4.0000999999999998</c:v>
                </c:pt>
                <c:pt idx="10032">
                  <c:v>2.0001000000000002</c:v>
                </c:pt>
                <c:pt idx="10033">
                  <c:v>3.0001000000000002</c:v>
                </c:pt>
                <c:pt idx="10034">
                  <c:v>5.0000999999999998</c:v>
                </c:pt>
                <c:pt idx="10035">
                  <c:v>1.0001</c:v>
                </c:pt>
                <c:pt idx="10036">
                  <c:v>2.0001000000000002</c:v>
                </c:pt>
                <c:pt idx="10037">
                  <c:v>1.0001</c:v>
                </c:pt>
                <c:pt idx="10038">
                  <c:v>1E-4</c:v>
                </c:pt>
                <c:pt idx="10039">
                  <c:v>1.0001</c:v>
                </c:pt>
                <c:pt idx="10040">
                  <c:v>1E-4</c:v>
                </c:pt>
                <c:pt idx="10041">
                  <c:v>1E-4</c:v>
                </c:pt>
                <c:pt idx="10042">
                  <c:v>1E-4</c:v>
                </c:pt>
                <c:pt idx="10043">
                  <c:v>1.0001</c:v>
                </c:pt>
                <c:pt idx="10044">
                  <c:v>1.0001</c:v>
                </c:pt>
                <c:pt idx="10045">
                  <c:v>1E-4</c:v>
                </c:pt>
                <c:pt idx="10046">
                  <c:v>1E-4</c:v>
                </c:pt>
                <c:pt idx="10047">
                  <c:v>1E-4</c:v>
                </c:pt>
                <c:pt idx="10048">
                  <c:v>1E-4</c:v>
                </c:pt>
                <c:pt idx="10049">
                  <c:v>1.0001</c:v>
                </c:pt>
                <c:pt idx="10050">
                  <c:v>1.0001</c:v>
                </c:pt>
                <c:pt idx="10051">
                  <c:v>1.0001</c:v>
                </c:pt>
                <c:pt idx="10052">
                  <c:v>1.0001</c:v>
                </c:pt>
                <c:pt idx="10053">
                  <c:v>1E-4</c:v>
                </c:pt>
                <c:pt idx="10054">
                  <c:v>1.0001</c:v>
                </c:pt>
                <c:pt idx="10055">
                  <c:v>2.0001000000000002</c:v>
                </c:pt>
                <c:pt idx="10056">
                  <c:v>1E-4</c:v>
                </c:pt>
                <c:pt idx="10057">
                  <c:v>1.0001</c:v>
                </c:pt>
                <c:pt idx="10058">
                  <c:v>3.0001000000000002</c:v>
                </c:pt>
                <c:pt idx="10059">
                  <c:v>3.0001000000000002</c:v>
                </c:pt>
                <c:pt idx="10060">
                  <c:v>3.0001000000000002</c:v>
                </c:pt>
                <c:pt idx="10061">
                  <c:v>2.0001000000000002</c:v>
                </c:pt>
                <c:pt idx="10062">
                  <c:v>1.0001</c:v>
                </c:pt>
                <c:pt idx="10063">
                  <c:v>3.0001000000000002</c:v>
                </c:pt>
                <c:pt idx="10064">
                  <c:v>4.0000999999999998</c:v>
                </c:pt>
                <c:pt idx="10065">
                  <c:v>4.0000999999999998</c:v>
                </c:pt>
                <c:pt idx="10066">
                  <c:v>4.0000999999999998</c:v>
                </c:pt>
                <c:pt idx="10067">
                  <c:v>5.0000999999999998</c:v>
                </c:pt>
                <c:pt idx="10068">
                  <c:v>6.0000999999999998</c:v>
                </c:pt>
                <c:pt idx="10069">
                  <c:v>5.0000999999999998</c:v>
                </c:pt>
                <c:pt idx="10070">
                  <c:v>5.0000999999999998</c:v>
                </c:pt>
                <c:pt idx="10071">
                  <c:v>1E-4</c:v>
                </c:pt>
                <c:pt idx="10072">
                  <c:v>1E-4</c:v>
                </c:pt>
                <c:pt idx="10073">
                  <c:v>1E-4</c:v>
                </c:pt>
                <c:pt idx="10074">
                  <c:v>1.0001</c:v>
                </c:pt>
                <c:pt idx="10075">
                  <c:v>1.0001</c:v>
                </c:pt>
                <c:pt idx="10076">
                  <c:v>1.0001</c:v>
                </c:pt>
                <c:pt idx="10077">
                  <c:v>1.0001</c:v>
                </c:pt>
                <c:pt idx="10078">
                  <c:v>1E-4</c:v>
                </c:pt>
                <c:pt idx="10079">
                  <c:v>1.0001</c:v>
                </c:pt>
                <c:pt idx="10080">
                  <c:v>1E-4</c:v>
                </c:pt>
                <c:pt idx="10081">
                  <c:v>1E-4</c:v>
                </c:pt>
                <c:pt idx="10082">
                  <c:v>1.0001</c:v>
                </c:pt>
                <c:pt idx="10083">
                  <c:v>1.0001</c:v>
                </c:pt>
                <c:pt idx="10084">
                  <c:v>1.0001</c:v>
                </c:pt>
                <c:pt idx="10085">
                  <c:v>1E-4</c:v>
                </c:pt>
                <c:pt idx="10086">
                  <c:v>1E-4</c:v>
                </c:pt>
                <c:pt idx="10087">
                  <c:v>1E-4</c:v>
                </c:pt>
                <c:pt idx="10088">
                  <c:v>1E-4</c:v>
                </c:pt>
                <c:pt idx="10089">
                  <c:v>1.0001</c:v>
                </c:pt>
                <c:pt idx="10090">
                  <c:v>1.0001</c:v>
                </c:pt>
                <c:pt idx="10091">
                  <c:v>1E-4</c:v>
                </c:pt>
                <c:pt idx="10092">
                  <c:v>1E-4</c:v>
                </c:pt>
                <c:pt idx="10093">
                  <c:v>1E-4</c:v>
                </c:pt>
                <c:pt idx="10094">
                  <c:v>1E-4</c:v>
                </c:pt>
                <c:pt idx="10095">
                  <c:v>1E-4</c:v>
                </c:pt>
                <c:pt idx="10096">
                  <c:v>1.0001</c:v>
                </c:pt>
                <c:pt idx="10097">
                  <c:v>1E-4</c:v>
                </c:pt>
                <c:pt idx="10098">
                  <c:v>2.0001000000000002</c:v>
                </c:pt>
                <c:pt idx="10099">
                  <c:v>1E-4</c:v>
                </c:pt>
                <c:pt idx="10100">
                  <c:v>1.0001</c:v>
                </c:pt>
                <c:pt idx="10101">
                  <c:v>1.0001</c:v>
                </c:pt>
                <c:pt idx="10102">
                  <c:v>6.0000999999999998</c:v>
                </c:pt>
                <c:pt idx="10103">
                  <c:v>1.0001</c:v>
                </c:pt>
                <c:pt idx="10104">
                  <c:v>4.0000999999999998</c:v>
                </c:pt>
                <c:pt idx="10105">
                  <c:v>8.0000999999999998</c:v>
                </c:pt>
                <c:pt idx="10106">
                  <c:v>10.0001</c:v>
                </c:pt>
                <c:pt idx="10107">
                  <c:v>9.0000999999999998</c:v>
                </c:pt>
                <c:pt idx="10108">
                  <c:v>7.0000999999999998</c:v>
                </c:pt>
                <c:pt idx="10109">
                  <c:v>6.0000999999999998</c:v>
                </c:pt>
                <c:pt idx="10110">
                  <c:v>4.0000999999999998</c:v>
                </c:pt>
                <c:pt idx="10111">
                  <c:v>3.0001000000000002</c:v>
                </c:pt>
                <c:pt idx="10112">
                  <c:v>1.0001</c:v>
                </c:pt>
                <c:pt idx="10113">
                  <c:v>4.0000999999999998</c:v>
                </c:pt>
                <c:pt idx="10114">
                  <c:v>1.0001</c:v>
                </c:pt>
                <c:pt idx="10115">
                  <c:v>1E-4</c:v>
                </c:pt>
                <c:pt idx="10116">
                  <c:v>3.0001000000000002</c:v>
                </c:pt>
                <c:pt idx="10117">
                  <c:v>1E-4</c:v>
                </c:pt>
                <c:pt idx="10118">
                  <c:v>1E-4</c:v>
                </c:pt>
                <c:pt idx="10119">
                  <c:v>1E-4</c:v>
                </c:pt>
                <c:pt idx="10120">
                  <c:v>1.0001</c:v>
                </c:pt>
                <c:pt idx="10121">
                  <c:v>1E-4</c:v>
                </c:pt>
                <c:pt idx="10122">
                  <c:v>1E-4</c:v>
                </c:pt>
                <c:pt idx="10123">
                  <c:v>1.0001</c:v>
                </c:pt>
                <c:pt idx="10124">
                  <c:v>1E-4</c:v>
                </c:pt>
                <c:pt idx="10125">
                  <c:v>1E-4</c:v>
                </c:pt>
                <c:pt idx="10126">
                  <c:v>1E-4</c:v>
                </c:pt>
                <c:pt idx="10127">
                  <c:v>1E-4</c:v>
                </c:pt>
                <c:pt idx="10128">
                  <c:v>1.0001</c:v>
                </c:pt>
                <c:pt idx="10129">
                  <c:v>1E-4</c:v>
                </c:pt>
                <c:pt idx="10130">
                  <c:v>1E-4</c:v>
                </c:pt>
                <c:pt idx="10131">
                  <c:v>1E-4</c:v>
                </c:pt>
                <c:pt idx="10132">
                  <c:v>1E-4</c:v>
                </c:pt>
                <c:pt idx="10133">
                  <c:v>1E-4</c:v>
                </c:pt>
                <c:pt idx="10134">
                  <c:v>1.0001</c:v>
                </c:pt>
                <c:pt idx="10135">
                  <c:v>3.0001000000000002</c:v>
                </c:pt>
                <c:pt idx="10136">
                  <c:v>1E-4</c:v>
                </c:pt>
                <c:pt idx="10137">
                  <c:v>3.0001000000000002</c:v>
                </c:pt>
                <c:pt idx="10138">
                  <c:v>1E-4</c:v>
                </c:pt>
                <c:pt idx="10139">
                  <c:v>1.0001</c:v>
                </c:pt>
                <c:pt idx="10140">
                  <c:v>1.0001</c:v>
                </c:pt>
                <c:pt idx="10141">
                  <c:v>1E-4</c:v>
                </c:pt>
                <c:pt idx="10142">
                  <c:v>3.0001000000000002</c:v>
                </c:pt>
                <c:pt idx="10143">
                  <c:v>2.0001000000000002</c:v>
                </c:pt>
                <c:pt idx="10144">
                  <c:v>1E-4</c:v>
                </c:pt>
                <c:pt idx="10145">
                  <c:v>4.0000999999999998</c:v>
                </c:pt>
                <c:pt idx="10146">
                  <c:v>3.0001000000000002</c:v>
                </c:pt>
                <c:pt idx="10147">
                  <c:v>3.0001000000000002</c:v>
                </c:pt>
                <c:pt idx="10148">
                  <c:v>5.0000999999999998</c:v>
                </c:pt>
                <c:pt idx="10149">
                  <c:v>5.0000999999999998</c:v>
                </c:pt>
                <c:pt idx="10150">
                  <c:v>1.0001</c:v>
                </c:pt>
                <c:pt idx="10151">
                  <c:v>5.0000999999999998</c:v>
                </c:pt>
                <c:pt idx="10152">
                  <c:v>3.0001000000000002</c:v>
                </c:pt>
                <c:pt idx="10153">
                  <c:v>2.0001000000000002</c:v>
                </c:pt>
                <c:pt idx="10154">
                  <c:v>1E-4</c:v>
                </c:pt>
                <c:pt idx="10155">
                  <c:v>3.0001000000000002</c:v>
                </c:pt>
                <c:pt idx="10156">
                  <c:v>1.0001</c:v>
                </c:pt>
                <c:pt idx="10157">
                  <c:v>2.0001000000000002</c:v>
                </c:pt>
                <c:pt idx="10158">
                  <c:v>1.0001</c:v>
                </c:pt>
                <c:pt idx="10159">
                  <c:v>1E-4</c:v>
                </c:pt>
                <c:pt idx="10160">
                  <c:v>1E-4</c:v>
                </c:pt>
                <c:pt idx="10161">
                  <c:v>1.0001</c:v>
                </c:pt>
                <c:pt idx="10162">
                  <c:v>1.0001</c:v>
                </c:pt>
                <c:pt idx="10163">
                  <c:v>1E-4</c:v>
                </c:pt>
                <c:pt idx="10164">
                  <c:v>1.0001</c:v>
                </c:pt>
                <c:pt idx="10165">
                  <c:v>1E-4</c:v>
                </c:pt>
                <c:pt idx="10166">
                  <c:v>1E-4</c:v>
                </c:pt>
                <c:pt idx="10167">
                  <c:v>1E-4</c:v>
                </c:pt>
                <c:pt idx="10168">
                  <c:v>1.0001</c:v>
                </c:pt>
                <c:pt idx="10169">
                  <c:v>1E-4</c:v>
                </c:pt>
                <c:pt idx="10170">
                  <c:v>2.0001000000000002</c:v>
                </c:pt>
                <c:pt idx="10171">
                  <c:v>1.0001</c:v>
                </c:pt>
                <c:pt idx="10172">
                  <c:v>1E-4</c:v>
                </c:pt>
                <c:pt idx="10173">
                  <c:v>1E-4</c:v>
                </c:pt>
                <c:pt idx="10174">
                  <c:v>1E-4</c:v>
                </c:pt>
                <c:pt idx="10175">
                  <c:v>1E-4</c:v>
                </c:pt>
                <c:pt idx="10176">
                  <c:v>1E-4</c:v>
                </c:pt>
                <c:pt idx="10177">
                  <c:v>1E-4</c:v>
                </c:pt>
                <c:pt idx="10178">
                  <c:v>1.0001</c:v>
                </c:pt>
                <c:pt idx="10179">
                  <c:v>1.0001</c:v>
                </c:pt>
                <c:pt idx="10180">
                  <c:v>1E-4</c:v>
                </c:pt>
                <c:pt idx="10181">
                  <c:v>1.0001</c:v>
                </c:pt>
                <c:pt idx="10182">
                  <c:v>2.0001000000000002</c:v>
                </c:pt>
                <c:pt idx="10183">
                  <c:v>5.0000999999999998</c:v>
                </c:pt>
                <c:pt idx="10184">
                  <c:v>5.0000999999999998</c:v>
                </c:pt>
                <c:pt idx="10185">
                  <c:v>9.0000999999999998</c:v>
                </c:pt>
                <c:pt idx="10186">
                  <c:v>5.0000999999999998</c:v>
                </c:pt>
                <c:pt idx="10187">
                  <c:v>6.0000999999999998</c:v>
                </c:pt>
                <c:pt idx="10188">
                  <c:v>9.0000999999999998</c:v>
                </c:pt>
                <c:pt idx="10189">
                  <c:v>4.0000999999999998</c:v>
                </c:pt>
                <c:pt idx="10190">
                  <c:v>5.0000999999999998</c:v>
                </c:pt>
                <c:pt idx="10191">
                  <c:v>21.0001</c:v>
                </c:pt>
                <c:pt idx="10192">
                  <c:v>16.0001</c:v>
                </c:pt>
                <c:pt idx="10193">
                  <c:v>6.0000999999999998</c:v>
                </c:pt>
                <c:pt idx="10194">
                  <c:v>1E-4</c:v>
                </c:pt>
                <c:pt idx="10195">
                  <c:v>1.0001</c:v>
                </c:pt>
                <c:pt idx="10196">
                  <c:v>1.0001</c:v>
                </c:pt>
                <c:pt idx="10197">
                  <c:v>1.0001</c:v>
                </c:pt>
                <c:pt idx="10198">
                  <c:v>2.0001000000000002</c:v>
                </c:pt>
                <c:pt idx="10199">
                  <c:v>1.0001</c:v>
                </c:pt>
                <c:pt idx="10200">
                  <c:v>1E-4</c:v>
                </c:pt>
                <c:pt idx="10201">
                  <c:v>1.0001</c:v>
                </c:pt>
                <c:pt idx="10202">
                  <c:v>1E-4</c:v>
                </c:pt>
                <c:pt idx="10203">
                  <c:v>1E-4</c:v>
                </c:pt>
                <c:pt idx="10204">
                  <c:v>1.0001</c:v>
                </c:pt>
                <c:pt idx="10205">
                  <c:v>1.0001</c:v>
                </c:pt>
                <c:pt idx="10206">
                  <c:v>1.0001</c:v>
                </c:pt>
                <c:pt idx="10207">
                  <c:v>1E-4</c:v>
                </c:pt>
                <c:pt idx="10208">
                  <c:v>1.0001</c:v>
                </c:pt>
                <c:pt idx="10209">
                  <c:v>1E-4</c:v>
                </c:pt>
                <c:pt idx="10210">
                  <c:v>1.0001</c:v>
                </c:pt>
                <c:pt idx="10211">
                  <c:v>1.0001</c:v>
                </c:pt>
                <c:pt idx="10212">
                  <c:v>1.0001</c:v>
                </c:pt>
                <c:pt idx="10213">
                  <c:v>1E-4</c:v>
                </c:pt>
                <c:pt idx="10214">
                  <c:v>1.0001</c:v>
                </c:pt>
                <c:pt idx="10215">
                  <c:v>1.0001</c:v>
                </c:pt>
                <c:pt idx="10216">
                  <c:v>1E-4</c:v>
                </c:pt>
                <c:pt idx="10217">
                  <c:v>1E-4</c:v>
                </c:pt>
                <c:pt idx="10218">
                  <c:v>1.0001</c:v>
                </c:pt>
                <c:pt idx="10219">
                  <c:v>3.0001000000000002</c:v>
                </c:pt>
                <c:pt idx="10220">
                  <c:v>9.0000999999999998</c:v>
                </c:pt>
                <c:pt idx="10221">
                  <c:v>23.0001</c:v>
                </c:pt>
                <c:pt idx="10222">
                  <c:v>35.000100000000003</c:v>
                </c:pt>
                <c:pt idx="10223">
                  <c:v>38.000100000000003</c:v>
                </c:pt>
                <c:pt idx="10224">
                  <c:v>32.000100000000003</c:v>
                </c:pt>
                <c:pt idx="10225">
                  <c:v>30.0001</c:v>
                </c:pt>
                <c:pt idx="10226">
                  <c:v>10.0001</c:v>
                </c:pt>
                <c:pt idx="10227">
                  <c:v>2.0001000000000002</c:v>
                </c:pt>
                <c:pt idx="10228">
                  <c:v>1E-4</c:v>
                </c:pt>
                <c:pt idx="10229">
                  <c:v>1.0001</c:v>
                </c:pt>
                <c:pt idx="10230">
                  <c:v>1.0001</c:v>
                </c:pt>
                <c:pt idx="10231">
                  <c:v>2.0001000000000002</c:v>
                </c:pt>
                <c:pt idx="10232">
                  <c:v>2.0001000000000002</c:v>
                </c:pt>
                <c:pt idx="10233">
                  <c:v>1.0001</c:v>
                </c:pt>
                <c:pt idx="10234">
                  <c:v>1E-4</c:v>
                </c:pt>
                <c:pt idx="10235">
                  <c:v>1E-4</c:v>
                </c:pt>
                <c:pt idx="10236">
                  <c:v>1E-4</c:v>
                </c:pt>
                <c:pt idx="10237">
                  <c:v>1E-4</c:v>
                </c:pt>
                <c:pt idx="10238">
                  <c:v>1.0001</c:v>
                </c:pt>
                <c:pt idx="10239">
                  <c:v>1E-4</c:v>
                </c:pt>
                <c:pt idx="10240">
                  <c:v>1E-4</c:v>
                </c:pt>
                <c:pt idx="10241">
                  <c:v>1E-4</c:v>
                </c:pt>
                <c:pt idx="10242">
                  <c:v>2.0001000000000002</c:v>
                </c:pt>
                <c:pt idx="10243">
                  <c:v>1E-4</c:v>
                </c:pt>
                <c:pt idx="10244">
                  <c:v>3.0001000000000002</c:v>
                </c:pt>
                <c:pt idx="10245">
                  <c:v>1E-4</c:v>
                </c:pt>
                <c:pt idx="10246">
                  <c:v>1.0001</c:v>
                </c:pt>
                <c:pt idx="10247">
                  <c:v>1.0001</c:v>
                </c:pt>
                <c:pt idx="10248">
                  <c:v>1.0001</c:v>
                </c:pt>
                <c:pt idx="10249">
                  <c:v>1E-4</c:v>
                </c:pt>
                <c:pt idx="10250">
                  <c:v>1E-4</c:v>
                </c:pt>
                <c:pt idx="10251">
                  <c:v>1E-4</c:v>
                </c:pt>
                <c:pt idx="10252">
                  <c:v>1E-4</c:v>
                </c:pt>
                <c:pt idx="10253">
                  <c:v>1E-4</c:v>
                </c:pt>
                <c:pt idx="10254">
                  <c:v>1E-4</c:v>
                </c:pt>
                <c:pt idx="10255">
                  <c:v>1E-4</c:v>
                </c:pt>
                <c:pt idx="10256">
                  <c:v>1E-4</c:v>
                </c:pt>
                <c:pt idx="10257">
                  <c:v>1E-4</c:v>
                </c:pt>
                <c:pt idx="10258">
                  <c:v>1.0001</c:v>
                </c:pt>
                <c:pt idx="10259">
                  <c:v>3.0001000000000002</c:v>
                </c:pt>
                <c:pt idx="10260">
                  <c:v>5.0000999999999998</c:v>
                </c:pt>
                <c:pt idx="10261">
                  <c:v>8.0000999999999998</c:v>
                </c:pt>
                <c:pt idx="10262">
                  <c:v>9.0000999999999998</c:v>
                </c:pt>
                <c:pt idx="10263">
                  <c:v>17.0001</c:v>
                </c:pt>
                <c:pt idx="10264">
                  <c:v>13.0001</c:v>
                </c:pt>
                <c:pt idx="10265">
                  <c:v>5.0000999999999998</c:v>
                </c:pt>
                <c:pt idx="10266">
                  <c:v>5.0000999999999998</c:v>
                </c:pt>
                <c:pt idx="10267">
                  <c:v>6.0000999999999998</c:v>
                </c:pt>
                <c:pt idx="10268">
                  <c:v>4.0000999999999998</c:v>
                </c:pt>
                <c:pt idx="10269">
                  <c:v>1.0001</c:v>
                </c:pt>
                <c:pt idx="10270">
                  <c:v>1.0001</c:v>
                </c:pt>
                <c:pt idx="10271">
                  <c:v>4.0000999999999998</c:v>
                </c:pt>
                <c:pt idx="10272">
                  <c:v>2.0001000000000002</c:v>
                </c:pt>
                <c:pt idx="10273">
                  <c:v>1.0001</c:v>
                </c:pt>
                <c:pt idx="10274">
                  <c:v>1E-4</c:v>
                </c:pt>
                <c:pt idx="10275">
                  <c:v>2.0001000000000002</c:v>
                </c:pt>
                <c:pt idx="10276">
                  <c:v>1E-4</c:v>
                </c:pt>
                <c:pt idx="10277">
                  <c:v>2.0001000000000002</c:v>
                </c:pt>
                <c:pt idx="10278">
                  <c:v>1.0001</c:v>
                </c:pt>
                <c:pt idx="10279">
                  <c:v>1E-4</c:v>
                </c:pt>
                <c:pt idx="10280">
                  <c:v>1E-4</c:v>
                </c:pt>
                <c:pt idx="10281">
                  <c:v>1E-4</c:v>
                </c:pt>
                <c:pt idx="10282">
                  <c:v>2.0001000000000002</c:v>
                </c:pt>
                <c:pt idx="10283">
                  <c:v>1.0001</c:v>
                </c:pt>
                <c:pt idx="10284">
                  <c:v>1E-4</c:v>
                </c:pt>
                <c:pt idx="10285">
                  <c:v>1E-4</c:v>
                </c:pt>
                <c:pt idx="10286">
                  <c:v>1.0001</c:v>
                </c:pt>
                <c:pt idx="10287">
                  <c:v>1E-4</c:v>
                </c:pt>
                <c:pt idx="10288">
                  <c:v>1.0001</c:v>
                </c:pt>
                <c:pt idx="10289">
                  <c:v>1E-4</c:v>
                </c:pt>
                <c:pt idx="10290">
                  <c:v>1.0001</c:v>
                </c:pt>
                <c:pt idx="10291">
                  <c:v>1.0001</c:v>
                </c:pt>
                <c:pt idx="10292">
                  <c:v>1E-4</c:v>
                </c:pt>
                <c:pt idx="10293">
                  <c:v>1E-4</c:v>
                </c:pt>
                <c:pt idx="10294">
                  <c:v>1.0001</c:v>
                </c:pt>
                <c:pt idx="10295">
                  <c:v>1E-4</c:v>
                </c:pt>
                <c:pt idx="10296">
                  <c:v>1E-4</c:v>
                </c:pt>
                <c:pt idx="10297">
                  <c:v>1.0001</c:v>
                </c:pt>
                <c:pt idx="10298">
                  <c:v>2.0001000000000002</c:v>
                </c:pt>
                <c:pt idx="10299">
                  <c:v>3.0001000000000002</c:v>
                </c:pt>
                <c:pt idx="10300">
                  <c:v>6.0000999999999998</c:v>
                </c:pt>
                <c:pt idx="10301">
                  <c:v>13.0001</c:v>
                </c:pt>
                <c:pt idx="10302">
                  <c:v>14.0001</c:v>
                </c:pt>
                <c:pt idx="10303">
                  <c:v>22.0001</c:v>
                </c:pt>
                <c:pt idx="10304">
                  <c:v>3.0001000000000002</c:v>
                </c:pt>
                <c:pt idx="10305">
                  <c:v>2.0001000000000002</c:v>
                </c:pt>
                <c:pt idx="10306">
                  <c:v>2.0001000000000002</c:v>
                </c:pt>
                <c:pt idx="10307">
                  <c:v>1.0001</c:v>
                </c:pt>
                <c:pt idx="10308">
                  <c:v>1.0001</c:v>
                </c:pt>
                <c:pt idx="10309">
                  <c:v>2.0001000000000002</c:v>
                </c:pt>
                <c:pt idx="10310">
                  <c:v>3.0001000000000002</c:v>
                </c:pt>
                <c:pt idx="10311">
                  <c:v>5.0000999999999998</c:v>
                </c:pt>
                <c:pt idx="10312">
                  <c:v>5.0000999999999998</c:v>
                </c:pt>
                <c:pt idx="10313">
                  <c:v>2.0001000000000002</c:v>
                </c:pt>
                <c:pt idx="10314">
                  <c:v>3.0001000000000002</c:v>
                </c:pt>
                <c:pt idx="10315">
                  <c:v>1.0001</c:v>
                </c:pt>
                <c:pt idx="10316">
                  <c:v>1E-4</c:v>
                </c:pt>
                <c:pt idx="10317">
                  <c:v>1E-4</c:v>
                </c:pt>
                <c:pt idx="10318">
                  <c:v>1E-4</c:v>
                </c:pt>
                <c:pt idx="10319">
                  <c:v>1.0001</c:v>
                </c:pt>
                <c:pt idx="10320">
                  <c:v>1.0001</c:v>
                </c:pt>
                <c:pt idx="10321">
                  <c:v>1E-4</c:v>
                </c:pt>
                <c:pt idx="10322">
                  <c:v>1E-4</c:v>
                </c:pt>
                <c:pt idx="10323">
                  <c:v>1E-4</c:v>
                </c:pt>
                <c:pt idx="10324">
                  <c:v>1E-4</c:v>
                </c:pt>
                <c:pt idx="10325">
                  <c:v>1E-4</c:v>
                </c:pt>
                <c:pt idx="10326">
                  <c:v>1.0001</c:v>
                </c:pt>
                <c:pt idx="10327">
                  <c:v>1E-4</c:v>
                </c:pt>
                <c:pt idx="10328">
                  <c:v>1.0001</c:v>
                </c:pt>
                <c:pt idx="10329">
                  <c:v>1E-4</c:v>
                </c:pt>
                <c:pt idx="10330">
                  <c:v>1.0001</c:v>
                </c:pt>
                <c:pt idx="10331">
                  <c:v>1E-4</c:v>
                </c:pt>
                <c:pt idx="10332">
                  <c:v>1E-4</c:v>
                </c:pt>
                <c:pt idx="10333">
                  <c:v>1E-4</c:v>
                </c:pt>
                <c:pt idx="10334">
                  <c:v>1E-4</c:v>
                </c:pt>
                <c:pt idx="10335">
                  <c:v>1E-4</c:v>
                </c:pt>
                <c:pt idx="10336">
                  <c:v>2.0001000000000002</c:v>
                </c:pt>
                <c:pt idx="10337">
                  <c:v>1E-4</c:v>
                </c:pt>
                <c:pt idx="10338">
                  <c:v>1E-4</c:v>
                </c:pt>
                <c:pt idx="10339">
                  <c:v>1.0001</c:v>
                </c:pt>
                <c:pt idx="10340">
                  <c:v>3.0001000000000002</c:v>
                </c:pt>
                <c:pt idx="10341">
                  <c:v>4.0000999999999998</c:v>
                </c:pt>
                <c:pt idx="10342">
                  <c:v>11.0001</c:v>
                </c:pt>
                <c:pt idx="10343">
                  <c:v>4.0000999999999998</c:v>
                </c:pt>
                <c:pt idx="10344">
                  <c:v>10.0001</c:v>
                </c:pt>
                <c:pt idx="10345">
                  <c:v>6.0000999999999998</c:v>
                </c:pt>
                <c:pt idx="10346">
                  <c:v>4.0000999999999998</c:v>
                </c:pt>
                <c:pt idx="10347">
                  <c:v>2.0001000000000002</c:v>
                </c:pt>
                <c:pt idx="10348">
                  <c:v>1E-4</c:v>
                </c:pt>
                <c:pt idx="10349">
                  <c:v>3.0001000000000002</c:v>
                </c:pt>
                <c:pt idx="10350">
                  <c:v>5.0000999999999998</c:v>
                </c:pt>
                <c:pt idx="10351">
                  <c:v>4.0000999999999998</c:v>
                </c:pt>
                <c:pt idx="10352">
                  <c:v>4.0000999999999998</c:v>
                </c:pt>
                <c:pt idx="10353">
                  <c:v>5.0000999999999998</c:v>
                </c:pt>
                <c:pt idx="10354">
                  <c:v>7.0000999999999998</c:v>
                </c:pt>
                <c:pt idx="10355">
                  <c:v>1.0001</c:v>
                </c:pt>
                <c:pt idx="10356">
                  <c:v>1.0001</c:v>
                </c:pt>
                <c:pt idx="10357">
                  <c:v>1E-4</c:v>
                </c:pt>
                <c:pt idx="10358">
                  <c:v>1.0001</c:v>
                </c:pt>
                <c:pt idx="10359">
                  <c:v>1E-4</c:v>
                </c:pt>
                <c:pt idx="10360">
                  <c:v>1E-4</c:v>
                </c:pt>
                <c:pt idx="10361">
                  <c:v>1E-4</c:v>
                </c:pt>
                <c:pt idx="10362">
                  <c:v>1.0001</c:v>
                </c:pt>
                <c:pt idx="10363">
                  <c:v>1.0001</c:v>
                </c:pt>
                <c:pt idx="10364">
                  <c:v>1E-4</c:v>
                </c:pt>
                <c:pt idx="10365">
                  <c:v>1E-4</c:v>
                </c:pt>
                <c:pt idx="10366">
                  <c:v>1E-4</c:v>
                </c:pt>
                <c:pt idx="10367">
                  <c:v>1E-4</c:v>
                </c:pt>
                <c:pt idx="10368">
                  <c:v>1E-4</c:v>
                </c:pt>
                <c:pt idx="10369">
                  <c:v>1E-4</c:v>
                </c:pt>
                <c:pt idx="10370">
                  <c:v>3.0001000000000002</c:v>
                </c:pt>
                <c:pt idx="10371">
                  <c:v>1E-4</c:v>
                </c:pt>
                <c:pt idx="10372">
                  <c:v>1E-4</c:v>
                </c:pt>
                <c:pt idx="10373">
                  <c:v>1E-4</c:v>
                </c:pt>
                <c:pt idx="10374">
                  <c:v>1E-4</c:v>
                </c:pt>
                <c:pt idx="10375">
                  <c:v>1.0001</c:v>
                </c:pt>
                <c:pt idx="10376">
                  <c:v>3.0001000000000002</c:v>
                </c:pt>
                <c:pt idx="10377">
                  <c:v>10.0001</c:v>
                </c:pt>
                <c:pt idx="10378">
                  <c:v>10.0001</c:v>
                </c:pt>
                <c:pt idx="10379">
                  <c:v>17.0001</c:v>
                </c:pt>
                <c:pt idx="10380">
                  <c:v>23.0001</c:v>
                </c:pt>
                <c:pt idx="10381">
                  <c:v>15.0001</c:v>
                </c:pt>
                <c:pt idx="10382">
                  <c:v>20.0001</c:v>
                </c:pt>
                <c:pt idx="10383">
                  <c:v>14.0001</c:v>
                </c:pt>
                <c:pt idx="10384">
                  <c:v>9.0000999999999998</c:v>
                </c:pt>
                <c:pt idx="10385">
                  <c:v>3.0001000000000002</c:v>
                </c:pt>
                <c:pt idx="10386">
                  <c:v>1.0001</c:v>
                </c:pt>
                <c:pt idx="10387">
                  <c:v>1.0001</c:v>
                </c:pt>
                <c:pt idx="10388">
                  <c:v>1.0001</c:v>
                </c:pt>
                <c:pt idx="10389">
                  <c:v>1.0001</c:v>
                </c:pt>
                <c:pt idx="10390">
                  <c:v>3.0001000000000002</c:v>
                </c:pt>
                <c:pt idx="10391">
                  <c:v>1E-4</c:v>
                </c:pt>
                <c:pt idx="10392">
                  <c:v>1.0001</c:v>
                </c:pt>
                <c:pt idx="10393">
                  <c:v>1E-4</c:v>
                </c:pt>
                <c:pt idx="10394">
                  <c:v>1E-4</c:v>
                </c:pt>
                <c:pt idx="10395">
                  <c:v>1.0001</c:v>
                </c:pt>
                <c:pt idx="10396">
                  <c:v>1E-4</c:v>
                </c:pt>
                <c:pt idx="10397">
                  <c:v>1E-4</c:v>
                </c:pt>
                <c:pt idx="10398">
                  <c:v>1.0001</c:v>
                </c:pt>
                <c:pt idx="10399">
                  <c:v>1.0001</c:v>
                </c:pt>
                <c:pt idx="10400">
                  <c:v>1E-4</c:v>
                </c:pt>
                <c:pt idx="10401">
                  <c:v>1E-4</c:v>
                </c:pt>
                <c:pt idx="10402">
                  <c:v>1E-4</c:v>
                </c:pt>
                <c:pt idx="10403">
                  <c:v>1E-4</c:v>
                </c:pt>
                <c:pt idx="10404">
                  <c:v>1E-4</c:v>
                </c:pt>
                <c:pt idx="10405">
                  <c:v>1E-4</c:v>
                </c:pt>
                <c:pt idx="10406">
                  <c:v>1E-4</c:v>
                </c:pt>
                <c:pt idx="10407">
                  <c:v>1E-4</c:v>
                </c:pt>
                <c:pt idx="10408">
                  <c:v>1E-4</c:v>
                </c:pt>
                <c:pt idx="10409">
                  <c:v>1.0001</c:v>
                </c:pt>
                <c:pt idx="10410">
                  <c:v>1E-4</c:v>
                </c:pt>
                <c:pt idx="10411">
                  <c:v>1E-4</c:v>
                </c:pt>
                <c:pt idx="10412">
                  <c:v>1.0001</c:v>
                </c:pt>
                <c:pt idx="10413">
                  <c:v>5.0000999999999998</c:v>
                </c:pt>
                <c:pt idx="10414">
                  <c:v>2.0001000000000002</c:v>
                </c:pt>
                <c:pt idx="10415">
                  <c:v>4.0000999999999998</c:v>
                </c:pt>
                <c:pt idx="10416">
                  <c:v>7.0000999999999998</c:v>
                </c:pt>
                <c:pt idx="10417">
                  <c:v>6.0000999999999998</c:v>
                </c:pt>
                <c:pt idx="10418">
                  <c:v>12.0001</c:v>
                </c:pt>
                <c:pt idx="10419">
                  <c:v>20.0001</c:v>
                </c:pt>
                <c:pt idx="10420">
                  <c:v>38.000100000000003</c:v>
                </c:pt>
                <c:pt idx="10421">
                  <c:v>27.0001</c:v>
                </c:pt>
                <c:pt idx="10422">
                  <c:v>29.0001</c:v>
                </c:pt>
                <c:pt idx="10423">
                  <c:v>16.0001</c:v>
                </c:pt>
                <c:pt idx="10424">
                  <c:v>10.0001</c:v>
                </c:pt>
                <c:pt idx="10425">
                  <c:v>3.0001000000000002</c:v>
                </c:pt>
                <c:pt idx="10426">
                  <c:v>3.0001000000000002</c:v>
                </c:pt>
                <c:pt idx="10427">
                  <c:v>3.0001000000000002</c:v>
                </c:pt>
                <c:pt idx="10428">
                  <c:v>3.0001000000000002</c:v>
                </c:pt>
                <c:pt idx="10429">
                  <c:v>2.0001000000000002</c:v>
                </c:pt>
                <c:pt idx="10430">
                  <c:v>5.0000999999999998</c:v>
                </c:pt>
                <c:pt idx="10431">
                  <c:v>1.0001</c:v>
                </c:pt>
                <c:pt idx="10432">
                  <c:v>5.0000999999999998</c:v>
                </c:pt>
                <c:pt idx="10433">
                  <c:v>7.0000999999999998</c:v>
                </c:pt>
                <c:pt idx="10434">
                  <c:v>1E-4</c:v>
                </c:pt>
                <c:pt idx="10435">
                  <c:v>2.0001000000000002</c:v>
                </c:pt>
                <c:pt idx="10436">
                  <c:v>1E-4</c:v>
                </c:pt>
                <c:pt idx="10437">
                  <c:v>1.0001</c:v>
                </c:pt>
                <c:pt idx="10438">
                  <c:v>1E-4</c:v>
                </c:pt>
                <c:pt idx="10439">
                  <c:v>1E-4</c:v>
                </c:pt>
                <c:pt idx="10440">
                  <c:v>1E-4</c:v>
                </c:pt>
                <c:pt idx="10441">
                  <c:v>2.0001000000000002</c:v>
                </c:pt>
                <c:pt idx="10442">
                  <c:v>1E-4</c:v>
                </c:pt>
                <c:pt idx="10443">
                  <c:v>1E-4</c:v>
                </c:pt>
                <c:pt idx="10444">
                  <c:v>1.0001</c:v>
                </c:pt>
                <c:pt idx="10445">
                  <c:v>1E-4</c:v>
                </c:pt>
                <c:pt idx="10446">
                  <c:v>1E-4</c:v>
                </c:pt>
                <c:pt idx="10447">
                  <c:v>1.0001</c:v>
                </c:pt>
                <c:pt idx="10448">
                  <c:v>1E-4</c:v>
                </c:pt>
                <c:pt idx="10449">
                  <c:v>1E-4</c:v>
                </c:pt>
                <c:pt idx="10450">
                  <c:v>2.0001000000000002</c:v>
                </c:pt>
                <c:pt idx="10451">
                  <c:v>1E-4</c:v>
                </c:pt>
                <c:pt idx="10452">
                  <c:v>4.0000999999999998</c:v>
                </c:pt>
                <c:pt idx="10453">
                  <c:v>2.0001000000000002</c:v>
                </c:pt>
                <c:pt idx="10454">
                  <c:v>6.0000999999999998</c:v>
                </c:pt>
                <c:pt idx="10455">
                  <c:v>7.0000999999999998</c:v>
                </c:pt>
                <c:pt idx="10456">
                  <c:v>10.0001</c:v>
                </c:pt>
                <c:pt idx="10457">
                  <c:v>15.0001</c:v>
                </c:pt>
                <c:pt idx="10458">
                  <c:v>14.0001</c:v>
                </c:pt>
                <c:pt idx="10459">
                  <c:v>17.0001</c:v>
                </c:pt>
                <c:pt idx="10460">
                  <c:v>18.0001</c:v>
                </c:pt>
                <c:pt idx="10461">
                  <c:v>7.0000999999999998</c:v>
                </c:pt>
                <c:pt idx="10462">
                  <c:v>5.0000999999999998</c:v>
                </c:pt>
                <c:pt idx="10463">
                  <c:v>6.0000999999999998</c:v>
                </c:pt>
                <c:pt idx="10464">
                  <c:v>3.0001000000000002</c:v>
                </c:pt>
                <c:pt idx="10465">
                  <c:v>2.0001000000000002</c:v>
                </c:pt>
                <c:pt idx="10466">
                  <c:v>3.0001000000000002</c:v>
                </c:pt>
                <c:pt idx="10467">
                  <c:v>2.0001000000000002</c:v>
                </c:pt>
                <c:pt idx="10468">
                  <c:v>1.0001</c:v>
                </c:pt>
                <c:pt idx="10469">
                  <c:v>3.0001000000000002</c:v>
                </c:pt>
                <c:pt idx="10470">
                  <c:v>3.0001000000000002</c:v>
                </c:pt>
                <c:pt idx="10471">
                  <c:v>2.0001000000000002</c:v>
                </c:pt>
                <c:pt idx="10472">
                  <c:v>1E-4</c:v>
                </c:pt>
                <c:pt idx="10473">
                  <c:v>1E-4</c:v>
                </c:pt>
                <c:pt idx="10474">
                  <c:v>1.0001</c:v>
                </c:pt>
                <c:pt idx="10475">
                  <c:v>1E-4</c:v>
                </c:pt>
                <c:pt idx="10476">
                  <c:v>1E-4</c:v>
                </c:pt>
                <c:pt idx="10477">
                  <c:v>1E-4</c:v>
                </c:pt>
                <c:pt idx="10478">
                  <c:v>1E-4</c:v>
                </c:pt>
                <c:pt idx="10479">
                  <c:v>1E-4</c:v>
                </c:pt>
                <c:pt idx="10480">
                  <c:v>1E-4</c:v>
                </c:pt>
                <c:pt idx="10481">
                  <c:v>1E-4</c:v>
                </c:pt>
                <c:pt idx="10482">
                  <c:v>1E-4</c:v>
                </c:pt>
                <c:pt idx="10483">
                  <c:v>1.0001</c:v>
                </c:pt>
                <c:pt idx="10484">
                  <c:v>1.0001</c:v>
                </c:pt>
                <c:pt idx="10485">
                  <c:v>1.0001</c:v>
                </c:pt>
                <c:pt idx="10486">
                  <c:v>2.0001000000000002</c:v>
                </c:pt>
                <c:pt idx="10487">
                  <c:v>1E-4</c:v>
                </c:pt>
                <c:pt idx="10488">
                  <c:v>3.0001000000000002</c:v>
                </c:pt>
                <c:pt idx="10489">
                  <c:v>1E-4</c:v>
                </c:pt>
                <c:pt idx="10490">
                  <c:v>1E-4</c:v>
                </c:pt>
                <c:pt idx="10491">
                  <c:v>1.0001</c:v>
                </c:pt>
                <c:pt idx="10492">
                  <c:v>4.0000999999999998</c:v>
                </c:pt>
                <c:pt idx="10493">
                  <c:v>4.0000999999999998</c:v>
                </c:pt>
                <c:pt idx="10494">
                  <c:v>8.0000999999999998</c:v>
                </c:pt>
                <c:pt idx="10495">
                  <c:v>12.0001</c:v>
                </c:pt>
                <c:pt idx="10496">
                  <c:v>16.0001</c:v>
                </c:pt>
                <c:pt idx="10497">
                  <c:v>17.0001</c:v>
                </c:pt>
                <c:pt idx="10498">
                  <c:v>29.0001</c:v>
                </c:pt>
                <c:pt idx="10499">
                  <c:v>38.000100000000003</c:v>
                </c:pt>
                <c:pt idx="10500">
                  <c:v>12.0001</c:v>
                </c:pt>
                <c:pt idx="10501">
                  <c:v>6.0000999999999998</c:v>
                </c:pt>
                <c:pt idx="10502">
                  <c:v>3.0001000000000002</c:v>
                </c:pt>
                <c:pt idx="10503">
                  <c:v>4.0000999999999998</c:v>
                </c:pt>
                <c:pt idx="10504">
                  <c:v>5.0000999999999998</c:v>
                </c:pt>
                <c:pt idx="10505">
                  <c:v>3.0001000000000002</c:v>
                </c:pt>
                <c:pt idx="10506">
                  <c:v>2.0001000000000002</c:v>
                </c:pt>
                <c:pt idx="10507">
                  <c:v>1E-4</c:v>
                </c:pt>
                <c:pt idx="10508">
                  <c:v>3.0001000000000002</c:v>
                </c:pt>
                <c:pt idx="10509">
                  <c:v>1E-4</c:v>
                </c:pt>
                <c:pt idx="10510">
                  <c:v>2.0001000000000002</c:v>
                </c:pt>
                <c:pt idx="10511">
                  <c:v>1.0001</c:v>
                </c:pt>
                <c:pt idx="10512">
                  <c:v>1E-4</c:v>
                </c:pt>
                <c:pt idx="10513">
                  <c:v>1.0001</c:v>
                </c:pt>
                <c:pt idx="10514">
                  <c:v>1E-4</c:v>
                </c:pt>
                <c:pt idx="10515">
                  <c:v>1E-4</c:v>
                </c:pt>
                <c:pt idx="10516">
                  <c:v>1E-4</c:v>
                </c:pt>
                <c:pt idx="10517">
                  <c:v>1E-4</c:v>
                </c:pt>
                <c:pt idx="10518">
                  <c:v>1.0001</c:v>
                </c:pt>
                <c:pt idx="10519">
                  <c:v>1E-4</c:v>
                </c:pt>
                <c:pt idx="10520">
                  <c:v>1E-4</c:v>
                </c:pt>
                <c:pt idx="10521">
                  <c:v>1E-4</c:v>
                </c:pt>
                <c:pt idx="10522">
                  <c:v>1E-4</c:v>
                </c:pt>
                <c:pt idx="10523">
                  <c:v>1.0001</c:v>
                </c:pt>
                <c:pt idx="10524">
                  <c:v>1E-4</c:v>
                </c:pt>
                <c:pt idx="10525">
                  <c:v>2.0001000000000002</c:v>
                </c:pt>
                <c:pt idx="10526">
                  <c:v>1E-4</c:v>
                </c:pt>
                <c:pt idx="10527">
                  <c:v>1E-4</c:v>
                </c:pt>
                <c:pt idx="10528">
                  <c:v>1E-4</c:v>
                </c:pt>
                <c:pt idx="10529">
                  <c:v>1E-4</c:v>
                </c:pt>
                <c:pt idx="10530">
                  <c:v>2.0001000000000002</c:v>
                </c:pt>
                <c:pt idx="10531">
                  <c:v>2.0001000000000002</c:v>
                </c:pt>
                <c:pt idx="10532">
                  <c:v>5.0000999999999998</c:v>
                </c:pt>
                <c:pt idx="10533">
                  <c:v>5.0000999999999998</c:v>
                </c:pt>
                <c:pt idx="10534">
                  <c:v>6.0000999999999998</c:v>
                </c:pt>
                <c:pt idx="10535">
                  <c:v>11.0001</c:v>
                </c:pt>
                <c:pt idx="10536">
                  <c:v>14.0001</c:v>
                </c:pt>
                <c:pt idx="10537">
                  <c:v>13.0001</c:v>
                </c:pt>
                <c:pt idx="10538">
                  <c:v>12.0001</c:v>
                </c:pt>
                <c:pt idx="10539">
                  <c:v>13.0001</c:v>
                </c:pt>
                <c:pt idx="10540">
                  <c:v>2.0001000000000002</c:v>
                </c:pt>
                <c:pt idx="10541">
                  <c:v>2.0001000000000002</c:v>
                </c:pt>
                <c:pt idx="10542">
                  <c:v>3.0001000000000002</c:v>
                </c:pt>
                <c:pt idx="10543">
                  <c:v>1E-4</c:v>
                </c:pt>
                <c:pt idx="10544">
                  <c:v>2.0001000000000002</c:v>
                </c:pt>
                <c:pt idx="10545">
                  <c:v>1.0001</c:v>
                </c:pt>
                <c:pt idx="10546">
                  <c:v>2.0001000000000002</c:v>
                </c:pt>
                <c:pt idx="10547">
                  <c:v>1E-4</c:v>
                </c:pt>
                <c:pt idx="10548">
                  <c:v>2.0001000000000002</c:v>
                </c:pt>
                <c:pt idx="10549">
                  <c:v>1E-4</c:v>
                </c:pt>
                <c:pt idx="10550">
                  <c:v>1.0001</c:v>
                </c:pt>
                <c:pt idx="10551">
                  <c:v>1.0001</c:v>
                </c:pt>
                <c:pt idx="10552">
                  <c:v>1E-4</c:v>
                </c:pt>
                <c:pt idx="10553">
                  <c:v>1E-4</c:v>
                </c:pt>
                <c:pt idx="10554">
                  <c:v>1E-4</c:v>
                </c:pt>
                <c:pt idx="10555">
                  <c:v>1E-4</c:v>
                </c:pt>
                <c:pt idx="10556">
                  <c:v>1E-4</c:v>
                </c:pt>
                <c:pt idx="10557">
                  <c:v>1E-4</c:v>
                </c:pt>
                <c:pt idx="10558">
                  <c:v>1E-4</c:v>
                </c:pt>
                <c:pt idx="10559">
                  <c:v>1E-4</c:v>
                </c:pt>
                <c:pt idx="10560">
                  <c:v>1.0001</c:v>
                </c:pt>
                <c:pt idx="10561">
                  <c:v>1E-4</c:v>
                </c:pt>
                <c:pt idx="10562">
                  <c:v>1E-4</c:v>
                </c:pt>
                <c:pt idx="10563">
                  <c:v>1E-4</c:v>
                </c:pt>
                <c:pt idx="10564">
                  <c:v>1.0001</c:v>
                </c:pt>
                <c:pt idx="10565">
                  <c:v>1.0001</c:v>
                </c:pt>
                <c:pt idx="10566">
                  <c:v>1E-4</c:v>
                </c:pt>
                <c:pt idx="10567">
                  <c:v>4.0000999999999998</c:v>
                </c:pt>
                <c:pt idx="10568">
                  <c:v>6.0000999999999998</c:v>
                </c:pt>
                <c:pt idx="10569">
                  <c:v>3.0001000000000002</c:v>
                </c:pt>
                <c:pt idx="10570">
                  <c:v>11.0001</c:v>
                </c:pt>
                <c:pt idx="10571">
                  <c:v>13.0001</c:v>
                </c:pt>
                <c:pt idx="10572">
                  <c:v>13.0001</c:v>
                </c:pt>
                <c:pt idx="10573">
                  <c:v>25.0001</c:v>
                </c:pt>
                <c:pt idx="10574">
                  <c:v>36.000100000000003</c:v>
                </c:pt>
                <c:pt idx="10575">
                  <c:v>52.000100000000003</c:v>
                </c:pt>
                <c:pt idx="10576">
                  <c:v>55.000100000000003</c:v>
                </c:pt>
                <c:pt idx="10577">
                  <c:v>50.000100000000003</c:v>
                </c:pt>
                <c:pt idx="10578">
                  <c:v>21.0001</c:v>
                </c:pt>
                <c:pt idx="10579">
                  <c:v>7.0000999999999998</c:v>
                </c:pt>
                <c:pt idx="10580">
                  <c:v>5.0000999999999998</c:v>
                </c:pt>
                <c:pt idx="10581">
                  <c:v>1E-4</c:v>
                </c:pt>
                <c:pt idx="10582">
                  <c:v>1.0001</c:v>
                </c:pt>
                <c:pt idx="10583">
                  <c:v>1.0001</c:v>
                </c:pt>
                <c:pt idx="10584">
                  <c:v>1.0001</c:v>
                </c:pt>
                <c:pt idx="10585">
                  <c:v>1.0001</c:v>
                </c:pt>
                <c:pt idx="10586">
                  <c:v>3.0001000000000002</c:v>
                </c:pt>
                <c:pt idx="10587">
                  <c:v>1E-4</c:v>
                </c:pt>
                <c:pt idx="10588">
                  <c:v>1E-4</c:v>
                </c:pt>
                <c:pt idx="10589">
                  <c:v>1E-4</c:v>
                </c:pt>
                <c:pt idx="10590">
                  <c:v>1E-4</c:v>
                </c:pt>
                <c:pt idx="10591">
                  <c:v>1E-4</c:v>
                </c:pt>
                <c:pt idx="10592">
                  <c:v>1.0001</c:v>
                </c:pt>
                <c:pt idx="10593">
                  <c:v>1.0001</c:v>
                </c:pt>
                <c:pt idx="10594">
                  <c:v>1.0001</c:v>
                </c:pt>
                <c:pt idx="10595">
                  <c:v>1E-4</c:v>
                </c:pt>
                <c:pt idx="10596">
                  <c:v>1.0001</c:v>
                </c:pt>
                <c:pt idx="10597">
                  <c:v>1E-4</c:v>
                </c:pt>
                <c:pt idx="10598">
                  <c:v>1E-4</c:v>
                </c:pt>
                <c:pt idx="10599">
                  <c:v>1E-4</c:v>
                </c:pt>
                <c:pt idx="10600">
                  <c:v>1E-4</c:v>
                </c:pt>
                <c:pt idx="10601">
                  <c:v>1E-4</c:v>
                </c:pt>
                <c:pt idx="10602">
                  <c:v>1E-4</c:v>
                </c:pt>
                <c:pt idx="10603">
                  <c:v>2.0001000000000002</c:v>
                </c:pt>
                <c:pt idx="10604">
                  <c:v>1E-4</c:v>
                </c:pt>
                <c:pt idx="10605">
                  <c:v>1.0001</c:v>
                </c:pt>
                <c:pt idx="10606">
                  <c:v>1.0001</c:v>
                </c:pt>
                <c:pt idx="10607">
                  <c:v>1.0001</c:v>
                </c:pt>
                <c:pt idx="10608">
                  <c:v>2.0001000000000002</c:v>
                </c:pt>
                <c:pt idx="10609">
                  <c:v>2.0001000000000002</c:v>
                </c:pt>
                <c:pt idx="10610">
                  <c:v>1.0001</c:v>
                </c:pt>
                <c:pt idx="10611">
                  <c:v>5.0000999999999998</c:v>
                </c:pt>
                <c:pt idx="10612">
                  <c:v>3.0001000000000002</c:v>
                </c:pt>
                <c:pt idx="10613">
                  <c:v>7.0000999999999998</c:v>
                </c:pt>
                <c:pt idx="10614">
                  <c:v>6.0000999999999998</c:v>
                </c:pt>
                <c:pt idx="10615">
                  <c:v>2.0001000000000002</c:v>
                </c:pt>
                <c:pt idx="10616">
                  <c:v>6.0000999999999998</c:v>
                </c:pt>
                <c:pt idx="10617">
                  <c:v>5.0000999999999998</c:v>
                </c:pt>
                <c:pt idx="10618">
                  <c:v>4.0000999999999998</c:v>
                </c:pt>
                <c:pt idx="10619">
                  <c:v>3.0001000000000002</c:v>
                </c:pt>
                <c:pt idx="10620">
                  <c:v>1.0001</c:v>
                </c:pt>
                <c:pt idx="10621">
                  <c:v>2.0001000000000002</c:v>
                </c:pt>
                <c:pt idx="10622">
                  <c:v>1E-4</c:v>
                </c:pt>
                <c:pt idx="10623">
                  <c:v>2.0001000000000002</c:v>
                </c:pt>
                <c:pt idx="10624">
                  <c:v>1.0001</c:v>
                </c:pt>
                <c:pt idx="10625">
                  <c:v>1E-4</c:v>
                </c:pt>
                <c:pt idx="10626">
                  <c:v>1E-4</c:v>
                </c:pt>
                <c:pt idx="10627">
                  <c:v>1E-4</c:v>
                </c:pt>
                <c:pt idx="10628">
                  <c:v>2.0001000000000002</c:v>
                </c:pt>
                <c:pt idx="10629">
                  <c:v>1E-4</c:v>
                </c:pt>
                <c:pt idx="10630">
                  <c:v>1E-4</c:v>
                </c:pt>
                <c:pt idx="10631">
                  <c:v>1E-4</c:v>
                </c:pt>
                <c:pt idx="10632">
                  <c:v>1.0001</c:v>
                </c:pt>
                <c:pt idx="10633">
                  <c:v>1E-4</c:v>
                </c:pt>
                <c:pt idx="10634">
                  <c:v>1.0001</c:v>
                </c:pt>
                <c:pt idx="10635">
                  <c:v>1E-4</c:v>
                </c:pt>
                <c:pt idx="10636">
                  <c:v>1E-4</c:v>
                </c:pt>
                <c:pt idx="10637">
                  <c:v>1E-4</c:v>
                </c:pt>
                <c:pt idx="10638">
                  <c:v>1.0001</c:v>
                </c:pt>
                <c:pt idx="10639">
                  <c:v>1E-4</c:v>
                </c:pt>
                <c:pt idx="10640">
                  <c:v>1E-4</c:v>
                </c:pt>
                <c:pt idx="10641">
                  <c:v>1.0001</c:v>
                </c:pt>
                <c:pt idx="10642">
                  <c:v>1E-4</c:v>
                </c:pt>
                <c:pt idx="10643">
                  <c:v>2.0001000000000002</c:v>
                </c:pt>
                <c:pt idx="10644">
                  <c:v>3.0001000000000002</c:v>
                </c:pt>
                <c:pt idx="10645">
                  <c:v>3.0001000000000002</c:v>
                </c:pt>
                <c:pt idx="10646">
                  <c:v>2.0001000000000002</c:v>
                </c:pt>
                <c:pt idx="10647">
                  <c:v>9.0000999999999998</c:v>
                </c:pt>
                <c:pt idx="10648">
                  <c:v>8.0000999999999998</c:v>
                </c:pt>
                <c:pt idx="10649">
                  <c:v>9.0000999999999998</c:v>
                </c:pt>
                <c:pt idx="10650">
                  <c:v>11.0001</c:v>
                </c:pt>
                <c:pt idx="10651">
                  <c:v>12.0001</c:v>
                </c:pt>
                <c:pt idx="10652">
                  <c:v>3.0001000000000002</c:v>
                </c:pt>
                <c:pt idx="10653">
                  <c:v>9.0000999999999998</c:v>
                </c:pt>
                <c:pt idx="10654">
                  <c:v>8.0000999999999998</c:v>
                </c:pt>
                <c:pt idx="10655">
                  <c:v>8.0000999999999998</c:v>
                </c:pt>
                <c:pt idx="10656">
                  <c:v>11.0001</c:v>
                </c:pt>
                <c:pt idx="10657">
                  <c:v>6.0000999999999998</c:v>
                </c:pt>
                <c:pt idx="10658">
                  <c:v>7.0000999999999998</c:v>
                </c:pt>
                <c:pt idx="10659">
                  <c:v>1E-4</c:v>
                </c:pt>
                <c:pt idx="10660">
                  <c:v>1.0001</c:v>
                </c:pt>
                <c:pt idx="10661">
                  <c:v>5.0000999999999998</c:v>
                </c:pt>
                <c:pt idx="10662">
                  <c:v>1.0001</c:v>
                </c:pt>
                <c:pt idx="10663">
                  <c:v>1E-4</c:v>
                </c:pt>
                <c:pt idx="10664">
                  <c:v>3.0001000000000002</c:v>
                </c:pt>
                <c:pt idx="10665">
                  <c:v>1E-4</c:v>
                </c:pt>
                <c:pt idx="10666">
                  <c:v>1E-4</c:v>
                </c:pt>
                <c:pt idx="10667">
                  <c:v>1E-4</c:v>
                </c:pt>
                <c:pt idx="10668">
                  <c:v>1E-4</c:v>
                </c:pt>
                <c:pt idx="10669">
                  <c:v>1E-4</c:v>
                </c:pt>
                <c:pt idx="10670">
                  <c:v>1.0001</c:v>
                </c:pt>
                <c:pt idx="10671">
                  <c:v>1.0001</c:v>
                </c:pt>
                <c:pt idx="10672">
                  <c:v>1E-4</c:v>
                </c:pt>
                <c:pt idx="10673">
                  <c:v>1.0001</c:v>
                </c:pt>
                <c:pt idx="10674">
                  <c:v>1E-4</c:v>
                </c:pt>
                <c:pt idx="10675">
                  <c:v>1.0001</c:v>
                </c:pt>
                <c:pt idx="10676">
                  <c:v>1E-4</c:v>
                </c:pt>
                <c:pt idx="10677">
                  <c:v>1.0001</c:v>
                </c:pt>
                <c:pt idx="10678">
                  <c:v>1E-4</c:v>
                </c:pt>
                <c:pt idx="10679">
                  <c:v>1E-4</c:v>
                </c:pt>
                <c:pt idx="10680">
                  <c:v>2.0001000000000002</c:v>
                </c:pt>
                <c:pt idx="10681">
                  <c:v>1E-4</c:v>
                </c:pt>
                <c:pt idx="10682">
                  <c:v>1.0001</c:v>
                </c:pt>
                <c:pt idx="10683">
                  <c:v>1E-4</c:v>
                </c:pt>
                <c:pt idx="10684">
                  <c:v>1.0001</c:v>
                </c:pt>
                <c:pt idx="10685">
                  <c:v>1.0001</c:v>
                </c:pt>
                <c:pt idx="10686">
                  <c:v>5.0000999999999998</c:v>
                </c:pt>
                <c:pt idx="10687">
                  <c:v>4.0000999999999998</c:v>
                </c:pt>
                <c:pt idx="10688">
                  <c:v>7.0000999999999998</c:v>
                </c:pt>
                <c:pt idx="10689">
                  <c:v>4.0000999999999998</c:v>
                </c:pt>
                <c:pt idx="10690">
                  <c:v>2.0001000000000002</c:v>
                </c:pt>
                <c:pt idx="10691">
                  <c:v>2.0001000000000002</c:v>
                </c:pt>
                <c:pt idx="10692">
                  <c:v>4.0000999999999998</c:v>
                </c:pt>
                <c:pt idx="10693">
                  <c:v>2.0001000000000002</c:v>
                </c:pt>
                <c:pt idx="10694">
                  <c:v>3.0001000000000002</c:v>
                </c:pt>
                <c:pt idx="10695">
                  <c:v>2.0001000000000002</c:v>
                </c:pt>
                <c:pt idx="10696">
                  <c:v>8.0000999999999998</c:v>
                </c:pt>
                <c:pt idx="10697">
                  <c:v>8.0000999999999998</c:v>
                </c:pt>
                <c:pt idx="10698">
                  <c:v>2.0001000000000002</c:v>
                </c:pt>
                <c:pt idx="10699">
                  <c:v>1.0001</c:v>
                </c:pt>
                <c:pt idx="10700">
                  <c:v>1E-4</c:v>
                </c:pt>
                <c:pt idx="10701">
                  <c:v>4.0000999999999998</c:v>
                </c:pt>
                <c:pt idx="10702">
                  <c:v>1.0001</c:v>
                </c:pt>
                <c:pt idx="10703">
                  <c:v>1E-4</c:v>
                </c:pt>
                <c:pt idx="10704">
                  <c:v>1.0001</c:v>
                </c:pt>
                <c:pt idx="10705">
                  <c:v>1.0001</c:v>
                </c:pt>
                <c:pt idx="10706">
                  <c:v>1E-4</c:v>
                </c:pt>
                <c:pt idx="10707">
                  <c:v>1E-4</c:v>
                </c:pt>
                <c:pt idx="10708">
                  <c:v>1E-4</c:v>
                </c:pt>
                <c:pt idx="10709">
                  <c:v>1E-4</c:v>
                </c:pt>
                <c:pt idx="10710">
                  <c:v>1E-4</c:v>
                </c:pt>
                <c:pt idx="10711">
                  <c:v>1E-4</c:v>
                </c:pt>
                <c:pt idx="10712">
                  <c:v>1E-4</c:v>
                </c:pt>
                <c:pt idx="10713">
                  <c:v>1E-4</c:v>
                </c:pt>
                <c:pt idx="10714">
                  <c:v>1E-4</c:v>
                </c:pt>
                <c:pt idx="10715">
                  <c:v>1.0001</c:v>
                </c:pt>
                <c:pt idx="10716">
                  <c:v>1E-4</c:v>
                </c:pt>
                <c:pt idx="10717">
                  <c:v>1E-4</c:v>
                </c:pt>
                <c:pt idx="10718">
                  <c:v>1E-4</c:v>
                </c:pt>
                <c:pt idx="10719">
                  <c:v>1E-4</c:v>
                </c:pt>
                <c:pt idx="10720">
                  <c:v>1E-4</c:v>
                </c:pt>
                <c:pt idx="10721">
                  <c:v>1.0001</c:v>
                </c:pt>
                <c:pt idx="10722">
                  <c:v>4.0000999999999998</c:v>
                </c:pt>
                <c:pt idx="10723">
                  <c:v>2.0001000000000002</c:v>
                </c:pt>
                <c:pt idx="10724">
                  <c:v>5.0000999999999998</c:v>
                </c:pt>
                <c:pt idx="10725">
                  <c:v>5.0000999999999998</c:v>
                </c:pt>
                <c:pt idx="10726">
                  <c:v>7.0000999999999998</c:v>
                </c:pt>
                <c:pt idx="10727">
                  <c:v>7.0000999999999998</c:v>
                </c:pt>
                <c:pt idx="10728">
                  <c:v>3.0001000000000002</c:v>
                </c:pt>
                <c:pt idx="10729">
                  <c:v>8.0000999999999998</c:v>
                </c:pt>
                <c:pt idx="10730">
                  <c:v>3.0001000000000002</c:v>
                </c:pt>
                <c:pt idx="10731">
                  <c:v>2.0001000000000002</c:v>
                </c:pt>
                <c:pt idx="10732">
                  <c:v>4.0000999999999998</c:v>
                </c:pt>
                <c:pt idx="10733">
                  <c:v>1E-4</c:v>
                </c:pt>
                <c:pt idx="10734">
                  <c:v>3.0001000000000002</c:v>
                </c:pt>
                <c:pt idx="10735">
                  <c:v>1E-4</c:v>
                </c:pt>
                <c:pt idx="10736">
                  <c:v>1.0001</c:v>
                </c:pt>
                <c:pt idx="10737">
                  <c:v>1E-4</c:v>
                </c:pt>
                <c:pt idx="10738">
                  <c:v>2.0001000000000002</c:v>
                </c:pt>
                <c:pt idx="10739">
                  <c:v>2.0001000000000002</c:v>
                </c:pt>
                <c:pt idx="10740">
                  <c:v>1E-4</c:v>
                </c:pt>
                <c:pt idx="10741">
                  <c:v>1E-4</c:v>
                </c:pt>
                <c:pt idx="10742">
                  <c:v>1.0001</c:v>
                </c:pt>
                <c:pt idx="10743">
                  <c:v>1E-4</c:v>
                </c:pt>
                <c:pt idx="10744">
                  <c:v>1E-4</c:v>
                </c:pt>
                <c:pt idx="10745">
                  <c:v>1E-4</c:v>
                </c:pt>
                <c:pt idx="10746">
                  <c:v>1E-4</c:v>
                </c:pt>
                <c:pt idx="10747">
                  <c:v>1E-4</c:v>
                </c:pt>
                <c:pt idx="10748">
                  <c:v>1.0001</c:v>
                </c:pt>
                <c:pt idx="10749">
                  <c:v>1E-4</c:v>
                </c:pt>
                <c:pt idx="10750">
                  <c:v>1E-4</c:v>
                </c:pt>
                <c:pt idx="10751">
                  <c:v>1E-4</c:v>
                </c:pt>
                <c:pt idx="10752">
                  <c:v>1E-4</c:v>
                </c:pt>
                <c:pt idx="10753">
                  <c:v>1E-4</c:v>
                </c:pt>
                <c:pt idx="10754">
                  <c:v>1.0001</c:v>
                </c:pt>
                <c:pt idx="10755">
                  <c:v>1E-4</c:v>
                </c:pt>
                <c:pt idx="10756">
                  <c:v>1E-4</c:v>
                </c:pt>
                <c:pt idx="10757">
                  <c:v>1E-4</c:v>
                </c:pt>
                <c:pt idx="10758">
                  <c:v>1E-4</c:v>
                </c:pt>
                <c:pt idx="10759">
                  <c:v>1E-4</c:v>
                </c:pt>
                <c:pt idx="10760">
                  <c:v>2.0001000000000002</c:v>
                </c:pt>
                <c:pt idx="10761">
                  <c:v>1.0001</c:v>
                </c:pt>
                <c:pt idx="10762">
                  <c:v>1.0001</c:v>
                </c:pt>
                <c:pt idx="10763">
                  <c:v>1E-4</c:v>
                </c:pt>
                <c:pt idx="10764">
                  <c:v>1.0001</c:v>
                </c:pt>
                <c:pt idx="10765">
                  <c:v>6.0000999999999998</c:v>
                </c:pt>
                <c:pt idx="10766">
                  <c:v>1.0001</c:v>
                </c:pt>
                <c:pt idx="10767">
                  <c:v>3.0001000000000002</c:v>
                </c:pt>
                <c:pt idx="10768">
                  <c:v>1.0001</c:v>
                </c:pt>
                <c:pt idx="10769">
                  <c:v>1E-4</c:v>
                </c:pt>
                <c:pt idx="10770">
                  <c:v>1.0001</c:v>
                </c:pt>
                <c:pt idx="10771">
                  <c:v>2.0001000000000002</c:v>
                </c:pt>
                <c:pt idx="10772">
                  <c:v>1E-4</c:v>
                </c:pt>
                <c:pt idx="10773">
                  <c:v>1E-4</c:v>
                </c:pt>
                <c:pt idx="10774">
                  <c:v>2.0001000000000002</c:v>
                </c:pt>
                <c:pt idx="10775">
                  <c:v>1E-4</c:v>
                </c:pt>
                <c:pt idx="10776">
                  <c:v>1E-4</c:v>
                </c:pt>
                <c:pt idx="10777">
                  <c:v>2.0001000000000002</c:v>
                </c:pt>
                <c:pt idx="10778">
                  <c:v>1.0001</c:v>
                </c:pt>
                <c:pt idx="10779">
                  <c:v>1E-4</c:v>
                </c:pt>
                <c:pt idx="10780">
                  <c:v>1E-4</c:v>
                </c:pt>
                <c:pt idx="10781">
                  <c:v>1E-4</c:v>
                </c:pt>
                <c:pt idx="10782">
                  <c:v>1E-4</c:v>
                </c:pt>
                <c:pt idx="10783">
                  <c:v>1E-4</c:v>
                </c:pt>
                <c:pt idx="10784">
                  <c:v>1E-4</c:v>
                </c:pt>
                <c:pt idx="10785">
                  <c:v>1.0001</c:v>
                </c:pt>
                <c:pt idx="10786">
                  <c:v>1E-4</c:v>
                </c:pt>
                <c:pt idx="10787">
                  <c:v>1.0001</c:v>
                </c:pt>
                <c:pt idx="10788">
                  <c:v>1E-4</c:v>
                </c:pt>
                <c:pt idx="10789">
                  <c:v>1E-4</c:v>
                </c:pt>
                <c:pt idx="10790">
                  <c:v>1E-4</c:v>
                </c:pt>
                <c:pt idx="10791">
                  <c:v>1E-4</c:v>
                </c:pt>
                <c:pt idx="10792">
                  <c:v>1E-4</c:v>
                </c:pt>
                <c:pt idx="10793">
                  <c:v>1E-4</c:v>
                </c:pt>
                <c:pt idx="10794">
                  <c:v>2.0001000000000002</c:v>
                </c:pt>
                <c:pt idx="10795">
                  <c:v>1E-4</c:v>
                </c:pt>
                <c:pt idx="10796">
                  <c:v>2.0001000000000002</c:v>
                </c:pt>
                <c:pt idx="10797">
                  <c:v>1E-4</c:v>
                </c:pt>
                <c:pt idx="10798">
                  <c:v>1.0001</c:v>
                </c:pt>
                <c:pt idx="10799">
                  <c:v>4.0000999999999998</c:v>
                </c:pt>
                <c:pt idx="10800">
                  <c:v>2.0001000000000002</c:v>
                </c:pt>
                <c:pt idx="10801">
                  <c:v>4.0000999999999998</c:v>
                </c:pt>
                <c:pt idx="10802">
                  <c:v>1.0001</c:v>
                </c:pt>
                <c:pt idx="10803">
                  <c:v>10.0001</c:v>
                </c:pt>
                <c:pt idx="10804">
                  <c:v>4.0000999999999998</c:v>
                </c:pt>
                <c:pt idx="10805">
                  <c:v>3.0001000000000002</c:v>
                </c:pt>
                <c:pt idx="10806">
                  <c:v>2.0001000000000002</c:v>
                </c:pt>
                <c:pt idx="10807">
                  <c:v>4.0000999999999998</c:v>
                </c:pt>
                <c:pt idx="10808">
                  <c:v>3.0001000000000002</c:v>
                </c:pt>
                <c:pt idx="10809">
                  <c:v>7.0000999999999998</c:v>
                </c:pt>
                <c:pt idx="10810">
                  <c:v>3.0001000000000002</c:v>
                </c:pt>
                <c:pt idx="10811">
                  <c:v>4.0000999999999998</c:v>
                </c:pt>
                <c:pt idx="10812">
                  <c:v>4.0000999999999998</c:v>
                </c:pt>
                <c:pt idx="10813">
                  <c:v>2.0001000000000002</c:v>
                </c:pt>
                <c:pt idx="10814">
                  <c:v>5.0000999999999998</c:v>
                </c:pt>
                <c:pt idx="10815">
                  <c:v>1E-4</c:v>
                </c:pt>
                <c:pt idx="10816">
                  <c:v>1.0001</c:v>
                </c:pt>
                <c:pt idx="10817">
                  <c:v>5.0000999999999998</c:v>
                </c:pt>
                <c:pt idx="10818">
                  <c:v>1E-4</c:v>
                </c:pt>
                <c:pt idx="10819">
                  <c:v>1.0001</c:v>
                </c:pt>
                <c:pt idx="10820">
                  <c:v>2.0001000000000002</c:v>
                </c:pt>
                <c:pt idx="10821">
                  <c:v>2.0001000000000002</c:v>
                </c:pt>
                <c:pt idx="10822">
                  <c:v>2.0001000000000002</c:v>
                </c:pt>
                <c:pt idx="10823">
                  <c:v>4.0000999999999998</c:v>
                </c:pt>
                <c:pt idx="10824">
                  <c:v>1.0001</c:v>
                </c:pt>
                <c:pt idx="10825">
                  <c:v>1.0001</c:v>
                </c:pt>
                <c:pt idx="10826">
                  <c:v>1E-4</c:v>
                </c:pt>
                <c:pt idx="10827">
                  <c:v>1E-4</c:v>
                </c:pt>
                <c:pt idx="10828">
                  <c:v>2.0001000000000002</c:v>
                </c:pt>
                <c:pt idx="10829">
                  <c:v>1E-4</c:v>
                </c:pt>
                <c:pt idx="10830">
                  <c:v>1E-4</c:v>
                </c:pt>
                <c:pt idx="10831">
                  <c:v>1E-4</c:v>
                </c:pt>
                <c:pt idx="10832">
                  <c:v>3.0001000000000002</c:v>
                </c:pt>
                <c:pt idx="10833">
                  <c:v>1.0001</c:v>
                </c:pt>
                <c:pt idx="10834">
                  <c:v>3.0001000000000002</c:v>
                </c:pt>
                <c:pt idx="10835">
                  <c:v>3.0001000000000002</c:v>
                </c:pt>
                <c:pt idx="10836">
                  <c:v>1.0001</c:v>
                </c:pt>
                <c:pt idx="10837">
                  <c:v>6.0000999999999998</c:v>
                </c:pt>
                <c:pt idx="10838">
                  <c:v>6.0000999999999998</c:v>
                </c:pt>
                <c:pt idx="10839">
                  <c:v>6.0000999999999998</c:v>
                </c:pt>
                <c:pt idx="10840">
                  <c:v>7.0000999999999998</c:v>
                </c:pt>
                <c:pt idx="10841">
                  <c:v>3.0001000000000002</c:v>
                </c:pt>
                <c:pt idx="10842">
                  <c:v>9.0000999999999998</c:v>
                </c:pt>
                <c:pt idx="10843">
                  <c:v>10.0001</c:v>
                </c:pt>
                <c:pt idx="10844">
                  <c:v>3.0001000000000002</c:v>
                </c:pt>
                <c:pt idx="10845">
                  <c:v>5.0000999999999998</c:v>
                </c:pt>
                <c:pt idx="10846">
                  <c:v>2.0001000000000002</c:v>
                </c:pt>
                <c:pt idx="10847">
                  <c:v>6.0000999999999998</c:v>
                </c:pt>
                <c:pt idx="10848">
                  <c:v>3.0001000000000002</c:v>
                </c:pt>
                <c:pt idx="10849">
                  <c:v>2.0001000000000002</c:v>
                </c:pt>
                <c:pt idx="10850">
                  <c:v>3.0001000000000002</c:v>
                </c:pt>
                <c:pt idx="10851">
                  <c:v>4.0000999999999998</c:v>
                </c:pt>
                <c:pt idx="10852">
                  <c:v>4.0000999999999998</c:v>
                </c:pt>
                <c:pt idx="10853">
                  <c:v>1E-4</c:v>
                </c:pt>
                <c:pt idx="10854">
                  <c:v>2.0001000000000002</c:v>
                </c:pt>
                <c:pt idx="10855">
                  <c:v>1.0001</c:v>
                </c:pt>
                <c:pt idx="10856">
                  <c:v>1.0001</c:v>
                </c:pt>
                <c:pt idx="10857">
                  <c:v>1.0001</c:v>
                </c:pt>
                <c:pt idx="10858">
                  <c:v>1.0001</c:v>
                </c:pt>
                <c:pt idx="10859">
                  <c:v>1.0001</c:v>
                </c:pt>
                <c:pt idx="10860">
                  <c:v>1E-4</c:v>
                </c:pt>
                <c:pt idx="10861">
                  <c:v>2.0001000000000002</c:v>
                </c:pt>
                <c:pt idx="10862">
                  <c:v>1.0001</c:v>
                </c:pt>
                <c:pt idx="10863">
                  <c:v>1E-4</c:v>
                </c:pt>
                <c:pt idx="10864">
                  <c:v>1E-4</c:v>
                </c:pt>
                <c:pt idx="10865">
                  <c:v>1.0001</c:v>
                </c:pt>
                <c:pt idx="10866">
                  <c:v>1E-4</c:v>
                </c:pt>
                <c:pt idx="10867">
                  <c:v>1E-4</c:v>
                </c:pt>
                <c:pt idx="10868">
                  <c:v>1.0001</c:v>
                </c:pt>
                <c:pt idx="10869">
                  <c:v>1.0001</c:v>
                </c:pt>
                <c:pt idx="10870">
                  <c:v>2.0001000000000002</c:v>
                </c:pt>
                <c:pt idx="10871">
                  <c:v>2.0001000000000002</c:v>
                </c:pt>
                <c:pt idx="10872">
                  <c:v>1E-4</c:v>
                </c:pt>
                <c:pt idx="10873">
                  <c:v>1E-4</c:v>
                </c:pt>
                <c:pt idx="10874">
                  <c:v>4.0000999999999998</c:v>
                </c:pt>
                <c:pt idx="10875">
                  <c:v>2.0001000000000002</c:v>
                </c:pt>
                <c:pt idx="10876">
                  <c:v>3.0001000000000002</c:v>
                </c:pt>
                <c:pt idx="10877">
                  <c:v>4.0000999999999998</c:v>
                </c:pt>
                <c:pt idx="10878">
                  <c:v>10.0001</c:v>
                </c:pt>
                <c:pt idx="10879">
                  <c:v>5.0000999999999998</c:v>
                </c:pt>
                <c:pt idx="10880">
                  <c:v>5.0000999999999998</c:v>
                </c:pt>
                <c:pt idx="10881">
                  <c:v>10.0001</c:v>
                </c:pt>
                <c:pt idx="10882">
                  <c:v>2.0001000000000002</c:v>
                </c:pt>
                <c:pt idx="10883">
                  <c:v>3.0001000000000002</c:v>
                </c:pt>
                <c:pt idx="10884">
                  <c:v>4.0000999999999998</c:v>
                </c:pt>
                <c:pt idx="10885">
                  <c:v>1.0001</c:v>
                </c:pt>
                <c:pt idx="10886">
                  <c:v>6.0000999999999998</c:v>
                </c:pt>
                <c:pt idx="10887">
                  <c:v>6.0000999999999998</c:v>
                </c:pt>
                <c:pt idx="10888">
                  <c:v>1.0001</c:v>
                </c:pt>
                <c:pt idx="10889">
                  <c:v>4.0000999999999998</c:v>
                </c:pt>
                <c:pt idx="10890">
                  <c:v>2.0001000000000002</c:v>
                </c:pt>
                <c:pt idx="10891">
                  <c:v>2.0001000000000002</c:v>
                </c:pt>
                <c:pt idx="10892">
                  <c:v>1E-4</c:v>
                </c:pt>
                <c:pt idx="10893">
                  <c:v>2.0001000000000002</c:v>
                </c:pt>
                <c:pt idx="10894">
                  <c:v>1E-4</c:v>
                </c:pt>
                <c:pt idx="10895">
                  <c:v>1E-4</c:v>
                </c:pt>
                <c:pt idx="10896">
                  <c:v>1.0001</c:v>
                </c:pt>
                <c:pt idx="10897">
                  <c:v>1.0001</c:v>
                </c:pt>
                <c:pt idx="10898">
                  <c:v>1.0001</c:v>
                </c:pt>
                <c:pt idx="10899">
                  <c:v>1.0001</c:v>
                </c:pt>
                <c:pt idx="10900">
                  <c:v>1.0001</c:v>
                </c:pt>
                <c:pt idx="10901">
                  <c:v>1E-4</c:v>
                </c:pt>
                <c:pt idx="10902">
                  <c:v>2.0001000000000002</c:v>
                </c:pt>
                <c:pt idx="10903">
                  <c:v>1E-4</c:v>
                </c:pt>
                <c:pt idx="10904">
                  <c:v>2.0001000000000002</c:v>
                </c:pt>
                <c:pt idx="10905">
                  <c:v>5.0000999999999998</c:v>
                </c:pt>
                <c:pt idx="10906">
                  <c:v>1E-4</c:v>
                </c:pt>
                <c:pt idx="10907">
                  <c:v>1.0001</c:v>
                </c:pt>
                <c:pt idx="10908">
                  <c:v>1E-4</c:v>
                </c:pt>
                <c:pt idx="10909">
                  <c:v>1E-4</c:v>
                </c:pt>
                <c:pt idx="10910">
                  <c:v>1.0001</c:v>
                </c:pt>
                <c:pt idx="10911">
                  <c:v>2.0001000000000002</c:v>
                </c:pt>
                <c:pt idx="10912">
                  <c:v>2.0001000000000002</c:v>
                </c:pt>
                <c:pt idx="10913">
                  <c:v>5.0000999999999998</c:v>
                </c:pt>
                <c:pt idx="10914">
                  <c:v>6.0000999999999998</c:v>
                </c:pt>
                <c:pt idx="10915">
                  <c:v>6.0000999999999998</c:v>
                </c:pt>
                <c:pt idx="10916">
                  <c:v>5.0000999999999998</c:v>
                </c:pt>
                <c:pt idx="10917">
                  <c:v>8.0000999999999998</c:v>
                </c:pt>
                <c:pt idx="10918">
                  <c:v>7.0000999999999998</c:v>
                </c:pt>
                <c:pt idx="10919">
                  <c:v>6.0000999999999998</c:v>
                </c:pt>
                <c:pt idx="10920">
                  <c:v>1.0001</c:v>
                </c:pt>
                <c:pt idx="10921">
                  <c:v>6.0000999999999998</c:v>
                </c:pt>
                <c:pt idx="10922">
                  <c:v>1.0001</c:v>
                </c:pt>
                <c:pt idx="10923">
                  <c:v>2.0001000000000002</c:v>
                </c:pt>
                <c:pt idx="10924">
                  <c:v>2.0001000000000002</c:v>
                </c:pt>
                <c:pt idx="10925">
                  <c:v>2.0001000000000002</c:v>
                </c:pt>
                <c:pt idx="10926">
                  <c:v>1E-4</c:v>
                </c:pt>
                <c:pt idx="10927">
                  <c:v>3.0001000000000002</c:v>
                </c:pt>
                <c:pt idx="10928">
                  <c:v>1.0001</c:v>
                </c:pt>
                <c:pt idx="10929">
                  <c:v>1.0001</c:v>
                </c:pt>
                <c:pt idx="10930">
                  <c:v>1E-4</c:v>
                </c:pt>
                <c:pt idx="10931">
                  <c:v>1.0001</c:v>
                </c:pt>
                <c:pt idx="10932">
                  <c:v>1E-4</c:v>
                </c:pt>
                <c:pt idx="10933">
                  <c:v>1E-4</c:v>
                </c:pt>
                <c:pt idx="10934">
                  <c:v>1E-4</c:v>
                </c:pt>
                <c:pt idx="10935">
                  <c:v>1E-4</c:v>
                </c:pt>
                <c:pt idx="10936">
                  <c:v>1E-4</c:v>
                </c:pt>
                <c:pt idx="10937">
                  <c:v>1E-4</c:v>
                </c:pt>
                <c:pt idx="10938">
                  <c:v>1E-4</c:v>
                </c:pt>
                <c:pt idx="10939">
                  <c:v>1.0001</c:v>
                </c:pt>
                <c:pt idx="10940">
                  <c:v>1.0001</c:v>
                </c:pt>
                <c:pt idx="10941">
                  <c:v>1E-4</c:v>
                </c:pt>
                <c:pt idx="10942">
                  <c:v>1.0001</c:v>
                </c:pt>
                <c:pt idx="10943">
                  <c:v>2.0001000000000002</c:v>
                </c:pt>
                <c:pt idx="10944">
                  <c:v>1.0001</c:v>
                </c:pt>
                <c:pt idx="10945">
                  <c:v>1.0001</c:v>
                </c:pt>
                <c:pt idx="10946">
                  <c:v>2.0001000000000002</c:v>
                </c:pt>
                <c:pt idx="10947">
                  <c:v>4.0000999999999998</c:v>
                </c:pt>
                <c:pt idx="10948">
                  <c:v>1.0001</c:v>
                </c:pt>
                <c:pt idx="10949">
                  <c:v>4.0000999999999998</c:v>
                </c:pt>
                <c:pt idx="10950">
                  <c:v>4.0000999999999998</c:v>
                </c:pt>
                <c:pt idx="10951">
                  <c:v>6.0000999999999998</c:v>
                </c:pt>
                <c:pt idx="10952">
                  <c:v>10.0001</c:v>
                </c:pt>
                <c:pt idx="10953">
                  <c:v>13.0001</c:v>
                </c:pt>
                <c:pt idx="10954">
                  <c:v>6.0000999999999998</c:v>
                </c:pt>
                <c:pt idx="10955">
                  <c:v>6.0000999999999998</c:v>
                </c:pt>
                <c:pt idx="10956">
                  <c:v>8.0000999999999998</c:v>
                </c:pt>
                <c:pt idx="10957">
                  <c:v>5.0000999999999998</c:v>
                </c:pt>
                <c:pt idx="10958">
                  <c:v>5.0000999999999998</c:v>
                </c:pt>
                <c:pt idx="10959">
                  <c:v>4.0000999999999998</c:v>
                </c:pt>
                <c:pt idx="10960">
                  <c:v>3.0001000000000002</c:v>
                </c:pt>
                <c:pt idx="10961">
                  <c:v>1.0001</c:v>
                </c:pt>
                <c:pt idx="10962">
                  <c:v>3.0001000000000002</c:v>
                </c:pt>
                <c:pt idx="10963">
                  <c:v>5.0000999999999998</c:v>
                </c:pt>
                <c:pt idx="10964">
                  <c:v>2.0001000000000002</c:v>
                </c:pt>
                <c:pt idx="10965">
                  <c:v>1.0001</c:v>
                </c:pt>
                <c:pt idx="10966">
                  <c:v>1E-4</c:v>
                </c:pt>
                <c:pt idx="10967">
                  <c:v>1.0001</c:v>
                </c:pt>
                <c:pt idx="10968">
                  <c:v>1E-4</c:v>
                </c:pt>
                <c:pt idx="10969">
                  <c:v>1.0001</c:v>
                </c:pt>
                <c:pt idx="10970">
                  <c:v>1E-4</c:v>
                </c:pt>
                <c:pt idx="10971">
                  <c:v>1E-4</c:v>
                </c:pt>
                <c:pt idx="10972">
                  <c:v>1.0001</c:v>
                </c:pt>
                <c:pt idx="10973">
                  <c:v>1E-4</c:v>
                </c:pt>
                <c:pt idx="10974">
                  <c:v>1E-4</c:v>
                </c:pt>
                <c:pt idx="10975">
                  <c:v>1E-4</c:v>
                </c:pt>
                <c:pt idx="10976">
                  <c:v>1E-4</c:v>
                </c:pt>
                <c:pt idx="10977">
                  <c:v>1E-4</c:v>
                </c:pt>
                <c:pt idx="10978">
                  <c:v>1E-4</c:v>
                </c:pt>
                <c:pt idx="10979">
                  <c:v>1E-4</c:v>
                </c:pt>
                <c:pt idx="10980">
                  <c:v>1E-4</c:v>
                </c:pt>
                <c:pt idx="10981">
                  <c:v>1.0001</c:v>
                </c:pt>
                <c:pt idx="10982">
                  <c:v>1E-4</c:v>
                </c:pt>
                <c:pt idx="10983">
                  <c:v>3.0001000000000002</c:v>
                </c:pt>
                <c:pt idx="10984">
                  <c:v>1.0001</c:v>
                </c:pt>
                <c:pt idx="10985">
                  <c:v>1E-4</c:v>
                </c:pt>
                <c:pt idx="10986">
                  <c:v>1.0001</c:v>
                </c:pt>
                <c:pt idx="10987">
                  <c:v>2.0001000000000002</c:v>
                </c:pt>
                <c:pt idx="10988">
                  <c:v>7.0000999999999998</c:v>
                </c:pt>
                <c:pt idx="10989">
                  <c:v>4.0000999999999998</c:v>
                </c:pt>
                <c:pt idx="10990">
                  <c:v>5.0000999999999998</c:v>
                </c:pt>
                <c:pt idx="10991">
                  <c:v>5.0000999999999998</c:v>
                </c:pt>
                <c:pt idx="10992">
                  <c:v>7.0000999999999998</c:v>
                </c:pt>
                <c:pt idx="10993">
                  <c:v>7.0000999999999998</c:v>
                </c:pt>
                <c:pt idx="10994">
                  <c:v>6.0000999999999998</c:v>
                </c:pt>
                <c:pt idx="10995">
                  <c:v>1.0001</c:v>
                </c:pt>
                <c:pt idx="10996">
                  <c:v>1E-4</c:v>
                </c:pt>
                <c:pt idx="10997">
                  <c:v>3.0001000000000002</c:v>
                </c:pt>
                <c:pt idx="10998">
                  <c:v>1.0001</c:v>
                </c:pt>
                <c:pt idx="10999">
                  <c:v>1E-4</c:v>
                </c:pt>
                <c:pt idx="11000">
                  <c:v>1.0001</c:v>
                </c:pt>
                <c:pt idx="11001">
                  <c:v>1.0001</c:v>
                </c:pt>
                <c:pt idx="11002">
                  <c:v>1.0001</c:v>
                </c:pt>
                <c:pt idx="11003">
                  <c:v>1.0001</c:v>
                </c:pt>
                <c:pt idx="11004">
                  <c:v>2.0001000000000002</c:v>
                </c:pt>
                <c:pt idx="11005">
                  <c:v>1E-4</c:v>
                </c:pt>
                <c:pt idx="11006">
                  <c:v>1E-4</c:v>
                </c:pt>
                <c:pt idx="11007">
                  <c:v>1E-4</c:v>
                </c:pt>
                <c:pt idx="11008">
                  <c:v>1.0001</c:v>
                </c:pt>
                <c:pt idx="11009">
                  <c:v>1E-4</c:v>
                </c:pt>
                <c:pt idx="11010">
                  <c:v>1E-4</c:v>
                </c:pt>
                <c:pt idx="11011">
                  <c:v>1E-4</c:v>
                </c:pt>
                <c:pt idx="11012">
                  <c:v>1E-4</c:v>
                </c:pt>
                <c:pt idx="11013">
                  <c:v>1E-4</c:v>
                </c:pt>
                <c:pt idx="11014">
                  <c:v>1.0001</c:v>
                </c:pt>
                <c:pt idx="11015">
                  <c:v>1E-4</c:v>
                </c:pt>
                <c:pt idx="11016">
                  <c:v>1E-4</c:v>
                </c:pt>
                <c:pt idx="11017">
                  <c:v>1E-4</c:v>
                </c:pt>
                <c:pt idx="11018">
                  <c:v>1E-4</c:v>
                </c:pt>
                <c:pt idx="11019">
                  <c:v>1E-4</c:v>
                </c:pt>
                <c:pt idx="11020">
                  <c:v>3.0001000000000002</c:v>
                </c:pt>
                <c:pt idx="11021">
                  <c:v>6.0000999999999998</c:v>
                </c:pt>
                <c:pt idx="11022">
                  <c:v>7.0000999999999998</c:v>
                </c:pt>
                <c:pt idx="11023">
                  <c:v>12.0001</c:v>
                </c:pt>
                <c:pt idx="11024">
                  <c:v>30.0001</c:v>
                </c:pt>
                <c:pt idx="11025">
                  <c:v>31.0001</c:v>
                </c:pt>
                <c:pt idx="11026">
                  <c:v>52.000100000000003</c:v>
                </c:pt>
                <c:pt idx="11027">
                  <c:v>58.000100000000003</c:v>
                </c:pt>
                <c:pt idx="11028">
                  <c:v>79.000100000000003</c:v>
                </c:pt>
                <c:pt idx="11029">
                  <c:v>61.000100000000003</c:v>
                </c:pt>
                <c:pt idx="11030">
                  <c:v>38.000100000000003</c:v>
                </c:pt>
                <c:pt idx="11031">
                  <c:v>17.0001</c:v>
                </c:pt>
                <c:pt idx="11032">
                  <c:v>13.0001</c:v>
                </c:pt>
                <c:pt idx="11033">
                  <c:v>3.0001000000000002</c:v>
                </c:pt>
                <c:pt idx="11034">
                  <c:v>4.0000999999999998</c:v>
                </c:pt>
                <c:pt idx="11035">
                  <c:v>5.0000999999999998</c:v>
                </c:pt>
                <c:pt idx="11036">
                  <c:v>4.0000999999999998</c:v>
                </c:pt>
                <c:pt idx="11037">
                  <c:v>1E-4</c:v>
                </c:pt>
                <c:pt idx="11038">
                  <c:v>2.0001000000000002</c:v>
                </c:pt>
                <c:pt idx="11039">
                  <c:v>1.0001</c:v>
                </c:pt>
                <c:pt idx="11040">
                  <c:v>1E-4</c:v>
                </c:pt>
                <c:pt idx="11041">
                  <c:v>1E-4</c:v>
                </c:pt>
                <c:pt idx="11042">
                  <c:v>1.0001</c:v>
                </c:pt>
                <c:pt idx="11043">
                  <c:v>1E-4</c:v>
                </c:pt>
                <c:pt idx="11044">
                  <c:v>1E-4</c:v>
                </c:pt>
                <c:pt idx="11045">
                  <c:v>1E-4</c:v>
                </c:pt>
                <c:pt idx="11046">
                  <c:v>1.0001</c:v>
                </c:pt>
                <c:pt idx="11047">
                  <c:v>1E-4</c:v>
                </c:pt>
                <c:pt idx="11048">
                  <c:v>1E-4</c:v>
                </c:pt>
                <c:pt idx="11049">
                  <c:v>1E-4</c:v>
                </c:pt>
                <c:pt idx="11050">
                  <c:v>1E-4</c:v>
                </c:pt>
                <c:pt idx="11051">
                  <c:v>1E-4</c:v>
                </c:pt>
                <c:pt idx="11052">
                  <c:v>1E-4</c:v>
                </c:pt>
                <c:pt idx="11053">
                  <c:v>1E-4</c:v>
                </c:pt>
                <c:pt idx="11054">
                  <c:v>1E-4</c:v>
                </c:pt>
                <c:pt idx="11055">
                  <c:v>2.0001000000000002</c:v>
                </c:pt>
                <c:pt idx="11056">
                  <c:v>1E-4</c:v>
                </c:pt>
                <c:pt idx="11057">
                  <c:v>1E-4</c:v>
                </c:pt>
                <c:pt idx="11058">
                  <c:v>1E-4</c:v>
                </c:pt>
                <c:pt idx="11059">
                  <c:v>1E-4</c:v>
                </c:pt>
                <c:pt idx="11060">
                  <c:v>4.0000999999999998</c:v>
                </c:pt>
                <c:pt idx="11061">
                  <c:v>6.0000999999999998</c:v>
                </c:pt>
                <c:pt idx="11062">
                  <c:v>3.0001000000000002</c:v>
                </c:pt>
                <c:pt idx="11063">
                  <c:v>3.0001000000000002</c:v>
                </c:pt>
                <c:pt idx="11064">
                  <c:v>6.0000999999999998</c:v>
                </c:pt>
                <c:pt idx="11065">
                  <c:v>11.0001</c:v>
                </c:pt>
                <c:pt idx="11066">
                  <c:v>8.0000999999999998</c:v>
                </c:pt>
                <c:pt idx="11067">
                  <c:v>10.0001</c:v>
                </c:pt>
                <c:pt idx="11068">
                  <c:v>9.0000999999999998</c:v>
                </c:pt>
                <c:pt idx="11069">
                  <c:v>10.0001</c:v>
                </c:pt>
                <c:pt idx="11070">
                  <c:v>3.0001000000000002</c:v>
                </c:pt>
                <c:pt idx="11071">
                  <c:v>1.0001</c:v>
                </c:pt>
                <c:pt idx="11072">
                  <c:v>3.0001000000000002</c:v>
                </c:pt>
                <c:pt idx="11073">
                  <c:v>3.0001000000000002</c:v>
                </c:pt>
                <c:pt idx="11074">
                  <c:v>2.0001000000000002</c:v>
                </c:pt>
                <c:pt idx="11075">
                  <c:v>1E-4</c:v>
                </c:pt>
                <c:pt idx="11076">
                  <c:v>1.0001</c:v>
                </c:pt>
                <c:pt idx="11077">
                  <c:v>1E-4</c:v>
                </c:pt>
                <c:pt idx="11078">
                  <c:v>1.0001</c:v>
                </c:pt>
                <c:pt idx="11079">
                  <c:v>1E-4</c:v>
                </c:pt>
                <c:pt idx="11080">
                  <c:v>1E-4</c:v>
                </c:pt>
                <c:pt idx="11081">
                  <c:v>1E-4</c:v>
                </c:pt>
                <c:pt idx="11082">
                  <c:v>1.0001</c:v>
                </c:pt>
                <c:pt idx="11083">
                  <c:v>1E-4</c:v>
                </c:pt>
                <c:pt idx="11084">
                  <c:v>1E-4</c:v>
                </c:pt>
                <c:pt idx="11085">
                  <c:v>1E-4</c:v>
                </c:pt>
                <c:pt idx="11086">
                  <c:v>1E-4</c:v>
                </c:pt>
                <c:pt idx="11087">
                  <c:v>1E-4</c:v>
                </c:pt>
                <c:pt idx="11088">
                  <c:v>1E-4</c:v>
                </c:pt>
                <c:pt idx="11089">
                  <c:v>1E-4</c:v>
                </c:pt>
                <c:pt idx="11090">
                  <c:v>1.0001</c:v>
                </c:pt>
                <c:pt idx="11091">
                  <c:v>1E-4</c:v>
                </c:pt>
                <c:pt idx="11092">
                  <c:v>1E-4</c:v>
                </c:pt>
                <c:pt idx="11093">
                  <c:v>1E-4</c:v>
                </c:pt>
                <c:pt idx="11094">
                  <c:v>1.0001</c:v>
                </c:pt>
                <c:pt idx="11095">
                  <c:v>1.0001</c:v>
                </c:pt>
                <c:pt idx="11096">
                  <c:v>1E-4</c:v>
                </c:pt>
                <c:pt idx="11097">
                  <c:v>1E-4</c:v>
                </c:pt>
                <c:pt idx="11098">
                  <c:v>1E-4</c:v>
                </c:pt>
                <c:pt idx="11099">
                  <c:v>1.0001</c:v>
                </c:pt>
                <c:pt idx="11100">
                  <c:v>5.0000999999999998</c:v>
                </c:pt>
                <c:pt idx="11101">
                  <c:v>7.0000999999999998</c:v>
                </c:pt>
                <c:pt idx="11102">
                  <c:v>8.0000999999999998</c:v>
                </c:pt>
                <c:pt idx="11103">
                  <c:v>10.0001</c:v>
                </c:pt>
                <c:pt idx="11104">
                  <c:v>10.0001</c:v>
                </c:pt>
                <c:pt idx="11105">
                  <c:v>4.0000999999999998</c:v>
                </c:pt>
                <c:pt idx="11106">
                  <c:v>10.0001</c:v>
                </c:pt>
                <c:pt idx="11107">
                  <c:v>6.0000999999999998</c:v>
                </c:pt>
                <c:pt idx="11108">
                  <c:v>3.0001000000000002</c:v>
                </c:pt>
                <c:pt idx="11109">
                  <c:v>2.0001000000000002</c:v>
                </c:pt>
                <c:pt idx="11110">
                  <c:v>2.0001000000000002</c:v>
                </c:pt>
                <c:pt idx="11111">
                  <c:v>1.0001</c:v>
                </c:pt>
                <c:pt idx="11112">
                  <c:v>1.0001</c:v>
                </c:pt>
                <c:pt idx="11113">
                  <c:v>2.0001000000000002</c:v>
                </c:pt>
                <c:pt idx="11114">
                  <c:v>1.0001</c:v>
                </c:pt>
                <c:pt idx="11115">
                  <c:v>1E-4</c:v>
                </c:pt>
                <c:pt idx="11116">
                  <c:v>1E-4</c:v>
                </c:pt>
                <c:pt idx="11117">
                  <c:v>1E-4</c:v>
                </c:pt>
                <c:pt idx="11118">
                  <c:v>1.0001</c:v>
                </c:pt>
                <c:pt idx="11119">
                  <c:v>1E-4</c:v>
                </c:pt>
                <c:pt idx="11120">
                  <c:v>1.0001</c:v>
                </c:pt>
                <c:pt idx="11121">
                  <c:v>1E-4</c:v>
                </c:pt>
                <c:pt idx="11122">
                  <c:v>1E-4</c:v>
                </c:pt>
                <c:pt idx="11123">
                  <c:v>1.0001</c:v>
                </c:pt>
                <c:pt idx="11124">
                  <c:v>1E-4</c:v>
                </c:pt>
                <c:pt idx="11125">
                  <c:v>1.0001</c:v>
                </c:pt>
                <c:pt idx="11126">
                  <c:v>1E-4</c:v>
                </c:pt>
                <c:pt idx="11127">
                  <c:v>1E-4</c:v>
                </c:pt>
                <c:pt idx="11128">
                  <c:v>1E-4</c:v>
                </c:pt>
                <c:pt idx="11129">
                  <c:v>1.0001</c:v>
                </c:pt>
                <c:pt idx="11130">
                  <c:v>1.0001</c:v>
                </c:pt>
                <c:pt idx="11131">
                  <c:v>1E-4</c:v>
                </c:pt>
                <c:pt idx="11132">
                  <c:v>1.0001</c:v>
                </c:pt>
                <c:pt idx="11133">
                  <c:v>1.0001</c:v>
                </c:pt>
                <c:pt idx="11134">
                  <c:v>1E-4</c:v>
                </c:pt>
                <c:pt idx="11135">
                  <c:v>3.0001000000000002</c:v>
                </c:pt>
                <c:pt idx="11136">
                  <c:v>3.0001000000000002</c:v>
                </c:pt>
                <c:pt idx="11137">
                  <c:v>1.0001</c:v>
                </c:pt>
                <c:pt idx="11138">
                  <c:v>5.0000999999999998</c:v>
                </c:pt>
                <c:pt idx="11139">
                  <c:v>7.0000999999999998</c:v>
                </c:pt>
                <c:pt idx="11140">
                  <c:v>9.0000999999999998</c:v>
                </c:pt>
                <c:pt idx="11141">
                  <c:v>7.0000999999999998</c:v>
                </c:pt>
                <c:pt idx="11142">
                  <c:v>5.0000999999999998</c:v>
                </c:pt>
                <c:pt idx="11143">
                  <c:v>7.0000999999999998</c:v>
                </c:pt>
                <c:pt idx="11144">
                  <c:v>8.0000999999999998</c:v>
                </c:pt>
                <c:pt idx="11145">
                  <c:v>1.0001</c:v>
                </c:pt>
                <c:pt idx="11146">
                  <c:v>6.0000999999999998</c:v>
                </c:pt>
                <c:pt idx="11147">
                  <c:v>1E-4</c:v>
                </c:pt>
                <c:pt idx="11148">
                  <c:v>2.0001000000000002</c:v>
                </c:pt>
                <c:pt idx="11149">
                  <c:v>1.0001</c:v>
                </c:pt>
                <c:pt idx="11150">
                  <c:v>1E-4</c:v>
                </c:pt>
                <c:pt idx="11151">
                  <c:v>1.0001</c:v>
                </c:pt>
                <c:pt idx="11152">
                  <c:v>1.0001</c:v>
                </c:pt>
                <c:pt idx="11153">
                  <c:v>1.0001</c:v>
                </c:pt>
                <c:pt idx="11154">
                  <c:v>1.0001</c:v>
                </c:pt>
                <c:pt idx="11155">
                  <c:v>1.0001</c:v>
                </c:pt>
                <c:pt idx="11156">
                  <c:v>1E-4</c:v>
                </c:pt>
                <c:pt idx="11157">
                  <c:v>2.0001000000000002</c:v>
                </c:pt>
                <c:pt idx="11158">
                  <c:v>1.0001</c:v>
                </c:pt>
                <c:pt idx="11159">
                  <c:v>1E-4</c:v>
                </c:pt>
                <c:pt idx="11160">
                  <c:v>1.0001</c:v>
                </c:pt>
                <c:pt idx="11161">
                  <c:v>1E-4</c:v>
                </c:pt>
                <c:pt idx="11162">
                  <c:v>1E-4</c:v>
                </c:pt>
                <c:pt idx="11163">
                  <c:v>1E-4</c:v>
                </c:pt>
                <c:pt idx="11164">
                  <c:v>1E-4</c:v>
                </c:pt>
                <c:pt idx="11165">
                  <c:v>1.0001</c:v>
                </c:pt>
                <c:pt idx="11166">
                  <c:v>1E-4</c:v>
                </c:pt>
                <c:pt idx="11167">
                  <c:v>1.0001</c:v>
                </c:pt>
                <c:pt idx="11168">
                  <c:v>1E-4</c:v>
                </c:pt>
                <c:pt idx="11169">
                  <c:v>1.0001</c:v>
                </c:pt>
                <c:pt idx="11170">
                  <c:v>6.0000999999999998</c:v>
                </c:pt>
                <c:pt idx="11171">
                  <c:v>7.0000999999999998</c:v>
                </c:pt>
                <c:pt idx="11172">
                  <c:v>4.0000999999999998</c:v>
                </c:pt>
                <c:pt idx="11173">
                  <c:v>10.0001</c:v>
                </c:pt>
                <c:pt idx="11174">
                  <c:v>9.0000999999999998</c:v>
                </c:pt>
                <c:pt idx="11175">
                  <c:v>4.0000999999999998</c:v>
                </c:pt>
                <c:pt idx="11176">
                  <c:v>9.0000999999999998</c:v>
                </c:pt>
                <c:pt idx="11177">
                  <c:v>7.0000999999999998</c:v>
                </c:pt>
                <c:pt idx="11178">
                  <c:v>3.0001000000000002</c:v>
                </c:pt>
                <c:pt idx="11179">
                  <c:v>4.0000999999999998</c:v>
                </c:pt>
                <c:pt idx="11180">
                  <c:v>7.0000999999999998</c:v>
                </c:pt>
                <c:pt idx="11181">
                  <c:v>1.0001</c:v>
                </c:pt>
                <c:pt idx="11182">
                  <c:v>1.0001</c:v>
                </c:pt>
                <c:pt idx="11183">
                  <c:v>1.0001</c:v>
                </c:pt>
                <c:pt idx="11184">
                  <c:v>2.0001000000000002</c:v>
                </c:pt>
                <c:pt idx="11185">
                  <c:v>2.0001000000000002</c:v>
                </c:pt>
                <c:pt idx="11186">
                  <c:v>2.0001000000000002</c:v>
                </c:pt>
                <c:pt idx="11187">
                  <c:v>3.0001000000000002</c:v>
                </c:pt>
                <c:pt idx="11188">
                  <c:v>2.0001000000000002</c:v>
                </c:pt>
                <c:pt idx="11189">
                  <c:v>1E-4</c:v>
                </c:pt>
                <c:pt idx="11190">
                  <c:v>1.0001</c:v>
                </c:pt>
                <c:pt idx="11191">
                  <c:v>1E-4</c:v>
                </c:pt>
                <c:pt idx="11192">
                  <c:v>1.0001</c:v>
                </c:pt>
                <c:pt idx="11193">
                  <c:v>1E-4</c:v>
                </c:pt>
                <c:pt idx="11194">
                  <c:v>1E-4</c:v>
                </c:pt>
                <c:pt idx="11195">
                  <c:v>1E-4</c:v>
                </c:pt>
                <c:pt idx="11196">
                  <c:v>1E-4</c:v>
                </c:pt>
                <c:pt idx="11197">
                  <c:v>1E-4</c:v>
                </c:pt>
                <c:pt idx="11198">
                  <c:v>1E-4</c:v>
                </c:pt>
                <c:pt idx="11199">
                  <c:v>1E-4</c:v>
                </c:pt>
                <c:pt idx="11200">
                  <c:v>1E-4</c:v>
                </c:pt>
                <c:pt idx="11201">
                  <c:v>1E-4</c:v>
                </c:pt>
                <c:pt idx="11202">
                  <c:v>1E-4</c:v>
                </c:pt>
                <c:pt idx="11203">
                  <c:v>1E-4</c:v>
                </c:pt>
                <c:pt idx="11204">
                  <c:v>5.0000999999999998</c:v>
                </c:pt>
                <c:pt idx="11205">
                  <c:v>1E-4</c:v>
                </c:pt>
                <c:pt idx="11206">
                  <c:v>1.0001</c:v>
                </c:pt>
                <c:pt idx="11207">
                  <c:v>1E-4</c:v>
                </c:pt>
                <c:pt idx="11208">
                  <c:v>3.0001000000000002</c:v>
                </c:pt>
                <c:pt idx="11209">
                  <c:v>4.0000999999999998</c:v>
                </c:pt>
                <c:pt idx="11210">
                  <c:v>2.0001000000000002</c:v>
                </c:pt>
                <c:pt idx="11211">
                  <c:v>6.0000999999999998</c:v>
                </c:pt>
                <c:pt idx="11212">
                  <c:v>8.0000999999999998</c:v>
                </c:pt>
                <c:pt idx="11213">
                  <c:v>7.0000999999999998</c:v>
                </c:pt>
                <c:pt idx="11214">
                  <c:v>1.0001</c:v>
                </c:pt>
                <c:pt idx="11215">
                  <c:v>8.0000999999999998</c:v>
                </c:pt>
                <c:pt idx="11216">
                  <c:v>1E-4</c:v>
                </c:pt>
                <c:pt idx="11217">
                  <c:v>1E-4</c:v>
                </c:pt>
                <c:pt idx="11218">
                  <c:v>1.0001</c:v>
                </c:pt>
                <c:pt idx="11219">
                  <c:v>3.0001000000000002</c:v>
                </c:pt>
                <c:pt idx="11220">
                  <c:v>3.0001000000000002</c:v>
                </c:pt>
                <c:pt idx="11221">
                  <c:v>1E-4</c:v>
                </c:pt>
                <c:pt idx="11222">
                  <c:v>1E-4</c:v>
                </c:pt>
                <c:pt idx="11223">
                  <c:v>2.0001000000000002</c:v>
                </c:pt>
                <c:pt idx="11224">
                  <c:v>1.0001</c:v>
                </c:pt>
                <c:pt idx="11225">
                  <c:v>1.0001</c:v>
                </c:pt>
                <c:pt idx="11226">
                  <c:v>1.0001</c:v>
                </c:pt>
                <c:pt idx="11227">
                  <c:v>2.0001000000000002</c:v>
                </c:pt>
                <c:pt idx="11228">
                  <c:v>1E-4</c:v>
                </c:pt>
                <c:pt idx="11229">
                  <c:v>1E-4</c:v>
                </c:pt>
                <c:pt idx="11230">
                  <c:v>1E-4</c:v>
                </c:pt>
                <c:pt idx="11231">
                  <c:v>1.0001</c:v>
                </c:pt>
                <c:pt idx="11232">
                  <c:v>1E-4</c:v>
                </c:pt>
                <c:pt idx="11233">
                  <c:v>1E-4</c:v>
                </c:pt>
                <c:pt idx="11234">
                  <c:v>1.0001</c:v>
                </c:pt>
                <c:pt idx="11235">
                  <c:v>1.0001</c:v>
                </c:pt>
                <c:pt idx="11236">
                  <c:v>1E-4</c:v>
                </c:pt>
                <c:pt idx="11237">
                  <c:v>1E-4</c:v>
                </c:pt>
                <c:pt idx="11238">
                  <c:v>1E-4</c:v>
                </c:pt>
                <c:pt idx="11239">
                  <c:v>1E-4</c:v>
                </c:pt>
                <c:pt idx="11240">
                  <c:v>1E-4</c:v>
                </c:pt>
                <c:pt idx="11241">
                  <c:v>2.0001000000000002</c:v>
                </c:pt>
                <c:pt idx="11242">
                  <c:v>6.0000999999999998</c:v>
                </c:pt>
                <c:pt idx="11243">
                  <c:v>4.0000999999999998</c:v>
                </c:pt>
                <c:pt idx="11244">
                  <c:v>5.0000999999999998</c:v>
                </c:pt>
                <c:pt idx="11245">
                  <c:v>11.0001</c:v>
                </c:pt>
                <c:pt idx="11246">
                  <c:v>7.0000999999999998</c:v>
                </c:pt>
                <c:pt idx="11247">
                  <c:v>14.0001</c:v>
                </c:pt>
                <c:pt idx="11248">
                  <c:v>12.0001</c:v>
                </c:pt>
                <c:pt idx="11249">
                  <c:v>7.0000999999999998</c:v>
                </c:pt>
                <c:pt idx="11250">
                  <c:v>5.0000999999999998</c:v>
                </c:pt>
                <c:pt idx="11251">
                  <c:v>6.0000999999999998</c:v>
                </c:pt>
                <c:pt idx="11252">
                  <c:v>3.0001000000000002</c:v>
                </c:pt>
                <c:pt idx="11253">
                  <c:v>6.0000999999999998</c:v>
                </c:pt>
                <c:pt idx="11254">
                  <c:v>3.0001000000000002</c:v>
                </c:pt>
                <c:pt idx="11255">
                  <c:v>2.0001000000000002</c:v>
                </c:pt>
                <c:pt idx="11256">
                  <c:v>2.0001000000000002</c:v>
                </c:pt>
                <c:pt idx="11257">
                  <c:v>1E-4</c:v>
                </c:pt>
                <c:pt idx="11258">
                  <c:v>2.0001000000000002</c:v>
                </c:pt>
                <c:pt idx="11259">
                  <c:v>1E-4</c:v>
                </c:pt>
                <c:pt idx="11260">
                  <c:v>1.0001</c:v>
                </c:pt>
                <c:pt idx="11261">
                  <c:v>2.0001000000000002</c:v>
                </c:pt>
                <c:pt idx="11262">
                  <c:v>1.0001</c:v>
                </c:pt>
                <c:pt idx="11263">
                  <c:v>1E-4</c:v>
                </c:pt>
                <c:pt idx="11264">
                  <c:v>1E-4</c:v>
                </c:pt>
                <c:pt idx="11265">
                  <c:v>1E-4</c:v>
                </c:pt>
                <c:pt idx="11266">
                  <c:v>1E-4</c:v>
                </c:pt>
                <c:pt idx="11267">
                  <c:v>1.0001</c:v>
                </c:pt>
                <c:pt idx="11268">
                  <c:v>1E-4</c:v>
                </c:pt>
                <c:pt idx="11269">
                  <c:v>1E-4</c:v>
                </c:pt>
                <c:pt idx="11270">
                  <c:v>1E-4</c:v>
                </c:pt>
                <c:pt idx="11271">
                  <c:v>1.0001</c:v>
                </c:pt>
                <c:pt idx="11272">
                  <c:v>1E-4</c:v>
                </c:pt>
                <c:pt idx="11273">
                  <c:v>1E-4</c:v>
                </c:pt>
                <c:pt idx="11274">
                  <c:v>1E-4</c:v>
                </c:pt>
                <c:pt idx="11275">
                  <c:v>1.0001</c:v>
                </c:pt>
                <c:pt idx="11276">
                  <c:v>1E-4</c:v>
                </c:pt>
                <c:pt idx="11277">
                  <c:v>3.0001000000000002</c:v>
                </c:pt>
                <c:pt idx="11278">
                  <c:v>4.0000999999999998</c:v>
                </c:pt>
                <c:pt idx="11279">
                  <c:v>4.0000999999999998</c:v>
                </c:pt>
                <c:pt idx="11280">
                  <c:v>5.0000999999999998</c:v>
                </c:pt>
                <c:pt idx="11281">
                  <c:v>5.0000999999999998</c:v>
                </c:pt>
                <c:pt idx="11282">
                  <c:v>9.0000999999999998</c:v>
                </c:pt>
                <c:pt idx="11283">
                  <c:v>12.0001</c:v>
                </c:pt>
                <c:pt idx="11284">
                  <c:v>8.0000999999999998</c:v>
                </c:pt>
                <c:pt idx="11285">
                  <c:v>9.0000999999999998</c:v>
                </c:pt>
                <c:pt idx="11286">
                  <c:v>10.0001</c:v>
                </c:pt>
                <c:pt idx="11287">
                  <c:v>6.0000999999999998</c:v>
                </c:pt>
                <c:pt idx="11288">
                  <c:v>10.0001</c:v>
                </c:pt>
                <c:pt idx="11289">
                  <c:v>7.0000999999999998</c:v>
                </c:pt>
                <c:pt idx="11290">
                  <c:v>1E-4</c:v>
                </c:pt>
                <c:pt idx="11291">
                  <c:v>3.0001000000000002</c:v>
                </c:pt>
                <c:pt idx="11292">
                  <c:v>1E-4</c:v>
                </c:pt>
                <c:pt idx="11293">
                  <c:v>3.0001000000000002</c:v>
                </c:pt>
                <c:pt idx="11294">
                  <c:v>2.0001000000000002</c:v>
                </c:pt>
                <c:pt idx="11295">
                  <c:v>4.0000999999999998</c:v>
                </c:pt>
                <c:pt idx="11296">
                  <c:v>1.0001</c:v>
                </c:pt>
                <c:pt idx="11297">
                  <c:v>1.0001</c:v>
                </c:pt>
                <c:pt idx="11298">
                  <c:v>1E-4</c:v>
                </c:pt>
                <c:pt idx="11299">
                  <c:v>1E-4</c:v>
                </c:pt>
                <c:pt idx="11300">
                  <c:v>1E-4</c:v>
                </c:pt>
                <c:pt idx="11301">
                  <c:v>1E-4</c:v>
                </c:pt>
                <c:pt idx="11302">
                  <c:v>1E-4</c:v>
                </c:pt>
                <c:pt idx="11303">
                  <c:v>1E-4</c:v>
                </c:pt>
                <c:pt idx="11304">
                  <c:v>1E-4</c:v>
                </c:pt>
                <c:pt idx="11305">
                  <c:v>1.0001</c:v>
                </c:pt>
                <c:pt idx="11306">
                  <c:v>2.0001000000000002</c:v>
                </c:pt>
                <c:pt idx="11307">
                  <c:v>1E-4</c:v>
                </c:pt>
                <c:pt idx="11308">
                  <c:v>1.0001</c:v>
                </c:pt>
                <c:pt idx="11309">
                  <c:v>1E-4</c:v>
                </c:pt>
                <c:pt idx="11310">
                  <c:v>1.0001</c:v>
                </c:pt>
                <c:pt idx="11311">
                  <c:v>1E-4</c:v>
                </c:pt>
                <c:pt idx="11312">
                  <c:v>1E-4</c:v>
                </c:pt>
                <c:pt idx="11313">
                  <c:v>2.0001000000000002</c:v>
                </c:pt>
                <c:pt idx="11314">
                  <c:v>1.0001</c:v>
                </c:pt>
                <c:pt idx="11315">
                  <c:v>1.0001</c:v>
                </c:pt>
                <c:pt idx="11316">
                  <c:v>3.0001000000000002</c:v>
                </c:pt>
                <c:pt idx="11317">
                  <c:v>9.0000999999999998</c:v>
                </c:pt>
                <c:pt idx="11318">
                  <c:v>11.0001</c:v>
                </c:pt>
                <c:pt idx="11319">
                  <c:v>14.0001</c:v>
                </c:pt>
                <c:pt idx="11320">
                  <c:v>13.0001</c:v>
                </c:pt>
                <c:pt idx="11321">
                  <c:v>10.0001</c:v>
                </c:pt>
                <c:pt idx="11322">
                  <c:v>16.0001</c:v>
                </c:pt>
                <c:pt idx="11323">
                  <c:v>15.0001</c:v>
                </c:pt>
                <c:pt idx="11324">
                  <c:v>6.0000999999999998</c:v>
                </c:pt>
                <c:pt idx="11325">
                  <c:v>2.0001000000000002</c:v>
                </c:pt>
                <c:pt idx="11326">
                  <c:v>2.0001000000000002</c:v>
                </c:pt>
                <c:pt idx="11327">
                  <c:v>3.0001000000000002</c:v>
                </c:pt>
                <c:pt idx="11328">
                  <c:v>1.0001</c:v>
                </c:pt>
                <c:pt idx="11329">
                  <c:v>5.0000999999999998</c:v>
                </c:pt>
                <c:pt idx="11330">
                  <c:v>1E-4</c:v>
                </c:pt>
                <c:pt idx="11331">
                  <c:v>4.0000999999999998</c:v>
                </c:pt>
                <c:pt idx="11332">
                  <c:v>1.0001</c:v>
                </c:pt>
                <c:pt idx="11333">
                  <c:v>1E-4</c:v>
                </c:pt>
                <c:pt idx="11334">
                  <c:v>1E-4</c:v>
                </c:pt>
                <c:pt idx="11335">
                  <c:v>1E-4</c:v>
                </c:pt>
                <c:pt idx="11336">
                  <c:v>1E-4</c:v>
                </c:pt>
                <c:pt idx="11337">
                  <c:v>1E-4</c:v>
                </c:pt>
                <c:pt idx="11338">
                  <c:v>1E-4</c:v>
                </c:pt>
                <c:pt idx="11339">
                  <c:v>1.0001</c:v>
                </c:pt>
                <c:pt idx="11340">
                  <c:v>1E-4</c:v>
                </c:pt>
                <c:pt idx="11341">
                  <c:v>1E-4</c:v>
                </c:pt>
                <c:pt idx="11342">
                  <c:v>1E-4</c:v>
                </c:pt>
                <c:pt idx="11343">
                  <c:v>1E-4</c:v>
                </c:pt>
                <c:pt idx="11344">
                  <c:v>1E-4</c:v>
                </c:pt>
                <c:pt idx="11345">
                  <c:v>1.0001</c:v>
                </c:pt>
                <c:pt idx="11346">
                  <c:v>1E-4</c:v>
                </c:pt>
                <c:pt idx="11347">
                  <c:v>1E-4</c:v>
                </c:pt>
                <c:pt idx="11348">
                  <c:v>4.0000999999999998</c:v>
                </c:pt>
                <c:pt idx="11349">
                  <c:v>1.0001</c:v>
                </c:pt>
                <c:pt idx="11350">
                  <c:v>5.0000999999999998</c:v>
                </c:pt>
                <c:pt idx="11351">
                  <c:v>5.0000999999999998</c:v>
                </c:pt>
                <c:pt idx="11352">
                  <c:v>6.0000999999999998</c:v>
                </c:pt>
                <c:pt idx="11353">
                  <c:v>5.0000999999999998</c:v>
                </c:pt>
                <c:pt idx="11354">
                  <c:v>10.0001</c:v>
                </c:pt>
                <c:pt idx="11355">
                  <c:v>8.0000999999999998</c:v>
                </c:pt>
                <c:pt idx="11356">
                  <c:v>10.0001</c:v>
                </c:pt>
                <c:pt idx="11357">
                  <c:v>8.0000999999999998</c:v>
                </c:pt>
                <c:pt idx="11358">
                  <c:v>9.0000999999999998</c:v>
                </c:pt>
                <c:pt idx="11359">
                  <c:v>10.0001</c:v>
                </c:pt>
                <c:pt idx="11360">
                  <c:v>13.0001</c:v>
                </c:pt>
                <c:pt idx="11361">
                  <c:v>9.0000999999999998</c:v>
                </c:pt>
                <c:pt idx="11362">
                  <c:v>6.0000999999999998</c:v>
                </c:pt>
                <c:pt idx="11363">
                  <c:v>2.0001000000000002</c:v>
                </c:pt>
                <c:pt idx="11364">
                  <c:v>1E-4</c:v>
                </c:pt>
                <c:pt idx="11365">
                  <c:v>1.0001</c:v>
                </c:pt>
                <c:pt idx="11366">
                  <c:v>1E-4</c:v>
                </c:pt>
                <c:pt idx="11367">
                  <c:v>1.0001</c:v>
                </c:pt>
                <c:pt idx="11368">
                  <c:v>1.0001</c:v>
                </c:pt>
                <c:pt idx="11369">
                  <c:v>2.0001000000000002</c:v>
                </c:pt>
                <c:pt idx="11370">
                  <c:v>1E-4</c:v>
                </c:pt>
                <c:pt idx="11371">
                  <c:v>1E-4</c:v>
                </c:pt>
                <c:pt idx="11372">
                  <c:v>1.0001</c:v>
                </c:pt>
                <c:pt idx="11373">
                  <c:v>1E-4</c:v>
                </c:pt>
                <c:pt idx="11374">
                  <c:v>1E-4</c:v>
                </c:pt>
                <c:pt idx="11375">
                  <c:v>1E-4</c:v>
                </c:pt>
                <c:pt idx="11376">
                  <c:v>1.0001</c:v>
                </c:pt>
                <c:pt idx="11377">
                  <c:v>1E-4</c:v>
                </c:pt>
                <c:pt idx="11378">
                  <c:v>1E-4</c:v>
                </c:pt>
                <c:pt idx="11379">
                  <c:v>1E-4</c:v>
                </c:pt>
                <c:pt idx="11380">
                  <c:v>1E-4</c:v>
                </c:pt>
                <c:pt idx="11381">
                  <c:v>1E-4</c:v>
                </c:pt>
                <c:pt idx="11382">
                  <c:v>1E-4</c:v>
                </c:pt>
                <c:pt idx="11383">
                  <c:v>1E-4</c:v>
                </c:pt>
                <c:pt idx="11384">
                  <c:v>3.0001000000000002</c:v>
                </c:pt>
                <c:pt idx="11385">
                  <c:v>1.0001</c:v>
                </c:pt>
                <c:pt idx="11386">
                  <c:v>3.0001000000000002</c:v>
                </c:pt>
                <c:pt idx="11387">
                  <c:v>5.0000999999999998</c:v>
                </c:pt>
                <c:pt idx="11388">
                  <c:v>7.0000999999999998</c:v>
                </c:pt>
                <c:pt idx="11389">
                  <c:v>7.0000999999999998</c:v>
                </c:pt>
                <c:pt idx="11390">
                  <c:v>12.0001</c:v>
                </c:pt>
                <c:pt idx="11391">
                  <c:v>12.0001</c:v>
                </c:pt>
                <c:pt idx="11392">
                  <c:v>7.0000999999999998</c:v>
                </c:pt>
                <c:pt idx="11393">
                  <c:v>14.0001</c:v>
                </c:pt>
                <c:pt idx="11394">
                  <c:v>14.0001</c:v>
                </c:pt>
                <c:pt idx="11395">
                  <c:v>7.0000999999999998</c:v>
                </c:pt>
                <c:pt idx="11396">
                  <c:v>6.0000999999999998</c:v>
                </c:pt>
                <c:pt idx="11397">
                  <c:v>4.0000999999999998</c:v>
                </c:pt>
                <c:pt idx="11398">
                  <c:v>5.0000999999999998</c:v>
                </c:pt>
                <c:pt idx="11399">
                  <c:v>2.0001000000000002</c:v>
                </c:pt>
                <c:pt idx="11400">
                  <c:v>1.0001</c:v>
                </c:pt>
                <c:pt idx="11401">
                  <c:v>1.0001</c:v>
                </c:pt>
                <c:pt idx="11402">
                  <c:v>3.0001000000000002</c:v>
                </c:pt>
                <c:pt idx="11403">
                  <c:v>1.0001</c:v>
                </c:pt>
                <c:pt idx="11404">
                  <c:v>2.0001000000000002</c:v>
                </c:pt>
                <c:pt idx="11405">
                  <c:v>3.0001000000000002</c:v>
                </c:pt>
                <c:pt idx="11406">
                  <c:v>1E-4</c:v>
                </c:pt>
                <c:pt idx="11407">
                  <c:v>1E-4</c:v>
                </c:pt>
                <c:pt idx="11408">
                  <c:v>1E-4</c:v>
                </c:pt>
                <c:pt idx="11409">
                  <c:v>1.0001</c:v>
                </c:pt>
                <c:pt idx="11410">
                  <c:v>1E-4</c:v>
                </c:pt>
                <c:pt idx="11411">
                  <c:v>1E-4</c:v>
                </c:pt>
                <c:pt idx="11412">
                  <c:v>1E-4</c:v>
                </c:pt>
                <c:pt idx="11413">
                  <c:v>1E-4</c:v>
                </c:pt>
                <c:pt idx="11414">
                  <c:v>1E-4</c:v>
                </c:pt>
                <c:pt idx="11415">
                  <c:v>1E-4</c:v>
                </c:pt>
                <c:pt idx="11416">
                  <c:v>1E-4</c:v>
                </c:pt>
                <c:pt idx="11417">
                  <c:v>2.0001000000000002</c:v>
                </c:pt>
                <c:pt idx="11418">
                  <c:v>1.0001</c:v>
                </c:pt>
                <c:pt idx="11419">
                  <c:v>1E-4</c:v>
                </c:pt>
                <c:pt idx="11420">
                  <c:v>2.0001000000000002</c:v>
                </c:pt>
                <c:pt idx="11421">
                  <c:v>1.0001</c:v>
                </c:pt>
                <c:pt idx="11422">
                  <c:v>3.0001000000000002</c:v>
                </c:pt>
                <c:pt idx="11423">
                  <c:v>1E-4</c:v>
                </c:pt>
                <c:pt idx="11424">
                  <c:v>6.0000999999999998</c:v>
                </c:pt>
                <c:pt idx="11425">
                  <c:v>8.0000999999999998</c:v>
                </c:pt>
                <c:pt idx="11426">
                  <c:v>6.0000999999999998</c:v>
                </c:pt>
                <c:pt idx="11427">
                  <c:v>8.0000999999999998</c:v>
                </c:pt>
                <c:pt idx="11428">
                  <c:v>18.0001</c:v>
                </c:pt>
                <c:pt idx="11429">
                  <c:v>25.0001</c:v>
                </c:pt>
                <c:pt idx="11430">
                  <c:v>30.0001</c:v>
                </c:pt>
                <c:pt idx="11431">
                  <c:v>6.0000999999999998</c:v>
                </c:pt>
                <c:pt idx="11432">
                  <c:v>14.0001</c:v>
                </c:pt>
                <c:pt idx="11433">
                  <c:v>1.0001</c:v>
                </c:pt>
                <c:pt idx="11434">
                  <c:v>1.0001</c:v>
                </c:pt>
                <c:pt idx="11435">
                  <c:v>2.0001000000000002</c:v>
                </c:pt>
                <c:pt idx="11436">
                  <c:v>1.0001</c:v>
                </c:pt>
                <c:pt idx="11437">
                  <c:v>2.0001000000000002</c:v>
                </c:pt>
                <c:pt idx="11438">
                  <c:v>4.0000999999999998</c:v>
                </c:pt>
                <c:pt idx="11439">
                  <c:v>1.0001</c:v>
                </c:pt>
                <c:pt idx="11440">
                  <c:v>1E-4</c:v>
                </c:pt>
                <c:pt idx="11441">
                  <c:v>1E-4</c:v>
                </c:pt>
                <c:pt idx="11442">
                  <c:v>1.0001</c:v>
                </c:pt>
                <c:pt idx="11443">
                  <c:v>1E-4</c:v>
                </c:pt>
                <c:pt idx="11444">
                  <c:v>1E-4</c:v>
                </c:pt>
                <c:pt idx="11445">
                  <c:v>2.0001000000000002</c:v>
                </c:pt>
                <c:pt idx="11446">
                  <c:v>2.0001000000000002</c:v>
                </c:pt>
                <c:pt idx="11447">
                  <c:v>1E-4</c:v>
                </c:pt>
                <c:pt idx="11448">
                  <c:v>1E-4</c:v>
                </c:pt>
                <c:pt idx="11449">
                  <c:v>1.0001</c:v>
                </c:pt>
                <c:pt idx="11450">
                  <c:v>1E-4</c:v>
                </c:pt>
                <c:pt idx="11451">
                  <c:v>1E-4</c:v>
                </c:pt>
                <c:pt idx="11452">
                  <c:v>1E-4</c:v>
                </c:pt>
                <c:pt idx="11453">
                  <c:v>1E-4</c:v>
                </c:pt>
                <c:pt idx="11454">
                  <c:v>1E-4</c:v>
                </c:pt>
                <c:pt idx="11455">
                  <c:v>1E-4</c:v>
                </c:pt>
                <c:pt idx="11456">
                  <c:v>1E-4</c:v>
                </c:pt>
                <c:pt idx="11457">
                  <c:v>5.0000999999999998</c:v>
                </c:pt>
                <c:pt idx="11458">
                  <c:v>3.0001000000000002</c:v>
                </c:pt>
                <c:pt idx="11459">
                  <c:v>3.0001000000000002</c:v>
                </c:pt>
                <c:pt idx="11460">
                  <c:v>4.0000999999999998</c:v>
                </c:pt>
                <c:pt idx="11461">
                  <c:v>1E-4</c:v>
                </c:pt>
                <c:pt idx="11462">
                  <c:v>3.0001000000000002</c:v>
                </c:pt>
                <c:pt idx="11463">
                  <c:v>7.0000999999999998</c:v>
                </c:pt>
                <c:pt idx="11464">
                  <c:v>10.0001</c:v>
                </c:pt>
                <c:pt idx="11465">
                  <c:v>11.0001</c:v>
                </c:pt>
                <c:pt idx="11466">
                  <c:v>11.0001</c:v>
                </c:pt>
                <c:pt idx="11467">
                  <c:v>10.0001</c:v>
                </c:pt>
                <c:pt idx="11468">
                  <c:v>6.0000999999999998</c:v>
                </c:pt>
                <c:pt idx="11469">
                  <c:v>3.0001000000000002</c:v>
                </c:pt>
                <c:pt idx="11470">
                  <c:v>4.0000999999999998</c:v>
                </c:pt>
                <c:pt idx="11471">
                  <c:v>4.0000999999999998</c:v>
                </c:pt>
                <c:pt idx="11472">
                  <c:v>1.0001</c:v>
                </c:pt>
                <c:pt idx="11473">
                  <c:v>1.0001</c:v>
                </c:pt>
                <c:pt idx="11474">
                  <c:v>1.0001</c:v>
                </c:pt>
                <c:pt idx="11475">
                  <c:v>1.0001</c:v>
                </c:pt>
                <c:pt idx="11476">
                  <c:v>1.0001</c:v>
                </c:pt>
                <c:pt idx="11477">
                  <c:v>1E-4</c:v>
                </c:pt>
                <c:pt idx="11478">
                  <c:v>1.0001</c:v>
                </c:pt>
                <c:pt idx="11479">
                  <c:v>1E-4</c:v>
                </c:pt>
                <c:pt idx="11480">
                  <c:v>1E-4</c:v>
                </c:pt>
                <c:pt idx="11481">
                  <c:v>1.0001</c:v>
                </c:pt>
                <c:pt idx="11482">
                  <c:v>1.0001</c:v>
                </c:pt>
                <c:pt idx="11483">
                  <c:v>1E-4</c:v>
                </c:pt>
                <c:pt idx="11484">
                  <c:v>1E-4</c:v>
                </c:pt>
                <c:pt idx="11485">
                  <c:v>1E-4</c:v>
                </c:pt>
                <c:pt idx="11486">
                  <c:v>1E-4</c:v>
                </c:pt>
                <c:pt idx="11487">
                  <c:v>1.0001</c:v>
                </c:pt>
                <c:pt idx="11488">
                  <c:v>1.0001</c:v>
                </c:pt>
                <c:pt idx="11489">
                  <c:v>1E-4</c:v>
                </c:pt>
                <c:pt idx="11490">
                  <c:v>2.0001000000000002</c:v>
                </c:pt>
                <c:pt idx="11491">
                  <c:v>5.0000999999999998</c:v>
                </c:pt>
                <c:pt idx="11492">
                  <c:v>8.0000999999999998</c:v>
                </c:pt>
                <c:pt idx="11493">
                  <c:v>12.0001</c:v>
                </c:pt>
                <c:pt idx="11494">
                  <c:v>21.0001</c:v>
                </c:pt>
                <c:pt idx="11495">
                  <c:v>28.0001</c:v>
                </c:pt>
                <c:pt idx="11496">
                  <c:v>59.000100000000003</c:v>
                </c:pt>
                <c:pt idx="11497">
                  <c:v>125.0001</c:v>
                </c:pt>
                <c:pt idx="11498">
                  <c:v>157.0001</c:v>
                </c:pt>
                <c:pt idx="11499">
                  <c:v>259.00009999999997</c:v>
                </c:pt>
                <c:pt idx="11500">
                  <c:v>343.00009999999997</c:v>
                </c:pt>
                <c:pt idx="11501">
                  <c:v>391.00009999999997</c:v>
                </c:pt>
                <c:pt idx="11502">
                  <c:v>297.00009999999997</c:v>
                </c:pt>
                <c:pt idx="11503">
                  <c:v>163.0001</c:v>
                </c:pt>
                <c:pt idx="11504">
                  <c:v>47.000100000000003</c:v>
                </c:pt>
                <c:pt idx="11505">
                  <c:v>14.0001</c:v>
                </c:pt>
                <c:pt idx="11506">
                  <c:v>2.0001000000000002</c:v>
                </c:pt>
                <c:pt idx="11507">
                  <c:v>6.0000999999999998</c:v>
                </c:pt>
                <c:pt idx="11508">
                  <c:v>3.0001000000000002</c:v>
                </c:pt>
                <c:pt idx="11509">
                  <c:v>5.0000999999999998</c:v>
                </c:pt>
                <c:pt idx="11510">
                  <c:v>3.0001000000000002</c:v>
                </c:pt>
                <c:pt idx="11511">
                  <c:v>1E-4</c:v>
                </c:pt>
                <c:pt idx="11512">
                  <c:v>2.0001000000000002</c:v>
                </c:pt>
                <c:pt idx="11513">
                  <c:v>1E-4</c:v>
                </c:pt>
                <c:pt idx="11514">
                  <c:v>1.0001</c:v>
                </c:pt>
                <c:pt idx="11515">
                  <c:v>1.0001</c:v>
                </c:pt>
                <c:pt idx="11516">
                  <c:v>1E-4</c:v>
                </c:pt>
                <c:pt idx="11517">
                  <c:v>1E-4</c:v>
                </c:pt>
                <c:pt idx="11518">
                  <c:v>1E-4</c:v>
                </c:pt>
                <c:pt idx="11519">
                  <c:v>1.0001</c:v>
                </c:pt>
                <c:pt idx="11520">
                  <c:v>1E-4</c:v>
                </c:pt>
                <c:pt idx="11521">
                  <c:v>1E-4</c:v>
                </c:pt>
                <c:pt idx="11522">
                  <c:v>1.0001</c:v>
                </c:pt>
                <c:pt idx="11523">
                  <c:v>1.0001</c:v>
                </c:pt>
                <c:pt idx="11524">
                  <c:v>1.0001</c:v>
                </c:pt>
                <c:pt idx="11525">
                  <c:v>1.0001</c:v>
                </c:pt>
                <c:pt idx="11526">
                  <c:v>1.0001</c:v>
                </c:pt>
                <c:pt idx="11527">
                  <c:v>1E-4</c:v>
                </c:pt>
                <c:pt idx="11528">
                  <c:v>1E-4</c:v>
                </c:pt>
                <c:pt idx="11529">
                  <c:v>1.0001</c:v>
                </c:pt>
                <c:pt idx="11530">
                  <c:v>1E-4</c:v>
                </c:pt>
                <c:pt idx="11531">
                  <c:v>2.0001000000000002</c:v>
                </c:pt>
                <c:pt idx="11532">
                  <c:v>4.0000999999999998</c:v>
                </c:pt>
                <c:pt idx="11533">
                  <c:v>4.0000999999999998</c:v>
                </c:pt>
                <c:pt idx="11534">
                  <c:v>4.0000999999999998</c:v>
                </c:pt>
                <c:pt idx="11535">
                  <c:v>11.0001</c:v>
                </c:pt>
                <c:pt idx="11536">
                  <c:v>19.0001</c:v>
                </c:pt>
                <c:pt idx="11537">
                  <c:v>38.000100000000003</c:v>
                </c:pt>
                <c:pt idx="11538">
                  <c:v>35.000100000000003</c:v>
                </c:pt>
                <c:pt idx="11539">
                  <c:v>28.0001</c:v>
                </c:pt>
                <c:pt idx="11540">
                  <c:v>16.0001</c:v>
                </c:pt>
                <c:pt idx="11541">
                  <c:v>5.0000999999999998</c:v>
                </c:pt>
                <c:pt idx="11542">
                  <c:v>4.0000999999999998</c:v>
                </c:pt>
                <c:pt idx="11543">
                  <c:v>1.0001</c:v>
                </c:pt>
                <c:pt idx="11544">
                  <c:v>1.0001</c:v>
                </c:pt>
                <c:pt idx="11545">
                  <c:v>2.0001000000000002</c:v>
                </c:pt>
                <c:pt idx="11546">
                  <c:v>2.0001000000000002</c:v>
                </c:pt>
                <c:pt idx="11547">
                  <c:v>1.0001</c:v>
                </c:pt>
                <c:pt idx="11548">
                  <c:v>1E-4</c:v>
                </c:pt>
                <c:pt idx="11549">
                  <c:v>1E-4</c:v>
                </c:pt>
                <c:pt idx="11550">
                  <c:v>2.0001000000000002</c:v>
                </c:pt>
                <c:pt idx="11551">
                  <c:v>1.0001</c:v>
                </c:pt>
                <c:pt idx="11552">
                  <c:v>1.0001</c:v>
                </c:pt>
                <c:pt idx="11553">
                  <c:v>1E-4</c:v>
                </c:pt>
                <c:pt idx="11554">
                  <c:v>1E-4</c:v>
                </c:pt>
                <c:pt idx="11555">
                  <c:v>1E-4</c:v>
                </c:pt>
                <c:pt idx="11556">
                  <c:v>1.0001</c:v>
                </c:pt>
                <c:pt idx="11557">
                  <c:v>1E-4</c:v>
                </c:pt>
                <c:pt idx="11558">
                  <c:v>1E-4</c:v>
                </c:pt>
                <c:pt idx="11559">
                  <c:v>2.0001000000000002</c:v>
                </c:pt>
                <c:pt idx="11560">
                  <c:v>1E-4</c:v>
                </c:pt>
                <c:pt idx="11561">
                  <c:v>1.0001</c:v>
                </c:pt>
                <c:pt idx="11562">
                  <c:v>1.0001</c:v>
                </c:pt>
                <c:pt idx="11563">
                  <c:v>3.0001000000000002</c:v>
                </c:pt>
                <c:pt idx="11564">
                  <c:v>8.0000999999999998</c:v>
                </c:pt>
                <c:pt idx="11565">
                  <c:v>7.0000999999999998</c:v>
                </c:pt>
                <c:pt idx="11566">
                  <c:v>22.0001</c:v>
                </c:pt>
                <c:pt idx="11567">
                  <c:v>38.000100000000003</c:v>
                </c:pt>
                <c:pt idx="11568">
                  <c:v>55.000100000000003</c:v>
                </c:pt>
                <c:pt idx="11569">
                  <c:v>100.0001</c:v>
                </c:pt>
                <c:pt idx="11570">
                  <c:v>161.0001</c:v>
                </c:pt>
                <c:pt idx="11571">
                  <c:v>199.0001</c:v>
                </c:pt>
                <c:pt idx="11572">
                  <c:v>262.00009999999997</c:v>
                </c:pt>
                <c:pt idx="11573">
                  <c:v>238.0001</c:v>
                </c:pt>
                <c:pt idx="11574">
                  <c:v>132.0001</c:v>
                </c:pt>
                <c:pt idx="11575">
                  <c:v>52.000100000000003</c:v>
                </c:pt>
                <c:pt idx="11576">
                  <c:v>23.0001</c:v>
                </c:pt>
                <c:pt idx="11577">
                  <c:v>5.0000999999999998</c:v>
                </c:pt>
                <c:pt idx="11578">
                  <c:v>2.0001000000000002</c:v>
                </c:pt>
                <c:pt idx="11579">
                  <c:v>1E-4</c:v>
                </c:pt>
                <c:pt idx="11580">
                  <c:v>1.0001</c:v>
                </c:pt>
                <c:pt idx="11581">
                  <c:v>3.0001000000000002</c:v>
                </c:pt>
                <c:pt idx="11582">
                  <c:v>1.0001</c:v>
                </c:pt>
                <c:pt idx="11583">
                  <c:v>1.0001</c:v>
                </c:pt>
                <c:pt idx="11584">
                  <c:v>1.0001</c:v>
                </c:pt>
                <c:pt idx="11585">
                  <c:v>1.0001</c:v>
                </c:pt>
                <c:pt idx="11586">
                  <c:v>1E-4</c:v>
                </c:pt>
                <c:pt idx="11587">
                  <c:v>1E-4</c:v>
                </c:pt>
                <c:pt idx="11588">
                  <c:v>1.0001</c:v>
                </c:pt>
                <c:pt idx="11589">
                  <c:v>1.0001</c:v>
                </c:pt>
                <c:pt idx="11590">
                  <c:v>1.0001</c:v>
                </c:pt>
                <c:pt idx="11591">
                  <c:v>1E-4</c:v>
                </c:pt>
                <c:pt idx="11592">
                  <c:v>1E-4</c:v>
                </c:pt>
                <c:pt idx="11593">
                  <c:v>1E-4</c:v>
                </c:pt>
                <c:pt idx="11594">
                  <c:v>1E-4</c:v>
                </c:pt>
                <c:pt idx="11595">
                  <c:v>1E-4</c:v>
                </c:pt>
                <c:pt idx="11596">
                  <c:v>1.0001</c:v>
                </c:pt>
                <c:pt idx="11597">
                  <c:v>1.0001</c:v>
                </c:pt>
                <c:pt idx="11598">
                  <c:v>1E-4</c:v>
                </c:pt>
                <c:pt idx="11599">
                  <c:v>1.0001</c:v>
                </c:pt>
                <c:pt idx="11600">
                  <c:v>1E-4</c:v>
                </c:pt>
                <c:pt idx="11601">
                  <c:v>1.0001</c:v>
                </c:pt>
                <c:pt idx="11602">
                  <c:v>2.0001000000000002</c:v>
                </c:pt>
                <c:pt idx="11603">
                  <c:v>2.0001000000000002</c:v>
                </c:pt>
                <c:pt idx="11604">
                  <c:v>8.0000999999999998</c:v>
                </c:pt>
                <c:pt idx="11605">
                  <c:v>4.0000999999999998</c:v>
                </c:pt>
                <c:pt idx="11606">
                  <c:v>6.0000999999999998</c:v>
                </c:pt>
                <c:pt idx="11607">
                  <c:v>24.0001</c:v>
                </c:pt>
                <c:pt idx="11608">
                  <c:v>30.0001</c:v>
                </c:pt>
                <c:pt idx="11609">
                  <c:v>33.000100000000003</c:v>
                </c:pt>
                <c:pt idx="11610">
                  <c:v>25.0001</c:v>
                </c:pt>
                <c:pt idx="11611">
                  <c:v>8.0000999999999998</c:v>
                </c:pt>
                <c:pt idx="11612">
                  <c:v>8.0000999999999998</c:v>
                </c:pt>
                <c:pt idx="11613">
                  <c:v>1E-4</c:v>
                </c:pt>
                <c:pt idx="11614">
                  <c:v>3.0001000000000002</c:v>
                </c:pt>
                <c:pt idx="11615">
                  <c:v>3.0001000000000002</c:v>
                </c:pt>
                <c:pt idx="11616">
                  <c:v>2.0001000000000002</c:v>
                </c:pt>
                <c:pt idx="11617">
                  <c:v>3.0001000000000002</c:v>
                </c:pt>
                <c:pt idx="11618">
                  <c:v>1.0001</c:v>
                </c:pt>
                <c:pt idx="11619">
                  <c:v>1.0001</c:v>
                </c:pt>
                <c:pt idx="11620">
                  <c:v>1.0001</c:v>
                </c:pt>
                <c:pt idx="11621">
                  <c:v>1E-4</c:v>
                </c:pt>
                <c:pt idx="11622">
                  <c:v>1E-4</c:v>
                </c:pt>
                <c:pt idx="11623">
                  <c:v>2.0001000000000002</c:v>
                </c:pt>
                <c:pt idx="11624">
                  <c:v>1.0001</c:v>
                </c:pt>
                <c:pt idx="11625">
                  <c:v>1E-4</c:v>
                </c:pt>
                <c:pt idx="11626">
                  <c:v>1.0001</c:v>
                </c:pt>
                <c:pt idx="11627">
                  <c:v>1E-4</c:v>
                </c:pt>
                <c:pt idx="11628">
                  <c:v>1.0001</c:v>
                </c:pt>
                <c:pt idx="11629">
                  <c:v>1E-4</c:v>
                </c:pt>
                <c:pt idx="11630">
                  <c:v>2.0001000000000002</c:v>
                </c:pt>
                <c:pt idx="11631">
                  <c:v>1E-4</c:v>
                </c:pt>
                <c:pt idx="11632">
                  <c:v>1E-4</c:v>
                </c:pt>
                <c:pt idx="11633">
                  <c:v>1E-4</c:v>
                </c:pt>
                <c:pt idx="11634">
                  <c:v>1E-4</c:v>
                </c:pt>
                <c:pt idx="11635">
                  <c:v>1.0001</c:v>
                </c:pt>
                <c:pt idx="11636">
                  <c:v>1E-4</c:v>
                </c:pt>
                <c:pt idx="11637">
                  <c:v>2.0001000000000002</c:v>
                </c:pt>
                <c:pt idx="11638">
                  <c:v>1E-4</c:v>
                </c:pt>
                <c:pt idx="11639">
                  <c:v>2.0001000000000002</c:v>
                </c:pt>
                <c:pt idx="11640">
                  <c:v>3.0001000000000002</c:v>
                </c:pt>
                <c:pt idx="11641">
                  <c:v>4.0000999999999998</c:v>
                </c:pt>
                <c:pt idx="11642">
                  <c:v>5.0000999999999998</c:v>
                </c:pt>
                <c:pt idx="11643">
                  <c:v>4.0000999999999998</c:v>
                </c:pt>
                <c:pt idx="11644">
                  <c:v>4.0000999999999998</c:v>
                </c:pt>
                <c:pt idx="11645">
                  <c:v>7.0000999999999998</c:v>
                </c:pt>
                <c:pt idx="11646">
                  <c:v>2.0001000000000002</c:v>
                </c:pt>
                <c:pt idx="11647">
                  <c:v>3.0001000000000002</c:v>
                </c:pt>
                <c:pt idx="11648">
                  <c:v>4.0000999999999998</c:v>
                </c:pt>
                <c:pt idx="11649">
                  <c:v>3.0001000000000002</c:v>
                </c:pt>
                <c:pt idx="11650">
                  <c:v>1.0001</c:v>
                </c:pt>
                <c:pt idx="11651">
                  <c:v>1.0001</c:v>
                </c:pt>
                <c:pt idx="11652">
                  <c:v>3.0001000000000002</c:v>
                </c:pt>
                <c:pt idx="11653">
                  <c:v>3.0001000000000002</c:v>
                </c:pt>
                <c:pt idx="11654">
                  <c:v>2.0001000000000002</c:v>
                </c:pt>
                <c:pt idx="11655">
                  <c:v>1E-4</c:v>
                </c:pt>
                <c:pt idx="11656">
                  <c:v>1E-4</c:v>
                </c:pt>
                <c:pt idx="11657">
                  <c:v>1E-4</c:v>
                </c:pt>
                <c:pt idx="11658">
                  <c:v>1E-4</c:v>
                </c:pt>
                <c:pt idx="11659">
                  <c:v>1.0001</c:v>
                </c:pt>
                <c:pt idx="11660">
                  <c:v>1E-4</c:v>
                </c:pt>
                <c:pt idx="11661">
                  <c:v>1E-4</c:v>
                </c:pt>
                <c:pt idx="11662">
                  <c:v>1.0001</c:v>
                </c:pt>
                <c:pt idx="11663">
                  <c:v>1.0001</c:v>
                </c:pt>
                <c:pt idx="11664">
                  <c:v>1E-4</c:v>
                </c:pt>
                <c:pt idx="11665">
                  <c:v>1E-4</c:v>
                </c:pt>
                <c:pt idx="11666">
                  <c:v>1E-4</c:v>
                </c:pt>
                <c:pt idx="11667">
                  <c:v>1E-4</c:v>
                </c:pt>
                <c:pt idx="11668">
                  <c:v>1E-4</c:v>
                </c:pt>
                <c:pt idx="11669">
                  <c:v>1E-4</c:v>
                </c:pt>
                <c:pt idx="11670">
                  <c:v>1E-4</c:v>
                </c:pt>
                <c:pt idx="11671">
                  <c:v>1E-4</c:v>
                </c:pt>
                <c:pt idx="11672">
                  <c:v>1E-4</c:v>
                </c:pt>
                <c:pt idx="11673">
                  <c:v>1E-4</c:v>
                </c:pt>
                <c:pt idx="11674">
                  <c:v>1.0001</c:v>
                </c:pt>
                <c:pt idx="11675">
                  <c:v>1.0001</c:v>
                </c:pt>
                <c:pt idx="11676">
                  <c:v>4.0000999999999998</c:v>
                </c:pt>
                <c:pt idx="11677">
                  <c:v>2.0001000000000002</c:v>
                </c:pt>
                <c:pt idx="11678">
                  <c:v>2.0001000000000002</c:v>
                </c:pt>
                <c:pt idx="11679">
                  <c:v>5.0000999999999998</c:v>
                </c:pt>
                <c:pt idx="11680">
                  <c:v>1.0001</c:v>
                </c:pt>
                <c:pt idx="11681">
                  <c:v>4.0000999999999998</c:v>
                </c:pt>
                <c:pt idx="11682">
                  <c:v>4.0000999999999998</c:v>
                </c:pt>
                <c:pt idx="11683">
                  <c:v>3.0001000000000002</c:v>
                </c:pt>
                <c:pt idx="11684">
                  <c:v>2.0001000000000002</c:v>
                </c:pt>
                <c:pt idx="11685">
                  <c:v>4.0000999999999998</c:v>
                </c:pt>
                <c:pt idx="11686">
                  <c:v>1.0001</c:v>
                </c:pt>
                <c:pt idx="11687">
                  <c:v>2.0001000000000002</c:v>
                </c:pt>
                <c:pt idx="11688">
                  <c:v>1.0001</c:v>
                </c:pt>
                <c:pt idx="11689">
                  <c:v>1E-4</c:v>
                </c:pt>
                <c:pt idx="11690">
                  <c:v>2.0001000000000002</c:v>
                </c:pt>
                <c:pt idx="11691">
                  <c:v>1.0001</c:v>
                </c:pt>
                <c:pt idx="11692">
                  <c:v>1E-4</c:v>
                </c:pt>
                <c:pt idx="11693">
                  <c:v>1E-4</c:v>
                </c:pt>
                <c:pt idx="11694">
                  <c:v>1E-4</c:v>
                </c:pt>
                <c:pt idx="11695">
                  <c:v>1E-4</c:v>
                </c:pt>
                <c:pt idx="11696">
                  <c:v>1E-4</c:v>
                </c:pt>
                <c:pt idx="11697">
                  <c:v>1E-4</c:v>
                </c:pt>
                <c:pt idx="11698">
                  <c:v>1E-4</c:v>
                </c:pt>
                <c:pt idx="11699">
                  <c:v>1E-4</c:v>
                </c:pt>
                <c:pt idx="11700">
                  <c:v>1E-4</c:v>
                </c:pt>
                <c:pt idx="11701">
                  <c:v>1E-4</c:v>
                </c:pt>
                <c:pt idx="11702">
                  <c:v>1E-4</c:v>
                </c:pt>
                <c:pt idx="11703">
                  <c:v>1E-4</c:v>
                </c:pt>
                <c:pt idx="11704">
                  <c:v>1E-4</c:v>
                </c:pt>
                <c:pt idx="11705">
                  <c:v>1E-4</c:v>
                </c:pt>
                <c:pt idx="11706">
                  <c:v>1.0001</c:v>
                </c:pt>
                <c:pt idx="11707">
                  <c:v>1E-4</c:v>
                </c:pt>
                <c:pt idx="11708">
                  <c:v>1.0001</c:v>
                </c:pt>
                <c:pt idx="11709">
                  <c:v>1.0001</c:v>
                </c:pt>
                <c:pt idx="11710">
                  <c:v>1.0001</c:v>
                </c:pt>
                <c:pt idx="11711">
                  <c:v>1E-4</c:v>
                </c:pt>
                <c:pt idx="11712">
                  <c:v>3.0001000000000002</c:v>
                </c:pt>
                <c:pt idx="11713">
                  <c:v>1.0001</c:v>
                </c:pt>
                <c:pt idx="11714">
                  <c:v>3.0001000000000002</c:v>
                </c:pt>
                <c:pt idx="11715">
                  <c:v>3.0001000000000002</c:v>
                </c:pt>
                <c:pt idx="11716">
                  <c:v>2.0001000000000002</c:v>
                </c:pt>
                <c:pt idx="11717">
                  <c:v>1.0001</c:v>
                </c:pt>
                <c:pt idx="11718">
                  <c:v>4.0000999999999998</c:v>
                </c:pt>
                <c:pt idx="11719">
                  <c:v>3.0001000000000002</c:v>
                </c:pt>
                <c:pt idx="11720">
                  <c:v>1.0001</c:v>
                </c:pt>
                <c:pt idx="11721">
                  <c:v>1.0001</c:v>
                </c:pt>
                <c:pt idx="11722">
                  <c:v>1.0001</c:v>
                </c:pt>
                <c:pt idx="11723">
                  <c:v>3.0001000000000002</c:v>
                </c:pt>
                <c:pt idx="11724">
                  <c:v>2.0001000000000002</c:v>
                </c:pt>
                <c:pt idx="11725">
                  <c:v>2.0001000000000002</c:v>
                </c:pt>
                <c:pt idx="11726">
                  <c:v>1.0001</c:v>
                </c:pt>
                <c:pt idx="11727">
                  <c:v>1.0001</c:v>
                </c:pt>
                <c:pt idx="11728">
                  <c:v>1E-4</c:v>
                </c:pt>
                <c:pt idx="11729">
                  <c:v>1.0001</c:v>
                </c:pt>
                <c:pt idx="11730">
                  <c:v>1E-4</c:v>
                </c:pt>
                <c:pt idx="11731">
                  <c:v>1.0001</c:v>
                </c:pt>
                <c:pt idx="11732">
                  <c:v>1E-4</c:v>
                </c:pt>
                <c:pt idx="11733">
                  <c:v>2.0001000000000002</c:v>
                </c:pt>
                <c:pt idx="11734">
                  <c:v>1E-4</c:v>
                </c:pt>
                <c:pt idx="11735">
                  <c:v>1E-4</c:v>
                </c:pt>
                <c:pt idx="11736">
                  <c:v>1E-4</c:v>
                </c:pt>
                <c:pt idx="11737">
                  <c:v>1.0001</c:v>
                </c:pt>
                <c:pt idx="11738">
                  <c:v>1E-4</c:v>
                </c:pt>
                <c:pt idx="11739">
                  <c:v>1E-4</c:v>
                </c:pt>
                <c:pt idx="11740">
                  <c:v>1E-4</c:v>
                </c:pt>
                <c:pt idx="11741">
                  <c:v>1.0001</c:v>
                </c:pt>
                <c:pt idx="11742">
                  <c:v>1E-4</c:v>
                </c:pt>
                <c:pt idx="11743">
                  <c:v>3.0001000000000002</c:v>
                </c:pt>
                <c:pt idx="11744">
                  <c:v>1E-4</c:v>
                </c:pt>
                <c:pt idx="11745">
                  <c:v>1.0001</c:v>
                </c:pt>
                <c:pt idx="11746">
                  <c:v>3.0001000000000002</c:v>
                </c:pt>
                <c:pt idx="11747">
                  <c:v>4.0000999999999998</c:v>
                </c:pt>
                <c:pt idx="11748">
                  <c:v>9.0000999999999998</c:v>
                </c:pt>
                <c:pt idx="11749">
                  <c:v>4.0000999999999998</c:v>
                </c:pt>
                <c:pt idx="11750">
                  <c:v>7.0000999999999998</c:v>
                </c:pt>
                <c:pt idx="11751">
                  <c:v>5.0000999999999998</c:v>
                </c:pt>
                <c:pt idx="11752">
                  <c:v>7.0000999999999998</c:v>
                </c:pt>
                <c:pt idx="11753">
                  <c:v>2.0001000000000002</c:v>
                </c:pt>
                <c:pt idx="11754">
                  <c:v>3.0001000000000002</c:v>
                </c:pt>
                <c:pt idx="11755">
                  <c:v>1.0001</c:v>
                </c:pt>
                <c:pt idx="11756">
                  <c:v>2.0001000000000002</c:v>
                </c:pt>
                <c:pt idx="11757">
                  <c:v>3.0001000000000002</c:v>
                </c:pt>
                <c:pt idx="11758">
                  <c:v>2.0001000000000002</c:v>
                </c:pt>
                <c:pt idx="11759">
                  <c:v>2.0001000000000002</c:v>
                </c:pt>
                <c:pt idx="11760">
                  <c:v>1E-4</c:v>
                </c:pt>
                <c:pt idx="11761">
                  <c:v>2.0001000000000002</c:v>
                </c:pt>
                <c:pt idx="11762">
                  <c:v>1.0001</c:v>
                </c:pt>
                <c:pt idx="11763">
                  <c:v>2.0001000000000002</c:v>
                </c:pt>
                <c:pt idx="11764">
                  <c:v>1E-4</c:v>
                </c:pt>
                <c:pt idx="11765">
                  <c:v>1.0001</c:v>
                </c:pt>
                <c:pt idx="11766">
                  <c:v>1E-4</c:v>
                </c:pt>
                <c:pt idx="11767">
                  <c:v>1.0001</c:v>
                </c:pt>
                <c:pt idx="11768">
                  <c:v>1E-4</c:v>
                </c:pt>
                <c:pt idx="11769">
                  <c:v>1E-4</c:v>
                </c:pt>
                <c:pt idx="11770">
                  <c:v>1.0001</c:v>
                </c:pt>
                <c:pt idx="11771">
                  <c:v>1E-4</c:v>
                </c:pt>
                <c:pt idx="11772">
                  <c:v>1E-4</c:v>
                </c:pt>
                <c:pt idx="11773">
                  <c:v>1E-4</c:v>
                </c:pt>
                <c:pt idx="11774">
                  <c:v>1.0001</c:v>
                </c:pt>
                <c:pt idx="11775">
                  <c:v>1.0001</c:v>
                </c:pt>
                <c:pt idx="11776">
                  <c:v>1E-4</c:v>
                </c:pt>
                <c:pt idx="11777">
                  <c:v>1E-4</c:v>
                </c:pt>
                <c:pt idx="11778">
                  <c:v>3.0001000000000002</c:v>
                </c:pt>
                <c:pt idx="11779">
                  <c:v>2.0001000000000002</c:v>
                </c:pt>
                <c:pt idx="11780">
                  <c:v>1.0001</c:v>
                </c:pt>
                <c:pt idx="11781">
                  <c:v>1.0001</c:v>
                </c:pt>
                <c:pt idx="11782">
                  <c:v>6.0000999999999998</c:v>
                </c:pt>
                <c:pt idx="11783">
                  <c:v>12.0001</c:v>
                </c:pt>
                <c:pt idx="11784">
                  <c:v>3.0001000000000002</c:v>
                </c:pt>
                <c:pt idx="11785">
                  <c:v>5.0000999999999998</c:v>
                </c:pt>
                <c:pt idx="11786">
                  <c:v>6.0000999999999998</c:v>
                </c:pt>
                <c:pt idx="11787">
                  <c:v>5.0000999999999998</c:v>
                </c:pt>
                <c:pt idx="11788">
                  <c:v>5.0000999999999998</c:v>
                </c:pt>
                <c:pt idx="11789">
                  <c:v>2.0001000000000002</c:v>
                </c:pt>
                <c:pt idx="11790">
                  <c:v>2.0001000000000002</c:v>
                </c:pt>
                <c:pt idx="11791">
                  <c:v>2.0001000000000002</c:v>
                </c:pt>
                <c:pt idx="11792">
                  <c:v>5.0000999999999998</c:v>
                </c:pt>
                <c:pt idx="11793">
                  <c:v>1.0001</c:v>
                </c:pt>
                <c:pt idx="11794">
                  <c:v>2.0001000000000002</c:v>
                </c:pt>
                <c:pt idx="11795">
                  <c:v>1E-4</c:v>
                </c:pt>
                <c:pt idx="11796">
                  <c:v>1E-4</c:v>
                </c:pt>
                <c:pt idx="11797">
                  <c:v>1.0001</c:v>
                </c:pt>
                <c:pt idx="11798">
                  <c:v>1.0001</c:v>
                </c:pt>
                <c:pt idx="11799">
                  <c:v>1E-4</c:v>
                </c:pt>
                <c:pt idx="11800">
                  <c:v>1.0001</c:v>
                </c:pt>
                <c:pt idx="11801">
                  <c:v>1E-4</c:v>
                </c:pt>
                <c:pt idx="11802">
                  <c:v>1E-4</c:v>
                </c:pt>
                <c:pt idx="11803">
                  <c:v>1.0001</c:v>
                </c:pt>
                <c:pt idx="11804">
                  <c:v>1E-4</c:v>
                </c:pt>
                <c:pt idx="11805">
                  <c:v>1E-4</c:v>
                </c:pt>
                <c:pt idx="11806">
                  <c:v>1.0001</c:v>
                </c:pt>
                <c:pt idx="11807">
                  <c:v>1E-4</c:v>
                </c:pt>
                <c:pt idx="11808">
                  <c:v>1E-4</c:v>
                </c:pt>
                <c:pt idx="11809">
                  <c:v>1E-4</c:v>
                </c:pt>
                <c:pt idx="11810">
                  <c:v>1.0001</c:v>
                </c:pt>
                <c:pt idx="11811">
                  <c:v>3.0001000000000002</c:v>
                </c:pt>
                <c:pt idx="11812">
                  <c:v>3.0001000000000002</c:v>
                </c:pt>
                <c:pt idx="11813">
                  <c:v>1.0001</c:v>
                </c:pt>
                <c:pt idx="11814">
                  <c:v>4.0000999999999998</c:v>
                </c:pt>
                <c:pt idx="11815">
                  <c:v>1.0001</c:v>
                </c:pt>
                <c:pt idx="11816">
                  <c:v>10.0001</c:v>
                </c:pt>
                <c:pt idx="11817">
                  <c:v>9.0000999999999998</c:v>
                </c:pt>
                <c:pt idx="11818">
                  <c:v>13.0001</c:v>
                </c:pt>
                <c:pt idx="11819">
                  <c:v>14.0001</c:v>
                </c:pt>
                <c:pt idx="11820">
                  <c:v>19.0001</c:v>
                </c:pt>
                <c:pt idx="11821">
                  <c:v>14.0001</c:v>
                </c:pt>
                <c:pt idx="11822">
                  <c:v>10.0001</c:v>
                </c:pt>
                <c:pt idx="11823">
                  <c:v>10.0001</c:v>
                </c:pt>
                <c:pt idx="11824">
                  <c:v>8.0000999999999998</c:v>
                </c:pt>
                <c:pt idx="11825">
                  <c:v>3.0001000000000002</c:v>
                </c:pt>
                <c:pt idx="11826">
                  <c:v>3.0001000000000002</c:v>
                </c:pt>
                <c:pt idx="11827">
                  <c:v>2.0001000000000002</c:v>
                </c:pt>
                <c:pt idx="11828">
                  <c:v>1.0001</c:v>
                </c:pt>
                <c:pt idx="11829">
                  <c:v>1.0001</c:v>
                </c:pt>
                <c:pt idx="11830">
                  <c:v>2.0001000000000002</c:v>
                </c:pt>
                <c:pt idx="11831">
                  <c:v>3.0001000000000002</c:v>
                </c:pt>
                <c:pt idx="11832">
                  <c:v>1.0001</c:v>
                </c:pt>
                <c:pt idx="11833">
                  <c:v>1.0001</c:v>
                </c:pt>
                <c:pt idx="11834">
                  <c:v>1.0001</c:v>
                </c:pt>
                <c:pt idx="11835">
                  <c:v>1.0001</c:v>
                </c:pt>
                <c:pt idx="11836">
                  <c:v>1E-4</c:v>
                </c:pt>
                <c:pt idx="11837">
                  <c:v>1E-4</c:v>
                </c:pt>
                <c:pt idx="11838">
                  <c:v>1E-4</c:v>
                </c:pt>
                <c:pt idx="11839">
                  <c:v>1.0001</c:v>
                </c:pt>
                <c:pt idx="11840">
                  <c:v>1.0001</c:v>
                </c:pt>
                <c:pt idx="11841">
                  <c:v>1.0001</c:v>
                </c:pt>
                <c:pt idx="11842">
                  <c:v>1.0001</c:v>
                </c:pt>
                <c:pt idx="11843">
                  <c:v>2.0001000000000002</c:v>
                </c:pt>
                <c:pt idx="11844">
                  <c:v>2.0001000000000002</c:v>
                </c:pt>
                <c:pt idx="11845">
                  <c:v>10.0001</c:v>
                </c:pt>
                <c:pt idx="11846">
                  <c:v>8.0000999999999998</c:v>
                </c:pt>
                <c:pt idx="11847">
                  <c:v>14.0001</c:v>
                </c:pt>
                <c:pt idx="11848">
                  <c:v>8.0000999999999998</c:v>
                </c:pt>
                <c:pt idx="11849">
                  <c:v>12.0001</c:v>
                </c:pt>
                <c:pt idx="11850">
                  <c:v>15.0001</c:v>
                </c:pt>
                <c:pt idx="11851">
                  <c:v>19.0001</c:v>
                </c:pt>
                <c:pt idx="11852">
                  <c:v>11.0001</c:v>
                </c:pt>
                <c:pt idx="11853">
                  <c:v>19.0001</c:v>
                </c:pt>
                <c:pt idx="11854">
                  <c:v>11.0001</c:v>
                </c:pt>
                <c:pt idx="11855">
                  <c:v>19.0001</c:v>
                </c:pt>
                <c:pt idx="11856">
                  <c:v>21.0001</c:v>
                </c:pt>
                <c:pt idx="11857">
                  <c:v>18.0001</c:v>
                </c:pt>
                <c:pt idx="11858">
                  <c:v>7.0000999999999998</c:v>
                </c:pt>
                <c:pt idx="11859">
                  <c:v>7.0000999999999998</c:v>
                </c:pt>
                <c:pt idx="11860">
                  <c:v>4.0000999999999998</c:v>
                </c:pt>
                <c:pt idx="11861">
                  <c:v>1.0001</c:v>
                </c:pt>
                <c:pt idx="11862">
                  <c:v>1.0001</c:v>
                </c:pt>
                <c:pt idx="11863">
                  <c:v>2.0001000000000002</c:v>
                </c:pt>
                <c:pt idx="11864">
                  <c:v>2.0001000000000002</c:v>
                </c:pt>
                <c:pt idx="11865">
                  <c:v>1.0001</c:v>
                </c:pt>
                <c:pt idx="11866">
                  <c:v>2.0001000000000002</c:v>
                </c:pt>
                <c:pt idx="11867">
                  <c:v>1E-4</c:v>
                </c:pt>
                <c:pt idx="11868">
                  <c:v>1.0001</c:v>
                </c:pt>
                <c:pt idx="11869">
                  <c:v>1E-4</c:v>
                </c:pt>
                <c:pt idx="11870">
                  <c:v>1E-4</c:v>
                </c:pt>
                <c:pt idx="11871">
                  <c:v>1E-4</c:v>
                </c:pt>
                <c:pt idx="11872">
                  <c:v>1.0001</c:v>
                </c:pt>
                <c:pt idx="11873">
                  <c:v>1E-4</c:v>
                </c:pt>
                <c:pt idx="11874">
                  <c:v>1.0001</c:v>
                </c:pt>
                <c:pt idx="11875">
                  <c:v>1E-4</c:v>
                </c:pt>
                <c:pt idx="11876">
                  <c:v>1E-4</c:v>
                </c:pt>
                <c:pt idx="11877">
                  <c:v>1.0001</c:v>
                </c:pt>
                <c:pt idx="11878">
                  <c:v>1E-4</c:v>
                </c:pt>
                <c:pt idx="11879">
                  <c:v>1E-4</c:v>
                </c:pt>
                <c:pt idx="11880">
                  <c:v>1.0001</c:v>
                </c:pt>
                <c:pt idx="11881">
                  <c:v>1.0001</c:v>
                </c:pt>
                <c:pt idx="11882">
                  <c:v>1.0001</c:v>
                </c:pt>
                <c:pt idx="11883">
                  <c:v>1.0001</c:v>
                </c:pt>
                <c:pt idx="11884">
                  <c:v>1E-4</c:v>
                </c:pt>
                <c:pt idx="11885">
                  <c:v>4.0000999999999998</c:v>
                </c:pt>
                <c:pt idx="11886">
                  <c:v>9.0000999999999998</c:v>
                </c:pt>
                <c:pt idx="11887">
                  <c:v>9.0000999999999998</c:v>
                </c:pt>
                <c:pt idx="11888">
                  <c:v>18.0001</c:v>
                </c:pt>
                <c:pt idx="11889">
                  <c:v>11.0001</c:v>
                </c:pt>
                <c:pt idx="11890">
                  <c:v>15.0001</c:v>
                </c:pt>
                <c:pt idx="11891">
                  <c:v>14.0001</c:v>
                </c:pt>
                <c:pt idx="11892">
                  <c:v>7.0000999999999998</c:v>
                </c:pt>
                <c:pt idx="11893">
                  <c:v>7.0000999999999998</c:v>
                </c:pt>
                <c:pt idx="11894">
                  <c:v>6.0000999999999998</c:v>
                </c:pt>
                <c:pt idx="11895">
                  <c:v>3.0001000000000002</c:v>
                </c:pt>
                <c:pt idx="11896">
                  <c:v>1.0001</c:v>
                </c:pt>
                <c:pt idx="11897">
                  <c:v>3.0001000000000002</c:v>
                </c:pt>
                <c:pt idx="11898">
                  <c:v>2.0001000000000002</c:v>
                </c:pt>
                <c:pt idx="11899">
                  <c:v>1E-4</c:v>
                </c:pt>
                <c:pt idx="11900">
                  <c:v>1E-4</c:v>
                </c:pt>
                <c:pt idx="11901">
                  <c:v>1.0001</c:v>
                </c:pt>
                <c:pt idx="11902">
                  <c:v>1E-4</c:v>
                </c:pt>
                <c:pt idx="11903">
                  <c:v>1E-4</c:v>
                </c:pt>
                <c:pt idx="11904">
                  <c:v>1E-4</c:v>
                </c:pt>
                <c:pt idx="11905">
                  <c:v>1.0001</c:v>
                </c:pt>
                <c:pt idx="11906">
                  <c:v>2.0001000000000002</c:v>
                </c:pt>
                <c:pt idx="11907">
                  <c:v>1E-4</c:v>
                </c:pt>
                <c:pt idx="11908">
                  <c:v>1E-4</c:v>
                </c:pt>
                <c:pt idx="11909">
                  <c:v>1.0001</c:v>
                </c:pt>
                <c:pt idx="11910">
                  <c:v>1.0001</c:v>
                </c:pt>
                <c:pt idx="11911">
                  <c:v>1.0001</c:v>
                </c:pt>
                <c:pt idx="11912">
                  <c:v>5.0000999999999998</c:v>
                </c:pt>
                <c:pt idx="11913">
                  <c:v>5.0000999999999998</c:v>
                </c:pt>
                <c:pt idx="11914">
                  <c:v>11.0001</c:v>
                </c:pt>
                <c:pt idx="11915">
                  <c:v>11.0001</c:v>
                </c:pt>
                <c:pt idx="11916">
                  <c:v>16.0001</c:v>
                </c:pt>
                <c:pt idx="11917">
                  <c:v>11.0001</c:v>
                </c:pt>
                <c:pt idx="11918">
                  <c:v>13.0001</c:v>
                </c:pt>
                <c:pt idx="11919">
                  <c:v>20.0001</c:v>
                </c:pt>
                <c:pt idx="11920">
                  <c:v>30.0001</c:v>
                </c:pt>
                <c:pt idx="11921">
                  <c:v>31.0001</c:v>
                </c:pt>
                <c:pt idx="11922">
                  <c:v>22.0001</c:v>
                </c:pt>
                <c:pt idx="11923">
                  <c:v>30.0001</c:v>
                </c:pt>
                <c:pt idx="11924">
                  <c:v>20.0001</c:v>
                </c:pt>
                <c:pt idx="11925">
                  <c:v>16.0001</c:v>
                </c:pt>
                <c:pt idx="11926">
                  <c:v>19.0001</c:v>
                </c:pt>
                <c:pt idx="11927">
                  <c:v>15.0001</c:v>
                </c:pt>
                <c:pt idx="11928">
                  <c:v>8.0000999999999998</c:v>
                </c:pt>
                <c:pt idx="11929">
                  <c:v>3.0001000000000002</c:v>
                </c:pt>
                <c:pt idx="11930">
                  <c:v>3.0001000000000002</c:v>
                </c:pt>
                <c:pt idx="11931">
                  <c:v>1.0001</c:v>
                </c:pt>
                <c:pt idx="11932">
                  <c:v>1E-4</c:v>
                </c:pt>
                <c:pt idx="11933">
                  <c:v>1.0001</c:v>
                </c:pt>
                <c:pt idx="11934">
                  <c:v>2.0001000000000002</c:v>
                </c:pt>
                <c:pt idx="11935">
                  <c:v>1E-4</c:v>
                </c:pt>
                <c:pt idx="11936">
                  <c:v>1E-4</c:v>
                </c:pt>
                <c:pt idx="11937">
                  <c:v>1.0001</c:v>
                </c:pt>
                <c:pt idx="11938">
                  <c:v>1E-4</c:v>
                </c:pt>
                <c:pt idx="11939">
                  <c:v>1.0001</c:v>
                </c:pt>
                <c:pt idx="11940">
                  <c:v>1E-4</c:v>
                </c:pt>
                <c:pt idx="11941">
                  <c:v>1E-4</c:v>
                </c:pt>
                <c:pt idx="11942">
                  <c:v>1.0001</c:v>
                </c:pt>
                <c:pt idx="11943">
                  <c:v>1E-4</c:v>
                </c:pt>
                <c:pt idx="11944">
                  <c:v>1E-4</c:v>
                </c:pt>
                <c:pt idx="11945">
                  <c:v>1.0001</c:v>
                </c:pt>
                <c:pt idx="11946">
                  <c:v>1.0001</c:v>
                </c:pt>
                <c:pt idx="11947">
                  <c:v>1.0001</c:v>
                </c:pt>
                <c:pt idx="11948">
                  <c:v>1E-4</c:v>
                </c:pt>
                <c:pt idx="11949">
                  <c:v>1E-4</c:v>
                </c:pt>
                <c:pt idx="11950">
                  <c:v>1E-4</c:v>
                </c:pt>
                <c:pt idx="11951">
                  <c:v>2.0001000000000002</c:v>
                </c:pt>
                <c:pt idx="11952">
                  <c:v>3.0001000000000002</c:v>
                </c:pt>
                <c:pt idx="11953">
                  <c:v>2.0001000000000002</c:v>
                </c:pt>
                <c:pt idx="11954">
                  <c:v>2.0001000000000002</c:v>
                </c:pt>
                <c:pt idx="11955">
                  <c:v>10.0001</c:v>
                </c:pt>
                <c:pt idx="11956">
                  <c:v>3.0001000000000002</c:v>
                </c:pt>
                <c:pt idx="11957">
                  <c:v>8.0000999999999998</c:v>
                </c:pt>
                <c:pt idx="11958">
                  <c:v>7.0000999999999998</c:v>
                </c:pt>
                <c:pt idx="11959">
                  <c:v>7.0000999999999998</c:v>
                </c:pt>
                <c:pt idx="11960">
                  <c:v>10.0001</c:v>
                </c:pt>
                <c:pt idx="11961">
                  <c:v>3.0001000000000002</c:v>
                </c:pt>
                <c:pt idx="11962">
                  <c:v>5.0000999999999998</c:v>
                </c:pt>
                <c:pt idx="11963">
                  <c:v>7.0000999999999998</c:v>
                </c:pt>
                <c:pt idx="11964">
                  <c:v>1.0001</c:v>
                </c:pt>
                <c:pt idx="11965">
                  <c:v>1.0001</c:v>
                </c:pt>
                <c:pt idx="11966">
                  <c:v>3.0001000000000002</c:v>
                </c:pt>
                <c:pt idx="11967">
                  <c:v>1.0001</c:v>
                </c:pt>
                <c:pt idx="11968">
                  <c:v>1E-4</c:v>
                </c:pt>
                <c:pt idx="11969">
                  <c:v>1.0001</c:v>
                </c:pt>
                <c:pt idx="11970">
                  <c:v>1.0001</c:v>
                </c:pt>
                <c:pt idx="11971">
                  <c:v>2.0001000000000002</c:v>
                </c:pt>
                <c:pt idx="11972">
                  <c:v>1.0001</c:v>
                </c:pt>
                <c:pt idx="11973">
                  <c:v>1E-4</c:v>
                </c:pt>
                <c:pt idx="11974">
                  <c:v>1E-4</c:v>
                </c:pt>
                <c:pt idx="11975">
                  <c:v>1E-4</c:v>
                </c:pt>
                <c:pt idx="11976">
                  <c:v>1E-4</c:v>
                </c:pt>
                <c:pt idx="11977">
                  <c:v>1E-4</c:v>
                </c:pt>
                <c:pt idx="11978">
                  <c:v>1E-4</c:v>
                </c:pt>
                <c:pt idx="11979">
                  <c:v>1.0001</c:v>
                </c:pt>
                <c:pt idx="11980">
                  <c:v>1.0001</c:v>
                </c:pt>
                <c:pt idx="11981">
                  <c:v>1E-4</c:v>
                </c:pt>
                <c:pt idx="11982">
                  <c:v>1E-4</c:v>
                </c:pt>
                <c:pt idx="11983">
                  <c:v>1.0001</c:v>
                </c:pt>
                <c:pt idx="11984">
                  <c:v>3.0001000000000002</c:v>
                </c:pt>
                <c:pt idx="11985">
                  <c:v>5.0000999999999998</c:v>
                </c:pt>
                <c:pt idx="11986">
                  <c:v>4.0000999999999998</c:v>
                </c:pt>
                <c:pt idx="11987">
                  <c:v>10.0001</c:v>
                </c:pt>
                <c:pt idx="11988">
                  <c:v>9.0000999999999998</c:v>
                </c:pt>
                <c:pt idx="11989">
                  <c:v>13.0001</c:v>
                </c:pt>
                <c:pt idx="11990">
                  <c:v>13.0001</c:v>
                </c:pt>
                <c:pt idx="11991">
                  <c:v>6.0000999999999998</c:v>
                </c:pt>
                <c:pt idx="11992">
                  <c:v>5.0000999999999998</c:v>
                </c:pt>
                <c:pt idx="11993">
                  <c:v>4.0000999999999998</c:v>
                </c:pt>
                <c:pt idx="11994">
                  <c:v>3.0001000000000002</c:v>
                </c:pt>
                <c:pt idx="11995">
                  <c:v>2.0001000000000002</c:v>
                </c:pt>
                <c:pt idx="11996">
                  <c:v>1.0001</c:v>
                </c:pt>
                <c:pt idx="11997">
                  <c:v>1.0001</c:v>
                </c:pt>
                <c:pt idx="11998">
                  <c:v>1.0001</c:v>
                </c:pt>
                <c:pt idx="11999">
                  <c:v>1E-4</c:v>
                </c:pt>
                <c:pt idx="12000">
                  <c:v>2.0001000000000002</c:v>
                </c:pt>
                <c:pt idx="12001">
                  <c:v>1.0001</c:v>
                </c:pt>
                <c:pt idx="12002">
                  <c:v>1.0001</c:v>
                </c:pt>
                <c:pt idx="12003">
                  <c:v>1.0001</c:v>
                </c:pt>
                <c:pt idx="12004">
                  <c:v>1E-4</c:v>
                </c:pt>
                <c:pt idx="12005">
                  <c:v>1E-4</c:v>
                </c:pt>
                <c:pt idx="12006">
                  <c:v>1E-4</c:v>
                </c:pt>
                <c:pt idx="12007">
                  <c:v>1.0001</c:v>
                </c:pt>
                <c:pt idx="12008">
                  <c:v>1.0001</c:v>
                </c:pt>
                <c:pt idx="12009">
                  <c:v>1.0001</c:v>
                </c:pt>
                <c:pt idx="12010">
                  <c:v>1E-4</c:v>
                </c:pt>
                <c:pt idx="12011">
                  <c:v>2.0001000000000002</c:v>
                </c:pt>
                <c:pt idx="12012">
                  <c:v>1E-4</c:v>
                </c:pt>
                <c:pt idx="12013">
                  <c:v>1E-4</c:v>
                </c:pt>
                <c:pt idx="12014">
                  <c:v>1.0001</c:v>
                </c:pt>
                <c:pt idx="12015">
                  <c:v>1E-4</c:v>
                </c:pt>
                <c:pt idx="12016">
                  <c:v>1E-4</c:v>
                </c:pt>
                <c:pt idx="12017">
                  <c:v>1E-4</c:v>
                </c:pt>
                <c:pt idx="12018">
                  <c:v>1.0001</c:v>
                </c:pt>
                <c:pt idx="12019">
                  <c:v>1.0001</c:v>
                </c:pt>
                <c:pt idx="12020">
                  <c:v>3.0001000000000002</c:v>
                </c:pt>
                <c:pt idx="12021">
                  <c:v>1.0001</c:v>
                </c:pt>
                <c:pt idx="12022">
                  <c:v>3.0001000000000002</c:v>
                </c:pt>
                <c:pt idx="12023">
                  <c:v>5.0000999999999998</c:v>
                </c:pt>
                <c:pt idx="12024">
                  <c:v>5.0000999999999998</c:v>
                </c:pt>
                <c:pt idx="12025">
                  <c:v>5.0000999999999998</c:v>
                </c:pt>
                <c:pt idx="12026">
                  <c:v>4.0000999999999998</c:v>
                </c:pt>
                <c:pt idx="12027">
                  <c:v>9.0000999999999998</c:v>
                </c:pt>
                <c:pt idx="12028">
                  <c:v>10.0001</c:v>
                </c:pt>
                <c:pt idx="12029">
                  <c:v>3.0001000000000002</c:v>
                </c:pt>
                <c:pt idx="12030">
                  <c:v>4.0000999999999998</c:v>
                </c:pt>
                <c:pt idx="12031">
                  <c:v>1E-4</c:v>
                </c:pt>
                <c:pt idx="12032">
                  <c:v>4.0000999999999998</c:v>
                </c:pt>
                <c:pt idx="12033">
                  <c:v>1.0001</c:v>
                </c:pt>
                <c:pt idx="12034">
                  <c:v>4.0000999999999998</c:v>
                </c:pt>
                <c:pt idx="12035">
                  <c:v>2.0001000000000002</c:v>
                </c:pt>
                <c:pt idx="12036">
                  <c:v>1.0001</c:v>
                </c:pt>
                <c:pt idx="12037">
                  <c:v>1.0001</c:v>
                </c:pt>
                <c:pt idx="12038">
                  <c:v>1.0001</c:v>
                </c:pt>
                <c:pt idx="12039">
                  <c:v>1.0001</c:v>
                </c:pt>
                <c:pt idx="12040">
                  <c:v>2.0001000000000002</c:v>
                </c:pt>
                <c:pt idx="12041">
                  <c:v>1.0001</c:v>
                </c:pt>
                <c:pt idx="12042">
                  <c:v>1E-4</c:v>
                </c:pt>
                <c:pt idx="12043">
                  <c:v>2.0001000000000002</c:v>
                </c:pt>
                <c:pt idx="12044">
                  <c:v>1.0001</c:v>
                </c:pt>
                <c:pt idx="12045">
                  <c:v>1E-4</c:v>
                </c:pt>
                <c:pt idx="12046">
                  <c:v>1E-4</c:v>
                </c:pt>
                <c:pt idx="12047">
                  <c:v>1E-4</c:v>
                </c:pt>
                <c:pt idx="12048">
                  <c:v>1.0001</c:v>
                </c:pt>
                <c:pt idx="12049">
                  <c:v>1.0001</c:v>
                </c:pt>
                <c:pt idx="12050">
                  <c:v>1.0001</c:v>
                </c:pt>
                <c:pt idx="12051">
                  <c:v>1E-4</c:v>
                </c:pt>
                <c:pt idx="12052">
                  <c:v>1E-4</c:v>
                </c:pt>
                <c:pt idx="12053">
                  <c:v>3.0001000000000002</c:v>
                </c:pt>
                <c:pt idx="12054">
                  <c:v>1E-4</c:v>
                </c:pt>
                <c:pt idx="12055">
                  <c:v>1E-4</c:v>
                </c:pt>
                <c:pt idx="12056">
                  <c:v>1.0001</c:v>
                </c:pt>
                <c:pt idx="12057">
                  <c:v>5.0000999999999998</c:v>
                </c:pt>
                <c:pt idx="12058">
                  <c:v>5.0000999999999998</c:v>
                </c:pt>
                <c:pt idx="12059">
                  <c:v>17.0001</c:v>
                </c:pt>
                <c:pt idx="12060">
                  <c:v>12.0001</c:v>
                </c:pt>
                <c:pt idx="12061">
                  <c:v>16.0001</c:v>
                </c:pt>
                <c:pt idx="12062">
                  <c:v>17.0001</c:v>
                </c:pt>
                <c:pt idx="12063">
                  <c:v>12.0001</c:v>
                </c:pt>
                <c:pt idx="12064">
                  <c:v>8.0000999999999998</c:v>
                </c:pt>
                <c:pt idx="12065">
                  <c:v>3.0001000000000002</c:v>
                </c:pt>
                <c:pt idx="12066">
                  <c:v>1.0001</c:v>
                </c:pt>
                <c:pt idx="12067">
                  <c:v>2.0001000000000002</c:v>
                </c:pt>
                <c:pt idx="12068">
                  <c:v>2.0001000000000002</c:v>
                </c:pt>
                <c:pt idx="12069">
                  <c:v>1.0001</c:v>
                </c:pt>
                <c:pt idx="12070">
                  <c:v>1E-4</c:v>
                </c:pt>
                <c:pt idx="12071">
                  <c:v>1.0001</c:v>
                </c:pt>
                <c:pt idx="12072">
                  <c:v>2.0001000000000002</c:v>
                </c:pt>
                <c:pt idx="12073">
                  <c:v>1.0001</c:v>
                </c:pt>
                <c:pt idx="12074">
                  <c:v>1E-4</c:v>
                </c:pt>
                <c:pt idx="12075">
                  <c:v>1E-4</c:v>
                </c:pt>
                <c:pt idx="12076">
                  <c:v>1E-4</c:v>
                </c:pt>
                <c:pt idx="12077">
                  <c:v>1E-4</c:v>
                </c:pt>
                <c:pt idx="12078">
                  <c:v>1E-4</c:v>
                </c:pt>
                <c:pt idx="12079">
                  <c:v>1E-4</c:v>
                </c:pt>
                <c:pt idx="12080">
                  <c:v>1E-4</c:v>
                </c:pt>
                <c:pt idx="12081">
                  <c:v>1.0001</c:v>
                </c:pt>
                <c:pt idx="12082">
                  <c:v>1.0001</c:v>
                </c:pt>
                <c:pt idx="12083">
                  <c:v>1E-4</c:v>
                </c:pt>
                <c:pt idx="12084">
                  <c:v>1E-4</c:v>
                </c:pt>
                <c:pt idx="12085">
                  <c:v>1E-4</c:v>
                </c:pt>
                <c:pt idx="12086">
                  <c:v>1E-4</c:v>
                </c:pt>
                <c:pt idx="12087">
                  <c:v>1.0001</c:v>
                </c:pt>
                <c:pt idx="12088">
                  <c:v>1.0001</c:v>
                </c:pt>
                <c:pt idx="12089">
                  <c:v>1.0001</c:v>
                </c:pt>
                <c:pt idx="12090">
                  <c:v>1.0001</c:v>
                </c:pt>
                <c:pt idx="12091">
                  <c:v>1.0001</c:v>
                </c:pt>
                <c:pt idx="12092">
                  <c:v>2.0001000000000002</c:v>
                </c:pt>
                <c:pt idx="12093">
                  <c:v>4.0000999999999998</c:v>
                </c:pt>
                <c:pt idx="12094">
                  <c:v>9.0000999999999998</c:v>
                </c:pt>
                <c:pt idx="12095">
                  <c:v>12.0001</c:v>
                </c:pt>
                <c:pt idx="12096">
                  <c:v>30.0001</c:v>
                </c:pt>
                <c:pt idx="12097">
                  <c:v>34.000100000000003</c:v>
                </c:pt>
                <c:pt idx="12098">
                  <c:v>26.0001</c:v>
                </c:pt>
                <c:pt idx="12099">
                  <c:v>10.0001</c:v>
                </c:pt>
                <c:pt idx="12100">
                  <c:v>4.0000999999999998</c:v>
                </c:pt>
                <c:pt idx="12101">
                  <c:v>2.0001000000000002</c:v>
                </c:pt>
                <c:pt idx="12102">
                  <c:v>2.0001000000000002</c:v>
                </c:pt>
                <c:pt idx="12103">
                  <c:v>3.0001000000000002</c:v>
                </c:pt>
                <c:pt idx="12104">
                  <c:v>4.0000999999999998</c:v>
                </c:pt>
                <c:pt idx="12105">
                  <c:v>1.0001</c:v>
                </c:pt>
                <c:pt idx="12106">
                  <c:v>2.0001000000000002</c:v>
                </c:pt>
                <c:pt idx="12107">
                  <c:v>1E-4</c:v>
                </c:pt>
                <c:pt idx="12108">
                  <c:v>2.0001000000000002</c:v>
                </c:pt>
                <c:pt idx="12109">
                  <c:v>1E-4</c:v>
                </c:pt>
                <c:pt idx="12110">
                  <c:v>1E-4</c:v>
                </c:pt>
                <c:pt idx="12111">
                  <c:v>1.0001</c:v>
                </c:pt>
                <c:pt idx="12112">
                  <c:v>1E-4</c:v>
                </c:pt>
                <c:pt idx="12113">
                  <c:v>1E-4</c:v>
                </c:pt>
                <c:pt idx="12114">
                  <c:v>1E-4</c:v>
                </c:pt>
                <c:pt idx="12115">
                  <c:v>1E-4</c:v>
                </c:pt>
                <c:pt idx="12116">
                  <c:v>1.0001</c:v>
                </c:pt>
                <c:pt idx="12117">
                  <c:v>1.0001</c:v>
                </c:pt>
                <c:pt idx="12118">
                  <c:v>1E-4</c:v>
                </c:pt>
                <c:pt idx="12119">
                  <c:v>1E-4</c:v>
                </c:pt>
                <c:pt idx="12120">
                  <c:v>1.0001</c:v>
                </c:pt>
                <c:pt idx="12121">
                  <c:v>1E-4</c:v>
                </c:pt>
                <c:pt idx="12122">
                  <c:v>1.0001</c:v>
                </c:pt>
                <c:pt idx="12123">
                  <c:v>2.0001000000000002</c:v>
                </c:pt>
                <c:pt idx="12124">
                  <c:v>2.0001000000000002</c:v>
                </c:pt>
                <c:pt idx="12125">
                  <c:v>1.0001</c:v>
                </c:pt>
                <c:pt idx="12126">
                  <c:v>5.0000999999999998</c:v>
                </c:pt>
                <c:pt idx="12127">
                  <c:v>6.0000999999999998</c:v>
                </c:pt>
                <c:pt idx="12128">
                  <c:v>9.0000999999999998</c:v>
                </c:pt>
                <c:pt idx="12129">
                  <c:v>5.0000999999999998</c:v>
                </c:pt>
                <c:pt idx="12130">
                  <c:v>9.0000999999999998</c:v>
                </c:pt>
                <c:pt idx="12131">
                  <c:v>7.0000999999999998</c:v>
                </c:pt>
                <c:pt idx="12132">
                  <c:v>4.0000999999999998</c:v>
                </c:pt>
                <c:pt idx="12133">
                  <c:v>2.0001000000000002</c:v>
                </c:pt>
                <c:pt idx="12134">
                  <c:v>5.0000999999999998</c:v>
                </c:pt>
                <c:pt idx="12135">
                  <c:v>4.0000999999999998</c:v>
                </c:pt>
                <c:pt idx="12136">
                  <c:v>1.0001</c:v>
                </c:pt>
                <c:pt idx="12137">
                  <c:v>1.0001</c:v>
                </c:pt>
                <c:pt idx="12138">
                  <c:v>1E-4</c:v>
                </c:pt>
                <c:pt idx="12139">
                  <c:v>4.0000999999999998</c:v>
                </c:pt>
                <c:pt idx="12140">
                  <c:v>3.0001000000000002</c:v>
                </c:pt>
                <c:pt idx="12141">
                  <c:v>1.0001</c:v>
                </c:pt>
                <c:pt idx="12142">
                  <c:v>1E-4</c:v>
                </c:pt>
                <c:pt idx="12143">
                  <c:v>1E-4</c:v>
                </c:pt>
                <c:pt idx="12144">
                  <c:v>1E-4</c:v>
                </c:pt>
                <c:pt idx="12145">
                  <c:v>1E-4</c:v>
                </c:pt>
                <c:pt idx="12146">
                  <c:v>1.0001</c:v>
                </c:pt>
                <c:pt idx="12147">
                  <c:v>1.0001</c:v>
                </c:pt>
                <c:pt idx="12148">
                  <c:v>1E-4</c:v>
                </c:pt>
                <c:pt idx="12149">
                  <c:v>1E-4</c:v>
                </c:pt>
                <c:pt idx="12150">
                  <c:v>1.0001</c:v>
                </c:pt>
                <c:pt idx="12151">
                  <c:v>1E-4</c:v>
                </c:pt>
                <c:pt idx="12152">
                  <c:v>1.0001</c:v>
                </c:pt>
                <c:pt idx="12153">
                  <c:v>1E-4</c:v>
                </c:pt>
                <c:pt idx="12154">
                  <c:v>1E-4</c:v>
                </c:pt>
                <c:pt idx="12155">
                  <c:v>1E-4</c:v>
                </c:pt>
                <c:pt idx="12156">
                  <c:v>1E-4</c:v>
                </c:pt>
                <c:pt idx="12157">
                  <c:v>1E-4</c:v>
                </c:pt>
                <c:pt idx="12158">
                  <c:v>1.0001</c:v>
                </c:pt>
                <c:pt idx="12159">
                  <c:v>1.0001</c:v>
                </c:pt>
                <c:pt idx="12160">
                  <c:v>2.0001000000000002</c:v>
                </c:pt>
                <c:pt idx="12161">
                  <c:v>1E-4</c:v>
                </c:pt>
                <c:pt idx="12162">
                  <c:v>3.0001000000000002</c:v>
                </c:pt>
                <c:pt idx="12163">
                  <c:v>12.0001</c:v>
                </c:pt>
                <c:pt idx="12164">
                  <c:v>18.0001</c:v>
                </c:pt>
                <c:pt idx="12165">
                  <c:v>26.0001</c:v>
                </c:pt>
                <c:pt idx="12166">
                  <c:v>20.0001</c:v>
                </c:pt>
                <c:pt idx="12167">
                  <c:v>10.0001</c:v>
                </c:pt>
                <c:pt idx="12168">
                  <c:v>5.0000999999999998</c:v>
                </c:pt>
                <c:pt idx="12169">
                  <c:v>3.0001000000000002</c:v>
                </c:pt>
                <c:pt idx="12170">
                  <c:v>3.0001000000000002</c:v>
                </c:pt>
                <c:pt idx="12171">
                  <c:v>1.0001</c:v>
                </c:pt>
                <c:pt idx="12172">
                  <c:v>1E-4</c:v>
                </c:pt>
                <c:pt idx="12173">
                  <c:v>1.0001</c:v>
                </c:pt>
                <c:pt idx="12174">
                  <c:v>2.0001000000000002</c:v>
                </c:pt>
                <c:pt idx="12175">
                  <c:v>1.0001</c:v>
                </c:pt>
                <c:pt idx="12176">
                  <c:v>1.0001</c:v>
                </c:pt>
                <c:pt idx="12177">
                  <c:v>1.0001</c:v>
                </c:pt>
                <c:pt idx="12178">
                  <c:v>1.0001</c:v>
                </c:pt>
                <c:pt idx="12179">
                  <c:v>1E-4</c:v>
                </c:pt>
                <c:pt idx="12180">
                  <c:v>1E-4</c:v>
                </c:pt>
                <c:pt idx="12181">
                  <c:v>1E-4</c:v>
                </c:pt>
                <c:pt idx="12182">
                  <c:v>1.0001</c:v>
                </c:pt>
                <c:pt idx="12183">
                  <c:v>1E-4</c:v>
                </c:pt>
                <c:pt idx="12184">
                  <c:v>1E-4</c:v>
                </c:pt>
                <c:pt idx="12185">
                  <c:v>1E-4</c:v>
                </c:pt>
                <c:pt idx="12186">
                  <c:v>1E-4</c:v>
                </c:pt>
                <c:pt idx="12187">
                  <c:v>1E-4</c:v>
                </c:pt>
                <c:pt idx="12188">
                  <c:v>1E-4</c:v>
                </c:pt>
                <c:pt idx="12189">
                  <c:v>1.0001</c:v>
                </c:pt>
                <c:pt idx="12190">
                  <c:v>1.0001</c:v>
                </c:pt>
                <c:pt idx="12191">
                  <c:v>1.0001</c:v>
                </c:pt>
                <c:pt idx="12192">
                  <c:v>1E-4</c:v>
                </c:pt>
                <c:pt idx="12193">
                  <c:v>1E-4</c:v>
                </c:pt>
                <c:pt idx="12194">
                  <c:v>1.0001</c:v>
                </c:pt>
                <c:pt idx="12195">
                  <c:v>3.0001000000000002</c:v>
                </c:pt>
                <c:pt idx="12196">
                  <c:v>2.0001000000000002</c:v>
                </c:pt>
                <c:pt idx="12197">
                  <c:v>2.0001000000000002</c:v>
                </c:pt>
                <c:pt idx="12198">
                  <c:v>4.0000999999999998</c:v>
                </c:pt>
                <c:pt idx="12199">
                  <c:v>3.0001000000000002</c:v>
                </c:pt>
                <c:pt idx="12200">
                  <c:v>2.0001000000000002</c:v>
                </c:pt>
                <c:pt idx="12201">
                  <c:v>2.0001000000000002</c:v>
                </c:pt>
                <c:pt idx="12202">
                  <c:v>2.0001000000000002</c:v>
                </c:pt>
                <c:pt idx="12203">
                  <c:v>1.0001</c:v>
                </c:pt>
                <c:pt idx="12204">
                  <c:v>5.0000999999999998</c:v>
                </c:pt>
                <c:pt idx="12205">
                  <c:v>2.0001000000000002</c:v>
                </c:pt>
                <c:pt idx="12206">
                  <c:v>1.0001</c:v>
                </c:pt>
                <c:pt idx="12207">
                  <c:v>1E-4</c:v>
                </c:pt>
                <c:pt idx="12208">
                  <c:v>1E-4</c:v>
                </c:pt>
                <c:pt idx="12209">
                  <c:v>1E-4</c:v>
                </c:pt>
                <c:pt idx="12210">
                  <c:v>1.0001</c:v>
                </c:pt>
                <c:pt idx="12211">
                  <c:v>1.0001</c:v>
                </c:pt>
                <c:pt idx="12212">
                  <c:v>1.0001</c:v>
                </c:pt>
                <c:pt idx="12213">
                  <c:v>1E-4</c:v>
                </c:pt>
                <c:pt idx="12214">
                  <c:v>1.0001</c:v>
                </c:pt>
                <c:pt idx="12215">
                  <c:v>1E-4</c:v>
                </c:pt>
                <c:pt idx="12216">
                  <c:v>1E-4</c:v>
                </c:pt>
                <c:pt idx="12217">
                  <c:v>1E-4</c:v>
                </c:pt>
                <c:pt idx="12218">
                  <c:v>1E-4</c:v>
                </c:pt>
                <c:pt idx="12219">
                  <c:v>1E-4</c:v>
                </c:pt>
                <c:pt idx="12220">
                  <c:v>1E-4</c:v>
                </c:pt>
                <c:pt idx="12221">
                  <c:v>1E-4</c:v>
                </c:pt>
                <c:pt idx="12222">
                  <c:v>1.0001</c:v>
                </c:pt>
                <c:pt idx="12223">
                  <c:v>1E-4</c:v>
                </c:pt>
                <c:pt idx="12224">
                  <c:v>1E-4</c:v>
                </c:pt>
                <c:pt idx="12225">
                  <c:v>1.0001</c:v>
                </c:pt>
                <c:pt idx="12226">
                  <c:v>1E-4</c:v>
                </c:pt>
                <c:pt idx="12227">
                  <c:v>2.0001000000000002</c:v>
                </c:pt>
                <c:pt idx="12228">
                  <c:v>3.0001000000000002</c:v>
                </c:pt>
                <c:pt idx="12229">
                  <c:v>3.0001000000000002</c:v>
                </c:pt>
                <c:pt idx="12230">
                  <c:v>4.0000999999999998</c:v>
                </c:pt>
                <c:pt idx="12231">
                  <c:v>4.0000999999999998</c:v>
                </c:pt>
                <c:pt idx="12232">
                  <c:v>2.0001000000000002</c:v>
                </c:pt>
                <c:pt idx="12233">
                  <c:v>6.0000999999999998</c:v>
                </c:pt>
                <c:pt idx="12234">
                  <c:v>5.0000999999999998</c:v>
                </c:pt>
                <c:pt idx="12235">
                  <c:v>3.0001000000000002</c:v>
                </c:pt>
                <c:pt idx="12236">
                  <c:v>1.0001</c:v>
                </c:pt>
                <c:pt idx="12237">
                  <c:v>2.0001000000000002</c:v>
                </c:pt>
                <c:pt idx="12238">
                  <c:v>2.0001000000000002</c:v>
                </c:pt>
                <c:pt idx="12239">
                  <c:v>1E-4</c:v>
                </c:pt>
                <c:pt idx="12240">
                  <c:v>8.0000999999999998</c:v>
                </c:pt>
                <c:pt idx="12241">
                  <c:v>3.0001000000000002</c:v>
                </c:pt>
                <c:pt idx="12242">
                  <c:v>1.0001</c:v>
                </c:pt>
                <c:pt idx="12243">
                  <c:v>1E-4</c:v>
                </c:pt>
                <c:pt idx="12244">
                  <c:v>1.0001</c:v>
                </c:pt>
                <c:pt idx="12245">
                  <c:v>3.0001000000000002</c:v>
                </c:pt>
                <c:pt idx="12246">
                  <c:v>1E-4</c:v>
                </c:pt>
                <c:pt idx="12247">
                  <c:v>1E-4</c:v>
                </c:pt>
                <c:pt idx="12248">
                  <c:v>1.0001</c:v>
                </c:pt>
                <c:pt idx="12249">
                  <c:v>1.0001</c:v>
                </c:pt>
                <c:pt idx="12250">
                  <c:v>1.0001</c:v>
                </c:pt>
                <c:pt idx="12251">
                  <c:v>2.0001000000000002</c:v>
                </c:pt>
                <c:pt idx="12252">
                  <c:v>1E-4</c:v>
                </c:pt>
                <c:pt idx="12253">
                  <c:v>1.0001</c:v>
                </c:pt>
                <c:pt idx="12254">
                  <c:v>1.0001</c:v>
                </c:pt>
                <c:pt idx="12255">
                  <c:v>1.0001</c:v>
                </c:pt>
                <c:pt idx="12256">
                  <c:v>2.0001000000000002</c:v>
                </c:pt>
                <c:pt idx="12257">
                  <c:v>2.0001000000000002</c:v>
                </c:pt>
                <c:pt idx="12258">
                  <c:v>1E-4</c:v>
                </c:pt>
                <c:pt idx="12259">
                  <c:v>2.0001000000000002</c:v>
                </c:pt>
                <c:pt idx="12260">
                  <c:v>4.0000999999999998</c:v>
                </c:pt>
                <c:pt idx="12261">
                  <c:v>4.0000999999999998</c:v>
                </c:pt>
                <c:pt idx="12262">
                  <c:v>8.0000999999999998</c:v>
                </c:pt>
                <c:pt idx="12263">
                  <c:v>6.0000999999999998</c:v>
                </c:pt>
                <c:pt idx="12264">
                  <c:v>11.0001</c:v>
                </c:pt>
                <c:pt idx="12265">
                  <c:v>7.0000999999999998</c:v>
                </c:pt>
                <c:pt idx="12266">
                  <c:v>23.0001</c:v>
                </c:pt>
                <c:pt idx="12267">
                  <c:v>19.0001</c:v>
                </c:pt>
                <c:pt idx="12268">
                  <c:v>26.0001</c:v>
                </c:pt>
                <c:pt idx="12269">
                  <c:v>34.000100000000003</c:v>
                </c:pt>
                <c:pt idx="12270">
                  <c:v>30.0001</c:v>
                </c:pt>
                <c:pt idx="12271">
                  <c:v>32.000100000000003</c:v>
                </c:pt>
                <c:pt idx="12272">
                  <c:v>19.0001</c:v>
                </c:pt>
                <c:pt idx="12273">
                  <c:v>17.0001</c:v>
                </c:pt>
                <c:pt idx="12274">
                  <c:v>5.0000999999999998</c:v>
                </c:pt>
                <c:pt idx="12275">
                  <c:v>1.0001</c:v>
                </c:pt>
                <c:pt idx="12276">
                  <c:v>2.0001000000000002</c:v>
                </c:pt>
                <c:pt idx="12277">
                  <c:v>1E-4</c:v>
                </c:pt>
                <c:pt idx="12278">
                  <c:v>2.0001000000000002</c:v>
                </c:pt>
                <c:pt idx="12279">
                  <c:v>2.0001000000000002</c:v>
                </c:pt>
                <c:pt idx="12280">
                  <c:v>1E-4</c:v>
                </c:pt>
                <c:pt idx="12281">
                  <c:v>1.0001</c:v>
                </c:pt>
                <c:pt idx="12282">
                  <c:v>2.0001000000000002</c:v>
                </c:pt>
                <c:pt idx="12283">
                  <c:v>1.0001</c:v>
                </c:pt>
                <c:pt idx="12284">
                  <c:v>2.0001000000000002</c:v>
                </c:pt>
                <c:pt idx="12285">
                  <c:v>1E-4</c:v>
                </c:pt>
                <c:pt idx="12286">
                  <c:v>3.0001000000000002</c:v>
                </c:pt>
                <c:pt idx="12287">
                  <c:v>2.0001000000000002</c:v>
                </c:pt>
                <c:pt idx="12288">
                  <c:v>5.0000999999999998</c:v>
                </c:pt>
                <c:pt idx="12289">
                  <c:v>4.0000999999999998</c:v>
                </c:pt>
                <c:pt idx="12290">
                  <c:v>8.0000999999999998</c:v>
                </c:pt>
                <c:pt idx="12291">
                  <c:v>10.0001</c:v>
                </c:pt>
                <c:pt idx="12292">
                  <c:v>10.0001</c:v>
                </c:pt>
                <c:pt idx="12293">
                  <c:v>11.0001</c:v>
                </c:pt>
                <c:pt idx="12294">
                  <c:v>11.0001</c:v>
                </c:pt>
                <c:pt idx="12295">
                  <c:v>14.0001</c:v>
                </c:pt>
                <c:pt idx="12296">
                  <c:v>13.0001</c:v>
                </c:pt>
                <c:pt idx="12297">
                  <c:v>23.0001</c:v>
                </c:pt>
                <c:pt idx="12298">
                  <c:v>15.0001</c:v>
                </c:pt>
                <c:pt idx="12299">
                  <c:v>21.0001</c:v>
                </c:pt>
                <c:pt idx="12300">
                  <c:v>18.0001</c:v>
                </c:pt>
                <c:pt idx="12301">
                  <c:v>28.0001</c:v>
                </c:pt>
                <c:pt idx="12302">
                  <c:v>25.0001</c:v>
                </c:pt>
                <c:pt idx="12303">
                  <c:v>26.0001</c:v>
                </c:pt>
                <c:pt idx="12304">
                  <c:v>31.0001</c:v>
                </c:pt>
                <c:pt idx="12305">
                  <c:v>20.0001</c:v>
                </c:pt>
                <c:pt idx="12306">
                  <c:v>16.0001</c:v>
                </c:pt>
                <c:pt idx="12307">
                  <c:v>8.0000999999999998</c:v>
                </c:pt>
                <c:pt idx="12308">
                  <c:v>5.0000999999999998</c:v>
                </c:pt>
                <c:pt idx="12309">
                  <c:v>2.0001000000000002</c:v>
                </c:pt>
                <c:pt idx="12310">
                  <c:v>3.0001000000000002</c:v>
                </c:pt>
                <c:pt idx="12311">
                  <c:v>3.0001000000000002</c:v>
                </c:pt>
                <c:pt idx="12312">
                  <c:v>1E-4</c:v>
                </c:pt>
                <c:pt idx="12313">
                  <c:v>4.0000999999999998</c:v>
                </c:pt>
                <c:pt idx="12314">
                  <c:v>1.0001</c:v>
                </c:pt>
                <c:pt idx="12315">
                  <c:v>1E-4</c:v>
                </c:pt>
                <c:pt idx="12316">
                  <c:v>2.0001000000000002</c:v>
                </c:pt>
                <c:pt idx="12317">
                  <c:v>1.0001</c:v>
                </c:pt>
                <c:pt idx="12318">
                  <c:v>1.0001</c:v>
                </c:pt>
                <c:pt idx="12319">
                  <c:v>1E-4</c:v>
                </c:pt>
                <c:pt idx="12320">
                  <c:v>1.0001</c:v>
                </c:pt>
                <c:pt idx="12321">
                  <c:v>1.0001</c:v>
                </c:pt>
                <c:pt idx="12322">
                  <c:v>1E-4</c:v>
                </c:pt>
                <c:pt idx="12323">
                  <c:v>1.0001</c:v>
                </c:pt>
                <c:pt idx="12324">
                  <c:v>1.0001</c:v>
                </c:pt>
                <c:pt idx="12325">
                  <c:v>2.0001000000000002</c:v>
                </c:pt>
                <c:pt idx="12326">
                  <c:v>6.0000999999999998</c:v>
                </c:pt>
                <c:pt idx="12327">
                  <c:v>5.0000999999999998</c:v>
                </c:pt>
                <c:pt idx="12328">
                  <c:v>4.0000999999999998</c:v>
                </c:pt>
                <c:pt idx="12329">
                  <c:v>10.0001</c:v>
                </c:pt>
                <c:pt idx="12330">
                  <c:v>11.0001</c:v>
                </c:pt>
                <c:pt idx="12331">
                  <c:v>13.0001</c:v>
                </c:pt>
                <c:pt idx="12332">
                  <c:v>22.0001</c:v>
                </c:pt>
                <c:pt idx="12333">
                  <c:v>22.0001</c:v>
                </c:pt>
                <c:pt idx="12334">
                  <c:v>37.000100000000003</c:v>
                </c:pt>
                <c:pt idx="12335">
                  <c:v>62.000100000000003</c:v>
                </c:pt>
                <c:pt idx="12336">
                  <c:v>54.000100000000003</c:v>
                </c:pt>
                <c:pt idx="12337">
                  <c:v>59.000100000000003</c:v>
                </c:pt>
                <c:pt idx="12338">
                  <c:v>57.000100000000003</c:v>
                </c:pt>
                <c:pt idx="12339">
                  <c:v>59.000100000000003</c:v>
                </c:pt>
                <c:pt idx="12340">
                  <c:v>31.0001</c:v>
                </c:pt>
                <c:pt idx="12341">
                  <c:v>21.0001</c:v>
                </c:pt>
                <c:pt idx="12342">
                  <c:v>4.0000999999999998</c:v>
                </c:pt>
                <c:pt idx="12343">
                  <c:v>1.0001</c:v>
                </c:pt>
                <c:pt idx="12344">
                  <c:v>5.0000999999999998</c:v>
                </c:pt>
                <c:pt idx="12345">
                  <c:v>1.0001</c:v>
                </c:pt>
                <c:pt idx="12346">
                  <c:v>1.0001</c:v>
                </c:pt>
                <c:pt idx="12347">
                  <c:v>1E-4</c:v>
                </c:pt>
                <c:pt idx="12348">
                  <c:v>1E-4</c:v>
                </c:pt>
                <c:pt idx="12349">
                  <c:v>1E-4</c:v>
                </c:pt>
                <c:pt idx="12350">
                  <c:v>1E-4</c:v>
                </c:pt>
                <c:pt idx="12351">
                  <c:v>1E-4</c:v>
                </c:pt>
                <c:pt idx="12352">
                  <c:v>1E-4</c:v>
                </c:pt>
                <c:pt idx="12353">
                  <c:v>1.0001</c:v>
                </c:pt>
                <c:pt idx="12354">
                  <c:v>2.0001000000000002</c:v>
                </c:pt>
                <c:pt idx="12355">
                  <c:v>5.0000999999999998</c:v>
                </c:pt>
                <c:pt idx="12356">
                  <c:v>5.0000999999999998</c:v>
                </c:pt>
                <c:pt idx="12357">
                  <c:v>15.0001</c:v>
                </c:pt>
                <c:pt idx="12358">
                  <c:v>14.0001</c:v>
                </c:pt>
                <c:pt idx="12359">
                  <c:v>17.0001</c:v>
                </c:pt>
                <c:pt idx="12360">
                  <c:v>14.0001</c:v>
                </c:pt>
                <c:pt idx="12361">
                  <c:v>18.0001</c:v>
                </c:pt>
                <c:pt idx="12362">
                  <c:v>14.0001</c:v>
                </c:pt>
                <c:pt idx="12363">
                  <c:v>30.0001</c:v>
                </c:pt>
                <c:pt idx="12364">
                  <c:v>23.0001</c:v>
                </c:pt>
                <c:pt idx="12365">
                  <c:v>21.0001</c:v>
                </c:pt>
                <c:pt idx="12366">
                  <c:v>10.0001</c:v>
                </c:pt>
                <c:pt idx="12367">
                  <c:v>5.0000999999999998</c:v>
                </c:pt>
                <c:pt idx="12368">
                  <c:v>4.0000999999999998</c:v>
                </c:pt>
                <c:pt idx="12369">
                  <c:v>3.0001000000000002</c:v>
                </c:pt>
                <c:pt idx="12370">
                  <c:v>2.0001000000000002</c:v>
                </c:pt>
                <c:pt idx="12371">
                  <c:v>2.0001000000000002</c:v>
                </c:pt>
                <c:pt idx="12372">
                  <c:v>6.0000999999999998</c:v>
                </c:pt>
                <c:pt idx="12373">
                  <c:v>3.0001000000000002</c:v>
                </c:pt>
                <c:pt idx="12374">
                  <c:v>3.0001000000000002</c:v>
                </c:pt>
                <c:pt idx="12375">
                  <c:v>3.0001000000000002</c:v>
                </c:pt>
                <c:pt idx="12376">
                  <c:v>1E-4</c:v>
                </c:pt>
                <c:pt idx="12377">
                  <c:v>1E-4</c:v>
                </c:pt>
                <c:pt idx="12378">
                  <c:v>1E-4</c:v>
                </c:pt>
                <c:pt idx="12379">
                  <c:v>1E-4</c:v>
                </c:pt>
                <c:pt idx="12380">
                  <c:v>1.0001</c:v>
                </c:pt>
                <c:pt idx="12381">
                  <c:v>1.0001</c:v>
                </c:pt>
                <c:pt idx="12382">
                  <c:v>1E-4</c:v>
                </c:pt>
                <c:pt idx="12383">
                  <c:v>1E-4</c:v>
                </c:pt>
                <c:pt idx="12384">
                  <c:v>1E-4</c:v>
                </c:pt>
                <c:pt idx="12385">
                  <c:v>1E-4</c:v>
                </c:pt>
                <c:pt idx="12386">
                  <c:v>1E-4</c:v>
                </c:pt>
                <c:pt idx="12387">
                  <c:v>1E-4</c:v>
                </c:pt>
                <c:pt idx="12388">
                  <c:v>1E-4</c:v>
                </c:pt>
                <c:pt idx="12389">
                  <c:v>2.0001000000000002</c:v>
                </c:pt>
                <c:pt idx="12390">
                  <c:v>1E-4</c:v>
                </c:pt>
                <c:pt idx="12391">
                  <c:v>1E-4</c:v>
                </c:pt>
                <c:pt idx="12392">
                  <c:v>1E-4</c:v>
                </c:pt>
                <c:pt idx="12393">
                  <c:v>2.0001000000000002</c:v>
                </c:pt>
                <c:pt idx="12394">
                  <c:v>3.0001000000000002</c:v>
                </c:pt>
                <c:pt idx="12395">
                  <c:v>1.0001</c:v>
                </c:pt>
                <c:pt idx="12396">
                  <c:v>3.0001000000000002</c:v>
                </c:pt>
                <c:pt idx="12397">
                  <c:v>4.0000999999999998</c:v>
                </c:pt>
                <c:pt idx="12398">
                  <c:v>1E-4</c:v>
                </c:pt>
                <c:pt idx="12399">
                  <c:v>3.0001000000000002</c:v>
                </c:pt>
                <c:pt idx="12400">
                  <c:v>2.0001000000000002</c:v>
                </c:pt>
                <c:pt idx="12401">
                  <c:v>4.0000999999999998</c:v>
                </c:pt>
                <c:pt idx="12402">
                  <c:v>4.0000999999999998</c:v>
                </c:pt>
                <c:pt idx="12403">
                  <c:v>2.0001000000000002</c:v>
                </c:pt>
                <c:pt idx="12404">
                  <c:v>3.0001000000000002</c:v>
                </c:pt>
                <c:pt idx="12405">
                  <c:v>1.0001</c:v>
                </c:pt>
                <c:pt idx="12406">
                  <c:v>1E-4</c:v>
                </c:pt>
                <c:pt idx="12407">
                  <c:v>1.0001</c:v>
                </c:pt>
                <c:pt idx="12408">
                  <c:v>1.0001</c:v>
                </c:pt>
                <c:pt idx="12409">
                  <c:v>1E-4</c:v>
                </c:pt>
                <c:pt idx="12410">
                  <c:v>1.0001</c:v>
                </c:pt>
                <c:pt idx="12411">
                  <c:v>1E-4</c:v>
                </c:pt>
                <c:pt idx="12412">
                  <c:v>1E-4</c:v>
                </c:pt>
                <c:pt idx="12413">
                  <c:v>1.0001</c:v>
                </c:pt>
                <c:pt idx="12414">
                  <c:v>1E-4</c:v>
                </c:pt>
                <c:pt idx="12415">
                  <c:v>1E-4</c:v>
                </c:pt>
                <c:pt idx="12416">
                  <c:v>1E-4</c:v>
                </c:pt>
                <c:pt idx="12417">
                  <c:v>1.0001</c:v>
                </c:pt>
                <c:pt idx="12418">
                  <c:v>1E-4</c:v>
                </c:pt>
                <c:pt idx="12419">
                  <c:v>3.0001000000000002</c:v>
                </c:pt>
                <c:pt idx="12420">
                  <c:v>1E-4</c:v>
                </c:pt>
                <c:pt idx="12421">
                  <c:v>4.0000999999999998</c:v>
                </c:pt>
                <c:pt idx="12422">
                  <c:v>2.0001000000000002</c:v>
                </c:pt>
                <c:pt idx="12423">
                  <c:v>6.0000999999999998</c:v>
                </c:pt>
                <c:pt idx="12424">
                  <c:v>1.0001</c:v>
                </c:pt>
                <c:pt idx="12425">
                  <c:v>4.0000999999999998</c:v>
                </c:pt>
                <c:pt idx="12426">
                  <c:v>8.0000999999999998</c:v>
                </c:pt>
                <c:pt idx="12427">
                  <c:v>11.0001</c:v>
                </c:pt>
                <c:pt idx="12428">
                  <c:v>11.0001</c:v>
                </c:pt>
                <c:pt idx="12429">
                  <c:v>23.0001</c:v>
                </c:pt>
                <c:pt idx="12430">
                  <c:v>15.0001</c:v>
                </c:pt>
                <c:pt idx="12431">
                  <c:v>19.0001</c:v>
                </c:pt>
                <c:pt idx="12432">
                  <c:v>13.0001</c:v>
                </c:pt>
                <c:pt idx="12433">
                  <c:v>11.0001</c:v>
                </c:pt>
                <c:pt idx="12434">
                  <c:v>4.0000999999999998</c:v>
                </c:pt>
                <c:pt idx="12435">
                  <c:v>5.0000999999999998</c:v>
                </c:pt>
                <c:pt idx="12436">
                  <c:v>4.0000999999999998</c:v>
                </c:pt>
                <c:pt idx="12437">
                  <c:v>5.0000999999999998</c:v>
                </c:pt>
                <c:pt idx="12438">
                  <c:v>6.0000999999999998</c:v>
                </c:pt>
                <c:pt idx="12439">
                  <c:v>1.0001</c:v>
                </c:pt>
                <c:pt idx="12440">
                  <c:v>1.0001</c:v>
                </c:pt>
                <c:pt idx="12441">
                  <c:v>2.0001000000000002</c:v>
                </c:pt>
                <c:pt idx="12442">
                  <c:v>1E-4</c:v>
                </c:pt>
                <c:pt idx="12443">
                  <c:v>1E-4</c:v>
                </c:pt>
                <c:pt idx="12444">
                  <c:v>1.0001</c:v>
                </c:pt>
                <c:pt idx="12445">
                  <c:v>1E-4</c:v>
                </c:pt>
                <c:pt idx="12446">
                  <c:v>1E-4</c:v>
                </c:pt>
                <c:pt idx="12447">
                  <c:v>1E-4</c:v>
                </c:pt>
                <c:pt idx="12448">
                  <c:v>1E-4</c:v>
                </c:pt>
                <c:pt idx="12449">
                  <c:v>1E-4</c:v>
                </c:pt>
                <c:pt idx="12450">
                  <c:v>1E-4</c:v>
                </c:pt>
                <c:pt idx="12451">
                  <c:v>1E-4</c:v>
                </c:pt>
                <c:pt idx="12452">
                  <c:v>1.0001</c:v>
                </c:pt>
                <c:pt idx="12453">
                  <c:v>1E-4</c:v>
                </c:pt>
                <c:pt idx="12454">
                  <c:v>1.0001</c:v>
                </c:pt>
                <c:pt idx="12455">
                  <c:v>1.0001</c:v>
                </c:pt>
                <c:pt idx="12456">
                  <c:v>1E-4</c:v>
                </c:pt>
                <c:pt idx="12457">
                  <c:v>1.0001</c:v>
                </c:pt>
                <c:pt idx="12458">
                  <c:v>1.0001</c:v>
                </c:pt>
                <c:pt idx="12459">
                  <c:v>2.0001000000000002</c:v>
                </c:pt>
                <c:pt idx="12460">
                  <c:v>3.0001000000000002</c:v>
                </c:pt>
                <c:pt idx="12461">
                  <c:v>5.0000999999999998</c:v>
                </c:pt>
                <c:pt idx="12462">
                  <c:v>9.0000999999999998</c:v>
                </c:pt>
                <c:pt idx="12463">
                  <c:v>14.0001</c:v>
                </c:pt>
                <c:pt idx="12464">
                  <c:v>18.0001</c:v>
                </c:pt>
                <c:pt idx="12465">
                  <c:v>14.0001</c:v>
                </c:pt>
                <c:pt idx="12466">
                  <c:v>13.0001</c:v>
                </c:pt>
                <c:pt idx="12467">
                  <c:v>13.0001</c:v>
                </c:pt>
                <c:pt idx="12468">
                  <c:v>9.0000999999999998</c:v>
                </c:pt>
                <c:pt idx="12469">
                  <c:v>7.0000999999999998</c:v>
                </c:pt>
                <c:pt idx="12470">
                  <c:v>3.0001000000000002</c:v>
                </c:pt>
                <c:pt idx="12471">
                  <c:v>2.0001000000000002</c:v>
                </c:pt>
                <c:pt idx="12472">
                  <c:v>3.0001000000000002</c:v>
                </c:pt>
                <c:pt idx="12473">
                  <c:v>2.0001000000000002</c:v>
                </c:pt>
                <c:pt idx="12474">
                  <c:v>1.0001</c:v>
                </c:pt>
                <c:pt idx="12475">
                  <c:v>2.0001000000000002</c:v>
                </c:pt>
                <c:pt idx="12476">
                  <c:v>1E-4</c:v>
                </c:pt>
                <c:pt idx="12477">
                  <c:v>1E-4</c:v>
                </c:pt>
                <c:pt idx="12478">
                  <c:v>1E-4</c:v>
                </c:pt>
                <c:pt idx="12479">
                  <c:v>1.0001</c:v>
                </c:pt>
                <c:pt idx="12480">
                  <c:v>1.0001</c:v>
                </c:pt>
                <c:pt idx="12481">
                  <c:v>1.0001</c:v>
                </c:pt>
                <c:pt idx="12482">
                  <c:v>1E-4</c:v>
                </c:pt>
                <c:pt idx="12483">
                  <c:v>1E-4</c:v>
                </c:pt>
                <c:pt idx="12484">
                  <c:v>1E-4</c:v>
                </c:pt>
                <c:pt idx="12485">
                  <c:v>1E-4</c:v>
                </c:pt>
                <c:pt idx="12486">
                  <c:v>1E-4</c:v>
                </c:pt>
                <c:pt idx="12487">
                  <c:v>1E-4</c:v>
                </c:pt>
                <c:pt idx="12488">
                  <c:v>1E-4</c:v>
                </c:pt>
                <c:pt idx="12489">
                  <c:v>1.0001</c:v>
                </c:pt>
                <c:pt idx="12490">
                  <c:v>1E-4</c:v>
                </c:pt>
                <c:pt idx="12491">
                  <c:v>1E-4</c:v>
                </c:pt>
                <c:pt idx="12492">
                  <c:v>1.0001</c:v>
                </c:pt>
                <c:pt idx="12493">
                  <c:v>6.0000999999999998</c:v>
                </c:pt>
                <c:pt idx="12494">
                  <c:v>4.0000999999999998</c:v>
                </c:pt>
                <c:pt idx="12495">
                  <c:v>3.0001000000000002</c:v>
                </c:pt>
                <c:pt idx="12496">
                  <c:v>7.0000999999999998</c:v>
                </c:pt>
                <c:pt idx="12497">
                  <c:v>11.0001</c:v>
                </c:pt>
                <c:pt idx="12498">
                  <c:v>5.0000999999999998</c:v>
                </c:pt>
                <c:pt idx="12499">
                  <c:v>10.0001</c:v>
                </c:pt>
                <c:pt idx="12500">
                  <c:v>5.0000999999999998</c:v>
                </c:pt>
                <c:pt idx="12501">
                  <c:v>3.0001000000000002</c:v>
                </c:pt>
                <c:pt idx="12502">
                  <c:v>7.0000999999999998</c:v>
                </c:pt>
                <c:pt idx="12503">
                  <c:v>6.0000999999999998</c:v>
                </c:pt>
                <c:pt idx="12504">
                  <c:v>4.0000999999999998</c:v>
                </c:pt>
                <c:pt idx="12505">
                  <c:v>3.0001000000000002</c:v>
                </c:pt>
                <c:pt idx="12506">
                  <c:v>1.0001</c:v>
                </c:pt>
                <c:pt idx="12507">
                  <c:v>2.0001000000000002</c:v>
                </c:pt>
                <c:pt idx="12508">
                  <c:v>1.0001</c:v>
                </c:pt>
                <c:pt idx="12509">
                  <c:v>1.0001</c:v>
                </c:pt>
                <c:pt idx="12510">
                  <c:v>1.0001</c:v>
                </c:pt>
                <c:pt idx="12511">
                  <c:v>1E-4</c:v>
                </c:pt>
                <c:pt idx="12512">
                  <c:v>1E-4</c:v>
                </c:pt>
                <c:pt idx="12513">
                  <c:v>1.0001</c:v>
                </c:pt>
                <c:pt idx="12514">
                  <c:v>1E-4</c:v>
                </c:pt>
                <c:pt idx="12515">
                  <c:v>1E-4</c:v>
                </c:pt>
                <c:pt idx="12516">
                  <c:v>1E-4</c:v>
                </c:pt>
                <c:pt idx="12517">
                  <c:v>1.0001</c:v>
                </c:pt>
                <c:pt idx="12518">
                  <c:v>1E-4</c:v>
                </c:pt>
                <c:pt idx="12519">
                  <c:v>1.0001</c:v>
                </c:pt>
                <c:pt idx="12520">
                  <c:v>1E-4</c:v>
                </c:pt>
                <c:pt idx="12521">
                  <c:v>1E-4</c:v>
                </c:pt>
                <c:pt idx="12522">
                  <c:v>1.0001</c:v>
                </c:pt>
                <c:pt idx="12523">
                  <c:v>1E-4</c:v>
                </c:pt>
                <c:pt idx="12524">
                  <c:v>1.0001</c:v>
                </c:pt>
                <c:pt idx="12525">
                  <c:v>1.0001</c:v>
                </c:pt>
                <c:pt idx="12526">
                  <c:v>1.0001</c:v>
                </c:pt>
                <c:pt idx="12527">
                  <c:v>4.0000999999999998</c:v>
                </c:pt>
                <c:pt idx="12528">
                  <c:v>7.0000999999999998</c:v>
                </c:pt>
                <c:pt idx="12529">
                  <c:v>8.0000999999999998</c:v>
                </c:pt>
                <c:pt idx="12530">
                  <c:v>14.0001</c:v>
                </c:pt>
                <c:pt idx="12531">
                  <c:v>10.0001</c:v>
                </c:pt>
                <c:pt idx="12532">
                  <c:v>7.0000999999999998</c:v>
                </c:pt>
                <c:pt idx="12533">
                  <c:v>11.0001</c:v>
                </c:pt>
                <c:pt idx="12534">
                  <c:v>7.0000999999999998</c:v>
                </c:pt>
                <c:pt idx="12535">
                  <c:v>3.0001000000000002</c:v>
                </c:pt>
                <c:pt idx="12536">
                  <c:v>1.0001</c:v>
                </c:pt>
                <c:pt idx="12537">
                  <c:v>5.0000999999999998</c:v>
                </c:pt>
                <c:pt idx="12538">
                  <c:v>1.0001</c:v>
                </c:pt>
                <c:pt idx="12539">
                  <c:v>2.0001000000000002</c:v>
                </c:pt>
                <c:pt idx="12540">
                  <c:v>2.0001000000000002</c:v>
                </c:pt>
                <c:pt idx="12541">
                  <c:v>1E-4</c:v>
                </c:pt>
                <c:pt idx="12542">
                  <c:v>1E-4</c:v>
                </c:pt>
                <c:pt idx="12543">
                  <c:v>1E-4</c:v>
                </c:pt>
                <c:pt idx="12544">
                  <c:v>1E-4</c:v>
                </c:pt>
                <c:pt idx="12545">
                  <c:v>1E-4</c:v>
                </c:pt>
                <c:pt idx="12546">
                  <c:v>3.0001000000000002</c:v>
                </c:pt>
                <c:pt idx="12547">
                  <c:v>1.0001</c:v>
                </c:pt>
                <c:pt idx="12548">
                  <c:v>1E-4</c:v>
                </c:pt>
                <c:pt idx="12549">
                  <c:v>1E-4</c:v>
                </c:pt>
                <c:pt idx="12550">
                  <c:v>1.0001</c:v>
                </c:pt>
                <c:pt idx="12551">
                  <c:v>1E-4</c:v>
                </c:pt>
                <c:pt idx="12552">
                  <c:v>1E-4</c:v>
                </c:pt>
                <c:pt idx="12553">
                  <c:v>1.0001</c:v>
                </c:pt>
                <c:pt idx="12554">
                  <c:v>1E-4</c:v>
                </c:pt>
                <c:pt idx="12555">
                  <c:v>1E-4</c:v>
                </c:pt>
                <c:pt idx="12556">
                  <c:v>1E-4</c:v>
                </c:pt>
                <c:pt idx="12557">
                  <c:v>1E-4</c:v>
                </c:pt>
                <c:pt idx="12558">
                  <c:v>1E-4</c:v>
                </c:pt>
                <c:pt idx="12559">
                  <c:v>1.0001</c:v>
                </c:pt>
                <c:pt idx="12560">
                  <c:v>1.0001</c:v>
                </c:pt>
                <c:pt idx="12561">
                  <c:v>1E-4</c:v>
                </c:pt>
                <c:pt idx="12562">
                  <c:v>4.0000999999999998</c:v>
                </c:pt>
                <c:pt idx="12563">
                  <c:v>2.0001000000000002</c:v>
                </c:pt>
                <c:pt idx="12564">
                  <c:v>1.0001</c:v>
                </c:pt>
                <c:pt idx="12565">
                  <c:v>4.0000999999999998</c:v>
                </c:pt>
                <c:pt idx="12566">
                  <c:v>3.0001000000000002</c:v>
                </c:pt>
                <c:pt idx="12567">
                  <c:v>1E-4</c:v>
                </c:pt>
                <c:pt idx="12568">
                  <c:v>4.0000999999999998</c:v>
                </c:pt>
                <c:pt idx="12569">
                  <c:v>5.0000999999999998</c:v>
                </c:pt>
                <c:pt idx="12570">
                  <c:v>1E-4</c:v>
                </c:pt>
                <c:pt idx="12571">
                  <c:v>1E-4</c:v>
                </c:pt>
                <c:pt idx="12572">
                  <c:v>1E-4</c:v>
                </c:pt>
                <c:pt idx="12573">
                  <c:v>1E-4</c:v>
                </c:pt>
                <c:pt idx="12574">
                  <c:v>3.0001000000000002</c:v>
                </c:pt>
                <c:pt idx="12575">
                  <c:v>1E-4</c:v>
                </c:pt>
                <c:pt idx="12576">
                  <c:v>1.0001</c:v>
                </c:pt>
                <c:pt idx="12577">
                  <c:v>1E-4</c:v>
                </c:pt>
                <c:pt idx="12578">
                  <c:v>2.0001000000000002</c:v>
                </c:pt>
                <c:pt idx="12579">
                  <c:v>2.0001000000000002</c:v>
                </c:pt>
                <c:pt idx="12580">
                  <c:v>1.0001</c:v>
                </c:pt>
                <c:pt idx="12581">
                  <c:v>1E-4</c:v>
                </c:pt>
                <c:pt idx="12582">
                  <c:v>2.0001000000000002</c:v>
                </c:pt>
                <c:pt idx="12583">
                  <c:v>1E-4</c:v>
                </c:pt>
                <c:pt idx="12584">
                  <c:v>1E-4</c:v>
                </c:pt>
                <c:pt idx="12585">
                  <c:v>1E-4</c:v>
                </c:pt>
                <c:pt idx="12586">
                  <c:v>1E-4</c:v>
                </c:pt>
                <c:pt idx="12587">
                  <c:v>1.0001</c:v>
                </c:pt>
                <c:pt idx="12588">
                  <c:v>1E-4</c:v>
                </c:pt>
                <c:pt idx="12589">
                  <c:v>1E-4</c:v>
                </c:pt>
                <c:pt idx="12590">
                  <c:v>1E-4</c:v>
                </c:pt>
                <c:pt idx="12591">
                  <c:v>1E-4</c:v>
                </c:pt>
                <c:pt idx="12592">
                  <c:v>4.0000999999999998</c:v>
                </c:pt>
                <c:pt idx="12593">
                  <c:v>1.0001</c:v>
                </c:pt>
                <c:pt idx="12594">
                  <c:v>6.0000999999999998</c:v>
                </c:pt>
                <c:pt idx="12595">
                  <c:v>7.0000999999999998</c:v>
                </c:pt>
                <c:pt idx="12596">
                  <c:v>10.0001</c:v>
                </c:pt>
                <c:pt idx="12597">
                  <c:v>12.0001</c:v>
                </c:pt>
                <c:pt idx="12598">
                  <c:v>9.0000999999999998</c:v>
                </c:pt>
                <c:pt idx="12599">
                  <c:v>14.0001</c:v>
                </c:pt>
                <c:pt idx="12600">
                  <c:v>9.0000999999999998</c:v>
                </c:pt>
                <c:pt idx="12601">
                  <c:v>3.0001000000000002</c:v>
                </c:pt>
                <c:pt idx="12602">
                  <c:v>1.0001</c:v>
                </c:pt>
                <c:pt idx="12603">
                  <c:v>1.0001</c:v>
                </c:pt>
                <c:pt idx="12604">
                  <c:v>1E-4</c:v>
                </c:pt>
                <c:pt idx="12605">
                  <c:v>3.0001000000000002</c:v>
                </c:pt>
                <c:pt idx="12606">
                  <c:v>1.0001</c:v>
                </c:pt>
                <c:pt idx="12607">
                  <c:v>2.0001000000000002</c:v>
                </c:pt>
                <c:pt idx="12608">
                  <c:v>1.0001</c:v>
                </c:pt>
                <c:pt idx="12609">
                  <c:v>1E-4</c:v>
                </c:pt>
                <c:pt idx="12610">
                  <c:v>1.0001</c:v>
                </c:pt>
                <c:pt idx="12611">
                  <c:v>1.0001</c:v>
                </c:pt>
                <c:pt idx="12612">
                  <c:v>1E-4</c:v>
                </c:pt>
                <c:pt idx="12613">
                  <c:v>1E-4</c:v>
                </c:pt>
                <c:pt idx="12614">
                  <c:v>1E-4</c:v>
                </c:pt>
                <c:pt idx="12615">
                  <c:v>1.0001</c:v>
                </c:pt>
                <c:pt idx="12616">
                  <c:v>1E-4</c:v>
                </c:pt>
                <c:pt idx="12617">
                  <c:v>1E-4</c:v>
                </c:pt>
                <c:pt idx="12618">
                  <c:v>1E-4</c:v>
                </c:pt>
                <c:pt idx="12619">
                  <c:v>2.0001000000000002</c:v>
                </c:pt>
                <c:pt idx="12620">
                  <c:v>1E-4</c:v>
                </c:pt>
                <c:pt idx="12621">
                  <c:v>1E-4</c:v>
                </c:pt>
                <c:pt idx="12622">
                  <c:v>1E-4</c:v>
                </c:pt>
                <c:pt idx="12623">
                  <c:v>2.0001000000000002</c:v>
                </c:pt>
                <c:pt idx="12624">
                  <c:v>1E-4</c:v>
                </c:pt>
                <c:pt idx="12625">
                  <c:v>1E-4</c:v>
                </c:pt>
                <c:pt idx="12626">
                  <c:v>2.0001000000000002</c:v>
                </c:pt>
                <c:pt idx="12627">
                  <c:v>3.0001000000000002</c:v>
                </c:pt>
                <c:pt idx="12628">
                  <c:v>5.0000999999999998</c:v>
                </c:pt>
                <c:pt idx="12629">
                  <c:v>2.0001000000000002</c:v>
                </c:pt>
                <c:pt idx="12630">
                  <c:v>2.0001000000000002</c:v>
                </c:pt>
                <c:pt idx="12631">
                  <c:v>2.0001000000000002</c:v>
                </c:pt>
                <c:pt idx="12632">
                  <c:v>6.0000999999999998</c:v>
                </c:pt>
                <c:pt idx="12633">
                  <c:v>3.0001000000000002</c:v>
                </c:pt>
                <c:pt idx="12634">
                  <c:v>9.0000999999999998</c:v>
                </c:pt>
                <c:pt idx="12635">
                  <c:v>2.0001000000000002</c:v>
                </c:pt>
                <c:pt idx="12636">
                  <c:v>4.0000999999999998</c:v>
                </c:pt>
                <c:pt idx="12637">
                  <c:v>4.0000999999999998</c:v>
                </c:pt>
                <c:pt idx="12638">
                  <c:v>4.0000999999999998</c:v>
                </c:pt>
                <c:pt idx="12639">
                  <c:v>1.0001</c:v>
                </c:pt>
                <c:pt idx="12640">
                  <c:v>3.0001000000000002</c:v>
                </c:pt>
                <c:pt idx="12641">
                  <c:v>1.0001</c:v>
                </c:pt>
                <c:pt idx="12642">
                  <c:v>1E-4</c:v>
                </c:pt>
                <c:pt idx="12643">
                  <c:v>1.0001</c:v>
                </c:pt>
                <c:pt idx="12644">
                  <c:v>1E-4</c:v>
                </c:pt>
                <c:pt idx="12645">
                  <c:v>1E-4</c:v>
                </c:pt>
                <c:pt idx="12646">
                  <c:v>1E-4</c:v>
                </c:pt>
                <c:pt idx="12647">
                  <c:v>2.0001000000000002</c:v>
                </c:pt>
                <c:pt idx="12648">
                  <c:v>1E-4</c:v>
                </c:pt>
                <c:pt idx="12649">
                  <c:v>1E-4</c:v>
                </c:pt>
                <c:pt idx="12650">
                  <c:v>1.0001</c:v>
                </c:pt>
                <c:pt idx="12651">
                  <c:v>1.0001</c:v>
                </c:pt>
                <c:pt idx="12652">
                  <c:v>1.0001</c:v>
                </c:pt>
                <c:pt idx="12653">
                  <c:v>1E-4</c:v>
                </c:pt>
                <c:pt idx="12654">
                  <c:v>1E-4</c:v>
                </c:pt>
                <c:pt idx="12655">
                  <c:v>1.0001</c:v>
                </c:pt>
                <c:pt idx="12656">
                  <c:v>1E-4</c:v>
                </c:pt>
                <c:pt idx="12657">
                  <c:v>1E-4</c:v>
                </c:pt>
                <c:pt idx="12658">
                  <c:v>1E-4</c:v>
                </c:pt>
                <c:pt idx="12659">
                  <c:v>1.0001</c:v>
                </c:pt>
                <c:pt idx="12660">
                  <c:v>4.0000999999999998</c:v>
                </c:pt>
                <c:pt idx="12661">
                  <c:v>2.0001000000000002</c:v>
                </c:pt>
                <c:pt idx="12662">
                  <c:v>6.0000999999999998</c:v>
                </c:pt>
                <c:pt idx="12663">
                  <c:v>11.0001</c:v>
                </c:pt>
                <c:pt idx="12664">
                  <c:v>3.0001000000000002</c:v>
                </c:pt>
                <c:pt idx="12665">
                  <c:v>4.0000999999999998</c:v>
                </c:pt>
                <c:pt idx="12666">
                  <c:v>1.0001</c:v>
                </c:pt>
                <c:pt idx="12667">
                  <c:v>4.0000999999999998</c:v>
                </c:pt>
                <c:pt idx="12668">
                  <c:v>2.0001000000000002</c:v>
                </c:pt>
                <c:pt idx="12669">
                  <c:v>1E-4</c:v>
                </c:pt>
                <c:pt idx="12670">
                  <c:v>1E-4</c:v>
                </c:pt>
                <c:pt idx="12671">
                  <c:v>1.0001</c:v>
                </c:pt>
                <c:pt idx="12672">
                  <c:v>1.0001</c:v>
                </c:pt>
                <c:pt idx="12673">
                  <c:v>5.0000999999999998</c:v>
                </c:pt>
                <c:pt idx="12674">
                  <c:v>1E-4</c:v>
                </c:pt>
                <c:pt idx="12675">
                  <c:v>1E-4</c:v>
                </c:pt>
                <c:pt idx="12676">
                  <c:v>1E-4</c:v>
                </c:pt>
                <c:pt idx="12677">
                  <c:v>1E-4</c:v>
                </c:pt>
                <c:pt idx="12678">
                  <c:v>1.0001</c:v>
                </c:pt>
                <c:pt idx="12679">
                  <c:v>1E-4</c:v>
                </c:pt>
                <c:pt idx="12680">
                  <c:v>1E-4</c:v>
                </c:pt>
                <c:pt idx="12681">
                  <c:v>1E-4</c:v>
                </c:pt>
                <c:pt idx="12682">
                  <c:v>1.0001</c:v>
                </c:pt>
                <c:pt idx="12683">
                  <c:v>1E-4</c:v>
                </c:pt>
                <c:pt idx="12684">
                  <c:v>1.0001</c:v>
                </c:pt>
                <c:pt idx="12685">
                  <c:v>1E-4</c:v>
                </c:pt>
                <c:pt idx="12686">
                  <c:v>1E-4</c:v>
                </c:pt>
                <c:pt idx="12687">
                  <c:v>1.0001</c:v>
                </c:pt>
                <c:pt idx="12688">
                  <c:v>1.0001</c:v>
                </c:pt>
                <c:pt idx="12689">
                  <c:v>1E-4</c:v>
                </c:pt>
                <c:pt idx="12690">
                  <c:v>1E-4</c:v>
                </c:pt>
                <c:pt idx="12691">
                  <c:v>1.0001</c:v>
                </c:pt>
                <c:pt idx="12692">
                  <c:v>1E-4</c:v>
                </c:pt>
                <c:pt idx="12693">
                  <c:v>1E-4</c:v>
                </c:pt>
                <c:pt idx="12694">
                  <c:v>1.0001</c:v>
                </c:pt>
                <c:pt idx="12695">
                  <c:v>1.0001</c:v>
                </c:pt>
                <c:pt idx="12696">
                  <c:v>2.0001000000000002</c:v>
                </c:pt>
                <c:pt idx="12697">
                  <c:v>1.0001</c:v>
                </c:pt>
                <c:pt idx="12698">
                  <c:v>2.0001000000000002</c:v>
                </c:pt>
                <c:pt idx="12699">
                  <c:v>3.0001000000000002</c:v>
                </c:pt>
                <c:pt idx="12700">
                  <c:v>3.0001000000000002</c:v>
                </c:pt>
                <c:pt idx="12701">
                  <c:v>3.0001000000000002</c:v>
                </c:pt>
                <c:pt idx="12702">
                  <c:v>1.0001</c:v>
                </c:pt>
                <c:pt idx="12703">
                  <c:v>2.0001000000000002</c:v>
                </c:pt>
                <c:pt idx="12704">
                  <c:v>6.0000999999999998</c:v>
                </c:pt>
                <c:pt idx="12705">
                  <c:v>3.0001000000000002</c:v>
                </c:pt>
                <c:pt idx="12706">
                  <c:v>3.0001000000000002</c:v>
                </c:pt>
                <c:pt idx="12707">
                  <c:v>1.0001</c:v>
                </c:pt>
                <c:pt idx="12708">
                  <c:v>1E-4</c:v>
                </c:pt>
                <c:pt idx="12709">
                  <c:v>1.0001</c:v>
                </c:pt>
                <c:pt idx="12710">
                  <c:v>1E-4</c:v>
                </c:pt>
                <c:pt idx="12711">
                  <c:v>1.0001</c:v>
                </c:pt>
                <c:pt idx="12712">
                  <c:v>1E-4</c:v>
                </c:pt>
                <c:pt idx="12713">
                  <c:v>1E-4</c:v>
                </c:pt>
                <c:pt idx="12714">
                  <c:v>1E-4</c:v>
                </c:pt>
                <c:pt idx="12715">
                  <c:v>1E-4</c:v>
                </c:pt>
                <c:pt idx="12716">
                  <c:v>1E-4</c:v>
                </c:pt>
                <c:pt idx="12717">
                  <c:v>1E-4</c:v>
                </c:pt>
                <c:pt idx="12718">
                  <c:v>2.0001000000000002</c:v>
                </c:pt>
                <c:pt idx="12719">
                  <c:v>1E-4</c:v>
                </c:pt>
                <c:pt idx="12720">
                  <c:v>1E-4</c:v>
                </c:pt>
                <c:pt idx="12721">
                  <c:v>1E-4</c:v>
                </c:pt>
                <c:pt idx="12722">
                  <c:v>1.0001</c:v>
                </c:pt>
                <c:pt idx="12723">
                  <c:v>1E-4</c:v>
                </c:pt>
                <c:pt idx="12724">
                  <c:v>1.0001</c:v>
                </c:pt>
                <c:pt idx="12725">
                  <c:v>1E-4</c:v>
                </c:pt>
                <c:pt idx="12726">
                  <c:v>2.0001000000000002</c:v>
                </c:pt>
                <c:pt idx="12727">
                  <c:v>1.0001</c:v>
                </c:pt>
                <c:pt idx="12728">
                  <c:v>4.0000999999999998</c:v>
                </c:pt>
                <c:pt idx="12729">
                  <c:v>4.0000999999999998</c:v>
                </c:pt>
                <c:pt idx="12730">
                  <c:v>1E-4</c:v>
                </c:pt>
                <c:pt idx="12731">
                  <c:v>3.0001000000000002</c:v>
                </c:pt>
                <c:pt idx="12732">
                  <c:v>4.0000999999999998</c:v>
                </c:pt>
                <c:pt idx="12733">
                  <c:v>1E-4</c:v>
                </c:pt>
                <c:pt idx="12734">
                  <c:v>1.0001</c:v>
                </c:pt>
                <c:pt idx="12735">
                  <c:v>2.0001000000000002</c:v>
                </c:pt>
                <c:pt idx="12736">
                  <c:v>1.0001</c:v>
                </c:pt>
                <c:pt idx="12737">
                  <c:v>1E-4</c:v>
                </c:pt>
                <c:pt idx="12738">
                  <c:v>1E-4</c:v>
                </c:pt>
                <c:pt idx="12739">
                  <c:v>1E-4</c:v>
                </c:pt>
                <c:pt idx="12740">
                  <c:v>2.0001000000000002</c:v>
                </c:pt>
                <c:pt idx="12741">
                  <c:v>1E-4</c:v>
                </c:pt>
                <c:pt idx="12742">
                  <c:v>1E-4</c:v>
                </c:pt>
                <c:pt idx="12743">
                  <c:v>2.0001000000000002</c:v>
                </c:pt>
                <c:pt idx="12744">
                  <c:v>1E-4</c:v>
                </c:pt>
                <c:pt idx="12745">
                  <c:v>1E-4</c:v>
                </c:pt>
                <c:pt idx="12746">
                  <c:v>1E-4</c:v>
                </c:pt>
                <c:pt idx="12747">
                  <c:v>1E-4</c:v>
                </c:pt>
                <c:pt idx="12748">
                  <c:v>1E-4</c:v>
                </c:pt>
                <c:pt idx="12749">
                  <c:v>1E-4</c:v>
                </c:pt>
                <c:pt idx="12750">
                  <c:v>1E-4</c:v>
                </c:pt>
                <c:pt idx="12751">
                  <c:v>1E-4</c:v>
                </c:pt>
                <c:pt idx="12752">
                  <c:v>1E-4</c:v>
                </c:pt>
                <c:pt idx="12753">
                  <c:v>1E-4</c:v>
                </c:pt>
                <c:pt idx="12754">
                  <c:v>2.0001000000000002</c:v>
                </c:pt>
                <c:pt idx="12755">
                  <c:v>1E-4</c:v>
                </c:pt>
                <c:pt idx="12756">
                  <c:v>1.0001</c:v>
                </c:pt>
                <c:pt idx="12757">
                  <c:v>1E-4</c:v>
                </c:pt>
                <c:pt idx="12758">
                  <c:v>1E-4</c:v>
                </c:pt>
                <c:pt idx="12759">
                  <c:v>1.0001</c:v>
                </c:pt>
                <c:pt idx="12760">
                  <c:v>4.0000999999999998</c:v>
                </c:pt>
                <c:pt idx="12761">
                  <c:v>1.0001</c:v>
                </c:pt>
                <c:pt idx="12762">
                  <c:v>1.0001</c:v>
                </c:pt>
                <c:pt idx="12763">
                  <c:v>3.0001000000000002</c:v>
                </c:pt>
                <c:pt idx="12764">
                  <c:v>2.0001000000000002</c:v>
                </c:pt>
                <c:pt idx="12765">
                  <c:v>1.0001</c:v>
                </c:pt>
                <c:pt idx="12766">
                  <c:v>2.0001000000000002</c:v>
                </c:pt>
                <c:pt idx="12767">
                  <c:v>2.0001000000000002</c:v>
                </c:pt>
                <c:pt idx="12768">
                  <c:v>1E-4</c:v>
                </c:pt>
                <c:pt idx="12769">
                  <c:v>2.0001000000000002</c:v>
                </c:pt>
                <c:pt idx="12770">
                  <c:v>1E-4</c:v>
                </c:pt>
                <c:pt idx="12771">
                  <c:v>1.0001</c:v>
                </c:pt>
                <c:pt idx="12772">
                  <c:v>2.0001000000000002</c:v>
                </c:pt>
                <c:pt idx="12773">
                  <c:v>1E-4</c:v>
                </c:pt>
                <c:pt idx="12774">
                  <c:v>1E-4</c:v>
                </c:pt>
                <c:pt idx="12775">
                  <c:v>1.0001</c:v>
                </c:pt>
                <c:pt idx="12776">
                  <c:v>2.0001000000000002</c:v>
                </c:pt>
                <c:pt idx="12777">
                  <c:v>1E-4</c:v>
                </c:pt>
                <c:pt idx="12778">
                  <c:v>1E-4</c:v>
                </c:pt>
                <c:pt idx="12779">
                  <c:v>1E-4</c:v>
                </c:pt>
                <c:pt idx="12780">
                  <c:v>1E-4</c:v>
                </c:pt>
                <c:pt idx="12781">
                  <c:v>1.0001</c:v>
                </c:pt>
                <c:pt idx="12782">
                  <c:v>1E-4</c:v>
                </c:pt>
                <c:pt idx="12783">
                  <c:v>1E-4</c:v>
                </c:pt>
                <c:pt idx="12784">
                  <c:v>1E-4</c:v>
                </c:pt>
                <c:pt idx="12785">
                  <c:v>1E-4</c:v>
                </c:pt>
                <c:pt idx="12786">
                  <c:v>1E-4</c:v>
                </c:pt>
                <c:pt idx="12787">
                  <c:v>1E-4</c:v>
                </c:pt>
                <c:pt idx="12788">
                  <c:v>1.0001</c:v>
                </c:pt>
                <c:pt idx="12789">
                  <c:v>1E-4</c:v>
                </c:pt>
                <c:pt idx="12790">
                  <c:v>1.0001</c:v>
                </c:pt>
                <c:pt idx="12791">
                  <c:v>1.0001</c:v>
                </c:pt>
                <c:pt idx="12792">
                  <c:v>1.0001</c:v>
                </c:pt>
                <c:pt idx="12793">
                  <c:v>4.0000999999999998</c:v>
                </c:pt>
                <c:pt idx="12794">
                  <c:v>2.0001000000000002</c:v>
                </c:pt>
                <c:pt idx="12795">
                  <c:v>3.0001000000000002</c:v>
                </c:pt>
                <c:pt idx="12796">
                  <c:v>1.0001</c:v>
                </c:pt>
                <c:pt idx="12797">
                  <c:v>2.0001000000000002</c:v>
                </c:pt>
                <c:pt idx="12798">
                  <c:v>2.0001000000000002</c:v>
                </c:pt>
                <c:pt idx="12799">
                  <c:v>3.0001000000000002</c:v>
                </c:pt>
                <c:pt idx="12800">
                  <c:v>1.0001</c:v>
                </c:pt>
                <c:pt idx="12801">
                  <c:v>2.0001000000000002</c:v>
                </c:pt>
                <c:pt idx="12802">
                  <c:v>1E-4</c:v>
                </c:pt>
                <c:pt idx="12803">
                  <c:v>2.0001000000000002</c:v>
                </c:pt>
                <c:pt idx="12804">
                  <c:v>1.0001</c:v>
                </c:pt>
                <c:pt idx="12805">
                  <c:v>1E-4</c:v>
                </c:pt>
                <c:pt idx="12806">
                  <c:v>3.0001000000000002</c:v>
                </c:pt>
                <c:pt idx="12807">
                  <c:v>1E-4</c:v>
                </c:pt>
                <c:pt idx="12808">
                  <c:v>1.0001</c:v>
                </c:pt>
                <c:pt idx="12809">
                  <c:v>1.0001</c:v>
                </c:pt>
                <c:pt idx="12810">
                  <c:v>1.0001</c:v>
                </c:pt>
                <c:pt idx="12811">
                  <c:v>1E-4</c:v>
                </c:pt>
                <c:pt idx="12812">
                  <c:v>1E-4</c:v>
                </c:pt>
                <c:pt idx="12813">
                  <c:v>1E-4</c:v>
                </c:pt>
                <c:pt idx="12814">
                  <c:v>1.0001</c:v>
                </c:pt>
                <c:pt idx="12815">
                  <c:v>1.0001</c:v>
                </c:pt>
                <c:pt idx="12816">
                  <c:v>1E-4</c:v>
                </c:pt>
                <c:pt idx="12817">
                  <c:v>1E-4</c:v>
                </c:pt>
                <c:pt idx="12818">
                  <c:v>1.0001</c:v>
                </c:pt>
                <c:pt idx="12819">
                  <c:v>1E-4</c:v>
                </c:pt>
                <c:pt idx="12820">
                  <c:v>1E-4</c:v>
                </c:pt>
                <c:pt idx="12821">
                  <c:v>1.0001</c:v>
                </c:pt>
                <c:pt idx="12822">
                  <c:v>1E-4</c:v>
                </c:pt>
                <c:pt idx="12823">
                  <c:v>1E-4</c:v>
                </c:pt>
                <c:pt idx="12824">
                  <c:v>1E-4</c:v>
                </c:pt>
                <c:pt idx="12825">
                  <c:v>1E-4</c:v>
                </c:pt>
                <c:pt idx="12826">
                  <c:v>3.0001000000000002</c:v>
                </c:pt>
                <c:pt idx="12827">
                  <c:v>3.0001000000000002</c:v>
                </c:pt>
                <c:pt idx="12828">
                  <c:v>4.0000999999999998</c:v>
                </c:pt>
                <c:pt idx="12829">
                  <c:v>5.0000999999999998</c:v>
                </c:pt>
                <c:pt idx="12830">
                  <c:v>3.0001000000000002</c:v>
                </c:pt>
                <c:pt idx="12831">
                  <c:v>1.0001</c:v>
                </c:pt>
                <c:pt idx="12832">
                  <c:v>3.0001000000000002</c:v>
                </c:pt>
                <c:pt idx="12833">
                  <c:v>3.0001000000000002</c:v>
                </c:pt>
                <c:pt idx="12834">
                  <c:v>3.0001000000000002</c:v>
                </c:pt>
                <c:pt idx="12835">
                  <c:v>3.0001000000000002</c:v>
                </c:pt>
                <c:pt idx="12836">
                  <c:v>1E-4</c:v>
                </c:pt>
                <c:pt idx="12837">
                  <c:v>1E-4</c:v>
                </c:pt>
                <c:pt idx="12838">
                  <c:v>1.0001</c:v>
                </c:pt>
                <c:pt idx="12839">
                  <c:v>2.0001000000000002</c:v>
                </c:pt>
                <c:pt idx="12840">
                  <c:v>1E-4</c:v>
                </c:pt>
                <c:pt idx="12841">
                  <c:v>1E-4</c:v>
                </c:pt>
                <c:pt idx="12842">
                  <c:v>1E-4</c:v>
                </c:pt>
                <c:pt idx="12843">
                  <c:v>1E-4</c:v>
                </c:pt>
                <c:pt idx="12844">
                  <c:v>1E-4</c:v>
                </c:pt>
                <c:pt idx="12845">
                  <c:v>1.0001</c:v>
                </c:pt>
                <c:pt idx="12846">
                  <c:v>1E-4</c:v>
                </c:pt>
                <c:pt idx="12847">
                  <c:v>1.0001</c:v>
                </c:pt>
                <c:pt idx="12848">
                  <c:v>1E-4</c:v>
                </c:pt>
                <c:pt idx="12849">
                  <c:v>1E-4</c:v>
                </c:pt>
                <c:pt idx="12850">
                  <c:v>1.0001</c:v>
                </c:pt>
                <c:pt idx="12851">
                  <c:v>1.0001</c:v>
                </c:pt>
                <c:pt idx="12852">
                  <c:v>1E-4</c:v>
                </c:pt>
                <c:pt idx="12853">
                  <c:v>2.0001000000000002</c:v>
                </c:pt>
                <c:pt idx="12854">
                  <c:v>1E-4</c:v>
                </c:pt>
                <c:pt idx="12855">
                  <c:v>4.0000999999999998</c:v>
                </c:pt>
                <c:pt idx="12856">
                  <c:v>1E-4</c:v>
                </c:pt>
                <c:pt idx="12857">
                  <c:v>1.0001</c:v>
                </c:pt>
                <c:pt idx="12858">
                  <c:v>2.0001000000000002</c:v>
                </c:pt>
                <c:pt idx="12859">
                  <c:v>2.0001000000000002</c:v>
                </c:pt>
                <c:pt idx="12860">
                  <c:v>1.0001</c:v>
                </c:pt>
                <c:pt idx="12861">
                  <c:v>1.0001</c:v>
                </c:pt>
                <c:pt idx="12862">
                  <c:v>2.0001000000000002</c:v>
                </c:pt>
                <c:pt idx="12863">
                  <c:v>1.0001</c:v>
                </c:pt>
                <c:pt idx="12864">
                  <c:v>1E-4</c:v>
                </c:pt>
                <c:pt idx="12865">
                  <c:v>2.0001000000000002</c:v>
                </c:pt>
                <c:pt idx="12866">
                  <c:v>3.0001000000000002</c:v>
                </c:pt>
                <c:pt idx="12867">
                  <c:v>1.0001</c:v>
                </c:pt>
                <c:pt idx="12868">
                  <c:v>1.0001</c:v>
                </c:pt>
                <c:pt idx="12869">
                  <c:v>3.0001000000000002</c:v>
                </c:pt>
                <c:pt idx="12870">
                  <c:v>1.0001</c:v>
                </c:pt>
                <c:pt idx="12871">
                  <c:v>1.0001</c:v>
                </c:pt>
                <c:pt idx="12872">
                  <c:v>4.0000999999999998</c:v>
                </c:pt>
                <c:pt idx="12873">
                  <c:v>1E-4</c:v>
                </c:pt>
                <c:pt idx="12874">
                  <c:v>1E-4</c:v>
                </c:pt>
                <c:pt idx="12875">
                  <c:v>1E-4</c:v>
                </c:pt>
                <c:pt idx="12876">
                  <c:v>1E-4</c:v>
                </c:pt>
                <c:pt idx="12877">
                  <c:v>1E-4</c:v>
                </c:pt>
                <c:pt idx="12878">
                  <c:v>1.0001</c:v>
                </c:pt>
                <c:pt idx="12879">
                  <c:v>1E-4</c:v>
                </c:pt>
                <c:pt idx="12880">
                  <c:v>1.0001</c:v>
                </c:pt>
                <c:pt idx="12881">
                  <c:v>2.0001000000000002</c:v>
                </c:pt>
                <c:pt idx="12882">
                  <c:v>1.0001</c:v>
                </c:pt>
                <c:pt idx="12883">
                  <c:v>1E-4</c:v>
                </c:pt>
                <c:pt idx="12884">
                  <c:v>1.0001</c:v>
                </c:pt>
                <c:pt idx="12885">
                  <c:v>1.0001</c:v>
                </c:pt>
                <c:pt idx="12886">
                  <c:v>3.0001000000000002</c:v>
                </c:pt>
                <c:pt idx="12887">
                  <c:v>1E-4</c:v>
                </c:pt>
                <c:pt idx="12888">
                  <c:v>1.0001</c:v>
                </c:pt>
                <c:pt idx="12889">
                  <c:v>1E-4</c:v>
                </c:pt>
                <c:pt idx="12890">
                  <c:v>2.0001000000000002</c:v>
                </c:pt>
                <c:pt idx="12891">
                  <c:v>2.0001000000000002</c:v>
                </c:pt>
                <c:pt idx="12892">
                  <c:v>6.0000999999999998</c:v>
                </c:pt>
                <c:pt idx="12893">
                  <c:v>7.0000999999999998</c:v>
                </c:pt>
                <c:pt idx="12894">
                  <c:v>4.0000999999999998</c:v>
                </c:pt>
                <c:pt idx="12895">
                  <c:v>8.0000999999999998</c:v>
                </c:pt>
                <c:pt idx="12896">
                  <c:v>3.0001000000000002</c:v>
                </c:pt>
                <c:pt idx="12897">
                  <c:v>5.0000999999999998</c:v>
                </c:pt>
                <c:pt idx="12898">
                  <c:v>2.0001000000000002</c:v>
                </c:pt>
                <c:pt idx="12899">
                  <c:v>6.0000999999999998</c:v>
                </c:pt>
                <c:pt idx="12900">
                  <c:v>3.0001000000000002</c:v>
                </c:pt>
                <c:pt idx="12901">
                  <c:v>4.0000999999999998</c:v>
                </c:pt>
                <c:pt idx="12902">
                  <c:v>1E-4</c:v>
                </c:pt>
                <c:pt idx="12903">
                  <c:v>1.0001</c:v>
                </c:pt>
                <c:pt idx="12904">
                  <c:v>2.0001000000000002</c:v>
                </c:pt>
                <c:pt idx="12905">
                  <c:v>2.0001000000000002</c:v>
                </c:pt>
                <c:pt idx="12906">
                  <c:v>1E-4</c:v>
                </c:pt>
                <c:pt idx="12907">
                  <c:v>1E-4</c:v>
                </c:pt>
                <c:pt idx="12908">
                  <c:v>1E-4</c:v>
                </c:pt>
                <c:pt idx="12909">
                  <c:v>1.0001</c:v>
                </c:pt>
                <c:pt idx="12910">
                  <c:v>1E-4</c:v>
                </c:pt>
                <c:pt idx="12911">
                  <c:v>1.0001</c:v>
                </c:pt>
                <c:pt idx="12912">
                  <c:v>1E-4</c:v>
                </c:pt>
                <c:pt idx="12913">
                  <c:v>2.0001000000000002</c:v>
                </c:pt>
                <c:pt idx="12914">
                  <c:v>1.0001</c:v>
                </c:pt>
                <c:pt idx="12915">
                  <c:v>2.0001000000000002</c:v>
                </c:pt>
                <c:pt idx="12916">
                  <c:v>2.0001000000000002</c:v>
                </c:pt>
                <c:pt idx="12917">
                  <c:v>2.0001000000000002</c:v>
                </c:pt>
                <c:pt idx="12918">
                  <c:v>1.0001</c:v>
                </c:pt>
                <c:pt idx="12919">
                  <c:v>1.0001</c:v>
                </c:pt>
                <c:pt idx="12920">
                  <c:v>1E-4</c:v>
                </c:pt>
                <c:pt idx="12921">
                  <c:v>1E-4</c:v>
                </c:pt>
                <c:pt idx="12922">
                  <c:v>1.0001</c:v>
                </c:pt>
                <c:pt idx="12923">
                  <c:v>4.0000999999999998</c:v>
                </c:pt>
                <c:pt idx="12924">
                  <c:v>4.0000999999999998</c:v>
                </c:pt>
                <c:pt idx="12925">
                  <c:v>6.0000999999999998</c:v>
                </c:pt>
                <c:pt idx="12926">
                  <c:v>4.0000999999999998</c:v>
                </c:pt>
                <c:pt idx="12927">
                  <c:v>5.0000999999999998</c:v>
                </c:pt>
                <c:pt idx="12928">
                  <c:v>1E-4</c:v>
                </c:pt>
                <c:pt idx="12929">
                  <c:v>4.0000999999999998</c:v>
                </c:pt>
                <c:pt idx="12930">
                  <c:v>1.0001</c:v>
                </c:pt>
                <c:pt idx="12931">
                  <c:v>1.0001</c:v>
                </c:pt>
                <c:pt idx="12932">
                  <c:v>2.0001000000000002</c:v>
                </c:pt>
                <c:pt idx="12933">
                  <c:v>1.0001</c:v>
                </c:pt>
                <c:pt idx="12934">
                  <c:v>1.0001</c:v>
                </c:pt>
                <c:pt idx="12935">
                  <c:v>1E-4</c:v>
                </c:pt>
                <c:pt idx="12936">
                  <c:v>1.0001</c:v>
                </c:pt>
                <c:pt idx="12937">
                  <c:v>1E-4</c:v>
                </c:pt>
                <c:pt idx="12938">
                  <c:v>2.0001000000000002</c:v>
                </c:pt>
                <c:pt idx="12939">
                  <c:v>1E-4</c:v>
                </c:pt>
                <c:pt idx="12940">
                  <c:v>1E-4</c:v>
                </c:pt>
                <c:pt idx="12941">
                  <c:v>1.0001</c:v>
                </c:pt>
                <c:pt idx="12942">
                  <c:v>1E-4</c:v>
                </c:pt>
                <c:pt idx="12943">
                  <c:v>1E-4</c:v>
                </c:pt>
                <c:pt idx="12944">
                  <c:v>2.0001000000000002</c:v>
                </c:pt>
                <c:pt idx="12945">
                  <c:v>1E-4</c:v>
                </c:pt>
                <c:pt idx="12946">
                  <c:v>1.0001</c:v>
                </c:pt>
                <c:pt idx="12947">
                  <c:v>1E-4</c:v>
                </c:pt>
                <c:pt idx="12948">
                  <c:v>1E-4</c:v>
                </c:pt>
                <c:pt idx="12949">
                  <c:v>1.0001</c:v>
                </c:pt>
                <c:pt idx="12950">
                  <c:v>2.0001000000000002</c:v>
                </c:pt>
                <c:pt idx="12951">
                  <c:v>1E-4</c:v>
                </c:pt>
                <c:pt idx="12952">
                  <c:v>2.0001000000000002</c:v>
                </c:pt>
                <c:pt idx="12953">
                  <c:v>1.0001</c:v>
                </c:pt>
                <c:pt idx="12954">
                  <c:v>1.0001</c:v>
                </c:pt>
                <c:pt idx="12955">
                  <c:v>1.0001</c:v>
                </c:pt>
                <c:pt idx="12956">
                  <c:v>4.0000999999999998</c:v>
                </c:pt>
                <c:pt idx="12957">
                  <c:v>3.0001000000000002</c:v>
                </c:pt>
                <c:pt idx="12958">
                  <c:v>6.0000999999999998</c:v>
                </c:pt>
                <c:pt idx="12959">
                  <c:v>6.0000999999999998</c:v>
                </c:pt>
                <c:pt idx="12960">
                  <c:v>5.0000999999999998</c:v>
                </c:pt>
                <c:pt idx="12961">
                  <c:v>1.0001</c:v>
                </c:pt>
                <c:pt idx="12962">
                  <c:v>1E-4</c:v>
                </c:pt>
                <c:pt idx="12963">
                  <c:v>1E-4</c:v>
                </c:pt>
                <c:pt idx="12964">
                  <c:v>1E-4</c:v>
                </c:pt>
                <c:pt idx="12965">
                  <c:v>2.0001000000000002</c:v>
                </c:pt>
                <c:pt idx="12966">
                  <c:v>1E-4</c:v>
                </c:pt>
                <c:pt idx="12967">
                  <c:v>1E-4</c:v>
                </c:pt>
                <c:pt idx="12968">
                  <c:v>2.0001000000000002</c:v>
                </c:pt>
                <c:pt idx="12969">
                  <c:v>1.0001</c:v>
                </c:pt>
                <c:pt idx="12970">
                  <c:v>1.0001</c:v>
                </c:pt>
                <c:pt idx="12971">
                  <c:v>1.0001</c:v>
                </c:pt>
                <c:pt idx="12972">
                  <c:v>1E-4</c:v>
                </c:pt>
                <c:pt idx="12973">
                  <c:v>1.0001</c:v>
                </c:pt>
                <c:pt idx="12974">
                  <c:v>2.0001000000000002</c:v>
                </c:pt>
                <c:pt idx="12975">
                  <c:v>1.0001</c:v>
                </c:pt>
                <c:pt idx="12976">
                  <c:v>2.0001000000000002</c:v>
                </c:pt>
                <c:pt idx="12977">
                  <c:v>2.0001000000000002</c:v>
                </c:pt>
                <c:pt idx="12978">
                  <c:v>6.0000999999999998</c:v>
                </c:pt>
                <c:pt idx="12979">
                  <c:v>1.0001</c:v>
                </c:pt>
                <c:pt idx="12980">
                  <c:v>4.0000999999999998</c:v>
                </c:pt>
                <c:pt idx="12981">
                  <c:v>6.0000999999999998</c:v>
                </c:pt>
                <c:pt idx="12982">
                  <c:v>6.0000999999999998</c:v>
                </c:pt>
                <c:pt idx="12983">
                  <c:v>19.0001</c:v>
                </c:pt>
                <c:pt idx="12984">
                  <c:v>23.0001</c:v>
                </c:pt>
                <c:pt idx="12985">
                  <c:v>44.000100000000003</c:v>
                </c:pt>
                <c:pt idx="12986">
                  <c:v>75.000100000000003</c:v>
                </c:pt>
                <c:pt idx="12987">
                  <c:v>99.000100000000003</c:v>
                </c:pt>
                <c:pt idx="12988">
                  <c:v>152.0001</c:v>
                </c:pt>
                <c:pt idx="12989">
                  <c:v>206.0001</c:v>
                </c:pt>
                <c:pt idx="12990">
                  <c:v>242.0001</c:v>
                </c:pt>
                <c:pt idx="12991">
                  <c:v>208.0001</c:v>
                </c:pt>
                <c:pt idx="12992">
                  <c:v>148.0001</c:v>
                </c:pt>
                <c:pt idx="12993">
                  <c:v>53.000100000000003</c:v>
                </c:pt>
                <c:pt idx="12994">
                  <c:v>21.0001</c:v>
                </c:pt>
                <c:pt idx="12995">
                  <c:v>7.0000999999999998</c:v>
                </c:pt>
                <c:pt idx="12996">
                  <c:v>3.0001000000000002</c:v>
                </c:pt>
                <c:pt idx="12997">
                  <c:v>3.0001000000000002</c:v>
                </c:pt>
                <c:pt idx="12998">
                  <c:v>1.0001</c:v>
                </c:pt>
                <c:pt idx="12999">
                  <c:v>1.0001</c:v>
                </c:pt>
                <c:pt idx="13000">
                  <c:v>1.0001</c:v>
                </c:pt>
                <c:pt idx="13001">
                  <c:v>2.0001000000000002</c:v>
                </c:pt>
                <c:pt idx="13002">
                  <c:v>1E-4</c:v>
                </c:pt>
                <c:pt idx="13003">
                  <c:v>1.0001</c:v>
                </c:pt>
                <c:pt idx="13004">
                  <c:v>1.0001</c:v>
                </c:pt>
                <c:pt idx="13005">
                  <c:v>1.0001</c:v>
                </c:pt>
                <c:pt idx="13006">
                  <c:v>1.0001</c:v>
                </c:pt>
                <c:pt idx="13007">
                  <c:v>1.0001</c:v>
                </c:pt>
                <c:pt idx="13008">
                  <c:v>1E-4</c:v>
                </c:pt>
                <c:pt idx="13009">
                  <c:v>1.0001</c:v>
                </c:pt>
                <c:pt idx="13010">
                  <c:v>1.0001</c:v>
                </c:pt>
                <c:pt idx="13011">
                  <c:v>1.0001</c:v>
                </c:pt>
                <c:pt idx="13012">
                  <c:v>1E-4</c:v>
                </c:pt>
                <c:pt idx="13013">
                  <c:v>1.0001</c:v>
                </c:pt>
                <c:pt idx="13014">
                  <c:v>1E-4</c:v>
                </c:pt>
                <c:pt idx="13015">
                  <c:v>1E-4</c:v>
                </c:pt>
                <c:pt idx="13016">
                  <c:v>4.0000999999999998</c:v>
                </c:pt>
                <c:pt idx="13017">
                  <c:v>6.0000999999999998</c:v>
                </c:pt>
                <c:pt idx="13018">
                  <c:v>8.0000999999999998</c:v>
                </c:pt>
                <c:pt idx="13019">
                  <c:v>10.0001</c:v>
                </c:pt>
                <c:pt idx="13020">
                  <c:v>10.0001</c:v>
                </c:pt>
                <c:pt idx="13021">
                  <c:v>19.0001</c:v>
                </c:pt>
                <c:pt idx="13022">
                  <c:v>16.0001</c:v>
                </c:pt>
                <c:pt idx="13023">
                  <c:v>12.0001</c:v>
                </c:pt>
                <c:pt idx="13024">
                  <c:v>15.0001</c:v>
                </c:pt>
                <c:pt idx="13025">
                  <c:v>5.0000999999999998</c:v>
                </c:pt>
                <c:pt idx="13026">
                  <c:v>1E-4</c:v>
                </c:pt>
                <c:pt idx="13027">
                  <c:v>1E-4</c:v>
                </c:pt>
                <c:pt idx="13028">
                  <c:v>2.0001000000000002</c:v>
                </c:pt>
                <c:pt idx="13029">
                  <c:v>2.0001000000000002</c:v>
                </c:pt>
                <c:pt idx="13030">
                  <c:v>3.0001000000000002</c:v>
                </c:pt>
                <c:pt idx="13031">
                  <c:v>1.0001</c:v>
                </c:pt>
                <c:pt idx="13032">
                  <c:v>3.0001000000000002</c:v>
                </c:pt>
                <c:pt idx="13033">
                  <c:v>2.0001000000000002</c:v>
                </c:pt>
                <c:pt idx="13034">
                  <c:v>4.0000999999999998</c:v>
                </c:pt>
                <c:pt idx="13035">
                  <c:v>4.0000999999999998</c:v>
                </c:pt>
                <c:pt idx="13036">
                  <c:v>4.0000999999999998</c:v>
                </c:pt>
                <c:pt idx="13037">
                  <c:v>8.0000999999999998</c:v>
                </c:pt>
                <c:pt idx="13038">
                  <c:v>10.0001</c:v>
                </c:pt>
                <c:pt idx="13039">
                  <c:v>11.0001</c:v>
                </c:pt>
                <c:pt idx="13040">
                  <c:v>9.0000999999999998</c:v>
                </c:pt>
                <c:pt idx="13041">
                  <c:v>31.0001</c:v>
                </c:pt>
                <c:pt idx="13042">
                  <c:v>27.0001</c:v>
                </c:pt>
                <c:pt idx="13043">
                  <c:v>35.000100000000003</c:v>
                </c:pt>
                <c:pt idx="13044">
                  <c:v>58.000100000000003</c:v>
                </c:pt>
                <c:pt idx="13045">
                  <c:v>73.000100000000003</c:v>
                </c:pt>
                <c:pt idx="13046">
                  <c:v>90.000100000000003</c:v>
                </c:pt>
                <c:pt idx="13047">
                  <c:v>157.0001</c:v>
                </c:pt>
                <c:pt idx="13048">
                  <c:v>232.0001</c:v>
                </c:pt>
                <c:pt idx="13049">
                  <c:v>348.00009999999997</c:v>
                </c:pt>
                <c:pt idx="13050">
                  <c:v>485.00009999999997</c:v>
                </c:pt>
                <c:pt idx="13051">
                  <c:v>821.00009999999997</c:v>
                </c:pt>
                <c:pt idx="13052">
                  <c:v>1242.0001</c:v>
                </c:pt>
                <c:pt idx="13053">
                  <c:v>1812.0001</c:v>
                </c:pt>
                <c:pt idx="13054">
                  <c:v>2238.0001000000002</c:v>
                </c:pt>
                <c:pt idx="13055">
                  <c:v>2052.0001000000002</c:v>
                </c:pt>
                <c:pt idx="13056">
                  <c:v>1524.0001</c:v>
                </c:pt>
                <c:pt idx="13057">
                  <c:v>854.00009999999997</c:v>
                </c:pt>
                <c:pt idx="13058">
                  <c:v>293.00009999999997</c:v>
                </c:pt>
                <c:pt idx="13059">
                  <c:v>88.000100000000003</c:v>
                </c:pt>
                <c:pt idx="13060">
                  <c:v>17.0001</c:v>
                </c:pt>
                <c:pt idx="13061">
                  <c:v>7.0000999999999998</c:v>
                </c:pt>
                <c:pt idx="13062">
                  <c:v>10.0001</c:v>
                </c:pt>
                <c:pt idx="13063">
                  <c:v>5.0000999999999998</c:v>
                </c:pt>
                <c:pt idx="13064">
                  <c:v>4.0000999999999998</c:v>
                </c:pt>
                <c:pt idx="13065">
                  <c:v>5.0000999999999998</c:v>
                </c:pt>
                <c:pt idx="13066">
                  <c:v>5.0000999999999998</c:v>
                </c:pt>
                <c:pt idx="13067">
                  <c:v>2.0001000000000002</c:v>
                </c:pt>
                <c:pt idx="13068">
                  <c:v>2.0001000000000002</c:v>
                </c:pt>
                <c:pt idx="13069">
                  <c:v>1E-4</c:v>
                </c:pt>
                <c:pt idx="13070">
                  <c:v>1.0001</c:v>
                </c:pt>
                <c:pt idx="13071">
                  <c:v>1.0001</c:v>
                </c:pt>
                <c:pt idx="13072">
                  <c:v>4.0000999999999998</c:v>
                </c:pt>
                <c:pt idx="13073">
                  <c:v>1.0001</c:v>
                </c:pt>
                <c:pt idx="13074">
                  <c:v>1.0001</c:v>
                </c:pt>
                <c:pt idx="13075">
                  <c:v>1.0001</c:v>
                </c:pt>
                <c:pt idx="13076">
                  <c:v>3.0001000000000002</c:v>
                </c:pt>
                <c:pt idx="13077">
                  <c:v>1E-4</c:v>
                </c:pt>
                <c:pt idx="13078">
                  <c:v>2.0001000000000002</c:v>
                </c:pt>
                <c:pt idx="13079">
                  <c:v>3.0001000000000002</c:v>
                </c:pt>
                <c:pt idx="13080">
                  <c:v>1.0001</c:v>
                </c:pt>
                <c:pt idx="13081">
                  <c:v>3.0001000000000002</c:v>
                </c:pt>
                <c:pt idx="13082">
                  <c:v>6.0000999999999998</c:v>
                </c:pt>
                <c:pt idx="13083">
                  <c:v>15.0001</c:v>
                </c:pt>
                <c:pt idx="13084">
                  <c:v>23.0001</c:v>
                </c:pt>
                <c:pt idx="13085">
                  <c:v>42.000100000000003</c:v>
                </c:pt>
                <c:pt idx="13086">
                  <c:v>57.000100000000003</c:v>
                </c:pt>
                <c:pt idx="13087">
                  <c:v>57.000100000000003</c:v>
                </c:pt>
                <c:pt idx="13088">
                  <c:v>68.000100000000003</c:v>
                </c:pt>
                <c:pt idx="13089">
                  <c:v>35.000100000000003</c:v>
                </c:pt>
                <c:pt idx="13090">
                  <c:v>16.0001</c:v>
                </c:pt>
                <c:pt idx="13091">
                  <c:v>6.0000999999999998</c:v>
                </c:pt>
                <c:pt idx="13092">
                  <c:v>1.0001</c:v>
                </c:pt>
                <c:pt idx="13093">
                  <c:v>2.0001000000000002</c:v>
                </c:pt>
                <c:pt idx="13094">
                  <c:v>1E-4</c:v>
                </c:pt>
                <c:pt idx="13095">
                  <c:v>1.0001</c:v>
                </c:pt>
                <c:pt idx="13096">
                  <c:v>2.0001000000000002</c:v>
                </c:pt>
                <c:pt idx="13097">
                  <c:v>2.0001000000000002</c:v>
                </c:pt>
                <c:pt idx="13098">
                  <c:v>3.0001000000000002</c:v>
                </c:pt>
                <c:pt idx="13099">
                  <c:v>1.0001</c:v>
                </c:pt>
                <c:pt idx="13100">
                  <c:v>2.0001000000000002</c:v>
                </c:pt>
                <c:pt idx="13101">
                  <c:v>2.0001000000000002</c:v>
                </c:pt>
                <c:pt idx="13102">
                  <c:v>1.0001</c:v>
                </c:pt>
                <c:pt idx="13103">
                  <c:v>1E-4</c:v>
                </c:pt>
                <c:pt idx="13104">
                  <c:v>1.0001</c:v>
                </c:pt>
                <c:pt idx="13105">
                  <c:v>1.0001</c:v>
                </c:pt>
                <c:pt idx="13106">
                  <c:v>2.0001000000000002</c:v>
                </c:pt>
                <c:pt idx="13107">
                  <c:v>1E-4</c:v>
                </c:pt>
                <c:pt idx="13108">
                  <c:v>1E-4</c:v>
                </c:pt>
                <c:pt idx="13109">
                  <c:v>1E-4</c:v>
                </c:pt>
                <c:pt idx="13110">
                  <c:v>1.0001</c:v>
                </c:pt>
                <c:pt idx="13111">
                  <c:v>2.0001000000000002</c:v>
                </c:pt>
                <c:pt idx="13112">
                  <c:v>6.0000999999999998</c:v>
                </c:pt>
                <c:pt idx="13113">
                  <c:v>12.0001</c:v>
                </c:pt>
                <c:pt idx="13114">
                  <c:v>16.0001</c:v>
                </c:pt>
                <c:pt idx="13115">
                  <c:v>19.0001</c:v>
                </c:pt>
                <c:pt idx="13116">
                  <c:v>33.000100000000003</c:v>
                </c:pt>
                <c:pt idx="13117">
                  <c:v>34.000100000000003</c:v>
                </c:pt>
                <c:pt idx="13118">
                  <c:v>25.0001</c:v>
                </c:pt>
                <c:pt idx="13119">
                  <c:v>13.0001</c:v>
                </c:pt>
                <c:pt idx="13120">
                  <c:v>8.0000999999999998</c:v>
                </c:pt>
                <c:pt idx="13121">
                  <c:v>1.0001</c:v>
                </c:pt>
                <c:pt idx="13122">
                  <c:v>4.0000999999999998</c:v>
                </c:pt>
                <c:pt idx="13123">
                  <c:v>1.0001</c:v>
                </c:pt>
                <c:pt idx="13124">
                  <c:v>1.0001</c:v>
                </c:pt>
                <c:pt idx="13125">
                  <c:v>1E-4</c:v>
                </c:pt>
                <c:pt idx="13126">
                  <c:v>1E-4</c:v>
                </c:pt>
                <c:pt idx="13127">
                  <c:v>3.0001000000000002</c:v>
                </c:pt>
                <c:pt idx="13128">
                  <c:v>1.0001</c:v>
                </c:pt>
                <c:pt idx="13129">
                  <c:v>1.0001</c:v>
                </c:pt>
                <c:pt idx="13130">
                  <c:v>2.0001000000000002</c:v>
                </c:pt>
                <c:pt idx="13131">
                  <c:v>1.0001</c:v>
                </c:pt>
                <c:pt idx="13132">
                  <c:v>2.0001000000000002</c:v>
                </c:pt>
                <c:pt idx="13133">
                  <c:v>1E-4</c:v>
                </c:pt>
                <c:pt idx="13134">
                  <c:v>2.0001000000000002</c:v>
                </c:pt>
                <c:pt idx="13135">
                  <c:v>1.0001</c:v>
                </c:pt>
                <c:pt idx="13136">
                  <c:v>1.0001</c:v>
                </c:pt>
                <c:pt idx="13137">
                  <c:v>2.0001000000000002</c:v>
                </c:pt>
                <c:pt idx="13138">
                  <c:v>1E-4</c:v>
                </c:pt>
                <c:pt idx="13139">
                  <c:v>3.0001000000000002</c:v>
                </c:pt>
                <c:pt idx="13140">
                  <c:v>2.0001000000000002</c:v>
                </c:pt>
                <c:pt idx="13141">
                  <c:v>1E-4</c:v>
                </c:pt>
                <c:pt idx="13142">
                  <c:v>1.0001</c:v>
                </c:pt>
                <c:pt idx="13143">
                  <c:v>2.0001000000000002</c:v>
                </c:pt>
                <c:pt idx="13144">
                  <c:v>1.0001</c:v>
                </c:pt>
                <c:pt idx="13145">
                  <c:v>3.0001000000000002</c:v>
                </c:pt>
                <c:pt idx="13146">
                  <c:v>3.0001000000000002</c:v>
                </c:pt>
                <c:pt idx="13147">
                  <c:v>4.0000999999999998</c:v>
                </c:pt>
                <c:pt idx="13148">
                  <c:v>5.0000999999999998</c:v>
                </c:pt>
                <c:pt idx="13149">
                  <c:v>6.0000999999999998</c:v>
                </c:pt>
                <c:pt idx="13150">
                  <c:v>7.0000999999999998</c:v>
                </c:pt>
                <c:pt idx="13151">
                  <c:v>5.0000999999999998</c:v>
                </c:pt>
                <c:pt idx="13152">
                  <c:v>1.0001</c:v>
                </c:pt>
                <c:pt idx="13153">
                  <c:v>1.0001</c:v>
                </c:pt>
                <c:pt idx="13154">
                  <c:v>1.0001</c:v>
                </c:pt>
                <c:pt idx="13155">
                  <c:v>1E-4</c:v>
                </c:pt>
                <c:pt idx="13156">
                  <c:v>1E-4</c:v>
                </c:pt>
                <c:pt idx="13157">
                  <c:v>1E-4</c:v>
                </c:pt>
                <c:pt idx="13158">
                  <c:v>1.0001</c:v>
                </c:pt>
                <c:pt idx="13159">
                  <c:v>1E-4</c:v>
                </c:pt>
                <c:pt idx="13160">
                  <c:v>1E-4</c:v>
                </c:pt>
                <c:pt idx="13161">
                  <c:v>2.0001000000000002</c:v>
                </c:pt>
                <c:pt idx="13162">
                  <c:v>1E-4</c:v>
                </c:pt>
                <c:pt idx="13163">
                  <c:v>2.0001000000000002</c:v>
                </c:pt>
                <c:pt idx="13164">
                  <c:v>1.0001</c:v>
                </c:pt>
                <c:pt idx="13165">
                  <c:v>1E-4</c:v>
                </c:pt>
                <c:pt idx="13166">
                  <c:v>1E-4</c:v>
                </c:pt>
                <c:pt idx="13167">
                  <c:v>1E-4</c:v>
                </c:pt>
                <c:pt idx="13168">
                  <c:v>1.0001</c:v>
                </c:pt>
                <c:pt idx="13169">
                  <c:v>1E-4</c:v>
                </c:pt>
                <c:pt idx="13170">
                  <c:v>1E-4</c:v>
                </c:pt>
                <c:pt idx="13171">
                  <c:v>1E-4</c:v>
                </c:pt>
                <c:pt idx="13172">
                  <c:v>1E-4</c:v>
                </c:pt>
                <c:pt idx="13173">
                  <c:v>1E-4</c:v>
                </c:pt>
                <c:pt idx="13174">
                  <c:v>2.0001000000000002</c:v>
                </c:pt>
                <c:pt idx="13175">
                  <c:v>2.0001000000000002</c:v>
                </c:pt>
                <c:pt idx="13176">
                  <c:v>1E-4</c:v>
                </c:pt>
                <c:pt idx="13177">
                  <c:v>4.0000999999999998</c:v>
                </c:pt>
                <c:pt idx="13178">
                  <c:v>13.0001</c:v>
                </c:pt>
                <c:pt idx="13179">
                  <c:v>14.0001</c:v>
                </c:pt>
                <c:pt idx="13180">
                  <c:v>10.0001</c:v>
                </c:pt>
                <c:pt idx="13181">
                  <c:v>5.0000999999999998</c:v>
                </c:pt>
                <c:pt idx="13182">
                  <c:v>14.0001</c:v>
                </c:pt>
                <c:pt idx="13183">
                  <c:v>3.0001000000000002</c:v>
                </c:pt>
                <c:pt idx="13184">
                  <c:v>2.0001000000000002</c:v>
                </c:pt>
                <c:pt idx="13185">
                  <c:v>2.0001000000000002</c:v>
                </c:pt>
                <c:pt idx="13186">
                  <c:v>2.0001000000000002</c:v>
                </c:pt>
                <c:pt idx="13187">
                  <c:v>2.0001000000000002</c:v>
                </c:pt>
                <c:pt idx="13188">
                  <c:v>3.0001000000000002</c:v>
                </c:pt>
                <c:pt idx="13189">
                  <c:v>1E-4</c:v>
                </c:pt>
                <c:pt idx="13190">
                  <c:v>1.0001</c:v>
                </c:pt>
                <c:pt idx="13191">
                  <c:v>2.0001000000000002</c:v>
                </c:pt>
                <c:pt idx="13192">
                  <c:v>1E-4</c:v>
                </c:pt>
                <c:pt idx="13193">
                  <c:v>1E-4</c:v>
                </c:pt>
                <c:pt idx="13194">
                  <c:v>1E-4</c:v>
                </c:pt>
                <c:pt idx="13195">
                  <c:v>2.0001000000000002</c:v>
                </c:pt>
                <c:pt idx="13196">
                  <c:v>1E-4</c:v>
                </c:pt>
                <c:pt idx="13197">
                  <c:v>1E-4</c:v>
                </c:pt>
                <c:pt idx="13198">
                  <c:v>1.0001</c:v>
                </c:pt>
                <c:pt idx="13199">
                  <c:v>1E-4</c:v>
                </c:pt>
                <c:pt idx="13200">
                  <c:v>1.0001</c:v>
                </c:pt>
                <c:pt idx="13201">
                  <c:v>2.0001000000000002</c:v>
                </c:pt>
                <c:pt idx="13202">
                  <c:v>1E-4</c:v>
                </c:pt>
                <c:pt idx="13203">
                  <c:v>1E-4</c:v>
                </c:pt>
                <c:pt idx="13204">
                  <c:v>1E-4</c:v>
                </c:pt>
                <c:pt idx="13205">
                  <c:v>2.0001000000000002</c:v>
                </c:pt>
                <c:pt idx="13206">
                  <c:v>1.0001</c:v>
                </c:pt>
                <c:pt idx="13207">
                  <c:v>1E-4</c:v>
                </c:pt>
                <c:pt idx="13208">
                  <c:v>1.0001</c:v>
                </c:pt>
                <c:pt idx="13209">
                  <c:v>1.0001</c:v>
                </c:pt>
                <c:pt idx="13210">
                  <c:v>3.0001000000000002</c:v>
                </c:pt>
                <c:pt idx="13211">
                  <c:v>1.0001</c:v>
                </c:pt>
                <c:pt idx="13212">
                  <c:v>1.0001</c:v>
                </c:pt>
                <c:pt idx="13213">
                  <c:v>4.0000999999999998</c:v>
                </c:pt>
                <c:pt idx="13214">
                  <c:v>1E-4</c:v>
                </c:pt>
                <c:pt idx="13215">
                  <c:v>1E-4</c:v>
                </c:pt>
                <c:pt idx="13216">
                  <c:v>4.0000999999999998</c:v>
                </c:pt>
                <c:pt idx="13217">
                  <c:v>2.0001000000000002</c:v>
                </c:pt>
                <c:pt idx="13218">
                  <c:v>1E-4</c:v>
                </c:pt>
                <c:pt idx="13219">
                  <c:v>1.0001</c:v>
                </c:pt>
                <c:pt idx="13220">
                  <c:v>2.0001000000000002</c:v>
                </c:pt>
                <c:pt idx="13221">
                  <c:v>1E-4</c:v>
                </c:pt>
                <c:pt idx="13222">
                  <c:v>1E-4</c:v>
                </c:pt>
                <c:pt idx="13223">
                  <c:v>1E-4</c:v>
                </c:pt>
                <c:pt idx="13224">
                  <c:v>1E-4</c:v>
                </c:pt>
                <c:pt idx="13225">
                  <c:v>1E-4</c:v>
                </c:pt>
                <c:pt idx="13226">
                  <c:v>1.0001</c:v>
                </c:pt>
                <c:pt idx="13227">
                  <c:v>1.0001</c:v>
                </c:pt>
                <c:pt idx="13228">
                  <c:v>1E-4</c:v>
                </c:pt>
                <c:pt idx="13229">
                  <c:v>1.0001</c:v>
                </c:pt>
                <c:pt idx="13230">
                  <c:v>1E-4</c:v>
                </c:pt>
                <c:pt idx="13231">
                  <c:v>1.0001</c:v>
                </c:pt>
                <c:pt idx="13232">
                  <c:v>1E-4</c:v>
                </c:pt>
                <c:pt idx="13233">
                  <c:v>1E-4</c:v>
                </c:pt>
                <c:pt idx="13234">
                  <c:v>1E-4</c:v>
                </c:pt>
                <c:pt idx="13235">
                  <c:v>1E-4</c:v>
                </c:pt>
                <c:pt idx="13236">
                  <c:v>1E-4</c:v>
                </c:pt>
                <c:pt idx="13237">
                  <c:v>1E-4</c:v>
                </c:pt>
                <c:pt idx="13238">
                  <c:v>1.0001</c:v>
                </c:pt>
                <c:pt idx="13239">
                  <c:v>1E-4</c:v>
                </c:pt>
                <c:pt idx="13240">
                  <c:v>2.0001000000000002</c:v>
                </c:pt>
                <c:pt idx="13241">
                  <c:v>1.0001</c:v>
                </c:pt>
                <c:pt idx="13242">
                  <c:v>4.0000999999999998</c:v>
                </c:pt>
                <c:pt idx="13243">
                  <c:v>6.0000999999999998</c:v>
                </c:pt>
                <c:pt idx="13244">
                  <c:v>11.0001</c:v>
                </c:pt>
                <c:pt idx="13245">
                  <c:v>5.0000999999999998</c:v>
                </c:pt>
                <c:pt idx="13246">
                  <c:v>6.0000999999999998</c:v>
                </c:pt>
                <c:pt idx="13247">
                  <c:v>3.0001000000000002</c:v>
                </c:pt>
                <c:pt idx="13248">
                  <c:v>1E-4</c:v>
                </c:pt>
                <c:pt idx="13249">
                  <c:v>1E-4</c:v>
                </c:pt>
                <c:pt idx="13250">
                  <c:v>1E-4</c:v>
                </c:pt>
                <c:pt idx="13251">
                  <c:v>1E-4</c:v>
                </c:pt>
                <c:pt idx="13252">
                  <c:v>1E-4</c:v>
                </c:pt>
                <c:pt idx="13253">
                  <c:v>1E-4</c:v>
                </c:pt>
                <c:pt idx="13254">
                  <c:v>1.0001</c:v>
                </c:pt>
                <c:pt idx="13255">
                  <c:v>1E-4</c:v>
                </c:pt>
                <c:pt idx="13256">
                  <c:v>1E-4</c:v>
                </c:pt>
                <c:pt idx="13257">
                  <c:v>1E-4</c:v>
                </c:pt>
                <c:pt idx="13258">
                  <c:v>1E-4</c:v>
                </c:pt>
                <c:pt idx="13259">
                  <c:v>2.0001000000000002</c:v>
                </c:pt>
                <c:pt idx="13260">
                  <c:v>1E-4</c:v>
                </c:pt>
                <c:pt idx="13261">
                  <c:v>2.0001000000000002</c:v>
                </c:pt>
                <c:pt idx="13262">
                  <c:v>1E-4</c:v>
                </c:pt>
                <c:pt idx="13263">
                  <c:v>1E-4</c:v>
                </c:pt>
                <c:pt idx="13264">
                  <c:v>1.0001</c:v>
                </c:pt>
                <c:pt idx="13265">
                  <c:v>2.0001000000000002</c:v>
                </c:pt>
                <c:pt idx="13266">
                  <c:v>1.0001</c:v>
                </c:pt>
                <c:pt idx="13267">
                  <c:v>1E-4</c:v>
                </c:pt>
                <c:pt idx="13268">
                  <c:v>1E-4</c:v>
                </c:pt>
                <c:pt idx="13269">
                  <c:v>1E-4</c:v>
                </c:pt>
                <c:pt idx="13270">
                  <c:v>1.0001</c:v>
                </c:pt>
                <c:pt idx="13271">
                  <c:v>1E-4</c:v>
                </c:pt>
                <c:pt idx="13272">
                  <c:v>1E-4</c:v>
                </c:pt>
                <c:pt idx="13273">
                  <c:v>2.0001000000000002</c:v>
                </c:pt>
                <c:pt idx="13274">
                  <c:v>1E-4</c:v>
                </c:pt>
                <c:pt idx="13275">
                  <c:v>5.0000999999999998</c:v>
                </c:pt>
                <c:pt idx="13276">
                  <c:v>4.0000999999999998</c:v>
                </c:pt>
                <c:pt idx="13277">
                  <c:v>6.0000999999999998</c:v>
                </c:pt>
                <c:pt idx="13278">
                  <c:v>3.0001000000000002</c:v>
                </c:pt>
                <c:pt idx="13279">
                  <c:v>2.0001000000000002</c:v>
                </c:pt>
                <c:pt idx="13280">
                  <c:v>2.0001000000000002</c:v>
                </c:pt>
                <c:pt idx="13281">
                  <c:v>1.0001</c:v>
                </c:pt>
                <c:pt idx="13282">
                  <c:v>1.0001</c:v>
                </c:pt>
                <c:pt idx="13283">
                  <c:v>2.0001000000000002</c:v>
                </c:pt>
                <c:pt idx="13284">
                  <c:v>1E-4</c:v>
                </c:pt>
                <c:pt idx="13285">
                  <c:v>1.0001</c:v>
                </c:pt>
                <c:pt idx="13286">
                  <c:v>2.0001000000000002</c:v>
                </c:pt>
                <c:pt idx="13287">
                  <c:v>2.0001000000000002</c:v>
                </c:pt>
                <c:pt idx="13288">
                  <c:v>1.0001</c:v>
                </c:pt>
                <c:pt idx="13289">
                  <c:v>2.0001000000000002</c:v>
                </c:pt>
                <c:pt idx="13290">
                  <c:v>1.0001</c:v>
                </c:pt>
                <c:pt idx="13291">
                  <c:v>1E-4</c:v>
                </c:pt>
                <c:pt idx="13292">
                  <c:v>1E-4</c:v>
                </c:pt>
                <c:pt idx="13293">
                  <c:v>1E-4</c:v>
                </c:pt>
                <c:pt idx="13294">
                  <c:v>1E-4</c:v>
                </c:pt>
                <c:pt idx="13295">
                  <c:v>1E-4</c:v>
                </c:pt>
                <c:pt idx="13296">
                  <c:v>1E-4</c:v>
                </c:pt>
                <c:pt idx="13297">
                  <c:v>1E-4</c:v>
                </c:pt>
                <c:pt idx="13298">
                  <c:v>1.0001</c:v>
                </c:pt>
                <c:pt idx="13299">
                  <c:v>1.0001</c:v>
                </c:pt>
                <c:pt idx="13300">
                  <c:v>2.0001000000000002</c:v>
                </c:pt>
                <c:pt idx="13301">
                  <c:v>3.0001000000000002</c:v>
                </c:pt>
                <c:pt idx="13302">
                  <c:v>1.0001</c:v>
                </c:pt>
                <c:pt idx="13303">
                  <c:v>2.0001000000000002</c:v>
                </c:pt>
                <c:pt idx="13304">
                  <c:v>3.0001000000000002</c:v>
                </c:pt>
                <c:pt idx="13305">
                  <c:v>2.0001000000000002</c:v>
                </c:pt>
                <c:pt idx="13306">
                  <c:v>4.0000999999999998</c:v>
                </c:pt>
                <c:pt idx="13307">
                  <c:v>3.0001000000000002</c:v>
                </c:pt>
                <c:pt idx="13308">
                  <c:v>5.0000999999999998</c:v>
                </c:pt>
                <c:pt idx="13309">
                  <c:v>4.0000999999999998</c:v>
                </c:pt>
                <c:pt idx="13310">
                  <c:v>9.0000999999999998</c:v>
                </c:pt>
                <c:pt idx="13311">
                  <c:v>7.0000999999999998</c:v>
                </c:pt>
                <c:pt idx="13312">
                  <c:v>5.0000999999999998</c:v>
                </c:pt>
                <c:pt idx="13313">
                  <c:v>4.0000999999999998</c:v>
                </c:pt>
                <c:pt idx="13314">
                  <c:v>4.0000999999999998</c:v>
                </c:pt>
                <c:pt idx="13315">
                  <c:v>1.0001</c:v>
                </c:pt>
                <c:pt idx="13316">
                  <c:v>4.0000999999999998</c:v>
                </c:pt>
                <c:pt idx="13317">
                  <c:v>2.0001000000000002</c:v>
                </c:pt>
                <c:pt idx="13318">
                  <c:v>2.0001000000000002</c:v>
                </c:pt>
                <c:pt idx="13319">
                  <c:v>2.0001000000000002</c:v>
                </c:pt>
                <c:pt idx="13320">
                  <c:v>1.0001</c:v>
                </c:pt>
                <c:pt idx="13321">
                  <c:v>1E-4</c:v>
                </c:pt>
                <c:pt idx="13322">
                  <c:v>1E-4</c:v>
                </c:pt>
                <c:pt idx="13323">
                  <c:v>1E-4</c:v>
                </c:pt>
                <c:pt idx="13324">
                  <c:v>1E-4</c:v>
                </c:pt>
                <c:pt idx="13325">
                  <c:v>1E-4</c:v>
                </c:pt>
                <c:pt idx="13326">
                  <c:v>1.0001</c:v>
                </c:pt>
                <c:pt idx="13327">
                  <c:v>1E-4</c:v>
                </c:pt>
                <c:pt idx="13328">
                  <c:v>1E-4</c:v>
                </c:pt>
                <c:pt idx="13329">
                  <c:v>1E-4</c:v>
                </c:pt>
                <c:pt idx="13330">
                  <c:v>2.0001000000000002</c:v>
                </c:pt>
                <c:pt idx="13331">
                  <c:v>1E-4</c:v>
                </c:pt>
                <c:pt idx="13332">
                  <c:v>1.0001</c:v>
                </c:pt>
                <c:pt idx="13333">
                  <c:v>1E-4</c:v>
                </c:pt>
                <c:pt idx="13334">
                  <c:v>1E-4</c:v>
                </c:pt>
                <c:pt idx="13335">
                  <c:v>1.0001</c:v>
                </c:pt>
                <c:pt idx="13336">
                  <c:v>1E-4</c:v>
                </c:pt>
                <c:pt idx="13337">
                  <c:v>1.0001</c:v>
                </c:pt>
                <c:pt idx="13338">
                  <c:v>2.0001000000000002</c:v>
                </c:pt>
                <c:pt idx="13339">
                  <c:v>4.0000999999999998</c:v>
                </c:pt>
                <c:pt idx="13340">
                  <c:v>6.0000999999999998</c:v>
                </c:pt>
                <c:pt idx="13341">
                  <c:v>7.0000999999999998</c:v>
                </c:pt>
                <c:pt idx="13342">
                  <c:v>2.0001000000000002</c:v>
                </c:pt>
                <c:pt idx="13343">
                  <c:v>2.0001000000000002</c:v>
                </c:pt>
                <c:pt idx="13344">
                  <c:v>1.0001</c:v>
                </c:pt>
                <c:pt idx="13345">
                  <c:v>1.0001</c:v>
                </c:pt>
                <c:pt idx="13346">
                  <c:v>2.0001000000000002</c:v>
                </c:pt>
                <c:pt idx="13347">
                  <c:v>1E-4</c:v>
                </c:pt>
                <c:pt idx="13348">
                  <c:v>6.0000999999999998</c:v>
                </c:pt>
                <c:pt idx="13349">
                  <c:v>5.0000999999999998</c:v>
                </c:pt>
                <c:pt idx="13350">
                  <c:v>5.0000999999999998</c:v>
                </c:pt>
                <c:pt idx="13351">
                  <c:v>2.0001000000000002</c:v>
                </c:pt>
                <c:pt idx="13352">
                  <c:v>2.0001000000000002</c:v>
                </c:pt>
                <c:pt idx="13353">
                  <c:v>1E-4</c:v>
                </c:pt>
                <c:pt idx="13354">
                  <c:v>1E-4</c:v>
                </c:pt>
                <c:pt idx="13355">
                  <c:v>1.0001</c:v>
                </c:pt>
                <c:pt idx="13356">
                  <c:v>1E-4</c:v>
                </c:pt>
                <c:pt idx="13357">
                  <c:v>1E-4</c:v>
                </c:pt>
                <c:pt idx="13358">
                  <c:v>1E-4</c:v>
                </c:pt>
                <c:pt idx="13359">
                  <c:v>1E-4</c:v>
                </c:pt>
                <c:pt idx="13360">
                  <c:v>1E-4</c:v>
                </c:pt>
                <c:pt idx="13361">
                  <c:v>1E-4</c:v>
                </c:pt>
                <c:pt idx="13362">
                  <c:v>1E-4</c:v>
                </c:pt>
                <c:pt idx="13363">
                  <c:v>1E-4</c:v>
                </c:pt>
                <c:pt idx="13364">
                  <c:v>1E-4</c:v>
                </c:pt>
                <c:pt idx="13365">
                  <c:v>2.0001000000000002</c:v>
                </c:pt>
                <c:pt idx="13366">
                  <c:v>1.0001</c:v>
                </c:pt>
                <c:pt idx="13367">
                  <c:v>1.0001</c:v>
                </c:pt>
                <c:pt idx="13368">
                  <c:v>2.0001000000000002</c:v>
                </c:pt>
                <c:pt idx="13369">
                  <c:v>4.0000999999999998</c:v>
                </c:pt>
                <c:pt idx="13370">
                  <c:v>6.0000999999999998</c:v>
                </c:pt>
                <c:pt idx="13371">
                  <c:v>5.0000999999999998</c:v>
                </c:pt>
                <c:pt idx="13372">
                  <c:v>3.0001000000000002</c:v>
                </c:pt>
                <c:pt idx="13373">
                  <c:v>4.0000999999999998</c:v>
                </c:pt>
                <c:pt idx="13374">
                  <c:v>1.0001</c:v>
                </c:pt>
                <c:pt idx="13375">
                  <c:v>1E-4</c:v>
                </c:pt>
                <c:pt idx="13376">
                  <c:v>1E-4</c:v>
                </c:pt>
                <c:pt idx="13377">
                  <c:v>1.0001</c:v>
                </c:pt>
                <c:pt idx="13378">
                  <c:v>1.0001</c:v>
                </c:pt>
                <c:pt idx="13379">
                  <c:v>1E-4</c:v>
                </c:pt>
                <c:pt idx="13380">
                  <c:v>3.0001000000000002</c:v>
                </c:pt>
                <c:pt idx="13381">
                  <c:v>2.0001000000000002</c:v>
                </c:pt>
                <c:pt idx="13382">
                  <c:v>1.0001</c:v>
                </c:pt>
                <c:pt idx="13383">
                  <c:v>1E-4</c:v>
                </c:pt>
                <c:pt idx="13384">
                  <c:v>1E-4</c:v>
                </c:pt>
                <c:pt idx="13385">
                  <c:v>1E-4</c:v>
                </c:pt>
                <c:pt idx="13386">
                  <c:v>1E-4</c:v>
                </c:pt>
                <c:pt idx="13387">
                  <c:v>1E-4</c:v>
                </c:pt>
                <c:pt idx="13388">
                  <c:v>1.0001</c:v>
                </c:pt>
                <c:pt idx="13389">
                  <c:v>1E-4</c:v>
                </c:pt>
                <c:pt idx="13390">
                  <c:v>1E-4</c:v>
                </c:pt>
                <c:pt idx="13391">
                  <c:v>1.0001</c:v>
                </c:pt>
                <c:pt idx="13392">
                  <c:v>1.0001</c:v>
                </c:pt>
                <c:pt idx="13393">
                  <c:v>1E-4</c:v>
                </c:pt>
                <c:pt idx="13394">
                  <c:v>1E-4</c:v>
                </c:pt>
                <c:pt idx="13395">
                  <c:v>1E-4</c:v>
                </c:pt>
                <c:pt idx="13396">
                  <c:v>1E-4</c:v>
                </c:pt>
                <c:pt idx="13397">
                  <c:v>1.0001</c:v>
                </c:pt>
                <c:pt idx="13398">
                  <c:v>1E-4</c:v>
                </c:pt>
                <c:pt idx="13399">
                  <c:v>1E-4</c:v>
                </c:pt>
                <c:pt idx="13400">
                  <c:v>1.0001</c:v>
                </c:pt>
                <c:pt idx="13401">
                  <c:v>6.0000999999999998</c:v>
                </c:pt>
                <c:pt idx="13402">
                  <c:v>5.0000999999999998</c:v>
                </c:pt>
                <c:pt idx="13403">
                  <c:v>6.0000999999999998</c:v>
                </c:pt>
                <c:pt idx="13404">
                  <c:v>2.0001000000000002</c:v>
                </c:pt>
                <c:pt idx="13405">
                  <c:v>2.0001000000000002</c:v>
                </c:pt>
                <c:pt idx="13406">
                  <c:v>1.0001</c:v>
                </c:pt>
                <c:pt idx="13407">
                  <c:v>3.0001000000000002</c:v>
                </c:pt>
                <c:pt idx="13408">
                  <c:v>2.0001000000000002</c:v>
                </c:pt>
                <c:pt idx="13409">
                  <c:v>1.0001</c:v>
                </c:pt>
                <c:pt idx="13410">
                  <c:v>4.0000999999999998</c:v>
                </c:pt>
                <c:pt idx="13411">
                  <c:v>3.0001000000000002</c:v>
                </c:pt>
                <c:pt idx="13412">
                  <c:v>5.0000999999999998</c:v>
                </c:pt>
                <c:pt idx="13413">
                  <c:v>3.0001000000000002</c:v>
                </c:pt>
                <c:pt idx="13414">
                  <c:v>2.0001000000000002</c:v>
                </c:pt>
                <c:pt idx="13415">
                  <c:v>1.0001</c:v>
                </c:pt>
                <c:pt idx="13416">
                  <c:v>1.0001</c:v>
                </c:pt>
                <c:pt idx="13417">
                  <c:v>1E-4</c:v>
                </c:pt>
                <c:pt idx="13418">
                  <c:v>1.0001</c:v>
                </c:pt>
                <c:pt idx="13419">
                  <c:v>1E-4</c:v>
                </c:pt>
                <c:pt idx="13420">
                  <c:v>1E-4</c:v>
                </c:pt>
                <c:pt idx="13421">
                  <c:v>1E-4</c:v>
                </c:pt>
                <c:pt idx="13422">
                  <c:v>1.0001</c:v>
                </c:pt>
                <c:pt idx="13423">
                  <c:v>1E-4</c:v>
                </c:pt>
                <c:pt idx="13424">
                  <c:v>1E-4</c:v>
                </c:pt>
                <c:pt idx="13425">
                  <c:v>1E-4</c:v>
                </c:pt>
                <c:pt idx="13426">
                  <c:v>1.0001</c:v>
                </c:pt>
                <c:pt idx="13427">
                  <c:v>1E-4</c:v>
                </c:pt>
                <c:pt idx="13428">
                  <c:v>1E-4</c:v>
                </c:pt>
                <c:pt idx="13429">
                  <c:v>5.0000999999999998</c:v>
                </c:pt>
                <c:pt idx="13430">
                  <c:v>1E-4</c:v>
                </c:pt>
                <c:pt idx="13431">
                  <c:v>3.0001000000000002</c:v>
                </c:pt>
                <c:pt idx="13432">
                  <c:v>3.0001000000000002</c:v>
                </c:pt>
                <c:pt idx="13433">
                  <c:v>3.0001000000000002</c:v>
                </c:pt>
                <c:pt idx="13434">
                  <c:v>1E-4</c:v>
                </c:pt>
                <c:pt idx="13435">
                  <c:v>2.0001000000000002</c:v>
                </c:pt>
                <c:pt idx="13436">
                  <c:v>1.0001</c:v>
                </c:pt>
                <c:pt idx="13437">
                  <c:v>1.0001</c:v>
                </c:pt>
                <c:pt idx="13438">
                  <c:v>1E-4</c:v>
                </c:pt>
                <c:pt idx="13439">
                  <c:v>1.0001</c:v>
                </c:pt>
                <c:pt idx="13440">
                  <c:v>1.0001</c:v>
                </c:pt>
                <c:pt idx="13441">
                  <c:v>1.0001</c:v>
                </c:pt>
                <c:pt idx="13442">
                  <c:v>1E-4</c:v>
                </c:pt>
                <c:pt idx="13443">
                  <c:v>1E-4</c:v>
                </c:pt>
                <c:pt idx="13444">
                  <c:v>2.0001000000000002</c:v>
                </c:pt>
                <c:pt idx="13445">
                  <c:v>1.0001</c:v>
                </c:pt>
                <c:pt idx="13446">
                  <c:v>1E-4</c:v>
                </c:pt>
                <c:pt idx="13447">
                  <c:v>1E-4</c:v>
                </c:pt>
                <c:pt idx="13448">
                  <c:v>1.0001</c:v>
                </c:pt>
                <c:pt idx="13449">
                  <c:v>3.0001000000000002</c:v>
                </c:pt>
                <c:pt idx="13450">
                  <c:v>1E-4</c:v>
                </c:pt>
                <c:pt idx="13451">
                  <c:v>1E-4</c:v>
                </c:pt>
                <c:pt idx="13452">
                  <c:v>1E-4</c:v>
                </c:pt>
                <c:pt idx="13453">
                  <c:v>1E-4</c:v>
                </c:pt>
                <c:pt idx="13454">
                  <c:v>1.0001</c:v>
                </c:pt>
                <c:pt idx="13455">
                  <c:v>1E-4</c:v>
                </c:pt>
                <c:pt idx="13456">
                  <c:v>2.0001000000000002</c:v>
                </c:pt>
                <c:pt idx="13457">
                  <c:v>2.0001000000000002</c:v>
                </c:pt>
                <c:pt idx="13458">
                  <c:v>1E-4</c:v>
                </c:pt>
                <c:pt idx="13459">
                  <c:v>1E-4</c:v>
                </c:pt>
                <c:pt idx="13460">
                  <c:v>1E-4</c:v>
                </c:pt>
                <c:pt idx="13461">
                  <c:v>1E-4</c:v>
                </c:pt>
                <c:pt idx="13462">
                  <c:v>1.0001</c:v>
                </c:pt>
                <c:pt idx="13463">
                  <c:v>2.0001000000000002</c:v>
                </c:pt>
                <c:pt idx="13464">
                  <c:v>3.0001000000000002</c:v>
                </c:pt>
                <c:pt idx="13465">
                  <c:v>5.0000999999999998</c:v>
                </c:pt>
                <c:pt idx="13466">
                  <c:v>2.0001000000000002</c:v>
                </c:pt>
                <c:pt idx="13467">
                  <c:v>6.0000999999999998</c:v>
                </c:pt>
                <c:pt idx="13468">
                  <c:v>4.0000999999999998</c:v>
                </c:pt>
                <c:pt idx="13469">
                  <c:v>2.0001000000000002</c:v>
                </c:pt>
                <c:pt idx="13470">
                  <c:v>1E-4</c:v>
                </c:pt>
                <c:pt idx="13471">
                  <c:v>1.0001</c:v>
                </c:pt>
                <c:pt idx="13472">
                  <c:v>3.0001000000000002</c:v>
                </c:pt>
                <c:pt idx="13473">
                  <c:v>1.0001</c:v>
                </c:pt>
                <c:pt idx="13474">
                  <c:v>1E-4</c:v>
                </c:pt>
                <c:pt idx="13475">
                  <c:v>1.0001</c:v>
                </c:pt>
                <c:pt idx="13476">
                  <c:v>1E-4</c:v>
                </c:pt>
                <c:pt idx="13477">
                  <c:v>1E-4</c:v>
                </c:pt>
                <c:pt idx="13478">
                  <c:v>1.0001</c:v>
                </c:pt>
                <c:pt idx="13479">
                  <c:v>1E-4</c:v>
                </c:pt>
                <c:pt idx="13480">
                  <c:v>1E-4</c:v>
                </c:pt>
                <c:pt idx="13481">
                  <c:v>2.0001000000000002</c:v>
                </c:pt>
                <c:pt idx="13482">
                  <c:v>1E-4</c:v>
                </c:pt>
                <c:pt idx="13483">
                  <c:v>1E-4</c:v>
                </c:pt>
                <c:pt idx="13484">
                  <c:v>2.0001000000000002</c:v>
                </c:pt>
                <c:pt idx="13485">
                  <c:v>1E-4</c:v>
                </c:pt>
                <c:pt idx="13486">
                  <c:v>1E-4</c:v>
                </c:pt>
                <c:pt idx="13487">
                  <c:v>1.0001</c:v>
                </c:pt>
                <c:pt idx="13488">
                  <c:v>1E-4</c:v>
                </c:pt>
                <c:pt idx="13489">
                  <c:v>1.0001</c:v>
                </c:pt>
                <c:pt idx="13490">
                  <c:v>1E-4</c:v>
                </c:pt>
                <c:pt idx="13491">
                  <c:v>2.0001000000000002</c:v>
                </c:pt>
                <c:pt idx="13492">
                  <c:v>2.0001000000000002</c:v>
                </c:pt>
                <c:pt idx="13493">
                  <c:v>5.0000999999999998</c:v>
                </c:pt>
                <c:pt idx="13494">
                  <c:v>1.0001</c:v>
                </c:pt>
                <c:pt idx="13495">
                  <c:v>1.0001</c:v>
                </c:pt>
                <c:pt idx="13496">
                  <c:v>2.0001000000000002</c:v>
                </c:pt>
                <c:pt idx="13497">
                  <c:v>1.0001</c:v>
                </c:pt>
                <c:pt idx="13498">
                  <c:v>3.0001000000000002</c:v>
                </c:pt>
                <c:pt idx="13499">
                  <c:v>1E-4</c:v>
                </c:pt>
                <c:pt idx="13500">
                  <c:v>1E-4</c:v>
                </c:pt>
                <c:pt idx="13501">
                  <c:v>1E-4</c:v>
                </c:pt>
                <c:pt idx="13502">
                  <c:v>1E-4</c:v>
                </c:pt>
                <c:pt idx="13503">
                  <c:v>1.0001</c:v>
                </c:pt>
                <c:pt idx="13504">
                  <c:v>1.0001</c:v>
                </c:pt>
                <c:pt idx="13505">
                  <c:v>1E-4</c:v>
                </c:pt>
                <c:pt idx="13506">
                  <c:v>1.0001</c:v>
                </c:pt>
                <c:pt idx="13507">
                  <c:v>1.0001</c:v>
                </c:pt>
                <c:pt idx="13508">
                  <c:v>2.0001000000000002</c:v>
                </c:pt>
                <c:pt idx="13509">
                  <c:v>1E-4</c:v>
                </c:pt>
                <c:pt idx="13510">
                  <c:v>1.0001</c:v>
                </c:pt>
                <c:pt idx="13511">
                  <c:v>1.0001</c:v>
                </c:pt>
                <c:pt idx="13512">
                  <c:v>1.0001</c:v>
                </c:pt>
                <c:pt idx="13513">
                  <c:v>1.0001</c:v>
                </c:pt>
                <c:pt idx="13514">
                  <c:v>1E-4</c:v>
                </c:pt>
                <c:pt idx="13515">
                  <c:v>1.0001</c:v>
                </c:pt>
                <c:pt idx="13516">
                  <c:v>1E-4</c:v>
                </c:pt>
                <c:pt idx="13517">
                  <c:v>1E-4</c:v>
                </c:pt>
                <c:pt idx="13518">
                  <c:v>1E-4</c:v>
                </c:pt>
                <c:pt idx="13519">
                  <c:v>1E-4</c:v>
                </c:pt>
                <c:pt idx="13520">
                  <c:v>1.0001</c:v>
                </c:pt>
                <c:pt idx="13521">
                  <c:v>3.0001000000000002</c:v>
                </c:pt>
                <c:pt idx="13522">
                  <c:v>3.0001000000000002</c:v>
                </c:pt>
                <c:pt idx="13523">
                  <c:v>1.0001</c:v>
                </c:pt>
                <c:pt idx="13524">
                  <c:v>7.0000999999999998</c:v>
                </c:pt>
                <c:pt idx="13525">
                  <c:v>3.0001000000000002</c:v>
                </c:pt>
                <c:pt idx="13526">
                  <c:v>11.0001</c:v>
                </c:pt>
                <c:pt idx="13527">
                  <c:v>8.0000999999999998</c:v>
                </c:pt>
                <c:pt idx="13528">
                  <c:v>6.0000999999999998</c:v>
                </c:pt>
                <c:pt idx="13529">
                  <c:v>7.0000999999999998</c:v>
                </c:pt>
                <c:pt idx="13530">
                  <c:v>7.0000999999999998</c:v>
                </c:pt>
                <c:pt idx="13531">
                  <c:v>1E-4</c:v>
                </c:pt>
                <c:pt idx="13532">
                  <c:v>1E-4</c:v>
                </c:pt>
                <c:pt idx="13533">
                  <c:v>1.0001</c:v>
                </c:pt>
                <c:pt idx="13534">
                  <c:v>1E-4</c:v>
                </c:pt>
                <c:pt idx="13535">
                  <c:v>2.0001000000000002</c:v>
                </c:pt>
                <c:pt idx="13536">
                  <c:v>1E-4</c:v>
                </c:pt>
                <c:pt idx="13537">
                  <c:v>1.0001</c:v>
                </c:pt>
                <c:pt idx="13538">
                  <c:v>1E-4</c:v>
                </c:pt>
                <c:pt idx="13539">
                  <c:v>1E-4</c:v>
                </c:pt>
                <c:pt idx="13540">
                  <c:v>1.0001</c:v>
                </c:pt>
                <c:pt idx="13541">
                  <c:v>1.0001</c:v>
                </c:pt>
                <c:pt idx="13542">
                  <c:v>1E-4</c:v>
                </c:pt>
                <c:pt idx="13543">
                  <c:v>1.0001</c:v>
                </c:pt>
                <c:pt idx="13544">
                  <c:v>1.0001</c:v>
                </c:pt>
                <c:pt idx="13545">
                  <c:v>1E-4</c:v>
                </c:pt>
                <c:pt idx="13546">
                  <c:v>1E-4</c:v>
                </c:pt>
                <c:pt idx="13547">
                  <c:v>1.0001</c:v>
                </c:pt>
                <c:pt idx="13548">
                  <c:v>1E-4</c:v>
                </c:pt>
                <c:pt idx="13549">
                  <c:v>1.0001</c:v>
                </c:pt>
                <c:pt idx="13550">
                  <c:v>1.0001</c:v>
                </c:pt>
                <c:pt idx="13551">
                  <c:v>1.0001</c:v>
                </c:pt>
                <c:pt idx="13552">
                  <c:v>2.0001000000000002</c:v>
                </c:pt>
                <c:pt idx="13553">
                  <c:v>1.0001</c:v>
                </c:pt>
                <c:pt idx="13554">
                  <c:v>3.0001000000000002</c:v>
                </c:pt>
                <c:pt idx="13555">
                  <c:v>6.0000999999999998</c:v>
                </c:pt>
                <c:pt idx="13556">
                  <c:v>11.0001</c:v>
                </c:pt>
                <c:pt idx="13557">
                  <c:v>13.0001</c:v>
                </c:pt>
                <c:pt idx="13558">
                  <c:v>11.0001</c:v>
                </c:pt>
                <c:pt idx="13559">
                  <c:v>17.0001</c:v>
                </c:pt>
                <c:pt idx="13560">
                  <c:v>5.0000999999999998</c:v>
                </c:pt>
                <c:pt idx="13561">
                  <c:v>5.0000999999999998</c:v>
                </c:pt>
                <c:pt idx="13562">
                  <c:v>2.0001000000000002</c:v>
                </c:pt>
                <c:pt idx="13563">
                  <c:v>1E-4</c:v>
                </c:pt>
                <c:pt idx="13564">
                  <c:v>1E-4</c:v>
                </c:pt>
                <c:pt idx="13565">
                  <c:v>1E-4</c:v>
                </c:pt>
                <c:pt idx="13566">
                  <c:v>1E-4</c:v>
                </c:pt>
                <c:pt idx="13567">
                  <c:v>1E-4</c:v>
                </c:pt>
                <c:pt idx="13568">
                  <c:v>1E-4</c:v>
                </c:pt>
                <c:pt idx="13569">
                  <c:v>1.0001</c:v>
                </c:pt>
                <c:pt idx="13570">
                  <c:v>1E-4</c:v>
                </c:pt>
                <c:pt idx="13571">
                  <c:v>1E-4</c:v>
                </c:pt>
                <c:pt idx="13572">
                  <c:v>1E-4</c:v>
                </c:pt>
                <c:pt idx="13573">
                  <c:v>1.0001</c:v>
                </c:pt>
                <c:pt idx="13574">
                  <c:v>1E-4</c:v>
                </c:pt>
                <c:pt idx="13575">
                  <c:v>1E-4</c:v>
                </c:pt>
                <c:pt idx="13576">
                  <c:v>1E-4</c:v>
                </c:pt>
                <c:pt idx="13577">
                  <c:v>1E-4</c:v>
                </c:pt>
                <c:pt idx="13578">
                  <c:v>1.0001</c:v>
                </c:pt>
                <c:pt idx="13579">
                  <c:v>3.0001000000000002</c:v>
                </c:pt>
                <c:pt idx="13580">
                  <c:v>1.0001</c:v>
                </c:pt>
                <c:pt idx="13581">
                  <c:v>1E-4</c:v>
                </c:pt>
                <c:pt idx="13582">
                  <c:v>1.0001</c:v>
                </c:pt>
                <c:pt idx="13583">
                  <c:v>1E-4</c:v>
                </c:pt>
                <c:pt idx="13584">
                  <c:v>2.0001000000000002</c:v>
                </c:pt>
                <c:pt idx="13585">
                  <c:v>3.0001000000000002</c:v>
                </c:pt>
                <c:pt idx="13586">
                  <c:v>8.0000999999999998</c:v>
                </c:pt>
                <c:pt idx="13587">
                  <c:v>4.0000999999999998</c:v>
                </c:pt>
                <c:pt idx="13588">
                  <c:v>14.0001</c:v>
                </c:pt>
                <c:pt idx="13589">
                  <c:v>22.0001</c:v>
                </c:pt>
                <c:pt idx="13590">
                  <c:v>34.000100000000003</c:v>
                </c:pt>
                <c:pt idx="13591">
                  <c:v>20.0001</c:v>
                </c:pt>
                <c:pt idx="13592">
                  <c:v>20.0001</c:v>
                </c:pt>
                <c:pt idx="13593">
                  <c:v>2.0001000000000002</c:v>
                </c:pt>
                <c:pt idx="13594">
                  <c:v>1.0001</c:v>
                </c:pt>
                <c:pt idx="13595">
                  <c:v>5.0000999999999998</c:v>
                </c:pt>
                <c:pt idx="13596">
                  <c:v>1E-4</c:v>
                </c:pt>
                <c:pt idx="13597">
                  <c:v>1.0001</c:v>
                </c:pt>
                <c:pt idx="13598">
                  <c:v>1.0001</c:v>
                </c:pt>
                <c:pt idx="13599">
                  <c:v>1E-4</c:v>
                </c:pt>
                <c:pt idx="13600">
                  <c:v>3.0001000000000002</c:v>
                </c:pt>
                <c:pt idx="13601">
                  <c:v>1E-4</c:v>
                </c:pt>
                <c:pt idx="13602">
                  <c:v>1E-4</c:v>
                </c:pt>
                <c:pt idx="13603">
                  <c:v>1E-4</c:v>
                </c:pt>
                <c:pt idx="13604">
                  <c:v>1E-4</c:v>
                </c:pt>
                <c:pt idx="13605">
                  <c:v>3.0001000000000002</c:v>
                </c:pt>
                <c:pt idx="13606">
                  <c:v>1.0001</c:v>
                </c:pt>
                <c:pt idx="13607">
                  <c:v>1.0001</c:v>
                </c:pt>
                <c:pt idx="13608">
                  <c:v>1E-4</c:v>
                </c:pt>
                <c:pt idx="13609">
                  <c:v>1E-4</c:v>
                </c:pt>
                <c:pt idx="13610">
                  <c:v>1.0001</c:v>
                </c:pt>
                <c:pt idx="13611">
                  <c:v>3.0001000000000002</c:v>
                </c:pt>
                <c:pt idx="13612">
                  <c:v>2.0001000000000002</c:v>
                </c:pt>
                <c:pt idx="13613">
                  <c:v>1E-4</c:v>
                </c:pt>
                <c:pt idx="13614">
                  <c:v>2.0001000000000002</c:v>
                </c:pt>
                <c:pt idx="13615">
                  <c:v>4.0000999999999998</c:v>
                </c:pt>
                <c:pt idx="13616">
                  <c:v>5.0000999999999998</c:v>
                </c:pt>
                <c:pt idx="13617">
                  <c:v>3.0001000000000002</c:v>
                </c:pt>
                <c:pt idx="13618">
                  <c:v>6.0000999999999998</c:v>
                </c:pt>
                <c:pt idx="13619">
                  <c:v>7.0000999999999998</c:v>
                </c:pt>
                <c:pt idx="13620">
                  <c:v>6.0000999999999998</c:v>
                </c:pt>
                <c:pt idx="13621">
                  <c:v>9.0000999999999998</c:v>
                </c:pt>
                <c:pt idx="13622">
                  <c:v>5.0000999999999998</c:v>
                </c:pt>
                <c:pt idx="13623">
                  <c:v>6.0000999999999998</c:v>
                </c:pt>
                <c:pt idx="13624">
                  <c:v>4.0000999999999998</c:v>
                </c:pt>
                <c:pt idx="13625">
                  <c:v>1.0001</c:v>
                </c:pt>
                <c:pt idx="13626">
                  <c:v>4.0000999999999998</c:v>
                </c:pt>
                <c:pt idx="13627">
                  <c:v>6.0000999999999998</c:v>
                </c:pt>
                <c:pt idx="13628">
                  <c:v>4.0000999999999998</c:v>
                </c:pt>
                <c:pt idx="13629">
                  <c:v>4.0000999999999998</c:v>
                </c:pt>
                <c:pt idx="13630">
                  <c:v>2.0001000000000002</c:v>
                </c:pt>
                <c:pt idx="13631">
                  <c:v>1E-4</c:v>
                </c:pt>
                <c:pt idx="13632">
                  <c:v>1E-4</c:v>
                </c:pt>
                <c:pt idx="13633">
                  <c:v>1E-4</c:v>
                </c:pt>
                <c:pt idx="13634">
                  <c:v>1E-4</c:v>
                </c:pt>
                <c:pt idx="13635">
                  <c:v>3.0001000000000002</c:v>
                </c:pt>
                <c:pt idx="13636">
                  <c:v>1.0001</c:v>
                </c:pt>
                <c:pt idx="13637">
                  <c:v>1.0001</c:v>
                </c:pt>
                <c:pt idx="13638">
                  <c:v>1E-4</c:v>
                </c:pt>
                <c:pt idx="13639">
                  <c:v>1.0001</c:v>
                </c:pt>
                <c:pt idx="13640">
                  <c:v>1.0001</c:v>
                </c:pt>
                <c:pt idx="13641">
                  <c:v>1.0001</c:v>
                </c:pt>
                <c:pt idx="13642">
                  <c:v>1E-4</c:v>
                </c:pt>
                <c:pt idx="13643">
                  <c:v>2.0001000000000002</c:v>
                </c:pt>
                <c:pt idx="13644">
                  <c:v>1.0001</c:v>
                </c:pt>
                <c:pt idx="13645">
                  <c:v>2.0001000000000002</c:v>
                </c:pt>
                <c:pt idx="13646">
                  <c:v>1E-4</c:v>
                </c:pt>
                <c:pt idx="13647">
                  <c:v>2.0001000000000002</c:v>
                </c:pt>
                <c:pt idx="13648">
                  <c:v>3.0001000000000002</c:v>
                </c:pt>
                <c:pt idx="13649">
                  <c:v>5.0000999999999998</c:v>
                </c:pt>
                <c:pt idx="13650">
                  <c:v>7.0000999999999998</c:v>
                </c:pt>
                <c:pt idx="13651">
                  <c:v>6.0000999999999998</c:v>
                </c:pt>
                <c:pt idx="13652">
                  <c:v>4.0000999999999998</c:v>
                </c:pt>
                <c:pt idx="13653">
                  <c:v>1.0001</c:v>
                </c:pt>
                <c:pt idx="13654">
                  <c:v>3.0001000000000002</c:v>
                </c:pt>
                <c:pt idx="13655">
                  <c:v>1.0001</c:v>
                </c:pt>
                <c:pt idx="13656">
                  <c:v>2.0001000000000002</c:v>
                </c:pt>
                <c:pt idx="13657">
                  <c:v>4.0000999999999998</c:v>
                </c:pt>
                <c:pt idx="13658">
                  <c:v>2.0001000000000002</c:v>
                </c:pt>
                <c:pt idx="13659">
                  <c:v>1E-4</c:v>
                </c:pt>
                <c:pt idx="13660">
                  <c:v>1.0001</c:v>
                </c:pt>
                <c:pt idx="13661">
                  <c:v>1E-4</c:v>
                </c:pt>
                <c:pt idx="13662">
                  <c:v>1E-4</c:v>
                </c:pt>
                <c:pt idx="13663">
                  <c:v>1E-4</c:v>
                </c:pt>
                <c:pt idx="13664">
                  <c:v>1.0001</c:v>
                </c:pt>
                <c:pt idx="13665">
                  <c:v>1.0001</c:v>
                </c:pt>
                <c:pt idx="13666">
                  <c:v>1.0001</c:v>
                </c:pt>
                <c:pt idx="13667">
                  <c:v>3.0001000000000002</c:v>
                </c:pt>
                <c:pt idx="13668">
                  <c:v>1E-4</c:v>
                </c:pt>
                <c:pt idx="13669">
                  <c:v>1E-4</c:v>
                </c:pt>
                <c:pt idx="13670">
                  <c:v>4.0000999999999998</c:v>
                </c:pt>
                <c:pt idx="13671">
                  <c:v>1E-4</c:v>
                </c:pt>
                <c:pt idx="13672">
                  <c:v>5.0000999999999998</c:v>
                </c:pt>
                <c:pt idx="13673">
                  <c:v>1E-4</c:v>
                </c:pt>
                <c:pt idx="13674">
                  <c:v>1.0001</c:v>
                </c:pt>
                <c:pt idx="13675">
                  <c:v>2.0001000000000002</c:v>
                </c:pt>
                <c:pt idx="13676">
                  <c:v>2.0001000000000002</c:v>
                </c:pt>
                <c:pt idx="13677">
                  <c:v>3.0001000000000002</c:v>
                </c:pt>
                <c:pt idx="13678">
                  <c:v>3.0001000000000002</c:v>
                </c:pt>
                <c:pt idx="13679">
                  <c:v>1.0001</c:v>
                </c:pt>
                <c:pt idx="13680">
                  <c:v>1.0001</c:v>
                </c:pt>
                <c:pt idx="13681">
                  <c:v>3.0001000000000002</c:v>
                </c:pt>
                <c:pt idx="13682">
                  <c:v>1.0001</c:v>
                </c:pt>
                <c:pt idx="13683">
                  <c:v>2.0001000000000002</c:v>
                </c:pt>
                <c:pt idx="13684">
                  <c:v>1E-4</c:v>
                </c:pt>
                <c:pt idx="13685">
                  <c:v>1.0001</c:v>
                </c:pt>
                <c:pt idx="13686">
                  <c:v>1E-4</c:v>
                </c:pt>
                <c:pt idx="13687">
                  <c:v>1.0001</c:v>
                </c:pt>
                <c:pt idx="13688">
                  <c:v>1E-4</c:v>
                </c:pt>
                <c:pt idx="13689">
                  <c:v>1E-4</c:v>
                </c:pt>
                <c:pt idx="13690">
                  <c:v>1E-4</c:v>
                </c:pt>
                <c:pt idx="13691">
                  <c:v>1E-4</c:v>
                </c:pt>
                <c:pt idx="13692">
                  <c:v>1.0001</c:v>
                </c:pt>
                <c:pt idx="13693">
                  <c:v>1E-4</c:v>
                </c:pt>
                <c:pt idx="13694">
                  <c:v>1E-4</c:v>
                </c:pt>
                <c:pt idx="13695">
                  <c:v>1E-4</c:v>
                </c:pt>
                <c:pt idx="13696">
                  <c:v>1E-4</c:v>
                </c:pt>
                <c:pt idx="13697">
                  <c:v>1E-4</c:v>
                </c:pt>
                <c:pt idx="13698">
                  <c:v>1.0001</c:v>
                </c:pt>
                <c:pt idx="13699">
                  <c:v>1E-4</c:v>
                </c:pt>
                <c:pt idx="13700">
                  <c:v>1E-4</c:v>
                </c:pt>
                <c:pt idx="13701">
                  <c:v>1E-4</c:v>
                </c:pt>
                <c:pt idx="13702">
                  <c:v>1E-4</c:v>
                </c:pt>
                <c:pt idx="13703">
                  <c:v>1E-4</c:v>
                </c:pt>
                <c:pt idx="13704">
                  <c:v>1E-4</c:v>
                </c:pt>
                <c:pt idx="13705">
                  <c:v>1E-4</c:v>
                </c:pt>
                <c:pt idx="13706">
                  <c:v>1.0001</c:v>
                </c:pt>
                <c:pt idx="13707">
                  <c:v>3.0001000000000002</c:v>
                </c:pt>
                <c:pt idx="13708">
                  <c:v>2.0001000000000002</c:v>
                </c:pt>
                <c:pt idx="13709">
                  <c:v>2.0001000000000002</c:v>
                </c:pt>
                <c:pt idx="13710">
                  <c:v>2.0001000000000002</c:v>
                </c:pt>
                <c:pt idx="13711">
                  <c:v>3.0001000000000002</c:v>
                </c:pt>
                <c:pt idx="13712">
                  <c:v>5.0000999999999998</c:v>
                </c:pt>
                <c:pt idx="13713">
                  <c:v>1.0001</c:v>
                </c:pt>
                <c:pt idx="13714">
                  <c:v>2.0001000000000002</c:v>
                </c:pt>
                <c:pt idx="13715">
                  <c:v>1.0001</c:v>
                </c:pt>
                <c:pt idx="13716">
                  <c:v>1E-4</c:v>
                </c:pt>
                <c:pt idx="13717">
                  <c:v>1.0001</c:v>
                </c:pt>
                <c:pt idx="13718">
                  <c:v>1.0001</c:v>
                </c:pt>
                <c:pt idx="13719">
                  <c:v>1E-4</c:v>
                </c:pt>
                <c:pt idx="13720">
                  <c:v>1E-4</c:v>
                </c:pt>
                <c:pt idx="13721">
                  <c:v>1E-4</c:v>
                </c:pt>
                <c:pt idx="13722">
                  <c:v>1.0001</c:v>
                </c:pt>
                <c:pt idx="13723">
                  <c:v>1.0001</c:v>
                </c:pt>
                <c:pt idx="13724">
                  <c:v>1E-4</c:v>
                </c:pt>
                <c:pt idx="13725">
                  <c:v>1E-4</c:v>
                </c:pt>
                <c:pt idx="13726">
                  <c:v>1E-4</c:v>
                </c:pt>
                <c:pt idx="13727">
                  <c:v>1E-4</c:v>
                </c:pt>
                <c:pt idx="13728">
                  <c:v>1E-4</c:v>
                </c:pt>
                <c:pt idx="13729">
                  <c:v>1E-4</c:v>
                </c:pt>
                <c:pt idx="13730">
                  <c:v>1.0001</c:v>
                </c:pt>
                <c:pt idx="13731">
                  <c:v>1.0001</c:v>
                </c:pt>
                <c:pt idx="13732">
                  <c:v>1E-4</c:v>
                </c:pt>
                <c:pt idx="13733">
                  <c:v>1.0001</c:v>
                </c:pt>
                <c:pt idx="13734">
                  <c:v>1.0001</c:v>
                </c:pt>
                <c:pt idx="13735">
                  <c:v>1.0001</c:v>
                </c:pt>
                <c:pt idx="13736">
                  <c:v>1E-4</c:v>
                </c:pt>
                <c:pt idx="13737">
                  <c:v>1E-4</c:v>
                </c:pt>
                <c:pt idx="13738">
                  <c:v>2.0001000000000002</c:v>
                </c:pt>
                <c:pt idx="13739">
                  <c:v>1.0001</c:v>
                </c:pt>
                <c:pt idx="13740">
                  <c:v>4.0000999999999998</c:v>
                </c:pt>
                <c:pt idx="13741">
                  <c:v>1.0001</c:v>
                </c:pt>
                <c:pt idx="13742">
                  <c:v>1.0001</c:v>
                </c:pt>
                <c:pt idx="13743">
                  <c:v>3.0001000000000002</c:v>
                </c:pt>
                <c:pt idx="13744">
                  <c:v>1.0001</c:v>
                </c:pt>
                <c:pt idx="13745">
                  <c:v>1E-4</c:v>
                </c:pt>
                <c:pt idx="13746">
                  <c:v>2.0001000000000002</c:v>
                </c:pt>
                <c:pt idx="13747">
                  <c:v>1.0001</c:v>
                </c:pt>
                <c:pt idx="13748">
                  <c:v>1.0001</c:v>
                </c:pt>
                <c:pt idx="13749">
                  <c:v>1E-4</c:v>
                </c:pt>
                <c:pt idx="13750">
                  <c:v>1.0001</c:v>
                </c:pt>
                <c:pt idx="13751">
                  <c:v>1.0001</c:v>
                </c:pt>
                <c:pt idx="13752">
                  <c:v>1E-4</c:v>
                </c:pt>
                <c:pt idx="13753">
                  <c:v>2.0001000000000002</c:v>
                </c:pt>
                <c:pt idx="13754">
                  <c:v>1E-4</c:v>
                </c:pt>
                <c:pt idx="13755">
                  <c:v>1.0001</c:v>
                </c:pt>
                <c:pt idx="13756">
                  <c:v>1E-4</c:v>
                </c:pt>
                <c:pt idx="13757">
                  <c:v>1.0001</c:v>
                </c:pt>
                <c:pt idx="13758">
                  <c:v>1.0001</c:v>
                </c:pt>
                <c:pt idx="13759">
                  <c:v>1.0001</c:v>
                </c:pt>
                <c:pt idx="13760">
                  <c:v>1E-4</c:v>
                </c:pt>
                <c:pt idx="13761">
                  <c:v>1E-4</c:v>
                </c:pt>
                <c:pt idx="13762">
                  <c:v>1E-4</c:v>
                </c:pt>
                <c:pt idx="13763">
                  <c:v>1E-4</c:v>
                </c:pt>
                <c:pt idx="13764">
                  <c:v>1.0001</c:v>
                </c:pt>
                <c:pt idx="13765">
                  <c:v>2.0001000000000002</c:v>
                </c:pt>
                <c:pt idx="13766">
                  <c:v>1E-4</c:v>
                </c:pt>
                <c:pt idx="13767">
                  <c:v>3.0001000000000002</c:v>
                </c:pt>
                <c:pt idx="13768">
                  <c:v>5.0000999999999998</c:v>
                </c:pt>
                <c:pt idx="13769">
                  <c:v>4.0000999999999998</c:v>
                </c:pt>
                <c:pt idx="13770">
                  <c:v>11.0001</c:v>
                </c:pt>
                <c:pt idx="13771">
                  <c:v>3.0001000000000002</c:v>
                </c:pt>
                <c:pt idx="13772">
                  <c:v>7.0000999999999998</c:v>
                </c:pt>
                <c:pt idx="13773">
                  <c:v>2.0001000000000002</c:v>
                </c:pt>
                <c:pt idx="13774">
                  <c:v>6.0000999999999998</c:v>
                </c:pt>
                <c:pt idx="13775">
                  <c:v>1E-4</c:v>
                </c:pt>
                <c:pt idx="13776">
                  <c:v>1E-4</c:v>
                </c:pt>
                <c:pt idx="13777">
                  <c:v>1E-4</c:v>
                </c:pt>
                <c:pt idx="13778">
                  <c:v>1E-4</c:v>
                </c:pt>
                <c:pt idx="13779">
                  <c:v>1E-4</c:v>
                </c:pt>
                <c:pt idx="13780">
                  <c:v>2.0001000000000002</c:v>
                </c:pt>
                <c:pt idx="13781">
                  <c:v>1E-4</c:v>
                </c:pt>
                <c:pt idx="13782">
                  <c:v>1E-4</c:v>
                </c:pt>
                <c:pt idx="13783">
                  <c:v>1E-4</c:v>
                </c:pt>
                <c:pt idx="13784">
                  <c:v>1.0001</c:v>
                </c:pt>
                <c:pt idx="13785">
                  <c:v>1.0001</c:v>
                </c:pt>
                <c:pt idx="13786">
                  <c:v>1E-4</c:v>
                </c:pt>
                <c:pt idx="13787">
                  <c:v>1.0001</c:v>
                </c:pt>
                <c:pt idx="13788">
                  <c:v>1.0001</c:v>
                </c:pt>
                <c:pt idx="13789">
                  <c:v>1.0001</c:v>
                </c:pt>
                <c:pt idx="13790">
                  <c:v>1E-4</c:v>
                </c:pt>
                <c:pt idx="13791">
                  <c:v>1.0001</c:v>
                </c:pt>
                <c:pt idx="13792">
                  <c:v>2.0001000000000002</c:v>
                </c:pt>
                <c:pt idx="13793">
                  <c:v>1.0001</c:v>
                </c:pt>
                <c:pt idx="13794">
                  <c:v>2.0001000000000002</c:v>
                </c:pt>
                <c:pt idx="13795">
                  <c:v>1.0001</c:v>
                </c:pt>
                <c:pt idx="13796">
                  <c:v>6.0000999999999998</c:v>
                </c:pt>
                <c:pt idx="13797">
                  <c:v>3.0001000000000002</c:v>
                </c:pt>
                <c:pt idx="13798">
                  <c:v>2.0001000000000002</c:v>
                </c:pt>
                <c:pt idx="13799">
                  <c:v>4.0000999999999998</c:v>
                </c:pt>
                <c:pt idx="13800">
                  <c:v>2.0001000000000002</c:v>
                </c:pt>
                <c:pt idx="13801">
                  <c:v>4.0000999999999998</c:v>
                </c:pt>
                <c:pt idx="13802">
                  <c:v>1.0001</c:v>
                </c:pt>
                <c:pt idx="13803">
                  <c:v>6.0000999999999998</c:v>
                </c:pt>
                <c:pt idx="13804">
                  <c:v>5.0000999999999998</c:v>
                </c:pt>
                <c:pt idx="13805">
                  <c:v>11.0001</c:v>
                </c:pt>
                <c:pt idx="13806">
                  <c:v>9.0000999999999998</c:v>
                </c:pt>
                <c:pt idx="13807">
                  <c:v>21.0001</c:v>
                </c:pt>
                <c:pt idx="13808">
                  <c:v>17.0001</c:v>
                </c:pt>
                <c:pt idx="13809">
                  <c:v>10.0001</c:v>
                </c:pt>
                <c:pt idx="13810">
                  <c:v>9.0000999999999998</c:v>
                </c:pt>
                <c:pt idx="13811">
                  <c:v>8.0000999999999998</c:v>
                </c:pt>
                <c:pt idx="13812">
                  <c:v>3.0001000000000002</c:v>
                </c:pt>
                <c:pt idx="13813">
                  <c:v>2.0001000000000002</c:v>
                </c:pt>
                <c:pt idx="13814">
                  <c:v>1E-4</c:v>
                </c:pt>
                <c:pt idx="13815">
                  <c:v>1E-4</c:v>
                </c:pt>
                <c:pt idx="13816">
                  <c:v>1E-4</c:v>
                </c:pt>
                <c:pt idx="13817">
                  <c:v>1E-4</c:v>
                </c:pt>
                <c:pt idx="13818">
                  <c:v>1E-4</c:v>
                </c:pt>
                <c:pt idx="13819">
                  <c:v>1E-4</c:v>
                </c:pt>
                <c:pt idx="13820">
                  <c:v>1E-4</c:v>
                </c:pt>
                <c:pt idx="13821">
                  <c:v>1.0001</c:v>
                </c:pt>
                <c:pt idx="13822">
                  <c:v>1.0001</c:v>
                </c:pt>
                <c:pt idx="13823">
                  <c:v>1.0001</c:v>
                </c:pt>
                <c:pt idx="13824">
                  <c:v>2.0001000000000002</c:v>
                </c:pt>
                <c:pt idx="13825">
                  <c:v>1E-4</c:v>
                </c:pt>
                <c:pt idx="13826">
                  <c:v>1.0001</c:v>
                </c:pt>
                <c:pt idx="13827">
                  <c:v>2.0001000000000002</c:v>
                </c:pt>
                <c:pt idx="13828">
                  <c:v>3.0001000000000002</c:v>
                </c:pt>
                <c:pt idx="13829">
                  <c:v>5.0000999999999998</c:v>
                </c:pt>
                <c:pt idx="13830">
                  <c:v>11.0001</c:v>
                </c:pt>
                <c:pt idx="13831">
                  <c:v>8.0000999999999998</c:v>
                </c:pt>
                <c:pt idx="13832">
                  <c:v>11.0001</c:v>
                </c:pt>
                <c:pt idx="13833">
                  <c:v>10.0001</c:v>
                </c:pt>
                <c:pt idx="13834">
                  <c:v>4.0000999999999998</c:v>
                </c:pt>
                <c:pt idx="13835">
                  <c:v>6.0000999999999998</c:v>
                </c:pt>
                <c:pt idx="13836">
                  <c:v>4.0000999999999998</c:v>
                </c:pt>
                <c:pt idx="13837">
                  <c:v>1.0001</c:v>
                </c:pt>
                <c:pt idx="13838">
                  <c:v>1.0001</c:v>
                </c:pt>
                <c:pt idx="13839">
                  <c:v>1.0001</c:v>
                </c:pt>
                <c:pt idx="13840">
                  <c:v>1.0001</c:v>
                </c:pt>
                <c:pt idx="13841">
                  <c:v>2.0001000000000002</c:v>
                </c:pt>
                <c:pt idx="13842">
                  <c:v>1E-4</c:v>
                </c:pt>
                <c:pt idx="13843">
                  <c:v>2.0001000000000002</c:v>
                </c:pt>
                <c:pt idx="13844">
                  <c:v>1E-4</c:v>
                </c:pt>
                <c:pt idx="13845">
                  <c:v>1.0001</c:v>
                </c:pt>
                <c:pt idx="13846">
                  <c:v>1E-4</c:v>
                </c:pt>
                <c:pt idx="13847">
                  <c:v>1.0001</c:v>
                </c:pt>
                <c:pt idx="13848">
                  <c:v>1E-4</c:v>
                </c:pt>
                <c:pt idx="13849">
                  <c:v>1E-4</c:v>
                </c:pt>
                <c:pt idx="13850">
                  <c:v>1E-4</c:v>
                </c:pt>
                <c:pt idx="13851">
                  <c:v>1E-4</c:v>
                </c:pt>
                <c:pt idx="13852">
                  <c:v>1.0001</c:v>
                </c:pt>
                <c:pt idx="13853">
                  <c:v>1E-4</c:v>
                </c:pt>
                <c:pt idx="13854">
                  <c:v>1E-4</c:v>
                </c:pt>
                <c:pt idx="13855">
                  <c:v>1E-4</c:v>
                </c:pt>
                <c:pt idx="13856">
                  <c:v>1E-4</c:v>
                </c:pt>
                <c:pt idx="13857">
                  <c:v>1E-4</c:v>
                </c:pt>
                <c:pt idx="13858">
                  <c:v>1.0001</c:v>
                </c:pt>
                <c:pt idx="13859">
                  <c:v>1E-4</c:v>
                </c:pt>
                <c:pt idx="13860">
                  <c:v>1.0001</c:v>
                </c:pt>
                <c:pt idx="13861">
                  <c:v>1E-4</c:v>
                </c:pt>
                <c:pt idx="13862">
                  <c:v>1.0001</c:v>
                </c:pt>
                <c:pt idx="13863">
                  <c:v>2.0001000000000002</c:v>
                </c:pt>
                <c:pt idx="13864">
                  <c:v>1.0001</c:v>
                </c:pt>
                <c:pt idx="13865">
                  <c:v>1E-4</c:v>
                </c:pt>
                <c:pt idx="13866">
                  <c:v>5.0000999999999998</c:v>
                </c:pt>
                <c:pt idx="13867">
                  <c:v>1.0001</c:v>
                </c:pt>
                <c:pt idx="13868">
                  <c:v>1.0001</c:v>
                </c:pt>
                <c:pt idx="13869">
                  <c:v>2.0001000000000002</c:v>
                </c:pt>
                <c:pt idx="13870">
                  <c:v>2.0001000000000002</c:v>
                </c:pt>
                <c:pt idx="13871">
                  <c:v>1E-4</c:v>
                </c:pt>
                <c:pt idx="13872">
                  <c:v>1E-4</c:v>
                </c:pt>
                <c:pt idx="13873">
                  <c:v>1.0001</c:v>
                </c:pt>
                <c:pt idx="13874">
                  <c:v>1.0001</c:v>
                </c:pt>
                <c:pt idx="13875">
                  <c:v>1E-4</c:v>
                </c:pt>
                <c:pt idx="13876">
                  <c:v>1.0001</c:v>
                </c:pt>
                <c:pt idx="13877">
                  <c:v>1.0001</c:v>
                </c:pt>
                <c:pt idx="13878">
                  <c:v>1E-4</c:v>
                </c:pt>
                <c:pt idx="13879">
                  <c:v>1E-4</c:v>
                </c:pt>
                <c:pt idx="13880">
                  <c:v>1E-4</c:v>
                </c:pt>
                <c:pt idx="13881">
                  <c:v>1E-4</c:v>
                </c:pt>
                <c:pt idx="13882">
                  <c:v>1E-4</c:v>
                </c:pt>
                <c:pt idx="13883">
                  <c:v>2.0001000000000002</c:v>
                </c:pt>
                <c:pt idx="13884">
                  <c:v>1E-4</c:v>
                </c:pt>
                <c:pt idx="13885">
                  <c:v>1.0001</c:v>
                </c:pt>
                <c:pt idx="13886">
                  <c:v>1E-4</c:v>
                </c:pt>
                <c:pt idx="13887">
                  <c:v>1E-4</c:v>
                </c:pt>
                <c:pt idx="13888">
                  <c:v>1.0001</c:v>
                </c:pt>
                <c:pt idx="13889">
                  <c:v>1E-4</c:v>
                </c:pt>
                <c:pt idx="13890">
                  <c:v>3.0001000000000002</c:v>
                </c:pt>
                <c:pt idx="13891">
                  <c:v>2.0001000000000002</c:v>
                </c:pt>
                <c:pt idx="13892">
                  <c:v>4.0000999999999998</c:v>
                </c:pt>
                <c:pt idx="13893">
                  <c:v>1.0001</c:v>
                </c:pt>
                <c:pt idx="13894">
                  <c:v>2.0001000000000002</c:v>
                </c:pt>
                <c:pt idx="13895">
                  <c:v>1.0001</c:v>
                </c:pt>
                <c:pt idx="13896">
                  <c:v>2.0001000000000002</c:v>
                </c:pt>
                <c:pt idx="13897">
                  <c:v>1E-4</c:v>
                </c:pt>
                <c:pt idx="13898">
                  <c:v>1E-4</c:v>
                </c:pt>
                <c:pt idx="13899">
                  <c:v>1E-4</c:v>
                </c:pt>
                <c:pt idx="13900">
                  <c:v>1E-4</c:v>
                </c:pt>
                <c:pt idx="13901">
                  <c:v>1E-4</c:v>
                </c:pt>
                <c:pt idx="13902">
                  <c:v>1E-4</c:v>
                </c:pt>
                <c:pt idx="13903">
                  <c:v>1.0001</c:v>
                </c:pt>
                <c:pt idx="13904">
                  <c:v>1E-4</c:v>
                </c:pt>
                <c:pt idx="13905">
                  <c:v>1E-4</c:v>
                </c:pt>
                <c:pt idx="13906">
                  <c:v>1.0001</c:v>
                </c:pt>
                <c:pt idx="13907">
                  <c:v>1E-4</c:v>
                </c:pt>
                <c:pt idx="13908">
                  <c:v>1E-4</c:v>
                </c:pt>
                <c:pt idx="13909">
                  <c:v>1E-4</c:v>
                </c:pt>
                <c:pt idx="13910">
                  <c:v>1E-4</c:v>
                </c:pt>
                <c:pt idx="13911">
                  <c:v>1E-4</c:v>
                </c:pt>
                <c:pt idx="13912">
                  <c:v>1E-4</c:v>
                </c:pt>
                <c:pt idx="13913">
                  <c:v>1E-4</c:v>
                </c:pt>
                <c:pt idx="13914">
                  <c:v>2.0001000000000002</c:v>
                </c:pt>
                <c:pt idx="13915">
                  <c:v>1E-4</c:v>
                </c:pt>
                <c:pt idx="13916">
                  <c:v>1E-4</c:v>
                </c:pt>
                <c:pt idx="13917">
                  <c:v>3.0001000000000002</c:v>
                </c:pt>
                <c:pt idx="13918">
                  <c:v>1.0001</c:v>
                </c:pt>
                <c:pt idx="13919">
                  <c:v>2.0001000000000002</c:v>
                </c:pt>
                <c:pt idx="13920">
                  <c:v>1E-4</c:v>
                </c:pt>
                <c:pt idx="13921">
                  <c:v>1E-4</c:v>
                </c:pt>
                <c:pt idx="13922">
                  <c:v>1E-4</c:v>
                </c:pt>
                <c:pt idx="13923">
                  <c:v>1E-4</c:v>
                </c:pt>
                <c:pt idx="13924">
                  <c:v>1E-4</c:v>
                </c:pt>
                <c:pt idx="13925">
                  <c:v>3.0001000000000002</c:v>
                </c:pt>
                <c:pt idx="13926">
                  <c:v>2.0001000000000002</c:v>
                </c:pt>
                <c:pt idx="13927">
                  <c:v>1.0001</c:v>
                </c:pt>
                <c:pt idx="13928">
                  <c:v>2.0001000000000002</c:v>
                </c:pt>
                <c:pt idx="13929">
                  <c:v>1.0001</c:v>
                </c:pt>
                <c:pt idx="13930">
                  <c:v>1.0001</c:v>
                </c:pt>
                <c:pt idx="13931">
                  <c:v>1E-4</c:v>
                </c:pt>
                <c:pt idx="13932">
                  <c:v>1.0001</c:v>
                </c:pt>
                <c:pt idx="13933">
                  <c:v>1E-4</c:v>
                </c:pt>
                <c:pt idx="13934">
                  <c:v>1E-4</c:v>
                </c:pt>
                <c:pt idx="13935">
                  <c:v>1E-4</c:v>
                </c:pt>
                <c:pt idx="13936">
                  <c:v>1E-4</c:v>
                </c:pt>
                <c:pt idx="13937">
                  <c:v>1E-4</c:v>
                </c:pt>
                <c:pt idx="13938">
                  <c:v>1.0001</c:v>
                </c:pt>
                <c:pt idx="13939">
                  <c:v>1E-4</c:v>
                </c:pt>
                <c:pt idx="13940">
                  <c:v>1E-4</c:v>
                </c:pt>
                <c:pt idx="13941">
                  <c:v>1.0001</c:v>
                </c:pt>
                <c:pt idx="13942">
                  <c:v>1.0001</c:v>
                </c:pt>
                <c:pt idx="13943">
                  <c:v>1.0001</c:v>
                </c:pt>
                <c:pt idx="13944">
                  <c:v>1E-4</c:v>
                </c:pt>
                <c:pt idx="13945">
                  <c:v>1E-4</c:v>
                </c:pt>
                <c:pt idx="13946">
                  <c:v>1E-4</c:v>
                </c:pt>
                <c:pt idx="13947">
                  <c:v>1.0001</c:v>
                </c:pt>
                <c:pt idx="13948">
                  <c:v>1E-4</c:v>
                </c:pt>
                <c:pt idx="13949">
                  <c:v>1E-4</c:v>
                </c:pt>
                <c:pt idx="13950">
                  <c:v>1E-4</c:v>
                </c:pt>
                <c:pt idx="13951">
                  <c:v>2.0001000000000002</c:v>
                </c:pt>
                <c:pt idx="13952">
                  <c:v>1E-4</c:v>
                </c:pt>
                <c:pt idx="13953">
                  <c:v>2.0001000000000002</c:v>
                </c:pt>
                <c:pt idx="13954">
                  <c:v>1.0001</c:v>
                </c:pt>
                <c:pt idx="13955">
                  <c:v>1E-4</c:v>
                </c:pt>
                <c:pt idx="13956">
                  <c:v>1.0001</c:v>
                </c:pt>
                <c:pt idx="13957">
                  <c:v>1E-4</c:v>
                </c:pt>
                <c:pt idx="13958">
                  <c:v>2.0001000000000002</c:v>
                </c:pt>
                <c:pt idx="13959">
                  <c:v>1E-4</c:v>
                </c:pt>
                <c:pt idx="13960">
                  <c:v>1.0001</c:v>
                </c:pt>
                <c:pt idx="13961">
                  <c:v>1.0001</c:v>
                </c:pt>
                <c:pt idx="13962">
                  <c:v>1.0001</c:v>
                </c:pt>
                <c:pt idx="13963">
                  <c:v>1.0001</c:v>
                </c:pt>
                <c:pt idx="13964">
                  <c:v>1E-4</c:v>
                </c:pt>
                <c:pt idx="13965">
                  <c:v>1E-4</c:v>
                </c:pt>
                <c:pt idx="13966">
                  <c:v>1E-4</c:v>
                </c:pt>
                <c:pt idx="13967">
                  <c:v>1E-4</c:v>
                </c:pt>
                <c:pt idx="13968">
                  <c:v>1E-4</c:v>
                </c:pt>
                <c:pt idx="13969">
                  <c:v>1E-4</c:v>
                </c:pt>
                <c:pt idx="13970">
                  <c:v>1E-4</c:v>
                </c:pt>
                <c:pt idx="13971">
                  <c:v>1E-4</c:v>
                </c:pt>
                <c:pt idx="13972">
                  <c:v>1.0001</c:v>
                </c:pt>
                <c:pt idx="13973">
                  <c:v>1E-4</c:v>
                </c:pt>
                <c:pt idx="13974">
                  <c:v>1.0001</c:v>
                </c:pt>
                <c:pt idx="13975">
                  <c:v>1E-4</c:v>
                </c:pt>
                <c:pt idx="13976">
                  <c:v>1E-4</c:v>
                </c:pt>
                <c:pt idx="13977">
                  <c:v>1.0001</c:v>
                </c:pt>
                <c:pt idx="13978">
                  <c:v>1E-4</c:v>
                </c:pt>
                <c:pt idx="13979">
                  <c:v>1.0001</c:v>
                </c:pt>
                <c:pt idx="13980">
                  <c:v>1E-4</c:v>
                </c:pt>
                <c:pt idx="13981">
                  <c:v>1E-4</c:v>
                </c:pt>
                <c:pt idx="13982">
                  <c:v>1.0001</c:v>
                </c:pt>
                <c:pt idx="13983">
                  <c:v>1.0001</c:v>
                </c:pt>
                <c:pt idx="13984">
                  <c:v>1.0001</c:v>
                </c:pt>
                <c:pt idx="13985">
                  <c:v>1E-4</c:v>
                </c:pt>
                <c:pt idx="13986">
                  <c:v>3.0001000000000002</c:v>
                </c:pt>
                <c:pt idx="13987">
                  <c:v>2.0001000000000002</c:v>
                </c:pt>
                <c:pt idx="13988">
                  <c:v>1E-4</c:v>
                </c:pt>
                <c:pt idx="13989">
                  <c:v>1.0001</c:v>
                </c:pt>
                <c:pt idx="13990">
                  <c:v>1E-4</c:v>
                </c:pt>
                <c:pt idx="13991">
                  <c:v>1E-4</c:v>
                </c:pt>
                <c:pt idx="13992">
                  <c:v>1.0001</c:v>
                </c:pt>
                <c:pt idx="13993">
                  <c:v>1E-4</c:v>
                </c:pt>
                <c:pt idx="13994">
                  <c:v>1E-4</c:v>
                </c:pt>
                <c:pt idx="13995">
                  <c:v>1E-4</c:v>
                </c:pt>
                <c:pt idx="13996">
                  <c:v>1E-4</c:v>
                </c:pt>
                <c:pt idx="13997">
                  <c:v>1E-4</c:v>
                </c:pt>
                <c:pt idx="13998">
                  <c:v>1E-4</c:v>
                </c:pt>
                <c:pt idx="13999">
                  <c:v>1E-4</c:v>
                </c:pt>
                <c:pt idx="14000">
                  <c:v>1E-4</c:v>
                </c:pt>
                <c:pt idx="14001">
                  <c:v>1E-4</c:v>
                </c:pt>
                <c:pt idx="14002">
                  <c:v>1E-4</c:v>
                </c:pt>
                <c:pt idx="14003">
                  <c:v>1E-4</c:v>
                </c:pt>
                <c:pt idx="14004">
                  <c:v>1E-4</c:v>
                </c:pt>
                <c:pt idx="14005">
                  <c:v>1E-4</c:v>
                </c:pt>
                <c:pt idx="14006">
                  <c:v>1.0001</c:v>
                </c:pt>
                <c:pt idx="14007">
                  <c:v>1E-4</c:v>
                </c:pt>
                <c:pt idx="14008">
                  <c:v>1E-4</c:v>
                </c:pt>
                <c:pt idx="14009">
                  <c:v>1E-4</c:v>
                </c:pt>
                <c:pt idx="14010">
                  <c:v>1E-4</c:v>
                </c:pt>
                <c:pt idx="14011">
                  <c:v>1E-4</c:v>
                </c:pt>
                <c:pt idx="14012">
                  <c:v>2.0001000000000002</c:v>
                </c:pt>
                <c:pt idx="14013">
                  <c:v>2.0001000000000002</c:v>
                </c:pt>
                <c:pt idx="14014">
                  <c:v>1E-4</c:v>
                </c:pt>
                <c:pt idx="14015">
                  <c:v>1.0001</c:v>
                </c:pt>
                <c:pt idx="14016">
                  <c:v>1E-4</c:v>
                </c:pt>
                <c:pt idx="14017">
                  <c:v>1.0001</c:v>
                </c:pt>
                <c:pt idx="14018">
                  <c:v>1.0001</c:v>
                </c:pt>
                <c:pt idx="14019">
                  <c:v>1.0001</c:v>
                </c:pt>
                <c:pt idx="14020">
                  <c:v>1E-4</c:v>
                </c:pt>
                <c:pt idx="14021">
                  <c:v>1.0001</c:v>
                </c:pt>
                <c:pt idx="14022">
                  <c:v>2.0001000000000002</c:v>
                </c:pt>
                <c:pt idx="14023">
                  <c:v>1E-4</c:v>
                </c:pt>
                <c:pt idx="14024">
                  <c:v>1E-4</c:v>
                </c:pt>
                <c:pt idx="14025">
                  <c:v>1E-4</c:v>
                </c:pt>
                <c:pt idx="14026">
                  <c:v>1.0001</c:v>
                </c:pt>
                <c:pt idx="14027">
                  <c:v>1.0001</c:v>
                </c:pt>
                <c:pt idx="14028">
                  <c:v>1E-4</c:v>
                </c:pt>
                <c:pt idx="14029">
                  <c:v>1E-4</c:v>
                </c:pt>
                <c:pt idx="14030">
                  <c:v>1E-4</c:v>
                </c:pt>
                <c:pt idx="14031">
                  <c:v>1E-4</c:v>
                </c:pt>
                <c:pt idx="14032">
                  <c:v>1.0001</c:v>
                </c:pt>
                <c:pt idx="14033">
                  <c:v>1E-4</c:v>
                </c:pt>
                <c:pt idx="14034">
                  <c:v>1E-4</c:v>
                </c:pt>
                <c:pt idx="14035">
                  <c:v>1E-4</c:v>
                </c:pt>
                <c:pt idx="14036">
                  <c:v>1.0001</c:v>
                </c:pt>
                <c:pt idx="14037">
                  <c:v>1E-4</c:v>
                </c:pt>
                <c:pt idx="14038">
                  <c:v>2.0001000000000002</c:v>
                </c:pt>
                <c:pt idx="14039">
                  <c:v>1E-4</c:v>
                </c:pt>
                <c:pt idx="14040">
                  <c:v>1E-4</c:v>
                </c:pt>
                <c:pt idx="14041">
                  <c:v>1.0001</c:v>
                </c:pt>
                <c:pt idx="14042">
                  <c:v>1E-4</c:v>
                </c:pt>
                <c:pt idx="14043">
                  <c:v>1E-4</c:v>
                </c:pt>
                <c:pt idx="14044">
                  <c:v>2.0001000000000002</c:v>
                </c:pt>
                <c:pt idx="14045">
                  <c:v>2.0001000000000002</c:v>
                </c:pt>
                <c:pt idx="14046">
                  <c:v>3.0001000000000002</c:v>
                </c:pt>
                <c:pt idx="14047">
                  <c:v>2.0001000000000002</c:v>
                </c:pt>
                <c:pt idx="14048">
                  <c:v>1E-4</c:v>
                </c:pt>
                <c:pt idx="14049">
                  <c:v>1.0001</c:v>
                </c:pt>
                <c:pt idx="14050">
                  <c:v>1.0001</c:v>
                </c:pt>
                <c:pt idx="14051">
                  <c:v>1.0001</c:v>
                </c:pt>
                <c:pt idx="14052">
                  <c:v>1E-4</c:v>
                </c:pt>
                <c:pt idx="14053">
                  <c:v>1E-4</c:v>
                </c:pt>
                <c:pt idx="14054">
                  <c:v>1.0001</c:v>
                </c:pt>
                <c:pt idx="14055">
                  <c:v>1E-4</c:v>
                </c:pt>
                <c:pt idx="14056">
                  <c:v>1E-4</c:v>
                </c:pt>
                <c:pt idx="14057">
                  <c:v>1.0001</c:v>
                </c:pt>
                <c:pt idx="14058">
                  <c:v>1E-4</c:v>
                </c:pt>
                <c:pt idx="14059">
                  <c:v>1E-4</c:v>
                </c:pt>
                <c:pt idx="14060">
                  <c:v>1.0001</c:v>
                </c:pt>
                <c:pt idx="14061">
                  <c:v>1.0001</c:v>
                </c:pt>
                <c:pt idx="14062">
                  <c:v>1.0001</c:v>
                </c:pt>
                <c:pt idx="14063">
                  <c:v>1.0001</c:v>
                </c:pt>
                <c:pt idx="14064">
                  <c:v>1E-4</c:v>
                </c:pt>
                <c:pt idx="14065">
                  <c:v>1E-4</c:v>
                </c:pt>
                <c:pt idx="14066">
                  <c:v>2.0001000000000002</c:v>
                </c:pt>
                <c:pt idx="14067">
                  <c:v>1.0001</c:v>
                </c:pt>
                <c:pt idx="14068">
                  <c:v>1E-4</c:v>
                </c:pt>
                <c:pt idx="14069">
                  <c:v>1E-4</c:v>
                </c:pt>
                <c:pt idx="14070">
                  <c:v>1.0001</c:v>
                </c:pt>
                <c:pt idx="14071">
                  <c:v>1.0001</c:v>
                </c:pt>
                <c:pt idx="14072">
                  <c:v>1.0001</c:v>
                </c:pt>
                <c:pt idx="14073">
                  <c:v>1E-4</c:v>
                </c:pt>
                <c:pt idx="14074">
                  <c:v>1E-4</c:v>
                </c:pt>
                <c:pt idx="14075">
                  <c:v>3.0001000000000002</c:v>
                </c:pt>
                <c:pt idx="14076">
                  <c:v>1E-4</c:v>
                </c:pt>
                <c:pt idx="14077">
                  <c:v>1.0001</c:v>
                </c:pt>
                <c:pt idx="14078">
                  <c:v>1.0001</c:v>
                </c:pt>
                <c:pt idx="14079">
                  <c:v>1.0001</c:v>
                </c:pt>
                <c:pt idx="14080">
                  <c:v>1.0001</c:v>
                </c:pt>
                <c:pt idx="14081">
                  <c:v>1E-4</c:v>
                </c:pt>
                <c:pt idx="14082">
                  <c:v>2.0001000000000002</c:v>
                </c:pt>
                <c:pt idx="14083">
                  <c:v>1E-4</c:v>
                </c:pt>
                <c:pt idx="14084">
                  <c:v>1E-4</c:v>
                </c:pt>
                <c:pt idx="14085">
                  <c:v>1.0001</c:v>
                </c:pt>
                <c:pt idx="14086">
                  <c:v>1E-4</c:v>
                </c:pt>
                <c:pt idx="14087">
                  <c:v>1E-4</c:v>
                </c:pt>
                <c:pt idx="14088">
                  <c:v>1E-4</c:v>
                </c:pt>
                <c:pt idx="14089">
                  <c:v>1.0001</c:v>
                </c:pt>
                <c:pt idx="14090">
                  <c:v>1E-4</c:v>
                </c:pt>
                <c:pt idx="14091">
                  <c:v>1.0001</c:v>
                </c:pt>
                <c:pt idx="14092">
                  <c:v>1E-4</c:v>
                </c:pt>
                <c:pt idx="14093">
                  <c:v>1E-4</c:v>
                </c:pt>
                <c:pt idx="14094">
                  <c:v>1.0001</c:v>
                </c:pt>
                <c:pt idx="14095">
                  <c:v>1E-4</c:v>
                </c:pt>
                <c:pt idx="14096">
                  <c:v>1.0001</c:v>
                </c:pt>
                <c:pt idx="14097">
                  <c:v>1E-4</c:v>
                </c:pt>
                <c:pt idx="14098">
                  <c:v>1E-4</c:v>
                </c:pt>
                <c:pt idx="14099">
                  <c:v>1.0001</c:v>
                </c:pt>
                <c:pt idx="14100">
                  <c:v>2.0001000000000002</c:v>
                </c:pt>
                <c:pt idx="14101">
                  <c:v>2.0001000000000002</c:v>
                </c:pt>
                <c:pt idx="14102">
                  <c:v>2.0001000000000002</c:v>
                </c:pt>
                <c:pt idx="14103">
                  <c:v>4.0000999999999998</c:v>
                </c:pt>
                <c:pt idx="14104">
                  <c:v>2.0001000000000002</c:v>
                </c:pt>
                <c:pt idx="14105">
                  <c:v>1E-4</c:v>
                </c:pt>
                <c:pt idx="14106">
                  <c:v>1.0001</c:v>
                </c:pt>
                <c:pt idx="14107">
                  <c:v>2.0001000000000002</c:v>
                </c:pt>
                <c:pt idx="14108">
                  <c:v>1.0001</c:v>
                </c:pt>
                <c:pt idx="14109">
                  <c:v>4.0000999999999998</c:v>
                </c:pt>
                <c:pt idx="14110">
                  <c:v>4.0000999999999998</c:v>
                </c:pt>
                <c:pt idx="14111">
                  <c:v>4.0000999999999998</c:v>
                </c:pt>
                <c:pt idx="14112">
                  <c:v>1.0001</c:v>
                </c:pt>
                <c:pt idx="14113">
                  <c:v>1E-4</c:v>
                </c:pt>
                <c:pt idx="14114">
                  <c:v>1E-4</c:v>
                </c:pt>
                <c:pt idx="14115">
                  <c:v>1.0001</c:v>
                </c:pt>
                <c:pt idx="14116">
                  <c:v>1.0001</c:v>
                </c:pt>
                <c:pt idx="14117">
                  <c:v>1E-4</c:v>
                </c:pt>
                <c:pt idx="14118">
                  <c:v>1E-4</c:v>
                </c:pt>
                <c:pt idx="14119">
                  <c:v>1E-4</c:v>
                </c:pt>
                <c:pt idx="14120">
                  <c:v>1E-4</c:v>
                </c:pt>
                <c:pt idx="14121">
                  <c:v>1.0001</c:v>
                </c:pt>
                <c:pt idx="14122">
                  <c:v>1.0001</c:v>
                </c:pt>
                <c:pt idx="14123">
                  <c:v>1E-4</c:v>
                </c:pt>
                <c:pt idx="14124">
                  <c:v>1E-4</c:v>
                </c:pt>
                <c:pt idx="14125">
                  <c:v>1E-4</c:v>
                </c:pt>
                <c:pt idx="14126">
                  <c:v>1.0001</c:v>
                </c:pt>
                <c:pt idx="14127">
                  <c:v>2.0001000000000002</c:v>
                </c:pt>
                <c:pt idx="14128">
                  <c:v>1E-4</c:v>
                </c:pt>
                <c:pt idx="14129">
                  <c:v>1E-4</c:v>
                </c:pt>
                <c:pt idx="14130">
                  <c:v>3.0001000000000002</c:v>
                </c:pt>
                <c:pt idx="14131">
                  <c:v>2.0001000000000002</c:v>
                </c:pt>
                <c:pt idx="14132">
                  <c:v>1.0001</c:v>
                </c:pt>
                <c:pt idx="14133">
                  <c:v>1.0001</c:v>
                </c:pt>
                <c:pt idx="14134">
                  <c:v>3.0001000000000002</c:v>
                </c:pt>
                <c:pt idx="14135">
                  <c:v>1.0001</c:v>
                </c:pt>
                <c:pt idx="14136">
                  <c:v>3.0001000000000002</c:v>
                </c:pt>
                <c:pt idx="14137">
                  <c:v>1.0001</c:v>
                </c:pt>
                <c:pt idx="14138">
                  <c:v>2.0001000000000002</c:v>
                </c:pt>
                <c:pt idx="14139">
                  <c:v>1E-4</c:v>
                </c:pt>
                <c:pt idx="14140">
                  <c:v>1E-4</c:v>
                </c:pt>
                <c:pt idx="14141">
                  <c:v>1E-4</c:v>
                </c:pt>
                <c:pt idx="14142">
                  <c:v>3.0001000000000002</c:v>
                </c:pt>
                <c:pt idx="14143">
                  <c:v>2.0001000000000002</c:v>
                </c:pt>
                <c:pt idx="14144">
                  <c:v>2.0001000000000002</c:v>
                </c:pt>
                <c:pt idx="14145">
                  <c:v>2.0001000000000002</c:v>
                </c:pt>
                <c:pt idx="14146">
                  <c:v>1E-4</c:v>
                </c:pt>
                <c:pt idx="14147">
                  <c:v>1E-4</c:v>
                </c:pt>
                <c:pt idx="14148">
                  <c:v>1.0001</c:v>
                </c:pt>
                <c:pt idx="14149">
                  <c:v>1E-4</c:v>
                </c:pt>
                <c:pt idx="14150">
                  <c:v>2.0001000000000002</c:v>
                </c:pt>
                <c:pt idx="14151">
                  <c:v>1E-4</c:v>
                </c:pt>
                <c:pt idx="14152">
                  <c:v>1E-4</c:v>
                </c:pt>
                <c:pt idx="14153">
                  <c:v>1E-4</c:v>
                </c:pt>
                <c:pt idx="14154">
                  <c:v>1E-4</c:v>
                </c:pt>
                <c:pt idx="14155">
                  <c:v>1E-4</c:v>
                </c:pt>
                <c:pt idx="14156">
                  <c:v>1E-4</c:v>
                </c:pt>
                <c:pt idx="14157">
                  <c:v>1E-4</c:v>
                </c:pt>
                <c:pt idx="14158">
                  <c:v>1E-4</c:v>
                </c:pt>
                <c:pt idx="14159">
                  <c:v>1E-4</c:v>
                </c:pt>
                <c:pt idx="14160">
                  <c:v>1E-4</c:v>
                </c:pt>
                <c:pt idx="14161">
                  <c:v>1E-4</c:v>
                </c:pt>
                <c:pt idx="14162">
                  <c:v>1E-4</c:v>
                </c:pt>
                <c:pt idx="14163">
                  <c:v>1E-4</c:v>
                </c:pt>
                <c:pt idx="14164">
                  <c:v>1E-4</c:v>
                </c:pt>
                <c:pt idx="14165">
                  <c:v>1.0001</c:v>
                </c:pt>
                <c:pt idx="14166">
                  <c:v>1E-4</c:v>
                </c:pt>
                <c:pt idx="14167">
                  <c:v>1E-4</c:v>
                </c:pt>
                <c:pt idx="14168">
                  <c:v>1.0001</c:v>
                </c:pt>
                <c:pt idx="14169">
                  <c:v>1E-4</c:v>
                </c:pt>
                <c:pt idx="14170">
                  <c:v>1E-4</c:v>
                </c:pt>
                <c:pt idx="14171">
                  <c:v>1.0001</c:v>
                </c:pt>
                <c:pt idx="14172">
                  <c:v>1.0001</c:v>
                </c:pt>
                <c:pt idx="14173">
                  <c:v>1E-4</c:v>
                </c:pt>
                <c:pt idx="14174">
                  <c:v>1E-4</c:v>
                </c:pt>
                <c:pt idx="14175">
                  <c:v>1E-4</c:v>
                </c:pt>
                <c:pt idx="14176">
                  <c:v>1E-4</c:v>
                </c:pt>
                <c:pt idx="14177">
                  <c:v>1E-4</c:v>
                </c:pt>
                <c:pt idx="14178">
                  <c:v>1E-4</c:v>
                </c:pt>
                <c:pt idx="14179">
                  <c:v>1.0001</c:v>
                </c:pt>
                <c:pt idx="14180">
                  <c:v>1E-4</c:v>
                </c:pt>
                <c:pt idx="14181">
                  <c:v>1E-4</c:v>
                </c:pt>
                <c:pt idx="14182">
                  <c:v>1.0001</c:v>
                </c:pt>
                <c:pt idx="14183">
                  <c:v>1.0001</c:v>
                </c:pt>
                <c:pt idx="14184">
                  <c:v>1E-4</c:v>
                </c:pt>
                <c:pt idx="14185">
                  <c:v>2.0001000000000002</c:v>
                </c:pt>
                <c:pt idx="14186">
                  <c:v>1.0001</c:v>
                </c:pt>
                <c:pt idx="14187">
                  <c:v>2.0001000000000002</c:v>
                </c:pt>
                <c:pt idx="14188">
                  <c:v>1.0001</c:v>
                </c:pt>
                <c:pt idx="14189">
                  <c:v>1E-4</c:v>
                </c:pt>
                <c:pt idx="14190">
                  <c:v>1E-4</c:v>
                </c:pt>
                <c:pt idx="14191">
                  <c:v>1E-4</c:v>
                </c:pt>
                <c:pt idx="14192">
                  <c:v>1E-4</c:v>
                </c:pt>
                <c:pt idx="14193">
                  <c:v>1.0001</c:v>
                </c:pt>
                <c:pt idx="14194">
                  <c:v>1.0001</c:v>
                </c:pt>
                <c:pt idx="14195">
                  <c:v>1.0001</c:v>
                </c:pt>
                <c:pt idx="14196">
                  <c:v>1E-4</c:v>
                </c:pt>
                <c:pt idx="14197">
                  <c:v>1.0001</c:v>
                </c:pt>
                <c:pt idx="14198">
                  <c:v>1E-4</c:v>
                </c:pt>
                <c:pt idx="14199">
                  <c:v>1.0001</c:v>
                </c:pt>
                <c:pt idx="14200">
                  <c:v>2.0001000000000002</c:v>
                </c:pt>
                <c:pt idx="14201">
                  <c:v>1.0001</c:v>
                </c:pt>
                <c:pt idx="14202">
                  <c:v>1E-4</c:v>
                </c:pt>
                <c:pt idx="14203">
                  <c:v>1.0001</c:v>
                </c:pt>
                <c:pt idx="14204">
                  <c:v>1.0001</c:v>
                </c:pt>
                <c:pt idx="14205">
                  <c:v>1E-4</c:v>
                </c:pt>
                <c:pt idx="14206">
                  <c:v>1E-4</c:v>
                </c:pt>
                <c:pt idx="14207">
                  <c:v>1E-4</c:v>
                </c:pt>
                <c:pt idx="14208">
                  <c:v>1E-4</c:v>
                </c:pt>
                <c:pt idx="14209">
                  <c:v>1E-4</c:v>
                </c:pt>
                <c:pt idx="14210">
                  <c:v>1E-4</c:v>
                </c:pt>
                <c:pt idx="14211">
                  <c:v>1E-4</c:v>
                </c:pt>
                <c:pt idx="14212">
                  <c:v>1E-4</c:v>
                </c:pt>
                <c:pt idx="14213">
                  <c:v>1.0001</c:v>
                </c:pt>
                <c:pt idx="14214">
                  <c:v>1E-4</c:v>
                </c:pt>
                <c:pt idx="14215">
                  <c:v>1E-4</c:v>
                </c:pt>
                <c:pt idx="14216">
                  <c:v>1.0001</c:v>
                </c:pt>
                <c:pt idx="14217">
                  <c:v>1E-4</c:v>
                </c:pt>
                <c:pt idx="14218">
                  <c:v>1E-4</c:v>
                </c:pt>
                <c:pt idx="14219">
                  <c:v>1E-4</c:v>
                </c:pt>
                <c:pt idx="14220">
                  <c:v>1.0001</c:v>
                </c:pt>
                <c:pt idx="14221">
                  <c:v>1.0001</c:v>
                </c:pt>
                <c:pt idx="14222">
                  <c:v>1E-4</c:v>
                </c:pt>
                <c:pt idx="14223">
                  <c:v>1.0001</c:v>
                </c:pt>
                <c:pt idx="14224">
                  <c:v>1E-4</c:v>
                </c:pt>
                <c:pt idx="14225">
                  <c:v>2.0001000000000002</c:v>
                </c:pt>
                <c:pt idx="14226">
                  <c:v>1.0001</c:v>
                </c:pt>
                <c:pt idx="14227">
                  <c:v>1E-4</c:v>
                </c:pt>
                <c:pt idx="14228">
                  <c:v>1E-4</c:v>
                </c:pt>
                <c:pt idx="14229">
                  <c:v>1E-4</c:v>
                </c:pt>
                <c:pt idx="14230">
                  <c:v>1E-4</c:v>
                </c:pt>
                <c:pt idx="14231">
                  <c:v>1.0001</c:v>
                </c:pt>
                <c:pt idx="14232">
                  <c:v>1E-4</c:v>
                </c:pt>
                <c:pt idx="14233">
                  <c:v>1E-4</c:v>
                </c:pt>
                <c:pt idx="14234">
                  <c:v>1E-4</c:v>
                </c:pt>
                <c:pt idx="14235">
                  <c:v>1E-4</c:v>
                </c:pt>
                <c:pt idx="14236">
                  <c:v>1E-4</c:v>
                </c:pt>
                <c:pt idx="14237">
                  <c:v>1E-4</c:v>
                </c:pt>
                <c:pt idx="14238">
                  <c:v>1.0001</c:v>
                </c:pt>
                <c:pt idx="14239">
                  <c:v>1E-4</c:v>
                </c:pt>
                <c:pt idx="14240">
                  <c:v>1E-4</c:v>
                </c:pt>
                <c:pt idx="14241">
                  <c:v>1.0001</c:v>
                </c:pt>
                <c:pt idx="14242">
                  <c:v>1E-4</c:v>
                </c:pt>
                <c:pt idx="14243">
                  <c:v>1E-4</c:v>
                </c:pt>
                <c:pt idx="14244">
                  <c:v>1E-4</c:v>
                </c:pt>
                <c:pt idx="14245">
                  <c:v>1E-4</c:v>
                </c:pt>
                <c:pt idx="14246">
                  <c:v>1.0001</c:v>
                </c:pt>
                <c:pt idx="14247">
                  <c:v>1.0001</c:v>
                </c:pt>
                <c:pt idx="14248">
                  <c:v>1.0001</c:v>
                </c:pt>
                <c:pt idx="14249">
                  <c:v>1.0001</c:v>
                </c:pt>
                <c:pt idx="14250">
                  <c:v>1E-4</c:v>
                </c:pt>
                <c:pt idx="14251">
                  <c:v>1.0001</c:v>
                </c:pt>
                <c:pt idx="14252">
                  <c:v>2.0001000000000002</c:v>
                </c:pt>
                <c:pt idx="14253">
                  <c:v>5.0000999999999998</c:v>
                </c:pt>
                <c:pt idx="14254">
                  <c:v>11.0001</c:v>
                </c:pt>
                <c:pt idx="14255">
                  <c:v>1.0001</c:v>
                </c:pt>
                <c:pt idx="14256">
                  <c:v>2.0001000000000002</c:v>
                </c:pt>
                <c:pt idx="14257">
                  <c:v>1.0001</c:v>
                </c:pt>
                <c:pt idx="14258">
                  <c:v>1.0001</c:v>
                </c:pt>
                <c:pt idx="14259">
                  <c:v>2.0001000000000002</c:v>
                </c:pt>
                <c:pt idx="14260">
                  <c:v>1.0001</c:v>
                </c:pt>
                <c:pt idx="14261">
                  <c:v>1E-4</c:v>
                </c:pt>
                <c:pt idx="14262">
                  <c:v>1.0001</c:v>
                </c:pt>
                <c:pt idx="14263">
                  <c:v>1E-4</c:v>
                </c:pt>
                <c:pt idx="14264">
                  <c:v>1E-4</c:v>
                </c:pt>
                <c:pt idx="14265">
                  <c:v>1E-4</c:v>
                </c:pt>
                <c:pt idx="14266">
                  <c:v>1E-4</c:v>
                </c:pt>
                <c:pt idx="14267">
                  <c:v>1E-4</c:v>
                </c:pt>
                <c:pt idx="14268">
                  <c:v>2.0001000000000002</c:v>
                </c:pt>
                <c:pt idx="14269">
                  <c:v>1E-4</c:v>
                </c:pt>
                <c:pt idx="14270">
                  <c:v>1E-4</c:v>
                </c:pt>
                <c:pt idx="14271">
                  <c:v>1.0001</c:v>
                </c:pt>
                <c:pt idx="14272">
                  <c:v>1E-4</c:v>
                </c:pt>
                <c:pt idx="14273">
                  <c:v>1E-4</c:v>
                </c:pt>
                <c:pt idx="14274">
                  <c:v>1E-4</c:v>
                </c:pt>
                <c:pt idx="14275">
                  <c:v>1E-4</c:v>
                </c:pt>
                <c:pt idx="14276">
                  <c:v>1.0001</c:v>
                </c:pt>
                <c:pt idx="14277">
                  <c:v>1E-4</c:v>
                </c:pt>
                <c:pt idx="14278">
                  <c:v>1.0001</c:v>
                </c:pt>
                <c:pt idx="14279">
                  <c:v>1E-4</c:v>
                </c:pt>
                <c:pt idx="14280">
                  <c:v>2.0001000000000002</c:v>
                </c:pt>
                <c:pt idx="14281">
                  <c:v>2.0001000000000002</c:v>
                </c:pt>
                <c:pt idx="14282">
                  <c:v>3.0001000000000002</c:v>
                </c:pt>
                <c:pt idx="14283">
                  <c:v>2.0001000000000002</c:v>
                </c:pt>
                <c:pt idx="14284">
                  <c:v>4.0000999999999998</c:v>
                </c:pt>
                <c:pt idx="14285">
                  <c:v>6.0000999999999998</c:v>
                </c:pt>
                <c:pt idx="14286">
                  <c:v>6.0000999999999998</c:v>
                </c:pt>
                <c:pt idx="14287">
                  <c:v>4.0000999999999998</c:v>
                </c:pt>
                <c:pt idx="14288">
                  <c:v>5.0000999999999998</c:v>
                </c:pt>
                <c:pt idx="14289">
                  <c:v>7.0000999999999998</c:v>
                </c:pt>
                <c:pt idx="14290">
                  <c:v>5.0000999999999998</c:v>
                </c:pt>
                <c:pt idx="14291">
                  <c:v>1E-4</c:v>
                </c:pt>
                <c:pt idx="14292">
                  <c:v>1E-4</c:v>
                </c:pt>
                <c:pt idx="14293">
                  <c:v>2.0001000000000002</c:v>
                </c:pt>
                <c:pt idx="14294">
                  <c:v>1E-4</c:v>
                </c:pt>
                <c:pt idx="14295">
                  <c:v>1E-4</c:v>
                </c:pt>
                <c:pt idx="14296">
                  <c:v>1.0001</c:v>
                </c:pt>
                <c:pt idx="14297">
                  <c:v>1.0001</c:v>
                </c:pt>
                <c:pt idx="14298">
                  <c:v>1.0001</c:v>
                </c:pt>
                <c:pt idx="14299">
                  <c:v>1E-4</c:v>
                </c:pt>
                <c:pt idx="14300">
                  <c:v>1E-4</c:v>
                </c:pt>
                <c:pt idx="14301">
                  <c:v>1E-4</c:v>
                </c:pt>
                <c:pt idx="14302">
                  <c:v>1E-4</c:v>
                </c:pt>
                <c:pt idx="14303">
                  <c:v>1E-4</c:v>
                </c:pt>
                <c:pt idx="14304">
                  <c:v>1E-4</c:v>
                </c:pt>
                <c:pt idx="14305">
                  <c:v>1E-4</c:v>
                </c:pt>
                <c:pt idx="14306">
                  <c:v>1E-4</c:v>
                </c:pt>
                <c:pt idx="14307">
                  <c:v>1E-4</c:v>
                </c:pt>
                <c:pt idx="14308">
                  <c:v>2.0001000000000002</c:v>
                </c:pt>
                <c:pt idx="14309">
                  <c:v>1E-4</c:v>
                </c:pt>
                <c:pt idx="14310">
                  <c:v>5.0000999999999998</c:v>
                </c:pt>
                <c:pt idx="14311">
                  <c:v>1.0001</c:v>
                </c:pt>
                <c:pt idx="14312">
                  <c:v>6.0000999999999998</c:v>
                </c:pt>
                <c:pt idx="14313">
                  <c:v>8.0000999999999998</c:v>
                </c:pt>
                <c:pt idx="14314">
                  <c:v>5.0000999999999998</c:v>
                </c:pt>
                <c:pt idx="14315">
                  <c:v>1.0001</c:v>
                </c:pt>
                <c:pt idx="14316">
                  <c:v>1E-4</c:v>
                </c:pt>
                <c:pt idx="14317">
                  <c:v>1.0001</c:v>
                </c:pt>
                <c:pt idx="14318">
                  <c:v>2.0001000000000002</c:v>
                </c:pt>
                <c:pt idx="14319">
                  <c:v>2.0001000000000002</c:v>
                </c:pt>
                <c:pt idx="14320">
                  <c:v>1E-4</c:v>
                </c:pt>
                <c:pt idx="14321">
                  <c:v>1E-4</c:v>
                </c:pt>
                <c:pt idx="14322">
                  <c:v>1E-4</c:v>
                </c:pt>
                <c:pt idx="14323">
                  <c:v>1.0001</c:v>
                </c:pt>
                <c:pt idx="14324">
                  <c:v>1E-4</c:v>
                </c:pt>
                <c:pt idx="14325">
                  <c:v>1E-4</c:v>
                </c:pt>
                <c:pt idx="14326">
                  <c:v>1.0001</c:v>
                </c:pt>
                <c:pt idx="14327">
                  <c:v>1E-4</c:v>
                </c:pt>
                <c:pt idx="14328">
                  <c:v>1E-4</c:v>
                </c:pt>
                <c:pt idx="14329">
                  <c:v>1E-4</c:v>
                </c:pt>
                <c:pt idx="14330">
                  <c:v>1E-4</c:v>
                </c:pt>
                <c:pt idx="14331">
                  <c:v>1E-4</c:v>
                </c:pt>
                <c:pt idx="14332">
                  <c:v>3.0001000000000002</c:v>
                </c:pt>
                <c:pt idx="14333">
                  <c:v>1E-4</c:v>
                </c:pt>
                <c:pt idx="14334">
                  <c:v>3.0001000000000002</c:v>
                </c:pt>
                <c:pt idx="14335">
                  <c:v>1.0001</c:v>
                </c:pt>
                <c:pt idx="14336">
                  <c:v>1E-4</c:v>
                </c:pt>
                <c:pt idx="14337">
                  <c:v>1.0001</c:v>
                </c:pt>
                <c:pt idx="14338">
                  <c:v>1E-4</c:v>
                </c:pt>
                <c:pt idx="14339">
                  <c:v>1E-4</c:v>
                </c:pt>
                <c:pt idx="14340">
                  <c:v>1E-4</c:v>
                </c:pt>
                <c:pt idx="14341">
                  <c:v>2.0001000000000002</c:v>
                </c:pt>
                <c:pt idx="14342">
                  <c:v>1E-4</c:v>
                </c:pt>
                <c:pt idx="14343">
                  <c:v>1E-4</c:v>
                </c:pt>
                <c:pt idx="14344">
                  <c:v>1E-4</c:v>
                </c:pt>
                <c:pt idx="14345">
                  <c:v>1E-4</c:v>
                </c:pt>
                <c:pt idx="14346">
                  <c:v>1E-4</c:v>
                </c:pt>
                <c:pt idx="14347">
                  <c:v>1E-4</c:v>
                </c:pt>
                <c:pt idx="14348">
                  <c:v>1.0001</c:v>
                </c:pt>
                <c:pt idx="14349">
                  <c:v>1.0001</c:v>
                </c:pt>
                <c:pt idx="14350">
                  <c:v>1E-4</c:v>
                </c:pt>
                <c:pt idx="14351">
                  <c:v>1.0001</c:v>
                </c:pt>
                <c:pt idx="14352">
                  <c:v>3.0001000000000002</c:v>
                </c:pt>
                <c:pt idx="14353">
                  <c:v>1E-4</c:v>
                </c:pt>
                <c:pt idx="14354">
                  <c:v>3.0001000000000002</c:v>
                </c:pt>
                <c:pt idx="14355">
                  <c:v>1.0001</c:v>
                </c:pt>
                <c:pt idx="14356">
                  <c:v>1E-4</c:v>
                </c:pt>
                <c:pt idx="14357">
                  <c:v>1E-4</c:v>
                </c:pt>
                <c:pt idx="14358">
                  <c:v>1E-4</c:v>
                </c:pt>
                <c:pt idx="14359">
                  <c:v>1.0001</c:v>
                </c:pt>
                <c:pt idx="14360">
                  <c:v>1E-4</c:v>
                </c:pt>
                <c:pt idx="14361">
                  <c:v>1E-4</c:v>
                </c:pt>
                <c:pt idx="14362">
                  <c:v>1E-4</c:v>
                </c:pt>
                <c:pt idx="14363">
                  <c:v>1.0001</c:v>
                </c:pt>
                <c:pt idx="14364">
                  <c:v>1.0001</c:v>
                </c:pt>
                <c:pt idx="14365">
                  <c:v>1E-4</c:v>
                </c:pt>
                <c:pt idx="14366">
                  <c:v>2.0001000000000002</c:v>
                </c:pt>
                <c:pt idx="14367">
                  <c:v>1E-4</c:v>
                </c:pt>
                <c:pt idx="14368">
                  <c:v>1.0001</c:v>
                </c:pt>
                <c:pt idx="14369">
                  <c:v>1.0001</c:v>
                </c:pt>
                <c:pt idx="14370">
                  <c:v>2.0001000000000002</c:v>
                </c:pt>
                <c:pt idx="14371">
                  <c:v>5.0000999999999998</c:v>
                </c:pt>
                <c:pt idx="14372">
                  <c:v>3.0001000000000002</c:v>
                </c:pt>
                <c:pt idx="14373">
                  <c:v>2.0001000000000002</c:v>
                </c:pt>
                <c:pt idx="14374">
                  <c:v>1.0001</c:v>
                </c:pt>
                <c:pt idx="14375">
                  <c:v>1.0001</c:v>
                </c:pt>
                <c:pt idx="14376">
                  <c:v>1E-4</c:v>
                </c:pt>
                <c:pt idx="14377">
                  <c:v>1.0001</c:v>
                </c:pt>
                <c:pt idx="14378">
                  <c:v>1.0001</c:v>
                </c:pt>
                <c:pt idx="14379">
                  <c:v>1E-4</c:v>
                </c:pt>
                <c:pt idx="14380">
                  <c:v>1.0001</c:v>
                </c:pt>
                <c:pt idx="14381">
                  <c:v>1.0001</c:v>
                </c:pt>
                <c:pt idx="14382">
                  <c:v>1E-4</c:v>
                </c:pt>
                <c:pt idx="14383">
                  <c:v>1.0001</c:v>
                </c:pt>
                <c:pt idx="14384">
                  <c:v>1E-4</c:v>
                </c:pt>
                <c:pt idx="14385">
                  <c:v>1.0001</c:v>
                </c:pt>
                <c:pt idx="14386">
                  <c:v>1.0001</c:v>
                </c:pt>
                <c:pt idx="14387">
                  <c:v>1E-4</c:v>
                </c:pt>
                <c:pt idx="14388">
                  <c:v>1.0001</c:v>
                </c:pt>
                <c:pt idx="14389">
                  <c:v>1E-4</c:v>
                </c:pt>
                <c:pt idx="14390">
                  <c:v>1E-4</c:v>
                </c:pt>
                <c:pt idx="14391">
                  <c:v>1E-4</c:v>
                </c:pt>
                <c:pt idx="14392">
                  <c:v>1E-4</c:v>
                </c:pt>
                <c:pt idx="14393">
                  <c:v>1E-4</c:v>
                </c:pt>
                <c:pt idx="14394">
                  <c:v>1E-4</c:v>
                </c:pt>
                <c:pt idx="14395">
                  <c:v>1E-4</c:v>
                </c:pt>
                <c:pt idx="14396">
                  <c:v>1.0001</c:v>
                </c:pt>
                <c:pt idx="14397">
                  <c:v>1.0001</c:v>
                </c:pt>
                <c:pt idx="14398">
                  <c:v>1E-4</c:v>
                </c:pt>
                <c:pt idx="14399">
                  <c:v>1.0001</c:v>
                </c:pt>
                <c:pt idx="14400">
                  <c:v>1.0001</c:v>
                </c:pt>
                <c:pt idx="14401">
                  <c:v>1.0001</c:v>
                </c:pt>
                <c:pt idx="14402">
                  <c:v>1.0001</c:v>
                </c:pt>
                <c:pt idx="14403">
                  <c:v>1.0001</c:v>
                </c:pt>
                <c:pt idx="14404">
                  <c:v>1E-4</c:v>
                </c:pt>
                <c:pt idx="14405">
                  <c:v>1E-4</c:v>
                </c:pt>
                <c:pt idx="14406">
                  <c:v>1E-4</c:v>
                </c:pt>
                <c:pt idx="14407">
                  <c:v>1.0001</c:v>
                </c:pt>
                <c:pt idx="14408">
                  <c:v>1E-4</c:v>
                </c:pt>
                <c:pt idx="14409">
                  <c:v>1E-4</c:v>
                </c:pt>
                <c:pt idx="14410">
                  <c:v>1.0001</c:v>
                </c:pt>
                <c:pt idx="14411">
                  <c:v>1E-4</c:v>
                </c:pt>
                <c:pt idx="14412">
                  <c:v>1.0001</c:v>
                </c:pt>
                <c:pt idx="14413">
                  <c:v>1E-4</c:v>
                </c:pt>
                <c:pt idx="14414">
                  <c:v>1E-4</c:v>
                </c:pt>
                <c:pt idx="14415">
                  <c:v>1E-4</c:v>
                </c:pt>
                <c:pt idx="14416">
                  <c:v>1.0001</c:v>
                </c:pt>
                <c:pt idx="14417">
                  <c:v>1.0001</c:v>
                </c:pt>
                <c:pt idx="14418">
                  <c:v>1.0001</c:v>
                </c:pt>
                <c:pt idx="14419">
                  <c:v>1E-4</c:v>
                </c:pt>
                <c:pt idx="14420">
                  <c:v>1E-4</c:v>
                </c:pt>
                <c:pt idx="14421">
                  <c:v>1E-4</c:v>
                </c:pt>
                <c:pt idx="14422">
                  <c:v>1E-4</c:v>
                </c:pt>
                <c:pt idx="14423">
                  <c:v>1E-4</c:v>
                </c:pt>
                <c:pt idx="14424">
                  <c:v>1E-4</c:v>
                </c:pt>
                <c:pt idx="14425">
                  <c:v>1E-4</c:v>
                </c:pt>
                <c:pt idx="14426">
                  <c:v>1.0001</c:v>
                </c:pt>
                <c:pt idx="14427">
                  <c:v>1E-4</c:v>
                </c:pt>
                <c:pt idx="14428">
                  <c:v>1E-4</c:v>
                </c:pt>
                <c:pt idx="14429">
                  <c:v>1E-4</c:v>
                </c:pt>
                <c:pt idx="14430">
                  <c:v>3.0001000000000002</c:v>
                </c:pt>
                <c:pt idx="14431">
                  <c:v>5.0000999999999998</c:v>
                </c:pt>
                <c:pt idx="14432">
                  <c:v>1.0001</c:v>
                </c:pt>
                <c:pt idx="14433">
                  <c:v>2.0001000000000002</c:v>
                </c:pt>
                <c:pt idx="14434">
                  <c:v>1.0001</c:v>
                </c:pt>
                <c:pt idx="14435">
                  <c:v>1.0001</c:v>
                </c:pt>
                <c:pt idx="14436">
                  <c:v>1E-4</c:v>
                </c:pt>
                <c:pt idx="14437">
                  <c:v>1E-4</c:v>
                </c:pt>
                <c:pt idx="14438">
                  <c:v>1E-4</c:v>
                </c:pt>
                <c:pt idx="14439">
                  <c:v>1.0001</c:v>
                </c:pt>
                <c:pt idx="14440">
                  <c:v>1E-4</c:v>
                </c:pt>
                <c:pt idx="14441">
                  <c:v>1.0001</c:v>
                </c:pt>
                <c:pt idx="14442">
                  <c:v>1E-4</c:v>
                </c:pt>
                <c:pt idx="14443">
                  <c:v>1.0001</c:v>
                </c:pt>
                <c:pt idx="14444">
                  <c:v>1E-4</c:v>
                </c:pt>
                <c:pt idx="14445">
                  <c:v>1.0001</c:v>
                </c:pt>
                <c:pt idx="14446">
                  <c:v>1E-4</c:v>
                </c:pt>
                <c:pt idx="14447">
                  <c:v>1E-4</c:v>
                </c:pt>
                <c:pt idx="14448">
                  <c:v>1E-4</c:v>
                </c:pt>
                <c:pt idx="14449">
                  <c:v>1E-4</c:v>
                </c:pt>
                <c:pt idx="14450">
                  <c:v>1E-4</c:v>
                </c:pt>
                <c:pt idx="14451">
                  <c:v>1E-4</c:v>
                </c:pt>
                <c:pt idx="14452">
                  <c:v>1.0001</c:v>
                </c:pt>
                <c:pt idx="14453">
                  <c:v>1E-4</c:v>
                </c:pt>
                <c:pt idx="14454">
                  <c:v>1.0001</c:v>
                </c:pt>
                <c:pt idx="14455">
                  <c:v>1.0001</c:v>
                </c:pt>
                <c:pt idx="14456">
                  <c:v>1E-4</c:v>
                </c:pt>
                <c:pt idx="14457">
                  <c:v>1E-4</c:v>
                </c:pt>
                <c:pt idx="14458">
                  <c:v>1E-4</c:v>
                </c:pt>
                <c:pt idx="14459">
                  <c:v>1E-4</c:v>
                </c:pt>
                <c:pt idx="14460">
                  <c:v>3.0001000000000002</c:v>
                </c:pt>
                <c:pt idx="14461">
                  <c:v>1.0001</c:v>
                </c:pt>
                <c:pt idx="14462">
                  <c:v>1E-4</c:v>
                </c:pt>
                <c:pt idx="14463">
                  <c:v>4.0000999999999998</c:v>
                </c:pt>
                <c:pt idx="14464">
                  <c:v>1E-4</c:v>
                </c:pt>
                <c:pt idx="14465">
                  <c:v>1.0001</c:v>
                </c:pt>
                <c:pt idx="14466">
                  <c:v>1E-4</c:v>
                </c:pt>
                <c:pt idx="14467">
                  <c:v>1.0001</c:v>
                </c:pt>
                <c:pt idx="14468">
                  <c:v>1E-4</c:v>
                </c:pt>
                <c:pt idx="14469">
                  <c:v>1E-4</c:v>
                </c:pt>
                <c:pt idx="14470">
                  <c:v>1E-4</c:v>
                </c:pt>
                <c:pt idx="14471">
                  <c:v>1E-4</c:v>
                </c:pt>
                <c:pt idx="14472">
                  <c:v>1.0001</c:v>
                </c:pt>
                <c:pt idx="14473">
                  <c:v>1E-4</c:v>
                </c:pt>
                <c:pt idx="14474">
                  <c:v>1E-4</c:v>
                </c:pt>
                <c:pt idx="14475">
                  <c:v>1E-4</c:v>
                </c:pt>
                <c:pt idx="14476">
                  <c:v>2.0001000000000002</c:v>
                </c:pt>
                <c:pt idx="14477">
                  <c:v>1E-4</c:v>
                </c:pt>
                <c:pt idx="14478">
                  <c:v>1E-4</c:v>
                </c:pt>
                <c:pt idx="14479">
                  <c:v>1E-4</c:v>
                </c:pt>
                <c:pt idx="14480">
                  <c:v>3.0001000000000002</c:v>
                </c:pt>
                <c:pt idx="14481">
                  <c:v>1E-4</c:v>
                </c:pt>
                <c:pt idx="14482">
                  <c:v>2.0001000000000002</c:v>
                </c:pt>
                <c:pt idx="14483">
                  <c:v>1.0001</c:v>
                </c:pt>
                <c:pt idx="14484">
                  <c:v>1E-4</c:v>
                </c:pt>
                <c:pt idx="14485">
                  <c:v>1.0001</c:v>
                </c:pt>
                <c:pt idx="14486">
                  <c:v>1E-4</c:v>
                </c:pt>
                <c:pt idx="14487">
                  <c:v>3.0001000000000002</c:v>
                </c:pt>
                <c:pt idx="14488">
                  <c:v>2.0001000000000002</c:v>
                </c:pt>
                <c:pt idx="14489">
                  <c:v>3.0001000000000002</c:v>
                </c:pt>
                <c:pt idx="14490">
                  <c:v>1E-4</c:v>
                </c:pt>
                <c:pt idx="14491">
                  <c:v>1E-4</c:v>
                </c:pt>
                <c:pt idx="14492">
                  <c:v>1.0001</c:v>
                </c:pt>
                <c:pt idx="14493">
                  <c:v>3.0001000000000002</c:v>
                </c:pt>
                <c:pt idx="14494">
                  <c:v>2.0001000000000002</c:v>
                </c:pt>
                <c:pt idx="14495">
                  <c:v>1E-4</c:v>
                </c:pt>
                <c:pt idx="14496">
                  <c:v>1E-4</c:v>
                </c:pt>
                <c:pt idx="14497">
                  <c:v>2.0001000000000002</c:v>
                </c:pt>
                <c:pt idx="14498">
                  <c:v>1E-4</c:v>
                </c:pt>
                <c:pt idx="14499">
                  <c:v>3.0001000000000002</c:v>
                </c:pt>
                <c:pt idx="14500">
                  <c:v>1E-4</c:v>
                </c:pt>
                <c:pt idx="14501">
                  <c:v>1E-4</c:v>
                </c:pt>
                <c:pt idx="14502">
                  <c:v>1E-4</c:v>
                </c:pt>
                <c:pt idx="14503">
                  <c:v>1E-4</c:v>
                </c:pt>
                <c:pt idx="14504">
                  <c:v>1E-4</c:v>
                </c:pt>
                <c:pt idx="14505">
                  <c:v>1.0001</c:v>
                </c:pt>
                <c:pt idx="14506">
                  <c:v>1.0001</c:v>
                </c:pt>
                <c:pt idx="14507">
                  <c:v>1.0001</c:v>
                </c:pt>
                <c:pt idx="14508">
                  <c:v>1.0001</c:v>
                </c:pt>
                <c:pt idx="14509">
                  <c:v>1E-4</c:v>
                </c:pt>
                <c:pt idx="14510">
                  <c:v>1E-4</c:v>
                </c:pt>
                <c:pt idx="14511">
                  <c:v>1E-4</c:v>
                </c:pt>
                <c:pt idx="14512">
                  <c:v>1.0001</c:v>
                </c:pt>
                <c:pt idx="14513">
                  <c:v>1E-4</c:v>
                </c:pt>
                <c:pt idx="14514">
                  <c:v>1E-4</c:v>
                </c:pt>
                <c:pt idx="14515">
                  <c:v>1.0001</c:v>
                </c:pt>
                <c:pt idx="14516">
                  <c:v>1.0001</c:v>
                </c:pt>
                <c:pt idx="14517">
                  <c:v>1.0001</c:v>
                </c:pt>
                <c:pt idx="14518">
                  <c:v>1E-4</c:v>
                </c:pt>
                <c:pt idx="14519">
                  <c:v>1.0001</c:v>
                </c:pt>
                <c:pt idx="14520">
                  <c:v>2.0001000000000002</c:v>
                </c:pt>
                <c:pt idx="14521">
                  <c:v>1.0001</c:v>
                </c:pt>
                <c:pt idx="14522">
                  <c:v>1.0001</c:v>
                </c:pt>
                <c:pt idx="14523">
                  <c:v>1E-4</c:v>
                </c:pt>
                <c:pt idx="14524">
                  <c:v>1E-4</c:v>
                </c:pt>
                <c:pt idx="14525">
                  <c:v>1.0001</c:v>
                </c:pt>
                <c:pt idx="14526">
                  <c:v>1.0001</c:v>
                </c:pt>
                <c:pt idx="14527">
                  <c:v>1E-4</c:v>
                </c:pt>
                <c:pt idx="14528">
                  <c:v>1E-4</c:v>
                </c:pt>
                <c:pt idx="14529">
                  <c:v>1E-4</c:v>
                </c:pt>
                <c:pt idx="14530">
                  <c:v>2.0001000000000002</c:v>
                </c:pt>
                <c:pt idx="14531">
                  <c:v>1E-4</c:v>
                </c:pt>
                <c:pt idx="14532">
                  <c:v>1E-4</c:v>
                </c:pt>
                <c:pt idx="14533">
                  <c:v>1E-4</c:v>
                </c:pt>
                <c:pt idx="14534">
                  <c:v>1E-4</c:v>
                </c:pt>
                <c:pt idx="14535">
                  <c:v>1E-4</c:v>
                </c:pt>
                <c:pt idx="14536">
                  <c:v>1E-4</c:v>
                </c:pt>
                <c:pt idx="14537">
                  <c:v>1E-4</c:v>
                </c:pt>
                <c:pt idx="14538">
                  <c:v>1E-4</c:v>
                </c:pt>
                <c:pt idx="14539">
                  <c:v>1E-4</c:v>
                </c:pt>
                <c:pt idx="14540">
                  <c:v>2.0001000000000002</c:v>
                </c:pt>
                <c:pt idx="14541">
                  <c:v>1E-4</c:v>
                </c:pt>
                <c:pt idx="14542">
                  <c:v>1E-4</c:v>
                </c:pt>
                <c:pt idx="14543">
                  <c:v>2.0001000000000002</c:v>
                </c:pt>
                <c:pt idx="14544">
                  <c:v>1E-4</c:v>
                </c:pt>
                <c:pt idx="14545">
                  <c:v>1E-4</c:v>
                </c:pt>
                <c:pt idx="14546">
                  <c:v>1.0001</c:v>
                </c:pt>
                <c:pt idx="14547">
                  <c:v>1.0001</c:v>
                </c:pt>
                <c:pt idx="14548">
                  <c:v>1E-4</c:v>
                </c:pt>
                <c:pt idx="14549">
                  <c:v>1.0001</c:v>
                </c:pt>
                <c:pt idx="14550">
                  <c:v>1.0001</c:v>
                </c:pt>
                <c:pt idx="14551">
                  <c:v>1.0001</c:v>
                </c:pt>
                <c:pt idx="14552">
                  <c:v>1E-4</c:v>
                </c:pt>
                <c:pt idx="14553">
                  <c:v>1.0001</c:v>
                </c:pt>
                <c:pt idx="14554">
                  <c:v>1E-4</c:v>
                </c:pt>
                <c:pt idx="14555">
                  <c:v>1E-4</c:v>
                </c:pt>
                <c:pt idx="14556">
                  <c:v>1E-4</c:v>
                </c:pt>
                <c:pt idx="14557">
                  <c:v>1.0001</c:v>
                </c:pt>
                <c:pt idx="14558">
                  <c:v>1.0001</c:v>
                </c:pt>
                <c:pt idx="14559">
                  <c:v>1.0001</c:v>
                </c:pt>
                <c:pt idx="14560">
                  <c:v>1E-4</c:v>
                </c:pt>
                <c:pt idx="14561">
                  <c:v>1E-4</c:v>
                </c:pt>
                <c:pt idx="14562">
                  <c:v>1E-4</c:v>
                </c:pt>
                <c:pt idx="14563">
                  <c:v>1E-4</c:v>
                </c:pt>
                <c:pt idx="14564">
                  <c:v>1.0001</c:v>
                </c:pt>
                <c:pt idx="14565">
                  <c:v>1E-4</c:v>
                </c:pt>
                <c:pt idx="14566">
                  <c:v>1E-4</c:v>
                </c:pt>
                <c:pt idx="14567">
                  <c:v>1.0001</c:v>
                </c:pt>
                <c:pt idx="14568">
                  <c:v>3.0001000000000002</c:v>
                </c:pt>
                <c:pt idx="14569">
                  <c:v>3.0001000000000002</c:v>
                </c:pt>
                <c:pt idx="14570">
                  <c:v>1E-4</c:v>
                </c:pt>
                <c:pt idx="14571">
                  <c:v>1E-4</c:v>
                </c:pt>
                <c:pt idx="14572">
                  <c:v>1E-4</c:v>
                </c:pt>
                <c:pt idx="14573">
                  <c:v>2.0001000000000002</c:v>
                </c:pt>
                <c:pt idx="14574">
                  <c:v>1E-4</c:v>
                </c:pt>
                <c:pt idx="14575">
                  <c:v>1E-4</c:v>
                </c:pt>
                <c:pt idx="14576">
                  <c:v>1.0001</c:v>
                </c:pt>
                <c:pt idx="14577">
                  <c:v>1E-4</c:v>
                </c:pt>
                <c:pt idx="14578">
                  <c:v>1E-4</c:v>
                </c:pt>
                <c:pt idx="14579">
                  <c:v>1.0001</c:v>
                </c:pt>
                <c:pt idx="14580">
                  <c:v>1.0001</c:v>
                </c:pt>
                <c:pt idx="14581">
                  <c:v>1E-4</c:v>
                </c:pt>
                <c:pt idx="14582">
                  <c:v>1E-4</c:v>
                </c:pt>
                <c:pt idx="14583">
                  <c:v>1.0001</c:v>
                </c:pt>
                <c:pt idx="14584">
                  <c:v>1E-4</c:v>
                </c:pt>
                <c:pt idx="14585">
                  <c:v>1E-4</c:v>
                </c:pt>
                <c:pt idx="14586">
                  <c:v>1E-4</c:v>
                </c:pt>
                <c:pt idx="14587">
                  <c:v>1E-4</c:v>
                </c:pt>
                <c:pt idx="14588">
                  <c:v>1E-4</c:v>
                </c:pt>
                <c:pt idx="14589">
                  <c:v>1E-4</c:v>
                </c:pt>
                <c:pt idx="14590">
                  <c:v>1E-4</c:v>
                </c:pt>
                <c:pt idx="14591">
                  <c:v>1.0001</c:v>
                </c:pt>
                <c:pt idx="14592">
                  <c:v>1E-4</c:v>
                </c:pt>
                <c:pt idx="14593">
                  <c:v>1.0001</c:v>
                </c:pt>
                <c:pt idx="14594">
                  <c:v>1E-4</c:v>
                </c:pt>
                <c:pt idx="14595">
                  <c:v>1E-4</c:v>
                </c:pt>
                <c:pt idx="14596">
                  <c:v>2.0001000000000002</c:v>
                </c:pt>
                <c:pt idx="14597">
                  <c:v>1E-4</c:v>
                </c:pt>
                <c:pt idx="14598">
                  <c:v>1E-4</c:v>
                </c:pt>
                <c:pt idx="14599">
                  <c:v>1E-4</c:v>
                </c:pt>
                <c:pt idx="14600">
                  <c:v>1E-4</c:v>
                </c:pt>
                <c:pt idx="14601">
                  <c:v>1E-4</c:v>
                </c:pt>
                <c:pt idx="14602">
                  <c:v>1E-4</c:v>
                </c:pt>
                <c:pt idx="14603">
                  <c:v>1E-4</c:v>
                </c:pt>
                <c:pt idx="14604">
                  <c:v>1E-4</c:v>
                </c:pt>
                <c:pt idx="14605">
                  <c:v>1E-4</c:v>
                </c:pt>
                <c:pt idx="14606">
                  <c:v>1E-4</c:v>
                </c:pt>
                <c:pt idx="14607">
                  <c:v>1E-4</c:v>
                </c:pt>
                <c:pt idx="14608">
                  <c:v>1E-4</c:v>
                </c:pt>
                <c:pt idx="14609">
                  <c:v>1E-4</c:v>
                </c:pt>
                <c:pt idx="14610">
                  <c:v>1.0001</c:v>
                </c:pt>
                <c:pt idx="14611">
                  <c:v>1E-4</c:v>
                </c:pt>
                <c:pt idx="14612">
                  <c:v>1E-4</c:v>
                </c:pt>
                <c:pt idx="14613">
                  <c:v>1E-4</c:v>
                </c:pt>
                <c:pt idx="14614">
                  <c:v>1E-4</c:v>
                </c:pt>
                <c:pt idx="14615">
                  <c:v>1.0001</c:v>
                </c:pt>
                <c:pt idx="14616">
                  <c:v>1.0001</c:v>
                </c:pt>
                <c:pt idx="14617">
                  <c:v>1.0001</c:v>
                </c:pt>
                <c:pt idx="14618">
                  <c:v>1.0001</c:v>
                </c:pt>
                <c:pt idx="14619">
                  <c:v>3.0001000000000002</c:v>
                </c:pt>
                <c:pt idx="14620">
                  <c:v>1.0001</c:v>
                </c:pt>
                <c:pt idx="14621">
                  <c:v>1E-4</c:v>
                </c:pt>
                <c:pt idx="14622">
                  <c:v>1E-4</c:v>
                </c:pt>
                <c:pt idx="14623">
                  <c:v>1E-4</c:v>
                </c:pt>
                <c:pt idx="14624">
                  <c:v>2.0001000000000002</c:v>
                </c:pt>
                <c:pt idx="14625">
                  <c:v>1E-4</c:v>
                </c:pt>
                <c:pt idx="14626">
                  <c:v>1.0001</c:v>
                </c:pt>
                <c:pt idx="14627">
                  <c:v>1E-4</c:v>
                </c:pt>
                <c:pt idx="14628">
                  <c:v>1E-4</c:v>
                </c:pt>
                <c:pt idx="14629">
                  <c:v>1.0001</c:v>
                </c:pt>
                <c:pt idx="14630">
                  <c:v>1E-4</c:v>
                </c:pt>
                <c:pt idx="14631">
                  <c:v>1E-4</c:v>
                </c:pt>
                <c:pt idx="14632">
                  <c:v>1.0001</c:v>
                </c:pt>
                <c:pt idx="14633">
                  <c:v>1E-4</c:v>
                </c:pt>
                <c:pt idx="14634">
                  <c:v>1E-4</c:v>
                </c:pt>
                <c:pt idx="14635">
                  <c:v>1.0001</c:v>
                </c:pt>
                <c:pt idx="14636">
                  <c:v>1.0001</c:v>
                </c:pt>
                <c:pt idx="14637">
                  <c:v>1E-4</c:v>
                </c:pt>
                <c:pt idx="14638">
                  <c:v>1E-4</c:v>
                </c:pt>
                <c:pt idx="14639">
                  <c:v>1.0001</c:v>
                </c:pt>
                <c:pt idx="14640">
                  <c:v>1E-4</c:v>
                </c:pt>
                <c:pt idx="14641">
                  <c:v>1E-4</c:v>
                </c:pt>
                <c:pt idx="14642">
                  <c:v>1.0001</c:v>
                </c:pt>
                <c:pt idx="14643">
                  <c:v>1E-4</c:v>
                </c:pt>
                <c:pt idx="14644">
                  <c:v>1E-4</c:v>
                </c:pt>
                <c:pt idx="14645">
                  <c:v>1E-4</c:v>
                </c:pt>
                <c:pt idx="14646">
                  <c:v>1E-4</c:v>
                </c:pt>
                <c:pt idx="14647">
                  <c:v>1.0001</c:v>
                </c:pt>
                <c:pt idx="14648">
                  <c:v>1.0001</c:v>
                </c:pt>
                <c:pt idx="14649">
                  <c:v>1E-4</c:v>
                </c:pt>
                <c:pt idx="14650">
                  <c:v>1.0001</c:v>
                </c:pt>
                <c:pt idx="14651">
                  <c:v>1E-4</c:v>
                </c:pt>
                <c:pt idx="14652">
                  <c:v>2.0001000000000002</c:v>
                </c:pt>
                <c:pt idx="14653">
                  <c:v>1.0001</c:v>
                </c:pt>
                <c:pt idx="14654">
                  <c:v>1.0001</c:v>
                </c:pt>
                <c:pt idx="14655">
                  <c:v>1E-4</c:v>
                </c:pt>
                <c:pt idx="14656">
                  <c:v>1E-4</c:v>
                </c:pt>
                <c:pt idx="14657">
                  <c:v>1.0001</c:v>
                </c:pt>
                <c:pt idx="14658">
                  <c:v>1E-4</c:v>
                </c:pt>
                <c:pt idx="14659">
                  <c:v>1.0001</c:v>
                </c:pt>
                <c:pt idx="14660">
                  <c:v>1.0001</c:v>
                </c:pt>
                <c:pt idx="14661">
                  <c:v>1.0001</c:v>
                </c:pt>
                <c:pt idx="14662">
                  <c:v>1.0001</c:v>
                </c:pt>
                <c:pt idx="14663">
                  <c:v>1E-4</c:v>
                </c:pt>
                <c:pt idx="14664">
                  <c:v>1E-4</c:v>
                </c:pt>
                <c:pt idx="14665">
                  <c:v>1.0001</c:v>
                </c:pt>
                <c:pt idx="14666">
                  <c:v>1E-4</c:v>
                </c:pt>
                <c:pt idx="14667">
                  <c:v>1E-4</c:v>
                </c:pt>
                <c:pt idx="14668">
                  <c:v>1.0001</c:v>
                </c:pt>
                <c:pt idx="14669">
                  <c:v>1E-4</c:v>
                </c:pt>
                <c:pt idx="14670">
                  <c:v>1.0001</c:v>
                </c:pt>
                <c:pt idx="14671">
                  <c:v>2.0001000000000002</c:v>
                </c:pt>
                <c:pt idx="14672">
                  <c:v>3.0001000000000002</c:v>
                </c:pt>
                <c:pt idx="14673">
                  <c:v>1E-4</c:v>
                </c:pt>
                <c:pt idx="14674">
                  <c:v>1E-4</c:v>
                </c:pt>
                <c:pt idx="14675">
                  <c:v>1.0001</c:v>
                </c:pt>
                <c:pt idx="14676">
                  <c:v>1E-4</c:v>
                </c:pt>
                <c:pt idx="14677">
                  <c:v>1E-4</c:v>
                </c:pt>
                <c:pt idx="14678">
                  <c:v>1.0001</c:v>
                </c:pt>
                <c:pt idx="14679">
                  <c:v>1.0001</c:v>
                </c:pt>
                <c:pt idx="14680">
                  <c:v>1E-4</c:v>
                </c:pt>
                <c:pt idx="14681">
                  <c:v>1E-4</c:v>
                </c:pt>
                <c:pt idx="14682">
                  <c:v>1.0001</c:v>
                </c:pt>
                <c:pt idx="14683">
                  <c:v>1E-4</c:v>
                </c:pt>
                <c:pt idx="14684">
                  <c:v>1.0001</c:v>
                </c:pt>
                <c:pt idx="14685">
                  <c:v>2.0001000000000002</c:v>
                </c:pt>
                <c:pt idx="14686">
                  <c:v>1.0001</c:v>
                </c:pt>
                <c:pt idx="14687">
                  <c:v>1E-4</c:v>
                </c:pt>
                <c:pt idx="14688">
                  <c:v>2.0001000000000002</c:v>
                </c:pt>
                <c:pt idx="14689">
                  <c:v>1.0001</c:v>
                </c:pt>
                <c:pt idx="14690">
                  <c:v>3.0001000000000002</c:v>
                </c:pt>
                <c:pt idx="14691">
                  <c:v>2.0001000000000002</c:v>
                </c:pt>
                <c:pt idx="14692">
                  <c:v>2.0001000000000002</c:v>
                </c:pt>
                <c:pt idx="14693">
                  <c:v>1E-4</c:v>
                </c:pt>
                <c:pt idx="14694">
                  <c:v>2.0001000000000002</c:v>
                </c:pt>
                <c:pt idx="14695">
                  <c:v>1E-4</c:v>
                </c:pt>
                <c:pt idx="14696">
                  <c:v>1.0001</c:v>
                </c:pt>
                <c:pt idx="14697">
                  <c:v>1E-4</c:v>
                </c:pt>
                <c:pt idx="14698">
                  <c:v>1E-4</c:v>
                </c:pt>
                <c:pt idx="14699">
                  <c:v>1.0001</c:v>
                </c:pt>
                <c:pt idx="14700">
                  <c:v>1E-4</c:v>
                </c:pt>
                <c:pt idx="14701">
                  <c:v>1E-4</c:v>
                </c:pt>
                <c:pt idx="14702">
                  <c:v>1E-4</c:v>
                </c:pt>
                <c:pt idx="14703">
                  <c:v>1E-4</c:v>
                </c:pt>
                <c:pt idx="14704">
                  <c:v>1E-4</c:v>
                </c:pt>
                <c:pt idx="14705">
                  <c:v>1E-4</c:v>
                </c:pt>
                <c:pt idx="14706">
                  <c:v>1.0001</c:v>
                </c:pt>
                <c:pt idx="14707">
                  <c:v>1E-4</c:v>
                </c:pt>
                <c:pt idx="14708">
                  <c:v>1.0001</c:v>
                </c:pt>
                <c:pt idx="14709">
                  <c:v>1E-4</c:v>
                </c:pt>
                <c:pt idx="14710">
                  <c:v>1.0001</c:v>
                </c:pt>
                <c:pt idx="14711">
                  <c:v>1.0001</c:v>
                </c:pt>
                <c:pt idx="14712">
                  <c:v>1.0001</c:v>
                </c:pt>
                <c:pt idx="14713">
                  <c:v>1E-4</c:v>
                </c:pt>
                <c:pt idx="14714">
                  <c:v>3.0001000000000002</c:v>
                </c:pt>
                <c:pt idx="14715">
                  <c:v>1E-4</c:v>
                </c:pt>
                <c:pt idx="14716">
                  <c:v>2.0001000000000002</c:v>
                </c:pt>
                <c:pt idx="14717">
                  <c:v>1.0001</c:v>
                </c:pt>
                <c:pt idx="14718">
                  <c:v>2.0001000000000002</c:v>
                </c:pt>
                <c:pt idx="14719">
                  <c:v>4.0000999999999998</c:v>
                </c:pt>
                <c:pt idx="14720">
                  <c:v>6.0000999999999998</c:v>
                </c:pt>
                <c:pt idx="14721">
                  <c:v>2.0001000000000002</c:v>
                </c:pt>
                <c:pt idx="14722">
                  <c:v>3.0001000000000002</c:v>
                </c:pt>
                <c:pt idx="14723">
                  <c:v>1E-4</c:v>
                </c:pt>
                <c:pt idx="14724">
                  <c:v>4.0000999999999998</c:v>
                </c:pt>
                <c:pt idx="14725">
                  <c:v>2.0001000000000002</c:v>
                </c:pt>
                <c:pt idx="14726">
                  <c:v>2.0001000000000002</c:v>
                </c:pt>
                <c:pt idx="14727">
                  <c:v>3.0001000000000002</c:v>
                </c:pt>
                <c:pt idx="14728">
                  <c:v>12.0001</c:v>
                </c:pt>
                <c:pt idx="14729">
                  <c:v>17.0001</c:v>
                </c:pt>
                <c:pt idx="14730">
                  <c:v>7.0000999999999998</c:v>
                </c:pt>
                <c:pt idx="14731">
                  <c:v>8.0000999999999998</c:v>
                </c:pt>
                <c:pt idx="14732">
                  <c:v>1.0001</c:v>
                </c:pt>
                <c:pt idx="14733">
                  <c:v>1.0001</c:v>
                </c:pt>
                <c:pt idx="14734">
                  <c:v>1E-4</c:v>
                </c:pt>
                <c:pt idx="14735">
                  <c:v>1E-4</c:v>
                </c:pt>
                <c:pt idx="14736">
                  <c:v>1E-4</c:v>
                </c:pt>
                <c:pt idx="14737">
                  <c:v>1E-4</c:v>
                </c:pt>
                <c:pt idx="14738">
                  <c:v>1E-4</c:v>
                </c:pt>
                <c:pt idx="14739">
                  <c:v>1E-4</c:v>
                </c:pt>
                <c:pt idx="14740">
                  <c:v>1E-4</c:v>
                </c:pt>
                <c:pt idx="14741">
                  <c:v>1E-4</c:v>
                </c:pt>
                <c:pt idx="14742">
                  <c:v>1.0001</c:v>
                </c:pt>
                <c:pt idx="14743">
                  <c:v>5.0000999999999998</c:v>
                </c:pt>
                <c:pt idx="14744">
                  <c:v>5.0000999999999998</c:v>
                </c:pt>
                <c:pt idx="14745">
                  <c:v>1E-4</c:v>
                </c:pt>
                <c:pt idx="14746">
                  <c:v>2.0001000000000002</c:v>
                </c:pt>
                <c:pt idx="14747">
                  <c:v>4.0000999999999998</c:v>
                </c:pt>
                <c:pt idx="14748">
                  <c:v>6.0000999999999998</c:v>
                </c:pt>
                <c:pt idx="14749">
                  <c:v>3.0001000000000002</c:v>
                </c:pt>
                <c:pt idx="14750">
                  <c:v>3.0001000000000002</c:v>
                </c:pt>
                <c:pt idx="14751">
                  <c:v>1.0001</c:v>
                </c:pt>
                <c:pt idx="14752">
                  <c:v>1.0001</c:v>
                </c:pt>
                <c:pt idx="14753">
                  <c:v>2.0001000000000002</c:v>
                </c:pt>
                <c:pt idx="14754">
                  <c:v>2.0001000000000002</c:v>
                </c:pt>
                <c:pt idx="14755">
                  <c:v>1E-4</c:v>
                </c:pt>
                <c:pt idx="14756">
                  <c:v>2.0001000000000002</c:v>
                </c:pt>
                <c:pt idx="14757">
                  <c:v>3.0001000000000002</c:v>
                </c:pt>
                <c:pt idx="14758">
                  <c:v>1E-4</c:v>
                </c:pt>
                <c:pt idx="14759">
                  <c:v>1E-4</c:v>
                </c:pt>
                <c:pt idx="14760">
                  <c:v>1.0001</c:v>
                </c:pt>
                <c:pt idx="14761">
                  <c:v>1E-4</c:v>
                </c:pt>
                <c:pt idx="14762">
                  <c:v>1E-4</c:v>
                </c:pt>
                <c:pt idx="14763">
                  <c:v>1E-4</c:v>
                </c:pt>
                <c:pt idx="14764">
                  <c:v>1E-4</c:v>
                </c:pt>
                <c:pt idx="14765">
                  <c:v>1E-4</c:v>
                </c:pt>
                <c:pt idx="14766">
                  <c:v>1E-4</c:v>
                </c:pt>
                <c:pt idx="14767">
                  <c:v>1E-4</c:v>
                </c:pt>
                <c:pt idx="14768">
                  <c:v>1E-4</c:v>
                </c:pt>
                <c:pt idx="14769">
                  <c:v>1E-4</c:v>
                </c:pt>
                <c:pt idx="14770">
                  <c:v>1.0001</c:v>
                </c:pt>
                <c:pt idx="14771">
                  <c:v>1.0001</c:v>
                </c:pt>
                <c:pt idx="14772">
                  <c:v>2.0001000000000002</c:v>
                </c:pt>
                <c:pt idx="14773">
                  <c:v>1.0001</c:v>
                </c:pt>
                <c:pt idx="14774">
                  <c:v>1E-4</c:v>
                </c:pt>
                <c:pt idx="14775">
                  <c:v>1E-4</c:v>
                </c:pt>
                <c:pt idx="14776">
                  <c:v>1.0001</c:v>
                </c:pt>
                <c:pt idx="14777">
                  <c:v>3.0001000000000002</c:v>
                </c:pt>
                <c:pt idx="14778">
                  <c:v>6.0000999999999998</c:v>
                </c:pt>
                <c:pt idx="14779">
                  <c:v>3.0001000000000002</c:v>
                </c:pt>
                <c:pt idx="14780">
                  <c:v>2.0001000000000002</c:v>
                </c:pt>
                <c:pt idx="14781">
                  <c:v>2.0001000000000002</c:v>
                </c:pt>
                <c:pt idx="14782">
                  <c:v>1.0001</c:v>
                </c:pt>
                <c:pt idx="14783">
                  <c:v>1E-4</c:v>
                </c:pt>
                <c:pt idx="14784">
                  <c:v>1.0001</c:v>
                </c:pt>
                <c:pt idx="14785">
                  <c:v>1.0001</c:v>
                </c:pt>
                <c:pt idx="14786">
                  <c:v>2.0001000000000002</c:v>
                </c:pt>
                <c:pt idx="14787">
                  <c:v>1.0001</c:v>
                </c:pt>
                <c:pt idx="14788">
                  <c:v>1E-4</c:v>
                </c:pt>
                <c:pt idx="14789">
                  <c:v>1E-4</c:v>
                </c:pt>
                <c:pt idx="14790">
                  <c:v>1.0001</c:v>
                </c:pt>
                <c:pt idx="14791">
                  <c:v>1E-4</c:v>
                </c:pt>
                <c:pt idx="14792">
                  <c:v>1E-4</c:v>
                </c:pt>
                <c:pt idx="14793">
                  <c:v>1E-4</c:v>
                </c:pt>
                <c:pt idx="14794">
                  <c:v>1E-4</c:v>
                </c:pt>
                <c:pt idx="14795">
                  <c:v>1.0001</c:v>
                </c:pt>
                <c:pt idx="14796">
                  <c:v>1E-4</c:v>
                </c:pt>
                <c:pt idx="14797">
                  <c:v>1.0001</c:v>
                </c:pt>
                <c:pt idx="14798">
                  <c:v>1E-4</c:v>
                </c:pt>
                <c:pt idx="14799">
                  <c:v>1E-4</c:v>
                </c:pt>
                <c:pt idx="14800">
                  <c:v>1.0001</c:v>
                </c:pt>
                <c:pt idx="14801">
                  <c:v>1E-4</c:v>
                </c:pt>
                <c:pt idx="14802">
                  <c:v>1E-4</c:v>
                </c:pt>
                <c:pt idx="14803">
                  <c:v>1E-4</c:v>
                </c:pt>
                <c:pt idx="14804">
                  <c:v>1E-4</c:v>
                </c:pt>
                <c:pt idx="14805">
                  <c:v>2.0001000000000002</c:v>
                </c:pt>
                <c:pt idx="14806">
                  <c:v>1.0001</c:v>
                </c:pt>
                <c:pt idx="14807">
                  <c:v>1E-4</c:v>
                </c:pt>
                <c:pt idx="14808">
                  <c:v>1.0001</c:v>
                </c:pt>
                <c:pt idx="14809">
                  <c:v>1E-4</c:v>
                </c:pt>
                <c:pt idx="14810">
                  <c:v>1.0001</c:v>
                </c:pt>
                <c:pt idx="14811">
                  <c:v>1.0001</c:v>
                </c:pt>
                <c:pt idx="14812">
                  <c:v>1E-4</c:v>
                </c:pt>
                <c:pt idx="14813">
                  <c:v>1E-4</c:v>
                </c:pt>
                <c:pt idx="14814">
                  <c:v>1.0001</c:v>
                </c:pt>
                <c:pt idx="14815">
                  <c:v>1.0001</c:v>
                </c:pt>
                <c:pt idx="14816">
                  <c:v>1E-4</c:v>
                </c:pt>
                <c:pt idx="14817">
                  <c:v>1E-4</c:v>
                </c:pt>
                <c:pt idx="14818">
                  <c:v>1E-4</c:v>
                </c:pt>
                <c:pt idx="14819">
                  <c:v>1E-4</c:v>
                </c:pt>
                <c:pt idx="14820">
                  <c:v>1E-4</c:v>
                </c:pt>
                <c:pt idx="14821">
                  <c:v>1.0001</c:v>
                </c:pt>
                <c:pt idx="14822">
                  <c:v>1E-4</c:v>
                </c:pt>
                <c:pt idx="14823">
                  <c:v>1E-4</c:v>
                </c:pt>
                <c:pt idx="14824">
                  <c:v>1E-4</c:v>
                </c:pt>
                <c:pt idx="14825">
                  <c:v>1E-4</c:v>
                </c:pt>
                <c:pt idx="14826">
                  <c:v>1E-4</c:v>
                </c:pt>
                <c:pt idx="14827">
                  <c:v>1E-4</c:v>
                </c:pt>
                <c:pt idx="14828">
                  <c:v>1E-4</c:v>
                </c:pt>
                <c:pt idx="14829">
                  <c:v>1E-4</c:v>
                </c:pt>
                <c:pt idx="14830">
                  <c:v>1.0001</c:v>
                </c:pt>
                <c:pt idx="14831">
                  <c:v>1.0001</c:v>
                </c:pt>
                <c:pt idx="14832">
                  <c:v>1E-4</c:v>
                </c:pt>
                <c:pt idx="14833">
                  <c:v>1E-4</c:v>
                </c:pt>
                <c:pt idx="14834">
                  <c:v>2.0001000000000002</c:v>
                </c:pt>
                <c:pt idx="14835">
                  <c:v>5.0000999999999998</c:v>
                </c:pt>
                <c:pt idx="14836">
                  <c:v>1E-4</c:v>
                </c:pt>
                <c:pt idx="14837">
                  <c:v>1.0001</c:v>
                </c:pt>
                <c:pt idx="14838">
                  <c:v>1E-4</c:v>
                </c:pt>
                <c:pt idx="14839">
                  <c:v>1.0001</c:v>
                </c:pt>
                <c:pt idx="14840">
                  <c:v>1.0001</c:v>
                </c:pt>
                <c:pt idx="14841">
                  <c:v>1E-4</c:v>
                </c:pt>
                <c:pt idx="14842">
                  <c:v>1E-4</c:v>
                </c:pt>
                <c:pt idx="14843">
                  <c:v>1E-4</c:v>
                </c:pt>
                <c:pt idx="14844">
                  <c:v>1.0001</c:v>
                </c:pt>
                <c:pt idx="14845">
                  <c:v>1E-4</c:v>
                </c:pt>
                <c:pt idx="14846">
                  <c:v>1.0001</c:v>
                </c:pt>
                <c:pt idx="14847">
                  <c:v>1E-4</c:v>
                </c:pt>
                <c:pt idx="14848">
                  <c:v>1E-4</c:v>
                </c:pt>
                <c:pt idx="14849">
                  <c:v>1E-4</c:v>
                </c:pt>
                <c:pt idx="14850">
                  <c:v>1.0001</c:v>
                </c:pt>
                <c:pt idx="14851">
                  <c:v>1E-4</c:v>
                </c:pt>
                <c:pt idx="14852">
                  <c:v>1E-4</c:v>
                </c:pt>
                <c:pt idx="14853">
                  <c:v>1E-4</c:v>
                </c:pt>
                <c:pt idx="14854">
                  <c:v>1.0001</c:v>
                </c:pt>
                <c:pt idx="14855">
                  <c:v>1.0001</c:v>
                </c:pt>
                <c:pt idx="14856">
                  <c:v>1E-4</c:v>
                </c:pt>
                <c:pt idx="14857">
                  <c:v>1E-4</c:v>
                </c:pt>
                <c:pt idx="14858">
                  <c:v>1.0001</c:v>
                </c:pt>
                <c:pt idx="14859">
                  <c:v>1E-4</c:v>
                </c:pt>
                <c:pt idx="14860">
                  <c:v>1E-4</c:v>
                </c:pt>
                <c:pt idx="14861">
                  <c:v>1.0001</c:v>
                </c:pt>
                <c:pt idx="14862">
                  <c:v>1E-4</c:v>
                </c:pt>
                <c:pt idx="14863">
                  <c:v>1.0001</c:v>
                </c:pt>
                <c:pt idx="14864">
                  <c:v>1E-4</c:v>
                </c:pt>
                <c:pt idx="14865">
                  <c:v>1.0001</c:v>
                </c:pt>
                <c:pt idx="14866">
                  <c:v>2.0001000000000002</c:v>
                </c:pt>
                <c:pt idx="14867">
                  <c:v>2.0001000000000002</c:v>
                </c:pt>
                <c:pt idx="14868">
                  <c:v>1E-4</c:v>
                </c:pt>
                <c:pt idx="14869">
                  <c:v>1E-4</c:v>
                </c:pt>
                <c:pt idx="14870">
                  <c:v>1E-4</c:v>
                </c:pt>
                <c:pt idx="14871">
                  <c:v>1.0001</c:v>
                </c:pt>
                <c:pt idx="14872">
                  <c:v>1E-4</c:v>
                </c:pt>
                <c:pt idx="14873">
                  <c:v>1E-4</c:v>
                </c:pt>
                <c:pt idx="14874">
                  <c:v>1E-4</c:v>
                </c:pt>
                <c:pt idx="14875">
                  <c:v>1.0001</c:v>
                </c:pt>
                <c:pt idx="14876">
                  <c:v>1E-4</c:v>
                </c:pt>
                <c:pt idx="14877">
                  <c:v>1E-4</c:v>
                </c:pt>
                <c:pt idx="14878">
                  <c:v>1E-4</c:v>
                </c:pt>
                <c:pt idx="14879">
                  <c:v>1E-4</c:v>
                </c:pt>
                <c:pt idx="14880">
                  <c:v>1.0001</c:v>
                </c:pt>
                <c:pt idx="14881">
                  <c:v>1E-4</c:v>
                </c:pt>
                <c:pt idx="14882">
                  <c:v>1E-4</c:v>
                </c:pt>
                <c:pt idx="14883">
                  <c:v>1E-4</c:v>
                </c:pt>
                <c:pt idx="14884">
                  <c:v>1E-4</c:v>
                </c:pt>
                <c:pt idx="14885">
                  <c:v>1E-4</c:v>
                </c:pt>
                <c:pt idx="14886">
                  <c:v>1E-4</c:v>
                </c:pt>
                <c:pt idx="14887">
                  <c:v>1E-4</c:v>
                </c:pt>
                <c:pt idx="14888">
                  <c:v>1E-4</c:v>
                </c:pt>
                <c:pt idx="14889">
                  <c:v>1.0001</c:v>
                </c:pt>
                <c:pt idx="14890">
                  <c:v>2.0001000000000002</c:v>
                </c:pt>
                <c:pt idx="14891">
                  <c:v>1.0001</c:v>
                </c:pt>
                <c:pt idx="14892">
                  <c:v>2.0001000000000002</c:v>
                </c:pt>
                <c:pt idx="14893">
                  <c:v>2.0001000000000002</c:v>
                </c:pt>
                <c:pt idx="14894">
                  <c:v>1.0001</c:v>
                </c:pt>
                <c:pt idx="14895">
                  <c:v>1.0001</c:v>
                </c:pt>
                <c:pt idx="14896">
                  <c:v>1E-4</c:v>
                </c:pt>
                <c:pt idx="14897">
                  <c:v>1.0001</c:v>
                </c:pt>
                <c:pt idx="14898">
                  <c:v>1E-4</c:v>
                </c:pt>
                <c:pt idx="14899">
                  <c:v>2.0001000000000002</c:v>
                </c:pt>
                <c:pt idx="14900">
                  <c:v>1E-4</c:v>
                </c:pt>
                <c:pt idx="14901">
                  <c:v>1.0001</c:v>
                </c:pt>
                <c:pt idx="14902">
                  <c:v>2.0001000000000002</c:v>
                </c:pt>
                <c:pt idx="14903">
                  <c:v>1.0001</c:v>
                </c:pt>
                <c:pt idx="14904">
                  <c:v>1E-4</c:v>
                </c:pt>
                <c:pt idx="14905">
                  <c:v>1E-4</c:v>
                </c:pt>
                <c:pt idx="14906">
                  <c:v>1E-4</c:v>
                </c:pt>
                <c:pt idx="14907">
                  <c:v>1E-4</c:v>
                </c:pt>
                <c:pt idx="14908">
                  <c:v>1.0001</c:v>
                </c:pt>
                <c:pt idx="14909">
                  <c:v>1E-4</c:v>
                </c:pt>
                <c:pt idx="14910">
                  <c:v>1E-4</c:v>
                </c:pt>
                <c:pt idx="14911">
                  <c:v>1E-4</c:v>
                </c:pt>
                <c:pt idx="14912">
                  <c:v>1E-4</c:v>
                </c:pt>
                <c:pt idx="14913">
                  <c:v>1E-4</c:v>
                </c:pt>
                <c:pt idx="14914">
                  <c:v>1E-4</c:v>
                </c:pt>
                <c:pt idx="14915">
                  <c:v>1.0001</c:v>
                </c:pt>
                <c:pt idx="14916">
                  <c:v>1E-4</c:v>
                </c:pt>
                <c:pt idx="14917">
                  <c:v>1.0001</c:v>
                </c:pt>
                <c:pt idx="14918">
                  <c:v>1.0001</c:v>
                </c:pt>
                <c:pt idx="14919">
                  <c:v>1E-4</c:v>
                </c:pt>
                <c:pt idx="14920">
                  <c:v>1.0001</c:v>
                </c:pt>
                <c:pt idx="14921">
                  <c:v>1E-4</c:v>
                </c:pt>
                <c:pt idx="14922">
                  <c:v>1E-4</c:v>
                </c:pt>
                <c:pt idx="14923">
                  <c:v>1.0001</c:v>
                </c:pt>
                <c:pt idx="14924">
                  <c:v>1.0001</c:v>
                </c:pt>
                <c:pt idx="14925">
                  <c:v>1E-4</c:v>
                </c:pt>
                <c:pt idx="14926">
                  <c:v>1.0001</c:v>
                </c:pt>
                <c:pt idx="14927">
                  <c:v>1E-4</c:v>
                </c:pt>
                <c:pt idx="14928">
                  <c:v>1E-4</c:v>
                </c:pt>
                <c:pt idx="14929">
                  <c:v>1.0001</c:v>
                </c:pt>
                <c:pt idx="14930">
                  <c:v>1.0001</c:v>
                </c:pt>
                <c:pt idx="14931">
                  <c:v>1E-4</c:v>
                </c:pt>
                <c:pt idx="14932">
                  <c:v>1E-4</c:v>
                </c:pt>
                <c:pt idx="14933">
                  <c:v>1E-4</c:v>
                </c:pt>
                <c:pt idx="14934">
                  <c:v>1E-4</c:v>
                </c:pt>
                <c:pt idx="14935">
                  <c:v>1E-4</c:v>
                </c:pt>
                <c:pt idx="14936">
                  <c:v>1.0001</c:v>
                </c:pt>
                <c:pt idx="14937">
                  <c:v>2.0001000000000002</c:v>
                </c:pt>
                <c:pt idx="14938">
                  <c:v>1E-4</c:v>
                </c:pt>
                <c:pt idx="14939">
                  <c:v>1E-4</c:v>
                </c:pt>
                <c:pt idx="14940">
                  <c:v>2.0001000000000002</c:v>
                </c:pt>
                <c:pt idx="14941">
                  <c:v>1E-4</c:v>
                </c:pt>
                <c:pt idx="14942">
                  <c:v>1E-4</c:v>
                </c:pt>
                <c:pt idx="14943">
                  <c:v>1.0001</c:v>
                </c:pt>
                <c:pt idx="14944">
                  <c:v>2.0001000000000002</c:v>
                </c:pt>
                <c:pt idx="14945">
                  <c:v>1.0001</c:v>
                </c:pt>
                <c:pt idx="14946">
                  <c:v>1.0001</c:v>
                </c:pt>
                <c:pt idx="14947">
                  <c:v>4.0000999999999998</c:v>
                </c:pt>
                <c:pt idx="14948">
                  <c:v>1.0001</c:v>
                </c:pt>
                <c:pt idx="14949">
                  <c:v>4.0000999999999998</c:v>
                </c:pt>
                <c:pt idx="14950">
                  <c:v>1.0001</c:v>
                </c:pt>
                <c:pt idx="14951">
                  <c:v>1E-4</c:v>
                </c:pt>
                <c:pt idx="14952">
                  <c:v>1E-4</c:v>
                </c:pt>
                <c:pt idx="14953">
                  <c:v>1.0001</c:v>
                </c:pt>
                <c:pt idx="14954">
                  <c:v>4.0000999999999998</c:v>
                </c:pt>
                <c:pt idx="14955">
                  <c:v>5.0000999999999998</c:v>
                </c:pt>
                <c:pt idx="14956">
                  <c:v>1E-4</c:v>
                </c:pt>
                <c:pt idx="14957">
                  <c:v>1.0001</c:v>
                </c:pt>
                <c:pt idx="14958">
                  <c:v>1.0001</c:v>
                </c:pt>
                <c:pt idx="14959">
                  <c:v>1.0001</c:v>
                </c:pt>
                <c:pt idx="14960">
                  <c:v>1E-4</c:v>
                </c:pt>
                <c:pt idx="14961">
                  <c:v>3.0001000000000002</c:v>
                </c:pt>
                <c:pt idx="14962">
                  <c:v>1E-4</c:v>
                </c:pt>
                <c:pt idx="14963">
                  <c:v>1E-4</c:v>
                </c:pt>
                <c:pt idx="14964">
                  <c:v>1E-4</c:v>
                </c:pt>
                <c:pt idx="14965">
                  <c:v>1.0001</c:v>
                </c:pt>
                <c:pt idx="14966">
                  <c:v>1E-4</c:v>
                </c:pt>
                <c:pt idx="14967">
                  <c:v>1.0001</c:v>
                </c:pt>
                <c:pt idx="14968">
                  <c:v>1.0001</c:v>
                </c:pt>
                <c:pt idx="14969">
                  <c:v>1E-4</c:v>
                </c:pt>
                <c:pt idx="14970">
                  <c:v>1.0001</c:v>
                </c:pt>
                <c:pt idx="14971">
                  <c:v>1E-4</c:v>
                </c:pt>
                <c:pt idx="14972">
                  <c:v>1.0001</c:v>
                </c:pt>
                <c:pt idx="14973">
                  <c:v>2.0001000000000002</c:v>
                </c:pt>
                <c:pt idx="14974">
                  <c:v>1.0001</c:v>
                </c:pt>
                <c:pt idx="14975">
                  <c:v>1.0001</c:v>
                </c:pt>
                <c:pt idx="14976">
                  <c:v>1E-4</c:v>
                </c:pt>
                <c:pt idx="14977">
                  <c:v>1E-4</c:v>
                </c:pt>
                <c:pt idx="14978">
                  <c:v>2.0001000000000002</c:v>
                </c:pt>
                <c:pt idx="14979">
                  <c:v>1E-4</c:v>
                </c:pt>
                <c:pt idx="14980">
                  <c:v>1.0001</c:v>
                </c:pt>
                <c:pt idx="14981">
                  <c:v>1E-4</c:v>
                </c:pt>
                <c:pt idx="14982">
                  <c:v>1.0001</c:v>
                </c:pt>
                <c:pt idx="14983">
                  <c:v>1E-4</c:v>
                </c:pt>
                <c:pt idx="14984">
                  <c:v>1.0001</c:v>
                </c:pt>
                <c:pt idx="14985">
                  <c:v>1.0001</c:v>
                </c:pt>
                <c:pt idx="14986">
                  <c:v>1.0001</c:v>
                </c:pt>
                <c:pt idx="14987">
                  <c:v>1.0001</c:v>
                </c:pt>
                <c:pt idx="14988">
                  <c:v>2.0001000000000002</c:v>
                </c:pt>
                <c:pt idx="14989">
                  <c:v>1.0001</c:v>
                </c:pt>
                <c:pt idx="14990">
                  <c:v>1E-4</c:v>
                </c:pt>
                <c:pt idx="14991">
                  <c:v>1.0001</c:v>
                </c:pt>
                <c:pt idx="14992">
                  <c:v>1E-4</c:v>
                </c:pt>
                <c:pt idx="14993">
                  <c:v>1E-4</c:v>
                </c:pt>
                <c:pt idx="14994">
                  <c:v>1E-4</c:v>
                </c:pt>
                <c:pt idx="14995">
                  <c:v>1E-4</c:v>
                </c:pt>
                <c:pt idx="14996">
                  <c:v>2.0001000000000002</c:v>
                </c:pt>
                <c:pt idx="14997">
                  <c:v>1.0001</c:v>
                </c:pt>
                <c:pt idx="14998">
                  <c:v>1.0001</c:v>
                </c:pt>
                <c:pt idx="14999">
                  <c:v>1E-4</c:v>
                </c:pt>
                <c:pt idx="15000">
                  <c:v>1E-4</c:v>
                </c:pt>
                <c:pt idx="15001">
                  <c:v>1.0001</c:v>
                </c:pt>
                <c:pt idx="15002">
                  <c:v>2.0001000000000002</c:v>
                </c:pt>
                <c:pt idx="15003">
                  <c:v>1.0001</c:v>
                </c:pt>
                <c:pt idx="15004">
                  <c:v>1.0001</c:v>
                </c:pt>
                <c:pt idx="15005">
                  <c:v>1.0001</c:v>
                </c:pt>
                <c:pt idx="15006">
                  <c:v>1.0001</c:v>
                </c:pt>
                <c:pt idx="15007">
                  <c:v>1E-4</c:v>
                </c:pt>
                <c:pt idx="15008">
                  <c:v>1E-4</c:v>
                </c:pt>
                <c:pt idx="15009">
                  <c:v>1E-4</c:v>
                </c:pt>
                <c:pt idx="15010">
                  <c:v>2.0001000000000002</c:v>
                </c:pt>
                <c:pt idx="15011">
                  <c:v>1.0001</c:v>
                </c:pt>
                <c:pt idx="15012">
                  <c:v>1E-4</c:v>
                </c:pt>
                <c:pt idx="15013">
                  <c:v>1E-4</c:v>
                </c:pt>
                <c:pt idx="15014">
                  <c:v>1.0001</c:v>
                </c:pt>
                <c:pt idx="15015">
                  <c:v>1E-4</c:v>
                </c:pt>
                <c:pt idx="15016">
                  <c:v>1E-4</c:v>
                </c:pt>
                <c:pt idx="15017">
                  <c:v>1E-4</c:v>
                </c:pt>
                <c:pt idx="15018">
                  <c:v>1E-4</c:v>
                </c:pt>
                <c:pt idx="15019">
                  <c:v>1E-4</c:v>
                </c:pt>
                <c:pt idx="15020">
                  <c:v>1E-4</c:v>
                </c:pt>
                <c:pt idx="15021">
                  <c:v>1E-4</c:v>
                </c:pt>
                <c:pt idx="15022">
                  <c:v>1E-4</c:v>
                </c:pt>
                <c:pt idx="15023">
                  <c:v>1E-4</c:v>
                </c:pt>
                <c:pt idx="15024">
                  <c:v>1E-4</c:v>
                </c:pt>
                <c:pt idx="15025">
                  <c:v>1E-4</c:v>
                </c:pt>
                <c:pt idx="15026">
                  <c:v>1E-4</c:v>
                </c:pt>
                <c:pt idx="15027">
                  <c:v>1E-4</c:v>
                </c:pt>
                <c:pt idx="15028">
                  <c:v>2.0001000000000002</c:v>
                </c:pt>
                <c:pt idx="15029">
                  <c:v>1E-4</c:v>
                </c:pt>
                <c:pt idx="15030">
                  <c:v>1E-4</c:v>
                </c:pt>
                <c:pt idx="15031">
                  <c:v>1E-4</c:v>
                </c:pt>
                <c:pt idx="15032">
                  <c:v>1E-4</c:v>
                </c:pt>
                <c:pt idx="15033">
                  <c:v>1.0001</c:v>
                </c:pt>
                <c:pt idx="15034">
                  <c:v>1E-4</c:v>
                </c:pt>
                <c:pt idx="15035">
                  <c:v>1E-4</c:v>
                </c:pt>
                <c:pt idx="15036">
                  <c:v>1E-4</c:v>
                </c:pt>
                <c:pt idx="15037">
                  <c:v>1E-4</c:v>
                </c:pt>
                <c:pt idx="15038">
                  <c:v>1E-4</c:v>
                </c:pt>
                <c:pt idx="15039">
                  <c:v>1E-4</c:v>
                </c:pt>
                <c:pt idx="15040">
                  <c:v>1E-4</c:v>
                </c:pt>
                <c:pt idx="15041">
                  <c:v>1E-4</c:v>
                </c:pt>
                <c:pt idx="15042">
                  <c:v>1E-4</c:v>
                </c:pt>
                <c:pt idx="15043">
                  <c:v>1.0001</c:v>
                </c:pt>
                <c:pt idx="15044">
                  <c:v>1E-4</c:v>
                </c:pt>
                <c:pt idx="15045">
                  <c:v>1.0001</c:v>
                </c:pt>
                <c:pt idx="15046">
                  <c:v>1E-4</c:v>
                </c:pt>
                <c:pt idx="15047">
                  <c:v>1E-4</c:v>
                </c:pt>
                <c:pt idx="15048">
                  <c:v>1E-4</c:v>
                </c:pt>
                <c:pt idx="15049">
                  <c:v>1E-4</c:v>
                </c:pt>
                <c:pt idx="15050">
                  <c:v>1.0001</c:v>
                </c:pt>
                <c:pt idx="15051">
                  <c:v>1E-4</c:v>
                </c:pt>
                <c:pt idx="15052">
                  <c:v>1E-4</c:v>
                </c:pt>
                <c:pt idx="15053">
                  <c:v>1.0001</c:v>
                </c:pt>
                <c:pt idx="15054">
                  <c:v>1.0001</c:v>
                </c:pt>
                <c:pt idx="15055">
                  <c:v>5.0000999999999998</c:v>
                </c:pt>
                <c:pt idx="15056">
                  <c:v>2.0001000000000002</c:v>
                </c:pt>
                <c:pt idx="15057">
                  <c:v>2.0001000000000002</c:v>
                </c:pt>
                <c:pt idx="15058">
                  <c:v>4.0000999999999998</c:v>
                </c:pt>
                <c:pt idx="15059">
                  <c:v>1E-4</c:v>
                </c:pt>
                <c:pt idx="15060">
                  <c:v>2.0001000000000002</c:v>
                </c:pt>
                <c:pt idx="15061">
                  <c:v>1.0001</c:v>
                </c:pt>
                <c:pt idx="15062">
                  <c:v>4.0000999999999998</c:v>
                </c:pt>
                <c:pt idx="15063">
                  <c:v>1E-4</c:v>
                </c:pt>
                <c:pt idx="15064">
                  <c:v>1E-4</c:v>
                </c:pt>
                <c:pt idx="15065">
                  <c:v>1.0001</c:v>
                </c:pt>
                <c:pt idx="15066">
                  <c:v>1E-4</c:v>
                </c:pt>
                <c:pt idx="15067">
                  <c:v>1E-4</c:v>
                </c:pt>
                <c:pt idx="15068">
                  <c:v>1.0001</c:v>
                </c:pt>
                <c:pt idx="15069">
                  <c:v>1.0001</c:v>
                </c:pt>
                <c:pt idx="15070">
                  <c:v>1E-4</c:v>
                </c:pt>
                <c:pt idx="15071">
                  <c:v>1.0001</c:v>
                </c:pt>
                <c:pt idx="15072">
                  <c:v>2.0001000000000002</c:v>
                </c:pt>
                <c:pt idx="15073">
                  <c:v>1E-4</c:v>
                </c:pt>
                <c:pt idx="15074">
                  <c:v>1E-4</c:v>
                </c:pt>
                <c:pt idx="15075">
                  <c:v>1E-4</c:v>
                </c:pt>
                <c:pt idx="15076">
                  <c:v>1E-4</c:v>
                </c:pt>
                <c:pt idx="15077">
                  <c:v>1E-4</c:v>
                </c:pt>
                <c:pt idx="15078">
                  <c:v>1E-4</c:v>
                </c:pt>
                <c:pt idx="15079">
                  <c:v>1.0001</c:v>
                </c:pt>
                <c:pt idx="15080">
                  <c:v>1E-4</c:v>
                </c:pt>
                <c:pt idx="15081">
                  <c:v>1E-4</c:v>
                </c:pt>
                <c:pt idx="15082">
                  <c:v>1E-4</c:v>
                </c:pt>
                <c:pt idx="15083">
                  <c:v>1.0001</c:v>
                </c:pt>
                <c:pt idx="15084">
                  <c:v>1.0001</c:v>
                </c:pt>
                <c:pt idx="15085">
                  <c:v>1E-4</c:v>
                </c:pt>
                <c:pt idx="15086">
                  <c:v>1E-4</c:v>
                </c:pt>
                <c:pt idx="15087">
                  <c:v>1E-4</c:v>
                </c:pt>
                <c:pt idx="15088">
                  <c:v>1E-4</c:v>
                </c:pt>
                <c:pt idx="15089">
                  <c:v>1E-4</c:v>
                </c:pt>
                <c:pt idx="15090">
                  <c:v>1E-4</c:v>
                </c:pt>
                <c:pt idx="15091">
                  <c:v>1E-4</c:v>
                </c:pt>
                <c:pt idx="15092">
                  <c:v>1E-4</c:v>
                </c:pt>
                <c:pt idx="15093">
                  <c:v>1.0001</c:v>
                </c:pt>
                <c:pt idx="15094">
                  <c:v>1.0001</c:v>
                </c:pt>
                <c:pt idx="15095">
                  <c:v>1E-4</c:v>
                </c:pt>
                <c:pt idx="15096">
                  <c:v>1E-4</c:v>
                </c:pt>
                <c:pt idx="15097">
                  <c:v>2.0001000000000002</c:v>
                </c:pt>
                <c:pt idx="15098">
                  <c:v>1E-4</c:v>
                </c:pt>
                <c:pt idx="15099">
                  <c:v>1E-4</c:v>
                </c:pt>
                <c:pt idx="15100">
                  <c:v>1.0001</c:v>
                </c:pt>
                <c:pt idx="15101">
                  <c:v>1.0001</c:v>
                </c:pt>
                <c:pt idx="15102">
                  <c:v>1E-4</c:v>
                </c:pt>
                <c:pt idx="15103">
                  <c:v>1.0001</c:v>
                </c:pt>
                <c:pt idx="15104">
                  <c:v>1E-4</c:v>
                </c:pt>
                <c:pt idx="15105">
                  <c:v>1E-4</c:v>
                </c:pt>
                <c:pt idx="15106">
                  <c:v>2.0001000000000002</c:v>
                </c:pt>
                <c:pt idx="15107">
                  <c:v>1E-4</c:v>
                </c:pt>
                <c:pt idx="15108">
                  <c:v>1.0001</c:v>
                </c:pt>
                <c:pt idx="15109">
                  <c:v>2.0001000000000002</c:v>
                </c:pt>
                <c:pt idx="15110">
                  <c:v>2.0001000000000002</c:v>
                </c:pt>
                <c:pt idx="15111">
                  <c:v>2.0001000000000002</c:v>
                </c:pt>
                <c:pt idx="15112">
                  <c:v>9.0000999999999998</c:v>
                </c:pt>
                <c:pt idx="15113">
                  <c:v>6.0000999999999998</c:v>
                </c:pt>
                <c:pt idx="15114">
                  <c:v>21.0001</c:v>
                </c:pt>
                <c:pt idx="15115">
                  <c:v>18.0001</c:v>
                </c:pt>
                <c:pt idx="15116">
                  <c:v>28.0001</c:v>
                </c:pt>
                <c:pt idx="15117">
                  <c:v>17.0001</c:v>
                </c:pt>
                <c:pt idx="15118">
                  <c:v>17.0001</c:v>
                </c:pt>
                <c:pt idx="15119">
                  <c:v>6.0000999999999998</c:v>
                </c:pt>
                <c:pt idx="15120">
                  <c:v>2.0001000000000002</c:v>
                </c:pt>
                <c:pt idx="15121">
                  <c:v>1.0001</c:v>
                </c:pt>
                <c:pt idx="15122">
                  <c:v>2.0001000000000002</c:v>
                </c:pt>
                <c:pt idx="15123">
                  <c:v>1.0001</c:v>
                </c:pt>
                <c:pt idx="15124">
                  <c:v>1E-4</c:v>
                </c:pt>
                <c:pt idx="15125">
                  <c:v>1.0001</c:v>
                </c:pt>
                <c:pt idx="15126">
                  <c:v>1.0001</c:v>
                </c:pt>
                <c:pt idx="15127">
                  <c:v>1.0001</c:v>
                </c:pt>
                <c:pt idx="15128">
                  <c:v>1E-4</c:v>
                </c:pt>
                <c:pt idx="15129">
                  <c:v>1E-4</c:v>
                </c:pt>
                <c:pt idx="15130">
                  <c:v>1E-4</c:v>
                </c:pt>
                <c:pt idx="15131">
                  <c:v>1E-4</c:v>
                </c:pt>
                <c:pt idx="15132">
                  <c:v>1E-4</c:v>
                </c:pt>
                <c:pt idx="15133">
                  <c:v>1.0001</c:v>
                </c:pt>
                <c:pt idx="15134">
                  <c:v>1E-4</c:v>
                </c:pt>
                <c:pt idx="15135">
                  <c:v>1E-4</c:v>
                </c:pt>
                <c:pt idx="15136">
                  <c:v>1E-4</c:v>
                </c:pt>
                <c:pt idx="15137">
                  <c:v>1E-4</c:v>
                </c:pt>
                <c:pt idx="15138">
                  <c:v>1.0001</c:v>
                </c:pt>
                <c:pt idx="15139">
                  <c:v>1E-4</c:v>
                </c:pt>
                <c:pt idx="15140">
                  <c:v>1E-4</c:v>
                </c:pt>
                <c:pt idx="15141">
                  <c:v>1E-4</c:v>
                </c:pt>
                <c:pt idx="15142">
                  <c:v>1E-4</c:v>
                </c:pt>
                <c:pt idx="15143">
                  <c:v>1E-4</c:v>
                </c:pt>
                <c:pt idx="15144">
                  <c:v>1E-4</c:v>
                </c:pt>
                <c:pt idx="15145">
                  <c:v>3.0001000000000002</c:v>
                </c:pt>
                <c:pt idx="15146">
                  <c:v>1E-4</c:v>
                </c:pt>
                <c:pt idx="15147">
                  <c:v>2.0001000000000002</c:v>
                </c:pt>
                <c:pt idx="15148">
                  <c:v>1E-4</c:v>
                </c:pt>
                <c:pt idx="15149">
                  <c:v>1E-4</c:v>
                </c:pt>
                <c:pt idx="15150">
                  <c:v>1E-4</c:v>
                </c:pt>
                <c:pt idx="15151">
                  <c:v>1E-4</c:v>
                </c:pt>
                <c:pt idx="15152">
                  <c:v>1.0001</c:v>
                </c:pt>
                <c:pt idx="15153">
                  <c:v>1E-4</c:v>
                </c:pt>
                <c:pt idx="15154">
                  <c:v>1E-4</c:v>
                </c:pt>
                <c:pt idx="15155">
                  <c:v>1.0001</c:v>
                </c:pt>
                <c:pt idx="15156">
                  <c:v>1E-4</c:v>
                </c:pt>
                <c:pt idx="15157">
                  <c:v>1E-4</c:v>
                </c:pt>
                <c:pt idx="15158">
                  <c:v>1E-4</c:v>
                </c:pt>
                <c:pt idx="15159">
                  <c:v>1E-4</c:v>
                </c:pt>
                <c:pt idx="15160">
                  <c:v>1.0001</c:v>
                </c:pt>
                <c:pt idx="15161">
                  <c:v>1E-4</c:v>
                </c:pt>
                <c:pt idx="15162">
                  <c:v>1E-4</c:v>
                </c:pt>
                <c:pt idx="15163">
                  <c:v>1.0001</c:v>
                </c:pt>
                <c:pt idx="15164">
                  <c:v>1.0001</c:v>
                </c:pt>
                <c:pt idx="15165">
                  <c:v>3.0001000000000002</c:v>
                </c:pt>
                <c:pt idx="15166">
                  <c:v>1E-4</c:v>
                </c:pt>
                <c:pt idx="15167">
                  <c:v>3.0001000000000002</c:v>
                </c:pt>
                <c:pt idx="15168">
                  <c:v>5.0000999999999998</c:v>
                </c:pt>
                <c:pt idx="15169">
                  <c:v>4.0000999999999998</c:v>
                </c:pt>
                <c:pt idx="15170">
                  <c:v>8.0000999999999998</c:v>
                </c:pt>
                <c:pt idx="15171">
                  <c:v>10.0001</c:v>
                </c:pt>
                <c:pt idx="15172">
                  <c:v>7.0000999999999998</c:v>
                </c:pt>
                <c:pt idx="15173">
                  <c:v>5.0000999999999998</c:v>
                </c:pt>
                <c:pt idx="15174">
                  <c:v>11.0001</c:v>
                </c:pt>
                <c:pt idx="15175">
                  <c:v>7.0000999999999998</c:v>
                </c:pt>
                <c:pt idx="15176">
                  <c:v>6.0000999999999998</c:v>
                </c:pt>
                <c:pt idx="15177">
                  <c:v>4.0000999999999998</c:v>
                </c:pt>
                <c:pt idx="15178">
                  <c:v>1.0001</c:v>
                </c:pt>
                <c:pt idx="15179">
                  <c:v>1E-4</c:v>
                </c:pt>
                <c:pt idx="15180">
                  <c:v>1.0001</c:v>
                </c:pt>
                <c:pt idx="15181">
                  <c:v>1.0001</c:v>
                </c:pt>
                <c:pt idx="15182">
                  <c:v>1.0001</c:v>
                </c:pt>
                <c:pt idx="15183">
                  <c:v>1.0001</c:v>
                </c:pt>
                <c:pt idx="15184">
                  <c:v>1.0001</c:v>
                </c:pt>
                <c:pt idx="15185">
                  <c:v>1E-4</c:v>
                </c:pt>
                <c:pt idx="15186">
                  <c:v>1.0001</c:v>
                </c:pt>
                <c:pt idx="15187">
                  <c:v>1.0001</c:v>
                </c:pt>
                <c:pt idx="15188">
                  <c:v>1E-4</c:v>
                </c:pt>
                <c:pt idx="15189">
                  <c:v>1.0001</c:v>
                </c:pt>
                <c:pt idx="15190">
                  <c:v>1E-4</c:v>
                </c:pt>
                <c:pt idx="15191">
                  <c:v>1E-4</c:v>
                </c:pt>
                <c:pt idx="15192">
                  <c:v>1E-4</c:v>
                </c:pt>
                <c:pt idx="15193">
                  <c:v>1E-4</c:v>
                </c:pt>
                <c:pt idx="15194">
                  <c:v>1E-4</c:v>
                </c:pt>
                <c:pt idx="15195">
                  <c:v>1E-4</c:v>
                </c:pt>
                <c:pt idx="15196">
                  <c:v>1E-4</c:v>
                </c:pt>
                <c:pt idx="15197">
                  <c:v>1.0001</c:v>
                </c:pt>
                <c:pt idx="15198">
                  <c:v>1.0001</c:v>
                </c:pt>
                <c:pt idx="15199">
                  <c:v>2.0001000000000002</c:v>
                </c:pt>
                <c:pt idx="15200">
                  <c:v>2.0001000000000002</c:v>
                </c:pt>
                <c:pt idx="15201">
                  <c:v>1.0001</c:v>
                </c:pt>
                <c:pt idx="15202">
                  <c:v>2.0001000000000002</c:v>
                </c:pt>
                <c:pt idx="15203">
                  <c:v>2.0001000000000002</c:v>
                </c:pt>
                <c:pt idx="15204">
                  <c:v>1E-4</c:v>
                </c:pt>
                <c:pt idx="15205">
                  <c:v>1E-4</c:v>
                </c:pt>
                <c:pt idx="15206">
                  <c:v>1E-4</c:v>
                </c:pt>
                <c:pt idx="15207">
                  <c:v>1E-4</c:v>
                </c:pt>
                <c:pt idx="15208">
                  <c:v>1E-4</c:v>
                </c:pt>
                <c:pt idx="15209">
                  <c:v>1.0001</c:v>
                </c:pt>
                <c:pt idx="15210">
                  <c:v>1E-4</c:v>
                </c:pt>
                <c:pt idx="15211">
                  <c:v>1E-4</c:v>
                </c:pt>
                <c:pt idx="15212">
                  <c:v>2.0001000000000002</c:v>
                </c:pt>
                <c:pt idx="15213">
                  <c:v>1E-4</c:v>
                </c:pt>
                <c:pt idx="15214">
                  <c:v>1E-4</c:v>
                </c:pt>
                <c:pt idx="15215">
                  <c:v>1E-4</c:v>
                </c:pt>
                <c:pt idx="15216">
                  <c:v>1E-4</c:v>
                </c:pt>
                <c:pt idx="15217">
                  <c:v>1E-4</c:v>
                </c:pt>
                <c:pt idx="15218">
                  <c:v>2.0001000000000002</c:v>
                </c:pt>
                <c:pt idx="15219">
                  <c:v>1.0001</c:v>
                </c:pt>
                <c:pt idx="15220">
                  <c:v>1E-4</c:v>
                </c:pt>
                <c:pt idx="15221">
                  <c:v>1E-4</c:v>
                </c:pt>
                <c:pt idx="15222">
                  <c:v>1E-4</c:v>
                </c:pt>
                <c:pt idx="15223">
                  <c:v>1E-4</c:v>
                </c:pt>
                <c:pt idx="15224">
                  <c:v>1E-4</c:v>
                </c:pt>
                <c:pt idx="15225">
                  <c:v>1E-4</c:v>
                </c:pt>
                <c:pt idx="15226">
                  <c:v>1.0001</c:v>
                </c:pt>
                <c:pt idx="15227">
                  <c:v>1.0001</c:v>
                </c:pt>
                <c:pt idx="15228">
                  <c:v>1E-4</c:v>
                </c:pt>
                <c:pt idx="15229">
                  <c:v>1E-4</c:v>
                </c:pt>
                <c:pt idx="15230">
                  <c:v>1E-4</c:v>
                </c:pt>
                <c:pt idx="15231">
                  <c:v>1.0001</c:v>
                </c:pt>
                <c:pt idx="15232">
                  <c:v>1E-4</c:v>
                </c:pt>
                <c:pt idx="15233">
                  <c:v>1.0001</c:v>
                </c:pt>
                <c:pt idx="15234">
                  <c:v>1E-4</c:v>
                </c:pt>
                <c:pt idx="15235">
                  <c:v>1E-4</c:v>
                </c:pt>
                <c:pt idx="15236">
                  <c:v>1E-4</c:v>
                </c:pt>
                <c:pt idx="15237">
                  <c:v>1E-4</c:v>
                </c:pt>
                <c:pt idx="15238">
                  <c:v>1E-4</c:v>
                </c:pt>
                <c:pt idx="15239">
                  <c:v>1.0001</c:v>
                </c:pt>
                <c:pt idx="15240">
                  <c:v>1E-4</c:v>
                </c:pt>
                <c:pt idx="15241">
                  <c:v>1E-4</c:v>
                </c:pt>
                <c:pt idx="15242">
                  <c:v>1E-4</c:v>
                </c:pt>
                <c:pt idx="15243">
                  <c:v>1E-4</c:v>
                </c:pt>
                <c:pt idx="15244">
                  <c:v>1.0001</c:v>
                </c:pt>
                <c:pt idx="15245">
                  <c:v>1.0001</c:v>
                </c:pt>
                <c:pt idx="15246">
                  <c:v>1E-4</c:v>
                </c:pt>
                <c:pt idx="15247">
                  <c:v>1E-4</c:v>
                </c:pt>
                <c:pt idx="15248">
                  <c:v>1E-4</c:v>
                </c:pt>
                <c:pt idx="15249">
                  <c:v>1.0001</c:v>
                </c:pt>
                <c:pt idx="15250">
                  <c:v>1E-4</c:v>
                </c:pt>
                <c:pt idx="15251">
                  <c:v>1.0001</c:v>
                </c:pt>
                <c:pt idx="15252">
                  <c:v>1.0001</c:v>
                </c:pt>
                <c:pt idx="15253">
                  <c:v>2.0001000000000002</c:v>
                </c:pt>
                <c:pt idx="15254">
                  <c:v>1.0001</c:v>
                </c:pt>
                <c:pt idx="15255">
                  <c:v>2.0001000000000002</c:v>
                </c:pt>
                <c:pt idx="15256">
                  <c:v>1E-4</c:v>
                </c:pt>
                <c:pt idx="15257">
                  <c:v>1E-4</c:v>
                </c:pt>
                <c:pt idx="15258">
                  <c:v>1E-4</c:v>
                </c:pt>
                <c:pt idx="15259">
                  <c:v>1E-4</c:v>
                </c:pt>
                <c:pt idx="15260">
                  <c:v>1E-4</c:v>
                </c:pt>
                <c:pt idx="15261">
                  <c:v>1E-4</c:v>
                </c:pt>
                <c:pt idx="15262">
                  <c:v>1E-4</c:v>
                </c:pt>
                <c:pt idx="15263">
                  <c:v>1.0001</c:v>
                </c:pt>
                <c:pt idx="15264">
                  <c:v>1E-4</c:v>
                </c:pt>
                <c:pt idx="15265">
                  <c:v>1E-4</c:v>
                </c:pt>
                <c:pt idx="15266">
                  <c:v>1.0001</c:v>
                </c:pt>
                <c:pt idx="15267">
                  <c:v>1E-4</c:v>
                </c:pt>
                <c:pt idx="15268">
                  <c:v>1.0001</c:v>
                </c:pt>
                <c:pt idx="15269">
                  <c:v>1.0001</c:v>
                </c:pt>
                <c:pt idx="15270">
                  <c:v>1E-4</c:v>
                </c:pt>
                <c:pt idx="15271">
                  <c:v>1E-4</c:v>
                </c:pt>
                <c:pt idx="15272">
                  <c:v>1E-4</c:v>
                </c:pt>
                <c:pt idx="15273">
                  <c:v>1E-4</c:v>
                </c:pt>
                <c:pt idx="15274">
                  <c:v>1E-4</c:v>
                </c:pt>
                <c:pt idx="15275">
                  <c:v>1.0001</c:v>
                </c:pt>
                <c:pt idx="15276">
                  <c:v>1E-4</c:v>
                </c:pt>
                <c:pt idx="15277">
                  <c:v>1.0001</c:v>
                </c:pt>
                <c:pt idx="15278">
                  <c:v>1.0001</c:v>
                </c:pt>
                <c:pt idx="15279">
                  <c:v>1E-4</c:v>
                </c:pt>
                <c:pt idx="15280">
                  <c:v>1E-4</c:v>
                </c:pt>
                <c:pt idx="15281">
                  <c:v>1E-4</c:v>
                </c:pt>
                <c:pt idx="15282">
                  <c:v>1E-4</c:v>
                </c:pt>
                <c:pt idx="15283">
                  <c:v>1E-4</c:v>
                </c:pt>
                <c:pt idx="15284">
                  <c:v>1.0001</c:v>
                </c:pt>
                <c:pt idx="15285">
                  <c:v>1.0001</c:v>
                </c:pt>
                <c:pt idx="15286">
                  <c:v>1.0001</c:v>
                </c:pt>
                <c:pt idx="15287">
                  <c:v>1E-4</c:v>
                </c:pt>
                <c:pt idx="15288">
                  <c:v>1.0001</c:v>
                </c:pt>
                <c:pt idx="15289">
                  <c:v>1E-4</c:v>
                </c:pt>
                <c:pt idx="15290">
                  <c:v>1.0001</c:v>
                </c:pt>
                <c:pt idx="15291">
                  <c:v>1E-4</c:v>
                </c:pt>
                <c:pt idx="15292">
                  <c:v>1E-4</c:v>
                </c:pt>
                <c:pt idx="15293">
                  <c:v>1.0001</c:v>
                </c:pt>
                <c:pt idx="15294">
                  <c:v>1.0001</c:v>
                </c:pt>
                <c:pt idx="15295">
                  <c:v>1E-4</c:v>
                </c:pt>
                <c:pt idx="15296">
                  <c:v>1E-4</c:v>
                </c:pt>
                <c:pt idx="15297">
                  <c:v>1E-4</c:v>
                </c:pt>
                <c:pt idx="15298">
                  <c:v>1E-4</c:v>
                </c:pt>
                <c:pt idx="15299">
                  <c:v>1E-4</c:v>
                </c:pt>
                <c:pt idx="15300">
                  <c:v>1E-4</c:v>
                </c:pt>
                <c:pt idx="15301">
                  <c:v>1E-4</c:v>
                </c:pt>
                <c:pt idx="15302">
                  <c:v>1E-4</c:v>
                </c:pt>
                <c:pt idx="15303">
                  <c:v>1E-4</c:v>
                </c:pt>
                <c:pt idx="15304">
                  <c:v>1E-4</c:v>
                </c:pt>
                <c:pt idx="15305">
                  <c:v>1.0001</c:v>
                </c:pt>
                <c:pt idx="15306">
                  <c:v>1E-4</c:v>
                </c:pt>
                <c:pt idx="15307">
                  <c:v>1E-4</c:v>
                </c:pt>
                <c:pt idx="15308">
                  <c:v>1E-4</c:v>
                </c:pt>
                <c:pt idx="15309">
                  <c:v>1E-4</c:v>
                </c:pt>
                <c:pt idx="15310">
                  <c:v>1E-4</c:v>
                </c:pt>
                <c:pt idx="15311">
                  <c:v>1E-4</c:v>
                </c:pt>
                <c:pt idx="15312">
                  <c:v>2.0001000000000002</c:v>
                </c:pt>
                <c:pt idx="15313">
                  <c:v>1.0001</c:v>
                </c:pt>
                <c:pt idx="15314">
                  <c:v>1E-4</c:v>
                </c:pt>
                <c:pt idx="15315">
                  <c:v>1E-4</c:v>
                </c:pt>
                <c:pt idx="15316">
                  <c:v>1.0001</c:v>
                </c:pt>
                <c:pt idx="15317">
                  <c:v>1E-4</c:v>
                </c:pt>
                <c:pt idx="15318">
                  <c:v>1E-4</c:v>
                </c:pt>
                <c:pt idx="15319">
                  <c:v>1E-4</c:v>
                </c:pt>
                <c:pt idx="15320">
                  <c:v>1E-4</c:v>
                </c:pt>
                <c:pt idx="15321">
                  <c:v>1E-4</c:v>
                </c:pt>
                <c:pt idx="15322">
                  <c:v>1E-4</c:v>
                </c:pt>
                <c:pt idx="15323">
                  <c:v>1E-4</c:v>
                </c:pt>
                <c:pt idx="15324">
                  <c:v>1E-4</c:v>
                </c:pt>
                <c:pt idx="15325">
                  <c:v>1.0001</c:v>
                </c:pt>
                <c:pt idx="15326">
                  <c:v>1E-4</c:v>
                </c:pt>
                <c:pt idx="15327">
                  <c:v>1E-4</c:v>
                </c:pt>
                <c:pt idx="15328">
                  <c:v>1E-4</c:v>
                </c:pt>
                <c:pt idx="15329">
                  <c:v>1E-4</c:v>
                </c:pt>
                <c:pt idx="15330">
                  <c:v>1E-4</c:v>
                </c:pt>
                <c:pt idx="15331">
                  <c:v>1E-4</c:v>
                </c:pt>
                <c:pt idx="15332">
                  <c:v>1E-4</c:v>
                </c:pt>
                <c:pt idx="15333">
                  <c:v>1E-4</c:v>
                </c:pt>
                <c:pt idx="15334">
                  <c:v>1E-4</c:v>
                </c:pt>
                <c:pt idx="15335">
                  <c:v>1E-4</c:v>
                </c:pt>
                <c:pt idx="15336">
                  <c:v>1E-4</c:v>
                </c:pt>
                <c:pt idx="15337">
                  <c:v>1.0001</c:v>
                </c:pt>
                <c:pt idx="15338">
                  <c:v>2.0001000000000002</c:v>
                </c:pt>
                <c:pt idx="15339">
                  <c:v>1E-4</c:v>
                </c:pt>
                <c:pt idx="15340">
                  <c:v>1E-4</c:v>
                </c:pt>
                <c:pt idx="15341">
                  <c:v>2.0001000000000002</c:v>
                </c:pt>
                <c:pt idx="15342">
                  <c:v>1.0001</c:v>
                </c:pt>
                <c:pt idx="15343">
                  <c:v>1.0001</c:v>
                </c:pt>
                <c:pt idx="15344">
                  <c:v>1E-4</c:v>
                </c:pt>
                <c:pt idx="15345">
                  <c:v>1.0001</c:v>
                </c:pt>
                <c:pt idx="15346">
                  <c:v>1E-4</c:v>
                </c:pt>
                <c:pt idx="15347">
                  <c:v>1E-4</c:v>
                </c:pt>
                <c:pt idx="15348">
                  <c:v>1.0001</c:v>
                </c:pt>
                <c:pt idx="15349">
                  <c:v>1.0001</c:v>
                </c:pt>
                <c:pt idx="15350">
                  <c:v>1.0001</c:v>
                </c:pt>
                <c:pt idx="15351">
                  <c:v>1E-4</c:v>
                </c:pt>
                <c:pt idx="15352">
                  <c:v>1E-4</c:v>
                </c:pt>
                <c:pt idx="15353">
                  <c:v>1E-4</c:v>
                </c:pt>
                <c:pt idx="15354">
                  <c:v>1E-4</c:v>
                </c:pt>
                <c:pt idx="15355">
                  <c:v>1.0001</c:v>
                </c:pt>
                <c:pt idx="15356">
                  <c:v>1E-4</c:v>
                </c:pt>
                <c:pt idx="15357">
                  <c:v>1E-4</c:v>
                </c:pt>
                <c:pt idx="15358">
                  <c:v>1E-4</c:v>
                </c:pt>
                <c:pt idx="15359">
                  <c:v>1E-4</c:v>
                </c:pt>
                <c:pt idx="15360">
                  <c:v>1.0001</c:v>
                </c:pt>
                <c:pt idx="15361">
                  <c:v>1E-4</c:v>
                </c:pt>
                <c:pt idx="15362">
                  <c:v>1E-4</c:v>
                </c:pt>
                <c:pt idx="15363">
                  <c:v>1E-4</c:v>
                </c:pt>
                <c:pt idx="15364">
                  <c:v>1E-4</c:v>
                </c:pt>
                <c:pt idx="15365">
                  <c:v>1.0001</c:v>
                </c:pt>
                <c:pt idx="15366">
                  <c:v>2.0001000000000002</c:v>
                </c:pt>
                <c:pt idx="15367">
                  <c:v>2.0001000000000002</c:v>
                </c:pt>
                <c:pt idx="15368">
                  <c:v>1.0001</c:v>
                </c:pt>
                <c:pt idx="15369">
                  <c:v>1.0001</c:v>
                </c:pt>
                <c:pt idx="15370">
                  <c:v>1E-4</c:v>
                </c:pt>
                <c:pt idx="15371">
                  <c:v>1E-4</c:v>
                </c:pt>
                <c:pt idx="15372">
                  <c:v>1E-4</c:v>
                </c:pt>
                <c:pt idx="15373">
                  <c:v>1E-4</c:v>
                </c:pt>
                <c:pt idx="15374">
                  <c:v>1E-4</c:v>
                </c:pt>
                <c:pt idx="15375">
                  <c:v>1E-4</c:v>
                </c:pt>
                <c:pt idx="15376">
                  <c:v>1E-4</c:v>
                </c:pt>
                <c:pt idx="15377">
                  <c:v>1E-4</c:v>
                </c:pt>
                <c:pt idx="15378">
                  <c:v>1E-4</c:v>
                </c:pt>
                <c:pt idx="15379">
                  <c:v>1E-4</c:v>
                </c:pt>
                <c:pt idx="15380">
                  <c:v>1.0001</c:v>
                </c:pt>
                <c:pt idx="15381">
                  <c:v>1E-4</c:v>
                </c:pt>
                <c:pt idx="15382">
                  <c:v>1.0001</c:v>
                </c:pt>
                <c:pt idx="15383">
                  <c:v>1E-4</c:v>
                </c:pt>
                <c:pt idx="15384">
                  <c:v>1E-4</c:v>
                </c:pt>
                <c:pt idx="15385">
                  <c:v>1.0001</c:v>
                </c:pt>
                <c:pt idx="15386">
                  <c:v>1.0001</c:v>
                </c:pt>
                <c:pt idx="15387">
                  <c:v>1E-4</c:v>
                </c:pt>
                <c:pt idx="15388">
                  <c:v>1E-4</c:v>
                </c:pt>
                <c:pt idx="15389">
                  <c:v>1E-4</c:v>
                </c:pt>
                <c:pt idx="15390">
                  <c:v>1E-4</c:v>
                </c:pt>
                <c:pt idx="15391">
                  <c:v>1.0001</c:v>
                </c:pt>
                <c:pt idx="15392">
                  <c:v>1E-4</c:v>
                </c:pt>
                <c:pt idx="15393">
                  <c:v>1E-4</c:v>
                </c:pt>
                <c:pt idx="15394">
                  <c:v>1E-4</c:v>
                </c:pt>
                <c:pt idx="15395">
                  <c:v>1.0001</c:v>
                </c:pt>
                <c:pt idx="15396">
                  <c:v>1E-4</c:v>
                </c:pt>
                <c:pt idx="15397">
                  <c:v>1.0001</c:v>
                </c:pt>
                <c:pt idx="15398">
                  <c:v>1E-4</c:v>
                </c:pt>
                <c:pt idx="15399">
                  <c:v>1E-4</c:v>
                </c:pt>
                <c:pt idx="15400">
                  <c:v>1E-4</c:v>
                </c:pt>
                <c:pt idx="15401">
                  <c:v>1E-4</c:v>
                </c:pt>
                <c:pt idx="15402">
                  <c:v>1.0001</c:v>
                </c:pt>
                <c:pt idx="15403">
                  <c:v>1.0001</c:v>
                </c:pt>
                <c:pt idx="15404">
                  <c:v>1E-4</c:v>
                </c:pt>
                <c:pt idx="15405">
                  <c:v>1E-4</c:v>
                </c:pt>
                <c:pt idx="15406">
                  <c:v>1.0001</c:v>
                </c:pt>
                <c:pt idx="15407">
                  <c:v>1.0001</c:v>
                </c:pt>
                <c:pt idx="15408">
                  <c:v>1E-4</c:v>
                </c:pt>
                <c:pt idx="15409">
                  <c:v>1E-4</c:v>
                </c:pt>
                <c:pt idx="15410">
                  <c:v>1.0001</c:v>
                </c:pt>
                <c:pt idx="15411">
                  <c:v>1E-4</c:v>
                </c:pt>
                <c:pt idx="15412">
                  <c:v>1.0001</c:v>
                </c:pt>
                <c:pt idx="15413">
                  <c:v>1.0001</c:v>
                </c:pt>
                <c:pt idx="15414">
                  <c:v>1E-4</c:v>
                </c:pt>
                <c:pt idx="15415">
                  <c:v>1E-4</c:v>
                </c:pt>
                <c:pt idx="15416">
                  <c:v>1E-4</c:v>
                </c:pt>
                <c:pt idx="15417">
                  <c:v>2.0001000000000002</c:v>
                </c:pt>
                <c:pt idx="15418">
                  <c:v>1E-4</c:v>
                </c:pt>
                <c:pt idx="15419">
                  <c:v>2.0001000000000002</c:v>
                </c:pt>
                <c:pt idx="15420">
                  <c:v>1E-4</c:v>
                </c:pt>
                <c:pt idx="15421">
                  <c:v>1.0001</c:v>
                </c:pt>
                <c:pt idx="15422">
                  <c:v>2.0001000000000002</c:v>
                </c:pt>
                <c:pt idx="15423">
                  <c:v>1E-4</c:v>
                </c:pt>
                <c:pt idx="15424">
                  <c:v>1.0001</c:v>
                </c:pt>
                <c:pt idx="15425">
                  <c:v>1E-4</c:v>
                </c:pt>
                <c:pt idx="15426">
                  <c:v>1E-4</c:v>
                </c:pt>
                <c:pt idx="15427">
                  <c:v>1E-4</c:v>
                </c:pt>
                <c:pt idx="15428">
                  <c:v>1E-4</c:v>
                </c:pt>
                <c:pt idx="15429">
                  <c:v>1E-4</c:v>
                </c:pt>
                <c:pt idx="15430">
                  <c:v>1E-4</c:v>
                </c:pt>
                <c:pt idx="15431">
                  <c:v>2.0001000000000002</c:v>
                </c:pt>
                <c:pt idx="15432">
                  <c:v>1E-4</c:v>
                </c:pt>
                <c:pt idx="15433">
                  <c:v>1E-4</c:v>
                </c:pt>
                <c:pt idx="15434">
                  <c:v>1.0001</c:v>
                </c:pt>
                <c:pt idx="15435">
                  <c:v>1E-4</c:v>
                </c:pt>
                <c:pt idx="15436">
                  <c:v>1E-4</c:v>
                </c:pt>
                <c:pt idx="15437">
                  <c:v>1E-4</c:v>
                </c:pt>
                <c:pt idx="15438">
                  <c:v>1E-4</c:v>
                </c:pt>
                <c:pt idx="15439">
                  <c:v>1E-4</c:v>
                </c:pt>
                <c:pt idx="15440">
                  <c:v>1E-4</c:v>
                </c:pt>
                <c:pt idx="15441">
                  <c:v>1.0001</c:v>
                </c:pt>
                <c:pt idx="15442">
                  <c:v>1E-4</c:v>
                </c:pt>
                <c:pt idx="15443">
                  <c:v>1E-4</c:v>
                </c:pt>
                <c:pt idx="15444">
                  <c:v>1.0001</c:v>
                </c:pt>
                <c:pt idx="15445">
                  <c:v>1.0001</c:v>
                </c:pt>
                <c:pt idx="15446">
                  <c:v>1E-4</c:v>
                </c:pt>
                <c:pt idx="15447">
                  <c:v>1E-4</c:v>
                </c:pt>
                <c:pt idx="15448">
                  <c:v>1.0001</c:v>
                </c:pt>
                <c:pt idx="15449">
                  <c:v>2.0001000000000002</c:v>
                </c:pt>
                <c:pt idx="15450">
                  <c:v>1.0001</c:v>
                </c:pt>
                <c:pt idx="15451">
                  <c:v>1E-4</c:v>
                </c:pt>
                <c:pt idx="15452">
                  <c:v>1.0001</c:v>
                </c:pt>
                <c:pt idx="15453">
                  <c:v>1E-4</c:v>
                </c:pt>
                <c:pt idx="15454">
                  <c:v>2.0001000000000002</c:v>
                </c:pt>
                <c:pt idx="15455">
                  <c:v>2.0001000000000002</c:v>
                </c:pt>
                <c:pt idx="15456">
                  <c:v>1E-4</c:v>
                </c:pt>
                <c:pt idx="15457">
                  <c:v>1E-4</c:v>
                </c:pt>
                <c:pt idx="15458">
                  <c:v>1E-4</c:v>
                </c:pt>
                <c:pt idx="15459">
                  <c:v>1E-4</c:v>
                </c:pt>
                <c:pt idx="15460">
                  <c:v>1.0001</c:v>
                </c:pt>
                <c:pt idx="15461">
                  <c:v>1E-4</c:v>
                </c:pt>
                <c:pt idx="15462">
                  <c:v>1.0001</c:v>
                </c:pt>
                <c:pt idx="15463">
                  <c:v>1E-4</c:v>
                </c:pt>
                <c:pt idx="15464">
                  <c:v>1E-4</c:v>
                </c:pt>
                <c:pt idx="15465">
                  <c:v>1.0001</c:v>
                </c:pt>
                <c:pt idx="15466">
                  <c:v>2.0001000000000002</c:v>
                </c:pt>
                <c:pt idx="15467">
                  <c:v>1E-4</c:v>
                </c:pt>
                <c:pt idx="15468">
                  <c:v>1E-4</c:v>
                </c:pt>
                <c:pt idx="15469">
                  <c:v>1E-4</c:v>
                </c:pt>
                <c:pt idx="15470">
                  <c:v>1E-4</c:v>
                </c:pt>
                <c:pt idx="15471">
                  <c:v>1E-4</c:v>
                </c:pt>
                <c:pt idx="15472">
                  <c:v>1.0001</c:v>
                </c:pt>
                <c:pt idx="15473">
                  <c:v>1E-4</c:v>
                </c:pt>
                <c:pt idx="15474">
                  <c:v>1E-4</c:v>
                </c:pt>
                <c:pt idx="15475">
                  <c:v>3.0001000000000002</c:v>
                </c:pt>
                <c:pt idx="15476">
                  <c:v>1.0001</c:v>
                </c:pt>
                <c:pt idx="15477">
                  <c:v>1E-4</c:v>
                </c:pt>
                <c:pt idx="15478">
                  <c:v>1E-4</c:v>
                </c:pt>
                <c:pt idx="15479">
                  <c:v>1E-4</c:v>
                </c:pt>
                <c:pt idx="15480">
                  <c:v>1E-4</c:v>
                </c:pt>
                <c:pt idx="15481">
                  <c:v>1E-4</c:v>
                </c:pt>
                <c:pt idx="15482">
                  <c:v>1.0001</c:v>
                </c:pt>
                <c:pt idx="15483">
                  <c:v>1E-4</c:v>
                </c:pt>
                <c:pt idx="15484">
                  <c:v>1.0001</c:v>
                </c:pt>
                <c:pt idx="15485">
                  <c:v>1.0001</c:v>
                </c:pt>
                <c:pt idx="15486">
                  <c:v>1E-4</c:v>
                </c:pt>
                <c:pt idx="15487">
                  <c:v>1.0001</c:v>
                </c:pt>
                <c:pt idx="15488">
                  <c:v>1E-4</c:v>
                </c:pt>
                <c:pt idx="15489">
                  <c:v>1E-4</c:v>
                </c:pt>
                <c:pt idx="15490">
                  <c:v>1E-4</c:v>
                </c:pt>
                <c:pt idx="15491">
                  <c:v>1E-4</c:v>
                </c:pt>
                <c:pt idx="15492">
                  <c:v>1E-4</c:v>
                </c:pt>
                <c:pt idx="15493">
                  <c:v>1E-4</c:v>
                </c:pt>
                <c:pt idx="15494">
                  <c:v>1.0001</c:v>
                </c:pt>
                <c:pt idx="15495">
                  <c:v>1E-4</c:v>
                </c:pt>
                <c:pt idx="15496">
                  <c:v>1E-4</c:v>
                </c:pt>
                <c:pt idx="15497">
                  <c:v>1E-4</c:v>
                </c:pt>
                <c:pt idx="15498">
                  <c:v>1E-4</c:v>
                </c:pt>
                <c:pt idx="15499">
                  <c:v>1E-4</c:v>
                </c:pt>
                <c:pt idx="15500">
                  <c:v>1E-4</c:v>
                </c:pt>
                <c:pt idx="15501">
                  <c:v>1E-4</c:v>
                </c:pt>
                <c:pt idx="15502">
                  <c:v>1.0001</c:v>
                </c:pt>
                <c:pt idx="15503">
                  <c:v>1.0001</c:v>
                </c:pt>
                <c:pt idx="15504">
                  <c:v>1E-4</c:v>
                </c:pt>
                <c:pt idx="15505">
                  <c:v>5.0000999999999998</c:v>
                </c:pt>
                <c:pt idx="15506">
                  <c:v>2.0001000000000002</c:v>
                </c:pt>
                <c:pt idx="15507">
                  <c:v>2.0001000000000002</c:v>
                </c:pt>
                <c:pt idx="15508">
                  <c:v>2.0001000000000002</c:v>
                </c:pt>
                <c:pt idx="15509">
                  <c:v>1E-4</c:v>
                </c:pt>
                <c:pt idx="15510">
                  <c:v>1E-4</c:v>
                </c:pt>
                <c:pt idx="15511">
                  <c:v>1.0001</c:v>
                </c:pt>
                <c:pt idx="15512">
                  <c:v>1.0001</c:v>
                </c:pt>
                <c:pt idx="15513">
                  <c:v>1E-4</c:v>
                </c:pt>
                <c:pt idx="15514">
                  <c:v>1.0001</c:v>
                </c:pt>
                <c:pt idx="15515">
                  <c:v>1E-4</c:v>
                </c:pt>
                <c:pt idx="15516">
                  <c:v>3.0001000000000002</c:v>
                </c:pt>
                <c:pt idx="15517">
                  <c:v>1E-4</c:v>
                </c:pt>
                <c:pt idx="15518">
                  <c:v>3.0001000000000002</c:v>
                </c:pt>
                <c:pt idx="15519">
                  <c:v>1E-4</c:v>
                </c:pt>
                <c:pt idx="15520">
                  <c:v>1E-4</c:v>
                </c:pt>
                <c:pt idx="15521">
                  <c:v>1E-4</c:v>
                </c:pt>
                <c:pt idx="15522">
                  <c:v>1E-4</c:v>
                </c:pt>
                <c:pt idx="15523">
                  <c:v>1E-4</c:v>
                </c:pt>
                <c:pt idx="15524">
                  <c:v>1E-4</c:v>
                </c:pt>
                <c:pt idx="15525">
                  <c:v>1E-4</c:v>
                </c:pt>
                <c:pt idx="15526">
                  <c:v>1E-4</c:v>
                </c:pt>
                <c:pt idx="15527">
                  <c:v>1.0001</c:v>
                </c:pt>
                <c:pt idx="15528">
                  <c:v>1E-4</c:v>
                </c:pt>
                <c:pt idx="15529">
                  <c:v>1E-4</c:v>
                </c:pt>
                <c:pt idx="15530">
                  <c:v>1E-4</c:v>
                </c:pt>
                <c:pt idx="15531">
                  <c:v>1E-4</c:v>
                </c:pt>
                <c:pt idx="15532">
                  <c:v>1.0001</c:v>
                </c:pt>
                <c:pt idx="15533">
                  <c:v>1.0001</c:v>
                </c:pt>
                <c:pt idx="15534">
                  <c:v>1E-4</c:v>
                </c:pt>
                <c:pt idx="15535">
                  <c:v>1E-4</c:v>
                </c:pt>
                <c:pt idx="15536">
                  <c:v>1E-4</c:v>
                </c:pt>
                <c:pt idx="15537">
                  <c:v>1.0001</c:v>
                </c:pt>
                <c:pt idx="15538">
                  <c:v>1.0001</c:v>
                </c:pt>
                <c:pt idx="15539">
                  <c:v>1E-4</c:v>
                </c:pt>
                <c:pt idx="15540">
                  <c:v>1.0001</c:v>
                </c:pt>
                <c:pt idx="15541">
                  <c:v>1E-4</c:v>
                </c:pt>
                <c:pt idx="15542">
                  <c:v>2.0001000000000002</c:v>
                </c:pt>
                <c:pt idx="15543">
                  <c:v>1E-4</c:v>
                </c:pt>
                <c:pt idx="15544">
                  <c:v>1E-4</c:v>
                </c:pt>
                <c:pt idx="15545">
                  <c:v>1E-4</c:v>
                </c:pt>
                <c:pt idx="15546">
                  <c:v>1E-4</c:v>
                </c:pt>
                <c:pt idx="15547">
                  <c:v>1E-4</c:v>
                </c:pt>
                <c:pt idx="15548">
                  <c:v>2.0001000000000002</c:v>
                </c:pt>
                <c:pt idx="15549">
                  <c:v>1E-4</c:v>
                </c:pt>
                <c:pt idx="15550">
                  <c:v>1E-4</c:v>
                </c:pt>
                <c:pt idx="15551">
                  <c:v>1.0001</c:v>
                </c:pt>
                <c:pt idx="15552">
                  <c:v>1E-4</c:v>
                </c:pt>
                <c:pt idx="15553">
                  <c:v>1.0001</c:v>
                </c:pt>
                <c:pt idx="15554">
                  <c:v>2.0001000000000002</c:v>
                </c:pt>
                <c:pt idx="15555">
                  <c:v>1E-4</c:v>
                </c:pt>
                <c:pt idx="15556">
                  <c:v>2.0001000000000002</c:v>
                </c:pt>
                <c:pt idx="15557">
                  <c:v>2.0001000000000002</c:v>
                </c:pt>
                <c:pt idx="15558">
                  <c:v>6.0000999999999998</c:v>
                </c:pt>
                <c:pt idx="15559">
                  <c:v>6.0000999999999998</c:v>
                </c:pt>
                <c:pt idx="15560">
                  <c:v>8.0000999999999998</c:v>
                </c:pt>
                <c:pt idx="15561">
                  <c:v>8.0000999999999998</c:v>
                </c:pt>
                <c:pt idx="15562">
                  <c:v>3.0001000000000002</c:v>
                </c:pt>
                <c:pt idx="15563">
                  <c:v>2.0001000000000002</c:v>
                </c:pt>
                <c:pt idx="15564">
                  <c:v>2.0001000000000002</c:v>
                </c:pt>
                <c:pt idx="15565">
                  <c:v>1.0001</c:v>
                </c:pt>
                <c:pt idx="15566">
                  <c:v>1E-4</c:v>
                </c:pt>
                <c:pt idx="15567">
                  <c:v>1.0001</c:v>
                </c:pt>
                <c:pt idx="15568">
                  <c:v>1E-4</c:v>
                </c:pt>
                <c:pt idx="15569">
                  <c:v>1.0001</c:v>
                </c:pt>
                <c:pt idx="15570">
                  <c:v>1E-4</c:v>
                </c:pt>
                <c:pt idx="15571">
                  <c:v>1.0001</c:v>
                </c:pt>
                <c:pt idx="15572">
                  <c:v>1E-4</c:v>
                </c:pt>
                <c:pt idx="15573">
                  <c:v>1.0001</c:v>
                </c:pt>
                <c:pt idx="15574">
                  <c:v>1E-4</c:v>
                </c:pt>
                <c:pt idx="15575">
                  <c:v>1E-4</c:v>
                </c:pt>
                <c:pt idx="15576">
                  <c:v>1E-4</c:v>
                </c:pt>
                <c:pt idx="15577">
                  <c:v>1.0001</c:v>
                </c:pt>
                <c:pt idx="15578">
                  <c:v>1E-4</c:v>
                </c:pt>
                <c:pt idx="15579">
                  <c:v>1E-4</c:v>
                </c:pt>
                <c:pt idx="15580">
                  <c:v>1.0001</c:v>
                </c:pt>
                <c:pt idx="15581">
                  <c:v>1.0001</c:v>
                </c:pt>
                <c:pt idx="15582">
                  <c:v>1E-4</c:v>
                </c:pt>
                <c:pt idx="15583">
                  <c:v>1.0001</c:v>
                </c:pt>
                <c:pt idx="15584">
                  <c:v>1.0001</c:v>
                </c:pt>
                <c:pt idx="15585">
                  <c:v>1E-4</c:v>
                </c:pt>
                <c:pt idx="15586">
                  <c:v>4.0000999999999998</c:v>
                </c:pt>
                <c:pt idx="15587">
                  <c:v>1E-4</c:v>
                </c:pt>
                <c:pt idx="15588">
                  <c:v>1E-4</c:v>
                </c:pt>
                <c:pt idx="15589">
                  <c:v>1E-4</c:v>
                </c:pt>
                <c:pt idx="15590">
                  <c:v>1.0001</c:v>
                </c:pt>
                <c:pt idx="15591">
                  <c:v>1E-4</c:v>
                </c:pt>
                <c:pt idx="15592">
                  <c:v>2.0001000000000002</c:v>
                </c:pt>
                <c:pt idx="15593">
                  <c:v>1E-4</c:v>
                </c:pt>
                <c:pt idx="15594">
                  <c:v>1E-4</c:v>
                </c:pt>
                <c:pt idx="15595">
                  <c:v>1E-4</c:v>
                </c:pt>
                <c:pt idx="15596">
                  <c:v>1E-4</c:v>
                </c:pt>
                <c:pt idx="15597">
                  <c:v>1E-4</c:v>
                </c:pt>
                <c:pt idx="15598">
                  <c:v>1E-4</c:v>
                </c:pt>
                <c:pt idx="15599">
                  <c:v>1.0001</c:v>
                </c:pt>
                <c:pt idx="15600">
                  <c:v>1.0001</c:v>
                </c:pt>
                <c:pt idx="15601">
                  <c:v>1E-4</c:v>
                </c:pt>
                <c:pt idx="15602">
                  <c:v>1E-4</c:v>
                </c:pt>
                <c:pt idx="15603">
                  <c:v>1E-4</c:v>
                </c:pt>
                <c:pt idx="15604">
                  <c:v>1E-4</c:v>
                </c:pt>
                <c:pt idx="15605">
                  <c:v>1.0001</c:v>
                </c:pt>
                <c:pt idx="15606">
                  <c:v>1E-4</c:v>
                </c:pt>
                <c:pt idx="15607">
                  <c:v>1E-4</c:v>
                </c:pt>
                <c:pt idx="15608">
                  <c:v>1E-4</c:v>
                </c:pt>
                <c:pt idx="15609">
                  <c:v>1E-4</c:v>
                </c:pt>
                <c:pt idx="15610">
                  <c:v>1.0001</c:v>
                </c:pt>
                <c:pt idx="15611">
                  <c:v>1.0001</c:v>
                </c:pt>
                <c:pt idx="15612">
                  <c:v>1.0001</c:v>
                </c:pt>
                <c:pt idx="15613">
                  <c:v>5.0000999999999998</c:v>
                </c:pt>
                <c:pt idx="15614">
                  <c:v>6.0000999999999998</c:v>
                </c:pt>
                <c:pt idx="15615">
                  <c:v>10.0001</c:v>
                </c:pt>
                <c:pt idx="15616">
                  <c:v>3.0001000000000002</c:v>
                </c:pt>
                <c:pt idx="15617">
                  <c:v>4.0000999999999998</c:v>
                </c:pt>
                <c:pt idx="15618">
                  <c:v>3.0001000000000002</c:v>
                </c:pt>
                <c:pt idx="15619">
                  <c:v>4.0000999999999998</c:v>
                </c:pt>
                <c:pt idx="15620">
                  <c:v>8.0000999999999998</c:v>
                </c:pt>
                <c:pt idx="15621">
                  <c:v>9.0000999999999998</c:v>
                </c:pt>
                <c:pt idx="15622">
                  <c:v>2.0001000000000002</c:v>
                </c:pt>
                <c:pt idx="15623">
                  <c:v>7.0000999999999998</c:v>
                </c:pt>
                <c:pt idx="15624">
                  <c:v>1.0001</c:v>
                </c:pt>
                <c:pt idx="15625">
                  <c:v>1E-4</c:v>
                </c:pt>
                <c:pt idx="15626">
                  <c:v>2.0001000000000002</c:v>
                </c:pt>
                <c:pt idx="15627">
                  <c:v>1.0001</c:v>
                </c:pt>
                <c:pt idx="15628">
                  <c:v>1.0001</c:v>
                </c:pt>
                <c:pt idx="15629">
                  <c:v>1E-4</c:v>
                </c:pt>
                <c:pt idx="15630">
                  <c:v>1.0001</c:v>
                </c:pt>
                <c:pt idx="15631">
                  <c:v>1.0001</c:v>
                </c:pt>
                <c:pt idx="15632">
                  <c:v>1E-4</c:v>
                </c:pt>
                <c:pt idx="15633">
                  <c:v>1.0001</c:v>
                </c:pt>
                <c:pt idx="15634">
                  <c:v>1.0001</c:v>
                </c:pt>
                <c:pt idx="15635">
                  <c:v>1E-4</c:v>
                </c:pt>
                <c:pt idx="15636">
                  <c:v>1.0001</c:v>
                </c:pt>
                <c:pt idx="15637">
                  <c:v>1E-4</c:v>
                </c:pt>
                <c:pt idx="15638">
                  <c:v>1.0001</c:v>
                </c:pt>
                <c:pt idx="15639">
                  <c:v>1E-4</c:v>
                </c:pt>
                <c:pt idx="15640">
                  <c:v>1E-4</c:v>
                </c:pt>
                <c:pt idx="15641">
                  <c:v>1.0001</c:v>
                </c:pt>
                <c:pt idx="15642">
                  <c:v>1E-4</c:v>
                </c:pt>
                <c:pt idx="15643">
                  <c:v>1E-4</c:v>
                </c:pt>
                <c:pt idx="15644">
                  <c:v>1E-4</c:v>
                </c:pt>
                <c:pt idx="15645">
                  <c:v>1.0001</c:v>
                </c:pt>
                <c:pt idx="15646">
                  <c:v>1E-4</c:v>
                </c:pt>
                <c:pt idx="15647">
                  <c:v>1.0001</c:v>
                </c:pt>
                <c:pt idx="15648">
                  <c:v>4.0000999999999998</c:v>
                </c:pt>
                <c:pt idx="15649">
                  <c:v>1E-4</c:v>
                </c:pt>
                <c:pt idx="15650">
                  <c:v>1E-4</c:v>
                </c:pt>
                <c:pt idx="15651">
                  <c:v>2.0001000000000002</c:v>
                </c:pt>
                <c:pt idx="15652">
                  <c:v>1E-4</c:v>
                </c:pt>
                <c:pt idx="15653">
                  <c:v>1.0001</c:v>
                </c:pt>
                <c:pt idx="15654">
                  <c:v>1.0001</c:v>
                </c:pt>
                <c:pt idx="15655">
                  <c:v>1E-4</c:v>
                </c:pt>
                <c:pt idx="15656">
                  <c:v>1E-4</c:v>
                </c:pt>
                <c:pt idx="15657">
                  <c:v>1E-4</c:v>
                </c:pt>
                <c:pt idx="15658">
                  <c:v>1E-4</c:v>
                </c:pt>
                <c:pt idx="15659">
                  <c:v>1E-4</c:v>
                </c:pt>
                <c:pt idx="15660">
                  <c:v>1E-4</c:v>
                </c:pt>
                <c:pt idx="15661">
                  <c:v>1E-4</c:v>
                </c:pt>
                <c:pt idx="15662">
                  <c:v>1E-4</c:v>
                </c:pt>
                <c:pt idx="15663">
                  <c:v>1E-4</c:v>
                </c:pt>
                <c:pt idx="15664">
                  <c:v>1E-4</c:v>
                </c:pt>
                <c:pt idx="15665">
                  <c:v>1.0001</c:v>
                </c:pt>
                <c:pt idx="15666">
                  <c:v>1.0001</c:v>
                </c:pt>
                <c:pt idx="15667">
                  <c:v>1E-4</c:v>
                </c:pt>
                <c:pt idx="15668">
                  <c:v>1E-4</c:v>
                </c:pt>
                <c:pt idx="15669">
                  <c:v>1.0001</c:v>
                </c:pt>
                <c:pt idx="15670">
                  <c:v>1.0001</c:v>
                </c:pt>
                <c:pt idx="15671">
                  <c:v>1E-4</c:v>
                </c:pt>
                <c:pt idx="15672">
                  <c:v>1E-4</c:v>
                </c:pt>
                <c:pt idx="15673">
                  <c:v>1E-4</c:v>
                </c:pt>
                <c:pt idx="15674">
                  <c:v>1.0001</c:v>
                </c:pt>
                <c:pt idx="15675">
                  <c:v>1E-4</c:v>
                </c:pt>
                <c:pt idx="15676">
                  <c:v>1E-4</c:v>
                </c:pt>
                <c:pt idx="15677">
                  <c:v>1.0001</c:v>
                </c:pt>
                <c:pt idx="15678">
                  <c:v>1E-4</c:v>
                </c:pt>
                <c:pt idx="15679">
                  <c:v>1.0001</c:v>
                </c:pt>
                <c:pt idx="15680">
                  <c:v>1.0001</c:v>
                </c:pt>
                <c:pt idx="15681">
                  <c:v>1E-4</c:v>
                </c:pt>
                <c:pt idx="15682">
                  <c:v>1.0001</c:v>
                </c:pt>
                <c:pt idx="15683">
                  <c:v>1E-4</c:v>
                </c:pt>
                <c:pt idx="15684">
                  <c:v>1E-4</c:v>
                </c:pt>
                <c:pt idx="15685">
                  <c:v>1E-4</c:v>
                </c:pt>
                <c:pt idx="15686">
                  <c:v>1E-4</c:v>
                </c:pt>
                <c:pt idx="15687">
                  <c:v>1E-4</c:v>
                </c:pt>
                <c:pt idx="15688">
                  <c:v>1E-4</c:v>
                </c:pt>
                <c:pt idx="15689">
                  <c:v>1E-4</c:v>
                </c:pt>
                <c:pt idx="15690">
                  <c:v>1.0001</c:v>
                </c:pt>
                <c:pt idx="15691">
                  <c:v>1E-4</c:v>
                </c:pt>
                <c:pt idx="15692">
                  <c:v>1.0001</c:v>
                </c:pt>
                <c:pt idx="15693">
                  <c:v>1E-4</c:v>
                </c:pt>
                <c:pt idx="15694">
                  <c:v>3.0001000000000002</c:v>
                </c:pt>
                <c:pt idx="15695">
                  <c:v>2.0001000000000002</c:v>
                </c:pt>
                <c:pt idx="15696">
                  <c:v>1.0001</c:v>
                </c:pt>
                <c:pt idx="15697">
                  <c:v>1E-4</c:v>
                </c:pt>
                <c:pt idx="15698">
                  <c:v>1.0001</c:v>
                </c:pt>
                <c:pt idx="15699">
                  <c:v>1.0001</c:v>
                </c:pt>
                <c:pt idx="15700">
                  <c:v>1.0001</c:v>
                </c:pt>
                <c:pt idx="15701">
                  <c:v>1E-4</c:v>
                </c:pt>
                <c:pt idx="15702">
                  <c:v>1E-4</c:v>
                </c:pt>
                <c:pt idx="15703">
                  <c:v>1E-4</c:v>
                </c:pt>
                <c:pt idx="15704">
                  <c:v>1E-4</c:v>
                </c:pt>
                <c:pt idx="15705">
                  <c:v>1E-4</c:v>
                </c:pt>
                <c:pt idx="15706">
                  <c:v>1E-4</c:v>
                </c:pt>
                <c:pt idx="15707">
                  <c:v>1.0001</c:v>
                </c:pt>
                <c:pt idx="15708">
                  <c:v>1E-4</c:v>
                </c:pt>
                <c:pt idx="15709">
                  <c:v>1E-4</c:v>
                </c:pt>
                <c:pt idx="15710">
                  <c:v>1.0001</c:v>
                </c:pt>
                <c:pt idx="15711">
                  <c:v>1E-4</c:v>
                </c:pt>
                <c:pt idx="15712">
                  <c:v>1E-4</c:v>
                </c:pt>
                <c:pt idx="15713">
                  <c:v>1E-4</c:v>
                </c:pt>
                <c:pt idx="15714">
                  <c:v>1E-4</c:v>
                </c:pt>
                <c:pt idx="15715">
                  <c:v>1.0001</c:v>
                </c:pt>
                <c:pt idx="15716">
                  <c:v>1E-4</c:v>
                </c:pt>
                <c:pt idx="15717">
                  <c:v>1.0001</c:v>
                </c:pt>
                <c:pt idx="15718">
                  <c:v>1.0001</c:v>
                </c:pt>
                <c:pt idx="15719">
                  <c:v>1E-4</c:v>
                </c:pt>
                <c:pt idx="15720">
                  <c:v>1.0001</c:v>
                </c:pt>
                <c:pt idx="15721">
                  <c:v>1E-4</c:v>
                </c:pt>
                <c:pt idx="15722">
                  <c:v>1E-4</c:v>
                </c:pt>
                <c:pt idx="15723">
                  <c:v>1.0001</c:v>
                </c:pt>
                <c:pt idx="15724">
                  <c:v>1E-4</c:v>
                </c:pt>
                <c:pt idx="15725">
                  <c:v>1E-4</c:v>
                </c:pt>
                <c:pt idx="15726">
                  <c:v>3.0001000000000002</c:v>
                </c:pt>
                <c:pt idx="15727">
                  <c:v>1E-4</c:v>
                </c:pt>
                <c:pt idx="15728">
                  <c:v>1E-4</c:v>
                </c:pt>
                <c:pt idx="15729">
                  <c:v>2.0001000000000002</c:v>
                </c:pt>
                <c:pt idx="15730">
                  <c:v>1E-4</c:v>
                </c:pt>
                <c:pt idx="15731">
                  <c:v>1.0001</c:v>
                </c:pt>
                <c:pt idx="15732">
                  <c:v>2.0001000000000002</c:v>
                </c:pt>
                <c:pt idx="15733">
                  <c:v>1.0001</c:v>
                </c:pt>
                <c:pt idx="15734">
                  <c:v>1.0001</c:v>
                </c:pt>
                <c:pt idx="15735">
                  <c:v>1E-4</c:v>
                </c:pt>
                <c:pt idx="15736">
                  <c:v>1E-4</c:v>
                </c:pt>
                <c:pt idx="15737">
                  <c:v>1E-4</c:v>
                </c:pt>
                <c:pt idx="15738">
                  <c:v>1E-4</c:v>
                </c:pt>
                <c:pt idx="15739">
                  <c:v>1.0001</c:v>
                </c:pt>
                <c:pt idx="15740">
                  <c:v>1E-4</c:v>
                </c:pt>
                <c:pt idx="15741">
                  <c:v>1.0001</c:v>
                </c:pt>
                <c:pt idx="15742">
                  <c:v>1E-4</c:v>
                </c:pt>
                <c:pt idx="15743">
                  <c:v>1E-4</c:v>
                </c:pt>
                <c:pt idx="15744">
                  <c:v>1E-4</c:v>
                </c:pt>
                <c:pt idx="15745">
                  <c:v>1E-4</c:v>
                </c:pt>
                <c:pt idx="15746">
                  <c:v>1E-4</c:v>
                </c:pt>
                <c:pt idx="15747">
                  <c:v>1E-4</c:v>
                </c:pt>
                <c:pt idx="15748">
                  <c:v>1E-4</c:v>
                </c:pt>
                <c:pt idx="15749">
                  <c:v>1E-4</c:v>
                </c:pt>
                <c:pt idx="15750">
                  <c:v>3.0001000000000002</c:v>
                </c:pt>
                <c:pt idx="15751">
                  <c:v>1E-4</c:v>
                </c:pt>
                <c:pt idx="15752">
                  <c:v>2.0001000000000002</c:v>
                </c:pt>
                <c:pt idx="15753">
                  <c:v>3.0001000000000002</c:v>
                </c:pt>
                <c:pt idx="15754">
                  <c:v>1E-4</c:v>
                </c:pt>
                <c:pt idx="15755">
                  <c:v>1E-4</c:v>
                </c:pt>
                <c:pt idx="15756">
                  <c:v>1E-4</c:v>
                </c:pt>
                <c:pt idx="15757">
                  <c:v>1E-4</c:v>
                </c:pt>
                <c:pt idx="15758">
                  <c:v>3.0001000000000002</c:v>
                </c:pt>
                <c:pt idx="15759">
                  <c:v>1E-4</c:v>
                </c:pt>
                <c:pt idx="15760">
                  <c:v>1.0001</c:v>
                </c:pt>
                <c:pt idx="15761">
                  <c:v>1E-4</c:v>
                </c:pt>
                <c:pt idx="15762">
                  <c:v>1.0001</c:v>
                </c:pt>
                <c:pt idx="15763">
                  <c:v>1E-4</c:v>
                </c:pt>
                <c:pt idx="15764">
                  <c:v>1E-4</c:v>
                </c:pt>
                <c:pt idx="15765">
                  <c:v>1.0001</c:v>
                </c:pt>
                <c:pt idx="15766">
                  <c:v>1.0001</c:v>
                </c:pt>
                <c:pt idx="15767">
                  <c:v>1.0001</c:v>
                </c:pt>
                <c:pt idx="15768">
                  <c:v>1E-4</c:v>
                </c:pt>
                <c:pt idx="15769">
                  <c:v>1E-4</c:v>
                </c:pt>
                <c:pt idx="15770">
                  <c:v>1E-4</c:v>
                </c:pt>
                <c:pt idx="15771">
                  <c:v>1E-4</c:v>
                </c:pt>
                <c:pt idx="15772">
                  <c:v>1E-4</c:v>
                </c:pt>
                <c:pt idx="15773">
                  <c:v>1E-4</c:v>
                </c:pt>
                <c:pt idx="15774">
                  <c:v>1.0001</c:v>
                </c:pt>
                <c:pt idx="15775">
                  <c:v>1.0001</c:v>
                </c:pt>
                <c:pt idx="15776">
                  <c:v>1E-4</c:v>
                </c:pt>
                <c:pt idx="15777">
                  <c:v>1E-4</c:v>
                </c:pt>
                <c:pt idx="15778">
                  <c:v>3.0001000000000002</c:v>
                </c:pt>
                <c:pt idx="15779">
                  <c:v>1.0001</c:v>
                </c:pt>
                <c:pt idx="15780">
                  <c:v>2.0001000000000002</c:v>
                </c:pt>
                <c:pt idx="15781">
                  <c:v>1E-4</c:v>
                </c:pt>
                <c:pt idx="15782">
                  <c:v>3.0001000000000002</c:v>
                </c:pt>
                <c:pt idx="15783">
                  <c:v>2.0001000000000002</c:v>
                </c:pt>
                <c:pt idx="15784">
                  <c:v>1E-4</c:v>
                </c:pt>
                <c:pt idx="15785">
                  <c:v>1.0001</c:v>
                </c:pt>
                <c:pt idx="15786">
                  <c:v>3.0001000000000002</c:v>
                </c:pt>
                <c:pt idx="15787">
                  <c:v>2.0001000000000002</c:v>
                </c:pt>
                <c:pt idx="15788">
                  <c:v>3.0001000000000002</c:v>
                </c:pt>
                <c:pt idx="15789">
                  <c:v>1E-4</c:v>
                </c:pt>
                <c:pt idx="15790">
                  <c:v>2.0001000000000002</c:v>
                </c:pt>
                <c:pt idx="15791">
                  <c:v>1.0001</c:v>
                </c:pt>
                <c:pt idx="15792">
                  <c:v>1E-4</c:v>
                </c:pt>
                <c:pt idx="15793">
                  <c:v>1.0001</c:v>
                </c:pt>
                <c:pt idx="15794">
                  <c:v>1E-4</c:v>
                </c:pt>
                <c:pt idx="15795">
                  <c:v>1E-4</c:v>
                </c:pt>
                <c:pt idx="15796">
                  <c:v>1.0001</c:v>
                </c:pt>
                <c:pt idx="15797">
                  <c:v>1E-4</c:v>
                </c:pt>
                <c:pt idx="15798">
                  <c:v>1E-4</c:v>
                </c:pt>
                <c:pt idx="15799">
                  <c:v>1E-4</c:v>
                </c:pt>
                <c:pt idx="15800">
                  <c:v>3.0001000000000002</c:v>
                </c:pt>
                <c:pt idx="15801">
                  <c:v>1.0001</c:v>
                </c:pt>
                <c:pt idx="15802">
                  <c:v>1E-4</c:v>
                </c:pt>
                <c:pt idx="15803">
                  <c:v>1E-4</c:v>
                </c:pt>
                <c:pt idx="15804">
                  <c:v>1E-4</c:v>
                </c:pt>
                <c:pt idx="15805">
                  <c:v>1.0001</c:v>
                </c:pt>
                <c:pt idx="15806">
                  <c:v>2.0001000000000002</c:v>
                </c:pt>
                <c:pt idx="15807">
                  <c:v>1.0001</c:v>
                </c:pt>
                <c:pt idx="15808">
                  <c:v>1.0001</c:v>
                </c:pt>
                <c:pt idx="15809">
                  <c:v>1E-4</c:v>
                </c:pt>
                <c:pt idx="15810">
                  <c:v>1E-4</c:v>
                </c:pt>
                <c:pt idx="15811">
                  <c:v>1E-4</c:v>
                </c:pt>
                <c:pt idx="15812">
                  <c:v>1.0001</c:v>
                </c:pt>
                <c:pt idx="15813">
                  <c:v>1E-4</c:v>
                </c:pt>
                <c:pt idx="15814">
                  <c:v>1E-4</c:v>
                </c:pt>
                <c:pt idx="15815">
                  <c:v>1E-4</c:v>
                </c:pt>
                <c:pt idx="15816">
                  <c:v>1E-4</c:v>
                </c:pt>
                <c:pt idx="15817">
                  <c:v>1E-4</c:v>
                </c:pt>
                <c:pt idx="15818">
                  <c:v>1E-4</c:v>
                </c:pt>
                <c:pt idx="15819">
                  <c:v>1.0001</c:v>
                </c:pt>
                <c:pt idx="15820">
                  <c:v>2.0001000000000002</c:v>
                </c:pt>
                <c:pt idx="15821">
                  <c:v>1E-4</c:v>
                </c:pt>
                <c:pt idx="15822">
                  <c:v>1E-4</c:v>
                </c:pt>
                <c:pt idx="15823">
                  <c:v>1E-4</c:v>
                </c:pt>
                <c:pt idx="15824">
                  <c:v>1E-4</c:v>
                </c:pt>
                <c:pt idx="15825">
                  <c:v>1.0001</c:v>
                </c:pt>
                <c:pt idx="15826">
                  <c:v>1.0001</c:v>
                </c:pt>
                <c:pt idx="15827">
                  <c:v>1E-4</c:v>
                </c:pt>
                <c:pt idx="15828">
                  <c:v>1E-4</c:v>
                </c:pt>
                <c:pt idx="15829">
                  <c:v>1E-4</c:v>
                </c:pt>
                <c:pt idx="15830">
                  <c:v>1.0001</c:v>
                </c:pt>
                <c:pt idx="15831">
                  <c:v>2.0001000000000002</c:v>
                </c:pt>
                <c:pt idx="15832">
                  <c:v>1E-4</c:v>
                </c:pt>
                <c:pt idx="15833">
                  <c:v>1E-4</c:v>
                </c:pt>
                <c:pt idx="15834">
                  <c:v>1.0001</c:v>
                </c:pt>
                <c:pt idx="15835">
                  <c:v>1.0001</c:v>
                </c:pt>
                <c:pt idx="15836">
                  <c:v>1.0001</c:v>
                </c:pt>
                <c:pt idx="15837">
                  <c:v>1E-4</c:v>
                </c:pt>
                <c:pt idx="15838">
                  <c:v>3.0001000000000002</c:v>
                </c:pt>
                <c:pt idx="15839">
                  <c:v>1E-4</c:v>
                </c:pt>
                <c:pt idx="15840">
                  <c:v>1E-4</c:v>
                </c:pt>
                <c:pt idx="15841">
                  <c:v>1.0001</c:v>
                </c:pt>
                <c:pt idx="15842">
                  <c:v>1.0001</c:v>
                </c:pt>
                <c:pt idx="15843">
                  <c:v>1.0001</c:v>
                </c:pt>
                <c:pt idx="15844">
                  <c:v>1E-4</c:v>
                </c:pt>
                <c:pt idx="15845">
                  <c:v>1E-4</c:v>
                </c:pt>
                <c:pt idx="15846">
                  <c:v>1E-4</c:v>
                </c:pt>
                <c:pt idx="15847">
                  <c:v>1E-4</c:v>
                </c:pt>
                <c:pt idx="15848">
                  <c:v>1E-4</c:v>
                </c:pt>
                <c:pt idx="15849">
                  <c:v>1E-4</c:v>
                </c:pt>
                <c:pt idx="15850">
                  <c:v>1E-4</c:v>
                </c:pt>
                <c:pt idx="15851">
                  <c:v>1.0001</c:v>
                </c:pt>
                <c:pt idx="15852">
                  <c:v>1E-4</c:v>
                </c:pt>
                <c:pt idx="15853">
                  <c:v>1E-4</c:v>
                </c:pt>
                <c:pt idx="15854">
                  <c:v>1E-4</c:v>
                </c:pt>
                <c:pt idx="15855">
                  <c:v>1.0001</c:v>
                </c:pt>
                <c:pt idx="15856">
                  <c:v>1.0001</c:v>
                </c:pt>
                <c:pt idx="15857">
                  <c:v>1E-4</c:v>
                </c:pt>
                <c:pt idx="15858">
                  <c:v>1E-4</c:v>
                </c:pt>
                <c:pt idx="15859">
                  <c:v>3.0001000000000002</c:v>
                </c:pt>
                <c:pt idx="15860">
                  <c:v>1.0001</c:v>
                </c:pt>
                <c:pt idx="15861">
                  <c:v>1E-4</c:v>
                </c:pt>
                <c:pt idx="15862">
                  <c:v>1E-4</c:v>
                </c:pt>
                <c:pt idx="15863">
                  <c:v>1E-4</c:v>
                </c:pt>
                <c:pt idx="15864">
                  <c:v>1E-4</c:v>
                </c:pt>
                <c:pt idx="15865">
                  <c:v>1E-4</c:v>
                </c:pt>
                <c:pt idx="15866">
                  <c:v>1.0001</c:v>
                </c:pt>
                <c:pt idx="15867">
                  <c:v>1E-4</c:v>
                </c:pt>
                <c:pt idx="15868">
                  <c:v>1E-4</c:v>
                </c:pt>
                <c:pt idx="15869">
                  <c:v>1.0001</c:v>
                </c:pt>
                <c:pt idx="15870">
                  <c:v>1E-4</c:v>
                </c:pt>
                <c:pt idx="15871">
                  <c:v>1E-4</c:v>
                </c:pt>
                <c:pt idx="15872">
                  <c:v>1E-4</c:v>
                </c:pt>
                <c:pt idx="15873">
                  <c:v>1E-4</c:v>
                </c:pt>
                <c:pt idx="15874">
                  <c:v>1E-4</c:v>
                </c:pt>
                <c:pt idx="15875">
                  <c:v>1E-4</c:v>
                </c:pt>
                <c:pt idx="15876">
                  <c:v>1E-4</c:v>
                </c:pt>
                <c:pt idx="15877">
                  <c:v>1E-4</c:v>
                </c:pt>
                <c:pt idx="15878">
                  <c:v>1E-4</c:v>
                </c:pt>
                <c:pt idx="15879">
                  <c:v>1.0001</c:v>
                </c:pt>
                <c:pt idx="15880">
                  <c:v>1E-4</c:v>
                </c:pt>
                <c:pt idx="15881">
                  <c:v>1E-4</c:v>
                </c:pt>
                <c:pt idx="15882">
                  <c:v>1E-4</c:v>
                </c:pt>
                <c:pt idx="15883">
                  <c:v>1E-4</c:v>
                </c:pt>
                <c:pt idx="15884">
                  <c:v>1.0001</c:v>
                </c:pt>
                <c:pt idx="15885">
                  <c:v>1E-4</c:v>
                </c:pt>
                <c:pt idx="15886">
                  <c:v>1E-4</c:v>
                </c:pt>
                <c:pt idx="15887">
                  <c:v>1E-4</c:v>
                </c:pt>
                <c:pt idx="15888">
                  <c:v>1.0001</c:v>
                </c:pt>
                <c:pt idx="15889">
                  <c:v>1.0001</c:v>
                </c:pt>
                <c:pt idx="15890">
                  <c:v>1E-4</c:v>
                </c:pt>
                <c:pt idx="15891">
                  <c:v>1E-4</c:v>
                </c:pt>
                <c:pt idx="15892">
                  <c:v>1E-4</c:v>
                </c:pt>
                <c:pt idx="15893">
                  <c:v>1.0001</c:v>
                </c:pt>
                <c:pt idx="15894">
                  <c:v>1E-4</c:v>
                </c:pt>
                <c:pt idx="15895">
                  <c:v>1.0001</c:v>
                </c:pt>
                <c:pt idx="15896">
                  <c:v>1.0001</c:v>
                </c:pt>
                <c:pt idx="15897">
                  <c:v>1E-4</c:v>
                </c:pt>
                <c:pt idx="15898">
                  <c:v>2.0001000000000002</c:v>
                </c:pt>
                <c:pt idx="15899">
                  <c:v>1E-4</c:v>
                </c:pt>
                <c:pt idx="15900">
                  <c:v>1.0001</c:v>
                </c:pt>
                <c:pt idx="15901">
                  <c:v>1.0001</c:v>
                </c:pt>
                <c:pt idx="15902">
                  <c:v>1E-4</c:v>
                </c:pt>
                <c:pt idx="15903">
                  <c:v>1E-4</c:v>
                </c:pt>
                <c:pt idx="15904">
                  <c:v>1E-4</c:v>
                </c:pt>
                <c:pt idx="15905">
                  <c:v>1E-4</c:v>
                </c:pt>
                <c:pt idx="15906">
                  <c:v>1.0001</c:v>
                </c:pt>
                <c:pt idx="15907">
                  <c:v>1E-4</c:v>
                </c:pt>
                <c:pt idx="15908">
                  <c:v>1.0001</c:v>
                </c:pt>
                <c:pt idx="15909">
                  <c:v>1E-4</c:v>
                </c:pt>
                <c:pt idx="15910">
                  <c:v>1E-4</c:v>
                </c:pt>
                <c:pt idx="15911">
                  <c:v>1E-4</c:v>
                </c:pt>
                <c:pt idx="15912">
                  <c:v>1.0001</c:v>
                </c:pt>
                <c:pt idx="15913">
                  <c:v>1E-4</c:v>
                </c:pt>
                <c:pt idx="15914">
                  <c:v>1E-4</c:v>
                </c:pt>
                <c:pt idx="15915">
                  <c:v>1.0001</c:v>
                </c:pt>
                <c:pt idx="15916">
                  <c:v>1.0001</c:v>
                </c:pt>
                <c:pt idx="15917">
                  <c:v>1E-4</c:v>
                </c:pt>
                <c:pt idx="15918">
                  <c:v>1E-4</c:v>
                </c:pt>
                <c:pt idx="15919">
                  <c:v>1E-4</c:v>
                </c:pt>
                <c:pt idx="15920">
                  <c:v>1E-4</c:v>
                </c:pt>
                <c:pt idx="15921">
                  <c:v>1E-4</c:v>
                </c:pt>
                <c:pt idx="15922">
                  <c:v>1.0001</c:v>
                </c:pt>
                <c:pt idx="15923">
                  <c:v>1E-4</c:v>
                </c:pt>
                <c:pt idx="15924">
                  <c:v>1E-4</c:v>
                </c:pt>
                <c:pt idx="15925">
                  <c:v>1E-4</c:v>
                </c:pt>
                <c:pt idx="15926">
                  <c:v>1E-4</c:v>
                </c:pt>
                <c:pt idx="15927">
                  <c:v>1E-4</c:v>
                </c:pt>
                <c:pt idx="15928">
                  <c:v>1E-4</c:v>
                </c:pt>
                <c:pt idx="15929">
                  <c:v>1E-4</c:v>
                </c:pt>
                <c:pt idx="15930">
                  <c:v>1E-4</c:v>
                </c:pt>
                <c:pt idx="15931">
                  <c:v>1.0001</c:v>
                </c:pt>
                <c:pt idx="15932">
                  <c:v>1E-4</c:v>
                </c:pt>
                <c:pt idx="15933">
                  <c:v>1E-4</c:v>
                </c:pt>
                <c:pt idx="15934">
                  <c:v>1E-4</c:v>
                </c:pt>
                <c:pt idx="15935">
                  <c:v>1E-4</c:v>
                </c:pt>
                <c:pt idx="15936">
                  <c:v>1E-4</c:v>
                </c:pt>
                <c:pt idx="15937">
                  <c:v>1.0001</c:v>
                </c:pt>
                <c:pt idx="15938">
                  <c:v>1.0001</c:v>
                </c:pt>
                <c:pt idx="15939">
                  <c:v>1.0001</c:v>
                </c:pt>
                <c:pt idx="15940">
                  <c:v>5.0000999999999998</c:v>
                </c:pt>
                <c:pt idx="15941">
                  <c:v>1E-4</c:v>
                </c:pt>
                <c:pt idx="15942">
                  <c:v>1.0001</c:v>
                </c:pt>
                <c:pt idx="15943">
                  <c:v>1E-4</c:v>
                </c:pt>
                <c:pt idx="15944">
                  <c:v>1E-4</c:v>
                </c:pt>
                <c:pt idx="15945">
                  <c:v>1E-4</c:v>
                </c:pt>
                <c:pt idx="15946">
                  <c:v>1E-4</c:v>
                </c:pt>
                <c:pt idx="15947">
                  <c:v>1E-4</c:v>
                </c:pt>
                <c:pt idx="15948">
                  <c:v>1E-4</c:v>
                </c:pt>
                <c:pt idx="15949">
                  <c:v>1.0001</c:v>
                </c:pt>
                <c:pt idx="15950">
                  <c:v>1E-4</c:v>
                </c:pt>
                <c:pt idx="15951">
                  <c:v>3.0001000000000002</c:v>
                </c:pt>
                <c:pt idx="15952">
                  <c:v>1.0001</c:v>
                </c:pt>
                <c:pt idx="15953">
                  <c:v>1E-4</c:v>
                </c:pt>
                <c:pt idx="15954">
                  <c:v>1E-4</c:v>
                </c:pt>
                <c:pt idx="15955">
                  <c:v>1.0001</c:v>
                </c:pt>
                <c:pt idx="15956">
                  <c:v>1E-4</c:v>
                </c:pt>
                <c:pt idx="15957">
                  <c:v>1E-4</c:v>
                </c:pt>
                <c:pt idx="15958">
                  <c:v>1E-4</c:v>
                </c:pt>
                <c:pt idx="15959">
                  <c:v>1E-4</c:v>
                </c:pt>
                <c:pt idx="15960">
                  <c:v>1E-4</c:v>
                </c:pt>
                <c:pt idx="15961">
                  <c:v>1E-4</c:v>
                </c:pt>
                <c:pt idx="15962">
                  <c:v>1.0001</c:v>
                </c:pt>
                <c:pt idx="15963">
                  <c:v>1E-4</c:v>
                </c:pt>
                <c:pt idx="15964">
                  <c:v>1.0001</c:v>
                </c:pt>
                <c:pt idx="15965">
                  <c:v>1E-4</c:v>
                </c:pt>
                <c:pt idx="15966">
                  <c:v>1.0001</c:v>
                </c:pt>
                <c:pt idx="15967">
                  <c:v>1.0001</c:v>
                </c:pt>
                <c:pt idx="15968">
                  <c:v>1E-4</c:v>
                </c:pt>
                <c:pt idx="15969">
                  <c:v>1E-4</c:v>
                </c:pt>
                <c:pt idx="15970">
                  <c:v>1E-4</c:v>
                </c:pt>
                <c:pt idx="15971">
                  <c:v>1E-4</c:v>
                </c:pt>
                <c:pt idx="15972">
                  <c:v>1E-4</c:v>
                </c:pt>
                <c:pt idx="15973">
                  <c:v>1E-4</c:v>
                </c:pt>
                <c:pt idx="15974">
                  <c:v>1.0001</c:v>
                </c:pt>
                <c:pt idx="15975">
                  <c:v>1E-4</c:v>
                </c:pt>
                <c:pt idx="15976">
                  <c:v>1E-4</c:v>
                </c:pt>
                <c:pt idx="15977">
                  <c:v>1E-4</c:v>
                </c:pt>
                <c:pt idx="15978">
                  <c:v>1E-4</c:v>
                </c:pt>
                <c:pt idx="15979">
                  <c:v>1.0001</c:v>
                </c:pt>
                <c:pt idx="15980">
                  <c:v>1E-4</c:v>
                </c:pt>
                <c:pt idx="15981">
                  <c:v>1E-4</c:v>
                </c:pt>
                <c:pt idx="15982">
                  <c:v>1E-4</c:v>
                </c:pt>
                <c:pt idx="15983">
                  <c:v>1E-4</c:v>
                </c:pt>
                <c:pt idx="15984">
                  <c:v>1E-4</c:v>
                </c:pt>
                <c:pt idx="15985">
                  <c:v>1E-4</c:v>
                </c:pt>
                <c:pt idx="15986">
                  <c:v>1E-4</c:v>
                </c:pt>
                <c:pt idx="15987">
                  <c:v>1E-4</c:v>
                </c:pt>
                <c:pt idx="15988">
                  <c:v>1E-4</c:v>
                </c:pt>
                <c:pt idx="15989">
                  <c:v>1.0001</c:v>
                </c:pt>
                <c:pt idx="15990">
                  <c:v>1.0001</c:v>
                </c:pt>
                <c:pt idx="15991">
                  <c:v>1.0001</c:v>
                </c:pt>
                <c:pt idx="15992">
                  <c:v>3.0001000000000002</c:v>
                </c:pt>
                <c:pt idx="15993">
                  <c:v>8.0000999999999998</c:v>
                </c:pt>
                <c:pt idx="15994">
                  <c:v>4.0000999999999998</c:v>
                </c:pt>
                <c:pt idx="15995">
                  <c:v>3.0001000000000002</c:v>
                </c:pt>
                <c:pt idx="15996">
                  <c:v>1.0001</c:v>
                </c:pt>
                <c:pt idx="15997">
                  <c:v>1E-4</c:v>
                </c:pt>
                <c:pt idx="15998">
                  <c:v>1E-4</c:v>
                </c:pt>
                <c:pt idx="15999">
                  <c:v>1.0001</c:v>
                </c:pt>
                <c:pt idx="16000">
                  <c:v>896266.00009999995</c:v>
                </c:pt>
                <c:pt idx="16001">
                  <c:v>2.0001000000000002</c:v>
                </c:pt>
                <c:pt idx="16002">
                  <c:v>3.0001000000000002</c:v>
                </c:pt>
                <c:pt idx="16003">
                  <c:v>3.0001000000000002</c:v>
                </c:pt>
                <c:pt idx="16004">
                  <c:v>4.0000999999999998</c:v>
                </c:pt>
                <c:pt idx="16005">
                  <c:v>1.0001</c:v>
                </c:pt>
                <c:pt idx="16006">
                  <c:v>2.0001000000000002</c:v>
                </c:pt>
                <c:pt idx="16007">
                  <c:v>1.0001</c:v>
                </c:pt>
                <c:pt idx="16008">
                  <c:v>4.0000999999999998</c:v>
                </c:pt>
                <c:pt idx="16009">
                  <c:v>1.0001</c:v>
                </c:pt>
                <c:pt idx="16010">
                  <c:v>1.0001</c:v>
                </c:pt>
                <c:pt idx="16011">
                  <c:v>5.0000999999999998</c:v>
                </c:pt>
                <c:pt idx="16012">
                  <c:v>2.0001000000000002</c:v>
                </c:pt>
                <c:pt idx="16013">
                  <c:v>1E-4</c:v>
                </c:pt>
                <c:pt idx="16014">
                  <c:v>2.0001000000000002</c:v>
                </c:pt>
                <c:pt idx="16015">
                  <c:v>1.0001</c:v>
                </c:pt>
                <c:pt idx="16016">
                  <c:v>1.0001</c:v>
                </c:pt>
                <c:pt idx="16017">
                  <c:v>1E-4</c:v>
                </c:pt>
                <c:pt idx="16018">
                  <c:v>1.0001</c:v>
                </c:pt>
                <c:pt idx="16019">
                  <c:v>2.0001000000000002</c:v>
                </c:pt>
                <c:pt idx="16020">
                  <c:v>2.0001000000000002</c:v>
                </c:pt>
                <c:pt idx="16021">
                  <c:v>2.0001000000000002</c:v>
                </c:pt>
                <c:pt idx="16022">
                  <c:v>4.0000999999999998</c:v>
                </c:pt>
                <c:pt idx="16023">
                  <c:v>5.0000999999999998</c:v>
                </c:pt>
                <c:pt idx="16024">
                  <c:v>2.0001000000000002</c:v>
                </c:pt>
                <c:pt idx="16025">
                  <c:v>3.0001000000000002</c:v>
                </c:pt>
                <c:pt idx="16026">
                  <c:v>4.0000999999999998</c:v>
                </c:pt>
                <c:pt idx="16027">
                  <c:v>5.0000999999999998</c:v>
                </c:pt>
                <c:pt idx="16028">
                  <c:v>10.0001</c:v>
                </c:pt>
                <c:pt idx="16029">
                  <c:v>6.0000999999999998</c:v>
                </c:pt>
                <c:pt idx="16030">
                  <c:v>7.0000999999999998</c:v>
                </c:pt>
                <c:pt idx="16031">
                  <c:v>3.0001000000000002</c:v>
                </c:pt>
                <c:pt idx="16032">
                  <c:v>7.0000999999999998</c:v>
                </c:pt>
                <c:pt idx="16033">
                  <c:v>7.0000999999999998</c:v>
                </c:pt>
                <c:pt idx="16034">
                  <c:v>4.0000999999999998</c:v>
                </c:pt>
                <c:pt idx="16035">
                  <c:v>4.0000999999999998</c:v>
                </c:pt>
                <c:pt idx="16036">
                  <c:v>1.0001</c:v>
                </c:pt>
                <c:pt idx="16037">
                  <c:v>1.0001</c:v>
                </c:pt>
                <c:pt idx="16038">
                  <c:v>1.0001</c:v>
                </c:pt>
                <c:pt idx="16039">
                  <c:v>1.0001</c:v>
                </c:pt>
                <c:pt idx="16040">
                  <c:v>3.0001000000000002</c:v>
                </c:pt>
                <c:pt idx="16041">
                  <c:v>1.0001</c:v>
                </c:pt>
                <c:pt idx="16042">
                  <c:v>1E-4</c:v>
                </c:pt>
                <c:pt idx="16043">
                  <c:v>1.0001</c:v>
                </c:pt>
                <c:pt idx="16044">
                  <c:v>1.0001</c:v>
                </c:pt>
                <c:pt idx="16045">
                  <c:v>1E-4</c:v>
                </c:pt>
                <c:pt idx="16046">
                  <c:v>2.0001000000000002</c:v>
                </c:pt>
                <c:pt idx="16047">
                  <c:v>1.0001</c:v>
                </c:pt>
                <c:pt idx="16048">
                  <c:v>1E-4</c:v>
                </c:pt>
                <c:pt idx="16049">
                  <c:v>1.0001</c:v>
                </c:pt>
                <c:pt idx="16050">
                  <c:v>1.0001</c:v>
                </c:pt>
                <c:pt idx="16051">
                  <c:v>1E-4</c:v>
                </c:pt>
                <c:pt idx="16052">
                  <c:v>1E-4</c:v>
                </c:pt>
                <c:pt idx="16053">
                  <c:v>1E-4</c:v>
                </c:pt>
                <c:pt idx="16054">
                  <c:v>2.0001000000000002</c:v>
                </c:pt>
                <c:pt idx="16055">
                  <c:v>1.0001</c:v>
                </c:pt>
                <c:pt idx="16056">
                  <c:v>1.0001</c:v>
                </c:pt>
                <c:pt idx="16057">
                  <c:v>1.0001</c:v>
                </c:pt>
                <c:pt idx="16058">
                  <c:v>1E-4</c:v>
                </c:pt>
                <c:pt idx="16059">
                  <c:v>1E-4</c:v>
                </c:pt>
                <c:pt idx="16060">
                  <c:v>1E-4</c:v>
                </c:pt>
                <c:pt idx="16061">
                  <c:v>1E-4</c:v>
                </c:pt>
                <c:pt idx="16062">
                  <c:v>1.0001</c:v>
                </c:pt>
                <c:pt idx="16063">
                  <c:v>1E-4</c:v>
                </c:pt>
                <c:pt idx="16064">
                  <c:v>1E-4</c:v>
                </c:pt>
                <c:pt idx="16065">
                  <c:v>1E-4</c:v>
                </c:pt>
                <c:pt idx="16066">
                  <c:v>1E-4</c:v>
                </c:pt>
                <c:pt idx="16067">
                  <c:v>1E-4</c:v>
                </c:pt>
                <c:pt idx="16068">
                  <c:v>1E-4</c:v>
                </c:pt>
                <c:pt idx="16069">
                  <c:v>1E-4</c:v>
                </c:pt>
                <c:pt idx="16070">
                  <c:v>1E-4</c:v>
                </c:pt>
                <c:pt idx="16071">
                  <c:v>1E-4</c:v>
                </c:pt>
                <c:pt idx="16072">
                  <c:v>1E-4</c:v>
                </c:pt>
                <c:pt idx="16073">
                  <c:v>1E-4</c:v>
                </c:pt>
                <c:pt idx="16074">
                  <c:v>1E-4</c:v>
                </c:pt>
                <c:pt idx="16075">
                  <c:v>1E-4</c:v>
                </c:pt>
                <c:pt idx="16076">
                  <c:v>1.0001</c:v>
                </c:pt>
                <c:pt idx="16077">
                  <c:v>1E-4</c:v>
                </c:pt>
                <c:pt idx="16078">
                  <c:v>1E-4</c:v>
                </c:pt>
                <c:pt idx="16079">
                  <c:v>1E-4</c:v>
                </c:pt>
                <c:pt idx="16080">
                  <c:v>1E-4</c:v>
                </c:pt>
                <c:pt idx="16081">
                  <c:v>1.0001</c:v>
                </c:pt>
                <c:pt idx="16082">
                  <c:v>1E-4</c:v>
                </c:pt>
                <c:pt idx="16083">
                  <c:v>1.0001</c:v>
                </c:pt>
                <c:pt idx="16084">
                  <c:v>1.0001</c:v>
                </c:pt>
                <c:pt idx="16085">
                  <c:v>1.0001</c:v>
                </c:pt>
                <c:pt idx="16086">
                  <c:v>1E-4</c:v>
                </c:pt>
                <c:pt idx="16087">
                  <c:v>1E-4</c:v>
                </c:pt>
                <c:pt idx="16088">
                  <c:v>1.0001</c:v>
                </c:pt>
                <c:pt idx="16089">
                  <c:v>1.0001</c:v>
                </c:pt>
                <c:pt idx="16090">
                  <c:v>1E-4</c:v>
                </c:pt>
                <c:pt idx="16091">
                  <c:v>1E-4</c:v>
                </c:pt>
                <c:pt idx="16092">
                  <c:v>1E-4</c:v>
                </c:pt>
                <c:pt idx="16093">
                  <c:v>1.0001</c:v>
                </c:pt>
                <c:pt idx="16094">
                  <c:v>1E-4</c:v>
                </c:pt>
                <c:pt idx="16095">
                  <c:v>1E-4</c:v>
                </c:pt>
                <c:pt idx="16096">
                  <c:v>1E-4</c:v>
                </c:pt>
                <c:pt idx="16097">
                  <c:v>1E-4</c:v>
                </c:pt>
                <c:pt idx="16098">
                  <c:v>1.0001</c:v>
                </c:pt>
                <c:pt idx="16099">
                  <c:v>1E-4</c:v>
                </c:pt>
                <c:pt idx="16100">
                  <c:v>2.0001000000000002</c:v>
                </c:pt>
                <c:pt idx="16101">
                  <c:v>1E-4</c:v>
                </c:pt>
                <c:pt idx="16102">
                  <c:v>1E-4</c:v>
                </c:pt>
                <c:pt idx="16103">
                  <c:v>2.0001000000000002</c:v>
                </c:pt>
                <c:pt idx="16104">
                  <c:v>1.0001</c:v>
                </c:pt>
                <c:pt idx="16105">
                  <c:v>2.0001000000000002</c:v>
                </c:pt>
                <c:pt idx="16106">
                  <c:v>3.0001000000000002</c:v>
                </c:pt>
                <c:pt idx="16107">
                  <c:v>1.0001</c:v>
                </c:pt>
                <c:pt idx="16108">
                  <c:v>1.0001</c:v>
                </c:pt>
                <c:pt idx="16109">
                  <c:v>2.0001000000000002</c:v>
                </c:pt>
                <c:pt idx="16110">
                  <c:v>1E-4</c:v>
                </c:pt>
                <c:pt idx="16111">
                  <c:v>3.0001000000000002</c:v>
                </c:pt>
                <c:pt idx="16112">
                  <c:v>1E-4</c:v>
                </c:pt>
                <c:pt idx="16113">
                  <c:v>2.0001000000000002</c:v>
                </c:pt>
                <c:pt idx="16114">
                  <c:v>2.0001000000000002</c:v>
                </c:pt>
                <c:pt idx="16115">
                  <c:v>1E-4</c:v>
                </c:pt>
                <c:pt idx="16116">
                  <c:v>1E-4</c:v>
                </c:pt>
                <c:pt idx="16117">
                  <c:v>1E-4</c:v>
                </c:pt>
                <c:pt idx="16118">
                  <c:v>1E-4</c:v>
                </c:pt>
                <c:pt idx="16119">
                  <c:v>2.0001000000000002</c:v>
                </c:pt>
                <c:pt idx="16120">
                  <c:v>1.0001</c:v>
                </c:pt>
                <c:pt idx="16121">
                  <c:v>1.0001</c:v>
                </c:pt>
                <c:pt idx="16122">
                  <c:v>1E-4</c:v>
                </c:pt>
                <c:pt idx="16123">
                  <c:v>1E-4</c:v>
                </c:pt>
                <c:pt idx="16124">
                  <c:v>1E-4</c:v>
                </c:pt>
                <c:pt idx="16125">
                  <c:v>1E-4</c:v>
                </c:pt>
                <c:pt idx="16126">
                  <c:v>2.0001000000000002</c:v>
                </c:pt>
                <c:pt idx="16127">
                  <c:v>1.0001</c:v>
                </c:pt>
                <c:pt idx="16128">
                  <c:v>1.0001</c:v>
                </c:pt>
                <c:pt idx="16129">
                  <c:v>1E-4</c:v>
                </c:pt>
                <c:pt idx="16130">
                  <c:v>1.0001</c:v>
                </c:pt>
                <c:pt idx="16131">
                  <c:v>1E-4</c:v>
                </c:pt>
                <c:pt idx="16132">
                  <c:v>1E-4</c:v>
                </c:pt>
                <c:pt idx="16133">
                  <c:v>1E-4</c:v>
                </c:pt>
                <c:pt idx="16134">
                  <c:v>1E-4</c:v>
                </c:pt>
                <c:pt idx="16135">
                  <c:v>1.0001</c:v>
                </c:pt>
                <c:pt idx="16136">
                  <c:v>1E-4</c:v>
                </c:pt>
                <c:pt idx="16137">
                  <c:v>1.0001</c:v>
                </c:pt>
                <c:pt idx="16138">
                  <c:v>1E-4</c:v>
                </c:pt>
                <c:pt idx="16139">
                  <c:v>1.0001</c:v>
                </c:pt>
                <c:pt idx="16140">
                  <c:v>1E-4</c:v>
                </c:pt>
                <c:pt idx="16141">
                  <c:v>1E-4</c:v>
                </c:pt>
                <c:pt idx="16142">
                  <c:v>1.0001</c:v>
                </c:pt>
                <c:pt idx="16143">
                  <c:v>1E-4</c:v>
                </c:pt>
                <c:pt idx="16144">
                  <c:v>1E-4</c:v>
                </c:pt>
                <c:pt idx="16145">
                  <c:v>1E-4</c:v>
                </c:pt>
                <c:pt idx="16146">
                  <c:v>1E-4</c:v>
                </c:pt>
                <c:pt idx="16147">
                  <c:v>1.0001</c:v>
                </c:pt>
                <c:pt idx="16148">
                  <c:v>1E-4</c:v>
                </c:pt>
                <c:pt idx="16149">
                  <c:v>1E-4</c:v>
                </c:pt>
                <c:pt idx="16150">
                  <c:v>1E-4</c:v>
                </c:pt>
                <c:pt idx="16151">
                  <c:v>1E-4</c:v>
                </c:pt>
                <c:pt idx="16152">
                  <c:v>1E-4</c:v>
                </c:pt>
                <c:pt idx="16153">
                  <c:v>1E-4</c:v>
                </c:pt>
                <c:pt idx="16154">
                  <c:v>1E-4</c:v>
                </c:pt>
                <c:pt idx="16155">
                  <c:v>1E-4</c:v>
                </c:pt>
                <c:pt idx="16156">
                  <c:v>1E-4</c:v>
                </c:pt>
                <c:pt idx="16157">
                  <c:v>1E-4</c:v>
                </c:pt>
                <c:pt idx="16158">
                  <c:v>1.0001</c:v>
                </c:pt>
                <c:pt idx="16159">
                  <c:v>1E-4</c:v>
                </c:pt>
                <c:pt idx="16160">
                  <c:v>1E-4</c:v>
                </c:pt>
                <c:pt idx="16161">
                  <c:v>1E-4</c:v>
                </c:pt>
                <c:pt idx="16162">
                  <c:v>1E-4</c:v>
                </c:pt>
                <c:pt idx="16163">
                  <c:v>1E-4</c:v>
                </c:pt>
                <c:pt idx="16164">
                  <c:v>1E-4</c:v>
                </c:pt>
                <c:pt idx="16165">
                  <c:v>1E-4</c:v>
                </c:pt>
                <c:pt idx="16166">
                  <c:v>1E-4</c:v>
                </c:pt>
                <c:pt idx="16167">
                  <c:v>1E-4</c:v>
                </c:pt>
                <c:pt idx="16168">
                  <c:v>1.0001</c:v>
                </c:pt>
                <c:pt idx="16169">
                  <c:v>1E-4</c:v>
                </c:pt>
                <c:pt idx="16170">
                  <c:v>1.0001</c:v>
                </c:pt>
                <c:pt idx="16171">
                  <c:v>3.0001000000000002</c:v>
                </c:pt>
                <c:pt idx="16172">
                  <c:v>2.0001000000000002</c:v>
                </c:pt>
                <c:pt idx="16173">
                  <c:v>2.0001000000000002</c:v>
                </c:pt>
                <c:pt idx="16174">
                  <c:v>1.0001</c:v>
                </c:pt>
                <c:pt idx="16175">
                  <c:v>1.0001</c:v>
                </c:pt>
                <c:pt idx="16176">
                  <c:v>2.0001000000000002</c:v>
                </c:pt>
                <c:pt idx="16177">
                  <c:v>1E-4</c:v>
                </c:pt>
                <c:pt idx="16178">
                  <c:v>1E-4</c:v>
                </c:pt>
                <c:pt idx="16179">
                  <c:v>1E-4</c:v>
                </c:pt>
                <c:pt idx="16180">
                  <c:v>2.0001000000000002</c:v>
                </c:pt>
                <c:pt idx="16181">
                  <c:v>4.0000999999999998</c:v>
                </c:pt>
                <c:pt idx="16182">
                  <c:v>1E-4</c:v>
                </c:pt>
                <c:pt idx="16183">
                  <c:v>1E-4</c:v>
                </c:pt>
                <c:pt idx="16184">
                  <c:v>1E-4</c:v>
                </c:pt>
                <c:pt idx="16185">
                  <c:v>1E-4</c:v>
                </c:pt>
                <c:pt idx="16186">
                  <c:v>2.0001000000000002</c:v>
                </c:pt>
                <c:pt idx="16187">
                  <c:v>1E-4</c:v>
                </c:pt>
                <c:pt idx="16188">
                  <c:v>2.0001000000000002</c:v>
                </c:pt>
                <c:pt idx="16189">
                  <c:v>2.0001000000000002</c:v>
                </c:pt>
                <c:pt idx="16190">
                  <c:v>2.0001000000000002</c:v>
                </c:pt>
                <c:pt idx="16191">
                  <c:v>3.0001000000000002</c:v>
                </c:pt>
                <c:pt idx="16192">
                  <c:v>1.0001</c:v>
                </c:pt>
                <c:pt idx="16193">
                  <c:v>1E-4</c:v>
                </c:pt>
                <c:pt idx="16194">
                  <c:v>1E-4</c:v>
                </c:pt>
                <c:pt idx="16195">
                  <c:v>2.0001000000000002</c:v>
                </c:pt>
                <c:pt idx="16196">
                  <c:v>1.0001</c:v>
                </c:pt>
                <c:pt idx="16197">
                  <c:v>1E-4</c:v>
                </c:pt>
                <c:pt idx="16198">
                  <c:v>1E-4</c:v>
                </c:pt>
                <c:pt idx="16199">
                  <c:v>1E-4</c:v>
                </c:pt>
                <c:pt idx="16200">
                  <c:v>1.0001</c:v>
                </c:pt>
                <c:pt idx="16201">
                  <c:v>1.0001</c:v>
                </c:pt>
                <c:pt idx="16202">
                  <c:v>1E-4</c:v>
                </c:pt>
                <c:pt idx="16203">
                  <c:v>1.0001</c:v>
                </c:pt>
                <c:pt idx="16204">
                  <c:v>1E-4</c:v>
                </c:pt>
                <c:pt idx="16205">
                  <c:v>1E-4</c:v>
                </c:pt>
                <c:pt idx="16206">
                  <c:v>1.0001</c:v>
                </c:pt>
                <c:pt idx="16207">
                  <c:v>2.0001000000000002</c:v>
                </c:pt>
                <c:pt idx="16208">
                  <c:v>1E-4</c:v>
                </c:pt>
                <c:pt idx="16209">
                  <c:v>1E-4</c:v>
                </c:pt>
                <c:pt idx="16210">
                  <c:v>1E-4</c:v>
                </c:pt>
                <c:pt idx="16211">
                  <c:v>1.0001</c:v>
                </c:pt>
                <c:pt idx="16212">
                  <c:v>1.0001</c:v>
                </c:pt>
                <c:pt idx="16213">
                  <c:v>1.0001</c:v>
                </c:pt>
                <c:pt idx="16214">
                  <c:v>1E-4</c:v>
                </c:pt>
                <c:pt idx="16215">
                  <c:v>1.0001</c:v>
                </c:pt>
                <c:pt idx="16216">
                  <c:v>1E-4</c:v>
                </c:pt>
                <c:pt idx="16217">
                  <c:v>1.0001</c:v>
                </c:pt>
                <c:pt idx="16218">
                  <c:v>1E-4</c:v>
                </c:pt>
                <c:pt idx="16219">
                  <c:v>1E-4</c:v>
                </c:pt>
                <c:pt idx="16220">
                  <c:v>1E-4</c:v>
                </c:pt>
                <c:pt idx="16221">
                  <c:v>1E-4</c:v>
                </c:pt>
                <c:pt idx="16222">
                  <c:v>1.0001</c:v>
                </c:pt>
                <c:pt idx="16223">
                  <c:v>1E-4</c:v>
                </c:pt>
                <c:pt idx="16224">
                  <c:v>1.0001</c:v>
                </c:pt>
                <c:pt idx="16225">
                  <c:v>1.0001</c:v>
                </c:pt>
                <c:pt idx="16226">
                  <c:v>1.0001</c:v>
                </c:pt>
                <c:pt idx="16227">
                  <c:v>1E-4</c:v>
                </c:pt>
                <c:pt idx="16228">
                  <c:v>1.0001</c:v>
                </c:pt>
                <c:pt idx="16229">
                  <c:v>1.0001</c:v>
                </c:pt>
                <c:pt idx="16230">
                  <c:v>1E-4</c:v>
                </c:pt>
                <c:pt idx="16231">
                  <c:v>1.0001</c:v>
                </c:pt>
                <c:pt idx="16232">
                  <c:v>1.0001</c:v>
                </c:pt>
                <c:pt idx="16233">
                  <c:v>1E-4</c:v>
                </c:pt>
                <c:pt idx="16234">
                  <c:v>4.0000999999999998</c:v>
                </c:pt>
                <c:pt idx="16235">
                  <c:v>1E-4</c:v>
                </c:pt>
                <c:pt idx="16236">
                  <c:v>3.0001000000000002</c:v>
                </c:pt>
                <c:pt idx="16237">
                  <c:v>1E-4</c:v>
                </c:pt>
                <c:pt idx="16238">
                  <c:v>1.0001</c:v>
                </c:pt>
                <c:pt idx="16239">
                  <c:v>2.0001000000000002</c:v>
                </c:pt>
                <c:pt idx="16240">
                  <c:v>1E-4</c:v>
                </c:pt>
                <c:pt idx="16241">
                  <c:v>1E-4</c:v>
                </c:pt>
                <c:pt idx="16242">
                  <c:v>1E-4</c:v>
                </c:pt>
                <c:pt idx="16243">
                  <c:v>1.0001</c:v>
                </c:pt>
                <c:pt idx="16244">
                  <c:v>1.0001</c:v>
                </c:pt>
                <c:pt idx="16245">
                  <c:v>2.0001000000000002</c:v>
                </c:pt>
                <c:pt idx="16246">
                  <c:v>3.0001000000000002</c:v>
                </c:pt>
                <c:pt idx="16247">
                  <c:v>2.0001000000000002</c:v>
                </c:pt>
                <c:pt idx="16248">
                  <c:v>2.0001000000000002</c:v>
                </c:pt>
                <c:pt idx="16249">
                  <c:v>2.0001000000000002</c:v>
                </c:pt>
                <c:pt idx="16250">
                  <c:v>1E-4</c:v>
                </c:pt>
                <c:pt idx="16251">
                  <c:v>3.0001000000000002</c:v>
                </c:pt>
                <c:pt idx="16252">
                  <c:v>4.0000999999999998</c:v>
                </c:pt>
                <c:pt idx="16253">
                  <c:v>1E-4</c:v>
                </c:pt>
                <c:pt idx="16254">
                  <c:v>2.0001000000000002</c:v>
                </c:pt>
                <c:pt idx="16255">
                  <c:v>2.0001000000000002</c:v>
                </c:pt>
                <c:pt idx="16256">
                  <c:v>3.0001000000000002</c:v>
                </c:pt>
                <c:pt idx="16257">
                  <c:v>2.0001000000000002</c:v>
                </c:pt>
                <c:pt idx="16258">
                  <c:v>3.0001000000000002</c:v>
                </c:pt>
                <c:pt idx="16259">
                  <c:v>1E-4</c:v>
                </c:pt>
                <c:pt idx="16260">
                  <c:v>2.0001000000000002</c:v>
                </c:pt>
                <c:pt idx="16261">
                  <c:v>3.0001000000000002</c:v>
                </c:pt>
                <c:pt idx="16262">
                  <c:v>1E-4</c:v>
                </c:pt>
                <c:pt idx="16263">
                  <c:v>2.0001000000000002</c:v>
                </c:pt>
                <c:pt idx="16264">
                  <c:v>1.0001</c:v>
                </c:pt>
                <c:pt idx="16265">
                  <c:v>1E-4</c:v>
                </c:pt>
                <c:pt idx="16266">
                  <c:v>2.0001000000000002</c:v>
                </c:pt>
                <c:pt idx="16267">
                  <c:v>1E-4</c:v>
                </c:pt>
                <c:pt idx="16268">
                  <c:v>1.0001</c:v>
                </c:pt>
                <c:pt idx="16269">
                  <c:v>1E-4</c:v>
                </c:pt>
                <c:pt idx="16270">
                  <c:v>1.0001</c:v>
                </c:pt>
                <c:pt idx="16271">
                  <c:v>1E-4</c:v>
                </c:pt>
                <c:pt idx="16272">
                  <c:v>1.0001</c:v>
                </c:pt>
                <c:pt idx="16273">
                  <c:v>2.0001000000000002</c:v>
                </c:pt>
                <c:pt idx="16274">
                  <c:v>1E-4</c:v>
                </c:pt>
                <c:pt idx="16275">
                  <c:v>2.0001000000000002</c:v>
                </c:pt>
                <c:pt idx="16276">
                  <c:v>1E-4</c:v>
                </c:pt>
                <c:pt idx="16277">
                  <c:v>1E-4</c:v>
                </c:pt>
                <c:pt idx="16278">
                  <c:v>3.0001000000000002</c:v>
                </c:pt>
                <c:pt idx="16279">
                  <c:v>2.0001000000000002</c:v>
                </c:pt>
                <c:pt idx="16280">
                  <c:v>4.0000999999999998</c:v>
                </c:pt>
                <c:pt idx="16281">
                  <c:v>4.0000999999999998</c:v>
                </c:pt>
                <c:pt idx="16282">
                  <c:v>3.0001000000000002</c:v>
                </c:pt>
                <c:pt idx="16283">
                  <c:v>6.0000999999999998</c:v>
                </c:pt>
                <c:pt idx="16284">
                  <c:v>4.0000999999999998</c:v>
                </c:pt>
                <c:pt idx="16285">
                  <c:v>3.0001000000000002</c:v>
                </c:pt>
                <c:pt idx="16286">
                  <c:v>3.0001000000000002</c:v>
                </c:pt>
                <c:pt idx="16287">
                  <c:v>5.0000999999999998</c:v>
                </c:pt>
                <c:pt idx="16288">
                  <c:v>4.0000999999999998</c:v>
                </c:pt>
                <c:pt idx="16289">
                  <c:v>4.0000999999999998</c:v>
                </c:pt>
                <c:pt idx="16290">
                  <c:v>5.0000999999999998</c:v>
                </c:pt>
                <c:pt idx="16291">
                  <c:v>2.0001000000000002</c:v>
                </c:pt>
                <c:pt idx="16292">
                  <c:v>6.0000999999999998</c:v>
                </c:pt>
                <c:pt idx="16293">
                  <c:v>1.0001</c:v>
                </c:pt>
                <c:pt idx="16294">
                  <c:v>4.0000999999999998</c:v>
                </c:pt>
                <c:pt idx="16295">
                  <c:v>2.0001000000000002</c:v>
                </c:pt>
                <c:pt idx="16296">
                  <c:v>4.0000999999999998</c:v>
                </c:pt>
                <c:pt idx="16297">
                  <c:v>5.0000999999999998</c:v>
                </c:pt>
                <c:pt idx="16298">
                  <c:v>4.0000999999999998</c:v>
                </c:pt>
                <c:pt idx="16299">
                  <c:v>1.0001</c:v>
                </c:pt>
                <c:pt idx="16300">
                  <c:v>1.0001</c:v>
                </c:pt>
                <c:pt idx="16301">
                  <c:v>3.0001000000000002</c:v>
                </c:pt>
                <c:pt idx="16302">
                  <c:v>2.0001000000000002</c:v>
                </c:pt>
                <c:pt idx="16303">
                  <c:v>6.0000999999999998</c:v>
                </c:pt>
                <c:pt idx="16304">
                  <c:v>1.0001</c:v>
                </c:pt>
                <c:pt idx="16305">
                  <c:v>2.0001000000000002</c:v>
                </c:pt>
                <c:pt idx="16306">
                  <c:v>5.0000999999999998</c:v>
                </c:pt>
                <c:pt idx="16307">
                  <c:v>2.0001000000000002</c:v>
                </c:pt>
                <c:pt idx="16308">
                  <c:v>5.0000999999999998</c:v>
                </c:pt>
                <c:pt idx="16309">
                  <c:v>1.0001</c:v>
                </c:pt>
                <c:pt idx="16310">
                  <c:v>1.0001</c:v>
                </c:pt>
                <c:pt idx="16311">
                  <c:v>2.0001000000000002</c:v>
                </c:pt>
                <c:pt idx="16312">
                  <c:v>5.0000999999999998</c:v>
                </c:pt>
                <c:pt idx="16313">
                  <c:v>1E-4</c:v>
                </c:pt>
                <c:pt idx="16314">
                  <c:v>2.0001000000000002</c:v>
                </c:pt>
                <c:pt idx="16315">
                  <c:v>2.0001000000000002</c:v>
                </c:pt>
                <c:pt idx="16316">
                  <c:v>1.0001</c:v>
                </c:pt>
                <c:pt idx="16317">
                  <c:v>3.0001000000000002</c:v>
                </c:pt>
                <c:pt idx="16318">
                  <c:v>1E-4</c:v>
                </c:pt>
                <c:pt idx="16319">
                  <c:v>1.0001</c:v>
                </c:pt>
                <c:pt idx="16320">
                  <c:v>4.0000999999999998</c:v>
                </c:pt>
                <c:pt idx="16321">
                  <c:v>4.0000999999999998</c:v>
                </c:pt>
                <c:pt idx="16322">
                  <c:v>5.0000999999999998</c:v>
                </c:pt>
                <c:pt idx="16323">
                  <c:v>11.0001</c:v>
                </c:pt>
                <c:pt idx="16324">
                  <c:v>11.0001</c:v>
                </c:pt>
                <c:pt idx="16325">
                  <c:v>7.0000999999999998</c:v>
                </c:pt>
                <c:pt idx="16326">
                  <c:v>11.0001</c:v>
                </c:pt>
                <c:pt idx="16327">
                  <c:v>9.0000999999999998</c:v>
                </c:pt>
                <c:pt idx="16328">
                  <c:v>15.0001</c:v>
                </c:pt>
                <c:pt idx="16329">
                  <c:v>8.0000999999999998</c:v>
                </c:pt>
                <c:pt idx="16330">
                  <c:v>13.0001</c:v>
                </c:pt>
                <c:pt idx="16331">
                  <c:v>15.0001</c:v>
                </c:pt>
                <c:pt idx="16332">
                  <c:v>13.0001</c:v>
                </c:pt>
                <c:pt idx="16333">
                  <c:v>12.0001</c:v>
                </c:pt>
                <c:pt idx="16334">
                  <c:v>8.0000999999999998</c:v>
                </c:pt>
                <c:pt idx="16335">
                  <c:v>8.0000999999999998</c:v>
                </c:pt>
                <c:pt idx="16336">
                  <c:v>17.0001</c:v>
                </c:pt>
                <c:pt idx="16337">
                  <c:v>8.0000999999999998</c:v>
                </c:pt>
                <c:pt idx="16338">
                  <c:v>5.0000999999999998</c:v>
                </c:pt>
                <c:pt idx="16339">
                  <c:v>13.0001</c:v>
                </c:pt>
                <c:pt idx="16340">
                  <c:v>8.0000999999999998</c:v>
                </c:pt>
                <c:pt idx="16341">
                  <c:v>7.0000999999999998</c:v>
                </c:pt>
                <c:pt idx="16342">
                  <c:v>5.0000999999999998</c:v>
                </c:pt>
                <c:pt idx="16343">
                  <c:v>6.0000999999999998</c:v>
                </c:pt>
                <c:pt idx="16344">
                  <c:v>12.0001</c:v>
                </c:pt>
                <c:pt idx="16345">
                  <c:v>6.0000999999999998</c:v>
                </c:pt>
                <c:pt idx="16346">
                  <c:v>6.0000999999999998</c:v>
                </c:pt>
                <c:pt idx="16347">
                  <c:v>6.0000999999999998</c:v>
                </c:pt>
                <c:pt idx="16348">
                  <c:v>5.0000999999999998</c:v>
                </c:pt>
                <c:pt idx="16349">
                  <c:v>3.0001000000000002</c:v>
                </c:pt>
                <c:pt idx="16350">
                  <c:v>4.0000999999999998</c:v>
                </c:pt>
                <c:pt idx="16351">
                  <c:v>6.0000999999999998</c:v>
                </c:pt>
                <c:pt idx="16352">
                  <c:v>2.0001000000000002</c:v>
                </c:pt>
                <c:pt idx="16353">
                  <c:v>3.0001000000000002</c:v>
                </c:pt>
                <c:pt idx="16354">
                  <c:v>3.0001000000000002</c:v>
                </c:pt>
                <c:pt idx="16355">
                  <c:v>3.0001000000000002</c:v>
                </c:pt>
                <c:pt idx="16356">
                  <c:v>3.0001000000000002</c:v>
                </c:pt>
                <c:pt idx="16357">
                  <c:v>5.0000999999999998</c:v>
                </c:pt>
                <c:pt idx="16358">
                  <c:v>3.0001000000000002</c:v>
                </c:pt>
                <c:pt idx="16359">
                  <c:v>2.0001000000000002</c:v>
                </c:pt>
                <c:pt idx="16360">
                  <c:v>1.0001</c:v>
                </c:pt>
                <c:pt idx="16361">
                  <c:v>2.0001000000000002</c:v>
                </c:pt>
                <c:pt idx="16362">
                  <c:v>1E-4</c:v>
                </c:pt>
                <c:pt idx="16363">
                  <c:v>1.0001</c:v>
                </c:pt>
                <c:pt idx="16364">
                  <c:v>1E-4</c:v>
                </c:pt>
                <c:pt idx="16365">
                  <c:v>2.0001000000000002</c:v>
                </c:pt>
                <c:pt idx="16366">
                  <c:v>2.0001000000000002</c:v>
                </c:pt>
                <c:pt idx="16367">
                  <c:v>1.0001</c:v>
                </c:pt>
                <c:pt idx="16368">
                  <c:v>3.0001000000000002</c:v>
                </c:pt>
                <c:pt idx="16369">
                  <c:v>2.0001000000000002</c:v>
                </c:pt>
                <c:pt idx="16370">
                  <c:v>5.0000999999999998</c:v>
                </c:pt>
                <c:pt idx="16371">
                  <c:v>1E-4</c:v>
                </c:pt>
                <c:pt idx="16372">
                  <c:v>2.0001000000000002</c:v>
                </c:pt>
                <c:pt idx="16373">
                  <c:v>1.0001</c:v>
                </c:pt>
                <c:pt idx="16374">
                  <c:v>1.0001</c:v>
                </c:pt>
                <c:pt idx="16375">
                  <c:v>1E-4</c:v>
                </c:pt>
                <c:pt idx="16376">
                  <c:v>1E-4</c:v>
                </c:pt>
                <c:pt idx="16377">
                  <c:v>2.0001000000000002</c:v>
                </c:pt>
                <c:pt idx="16378">
                  <c:v>2.0001000000000002</c:v>
                </c:pt>
                <c:pt idx="16379">
                  <c:v>1E-4</c:v>
                </c:pt>
                <c:pt idx="16380">
                  <c:v>1E-4</c:v>
                </c:pt>
                <c:pt idx="16381">
                  <c:v>1.0001</c:v>
                </c:pt>
                <c:pt idx="16382">
                  <c:v>1E-4</c:v>
                </c:pt>
                <c:pt idx="16383">
                  <c:v>1E-4</c:v>
                </c:pt>
                <c:pt idx="16384">
                  <c:v>1.0001</c:v>
                </c:pt>
                <c:pt idx="16385">
                  <c:v>2.0001000000000002</c:v>
                </c:pt>
                <c:pt idx="16386">
                  <c:v>4.0000999999999998</c:v>
                </c:pt>
                <c:pt idx="16387">
                  <c:v>2.0001000000000002</c:v>
                </c:pt>
                <c:pt idx="16388">
                  <c:v>3.0001000000000002</c:v>
                </c:pt>
                <c:pt idx="16389">
                  <c:v>2.0001000000000002</c:v>
                </c:pt>
                <c:pt idx="16390">
                  <c:v>2.0001000000000002</c:v>
                </c:pt>
                <c:pt idx="16391">
                  <c:v>4.0000999999999998</c:v>
                </c:pt>
                <c:pt idx="16392">
                  <c:v>1E-4</c:v>
                </c:pt>
                <c:pt idx="16393">
                  <c:v>3.0001000000000002</c:v>
                </c:pt>
                <c:pt idx="16394">
                  <c:v>3.0001000000000002</c:v>
                </c:pt>
                <c:pt idx="16395">
                  <c:v>3.0001000000000002</c:v>
                </c:pt>
                <c:pt idx="16396">
                  <c:v>2.0001000000000002</c:v>
                </c:pt>
                <c:pt idx="16397">
                  <c:v>1.0001</c:v>
                </c:pt>
                <c:pt idx="16398">
                  <c:v>2.0001000000000002</c:v>
                </c:pt>
                <c:pt idx="16399">
                  <c:v>2.0001000000000002</c:v>
                </c:pt>
                <c:pt idx="16400">
                  <c:v>2.0001000000000002</c:v>
                </c:pt>
                <c:pt idx="16401">
                  <c:v>2.0001000000000002</c:v>
                </c:pt>
                <c:pt idx="16402">
                  <c:v>2.0001000000000002</c:v>
                </c:pt>
                <c:pt idx="16403">
                  <c:v>3.0001000000000002</c:v>
                </c:pt>
                <c:pt idx="16404">
                  <c:v>2.0001000000000002</c:v>
                </c:pt>
                <c:pt idx="16405">
                  <c:v>1.0001</c:v>
                </c:pt>
                <c:pt idx="16406">
                  <c:v>1.0001</c:v>
                </c:pt>
                <c:pt idx="16407">
                  <c:v>1.0001</c:v>
                </c:pt>
                <c:pt idx="16408">
                  <c:v>1.0001</c:v>
                </c:pt>
                <c:pt idx="16409">
                  <c:v>1E-4</c:v>
                </c:pt>
                <c:pt idx="16410">
                  <c:v>1E-4</c:v>
                </c:pt>
                <c:pt idx="16411">
                  <c:v>1E-4</c:v>
                </c:pt>
                <c:pt idx="16412">
                  <c:v>1.0001</c:v>
                </c:pt>
                <c:pt idx="16413">
                  <c:v>1E-4</c:v>
                </c:pt>
                <c:pt idx="16414">
                  <c:v>1E-4</c:v>
                </c:pt>
                <c:pt idx="16415">
                  <c:v>1E-4</c:v>
                </c:pt>
                <c:pt idx="16416">
                  <c:v>1E-4</c:v>
                </c:pt>
                <c:pt idx="16417">
                  <c:v>1E-4</c:v>
                </c:pt>
                <c:pt idx="16418">
                  <c:v>1E-4</c:v>
                </c:pt>
                <c:pt idx="16419">
                  <c:v>1E-4</c:v>
                </c:pt>
                <c:pt idx="16420">
                  <c:v>1E-4</c:v>
                </c:pt>
                <c:pt idx="16421">
                  <c:v>1E-4</c:v>
                </c:pt>
                <c:pt idx="16422">
                  <c:v>1E-4</c:v>
                </c:pt>
                <c:pt idx="16423">
                  <c:v>1E-4</c:v>
                </c:pt>
                <c:pt idx="16424">
                  <c:v>1E-4</c:v>
                </c:pt>
                <c:pt idx="16425">
                  <c:v>1E-4</c:v>
                </c:pt>
                <c:pt idx="16426">
                  <c:v>1E-4</c:v>
                </c:pt>
                <c:pt idx="16427">
                  <c:v>1E-4</c:v>
                </c:pt>
                <c:pt idx="16428">
                  <c:v>1E-4</c:v>
                </c:pt>
                <c:pt idx="16429">
                  <c:v>1E-4</c:v>
                </c:pt>
                <c:pt idx="16430">
                  <c:v>1E-4</c:v>
                </c:pt>
                <c:pt idx="16431">
                  <c:v>1E-4</c:v>
                </c:pt>
                <c:pt idx="16432">
                  <c:v>1E-4</c:v>
                </c:pt>
                <c:pt idx="16433">
                  <c:v>1E-4</c:v>
                </c:pt>
                <c:pt idx="16434">
                  <c:v>1E-4</c:v>
                </c:pt>
                <c:pt idx="16435">
                  <c:v>1E-4</c:v>
                </c:pt>
                <c:pt idx="16436">
                  <c:v>1E-4</c:v>
                </c:pt>
                <c:pt idx="16437">
                  <c:v>1E-4</c:v>
                </c:pt>
                <c:pt idx="16438">
                  <c:v>1.0001</c:v>
                </c:pt>
                <c:pt idx="16439">
                  <c:v>1E-4</c:v>
                </c:pt>
                <c:pt idx="16440">
                  <c:v>1.0001</c:v>
                </c:pt>
                <c:pt idx="16441">
                  <c:v>1E-4</c:v>
                </c:pt>
                <c:pt idx="16442">
                  <c:v>1E-4</c:v>
                </c:pt>
                <c:pt idx="16443">
                  <c:v>1E-4</c:v>
                </c:pt>
                <c:pt idx="16444">
                  <c:v>1E-4</c:v>
                </c:pt>
                <c:pt idx="16445">
                  <c:v>1E-4</c:v>
                </c:pt>
                <c:pt idx="16446">
                  <c:v>1E-4</c:v>
                </c:pt>
                <c:pt idx="16447">
                  <c:v>1.0001</c:v>
                </c:pt>
                <c:pt idx="16448">
                  <c:v>1.0001</c:v>
                </c:pt>
                <c:pt idx="16449">
                  <c:v>1E-4</c:v>
                </c:pt>
                <c:pt idx="16450">
                  <c:v>1E-4</c:v>
                </c:pt>
                <c:pt idx="16451">
                  <c:v>1.0001</c:v>
                </c:pt>
                <c:pt idx="16452">
                  <c:v>1.0001</c:v>
                </c:pt>
                <c:pt idx="16453">
                  <c:v>1E-4</c:v>
                </c:pt>
                <c:pt idx="16454">
                  <c:v>1E-4</c:v>
                </c:pt>
                <c:pt idx="16455">
                  <c:v>1.0001</c:v>
                </c:pt>
                <c:pt idx="16456">
                  <c:v>1E-4</c:v>
                </c:pt>
                <c:pt idx="16457">
                  <c:v>1E-4</c:v>
                </c:pt>
                <c:pt idx="16458">
                  <c:v>1E-4</c:v>
                </c:pt>
                <c:pt idx="16459">
                  <c:v>1.0001</c:v>
                </c:pt>
                <c:pt idx="16460">
                  <c:v>1.0001</c:v>
                </c:pt>
                <c:pt idx="16461">
                  <c:v>1E-4</c:v>
                </c:pt>
                <c:pt idx="16462">
                  <c:v>1.0001</c:v>
                </c:pt>
                <c:pt idx="16463">
                  <c:v>1E-4</c:v>
                </c:pt>
                <c:pt idx="16464">
                  <c:v>1E-4</c:v>
                </c:pt>
                <c:pt idx="16465">
                  <c:v>1.0001</c:v>
                </c:pt>
                <c:pt idx="16466">
                  <c:v>1E-4</c:v>
                </c:pt>
                <c:pt idx="16467">
                  <c:v>1.0001</c:v>
                </c:pt>
                <c:pt idx="16468">
                  <c:v>1.0001</c:v>
                </c:pt>
                <c:pt idx="16469">
                  <c:v>1E-4</c:v>
                </c:pt>
                <c:pt idx="16470">
                  <c:v>2.0001000000000002</c:v>
                </c:pt>
                <c:pt idx="16471">
                  <c:v>1.0001</c:v>
                </c:pt>
                <c:pt idx="16472">
                  <c:v>1E-4</c:v>
                </c:pt>
                <c:pt idx="16473">
                  <c:v>2.0001000000000002</c:v>
                </c:pt>
                <c:pt idx="16474">
                  <c:v>1E-4</c:v>
                </c:pt>
                <c:pt idx="16475">
                  <c:v>1.0001</c:v>
                </c:pt>
                <c:pt idx="16476">
                  <c:v>1E-4</c:v>
                </c:pt>
                <c:pt idx="16477">
                  <c:v>1E-4</c:v>
                </c:pt>
                <c:pt idx="16478">
                  <c:v>1.0001</c:v>
                </c:pt>
                <c:pt idx="16479">
                  <c:v>1E-4</c:v>
                </c:pt>
                <c:pt idx="16480">
                  <c:v>1E-4</c:v>
                </c:pt>
                <c:pt idx="16481">
                  <c:v>1.0001</c:v>
                </c:pt>
                <c:pt idx="16482">
                  <c:v>1.0001</c:v>
                </c:pt>
                <c:pt idx="16483">
                  <c:v>1E-4</c:v>
                </c:pt>
                <c:pt idx="16484">
                  <c:v>1.0001</c:v>
                </c:pt>
                <c:pt idx="16485">
                  <c:v>1E-4</c:v>
                </c:pt>
                <c:pt idx="16486">
                  <c:v>1E-4</c:v>
                </c:pt>
                <c:pt idx="16487">
                  <c:v>1.0001</c:v>
                </c:pt>
                <c:pt idx="16488">
                  <c:v>1E-4</c:v>
                </c:pt>
                <c:pt idx="16489">
                  <c:v>1.0001</c:v>
                </c:pt>
                <c:pt idx="16490">
                  <c:v>1E-4</c:v>
                </c:pt>
                <c:pt idx="16491">
                  <c:v>1.0001</c:v>
                </c:pt>
                <c:pt idx="16492">
                  <c:v>1E-4</c:v>
                </c:pt>
                <c:pt idx="16493">
                  <c:v>1E-4</c:v>
                </c:pt>
                <c:pt idx="16494">
                  <c:v>1.0001</c:v>
                </c:pt>
                <c:pt idx="16495">
                  <c:v>1.0001</c:v>
                </c:pt>
                <c:pt idx="16496">
                  <c:v>1E-4</c:v>
                </c:pt>
                <c:pt idx="16497">
                  <c:v>2.0001000000000002</c:v>
                </c:pt>
                <c:pt idx="16498">
                  <c:v>1E-4</c:v>
                </c:pt>
                <c:pt idx="16499">
                  <c:v>2.0001000000000002</c:v>
                </c:pt>
                <c:pt idx="16500">
                  <c:v>1.0001</c:v>
                </c:pt>
                <c:pt idx="16501">
                  <c:v>1E-4</c:v>
                </c:pt>
                <c:pt idx="16502">
                  <c:v>1E-4</c:v>
                </c:pt>
                <c:pt idx="16503">
                  <c:v>1E-4</c:v>
                </c:pt>
                <c:pt idx="16504">
                  <c:v>1E-4</c:v>
                </c:pt>
                <c:pt idx="16505">
                  <c:v>1.0001</c:v>
                </c:pt>
                <c:pt idx="16506">
                  <c:v>1E-4</c:v>
                </c:pt>
                <c:pt idx="16507">
                  <c:v>1E-4</c:v>
                </c:pt>
                <c:pt idx="16508">
                  <c:v>1E-4</c:v>
                </c:pt>
                <c:pt idx="16509">
                  <c:v>1.0001</c:v>
                </c:pt>
                <c:pt idx="16510">
                  <c:v>1E-4</c:v>
                </c:pt>
                <c:pt idx="16511">
                  <c:v>1E-4</c:v>
                </c:pt>
                <c:pt idx="16512">
                  <c:v>1E-4</c:v>
                </c:pt>
                <c:pt idx="16513">
                  <c:v>1E-4</c:v>
                </c:pt>
                <c:pt idx="16514">
                  <c:v>1.0001</c:v>
                </c:pt>
                <c:pt idx="16515">
                  <c:v>1E-4</c:v>
                </c:pt>
                <c:pt idx="16516">
                  <c:v>1E-4</c:v>
                </c:pt>
                <c:pt idx="16517">
                  <c:v>1E-4</c:v>
                </c:pt>
                <c:pt idx="16518">
                  <c:v>2.0001000000000002</c:v>
                </c:pt>
                <c:pt idx="16519">
                  <c:v>1E-4</c:v>
                </c:pt>
                <c:pt idx="16520">
                  <c:v>2.0001000000000002</c:v>
                </c:pt>
                <c:pt idx="16521">
                  <c:v>1E-4</c:v>
                </c:pt>
                <c:pt idx="16522">
                  <c:v>1.0001</c:v>
                </c:pt>
                <c:pt idx="16523">
                  <c:v>1.0001</c:v>
                </c:pt>
                <c:pt idx="16524">
                  <c:v>1E-4</c:v>
                </c:pt>
                <c:pt idx="16525">
                  <c:v>1E-4</c:v>
                </c:pt>
                <c:pt idx="16526">
                  <c:v>1E-4</c:v>
                </c:pt>
                <c:pt idx="16527">
                  <c:v>1.0001</c:v>
                </c:pt>
                <c:pt idx="16528">
                  <c:v>1.0001</c:v>
                </c:pt>
                <c:pt idx="16529">
                  <c:v>2.0001000000000002</c:v>
                </c:pt>
                <c:pt idx="16530">
                  <c:v>1.0001</c:v>
                </c:pt>
                <c:pt idx="16531">
                  <c:v>1E-4</c:v>
                </c:pt>
                <c:pt idx="16532">
                  <c:v>2.0001000000000002</c:v>
                </c:pt>
                <c:pt idx="16533">
                  <c:v>1.0001</c:v>
                </c:pt>
                <c:pt idx="16534">
                  <c:v>1E-4</c:v>
                </c:pt>
                <c:pt idx="16535">
                  <c:v>1E-4</c:v>
                </c:pt>
                <c:pt idx="16536">
                  <c:v>1E-4</c:v>
                </c:pt>
                <c:pt idx="16537">
                  <c:v>2.0001000000000002</c:v>
                </c:pt>
                <c:pt idx="16538">
                  <c:v>1.0001</c:v>
                </c:pt>
                <c:pt idx="16539">
                  <c:v>2.0001000000000002</c:v>
                </c:pt>
                <c:pt idx="16540">
                  <c:v>1E-4</c:v>
                </c:pt>
                <c:pt idx="16541">
                  <c:v>1.0001</c:v>
                </c:pt>
                <c:pt idx="16542">
                  <c:v>1E-4</c:v>
                </c:pt>
                <c:pt idx="16543">
                  <c:v>1E-4</c:v>
                </c:pt>
                <c:pt idx="16544">
                  <c:v>1E-4</c:v>
                </c:pt>
                <c:pt idx="16545">
                  <c:v>1.0001</c:v>
                </c:pt>
                <c:pt idx="16546">
                  <c:v>1.0001</c:v>
                </c:pt>
                <c:pt idx="16547">
                  <c:v>1.0001</c:v>
                </c:pt>
                <c:pt idx="16548">
                  <c:v>2.0001000000000002</c:v>
                </c:pt>
                <c:pt idx="16549">
                  <c:v>1E-4</c:v>
                </c:pt>
                <c:pt idx="16550">
                  <c:v>3.0001000000000002</c:v>
                </c:pt>
                <c:pt idx="16551">
                  <c:v>2.0001000000000002</c:v>
                </c:pt>
                <c:pt idx="16552">
                  <c:v>1.0001</c:v>
                </c:pt>
                <c:pt idx="16553">
                  <c:v>2.0001000000000002</c:v>
                </c:pt>
                <c:pt idx="16554">
                  <c:v>1.0001</c:v>
                </c:pt>
                <c:pt idx="16555">
                  <c:v>1E-4</c:v>
                </c:pt>
                <c:pt idx="16556">
                  <c:v>1.0001</c:v>
                </c:pt>
                <c:pt idx="16557">
                  <c:v>1.0001</c:v>
                </c:pt>
                <c:pt idx="16558">
                  <c:v>3.0001000000000002</c:v>
                </c:pt>
                <c:pt idx="16559">
                  <c:v>1.0001</c:v>
                </c:pt>
                <c:pt idx="16560">
                  <c:v>1E-4</c:v>
                </c:pt>
                <c:pt idx="16561">
                  <c:v>3.0001000000000002</c:v>
                </c:pt>
                <c:pt idx="16562">
                  <c:v>1.0001</c:v>
                </c:pt>
                <c:pt idx="16563">
                  <c:v>1E-4</c:v>
                </c:pt>
                <c:pt idx="16564">
                  <c:v>1.0001</c:v>
                </c:pt>
                <c:pt idx="16565">
                  <c:v>1.0001</c:v>
                </c:pt>
                <c:pt idx="16566">
                  <c:v>4.0000999999999998</c:v>
                </c:pt>
                <c:pt idx="16567">
                  <c:v>1.0001</c:v>
                </c:pt>
                <c:pt idx="16568">
                  <c:v>3.0001000000000002</c:v>
                </c:pt>
                <c:pt idx="16569">
                  <c:v>1.0001</c:v>
                </c:pt>
                <c:pt idx="16570">
                  <c:v>1.0001</c:v>
                </c:pt>
                <c:pt idx="16571">
                  <c:v>4.0000999999999998</c:v>
                </c:pt>
                <c:pt idx="16572">
                  <c:v>3.0001000000000002</c:v>
                </c:pt>
                <c:pt idx="16573">
                  <c:v>3.0001000000000002</c:v>
                </c:pt>
                <c:pt idx="16574">
                  <c:v>1E-4</c:v>
                </c:pt>
                <c:pt idx="16575">
                  <c:v>4.0000999999999998</c:v>
                </c:pt>
                <c:pt idx="16576">
                  <c:v>4.0000999999999998</c:v>
                </c:pt>
                <c:pt idx="16577">
                  <c:v>1.0001</c:v>
                </c:pt>
                <c:pt idx="16578">
                  <c:v>3.0001000000000002</c:v>
                </c:pt>
                <c:pt idx="16579">
                  <c:v>2.0001000000000002</c:v>
                </c:pt>
                <c:pt idx="16580">
                  <c:v>2.0001000000000002</c:v>
                </c:pt>
                <c:pt idx="16581">
                  <c:v>4.0000999999999998</c:v>
                </c:pt>
                <c:pt idx="16582">
                  <c:v>2.0001000000000002</c:v>
                </c:pt>
                <c:pt idx="16583">
                  <c:v>5.0000999999999998</c:v>
                </c:pt>
                <c:pt idx="16584">
                  <c:v>5.0000999999999998</c:v>
                </c:pt>
                <c:pt idx="16585">
                  <c:v>7.0000999999999998</c:v>
                </c:pt>
                <c:pt idx="16586">
                  <c:v>3.0001000000000002</c:v>
                </c:pt>
                <c:pt idx="16587">
                  <c:v>9.0000999999999998</c:v>
                </c:pt>
                <c:pt idx="16588">
                  <c:v>5.0000999999999998</c:v>
                </c:pt>
                <c:pt idx="16589">
                  <c:v>9.0000999999999998</c:v>
                </c:pt>
                <c:pt idx="16590">
                  <c:v>3.0001000000000002</c:v>
                </c:pt>
                <c:pt idx="16591">
                  <c:v>9.0000999999999998</c:v>
                </c:pt>
                <c:pt idx="16592">
                  <c:v>6.0000999999999998</c:v>
                </c:pt>
                <c:pt idx="16593">
                  <c:v>12.0001</c:v>
                </c:pt>
                <c:pt idx="16594">
                  <c:v>7.0000999999999998</c:v>
                </c:pt>
                <c:pt idx="16595">
                  <c:v>10.0001</c:v>
                </c:pt>
                <c:pt idx="16596">
                  <c:v>8.0000999999999998</c:v>
                </c:pt>
                <c:pt idx="16597">
                  <c:v>8.0000999999999998</c:v>
                </c:pt>
                <c:pt idx="16598">
                  <c:v>6.0000999999999998</c:v>
                </c:pt>
                <c:pt idx="16599">
                  <c:v>5.0000999999999998</c:v>
                </c:pt>
                <c:pt idx="16600">
                  <c:v>6.0000999999999998</c:v>
                </c:pt>
                <c:pt idx="16601">
                  <c:v>11.0001</c:v>
                </c:pt>
                <c:pt idx="16602">
                  <c:v>11.0001</c:v>
                </c:pt>
                <c:pt idx="16603">
                  <c:v>24.0001</c:v>
                </c:pt>
                <c:pt idx="16604">
                  <c:v>11.0001</c:v>
                </c:pt>
                <c:pt idx="16605">
                  <c:v>18.0001</c:v>
                </c:pt>
                <c:pt idx="16606">
                  <c:v>9.0000999999999998</c:v>
                </c:pt>
                <c:pt idx="16607">
                  <c:v>11.0001</c:v>
                </c:pt>
                <c:pt idx="16608">
                  <c:v>21.0001</c:v>
                </c:pt>
                <c:pt idx="16609">
                  <c:v>11.0001</c:v>
                </c:pt>
                <c:pt idx="16610">
                  <c:v>17.0001</c:v>
                </c:pt>
                <c:pt idx="16611">
                  <c:v>11.0001</c:v>
                </c:pt>
                <c:pt idx="16612">
                  <c:v>16.0001</c:v>
                </c:pt>
                <c:pt idx="16613">
                  <c:v>9.0000999999999998</c:v>
                </c:pt>
                <c:pt idx="16614">
                  <c:v>16.0001</c:v>
                </c:pt>
                <c:pt idx="16615">
                  <c:v>21.0001</c:v>
                </c:pt>
                <c:pt idx="16616">
                  <c:v>19.0001</c:v>
                </c:pt>
                <c:pt idx="16617">
                  <c:v>17.0001</c:v>
                </c:pt>
                <c:pt idx="16618">
                  <c:v>16.0001</c:v>
                </c:pt>
                <c:pt idx="16619">
                  <c:v>22.0001</c:v>
                </c:pt>
                <c:pt idx="16620">
                  <c:v>18.0001</c:v>
                </c:pt>
                <c:pt idx="16621">
                  <c:v>20.0001</c:v>
                </c:pt>
                <c:pt idx="16622">
                  <c:v>26.0001</c:v>
                </c:pt>
                <c:pt idx="16623">
                  <c:v>25.0001</c:v>
                </c:pt>
                <c:pt idx="16624">
                  <c:v>19.0001</c:v>
                </c:pt>
                <c:pt idx="16625">
                  <c:v>20.0001</c:v>
                </c:pt>
                <c:pt idx="16626">
                  <c:v>24.0001</c:v>
                </c:pt>
                <c:pt idx="16627">
                  <c:v>14.0001</c:v>
                </c:pt>
                <c:pt idx="16628">
                  <c:v>25.0001</c:v>
                </c:pt>
                <c:pt idx="16629">
                  <c:v>24.0001</c:v>
                </c:pt>
                <c:pt idx="16630">
                  <c:v>27.0001</c:v>
                </c:pt>
                <c:pt idx="16631">
                  <c:v>26.0001</c:v>
                </c:pt>
                <c:pt idx="16632">
                  <c:v>18.0001</c:v>
                </c:pt>
                <c:pt idx="16633">
                  <c:v>23.0001</c:v>
                </c:pt>
                <c:pt idx="16634">
                  <c:v>28.0001</c:v>
                </c:pt>
                <c:pt idx="16635">
                  <c:v>25.0001</c:v>
                </c:pt>
                <c:pt idx="16636">
                  <c:v>22.0001</c:v>
                </c:pt>
                <c:pt idx="16637">
                  <c:v>17.0001</c:v>
                </c:pt>
                <c:pt idx="16638">
                  <c:v>22.0001</c:v>
                </c:pt>
                <c:pt idx="16639">
                  <c:v>26.0001</c:v>
                </c:pt>
                <c:pt idx="16640">
                  <c:v>29.0001</c:v>
                </c:pt>
                <c:pt idx="16641">
                  <c:v>17.0001</c:v>
                </c:pt>
                <c:pt idx="16642">
                  <c:v>26.0001</c:v>
                </c:pt>
                <c:pt idx="16643">
                  <c:v>29.0001</c:v>
                </c:pt>
                <c:pt idx="16644">
                  <c:v>30.0001</c:v>
                </c:pt>
                <c:pt idx="16645">
                  <c:v>28.0001</c:v>
                </c:pt>
                <c:pt idx="16646">
                  <c:v>31.0001</c:v>
                </c:pt>
                <c:pt idx="16647">
                  <c:v>39.000100000000003</c:v>
                </c:pt>
                <c:pt idx="16648">
                  <c:v>29.0001</c:v>
                </c:pt>
                <c:pt idx="16649">
                  <c:v>40.000100000000003</c:v>
                </c:pt>
                <c:pt idx="16650">
                  <c:v>34.000100000000003</c:v>
                </c:pt>
                <c:pt idx="16651">
                  <c:v>21.0001</c:v>
                </c:pt>
                <c:pt idx="16652">
                  <c:v>34.000100000000003</c:v>
                </c:pt>
                <c:pt idx="16653">
                  <c:v>27.0001</c:v>
                </c:pt>
                <c:pt idx="16654">
                  <c:v>39.000100000000003</c:v>
                </c:pt>
                <c:pt idx="16655">
                  <c:v>37.000100000000003</c:v>
                </c:pt>
                <c:pt idx="16656">
                  <c:v>27.0001</c:v>
                </c:pt>
                <c:pt idx="16657">
                  <c:v>44.000100000000003</c:v>
                </c:pt>
                <c:pt idx="16658">
                  <c:v>43.000100000000003</c:v>
                </c:pt>
                <c:pt idx="16659">
                  <c:v>50.000100000000003</c:v>
                </c:pt>
                <c:pt idx="16660">
                  <c:v>49.000100000000003</c:v>
                </c:pt>
                <c:pt idx="16661">
                  <c:v>47.000100000000003</c:v>
                </c:pt>
                <c:pt idx="16662">
                  <c:v>40.000100000000003</c:v>
                </c:pt>
                <c:pt idx="16663">
                  <c:v>60.000100000000003</c:v>
                </c:pt>
                <c:pt idx="16664">
                  <c:v>48.000100000000003</c:v>
                </c:pt>
                <c:pt idx="16665">
                  <c:v>52.000100000000003</c:v>
                </c:pt>
                <c:pt idx="16666">
                  <c:v>45.000100000000003</c:v>
                </c:pt>
                <c:pt idx="16667">
                  <c:v>48.000100000000003</c:v>
                </c:pt>
                <c:pt idx="16668">
                  <c:v>55.000100000000003</c:v>
                </c:pt>
                <c:pt idx="16669">
                  <c:v>69.000100000000003</c:v>
                </c:pt>
                <c:pt idx="16670">
                  <c:v>48.000100000000003</c:v>
                </c:pt>
                <c:pt idx="16671">
                  <c:v>58.000100000000003</c:v>
                </c:pt>
                <c:pt idx="16672">
                  <c:v>70.000100000000003</c:v>
                </c:pt>
                <c:pt idx="16673">
                  <c:v>59.000100000000003</c:v>
                </c:pt>
                <c:pt idx="16674">
                  <c:v>86.000100000000003</c:v>
                </c:pt>
                <c:pt idx="16675">
                  <c:v>70.000100000000003</c:v>
                </c:pt>
                <c:pt idx="16676">
                  <c:v>84.000100000000003</c:v>
                </c:pt>
                <c:pt idx="16677">
                  <c:v>79.000100000000003</c:v>
                </c:pt>
                <c:pt idx="16678">
                  <c:v>73.000100000000003</c:v>
                </c:pt>
                <c:pt idx="16679">
                  <c:v>80.000100000000003</c:v>
                </c:pt>
                <c:pt idx="16680">
                  <c:v>77.000100000000003</c:v>
                </c:pt>
                <c:pt idx="16681">
                  <c:v>74.000100000000003</c:v>
                </c:pt>
                <c:pt idx="16682">
                  <c:v>85.000100000000003</c:v>
                </c:pt>
                <c:pt idx="16683">
                  <c:v>80.000100000000003</c:v>
                </c:pt>
                <c:pt idx="16684">
                  <c:v>92.000100000000003</c:v>
                </c:pt>
                <c:pt idx="16685">
                  <c:v>90.000100000000003</c:v>
                </c:pt>
                <c:pt idx="16686">
                  <c:v>69.000100000000003</c:v>
                </c:pt>
                <c:pt idx="16687">
                  <c:v>81.000100000000003</c:v>
                </c:pt>
                <c:pt idx="16688">
                  <c:v>81.000100000000003</c:v>
                </c:pt>
                <c:pt idx="16689">
                  <c:v>71.000100000000003</c:v>
                </c:pt>
                <c:pt idx="16690">
                  <c:v>79.000100000000003</c:v>
                </c:pt>
                <c:pt idx="16691">
                  <c:v>62.000100000000003</c:v>
                </c:pt>
                <c:pt idx="16692">
                  <c:v>68.000100000000003</c:v>
                </c:pt>
                <c:pt idx="16693">
                  <c:v>55.000100000000003</c:v>
                </c:pt>
                <c:pt idx="16694">
                  <c:v>51.000100000000003</c:v>
                </c:pt>
                <c:pt idx="16695">
                  <c:v>54.000100000000003</c:v>
                </c:pt>
                <c:pt idx="16696">
                  <c:v>42.000100000000003</c:v>
                </c:pt>
                <c:pt idx="16697">
                  <c:v>37.000100000000003</c:v>
                </c:pt>
                <c:pt idx="16698">
                  <c:v>40.000100000000003</c:v>
                </c:pt>
                <c:pt idx="16699">
                  <c:v>46.000100000000003</c:v>
                </c:pt>
                <c:pt idx="16700">
                  <c:v>36.000100000000003</c:v>
                </c:pt>
                <c:pt idx="16701">
                  <c:v>18.0001</c:v>
                </c:pt>
                <c:pt idx="16702">
                  <c:v>24.0001</c:v>
                </c:pt>
                <c:pt idx="16703">
                  <c:v>21.0001</c:v>
                </c:pt>
                <c:pt idx="16704">
                  <c:v>18.0001</c:v>
                </c:pt>
                <c:pt idx="16705">
                  <c:v>16.0001</c:v>
                </c:pt>
                <c:pt idx="16706">
                  <c:v>12.0001</c:v>
                </c:pt>
                <c:pt idx="16707">
                  <c:v>12.0001</c:v>
                </c:pt>
                <c:pt idx="16708">
                  <c:v>19.0001</c:v>
                </c:pt>
                <c:pt idx="16709">
                  <c:v>3.0001000000000002</c:v>
                </c:pt>
                <c:pt idx="16710">
                  <c:v>7.0000999999999998</c:v>
                </c:pt>
                <c:pt idx="16711">
                  <c:v>6.0000999999999998</c:v>
                </c:pt>
                <c:pt idx="16712">
                  <c:v>10.0001</c:v>
                </c:pt>
                <c:pt idx="16713">
                  <c:v>3.0001000000000002</c:v>
                </c:pt>
                <c:pt idx="16714">
                  <c:v>1.0001</c:v>
                </c:pt>
                <c:pt idx="16715">
                  <c:v>3.0001000000000002</c:v>
                </c:pt>
                <c:pt idx="16716">
                  <c:v>3.0001000000000002</c:v>
                </c:pt>
                <c:pt idx="16717">
                  <c:v>4.0000999999999998</c:v>
                </c:pt>
                <c:pt idx="16718">
                  <c:v>4.0000999999999998</c:v>
                </c:pt>
                <c:pt idx="16719">
                  <c:v>1E-4</c:v>
                </c:pt>
                <c:pt idx="16720">
                  <c:v>3.0001000000000002</c:v>
                </c:pt>
                <c:pt idx="16721">
                  <c:v>1E-4</c:v>
                </c:pt>
                <c:pt idx="16722">
                  <c:v>2.0001000000000002</c:v>
                </c:pt>
                <c:pt idx="16723">
                  <c:v>1.0001</c:v>
                </c:pt>
                <c:pt idx="16724">
                  <c:v>1.0001</c:v>
                </c:pt>
                <c:pt idx="16725">
                  <c:v>1E-4</c:v>
                </c:pt>
                <c:pt idx="16726">
                  <c:v>1.0001</c:v>
                </c:pt>
                <c:pt idx="16727">
                  <c:v>1.0001</c:v>
                </c:pt>
                <c:pt idx="16728">
                  <c:v>1.0001</c:v>
                </c:pt>
                <c:pt idx="16729">
                  <c:v>1E-4</c:v>
                </c:pt>
                <c:pt idx="16730">
                  <c:v>2.0001000000000002</c:v>
                </c:pt>
                <c:pt idx="16731">
                  <c:v>1E-4</c:v>
                </c:pt>
                <c:pt idx="16732">
                  <c:v>2.0001000000000002</c:v>
                </c:pt>
                <c:pt idx="16733">
                  <c:v>2.0001000000000002</c:v>
                </c:pt>
                <c:pt idx="16734">
                  <c:v>1E-4</c:v>
                </c:pt>
                <c:pt idx="16735">
                  <c:v>1E-4</c:v>
                </c:pt>
                <c:pt idx="16736">
                  <c:v>1E-4</c:v>
                </c:pt>
                <c:pt idx="16737">
                  <c:v>1E-4</c:v>
                </c:pt>
                <c:pt idx="16738">
                  <c:v>1.0001</c:v>
                </c:pt>
                <c:pt idx="16739">
                  <c:v>1.0001</c:v>
                </c:pt>
                <c:pt idx="16740">
                  <c:v>1E-4</c:v>
                </c:pt>
                <c:pt idx="16741">
                  <c:v>1.0001</c:v>
                </c:pt>
                <c:pt idx="16742">
                  <c:v>1E-4</c:v>
                </c:pt>
                <c:pt idx="16743">
                  <c:v>1E-4</c:v>
                </c:pt>
                <c:pt idx="16744">
                  <c:v>1E-4</c:v>
                </c:pt>
                <c:pt idx="16745">
                  <c:v>1E-4</c:v>
                </c:pt>
                <c:pt idx="16746">
                  <c:v>2.0001000000000002</c:v>
                </c:pt>
                <c:pt idx="16747">
                  <c:v>1.0001</c:v>
                </c:pt>
                <c:pt idx="16748">
                  <c:v>1.0001</c:v>
                </c:pt>
                <c:pt idx="16749">
                  <c:v>1E-4</c:v>
                </c:pt>
                <c:pt idx="16750">
                  <c:v>1E-4</c:v>
                </c:pt>
                <c:pt idx="16751">
                  <c:v>2.0001000000000002</c:v>
                </c:pt>
                <c:pt idx="16752">
                  <c:v>1.0001</c:v>
                </c:pt>
                <c:pt idx="16753">
                  <c:v>1E-4</c:v>
                </c:pt>
                <c:pt idx="16754">
                  <c:v>1E-4</c:v>
                </c:pt>
                <c:pt idx="16755">
                  <c:v>1.0001</c:v>
                </c:pt>
                <c:pt idx="16756">
                  <c:v>1E-4</c:v>
                </c:pt>
                <c:pt idx="16757">
                  <c:v>1.0001</c:v>
                </c:pt>
                <c:pt idx="16758">
                  <c:v>1.0001</c:v>
                </c:pt>
                <c:pt idx="16759">
                  <c:v>1E-4</c:v>
                </c:pt>
                <c:pt idx="16760">
                  <c:v>3.0001000000000002</c:v>
                </c:pt>
                <c:pt idx="16761">
                  <c:v>1E-4</c:v>
                </c:pt>
                <c:pt idx="16762">
                  <c:v>1E-4</c:v>
                </c:pt>
                <c:pt idx="16763">
                  <c:v>1E-4</c:v>
                </c:pt>
                <c:pt idx="16764">
                  <c:v>1E-4</c:v>
                </c:pt>
                <c:pt idx="16765">
                  <c:v>1E-4</c:v>
                </c:pt>
                <c:pt idx="16766">
                  <c:v>1E-4</c:v>
                </c:pt>
                <c:pt idx="16767">
                  <c:v>1E-4</c:v>
                </c:pt>
                <c:pt idx="16768">
                  <c:v>1E-4</c:v>
                </c:pt>
                <c:pt idx="16769">
                  <c:v>1E-4</c:v>
                </c:pt>
                <c:pt idx="16770">
                  <c:v>1E-4</c:v>
                </c:pt>
                <c:pt idx="16771">
                  <c:v>1E-4</c:v>
                </c:pt>
                <c:pt idx="16772">
                  <c:v>1.0001</c:v>
                </c:pt>
                <c:pt idx="16773">
                  <c:v>1E-4</c:v>
                </c:pt>
                <c:pt idx="16774">
                  <c:v>1.0001</c:v>
                </c:pt>
                <c:pt idx="16775">
                  <c:v>1E-4</c:v>
                </c:pt>
                <c:pt idx="16776">
                  <c:v>2.0001000000000002</c:v>
                </c:pt>
                <c:pt idx="16777">
                  <c:v>1E-4</c:v>
                </c:pt>
                <c:pt idx="16778">
                  <c:v>1E-4</c:v>
                </c:pt>
                <c:pt idx="16779">
                  <c:v>1.0001</c:v>
                </c:pt>
                <c:pt idx="16780">
                  <c:v>1E-4</c:v>
                </c:pt>
                <c:pt idx="16781">
                  <c:v>1E-4</c:v>
                </c:pt>
                <c:pt idx="16782">
                  <c:v>1E-4</c:v>
                </c:pt>
                <c:pt idx="16783">
                  <c:v>1E-4</c:v>
                </c:pt>
                <c:pt idx="16784">
                  <c:v>1E-4</c:v>
                </c:pt>
                <c:pt idx="16785">
                  <c:v>1.0001</c:v>
                </c:pt>
                <c:pt idx="16786">
                  <c:v>1E-4</c:v>
                </c:pt>
                <c:pt idx="16787">
                  <c:v>1.0001</c:v>
                </c:pt>
                <c:pt idx="16788">
                  <c:v>1E-4</c:v>
                </c:pt>
                <c:pt idx="16789">
                  <c:v>1E-4</c:v>
                </c:pt>
                <c:pt idx="16790">
                  <c:v>1.0001</c:v>
                </c:pt>
                <c:pt idx="16791">
                  <c:v>1E-4</c:v>
                </c:pt>
                <c:pt idx="16792">
                  <c:v>1E-4</c:v>
                </c:pt>
                <c:pt idx="16793">
                  <c:v>1E-4</c:v>
                </c:pt>
                <c:pt idx="16794">
                  <c:v>1E-4</c:v>
                </c:pt>
                <c:pt idx="16795">
                  <c:v>1E-4</c:v>
                </c:pt>
                <c:pt idx="16796">
                  <c:v>1E-4</c:v>
                </c:pt>
                <c:pt idx="16797">
                  <c:v>1E-4</c:v>
                </c:pt>
                <c:pt idx="16798">
                  <c:v>1E-4</c:v>
                </c:pt>
                <c:pt idx="16799">
                  <c:v>1.0001</c:v>
                </c:pt>
                <c:pt idx="16800">
                  <c:v>1E-4</c:v>
                </c:pt>
                <c:pt idx="16801">
                  <c:v>1E-4</c:v>
                </c:pt>
                <c:pt idx="16802">
                  <c:v>1.0001</c:v>
                </c:pt>
                <c:pt idx="16803">
                  <c:v>1.0001</c:v>
                </c:pt>
                <c:pt idx="16804">
                  <c:v>1.0001</c:v>
                </c:pt>
                <c:pt idx="16805">
                  <c:v>3.0001000000000002</c:v>
                </c:pt>
                <c:pt idx="16806">
                  <c:v>1E-4</c:v>
                </c:pt>
                <c:pt idx="16807">
                  <c:v>2.0001000000000002</c:v>
                </c:pt>
                <c:pt idx="16808">
                  <c:v>1.0001</c:v>
                </c:pt>
                <c:pt idx="16809">
                  <c:v>2.0001000000000002</c:v>
                </c:pt>
                <c:pt idx="16810">
                  <c:v>1.0001</c:v>
                </c:pt>
                <c:pt idx="16811">
                  <c:v>1.0001</c:v>
                </c:pt>
                <c:pt idx="16812">
                  <c:v>2.0001000000000002</c:v>
                </c:pt>
                <c:pt idx="16813">
                  <c:v>1.0001</c:v>
                </c:pt>
                <c:pt idx="16814">
                  <c:v>2.0001000000000002</c:v>
                </c:pt>
                <c:pt idx="16815">
                  <c:v>2.0001000000000002</c:v>
                </c:pt>
                <c:pt idx="16816">
                  <c:v>2.0001000000000002</c:v>
                </c:pt>
                <c:pt idx="16817">
                  <c:v>2.0001000000000002</c:v>
                </c:pt>
                <c:pt idx="16818">
                  <c:v>1.0001</c:v>
                </c:pt>
                <c:pt idx="16819">
                  <c:v>1E-4</c:v>
                </c:pt>
                <c:pt idx="16820">
                  <c:v>2.0001000000000002</c:v>
                </c:pt>
                <c:pt idx="16821">
                  <c:v>1.0001</c:v>
                </c:pt>
                <c:pt idx="16822">
                  <c:v>1.0001</c:v>
                </c:pt>
                <c:pt idx="16823">
                  <c:v>1E-4</c:v>
                </c:pt>
                <c:pt idx="16824">
                  <c:v>1E-4</c:v>
                </c:pt>
                <c:pt idx="16825">
                  <c:v>1.0001</c:v>
                </c:pt>
                <c:pt idx="16826">
                  <c:v>1.0001</c:v>
                </c:pt>
                <c:pt idx="16827">
                  <c:v>1E-4</c:v>
                </c:pt>
                <c:pt idx="16828">
                  <c:v>1E-4</c:v>
                </c:pt>
                <c:pt idx="16829">
                  <c:v>1.0001</c:v>
                </c:pt>
                <c:pt idx="16830">
                  <c:v>1.0001</c:v>
                </c:pt>
                <c:pt idx="16831">
                  <c:v>1E-4</c:v>
                </c:pt>
                <c:pt idx="16832">
                  <c:v>1.0001</c:v>
                </c:pt>
                <c:pt idx="16833">
                  <c:v>1E-4</c:v>
                </c:pt>
                <c:pt idx="16834">
                  <c:v>1.0001</c:v>
                </c:pt>
                <c:pt idx="16835">
                  <c:v>1E-4</c:v>
                </c:pt>
                <c:pt idx="16836">
                  <c:v>1.0001</c:v>
                </c:pt>
                <c:pt idx="16837">
                  <c:v>1E-4</c:v>
                </c:pt>
                <c:pt idx="16838">
                  <c:v>1.0001</c:v>
                </c:pt>
                <c:pt idx="16839">
                  <c:v>1.0001</c:v>
                </c:pt>
                <c:pt idx="16840">
                  <c:v>1E-4</c:v>
                </c:pt>
                <c:pt idx="16841">
                  <c:v>1E-4</c:v>
                </c:pt>
                <c:pt idx="16842">
                  <c:v>1E-4</c:v>
                </c:pt>
                <c:pt idx="16843">
                  <c:v>1E-4</c:v>
                </c:pt>
                <c:pt idx="16844">
                  <c:v>1.0001</c:v>
                </c:pt>
                <c:pt idx="16845">
                  <c:v>1.0001</c:v>
                </c:pt>
                <c:pt idx="16846">
                  <c:v>1.0001</c:v>
                </c:pt>
                <c:pt idx="16847">
                  <c:v>1E-4</c:v>
                </c:pt>
                <c:pt idx="16848">
                  <c:v>1E-4</c:v>
                </c:pt>
                <c:pt idx="16849">
                  <c:v>2.0001000000000002</c:v>
                </c:pt>
                <c:pt idx="16850">
                  <c:v>1E-4</c:v>
                </c:pt>
                <c:pt idx="16851">
                  <c:v>2.0001000000000002</c:v>
                </c:pt>
                <c:pt idx="16852">
                  <c:v>1.0001</c:v>
                </c:pt>
                <c:pt idx="16853">
                  <c:v>1.0001</c:v>
                </c:pt>
                <c:pt idx="16854">
                  <c:v>2.0001000000000002</c:v>
                </c:pt>
                <c:pt idx="16855">
                  <c:v>1.0001</c:v>
                </c:pt>
                <c:pt idx="16856">
                  <c:v>1E-4</c:v>
                </c:pt>
                <c:pt idx="16857">
                  <c:v>1E-4</c:v>
                </c:pt>
                <c:pt idx="16858">
                  <c:v>1E-4</c:v>
                </c:pt>
                <c:pt idx="16859">
                  <c:v>1E-4</c:v>
                </c:pt>
                <c:pt idx="16860">
                  <c:v>1E-4</c:v>
                </c:pt>
                <c:pt idx="16861">
                  <c:v>1.0001</c:v>
                </c:pt>
                <c:pt idx="16862">
                  <c:v>1E-4</c:v>
                </c:pt>
                <c:pt idx="16863">
                  <c:v>1E-4</c:v>
                </c:pt>
                <c:pt idx="16864">
                  <c:v>1E-4</c:v>
                </c:pt>
                <c:pt idx="16865">
                  <c:v>1E-4</c:v>
                </c:pt>
                <c:pt idx="16866">
                  <c:v>2.0001000000000002</c:v>
                </c:pt>
                <c:pt idx="16867">
                  <c:v>1E-4</c:v>
                </c:pt>
                <c:pt idx="16868">
                  <c:v>2.0001000000000002</c:v>
                </c:pt>
                <c:pt idx="16869">
                  <c:v>1.0001</c:v>
                </c:pt>
                <c:pt idx="16870">
                  <c:v>1E-4</c:v>
                </c:pt>
                <c:pt idx="16871">
                  <c:v>1E-4</c:v>
                </c:pt>
                <c:pt idx="16872">
                  <c:v>2.0001000000000002</c:v>
                </c:pt>
                <c:pt idx="16873">
                  <c:v>2.0001000000000002</c:v>
                </c:pt>
                <c:pt idx="16874">
                  <c:v>2.0001000000000002</c:v>
                </c:pt>
                <c:pt idx="16875">
                  <c:v>1E-4</c:v>
                </c:pt>
                <c:pt idx="16876">
                  <c:v>1.0001</c:v>
                </c:pt>
                <c:pt idx="16877">
                  <c:v>1.0001</c:v>
                </c:pt>
                <c:pt idx="16878">
                  <c:v>4.0000999999999998</c:v>
                </c:pt>
                <c:pt idx="16879">
                  <c:v>4.0000999999999998</c:v>
                </c:pt>
                <c:pt idx="16880">
                  <c:v>3.0001000000000002</c:v>
                </c:pt>
                <c:pt idx="16881">
                  <c:v>4.0000999999999998</c:v>
                </c:pt>
                <c:pt idx="16882">
                  <c:v>1.0001</c:v>
                </c:pt>
                <c:pt idx="16883">
                  <c:v>3.0001000000000002</c:v>
                </c:pt>
                <c:pt idx="16884">
                  <c:v>4.0000999999999998</c:v>
                </c:pt>
                <c:pt idx="16885">
                  <c:v>4.0000999999999998</c:v>
                </c:pt>
                <c:pt idx="16886">
                  <c:v>3.0001000000000002</c:v>
                </c:pt>
                <c:pt idx="16887">
                  <c:v>2.0001000000000002</c:v>
                </c:pt>
                <c:pt idx="16888">
                  <c:v>4.0000999999999998</c:v>
                </c:pt>
                <c:pt idx="16889">
                  <c:v>8.0000999999999998</c:v>
                </c:pt>
                <c:pt idx="16890">
                  <c:v>5.0000999999999998</c:v>
                </c:pt>
                <c:pt idx="16891">
                  <c:v>6.0000999999999998</c:v>
                </c:pt>
                <c:pt idx="16892">
                  <c:v>4.0000999999999998</c:v>
                </c:pt>
                <c:pt idx="16893">
                  <c:v>7.0000999999999998</c:v>
                </c:pt>
                <c:pt idx="16894">
                  <c:v>5.0000999999999998</c:v>
                </c:pt>
                <c:pt idx="16895">
                  <c:v>9.0000999999999998</c:v>
                </c:pt>
                <c:pt idx="16896">
                  <c:v>2.0001000000000002</c:v>
                </c:pt>
                <c:pt idx="16897">
                  <c:v>9.0000999999999998</c:v>
                </c:pt>
                <c:pt idx="16898">
                  <c:v>7.0000999999999998</c:v>
                </c:pt>
                <c:pt idx="16899">
                  <c:v>7.0000999999999998</c:v>
                </c:pt>
                <c:pt idx="16900">
                  <c:v>10.0001</c:v>
                </c:pt>
                <c:pt idx="16901">
                  <c:v>6.0000999999999998</c:v>
                </c:pt>
                <c:pt idx="16902">
                  <c:v>7.0000999999999998</c:v>
                </c:pt>
                <c:pt idx="16903">
                  <c:v>9.0000999999999998</c:v>
                </c:pt>
                <c:pt idx="16904">
                  <c:v>6.0000999999999998</c:v>
                </c:pt>
                <c:pt idx="16905">
                  <c:v>7.0000999999999998</c:v>
                </c:pt>
                <c:pt idx="16906">
                  <c:v>6.0000999999999998</c:v>
                </c:pt>
                <c:pt idx="16907">
                  <c:v>12.0001</c:v>
                </c:pt>
                <c:pt idx="16908">
                  <c:v>6.0000999999999998</c:v>
                </c:pt>
                <c:pt idx="16909">
                  <c:v>10.0001</c:v>
                </c:pt>
                <c:pt idx="16910">
                  <c:v>9.0000999999999998</c:v>
                </c:pt>
                <c:pt idx="16911">
                  <c:v>5.0000999999999998</c:v>
                </c:pt>
                <c:pt idx="16912">
                  <c:v>7.0000999999999998</c:v>
                </c:pt>
                <c:pt idx="16913">
                  <c:v>15.0001</c:v>
                </c:pt>
                <c:pt idx="16914">
                  <c:v>6.0000999999999998</c:v>
                </c:pt>
                <c:pt idx="16915">
                  <c:v>12.0001</c:v>
                </c:pt>
                <c:pt idx="16916">
                  <c:v>8.0000999999999998</c:v>
                </c:pt>
                <c:pt idx="16917">
                  <c:v>11.0001</c:v>
                </c:pt>
                <c:pt idx="16918">
                  <c:v>13.0001</c:v>
                </c:pt>
                <c:pt idx="16919">
                  <c:v>15.0001</c:v>
                </c:pt>
                <c:pt idx="16920">
                  <c:v>9.0000999999999998</c:v>
                </c:pt>
                <c:pt idx="16921">
                  <c:v>7.0000999999999998</c:v>
                </c:pt>
                <c:pt idx="16922">
                  <c:v>12.0001</c:v>
                </c:pt>
                <c:pt idx="16923">
                  <c:v>14.0001</c:v>
                </c:pt>
                <c:pt idx="16924">
                  <c:v>11.0001</c:v>
                </c:pt>
                <c:pt idx="16925">
                  <c:v>11.0001</c:v>
                </c:pt>
                <c:pt idx="16926">
                  <c:v>13.0001</c:v>
                </c:pt>
                <c:pt idx="16927">
                  <c:v>14.0001</c:v>
                </c:pt>
                <c:pt idx="16928">
                  <c:v>12.0001</c:v>
                </c:pt>
                <c:pt idx="16929">
                  <c:v>11.0001</c:v>
                </c:pt>
                <c:pt idx="16930">
                  <c:v>12.0001</c:v>
                </c:pt>
                <c:pt idx="16931">
                  <c:v>11.0001</c:v>
                </c:pt>
                <c:pt idx="16932">
                  <c:v>13.0001</c:v>
                </c:pt>
                <c:pt idx="16933">
                  <c:v>14.0001</c:v>
                </c:pt>
                <c:pt idx="16934">
                  <c:v>11.0001</c:v>
                </c:pt>
                <c:pt idx="16935">
                  <c:v>12.0001</c:v>
                </c:pt>
                <c:pt idx="16936">
                  <c:v>17.0001</c:v>
                </c:pt>
                <c:pt idx="16937">
                  <c:v>14.0001</c:v>
                </c:pt>
                <c:pt idx="16938">
                  <c:v>22.0001</c:v>
                </c:pt>
                <c:pt idx="16939">
                  <c:v>19.0001</c:v>
                </c:pt>
                <c:pt idx="16940">
                  <c:v>16.0001</c:v>
                </c:pt>
                <c:pt idx="16941">
                  <c:v>15.0001</c:v>
                </c:pt>
                <c:pt idx="16942">
                  <c:v>18.0001</c:v>
                </c:pt>
                <c:pt idx="16943">
                  <c:v>20.0001</c:v>
                </c:pt>
                <c:pt idx="16944">
                  <c:v>25.0001</c:v>
                </c:pt>
                <c:pt idx="16945">
                  <c:v>18.0001</c:v>
                </c:pt>
                <c:pt idx="16946">
                  <c:v>36.000100000000003</c:v>
                </c:pt>
                <c:pt idx="16947">
                  <c:v>22.0001</c:v>
                </c:pt>
                <c:pt idx="16948">
                  <c:v>33.000100000000003</c:v>
                </c:pt>
                <c:pt idx="16949">
                  <c:v>40.000100000000003</c:v>
                </c:pt>
                <c:pt idx="16950">
                  <c:v>22.0001</c:v>
                </c:pt>
                <c:pt idx="16951">
                  <c:v>33.000100000000003</c:v>
                </c:pt>
                <c:pt idx="16952">
                  <c:v>35.000100000000003</c:v>
                </c:pt>
                <c:pt idx="16953">
                  <c:v>25.0001</c:v>
                </c:pt>
                <c:pt idx="16954">
                  <c:v>32.000100000000003</c:v>
                </c:pt>
                <c:pt idx="16955">
                  <c:v>36.000100000000003</c:v>
                </c:pt>
                <c:pt idx="16956">
                  <c:v>46.000100000000003</c:v>
                </c:pt>
                <c:pt idx="16957">
                  <c:v>38.000100000000003</c:v>
                </c:pt>
                <c:pt idx="16958">
                  <c:v>40.000100000000003</c:v>
                </c:pt>
                <c:pt idx="16959">
                  <c:v>45.000100000000003</c:v>
                </c:pt>
                <c:pt idx="16960">
                  <c:v>38.000100000000003</c:v>
                </c:pt>
                <c:pt idx="16961">
                  <c:v>40.000100000000003</c:v>
                </c:pt>
                <c:pt idx="16962">
                  <c:v>33.000100000000003</c:v>
                </c:pt>
                <c:pt idx="16963">
                  <c:v>35.000100000000003</c:v>
                </c:pt>
                <c:pt idx="16964">
                  <c:v>39.000100000000003</c:v>
                </c:pt>
                <c:pt idx="16965">
                  <c:v>35.000100000000003</c:v>
                </c:pt>
                <c:pt idx="16966">
                  <c:v>47.000100000000003</c:v>
                </c:pt>
                <c:pt idx="16967">
                  <c:v>37.000100000000003</c:v>
                </c:pt>
                <c:pt idx="16968">
                  <c:v>35.000100000000003</c:v>
                </c:pt>
                <c:pt idx="16969">
                  <c:v>37.000100000000003</c:v>
                </c:pt>
                <c:pt idx="16970">
                  <c:v>34.000100000000003</c:v>
                </c:pt>
                <c:pt idx="16971">
                  <c:v>40.000100000000003</c:v>
                </c:pt>
                <c:pt idx="16972">
                  <c:v>37.000100000000003</c:v>
                </c:pt>
                <c:pt idx="16973">
                  <c:v>37.000100000000003</c:v>
                </c:pt>
                <c:pt idx="16974">
                  <c:v>45.000100000000003</c:v>
                </c:pt>
                <c:pt idx="16975">
                  <c:v>29.0001</c:v>
                </c:pt>
                <c:pt idx="16976">
                  <c:v>45.000100000000003</c:v>
                </c:pt>
                <c:pt idx="16977">
                  <c:v>35.000100000000003</c:v>
                </c:pt>
                <c:pt idx="16978">
                  <c:v>56.000100000000003</c:v>
                </c:pt>
                <c:pt idx="16979">
                  <c:v>46.000100000000003</c:v>
                </c:pt>
                <c:pt idx="16980">
                  <c:v>39.000100000000003</c:v>
                </c:pt>
                <c:pt idx="16981">
                  <c:v>39.000100000000003</c:v>
                </c:pt>
                <c:pt idx="16982">
                  <c:v>34.000100000000003</c:v>
                </c:pt>
                <c:pt idx="16983">
                  <c:v>39.000100000000003</c:v>
                </c:pt>
                <c:pt idx="16984">
                  <c:v>36.000100000000003</c:v>
                </c:pt>
                <c:pt idx="16985">
                  <c:v>35.000100000000003</c:v>
                </c:pt>
                <c:pt idx="16986">
                  <c:v>40.000100000000003</c:v>
                </c:pt>
                <c:pt idx="16987">
                  <c:v>44.000100000000003</c:v>
                </c:pt>
                <c:pt idx="16988">
                  <c:v>48.000100000000003</c:v>
                </c:pt>
                <c:pt idx="16989">
                  <c:v>40.000100000000003</c:v>
                </c:pt>
                <c:pt idx="16990">
                  <c:v>44.000100000000003</c:v>
                </c:pt>
                <c:pt idx="16991">
                  <c:v>49.000100000000003</c:v>
                </c:pt>
              </c:numCache>
            </c:numRef>
          </c:yVal>
          <c:smooth val="0"/>
          <c:extLst>
            <c:ext xmlns:c16="http://schemas.microsoft.com/office/drawing/2014/chart" uri="{C3380CC4-5D6E-409C-BE32-E72D297353CC}">
              <c16:uniqueId val="{00000000-89DE-4A90-B38F-942FD5EEE1AB}"/>
            </c:ext>
          </c:extLst>
        </c:ser>
        <c:ser>
          <c:idx val="1"/>
          <c:order val="1"/>
          <c:spPr>
            <a:ln w="12700">
              <a:solidFill>
                <a:srgbClr val="FF00FF"/>
              </a:solidFill>
              <a:prstDash val="solid"/>
            </a:ln>
          </c:spPr>
          <c:marker>
            <c:symbol val="none"/>
          </c:marker>
          <c:xVal>
            <c:numRef>
              <c:f>spc!$H$95:$H$195</c:f>
              <c:numCache>
                <c:formatCode>0.000_ </c:formatCode>
                <c:ptCount val="101"/>
                <c:pt idx="0">
                  <c:v>599.5</c:v>
                </c:pt>
                <c:pt idx="1">
                  <c:v>599.51</c:v>
                </c:pt>
                <c:pt idx="2">
                  <c:v>599.52</c:v>
                </c:pt>
                <c:pt idx="3">
                  <c:v>599.53</c:v>
                </c:pt>
                <c:pt idx="4">
                  <c:v>599.54</c:v>
                </c:pt>
                <c:pt idx="5">
                  <c:v>599.54999999999995</c:v>
                </c:pt>
                <c:pt idx="6">
                  <c:v>599.55999999999995</c:v>
                </c:pt>
                <c:pt idx="7">
                  <c:v>599.56999999999994</c:v>
                </c:pt>
                <c:pt idx="8">
                  <c:v>599.57999999999993</c:v>
                </c:pt>
                <c:pt idx="9">
                  <c:v>599.58999999999992</c:v>
                </c:pt>
                <c:pt idx="10">
                  <c:v>599.59999999999991</c:v>
                </c:pt>
                <c:pt idx="11">
                  <c:v>599.6099999999999</c:v>
                </c:pt>
                <c:pt idx="12">
                  <c:v>599.61999999999989</c:v>
                </c:pt>
                <c:pt idx="13">
                  <c:v>599.62999999999988</c:v>
                </c:pt>
                <c:pt idx="14">
                  <c:v>599.63999999999987</c:v>
                </c:pt>
                <c:pt idx="15">
                  <c:v>599.64999999999986</c:v>
                </c:pt>
                <c:pt idx="16">
                  <c:v>599.65999999999985</c:v>
                </c:pt>
                <c:pt idx="17">
                  <c:v>599.66999999999985</c:v>
                </c:pt>
                <c:pt idx="18">
                  <c:v>599.67999999999984</c:v>
                </c:pt>
                <c:pt idx="19">
                  <c:v>599.68999999999983</c:v>
                </c:pt>
                <c:pt idx="20">
                  <c:v>599.69999999999982</c:v>
                </c:pt>
                <c:pt idx="21">
                  <c:v>599.70999999999981</c:v>
                </c:pt>
                <c:pt idx="22">
                  <c:v>599.7199999999998</c:v>
                </c:pt>
                <c:pt idx="23">
                  <c:v>599.72999999999979</c:v>
                </c:pt>
                <c:pt idx="24">
                  <c:v>599.73999999999978</c:v>
                </c:pt>
                <c:pt idx="25">
                  <c:v>599.74999999999977</c:v>
                </c:pt>
                <c:pt idx="26">
                  <c:v>599.75999999999976</c:v>
                </c:pt>
                <c:pt idx="27">
                  <c:v>599.76999999999975</c:v>
                </c:pt>
                <c:pt idx="28">
                  <c:v>599.77999999999975</c:v>
                </c:pt>
                <c:pt idx="29">
                  <c:v>599.78999999999974</c:v>
                </c:pt>
                <c:pt idx="30">
                  <c:v>599.79999999999973</c:v>
                </c:pt>
                <c:pt idx="31">
                  <c:v>599.80999999999972</c:v>
                </c:pt>
                <c:pt idx="32">
                  <c:v>599.81999999999971</c:v>
                </c:pt>
                <c:pt idx="33">
                  <c:v>599.8299999999997</c:v>
                </c:pt>
                <c:pt idx="34">
                  <c:v>599.83999999999969</c:v>
                </c:pt>
                <c:pt idx="35">
                  <c:v>599.84999999999968</c:v>
                </c:pt>
                <c:pt idx="36">
                  <c:v>599.85999999999967</c:v>
                </c:pt>
                <c:pt idx="37">
                  <c:v>599.86999999999966</c:v>
                </c:pt>
                <c:pt idx="38">
                  <c:v>599.87999999999965</c:v>
                </c:pt>
                <c:pt idx="39">
                  <c:v>599.88999999999965</c:v>
                </c:pt>
                <c:pt idx="40">
                  <c:v>599.89999999999964</c:v>
                </c:pt>
                <c:pt idx="41">
                  <c:v>599.90999999999963</c:v>
                </c:pt>
                <c:pt idx="42">
                  <c:v>599.91999999999962</c:v>
                </c:pt>
                <c:pt idx="43">
                  <c:v>599.92999999999961</c:v>
                </c:pt>
                <c:pt idx="44">
                  <c:v>599.9399999999996</c:v>
                </c:pt>
                <c:pt idx="45">
                  <c:v>599.94999999999959</c:v>
                </c:pt>
                <c:pt idx="46">
                  <c:v>599.95999999999958</c:v>
                </c:pt>
                <c:pt idx="47">
                  <c:v>599.96999999999957</c:v>
                </c:pt>
                <c:pt idx="48">
                  <c:v>599.97999999999956</c:v>
                </c:pt>
                <c:pt idx="49">
                  <c:v>599.98999999999955</c:v>
                </c:pt>
                <c:pt idx="50">
                  <c:v>599.99999999999955</c:v>
                </c:pt>
                <c:pt idx="51">
                  <c:v>600.00999999999954</c:v>
                </c:pt>
                <c:pt idx="52">
                  <c:v>600.01999999999953</c:v>
                </c:pt>
                <c:pt idx="53">
                  <c:v>600.02999999999952</c:v>
                </c:pt>
                <c:pt idx="54">
                  <c:v>600.03999999999951</c:v>
                </c:pt>
                <c:pt idx="55">
                  <c:v>600.0499999999995</c:v>
                </c:pt>
                <c:pt idx="56">
                  <c:v>600.05999999999949</c:v>
                </c:pt>
                <c:pt idx="57">
                  <c:v>600.06999999999948</c:v>
                </c:pt>
                <c:pt idx="58">
                  <c:v>600.07999999999947</c:v>
                </c:pt>
                <c:pt idx="59">
                  <c:v>600.08999999999946</c:v>
                </c:pt>
                <c:pt idx="60">
                  <c:v>600.09999999999945</c:v>
                </c:pt>
                <c:pt idx="61">
                  <c:v>600.10999999999945</c:v>
                </c:pt>
                <c:pt idx="62">
                  <c:v>600.11999999999944</c:v>
                </c:pt>
                <c:pt idx="63">
                  <c:v>600.12999999999943</c:v>
                </c:pt>
                <c:pt idx="64">
                  <c:v>600.13999999999942</c:v>
                </c:pt>
                <c:pt idx="65">
                  <c:v>600.14999999999941</c:v>
                </c:pt>
                <c:pt idx="66">
                  <c:v>600.1599999999994</c:v>
                </c:pt>
                <c:pt idx="67">
                  <c:v>600.16999999999939</c:v>
                </c:pt>
                <c:pt idx="68">
                  <c:v>600.17999999999938</c:v>
                </c:pt>
                <c:pt idx="69">
                  <c:v>600.18999999999937</c:v>
                </c:pt>
                <c:pt idx="70">
                  <c:v>600.19999999999936</c:v>
                </c:pt>
                <c:pt idx="71">
                  <c:v>600.20999999999935</c:v>
                </c:pt>
                <c:pt idx="72">
                  <c:v>600.21999999999935</c:v>
                </c:pt>
                <c:pt idx="73">
                  <c:v>600.22999999999934</c:v>
                </c:pt>
                <c:pt idx="74">
                  <c:v>600.23999999999933</c:v>
                </c:pt>
                <c:pt idx="75">
                  <c:v>600.24999999999932</c:v>
                </c:pt>
                <c:pt idx="76">
                  <c:v>600.25999999999931</c:v>
                </c:pt>
                <c:pt idx="77">
                  <c:v>600.2699999999993</c:v>
                </c:pt>
                <c:pt idx="78">
                  <c:v>600.27999999999929</c:v>
                </c:pt>
                <c:pt idx="79">
                  <c:v>600.28999999999928</c:v>
                </c:pt>
                <c:pt idx="80">
                  <c:v>600.29999999999927</c:v>
                </c:pt>
                <c:pt idx="81">
                  <c:v>600.30999999999926</c:v>
                </c:pt>
                <c:pt idx="82">
                  <c:v>600.31999999999925</c:v>
                </c:pt>
                <c:pt idx="83">
                  <c:v>600.32999999999925</c:v>
                </c:pt>
                <c:pt idx="84">
                  <c:v>600.33999999999924</c:v>
                </c:pt>
                <c:pt idx="85">
                  <c:v>600.34999999999923</c:v>
                </c:pt>
                <c:pt idx="86">
                  <c:v>600.35999999999922</c:v>
                </c:pt>
                <c:pt idx="87">
                  <c:v>600.36999999999921</c:v>
                </c:pt>
                <c:pt idx="88">
                  <c:v>600.3799999999992</c:v>
                </c:pt>
                <c:pt idx="89">
                  <c:v>600.38999999999919</c:v>
                </c:pt>
                <c:pt idx="90">
                  <c:v>600.39999999999918</c:v>
                </c:pt>
                <c:pt idx="91">
                  <c:v>600.40999999999917</c:v>
                </c:pt>
                <c:pt idx="92">
                  <c:v>600.41999999999916</c:v>
                </c:pt>
                <c:pt idx="93">
                  <c:v>600.42999999999915</c:v>
                </c:pt>
                <c:pt idx="94">
                  <c:v>600.43999999999915</c:v>
                </c:pt>
                <c:pt idx="95">
                  <c:v>600.44999999999914</c:v>
                </c:pt>
                <c:pt idx="96">
                  <c:v>600.45999999999913</c:v>
                </c:pt>
                <c:pt idx="97">
                  <c:v>600.46999999999912</c:v>
                </c:pt>
                <c:pt idx="98">
                  <c:v>600.47999999999911</c:v>
                </c:pt>
                <c:pt idx="99">
                  <c:v>600.4899999999991</c:v>
                </c:pt>
                <c:pt idx="100">
                  <c:v>600.49999999999909</c:v>
                </c:pt>
              </c:numCache>
            </c:numRef>
          </c:xVal>
          <c:yVal>
            <c:numRef>
              <c:f>spc!$I$95:$I$195</c:f>
              <c:numCache>
                <c:formatCode>0_ </c:formatCode>
                <c:ptCount val="101"/>
                <c:pt idx="0">
                  <c:v>2.251245715434322E-9</c:v>
                </c:pt>
                <c:pt idx="1">
                  <c:v>6.1822840832373701E-9</c:v>
                </c:pt>
                <c:pt idx="2">
                  <c:v>1.6634580883791919E-8</c:v>
                </c:pt>
                <c:pt idx="3">
                  <c:v>4.3854242718758702E-8</c:v>
                </c:pt>
                <c:pt idx="4">
                  <c:v>1.1327868950548088E-7</c:v>
                </c:pt>
                <c:pt idx="5">
                  <c:v>2.8669601975112849E-7</c:v>
                </c:pt>
                <c:pt idx="6">
                  <c:v>7.1093837697336709E-7</c:v>
                </c:pt>
                <c:pt idx="7">
                  <c:v>1.7273450528283931E-6</c:v>
                </c:pt>
                <c:pt idx="8">
                  <c:v>4.1120945310467703E-6</c:v>
                </c:pt>
                <c:pt idx="9">
                  <c:v>9.5914424787169121E-6</c:v>
                </c:pt>
                <c:pt idx="10">
                  <c:v>2.1920053542526265E-5</c:v>
                </c:pt>
                <c:pt idx="11">
                  <c:v>4.9083569907019598E-5</c:v>
                </c:pt>
                <c:pt idx="12">
                  <c:v>1.0768805191223776E-4</c:v>
                </c:pt>
                <c:pt idx="13">
                  <c:v>2.3149187179002736E-4</c:v>
                </c:pt>
                <c:pt idx="14">
                  <c:v>4.8757431557989073E-4</c:v>
                </c:pt>
                <c:pt idx="15">
                  <c:v>1.0061963564514374E-3</c:v>
                </c:pt>
                <c:pt idx="16">
                  <c:v>2.0345178673908549E-3</c:v>
                </c:pt>
                <c:pt idx="17">
                  <c:v>4.0306688906352386E-3</c:v>
                </c:pt>
                <c:pt idx="18">
                  <c:v>7.8240134056575573E-3</c:v>
                </c:pt>
                <c:pt idx="19">
                  <c:v>1.4880546992678986E-2</c:v>
                </c:pt>
                <c:pt idx="20">
                  <c:v>2.7729692446998213E-2</c:v>
                </c:pt>
                <c:pt idx="21">
                  <c:v>5.0630015134634117E-2</c:v>
                </c:pt>
                <c:pt idx="22">
                  <c:v>9.0574909532642675E-2</c:v>
                </c:pt>
                <c:pt idx="23">
                  <c:v>0.15876128593740044</c:v>
                </c:pt>
                <c:pt idx="24">
                  <c:v>0.27265794320726638</c:v>
                </c:pt>
                <c:pt idx="25">
                  <c:v>0.4588054286938959</c:v>
                </c:pt>
                <c:pt idx="26">
                  <c:v>0.75644226940033044</c:v>
                </c:pt>
                <c:pt idx="27">
                  <c:v>1.2219681240129308</c:v>
                </c:pt>
                <c:pt idx="28">
                  <c:v>1.9341084071260766</c:v>
                </c:pt>
                <c:pt idx="29">
                  <c:v>2.9994290652915208</c:v>
                </c:pt>
                <c:pt idx="30">
                  <c:v>4.5575687201225268</c:v>
                </c:pt>
                <c:pt idx="31">
                  <c:v>6.7852320259499148</c:v>
                </c:pt>
                <c:pt idx="32">
                  <c:v>9.8976713273062575</c:v>
                </c:pt>
                <c:pt idx="33">
                  <c:v>14.146148088705608</c:v>
                </c:pt>
                <c:pt idx="34">
                  <c:v>19.809805869263368</c:v>
                </c:pt>
                <c:pt idx="35">
                  <c:v>27.180602938417543</c:v>
                </c:pt>
                <c:pt idx="36">
                  <c:v>36.540526473543615</c:v>
                </c:pt>
                <c:pt idx="37">
                  <c:v>48.131274487533247</c:v>
                </c:pt>
                <c:pt idx="38">
                  <c:v>62.117900727802706</c:v>
                </c:pt>
                <c:pt idx="39">
                  <c:v>78.549427901834562</c:v>
                </c:pt>
                <c:pt idx="40">
                  <c:v>97.32090292068915</c:v>
                </c:pt>
                <c:pt idx="41">
                  <c:v>118.14247917826354</c:v>
                </c:pt>
                <c:pt idx="42">
                  <c:v>140.52153267471323</c:v>
                </c:pt>
                <c:pt idx="43">
                  <c:v>163.76327812149609</c:v>
                </c:pt>
                <c:pt idx="44">
                  <c:v>186.9937175344871</c:v>
                </c:pt>
                <c:pt idx="45">
                  <c:v>209.20610579760361</c:v>
                </c:pt>
                <c:pt idx="46">
                  <c:v>229.32877047266115</c:v>
                </c:pt>
                <c:pt idx="47">
                  <c:v>246.30860074306261</c:v>
                </c:pt>
                <c:pt idx="48">
                  <c:v>259.20146914661711</c:v>
                </c:pt>
                <c:pt idx="49">
                  <c:v>267.25890691201505</c:v>
                </c:pt>
                <c:pt idx="50">
                  <c:v>270</c:v>
                </c:pt>
                <c:pt idx="51">
                  <c:v>267.25890691251107</c:v>
                </c:pt>
                <c:pt idx="52">
                  <c:v>259.20146914757936</c:v>
                </c:pt>
                <c:pt idx="53">
                  <c:v>246.30860074443413</c:v>
                </c:pt>
                <c:pt idx="54">
                  <c:v>229.32877047436378</c:v>
                </c:pt>
                <c:pt idx="55">
                  <c:v>209.20610579954516</c:v>
                </c:pt>
                <c:pt idx="56">
                  <c:v>186.99371753656962</c:v>
                </c:pt>
                <c:pt idx="57">
                  <c:v>163.76327812362385</c:v>
                </c:pt>
                <c:pt idx="58">
                  <c:v>140.52153267679978</c:v>
                </c:pt>
                <c:pt idx="59">
                  <c:v>118.1424791802371</c:v>
                </c:pt>
                <c:pt idx="60">
                  <c:v>97.320902922495549</c:v>
                </c:pt>
                <c:pt idx="61">
                  <c:v>78.549427903438314</c:v>
                </c:pt>
                <c:pt idx="62">
                  <c:v>62.117900729186289</c:v>
                </c:pt>
                <c:pt idx="63">
                  <c:v>48.131274488694629</c:v>
                </c:pt>
                <c:pt idx="64">
                  <c:v>36.540526474493149</c:v>
                </c:pt>
                <c:pt idx="65">
                  <c:v>27.180602939174296</c:v>
                </c:pt>
                <c:pt idx="66">
                  <c:v>19.809805869851672</c:v>
                </c:pt>
                <c:pt idx="67">
                  <c:v>14.146148089151977</c:v>
                </c:pt>
                <c:pt idx="68">
                  <c:v>9.8976713276369335</c:v>
                </c:pt>
                <c:pt idx="69">
                  <c:v>6.7852320261892043</c:v>
                </c:pt>
                <c:pt idx="70">
                  <c:v>4.5575687202917106</c:v>
                </c:pt>
                <c:pt idx="71">
                  <c:v>2.9994290654084335</c:v>
                </c:pt>
                <c:pt idx="72">
                  <c:v>1.9341084072050556</c:v>
                </c:pt>
                <c:pt idx="73">
                  <c:v>1.221968124065097</c:v>
                </c:pt>
                <c:pt idx="74">
                  <c:v>0.75644226943402826</c:v>
                </c:pt>
                <c:pt idx="75">
                  <c:v>0.45880542871518532</c:v>
                </c:pt>
                <c:pt idx="76">
                  <c:v>0.27265794322042486</c:v>
                </c:pt>
                <c:pt idx="77">
                  <c:v>0.15876128594535671</c:v>
                </c:pt>
                <c:pt idx="78">
                  <c:v>9.0574909537349951E-2</c:v>
                </c:pt>
                <c:pt idx="79">
                  <c:v>5.0630015137359291E-2</c:v>
                </c:pt>
                <c:pt idx="80">
                  <c:v>2.7729692448542245E-2</c:v>
                </c:pt>
                <c:pt idx="81">
                  <c:v>1.4880546993535209E-2</c:v>
                </c:pt>
                <c:pt idx="82">
                  <c:v>7.8240134061222863E-3</c:v>
                </c:pt>
                <c:pt idx="83">
                  <c:v>4.0306688908821192E-3</c:v>
                </c:pt>
                <c:pt idx="84">
                  <c:v>2.0345178675192431E-3</c:v>
                </c:pt>
                <c:pt idx="85">
                  <c:v>1.0061963565168067E-3</c:v>
                </c:pt>
                <c:pt idx="86">
                  <c:v>4.8757431561247187E-4</c:v>
                </c:pt>
                <c:pt idx="87">
                  <c:v>2.314918718059248E-4</c:v>
                </c:pt>
                <c:pt idx="88">
                  <c:v>1.0768805191983341E-4</c:v>
                </c:pt>
                <c:pt idx="89">
                  <c:v>4.9083569910572759E-5</c:v>
                </c:pt>
                <c:pt idx="90">
                  <c:v>2.1920053544153632E-5</c:v>
                </c:pt>
                <c:pt idx="91">
                  <c:v>9.5914424794467783E-6</c:v>
                </c:pt>
                <c:pt idx="92">
                  <c:v>4.1120945313673376E-6</c:v>
                </c:pt>
                <c:pt idx="93">
                  <c:v>1.7273450529662614E-6</c:v>
                </c:pt>
                <c:pt idx="94">
                  <c:v>7.1093837703142675E-7</c:v>
                </c:pt>
                <c:pt idx="95">
                  <c:v>2.8669601977507364E-7</c:v>
                </c:pt>
                <c:pt idx="96">
                  <c:v>1.1327868951515287E-7</c:v>
                </c:pt>
                <c:pt idx="97">
                  <c:v>4.3854242722584572E-8</c:v>
                </c:pt>
                <c:pt idx="98">
                  <c:v>1.6634580885273859E-8</c:v>
                </c:pt>
                <c:pt idx="99">
                  <c:v>6.1822840837996676E-9</c:v>
                </c:pt>
                <c:pt idx="100">
                  <c:v>2.2512457156432621E-9</c:v>
                </c:pt>
              </c:numCache>
            </c:numRef>
          </c:yVal>
          <c:smooth val="0"/>
          <c:extLst>
            <c:ext xmlns:c16="http://schemas.microsoft.com/office/drawing/2014/chart" uri="{C3380CC4-5D6E-409C-BE32-E72D297353CC}">
              <c16:uniqueId val="{00000001-89DE-4A90-B38F-942FD5EEE1AB}"/>
            </c:ext>
          </c:extLst>
        </c:ser>
        <c:dLbls>
          <c:showLegendKey val="0"/>
          <c:showVal val="0"/>
          <c:showCatName val="0"/>
          <c:showSerName val="0"/>
          <c:showPercent val="0"/>
          <c:showBubbleSize val="0"/>
        </c:dLbls>
        <c:axId val="229339552"/>
        <c:axId val="1"/>
      </c:scatterChart>
      <c:valAx>
        <c:axId val="229339552"/>
        <c:scaling>
          <c:orientation val="minMax"/>
          <c:max val="300"/>
          <c:min val="250"/>
        </c:scaling>
        <c:delete val="0"/>
        <c:axPos val="b"/>
        <c:majorGridlines>
          <c:spPr>
            <a:ln w="3175">
              <a:solidFill>
                <a:srgbClr val="C0C0C0"/>
              </a:solidFill>
              <a:prstDash val="solid"/>
            </a:ln>
          </c:spPr>
        </c:majorGridlines>
        <c:title>
          <c:tx>
            <c:rich>
              <a:bodyPr/>
              <a:lstStyle/>
              <a:p>
                <a:pPr>
                  <a:defRPr/>
                </a:pPr>
                <a:r>
                  <a:rPr lang="en-US"/>
                  <a:t>m/z [amu]</a:t>
                </a:r>
                <a:endParaRPr lang="ja-JP"/>
              </a:p>
            </c:rich>
          </c:tx>
          <c:overlay val="0"/>
        </c:title>
        <c:numFmt formatCode="General" sourceLinked="0"/>
        <c:majorTickMark val="out"/>
        <c:minorTickMark val="out"/>
        <c:tickLblPos val="nextTo"/>
        <c:spPr>
          <a:ln w="3175">
            <a:solidFill>
              <a:srgbClr val="000000"/>
            </a:solidFill>
            <a:prstDash val="solid"/>
          </a:ln>
        </c:spPr>
        <c:txPr>
          <a:bodyPr rot="0" vert="horz"/>
          <a:lstStyle/>
          <a:p>
            <a:pPr>
              <a:defRPr/>
            </a:pPr>
            <a:endParaRPr lang="ja-JP"/>
          </a:p>
        </c:txPr>
        <c:crossAx val="1"/>
        <c:crosses val="autoZero"/>
        <c:crossBetween val="midCat"/>
        <c:minorUnit val="1"/>
      </c:valAx>
      <c:valAx>
        <c:axId val="1"/>
        <c:scaling>
          <c:orientation val="minMax"/>
          <c:max val="100"/>
          <c:min val="0"/>
        </c:scaling>
        <c:delete val="0"/>
        <c:axPos val="l"/>
        <c:numFmt formatCode="General" sourceLinked="1"/>
        <c:majorTickMark val="out"/>
        <c:minorTickMark val="out"/>
        <c:tickLblPos val="nextTo"/>
        <c:spPr>
          <a:ln w="3175">
            <a:solidFill>
              <a:srgbClr val="000000"/>
            </a:solidFill>
            <a:prstDash val="solid"/>
          </a:ln>
        </c:spPr>
        <c:txPr>
          <a:bodyPr rot="0" vert="horz"/>
          <a:lstStyle/>
          <a:p>
            <a:pPr>
              <a:defRPr/>
            </a:pPr>
            <a:endParaRPr lang="ja-JP"/>
          </a:p>
        </c:txPr>
        <c:crossAx val="229339552"/>
        <c:crosses val="autoZero"/>
        <c:crossBetween val="midCat"/>
      </c:valAx>
      <c:spPr>
        <a:noFill/>
        <a:ln w="25400">
          <a:solidFill>
            <a:srgbClr val="000000"/>
          </a:solidFill>
          <a:prstDash val="solid"/>
        </a:ln>
      </c:spPr>
    </c:plotArea>
    <c:plotVisOnly val="1"/>
    <c:dispBlanksAs val="gap"/>
    <c:showDLblsOverMax val="0"/>
  </c:chart>
  <c:spPr>
    <a:solidFill>
      <a:srgbClr val="FFFFFF"/>
    </a:solidFill>
    <a:ln w="9525">
      <a:noFill/>
    </a:ln>
  </c:spPr>
  <c:txPr>
    <a:bodyPr/>
    <a:lstStyle/>
    <a:p>
      <a:pPr>
        <a:defRPr sz="1100" b="0" i="0" u="none" strike="noStrike" baseline="0">
          <a:solidFill>
            <a:srgbClr val="000000"/>
          </a:solidFill>
          <a:latin typeface="Arial"/>
          <a:ea typeface="Arial"/>
          <a:cs typeface="Arial"/>
        </a:defRPr>
      </a:pPr>
      <a:endParaRPr lang="ja-JP"/>
    </a:p>
  </c:txPr>
  <c:externalData r:id="rId1">
    <c:autoUpdate val="0"/>
  </c:externalData>
</c:chartSpace>
</file>

<file path=ppt/charts/chart1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5400000" vert="horz"/>
          <a:lstStyle/>
          <a:p>
            <a:pPr>
              <a:defRPr/>
            </a:pPr>
            <a:r>
              <a:rPr lang="en-US"/>
              <a:t>Intensty [counts]</a:t>
            </a:r>
            <a:endParaRPr lang="ja-JP"/>
          </a:p>
        </c:rich>
      </c:tx>
      <c:layout>
        <c:manualLayout>
          <c:xMode val="edge"/>
          <c:yMode val="edge"/>
          <c:x val="2.7253004983875707E-2"/>
          <c:y val="0.23708206686930089"/>
        </c:manualLayout>
      </c:layout>
      <c:overlay val="0"/>
    </c:title>
    <c:autoTitleDeleted val="0"/>
    <c:plotArea>
      <c:layout>
        <c:manualLayout>
          <c:layoutTarget val="inner"/>
          <c:xMode val="edge"/>
          <c:yMode val="edge"/>
          <c:x val="0.11219086111368719"/>
          <c:y val="5.829596412556054E-2"/>
          <c:w val="0.84629011769222307"/>
          <c:h val="0.75784753363228696"/>
        </c:manualLayout>
      </c:layout>
      <c:scatterChart>
        <c:scatterStyle val="lineMarker"/>
        <c:varyColors val="0"/>
        <c:ser>
          <c:idx val="0"/>
          <c:order val="0"/>
          <c:spPr>
            <a:ln w="12700">
              <a:solidFill>
                <a:srgbClr val="0000FF"/>
              </a:solidFill>
              <a:prstDash val="solid"/>
            </a:ln>
            <a:effectLst/>
          </c:spPr>
          <c:marker>
            <c:symbol val="none"/>
          </c:marker>
          <c:xVal>
            <c:numRef>
              <c:f>spc!$A$1:$A$32000</c:f>
              <c:numCache>
                <c:formatCode>General</c:formatCode>
                <c:ptCount val="32000"/>
                <c:pt idx="0">
                  <c:v>2.9241039999999998</c:v>
                </c:pt>
                <c:pt idx="1">
                  <c:v>2.9276300000000002</c:v>
                </c:pt>
                <c:pt idx="2">
                  <c:v>2.9311579999999999</c:v>
                </c:pt>
                <c:pt idx="3">
                  <c:v>2.9346869999999998</c:v>
                </c:pt>
                <c:pt idx="4">
                  <c:v>2.9382190000000001</c:v>
                </c:pt>
                <c:pt idx="5">
                  <c:v>2.9417529999999998</c:v>
                </c:pt>
                <c:pt idx="6">
                  <c:v>2.94529</c:v>
                </c:pt>
                <c:pt idx="7">
                  <c:v>2.9488279999999998</c:v>
                </c:pt>
                <c:pt idx="8">
                  <c:v>2.9523679999999999</c:v>
                </c:pt>
                <c:pt idx="9">
                  <c:v>2.955911</c:v>
                </c:pt>
                <c:pt idx="10">
                  <c:v>2.9594559999999999</c:v>
                </c:pt>
                <c:pt idx="11">
                  <c:v>2.9630019999999999</c:v>
                </c:pt>
                <c:pt idx="12">
                  <c:v>2.9665520000000001</c:v>
                </c:pt>
                <c:pt idx="13">
                  <c:v>2.9701029999999999</c:v>
                </c:pt>
                <c:pt idx="14">
                  <c:v>2.9736560000000001</c:v>
                </c:pt>
                <c:pt idx="15">
                  <c:v>2.9772110000000001</c:v>
                </c:pt>
                <c:pt idx="16">
                  <c:v>2.9807679999999999</c:v>
                </c:pt>
                <c:pt idx="17">
                  <c:v>2.9843280000000001</c:v>
                </c:pt>
                <c:pt idx="18">
                  <c:v>2.9878900000000002</c:v>
                </c:pt>
                <c:pt idx="19">
                  <c:v>2.9914540000000001</c:v>
                </c:pt>
                <c:pt idx="20">
                  <c:v>2.9950190000000001</c:v>
                </c:pt>
                <c:pt idx="21">
                  <c:v>2.9985879999999998</c:v>
                </c:pt>
                <c:pt idx="22">
                  <c:v>3.0021580000000001</c:v>
                </c:pt>
                <c:pt idx="23">
                  <c:v>3.0057299999999998</c:v>
                </c:pt>
                <c:pt idx="24">
                  <c:v>3.0093049999999999</c:v>
                </c:pt>
                <c:pt idx="25">
                  <c:v>3.0128810000000001</c:v>
                </c:pt>
                <c:pt idx="26">
                  <c:v>3.0164599999999999</c:v>
                </c:pt>
                <c:pt idx="27">
                  <c:v>3.020041</c:v>
                </c:pt>
                <c:pt idx="28">
                  <c:v>3.0236230000000002</c:v>
                </c:pt>
                <c:pt idx="29">
                  <c:v>3.027209</c:v>
                </c:pt>
                <c:pt idx="30">
                  <c:v>3.030796</c:v>
                </c:pt>
                <c:pt idx="31">
                  <c:v>3.0343849999999999</c:v>
                </c:pt>
                <c:pt idx="32">
                  <c:v>3.0379770000000001</c:v>
                </c:pt>
                <c:pt idx="33">
                  <c:v>3.0415700000000001</c:v>
                </c:pt>
                <c:pt idx="34">
                  <c:v>3.045166</c:v>
                </c:pt>
                <c:pt idx="35">
                  <c:v>3.0487639999999998</c:v>
                </c:pt>
                <c:pt idx="36">
                  <c:v>3.0523630000000002</c:v>
                </c:pt>
                <c:pt idx="37">
                  <c:v>3.055965</c:v>
                </c:pt>
                <c:pt idx="38">
                  <c:v>3.0595699999999999</c:v>
                </c:pt>
                <c:pt idx="39">
                  <c:v>3.0631759999999999</c:v>
                </c:pt>
                <c:pt idx="40">
                  <c:v>3.0667840000000002</c:v>
                </c:pt>
                <c:pt idx="41">
                  <c:v>3.070395</c:v>
                </c:pt>
                <c:pt idx="42">
                  <c:v>3.0740080000000001</c:v>
                </c:pt>
                <c:pt idx="43">
                  <c:v>3.0776219999999999</c:v>
                </c:pt>
                <c:pt idx="44">
                  <c:v>3.0812390000000001</c:v>
                </c:pt>
                <c:pt idx="45">
                  <c:v>3.0848580000000001</c:v>
                </c:pt>
                <c:pt idx="46">
                  <c:v>3.0884800000000001</c:v>
                </c:pt>
                <c:pt idx="47">
                  <c:v>3.0921029999999998</c:v>
                </c:pt>
                <c:pt idx="48">
                  <c:v>3.0957279999999998</c:v>
                </c:pt>
                <c:pt idx="49">
                  <c:v>3.0993560000000002</c:v>
                </c:pt>
                <c:pt idx="50">
                  <c:v>3.102986</c:v>
                </c:pt>
                <c:pt idx="51">
                  <c:v>3.106617</c:v>
                </c:pt>
                <c:pt idx="52">
                  <c:v>3.1102509999999999</c:v>
                </c:pt>
                <c:pt idx="53">
                  <c:v>3.1138870000000001</c:v>
                </c:pt>
                <c:pt idx="54">
                  <c:v>3.1175250000000001</c:v>
                </c:pt>
                <c:pt idx="55">
                  <c:v>3.1211660000000001</c:v>
                </c:pt>
                <c:pt idx="56">
                  <c:v>3.1248079999999998</c:v>
                </c:pt>
                <c:pt idx="57">
                  <c:v>3.1284529999999999</c:v>
                </c:pt>
                <c:pt idx="58">
                  <c:v>3.1320990000000002</c:v>
                </c:pt>
                <c:pt idx="59">
                  <c:v>3.135748</c:v>
                </c:pt>
                <c:pt idx="60">
                  <c:v>3.1393990000000001</c:v>
                </c:pt>
                <c:pt idx="61">
                  <c:v>3.143052</c:v>
                </c:pt>
                <c:pt idx="62">
                  <c:v>3.1467070000000001</c:v>
                </c:pt>
                <c:pt idx="63">
                  <c:v>3.1503640000000002</c:v>
                </c:pt>
                <c:pt idx="64">
                  <c:v>3.1540240000000002</c:v>
                </c:pt>
                <c:pt idx="65">
                  <c:v>3.1576849999999999</c:v>
                </c:pt>
                <c:pt idx="66">
                  <c:v>3.161349</c:v>
                </c:pt>
                <c:pt idx="67">
                  <c:v>3.1650149999999999</c:v>
                </c:pt>
                <c:pt idx="68">
                  <c:v>3.1686830000000001</c:v>
                </c:pt>
                <c:pt idx="69">
                  <c:v>3.1723530000000002</c:v>
                </c:pt>
                <c:pt idx="70">
                  <c:v>3.1760250000000001</c:v>
                </c:pt>
                <c:pt idx="71">
                  <c:v>3.1796989999999998</c:v>
                </c:pt>
                <c:pt idx="72">
                  <c:v>3.183376</c:v>
                </c:pt>
                <c:pt idx="73">
                  <c:v>3.1870539999999998</c:v>
                </c:pt>
                <c:pt idx="74">
                  <c:v>3.1907350000000001</c:v>
                </c:pt>
                <c:pt idx="75">
                  <c:v>3.1944170000000001</c:v>
                </c:pt>
                <c:pt idx="76">
                  <c:v>3.198102</c:v>
                </c:pt>
                <c:pt idx="77">
                  <c:v>3.2017890000000002</c:v>
                </c:pt>
                <c:pt idx="78">
                  <c:v>3.2054779999999998</c:v>
                </c:pt>
                <c:pt idx="79">
                  <c:v>3.2091699999999999</c:v>
                </c:pt>
                <c:pt idx="80">
                  <c:v>3.212863</c:v>
                </c:pt>
                <c:pt idx="81">
                  <c:v>3.2165590000000002</c:v>
                </c:pt>
                <c:pt idx="82">
                  <c:v>3.220256</c:v>
                </c:pt>
                <c:pt idx="83">
                  <c:v>3.2239559999999998</c:v>
                </c:pt>
                <c:pt idx="84">
                  <c:v>3.2276579999999999</c:v>
                </c:pt>
                <c:pt idx="85">
                  <c:v>3.2313619999999998</c:v>
                </c:pt>
                <c:pt idx="86">
                  <c:v>3.2350680000000001</c:v>
                </c:pt>
                <c:pt idx="87">
                  <c:v>3.2387760000000001</c:v>
                </c:pt>
                <c:pt idx="88">
                  <c:v>3.2424870000000001</c:v>
                </c:pt>
                <c:pt idx="89">
                  <c:v>3.2461989999999998</c:v>
                </c:pt>
                <c:pt idx="90">
                  <c:v>3.249914</c:v>
                </c:pt>
                <c:pt idx="91">
                  <c:v>3.2536309999999999</c:v>
                </c:pt>
                <c:pt idx="92">
                  <c:v>3.257349</c:v>
                </c:pt>
                <c:pt idx="93">
                  <c:v>3.2610700000000001</c:v>
                </c:pt>
                <c:pt idx="94">
                  <c:v>3.2647940000000002</c:v>
                </c:pt>
                <c:pt idx="95">
                  <c:v>3.268519</c:v>
                </c:pt>
                <c:pt idx="96">
                  <c:v>3.272246</c:v>
                </c:pt>
                <c:pt idx="97">
                  <c:v>3.275976</c:v>
                </c:pt>
                <c:pt idx="98">
                  <c:v>3.2797070000000001</c:v>
                </c:pt>
                <c:pt idx="99">
                  <c:v>3.2834409999999998</c:v>
                </c:pt>
                <c:pt idx="100">
                  <c:v>3.2871769999999998</c:v>
                </c:pt>
                <c:pt idx="101">
                  <c:v>3.290915</c:v>
                </c:pt>
                <c:pt idx="102">
                  <c:v>3.2946550000000001</c:v>
                </c:pt>
                <c:pt idx="103">
                  <c:v>3.298397</c:v>
                </c:pt>
                <c:pt idx="104">
                  <c:v>3.3021419999999999</c:v>
                </c:pt>
                <c:pt idx="105">
                  <c:v>3.3058879999999999</c:v>
                </c:pt>
                <c:pt idx="106">
                  <c:v>3.3096369999999999</c:v>
                </c:pt>
                <c:pt idx="107">
                  <c:v>3.3133880000000002</c:v>
                </c:pt>
                <c:pt idx="108">
                  <c:v>3.3171409999999999</c:v>
                </c:pt>
                <c:pt idx="109">
                  <c:v>3.3208950000000002</c:v>
                </c:pt>
                <c:pt idx="110">
                  <c:v>3.3246530000000001</c:v>
                </c:pt>
                <c:pt idx="111">
                  <c:v>3.3284120000000001</c:v>
                </c:pt>
                <c:pt idx="112">
                  <c:v>3.3321730000000001</c:v>
                </c:pt>
                <c:pt idx="113">
                  <c:v>3.3359369999999999</c:v>
                </c:pt>
                <c:pt idx="114">
                  <c:v>3.3397019999999999</c:v>
                </c:pt>
                <c:pt idx="115">
                  <c:v>3.3434699999999999</c:v>
                </c:pt>
                <c:pt idx="116">
                  <c:v>3.3472400000000002</c:v>
                </c:pt>
                <c:pt idx="117">
                  <c:v>3.3510119999999999</c:v>
                </c:pt>
                <c:pt idx="118">
                  <c:v>3.3547859999999998</c:v>
                </c:pt>
                <c:pt idx="119">
                  <c:v>3.358562</c:v>
                </c:pt>
                <c:pt idx="120">
                  <c:v>3.3623400000000001</c:v>
                </c:pt>
                <c:pt idx="121">
                  <c:v>3.3661210000000001</c:v>
                </c:pt>
                <c:pt idx="122">
                  <c:v>3.369904</c:v>
                </c:pt>
                <c:pt idx="123">
                  <c:v>3.373688</c:v>
                </c:pt>
                <c:pt idx="124">
                  <c:v>3.377475</c:v>
                </c:pt>
                <c:pt idx="125">
                  <c:v>3.3812639999999998</c:v>
                </c:pt>
                <c:pt idx="126">
                  <c:v>3.3850549999999999</c:v>
                </c:pt>
                <c:pt idx="127">
                  <c:v>3.388849</c:v>
                </c:pt>
                <c:pt idx="128">
                  <c:v>3.3926440000000002</c:v>
                </c:pt>
                <c:pt idx="129">
                  <c:v>3.3964409999999998</c:v>
                </c:pt>
                <c:pt idx="130">
                  <c:v>3.4002409999999998</c:v>
                </c:pt>
                <c:pt idx="131">
                  <c:v>3.4040430000000002</c:v>
                </c:pt>
                <c:pt idx="132">
                  <c:v>3.4078460000000002</c:v>
                </c:pt>
                <c:pt idx="133">
                  <c:v>3.4116520000000001</c:v>
                </c:pt>
                <c:pt idx="134">
                  <c:v>3.4154610000000001</c:v>
                </c:pt>
                <c:pt idx="135">
                  <c:v>3.4192710000000002</c:v>
                </c:pt>
                <c:pt idx="136">
                  <c:v>3.4230830000000001</c:v>
                </c:pt>
                <c:pt idx="137">
                  <c:v>3.426898</c:v>
                </c:pt>
                <c:pt idx="138">
                  <c:v>3.430714</c:v>
                </c:pt>
                <c:pt idx="139">
                  <c:v>3.4345330000000001</c:v>
                </c:pt>
                <c:pt idx="140">
                  <c:v>3.4383539999999999</c:v>
                </c:pt>
                <c:pt idx="141">
                  <c:v>3.442177</c:v>
                </c:pt>
                <c:pt idx="142">
                  <c:v>3.446002</c:v>
                </c:pt>
                <c:pt idx="143">
                  <c:v>3.4498289999999998</c:v>
                </c:pt>
                <c:pt idx="144">
                  <c:v>3.4536579999999999</c:v>
                </c:pt>
                <c:pt idx="145">
                  <c:v>3.45749</c:v>
                </c:pt>
                <c:pt idx="146">
                  <c:v>3.4613230000000001</c:v>
                </c:pt>
                <c:pt idx="147">
                  <c:v>3.4651589999999999</c:v>
                </c:pt>
                <c:pt idx="148">
                  <c:v>3.4689969999999999</c:v>
                </c:pt>
                <c:pt idx="149">
                  <c:v>3.4728370000000002</c:v>
                </c:pt>
                <c:pt idx="150">
                  <c:v>3.4766789999999999</c:v>
                </c:pt>
                <c:pt idx="151">
                  <c:v>3.4805229999999998</c:v>
                </c:pt>
                <c:pt idx="152">
                  <c:v>3.484369</c:v>
                </c:pt>
                <c:pt idx="153">
                  <c:v>3.4882179999999998</c:v>
                </c:pt>
                <c:pt idx="154">
                  <c:v>3.4920680000000002</c:v>
                </c:pt>
                <c:pt idx="155">
                  <c:v>3.4959210000000001</c:v>
                </c:pt>
                <c:pt idx="156">
                  <c:v>3.4997760000000002</c:v>
                </c:pt>
                <c:pt idx="157">
                  <c:v>3.5036330000000002</c:v>
                </c:pt>
                <c:pt idx="158">
                  <c:v>3.5074920000000001</c:v>
                </c:pt>
                <c:pt idx="159">
                  <c:v>3.5113530000000002</c:v>
                </c:pt>
                <c:pt idx="160">
                  <c:v>3.5152160000000001</c:v>
                </c:pt>
                <c:pt idx="161">
                  <c:v>3.519082</c:v>
                </c:pt>
                <c:pt idx="162">
                  <c:v>3.5229490000000001</c:v>
                </c:pt>
                <c:pt idx="163">
                  <c:v>3.5268190000000001</c:v>
                </c:pt>
                <c:pt idx="164">
                  <c:v>3.530691</c:v>
                </c:pt>
                <c:pt idx="165">
                  <c:v>3.5345650000000002</c:v>
                </c:pt>
                <c:pt idx="166">
                  <c:v>3.5384410000000002</c:v>
                </c:pt>
                <c:pt idx="167">
                  <c:v>3.542319</c:v>
                </c:pt>
                <c:pt idx="168">
                  <c:v>3.5461999999999998</c:v>
                </c:pt>
                <c:pt idx="169">
                  <c:v>3.5500820000000002</c:v>
                </c:pt>
                <c:pt idx="170">
                  <c:v>3.5539670000000001</c:v>
                </c:pt>
                <c:pt idx="171">
                  <c:v>3.5578530000000002</c:v>
                </c:pt>
                <c:pt idx="172">
                  <c:v>3.5617420000000002</c:v>
                </c:pt>
                <c:pt idx="173">
                  <c:v>3.5656330000000001</c:v>
                </c:pt>
                <c:pt idx="174">
                  <c:v>3.5695260000000002</c:v>
                </c:pt>
                <c:pt idx="175">
                  <c:v>3.5734210000000002</c:v>
                </c:pt>
                <c:pt idx="176">
                  <c:v>3.577318</c:v>
                </c:pt>
                <c:pt idx="177">
                  <c:v>3.5812179999999998</c:v>
                </c:pt>
                <c:pt idx="178">
                  <c:v>3.5851190000000002</c:v>
                </c:pt>
                <c:pt idx="179">
                  <c:v>3.5890230000000001</c:v>
                </c:pt>
                <c:pt idx="180">
                  <c:v>3.5929289999999998</c:v>
                </c:pt>
                <c:pt idx="181">
                  <c:v>3.5968369999999998</c:v>
                </c:pt>
                <c:pt idx="182">
                  <c:v>3.6007470000000001</c:v>
                </c:pt>
                <c:pt idx="183">
                  <c:v>3.6046589999999998</c:v>
                </c:pt>
                <c:pt idx="184">
                  <c:v>3.6085729999999998</c:v>
                </c:pt>
                <c:pt idx="185">
                  <c:v>3.6124900000000002</c:v>
                </c:pt>
                <c:pt idx="186">
                  <c:v>3.6164079999999998</c:v>
                </c:pt>
                <c:pt idx="187">
                  <c:v>3.6203289999999999</c:v>
                </c:pt>
                <c:pt idx="188">
                  <c:v>3.6242519999999998</c:v>
                </c:pt>
                <c:pt idx="189">
                  <c:v>3.628177</c:v>
                </c:pt>
                <c:pt idx="190">
                  <c:v>3.632104</c:v>
                </c:pt>
                <c:pt idx="191">
                  <c:v>3.6360329999999998</c:v>
                </c:pt>
                <c:pt idx="192">
                  <c:v>3.639964</c:v>
                </c:pt>
                <c:pt idx="193">
                  <c:v>3.6438980000000001</c:v>
                </c:pt>
                <c:pt idx="194">
                  <c:v>3.6478329999999999</c:v>
                </c:pt>
                <c:pt idx="195">
                  <c:v>3.6517710000000001</c:v>
                </c:pt>
                <c:pt idx="196">
                  <c:v>3.65571</c:v>
                </c:pt>
                <c:pt idx="197">
                  <c:v>3.6596519999999999</c:v>
                </c:pt>
                <c:pt idx="198">
                  <c:v>3.6635960000000001</c:v>
                </c:pt>
                <c:pt idx="199">
                  <c:v>3.6675430000000002</c:v>
                </c:pt>
                <c:pt idx="200">
                  <c:v>3.6714910000000001</c:v>
                </c:pt>
                <c:pt idx="201">
                  <c:v>3.6754410000000002</c:v>
                </c:pt>
                <c:pt idx="202">
                  <c:v>3.6793939999999998</c:v>
                </c:pt>
                <c:pt idx="203">
                  <c:v>3.6833480000000001</c:v>
                </c:pt>
                <c:pt idx="204">
                  <c:v>3.6873049999999998</c:v>
                </c:pt>
                <c:pt idx="205">
                  <c:v>3.6912639999999999</c:v>
                </c:pt>
                <c:pt idx="206">
                  <c:v>3.6952250000000002</c:v>
                </c:pt>
                <c:pt idx="207">
                  <c:v>3.6991879999999999</c:v>
                </c:pt>
                <c:pt idx="208">
                  <c:v>3.7031540000000001</c:v>
                </c:pt>
                <c:pt idx="209">
                  <c:v>3.7071209999999999</c:v>
                </c:pt>
                <c:pt idx="210">
                  <c:v>3.7110910000000001</c:v>
                </c:pt>
                <c:pt idx="211">
                  <c:v>3.7150620000000001</c:v>
                </c:pt>
                <c:pt idx="212">
                  <c:v>3.719036</c:v>
                </c:pt>
                <c:pt idx="213">
                  <c:v>3.7230120000000002</c:v>
                </c:pt>
                <c:pt idx="214">
                  <c:v>3.7269899999999998</c:v>
                </c:pt>
                <c:pt idx="215">
                  <c:v>3.7309700000000001</c:v>
                </c:pt>
                <c:pt idx="216">
                  <c:v>3.7349519999999998</c:v>
                </c:pt>
                <c:pt idx="217">
                  <c:v>3.738937</c:v>
                </c:pt>
                <c:pt idx="218">
                  <c:v>3.7429230000000002</c:v>
                </c:pt>
                <c:pt idx="219">
                  <c:v>3.746912</c:v>
                </c:pt>
                <c:pt idx="220">
                  <c:v>3.7509030000000001</c:v>
                </c:pt>
                <c:pt idx="221">
                  <c:v>3.7548949999999999</c:v>
                </c:pt>
                <c:pt idx="222">
                  <c:v>3.7588910000000002</c:v>
                </c:pt>
                <c:pt idx="223">
                  <c:v>3.7628879999999998</c:v>
                </c:pt>
                <c:pt idx="224">
                  <c:v>3.7668870000000001</c:v>
                </c:pt>
                <c:pt idx="225">
                  <c:v>3.7708879999999998</c:v>
                </c:pt>
                <c:pt idx="226">
                  <c:v>3.7748919999999999</c:v>
                </c:pt>
                <c:pt idx="227">
                  <c:v>3.7788979999999999</c:v>
                </c:pt>
                <c:pt idx="228">
                  <c:v>3.782905</c:v>
                </c:pt>
                <c:pt idx="229">
                  <c:v>3.786915</c:v>
                </c:pt>
                <c:pt idx="230">
                  <c:v>3.7909269999999999</c:v>
                </c:pt>
                <c:pt idx="231">
                  <c:v>3.7949410000000001</c:v>
                </c:pt>
                <c:pt idx="232">
                  <c:v>3.7989579999999998</c:v>
                </c:pt>
                <c:pt idx="233">
                  <c:v>3.8029760000000001</c:v>
                </c:pt>
                <c:pt idx="234">
                  <c:v>3.8069959999999998</c:v>
                </c:pt>
                <c:pt idx="235">
                  <c:v>3.8110189999999999</c:v>
                </c:pt>
                <c:pt idx="236">
                  <c:v>3.8150439999999999</c:v>
                </c:pt>
                <c:pt idx="237">
                  <c:v>3.8190710000000001</c:v>
                </c:pt>
                <c:pt idx="238">
                  <c:v>3.8231000000000002</c:v>
                </c:pt>
                <c:pt idx="239">
                  <c:v>3.8271310000000001</c:v>
                </c:pt>
                <c:pt idx="240">
                  <c:v>3.8311639999999998</c:v>
                </c:pt>
                <c:pt idx="241">
                  <c:v>3.8351989999999998</c:v>
                </c:pt>
                <c:pt idx="242">
                  <c:v>3.8392369999999998</c:v>
                </c:pt>
                <c:pt idx="243">
                  <c:v>3.8432770000000001</c:v>
                </c:pt>
                <c:pt idx="244">
                  <c:v>3.847318</c:v>
                </c:pt>
                <c:pt idx="245">
                  <c:v>3.851362</c:v>
                </c:pt>
                <c:pt idx="246">
                  <c:v>3.8554080000000002</c:v>
                </c:pt>
                <c:pt idx="247">
                  <c:v>3.8594560000000002</c:v>
                </c:pt>
                <c:pt idx="248">
                  <c:v>3.8635069999999998</c:v>
                </c:pt>
                <c:pt idx="249">
                  <c:v>3.867559</c:v>
                </c:pt>
                <c:pt idx="250">
                  <c:v>3.871613</c:v>
                </c:pt>
                <c:pt idx="251">
                  <c:v>3.8756699999999999</c:v>
                </c:pt>
                <c:pt idx="252">
                  <c:v>3.8797290000000002</c:v>
                </c:pt>
                <c:pt idx="253">
                  <c:v>3.8837899999999999</c:v>
                </c:pt>
                <c:pt idx="254">
                  <c:v>3.8878520000000001</c:v>
                </c:pt>
                <c:pt idx="255">
                  <c:v>3.891918</c:v>
                </c:pt>
                <c:pt idx="256">
                  <c:v>3.895985</c:v>
                </c:pt>
                <c:pt idx="257">
                  <c:v>3.9000539999999999</c:v>
                </c:pt>
                <c:pt idx="258">
                  <c:v>3.9041260000000002</c:v>
                </c:pt>
                <c:pt idx="259">
                  <c:v>3.9081990000000002</c:v>
                </c:pt>
                <c:pt idx="260">
                  <c:v>3.9122750000000002</c:v>
                </c:pt>
                <c:pt idx="261">
                  <c:v>3.916353</c:v>
                </c:pt>
                <c:pt idx="262">
                  <c:v>3.9204330000000001</c:v>
                </c:pt>
                <c:pt idx="263">
                  <c:v>3.924515</c:v>
                </c:pt>
                <c:pt idx="264">
                  <c:v>3.9285990000000002</c:v>
                </c:pt>
                <c:pt idx="265">
                  <c:v>3.9326859999999999</c:v>
                </c:pt>
                <c:pt idx="266">
                  <c:v>3.9367740000000002</c:v>
                </c:pt>
                <c:pt idx="267">
                  <c:v>3.9408650000000001</c:v>
                </c:pt>
                <c:pt idx="268">
                  <c:v>3.944957</c:v>
                </c:pt>
                <c:pt idx="269">
                  <c:v>3.949052</c:v>
                </c:pt>
                <c:pt idx="270">
                  <c:v>3.9531489999999998</c:v>
                </c:pt>
                <c:pt idx="271">
                  <c:v>3.9572479999999999</c:v>
                </c:pt>
                <c:pt idx="272">
                  <c:v>3.9613489999999998</c:v>
                </c:pt>
                <c:pt idx="273">
                  <c:v>3.9654530000000001</c:v>
                </c:pt>
                <c:pt idx="274">
                  <c:v>3.9695580000000001</c:v>
                </c:pt>
                <c:pt idx="275">
                  <c:v>3.9736660000000001</c:v>
                </c:pt>
                <c:pt idx="276">
                  <c:v>3.977776</c:v>
                </c:pt>
                <c:pt idx="277">
                  <c:v>3.981887</c:v>
                </c:pt>
                <c:pt idx="278">
                  <c:v>3.9860009999999999</c:v>
                </c:pt>
                <c:pt idx="279">
                  <c:v>3.9901179999999998</c:v>
                </c:pt>
                <c:pt idx="280">
                  <c:v>3.9942359999999999</c:v>
                </c:pt>
                <c:pt idx="281">
                  <c:v>3.9983559999999998</c:v>
                </c:pt>
                <c:pt idx="282">
                  <c:v>4.0024790000000001</c:v>
                </c:pt>
                <c:pt idx="283">
                  <c:v>4.0066030000000001</c:v>
                </c:pt>
                <c:pt idx="284">
                  <c:v>4.0107299999999997</c:v>
                </c:pt>
                <c:pt idx="285">
                  <c:v>4.0148590000000004</c:v>
                </c:pt>
                <c:pt idx="286">
                  <c:v>4.0189899999999996</c:v>
                </c:pt>
                <c:pt idx="287">
                  <c:v>4.023123</c:v>
                </c:pt>
                <c:pt idx="288">
                  <c:v>4.0272579999999998</c:v>
                </c:pt>
                <c:pt idx="289">
                  <c:v>4.0313949999999998</c:v>
                </c:pt>
                <c:pt idx="290">
                  <c:v>4.0355340000000002</c:v>
                </c:pt>
                <c:pt idx="291">
                  <c:v>4.039676</c:v>
                </c:pt>
                <c:pt idx="292">
                  <c:v>4.0438200000000002</c:v>
                </c:pt>
                <c:pt idx="293">
                  <c:v>4.0479659999999997</c:v>
                </c:pt>
                <c:pt idx="294">
                  <c:v>4.0521140000000004</c:v>
                </c:pt>
                <c:pt idx="295">
                  <c:v>4.0562639999999996</c:v>
                </c:pt>
                <c:pt idx="296">
                  <c:v>4.060416</c:v>
                </c:pt>
                <c:pt idx="297">
                  <c:v>4.0645699999999998</c:v>
                </c:pt>
                <c:pt idx="298">
                  <c:v>4.068727</c:v>
                </c:pt>
                <c:pt idx="299">
                  <c:v>4.0728859999999996</c:v>
                </c:pt>
                <c:pt idx="300">
                  <c:v>4.0770460000000002</c:v>
                </c:pt>
                <c:pt idx="301">
                  <c:v>4.0812090000000003</c:v>
                </c:pt>
                <c:pt idx="302">
                  <c:v>4.0853739999999998</c:v>
                </c:pt>
                <c:pt idx="303">
                  <c:v>4.0895409999999996</c:v>
                </c:pt>
                <c:pt idx="304">
                  <c:v>4.0937099999999997</c:v>
                </c:pt>
                <c:pt idx="305">
                  <c:v>4.0978810000000001</c:v>
                </c:pt>
                <c:pt idx="306">
                  <c:v>4.102055</c:v>
                </c:pt>
                <c:pt idx="307">
                  <c:v>4.10623</c:v>
                </c:pt>
                <c:pt idx="308">
                  <c:v>4.1104079999999996</c:v>
                </c:pt>
                <c:pt idx="309">
                  <c:v>4.1145880000000004</c:v>
                </c:pt>
                <c:pt idx="310">
                  <c:v>4.1187699999999996</c:v>
                </c:pt>
                <c:pt idx="311">
                  <c:v>4.122954</c:v>
                </c:pt>
                <c:pt idx="312">
                  <c:v>4.1271399999999998</c:v>
                </c:pt>
                <c:pt idx="313">
                  <c:v>4.1313279999999999</c:v>
                </c:pt>
                <c:pt idx="314">
                  <c:v>4.1355190000000004</c:v>
                </c:pt>
                <c:pt idx="315">
                  <c:v>4.1397110000000001</c:v>
                </c:pt>
                <c:pt idx="316">
                  <c:v>4.1439060000000003</c:v>
                </c:pt>
                <c:pt idx="317">
                  <c:v>4.1481029999999999</c:v>
                </c:pt>
                <c:pt idx="318">
                  <c:v>4.1523019999999997</c:v>
                </c:pt>
                <c:pt idx="319">
                  <c:v>4.1565029999999998</c:v>
                </c:pt>
                <c:pt idx="320">
                  <c:v>4.1607060000000002</c:v>
                </c:pt>
                <c:pt idx="321">
                  <c:v>4.164911</c:v>
                </c:pt>
                <c:pt idx="322">
                  <c:v>4.1691180000000001</c:v>
                </c:pt>
                <c:pt idx="323">
                  <c:v>4.1733279999999997</c:v>
                </c:pt>
                <c:pt idx="324">
                  <c:v>4.1775399999999996</c:v>
                </c:pt>
                <c:pt idx="325">
                  <c:v>4.1817539999999997</c:v>
                </c:pt>
                <c:pt idx="326">
                  <c:v>4.1859690000000001</c:v>
                </c:pt>
                <c:pt idx="327">
                  <c:v>4.1901869999999999</c:v>
                </c:pt>
                <c:pt idx="328">
                  <c:v>4.1944080000000001</c:v>
                </c:pt>
                <c:pt idx="329">
                  <c:v>4.1986299999999996</c:v>
                </c:pt>
                <c:pt idx="330">
                  <c:v>4.2028549999999996</c:v>
                </c:pt>
                <c:pt idx="331">
                  <c:v>4.2070809999999996</c:v>
                </c:pt>
                <c:pt idx="332">
                  <c:v>4.2113100000000001</c:v>
                </c:pt>
                <c:pt idx="333">
                  <c:v>4.2155399999999998</c:v>
                </c:pt>
                <c:pt idx="334">
                  <c:v>4.219773</c:v>
                </c:pt>
                <c:pt idx="335">
                  <c:v>4.2240089999999997</c:v>
                </c:pt>
                <c:pt idx="336">
                  <c:v>4.2282460000000004</c:v>
                </c:pt>
                <c:pt idx="337">
                  <c:v>4.2324849999999996</c:v>
                </c:pt>
                <c:pt idx="338">
                  <c:v>4.236726</c:v>
                </c:pt>
                <c:pt idx="339">
                  <c:v>4.2409699999999999</c:v>
                </c:pt>
                <c:pt idx="340">
                  <c:v>4.245215</c:v>
                </c:pt>
                <c:pt idx="341">
                  <c:v>4.2494630000000004</c:v>
                </c:pt>
                <c:pt idx="342">
                  <c:v>4.2537130000000003</c:v>
                </c:pt>
                <c:pt idx="343">
                  <c:v>4.2579650000000004</c:v>
                </c:pt>
                <c:pt idx="344">
                  <c:v>4.262219</c:v>
                </c:pt>
                <c:pt idx="345">
                  <c:v>4.2664759999999999</c:v>
                </c:pt>
                <c:pt idx="346">
                  <c:v>4.270734</c:v>
                </c:pt>
                <c:pt idx="347">
                  <c:v>4.2749940000000004</c:v>
                </c:pt>
                <c:pt idx="348">
                  <c:v>4.2792570000000003</c:v>
                </c:pt>
                <c:pt idx="349">
                  <c:v>4.2835219999999996</c:v>
                </c:pt>
                <c:pt idx="350">
                  <c:v>4.2877890000000001</c:v>
                </c:pt>
                <c:pt idx="351">
                  <c:v>4.2920579999999999</c:v>
                </c:pt>
                <c:pt idx="352">
                  <c:v>4.2963290000000001</c:v>
                </c:pt>
                <c:pt idx="353">
                  <c:v>4.3006019999999996</c:v>
                </c:pt>
                <c:pt idx="354">
                  <c:v>4.3048780000000004</c:v>
                </c:pt>
                <c:pt idx="355">
                  <c:v>4.3091549999999996</c:v>
                </c:pt>
                <c:pt idx="356">
                  <c:v>4.3134350000000001</c:v>
                </c:pt>
                <c:pt idx="357">
                  <c:v>4.317717</c:v>
                </c:pt>
                <c:pt idx="358">
                  <c:v>4.3220010000000002</c:v>
                </c:pt>
                <c:pt idx="359">
                  <c:v>4.3262869999999998</c:v>
                </c:pt>
                <c:pt idx="360">
                  <c:v>4.3305749999999996</c:v>
                </c:pt>
                <c:pt idx="361">
                  <c:v>4.3348649999999997</c:v>
                </c:pt>
                <c:pt idx="362">
                  <c:v>4.3391580000000003</c:v>
                </c:pt>
                <c:pt idx="363">
                  <c:v>4.3434520000000001</c:v>
                </c:pt>
                <c:pt idx="364">
                  <c:v>4.3477490000000003</c:v>
                </c:pt>
                <c:pt idx="365">
                  <c:v>4.3520469999999998</c:v>
                </c:pt>
                <c:pt idx="366">
                  <c:v>4.3563479999999997</c:v>
                </c:pt>
                <c:pt idx="367">
                  <c:v>4.3606509999999998</c:v>
                </c:pt>
                <c:pt idx="368">
                  <c:v>4.3649560000000003</c:v>
                </c:pt>
                <c:pt idx="369">
                  <c:v>4.3692640000000003</c:v>
                </c:pt>
                <c:pt idx="370">
                  <c:v>4.3735730000000004</c:v>
                </c:pt>
                <c:pt idx="371">
                  <c:v>4.3778839999999999</c:v>
                </c:pt>
                <c:pt idx="372">
                  <c:v>4.3821979999999998</c:v>
                </c:pt>
                <c:pt idx="373">
                  <c:v>4.386514</c:v>
                </c:pt>
                <c:pt idx="374">
                  <c:v>4.3908319999999996</c:v>
                </c:pt>
                <c:pt idx="375">
                  <c:v>4.3951520000000004</c:v>
                </c:pt>
                <c:pt idx="376">
                  <c:v>4.3994739999999997</c:v>
                </c:pt>
                <c:pt idx="377">
                  <c:v>4.4037980000000001</c:v>
                </c:pt>
                <c:pt idx="378">
                  <c:v>4.4081239999999999</c:v>
                </c:pt>
                <c:pt idx="379">
                  <c:v>4.4124530000000002</c:v>
                </c:pt>
                <c:pt idx="380">
                  <c:v>4.4167839999999998</c:v>
                </c:pt>
                <c:pt idx="381">
                  <c:v>4.4211159999999996</c:v>
                </c:pt>
                <c:pt idx="382">
                  <c:v>4.4254509999999998</c:v>
                </c:pt>
                <c:pt idx="383">
                  <c:v>4.4297880000000003</c:v>
                </c:pt>
                <c:pt idx="384">
                  <c:v>4.4341270000000002</c:v>
                </c:pt>
                <c:pt idx="385">
                  <c:v>4.4384680000000003</c:v>
                </c:pt>
                <c:pt idx="386">
                  <c:v>4.442812</c:v>
                </c:pt>
                <c:pt idx="387">
                  <c:v>4.4471569999999998</c:v>
                </c:pt>
                <c:pt idx="388">
                  <c:v>4.451505</c:v>
                </c:pt>
                <c:pt idx="389">
                  <c:v>4.4558549999999997</c:v>
                </c:pt>
                <c:pt idx="390">
                  <c:v>4.4602069999999996</c:v>
                </c:pt>
                <c:pt idx="391">
                  <c:v>4.4645609999999998</c:v>
                </c:pt>
                <c:pt idx="392">
                  <c:v>4.4689170000000003</c:v>
                </c:pt>
                <c:pt idx="393">
                  <c:v>4.4732750000000001</c:v>
                </c:pt>
                <c:pt idx="394">
                  <c:v>4.4776350000000003</c:v>
                </c:pt>
                <c:pt idx="395">
                  <c:v>4.4819979999999999</c:v>
                </c:pt>
                <c:pt idx="396">
                  <c:v>4.4863619999999997</c:v>
                </c:pt>
                <c:pt idx="397">
                  <c:v>4.490729</c:v>
                </c:pt>
                <c:pt idx="398">
                  <c:v>4.4950979999999996</c:v>
                </c:pt>
                <c:pt idx="399">
                  <c:v>4.4994690000000004</c:v>
                </c:pt>
                <c:pt idx="400">
                  <c:v>4.5038419999999997</c:v>
                </c:pt>
                <c:pt idx="401">
                  <c:v>4.5082170000000001</c:v>
                </c:pt>
                <c:pt idx="402">
                  <c:v>4.5125950000000001</c:v>
                </c:pt>
                <c:pt idx="403">
                  <c:v>4.5169740000000003</c:v>
                </c:pt>
                <c:pt idx="404">
                  <c:v>4.5213559999999999</c:v>
                </c:pt>
                <c:pt idx="405">
                  <c:v>4.5257399999999999</c:v>
                </c:pt>
                <c:pt idx="406">
                  <c:v>4.530125</c:v>
                </c:pt>
                <c:pt idx="407">
                  <c:v>4.5345129999999996</c:v>
                </c:pt>
                <c:pt idx="408">
                  <c:v>4.5389030000000004</c:v>
                </c:pt>
                <c:pt idx="409">
                  <c:v>4.5432959999999998</c:v>
                </c:pt>
                <c:pt idx="410">
                  <c:v>4.5476900000000002</c:v>
                </c:pt>
                <c:pt idx="411">
                  <c:v>4.5520860000000001</c:v>
                </c:pt>
                <c:pt idx="412">
                  <c:v>4.5564850000000003</c:v>
                </c:pt>
                <c:pt idx="413">
                  <c:v>4.560886</c:v>
                </c:pt>
                <c:pt idx="414">
                  <c:v>4.5652889999999999</c:v>
                </c:pt>
                <c:pt idx="415">
                  <c:v>4.5696940000000001</c:v>
                </c:pt>
                <c:pt idx="416">
                  <c:v>4.5740999999999996</c:v>
                </c:pt>
                <c:pt idx="417">
                  <c:v>4.5785099999999996</c:v>
                </c:pt>
                <c:pt idx="418">
                  <c:v>4.5829209999999998</c:v>
                </c:pt>
                <c:pt idx="419">
                  <c:v>4.5873350000000004</c:v>
                </c:pt>
                <c:pt idx="420">
                  <c:v>4.5917500000000002</c:v>
                </c:pt>
                <c:pt idx="421">
                  <c:v>4.5961679999999996</c:v>
                </c:pt>
                <c:pt idx="422">
                  <c:v>4.6005880000000001</c:v>
                </c:pt>
                <c:pt idx="423">
                  <c:v>4.60501</c:v>
                </c:pt>
                <c:pt idx="424">
                  <c:v>4.6094340000000003</c:v>
                </c:pt>
                <c:pt idx="425">
                  <c:v>4.6138599999999999</c:v>
                </c:pt>
                <c:pt idx="426">
                  <c:v>4.6182889999999999</c:v>
                </c:pt>
                <c:pt idx="427">
                  <c:v>4.622719</c:v>
                </c:pt>
                <c:pt idx="428">
                  <c:v>4.6271509999999996</c:v>
                </c:pt>
                <c:pt idx="429">
                  <c:v>4.6315860000000004</c:v>
                </c:pt>
                <c:pt idx="430">
                  <c:v>4.6360229999999998</c:v>
                </c:pt>
                <c:pt idx="431">
                  <c:v>4.6404620000000003</c:v>
                </c:pt>
                <c:pt idx="432">
                  <c:v>4.6449030000000002</c:v>
                </c:pt>
                <c:pt idx="433">
                  <c:v>4.6493460000000004</c:v>
                </c:pt>
                <c:pt idx="434">
                  <c:v>4.653791</c:v>
                </c:pt>
                <c:pt idx="435">
                  <c:v>4.658239</c:v>
                </c:pt>
                <c:pt idx="436">
                  <c:v>4.6626890000000003</c:v>
                </c:pt>
                <c:pt idx="437">
                  <c:v>4.6671399999999998</c:v>
                </c:pt>
                <c:pt idx="438">
                  <c:v>4.6715939999999998</c:v>
                </c:pt>
                <c:pt idx="439">
                  <c:v>4.67605</c:v>
                </c:pt>
                <c:pt idx="440">
                  <c:v>4.6805079999999997</c:v>
                </c:pt>
                <c:pt idx="441">
                  <c:v>4.6849679999999996</c:v>
                </c:pt>
                <c:pt idx="442">
                  <c:v>4.6894309999999999</c:v>
                </c:pt>
                <c:pt idx="443">
                  <c:v>4.6938950000000004</c:v>
                </c:pt>
                <c:pt idx="444">
                  <c:v>4.6983620000000004</c:v>
                </c:pt>
                <c:pt idx="445">
                  <c:v>4.7028299999999996</c:v>
                </c:pt>
                <c:pt idx="446">
                  <c:v>4.7073010000000002</c:v>
                </c:pt>
                <c:pt idx="447">
                  <c:v>4.7117740000000001</c:v>
                </c:pt>
                <c:pt idx="448">
                  <c:v>4.7162490000000004</c:v>
                </c:pt>
                <c:pt idx="449">
                  <c:v>4.720726</c:v>
                </c:pt>
                <c:pt idx="450">
                  <c:v>4.7252049999999999</c:v>
                </c:pt>
                <c:pt idx="451">
                  <c:v>4.7296870000000002</c:v>
                </c:pt>
                <c:pt idx="452">
                  <c:v>4.7341699999999998</c:v>
                </c:pt>
                <c:pt idx="453">
                  <c:v>4.7386569999999999</c:v>
                </c:pt>
                <c:pt idx="454">
                  <c:v>4.743144</c:v>
                </c:pt>
                <c:pt idx="455">
                  <c:v>4.7476339999999997</c:v>
                </c:pt>
                <c:pt idx="456">
                  <c:v>4.7521259999999996</c:v>
                </c:pt>
                <c:pt idx="457">
                  <c:v>4.7566199999999998</c:v>
                </c:pt>
                <c:pt idx="458">
                  <c:v>4.7611169999999996</c:v>
                </c:pt>
                <c:pt idx="459">
                  <c:v>4.7656150000000004</c:v>
                </c:pt>
                <c:pt idx="460">
                  <c:v>4.7701149999999997</c:v>
                </c:pt>
                <c:pt idx="461">
                  <c:v>4.7746180000000003</c:v>
                </c:pt>
                <c:pt idx="462">
                  <c:v>4.7791230000000002</c:v>
                </c:pt>
                <c:pt idx="463">
                  <c:v>4.7836299999999996</c:v>
                </c:pt>
                <c:pt idx="464">
                  <c:v>4.7881390000000001</c:v>
                </c:pt>
                <c:pt idx="465">
                  <c:v>4.7926500000000001</c:v>
                </c:pt>
                <c:pt idx="466">
                  <c:v>4.7971630000000003</c:v>
                </c:pt>
                <c:pt idx="467">
                  <c:v>4.801679</c:v>
                </c:pt>
                <c:pt idx="468">
                  <c:v>4.8061970000000001</c:v>
                </c:pt>
                <c:pt idx="469">
                  <c:v>4.8107160000000002</c:v>
                </c:pt>
                <c:pt idx="470">
                  <c:v>4.8152379999999999</c:v>
                </c:pt>
                <c:pt idx="471">
                  <c:v>4.8197619999999999</c:v>
                </c:pt>
                <c:pt idx="472">
                  <c:v>4.8242880000000001</c:v>
                </c:pt>
                <c:pt idx="473">
                  <c:v>4.8288159999999998</c:v>
                </c:pt>
                <c:pt idx="474">
                  <c:v>4.8333459999999997</c:v>
                </c:pt>
                <c:pt idx="475">
                  <c:v>4.837879</c:v>
                </c:pt>
                <c:pt idx="476">
                  <c:v>4.8424129999999996</c:v>
                </c:pt>
                <c:pt idx="477">
                  <c:v>4.8469499999999996</c:v>
                </c:pt>
                <c:pt idx="478">
                  <c:v>4.8514889999999999</c:v>
                </c:pt>
                <c:pt idx="479">
                  <c:v>4.8560299999999996</c:v>
                </c:pt>
                <c:pt idx="480">
                  <c:v>4.8605729999999996</c:v>
                </c:pt>
                <c:pt idx="481">
                  <c:v>4.8651179999999998</c:v>
                </c:pt>
                <c:pt idx="482">
                  <c:v>4.8696650000000004</c:v>
                </c:pt>
                <c:pt idx="483">
                  <c:v>4.8742150000000004</c:v>
                </c:pt>
                <c:pt idx="484">
                  <c:v>4.8787659999999997</c:v>
                </c:pt>
                <c:pt idx="485">
                  <c:v>4.8833200000000003</c:v>
                </c:pt>
                <c:pt idx="486">
                  <c:v>4.8878760000000003</c:v>
                </c:pt>
                <c:pt idx="487">
                  <c:v>4.8924329999999996</c:v>
                </c:pt>
                <c:pt idx="488">
                  <c:v>4.8969940000000003</c:v>
                </c:pt>
                <c:pt idx="489">
                  <c:v>4.9015560000000002</c:v>
                </c:pt>
                <c:pt idx="490">
                  <c:v>4.9061199999999996</c:v>
                </c:pt>
                <c:pt idx="491">
                  <c:v>4.9106860000000001</c:v>
                </c:pt>
                <c:pt idx="492">
                  <c:v>4.9152550000000002</c:v>
                </c:pt>
                <c:pt idx="493">
                  <c:v>4.9198259999999996</c:v>
                </c:pt>
                <c:pt idx="494">
                  <c:v>4.9243980000000001</c:v>
                </c:pt>
                <c:pt idx="495">
                  <c:v>4.928973</c:v>
                </c:pt>
                <c:pt idx="496">
                  <c:v>4.9335500000000003</c:v>
                </c:pt>
                <c:pt idx="497">
                  <c:v>4.938129</c:v>
                </c:pt>
                <c:pt idx="498">
                  <c:v>4.9427099999999999</c:v>
                </c:pt>
                <c:pt idx="499">
                  <c:v>4.9472940000000003</c:v>
                </c:pt>
                <c:pt idx="500">
                  <c:v>4.9518800000000001</c:v>
                </c:pt>
                <c:pt idx="501">
                  <c:v>4.956467</c:v>
                </c:pt>
                <c:pt idx="502">
                  <c:v>4.9610570000000003</c:v>
                </c:pt>
                <c:pt idx="503">
                  <c:v>4.965649</c:v>
                </c:pt>
                <c:pt idx="504">
                  <c:v>4.970243</c:v>
                </c:pt>
                <c:pt idx="505">
                  <c:v>4.9748390000000002</c:v>
                </c:pt>
                <c:pt idx="506">
                  <c:v>4.9794369999999999</c:v>
                </c:pt>
                <c:pt idx="507">
                  <c:v>4.9840369999999998</c:v>
                </c:pt>
                <c:pt idx="508">
                  <c:v>4.9886400000000002</c:v>
                </c:pt>
                <c:pt idx="509">
                  <c:v>4.9932449999999999</c:v>
                </c:pt>
                <c:pt idx="510">
                  <c:v>4.9978509999999998</c:v>
                </c:pt>
                <c:pt idx="511">
                  <c:v>5.0024600000000001</c:v>
                </c:pt>
                <c:pt idx="512">
                  <c:v>5.0070709999999998</c:v>
                </c:pt>
                <c:pt idx="513">
                  <c:v>5.0116839999999998</c:v>
                </c:pt>
                <c:pt idx="514">
                  <c:v>5.0163000000000002</c:v>
                </c:pt>
                <c:pt idx="515">
                  <c:v>5.0209169999999999</c:v>
                </c:pt>
                <c:pt idx="516">
                  <c:v>5.0255369999999999</c:v>
                </c:pt>
                <c:pt idx="517">
                  <c:v>5.0301580000000001</c:v>
                </c:pt>
                <c:pt idx="518">
                  <c:v>5.0347819999999999</c:v>
                </c:pt>
                <c:pt idx="519">
                  <c:v>5.0394079999999999</c:v>
                </c:pt>
                <c:pt idx="520">
                  <c:v>5.0440360000000002</c:v>
                </c:pt>
                <c:pt idx="521">
                  <c:v>5.0486659999999999</c:v>
                </c:pt>
                <c:pt idx="522">
                  <c:v>5.0532979999999998</c:v>
                </c:pt>
                <c:pt idx="523">
                  <c:v>5.0579320000000001</c:v>
                </c:pt>
                <c:pt idx="524">
                  <c:v>5.0625689999999999</c:v>
                </c:pt>
                <c:pt idx="525">
                  <c:v>5.0672079999999999</c:v>
                </c:pt>
                <c:pt idx="526">
                  <c:v>5.0718480000000001</c:v>
                </c:pt>
                <c:pt idx="527">
                  <c:v>5.0764909999999999</c:v>
                </c:pt>
                <c:pt idx="528">
                  <c:v>5.0811359999999999</c:v>
                </c:pt>
                <c:pt idx="529">
                  <c:v>5.0857830000000002</c:v>
                </c:pt>
                <c:pt idx="530">
                  <c:v>5.090433</c:v>
                </c:pt>
                <c:pt idx="531">
                  <c:v>5.0950839999999999</c:v>
                </c:pt>
                <c:pt idx="532">
                  <c:v>5.0997380000000003</c:v>
                </c:pt>
                <c:pt idx="533">
                  <c:v>5.104393</c:v>
                </c:pt>
                <c:pt idx="534">
                  <c:v>5.109051</c:v>
                </c:pt>
                <c:pt idx="535">
                  <c:v>5.1137110000000003</c:v>
                </c:pt>
                <c:pt idx="536">
                  <c:v>5.1183730000000001</c:v>
                </c:pt>
                <c:pt idx="537">
                  <c:v>5.1230370000000001</c:v>
                </c:pt>
                <c:pt idx="538">
                  <c:v>5.1277030000000003</c:v>
                </c:pt>
                <c:pt idx="539">
                  <c:v>5.132371</c:v>
                </c:pt>
                <c:pt idx="540">
                  <c:v>5.1370420000000001</c:v>
                </c:pt>
                <c:pt idx="541">
                  <c:v>5.1417149999999996</c:v>
                </c:pt>
                <c:pt idx="542">
                  <c:v>5.1463890000000001</c:v>
                </c:pt>
                <c:pt idx="543">
                  <c:v>5.1510660000000001</c:v>
                </c:pt>
                <c:pt idx="544">
                  <c:v>5.1557449999999996</c:v>
                </c:pt>
                <c:pt idx="545">
                  <c:v>5.1604260000000002</c:v>
                </c:pt>
                <c:pt idx="546">
                  <c:v>5.1651090000000002</c:v>
                </c:pt>
                <c:pt idx="547">
                  <c:v>5.1697949999999997</c:v>
                </c:pt>
                <c:pt idx="548">
                  <c:v>5.1744820000000002</c:v>
                </c:pt>
                <c:pt idx="549">
                  <c:v>5.1791720000000003</c:v>
                </c:pt>
                <c:pt idx="550">
                  <c:v>5.1838639999999998</c:v>
                </c:pt>
                <c:pt idx="551">
                  <c:v>5.1885570000000003</c:v>
                </c:pt>
                <c:pt idx="552">
                  <c:v>5.1932539999999996</c:v>
                </c:pt>
                <c:pt idx="553">
                  <c:v>5.1979509999999998</c:v>
                </c:pt>
                <c:pt idx="554">
                  <c:v>5.2026519999999996</c:v>
                </c:pt>
                <c:pt idx="555">
                  <c:v>5.2073539999999996</c:v>
                </c:pt>
                <c:pt idx="556">
                  <c:v>5.212059</c:v>
                </c:pt>
                <c:pt idx="557">
                  <c:v>5.2167649999999997</c:v>
                </c:pt>
                <c:pt idx="558">
                  <c:v>5.2214739999999997</c:v>
                </c:pt>
                <c:pt idx="559">
                  <c:v>5.2261839999999999</c:v>
                </c:pt>
                <c:pt idx="560">
                  <c:v>5.2308969999999997</c:v>
                </c:pt>
                <c:pt idx="561">
                  <c:v>5.2356129999999999</c:v>
                </c:pt>
                <c:pt idx="562">
                  <c:v>5.2403300000000002</c:v>
                </c:pt>
                <c:pt idx="563">
                  <c:v>5.2450489999999999</c:v>
                </c:pt>
                <c:pt idx="564">
                  <c:v>5.249771</c:v>
                </c:pt>
                <c:pt idx="565">
                  <c:v>5.2544940000000002</c:v>
                </c:pt>
                <c:pt idx="566">
                  <c:v>5.25922</c:v>
                </c:pt>
                <c:pt idx="567">
                  <c:v>5.2639480000000001</c:v>
                </c:pt>
                <c:pt idx="568">
                  <c:v>5.2686780000000004</c:v>
                </c:pt>
                <c:pt idx="569">
                  <c:v>5.2734100000000002</c:v>
                </c:pt>
                <c:pt idx="570">
                  <c:v>5.2781440000000002</c:v>
                </c:pt>
                <c:pt idx="571">
                  <c:v>5.2828799999999996</c:v>
                </c:pt>
                <c:pt idx="572">
                  <c:v>5.2876190000000003</c:v>
                </c:pt>
                <c:pt idx="573">
                  <c:v>5.2923590000000003</c:v>
                </c:pt>
                <c:pt idx="574">
                  <c:v>5.2971019999999998</c:v>
                </c:pt>
                <c:pt idx="575">
                  <c:v>5.3018470000000004</c:v>
                </c:pt>
                <c:pt idx="576">
                  <c:v>5.3065939999999996</c:v>
                </c:pt>
                <c:pt idx="577">
                  <c:v>5.3113429999999999</c:v>
                </c:pt>
                <c:pt idx="578">
                  <c:v>5.3160939999999997</c:v>
                </c:pt>
                <c:pt idx="579">
                  <c:v>5.3208479999999998</c:v>
                </c:pt>
                <c:pt idx="580">
                  <c:v>5.3256030000000001</c:v>
                </c:pt>
                <c:pt idx="581">
                  <c:v>5.3303599999999998</c:v>
                </c:pt>
                <c:pt idx="582">
                  <c:v>5.3351199999999999</c:v>
                </c:pt>
                <c:pt idx="583">
                  <c:v>5.3398820000000002</c:v>
                </c:pt>
                <c:pt idx="584">
                  <c:v>5.344646</c:v>
                </c:pt>
                <c:pt idx="585">
                  <c:v>5.3494120000000001</c:v>
                </c:pt>
                <c:pt idx="586">
                  <c:v>5.3541800000000004</c:v>
                </c:pt>
                <c:pt idx="587">
                  <c:v>5.3589510000000002</c:v>
                </c:pt>
                <c:pt idx="588">
                  <c:v>5.3637230000000002</c:v>
                </c:pt>
                <c:pt idx="589">
                  <c:v>5.3684969999999996</c:v>
                </c:pt>
                <c:pt idx="590">
                  <c:v>5.3732740000000003</c:v>
                </c:pt>
                <c:pt idx="591">
                  <c:v>5.3780530000000004</c:v>
                </c:pt>
                <c:pt idx="592">
                  <c:v>5.3828339999999999</c:v>
                </c:pt>
                <c:pt idx="593">
                  <c:v>5.3876169999999997</c:v>
                </c:pt>
                <c:pt idx="594">
                  <c:v>5.3924019999999997</c:v>
                </c:pt>
                <c:pt idx="595">
                  <c:v>5.3971900000000002</c:v>
                </c:pt>
                <c:pt idx="596">
                  <c:v>5.4019789999999999</c:v>
                </c:pt>
                <c:pt idx="597">
                  <c:v>5.4067699999999999</c:v>
                </c:pt>
                <c:pt idx="598">
                  <c:v>5.4115640000000003</c:v>
                </c:pt>
                <c:pt idx="599">
                  <c:v>5.4163600000000001</c:v>
                </c:pt>
                <c:pt idx="600">
                  <c:v>5.4211580000000001</c:v>
                </c:pt>
                <c:pt idx="601">
                  <c:v>5.4259579999999996</c:v>
                </c:pt>
                <c:pt idx="602">
                  <c:v>5.4307600000000003</c:v>
                </c:pt>
                <c:pt idx="603">
                  <c:v>5.4355650000000004</c:v>
                </c:pt>
                <c:pt idx="604">
                  <c:v>5.4403709999999998</c:v>
                </c:pt>
                <c:pt idx="605">
                  <c:v>5.4451790000000004</c:v>
                </c:pt>
                <c:pt idx="606">
                  <c:v>5.4499899999999997</c:v>
                </c:pt>
                <c:pt idx="607">
                  <c:v>5.4548030000000001</c:v>
                </c:pt>
                <c:pt idx="608">
                  <c:v>5.4596179999999999</c:v>
                </c:pt>
                <c:pt idx="609">
                  <c:v>5.4644349999999999</c:v>
                </c:pt>
                <c:pt idx="610">
                  <c:v>5.4692540000000003</c:v>
                </c:pt>
                <c:pt idx="611">
                  <c:v>5.474075</c:v>
                </c:pt>
                <c:pt idx="612">
                  <c:v>5.4788990000000002</c:v>
                </c:pt>
                <c:pt idx="613">
                  <c:v>5.4837239999999996</c:v>
                </c:pt>
                <c:pt idx="614">
                  <c:v>5.4885520000000003</c:v>
                </c:pt>
                <c:pt idx="615">
                  <c:v>5.4933820000000004</c:v>
                </c:pt>
                <c:pt idx="616">
                  <c:v>5.4982139999999999</c:v>
                </c:pt>
                <c:pt idx="617">
                  <c:v>5.5030469999999996</c:v>
                </c:pt>
                <c:pt idx="618">
                  <c:v>5.5078839999999998</c:v>
                </c:pt>
                <c:pt idx="619">
                  <c:v>5.5127220000000001</c:v>
                </c:pt>
                <c:pt idx="620">
                  <c:v>5.5175619999999999</c:v>
                </c:pt>
                <c:pt idx="621">
                  <c:v>5.522405</c:v>
                </c:pt>
                <c:pt idx="622">
                  <c:v>5.5272500000000004</c:v>
                </c:pt>
                <c:pt idx="623">
                  <c:v>5.5320960000000001</c:v>
                </c:pt>
                <c:pt idx="624">
                  <c:v>5.5369450000000002</c:v>
                </c:pt>
                <c:pt idx="625">
                  <c:v>5.5417959999999997</c:v>
                </c:pt>
                <c:pt idx="626">
                  <c:v>5.5466490000000004</c:v>
                </c:pt>
                <c:pt idx="627">
                  <c:v>5.5515049999999997</c:v>
                </c:pt>
                <c:pt idx="628">
                  <c:v>5.556362</c:v>
                </c:pt>
                <c:pt idx="629">
                  <c:v>5.5612219999999999</c:v>
                </c:pt>
                <c:pt idx="630">
                  <c:v>5.5660829999999999</c:v>
                </c:pt>
                <c:pt idx="631">
                  <c:v>5.5709470000000003</c:v>
                </c:pt>
                <c:pt idx="632">
                  <c:v>5.5758130000000001</c:v>
                </c:pt>
                <c:pt idx="633">
                  <c:v>5.5806810000000002</c:v>
                </c:pt>
                <c:pt idx="634">
                  <c:v>5.5855509999999997</c:v>
                </c:pt>
                <c:pt idx="635">
                  <c:v>5.5904239999999996</c:v>
                </c:pt>
                <c:pt idx="636">
                  <c:v>5.5952979999999997</c:v>
                </c:pt>
                <c:pt idx="637">
                  <c:v>5.600174</c:v>
                </c:pt>
                <c:pt idx="638">
                  <c:v>5.6050529999999998</c:v>
                </c:pt>
                <c:pt idx="639">
                  <c:v>5.609934</c:v>
                </c:pt>
                <c:pt idx="640">
                  <c:v>5.6148170000000004</c:v>
                </c:pt>
                <c:pt idx="641">
                  <c:v>5.6197020000000002</c:v>
                </c:pt>
                <c:pt idx="642">
                  <c:v>5.6245890000000003</c:v>
                </c:pt>
                <c:pt idx="643">
                  <c:v>5.6294779999999998</c:v>
                </c:pt>
                <c:pt idx="644">
                  <c:v>5.6343690000000004</c:v>
                </c:pt>
                <c:pt idx="645">
                  <c:v>5.6392629999999997</c:v>
                </c:pt>
                <c:pt idx="646">
                  <c:v>5.6441590000000001</c:v>
                </c:pt>
                <c:pt idx="647">
                  <c:v>5.6490559999999999</c:v>
                </c:pt>
                <c:pt idx="648">
                  <c:v>5.653956</c:v>
                </c:pt>
                <c:pt idx="649">
                  <c:v>5.6588580000000004</c:v>
                </c:pt>
                <c:pt idx="650">
                  <c:v>5.6637630000000003</c:v>
                </c:pt>
                <c:pt idx="651">
                  <c:v>5.6686690000000004</c:v>
                </c:pt>
                <c:pt idx="652">
                  <c:v>5.6735769999999999</c:v>
                </c:pt>
                <c:pt idx="653">
                  <c:v>5.6784879999999998</c:v>
                </c:pt>
                <c:pt idx="654">
                  <c:v>5.6833999999999998</c:v>
                </c:pt>
                <c:pt idx="655">
                  <c:v>5.6883150000000002</c:v>
                </c:pt>
                <c:pt idx="656">
                  <c:v>5.6932320000000001</c:v>
                </c:pt>
                <c:pt idx="657">
                  <c:v>5.6981510000000002</c:v>
                </c:pt>
                <c:pt idx="658">
                  <c:v>5.7030719999999997</c:v>
                </c:pt>
                <c:pt idx="659">
                  <c:v>5.7079950000000004</c:v>
                </c:pt>
                <c:pt idx="660">
                  <c:v>5.7129209999999997</c:v>
                </c:pt>
                <c:pt idx="661">
                  <c:v>5.717848</c:v>
                </c:pt>
                <c:pt idx="662">
                  <c:v>5.7227779999999999</c:v>
                </c:pt>
                <c:pt idx="663">
                  <c:v>5.7277089999999999</c:v>
                </c:pt>
                <c:pt idx="664">
                  <c:v>5.7326439999999996</c:v>
                </c:pt>
                <c:pt idx="665">
                  <c:v>5.7375790000000002</c:v>
                </c:pt>
                <c:pt idx="666">
                  <c:v>5.7425170000000003</c:v>
                </c:pt>
                <c:pt idx="667">
                  <c:v>5.747458</c:v>
                </c:pt>
                <c:pt idx="668">
                  <c:v>5.7523999999999997</c:v>
                </c:pt>
                <c:pt idx="669">
                  <c:v>5.7573449999999999</c:v>
                </c:pt>
                <c:pt idx="670">
                  <c:v>5.7622910000000003</c:v>
                </c:pt>
                <c:pt idx="671">
                  <c:v>5.7672400000000001</c:v>
                </c:pt>
                <c:pt idx="672">
                  <c:v>5.7721910000000003</c:v>
                </c:pt>
                <c:pt idx="673">
                  <c:v>5.7771439999999998</c:v>
                </c:pt>
                <c:pt idx="674">
                  <c:v>5.7820989999999997</c:v>
                </c:pt>
                <c:pt idx="675">
                  <c:v>5.7870559999999998</c:v>
                </c:pt>
                <c:pt idx="676">
                  <c:v>5.7920160000000003</c:v>
                </c:pt>
                <c:pt idx="677">
                  <c:v>5.796977</c:v>
                </c:pt>
                <c:pt idx="678">
                  <c:v>5.8019400000000001</c:v>
                </c:pt>
                <c:pt idx="679">
                  <c:v>5.8069059999999997</c:v>
                </c:pt>
                <c:pt idx="680">
                  <c:v>5.8118740000000004</c:v>
                </c:pt>
                <c:pt idx="681">
                  <c:v>5.8168439999999997</c:v>
                </c:pt>
                <c:pt idx="682">
                  <c:v>5.8218160000000001</c:v>
                </c:pt>
                <c:pt idx="683">
                  <c:v>5.8267899999999999</c:v>
                </c:pt>
                <c:pt idx="684">
                  <c:v>5.8317670000000001</c:v>
                </c:pt>
                <c:pt idx="685">
                  <c:v>5.8367449999999996</c:v>
                </c:pt>
                <c:pt idx="686">
                  <c:v>5.8417260000000004</c:v>
                </c:pt>
                <c:pt idx="687">
                  <c:v>5.8467089999999997</c:v>
                </c:pt>
                <c:pt idx="688">
                  <c:v>5.8516940000000002</c:v>
                </c:pt>
                <c:pt idx="689">
                  <c:v>5.8566799999999999</c:v>
                </c:pt>
                <c:pt idx="690">
                  <c:v>5.8616700000000002</c:v>
                </c:pt>
                <c:pt idx="691">
                  <c:v>5.8666609999999997</c:v>
                </c:pt>
                <c:pt idx="692">
                  <c:v>5.8716540000000004</c:v>
                </c:pt>
                <c:pt idx="693">
                  <c:v>5.8766499999999997</c:v>
                </c:pt>
                <c:pt idx="694">
                  <c:v>5.8816470000000001</c:v>
                </c:pt>
                <c:pt idx="695">
                  <c:v>5.886647</c:v>
                </c:pt>
                <c:pt idx="696">
                  <c:v>5.8916490000000001</c:v>
                </c:pt>
                <c:pt idx="697">
                  <c:v>5.8966529999999997</c:v>
                </c:pt>
                <c:pt idx="698">
                  <c:v>5.9016590000000004</c:v>
                </c:pt>
                <c:pt idx="699">
                  <c:v>5.9066669999999997</c:v>
                </c:pt>
                <c:pt idx="700">
                  <c:v>5.9116770000000001</c:v>
                </c:pt>
                <c:pt idx="701">
                  <c:v>5.91669</c:v>
                </c:pt>
                <c:pt idx="702">
                  <c:v>5.9217040000000001</c:v>
                </c:pt>
                <c:pt idx="703">
                  <c:v>5.9267209999999997</c:v>
                </c:pt>
                <c:pt idx="704">
                  <c:v>5.9317399999999996</c:v>
                </c:pt>
                <c:pt idx="705">
                  <c:v>5.9367609999999997</c:v>
                </c:pt>
                <c:pt idx="706">
                  <c:v>5.9417840000000002</c:v>
                </c:pt>
                <c:pt idx="707">
                  <c:v>5.946809</c:v>
                </c:pt>
                <c:pt idx="708">
                  <c:v>5.9518370000000003</c:v>
                </c:pt>
                <c:pt idx="709">
                  <c:v>5.9568659999999998</c:v>
                </c:pt>
                <c:pt idx="710">
                  <c:v>5.9618979999999997</c:v>
                </c:pt>
                <c:pt idx="711">
                  <c:v>5.9669309999999998</c:v>
                </c:pt>
                <c:pt idx="712">
                  <c:v>5.9719670000000002</c:v>
                </c:pt>
                <c:pt idx="713">
                  <c:v>5.9770050000000001</c:v>
                </c:pt>
                <c:pt idx="714">
                  <c:v>5.9820450000000003</c:v>
                </c:pt>
                <c:pt idx="715">
                  <c:v>5.9870869999999998</c:v>
                </c:pt>
                <c:pt idx="716">
                  <c:v>5.9921319999999998</c:v>
                </c:pt>
                <c:pt idx="717">
                  <c:v>5.9971779999999999</c:v>
                </c:pt>
                <c:pt idx="718">
                  <c:v>6.0022270000000004</c:v>
                </c:pt>
                <c:pt idx="719">
                  <c:v>6.0072770000000002</c:v>
                </c:pt>
                <c:pt idx="720">
                  <c:v>6.0123300000000004</c:v>
                </c:pt>
                <c:pt idx="721">
                  <c:v>6.017385</c:v>
                </c:pt>
                <c:pt idx="722">
                  <c:v>6.0224419999999999</c:v>
                </c:pt>
                <c:pt idx="723">
                  <c:v>6.0275020000000001</c:v>
                </c:pt>
                <c:pt idx="724">
                  <c:v>6.0325629999999997</c:v>
                </c:pt>
                <c:pt idx="725">
                  <c:v>6.0376260000000004</c:v>
                </c:pt>
                <c:pt idx="726">
                  <c:v>6.0426919999999997</c:v>
                </c:pt>
                <c:pt idx="727">
                  <c:v>6.0477600000000002</c:v>
                </c:pt>
                <c:pt idx="728">
                  <c:v>6.052829</c:v>
                </c:pt>
                <c:pt idx="729">
                  <c:v>6.0579010000000002</c:v>
                </c:pt>
                <c:pt idx="730">
                  <c:v>6.0629749999999998</c:v>
                </c:pt>
                <c:pt idx="731">
                  <c:v>6.0680509999999996</c:v>
                </c:pt>
                <c:pt idx="732">
                  <c:v>6.0731299999999999</c:v>
                </c:pt>
                <c:pt idx="733">
                  <c:v>6.0782100000000003</c:v>
                </c:pt>
                <c:pt idx="734">
                  <c:v>6.0832930000000003</c:v>
                </c:pt>
                <c:pt idx="735">
                  <c:v>6.0883770000000004</c:v>
                </c:pt>
                <c:pt idx="736">
                  <c:v>6.093464</c:v>
                </c:pt>
                <c:pt idx="737">
                  <c:v>6.0985529999999999</c:v>
                </c:pt>
                <c:pt idx="738">
                  <c:v>6.1036440000000001</c:v>
                </c:pt>
                <c:pt idx="739">
                  <c:v>6.1087369999999996</c:v>
                </c:pt>
                <c:pt idx="740">
                  <c:v>6.1138329999999996</c:v>
                </c:pt>
                <c:pt idx="741">
                  <c:v>6.1189299999999998</c:v>
                </c:pt>
                <c:pt idx="742">
                  <c:v>6.1240300000000003</c:v>
                </c:pt>
                <c:pt idx="743">
                  <c:v>6.1291310000000001</c:v>
                </c:pt>
                <c:pt idx="744">
                  <c:v>6.1342350000000003</c:v>
                </c:pt>
                <c:pt idx="745">
                  <c:v>6.1393409999999999</c:v>
                </c:pt>
                <c:pt idx="746">
                  <c:v>6.1444489999999998</c:v>
                </c:pt>
                <c:pt idx="747">
                  <c:v>6.149559</c:v>
                </c:pt>
                <c:pt idx="748">
                  <c:v>6.1546719999999997</c:v>
                </c:pt>
                <c:pt idx="749">
                  <c:v>6.1597860000000004</c:v>
                </c:pt>
                <c:pt idx="750">
                  <c:v>6.1649029999999998</c:v>
                </c:pt>
                <c:pt idx="751">
                  <c:v>6.1700210000000002</c:v>
                </c:pt>
                <c:pt idx="752">
                  <c:v>6.1751420000000001</c:v>
                </c:pt>
                <c:pt idx="753">
                  <c:v>6.1802650000000003</c:v>
                </c:pt>
                <c:pt idx="754">
                  <c:v>6.1853899999999999</c:v>
                </c:pt>
                <c:pt idx="755">
                  <c:v>6.1905169999999998</c:v>
                </c:pt>
                <c:pt idx="756">
                  <c:v>6.195646</c:v>
                </c:pt>
                <c:pt idx="757">
                  <c:v>6.2007779999999997</c:v>
                </c:pt>
                <c:pt idx="758">
                  <c:v>6.2059119999999997</c:v>
                </c:pt>
                <c:pt idx="759">
                  <c:v>6.2110469999999998</c:v>
                </c:pt>
                <c:pt idx="760">
                  <c:v>6.2161850000000003</c:v>
                </c:pt>
                <c:pt idx="761">
                  <c:v>6.2213250000000002</c:v>
                </c:pt>
                <c:pt idx="762">
                  <c:v>6.2264670000000004</c:v>
                </c:pt>
                <c:pt idx="763">
                  <c:v>6.231611</c:v>
                </c:pt>
                <c:pt idx="764">
                  <c:v>6.2367569999999999</c:v>
                </c:pt>
                <c:pt idx="765">
                  <c:v>6.2419060000000002</c:v>
                </c:pt>
                <c:pt idx="766">
                  <c:v>6.2470559999999997</c:v>
                </c:pt>
                <c:pt idx="767">
                  <c:v>6.2522089999999997</c:v>
                </c:pt>
                <c:pt idx="768">
                  <c:v>6.2573639999999999</c:v>
                </c:pt>
                <c:pt idx="769">
                  <c:v>6.2625200000000003</c:v>
                </c:pt>
                <c:pt idx="770">
                  <c:v>6.2676800000000004</c:v>
                </c:pt>
                <c:pt idx="771">
                  <c:v>6.2728400000000004</c:v>
                </c:pt>
                <c:pt idx="772">
                  <c:v>6.2780040000000001</c:v>
                </c:pt>
                <c:pt idx="773">
                  <c:v>6.283169</c:v>
                </c:pt>
                <c:pt idx="774">
                  <c:v>6.2883370000000003</c:v>
                </c:pt>
                <c:pt idx="775">
                  <c:v>6.293507</c:v>
                </c:pt>
                <c:pt idx="776">
                  <c:v>6.2986779999999998</c:v>
                </c:pt>
                <c:pt idx="777">
                  <c:v>6.303852</c:v>
                </c:pt>
                <c:pt idx="778">
                  <c:v>6.3090279999999996</c:v>
                </c:pt>
                <c:pt idx="779">
                  <c:v>6.3142069999999997</c:v>
                </c:pt>
                <c:pt idx="780">
                  <c:v>6.3193859999999997</c:v>
                </c:pt>
                <c:pt idx="781">
                  <c:v>6.3245690000000003</c:v>
                </c:pt>
                <c:pt idx="782">
                  <c:v>6.3297530000000002</c:v>
                </c:pt>
                <c:pt idx="783">
                  <c:v>6.3349399999999996</c:v>
                </c:pt>
                <c:pt idx="784">
                  <c:v>6.3401290000000001</c:v>
                </c:pt>
                <c:pt idx="785">
                  <c:v>6.3453200000000001</c:v>
                </c:pt>
                <c:pt idx="786">
                  <c:v>6.3505130000000003</c:v>
                </c:pt>
                <c:pt idx="787">
                  <c:v>6.3557079999999999</c:v>
                </c:pt>
                <c:pt idx="788">
                  <c:v>6.3609049999999998</c:v>
                </c:pt>
                <c:pt idx="789">
                  <c:v>6.3661050000000001</c:v>
                </c:pt>
                <c:pt idx="790">
                  <c:v>6.3713059999999997</c:v>
                </c:pt>
                <c:pt idx="791">
                  <c:v>6.3765099999999997</c:v>
                </c:pt>
                <c:pt idx="792">
                  <c:v>6.3817159999999999</c:v>
                </c:pt>
                <c:pt idx="793">
                  <c:v>6.3869230000000003</c:v>
                </c:pt>
                <c:pt idx="794">
                  <c:v>6.3921330000000003</c:v>
                </c:pt>
                <c:pt idx="795">
                  <c:v>6.3973459999999998</c:v>
                </c:pt>
                <c:pt idx="796">
                  <c:v>6.4025600000000003</c:v>
                </c:pt>
                <c:pt idx="797">
                  <c:v>6.4077760000000001</c:v>
                </c:pt>
                <c:pt idx="798">
                  <c:v>6.4129949999999996</c:v>
                </c:pt>
                <c:pt idx="799">
                  <c:v>6.418215</c:v>
                </c:pt>
                <c:pt idx="800">
                  <c:v>6.423438</c:v>
                </c:pt>
                <c:pt idx="801">
                  <c:v>6.4286630000000002</c:v>
                </c:pt>
                <c:pt idx="802">
                  <c:v>6.4338899999999999</c:v>
                </c:pt>
                <c:pt idx="803">
                  <c:v>6.4391189999999998</c:v>
                </c:pt>
                <c:pt idx="804">
                  <c:v>6.44435</c:v>
                </c:pt>
                <c:pt idx="805">
                  <c:v>6.4495839999999998</c:v>
                </c:pt>
                <c:pt idx="806">
                  <c:v>6.4548189999999996</c:v>
                </c:pt>
                <c:pt idx="807">
                  <c:v>6.4600569999999999</c:v>
                </c:pt>
                <c:pt idx="808">
                  <c:v>6.4652969999999996</c:v>
                </c:pt>
                <c:pt idx="809">
                  <c:v>6.4705389999999996</c:v>
                </c:pt>
                <c:pt idx="810">
                  <c:v>6.4757819999999997</c:v>
                </c:pt>
                <c:pt idx="811">
                  <c:v>6.4810290000000004</c:v>
                </c:pt>
                <c:pt idx="812">
                  <c:v>6.4862770000000003</c:v>
                </c:pt>
                <c:pt idx="813">
                  <c:v>6.4915269999999996</c:v>
                </c:pt>
                <c:pt idx="814">
                  <c:v>6.4967790000000001</c:v>
                </c:pt>
                <c:pt idx="815">
                  <c:v>6.5020340000000001</c:v>
                </c:pt>
                <c:pt idx="816">
                  <c:v>6.5072910000000004</c:v>
                </c:pt>
                <c:pt idx="817">
                  <c:v>6.5125500000000001</c:v>
                </c:pt>
                <c:pt idx="818">
                  <c:v>6.517811</c:v>
                </c:pt>
                <c:pt idx="819">
                  <c:v>6.5230740000000003</c:v>
                </c:pt>
                <c:pt idx="820">
                  <c:v>6.5283389999999999</c:v>
                </c:pt>
                <c:pt idx="821">
                  <c:v>6.5336069999999999</c:v>
                </c:pt>
                <c:pt idx="822">
                  <c:v>6.5388760000000001</c:v>
                </c:pt>
                <c:pt idx="823">
                  <c:v>6.5441469999999997</c:v>
                </c:pt>
                <c:pt idx="824">
                  <c:v>6.5494209999999997</c:v>
                </c:pt>
                <c:pt idx="825">
                  <c:v>6.554697</c:v>
                </c:pt>
                <c:pt idx="826">
                  <c:v>6.5599749999999997</c:v>
                </c:pt>
                <c:pt idx="827">
                  <c:v>6.5652549999999996</c:v>
                </c:pt>
                <c:pt idx="828">
                  <c:v>6.570538</c:v>
                </c:pt>
                <c:pt idx="829">
                  <c:v>6.5758219999999996</c:v>
                </c:pt>
                <c:pt idx="830">
                  <c:v>6.5811080000000004</c:v>
                </c:pt>
                <c:pt idx="831">
                  <c:v>6.5863969999999998</c:v>
                </c:pt>
                <c:pt idx="832">
                  <c:v>6.5916880000000004</c:v>
                </c:pt>
                <c:pt idx="833">
                  <c:v>6.5969810000000004</c:v>
                </c:pt>
                <c:pt idx="834">
                  <c:v>6.6022749999999997</c:v>
                </c:pt>
                <c:pt idx="835">
                  <c:v>6.6075730000000004</c:v>
                </c:pt>
                <c:pt idx="836">
                  <c:v>6.6128720000000003</c:v>
                </c:pt>
                <c:pt idx="837">
                  <c:v>6.6181729999999996</c:v>
                </c:pt>
                <c:pt idx="838">
                  <c:v>6.6234770000000003</c:v>
                </c:pt>
                <c:pt idx="839">
                  <c:v>6.6287820000000002</c:v>
                </c:pt>
                <c:pt idx="840">
                  <c:v>6.6340899999999996</c:v>
                </c:pt>
                <c:pt idx="841">
                  <c:v>6.6394000000000002</c:v>
                </c:pt>
                <c:pt idx="842">
                  <c:v>6.644711</c:v>
                </c:pt>
                <c:pt idx="843">
                  <c:v>6.6500260000000004</c:v>
                </c:pt>
                <c:pt idx="844">
                  <c:v>6.6553420000000001</c:v>
                </c:pt>
                <c:pt idx="845">
                  <c:v>6.66066</c:v>
                </c:pt>
                <c:pt idx="846">
                  <c:v>6.6659810000000004</c:v>
                </c:pt>
                <c:pt idx="847">
                  <c:v>6.671303</c:v>
                </c:pt>
                <c:pt idx="848">
                  <c:v>6.676628</c:v>
                </c:pt>
                <c:pt idx="849">
                  <c:v>6.6819550000000003</c:v>
                </c:pt>
                <c:pt idx="850">
                  <c:v>6.687284</c:v>
                </c:pt>
                <c:pt idx="851">
                  <c:v>6.692615</c:v>
                </c:pt>
                <c:pt idx="852">
                  <c:v>6.6979480000000002</c:v>
                </c:pt>
                <c:pt idx="853">
                  <c:v>6.7032829999999999</c:v>
                </c:pt>
                <c:pt idx="854">
                  <c:v>6.7086209999999999</c:v>
                </c:pt>
                <c:pt idx="855">
                  <c:v>6.7139610000000003</c:v>
                </c:pt>
                <c:pt idx="856">
                  <c:v>6.7193019999999999</c:v>
                </c:pt>
                <c:pt idx="857">
                  <c:v>6.7246459999999999</c:v>
                </c:pt>
                <c:pt idx="858">
                  <c:v>6.7299920000000002</c:v>
                </c:pt>
                <c:pt idx="859">
                  <c:v>6.7353399999999999</c:v>
                </c:pt>
                <c:pt idx="860">
                  <c:v>6.7406899999999998</c:v>
                </c:pt>
                <c:pt idx="861">
                  <c:v>6.7460430000000002</c:v>
                </c:pt>
                <c:pt idx="862">
                  <c:v>6.7513969999999999</c:v>
                </c:pt>
                <c:pt idx="863">
                  <c:v>6.7567529999999998</c:v>
                </c:pt>
                <c:pt idx="864">
                  <c:v>6.7621120000000001</c:v>
                </c:pt>
                <c:pt idx="865">
                  <c:v>6.7674729999999998</c:v>
                </c:pt>
                <c:pt idx="866">
                  <c:v>6.7728359999999999</c:v>
                </c:pt>
                <c:pt idx="867">
                  <c:v>6.7782010000000001</c:v>
                </c:pt>
                <c:pt idx="868">
                  <c:v>6.7835679999999998</c:v>
                </c:pt>
                <c:pt idx="869">
                  <c:v>6.7889379999999999</c:v>
                </c:pt>
                <c:pt idx="870">
                  <c:v>6.7943090000000002</c:v>
                </c:pt>
                <c:pt idx="871">
                  <c:v>6.7996829999999999</c:v>
                </c:pt>
                <c:pt idx="872">
                  <c:v>6.8050579999999998</c:v>
                </c:pt>
                <c:pt idx="873">
                  <c:v>6.8104360000000002</c:v>
                </c:pt>
                <c:pt idx="874">
                  <c:v>6.8158159999999999</c:v>
                </c:pt>
                <c:pt idx="875">
                  <c:v>6.8211979999999999</c:v>
                </c:pt>
                <c:pt idx="876">
                  <c:v>6.8265820000000001</c:v>
                </c:pt>
                <c:pt idx="877">
                  <c:v>6.831969</c:v>
                </c:pt>
                <c:pt idx="878">
                  <c:v>6.8373569999999999</c:v>
                </c:pt>
                <c:pt idx="879">
                  <c:v>6.8427480000000003</c:v>
                </c:pt>
                <c:pt idx="880">
                  <c:v>6.8481399999999999</c:v>
                </c:pt>
                <c:pt idx="881">
                  <c:v>6.8535349999999999</c:v>
                </c:pt>
                <c:pt idx="882">
                  <c:v>6.8589320000000003</c:v>
                </c:pt>
                <c:pt idx="883">
                  <c:v>6.864331</c:v>
                </c:pt>
                <c:pt idx="884">
                  <c:v>6.8697319999999999</c:v>
                </c:pt>
                <c:pt idx="885">
                  <c:v>6.8751350000000002</c:v>
                </c:pt>
                <c:pt idx="886">
                  <c:v>6.880541</c:v>
                </c:pt>
                <c:pt idx="887">
                  <c:v>6.8859490000000001</c:v>
                </c:pt>
                <c:pt idx="888">
                  <c:v>6.8913580000000003</c:v>
                </c:pt>
                <c:pt idx="889">
                  <c:v>6.8967700000000001</c:v>
                </c:pt>
                <c:pt idx="890">
                  <c:v>6.9021840000000001</c:v>
                </c:pt>
                <c:pt idx="891">
                  <c:v>6.9076000000000004</c:v>
                </c:pt>
                <c:pt idx="892">
                  <c:v>6.9130180000000001</c:v>
                </c:pt>
                <c:pt idx="893">
                  <c:v>6.9184380000000001</c:v>
                </c:pt>
                <c:pt idx="894">
                  <c:v>6.9238609999999996</c:v>
                </c:pt>
                <c:pt idx="895">
                  <c:v>6.9292860000000003</c:v>
                </c:pt>
                <c:pt idx="896">
                  <c:v>6.9347120000000002</c:v>
                </c:pt>
                <c:pt idx="897">
                  <c:v>6.9401409999999997</c:v>
                </c:pt>
                <c:pt idx="898">
                  <c:v>6.9455720000000003</c:v>
                </c:pt>
                <c:pt idx="899">
                  <c:v>6.9510050000000003</c:v>
                </c:pt>
                <c:pt idx="900">
                  <c:v>6.9564399999999997</c:v>
                </c:pt>
                <c:pt idx="901">
                  <c:v>6.9618770000000003</c:v>
                </c:pt>
                <c:pt idx="902">
                  <c:v>6.9673170000000004</c:v>
                </c:pt>
                <c:pt idx="903">
                  <c:v>6.9727579999999998</c:v>
                </c:pt>
                <c:pt idx="904">
                  <c:v>6.9782019999999996</c:v>
                </c:pt>
                <c:pt idx="905">
                  <c:v>6.9836470000000004</c:v>
                </c:pt>
                <c:pt idx="906">
                  <c:v>6.989096</c:v>
                </c:pt>
                <c:pt idx="907">
                  <c:v>6.9945449999999996</c:v>
                </c:pt>
                <c:pt idx="908">
                  <c:v>6.9999979999999997</c:v>
                </c:pt>
                <c:pt idx="909">
                  <c:v>7.005452</c:v>
                </c:pt>
                <c:pt idx="910">
                  <c:v>7.0109079999999997</c:v>
                </c:pt>
                <c:pt idx="911">
                  <c:v>7.0163669999999998</c:v>
                </c:pt>
                <c:pt idx="912">
                  <c:v>7.0218280000000002</c:v>
                </c:pt>
                <c:pt idx="913">
                  <c:v>7.0272899999999998</c:v>
                </c:pt>
                <c:pt idx="914">
                  <c:v>7.0327549999999999</c:v>
                </c:pt>
                <c:pt idx="915">
                  <c:v>7.0382220000000002</c:v>
                </c:pt>
                <c:pt idx="916">
                  <c:v>7.0436909999999999</c:v>
                </c:pt>
                <c:pt idx="917">
                  <c:v>7.0491630000000001</c:v>
                </c:pt>
                <c:pt idx="918">
                  <c:v>7.0546360000000004</c:v>
                </c:pt>
                <c:pt idx="919">
                  <c:v>7.0601120000000002</c:v>
                </c:pt>
                <c:pt idx="920">
                  <c:v>7.0655890000000001</c:v>
                </c:pt>
                <c:pt idx="921">
                  <c:v>7.0710689999999996</c:v>
                </c:pt>
                <c:pt idx="922">
                  <c:v>7.0765510000000003</c:v>
                </c:pt>
                <c:pt idx="923">
                  <c:v>7.0820350000000003</c:v>
                </c:pt>
                <c:pt idx="924">
                  <c:v>7.0875209999999997</c:v>
                </c:pt>
                <c:pt idx="925">
                  <c:v>7.0930090000000003</c:v>
                </c:pt>
                <c:pt idx="926">
                  <c:v>7.0984999999999996</c:v>
                </c:pt>
                <c:pt idx="927">
                  <c:v>7.1039919999999999</c:v>
                </c:pt>
                <c:pt idx="928">
                  <c:v>7.1094869999999997</c:v>
                </c:pt>
                <c:pt idx="929">
                  <c:v>7.1149839999999998</c:v>
                </c:pt>
                <c:pt idx="930">
                  <c:v>7.120482</c:v>
                </c:pt>
                <c:pt idx="931">
                  <c:v>7.1259839999999999</c:v>
                </c:pt>
                <c:pt idx="932">
                  <c:v>7.1314859999999998</c:v>
                </c:pt>
                <c:pt idx="933">
                  <c:v>7.1369920000000002</c:v>
                </c:pt>
                <c:pt idx="934">
                  <c:v>7.1424989999999999</c:v>
                </c:pt>
                <c:pt idx="935">
                  <c:v>7.1480090000000001</c:v>
                </c:pt>
                <c:pt idx="936">
                  <c:v>7.1535209999999996</c:v>
                </c:pt>
                <c:pt idx="937">
                  <c:v>7.1590340000000001</c:v>
                </c:pt>
                <c:pt idx="938">
                  <c:v>7.1645500000000002</c:v>
                </c:pt>
                <c:pt idx="939">
                  <c:v>7.1700679999999997</c:v>
                </c:pt>
                <c:pt idx="940">
                  <c:v>7.1755880000000003</c:v>
                </c:pt>
                <c:pt idx="941">
                  <c:v>7.1811100000000003</c:v>
                </c:pt>
                <c:pt idx="942">
                  <c:v>7.1866349999999999</c:v>
                </c:pt>
                <c:pt idx="943">
                  <c:v>7.1921609999999996</c:v>
                </c:pt>
                <c:pt idx="944">
                  <c:v>7.1976899999999997</c:v>
                </c:pt>
                <c:pt idx="945">
                  <c:v>7.2032210000000001</c:v>
                </c:pt>
                <c:pt idx="946">
                  <c:v>7.2087539999999999</c:v>
                </c:pt>
                <c:pt idx="947">
                  <c:v>7.214289</c:v>
                </c:pt>
                <c:pt idx="948">
                  <c:v>7.2198260000000003</c:v>
                </c:pt>
                <c:pt idx="949">
                  <c:v>7.225365</c:v>
                </c:pt>
                <c:pt idx="950">
                  <c:v>7.2309060000000001</c:v>
                </c:pt>
                <c:pt idx="951">
                  <c:v>7.2364499999999996</c:v>
                </c:pt>
                <c:pt idx="952">
                  <c:v>7.2419950000000002</c:v>
                </c:pt>
                <c:pt idx="953">
                  <c:v>7.2475430000000003</c:v>
                </c:pt>
                <c:pt idx="954">
                  <c:v>7.2530929999999998</c:v>
                </c:pt>
                <c:pt idx="955">
                  <c:v>7.2586449999999996</c:v>
                </c:pt>
                <c:pt idx="956">
                  <c:v>7.2641989999999996</c:v>
                </c:pt>
                <c:pt idx="957">
                  <c:v>7.269755</c:v>
                </c:pt>
                <c:pt idx="958">
                  <c:v>7.2753139999999998</c:v>
                </c:pt>
                <c:pt idx="959">
                  <c:v>7.2808739999999998</c:v>
                </c:pt>
                <c:pt idx="960">
                  <c:v>7.2864370000000003</c:v>
                </c:pt>
                <c:pt idx="961">
                  <c:v>7.292001</c:v>
                </c:pt>
                <c:pt idx="962">
                  <c:v>7.2975680000000001</c:v>
                </c:pt>
                <c:pt idx="963">
                  <c:v>7.3031370000000004</c:v>
                </c:pt>
                <c:pt idx="964">
                  <c:v>7.3087080000000002</c:v>
                </c:pt>
                <c:pt idx="965">
                  <c:v>7.3142810000000003</c:v>
                </c:pt>
                <c:pt idx="966">
                  <c:v>7.3198569999999998</c:v>
                </c:pt>
                <c:pt idx="967">
                  <c:v>7.3254349999999997</c:v>
                </c:pt>
                <c:pt idx="968">
                  <c:v>7.3310139999999997</c:v>
                </c:pt>
                <c:pt idx="969">
                  <c:v>7.3365960000000001</c:v>
                </c:pt>
                <c:pt idx="970">
                  <c:v>7.3421799999999999</c:v>
                </c:pt>
                <c:pt idx="971">
                  <c:v>7.3477649999999999</c:v>
                </c:pt>
                <c:pt idx="972">
                  <c:v>7.3533540000000004</c:v>
                </c:pt>
                <c:pt idx="973">
                  <c:v>7.3589440000000002</c:v>
                </c:pt>
                <c:pt idx="974">
                  <c:v>7.3645360000000002</c:v>
                </c:pt>
                <c:pt idx="975">
                  <c:v>7.3701309999999998</c:v>
                </c:pt>
                <c:pt idx="976">
                  <c:v>7.3757270000000004</c:v>
                </c:pt>
                <c:pt idx="977">
                  <c:v>7.3813259999999996</c:v>
                </c:pt>
                <c:pt idx="978">
                  <c:v>7.386927</c:v>
                </c:pt>
                <c:pt idx="979">
                  <c:v>7.3925299999999998</c:v>
                </c:pt>
                <c:pt idx="980">
                  <c:v>7.3981349999999999</c:v>
                </c:pt>
                <c:pt idx="981">
                  <c:v>7.4037420000000003</c:v>
                </c:pt>
                <c:pt idx="982">
                  <c:v>7.409351</c:v>
                </c:pt>
                <c:pt idx="983">
                  <c:v>7.4149630000000002</c:v>
                </c:pt>
                <c:pt idx="984">
                  <c:v>7.4205769999999998</c:v>
                </c:pt>
                <c:pt idx="985">
                  <c:v>7.4261920000000003</c:v>
                </c:pt>
                <c:pt idx="986">
                  <c:v>7.4318099999999996</c:v>
                </c:pt>
                <c:pt idx="987">
                  <c:v>7.43743</c:v>
                </c:pt>
                <c:pt idx="988">
                  <c:v>7.4430519999999998</c:v>
                </c:pt>
                <c:pt idx="989">
                  <c:v>7.448677</c:v>
                </c:pt>
                <c:pt idx="990">
                  <c:v>7.4543030000000003</c:v>
                </c:pt>
                <c:pt idx="991">
                  <c:v>7.4599310000000001</c:v>
                </c:pt>
                <c:pt idx="992">
                  <c:v>7.4655620000000003</c:v>
                </c:pt>
                <c:pt idx="993">
                  <c:v>7.4711939999999997</c:v>
                </c:pt>
                <c:pt idx="994">
                  <c:v>7.4768290000000004</c:v>
                </c:pt>
                <c:pt idx="995">
                  <c:v>7.4824659999999996</c:v>
                </c:pt>
                <c:pt idx="996">
                  <c:v>7.488105</c:v>
                </c:pt>
                <c:pt idx="997">
                  <c:v>7.4937459999999998</c:v>
                </c:pt>
                <c:pt idx="998">
                  <c:v>7.49939</c:v>
                </c:pt>
                <c:pt idx="999">
                  <c:v>7.5050350000000003</c:v>
                </c:pt>
                <c:pt idx="1000">
                  <c:v>7.5106830000000002</c:v>
                </c:pt>
                <c:pt idx="1001">
                  <c:v>7.5163330000000004</c:v>
                </c:pt>
                <c:pt idx="1002">
                  <c:v>7.5219849999999999</c:v>
                </c:pt>
                <c:pt idx="1003">
                  <c:v>7.5276379999999996</c:v>
                </c:pt>
                <c:pt idx="1004">
                  <c:v>7.5332939999999997</c:v>
                </c:pt>
                <c:pt idx="1005">
                  <c:v>7.5389520000000001</c:v>
                </c:pt>
                <c:pt idx="1006">
                  <c:v>7.544613</c:v>
                </c:pt>
                <c:pt idx="1007">
                  <c:v>7.5502750000000001</c:v>
                </c:pt>
                <c:pt idx="1008">
                  <c:v>7.5559399999999997</c:v>
                </c:pt>
                <c:pt idx="1009">
                  <c:v>7.5616060000000003</c:v>
                </c:pt>
                <c:pt idx="1010">
                  <c:v>7.5672759999999997</c:v>
                </c:pt>
                <c:pt idx="1011">
                  <c:v>7.5729470000000001</c:v>
                </c:pt>
                <c:pt idx="1012">
                  <c:v>7.5786189999999998</c:v>
                </c:pt>
                <c:pt idx="1013">
                  <c:v>7.584295</c:v>
                </c:pt>
                <c:pt idx="1014">
                  <c:v>7.5899720000000004</c:v>
                </c:pt>
                <c:pt idx="1015">
                  <c:v>7.5956510000000002</c:v>
                </c:pt>
                <c:pt idx="1016">
                  <c:v>7.6013330000000003</c:v>
                </c:pt>
                <c:pt idx="1017">
                  <c:v>7.6070169999999999</c:v>
                </c:pt>
                <c:pt idx="1018">
                  <c:v>7.6127019999999996</c:v>
                </c:pt>
                <c:pt idx="1019">
                  <c:v>7.6183899999999998</c:v>
                </c:pt>
                <c:pt idx="1020">
                  <c:v>7.6240800000000002</c:v>
                </c:pt>
                <c:pt idx="1021">
                  <c:v>7.6297730000000001</c:v>
                </c:pt>
                <c:pt idx="1022">
                  <c:v>7.6354670000000002</c:v>
                </c:pt>
                <c:pt idx="1023">
                  <c:v>7.6411629999999997</c:v>
                </c:pt>
                <c:pt idx="1024">
                  <c:v>7.6468619999999996</c:v>
                </c:pt>
                <c:pt idx="1025">
                  <c:v>7.6525629999999998</c:v>
                </c:pt>
                <c:pt idx="1026">
                  <c:v>7.6582650000000001</c:v>
                </c:pt>
                <c:pt idx="1027">
                  <c:v>7.6639699999999999</c:v>
                </c:pt>
                <c:pt idx="1028">
                  <c:v>7.6696770000000001</c:v>
                </c:pt>
                <c:pt idx="1029">
                  <c:v>7.6753859999999996</c:v>
                </c:pt>
                <c:pt idx="1030">
                  <c:v>7.6810980000000004</c:v>
                </c:pt>
                <c:pt idx="1031">
                  <c:v>7.6868109999999996</c:v>
                </c:pt>
                <c:pt idx="1032">
                  <c:v>7.6925270000000001</c:v>
                </c:pt>
                <c:pt idx="1033">
                  <c:v>7.698245</c:v>
                </c:pt>
                <c:pt idx="1034">
                  <c:v>7.703964</c:v>
                </c:pt>
                <c:pt idx="1035">
                  <c:v>7.7096859999999996</c:v>
                </c:pt>
                <c:pt idx="1036">
                  <c:v>7.7154100000000003</c:v>
                </c:pt>
                <c:pt idx="1037">
                  <c:v>7.7211360000000004</c:v>
                </c:pt>
                <c:pt idx="1038">
                  <c:v>7.7268650000000001</c:v>
                </c:pt>
                <c:pt idx="1039">
                  <c:v>7.7325949999999999</c:v>
                </c:pt>
                <c:pt idx="1040">
                  <c:v>7.7383280000000001</c:v>
                </c:pt>
                <c:pt idx="1041">
                  <c:v>7.7440619999999996</c:v>
                </c:pt>
                <c:pt idx="1042">
                  <c:v>7.7497990000000003</c:v>
                </c:pt>
                <c:pt idx="1043">
                  <c:v>7.7555379999999996</c:v>
                </c:pt>
                <c:pt idx="1044">
                  <c:v>7.761279</c:v>
                </c:pt>
                <c:pt idx="1045">
                  <c:v>7.7670219999999999</c:v>
                </c:pt>
                <c:pt idx="1046">
                  <c:v>7.7727680000000001</c:v>
                </c:pt>
                <c:pt idx="1047">
                  <c:v>7.7785149999999996</c:v>
                </c:pt>
                <c:pt idx="1048">
                  <c:v>7.7842640000000003</c:v>
                </c:pt>
                <c:pt idx="1049">
                  <c:v>7.7900159999999996</c:v>
                </c:pt>
                <c:pt idx="1050">
                  <c:v>7.7957700000000001</c:v>
                </c:pt>
                <c:pt idx="1051">
                  <c:v>7.801526</c:v>
                </c:pt>
                <c:pt idx="1052">
                  <c:v>7.8072840000000001</c:v>
                </c:pt>
                <c:pt idx="1053">
                  <c:v>7.8130439999999997</c:v>
                </c:pt>
                <c:pt idx="1054">
                  <c:v>7.8188060000000004</c:v>
                </c:pt>
                <c:pt idx="1055">
                  <c:v>7.8245709999999997</c:v>
                </c:pt>
                <c:pt idx="1056">
                  <c:v>7.8303370000000001</c:v>
                </c:pt>
                <c:pt idx="1057">
                  <c:v>7.836106</c:v>
                </c:pt>
                <c:pt idx="1058">
                  <c:v>7.8418770000000002</c:v>
                </c:pt>
                <c:pt idx="1059">
                  <c:v>7.8476499999999998</c:v>
                </c:pt>
                <c:pt idx="1060">
                  <c:v>7.8534249999999997</c:v>
                </c:pt>
                <c:pt idx="1061">
                  <c:v>7.8592009999999997</c:v>
                </c:pt>
                <c:pt idx="1062">
                  <c:v>7.8649810000000002</c:v>
                </c:pt>
                <c:pt idx="1063">
                  <c:v>7.870762</c:v>
                </c:pt>
                <c:pt idx="1064">
                  <c:v>7.8765460000000003</c:v>
                </c:pt>
                <c:pt idx="1065">
                  <c:v>7.8823309999999998</c:v>
                </c:pt>
                <c:pt idx="1066">
                  <c:v>7.8881189999999997</c:v>
                </c:pt>
                <c:pt idx="1067">
                  <c:v>7.8939089999999998</c:v>
                </c:pt>
                <c:pt idx="1068">
                  <c:v>7.8997010000000003</c:v>
                </c:pt>
                <c:pt idx="1069">
                  <c:v>7.9054950000000002</c:v>
                </c:pt>
                <c:pt idx="1070">
                  <c:v>7.9112920000000004</c:v>
                </c:pt>
                <c:pt idx="1071">
                  <c:v>7.91709</c:v>
                </c:pt>
                <c:pt idx="1072">
                  <c:v>7.9228899999999998</c:v>
                </c:pt>
                <c:pt idx="1073">
                  <c:v>7.928693</c:v>
                </c:pt>
                <c:pt idx="1074">
                  <c:v>7.9344979999999996</c:v>
                </c:pt>
                <c:pt idx="1075">
                  <c:v>7.9403050000000004</c:v>
                </c:pt>
                <c:pt idx="1076">
                  <c:v>7.9461139999999997</c:v>
                </c:pt>
                <c:pt idx="1077">
                  <c:v>7.9519250000000001</c:v>
                </c:pt>
                <c:pt idx="1078">
                  <c:v>7.957738</c:v>
                </c:pt>
                <c:pt idx="1079">
                  <c:v>7.9635530000000001</c:v>
                </c:pt>
                <c:pt idx="1080">
                  <c:v>7.9693709999999998</c:v>
                </c:pt>
                <c:pt idx="1081">
                  <c:v>7.9751909999999997</c:v>
                </c:pt>
                <c:pt idx="1082">
                  <c:v>7.9810119999999998</c:v>
                </c:pt>
                <c:pt idx="1083">
                  <c:v>7.9868360000000003</c:v>
                </c:pt>
                <c:pt idx="1084">
                  <c:v>7.9926620000000002</c:v>
                </c:pt>
                <c:pt idx="1085">
                  <c:v>7.9984900000000003</c:v>
                </c:pt>
                <c:pt idx="1086">
                  <c:v>8.0043199999999999</c:v>
                </c:pt>
                <c:pt idx="1087">
                  <c:v>8.0101530000000007</c:v>
                </c:pt>
                <c:pt idx="1088">
                  <c:v>8.0159870000000009</c:v>
                </c:pt>
                <c:pt idx="1089">
                  <c:v>8.0218240000000005</c:v>
                </c:pt>
                <c:pt idx="1090">
                  <c:v>8.0276619999999994</c:v>
                </c:pt>
                <c:pt idx="1091">
                  <c:v>8.0335040000000006</c:v>
                </c:pt>
                <c:pt idx="1092">
                  <c:v>8.0393469999999994</c:v>
                </c:pt>
                <c:pt idx="1093">
                  <c:v>8.0451920000000001</c:v>
                </c:pt>
                <c:pt idx="1094">
                  <c:v>8.0510389999999994</c:v>
                </c:pt>
                <c:pt idx="1095">
                  <c:v>8.056889</c:v>
                </c:pt>
                <c:pt idx="1096">
                  <c:v>8.0627390000000005</c:v>
                </c:pt>
                <c:pt idx="1097">
                  <c:v>8.0685929999999999</c:v>
                </c:pt>
                <c:pt idx="1098">
                  <c:v>8.0744500000000006</c:v>
                </c:pt>
                <c:pt idx="1099">
                  <c:v>8.0803069999999995</c:v>
                </c:pt>
                <c:pt idx="1100">
                  <c:v>8.0861669999999997</c:v>
                </c:pt>
                <c:pt idx="1101">
                  <c:v>8.0920290000000001</c:v>
                </c:pt>
                <c:pt idx="1102">
                  <c:v>8.0978940000000001</c:v>
                </c:pt>
                <c:pt idx="1103">
                  <c:v>8.1037599999999994</c:v>
                </c:pt>
                <c:pt idx="1104">
                  <c:v>8.1096280000000007</c:v>
                </c:pt>
                <c:pt idx="1105">
                  <c:v>8.1154989999999998</c:v>
                </c:pt>
                <c:pt idx="1106">
                  <c:v>8.1213709999999999</c:v>
                </c:pt>
                <c:pt idx="1107">
                  <c:v>8.1272459999999995</c:v>
                </c:pt>
                <c:pt idx="1108">
                  <c:v>8.1331229999999994</c:v>
                </c:pt>
                <c:pt idx="1109">
                  <c:v>8.1390030000000007</c:v>
                </c:pt>
                <c:pt idx="1110">
                  <c:v>8.1448830000000001</c:v>
                </c:pt>
                <c:pt idx="1111">
                  <c:v>8.1507670000000001</c:v>
                </c:pt>
                <c:pt idx="1112">
                  <c:v>8.1566519999999993</c:v>
                </c:pt>
                <c:pt idx="1113">
                  <c:v>8.1625399999999999</c:v>
                </c:pt>
                <c:pt idx="1114">
                  <c:v>8.1684289999999997</c:v>
                </c:pt>
                <c:pt idx="1115">
                  <c:v>8.1743210000000008</c:v>
                </c:pt>
                <c:pt idx="1116">
                  <c:v>8.1802159999999997</c:v>
                </c:pt>
                <c:pt idx="1117">
                  <c:v>8.1861110000000004</c:v>
                </c:pt>
                <c:pt idx="1118">
                  <c:v>8.1920099999999998</c:v>
                </c:pt>
                <c:pt idx="1119">
                  <c:v>8.1979100000000003</c:v>
                </c:pt>
                <c:pt idx="1120">
                  <c:v>8.2038130000000002</c:v>
                </c:pt>
                <c:pt idx="1121">
                  <c:v>8.2097169999999995</c:v>
                </c:pt>
                <c:pt idx="1122">
                  <c:v>8.215624</c:v>
                </c:pt>
                <c:pt idx="1123">
                  <c:v>8.2215330000000009</c:v>
                </c:pt>
                <c:pt idx="1124">
                  <c:v>8.2274440000000002</c:v>
                </c:pt>
                <c:pt idx="1125">
                  <c:v>8.2333560000000006</c:v>
                </c:pt>
                <c:pt idx="1126">
                  <c:v>8.2392719999999997</c:v>
                </c:pt>
                <c:pt idx="1127">
                  <c:v>8.2451899999999991</c:v>
                </c:pt>
                <c:pt idx="1128">
                  <c:v>8.2511089999999996</c:v>
                </c:pt>
                <c:pt idx="1129">
                  <c:v>8.2570300000000003</c:v>
                </c:pt>
                <c:pt idx="1130">
                  <c:v>8.2629540000000006</c:v>
                </c:pt>
                <c:pt idx="1131">
                  <c:v>8.2688799999999993</c:v>
                </c:pt>
                <c:pt idx="1132">
                  <c:v>8.2748080000000002</c:v>
                </c:pt>
                <c:pt idx="1133">
                  <c:v>8.2807379999999995</c:v>
                </c:pt>
                <c:pt idx="1134">
                  <c:v>8.2866710000000001</c:v>
                </c:pt>
                <c:pt idx="1135">
                  <c:v>8.2926040000000008</c:v>
                </c:pt>
                <c:pt idx="1136">
                  <c:v>8.2985410000000002</c:v>
                </c:pt>
                <c:pt idx="1137">
                  <c:v>8.3044799999999999</c:v>
                </c:pt>
                <c:pt idx="1138">
                  <c:v>8.3104200000000006</c:v>
                </c:pt>
                <c:pt idx="1139">
                  <c:v>8.3163630000000008</c:v>
                </c:pt>
                <c:pt idx="1140">
                  <c:v>8.3223090000000006</c:v>
                </c:pt>
                <c:pt idx="1141">
                  <c:v>8.3282550000000004</c:v>
                </c:pt>
                <c:pt idx="1142">
                  <c:v>8.3342050000000008</c:v>
                </c:pt>
                <c:pt idx="1143">
                  <c:v>8.3401560000000003</c:v>
                </c:pt>
                <c:pt idx="1144">
                  <c:v>8.3461090000000002</c:v>
                </c:pt>
                <c:pt idx="1145">
                  <c:v>8.3520649999999996</c:v>
                </c:pt>
                <c:pt idx="1146">
                  <c:v>8.3580229999999993</c:v>
                </c:pt>
                <c:pt idx="1147">
                  <c:v>8.363982</c:v>
                </c:pt>
                <c:pt idx="1148">
                  <c:v>8.3699449999999995</c:v>
                </c:pt>
                <c:pt idx="1149">
                  <c:v>8.3759080000000008</c:v>
                </c:pt>
                <c:pt idx="1150">
                  <c:v>8.3818739999999998</c:v>
                </c:pt>
                <c:pt idx="1151">
                  <c:v>8.3878430000000002</c:v>
                </c:pt>
                <c:pt idx="1152">
                  <c:v>8.3938129999999997</c:v>
                </c:pt>
                <c:pt idx="1153">
                  <c:v>8.3997860000000006</c:v>
                </c:pt>
                <c:pt idx="1154">
                  <c:v>8.405761</c:v>
                </c:pt>
                <c:pt idx="1155">
                  <c:v>8.4117370000000005</c:v>
                </c:pt>
                <c:pt idx="1156">
                  <c:v>8.4177160000000004</c:v>
                </c:pt>
                <c:pt idx="1157">
                  <c:v>8.4236970000000007</c:v>
                </c:pt>
                <c:pt idx="1158">
                  <c:v>8.4296810000000004</c:v>
                </c:pt>
                <c:pt idx="1159">
                  <c:v>8.4356659999999994</c:v>
                </c:pt>
                <c:pt idx="1160">
                  <c:v>8.4416530000000005</c:v>
                </c:pt>
                <c:pt idx="1161">
                  <c:v>8.4476420000000001</c:v>
                </c:pt>
                <c:pt idx="1162">
                  <c:v>8.4536339999999992</c:v>
                </c:pt>
                <c:pt idx="1163">
                  <c:v>8.4596280000000004</c:v>
                </c:pt>
                <c:pt idx="1164">
                  <c:v>8.465624</c:v>
                </c:pt>
                <c:pt idx="1165">
                  <c:v>8.471622</c:v>
                </c:pt>
                <c:pt idx="1166">
                  <c:v>8.4776220000000002</c:v>
                </c:pt>
                <c:pt idx="1167">
                  <c:v>8.4836240000000007</c:v>
                </c:pt>
                <c:pt idx="1168">
                  <c:v>8.4896290000000008</c:v>
                </c:pt>
                <c:pt idx="1169">
                  <c:v>8.4956359999999993</c:v>
                </c:pt>
                <c:pt idx="1170">
                  <c:v>8.5016440000000006</c:v>
                </c:pt>
                <c:pt idx="1171">
                  <c:v>8.5076549999999997</c:v>
                </c:pt>
                <c:pt idx="1172">
                  <c:v>8.5136679999999991</c:v>
                </c:pt>
                <c:pt idx="1173">
                  <c:v>8.5196830000000006</c:v>
                </c:pt>
                <c:pt idx="1174">
                  <c:v>8.5257009999999998</c:v>
                </c:pt>
                <c:pt idx="1175">
                  <c:v>8.5317190000000007</c:v>
                </c:pt>
                <c:pt idx="1176">
                  <c:v>8.5377410000000005</c:v>
                </c:pt>
                <c:pt idx="1177">
                  <c:v>8.5437639999999995</c:v>
                </c:pt>
                <c:pt idx="1178">
                  <c:v>8.5497899999999998</c:v>
                </c:pt>
                <c:pt idx="1179">
                  <c:v>8.5558180000000004</c:v>
                </c:pt>
                <c:pt idx="1180">
                  <c:v>8.5618479999999995</c:v>
                </c:pt>
                <c:pt idx="1181">
                  <c:v>8.5678800000000006</c:v>
                </c:pt>
                <c:pt idx="1182">
                  <c:v>8.5739140000000003</c:v>
                </c:pt>
                <c:pt idx="1183">
                  <c:v>8.5799500000000002</c:v>
                </c:pt>
                <c:pt idx="1184">
                  <c:v>8.5859889999999996</c:v>
                </c:pt>
                <c:pt idx="1185">
                  <c:v>8.5920299999999994</c:v>
                </c:pt>
                <c:pt idx="1186">
                  <c:v>8.5980720000000002</c:v>
                </c:pt>
                <c:pt idx="1187">
                  <c:v>8.6041159999999994</c:v>
                </c:pt>
                <c:pt idx="1188">
                  <c:v>8.6101639999999993</c:v>
                </c:pt>
                <c:pt idx="1189">
                  <c:v>8.6162130000000001</c:v>
                </c:pt>
                <c:pt idx="1190">
                  <c:v>8.6222639999999995</c:v>
                </c:pt>
                <c:pt idx="1191">
                  <c:v>8.6283169999999991</c:v>
                </c:pt>
                <c:pt idx="1192">
                  <c:v>8.6343730000000001</c:v>
                </c:pt>
                <c:pt idx="1193">
                  <c:v>8.6404289999999992</c:v>
                </c:pt>
                <c:pt idx="1194">
                  <c:v>8.6464890000000008</c:v>
                </c:pt>
                <c:pt idx="1195">
                  <c:v>8.652552</c:v>
                </c:pt>
                <c:pt idx="1196">
                  <c:v>8.6586149999999993</c:v>
                </c:pt>
                <c:pt idx="1197">
                  <c:v>8.6646809999999999</c:v>
                </c:pt>
                <c:pt idx="1198">
                  <c:v>8.67075</c:v>
                </c:pt>
                <c:pt idx="1199">
                  <c:v>8.6768199999999993</c:v>
                </c:pt>
                <c:pt idx="1200">
                  <c:v>8.6828920000000007</c:v>
                </c:pt>
                <c:pt idx="1201">
                  <c:v>8.6889669999999999</c:v>
                </c:pt>
                <c:pt idx="1202">
                  <c:v>8.6950439999999993</c:v>
                </c:pt>
                <c:pt idx="1203">
                  <c:v>8.7011219999999998</c:v>
                </c:pt>
                <c:pt idx="1204">
                  <c:v>8.7072029999999998</c:v>
                </c:pt>
                <c:pt idx="1205">
                  <c:v>8.7132860000000001</c:v>
                </c:pt>
                <c:pt idx="1206">
                  <c:v>8.7193710000000006</c:v>
                </c:pt>
                <c:pt idx="1207">
                  <c:v>8.7254579999999997</c:v>
                </c:pt>
                <c:pt idx="1208">
                  <c:v>8.7315470000000008</c:v>
                </c:pt>
                <c:pt idx="1209">
                  <c:v>8.7376389999999997</c:v>
                </c:pt>
                <c:pt idx="1210">
                  <c:v>8.7437319999999996</c:v>
                </c:pt>
                <c:pt idx="1211">
                  <c:v>8.7498280000000008</c:v>
                </c:pt>
                <c:pt idx="1212">
                  <c:v>8.7559260000000005</c:v>
                </c:pt>
                <c:pt idx="1213">
                  <c:v>8.7620269999999998</c:v>
                </c:pt>
                <c:pt idx="1214">
                  <c:v>8.7681280000000008</c:v>
                </c:pt>
                <c:pt idx="1215">
                  <c:v>8.7742330000000006</c:v>
                </c:pt>
                <c:pt idx="1216">
                  <c:v>8.7803389999999997</c:v>
                </c:pt>
                <c:pt idx="1217">
                  <c:v>8.786448</c:v>
                </c:pt>
                <c:pt idx="1218">
                  <c:v>8.7925590000000007</c:v>
                </c:pt>
                <c:pt idx="1219">
                  <c:v>8.7986710000000006</c:v>
                </c:pt>
                <c:pt idx="1220">
                  <c:v>8.804786</c:v>
                </c:pt>
                <c:pt idx="1221">
                  <c:v>8.8109040000000007</c:v>
                </c:pt>
                <c:pt idx="1222">
                  <c:v>8.8170219999999997</c:v>
                </c:pt>
                <c:pt idx="1223">
                  <c:v>8.823143</c:v>
                </c:pt>
                <c:pt idx="1224">
                  <c:v>8.8292669999999998</c:v>
                </c:pt>
                <c:pt idx="1225">
                  <c:v>8.8353920000000006</c:v>
                </c:pt>
                <c:pt idx="1226">
                  <c:v>8.8415199999999992</c:v>
                </c:pt>
                <c:pt idx="1227">
                  <c:v>8.8476499999999998</c:v>
                </c:pt>
                <c:pt idx="1228">
                  <c:v>8.8537820000000007</c:v>
                </c:pt>
                <c:pt idx="1229">
                  <c:v>8.8599160000000001</c:v>
                </c:pt>
                <c:pt idx="1230">
                  <c:v>8.8660519999999998</c:v>
                </c:pt>
                <c:pt idx="1231">
                  <c:v>8.8721899999999998</c:v>
                </c:pt>
                <c:pt idx="1232">
                  <c:v>8.8783300000000001</c:v>
                </c:pt>
                <c:pt idx="1233">
                  <c:v>8.8844729999999998</c:v>
                </c:pt>
                <c:pt idx="1234">
                  <c:v>8.8906170000000007</c:v>
                </c:pt>
                <c:pt idx="1235">
                  <c:v>8.8967639999999992</c:v>
                </c:pt>
                <c:pt idx="1236">
                  <c:v>8.9029129999999999</c:v>
                </c:pt>
                <c:pt idx="1237">
                  <c:v>8.9090640000000008</c:v>
                </c:pt>
                <c:pt idx="1238">
                  <c:v>8.9152170000000002</c:v>
                </c:pt>
                <c:pt idx="1239">
                  <c:v>8.9213719999999999</c:v>
                </c:pt>
                <c:pt idx="1240">
                  <c:v>8.9275289999999998</c:v>
                </c:pt>
                <c:pt idx="1241">
                  <c:v>8.9336889999999993</c:v>
                </c:pt>
                <c:pt idx="1242">
                  <c:v>8.9398510000000009</c:v>
                </c:pt>
                <c:pt idx="1243">
                  <c:v>8.9460139999999999</c:v>
                </c:pt>
                <c:pt idx="1244">
                  <c:v>8.9521809999999995</c:v>
                </c:pt>
                <c:pt idx="1245">
                  <c:v>8.9583480000000009</c:v>
                </c:pt>
                <c:pt idx="1246">
                  <c:v>8.9645189999999992</c:v>
                </c:pt>
                <c:pt idx="1247">
                  <c:v>8.9706910000000004</c:v>
                </c:pt>
                <c:pt idx="1248">
                  <c:v>8.9768650000000001</c:v>
                </c:pt>
                <c:pt idx="1249">
                  <c:v>8.9830419999999993</c:v>
                </c:pt>
                <c:pt idx="1250">
                  <c:v>8.9892210000000006</c:v>
                </c:pt>
                <c:pt idx="1251">
                  <c:v>8.9954000000000001</c:v>
                </c:pt>
                <c:pt idx="1252">
                  <c:v>9.0015839999999994</c:v>
                </c:pt>
                <c:pt idx="1253">
                  <c:v>9.0077689999999997</c:v>
                </c:pt>
                <c:pt idx="1254">
                  <c:v>9.0139560000000003</c:v>
                </c:pt>
                <c:pt idx="1255">
                  <c:v>9.0201449999999994</c:v>
                </c:pt>
                <c:pt idx="1256">
                  <c:v>9.0263369999999998</c:v>
                </c:pt>
                <c:pt idx="1257">
                  <c:v>9.0325299999999995</c:v>
                </c:pt>
                <c:pt idx="1258">
                  <c:v>9.0387260000000005</c:v>
                </c:pt>
                <c:pt idx="1259">
                  <c:v>9.0449230000000007</c:v>
                </c:pt>
                <c:pt idx="1260">
                  <c:v>9.0511230000000005</c:v>
                </c:pt>
                <c:pt idx="1261">
                  <c:v>9.0573250000000005</c:v>
                </c:pt>
                <c:pt idx="1262">
                  <c:v>9.0635290000000008</c:v>
                </c:pt>
                <c:pt idx="1263">
                  <c:v>9.0697360000000007</c:v>
                </c:pt>
                <c:pt idx="1264">
                  <c:v>9.0759439999999998</c:v>
                </c:pt>
                <c:pt idx="1265">
                  <c:v>9.0821539999999992</c:v>
                </c:pt>
                <c:pt idx="1266">
                  <c:v>9.0883669999999999</c:v>
                </c:pt>
                <c:pt idx="1267">
                  <c:v>9.0945820000000008</c:v>
                </c:pt>
                <c:pt idx="1268">
                  <c:v>9.1007990000000003</c:v>
                </c:pt>
                <c:pt idx="1269">
                  <c:v>9.1070180000000001</c:v>
                </c:pt>
                <c:pt idx="1270">
                  <c:v>9.1132380000000008</c:v>
                </c:pt>
                <c:pt idx="1271">
                  <c:v>9.1194609999999994</c:v>
                </c:pt>
                <c:pt idx="1272">
                  <c:v>9.1256869999999992</c:v>
                </c:pt>
                <c:pt idx="1273">
                  <c:v>9.1319140000000001</c:v>
                </c:pt>
                <c:pt idx="1274">
                  <c:v>9.1381440000000005</c:v>
                </c:pt>
                <c:pt idx="1275">
                  <c:v>9.1443759999999994</c:v>
                </c:pt>
                <c:pt idx="1276">
                  <c:v>9.1506089999999993</c:v>
                </c:pt>
                <c:pt idx="1277">
                  <c:v>9.1568450000000006</c:v>
                </c:pt>
                <c:pt idx="1278">
                  <c:v>9.1630830000000003</c:v>
                </c:pt>
                <c:pt idx="1279">
                  <c:v>9.1693239999999996</c:v>
                </c:pt>
                <c:pt idx="1280">
                  <c:v>9.1755659999999999</c:v>
                </c:pt>
                <c:pt idx="1281">
                  <c:v>9.1818100000000005</c:v>
                </c:pt>
                <c:pt idx="1282">
                  <c:v>9.1880570000000006</c:v>
                </c:pt>
                <c:pt idx="1283">
                  <c:v>9.1943049999999999</c:v>
                </c:pt>
                <c:pt idx="1284">
                  <c:v>9.2005569999999999</c:v>
                </c:pt>
                <c:pt idx="1285">
                  <c:v>9.2068089999999998</c:v>
                </c:pt>
                <c:pt idx="1286">
                  <c:v>9.2130639999999993</c:v>
                </c:pt>
                <c:pt idx="1287">
                  <c:v>9.2193210000000008</c:v>
                </c:pt>
                <c:pt idx="1288">
                  <c:v>9.225581</c:v>
                </c:pt>
                <c:pt idx="1289">
                  <c:v>9.2318420000000003</c:v>
                </c:pt>
                <c:pt idx="1290">
                  <c:v>9.2381060000000002</c:v>
                </c:pt>
                <c:pt idx="1291">
                  <c:v>9.2443709999999992</c:v>
                </c:pt>
                <c:pt idx="1292">
                  <c:v>9.2506400000000006</c:v>
                </c:pt>
                <c:pt idx="1293">
                  <c:v>9.2569090000000003</c:v>
                </c:pt>
                <c:pt idx="1294">
                  <c:v>9.2631820000000005</c:v>
                </c:pt>
                <c:pt idx="1295">
                  <c:v>9.2694559999999999</c:v>
                </c:pt>
                <c:pt idx="1296">
                  <c:v>9.2757319999999996</c:v>
                </c:pt>
                <c:pt idx="1297">
                  <c:v>9.2820099999999996</c:v>
                </c:pt>
                <c:pt idx="1298">
                  <c:v>9.2882909999999992</c:v>
                </c:pt>
                <c:pt idx="1299">
                  <c:v>9.2945740000000008</c:v>
                </c:pt>
                <c:pt idx="1300">
                  <c:v>9.3008579999999998</c:v>
                </c:pt>
                <c:pt idx="1301">
                  <c:v>9.3071450000000002</c:v>
                </c:pt>
                <c:pt idx="1302">
                  <c:v>9.3134350000000001</c:v>
                </c:pt>
                <c:pt idx="1303">
                  <c:v>9.3197259999999993</c:v>
                </c:pt>
                <c:pt idx="1304">
                  <c:v>9.3260190000000005</c:v>
                </c:pt>
                <c:pt idx="1305">
                  <c:v>9.3323140000000002</c:v>
                </c:pt>
                <c:pt idx="1306">
                  <c:v>9.3386119999999995</c:v>
                </c:pt>
                <c:pt idx="1307">
                  <c:v>9.3449120000000008</c:v>
                </c:pt>
                <c:pt idx="1308">
                  <c:v>9.3512129999999996</c:v>
                </c:pt>
                <c:pt idx="1309">
                  <c:v>9.3575169999999996</c:v>
                </c:pt>
                <c:pt idx="1310">
                  <c:v>9.363823</c:v>
                </c:pt>
                <c:pt idx="1311">
                  <c:v>9.3701310000000007</c:v>
                </c:pt>
                <c:pt idx="1312">
                  <c:v>9.3764420000000008</c:v>
                </c:pt>
                <c:pt idx="1313">
                  <c:v>9.3827540000000003</c:v>
                </c:pt>
                <c:pt idx="1314">
                  <c:v>9.3890689999999992</c:v>
                </c:pt>
                <c:pt idx="1315">
                  <c:v>9.3953860000000002</c:v>
                </c:pt>
                <c:pt idx="1316">
                  <c:v>9.4017040000000005</c:v>
                </c:pt>
                <c:pt idx="1317">
                  <c:v>9.4080250000000003</c:v>
                </c:pt>
                <c:pt idx="1318">
                  <c:v>9.4143489999999996</c:v>
                </c:pt>
                <c:pt idx="1319">
                  <c:v>9.4206730000000007</c:v>
                </c:pt>
                <c:pt idx="1320">
                  <c:v>9.4270010000000006</c:v>
                </c:pt>
                <c:pt idx="1321">
                  <c:v>9.4333310000000008</c:v>
                </c:pt>
                <c:pt idx="1322">
                  <c:v>9.4396620000000002</c:v>
                </c:pt>
                <c:pt idx="1323">
                  <c:v>9.4459949999999999</c:v>
                </c:pt>
                <c:pt idx="1324">
                  <c:v>9.4523309999999992</c:v>
                </c:pt>
                <c:pt idx="1325">
                  <c:v>9.4586690000000004</c:v>
                </c:pt>
                <c:pt idx="1326">
                  <c:v>9.4650090000000002</c:v>
                </c:pt>
                <c:pt idx="1327">
                  <c:v>9.4713519999999995</c:v>
                </c:pt>
                <c:pt idx="1328">
                  <c:v>9.4776950000000006</c:v>
                </c:pt>
                <c:pt idx="1329">
                  <c:v>9.4840420000000005</c:v>
                </c:pt>
                <c:pt idx="1330">
                  <c:v>9.4903910000000007</c:v>
                </c:pt>
                <c:pt idx="1331">
                  <c:v>9.4967410000000001</c:v>
                </c:pt>
                <c:pt idx="1332">
                  <c:v>9.5030940000000008</c:v>
                </c:pt>
                <c:pt idx="1333">
                  <c:v>9.509449</c:v>
                </c:pt>
                <c:pt idx="1334">
                  <c:v>9.5158059999999995</c:v>
                </c:pt>
                <c:pt idx="1335">
                  <c:v>9.5221649999999993</c:v>
                </c:pt>
                <c:pt idx="1336">
                  <c:v>9.5285259999999994</c:v>
                </c:pt>
                <c:pt idx="1337">
                  <c:v>9.5348889999999997</c:v>
                </c:pt>
                <c:pt idx="1338">
                  <c:v>9.5412549999999996</c:v>
                </c:pt>
                <c:pt idx="1339">
                  <c:v>9.5476229999999997</c:v>
                </c:pt>
                <c:pt idx="1340">
                  <c:v>9.5539919999999992</c:v>
                </c:pt>
                <c:pt idx="1341">
                  <c:v>9.5603649999999991</c:v>
                </c:pt>
                <c:pt idx="1342">
                  <c:v>9.5667380000000009</c:v>
                </c:pt>
                <c:pt idx="1343">
                  <c:v>9.5731140000000003</c:v>
                </c:pt>
                <c:pt idx="1344">
                  <c:v>9.5794929999999994</c:v>
                </c:pt>
                <c:pt idx="1345">
                  <c:v>9.5858740000000004</c:v>
                </c:pt>
                <c:pt idx="1346">
                  <c:v>9.5922560000000008</c:v>
                </c:pt>
                <c:pt idx="1347">
                  <c:v>9.5986399999999996</c:v>
                </c:pt>
                <c:pt idx="1348">
                  <c:v>9.6050269999999998</c:v>
                </c:pt>
                <c:pt idx="1349">
                  <c:v>9.6114160000000002</c:v>
                </c:pt>
                <c:pt idx="1350">
                  <c:v>9.6178070000000009</c:v>
                </c:pt>
                <c:pt idx="1351">
                  <c:v>9.6242000000000001</c:v>
                </c:pt>
                <c:pt idx="1352">
                  <c:v>9.6305949999999996</c:v>
                </c:pt>
                <c:pt idx="1353">
                  <c:v>9.6369919999999993</c:v>
                </c:pt>
                <c:pt idx="1354">
                  <c:v>9.6433929999999997</c:v>
                </c:pt>
                <c:pt idx="1355">
                  <c:v>9.649794</c:v>
                </c:pt>
                <c:pt idx="1356">
                  <c:v>9.6561979999999998</c:v>
                </c:pt>
                <c:pt idx="1357">
                  <c:v>9.6626030000000007</c:v>
                </c:pt>
                <c:pt idx="1358">
                  <c:v>9.6690120000000004</c:v>
                </c:pt>
                <c:pt idx="1359">
                  <c:v>9.6754219999999993</c:v>
                </c:pt>
                <c:pt idx="1360">
                  <c:v>9.6818340000000003</c:v>
                </c:pt>
                <c:pt idx="1361">
                  <c:v>9.6882490000000008</c:v>
                </c:pt>
                <c:pt idx="1362">
                  <c:v>9.6946650000000005</c:v>
                </c:pt>
                <c:pt idx="1363">
                  <c:v>9.7010830000000006</c:v>
                </c:pt>
                <c:pt idx="1364">
                  <c:v>9.7075040000000001</c:v>
                </c:pt>
                <c:pt idx="1365">
                  <c:v>9.713927</c:v>
                </c:pt>
                <c:pt idx="1366">
                  <c:v>9.7203520000000001</c:v>
                </c:pt>
                <c:pt idx="1367">
                  <c:v>9.7267790000000005</c:v>
                </c:pt>
                <c:pt idx="1368">
                  <c:v>9.7332090000000004</c:v>
                </c:pt>
                <c:pt idx="1369">
                  <c:v>9.7396399999999996</c:v>
                </c:pt>
                <c:pt idx="1370">
                  <c:v>9.7460740000000001</c:v>
                </c:pt>
                <c:pt idx="1371">
                  <c:v>9.7525089999999999</c:v>
                </c:pt>
                <c:pt idx="1372">
                  <c:v>9.7589459999999999</c:v>
                </c:pt>
                <c:pt idx="1373">
                  <c:v>9.7653870000000005</c:v>
                </c:pt>
                <c:pt idx="1374">
                  <c:v>9.7718290000000003</c:v>
                </c:pt>
                <c:pt idx="1375">
                  <c:v>9.7782730000000004</c:v>
                </c:pt>
                <c:pt idx="1376">
                  <c:v>9.7847190000000008</c:v>
                </c:pt>
                <c:pt idx="1377">
                  <c:v>9.7911669999999997</c:v>
                </c:pt>
                <c:pt idx="1378">
                  <c:v>9.7976179999999999</c:v>
                </c:pt>
                <c:pt idx="1379">
                  <c:v>9.8040699999999994</c:v>
                </c:pt>
                <c:pt idx="1380">
                  <c:v>9.8105250000000002</c:v>
                </c:pt>
                <c:pt idx="1381">
                  <c:v>9.8169819999999994</c:v>
                </c:pt>
                <c:pt idx="1382">
                  <c:v>9.8234410000000008</c:v>
                </c:pt>
                <c:pt idx="1383">
                  <c:v>9.8299020000000006</c:v>
                </c:pt>
                <c:pt idx="1384">
                  <c:v>9.8363659999999999</c:v>
                </c:pt>
                <c:pt idx="1385">
                  <c:v>9.8428310000000003</c:v>
                </c:pt>
                <c:pt idx="1386">
                  <c:v>9.8492979999999992</c:v>
                </c:pt>
                <c:pt idx="1387">
                  <c:v>9.8557679999999994</c:v>
                </c:pt>
                <c:pt idx="1388">
                  <c:v>9.8622399999999999</c:v>
                </c:pt>
                <c:pt idx="1389">
                  <c:v>9.8687129999999996</c:v>
                </c:pt>
                <c:pt idx="1390">
                  <c:v>9.8751899999999999</c:v>
                </c:pt>
                <c:pt idx="1391">
                  <c:v>9.8816670000000002</c:v>
                </c:pt>
                <c:pt idx="1392">
                  <c:v>9.888147</c:v>
                </c:pt>
                <c:pt idx="1393">
                  <c:v>9.8946299999999994</c:v>
                </c:pt>
                <c:pt idx="1394">
                  <c:v>9.9011139999999997</c:v>
                </c:pt>
                <c:pt idx="1395">
                  <c:v>9.9076009999999997</c:v>
                </c:pt>
                <c:pt idx="1396">
                  <c:v>9.9140899999999998</c:v>
                </c:pt>
                <c:pt idx="1397">
                  <c:v>9.9205810000000003</c:v>
                </c:pt>
                <c:pt idx="1398">
                  <c:v>9.927073</c:v>
                </c:pt>
                <c:pt idx="1399">
                  <c:v>9.9335690000000003</c:v>
                </c:pt>
                <c:pt idx="1400">
                  <c:v>9.9400659999999998</c:v>
                </c:pt>
                <c:pt idx="1401">
                  <c:v>9.9465660000000007</c:v>
                </c:pt>
                <c:pt idx="1402">
                  <c:v>9.9530670000000008</c:v>
                </c:pt>
                <c:pt idx="1403">
                  <c:v>9.9595699999999994</c:v>
                </c:pt>
                <c:pt idx="1404">
                  <c:v>9.9660759999999993</c:v>
                </c:pt>
                <c:pt idx="1405">
                  <c:v>9.9725839999999994</c:v>
                </c:pt>
                <c:pt idx="1406">
                  <c:v>9.9790939999999999</c:v>
                </c:pt>
                <c:pt idx="1407">
                  <c:v>9.9856060000000006</c:v>
                </c:pt>
                <c:pt idx="1408">
                  <c:v>9.9921199999999999</c:v>
                </c:pt>
                <c:pt idx="1409">
                  <c:v>9.9986359999999994</c:v>
                </c:pt>
                <c:pt idx="1410">
                  <c:v>10.00515</c:v>
                </c:pt>
                <c:pt idx="1411">
                  <c:v>10.01168</c:v>
                </c:pt>
                <c:pt idx="1412">
                  <c:v>10.0182</c:v>
                </c:pt>
                <c:pt idx="1413">
                  <c:v>10.02472</c:v>
                </c:pt>
                <c:pt idx="1414">
                  <c:v>10.03125</c:v>
                </c:pt>
                <c:pt idx="1415">
                  <c:v>10.03778</c:v>
                </c:pt>
                <c:pt idx="1416">
                  <c:v>10.044309999999999</c:v>
                </c:pt>
                <c:pt idx="1417">
                  <c:v>10.050840000000001</c:v>
                </c:pt>
                <c:pt idx="1418">
                  <c:v>10.05738</c:v>
                </c:pt>
                <c:pt idx="1419">
                  <c:v>10.06392</c:v>
                </c:pt>
                <c:pt idx="1420">
                  <c:v>10.070460000000001</c:v>
                </c:pt>
                <c:pt idx="1421">
                  <c:v>10.077</c:v>
                </c:pt>
                <c:pt idx="1422">
                  <c:v>10.083539999999999</c:v>
                </c:pt>
                <c:pt idx="1423">
                  <c:v>10.09009</c:v>
                </c:pt>
                <c:pt idx="1424">
                  <c:v>10.096640000000001</c:v>
                </c:pt>
                <c:pt idx="1425">
                  <c:v>10.10319</c:v>
                </c:pt>
                <c:pt idx="1426">
                  <c:v>10.10974</c:v>
                </c:pt>
                <c:pt idx="1427">
                  <c:v>10.116289999999999</c:v>
                </c:pt>
                <c:pt idx="1428">
                  <c:v>10.12285</c:v>
                </c:pt>
                <c:pt idx="1429">
                  <c:v>10.12941</c:v>
                </c:pt>
                <c:pt idx="1430">
                  <c:v>10.13597</c:v>
                </c:pt>
                <c:pt idx="1431">
                  <c:v>10.142530000000001</c:v>
                </c:pt>
                <c:pt idx="1432">
                  <c:v>10.149100000000001</c:v>
                </c:pt>
                <c:pt idx="1433">
                  <c:v>10.155670000000001</c:v>
                </c:pt>
                <c:pt idx="1434">
                  <c:v>10.162240000000001</c:v>
                </c:pt>
                <c:pt idx="1435">
                  <c:v>10.168810000000001</c:v>
                </c:pt>
                <c:pt idx="1436">
                  <c:v>10.175380000000001</c:v>
                </c:pt>
                <c:pt idx="1437">
                  <c:v>10.18196</c:v>
                </c:pt>
                <c:pt idx="1438">
                  <c:v>10.18853</c:v>
                </c:pt>
                <c:pt idx="1439">
                  <c:v>10.19511</c:v>
                </c:pt>
                <c:pt idx="1440">
                  <c:v>10.201700000000001</c:v>
                </c:pt>
                <c:pt idx="1441">
                  <c:v>10.20828</c:v>
                </c:pt>
                <c:pt idx="1442">
                  <c:v>10.214869999999999</c:v>
                </c:pt>
                <c:pt idx="1443">
                  <c:v>10.22146</c:v>
                </c:pt>
                <c:pt idx="1444">
                  <c:v>10.22805</c:v>
                </c:pt>
                <c:pt idx="1445">
                  <c:v>10.234640000000001</c:v>
                </c:pt>
                <c:pt idx="1446">
                  <c:v>10.24123</c:v>
                </c:pt>
                <c:pt idx="1447">
                  <c:v>10.24783</c:v>
                </c:pt>
                <c:pt idx="1448">
                  <c:v>10.254429999999999</c:v>
                </c:pt>
                <c:pt idx="1449">
                  <c:v>10.26103</c:v>
                </c:pt>
                <c:pt idx="1450">
                  <c:v>10.26764</c:v>
                </c:pt>
                <c:pt idx="1451">
                  <c:v>10.274240000000001</c:v>
                </c:pt>
                <c:pt idx="1452">
                  <c:v>10.280849999999999</c:v>
                </c:pt>
                <c:pt idx="1453">
                  <c:v>10.287459999999999</c:v>
                </c:pt>
                <c:pt idx="1454">
                  <c:v>10.29407</c:v>
                </c:pt>
                <c:pt idx="1455">
                  <c:v>10.30068</c:v>
                </c:pt>
                <c:pt idx="1456">
                  <c:v>10.3073</c:v>
                </c:pt>
                <c:pt idx="1457">
                  <c:v>10.31392</c:v>
                </c:pt>
                <c:pt idx="1458">
                  <c:v>10.320539999999999</c:v>
                </c:pt>
                <c:pt idx="1459">
                  <c:v>10.327159999999999</c:v>
                </c:pt>
                <c:pt idx="1460">
                  <c:v>10.33379</c:v>
                </c:pt>
                <c:pt idx="1461">
                  <c:v>10.34041</c:v>
                </c:pt>
                <c:pt idx="1462">
                  <c:v>10.34704</c:v>
                </c:pt>
                <c:pt idx="1463">
                  <c:v>10.353669999999999</c:v>
                </c:pt>
                <c:pt idx="1464">
                  <c:v>10.36031</c:v>
                </c:pt>
                <c:pt idx="1465">
                  <c:v>10.36694</c:v>
                </c:pt>
                <c:pt idx="1466">
                  <c:v>10.37358</c:v>
                </c:pt>
                <c:pt idx="1467">
                  <c:v>10.38022</c:v>
                </c:pt>
                <c:pt idx="1468">
                  <c:v>10.38686</c:v>
                </c:pt>
                <c:pt idx="1469">
                  <c:v>10.3935</c:v>
                </c:pt>
                <c:pt idx="1470">
                  <c:v>10.40015</c:v>
                </c:pt>
                <c:pt idx="1471">
                  <c:v>10.4068</c:v>
                </c:pt>
                <c:pt idx="1472">
                  <c:v>10.413449999999999</c:v>
                </c:pt>
                <c:pt idx="1473">
                  <c:v>10.4201</c:v>
                </c:pt>
                <c:pt idx="1474">
                  <c:v>10.42675</c:v>
                </c:pt>
                <c:pt idx="1475">
                  <c:v>10.43341</c:v>
                </c:pt>
                <c:pt idx="1476">
                  <c:v>10.44007</c:v>
                </c:pt>
                <c:pt idx="1477">
                  <c:v>10.446730000000001</c:v>
                </c:pt>
                <c:pt idx="1478">
                  <c:v>10.453390000000001</c:v>
                </c:pt>
                <c:pt idx="1479">
                  <c:v>10.46006</c:v>
                </c:pt>
                <c:pt idx="1480">
                  <c:v>10.46673</c:v>
                </c:pt>
                <c:pt idx="1481">
                  <c:v>10.47339</c:v>
                </c:pt>
                <c:pt idx="1482">
                  <c:v>10.48007</c:v>
                </c:pt>
                <c:pt idx="1483">
                  <c:v>10.486739999999999</c:v>
                </c:pt>
                <c:pt idx="1484">
                  <c:v>10.493410000000001</c:v>
                </c:pt>
                <c:pt idx="1485">
                  <c:v>10.50009</c:v>
                </c:pt>
                <c:pt idx="1486">
                  <c:v>10.506769999999999</c:v>
                </c:pt>
                <c:pt idx="1487">
                  <c:v>10.51346</c:v>
                </c:pt>
                <c:pt idx="1488">
                  <c:v>10.52014</c:v>
                </c:pt>
                <c:pt idx="1489">
                  <c:v>10.526820000000001</c:v>
                </c:pt>
                <c:pt idx="1490">
                  <c:v>10.53351</c:v>
                </c:pt>
                <c:pt idx="1491">
                  <c:v>10.5402</c:v>
                </c:pt>
                <c:pt idx="1492">
                  <c:v>10.546900000000001</c:v>
                </c:pt>
                <c:pt idx="1493">
                  <c:v>10.55359</c:v>
                </c:pt>
                <c:pt idx="1494">
                  <c:v>10.56029</c:v>
                </c:pt>
                <c:pt idx="1495">
                  <c:v>10.566990000000001</c:v>
                </c:pt>
                <c:pt idx="1496">
                  <c:v>10.573689999999999</c:v>
                </c:pt>
                <c:pt idx="1497">
                  <c:v>10.58039</c:v>
                </c:pt>
                <c:pt idx="1498">
                  <c:v>10.5871</c:v>
                </c:pt>
                <c:pt idx="1499">
                  <c:v>10.59381</c:v>
                </c:pt>
                <c:pt idx="1500">
                  <c:v>10.60051</c:v>
                </c:pt>
                <c:pt idx="1501">
                  <c:v>10.607229999999999</c:v>
                </c:pt>
                <c:pt idx="1502">
                  <c:v>10.613939999999999</c:v>
                </c:pt>
                <c:pt idx="1503">
                  <c:v>10.620660000000001</c:v>
                </c:pt>
                <c:pt idx="1504">
                  <c:v>10.627370000000001</c:v>
                </c:pt>
                <c:pt idx="1505">
                  <c:v>10.63409</c:v>
                </c:pt>
                <c:pt idx="1506">
                  <c:v>10.64082</c:v>
                </c:pt>
                <c:pt idx="1507">
                  <c:v>10.647539999999999</c:v>
                </c:pt>
                <c:pt idx="1508">
                  <c:v>10.65427</c:v>
                </c:pt>
                <c:pt idx="1509">
                  <c:v>10.661</c:v>
                </c:pt>
                <c:pt idx="1510">
                  <c:v>10.667730000000001</c:v>
                </c:pt>
                <c:pt idx="1511">
                  <c:v>10.67446</c:v>
                </c:pt>
                <c:pt idx="1512">
                  <c:v>10.6812</c:v>
                </c:pt>
                <c:pt idx="1513">
                  <c:v>10.68793</c:v>
                </c:pt>
                <c:pt idx="1514">
                  <c:v>10.69467</c:v>
                </c:pt>
                <c:pt idx="1515">
                  <c:v>10.701409999999999</c:v>
                </c:pt>
                <c:pt idx="1516">
                  <c:v>10.708159999999999</c:v>
                </c:pt>
                <c:pt idx="1517">
                  <c:v>10.7149</c:v>
                </c:pt>
                <c:pt idx="1518">
                  <c:v>10.72165</c:v>
                </c:pt>
                <c:pt idx="1519">
                  <c:v>10.728400000000001</c:v>
                </c:pt>
                <c:pt idx="1520">
                  <c:v>10.735150000000001</c:v>
                </c:pt>
                <c:pt idx="1521">
                  <c:v>10.741910000000001</c:v>
                </c:pt>
                <c:pt idx="1522">
                  <c:v>10.748659999999999</c:v>
                </c:pt>
                <c:pt idx="1523">
                  <c:v>10.755420000000001</c:v>
                </c:pt>
                <c:pt idx="1524">
                  <c:v>10.762180000000001</c:v>
                </c:pt>
                <c:pt idx="1525">
                  <c:v>10.76895</c:v>
                </c:pt>
                <c:pt idx="1526">
                  <c:v>10.77571</c:v>
                </c:pt>
                <c:pt idx="1527">
                  <c:v>10.78248</c:v>
                </c:pt>
                <c:pt idx="1528">
                  <c:v>10.789249999999999</c:v>
                </c:pt>
                <c:pt idx="1529">
                  <c:v>10.79602</c:v>
                </c:pt>
                <c:pt idx="1530">
                  <c:v>10.80279</c:v>
                </c:pt>
                <c:pt idx="1531">
                  <c:v>10.809570000000001</c:v>
                </c:pt>
                <c:pt idx="1532">
                  <c:v>10.81634</c:v>
                </c:pt>
                <c:pt idx="1533">
                  <c:v>10.823119999999999</c:v>
                </c:pt>
                <c:pt idx="1534">
                  <c:v>10.82991</c:v>
                </c:pt>
                <c:pt idx="1535">
                  <c:v>10.836690000000001</c:v>
                </c:pt>
                <c:pt idx="1536">
                  <c:v>10.84348</c:v>
                </c:pt>
                <c:pt idx="1537">
                  <c:v>10.85026</c:v>
                </c:pt>
                <c:pt idx="1538">
                  <c:v>10.857049999999999</c:v>
                </c:pt>
                <c:pt idx="1539">
                  <c:v>10.863849999999999</c:v>
                </c:pt>
                <c:pt idx="1540">
                  <c:v>10.87064</c:v>
                </c:pt>
                <c:pt idx="1541">
                  <c:v>10.87744</c:v>
                </c:pt>
                <c:pt idx="1542">
                  <c:v>10.88424</c:v>
                </c:pt>
                <c:pt idx="1543">
                  <c:v>10.89104</c:v>
                </c:pt>
                <c:pt idx="1544">
                  <c:v>10.89784</c:v>
                </c:pt>
                <c:pt idx="1545">
                  <c:v>10.90465</c:v>
                </c:pt>
                <c:pt idx="1546">
                  <c:v>10.91145</c:v>
                </c:pt>
                <c:pt idx="1547">
                  <c:v>10.91826</c:v>
                </c:pt>
                <c:pt idx="1548">
                  <c:v>10.92507</c:v>
                </c:pt>
                <c:pt idx="1549">
                  <c:v>10.931889999999999</c:v>
                </c:pt>
                <c:pt idx="1550">
                  <c:v>10.938700000000001</c:v>
                </c:pt>
                <c:pt idx="1551">
                  <c:v>10.94552</c:v>
                </c:pt>
                <c:pt idx="1552">
                  <c:v>10.95234</c:v>
                </c:pt>
                <c:pt idx="1553">
                  <c:v>10.959160000000001</c:v>
                </c:pt>
                <c:pt idx="1554">
                  <c:v>10.96599</c:v>
                </c:pt>
                <c:pt idx="1555">
                  <c:v>10.97282</c:v>
                </c:pt>
                <c:pt idx="1556">
                  <c:v>10.97964</c:v>
                </c:pt>
                <c:pt idx="1557">
                  <c:v>10.986470000000001</c:v>
                </c:pt>
                <c:pt idx="1558">
                  <c:v>10.993309999999999</c:v>
                </c:pt>
                <c:pt idx="1559">
                  <c:v>11.00014</c:v>
                </c:pt>
                <c:pt idx="1560">
                  <c:v>11.00698</c:v>
                </c:pt>
                <c:pt idx="1561">
                  <c:v>11.013820000000001</c:v>
                </c:pt>
                <c:pt idx="1562">
                  <c:v>11.020659999999999</c:v>
                </c:pt>
                <c:pt idx="1563">
                  <c:v>11.0275</c:v>
                </c:pt>
                <c:pt idx="1564">
                  <c:v>11.03435</c:v>
                </c:pt>
                <c:pt idx="1565">
                  <c:v>11.0412</c:v>
                </c:pt>
                <c:pt idx="1566">
                  <c:v>11.04805</c:v>
                </c:pt>
                <c:pt idx="1567">
                  <c:v>11.0549</c:v>
                </c:pt>
                <c:pt idx="1568">
                  <c:v>11.06175</c:v>
                </c:pt>
                <c:pt idx="1569">
                  <c:v>11.06861</c:v>
                </c:pt>
                <c:pt idx="1570">
                  <c:v>11.075469999999999</c:v>
                </c:pt>
                <c:pt idx="1571">
                  <c:v>11.082330000000001</c:v>
                </c:pt>
                <c:pt idx="1572">
                  <c:v>11.08919</c:v>
                </c:pt>
                <c:pt idx="1573">
                  <c:v>11.09606</c:v>
                </c:pt>
                <c:pt idx="1574">
                  <c:v>11.102919999999999</c:v>
                </c:pt>
                <c:pt idx="1575">
                  <c:v>11.10979</c:v>
                </c:pt>
                <c:pt idx="1576">
                  <c:v>11.11666</c:v>
                </c:pt>
                <c:pt idx="1577">
                  <c:v>11.12354</c:v>
                </c:pt>
                <c:pt idx="1578">
                  <c:v>11.130409999999999</c:v>
                </c:pt>
                <c:pt idx="1579">
                  <c:v>11.13729</c:v>
                </c:pt>
                <c:pt idx="1580">
                  <c:v>11.144170000000001</c:v>
                </c:pt>
                <c:pt idx="1581">
                  <c:v>11.15105</c:v>
                </c:pt>
                <c:pt idx="1582">
                  <c:v>11.15793</c:v>
                </c:pt>
                <c:pt idx="1583">
                  <c:v>11.164820000000001</c:v>
                </c:pt>
                <c:pt idx="1584">
                  <c:v>11.171709999999999</c:v>
                </c:pt>
                <c:pt idx="1585">
                  <c:v>11.178599999999999</c:v>
                </c:pt>
                <c:pt idx="1586">
                  <c:v>11.18549</c:v>
                </c:pt>
                <c:pt idx="1587">
                  <c:v>11.19238</c:v>
                </c:pt>
                <c:pt idx="1588">
                  <c:v>11.19928</c:v>
                </c:pt>
                <c:pt idx="1589">
                  <c:v>11.20618</c:v>
                </c:pt>
                <c:pt idx="1590">
                  <c:v>11.21308</c:v>
                </c:pt>
                <c:pt idx="1591">
                  <c:v>11.21998</c:v>
                </c:pt>
                <c:pt idx="1592">
                  <c:v>11.226889999999999</c:v>
                </c:pt>
                <c:pt idx="1593">
                  <c:v>11.233790000000001</c:v>
                </c:pt>
                <c:pt idx="1594">
                  <c:v>11.2407</c:v>
                </c:pt>
                <c:pt idx="1595">
                  <c:v>11.24761</c:v>
                </c:pt>
                <c:pt idx="1596">
                  <c:v>11.254530000000001</c:v>
                </c:pt>
                <c:pt idx="1597">
                  <c:v>11.26144</c:v>
                </c:pt>
                <c:pt idx="1598">
                  <c:v>11.268359999999999</c:v>
                </c:pt>
                <c:pt idx="1599">
                  <c:v>11.27528</c:v>
                </c:pt>
                <c:pt idx="1600">
                  <c:v>11.2822</c:v>
                </c:pt>
                <c:pt idx="1601">
                  <c:v>11.28913</c:v>
                </c:pt>
                <c:pt idx="1602">
                  <c:v>11.296049999999999</c:v>
                </c:pt>
                <c:pt idx="1603">
                  <c:v>11.30298</c:v>
                </c:pt>
                <c:pt idx="1604">
                  <c:v>11.30991</c:v>
                </c:pt>
                <c:pt idx="1605">
                  <c:v>11.316850000000001</c:v>
                </c:pt>
                <c:pt idx="1606">
                  <c:v>11.323779999999999</c:v>
                </c:pt>
                <c:pt idx="1607">
                  <c:v>11.330719999999999</c:v>
                </c:pt>
                <c:pt idx="1608">
                  <c:v>11.33766</c:v>
                </c:pt>
                <c:pt idx="1609">
                  <c:v>11.3446</c:v>
                </c:pt>
                <c:pt idx="1610">
                  <c:v>11.35154</c:v>
                </c:pt>
                <c:pt idx="1611">
                  <c:v>11.35849</c:v>
                </c:pt>
                <c:pt idx="1612">
                  <c:v>11.36543</c:v>
                </c:pt>
                <c:pt idx="1613">
                  <c:v>11.37238</c:v>
                </c:pt>
                <c:pt idx="1614">
                  <c:v>11.379339999999999</c:v>
                </c:pt>
                <c:pt idx="1615">
                  <c:v>11.386290000000001</c:v>
                </c:pt>
                <c:pt idx="1616">
                  <c:v>11.39325</c:v>
                </c:pt>
                <c:pt idx="1617">
                  <c:v>11.4002</c:v>
                </c:pt>
                <c:pt idx="1618">
                  <c:v>11.407159999999999</c:v>
                </c:pt>
                <c:pt idx="1619">
                  <c:v>11.41413</c:v>
                </c:pt>
                <c:pt idx="1620">
                  <c:v>11.42109</c:v>
                </c:pt>
                <c:pt idx="1621">
                  <c:v>11.42806</c:v>
                </c:pt>
                <c:pt idx="1622">
                  <c:v>11.435029999999999</c:v>
                </c:pt>
                <c:pt idx="1623">
                  <c:v>11.442</c:v>
                </c:pt>
                <c:pt idx="1624">
                  <c:v>11.448969999999999</c:v>
                </c:pt>
                <c:pt idx="1625">
                  <c:v>11.45595</c:v>
                </c:pt>
                <c:pt idx="1626">
                  <c:v>11.46292</c:v>
                </c:pt>
                <c:pt idx="1627">
                  <c:v>11.469900000000001</c:v>
                </c:pt>
                <c:pt idx="1628">
                  <c:v>11.47688</c:v>
                </c:pt>
                <c:pt idx="1629">
                  <c:v>11.48387</c:v>
                </c:pt>
                <c:pt idx="1630">
                  <c:v>11.49085</c:v>
                </c:pt>
                <c:pt idx="1631">
                  <c:v>11.49784</c:v>
                </c:pt>
                <c:pt idx="1632">
                  <c:v>11.50483</c:v>
                </c:pt>
                <c:pt idx="1633">
                  <c:v>11.51182</c:v>
                </c:pt>
                <c:pt idx="1634">
                  <c:v>11.51882</c:v>
                </c:pt>
                <c:pt idx="1635">
                  <c:v>11.52581</c:v>
                </c:pt>
                <c:pt idx="1636">
                  <c:v>11.53281</c:v>
                </c:pt>
                <c:pt idx="1637">
                  <c:v>11.539809999999999</c:v>
                </c:pt>
                <c:pt idx="1638">
                  <c:v>11.54682</c:v>
                </c:pt>
                <c:pt idx="1639">
                  <c:v>11.55382</c:v>
                </c:pt>
                <c:pt idx="1640">
                  <c:v>11.560829999999999</c:v>
                </c:pt>
                <c:pt idx="1641">
                  <c:v>11.56784</c:v>
                </c:pt>
                <c:pt idx="1642">
                  <c:v>11.57485</c:v>
                </c:pt>
                <c:pt idx="1643">
                  <c:v>11.581860000000001</c:v>
                </c:pt>
                <c:pt idx="1644">
                  <c:v>11.58888</c:v>
                </c:pt>
                <c:pt idx="1645">
                  <c:v>11.595890000000001</c:v>
                </c:pt>
                <c:pt idx="1646">
                  <c:v>11.60291</c:v>
                </c:pt>
                <c:pt idx="1647">
                  <c:v>11.60994</c:v>
                </c:pt>
                <c:pt idx="1648">
                  <c:v>11.616960000000001</c:v>
                </c:pt>
                <c:pt idx="1649">
                  <c:v>11.623989999999999</c:v>
                </c:pt>
                <c:pt idx="1650">
                  <c:v>11.63101</c:v>
                </c:pt>
                <c:pt idx="1651">
                  <c:v>11.63805</c:v>
                </c:pt>
                <c:pt idx="1652">
                  <c:v>11.64508</c:v>
                </c:pt>
                <c:pt idx="1653">
                  <c:v>11.65211</c:v>
                </c:pt>
                <c:pt idx="1654">
                  <c:v>11.65915</c:v>
                </c:pt>
                <c:pt idx="1655">
                  <c:v>11.66619</c:v>
                </c:pt>
                <c:pt idx="1656">
                  <c:v>11.67323</c:v>
                </c:pt>
                <c:pt idx="1657">
                  <c:v>11.68027</c:v>
                </c:pt>
                <c:pt idx="1658">
                  <c:v>11.68732</c:v>
                </c:pt>
                <c:pt idx="1659">
                  <c:v>11.69436</c:v>
                </c:pt>
                <c:pt idx="1660">
                  <c:v>11.701409999999999</c:v>
                </c:pt>
                <c:pt idx="1661">
                  <c:v>11.70847</c:v>
                </c:pt>
                <c:pt idx="1662">
                  <c:v>11.71552</c:v>
                </c:pt>
                <c:pt idx="1663">
                  <c:v>11.722580000000001</c:v>
                </c:pt>
                <c:pt idx="1664">
                  <c:v>11.72963</c:v>
                </c:pt>
                <c:pt idx="1665">
                  <c:v>11.736689999999999</c:v>
                </c:pt>
                <c:pt idx="1666">
                  <c:v>11.74376</c:v>
                </c:pt>
                <c:pt idx="1667">
                  <c:v>11.750819999999999</c:v>
                </c:pt>
                <c:pt idx="1668">
                  <c:v>11.75789</c:v>
                </c:pt>
                <c:pt idx="1669">
                  <c:v>11.764950000000001</c:v>
                </c:pt>
                <c:pt idx="1670">
                  <c:v>11.772030000000001</c:v>
                </c:pt>
                <c:pt idx="1671">
                  <c:v>11.7791</c:v>
                </c:pt>
                <c:pt idx="1672">
                  <c:v>11.78617</c:v>
                </c:pt>
                <c:pt idx="1673">
                  <c:v>11.79325</c:v>
                </c:pt>
                <c:pt idx="1674">
                  <c:v>11.800330000000001</c:v>
                </c:pt>
                <c:pt idx="1675">
                  <c:v>11.807410000000001</c:v>
                </c:pt>
                <c:pt idx="1676">
                  <c:v>11.814489999999999</c:v>
                </c:pt>
                <c:pt idx="1677">
                  <c:v>11.821580000000001</c:v>
                </c:pt>
                <c:pt idx="1678">
                  <c:v>11.828670000000001</c:v>
                </c:pt>
                <c:pt idx="1679">
                  <c:v>11.835760000000001</c:v>
                </c:pt>
                <c:pt idx="1680">
                  <c:v>11.84285</c:v>
                </c:pt>
                <c:pt idx="1681">
                  <c:v>11.84994</c:v>
                </c:pt>
                <c:pt idx="1682">
                  <c:v>11.85704</c:v>
                </c:pt>
                <c:pt idx="1683">
                  <c:v>11.864140000000001</c:v>
                </c:pt>
                <c:pt idx="1684">
                  <c:v>11.87124</c:v>
                </c:pt>
                <c:pt idx="1685">
                  <c:v>11.87834</c:v>
                </c:pt>
                <c:pt idx="1686">
                  <c:v>11.885450000000001</c:v>
                </c:pt>
                <c:pt idx="1687">
                  <c:v>11.89255</c:v>
                </c:pt>
                <c:pt idx="1688">
                  <c:v>11.899660000000001</c:v>
                </c:pt>
                <c:pt idx="1689">
                  <c:v>11.90677</c:v>
                </c:pt>
                <c:pt idx="1690">
                  <c:v>11.91389</c:v>
                </c:pt>
                <c:pt idx="1691">
                  <c:v>11.920999999999999</c:v>
                </c:pt>
                <c:pt idx="1692">
                  <c:v>11.92812</c:v>
                </c:pt>
                <c:pt idx="1693">
                  <c:v>11.93524</c:v>
                </c:pt>
                <c:pt idx="1694">
                  <c:v>11.942360000000001</c:v>
                </c:pt>
                <c:pt idx="1695">
                  <c:v>11.949479999999999</c:v>
                </c:pt>
                <c:pt idx="1696">
                  <c:v>11.95661</c:v>
                </c:pt>
                <c:pt idx="1697">
                  <c:v>11.96374</c:v>
                </c:pt>
                <c:pt idx="1698">
                  <c:v>11.97087</c:v>
                </c:pt>
                <c:pt idx="1699">
                  <c:v>11.978</c:v>
                </c:pt>
                <c:pt idx="1700">
                  <c:v>11.985139999999999</c:v>
                </c:pt>
                <c:pt idx="1701">
                  <c:v>11.99227</c:v>
                </c:pt>
                <c:pt idx="1702">
                  <c:v>11.999409999999999</c:v>
                </c:pt>
                <c:pt idx="1703">
                  <c:v>12.006550000000001</c:v>
                </c:pt>
                <c:pt idx="1704">
                  <c:v>12.01369</c:v>
                </c:pt>
                <c:pt idx="1705">
                  <c:v>12.02084</c:v>
                </c:pt>
                <c:pt idx="1706">
                  <c:v>12.027990000000001</c:v>
                </c:pt>
                <c:pt idx="1707">
                  <c:v>12.03514</c:v>
                </c:pt>
                <c:pt idx="1708">
                  <c:v>12.042289999999999</c:v>
                </c:pt>
                <c:pt idx="1709">
                  <c:v>12.049440000000001</c:v>
                </c:pt>
                <c:pt idx="1710">
                  <c:v>12.0566</c:v>
                </c:pt>
                <c:pt idx="1711">
                  <c:v>12.063750000000001</c:v>
                </c:pt>
                <c:pt idx="1712">
                  <c:v>12.07091</c:v>
                </c:pt>
                <c:pt idx="1713">
                  <c:v>12.07808</c:v>
                </c:pt>
                <c:pt idx="1714">
                  <c:v>12.085240000000001</c:v>
                </c:pt>
                <c:pt idx="1715">
                  <c:v>12.092409999999999</c:v>
                </c:pt>
                <c:pt idx="1716">
                  <c:v>12.09958</c:v>
                </c:pt>
                <c:pt idx="1717">
                  <c:v>12.10675</c:v>
                </c:pt>
                <c:pt idx="1718">
                  <c:v>12.11392</c:v>
                </c:pt>
                <c:pt idx="1719">
                  <c:v>12.121090000000001</c:v>
                </c:pt>
                <c:pt idx="1720">
                  <c:v>12.128270000000001</c:v>
                </c:pt>
                <c:pt idx="1721">
                  <c:v>12.135450000000001</c:v>
                </c:pt>
                <c:pt idx="1722">
                  <c:v>12.14263</c:v>
                </c:pt>
                <c:pt idx="1723">
                  <c:v>12.14981</c:v>
                </c:pt>
                <c:pt idx="1724">
                  <c:v>12.157</c:v>
                </c:pt>
                <c:pt idx="1725">
                  <c:v>12.16419</c:v>
                </c:pt>
                <c:pt idx="1726">
                  <c:v>12.171379999999999</c:v>
                </c:pt>
                <c:pt idx="1727">
                  <c:v>12.178570000000001</c:v>
                </c:pt>
                <c:pt idx="1728">
                  <c:v>12.18576</c:v>
                </c:pt>
                <c:pt idx="1729">
                  <c:v>12.192959999999999</c:v>
                </c:pt>
                <c:pt idx="1730">
                  <c:v>12.20016</c:v>
                </c:pt>
                <c:pt idx="1731">
                  <c:v>12.20736</c:v>
                </c:pt>
                <c:pt idx="1732">
                  <c:v>12.214560000000001</c:v>
                </c:pt>
                <c:pt idx="1733">
                  <c:v>12.22176</c:v>
                </c:pt>
                <c:pt idx="1734">
                  <c:v>12.22897</c:v>
                </c:pt>
                <c:pt idx="1735">
                  <c:v>12.236179999999999</c:v>
                </c:pt>
                <c:pt idx="1736">
                  <c:v>12.24339</c:v>
                </c:pt>
                <c:pt idx="1737">
                  <c:v>12.2506</c:v>
                </c:pt>
                <c:pt idx="1738">
                  <c:v>12.257820000000001</c:v>
                </c:pt>
                <c:pt idx="1739">
                  <c:v>12.265040000000001</c:v>
                </c:pt>
                <c:pt idx="1740">
                  <c:v>12.27225</c:v>
                </c:pt>
                <c:pt idx="1741">
                  <c:v>12.27948</c:v>
                </c:pt>
                <c:pt idx="1742">
                  <c:v>12.2867</c:v>
                </c:pt>
                <c:pt idx="1743">
                  <c:v>12.29393</c:v>
                </c:pt>
                <c:pt idx="1744">
                  <c:v>12.30115</c:v>
                </c:pt>
                <c:pt idx="1745">
                  <c:v>12.30838</c:v>
                </c:pt>
                <c:pt idx="1746">
                  <c:v>12.315619999999999</c:v>
                </c:pt>
                <c:pt idx="1747">
                  <c:v>12.322850000000001</c:v>
                </c:pt>
                <c:pt idx="1748">
                  <c:v>12.33009</c:v>
                </c:pt>
                <c:pt idx="1749">
                  <c:v>12.33733</c:v>
                </c:pt>
                <c:pt idx="1750">
                  <c:v>12.344569999999999</c:v>
                </c:pt>
                <c:pt idx="1751">
                  <c:v>12.35181</c:v>
                </c:pt>
                <c:pt idx="1752">
                  <c:v>12.35905</c:v>
                </c:pt>
                <c:pt idx="1753">
                  <c:v>12.366300000000001</c:v>
                </c:pt>
                <c:pt idx="1754">
                  <c:v>12.37355</c:v>
                </c:pt>
                <c:pt idx="1755">
                  <c:v>12.380800000000001</c:v>
                </c:pt>
                <c:pt idx="1756">
                  <c:v>12.38805</c:v>
                </c:pt>
                <c:pt idx="1757">
                  <c:v>12.39531</c:v>
                </c:pt>
                <c:pt idx="1758">
                  <c:v>12.402570000000001</c:v>
                </c:pt>
                <c:pt idx="1759">
                  <c:v>12.409829999999999</c:v>
                </c:pt>
                <c:pt idx="1760">
                  <c:v>12.41709</c:v>
                </c:pt>
                <c:pt idx="1761">
                  <c:v>12.42435</c:v>
                </c:pt>
                <c:pt idx="1762">
                  <c:v>12.431620000000001</c:v>
                </c:pt>
                <c:pt idx="1763">
                  <c:v>12.438890000000001</c:v>
                </c:pt>
                <c:pt idx="1764">
                  <c:v>12.446160000000001</c:v>
                </c:pt>
                <c:pt idx="1765">
                  <c:v>12.453430000000001</c:v>
                </c:pt>
                <c:pt idx="1766">
                  <c:v>12.460710000000001</c:v>
                </c:pt>
                <c:pt idx="1767">
                  <c:v>12.467980000000001</c:v>
                </c:pt>
                <c:pt idx="1768">
                  <c:v>12.47526</c:v>
                </c:pt>
                <c:pt idx="1769">
                  <c:v>12.48254</c:v>
                </c:pt>
                <c:pt idx="1770">
                  <c:v>12.48983</c:v>
                </c:pt>
                <c:pt idx="1771">
                  <c:v>12.497109999999999</c:v>
                </c:pt>
                <c:pt idx="1772">
                  <c:v>12.5044</c:v>
                </c:pt>
                <c:pt idx="1773">
                  <c:v>12.51169</c:v>
                </c:pt>
                <c:pt idx="1774">
                  <c:v>12.518980000000001</c:v>
                </c:pt>
                <c:pt idx="1775">
                  <c:v>12.52627</c:v>
                </c:pt>
                <c:pt idx="1776">
                  <c:v>12.533569999999999</c:v>
                </c:pt>
                <c:pt idx="1777">
                  <c:v>12.54087</c:v>
                </c:pt>
                <c:pt idx="1778">
                  <c:v>12.548170000000001</c:v>
                </c:pt>
                <c:pt idx="1779">
                  <c:v>12.55547</c:v>
                </c:pt>
                <c:pt idx="1780">
                  <c:v>12.56277</c:v>
                </c:pt>
                <c:pt idx="1781">
                  <c:v>12.570080000000001</c:v>
                </c:pt>
                <c:pt idx="1782">
                  <c:v>12.577389999999999</c:v>
                </c:pt>
                <c:pt idx="1783">
                  <c:v>12.5847</c:v>
                </c:pt>
                <c:pt idx="1784">
                  <c:v>12.59201</c:v>
                </c:pt>
                <c:pt idx="1785">
                  <c:v>12.59933</c:v>
                </c:pt>
                <c:pt idx="1786">
                  <c:v>12.606640000000001</c:v>
                </c:pt>
                <c:pt idx="1787">
                  <c:v>12.613960000000001</c:v>
                </c:pt>
                <c:pt idx="1788">
                  <c:v>12.62128</c:v>
                </c:pt>
                <c:pt idx="1789">
                  <c:v>12.62861</c:v>
                </c:pt>
                <c:pt idx="1790">
                  <c:v>12.63593</c:v>
                </c:pt>
                <c:pt idx="1791">
                  <c:v>12.64326</c:v>
                </c:pt>
                <c:pt idx="1792">
                  <c:v>12.650589999999999</c:v>
                </c:pt>
                <c:pt idx="1793">
                  <c:v>12.657920000000001</c:v>
                </c:pt>
                <c:pt idx="1794">
                  <c:v>12.66526</c:v>
                </c:pt>
                <c:pt idx="1795">
                  <c:v>12.67259</c:v>
                </c:pt>
                <c:pt idx="1796">
                  <c:v>12.679930000000001</c:v>
                </c:pt>
                <c:pt idx="1797">
                  <c:v>12.68727</c:v>
                </c:pt>
                <c:pt idx="1798">
                  <c:v>12.69462</c:v>
                </c:pt>
                <c:pt idx="1799">
                  <c:v>12.70196</c:v>
                </c:pt>
                <c:pt idx="1800">
                  <c:v>12.70931</c:v>
                </c:pt>
                <c:pt idx="1801">
                  <c:v>12.716659999999999</c:v>
                </c:pt>
                <c:pt idx="1802">
                  <c:v>12.72401</c:v>
                </c:pt>
                <c:pt idx="1803">
                  <c:v>12.73136</c:v>
                </c:pt>
                <c:pt idx="1804">
                  <c:v>12.738720000000001</c:v>
                </c:pt>
                <c:pt idx="1805">
                  <c:v>12.74607</c:v>
                </c:pt>
                <c:pt idx="1806">
                  <c:v>12.75343</c:v>
                </c:pt>
                <c:pt idx="1807">
                  <c:v>12.76079</c:v>
                </c:pt>
                <c:pt idx="1808">
                  <c:v>12.76816</c:v>
                </c:pt>
                <c:pt idx="1809">
                  <c:v>12.77552</c:v>
                </c:pt>
                <c:pt idx="1810">
                  <c:v>12.78289</c:v>
                </c:pt>
                <c:pt idx="1811">
                  <c:v>12.79026</c:v>
                </c:pt>
                <c:pt idx="1812">
                  <c:v>12.797639999999999</c:v>
                </c:pt>
                <c:pt idx="1813">
                  <c:v>12.805009999999999</c:v>
                </c:pt>
                <c:pt idx="1814">
                  <c:v>12.812390000000001</c:v>
                </c:pt>
                <c:pt idx="1815">
                  <c:v>12.81977</c:v>
                </c:pt>
                <c:pt idx="1816">
                  <c:v>12.82715</c:v>
                </c:pt>
                <c:pt idx="1817">
                  <c:v>12.834530000000001</c:v>
                </c:pt>
                <c:pt idx="1818">
                  <c:v>12.84191</c:v>
                </c:pt>
                <c:pt idx="1819">
                  <c:v>12.849299999999999</c:v>
                </c:pt>
                <c:pt idx="1820">
                  <c:v>12.85669</c:v>
                </c:pt>
                <c:pt idx="1821">
                  <c:v>12.86408</c:v>
                </c:pt>
                <c:pt idx="1822">
                  <c:v>12.87148</c:v>
                </c:pt>
                <c:pt idx="1823">
                  <c:v>12.878869999999999</c:v>
                </c:pt>
                <c:pt idx="1824">
                  <c:v>12.88627</c:v>
                </c:pt>
                <c:pt idx="1825">
                  <c:v>12.89367</c:v>
                </c:pt>
                <c:pt idx="1826">
                  <c:v>12.901070000000001</c:v>
                </c:pt>
                <c:pt idx="1827">
                  <c:v>12.908469999999999</c:v>
                </c:pt>
                <c:pt idx="1828">
                  <c:v>12.91588</c:v>
                </c:pt>
                <c:pt idx="1829">
                  <c:v>12.92329</c:v>
                </c:pt>
                <c:pt idx="1830">
                  <c:v>12.9307</c:v>
                </c:pt>
                <c:pt idx="1831">
                  <c:v>12.93811</c:v>
                </c:pt>
                <c:pt idx="1832">
                  <c:v>12.94553</c:v>
                </c:pt>
                <c:pt idx="1833">
                  <c:v>12.95294</c:v>
                </c:pt>
                <c:pt idx="1834">
                  <c:v>12.96036</c:v>
                </c:pt>
                <c:pt idx="1835">
                  <c:v>12.967790000000001</c:v>
                </c:pt>
                <c:pt idx="1836">
                  <c:v>12.975210000000001</c:v>
                </c:pt>
                <c:pt idx="1837">
                  <c:v>12.98263</c:v>
                </c:pt>
                <c:pt idx="1838">
                  <c:v>12.99006</c:v>
                </c:pt>
                <c:pt idx="1839">
                  <c:v>12.997490000000001</c:v>
                </c:pt>
                <c:pt idx="1840">
                  <c:v>13.00492</c:v>
                </c:pt>
                <c:pt idx="1841">
                  <c:v>13.012359999999999</c:v>
                </c:pt>
                <c:pt idx="1842">
                  <c:v>13.01979</c:v>
                </c:pt>
                <c:pt idx="1843">
                  <c:v>13.027229999999999</c:v>
                </c:pt>
                <c:pt idx="1844">
                  <c:v>13.03467</c:v>
                </c:pt>
                <c:pt idx="1845">
                  <c:v>13.042109999999999</c:v>
                </c:pt>
                <c:pt idx="1846">
                  <c:v>13.04956</c:v>
                </c:pt>
                <c:pt idx="1847">
                  <c:v>13.05701</c:v>
                </c:pt>
                <c:pt idx="1848">
                  <c:v>13.064450000000001</c:v>
                </c:pt>
                <c:pt idx="1849">
                  <c:v>13.071910000000001</c:v>
                </c:pt>
                <c:pt idx="1850">
                  <c:v>13.079359999999999</c:v>
                </c:pt>
                <c:pt idx="1851">
                  <c:v>13.08681</c:v>
                </c:pt>
                <c:pt idx="1852">
                  <c:v>13.09427</c:v>
                </c:pt>
                <c:pt idx="1853">
                  <c:v>13.10173</c:v>
                </c:pt>
                <c:pt idx="1854">
                  <c:v>13.10919</c:v>
                </c:pt>
                <c:pt idx="1855">
                  <c:v>13.11666</c:v>
                </c:pt>
                <c:pt idx="1856">
                  <c:v>13.12412</c:v>
                </c:pt>
                <c:pt idx="1857">
                  <c:v>13.131589999999999</c:v>
                </c:pt>
                <c:pt idx="1858">
                  <c:v>13.139060000000001</c:v>
                </c:pt>
                <c:pt idx="1859">
                  <c:v>13.14653</c:v>
                </c:pt>
                <c:pt idx="1860">
                  <c:v>13.15401</c:v>
                </c:pt>
                <c:pt idx="1861">
                  <c:v>13.161479999999999</c:v>
                </c:pt>
                <c:pt idx="1862">
                  <c:v>13.16896</c:v>
                </c:pt>
                <c:pt idx="1863">
                  <c:v>13.176439999999999</c:v>
                </c:pt>
                <c:pt idx="1864">
                  <c:v>13.183920000000001</c:v>
                </c:pt>
                <c:pt idx="1865">
                  <c:v>13.191409999999999</c:v>
                </c:pt>
                <c:pt idx="1866">
                  <c:v>13.1989</c:v>
                </c:pt>
                <c:pt idx="1867">
                  <c:v>13.206390000000001</c:v>
                </c:pt>
                <c:pt idx="1868">
                  <c:v>13.21388</c:v>
                </c:pt>
                <c:pt idx="1869">
                  <c:v>13.22137</c:v>
                </c:pt>
                <c:pt idx="1870">
                  <c:v>13.228870000000001</c:v>
                </c:pt>
                <c:pt idx="1871">
                  <c:v>13.236359999999999</c:v>
                </c:pt>
                <c:pt idx="1872">
                  <c:v>13.24386</c:v>
                </c:pt>
                <c:pt idx="1873">
                  <c:v>13.25137</c:v>
                </c:pt>
                <c:pt idx="1874">
                  <c:v>13.25887</c:v>
                </c:pt>
                <c:pt idx="1875">
                  <c:v>13.26638</c:v>
                </c:pt>
                <c:pt idx="1876">
                  <c:v>13.27388</c:v>
                </c:pt>
                <c:pt idx="1877">
                  <c:v>13.28139</c:v>
                </c:pt>
                <c:pt idx="1878">
                  <c:v>13.28891</c:v>
                </c:pt>
                <c:pt idx="1879">
                  <c:v>13.296419999999999</c:v>
                </c:pt>
                <c:pt idx="1880">
                  <c:v>13.303940000000001</c:v>
                </c:pt>
                <c:pt idx="1881">
                  <c:v>13.31146</c:v>
                </c:pt>
                <c:pt idx="1882">
                  <c:v>13.31898</c:v>
                </c:pt>
                <c:pt idx="1883">
                  <c:v>13.326499999999999</c:v>
                </c:pt>
                <c:pt idx="1884">
                  <c:v>13.33403</c:v>
                </c:pt>
                <c:pt idx="1885">
                  <c:v>13.34155</c:v>
                </c:pt>
                <c:pt idx="1886">
                  <c:v>13.349080000000001</c:v>
                </c:pt>
                <c:pt idx="1887">
                  <c:v>13.356619999999999</c:v>
                </c:pt>
                <c:pt idx="1888">
                  <c:v>13.36415</c:v>
                </c:pt>
                <c:pt idx="1889">
                  <c:v>13.371689999999999</c:v>
                </c:pt>
                <c:pt idx="1890">
                  <c:v>13.37922</c:v>
                </c:pt>
                <c:pt idx="1891">
                  <c:v>13.386760000000001</c:v>
                </c:pt>
                <c:pt idx="1892">
                  <c:v>13.394310000000001</c:v>
                </c:pt>
                <c:pt idx="1893">
                  <c:v>13.40185</c:v>
                </c:pt>
                <c:pt idx="1894">
                  <c:v>13.4094</c:v>
                </c:pt>
                <c:pt idx="1895">
                  <c:v>13.41695</c:v>
                </c:pt>
                <c:pt idx="1896">
                  <c:v>13.4245</c:v>
                </c:pt>
                <c:pt idx="1897">
                  <c:v>13.43205</c:v>
                </c:pt>
                <c:pt idx="1898">
                  <c:v>13.4396</c:v>
                </c:pt>
                <c:pt idx="1899">
                  <c:v>13.44716</c:v>
                </c:pt>
                <c:pt idx="1900">
                  <c:v>13.45472</c:v>
                </c:pt>
                <c:pt idx="1901">
                  <c:v>13.46228</c:v>
                </c:pt>
                <c:pt idx="1902">
                  <c:v>13.46984</c:v>
                </c:pt>
                <c:pt idx="1903">
                  <c:v>13.477410000000001</c:v>
                </c:pt>
                <c:pt idx="1904">
                  <c:v>13.48498</c:v>
                </c:pt>
                <c:pt idx="1905">
                  <c:v>13.49255</c:v>
                </c:pt>
                <c:pt idx="1906">
                  <c:v>13.500120000000001</c:v>
                </c:pt>
                <c:pt idx="1907">
                  <c:v>13.50769</c:v>
                </c:pt>
                <c:pt idx="1908">
                  <c:v>13.515269999999999</c:v>
                </c:pt>
                <c:pt idx="1909">
                  <c:v>13.52285</c:v>
                </c:pt>
                <c:pt idx="1910">
                  <c:v>13.530430000000001</c:v>
                </c:pt>
                <c:pt idx="1911">
                  <c:v>13.53801</c:v>
                </c:pt>
                <c:pt idx="1912">
                  <c:v>13.5456</c:v>
                </c:pt>
                <c:pt idx="1913">
                  <c:v>13.553179999999999</c:v>
                </c:pt>
                <c:pt idx="1914">
                  <c:v>13.56077</c:v>
                </c:pt>
                <c:pt idx="1915">
                  <c:v>13.56836</c:v>
                </c:pt>
                <c:pt idx="1916">
                  <c:v>13.57596</c:v>
                </c:pt>
                <c:pt idx="1917">
                  <c:v>13.583550000000001</c:v>
                </c:pt>
                <c:pt idx="1918">
                  <c:v>13.591150000000001</c:v>
                </c:pt>
                <c:pt idx="1919">
                  <c:v>13.598750000000001</c:v>
                </c:pt>
                <c:pt idx="1920">
                  <c:v>13.606350000000001</c:v>
                </c:pt>
                <c:pt idx="1921">
                  <c:v>13.613960000000001</c:v>
                </c:pt>
                <c:pt idx="1922">
                  <c:v>13.621560000000001</c:v>
                </c:pt>
                <c:pt idx="1923">
                  <c:v>13.62917</c:v>
                </c:pt>
                <c:pt idx="1924">
                  <c:v>13.63678</c:v>
                </c:pt>
                <c:pt idx="1925">
                  <c:v>13.64439</c:v>
                </c:pt>
                <c:pt idx="1926">
                  <c:v>13.652010000000001</c:v>
                </c:pt>
                <c:pt idx="1927">
                  <c:v>13.65962</c:v>
                </c:pt>
                <c:pt idx="1928">
                  <c:v>13.66724</c:v>
                </c:pt>
                <c:pt idx="1929">
                  <c:v>13.674860000000001</c:v>
                </c:pt>
                <c:pt idx="1930">
                  <c:v>13.68249</c:v>
                </c:pt>
                <c:pt idx="1931">
                  <c:v>13.690110000000001</c:v>
                </c:pt>
                <c:pt idx="1932">
                  <c:v>13.69774</c:v>
                </c:pt>
                <c:pt idx="1933">
                  <c:v>13.70537</c:v>
                </c:pt>
                <c:pt idx="1934">
                  <c:v>13.712999999999999</c:v>
                </c:pt>
                <c:pt idx="1935">
                  <c:v>13.72063</c:v>
                </c:pt>
                <c:pt idx="1936">
                  <c:v>13.72827</c:v>
                </c:pt>
                <c:pt idx="1937">
                  <c:v>13.735910000000001</c:v>
                </c:pt>
                <c:pt idx="1938">
                  <c:v>13.743550000000001</c:v>
                </c:pt>
                <c:pt idx="1939">
                  <c:v>13.751189999999999</c:v>
                </c:pt>
                <c:pt idx="1940">
                  <c:v>13.75883</c:v>
                </c:pt>
                <c:pt idx="1941">
                  <c:v>13.76648</c:v>
                </c:pt>
                <c:pt idx="1942">
                  <c:v>13.77413</c:v>
                </c:pt>
                <c:pt idx="1943">
                  <c:v>13.781779999999999</c:v>
                </c:pt>
                <c:pt idx="1944">
                  <c:v>13.789429999999999</c:v>
                </c:pt>
                <c:pt idx="1945">
                  <c:v>13.797090000000001</c:v>
                </c:pt>
                <c:pt idx="1946">
                  <c:v>13.804740000000001</c:v>
                </c:pt>
                <c:pt idx="1947">
                  <c:v>13.8124</c:v>
                </c:pt>
                <c:pt idx="1948">
                  <c:v>13.82006</c:v>
                </c:pt>
                <c:pt idx="1949">
                  <c:v>13.827730000000001</c:v>
                </c:pt>
                <c:pt idx="1950">
                  <c:v>13.83539</c:v>
                </c:pt>
                <c:pt idx="1951">
                  <c:v>13.843059999999999</c:v>
                </c:pt>
                <c:pt idx="1952">
                  <c:v>13.85073</c:v>
                </c:pt>
                <c:pt idx="1953">
                  <c:v>13.8584</c:v>
                </c:pt>
                <c:pt idx="1954">
                  <c:v>13.86608</c:v>
                </c:pt>
                <c:pt idx="1955">
                  <c:v>13.873749999999999</c:v>
                </c:pt>
                <c:pt idx="1956">
                  <c:v>13.88143</c:v>
                </c:pt>
                <c:pt idx="1957">
                  <c:v>13.889110000000001</c:v>
                </c:pt>
                <c:pt idx="1958">
                  <c:v>13.896789999999999</c:v>
                </c:pt>
                <c:pt idx="1959">
                  <c:v>13.90448</c:v>
                </c:pt>
                <c:pt idx="1960">
                  <c:v>13.91216</c:v>
                </c:pt>
                <c:pt idx="1961">
                  <c:v>13.91985</c:v>
                </c:pt>
                <c:pt idx="1962">
                  <c:v>13.92754</c:v>
                </c:pt>
                <c:pt idx="1963">
                  <c:v>13.93524</c:v>
                </c:pt>
                <c:pt idx="1964">
                  <c:v>13.94293</c:v>
                </c:pt>
                <c:pt idx="1965">
                  <c:v>13.95063</c:v>
                </c:pt>
                <c:pt idx="1966">
                  <c:v>13.95833</c:v>
                </c:pt>
                <c:pt idx="1967">
                  <c:v>13.96603</c:v>
                </c:pt>
                <c:pt idx="1968">
                  <c:v>13.97373</c:v>
                </c:pt>
                <c:pt idx="1969">
                  <c:v>13.981439999999999</c:v>
                </c:pt>
                <c:pt idx="1970">
                  <c:v>13.98915</c:v>
                </c:pt>
                <c:pt idx="1971">
                  <c:v>13.99686</c:v>
                </c:pt>
                <c:pt idx="1972">
                  <c:v>14.004569999999999</c:v>
                </c:pt>
                <c:pt idx="1973">
                  <c:v>14.012280000000001</c:v>
                </c:pt>
                <c:pt idx="1974">
                  <c:v>14.02</c:v>
                </c:pt>
                <c:pt idx="1975">
                  <c:v>14.02772</c:v>
                </c:pt>
                <c:pt idx="1976">
                  <c:v>14.035439999999999</c:v>
                </c:pt>
                <c:pt idx="1977">
                  <c:v>14.04316</c:v>
                </c:pt>
                <c:pt idx="1978">
                  <c:v>14.050890000000001</c:v>
                </c:pt>
                <c:pt idx="1979">
                  <c:v>14.05861</c:v>
                </c:pt>
                <c:pt idx="1980">
                  <c:v>14.06634</c:v>
                </c:pt>
                <c:pt idx="1981">
                  <c:v>14.07408</c:v>
                </c:pt>
                <c:pt idx="1982">
                  <c:v>14.081810000000001</c:v>
                </c:pt>
                <c:pt idx="1983">
                  <c:v>14.08954</c:v>
                </c:pt>
                <c:pt idx="1984">
                  <c:v>14.09728</c:v>
                </c:pt>
                <c:pt idx="1985">
                  <c:v>14.10502</c:v>
                </c:pt>
                <c:pt idx="1986">
                  <c:v>14.11276</c:v>
                </c:pt>
                <c:pt idx="1987">
                  <c:v>14.120509999999999</c:v>
                </c:pt>
                <c:pt idx="1988">
                  <c:v>14.12825</c:v>
                </c:pt>
                <c:pt idx="1989">
                  <c:v>14.135999999999999</c:v>
                </c:pt>
                <c:pt idx="1990">
                  <c:v>14.143750000000001</c:v>
                </c:pt>
                <c:pt idx="1991">
                  <c:v>14.15151</c:v>
                </c:pt>
                <c:pt idx="1992">
                  <c:v>14.15926</c:v>
                </c:pt>
                <c:pt idx="1993">
                  <c:v>14.167020000000001</c:v>
                </c:pt>
                <c:pt idx="1994">
                  <c:v>14.17478</c:v>
                </c:pt>
                <c:pt idx="1995">
                  <c:v>14.182539999999999</c:v>
                </c:pt>
                <c:pt idx="1996">
                  <c:v>14.190300000000001</c:v>
                </c:pt>
                <c:pt idx="1997">
                  <c:v>14.19807</c:v>
                </c:pt>
                <c:pt idx="1998">
                  <c:v>14.205830000000001</c:v>
                </c:pt>
                <c:pt idx="1999">
                  <c:v>14.2136</c:v>
                </c:pt>
                <c:pt idx="2000">
                  <c:v>14.22137</c:v>
                </c:pt>
                <c:pt idx="2001">
                  <c:v>14.229150000000001</c:v>
                </c:pt>
                <c:pt idx="2002">
                  <c:v>14.23692</c:v>
                </c:pt>
                <c:pt idx="2003">
                  <c:v>14.2447</c:v>
                </c:pt>
                <c:pt idx="2004">
                  <c:v>14.25248</c:v>
                </c:pt>
                <c:pt idx="2005">
                  <c:v>14.260260000000001</c:v>
                </c:pt>
                <c:pt idx="2006">
                  <c:v>14.268050000000001</c:v>
                </c:pt>
                <c:pt idx="2007">
                  <c:v>14.275840000000001</c:v>
                </c:pt>
                <c:pt idx="2008">
                  <c:v>14.283620000000001</c:v>
                </c:pt>
                <c:pt idx="2009">
                  <c:v>14.29142</c:v>
                </c:pt>
                <c:pt idx="2010">
                  <c:v>14.29921</c:v>
                </c:pt>
                <c:pt idx="2011">
                  <c:v>14.307</c:v>
                </c:pt>
                <c:pt idx="2012">
                  <c:v>14.3148</c:v>
                </c:pt>
                <c:pt idx="2013">
                  <c:v>14.3226</c:v>
                </c:pt>
                <c:pt idx="2014">
                  <c:v>14.330399999999999</c:v>
                </c:pt>
                <c:pt idx="2015">
                  <c:v>14.338200000000001</c:v>
                </c:pt>
                <c:pt idx="2016">
                  <c:v>14.34601</c:v>
                </c:pt>
                <c:pt idx="2017">
                  <c:v>14.353820000000001</c:v>
                </c:pt>
                <c:pt idx="2018">
                  <c:v>14.36163</c:v>
                </c:pt>
                <c:pt idx="2019">
                  <c:v>14.369440000000001</c:v>
                </c:pt>
                <c:pt idx="2020">
                  <c:v>14.37725</c:v>
                </c:pt>
                <c:pt idx="2021">
                  <c:v>14.385070000000001</c:v>
                </c:pt>
                <c:pt idx="2022">
                  <c:v>14.39289</c:v>
                </c:pt>
                <c:pt idx="2023">
                  <c:v>14.40071</c:v>
                </c:pt>
                <c:pt idx="2024">
                  <c:v>14.408530000000001</c:v>
                </c:pt>
                <c:pt idx="2025">
                  <c:v>14.416359999999999</c:v>
                </c:pt>
                <c:pt idx="2026">
                  <c:v>14.42418</c:v>
                </c:pt>
                <c:pt idx="2027">
                  <c:v>14.43201</c:v>
                </c:pt>
                <c:pt idx="2028">
                  <c:v>14.43984</c:v>
                </c:pt>
                <c:pt idx="2029">
                  <c:v>14.44768</c:v>
                </c:pt>
                <c:pt idx="2030">
                  <c:v>14.45551</c:v>
                </c:pt>
                <c:pt idx="2031">
                  <c:v>14.46335</c:v>
                </c:pt>
                <c:pt idx="2032">
                  <c:v>14.47119</c:v>
                </c:pt>
                <c:pt idx="2033">
                  <c:v>14.47903</c:v>
                </c:pt>
                <c:pt idx="2034">
                  <c:v>14.486879999999999</c:v>
                </c:pt>
                <c:pt idx="2035">
                  <c:v>14.494719999999999</c:v>
                </c:pt>
                <c:pt idx="2036">
                  <c:v>14.50257</c:v>
                </c:pt>
                <c:pt idx="2037">
                  <c:v>14.51042</c:v>
                </c:pt>
                <c:pt idx="2038">
                  <c:v>14.518269999999999</c:v>
                </c:pt>
                <c:pt idx="2039">
                  <c:v>14.52613</c:v>
                </c:pt>
                <c:pt idx="2040">
                  <c:v>14.53398</c:v>
                </c:pt>
                <c:pt idx="2041">
                  <c:v>14.541840000000001</c:v>
                </c:pt>
                <c:pt idx="2042">
                  <c:v>14.5497</c:v>
                </c:pt>
                <c:pt idx="2043">
                  <c:v>14.55757</c:v>
                </c:pt>
                <c:pt idx="2044">
                  <c:v>14.565429999999999</c:v>
                </c:pt>
                <c:pt idx="2045">
                  <c:v>14.5733</c:v>
                </c:pt>
                <c:pt idx="2046">
                  <c:v>14.58117</c:v>
                </c:pt>
                <c:pt idx="2047">
                  <c:v>14.589040000000001</c:v>
                </c:pt>
                <c:pt idx="2048">
                  <c:v>14.596909999999999</c:v>
                </c:pt>
                <c:pt idx="2049">
                  <c:v>14.604789999999999</c:v>
                </c:pt>
                <c:pt idx="2050">
                  <c:v>14.61267</c:v>
                </c:pt>
                <c:pt idx="2051">
                  <c:v>14.62055</c:v>
                </c:pt>
                <c:pt idx="2052">
                  <c:v>14.62843</c:v>
                </c:pt>
                <c:pt idx="2053">
                  <c:v>14.63631</c:v>
                </c:pt>
                <c:pt idx="2054">
                  <c:v>14.6442</c:v>
                </c:pt>
                <c:pt idx="2055">
                  <c:v>14.652089999999999</c:v>
                </c:pt>
                <c:pt idx="2056">
                  <c:v>14.659979999999999</c:v>
                </c:pt>
                <c:pt idx="2057">
                  <c:v>14.667870000000001</c:v>
                </c:pt>
                <c:pt idx="2058">
                  <c:v>14.67577</c:v>
                </c:pt>
                <c:pt idx="2059">
                  <c:v>14.68366</c:v>
                </c:pt>
                <c:pt idx="2060">
                  <c:v>14.691560000000001</c:v>
                </c:pt>
                <c:pt idx="2061">
                  <c:v>14.69946</c:v>
                </c:pt>
                <c:pt idx="2062">
                  <c:v>14.707369999999999</c:v>
                </c:pt>
                <c:pt idx="2063">
                  <c:v>14.71527</c:v>
                </c:pt>
                <c:pt idx="2064">
                  <c:v>14.723179999999999</c:v>
                </c:pt>
                <c:pt idx="2065">
                  <c:v>14.73109</c:v>
                </c:pt>
                <c:pt idx="2066">
                  <c:v>14.739000000000001</c:v>
                </c:pt>
                <c:pt idx="2067">
                  <c:v>14.746919999999999</c:v>
                </c:pt>
                <c:pt idx="2068">
                  <c:v>14.75483</c:v>
                </c:pt>
                <c:pt idx="2069">
                  <c:v>14.76275</c:v>
                </c:pt>
                <c:pt idx="2070">
                  <c:v>14.770670000000001</c:v>
                </c:pt>
                <c:pt idx="2071">
                  <c:v>14.778589999999999</c:v>
                </c:pt>
                <c:pt idx="2072">
                  <c:v>14.786519999999999</c:v>
                </c:pt>
                <c:pt idx="2073">
                  <c:v>14.794449999999999</c:v>
                </c:pt>
                <c:pt idx="2074">
                  <c:v>14.80237</c:v>
                </c:pt>
                <c:pt idx="2075">
                  <c:v>14.8103</c:v>
                </c:pt>
                <c:pt idx="2076">
                  <c:v>14.818239999999999</c:v>
                </c:pt>
                <c:pt idx="2077">
                  <c:v>14.826169999999999</c:v>
                </c:pt>
                <c:pt idx="2078">
                  <c:v>14.834110000000001</c:v>
                </c:pt>
                <c:pt idx="2079">
                  <c:v>14.84205</c:v>
                </c:pt>
                <c:pt idx="2080">
                  <c:v>14.84999</c:v>
                </c:pt>
                <c:pt idx="2081">
                  <c:v>14.85793</c:v>
                </c:pt>
                <c:pt idx="2082">
                  <c:v>14.865880000000001</c:v>
                </c:pt>
                <c:pt idx="2083">
                  <c:v>14.87383</c:v>
                </c:pt>
                <c:pt idx="2084">
                  <c:v>14.881779999999999</c:v>
                </c:pt>
                <c:pt idx="2085">
                  <c:v>14.88973</c:v>
                </c:pt>
                <c:pt idx="2086">
                  <c:v>14.897690000000001</c:v>
                </c:pt>
                <c:pt idx="2087">
                  <c:v>14.90564</c:v>
                </c:pt>
                <c:pt idx="2088">
                  <c:v>14.913600000000001</c:v>
                </c:pt>
                <c:pt idx="2089">
                  <c:v>14.921559999999999</c:v>
                </c:pt>
                <c:pt idx="2090">
                  <c:v>14.92952</c:v>
                </c:pt>
                <c:pt idx="2091">
                  <c:v>14.93749</c:v>
                </c:pt>
                <c:pt idx="2092">
                  <c:v>14.945460000000001</c:v>
                </c:pt>
                <c:pt idx="2093">
                  <c:v>14.953430000000001</c:v>
                </c:pt>
                <c:pt idx="2094">
                  <c:v>14.961399999999999</c:v>
                </c:pt>
                <c:pt idx="2095">
                  <c:v>14.96937</c:v>
                </c:pt>
                <c:pt idx="2096">
                  <c:v>14.977349999999999</c:v>
                </c:pt>
                <c:pt idx="2097">
                  <c:v>14.98532</c:v>
                </c:pt>
                <c:pt idx="2098">
                  <c:v>14.9933</c:v>
                </c:pt>
                <c:pt idx="2099">
                  <c:v>15.001289999999999</c:v>
                </c:pt>
                <c:pt idx="2100">
                  <c:v>15.009270000000001</c:v>
                </c:pt>
                <c:pt idx="2101">
                  <c:v>15.01726</c:v>
                </c:pt>
                <c:pt idx="2102">
                  <c:v>15.02524</c:v>
                </c:pt>
                <c:pt idx="2103">
                  <c:v>15.03323</c:v>
                </c:pt>
                <c:pt idx="2104">
                  <c:v>15.041230000000001</c:v>
                </c:pt>
                <c:pt idx="2105">
                  <c:v>15.04922</c:v>
                </c:pt>
                <c:pt idx="2106">
                  <c:v>15.057219999999999</c:v>
                </c:pt>
                <c:pt idx="2107">
                  <c:v>15.06522</c:v>
                </c:pt>
                <c:pt idx="2108">
                  <c:v>15.073219999999999</c:v>
                </c:pt>
                <c:pt idx="2109">
                  <c:v>15.08122</c:v>
                </c:pt>
                <c:pt idx="2110">
                  <c:v>15.089230000000001</c:v>
                </c:pt>
                <c:pt idx="2111">
                  <c:v>15.09723</c:v>
                </c:pt>
                <c:pt idx="2112">
                  <c:v>15.10524</c:v>
                </c:pt>
                <c:pt idx="2113">
                  <c:v>15.11326</c:v>
                </c:pt>
                <c:pt idx="2114">
                  <c:v>15.121270000000001</c:v>
                </c:pt>
                <c:pt idx="2115">
                  <c:v>15.129289999999999</c:v>
                </c:pt>
                <c:pt idx="2116">
                  <c:v>15.1373</c:v>
                </c:pt>
                <c:pt idx="2117">
                  <c:v>15.14532</c:v>
                </c:pt>
                <c:pt idx="2118">
                  <c:v>15.15335</c:v>
                </c:pt>
                <c:pt idx="2119">
                  <c:v>15.16137</c:v>
                </c:pt>
                <c:pt idx="2120">
                  <c:v>15.1694</c:v>
                </c:pt>
                <c:pt idx="2121">
                  <c:v>15.177429999999999</c:v>
                </c:pt>
                <c:pt idx="2122">
                  <c:v>15.185460000000001</c:v>
                </c:pt>
                <c:pt idx="2123">
                  <c:v>15.193490000000001</c:v>
                </c:pt>
                <c:pt idx="2124">
                  <c:v>15.20153</c:v>
                </c:pt>
                <c:pt idx="2125">
                  <c:v>15.20956</c:v>
                </c:pt>
                <c:pt idx="2126">
                  <c:v>15.217599999999999</c:v>
                </c:pt>
                <c:pt idx="2127">
                  <c:v>15.22564</c:v>
                </c:pt>
                <c:pt idx="2128">
                  <c:v>15.233689999999999</c:v>
                </c:pt>
                <c:pt idx="2129">
                  <c:v>15.24173</c:v>
                </c:pt>
                <c:pt idx="2130">
                  <c:v>15.249779999999999</c:v>
                </c:pt>
                <c:pt idx="2131">
                  <c:v>15.25783</c:v>
                </c:pt>
                <c:pt idx="2132">
                  <c:v>15.265879999999999</c:v>
                </c:pt>
                <c:pt idx="2133">
                  <c:v>15.27394</c:v>
                </c:pt>
                <c:pt idx="2134">
                  <c:v>15.28199</c:v>
                </c:pt>
                <c:pt idx="2135">
                  <c:v>15.290050000000001</c:v>
                </c:pt>
                <c:pt idx="2136">
                  <c:v>15.298109999999999</c:v>
                </c:pt>
                <c:pt idx="2137">
                  <c:v>15.30617</c:v>
                </c:pt>
                <c:pt idx="2138">
                  <c:v>15.31424</c:v>
                </c:pt>
                <c:pt idx="2139">
                  <c:v>15.32231</c:v>
                </c:pt>
                <c:pt idx="2140">
                  <c:v>15.33038</c:v>
                </c:pt>
                <c:pt idx="2141">
                  <c:v>15.33845</c:v>
                </c:pt>
                <c:pt idx="2142">
                  <c:v>15.34652</c:v>
                </c:pt>
                <c:pt idx="2143">
                  <c:v>15.3546</c:v>
                </c:pt>
                <c:pt idx="2144">
                  <c:v>15.36267</c:v>
                </c:pt>
                <c:pt idx="2145">
                  <c:v>15.370749999999999</c:v>
                </c:pt>
                <c:pt idx="2146">
                  <c:v>15.378830000000001</c:v>
                </c:pt>
                <c:pt idx="2147">
                  <c:v>15.38692</c:v>
                </c:pt>
                <c:pt idx="2148">
                  <c:v>15.395</c:v>
                </c:pt>
                <c:pt idx="2149">
                  <c:v>15.403090000000001</c:v>
                </c:pt>
                <c:pt idx="2150">
                  <c:v>15.41118</c:v>
                </c:pt>
                <c:pt idx="2151">
                  <c:v>15.419280000000001</c:v>
                </c:pt>
                <c:pt idx="2152">
                  <c:v>15.42737</c:v>
                </c:pt>
                <c:pt idx="2153">
                  <c:v>15.43547</c:v>
                </c:pt>
                <c:pt idx="2154">
                  <c:v>15.443569999999999</c:v>
                </c:pt>
                <c:pt idx="2155">
                  <c:v>15.45167</c:v>
                </c:pt>
                <c:pt idx="2156">
                  <c:v>15.459770000000001</c:v>
                </c:pt>
                <c:pt idx="2157">
                  <c:v>15.46787</c:v>
                </c:pt>
                <c:pt idx="2158">
                  <c:v>15.47598</c:v>
                </c:pt>
                <c:pt idx="2159">
                  <c:v>15.48409</c:v>
                </c:pt>
                <c:pt idx="2160">
                  <c:v>15.4922</c:v>
                </c:pt>
                <c:pt idx="2161">
                  <c:v>15.50032</c:v>
                </c:pt>
                <c:pt idx="2162">
                  <c:v>15.508430000000001</c:v>
                </c:pt>
                <c:pt idx="2163">
                  <c:v>15.516550000000001</c:v>
                </c:pt>
                <c:pt idx="2164">
                  <c:v>15.52467</c:v>
                </c:pt>
                <c:pt idx="2165">
                  <c:v>15.53279</c:v>
                </c:pt>
                <c:pt idx="2166">
                  <c:v>15.54092</c:v>
                </c:pt>
                <c:pt idx="2167">
                  <c:v>15.54904</c:v>
                </c:pt>
                <c:pt idx="2168">
                  <c:v>15.557169999999999</c:v>
                </c:pt>
                <c:pt idx="2169">
                  <c:v>15.565300000000001</c:v>
                </c:pt>
                <c:pt idx="2170">
                  <c:v>15.57343</c:v>
                </c:pt>
                <c:pt idx="2171">
                  <c:v>15.581569999999999</c:v>
                </c:pt>
                <c:pt idx="2172">
                  <c:v>15.58971</c:v>
                </c:pt>
                <c:pt idx="2173">
                  <c:v>15.597849999999999</c:v>
                </c:pt>
                <c:pt idx="2174">
                  <c:v>15.60599</c:v>
                </c:pt>
                <c:pt idx="2175">
                  <c:v>15.614129999999999</c:v>
                </c:pt>
                <c:pt idx="2176">
                  <c:v>15.62228</c:v>
                </c:pt>
                <c:pt idx="2177">
                  <c:v>15.630420000000001</c:v>
                </c:pt>
                <c:pt idx="2178">
                  <c:v>15.63857</c:v>
                </c:pt>
                <c:pt idx="2179">
                  <c:v>15.64673</c:v>
                </c:pt>
                <c:pt idx="2180">
                  <c:v>15.65488</c:v>
                </c:pt>
                <c:pt idx="2181">
                  <c:v>15.663040000000001</c:v>
                </c:pt>
                <c:pt idx="2182">
                  <c:v>15.671189999999999</c:v>
                </c:pt>
                <c:pt idx="2183">
                  <c:v>15.679349999999999</c:v>
                </c:pt>
                <c:pt idx="2184">
                  <c:v>15.687519999999999</c:v>
                </c:pt>
                <c:pt idx="2185">
                  <c:v>15.695679999999999</c:v>
                </c:pt>
                <c:pt idx="2186">
                  <c:v>15.703849999999999</c:v>
                </c:pt>
                <c:pt idx="2187">
                  <c:v>15.712020000000001</c:v>
                </c:pt>
                <c:pt idx="2188">
                  <c:v>15.720190000000001</c:v>
                </c:pt>
                <c:pt idx="2189">
                  <c:v>15.72836</c:v>
                </c:pt>
                <c:pt idx="2190">
                  <c:v>15.73654</c:v>
                </c:pt>
                <c:pt idx="2191">
                  <c:v>15.74471</c:v>
                </c:pt>
                <c:pt idx="2192">
                  <c:v>15.752890000000001</c:v>
                </c:pt>
                <c:pt idx="2193">
                  <c:v>15.76108</c:v>
                </c:pt>
                <c:pt idx="2194">
                  <c:v>15.769259999999999</c:v>
                </c:pt>
                <c:pt idx="2195">
                  <c:v>15.77744</c:v>
                </c:pt>
                <c:pt idx="2196">
                  <c:v>15.785629999999999</c:v>
                </c:pt>
                <c:pt idx="2197">
                  <c:v>15.79382</c:v>
                </c:pt>
                <c:pt idx="2198">
                  <c:v>15.802020000000001</c:v>
                </c:pt>
                <c:pt idx="2199">
                  <c:v>15.81021</c:v>
                </c:pt>
                <c:pt idx="2200">
                  <c:v>15.81841</c:v>
                </c:pt>
                <c:pt idx="2201">
                  <c:v>15.826599999999999</c:v>
                </c:pt>
                <c:pt idx="2202">
                  <c:v>15.834809999999999</c:v>
                </c:pt>
                <c:pt idx="2203">
                  <c:v>15.84301</c:v>
                </c:pt>
                <c:pt idx="2204">
                  <c:v>15.85121</c:v>
                </c:pt>
                <c:pt idx="2205">
                  <c:v>15.85942</c:v>
                </c:pt>
                <c:pt idx="2206">
                  <c:v>15.86763</c:v>
                </c:pt>
                <c:pt idx="2207">
                  <c:v>15.87584</c:v>
                </c:pt>
                <c:pt idx="2208">
                  <c:v>15.88406</c:v>
                </c:pt>
                <c:pt idx="2209">
                  <c:v>15.89227</c:v>
                </c:pt>
                <c:pt idx="2210">
                  <c:v>15.90049</c:v>
                </c:pt>
                <c:pt idx="2211">
                  <c:v>15.908709999999999</c:v>
                </c:pt>
                <c:pt idx="2212">
                  <c:v>15.916930000000001</c:v>
                </c:pt>
                <c:pt idx="2213">
                  <c:v>15.92515</c:v>
                </c:pt>
                <c:pt idx="2214">
                  <c:v>15.93338</c:v>
                </c:pt>
                <c:pt idx="2215">
                  <c:v>15.941610000000001</c:v>
                </c:pt>
                <c:pt idx="2216">
                  <c:v>15.94984</c:v>
                </c:pt>
                <c:pt idx="2217">
                  <c:v>15.958069999999999</c:v>
                </c:pt>
                <c:pt idx="2218">
                  <c:v>15.96631</c:v>
                </c:pt>
                <c:pt idx="2219">
                  <c:v>15.974539999999999</c:v>
                </c:pt>
                <c:pt idx="2220">
                  <c:v>15.98278</c:v>
                </c:pt>
                <c:pt idx="2221">
                  <c:v>15.991020000000001</c:v>
                </c:pt>
                <c:pt idx="2222">
                  <c:v>15.999269999999999</c:v>
                </c:pt>
                <c:pt idx="2223">
                  <c:v>16.00751</c:v>
                </c:pt>
                <c:pt idx="2224">
                  <c:v>16.01576</c:v>
                </c:pt>
                <c:pt idx="2225">
                  <c:v>16.024010000000001</c:v>
                </c:pt>
                <c:pt idx="2226">
                  <c:v>16.032260000000001</c:v>
                </c:pt>
                <c:pt idx="2227">
                  <c:v>16.040520000000001</c:v>
                </c:pt>
                <c:pt idx="2228">
                  <c:v>16.048770000000001</c:v>
                </c:pt>
                <c:pt idx="2229">
                  <c:v>16.057030000000001</c:v>
                </c:pt>
                <c:pt idx="2230">
                  <c:v>16.065290000000001</c:v>
                </c:pt>
                <c:pt idx="2231">
                  <c:v>16.073550000000001</c:v>
                </c:pt>
                <c:pt idx="2232">
                  <c:v>16.08182</c:v>
                </c:pt>
                <c:pt idx="2233">
                  <c:v>16.09008</c:v>
                </c:pt>
                <c:pt idx="2234">
                  <c:v>16.09835</c:v>
                </c:pt>
                <c:pt idx="2235">
                  <c:v>16.106619999999999</c:v>
                </c:pt>
                <c:pt idx="2236">
                  <c:v>16.114889999999999</c:v>
                </c:pt>
                <c:pt idx="2237">
                  <c:v>16.123169999999998</c:v>
                </c:pt>
                <c:pt idx="2238">
                  <c:v>16.131450000000001</c:v>
                </c:pt>
                <c:pt idx="2239">
                  <c:v>16.13973</c:v>
                </c:pt>
                <c:pt idx="2240">
                  <c:v>16.148009999999999</c:v>
                </c:pt>
                <c:pt idx="2241">
                  <c:v>16.156289999999998</c:v>
                </c:pt>
                <c:pt idx="2242">
                  <c:v>16.164580000000001</c:v>
                </c:pt>
                <c:pt idx="2243">
                  <c:v>16.17286</c:v>
                </c:pt>
                <c:pt idx="2244">
                  <c:v>16.181159999999998</c:v>
                </c:pt>
                <c:pt idx="2245">
                  <c:v>16.189450000000001</c:v>
                </c:pt>
                <c:pt idx="2246">
                  <c:v>16.19774</c:v>
                </c:pt>
                <c:pt idx="2247">
                  <c:v>16.206040000000002</c:v>
                </c:pt>
                <c:pt idx="2248">
                  <c:v>16.21434</c:v>
                </c:pt>
                <c:pt idx="2249">
                  <c:v>16.222639999999998</c:v>
                </c:pt>
                <c:pt idx="2250">
                  <c:v>16.23094</c:v>
                </c:pt>
                <c:pt idx="2251">
                  <c:v>16.239239999999999</c:v>
                </c:pt>
                <c:pt idx="2252">
                  <c:v>16.24755</c:v>
                </c:pt>
                <c:pt idx="2253">
                  <c:v>16.255859999999998</c:v>
                </c:pt>
                <c:pt idx="2254">
                  <c:v>16.26417</c:v>
                </c:pt>
                <c:pt idx="2255">
                  <c:v>16.272490000000001</c:v>
                </c:pt>
                <c:pt idx="2256">
                  <c:v>16.280799999999999</c:v>
                </c:pt>
                <c:pt idx="2257">
                  <c:v>16.28912</c:v>
                </c:pt>
                <c:pt idx="2258">
                  <c:v>16.297440000000002</c:v>
                </c:pt>
                <c:pt idx="2259">
                  <c:v>16.305759999999999</c:v>
                </c:pt>
                <c:pt idx="2260">
                  <c:v>16.314080000000001</c:v>
                </c:pt>
                <c:pt idx="2261">
                  <c:v>16.322410000000001</c:v>
                </c:pt>
                <c:pt idx="2262">
                  <c:v>16.330739999999999</c:v>
                </c:pt>
                <c:pt idx="2263">
                  <c:v>16.33907</c:v>
                </c:pt>
                <c:pt idx="2264">
                  <c:v>16.3474</c:v>
                </c:pt>
                <c:pt idx="2265">
                  <c:v>16.355740000000001</c:v>
                </c:pt>
                <c:pt idx="2266">
                  <c:v>16.364070000000002</c:v>
                </c:pt>
                <c:pt idx="2267">
                  <c:v>16.372409999999999</c:v>
                </c:pt>
                <c:pt idx="2268">
                  <c:v>16.380749999999999</c:v>
                </c:pt>
                <c:pt idx="2269">
                  <c:v>16.389099999999999</c:v>
                </c:pt>
                <c:pt idx="2270">
                  <c:v>16.39744</c:v>
                </c:pt>
                <c:pt idx="2271">
                  <c:v>16.40579</c:v>
                </c:pt>
                <c:pt idx="2272">
                  <c:v>16.41414</c:v>
                </c:pt>
                <c:pt idx="2273">
                  <c:v>16.42249</c:v>
                </c:pt>
                <c:pt idx="2274">
                  <c:v>16.43084</c:v>
                </c:pt>
                <c:pt idx="2275">
                  <c:v>16.4392</c:v>
                </c:pt>
                <c:pt idx="2276">
                  <c:v>16.447559999999999</c:v>
                </c:pt>
                <c:pt idx="2277">
                  <c:v>16.455919999999999</c:v>
                </c:pt>
                <c:pt idx="2278">
                  <c:v>16.464279999999999</c:v>
                </c:pt>
                <c:pt idx="2279">
                  <c:v>16.472639999999998</c:v>
                </c:pt>
                <c:pt idx="2280">
                  <c:v>16.481010000000001</c:v>
                </c:pt>
                <c:pt idx="2281">
                  <c:v>16.489380000000001</c:v>
                </c:pt>
                <c:pt idx="2282">
                  <c:v>16.49775</c:v>
                </c:pt>
                <c:pt idx="2283">
                  <c:v>16.506119999999999</c:v>
                </c:pt>
                <c:pt idx="2284">
                  <c:v>16.514500000000002</c:v>
                </c:pt>
                <c:pt idx="2285">
                  <c:v>16.522870000000001</c:v>
                </c:pt>
                <c:pt idx="2286">
                  <c:v>16.53125</c:v>
                </c:pt>
                <c:pt idx="2287">
                  <c:v>16.539629999999999</c:v>
                </c:pt>
                <c:pt idx="2288">
                  <c:v>16.548020000000001</c:v>
                </c:pt>
                <c:pt idx="2289">
                  <c:v>16.5564</c:v>
                </c:pt>
                <c:pt idx="2290">
                  <c:v>16.564789999999999</c:v>
                </c:pt>
                <c:pt idx="2291">
                  <c:v>16.573180000000001</c:v>
                </c:pt>
                <c:pt idx="2292">
                  <c:v>16.581569999999999</c:v>
                </c:pt>
                <c:pt idx="2293">
                  <c:v>16.589970000000001</c:v>
                </c:pt>
                <c:pt idx="2294">
                  <c:v>16.59836</c:v>
                </c:pt>
                <c:pt idx="2295">
                  <c:v>16.606760000000001</c:v>
                </c:pt>
                <c:pt idx="2296">
                  <c:v>16.615159999999999</c:v>
                </c:pt>
                <c:pt idx="2297">
                  <c:v>16.623560000000001</c:v>
                </c:pt>
                <c:pt idx="2298">
                  <c:v>16.631969999999999</c:v>
                </c:pt>
                <c:pt idx="2299">
                  <c:v>16.64038</c:v>
                </c:pt>
                <c:pt idx="2300">
                  <c:v>16.648779999999999</c:v>
                </c:pt>
                <c:pt idx="2301">
                  <c:v>16.65719</c:v>
                </c:pt>
                <c:pt idx="2302">
                  <c:v>16.665610000000001</c:v>
                </c:pt>
                <c:pt idx="2303">
                  <c:v>16.674019999999999</c:v>
                </c:pt>
                <c:pt idx="2304">
                  <c:v>16.68244</c:v>
                </c:pt>
                <c:pt idx="2305">
                  <c:v>16.690860000000001</c:v>
                </c:pt>
                <c:pt idx="2306">
                  <c:v>16.699280000000002</c:v>
                </c:pt>
                <c:pt idx="2307">
                  <c:v>16.707709999999999</c:v>
                </c:pt>
                <c:pt idx="2308">
                  <c:v>16.71613</c:v>
                </c:pt>
                <c:pt idx="2309">
                  <c:v>16.72456</c:v>
                </c:pt>
                <c:pt idx="2310">
                  <c:v>16.732990000000001</c:v>
                </c:pt>
                <c:pt idx="2311">
                  <c:v>16.741420000000002</c:v>
                </c:pt>
                <c:pt idx="2312">
                  <c:v>16.749860000000002</c:v>
                </c:pt>
                <c:pt idx="2313">
                  <c:v>16.758289999999999</c:v>
                </c:pt>
                <c:pt idx="2314">
                  <c:v>16.766729999999999</c:v>
                </c:pt>
                <c:pt idx="2315">
                  <c:v>16.775169999999999</c:v>
                </c:pt>
                <c:pt idx="2316">
                  <c:v>16.783619999999999</c:v>
                </c:pt>
                <c:pt idx="2317">
                  <c:v>16.792059999999999</c:v>
                </c:pt>
                <c:pt idx="2318">
                  <c:v>16.800509999999999</c:v>
                </c:pt>
                <c:pt idx="2319">
                  <c:v>16.808959999999999</c:v>
                </c:pt>
                <c:pt idx="2320">
                  <c:v>16.817409999999999</c:v>
                </c:pt>
                <c:pt idx="2321">
                  <c:v>16.825859999999999</c:v>
                </c:pt>
                <c:pt idx="2322">
                  <c:v>16.834320000000002</c:v>
                </c:pt>
                <c:pt idx="2323">
                  <c:v>16.842780000000001</c:v>
                </c:pt>
                <c:pt idx="2324">
                  <c:v>16.851230000000001</c:v>
                </c:pt>
                <c:pt idx="2325">
                  <c:v>16.8597</c:v>
                </c:pt>
                <c:pt idx="2326">
                  <c:v>16.86816</c:v>
                </c:pt>
                <c:pt idx="2327">
                  <c:v>16.876629999999999</c:v>
                </c:pt>
                <c:pt idx="2328">
                  <c:v>16.885100000000001</c:v>
                </c:pt>
                <c:pt idx="2329">
                  <c:v>16.89357</c:v>
                </c:pt>
                <c:pt idx="2330">
                  <c:v>16.90204</c:v>
                </c:pt>
                <c:pt idx="2331">
                  <c:v>16.910509999999999</c:v>
                </c:pt>
                <c:pt idx="2332">
                  <c:v>16.918990000000001</c:v>
                </c:pt>
                <c:pt idx="2333">
                  <c:v>16.92747</c:v>
                </c:pt>
                <c:pt idx="2334">
                  <c:v>16.935949999999998</c:v>
                </c:pt>
                <c:pt idx="2335">
                  <c:v>16.94444</c:v>
                </c:pt>
                <c:pt idx="2336">
                  <c:v>16.952919999999999</c:v>
                </c:pt>
                <c:pt idx="2337">
                  <c:v>16.961410000000001</c:v>
                </c:pt>
                <c:pt idx="2338">
                  <c:v>16.969899999999999</c:v>
                </c:pt>
                <c:pt idx="2339">
                  <c:v>16.978390000000001</c:v>
                </c:pt>
                <c:pt idx="2340">
                  <c:v>16.986879999999999</c:v>
                </c:pt>
                <c:pt idx="2341">
                  <c:v>16.995380000000001</c:v>
                </c:pt>
                <c:pt idx="2342">
                  <c:v>17.003879999999999</c:v>
                </c:pt>
                <c:pt idx="2343">
                  <c:v>17.01238</c:v>
                </c:pt>
                <c:pt idx="2344">
                  <c:v>17.020879999999998</c:v>
                </c:pt>
                <c:pt idx="2345">
                  <c:v>17.02938</c:v>
                </c:pt>
                <c:pt idx="2346">
                  <c:v>17.037890000000001</c:v>
                </c:pt>
                <c:pt idx="2347">
                  <c:v>17.046399999999998</c:v>
                </c:pt>
                <c:pt idx="2348">
                  <c:v>17.05491</c:v>
                </c:pt>
                <c:pt idx="2349">
                  <c:v>17.063420000000001</c:v>
                </c:pt>
                <c:pt idx="2350">
                  <c:v>17.071940000000001</c:v>
                </c:pt>
                <c:pt idx="2351">
                  <c:v>17.080459999999999</c:v>
                </c:pt>
                <c:pt idx="2352">
                  <c:v>17.08897</c:v>
                </c:pt>
                <c:pt idx="2353">
                  <c:v>17.0975</c:v>
                </c:pt>
                <c:pt idx="2354">
                  <c:v>17.106020000000001</c:v>
                </c:pt>
                <c:pt idx="2355">
                  <c:v>17.114550000000001</c:v>
                </c:pt>
                <c:pt idx="2356">
                  <c:v>17.123069999999998</c:v>
                </c:pt>
                <c:pt idx="2357">
                  <c:v>17.131599999999999</c:v>
                </c:pt>
                <c:pt idx="2358">
                  <c:v>17.140129999999999</c:v>
                </c:pt>
                <c:pt idx="2359">
                  <c:v>17.148669999999999</c:v>
                </c:pt>
                <c:pt idx="2360">
                  <c:v>17.157209999999999</c:v>
                </c:pt>
                <c:pt idx="2361">
                  <c:v>17.16574</c:v>
                </c:pt>
                <c:pt idx="2362">
                  <c:v>17.174289999999999</c:v>
                </c:pt>
                <c:pt idx="2363">
                  <c:v>17.182829999999999</c:v>
                </c:pt>
                <c:pt idx="2364">
                  <c:v>17.191369999999999</c:v>
                </c:pt>
                <c:pt idx="2365">
                  <c:v>17.199919999999999</c:v>
                </c:pt>
                <c:pt idx="2366">
                  <c:v>17.208469999999998</c:v>
                </c:pt>
                <c:pt idx="2367">
                  <c:v>17.217020000000002</c:v>
                </c:pt>
                <c:pt idx="2368">
                  <c:v>17.225570000000001</c:v>
                </c:pt>
                <c:pt idx="2369">
                  <c:v>17.23413</c:v>
                </c:pt>
                <c:pt idx="2370">
                  <c:v>17.24269</c:v>
                </c:pt>
                <c:pt idx="2371">
                  <c:v>17.251249999999999</c:v>
                </c:pt>
                <c:pt idx="2372">
                  <c:v>17.259810000000002</c:v>
                </c:pt>
                <c:pt idx="2373">
                  <c:v>17.268370000000001</c:v>
                </c:pt>
                <c:pt idx="2374">
                  <c:v>17.27694</c:v>
                </c:pt>
                <c:pt idx="2375">
                  <c:v>17.285509999999999</c:v>
                </c:pt>
                <c:pt idx="2376">
                  <c:v>17.294080000000001</c:v>
                </c:pt>
                <c:pt idx="2377">
                  <c:v>17.30265</c:v>
                </c:pt>
                <c:pt idx="2378">
                  <c:v>17.311219999999999</c:v>
                </c:pt>
                <c:pt idx="2379">
                  <c:v>17.319800000000001</c:v>
                </c:pt>
                <c:pt idx="2380">
                  <c:v>17.328379999999999</c:v>
                </c:pt>
                <c:pt idx="2381">
                  <c:v>17.336960000000001</c:v>
                </c:pt>
                <c:pt idx="2382">
                  <c:v>17.34554</c:v>
                </c:pt>
                <c:pt idx="2383">
                  <c:v>17.354130000000001</c:v>
                </c:pt>
                <c:pt idx="2384">
                  <c:v>17.362719999999999</c:v>
                </c:pt>
                <c:pt idx="2385">
                  <c:v>17.371310000000001</c:v>
                </c:pt>
                <c:pt idx="2386">
                  <c:v>17.379899999999999</c:v>
                </c:pt>
                <c:pt idx="2387">
                  <c:v>17.388490000000001</c:v>
                </c:pt>
                <c:pt idx="2388">
                  <c:v>17.397089999999999</c:v>
                </c:pt>
                <c:pt idx="2389">
                  <c:v>17.40569</c:v>
                </c:pt>
                <c:pt idx="2390">
                  <c:v>17.414290000000001</c:v>
                </c:pt>
                <c:pt idx="2391">
                  <c:v>17.422889999999999</c:v>
                </c:pt>
                <c:pt idx="2392">
                  <c:v>17.43149</c:v>
                </c:pt>
                <c:pt idx="2393">
                  <c:v>17.440100000000001</c:v>
                </c:pt>
                <c:pt idx="2394">
                  <c:v>17.448709999999998</c:v>
                </c:pt>
                <c:pt idx="2395">
                  <c:v>17.457319999999999</c:v>
                </c:pt>
                <c:pt idx="2396">
                  <c:v>17.46593</c:v>
                </c:pt>
                <c:pt idx="2397">
                  <c:v>17.474540000000001</c:v>
                </c:pt>
                <c:pt idx="2398">
                  <c:v>17.483160000000002</c:v>
                </c:pt>
                <c:pt idx="2399">
                  <c:v>17.491779999999999</c:v>
                </c:pt>
                <c:pt idx="2400">
                  <c:v>17.500399999999999</c:v>
                </c:pt>
                <c:pt idx="2401">
                  <c:v>17.509029999999999</c:v>
                </c:pt>
                <c:pt idx="2402">
                  <c:v>17.51765</c:v>
                </c:pt>
                <c:pt idx="2403">
                  <c:v>17.52628</c:v>
                </c:pt>
                <c:pt idx="2404">
                  <c:v>17.53491</c:v>
                </c:pt>
                <c:pt idx="2405">
                  <c:v>17.54354</c:v>
                </c:pt>
                <c:pt idx="2406">
                  <c:v>17.55218</c:v>
                </c:pt>
                <c:pt idx="2407">
                  <c:v>17.56081</c:v>
                </c:pt>
                <c:pt idx="2408">
                  <c:v>17.56945</c:v>
                </c:pt>
                <c:pt idx="2409">
                  <c:v>17.57809</c:v>
                </c:pt>
                <c:pt idx="2410">
                  <c:v>17.586729999999999</c:v>
                </c:pt>
                <c:pt idx="2411">
                  <c:v>17.595379999999999</c:v>
                </c:pt>
                <c:pt idx="2412">
                  <c:v>17.604019999999998</c:v>
                </c:pt>
                <c:pt idx="2413">
                  <c:v>17.612670000000001</c:v>
                </c:pt>
                <c:pt idx="2414">
                  <c:v>17.621320000000001</c:v>
                </c:pt>
                <c:pt idx="2415">
                  <c:v>17.62998</c:v>
                </c:pt>
                <c:pt idx="2416">
                  <c:v>17.638629999999999</c:v>
                </c:pt>
                <c:pt idx="2417">
                  <c:v>17.647290000000002</c:v>
                </c:pt>
                <c:pt idx="2418">
                  <c:v>17.655950000000001</c:v>
                </c:pt>
                <c:pt idx="2419">
                  <c:v>17.66461</c:v>
                </c:pt>
                <c:pt idx="2420">
                  <c:v>17.673269999999999</c:v>
                </c:pt>
                <c:pt idx="2421">
                  <c:v>17.681940000000001</c:v>
                </c:pt>
                <c:pt idx="2422">
                  <c:v>17.69061</c:v>
                </c:pt>
                <c:pt idx="2423">
                  <c:v>17.699280000000002</c:v>
                </c:pt>
                <c:pt idx="2424">
                  <c:v>17.70795</c:v>
                </c:pt>
                <c:pt idx="2425">
                  <c:v>17.716629999999999</c:v>
                </c:pt>
                <c:pt idx="2426">
                  <c:v>17.725300000000001</c:v>
                </c:pt>
                <c:pt idx="2427">
                  <c:v>17.733979999999999</c:v>
                </c:pt>
                <c:pt idx="2428">
                  <c:v>17.742660000000001</c:v>
                </c:pt>
                <c:pt idx="2429">
                  <c:v>17.751339999999999</c:v>
                </c:pt>
                <c:pt idx="2430">
                  <c:v>17.76003</c:v>
                </c:pt>
                <c:pt idx="2431">
                  <c:v>17.768719999999998</c:v>
                </c:pt>
                <c:pt idx="2432">
                  <c:v>17.77741</c:v>
                </c:pt>
                <c:pt idx="2433">
                  <c:v>17.786100000000001</c:v>
                </c:pt>
                <c:pt idx="2434">
                  <c:v>17.794789999999999</c:v>
                </c:pt>
                <c:pt idx="2435">
                  <c:v>17.80349</c:v>
                </c:pt>
                <c:pt idx="2436">
                  <c:v>17.812190000000001</c:v>
                </c:pt>
                <c:pt idx="2437">
                  <c:v>17.820879999999999</c:v>
                </c:pt>
                <c:pt idx="2438">
                  <c:v>17.82959</c:v>
                </c:pt>
                <c:pt idx="2439">
                  <c:v>17.838290000000001</c:v>
                </c:pt>
                <c:pt idx="2440">
                  <c:v>17.847000000000001</c:v>
                </c:pt>
                <c:pt idx="2441">
                  <c:v>17.855709999999998</c:v>
                </c:pt>
                <c:pt idx="2442">
                  <c:v>17.864419999999999</c:v>
                </c:pt>
                <c:pt idx="2443">
                  <c:v>17.87313</c:v>
                </c:pt>
                <c:pt idx="2444">
                  <c:v>17.88184</c:v>
                </c:pt>
                <c:pt idx="2445">
                  <c:v>17.890560000000001</c:v>
                </c:pt>
                <c:pt idx="2446">
                  <c:v>17.899280000000001</c:v>
                </c:pt>
                <c:pt idx="2447">
                  <c:v>17.908000000000001</c:v>
                </c:pt>
                <c:pt idx="2448">
                  <c:v>17.916730000000001</c:v>
                </c:pt>
                <c:pt idx="2449">
                  <c:v>17.925450000000001</c:v>
                </c:pt>
                <c:pt idx="2450">
                  <c:v>17.934180000000001</c:v>
                </c:pt>
                <c:pt idx="2451">
                  <c:v>17.942910000000001</c:v>
                </c:pt>
                <c:pt idx="2452">
                  <c:v>17.951640000000001</c:v>
                </c:pt>
                <c:pt idx="2453">
                  <c:v>17.960370000000001</c:v>
                </c:pt>
                <c:pt idx="2454">
                  <c:v>17.969110000000001</c:v>
                </c:pt>
                <c:pt idx="2455">
                  <c:v>17.97785</c:v>
                </c:pt>
                <c:pt idx="2456">
                  <c:v>17.98659</c:v>
                </c:pt>
                <c:pt idx="2457">
                  <c:v>17.995329999999999</c:v>
                </c:pt>
                <c:pt idx="2458">
                  <c:v>18.004069999999999</c:v>
                </c:pt>
                <c:pt idx="2459">
                  <c:v>18.012820000000001</c:v>
                </c:pt>
                <c:pt idx="2460">
                  <c:v>18.021570000000001</c:v>
                </c:pt>
                <c:pt idx="2461">
                  <c:v>18.03032</c:v>
                </c:pt>
                <c:pt idx="2462">
                  <c:v>18.039069999999999</c:v>
                </c:pt>
                <c:pt idx="2463">
                  <c:v>18.047830000000001</c:v>
                </c:pt>
                <c:pt idx="2464">
                  <c:v>18.05659</c:v>
                </c:pt>
                <c:pt idx="2465">
                  <c:v>18.065349999999999</c:v>
                </c:pt>
                <c:pt idx="2466">
                  <c:v>18.074110000000001</c:v>
                </c:pt>
                <c:pt idx="2467">
                  <c:v>18.08287</c:v>
                </c:pt>
                <c:pt idx="2468">
                  <c:v>18.091640000000002</c:v>
                </c:pt>
                <c:pt idx="2469">
                  <c:v>18.1004</c:v>
                </c:pt>
                <c:pt idx="2470">
                  <c:v>18.109169999999999</c:v>
                </c:pt>
                <c:pt idx="2471">
                  <c:v>18.11795</c:v>
                </c:pt>
                <c:pt idx="2472">
                  <c:v>18.126719999999999</c:v>
                </c:pt>
                <c:pt idx="2473">
                  <c:v>18.1355</c:v>
                </c:pt>
                <c:pt idx="2474">
                  <c:v>18.144279999999998</c:v>
                </c:pt>
                <c:pt idx="2475">
                  <c:v>18.15306</c:v>
                </c:pt>
                <c:pt idx="2476">
                  <c:v>18.161840000000002</c:v>
                </c:pt>
                <c:pt idx="2477">
                  <c:v>18.17062</c:v>
                </c:pt>
                <c:pt idx="2478">
                  <c:v>18.179410000000001</c:v>
                </c:pt>
                <c:pt idx="2479">
                  <c:v>18.188199999999998</c:v>
                </c:pt>
                <c:pt idx="2480">
                  <c:v>18.19699</c:v>
                </c:pt>
                <c:pt idx="2481">
                  <c:v>18.205780000000001</c:v>
                </c:pt>
                <c:pt idx="2482">
                  <c:v>18.214580000000002</c:v>
                </c:pt>
                <c:pt idx="2483">
                  <c:v>18.223379999999999</c:v>
                </c:pt>
                <c:pt idx="2484">
                  <c:v>18.23218</c:v>
                </c:pt>
                <c:pt idx="2485">
                  <c:v>18.24098</c:v>
                </c:pt>
                <c:pt idx="2486">
                  <c:v>18.249780000000001</c:v>
                </c:pt>
                <c:pt idx="2487">
                  <c:v>18.258590000000002</c:v>
                </c:pt>
                <c:pt idx="2488">
                  <c:v>18.267399999999999</c:v>
                </c:pt>
                <c:pt idx="2489">
                  <c:v>18.276209999999999</c:v>
                </c:pt>
                <c:pt idx="2490">
                  <c:v>18.285019999999999</c:v>
                </c:pt>
                <c:pt idx="2491">
                  <c:v>18.29383</c:v>
                </c:pt>
                <c:pt idx="2492">
                  <c:v>18.30265</c:v>
                </c:pt>
                <c:pt idx="2493">
                  <c:v>18.31147</c:v>
                </c:pt>
                <c:pt idx="2494">
                  <c:v>18.32029</c:v>
                </c:pt>
                <c:pt idx="2495">
                  <c:v>18.32911</c:v>
                </c:pt>
                <c:pt idx="2496">
                  <c:v>18.33794</c:v>
                </c:pt>
                <c:pt idx="2497">
                  <c:v>18.346769999999999</c:v>
                </c:pt>
                <c:pt idx="2498">
                  <c:v>18.355599999999999</c:v>
                </c:pt>
                <c:pt idx="2499">
                  <c:v>18.364429999999999</c:v>
                </c:pt>
                <c:pt idx="2500">
                  <c:v>18.373259999999998</c:v>
                </c:pt>
                <c:pt idx="2501">
                  <c:v>18.382100000000001</c:v>
                </c:pt>
                <c:pt idx="2502">
                  <c:v>18.390940000000001</c:v>
                </c:pt>
                <c:pt idx="2503">
                  <c:v>18.39978</c:v>
                </c:pt>
                <c:pt idx="2504">
                  <c:v>18.408619999999999</c:v>
                </c:pt>
                <c:pt idx="2505">
                  <c:v>18.417459999999998</c:v>
                </c:pt>
                <c:pt idx="2506">
                  <c:v>18.426310000000001</c:v>
                </c:pt>
                <c:pt idx="2507">
                  <c:v>18.43516</c:v>
                </c:pt>
                <c:pt idx="2508">
                  <c:v>18.444009999999999</c:v>
                </c:pt>
                <c:pt idx="2509">
                  <c:v>18.452860000000001</c:v>
                </c:pt>
                <c:pt idx="2510">
                  <c:v>18.46172</c:v>
                </c:pt>
                <c:pt idx="2511">
                  <c:v>18.470569999999999</c:v>
                </c:pt>
                <c:pt idx="2512">
                  <c:v>18.479430000000001</c:v>
                </c:pt>
                <c:pt idx="2513">
                  <c:v>18.488289999999999</c:v>
                </c:pt>
                <c:pt idx="2514">
                  <c:v>18.497160000000001</c:v>
                </c:pt>
                <c:pt idx="2515">
                  <c:v>18.506019999999999</c:v>
                </c:pt>
                <c:pt idx="2516">
                  <c:v>18.514890000000001</c:v>
                </c:pt>
                <c:pt idx="2517">
                  <c:v>18.523759999999999</c:v>
                </c:pt>
                <c:pt idx="2518">
                  <c:v>18.532630000000001</c:v>
                </c:pt>
                <c:pt idx="2519">
                  <c:v>18.541509999999999</c:v>
                </c:pt>
                <c:pt idx="2520">
                  <c:v>18.550380000000001</c:v>
                </c:pt>
                <c:pt idx="2521">
                  <c:v>18.559259999999998</c:v>
                </c:pt>
                <c:pt idx="2522">
                  <c:v>18.56814</c:v>
                </c:pt>
                <c:pt idx="2523">
                  <c:v>18.577020000000001</c:v>
                </c:pt>
                <c:pt idx="2524">
                  <c:v>18.585909999999998</c:v>
                </c:pt>
                <c:pt idx="2525">
                  <c:v>18.594799999999999</c:v>
                </c:pt>
                <c:pt idx="2526">
                  <c:v>18.60369</c:v>
                </c:pt>
                <c:pt idx="2527">
                  <c:v>18.612580000000001</c:v>
                </c:pt>
                <c:pt idx="2528">
                  <c:v>18.621469999999999</c:v>
                </c:pt>
                <c:pt idx="2529">
                  <c:v>18.630369999999999</c:v>
                </c:pt>
                <c:pt idx="2530">
                  <c:v>18.63926</c:v>
                </c:pt>
                <c:pt idx="2531">
                  <c:v>18.648160000000001</c:v>
                </c:pt>
                <c:pt idx="2532">
                  <c:v>18.657060000000001</c:v>
                </c:pt>
                <c:pt idx="2533">
                  <c:v>18.665970000000002</c:v>
                </c:pt>
                <c:pt idx="2534">
                  <c:v>18.674869999999999</c:v>
                </c:pt>
                <c:pt idx="2535">
                  <c:v>18.683779999999999</c:v>
                </c:pt>
                <c:pt idx="2536">
                  <c:v>18.692689999999999</c:v>
                </c:pt>
                <c:pt idx="2537">
                  <c:v>18.701599999999999</c:v>
                </c:pt>
                <c:pt idx="2538">
                  <c:v>18.710519999999999</c:v>
                </c:pt>
                <c:pt idx="2539">
                  <c:v>18.719429999999999</c:v>
                </c:pt>
                <c:pt idx="2540">
                  <c:v>18.728349999999999</c:v>
                </c:pt>
                <c:pt idx="2541">
                  <c:v>18.737269999999999</c:v>
                </c:pt>
                <c:pt idx="2542">
                  <c:v>18.746200000000002</c:v>
                </c:pt>
                <c:pt idx="2543">
                  <c:v>18.755120000000002</c:v>
                </c:pt>
                <c:pt idx="2544">
                  <c:v>18.764050000000001</c:v>
                </c:pt>
                <c:pt idx="2545">
                  <c:v>18.77298</c:v>
                </c:pt>
                <c:pt idx="2546">
                  <c:v>18.78191</c:v>
                </c:pt>
                <c:pt idx="2547">
                  <c:v>18.790839999999999</c:v>
                </c:pt>
                <c:pt idx="2548">
                  <c:v>18.799779999999998</c:v>
                </c:pt>
                <c:pt idx="2549">
                  <c:v>18.808720000000001</c:v>
                </c:pt>
                <c:pt idx="2550">
                  <c:v>18.81766</c:v>
                </c:pt>
                <c:pt idx="2551">
                  <c:v>18.826599999999999</c:v>
                </c:pt>
                <c:pt idx="2552">
                  <c:v>18.835540000000002</c:v>
                </c:pt>
                <c:pt idx="2553">
                  <c:v>18.84449</c:v>
                </c:pt>
                <c:pt idx="2554">
                  <c:v>18.853439999999999</c:v>
                </c:pt>
                <c:pt idx="2555">
                  <c:v>18.862390000000001</c:v>
                </c:pt>
                <c:pt idx="2556">
                  <c:v>18.87134</c:v>
                </c:pt>
                <c:pt idx="2557">
                  <c:v>18.880299999999998</c:v>
                </c:pt>
                <c:pt idx="2558">
                  <c:v>18.889250000000001</c:v>
                </c:pt>
                <c:pt idx="2559">
                  <c:v>18.898209999999999</c:v>
                </c:pt>
                <c:pt idx="2560">
                  <c:v>18.90718</c:v>
                </c:pt>
                <c:pt idx="2561">
                  <c:v>18.916139999999999</c:v>
                </c:pt>
                <c:pt idx="2562">
                  <c:v>18.9251</c:v>
                </c:pt>
                <c:pt idx="2563">
                  <c:v>18.934069999999998</c:v>
                </c:pt>
                <c:pt idx="2564">
                  <c:v>18.94304</c:v>
                </c:pt>
                <c:pt idx="2565">
                  <c:v>18.952010000000001</c:v>
                </c:pt>
                <c:pt idx="2566">
                  <c:v>18.960989999999999</c:v>
                </c:pt>
                <c:pt idx="2567">
                  <c:v>18.96996</c:v>
                </c:pt>
                <c:pt idx="2568">
                  <c:v>18.978940000000001</c:v>
                </c:pt>
                <c:pt idx="2569">
                  <c:v>18.987919999999999</c:v>
                </c:pt>
                <c:pt idx="2570">
                  <c:v>18.9969</c:v>
                </c:pt>
                <c:pt idx="2571">
                  <c:v>19.005890000000001</c:v>
                </c:pt>
                <c:pt idx="2572">
                  <c:v>19.014869999999998</c:v>
                </c:pt>
                <c:pt idx="2573">
                  <c:v>19.023859999999999</c:v>
                </c:pt>
                <c:pt idx="2574">
                  <c:v>19.03285</c:v>
                </c:pt>
                <c:pt idx="2575">
                  <c:v>19.04185</c:v>
                </c:pt>
                <c:pt idx="2576">
                  <c:v>19.050840000000001</c:v>
                </c:pt>
                <c:pt idx="2577">
                  <c:v>19.059840000000001</c:v>
                </c:pt>
                <c:pt idx="2578">
                  <c:v>19.068840000000002</c:v>
                </c:pt>
                <c:pt idx="2579">
                  <c:v>19.077839999999998</c:v>
                </c:pt>
                <c:pt idx="2580">
                  <c:v>19.086839999999999</c:v>
                </c:pt>
                <c:pt idx="2581">
                  <c:v>19.095849999999999</c:v>
                </c:pt>
                <c:pt idx="2582">
                  <c:v>19.104859999999999</c:v>
                </c:pt>
                <c:pt idx="2583">
                  <c:v>19.113869999999999</c:v>
                </c:pt>
                <c:pt idx="2584">
                  <c:v>19.122879999999999</c:v>
                </c:pt>
                <c:pt idx="2585">
                  <c:v>19.131900000000002</c:v>
                </c:pt>
                <c:pt idx="2586">
                  <c:v>19.140910000000002</c:v>
                </c:pt>
                <c:pt idx="2587">
                  <c:v>19.149930000000001</c:v>
                </c:pt>
                <c:pt idx="2588">
                  <c:v>19.158950000000001</c:v>
                </c:pt>
                <c:pt idx="2589">
                  <c:v>19.16797</c:v>
                </c:pt>
                <c:pt idx="2590">
                  <c:v>19.177</c:v>
                </c:pt>
                <c:pt idx="2591">
                  <c:v>19.186029999999999</c:v>
                </c:pt>
                <c:pt idx="2592">
                  <c:v>19.195049999999998</c:v>
                </c:pt>
                <c:pt idx="2593">
                  <c:v>19.204080000000001</c:v>
                </c:pt>
                <c:pt idx="2594">
                  <c:v>19.21312</c:v>
                </c:pt>
                <c:pt idx="2595">
                  <c:v>19.222149999999999</c:v>
                </c:pt>
                <c:pt idx="2596">
                  <c:v>19.231190000000002</c:v>
                </c:pt>
                <c:pt idx="2597">
                  <c:v>19.24023</c:v>
                </c:pt>
                <c:pt idx="2598">
                  <c:v>19.249269999999999</c:v>
                </c:pt>
                <c:pt idx="2599">
                  <c:v>19.258320000000001</c:v>
                </c:pt>
                <c:pt idx="2600">
                  <c:v>19.26736</c:v>
                </c:pt>
                <c:pt idx="2601">
                  <c:v>19.276409999999998</c:v>
                </c:pt>
                <c:pt idx="2602">
                  <c:v>19.28546</c:v>
                </c:pt>
                <c:pt idx="2603">
                  <c:v>19.294519999999999</c:v>
                </c:pt>
                <c:pt idx="2604">
                  <c:v>19.303570000000001</c:v>
                </c:pt>
                <c:pt idx="2605">
                  <c:v>19.312629999999999</c:v>
                </c:pt>
                <c:pt idx="2606">
                  <c:v>19.32169</c:v>
                </c:pt>
                <c:pt idx="2607">
                  <c:v>19.330749999999998</c:v>
                </c:pt>
                <c:pt idx="2608">
                  <c:v>19.33981</c:v>
                </c:pt>
                <c:pt idx="2609">
                  <c:v>19.348880000000001</c:v>
                </c:pt>
                <c:pt idx="2610">
                  <c:v>19.357939999999999</c:v>
                </c:pt>
                <c:pt idx="2611">
                  <c:v>19.367010000000001</c:v>
                </c:pt>
                <c:pt idx="2612">
                  <c:v>19.376080000000002</c:v>
                </c:pt>
                <c:pt idx="2613">
                  <c:v>19.385159999999999</c:v>
                </c:pt>
                <c:pt idx="2614">
                  <c:v>19.39423</c:v>
                </c:pt>
                <c:pt idx="2615">
                  <c:v>19.403310000000001</c:v>
                </c:pt>
                <c:pt idx="2616">
                  <c:v>19.412389999999998</c:v>
                </c:pt>
                <c:pt idx="2617">
                  <c:v>19.421469999999999</c:v>
                </c:pt>
                <c:pt idx="2618">
                  <c:v>19.43056</c:v>
                </c:pt>
                <c:pt idx="2619">
                  <c:v>19.439640000000001</c:v>
                </c:pt>
                <c:pt idx="2620">
                  <c:v>19.448730000000001</c:v>
                </c:pt>
                <c:pt idx="2621">
                  <c:v>19.457820000000002</c:v>
                </c:pt>
                <c:pt idx="2622">
                  <c:v>19.466919999999998</c:v>
                </c:pt>
                <c:pt idx="2623">
                  <c:v>19.476009999999999</c:v>
                </c:pt>
                <c:pt idx="2624">
                  <c:v>19.485109999999999</c:v>
                </c:pt>
                <c:pt idx="2625">
                  <c:v>19.494209999999999</c:v>
                </c:pt>
                <c:pt idx="2626">
                  <c:v>19.503309999999999</c:v>
                </c:pt>
                <c:pt idx="2627">
                  <c:v>19.512409999999999</c:v>
                </c:pt>
                <c:pt idx="2628">
                  <c:v>19.521519999999999</c:v>
                </c:pt>
                <c:pt idx="2629">
                  <c:v>19.530629999999999</c:v>
                </c:pt>
                <c:pt idx="2630">
                  <c:v>19.539739999999998</c:v>
                </c:pt>
                <c:pt idx="2631">
                  <c:v>19.548850000000002</c:v>
                </c:pt>
                <c:pt idx="2632">
                  <c:v>19.557960000000001</c:v>
                </c:pt>
                <c:pt idx="2633">
                  <c:v>19.567080000000001</c:v>
                </c:pt>
                <c:pt idx="2634">
                  <c:v>19.5762</c:v>
                </c:pt>
                <c:pt idx="2635">
                  <c:v>19.585319999999999</c:v>
                </c:pt>
                <c:pt idx="2636">
                  <c:v>19.594439999999999</c:v>
                </c:pt>
                <c:pt idx="2637">
                  <c:v>19.603570000000001</c:v>
                </c:pt>
                <c:pt idx="2638">
                  <c:v>19.612690000000001</c:v>
                </c:pt>
                <c:pt idx="2639">
                  <c:v>19.62182</c:v>
                </c:pt>
                <c:pt idx="2640">
                  <c:v>19.630949999999999</c:v>
                </c:pt>
                <c:pt idx="2641">
                  <c:v>19.640090000000001</c:v>
                </c:pt>
                <c:pt idx="2642">
                  <c:v>19.64922</c:v>
                </c:pt>
                <c:pt idx="2643">
                  <c:v>19.658359999999998</c:v>
                </c:pt>
                <c:pt idx="2644">
                  <c:v>19.6675</c:v>
                </c:pt>
                <c:pt idx="2645">
                  <c:v>19.676639999999999</c:v>
                </c:pt>
                <c:pt idx="2646">
                  <c:v>19.685780000000001</c:v>
                </c:pt>
                <c:pt idx="2647">
                  <c:v>19.694929999999999</c:v>
                </c:pt>
                <c:pt idx="2648">
                  <c:v>19.704080000000001</c:v>
                </c:pt>
                <c:pt idx="2649">
                  <c:v>19.713229999999999</c:v>
                </c:pt>
                <c:pt idx="2650">
                  <c:v>19.722380000000001</c:v>
                </c:pt>
                <c:pt idx="2651">
                  <c:v>19.731529999999999</c:v>
                </c:pt>
                <c:pt idx="2652">
                  <c:v>19.740690000000001</c:v>
                </c:pt>
                <c:pt idx="2653">
                  <c:v>19.749849999999999</c:v>
                </c:pt>
                <c:pt idx="2654">
                  <c:v>19.75901</c:v>
                </c:pt>
                <c:pt idx="2655">
                  <c:v>19.768170000000001</c:v>
                </c:pt>
                <c:pt idx="2656">
                  <c:v>19.777339999999999</c:v>
                </c:pt>
                <c:pt idx="2657">
                  <c:v>19.7865</c:v>
                </c:pt>
                <c:pt idx="2658">
                  <c:v>19.795680000000001</c:v>
                </c:pt>
                <c:pt idx="2659">
                  <c:v>19.804849999999998</c:v>
                </c:pt>
                <c:pt idx="2660">
                  <c:v>19.814019999999999</c:v>
                </c:pt>
                <c:pt idx="2661">
                  <c:v>19.8232</c:v>
                </c:pt>
                <c:pt idx="2662">
                  <c:v>19.832370000000001</c:v>
                </c:pt>
                <c:pt idx="2663">
                  <c:v>19.841550000000002</c:v>
                </c:pt>
                <c:pt idx="2664">
                  <c:v>19.850729999999999</c:v>
                </c:pt>
                <c:pt idx="2665">
                  <c:v>19.859919999999999</c:v>
                </c:pt>
                <c:pt idx="2666">
                  <c:v>19.869109999999999</c:v>
                </c:pt>
                <c:pt idx="2667">
                  <c:v>19.87829</c:v>
                </c:pt>
                <c:pt idx="2668">
                  <c:v>19.88749</c:v>
                </c:pt>
                <c:pt idx="2669">
                  <c:v>19.89668</c:v>
                </c:pt>
                <c:pt idx="2670">
                  <c:v>19.90587</c:v>
                </c:pt>
                <c:pt idx="2671">
                  <c:v>19.91507</c:v>
                </c:pt>
                <c:pt idx="2672">
                  <c:v>19.92427</c:v>
                </c:pt>
                <c:pt idx="2673">
                  <c:v>19.93347</c:v>
                </c:pt>
                <c:pt idx="2674">
                  <c:v>19.94267</c:v>
                </c:pt>
                <c:pt idx="2675">
                  <c:v>19.951879999999999</c:v>
                </c:pt>
                <c:pt idx="2676">
                  <c:v>19.961089999999999</c:v>
                </c:pt>
                <c:pt idx="2677">
                  <c:v>19.970300000000002</c:v>
                </c:pt>
                <c:pt idx="2678">
                  <c:v>19.979510000000001</c:v>
                </c:pt>
                <c:pt idx="2679">
                  <c:v>19.988720000000001</c:v>
                </c:pt>
                <c:pt idx="2680">
                  <c:v>19.99794</c:v>
                </c:pt>
                <c:pt idx="2681">
                  <c:v>20.007159999999999</c:v>
                </c:pt>
                <c:pt idx="2682">
                  <c:v>20.016380000000002</c:v>
                </c:pt>
                <c:pt idx="2683">
                  <c:v>20.025600000000001</c:v>
                </c:pt>
                <c:pt idx="2684">
                  <c:v>20.03482</c:v>
                </c:pt>
                <c:pt idx="2685">
                  <c:v>20.044049999999999</c:v>
                </c:pt>
                <c:pt idx="2686">
                  <c:v>20.053280000000001</c:v>
                </c:pt>
                <c:pt idx="2687">
                  <c:v>20.06251</c:v>
                </c:pt>
                <c:pt idx="2688">
                  <c:v>20.071739999999998</c:v>
                </c:pt>
                <c:pt idx="2689">
                  <c:v>20.08098</c:v>
                </c:pt>
                <c:pt idx="2690">
                  <c:v>20.090219999999999</c:v>
                </c:pt>
                <c:pt idx="2691">
                  <c:v>20.099450000000001</c:v>
                </c:pt>
                <c:pt idx="2692">
                  <c:v>20.108699999999999</c:v>
                </c:pt>
                <c:pt idx="2693">
                  <c:v>20.117940000000001</c:v>
                </c:pt>
                <c:pt idx="2694">
                  <c:v>20.127189999999999</c:v>
                </c:pt>
                <c:pt idx="2695">
                  <c:v>20.136430000000001</c:v>
                </c:pt>
                <c:pt idx="2696">
                  <c:v>20.145689999999998</c:v>
                </c:pt>
                <c:pt idx="2697">
                  <c:v>20.15494</c:v>
                </c:pt>
                <c:pt idx="2698">
                  <c:v>20.164190000000001</c:v>
                </c:pt>
                <c:pt idx="2699">
                  <c:v>20.173449999999999</c:v>
                </c:pt>
                <c:pt idx="2700">
                  <c:v>20.182700000000001</c:v>
                </c:pt>
                <c:pt idx="2701">
                  <c:v>20.191970000000001</c:v>
                </c:pt>
                <c:pt idx="2702">
                  <c:v>20.201229999999999</c:v>
                </c:pt>
                <c:pt idx="2703">
                  <c:v>20.21049</c:v>
                </c:pt>
                <c:pt idx="2704">
                  <c:v>20.219760000000001</c:v>
                </c:pt>
                <c:pt idx="2705">
                  <c:v>20.229030000000002</c:v>
                </c:pt>
                <c:pt idx="2706">
                  <c:v>20.238299999999999</c:v>
                </c:pt>
                <c:pt idx="2707">
                  <c:v>20.247579999999999</c:v>
                </c:pt>
                <c:pt idx="2708">
                  <c:v>20.25685</c:v>
                </c:pt>
                <c:pt idx="2709">
                  <c:v>20.26613</c:v>
                </c:pt>
                <c:pt idx="2710">
                  <c:v>20.275410000000001</c:v>
                </c:pt>
                <c:pt idx="2711">
                  <c:v>20.284690000000001</c:v>
                </c:pt>
                <c:pt idx="2712">
                  <c:v>20.293970000000002</c:v>
                </c:pt>
                <c:pt idx="2713">
                  <c:v>20.303260000000002</c:v>
                </c:pt>
                <c:pt idx="2714">
                  <c:v>20.312550000000002</c:v>
                </c:pt>
                <c:pt idx="2715">
                  <c:v>20.321840000000002</c:v>
                </c:pt>
                <c:pt idx="2716">
                  <c:v>20.331130000000002</c:v>
                </c:pt>
                <c:pt idx="2717">
                  <c:v>20.340430000000001</c:v>
                </c:pt>
                <c:pt idx="2718">
                  <c:v>20.349720000000001</c:v>
                </c:pt>
                <c:pt idx="2719">
                  <c:v>20.359020000000001</c:v>
                </c:pt>
                <c:pt idx="2720">
                  <c:v>20.368320000000001</c:v>
                </c:pt>
                <c:pt idx="2721">
                  <c:v>20.37763</c:v>
                </c:pt>
                <c:pt idx="2722">
                  <c:v>20.38693</c:v>
                </c:pt>
                <c:pt idx="2723">
                  <c:v>20.396239999999999</c:v>
                </c:pt>
                <c:pt idx="2724">
                  <c:v>20.405550000000002</c:v>
                </c:pt>
                <c:pt idx="2725">
                  <c:v>20.414860000000001</c:v>
                </c:pt>
                <c:pt idx="2726">
                  <c:v>20.42417</c:v>
                </c:pt>
                <c:pt idx="2727">
                  <c:v>20.433489999999999</c:v>
                </c:pt>
                <c:pt idx="2728">
                  <c:v>20.442810000000001</c:v>
                </c:pt>
                <c:pt idx="2729">
                  <c:v>20.45213</c:v>
                </c:pt>
                <c:pt idx="2730">
                  <c:v>20.461449999999999</c:v>
                </c:pt>
                <c:pt idx="2731">
                  <c:v>20.470780000000001</c:v>
                </c:pt>
                <c:pt idx="2732">
                  <c:v>20.4801</c:v>
                </c:pt>
                <c:pt idx="2733">
                  <c:v>20.489429999999999</c:v>
                </c:pt>
                <c:pt idx="2734">
                  <c:v>20.498760000000001</c:v>
                </c:pt>
                <c:pt idx="2735">
                  <c:v>20.508089999999999</c:v>
                </c:pt>
                <c:pt idx="2736">
                  <c:v>20.517430000000001</c:v>
                </c:pt>
                <c:pt idx="2737">
                  <c:v>20.526769999999999</c:v>
                </c:pt>
                <c:pt idx="2738">
                  <c:v>20.536110000000001</c:v>
                </c:pt>
                <c:pt idx="2739">
                  <c:v>20.545449999999999</c:v>
                </c:pt>
                <c:pt idx="2740">
                  <c:v>20.554790000000001</c:v>
                </c:pt>
                <c:pt idx="2741">
                  <c:v>20.564139999999998</c:v>
                </c:pt>
                <c:pt idx="2742">
                  <c:v>20.57348</c:v>
                </c:pt>
                <c:pt idx="2743">
                  <c:v>20.582830000000001</c:v>
                </c:pt>
                <c:pt idx="2744">
                  <c:v>20.592189999999999</c:v>
                </c:pt>
                <c:pt idx="2745">
                  <c:v>20.60154</c:v>
                </c:pt>
                <c:pt idx="2746">
                  <c:v>20.610900000000001</c:v>
                </c:pt>
                <c:pt idx="2747">
                  <c:v>20.620249999999999</c:v>
                </c:pt>
                <c:pt idx="2748">
                  <c:v>20.629619999999999</c:v>
                </c:pt>
                <c:pt idx="2749">
                  <c:v>20.63898</c:v>
                </c:pt>
                <c:pt idx="2750">
                  <c:v>20.648340000000001</c:v>
                </c:pt>
                <c:pt idx="2751">
                  <c:v>20.657710000000002</c:v>
                </c:pt>
                <c:pt idx="2752">
                  <c:v>20.667079999999999</c:v>
                </c:pt>
                <c:pt idx="2753">
                  <c:v>20.676449999999999</c:v>
                </c:pt>
                <c:pt idx="2754">
                  <c:v>20.68582</c:v>
                </c:pt>
                <c:pt idx="2755">
                  <c:v>20.6952</c:v>
                </c:pt>
                <c:pt idx="2756">
                  <c:v>20.70458</c:v>
                </c:pt>
                <c:pt idx="2757">
                  <c:v>20.713950000000001</c:v>
                </c:pt>
                <c:pt idx="2758">
                  <c:v>20.72334</c:v>
                </c:pt>
                <c:pt idx="2759">
                  <c:v>20.73272</c:v>
                </c:pt>
                <c:pt idx="2760">
                  <c:v>20.74211</c:v>
                </c:pt>
                <c:pt idx="2761">
                  <c:v>20.7515</c:v>
                </c:pt>
                <c:pt idx="2762">
                  <c:v>20.76089</c:v>
                </c:pt>
                <c:pt idx="2763">
                  <c:v>20.77028</c:v>
                </c:pt>
                <c:pt idx="2764">
                  <c:v>20.779669999999999</c:v>
                </c:pt>
                <c:pt idx="2765">
                  <c:v>20.789069999999999</c:v>
                </c:pt>
                <c:pt idx="2766">
                  <c:v>20.798469999999998</c:v>
                </c:pt>
                <c:pt idx="2767">
                  <c:v>20.807870000000001</c:v>
                </c:pt>
                <c:pt idx="2768">
                  <c:v>20.817270000000001</c:v>
                </c:pt>
                <c:pt idx="2769">
                  <c:v>20.82668</c:v>
                </c:pt>
                <c:pt idx="2770">
                  <c:v>20.836079999999999</c:v>
                </c:pt>
                <c:pt idx="2771">
                  <c:v>20.845490000000002</c:v>
                </c:pt>
                <c:pt idx="2772">
                  <c:v>20.854900000000001</c:v>
                </c:pt>
                <c:pt idx="2773">
                  <c:v>20.864319999999999</c:v>
                </c:pt>
                <c:pt idx="2774">
                  <c:v>20.873729999999998</c:v>
                </c:pt>
                <c:pt idx="2775">
                  <c:v>20.883150000000001</c:v>
                </c:pt>
                <c:pt idx="2776">
                  <c:v>20.892569999999999</c:v>
                </c:pt>
                <c:pt idx="2777">
                  <c:v>20.901990000000001</c:v>
                </c:pt>
                <c:pt idx="2778">
                  <c:v>20.91142</c:v>
                </c:pt>
                <c:pt idx="2779">
                  <c:v>20.920850000000002</c:v>
                </c:pt>
                <c:pt idx="2780">
                  <c:v>20.93027</c:v>
                </c:pt>
                <c:pt idx="2781">
                  <c:v>20.939699999999998</c:v>
                </c:pt>
                <c:pt idx="2782">
                  <c:v>20.94914</c:v>
                </c:pt>
                <c:pt idx="2783">
                  <c:v>20.958570000000002</c:v>
                </c:pt>
                <c:pt idx="2784">
                  <c:v>20.96801</c:v>
                </c:pt>
                <c:pt idx="2785">
                  <c:v>20.977450000000001</c:v>
                </c:pt>
                <c:pt idx="2786">
                  <c:v>20.986889999999999</c:v>
                </c:pt>
                <c:pt idx="2787">
                  <c:v>20.99633</c:v>
                </c:pt>
                <c:pt idx="2788">
                  <c:v>21.005780000000001</c:v>
                </c:pt>
                <c:pt idx="2789">
                  <c:v>21.015219999999999</c:v>
                </c:pt>
                <c:pt idx="2790">
                  <c:v>21.02468</c:v>
                </c:pt>
                <c:pt idx="2791">
                  <c:v>21.034130000000001</c:v>
                </c:pt>
                <c:pt idx="2792">
                  <c:v>21.043579999999999</c:v>
                </c:pt>
                <c:pt idx="2793">
                  <c:v>21.053039999999999</c:v>
                </c:pt>
                <c:pt idx="2794">
                  <c:v>21.06249</c:v>
                </c:pt>
                <c:pt idx="2795">
                  <c:v>21.071950000000001</c:v>
                </c:pt>
                <c:pt idx="2796">
                  <c:v>21.081420000000001</c:v>
                </c:pt>
                <c:pt idx="2797">
                  <c:v>21.090879999999999</c:v>
                </c:pt>
                <c:pt idx="2798">
                  <c:v>21.100349999999999</c:v>
                </c:pt>
                <c:pt idx="2799">
                  <c:v>21.109819999999999</c:v>
                </c:pt>
                <c:pt idx="2800">
                  <c:v>21.119289999999999</c:v>
                </c:pt>
                <c:pt idx="2801">
                  <c:v>21.12876</c:v>
                </c:pt>
                <c:pt idx="2802">
                  <c:v>21.13824</c:v>
                </c:pt>
                <c:pt idx="2803">
                  <c:v>21.14771</c:v>
                </c:pt>
                <c:pt idx="2804">
                  <c:v>21.15719</c:v>
                </c:pt>
                <c:pt idx="2805">
                  <c:v>21.166679999999999</c:v>
                </c:pt>
                <c:pt idx="2806">
                  <c:v>21.176159999999999</c:v>
                </c:pt>
                <c:pt idx="2807">
                  <c:v>21.185649999999999</c:v>
                </c:pt>
                <c:pt idx="2808">
                  <c:v>21.195129999999999</c:v>
                </c:pt>
                <c:pt idx="2809">
                  <c:v>21.204619999999998</c:v>
                </c:pt>
                <c:pt idx="2810">
                  <c:v>21.214120000000001</c:v>
                </c:pt>
                <c:pt idx="2811">
                  <c:v>21.223610000000001</c:v>
                </c:pt>
                <c:pt idx="2812">
                  <c:v>21.23311</c:v>
                </c:pt>
                <c:pt idx="2813">
                  <c:v>21.242609999999999</c:v>
                </c:pt>
                <c:pt idx="2814">
                  <c:v>21.252109999999998</c:v>
                </c:pt>
                <c:pt idx="2815">
                  <c:v>21.261610000000001</c:v>
                </c:pt>
                <c:pt idx="2816">
                  <c:v>21.27111</c:v>
                </c:pt>
                <c:pt idx="2817">
                  <c:v>21.280619999999999</c:v>
                </c:pt>
                <c:pt idx="2818">
                  <c:v>21.290130000000001</c:v>
                </c:pt>
                <c:pt idx="2819">
                  <c:v>21.29964</c:v>
                </c:pt>
                <c:pt idx="2820">
                  <c:v>21.309149999999999</c:v>
                </c:pt>
                <c:pt idx="2821">
                  <c:v>21.318670000000001</c:v>
                </c:pt>
                <c:pt idx="2822">
                  <c:v>21.328189999999999</c:v>
                </c:pt>
                <c:pt idx="2823">
                  <c:v>21.337710000000001</c:v>
                </c:pt>
                <c:pt idx="2824">
                  <c:v>21.34723</c:v>
                </c:pt>
                <c:pt idx="2825">
                  <c:v>21.356750000000002</c:v>
                </c:pt>
                <c:pt idx="2826">
                  <c:v>21.36628</c:v>
                </c:pt>
                <c:pt idx="2827">
                  <c:v>21.375810000000001</c:v>
                </c:pt>
                <c:pt idx="2828">
                  <c:v>21.385339999999999</c:v>
                </c:pt>
                <c:pt idx="2829">
                  <c:v>21.394870000000001</c:v>
                </c:pt>
                <c:pt idx="2830">
                  <c:v>21.404409999999999</c:v>
                </c:pt>
                <c:pt idx="2831">
                  <c:v>21.41394</c:v>
                </c:pt>
                <c:pt idx="2832">
                  <c:v>21.423480000000001</c:v>
                </c:pt>
                <c:pt idx="2833">
                  <c:v>21.433019999999999</c:v>
                </c:pt>
                <c:pt idx="2834">
                  <c:v>21.44257</c:v>
                </c:pt>
                <c:pt idx="2835">
                  <c:v>21.452110000000001</c:v>
                </c:pt>
                <c:pt idx="2836">
                  <c:v>21.461659999999998</c:v>
                </c:pt>
                <c:pt idx="2837">
                  <c:v>21.471209999999999</c:v>
                </c:pt>
                <c:pt idx="2838">
                  <c:v>21.48076</c:v>
                </c:pt>
                <c:pt idx="2839">
                  <c:v>21.490310000000001</c:v>
                </c:pt>
                <c:pt idx="2840">
                  <c:v>21.499870000000001</c:v>
                </c:pt>
                <c:pt idx="2841">
                  <c:v>21.509429999999998</c:v>
                </c:pt>
                <c:pt idx="2842">
                  <c:v>21.518989999999999</c:v>
                </c:pt>
                <c:pt idx="2843">
                  <c:v>21.528549999999999</c:v>
                </c:pt>
                <c:pt idx="2844">
                  <c:v>21.53811</c:v>
                </c:pt>
                <c:pt idx="2845">
                  <c:v>21.54768</c:v>
                </c:pt>
                <c:pt idx="2846">
                  <c:v>21.55725</c:v>
                </c:pt>
                <c:pt idx="2847">
                  <c:v>21.56682</c:v>
                </c:pt>
                <c:pt idx="2848">
                  <c:v>21.57639</c:v>
                </c:pt>
                <c:pt idx="2849">
                  <c:v>21.58597</c:v>
                </c:pt>
                <c:pt idx="2850">
                  <c:v>21.595549999999999</c:v>
                </c:pt>
                <c:pt idx="2851">
                  <c:v>21.605129999999999</c:v>
                </c:pt>
                <c:pt idx="2852">
                  <c:v>21.614709999999999</c:v>
                </c:pt>
                <c:pt idx="2853">
                  <c:v>21.624289999999998</c:v>
                </c:pt>
                <c:pt idx="2854">
                  <c:v>21.633880000000001</c:v>
                </c:pt>
                <c:pt idx="2855">
                  <c:v>21.643460000000001</c:v>
                </c:pt>
                <c:pt idx="2856">
                  <c:v>21.65305</c:v>
                </c:pt>
                <c:pt idx="2857">
                  <c:v>21.662649999999999</c:v>
                </c:pt>
                <c:pt idx="2858">
                  <c:v>21.672239999999999</c:v>
                </c:pt>
                <c:pt idx="2859">
                  <c:v>21.681840000000001</c:v>
                </c:pt>
                <c:pt idx="2860">
                  <c:v>21.69143</c:v>
                </c:pt>
                <c:pt idx="2861">
                  <c:v>21.701029999999999</c:v>
                </c:pt>
                <c:pt idx="2862">
                  <c:v>21.710640000000001</c:v>
                </c:pt>
                <c:pt idx="2863">
                  <c:v>21.72024</c:v>
                </c:pt>
                <c:pt idx="2864">
                  <c:v>21.729849999999999</c:v>
                </c:pt>
                <c:pt idx="2865">
                  <c:v>21.739460000000001</c:v>
                </c:pt>
                <c:pt idx="2866">
                  <c:v>21.74907</c:v>
                </c:pt>
                <c:pt idx="2867">
                  <c:v>21.758679999999998</c:v>
                </c:pt>
                <c:pt idx="2868">
                  <c:v>21.7683</c:v>
                </c:pt>
                <c:pt idx="2869">
                  <c:v>21.777920000000002</c:v>
                </c:pt>
                <c:pt idx="2870">
                  <c:v>21.78754</c:v>
                </c:pt>
                <c:pt idx="2871">
                  <c:v>21.797160000000002</c:v>
                </c:pt>
                <c:pt idx="2872">
                  <c:v>21.80678</c:v>
                </c:pt>
                <c:pt idx="2873">
                  <c:v>21.816410000000001</c:v>
                </c:pt>
                <c:pt idx="2874">
                  <c:v>21.826039999999999</c:v>
                </c:pt>
                <c:pt idx="2875">
                  <c:v>21.83567</c:v>
                </c:pt>
                <c:pt idx="2876">
                  <c:v>21.845300000000002</c:v>
                </c:pt>
                <c:pt idx="2877">
                  <c:v>21.85493</c:v>
                </c:pt>
                <c:pt idx="2878">
                  <c:v>21.864570000000001</c:v>
                </c:pt>
                <c:pt idx="2879">
                  <c:v>21.874210000000001</c:v>
                </c:pt>
                <c:pt idx="2880">
                  <c:v>21.883849999999999</c:v>
                </c:pt>
                <c:pt idx="2881">
                  <c:v>21.89349</c:v>
                </c:pt>
                <c:pt idx="2882">
                  <c:v>21.90314</c:v>
                </c:pt>
                <c:pt idx="2883">
                  <c:v>21.912780000000001</c:v>
                </c:pt>
                <c:pt idx="2884">
                  <c:v>21.922429999999999</c:v>
                </c:pt>
                <c:pt idx="2885">
                  <c:v>21.932089999999999</c:v>
                </c:pt>
                <c:pt idx="2886">
                  <c:v>21.941739999999999</c:v>
                </c:pt>
                <c:pt idx="2887">
                  <c:v>21.9514</c:v>
                </c:pt>
                <c:pt idx="2888">
                  <c:v>21.96105</c:v>
                </c:pt>
                <c:pt idx="2889">
                  <c:v>21.97071</c:v>
                </c:pt>
                <c:pt idx="2890">
                  <c:v>21.98038</c:v>
                </c:pt>
                <c:pt idx="2891">
                  <c:v>21.99004</c:v>
                </c:pt>
                <c:pt idx="2892">
                  <c:v>21.99971</c:v>
                </c:pt>
                <c:pt idx="2893">
                  <c:v>22.009370000000001</c:v>
                </c:pt>
                <c:pt idx="2894">
                  <c:v>22.01904</c:v>
                </c:pt>
                <c:pt idx="2895">
                  <c:v>22.02872</c:v>
                </c:pt>
                <c:pt idx="2896">
                  <c:v>22.03839</c:v>
                </c:pt>
                <c:pt idx="2897">
                  <c:v>22.048069999999999</c:v>
                </c:pt>
                <c:pt idx="2898">
                  <c:v>22.057749999999999</c:v>
                </c:pt>
                <c:pt idx="2899">
                  <c:v>22.067430000000002</c:v>
                </c:pt>
                <c:pt idx="2900">
                  <c:v>22.077110000000001</c:v>
                </c:pt>
                <c:pt idx="2901">
                  <c:v>22.0868</c:v>
                </c:pt>
                <c:pt idx="2902">
                  <c:v>22.096489999999999</c:v>
                </c:pt>
                <c:pt idx="2903">
                  <c:v>22.106179999999998</c:v>
                </c:pt>
                <c:pt idx="2904">
                  <c:v>22.115870000000001</c:v>
                </c:pt>
                <c:pt idx="2905">
                  <c:v>22.12556</c:v>
                </c:pt>
                <c:pt idx="2906">
                  <c:v>22.135259999999999</c:v>
                </c:pt>
                <c:pt idx="2907">
                  <c:v>22.144960000000001</c:v>
                </c:pt>
                <c:pt idx="2908">
                  <c:v>22.15466</c:v>
                </c:pt>
                <c:pt idx="2909">
                  <c:v>22.164359999999999</c:v>
                </c:pt>
                <c:pt idx="2910">
                  <c:v>22.174060000000001</c:v>
                </c:pt>
                <c:pt idx="2911">
                  <c:v>22.183769999999999</c:v>
                </c:pt>
                <c:pt idx="2912">
                  <c:v>22.193480000000001</c:v>
                </c:pt>
                <c:pt idx="2913">
                  <c:v>22.203189999999999</c:v>
                </c:pt>
                <c:pt idx="2914">
                  <c:v>22.212900000000001</c:v>
                </c:pt>
                <c:pt idx="2915">
                  <c:v>22.222619999999999</c:v>
                </c:pt>
                <c:pt idx="2916">
                  <c:v>22.232340000000001</c:v>
                </c:pt>
                <c:pt idx="2917">
                  <c:v>22.242059999999999</c:v>
                </c:pt>
                <c:pt idx="2918">
                  <c:v>22.25178</c:v>
                </c:pt>
                <c:pt idx="2919">
                  <c:v>22.261500000000002</c:v>
                </c:pt>
                <c:pt idx="2920">
                  <c:v>22.271229999999999</c:v>
                </c:pt>
                <c:pt idx="2921">
                  <c:v>22.28096</c:v>
                </c:pt>
                <c:pt idx="2922">
                  <c:v>22.290690000000001</c:v>
                </c:pt>
                <c:pt idx="2923">
                  <c:v>22.300419999999999</c:v>
                </c:pt>
                <c:pt idx="2924">
                  <c:v>22.31015</c:v>
                </c:pt>
                <c:pt idx="2925">
                  <c:v>22.319890000000001</c:v>
                </c:pt>
                <c:pt idx="2926">
                  <c:v>22.329630000000002</c:v>
                </c:pt>
                <c:pt idx="2927">
                  <c:v>22.339369999999999</c:v>
                </c:pt>
                <c:pt idx="2928">
                  <c:v>22.34911</c:v>
                </c:pt>
                <c:pt idx="2929">
                  <c:v>22.35886</c:v>
                </c:pt>
                <c:pt idx="2930">
                  <c:v>22.368600000000001</c:v>
                </c:pt>
                <c:pt idx="2931">
                  <c:v>22.378350000000001</c:v>
                </c:pt>
                <c:pt idx="2932">
                  <c:v>22.388100000000001</c:v>
                </c:pt>
                <c:pt idx="2933">
                  <c:v>22.397860000000001</c:v>
                </c:pt>
                <c:pt idx="2934">
                  <c:v>22.407609999999998</c:v>
                </c:pt>
                <c:pt idx="2935">
                  <c:v>22.417369999999998</c:v>
                </c:pt>
                <c:pt idx="2936">
                  <c:v>22.427129999999998</c:v>
                </c:pt>
                <c:pt idx="2937">
                  <c:v>22.436889999999998</c:v>
                </c:pt>
                <c:pt idx="2938">
                  <c:v>22.446660000000001</c:v>
                </c:pt>
                <c:pt idx="2939">
                  <c:v>22.456420000000001</c:v>
                </c:pt>
                <c:pt idx="2940">
                  <c:v>22.466190000000001</c:v>
                </c:pt>
                <c:pt idx="2941">
                  <c:v>22.475960000000001</c:v>
                </c:pt>
                <c:pt idx="2942">
                  <c:v>22.48573</c:v>
                </c:pt>
                <c:pt idx="2943">
                  <c:v>22.495509999999999</c:v>
                </c:pt>
                <c:pt idx="2944">
                  <c:v>22.505289999999999</c:v>
                </c:pt>
                <c:pt idx="2945">
                  <c:v>22.515059999999998</c:v>
                </c:pt>
                <c:pt idx="2946">
                  <c:v>22.524850000000001</c:v>
                </c:pt>
                <c:pt idx="2947">
                  <c:v>22.53463</c:v>
                </c:pt>
                <c:pt idx="2948">
                  <c:v>22.544409999999999</c:v>
                </c:pt>
                <c:pt idx="2949">
                  <c:v>22.554200000000002</c:v>
                </c:pt>
                <c:pt idx="2950">
                  <c:v>22.56399</c:v>
                </c:pt>
                <c:pt idx="2951">
                  <c:v>22.573779999999999</c:v>
                </c:pt>
                <c:pt idx="2952">
                  <c:v>22.583580000000001</c:v>
                </c:pt>
                <c:pt idx="2953">
                  <c:v>22.59337</c:v>
                </c:pt>
                <c:pt idx="2954">
                  <c:v>22.603169999999999</c:v>
                </c:pt>
                <c:pt idx="2955">
                  <c:v>22.612970000000001</c:v>
                </c:pt>
                <c:pt idx="2956">
                  <c:v>22.622769999999999</c:v>
                </c:pt>
                <c:pt idx="2957">
                  <c:v>22.632580000000001</c:v>
                </c:pt>
                <c:pt idx="2958">
                  <c:v>22.642379999999999</c:v>
                </c:pt>
                <c:pt idx="2959">
                  <c:v>22.652190000000001</c:v>
                </c:pt>
                <c:pt idx="2960">
                  <c:v>22.661999999999999</c:v>
                </c:pt>
                <c:pt idx="2961">
                  <c:v>22.67182</c:v>
                </c:pt>
                <c:pt idx="2962">
                  <c:v>22.681629999999998</c:v>
                </c:pt>
                <c:pt idx="2963">
                  <c:v>22.69145</c:v>
                </c:pt>
                <c:pt idx="2964">
                  <c:v>22.701270000000001</c:v>
                </c:pt>
                <c:pt idx="2965">
                  <c:v>22.711089999999999</c:v>
                </c:pt>
                <c:pt idx="2966">
                  <c:v>22.72091</c:v>
                </c:pt>
                <c:pt idx="2967">
                  <c:v>22.730740000000001</c:v>
                </c:pt>
                <c:pt idx="2968">
                  <c:v>22.740570000000002</c:v>
                </c:pt>
                <c:pt idx="2969">
                  <c:v>22.750399999999999</c:v>
                </c:pt>
                <c:pt idx="2970">
                  <c:v>22.76023</c:v>
                </c:pt>
                <c:pt idx="2971">
                  <c:v>22.770060000000001</c:v>
                </c:pt>
                <c:pt idx="2972">
                  <c:v>22.779900000000001</c:v>
                </c:pt>
                <c:pt idx="2973">
                  <c:v>22.789739999999998</c:v>
                </c:pt>
                <c:pt idx="2974">
                  <c:v>22.799579999999999</c:v>
                </c:pt>
                <c:pt idx="2975">
                  <c:v>22.809419999999999</c:v>
                </c:pt>
                <c:pt idx="2976">
                  <c:v>22.819269999999999</c:v>
                </c:pt>
                <c:pt idx="2977">
                  <c:v>22.82911</c:v>
                </c:pt>
                <c:pt idx="2978">
                  <c:v>22.83896</c:v>
                </c:pt>
                <c:pt idx="2979">
                  <c:v>22.84881</c:v>
                </c:pt>
                <c:pt idx="2980">
                  <c:v>22.85867</c:v>
                </c:pt>
                <c:pt idx="2981">
                  <c:v>22.86852</c:v>
                </c:pt>
                <c:pt idx="2982">
                  <c:v>22.87838</c:v>
                </c:pt>
                <c:pt idx="2983">
                  <c:v>22.88824</c:v>
                </c:pt>
                <c:pt idx="2984">
                  <c:v>22.898099999999999</c:v>
                </c:pt>
                <c:pt idx="2985">
                  <c:v>22.907959999999999</c:v>
                </c:pt>
                <c:pt idx="2986">
                  <c:v>22.917829999999999</c:v>
                </c:pt>
                <c:pt idx="2987">
                  <c:v>22.927700000000002</c:v>
                </c:pt>
                <c:pt idx="2988">
                  <c:v>22.937570000000001</c:v>
                </c:pt>
                <c:pt idx="2989">
                  <c:v>22.94744</c:v>
                </c:pt>
                <c:pt idx="2990">
                  <c:v>22.957319999999999</c:v>
                </c:pt>
                <c:pt idx="2991">
                  <c:v>22.967189999999999</c:v>
                </c:pt>
                <c:pt idx="2992">
                  <c:v>22.977070000000001</c:v>
                </c:pt>
                <c:pt idx="2993">
                  <c:v>22.98695</c:v>
                </c:pt>
                <c:pt idx="2994">
                  <c:v>22.996839999999999</c:v>
                </c:pt>
                <c:pt idx="2995">
                  <c:v>23.006720000000001</c:v>
                </c:pt>
                <c:pt idx="2996">
                  <c:v>23.01661</c:v>
                </c:pt>
                <c:pt idx="2997">
                  <c:v>23.026499999999999</c:v>
                </c:pt>
                <c:pt idx="2998">
                  <c:v>23.036390000000001</c:v>
                </c:pt>
                <c:pt idx="2999">
                  <c:v>23.046279999999999</c:v>
                </c:pt>
                <c:pt idx="3000">
                  <c:v>23.056180000000001</c:v>
                </c:pt>
                <c:pt idx="3001">
                  <c:v>23.066079999999999</c:v>
                </c:pt>
                <c:pt idx="3002">
                  <c:v>23.075980000000001</c:v>
                </c:pt>
                <c:pt idx="3003">
                  <c:v>23.08588</c:v>
                </c:pt>
                <c:pt idx="3004">
                  <c:v>23.095780000000001</c:v>
                </c:pt>
                <c:pt idx="3005">
                  <c:v>23.105689999999999</c:v>
                </c:pt>
                <c:pt idx="3006">
                  <c:v>23.115600000000001</c:v>
                </c:pt>
                <c:pt idx="3007">
                  <c:v>23.125509999999998</c:v>
                </c:pt>
                <c:pt idx="3008">
                  <c:v>23.13542</c:v>
                </c:pt>
                <c:pt idx="3009">
                  <c:v>23.145340000000001</c:v>
                </c:pt>
                <c:pt idx="3010">
                  <c:v>23.155249999999999</c:v>
                </c:pt>
                <c:pt idx="3011">
                  <c:v>23.16517</c:v>
                </c:pt>
                <c:pt idx="3012">
                  <c:v>23.175090000000001</c:v>
                </c:pt>
                <c:pt idx="3013">
                  <c:v>23.185020000000002</c:v>
                </c:pt>
                <c:pt idx="3014">
                  <c:v>23.194939999999999</c:v>
                </c:pt>
                <c:pt idx="3015">
                  <c:v>23.20487</c:v>
                </c:pt>
                <c:pt idx="3016">
                  <c:v>23.2148</c:v>
                </c:pt>
                <c:pt idx="3017">
                  <c:v>23.224730000000001</c:v>
                </c:pt>
                <c:pt idx="3018">
                  <c:v>23.234670000000001</c:v>
                </c:pt>
                <c:pt idx="3019">
                  <c:v>23.244599999999998</c:v>
                </c:pt>
                <c:pt idx="3020">
                  <c:v>23.254539999999999</c:v>
                </c:pt>
                <c:pt idx="3021">
                  <c:v>23.264479999999999</c:v>
                </c:pt>
                <c:pt idx="3022">
                  <c:v>23.274419999999999</c:v>
                </c:pt>
                <c:pt idx="3023">
                  <c:v>23.284369999999999</c:v>
                </c:pt>
                <c:pt idx="3024">
                  <c:v>23.294319999999999</c:v>
                </c:pt>
                <c:pt idx="3025">
                  <c:v>23.304259999999999</c:v>
                </c:pt>
                <c:pt idx="3026">
                  <c:v>23.314209999999999</c:v>
                </c:pt>
                <c:pt idx="3027">
                  <c:v>23.324169999999999</c:v>
                </c:pt>
                <c:pt idx="3028">
                  <c:v>23.334119999999999</c:v>
                </c:pt>
                <c:pt idx="3029">
                  <c:v>23.344080000000002</c:v>
                </c:pt>
                <c:pt idx="3030">
                  <c:v>23.354040000000001</c:v>
                </c:pt>
                <c:pt idx="3031">
                  <c:v>23.364000000000001</c:v>
                </c:pt>
                <c:pt idx="3032">
                  <c:v>23.37397</c:v>
                </c:pt>
                <c:pt idx="3033">
                  <c:v>23.383929999999999</c:v>
                </c:pt>
                <c:pt idx="3034">
                  <c:v>23.393899999999999</c:v>
                </c:pt>
                <c:pt idx="3035">
                  <c:v>23.403870000000001</c:v>
                </c:pt>
                <c:pt idx="3036">
                  <c:v>23.41384</c:v>
                </c:pt>
                <c:pt idx="3037">
                  <c:v>23.423819999999999</c:v>
                </c:pt>
                <c:pt idx="3038">
                  <c:v>23.433789999999998</c:v>
                </c:pt>
                <c:pt idx="3039">
                  <c:v>23.443770000000001</c:v>
                </c:pt>
                <c:pt idx="3040">
                  <c:v>23.453749999999999</c:v>
                </c:pt>
                <c:pt idx="3041">
                  <c:v>23.463740000000001</c:v>
                </c:pt>
                <c:pt idx="3042">
                  <c:v>23.47372</c:v>
                </c:pt>
                <c:pt idx="3043">
                  <c:v>23.483709999999999</c:v>
                </c:pt>
                <c:pt idx="3044">
                  <c:v>23.4937</c:v>
                </c:pt>
                <c:pt idx="3045">
                  <c:v>23.503689999999999</c:v>
                </c:pt>
                <c:pt idx="3046">
                  <c:v>23.513680000000001</c:v>
                </c:pt>
                <c:pt idx="3047">
                  <c:v>23.523679999999999</c:v>
                </c:pt>
                <c:pt idx="3048">
                  <c:v>23.53368</c:v>
                </c:pt>
                <c:pt idx="3049">
                  <c:v>23.543669999999999</c:v>
                </c:pt>
                <c:pt idx="3050">
                  <c:v>23.55368</c:v>
                </c:pt>
                <c:pt idx="3051">
                  <c:v>23.563680000000002</c:v>
                </c:pt>
                <c:pt idx="3052">
                  <c:v>23.573689999999999</c:v>
                </c:pt>
                <c:pt idx="3053">
                  <c:v>23.5837</c:v>
                </c:pt>
                <c:pt idx="3054">
                  <c:v>23.593710000000002</c:v>
                </c:pt>
                <c:pt idx="3055">
                  <c:v>23.603719999999999</c:v>
                </c:pt>
                <c:pt idx="3056">
                  <c:v>23.61373</c:v>
                </c:pt>
                <c:pt idx="3057">
                  <c:v>23.623750000000001</c:v>
                </c:pt>
                <c:pt idx="3058">
                  <c:v>23.633769999999998</c:v>
                </c:pt>
                <c:pt idx="3059">
                  <c:v>23.643789999999999</c:v>
                </c:pt>
                <c:pt idx="3060">
                  <c:v>23.65381</c:v>
                </c:pt>
                <c:pt idx="3061">
                  <c:v>23.66384</c:v>
                </c:pt>
                <c:pt idx="3062">
                  <c:v>23.673870000000001</c:v>
                </c:pt>
                <c:pt idx="3063">
                  <c:v>23.683900000000001</c:v>
                </c:pt>
                <c:pt idx="3064">
                  <c:v>23.693930000000002</c:v>
                </c:pt>
                <c:pt idx="3065">
                  <c:v>23.703959999999999</c:v>
                </c:pt>
                <c:pt idx="3066">
                  <c:v>23.713999999999999</c:v>
                </c:pt>
                <c:pt idx="3067">
                  <c:v>23.724039999999999</c:v>
                </c:pt>
                <c:pt idx="3068">
                  <c:v>23.734079999999999</c:v>
                </c:pt>
                <c:pt idx="3069">
                  <c:v>23.744119999999999</c:v>
                </c:pt>
                <c:pt idx="3070">
                  <c:v>23.754159999999999</c:v>
                </c:pt>
                <c:pt idx="3071">
                  <c:v>23.764209999999999</c:v>
                </c:pt>
                <c:pt idx="3072">
                  <c:v>23.774260000000002</c:v>
                </c:pt>
                <c:pt idx="3073">
                  <c:v>23.784310000000001</c:v>
                </c:pt>
                <c:pt idx="3074">
                  <c:v>23.794360000000001</c:v>
                </c:pt>
                <c:pt idx="3075">
                  <c:v>23.80442</c:v>
                </c:pt>
                <c:pt idx="3076">
                  <c:v>23.81447</c:v>
                </c:pt>
                <c:pt idx="3077">
                  <c:v>23.824529999999999</c:v>
                </c:pt>
                <c:pt idx="3078">
                  <c:v>23.834599999999998</c:v>
                </c:pt>
                <c:pt idx="3079">
                  <c:v>23.844660000000001</c:v>
                </c:pt>
                <c:pt idx="3080">
                  <c:v>23.85472</c:v>
                </c:pt>
                <c:pt idx="3081">
                  <c:v>23.864789999999999</c:v>
                </c:pt>
                <c:pt idx="3082">
                  <c:v>23.874860000000002</c:v>
                </c:pt>
                <c:pt idx="3083">
                  <c:v>23.88494</c:v>
                </c:pt>
                <c:pt idx="3084">
                  <c:v>23.895009999999999</c:v>
                </c:pt>
                <c:pt idx="3085">
                  <c:v>23.905090000000001</c:v>
                </c:pt>
                <c:pt idx="3086">
                  <c:v>23.91516</c:v>
                </c:pt>
                <c:pt idx="3087">
                  <c:v>23.925249999999998</c:v>
                </c:pt>
                <c:pt idx="3088">
                  <c:v>23.93533</c:v>
                </c:pt>
                <c:pt idx="3089">
                  <c:v>23.945409999999999</c:v>
                </c:pt>
                <c:pt idx="3090">
                  <c:v>23.955500000000001</c:v>
                </c:pt>
                <c:pt idx="3091">
                  <c:v>23.965589999999999</c:v>
                </c:pt>
                <c:pt idx="3092">
                  <c:v>23.975680000000001</c:v>
                </c:pt>
                <c:pt idx="3093">
                  <c:v>23.985769999999999</c:v>
                </c:pt>
                <c:pt idx="3094">
                  <c:v>23.99587</c:v>
                </c:pt>
                <c:pt idx="3095">
                  <c:v>24.005970000000001</c:v>
                </c:pt>
                <c:pt idx="3096">
                  <c:v>24.016069999999999</c:v>
                </c:pt>
                <c:pt idx="3097">
                  <c:v>24.02617</c:v>
                </c:pt>
                <c:pt idx="3098">
                  <c:v>24.036269999999998</c:v>
                </c:pt>
                <c:pt idx="3099">
                  <c:v>24.046379999999999</c:v>
                </c:pt>
                <c:pt idx="3100">
                  <c:v>24.05649</c:v>
                </c:pt>
                <c:pt idx="3101">
                  <c:v>24.066600000000001</c:v>
                </c:pt>
                <c:pt idx="3102">
                  <c:v>24.076709999999999</c:v>
                </c:pt>
                <c:pt idx="3103">
                  <c:v>24.086819999999999</c:v>
                </c:pt>
                <c:pt idx="3104">
                  <c:v>24.09694</c:v>
                </c:pt>
                <c:pt idx="3105">
                  <c:v>24.107060000000001</c:v>
                </c:pt>
                <c:pt idx="3106">
                  <c:v>24.117180000000001</c:v>
                </c:pt>
                <c:pt idx="3107">
                  <c:v>24.127300000000002</c:v>
                </c:pt>
                <c:pt idx="3108">
                  <c:v>24.137429999999998</c:v>
                </c:pt>
                <c:pt idx="3109">
                  <c:v>24.147549999999999</c:v>
                </c:pt>
                <c:pt idx="3110">
                  <c:v>24.157679999999999</c:v>
                </c:pt>
                <c:pt idx="3111">
                  <c:v>24.167819999999999</c:v>
                </c:pt>
                <c:pt idx="3112">
                  <c:v>24.177949999999999</c:v>
                </c:pt>
                <c:pt idx="3113">
                  <c:v>24.188089999999999</c:v>
                </c:pt>
                <c:pt idx="3114">
                  <c:v>24.198219999999999</c:v>
                </c:pt>
                <c:pt idx="3115">
                  <c:v>24.208359999999999</c:v>
                </c:pt>
                <c:pt idx="3116">
                  <c:v>24.218509999999998</c:v>
                </c:pt>
                <c:pt idx="3117">
                  <c:v>24.228649999999998</c:v>
                </c:pt>
                <c:pt idx="3118">
                  <c:v>24.238800000000001</c:v>
                </c:pt>
                <c:pt idx="3119">
                  <c:v>24.248950000000001</c:v>
                </c:pt>
                <c:pt idx="3120">
                  <c:v>24.2591</c:v>
                </c:pt>
                <c:pt idx="3121">
                  <c:v>24.26925</c:v>
                </c:pt>
                <c:pt idx="3122">
                  <c:v>24.279399999999999</c:v>
                </c:pt>
                <c:pt idx="3123">
                  <c:v>24.289560000000002</c:v>
                </c:pt>
                <c:pt idx="3124">
                  <c:v>24.299720000000001</c:v>
                </c:pt>
                <c:pt idx="3125">
                  <c:v>24.30988</c:v>
                </c:pt>
                <c:pt idx="3126">
                  <c:v>24.320049999999998</c:v>
                </c:pt>
                <c:pt idx="3127">
                  <c:v>24.330210000000001</c:v>
                </c:pt>
                <c:pt idx="3128">
                  <c:v>24.34038</c:v>
                </c:pt>
                <c:pt idx="3129">
                  <c:v>24.350549999999998</c:v>
                </c:pt>
                <c:pt idx="3130">
                  <c:v>24.360720000000001</c:v>
                </c:pt>
                <c:pt idx="3131">
                  <c:v>24.370889999999999</c:v>
                </c:pt>
                <c:pt idx="3132">
                  <c:v>24.381070000000001</c:v>
                </c:pt>
                <c:pt idx="3133">
                  <c:v>24.391249999999999</c:v>
                </c:pt>
                <c:pt idx="3134">
                  <c:v>24.401430000000001</c:v>
                </c:pt>
                <c:pt idx="3135">
                  <c:v>24.41161</c:v>
                </c:pt>
                <c:pt idx="3136">
                  <c:v>24.421800000000001</c:v>
                </c:pt>
                <c:pt idx="3137">
                  <c:v>24.431979999999999</c:v>
                </c:pt>
                <c:pt idx="3138">
                  <c:v>24.442170000000001</c:v>
                </c:pt>
                <c:pt idx="3139">
                  <c:v>24.452359999999999</c:v>
                </c:pt>
                <c:pt idx="3140">
                  <c:v>24.46256</c:v>
                </c:pt>
                <c:pt idx="3141">
                  <c:v>24.472750000000001</c:v>
                </c:pt>
                <c:pt idx="3142">
                  <c:v>24.482949999999999</c:v>
                </c:pt>
                <c:pt idx="3143">
                  <c:v>24.49315</c:v>
                </c:pt>
                <c:pt idx="3144">
                  <c:v>24.503350000000001</c:v>
                </c:pt>
                <c:pt idx="3145">
                  <c:v>24.513549999999999</c:v>
                </c:pt>
                <c:pt idx="3146">
                  <c:v>24.523759999999999</c:v>
                </c:pt>
                <c:pt idx="3147">
                  <c:v>24.53397</c:v>
                </c:pt>
                <c:pt idx="3148">
                  <c:v>24.544180000000001</c:v>
                </c:pt>
                <c:pt idx="3149">
                  <c:v>24.554390000000001</c:v>
                </c:pt>
                <c:pt idx="3150">
                  <c:v>24.564599999999999</c:v>
                </c:pt>
                <c:pt idx="3151">
                  <c:v>24.574819999999999</c:v>
                </c:pt>
                <c:pt idx="3152">
                  <c:v>24.585039999999999</c:v>
                </c:pt>
                <c:pt idx="3153">
                  <c:v>24.59526</c:v>
                </c:pt>
                <c:pt idx="3154">
                  <c:v>24.60548</c:v>
                </c:pt>
                <c:pt idx="3155">
                  <c:v>24.61571</c:v>
                </c:pt>
                <c:pt idx="3156">
                  <c:v>24.62594</c:v>
                </c:pt>
                <c:pt idx="3157">
                  <c:v>24.63617</c:v>
                </c:pt>
                <c:pt idx="3158">
                  <c:v>24.6464</c:v>
                </c:pt>
                <c:pt idx="3159">
                  <c:v>24.65663</c:v>
                </c:pt>
                <c:pt idx="3160">
                  <c:v>24.666869999999999</c:v>
                </c:pt>
                <c:pt idx="3161">
                  <c:v>24.677099999999999</c:v>
                </c:pt>
                <c:pt idx="3162">
                  <c:v>24.687339999999999</c:v>
                </c:pt>
                <c:pt idx="3163">
                  <c:v>24.697590000000002</c:v>
                </c:pt>
                <c:pt idx="3164">
                  <c:v>24.707830000000001</c:v>
                </c:pt>
                <c:pt idx="3165">
                  <c:v>24.718070000000001</c:v>
                </c:pt>
                <c:pt idx="3166">
                  <c:v>24.72832</c:v>
                </c:pt>
                <c:pt idx="3167">
                  <c:v>24.738569999999999</c:v>
                </c:pt>
                <c:pt idx="3168">
                  <c:v>24.748830000000002</c:v>
                </c:pt>
                <c:pt idx="3169">
                  <c:v>24.759080000000001</c:v>
                </c:pt>
                <c:pt idx="3170">
                  <c:v>24.76934</c:v>
                </c:pt>
                <c:pt idx="3171">
                  <c:v>24.779599999999999</c:v>
                </c:pt>
                <c:pt idx="3172">
                  <c:v>24.789860000000001</c:v>
                </c:pt>
                <c:pt idx="3173">
                  <c:v>24.80012</c:v>
                </c:pt>
                <c:pt idx="3174">
                  <c:v>24.810390000000002</c:v>
                </c:pt>
                <c:pt idx="3175">
                  <c:v>24.82066</c:v>
                </c:pt>
                <c:pt idx="3176">
                  <c:v>24.830919999999999</c:v>
                </c:pt>
                <c:pt idx="3177">
                  <c:v>24.841200000000001</c:v>
                </c:pt>
                <c:pt idx="3178">
                  <c:v>24.851469999999999</c:v>
                </c:pt>
                <c:pt idx="3179">
                  <c:v>24.861750000000001</c:v>
                </c:pt>
                <c:pt idx="3180">
                  <c:v>24.872019999999999</c:v>
                </c:pt>
                <c:pt idx="3181">
                  <c:v>24.88231</c:v>
                </c:pt>
                <c:pt idx="3182">
                  <c:v>24.892589999999998</c:v>
                </c:pt>
                <c:pt idx="3183">
                  <c:v>24.90287</c:v>
                </c:pt>
                <c:pt idx="3184">
                  <c:v>24.913160000000001</c:v>
                </c:pt>
                <c:pt idx="3185">
                  <c:v>24.923449999999999</c:v>
                </c:pt>
                <c:pt idx="3186">
                  <c:v>24.93374</c:v>
                </c:pt>
                <c:pt idx="3187">
                  <c:v>24.944030000000001</c:v>
                </c:pt>
                <c:pt idx="3188">
                  <c:v>24.954329999999999</c:v>
                </c:pt>
                <c:pt idx="3189">
                  <c:v>24.96462</c:v>
                </c:pt>
                <c:pt idx="3190">
                  <c:v>24.974920000000001</c:v>
                </c:pt>
                <c:pt idx="3191">
                  <c:v>24.985220000000002</c:v>
                </c:pt>
                <c:pt idx="3192">
                  <c:v>24.995529999999999</c:v>
                </c:pt>
                <c:pt idx="3193">
                  <c:v>25.00583</c:v>
                </c:pt>
                <c:pt idx="3194">
                  <c:v>25.01614</c:v>
                </c:pt>
                <c:pt idx="3195">
                  <c:v>25.026450000000001</c:v>
                </c:pt>
                <c:pt idx="3196">
                  <c:v>25.036760000000001</c:v>
                </c:pt>
                <c:pt idx="3197">
                  <c:v>25.047080000000001</c:v>
                </c:pt>
                <c:pt idx="3198">
                  <c:v>25.057390000000002</c:v>
                </c:pt>
                <c:pt idx="3199">
                  <c:v>25.067710000000002</c:v>
                </c:pt>
                <c:pt idx="3200">
                  <c:v>25.078029999999998</c:v>
                </c:pt>
                <c:pt idx="3201">
                  <c:v>25.088360000000002</c:v>
                </c:pt>
                <c:pt idx="3202">
                  <c:v>25.098680000000002</c:v>
                </c:pt>
                <c:pt idx="3203">
                  <c:v>25.109010000000001</c:v>
                </c:pt>
                <c:pt idx="3204">
                  <c:v>25.119340000000001</c:v>
                </c:pt>
                <c:pt idx="3205">
                  <c:v>25.129670000000001</c:v>
                </c:pt>
                <c:pt idx="3206">
                  <c:v>25.14</c:v>
                </c:pt>
                <c:pt idx="3207">
                  <c:v>25.15034</c:v>
                </c:pt>
                <c:pt idx="3208">
                  <c:v>25.160679999999999</c:v>
                </c:pt>
                <c:pt idx="3209">
                  <c:v>25.171009999999999</c:v>
                </c:pt>
                <c:pt idx="3210">
                  <c:v>25.181360000000002</c:v>
                </c:pt>
                <c:pt idx="3211">
                  <c:v>25.191700000000001</c:v>
                </c:pt>
                <c:pt idx="3212">
                  <c:v>25.20205</c:v>
                </c:pt>
                <c:pt idx="3213">
                  <c:v>25.212389999999999</c:v>
                </c:pt>
                <c:pt idx="3214">
                  <c:v>25.222750000000001</c:v>
                </c:pt>
                <c:pt idx="3215">
                  <c:v>25.2331</c:v>
                </c:pt>
                <c:pt idx="3216">
                  <c:v>25.243449999999999</c:v>
                </c:pt>
                <c:pt idx="3217">
                  <c:v>25.253810000000001</c:v>
                </c:pt>
                <c:pt idx="3218">
                  <c:v>25.26417</c:v>
                </c:pt>
                <c:pt idx="3219">
                  <c:v>25.274529999999999</c:v>
                </c:pt>
                <c:pt idx="3220">
                  <c:v>25.284890000000001</c:v>
                </c:pt>
                <c:pt idx="3221">
                  <c:v>25.295259999999999</c:v>
                </c:pt>
                <c:pt idx="3222">
                  <c:v>25.305620000000001</c:v>
                </c:pt>
                <c:pt idx="3223">
                  <c:v>25.315989999999999</c:v>
                </c:pt>
                <c:pt idx="3224">
                  <c:v>25.326370000000001</c:v>
                </c:pt>
                <c:pt idx="3225">
                  <c:v>25.336739999999999</c:v>
                </c:pt>
                <c:pt idx="3226">
                  <c:v>25.347110000000001</c:v>
                </c:pt>
                <c:pt idx="3227">
                  <c:v>25.357489999999999</c:v>
                </c:pt>
                <c:pt idx="3228">
                  <c:v>25.36787</c:v>
                </c:pt>
                <c:pt idx="3229">
                  <c:v>25.378260000000001</c:v>
                </c:pt>
                <c:pt idx="3230">
                  <c:v>25.388639999999999</c:v>
                </c:pt>
                <c:pt idx="3231">
                  <c:v>25.39903</c:v>
                </c:pt>
                <c:pt idx="3232">
                  <c:v>25.409410000000001</c:v>
                </c:pt>
                <c:pt idx="3233">
                  <c:v>25.419809999999998</c:v>
                </c:pt>
                <c:pt idx="3234">
                  <c:v>25.430199999999999</c:v>
                </c:pt>
                <c:pt idx="3235">
                  <c:v>25.44059</c:v>
                </c:pt>
                <c:pt idx="3236">
                  <c:v>25.450990000000001</c:v>
                </c:pt>
                <c:pt idx="3237">
                  <c:v>25.461390000000002</c:v>
                </c:pt>
                <c:pt idx="3238">
                  <c:v>25.471789999999999</c:v>
                </c:pt>
                <c:pt idx="3239">
                  <c:v>25.482189999999999</c:v>
                </c:pt>
                <c:pt idx="3240">
                  <c:v>25.492599999999999</c:v>
                </c:pt>
                <c:pt idx="3241">
                  <c:v>25.50301</c:v>
                </c:pt>
                <c:pt idx="3242">
                  <c:v>25.51342</c:v>
                </c:pt>
                <c:pt idx="3243">
                  <c:v>25.52383</c:v>
                </c:pt>
                <c:pt idx="3244">
                  <c:v>25.53424</c:v>
                </c:pt>
                <c:pt idx="3245">
                  <c:v>25.54466</c:v>
                </c:pt>
                <c:pt idx="3246">
                  <c:v>25.55508</c:v>
                </c:pt>
                <c:pt idx="3247">
                  <c:v>25.5655</c:v>
                </c:pt>
                <c:pt idx="3248">
                  <c:v>25.57592</c:v>
                </c:pt>
                <c:pt idx="3249">
                  <c:v>25.586349999999999</c:v>
                </c:pt>
                <c:pt idx="3250">
                  <c:v>25.596769999999999</c:v>
                </c:pt>
                <c:pt idx="3251">
                  <c:v>25.607199999999999</c:v>
                </c:pt>
                <c:pt idx="3252">
                  <c:v>25.617629999999998</c:v>
                </c:pt>
                <c:pt idx="3253">
                  <c:v>25.628070000000001</c:v>
                </c:pt>
                <c:pt idx="3254">
                  <c:v>25.638500000000001</c:v>
                </c:pt>
                <c:pt idx="3255">
                  <c:v>25.64894</c:v>
                </c:pt>
                <c:pt idx="3256">
                  <c:v>25.659379999999999</c:v>
                </c:pt>
                <c:pt idx="3257">
                  <c:v>25.669820000000001</c:v>
                </c:pt>
                <c:pt idx="3258">
                  <c:v>25.680260000000001</c:v>
                </c:pt>
                <c:pt idx="3259">
                  <c:v>25.690709999999999</c:v>
                </c:pt>
                <c:pt idx="3260">
                  <c:v>25.701160000000002</c:v>
                </c:pt>
                <c:pt idx="3261">
                  <c:v>25.71161</c:v>
                </c:pt>
                <c:pt idx="3262">
                  <c:v>25.722059999999999</c:v>
                </c:pt>
                <c:pt idx="3263">
                  <c:v>25.732520000000001</c:v>
                </c:pt>
                <c:pt idx="3264">
                  <c:v>25.74297</c:v>
                </c:pt>
                <c:pt idx="3265">
                  <c:v>25.753430000000002</c:v>
                </c:pt>
                <c:pt idx="3266">
                  <c:v>25.76389</c:v>
                </c:pt>
                <c:pt idx="3267">
                  <c:v>25.774349999999998</c:v>
                </c:pt>
                <c:pt idx="3268">
                  <c:v>25.78482</c:v>
                </c:pt>
                <c:pt idx="3269">
                  <c:v>25.795290000000001</c:v>
                </c:pt>
                <c:pt idx="3270">
                  <c:v>25.805759999999999</c:v>
                </c:pt>
                <c:pt idx="3271">
                  <c:v>25.816230000000001</c:v>
                </c:pt>
                <c:pt idx="3272">
                  <c:v>25.826699999999999</c:v>
                </c:pt>
                <c:pt idx="3273">
                  <c:v>25.83718</c:v>
                </c:pt>
                <c:pt idx="3274">
                  <c:v>25.847650000000002</c:v>
                </c:pt>
                <c:pt idx="3275">
                  <c:v>25.858129999999999</c:v>
                </c:pt>
                <c:pt idx="3276">
                  <c:v>25.86862</c:v>
                </c:pt>
                <c:pt idx="3277">
                  <c:v>25.879100000000001</c:v>
                </c:pt>
                <c:pt idx="3278">
                  <c:v>25.889589999999998</c:v>
                </c:pt>
                <c:pt idx="3279">
                  <c:v>25.900069999999999</c:v>
                </c:pt>
                <c:pt idx="3280">
                  <c:v>25.91057</c:v>
                </c:pt>
                <c:pt idx="3281">
                  <c:v>25.921060000000001</c:v>
                </c:pt>
                <c:pt idx="3282">
                  <c:v>25.931550000000001</c:v>
                </c:pt>
                <c:pt idx="3283">
                  <c:v>25.942049999999998</c:v>
                </c:pt>
                <c:pt idx="3284">
                  <c:v>25.952549999999999</c:v>
                </c:pt>
                <c:pt idx="3285">
                  <c:v>25.963049999999999</c:v>
                </c:pt>
                <c:pt idx="3286">
                  <c:v>25.973549999999999</c:v>
                </c:pt>
                <c:pt idx="3287">
                  <c:v>25.984059999999999</c:v>
                </c:pt>
                <c:pt idx="3288">
                  <c:v>25.99457</c:v>
                </c:pt>
                <c:pt idx="3289">
                  <c:v>26.00508</c:v>
                </c:pt>
                <c:pt idx="3290">
                  <c:v>26.01559</c:v>
                </c:pt>
                <c:pt idx="3291">
                  <c:v>26.0261</c:v>
                </c:pt>
                <c:pt idx="3292">
                  <c:v>26.036619999999999</c:v>
                </c:pt>
                <c:pt idx="3293">
                  <c:v>26.047139999999999</c:v>
                </c:pt>
                <c:pt idx="3294">
                  <c:v>26.057659999999998</c:v>
                </c:pt>
                <c:pt idx="3295">
                  <c:v>26.068180000000002</c:v>
                </c:pt>
                <c:pt idx="3296">
                  <c:v>26.078700000000001</c:v>
                </c:pt>
                <c:pt idx="3297">
                  <c:v>26.089230000000001</c:v>
                </c:pt>
                <c:pt idx="3298">
                  <c:v>26.09976</c:v>
                </c:pt>
                <c:pt idx="3299">
                  <c:v>26.110289999999999</c:v>
                </c:pt>
                <c:pt idx="3300">
                  <c:v>26.120819999999998</c:v>
                </c:pt>
                <c:pt idx="3301">
                  <c:v>26.131360000000001</c:v>
                </c:pt>
                <c:pt idx="3302">
                  <c:v>26.1419</c:v>
                </c:pt>
                <c:pt idx="3303">
                  <c:v>26.152429999999999</c:v>
                </c:pt>
                <c:pt idx="3304">
                  <c:v>26.162980000000001</c:v>
                </c:pt>
                <c:pt idx="3305">
                  <c:v>26.17352</c:v>
                </c:pt>
                <c:pt idx="3306">
                  <c:v>26.184059999999999</c:v>
                </c:pt>
                <c:pt idx="3307">
                  <c:v>26.194610000000001</c:v>
                </c:pt>
                <c:pt idx="3308">
                  <c:v>26.205159999999999</c:v>
                </c:pt>
                <c:pt idx="3309">
                  <c:v>26.215720000000001</c:v>
                </c:pt>
                <c:pt idx="3310">
                  <c:v>26.22627</c:v>
                </c:pt>
                <c:pt idx="3311">
                  <c:v>26.236830000000001</c:v>
                </c:pt>
                <c:pt idx="3312">
                  <c:v>26.247389999999999</c:v>
                </c:pt>
                <c:pt idx="3313">
                  <c:v>26.257950000000001</c:v>
                </c:pt>
                <c:pt idx="3314">
                  <c:v>26.268509999999999</c:v>
                </c:pt>
                <c:pt idx="3315">
                  <c:v>26.279070000000001</c:v>
                </c:pt>
                <c:pt idx="3316">
                  <c:v>26.289639999999999</c:v>
                </c:pt>
                <c:pt idx="3317">
                  <c:v>26.30021</c:v>
                </c:pt>
                <c:pt idx="3318">
                  <c:v>26.310780000000001</c:v>
                </c:pt>
                <c:pt idx="3319">
                  <c:v>26.321349999999999</c:v>
                </c:pt>
                <c:pt idx="3320">
                  <c:v>26.33193</c:v>
                </c:pt>
                <c:pt idx="3321">
                  <c:v>26.342510000000001</c:v>
                </c:pt>
                <c:pt idx="3322">
                  <c:v>26.353090000000002</c:v>
                </c:pt>
                <c:pt idx="3323">
                  <c:v>26.363669999999999</c:v>
                </c:pt>
                <c:pt idx="3324">
                  <c:v>26.37425</c:v>
                </c:pt>
                <c:pt idx="3325">
                  <c:v>26.384840000000001</c:v>
                </c:pt>
                <c:pt idx="3326">
                  <c:v>26.395430000000001</c:v>
                </c:pt>
                <c:pt idx="3327">
                  <c:v>26.406020000000002</c:v>
                </c:pt>
                <c:pt idx="3328">
                  <c:v>26.416609999999999</c:v>
                </c:pt>
                <c:pt idx="3329">
                  <c:v>26.427199999999999</c:v>
                </c:pt>
                <c:pt idx="3330">
                  <c:v>26.437799999999999</c:v>
                </c:pt>
                <c:pt idx="3331">
                  <c:v>26.448399999999999</c:v>
                </c:pt>
                <c:pt idx="3332">
                  <c:v>26.459</c:v>
                </c:pt>
                <c:pt idx="3333">
                  <c:v>26.4696</c:v>
                </c:pt>
                <c:pt idx="3334">
                  <c:v>26.48021</c:v>
                </c:pt>
                <c:pt idx="3335">
                  <c:v>26.490819999999999</c:v>
                </c:pt>
                <c:pt idx="3336">
                  <c:v>26.501429999999999</c:v>
                </c:pt>
                <c:pt idx="3337">
                  <c:v>26.512039999999999</c:v>
                </c:pt>
                <c:pt idx="3338">
                  <c:v>26.522649999999999</c:v>
                </c:pt>
                <c:pt idx="3339">
                  <c:v>26.533270000000002</c:v>
                </c:pt>
                <c:pt idx="3340">
                  <c:v>26.543890000000001</c:v>
                </c:pt>
                <c:pt idx="3341">
                  <c:v>26.554510000000001</c:v>
                </c:pt>
                <c:pt idx="3342">
                  <c:v>26.56513</c:v>
                </c:pt>
                <c:pt idx="3343">
                  <c:v>26.575749999999999</c:v>
                </c:pt>
                <c:pt idx="3344">
                  <c:v>26.586379999999998</c:v>
                </c:pt>
                <c:pt idx="3345">
                  <c:v>26.597010000000001</c:v>
                </c:pt>
                <c:pt idx="3346">
                  <c:v>26.60764</c:v>
                </c:pt>
                <c:pt idx="3347">
                  <c:v>26.618269999999999</c:v>
                </c:pt>
                <c:pt idx="3348">
                  <c:v>26.628910000000001</c:v>
                </c:pt>
                <c:pt idx="3349">
                  <c:v>26.63954</c:v>
                </c:pt>
                <c:pt idx="3350">
                  <c:v>26.650179999999999</c:v>
                </c:pt>
                <c:pt idx="3351">
                  <c:v>26.660820000000001</c:v>
                </c:pt>
                <c:pt idx="3352">
                  <c:v>26.671469999999999</c:v>
                </c:pt>
                <c:pt idx="3353">
                  <c:v>26.682110000000002</c:v>
                </c:pt>
                <c:pt idx="3354">
                  <c:v>26.69276</c:v>
                </c:pt>
                <c:pt idx="3355">
                  <c:v>26.703410000000002</c:v>
                </c:pt>
                <c:pt idx="3356">
                  <c:v>26.71406</c:v>
                </c:pt>
                <c:pt idx="3357">
                  <c:v>26.724720000000001</c:v>
                </c:pt>
                <c:pt idx="3358">
                  <c:v>26.73537</c:v>
                </c:pt>
                <c:pt idx="3359">
                  <c:v>26.746030000000001</c:v>
                </c:pt>
                <c:pt idx="3360">
                  <c:v>26.756689999999999</c:v>
                </c:pt>
                <c:pt idx="3361">
                  <c:v>26.76735</c:v>
                </c:pt>
                <c:pt idx="3362">
                  <c:v>26.778020000000001</c:v>
                </c:pt>
                <c:pt idx="3363">
                  <c:v>26.788679999999999</c:v>
                </c:pt>
                <c:pt idx="3364">
                  <c:v>26.79935</c:v>
                </c:pt>
                <c:pt idx="3365">
                  <c:v>26.810030000000001</c:v>
                </c:pt>
                <c:pt idx="3366">
                  <c:v>26.820699999999999</c:v>
                </c:pt>
                <c:pt idx="3367">
                  <c:v>26.831379999999999</c:v>
                </c:pt>
                <c:pt idx="3368">
                  <c:v>26.84205</c:v>
                </c:pt>
                <c:pt idx="3369">
                  <c:v>26.852730000000001</c:v>
                </c:pt>
                <c:pt idx="3370">
                  <c:v>26.863409999999998</c:v>
                </c:pt>
                <c:pt idx="3371">
                  <c:v>26.874099999999999</c:v>
                </c:pt>
                <c:pt idx="3372">
                  <c:v>26.884779999999999</c:v>
                </c:pt>
                <c:pt idx="3373">
                  <c:v>26.89547</c:v>
                </c:pt>
                <c:pt idx="3374">
                  <c:v>26.90616</c:v>
                </c:pt>
                <c:pt idx="3375">
                  <c:v>26.91685</c:v>
                </c:pt>
                <c:pt idx="3376">
                  <c:v>26.92755</c:v>
                </c:pt>
                <c:pt idx="3377">
                  <c:v>26.93824</c:v>
                </c:pt>
                <c:pt idx="3378">
                  <c:v>26.94894</c:v>
                </c:pt>
                <c:pt idx="3379">
                  <c:v>26.95964</c:v>
                </c:pt>
                <c:pt idx="3380">
                  <c:v>26.97035</c:v>
                </c:pt>
                <c:pt idx="3381">
                  <c:v>26.98105</c:v>
                </c:pt>
                <c:pt idx="3382">
                  <c:v>26.991759999999999</c:v>
                </c:pt>
                <c:pt idx="3383">
                  <c:v>27.002469999999999</c:v>
                </c:pt>
                <c:pt idx="3384">
                  <c:v>27.013179999999998</c:v>
                </c:pt>
                <c:pt idx="3385">
                  <c:v>27.023890000000002</c:v>
                </c:pt>
                <c:pt idx="3386">
                  <c:v>27.034610000000001</c:v>
                </c:pt>
                <c:pt idx="3387">
                  <c:v>27.04533</c:v>
                </c:pt>
                <c:pt idx="3388">
                  <c:v>27.056049999999999</c:v>
                </c:pt>
                <c:pt idx="3389">
                  <c:v>27.066770000000002</c:v>
                </c:pt>
                <c:pt idx="3390">
                  <c:v>27.077490000000001</c:v>
                </c:pt>
                <c:pt idx="3391">
                  <c:v>27.08822</c:v>
                </c:pt>
                <c:pt idx="3392">
                  <c:v>27.098949999999999</c:v>
                </c:pt>
                <c:pt idx="3393">
                  <c:v>27.109680000000001</c:v>
                </c:pt>
                <c:pt idx="3394">
                  <c:v>27.12041</c:v>
                </c:pt>
                <c:pt idx="3395">
                  <c:v>27.131150000000002</c:v>
                </c:pt>
                <c:pt idx="3396">
                  <c:v>27.14188</c:v>
                </c:pt>
                <c:pt idx="3397">
                  <c:v>27.152619999999999</c:v>
                </c:pt>
                <c:pt idx="3398">
                  <c:v>27.163360000000001</c:v>
                </c:pt>
                <c:pt idx="3399">
                  <c:v>27.174109999999999</c:v>
                </c:pt>
                <c:pt idx="3400">
                  <c:v>27.184850000000001</c:v>
                </c:pt>
                <c:pt idx="3401">
                  <c:v>27.195599999999999</c:v>
                </c:pt>
                <c:pt idx="3402">
                  <c:v>27.20635</c:v>
                </c:pt>
                <c:pt idx="3403">
                  <c:v>27.217099999999999</c:v>
                </c:pt>
                <c:pt idx="3404">
                  <c:v>27.22786</c:v>
                </c:pt>
                <c:pt idx="3405">
                  <c:v>27.238610000000001</c:v>
                </c:pt>
                <c:pt idx="3406">
                  <c:v>27.249369999999999</c:v>
                </c:pt>
                <c:pt idx="3407">
                  <c:v>27.26013</c:v>
                </c:pt>
                <c:pt idx="3408">
                  <c:v>27.270890000000001</c:v>
                </c:pt>
                <c:pt idx="3409">
                  <c:v>27.281659999999999</c:v>
                </c:pt>
                <c:pt idx="3410">
                  <c:v>27.29242</c:v>
                </c:pt>
                <c:pt idx="3411">
                  <c:v>27.303190000000001</c:v>
                </c:pt>
                <c:pt idx="3412">
                  <c:v>27.313960000000002</c:v>
                </c:pt>
                <c:pt idx="3413">
                  <c:v>27.324739999999998</c:v>
                </c:pt>
                <c:pt idx="3414">
                  <c:v>27.335509999999999</c:v>
                </c:pt>
                <c:pt idx="3415">
                  <c:v>27.34629</c:v>
                </c:pt>
                <c:pt idx="3416">
                  <c:v>27.35707</c:v>
                </c:pt>
                <c:pt idx="3417">
                  <c:v>27.367850000000001</c:v>
                </c:pt>
                <c:pt idx="3418">
                  <c:v>27.378630000000001</c:v>
                </c:pt>
                <c:pt idx="3419">
                  <c:v>27.389420000000001</c:v>
                </c:pt>
                <c:pt idx="3420">
                  <c:v>27.400210000000001</c:v>
                </c:pt>
                <c:pt idx="3421">
                  <c:v>27.411000000000001</c:v>
                </c:pt>
                <c:pt idx="3422">
                  <c:v>27.421790000000001</c:v>
                </c:pt>
                <c:pt idx="3423">
                  <c:v>27.432580000000002</c:v>
                </c:pt>
                <c:pt idx="3424">
                  <c:v>27.443380000000001</c:v>
                </c:pt>
                <c:pt idx="3425">
                  <c:v>27.454180000000001</c:v>
                </c:pt>
                <c:pt idx="3426">
                  <c:v>27.464980000000001</c:v>
                </c:pt>
                <c:pt idx="3427">
                  <c:v>27.47578</c:v>
                </c:pt>
                <c:pt idx="3428">
                  <c:v>27.48659</c:v>
                </c:pt>
                <c:pt idx="3429">
                  <c:v>27.497389999999999</c:v>
                </c:pt>
                <c:pt idx="3430">
                  <c:v>27.508199999999999</c:v>
                </c:pt>
                <c:pt idx="3431">
                  <c:v>27.519010000000002</c:v>
                </c:pt>
                <c:pt idx="3432">
                  <c:v>27.52983</c:v>
                </c:pt>
                <c:pt idx="3433">
                  <c:v>27.54064</c:v>
                </c:pt>
                <c:pt idx="3434">
                  <c:v>27.551459999999999</c:v>
                </c:pt>
                <c:pt idx="3435">
                  <c:v>27.562280000000001</c:v>
                </c:pt>
                <c:pt idx="3436">
                  <c:v>27.5731</c:v>
                </c:pt>
                <c:pt idx="3437">
                  <c:v>27.583929999999999</c:v>
                </c:pt>
                <c:pt idx="3438">
                  <c:v>27.594750000000001</c:v>
                </c:pt>
                <c:pt idx="3439">
                  <c:v>27.60558</c:v>
                </c:pt>
                <c:pt idx="3440">
                  <c:v>27.616409999999998</c:v>
                </c:pt>
                <c:pt idx="3441">
                  <c:v>27.62724</c:v>
                </c:pt>
                <c:pt idx="3442">
                  <c:v>27.638079999999999</c:v>
                </c:pt>
                <c:pt idx="3443">
                  <c:v>27.64892</c:v>
                </c:pt>
                <c:pt idx="3444">
                  <c:v>27.659759999999999</c:v>
                </c:pt>
                <c:pt idx="3445">
                  <c:v>27.6706</c:v>
                </c:pt>
                <c:pt idx="3446">
                  <c:v>27.681439999999998</c:v>
                </c:pt>
                <c:pt idx="3447">
                  <c:v>27.69228</c:v>
                </c:pt>
                <c:pt idx="3448">
                  <c:v>27.703130000000002</c:v>
                </c:pt>
                <c:pt idx="3449">
                  <c:v>27.713979999999999</c:v>
                </c:pt>
                <c:pt idx="3450">
                  <c:v>27.724830000000001</c:v>
                </c:pt>
                <c:pt idx="3451">
                  <c:v>27.735690000000002</c:v>
                </c:pt>
                <c:pt idx="3452">
                  <c:v>27.74654</c:v>
                </c:pt>
                <c:pt idx="3453">
                  <c:v>27.757400000000001</c:v>
                </c:pt>
                <c:pt idx="3454">
                  <c:v>27.768260000000001</c:v>
                </c:pt>
                <c:pt idx="3455">
                  <c:v>27.779119999999999</c:v>
                </c:pt>
                <c:pt idx="3456">
                  <c:v>27.78999</c:v>
                </c:pt>
                <c:pt idx="3457">
                  <c:v>27.800850000000001</c:v>
                </c:pt>
                <c:pt idx="3458">
                  <c:v>27.811720000000001</c:v>
                </c:pt>
                <c:pt idx="3459">
                  <c:v>27.822590000000002</c:v>
                </c:pt>
                <c:pt idx="3460">
                  <c:v>27.833469999999998</c:v>
                </c:pt>
                <c:pt idx="3461">
                  <c:v>27.844339999999999</c:v>
                </c:pt>
                <c:pt idx="3462">
                  <c:v>27.855219999999999</c:v>
                </c:pt>
                <c:pt idx="3463">
                  <c:v>27.866099999999999</c:v>
                </c:pt>
                <c:pt idx="3464">
                  <c:v>27.87698</c:v>
                </c:pt>
                <c:pt idx="3465">
                  <c:v>27.88786</c:v>
                </c:pt>
                <c:pt idx="3466">
                  <c:v>27.89875</c:v>
                </c:pt>
                <c:pt idx="3467">
                  <c:v>27.90964</c:v>
                </c:pt>
                <c:pt idx="3468">
                  <c:v>27.920529999999999</c:v>
                </c:pt>
                <c:pt idx="3469">
                  <c:v>27.931419999999999</c:v>
                </c:pt>
                <c:pt idx="3470">
                  <c:v>27.942309999999999</c:v>
                </c:pt>
                <c:pt idx="3471">
                  <c:v>27.953209999999999</c:v>
                </c:pt>
                <c:pt idx="3472">
                  <c:v>27.964110000000002</c:v>
                </c:pt>
                <c:pt idx="3473">
                  <c:v>27.975010000000001</c:v>
                </c:pt>
                <c:pt idx="3474">
                  <c:v>27.985910000000001</c:v>
                </c:pt>
                <c:pt idx="3475">
                  <c:v>27.99681</c:v>
                </c:pt>
                <c:pt idx="3476">
                  <c:v>28.007719999999999</c:v>
                </c:pt>
                <c:pt idx="3477">
                  <c:v>28.018630000000002</c:v>
                </c:pt>
                <c:pt idx="3478">
                  <c:v>28.029540000000001</c:v>
                </c:pt>
                <c:pt idx="3479">
                  <c:v>28.04045</c:v>
                </c:pt>
                <c:pt idx="3480">
                  <c:v>28.051369999999999</c:v>
                </c:pt>
                <c:pt idx="3481">
                  <c:v>28.062290000000001</c:v>
                </c:pt>
                <c:pt idx="3482">
                  <c:v>28.07321</c:v>
                </c:pt>
                <c:pt idx="3483">
                  <c:v>28.084129999999998</c:v>
                </c:pt>
                <c:pt idx="3484">
                  <c:v>28.095050000000001</c:v>
                </c:pt>
                <c:pt idx="3485">
                  <c:v>28.105979999999999</c:v>
                </c:pt>
                <c:pt idx="3486">
                  <c:v>28.116910000000001</c:v>
                </c:pt>
                <c:pt idx="3487">
                  <c:v>28.127839999999999</c:v>
                </c:pt>
                <c:pt idx="3488">
                  <c:v>28.138770000000001</c:v>
                </c:pt>
                <c:pt idx="3489">
                  <c:v>28.149699999999999</c:v>
                </c:pt>
                <c:pt idx="3490">
                  <c:v>28.160640000000001</c:v>
                </c:pt>
                <c:pt idx="3491">
                  <c:v>28.171579999999999</c:v>
                </c:pt>
                <c:pt idx="3492">
                  <c:v>28.18252</c:v>
                </c:pt>
                <c:pt idx="3493">
                  <c:v>28.193460000000002</c:v>
                </c:pt>
                <c:pt idx="3494">
                  <c:v>28.204409999999999</c:v>
                </c:pt>
                <c:pt idx="3495">
                  <c:v>28.215350000000001</c:v>
                </c:pt>
                <c:pt idx="3496">
                  <c:v>28.226310000000002</c:v>
                </c:pt>
                <c:pt idx="3497">
                  <c:v>28.237259999999999</c:v>
                </c:pt>
                <c:pt idx="3498">
                  <c:v>28.24821</c:v>
                </c:pt>
                <c:pt idx="3499">
                  <c:v>28.259170000000001</c:v>
                </c:pt>
                <c:pt idx="3500">
                  <c:v>28.270119999999999</c:v>
                </c:pt>
                <c:pt idx="3501">
                  <c:v>28.281079999999999</c:v>
                </c:pt>
                <c:pt idx="3502">
                  <c:v>28.29205</c:v>
                </c:pt>
                <c:pt idx="3503">
                  <c:v>28.30301</c:v>
                </c:pt>
                <c:pt idx="3504">
                  <c:v>28.313980000000001</c:v>
                </c:pt>
                <c:pt idx="3505">
                  <c:v>28.324950000000001</c:v>
                </c:pt>
                <c:pt idx="3506">
                  <c:v>28.335909999999998</c:v>
                </c:pt>
                <c:pt idx="3507">
                  <c:v>28.346889999999998</c:v>
                </c:pt>
                <c:pt idx="3508">
                  <c:v>28.357859999999999</c:v>
                </c:pt>
                <c:pt idx="3509">
                  <c:v>28.368839999999999</c:v>
                </c:pt>
                <c:pt idx="3510">
                  <c:v>28.379819999999999</c:v>
                </c:pt>
                <c:pt idx="3511">
                  <c:v>28.390799999999999</c:v>
                </c:pt>
                <c:pt idx="3512">
                  <c:v>28.401779999999999</c:v>
                </c:pt>
                <c:pt idx="3513">
                  <c:v>28.412769999999998</c:v>
                </c:pt>
                <c:pt idx="3514">
                  <c:v>28.423760000000001</c:v>
                </c:pt>
                <c:pt idx="3515">
                  <c:v>28.434750000000001</c:v>
                </c:pt>
                <c:pt idx="3516">
                  <c:v>28.445740000000001</c:v>
                </c:pt>
                <c:pt idx="3517">
                  <c:v>28.45673</c:v>
                </c:pt>
                <c:pt idx="3518">
                  <c:v>28.46773</c:v>
                </c:pt>
                <c:pt idx="3519">
                  <c:v>28.478729999999999</c:v>
                </c:pt>
                <c:pt idx="3520">
                  <c:v>28.489730000000002</c:v>
                </c:pt>
                <c:pt idx="3521">
                  <c:v>28.500730000000001</c:v>
                </c:pt>
                <c:pt idx="3522">
                  <c:v>28.51173</c:v>
                </c:pt>
                <c:pt idx="3523">
                  <c:v>28.522739999999999</c:v>
                </c:pt>
                <c:pt idx="3524">
                  <c:v>28.533750000000001</c:v>
                </c:pt>
                <c:pt idx="3525">
                  <c:v>28.54476</c:v>
                </c:pt>
                <c:pt idx="3526">
                  <c:v>28.555769999999999</c:v>
                </c:pt>
                <c:pt idx="3527">
                  <c:v>28.566790000000001</c:v>
                </c:pt>
                <c:pt idx="3528">
                  <c:v>28.577809999999999</c:v>
                </c:pt>
                <c:pt idx="3529">
                  <c:v>28.588830000000002</c:v>
                </c:pt>
                <c:pt idx="3530">
                  <c:v>28.59985</c:v>
                </c:pt>
                <c:pt idx="3531">
                  <c:v>28.610869999999998</c:v>
                </c:pt>
                <c:pt idx="3532">
                  <c:v>28.6219</c:v>
                </c:pt>
                <c:pt idx="3533">
                  <c:v>28.632930000000002</c:v>
                </c:pt>
                <c:pt idx="3534">
                  <c:v>28.64396</c:v>
                </c:pt>
                <c:pt idx="3535">
                  <c:v>28.654990000000002</c:v>
                </c:pt>
                <c:pt idx="3536">
                  <c:v>28.66602</c:v>
                </c:pt>
                <c:pt idx="3537">
                  <c:v>28.677060000000001</c:v>
                </c:pt>
                <c:pt idx="3538">
                  <c:v>28.688099999999999</c:v>
                </c:pt>
                <c:pt idx="3539">
                  <c:v>28.69914</c:v>
                </c:pt>
                <c:pt idx="3540">
                  <c:v>28.710180000000001</c:v>
                </c:pt>
                <c:pt idx="3541">
                  <c:v>28.721219999999999</c:v>
                </c:pt>
                <c:pt idx="3542">
                  <c:v>28.73227</c:v>
                </c:pt>
                <c:pt idx="3543">
                  <c:v>28.743320000000001</c:v>
                </c:pt>
                <c:pt idx="3544">
                  <c:v>28.754370000000002</c:v>
                </c:pt>
                <c:pt idx="3545">
                  <c:v>28.765429999999999</c:v>
                </c:pt>
                <c:pt idx="3546">
                  <c:v>28.776479999999999</c:v>
                </c:pt>
                <c:pt idx="3547">
                  <c:v>28.78754</c:v>
                </c:pt>
                <c:pt idx="3548">
                  <c:v>28.7986</c:v>
                </c:pt>
                <c:pt idx="3549">
                  <c:v>28.809660000000001</c:v>
                </c:pt>
                <c:pt idx="3550">
                  <c:v>28.820720000000001</c:v>
                </c:pt>
                <c:pt idx="3551">
                  <c:v>28.831790000000002</c:v>
                </c:pt>
                <c:pt idx="3552">
                  <c:v>28.842860000000002</c:v>
                </c:pt>
                <c:pt idx="3553">
                  <c:v>28.853929999999998</c:v>
                </c:pt>
                <c:pt idx="3554">
                  <c:v>28.864999999999998</c:v>
                </c:pt>
                <c:pt idx="3555">
                  <c:v>28.876080000000002</c:v>
                </c:pt>
                <c:pt idx="3556">
                  <c:v>28.887149999999998</c:v>
                </c:pt>
                <c:pt idx="3557">
                  <c:v>28.898230000000002</c:v>
                </c:pt>
                <c:pt idx="3558">
                  <c:v>28.909310000000001</c:v>
                </c:pt>
                <c:pt idx="3559">
                  <c:v>28.920400000000001</c:v>
                </c:pt>
                <c:pt idx="3560">
                  <c:v>28.931480000000001</c:v>
                </c:pt>
                <c:pt idx="3561">
                  <c:v>28.94257</c:v>
                </c:pt>
                <c:pt idx="3562">
                  <c:v>28.953659999999999</c:v>
                </c:pt>
                <c:pt idx="3563">
                  <c:v>28.964749999999999</c:v>
                </c:pt>
                <c:pt idx="3564">
                  <c:v>28.975850000000001</c:v>
                </c:pt>
                <c:pt idx="3565">
                  <c:v>28.986940000000001</c:v>
                </c:pt>
                <c:pt idx="3566">
                  <c:v>28.99804</c:v>
                </c:pt>
                <c:pt idx="3567">
                  <c:v>29.009139999999999</c:v>
                </c:pt>
                <c:pt idx="3568">
                  <c:v>29.020240000000001</c:v>
                </c:pt>
                <c:pt idx="3569">
                  <c:v>29.03135</c:v>
                </c:pt>
                <c:pt idx="3570">
                  <c:v>29.042449999999999</c:v>
                </c:pt>
                <c:pt idx="3571">
                  <c:v>29.053560000000001</c:v>
                </c:pt>
                <c:pt idx="3572">
                  <c:v>29.06467</c:v>
                </c:pt>
                <c:pt idx="3573">
                  <c:v>29.075780000000002</c:v>
                </c:pt>
                <c:pt idx="3574">
                  <c:v>29.0869</c:v>
                </c:pt>
                <c:pt idx="3575">
                  <c:v>29.098020000000002</c:v>
                </c:pt>
                <c:pt idx="3576">
                  <c:v>29.10914</c:v>
                </c:pt>
                <c:pt idx="3577">
                  <c:v>29.120259999999998</c:v>
                </c:pt>
                <c:pt idx="3578">
                  <c:v>29.13138</c:v>
                </c:pt>
                <c:pt idx="3579">
                  <c:v>29.142510000000001</c:v>
                </c:pt>
                <c:pt idx="3580">
                  <c:v>29.153639999999999</c:v>
                </c:pt>
                <c:pt idx="3581">
                  <c:v>29.164760000000001</c:v>
                </c:pt>
                <c:pt idx="3582">
                  <c:v>29.175899999999999</c:v>
                </c:pt>
                <c:pt idx="3583">
                  <c:v>29.18703</c:v>
                </c:pt>
                <c:pt idx="3584">
                  <c:v>29.198170000000001</c:v>
                </c:pt>
                <c:pt idx="3585">
                  <c:v>29.209299999999999</c:v>
                </c:pt>
                <c:pt idx="3586">
                  <c:v>29.22045</c:v>
                </c:pt>
                <c:pt idx="3587">
                  <c:v>29.231590000000001</c:v>
                </c:pt>
                <c:pt idx="3588">
                  <c:v>29.242730000000002</c:v>
                </c:pt>
                <c:pt idx="3589">
                  <c:v>29.253879999999999</c:v>
                </c:pt>
                <c:pt idx="3590">
                  <c:v>29.265029999999999</c:v>
                </c:pt>
                <c:pt idx="3591">
                  <c:v>29.27618</c:v>
                </c:pt>
                <c:pt idx="3592">
                  <c:v>29.287330000000001</c:v>
                </c:pt>
                <c:pt idx="3593">
                  <c:v>29.298490000000001</c:v>
                </c:pt>
                <c:pt idx="3594">
                  <c:v>29.309650000000001</c:v>
                </c:pt>
                <c:pt idx="3595">
                  <c:v>29.320810000000002</c:v>
                </c:pt>
                <c:pt idx="3596">
                  <c:v>29.331969999999998</c:v>
                </c:pt>
                <c:pt idx="3597">
                  <c:v>29.343129999999999</c:v>
                </c:pt>
                <c:pt idx="3598">
                  <c:v>29.354299999999999</c:v>
                </c:pt>
                <c:pt idx="3599">
                  <c:v>29.365469999999998</c:v>
                </c:pt>
                <c:pt idx="3600">
                  <c:v>29.376639999999998</c:v>
                </c:pt>
                <c:pt idx="3601">
                  <c:v>29.387810000000002</c:v>
                </c:pt>
                <c:pt idx="3602">
                  <c:v>29.398980000000002</c:v>
                </c:pt>
                <c:pt idx="3603">
                  <c:v>29.410160000000001</c:v>
                </c:pt>
                <c:pt idx="3604">
                  <c:v>29.421340000000001</c:v>
                </c:pt>
                <c:pt idx="3605">
                  <c:v>29.43252</c:v>
                </c:pt>
                <c:pt idx="3606">
                  <c:v>29.4437</c:v>
                </c:pt>
                <c:pt idx="3607">
                  <c:v>29.454889999999999</c:v>
                </c:pt>
                <c:pt idx="3608">
                  <c:v>29.466069999999998</c:v>
                </c:pt>
                <c:pt idx="3609">
                  <c:v>29.477260000000001</c:v>
                </c:pt>
                <c:pt idx="3610">
                  <c:v>29.48845</c:v>
                </c:pt>
                <c:pt idx="3611">
                  <c:v>29.499649999999999</c:v>
                </c:pt>
                <c:pt idx="3612">
                  <c:v>29.510850000000001</c:v>
                </c:pt>
                <c:pt idx="3613">
                  <c:v>29.522040000000001</c:v>
                </c:pt>
                <c:pt idx="3614">
                  <c:v>29.533239999999999</c:v>
                </c:pt>
                <c:pt idx="3615">
                  <c:v>29.544450000000001</c:v>
                </c:pt>
                <c:pt idx="3616">
                  <c:v>29.55565</c:v>
                </c:pt>
                <c:pt idx="3617">
                  <c:v>29.566859999999998</c:v>
                </c:pt>
                <c:pt idx="3618">
                  <c:v>29.578060000000001</c:v>
                </c:pt>
                <c:pt idx="3619">
                  <c:v>29.589279999999999</c:v>
                </c:pt>
                <c:pt idx="3620">
                  <c:v>29.600490000000001</c:v>
                </c:pt>
                <c:pt idx="3621">
                  <c:v>29.611699999999999</c:v>
                </c:pt>
                <c:pt idx="3622">
                  <c:v>29.622920000000001</c:v>
                </c:pt>
                <c:pt idx="3623">
                  <c:v>29.634139999999999</c:v>
                </c:pt>
                <c:pt idx="3624">
                  <c:v>29.64536</c:v>
                </c:pt>
                <c:pt idx="3625">
                  <c:v>29.656580000000002</c:v>
                </c:pt>
                <c:pt idx="3626">
                  <c:v>29.667809999999999</c:v>
                </c:pt>
                <c:pt idx="3627">
                  <c:v>29.679040000000001</c:v>
                </c:pt>
                <c:pt idx="3628">
                  <c:v>29.690270000000002</c:v>
                </c:pt>
                <c:pt idx="3629">
                  <c:v>29.701499999999999</c:v>
                </c:pt>
                <c:pt idx="3630">
                  <c:v>29.712730000000001</c:v>
                </c:pt>
                <c:pt idx="3631">
                  <c:v>29.723970000000001</c:v>
                </c:pt>
                <c:pt idx="3632">
                  <c:v>29.735209999999999</c:v>
                </c:pt>
                <c:pt idx="3633">
                  <c:v>29.746449999999999</c:v>
                </c:pt>
                <c:pt idx="3634">
                  <c:v>29.75769</c:v>
                </c:pt>
                <c:pt idx="3635">
                  <c:v>29.768930000000001</c:v>
                </c:pt>
                <c:pt idx="3636">
                  <c:v>29.780180000000001</c:v>
                </c:pt>
                <c:pt idx="3637">
                  <c:v>29.791429999999998</c:v>
                </c:pt>
                <c:pt idx="3638">
                  <c:v>29.802679999999999</c:v>
                </c:pt>
                <c:pt idx="3639">
                  <c:v>29.813929999999999</c:v>
                </c:pt>
                <c:pt idx="3640">
                  <c:v>29.825189999999999</c:v>
                </c:pt>
                <c:pt idx="3641">
                  <c:v>29.836449999999999</c:v>
                </c:pt>
                <c:pt idx="3642">
                  <c:v>29.847709999999999</c:v>
                </c:pt>
                <c:pt idx="3643">
                  <c:v>29.858969999999999</c:v>
                </c:pt>
                <c:pt idx="3644">
                  <c:v>29.870229999999999</c:v>
                </c:pt>
                <c:pt idx="3645">
                  <c:v>29.881499999999999</c:v>
                </c:pt>
                <c:pt idx="3646">
                  <c:v>29.892769999999999</c:v>
                </c:pt>
                <c:pt idx="3647">
                  <c:v>29.904029999999999</c:v>
                </c:pt>
                <c:pt idx="3648">
                  <c:v>29.915310000000002</c:v>
                </c:pt>
                <c:pt idx="3649">
                  <c:v>29.926580000000001</c:v>
                </c:pt>
                <c:pt idx="3650">
                  <c:v>29.937860000000001</c:v>
                </c:pt>
                <c:pt idx="3651">
                  <c:v>29.94914</c:v>
                </c:pt>
                <c:pt idx="3652">
                  <c:v>29.960419999999999</c:v>
                </c:pt>
                <c:pt idx="3653">
                  <c:v>29.971699999999998</c:v>
                </c:pt>
                <c:pt idx="3654">
                  <c:v>29.982980000000001</c:v>
                </c:pt>
                <c:pt idx="3655">
                  <c:v>29.99427</c:v>
                </c:pt>
                <c:pt idx="3656">
                  <c:v>30.005559999999999</c:v>
                </c:pt>
                <c:pt idx="3657">
                  <c:v>30.016850000000002</c:v>
                </c:pt>
                <c:pt idx="3658">
                  <c:v>30.02815</c:v>
                </c:pt>
                <c:pt idx="3659">
                  <c:v>30.039439999999999</c:v>
                </c:pt>
                <c:pt idx="3660">
                  <c:v>30.050740000000001</c:v>
                </c:pt>
                <c:pt idx="3661">
                  <c:v>30.06204</c:v>
                </c:pt>
                <c:pt idx="3662">
                  <c:v>30.073340000000002</c:v>
                </c:pt>
                <c:pt idx="3663">
                  <c:v>30.08464</c:v>
                </c:pt>
                <c:pt idx="3664">
                  <c:v>30.095949999999998</c:v>
                </c:pt>
                <c:pt idx="3665">
                  <c:v>30.10726</c:v>
                </c:pt>
                <c:pt idx="3666">
                  <c:v>30.118569999999998</c:v>
                </c:pt>
                <c:pt idx="3667">
                  <c:v>30.12988</c:v>
                </c:pt>
                <c:pt idx="3668">
                  <c:v>30.141200000000001</c:v>
                </c:pt>
                <c:pt idx="3669">
                  <c:v>30.152509999999999</c:v>
                </c:pt>
                <c:pt idx="3670">
                  <c:v>30.163830000000001</c:v>
                </c:pt>
                <c:pt idx="3671">
                  <c:v>30.175149999999999</c:v>
                </c:pt>
                <c:pt idx="3672">
                  <c:v>30.18648</c:v>
                </c:pt>
                <c:pt idx="3673">
                  <c:v>30.197800000000001</c:v>
                </c:pt>
                <c:pt idx="3674">
                  <c:v>30.209129999999998</c:v>
                </c:pt>
                <c:pt idx="3675">
                  <c:v>30.220459999999999</c:v>
                </c:pt>
                <c:pt idx="3676">
                  <c:v>30.23179</c:v>
                </c:pt>
                <c:pt idx="3677">
                  <c:v>30.243130000000001</c:v>
                </c:pt>
                <c:pt idx="3678">
                  <c:v>30.254460000000002</c:v>
                </c:pt>
                <c:pt idx="3679">
                  <c:v>30.265799999999999</c:v>
                </c:pt>
                <c:pt idx="3680">
                  <c:v>30.277139999999999</c:v>
                </c:pt>
                <c:pt idx="3681">
                  <c:v>30.28848</c:v>
                </c:pt>
                <c:pt idx="3682">
                  <c:v>30.29983</c:v>
                </c:pt>
                <c:pt idx="3683">
                  <c:v>30.311170000000001</c:v>
                </c:pt>
                <c:pt idx="3684">
                  <c:v>30.322520000000001</c:v>
                </c:pt>
                <c:pt idx="3685">
                  <c:v>30.333870000000001</c:v>
                </c:pt>
                <c:pt idx="3686">
                  <c:v>30.345220000000001</c:v>
                </c:pt>
                <c:pt idx="3687">
                  <c:v>30.356580000000001</c:v>
                </c:pt>
                <c:pt idx="3688">
                  <c:v>30.367940000000001</c:v>
                </c:pt>
                <c:pt idx="3689">
                  <c:v>30.379300000000001</c:v>
                </c:pt>
                <c:pt idx="3690">
                  <c:v>30.39066</c:v>
                </c:pt>
                <c:pt idx="3691">
                  <c:v>30.40202</c:v>
                </c:pt>
                <c:pt idx="3692">
                  <c:v>30.41339</c:v>
                </c:pt>
                <c:pt idx="3693">
                  <c:v>30.424759999999999</c:v>
                </c:pt>
                <c:pt idx="3694">
                  <c:v>30.436119999999999</c:v>
                </c:pt>
                <c:pt idx="3695">
                  <c:v>30.447500000000002</c:v>
                </c:pt>
                <c:pt idx="3696">
                  <c:v>30.458870000000001</c:v>
                </c:pt>
                <c:pt idx="3697">
                  <c:v>30.47025</c:v>
                </c:pt>
                <c:pt idx="3698">
                  <c:v>30.481629999999999</c:v>
                </c:pt>
                <c:pt idx="3699">
                  <c:v>30.493010000000002</c:v>
                </c:pt>
                <c:pt idx="3700">
                  <c:v>30.504390000000001</c:v>
                </c:pt>
                <c:pt idx="3701">
                  <c:v>30.51577</c:v>
                </c:pt>
                <c:pt idx="3702">
                  <c:v>30.527159999999999</c:v>
                </c:pt>
                <c:pt idx="3703">
                  <c:v>30.538550000000001</c:v>
                </c:pt>
                <c:pt idx="3704">
                  <c:v>30.549939999999999</c:v>
                </c:pt>
                <c:pt idx="3705">
                  <c:v>30.561330000000002</c:v>
                </c:pt>
                <c:pt idx="3706">
                  <c:v>30.57273</c:v>
                </c:pt>
                <c:pt idx="3707">
                  <c:v>30.584129999999998</c:v>
                </c:pt>
                <c:pt idx="3708">
                  <c:v>30.59553</c:v>
                </c:pt>
                <c:pt idx="3709">
                  <c:v>30.606929999999998</c:v>
                </c:pt>
                <c:pt idx="3710">
                  <c:v>30.61833</c:v>
                </c:pt>
                <c:pt idx="3711">
                  <c:v>30.629740000000002</c:v>
                </c:pt>
                <c:pt idx="3712">
                  <c:v>30.64115</c:v>
                </c:pt>
                <c:pt idx="3713">
                  <c:v>30.652560000000001</c:v>
                </c:pt>
                <c:pt idx="3714">
                  <c:v>30.663969999999999</c:v>
                </c:pt>
                <c:pt idx="3715">
                  <c:v>30.675380000000001</c:v>
                </c:pt>
                <c:pt idx="3716">
                  <c:v>30.686800000000002</c:v>
                </c:pt>
                <c:pt idx="3717">
                  <c:v>30.698219999999999</c:v>
                </c:pt>
                <c:pt idx="3718">
                  <c:v>30.70964</c:v>
                </c:pt>
                <c:pt idx="3719">
                  <c:v>30.721060000000001</c:v>
                </c:pt>
                <c:pt idx="3720">
                  <c:v>30.732489999999999</c:v>
                </c:pt>
                <c:pt idx="3721">
                  <c:v>30.743919999999999</c:v>
                </c:pt>
                <c:pt idx="3722">
                  <c:v>30.75535</c:v>
                </c:pt>
                <c:pt idx="3723">
                  <c:v>30.766780000000001</c:v>
                </c:pt>
                <c:pt idx="3724">
                  <c:v>30.778210000000001</c:v>
                </c:pt>
                <c:pt idx="3725">
                  <c:v>30.789650000000002</c:v>
                </c:pt>
                <c:pt idx="3726">
                  <c:v>30.801079999999999</c:v>
                </c:pt>
                <c:pt idx="3727">
                  <c:v>30.812519999999999</c:v>
                </c:pt>
                <c:pt idx="3728">
                  <c:v>30.823969999999999</c:v>
                </c:pt>
                <c:pt idx="3729">
                  <c:v>30.83541</c:v>
                </c:pt>
                <c:pt idx="3730">
                  <c:v>30.84686</c:v>
                </c:pt>
                <c:pt idx="3731">
                  <c:v>30.858309999999999</c:v>
                </c:pt>
                <c:pt idx="3732">
                  <c:v>30.869759999999999</c:v>
                </c:pt>
                <c:pt idx="3733">
                  <c:v>30.881209999999999</c:v>
                </c:pt>
                <c:pt idx="3734">
                  <c:v>30.892659999999999</c:v>
                </c:pt>
                <c:pt idx="3735">
                  <c:v>30.904119999999999</c:v>
                </c:pt>
                <c:pt idx="3736">
                  <c:v>30.915579999999999</c:v>
                </c:pt>
                <c:pt idx="3737">
                  <c:v>30.927040000000002</c:v>
                </c:pt>
                <c:pt idx="3738">
                  <c:v>30.938510000000001</c:v>
                </c:pt>
                <c:pt idx="3739">
                  <c:v>30.94997</c:v>
                </c:pt>
                <c:pt idx="3740">
                  <c:v>30.96144</c:v>
                </c:pt>
                <c:pt idx="3741">
                  <c:v>30.972909999999999</c:v>
                </c:pt>
                <c:pt idx="3742">
                  <c:v>30.984380000000002</c:v>
                </c:pt>
                <c:pt idx="3743">
                  <c:v>30.995850000000001</c:v>
                </c:pt>
                <c:pt idx="3744">
                  <c:v>31.00733</c:v>
                </c:pt>
                <c:pt idx="3745">
                  <c:v>31.018809999999998</c:v>
                </c:pt>
                <c:pt idx="3746">
                  <c:v>31.030290000000001</c:v>
                </c:pt>
                <c:pt idx="3747">
                  <c:v>31.04177</c:v>
                </c:pt>
                <c:pt idx="3748">
                  <c:v>31.053260000000002</c:v>
                </c:pt>
                <c:pt idx="3749">
                  <c:v>31.06474</c:v>
                </c:pt>
                <c:pt idx="3750">
                  <c:v>31.076229999999999</c:v>
                </c:pt>
                <c:pt idx="3751">
                  <c:v>31.087720000000001</c:v>
                </c:pt>
                <c:pt idx="3752">
                  <c:v>31.099219999999999</c:v>
                </c:pt>
                <c:pt idx="3753">
                  <c:v>31.110710000000001</c:v>
                </c:pt>
                <c:pt idx="3754">
                  <c:v>31.122209999999999</c:v>
                </c:pt>
                <c:pt idx="3755">
                  <c:v>31.133710000000001</c:v>
                </c:pt>
                <c:pt idx="3756">
                  <c:v>31.145209999999999</c:v>
                </c:pt>
                <c:pt idx="3757">
                  <c:v>31.15671</c:v>
                </c:pt>
                <c:pt idx="3758">
                  <c:v>31.168220000000002</c:v>
                </c:pt>
                <c:pt idx="3759">
                  <c:v>31.179729999999999</c:v>
                </c:pt>
                <c:pt idx="3760">
                  <c:v>31.191240000000001</c:v>
                </c:pt>
                <c:pt idx="3761">
                  <c:v>31.202750000000002</c:v>
                </c:pt>
                <c:pt idx="3762">
                  <c:v>31.214259999999999</c:v>
                </c:pt>
                <c:pt idx="3763">
                  <c:v>31.22578</c:v>
                </c:pt>
                <c:pt idx="3764">
                  <c:v>31.237300000000001</c:v>
                </c:pt>
                <c:pt idx="3765">
                  <c:v>31.248819999999998</c:v>
                </c:pt>
                <c:pt idx="3766">
                  <c:v>31.260339999999999</c:v>
                </c:pt>
                <c:pt idx="3767">
                  <c:v>31.27187</c:v>
                </c:pt>
                <c:pt idx="3768">
                  <c:v>31.2834</c:v>
                </c:pt>
                <c:pt idx="3769">
                  <c:v>31.294920000000001</c:v>
                </c:pt>
                <c:pt idx="3770">
                  <c:v>31.306460000000001</c:v>
                </c:pt>
                <c:pt idx="3771">
                  <c:v>31.317990000000002</c:v>
                </c:pt>
                <c:pt idx="3772">
                  <c:v>31.329519999999999</c:v>
                </c:pt>
                <c:pt idx="3773">
                  <c:v>31.341059999999999</c:v>
                </c:pt>
                <c:pt idx="3774">
                  <c:v>31.352599999999999</c:v>
                </c:pt>
                <c:pt idx="3775">
                  <c:v>31.364139999999999</c:v>
                </c:pt>
                <c:pt idx="3776">
                  <c:v>31.375689999999999</c:v>
                </c:pt>
                <c:pt idx="3777">
                  <c:v>31.387229999999999</c:v>
                </c:pt>
                <c:pt idx="3778">
                  <c:v>31.398779999999999</c:v>
                </c:pt>
                <c:pt idx="3779">
                  <c:v>31.410329999999998</c:v>
                </c:pt>
                <c:pt idx="3780">
                  <c:v>31.421890000000001</c:v>
                </c:pt>
                <c:pt idx="3781">
                  <c:v>31.433440000000001</c:v>
                </c:pt>
                <c:pt idx="3782">
                  <c:v>31.445</c:v>
                </c:pt>
                <c:pt idx="3783">
                  <c:v>31.45656</c:v>
                </c:pt>
                <c:pt idx="3784">
                  <c:v>31.468119999999999</c:v>
                </c:pt>
                <c:pt idx="3785">
                  <c:v>31.479679999999998</c:v>
                </c:pt>
                <c:pt idx="3786">
                  <c:v>31.491250000000001</c:v>
                </c:pt>
                <c:pt idx="3787">
                  <c:v>31.50281</c:v>
                </c:pt>
                <c:pt idx="3788">
                  <c:v>31.514379999999999</c:v>
                </c:pt>
                <c:pt idx="3789">
                  <c:v>31.525960000000001</c:v>
                </c:pt>
                <c:pt idx="3790">
                  <c:v>31.53753</c:v>
                </c:pt>
                <c:pt idx="3791">
                  <c:v>31.549099999999999</c:v>
                </c:pt>
                <c:pt idx="3792">
                  <c:v>31.560680000000001</c:v>
                </c:pt>
                <c:pt idx="3793">
                  <c:v>31.57226</c:v>
                </c:pt>
                <c:pt idx="3794">
                  <c:v>31.583850000000002</c:v>
                </c:pt>
                <c:pt idx="3795">
                  <c:v>31.59543</c:v>
                </c:pt>
                <c:pt idx="3796">
                  <c:v>31.607019999999999</c:v>
                </c:pt>
                <c:pt idx="3797">
                  <c:v>31.618600000000001</c:v>
                </c:pt>
                <c:pt idx="3798">
                  <c:v>31.630199999999999</c:v>
                </c:pt>
                <c:pt idx="3799">
                  <c:v>31.64179</c:v>
                </c:pt>
                <c:pt idx="3800">
                  <c:v>31.653379999999999</c:v>
                </c:pt>
                <c:pt idx="3801">
                  <c:v>31.66498</c:v>
                </c:pt>
                <c:pt idx="3802">
                  <c:v>31.676580000000001</c:v>
                </c:pt>
                <c:pt idx="3803">
                  <c:v>31.688179999999999</c:v>
                </c:pt>
                <c:pt idx="3804">
                  <c:v>31.69979</c:v>
                </c:pt>
                <c:pt idx="3805">
                  <c:v>31.711390000000002</c:v>
                </c:pt>
                <c:pt idx="3806">
                  <c:v>31.722999999999999</c:v>
                </c:pt>
                <c:pt idx="3807">
                  <c:v>31.73461</c:v>
                </c:pt>
                <c:pt idx="3808">
                  <c:v>31.746220000000001</c:v>
                </c:pt>
                <c:pt idx="3809">
                  <c:v>31.757840000000002</c:v>
                </c:pt>
                <c:pt idx="3810">
                  <c:v>31.769449999999999</c:v>
                </c:pt>
                <c:pt idx="3811">
                  <c:v>31.78107</c:v>
                </c:pt>
                <c:pt idx="3812">
                  <c:v>31.79269</c:v>
                </c:pt>
                <c:pt idx="3813">
                  <c:v>31.804310000000001</c:v>
                </c:pt>
                <c:pt idx="3814">
                  <c:v>31.815940000000001</c:v>
                </c:pt>
                <c:pt idx="3815">
                  <c:v>31.827570000000001</c:v>
                </c:pt>
                <c:pt idx="3816">
                  <c:v>31.839200000000002</c:v>
                </c:pt>
                <c:pt idx="3817">
                  <c:v>31.850829999999998</c:v>
                </c:pt>
                <c:pt idx="3818">
                  <c:v>31.862459999999999</c:v>
                </c:pt>
                <c:pt idx="3819">
                  <c:v>31.874089999999999</c:v>
                </c:pt>
                <c:pt idx="3820">
                  <c:v>31.885729999999999</c:v>
                </c:pt>
                <c:pt idx="3821">
                  <c:v>31.897369999999999</c:v>
                </c:pt>
                <c:pt idx="3822">
                  <c:v>31.909009999999999</c:v>
                </c:pt>
                <c:pt idx="3823">
                  <c:v>31.920660000000002</c:v>
                </c:pt>
                <c:pt idx="3824">
                  <c:v>31.932300000000001</c:v>
                </c:pt>
                <c:pt idx="3825">
                  <c:v>31.943950000000001</c:v>
                </c:pt>
                <c:pt idx="3826">
                  <c:v>31.9556</c:v>
                </c:pt>
                <c:pt idx="3827">
                  <c:v>31.96725</c:v>
                </c:pt>
                <c:pt idx="3828">
                  <c:v>31.978909999999999</c:v>
                </c:pt>
                <c:pt idx="3829">
                  <c:v>31.990570000000002</c:v>
                </c:pt>
                <c:pt idx="3830">
                  <c:v>32.002220000000001</c:v>
                </c:pt>
                <c:pt idx="3831">
                  <c:v>32.013890000000004</c:v>
                </c:pt>
                <c:pt idx="3832">
                  <c:v>32.025550000000003</c:v>
                </c:pt>
                <c:pt idx="3833">
                  <c:v>32.037210000000002</c:v>
                </c:pt>
                <c:pt idx="3834">
                  <c:v>32.048879999999997</c:v>
                </c:pt>
                <c:pt idx="3835">
                  <c:v>32.060549999999999</c:v>
                </c:pt>
                <c:pt idx="3836">
                  <c:v>32.072220000000002</c:v>
                </c:pt>
                <c:pt idx="3837">
                  <c:v>32.0839</c:v>
                </c:pt>
                <c:pt idx="3838">
                  <c:v>32.095570000000002</c:v>
                </c:pt>
                <c:pt idx="3839">
                  <c:v>32.107250000000001</c:v>
                </c:pt>
                <c:pt idx="3840">
                  <c:v>32.118929999999999</c:v>
                </c:pt>
                <c:pt idx="3841">
                  <c:v>32.130609999999997</c:v>
                </c:pt>
                <c:pt idx="3842">
                  <c:v>32.142299999999999</c:v>
                </c:pt>
                <c:pt idx="3843">
                  <c:v>32.153979999999997</c:v>
                </c:pt>
                <c:pt idx="3844">
                  <c:v>32.165669999999999</c:v>
                </c:pt>
                <c:pt idx="3845">
                  <c:v>32.17736</c:v>
                </c:pt>
                <c:pt idx="3846">
                  <c:v>32.189050000000002</c:v>
                </c:pt>
                <c:pt idx="3847">
                  <c:v>32.200749999999999</c:v>
                </c:pt>
                <c:pt idx="3848">
                  <c:v>32.212449999999997</c:v>
                </c:pt>
                <c:pt idx="3849">
                  <c:v>32.224139999999998</c:v>
                </c:pt>
                <c:pt idx="3850">
                  <c:v>32.235849999999999</c:v>
                </c:pt>
                <c:pt idx="3851">
                  <c:v>32.247549999999997</c:v>
                </c:pt>
                <c:pt idx="3852">
                  <c:v>32.259250000000002</c:v>
                </c:pt>
                <c:pt idx="3853">
                  <c:v>32.270960000000002</c:v>
                </c:pt>
                <c:pt idx="3854">
                  <c:v>32.282670000000003</c:v>
                </c:pt>
                <c:pt idx="3855">
                  <c:v>32.294379999999997</c:v>
                </c:pt>
                <c:pt idx="3856">
                  <c:v>32.306100000000001</c:v>
                </c:pt>
                <c:pt idx="3857">
                  <c:v>32.317810000000001</c:v>
                </c:pt>
                <c:pt idx="3858">
                  <c:v>32.329529999999998</c:v>
                </c:pt>
                <c:pt idx="3859">
                  <c:v>32.341259999999998</c:v>
                </c:pt>
                <c:pt idx="3860">
                  <c:v>32.352980000000002</c:v>
                </c:pt>
                <c:pt idx="3861">
                  <c:v>32.364699999999999</c:v>
                </c:pt>
                <c:pt idx="3862">
                  <c:v>32.376429999999999</c:v>
                </c:pt>
                <c:pt idx="3863">
                  <c:v>32.388159999999999</c:v>
                </c:pt>
                <c:pt idx="3864">
                  <c:v>32.399889999999999</c:v>
                </c:pt>
                <c:pt idx="3865">
                  <c:v>32.411619999999999</c:v>
                </c:pt>
                <c:pt idx="3866">
                  <c:v>32.423360000000002</c:v>
                </c:pt>
                <c:pt idx="3867">
                  <c:v>32.435090000000002</c:v>
                </c:pt>
                <c:pt idx="3868">
                  <c:v>32.446829999999999</c:v>
                </c:pt>
                <c:pt idx="3869">
                  <c:v>32.458579999999998</c:v>
                </c:pt>
                <c:pt idx="3870">
                  <c:v>32.470320000000001</c:v>
                </c:pt>
                <c:pt idx="3871">
                  <c:v>32.482059999999997</c:v>
                </c:pt>
                <c:pt idx="3872">
                  <c:v>32.493810000000003</c:v>
                </c:pt>
                <c:pt idx="3873">
                  <c:v>32.505560000000003</c:v>
                </c:pt>
                <c:pt idx="3874">
                  <c:v>32.517310000000002</c:v>
                </c:pt>
                <c:pt idx="3875">
                  <c:v>32.529069999999997</c:v>
                </c:pt>
                <c:pt idx="3876">
                  <c:v>32.540819999999997</c:v>
                </c:pt>
                <c:pt idx="3877">
                  <c:v>32.552590000000002</c:v>
                </c:pt>
                <c:pt idx="3878">
                  <c:v>32.564349999999997</c:v>
                </c:pt>
                <c:pt idx="3879">
                  <c:v>32.57611</c:v>
                </c:pt>
                <c:pt idx="3880">
                  <c:v>32.587870000000002</c:v>
                </c:pt>
                <c:pt idx="3881">
                  <c:v>32.599640000000001</c:v>
                </c:pt>
                <c:pt idx="3882">
                  <c:v>32.611409999999999</c:v>
                </c:pt>
                <c:pt idx="3883">
                  <c:v>32.623179999999998</c:v>
                </c:pt>
                <c:pt idx="3884">
                  <c:v>32.63496</c:v>
                </c:pt>
                <c:pt idx="3885">
                  <c:v>32.646729999999998</c:v>
                </c:pt>
                <c:pt idx="3886">
                  <c:v>32.65851</c:v>
                </c:pt>
                <c:pt idx="3887">
                  <c:v>32.670290000000001</c:v>
                </c:pt>
                <c:pt idx="3888">
                  <c:v>32.682070000000003</c:v>
                </c:pt>
                <c:pt idx="3889">
                  <c:v>32.693860000000001</c:v>
                </c:pt>
                <c:pt idx="3890">
                  <c:v>32.705640000000002</c:v>
                </c:pt>
                <c:pt idx="3891">
                  <c:v>32.71743</c:v>
                </c:pt>
                <c:pt idx="3892">
                  <c:v>32.729219999999998</c:v>
                </c:pt>
                <c:pt idx="3893">
                  <c:v>32.741010000000003</c:v>
                </c:pt>
                <c:pt idx="3894">
                  <c:v>32.752809999999997</c:v>
                </c:pt>
                <c:pt idx="3895">
                  <c:v>32.764600000000002</c:v>
                </c:pt>
                <c:pt idx="3896">
                  <c:v>32.776400000000002</c:v>
                </c:pt>
                <c:pt idx="3897">
                  <c:v>32.788200000000003</c:v>
                </c:pt>
                <c:pt idx="3898">
                  <c:v>32.80001</c:v>
                </c:pt>
                <c:pt idx="3899">
                  <c:v>32.811810000000001</c:v>
                </c:pt>
                <c:pt idx="3900">
                  <c:v>32.823619999999998</c:v>
                </c:pt>
                <c:pt idx="3901">
                  <c:v>32.835430000000002</c:v>
                </c:pt>
                <c:pt idx="3902">
                  <c:v>32.847239999999999</c:v>
                </c:pt>
                <c:pt idx="3903">
                  <c:v>32.859050000000003</c:v>
                </c:pt>
                <c:pt idx="3904">
                  <c:v>32.870869999999996</c:v>
                </c:pt>
                <c:pt idx="3905">
                  <c:v>32.882689999999997</c:v>
                </c:pt>
                <c:pt idx="3906">
                  <c:v>32.894509999999997</c:v>
                </c:pt>
                <c:pt idx="3907">
                  <c:v>32.906329999999997</c:v>
                </c:pt>
                <c:pt idx="3908">
                  <c:v>32.91816</c:v>
                </c:pt>
                <c:pt idx="3909">
                  <c:v>32.92998</c:v>
                </c:pt>
                <c:pt idx="3910">
                  <c:v>32.941809999999997</c:v>
                </c:pt>
                <c:pt idx="3911">
                  <c:v>32.95364</c:v>
                </c:pt>
                <c:pt idx="3912">
                  <c:v>32.965479999999999</c:v>
                </c:pt>
                <c:pt idx="3913">
                  <c:v>32.977310000000003</c:v>
                </c:pt>
                <c:pt idx="3914">
                  <c:v>32.989150000000002</c:v>
                </c:pt>
                <c:pt idx="3915">
                  <c:v>33.000990000000002</c:v>
                </c:pt>
                <c:pt idx="3916">
                  <c:v>33.012830000000001</c:v>
                </c:pt>
                <c:pt idx="3917">
                  <c:v>33.02467</c:v>
                </c:pt>
                <c:pt idx="3918">
                  <c:v>33.036520000000003</c:v>
                </c:pt>
                <c:pt idx="3919">
                  <c:v>33.048369999999998</c:v>
                </c:pt>
                <c:pt idx="3920">
                  <c:v>33.060209999999998</c:v>
                </c:pt>
                <c:pt idx="3921">
                  <c:v>33.072069999999997</c:v>
                </c:pt>
                <c:pt idx="3922">
                  <c:v>33.083919999999999</c:v>
                </c:pt>
                <c:pt idx="3923">
                  <c:v>33.095779999999998</c:v>
                </c:pt>
                <c:pt idx="3924">
                  <c:v>33.107640000000004</c:v>
                </c:pt>
                <c:pt idx="3925">
                  <c:v>33.119500000000002</c:v>
                </c:pt>
                <c:pt idx="3926">
                  <c:v>33.131360000000001</c:v>
                </c:pt>
                <c:pt idx="3927">
                  <c:v>33.143230000000003</c:v>
                </c:pt>
                <c:pt idx="3928">
                  <c:v>33.155090000000001</c:v>
                </c:pt>
                <c:pt idx="3929">
                  <c:v>33.166960000000003</c:v>
                </c:pt>
                <c:pt idx="3930">
                  <c:v>33.178829999999998</c:v>
                </c:pt>
                <c:pt idx="3931">
                  <c:v>33.1907</c:v>
                </c:pt>
                <c:pt idx="3932">
                  <c:v>33.202579999999998</c:v>
                </c:pt>
                <c:pt idx="3933">
                  <c:v>33.214460000000003</c:v>
                </c:pt>
                <c:pt idx="3934">
                  <c:v>33.22634</c:v>
                </c:pt>
                <c:pt idx="3935">
                  <c:v>33.238219999999998</c:v>
                </c:pt>
                <c:pt idx="3936">
                  <c:v>33.250100000000003</c:v>
                </c:pt>
                <c:pt idx="3937">
                  <c:v>33.261989999999997</c:v>
                </c:pt>
                <c:pt idx="3938">
                  <c:v>33.273879999999998</c:v>
                </c:pt>
                <c:pt idx="3939">
                  <c:v>33.285769999999999</c:v>
                </c:pt>
                <c:pt idx="3940">
                  <c:v>33.29766</c:v>
                </c:pt>
                <c:pt idx="3941">
                  <c:v>33.309559999999998</c:v>
                </c:pt>
                <c:pt idx="3942">
                  <c:v>33.321449999999999</c:v>
                </c:pt>
                <c:pt idx="3943">
                  <c:v>33.333350000000003</c:v>
                </c:pt>
                <c:pt idx="3944">
                  <c:v>33.34525</c:v>
                </c:pt>
                <c:pt idx="3945">
                  <c:v>33.357149999999997</c:v>
                </c:pt>
                <c:pt idx="3946">
                  <c:v>33.369059999999998</c:v>
                </c:pt>
                <c:pt idx="3947">
                  <c:v>33.380969999999998</c:v>
                </c:pt>
                <c:pt idx="3948">
                  <c:v>33.392879999999998</c:v>
                </c:pt>
                <c:pt idx="3949">
                  <c:v>33.404789999999998</c:v>
                </c:pt>
                <c:pt idx="3950">
                  <c:v>33.416699999999999</c:v>
                </c:pt>
                <c:pt idx="3951">
                  <c:v>33.428620000000002</c:v>
                </c:pt>
                <c:pt idx="3952">
                  <c:v>33.440539999999999</c:v>
                </c:pt>
                <c:pt idx="3953">
                  <c:v>33.452460000000002</c:v>
                </c:pt>
                <c:pt idx="3954">
                  <c:v>33.464379999999998</c:v>
                </c:pt>
                <c:pt idx="3955">
                  <c:v>33.476300000000002</c:v>
                </c:pt>
                <c:pt idx="3956">
                  <c:v>33.488230000000001</c:v>
                </c:pt>
                <c:pt idx="3957">
                  <c:v>33.500160000000001</c:v>
                </c:pt>
                <c:pt idx="3958">
                  <c:v>33.512090000000001</c:v>
                </c:pt>
                <c:pt idx="3959">
                  <c:v>33.52402</c:v>
                </c:pt>
                <c:pt idx="3960">
                  <c:v>33.535960000000003</c:v>
                </c:pt>
                <c:pt idx="3961">
                  <c:v>33.547890000000002</c:v>
                </c:pt>
                <c:pt idx="3962">
                  <c:v>33.559829999999998</c:v>
                </c:pt>
                <c:pt idx="3963">
                  <c:v>33.571770000000001</c:v>
                </c:pt>
                <c:pt idx="3964">
                  <c:v>33.58372</c:v>
                </c:pt>
                <c:pt idx="3965">
                  <c:v>33.595660000000002</c:v>
                </c:pt>
                <c:pt idx="3966">
                  <c:v>33.607610000000001</c:v>
                </c:pt>
                <c:pt idx="3967">
                  <c:v>33.61956</c:v>
                </c:pt>
                <c:pt idx="3968">
                  <c:v>33.631509999999999</c:v>
                </c:pt>
                <c:pt idx="3969">
                  <c:v>33.643470000000001</c:v>
                </c:pt>
                <c:pt idx="3970">
                  <c:v>33.655419999999999</c:v>
                </c:pt>
                <c:pt idx="3971">
                  <c:v>33.667380000000001</c:v>
                </c:pt>
                <c:pt idx="3972">
                  <c:v>33.679340000000003</c:v>
                </c:pt>
                <c:pt idx="3973">
                  <c:v>33.691299999999998</c:v>
                </c:pt>
                <c:pt idx="3974">
                  <c:v>33.703270000000003</c:v>
                </c:pt>
                <c:pt idx="3975">
                  <c:v>33.715240000000001</c:v>
                </c:pt>
                <c:pt idx="3976">
                  <c:v>33.727200000000003</c:v>
                </c:pt>
                <c:pt idx="3977">
                  <c:v>33.739179999999998</c:v>
                </c:pt>
                <c:pt idx="3978">
                  <c:v>33.751150000000003</c:v>
                </c:pt>
                <c:pt idx="3979">
                  <c:v>33.763129999999997</c:v>
                </c:pt>
                <c:pt idx="3980">
                  <c:v>33.775100000000002</c:v>
                </c:pt>
                <c:pt idx="3981">
                  <c:v>33.787080000000003</c:v>
                </c:pt>
                <c:pt idx="3982">
                  <c:v>33.799059999999997</c:v>
                </c:pt>
                <c:pt idx="3983">
                  <c:v>33.811050000000002</c:v>
                </c:pt>
                <c:pt idx="3984">
                  <c:v>33.823030000000003</c:v>
                </c:pt>
                <c:pt idx="3985">
                  <c:v>33.83502</c:v>
                </c:pt>
                <c:pt idx="3986">
                  <c:v>33.847009999999997</c:v>
                </c:pt>
                <c:pt idx="3987">
                  <c:v>33.859000000000002</c:v>
                </c:pt>
                <c:pt idx="3988">
                  <c:v>33.871000000000002</c:v>
                </c:pt>
                <c:pt idx="3989">
                  <c:v>33.883000000000003</c:v>
                </c:pt>
                <c:pt idx="3990">
                  <c:v>33.89499</c:v>
                </c:pt>
                <c:pt idx="3991">
                  <c:v>33.90699</c:v>
                </c:pt>
                <c:pt idx="3992">
                  <c:v>33.918999999999997</c:v>
                </c:pt>
                <c:pt idx="3993">
                  <c:v>33.930999999999997</c:v>
                </c:pt>
                <c:pt idx="3994">
                  <c:v>33.943010000000001</c:v>
                </c:pt>
                <c:pt idx="3995">
                  <c:v>33.955019999999998</c:v>
                </c:pt>
                <c:pt idx="3996">
                  <c:v>33.967030000000001</c:v>
                </c:pt>
                <c:pt idx="3997">
                  <c:v>33.979039999999998</c:v>
                </c:pt>
                <c:pt idx="3998">
                  <c:v>33.991059999999997</c:v>
                </c:pt>
                <c:pt idx="3999">
                  <c:v>34.003079999999997</c:v>
                </c:pt>
                <c:pt idx="4000">
                  <c:v>34.015099999999997</c:v>
                </c:pt>
                <c:pt idx="4001">
                  <c:v>34.027119999999996</c:v>
                </c:pt>
                <c:pt idx="4002">
                  <c:v>34.039140000000003</c:v>
                </c:pt>
                <c:pt idx="4003">
                  <c:v>34.051169999999999</c:v>
                </c:pt>
                <c:pt idx="4004">
                  <c:v>34.063200000000002</c:v>
                </c:pt>
                <c:pt idx="4005">
                  <c:v>34.075229999999998</c:v>
                </c:pt>
                <c:pt idx="4006">
                  <c:v>34.087260000000001</c:v>
                </c:pt>
                <c:pt idx="4007">
                  <c:v>34.099299999999999</c:v>
                </c:pt>
                <c:pt idx="4008">
                  <c:v>34.111330000000002</c:v>
                </c:pt>
                <c:pt idx="4009">
                  <c:v>34.123370000000001</c:v>
                </c:pt>
                <c:pt idx="4010">
                  <c:v>34.13541</c:v>
                </c:pt>
                <c:pt idx="4011">
                  <c:v>34.147460000000002</c:v>
                </c:pt>
                <c:pt idx="4012">
                  <c:v>34.159500000000001</c:v>
                </c:pt>
                <c:pt idx="4013">
                  <c:v>34.171550000000003</c:v>
                </c:pt>
                <c:pt idx="4014">
                  <c:v>34.183599999999998</c:v>
                </c:pt>
                <c:pt idx="4015">
                  <c:v>34.195650000000001</c:v>
                </c:pt>
                <c:pt idx="4016">
                  <c:v>34.207700000000003</c:v>
                </c:pt>
                <c:pt idx="4017">
                  <c:v>34.219760000000001</c:v>
                </c:pt>
                <c:pt idx="4018">
                  <c:v>34.231819999999999</c:v>
                </c:pt>
                <c:pt idx="4019">
                  <c:v>34.243879999999997</c:v>
                </c:pt>
                <c:pt idx="4020">
                  <c:v>34.255940000000002</c:v>
                </c:pt>
                <c:pt idx="4021">
                  <c:v>34.268009999999997</c:v>
                </c:pt>
                <c:pt idx="4022">
                  <c:v>34.280070000000002</c:v>
                </c:pt>
                <c:pt idx="4023">
                  <c:v>34.292140000000003</c:v>
                </c:pt>
                <c:pt idx="4024">
                  <c:v>34.304209999999998</c:v>
                </c:pt>
                <c:pt idx="4025">
                  <c:v>34.316279999999999</c:v>
                </c:pt>
                <c:pt idx="4026">
                  <c:v>34.328360000000004</c:v>
                </c:pt>
                <c:pt idx="4027">
                  <c:v>34.340440000000001</c:v>
                </c:pt>
                <c:pt idx="4028">
                  <c:v>34.352519999999998</c:v>
                </c:pt>
                <c:pt idx="4029">
                  <c:v>34.364600000000003</c:v>
                </c:pt>
                <c:pt idx="4030">
                  <c:v>34.37668</c:v>
                </c:pt>
                <c:pt idx="4031">
                  <c:v>34.388770000000001</c:v>
                </c:pt>
                <c:pt idx="4032">
                  <c:v>34.400860000000002</c:v>
                </c:pt>
                <c:pt idx="4033">
                  <c:v>34.412939999999999</c:v>
                </c:pt>
                <c:pt idx="4034">
                  <c:v>34.425040000000003</c:v>
                </c:pt>
                <c:pt idx="4035">
                  <c:v>34.437130000000003</c:v>
                </c:pt>
                <c:pt idx="4036">
                  <c:v>34.44923</c:v>
                </c:pt>
                <c:pt idx="4037">
                  <c:v>34.461329999999997</c:v>
                </c:pt>
                <c:pt idx="4038">
                  <c:v>34.47343</c:v>
                </c:pt>
                <c:pt idx="4039">
                  <c:v>34.485529999999997</c:v>
                </c:pt>
                <c:pt idx="4040">
                  <c:v>34.497630000000001</c:v>
                </c:pt>
                <c:pt idx="4041">
                  <c:v>34.509740000000001</c:v>
                </c:pt>
                <c:pt idx="4042">
                  <c:v>34.521850000000001</c:v>
                </c:pt>
                <c:pt idx="4043">
                  <c:v>34.53396</c:v>
                </c:pt>
                <c:pt idx="4044">
                  <c:v>34.54607</c:v>
                </c:pt>
                <c:pt idx="4045">
                  <c:v>34.558190000000003</c:v>
                </c:pt>
                <c:pt idx="4046">
                  <c:v>34.570309999999999</c:v>
                </c:pt>
                <c:pt idx="4047">
                  <c:v>34.582430000000002</c:v>
                </c:pt>
                <c:pt idx="4048">
                  <c:v>34.594549999999998</c:v>
                </c:pt>
                <c:pt idx="4049">
                  <c:v>34.606670000000001</c:v>
                </c:pt>
                <c:pt idx="4050">
                  <c:v>34.6188</c:v>
                </c:pt>
                <c:pt idx="4051">
                  <c:v>34.630929999999999</c:v>
                </c:pt>
                <c:pt idx="4052">
                  <c:v>34.643059999999998</c:v>
                </c:pt>
                <c:pt idx="4053">
                  <c:v>34.655189999999997</c:v>
                </c:pt>
                <c:pt idx="4054">
                  <c:v>34.66733</c:v>
                </c:pt>
                <c:pt idx="4055">
                  <c:v>34.679459999999999</c:v>
                </c:pt>
                <c:pt idx="4056">
                  <c:v>34.691600000000001</c:v>
                </c:pt>
                <c:pt idx="4057">
                  <c:v>34.703740000000003</c:v>
                </c:pt>
                <c:pt idx="4058">
                  <c:v>34.715890000000002</c:v>
                </c:pt>
                <c:pt idx="4059">
                  <c:v>34.728029999999997</c:v>
                </c:pt>
                <c:pt idx="4060">
                  <c:v>34.740180000000002</c:v>
                </c:pt>
                <c:pt idx="4061">
                  <c:v>34.752330000000001</c:v>
                </c:pt>
                <c:pt idx="4062">
                  <c:v>34.764479999999999</c:v>
                </c:pt>
                <c:pt idx="4063">
                  <c:v>34.776629999999997</c:v>
                </c:pt>
                <c:pt idx="4064">
                  <c:v>34.788789999999999</c:v>
                </c:pt>
                <c:pt idx="4065">
                  <c:v>34.80095</c:v>
                </c:pt>
                <c:pt idx="4066">
                  <c:v>34.813110000000002</c:v>
                </c:pt>
                <c:pt idx="4067">
                  <c:v>34.825270000000003</c:v>
                </c:pt>
                <c:pt idx="4068">
                  <c:v>34.837429999999998</c:v>
                </c:pt>
                <c:pt idx="4069">
                  <c:v>34.849600000000002</c:v>
                </c:pt>
                <c:pt idx="4070">
                  <c:v>34.86177</c:v>
                </c:pt>
                <c:pt idx="4071">
                  <c:v>34.873939999999997</c:v>
                </c:pt>
                <c:pt idx="4072">
                  <c:v>34.886110000000002</c:v>
                </c:pt>
                <c:pt idx="4073">
                  <c:v>34.898290000000003</c:v>
                </c:pt>
                <c:pt idx="4074">
                  <c:v>34.910469999999997</c:v>
                </c:pt>
                <c:pt idx="4075">
                  <c:v>34.922649999999997</c:v>
                </c:pt>
                <c:pt idx="4076">
                  <c:v>34.934829999999998</c:v>
                </c:pt>
                <c:pt idx="4077">
                  <c:v>34.947009999999999</c:v>
                </c:pt>
                <c:pt idx="4078">
                  <c:v>34.95919</c:v>
                </c:pt>
                <c:pt idx="4079">
                  <c:v>34.971380000000003</c:v>
                </c:pt>
                <c:pt idx="4080">
                  <c:v>34.98357</c:v>
                </c:pt>
                <c:pt idx="4081">
                  <c:v>34.995759999999997</c:v>
                </c:pt>
                <c:pt idx="4082">
                  <c:v>35.007959999999997</c:v>
                </c:pt>
                <c:pt idx="4083">
                  <c:v>35.020150000000001</c:v>
                </c:pt>
                <c:pt idx="4084">
                  <c:v>35.032350000000001</c:v>
                </c:pt>
                <c:pt idx="4085">
                  <c:v>35.044550000000001</c:v>
                </c:pt>
                <c:pt idx="4086">
                  <c:v>35.056759999999997</c:v>
                </c:pt>
                <c:pt idx="4087">
                  <c:v>35.068959999999997</c:v>
                </c:pt>
                <c:pt idx="4088">
                  <c:v>35.08117</c:v>
                </c:pt>
                <c:pt idx="4089">
                  <c:v>35.093380000000003</c:v>
                </c:pt>
                <c:pt idx="4090">
                  <c:v>35.105589999999999</c:v>
                </c:pt>
                <c:pt idx="4091">
                  <c:v>35.117800000000003</c:v>
                </c:pt>
                <c:pt idx="4092">
                  <c:v>35.130020000000002</c:v>
                </c:pt>
                <c:pt idx="4093">
                  <c:v>35.142229999999998</c:v>
                </c:pt>
                <c:pt idx="4094">
                  <c:v>35.154449999999997</c:v>
                </c:pt>
                <c:pt idx="4095">
                  <c:v>35.166679999999999</c:v>
                </c:pt>
                <c:pt idx="4096">
                  <c:v>35.178899999999999</c:v>
                </c:pt>
                <c:pt idx="4097">
                  <c:v>35.191119999999998</c:v>
                </c:pt>
                <c:pt idx="4098">
                  <c:v>35.20335</c:v>
                </c:pt>
                <c:pt idx="4099">
                  <c:v>35.215580000000003</c:v>
                </c:pt>
                <c:pt idx="4100">
                  <c:v>35.227809999999998</c:v>
                </c:pt>
                <c:pt idx="4101">
                  <c:v>35.240049999999997</c:v>
                </c:pt>
                <c:pt idx="4102">
                  <c:v>35.252290000000002</c:v>
                </c:pt>
                <c:pt idx="4103">
                  <c:v>35.264519999999997</c:v>
                </c:pt>
                <c:pt idx="4104">
                  <c:v>35.276760000000003</c:v>
                </c:pt>
                <c:pt idx="4105">
                  <c:v>35.289009999999998</c:v>
                </c:pt>
                <c:pt idx="4106">
                  <c:v>35.301250000000003</c:v>
                </c:pt>
                <c:pt idx="4107">
                  <c:v>35.313499999999998</c:v>
                </c:pt>
                <c:pt idx="4108">
                  <c:v>35.325749999999999</c:v>
                </c:pt>
                <c:pt idx="4109">
                  <c:v>35.338000000000001</c:v>
                </c:pt>
                <c:pt idx="4110">
                  <c:v>35.350250000000003</c:v>
                </c:pt>
                <c:pt idx="4111">
                  <c:v>35.36251</c:v>
                </c:pt>
                <c:pt idx="4112">
                  <c:v>35.374769999999998</c:v>
                </c:pt>
                <c:pt idx="4113">
                  <c:v>35.387030000000003</c:v>
                </c:pt>
                <c:pt idx="4114">
                  <c:v>35.399290000000001</c:v>
                </c:pt>
                <c:pt idx="4115">
                  <c:v>35.411560000000001</c:v>
                </c:pt>
                <c:pt idx="4116">
                  <c:v>35.423819999999999</c:v>
                </c:pt>
                <c:pt idx="4117">
                  <c:v>35.43609</c:v>
                </c:pt>
                <c:pt idx="4118">
                  <c:v>35.448360000000001</c:v>
                </c:pt>
                <c:pt idx="4119">
                  <c:v>35.460630000000002</c:v>
                </c:pt>
                <c:pt idx="4120">
                  <c:v>35.472909999999999</c:v>
                </c:pt>
                <c:pt idx="4121">
                  <c:v>35.48518</c:v>
                </c:pt>
                <c:pt idx="4122">
                  <c:v>35.497459999999997</c:v>
                </c:pt>
                <c:pt idx="4123">
                  <c:v>35.509740000000001</c:v>
                </c:pt>
                <c:pt idx="4124">
                  <c:v>35.522030000000001</c:v>
                </c:pt>
                <c:pt idx="4125">
                  <c:v>35.534309999999998</c:v>
                </c:pt>
                <c:pt idx="4126">
                  <c:v>35.546599999999998</c:v>
                </c:pt>
                <c:pt idx="4127">
                  <c:v>35.558889999999998</c:v>
                </c:pt>
                <c:pt idx="4128">
                  <c:v>35.571179999999998</c:v>
                </c:pt>
                <c:pt idx="4129">
                  <c:v>35.583480000000002</c:v>
                </c:pt>
                <c:pt idx="4130">
                  <c:v>35.595770000000002</c:v>
                </c:pt>
                <c:pt idx="4131">
                  <c:v>35.608069999999998</c:v>
                </c:pt>
                <c:pt idx="4132">
                  <c:v>35.620370000000001</c:v>
                </c:pt>
                <c:pt idx="4133">
                  <c:v>35.632669999999997</c:v>
                </c:pt>
                <c:pt idx="4134">
                  <c:v>35.644979999999997</c:v>
                </c:pt>
                <c:pt idx="4135">
                  <c:v>35.65728</c:v>
                </c:pt>
                <c:pt idx="4136">
                  <c:v>35.669589999999999</c:v>
                </c:pt>
                <c:pt idx="4137">
                  <c:v>35.681899999999999</c:v>
                </c:pt>
                <c:pt idx="4138">
                  <c:v>35.694220000000001</c:v>
                </c:pt>
                <c:pt idx="4139">
                  <c:v>35.706530000000001</c:v>
                </c:pt>
                <c:pt idx="4140">
                  <c:v>35.718850000000003</c:v>
                </c:pt>
                <c:pt idx="4141">
                  <c:v>35.731169999999999</c:v>
                </c:pt>
                <c:pt idx="4142">
                  <c:v>35.743490000000001</c:v>
                </c:pt>
                <c:pt idx="4143">
                  <c:v>35.755809999999997</c:v>
                </c:pt>
                <c:pt idx="4144">
                  <c:v>35.768140000000002</c:v>
                </c:pt>
                <c:pt idx="4145">
                  <c:v>35.780470000000001</c:v>
                </c:pt>
                <c:pt idx="4146">
                  <c:v>35.7928</c:v>
                </c:pt>
                <c:pt idx="4147">
                  <c:v>35.805129999999998</c:v>
                </c:pt>
                <c:pt idx="4148">
                  <c:v>35.817459999999997</c:v>
                </c:pt>
                <c:pt idx="4149">
                  <c:v>35.829799999999999</c:v>
                </c:pt>
                <c:pt idx="4150">
                  <c:v>35.842140000000001</c:v>
                </c:pt>
                <c:pt idx="4151">
                  <c:v>35.854480000000002</c:v>
                </c:pt>
                <c:pt idx="4152">
                  <c:v>35.866819999999997</c:v>
                </c:pt>
                <c:pt idx="4153">
                  <c:v>35.879170000000002</c:v>
                </c:pt>
                <c:pt idx="4154">
                  <c:v>35.891509999999997</c:v>
                </c:pt>
                <c:pt idx="4155">
                  <c:v>35.903860000000002</c:v>
                </c:pt>
                <c:pt idx="4156">
                  <c:v>35.91621</c:v>
                </c:pt>
                <c:pt idx="4157">
                  <c:v>35.928570000000001</c:v>
                </c:pt>
                <c:pt idx="4158">
                  <c:v>35.940930000000002</c:v>
                </c:pt>
                <c:pt idx="4159">
                  <c:v>35.953279999999999</c:v>
                </c:pt>
                <c:pt idx="4160">
                  <c:v>35.96564</c:v>
                </c:pt>
                <c:pt idx="4161">
                  <c:v>35.978000000000002</c:v>
                </c:pt>
                <c:pt idx="4162">
                  <c:v>35.990369999999999</c:v>
                </c:pt>
                <c:pt idx="4163">
                  <c:v>36.002740000000003</c:v>
                </c:pt>
                <c:pt idx="4164">
                  <c:v>36.015099999999997</c:v>
                </c:pt>
                <c:pt idx="4165">
                  <c:v>36.027470000000001</c:v>
                </c:pt>
                <c:pt idx="4166">
                  <c:v>36.039839999999998</c:v>
                </c:pt>
                <c:pt idx="4167">
                  <c:v>36.052219999999998</c:v>
                </c:pt>
                <c:pt idx="4168">
                  <c:v>36.064590000000003</c:v>
                </c:pt>
                <c:pt idx="4169">
                  <c:v>36.076970000000003</c:v>
                </c:pt>
                <c:pt idx="4170">
                  <c:v>36.089359999999999</c:v>
                </c:pt>
                <c:pt idx="4171">
                  <c:v>36.101739999999999</c:v>
                </c:pt>
                <c:pt idx="4172">
                  <c:v>36.11412</c:v>
                </c:pt>
                <c:pt idx="4173">
                  <c:v>36.126510000000003</c:v>
                </c:pt>
                <c:pt idx="4174">
                  <c:v>36.1389</c:v>
                </c:pt>
                <c:pt idx="4175">
                  <c:v>36.151290000000003</c:v>
                </c:pt>
                <c:pt idx="4176">
                  <c:v>36.163679999999999</c:v>
                </c:pt>
                <c:pt idx="4177">
                  <c:v>36.176079999999999</c:v>
                </c:pt>
                <c:pt idx="4178">
                  <c:v>36.188479999999998</c:v>
                </c:pt>
                <c:pt idx="4179">
                  <c:v>36.200879999999998</c:v>
                </c:pt>
                <c:pt idx="4180">
                  <c:v>36.213279999999997</c:v>
                </c:pt>
                <c:pt idx="4181">
                  <c:v>36.22569</c:v>
                </c:pt>
                <c:pt idx="4182">
                  <c:v>36.23809</c:v>
                </c:pt>
                <c:pt idx="4183">
                  <c:v>36.250500000000002</c:v>
                </c:pt>
                <c:pt idx="4184">
                  <c:v>36.262909999999998</c:v>
                </c:pt>
                <c:pt idx="4185">
                  <c:v>36.275329999999997</c:v>
                </c:pt>
                <c:pt idx="4186">
                  <c:v>36.287739999999999</c:v>
                </c:pt>
                <c:pt idx="4187">
                  <c:v>36.300159999999998</c:v>
                </c:pt>
                <c:pt idx="4188">
                  <c:v>36.312579999999997</c:v>
                </c:pt>
                <c:pt idx="4189">
                  <c:v>36.325000000000003</c:v>
                </c:pt>
                <c:pt idx="4190">
                  <c:v>36.337420000000002</c:v>
                </c:pt>
                <c:pt idx="4191">
                  <c:v>36.349850000000004</c:v>
                </c:pt>
                <c:pt idx="4192">
                  <c:v>36.362270000000002</c:v>
                </c:pt>
                <c:pt idx="4193">
                  <c:v>36.37471</c:v>
                </c:pt>
                <c:pt idx="4194">
                  <c:v>36.387140000000002</c:v>
                </c:pt>
                <c:pt idx="4195">
                  <c:v>36.399569999999997</c:v>
                </c:pt>
                <c:pt idx="4196">
                  <c:v>36.412010000000002</c:v>
                </c:pt>
                <c:pt idx="4197">
                  <c:v>36.42445</c:v>
                </c:pt>
                <c:pt idx="4198">
                  <c:v>36.436889999999998</c:v>
                </c:pt>
                <c:pt idx="4199">
                  <c:v>36.449330000000003</c:v>
                </c:pt>
                <c:pt idx="4200">
                  <c:v>36.461770000000001</c:v>
                </c:pt>
                <c:pt idx="4201">
                  <c:v>36.474220000000003</c:v>
                </c:pt>
                <c:pt idx="4202">
                  <c:v>36.486669999999997</c:v>
                </c:pt>
                <c:pt idx="4203">
                  <c:v>36.499119999999998</c:v>
                </c:pt>
                <c:pt idx="4204">
                  <c:v>36.511569999999999</c:v>
                </c:pt>
                <c:pt idx="4205">
                  <c:v>36.524030000000003</c:v>
                </c:pt>
                <c:pt idx="4206">
                  <c:v>36.536490000000001</c:v>
                </c:pt>
                <c:pt idx="4207">
                  <c:v>36.548949999999998</c:v>
                </c:pt>
                <c:pt idx="4208">
                  <c:v>36.561410000000002</c:v>
                </c:pt>
                <c:pt idx="4209">
                  <c:v>36.573869999999999</c:v>
                </c:pt>
                <c:pt idx="4210">
                  <c:v>36.58634</c:v>
                </c:pt>
                <c:pt idx="4211">
                  <c:v>36.598799999999997</c:v>
                </c:pt>
                <c:pt idx="4212">
                  <c:v>36.611269999999998</c:v>
                </c:pt>
                <c:pt idx="4213">
                  <c:v>36.623750000000001</c:v>
                </c:pt>
                <c:pt idx="4214">
                  <c:v>36.636220000000002</c:v>
                </c:pt>
                <c:pt idx="4215">
                  <c:v>36.648699999999998</c:v>
                </c:pt>
                <c:pt idx="4216">
                  <c:v>36.661180000000002</c:v>
                </c:pt>
                <c:pt idx="4217">
                  <c:v>36.673659999999998</c:v>
                </c:pt>
                <c:pt idx="4218">
                  <c:v>36.686140000000002</c:v>
                </c:pt>
                <c:pt idx="4219">
                  <c:v>36.698630000000001</c:v>
                </c:pt>
                <c:pt idx="4220">
                  <c:v>36.711109999999998</c:v>
                </c:pt>
                <c:pt idx="4221">
                  <c:v>36.723599999999998</c:v>
                </c:pt>
                <c:pt idx="4222">
                  <c:v>36.7361</c:v>
                </c:pt>
                <c:pt idx="4223">
                  <c:v>36.74859</c:v>
                </c:pt>
                <c:pt idx="4224">
                  <c:v>36.761090000000003</c:v>
                </c:pt>
                <c:pt idx="4225">
                  <c:v>36.773580000000003</c:v>
                </c:pt>
                <c:pt idx="4226">
                  <c:v>36.786079999999998</c:v>
                </c:pt>
                <c:pt idx="4227">
                  <c:v>36.798580000000001</c:v>
                </c:pt>
                <c:pt idx="4228">
                  <c:v>36.81109</c:v>
                </c:pt>
                <c:pt idx="4229">
                  <c:v>36.823599999999999</c:v>
                </c:pt>
                <c:pt idx="4230">
                  <c:v>36.836109999999998</c:v>
                </c:pt>
                <c:pt idx="4231">
                  <c:v>36.848610000000001</c:v>
                </c:pt>
                <c:pt idx="4232">
                  <c:v>36.861130000000003</c:v>
                </c:pt>
                <c:pt idx="4233">
                  <c:v>36.873640000000002</c:v>
                </c:pt>
                <c:pt idx="4234">
                  <c:v>36.886159999999997</c:v>
                </c:pt>
                <c:pt idx="4235">
                  <c:v>36.898679999999999</c:v>
                </c:pt>
                <c:pt idx="4236">
                  <c:v>36.911200000000001</c:v>
                </c:pt>
                <c:pt idx="4237">
                  <c:v>36.923720000000003</c:v>
                </c:pt>
                <c:pt idx="4238">
                  <c:v>36.936250000000001</c:v>
                </c:pt>
                <c:pt idx="4239">
                  <c:v>36.948779999999999</c:v>
                </c:pt>
                <c:pt idx="4240">
                  <c:v>36.961300000000001</c:v>
                </c:pt>
                <c:pt idx="4241">
                  <c:v>36.97383</c:v>
                </c:pt>
                <c:pt idx="4242">
                  <c:v>36.986370000000001</c:v>
                </c:pt>
                <c:pt idx="4243">
                  <c:v>36.998910000000002</c:v>
                </c:pt>
                <c:pt idx="4244">
                  <c:v>37.01144</c:v>
                </c:pt>
                <c:pt idx="4245">
                  <c:v>37.023989999999998</c:v>
                </c:pt>
                <c:pt idx="4246">
                  <c:v>37.036529999999999</c:v>
                </c:pt>
                <c:pt idx="4247">
                  <c:v>37.04907</c:v>
                </c:pt>
                <c:pt idx="4248">
                  <c:v>37.061619999999998</c:v>
                </c:pt>
                <c:pt idx="4249">
                  <c:v>37.074170000000002</c:v>
                </c:pt>
                <c:pt idx="4250">
                  <c:v>37.08672</c:v>
                </c:pt>
                <c:pt idx="4251">
                  <c:v>37.099269999999997</c:v>
                </c:pt>
                <c:pt idx="4252">
                  <c:v>37.111829999999998</c:v>
                </c:pt>
                <c:pt idx="4253">
                  <c:v>37.124389999999998</c:v>
                </c:pt>
                <c:pt idx="4254">
                  <c:v>37.136940000000003</c:v>
                </c:pt>
                <c:pt idx="4255">
                  <c:v>37.149509999999999</c:v>
                </c:pt>
                <c:pt idx="4256">
                  <c:v>37.16207</c:v>
                </c:pt>
                <c:pt idx="4257">
                  <c:v>37.174630000000001</c:v>
                </c:pt>
                <c:pt idx="4258">
                  <c:v>37.187199999999997</c:v>
                </c:pt>
                <c:pt idx="4259">
                  <c:v>37.199770000000001</c:v>
                </c:pt>
                <c:pt idx="4260">
                  <c:v>37.212350000000001</c:v>
                </c:pt>
                <c:pt idx="4261">
                  <c:v>37.224919999999997</c:v>
                </c:pt>
                <c:pt idx="4262">
                  <c:v>37.237499999999997</c:v>
                </c:pt>
                <c:pt idx="4263">
                  <c:v>37.250070000000001</c:v>
                </c:pt>
                <c:pt idx="4264">
                  <c:v>37.262650000000001</c:v>
                </c:pt>
                <c:pt idx="4265">
                  <c:v>37.275239999999997</c:v>
                </c:pt>
                <c:pt idx="4266">
                  <c:v>37.287820000000004</c:v>
                </c:pt>
                <c:pt idx="4267">
                  <c:v>37.300409999999999</c:v>
                </c:pt>
                <c:pt idx="4268">
                  <c:v>37.313000000000002</c:v>
                </c:pt>
                <c:pt idx="4269">
                  <c:v>37.325589999999998</c:v>
                </c:pt>
                <c:pt idx="4270">
                  <c:v>37.338180000000001</c:v>
                </c:pt>
                <c:pt idx="4271">
                  <c:v>37.35078</c:v>
                </c:pt>
                <c:pt idx="4272">
                  <c:v>37.363379999999999</c:v>
                </c:pt>
                <c:pt idx="4273">
                  <c:v>37.375979999999998</c:v>
                </c:pt>
                <c:pt idx="4274">
                  <c:v>37.388579999999997</c:v>
                </c:pt>
                <c:pt idx="4275">
                  <c:v>37.401179999999997</c:v>
                </c:pt>
                <c:pt idx="4276">
                  <c:v>37.413789999999999</c:v>
                </c:pt>
                <c:pt idx="4277">
                  <c:v>37.426400000000001</c:v>
                </c:pt>
                <c:pt idx="4278">
                  <c:v>37.439010000000003</c:v>
                </c:pt>
                <c:pt idx="4279">
                  <c:v>37.451619999999998</c:v>
                </c:pt>
                <c:pt idx="4280">
                  <c:v>37.464230000000001</c:v>
                </c:pt>
                <c:pt idx="4281">
                  <c:v>37.476849999999999</c:v>
                </c:pt>
                <c:pt idx="4282">
                  <c:v>37.489469999999997</c:v>
                </c:pt>
                <c:pt idx="4283">
                  <c:v>37.502090000000003</c:v>
                </c:pt>
                <c:pt idx="4284">
                  <c:v>37.514710000000001</c:v>
                </c:pt>
                <c:pt idx="4285">
                  <c:v>37.527340000000002</c:v>
                </c:pt>
                <c:pt idx="4286">
                  <c:v>37.539969999999997</c:v>
                </c:pt>
                <c:pt idx="4287">
                  <c:v>37.552599999999998</c:v>
                </c:pt>
                <c:pt idx="4288">
                  <c:v>37.56523</c:v>
                </c:pt>
                <c:pt idx="4289">
                  <c:v>37.577860000000001</c:v>
                </c:pt>
                <c:pt idx="4290">
                  <c:v>37.590499999999999</c:v>
                </c:pt>
                <c:pt idx="4291">
                  <c:v>37.603140000000003</c:v>
                </c:pt>
                <c:pt idx="4292">
                  <c:v>37.615780000000001</c:v>
                </c:pt>
                <c:pt idx="4293">
                  <c:v>37.628419999999998</c:v>
                </c:pt>
                <c:pt idx="4294">
                  <c:v>37.641060000000003</c:v>
                </c:pt>
                <c:pt idx="4295">
                  <c:v>37.653709999999997</c:v>
                </c:pt>
                <c:pt idx="4296">
                  <c:v>37.666359999999997</c:v>
                </c:pt>
                <c:pt idx="4297">
                  <c:v>37.679009999999998</c:v>
                </c:pt>
                <c:pt idx="4298">
                  <c:v>37.691659999999999</c:v>
                </c:pt>
                <c:pt idx="4299">
                  <c:v>37.704320000000003</c:v>
                </c:pt>
                <c:pt idx="4300">
                  <c:v>37.716970000000003</c:v>
                </c:pt>
                <c:pt idx="4301">
                  <c:v>37.72963</c:v>
                </c:pt>
                <c:pt idx="4302">
                  <c:v>37.742289999999997</c:v>
                </c:pt>
                <c:pt idx="4303">
                  <c:v>37.754959999999997</c:v>
                </c:pt>
                <c:pt idx="4304">
                  <c:v>37.767620000000001</c:v>
                </c:pt>
                <c:pt idx="4305">
                  <c:v>37.780290000000001</c:v>
                </c:pt>
                <c:pt idx="4306">
                  <c:v>37.792960000000001</c:v>
                </c:pt>
                <c:pt idx="4307">
                  <c:v>37.805630000000001</c:v>
                </c:pt>
                <c:pt idx="4308">
                  <c:v>37.818309999999997</c:v>
                </c:pt>
                <c:pt idx="4309">
                  <c:v>37.830979999999997</c:v>
                </c:pt>
                <c:pt idx="4310">
                  <c:v>37.84366</c:v>
                </c:pt>
                <c:pt idx="4311">
                  <c:v>37.856340000000003</c:v>
                </c:pt>
                <c:pt idx="4312">
                  <c:v>37.869030000000002</c:v>
                </c:pt>
                <c:pt idx="4313">
                  <c:v>37.881709999999998</c:v>
                </c:pt>
                <c:pt idx="4314">
                  <c:v>37.894399999999997</c:v>
                </c:pt>
                <c:pt idx="4315">
                  <c:v>37.907089999999997</c:v>
                </c:pt>
                <c:pt idx="4316">
                  <c:v>37.919780000000003</c:v>
                </c:pt>
                <c:pt idx="4317">
                  <c:v>37.932470000000002</c:v>
                </c:pt>
                <c:pt idx="4318">
                  <c:v>37.945169999999997</c:v>
                </c:pt>
                <c:pt idx="4319">
                  <c:v>37.957859999999997</c:v>
                </c:pt>
                <c:pt idx="4320">
                  <c:v>37.970559999999999</c:v>
                </c:pt>
                <c:pt idx="4321">
                  <c:v>37.983260000000001</c:v>
                </c:pt>
                <c:pt idx="4322">
                  <c:v>37.99597</c:v>
                </c:pt>
                <c:pt idx="4323">
                  <c:v>38.008670000000002</c:v>
                </c:pt>
                <c:pt idx="4324">
                  <c:v>38.021380000000001</c:v>
                </c:pt>
                <c:pt idx="4325">
                  <c:v>38.034089999999999</c:v>
                </c:pt>
                <c:pt idx="4326">
                  <c:v>38.046810000000001</c:v>
                </c:pt>
                <c:pt idx="4327">
                  <c:v>38.059519999999999</c:v>
                </c:pt>
                <c:pt idx="4328">
                  <c:v>38.072240000000001</c:v>
                </c:pt>
                <c:pt idx="4329">
                  <c:v>38.084960000000002</c:v>
                </c:pt>
                <c:pt idx="4330">
                  <c:v>38.097679999999997</c:v>
                </c:pt>
                <c:pt idx="4331">
                  <c:v>38.110399999999998</c:v>
                </c:pt>
                <c:pt idx="4332">
                  <c:v>38.12312</c:v>
                </c:pt>
                <c:pt idx="4333">
                  <c:v>38.135849999999998</c:v>
                </c:pt>
                <c:pt idx="4334">
                  <c:v>38.148580000000003</c:v>
                </c:pt>
                <c:pt idx="4335">
                  <c:v>38.16131</c:v>
                </c:pt>
                <c:pt idx="4336">
                  <c:v>38.174050000000001</c:v>
                </c:pt>
                <c:pt idx="4337">
                  <c:v>38.186779999999999</c:v>
                </c:pt>
                <c:pt idx="4338">
                  <c:v>38.19952</c:v>
                </c:pt>
                <c:pt idx="4339">
                  <c:v>38.212260000000001</c:v>
                </c:pt>
                <c:pt idx="4340">
                  <c:v>38.225000000000001</c:v>
                </c:pt>
                <c:pt idx="4341">
                  <c:v>38.237749999999998</c:v>
                </c:pt>
                <c:pt idx="4342">
                  <c:v>38.250489999999999</c:v>
                </c:pt>
                <c:pt idx="4343">
                  <c:v>38.263240000000003</c:v>
                </c:pt>
                <c:pt idx="4344">
                  <c:v>38.27599</c:v>
                </c:pt>
                <c:pt idx="4345">
                  <c:v>38.28875</c:v>
                </c:pt>
                <c:pt idx="4346">
                  <c:v>38.301499999999997</c:v>
                </c:pt>
                <c:pt idx="4347">
                  <c:v>38.314250000000001</c:v>
                </c:pt>
                <c:pt idx="4348">
                  <c:v>38.327010000000001</c:v>
                </c:pt>
                <c:pt idx="4349">
                  <c:v>38.339779999999998</c:v>
                </c:pt>
                <c:pt idx="4350">
                  <c:v>38.352539999999998</c:v>
                </c:pt>
                <c:pt idx="4351">
                  <c:v>38.365310000000001</c:v>
                </c:pt>
                <c:pt idx="4352">
                  <c:v>38.378070000000001</c:v>
                </c:pt>
                <c:pt idx="4353">
                  <c:v>38.390839999999997</c:v>
                </c:pt>
                <c:pt idx="4354">
                  <c:v>38.40361</c:v>
                </c:pt>
                <c:pt idx="4355">
                  <c:v>38.41639</c:v>
                </c:pt>
                <c:pt idx="4356">
                  <c:v>38.429160000000003</c:v>
                </c:pt>
                <c:pt idx="4357">
                  <c:v>38.441940000000002</c:v>
                </c:pt>
                <c:pt idx="4358">
                  <c:v>38.454720000000002</c:v>
                </c:pt>
                <c:pt idx="4359">
                  <c:v>38.467509999999997</c:v>
                </c:pt>
                <c:pt idx="4360">
                  <c:v>38.480289999999997</c:v>
                </c:pt>
                <c:pt idx="4361">
                  <c:v>38.493079999999999</c:v>
                </c:pt>
                <c:pt idx="4362">
                  <c:v>38.505870000000002</c:v>
                </c:pt>
                <c:pt idx="4363">
                  <c:v>38.518659999999997</c:v>
                </c:pt>
                <c:pt idx="4364">
                  <c:v>38.53145</c:v>
                </c:pt>
                <c:pt idx="4365">
                  <c:v>38.544240000000002</c:v>
                </c:pt>
                <c:pt idx="4366">
                  <c:v>38.557040000000001</c:v>
                </c:pt>
                <c:pt idx="4367">
                  <c:v>38.569839999999999</c:v>
                </c:pt>
                <c:pt idx="4368">
                  <c:v>38.582639999999998</c:v>
                </c:pt>
                <c:pt idx="4369">
                  <c:v>38.59545</c:v>
                </c:pt>
                <c:pt idx="4370">
                  <c:v>38.608249999999998</c:v>
                </c:pt>
                <c:pt idx="4371">
                  <c:v>38.62106</c:v>
                </c:pt>
                <c:pt idx="4372">
                  <c:v>38.633870000000002</c:v>
                </c:pt>
                <c:pt idx="4373">
                  <c:v>38.646680000000003</c:v>
                </c:pt>
                <c:pt idx="4374">
                  <c:v>38.659500000000001</c:v>
                </c:pt>
                <c:pt idx="4375">
                  <c:v>38.672310000000003</c:v>
                </c:pt>
                <c:pt idx="4376">
                  <c:v>38.685130000000001</c:v>
                </c:pt>
                <c:pt idx="4377">
                  <c:v>38.697949999999999</c:v>
                </c:pt>
                <c:pt idx="4378">
                  <c:v>38.71078</c:v>
                </c:pt>
                <c:pt idx="4379">
                  <c:v>38.723599999999998</c:v>
                </c:pt>
                <c:pt idx="4380">
                  <c:v>38.736429999999999</c:v>
                </c:pt>
                <c:pt idx="4381">
                  <c:v>38.74926</c:v>
                </c:pt>
                <c:pt idx="4382">
                  <c:v>38.762090000000001</c:v>
                </c:pt>
                <c:pt idx="4383">
                  <c:v>38.774920000000002</c:v>
                </c:pt>
                <c:pt idx="4384">
                  <c:v>38.787759999999999</c:v>
                </c:pt>
                <c:pt idx="4385">
                  <c:v>38.80059</c:v>
                </c:pt>
                <c:pt idx="4386">
                  <c:v>38.813429999999997</c:v>
                </c:pt>
                <c:pt idx="4387">
                  <c:v>38.826279999999997</c:v>
                </c:pt>
                <c:pt idx="4388">
                  <c:v>38.839120000000001</c:v>
                </c:pt>
                <c:pt idx="4389">
                  <c:v>38.851970000000001</c:v>
                </c:pt>
                <c:pt idx="4390">
                  <c:v>38.864809999999999</c:v>
                </c:pt>
                <c:pt idx="4391">
                  <c:v>38.877670000000002</c:v>
                </c:pt>
                <c:pt idx="4392">
                  <c:v>38.890520000000002</c:v>
                </c:pt>
                <c:pt idx="4393">
                  <c:v>38.903370000000002</c:v>
                </c:pt>
                <c:pt idx="4394">
                  <c:v>38.916229999999999</c:v>
                </c:pt>
                <c:pt idx="4395">
                  <c:v>38.929090000000002</c:v>
                </c:pt>
                <c:pt idx="4396">
                  <c:v>38.941949999999999</c:v>
                </c:pt>
                <c:pt idx="4397">
                  <c:v>38.954810000000002</c:v>
                </c:pt>
                <c:pt idx="4398">
                  <c:v>38.967680000000001</c:v>
                </c:pt>
                <c:pt idx="4399">
                  <c:v>38.980550000000001</c:v>
                </c:pt>
                <c:pt idx="4400">
                  <c:v>38.99342</c:v>
                </c:pt>
                <c:pt idx="4401">
                  <c:v>39.00629</c:v>
                </c:pt>
                <c:pt idx="4402">
                  <c:v>39.019159999999999</c:v>
                </c:pt>
                <c:pt idx="4403">
                  <c:v>39.032040000000002</c:v>
                </c:pt>
                <c:pt idx="4404">
                  <c:v>39.044910000000002</c:v>
                </c:pt>
                <c:pt idx="4405">
                  <c:v>39.0578</c:v>
                </c:pt>
                <c:pt idx="4406">
                  <c:v>39.070680000000003</c:v>
                </c:pt>
                <c:pt idx="4407">
                  <c:v>39.083559999999999</c:v>
                </c:pt>
                <c:pt idx="4408">
                  <c:v>39.096449999999997</c:v>
                </c:pt>
                <c:pt idx="4409">
                  <c:v>39.109340000000003</c:v>
                </c:pt>
                <c:pt idx="4410">
                  <c:v>39.122230000000002</c:v>
                </c:pt>
                <c:pt idx="4411">
                  <c:v>39.135120000000001</c:v>
                </c:pt>
                <c:pt idx="4412">
                  <c:v>39.148009999999999</c:v>
                </c:pt>
                <c:pt idx="4413">
                  <c:v>39.160910000000001</c:v>
                </c:pt>
                <c:pt idx="4414">
                  <c:v>39.173810000000003</c:v>
                </c:pt>
                <c:pt idx="4415">
                  <c:v>39.186709999999998</c:v>
                </c:pt>
                <c:pt idx="4416">
                  <c:v>39.199620000000003</c:v>
                </c:pt>
                <c:pt idx="4417">
                  <c:v>39.212519999999998</c:v>
                </c:pt>
                <c:pt idx="4418">
                  <c:v>39.225430000000003</c:v>
                </c:pt>
                <c:pt idx="4419">
                  <c:v>39.238340000000001</c:v>
                </c:pt>
                <c:pt idx="4420">
                  <c:v>39.251249999999999</c:v>
                </c:pt>
                <c:pt idx="4421">
                  <c:v>39.26417</c:v>
                </c:pt>
                <c:pt idx="4422">
                  <c:v>39.277079999999998</c:v>
                </c:pt>
                <c:pt idx="4423">
                  <c:v>39.29</c:v>
                </c:pt>
                <c:pt idx="4424">
                  <c:v>39.30292</c:v>
                </c:pt>
                <c:pt idx="4425">
                  <c:v>39.315849999999998</c:v>
                </c:pt>
                <c:pt idx="4426">
                  <c:v>39.328769999999999</c:v>
                </c:pt>
                <c:pt idx="4427">
                  <c:v>39.341700000000003</c:v>
                </c:pt>
                <c:pt idx="4428">
                  <c:v>39.35463</c:v>
                </c:pt>
                <c:pt idx="4429">
                  <c:v>39.367559999999997</c:v>
                </c:pt>
                <c:pt idx="4430">
                  <c:v>39.380490000000002</c:v>
                </c:pt>
                <c:pt idx="4431">
                  <c:v>39.393419999999999</c:v>
                </c:pt>
                <c:pt idx="4432">
                  <c:v>39.406359999999999</c:v>
                </c:pt>
                <c:pt idx="4433">
                  <c:v>39.4193</c:v>
                </c:pt>
                <c:pt idx="4434">
                  <c:v>39.43224</c:v>
                </c:pt>
                <c:pt idx="4435">
                  <c:v>39.445189999999997</c:v>
                </c:pt>
                <c:pt idx="4436">
                  <c:v>39.458129999999997</c:v>
                </c:pt>
                <c:pt idx="4437">
                  <c:v>39.471080000000001</c:v>
                </c:pt>
                <c:pt idx="4438">
                  <c:v>39.484029999999997</c:v>
                </c:pt>
                <c:pt idx="4439">
                  <c:v>39.496989999999997</c:v>
                </c:pt>
                <c:pt idx="4440">
                  <c:v>39.50994</c:v>
                </c:pt>
                <c:pt idx="4441">
                  <c:v>39.5229</c:v>
                </c:pt>
                <c:pt idx="4442">
                  <c:v>39.535850000000003</c:v>
                </c:pt>
                <c:pt idx="4443">
                  <c:v>39.548819999999999</c:v>
                </c:pt>
                <c:pt idx="4444">
                  <c:v>39.561779999999999</c:v>
                </c:pt>
                <c:pt idx="4445">
                  <c:v>39.574750000000002</c:v>
                </c:pt>
                <c:pt idx="4446">
                  <c:v>39.587710000000001</c:v>
                </c:pt>
                <c:pt idx="4447">
                  <c:v>39.600679999999997</c:v>
                </c:pt>
                <c:pt idx="4448">
                  <c:v>39.61365</c:v>
                </c:pt>
                <c:pt idx="4449">
                  <c:v>39.626629999999999</c:v>
                </c:pt>
                <c:pt idx="4450">
                  <c:v>39.639600000000002</c:v>
                </c:pt>
                <c:pt idx="4451">
                  <c:v>39.65258</c:v>
                </c:pt>
                <c:pt idx="4452">
                  <c:v>39.665559999999999</c:v>
                </c:pt>
                <c:pt idx="4453">
                  <c:v>39.678539999999998</c:v>
                </c:pt>
                <c:pt idx="4454">
                  <c:v>39.691519999999997</c:v>
                </c:pt>
                <c:pt idx="4455">
                  <c:v>39.704509999999999</c:v>
                </c:pt>
                <c:pt idx="4456">
                  <c:v>39.717500000000001</c:v>
                </c:pt>
                <c:pt idx="4457">
                  <c:v>39.730490000000003</c:v>
                </c:pt>
                <c:pt idx="4458">
                  <c:v>39.743479999999998</c:v>
                </c:pt>
                <c:pt idx="4459">
                  <c:v>39.756480000000003</c:v>
                </c:pt>
                <c:pt idx="4460">
                  <c:v>39.769480000000001</c:v>
                </c:pt>
                <c:pt idx="4461">
                  <c:v>39.782470000000004</c:v>
                </c:pt>
                <c:pt idx="4462">
                  <c:v>39.795479999999998</c:v>
                </c:pt>
                <c:pt idx="4463">
                  <c:v>39.808480000000003</c:v>
                </c:pt>
                <c:pt idx="4464">
                  <c:v>39.821480000000001</c:v>
                </c:pt>
                <c:pt idx="4465">
                  <c:v>39.834490000000002</c:v>
                </c:pt>
                <c:pt idx="4466">
                  <c:v>39.847499999999997</c:v>
                </c:pt>
                <c:pt idx="4467">
                  <c:v>39.860520000000001</c:v>
                </c:pt>
                <c:pt idx="4468">
                  <c:v>39.873530000000002</c:v>
                </c:pt>
                <c:pt idx="4469">
                  <c:v>39.886539999999997</c:v>
                </c:pt>
                <c:pt idx="4470">
                  <c:v>39.899560000000001</c:v>
                </c:pt>
                <c:pt idx="4471">
                  <c:v>39.912579999999998</c:v>
                </c:pt>
                <c:pt idx="4472">
                  <c:v>39.925609999999999</c:v>
                </c:pt>
                <c:pt idx="4473">
                  <c:v>39.938630000000003</c:v>
                </c:pt>
                <c:pt idx="4474">
                  <c:v>39.951659999999997</c:v>
                </c:pt>
                <c:pt idx="4475">
                  <c:v>39.964689999999997</c:v>
                </c:pt>
                <c:pt idx="4476">
                  <c:v>39.977719999999998</c:v>
                </c:pt>
                <c:pt idx="4477">
                  <c:v>39.990749999999998</c:v>
                </c:pt>
                <c:pt idx="4478">
                  <c:v>40.003779999999999</c:v>
                </c:pt>
                <c:pt idx="4479">
                  <c:v>40.016820000000003</c:v>
                </c:pt>
                <c:pt idx="4480">
                  <c:v>40.029859999999999</c:v>
                </c:pt>
                <c:pt idx="4481">
                  <c:v>40.042900000000003</c:v>
                </c:pt>
                <c:pt idx="4482">
                  <c:v>40.055950000000003</c:v>
                </c:pt>
                <c:pt idx="4483">
                  <c:v>40.068989999999999</c:v>
                </c:pt>
                <c:pt idx="4484">
                  <c:v>40.082039999999999</c:v>
                </c:pt>
                <c:pt idx="4485">
                  <c:v>40.095089999999999</c:v>
                </c:pt>
                <c:pt idx="4486">
                  <c:v>40.108139999999999</c:v>
                </c:pt>
                <c:pt idx="4487">
                  <c:v>40.121200000000002</c:v>
                </c:pt>
                <c:pt idx="4488">
                  <c:v>40.134250000000002</c:v>
                </c:pt>
                <c:pt idx="4489">
                  <c:v>40.147309999999997</c:v>
                </c:pt>
                <c:pt idx="4490">
                  <c:v>40.16037</c:v>
                </c:pt>
                <c:pt idx="4491">
                  <c:v>40.173439999999999</c:v>
                </c:pt>
                <c:pt idx="4492">
                  <c:v>40.186500000000002</c:v>
                </c:pt>
                <c:pt idx="4493">
                  <c:v>40.199570000000001</c:v>
                </c:pt>
                <c:pt idx="4494">
                  <c:v>40.21264</c:v>
                </c:pt>
                <c:pt idx="4495">
                  <c:v>40.225709999999999</c:v>
                </c:pt>
                <c:pt idx="4496">
                  <c:v>40.238779999999998</c:v>
                </c:pt>
                <c:pt idx="4497">
                  <c:v>40.251860000000001</c:v>
                </c:pt>
                <c:pt idx="4498">
                  <c:v>40.26493</c:v>
                </c:pt>
                <c:pt idx="4499">
                  <c:v>40.278019999999998</c:v>
                </c:pt>
                <c:pt idx="4500">
                  <c:v>40.2911</c:v>
                </c:pt>
                <c:pt idx="4501">
                  <c:v>40.304180000000002</c:v>
                </c:pt>
                <c:pt idx="4502">
                  <c:v>40.317270000000001</c:v>
                </c:pt>
                <c:pt idx="4503">
                  <c:v>40.330359999999999</c:v>
                </c:pt>
                <c:pt idx="4504">
                  <c:v>40.343449999999997</c:v>
                </c:pt>
                <c:pt idx="4505">
                  <c:v>40.356540000000003</c:v>
                </c:pt>
                <c:pt idx="4506">
                  <c:v>40.369630000000001</c:v>
                </c:pt>
                <c:pt idx="4507">
                  <c:v>40.382730000000002</c:v>
                </c:pt>
                <c:pt idx="4508">
                  <c:v>40.395829999999997</c:v>
                </c:pt>
                <c:pt idx="4509">
                  <c:v>40.408929999999998</c:v>
                </c:pt>
                <c:pt idx="4510">
                  <c:v>40.422040000000003</c:v>
                </c:pt>
                <c:pt idx="4511">
                  <c:v>40.435139999999997</c:v>
                </c:pt>
                <c:pt idx="4512">
                  <c:v>40.448250000000002</c:v>
                </c:pt>
                <c:pt idx="4513">
                  <c:v>40.461359999999999</c:v>
                </c:pt>
                <c:pt idx="4514">
                  <c:v>40.474469999999997</c:v>
                </c:pt>
                <c:pt idx="4515">
                  <c:v>40.487580000000001</c:v>
                </c:pt>
                <c:pt idx="4516">
                  <c:v>40.500700000000002</c:v>
                </c:pt>
                <c:pt idx="4517">
                  <c:v>40.513820000000003</c:v>
                </c:pt>
                <c:pt idx="4518">
                  <c:v>40.526940000000003</c:v>
                </c:pt>
                <c:pt idx="4519">
                  <c:v>40.540059999999997</c:v>
                </c:pt>
                <c:pt idx="4520">
                  <c:v>40.553179999999998</c:v>
                </c:pt>
                <c:pt idx="4521">
                  <c:v>40.566310000000001</c:v>
                </c:pt>
                <c:pt idx="4522">
                  <c:v>40.579439999999998</c:v>
                </c:pt>
                <c:pt idx="4523">
                  <c:v>40.592570000000002</c:v>
                </c:pt>
                <c:pt idx="4524">
                  <c:v>40.605699999999999</c:v>
                </c:pt>
                <c:pt idx="4525">
                  <c:v>40.618839999999999</c:v>
                </c:pt>
                <c:pt idx="4526">
                  <c:v>40.631970000000003</c:v>
                </c:pt>
                <c:pt idx="4527">
                  <c:v>40.645110000000003</c:v>
                </c:pt>
                <c:pt idx="4528">
                  <c:v>40.658259999999999</c:v>
                </c:pt>
                <c:pt idx="4529">
                  <c:v>40.671399999999998</c:v>
                </c:pt>
                <c:pt idx="4530">
                  <c:v>40.684539999999998</c:v>
                </c:pt>
                <c:pt idx="4531">
                  <c:v>40.697690000000001</c:v>
                </c:pt>
                <c:pt idx="4532">
                  <c:v>40.710839999999997</c:v>
                </c:pt>
                <c:pt idx="4533">
                  <c:v>40.723999999999997</c:v>
                </c:pt>
                <c:pt idx="4534">
                  <c:v>40.73715</c:v>
                </c:pt>
                <c:pt idx="4535">
                  <c:v>40.750309999999999</c:v>
                </c:pt>
                <c:pt idx="4536">
                  <c:v>40.763460000000002</c:v>
                </c:pt>
                <c:pt idx="4537">
                  <c:v>40.776620000000001</c:v>
                </c:pt>
                <c:pt idx="4538">
                  <c:v>40.789790000000004</c:v>
                </c:pt>
                <c:pt idx="4539">
                  <c:v>40.802950000000003</c:v>
                </c:pt>
                <c:pt idx="4540">
                  <c:v>40.816119999999998</c:v>
                </c:pt>
                <c:pt idx="4541">
                  <c:v>40.82929</c:v>
                </c:pt>
                <c:pt idx="4542">
                  <c:v>40.842460000000003</c:v>
                </c:pt>
                <c:pt idx="4543">
                  <c:v>40.855629999999998</c:v>
                </c:pt>
                <c:pt idx="4544">
                  <c:v>40.868810000000003</c:v>
                </c:pt>
                <c:pt idx="4545">
                  <c:v>40.881979999999999</c:v>
                </c:pt>
                <c:pt idx="4546">
                  <c:v>40.895159999999997</c:v>
                </c:pt>
                <c:pt idx="4547">
                  <c:v>40.908349999999999</c:v>
                </c:pt>
                <c:pt idx="4548">
                  <c:v>40.921529999999997</c:v>
                </c:pt>
                <c:pt idx="4549">
                  <c:v>40.934719999999999</c:v>
                </c:pt>
                <c:pt idx="4550">
                  <c:v>40.947899999999997</c:v>
                </c:pt>
                <c:pt idx="4551">
                  <c:v>40.961089999999999</c:v>
                </c:pt>
                <c:pt idx="4552">
                  <c:v>40.974290000000003</c:v>
                </c:pt>
                <c:pt idx="4553">
                  <c:v>40.987479999999998</c:v>
                </c:pt>
                <c:pt idx="4554">
                  <c:v>41.000680000000003</c:v>
                </c:pt>
                <c:pt idx="4555">
                  <c:v>41.01388</c:v>
                </c:pt>
                <c:pt idx="4556">
                  <c:v>41.027079999999998</c:v>
                </c:pt>
                <c:pt idx="4557">
                  <c:v>41.040280000000003</c:v>
                </c:pt>
                <c:pt idx="4558">
                  <c:v>41.053489999999996</c:v>
                </c:pt>
                <c:pt idx="4559">
                  <c:v>41.066690000000001</c:v>
                </c:pt>
                <c:pt idx="4560">
                  <c:v>41.079900000000002</c:v>
                </c:pt>
                <c:pt idx="4561">
                  <c:v>41.093110000000003</c:v>
                </c:pt>
                <c:pt idx="4562">
                  <c:v>41.10633</c:v>
                </c:pt>
                <c:pt idx="4563">
                  <c:v>41.119540000000001</c:v>
                </c:pt>
                <c:pt idx="4564">
                  <c:v>41.132759999999998</c:v>
                </c:pt>
                <c:pt idx="4565">
                  <c:v>41.145980000000002</c:v>
                </c:pt>
                <c:pt idx="4566">
                  <c:v>41.159199999999998</c:v>
                </c:pt>
                <c:pt idx="4567">
                  <c:v>41.172429999999999</c:v>
                </c:pt>
                <c:pt idx="4568">
                  <c:v>41.185650000000003</c:v>
                </c:pt>
                <c:pt idx="4569">
                  <c:v>41.198880000000003</c:v>
                </c:pt>
                <c:pt idx="4570">
                  <c:v>41.212110000000003</c:v>
                </c:pt>
                <c:pt idx="4571">
                  <c:v>41.225349999999999</c:v>
                </c:pt>
                <c:pt idx="4572">
                  <c:v>41.238579999999999</c:v>
                </c:pt>
                <c:pt idx="4573">
                  <c:v>41.251820000000002</c:v>
                </c:pt>
                <c:pt idx="4574">
                  <c:v>41.265059999999998</c:v>
                </c:pt>
                <c:pt idx="4575">
                  <c:v>41.278300000000002</c:v>
                </c:pt>
                <c:pt idx="4576">
                  <c:v>41.291539999999998</c:v>
                </c:pt>
                <c:pt idx="4577">
                  <c:v>41.304789999999997</c:v>
                </c:pt>
                <c:pt idx="4578">
                  <c:v>41.318040000000003</c:v>
                </c:pt>
                <c:pt idx="4579">
                  <c:v>41.331290000000003</c:v>
                </c:pt>
                <c:pt idx="4580">
                  <c:v>41.344540000000002</c:v>
                </c:pt>
                <c:pt idx="4581">
                  <c:v>41.357790000000001</c:v>
                </c:pt>
                <c:pt idx="4582">
                  <c:v>41.371049999999997</c:v>
                </c:pt>
                <c:pt idx="4583">
                  <c:v>41.384300000000003</c:v>
                </c:pt>
                <c:pt idx="4584">
                  <c:v>41.397570000000002</c:v>
                </c:pt>
                <c:pt idx="4585">
                  <c:v>41.410829999999997</c:v>
                </c:pt>
                <c:pt idx="4586">
                  <c:v>41.424100000000003</c:v>
                </c:pt>
                <c:pt idx="4587">
                  <c:v>41.437359999999998</c:v>
                </c:pt>
                <c:pt idx="4588">
                  <c:v>41.450629999999997</c:v>
                </c:pt>
                <c:pt idx="4589">
                  <c:v>41.463900000000002</c:v>
                </c:pt>
                <c:pt idx="4590">
                  <c:v>41.477170000000001</c:v>
                </c:pt>
                <c:pt idx="4591">
                  <c:v>41.490450000000003</c:v>
                </c:pt>
                <c:pt idx="4592">
                  <c:v>41.503729999999997</c:v>
                </c:pt>
                <c:pt idx="4593">
                  <c:v>41.517009999999999</c:v>
                </c:pt>
                <c:pt idx="4594">
                  <c:v>41.530290000000001</c:v>
                </c:pt>
                <c:pt idx="4595">
                  <c:v>41.543570000000003</c:v>
                </c:pt>
                <c:pt idx="4596">
                  <c:v>41.55686</c:v>
                </c:pt>
                <c:pt idx="4597">
                  <c:v>41.570140000000002</c:v>
                </c:pt>
                <c:pt idx="4598">
                  <c:v>41.583440000000003</c:v>
                </c:pt>
                <c:pt idx="4599">
                  <c:v>41.596730000000001</c:v>
                </c:pt>
                <c:pt idx="4600">
                  <c:v>41.610019999999999</c:v>
                </c:pt>
                <c:pt idx="4601">
                  <c:v>41.62332</c:v>
                </c:pt>
                <c:pt idx="4602">
                  <c:v>41.636620000000001</c:v>
                </c:pt>
                <c:pt idx="4603">
                  <c:v>41.649920000000002</c:v>
                </c:pt>
                <c:pt idx="4604">
                  <c:v>41.663220000000003</c:v>
                </c:pt>
                <c:pt idx="4605">
                  <c:v>41.67653</c:v>
                </c:pt>
                <c:pt idx="4606">
                  <c:v>41.689830000000001</c:v>
                </c:pt>
                <c:pt idx="4607">
                  <c:v>41.703139999999998</c:v>
                </c:pt>
                <c:pt idx="4608">
                  <c:v>41.716450000000002</c:v>
                </c:pt>
                <c:pt idx="4609">
                  <c:v>41.729770000000002</c:v>
                </c:pt>
                <c:pt idx="4610">
                  <c:v>41.743079999999999</c:v>
                </c:pt>
                <c:pt idx="4611">
                  <c:v>41.756399999999999</c:v>
                </c:pt>
                <c:pt idx="4612">
                  <c:v>41.76972</c:v>
                </c:pt>
                <c:pt idx="4613">
                  <c:v>41.78304</c:v>
                </c:pt>
                <c:pt idx="4614">
                  <c:v>41.796370000000003</c:v>
                </c:pt>
                <c:pt idx="4615">
                  <c:v>41.809690000000003</c:v>
                </c:pt>
                <c:pt idx="4616">
                  <c:v>41.82302</c:v>
                </c:pt>
                <c:pt idx="4617">
                  <c:v>41.836350000000003</c:v>
                </c:pt>
                <c:pt idx="4618">
                  <c:v>41.849679999999999</c:v>
                </c:pt>
                <c:pt idx="4619">
                  <c:v>41.863019999999999</c:v>
                </c:pt>
                <c:pt idx="4620">
                  <c:v>41.876350000000002</c:v>
                </c:pt>
                <c:pt idx="4621">
                  <c:v>41.889690000000002</c:v>
                </c:pt>
                <c:pt idx="4622">
                  <c:v>41.903030000000001</c:v>
                </c:pt>
                <c:pt idx="4623">
                  <c:v>41.916379999999997</c:v>
                </c:pt>
                <c:pt idx="4624">
                  <c:v>41.929729999999999</c:v>
                </c:pt>
                <c:pt idx="4625">
                  <c:v>41.943069999999999</c:v>
                </c:pt>
                <c:pt idx="4626">
                  <c:v>41.956420000000001</c:v>
                </c:pt>
                <c:pt idx="4627">
                  <c:v>41.969769999999997</c:v>
                </c:pt>
                <c:pt idx="4628">
                  <c:v>41.983130000000003</c:v>
                </c:pt>
                <c:pt idx="4629">
                  <c:v>41.996479999999998</c:v>
                </c:pt>
                <c:pt idx="4630">
                  <c:v>42.009839999999997</c:v>
                </c:pt>
                <c:pt idx="4631">
                  <c:v>42.023200000000003</c:v>
                </c:pt>
                <c:pt idx="4632">
                  <c:v>42.036560000000001</c:v>
                </c:pt>
                <c:pt idx="4633">
                  <c:v>42.049930000000003</c:v>
                </c:pt>
                <c:pt idx="4634">
                  <c:v>42.063290000000002</c:v>
                </c:pt>
                <c:pt idx="4635">
                  <c:v>42.076659999999997</c:v>
                </c:pt>
                <c:pt idx="4636">
                  <c:v>42.090029999999999</c:v>
                </c:pt>
                <c:pt idx="4637">
                  <c:v>42.103400000000001</c:v>
                </c:pt>
                <c:pt idx="4638">
                  <c:v>42.116779999999999</c:v>
                </c:pt>
                <c:pt idx="4639">
                  <c:v>42.130159999999997</c:v>
                </c:pt>
                <c:pt idx="4640">
                  <c:v>42.143540000000002</c:v>
                </c:pt>
                <c:pt idx="4641">
                  <c:v>42.15692</c:v>
                </c:pt>
                <c:pt idx="4642">
                  <c:v>42.170299999999997</c:v>
                </c:pt>
                <c:pt idx="4643">
                  <c:v>42.183689999999999</c:v>
                </c:pt>
                <c:pt idx="4644">
                  <c:v>42.19708</c:v>
                </c:pt>
                <c:pt idx="4645">
                  <c:v>42.210470000000001</c:v>
                </c:pt>
                <c:pt idx="4646">
                  <c:v>42.223860000000002</c:v>
                </c:pt>
                <c:pt idx="4647">
                  <c:v>42.237259999999999</c:v>
                </c:pt>
                <c:pt idx="4648">
                  <c:v>42.25065</c:v>
                </c:pt>
                <c:pt idx="4649">
                  <c:v>42.264049999999997</c:v>
                </c:pt>
                <c:pt idx="4650">
                  <c:v>42.277450000000002</c:v>
                </c:pt>
                <c:pt idx="4651">
                  <c:v>42.290849999999999</c:v>
                </c:pt>
                <c:pt idx="4652">
                  <c:v>42.304259999999999</c:v>
                </c:pt>
                <c:pt idx="4653">
                  <c:v>42.31767</c:v>
                </c:pt>
                <c:pt idx="4654">
                  <c:v>42.331069999999997</c:v>
                </c:pt>
                <c:pt idx="4655">
                  <c:v>42.344479999999997</c:v>
                </c:pt>
                <c:pt idx="4656">
                  <c:v>42.357900000000001</c:v>
                </c:pt>
                <c:pt idx="4657">
                  <c:v>42.371310000000001</c:v>
                </c:pt>
                <c:pt idx="4658">
                  <c:v>42.384729999999998</c:v>
                </c:pt>
                <c:pt idx="4659">
                  <c:v>42.398150000000001</c:v>
                </c:pt>
                <c:pt idx="4660">
                  <c:v>42.411569999999998</c:v>
                </c:pt>
                <c:pt idx="4661">
                  <c:v>42.424999999999997</c:v>
                </c:pt>
                <c:pt idx="4662">
                  <c:v>42.438420000000001</c:v>
                </c:pt>
                <c:pt idx="4663">
                  <c:v>42.45185</c:v>
                </c:pt>
                <c:pt idx="4664">
                  <c:v>42.46528</c:v>
                </c:pt>
                <c:pt idx="4665">
                  <c:v>42.47871</c:v>
                </c:pt>
                <c:pt idx="4666">
                  <c:v>42.492150000000002</c:v>
                </c:pt>
                <c:pt idx="4667">
                  <c:v>42.505580000000002</c:v>
                </c:pt>
                <c:pt idx="4668">
                  <c:v>42.519019999999998</c:v>
                </c:pt>
                <c:pt idx="4669">
                  <c:v>42.53246</c:v>
                </c:pt>
                <c:pt idx="4670">
                  <c:v>42.545909999999999</c:v>
                </c:pt>
                <c:pt idx="4671">
                  <c:v>42.559350000000002</c:v>
                </c:pt>
                <c:pt idx="4672">
                  <c:v>42.572800000000001</c:v>
                </c:pt>
                <c:pt idx="4673">
                  <c:v>42.58625</c:v>
                </c:pt>
                <c:pt idx="4674">
                  <c:v>42.599699999999999</c:v>
                </c:pt>
                <c:pt idx="4675">
                  <c:v>42.613160000000001</c:v>
                </c:pt>
                <c:pt idx="4676">
                  <c:v>42.626609999999999</c:v>
                </c:pt>
                <c:pt idx="4677">
                  <c:v>42.640070000000001</c:v>
                </c:pt>
                <c:pt idx="4678">
                  <c:v>42.653530000000003</c:v>
                </c:pt>
                <c:pt idx="4679">
                  <c:v>42.666989999999998</c:v>
                </c:pt>
                <c:pt idx="4680">
                  <c:v>42.68045</c:v>
                </c:pt>
                <c:pt idx="4681">
                  <c:v>42.693919999999999</c:v>
                </c:pt>
                <c:pt idx="4682">
                  <c:v>42.707389999999997</c:v>
                </c:pt>
                <c:pt idx="4683">
                  <c:v>42.720860000000002</c:v>
                </c:pt>
                <c:pt idx="4684">
                  <c:v>42.73433</c:v>
                </c:pt>
                <c:pt idx="4685">
                  <c:v>42.747810000000001</c:v>
                </c:pt>
                <c:pt idx="4686">
                  <c:v>42.761279999999999</c:v>
                </c:pt>
                <c:pt idx="4687">
                  <c:v>42.774769999999997</c:v>
                </c:pt>
                <c:pt idx="4688">
                  <c:v>42.788249999999998</c:v>
                </c:pt>
                <c:pt idx="4689">
                  <c:v>42.801729999999999</c:v>
                </c:pt>
                <c:pt idx="4690">
                  <c:v>42.81521</c:v>
                </c:pt>
                <c:pt idx="4691">
                  <c:v>42.828699999999998</c:v>
                </c:pt>
                <c:pt idx="4692">
                  <c:v>42.842190000000002</c:v>
                </c:pt>
                <c:pt idx="4693">
                  <c:v>42.85568</c:v>
                </c:pt>
                <c:pt idx="4694">
                  <c:v>42.86918</c:v>
                </c:pt>
                <c:pt idx="4695">
                  <c:v>42.882680000000001</c:v>
                </c:pt>
                <c:pt idx="4696">
                  <c:v>42.896169999999998</c:v>
                </c:pt>
                <c:pt idx="4697">
                  <c:v>42.909669999999998</c:v>
                </c:pt>
                <c:pt idx="4698">
                  <c:v>42.923180000000002</c:v>
                </c:pt>
                <c:pt idx="4699">
                  <c:v>42.936680000000003</c:v>
                </c:pt>
                <c:pt idx="4700">
                  <c:v>42.950189999999999</c:v>
                </c:pt>
                <c:pt idx="4701">
                  <c:v>42.963700000000003</c:v>
                </c:pt>
                <c:pt idx="4702">
                  <c:v>42.977209999999999</c:v>
                </c:pt>
                <c:pt idx="4703">
                  <c:v>42.990720000000003</c:v>
                </c:pt>
                <c:pt idx="4704">
                  <c:v>43.00423</c:v>
                </c:pt>
                <c:pt idx="4705">
                  <c:v>43.017749999999999</c:v>
                </c:pt>
                <c:pt idx="4706">
                  <c:v>43.031269999999999</c:v>
                </c:pt>
                <c:pt idx="4707">
                  <c:v>43.044789999999999</c:v>
                </c:pt>
                <c:pt idx="4708">
                  <c:v>43.058320000000002</c:v>
                </c:pt>
                <c:pt idx="4709">
                  <c:v>43.071840000000002</c:v>
                </c:pt>
                <c:pt idx="4710">
                  <c:v>43.085369999999998</c:v>
                </c:pt>
                <c:pt idx="4711">
                  <c:v>43.0989</c:v>
                </c:pt>
                <c:pt idx="4712">
                  <c:v>43.112430000000003</c:v>
                </c:pt>
                <c:pt idx="4713">
                  <c:v>43.125970000000002</c:v>
                </c:pt>
                <c:pt idx="4714">
                  <c:v>43.139499999999998</c:v>
                </c:pt>
                <c:pt idx="4715">
                  <c:v>43.153039999999997</c:v>
                </c:pt>
                <c:pt idx="4716">
                  <c:v>43.166580000000003</c:v>
                </c:pt>
                <c:pt idx="4717">
                  <c:v>43.180129999999998</c:v>
                </c:pt>
                <c:pt idx="4718">
                  <c:v>43.193669999999997</c:v>
                </c:pt>
                <c:pt idx="4719">
                  <c:v>43.20722</c:v>
                </c:pt>
                <c:pt idx="4720">
                  <c:v>43.220770000000002</c:v>
                </c:pt>
                <c:pt idx="4721">
                  <c:v>43.234319999999997</c:v>
                </c:pt>
                <c:pt idx="4722">
                  <c:v>43.247869999999999</c:v>
                </c:pt>
                <c:pt idx="4723">
                  <c:v>43.261429999999997</c:v>
                </c:pt>
                <c:pt idx="4724">
                  <c:v>43.274990000000003</c:v>
                </c:pt>
                <c:pt idx="4725">
                  <c:v>43.288550000000001</c:v>
                </c:pt>
                <c:pt idx="4726">
                  <c:v>43.302109999999999</c:v>
                </c:pt>
                <c:pt idx="4727">
                  <c:v>43.315669999999997</c:v>
                </c:pt>
                <c:pt idx="4728">
                  <c:v>43.329239999999999</c:v>
                </c:pt>
                <c:pt idx="4729">
                  <c:v>43.34281</c:v>
                </c:pt>
                <c:pt idx="4730">
                  <c:v>43.356380000000001</c:v>
                </c:pt>
                <c:pt idx="4731">
                  <c:v>43.369950000000003</c:v>
                </c:pt>
                <c:pt idx="4732">
                  <c:v>43.38353</c:v>
                </c:pt>
                <c:pt idx="4733">
                  <c:v>43.397100000000002</c:v>
                </c:pt>
                <c:pt idx="4734">
                  <c:v>43.410679999999999</c:v>
                </c:pt>
                <c:pt idx="4735">
                  <c:v>43.424259999999997</c:v>
                </c:pt>
                <c:pt idx="4736">
                  <c:v>43.437849999999997</c:v>
                </c:pt>
                <c:pt idx="4737">
                  <c:v>43.451430000000002</c:v>
                </c:pt>
                <c:pt idx="4738">
                  <c:v>43.465020000000003</c:v>
                </c:pt>
                <c:pt idx="4739">
                  <c:v>43.478610000000003</c:v>
                </c:pt>
                <c:pt idx="4740">
                  <c:v>43.492199999999997</c:v>
                </c:pt>
                <c:pt idx="4741">
                  <c:v>43.505789999999998</c:v>
                </c:pt>
                <c:pt idx="4742">
                  <c:v>43.519390000000001</c:v>
                </c:pt>
                <c:pt idx="4743">
                  <c:v>43.532989999999998</c:v>
                </c:pt>
                <c:pt idx="4744">
                  <c:v>43.546590000000002</c:v>
                </c:pt>
                <c:pt idx="4745">
                  <c:v>43.560189999999999</c:v>
                </c:pt>
                <c:pt idx="4746">
                  <c:v>43.573799999999999</c:v>
                </c:pt>
                <c:pt idx="4747">
                  <c:v>43.587400000000002</c:v>
                </c:pt>
                <c:pt idx="4748">
                  <c:v>43.601010000000002</c:v>
                </c:pt>
                <c:pt idx="4749">
                  <c:v>43.614620000000002</c:v>
                </c:pt>
                <c:pt idx="4750">
                  <c:v>43.628230000000002</c:v>
                </c:pt>
                <c:pt idx="4751">
                  <c:v>43.641849999999998</c:v>
                </c:pt>
                <c:pt idx="4752">
                  <c:v>43.655470000000001</c:v>
                </c:pt>
                <c:pt idx="4753">
                  <c:v>43.669089999999997</c:v>
                </c:pt>
                <c:pt idx="4754">
                  <c:v>43.68271</c:v>
                </c:pt>
                <c:pt idx="4755">
                  <c:v>43.696330000000003</c:v>
                </c:pt>
                <c:pt idx="4756">
                  <c:v>43.709960000000002</c:v>
                </c:pt>
                <c:pt idx="4757">
                  <c:v>43.723579999999998</c:v>
                </c:pt>
                <c:pt idx="4758">
                  <c:v>43.737209999999997</c:v>
                </c:pt>
                <c:pt idx="4759">
                  <c:v>43.75085</c:v>
                </c:pt>
                <c:pt idx="4760">
                  <c:v>43.764479999999999</c:v>
                </c:pt>
                <c:pt idx="4761">
                  <c:v>43.778120000000001</c:v>
                </c:pt>
                <c:pt idx="4762">
                  <c:v>43.791759999999996</c:v>
                </c:pt>
                <c:pt idx="4763">
                  <c:v>43.805399999999999</c:v>
                </c:pt>
                <c:pt idx="4764">
                  <c:v>43.819040000000001</c:v>
                </c:pt>
                <c:pt idx="4765">
                  <c:v>43.832680000000003</c:v>
                </c:pt>
                <c:pt idx="4766">
                  <c:v>43.846330000000002</c:v>
                </c:pt>
                <c:pt idx="4767">
                  <c:v>43.85998</c:v>
                </c:pt>
                <c:pt idx="4768">
                  <c:v>43.873629999999999</c:v>
                </c:pt>
                <c:pt idx="4769">
                  <c:v>43.887279999999997</c:v>
                </c:pt>
                <c:pt idx="4770">
                  <c:v>43.900939999999999</c:v>
                </c:pt>
                <c:pt idx="4771">
                  <c:v>43.9146</c:v>
                </c:pt>
                <c:pt idx="4772">
                  <c:v>43.928260000000002</c:v>
                </c:pt>
                <c:pt idx="4773">
                  <c:v>43.941920000000003</c:v>
                </c:pt>
                <c:pt idx="4774">
                  <c:v>43.955579999999998</c:v>
                </c:pt>
                <c:pt idx="4775">
                  <c:v>43.969250000000002</c:v>
                </c:pt>
                <c:pt idx="4776">
                  <c:v>43.98292</c:v>
                </c:pt>
                <c:pt idx="4777">
                  <c:v>43.996589999999998</c:v>
                </c:pt>
                <c:pt idx="4778">
                  <c:v>44.010260000000002</c:v>
                </c:pt>
                <c:pt idx="4779">
                  <c:v>44.02393</c:v>
                </c:pt>
                <c:pt idx="4780">
                  <c:v>44.037610000000001</c:v>
                </c:pt>
                <c:pt idx="4781">
                  <c:v>44.051290000000002</c:v>
                </c:pt>
                <c:pt idx="4782">
                  <c:v>44.064970000000002</c:v>
                </c:pt>
                <c:pt idx="4783">
                  <c:v>44.078659999999999</c:v>
                </c:pt>
                <c:pt idx="4784">
                  <c:v>44.09234</c:v>
                </c:pt>
                <c:pt idx="4785">
                  <c:v>44.106029999999997</c:v>
                </c:pt>
                <c:pt idx="4786">
                  <c:v>44.119720000000001</c:v>
                </c:pt>
                <c:pt idx="4787">
                  <c:v>44.133409999999998</c:v>
                </c:pt>
                <c:pt idx="4788">
                  <c:v>44.147100000000002</c:v>
                </c:pt>
                <c:pt idx="4789">
                  <c:v>44.160800000000002</c:v>
                </c:pt>
                <c:pt idx="4790">
                  <c:v>44.174500000000002</c:v>
                </c:pt>
                <c:pt idx="4791">
                  <c:v>44.188189999999999</c:v>
                </c:pt>
                <c:pt idx="4792">
                  <c:v>44.201900000000002</c:v>
                </c:pt>
                <c:pt idx="4793">
                  <c:v>44.215600000000002</c:v>
                </c:pt>
                <c:pt idx="4794">
                  <c:v>44.229309999999998</c:v>
                </c:pt>
                <c:pt idx="4795">
                  <c:v>44.243020000000001</c:v>
                </c:pt>
                <c:pt idx="4796">
                  <c:v>44.256729999999997</c:v>
                </c:pt>
                <c:pt idx="4797">
                  <c:v>44.270440000000001</c:v>
                </c:pt>
                <c:pt idx="4798">
                  <c:v>44.28416</c:v>
                </c:pt>
                <c:pt idx="4799">
                  <c:v>44.297870000000003</c:v>
                </c:pt>
                <c:pt idx="4800">
                  <c:v>44.311590000000002</c:v>
                </c:pt>
                <c:pt idx="4801">
                  <c:v>44.325310000000002</c:v>
                </c:pt>
                <c:pt idx="4802">
                  <c:v>44.339039999999997</c:v>
                </c:pt>
                <c:pt idx="4803">
                  <c:v>44.352760000000004</c:v>
                </c:pt>
                <c:pt idx="4804">
                  <c:v>44.366489999999999</c:v>
                </c:pt>
                <c:pt idx="4805">
                  <c:v>44.380220000000001</c:v>
                </c:pt>
                <c:pt idx="4806">
                  <c:v>44.393949999999997</c:v>
                </c:pt>
                <c:pt idx="4807">
                  <c:v>44.407679999999999</c:v>
                </c:pt>
                <c:pt idx="4808">
                  <c:v>44.421419999999998</c:v>
                </c:pt>
                <c:pt idx="4809">
                  <c:v>44.435160000000003</c:v>
                </c:pt>
                <c:pt idx="4810">
                  <c:v>44.448900000000002</c:v>
                </c:pt>
                <c:pt idx="4811">
                  <c:v>44.46264</c:v>
                </c:pt>
                <c:pt idx="4812">
                  <c:v>44.476390000000002</c:v>
                </c:pt>
                <c:pt idx="4813">
                  <c:v>44.490139999999997</c:v>
                </c:pt>
                <c:pt idx="4814">
                  <c:v>44.503880000000002</c:v>
                </c:pt>
                <c:pt idx="4815">
                  <c:v>44.51764</c:v>
                </c:pt>
                <c:pt idx="4816">
                  <c:v>44.531390000000002</c:v>
                </c:pt>
                <c:pt idx="4817">
                  <c:v>44.545140000000004</c:v>
                </c:pt>
                <c:pt idx="4818">
                  <c:v>44.558900000000001</c:v>
                </c:pt>
                <c:pt idx="4819">
                  <c:v>44.572659999999999</c:v>
                </c:pt>
                <c:pt idx="4820">
                  <c:v>44.586419999999997</c:v>
                </c:pt>
                <c:pt idx="4821">
                  <c:v>44.600189999999998</c:v>
                </c:pt>
                <c:pt idx="4822">
                  <c:v>44.613950000000003</c:v>
                </c:pt>
                <c:pt idx="4823">
                  <c:v>44.627719999999997</c:v>
                </c:pt>
                <c:pt idx="4824">
                  <c:v>44.641489999999997</c:v>
                </c:pt>
                <c:pt idx="4825">
                  <c:v>44.655259999999998</c:v>
                </c:pt>
                <c:pt idx="4826">
                  <c:v>44.669040000000003</c:v>
                </c:pt>
                <c:pt idx="4827">
                  <c:v>44.682810000000003</c:v>
                </c:pt>
                <c:pt idx="4828">
                  <c:v>44.69659</c:v>
                </c:pt>
                <c:pt idx="4829">
                  <c:v>44.710369999999998</c:v>
                </c:pt>
                <c:pt idx="4830">
                  <c:v>44.724159999999998</c:v>
                </c:pt>
                <c:pt idx="4831">
                  <c:v>44.737940000000002</c:v>
                </c:pt>
                <c:pt idx="4832">
                  <c:v>44.751730000000002</c:v>
                </c:pt>
                <c:pt idx="4833">
                  <c:v>44.765520000000002</c:v>
                </c:pt>
                <c:pt idx="4834">
                  <c:v>44.779310000000002</c:v>
                </c:pt>
                <c:pt idx="4835">
                  <c:v>44.793100000000003</c:v>
                </c:pt>
                <c:pt idx="4836">
                  <c:v>44.806899999999999</c:v>
                </c:pt>
                <c:pt idx="4837">
                  <c:v>44.820700000000002</c:v>
                </c:pt>
                <c:pt idx="4838">
                  <c:v>44.834499999999998</c:v>
                </c:pt>
                <c:pt idx="4839">
                  <c:v>44.848300000000002</c:v>
                </c:pt>
                <c:pt idx="4840">
                  <c:v>44.862099999999998</c:v>
                </c:pt>
                <c:pt idx="4841">
                  <c:v>44.875909999999998</c:v>
                </c:pt>
                <c:pt idx="4842">
                  <c:v>44.889719999999997</c:v>
                </c:pt>
                <c:pt idx="4843">
                  <c:v>44.903530000000003</c:v>
                </c:pt>
                <c:pt idx="4844">
                  <c:v>44.917340000000003</c:v>
                </c:pt>
                <c:pt idx="4845">
                  <c:v>44.931159999999998</c:v>
                </c:pt>
                <c:pt idx="4846">
                  <c:v>44.944969999999998</c:v>
                </c:pt>
                <c:pt idx="4847">
                  <c:v>44.95879</c:v>
                </c:pt>
                <c:pt idx="4848">
                  <c:v>44.972610000000003</c:v>
                </c:pt>
                <c:pt idx="4849">
                  <c:v>44.986429999999999</c:v>
                </c:pt>
                <c:pt idx="4850">
                  <c:v>45.000259999999997</c:v>
                </c:pt>
                <c:pt idx="4851">
                  <c:v>45.014090000000003</c:v>
                </c:pt>
                <c:pt idx="4852">
                  <c:v>45.027920000000002</c:v>
                </c:pt>
                <c:pt idx="4853">
                  <c:v>45.04175</c:v>
                </c:pt>
                <c:pt idx="4854">
                  <c:v>45.055579999999999</c:v>
                </c:pt>
                <c:pt idx="4855">
                  <c:v>45.069420000000001</c:v>
                </c:pt>
                <c:pt idx="4856">
                  <c:v>45.083260000000003</c:v>
                </c:pt>
                <c:pt idx="4857">
                  <c:v>45.097099999999998</c:v>
                </c:pt>
                <c:pt idx="4858">
                  <c:v>45.110939999999999</c:v>
                </c:pt>
                <c:pt idx="4859">
                  <c:v>45.124789999999997</c:v>
                </c:pt>
                <c:pt idx="4860">
                  <c:v>45.138629999999999</c:v>
                </c:pt>
                <c:pt idx="4861">
                  <c:v>45.152479999999997</c:v>
                </c:pt>
                <c:pt idx="4862">
                  <c:v>45.166330000000002</c:v>
                </c:pt>
                <c:pt idx="4863">
                  <c:v>45.18018</c:v>
                </c:pt>
                <c:pt idx="4864">
                  <c:v>45.194040000000001</c:v>
                </c:pt>
                <c:pt idx="4865">
                  <c:v>45.207900000000002</c:v>
                </c:pt>
                <c:pt idx="4866">
                  <c:v>45.221760000000003</c:v>
                </c:pt>
                <c:pt idx="4867">
                  <c:v>45.235619999999997</c:v>
                </c:pt>
                <c:pt idx="4868">
                  <c:v>45.249479999999998</c:v>
                </c:pt>
                <c:pt idx="4869">
                  <c:v>45.263350000000003</c:v>
                </c:pt>
                <c:pt idx="4870">
                  <c:v>45.277209999999997</c:v>
                </c:pt>
                <c:pt idx="4871">
                  <c:v>45.291080000000001</c:v>
                </c:pt>
                <c:pt idx="4872">
                  <c:v>45.304960000000001</c:v>
                </c:pt>
                <c:pt idx="4873">
                  <c:v>45.318829999999998</c:v>
                </c:pt>
                <c:pt idx="4874">
                  <c:v>45.332709999999999</c:v>
                </c:pt>
                <c:pt idx="4875">
                  <c:v>45.346580000000003</c:v>
                </c:pt>
                <c:pt idx="4876">
                  <c:v>45.360469999999999</c:v>
                </c:pt>
                <c:pt idx="4877">
                  <c:v>45.37435</c:v>
                </c:pt>
                <c:pt idx="4878">
                  <c:v>45.38823</c:v>
                </c:pt>
                <c:pt idx="4879">
                  <c:v>45.402119999999996</c:v>
                </c:pt>
                <c:pt idx="4880">
                  <c:v>45.41601</c:v>
                </c:pt>
                <c:pt idx="4881">
                  <c:v>45.429900000000004</c:v>
                </c:pt>
                <c:pt idx="4882">
                  <c:v>45.44379</c:v>
                </c:pt>
                <c:pt idx="4883">
                  <c:v>45.457689999999999</c:v>
                </c:pt>
                <c:pt idx="4884">
                  <c:v>45.471589999999999</c:v>
                </c:pt>
                <c:pt idx="4885">
                  <c:v>45.485489999999999</c:v>
                </c:pt>
                <c:pt idx="4886">
                  <c:v>45.499389999999998</c:v>
                </c:pt>
                <c:pt idx="4887">
                  <c:v>45.513289999999998</c:v>
                </c:pt>
                <c:pt idx="4888">
                  <c:v>45.527200000000001</c:v>
                </c:pt>
                <c:pt idx="4889">
                  <c:v>45.541110000000003</c:v>
                </c:pt>
                <c:pt idx="4890">
                  <c:v>45.555019999999999</c:v>
                </c:pt>
                <c:pt idx="4891">
                  <c:v>45.568930000000002</c:v>
                </c:pt>
                <c:pt idx="4892">
                  <c:v>45.582850000000001</c:v>
                </c:pt>
                <c:pt idx="4893">
                  <c:v>45.596760000000003</c:v>
                </c:pt>
                <c:pt idx="4894">
                  <c:v>45.610680000000002</c:v>
                </c:pt>
                <c:pt idx="4895">
                  <c:v>45.624600000000001</c:v>
                </c:pt>
                <c:pt idx="4896">
                  <c:v>45.638530000000003</c:v>
                </c:pt>
                <c:pt idx="4897">
                  <c:v>45.652450000000002</c:v>
                </c:pt>
                <c:pt idx="4898">
                  <c:v>45.666379999999997</c:v>
                </c:pt>
                <c:pt idx="4899">
                  <c:v>45.680309999999999</c:v>
                </c:pt>
                <c:pt idx="4900">
                  <c:v>45.694240000000001</c:v>
                </c:pt>
                <c:pt idx="4901">
                  <c:v>45.708170000000003</c:v>
                </c:pt>
                <c:pt idx="4902">
                  <c:v>45.722110000000001</c:v>
                </c:pt>
                <c:pt idx="4903">
                  <c:v>45.736049999999999</c:v>
                </c:pt>
                <c:pt idx="4904">
                  <c:v>45.749989999999997</c:v>
                </c:pt>
                <c:pt idx="4905">
                  <c:v>45.763930000000002</c:v>
                </c:pt>
                <c:pt idx="4906">
                  <c:v>45.77787</c:v>
                </c:pt>
                <c:pt idx="4907">
                  <c:v>45.791820000000001</c:v>
                </c:pt>
                <c:pt idx="4908">
                  <c:v>45.805770000000003</c:v>
                </c:pt>
                <c:pt idx="4909">
                  <c:v>45.819719999999997</c:v>
                </c:pt>
                <c:pt idx="4910">
                  <c:v>45.833669999999998</c:v>
                </c:pt>
                <c:pt idx="4911">
                  <c:v>45.847630000000002</c:v>
                </c:pt>
                <c:pt idx="4912">
                  <c:v>45.861579999999996</c:v>
                </c:pt>
                <c:pt idx="4913">
                  <c:v>45.875540000000001</c:v>
                </c:pt>
                <c:pt idx="4914">
                  <c:v>45.889499999999998</c:v>
                </c:pt>
                <c:pt idx="4915">
                  <c:v>45.903469999999999</c:v>
                </c:pt>
                <c:pt idx="4916">
                  <c:v>45.917430000000003</c:v>
                </c:pt>
                <c:pt idx="4917">
                  <c:v>45.931399999999996</c:v>
                </c:pt>
                <c:pt idx="4918">
                  <c:v>45.945369999999997</c:v>
                </c:pt>
                <c:pt idx="4919">
                  <c:v>45.959339999999997</c:v>
                </c:pt>
                <c:pt idx="4920">
                  <c:v>45.973320000000001</c:v>
                </c:pt>
                <c:pt idx="4921">
                  <c:v>45.987290000000002</c:v>
                </c:pt>
                <c:pt idx="4922">
                  <c:v>46.001269999999998</c:v>
                </c:pt>
                <c:pt idx="4923">
                  <c:v>46.015250000000002</c:v>
                </c:pt>
                <c:pt idx="4924">
                  <c:v>46.029240000000001</c:v>
                </c:pt>
                <c:pt idx="4925">
                  <c:v>46.043219999999998</c:v>
                </c:pt>
                <c:pt idx="4926">
                  <c:v>46.057209999999998</c:v>
                </c:pt>
                <c:pt idx="4927">
                  <c:v>46.071199999999997</c:v>
                </c:pt>
                <c:pt idx="4928">
                  <c:v>46.085189999999997</c:v>
                </c:pt>
                <c:pt idx="4929">
                  <c:v>46.099179999999997</c:v>
                </c:pt>
                <c:pt idx="4930">
                  <c:v>46.113169999999997</c:v>
                </c:pt>
                <c:pt idx="4931">
                  <c:v>46.12717</c:v>
                </c:pt>
                <c:pt idx="4932">
                  <c:v>46.141170000000002</c:v>
                </c:pt>
                <c:pt idx="4933">
                  <c:v>46.155169999999998</c:v>
                </c:pt>
                <c:pt idx="4934">
                  <c:v>46.169179999999997</c:v>
                </c:pt>
                <c:pt idx="4935">
                  <c:v>46.183190000000003</c:v>
                </c:pt>
                <c:pt idx="4936">
                  <c:v>46.197189999999999</c:v>
                </c:pt>
                <c:pt idx="4937">
                  <c:v>46.211199999999998</c:v>
                </c:pt>
                <c:pt idx="4938">
                  <c:v>46.22522</c:v>
                </c:pt>
                <c:pt idx="4939">
                  <c:v>46.239229999999999</c:v>
                </c:pt>
                <c:pt idx="4940">
                  <c:v>46.253250000000001</c:v>
                </c:pt>
                <c:pt idx="4941">
                  <c:v>46.267270000000003</c:v>
                </c:pt>
                <c:pt idx="4942">
                  <c:v>46.281280000000002</c:v>
                </c:pt>
                <c:pt idx="4943">
                  <c:v>46.295310000000001</c:v>
                </c:pt>
                <c:pt idx="4944">
                  <c:v>46.309330000000003</c:v>
                </c:pt>
                <c:pt idx="4945">
                  <c:v>46.323360000000001</c:v>
                </c:pt>
                <c:pt idx="4946">
                  <c:v>46.337389999999999</c:v>
                </c:pt>
                <c:pt idx="4947">
                  <c:v>46.351419999999997</c:v>
                </c:pt>
                <c:pt idx="4948">
                  <c:v>46.365459999999999</c:v>
                </c:pt>
                <c:pt idx="4949">
                  <c:v>46.379489999999997</c:v>
                </c:pt>
                <c:pt idx="4950">
                  <c:v>46.393529999999998</c:v>
                </c:pt>
                <c:pt idx="4951">
                  <c:v>46.40757</c:v>
                </c:pt>
                <c:pt idx="4952">
                  <c:v>46.421610000000001</c:v>
                </c:pt>
                <c:pt idx="4953">
                  <c:v>46.435650000000003</c:v>
                </c:pt>
                <c:pt idx="4954">
                  <c:v>46.4497</c:v>
                </c:pt>
                <c:pt idx="4955">
                  <c:v>46.463749999999997</c:v>
                </c:pt>
                <c:pt idx="4956">
                  <c:v>46.477800000000002</c:v>
                </c:pt>
                <c:pt idx="4957">
                  <c:v>46.491849999999999</c:v>
                </c:pt>
                <c:pt idx="4958">
                  <c:v>46.50591</c:v>
                </c:pt>
                <c:pt idx="4959">
                  <c:v>46.519959999999998</c:v>
                </c:pt>
                <c:pt idx="4960">
                  <c:v>46.534019999999998</c:v>
                </c:pt>
                <c:pt idx="4961">
                  <c:v>46.548079999999999</c:v>
                </c:pt>
                <c:pt idx="4962">
                  <c:v>46.562150000000003</c:v>
                </c:pt>
                <c:pt idx="4963">
                  <c:v>46.576210000000003</c:v>
                </c:pt>
                <c:pt idx="4964">
                  <c:v>46.59028</c:v>
                </c:pt>
                <c:pt idx="4965">
                  <c:v>46.604349999999997</c:v>
                </c:pt>
                <c:pt idx="4966">
                  <c:v>46.61842</c:v>
                </c:pt>
                <c:pt idx="4967">
                  <c:v>46.6325</c:v>
                </c:pt>
                <c:pt idx="4968">
                  <c:v>46.646569999999997</c:v>
                </c:pt>
                <c:pt idx="4969">
                  <c:v>46.660649999999997</c:v>
                </c:pt>
                <c:pt idx="4970">
                  <c:v>46.674729999999997</c:v>
                </c:pt>
                <c:pt idx="4971">
                  <c:v>46.688809999999997</c:v>
                </c:pt>
                <c:pt idx="4972">
                  <c:v>46.7029</c:v>
                </c:pt>
                <c:pt idx="4973">
                  <c:v>46.71698</c:v>
                </c:pt>
                <c:pt idx="4974">
                  <c:v>46.731070000000003</c:v>
                </c:pt>
                <c:pt idx="4975">
                  <c:v>46.745159999999998</c:v>
                </c:pt>
                <c:pt idx="4976">
                  <c:v>46.759259999999998</c:v>
                </c:pt>
                <c:pt idx="4977">
                  <c:v>46.773350000000001</c:v>
                </c:pt>
                <c:pt idx="4978">
                  <c:v>46.78745</c:v>
                </c:pt>
                <c:pt idx="4979">
                  <c:v>46.801549999999999</c:v>
                </c:pt>
                <c:pt idx="4980">
                  <c:v>46.815649999999998</c:v>
                </c:pt>
                <c:pt idx="4981">
                  <c:v>46.829749999999997</c:v>
                </c:pt>
                <c:pt idx="4982">
                  <c:v>46.843859999999999</c:v>
                </c:pt>
                <c:pt idx="4983">
                  <c:v>46.857970000000002</c:v>
                </c:pt>
                <c:pt idx="4984">
                  <c:v>46.872079999999997</c:v>
                </c:pt>
                <c:pt idx="4985">
                  <c:v>46.886189999999999</c:v>
                </c:pt>
                <c:pt idx="4986">
                  <c:v>46.900300000000001</c:v>
                </c:pt>
                <c:pt idx="4987">
                  <c:v>46.91442</c:v>
                </c:pt>
                <c:pt idx="4988">
                  <c:v>46.928539999999998</c:v>
                </c:pt>
                <c:pt idx="4989">
                  <c:v>46.942659999999997</c:v>
                </c:pt>
                <c:pt idx="4990">
                  <c:v>46.956780000000002</c:v>
                </c:pt>
                <c:pt idx="4991">
                  <c:v>46.970910000000003</c:v>
                </c:pt>
                <c:pt idx="4992">
                  <c:v>46.985030000000002</c:v>
                </c:pt>
                <c:pt idx="4993">
                  <c:v>46.999160000000003</c:v>
                </c:pt>
                <c:pt idx="4994">
                  <c:v>47.013289999999998</c:v>
                </c:pt>
                <c:pt idx="4995">
                  <c:v>47.027430000000003</c:v>
                </c:pt>
                <c:pt idx="4996">
                  <c:v>47.041559999999997</c:v>
                </c:pt>
                <c:pt idx="4997">
                  <c:v>47.055700000000002</c:v>
                </c:pt>
                <c:pt idx="4998">
                  <c:v>47.069839999999999</c:v>
                </c:pt>
                <c:pt idx="4999">
                  <c:v>47.083979999999997</c:v>
                </c:pt>
                <c:pt idx="5000">
                  <c:v>47.098129999999998</c:v>
                </c:pt>
                <c:pt idx="5001">
                  <c:v>47.112270000000002</c:v>
                </c:pt>
                <c:pt idx="5002">
                  <c:v>47.126420000000003</c:v>
                </c:pt>
                <c:pt idx="5003">
                  <c:v>47.140569999999997</c:v>
                </c:pt>
                <c:pt idx="5004">
                  <c:v>47.154719999999998</c:v>
                </c:pt>
                <c:pt idx="5005">
                  <c:v>47.168880000000001</c:v>
                </c:pt>
                <c:pt idx="5006">
                  <c:v>47.183039999999998</c:v>
                </c:pt>
                <c:pt idx="5007">
                  <c:v>47.197189999999999</c:v>
                </c:pt>
                <c:pt idx="5008">
                  <c:v>47.211359999999999</c:v>
                </c:pt>
                <c:pt idx="5009">
                  <c:v>47.225520000000003</c:v>
                </c:pt>
                <c:pt idx="5010">
                  <c:v>47.239690000000003</c:v>
                </c:pt>
                <c:pt idx="5011">
                  <c:v>47.25385</c:v>
                </c:pt>
                <c:pt idx="5012">
                  <c:v>47.26802</c:v>
                </c:pt>
                <c:pt idx="5013">
                  <c:v>47.28219</c:v>
                </c:pt>
                <c:pt idx="5014">
                  <c:v>47.296370000000003</c:v>
                </c:pt>
                <c:pt idx="5015">
                  <c:v>47.310540000000003</c:v>
                </c:pt>
                <c:pt idx="5016">
                  <c:v>47.324719999999999</c:v>
                </c:pt>
                <c:pt idx="5017">
                  <c:v>47.338900000000002</c:v>
                </c:pt>
                <c:pt idx="5018">
                  <c:v>47.353079999999999</c:v>
                </c:pt>
                <c:pt idx="5019">
                  <c:v>47.367269999999998</c:v>
                </c:pt>
                <c:pt idx="5020">
                  <c:v>47.381450000000001</c:v>
                </c:pt>
                <c:pt idx="5021">
                  <c:v>47.39564</c:v>
                </c:pt>
                <c:pt idx="5022">
                  <c:v>47.409829999999999</c:v>
                </c:pt>
                <c:pt idx="5023">
                  <c:v>47.424030000000002</c:v>
                </c:pt>
                <c:pt idx="5024">
                  <c:v>47.438220000000001</c:v>
                </c:pt>
                <c:pt idx="5025">
                  <c:v>47.452419999999996</c:v>
                </c:pt>
                <c:pt idx="5026">
                  <c:v>47.466619999999999</c:v>
                </c:pt>
                <c:pt idx="5027">
                  <c:v>47.480820000000001</c:v>
                </c:pt>
                <c:pt idx="5028">
                  <c:v>47.495019999999997</c:v>
                </c:pt>
                <c:pt idx="5029">
                  <c:v>47.509230000000002</c:v>
                </c:pt>
                <c:pt idx="5030">
                  <c:v>47.523440000000001</c:v>
                </c:pt>
                <c:pt idx="5031">
                  <c:v>47.537649999999999</c:v>
                </c:pt>
                <c:pt idx="5032">
                  <c:v>47.551859999999998</c:v>
                </c:pt>
                <c:pt idx="5033">
                  <c:v>47.566070000000003</c:v>
                </c:pt>
                <c:pt idx="5034">
                  <c:v>47.580289999999998</c:v>
                </c:pt>
                <c:pt idx="5035">
                  <c:v>47.59451</c:v>
                </c:pt>
                <c:pt idx="5036">
                  <c:v>47.608730000000001</c:v>
                </c:pt>
                <c:pt idx="5037">
                  <c:v>47.622950000000003</c:v>
                </c:pt>
                <c:pt idx="5038">
                  <c:v>47.637169999999998</c:v>
                </c:pt>
                <c:pt idx="5039">
                  <c:v>47.651400000000002</c:v>
                </c:pt>
                <c:pt idx="5040">
                  <c:v>47.66563</c:v>
                </c:pt>
                <c:pt idx="5041">
                  <c:v>47.679859999999998</c:v>
                </c:pt>
                <c:pt idx="5042">
                  <c:v>47.694099999999999</c:v>
                </c:pt>
                <c:pt idx="5043">
                  <c:v>47.708329999999997</c:v>
                </c:pt>
                <c:pt idx="5044">
                  <c:v>47.722569999999997</c:v>
                </c:pt>
                <c:pt idx="5045">
                  <c:v>47.736809999999998</c:v>
                </c:pt>
                <c:pt idx="5046">
                  <c:v>47.751049999999999</c:v>
                </c:pt>
                <c:pt idx="5047">
                  <c:v>47.76529</c:v>
                </c:pt>
                <c:pt idx="5048">
                  <c:v>47.779539999999997</c:v>
                </c:pt>
                <c:pt idx="5049">
                  <c:v>47.793790000000001</c:v>
                </c:pt>
                <c:pt idx="5050">
                  <c:v>47.808039999999998</c:v>
                </c:pt>
                <c:pt idx="5051">
                  <c:v>47.822290000000002</c:v>
                </c:pt>
                <c:pt idx="5052">
                  <c:v>47.836539999999999</c:v>
                </c:pt>
                <c:pt idx="5053">
                  <c:v>47.8508</c:v>
                </c:pt>
                <c:pt idx="5054">
                  <c:v>47.86506</c:v>
                </c:pt>
                <c:pt idx="5055">
                  <c:v>47.87932</c:v>
                </c:pt>
                <c:pt idx="5056">
                  <c:v>47.89358</c:v>
                </c:pt>
                <c:pt idx="5057">
                  <c:v>47.907850000000003</c:v>
                </c:pt>
                <c:pt idx="5058">
                  <c:v>47.92212</c:v>
                </c:pt>
                <c:pt idx="5059">
                  <c:v>47.936390000000003</c:v>
                </c:pt>
                <c:pt idx="5060">
                  <c:v>47.950659999999999</c:v>
                </c:pt>
                <c:pt idx="5061">
                  <c:v>47.964930000000003</c:v>
                </c:pt>
                <c:pt idx="5062">
                  <c:v>47.979210000000002</c:v>
                </c:pt>
                <c:pt idx="5063">
                  <c:v>47.993479999999998</c:v>
                </c:pt>
                <c:pt idx="5064">
                  <c:v>48.007759999999998</c:v>
                </c:pt>
                <c:pt idx="5065">
                  <c:v>48.02205</c:v>
                </c:pt>
                <c:pt idx="5066">
                  <c:v>48.03633</c:v>
                </c:pt>
                <c:pt idx="5067">
                  <c:v>48.050620000000002</c:v>
                </c:pt>
                <c:pt idx="5068">
                  <c:v>48.064900000000002</c:v>
                </c:pt>
                <c:pt idx="5069">
                  <c:v>48.079189999999997</c:v>
                </c:pt>
                <c:pt idx="5070">
                  <c:v>48.093490000000003</c:v>
                </c:pt>
                <c:pt idx="5071">
                  <c:v>48.107779999999998</c:v>
                </c:pt>
                <c:pt idx="5072">
                  <c:v>48.122079999999997</c:v>
                </c:pt>
                <c:pt idx="5073">
                  <c:v>48.136380000000003</c:v>
                </c:pt>
                <c:pt idx="5074">
                  <c:v>48.150680000000001</c:v>
                </c:pt>
                <c:pt idx="5075">
                  <c:v>48.16498</c:v>
                </c:pt>
                <c:pt idx="5076">
                  <c:v>48.179290000000002</c:v>
                </c:pt>
                <c:pt idx="5077">
                  <c:v>48.193600000000004</c:v>
                </c:pt>
                <c:pt idx="5078">
                  <c:v>48.207900000000002</c:v>
                </c:pt>
                <c:pt idx="5079">
                  <c:v>48.22222</c:v>
                </c:pt>
                <c:pt idx="5080">
                  <c:v>48.236530000000002</c:v>
                </c:pt>
                <c:pt idx="5081">
                  <c:v>48.25085</c:v>
                </c:pt>
                <c:pt idx="5082">
                  <c:v>48.265169999999998</c:v>
                </c:pt>
                <c:pt idx="5083">
                  <c:v>48.279490000000003</c:v>
                </c:pt>
                <c:pt idx="5084">
                  <c:v>48.293810000000001</c:v>
                </c:pt>
                <c:pt idx="5085">
                  <c:v>48.308129999999998</c:v>
                </c:pt>
                <c:pt idx="5086">
                  <c:v>48.32246</c:v>
                </c:pt>
                <c:pt idx="5087">
                  <c:v>48.336790000000001</c:v>
                </c:pt>
                <c:pt idx="5088">
                  <c:v>48.351120000000002</c:v>
                </c:pt>
                <c:pt idx="5089">
                  <c:v>48.365450000000003</c:v>
                </c:pt>
                <c:pt idx="5090">
                  <c:v>48.37979</c:v>
                </c:pt>
                <c:pt idx="5091">
                  <c:v>48.394129999999997</c:v>
                </c:pt>
                <c:pt idx="5092">
                  <c:v>48.408470000000001</c:v>
                </c:pt>
                <c:pt idx="5093">
                  <c:v>48.422809999999998</c:v>
                </c:pt>
                <c:pt idx="5094">
                  <c:v>48.437150000000003</c:v>
                </c:pt>
                <c:pt idx="5095">
                  <c:v>48.451500000000003</c:v>
                </c:pt>
                <c:pt idx="5096">
                  <c:v>48.46584</c:v>
                </c:pt>
                <c:pt idx="5097">
                  <c:v>48.48019</c:v>
                </c:pt>
                <c:pt idx="5098">
                  <c:v>48.494540000000001</c:v>
                </c:pt>
                <c:pt idx="5099">
                  <c:v>48.508899999999997</c:v>
                </c:pt>
                <c:pt idx="5100">
                  <c:v>48.523260000000001</c:v>
                </c:pt>
                <c:pt idx="5101">
                  <c:v>48.537619999999997</c:v>
                </c:pt>
                <c:pt idx="5102">
                  <c:v>48.55198</c:v>
                </c:pt>
                <c:pt idx="5103">
                  <c:v>48.566339999999997</c:v>
                </c:pt>
                <c:pt idx="5104">
                  <c:v>48.5807</c:v>
                </c:pt>
                <c:pt idx="5105">
                  <c:v>48.59507</c:v>
                </c:pt>
                <c:pt idx="5106">
                  <c:v>48.609439999999999</c:v>
                </c:pt>
                <c:pt idx="5107">
                  <c:v>48.623809999999999</c:v>
                </c:pt>
                <c:pt idx="5108">
                  <c:v>48.638179999999998</c:v>
                </c:pt>
                <c:pt idx="5109">
                  <c:v>48.652560000000001</c:v>
                </c:pt>
                <c:pt idx="5110">
                  <c:v>48.666939999999997</c:v>
                </c:pt>
                <c:pt idx="5111">
                  <c:v>48.681319999999999</c:v>
                </c:pt>
                <c:pt idx="5112">
                  <c:v>48.695700000000002</c:v>
                </c:pt>
                <c:pt idx="5113">
                  <c:v>48.710079999999998</c:v>
                </c:pt>
                <c:pt idx="5114">
                  <c:v>48.724469999999997</c:v>
                </c:pt>
                <c:pt idx="5115">
                  <c:v>48.738860000000003</c:v>
                </c:pt>
                <c:pt idx="5116">
                  <c:v>48.753250000000001</c:v>
                </c:pt>
                <c:pt idx="5117">
                  <c:v>48.76764</c:v>
                </c:pt>
                <c:pt idx="5118">
                  <c:v>48.782040000000002</c:v>
                </c:pt>
                <c:pt idx="5119">
                  <c:v>48.796430000000001</c:v>
                </c:pt>
                <c:pt idx="5120">
                  <c:v>48.810830000000003</c:v>
                </c:pt>
                <c:pt idx="5121">
                  <c:v>48.825229999999998</c:v>
                </c:pt>
                <c:pt idx="5122">
                  <c:v>48.83963</c:v>
                </c:pt>
                <c:pt idx="5123">
                  <c:v>48.854039999999998</c:v>
                </c:pt>
                <c:pt idx="5124">
                  <c:v>48.868450000000003</c:v>
                </c:pt>
                <c:pt idx="5125">
                  <c:v>48.882860000000001</c:v>
                </c:pt>
                <c:pt idx="5126">
                  <c:v>48.897269999999999</c:v>
                </c:pt>
                <c:pt idx="5127">
                  <c:v>48.911679999999997</c:v>
                </c:pt>
                <c:pt idx="5128">
                  <c:v>48.926099999999998</c:v>
                </c:pt>
                <c:pt idx="5129">
                  <c:v>48.940519999999999</c:v>
                </c:pt>
                <c:pt idx="5130">
                  <c:v>48.954940000000001</c:v>
                </c:pt>
                <c:pt idx="5131">
                  <c:v>48.969360000000002</c:v>
                </c:pt>
                <c:pt idx="5132">
                  <c:v>48.983780000000003</c:v>
                </c:pt>
                <c:pt idx="5133">
                  <c:v>48.99821</c:v>
                </c:pt>
                <c:pt idx="5134">
                  <c:v>49.012639999999998</c:v>
                </c:pt>
                <c:pt idx="5135">
                  <c:v>49.027070000000002</c:v>
                </c:pt>
                <c:pt idx="5136">
                  <c:v>49.041499999999999</c:v>
                </c:pt>
                <c:pt idx="5137">
                  <c:v>49.05594</c:v>
                </c:pt>
                <c:pt idx="5138">
                  <c:v>49.070369999999997</c:v>
                </c:pt>
                <c:pt idx="5139">
                  <c:v>49.084820000000001</c:v>
                </c:pt>
                <c:pt idx="5140">
                  <c:v>49.099249999999998</c:v>
                </c:pt>
                <c:pt idx="5141">
                  <c:v>49.113700000000001</c:v>
                </c:pt>
                <c:pt idx="5142">
                  <c:v>49.128140000000002</c:v>
                </c:pt>
                <c:pt idx="5143">
                  <c:v>49.142589999999998</c:v>
                </c:pt>
                <c:pt idx="5144">
                  <c:v>49.157040000000002</c:v>
                </c:pt>
                <c:pt idx="5145">
                  <c:v>49.171489999999999</c:v>
                </c:pt>
                <c:pt idx="5146">
                  <c:v>49.185949999999998</c:v>
                </c:pt>
                <c:pt idx="5147">
                  <c:v>49.200409999999998</c:v>
                </c:pt>
                <c:pt idx="5148">
                  <c:v>49.214860000000002</c:v>
                </c:pt>
                <c:pt idx="5149">
                  <c:v>49.229320000000001</c:v>
                </c:pt>
                <c:pt idx="5150">
                  <c:v>49.243789999999997</c:v>
                </c:pt>
                <c:pt idx="5151">
                  <c:v>49.258249999999997</c:v>
                </c:pt>
                <c:pt idx="5152">
                  <c:v>49.27272</c:v>
                </c:pt>
                <c:pt idx="5153">
                  <c:v>49.287190000000002</c:v>
                </c:pt>
                <c:pt idx="5154">
                  <c:v>49.301659999999998</c:v>
                </c:pt>
                <c:pt idx="5155">
                  <c:v>49.316130000000001</c:v>
                </c:pt>
                <c:pt idx="5156">
                  <c:v>49.33061</c:v>
                </c:pt>
                <c:pt idx="5157">
                  <c:v>49.345089999999999</c:v>
                </c:pt>
                <c:pt idx="5158">
                  <c:v>49.359569999999998</c:v>
                </c:pt>
                <c:pt idx="5159">
                  <c:v>49.374049999999997</c:v>
                </c:pt>
                <c:pt idx="5160">
                  <c:v>49.388530000000003</c:v>
                </c:pt>
                <c:pt idx="5161">
                  <c:v>49.403019999999998</c:v>
                </c:pt>
                <c:pt idx="5162">
                  <c:v>49.417499999999997</c:v>
                </c:pt>
                <c:pt idx="5163">
                  <c:v>49.432000000000002</c:v>
                </c:pt>
                <c:pt idx="5164">
                  <c:v>49.446489999999997</c:v>
                </c:pt>
                <c:pt idx="5165">
                  <c:v>49.460979999999999</c:v>
                </c:pt>
                <c:pt idx="5166">
                  <c:v>49.475479999999997</c:v>
                </c:pt>
                <c:pt idx="5167">
                  <c:v>49.48997</c:v>
                </c:pt>
                <c:pt idx="5168">
                  <c:v>49.504480000000001</c:v>
                </c:pt>
                <c:pt idx="5169">
                  <c:v>49.518979999999999</c:v>
                </c:pt>
                <c:pt idx="5170">
                  <c:v>49.53349</c:v>
                </c:pt>
                <c:pt idx="5171">
                  <c:v>49.547989999999999</c:v>
                </c:pt>
                <c:pt idx="5172">
                  <c:v>49.5625</c:v>
                </c:pt>
                <c:pt idx="5173">
                  <c:v>49.577010000000001</c:v>
                </c:pt>
                <c:pt idx="5174">
                  <c:v>49.591529999999999</c:v>
                </c:pt>
                <c:pt idx="5175">
                  <c:v>49.60604</c:v>
                </c:pt>
                <c:pt idx="5176">
                  <c:v>49.620559999999998</c:v>
                </c:pt>
                <c:pt idx="5177">
                  <c:v>49.635080000000002</c:v>
                </c:pt>
                <c:pt idx="5178">
                  <c:v>49.6496</c:v>
                </c:pt>
                <c:pt idx="5179">
                  <c:v>49.66413</c:v>
                </c:pt>
                <c:pt idx="5180">
                  <c:v>49.678649999999998</c:v>
                </c:pt>
                <c:pt idx="5181">
                  <c:v>49.693179999999998</c:v>
                </c:pt>
                <c:pt idx="5182">
                  <c:v>49.707709999999999</c:v>
                </c:pt>
                <c:pt idx="5183">
                  <c:v>49.722239999999999</c:v>
                </c:pt>
                <c:pt idx="5184">
                  <c:v>49.736780000000003</c:v>
                </c:pt>
                <c:pt idx="5185">
                  <c:v>49.75132</c:v>
                </c:pt>
                <c:pt idx="5186">
                  <c:v>49.765860000000004</c:v>
                </c:pt>
                <c:pt idx="5187">
                  <c:v>49.7804</c:v>
                </c:pt>
                <c:pt idx="5188">
                  <c:v>49.794939999999997</c:v>
                </c:pt>
                <c:pt idx="5189">
                  <c:v>49.809489999999997</c:v>
                </c:pt>
                <c:pt idx="5190">
                  <c:v>49.824039999999997</c:v>
                </c:pt>
                <c:pt idx="5191">
                  <c:v>49.83858</c:v>
                </c:pt>
                <c:pt idx="5192">
                  <c:v>49.85313</c:v>
                </c:pt>
                <c:pt idx="5193">
                  <c:v>49.867690000000003</c:v>
                </c:pt>
                <c:pt idx="5194">
                  <c:v>49.882240000000003</c:v>
                </c:pt>
                <c:pt idx="5195">
                  <c:v>49.896799999999999</c:v>
                </c:pt>
                <c:pt idx="5196">
                  <c:v>49.911369999999998</c:v>
                </c:pt>
                <c:pt idx="5197">
                  <c:v>49.925930000000001</c:v>
                </c:pt>
                <c:pt idx="5198">
                  <c:v>49.940489999999997</c:v>
                </c:pt>
                <c:pt idx="5199">
                  <c:v>49.955060000000003</c:v>
                </c:pt>
                <c:pt idx="5200">
                  <c:v>49.969630000000002</c:v>
                </c:pt>
                <c:pt idx="5201">
                  <c:v>49.984200000000001</c:v>
                </c:pt>
                <c:pt idx="5202">
                  <c:v>49.99877</c:v>
                </c:pt>
                <c:pt idx="5203">
                  <c:v>50.013350000000003</c:v>
                </c:pt>
                <c:pt idx="5204">
                  <c:v>50.027920000000002</c:v>
                </c:pt>
                <c:pt idx="5205">
                  <c:v>50.042499999999997</c:v>
                </c:pt>
                <c:pt idx="5206">
                  <c:v>50.057079999999999</c:v>
                </c:pt>
                <c:pt idx="5207">
                  <c:v>50.071669999999997</c:v>
                </c:pt>
                <c:pt idx="5208">
                  <c:v>50.08625</c:v>
                </c:pt>
                <c:pt idx="5209">
                  <c:v>50.100839999999998</c:v>
                </c:pt>
                <c:pt idx="5210">
                  <c:v>50.115430000000003</c:v>
                </c:pt>
                <c:pt idx="5211">
                  <c:v>50.130020000000002</c:v>
                </c:pt>
                <c:pt idx="5212">
                  <c:v>50.144620000000003</c:v>
                </c:pt>
                <c:pt idx="5213">
                  <c:v>50.159210000000002</c:v>
                </c:pt>
                <c:pt idx="5214">
                  <c:v>50.173810000000003</c:v>
                </c:pt>
                <c:pt idx="5215">
                  <c:v>50.188420000000001</c:v>
                </c:pt>
                <c:pt idx="5216">
                  <c:v>50.203020000000002</c:v>
                </c:pt>
                <c:pt idx="5217">
                  <c:v>50.217619999999997</c:v>
                </c:pt>
                <c:pt idx="5218">
                  <c:v>50.232230000000001</c:v>
                </c:pt>
                <c:pt idx="5219">
                  <c:v>50.246839999999999</c:v>
                </c:pt>
                <c:pt idx="5220">
                  <c:v>50.261450000000004</c:v>
                </c:pt>
                <c:pt idx="5221">
                  <c:v>50.276060000000001</c:v>
                </c:pt>
                <c:pt idx="5222">
                  <c:v>50.290680000000002</c:v>
                </c:pt>
                <c:pt idx="5223">
                  <c:v>50.305300000000003</c:v>
                </c:pt>
                <c:pt idx="5224">
                  <c:v>50.319920000000003</c:v>
                </c:pt>
                <c:pt idx="5225">
                  <c:v>50.334539999999997</c:v>
                </c:pt>
                <c:pt idx="5226">
                  <c:v>50.349159999999998</c:v>
                </c:pt>
                <c:pt idx="5227">
                  <c:v>50.363790000000002</c:v>
                </c:pt>
                <c:pt idx="5228">
                  <c:v>50.378419999999998</c:v>
                </c:pt>
                <c:pt idx="5229">
                  <c:v>50.393050000000002</c:v>
                </c:pt>
                <c:pt idx="5230">
                  <c:v>50.407679999999999</c:v>
                </c:pt>
                <c:pt idx="5231">
                  <c:v>50.422310000000003</c:v>
                </c:pt>
                <c:pt idx="5232">
                  <c:v>50.436950000000003</c:v>
                </c:pt>
                <c:pt idx="5233">
                  <c:v>50.451590000000003</c:v>
                </c:pt>
                <c:pt idx="5234">
                  <c:v>50.466230000000003</c:v>
                </c:pt>
                <c:pt idx="5235">
                  <c:v>50.480870000000003</c:v>
                </c:pt>
                <c:pt idx="5236">
                  <c:v>50.495519999999999</c:v>
                </c:pt>
                <c:pt idx="5237">
                  <c:v>50.510170000000002</c:v>
                </c:pt>
                <c:pt idx="5238">
                  <c:v>50.524819999999998</c:v>
                </c:pt>
                <c:pt idx="5239">
                  <c:v>50.539470000000001</c:v>
                </c:pt>
                <c:pt idx="5240">
                  <c:v>50.554119999999998</c:v>
                </c:pt>
                <c:pt idx="5241">
                  <c:v>50.568779999999997</c:v>
                </c:pt>
                <c:pt idx="5242">
                  <c:v>50.583440000000003</c:v>
                </c:pt>
                <c:pt idx="5243">
                  <c:v>50.598100000000002</c:v>
                </c:pt>
                <c:pt idx="5244">
                  <c:v>50.612760000000002</c:v>
                </c:pt>
                <c:pt idx="5245">
                  <c:v>50.627420000000001</c:v>
                </c:pt>
                <c:pt idx="5246">
                  <c:v>50.642090000000003</c:v>
                </c:pt>
                <c:pt idx="5247">
                  <c:v>50.656759999999998</c:v>
                </c:pt>
                <c:pt idx="5248">
                  <c:v>50.671430000000001</c:v>
                </c:pt>
                <c:pt idx="5249">
                  <c:v>50.686100000000003</c:v>
                </c:pt>
                <c:pt idx="5250">
                  <c:v>50.700780000000002</c:v>
                </c:pt>
                <c:pt idx="5251">
                  <c:v>50.715449999999997</c:v>
                </c:pt>
                <c:pt idx="5252">
                  <c:v>50.730130000000003</c:v>
                </c:pt>
                <c:pt idx="5253">
                  <c:v>50.744819999999997</c:v>
                </c:pt>
                <c:pt idx="5254">
                  <c:v>50.759500000000003</c:v>
                </c:pt>
                <c:pt idx="5255">
                  <c:v>50.774189999999997</c:v>
                </c:pt>
                <c:pt idx="5256">
                  <c:v>50.788870000000003</c:v>
                </c:pt>
                <c:pt idx="5257">
                  <c:v>50.803559999999997</c:v>
                </c:pt>
                <c:pt idx="5258">
                  <c:v>50.818260000000002</c:v>
                </c:pt>
                <c:pt idx="5259">
                  <c:v>50.832949999999997</c:v>
                </c:pt>
                <c:pt idx="5260">
                  <c:v>50.847639999999998</c:v>
                </c:pt>
                <c:pt idx="5261">
                  <c:v>50.862340000000003</c:v>
                </c:pt>
                <c:pt idx="5262">
                  <c:v>50.877040000000001</c:v>
                </c:pt>
                <c:pt idx="5263">
                  <c:v>50.891750000000002</c:v>
                </c:pt>
                <c:pt idx="5264">
                  <c:v>50.90645</c:v>
                </c:pt>
                <c:pt idx="5265">
                  <c:v>50.92116</c:v>
                </c:pt>
                <c:pt idx="5266">
                  <c:v>50.935870000000001</c:v>
                </c:pt>
                <c:pt idx="5267">
                  <c:v>50.950580000000002</c:v>
                </c:pt>
                <c:pt idx="5268">
                  <c:v>50.965290000000003</c:v>
                </c:pt>
                <c:pt idx="5269">
                  <c:v>50.98001</c:v>
                </c:pt>
                <c:pt idx="5270">
                  <c:v>50.994720000000001</c:v>
                </c:pt>
                <c:pt idx="5271">
                  <c:v>51.009450000000001</c:v>
                </c:pt>
                <c:pt idx="5272">
                  <c:v>51.024169999999998</c:v>
                </c:pt>
                <c:pt idx="5273">
                  <c:v>51.038890000000002</c:v>
                </c:pt>
                <c:pt idx="5274">
                  <c:v>51.053620000000002</c:v>
                </c:pt>
                <c:pt idx="5275">
                  <c:v>51.068339999999999</c:v>
                </c:pt>
                <c:pt idx="5276">
                  <c:v>51.083080000000002</c:v>
                </c:pt>
                <c:pt idx="5277">
                  <c:v>51.097810000000003</c:v>
                </c:pt>
                <c:pt idx="5278">
                  <c:v>51.112540000000003</c:v>
                </c:pt>
                <c:pt idx="5279">
                  <c:v>51.127279999999999</c:v>
                </c:pt>
                <c:pt idx="5280">
                  <c:v>51.142020000000002</c:v>
                </c:pt>
                <c:pt idx="5281">
                  <c:v>51.156759999999998</c:v>
                </c:pt>
                <c:pt idx="5282">
                  <c:v>51.171500000000002</c:v>
                </c:pt>
                <c:pt idx="5283">
                  <c:v>51.186239999999998</c:v>
                </c:pt>
                <c:pt idx="5284">
                  <c:v>51.200989999999997</c:v>
                </c:pt>
                <c:pt idx="5285">
                  <c:v>51.215739999999997</c:v>
                </c:pt>
                <c:pt idx="5286">
                  <c:v>51.230499999999999</c:v>
                </c:pt>
                <c:pt idx="5287">
                  <c:v>51.245249999999999</c:v>
                </c:pt>
                <c:pt idx="5288">
                  <c:v>51.26</c:v>
                </c:pt>
                <c:pt idx="5289">
                  <c:v>51.274760000000001</c:v>
                </c:pt>
                <c:pt idx="5290">
                  <c:v>51.289520000000003</c:v>
                </c:pt>
                <c:pt idx="5291">
                  <c:v>51.304279999999999</c:v>
                </c:pt>
                <c:pt idx="5292">
                  <c:v>51.319049999999997</c:v>
                </c:pt>
                <c:pt idx="5293">
                  <c:v>51.33381</c:v>
                </c:pt>
                <c:pt idx="5294">
                  <c:v>51.348579999999998</c:v>
                </c:pt>
                <c:pt idx="5295">
                  <c:v>51.363349999999997</c:v>
                </c:pt>
                <c:pt idx="5296">
                  <c:v>51.378129999999999</c:v>
                </c:pt>
                <c:pt idx="5297">
                  <c:v>51.392899999999997</c:v>
                </c:pt>
                <c:pt idx="5298">
                  <c:v>51.407679999999999</c:v>
                </c:pt>
                <c:pt idx="5299">
                  <c:v>51.422460000000001</c:v>
                </c:pt>
                <c:pt idx="5300">
                  <c:v>51.437240000000003</c:v>
                </c:pt>
                <c:pt idx="5301">
                  <c:v>51.452019999999997</c:v>
                </c:pt>
                <c:pt idx="5302">
                  <c:v>51.466810000000002</c:v>
                </c:pt>
                <c:pt idx="5303">
                  <c:v>51.481589999999997</c:v>
                </c:pt>
                <c:pt idx="5304">
                  <c:v>51.496380000000002</c:v>
                </c:pt>
                <c:pt idx="5305">
                  <c:v>51.511180000000003</c:v>
                </c:pt>
                <c:pt idx="5306">
                  <c:v>51.525970000000001</c:v>
                </c:pt>
                <c:pt idx="5307">
                  <c:v>51.540770000000002</c:v>
                </c:pt>
                <c:pt idx="5308">
                  <c:v>51.55556</c:v>
                </c:pt>
                <c:pt idx="5309">
                  <c:v>51.570369999999997</c:v>
                </c:pt>
                <c:pt idx="5310">
                  <c:v>51.585169999999998</c:v>
                </c:pt>
                <c:pt idx="5311">
                  <c:v>51.599969999999999</c:v>
                </c:pt>
                <c:pt idx="5312">
                  <c:v>51.614780000000003</c:v>
                </c:pt>
                <c:pt idx="5313">
                  <c:v>51.62959</c:v>
                </c:pt>
                <c:pt idx="5314">
                  <c:v>51.644399999999997</c:v>
                </c:pt>
                <c:pt idx="5315">
                  <c:v>51.659210000000002</c:v>
                </c:pt>
                <c:pt idx="5316">
                  <c:v>51.674030000000002</c:v>
                </c:pt>
                <c:pt idx="5317">
                  <c:v>51.688850000000002</c:v>
                </c:pt>
                <c:pt idx="5318">
                  <c:v>51.703659999999999</c:v>
                </c:pt>
                <c:pt idx="5319">
                  <c:v>51.718490000000003</c:v>
                </c:pt>
                <c:pt idx="5320">
                  <c:v>51.733310000000003</c:v>
                </c:pt>
                <c:pt idx="5321">
                  <c:v>51.748130000000003</c:v>
                </c:pt>
                <c:pt idx="5322">
                  <c:v>51.76296</c:v>
                </c:pt>
                <c:pt idx="5323">
                  <c:v>51.777790000000003</c:v>
                </c:pt>
                <c:pt idx="5324">
                  <c:v>51.792630000000003</c:v>
                </c:pt>
                <c:pt idx="5325">
                  <c:v>51.807459999999999</c:v>
                </c:pt>
                <c:pt idx="5326">
                  <c:v>51.822299999999998</c:v>
                </c:pt>
                <c:pt idx="5327">
                  <c:v>51.837139999999998</c:v>
                </c:pt>
                <c:pt idx="5328">
                  <c:v>51.851970000000001</c:v>
                </c:pt>
                <c:pt idx="5329">
                  <c:v>51.866819999999997</c:v>
                </c:pt>
                <c:pt idx="5330">
                  <c:v>51.881659999999997</c:v>
                </c:pt>
                <c:pt idx="5331">
                  <c:v>51.896509999999999</c:v>
                </c:pt>
                <c:pt idx="5332">
                  <c:v>51.911360000000002</c:v>
                </c:pt>
                <c:pt idx="5333">
                  <c:v>51.926209999999998</c:v>
                </c:pt>
                <c:pt idx="5334">
                  <c:v>51.941070000000003</c:v>
                </c:pt>
                <c:pt idx="5335">
                  <c:v>51.955919999999999</c:v>
                </c:pt>
                <c:pt idx="5336">
                  <c:v>51.970779999999998</c:v>
                </c:pt>
                <c:pt idx="5337">
                  <c:v>51.985639999999997</c:v>
                </c:pt>
                <c:pt idx="5338">
                  <c:v>52.000500000000002</c:v>
                </c:pt>
                <c:pt idx="5339">
                  <c:v>52.015369999999997</c:v>
                </c:pt>
                <c:pt idx="5340">
                  <c:v>52.030230000000003</c:v>
                </c:pt>
                <c:pt idx="5341">
                  <c:v>52.045099999999998</c:v>
                </c:pt>
                <c:pt idx="5342">
                  <c:v>52.05997</c:v>
                </c:pt>
                <c:pt idx="5343">
                  <c:v>52.074840000000002</c:v>
                </c:pt>
                <c:pt idx="5344">
                  <c:v>52.08972</c:v>
                </c:pt>
                <c:pt idx="5345">
                  <c:v>52.104599999999998</c:v>
                </c:pt>
                <c:pt idx="5346">
                  <c:v>52.11947</c:v>
                </c:pt>
                <c:pt idx="5347">
                  <c:v>52.134349999999998</c:v>
                </c:pt>
                <c:pt idx="5348">
                  <c:v>52.149239999999999</c:v>
                </c:pt>
                <c:pt idx="5349">
                  <c:v>52.164119999999997</c:v>
                </c:pt>
                <c:pt idx="5350">
                  <c:v>52.179009999999998</c:v>
                </c:pt>
                <c:pt idx="5351">
                  <c:v>52.193899999999999</c:v>
                </c:pt>
                <c:pt idx="5352">
                  <c:v>52.20879</c:v>
                </c:pt>
                <c:pt idx="5353">
                  <c:v>52.223689999999998</c:v>
                </c:pt>
                <c:pt idx="5354">
                  <c:v>52.238579999999999</c:v>
                </c:pt>
                <c:pt idx="5355">
                  <c:v>52.253480000000003</c:v>
                </c:pt>
                <c:pt idx="5356">
                  <c:v>52.268380000000001</c:v>
                </c:pt>
                <c:pt idx="5357">
                  <c:v>52.283279999999998</c:v>
                </c:pt>
                <c:pt idx="5358">
                  <c:v>52.298189999999998</c:v>
                </c:pt>
                <c:pt idx="5359">
                  <c:v>52.313090000000003</c:v>
                </c:pt>
                <c:pt idx="5360">
                  <c:v>52.328000000000003</c:v>
                </c:pt>
                <c:pt idx="5361">
                  <c:v>52.342910000000003</c:v>
                </c:pt>
                <c:pt idx="5362">
                  <c:v>52.35783</c:v>
                </c:pt>
                <c:pt idx="5363">
                  <c:v>52.37274</c:v>
                </c:pt>
                <c:pt idx="5364">
                  <c:v>52.387659999999997</c:v>
                </c:pt>
                <c:pt idx="5365">
                  <c:v>52.40258</c:v>
                </c:pt>
                <c:pt idx="5366">
                  <c:v>52.417499999999997</c:v>
                </c:pt>
                <c:pt idx="5367">
                  <c:v>52.43242</c:v>
                </c:pt>
                <c:pt idx="5368">
                  <c:v>52.44735</c:v>
                </c:pt>
                <c:pt idx="5369">
                  <c:v>52.46228</c:v>
                </c:pt>
                <c:pt idx="5370">
                  <c:v>52.477200000000003</c:v>
                </c:pt>
                <c:pt idx="5371">
                  <c:v>52.492139999999999</c:v>
                </c:pt>
                <c:pt idx="5372">
                  <c:v>52.507069999999999</c:v>
                </c:pt>
                <c:pt idx="5373">
                  <c:v>52.522010000000002</c:v>
                </c:pt>
                <c:pt idx="5374">
                  <c:v>52.536949999999997</c:v>
                </c:pt>
                <c:pt idx="5375">
                  <c:v>52.55189</c:v>
                </c:pt>
                <c:pt idx="5376">
                  <c:v>52.566830000000003</c:v>
                </c:pt>
                <c:pt idx="5377">
                  <c:v>52.581780000000002</c:v>
                </c:pt>
                <c:pt idx="5378">
                  <c:v>52.596719999999998</c:v>
                </c:pt>
                <c:pt idx="5379">
                  <c:v>52.611669999999997</c:v>
                </c:pt>
                <c:pt idx="5380">
                  <c:v>52.626620000000003</c:v>
                </c:pt>
                <c:pt idx="5381">
                  <c:v>52.641570000000002</c:v>
                </c:pt>
                <c:pt idx="5382">
                  <c:v>52.656529999999997</c:v>
                </c:pt>
                <c:pt idx="5383">
                  <c:v>52.671489999999999</c:v>
                </c:pt>
                <c:pt idx="5384">
                  <c:v>52.686450000000001</c:v>
                </c:pt>
                <c:pt idx="5385">
                  <c:v>52.701410000000003</c:v>
                </c:pt>
                <c:pt idx="5386">
                  <c:v>52.716369999999998</c:v>
                </c:pt>
                <c:pt idx="5387">
                  <c:v>52.731340000000003</c:v>
                </c:pt>
                <c:pt idx="5388">
                  <c:v>52.746310000000001</c:v>
                </c:pt>
                <c:pt idx="5389">
                  <c:v>52.761279999999999</c:v>
                </c:pt>
                <c:pt idx="5390">
                  <c:v>52.776249999999997</c:v>
                </c:pt>
                <c:pt idx="5391">
                  <c:v>52.791229999999999</c:v>
                </c:pt>
                <c:pt idx="5392">
                  <c:v>52.806199999999997</c:v>
                </c:pt>
                <c:pt idx="5393">
                  <c:v>52.821179999999998</c:v>
                </c:pt>
                <c:pt idx="5394">
                  <c:v>52.83616</c:v>
                </c:pt>
                <c:pt idx="5395">
                  <c:v>52.851140000000001</c:v>
                </c:pt>
                <c:pt idx="5396">
                  <c:v>52.866129999999998</c:v>
                </c:pt>
                <c:pt idx="5397">
                  <c:v>52.88111</c:v>
                </c:pt>
                <c:pt idx="5398">
                  <c:v>52.89611</c:v>
                </c:pt>
                <c:pt idx="5399">
                  <c:v>52.911099999999998</c:v>
                </c:pt>
                <c:pt idx="5400">
                  <c:v>52.926090000000002</c:v>
                </c:pt>
                <c:pt idx="5401">
                  <c:v>52.941090000000003</c:v>
                </c:pt>
                <c:pt idx="5402">
                  <c:v>52.956090000000003</c:v>
                </c:pt>
                <c:pt idx="5403">
                  <c:v>52.971080000000001</c:v>
                </c:pt>
                <c:pt idx="5404">
                  <c:v>52.986089999999997</c:v>
                </c:pt>
                <c:pt idx="5405">
                  <c:v>53.001089999999998</c:v>
                </c:pt>
                <c:pt idx="5406">
                  <c:v>53.016100000000002</c:v>
                </c:pt>
                <c:pt idx="5407">
                  <c:v>53.031109999999998</c:v>
                </c:pt>
                <c:pt idx="5408">
                  <c:v>53.046120000000002</c:v>
                </c:pt>
                <c:pt idx="5409">
                  <c:v>53.061129999999999</c:v>
                </c:pt>
                <c:pt idx="5410">
                  <c:v>53.076149999999998</c:v>
                </c:pt>
                <c:pt idx="5411">
                  <c:v>53.091160000000002</c:v>
                </c:pt>
                <c:pt idx="5412">
                  <c:v>53.106180000000002</c:v>
                </c:pt>
                <c:pt idx="5413">
                  <c:v>53.121200000000002</c:v>
                </c:pt>
                <c:pt idx="5414">
                  <c:v>53.136229999999998</c:v>
                </c:pt>
                <c:pt idx="5415">
                  <c:v>53.151249999999997</c:v>
                </c:pt>
                <c:pt idx="5416">
                  <c:v>53.16628</c:v>
                </c:pt>
                <c:pt idx="5417">
                  <c:v>53.181310000000003</c:v>
                </c:pt>
                <c:pt idx="5418">
                  <c:v>53.196339999999999</c:v>
                </c:pt>
                <c:pt idx="5419">
                  <c:v>53.211379999999998</c:v>
                </c:pt>
                <c:pt idx="5420">
                  <c:v>53.226410000000001</c:v>
                </c:pt>
                <c:pt idx="5421">
                  <c:v>53.24145</c:v>
                </c:pt>
                <c:pt idx="5422">
                  <c:v>53.256489999999999</c:v>
                </c:pt>
                <c:pt idx="5423">
                  <c:v>53.271529999999998</c:v>
                </c:pt>
                <c:pt idx="5424">
                  <c:v>53.286580000000001</c:v>
                </c:pt>
                <c:pt idx="5425">
                  <c:v>53.30162</c:v>
                </c:pt>
                <c:pt idx="5426">
                  <c:v>53.316670000000002</c:v>
                </c:pt>
                <c:pt idx="5427">
                  <c:v>53.331719999999997</c:v>
                </c:pt>
                <c:pt idx="5428">
                  <c:v>53.346780000000003</c:v>
                </c:pt>
                <c:pt idx="5429">
                  <c:v>53.361829999999998</c:v>
                </c:pt>
                <c:pt idx="5430">
                  <c:v>53.376890000000003</c:v>
                </c:pt>
                <c:pt idx="5431">
                  <c:v>53.391950000000001</c:v>
                </c:pt>
                <c:pt idx="5432">
                  <c:v>53.40701</c:v>
                </c:pt>
                <c:pt idx="5433">
                  <c:v>53.422069999999998</c:v>
                </c:pt>
                <c:pt idx="5434">
                  <c:v>53.437139999999999</c:v>
                </c:pt>
                <c:pt idx="5435">
                  <c:v>53.452210000000001</c:v>
                </c:pt>
                <c:pt idx="5436">
                  <c:v>53.467280000000002</c:v>
                </c:pt>
                <c:pt idx="5437">
                  <c:v>53.482349999999997</c:v>
                </c:pt>
                <c:pt idx="5438">
                  <c:v>53.497430000000001</c:v>
                </c:pt>
                <c:pt idx="5439">
                  <c:v>53.512500000000003</c:v>
                </c:pt>
                <c:pt idx="5440">
                  <c:v>53.52758</c:v>
                </c:pt>
                <c:pt idx="5441">
                  <c:v>53.542659999999998</c:v>
                </c:pt>
                <c:pt idx="5442">
                  <c:v>53.557740000000003</c:v>
                </c:pt>
                <c:pt idx="5443">
                  <c:v>53.572830000000003</c:v>
                </c:pt>
                <c:pt idx="5444">
                  <c:v>53.587919999999997</c:v>
                </c:pt>
                <c:pt idx="5445">
                  <c:v>53.603000000000002</c:v>
                </c:pt>
                <c:pt idx="5446">
                  <c:v>53.618099999999998</c:v>
                </c:pt>
                <c:pt idx="5447">
                  <c:v>53.633189999999999</c:v>
                </c:pt>
                <c:pt idx="5448">
                  <c:v>53.64828</c:v>
                </c:pt>
                <c:pt idx="5449">
                  <c:v>53.663379999999997</c:v>
                </c:pt>
                <c:pt idx="5450">
                  <c:v>53.67848</c:v>
                </c:pt>
                <c:pt idx="5451">
                  <c:v>53.693579999999997</c:v>
                </c:pt>
                <c:pt idx="5452">
                  <c:v>53.708689999999997</c:v>
                </c:pt>
                <c:pt idx="5453">
                  <c:v>53.723799999999997</c:v>
                </c:pt>
                <c:pt idx="5454">
                  <c:v>53.738900000000001</c:v>
                </c:pt>
                <c:pt idx="5455">
                  <c:v>53.754010000000001</c:v>
                </c:pt>
                <c:pt idx="5456">
                  <c:v>53.769129999999997</c:v>
                </c:pt>
                <c:pt idx="5457">
                  <c:v>53.784239999999997</c:v>
                </c:pt>
                <c:pt idx="5458">
                  <c:v>53.79936</c:v>
                </c:pt>
                <c:pt idx="5459">
                  <c:v>53.814480000000003</c:v>
                </c:pt>
                <c:pt idx="5460">
                  <c:v>53.829599999999999</c:v>
                </c:pt>
                <c:pt idx="5461">
                  <c:v>53.844720000000002</c:v>
                </c:pt>
                <c:pt idx="5462">
                  <c:v>53.859850000000002</c:v>
                </c:pt>
                <c:pt idx="5463">
                  <c:v>53.874969999999998</c:v>
                </c:pt>
                <c:pt idx="5464">
                  <c:v>53.890099999999997</c:v>
                </c:pt>
                <c:pt idx="5465">
                  <c:v>53.905239999999999</c:v>
                </c:pt>
                <c:pt idx="5466">
                  <c:v>53.920369999999998</c:v>
                </c:pt>
                <c:pt idx="5467">
                  <c:v>53.935499999999998</c:v>
                </c:pt>
                <c:pt idx="5468">
                  <c:v>53.950650000000003</c:v>
                </c:pt>
                <c:pt idx="5469">
                  <c:v>53.965789999999998</c:v>
                </c:pt>
                <c:pt idx="5470">
                  <c:v>53.980930000000001</c:v>
                </c:pt>
                <c:pt idx="5471">
                  <c:v>53.996070000000003</c:v>
                </c:pt>
                <c:pt idx="5472">
                  <c:v>54.011220000000002</c:v>
                </c:pt>
                <c:pt idx="5473">
                  <c:v>54.02637</c:v>
                </c:pt>
                <c:pt idx="5474">
                  <c:v>54.041519999999998</c:v>
                </c:pt>
                <c:pt idx="5475">
                  <c:v>54.056669999999997</c:v>
                </c:pt>
                <c:pt idx="5476">
                  <c:v>54.071829999999999</c:v>
                </c:pt>
                <c:pt idx="5477">
                  <c:v>54.086979999999997</c:v>
                </c:pt>
                <c:pt idx="5478">
                  <c:v>54.102139999999999</c:v>
                </c:pt>
                <c:pt idx="5479">
                  <c:v>54.1173</c:v>
                </c:pt>
                <c:pt idx="5480">
                  <c:v>54.132469999999998</c:v>
                </c:pt>
                <c:pt idx="5481">
                  <c:v>54.147629999999999</c:v>
                </c:pt>
                <c:pt idx="5482">
                  <c:v>54.162799999999997</c:v>
                </c:pt>
                <c:pt idx="5483">
                  <c:v>54.177970000000002</c:v>
                </c:pt>
                <c:pt idx="5484">
                  <c:v>54.19314</c:v>
                </c:pt>
                <c:pt idx="5485">
                  <c:v>54.208320000000001</c:v>
                </c:pt>
                <c:pt idx="5486">
                  <c:v>54.223489999999998</c:v>
                </c:pt>
                <c:pt idx="5487">
                  <c:v>54.238669999999999</c:v>
                </c:pt>
                <c:pt idx="5488">
                  <c:v>54.25385</c:v>
                </c:pt>
                <c:pt idx="5489">
                  <c:v>54.269039999999997</c:v>
                </c:pt>
                <c:pt idx="5490">
                  <c:v>54.284219999999998</c:v>
                </c:pt>
                <c:pt idx="5491">
                  <c:v>54.299410000000002</c:v>
                </c:pt>
                <c:pt idx="5492">
                  <c:v>54.314590000000003</c:v>
                </c:pt>
                <c:pt idx="5493">
                  <c:v>54.329790000000003</c:v>
                </c:pt>
                <c:pt idx="5494">
                  <c:v>54.34498</c:v>
                </c:pt>
                <c:pt idx="5495">
                  <c:v>54.36018</c:v>
                </c:pt>
                <c:pt idx="5496">
                  <c:v>54.375369999999997</c:v>
                </c:pt>
                <c:pt idx="5497">
                  <c:v>54.390569999999997</c:v>
                </c:pt>
                <c:pt idx="5498">
                  <c:v>54.405769999999997</c:v>
                </c:pt>
                <c:pt idx="5499">
                  <c:v>54.42098</c:v>
                </c:pt>
                <c:pt idx="5500">
                  <c:v>54.43618</c:v>
                </c:pt>
                <c:pt idx="5501">
                  <c:v>54.451390000000004</c:v>
                </c:pt>
                <c:pt idx="5502">
                  <c:v>54.4666</c:v>
                </c:pt>
                <c:pt idx="5503">
                  <c:v>54.481819999999999</c:v>
                </c:pt>
                <c:pt idx="5504">
                  <c:v>54.497030000000002</c:v>
                </c:pt>
                <c:pt idx="5505">
                  <c:v>54.512250000000002</c:v>
                </c:pt>
                <c:pt idx="5506">
                  <c:v>54.527470000000001</c:v>
                </c:pt>
                <c:pt idx="5507">
                  <c:v>54.54269</c:v>
                </c:pt>
                <c:pt idx="5508">
                  <c:v>54.55791</c:v>
                </c:pt>
                <c:pt idx="5509">
                  <c:v>54.573140000000002</c:v>
                </c:pt>
                <c:pt idx="5510">
                  <c:v>54.588360000000002</c:v>
                </c:pt>
                <c:pt idx="5511">
                  <c:v>54.603589999999997</c:v>
                </c:pt>
                <c:pt idx="5512">
                  <c:v>54.618819999999999</c:v>
                </c:pt>
                <c:pt idx="5513">
                  <c:v>54.634059999999998</c:v>
                </c:pt>
                <c:pt idx="5514">
                  <c:v>54.649290000000001</c:v>
                </c:pt>
                <c:pt idx="5515">
                  <c:v>54.664529999999999</c:v>
                </c:pt>
                <c:pt idx="5516">
                  <c:v>54.679769999999998</c:v>
                </c:pt>
                <c:pt idx="5517">
                  <c:v>54.695010000000003</c:v>
                </c:pt>
                <c:pt idx="5518">
                  <c:v>54.710259999999998</c:v>
                </c:pt>
                <c:pt idx="5519">
                  <c:v>54.72551</c:v>
                </c:pt>
                <c:pt idx="5520">
                  <c:v>54.740749999999998</c:v>
                </c:pt>
                <c:pt idx="5521">
                  <c:v>54.756</c:v>
                </c:pt>
                <c:pt idx="5522">
                  <c:v>54.771259999999998</c:v>
                </c:pt>
                <c:pt idx="5523">
                  <c:v>54.78651</c:v>
                </c:pt>
                <c:pt idx="5524">
                  <c:v>54.801769999999998</c:v>
                </c:pt>
                <c:pt idx="5525">
                  <c:v>54.817030000000003</c:v>
                </c:pt>
                <c:pt idx="5526">
                  <c:v>54.83229</c:v>
                </c:pt>
                <c:pt idx="5527">
                  <c:v>54.847549999999998</c:v>
                </c:pt>
                <c:pt idx="5528">
                  <c:v>54.862819999999999</c:v>
                </c:pt>
                <c:pt idx="5529">
                  <c:v>54.87809</c:v>
                </c:pt>
                <c:pt idx="5530">
                  <c:v>54.893360000000001</c:v>
                </c:pt>
                <c:pt idx="5531">
                  <c:v>54.908630000000002</c:v>
                </c:pt>
                <c:pt idx="5532">
                  <c:v>54.923900000000003</c:v>
                </c:pt>
                <c:pt idx="5533">
                  <c:v>54.93918</c:v>
                </c:pt>
                <c:pt idx="5534">
                  <c:v>54.954459999999997</c:v>
                </c:pt>
                <c:pt idx="5535">
                  <c:v>54.969729999999998</c:v>
                </c:pt>
                <c:pt idx="5536">
                  <c:v>54.985019999999999</c:v>
                </c:pt>
                <c:pt idx="5537">
                  <c:v>55.000309999999999</c:v>
                </c:pt>
                <c:pt idx="5538">
                  <c:v>55.015590000000003</c:v>
                </c:pt>
                <c:pt idx="5539">
                  <c:v>55.030880000000003</c:v>
                </c:pt>
                <c:pt idx="5540">
                  <c:v>55.046169999999996</c:v>
                </c:pt>
                <c:pt idx="5541">
                  <c:v>55.061459999999997</c:v>
                </c:pt>
                <c:pt idx="5542">
                  <c:v>55.07676</c:v>
                </c:pt>
                <c:pt idx="5543">
                  <c:v>55.092059999999996</c:v>
                </c:pt>
                <c:pt idx="5544">
                  <c:v>55.10736</c:v>
                </c:pt>
                <c:pt idx="5545">
                  <c:v>55.122660000000003</c:v>
                </c:pt>
                <c:pt idx="5546">
                  <c:v>55.13796</c:v>
                </c:pt>
                <c:pt idx="5547">
                  <c:v>55.153269999999999</c:v>
                </c:pt>
                <c:pt idx="5548">
                  <c:v>55.168579999999999</c:v>
                </c:pt>
                <c:pt idx="5549">
                  <c:v>55.183880000000002</c:v>
                </c:pt>
                <c:pt idx="5550">
                  <c:v>55.199199999999998</c:v>
                </c:pt>
                <c:pt idx="5551">
                  <c:v>55.214509999999997</c:v>
                </c:pt>
                <c:pt idx="5552">
                  <c:v>55.22983</c:v>
                </c:pt>
                <c:pt idx="5553">
                  <c:v>55.245150000000002</c:v>
                </c:pt>
                <c:pt idx="5554">
                  <c:v>55.260469999999998</c:v>
                </c:pt>
                <c:pt idx="5555">
                  <c:v>55.275790000000001</c:v>
                </c:pt>
                <c:pt idx="5556">
                  <c:v>55.291110000000003</c:v>
                </c:pt>
                <c:pt idx="5557">
                  <c:v>55.306440000000002</c:v>
                </c:pt>
                <c:pt idx="5558">
                  <c:v>55.321770000000001</c:v>
                </c:pt>
                <c:pt idx="5559">
                  <c:v>55.3371</c:v>
                </c:pt>
                <c:pt idx="5560">
                  <c:v>55.352440000000001</c:v>
                </c:pt>
                <c:pt idx="5561">
                  <c:v>55.36777</c:v>
                </c:pt>
                <c:pt idx="5562">
                  <c:v>55.383110000000002</c:v>
                </c:pt>
                <c:pt idx="5563">
                  <c:v>55.398449999999997</c:v>
                </c:pt>
                <c:pt idx="5564">
                  <c:v>55.413789999999999</c:v>
                </c:pt>
                <c:pt idx="5565">
                  <c:v>55.429139999999997</c:v>
                </c:pt>
                <c:pt idx="5566">
                  <c:v>55.444479999999999</c:v>
                </c:pt>
                <c:pt idx="5567">
                  <c:v>55.459829999999997</c:v>
                </c:pt>
                <c:pt idx="5568">
                  <c:v>55.475180000000002</c:v>
                </c:pt>
                <c:pt idx="5569">
                  <c:v>55.490540000000003</c:v>
                </c:pt>
                <c:pt idx="5570">
                  <c:v>55.505890000000001</c:v>
                </c:pt>
                <c:pt idx="5571">
                  <c:v>55.521250000000002</c:v>
                </c:pt>
                <c:pt idx="5572">
                  <c:v>55.536610000000003</c:v>
                </c:pt>
                <c:pt idx="5573">
                  <c:v>55.551969999999997</c:v>
                </c:pt>
                <c:pt idx="5574">
                  <c:v>55.567329999999998</c:v>
                </c:pt>
                <c:pt idx="5575">
                  <c:v>55.582700000000003</c:v>
                </c:pt>
                <c:pt idx="5576">
                  <c:v>55.598059999999997</c:v>
                </c:pt>
                <c:pt idx="5577">
                  <c:v>55.613430000000001</c:v>
                </c:pt>
                <c:pt idx="5578">
                  <c:v>55.628799999999998</c:v>
                </c:pt>
                <c:pt idx="5579">
                  <c:v>55.644179999999999</c:v>
                </c:pt>
                <c:pt idx="5580">
                  <c:v>55.659550000000003</c:v>
                </c:pt>
                <c:pt idx="5581">
                  <c:v>55.674930000000003</c:v>
                </c:pt>
                <c:pt idx="5582">
                  <c:v>55.690309999999997</c:v>
                </c:pt>
                <c:pt idx="5583">
                  <c:v>55.7057</c:v>
                </c:pt>
                <c:pt idx="5584">
                  <c:v>55.721080000000001</c:v>
                </c:pt>
                <c:pt idx="5585">
                  <c:v>55.736469999999997</c:v>
                </c:pt>
                <c:pt idx="5586">
                  <c:v>55.751849999999997</c:v>
                </c:pt>
                <c:pt idx="5587">
                  <c:v>55.767249999999997</c:v>
                </c:pt>
                <c:pt idx="5588">
                  <c:v>55.782640000000001</c:v>
                </c:pt>
                <c:pt idx="5589">
                  <c:v>55.798029999999997</c:v>
                </c:pt>
                <c:pt idx="5590">
                  <c:v>55.813429999999997</c:v>
                </c:pt>
                <c:pt idx="5591">
                  <c:v>55.828830000000004</c:v>
                </c:pt>
                <c:pt idx="5592">
                  <c:v>55.844230000000003</c:v>
                </c:pt>
                <c:pt idx="5593">
                  <c:v>55.859630000000003</c:v>
                </c:pt>
                <c:pt idx="5594">
                  <c:v>55.875039999999998</c:v>
                </c:pt>
                <c:pt idx="5595">
                  <c:v>55.890450000000001</c:v>
                </c:pt>
                <c:pt idx="5596">
                  <c:v>55.905859999999997</c:v>
                </c:pt>
                <c:pt idx="5597">
                  <c:v>55.92127</c:v>
                </c:pt>
                <c:pt idx="5598">
                  <c:v>55.936680000000003</c:v>
                </c:pt>
                <c:pt idx="5599">
                  <c:v>55.952100000000002</c:v>
                </c:pt>
                <c:pt idx="5600">
                  <c:v>55.96752</c:v>
                </c:pt>
                <c:pt idx="5601">
                  <c:v>55.982939999999999</c:v>
                </c:pt>
                <c:pt idx="5602">
                  <c:v>55.998359999999998</c:v>
                </c:pt>
                <c:pt idx="5603">
                  <c:v>56.01379</c:v>
                </c:pt>
                <c:pt idx="5604">
                  <c:v>56.029220000000002</c:v>
                </c:pt>
                <c:pt idx="5605">
                  <c:v>56.044640000000001</c:v>
                </c:pt>
                <c:pt idx="5606">
                  <c:v>56.060070000000003</c:v>
                </c:pt>
                <c:pt idx="5607">
                  <c:v>56.075510000000001</c:v>
                </c:pt>
                <c:pt idx="5608">
                  <c:v>56.090949999999999</c:v>
                </c:pt>
                <c:pt idx="5609">
                  <c:v>56.106380000000001</c:v>
                </c:pt>
                <c:pt idx="5610">
                  <c:v>56.12182</c:v>
                </c:pt>
                <c:pt idx="5611">
                  <c:v>56.137259999999998</c:v>
                </c:pt>
                <c:pt idx="5612">
                  <c:v>56.152709999999999</c:v>
                </c:pt>
                <c:pt idx="5613">
                  <c:v>56.168149999999997</c:v>
                </c:pt>
                <c:pt idx="5614">
                  <c:v>56.183599999999998</c:v>
                </c:pt>
                <c:pt idx="5615">
                  <c:v>56.19905</c:v>
                </c:pt>
                <c:pt idx="5616">
                  <c:v>56.214500000000001</c:v>
                </c:pt>
                <c:pt idx="5617">
                  <c:v>56.229959999999998</c:v>
                </c:pt>
                <c:pt idx="5618">
                  <c:v>56.24541</c:v>
                </c:pt>
                <c:pt idx="5619">
                  <c:v>56.26088</c:v>
                </c:pt>
                <c:pt idx="5620">
                  <c:v>56.276339999999998</c:v>
                </c:pt>
                <c:pt idx="5621">
                  <c:v>56.291800000000002</c:v>
                </c:pt>
                <c:pt idx="5622">
                  <c:v>56.307259999999999</c:v>
                </c:pt>
                <c:pt idx="5623">
                  <c:v>56.32273</c:v>
                </c:pt>
                <c:pt idx="5624">
                  <c:v>56.338200000000001</c:v>
                </c:pt>
                <c:pt idx="5625">
                  <c:v>56.353670000000001</c:v>
                </c:pt>
                <c:pt idx="5626">
                  <c:v>56.369140000000002</c:v>
                </c:pt>
                <c:pt idx="5627">
                  <c:v>56.384619999999998</c:v>
                </c:pt>
                <c:pt idx="5628">
                  <c:v>56.400100000000002</c:v>
                </c:pt>
                <c:pt idx="5629">
                  <c:v>56.415579999999999</c:v>
                </c:pt>
                <c:pt idx="5630">
                  <c:v>56.431060000000002</c:v>
                </c:pt>
                <c:pt idx="5631">
                  <c:v>56.446550000000002</c:v>
                </c:pt>
                <c:pt idx="5632">
                  <c:v>56.462029999999999</c:v>
                </c:pt>
                <c:pt idx="5633">
                  <c:v>56.477519999999998</c:v>
                </c:pt>
                <c:pt idx="5634">
                  <c:v>56.493009999999998</c:v>
                </c:pt>
                <c:pt idx="5635">
                  <c:v>56.508510000000001</c:v>
                </c:pt>
                <c:pt idx="5636">
                  <c:v>56.524000000000001</c:v>
                </c:pt>
                <c:pt idx="5637">
                  <c:v>56.539499999999997</c:v>
                </c:pt>
                <c:pt idx="5638">
                  <c:v>56.555</c:v>
                </c:pt>
                <c:pt idx="5639">
                  <c:v>56.570500000000003</c:v>
                </c:pt>
                <c:pt idx="5640">
                  <c:v>56.585999999999999</c:v>
                </c:pt>
                <c:pt idx="5641">
                  <c:v>56.601509999999998</c:v>
                </c:pt>
                <c:pt idx="5642">
                  <c:v>56.617019999999997</c:v>
                </c:pt>
                <c:pt idx="5643">
                  <c:v>56.632530000000003</c:v>
                </c:pt>
                <c:pt idx="5644">
                  <c:v>56.648040000000002</c:v>
                </c:pt>
                <c:pt idx="5645">
                  <c:v>56.663550000000001</c:v>
                </c:pt>
                <c:pt idx="5646">
                  <c:v>56.679070000000003</c:v>
                </c:pt>
                <c:pt idx="5647">
                  <c:v>56.694580000000002</c:v>
                </c:pt>
                <c:pt idx="5648">
                  <c:v>56.71011</c:v>
                </c:pt>
                <c:pt idx="5649">
                  <c:v>56.725630000000002</c:v>
                </c:pt>
                <c:pt idx="5650">
                  <c:v>56.741149999999998</c:v>
                </c:pt>
                <c:pt idx="5651">
                  <c:v>56.756680000000003</c:v>
                </c:pt>
                <c:pt idx="5652">
                  <c:v>56.772210000000001</c:v>
                </c:pt>
                <c:pt idx="5653">
                  <c:v>56.787739999999999</c:v>
                </c:pt>
                <c:pt idx="5654">
                  <c:v>56.803269999999998</c:v>
                </c:pt>
                <c:pt idx="5655">
                  <c:v>56.818809999999999</c:v>
                </c:pt>
                <c:pt idx="5656">
                  <c:v>56.834350000000001</c:v>
                </c:pt>
                <c:pt idx="5657">
                  <c:v>56.849879999999999</c:v>
                </c:pt>
                <c:pt idx="5658">
                  <c:v>56.865430000000003</c:v>
                </c:pt>
                <c:pt idx="5659">
                  <c:v>56.880969999999998</c:v>
                </c:pt>
                <c:pt idx="5660">
                  <c:v>56.896509999999999</c:v>
                </c:pt>
                <c:pt idx="5661">
                  <c:v>56.912059999999997</c:v>
                </c:pt>
                <c:pt idx="5662">
                  <c:v>56.927619999999997</c:v>
                </c:pt>
                <c:pt idx="5663">
                  <c:v>56.943170000000002</c:v>
                </c:pt>
                <c:pt idx="5664">
                  <c:v>56.95872</c:v>
                </c:pt>
                <c:pt idx="5665">
                  <c:v>56.97428</c:v>
                </c:pt>
                <c:pt idx="5666">
                  <c:v>56.989840000000001</c:v>
                </c:pt>
                <c:pt idx="5667">
                  <c:v>57.005400000000002</c:v>
                </c:pt>
                <c:pt idx="5668">
                  <c:v>57.020960000000002</c:v>
                </c:pt>
                <c:pt idx="5669">
                  <c:v>57.036529999999999</c:v>
                </c:pt>
                <c:pt idx="5670">
                  <c:v>57.05209</c:v>
                </c:pt>
                <c:pt idx="5671">
                  <c:v>57.067659999999997</c:v>
                </c:pt>
                <c:pt idx="5672">
                  <c:v>57.08323</c:v>
                </c:pt>
                <c:pt idx="5673">
                  <c:v>57.09881</c:v>
                </c:pt>
                <c:pt idx="5674">
                  <c:v>57.114379999999997</c:v>
                </c:pt>
                <c:pt idx="5675">
                  <c:v>57.129959999999997</c:v>
                </c:pt>
                <c:pt idx="5676">
                  <c:v>57.145539999999997</c:v>
                </c:pt>
                <c:pt idx="5677">
                  <c:v>57.161119999999997</c:v>
                </c:pt>
                <c:pt idx="5678">
                  <c:v>57.17671</c:v>
                </c:pt>
                <c:pt idx="5679">
                  <c:v>57.19229</c:v>
                </c:pt>
                <c:pt idx="5680">
                  <c:v>57.207880000000003</c:v>
                </c:pt>
                <c:pt idx="5681">
                  <c:v>57.223469999999999</c:v>
                </c:pt>
                <c:pt idx="5682">
                  <c:v>57.239060000000002</c:v>
                </c:pt>
                <c:pt idx="5683">
                  <c:v>57.254660000000001</c:v>
                </c:pt>
                <c:pt idx="5684">
                  <c:v>57.27026</c:v>
                </c:pt>
                <c:pt idx="5685">
                  <c:v>57.285850000000003</c:v>
                </c:pt>
                <c:pt idx="5686">
                  <c:v>57.301459999999999</c:v>
                </c:pt>
                <c:pt idx="5687">
                  <c:v>57.317059999999998</c:v>
                </c:pt>
                <c:pt idx="5688">
                  <c:v>57.332659999999997</c:v>
                </c:pt>
                <c:pt idx="5689">
                  <c:v>57.348269999999999</c:v>
                </c:pt>
                <c:pt idx="5690">
                  <c:v>57.363880000000002</c:v>
                </c:pt>
                <c:pt idx="5691">
                  <c:v>57.379489999999997</c:v>
                </c:pt>
                <c:pt idx="5692">
                  <c:v>57.395110000000003</c:v>
                </c:pt>
                <c:pt idx="5693">
                  <c:v>57.410719999999998</c:v>
                </c:pt>
                <c:pt idx="5694">
                  <c:v>57.426340000000003</c:v>
                </c:pt>
                <c:pt idx="5695">
                  <c:v>57.441960000000002</c:v>
                </c:pt>
                <c:pt idx="5696">
                  <c:v>57.45758</c:v>
                </c:pt>
                <c:pt idx="5697">
                  <c:v>57.473210000000002</c:v>
                </c:pt>
                <c:pt idx="5698">
                  <c:v>57.488840000000003</c:v>
                </c:pt>
                <c:pt idx="5699">
                  <c:v>57.504469999999998</c:v>
                </c:pt>
                <c:pt idx="5700">
                  <c:v>57.520099999999999</c:v>
                </c:pt>
                <c:pt idx="5701">
                  <c:v>57.535730000000001</c:v>
                </c:pt>
                <c:pt idx="5702">
                  <c:v>57.551360000000003</c:v>
                </c:pt>
                <c:pt idx="5703">
                  <c:v>57.567</c:v>
                </c:pt>
                <c:pt idx="5704">
                  <c:v>57.582639999999998</c:v>
                </c:pt>
                <c:pt idx="5705">
                  <c:v>57.598280000000003</c:v>
                </c:pt>
                <c:pt idx="5706">
                  <c:v>57.613930000000003</c:v>
                </c:pt>
                <c:pt idx="5707">
                  <c:v>57.629570000000001</c:v>
                </c:pt>
                <c:pt idx="5708">
                  <c:v>57.645220000000002</c:v>
                </c:pt>
                <c:pt idx="5709">
                  <c:v>57.660870000000003</c:v>
                </c:pt>
                <c:pt idx="5710">
                  <c:v>57.676519999999996</c:v>
                </c:pt>
                <c:pt idx="5711">
                  <c:v>57.69218</c:v>
                </c:pt>
                <c:pt idx="5712">
                  <c:v>57.707830000000001</c:v>
                </c:pt>
                <c:pt idx="5713">
                  <c:v>57.723489999999998</c:v>
                </c:pt>
                <c:pt idx="5714">
                  <c:v>57.739150000000002</c:v>
                </c:pt>
                <c:pt idx="5715">
                  <c:v>57.754809999999999</c:v>
                </c:pt>
                <c:pt idx="5716">
                  <c:v>57.770479999999999</c:v>
                </c:pt>
                <c:pt idx="5717">
                  <c:v>57.786149999999999</c:v>
                </c:pt>
                <c:pt idx="5718">
                  <c:v>57.801819999999999</c:v>
                </c:pt>
                <c:pt idx="5719">
                  <c:v>57.817489999999999</c:v>
                </c:pt>
                <c:pt idx="5720">
                  <c:v>57.833159999999999</c:v>
                </c:pt>
                <c:pt idx="5721">
                  <c:v>57.84883</c:v>
                </c:pt>
                <c:pt idx="5722">
                  <c:v>57.864510000000003</c:v>
                </c:pt>
                <c:pt idx="5723">
                  <c:v>57.880189999999999</c:v>
                </c:pt>
                <c:pt idx="5724">
                  <c:v>57.895870000000002</c:v>
                </c:pt>
                <c:pt idx="5725">
                  <c:v>57.911560000000001</c:v>
                </c:pt>
                <c:pt idx="5726">
                  <c:v>57.927250000000001</c:v>
                </c:pt>
                <c:pt idx="5727">
                  <c:v>57.942929999999997</c:v>
                </c:pt>
                <c:pt idx="5728">
                  <c:v>57.958620000000003</c:v>
                </c:pt>
                <c:pt idx="5729">
                  <c:v>57.974319999999999</c:v>
                </c:pt>
                <c:pt idx="5730">
                  <c:v>57.990009999999998</c:v>
                </c:pt>
                <c:pt idx="5731">
                  <c:v>58.005710000000001</c:v>
                </c:pt>
                <c:pt idx="5732">
                  <c:v>58.021410000000003</c:v>
                </c:pt>
                <c:pt idx="5733">
                  <c:v>58.037109999999998</c:v>
                </c:pt>
                <c:pt idx="5734">
                  <c:v>58.052810000000001</c:v>
                </c:pt>
                <c:pt idx="5735">
                  <c:v>58.068519999999999</c:v>
                </c:pt>
                <c:pt idx="5736">
                  <c:v>58.084220000000002</c:v>
                </c:pt>
                <c:pt idx="5737">
                  <c:v>58.099930000000001</c:v>
                </c:pt>
                <c:pt idx="5738">
                  <c:v>58.115639999999999</c:v>
                </c:pt>
                <c:pt idx="5739">
                  <c:v>58.131360000000001</c:v>
                </c:pt>
                <c:pt idx="5740">
                  <c:v>58.147080000000003</c:v>
                </c:pt>
                <c:pt idx="5741">
                  <c:v>58.162790000000001</c:v>
                </c:pt>
                <c:pt idx="5742">
                  <c:v>58.178510000000003</c:v>
                </c:pt>
                <c:pt idx="5743">
                  <c:v>58.194229999999997</c:v>
                </c:pt>
                <c:pt idx="5744">
                  <c:v>58.209960000000002</c:v>
                </c:pt>
                <c:pt idx="5745">
                  <c:v>58.22569</c:v>
                </c:pt>
                <c:pt idx="5746">
                  <c:v>58.241410000000002</c:v>
                </c:pt>
                <c:pt idx="5747">
                  <c:v>58.25714</c:v>
                </c:pt>
                <c:pt idx="5748">
                  <c:v>58.272880000000001</c:v>
                </c:pt>
                <c:pt idx="5749">
                  <c:v>58.288609999999998</c:v>
                </c:pt>
                <c:pt idx="5750">
                  <c:v>58.304349999999999</c:v>
                </c:pt>
                <c:pt idx="5751">
                  <c:v>58.32009</c:v>
                </c:pt>
                <c:pt idx="5752">
                  <c:v>58.335830000000001</c:v>
                </c:pt>
                <c:pt idx="5753">
                  <c:v>58.351570000000002</c:v>
                </c:pt>
                <c:pt idx="5754">
                  <c:v>58.367319999999999</c:v>
                </c:pt>
                <c:pt idx="5755">
                  <c:v>58.383069999999996</c:v>
                </c:pt>
                <c:pt idx="5756">
                  <c:v>58.398820000000001</c:v>
                </c:pt>
                <c:pt idx="5757">
                  <c:v>58.414569999999998</c:v>
                </c:pt>
                <c:pt idx="5758">
                  <c:v>58.430320000000002</c:v>
                </c:pt>
                <c:pt idx="5759">
                  <c:v>58.446080000000002</c:v>
                </c:pt>
                <c:pt idx="5760">
                  <c:v>58.461840000000002</c:v>
                </c:pt>
                <c:pt idx="5761">
                  <c:v>58.477600000000002</c:v>
                </c:pt>
                <c:pt idx="5762">
                  <c:v>58.493360000000003</c:v>
                </c:pt>
                <c:pt idx="5763">
                  <c:v>58.509120000000003</c:v>
                </c:pt>
                <c:pt idx="5764">
                  <c:v>58.524889999999999</c:v>
                </c:pt>
                <c:pt idx="5765">
                  <c:v>58.540660000000003</c:v>
                </c:pt>
                <c:pt idx="5766">
                  <c:v>58.556429999999999</c:v>
                </c:pt>
                <c:pt idx="5767">
                  <c:v>58.572200000000002</c:v>
                </c:pt>
                <c:pt idx="5768">
                  <c:v>58.587980000000002</c:v>
                </c:pt>
                <c:pt idx="5769">
                  <c:v>58.603760000000001</c:v>
                </c:pt>
                <c:pt idx="5770">
                  <c:v>58.619540000000001</c:v>
                </c:pt>
                <c:pt idx="5771">
                  <c:v>58.63532</c:v>
                </c:pt>
                <c:pt idx="5772">
                  <c:v>58.6511</c:v>
                </c:pt>
                <c:pt idx="5773">
                  <c:v>58.666890000000002</c:v>
                </c:pt>
                <c:pt idx="5774">
                  <c:v>58.682679999999998</c:v>
                </c:pt>
                <c:pt idx="5775">
                  <c:v>58.69847</c:v>
                </c:pt>
                <c:pt idx="5776">
                  <c:v>58.714260000000003</c:v>
                </c:pt>
                <c:pt idx="5777">
                  <c:v>58.730049999999999</c:v>
                </c:pt>
                <c:pt idx="5778">
                  <c:v>58.745849999999997</c:v>
                </c:pt>
                <c:pt idx="5779">
                  <c:v>58.761650000000003</c:v>
                </c:pt>
                <c:pt idx="5780">
                  <c:v>58.777450000000002</c:v>
                </c:pt>
                <c:pt idx="5781">
                  <c:v>58.79325</c:v>
                </c:pt>
                <c:pt idx="5782">
                  <c:v>58.809060000000002</c:v>
                </c:pt>
                <c:pt idx="5783">
                  <c:v>58.824869999999997</c:v>
                </c:pt>
                <c:pt idx="5784">
                  <c:v>58.840679999999999</c:v>
                </c:pt>
                <c:pt idx="5785">
                  <c:v>58.856490000000001</c:v>
                </c:pt>
                <c:pt idx="5786">
                  <c:v>58.872300000000003</c:v>
                </c:pt>
                <c:pt idx="5787">
                  <c:v>58.888109999999998</c:v>
                </c:pt>
                <c:pt idx="5788">
                  <c:v>58.903930000000003</c:v>
                </c:pt>
                <c:pt idx="5789">
                  <c:v>58.919750000000001</c:v>
                </c:pt>
                <c:pt idx="5790">
                  <c:v>58.935580000000002</c:v>
                </c:pt>
                <c:pt idx="5791">
                  <c:v>58.9514</c:v>
                </c:pt>
                <c:pt idx="5792">
                  <c:v>58.967230000000001</c:v>
                </c:pt>
                <c:pt idx="5793">
                  <c:v>58.983060000000002</c:v>
                </c:pt>
                <c:pt idx="5794">
                  <c:v>58.998890000000003</c:v>
                </c:pt>
                <c:pt idx="5795">
                  <c:v>59.014719999999997</c:v>
                </c:pt>
                <c:pt idx="5796">
                  <c:v>59.030549999999998</c:v>
                </c:pt>
                <c:pt idx="5797">
                  <c:v>59.046390000000002</c:v>
                </c:pt>
                <c:pt idx="5798">
                  <c:v>59.06223</c:v>
                </c:pt>
                <c:pt idx="5799">
                  <c:v>59.078069999999997</c:v>
                </c:pt>
                <c:pt idx="5800">
                  <c:v>59.093910000000001</c:v>
                </c:pt>
                <c:pt idx="5801">
                  <c:v>59.109760000000001</c:v>
                </c:pt>
                <c:pt idx="5802">
                  <c:v>59.125610000000002</c:v>
                </c:pt>
                <c:pt idx="5803">
                  <c:v>59.141460000000002</c:v>
                </c:pt>
                <c:pt idx="5804">
                  <c:v>59.157310000000003</c:v>
                </c:pt>
                <c:pt idx="5805">
                  <c:v>59.173160000000003</c:v>
                </c:pt>
                <c:pt idx="5806">
                  <c:v>59.189019999999999</c:v>
                </c:pt>
                <c:pt idx="5807">
                  <c:v>59.204880000000003</c:v>
                </c:pt>
                <c:pt idx="5808">
                  <c:v>59.220739999999999</c:v>
                </c:pt>
                <c:pt idx="5809">
                  <c:v>59.236600000000003</c:v>
                </c:pt>
                <c:pt idx="5810">
                  <c:v>59.252459999999999</c:v>
                </c:pt>
                <c:pt idx="5811">
                  <c:v>59.268329999999999</c:v>
                </c:pt>
                <c:pt idx="5812">
                  <c:v>59.284199999999998</c:v>
                </c:pt>
                <c:pt idx="5813">
                  <c:v>59.300069999999998</c:v>
                </c:pt>
                <c:pt idx="5814">
                  <c:v>59.315939999999998</c:v>
                </c:pt>
                <c:pt idx="5815">
                  <c:v>59.33182</c:v>
                </c:pt>
                <c:pt idx="5816">
                  <c:v>59.34769</c:v>
                </c:pt>
                <c:pt idx="5817">
                  <c:v>59.363570000000003</c:v>
                </c:pt>
                <c:pt idx="5818">
                  <c:v>59.379460000000002</c:v>
                </c:pt>
                <c:pt idx="5819">
                  <c:v>59.395339999999997</c:v>
                </c:pt>
                <c:pt idx="5820">
                  <c:v>59.41122</c:v>
                </c:pt>
                <c:pt idx="5821">
                  <c:v>59.427109999999999</c:v>
                </c:pt>
                <c:pt idx="5822">
                  <c:v>59.442999999999998</c:v>
                </c:pt>
                <c:pt idx="5823">
                  <c:v>59.4589</c:v>
                </c:pt>
                <c:pt idx="5824">
                  <c:v>59.474789999999999</c:v>
                </c:pt>
                <c:pt idx="5825">
                  <c:v>59.490690000000001</c:v>
                </c:pt>
                <c:pt idx="5826">
                  <c:v>59.50658</c:v>
                </c:pt>
                <c:pt idx="5827">
                  <c:v>59.522480000000002</c:v>
                </c:pt>
                <c:pt idx="5828">
                  <c:v>59.53839</c:v>
                </c:pt>
                <c:pt idx="5829">
                  <c:v>59.554290000000002</c:v>
                </c:pt>
                <c:pt idx="5830">
                  <c:v>59.5702</c:v>
                </c:pt>
                <c:pt idx="5831">
                  <c:v>59.586109999999998</c:v>
                </c:pt>
                <c:pt idx="5832">
                  <c:v>59.602020000000003</c:v>
                </c:pt>
                <c:pt idx="5833">
                  <c:v>59.617939999999997</c:v>
                </c:pt>
                <c:pt idx="5834">
                  <c:v>59.633850000000002</c:v>
                </c:pt>
                <c:pt idx="5835">
                  <c:v>59.649769999999997</c:v>
                </c:pt>
                <c:pt idx="5836">
                  <c:v>59.665689999999998</c:v>
                </c:pt>
                <c:pt idx="5837">
                  <c:v>59.681609999999999</c:v>
                </c:pt>
                <c:pt idx="5838">
                  <c:v>59.69753</c:v>
                </c:pt>
                <c:pt idx="5839">
                  <c:v>59.713459999999998</c:v>
                </c:pt>
                <c:pt idx="5840">
                  <c:v>59.729390000000002</c:v>
                </c:pt>
                <c:pt idx="5841">
                  <c:v>59.74532</c:v>
                </c:pt>
                <c:pt idx="5842">
                  <c:v>59.761249999999997</c:v>
                </c:pt>
                <c:pt idx="5843">
                  <c:v>59.777180000000001</c:v>
                </c:pt>
                <c:pt idx="5844">
                  <c:v>59.793120000000002</c:v>
                </c:pt>
                <c:pt idx="5845">
                  <c:v>59.809060000000002</c:v>
                </c:pt>
                <c:pt idx="5846">
                  <c:v>59.825000000000003</c:v>
                </c:pt>
                <c:pt idx="5847">
                  <c:v>59.840949999999999</c:v>
                </c:pt>
                <c:pt idx="5848">
                  <c:v>59.85689</c:v>
                </c:pt>
                <c:pt idx="5849">
                  <c:v>59.872839999999997</c:v>
                </c:pt>
                <c:pt idx="5850">
                  <c:v>59.88879</c:v>
                </c:pt>
                <c:pt idx="5851">
                  <c:v>59.904739999999997</c:v>
                </c:pt>
                <c:pt idx="5852">
                  <c:v>59.92069</c:v>
                </c:pt>
                <c:pt idx="5853">
                  <c:v>59.93665</c:v>
                </c:pt>
                <c:pt idx="5854">
                  <c:v>59.95261</c:v>
                </c:pt>
                <c:pt idx="5855">
                  <c:v>59.96857</c:v>
                </c:pt>
                <c:pt idx="5856">
                  <c:v>59.984529999999999</c:v>
                </c:pt>
                <c:pt idx="5857">
                  <c:v>60.000489999999999</c:v>
                </c:pt>
                <c:pt idx="5858">
                  <c:v>60.016460000000002</c:v>
                </c:pt>
                <c:pt idx="5859">
                  <c:v>60.032429999999998</c:v>
                </c:pt>
                <c:pt idx="5860">
                  <c:v>60.048400000000001</c:v>
                </c:pt>
                <c:pt idx="5861">
                  <c:v>60.064369999999997</c:v>
                </c:pt>
                <c:pt idx="5862">
                  <c:v>60.080350000000003</c:v>
                </c:pt>
                <c:pt idx="5863">
                  <c:v>60.096319999999999</c:v>
                </c:pt>
                <c:pt idx="5864">
                  <c:v>60.112299999999998</c:v>
                </c:pt>
                <c:pt idx="5865">
                  <c:v>60.128279999999997</c:v>
                </c:pt>
                <c:pt idx="5866">
                  <c:v>60.144269999999999</c:v>
                </c:pt>
                <c:pt idx="5867">
                  <c:v>60.160260000000001</c:v>
                </c:pt>
                <c:pt idx="5868">
                  <c:v>60.17624</c:v>
                </c:pt>
                <c:pt idx="5869">
                  <c:v>60.192230000000002</c:v>
                </c:pt>
                <c:pt idx="5870">
                  <c:v>60.20823</c:v>
                </c:pt>
                <c:pt idx="5871">
                  <c:v>60.224220000000003</c:v>
                </c:pt>
                <c:pt idx="5872">
                  <c:v>60.240220000000001</c:v>
                </c:pt>
                <c:pt idx="5873">
                  <c:v>60.256210000000003</c:v>
                </c:pt>
                <c:pt idx="5874">
                  <c:v>60.272210000000001</c:v>
                </c:pt>
                <c:pt idx="5875">
                  <c:v>60.288220000000003</c:v>
                </c:pt>
                <c:pt idx="5876">
                  <c:v>60.304220000000001</c:v>
                </c:pt>
                <c:pt idx="5877">
                  <c:v>60.320230000000002</c:v>
                </c:pt>
                <c:pt idx="5878">
                  <c:v>60.336239999999997</c:v>
                </c:pt>
                <c:pt idx="5879">
                  <c:v>60.352249999999998</c:v>
                </c:pt>
                <c:pt idx="5880">
                  <c:v>60.368259999999999</c:v>
                </c:pt>
                <c:pt idx="5881">
                  <c:v>60.384279999999997</c:v>
                </c:pt>
                <c:pt idx="5882">
                  <c:v>60.400300000000001</c:v>
                </c:pt>
                <c:pt idx="5883">
                  <c:v>60.416310000000003</c:v>
                </c:pt>
                <c:pt idx="5884">
                  <c:v>60.43233</c:v>
                </c:pt>
                <c:pt idx="5885">
                  <c:v>60.448360000000001</c:v>
                </c:pt>
                <c:pt idx="5886">
                  <c:v>60.464390000000002</c:v>
                </c:pt>
                <c:pt idx="5887">
                  <c:v>60.480409999999999</c:v>
                </c:pt>
                <c:pt idx="5888">
                  <c:v>60.49644</c:v>
                </c:pt>
                <c:pt idx="5889">
                  <c:v>60.51247</c:v>
                </c:pt>
                <c:pt idx="5890">
                  <c:v>60.528509999999997</c:v>
                </c:pt>
                <c:pt idx="5891">
                  <c:v>60.544550000000001</c:v>
                </c:pt>
                <c:pt idx="5892">
                  <c:v>60.560589999999998</c:v>
                </c:pt>
                <c:pt idx="5893">
                  <c:v>60.576630000000002</c:v>
                </c:pt>
                <c:pt idx="5894">
                  <c:v>60.592669999999998</c:v>
                </c:pt>
                <c:pt idx="5895">
                  <c:v>60.608719999999998</c:v>
                </c:pt>
                <c:pt idx="5896">
                  <c:v>60.624760000000002</c:v>
                </c:pt>
                <c:pt idx="5897">
                  <c:v>60.640810000000002</c:v>
                </c:pt>
                <c:pt idx="5898">
                  <c:v>60.656860000000002</c:v>
                </c:pt>
                <c:pt idx="5899">
                  <c:v>60.672919999999998</c:v>
                </c:pt>
                <c:pt idx="5900">
                  <c:v>60.688969999999998</c:v>
                </c:pt>
                <c:pt idx="5901">
                  <c:v>60.705030000000001</c:v>
                </c:pt>
                <c:pt idx="5902">
                  <c:v>60.721089999999997</c:v>
                </c:pt>
                <c:pt idx="5903">
                  <c:v>60.73715</c:v>
                </c:pt>
                <c:pt idx="5904">
                  <c:v>60.753219999999999</c:v>
                </c:pt>
                <c:pt idx="5905">
                  <c:v>60.769280000000002</c:v>
                </c:pt>
                <c:pt idx="5906">
                  <c:v>60.785350000000001</c:v>
                </c:pt>
                <c:pt idx="5907">
                  <c:v>60.80142</c:v>
                </c:pt>
                <c:pt idx="5908">
                  <c:v>60.817489999999999</c:v>
                </c:pt>
                <c:pt idx="5909">
                  <c:v>60.833570000000002</c:v>
                </c:pt>
                <c:pt idx="5910">
                  <c:v>60.849649999999997</c:v>
                </c:pt>
                <c:pt idx="5911">
                  <c:v>60.865729999999999</c:v>
                </c:pt>
                <c:pt idx="5912">
                  <c:v>60.881810000000002</c:v>
                </c:pt>
                <c:pt idx="5913">
                  <c:v>60.897889999999997</c:v>
                </c:pt>
                <c:pt idx="5914">
                  <c:v>60.913969999999999</c:v>
                </c:pt>
                <c:pt idx="5915">
                  <c:v>60.930059999999997</c:v>
                </c:pt>
                <c:pt idx="5916">
                  <c:v>60.946150000000003</c:v>
                </c:pt>
                <c:pt idx="5917">
                  <c:v>60.962240000000001</c:v>
                </c:pt>
                <c:pt idx="5918">
                  <c:v>60.978340000000003</c:v>
                </c:pt>
                <c:pt idx="5919">
                  <c:v>60.994430000000001</c:v>
                </c:pt>
                <c:pt idx="5920">
                  <c:v>61.010530000000003</c:v>
                </c:pt>
                <c:pt idx="5921">
                  <c:v>61.026629999999997</c:v>
                </c:pt>
                <c:pt idx="5922">
                  <c:v>61.042740000000002</c:v>
                </c:pt>
                <c:pt idx="5923">
                  <c:v>61.058839999999996</c:v>
                </c:pt>
                <c:pt idx="5924">
                  <c:v>61.074950000000001</c:v>
                </c:pt>
                <c:pt idx="5925">
                  <c:v>61.091059999999999</c:v>
                </c:pt>
                <c:pt idx="5926">
                  <c:v>61.107170000000004</c:v>
                </c:pt>
                <c:pt idx="5927">
                  <c:v>61.123280000000001</c:v>
                </c:pt>
                <c:pt idx="5928">
                  <c:v>61.139389999999999</c:v>
                </c:pt>
                <c:pt idx="5929">
                  <c:v>61.15551</c:v>
                </c:pt>
                <c:pt idx="5930">
                  <c:v>61.17163</c:v>
                </c:pt>
                <c:pt idx="5931">
                  <c:v>61.187750000000001</c:v>
                </c:pt>
                <c:pt idx="5932">
                  <c:v>61.203879999999998</c:v>
                </c:pt>
                <c:pt idx="5933">
                  <c:v>61.22</c:v>
                </c:pt>
                <c:pt idx="5934">
                  <c:v>61.236130000000003</c:v>
                </c:pt>
                <c:pt idx="5935">
                  <c:v>61.25226</c:v>
                </c:pt>
                <c:pt idx="5936">
                  <c:v>61.268389999999997</c:v>
                </c:pt>
                <c:pt idx="5937">
                  <c:v>61.284529999999997</c:v>
                </c:pt>
                <c:pt idx="5938">
                  <c:v>61.300660000000001</c:v>
                </c:pt>
                <c:pt idx="5939">
                  <c:v>61.316800000000001</c:v>
                </c:pt>
                <c:pt idx="5940">
                  <c:v>61.332940000000001</c:v>
                </c:pt>
                <c:pt idx="5941">
                  <c:v>61.349089999999997</c:v>
                </c:pt>
                <c:pt idx="5942">
                  <c:v>61.365229999999997</c:v>
                </c:pt>
                <c:pt idx="5943">
                  <c:v>61.38138</c:v>
                </c:pt>
                <c:pt idx="5944">
                  <c:v>61.397530000000003</c:v>
                </c:pt>
                <c:pt idx="5945">
                  <c:v>61.413679999999999</c:v>
                </c:pt>
                <c:pt idx="5946">
                  <c:v>61.429830000000003</c:v>
                </c:pt>
                <c:pt idx="5947">
                  <c:v>61.445990000000002</c:v>
                </c:pt>
                <c:pt idx="5948">
                  <c:v>61.462139999999998</c:v>
                </c:pt>
                <c:pt idx="5949">
                  <c:v>61.47831</c:v>
                </c:pt>
                <c:pt idx="5950">
                  <c:v>61.494459999999997</c:v>
                </c:pt>
                <c:pt idx="5951">
                  <c:v>61.510629999999999</c:v>
                </c:pt>
                <c:pt idx="5952">
                  <c:v>61.526800000000001</c:v>
                </c:pt>
                <c:pt idx="5953">
                  <c:v>61.542960000000001</c:v>
                </c:pt>
                <c:pt idx="5954">
                  <c:v>61.559139999999999</c:v>
                </c:pt>
                <c:pt idx="5955">
                  <c:v>61.575310000000002</c:v>
                </c:pt>
                <c:pt idx="5956">
                  <c:v>61.591479999999997</c:v>
                </c:pt>
                <c:pt idx="5957">
                  <c:v>61.607660000000003</c:v>
                </c:pt>
                <c:pt idx="5958">
                  <c:v>61.623840000000001</c:v>
                </c:pt>
                <c:pt idx="5959">
                  <c:v>61.64002</c:v>
                </c:pt>
                <c:pt idx="5960">
                  <c:v>61.656199999999998</c:v>
                </c:pt>
                <c:pt idx="5961">
                  <c:v>61.67239</c:v>
                </c:pt>
                <c:pt idx="5962">
                  <c:v>61.688580000000002</c:v>
                </c:pt>
                <c:pt idx="5963">
                  <c:v>61.704770000000003</c:v>
                </c:pt>
                <c:pt idx="5964">
                  <c:v>61.720950000000002</c:v>
                </c:pt>
                <c:pt idx="5965">
                  <c:v>61.73715</c:v>
                </c:pt>
                <c:pt idx="5966">
                  <c:v>61.753349999999998</c:v>
                </c:pt>
                <c:pt idx="5967">
                  <c:v>61.769539999999999</c:v>
                </c:pt>
                <c:pt idx="5968">
                  <c:v>61.785739999999997</c:v>
                </c:pt>
                <c:pt idx="5969">
                  <c:v>61.801940000000002</c:v>
                </c:pt>
                <c:pt idx="5970">
                  <c:v>61.818150000000003</c:v>
                </c:pt>
                <c:pt idx="5971">
                  <c:v>61.834359999999997</c:v>
                </c:pt>
                <c:pt idx="5972">
                  <c:v>61.850569999999998</c:v>
                </c:pt>
                <c:pt idx="5973">
                  <c:v>61.866779999999999</c:v>
                </c:pt>
                <c:pt idx="5974">
                  <c:v>61.882989999999999</c:v>
                </c:pt>
                <c:pt idx="5975">
                  <c:v>61.8992</c:v>
                </c:pt>
                <c:pt idx="5976">
                  <c:v>61.915419999999997</c:v>
                </c:pt>
                <c:pt idx="5977">
                  <c:v>61.931640000000002</c:v>
                </c:pt>
                <c:pt idx="5978">
                  <c:v>61.947859999999999</c:v>
                </c:pt>
                <c:pt idx="5979">
                  <c:v>61.964080000000003</c:v>
                </c:pt>
                <c:pt idx="5980">
                  <c:v>61.980310000000003</c:v>
                </c:pt>
                <c:pt idx="5981">
                  <c:v>61.996540000000003</c:v>
                </c:pt>
                <c:pt idx="5982">
                  <c:v>62.012770000000003</c:v>
                </c:pt>
                <c:pt idx="5983">
                  <c:v>62.029000000000003</c:v>
                </c:pt>
                <c:pt idx="5984">
                  <c:v>62.045229999999997</c:v>
                </c:pt>
                <c:pt idx="5985">
                  <c:v>62.06147</c:v>
                </c:pt>
                <c:pt idx="5986">
                  <c:v>62.077710000000003</c:v>
                </c:pt>
                <c:pt idx="5987">
                  <c:v>62.09395</c:v>
                </c:pt>
                <c:pt idx="5988">
                  <c:v>62.110199999999999</c:v>
                </c:pt>
                <c:pt idx="5989">
                  <c:v>62.126440000000002</c:v>
                </c:pt>
                <c:pt idx="5990">
                  <c:v>62.142679999999999</c:v>
                </c:pt>
                <c:pt idx="5991">
                  <c:v>62.158940000000001</c:v>
                </c:pt>
                <c:pt idx="5992">
                  <c:v>62.175190000000001</c:v>
                </c:pt>
                <c:pt idx="5993">
                  <c:v>62.19144</c:v>
                </c:pt>
                <c:pt idx="5994">
                  <c:v>62.207700000000003</c:v>
                </c:pt>
                <c:pt idx="5995">
                  <c:v>62.223950000000002</c:v>
                </c:pt>
                <c:pt idx="5996">
                  <c:v>62.240209999999998</c:v>
                </c:pt>
                <c:pt idx="5997">
                  <c:v>62.25647</c:v>
                </c:pt>
                <c:pt idx="5998">
                  <c:v>62.272739999999999</c:v>
                </c:pt>
                <c:pt idx="5999">
                  <c:v>62.289000000000001</c:v>
                </c:pt>
                <c:pt idx="6000">
                  <c:v>62.30527</c:v>
                </c:pt>
                <c:pt idx="6001">
                  <c:v>62.321539999999999</c:v>
                </c:pt>
                <c:pt idx="6002">
                  <c:v>62.337809999999998</c:v>
                </c:pt>
                <c:pt idx="6003">
                  <c:v>62.354089999999999</c:v>
                </c:pt>
                <c:pt idx="6004">
                  <c:v>62.370370000000001</c:v>
                </c:pt>
                <c:pt idx="6005">
                  <c:v>62.38664</c:v>
                </c:pt>
                <c:pt idx="6006">
                  <c:v>62.402920000000002</c:v>
                </c:pt>
                <c:pt idx="6007">
                  <c:v>62.41921</c:v>
                </c:pt>
                <c:pt idx="6008">
                  <c:v>62.435490000000001</c:v>
                </c:pt>
                <c:pt idx="6009">
                  <c:v>62.451779999999999</c:v>
                </c:pt>
                <c:pt idx="6010">
                  <c:v>62.468069999999997</c:v>
                </c:pt>
                <c:pt idx="6011">
                  <c:v>62.484360000000002</c:v>
                </c:pt>
                <c:pt idx="6012">
                  <c:v>62.500660000000003</c:v>
                </c:pt>
                <c:pt idx="6013">
                  <c:v>62.516950000000001</c:v>
                </c:pt>
                <c:pt idx="6014">
                  <c:v>62.533250000000002</c:v>
                </c:pt>
                <c:pt idx="6015">
                  <c:v>62.549550000000004</c:v>
                </c:pt>
                <c:pt idx="6016">
                  <c:v>62.565849999999998</c:v>
                </c:pt>
                <c:pt idx="6017">
                  <c:v>62.582149999999999</c:v>
                </c:pt>
                <c:pt idx="6018">
                  <c:v>62.598460000000003</c:v>
                </c:pt>
                <c:pt idx="6019">
                  <c:v>62.61477</c:v>
                </c:pt>
                <c:pt idx="6020">
                  <c:v>62.631079999999997</c:v>
                </c:pt>
                <c:pt idx="6021">
                  <c:v>62.647390000000001</c:v>
                </c:pt>
                <c:pt idx="6022">
                  <c:v>62.663710000000002</c:v>
                </c:pt>
                <c:pt idx="6023">
                  <c:v>62.680019999999999</c:v>
                </c:pt>
                <c:pt idx="6024">
                  <c:v>62.696339999999999</c:v>
                </c:pt>
                <c:pt idx="6025">
                  <c:v>62.712670000000003</c:v>
                </c:pt>
                <c:pt idx="6026">
                  <c:v>62.728990000000003</c:v>
                </c:pt>
                <c:pt idx="6027">
                  <c:v>62.745310000000003</c:v>
                </c:pt>
                <c:pt idx="6028">
                  <c:v>62.76164</c:v>
                </c:pt>
                <c:pt idx="6029">
                  <c:v>62.777970000000003</c:v>
                </c:pt>
                <c:pt idx="6030">
                  <c:v>62.7943</c:v>
                </c:pt>
                <c:pt idx="6031">
                  <c:v>62.810639999999999</c:v>
                </c:pt>
                <c:pt idx="6032">
                  <c:v>62.826970000000003</c:v>
                </c:pt>
                <c:pt idx="6033">
                  <c:v>62.843310000000002</c:v>
                </c:pt>
                <c:pt idx="6034">
                  <c:v>62.859650000000002</c:v>
                </c:pt>
                <c:pt idx="6035">
                  <c:v>62.875999999999998</c:v>
                </c:pt>
                <c:pt idx="6036">
                  <c:v>62.892339999999997</c:v>
                </c:pt>
                <c:pt idx="6037">
                  <c:v>62.908679999999997</c:v>
                </c:pt>
                <c:pt idx="6038">
                  <c:v>62.92503</c:v>
                </c:pt>
                <c:pt idx="6039">
                  <c:v>62.941380000000002</c:v>
                </c:pt>
                <c:pt idx="6040">
                  <c:v>62.957740000000001</c:v>
                </c:pt>
                <c:pt idx="6041">
                  <c:v>62.974089999999997</c:v>
                </c:pt>
                <c:pt idx="6042">
                  <c:v>62.990450000000003</c:v>
                </c:pt>
                <c:pt idx="6043">
                  <c:v>63.006810000000002</c:v>
                </c:pt>
                <c:pt idx="6044">
                  <c:v>63.02317</c:v>
                </c:pt>
                <c:pt idx="6045">
                  <c:v>63.039540000000002</c:v>
                </c:pt>
                <c:pt idx="6046">
                  <c:v>63.055900000000001</c:v>
                </c:pt>
                <c:pt idx="6047">
                  <c:v>63.072270000000003</c:v>
                </c:pt>
                <c:pt idx="6048">
                  <c:v>63.088639999999998</c:v>
                </c:pt>
                <c:pt idx="6049">
                  <c:v>63.10501</c:v>
                </c:pt>
                <c:pt idx="6050">
                  <c:v>63.121389999999998</c:v>
                </c:pt>
                <c:pt idx="6051">
                  <c:v>63.13776</c:v>
                </c:pt>
                <c:pt idx="6052">
                  <c:v>63.154139999999998</c:v>
                </c:pt>
                <c:pt idx="6053">
                  <c:v>63.170520000000003</c:v>
                </c:pt>
                <c:pt idx="6054">
                  <c:v>63.186900000000001</c:v>
                </c:pt>
                <c:pt idx="6055">
                  <c:v>63.203290000000003</c:v>
                </c:pt>
                <c:pt idx="6056">
                  <c:v>63.219679999999997</c:v>
                </c:pt>
                <c:pt idx="6057">
                  <c:v>63.236060000000002</c:v>
                </c:pt>
                <c:pt idx="6058">
                  <c:v>63.252459999999999</c:v>
                </c:pt>
                <c:pt idx="6059">
                  <c:v>63.26885</c:v>
                </c:pt>
                <c:pt idx="6060">
                  <c:v>63.285249999999998</c:v>
                </c:pt>
                <c:pt idx="6061">
                  <c:v>63.301639999999999</c:v>
                </c:pt>
                <c:pt idx="6062">
                  <c:v>63.318040000000003</c:v>
                </c:pt>
                <c:pt idx="6063">
                  <c:v>63.334449999999997</c:v>
                </c:pt>
                <c:pt idx="6064">
                  <c:v>63.350850000000001</c:v>
                </c:pt>
                <c:pt idx="6065">
                  <c:v>63.367260000000002</c:v>
                </c:pt>
                <c:pt idx="6066">
                  <c:v>63.383659999999999</c:v>
                </c:pt>
                <c:pt idx="6067">
                  <c:v>63.400069999999999</c:v>
                </c:pt>
                <c:pt idx="6068">
                  <c:v>63.416490000000003</c:v>
                </c:pt>
                <c:pt idx="6069">
                  <c:v>63.432899999999997</c:v>
                </c:pt>
                <c:pt idx="6070">
                  <c:v>63.44932</c:v>
                </c:pt>
                <c:pt idx="6071">
                  <c:v>63.465739999999997</c:v>
                </c:pt>
                <c:pt idx="6072">
                  <c:v>63.48216</c:v>
                </c:pt>
                <c:pt idx="6073">
                  <c:v>63.498579999999997</c:v>
                </c:pt>
                <c:pt idx="6074">
                  <c:v>63.515009999999997</c:v>
                </c:pt>
                <c:pt idx="6075">
                  <c:v>63.531440000000003</c:v>
                </c:pt>
                <c:pt idx="6076">
                  <c:v>63.54786</c:v>
                </c:pt>
                <c:pt idx="6077">
                  <c:v>63.564300000000003</c:v>
                </c:pt>
                <c:pt idx="6078">
                  <c:v>63.580730000000003</c:v>
                </c:pt>
                <c:pt idx="6079">
                  <c:v>63.597169999999998</c:v>
                </c:pt>
                <c:pt idx="6080">
                  <c:v>63.613610000000001</c:v>
                </c:pt>
                <c:pt idx="6081">
                  <c:v>63.630040000000001</c:v>
                </c:pt>
                <c:pt idx="6082">
                  <c:v>63.64649</c:v>
                </c:pt>
                <c:pt idx="6083">
                  <c:v>63.662930000000003</c:v>
                </c:pt>
                <c:pt idx="6084">
                  <c:v>63.679380000000002</c:v>
                </c:pt>
                <c:pt idx="6085">
                  <c:v>63.695830000000001</c:v>
                </c:pt>
                <c:pt idx="6086">
                  <c:v>63.71228</c:v>
                </c:pt>
                <c:pt idx="6087">
                  <c:v>63.728729999999999</c:v>
                </c:pt>
                <c:pt idx="6088">
                  <c:v>63.745190000000001</c:v>
                </c:pt>
                <c:pt idx="6089">
                  <c:v>63.76164</c:v>
                </c:pt>
                <c:pt idx="6090">
                  <c:v>63.778100000000002</c:v>
                </c:pt>
                <c:pt idx="6091">
                  <c:v>63.794559999999997</c:v>
                </c:pt>
                <c:pt idx="6092">
                  <c:v>63.811030000000002</c:v>
                </c:pt>
                <c:pt idx="6093">
                  <c:v>63.827489999999997</c:v>
                </c:pt>
                <c:pt idx="6094">
                  <c:v>63.843960000000003</c:v>
                </c:pt>
                <c:pt idx="6095">
                  <c:v>63.860430000000001</c:v>
                </c:pt>
                <c:pt idx="6096">
                  <c:v>63.876899999999999</c:v>
                </c:pt>
                <c:pt idx="6097">
                  <c:v>63.893380000000001</c:v>
                </c:pt>
                <c:pt idx="6098">
                  <c:v>63.909849999999999</c:v>
                </c:pt>
                <c:pt idx="6099">
                  <c:v>63.92633</c:v>
                </c:pt>
                <c:pt idx="6100">
                  <c:v>63.942810000000001</c:v>
                </c:pt>
                <c:pt idx="6101">
                  <c:v>63.959290000000003</c:v>
                </c:pt>
                <c:pt idx="6102">
                  <c:v>63.97578</c:v>
                </c:pt>
                <c:pt idx="6103">
                  <c:v>63.992269999999998</c:v>
                </c:pt>
                <c:pt idx="6104">
                  <c:v>64.008759999999995</c:v>
                </c:pt>
                <c:pt idx="6105">
                  <c:v>64.02525</c:v>
                </c:pt>
                <c:pt idx="6106">
                  <c:v>64.041740000000004</c:v>
                </c:pt>
                <c:pt idx="6107">
                  <c:v>64.058239999999998</c:v>
                </c:pt>
                <c:pt idx="6108">
                  <c:v>64.074730000000002</c:v>
                </c:pt>
                <c:pt idx="6109">
                  <c:v>64.091229999999996</c:v>
                </c:pt>
                <c:pt idx="6110">
                  <c:v>64.107730000000004</c:v>
                </c:pt>
                <c:pt idx="6111">
                  <c:v>64.12424</c:v>
                </c:pt>
                <c:pt idx="6112">
                  <c:v>64.140749999999997</c:v>
                </c:pt>
                <c:pt idx="6113">
                  <c:v>64.157250000000005</c:v>
                </c:pt>
                <c:pt idx="6114">
                  <c:v>64.173760000000001</c:v>
                </c:pt>
                <c:pt idx="6115">
                  <c:v>64.190280000000001</c:v>
                </c:pt>
                <c:pt idx="6116">
                  <c:v>64.206789999999998</c:v>
                </c:pt>
                <c:pt idx="6117">
                  <c:v>64.223299999999995</c:v>
                </c:pt>
                <c:pt idx="6118">
                  <c:v>64.239819999999995</c:v>
                </c:pt>
                <c:pt idx="6119">
                  <c:v>64.256349999999998</c:v>
                </c:pt>
                <c:pt idx="6120">
                  <c:v>64.272869999999998</c:v>
                </c:pt>
                <c:pt idx="6121">
                  <c:v>64.289389999999997</c:v>
                </c:pt>
                <c:pt idx="6122">
                  <c:v>64.30592</c:v>
                </c:pt>
                <c:pt idx="6123">
                  <c:v>64.322450000000003</c:v>
                </c:pt>
                <c:pt idx="6124">
                  <c:v>64.338980000000006</c:v>
                </c:pt>
                <c:pt idx="6125">
                  <c:v>64.355509999999995</c:v>
                </c:pt>
                <c:pt idx="6126">
                  <c:v>64.372060000000005</c:v>
                </c:pt>
                <c:pt idx="6127">
                  <c:v>64.388589999999994</c:v>
                </c:pt>
                <c:pt idx="6128">
                  <c:v>64.40513</c:v>
                </c:pt>
                <c:pt idx="6129">
                  <c:v>64.421670000000006</c:v>
                </c:pt>
                <c:pt idx="6130">
                  <c:v>64.438220000000001</c:v>
                </c:pt>
                <c:pt idx="6131">
                  <c:v>64.454769999999996</c:v>
                </c:pt>
                <c:pt idx="6132">
                  <c:v>64.471310000000003</c:v>
                </c:pt>
                <c:pt idx="6133">
                  <c:v>64.487859999999998</c:v>
                </c:pt>
                <c:pt idx="6134">
                  <c:v>64.504419999999996</c:v>
                </c:pt>
                <c:pt idx="6135">
                  <c:v>64.520970000000005</c:v>
                </c:pt>
                <c:pt idx="6136">
                  <c:v>64.537530000000004</c:v>
                </c:pt>
                <c:pt idx="6137">
                  <c:v>64.554079999999999</c:v>
                </c:pt>
                <c:pt idx="6138">
                  <c:v>64.570650000000001</c:v>
                </c:pt>
                <c:pt idx="6139">
                  <c:v>64.587209999999999</c:v>
                </c:pt>
                <c:pt idx="6140">
                  <c:v>64.60378</c:v>
                </c:pt>
                <c:pt idx="6141">
                  <c:v>64.620350000000002</c:v>
                </c:pt>
                <c:pt idx="6142">
                  <c:v>64.63691</c:v>
                </c:pt>
                <c:pt idx="6143">
                  <c:v>64.653490000000005</c:v>
                </c:pt>
                <c:pt idx="6144">
                  <c:v>64.670060000000007</c:v>
                </c:pt>
                <c:pt idx="6145">
                  <c:v>64.686639999999997</c:v>
                </c:pt>
                <c:pt idx="6146">
                  <c:v>64.703220000000002</c:v>
                </c:pt>
                <c:pt idx="6147">
                  <c:v>64.719800000000006</c:v>
                </c:pt>
                <c:pt idx="6148">
                  <c:v>64.736369999999994</c:v>
                </c:pt>
                <c:pt idx="6149">
                  <c:v>64.752960000000002</c:v>
                </c:pt>
                <c:pt idx="6150">
                  <c:v>64.769549999999995</c:v>
                </c:pt>
                <c:pt idx="6151">
                  <c:v>64.78613</c:v>
                </c:pt>
                <c:pt idx="6152">
                  <c:v>64.802729999999997</c:v>
                </c:pt>
                <c:pt idx="6153">
                  <c:v>64.819320000000005</c:v>
                </c:pt>
                <c:pt idx="6154">
                  <c:v>64.835909999999998</c:v>
                </c:pt>
                <c:pt idx="6155">
                  <c:v>64.852519999999998</c:v>
                </c:pt>
                <c:pt idx="6156">
                  <c:v>64.869110000000006</c:v>
                </c:pt>
                <c:pt idx="6157">
                  <c:v>64.885710000000003</c:v>
                </c:pt>
                <c:pt idx="6158">
                  <c:v>64.902320000000003</c:v>
                </c:pt>
                <c:pt idx="6159">
                  <c:v>64.91892</c:v>
                </c:pt>
                <c:pt idx="6160">
                  <c:v>64.93553</c:v>
                </c:pt>
                <c:pt idx="6161">
                  <c:v>64.95214</c:v>
                </c:pt>
                <c:pt idx="6162">
                  <c:v>64.968760000000003</c:v>
                </c:pt>
                <c:pt idx="6163">
                  <c:v>64.985370000000003</c:v>
                </c:pt>
                <c:pt idx="6164">
                  <c:v>65.001980000000003</c:v>
                </c:pt>
                <c:pt idx="6165">
                  <c:v>65.018600000000006</c:v>
                </c:pt>
                <c:pt idx="6166">
                  <c:v>65.035219999999995</c:v>
                </c:pt>
                <c:pt idx="6167">
                  <c:v>65.051850000000002</c:v>
                </c:pt>
                <c:pt idx="6168">
                  <c:v>65.068470000000005</c:v>
                </c:pt>
                <c:pt idx="6169">
                  <c:v>65.085099999999997</c:v>
                </c:pt>
                <c:pt idx="6170">
                  <c:v>65.101730000000003</c:v>
                </c:pt>
                <c:pt idx="6171">
                  <c:v>65.118359999999996</c:v>
                </c:pt>
                <c:pt idx="6172">
                  <c:v>65.134990000000002</c:v>
                </c:pt>
                <c:pt idx="6173">
                  <c:v>65.151629999999997</c:v>
                </c:pt>
                <c:pt idx="6174">
                  <c:v>65.168270000000007</c:v>
                </c:pt>
                <c:pt idx="6175">
                  <c:v>65.184910000000002</c:v>
                </c:pt>
                <c:pt idx="6176">
                  <c:v>65.201549999999997</c:v>
                </c:pt>
                <c:pt idx="6177">
                  <c:v>65.218190000000007</c:v>
                </c:pt>
                <c:pt idx="6178">
                  <c:v>65.234840000000005</c:v>
                </c:pt>
                <c:pt idx="6179">
                  <c:v>65.251490000000004</c:v>
                </c:pt>
                <c:pt idx="6180">
                  <c:v>65.268140000000002</c:v>
                </c:pt>
                <c:pt idx="6181">
                  <c:v>65.284790000000001</c:v>
                </c:pt>
                <c:pt idx="6182">
                  <c:v>65.301450000000003</c:v>
                </c:pt>
                <c:pt idx="6183">
                  <c:v>65.318100000000001</c:v>
                </c:pt>
                <c:pt idx="6184">
                  <c:v>65.334760000000003</c:v>
                </c:pt>
                <c:pt idx="6185">
                  <c:v>65.351429999999993</c:v>
                </c:pt>
                <c:pt idx="6186">
                  <c:v>65.368089999999995</c:v>
                </c:pt>
                <c:pt idx="6187">
                  <c:v>65.384749999999997</c:v>
                </c:pt>
                <c:pt idx="6188">
                  <c:v>65.401420000000002</c:v>
                </c:pt>
                <c:pt idx="6189">
                  <c:v>65.418090000000007</c:v>
                </c:pt>
                <c:pt idx="6190">
                  <c:v>65.434759999999997</c:v>
                </c:pt>
                <c:pt idx="6191">
                  <c:v>65.451430000000002</c:v>
                </c:pt>
                <c:pt idx="6192">
                  <c:v>65.468109999999996</c:v>
                </c:pt>
                <c:pt idx="6193">
                  <c:v>65.484790000000004</c:v>
                </c:pt>
                <c:pt idx="6194">
                  <c:v>65.501459999999994</c:v>
                </c:pt>
                <c:pt idx="6195">
                  <c:v>65.518150000000006</c:v>
                </c:pt>
                <c:pt idx="6196">
                  <c:v>65.534840000000003</c:v>
                </c:pt>
                <c:pt idx="6197">
                  <c:v>65.551519999999996</c:v>
                </c:pt>
                <c:pt idx="6198">
                  <c:v>65.568209999999993</c:v>
                </c:pt>
                <c:pt idx="6199">
                  <c:v>65.584900000000005</c:v>
                </c:pt>
                <c:pt idx="6200">
                  <c:v>65.601590000000002</c:v>
                </c:pt>
                <c:pt idx="6201">
                  <c:v>65.618290000000002</c:v>
                </c:pt>
                <c:pt idx="6202">
                  <c:v>65.634990000000002</c:v>
                </c:pt>
                <c:pt idx="6203">
                  <c:v>65.651690000000002</c:v>
                </c:pt>
                <c:pt idx="6204">
                  <c:v>65.668390000000002</c:v>
                </c:pt>
                <c:pt idx="6205">
                  <c:v>65.685090000000002</c:v>
                </c:pt>
                <c:pt idx="6206">
                  <c:v>65.701800000000006</c:v>
                </c:pt>
                <c:pt idx="6207">
                  <c:v>65.718509999999995</c:v>
                </c:pt>
                <c:pt idx="6208">
                  <c:v>65.735209999999995</c:v>
                </c:pt>
                <c:pt idx="6209">
                  <c:v>65.751919999999998</c:v>
                </c:pt>
                <c:pt idx="6210">
                  <c:v>65.768640000000005</c:v>
                </c:pt>
                <c:pt idx="6211">
                  <c:v>65.785349999999994</c:v>
                </c:pt>
                <c:pt idx="6212">
                  <c:v>65.802080000000004</c:v>
                </c:pt>
                <c:pt idx="6213">
                  <c:v>65.818790000000007</c:v>
                </c:pt>
                <c:pt idx="6214">
                  <c:v>65.835520000000002</c:v>
                </c:pt>
                <c:pt idx="6215">
                  <c:v>65.852239999999995</c:v>
                </c:pt>
                <c:pt idx="6216">
                  <c:v>65.868970000000004</c:v>
                </c:pt>
                <c:pt idx="6217">
                  <c:v>65.8857</c:v>
                </c:pt>
                <c:pt idx="6218">
                  <c:v>65.902429999999995</c:v>
                </c:pt>
                <c:pt idx="6219">
                  <c:v>65.919169999999994</c:v>
                </c:pt>
                <c:pt idx="6220">
                  <c:v>65.935900000000004</c:v>
                </c:pt>
                <c:pt idx="6221">
                  <c:v>65.952640000000002</c:v>
                </c:pt>
                <c:pt idx="6222">
                  <c:v>65.969380000000001</c:v>
                </c:pt>
                <c:pt idx="6223">
                  <c:v>65.986109999999996</c:v>
                </c:pt>
                <c:pt idx="6224">
                  <c:v>66.002859999999998</c:v>
                </c:pt>
                <c:pt idx="6225">
                  <c:v>66.01961</c:v>
                </c:pt>
                <c:pt idx="6226">
                  <c:v>66.036349999999999</c:v>
                </c:pt>
                <c:pt idx="6227">
                  <c:v>66.053110000000004</c:v>
                </c:pt>
                <c:pt idx="6228">
                  <c:v>66.069860000000006</c:v>
                </c:pt>
                <c:pt idx="6229">
                  <c:v>66.086619999999996</c:v>
                </c:pt>
                <c:pt idx="6230">
                  <c:v>66.103369999999998</c:v>
                </c:pt>
                <c:pt idx="6231">
                  <c:v>66.12012</c:v>
                </c:pt>
                <c:pt idx="6232">
                  <c:v>66.136889999999994</c:v>
                </c:pt>
                <c:pt idx="6233">
                  <c:v>66.153660000000002</c:v>
                </c:pt>
                <c:pt idx="6234">
                  <c:v>66.170419999999993</c:v>
                </c:pt>
                <c:pt idx="6235">
                  <c:v>66.187190000000001</c:v>
                </c:pt>
                <c:pt idx="6236">
                  <c:v>66.203959999999995</c:v>
                </c:pt>
                <c:pt idx="6237">
                  <c:v>66.220730000000003</c:v>
                </c:pt>
                <c:pt idx="6238">
                  <c:v>66.237499999999997</c:v>
                </c:pt>
                <c:pt idx="6239">
                  <c:v>66.254270000000005</c:v>
                </c:pt>
                <c:pt idx="6240">
                  <c:v>66.271060000000006</c:v>
                </c:pt>
                <c:pt idx="6241">
                  <c:v>66.28783</c:v>
                </c:pt>
                <c:pt idx="6242">
                  <c:v>66.30462</c:v>
                </c:pt>
                <c:pt idx="6243">
                  <c:v>66.321399999999997</c:v>
                </c:pt>
                <c:pt idx="6244">
                  <c:v>66.338189999999997</c:v>
                </c:pt>
                <c:pt idx="6245">
                  <c:v>66.354969999999994</c:v>
                </c:pt>
                <c:pt idx="6246">
                  <c:v>66.371769999999998</c:v>
                </c:pt>
                <c:pt idx="6247">
                  <c:v>66.388559999999998</c:v>
                </c:pt>
                <c:pt idx="6248">
                  <c:v>66.405349999999999</c:v>
                </c:pt>
                <c:pt idx="6249">
                  <c:v>66.422150000000002</c:v>
                </c:pt>
                <c:pt idx="6250">
                  <c:v>66.438950000000006</c:v>
                </c:pt>
                <c:pt idx="6251">
                  <c:v>66.455749999999995</c:v>
                </c:pt>
                <c:pt idx="6252">
                  <c:v>66.472560000000001</c:v>
                </c:pt>
                <c:pt idx="6253">
                  <c:v>66.489360000000005</c:v>
                </c:pt>
                <c:pt idx="6254">
                  <c:v>66.506159999999994</c:v>
                </c:pt>
                <c:pt idx="6255">
                  <c:v>66.522980000000004</c:v>
                </c:pt>
                <c:pt idx="6256">
                  <c:v>66.539789999999996</c:v>
                </c:pt>
                <c:pt idx="6257">
                  <c:v>66.556600000000003</c:v>
                </c:pt>
                <c:pt idx="6258">
                  <c:v>66.573419999999999</c:v>
                </c:pt>
                <c:pt idx="6259">
                  <c:v>66.590239999999994</c:v>
                </c:pt>
                <c:pt idx="6260">
                  <c:v>66.607060000000004</c:v>
                </c:pt>
                <c:pt idx="6261">
                  <c:v>66.62388</c:v>
                </c:pt>
                <c:pt idx="6262">
                  <c:v>66.640709999999999</c:v>
                </c:pt>
                <c:pt idx="6263">
                  <c:v>66.657529999999994</c:v>
                </c:pt>
                <c:pt idx="6264">
                  <c:v>66.674359999999993</c:v>
                </c:pt>
                <c:pt idx="6265">
                  <c:v>66.691190000000006</c:v>
                </c:pt>
                <c:pt idx="6266">
                  <c:v>66.708020000000005</c:v>
                </c:pt>
                <c:pt idx="6267">
                  <c:v>66.724860000000007</c:v>
                </c:pt>
                <c:pt idx="6268">
                  <c:v>66.741699999999994</c:v>
                </c:pt>
                <c:pt idx="6269">
                  <c:v>66.758539999999996</c:v>
                </c:pt>
                <c:pt idx="6270">
                  <c:v>66.775379999999998</c:v>
                </c:pt>
                <c:pt idx="6271">
                  <c:v>66.79222</c:v>
                </c:pt>
                <c:pt idx="6272">
                  <c:v>66.809070000000006</c:v>
                </c:pt>
                <c:pt idx="6273">
                  <c:v>66.825919999999996</c:v>
                </c:pt>
                <c:pt idx="6274">
                  <c:v>66.842770000000002</c:v>
                </c:pt>
                <c:pt idx="6275">
                  <c:v>66.859620000000007</c:v>
                </c:pt>
                <c:pt idx="6276">
                  <c:v>66.876469999999998</c:v>
                </c:pt>
                <c:pt idx="6277">
                  <c:v>66.893330000000006</c:v>
                </c:pt>
                <c:pt idx="6278">
                  <c:v>66.91019</c:v>
                </c:pt>
                <c:pt idx="6279">
                  <c:v>66.927049999999994</c:v>
                </c:pt>
                <c:pt idx="6280">
                  <c:v>66.943910000000002</c:v>
                </c:pt>
                <c:pt idx="6281">
                  <c:v>66.96078</c:v>
                </c:pt>
                <c:pt idx="6282">
                  <c:v>66.977649999999997</c:v>
                </c:pt>
                <c:pt idx="6283">
                  <c:v>66.994510000000005</c:v>
                </c:pt>
                <c:pt idx="6284">
                  <c:v>67.011380000000003</c:v>
                </c:pt>
                <c:pt idx="6285">
                  <c:v>67.028260000000003</c:v>
                </c:pt>
                <c:pt idx="6286">
                  <c:v>67.045140000000004</c:v>
                </c:pt>
                <c:pt idx="6287">
                  <c:v>67.062010000000001</c:v>
                </c:pt>
                <c:pt idx="6288">
                  <c:v>67.078900000000004</c:v>
                </c:pt>
                <c:pt idx="6289">
                  <c:v>67.095770000000002</c:v>
                </c:pt>
                <c:pt idx="6290">
                  <c:v>67.112660000000005</c:v>
                </c:pt>
                <c:pt idx="6291">
                  <c:v>67.129549999999995</c:v>
                </c:pt>
                <c:pt idx="6292">
                  <c:v>67.146429999999995</c:v>
                </c:pt>
                <c:pt idx="6293">
                  <c:v>67.163319999999999</c:v>
                </c:pt>
                <c:pt idx="6294">
                  <c:v>67.180210000000002</c:v>
                </c:pt>
                <c:pt idx="6295">
                  <c:v>67.197109999999995</c:v>
                </c:pt>
                <c:pt idx="6296">
                  <c:v>67.213999999999999</c:v>
                </c:pt>
                <c:pt idx="6297">
                  <c:v>67.230900000000005</c:v>
                </c:pt>
                <c:pt idx="6298">
                  <c:v>67.247810000000001</c:v>
                </c:pt>
                <c:pt idx="6299">
                  <c:v>67.264709999999994</c:v>
                </c:pt>
                <c:pt idx="6300">
                  <c:v>67.281620000000004</c:v>
                </c:pt>
                <c:pt idx="6301">
                  <c:v>67.298519999999996</c:v>
                </c:pt>
                <c:pt idx="6302">
                  <c:v>67.315430000000006</c:v>
                </c:pt>
                <c:pt idx="6303">
                  <c:v>67.332340000000002</c:v>
                </c:pt>
                <c:pt idx="6304">
                  <c:v>67.349260000000001</c:v>
                </c:pt>
                <c:pt idx="6305">
                  <c:v>67.366169999999997</c:v>
                </c:pt>
                <c:pt idx="6306">
                  <c:v>67.383089999999996</c:v>
                </c:pt>
                <c:pt idx="6307">
                  <c:v>67.400019999999998</c:v>
                </c:pt>
                <c:pt idx="6308">
                  <c:v>67.416939999999997</c:v>
                </c:pt>
                <c:pt idx="6309">
                  <c:v>67.433859999999996</c:v>
                </c:pt>
                <c:pt idx="6310">
                  <c:v>67.450789999999998</c:v>
                </c:pt>
                <c:pt idx="6311">
                  <c:v>67.467709999999997</c:v>
                </c:pt>
                <c:pt idx="6312">
                  <c:v>67.484650000000002</c:v>
                </c:pt>
                <c:pt idx="6313">
                  <c:v>67.501580000000004</c:v>
                </c:pt>
                <c:pt idx="6314">
                  <c:v>67.518519999999995</c:v>
                </c:pt>
                <c:pt idx="6315">
                  <c:v>67.535449999999997</c:v>
                </c:pt>
                <c:pt idx="6316">
                  <c:v>67.552390000000003</c:v>
                </c:pt>
                <c:pt idx="6317">
                  <c:v>67.569339999999997</c:v>
                </c:pt>
                <c:pt idx="6318">
                  <c:v>67.586269999999999</c:v>
                </c:pt>
                <c:pt idx="6319">
                  <c:v>67.603219999999993</c:v>
                </c:pt>
                <c:pt idx="6320">
                  <c:v>67.620170000000002</c:v>
                </c:pt>
                <c:pt idx="6321">
                  <c:v>67.637119999999996</c:v>
                </c:pt>
                <c:pt idx="6322">
                  <c:v>67.654070000000004</c:v>
                </c:pt>
                <c:pt idx="6323">
                  <c:v>67.671030000000002</c:v>
                </c:pt>
                <c:pt idx="6324">
                  <c:v>67.687979999999996</c:v>
                </c:pt>
                <c:pt idx="6325">
                  <c:v>67.704939999999993</c:v>
                </c:pt>
                <c:pt idx="6326">
                  <c:v>67.721900000000005</c:v>
                </c:pt>
                <c:pt idx="6327">
                  <c:v>67.738860000000003</c:v>
                </c:pt>
                <c:pt idx="6328">
                  <c:v>67.755830000000003</c:v>
                </c:pt>
                <c:pt idx="6329">
                  <c:v>67.772800000000004</c:v>
                </c:pt>
                <c:pt idx="6330">
                  <c:v>67.789760000000001</c:v>
                </c:pt>
                <c:pt idx="6331">
                  <c:v>67.806740000000005</c:v>
                </c:pt>
                <c:pt idx="6332">
                  <c:v>67.823710000000005</c:v>
                </c:pt>
                <c:pt idx="6333">
                  <c:v>67.840680000000006</c:v>
                </c:pt>
                <c:pt idx="6334">
                  <c:v>67.857669999999999</c:v>
                </c:pt>
                <c:pt idx="6335">
                  <c:v>67.874639999999999</c:v>
                </c:pt>
                <c:pt idx="6336">
                  <c:v>67.891620000000003</c:v>
                </c:pt>
                <c:pt idx="6337">
                  <c:v>67.908609999999996</c:v>
                </c:pt>
                <c:pt idx="6338">
                  <c:v>67.92559</c:v>
                </c:pt>
                <c:pt idx="6339">
                  <c:v>67.942580000000007</c:v>
                </c:pt>
                <c:pt idx="6340">
                  <c:v>67.959569999999999</c:v>
                </c:pt>
                <c:pt idx="6341">
                  <c:v>67.976560000000006</c:v>
                </c:pt>
                <c:pt idx="6342">
                  <c:v>67.993560000000002</c:v>
                </c:pt>
                <c:pt idx="6343">
                  <c:v>68.010559999999998</c:v>
                </c:pt>
                <c:pt idx="6344">
                  <c:v>68.027559999999994</c:v>
                </c:pt>
                <c:pt idx="6345">
                  <c:v>68.044560000000004</c:v>
                </c:pt>
                <c:pt idx="6346">
                  <c:v>68.06156</c:v>
                </c:pt>
                <c:pt idx="6347">
                  <c:v>68.078569999999999</c:v>
                </c:pt>
                <c:pt idx="6348">
                  <c:v>68.095569999999995</c:v>
                </c:pt>
                <c:pt idx="6349">
                  <c:v>68.112579999999994</c:v>
                </c:pt>
                <c:pt idx="6350">
                  <c:v>68.129589999999993</c:v>
                </c:pt>
                <c:pt idx="6351">
                  <c:v>68.146609999999995</c:v>
                </c:pt>
                <c:pt idx="6352">
                  <c:v>68.163619999999995</c:v>
                </c:pt>
                <c:pt idx="6353">
                  <c:v>68.180639999999997</c:v>
                </c:pt>
                <c:pt idx="6354">
                  <c:v>68.197659999999999</c:v>
                </c:pt>
                <c:pt idx="6355">
                  <c:v>68.214680000000001</c:v>
                </c:pt>
                <c:pt idx="6356">
                  <c:v>68.231700000000004</c:v>
                </c:pt>
                <c:pt idx="6357">
                  <c:v>68.248729999999995</c:v>
                </c:pt>
                <c:pt idx="6358">
                  <c:v>68.26576</c:v>
                </c:pt>
                <c:pt idx="6359">
                  <c:v>68.282790000000006</c:v>
                </c:pt>
                <c:pt idx="6360">
                  <c:v>68.29983</c:v>
                </c:pt>
                <c:pt idx="6361">
                  <c:v>68.316860000000005</c:v>
                </c:pt>
                <c:pt idx="6362">
                  <c:v>68.3339</c:v>
                </c:pt>
                <c:pt idx="6363">
                  <c:v>68.350939999999994</c:v>
                </c:pt>
                <c:pt idx="6364">
                  <c:v>68.367980000000003</c:v>
                </c:pt>
                <c:pt idx="6365">
                  <c:v>68.38503</c:v>
                </c:pt>
                <c:pt idx="6366">
                  <c:v>68.402069999999995</c:v>
                </c:pt>
                <c:pt idx="6367">
                  <c:v>68.419110000000003</c:v>
                </c:pt>
                <c:pt idx="6368">
                  <c:v>68.436160000000001</c:v>
                </c:pt>
                <c:pt idx="6369">
                  <c:v>68.453220000000002</c:v>
                </c:pt>
                <c:pt idx="6370">
                  <c:v>68.470269999999999</c:v>
                </c:pt>
                <c:pt idx="6371">
                  <c:v>68.48733</c:v>
                </c:pt>
                <c:pt idx="6372">
                  <c:v>68.504390000000001</c:v>
                </c:pt>
                <c:pt idx="6373">
                  <c:v>68.521450000000002</c:v>
                </c:pt>
                <c:pt idx="6374">
                  <c:v>68.538510000000002</c:v>
                </c:pt>
                <c:pt idx="6375">
                  <c:v>68.555570000000003</c:v>
                </c:pt>
                <c:pt idx="6376">
                  <c:v>68.572640000000007</c:v>
                </c:pt>
                <c:pt idx="6377">
                  <c:v>68.589709999999997</c:v>
                </c:pt>
                <c:pt idx="6378">
                  <c:v>68.606780000000001</c:v>
                </c:pt>
                <c:pt idx="6379">
                  <c:v>68.623859999999993</c:v>
                </c:pt>
                <c:pt idx="6380">
                  <c:v>68.640929999999997</c:v>
                </c:pt>
                <c:pt idx="6381">
                  <c:v>68.658000000000001</c:v>
                </c:pt>
                <c:pt idx="6382">
                  <c:v>68.675089999999997</c:v>
                </c:pt>
                <c:pt idx="6383">
                  <c:v>68.692170000000004</c:v>
                </c:pt>
                <c:pt idx="6384">
                  <c:v>68.709249999999997</c:v>
                </c:pt>
                <c:pt idx="6385">
                  <c:v>68.726330000000004</c:v>
                </c:pt>
                <c:pt idx="6386">
                  <c:v>68.74342</c:v>
                </c:pt>
                <c:pt idx="6387">
                  <c:v>68.760509999999996</c:v>
                </c:pt>
                <c:pt idx="6388">
                  <c:v>68.777600000000007</c:v>
                </c:pt>
                <c:pt idx="6389">
                  <c:v>68.794700000000006</c:v>
                </c:pt>
                <c:pt idx="6390">
                  <c:v>68.811800000000005</c:v>
                </c:pt>
                <c:pt idx="6391">
                  <c:v>68.828900000000004</c:v>
                </c:pt>
                <c:pt idx="6392">
                  <c:v>68.846000000000004</c:v>
                </c:pt>
                <c:pt idx="6393">
                  <c:v>68.863100000000003</c:v>
                </c:pt>
                <c:pt idx="6394">
                  <c:v>68.880200000000002</c:v>
                </c:pt>
                <c:pt idx="6395">
                  <c:v>68.897319999999993</c:v>
                </c:pt>
                <c:pt idx="6396">
                  <c:v>68.914420000000007</c:v>
                </c:pt>
                <c:pt idx="6397">
                  <c:v>68.931529999999995</c:v>
                </c:pt>
                <c:pt idx="6398">
                  <c:v>68.948650000000001</c:v>
                </c:pt>
                <c:pt idx="6399">
                  <c:v>68.965760000000003</c:v>
                </c:pt>
                <c:pt idx="6400">
                  <c:v>68.982879999999994</c:v>
                </c:pt>
                <c:pt idx="6401">
                  <c:v>69</c:v>
                </c:pt>
                <c:pt idx="6402">
                  <c:v>69.017120000000006</c:v>
                </c:pt>
                <c:pt idx="6403">
                  <c:v>69.03425</c:v>
                </c:pt>
                <c:pt idx="6404">
                  <c:v>69.051370000000006</c:v>
                </c:pt>
                <c:pt idx="6405">
                  <c:v>69.0685</c:v>
                </c:pt>
                <c:pt idx="6406">
                  <c:v>69.085629999999995</c:v>
                </c:pt>
                <c:pt idx="6407">
                  <c:v>69.102760000000004</c:v>
                </c:pt>
                <c:pt idx="6408">
                  <c:v>69.119900000000001</c:v>
                </c:pt>
                <c:pt idx="6409">
                  <c:v>69.137039999999999</c:v>
                </c:pt>
                <c:pt idx="6410">
                  <c:v>69.154169999999993</c:v>
                </c:pt>
                <c:pt idx="6411">
                  <c:v>69.171319999999994</c:v>
                </c:pt>
                <c:pt idx="6412">
                  <c:v>69.188460000000006</c:v>
                </c:pt>
                <c:pt idx="6413">
                  <c:v>69.205600000000004</c:v>
                </c:pt>
                <c:pt idx="6414">
                  <c:v>69.222759999999994</c:v>
                </c:pt>
                <c:pt idx="6415">
                  <c:v>69.239900000000006</c:v>
                </c:pt>
                <c:pt idx="6416">
                  <c:v>69.257059999999996</c:v>
                </c:pt>
                <c:pt idx="6417">
                  <c:v>69.274209999999997</c:v>
                </c:pt>
                <c:pt idx="6418">
                  <c:v>69.291370000000001</c:v>
                </c:pt>
                <c:pt idx="6419">
                  <c:v>69.308530000000005</c:v>
                </c:pt>
                <c:pt idx="6420">
                  <c:v>69.325680000000006</c:v>
                </c:pt>
                <c:pt idx="6421">
                  <c:v>69.342839999999995</c:v>
                </c:pt>
                <c:pt idx="6422">
                  <c:v>69.360010000000003</c:v>
                </c:pt>
                <c:pt idx="6423">
                  <c:v>69.377170000000007</c:v>
                </c:pt>
                <c:pt idx="6424">
                  <c:v>69.39434</c:v>
                </c:pt>
                <c:pt idx="6425">
                  <c:v>69.411510000000007</c:v>
                </c:pt>
                <c:pt idx="6426">
                  <c:v>69.428690000000003</c:v>
                </c:pt>
                <c:pt idx="6427">
                  <c:v>69.445859999999996</c:v>
                </c:pt>
                <c:pt idx="6428">
                  <c:v>69.463040000000007</c:v>
                </c:pt>
                <c:pt idx="6429">
                  <c:v>69.480220000000003</c:v>
                </c:pt>
                <c:pt idx="6430">
                  <c:v>69.497399999999999</c:v>
                </c:pt>
                <c:pt idx="6431">
                  <c:v>69.514589999999998</c:v>
                </c:pt>
                <c:pt idx="6432">
                  <c:v>69.531769999999995</c:v>
                </c:pt>
                <c:pt idx="6433">
                  <c:v>69.548959999999994</c:v>
                </c:pt>
                <c:pt idx="6434">
                  <c:v>69.566149999999993</c:v>
                </c:pt>
                <c:pt idx="6435">
                  <c:v>69.583340000000007</c:v>
                </c:pt>
                <c:pt idx="6436">
                  <c:v>69.600530000000006</c:v>
                </c:pt>
                <c:pt idx="6437">
                  <c:v>69.617729999999995</c:v>
                </c:pt>
                <c:pt idx="6438">
                  <c:v>69.634929999999997</c:v>
                </c:pt>
                <c:pt idx="6439">
                  <c:v>69.65213</c:v>
                </c:pt>
                <c:pt idx="6440">
                  <c:v>69.669330000000002</c:v>
                </c:pt>
                <c:pt idx="6441">
                  <c:v>69.686539999999994</c:v>
                </c:pt>
                <c:pt idx="6442">
                  <c:v>69.703739999999996</c:v>
                </c:pt>
                <c:pt idx="6443">
                  <c:v>69.720950000000002</c:v>
                </c:pt>
                <c:pt idx="6444">
                  <c:v>69.738169999999997</c:v>
                </c:pt>
                <c:pt idx="6445">
                  <c:v>69.755380000000002</c:v>
                </c:pt>
                <c:pt idx="6446">
                  <c:v>69.772589999999994</c:v>
                </c:pt>
                <c:pt idx="6447">
                  <c:v>69.789810000000003</c:v>
                </c:pt>
                <c:pt idx="6448">
                  <c:v>69.807029999999997</c:v>
                </c:pt>
                <c:pt idx="6449">
                  <c:v>69.824259999999995</c:v>
                </c:pt>
                <c:pt idx="6450">
                  <c:v>69.841480000000004</c:v>
                </c:pt>
                <c:pt idx="6451">
                  <c:v>69.858699999999999</c:v>
                </c:pt>
                <c:pt idx="6452">
                  <c:v>69.875929999999997</c:v>
                </c:pt>
                <c:pt idx="6453">
                  <c:v>69.893169999999998</c:v>
                </c:pt>
                <c:pt idx="6454">
                  <c:v>69.910390000000007</c:v>
                </c:pt>
                <c:pt idx="6455">
                  <c:v>69.927629999999994</c:v>
                </c:pt>
                <c:pt idx="6456">
                  <c:v>69.944860000000006</c:v>
                </c:pt>
                <c:pt idx="6457">
                  <c:v>69.962100000000007</c:v>
                </c:pt>
                <c:pt idx="6458">
                  <c:v>69.979349999999997</c:v>
                </c:pt>
                <c:pt idx="6459">
                  <c:v>69.996589999999998</c:v>
                </c:pt>
                <c:pt idx="6460">
                  <c:v>70.013829999999999</c:v>
                </c:pt>
                <c:pt idx="6461">
                  <c:v>70.031080000000003</c:v>
                </c:pt>
                <c:pt idx="6462">
                  <c:v>70.048330000000007</c:v>
                </c:pt>
                <c:pt idx="6463">
                  <c:v>70.065579999999997</c:v>
                </c:pt>
                <c:pt idx="6464">
                  <c:v>70.082840000000004</c:v>
                </c:pt>
                <c:pt idx="6465">
                  <c:v>70.100089999999994</c:v>
                </c:pt>
                <c:pt idx="6466">
                  <c:v>70.117350000000002</c:v>
                </c:pt>
                <c:pt idx="6467">
                  <c:v>70.134609999999995</c:v>
                </c:pt>
                <c:pt idx="6468">
                  <c:v>70.151870000000002</c:v>
                </c:pt>
                <c:pt idx="6469">
                  <c:v>70.169139999999999</c:v>
                </c:pt>
                <c:pt idx="6470">
                  <c:v>70.186400000000006</c:v>
                </c:pt>
                <c:pt idx="6471">
                  <c:v>70.203670000000002</c:v>
                </c:pt>
                <c:pt idx="6472">
                  <c:v>70.220939999999999</c:v>
                </c:pt>
                <c:pt idx="6473">
                  <c:v>70.238209999999995</c:v>
                </c:pt>
                <c:pt idx="6474">
                  <c:v>70.255489999999995</c:v>
                </c:pt>
                <c:pt idx="6475">
                  <c:v>70.272769999999994</c:v>
                </c:pt>
                <c:pt idx="6476">
                  <c:v>70.290049999999994</c:v>
                </c:pt>
                <c:pt idx="6477">
                  <c:v>70.307329999999993</c:v>
                </c:pt>
                <c:pt idx="6478">
                  <c:v>70.324610000000007</c:v>
                </c:pt>
                <c:pt idx="6479">
                  <c:v>70.341899999999995</c:v>
                </c:pt>
                <c:pt idx="6480">
                  <c:v>70.359179999999995</c:v>
                </c:pt>
                <c:pt idx="6481">
                  <c:v>70.376469999999998</c:v>
                </c:pt>
                <c:pt idx="6482">
                  <c:v>70.393770000000004</c:v>
                </c:pt>
                <c:pt idx="6483">
                  <c:v>70.411060000000006</c:v>
                </c:pt>
                <c:pt idx="6484">
                  <c:v>70.428359999999998</c:v>
                </c:pt>
                <c:pt idx="6485">
                  <c:v>70.445660000000004</c:v>
                </c:pt>
                <c:pt idx="6486">
                  <c:v>70.462959999999995</c:v>
                </c:pt>
                <c:pt idx="6487">
                  <c:v>70.480260000000001</c:v>
                </c:pt>
                <c:pt idx="6488">
                  <c:v>70.497569999999996</c:v>
                </c:pt>
                <c:pt idx="6489">
                  <c:v>70.514870000000002</c:v>
                </c:pt>
                <c:pt idx="6490">
                  <c:v>70.532179999999997</c:v>
                </c:pt>
                <c:pt idx="6491">
                  <c:v>70.549490000000006</c:v>
                </c:pt>
                <c:pt idx="6492">
                  <c:v>70.566800000000001</c:v>
                </c:pt>
                <c:pt idx="6493">
                  <c:v>70.584119999999999</c:v>
                </c:pt>
                <c:pt idx="6494">
                  <c:v>70.601429999999993</c:v>
                </c:pt>
                <c:pt idx="6495">
                  <c:v>70.618759999999995</c:v>
                </c:pt>
                <c:pt idx="6496">
                  <c:v>70.636080000000007</c:v>
                </c:pt>
                <c:pt idx="6497">
                  <c:v>70.653400000000005</c:v>
                </c:pt>
                <c:pt idx="6498">
                  <c:v>70.670730000000006</c:v>
                </c:pt>
                <c:pt idx="6499">
                  <c:v>70.688059999999993</c:v>
                </c:pt>
                <c:pt idx="6500">
                  <c:v>70.705380000000005</c:v>
                </c:pt>
                <c:pt idx="6501">
                  <c:v>70.722719999999995</c:v>
                </c:pt>
                <c:pt idx="6502">
                  <c:v>70.740049999999997</c:v>
                </c:pt>
                <c:pt idx="6503">
                  <c:v>70.757390000000001</c:v>
                </c:pt>
                <c:pt idx="6504">
                  <c:v>70.774730000000005</c:v>
                </c:pt>
                <c:pt idx="6505">
                  <c:v>70.792069999999995</c:v>
                </c:pt>
                <c:pt idx="6506">
                  <c:v>70.80941</c:v>
                </c:pt>
                <c:pt idx="6507">
                  <c:v>70.826759999999993</c:v>
                </c:pt>
                <c:pt idx="6508">
                  <c:v>70.844099999999997</c:v>
                </c:pt>
                <c:pt idx="6509">
                  <c:v>70.861450000000005</c:v>
                </c:pt>
                <c:pt idx="6510">
                  <c:v>70.878810000000001</c:v>
                </c:pt>
                <c:pt idx="6511">
                  <c:v>70.896159999999995</c:v>
                </c:pt>
                <c:pt idx="6512">
                  <c:v>70.913510000000002</c:v>
                </c:pt>
                <c:pt idx="6513">
                  <c:v>70.930869999999999</c:v>
                </c:pt>
                <c:pt idx="6514">
                  <c:v>70.948229999999995</c:v>
                </c:pt>
                <c:pt idx="6515">
                  <c:v>70.965590000000006</c:v>
                </c:pt>
                <c:pt idx="6516">
                  <c:v>70.982960000000006</c:v>
                </c:pt>
                <c:pt idx="6517">
                  <c:v>71.000320000000002</c:v>
                </c:pt>
                <c:pt idx="6518">
                  <c:v>71.017690000000002</c:v>
                </c:pt>
                <c:pt idx="6519">
                  <c:v>71.035060000000001</c:v>
                </c:pt>
                <c:pt idx="6520">
                  <c:v>71.052440000000004</c:v>
                </c:pt>
                <c:pt idx="6521">
                  <c:v>71.069810000000004</c:v>
                </c:pt>
                <c:pt idx="6522">
                  <c:v>71.087190000000007</c:v>
                </c:pt>
                <c:pt idx="6523">
                  <c:v>71.104569999999995</c:v>
                </c:pt>
                <c:pt idx="6524">
                  <c:v>71.121949999999998</c:v>
                </c:pt>
                <c:pt idx="6525">
                  <c:v>71.139330000000001</c:v>
                </c:pt>
                <c:pt idx="6526">
                  <c:v>71.156720000000007</c:v>
                </c:pt>
                <c:pt idx="6527">
                  <c:v>71.174099999999996</c:v>
                </c:pt>
                <c:pt idx="6528">
                  <c:v>71.191490000000002</c:v>
                </c:pt>
                <c:pt idx="6529">
                  <c:v>71.208889999999997</c:v>
                </c:pt>
                <c:pt idx="6530">
                  <c:v>71.226280000000003</c:v>
                </c:pt>
                <c:pt idx="6531">
                  <c:v>71.243679999999998</c:v>
                </c:pt>
                <c:pt idx="6532">
                  <c:v>71.261070000000004</c:v>
                </c:pt>
                <c:pt idx="6533">
                  <c:v>71.278469999999999</c:v>
                </c:pt>
                <c:pt idx="6534">
                  <c:v>71.295879999999997</c:v>
                </c:pt>
                <c:pt idx="6535">
                  <c:v>71.313280000000006</c:v>
                </c:pt>
                <c:pt idx="6536">
                  <c:v>71.330690000000004</c:v>
                </c:pt>
                <c:pt idx="6537">
                  <c:v>71.348100000000002</c:v>
                </c:pt>
                <c:pt idx="6538">
                  <c:v>71.36551</c:v>
                </c:pt>
                <c:pt idx="6539">
                  <c:v>71.382919999999999</c:v>
                </c:pt>
                <c:pt idx="6540">
                  <c:v>71.40034</c:v>
                </c:pt>
                <c:pt idx="6541">
                  <c:v>71.417760000000001</c:v>
                </c:pt>
                <c:pt idx="6542">
                  <c:v>71.435169999999999</c:v>
                </c:pt>
                <c:pt idx="6543">
                  <c:v>71.452590000000001</c:v>
                </c:pt>
                <c:pt idx="6544">
                  <c:v>71.470020000000005</c:v>
                </c:pt>
                <c:pt idx="6545">
                  <c:v>71.487440000000007</c:v>
                </c:pt>
                <c:pt idx="6546">
                  <c:v>71.504869999999997</c:v>
                </c:pt>
                <c:pt idx="6547">
                  <c:v>71.522300000000001</c:v>
                </c:pt>
                <c:pt idx="6548">
                  <c:v>71.539730000000006</c:v>
                </c:pt>
                <c:pt idx="6549">
                  <c:v>71.557169999999999</c:v>
                </c:pt>
                <c:pt idx="6550">
                  <c:v>71.574600000000004</c:v>
                </c:pt>
                <c:pt idx="6551">
                  <c:v>71.592039999999997</c:v>
                </c:pt>
                <c:pt idx="6552">
                  <c:v>71.609480000000005</c:v>
                </c:pt>
                <c:pt idx="6553">
                  <c:v>71.626919999999998</c:v>
                </c:pt>
                <c:pt idx="6554">
                  <c:v>71.644369999999995</c:v>
                </c:pt>
                <c:pt idx="6555">
                  <c:v>71.661820000000006</c:v>
                </c:pt>
                <c:pt idx="6556">
                  <c:v>71.679270000000002</c:v>
                </c:pt>
                <c:pt idx="6557">
                  <c:v>71.696719999999999</c:v>
                </c:pt>
                <c:pt idx="6558">
                  <c:v>71.714169999999996</c:v>
                </c:pt>
                <c:pt idx="6559">
                  <c:v>71.731629999999996</c:v>
                </c:pt>
                <c:pt idx="6560">
                  <c:v>71.749080000000006</c:v>
                </c:pt>
                <c:pt idx="6561">
                  <c:v>71.766540000000006</c:v>
                </c:pt>
                <c:pt idx="6562">
                  <c:v>71.784000000000006</c:v>
                </c:pt>
                <c:pt idx="6563">
                  <c:v>71.801469999999995</c:v>
                </c:pt>
                <c:pt idx="6564">
                  <c:v>71.818939999999998</c:v>
                </c:pt>
                <c:pt idx="6565">
                  <c:v>71.836399999999998</c:v>
                </c:pt>
                <c:pt idx="6566">
                  <c:v>71.853870000000001</c:v>
                </c:pt>
                <c:pt idx="6567">
                  <c:v>71.871350000000007</c:v>
                </c:pt>
                <c:pt idx="6568">
                  <c:v>71.888819999999996</c:v>
                </c:pt>
                <c:pt idx="6569">
                  <c:v>71.906300000000002</c:v>
                </c:pt>
                <c:pt idx="6570">
                  <c:v>71.923770000000005</c:v>
                </c:pt>
                <c:pt idx="6571">
                  <c:v>71.94126</c:v>
                </c:pt>
                <c:pt idx="6572">
                  <c:v>71.958740000000006</c:v>
                </c:pt>
                <c:pt idx="6573">
                  <c:v>71.976230000000001</c:v>
                </c:pt>
                <c:pt idx="6574">
                  <c:v>71.993709999999993</c:v>
                </c:pt>
                <c:pt idx="6575">
                  <c:v>72.011200000000002</c:v>
                </c:pt>
                <c:pt idx="6576">
                  <c:v>72.028689999999997</c:v>
                </c:pt>
                <c:pt idx="6577">
                  <c:v>72.046189999999996</c:v>
                </c:pt>
                <c:pt idx="6578">
                  <c:v>72.063680000000005</c:v>
                </c:pt>
                <c:pt idx="6579">
                  <c:v>72.081180000000003</c:v>
                </c:pt>
                <c:pt idx="6580">
                  <c:v>72.098690000000005</c:v>
                </c:pt>
                <c:pt idx="6581">
                  <c:v>72.116190000000003</c:v>
                </c:pt>
                <c:pt idx="6582">
                  <c:v>72.133690000000001</c:v>
                </c:pt>
                <c:pt idx="6583">
                  <c:v>72.151200000000003</c:v>
                </c:pt>
                <c:pt idx="6584">
                  <c:v>72.168700000000001</c:v>
                </c:pt>
                <c:pt idx="6585">
                  <c:v>72.186220000000006</c:v>
                </c:pt>
                <c:pt idx="6586">
                  <c:v>72.203729999999993</c:v>
                </c:pt>
                <c:pt idx="6587">
                  <c:v>72.221239999999995</c:v>
                </c:pt>
                <c:pt idx="6588">
                  <c:v>72.238759999999999</c:v>
                </c:pt>
                <c:pt idx="6589">
                  <c:v>72.256280000000004</c:v>
                </c:pt>
                <c:pt idx="6590">
                  <c:v>72.273799999999994</c:v>
                </c:pt>
                <c:pt idx="6591">
                  <c:v>72.291319999999999</c:v>
                </c:pt>
                <c:pt idx="6592">
                  <c:v>72.308850000000007</c:v>
                </c:pt>
                <c:pt idx="6593">
                  <c:v>72.32638</c:v>
                </c:pt>
                <c:pt idx="6594">
                  <c:v>72.343909999999994</c:v>
                </c:pt>
                <c:pt idx="6595">
                  <c:v>72.361440000000002</c:v>
                </c:pt>
                <c:pt idx="6596">
                  <c:v>72.378969999999995</c:v>
                </c:pt>
                <c:pt idx="6597">
                  <c:v>72.396510000000006</c:v>
                </c:pt>
                <c:pt idx="6598">
                  <c:v>72.414050000000003</c:v>
                </c:pt>
                <c:pt idx="6599">
                  <c:v>72.43159</c:v>
                </c:pt>
                <c:pt idx="6600">
                  <c:v>72.449129999999997</c:v>
                </c:pt>
                <c:pt idx="6601">
                  <c:v>72.466669999999993</c:v>
                </c:pt>
                <c:pt idx="6602">
                  <c:v>72.484219999999993</c:v>
                </c:pt>
                <c:pt idx="6603">
                  <c:v>72.501769999999993</c:v>
                </c:pt>
                <c:pt idx="6604">
                  <c:v>72.519329999999997</c:v>
                </c:pt>
                <c:pt idx="6605">
                  <c:v>72.536869999999993</c:v>
                </c:pt>
                <c:pt idx="6606">
                  <c:v>72.554429999999996</c:v>
                </c:pt>
                <c:pt idx="6607">
                  <c:v>72.57199</c:v>
                </c:pt>
                <c:pt idx="6608">
                  <c:v>72.589550000000003</c:v>
                </c:pt>
                <c:pt idx="6609">
                  <c:v>72.607110000000006</c:v>
                </c:pt>
                <c:pt idx="6610">
                  <c:v>72.624669999999995</c:v>
                </c:pt>
                <c:pt idx="6611">
                  <c:v>72.642240000000001</c:v>
                </c:pt>
                <c:pt idx="6612">
                  <c:v>72.659809999999993</c:v>
                </c:pt>
                <c:pt idx="6613">
                  <c:v>72.677379999999999</c:v>
                </c:pt>
                <c:pt idx="6614">
                  <c:v>72.694950000000006</c:v>
                </c:pt>
                <c:pt idx="6615">
                  <c:v>72.712519999999998</c:v>
                </c:pt>
                <c:pt idx="6616">
                  <c:v>72.730099999999993</c:v>
                </c:pt>
                <c:pt idx="6617">
                  <c:v>72.747680000000003</c:v>
                </c:pt>
                <c:pt idx="6618">
                  <c:v>72.765259999999998</c:v>
                </c:pt>
                <c:pt idx="6619">
                  <c:v>72.782839999999993</c:v>
                </c:pt>
                <c:pt idx="6620">
                  <c:v>72.800430000000006</c:v>
                </c:pt>
                <c:pt idx="6621">
                  <c:v>72.818020000000004</c:v>
                </c:pt>
                <c:pt idx="6622">
                  <c:v>72.835610000000003</c:v>
                </c:pt>
                <c:pt idx="6623">
                  <c:v>72.853200000000001</c:v>
                </c:pt>
                <c:pt idx="6624">
                  <c:v>72.87079</c:v>
                </c:pt>
                <c:pt idx="6625">
                  <c:v>72.888390000000001</c:v>
                </c:pt>
                <c:pt idx="6626">
                  <c:v>72.90598</c:v>
                </c:pt>
                <c:pt idx="6627">
                  <c:v>72.923580000000001</c:v>
                </c:pt>
                <c:pt idx="6628">
                  <c:v>72.941180000000003</c:v>
                </c:pt>
                <c:pt idx="6629">
                  <c:v>72.958789999999993</c:v>
                </c:pt>
                <c:pt idx="6630">
                  <c:v>72.976389999999995</c:v>
                </c:pt>
                <c:pt idx="6631">
                  <c:v>72.994</c:v>
                </c:pt>
                <c:pt idx="6632">
                  <c:v>73.011619999999994</c:v>
                </c:pt>
                <c:pt idx="6633">
                  <c:v>73.029229999999998</c:v>
                </c:pt>
                <c:pt idx="6634">
                  <c:v>73.046840000000003</c:v>
                </c:pt>
                <c:pt idx="6635">
                  <c:v>73.064459999999997</c:v>
                </c:pt>
                <c:pt idx="6636">
                  <c:v>73.082080000000005</c:v>
                </c:pt>
                <c:pt idx="6637">
                  <c:v>73.099699999999999</c:v>
                </c:pt>
                <c:pt idx="6638">
                  <c:v>73.117320000000007</c:v>
                </c:pt>
                <c:pt idx="6639">
                  <c:v>73.134950000000003</c:v>
                </c:pt>
                <c:pt idx="6640">
                  <c:v>73.15258</c:v>
                </c:pt>
                <c:pt idx="6641">
                  <c:v>73.170199999999994</c:v>
                </c:pt>
                <c:pt idx="6642">
                  <c:v>73.187839999999994</c:v>
                </c:pt>
                <c:pt idx="6643">
                  <c:v>73.205470000000005</c:v>
                </c:pt>
                <c:pt idx="6644">
                  <c:v>73.223110000000005</c:v>
                </c:pt>
                <c:pt idx="6645">
                  <c:v>73.240750000000006</c:v>
                </c:pt>
                <c:pt idx="6646">
                  <c:v>73.258380000000002</c:v>
                </c:pt>
                <c:pt idx="6647">
                  <c:v>73.276030000000006</c:v>
                </c:pt>
                <c:pt idx="6648">
                  <c:v>73.293670000000006</c:v>
                </c:pt>
                <c:pt idx="6649">
                  <c:v>73.311319999999995</c:v>
                </c:pt>
                <c:pt idx="6650">
                  <c:v>73.328969999999998</c:v>
                </c:pt>
                <c:pt idx="6651">
                  <c:v>73.346620000000001</c:v>
                </c:pt>
                <c:pt idx="6652">
                  <c:v>73.364270000000005</c:v>
                </c:pt>
                <c:pt idx="6653">
                  <c:v>73.381929999999997</c:v>
                </c:pt>
                <c:pt idx="6654">
                  <c:v>73.399590000000003</c:v>
                </c:pt>
                <c:pt idx="6655">
                  <c:v>73.417240000000007</c:v>
                </c:pt>
                <c:pt idx="6656">
                  <c:v>73.434910000000002</c:v>
                </c:pt>
                <c:pt idx="6657">
                  <c:v>73.452569999999994</c:v>
                </c:pt>
                <c:pt idx="6658">
                  <c:v>73.470240000000004</c:v>
                </c:pt>
                <c:pt idx="6659">
                  <c:v>73.487909999999999</c:v>
                </c:pt>
                <c:pt idx="6660">
                  <c:v>73.505579999999995</c:v>
                </c:pt>
                <c:pt idx="6661">
                  <c:v>73.523250000000004</c:v>
                </c:pt>
                <c:pt idx="6662">
                  <c:v>73.54092</c:v>
                </c:pt>
                <c:pt idx="6663">
                  <c:v>73.558599999999998</c:v>
                </c:pt>
                <c:pt idx="6664">
                  <c:v>73.576279999999997</c:v>
                </c:pt>
                <c:pt idx="6665">
                  <c:v>73.593959999999996</c:v>
                </c:pt>
                <c:pt idx="6666">
                  <c:v>73.611639999999994</c:v>
                </c:pt>
                <c:pt idx="6667">
                  <c:v>73.629329999999996</c:v>
                </c:pt>
                <c:pt idx="6668">
                  <c:v>73.647009999999995</c:v>
                </c:pt>
                <c:pt idx="6669">
                  <c:v>73.664699999999996</c:v>
                </c:pt>
                <c:pt idx="6670">
                  <c:v>73.682400000000001</c:v>
                </c:pt>
                <c:pt idx="6671">
                  <c:v>73.700090000000003</c:v>
                </c:pt>
                <c:pt idx="6672">
                  <c:v>73.717780000000005</c:v>
                </c:pt>
                <c:pt idx="6673">
                  <c:v>73.735479999999995</c:v>
                </c:pt>
                <c:pt idx="6674">
                  <c:v>73.75318</c:v>
                </c:pt>
                <c:pt idx="6675">
                  <c:v>73.770880000000005</c:v>
                </c:pt>
                <c:pt idx="6676">
                  <c:v>73.788579999999996</c:v>
                </c:pt>
                <c:pt idx="6677">
                  <c:v>73.806290000000004</c:v>
                </c:pt>
                <c:pt idx="6678">
                  <c:v>73.823999999999998</c:v>
                </c:pt>
                <c:pt idx="6679">
                  <c:v>73.841710000000006</c:v>
                </c:pt>
                <c:pt idx="6680">
                  <c:v>73.85942</c:v>
                </c:pt>
                <c:pt idx="6681">
                  <c:v>73.877139999999997</c:v>
                </c:pt>
                <c:pt idx="6682">
                  <c:v>73.894850000000005</c:v>
                </c:pt>
                <c:pt idx="6683">
                  <c:v>73.912570000000002</c:v>
                </c:pt>
                <c:pt idx="6684">
                  <c:v>73.930289999999999</c:v>
                </c:pt>
                <c:pt idx="6685">
                  <c:v>73.948009999999996</c:v>
                </c:pt>
                <c:pt idx="6686">
                  <c:v>73.965739999999997</c:v>
                </c:pt>
                <c:pt idx="6687">
                  <c:v>73.983469999999997</c:v>
                </c:pt>
                <c:pt idx="6688">
                  <c:v>74.001199999999997</c:v>
                </c:pt>
                <c:pt idx="6689">
                  <c:v>74.018929999999997</c:v>
                </c:pt>
                <c:pt idx="6690">
                  <c:v>74.036670000000001</c:v>
                </c:pt>
                <c:pt idx="6691">
                  <c:v>74.054400000000001</c:v>
                </c:pt>
                <c:pt idx="6692">
                  <c:v>74.072140000000005</c:v>
                </c:pt>
                <c:pt idx="6693">
                  <c:v>74.089879999999994</c:v>
                </c:pt>
                <c:pt idx="6694">
                  <c:v>74.107619999999997</c:v>
                </c:pt>
                <c:pt idx="6695">
                  <c:v>74.125370000000004</c:v>
                </c:pt>
                <c:pt idx="6696">
                  <c:v>74.143109999999993</c:v>
                </c:pt>
                <c:pt idx="6697">
                  <c:v>74.16086</c:v>
                </c:pt>
                <c:pt idx="6698">
                  <c:v>74.178610000000006</c:v>
                </c:pt>
                <c:pt idx="6699">
                  <c:v>74.196370000000002</c:v>
                </c:pt>
                <c:pt idx="6700">
                  <c:v>74.214119999999994</c:v>
                </c:pt>
                <c:pt idx="6701">
                  <c:v>74.231870000000001</c:v>
                </c:pt>
                <c:pt idx="6702">
                  <c:v>74.249629999999996</c:v>
                </c:pt>
                <c:pt idx="6703">
                  <c:v>74.267399999999995</c:v>
                </c:pt>
                <c:pt idx="6704">
                  <c:v>74.285160000000005</c:v>
                </c:pt>
                <c:pt idx="6705">
                  <c:v>74.302930000000003</c:v>
                </c:pt>
                <c:pt idx="6706">
                  <c:v>74.320689999999999</c:v>
                </c:pt>
                <c:pt idx="6707">
                  <c:v>74.338459999999998</c:v>
                </c:pt>
                <c:pt idx="6708">
                  <c:v>74.356229999999996</c:v>
                </c:pt>
                <c:pt idx="6709">
                  <c:v>74.374009999999998</c:v>
                </c:pt>
                <c:pt idx="6710">
                  <c:v>74.391779999999997</c:v>
                </c:pt>
                <c:pt idx="6711">
                  <c:v>74.409559999999999</c:v>
                </c:pt>
                <c:pt idx="6712">
                  <c:v>74.427350000000004</c:v>
                </c:pt>
                <c:pt idx="6713">
                  <c:v>74.445130000000006</c:v>
                </c:pt>
                <c:pt idx="6714">
                  <c:v>74.462909999999994</c:v>
                </c:pt>
                <c:pt idx="6715">
                  <c:v>74.480699999999999</c:v>
                </c:pt>
                <c:pt idx="6716">
                  <c:v>74.498490000000004</c:v>
                </c:pt>
                <c:pt idx="6717">
                  <c:v>74.516279999999995</c:v>
                </c:pt>
                <c:pt idx="6718">
                  <c:v>74.53407</c:v>
                </c:pt>
                <c:pt idx="6719">
                  <c:v>74.551860000000005</c:v>
                </c:pt>
                <c:pt idx="6720">
                  <c:v>74.569659999999999</c:v>
                </c:pt>
                <c:pt idx="6721">
                  <c:v>74.587459999999993</c:v>
                </c:pt>
                <c:pt idx="6722">
                  <c:v>74.605260000000001</c:v>
                </c:pt>
                <c:pt idx="6723">
                  <c:v>74.623069999999998</c:v>
                </c:pt>
                <c:pt idx="6724">
                  <c:v>74.640879999999996</c:v>
                </c:pt>
                <c:pt idx="6725">
                  <c:v>74.658680000000004</c:v>
                </c:pt>
                <c:pt idx="6726">
                  <c:v>74.676500000000004</c:v>
                </c:pt>
                <c:pt idx="6727">
                  <c:v>74.694310000000002</c:v>
                </c:pt>
                <c:pt idx="6728">
                  <c:v>74.712119999999999</c:v>
                </c:pt>
                <c:pt idx="6729">
                  <c:v>74.729929999999996</c:v>
                </c:pt>
                <c:pt idx="6730">
                  <c:v>74.74776</c:v>
                </c:pt>
                <c:pt idx="6731">
                  <c:v>74.76558</c:v>
                </c:pt>
                <c:pt idx="6732">
                  <c:v>74.7834</c:v>
                </c:pt>
                <c:pt idx="6733">
                  <c:v>74.801220000000001</c:v>
                </c:pt>
                <c:pt idx="6734">
                  <c:v>74.819050000000004</c:v>
                </c:pt>
                <c:pt idx="6735">
                  <c:v>74.836879999999994</c:v>
                </c:pt>
                <c:pt idx="6736">
                  <c:v>74.854709999999997</c:v>
                </c:pt>
                <c:pt idx="6737">
                  <c:v>74.872550000000004</c:v>
                </c:pt>
                <c:pt idx="6738">
                  <c:v>74.890379999999993</c:v>
                </c:pt>
                <c:pt idx="6739">
                  <c:v>74.90822</c:v>
                </c:pt>
                <c:pt idx="6740">
                  <c:v>74.926060000000007</c:v>
                </c:pt>
                <c:pt idx="6741">
                  <c:v>74.943899999999999</c:v>
                </c:pt>
                <c:pt idx="6742">
                  <c:v>74.961749999999995</c:v>
                </c:pt>
                <c:pt idx="6743">
                  <c:v>74.979590000000002</c:v>
                </c:pt>
                <c:pt idx="6744">
                  <c:v>74.997439999999997</c:v>
                </c:pt>
                <c:pt idx="6745">
                  <c:v>75.015289999999993</c:v>
                </c:pt>
                <c:pt idx="6746">
                  <c:v>75.033140000000003</c:v>
                </c:pt>
                <c:pt idx="6747">
                  <c:v>75.051000000000002</c:v>
                </c:pt>
                <c:pt idx="6748">
                  <c:v>75.068860000000001</c:v>
                </c:pt>
                <c:pt idx="6749">
                  <c:v>75.08672</c:v>
                </c:pt>
                <c:pt idx="6750">
                  <c:v>75.104579999999999</c:v>
                </c:pt>
                <c:pt idx="6751">
                  <c:v>75.122439999999997</c:v>
                </c:pt>
                <c:pt idx="6752">
                  <c:v>75.140299999999996</c:v>
                </c:pt>
                <c:pt idx="6753">
                  <c:v>75.158169999999998</c:v>
                </c:pt>
                <c:pt idx="6754">
                  <c:v>75.17604</c:v>
                </c:pt>
                <c:pt idx="6755">
                  <c:v>75.193920000000006</c:v>
                </c:pt>
                <c:pt idx="6756">
                  <c:v>75.211789999999993</c:v>
                </c:pt>
                <c:pt idx="6757">
                  <c:v>75.229669999999999</c:v>
                </c:pt>
                <c:pt idx="6758">
                  <c:v>75.247540000000001</c:v>
                </c:pt>
                <c:pt idx="6759">
                  <c:v>75.265429999999995</c:v>
                </c:pt>
                <c:pt idx="6760">
                  <c:v>75.28331</c:v>
                </c:pt>
                <c:pt idx="6761">
                  <c:v>75.301190000000005</c:v>
                </c:pt>
                <c:pt idx="6762">
                  <c:v>75.31908</c:v>
                </c:pt>
                <c:pt idx="6763">
                  <c:v>75.336969999999994</c:v>
                </c:pt>
                <c:pt idx="6764">
                  <c:v>75.354860000000002</c:v>
                </c:pt>
                <c:pt idx="6765">
                  <c:v>75.372749999999996</c:v>
                </c:pt>
                <c:pt idx="6766">
                  <c:v>75.390649999999994</c:v>
                </c:pt>
                <c:pt idx="6767">
                  <c:v>75.408550000000005</c:v>
                </c:pt>
                <c:pt idx="6768">
                  <c:v>75.426450000000003</c:v>
                </c:pt>
                <c:pt idx="6769">
                  <c:v>75.444339999999997</c:v>
                </c:pt>
                <c:pt idx="6770">
                  <c:v>75.462249999999997</c:v>
                </c:pt>
                <c:pt idx="6771">
                  <c:v>75.480159999999998</c:v>
                </c:pt>
                <c:pt idx="6772">
                  <c:v>75.498059999999995</c:v>
                </c:pt>
                <c:pt idx="6773">
                  <c:v>75.515979999999999</c:v>
                </c:pt>
                <c:pt idx="6774">
                  <c:v>75.533879999999996</c:v>
                </c:pt>
                <c:pt idx="6775">
                  <c:v>75.5518</c:v>
                </c:pt>
                <c:pt idx="6776">
                  <c:v>75.569720000000004</c:v>
                </c:pt>
                <c:pt idx="6777">
                  <c:v>75.587630000000004</c:v>
                </c:pt>
                <c:pt idx="6778">
                  <c:v>75.605549999999994</c:v>
                </c:pt>
                <c:pt idx="6779">
                  <c:v>75.623469999999998</c:v>
                </c:pt>
                <c:pt idx="6780">
                  <c:v>75.641400000000004</c:v>
                </c:pt>
                <c:pt idx="6781">
                  <c:v>75.659329999999997</c:v>
                </c:pt>
                <c:pt idx="6782">
                  <c:v>75.677260000000004</c:v>
                </c:pt>
                <c:pt idx="6783">
                  <c:v>75.695189999999997</c:v>
                </c:pt>
                <c:pt idx="6784">
                  <c:v>75.713120000000004</c:v>
                </c:pt>
                <c:pt idx="6785">
                  <c:v>75.731059999999999</c:v>
                </c:pt>
                <c:pt idx="6786">
                  <c:v>75.748990000000006</c:v>
                </c:pt>
                <c:pt idx="6787">
                  <c:v>75.766940000000005</c:v>
                </c:pt>
                <c:pt idx="6788">
                  <c:v>75.784880000000001</c:v>
                </c:pt>
                <c:pt idx="6789">
                  <c:v>75.80283</c:v>
                </c:pt>
                <c:pt idx="6790">
                  <c:v>75.820769999999996</c:v>
                </c:pt>
                <c:pt idx="6791">
                  <c:v>75.838710000000006</c:v>
                </c:pt>
                <c:pt idx="6792">
                  <c:v>75.856669999999994</c:v>
                </c:pt>
                <c:pt idx="6793">
                  <c:v>75.874619999999993</c:v>
                </c:pt>
                <c:pt idx="6794">
                  <c:v>75.892579999999995</c:v>
                </c:pt>
                <c:pt idx="6795">
                  <c:v>75.910529999999994</c:v>
                </c:pt>
                <c:pt idx="6796">
                  <c:v>75.928489999999996</c:v>
                </c:pt>
                <c:pt idx="6797">
                  <c:v>75.946449999999999</c:v>
                </c:pt>
                <c:pt idx="6798">
                  <c:v>75.964420000000004</c:v>
                </c:pt>
                <c:pt idx="6799">
                  <c:v>75.982380000000006</c:v>
                </c:pt>
                <c:pt idx="6800">
                  <c:v>76.000349999999997</c:v>
                </c:pt>
                <c:pt idx="6801">
                  <c:v>76.018320000000003</c:v>
                </c:pt>
                <c:pt idx="6802">
                  <c:v>76.036289999999994</c:v>
                </c:pt>
                <c:pt idx="6803">
                  <c:v>76.054259999999999</c:v>
                </c:pt>
                <c:pt idx="6804">
                  <c:v>76.072239999999994</c:v>
                </c:pt>
                <c:pt idx="6805">
                  <c:v>76.090220000000002</c:v>
                </c:pt>
                <c:pt idx="6806">
                  <c:v>76.108199999999997</c:v>
                </c:pt>
                <c:pt idx="6807">
                  <c:v>76.126180000000005</c:v>
                </c:pt>
                <c:pt idx="6808">
                  <c:v>76.144170000000003</c:v>
                </c:pt>
                <c:pt idx="6809">
                  <c:v>76.162149999999997</c:v>
                </c:pt>
                <c:pt idx="6810">
                  <c:v>76.180139999999994</c:v>
                </c:pt>
                <c:pt idx="6811">
                  <c:v>76.198130000000006</c:v>
                </c:pt>
                <c:pt idx="6812">
                  <c:v>76.216130000000007</c:v>
                </c:pt>
                <c:pt idx="6813">
                  <c:v>76.234120000000004</c:v>
                </c:pt>
                <c:pt idx="6814">
                  <c:v>76.252110000000002</c:v>
                </c:pt>
                <c:pt idx="6815">
                  <c:v>76.270110000000003</c:v>
                </c:pt>
                <c:pt idx="6816">
                  <c:v>76.288120000000006</c:v>
                </c:pt>
                <c:pt idx="6817">
                  <c:v>76.306120000000007</c:v>
                </c:pt>
                <c:pt idx="6818">
                  <c:v>76.324129999999997</c:v>
                </c:pt>
                <c:pt idx="6819">
                  <c:v>76.342129999999997</c:v>
                </c:pt>
                <c:pt idx="6820">
                  <c:v>76.360150000000004</c:v>
                </c:pt>
                <c:pt idx="6821">
                  <c:v>76.378150000000005</c:v>
                </c:pt>
                <c:pt idx="6822">
                  <c:v>76.396169999999998</c:v>
                </c:pt>
                <c:pt idx="6823">
                  <c:v>76.414180000000002</c:v>
                </c:pt>
                <c:pt idx="6824">
                  <c:v>76.432209999999998</c:v>
                </c:pt>
                <c:pt idx="6825">
                  <c:v>76.450230000000005</c:v>
                </c:pt>
                <c:pt idx="6826">
                  <c:v>76.468249999999998</c:v>
                </c:pt>
                <c:pt idx="6827">
                  <c:v>76.486270000000005</c:v>
                </c:pt>
                <c:pt idx="6828">
                  <c:v>76.504300000000001</c:v>
                </c:pt>
                <c:pt idx="6829">
                  <c:v>76.522319999999993</c:v>
                </c:pt>
                <c:pt idx="6830">
                  <c:v>76.540360000000007</c:v>
                </c:pt>
                <c:pt idx="6831">
                  <c:v>76.558390000000003</c:v>
                </c:pt>
                <c:pt idx="6832">
                  <c:v>76.576419999999999</c:v>
                </c:pt>
                <c:pt idx="6833">
                  <c:v>76.594470000000001</c:v>
                </c:pt>
                <c:pt idx="6834">
                  <c:v>76.612499999999997</c:v>
                </c:pt>
                <c:pt idx="6835">
                  <c:v>76.630549999999999</c:v>
                </c:pt>
                <c:pt idx="6836">
                  <c:v>76.648589999999999</c:v>
                </c:pt>
                <c:pt idx="6837">
                  <c:v>76.666629999999998</c:v>
                </c:pt>
                <c:pt idx="6838">
                  <c:v>76.68468</c:v>
                </c:pt>
                <c:pt idx="6839">
                  <c:v>76.702740000000006</c:v>
                </c:pt>
                <c:pt idx="6840">
                  <c:v>76.720789999999994</c:v>
                </c:pt>
                <c:pt idx="6841">
                  <c:v>76.738839999999996</c:v>
                </c:pt>
                <c:pt idx="6842">
                  <c:v>76.756900000000002</c:v>
                </c:pt>
                <c:pt idx="6843">
                  <c:v>76.774959999999993</c:v>
                </c:pt>
                <c:pt idx="6844">
                  <c:v>76.793009999999995</c:v>
                </c:pt>
                <c:pt idx="6845">
                  <c:v>76.811080000000004</c:v>
                </c:pt>
                <c:pt idx="6846">
                  <c:v>76.829149999999998</c:v>
                </c:pt>
                <c:pt idx="6847">
                  <c:v>76.847210000000004</c:v>
                </c:pt>
                <c:pt idx="6848">
                  <c:v>76.865279999999998</c:v>
                </c:pt>
                <c:pt idx="6849">
                  <c:v>76.883349999999993</c:v>
                </c:pt>
                <c:pt idx="6850">
                  <c:v>76.901430000000005</c:v>
                </c:pt>
                <c:pt idx="6851">
                  <c:v>76.919499999999999</c:v>
                </c:pt>
                <c:pt idx="6852">
                  <c:v>76.937579999999997</c:v>
                </c:pt>
                <c:pt idx="6853">
                  <c:v>76.955659999999995</c:v>
                </c:pt>
                <c:pt idx="6854">
                  <c:v>76.973740000000006</c:v>
                </c:pt>
                <c:pt idx="6855">
                  <c:v>76.991829999999993</c:v>
                </c:pt>
                <c:pt idx="6856">
                  <c:v>77.009910000000005</c:v>
                </c:pt>
                <c:pt idx="6857">
                  <c:v>77.028000000000006</c:v>
                </c:pt>
                <c:pt idx="6858">
                  <c:v>77.046090000000007</c:v>
                </c:pt>
                <c:pt idx="6859">
                  <c:v>77.064189999999996</c:v>
                </c:pt>
                <c:pt idx="6860">
                  <c:v>77.082279999999997</c:v>
                </c:pt>
                <c:pt idx="6861">
                  <c:v>77.100380000000001</c:v>
                </c:pt>
                <c:pt idx="6862">
                  <c:v>77.118480000000005</c:v>
                </c:pt>
                <c:pt idx="6863">
                  <c:v>77.136570000000006</c:v>
                </c:pt>
                <c:pt idx="6864">
                  <c:v>77.154679999999999</c:v>
                </c:pt>
                <c:pt idx="6865">
                  <c:v>77.172780000000003</c:v>
                </c:pt>
                <c:pt idx="6866">
                  <c:v>77.190899999999999</c:v>
                </c:pt>
                <c:pt idx="6867">
                  <c:v>77.209010000000006</c:v>
                </c:pt>
                <c:pt idx="6868">
                  <c:v>77.227109999999996</c:v>
                </c:pt>
                <c:pt idx="6869">
                  <c:v>77.245230000000006</c:v>
                </c:pt>
                <c:pt idx="6870">
                  <c:v>77.263339999999999</c:v>
                </c:pt>
                <c:pt idx="6871">
                  <c:v>77.281459999999996</c:v>
                </c:pt>
                <c:pt idx="6872">
                  <c:v>77.299580000000006</c:v>
                </c:pt>
                <c:pt idx="6873">
                  <c:v>77.317700000000002</c:v>
                </c:pt>
                <c:pt idx="6874">
                  <c:v>77.335830000000001</c:v>
                </c:pt>
                <c:pt idx="6875">
                  <c:v>77.353960000000001</c:v>
                </c:pt>
                <c:pt idx="6876">
                  <c:v>77.37209</c:v>
                </c:pt>
                <c:pt idx="6877">
                  <c:v>77.390219999999999</c:v>
                </c:pt>
                <c:pt idx="6878">
                  <c:v>77.408349999999999</c:v>
                </c:pt>
                <c:pt idx="6879">
                  <c:v>77.426479999999998</c:v>
                </c:pt>
                <c:pt idx="6880">
                  <c:v>77.444630000000004</c:v>
                </c:pt>
                <c:pt idx="6881">
                  <c:v>77.462760000000003</c:v>
                </c:pt>
                <c:pt idx="6882">
                  <c:v>77.480900000000005</c:v>
                </c:pt>
                <c:pt idx="6883">
                  <c:v>77.499049999999997</c:v>
                </c:pt>
                <c:pt idx="6884">
                  <c:v>77.517200000000003</c:v>
                </c:pt>
                <c:pt idx="6885">
                  <c:v>77.535340000000005</c:v>
                </c:pt>
                <c:pt idx="6886">
                  <c:v>77.553489999999996</c:v>
                </c:pt>
                <c:pt idx="6887">
                  <c:v>77.571650000000005</c:v>
                </c:pt>
                <c:pt idx="6888">
                  <c:v>77.589799999999997</c:v>
                </c:pt>
                <c:pt idx="6889">
                  <c:v>77.607960000000006</c:v>
                </c:pt>
                <c:pt idx="6890">
                  <c:v>77.626109999999997</c:v>
                </c:pt>
                <c:pt idx="6891">
                  <c:v>77.644270000000006</c:v>
                </c:pt>
                <c:pt idx="6892">
                  <c:v>77.662440000000004</c:v>
                </c:pt>
                <c:pt idx="6893">
                  <c:v>77.680599999999998</c:v>
                </c:pt>
                <c:pt idx="6894">
                  <c:v>77.698769999999996</c:v>
                </c:pt>
                <c:pt idx="6895">
                  <c:v>77.716939999999994</c:v>
                </c:pt>
                <c:pt idx="6896">
                  <c:v>77.735110000000006</c:v>
                </c:pt>
                <c:pt idx="6897">
                  <c:v>77.753280000000004</c:v>
                </c:pt>
                <c:pt idx="6898">
                  <c:v>77.771460000000005</c:v>
                </c:pt>
                <c:pt idx="6899">
                  <c:v>77.789630000000002</c:v>
                </c:pt>
                <c:pt idx="6900">
                  <c:v>77.807820000000007</c:v>
                </c:pt>
                <c:pt idx="6901">
                  <c:v>77.825999999999993</c:v>
                </c:pt>
                <c:pt idx="6902">
                  <c:v>77.844179999999994</c:v>
                </c:pt>
                <c:pt idx="6903">
                  <c:v>77.862369999999999</c:v>
                </c:pt>
                <c:pt idx="6904">
                  <c:v>77.880549999999999</c:v>
                </c:pt>
                <c:pt idx="6905">
                  <c:v>77.898750000000007</c:v>
                </c:pt>
                <c:pt idx="6906">
                  <c:v>77.916939999999997</c:v>
                </c:pt>
                <c:pt idx="6907">
                  <c:v>77.935130000000001</c:v>
                </c:pt>
                <c:pt idx="6908">
                  <c:v>77.953329999999994</c:v>
                </c:pt>
                <c:pt idx="6909">
                  <c:v>77.971530000000001</c:v>
                </c:pt>
                <c:pt idx="6910">
                  <c:v>77.989729999999994</c:v>
                </c:pt>
                <c:pt idx="6911">
                  <c:v>78.007930000000002</c:v>
                </c:pt>
                <c:pt idx="6912">
                  <c:v>78.026139999999998</c:v>
                </c:pt>
                <c:pt idx="6913">
                  <c:v>78.044349999999994</c:v>
                </c:pt>
                <c:pt idx="6914">
                  <c:v>78.062560000000005</c:v>
                </c:pt>
                <c:pt idx="6915">
                  <c:v>78.080770000000001</c:v>
                </c:pt>
                <c:pt idx="6916">
                  <c:v>78.098979999999997</c:v>
                </c:pt>
                <c:pt idx="6917">
                  <c:v>78.117199999999997</c:v>
                </c:pt>
                <c:pt idx="6918">
                  <c:v>78.135409999999993</c:v>
                </c:pt>
                <c:pt idx="6919">
                  <c:v>78.153639999999996</c:v>
                </c:pt>
                <c:pt idx="6920">
                  <c:v>78.171859999999995</c:v>
                </c:pt>
                <c:pt idx="6921">
                  <c:v>78.190089999999998</c:v>
                </c:pt>
                <c:pt idx="6922">
                  <c:v>78.208309999999997</c:v>
                </c:pt>
                <c:pt idx="6923">
                  <c:v>78.22654</c:v>
                </c:pt>
                <c:pt idx="6924">
                  <c:v>78.244770000000003</c:v>
                </c:pt>
                <c:pt idx="6925">
                  <c:v>78.263000000000005</c:v>
                </c:pt>
                <c:pt idx="6926">
                  <c:v>78.281229999999994</c:v>
                </c:pt>
                <c:pt idx="6927">
                  <c:v>78.299480000000003</c:v>
                </c:pt>
                <c:pt idx="6928">
                  <c:v>78.317719999999994</c:v>
                </c:pt>
                <c:pt idx="6929">
                  <c:v>78.335949999999997</c:v>
                </c:pt>
                <c:pt idx="6930">
                  <c:v>78.354200000000006</c:v>
                </c:pt>
                <c:pt idx="6931">
                  <c:v>78.372439999999997</c:v>
                </c:pt>
                <c:pt idx="6932">
                  <c:v>78.390690000000006</c:v>
                </c:pt>
                <c:pt idx="6933">
                  <c:v>78.408940000000001</c:v>
                </c:pt>
                <c:pt idx="6934">
                  <c:v>78.427189999999996</c:v>
                </c:pt>
                <c:pt idx="6935">
                  <c:v>78.445449999999994</c:v>
                </c:pt>
                <c:pt idx="6936">
                  <c:v>78.463710000000006</c:v>
                </c:pt>
                <c:pt idx="6937">
                  <c:v>78.481960000000001</c:v>
                </c:pt>
                <c:pt idx="6938">
                  <c:v>78.500219999999999</c:v>
                </c:pt>
                <c:pt idx="6939">
                  <c:v>78.51849</c:v>
                </c:pt>
                <c:pt idx="6940">
                  <c:v>78.536749999999998</c:v>
                </c:pt>
                <c:pt idx="6941">
                  <c:v>78.555019999999999</c:v>
                </c:pt>
                <c:pt idx="6942">
                  <c:v>78.57329</c:v>
                </c:pt>
                <c:pt idx="6943">
                  <c:v>78.591560000000001</c:v>
                </c:pt>
                <c:pt idx="6944">
                  <c:v>78.609830000000002</c:v>
                </c:pt>
                <c:pt idx="6945">
                  <c:v>78.628110000000007</c:v>
                </c:pt>
                <c:pt idx="6946">
                  <c:v>78.646389999999997</c:v>
                </c:pt>
                <c:pt idx="6947">
                  <c:v>78.664670000000001</c:v>
                </c:pt>
                <c:pt idx="6948">
                  <c:v>78.682950000000005</c:v>
                </c:pt>
                <c:pt idx="6949">
                  <c:v>78.701229999999995</c:v>
                </c:pt>
                <c:pt idx="6950">
                  <c:v>78.719520000000003</c:v>
                </c:pt>
                <c:pt idx="6951">
                  <c:v>78.737809999999996</c:v>
                </c:pt>
                <c:pt idx="6952">
                  <c:v>78.756100000000004</c:v>
                </c:pt>
                <c:pt idx="6953">
                  <c:v>78.774389999999997</c:v>
                </c:pt>
                <c:pt idx="6954">
                  <c:v>78.792680000000004</c:v>
                </c:pt>
                <c:pt idx="6955">
                  <c:v>78.810980000000001</c:v>
                </c:pt>
                <c:pt idx="6956">
                  <c:v>78.829279999999997</c:v>
                </c:pt>
                <c:pt idx="6957">
                  <c:v>78.847579999999994</c:v>
                </c:pt>
                <c:pt idx="6958">
                  <c:v>78.865880000000004</c:v>
                </c:pt>
                <c:pt idx="6959">
                  <c:v>78.884190000000004</c:v>
                </c:pt>
                <c:pt idx="6960">
                  <c:v>78.902500000000003</c:v>
                </c:pt>
                <c:pt idx="6961">
                  <c:v>78.920810000000003</c:v>
                </c:pt>
                <c:pt idx="6962">
                  <c:v>78.939120000000003</c:v>
                </c:pt>
                <c:pt idx="6963">
                  <c:v>78.957430000000002</c:v>
                </c:pt>
                <c:pt idx="6964">
                  <c:v>78.975750000000005</c:v>
                </c:pt>
                <c:pt idx="6965">
                  <c:v>78.994060000000005</c:v>
                </c:pt>
                <c:pt idx="6966">
                  <c:v>79.012379999999993</c:v>
                </c:pt>
                <c:pt idx="6967">
                  <c:v>79.030709999999999</c:v>
                </c:pt>
                <c:pt idx="6968">
                  <c:v>79.049030000000002</c:v>
                </c:pt>
                <c:pt idx="6969">
                  <c:v>79.067350000000005</c:v>
                </c:pt>
                <c:pt idx="6970">
                  <c:v>79.08569</c:v>
                </c:pt>
                <c:pt idx="6971">
                  <c:v>79.104010000000002</c:v>
                </c:pt>
                <c:pt idx="6972">
                  <c:v>79.122339999999994</c:v>
                </c:pt>
                <c:pt idx="6973">
                  <c:v>79.140690000000006</c:v>
                </c:pt>
                <c:pt idx="6974">
                  <c:v>79.159019999999998</c:v>
                </c:pt>
                <c:pt idx="6975">
                  <c:v>79.177359999999993</c:v>
                </c:pt>
                <c:pt idx="6976">
                  <c:v>79.195700000000002</c:v>
                </c:pt>
                <c:pt idx="6977">
                  <c:v>79.214039999999997</c:v>
                </c:pt>
                <c:pt idx="6978">
                  <c:v>79.232389999999995</c:v>
                </c:pt>
                <c:pt idx="6979">
                  <c:v>79.250739999999993</c:v>
                </c:pt>
                <c:pt idx="6980">
                  <c:v>79.269090000000006</c:v>
                </c:pt>
                <c:pt idx="6981">
                  <c:v>79.287440000000004</c:v>
                </c:pt>
                <c:pt idx="6982">
                  <c:v>79.305790000000002</c:v>
                </c:pt>
                <c:pt idx="6983">
                  <c:v>79.324150000000003</c:v>
                </c:pt>
                <c:pt idx="6984">
                  <c:v>79.342510000000004</c:v>
                </c:pt>
                <c:pt idx="6985">
                  <c:v>79.360870000000006</c:v>
                </c:pt>
                <c:pt idx="6986">
                  <c:v>79.379230000000007</c:v>
                </c:pt>
                <c:pt idx="6987">
                  <c:v>79.397589999999994</c:v>
                </c:pt>
                <c:pt idx="6988">
                  <c:v>79.415959999999998</c:v>
                </c:pt>
                <c:pt idx="6989">
                  <c:v>79.434330000000003</c:v>
                </c:pt>
                <c:pt idx="6990">
                  <c:v>79.452699999999993</c:v>
                </c:pt>
                <c:pt idx="6991">
                  <c:v>79.471080000000001</c:v>
                </c:pt>
                <c:pt idx="6992">
                  <c:v>79.489450000000005</c:v>
                </c:pt>
                <c:pt idx="6993">
                  <c:v>79.507829999999998</c:v>
                </c:pt>
                <c:pt idx="6994">
                  <c:v>79.526210000000006</c:v>
                </c:pt>
                <c:pt idx="6995">
                  <c:v>79.544589999999999</c:v>
                </c:pt>
                <c:pt idx="6996">
                  <c:v>79.562970000000007</c:v>
                </c:pt>
                <c:pt idx="6997">
                  <c:v>79.581360000000004</c:v>
                </c:pt>
                <c:pt idx="6998">
                  <c:v>79.59975</c:v>
                </c:pt>
                <c:pt idx="6999">
                  <c:v>79.618129999999994</c:v>
                </c:pt>
                <c:pt idx="7000">
                  <c:v>79.636529999999993</c:v>
                </c:pt>
                <c:pt idx="7001">
                  <c:v>79.654920000000004</c:v>
                </c:pt>
                <c:pt idx="7002">
                  <c:v>79.673320000000004</c:v>
                </c:pt>
                <c:pt idx="7003">
                  <c:v>79.691720000000004</c:v>
                </c:pt>
                <c:pt idx="7004">
                  <c:v>79.710120000000003</c:v>
                </c:pt>
                <c:pt idx="7005">
                  <c:v>79.728520000000003</c:v>
                </c:pt>
                <c:pt idx="7006">
                  <c:v>79.746930000000006</c:v>
                </c:pt>
                <c:pt idx="7007">
                  <c:v>79.765339999999995</c:v>
                </c:pt>
                <c:pt idx="7008">
                  <c:v>79.783739999999995</c:v>
                </c:pt>
                <c:pt idx="7009">
                  <c:v>79.802149999999997</c:v>
                </c:pt>
                <c:pt idx="7010">
                  <c:v>79.82056</c:v>
                </c:pt>
                <c:pt idx="7011">
                  <c:v>79.838980000000006</c:v>
                </c:pt>
                <c:pt idx="7012">
                  <c:v>79.857399999999998</c:v>
                </c:pt>
                <c:pt idx="7013">
                  <c:v>79.875820000000004</c:v>
                </c:pt>
                <c:pt idx="7014">
                  <c:v>79.894239999999996</c:v>
                </c:pt>
                <c:pt idx="7015">
                  <c:v>79.912670000000006</c:v>
                </c:pt>
                <c:pt idx="7016">
                  <c:v>79.931089999999998</c:v>
                </c:pt>
                <c:pt idx="7017">
                  <c:v>79.949520000000007</c:v>
                </c:pt>
                <c:pt idx="7018">
                  <c:v>79.967950000000002</c:v>
                </c:pt>
                <c:pt idx="7019">
                  <c:v>79.986379999999997</c:v>
                </c:pt>
                <c:pt idx="7020">
                  <c:v>80.004819999999995</c:v>
                </c:pt>
                <c:pt idx="7021">
                  <c:v>80.023250000000004</c:v>
                </c:pt>
                <c:pt idx="7022">
                  <c:v>80.041690000000003</c:v>
                </c:pt>
                <c:pt idx="7023">
                  <c:v>80.060130000000001</c:v>
                </c:pt>
                <c:pt idx="7024">
                  <c:v>80.078580000000002</c:v>
                </c:pt>
                <c:pt idx="7025">
                  <c:v>80.097020000000001</c:v>
                </c:pt>
                <c:pt idx="7026">
                  <c:v>80.115470000000002</c:v>
                </c:pt>
                <c:pt idx="7027">
                  <c:v>80.133920000000003</c:v>
                </c:pt>
                <c:pt idx="7028">
                  <c:v>80.152370000000005</c:v>
                </c:pt>
                <c:pt idx="7029">
                  <c:v>80.170829999999995</c:v>
                </c:pt>
                <c:pt idx="7030">
                  <c:v>80.18929</c:v>
                </c:pt>
                <c:pt idx="7031">
                  <c:v>80.207740000000001</c:v>
                </c:pt>
                <c:pt idx="7032">
                  <c:v>80.226200000000006</c:v>
                </c:pt>
                <c:pt idx="7033">
                  <c:v>80.244669999999999</c:v>
                </c:pt>
                <c:pt idx="7034">
                  <c:v>80.263130000000004</c:v>
                </c:pt>
                <c:pt idx="7035">
                  <c:v>80.281589999999994</c:v>
                </c:pt>
                <c:pt idx="7036">
                  <c:v>80.300060000000002</c:v>
                </c:pt>
                <c:pt idx="7037">
                  <c:v>80.318529999999996</c:v>
                </c:pt>
                <c:pt idx="7038">
                  <c:v>80.337010000000006</c:v>
                </c:pt>
                <c:pt idx="7039">
                  <c:v>80.35548</c:v>
                </c:pt>
                <c:pt idx="7040">
                  <c:v>80.373959999999997</c:v>
                </c:pt>
                <c:pt idx="7041">
                  <c:v>80.392439999999993</c:v>
                </c:pt>
                <c:pt idx="7042">
                  <c:v>80.410920000000004</c:v>
                </c:pt>
                <c:pt idx="7043">
                  <c:v>80.429410000000004</c:v>
                </c:pt>
                <c:pt idx="7044">
                  <c:v>80.447890000000001</c:v>
                </c:pt>
                <c:pt idx="7045">
                  <c:v>80.466380000000001</c:v>
                </c:pt>
                <c:pt idx="7046">
                  <c:v>80.484870000000001</c:v>
                </c:pt>
                <c:pt idx="7047">
                  <c:v>80.503360000000001</c:v>
                </c:pt>
                <c:pt idx="7048">
                  <c:v>80.521850000000001</c:v>
                </c:pt>
                <c:pt idx="7049">
                  <c:v>80.540350000000004</c:v>
                </c:pt>
                <c:pt idx="7050">
                  <c:v>80.558850000000007</c:v>
                </c:pt>
                <c:pt idx="7051">
                  <c:v>80.577349999999996</c:v>
                </c:pt>
                <c:pt idx="7052">
                  <c:v>80.595849999999999</c:v>
                </c:pt>
                <c:pt idx="7053">
                  <c:v>80.614360000000005</c:v>
                </c:pt>
                <c:pt idx="7054">
                  <c:v>80.632869999999997</c:v>
                </c:pt>
                <c:pt idx="7055">
                  <c:v>80.65137</c:v>
                </c:pt>
                <c:pt idx="7056">
                  <c:v>80.669880000000006</c:v>
                </c:pt>
                <c:pt idx="7057">
                  <c:v>80.688400000000001</c:v>
                </c:pt>
                <c:pt idx="7058">
                  <c:v>80.706909999999993</c:v>
                </c:pt>
                <c:pt idx="7059">
                  <c:v>80.725430000000003</c:v>
                </c:pt>
                <c:pt idx="7060">
                  <c:v>80.743949999999998</c:v>
                </c:pt>
                <c:pt idx="7061">
                  <c:v>80.762469999999993</c:v>
                </c:pt>
                <c:pt idx="7062">
                  <c:v>80.781000000000006</c:v>
                </c:pt>
                <c:pt idx="7063">
                  <c:v>80.799520000000001</c:v>
                </c:pt>
                <c:pt idx="7064">
                  <c:v>80.818049999999999</c:v>
                </c:pt>
                <c:pt idx="7065">
                  <c:v>80.836579999999998</c:v>
                </c:pt>
                <c:pt idx="7066">
                  <c:v>80.855109999999996</c:v>
                </c:pt>
                <c:pt idx="7067">
                  <c:v>80.873649999999998</c:v>
                </c:pt>
                <c:pt idx="7068">
                  <c:v>80.892179999999996</c:v>
                </c:pt>
                <c:pt idx="7069">
                  <c:v>80.910719999999998</c:v>
                </c:pt>
                <c:pt idx="7070">
                  <c:v>80.929259999999999</c:v>
                </c:pt>
                <c:pt idx="7071">
                  <c:v>80.947810000000004</c:v>
                </c:pt>
                <c:pt idx="7072">
                  <c:v>80.966350000000006</c:v>
                </c:pt>
                <c:pt idx="7073">
                  <c:v>80.984899999999996</c:v>
                </c:pt>
                <c:pt idx="7074">
                  <c:v>81.003450000000001</c:v>
                </c:pt>
                <c:pt idx="7075">
                  <c:v>81.022000000000006</c:v>
                </c:pt>
                <c:pt idx="7076">
                  <c:v>81.040549999999996</c:v>
                </c:pt>
                <c:pt idx="7077">
                  <c:v>81.059110000000004</c:v>
                </c:pt>
                <c:pt idx="7078">
                  <c:v>81.077669999999998</c:v>
                </c:pt>
                <c:pt idx="7079">
                  <c:v>81.096230000000006</c:v>
                </c:pt>
                <c:pt idx="7080">
                  <c:v>81.114789999999999</c:v>
                </c:pt>
                <c:pt idx="7081">
                  <c:v>81.133349999999993</c:v>
                </c:pt>
                <c:pt idx="7082">
                  <c:v>81.151920000000004</c:v>
                </c:pt>
                <c:pt idx="7083">
                  <c:v>81.170490000000001</c:v>
                </c:pt>
                <c:pt idx="7084">
                  <c:v>81.189059999999998</c:v>
                </c:pt>
                <c:pt idx="7085">
                  <c:v>81.207629999999995</c:v>
                </c:pt>
                <c:pt idx="7086">
                  <c:v>81.226200000000006</c:v>
                </c:pt>
                <c:pt idx="7087">
                  <c:v>81.244780000000006</c:v>
                </c:pt>
                <c:pt idx="7088">
                  <c:v>81.263369999999995</c:v>
                </c:pt>
                <c:pt idx="7089">
                  <c:v>81.281940000000006</c:v>
                </c:pt>
                <c:pt idx="7090">
                  <c:v>81.300529999999995</c:v>
                </c:pt>
                <c:pt idx="7091">
                  <c:v>81.319109999999995</c:v>
                </c:pt>
                <c:pt idx="7092">
                  <c:v>81.337699999999998</c:v>
                </c:pt>
                <c:pt idx="7093">
                  <c:v>81.356290000000001</c:v>
                </c:pt>
                <c:pt idx="7094">
                  <c:v>81.374889999999994</c:v>
                </c:pt>
                <c:pt idx="7095">
                  <c:v>81.393479999999997</c:v>
                </c:pt>
                <c:pt idx="7096">
                  <c:v>81.41207</c:v>
                </c:pt>
                <c:pt idx="7097">
                  <c:v>81.430670000000006</c:v>
                </c:pt>
                <c:pt idx="7098">
                  <c:v>81.449269999999999</c:v>
                </c:pt>
                <c:pt idx="7099">
                  <c:v>81.467870000000005</c:v>
                </c:pt>
                <c:pt idx="7100">
                  <c:v>81.48648</c:v>
                </c:pt>
                <c:pt idx="7101">
                  <c:v>81.505089999999996</c:v>
                </c:pt>
                <c:pt idx="7102">
                  <c:v>81.523700000000005</c:v>
                </c:pt>
                <c:pt idx="7103">
                  <c:v>81.542299999999997</c:v>
                </c:pt>
                <c:pt idx="7104">
                  <c:v>81.560919999999996</c:v>
                </c:pt>
                <c:pt idx="7105">
                  <c:v>81.579539999999994</c:v>
                </c:pt>
                <c:pt idx="7106">
                  <c:v>81.598150000000004</c:v>
                </c:pt>
                <c:pt idx="7107">
                  <c:v>81.616770000000002</c:v>
                </c:pt>
                <c:pt idx="7108">
                  <c:v>81.635390000000001</c:v>
                </c:pt>
                <c:pt idx="7109">
                  <c:v>81.65401</c:v>
                </c:pt>
                <c:pt idx="7110">
                  <c:v>81.672650000000004</c:v>
                </c:pt>
                <c:pt idx="7111">
                  <c:v>81.691270000000003</c:v>
                </c:pt>
                <c:pt idx="7112">
                  <c:v>81.709900000000005</c:v>
                </c:pt>
                <c:pt idx="7113">
                  <c:v>81.728530000000006</c:v>
                </c:pt>
                <c:pt idx="7114">
                  <c:v>81.747169999999997</c:v>
                </c:pt>
                <c:pt idx="7115">
                  <c:v>81.765810000000002</c:v>
                </c:pt>
                <c:pt idx="7116">
                  <c:v>81.784450000000007</c:v>
                </c:pt>
                <c:pt idx="7117">
                  <c:v>81.803089999999997</c:v>
                </c:pt>
                <c:pt idx="7118">
                  <c:v>81.821719999999999</c:v>
                </c:pt>
                <c:pt idx="7119">
                  <c:v>81.840369999999993</c:v>
                </c:pt>
                <c:pt idx="7120">
                  <c:v>81.859020000000001</c:v>
                </c:pt>
                <c:pt idx="7121">
                  <c:v>81.877669999999995</c:v>
                </c:pt>
                <c:pt idx="7122">
                  <c:v>81.896320000000003</c:v>
                </c:pt>
                <c:pt idx="7123">
                  <c:v>81.914969999999997</c:v>
                </c:pt>
                <c:pt idx="7124">
                  <c:v>81.933629999999994</c:v>
                </c:pt>
                <c:pt idx="7125">
                  <c:v>81.952290000000005</c:v>
                </c:pt>
                <c:pt idx="7126">
                  <c:v>81.970950000000002</c:v>
                </c:pt>
                <c:pt idx="7127">
                  <c:v>81.989609999999999</c:v>
                </c:pt>
                <c:pt idx="7128">
                  <c:v>82.008269999999996</c:v>
                </c:pt>
                <c:pt idx="7129">
                  <c:v>82.026939999999996</c:v>
                </c:pt>
                <c:pt idx="7130">
                  <c:v>82.045609999999996</c:v>
                </c:pt>
                <c:pt idx="7131">
                  <c:v>82.064279999999997</c:v>
                </c:pt>
                <c:pt idx="7132">
                  <c:v>82.082949999999997</c:v>
                </c:pt>
                <c:pt idx="7133">
                  <c:v>82.101619999999997</c:v>
                </c:pt>
                <c:pt idx="7134">
                  <c:v>82.1203</c:v>
                </c:pt>
                <c:pt idx="7135">
                  <c:v>82.138980000000004</c:v>
                </c:pt>
                <c:pt idx="7136">
                  <c:v>82.157660000000007</c:v>
                </c:pt>
                <c:pt idx="7137">
                  <c:v>82.176349999999999</c:v>
                </c:pt>
                <c:pt idx="7138">
                  <c:v>82.195030000000003</c:v>
                </c:pt>
                <c:pt idx="7139">
                  <c:v>82.213710000000006</c:v>
                </c:pt>
                <c:pt idx="7140">
                  <c:v>82.232410000000002</c:v>
                </c:pt>
                <c:pt idx="7141">
                  <c:v>82.251099999999994</c:v>
                </c:pt>
                <c:pt idx="7142">
                  <c:v>82.26979</c:v>
                </c:pt>
                <c:pt idx="7143">
                  <c:v>82.288489999999996</c:v>
                </c:pt>
                <c:pt idx="7144">
                  <c:v>82.307190000000006</c:v>
                </c:pt>
                <c:pt idx="7145">
                  <c:v>82.325890000000001</c:v>
                </c:pt>
                <c:pt idx="7146">
                  <c:v>82.344589999999997</c:v>
                </c:pt>
                <c:pt idx="7147">
                  <c:v>82.363299999999995</c:v>
                </c:pt>
                <c:pt idx="7148">
                  <c:v>82.382000000000005</c:v>
                </c:pt>
                <c:pt idx="7149">
                  <c:v>82.400710000000004</c:v>
                </c:pt>
                <c:pt idx="7150">
                  <c:v>82.419420000000002</c:v>
                </c:pt>
                <c:pt idx="7151">
                  <c:v>82.438130000000001</c:v>
                </c:pt>
                <c:pt idx="7152">
                  <c:v>82.456850000000003</c:v>
                </c:pt>
                <c:pt idx="7153">
                  <c:v>82.475560000000002</c:v>
                </c:pt>
                <c:pt idx="7154">
                  <c:v>82.494290000000007</c:v>
                </c:pt>
                <c:pt idx="7155">
                  <c:v>82.513009999999994</c:v>
                </c:pt>
                <c:pt idx="7156">
                  <c:v>82.531729999999996</c:v>
                </c:pt>
                <c:pt idx="7157">
                  <c:v>82.550449999999998</c:v>
                </c:pt>
                <c:pt idx="7158">
                  <c:v>82.569180000000003</c:v>
                </c:pt>
                <c:pt idx="7159">
                  <c:v>82.587909999999994</c:v>
                </c:pt>
                <c:pt idx="7160">
                  <c:v>82.606639999999999</c:v>
                </c:pt>
                <c:pt idx="7161">
                  <c:v>82.625380000000007</c:v>
                </c:pt>
                <c:pt idx="7162">
                  <c:v>82.644120000000001</c:v>
                </c:pt>
                <c:pt idx="7163">
                  <c:v>82.662859999999995</c:v>
                </c:pt>
                <c:pt idx="7164">
                  <c:v>82.68159</c:v>
                </c:pt>
                <c:pt idx="7165">
                  <c:v>82.700339999999997</c:v>
                </c:pt>
                <c:pt idx="7166">
                  <c:v>82.719089999999994</c:v>
                </c:pt>
                <c:pt idx="7167">
                  <c:v>82.737830000000002</c:v>
                </c:pt>
                <c:pt idx="7168">
                  <c:v>82.75658</c:v>
                </c:pt>
                <c:pt idx="7169">
                  <c:v>82.775329999999997</c:v>
                </c:pt>
                <c:pt idx="7170">
                  <c:v>82.794079999999994</c:v>
                </c:pt>
                <c:pt idx="7171">
                  <c:v>82.812839999999994</c:v>
                </c:pt>
                <c:pt idx="7172">
                  <c:v>82.831599999999995</c:v>
                </c:pt>
                <c:pt idx="7173">
                  <c:v>82.850359999999995</c:v>
                </c:pt>
                <c:pt idx="7174">
                  <c:v>82.869119999999995</c:v>
                </c:pt>
                <c:pt idx="7175">
                  <c:v>82.887889999999999</c:v>
                </c:pt>
                <c:pt idx="7176">
                  <c:v>82.906649999999999</c:v>
                </c:pt>
                <c:pt idx="7177">
                  <c:v>82.925420000000003</c:v>
                </c:pt>
                <c:pt idx="7178">
                  <c:v>82.944190000000006</c:v>
                </c:pt>
                <c:pt idx="7179">
                  <c:v>82.962959999999995</c:v>
                </c:pt>
                <c:pt idx="7180">
                  <c:v>82.981740000000002</c:v>
                </c:pt>
                <c:pt idx="7181">
                  <c:v>83.000510000000006</c:v>
                </c:pt>
                <c:pt idx="7182">
                  <c:v>83.019289999999998</c:v>
                </c:pt>
                <c:pt idx="7183">
                  <c:v>83.038070000000005</c:v>
                </c:pt>
                <c:pt idx="7184">
                  <c:v>83.056849999999997</c:v>
                </c:pt>
                <c:pt idx="7185">
                  <c:v>83.075640000000007</c:v>
                </c:pt>
                <c:pt idx="7186">
                  <c:v>83.094430000000003</c:v>
                </c:pt>
                <c:pt idx="7187">
                  <c:v>83.113209999999995</c:v>
                </c:pt>
                <c:pt idx="7188">
                  <c:v>83.132009999999994</c:v>
                </c:pt>
                <c:pt idx="7189">
                  <c:v>83.150800000000004</c:v>
                </c:pt>
                <c:pt idx="7190">
                  <c:v>83.169589999999999</c:v>
                </c:pt>
                <c:pt idx="7191">
                  <c:v>83.188389999999998</c:v>
                </c:pt>
                <c:pt idx="7192">
                  <c:v>83.2072</c:v>
                </c:pt>
                <c:pt idx="7193">
                  <c:v>83.225999999999999</c:v>
                </c:pt>
                <c:pt idx="7194">
                  <c:v>83.244799999999998</c:v>
                </c:pt>
                <c:pt idx="7195">
                  <c:v>83.26361</c:v>
                </c:pt>
                <c:pt idx="7196">
                  <c:v>83.282420000000002</c:v>
                </c:pt>
                <c:pt idx="7197">
                  <c:v>83.301230000000004</c:v>
                </c:pt>
                <c:pt idx="7198">
                  <c:v>83.320040000000006</c:v>
                </c:pt>
                <c:pt idx="7199">
                  <c:v>83.338849999999994</c:v>
                </c:pt>
                <c:pt idx="7200">
                  <c:v>83.357669999999999</c:v>
                </c:pt>
                <c:pt idx="7201">
                  <c:v>83.376499999999993</c:v>
                </c:pt>
                <c:pt idx="7202">
                  <c:v>83.395309999999995</c:v>
                </c:pt>
                <c:pt idx="7203">
                  <c:v>83.414140000000003</c:v>
                </c:pt>
                <c:pt idx="7204">
                  <c:v>83.432959999999994</c:v>
                </c:pt>
                <c:pt idx="7205">
                  <c:v>83.451790000000003</c:v>
                </c:pt>
                <c:pt idx="7206">
                  <c:v>83.470619999999997</c:v>
                </c:pt>
                <c:pt idx="7207">
                  <c:v>83.489450000000005</c:v>
                </c:pt>
                <c:pt idx="7208">
                  <c:v>83.508290000000002</c:v>
                </c:pt>
                <c:pt idx="7209">
                  <c:v>83.527119999999996</c:v>
                </c:pt>
                <c:pt idx="7210">
                  <c:v>83.545959999999994</c:v>
                </c:pt>
                <c:pt idx="7211">
                  <c:v>83.564800000000005</c:v>
                </c:pt>
                <c:pt idx="7212">
                  <c:v>83.583640000000003</c:v>
                </c:pt>
                <c:pt idx="7213">
                  <c:v>83.602490000000003</c:v>
                </c:pt>
                <c:pt idx="7214">
                  <c:v>83.621340000000004</c:v>
                </c:pt>
                <c:pt idx="7215">
                  <c:v>83.640180000000001</c:v>
                </c:pt>
                <c:pt idx="7216">
                  <c:v>83.659030000000001</c:v>
                </c:pt>
                <c:pt idx="7217">
                  <c:v>83.677890000000005</c:v>
                </c:pt>
                <c:pt idx="7218">
                  <c:v>83.696749999999994</c:v>
                </c:pt>
                <c:pt idx="7219">
                  <c:v>83.715599999999995</c:v>
                </c:pt>
                <c:pt idx="7220">
                  <c:v>83.734459999999999</c:v>
                </c:pt>
                <c:pt idx="7221">
                  <c:v>83.753320000000002</c:v>
                </c:pt>
                <c:pt idx="7222">
                  <c:v>83.772189999999995</c:v>
                </c:pt>
                <c:pt idx="7223">
                  <c:v>83.791049999999998</c:v>
                </c:pt>
                <c:pt idx="7224">
                  <c:v>83.809920000000005</c:v>
                </c:pt>
                <c:pt idx="7225">
                  <c:v>83.828789999999998</c:v>
                </c:pt>
                <c:pt idx="7226">
                  <c:v>83.847660000000005</c:v>
                </c:pt>
                <c:pt idx="7227">
                  <c:v>83.866540000000001</c:v>
                </c:pt>
                <c:pt idx="7228">
                  <c:v>83.885409999999993</c:v>
                </c:pt>
                <c:pt idx="7229">
                  <c:v>83.904290000000003</c:v>
                </c:pt>
                <c:pt idx="7230">
                  <c:v>83.923169999999999</c:v>
                </c:pt>
                <c:pt idx="7231">
                  <c:v>83.942049999999995</c:v>
                </c:pt>
                <c:pt idx="7232">
                  <c:v>83.960939999999994</c:v>
                </c:pt>
                <c:pt idx="7233">
                  <c:v>83.979830000000007</c:v>
                </c:pt>
                <c:pt idx="7234">
                  <c:v>83.998720000000006</c:v>
                </c:pt>
                <c:pt idx="7235">
                  <c:v>84.017610000000005</c:v>
                </c:pt>
                <c:pt idx="7236">
                  <c:v>84.036500000000004</c:v>
                </c:pt>
                <c:pt idx="7237">
                  <c:v>84.055400000000006</c:v>
                </c:pt>
                <c:pt idx="7238">
                  <c:v>84.074299999999994</c:v>
                </c:pt>
                <c:pt idx="7239">
                  <c:v>84.093190000000007</c:v>
                </c:pt>
                <c:pt idx="7240">
                  <c:v>84.112099999999998</c:v>
                </c:pt>
                <c:pt idx="7241">
                  <c:v>84.131</c:v>
                </c:pt>
                <c:pt idx="7242">
                  <c:v>84.149910000000006</c:v>
                </c:pt>
                <c:pt idx="7243">
                  <c:v>84.168819999999997</c:v>
                </c:pt>
                <c:pt idx="7244">
                  <c:v>84.187730000000002</c:v>
                </c:pt>
                <c:pt idx="7245">
                  <c:v>84.206639999999993</c:v>
                </c:pt>
                <c:pt idx="7246">
                  <c:v>84.225560000000002</c:v>
                </c:pt>
                <c:pt idx="7247">
                  <c:v>84.244470000000007</c:v>
                </c:pt>
                <c:pt idx="7248">
                  <c:v>84.263390000000001</c:v>
                </c:pt>
                <c:pt idx="7249">
                  <c:v>84.282309999999995</c:v>
                </c:pt>
                <c:pt idx="7250">
                  <c:v>84.301230000000004</c:v>
                </c:pt>
                <c:pt idx="7251">
                  <c:v>84.320160000000001</c:v>
                </c:pt>
                <c:pt idx="7252">
                  <c:v>84.339089999999999</c:v>
                </c:pt>
                <c:pt idx="7253">
                  <c:v>84.358019999999996</c:v>
                </c:pt>
                <c:pt idx="7254">
                  <c:v>84.376949999999994</c:v>
                </c:pt>
                <c:pt idx="7255">
                  <c:v>84.395880000000005</c:v>
                </c:pt>
                <c:pt idx="7256">
                  <c:v>84.414820000000006</c:v>
                </c:pt>
                <c:pt idx="7257">
                  <c:v>84.433750000000003</c:v>
                </c:pt>
                <c:pt idx="7258">
                  <c:v>84.452699999999993</c:v>
                </c:pt>
                <c:pt idx="7259">
                  <c:v>84.471639999999994</c:v>
                </c:pt>
                <c:pt idx="7260">
                  <c:v>84.490589999999997</c:v>
                </c:pt>
                <c:pt idx="7261">
                  <c:v>84.509529999999998</c:v>
                </c:pt>
                <c:pt idx="7262">
                  <c:v>84.528480000000002</c:v>
                </c:pt>
                <c:pt idx="7263">
                  <c:v>84.547430000000006</c:v>
                </c:pt>
                <c:pt idx="7264">
                  <c:v>84.566379999999995</c:v>
                </c:pt>
                <c:pt idx="7265">
                  <c:v>84.585329999999999</c:v>
                </c:pt>
                <c:pt idx="7266">
                  <c:v>84.604290000000006</c:v>
                </c:pt>
                <c:pt idx="7267">
                  <c:v>84.623249999999999</c:v>
                </c:pt>
                <c:pt idx="7268">
                  <c:v>84.642219999999995</c:v>
                </c:pt>
                <c:pt idx="7269">
                  <c:v>84.661180000000002</c:v>
                </c:pt>
                <c:pt idx="7270">
                  <c:v>84.680149999999998</c:v>
                </c:pt>
                <c:pt idx="7271">
                  <c:v>84.699110000000005</c:v>
                </c:pt>
                <c:pt idx="7272">
                  <c:v>84.718090000000004</c:v>
                </c:pt>
                <c:pt idx="7273">
                  <c:v>84.737049999999996</c:v>
                </c:pt>
                <c:pt idx="7274">
                  <c:v>84.756029999999996</c:v>
                </c:pt>
                <c:pt idx="7275">
                  <c:v>84.775009999999995</c:v>
                </c:pt>
                <c:pt idx="7276">
                  <c:v>84.793980000000005</c:v>
                </c:pt>
                <c:pt idx="7277">
                  <c:v>84.812970000000007</c:v>
                </c:pt>
                <c:pt idx="7278">
                  <c:v>84.831950000000006</c:v>
                </c:pt>
                <c:pt idx="7279">
                  <c:v>84.850939999999994</c:v>
                </c:pt>
                <c:pt idx="7280">
                  <c:v>84.869919999999993</c:v>
                </c:pt>
                <c:pt idx="7281">
                  <c:v>84.888909999999996</c:v>
                </c:pt>
                <c:pt idx="7282">
                  <c:v>84.907899999999998</c:v>
                </c:pt>
                <c:pt idx="7283">
                  <c:v>84.926900000000003</c:v>
                </c:pt>
                <c:pt idx="7284">
                  <c:v>84.945890000000006</c:v>
                </c:pt>
                <c:pt idx="7285">
                  <c:v>84.964889999999997</c:v>
                </c:pt>
                <c:pt idx="7286">
                  <c:v>84.983890000000002</c:v>
                </c:pt>
                <c:pt idx="7287">
                  <c:v>85.002889999999994</c:v>
                </c:pt>
                <c:pt idx="7288">
                  <c:v>85.021900000000002</c:v>
                </c:pt>
                <c:pt idx="7289">
                  <c:v>85.040899999999993</c:v>
                </c:pt>
                <c:pt idx="7290">
                  <c:v>85.059910000000002</c:v>
                </c:pt>
                <c:pt idx="7291">
                  <c:v>85.078919999999997</c:v>
                </c:pt>
                <c:pt idx="7292">
                  <c:v>85.097930000000005</c:v>
                </c:pt>
                <c:pt idx="7293">
                  <c:v>85.11694</c:v>
                </c:pt>
                <c:pt idx="7294">
                  <c:v>85.135959999999997</c:v>
                </c:pt>
                <c:pt idx="7295">
                  <c:v>85.154979999999995</c:v>
                </c:pt>
                <c:pt idx="7296">
                  <c:v>85.174000000000007</c:v>
                </c:pt>
                <c:pt idx="7297">
                  <c:v>85.193020000000004</c:v>
                </c:pt>
                <c:pt idx="7298">
                  <c:v>85.212050000000005</c:v>
                </c:pt>
                <c:pt idx="7299">
                  <c:v>85.231080000000006</c:v>
                </c:pt>
                <c:pt idx="7300">
                  <c:v>85.250110000000006</c:v>
                </c:pt>
                <c:pt idx="7301">
                  <c:v>85.269130000000004</c:v>
                </c:pt>
                <c:pt idx="7302">
                  <c:v>85.288169999999994</c:v>
                </c:pt>
                <c:pt idx="7303">
                  <c:v>85.307209999999998</c:v>
                </c:pt>
                <c:pt idx="7304">
                  <c:v>85.326250000000002</c:v>
                </c:pt>
                <c:pt idx="7305">
                  <c:v>85.345280000000002</c:v>
                </c:pt>
                <c:pt idx="7306">
                  <c:v>85.364329999999995</c:v>
                </c:pt>
                <c:pt idx="7307">
                  <c:v>85.383369999999999</c:v>
                </c:pt>
                <c:pt idx="7308">
                  <c:v>85.402420000000006</c:v>
                </c:pt>
                <c:pt idx="7309">
                  <c:v>85.421469999999999</c:v>
                </c:pt>
                <c:pt idx="7310">
                  <c:v>85.440520000000006</c:v>
                </c:pt>
                <c:pt idx="7311">
                  <c:v>85.459569999999999</c:v>
                </c:pt>
                <c:pt idx="7312">
                  <c:v>85.478620000000006</c:v>
                </c:pt>
                <c:pt idx="7313">
                  <c:v>85.497680000000003</c:v>
                </c:pt>
                <c:pt idx="7314">
                  <c:v>85.516739999999999</c:v>
                </c:pt>
                <c:pt idx="7315">
                  <c:v>85.535799999999995</c:v>
                </c:pt>
                <c:pt idx="7316">
                  <c:v>85.554869999999994</c:v>
                </c:pt>
                <c:pt idx="7317">
                  <c:v>85.573939999999993</c:v>
                </c:pt>
                <c:pt idx="7318">
                  <c:v>85.593000000000004</c:v>
                </c:pt>
                <c:pt idx="7319">
                  <c:v>85.612070000000003</c:v>
                </c:pt>
                <c:pt idx="7320">
                  <c:v>85.631140000000002</c:v>
                </c:pt>
                <c:pt idx="7321">
                  <c:v>85.650220000000004</c:v>
                </c:pt>
                <c:pt idx="7322">
                  <c:v>85.669300000000007</c:v>
                </c:pt>
                <c:pt idx="7323">
                  <c:v>85.688370000000006</c:v>
                </c:pt>
                <c:pt idx="7324">
                  <c:v>85.707449999999994</c:v>
                </c:pt>
                <c:pt idx="7325">
                  <c:v>85.726529999999997</c:v>
                </c:pt>
                <c:pt idx="7326">
                  <c:v>85.745620000000002</c:v>
                </c:pt>
                <c:pt idx="7327">
                  <c:v>85.764709999999994</c:v>
                </c:pt>
                <c:pt idx="7328">
                  <c:v>85.783799999999999</c:v>
                </c:pt>
                <c:pt idx="7329">
                  <c:v>85.802890000000005</c:v>
                </c:pt>
                <c:pt idx="7330">
                  <c:v>85.821979999999996</c:v>
                </c:pt>
                <c:pt idx="7331">
                  <c:v>85.841070000000002</c:v>
                </c:pt>
                <c:pt idx="7332">
                  <c:v>85.860169999999997</c:v>
                </c:pt>
                <c:pt idx="7333">
                  <c:v>85.879270000000005</c:v>
                </c:pt>
                <c:pt idx="7334">
                  <c:v>85.898380000000003</c:v>
                </c:pt>
                <c:pt idx="7335">
                  <c:v>85.917479999999998</c:v>
                </c:pt>
                <c:pt idx="7336">
                  <c:v>85.936580000000006</c:v>
                </c:pt>
                <c:pt idx="7337">
                  <c:v>85.955690000000004</c:v>
                </c:pt>
                <c:pt idx="7338">
                  <c:v>85.974800000000002</c:v>
                </c:pt>
                <c:pt idx="7339">
                  <c:v>85.99391</c:v>
                </c:pt>
                <c:pt idx="7340">
                  <c:v>86.013030000000001</c:v>
                </c:pt>
                <c:pt idx="7341">
                  <c:v>86.032139999999998</c:v>
                </c:pt>
                <c:pt idx="7342">
                  <c:v>86.051259999999999</c:v>
                </c:pt>
                <c:pt idx="7343">
                  <c:v>86.07038</c:v>
                </c:pt>
                <c:pt idx="7344">
                  <c:v>86.089510000000004</c:v>
                </c:pt>
                <c:pt idx="7345">
                  <c:v>86.108630000000005</c:v>
                </c:pt>
                <c:pt idx="7346">
                  <c:v>86.127759999999995</c:v>
                </c:pt>
                <c:pt idx="7347">
                  <c:v>86.146889999999999</c:v>
                </c:pt>
                <c:pt idx="7348">
                  <c:v>86.166020000000003</c:v>
                </c:pt>
                <c:pt idx="7349">
                  <c:v>86.185149999999993</c:v>
                </c:pt>
                <c:pt idx="7350">
                  <c:v>86.20429</c:v>
                </c:pt>
                <c:pt idx="7351">
                  <c:v>86.223429999999993</c:v>
                </c:pt>
                <c:pt idx="7352">
                  <c:v>86.242570000000001</c:v>
                </c:pt>
                <c:pt idx="7353">
                  <c:v>86.261709999999994</c:v>
                </c:pt>
                <c:pt idx="7354">
                  <c:v>86.280850000000001</c:v>
                </c:pt>
                <c:pt idx="7355">
                  <c:v>86.3</c:v>
                </c:pt>
                <c:pt idx="7356">
                  <c:v>86.319149999999993</c:v>
                </c:pt>
                <c:pt idx="7357">
                  <c:v>86.338290000000001</c:v>
                </c:pt>
                <c:pt idx="7358">
                  <c:v>86.35745</c:v>
                </c:pt>
                <c:pt idx="7359">
                  <c:v>86.376609999999999</c:v>
                </c:pt>
                <c:pt idx="7360">
                  <c:v>86.395759999999996</c:v>
                </c:pt>
                <c:pt idx="7361">
                  <c:v>86.414919999999995</c:v>
                </c:pt>
                <c:pt idx="7362">
                  <c:v>86.434079999999994</c:v>
                </c:pt>
                <c:pt idx="7363">
                  <c:v>86.453249999999997</c:v>
                </c:pt>
                <c:pt idx="7364">
                  <c:v>86.472409999999996</c:v>
                </c:pt>
                <c:pt idx="7365">
                  <c:v>86.491579999999999</c:v>
                </c:pt>
                <c:pt idx="7366">
                  <c:v>86.510750000000002</c:v>
                </c:pt>
                <c:pt idx="7367">
                  <c:v>86.529920000000004</c:v>
                </c:pt>
                <c:pt idx="7368">
                  <c:v>86.549099999999996</c:v>
                </c:pt>
                <c:pt idx="7369">
                  <c:v>86.568269999999998</c:v>
                </c:pt>
                <c:pt idx="7370">
                  <c:v>86.587450000000004</c:v>
                </c:pt>
                <c:pt idx="7371">
                  <c:v>86.606629999999996</c:v>
                </c:pt>
                <c:pt idx="7372">
                  <c:v>86.625810000000001</c:v>
                </c:pt>
                <c:pt idx="7373">
                  <c:v>86.644999999999996</c:v>
                </c:pt>
                <c:pt idx="7374">
                  <c:v>86.664180000000002</c:v>
                </c:pt>
                <c:pt idx="7375">
                  <c:v>86.683369999999996</c:v>
                </c:pt>
                <c:pt idx="7376">
                  <c:v>86.702560000000005</c:v>
                </c:pt>
                <c:pt idx="7377">
                  <c:v>86.721760000000003</c:v>
                </c:pt>
                <c:pt idx="7378">
                  <c:v>86.740949999999998</c:v>
                </c:pt>
                <c:pt idx="7379">
                  <c:v>86.760149999999996</c:v>
                </c:pt>
                <c:pt idx="7380">
                  <c:v>86.779349999999994</c:v>
                </c:pt>
                <c:pt idx="7381">
                  <c:v>86.798550000000006</c:v>
                </c:pt>
                <c:pt idx="7382">
                  <c:v>86.817750000000004</c:v>
                </c:pt>
                <c:pt idx="7383">
                  <c:v>86.836960000000005</c:v>
                </c:pt>
                <c:pt idx="7384">
                  <c:v>86.856160000000003</c:v>
                </c:pt>
                <c:pt idx="7385">
                  <c:v>86.875370000000004</c:v>
                </c:pt>
                <c:pt idx="7386">
                  <c:v>86.894589999999994</c:v>
                </c:pt>
                <c:pt idx="7387">
                  <c:v>86.913799999999995</c:v>
                </c:pt>
                <c:pt idx="7388">
                  <c:v>86.933019999999999</c:v>
                </c:pt>
                <c:pt idx="7389">
                  <c:v>86.952240000000003</c:v>
                </c:pt>
                <c:pt idx="7390">
                  <c:v>86.971459999999993</c:v>
                </c:pt>
                <c:pt idx="7391">
                  <c:v>86.990679999999998</c:v>
                </c:pt>
                <c:pt idx="7392">
                  <c:v>87.009900000000002</c:v>
                </c:pt>
                <c:pt idx="7393">
                  <c:v>87.029139999999998</c:v>
                </c:pt>
                <c:pt idx="7394">
                  <c:v>87.048360000000002</c:v>
                </c:pt>
                <c:pt idx="7395">
                  <c:v>87.067599999999999</c:v>
                </c:pt>
                <c:pt idx="7396">
                  <c:v>87.086830000000006</c:v>
                </c:pt>
                <c:pt idx="7397">
                  <c:v>87.106059999999999</c:v>
                </c:pt>
                <c:pt idx="7398">
                  <c:v>87.125299999999996</c:v>
                </c:pt>
                <c:pt idx="7399">
                  <c:v>87.144540000000006</c:v>
                </c:pt>
                <c:pt idx="7400">
                  <c:v>87.163780000000003</c:v>
                </c:pt>
                <c:pt idx="7401">
                  <c:v>87.183030000000002</c:v>
                </c:pt>
                <c:pt idx="7402">
                  <c:v>87.202269999999999</c:v>
                </c:pt>
                <c:pt idx="7403">
                  <c:v>87.221519999999998</c:v>
                </c:pt>
                <c:pt idx="7404">
                  <c:v>87.240769999999998</c:v>
                </c:pt>
                <c:pt idx="7405">
                  <c:v>87.26003</c:v>
                </c:pt>
                <c:pt idx="7406">
                  <c:v>87.27928</c:v>
                </c:pt>
                <c:pt idx="7407">
                  <c:v>87.298540000000003</c:v>
                </c:pt>
                <c:pt idx="7408">
                  <c:v>87.317790000000002</c:v>
                </c:pt>
                <c:pt idx="7409">
                  <c:v>87.337050000000005</c:v>
                </c:pt>
                <c:pt idx="7410">
                  <c:v>87.356319999999997</c:v>
                </c:pt>
                <c:pt idx="7411">
                  <c:v>87.375579999999999</c:v>
                </c:pt>
                <c:pt idx="7412">
                  <c:v>87.394850000000005</c:v>
                </c:pt>
                <c:pt idx="7413">
                  <c:v>87.414119999999997</c:v>
                </c:pt>
                <c:pt idx="7414">
                  <c:v>87.433390000000003</c:v>
                </c:pt>
                <c:pt idx="7415">
                  <c:v>87.452669999999998</c:v>
                </c:pt>
                <c:pt idx="7416">
                  <c:v>87.471940000000004</c:v>
                </c:pt>
                <c:pt idx="7417">
                  <c:v>87.491219999999998</c:v>
                </c:pt>
                <c:pt idx="7418">
                  <c:v>87.510499999999993</c:v>
                </c:pt>
                <c:pt idx="7419">
                  <c:v>87.529790000000006</c:v>
                </c:pt>
                <c:pt idx="7420">
                  <c:v>87.549059999999997</c:v>
                </c:pt>
                <c:pt idx="7421">
                  <c:v>87.568349999999995</c:v>
                </c:pt>
                <c:pt idx="7422">
                  <c:v>87.587639999999993</c:v>
                </c:pt>
                <c:pt idx="7423">
                  <c:v>87.606930000000006</c:v>
                </c:pt>
                <c:pt idx="7424">
                  <c:v>87.626230000000007</c:v>
                </c:pt>
                <c:pt idx="7425">
                  <c:v>87.645520000000005</c:v>
                </c:pt>
                <c:pt idx="7426">
                  <c:v>87.664820000000006</c:v>
                </c:pt>
                <c:pt idx="7427">
                  <c:v>87.684110000000004</c:v>
                </c:pt>
                <c:pt idx="7428">
                  <c:v>87.703410000000005</c:v>
                </c:pt>
                <c:pt idx="7429">
                  <c:v>87.722719999999995</c:v>
                </c:pt>
                <c:pt idx="7430">
                  <c:v>87.74203</c:v>
                </c:pt>
                <c:pt idx="7431">
                  <c:v>87.761340000000004</c:v>
                </c:pt>
                <c:pt idx="7432">
                  <c:v>87.780649999999994</c:v>
                </c:pt>
                <c:pt idx="7433">
                  <c:v>87.799959999999999</c:v>
                </c:pt>
                <c:pt idx="7434">
                  <c:v>87.819270000000003</c:v>
                </c:pt>
                <c:pt idx="7435">
                  <c:v>87.838579999999993</c:v>
                </c:pt>
                <c:pt idx="7436">
                  <c:v>87.857900000000001</c:v>
                </c:pt>
                <c:pt idx="7437">
                  <c:v>87.877229999999997</c:v>
                </c:pt>
                <c:pt idx="7438">
                  <c:v>87.896550000000005</c:v>
                </c:pt>
                <c:pt idx="7439">
                  <c:v>87.915869999999998</c:v>
                </c:pt>
                <c:pt idx="7440">
                  <c:v>87.935199999999995</c:v>
                </c:pt>
                <c:pt idx="7441">
                  <c:v>87.954530000000005</c:v>
                </c:pt>
                <c:pt idx="7442">
                  <c:v>87.973860000000002</c:v>
                </c:pt>
                <c:pt idx="7443">
                  <c:v>87.993189999999998</c:v>
                </c:pt>
                <c:pt idx="7444">
                  <c:v>88.012529999999998</c:v>
                </c:pt>
                <c:pt idx="7445">
                  <c:v>88.031869999999998</c:v>
                </c:pt>
                <c:pt idx="7446">
                  <c:v>88.051209999999998</c:v>
                </c:pt>
                <c:pt idx="7447">
                  <c:v>88.070549999999997</c:v>
                </c:pt>
                <c:pt idx="7448">
                  <c:v>88.089889999999997</c:v>
                </c:pt>
                <c:pt idx="7449">
                  <c:v>88.10924</c:v>
                </c:pt>
                <c:pt idx="7450">
                  <c:v>88.128590000000003</c:v>
                </c:pt>
                <c:pt idx="7451">
                  <c:v>88.147930000000002</c:v>
                </c:pt>
                <c:pt idx="7452">
                  <c:v>88.167289999999994</c:v>
                </c:pt>
                <c:pt idx="7453">
                  <c:v>88.18665</c:v>
                </c:pt>
                <c:pt idx="7454">
                  <c:v>88.206000000000003</c:v>
                </c:pt>
                <c:pt idx="7455">
                  <c:v>88.225359999999995</c:v>
                </c:pt>
                <c:pt idx="7456">
                  <c:v>88.244720000000001</c:v>
                </c:pt>
                <c:pt idx="7457">
                  <c:v>88.264080000000007</c:v>
                </c:pt>
                <c:pt idx="7458">
                  <c:v>88.283450000000002</c:v>
                </c:pt>
                <c:pt idx="7459">
                  <c:v>88.302809999999994</c:v>
                </c:pt>
                <c:pt idx="7460">
                  <c:v>88.322180000000003</c:v>
                </c:pt>
                <c:pt idx="7461">
                  <c:v>88.341549999999998</c:v>
                </c:pt>
                <c:pt idx="7462">
                  <c:v>88.360929999999996</c:v>
                </c:pt>
                <c:pt idx="7463">
                  <c:v>88.380300000000005</c:v>
                </c:pt>
                <c:pt idx="7464">
                  <c:v>88.399680000000004</c:v>
                </c:pt>
                <c:pt idx="7465">
                  <c:v>88.419060000000002</c:v>
                </c:pt>
                <c:pt idx="7466">
                  <c:v>88.438450000000003</c:v>
                </c:pt>
                <c:pt idx="7467">
                  <c:v>88.457819999999998</c:v>
                </c:pt>
                <c:pt idx="7468">
                  <c:v>88.477209999999999</c:v>
                </c:pt>
                <c:pt idx="7469">
                  <c:v>88.496600000000001</c:v>
                </c:pt>
                <c:pt idx="7470">
                  <c:v>88.515990000000002</c:v>
                </c:pt>
                <c:pt idx="7471">
                  <c:v>88.535390000000007</c:v>
                </c:pt>
                <c:pt idx="7472">
                  <c:v>88.554779999999994</c:v>
                </c:pt>
                <c:pt idx="7473">
                  <c:v>88.574179999999998</c:v>
                </c:pt>
                <c:pt idx="7474">
                  <c:v>88.59357</c:v>
                </c:pt>
                <c:pt idx="7475">
                  <c:v>88.612979999999993</c:v>
                </c:pt>
                <c:pt idx="7476">
                  <c:v>88.632379999999998</c:v>
                </c:pt>
                <c:pt idx="7477">
                  <c:v>88.651790000000005</c:v>
                </c:pt>
                <c:pt idx="7478">
                  <c:v>88.671199999999999</c:v>
                </c:pt>
                <c:pt idx="7479">
                  <c:v>88.690610000000007</c:v>
                </c:pt>
                <c:pt idx="7480">
                  <c:v>88.710009999999997</c:v>
                </c:pt>
                <c:pt idx="7481">
                  <c:v>88.729429999999994</c:v>
                </c:pt>
                <c:pt idx="7482">
                  <c:v>88.748850000000004</c:v>
                </c:pt>
                <c:pt idx="7483">
                  <c:v>88.768259999999998</c:v>
                </c:pt>
                <c:pt idx="7484">
                  <c:v>88.787679999999995</c:v>
                </c:pt>
                <c:pt idx="7485">
                  <c:v>88.807109999999994</c:v>
                </c:pt>
                <c:pt idx="7486">
                  <c:v>88.826530000000005</c:v>
                </c:pt>
                <c:pt idx="7487">
                  <c:v>88.845950000000002</c:v>
                </c:pt>
                <c:pt idx="7488">
                  <c:v>88.865390000000005</c:v>
                </c:pt>
                <c:pt idx="7489">
                  <c:v>88.884820000000005</c:v>
                </c:pt>
                <c:pt idx="7490">
                  <c:v>88.904250000000005</c:v>
                </c:pt>
                <c:pt idx="7491">
                  <c:v>88.923680000000004</c:v>
                </c:pt>
                <c:pt idx="7492">
                  <c:v>88.943119999999993</c:v>
                </c:pt>
                <c:pt idx="7493">
                  <c:v>88.962559999999996</c:v>
                </c:pt>
                <c:pt idx="7494">
                  <c:v>88.981999999999999</c:v>
                </c:pt>
                <c:pt idx="7495">
                  <c:v>89.001450000000006</c:v>
                </c:pt>
                <c:pt idx="7496">
                  <c:v>89.020899999999997</c:v>
                </c:pt>
                <c:pt idx="7497">
                  <c:v>89.04034</c:v>
                </c:pt>
                <c:pt idx="7498">
                  <c:v>89.059790000000007</c:v>
                </c:pt>
                <c:pt idx="7499">
                  <c:v>89.079250000000002</c:v>
                </c:pt>
                <c:pt idx="7500">
                  <c:v>89.098699999999994</c:v>
                </c:pt>
                <c:pt idx="7501">
                  <c:v>89.118160000000003</c:v>
                </c:pt>
                <c:pt idx="7502">
                  <c:v>89.137609999999995</c:v>
                </c:pt>
                <c:pt idx="7503">
                  <c:v>89.157070000000004</c:v>
                </c:pt>
                <c:pt idx="7504">
                  <c:v>89.176540000000003</c:v>
                </c:pt>
                <c:pt idx="7505">
                  <c:v>89.195999999999998</c:v>
                </c:pt>
                <c:pt idx="7506">
                  <c:v>89.215469999999996</c:v>
                </c:pt>
                <c:pt idx="7507">
                  <c:v>89.234939999999995</c:v>
                </c:pt>
                <c:pt idx="7508">
                  <c:v>89.254409999999993</c:v>
                </c:pt>
                <c:pt idx="7509">
                  <c:v>89.273880000000005</c:v>
                </c:pt>
                <c:pt idx="7510">
                  <c:v>89.293360000000007</c:v>
                </c:pt>
                <c:pt idx="7511">
                  <c:v>89.312839999999994</c:v>
                </c:pt>
                <c:pt idx="7512">
                  <c:v>89.332310000000007</c:v>
                </c:pt>
                <c:pt idx="7513">
                  <c:v>89.351799999999997</c:v>
                </c:pt>
                <c:pt idx="7514">
                  <c:v>89.371279999999999</c:v>
                </c:pt>
                <c:pt idx="7515">
                  <c:v>89.390770000000003</c:v>
                </c:pt>
                <c:pt idx="7516">
                  <c:v>89.410259999999994</c:v>
                </c:pt>
                <c:pt idx="7517">
                  <c:v>89.429749999999999</c:v>
                </c:pt>
                <c:pt idx="7518">
                  <c:v>89.449240000000003</c:v>
                </c:pt>
                <c:pt idx="7519">
                  <c:v>89.468729999999994</c:v>
                </c:pt>
                <c:pt idx="7520">
                  <c:v>89.488230000000001</c:v>
                </c:pt>
                <c:pt idx="7521">
                  <c:v>89.507729999999995</c:v>
                </c:pt>
                <c:pt idx="7522">
                  <c:v>89.527230000000003</c:v>
                </c:pt>
                <c:pt idx="7523">
                  <c:v>89.546729999999997</c:v>
                </c:pt>
                <c:pt idx="7524">
                  <c:v>89.566239999999993</c:v>
                </c:pt>
                <c:pt idx="7525">
                  <c:v>89.585750000000004</c:v>
                </c:pt>
                <c:pt idx="7526">
                  <c:v>89.605260000000001</c:v>
                </c:pt>
                <c:pt idx="7527">
                  <c:v>89.624769999999998</c:v>
                </c:pt>
                <c:pt idx="7528">
                  <c:v>89.644279999999995</c:v>
                </c:pt>
                <c:pt idx="7529">
                  <c:v>89.663799999999995</c:v>
                </c:pt>
                <c:pt idx="7530">
                  <c:v>89.683319999999995</c:v>
                </c:pt>
                <c:pt idx="7531">
                  <c:v>89.702839999999995</c:v>
                </c:pt>
                <c:pt idx="7532">
                  <c:v>89.722359999999995</c:v>
                </c:pt>
                <c:pt idx="7533">
                  <c:v>89.741879999999995</c:v>
                </c:pt>
                <c:pt idx="7534">
                  <c:v>89.761409999999998</c:v>
                </c:pt>
                <c:pt idx="7535">
                  <c:v>89.780940000000001</c:v>
                </c:pt>
                <c:pt idx="7536">
                  <c:v>89.800470000000004</c:v>
                </c:pt>
                <c:pt idx="7537">
                  <c:v>89.82</c:v>
                </c:pt>
                <c:pt idx="7538">
                  <c:v>89.83954</c:v>
                </c:pt>
                <c:pt idx="7539">
                  <c:v>89.859070000000003</c:v>
                </c:pt>
                <c:pt idx="7540">
                  <c:v>89.878609999999995</c:v>
                </c:pt>
                <c:pt idx="7541">
                  <c:v>89.898160000000004</c:v>
                </c:pt>
                <c:pt idx="7542">
                  <c:v>89.917689999999993</c:v>
                </c:pt>
                <c:pt idx="7543">
                  <c:v>89.937240000000003</c:v>
                </c:pt>
                <c:pt idx="7544">
                  <c:v>89.956789999999998</c:v>
                </c:pt>
                <c:pt idx="7545">
                  <c:v>89.976339999999993</c:v>
                </c:pt>
                <c:pt idx="7546">
                  <c:v>89.995900000000006</c:v>
                </c:pt>
                <c:pt idx="7547">
                  <c:v>90.015450000000001</c:v>
                </c:pt>
                <c:pt idx="7548">
                  <c:v>90.034999999999997</c:v>
                </c:pt>
                <c:pt idx="7549">
                  <c:v>90.054559999999995</c:v>
                </c:pt>
                <c:pt idx="7550">
                  <c:v>90.074119999999994</c:v>
                </c:pt>
                <c:pt idx="7551">
                  <c:v>90.093680000000006</c:v>
                </c:pt>
                <c:pt idx="7552">
                  <c:v>90.113249999999994</c:v>
                </c:pt>
                <c:pt idx="7553">
                  <c:v>90.132810000000006</c:v>
                </c:pt>
                <c:pt idx="7554">
                  <c:v>90.152379999999994</c:v>
                </c:pt>
                <c:pt idx="7555">
                  <c:v>90.171959999999999</c:v>
                </c:pt>
                <c:pt idx="7556">
                  <c:v>90.19153</c:v>
                </c:pt>
                <c:pt idx="7557">
                  <c:v>90.211110000000005</c:v>
                </c:pt>
                <c:pt idx="7558">
                  <c:v>90.230680000000007</c:v>
                </c:pt>
                <c:pt idx="7559">
                  <c:v>90.250259999999997</c:v>
                </c:pt>
                <c:pt idx="7560">
                  <c:v>90.269840000000002</c:v>
                </c:pt>
                <c:pt idx="7561">
                  <c:v>90.289429999999996</c:v>
                </c:pt>
                <c:pt idx="7562">
                  <c:v>90.309010000000001</c:v>
                </c:pt>
                <c:pt idx="7563">
                  <c:v>90.328609999999998</c:v>
                </c:pt>
                <c:pt idx="7564">
                  <c:v>90.348190000000002</c:v>
                </c:pt>
                <c:pt idx="7565">
                  <c:v>90.367779999999996</c:v>
                </c:pt>
                <c:pt idx="7566">
                  <c:v>90.387379999999993</c:v>
                </c:pt>
                <c:pt idx="7567">
                  <c:v>90.406970000000001</c:v>
                </c:pt>
                <c:pt idx="7568">
                  <c:v>90.426569999999998</c:v>
                </c:pt>
                <c:pt idx="7569">
                  <c:v>90.446169999999995</c:v>
                </c:pt>
                <c:pt idx="7570">
                  <c:v>90.465770000000006</c:v>
                </c:pt>
                <c:pt idx="7571">
                  <c:v>90.485380000000006</c:v>
                </c:pt>
                <c:pt idx="7572">
                  <c:v>90.504990000000006</c:v>
                </c:pt>
                <c:pt idx="7573">
                  <c:v>90.524600000000007</c:v>
                </c:pt>
                <c:pt idx="7574">
                  <c:v>90.544210000000007</c:v>
                </c:pt>
                <c:pt idx="7575">
                  <c:v>90.563829999999996</c:v>
                </c:pt>
                <c:pt idx="7576">
                  <c:v>90.583439999999996</c:v>
                </c:pt>
                <c:pt idx="7577">
                  <c:v>90.603059999999999</c:v>
                </c:pt>
                <c:pt idx="7578">
                  <c:v>90.622680000000003</c:v>
                </c:pt>
                <c:pt idx="7579">
                  <c:v>90.642300000000006</c:v>
                </c:pt>
                <c:pt idx="7580">
                  <c:v>90.661929999999998</c:v>
                </c:pt>
                <c:pt idx="7581">
                  <c:v>90.681550000000001</c:v>
                </c:pt>
                <c:pt idx="7582">
                  <c:v>90.701179999999994</c:v>
                </c:pt>
                <c:pt idx="7583">
                  <c:v>90.72081</c:v>
                </c:pt>
                <c:pt idx="7584">
                  <c:v>90.740440000000007</c:v>
                </c:pt>
                <c:pt idx="7585">
                  <c:v>90.760080000000002</c:v>
                </c:pt>
                <c:pt idx="7586">
                  <c:v>90.779719999999998</c:v>
                </c:pt>
                <c:pt idx="7587">
                  <c:v>90.799350000000004</c:v>
                </c:pt>
                <c:pt idx="7588">
                  <c:v>90.818989999999999</c:v>
                </c:pt>
                <c:pt idx="7589">
                  <c:v>90.838639999999998</c:v>
                </c:pt>
                <c:pt idx="7590">
                  <c:v>90.858279999999993</c:v>
                </c:pt>
                <c:pt idx="7591">
                  <c:v>90.877930000000006</c:v>
                </c:pt>
                <c:pt idx="7592">
                  <c:v>90.897580000000005</c:v>
                </c:pt>
                <c:pt idx="7593">
                  <c:v>90.917240000000007</c:v>
                </c:pt>
                <c:pt idx="7594">
                  <c:v>90.936890000000005</c:v>
                </c:pt>
                <c:pt idx="7595">
                  <c:v>90.956540000000004</c:v>
                </c:pt>
                <c:pt idx="7596">
                  <c:v>90.976200000000006</c:v>
                </c:pt>
                <c:pt idx="7597">
                  <c:v>90.995859999999993</c:v>
                </c:pt>
                <c:pt idx="7598">
                  <c:v>91.015529999999998</c:v>
                </c:pt>
                <c:pt idx="7599">
                  <c:v>91.03519</c:v>
                </c:pt>
                <c:pt idx="7600">
                  <c:v>91.054860000000005</c:v>
                </c:pt>
                <c:pt idx="7601">
                  <c:v>91.074520000000007</c:v>
                </c:pt>
                <c:pt idx="7602">
                  <c:v>91.094189999999998</c:v>
                </c:pt>
                <c:pt idx="7603">
                  <c:v>91.113870000000006</c:v>
                </c:pt>
                <c:pt idx="7604">
                  <c:v>91.133539999999996</c:v>
                </c:pt>
                <c:pt idx="7605">
                  <c:v>91.153220000000005</c:v>
                </c:pt>
                <c:pt idx="7606">
                  <c:v>91.172899999999998</c:v>
                </c:pt>
                <c:pt idx="7607">
                  <c:v>91.192580000000007</c:v>
                </c:pt>
                <c:pt idx="7608">
                  <c:v>91.212270000000004</c:v>
                </c:pt>
                <c:pt idx="7609">
                  <c:v>91.231949999999998</c:v>
                </c:pt>
                <c:pt idx="7610">
                  <c:v>91.251639999999995</c:v>
                </c:pt>
                <c:pt idx="7611">
                  <c:v>91.271330000000006</c:v>
                </c:pt>
                <c:pt idx="7612">
                  <c:v>91.291020000000003</c:v>
                </c:pt>
                <c:pt idx="7613">
                  <c:v>91.31071</c:v>
                </c:pt>
                <c:pt idx="7614">
                  <c:v>91.330410000000001</c:v>
                </c:pt>
                <c:pt idx="7615">
                  <c:v>91.350110000000001</c:v>
                </c:pt>
                <c:pt idx="7616">
                  <c:v>91.369810000000001</c:v>
                </c:pt>
                <c:pt idx="7617">
                  <c:v>91.389520000000005</c:v>
                </c:pt>
                <c:pt idx="7618">
                  <c:v>91.409220000000005</c:v>
                </c:pt>
                <c:pt idx="7619">
                  <c:v>91.428920000000005</c:v>
                </c:pt>
                <c:pt idx="7620">
                  <c:v>91.448639999999997</c:v>
                </c:pt>
                <c:pt idx="7621">
                  <c:v>91.468350000000001</c:v>
                </c:pt>
                <c:pt idx="7622">
                  <c:v>91.488060000000004</c:v>
                </c:pt>
                <c:pt idx="7623">
                  <c:v>91.507769999999994</c:v>
                </c:pt>
                <c:pt idx="7624">
                  <c:v>91.527500000000003</c:v>
                </c:pt>
                <c:pt idx="7625">
                  <c:v>91.547210000000007</c:v>
                </c:pt>
                <c:pt idx="7626">
                  <c:v>91.566929999999999</c:v>
                </c:pt>
                <c:pt idx="7627">
                  <c:v>91.586659999999995</c:v>
                </c:pt>
                <c:pt idx="7628">
                  <c:v>91.606380000000001</c:v>
                </c:pt>
                <c:pt idx="7629">
                  <c:v>91.626109999999997</c:v>
                </c:pt>
                <c:pt idx="7630">
                  <c:v>91.645840000000007</c:v>
                </c:pt>
                <c:pt idx="7631">
                  <c:v>91.665580000000006</c:v>
                </c:pt>
                <c:pt idx="7632">
                  <c:v>91.685310000000001</c:v>
                </c:pt>
                <c:pt idx="7633">
                  <c:v>91.70505</c:v>
                </c:pt>
                <c:pt idx="7634">
                  <c:v>91.724779999999996</c:v>
                </c:pt>
                <c:pt idx="7635">
                  <c:v>91.744529999999997</c:v>
                </c:pt>
                <c:pt idx="7636">
                  <c:v>91.764269999999996</c:v>
                </c:pt>
                <c:pt idx="7637">
                  <c:v>91.784019999999998</c:v>
                </c:pt>
                <c:pt idx="7638">
                  <c:v>91.803759999999997</c:v>
                </c:pt>
                <c:pt idx="7639">
                  <c:v>91.823520000000002</c:v>
                </c:pt>
                <c:pt idx="7640">
                  <c:v>91.843270000000004</c:v>
                </c:pt>
                <c:pt idx="7641">
                  <c:v>91.863020000000006</c:v>
                </c:pt>
                <c:pt idx="7642">
                  <c:v>91.882769999999994</c:v>
                </c:pt>
                <c:pt idx="7643">
                  <c:v>91.902529999999999</c:v>
                </c:pt>
                <c:pt idx="7644">
                  <c:v>91.922290000000004</c:v>
                </c:pt>
                <c:pt idx="7645">
                  <c:v>91.942049999999995</c:v>
                </c:pt>
                <c:pt idx="7646">
                  <c:v>91.961820000000003</c:v>
                </c:pt>
                <c:pt idx="7647">
                  <c:v>91.981589999999997</c:v>
                </c:pt>
                <c:pt idx="7648">
                  <c:v>92.001360000000005</c:v>
                </c:pt>
                <c:pt idx="7649">
                  <c:v>92.021129999999999</c:v>
                </c:pt>
                <c:pt idx="7650">
                  <c:v>92.040899999999993</c:v>
                </c:pt>
                <c:pt idx="7651">
                  <c:v>92.060680000000005</c:v>
                </c:pt>
                <c:pt idx="7652">
                  <c:v>92.080449999999999</c:v>
                </c:pt>
                <c:pt idx="7653">
                  <c:v>92.100229999999996</c:v>
                </c:pt>
                <c:pt idx="7654">
                  <c:v>92.120009999999994</c:v>
                </c:pt>
                <c:pt idx="7655">
                  <c:v>92.139790000000005</c:v>
                </c:pt>
                <c:pt idx="7656">
                  <c:v>92.159580000000005</c:v>
                </c:pt>
                <c:pt idx="7657">
                  <c:v>92.179370000000006</c:v>
                </c:pt>
                <c:pt idx="7658">
                  <c:v>92.199160000000006</c:v>
                </c:pt>
                <c:pt idx="7659">
                  <c:v>92.218950000000007</c:v>
                </c:pt>
                <c:pt idx="7660">
                  <c:v>92.238749999999996</c:v>
                </c:pt>
                <c:pt idx="7661">
                  <c:v>92.258539999999996</c:v>
                </c:pt>
                <c:pt idx="7662">
                  <c:v>92.27834</c:v>
                </c:pt>
                <c:pt idx="7663">
                  <c:v>92.298140000000004</c:v>
                </c:pt>
                <c:pt idx="7664">
                  <c:v>92.317949999999996</c:v>
                </c:pt>
                <c:pt idx="7665">
                  <c:v>92.33775</c:v>
                </c:pt>
                <c:pt idx="7666">
                  <c:v>92.357560000000007</c:v>
                </c:pt>
                <c:pt idx="7667">
                  <c:v>92.377369999999999</c:v>
                </c:pt>
                <c:pt idx="7668">
                  <c:v>92.397180000000006</c:v>
                </c:pt>
                <c:pt idx="7669">
                  <c:v>92.416989999999998</c:v>
                </c:pt>
                <c:pt idx="7670">
                  <c:v>92.436809999999994</c:v>
                </c:pt>
                <c:pt idx="7671">
                  <c:v>92.456620000000001</c:v>
                </c:pt>
                <c:pt idx="7672">
                  <c:v>92.476439999999997</c:v>
                </c:pt>
                <c:pt idx="7673">
                  <c:v>92.496260000000007</c:v>
                </c:pt>
                <c:pt idx="7674">
                  <c:v>92.516090000000005</c:v>
                </c:pt>
                <c:pt idx="7675">
                  <c:v>92.535910000000001</c:v>
                </c:pt>
                <c:pt idx="7676">
                  <c:v>92.55574</c:v>
                </c:pt>
                <c:pt idx="7677">
                  <c:v>92.575569999999999</c:v>
                </c:pt>
                <c:pt idx="7678">
                  <c:v>92.595410000000001</c:v>
                </c:pt>
                <c:pt idx="7679">
                  <c:v>92.61524</c:v>
                </c:pt>
                <c:pt idx="7680">
                  <c:v>92.635080000000002</c:v>
                </c:pt>
                <c:pt idx="7681">
                  <c:v>92.654910000000001</c:v>
                </c:pt>
                <c:pt idx="7682">
                  <c:v>92.674760000000006</c:v>
                </c:pt>
                <c:pt idx="7683">
                  <c:v>92.694599999999994</c:v>
                </c:pt>
                <c:pt idx="7684">
                  <c:v>92.714449999999999</c:v>
                </c:pt>
                <c:pt idx="7685">
                  <c:v>92.734290000000001</c:v>
                </c:pt>
                <c:pt idx="7686">
                  <c:v>92.754140000000007</c:v>
                </c:pt>
                <c:pt idx="7687">
                  <c:v>92.773989999999998</c:v>
                </c:pt>
                <c:pt idx="7688">
                  <c:v>92.793850000000006</c:v>
                </c:pt>
                <c:pt idx="7689">
                  <c:v>92.813699999999997</c:v>
                </c:pt>
                <c:pt idx="7690">
                  <c:v>92.833560000000006</c:v>
                </c:pt>
                <c:pt idx="7691">
                  <c:v>92.85342</c:v>
                </c:pt>
                <c:pt idx="7692">
                  <c:v>92.873279999999994</c:v>
                </c:pt>
                <c:pt idx="7693">
                  <c:v>92.893140000000002</c:v>
                </c:pt>
                <c:pt idx="7694">
                  <c:v>92.91301</c:v>
                </c:pt>
                <c:pt idx="7695">
                  <c:v>92.932879999999997</c:v>
                </c:pt>
                <c:pt idx="7696">
                  <c:v>92.952749999999995</c:v>
                </c:pt>
                <c:pt idx="7697">
                  <c:v>92.972629999999995</c:v>
                </c:pt>
                <c:pt idx="7698">
                  <c:v>92.992500000000007</c:v>
                </c:pt>
                <c:pt idx="7699">
                  <c:v>93.012370000000004</c:v>
                </c:pt>
                <c:pt idx="7700">
                  <c:v>93.032259999999994</c:v>
                </c:pt>
                <c:pt idx="7701">
                  <c:v>93.052139999999994</c:v>
                </c:pt>
                <c:pt idx="7702">
                  <c:v>93.072019999999995</c:v>
                </c:pt>
                <c:pt idx="7703">
                  <c:v>93.091899999999995</c:v>
                </c:pt>
                <c:pt idx="7704">
                  <c:v>93.111789999999999</c:v>
                </c:pt>
                <c:pt idx="7705">
                  <c:v>93.131680000000003</c:v>
                </c:pt>
                <c:pt idx="7706">
                  <c:v>93.151570000000007</c:v>
                </c:pt>
                <c:pt idx="7707">
                  <c:v>93.171469999999999</c:v>
                </c:pt>
                <c:pt idx="7708">
                  <c:v>93.191360000000003</c:v>
                </c:pt>
                <c:pt idx="7709">
                  <c:v>93.211269999999999</c:v>
                </c:pt>
                <c:pt idx="7710">
                  <c:v>93.231160000000003</c:v>
                </c:pt>
                <c:pt idx="7711">
                  <c:v>93.251069999999999</c:v>
                </c:pt>
                <c:pt idx="7712">
                  <c:v>93.270970000000005</c:v>
                </c:pt>
                <c:pt idx="7713">
                  <c:v>93.290880000000001</c:v>
                </c:pt>
                <c:pt idx="7714">
                  <c:v>93.310779999999994</c:v>
                </c:pt>
                <c:pt idx="7715">
                  <c:v>93.330699999999993</c:v>
                </c:pt>
                <c:pt idx="7716">
                  <c:v>93.350610000000003</c:v>
                </c:pt>
                <c:pt idx="7717">
                  <c:v>93.370519999999999</c:v>
                </c:pt>
                <c:pt idx="7718">
                  <c:v>93.390439999999998</c:v>
                </c:pt>
                <c:pt idx="7719">
                  <c:v>93.410359999999997</c:v>
                </c:pt>
                <c:pt idx="7720">
                  <c:v>93.430279999999996</c:v>
                </c:pt>
                <c:pt idx="7721">
                  <c:v>93.450209999999998</c:v>
                </c:pt>
                <c:pt idx="7722">
                  <c:v>93.470129999999997</c:v>
                </c:pt>
                <c:pt idx="7723">
                  <c:v>93.49006</c:v>
                </c:pt>
                <c:pt idx="7724">
                  <c:v>93.509990000000002</c:v>
                </c:pt>
                <c:pt idx="7725">
                  <c:v>93.529920000000004</c:v>
                </c:pt>
                <c:pt idx="7726">
                  <c:v>93.549859999999995</c:v>
                </c:pt>
                <c:pt idx="7727">
                  <c:v>93.569789999999998</c:v>
                </c:pt>
                <c:pt idx="7728">
                  <c:v>93.589730000000003</c:v>
                </c:pt>
                <c:pt idx="7729">
                  <c:v>93.609669999999994</c:v>
                </c:pt>
                <c:pt idx="7730">
                  <c:v>93.629620000000003</c:v>
                </c:pt>
                <c:pt idx="7731">
                  <c:v>93.649559999999994</c:v>
                </c:pt>
                <c:pt idx="7732">
                  <c:v>93.669510000000002</c:v>
                </c:pt>
                <c:pt idx="7733">
                  <c:v>93.689459999999997</c:v>
                </c:pt>
                <c:pt idx="7734">
                  <c:v>93.709410000000005</c:v>
                </c:pt>
                <c:pt idx="7735">
                  <c:v>93.72936</c:v>
                </c:pt>
                <c:pt idx="7736">
                  <c:v>93.749319999999997</c:v>
                </c:pt>
                <c:pt idx="7737">
                  <c:v>93.769270000000006</c:v>
                </c:pt>
                <c:pt idx="7738">
                  <c:v>93.789240000000007</c:v>
                </c:pt>
                <c:pt idx="7739">
                  <c:v>93.809200000000004</c:v>
                </c:pt>
                <c:pt idx="7740">
                  <c:v>93.829160000000002</c:v>
                </c:pt>
                <c:pt idx="7741">
                  <c:v>93.849130000000002</c:v>
                </c:pt>
                <c:pt idx="7742">
                  <c:v>93.86909</c:v>
                </c:pt>
                <c:pt idx="7743">
                  <c:v>93.889070000000004</c:v>
                </c:pt>
                <c:pt idx="7744">
                  <c:v>93.909040000000005</c:v>
                </c:pt>
                <c:pt idx="7745">
                  <c:v>93.929019999999994</c:v>
                </c:pt>
                <c:pt idx="7746">
                  <c:v>93.948989999999995</c:v>
                </c:pt>
                <c:pt idx="7747">
                  <c:v>93.968969999999999</c:v>
                </c:pt>
                <c:pt idx="7748">
                  <c:v>93.988950000000003</c:v>
                </c:pt>
                <c:pt idx="7749">
                  <c:v>94.008930000000007</c:v>
                </c:pt>
                <c:pt idx="7750">
                  <c:v>94.028919999999999</c:v>
                </c:pt>
                <c:pt idx="7751">
                  <c:v>94.048900000000003</c:v>
                </c:pt>
                <c:pt idx="7752">
                  <c:v>94.068889999999996</c:v>
                </c:pt>
                <c:pt idx="7753">
                  <c:v>94.088890000000006</c:v>
                </c:pt>
                <c:pt idx="7754">
                  <c:v>94.108879999999999</c:v>
                </c:pt>
                <c:pt idx="7755">
                  <c:v>94.128879999999995</c:v>
                </c:pt>
                <c:pt idx="7756">
                  <c:v>94.148870000000002</c:v>
                </c:pt>
                <c:pt idx="7757">
                  <c:v>94.168880000000001</c:v>
                </c:pt>
                <c:pt idx="7758">
                  <c:v>94.188879999999997</c:v>
                </c:pt>
                <c:pt idx="7759">
                  <c:v>94.208889999999997</c:v>
                </c:pt>
                <c:pt idx="7760">
                  <c:v>94.228890000000007</c:v>
                </c:pt>
                <c:pt idx="7761">
                  <c:v>94.248900000000006</c:v>
                </c:pt>
                <c:pt idx="7762">
                  <c:v>94.268910000000005</c:v>
                </c:pt>
                <c:pt idx="7763">
                  <c:v>94.288929999999993</c:v>
                </c:pt>
                <c:pt idx="7764">
                  <c:v>94.308940000000007</c:v>
                </c:pt>
                <c:pt idx="7765">
                  <c:v>94.328959999999995</c:v>
                </c:pt>
                <c:pt idx="7766">
                  <c:v>94.348979999999997</c:v>
                </c:pt>
                <c:pt idx="7767">
                  <c:v>94.369</c:v>
                </c:pt>
                <c:pt idx="7768">
                  <c:v>94.389020000000002</c:v>
                </c:pt>
                <c:pt idx="7769">
                  <c:v>94.409040000000005</c:v>
                </c:pt>
                <c:pt idx="7770">
                  <c:v>94.429069999999996</c:v>
                </c:pt>
                <c:pt idx="7771">
                  <c:v>94.449100000000001</c:v>
                </c:pt>
                <c:pt idx="7772">
                  <c:v>94.469130000000007</c:v>
                </c:pt>
                <c:pt idx="7773">
                  <c:v>94.489170000000001</c:v>
                </c:pt>
                <c:pt idx="7774">
                  <c:v>94.509200000000007</c:v>
                </c:pt>
                <c:pt idx="7775">
                  <c:v>94.529240000000001</c:v>
                </c:pt>
                <c:pt idx="7776">
                  <c:v>94.549289999999999</c:v>
                </c:pt>
                <c:pt idx="7777">
                  <c:v>94.569329999999994</c:v>
                </c:pt>
                <c:pt idx="7778">
                  <c:v>94.589370000000002</c:v>
                </c:pt>
                <c:pt idx="7779">
                  <c:v>94.60942</c:v>
                </c:pt>
                <c:pt idx="7780">
                  <c:v>94.629469999999998</c:v>
                </c:pt>
                <c:pt idx="7781">
                  <c:v>94.649519999999995</c:v>
                </c:pt>
                <c:pt idx="7782">
                  <c:v>94.669569999999993</c:v>
                </c:pt>
                <c:pt idx="7783">
                  <c:v>94.689629999999994</c:v>
                </c:pt>
                <c:pt idx="7784">
                  <c:v>94.709689999999995</c:v>
                </c:pt>
                <c:pt idx="7785">
                  <c:v>94.729740000000007</c:v>
                </c:pt>
                <c:pt idx="7786">
                  <c:v>94.749809999999997</c:v>
                </c:pt>
                <c:pt idx="7787">
                  <c:v>94.769869999999997</c:v>
                </c:pt>
                <c:pt idx="7788">
                  <c:v>94.789929999999998</c:v>
                </c:pt>
                <c:pt idx="7789">
                  <c:v>94.810010000000005</c:v>
                </c:pt>
                <c:pt idx="7790">
                  <c:v>94.830079999999995</c:v>
                </c:pt>
                <c:pt idx="7791">
                  <c:v>94.850139999999996</c:v>
                </c:pt>
                <c:pt idx="7792">
                  <c:v>94.870220000000003</c:v>
                </c:pt>
                <c:pt idx="7793">
                  <c:v>94.890299999999996</c:v>
                </c:pt>
                <c:pt idx="7794">
                  <c:v>94.910380000000004</c:v>
                </c:pt>
                <c:pt idx="7795">
                  <c:v>94.930459999999997</c:v>
                </c:pt>
                <c:pt idx="7796">
                  <c:v>94.950540000000004</c:v>
                </c:pt>
                <c:pt idx="7797">
                  <c:v>94.97063</c:v>
                </c:pt>
                <c:pt idx="7798">
                  <c:v>94.990719999999996</c:v>
                </c:pt>
                <c:pt idx="7799">
                  <c:v>95.010800000000003</c:v>
                </c:pt>
                <c:pt idx="7800">
                  <c:v>95.030889999999999</c:v>
                </c:pt>
                <c:pt idx="7801">
                  <c:v>95.050989999999999</c:v>
                </c:pt>
                <c:pt idx="7802">
                  <c:v>95.071079999999995</c:v>
                </c:pt>
                <c:pt idx="7803">
                  <c:v>95.091179999999994</c:v>
                </c:pt>
                <c:pt idx="7804">
                  <c:v>95.111279999999994</c:v>
                </c:pt>
                <c:pt idx="7805">
                  <c:v>95.131389999999996</c:v>
                </c:pt>
                <c:pt idx="7806">
                  <c:v>95.151489999999995</c:v>
                </c:pt>
                <c:pt idx="7807">
                  <c:v>95.171589999999995</c:v>
                </c:pt>
                <c:pt idx="7808">
                  <c:v>95.191699999999997</c:v>
                </c:pt>
                <c:pt idx="7809">
                  <c:v>95.21181</c:v>
                </c:pt>
                <c:pt idx="7810">
                  <c:v>95.231930000000006</c:v>
                </c:pt>
                <c:pt idx="7811">
                  <c:v>95.252039999999994</c:v>
                </c:pt>
                <c:pt idx="7812">
                  <c:v>95.27216</c:v>
                </c:pt>
                <c:pt idx="7813">
                  <c:v>95.292270000000002</c:v>
                </c:pt>
                <c:pt idx="7814">
                  <c:v>95.312399999999997</c:v>
                </c:pt>
                <c:pt idx="7815">
                  <c:v>95.332520000000002</c:v>
                </c:pt>
                <c:pt idx="7816">
                  <c:v>95.352649999999997</c:v>
                </c:pt>
                <c:pt idx="7817">
                  <c:v>95.372770000000003</c:v>
                </c:pt>
                <c:pt idx="7818">
                  <c:v>95.392910000000001</c:v>
                </c:pt>
                <c:pt idx="7819">
                  <c:v>95.413039999999995</c:v>
                </c:pt>
                <c:pt idx="7820">
                  <c:v>95.433170000000004</c:v>
                </c:pt>
                <c:pt idx="7821">
                  <c:v>95.453310000000002</c:v>
                </c:pt>
                <c:pt idx="7822">
                  <c:v>95.473439999999997</c:v>
                </c:pt>
                <c:pt idx="7823">
                  <c:v>95.493579999999994</c:v>
                </c:pt>
                <c:pt idx="7824">
                  <c:v>95.513729999999995</c:v>
                </c:pt>
                <c:pt idx="7825">
                  <c:v>95.533869999999993</c:v>
                </c:pt>
                <c:pt idx="7826">
                  <c:v>95.554019999999994</c:v>
                </c:pt>
                <c:pt idx="7827">
                  <c:v>95.574169999999995</c:v>
                </c:pt>
                <c:pt idx="7828">
                  <c:v>95.594319999999996</c:v>
                </c:pt>
                <c:pt idx="7829">
                  <c:v>95.614469999999997</c:v>
                </c:pt>
                <c:pt idx="7830">
                  <c:v>95.634630000000001</c:v>
                </c:pt>
                <c:pt idx="7831">
                  <c:v>95.654790000000006</c:v>
                </c:pt>
                <c:pt idx="7832">
                  <c:v>95.674940000000007</c:v>
                </c:pt>
                <c:pt idx="7833">
                  <c:v>95.69511</c:v>
                </c:pt>
                <c:pt idx="7834">
                  <c:v>95.715270000000004</c:v>
                </c:pt>
                <c:pt idx="7835">
                  <c:v>95.735439999999997</c:v>
                </c:pt>
                <c:pt idx="7836">
                  <c:v>95.755610000000004</c:v>
                </c:pt>
                <c:pt idx="7837">
                  <c:v>95.775769999999994</c:v>
                </c:pt>
                <c:pt idx="7838">
                  <c:v>95.795940000000002</c:v>
                </c:pt>
                <c:pt idx="7839">
                  <c:v>95.816119999999998</c:v>
                </c:pt>
                <c:pt idx="7840">
                  <c:v>95.836299999999994</c:v>
                </c:pt>
                <c:pt idx="7841">
                  <c:v>95.856480000000005</c:v>
                </c:pt>
                <c:pt idx="7842">
                  <c:v>95.876660000000001</c:v>
                </c:pt>
                <c:pt idx="7843">
                  <c:v>95.896839999999997</c:v>
                </c:pt>
                <c:pt idx="7844">
                  <c:v>95.917019999999994</c:v>
                </c:pt>
                <c:pt idx="7845">
                  <c:v>95.937209999999993</c:v>
                </c:pt>
                <c:pt idx="7846">
                  <c:v>95.957409999999996</c:v>
                </c:pt>
                <c:pt idx="7847">
                  <c:v>95.977590000000006</c:v>
                </c:pt>
                <c:pt idx="7848">
                  <c:v>95.997789999999995</c:v>
                </c:pt>
                <c:pt idx="7849">
                  <c:v>96.017979999999994</c:v>
                </c:pt>
                <c:pt idx="7850">
                  <c:v>96.038179999999997</c:v>
                </c:pt>
                <c:pt idx="7851">
                  <c:v>96.05838</c:v>
                </c:pt>
                <c:pt idx="7852">
                  <c:v>96.078580000000002</c:v>
                </c:pt>
                <c:pt idx="7853">
                  <c:v>96.098789999999994</c:v>
                </c:pt>
                <c:pt idx="7854">
                  <c:v>96.119</c:v>
                </c:pt>
                <c:pt idx="7855">
                  <c:v>96.139200000000002</c:v>
                </c:pt>
                <c:pt idx="7856">
                  <c:v>96.159409999999994</c:v>
                </c:pt>
                <c:pt idx="7857">
                  <c:v>96.179630000000003</c:v>
                </c:pt>
                <c:pt idx="7858">
                  <c:v>96.199839999999995</c:v>
                </c:pt>
                <c:pt idx="7859">
                  <c:v>96.220050000000001</c:v>
                </c:pt>
                <c:pt idx="7860">
                  <c:v>96.240269999999995</c:v>
                </c:pt>
                <c:pt idx="7861">
                  <c:v>96.260499999999993</c:v>
                </c:pt>
                <c:pt idx="7862">
                  <c:v>96.280720000000002</c:v>
                </c:pt>
                <c:pt idx="7863">
                  <c:v>96.300939999999997</c:v>
                </c:pt>
                <c:pt idx="7864">
                  <c:v>96.321169999999995</c:v>
                </c:pt>
                <c:pt idx="7865">
                  <c:v>96.341399999999993</c:v>
                </c:pt>
                <c:pt idx="7866">
                  <c:v>96.361630000000005</c:v>
                </c:pt>
                <c:pt idx="7867">
                  <c:v>96.381870000000006</c:v>
                </c:pt>
                <c:pt idx="7868">
                  <c:v>96.402100000000004</c:v>
                </c:pt>
                <c:pt idx="7869">
                  <c:v>96.422340000000005</c:v>
                </c:pt>
                <c:pt idx="7870">
                  <c:v>96.442580000000007</c:v>
                </c:pt>
                <c:pt idx="7871">
                  <c:v>96.462819999999994</c:v>
                </c:pt>
                <c:pt idx="7872">
                  <c:v>96.483069999999998</c:v>
                </c:pt>
                <c:pt idx="7873">
                  <c:v>96.503309999999999</c:v>
                </c:pt>
                <c:pt idx="7874">
                  <c:v>96.523560000000003</c:v>
                </c:pt>
                <c:pt idx="7875">
                  <c:v>96.543819999999997</c:v>
                </c:pt>
                <c:pt idx="7876">
                  <c:v>96.564059999999998</c:v>
                </c:pt>
                <c:pt idx="7877">
                  <c:v>96.584320000000005</c:v>
                </c:pt>
                <c:pt idx="7878">
                  <c:v>96.604579999999999</c:v>
                </c:pt>
                <c:pt idx="7879">
                  <c:v>96.624840000000006</c:v>
                </c:pt>
                <c:pt idx="7880">
                  <c:v>96.645099999999999</c:v>
                </c:pt>
                <c:pt idx="7881">
                  <c:v>96.665369999999996</c:v>
                </c:pt>
                <c:pt idx="7882">
                  <c:v>96.685630000000003</c:v>
                </c:pt>
                <c:pt idx="7883">
                  <c:v>96.705889999999997</c:v>
                </c:pt>
                <c:pt idx="7884">
                  <c:v>96.726169999999996</c:v>
                </c:pt>
                <c:pt idx="7885">
                  <c:v>96.746440000000007</c:v>
                </c:pt>
                <c:pt idx="7886">
                  <c:v>96.766720000000007</c:v>
                </c:pt>
                <c:pt idx="7887">
                  <c:v>96.786990000000003</c:v>
                </c:pt>
                <c:pt idx="7888">
                  <c:v>96.807270000000003</c:v>
                </c:pt>
                <c:pt idx="7889">
                  <c:v>96.827550000000002</c:v>
                </c:pt>
                <c:pt idx="7890">
                  <c:v>96.847830000000002</c:v>
                </c:pt>
                <c:pt idx="7891">
                  <c:v>96.868120000000005</c:v>
                </c:pt>
                <c:pt idx="7892">
                  <c:v>96.888400000000004</c:v>
                </c:pt>
                <c:pt idx="7893">
                  <c:v>96.908690000000007</c:v>
                </c:pt>
                <c:pt idx="7894">
                  <c:v>96.928989999999999</c:v>
                </c:pt>
                <c:pt idx="7895">
                  <c:v>96.949280000000002</c:v>
                </c:pt>
                <c:pt idx="7896">
                  <c:v>96.969570000000004</c:v>
                </c:pt>
                <c:pt idx="7897">
                  <c:v>96.989869999999996</c:v>
                </c:pt>
                <c:pt idx="7898">
                  <c:v>97.010170000000002</c:v>
                </c:pt>
                <c:pt idx="7899">
                  <c:v>97.030469999999994</c:v>
                </c:pt>
                <c:pt idx="7900">
                  <c:v>97.05077</c:v>
                </c:pt>
                <c:pt idx="7901">
                  <c:v>97.071079999999995</c:v>
                </c:pt>
                <c:pt idx="7902">
                  <c:v>97.091390000000004</c:v>
                </c:pt>
                <c:pt idx="7903">
                  <c:v>97.111699999999999</c:v>
                </c:pt>
                <c:pt idx="7904">
                  <c:v>97.132009999999994</c:v>
                </c:pt>
                <c:pt idx="7905">
                  <c:v>97.152330000000006</c:v>
                </c:pt>
                <c:pt idx="7906">
                  <c:v>97.172650000000004</c:v>
                </c:pt>
                <c:pt idx="7907">
                  <c:v>97.192959999999999</c:v>
                </c:pt>
                <c:pt idx="7908">
                  <c:v>97.213279999999997</c:v>
                </c:pt>
                <c:pt idx="7909">
                  <c:v>97.233599999999996</c:v>
                </c:pt>
                <c:pt idx="7910">
                  <c:v>97.253929999999997</c:v>
                </c:pt>
                <c:pt idx="7911">
                  <c:v>97.274259999999998</c:v>
                </c:pt>
                <c:pt idx="7912">
                  <c:v>97.294589999999999</c:v>
                </c:pt>
                <c:pt idx="7913">
                  <c:v>97.314920000000001</c:v>
                </c:pt>
                <c:pt idx="7914">
                  <c:v>97.335250000000002</c:v>
                </c:pt>
                <c:pt idx="7915">
                  <c:v>97.355590000000007</c:v>
                </c:pt>
                <c:pt idx="7916">
                  <c:v>97.375929999999997</c:v>
                </c:pt>
                <c:pt idx="7917">
                  <c:v>97.396270000000001</c:v>
                </c:pt>
                <c:pt idx="7918">
                  <c:v>97.416610000000006</c:v>
                </c:pt>
                <c:pt idx="7919">
                  <c:v>97.436949999999996</c:v>
                </c:pt>
                <c:pt idx="7920">
                  <c:v>97.457300000000004</c:v>
                </c:pt>
                <c:pt idx="7921">
                  <c:v>97.477649999999997</c:v>
                </c:pt>
                <c:pt idx="7922">
                  <c:v>97.498000000000005</c:v>
                </c:pt>
                <c:pt idx="7923">
                  <c:v>97.518349999999998</c:v>
                </c:pt>
                <c:pt idx="7924">
                  <c:v>97.538700000000006</c:v>
                </c:pt>
                <c:pt idx="7925">
                  <c:v>97.559070000000006</c:v>
                </c:pt>
                <c:pt idx="7926">
                  <c:v>97.579419999999999</c:v>
                </c:pt>
                <c:pt idx="7927">
                  <c:v>97.599779999999996</c:v>
                </c:pt>
                <c:pt idx="7928">
                  <c:v>97.620149999999995</c:v>
                </c:pt>
                <c:pt idx="7929">
                  <c:v>97.640510000000006</c:v>
                </c:pt>
                <c:pt idx="7930">
                  <c:v>97.660880000000006</c:v>
                </c:pt>
                <c:pt idx="7931">
                  <c:v>97.681250000000006</c:v>
                </c:pt>
                <c:pt idx="7932">
                  <c:v>97.701620000000005</c:v>
                </c:pt>
                <c:pt idx="7933">
                  <c:v>97.721999999999994</c:v>
                </c:pt>
                <c:pt idx="7934">
                  <c:v>97.742369999999994</c:v>
                </c:pt>
                <c:pt idx="7935">
                  <c:v>97.762749999999997</c:v>
                </c:pt>
                <c:pt idx="7936">
                  <c:v>97.78313</c:v>
                </c:pt>
                <c:pt idx="7937">
                  <c:v>97.803510000000003</c:v>
                </c:pt>
                <c:pt idx="7938">
                  <c:v>97.823899999999995</c:v>
                </c:pt>
                <c:pt idx="7939">
                  <c:v>97.844279999999998</c:v>
                </c:pt>
                <c:pt idx="7940">
                  <c:v>97.864680000000007</c:v>
                </c:pt>
                <c:pt idx="7941">
                  <c:v>97.885059999999996</c:v>
                </c:pt>
                <c:pt idx="7942">
                  <c:v>97.905460000000005</c:v>
                </c:pt>
                <c:pt idx="7943">
                  <c:v>97.92586</c:v>
                </c:pt>
                <c:pt idx="7944">
                  <c:v>97.946250000000006</c:v>
                </c:pt>
                <c:pt idx="7945">
                  <c:v>97.966650000000001</c:v>
                </c:pt>
                <c:pt idx="7946">
                  <c:v>97.987049999999996</c:v>
                </c:pt>
                <c:pt idx="7947">
                  <c:v>98.007450000000006</c:v>
                </c:pt>
                <c:pt idx="7948">
                  <c:v>98.027860000000004</c:v>
                </c:pt>
                <c:pt idx="7949">
                  <c:v>98.048270000000002</c:v>
                </c:pt>
                <c:pt idx="7950">
                  <c:v>98.068680000000001</c:v>
                </c:pt>
                <c:pt idx="7951">
                  <c:v>98.089100000000002</c:v>
                </c:pt>
                <c:pt idx="7952">
                  <c:v>98.109499999999997</c:v>
                </c:pt>
                <c:pt idx="7953">
                  <c:v>98.129919999999998</c:v>
                </c:pt>
                <c:pt idx="7954">
                  <c:v>98.15034</c:v>
                </c:pt>
                <c:pt idx="7955">
                  <c:v>98.170760000000001</c:v>
                </c:pt>
                <c:pt idx="7956">
                  <c:v>98.191180000000003</c:v>
                </c:pt>
                <c:pt idx="7957">
                  <c:v>98.211609999999993</c:v>
                </c:pt>
                <c:pt idx="7958">
                  <c:v>98.232039999999998</c:v>
                </c:pt>
                <c:pt idx="7959">
                  <c:v>98.252470000000002</c:v>
                </c:pt>
                <c:pt idx="7960">
                  <c:v>98.272900000000007</c:v>
                </c:pt>
                <c:pt idx="7961">
                  <c:v>98.293329999999997</c:v>
                </c:pt>
                <c:pt idx="7962">
                  <c:v>98.313770000000005</c:v>
                </c:pt>
                <c:pt idx="7963">
                  <c:v>98.334209999999999</c:v>
                </c:pt>
                <c:pt idx="7964">
                  <c:v>98.354640000000003</c:v>
                </c:pt>
                <c:pt idx="7965">
                  <c:v>98.37509</c:v>
                </c:pt>
                <c:pt idx="7966">
                  <c:v>98.395529999999994</c:v>
                </c:pt>
                <c:pt idx="7967">
                  <c:v>98.415980000000005</c:v>
                </c:pt>
                <c:pt idx="7968">
                  <c:v>98.436419999999998</c:v>
                </c:pt>
                <c:pt idx="7969">
                  <c:v>98.456879999999998</c:v>
                </c:pt>
                <c:pt idx="7970">
                  <c:v>98.477329999999995</c:v>
                </c:pt>
                <c:pt idx="7971">
                  <c:v>98.497789999999995</c:v>
                </c:pt>
                <c:pt idx="7972">
                  <c:v>98.518240000000006</c:v>
                </c:pt>
                <c:pt idx="7973">
                  <c:v>98.538700000000006</c:v>
                </c:pt>
                <c:pt idx="7974">
                  <c:v>98.559169999999995</c:v>
                </c:pt>
                <c:pt idx="7975">
                  <c:v>98.579629999999995</c:v>
                </c:pt>
                <c:pt idx="7976">
                  <c:v>98.600089999999994</c:v>
                </c:pt>
                <c:pt idx="7977">
                  <c:v>98.620559999999998</c:v>
                </c:pt>
                <c:pt idx="7978">
                  <c:v>98.641030000000001</c:v>
                </c:pt>
                <c:pt idx="7979">
                  <c:v>98.661500000000004</c:v>
                </c:pt>
                <c:pt idx="7980">
                  <c:v>98.681979999999996</c:v>
                </c:pt>
                <c:pt idx="7981">
                  <c:v>98.702449999999999</c:v>
                </c:pt>
                <c:pt idx="7982">
                  <c:v>98.722930000000005</c:v>
                </c:pt>
                <c:pt idx="7983">
                  <c:v>98.743409999999997</c:v>
                </c:pt>
                <c:pt idx="7984">
                  <c:v>98.763890000000004</c:v>
                </c:pt>
                <c:pt idx="7985">
                  <c:v>98.784379999999999</c:v>
                </c:pt>
                <c:pt idx="7986">
                  <c:v>98.804860000000005</c:v>
                </c:pt>
                <c:pt idx="7987">
                  <c:v>98.82535</c:v>
                </c:pt>
                <c:pt idx="7988">
                  <c:v>98.845839999999995</c:v>
                </c:pt>
                <c:pt idx="7989">
                  <c:v>98.866330000000005</c:v>
                </c:pt>
                <c:pt idx="7990">
                  <c:v>98.886830000000003</c:v>
                </c:pt>
                <c:pt idx="7991">
                  <c:v>98.907330000000002</c:v>
                </c:pt>
                <c:pt idx="7992">
                  <c:v>98.92783</c:v>
                </c:pt>
                <c:pt idx="7993">
                  <c:v>98.948329999999999</c:v>
                </c:pt>
                <c:pt idx="7994">
                  <c:v>98.968829999999997</c:v>
                </c:pt>
                <c:pt idx="7995">
                  <c:v>98.989329999999995</c:v>
                </c:pt>
                <c:pt idx="7996">
                  <c:v>99.009839999999997</c:v>
                </c:pt>
                <c:pt idx="7997">
                  <c:v>99.030360000000002</c:v>
                </c:pt>
                <c:pt idx="7998">
                  <c:v>99.050870000000003</c:v>
                </c:pt>
                <c:pt idx="7999">
                  <c:v>99.071380000000005</c:v>
                </c:pt>
                <c:pt idx="8000">
                  <c:v>99.091899999999995</c:v>
                </c:pt>
                <c:pt idx="8001">
                  <c:v>99.11242</c:v>
                </c:pt>
                <c:pt idx="8002">
                  <c:v>99.132930000000002</c:v>
                </c:pt>
                <c:pt idx="8003">
                  <c:v>99.153459999999995</c:v>
                </c:pt>
                <c:pt idx="8004">
                  <c:v>99.17398</c:v>
                </c:pt>
                <c:pt idx="8005">
                  <c:v>99.194509999999994</c:v>
                </c:pt>
                <c:pt idx="8006">
                  <c:v>99.215040000000002</c:v>
                </c:pt>
                <c:pt idx="8007">
                  <c:v>99.235569999999996</c:v>
                </c:pt>
                <c:pt idx="8008">
                  <c:v>99.256100000000004</c:v>
                </c:pt>
                <c:pt idx="8009">
                  <c:v>99.27664</c:v>
                </c:pt>
                <c:pt idx="8010">
                  <c:v>99.297179999999997</c:v>
                </c:pt>
                <c:pt idx="8011">
                  <c:v>99.317719999999994</c:v>
                </c:pt>
                <c:pt idx="8012">
                  <c:v>99.338260000000005</c:v>
                </c:pt>
                <c:pt idx="8013">
                  <c:v>99.358800000000002</c:v>
                </c:pt>
                <c:pt idx="8014">
                  <c:v>99.379350000000002</c:v>
                </c:pt>
                <c:pt idx="8015">
                  <c:v>99.399889999999999</c:v>
                </c:pt>
                <c:pt idx="8016">
                  <c:v>99.420450000000002</c:v>
                </c:pt>
                <c:pt idx="8017">
                  <c:v>99.441000000000003</c:v>
                </c:pt>
                <c:pt idx="8018">
                  <c:v>99.461560000000006</c:v>
                </c:pt>
                <c:pt idx="8019">
                  <c:v>99.482110000000006</c:v>
                </c:pt>
                <c:pt idx="8020">
                  <c:v>99.502669999999995</c:v>
                </c:pt>
                <c:pt idx="8021">
                  <c:v>99.523229999999998</c:v>
                </c:pt>
                <c:pt idx="8022">
                  <c:v>99.543790000000001</c:v>
                </c:pt>
                <c:pt idx="8023">
                  <c:v>99.564359999999994</c:v>
                </c:pt>
                <c:pt idx="8024">
                  <c:v>99.58493</c:v>
                </c:pt>
                <c:pt idx="8025">
                  <c:v>99.605500000000006</c:v>
                </c:pt>
                <c:pt idx="8026">
                  <c:v>99.626069999999999</c:v>
                </c:pt>
                <c:pt idx="8027">
                  <c:v>99.646640000000005</c:v>
                </c:pt>
                <c:pt idx="8028">
                  <c:v>99.66722</c:v>
                </c:pt>
                <c:pt idx="8029">
                  <c:v>99.687799999999996</c:v>
                </c:pt>
                <c:pt idx="8030">
                  <c:v>99.708370000000002</c:v>
                </c:pt>
                <c:pt idx="8031">
                  <c:v>99.728960000000001</c:v>
                </c:pt>
                <c:pt idx="8032">
                  <c:v>99.749539999999996</c:v>
                </c:pt>
                <c:pt idx="8033">
                  <c:v>99.770129999999995</c:v>
                </c:pt>
                <c:pt idx="8034">
                  <c:v>99.790719999999993</c:v>
                </c:pt>
                <c:pt idx="8035">
                  <c:v>99.811310000000006</c:v>
                </c:pt>
                <c:pt idx="8036">
                  <c:v>99.831900000000005</c:v>
                </c:pt>
                <c:pt idx="8037">
                  <c:v>99.852490000000003</c:v>
                </c:pt>
                <c:pt idx="8038">
                  <c:v>99.873090000000005</c:v>
                </c:pt>
                <c:pt idx="8039">
                  <c:v>99.893690000000007</c:v>
                </c:pt>
                <c:pt idx="8040">
                  <c:v>99.914289999999994</c:v>
                </c:pt>
                <c:pt idx="8041">
                  <c:v>99.934899999999999</c:v>
                </c:pt>
                <c:pt idx="8042">
                  <c:v>99.955510000000004</c:v>
                </c:pt>
                <c:pt idx="8043">
                  <c:v>99.976110000000006</c:v>
                </c:pt>
                <c:pt idx="8044">
                  <c:v>99.996719999999996</c:v>
                </c:pt>
                <c:pt idx="8045">
                  <c:v>100.01730000000001</c:v>
                </c:pt>
                <c:pt idx="8046">
                  <c:v>100.03789999999999</c:v>
                </c:pt>
                <c:pt idx="8047">
                  <c:v>100.0586</c:v>
                </c:pt>
                <c:pt idx="8048">
                  <c:v>100.0792</c:v>
                </c:pt>
                <c:pt idx="8049">
                  <c:v>100.0998</c:v>
                </c:pt>
                <c:pt idx="8050">
                  <c:v>100.1204</c:v>
                </c:pt>
                <c:pt idx="8051">
                  <c:v>100.14109999999999</c:v>
                </c:pt>
                <c:pt idx="8052">
                  <c:v>100.1617</c:v>
                </c:pt>
                <c:pt idx="8053">
                  <c:v>100.1823</c:v>
                </c:pt>
                <c:pt idx="8054">
                  <c:v>100.2029</c:v>
                </c:pt>
                <c:pt idx="8055">
                  <c:v>100.2236</c:v>
                </c:pt>
                <c:pt idx="8056">
                  <c:v>100.24420000000001</c:v>
                </c:pt>
                <c:pt idx="8057">
                  <c:v>100.26479999999999</c:v>
                </c:pt>
                <c:pt idx="8058">
                  <c:v>100.2855</c:v>
                </c:pt>
                <c:pt idx="8059">
                  <c:v>100.3061</c:v>
                </c:pt>
                <c:pt idx="8060">
                  <c:v>100.32680000000001</c:v>
                </c:pt>
                <c:pt idx="8061">
                  <c:v>100.34739999999999</c:v>
                </c:pt>
                <c:pt idx="8062">
                  <c:v>100.3681</c:v>
                </c:pt>
                <c:pt idx="8063">
                  <c:v>100.3887</c:v>
                </c:pt>
                <c:pt idx="8064">
                  <c:v>100.40940000000001</c:v>
                </c:pt>
                <c:pt idx="8065">
                  <c:v>100.43</c:v>
                </c:pt>
                <c:pt idx="8066">
                  <c:v>100.4507</c:v>
                </c:pt>
                <c:pt idx="8067">
                  <c:v>100.4713</c:v>
                </c:pt>
                <c:pt idx="8068">
                  <c:v>100.492</c:v>
                </c:pt>
                <c:pt idx="8069">
                  <c:v>100.5127</c:v>
                </c:pt>
                <c:pt idx="8070">
                  <c:v>100.5333</c:v>
                </c:pt>
                <c:pt idx="8071">
                  <c:v>100.554</c:v>
                </c:pt>
                <c:pt idx="8072">
                  <c:v>100.57470000000001</c:v>
                </c:pt>
                <c:pt idx="8073">
                  <c:v>100.59529999999999</c:v>
                </c:pt>
                <c:pt idx="8074">
                  <c:v>100.616</c:v>
                </c:pt>
                <c:pt idx="8075">
                  <c:v>100.6367</c:v>
                </c:pt>
                <c:pt idx="8076">
                  <c:v>100.6574</c:v>
                </c:pt>
                <c:pt idx="8077">
                  <c:v>100.678</c:v>
                </c:pt>
                <c:pt idx="8078">
                  <c:v>100.6987</c:v>
                </c:pt>
                <c:pt idx="8079">
                  <c:v>100.71939999999999</c:v>
                </c:pt>
                <c:pt idx="8080">
                  <c:v>100.7401</c:v>
                </c:pt>
                <c:pt idx="8081">
                  <c:v>100.7608</c:v>
                </c:pt>
                <c:pt idx="8082">
                  <c:v>100.78149999999999</c:v>
                </c:pt>
                <c:pt idx="8083">
                  <c:v>100.8022</c:v>
                </c:pt>
                <c:pt idx="8084">
                  <c:v>100.8229</c:v>
                </c:pt>
                <c:pt idx="8085">
                  <c:v>100.8436</c:v>
                </c:pt>
                <c:pt idx="8086">
                  <c:v>100.8643</c:v>
                </c:pt>
                <c:pt idx="8087">
                  <c:v>100.8849</c:v>
                </c:pt>
                <c:pt idx="8088">
                  <c:v>100.9057</c:v>
                </c:pt>
                <c:pt idx="8089">
                  <c:v>100.9264</c:v>
                </c:pt>
                <c:pt idx="8090">
                  <c:v>100.94710000000001</c:v>
                </c:pt>
                <c:pt idx="8091">
                  <c:v>100.9678</c:v>
                </c:pt>
                <c:pt idx="8092">
                  <c:v>100.9885</c:v>
                </c:pt>
                <c:pt idx="8093">
                  <c:v>101.00920000000001</c:v>
                </c:pt>
                <c:pt idx="8094">
                  <c:v>101.0299</c:v>
                </c:pt>
                <c:pt idx="8095">
                  <c:v>101.0506</c:v>
                </c:pt>
                <c:pt idx="8096">
                  <c:v>101.0714</c:v>
                </c:pt>
                <c:pt idx="8097">
                  <c:v>101.0921</c:v>
                </c:pt>
                <c:pt idx="8098">
                  <c:v>101.11279999999999</c:v>
                </c:pt>
                <c:pt idx="8099">
                  <c:v>101.1335</c:v>
                </c:pt>
                <c:pt idx="8100">
                  <c:v>101.15430000000001</c:v>
                </c:pt>
                <c:pt idx="8101">
                  <c:v>101.175</c:v>
                </c:pt>
                <c:pt idx="8102">
                  <c:v>101.1957</c:v>
                </c:pt>
                <c:pt idx="8103">
                  <c:v>101.2165</c:v>
                </c:pt>
                <c:pt idx="8104">
                  <c:v>101.2372</c:v>
                </c:pt>
                <c:pt idx="8105">
                  <c:v>101.25790000000001</c:v>
                </c:pt>
                <c:pt idx="8106">
                  <c:v>101.2787</c:v>
                </c:pt>
                <c:pt idx="8107">
                  <c:v>101.29940000000001</c:v>
                </c:pt>
                <c:pt idx="8108">
                  <c:v>101.3202</c:v>
                </c:pt>
                <c:pt idx="8109">
                  <c:v>101.3409</c:v>
                </c:pt>
                <c:pt idx="8110">
                  <c:v>101.3617</c:v>
                </c:pt>
                <c:pt idx="8111">
                  <c:v>101.3824</c:v>
                </c:pt>
                <c:pt idx="8112">
                  <c:v>101.4032</c:v>
                </c:pt>
                <c:pt idx="8113">
                  <c:v>101.4239</c:v>
                </c:pt>
                <c:pt idx="8114">
                  <c:v>101.4447</c:v>
                </c:pt>
                <c:pt idx="8115">
                  <c:v>101.4654</c:v>
                </c:pt>
                <c:pt idx="8116">
                  <c:v>101.4862</c:v>
                </c:pt>
                <c:pt idx="8117">
                  <c:v>101.50700000000001</c:v>
                </c:pt>
                <c:pt idx="8118">
                  <c:v>101.5277</c:v>
                </c:pt>
                <c:pt idx="8119">
                  <c:v>101.5485</c:v>
                </c:pt>
                <c:pt idx="8120">
                  <c:v>101.5693</c:v>
                </c:pt>
                <c:pt idx="8121">
                  <c:v>101.59010000000001</c:v>
                </c:pt>
                <c:pt idx="8122">
                  <c:v>101.6108</c:v>
                </c:pt>
                <c:pt idx="8123">
                  <c:v>101.63160000000001</c:v>
                </c:pt>
                <c:pt idx="8124">
                  <c:v>101.6524</c:v>
                </c:pt>
                <c:pt idx="8125">
                  <c:v>101.67319999999999</c:v>
                </c:pt>
                <c:pt idx="8126">
                  <c:v>101.694</c:v>
                </c:pt>
                <c:pt idx="8127">
                  <c:v>101.71469999999999</c:v>
                </c:pt>
                <c:pt idx="8128">
                  <c:v>101.7355</c:v>
                </c:pt>
                <c:pt idx="8129">
                  <c:v>101.7563</c:v>
                </c:pt>
                <c:pt idx="8130">
                  <c:v>101.7771</c:v>
                </c:pt>
                <c:pt idx="8131">
                  <c:v>101.7979</c:v>
                </c:pt>
                <c:pt idx="8132">
                  <c:v>101.81870000000001</c:v>
                </c:pt>
                <c:pt idx="8133">
                  <c:v>101.8395</c:v>
                </c:pt>
                <c:pt idx="8134">
                  <c:v>101.8603</c:v>
                </c:pt>
                <c:pt idx="8135">
                  <c:v>101.8811</c:v>
                </c:pt>
                <c:pt idx="8136">
                  <c:v>101.9019</c:v>
                </c:pt>
                <c:pt idx="8137">
                  <c:v>101.92270000000001</c:v>
                </c:pt>
                <c:pt idx="8138">
                  <c:v>101.9435</c:v>
                </c:pt>
                <c:pt idx="8139">
                  <c:v>101.96429999999999</c:v>
                </c:pt>
                <c:pt idx="8140">
                  <c:v>101.98520000000001</c:v>
                </c:pt>
                <c:pt idx="8141">
                  <c:v>102.006</c:v>
                </c:pt>
                <c:pt idx="8142">
                  <c:v>102.02679999999999</c:v>
                </c:pt>
                <c:pt idx="8143">
                  <c:v>102.0476</c:v>
                </c:pt>
                <c:pt idx="8144">
                  <c:v>102.0684</c:v>
                </c:pt>
                <c:pt idx="8145">
                  <c:v>102.08929999999999</c:v>
                </c:pt>
                <c:pt idx="8146">
                  <c:v>102.1101</c:v>
                </c:pt>
                <c:pt idx="8147">
                  <c:v>102.1309</c:v>
                </c:pt>
                <c:pt idx="8148">
                  <c:v>102.15170000000001</c:v>
                </c:pt>
                <c:pt idx="8149">
                  <c:v>102.1726</c:v>
                </c:pt>
                <c:pt idx="8150">
                  <c:v>102.1934</c:v>
                </c:pt>
                <c:pt idx="8151">
                  <c:v>102.21420000000001</c:v>
                </c:pt>
                <c:pt idx="8152">
                  <c:v>102.2351</c:v>
                </c:pt>
                <c:pt idx="8153">
                  <c:v>102.2559</c:v>
                </c:pt>
                <c:pt idx="8154">
                  <c:v>102.27679999999999</c:v>
                </c:pt>
                <c:pt idx="8155">
                  <c:v>102.2976</c:v>
                </c:pt>
                <c:pt idx="8156">
                  <c:v>102.3185</c:v>
                </c:pt>
                <c:pt idx="8157">
                  <c:v>102.33929999999999</c:v>
                </c:pt>
                <c:pt idx="8158">
                  <c:v>102.36020000000001</c:v>
                </c:pt>
                <c:pt idx="8159">
                  <c:v>102.381</c:v>
                </c:pt>
                <c:pt idx="8160">
                  <c:v>102.4019</c:v>
                </c:pt>
                <c:pt idx="8161">
                  <c:v>102.42270000000001</c:v>
                </c:pt>
                <c:pt idx="8162">
                  <c:v>102.4436</c:v>
                </c:pt>
                <c:pt idx="8163">
                  <c:v>102.4645</c:v>
                </c:pt>
                <c:pt idx="8164">
                  <c:v>102.4853</c:v>
                </c:pt>
                <c:pt idx="8165">
                  <c:v>102.50620000000001</c:v>
                </c:pt>
                <c:pt idx="8166">
                  <c:v>102.5271</c:v>
                </c:pt>
                <c:pt idx="8167">
                  <c:v>102.5479</c:v>
                </c:pt>
                <c:pt idx="8168">
                  <c:v>102.5688</c:v>
                </c:pt>
                <c:pt idx="8169">
                  <c:v>102.58969999999999</c:v>
                </c:pt>
                <c:pt idx="8170">
                  <c:v>102.6105</c:v>
                </c:pt>
                <c:pt idx="8171">
                  <c:v>102.6314</c:v>
                </c:pt>
                <c:pt idx="8172">
                  <c:v>102.6523</c:v>
                </c:pt>
                <c:pt idx="8173">
                  <c:v>102.67319999999999</c:v>
                </c:pt>
                <c:pt idx="8174">
                  <c:v>102.69410000000001</c:v>
                </c:pt>
                <c:pt idx="8175">
                  <c:v>102.715</c:v>
                </c:pt>
                <c:pt idx="8176">
                  <c:v>102.7359</c:v>
                </c:pt>
                <c:pt idx="8177">
                  <c:v>102.7568</c:v>
                </c:pt>
                <c:pt idx="8178">
                  <c:v>102.77760000000001</c:v>
                </c:pt>
                <c:pt idx="8179">
                  <c:v>102.7985</c:v>
                </c:pt>
                <c:pt idx="8180">
                  <c:v>102.8194</c:v>
                </c:pt>
                <c:pt idx="8181">
                  <c:v>102.8403</c:v>
                </c:pt>
                <c:pt idx="8182">
                  <c:v>102.8613</c:v>
                </c:pt>
                <c:pt idx="8183">
                  <c:v>102.8822</c:v>
                </c:pt>
                <c:pt idx="8184">
                  <c:v>102.90309999999999</c:v>
                </c:pt>
                <c:pt idx="8185">
                  <c:v>102.92400000000001</c:v>
                </c:pt>
                <c:pt idx="8186">
                  <c:v>102.9449</c:v>
                </c:pt>
                <c:pt idx="8187">
                  <c:v>102.9658</c:v>
                </c:pt>
                <c:pt idx="8188">
                  <c:v>102.9867</c:v>
                </c:pt>
                <c:pt idx="8189">
                  <c:v>103.0076</c:v>
                </c:pt>
                <c:pt idx="8190">
                  <c:v>103.02849999999999</c:v>
                </c:pt>
                <c:pt idx="8191">
                  <c:v>103.04949999999999</c:v>
                </c:pt>
                <c:pt idx="8192">
                  <c:v>103.07040000000001</c:v>
                </c:pt>
                <c:pt idx="8193">
                  <c:v>103.0913</c:v>
                </c:pt>
                <c:pt idx="8194">
                  <c:v>103.1123</c:v>
                </c:pt>
                <c:pt idx="8195">
                  <c:v>103.1332</c:v>
                </c:pt>
                <c:pt idx="8196">
                  <c:v>103.1541</c:v>
                </c:pt>
                <c:pt idx="8197">
                  <c:v>103.175</c:v>
                </c:pt>
                <c:pt idx="8198">
                  <c:v>103.196</c:v>
                </c:pt>
                <c:pt idx="8199">
                  <c:v>103.2169</c:v>
                </c:pt>
                <c:pt idx="8200">
                  <c:v>103.2379</c:v>
                </c:pt>
                <c:pt idx="8201">
                  <c:v>103.25879999999999</c:v>
                </c:pt>
                <c:pt idx="8202">
                  <c:v>103.27979999999999</c:v>
                </c:pt>
                <c:pt idx="8203">
                  <c:v>103.30070000000001</c:v>
                </c:pt>
                <c:pt idx="8204">
                  <c:v>103.3216</c:v>
                </c:pt>
                <c:pt idx="8205">
                  <c:v>103.3426</c:v>
                </c:pt>
                <c:pt idx="8206">
                  <c:v>103.36360000000001</c:v>
                </c:pt>
                <c:pt idx="8207">
                  <c:v>103.3845</c:v>
                </c:pt>
                <c:pt idx="8208">
                  <c:v>103.4055</c:v>
                </c:pt>
                <c:pt idx="8209">
                  <c:v>103.4264</c:v>
                </c:pt>
                <c:pt idx="8210">
                  <c:v>103.4474</c:v>
                </c:pt>
                <c:pt idx="8211">
                  <c:v>103.4684</c:v>
                </c:pt>
                <c:pt idx="8212">
                  <c:v>103.4893</c:v>
                </c:pt>
                <c:pt idx="8213">
                  <c:v>103.5103</c:v>
                </c:pt>
                <c:pt idx="8214">
                  <c:v>103.5313</c:v>
                </c:pt>
                <c:pt idx="8215">
                  <c:v>103.5522</c:v>
                </c:pt>
                <c:pt idx="8216">
                  <c:v>103.5732</c:v>
                </c:pt>
                <c:pt idx="8217">
                  <c:v>103.5942</c:v>
                </c:pt>
                <c:pt idx="8218">
                  <c:v>103.6152</c:v>
                </c:pt>
                <c:pt idx="8219">
                  <c:v>103.6362</c:v>
                </c:pt>
                <c:pt idx="8220">
                  <c:v>103.6571</c:v>
                </c:pt>
                <c:pt idx="8221">
                  <c:v>103.6781</c:v>
                </c:pt>
                <c:pt idx="8222">
                  <c:v>103.6991</c:v>
                </c:pt>
                <c:pt idx="8223">
                  <c:v>103.7201</c:v>
                </c:pt>
                <c:pt idx="8224">
                  <c:v>103.7411</c:v>
                </c:pt>
                <c:pt idx="8225">
                  <c:v>103.7621</c:v>
                </c:pt>
                <c:pt idx="8226">
                  <c:v>103.7831</c:v>
                </c:pt>
                <c:pt idx="8227">
                  <c:v>103.80410000000001</c:v>
                </c:pt>
                <c:pt idx="8228">
                  <c:v>103.82510000000001</c:v>
                </c:pt>
                <c:pt idx="8229">
                  <c:v>103.84610000000001</c:v>
                </c:pt>
                <c:pt idx="8230">
                  <c:v>103.86709999999999</c:v>
                </c:pt>
                <c:pt idx="8231">
                  <c:v>103.88809999999999</c:v>
                </c:pt>
                <c:pt idx="8232">
                  <c:v>103.9091</c:v>
                </c:pt>
                <c:pt idx="8233">
                  <c:v>103.9301</c:v>
                </c:pt>
                <c:pt idx="8234">
                  <c:v>103.9511</c:v>
                </c:pt>
                <c:pt idx="8235">
                  <c:v>103.9721</c:v>
                </c:pt>
                <c:pt idx="8236">
                  <c:v>103.9932</c:v>
                </c:pt>
                <c:pt idx="8237">
                  <c:v>104.0142</c:v>
                </c:pt>
                <c:pt idx="8238">
                  <c:v>104.0352</c:v>
                </c:pt>
                <c:pt idx="8239">
                  <c:v>104.0562</c:v>
                </c:pt>
                <c:pt idx="8240">
                  <c:v>104.07729999999999</c:v>
                </c:pt>
                <c:pt idx="8241">
                  <c:v>104.09829999999999</c:v>
                </c:pt>
                <c:pt idx="8242">
                  <c:v>104.1193</c:v>
                </c:pt>
                <c:pt idx="8243">
                  <c:v>104.1403</c:v>
                </c:pt>
                <c:pt idx="8244">
                  <c:v>104.1614</c:v>
                </c:pt>
                <c:pt idx="8245">
                  <c:v>104.1824</c:v>
                </c:pt>
                <c:pt idx="8246">
                  <c:v>104.20350000000001</c:v>
                </c:pt>
                <c:pt idx="8247">
                  <c:v>104.22450000000001</c:v>
                </c:pt>
                <c:pt idx="8248">
                  <c:v>104.24550000000001</c:v>
                </c:pt>
                <c:pt idx="8249">
                  <c:v>104.2666</c:v>
                </c:pt>
                <c:pt idx="8250">
                  <c:v>104.2876</c:v>
                </c:pt>
                <c:pt idx="8251">
                  <c:v>104.3087</c:v>
                </c:pt>
                <c:pt idx="8252">
                  <c:v>104.3297</c:v>
                </c:pt>
                <c:pt idx="8253">
                  <c:v>104.35080000000001</c:v>
                </c:pt>
                <c:pt idx="8254">
                  <c:v>104.37179999999999</c:v>
                </c:pt>
                <c:pt idx="8255">
                  <c:v>104.3929</c:v>
                </c:pt>
                <c:pt idx="8256">
                  <c:v>104.414</c:v>
                </c:pt>
                <c:pt idx="8257">
                  <c:v>104.435</c:v>
                </c:pt>
                <c:pt idx="8258">
                  <c:v>104.45610000000001</c:v>
                </c:pt>
                <c:pt idx="8259">
                  <c:v>104.4772</c:v>
                </c:pt>
                <c:pt idx="8260">
                  <c:v>104.4982</c:v>
                </c:pt>
                <c:pt idx="8261">
                  <c:v>104.5193</c:v>
                </c:pt>
                <c:pt idx="8262">
                  <c:v>104.54040000000001</c:v>
                </c:pt>
                <c:pt idx="8263">
                  <c:v>104.56140000000001</c:v>
                </c:pt>
                <c:pt idx="8264">
                  <c:v>104.5825</c:v>
                </c:pt>
                <c:pt idx="8265">
                  <c:v>104.6036</c:v>
                </c:pt>
                <c:pt idx="8266">
                  <c:v>104.6247</c:v>
                </c:pt>
                <c:pt idx="8267">
                  <c:v>104.64579999999999</c:v>
                </c:pt>
                <c:pt idx="8268">
                  <c:v>104.66679999999999</c:v>
                </c:pt>
                <c:pt idx="8269">
                  <c:v>104.6879</c:v>
                </c:pt>
                <c:pt idx="8270">
                  <c:v>104.709</c:v>
                </c:pt>
                <c:pt idx="8271">
                  <c:v>104.73009999999999</c:v>
                </c:pt>
                <c:pt idx="8272">
                  <c:v>104.7512</c:v>
                </c:pt>
                <c:pt idx="8273">
                  <c:v>104.7723</c:v>
                </c:pt>
                <c:pt idx="8274">
                  <c:v>104.79340000000001</c:v>
                </c:pt>
                <c:pt idx="8275">
                  <c:v>104.8145</c:v>
                </c:pt>
                <c:pt idx="8276">
                  <c:v>104.8356</c:v>
                </c:pt>
                <c:pt idx="8277">
                  <c:v>104.8567</c:v>
                </c:pt>
                <c:pt idx="8278">
                  <c:v>104.87779999999999</c:v>
                </c:pt>
                <c:pt idx="8279">
                  <c:v>104.8989</c:v>
                </c:pt>
                <c:pt idx="8280">
                  <c:v>104.92</c:v>
                </c:pt>
                <c:pt idx="8281">
                  <c:v>104.94119999999999</c:v>
                </c:pt>
                <c:pt idx="8282">
                  <c:v>104.9623</c:v>
                </c:pt>
                <c:pt idx="8283">
                  <c:v>104.9834</c:v>
                </c:pt>
                <c:pt idx="8284">
                  <c:v>105.00449999999999</c:v>
                </c:pt>
                <c:pt idx="8285">
                  <c:v>105.0256</c:v>
                </c:pt>
                <c:pt idx="8286">
                  <c:v>105.0468</c:v>
                </c:pt>
                <c:pt idx="8287">
                  <c:v>105.06789999999999</c:v>
                </c:pt>
                <c:pt idx="8288">
                  <c:v>105.089</c:v>
                </c:pt>
                <c:pt idx="8289">
                  <c:v>105.1101</c:v>
                </c:pt>
                <c:pt idx="8290">
                  <c:v>105.1313</c:v>
                </c:pt>
                <c:pt idx="8291">
                  <c:v>105.1524</c:v>
                </c:pt>
                <c:pt idx="8292">
                  <c:v>105.1735</c:v>
                </c:pt>
                <c:pt idx="8293">
                  <c:v>105.1947</c:v>
                </c:pt>
                <c:pt idx="8294">
                  <c:v>105.2158</c:v>
                </c:pt>
                <c:pt idx="8295">
                  <c:v>105.23699999999999</c:v>
                </c:pt>
                <c:pt idx="8296">
                  <c:v>105.2581</c:v>
                </c:pt>
                <c:pt idx="8297">
                  <c:v>105.27930000000001</c:v>
                </c:pt>
                <c:pt idx="8298">
                  <c:v>105.3004</c:v>
                </c:pt>
                <c:pt idx="8299">
                  <c:v>105.3216</c:v>
                </c:pt>
                <c:pt idx="8300">
                  <c:v>105.34269999999999</c:v>
                </c:pt>
                <c:pt idx="8301">
                  <c:v>105.3639</c:v>
                </c:pt>
                <c:pt idx="8302">
                  <c:v>105.38500000000001</c:v>
                </c:pt>
                <c:pt idx="8303">
                  <c:v>105.4062</c:v>
                </c:pt>
                <c:pt idx="8304">
                  <c:v>105.4273</c:v>
                </c:pt>
                <c:pt idx="8305">
                  <c:v>105.4485</c:v>
                </c:pt>
                <c:pt idx="8306">
                  <c:v>105.4697</c:v>
                </c:pt>
                <c:pt idx="8307">
                  <c:v>105.49079999999999</c:v>
                </c:pt>
                <c:pt idx="8308">
                  <c:v>105.512</c:v>
                </c:pt>
                <c:pt idx="8309">
                  <c:v>105.53319999999999</c:v>
                </c:pt>
                <c:pt idx="8310">
                  <c:v>105.5544</c:v>
                </c:pt>
                <c:pt idx="8311">
                  <c:v>105.57550000000001</c:v>
                </c:pt>
                <c:pt idx="8312">
                  <c:v>105.5967</c:v>
                </c:pt>
                <c:pt idx="8313">
                  <c:v>105.61790000000001</c:v>
                </c:pt>
                <c:pt idx="8314">
                  <c:v>105.6391</c:v>
                </c:pt>
                <c:pt idx="8315">
                  <c:v>105.66030000000001</c:v>
                </c:pt>
                <c:pt idx="8316">
                  <c:v>105.6815</c:v>
                </c:pt>
                <c:pt idx="8317">
                  <c:v>105.7026</c:v>
                </c:pt>
                <c:pt idx="8318">
                  <c:v>105.7238</c:v>
                </c:pt>
                <c:pt idx="8319">
                  <c:v>105.745</c:v>
                </c:pt>
                <c:pt idx="8320">
                  <c:v>105.7662</c:v>
                </c:pt>
                <c:pt idx="8321">
                  <c:v>105.78740000000001</c:v>
                </c:pt>
                <c:pt idx="8322">
                  <c:v>105.8086</c:v>
                </c:pt>
                <c:pt idx="8323">
                  <c:v>105.82980000000001</c:v>
                </c:pt>
                <c:pt idx="8324">
                  <c:v>105.851</c:v>
                </c:pt>
                <c:pt idx="8325">
                  <c:v>105.87220000000001</c:v>
                </c:pt>
                <c:pt idx="8326">
                  <c:v>105.8934</c:v>
                </c:pt>
                <c:pt idx="8327">
                  <c:v>105.9147</c:v>
                </c:pt>
                <c:pt idx="8328">
                  <c:v>105.9359</c:v>
                </c:pt>
                <c:pt idx="8329">
                  <c:v>105.9571</c:v>
                </c:pt>
                <c:pt idx="8330">
                  <c:v>105.9783</c:v>
                </c:pt>
                <c:pt idx="8331">
                  <c:v>105.9995</c:v>
                </c:pt>
                <c:pt idx="8332">
                  <c:v>106.02070000000001</c:v>
                </c:pt>
                <c:pt idx="8333">
                  <c:v>106.042</c:v>
                </c:pt>
                <c:pt idx="8334">
                  <c:v>106.06319999999999</c:v>
                </c:pt>
                <c:pt idx="8335">
                  <c:v>106.0844</c:v>
                </c:pt>
                <c:pt idx="8336">
                  <c:v>106.1057</c:v>
                </c:pt>
                <c:pt idx="8337">
                  <c:v>106.12690000000001</c:v>
                </c:pt>
                <c:pt idx="8338">
                  <c:v>106.1481</c:v>
                </c:pt>
                <c:pt idx="8339">
                  <c:v>106.1694</c:v>
                </c:pt>
                <c:pt idx="8340">
                  <c:v>106.1906</c:v>
                </c:pt>
                <c:pt idx="8341">
                  <c:v>106.2118</c:v>
                </c:pt>
                <c:pt idx="8342">
                  <c:v>106.23309999999999</c:v>
                </c:pt>
                <c:pt idx="8343">
                  <c:v>106.2543</c:v>
                </c:pt>
                <c:pt idx="8344">
                  <c:v>106.2756</c:v>
                </c:pt>
                <c:pt idx="8345">
                  <c:v>106.2968</c:v>
                </c:pt>
                <c:pt idx="8346">
                  <c:v>106.3181</c:v>
                </c:pt>
                <c:pt idx="8347">
                  <c:v>106.33929999999999</c:v>
                </c:pt>
                <c:pt idx="8348">
                  <c:v>106.36060000000001</c:v>
                </c:pt>
                <c:pt idx="8349">
                  <c:v>106.3818</c:v>
                </c:pt>
                <c:pt idx="8350">
                  <c:v>106.40309999999999</c:v>
                </c:pt>
                <c:pt idx="8351">
                  <c:v>106.42440000000001</c:v>
                </c:pt>
                <c:pt idx="8352">
                  <c:v>106.4456</c:v>
                </c:pt>
                <c:pt idx="8353">
                  <c:v>106.4669</c:v>
                </c:pt>
                <c:pt idx="8354">
                  <c:v>106.48820000000001</c:v>
                </c:pt>
                <c:pt idx="8355">
                  <c:v>106.5094</c:v>
                </c:pt>
                <c:pt idx="8356">
                  <c:v>106.5307</c:v>
                </c:pt>
                <c:pt idx="8357">
                  <c:v>106.55200000000001</c:v>
                </c:pt>
                <c:pt idx="8358">
                  <c:v>106.5732</c:v>
                </c:pt>
                <c:pt idx="8359">
                  <c:v>106.5945</c:v>
                </c:pt>
                <c:pt idx="8360">
                  <c:v>106.61579999999999</c:v>
                </c:pt>
                <c:pt idx="8361">
                  <c:v>106.6371</c:v>
                </c:pt>
                <c:pt idx="8362">
                  <c:v>106.6584</c:v>
                </c:pt>
                <c:pt idx="8363">
                  <c:v>106.6797</c:v>
                </c:pt>
                <c:pt idx="8364">
                  <c:v>106.70099999999999</c:v>
                </c:pt>
                <c:pt idx="8365">
                  <c:v>106.7223</c:v>
                </c:pt>
                <c:pt idx="8366">
                  <c:v>106.7435</c:v>
                </c:pt>
                <c:pt idx="8367">
                  <c:v>106.76479999999999</c:v>
                </c:pt>
                <c:pt idx="8368">
                  <c:v>106.7861</c:v>
                </c:pt>
                <c:pt idx="8369">
                  <c:v>106.8074</c:v>
                </c:pt>
                <c:pt idx="8370">
                  <c:v>106.8287</c:v>
                </c:pt>
                <c:pt idx="8371">
                  <c:v>106.85</c:v>
                </c:pt>
                <c:pt idx="8372">
                  <c:v>106.87139999999999</c:v>
                </c:pt>
                <c:pt idx="8373">
                  <c:v>106.8927</c:v>
                </c:pt>
                <c:pt idx="8374">
                  <c:v>106.914</c:v>
                </c:pt>
                <c:pt idx="8375">
                  <c:v>106.9353</c:v>
                </c:pt>
                <c:pt idx="8376">
                  <c:v>106.95659999999999</c:v>
                </c:pt>
                <c:pt idx="8377">
                  <c:v>106.97790000000001</c:v>
                </c:pt>
                <c:pt idx="8378">
                  <c:v>106.9992</c:v>
                </c:pt>
                <c:pt idx="8379">
                  <c:v>107.0206</c:v>
                </c:pt>
                <c:pt idx="8380">
                  <c:v>107.0419</c:v>
                </c:pt>
                <c:pt idx="8381">
                  <c:v>107.06319999999999</c:v>
                </c:pt>
                <c:pt idx="8382">
                  <c:v>107.08450000000001</c:v>
                </c:pt>
                <c:pt idx="8383">
                  <c:v>107.10590000000001</c:v>
                </c:pt>
                <c:pt idx="8384">
                  <c:v>107.1272</c:v>
                </c:pt>
                <c:pt idx="8385">
                  <c:v>107.1485</c:v>
                </c:pt>
                <c:pt idx="8386">
                  <c:v>107.1699</c:v>
                </c:pt>
                <c:pt idx="8387">
                  <c:v>107.19119999999999</c:v>
                </c:pt>
                <c:pt idx="8388">
                  <c:v>107.21250000000001</c:v>
                </c:pt>
                <c:pt idx="8389">
                  <c:v>107.23390000000001</c:v>
                </c:pt>
                <c:pt idx="8390">
                  <c:v>107.2552</c:v>
                </c:pt>
                <c:pt idx="8391">
                  <c:v>107.2766</c:v>
                </c:pt>
                <c:pt idx="8392">
                  <c:v>107.2979</c:v>
                </c:pt>
                <c:pt idx="8393">
                  <c:v>107.3193</c:v>
                </c:pt>
                <c:pt idx="8394">
                  <c:v>107.34059999999999</c:v>
                </c:pt>
                <c:pt idx="8395">
                  <c:v>107.36199999999999</c:v>
                </c:pt>
                <c:pt idx="8396">
                  <c:v>107.38330000000001</c:v>
                </c:pt>
                <c:pt idx="8397">
                  <c:v>107.40470000000001</c:v>
                </c:pt>
                <c:pt idx="8398">
                  <c:v>107.42610000000001</c:v>
                </c:pt>
                <c:pt idx="8399">
                  <c:v>107.4474</c:v>
                </c:pt>
                <c:pt idx="8400">
                  <c:v>107.4688</c:v>
                </c:pt>
                <c:pt idx="8401">
                  <c:v>107.4902</c:v>
                </c:pt>
                <c:pt idx="8402">
                  <c:v>107.5115</c:v>
                </c:pt>
                <c:pt idx="8403">
                  <c:v>107.5329</c:v>
                </c:pt>
                <c:pt idx="8404">
                  <c:v>107.5543</c:v>
                </c:pt>
                <c:pt idx="8405">
                  <c:v>107.5757</c:v>
                </c:pt>
                <c:pt idx="8406">
                  <c:v>107.59699999999999</c:v>
                </c:pt>
                <c:pt idx="8407">
                  <c:v>107.61839999999999</c:v>
                </c:pt>
                <c:pt idx="8408">
                  <c:v>107.63979999999999</c:v>
                </c:pt>
                <c:pt idx="8409">
                  <c:v>107.66119999999999</c:v>
                </c:pt>
                <c:pt idx="8410">
                  <c:v>107.68259999999999</c:v>
                </c:pt>
                <c:pt idx="8411">
                  <c:v>107.70399999999999</c:v>
                </c:pt>
                <c:pt idx="8412">
                  <c:v>107.72539999999999</c:v>
                </c:pt>
                <c:pt idx="8413">
                  <c:v>107.7467</c:v>
                </c:pt>
                <c:pt idx="8414">
                  <c:v>107.7681</c:v>
                </c:pt>
                <c:pt idx="8415">
                  <c:v>107.7895</c:v>
                </c:pt>
                <c:pt idx="8416">
                  <c:v>107.8109</c:v>
                </c:pt>
                <c:pt idx="8417">
                  <c:v>107.8323</c:v>
                </c:pt>
                <c:pt idx="8418">
                  <c:v>107.8537</c:v>
                </c:pt>
                <c:pt idx="8419">
                  <c:v>107.87520000000001</c:v>
                </c:pt>
                <c:pt idx="8420">
                  <c:v>107.89660000000001</c:v>
                </c:pt>
                <c:pt idx="8421">
                  <c:v>107.91800000000001</c:v>
                </c:pt>
                <c:pt idx="8422">
                  <c:v>107.93940000000001</c:v>
                </c:pt>
                <c:pt idx="8423">
                  <c:v>107.96080000000001</c:v>
                </c:pt>
                <c:pt idx="8424">
                  <c:v>107.98220000000001</c:v>
                </c:pt>
                <c:pt idx="8425">
                  <c:v>108.00360000000001</c:v>
                </c:pt>
                <c:pt idx="8426">
                  <c:v>108.02509999999999</c:v>
                </c:pt>
                <c:pt idx="8427">
                  <c:v>108.04649999999999</c:v>
                </c:pt>
                <c:pt idx="8428">
                  <c:v>108.06789999999999</c:v>
                </c:pt>
                <c:pt idx="8429">
                  <c:v>108.08929999999999</c:v>
                </c:pt>
                <c:pt idx="8430">
                  <c:v>108.1108</c:v>
                </c:pt>
                <c:pt idx="8431">
                  <c:v>108.1322</c:v>
                </c:pt>
                <c:pt idx="8432">
                  <c:v>108.1536</c:v>
                </c:pt>
                <c:pt idx="8433">
                  <c:v>108.1751</c:v>
                </c:pt>
                <c:pt idx="8434">
                  <c:v>108.1965</c:v>
                </c:pt>
                <c:pt idx="8435">
                  <c:v>108.2179</c:v>
                </c:pt>
                <c:pt idx="8436">
                  <c:v>108.2394</c:v>
                </c:pt>
                <c:pt idx="8437">
                  <c:v>108.2608</c:v>
                </c:pt>
                <c:pt idx="8438">
                  <c:v>108.28230000000001</c:v>
                </c:pt>
                <c:pt idx="8439">
                  <c:v>108.30370000000001</c:v>
                </c:pt>
                <c:pt idx="8440">
                  <c:v>108.3252</c:v>
                </c:pt>
                <c:pt idx="8441">
                  <c:v>108.3466</c:v>
                </c:pt>
                <c:pt idx="8442">
                  <c:v>108.3681</c:v>
                </c:pt>
                <c:pt idx="8443">
                  <c:v>108.3895</c:v>
                </c:pt>
                <c:pt idx="8444">
                  <c:v>108.411</c:v>
                </c:pt>
                <c:pt idx="8445">
                  <c:v>108.4325</c:v>
                </c:pt>
                <c:pt idx="8446">
                  <c:v>108.4539</c:v>
                </c:pt>
                <c:pt idx="8447">
                  <c:v>108.47539999999999</c:v>
                </c:pt>
                <c:pt idx="8448">
                  <c:v>108.4969</c:v>
                </c:pt>
                <c:pt idx="8449">
                  <c:v>108.5183</c:v>
                </c:pt>
                <c:pt idx="8450">
                  <c:v>108.5398</c:v>
                </c:pt>
                <c:pt idx="8451">
                  <c:v>108.5613</c:v>
                </c:pt>
                <c:pt idx="8452">
                  <c:v>108.58280000000001</c:v>
                </c:pt>
                <c:pt idx="8453">
                  <c:v>108.60420000000001</c:v>
                </c:pt>
                <c:pt idx="8454">
                  <c:v>108.62569999999999</c:v>
                </c:pt>
                <c:pt idx="8455">
                  <c:v>108.6472</c:v>
                </c:pt>
                <c:pt idx="8456">
                  <c:v>108.6687</c:v>
                </c:pt>
                <c:pt idx="8457">
                  <c:v>108.6902</c:v>
                </c:pt>
                <c:pt idx="8458">
                  <c:v>108.71169999999999</c:v>
                </c:pt>
                <c:pt idx="8459">
                  <c:v>108.7332</c:v>
                </c:pt>
                <c:pt idx="8460">
                  <c:v>108.7546</c:v>
                </c:pt>
                <c:pt idx="8461">
                  <c:v>108.7761</c:v>
                </c:pt>
                <c:pt idx="8462">
                  <c:v>108.7976</c:v>
                </c:pt>
                <c:pt idx="8463">
                  <c:v>108.81910000000001</c:v>
                </c:pt>
                <c:pt idx="8464">
                  <c:v>108.84059999999999</c:v>
                </c:pt>
                <c:pt idx="8465">
                  <c:v>108.8621</c:v>
                </c:pt>
                <c:pt idx="8466">
                  <c:v>108.8837</c:v>
                </c:pt>
                <c:pt idx="8467">
                  <c:v>108.90519999999999</c:v>
                </c:pt>
                <c:pt idx="8468">
                  <c:v>108.9267</c:v>
                </c:pt>
                <c:pt idx="8469">
                  <c:v>108.9482</c:v>
                </c:pt>
                <c:pt idx="8470">
                  <c:v>108.9697</c:v>
                </c:pt>
                <c:pt idx="8471">
                  <c:v>108.99120000000001</c:v>
                </c:pt>
                <c:pt idx="8472">
                  <c:v>109.0127</c:v>
                </c:pt>
                <c:pt idx="8473">
                  <c:v>109.0343</c:v>
                </c:pt>
                <c:pt idx="8474">
                  <c:v>109.0558</c:v>
                </c:pt>
                <c:pt idx="8475">
                  <c:v>109.07729999999999</c:v>
                </c:pt>
                <c:pt idx="8476">
                  <c:v>109.0988</c:v>
                </c:pt>
                <c:pt idx="8477">
                  <c:v>109.1204</c:v>
                </c:pt>
                <c:pt idx="8478">
                  <c:v>109.14190000000001</c:v>
                </c:pt>
                <c:pt idx="8479">
                  <c:v>109.1634</c:v>
                </c:pt>
                <c:pt idx="8480">
                  <c:v>109.185</c:v>
                </c:pt>
                <c:pt idx="8481">
                  <c:v>109.20650000000001</c:v>
                </c:pt>
                <c:pt idx="8482">
                  <c:v>109.22799999999999</c:v>
                </c:pt>
                <c:pt idx="8483">
                  <c:v>109.2496</c:v>
                </c:pt>
                <c:pt idx="8484">
                  <c:v>109.2711</c:v>
                </c:pt>
                <c:pt idx="8485">
                  <c:v>109.2927</c:v>
                </c:pt>
                <c:pt idx="8486">
                  <c:v>109.3142</c:v>
                </c:pt>
                <c:pt idx="8487">
                  <c:v>109.33580000000001</c:v>
                </c:pt>
                <c:pt idx="8488">
                  <c:v>109.3573</c:v>
                </c:pt>
                <c:pt idx="8489">
                  <c:v>109.3789</c:v>
                </c:pt>
                <c:pt idx="8490">
                  <c:v>109.4004</c:v>
                </c:pt>
                <c:pt idx="8491">
                  <c:v>109.422</c:v>
                </c:pt>
                <c:pt idx="8492">
                  <c:v>109.4436</c:v>
                </c:pt>
                <c:pt idx="8493">
                  <c:v>109.46510000000001</c:v>
                </c:pt>
                <c:pt idx="8494">
                  <c:v>109.4867</c:v>
                </c:pt>
                <c:pt idx="8495">
                  <c:v>109.50830000000001</c:v>
                </c:pt>
                <c:pt idx="8496">
                  <c:v>109.52979999999999</c:v>
                </c:pt>
                <c:pt idx="8497">
                  <c:v>109.5514</c:v>
                </c:pt>
                <c:pt idx="8498">
                  <c:v>109.57299999999999</c:v>
                </c:pt>
                <c:pt idx="8499">
                  <c:v>109.5945</c:v>
                </c:pt>
                <c:pt idx="8500">
                  <c:v>109.6161</c:v>
                </c:pt>
                <c:pt idx="8501">
                  <c:v>109.6377</c:v>
                </c:pt>
                <c:pt idx="8502">
                  <c:v>109.6593</c:v>
                </c:pt>
                <c:pt idx="8503">
                  <c:v>109.68089999999999</c:v>
                </c:pt>
                <c:pt idx="8504">
                  <c:v>109.7025</c:v>
                </c:pt>
                <c:pt idx="8505">
                  <c:v>109.724</c:v>
                </c:pt>
                <c:pt idx="8506">
                  <c:v>109.7456</c:v>
                </c:pt>
                <c:pt idx="8507">
                  <c:v>109.7672</c:v>
                </c:pt>
                <c:pt idx="8508">
                  <c:v>109.78879999999999</c:v>
                </c:pt>
                <c:pt idx="8509">
                  <c:v>109.8104</c:v>
                </c:pt>
                <c:pt idx="8510">
                  <c:v>109.83199999999999</c:v>
                </c:pt>
                <c:pt idx="8511">
                  <c:v>109.8536</c:v>
                </c:pt>
                <c:pt idx="8512">
                  <c:v>109.87520000000001</c:v>
                </c:pt>
                <c:pt idx="8513">
                  <c:v>109.8968</c:v>
                </c:pt>
                <c:pt idx="8514">
                  <c:v>109.91840000000001</c:v>
                </c:pt>
                <c:pt idx="8515">
                  <c:v>109.9401</c:v>
                </c:pt>
                <c:pt idx="8516">
                  <c:v>109.96169999999999</c:v>
                </c:pt>
                <c:pt idx="8517">
                  <c:v>109.9833</c:v>
                </c:pt>
                <c:pt idx="8518">
                  <c:v>110.00490000000001</c:v>
                </c:pt>
                <c:pt idx="8519">
                  <c:v>110.0265</c:v>
                </c:pt>
                <c:pt idx="8520">
                  <c:v>110.04810000000001</c:v>
                </c:pt>
                <c:pt idx="8521">
                  <c:v>110.0698</c:v>
                </c:pt>
                <c:pt idx="8522">
                  <c:v>110.09139999999999</c:v>
                </c:pt>
                <c:pt idx="8523">
                  <c:v>110.113</c:v>
                </c:pt>
                <c:pt idx="8524">
                  <c:v>110.13460000000001</c:v>
                </c:pt>
                <c:pt idx="8525">
                  <c:v>110.1563</c:v>
                </c:pt>
                <c:pt idx="8526">
                  <c:v>110.17789999999999</c:v>
                </c:pt>
                <c:pt idx="8527">
                  <c:v>110.1995</c:v>
                </c:pt>
                <c:pt idx="8528">
                  <c:v>110.2212</c:v>
                </c:pt>
                <c:pt idx="8529">
                  <c:v>110.2428</c:v>
                </c:pt>
                <c:pt idx="8530">
                  <c:v>110.2645</c:v>
                </c:pt>
                <c:pt idx="8531">
                  <c:v>110.2861</c:v>
                </c:pt>
                <c:pt idx="8532">
                  <c:v>110.3078</c:v>
                </c:pt>
                <c:pt idx="8533">
                  <c:v>110.32940000000001</c:v>
                </c:pt>
                <c:pt idx="8534">
                  <c:v>110.3511</c:v>
                </c:pt>
                <c:pt idx="8535">
                  <c:v>110.37269999999999</c:v>
                </c:pt>
                <c:pt idx="8536">
                  <c:v>110.3944</c:v>
                </c:pt>
                <c:pt idx="8537">
                  <c:v>110.416</c:v>
                </c:pt>
                <c:pt idx="8538">
                  <c:v>110.43770000000001</c:v>
                </c:pt>
                <c:pt idx="8539">
                  <c:v>110.4593</c:v>
                </c:pt>
                <c:pt idx="8540">
                  <c:v>110.48099999999999</c:v>
                </c:pt>
                <c:pt idx="8541">
                  <c:v>110.5027</c:v>
                </c:pt>
                <c:pt idx="8542">
                  <c:v>110.5243</c:v>
                </c:pt>
                <c:pt idx="8543">
                  <c:v>110.54600000000001</c:v>
                </c:pt>
                <c:pt idx="8544">
                  <c:v>110.5677</c:v>
                </c:pt>
                <c:pt idx="8545">
                  <c:v>110.5894</c:v>
                </c:pt>
                <c:pt idx="8546">
                  <c:v>110.611</c:v>
                </c:pt>
                <c:pt idx="8547">
                  <c:v>110.6327</c:v>
                </c:pt>
                <c:pt idx="8548">
                  <c:v>110.6544</c:v>
                </c:pt>
                <c:pt idx="8549">
                  <c:v>110.67610000000001</c:v>
                </c:pt>
                <c:pt idx="8550">
                  <c:v>110.6978</c:v>
                </c:pt>
                <c:pt idx="8551">
                  <c:v>110.71939999999999</c:v>
                </c:pt>
                <c:pt idx="8552">
                  <c:v>110.7411</c:v>
                </c:pt>
                <c:pt idx="8553">
                  <c:v>110.7628</c:v>
                </c:pt>
                <c:pt idx="8554">
                  <c:v>110.78449999999999</c:v>
                </c:pt>
                <c:pt idx="8555">
                  <c:v>110.8062</c:v>
                </c:pt>
                <c:pt idx="8556">
                  <c:v>110.8279</c:v>
                </c:pt>
                <c:pt idx="8557">
                  <c:v>110.8496</c:v>
                </c:pt>
                <c:pt idx="8558">
                  <c:v>110.87130000000001</c:v>
                </c:pt>
                <c:pt idx="8559">
                  <c:v>110.893</c:v>
                </c:pt>
                <c:pt idx="8560">
                  <c:v>110.9147</c:v>
                </c:pt>
                <c:pt idx="8561">
                  <c:v>110.93640000000001</c:v>
                </c:pt>
                <c:pt idx="8562">
                  <c:v>110.9581</c:v>
                </c:pt>
                <c:pt idx="8563">
                  <c:v>110.9799</c:v>
                </c:pt>
                <c:pt idx="8564">
                  <c:v>111.0016</c:v>
                </c:pt>
                <c:pt idx="8565">
                  <c:v>111.02330000000001</c:v>
                </c:pt>
                <c:pt idx="8566">
                  <c:v>111.045</c:v>
                </c:pt>
                <c:pt idx="8567">
                  <c:v>111.0667</c:v>
                </c:pt>
                <c:pt idx="8568">
                  <c:v>111.08839999999999</c:v>
                </c:pt>
                <c:pt idx="8569">
                  <c:v>111.11020000000001</c:v>
                </c:pt>
                <c:pt idx="8570">
                  <c:v>111.1319</c:v>
                </c:pt>
                <c:pt idx="8571">
                  <c:v>111.1536</c:v>
                </c:pt>
                <c:pt idx="8572">
                  <c:v>111.1754</c:v>
                </c:pt>
                <c:pt idx="8573">
                  <c:v>111.19710000000001</c:v>
                </c:pt>
                <c:pt idx="8574">
                  <c:v>111.2188</c:v>
                </c:pt>
                <c:pt idx="8575">
                  <c:v>111.2406</c:v>
                </c:pt>
                <c:pt idx="8576">
                  <c:v>111.2623</c:v>
                </c:pt>
                <c:pt idx="8577">
                  <c:v>111.28400000000001</c:v>
                </c:pt>
                <c:pt idx="8578">
                  <c:v>111.3058</c:v>
                </c:pt>
                <c:pt idx="8579">
                  <c:v>111.3275</c:v>
                </c:pt>
                <c:pt idx="8580">
                  <c:v>111.3493</c:v>
                </c:pt>
                <c:pt idx="8581">
                  <c:v>111.371</c:v>
                </c:pt>
                <c:pt idx="8582">
                  <c:v>111.39279999999999</c:v>
                </c:pt>
                <c:pt idx="8583">
                  <c:v>111.4145</c:v>
                </c:pt>
                <c:pt idx="8584">
                  <c:v>111.4363</c:v>
                </c:pt>
                <c:pt idx="8585">
                  <c:v>111.4581</c:v>
                </c:pt>
                <c:pt idx="8586">
                  <c:v>111.4798</c:v>
                </c:pt>
                <c:pt idx="8587">
                  <c:v>111.5016</c:v>
                </c:pt>
                <c:pt idx="8588">
                  <c:v>111.52330000000001</c:v>
                </c:pt>
                <c:pt idx="8589">
                  <c:v>111.54510000000001</c:v>
                </c:pt>
                <c:pt idx="8590">
                  <c:v>111.5669</c:v>
                </c:pt>
                <c:pt idx="8591">
                  <c:v>111.5887</c:v>
                </c:pt>
                <c:pt idx="8592">
                  <c:v>111.6104</c:v>
                </c:pt>
                <c:pt idx="8593">
                  <c:v>111.6322</c:v>
                </c:pt>
                <c:pt idx="8594">
                  <c:v>111.654</c:v>
                </c:pt>
                <c:pt idx="8595">
                  <c:v>111.6758</c:v>
                </c:pt>
                <c:pt idx="8596">
                  <c:v>111.69750000000001</c:v>
                </c:pt>
                <c:pt idx="8597">
                  <c:v>111.7193</c:v>
                </c:pt>
                <c:pt idx="8598">
                  <c:v>111.7411</c:v>
                </c:pt>
                <c:pt idx="8599">
                  <c:v>111.7629</c:v>
                </c:pt>
                <c:pt idx="8600">
                  <c:v>111.7847</c:v>
                </c:pt>
                <c:pt idx="8601">
                  <c:v>111.8065</c:v>
                </c:pt>
                <c:pt idx="8602">
                  <c:v>111.8283</c:v>
                </c:pt>
                <c:pt idx="8603">
                  <c:v>111.8501</c:v>
                </c:pt>
                <c:pt idx="8604">
                  <c:v>111.8719</c:v>
                </c:pt>
                <c:pt idx="8605">
                  <c:v>111.8937</c:v>
                </c:pt>
                <c:pt idx="8606">
                  <c:v>111.91549999999999</c:v>
                </c:pt>
                <c:pt idx="8607">
                  <c:v>111.93729999999999</c:v>
                </c:pt>
                <c:pt idx="8608">
                  <c:v>111.95910000000001</c:v>
                </c:pt>
                <c:pt idx="8609">
                  <c:v>111.98090000000001</c:v>
                </c:pt>
                <c:pt idx="8610">
                  <c:v>112.0027</c:v>
                </c:pt>
                <c:pt idx="8611">
                  <c:v>112.0245</c:v>
                </c:pt>
                <c:pt idx="8612">
                  <c:v>112.0463</c:v>
                </c:pt>
                <c:pt idx="8613">
                  <c:v>112.0682</c:v>
                </c:pt>
                <c:pt idx="8614">
                  <c:v>112.09</c:v>
                </c:pt>
                <c:pt idx="8615">
                  <c:v>112.1118</c:v>
                </c:pt>
                <c:pt idx="8616">
                  <c:v>112.1336</c:v>
                </c:pt>
                <c:pt idx="8617">
                  <c:v>112.1555</c:v>
                </c:pt>
                <c:pt idx="8618">
                  <c:v>112.1773</c:v>
                </c:pt>
                <c:pt idx="8619">
                  <c:v>112.1991</c:v>
                </c:pt>
                <c:pt idx="8620">
                  <c:v>112.221</c:v>
                </c:pt>
                <c:pt idx="8621">
                  <c:v>112.2428</c:v>
                </c:pt>
                <c:pt idx="8622">
                  <c:v>112.2646</c:v>
                </c:pt>
                <c:pt idx="8623">
                  <c:v>112.2865</c:v>
                </c:pt>
                <c:pt idx="8624">
                  <c:v>112.3083</c:v>
                </c:pt>
                <c:pt idx="8625">
                  <c:v>112.3302</c:v>
                </c:pt>
                <c:pt idx="8626">
                  <c:v>112.352</c:v>
                </c:pt>
                <c:pt idx="8627">
                  <c:v>112.3738</c:v>
                </c:pt>
                <c:pt idx="8628">
                  <c:v>112.39570000000001</c:v>
                </c:pt>
                <c:pt idx="8629">
                  <c:v>112.4175</c:v>
                </c:pt>
                <c:pt idx="8630">
                  <c:v>112.43940000000001</c:v>
                </c:pt>
                <c:pt idx="8631">
                  <c:v>112.46129999999999</c:v>
                </c:pt>
                <c:pt idx="8632">
                  <c:v>112.48309999999999</c:v>
                </c:pt>
                <c:pt idx="8633">
                  <c:v>112.505</c:v>
                </c:pt>
                <c:pt idx="8634">
                  <c:v>112.52679999999999</c:v>
                </c:pt>
                <c:pt idx="8635">
                  <c:v>112.5487</c:v>
                </c:pt>
                <c:pt idx="8636">
                  <c:v>112.5706</c:v>
                </c:pt>
                <c:pt idx="8637">
                  <c:v>112.5924</c:v>
                </c:pt>
                <c:pt idx="8638">
                  <c:v>112.6143</c:v>
                </c:pt>
                <c:pt idx="8639">
                  <c:v>112.6362</c:v>
                </c:pt>
                <c:pt idx="8640">
                  <c:v>112.6581</c:v>
                </c:pt>
                <c:pt idx="8641">
                  <c:v>112.6799</c:v>
                </c:pt>
                <c:pt idx="8642">
                  <c:v>112.70180000000001</c:v>
                </c:pt>
                <c:pt idx="8643">
                  <c:v>112.72369999999999</c:v>
                </c:pt>
                <c:pt idx="8644">
                  <c:v>112.7456</c:v>
                </c:pt>
                <c:pt idx="8645">
                  <c:v>112.7675</c:v>
                </c:pt>
                <c:pt idx="8646">
                  <c:v>112.7894</c:v>
                </c:pt>
                <c:pt idx="8647">
                  <c:v>112.8113</c:v>
                </c:pt>
                <c:pt idx="8648">
                  <c:v>112.83320000000001</c:v>
                </c:pt>
                <c:pt idx="8649">
                  <c:v>112.855</c:v>
                </c:pt>
                <c:pt idx="8650">
                  <c:v>112.87690000000001</c:v>
                </c:pt>
                <c:pt idx="8651">
                  <c:v>112.89879999999999</c:v>
                </c:pt>
                <c:pt idx="8652">
                  <c:v>112.9207</c:v>
                </c:pt>
                <c:pt idx="8653">
                  <c:v>112.9426</c:v>
                </c:pt>
                <c:pt idx="8654">
                  <c:v>112.9646</c:v>
                </c:pt>
                <c:pt idx="8655">
                  <c:v>112.98650000000001</c:v>
                </c:pt>
                <c:pt idx="8656">
                  <c:v>113.00839999999999</c:v>
                </c:pt>
                <c:pt idx="8657">
                  <c:v>113.0303</c:v>
                </c:pt>
                <c:pt idx="8658">
                  <c:v>113.0522</c:v>
                </c:pt>
                <c:pt idx="8659">
                  <c:v>113.0741</c:v>
                </c:pt>
                <c:pt idx="8660">
                  <c:v>113.096</c:v>
                </c:pt>
                <c:pt idx="8661">
                  <c:v>113.11799999999999</c:v>
                </c:pt>
                <c:pt idx="8662">
                  <c:v>113.1399</c:v>
                </c:pt>
                <c:pt idx="8663">
                  <c:v>113.1618</c:v>
                </c:pt>
                <c:pt idx="8664">
                  <c:v>113.1837</c:v>
                </c:pt>
                <c:pt idx="8665">
                  <c:v>113.20569999999999</c:v>
                </c:pt>
                <c:pt idx="8666">
                  <c:v>113.2276</c:v>
                </c:pt>
                <c:pt idx="8667">
                  <c:v>113.2495</c:v>
                </c:pt>
                <c:pt idx="8668">
                  <c:v>113.2715</c:v>
                </c:pt>
                <c:pt idx="8669">
                  <c:v>113.29340000000001</c:v>
                </c:pt>
                <c:pt idx="8670">
                  <c:v>113.31529999999999</c:v>
                </c:pt>
                <c:pt idx="8671">
                  <c:v>113.3373</c:v>
                </c:pt>
                <c:pt idx="8672">
                  <c:v>113.3592</c:v>
                </c:pt>
                <c:pt idx="8673">
                  <c:v>113.38120000000001</c:v>
                </c:pt>
                <c:pt idx="8674">
                  <c:v>113.40309999999999</c:v>
                </c:pt>
                <c:pt idx="8675">
                  <c:v>113.4251</c:v>
                </c:pt>
                <c:pt idx="8676">
                  <c:v>113.447</c:v>
                </c:pt>
                <c:pt idx="8677">
                  <c:v>113.46899999999999</c:v>
                </c:pt>
                <c:pt idx="8678">
                  <c:v>113.4909</c:v>
                </c:pt>
                <c:pt idx="8679">
                  <c:v>113.5129</c:v>
                </c:pt>
                <c:pt idx="8680">
                  <c:v>113.5348</c:v>
                </c:pt>
                <c:pt idx="8681">
                  <c:v>113.5568</c:v>
                </c:pt>
                <c:pt idx="8682">
                  <c:v>113.5788</c:v>
                </c:pt>
                <c:pt idx="8683">
                  <c:v>113.6007</c:v>
                </c:pt>
                <c:pt idx="8684">
                  <c:v>113.62269999999999</c:v>
                </c:pt>
                <c:pt idx="8685">
                  <c:v>113.6447</c:v>
                </c:pt>
                <c:pt idx="8686">
                  <c:v>113.6666</c:v>
                </c:pt>
                <c:pt idx="8687">
                  <c:v>113.68859999999999</c:v>
                </c:pt>
                <c:pt idx="8688">
                  <c:v>113.7106</c:v>
                </c:pt>
                <c:pt idx="8689">
                  <c:v>113.73260000000001</c:v>
                </c:pt>
                <c:pt idx="8690">
                  <c:v>113.7546</c:v>
                </c:pt>
                <c:pt idx="8691">
                  <c:v>113.7766</c:v>
                </c:pt>
                <c:pt idx="8692">
                  <c:v>113.7985</c:v>
                </c:pt>
                <c:pt idx="8693">
                  <c:v>113.8205</c:v>
                </c:pt>
                <c:pt idx="8694">
                  <c:v>113.8425</c:v>
                </c:pt>
                <c:pt idx="8695">
                  <c:v>113.86450000000001</c:v>
                </c:pt>
                <c:pt idx="8696">
                  <c:v>113.8865</c:v>
                </c:pt>
                <c:pt idx="8697">
                  <c:v>113.9085</c:v>
                </c:pt>
                <c:pt idx="8698">
                  <c:v>113.93049999999999</c:v>
                </c:pt>
                <c:pt idx="8699">
                  <c:v>113.9525</c:v>
                </c:pt>
                <c:pt idx="8700">
                  <c:v>113.97450000000001</c:v>
                </c:pt>
                <c:pt idx="8701">
                  <c:v>113.9965</c:v>
                </c:pt>
                <c:pt idx="8702">
                  <c:v>114.0185</c:v>
                </c:pt>
                <c:pt idx="8703">
                  <c:v>114.04049999999999</c:v>
                </c:pt>
                <c:pt idx="8704">
                  <c:v>114.0625</c:v>
                </c:pt>
                <c:pt idx="8705">
                  <c:v>114.08450000000001</c:v>
                </c:pt>
                <c:pt idx="8706">
                  <c:v>114.1066</c:v>
                </c:pt>
                <c:pt idx="8707">
                  <c:v>114.12860000000001</c:v>
                </c:pt>
                <c:pt idx="8708">
                  <c:v>114.1506</c:v>
                </c:pt>
                <c:pt idx="8709">
                  <c:v>114.1726</c:v>
                </c:pt>
                <c:pt idx="8710">
                  <c:v>114.1947</c:v>
                </c:pt>
                <c:pt idx="8711">
                  <c:v>114.2167</c:v>
                </c:pt>
                <c:pt idx="8712">
                  <c:v>114.23869999999999</c:v>
                </c:pt>
                <c:pt idx="8713">
                  <c:v>114.2607</c:v>
                </c:pt>
                <c:pt idx="8714">
                  <c:v>114.28279999999999</c:v>
                </c:pt>
                <c:pt idx="8715">
                  <c:v>114.3048</c:v>
                </c:pt>
                <c:pt idx="8716">
                  <c:v>114.32680000000001</c:v>
                </c:pt>
                <c:pt idx="8717">
                  <c:v>114.3489</c:v>
                </c:pt>
                <c:pt idx="8718">
                  <c:v>114.37090000000001</c:v>
                </c:pt>
                <c:pt idx="8719">
                  <c:v>114.393</c:v>
                </c:pt>
                <c:pt idx="8720">
                  <c:v>114.41500000000001</c:v>
                </c:pt>
                <c:pt idx="8721">
                  <c:v>114.4371</c:v>
                </c:pt>
                <c:pt idx="8722">
                  <c:v>114.45910000000001</c:v>
                </c:pt>
                <c:pt idx="8723">
                  <c:v>114.4812</c:v>
                </c:pt>
                <c:pt idx="8724">
                  <c:v>114.50320000000001</c:v>
                </c:pt>
                <c:pt idx="8725">
                  <c:v>114.5253</c:v>
                </c:pt>
                <c:pt idx="8726">
                  <c:v>114.54730000000001</c:v>
                </c:pt>
                <c:pt idx="8727">
                  <c:v>114.5694</c:v>
                </c:pt>
                <c:pt idx="8728">
                  <c:v>114.5915</c:v>
                </c:pt>
                <c:pt idx="8729">
                  <c:v>114.6135</c:v>
                </c:pt>
                <c:pt idx="8730">
                  <c:v>114.6356</c:v>
                </c:pt>
                <c:pt idx="8731">
                  <c:v>114.65770000000001</c:v>
                </c:pt>
                <c:pt idx="8732">
                  <c:v>114.6797</c:v>
                </c:pt>
                <c:pt idx="8733">
                  <c:v>114.70180000000001</c:v>
                </c:pt>
                <c:pt idx="8734">
                  <c:v>114.7239</c:v>
                </c:pt>
                <c:pt idx="8735">
                  <c:v>114.746</c:v>
                </c:pt>
                <c:pt idx="8736">
                  <c:v>114.768</c:v>
                </c:pt>
                <c:pt idx="8737">
                  <c:v>114.7901</c:v>
                </c:pt>
                <c:pt idx="8738">
                  <c:v>114.8122</c:v>
                </c:pt>
                <c:pt idx="8739">
                  <c:v>114.8343</c:v>
                </c:pt>
                <c:pt idx="8740">
                  <c:v>114.85639999999999</c:v>
                </c:pt>
                <c:pt idx="8741">
                  <c:v>114.8785</c:v>
                </c:pt>
                <c:pt idx="8742">
                  <c:v>114.9006</c:v>
                </c:pt>
                <c:pt idx="8743">
                  <c:v>114.92270000000001</c:v>
                </c:pt>
                <c:pt idx="8744">
                  <c:v>114.9447</c:v>
                </c:pt>
                <c:pt idx="8745">
                  <c:v>114.9669</c:v>
                </c:pt>
                <c:pt idx="8746">
                  <c:v>114.9889</c:v>
                </c:pt>
                <c:pt idx="8747">
                  <c:v>115.0111</c:v>
                </c:pt>
                <c:pt idx="8748">
                  <c:v>115.03319999999999</c:v>
                </c:pt>
                <c:pt idx="8749">
                  <c:v>115.0553</c:v>
                </c:pt>
                <c:pt idx="8750">
                  <c:v>115.0774</c:v>
                </c:pt>
                <c:pt idx="8751">
                  <c:v>115.09950000000001</c:v>
                </c:pt>
                <c:pt idx="8752">
                  <c:v>115.1216</c:v>
                </c:pt>
                <c:pt idx="8753">
                  <c:v>115.1437</c:v>
                </c:pt>
                <c:pt idx="8754">
                  <c:v>115.1658</c:v>
                </c:pt>
                <c:pt idx="8755">
                  <c:v>115.188</c:v>
                </c:pt>
                <c:pt idx="8756">
                  <c:v>115.2101</c:v>
                </c:pt>
                <c:pt idx="8757">
                  <c:v>115.23220000000001</c:v>
                </c:pt>
                <c:pt idx="8758">
                  <c:v>115.2543</c:v>
                </c:pt>
                <c:pt idx="8759">
                  <c:v>115.2765</c:v>
                </c:pt>
                <c:pt idx="8760">
                  <c:v>115.29859999999999</c:v>
                </c:pt>
                <c:pt idx="8761">
                  <c:v>115.3207</c:v>
                </c:pt>
                <c:pt idx="8762">
                  <c:v>115.3428</c:v>
                </c:pt>
                <c:pt idx="8763">
                  <c:v>115.36499999999999</c:v>
                </c:pt>
                <c:pt idx="8764">
                  <c:v>115.3871</c:v>
                </c:pt>
                <c:pt idx="8765">
                  <c:v>115.4093</c:v>
                </c:pt>
                <c:pt idx="8766">
                  <c:v>115.4314</c:v>
                </c:pt>
                <c:pt idx="8767">
                  <c:v>115.45359999999999</c:v>
                </c:pt>
                <c:pt idx="8768">
                  <c:v>115.4757</c:v>
                </c:pt>
                <c:pt idx="8769">
                  <c:v>115.4979</c:v>
                </c:pt>
                <c:pt idx="8770">
                  <c:v>115.52</c:v>
                </c:pt>
                <c:pt idx="8771">
                  <c:v>115.54219999999999</c:v>
                </c:pt>
                <c:pt idx="8772">
                  <c:v>115.5643</c:v>
                </c:pt>
                <c:pt idx="8773">
                  <c:v>115.5865</c:v>
                </c:pt>
                <c:pt idx="8774">
                  <c:v>115.6086</c:v>
                </c:pt>
                <c:pt idx="8775">
                  <c:v>115.63079999999999</c:v>
                </c:pt>
                <c:pt idx="8776">
                  <c:v>115.65300000000001</c:v>
                </c:pt>
                <c:pt idx="8777">
                  <c:v>115.6751</c:v>
                </c:pt>
                <c:pt idx="8778">
                  <c:v>115.6973</c:v>
                </c:pt>
                <c:pt idx="8779">
                  <c:v>115.7195</c:v>
                </c:pt>
                <c:pt idx="8780">
                  <c:v>115.74160000000001</c:v>
                </c:pt>
                <c:pt idx="8781">
                  <c:v>115.7638</c:v>
                </c:pt>
                <c:pt idx="8782">
                  <c:v>115.786</c:v>
                </c:pt>
                <c:pt idx="8783">
                  <c:v>115.8082</c:v>
                </c:pt>
                <c:pt idx="8784">
                  <c:v>115.8304</c:v>
                </c:pt>
                <c:pt idx="8785">
                  <c:v>115.85250000000001</c:v>
                </c:pt>
                <c:pt idx="8786">
                  <c:v>115.8747</c:v>
                </c:pt>
                <c:pt idx="8787">
                  <c:v>115.8969</c:v>
                </c:pt>
                <c:pt idx="8788">
                  <c:v>115.9191</c:v>
                </c:pt>
                <c:pt idx="8789">
                  <c:v>115.9413</c:v>
                </c:pt>
                <c:pt idx="8790">
                  <c:v>115.9635</c:v>
                </c:pt>
                <c:pt idx="8791">
                  <c:v>115.98569999999999</c:v>
                </c:pt>
                <c:pt idx="8792">
                  <c:v>116.00790000000001</c:v>
                </c:pt>
                <c:pt idx="8793">
                  <c:v>116.0301</c:v>
                </c:pt>
                <c:pt idx="8794">
                  <c:v>116.0523</c:v>
                </c:pt>
                <c:pt idx="8795">
                  <c:v>116.0745</c:v>
                </c:pt>
                <c:pt idx="8796">
                  <c:v>116.0967</c:v>
                </c:pt>
                <c:pt idx="8797">
                  <c:v>116.1189</c:v>
                </c:pt>
                <c:pt idx="8798">
                  <c:v>116.14109999999999</c:v>
                </c:pt>
                <c:pt idx="8799">
                  <c:v>116.16330000000001</c:v>
                </c:pt>
                <c:pt idx="8800">
                  <c:v>116.18559999999999</c:v>
                </c:pt>
                <c:pt idx="8801">
                  <c:v>116.20780000000001</c:v>
                </c:pt>
                <c:pt idx="8802">
                  <c:v>116.23</c:v>
                </c:pt>
                <c:pt idx="8803">
                  <c:v>116.2522</c:v>
                </c:pt>
                <c:pt idx="8804">
                  <c:v>116.2744</c:v>
                </c:pt>
                <c:pt idx="8805">
                  <c:v>116.2967</c:v>
                </c:pt>
                <c:pt idx="8806">
                  <c:v>116.3189</c:v>
                </c:pt>
                <c:pt idx="8807">
                  <c:v>116.3411</c:v>
                </c:pt>
                <c:pt idx="8808">
                  <c:v>116.3634</c:v>
                </c:pt>
                <c:pt idx="8809">
                  <c:v>116.3856</c:v>
                </c:pt>
                <c:pt idx="8810">
                  <c:v>116.40779999999999</c:v>
                </c:pt>
                <c:pt idx="8811">
                  <c:v>116.4301</c:v>
                </c:pt>
                <c:pt idx="8812">
                  <c:v>116.45229999999999</c:v>
                </c:pt>
                <c:pt idx="8813">
                  <c:v>116.47450000000001</c:v>
                </c:pt>
                <c:pt idx="8814">
                  <c:v>116.49679999999999</c:v>
                </c:pt>
                <c:pt idx="8815">
                  <c:v>116.51900000000001</c:v>
                </c:pt>
                <c:pt idx="8816">
                  <c:v>116.54130000000001</c:v>
                </c:pt>
                <c:pt idx="8817">
                  <c:v>116.5635</c:v>
                </c:pt>
                <c:pt idx="8818">
                  <c:v>116.58580000000001</c:v>
                </c:pt>
                <c:pt idx="8819">
                  <c:v>116.60809999999999</c:v>
                </c:pt>
                <c:pt idx="8820">
                  <c:v>116.63030000000001</c:v>
                </c:pt>
                <c:pt idx="8821">
                  <c:v>116.65260000000001</c:v>
                </c:pt>
                <c:pt idx="8822">
                  <c:v>116.6748</c:v>
                </c:pt>
                <c:pt idx="8823">
                  <c:v>116.69710000000001</c:v>
                </c:pt>
                <c:pt idx="8824">
                  <c:v>116.71939999999999</c:v>
                </c:pt>
                <c:pt idx="8825">
                  <c:v>116.74160000000001</c:v>
                </c:pt>
                <c:pt idx="8826">
                  <c:v>116.76390000000001</c:v>
                </c:pt>
                <c:pt idx="8827">
                  <c:v>116.78619999999999</c:v>
                </c:pt>
                <c:pt idx="8828">
                  <c:v>116.8085</c:v>
                </c:pt>
                <c:pt idx="8829">
                  <c:v>116.83069999999999</c:v>
                </c:pt>
                <c:pt idx="8830">
                  <c:v>116.85299999999999</c:v>
                </c:pt>
                <c:pt idx="8831">
                  <c:v>116.8753</c:v>
                </c:pt>
                <c:pt idx="8832">
                  <c:v>116.8976</c:v>
                </c:pt>
                <c:pt idx="8833">
                  <c:v>116.9199</c:v>
                </c:pt>
                <c:pt idx="8834">
                  <c:v>116.9422</c:v>
                </c:pt>
                <c:pt idx="8835">
                  <c:v>116.9644</c:v>
                </c:pt>
                <c:pt idx="8836">
                  <c:v>116.9867</c:v>
                </c:pt>
                <c:pt idx="8837">
                  <c:v>117.009</c:v>
                </c:pt>
                <c:pt idx="8838">
                  <c:v>117.0313</c:v>
                </c:pt>
                <c:pt idx="8839">
                  <c:v>117.0536</c:v>
                </c:pt>
                <c:pt idx="8840">
                  <c:v>117.0759</c:v>
                </c:pt>
                <c:pt idx="8841">
                  <c:v>117.09820000000001</c:v>
                </c:pt>
                <c:pt idx="8842">
                  <c:v>117.12050000000001</c:v>
                </c:pt>
                <c:pt idx="8843">
                  <c:v>117.14279999999999</c:v>
                </c:pt>
                <c:pt idx="8844">
                  <c:v>117.1651</c:v>
                </c:pt>
                <c:pt idx="8845">
                  <c:v>117.1875</c:v>
                </c:pt>
                <c:pt idx="8846">
                  <c:v>117.2098</c:v>
                </c:pt>
                <c:pt idx="8847">
                  <c:v>117.2321</c:v>
                </c:pt>
                <c:pt idx="8848">
                  <c:v>117.2544</c:v>
                </c:pt>
                <c:pt idx="8849">
                  <c:v>117.27670000000001</c:v>
                </c:pt>
                <c:pt idx="8850">
                  <c:v>117.29900000000001</c:v>
                </c:pt>
                <c:pt idx="8851">
                  <c:v>117.3214</c:v>
                </c:pt>
                <c:pt idx="8852">
                  <c:v>117.3437</c:v>
                </c:pt>
                <c:pt idx="8853">
                  <c:v>117.366</c:v>
                </c:pt>
                <c:pt idx="8854">
                  <c:v>117.3884</c:v>
                </c:pt>
                <c:pt idx="8855">
                  <c:v>117.41070000000001</c:v>
                </c:pt>
                <c:pt idx="8856">
                  <c:v>117.43300000000001</c:v>
                </c:pt>
                <c:pt idx="8857">
                  <c:v>117.4554</c:v>
                </c:pt>
                <c:pt idx="8858">
                  <c:v>117.4777</c:v>
                </c:pt>
                <c:pt idx="8859">
                  <c:v>117.5</c:v>
                </c:pt>
                <c:pt idx="8860">
                  <c:v>117.5224</c:v>
                </c:pt>
                <c:pt idx="8861">
                  <c:v>117.54470000000001</c:v>
                </c:pt>
                <c:pt idx="8862">
                  <c:v>117.5671</c:v>
                </c:pt>
                <c:pt idx="8863">
                  <c:v>117.5894</c:v>
                </c:pt>
                <c:pt idx="8864">
                  <c:v>117.6118</c:v>
                </c:pt>
                <c:pt idx="8865">
                  <c:v>117.6341</c:v>
                </c:pt>
                <c:pt idx="8866">
                  <c:v>117.65649999999999</c:v>
                </c:pt>
                <c:pt idx="8867">
                  <c:v>117.6788</c:v>
                </c:pt>
                <c:pt idx="8868">
                  <c:v>117.7012</c:v>
                </c:pt>
                <c:pt idx="8869">
                  <c:v>117.7236</c:v>
                </c:pt>
                <c:pt idx="8870">
                  <c:v>117.74590000000001</c:v>
                </c:pt>
                <c:pt idx="8871">
                  <c:v>117.7683</c:v>
                </c:pt>
                <c:pt idx="8872">
                  <c:v>117.7907</c:v>
                </c:pt>
                <c:pt idx="8873">
                  <c:v>117.813</c:v>
                </c:pt>
                <c:pt idx="8874">
                  <c:v>117.83540000000001</c:v>
                </c:pt>
                <c:pt idx="8875">
                  <c:v>117.8578</c:v>
                </c:pt>
                <c:pt idx="8876">
                  <c:v>117.8802</c:v>
                </c:pt>
                <c:pt idx="8877">
                  <c:v>117.9025</c:v>
                </c:pt>
                <c:pt idx="8878">
                  <c:v>117.92489999999999</c:v>
                </c:pt>
                <c:pt idx="8879">
                  <c:v>117.9473</c:v>
                </c:pt>
                <c:pt idx="8880">
                  <c:v>117.9697</c:v>
                </c:pt>
                <c:pt idx="8881">
                  <c:v>117.99209999999999</c:v>
                </c:pt>
                <c:pt idx="8882">
                  <c:v>118.0145</c:v>
                </c:pt>
                <c:pt idx="8883">
                  <c:v>118.0369</c:v>
                </c:pt>
                <c:pt idx="8884">
                  <c:v>118.0592</c:v>
                </c:pt>
                <c:pt idx="8885">
                  <c:v>118.08159999999999</c:v>
                </c:pt>
                <c:pt idx="8886">
                  <c:v>118.104</c:v>
                </c:pt>
                <c:pt idx="8887">
                  <c:v>118.1264</c:v>
                </c:pt>
                <c:pt idx="8888">
                  <c:v>118.14879999999999</c:v>
                </c:pt>
                <c:pt idx="8889">
                  <c:v>118.1713</c:v>
                </c:pt>
                <c:pt idx="8890">
                  <c:v>118.19370000000001</c:v>
                </c:pt>
                <c:pt idx="8891">
                  <c:v>118.2161</c:v>
                </c:pt>
                <c:pt idx="8892">
                  <c:v>118.2385</c:v>
                </c:pt>
                <c:pt idx="8893">
                  <c:v>118.26090000000001</c:v>
                </c:pt>
                <c:pt idx="8894">
                  <c:v>118.2833</c:v>
                </c:pt>
                <c:pt idx="8895">
                  <c:v>118.3057</c:v>
                </c:pt>
                <c:pt idx="8896">
                  <c:v>118.32810000000001</c:v>
                </c:pt>
                <c:pt idx="8897">
                  <c:v>118.3506</c:v>
                </c:pt>
                <c:pt idx="8898">
                  <c:v>118.373</c:v>
                </c:pt>
                <c:pt idx="8899">
                  <c:v>118.3954</c:v>
                </c:pt>
                <c:pt idx="8900">
                  <c:v>118.4178</c:v>
                </c:pt>
                <c:pt idx="8901">
                  <c:v>118.44029999999999</c:v>
                </c:pt>
                <c:pt idx="8902">
                  <c:v>118.4627</c:v>
                </c:pt>
                <c:pt idx="8903">
                  <c:v>118.4851</c:v>
                </c:pt>
                <c:pt idx="8904">
                  <c:v>118.5076</c:v>
                </c:pt>
                <c:pt idx="8905">
                  <c:v>118.53</c:v>
                </c:pt>
                <c:pt idx="8906">
                  <c:v>118.55249999999999</c:v>
                </c:pt>
                <c:pt idx="8907">
                  <c:v>118.5749</c:v>
                </c:pt>
                <c:pt idx="8908">
                  <c:v>118.59739999999999</c:v>
                </c:pt>
                <c:pt idx="8909">
                  <c:v>118.6198</c:v>
                </c:pt>
                <c:pt idx="8910">
                  <c:v>118.6422</c:v>
                </c:pt>
                <c:pt idx="8911">
                  <c:v>118.6647</c:v>
                </c:pt>
                <c:pt idx="8912">
                  <c:v>118.6871</c:v>
                </c:pt>
                <c:pt idx="8913">
                  <c:v>118.70959999999999</c:v>
                </c:pt>
                <c:pt idx="8914">
                  <c:v>118.7321</c:v>
                </c:pt>
                <c:pt idx="8915">
                  <c:v>118.75449999999999</c:v>
                </c:pt>
                <c:pt idx="8916">
                  <c:v>118.777</c:v>
                </c:pt>
                <c:pt idx="8917">
                  <c:v>118.79940000000001</c:v>
                </c:pt>
                <c:pt idx="8918">
                  <c:v>118.8219</c:v>
                </c:pt>
                <c:pt idx="8919">
                  <c:v>118.84439999999999</c:v>
                </c:pt>
                <c:pt idx="8920">
                  <c:v>118.8669</c:v>
                </c:pt>
                <c:pt idx="8921">
                  <c:v>118.88930000000001</c:v>
                </c:pt>
                <c:pt idx="8922">
                  <c:v>118.9118</c:v>
                </c:pt>
                <c:pt idx="8923">
                  <c:v>118.93429999999999</c:v>
                </c:pt>
                <c:pt idx="8924">
                  <c:v>118.9568</c:v>
                </c:pt>
                <c:pt idx="8925">
                  <c:v>118.97920000000001</c:v>
                </c:pt>
                <c:pt idx="8926">
                  <c:v>119.0017</c:v>
                </c:pt>
                <c:pt idx="8927">
                  <c:v>119.02419999999999</c:v>
                </c:pt>
                <c:pt idx="8928">
                  <c:v>119.0467</c:v>
                </c:pt>
                <c:pt idx="8929">
                  <c:v>119.0692</c:v>
                </c:pt>
                <c:pt idx="8930">
                  <c:v>119.0917</c:v>
                </c:pt>
                <c:pt idx="8931">
                  <c:v>119.1142</c:v>
                </c:pt>
                <c:pt idx="8932">
                  <c:v>119.1367</c:v>
                </c:pt>
                <c:pt idx="8933">
                  <c:v>119.1592</c:v>
                </c:pt>
                <c:pt idx="8934">
                  <c:v>119.18170000000001</c:v>
                </c:pt>
                <c:pt idx="8935">
                  <c:v>119.2042</c:v>
                </c:pt>
                <c:pt idx="8936">
                  <c:v>119.22669999999999</c:v>
                </c:pt>
                <c:pt idx="8937">
                  <c:v>119.2492</c:v>
                </c:pt>
                <c:pt idx="8938">
                  <c:v>119.2717</c:v>
                </c:pt>
                <c:pt idx="8939">
                  <c:v>119.2942</c:v>
                </c:pt>
                <c:pt idx="8940">
                  <c:v>119.3167</c:v>
                </c:pt>
                <c:pt idx="8941">
                  <c:v>119.33920000000001</c:v>
                </c:pt>
                <c:pt idx="8942">
                  <c:v>119.3617</c:v>
                </c:pt>
                <c:pt idx="8943">
                  <c:v>119.3843</c:v>
                </c:pt>
                <c:pt idx="8944">
                  <c:v>119.4068</c:v>
                </c:pt>
                <c:pt idx="8945">
                  <c:v>119.4293</c:v>
                </c:pt>
                <c:pt idx="8946">
                  <c:v>119.45180000000001</c:v>
                </c:pt>
                <c:pt idx="8947">
                  <c:v>119.4744</c:v>
                </c:pt>
                <c:pt idx="8948">
                  <c:v>119.4969</c:v>
                </c:pt>
                <c:pt idx="8949">
                  <c:v>119.5194</c:v>
                </c:pt>
                <c:pt idx="8950">
                  <c:v>119.542</c:v>
                </c:pt>
                <c:pt idx="8951">
                  <c:v>119.5645</c:v>
                </c:pt>
                <c:pt idx="8952">
                  <c:v>119.587</c:v>
                </c:pt>
                <c:pt idx="8953">
                  <c:v>119.6096</c:v>
                </c:pt>
                <c:pt idx="8954">
                  <c:v>119.63209999999999</c:v>
                </c:pt>
                <c:pt idx="8955">
                  <c:v>119.65470000000001</c:v>
                </c:pt>
                <c:pt idx="8956">
                  <c:v>119.6772</c:v>
                </c:pt>
                <c:pt idx="8957">
                  <c:v>119.6998</c:v>
                </c:pt>
                <c:pt idx="8958">
                  <c:v>119.7223</c:v>
                </c:pt>
                <c:pt idx="8959">
                  <c:v>119.7449</c:v>
                </c:pt>
                <c:pt idx="8960">
                  <c:v>119.76739999999999</c:v>
                </c:pt>
                <c:pt idx="8961">
                  <c:v>119.79</c:v>
                </c:pt>
                <c:pt idx="8962">
                  <c:v>119.8125</c:v>
                </c:pt>
                <c:pt idx="8963">
                  <c:v>119.8351</c:v>
                </c:pt>
                <c:pt idx="8964">
                  <c:v>119.85769999999999</c:v>
                </c:pt>
                <c:pt idx="8965">
                  <c:v>119.8802</c:v>
                </c:pt>
                <c:pt idx="8966">
                  <c:v>119.9028</c:v>
                </c:pt>
                <c:pt idx="8967">
                  <c:v>119.9254</c:v>
                </c:pt>
                <c:pt idx="8968">
                  <c:v>119.9479</c:v>
                </c:pt>
                <c:pt idx="8969">
                  <c:v>119.9705</c:v>
                </c:pt>
                <c:pt idx="8970">
                  <c:v>119.9931</c:v>
                </c:pt>
                <c:pt idx="8971">
                  <c:v>120.0157</c:v>
                </c:pt>
                <c:pt idx="8972">
                  <c:v>120.0382</c:v>
                </c:pt>
                <c:pt idx="8973">
                  <c:v>120.0608</c:v>
                </c:pt>
                <c:pt idx="8974">
                  <c:v>120.0834</c:v>
                </c:pt>
                <c:pt idx="8975">
                  <c:v>120.10599999999999</c:v>
                </c:pt>
                <c:pt idx="8976">
                  <c:v>120.12860000000001</c:v>
                </c:pt>
                <c:pt idx="8977">
                  <c:v>120.1512</c:v>
                </c:pt>
                <c:pt idx="8978">
                  <c:v>120.1738</c:v>
                </c:pt>
                <c:pt idx="8979">
                  <c:v>120.1964</c:v>
                </c:pt>
                <c:pt idx="8980">
                  <c:v>120.21899999999999</c:v>
                </c:pt>
                <c:pt idx="8981">
                  <c:v>120.24160000000001</c:v>
                </c:pt>
                <c:pt idx="8982">
                  <c:v>120.2642</c:v>
                </c:pt>
                <c:pt idx="8983">
                  <c:v>120.2868</c:v>
                </c:pt>
                <c:pt idx="8984">
                  <c:v>120.3094</c:v>
                </c:pt>
                <c:pt idx="8985">
                  <c:v>120.33199999999999</c:v>
                </c:pt>
                <c:pt idx="8986">
                  <c:v>120.3546</c:v>
                </c:pt>
                <c:pt idx="8987">
                  <c:v>120.3772</c:v>
                </c:pt>
                <c:pt idx="8988">
                  <c:v>120.3998</c:v>
                </c:pt>
                <c:pt idx="8989">
                  <c:v>120.4225</c:v>
                </c:pt>
                <c:pt idx="8990">
                  <c:v>120.4451</c:v>
                </c:pt>
                <c:pt idx="8991">
                  <c:v>120.46769999999999</c:v>
                </c:pt>
                <c:pt idx="8992">
                  <c:v>120.4903</c:v>
                </c:pt>
                <c:pt idx="8993">
                  <c:v>120.5129</c:v>
                </c:pt>
                <c:pt idx="8994">
                  <c:v>120.5356</c:v>
                </c:pt>
                <c:pt idx="8995">
                  <c:v>120.5582</c:v>
                </c:pt>
                <c:pt idx="8996">
                  <c:v>120.5808</c:v>
                </c:pt>
                <c:pt idx="8997">
                  <c:v>120.6035</c:v>
                </c:pt>
                <c:pt idx="8998">
                  <c:v>120.62609999999999</c:v>
                </c:pt>
                <c:pt idx="8999">
                  <c:v>120.64870000000001</c:v>
                </c:pt>
                <c:pt idx="9000">
                  <c:v>120.67140000000001</c:v>
                </c:pt>
                <c:pt idx="9001">
                  <c:v>120.694</c:v>
                </c:pt>
                <c:pt idx="9002">
                  <c:v>120.7167</c:v>
                </c:pt>
                <c:pt idx="9003">
                  <c:v>120.7393</c:v>
                </c:pt>
                <c:pt idx="9004">
                  <c:v>120.762</c:v>
                </c:pt>
                <c:pt idx="9005">
                  <c:v>120.7846</c:v>
                </c:pt>
                <c:pt idx="9006">
                  <c:v>120.8073</c:v>
                </c:pt>
                <c:pt idx="9007">
                  <c:v>120.82989999999999</c:v>
                </c:pt>
                <c:pt idx="9008">
                  <c:v>120.8526</c:v>
                </c:pt>
                <c:pt idx="9009">
                  <c:v>120.87520000000001</c:v>
                </c:pt>
                <c:pt idx="9010">
                  <c:v>120.89790000000001</c:v>
                </c:pt>
                <c:pt idx="9011">
                  <c:v>120.92059999999999</c:v>
                </c:pt>
                <c:pt idx="9012">
                  <c:v>120.9432</c:v>
                </c:pt>
                <c:pt idx="9013">
                  <c:v>120.9659</c:v>
                </c:pt>
                <c:pt idx="9014">
                  <c:v>120.98860000000001</c:v>
                </c:pt>
                <c:pt idx="9015">
                  <c:v>121.0112</c:v>
                </c:pt>
                <c:pt idx="9016">
                  <c:v>121.0339</c:v>
                </c:pt>
                <c:pt idx="9017">
                  <c:v>121.0566</c:v>
                </c:pt>
                <c:pt idx="9018">
                  <c:v>121.0793</c:v>
                </c:pt>
                <c:pt idx="9019">
                  <c:v>121.102</c:v>
                </c:pt>
                <c:pt idx="9020">
                  <c:v>121.1246</c:v>
                </c:pt>
                <c:pt idx="9021">
                  <c:v>121.1473</c:v>
                </c:pt>
                <c:pt idx="9022">
                  <c:v>121.17</c:v>
                </c:pt>
                <c:pt idx="9023">
                  <c:v>121.1927</c:v>
                </c:pt>
                <c:pt idx="9024">
                  <c:v>121.2154</c:v>
                </c:pt>
                <c:pt idx="9025">
                  <c:v>121.2381</c:v>
                </c:pt>
                <c:pt idx="9026">
                  <c:v>121.2608</c:v>
                </c:pt>
                <c:pt idx="9027">
                  <c:v>121.2835</c:v>
                </c:pt>
                <c:pt idx="9028">
                  <c:v>121.3062</c:v>
                </c:pt>
                <c:pt idx="9029">
                  <c:v>121.3289</c:v>
                </c:pt>
                <c:pt idx="9030">
                  <c:v>121.3516</c:v>
                </c:pt>
                <c:pt idx="9031">
                  <c:v>121.37430000000001</c:v>
                </c:pt>
                <c:pt idx="9032">
                  <c:v>121.39700000000001</c:v>
                </c:pt>
                <c:pt idx="9033">
                  <c:v>121.41970000000001</c:v>
                </c:pt>
                <c:pt idx="9034">
                  <c:v>121.44240000000001</c:v>
                </c:pt>
                <c:pt idx="9035">
                  <c:v>121.46510000000001</c:v>
                </c:pt>
                <c:pt idx="9036">
                  <c:v>121.4879</c:v>
                </c:pt>
                <c:pt idx="9037">
                  <c:v>121.5106</c:v>
                </c:pt>
                <c:pt idx="9038">
                  <c:v>121.5333</c:v>
                </c:pt>
                <c:pt idx="9039">
                  <c:v>121.556</c:v>
                </c:pt>
                <c:pt idx="9040">
                  <c:v>121.5787</c:v>
                </c:pt>
                <c:pt idx="9041">
                  <c:v>121.6015</c:v>
                </c:pt>
                <c:pt idx="9042">
                  <c:v>121.6242</c:v>
                </c:pt>
                <c:pt idx="9043">
                  <c:v>121.6469</c:v>
                </c:pt>
                <c:pt idx="9044">
                  <c:v>121.66970000000001</c:v>
                </c:pt>
                <c:pt idx="9045">
                  <c:v>121.69240000000001</c:v>
                </c:pt>
                <c:pt idx="9046">
                  <c:v>121.71510000000001</c:v>
                </c:pt>
                <c:pt idx="9047">
                  <c:v>121.7379</c:v>
                </c:pt>
                <c:pt idx="9048">
                  <c:v>121.7606</c:v>
                </c:pt>
                <c:pt idx="9049">
                  <c:v>121.7834</c:v>
                </c:pt>
                <c:pt idx="9050">
                  <c:v>121.8061</c:v>
                </c:pt>
                <c:pt idx="9051">
                  <c:v>121.8289</c:v>
                </c:pt>
                <c:pt idx="9052">
                  <c:v>121.8516</c:v>
                </c:pt>
                <c:pt idx="9053">
                  <c:v>121.87439999999999</c:v>
                </c:pt>
                <c:pt idx="9054">
                  <c:v>121.89709999999999</c:v>
                </c:pt>
                <c:pt idx="9055">
                  <c:v>121.9199</c:v>
                </c:pt>
                <c:pt idx="9056">
                  <c:v>121.9426</c:v>
                </c:pt>
                <c:pt idx="9057">
                  <c:v>121.9654</c:v>
                </c:pt>
                <c:pt idx="9058">
                  <c:v>121.98820000000001</c:v>
                </c:pt>
                <c:pt idx="9059">
                  <c:v>122.01090000000001</c:v>
                </c:pt>
                <c:pt idx="9060">
                  <c:v>122.0337</c:v>
                </c:pt>
                <c:pt idx="9061">
                  <c:v>122.0565</c:v>
                </c:pt>
                <c:pt idx="9062">
                  <c:v>122.0792</c:v>
                </c:pt>
                <c:pt idx="9063">
                  <c:v>122.102</c:v>
                </c:pt>
                <c:pt idx="9064">
                  <c:v>122.12479999999999</c:v>
                </c:pt>
                <c:pt idx="9065">
                  <c:v>122.1476</c:v>
                </c:pt>
                <c:pt idx="9066">
                  <c:v>122.1703</c:v>
                </c:pt>
                <c:pt idx="9067">
                  <c:v>122.1931</c:v>
                </c:pt>
                <c:pt idx="9068">
                  <c:v>122.2159</c:v>
                </c:pt>
                <c:pt idx="9069">
                  <c:v>122.23869999999999</c:v>
                </c:pt>
                <c:pt idx="9070">
                  <c:v>122.2615</c:v>
                </c:pt>
                <c:pt idx="9071">
                  <c:v>122.2843</c:v>
                </c:pt>
                <c:pt idx="9072">
                  <c:v>122.30710000000001</c:v>
                </c:pt>
                <c:pt idx="9073">
                  <c:v>122.32989999999999</c:v>
                </c:pt>
                <c:pt idx="9074">
                  <c:v>122.3527</c:v>
                </c:pt>
                <c:pt idx="9075">
                  <c:v>122.3755</c:v>
                </c:pt>
                <c:pt idx="9076">
                  <c:v>122.39830000000001</c:v>
                </c:pt>
                <c:pt idx="9077">
                  <c:v>122.4211</c:v>
                </c:pt>
                <c:pt idx="9078">
                  <c:v>122.4439</c:v>
                </c:pt>
                <c:pt idx="9079">
                  <c:v>122.4667</c:v>
                </c:pt>
                <c:pt idx="9080">
                  <c:v>122.48950000000001</c:v>
                </c:pt>
                <c:pt idx="9081">
                  <c:v>122.5123</c:v>
                </c:pt>
                <c:pt idx="9082">
                  <c:v>122.5351</c:v>
                </c:pt>
                <c:pt idx="9083">
                  <c:v>122.5579</c:v>
                </c:pt>
                <c:pt idx="9084">
                  <c:v>122.5808</c:v>
                </c:pt>
                <c:pt idx="9085">
                  <c:v>122.6036</c:v>
                </c:pt>
                <c:pt idx="9086">
                  <c:v>122.6264</c:v>
                </c:pt>
                <c:pt idx="9087">
                  <c:v>122.64919999999999</c:v>
                </c:pt>
                <c:pt idx="9088">
                  <c:v>122.6721</c:v>
                </c:pt>
                <c:pt idx="9089">
                  <c:v>122.6949</c:v>
                </c:pt>
                <c:pt idx="9090">
                  <c:v>122.71769999999999</c:v>
                </c:pt>
                <c:pt idx="9091">
                  <c:v>122.7406</c:v>
                </c:pt>
                <c:pt idx="9092">
                  <c:v>122.7634</c:v>
                </c:pt>
                <c:pt idx="9093">
                  <c:v>122.78619999999999</c:v>
                </c:pt>
                <c:pt idx="9094">
                  <c:v>122.8091</c:v>
                </c:pt>
                <c:pt idx="9095">
                  <c:v>122.8319</c:v>
                </c:pt>
                <c:pt idx="9096">
                  <c:v>122.8548</c:v>
                </c:pt>
                <c:pt idx="9097">
                  <c:v>122.8776</c:v>
                </c:pt>
                <c:pt idx="9098">
                  <c:v>122.90049999999999</c:v>
                </c:pt>
                <c:pt idx="9099">
                  <c:v>122.9233</c:v>
                </c:pt>
                <c:pt idx="9100">
                  <c:v>122.9462</c:v>
                </c:pt>
                <c:pt idx="9101">
                  <c:v>122.96899999999999</c:v>
                </c:pt>
                <c:pt idx="9102">
                  <c:v>122.9919</c:v>
                </c:pt>
                <c:pt idx="9103">
                  <c:v>123.0147</c:v>
                </c:pt>
                <c:pt idx="9104">
                  <c:v>123.0376</c:v>
                </c:pt>
                <c:pt idx="9105">
                  <c:v>123.0604</c:v>
                </c:pt>
                <c:pt idx="9106">
                  <c:v>123.08329999999999</c:v>
                </c:pt>
                <c:pt idx="9107">
                  <c:v>123.1062</c:v>
                </c:pt>
                <c:pt idx="9108">
                  <c:v>123.12909999999999</c:v>
                </c:pt>
                <c:pt idx="9109">
                  <c:v>123.1519</c:v>
                </c:pt>
                <c:pt idx="9110">
                  <c:v>123.1748</c:v>
                </c:pt>
                <c:pt idx="9111">
                  <c:v>123.1977</c:v>
                </c:pt>
                <c:pt idx="9112">
                  <c:v>123.2206</c:v>
                </c:pt>
                <c:pt idx="9113">
                  <c:v>123.24339999999999</c:v>
                </c:pt>
                <c:pt idx="9114">
                  <c:v>123.2663</c:v>
                </c:pt>
                <c:pt idx="9115">
                  <c:v>123.28919999999999</c:v>
                </c:pt>
                <c:pt idx="9116">
                  <c:v>123.3121</c:v>
                </c:pt>
                <c:pt idx="9117">
                  <c:v>123.33499999999999</c:v>
                </c:pt>
                <c:pt idx="9118">
                  <c:v>123.3579</c:v>
                </c:pt>
                <c:pt idx="9119">
                  <c:v>123.38079999999999</c:v>
                </c:pt>
                <c:pt idx="9120">
                  <c:v>123.4037</c:v>
                </c:pt>
                <c:pt idx="9121">
                  <c:v>123.42659999999999</c:v>
                </c:pt>
                <c:pt idx="9122">
                  <c:v>123.4495</c:v>
                </c:pt>
                <c:pt idx="9123">
                  <c:v>123.47239999999999</c:v>
                </c:pt>
                <c:pt idx="9124">
                  <c:v>123.4953</c:v>
                </c:pt>
                <c:pt idx="9125">
                  <c:v>123.51819999999999</c:v>
                </c:pt>
                <c:pt idx="9126">
                  <c:v>123.5411</c:v>
                </c:pt>
                <c:pt idx="9127">
                  <c:v>123.56399999999999</c:v>
                </c:pt>
                <c:pt idx="9128">
                  <c:v>123.5869</c:v>
                </c:pt>
                <c:pt idx="9129">
                  <c:v>123.60980000000001</c:v>
                </c:pt>
                <c:pt idx="9130">
                  <c:v>123.6327</c:v>
                </c:pt>
                <c:pt idx="9131">
                  <c:v>123.65560000000001</c:v>
                </c:pt>
                <c:pt idx="9132">
                  <c:v>123.6786</c:v>
                </c:pt>
                <c:pt idx="9133">
                  <c:v>123.7015</c:v>
                </c:pt>
                <c:pt idx="9134">
                  <c:v>123.7244</c:v>
                </c:pt>
                <c:pt idx="9135">
                  <c:v>123.7473</c:v>
                </c:pt>
                <c:pt idx="9136">
                  <c:v>123.77030000000001</c:v>
                </c:pt>
                <c:pt idx="9137">
                  <c:v>123.7932</c:v>
                </c:pt>
                <c:pt idx="9138">
                  <c:v>123.81610000000001</c:v>
                </c:pt>
                <c:pt idx="9139">
                  <c:v>123.8391</c:v>
                </c:pt>
                <c:pt idx="9140">
                  <c:v>123.86199999999999</c:v>
                </c:pt>
                <c:pt idx="9141">
                  <c:v>123.8849</c:v>
                </c:pt>
                <c:pt idx="9142">
                  <c:v>123.9079</c:v>
                </c:pt>
                <c:pt idx="9143">
                  <c:v>123.9308</c:v>
                </c:pt>
                <c:pt idx="9144">
                  <c:v>123.9538</c:v>
                </c:pt>
                <c:pt idx="9145">
                  <c:v>123.97669999999999</c:v>
                </c:pt>
                <c:pt idx="9146">
                  <c:v>123.9997</c:v>
                </c:pt>
                <c:pt idx="9147">
                  <c:v>124.0226</c:v>
                </c:pt>
                <c:pt idx="9148">
                  <c:v>124.04559999999999</c:v>
                </c:pt>
                <c:pt idx="9149">
                  <c:v>124.0686</c:v>
                </c:pt>
                <c:pt idx="9150">
                  <c:v>124.0915</c:v>
                </c:pt>
                <c:pt idx="9151">
                  <c:v>124.11450000000001</c:v>
                </c:pt>
                <c:pt idx="9152">
                  <c:v>124.1374</c:v>
                </c:pt>
                <c:pt idx="9153">
                  <c:v>124.1604</c:v>
                </c:pt>
                <c:pt idx="9154">
                  <c:v>124.18340000000001</c:v>
                </c:pt>
                <c:pt idx="9155">
                  <c:v>124.2063</c:v>
                </c:pt>
                <c:pt idx="9156">
                  <c:v>124.22929999999999</c:v>
                </c:pt>
                <c:pt idx="9157">
                  <c:v>124.25230000000001</c:v>
                </c:pt>
                <c:pt idx="9158">
                  <c:v>124.2753</c:v>
                </c:pt>
                <c:pt idx="9159">
                  <c:v>124.29819999999999</c:v>
                </c:pt>
                <c:pt idx="9160">
                  <c:v>124.3212</c:v>
                </c:pt>
                <c:pt idx="9161">
                  <c:v>124.3442</c:v>
                </c:pt>
                <c:pt idx="9162">
                  <c:v>124.3672</c:v>
                </c:pt>
                <c:pt idx="9163">
                  <c:v>124.39019999999999</c:v>
                </c:pt>
                <c:pt idx="9164">
                  <c:v>124.4132</c:v>
                </c:pt>
                <c:pt idx="9165">
                  <c:v>124.4361</c:v>
                </c:pt>
                <c:pt idx="9166">
                  <c:v>124.45910000000001</c:v>
                </c:pt>
                <c:pt idx="9167">
                  <c:v>124.4821</c:v>
                </c:pt>
                <c:pt idx="9168">
                  <c:v>124.5051</c:v>
                </c:pt>
                <c:pt idx="9169">
                  <c:v>124.52809999999999</c:v>
                </c:pt>
                <c:pt idx="9170">
                  <c:v>124.55110000000001</c:v>
                </c:pt>
                <c:pt idx="9171">
                  <c:v>124.5741</c:v>
                </c:pt>
                <c:pt idx="9172">
                  <c:v>124.5971</c:v>
                </c:pt>
                <c:pt idx="9173">
                  <c:v>124.6202</c:v>
                </c:pt>
                <c:pt idx="9174">
                  <c:v>124.64319999999999</c:v>
                </c:pt>
                <c:pt idx="9175">
                  <c:v>124.6662</c:v>
                </c:pt>
                <c:pt idx="9176">
                  <c:v>124.6892</c:v>
                </c:pt>
                <c:pt idx="9177">
                  <c:v>124.7122</c:v>
                </c:pt>
                <c:pt idx="9178">
                  <c:v>124.73520000000001</c:v>
                </c:pt>
                <c:pt idx="9179">
                  <c:v>124.7582</c:v>
                </c:pt>
                <c:pt idx="9180">
                  <c:v>124.7813</c:v>
                </c:pt>
                <c:pt idx="9181">
                  <c:v>124.8043</c:v>
                </c:pt>
                <c:pt idx="9182">
                  <c:v>124.82729999999999</c:v>
                </c:pt>
                <c:pt idx="9183">
                  <c:v>124.8503</c:v>
                </c:pt>
                <c:pt idx="9184">
                  <c:v>124.8734</c:v>
                </c:pt>
                <c:pt idx="9185">
                  <c:v>124.8964</c:v>
                </c:pt>
                <c:pt idx="9186">
                  <c:v>124.9194</c:v>
                </c:pt>
                <c:pt idx="9187">
                  <c:v>124.9425</c:v>
                </c:pt>
                <c:pt idx="9188">
                  <c:v>124.96550000000001</c:v>
                </c:pt>
                <c:pt idx="9189">
                  <c:v>124.98860000000001</c:v>
                </c:pt>
                <c:pt idx="9190">
                  <c:v>125.0116</c:v>
                </c:pt>
                <c:pt idx="9191">
                  <c:v>125.0347</c:v>
                </c:pt>
                <c:pt idx="9192">
                  <c:v>125.0577</c:v>
                </c:pt>
                <c:pt idx="9193">
                  <c:v>125.0808</c:v>
                </c:pt>
                <c:pt idx="9194">
                  <c:v>125.10380000000001</c:v>
                </c:pt>
                <c:pt idx="9195">
                  <c:v>125.12690000000001</c:v>
                </c:pt>
                <c:pt idx="9196">
                  <c:v>125.1499</c:v>
                </c:pt>
                <c:pt idx="9197">
                  <c:v>125.173</c:v>
                </c:pt>
                <c:pt idx="9198">
                  <c:v>125.196</c:v>
                </c:pt>
                <c:pt idx="9199">
                  <c:v>125.2191</c:v>
                </c:pt>
                <c:pt idx="9200">
                  <c:v>125.2422</c:v>
                </c:pt>
                <c:pt idx="9201">
                  <c:v>125.26519999999999</c:v>
                </c:pt>
                <c:pt idx="9202">
                  <c:v>125.28830000000001</c:v>
                </c:pt>
                <c:pt idx="9203">
                  <c:v>125.31140000000001</c:v>
                </c:pt>
                <c:pt idx="9204">
                  <c:v>125.3344</c:v>
                </c:pt>
                <c:pt idx="9205">
                  <c:v>125.3575</c:v>
                </c:pt>
                <c:pt idx="9206">
                  <c:v>125.3806</c:v>
                </c:pt>
                <c:pt idx="9207">
                  <c:v>125.4037</c:v>
                </c:pt>
                <c:pt idx="9208">
                  <c:v>125.4268</c:v>
                </c:pt>
                <c:pt idx="9209">
                  <c:v>125.4499</c:v>
                </c:pt>
                <c:pt idx="9210">
                  <c:v>125.4729</c:v>
                </c:pt>
                <c:pt idx="9211">
                  <c:v>125.496</c:v>
                </c:pt>
                <c:pt idx="9212">
                  <c:v>125.51909999999999</c:v>
                </c:pt>
                <c:pt idx="9213">
                  <c:v>125.54219999999999</c:v>
                </c:pt>
                <c:pt idx="9214">
                  <c:v>125.56529999999999</c:v>
                </c:pt>
                <c:pt idx="9215">
                  <c:v>125.58839999999999</c:v>
                </c:pt>
                <c:pt idx="9216">
                  <c:v>125.61150000000001</c:v>
                </c:pt>
                <c:pt idx="9217">
                  <c:v>125.63460000000001</c:v>
                </c:pt>
                <c:pt idx="9218">
                  <c:v>125.65770000000001</c:v>
                </c:pt>
                <c:pt idx="9219">
                  <c:v>125.6808</c:v>
                </c:pt>
                <c:pt idx="9220">
                  <c:v>125.7039</c:v>
                </c:pt>
                <c:pt idx="9221">
                  <c:v>125.727</c:v>
                </c:pt>
                <c:pt idx="9222">
                  <c:v>125.7501</c:v>
                </c:pt>
                <c:pt idx="9223">
                  <c:v>125.77330000000001</c:v>
                </c:pt>
                <c:pt idx="9224">
                  <c:v>125.79640000000001</c:v>
                </c:pt>
                <c:pt idx="9225">
                  <c:v>125.81950000000001</c:v>
                </c:pt>
                <c:pt idx="9226">
                  <c:v>125.8426</c:v>
                </c:pt>
                <c:pt idx="9227">
                  <c:v>125.8657</c:v>
                </c:pt>
                <c:pt idx="9228">
                  <c:v>125.88890000000001</c:v>
                </c:pt>
                <c:pt idx="9229">
                  <c:v>125.91200000000001</c:v>
                </c:pt>
                <c:pt idx="9230">
                  <c:v>125.93510000000001</c:v>
                </c:pt>
                <c:pt idx="9231">
                  <c:v>125.95820000000001</c:v>
                </c:pt>
                <c:pt idx="9232">
                  <c:v>125.98139999999999</c:v>
                </c:pt>
                <c:pt idx="9233">
                  <c:v>126.00449999999999</c:v>
                </c:pt>
                <c:pt idx="9234">
                  <c:v>126.0277</c:v>
                </c:pt>
                <c:pt idx="9235">
                  <c:v>126.0508</c:v>
                </c:pt>
                <c:pt idx="9236">
                  <c:v>126.07389999999999</c:v>
                </c:pt>
                <c:pt idx="9237">
                  <c:v>126.0971</c:v>
                </c:pt>
                <c:pt idx="9238">
                  <c:v>126.1202</c:v>
                </c:pt>
                <c:pt idx="9239">
                  <c:v>126.1434</c:v>
                </c:pt>
                <c:pt idx="9240">
                  <c:v>126.1665</c:v>
                </c:pt>
                <c:pt idx="9241">
                  <c:v>126.1897</c:v>
                </c:pt>
                <c:pt idx="9242">
                  <c:v>126.2128</c:v>
                </c:pt>
                <c:pt idx="9243">
                  <c:v>126.236</c:v>
                </c:pt>
                <c:pt idx="9244">
                  <c:v>126.2591</c:v>
                </c:pt>
                <c:pt idx="9245">
                  <c:v>126.28230000000001</c:v>
                </c:pt>
                <c:pt idx="9246">
                  <c:v>126.30549999999999</c:v>
                </c:pt>
                <c:pt idx="9247">
                  <c:v>126.32859999999999</c:v>
                </c:pt>
                <c:pt idx="9248">
                  <c:v>126.3518</c:v>
                </c:pt>
                <c:pt idx="9249">
                  <c:v>126.375</c:v>
                </c:pt>
                <c:pt idx="9250">
                  <c:v>126.3981</c:v>
                </c:pt>
                <c:pt idx="9251">
                  <c:v>126.4213</c:v>
                </c:pt>
                <c:pt idx="9252">
                  <c:v>126.44450000000001</c:v>
                </c:pt>
                <c:pt idx="9253">
                  <c:v>126.46769999999999</c:v>
                </c:pt>
                <c:pt idx="9254">
                  <c:v>126.4909</c:v>
                </c:pt>
                <c:pt idx="9255">
                  <c:v>126.514</c:v>
                </c:pt>
                <c:pt idx="9256">
                  <c:v>126.5372</c:v>
                </c:pt>
                <c:pt idx="9257">
                  <c:v>126.5604</c:v>
                </c:pt>
                <c:pt idx="9258">
                  <c:v>126.5836</c:v>
                </c:pt>
                <c:pt idx="9259">
                  <c:v>126.60680000000001</c:v>
                </c:pt>
                <c:pt idx="9260">
                  <c:v>126.63</c:v>
                </c:pt>
                <c:pt idx="9261">
                  <c:v>126.6532</c:v>
                </c:pt>
                <c:pt idx="9262">
                  <c:v>126.6764</c:v>
                </c:pt>
                <c:pt idx="9263">
                  <c:v>126.6996</c:v>
                </c:pt>
                <c:pt idx="9264">
                  <c:v>126.72280000000001</c:v>
                </c:pt>
                <c:pt idx="9265">
                  <c:v>126.746</c:v>
                </c:pt>
                <c:pt idx="9266">
                  <c:v>126.7692</c:v>
                </c:pt>
                <c:pt idx="9267">
                  <c:v>126.7924</c:v>
                </c:pt>
                <c:pt idx="9268">
                  <c:v>126.8156</c:v>
                </c:pt>
                <c:pt idx="9269">
                  <c:v>126.83880000000001</c:v>
                </c:pt>
                <c:pt idx="9270">
                  <c:v>126.86199999999999</c:v>
                </c:pt>
                <c:pt idx="9271">
                  <c:v>126.8852</c:v>
                </c:pt>
                <c:pt idx="9272">
                  <c:v>126.9085</c:v>
                </c:pt>
                <c:pt idx="9273">
                  <c:v>126.93170000000001</c:v>
                </c:pt>
                <c:pt idx="9274">
                  <c:v>126.95489999999999</c:v>
                </c:pt>
                <c:pt idx="9275">
                  <c:v>126.9781</c:v>
                </c:pt>
                <c:pt idx="9276">
                  <c:v>127.0014</c:v>
                </c:pt>
                <c:pt idx="9277">
                  <c:v>127.02460000000001</c:v>
                </c:pt>
                <c:pt idx="9278">
                  <c:v>127.0478</c:v>
                </c:pt>
                <c:pt idx="9279">
                  <c:v>127.071</c:v>
                </c:pt>
                <c:pt idx="9280">
                  <c:v>127.0943</c:v>
                </c:pt>
                <c:pt idx="9281">
                  <c:v>127.11750000000001</c:v>
                </c:pt>
                <c:pt idx="9282">
                  <c:v>127.1408</c:v>
                </c:pt>
                <c:pt idx="9283">
                  <c:v>127.164</c:v>
                </c:pt>
                <c:pt idx="9284">
                  <c:v>127.1872</c:v>
                </c:pt>
                <c:pt idx="9285">
                  <c:v>127.2105</c:v>
                </c:pt>
                <c:pt idx="9286">
                  <c:v>127.2337</c:v>
                </c:pt>
                <c:pt idx="9287">
                  <c:v>127.25700000000001</c:v>
                </c:pt>
                <c:pt idx="9288">
                  <c:v>127.28019999999999</c:v>
                </c:pt>
                <c:pt idx="9289">
                  <c:v>127.3035</c:v>
                </c:pt>
                <c:pt idx="9290">
                  <c:v>127.3267</c:v>
                </c:pt>
                <c:pt idx="9291">
                  <c:v>127.35</c:v>
                </c:pt>
                <c:pt idx="9292">
                  <c:v>127.3733</c:v>
                </c:pt>
                <c:pt idx="9293">
                  <c:v>127.3965</c:v>
                </c:pt>
                <c:pt idx="9294">
                  <c:v>127.4198</c:v>
                </c:pt>
                <c:pt idx="9295">
                  <c:v>127.4431</c:v>
                </c:pt>
                <c:pt idx="9296">
                  <c:v>127.4663</c:v>
                </c:pt>
                <c:pt idx="9297">
                  <c:v>127.4896</c:v>
                </c:pt>
                <c:pt idx="9298">
                  <c:v>127.5129</c:v>
                </c:pt>
                <c:pt idx="9299">
                  <c:v>127.5361</c:v>
                </c:pt>
                <c:pt idx="9300">
                  <c:v>127.5594</c:v>
                </c:pt>
                <c:pt idx="9301">
                  <c:v>127.5827</c:v>
                </c:pt>
                <c:pt idx="9302">
                  <c:v>127.60599999999999</c:v>
                </c:pt>
                <c:pt idx="9303">
                  <c:v>127.6293</c:v>
                </c:pt>
                <c:pt idx="9304">
                  <c:v>127.65260000000001</c:v>
                </c:pt>
                <c:pt idx="9305">
                  <c:v>127.6758</c:v>
                </c:pt>
                <c:pt idx="9306">
                  <c:v>127.6991</c:v>
                </c:pt>
                <c:pt idx="9307">
                  <c:v>127.72239999999999</c:v>
                </c:pt>
                <c:pt idx="9308">
                  <c:v>127.7457</c:v>
                </c:pt>
                <c:pt idx="9309">
                  <c:v>127.76900000000001</c:v>
                </c:pt>
                <c:pt idx="9310">
                  <c:v>127.7923</c:v>
                </c:pt>
                <c:pt idx="9311">
                  <c:v>127.8156</c:v>
                </c:pt>
                <c:pt idx="9312">
                  <c:v>127.8389</c:v>
                </c:pt>
                <c:pt idx="9313">
                  <c:v>127.8622</c:v>
                </c:pt>
                <c:pt idx="9314">
                  <c:v>127.88549999999999</c:v>
                </c:pt>
                <c:pt idx="9315">
                  <c:v>127.9088</c:v>
                </c:pt>
                <c:pt idx="9316">
                  <c:v>127.93219999999999</c:v>
                </c:pt>
                <c:pt idx="9317">
                  <c:v>127.9555</c:v>
                </c:pt>
                <c:pt idx="9318">
                  <c:v>127.97880000000001</c:v>
                </c:pt>
                <c:pt idx="9319">
                  <c:v>128.00210000000001</c:v>
                </c:pt>
                <c:pt idx="9320">
                  <c:v>128.02539999999999</c:v>
                </c:pt>
                <c:pt idx="9321">
                  <c:v>128.0488</c:v>
                </c:pt>
                <c:pt idx="9322">
                  <c:v>128.07210000000001</c:v>
                </c:pt>
                <c:pt idx="9323">
                  <c:v>128.09540000000001</c:v>
                </c:pt>
                <c:pt idx="9324">
                  <c:v>128.11869999999999</c:v>
                </c:pt>
                <c:pt idx="9325">
                  <c:v>128.1421</c:v>
                </c:pt>
                <c:pt idx="9326">
                  <c:v>128.16540000000001</c:v>
                </c:pt>
                <c:pt idx="9327">
                  <c:v>128.18870000000001</c:v>
                </c:pt>
                <c:pt idx="9328">
                  <c:v>128.21209999999999</c:v>
                </c:pt>
                <c:pt idx="9329">
                  <c:v>128.2354</c:v>
                </c:pt>
                <c:pt idx="9330">
                  <c:v>128.2587</c:v>
                </c:pt>
                <c:pt idx="9331">
                  <c:v>128.28210000000001</c:v>
                </c:pt>
                <c:pt idx="9332">
                  <c:v>128.30539999999999</c:v>
                </c:pt>
                <c:pt idx="9333">
                  <c:v>128.3288</c:v>
                </c:pt>
                <c:pt idx="9334">
                  <c:v>128.35210000000001</c:v>
                </c:pt>
                <c:pt idx="9335">
                  <c:v>128.37549999999999</c:v>
                </c:pt>
                <c:pt idx="9336">
                  <c:v>128.39879999999999</c:v>
                </c:pt>
                <c:pt idx="9337">
                  <c:v>128.4222</c:v>
                </c:pt>
                <c:pt idx="9338">
                  <c:v>128.44560000000001</c:v>
                </c:pt>
                <c:pt idx="9339">
                  <c:v>128.46889999999999</c:v>
                </c:pt>
                <c:pt idx="9340">
                  <c:v>128.4923</c:v>
                </c:pt>
                <c:pt idx="9341">
                  <c:v>128.51560000000001</c:v>
                </c:pt>
                <c:pt idx="9342">
                  <c:v>128.53899999999999</c:v>
                </c:pt>
                <c:pt idx="9343">
                  <c:v>128.5624</c:v>
                </c:pt>
                <c:pt idx="9344">
                  <c:v>128.58580000000001</c:v>
                </c:pt>
                <c:pt idx="9345">
                  <c:v>128.60910000000001</c:v>
                </c:pt>
                <c:pt idx="9346">
                  <c:v>128.63249999999999</c:v>
                </c:pt>
                <c:pt idx="9347">
                  <c:v>128.6559</c:v>
                </c:pt>
                <c:pt idx="9348">
                  <c:v>128.67930000000001</c:v>
                </c:pt>
                <c:pt idx="9349">
                  <c:v>128.70259999999999</c:v>
                </c:pt>
                <c:pt idx="9350">
                  <c:v>128.726</c:v>
                </c:pt>
                <c:pt idx="9351">
                  <c:v>128.74940000000001</c:v>
                </c:pt>
                <c:pt idx="9352">
                  <c:v>128.77279999999999</c:v>
                </c:pt>
                <c:pt idx="9353">
                  <c:v>128.7962</c:v>
                </c:pt>
                <c:pt idx="9354">
                  <c:v>128.81960000000001</c:v>
                </c:pt>
                <c:pt idx="9355">
                  <c:v>128.84299999999999</c:v>
                </c:pt>
                <c:pt idx="9356">
                  <c:v>128.8664</c:v>
                </c:pt>
                <c:pt idx="9357">
                  <c:v>128.88980000000001</c:v>
                </c:pt>
                <c:pt idx="9358">
                  <c:v>128.91319999999999</c:v>
                </c:pt>
                <c:pt idx="9359">
                  <c:v>128.9366</c:v>
                </c:pt>
                <c:pt idx="9360">
                  <c:v>128.96</c:v>
                </c:pt>
                <c:pt idx="9361">
                  <c:v>128.98339999999999</c:v>
                </c:pt>
                <c:pt idx="9362">
                  <c:v>129.0068</c:v>
                </c:pt>
                <c:pt idx="9363">
                  <c:v>129.03020000000001</c:v>
                </c:pt>
                <c:pt idx="9364">
                  <c:v>129.05359999999999</c:v>
                </c:pt>
                <c:pt idx="9365">
                  <c:v>129.077</c:v>
                </c:pt>
                <c:pt idx="9366">
                  <c:v>129.10040000000001</c:v>
                </c:pt>
                <c:pt idx="9367">
                  <c:v>129.12389999999999</c:v>
                </c:pt>
                <c:pt idx="9368">
                  <c:v>129.1473</c:v>
                </c:pt>
                <c:pt idx="9369">
                  <c:v>129.17070000000001</c:v>
                </c:pt>
                <c:pt idx="9370">
                  <c:v>129.19409999999999</c:v>
                </c:pt>
                <c:pt idx="9371">
                  <c:v>129.2176</c:v>
                </c:pt>
                <c:pt idx="9372">
                  <c:v>129.24100000000001</c:v>
                </c:pt>
                <c:pt idx="9373">
                  <c:v>129.26439999999999</c:v>
                </c:pt>
                <c:pt idx="9374">
                  <c:v>129.28790000000001</c:v>
                </c:pt>
                <c:pt idx="9375">
                  <c:v>129.31129999999999</c:v>
                </c:pt>
                <c:pt idx="9376">
                  <c:v>129.3347</c:v>
                </c:pt>
                <c:pt idx="9377">
                  <c:v>129.35820000000001</c:v>
                </c:pt>
                <c:pt idx="9378">
                  <c:v>129.38159999999999</c:v>
                </c:pt>
                <c:pt idx="9379">
                  <c:v>129.4051</c:v>
                </c:pt>
                <c:pt idx="9380">
                  <c:v>129.42850000000001</c:v>
                </c:pt>
                <c:pt idx="9381">
                  <c:v>129.452</c:v>
                </c:pt>
                <c:pt idx="9382">
                  <c:v>129.47540000000001</c:v>
                </c:pt>
                <c:pt idx="9383">
                  <c:v>129.49889999999999</c:v>
                </c:pt>
                <c:pt idx="9384">
                  <c:v>129.5223</c:v>
                </c:pt>
                <c:pt idx="9385">
                  <c:v>129.54580000000001</c:v>
                </c:pt>
                <c:pt idx="9386">
                  <c:v>129.5693</c:v>
                </c:pt>
                <c:pt idx="9387">
                  <c:v>129.59270000000001</c:v>
                </c:pt>
                <c:pt idx="9388">
                  <c:v>129.61619999999999</c:v>
                </c:pt>
                <c:pt idx="9389">
                  <c:v>129.6396</c:v>
                </c:pt>
                <c:pt idx="9390">
                  <c:v>129.66309999999999</c:v>
                </c:pt>
                <c:pt idx="9391">
                  <c:v>129.6866</c:v>
                </c:pt>
                <c:pt idx="9392">
                  <c:v>129.71010000000001</c:v>
                </c:pt>
                <c:pt idx="9393">
                  <c:v>129.73349999999999</c:v>
                </c:pt>
                <c:pt idx="9394">
                  <c:v>129.75700000000001</c:v>
                </c:pt>
                <c:pt idx="9395">
                  <c:v>129.78049999999999</c:v>
                </c:pt>
                <c:pt idx="9396">
                  <c:v>129.804</c:v>
                </c:pt>
                <c:pt idx="9397">
                  <c:v>129.82749999999999</c:v>
                </c:pt>
                <c:pt idx="9398">
                  <c:v>129.851</c:v>
                </c:pt>
                <c:pt idx="9399">
                  <c:v>129.87440000000001</c:v>
                </c:pt>
                <c:pt idx="9400">
                  <c:v>129.89789999999999</c:v>
                </c:pt>
                <c:pt idx="9401">
                  <c:v>129.92140000000001</c:v>
                </c:pt>
                <c:pt idx="9402">
                  <c:v>129.94489999999999</c:v>
                </c:pt>
                <c:pt idx="9403">
                  <c:v>129.9684</c:v>
                </c:pt>
                <c:pt idx="9404">
                  <c:v>129.99189999999999</c:v>
                </c:pt>
                <c:pt idx="9405">
                  <c:v>130.0154</c:v>
                </c:pt>
                <c:pt idx="9406">
                  <c:v>130.03890000000001</c:v>
                </c:pt>
                <c:pt idx="9407">
                  <c:v>130.0624</c:v>
                </c:pt>
                <c:pt idx="9408">
                  <c:v>130.08590000000001</c:v>
                </c:pt>
                <c:pt idx="9409">
                  <c:v>130.10939999999999</c:v>
                </c:pt>
                <c:pt idx="9410">
                  <c:v>130.13290000000001</c:v>
                </c:pt>
                <c:pt idx="9411">
                  <c:v>130.15649999999999</c:v>
                </c:pt>
                <c:pt idx="9412">
                  <c:v>130.18</c:v>
                </c:pt>
                <c:pt idx="9413">
                  <c:v>130.20349999999999</c:v>
                </c:pt>
                <c:pt idx="9414">
                  <c:v>130.227</c:v>
                </c:pt>
                <c:pt idx="9415">
                  <c:v>130.25049999999999</c:v>
                </c:pt>
                <c:pt idx="9416">
                  <c:v>130.2741</c:v>
                </c:pt>
                <c:pt idx="9417">
                  <c:v>130.29759999999999</c:v>
                </c:pt>
                <c:pt idx="9418">
                  <c:v>130.3211</c:v>
                </c:pt>
                <c:pt idx="9419">
                  <c:v>130.34460000000001</c:v>
                </c:pt>
                <c:pt idx="9420">
                  <c:v>130.3682</c:v>
                </c:pt>
                <c:pt idx="9421">
                  <c:v>130.39169999999999</c:v>
                </c:pt>
                <c:pt idx="9422">
                  <c:v>130.4152</c:v>
                </c:pt>
                <c:pt idx="9423">
                  <c:v>130.43879999999999</c:v>
                </c:pt>
                <c:pt idx="9424">
                  <c:v>130.4623</c:v>
                </c:pt>
                <c:pt idx="9425">
                  <c:v>130.48589999999999</c:v>
                </c:pt>
                <c:pt idx="9426">
                  <c:v>130.5094</c:v>
                </c:pt>
                <c:pt idx="9427">
                  <c:v>130.53299999999999</c:v>
                </c:pt>
                <c:pt idx="9428">
                  <c:v>130.5565</c:v>
                </c:pt>
                <c:pt idx="9429">
                  <c:v>130.58009999999999</c:v>
                </c:pt>
                <c:pt idx="9430">
                  <c:v>130.6036</c:v>
                </c:pt>
                <c:pt idx="9431">
                  <c:v>130.62719999999999</c:v>
                </c:pt>
                <c:pt idx="9432">
                  <c:v>130.6507</c:v>
                </c:pt>
                <c:pt idx="9433">
                  <c:v>130.67429999999999</c:v>
                </c:pt>
                <c:pt idx="9434">
                  <c:v>130.6978</c:v>
                </c:pt>
                <c:pt idx="9435">
                  <c:v>130.72139999999999</c:v>
                </c:pt>
                <c:pt idx="9436">
                  <c:v>130.745</c:v>
                </c:pt>
                <c:pt idx="9437">
                  <c:v>130.76859999999999</c:v>
                </c:pt>
                <c:pt idx="9438">
                  <c:v>130.7921</c:v>
                </c:pt>
                <c:pt idx="9439">
                  <c:v>130.81569999999999</c:v>
                </c:pt>
                <c:pt idx="9440">
                  <c:v>130.83930000000001</c:v>
                </c:pt>
                <c:pt idx="9441">
                  <c:v>130.8629</c:v>
                </c:pt>
                <c:pt idx="9442">
                  <c:v>130.88640000000001</c:v>
                </c:pt>
                <c:pt idx="9443">
                  <c:v>130.91</c:v>
                </c:pt>
                <c:pt idx="9444">
                  <c:v>130.93360000000001</c:v>
                </c:pt>
                <c:pt idx="9445">
                  <c:v>130.9572</c:v>
                </c:pt>
                <c:pt idx="9446">
                  <c:v>130.98079999999999</c:v>
                </c:pt>
                <c:pt idx="9447">
                  <c:v>131.0044</c:v>
                </c:pt>
                <c:pt idx="9448">
                  <c:v>131.02799999999999</c:v>
                </c:pt>
                <c:pt idx="9449">
                  <c:v>131.0515</c:v>
                </c:pt>
                <c:pt idx="9450">
                  <c:v>131.07509999999999</c:v>
                </c:pt>
                <c:pt idx="9451">
                  <c:v>131.09870000000001</c:v>
                </c:pt>
                <c:pt idx="9452">
                  <c:v>131.1223</c:v>
                </c:pt>
                <c:pt idx="9453">
                  <c:v>131.14590000000001</c:v>
                </c:pt>
                <c:pt idx="9454">
                  <c:v>131.1695</c:v>
                </c:pt>
                <c:pt idx="9455">
                  <c:v>131.19309999999999</c:v>
                </c:pt>
                <c:pt idx="9456">
                  <c:v>131.21680000000001</c:v>
                </c:pt>
                <c:pt idx="9457">
                  <c:v>131.24039999999999</c:v>
                </c:pt>
                <c:pt idx="9458">
                  <c:v>131.26400000000001</c:v>
                </c:pt>
                <c:pt idx="9459">
                  <c:v>131.2876</c:v>
                </c:pt>
                <c:pt idx="9460">
                  <c:v>131.31120000000001</c:v>
                </c:pt>
                <c:pt idx="9461">
                  <c:v>131.3348</c:v>
                </c:pt>
                <c:pt idx="9462">
                  <c:v>131.35849999999999</c:v>
                </c:pt>
                <c:pt idx="9463">
                  <c:v>131.38210000000001</c:v>
                </c:pt>
                <c:pt idx="9464">
                  <c:v>131.4057</c:v>
                </c:pt>
                <c:pt idx="9465">
                  <c:v>131.42930000000001</c:v>
                </c:pt>
                <c:pt idx="9466">
                  <c:v>131.453</c:v>
                </c:pt>
                <c:pt idx="9467">
                  <c:v>131.47659999999999</c:v>
                </c:pt>
                <c:pt idx="9468">
                  <c:v>131.50020000000001</c:v>
                </c:pt>
                <c:pt idx="9469">
                  <c:v>131.5239</c:v>
                </c:pt>
                <c:pt idx="9470">
                  <c:v>131.54750000000001</c:v>
                </c:pt>
                <c:pt idx="9471">
                  <c:v>131.5712</c:v>
                </c:pt>
                <c:pt idx="9472">
                  <c:v>131.59479999999999</c:v>
                </c:pt>
                <c:pt idx="9473">
                  <c:v>131.61840000000001</c:v>
                </c:pt>
                <c:pt idx="9474">
                  <c:v>131.6421</c:v>
                </c:pt>
                <c:pt idx="9475">
                  <c:v>131.66569999999999</c:v>
                </c:pt>
                <c:pt idx="9476">
                  <c:v>131.68940000000001</c:v>
                </c:pt>
                <c:pt idx="9477">
                  <c:v>131.71299999999999</c:v>
                </c:pt>
                <c:pt idx="9478">
                  <c:v>131.73670000000001</c:v>
                </c:pt>
                <c:pt idx="9479">
                  <c:v>131.7604</c:v>
                </c:pt>
                <c:pt idx="9480">
                  <c:v>131.78399999999999</c:v>
                </c:pt>
                <c:pt idx="9481">
                  <c:v>131.80770000000001</c:v>
                </c:pt>
                <c:pt idx="9482">
                  <c:v>131.8313</c:v>
                </c:pt>
                <c:pt idx="9483">
                  <c:v>131.85499999999999</c:v>
                </c:pt>
                <c:pt idx="9484">
                  <c:v>131.87870000000001</c:v>
                </c:pt>
                <c:pt idx="9485">
                  <c:v>131.9023</c:v>
                </c:pt>
                <c:pt idx="9486">
                  <c:v>131.92599999999999</c:v>
                </c:pt>
                <c:pt idx="9487">
                  <c:v>131.94970000000001</c:v>
                </c:pt>
                <c:pt idx="9488">
                  <c:v>131.9734</c:v>
                </c:pt>
                <c:pt idx="9489">
                  <c:v>131.99709999999999</c:v>
                </c:pt>
                <c:pt idx="9490">
                  <c:v>132.02070000000001</c:v>
                </c:pt>
                <c:pt idx="9491">
                  <c:v>132.0444</c:v>
                </c:pt>
                <c:pt idx="9492">
                  <c:v>132.06809999999999</c:v>
                </c:pt>
                <c:pt idx="9493">
                  <c:v>132.09180000000001</c:v>
                </c:pt>
                <c:pt idx="9494">
                  <c:v>132.1155</c:v>
                </c:pt>
                <c:pt idx="9495">
                  <c:v>132.13919999999999</c:v>
                </c:pt>
                <c:pt idx="9496">
                  <c:v>132.16290000000001</c:v>
                </c:pt>
                <c:pt idx="9497">
                  <c:v>132.1866</c:v>
                </c:pt>
                <c:pt idx="9498">
                  <c:v>132.21029999999999</c:v>
                </c:pt>
                <c:pt idx="9499">
                  <c:v>132.23400000000001</c:v>
                </c:pt>
                <c:pt idx="9500">
                  <c:v>132.2577</c:v>
                </c:pt>
                <c:pt idx="9501">
                  <c:v>132.28139999999999</c:v>
                </c:pt>
                <c:pt idx="9502">
                  <c:v>132.30510000000001</c:v>
                </c:pt>
                <c:pt idx="9503">
                  <c:v>132.3288</c:v>
                </c:pt>
                <c:pt idx="9504">
                  <c:v>132.35249999999999</c:v>
                </c:pt>
                <c:pt idx="9505">
                  <c:v>132.37620000000001</c:v>
                </c:pt>
                <c:pt idx="9506">
                  <c:v>132.3999</c:v>
                </c:pt>
                <c:pt idx="9507">
                  <c:v>132.42359999999999</c:v>
                </c:pt>
                <c:pt idx="9508">
                  <c:v>132.44739999999999</c:v>
                </c:pt>
                <c:pt idx="9509">
                  <c:v>132.47110000000001</c:v>
                </c:pt>
                <c:pt idx="9510">
                  <c:v>132.4948</c:v>
                </c:pt>
                <c:pt idx="9511">
                  <c:v>132.51849999999999</c:v>
                </c:pt>
                <c:pt idx="9512">
                  <c:v>132.54230000000001</c:v>
                </c:pt>
                <c:pt idx="9513">
                  <c:v>132.566</c:v>
                </c:pt>
                <c:pt idx="9514">
                  <c:v>132.58969999999999</c:v>
                </c:pt>
                <c:pt idx="9515">
                  <c:v>132.61340000000001</c:v>
                </c:pt>
                <c:pt idx="9516">
                  <c:v>132.63720000000001</c:v>
                </c:pt>
                <c:pt idx="9517">
                  <c:v>132.6609</c:v>
                </c:pt>
                <c:pt idx="9518">
                  <c:v>132.68469999999999</c:v>
                </c:pt>
                <c:pt idx="9519">
                  <c:v>132.70840000000001</c:v>
                </c:pt>
                <c:pt idx="9520">
                  <c:v>132.73220000000001</c:v>
                </c:pt>
                <c:pt idx="9521">
                  <c:v>132.7559</c:v>
                </c:pt>
                <c:pt idx="9522">
                  <c:v>132.77969999999999</c:v>
                </c:pt>
                <c:pt idx="9523">
                  <c:v>132.80340000000001</c:v>
                </c:pt>
                <c:pt idx="9524">
                  <c:v>132.8272</c:v>
                </c:pt>
                <c:pt idx="9525">
                  <c:v>132.8509</c:v>
                </c:pt>
                <c:pt idx="9526">
                  <c:v>132.87469999999999</c:v>
                </c:pt>
                <c:pt idx="9527">
                  <c:v>132.89840000000001</c:v>
                </c:pt>
                <c:pt idx="9528">
                  <c:v>132.9222</c:v>
                </c:pt>
                <c:pt idx="9529">
                  <c:v>132.946</c:v>
                </c:pt>
                <c:pt idx="9530">
                  <c:v>132.96969999999999</c:v>
                </c:pt>
                <c:pt idx="9531">
                  <c:v>132.99350000000001</c:v>
                </c:pt>
                <c:pt idx="9532">
                  <c:v>133.01730000000001</c:v>
                </c:pt>
                <c:pt idx="9533">
                  <c:v>133.041</c:v>
                </c:pt>
                <c:pt idx="9534">
                  <c:v>133.06479999999999</c:v>
                </c:pt>
                <c:pt idx="9535">
                  <c:v>133.08860000000001</c:v>
                </c:pt>
                <c:pt idx="9536">
                  <c:v>133.11240000000001</c:v>
                </c:pt>
                <c:pt idx="9537">
                  <c:v>133.1362</c:v>
                </c:pt>
                <c:pt idx="9538">
                  <c:v>133.15989999999999</c:v>
                </c:pt>
                <c:pt idx="9539">
                  <c:v>133.18369999999999</c:v>
                </c:pt>
                <c:pt idx="9540">
                  <c:v>133.20750000000001</c:v>
                </c:pt>
                <c:pt idx="9541">
                  <c:v>133.2313</c:v>
                </c:pt>
                <c:pt idx="9542">
                  <c:v>133.2551</c:v>
                </c:pt>
                <c:pt idx="9543">
                  <c:v>133.27889999999999</c:v>
                </c:pt>
                <c:pt idx="9544">
                  <c:v>133.30269999999999</c:v>
                </c:pt>
                <c:pt idx="9545">
                  <c:v>133.32650000000001</c:v>
                </c:pt>
                <c:pt idx="9546">
                  <c:v>133.3503</c:v>
                </c:pt>
                <c:pt idx="9547">
                  <c:v>133.3741</c:v>
                </c:pt>
                <c:pt idx="9548">
                  <c:v>133.39789999999999</c:v>
                </c:pt>
                <c:pt idx="9549">
                  <c:v>133.42169999999999</c:v>
                </c:pt>
                <c:pt idx="9550">
                  <c:v>133.44550000000001</c:v>
                </c:pt>
                <c:pt idx="9551">
                  <c:v>133.4693</c:v>
                </c:pt>
                <c:pt idx="9552">
                  <c:v>133.4931</c:v>
                </c:pt>
                <c:pt idx="9553">
                  <c:v>133.51689999999999</c:v>
                </c:pt>
                <c:pt idx="9554">
                  <c:v>133.54079999999999</c:v>
                </c:pt>
                <c:pt idx="9555">
                  <c:v>133.56460000000001</c:v>
                </c:pt>
                <c:pt idx="9556">
                  <c:v>133.58840000000001</c:v>
                </c:pt>
                <c:pt idx="9557">
                  <c:v>133.6122</c:v>
                </c:pt>
                <c:pt idx="9558">
                  <c:v>133.636</c:v>
                </c:pt>
                <c:pt idx="9559">
                  <c:v>133.65989999999999</c:v>
                </c:pt>
                <c:pt idx="9560">
                  <c:v>133.68369999999999</c:v>
                </c:pt>
                <c:pt idx="9561">
                  <c:v>133.70750000000001</c:v>
                </c:pt>
                <c:pt idx="9562">
                  <c:v>133.73140000000001</c:v>
                </c:pt>
                <c:pt idx="9563">
                  <c:v>133.7552</c:v>
                </c:pt>
                <c:pt idx="9564">
                  <c:v>133.779</c:v>
                </c:pt>
                <c:pt idx="9565">
                  <c:v>133.80289999999999</c:v>
                </c:pt>
                <c:pt idx="9566">
                  <c:v>133.82669999999999</c:v>
                </c:pt>
                <c:pt idx="9567">
                  <c:v>133.85059999999999</c:v>
                </c:pt>
                <c:pt idx="9568">
                  <c:v>133.87440000000001</c:v>
                </c:pt>
                <c:pt idx="9569">
                  <c:v>133.89830000000001</c:v>
                </c:pt>
                <c:pt idx="9570">
                  <c:v>133.9221</c:v>
                </c:pt>
                <c:pt idx="9571">
                  <c:v>133.946</c:v>
                </c:pt>
                <c:pt idx="9572">
                  <c:v>133.96979999999999</c:v>
                </c:pt>
                <c:pt idx="9573">
                  <c:v>133.99369999999999</c:v>
                </c:pt>
                <c:pt idx="9574">
                  <c:v>134.01750000000001</c:v>
                </c:pt>
                <c:pt idx="9575">
                  <c:v>134.04140000000001</c:v>
                </c:pt>
                <c:pt idx="9576">
                  <c:v>134.06530000000001</c:v>
                </c:pt>
                <c:pt idx="9577">
                  <c:v>134.0891</c:v>
                </c:pt>
                <c:pt idx="9578">
                  <c:v>134.113</c:v>
                </c:pt>
                <c:pt idx="9579">
                  <c:v>134.1369</c:v>
                </c:pt>
                <c:pt idx="9580">
                  <c:v>134.16079999999999</c:v>
                </c:pt>
                <c:pt idx="9581">
                  <c:v>134.18459999999999</c:v>
                </c:pt>
                <c:pt idx="9582">
                  <c:v>134.20849999999999</c:v>
                </c:pt>
                <c:pt idx="9583">
                  <c:v>134.23240000000001</c:v>
                </c:pt>
                <c:pt idx="9584">
                  <c:v>134.25630000000001</c:v>
                </c:pt>
                <c:pt idx="9585">
                  <c:v>134.2801</c:v>
                </c:pt>
                <c:pt idx="9586">
                  <c:v>134.304</c:v>
                </c:pt>
                <c:pt idx="9587">
                  <c:v>134.3279</c:v>
                </c:pt>
                <c:pt idx="9588">
                  <c:v>134.3518</c:v>
                </c:pt>
                <c:pt idx="9589">
                  <c:v>134.37569999999999</c:v>
                </c:pt>
                <c:pt idx="9590">
                  <c:v>134.39959999999999</c:v>
                </c:pt>
                <c:pt idx="9591">
                  <c:v>134.42349999999999</c:v>
                </c:pt>
                <c:pt idx="9592">
                  <c:v>134.44739999999999</c:v>
                </c:pt>
                <c:pt idx="9593">
                  <c:v>134.47130000000001</c:v>
                </c:pt>
                <c:pt idx="9594">
                  <c:v>134.49520000000001</c:v>
                </c:pt>
                <c:pt idx="9595">
                  <c:v>134.51910000000001</c:v>
                </c:pt>
                <c:pt idx="9596">
                  <c:v>134.54300000000001</c:v>
                </c:pt>
                <c:pt idx="9597">
                  <c:v>134.5669</c:v>
                </c:pt>
                <c:pt idx="9598">
                  <c:v>134.5908</c:v>
                </c:pt>
                <c:pt idx="9599">
                  <c:v>134.6147</c:v>
                </c:pt>
                <c:pt idx="9600">
                  <c:v>134.6386</c:v>
                </c:pt>
                <c:pt idx="9601">
                  <c:v>134.6626</c:v>
                </c:pt>
                <c:pt idx="9602">
                  <c:v>134.6865</c:v>
                </c:pt>
                <c:pt idx="9603">
                  <c:v>134.71039999999999</c:v>
                </c:pt>
                <c:pt idx="9604">
                  <c:v>134.73429999999999</c:v>
                </c:pt>
                <c:pt idx="9605">
                  <c:v>134.75829999999999</c:v>
                </c:pt>
                <c:pt idx="9606">
                  <c:v>134.78219999999999</c:v>
                </c:pt>
                <c:pt idx="9607">
                  <c:v>134.80609999999999</c:v>
                </c:pt>
                <c:pt idx="9608">
                  <c:v>134.83000000000001</c:v>
                </c:pt>
                <c:pt idx="9609">
                  <c:v>134.85400000000001</c:v>
                </c:pt>
                <c:pt idx="9610">
                  <c:v>134.87790000000001</c:v>
                </c:pt>
                <c:pt idx="9611">
                  <c:v>134.90190000000001</c:v>
                </c:pt>
                <c:pt idx="9612">
                  <c:v>134.92580000000001</c:v>
                </c:pt>
                <c:pt idx="9613">
                  <c:v>134.94970000000001</c:v>
                </c:pt>
                <c:pt idx="9614">
                  <c:v>134.97370000000001</c:v>
                </c:pt>
                <c:pt idx="9615">
                  <c:v>134.99760000000001</c:v>
                </c:pt>
                <c:pt idx="9616">
                  <c:v>135.02160000000001</c:v>
                </c:pt>
                <c:pt idx="9617">
                  <c:v>135.0455</c:v>
                </c:pt>
                <c:pt idx="9618">
                  <c:v>135.06950000000001</c:v>
                </c:pt>
                <c:pt idx="9619">
                  <c:v>135.0934</c:v>
                </c:pt>
                <c:pt idx="9620">
                  <c:v>135.1174</c:v>
                </c:pt>
                <c:pt idx="9621">
                  <c:v>135.1413</c:v>
                </c:pt>
                <c:pt idx="9622">
                  <c:v>135.1653</c:v>
                </c:pt>
                <c:pt idx="9623">
                  <c:v>135.1893</c:v>
                </c:pt>
                <c:pt idx="9624">
                  <c:v>135.2132</c:v>
                </c:pt>
                <c:pt idx="9625">
                  <c:v>135.2372</c:v>
                </c:pt>
                <c:pt idx="9626">
                  <c:v>135.2612</c:v>
                </c:pt>
                <c:pt idx="9627">
                  <c:v>135.2852</c:v>
                </c:pt>
                <c:pt idx="9628">
                  <c:v>135.3091</c:v>
                </c:pt>
                <c:pt idx="9629">
                  <c:v>135.3331</c:v>
                </c:pt>
                <c:pt idx="9630">
                  <c:v>135.3571</c:v>
                </c:pt>
                <c:pt idx="9631">
                  <c:v>135.3811</c:v>
                </c:pt>
                <c:pt idx="9632">
                  <c:v>135.405</c:v>
                </c:pt>
                <c:pt idx="9633">
                  <c:v>135.429</c:v>
                </c:pt>
                <c:pt idx="9634">
                  <c:v>135.453</c:v>
                </c:pt>
                <c:pt idx="9635">
                  <c:v>135.477</c:v>
                </c:pt>
                <c:pt idx="9636">
                  <c:v>135.501</c:v>
                </c:pt>
                <c:pt idx="9637">
                  <c:v>135.52500000000001</c:v>
                </c:pt>
                <c:pt idx="9638">
                  <c:v>135.54900000000001</c:v>
                </c:pt>
                <c:pt idx="9639">
                  <c:v>135.57300000000001</c:v>
                </c:pt>
                <c:pt idx="9640">
                  <c:v>135.59700000000001</c:v>
                </c:pt>
                <c:pt idx="9641">
                  <c:v>135.62100000000001</c:v>
                </c:pt>
                <c:pt idx="9642">
                  <c:v>135.64500000000001</c:v>
                </c:pt>
                <c:pt idx="9643">
                  <c:v>135.66900000000001</c:v>
                </c:pt>
                <c:pt idx="9644">
                  <c:v>135.69300000000001</c:v>
                </c:pt>
                <c:pt idx="9645">
                  <c:v>135.71700000000001</c:v>
                </c:pt>
                <c:pt idx="9646">
                  <c:v>135.74100000000001</c:v>
                </c:pt>
                <c:pt idx="9647">
                  <c:v>135.76499999999999</c:v>
                </c:pt>
                <c:pt idx="9648">
                  <c:v>135.78909999999999</c:v>
                </c:pt>
                <c:pt idx="9649">
                  <c:v>135.81309999999999</c:v>
                </c:pt>
                <c:pt idx="9650">
                  <c:v>135.83709999999999</c:v>
                </c:pt>
                <c:pt idx="9651">
                  <c:v>135.86109999999999</c:v>
                </c:pt>
                <c:pt idx="9652">
                  <c:v>135.88509999999999</c:v>
                </c:pt>
                <c:pt idx="9653">
                  <c:v>135.9092</c:v>
                </c:pt>
                <c:pt idx="9654">
                  <c:v>135.9332</c:v>
                </c:pt>
                <c:pt idx="9655">
                  <c:v>135.9572</c:v>
                </c:pt>
                <c:pt idx="9656">
                  <c:v>135.9813</c:v>
                </c:pt>
                <c:pt idx="9657">
                  <c:v>136.00530000000001</c:v>
                </c:pt>
                <c:pt idx="9658">
                  <c:v>136.02930000000001</c:v>
                </c:pt>
                <c:pt idx="9659">
                  <c:v>136.05340000000001</c:v>
                </c:pt>
                <c:pt idx="9660">
                  <c:v>136.07740000000001</c:v>
                </c:pt>
                <c:pt idx="9661">
                  <c:v>136.10149999999999</c:v>
                </c:pt>
                <c:pt idx="9662">
                  <c:v>136.12549999999999</c:v>
                </c:pt>
                <c:pt idx="9663">
                  <c:v>136.14959999999999</c:v>
                </c:pt>
                <c:pt idx="9664">
                  <c:v>136.17359999999999</c:v>
                </c:pt>
                <c:pt idx="9665">
                  <c:v>136.1977</c:v>
                </c:pt>
                <c:pt idx="9666">
                  <c:v>136.2217</c:v>
                </c:pt>
                <c:pt idx="9667">
                  <c:v>136.2458</c:v>
                </c:pt>
                <c:pt idx="9668">
                  <c:v>136.2698</c:v>
                </c:pt>
                <c:pt idx="9669">
                  <c:v>136.29390000000001</c:v>
                </c:pt>
                <c:pt idx="9670">
                  <c:v>136.31800000000001</c:v>
                </c:pt>
                <c:pt idx="9671">
                  <c:v>136.34200000000001</c:v>
                </c:pt>
                <c:pt idx="9672">
                  <c:v>136.36609999999999</c:v>
                </c:pt>
                <c:pt idx="9673">
                  <c:v>136.39019999999999</c:v>
                </c:pt>
                <c:pt idx="9674">
                  <c:v>136.41419999999999</c:v>
                </c:pt>
                <c:pt idx="9675">
                  <c:v>136.4383</c:v>
                </c:pt>
                <c:pt idx="9676">
                  <c:v>136.4624</c:v>
                </c:pt>
                <c:pt idx="9677">
                  <c:v>136.48650000000001</c:v>
                </c:pt>
                <c:pt idx="9678">
                  <c:v>136.51060000000001</c:v>
                </c:pt>
                <c:pt idx="9679">
                  <c:v>136.53460000000001</c:v>
                </c:pt>
                <c:pt idx="9680">
                  <c:v>136.55869999999999</c:v>
                </c:pt>
                <c:pt idx="9681">
                  <c:v>136.58279999999999</c:v>
                </c:pt>
                <c:pt idx="9682">
                  <c:v>136.6069</c:v>
                </c:pt>
                <c:pt idx="9683">
                  <c:v>136.631</c:v>
                </c:pt>
                <c:pt idx="9684">
                  <c:v>136.6551</c:v>
                </c:pt>
                <c:pt idx="9685">
                  <c:v>136.67920000000001</c:v>
                </c:pt>
                <c:pt idx="9686">
                  <c:v>136.70330000000001</c:v>
                </c:pt>
                <c:pt idx="9687">
                  <c:v>136.72739999999999</c:v>
                </c:pt>
                <c:pt idx="9688">
                  <c:v>136.75149999999999</c:v>
                </c:pt>
                <c:pt idx="9689">
                  <c:v>136.7756</c:v>
                </c:pt>
                <c:pt idx="9690">
                  <c:v>136.7997</c:v>
                </c:pt>
                <c:pt idx="9691">
                  <c:v>136.82380000000001</c:v>
                </c:pt>
                <c:pt idx="9692">
                  <c:v>136.84790000000001</c:v>
                </c:pt>
                <c:pt idx="9693">
                  <c:v>136.87200000000001</c:v>
                </c:pt>
                <c:pt idx="9694">
                  <c:v>136.89609999999999</c:v>
                </c:pt>
                <c:pt idx="9695">
                  <c:v>136.92019999999999</c:v>
                </c:pt>
                <c:pt idx="9696">
                  <c:v>136.9444</c:v>
                </c:pt>
                <c:pt idx="9697">
                  <c:v>136.96850000000001</c:v>
                </c:pt>
                <c:pt idx="9698">
                  <c:v>136.99260000000001</c:v>
                </c:pt>
                <c:pt idx="9699">
                  <c:v>137.01669999999999</c:v>
                </c:pt>
                <c:pt idx="9700">
                  <c:v>137.04089999999999</c:v>
                </c:pt>
                <c:pt idx="9701">
                  <c:v>137.065</c:v>
                </c:pt>
                <c:pt idx="9702">
                  <c:v>137.0891</c:v>
                </c:pt>
                <c:pt idx="9703">
                  <c:v>137.11330000000001</c:v>
                </c:pt>
                <c:pt idx="9704">
                  <c:v>137.13740000000001</c:v>
                </c:pt>
                <c:pt idx="9705">
                  <c:v>137.16149999999999</c:v>
                </c:pt>
                <c:pt idx="9706">
                  <c:v>137.1857</c:v>
                </c:pt>
                <c:pt idx="9707">
                  <c:v>137.2098</c:v>
                </c:pt>
                <c:pt idx="9708">
                  <c:v>137.23400000000001</c:v>
                </c:pt>
                <c:pt idx="9709">
                  <c:v>137.25810000000001</c:v>
                </c:pt>
                <c:pt idx="9710">
                  <c:v>137.28229999999999</c:v>
                </c:pt>
                <c:pt idx="9711">
                  <c:v>137.3064</c:v>
                </c:pt>
                <c:pt idx="9712">
                  <c:v>137.3306</c:v>
                </c:pt>
                <c:pt idx="9713">
                  <c:v>137.35470000000001</c:v>
                </c:pt>
                <c:pt idx="9714">
                  <c:v>137.37889999999999</c:v>
                </c:pt>
                <c:pt idx="9715">
                  <c:v>137.40299999999999</c:v>
                </c:pt>
                <c:pt idx="9716">
                  <c:v>137.4272</c:v>
                </c:pt>
                <c:pt idx="9717">
                  <c:v>137.45140000000001</c:v>
                </c:pt>
                <c:pt idx="9718">
                  <c:v>137.47550000000001</c:v>
                </c:pt>
                <c:pt idx="9719">
                  <c:v>137.49969999999999</c:v>
                </c:pt>
                <c:pt idx="9720">
                  <c:v>137.5239</c:v>
                </c:pt>
                <c:pt idx="9721">
                  <c:v>137.548</c:v>
                </c:pt>
                <c:pt idx="9722">
                  <c:v>137.57220000000001</c:v>
                </c:pt>
                <c:pt idx="9723">
                  <c:v>137.59639999999999</c:v>
                </c:pt>
                <c:pt idx="9724">
                  <c:v>137.6206</c:v>
                </c:pt>
                <c:pt idx="9725">
                  <c:v>137.6447</c:v>
                </c:pt>
                <c:pt idx="9726">
                  <c:v>137.66890000000001</c:v>
                </c:pt>
                <c:pt idx="9727">
                  <c:v>137.69309999999999</c:v>
                </c:pt>
                <c:pt idx="9728">
                  <c:v>137.71729999999999</c:v>
                </c:pt>
                <c:pt idx="9729">
                  <c:v>137.7415</c:v>
                </c:pt>
                <c:pt idx="9730">
                  <c:v>137.76570000000001</c:v>
                </c:pt>
                <c:pt idx="9731">
                  <c:v>137.78989999999999</c:v>
                </c:pt>
                <c:pt idx="9732">
                  <c:v>137.8141</c:v>
                </c:pt>
                <c:pt idx="9733">
                  <c:v>137.8383</c:v>
                </c:pt>
                <c:pt idx="9734">
                  <c:v>137.86250000000001</c:v>
                </c:pt>
                <c:pt idx="9735">
                  <c:v>137.88669999999999</c:v>
                </c:pt>
                <c:pt idx="9736">
                  <c:v>137.9109</c:v>
                </c:pt>
                <c:pt idx="9737">
                  <c:v>137.93510000000001</c:v>
                </c:pt>
                <c:pt idx="9738">
                  <c:v>137.95930000000001</c:v>
                </c:pt>
                <c:pt idx="9739">
                  <c:v>137.98349999999999</c:v>
                </c:pt>
                <c:pt idx="9740">
                  <c:v>138.0077</c:v>
                </c:pt>
                <c:pt idx="9741">
                  <c:v>138.03190000000001</c:v>
                </c:pt>
                <c:pt idx="9742">
                  <c:v>138.05609999999999</c:v>
                </c:pt>
                <c:pt idx="9743">
                  <c:v>138.0804</c:v>
                </c:pt>
                <c:pt idx="9744">
                  <c:v>138.1046</c:v>
                </c:pt>
                <c:pt idx="9745">
                  <c:v>138.12880000000001</c:v>
                </c:pt>
                <c:pt idx="9746">
                  <c:v>138.15299999999999</c:v>
                </c:pt>
                <c:pt idx="9747">
                  <c:v>138.1772</c:v>
                </c:pt>
                <c:pt idx="9748">
                  <c:v>138.20150000000001</c:v>
                </c:pt>
                <c:pt idx="9749">
                  <c:v>138.22569999999999</c:v>
                </c:pt>
                <c:pt idx="9750">
                  <c:v>138.2499</c:v>
                </c:pt>
                <c:pt idx="9751">
                  <c:v>138.27420000000001</c:v>
                </c:pt>
                <c:pt idx="9752">
                  <c:v>138.29839999999999</c:v>
                </c:pt>
                <c:pt idx="9753">
                  <c:v>138.32259999999999</c:v>
                </c:pt>
                <c:pt idx="9754">
                  <c:v>138.34690000000001</c:v>
                </c:pt>
                <c:pt idx="9755">
                  <c:v>138.37110000000001</c:v>
                </c:pt>
                <c:pt idx="9756">
                  <c:v>138.3954</c:v>
                </c:pt>
                <c:pt idx="9757">
                  <c:v>138.4196</c:v>
                </c:pt>
                <c:pt idx="9758">
                  <c:v>138.44390000000001</c:v>
                </c:pt>
                <c:pt idx="9759">
                  <c:v>138.46809999999999</c:v>
                </c:pt>
                <c:pt idx="9760">
                  <c:v>138.4924</c:v>
                </c:pt>
                <c:pt idx="9761">
                  <c:v>138.51660000000001</c:v>
                </c:pt>
                <c:pt idx="9762">
                  <c:v>138.54089999999999</c:v>
                </c:pt>
                <c:pt idx="9763">
                  <c:v>138.5652</c:v>
                </c:pt>
                <c:pt idx="9764">
                  <c:v>138.58940000000001</c:v>
                </c:pt>
                <c:pt idx="9765">
                  <c:v>138.61369999999999</c:v>
                </c:pt>
                <c:pt idx="9766">
                  <c:v>138.63800000000001</c:v>
                </c:pt>
                <c:pt idx="9767">
                  <c:v>138.66220000000001</c:v>
                </c:pt>
                <c:pt idx="9768">
                  <c:v>138.6865</c:v>
                </c:pt>
                <c:pt idx="9769">
                  <c:v>138.71080000000001</c:v>
                </c:pt>
                <c:pt idx="9770">
                  <c:v>138.73509999999999</c:v>
                </c:pt>
                <c:pt idx="9771">
                  <c:v>138.7593</c:v>
                </c:pt>
                <c:pt idx="9772">
                  <c:v>138.78360000000001</c:v>
                </c:pt>
                <c:pt idx="9773">
                  <c:v>138.80789999999999</c:v>
                </c:pt>
                <c:pt idx="9774">
                  <c:v>138.8322</c:v>
                </c:pt>
                <c:pt idx="9775">
                  <c:v>138.85650000000001</c:v>
                </c:pt>
                <c:pt idx="9776">
                  <c:v>138.88079999999999</c:v>
                </c:pt>
                <c:pt idx="9777">
                  <c:v>138.905</c:v>
                </c:pt>
                <c:pt idx="9778">
                  <c:v>138.92930000000001</c:v>
                </c:pt>
                <c:pt idx="9779">
                  <c:v>138.95359999999999</c:v>
                </c:pt>
                <c:pt idx="9780">
                  <c:v>138.97790000000001</c:v>
                </c:pt>
                <c:pt idx="9781">
                  <c:v>139.00219999999999</c:v>
                </c:pt>
                <c:pt idx="9782">
                  <c:v>139.0265</c:v>
                </c:pt>
                <c:pt idx="9783">
                  <c:v>139.05080000000001</c:v>
                </c:pt>
                <c:pt idx="9784">
                  <c:v>139.07509999999999</c:v>
                </c:pt>
                <c:pt idx="9785">
                  <c:v>139.09950000000001</c:v>
                </c:pt>
                <c:pt idx="9786">
                  <c:v>139.12379999999999</c:v>
                </c:pt>
                <c:pt idx="9787">
                  <c:v>139.1481</c:v>
                </c:pt>
                <c:pt idx="9788">
                  <c:v>139.17240000000001</c:v>
                </c:pt>
                <c:pt idx="9789">
                  <c:v>139.19669999999999</c:v>
                </c:pt>
                <c:pt idx="9790">
                  <c:v>139.221</c:v>
                </c:pt>
                <c:pt idx="9791">
                  <c:v>139.24529999999999</c:v>
                </c:pt>
                <c:pt idx="9792">
                  <c:v>139.2697</c:v>
                </c:pt>
                <c:pt idx="9793">
                  <c:v>139.29400000000001</c:v>
                </c:pt>
                <c:pt idx="9794">
                  <c:v>139.31829999999999</c:v>
                </c:pt>
                <c:pt idx="9795">
                  <c:v>139.34270000000001</c:v>
                </c:pt>
                <c:pt idx="9796">
                  <c:v>139.36699999999999</c:v>
                </c:pt>
                <c:pt idx="9797">
                  <c:v>139.3913</c:v>
                </c:pt>
                <c:pt idx="9798">
                  <c:v>139.41560000000001</c:v>
                </c:pt>
                <c:pt idx="9799">
                  <c:v>139.44</c:v>
                </c:pt>
                <c:pt idx="9800">
                  <c:v>139.46430000000001</c:v>
                </c:pt>
                <c:pt idx="9801">
                  <c:v>139.48869999999999</c:v>
                </c:pt>
                <c:pt idx="9802">
                  <c:v>139.51300000000001</c:v>
                </c:pt>
                <c:pt idx="9803">
                  <c:v>139.53739999999999</c:v>
                </c:pt>
                <c:pt idx="9804">
                  <c:v>139.5617</c:v>
                </c:pt>
                <c:pt idx="9805">
                  <c:v>139.58609999999999</c:v>
                </c:pt>
                <c:pt idx="9806">
                  <c:v>139.6104</c:v>
                </c:pt>
                <c:pt idx="9807">
                  <c:v>139.63480000000001</c:v>
                </c:pt>
                <c:pt idx="9808">
                  <c:v>139.6591</c:v>
                </c:pt>
                <c:pt idx="9809">
                  <c:v>139.68350000000001</c:v>
                </c:pt>
                <c:pt idx="9810">
                  <c:v>139.70779999999999</c:v>
                </c:pt>
                <c:pt idx="9811">
                  <c:v>139.73220000000001</c:v>
                </c:pt>
                <c:pt idx="9812">
                  <c:v>139.75659999999999</c:v>
                </c:pt>
                <c:pt idx="9813">
                  <c:v>139.7809</c:v>
                </c:pt>
                <c:pt idx="9814">
                  <c:v>139.80529999999999</c:v>
                </c:pt>
                <c:pt idx="9815">
                  <c:v>139.8297</c:v>
                </c:pt>
                <c:pt idx="9816">
                  <c:v>139.85400000000001</c:v>
                </c:pt>
                <c:pt idx="9817">
                  <c:v>139.8784</c:v>
                </c:pt>
                <c:pt idx="9818">
                  <c:v>139.90280000000001</c:v>
                </c:pt>
                <c:pt idx="9819">
                  <c:v>139.9272</c:v>
                </c:pt>
                <c:pt idx="9820">
                  <c:v>139.95160000000001</c:v>
                </c:pt>
                <c:pt idx="9821">
                  <c:v>139.976</c:v>
                </c:pt>
                <c:pt idx="9822">
                  <c:v>140.00030000000001</c:v>
                </c:pt>
                <c:pt idx="9823">
                  <c:v>140.0247</c:v>
                </c:pt>
                <c:pt idx="9824">
                  <c:v>140.04910000000001</c:v>
                </c:pt>
                <c:pt idx="9825">
                  <c:v>140.0735</c:v>
                </c:pt>
                <c:pt idx="9826">
                  <c:v>140.09790000000001</c:v>
                </c:pt>
                <c:pt idx="9827">
                  <c:v>140.1223</c:v>
                </c:pt>
                <c:pt idx="9828">
                  <c:v>140.14670000000001</c:v>
                </c:pt>
                <c:pt idx="9829">
                  <c:v>140.1711</c:v>
                </c:pt>
                <c:pt idx="9830">
                  <c:v>140.19550000000001</c:v>
                </c:pt>
                <c:pt idx="9831">
                  <c:v>140.2199</c:v>
                </c:pt>
                <c:pt idx="9832">
                  <c:v>140.24430000000001</c:v>
                </c:pt>
                <c:pt idx="9833">
                  <c:v>140.2687</c:v>
                </c:pt>
                <c:pt idx="9834">
                  <c:v>140.29310000000001</c:v>
                </c:pt>
                <c:pt idx="9835">
                  <c:v>140.3176</c:v>
                </c:pt>
                <c:pt idx="9836">
                  <c:v>140.34200000000001</c:v>
                </c:pt>
                <c:pt idx="9837">
                  <c:v>140.3664</c:v>
                </c:pt>
                <c:pt idx="9838">
                  <c:v>140.39080000000001</c:v>
                </c:pt>
                <c:pt idx="9839">
                  <c:v>140.4152</c:v>
                </c:pt>
                <c:pt idx="9840">
                  <c:v>140.43969999999999</c:v>
                </c:pt>
                <c:pt idx="9841">
                  <c:v>140.4641</c:v>
                </c:pt>
                <c:pt idx="9842">
                  <c:v>140.48849999999999</c:v>
                </c:pt>
                <c:pt idx="9843">
                  <c:v>140.5129</c:v>
                </c:pt>
                <c:pt idx="9844">
                  <c:v>140.53739999999999</c:v>
                </c:pt>
                <c:pt idx="9845">
                  <c:v>140.56180000000001</c:v>
                </c:pt>
                <c:pt idx="9846">
                  <c:v>140.58629999999999</c:v>
                </c:pt>
                <c:pt idx="9847">
                  <c:v>140.61070000000001</c:v>
                </c:pt>
                <c:pt idx="9848">
                  <c:v>140.63509999999999</c:v>
                </c:pt>
                <c:pt idx="9849">
                  <c:v>140.65960000000001</c:v>
                </c:pt>
                <c:pt idx="9850">
                  <c:v>140.684</c:v>
                </c:pt>
                <c:pt idx="9851">
                  <c:v>140.70849999999999</c:v>
                </c:pt>
                <c:pt idx="9852">
                  <c:v>140.7329</c:v>
                </c:pt>
                <c:pt idx="9853">
                  <c:v>140.75739999999999</c:v>
                </c:pt>
                <c:pt idx="9854">
                  <c:v>140.7818</c:v>
                </c:pt>
                <c:pt idx="9855">
                  <c:v>140.80629999999999</c:v>
                </c:pt>
                <c:pt idx="9856">
                  <c:v>140.83070000000001</c:v>
                </c:pt>
                <c:pt idx="9857">
                  <c:v>140.8552</c:v>
                </c:pt>
                <c:pt idx="9858">
                  <c:v>140.87970000000001</c:v>
                </c:pt>
                <c:pt idx="9859">
                  <c:v>140.9041</c:v>
                </c:pt>
                <c:pt idx="9860">
                  <c:v>140.92859999999999</c:v>
                </c:pt>
                <c:pt idx="9861">
                  <c:v>140.95310000000001</c:v>
                </c:pt>
                <c:pt idx="9862">
                  <c:v>140.97749999999999</c:v>
                </c:pt>
                <c:pt idx="9863">
                  <c:v>141.00200000000001</c:v>
                </c:pt>
                <c:pt idx="9864">
                  <c:v>141.0265</c:v>
                </c:pt>
                <c:pt idx="9865">
                  <c:v>141.05099999999999</c:v>
                </c:pt>
                <c:pt idx="9866">
                  <c:v>141.07550000000001</c:v>
                </c:pt>
                <c:pt idx="9867">
                  <c:v>141.09989999999999</c:v>
                </c:pt>
                <c:pt idx="9868">
                  <c:v>141.12440000000001</c:v>
                </c:pt>
                <c:pt idx="9869">
                  <c:v>141.1489</c:v>
                </c:pt>
                <c:pt idx="9870">
                  <c:v>141.17339999999999</c:v>
                </c:pt>
                <c:pt idx="9871">
                  <c:v>141.1979</c:v>
                </c:pt>
                <c:pt idx="9872">
                  <c:v>141.22239999999999</c:v>
                </c:pt>
                <c:pt idx="9873">
                  <c:v>141.24690000000001</c:v>
                </c:pt>
                <c:pt idx="9874">
                  <c:v>141.2714</c:v>
                </c:pt>
                <c:pt idx="9875">
                  <c:v>141.29589999999999</c:v>
                </c:pt>
                <c:pt idx="9876">
                  <c:v>141.32040000000001</c:v>
                </c:pt>
                <c:pt idx="9877">
                  <c:v>141.3449</c:v>
                </c:pt>
                <c:pt idx="9878">
                  <c:v>141.36940000000001</c:v>
                </c:pt>
                <c:pt idx="9879">
                  <c:v>141.3939</c:v>
                </c:pt>
                <c:pt idx="9880">
                  <c:v>141.41839999999999</c:v>
                </c:pt>
                <c:pt idx="9881">
                  <c:v>141.44290000000001</c:v>
                </c:pt>
                <c:pt idx="9882">
                  <c:v>141.4674</c:v>
                </c:pt>
                <c:pt idx="9883">
                  <c:v>141.49189999999999</c:v>
                </c:pt>
                <c:pt idx="9884">
                  <c:v>141.5164</c:v>
                </c:pt>
                <c:pt idx="9885">
                  <c:v>141.541</c:v>
                </c:pt>
                <c:pt idx="9886">
                  <c:v>141.56549999999999</c:v>
                </c:pt>
                <c:pt idx="9887">
                  <c:v>141.59</c:v>
                </c:pt>
                <c:pt idx="9888">
                  <c:v>141.61449999999999</c:v>
                </c:pt>
                <c:pt idx="9889">
                  <c:v>141.63910000000001</c:v>
                </c:pt>
                <c:pt idx="9890">
                  <c:v>141.6636</c:v>
                </c:pt>
                <c:pt idx="9891">
                  <c:v>141.68809999999999</c:v>
                </c:pt>
                <c:pt idx="9892">
                  <c:v>141.71270000000001</c:v>
                </c:pt>
                <c:pt idx="9893">
                  <c:v>141.7372</c:v>
                </c:pt>
                <c:pt idx="9894">
                  <c:v>141.76169999999999</c:v>
                </c:pt>
                <c:pt idx="9895">
                  <c:v>141.78630000000001</c:v>
                </c:pt>
                <c:pt idx="9896">
                  <c:v>141.8108</c:v>
                </c:pt>
                <c:pt idx="9897">
                  <c:v>141.83539999999999</c:v>
                </c:pt>
                <c:pt idx="9898">
                  <c:v>141.85990000000001</c:v>
                </c:pt>
                <c:pt idx="9899">
                  <c:v>141.8845</c:v>
                </c:pt>
                <c:pt idx="9900">
                  <c:v>141.90899999999999</c:v>
                </c:pt>
                <c:pt idx="9901">
                  <c:v>141.93360000000001</c:v>
                </c:pt>
                <c:pt idx="9902">
                  <c:v>141.9581</c:v>
                </c:pt>
                <c:pt idx="9903">
                  <c:v>141.98269999999999</c:v>
                </c:pt>
                <c:pt idx="9904">
                  <c:v>142.00729999999999</c:v>
                </c:pt>
                <c:pt idx="9905">
                  <c:v>142.0318</c:v>
                </c:pt>
                <c:pt idx="9906">
                  <c:v>142.0564</c:v>
                </c:pt>
                <c:pt idx="9907">
                  <c:v>142.08099999999999</c:v>
                </c:pt>
                <c:pt idx="9908">
                  <c:v>142.10550000000001</c:v>
                </c:pt>
                <c:pt idx="9909">
                  <c:v>142.1301</c:v>
                </c:pt>
                <c:pt idx="9910">
                  <c:v>142.15469999999999</c:v>
                </c:pt>
                <c:pt idx="9911">
                  <c:v>142.17920000000001</c:v>
                </c:pt>
                <c:pt idx="9912">
                  <c:v>142.2038</c:v>
                </c:pt>
                <c:pt idx="9913">
                  <c:v>142.22839999999999</c:v>
                </c:pt>
                <c:pt idx="9914">
                  <c:v>142.25299999999999</c:v>
                </c:pt>
                <c:pt idx="9915">
                  <c:v>142.27760000000001</c:v>
                </c:pt>
                <c:pt idx="9916">
                  <c:v>142.3022</c:v>
                </c:pt>
                <c:pt idx="9917">
                  <c:v>142.32669999999999</c:v>
                </c:pt>
                <c:pt idx="9918">
                  <c:v>142.35130000000001</c:v>
                </c:pt>
                <c:pt idx="9919">
                  <c:v>142.3759</c:v>
                </c:pt>
                <c:pt idx="9920">
                  <c:v>142.40049999999999</c:v>
                </c:pt>
                <c:pt idx="9921">
                  <c:v>142.42509999999999</c:v>
                </c:pt>
                <c:pt idx="9922">
                  <c:v>142.44970000000001</c:v>
                </c:pt>
                <c:pt idx="9923">
                  <c:v>142.4743</c:v>
                </c:pt>
                <c:pt idx="9924">
                  <c:v>142.49889999999999</c:v>
                </c:pt>
                <c:pt idx="9925">
                  <c:v>142.52350000000001</c:v>
                </c:pt>
                <c:pt idx="9926">
                  <c:v>142.54810000000001</c:v>
                </c:pt>
                <c:pt idx="9927">
                  <c:v>142.5727</c:v>
                </c:pt>
                <c:pt idx="9928">
                  <c:v>142.59739999999999</c:v>
                </c:pt>
                <c:pt idx="9929">
                  <c:v>142.62200000000001</c:v>
                </c:pt>
                <c:pt idx="9930">
                  <c:v>142.64660000000001</c:v>
                </c:pt>
                <c:pt idx="9931">
                  <c:v>142.6712</c:v>
                </c:pt>
                <c:pt idx="9932">
                  <c:v>142.69579999999999</c:v>
                </c:pt>
                <c:pt idx="9933">
                  <c:v>142.72040000000001</c:v>
                </c:pt>
                <c:pt idx="9934">
                  <c:v>142.74510000000001</c:v>
                </c:pt>
                <c:pt idx="9935">
                  <c:v>142.7697</c:v>
                </c:pt>
                <c:pt idx="9936">
                  <c:v>142.79429999999999</c:v>
                </c:pt>
                <c:pt idx="9937">
                  <c:v>142.81899999999999</c:v>
                </c:pt>
                <c:pt idx="9938">
                  <c:v>142.84360000000001</c:v>
                </c:pt>
                <c:pt idx="9939">
                  <c:v>142.8682</c:v>
                </c:pt>
                <c:pt idx="9940">
                  <c:v>142.8929</c:v>
                </c:pt>
                <c:pt idx="9941">
                  <c:v>142.91749999999999</c:v>
                </c:pt>
                <c:pt idx="9942">
                  <c:v>142.94210000000001</c:v>
                </c:pt>
                <c:pt idx="9943">
                  <c:v>142.96680000000001</c:v>
                </c:pt>
                <c:pt idx="9944">
                  <c:v>142.9914</c:v>
                </c:pt>
                <c:pt idx="9945">
                  <c:v>143.01609999999999</c:v>
                </c:pt>
                <c:pt idx="9946">
                  <c:v>143.04069999999999</c:v>
                </c:pt>
                <c:pt idx="9947">
                  <c:v>143.06540000000001</c:v>
                </c:pt>
                <c:pt idx="9948">
                  <c:v>143.09</c:v>
                </c:pt>
                <c:pt idx="9949">
                  <c:v>143.1147</c:v>
                </c:pt>
                <c:pt idx="9950">
                  <c:v>143.13929999999999</c:v>
                </c:pt>
                <c:pt idx="9951">
                  <c:v>143.16399999999999</c:v>
                </c:pt>
                <c:pt idx="9952">
                  <c:v>143.18870000000001</c:v>
                </c:pt>
                <c:pt idx="9953">
                  <c:v>143.2133</c:v>
                </c:pt>
                <c:pt idx="9954">
                  <c:v>143.238</c:v>
                </c:pt>
                <c:pt idx="9955">
                  <c:v>143.2627</c:v>
                </c:pt>
                <c:pt idx="9956">
                  <c:v>143.28729999999999</c:v>
                </c:pt>
                <c:pt idx="9957">
                  <c:v>143.31200000000001</c:v>
                </c:pt>
                <c:pt idx="9958">
                  <c:v>143.33670000000001</c:v>
                </c:pt>
                <c:pt idx="9959">
                  <c:v>143.3614</c:v>
                </c:pt>
                <c:pt idx="9960">
                  <c:v>143.386</c:v>
                </c:pt>
                <c:pt idx="9961">
                  <c:v>143.41069999999999</c:v>
                </c:pt>
                <c:pt idx="9962">
                  <c:v>143.43539999999999</c:v>
                </c:pt>
                <c:pt idx="9963">
                  <c:v>143.46010000000001</c:v>
                </c:pt>
                <c:pt idx="9964">
                  <c:v>143.48480000000001</c:v>
                </c:pt>
                <c:pt idx="9965">
                  <c:v>143.5095</c:v>
                </c:pt>
                <c:pt idx="9966">
                  <c:v>143.5342</c:v>
                </c:pt>
                <c:pt idx="9967">
                  <c:v>143.55889999999999</c:v>
                </c:pt>
                <c:pt idx="9968">
                  <c:v>143.58359999999999</c:v>
                </c:pt>
                <c:pt idx="9969">
                  <c:v>143.60830000000001</c:v>
                </c:pt>
                <c:pt idx="9970">
                  <c:v>143.63300000000001</c:v>
                </c:pt>
                <c:pt idx="9971">
                  <c:v>143.65770000000001</c:v>
                </c:pt>
                <c:pt idx="9972">
                  <c:v>143.6824</c:v>
                </c:pt>
                <c:pt idx="9973">
                  <c:v>143.7071</c:v>
                </c:pt>
                <c:pt idx="9974">
                  <c:v>143.73179999999999</c:v>
                </c:pt>
                <c:pt idx="9975">
                  <c:v>143.75649999999999</c:v>
                </c:pt>
                <c:pt idx="9976">
                  <c:v>143.78120000000001</c:v>
                </c:pt>
                <c:pt idx="9977">
                  <c:v>143.80590000000001</c:v>
                </c:pt>
                <c:pt idx="9978">
                  <c:v>143.8306</c:v>
                </c:pt>
                <c:pt idx="9979">
                  <c:v>143.8554</c:v>
                </c:pt>
                <c:pt idx="9980">
                  <c:v>143.8801</c:v>
                </c:pt>
                <c:pt idx="9981">
                  <c:v>143.90479999999999</c:v>
                </c:pt>
                <c:pt idx="9982">
                  <c:v>143.92949999999999</c:v>
                </c:pt>
                <c:pt idx="9983">
                  <c:v>143.95429999999999</c:v>
                </c:pt>
                <c:pt idx="9984">
                  <c:v>143.97900000000001</c:v>
                </c:pt>
                <c:pt idx="9985">
                  <c:v>144.00370000000001</c:v>
                </c:pt>
                <c:pt idx="9986">
                  <c:v>144.02850000000001</c:v>
                </c:pt>
                <c:pt idx="9987">
                  <c:v>144.0532</c:v>
                </c:pt>
                <c:pt idx="9988">
                  <c:v>144.0779</c:v>
                </c:pt>
                <c:pt idx="9989">
                  <c:v>144.1027</c:v>
                </c:pt>
                <c:pt idx="9990">
                  <c:v>144.12739999999999</c:v>
                </c:pt>
                <c:pt idx="9991">
                  <c:v>144.15219999999999</c:v>
                </c:pt>
                <c:pt idx="9992">
                  <c:v>144.17689999999999</c:v>
                </c:pt>
                <c:pt idx="9993">
                  <c:v>144.20169999999999</c:v>
                </c:pt>
                <c:pt idx="9994">
                  <c:v>144.22640000000001</c:v>
                </c:pt>
                <c:pt idx="9995">
                  <c:v>144.25120000000001</c:v>
                </c:pt>
                <c:pt idx="9996">
                  <c:v>144.27590000000001</c:v>
                </c:pt>
                <c:pt idx="9997">
                  <c:v>144.30070000000001</c:v>
                </c:pt>
                <c:pt idx="9998">
                  <c:v>144.32550000000001</c:v>
                </c:pt>
                <c:pt idx="9999">
                  <c:v>144.3502</c:v>
                </c:pt>
                <c:pt idx="10000">
                  <c:v>144.375</c:v>
                </c:pt>
                <c:pt idx="10001">
                  <c:v>144.3997</c:v>
                </c:pt>
                <c:pt idx="10002">
                  <c:v>144.42449999999999</c:v>
                </c:pt>
                <c:pt idx="10003">
                  <c:v>144.44929999999999</c:v>
                </c:pt>
                <c:pt idx="10004">
                  <c:v>144.47409999999999</c:v>
                </c:pt>
                <c:pt idx="10005">
                  <c:v>144.49879999999999</c:v>
                </c:pt>
                <c:pt idx="10006">
                  <c:v>144.52359999999999</c:v>
                </c:pt>
                <c:pt idx="10007">
                  <c:v>144.54839999999999</c:v>
                </c:pt>
                <c:pt idx="10008">
                  <c:v>144.57320000000001</c:v>
                </c:pt>
                <c:pt idx="10009">
                  <c:v>144.59790000000001</c:v>
                </c:pt>
                <c:pt idx="10010">
                  <c:v>144.62270000000001</c:v>
                </c:pt>
                <c:pt idx="10011">
                  <c:v>144.64750000000001</c:v>
                </c:pt>
                <c:pt idx="10012">
                  <c:v>144.67230000000001</c:v>
                </c:pt>
                <c:pt idx="10013">
                  <c:v>144.69710000000001</c:v>
                </c:pt>
                <c:pt idx="10014">
                  <c:v>144.72190000000001</c:v>
                </c:pt>
                <c:pt idx="10015">
                  <c:v>144.7467</c:v>
                </c:pt>
                <c:pt idx="10016">
                  <c:v>144.7715</c:v>
                </c:pt>
                <c:pt idx="10017">
                  <c:v>144.7963</c:v>
                </c:pt>
                <c:pt idx="10018">
                  <c:v>144.8211</c:v>
                </c:pt>
                <c:pt idx="10019">
                  <c:v>144.8459</c:v>
                </c:pt>
                <c:pt idx="10020">
                  <c:v>144.8707</c:v>
                </c:pt>
                <c:pt idx="10021">
                  <c:v>144.8955</c:v>
                </c:pt>
                <c:pt idx="10022">
                  <c:v>144.9203</c:v>
                </c:pt>
                <c:pt idx="10023">
                  <c:v>144.9451</c:v>
                </c:pt>
                <c:pt idx="10024">
                  <c:v>144.97</c:v>
                </c:pt>
                <c:pt idx="10025">
                  <c:v>144.9948</c:v>
                </c:pt>
                <c:pt idx="10026">
                  <c:v>145.0196</c:v>
                </c:pt>
                <c:pt idx="10027">
                  <c:v>145.0444</c:v>
                </c:pt>
                <c:pt idx="10028">
                  <c:v>145.0692</c:v>
                </c:pt>
                <c:pt idx="10029">
                  <c:v>145.0941</c:v>
                </c:pt>
                <c:pt idx="10030">
                  <c:v>145.1189</c:v>
                </c:pt>
                <c:pt idx="10031">
                  <c:v>145.1437</c:v>
                </c:pt>
                <c:pt idx="10032">
                  <c:v>145.1686</c:v>
                </c:pt>
                <c:pt idx="10033">
                  <c:v>145.1934</c:v>
                </c:pt>
                <c:pt idx="10034">
                  <c:v>145.2182</c:v>
                </c:pt>
                <c:pt idx="10035">
                  <c:v>145.2431</c:v>
                </c:pt>
                <c:pt idx="10036">
                  <c:v>145.2679</c:v>
                </c:pt>
                <c:pt idx="10037">
                  <c:v>145.2928</c:v>
                </c:pt>
                <c:pt idx="10038">
                  <c:v>145.3176</c:v>
                </c:pt>
                <c:pt idx="10039">
                  <c:v>145.3425</c:v>
                </c:pt>
                <c:pt idx="10040">
                  <c:v>145.3673</c:v>
                </c:pt>
                <c:pt idx="10041">
                  <c:v>145.3922</c:v>
                </c:pt>
                <c:pt idx="10042">
                  <c:v>145.417</c:v>
                </c:pt>
                <c:pt idx="10043">
                  <c:v>145.4419</c:v>
                </c:pt>
                <c:pt idx="10044">
                  <c:v>145.4667</c:v>
                </c:pt>
                <c:pt idx="10045">
                  <c:v>145.49160000000001</c:v>
                </c:pt>
                <c:pt idx="10046">
                  <c:v>145.5164</c:v>
                </c:pt>
                <c:pt idx="10047">
                  <c:v>145.54130000000001</c:v>
                </c:pt>
                <c:pt idx="10048">
                  <c:v>145.56620000000001</c:v>
                </c:pt>
                <c:pt idx="10049">
                  <c:v>145.59100000000001</c:v>
                </c:pt>
                <c:pt idx="10050">
                  <c:v>145.61590000000001</c:v>
                </c:pt>
                <c:pt idx="10051">
                  <c:v>145.64080000000001</c:v>
                </c:pt>
                <c:pt idx="10052">
                  <c:v>145.66569999999999</c:v>
                </c:pt>
                <c:pt idx="10053">
                  <c:v>145.69049999999999</c:v>
                </c:pt>
                <c:pt idx="10054">
                  <c:v>145.71539999999999</c:v>
                </c:pt>
                <c:pt idx="10055">
                  <c:v>145.74029999999999</c:v>
                </c:pt>
                <c:pt idx="10056">
                  <c:v>145.76519999999999</c:v>
                </c:pt>
                <c:pt idx="10057">
                  <c:v>145.7901</c:v>
                </c:pt>
                <c:pt idx="10058">
                  <c:v>145.815</c:v>
                </c:pt>
                <c:pt idx="10059">
                  <c:v>145.8398</c:v>
                </c:pt>
                <c:pt idx="10060">
                  <c:v>145.8647</c:v>
                </c:pt>
                <c:pt idx="10061">
                  <c:v>145.8896</c:v>
                </c:pt>
                <c:pt idx="10062">
                  <c:v>145.9145</c:v>
                </c:pt>
                <c:pt idx="10063">
                  <c:v>145.93940000000001</c:v>
                </c:pt>
                <c:pt idx="10064">
                  <c:v>145.96430000000001</c:v>
                </c:pt>
                <c:pt idx="10065">
                  <c:v>145.98920000000001</c:v>
                </c:pt>
                <c:pt idx="10066">
                  <c:v>146.01410000000001</c:v>
                </c:pt>
                <c:pt idx="10067">
                  <c:v>146.03899999999999</c:v>
                </c:pt>
                <c:pt idx="10068">
                  <c:v>146.06389999999999</c:v>
                </c:pt>
                <c:pt idx="10069">
                  <c:v>146.0889</c:v>
                </c:pt>
                <c:pt idx="10070">
                  <c:v>146.1138</c:v>
                </c:pt>
                <c:pt idx="10071">
                  <c:v>146.1387</c:v>
                </c:pt>
                <c:pt idx="10072">
                  <c:v>146.1636</c:v>
                </c:pt>
                <c:pt idx="10073">
                  <c:v>146.1885</c:v>
                </c:pt>
                <c:pt idx="10074">
                  <c:v>146.21350000000001</c:v>
                </c:pt>
                <c:pt idx="10075">
                  <c:v>146.23840000000001</c:v>
                </c:pt>
                <c:pt idx="10076">
                  <c:v>146.26329999999999</c:v>
                </c:pt>
                <c:pt idx="10077">
                  <c:v>146.28819999999999</c:v>
                </c:pt>
                <c:pt idx="10078">
                  <c:v>146.31319999999999</c:v>
                </c:pt>
                <c:pt idx="10079">
                  <c:v>146.3381</c:v>
                </c:pt>
                <c:pt idx="10080">
                  <c:v>146.363</c:v>
                </c:pt>
                <c:pt idx="10081">
                  <c:v>146.38800000000001</c:v>
                </c:pt>
                <c:pt idx="10082">
                  <c:v>146.41290000000001</c:v>
                </c:pt>
                <c:pt idx="10083">
                  <c:v>146.43780000000001</c:v>
                </c:pt>
                <c:pt idx="10084">
                  <c:v>146.46279999999999</c:v>
                </c:pt>
                <c:pt idx="10085">
                  <c:v>146.48769999999999</c:v>
                </c:pt>
                <c:pt idx="10086">
                  <c:v>146.5127</c:v>
                </c:pt>
                <c:pt idx="10087">
                  <c:v>146.5376</c:v>
                </c:pt>
                <c:pt idx="10088">
                  <c:v>146.5626</c:v>
                </c:pt>
                <c:pt idx="10089">
                  <c:v>146.58750000000001</c:v>
                </c:pt>
                <c:pt idx="10090">
                  <c:v>146.61250000000001</c:v>
                </c:pt>
                <c:pt idx="10091">
                  <c:v>146.63749999999999</c:v>
                </c:pt>
                <c:pt idx="10092">
                  <c:v>146.66239999999999</c:v>
                </c:pt>
                <c:pt idx="10093">
                  <c:v>146.6874</c:v>
                </c:pt>
                <c:pt idx="10094">
                  <c:v>146.7123</c:v>
                </c:pt>
                <c:pt idx="10095">
                  <c:v>146.7373</c:v>
                </c:pt>
                <c:pt idx="10096">
                  <c:v>146.76230000000001</c:v>
                </c:pt>
                <c:pt idx="10097">
                  <c:v>146.78720000000001</c:v>
                </c:pt>
                <c:pt idx="10098">
                  <c:v>146.81219999999999</c:v>
                </c:pt>
                <c:pt idx="10099">
                  <c:v>146.8372</c:v>
                </c:pt>
                <c:pt idx="10100">
                  <c:v>146.8622</c:v>
                </c:pt>
                <c:pt idx="10101">
                  <c:v>146.8871</c:v>
                </c:pt>
                <c:pt idx="10102">
                  <c:v>146.91210000000001</c:v>
                </c:pt>
                <c:pt idx="10103">
                  <c:v>146.93709999999999</c:v>
                </c:pt>
                <c:pt idx="10104">
                  <c:v>146.96209999999999</c:v>
                </c:pt>
                <c:pt idx="10105">
                  <c:v>146.9871</c:v>
                </c:pt>
                <c:pt idx="10106">
                  <c:v>147.0121</c:v>
                </c:pt>
                <c:pt idx="10107">
                  <c:v>147.03710000000001</c:v>
                </c:pt>
                <c:pt idx="10108">
                  <c:v>147.06209999999999</c:v>
                </c:pt>
                <c:pt idx="10109">
                  <c:v>147.08709999999999</c:v>
                </c:pt>
                <c:pt idx="10110">
                  <c:v>147.11199999999999</c:v>
                </c:pt>
                <c:pt idx="10111">
                  <c:v>147.1371</c:v>
                </c:pt>
                <c:pt idx="10112">
                  <c:v>147.16200000000001</c:v>
                </c:pt>
                <c:pt idx="10113">
                  <c:v>147.18709999999999</c:v>
                </c:pt>
                <c:pt idx="10114">
                  <c:v>147.21209999999999</c:v>
                </c:pt>
                <c:pt idx="10115">
                  <c:v>147.2371</c:v>
                </c:pt>
                <c:pt idx="10116">
                  <c:v>147.2621</c:v>
                </c:pt>
                <c:pt idx="10117">
                  <c:v>147.28710000000001</c:v>
                </c:pt>
                <c:pt idx="10118">
                  <c:v>147.31209999999999</c:v>
                </c:pt>
                <c:pt idx="10119">
                  <c:v>147.33709999999999</c:v>
                </c:pt>
                <c:pt idx="10120">
                  <c:v>147.3622</c:v>
                </c:pt>
                <c:pt idx="10121">
                  <c:v>147.38720000000001</c:v>
                </c:pt>
                <c:pt idx="10122">
                  <c:v>147.41220000000001</c:v>
                </c:pt>
                <c:pt idx="10123">
                  <c:v>147.43719999999999</c:v>
                </c:pt>
                <c:pt idx="10124">
                  <c:v>147.4622</c:v>
                </c:pt>
                <c:pt idx="10125">
                  <c:v>147.4873</c:v>
                </c:pt>
                <c:pt idx="10126">
                  <c:v>147.51230000000001</c:v>
                </c:pt>
                <c:pt idx="10127">
                  <c:v>147.53729999999999</c:v>
                </c:pt>
                <c:pt idx="10128">
                  <c:v>147.5624</c:v>
                </c:pt>
                <c:pt idx="10129">
                  <c:v>147.5874</c:v>
                </c:pt>
                <c:pt idx="10130">
                  <c:v>147.61250000000001</c:v>
                </c:pt>
                <c:pt idx="10131">
                  <c:v>147.63749999999999</c:v>
                </c:pt>
                <c:pt idx="10132">
                  <c:v>147.6626</c:v>
                </c:pt>
                <c:pt idx="10133">
                  <c:v>147.6876</c:v>
                </c:pt>
                <c:pt idx="10134">
                  <c:v>147.71260000000001</c:v>
                </c:pt>
                <c:pt idx="10135">
                  <c:v>147.73769999999999</c:v>
                </c:pt>
                <c:pt idx="10136">
                  <c:v>147.7627</c:v>
                </c:pt>
                <c:pt idx="10137">
                  <c:v>147.7878</c:v>
                </c:pt>
                <c:pt idx="10138">
                  <c:v>147.81290000000001</c:v>
                </c:pt>
                <c:pt idx="10139">
                  <c:v>147.83789999999999</c:v>
                </c:pt>
                <c:pt idx="10140">
                  <c:v>147.863</c:v>
                </c:pt>
                <c:pt idx="10141">
                  <c:v>147.88800000000001</c:v>
                </c:pt>
                <c:pt idx="10142">
                  <c:v>147.91309999999999</c:v>
                </c:pt>
                <c:pt idx="10143">
                  <c:v>147.93819999999999</c:v>
                </c:pt>
                <c:pt idx="10144">
                  <c:v>147.9633</c:v>
                </c:pt>
                <c:pt idx="10145">
                  <c:v>147.98830000000001</c:v>
                </c:pt>
                <c:pt idx="10146">
                  <c:v>148.01339999999999</c:v>
                </c:pt>
                <c:pt idx="10147">
                  <c:v>148.0385</c:v>
                </c:pt>
                <c:pt idx="10148">
                  <c:v>148.06360000000001</c:v>
                </c:pt>
                <c:pt idx="10149">
                  <c:v>148.08860000000001</c:v>
                </c:pt>
                <c:pt idx="10150">
                  <c:v>148.11369999999999</c:v>
                </c:pt>
                <c:pt idx="10151">
                  <c:v>148.1388</c:v>
                </c:pt>
                <c:pt idx="10152">
                  <c:v>148.16390000000001</c:v>
                </c:pt>
                <c:pt idx="10153">
                  <c:v>148.18899999999999</c:v>
                </c:pt>
                <c:pt idx="10154">
                  <c:v>148.2141</c:v>
                </c:pt>
                <c:pt idx="10155">
                  <c:v>148.23920000000001</c:v>
                </c:pt>
                <c:pt idx="10156">
                  <c:v>148.26429999999999</c:v>
                </c:pt>
                <c:pt idx="10157">
                  <c:v>148.2894</c:v>
                </c:pt>
                <c:pt idx="10158">
                  <c:v>148.31450000000001</c:v>
                </c:pt>
                <c:pt idx="10159">
                  <c:v>148.33959999999999</c:v>
                </c:pt>
                <c:pt idx="10160">
                  <c:v>148.3647</c:v>
                </c:pt>
                <c:pt idx="10161">
                  <c:v>148.38980000000001</c:v>
                </c:pt>
                <c:pt idx="10162">
                  <c:v>148.41489999999999</c:v>
                </c:pt>
                <c:pt idx="10163">
                  <c:v>148.44</c:v>
                </c:pt>
                <c:pt idx="10164">
                  <c:v>148.46510000000001</c:v>
                </c:pt>
                <c:pt idx="10165">
                  <c:v>148.49019999999999</c:v>
                </c:pt>
                <c:pt idx="10166">
                  <c:v>148.5153</c:v>
                </c:pt>
                <c:pt idx="10167">
                  <c:v>148.54050000000001</c:v>
                </c:pt>
                <c:pt idx="10168">
                  <c:v>148.56559999999999</c:v>
                </c:pt>
                <c:pt idx="10169">
                  <c:v>148.5907</c:v>
                </c:pt>
                <c:pt idx="10170">
                  <c:v>148.61580000000001</c:v>
                </c:pt>
                <c:pt idx="10171">
                  <c:v>148.64099999999999</c:v>
                </c:pt>
                <c:pt idx="10172">
                  <c:v>148.6661</c:v>
                </c:pt>
                <c:pt idx="10173">
                  <c:v>148.69120000000001</c:v>
                </c:pt>
                <c:pt idx="10174">
                  <c:v>148.71639999999999</c:v>
                </c:pt>
                <c:pt idx="10175">
                  <c:v>148.7415</c:v>
                </c:pt>
                <c:pt idx="10176">
                  <c:v>148.76660000000001</c:v>
                </c:pt>
                <c:pt idx="10177">
                  <c:v>148.79179999999999</c:v>
                </c:pt>
                <c:pt idx="10178">
                  <c:v>148.8169</c:v>
                </c:pt>
                <c:pt idx="10179">
                  <c:v>148.84209999999999</c:v>
                </c:pt>
                <c:pt idx="10180">
                  <c:v>148.8672</c:v>
                </c:pt>
                <c:pt idx="10181">
                  <c:v>148.89230000000001</c:v>
                </c:pt>
                <c:pt idx="10182">
                  <c:v>148.91749999999999</c:v>
                </c:pt>
                <c:pt idx="10183">
                  <c:v>148.9427</c:v>
                </c:pt>
                <c:pt idx="10184">
                  <c:v>148.96780000000001</c:v>
                </c:pt>
                <c:pt idx="10185">
                  <c:v>148.99299999999999</c:v>
                </c:pt>
                <c:pt idx="10186">
                  <c:v>149.0181</c:v>
                </c:pt>
                <c:pt idx="10187">
                  <c:v>149.04329999999999</c:v>
                </c:pt>
                <c:pt idx="10188">
                  <c:v>149.0685</c:v>
                </c:pt>
                <c:pt idx="10189">
                  <c:v>149.09360000000001</c:v>
                </c:pt>
                <c:pt idx="10190">
                  <c:v>149.11879999999999</c:v>
                </c:pt>
                <c:pt idx="10191">
                  <c:v>149.14400000000001</c:v>
                </c:pt>
                <c:pt idx="10192">
                  <c:v>149.16909999999999</c:v>
                </c:pt>
                <c:pt idx="10193">
                  <c:v>149.1943</c:v>
                </c:pt>
                <c:pt idx="10194">
                  <c:v>149.21950000000001</c:v>
                </c:pt>
                <c:pt idx="10195">
                  <c:v>149.24469999999999</c:v>
                </c:pt>
                <c:pt idx="10196">
                  <c:v>149.2698</c:v>
                </c:pt>
                <c:pt idx="10197">
                  <c:v>149.29499999999999</c:v>
                </c:pt>
                <c:pt idx="10198">
                  <c:v>149.3202</c:v>
                </c:pt>
                <c:pt idx="10199">
                  <c:v>149.34540000000001</c:v>
                </c:pt>
                <c:pt idx="10200">
                  <c:v>149.3706</c:v>
                </c:pt>
                <c:pt idx="10201">
                  <c:v>149.39580000000001</c:v>
                </c:pt>
                <c:pt idx="10202">
                  <c:v>149.42099999999999</c:v>
                </c:pt>
                <c:pt idx="10203">
                  <c:v>149.4462</c:v>
                </c:pt>
                <c:pt idx="10204">
                  <c:v>149.47139999999999</c:v>
                </c:pt>
                <c:pt idx="10205">
                  <c:v>149.4966</c:v>
                </c:pt>
                <c:pt idx="10206">
                  <c:v>149.52180000000001</c:v>
                </c:pt>
                <c:pt idx="10207">
                  <c:v>149.547</c:v>
                </c:pt>
                <c:pt idx="10208">
                  <c:v>149.57220000000001</c:v>
                </c:pt>
                <c:pt idx="10209">
                  <c:v>149.59739999999999</c:v>
                </c:pt>
                <c:pt idx="10210">
                  <c:v>149.62260000000001</c:v>
                </c:pt>
                <c:pt idx="10211">
                  <c:v>149.64779999999999</c:v>
                </c:pt>
                <c:pt idx="10212">
                  <c:v>149.673</c:v>
                </c:pt>
                <c:pt idx="10213">
                  <c:v>149.69820000000001</c:v>
                </c:pt>
                <c:pt idx="10214">
                  <c:v>149.7235</c:v>
                </c:pt>
                <c:pt idx="10215">
                  <c:v>149.74870000000001</c:v>
                </c:pt>
                <c:pt idx="10216">
                  <c:v>149.7739</c:v>
                </c:pt>
                <c:pt idx="10217">
                  <c:v>149.79910000000001</c:v>
                </c:pt>
                <c:pt idx="10218">
                  <c:v>149.8244</c:v>
                </c:pt>
                <c:pt idx="10219">
                  <c:v>149.84960000000001</c:v>
                </c:pt>
                <c:pt idx="10220">
                  <c:v>149.87479999999999</c:v>
                </c:pt>
                <c:pt idx="10221">
                  <c:v>149.90010000000001</c:v>
                </c:pt>
                <c:pt idx="10222">
                  <c:v>149.92529999999999</c:v>
                </c:pt>
                <c:pt idx="10223">
                  <c:v>149.95050000000001</c:v>
                </c:pt>
                <c:pt idx="10224">
                  <c:v>149.97579999999999</c:v>
                </c:pt>
                <c:pt idx="10225">
                  <c:v>150.001</c:v>
                </c:pt>
                <c:pt idx="10226">
                  <c:v>150.02629999999999</c:v>
                </c:pt>
                <c:pt idx="10227">
                  <c:v>150.0515</c:v>
                </c:pt>
                <c:pt idx="10228">
                  <c:v>150.07679999999999</c:v>
                </c:pt>
                <c:pt idx="10229">
                  <c:v>150.102</c:v>
                </c:pt>
                <c:pt idx="10230">
                  <c:v>150.12729999999999</c:v>
                </c:pt>
                <c:pt idx="10231">
                  <c:v>150.1525</c:v>
                </c:pt>
                <c:pt idx="10232">
                  <c:v>150.17779999999999</c:v>
                </c:pt>
                <c:pt idx="10233">
                  <c:v>150.203</c:v>
                </c:pt>
                <c:pt idx="10234">
                  <c:v>150.22829999999999</c:v>
                </c:pt>
                <c:pt idx="10235">
                  <c:v>150.25360000000001</c:v>
                </c:pt>
                <c:pt idx="10236">
                  <c:v>150.27879999999999</c:v>
                </c:pt>
                <c:pt idx="10237">
                  <c:v>150.30410000000001</c:v>
                </c:pt>
                <c:pt idx="10238">
                  <c:v>150.32939999999999</c:v>
                </c:pt>
                <c:pt idx="10239">
                  <c:v>150.3546</c:v>
                </c:pt>
                <c:pt idx="10240">
                  <c:v>150.37989999999999</c:v>
                </c:pt>
                <c:pt idx="10241">
                  <c:v>150.40520000000001</c:v>
                </c:pt>
                <c:pt idx="10242">
                  <c:v>150.43049999999999</c:v>
                </c:pt>
                <c:pt idx="10243">
                  <c:v>150.45570000000001</c:v>
                </c:pt>
                <c:pt idx="10244">
                  <c:v>150.48099999999999</c:v>
                </c:pt>
                <c:pt idx="10245">
                  <c:v>150.50630000000001</c:v>
                </c:pt>
                <c:pt idx="10246">
                  <c:v>150.5316</c:v>
                </c:pt>
                <c:pt idx="10247">
                  <c:v>150.55690000000001</c:v>
                </c:pt>
                <c:pt idx="10248">
                  <c:v>150.5822</c:v>
                </c:pt>
                <c:pt idx="10249">
                  <c:v>150.60749999999999</c:v>
                </c:pt>
                <c:pt idx="10250">
                  <c:v>150.6328</c:v>
                </c:pt>
                <c:pt idx="10251">
                  <c:v>150.65809999999999</c:v>
                </c:pt>
                <c:pt idx="10252">
                  <c:v>150.68340000000001</c:v>
                </c:pt>
                <c:pt idx="10253">
                  <c:v>150.70869999999999</c:v>
                </c:pt>
                <c:pt idx="10254">
                  <c:v>150.73400000000001</c:v>
                </c:pt>
                <c:pt idx="10255">
                  <c:v>150.7593</c:v>
                </c:pt>
                <c:pt idx="10256">
                  <c:v>150.78460000000001</c:v>
                </c:pt>
                <c:pt idx="10257">
                  <c:v>150.8099</c:v>
                </c:pt>
                <c:pt idx="10258">
                  <c:v>150.83519999999999</c:v>
                </c:pt>
                <c:pt idx="10259">
                  <c:v>150.8605</c:v>
                </c:pt>
                <c:pt idx="10260">
                  <c:v>150.88579999999999</c:v>
                </c:pt>
                <c:pt idx="10261">
                  <c:v>150.91120000000001</c:v>
                </c:pt>
                <c:pt idx="10262">
                  <c:v>150.9365</c:v>
                </c:pt>
                <c:pt idx="10263">
                  <c:v>150.96180000000001</c:v>
                </c:pt>
                <c:pt idx="10264">
                  <c:v>150.9871</c:v>
                </c:pt>
                <c:pt idx="10265">
                  <c:v>151.01249999999999</c:v>
                </c:pt>
                <c:pt idx="10266">
                  <c:v>151.0378</c:v>
                </c:pt>
                <c:pt idx="10267">
                  <c:v>151.06309999999999</c:v>
                </c:pt>
                <c:pt idx="10268">
                  <c:v>151.08850000000001</c:v>
                </c:pt>
                <c:pt idx="10269">
                  <c:v>151.1138</c:v>
                </c:pt>
                <c:pt idx="10270">
                  <c:v>151.13910000000001</c:v>
                </c:pt>
                <c:pt idx="10271">
                  <c:v>151.1645</c:v>
                </c:pt>
                <c:pt idx="10272">
                  <c:v>151.18979999999999</c:v>
                </c:pt>
                <c:pt idx="10273">
                  <c:v>151.21510000000001</c:v>
                </c:pt>
                <c:pt idx="10274">
                  <c:v>151.2405</c:v>
                </c:pt>
                <c:pt idx="10275">
                  <c:v>151.26589999999999</c:v>
                </c:pt>
                <c:pt idx="10276">
                  <c:v>151.2912</c:v>
                </c:pt>
                <c:pt idx="10277">
                  <c:v>151.31659999999999</c:v>
                </c:pt>
                <c:pt idx="10278">
                  <c:v>151.34190000000001</c:v>
                </c:pt>
                <c:pt idx="10279">
                  <c:v>151.3673</c:v>
                </c:pt>
                <c:pt idx="10280">
                  <c:v>151.39259999999999</c:v>
                </c:pt>
                <c:pt idx="10281">
                  <c:v>151.41800000000001</c:v>
                </c:pt>
                <c:pt idx="10282">
                  <c:v>151.44329999999999</c:v>
                </c:pt>
                <c:pt idx="10283">
                  <c:v>151.46870000000001</c:v>
                </c:pt>
                <c:pt idx="10284">
                  <c:v>151.4941</c:v>
                </c:pt>
                <c:pt idx="10285">
                  <c:v>151.51949999999999</c:v>
                </c:pt>
                <c:pt idx="10286">
                  <c:v>151.54480000000001</c:v>
                </c:pt>
                <c:pt idx="10287">
                  <c:v>151.5702</c:v>
                </c:pt>
                <c:pt idx="10288">
                  <c:v>151.59559999999999</c:v>
                </c:pt>
                <c:pt idx="10289">
                  <c:v>151.62100000000001</c:v>
                </c:pt>
                <c:pt idx="10290">
                  <c:v>151.6463</c:v>
                </c:pt>
                <c:pt idx="10291">
                  <c:v>151.67169999999999</c:v>
                </c:pt>
                <c:pt idx="10292">
                  <c:v>151.69710000000001</c:v>
                </c:pt>
                <c:pt idx="10293">
                  <c:v>151.7225</c:v>
                </c:pt>
                <c:pt idx="10294">
                  <c:v>151.74789999999999</c:v>
                </c:pt>
                <c:pt idx="10295">
                  <c:v>151.77330000000001</c:v>
                </c:pt>
                <c:pt idx="10296">
                  <c:v>151.7987</c:v>
                </c:pt>
                <c:pt idx="10297">
                  <c:v>151.82409999999999</c:v>
                </c:pt>
                <c:pt idx="10298">
                  <c:v>151.84950000000001</c:v>
                </c:pt>
                <c:pt idx="10299">
                  <c:v>151.87479999999999</c:v>
                </c:pt>
                <c:pt idx="10300">
                  <c:v>151.90029999999999</c:v>
                </c:pt>
                <c:pt idx="10301">
                  <c:v>151.92570000000001</c:v>
                </c:pt>
                <c:pt idx="10302">
                  <c:v>151.9511</c:v>
                </c:pt>
                <c:pt idx="10303">
                  <c:v>151.97649999999999</c:v>
                </c:pt>
                <c:pt idx="10304">
                  <c:v>152.00190000000001</c:v>
                </c:pt>
                <c:pt idx="10305">
                  <c:v>152.0273</c:v>
                </c:pt>
                <c:pt idx="10306">
                  <c:v>152.05269999999999</c:v>
                </c:pt>
                <c:pt idx="10307">
                  <c:v>152.07810000000001</c:v>
                </c:pt>
                <c:pt idx="10308">
                  <c:v>152.1035</c:v>
                </c:pt>
                <c:pt idx="10309">
                  <c:v>152.12899999999999</c:v>
                </c:pt>
                <c:pt idx="10310">
                  <c:v>152.15440000000001</c:v>
                </c:pt>
                <c:pt idx="10311">
                  <c:v>152.1798</c:v>
                </c:pt>
                <c:pt idx="10312">
                  <c:v>152.20519999999999</c:v>
                </c:pt>
                <c:pt idx="10313">
                  <c:v>152.23070000000001</c:v>
                </c:pt>
                <c:pt idx="10314">
                  <c:v>152.2561</c:v>
                </c:pt>
                <c:pt idx="10315">
                  <c:v>152.28149999999999</c:v>
                </c:pt>
                <c:pt idx="10316">
                  <c:v>152.30699999999999</c:v>
                </c:pt>
                <c:pt idx="10317">
                  <c:v>152.33240000000001</c:v>
                </c:pt>
                <c:pt idx="10318">
                  <c:v>152.3578</c:v>
                </c:pt>
                <c:pt idx="10319">
                  <c:v>152.38329999999999</c:v>
                </c:pt>
                <c:pt idx="10320">
                  <c:v>152.40870000000001</c:v>
                </c:pt>
                <c:pt idx="10321">
                  <c:v>152.4342</c:v>
                </c:pt>
                <c:pt idx="10322">
                  <c:v>152.45959999999999</c:v>
                </c:pt>
                <c:pt idx="10323">
                  <c:v>152.48509999999999</c:v>
                </c:pt>
                <c:pt idx="10324">
                  <c:v>152.51050000000001</c:v>
                </c:pt>
                <c:pt idx="10325">
                  <c:v>152.536</c:v>
                </c:pt>
                <c:pt idx="10326">
                  <c:v>152.56139999999999</c:v>
                </c:pt>
                <c:pt idx="10327">
                  <c:v>152.58690000000001</c:v>
                </c:pt>
                <c:pt idx="10328">
                  <c:v>152.61240000000001</c:v>
                </c:pt>
                <c:pt idx="10329">
                  <c:v>152.6378</c:v>
                </c:pt>
                <c:pt idx="10330">
                  <c:v>152.66329999999999</c:v>
                </c:pt>
                <c:pt idx="10331">
                  <c:v>152.68879999999999</c:v>
                </c:pt>
                <c:pt idx="10332">
                  <c:v>152.71420000000001</c:v>
                </c:pt>
                <c:pt idx="10333">
                  <c:v>152.7397</c:v>
                </c:pt>
                <c:pt idx="10334">
                  <c:v>152.76519999999999</c:v>
                </c:pt>
                <c:pt idx="10335">
                  <c:v>152.79069999999999</c:v>
                </c:pt>
                <c:pt idx="10336">
                  <c:v>152.81610000000001</c:v>
                </c:pt>
                <c:pt idx="10337">
                  <c:v>152.8416</c:v>
                </c:pt>
                <c:pt idx="10338">
                  <c:v>152.86709999999999</c:v>
                </c:pt>
                <c:pt idx="10339">
                  <c:v>152.89259999999999</c:v>
                </c:pt>
                <c:pt idx="10340">
                  <c:v>152.91810000000001</c:v>
                </c:pt>
                <c:pt idx="10341">
                  <c:v>152.9436</c:v>
                </c:pt>
                <c:pt idx="10342">
                  <c:v>152.9691</c:v>
                </c:pt>
                <c:pt idx="10343">
                  <c:v>152.99449999999999</c:v>
                </c:pt>
                <c:pt idx="10344">
                  <c:v>153.02000000000001</c:v>
                </c:pt>
                <c:pt idx="10345">
                  <c:v>153.0455</c:v>
                </c:pt>
                <c:pt idx="10346">
                  <c:v>153.071</c:v>
                </c:pt>
                <c:pt idx="10347">
                  <c:v>153.09649999999999</c:v>
                </c:pt>
                <c:pt idx="10348">
                  <c:v>153.12200000000001</c:v>
                </c:pt>
                <c:pt idx="10349">
                  <c:v>153.14760000000001</c:v>
                </c:pt>
                <c:pt idx="10350">
                  <c:v>153.173</c:v>
                </c:pt>
                <c:pt idx="10351">
                  <c:v>153.1986</c:v>
                </c:pt>
                <c:pt idx="10352">
                  <c:v>153.22409999999999</c:v>
                </c:pt>
                <c:pt idx="10353">
                  <c:v>153.24959999999999</c:v>
                </c:pt>
                <c:pt idx="10354">
                  <c:v>153.27510000000001</c:v>
                </c:pt>
                <c:pt idx="10355">
                  <c:v>153.3006</c:v>
                </c:pt>
                <c:pt idx="10356">
                  <c:v>153.3261</c:v>
                </c:pt>
                <c:pt idx="10357">
                  <c:v>153.35169999999999</c:v>
                </c:pt>
                <c:pt idx="10358">
                  <c:v>153.37719999999999</c:v>
                </c:pt>
                <c:pt idx="10359">
                  <c:v>153.40270000000001</c:v>
                </c:pt>
                <c:pt idx="10360">
                  <c:v>153.42830000000001</c:v>
                </c:pt>
                <c:pt idx="10361">
                  <c:v>153.4538</c:v>
                </c:pt>
                <c:pt idx="10362">
                  <c:v>153.47929999999999</c:v>
                </c:pt>
                <c:pt idx="10363">
                  <c:v>153.50489999999999</c:v>
                </c:pt>
                <c:pt idx="10364">
                  <c:v>153.53039999999999</c:v>
                </c:pt>
                <c:pt idx="10365">
                  <c:v>153.55590000000001</c:v>
                </c:pt>
                <c:pt idx="10366">
                  <c:v>153.58150000000001</c:v>
                </c:pt>
                <c:pt idx="10367">
                  <c:v>153.607</c:v>
                </c:pt>
                <c:pt idx="10368">
                  <c:v>153.6326</c:v>
                </c:pt>
                <c:pt idx="10369">
                  <c:v>153.65809999999999</c:v>
                </c:pt>
                <c:pt idx="10370">
                  <c:v>153.68369999999999</c:v>
                </c:pt>
                <c:pt idx="10371">
                  <c:v>153.70920000000001</c:v>
                </c:pt>
                <c:pt idx="10372">
                  <c:v>153.73480000000001</c:v>
                </c:pt>
                <c:pt idx="10373">
                  <c:v>153.7603</c:v>
                </c:pt>
                <c:pt idx="10374">
                  <c:v>153.7859</c:v>
                </c:pt>
                <c:pt idx="10375">
                  <c:v>153.81139999999999</c:v>
                </c:pt>
                <c:pt idx="10376">
                  <c:v>153.83699999999999</c:v>
                </c:pt>
                <c:pt idx="10377">
                  <c:v>153.86259999999999</c:v>
                </c:pt>
                <c:pt idx="10378">
                  <c:v>153.88810000000001</c:v>
                </c:pt>
                <c:pt idx="10379">
                  <c:v>153.91370000000001</c:v>
                </c:pt>
                <c:pt idx="10380">
                  <c:v>153.9393</c:v>
                </c:pt>
                <c:pt idx="10381">
                  <c:v>153.9649</c:v>
                </c:pt>
                <c:pt idx="10382">
                  <c:v>153.99039999999999</c:v>
                </c:pt>
                <c:pt idx="10383">
                  <c:v>154.01599999999999</c:v>
                </c:pt>
                <c:pt idx="10384">
                  <c:v>154.04159999999999</c:v>
                </c:pt>
                <c:pt idx="10385">
                  <c:v>154.06720000000001</c:v>
                </c:pt>
                <c:pt idx="10386">
                  <c:v>154.09280000000001</c:v>
                </c:pt>
                <c:pt idx="10387">
                  <c:v>154.1183</c:v>
                </c:pt>
                <c:pt idx="10388">
                  <c:v>154.1439</c:v>
                </c:pt>
                <c:pt idx="10389">
                  <c:v>154.1695</c:v>
                </c:pt>
                <c:pt idx="10390">
                  <c:v>154.1951</c:v>
                </c:pt>
                <c:pt idx="10391">
                  <c:v>154.22069999999999</c:v>
                </c:pt>
                <c:pt idx="10392">
                  <c:v>154.24629999999999</c:v>
                </c:pt>
                <c:pt idx="10393">
                  <c:v>154.27189999999999</c:v>
                </c:pt>
                <c:pt idx="10394">
                  <c:v>154.29750000000001</c:v>
                </c:pt>
                <c:pt idx="10395">
                  <c:v>154.32310000000001</c:v>
                </c:pt>
                <c:pt idx="10396">
                  <c:v>154.34870000000001</c:v>
                </c:pt>
                <c:pt idx="10397">
                  <c:v>154.37430000000001</c:v>
                </c:pt>
                <c:pt idx="10398">
                  <c:v>154.3999</c:v>
                </c:pt>
                <c:pt idx="10399">
                  <c:v>154.4256</c:v>
                </c:pt>
                <c:pt idx="10400">
                  <c:v>154.4512</c:v>
                </c:pt>
                <c:pt idx="10401">
                  <c:v>154.4768</c:v>
                </c:pt>
                <c:pt idx="10402">
                  <c:v>154.50239999999999</c:v>
                </c:pt>
                <c:pt idx="10403">
                  <c:v>154.52799999999999</c:v>
                </c:pt>
                <c:pt idx="10404">
                  <c:v>154.55359999999999</c:v>
                </c:pt>
                <c:pt idx="10405">
                  <c:v>154.57929999999999</c:v>
                </c:pt>
                <c:pt idx="10406">
                  <c:v>154.60489999999999</c:v>
                </c:pt>
                <c:pt idx="10407">
                  <c:v>154.63050000000001</c:v>
                </c:pt>
                <c:pt idx="10408">
                  <c:v>154.65620000000001</c:v>
                </c:pt>
                <c:pt idx="10409">
                  <c:v>154.68180000000001</c:v>
                </c:pt>
                <c:pt idx="10410">
                  <c:v>154.70740000000001</c:v>
                </c:pt>
                <c:pt idx="10411">
                  <c:v>154.73310000000001</c:v>
                </c:pt>
                <c:pt idx="10412">
                  <c:v>154.7587</c:v>
                </c:pt>
                <c:pt idx="10413">
                  <c:v>154.7843</c:v>
                </c:pt>
                <c:pt idx="10414">
                  <c:v>154.81</c:v>
                </c:pt>
                <c:pt idx="10415">
                  <c:v>154.8356</c:v>
                </c:pt>
                <c:pt idx="10416">
                  <c:v>154.8613</c:v>
                </c:pt>
                <c:pt idx="10417">
                  <c:v>154.8869</c:v>
                </c:pt>
                <c:pt idx="10418">
                  <c:v>154.9126</c:v>
                </c:pt>
                <c:pt idx="10419">
                  <c:v>154.93819999999999</c:v>
                </c:pt>
                <c:pt idx="10420">
                  <c:v>154.9639</c:v>
                </c:pt>
                <c:pt idx="10421">
                  <c:v>154.98949999999999</c:v>
                </c:pt>
                <c:pt idx="10422">
                  <c:v>155.01519999999999</c:v>
                </c:pt>
                <c:pt idx="10423">
                  <c:v>155.04089999999999</c:v>
                </c:pt>
                <c:pt idx="10424">
                  <c:v>155.06649999999999</c:v>
                </c:pt>
                <c:pt idx="10425">
                  <c:v>155.09219999999999</c:v>
                </c:pt>
                <c:pt idx="10426">
                  <c:v>155.11789999999999</c:v>
                </c:pt>
                <c:pt idx="10427">
                  <c:v>155.14359999999999</c:v>
                </c:pt>
                <c:pt idx="10428">
                  <c:v>155.16919999999999</c:v>
                </c:pt>
                <c:pt idx="10429">
                  <c:v>155.19489999999999</c:v>
                </c:pt>
                <c:pt idx="10430">
                  <c:v>155.22059999999999</c:v>
                </c:pt>
                <c:pt idx="10431">
                  <c:v>155.24629999999999</c:v>
                </c:pt>
                <c:pt idx="10432">
                  <c:v>155.27189999999999</c:v>
                </c:pt>
                <c:pt idx="10433">
                  <c:v>155.29759999999999</c:v>
                </c:pt>
                <c:pt idx="10434">
                  <c:v>155.32329999999999</c:v>
                </c:pt>
                <c:pt idx="10435">
                  <c:v>155.34899999999999</c:v>
                </c:pt>
                <c:pt idx="10436">
                  <c:v>155.37469999999999</c:v>
                </c:pt>
                <c:pt idx="10437">
                  <c:v>155.40039999999999</c:v>
                </c:pt>
                <c:pt idx="10438">
                  <c:v>155.42609999999999</c:v>
                </c:pt>
                <c:pt idx="10439">
                  <c:v>155.45179999999999</c:v>
                </c:pt>
                <c:pt idx="10440">
                  <c:v>155.47749999999999</c:v>
                </c:pt>
                <c:pt idx="10441">
                  <c:v>155.50319999999999</c:v>
                </c:pt>
                <c:pt idx="10442">
                  <c:v>155.52889999999999</c:v>
                </c:pt>
                <c:pt idx="10443">
                  <c:v>155.55459999999999</c:v>
                </c:pt>
                <c:pt idx="10444">
                  <c:v>155.58029999999999</c:v>
                </c:pt>
                <c:pt idx="10445">
                  <c:v>155.60599999999999</c:v>
                </c:pt>
                <c:pt idx="10446">
                  <c:v>155.6317</c:v>
                </c:pt>
                <c:pt idx="10447">
                  <c:v>155.6574</c:v>
                </c:pt>
                <c:pt idx="10448">
                  <c:v>155.6832</c:v>
                </c:pt>
                <c:pt idx="10449">
                  <c:v>155.7089</c:v>
                </c:pt>
                <c:pt idx="10450">
                  <c:v>155.7346</c:v>
                </c:pt>
                <c:pt idx="10451">
                  <c:v>155.7603</c:v>
                </c:pt>
                <c:pt idx="10452">
                  <c:v>155.786</c:v>
                </c:pt>
                <c:pt idx="10453">
                  <c:v>155.81180000000001</c:v>
                </c:pt>
                <c:pt idx="10454">
                  <c:v>155.83750000000001</c:v>
                </c:pt>
                <c:pt idx="10455">
                  <c:v>155.86320000000001</c:v>
                </c:pt>
                <c:pt idx="10456">
                  <c:v>155.88890000000001</c:v>
                </c:pt>
                <c:pt idx="10457">
                  <c:v>155.91470000000001</c:v>
                </c:pt>
                <c:pt idx="10458">
                  <c:v>155.94040000000001</c:v>
                </c:pt>
                <c:pt idx="10459">
                  <c:v>155.96619999999999</c:v>
                </c:pt>
                <c:pt idx="10460">
                  <c:v>155.99189999999999</c:v>
                </c:pt>
                <c:pt idx="10461">
                  <c:v>156.01769999999999</c:v>
                </c:pt>
                <c:pt idx="10462">
                  <c:v>156.04339999999999</c:v>
                </c:pt>
                <c:pt idx="10463">
                  <c:v>156.06909999999999</c:v>
                </c:pt>
                <c:pt idx="10464">
                  <c:v>156.0949</c:v>
                </c:pt>
                <c:pt idx="10465">
                  <c:v>156.1207</c:v>
                </c:pt>
                <c:pt idx="10466">
                  <c:v>156.1464</c:v>
                </c:pt>
                <c:pt idx="10467">
                  <c:v>156.1722</c:v>
                </c:pt>
                <c:pt idx="10468">
                  <c:v>156.1979</c:v>
                </c:pt>
                <c:pt idx="10469">
                  <c:v>156.22370000000001</c:v>
                </c:pt>
                <c:pt idx="10470">
                  <c:v>156.24940000000001</c:v>
                </c:pt>
                <c:pt idx="10471">
                  <c:v>156.27520000000001</c:v>
                </c:pt>
                <c:pt idx="10472">
                  <c:v>156.30099999999999</c:v>
                </c:pt>
                <c:pt idx="10473">
                  <c:v>156.32669999999999</c:v>
                </c:pt>
                <c:pt idx="10474">
                  <c:v>156.35249999999999</c:v>
                </c:pt>
                <c:pt idx="10475">
                  <c:v>156.3783</c:v>
                </c:pt>
                <c:pt idx="10476">
                  <c:v>156.4041</c:v>
                </c:pt>
                <c:pt idx="10477">
                  <c:v>156.4298</c:v>
                </c:pt>
                <c:pt idx="10478">
                  <c:v>156.4556</c:v>
                </c:pt>
                <c:pt idx="10479">
                  <c:v>156.48140000000001</c:v>
                </c:pt>
                <c:pt idx="10480">
                  <c:v>156.50720000000001</c:v>
                </c:pt>
                <c:pt idx="10481">
                  <c:v>156.53299999999999</c:v>
                </c:pt>
                <c:pt idx="10482">
                  <c:v>156.55879999999999</c:v>
                </c:pt>
                <c:pt idx="10483">
                  <c:v>156.58449999999999</c:v>
                </c:pt>
                <c:pt idx="10484">
                  <c:v>156.6104</c:v>
                </c:pt>
                <c:pt idx="10485">
                  <c:v>156.6361</c:v>
                </c:pt>
                <c:pt idx="10486">
                  <c:v>156.6619</c:v>
                </c:pt>
                <c:pt idx="10487">
                  <c:v>156.68770000000001</c:v>
                </c:pt>
                <c:pt idx="10488">
                  <c:v>156.71350000000001</c:v>
                </c:pt>
                <c:pt idx="10489">
                  <c:v>156.73929999999999</c:v>
                </c:pt>
                <c:pt idx="10490">
                  <c:v>156.76519999999999</c:v>
                </c:pt>
                <c:pt idx="10491">
                  <c:v>156.791</c:v>
                </c:pt>
                <c:pt idx="10492">
                  <c:v>156.8168</c:v>
                </c:pt>
                <c:pt idx="10493">
                  <c:v>156.8426</c:v>
                </c:pt>
                <c:pt idx="10494">
                  <c:v>156.86840000000001</c:v>
                </c:pt>
                <c:pt idx="10495">
                  <c:v>156.89420000000001</c:v>
                </c:pt>
                <c:pt idx="10496">
                  <c:v>156.91999999999999</c:v>
                </c:pt>
                <c:pt idx="10497">
                  <c:v>156.94579999999999</c:v>
                </c:pt>
                <c:pt idx="10498">
                  <c:v>156.9717</c:v>
                </c:pt>
                <c:pt idx="10499">
                  <c:v>156.9975</c:v>
                </c:pt>
                <c:pt idx="10500">
                  <c:v>157.02330000000001</c:v>
                </c:pt>
                <c:pt idx="10501">
                  <c:v>157.04910000000001</c:v>
                </c:pt>
                <c:pt idx="10502">
                  <c:v>157.07499999999999</c:v>
                </c:pt>
                <c:pt idx="10503">
                  <c:v>157.10079999999999</c:v>
                </c:pt>
                <c:pt idx="10504">
                  <c:v>157.1266</c:v>
                </c:pt>
                <c:pt idx="10505">
                  <c:v>157.1525</c:v>
                </c:pt>
                <c:pt idx="10506">
                  <c:v>157.17830000000001</c:v>
                </c:pt>
                <c:pt idx="10507">
                  <c:v>157.20419999999999</c:v>
                </c:pt>
                <c:pt idx="10508">
                  <c:v>157.22999999999999</c:v>
                </c:pt>
                <c:pt idx="10509">
                  <c:v>157.25579999999999</c:v>
                </c:pt>
                <c:pt idx="10510">
                  <c:v>157.2817</c:v>
                </c:pt>
                <c:pt idx="10511">
                  <c:v>157.30760000000001</c:v>
                </c:pt>
                <c:pt idx="10512">
                  <c:v>157.33340000000001</c:v>
                </c:pt>
                <c:pt idx="10513">
                  <c:v>157.35929999999999</c:v>
                </c:pt>
                <c:pt idx="10514">
                  <c:v>157.38509999999999</c:v>
                </c:pt>
                <c:pt idx="10515">
                  <c:v>157.411</c:v>
                </c:pt>
                <c:pt idx="10516">
                  <c:v>157.43680000000001</c:v>
                </c:pt>
                <c:pt idx="10517">
                  <c:v>157.46270000000001</c:v>
                </c:pt>
                <c:pt idx="10518">
                  <c:v>157.48859999999999</c:v>
                </c:pt>
                <c:pt idx="10519">
                  <c:v>157.51439999999999</c:v>
                </c:pt>
                <c:pt idx="10520">
                  <c:v>157.5403</c:v>
                </c:pt>
                <c:pt idx="10521">
                  <c:v>157.56620000000001</c:v>
                </c:pt>
                <c:pt idx="10522">
                  <c:v>157.59200000000001</c:v>
                </c:pt>
                <c:pt idx="10523">
                  <c:v>157.61789999999999</c:v>
                </c:pt>
                <c:pt idx="10524">
                  <c:v>157.6438</c:v>
                </c:pt>
                <c:pt idx="10525">
                  <c:v>157.66970000000001</c:v>
                </c:pt>
                <c:pt idx="10526">
                  <c:v>157.69560000000001</c:v>
                </c:pt>
                <c:pt idx="10527">
                  <c:v>157.72139999999999</c:v>
                </c:pt>
                <c:pt idx="10528">
                  <c:v>157.7473</c:v>
                </c:pt>
                <c:pt idx="10529">
                  <c:v>157.7732</c:v>
                </c:pt>
                <c:pt idx="10530">
                  <c:v>157.79910000000001</c:v>
                </c:pt>
                <c:pt idx="10531">
                  <c:v>157.82499999999999</c:v>
                </c:pt>
                <c:pt idx="10532">
                  <c:v>157.8509</c:v>
                </c:pt>
                <c:pt idx="10533">
                  <c:v>157.8768</c:v>
                </c:pt>
                <c:pt idx="10534">
                  <c:v>157.90270000000001</c:v>
                </c:pt>
                <c:pt idx="10535">
                  <c:v>157.92859999999999</c:v>
                </c:pt>
                <c:pt idx="10536">
                  <c:v>157.9545</c:v>
                </c:pt>
                <c:pt idx="10537">
                  <c:v>157.9804</c:v>
                </c:pt>
                <c:pt idx="10538">
                  <c:v>158.00630000000001</c:v>
                </c:pt>
                <c:pt idx="10539">
                  <c:v>158.03219999999999</c:v>
                </c:pt>
                <c:pt idx="10540">
                  <c:v>158.0581</c:v>
                </c:pt>
                <c:pt idx="10541">
                  <c:v>158.084</c:v>
                </c:pt>
                <c:pt idx="10542">
                  <c:v>158.11000000000001</c:v>
                </c:pt>
                <c:pt idx="10543">
                  <c:v>158.13589999999999</c:v>
                </c:pt>
                <c:pt idx="10544">
                  <c:v>158.1618</c:v>
                </c:pt>
                <c:pt idx="10545">
                  <c:v>158.18770000000001</c:v>
                </c:pt>
                <c:pt idx="10546">
                  <c:v>158.21360000000001</c:v>
                </c:pt>
                <c:pt idx="10547">
                  <c:v>158.2396</c:v>
                </c:pt>
                <c:pt idx="10548">
                  <c:v>158.2655</c:v>
                </c:pt>
                <c:pt idx="10549">
                  <c:v>158.29140000000001</c:v>
                </c:pt>
                <c:pt idx="10550">
                  <c:v>158.31739999999999</c:v>
                </c:pt>
                <c:pt idx="10551">
                  <c:v>158.3433</c:v>
                </c:pt>
                <c:pt idx="10552">
                  <c:v>158.36920000000001</c:v>
                </c:pt>
                <c:pt idx="10553">
                  <c:v>158.39519999999999</c:v>
                </c:pt>
                <c:pt idx="10554">
                  <c:v>158.4211</c:v>
                </c:pt>
                <c:pt idx="10555">
                  <c:v>158.44710000000001</c:v>
                </c:pt>
                <c:pt idx="10556">
                  <c:v>158.47300000000001</c:v>
                </c:pt>
                <c:pt idx="10557">
                  <c:v>158.49889999999999</c:v>
                </c:pt>
                <c:pt idx="10558">
                  <c:v>158.5249</c:v>
                </c:pt>
                <c:pt idx="10559">
                  <c:v>158.55080000000001</c:v>
                </c:pt>
                <c:pt idx="10560">
                  <c:v>158.57679999999999</c:v>
                </c:pt>
                <c:pt idx="10561">
                  <c:v>158.6028</c:v>
                </c:pt>
                <c:pt idx="10562">
                  <c:v>158.62870000000001</c:v>
                </c:pt>
                <c:pt idx="10563">
                  <c:v>158.65469999999999</c:v>
                </c:pt>
                <c:pt idx="10564">
                  <c:v>158.6806</c:v>
                </c:pt>
                <c:pt idx="10565">
                  <c:v>158.70660000000001</c:v>
                </c:pt>
                <c:pt idx="10566">
                  <c:v>158.73259999999999</c:v>
                </c:pt>
                <c:pt idx="10567">
                  <c:v>158.7585</c:v>
                </c:pt>
                <c:pt idx="10568">
                  <c:v>158.78450000000001</c:v>
                </c:pt>
                <c:pt idx="10569">
                  <c:v>158.81049999999999</c:v>
                </c:pt>
                <c:pt idx="10570">
                  <c:v>158.8365</c:v>
                </c:pt>
                <c:pt idx="10571">
                  <c:v>158.86240000000001</c:v>
                </c:pt>
                <c:pt idx="10572">
                  <c:v>158.88839999999999</c:v>
                </c:pt>
                <c:pt idx="10573">
                  <c:v>158.9144</c:v>
                </c:pt>
                <c:pt idx="10574">
                  <c:v>158.94040000000001</c:v>
                </c:pt>
                <c:pt idx="10575">
                  <c:v>158.96639999999999</c:v>
                </c:pt>
                <c:pt idx="10576">
                  <c:v>158.9924</c:v>
                </c:pt>
                <c:pt idx="10577">
                  <c:v>159.01830000000001</c:v>
                </c:pt>
                <c:pt idx="10578">
                  <c:v>159.04429999999999</c:v>
                </c:pt>
                <c:pt idx="10579">
                  <c:v>159.0703</c:v>
                </c:pt>
                <c:pt idx="10580">
                  <c:v>159.09630000000001</c:v>
                </c:pt>
                <c:pt idx="10581">
                  <c:v>159.1223</c:v>
                </c:pt>
                <c:pt idx="10582">
                  <c:v>159.14830000000001</c:v>
                </c:pt>
                <c:pt idx="10583">
                  <c:v>159.17429999999999</c:v>
                </c:pt>
                <c:pt idx="10584">
                  <c:v>159.2003</c:v>
                </c:pt>
                <c:pt idx="10585">
                  <c:v>159.22630000000001</c:v>
                </c:pt>
                <c:pt idx="10586">
                  <c:v>159.25229999999999</c:v>
                </c:pt>
                <c:pt idx="10587">
                  <c:v>159.2784</c:v>
                </c:pt>
                <c:pt idx="10588">
                  <c:v>159.30439999999999</c:v>
                </c:pt>
                <c:pt idx="10589">
                  <c:v>159.3304</c:v>
                </c:pt>
                <c:pt idx="10590">
                  <c:v>159.35640000000001</c:v>
                </c:pt>
                <c:pt idx="10591">
                  <c:v>159.38239999999999</c:v>
                </c:pt>
                <c:pt idx="10592">
                  <c:v>159.4084</c:v>
                </c:pt>
                <c:pt idx="10593">
                  <c:v>159.43450000000001</c:v>
                </c:pt>
                <c:pt idx="10594">
                  <c:v>159.4605</c:v>
                </c:pt>
                <c:pt idx="10595">
                  <c:v>159.48650000000001</c:v>
                </c:pt>
                <c:pt idx="10596">
                  <c:v>159.51259999999999</c:v>
                </c:pt>
                <c:pt idx="10597">
                  <c:v>159.5386</c:v>
                </c:pt>
                <c:pt idx="10598">
                  <c:v>159.56460000000001</c:v>
                </c:pt>
                <c:pt idx="10599">
                  <c:v>159.5907</c:v>
                </c:pt>
                <c:pt idx="10600">
                  <c:v>159.61670000000001</c:v>
                </c:pt>
                <c:pt idx="10601">
                  <c:v>159.64269999999999</c:v>
                </c:pt>
                <c:pt idx="10602">
                  <c:v>159.6688</c:v>
                </c:pt>
                <c:pt idx="10603">
                  <c:v>159.69479999999999</c:v>
                </c:pt>
                <c:pt idx="10604">
                  <c:v>159.7209</c:v>
                </c:pt>
                <c:pt idx="10605">
                  <c:v>159.74690000000001</c:v>
                </c:pt>
                <c:pt idx="10606">
                  <c:v>159.773</c:v>
                </c:pt>
                <c:pt idx="10607">
                  <c:v>159.79900000000001</c:v>
                </c:pt>
                <c:pt idx="10608">
                  <c:v>159.82509999999999</c:v>
                </c:pt>
                <c:pt idx="10609">
                  <c:v>159.85120000000001</c:v>
                </c:pt>
                <c:pt idx="10610">
                  <c:v>159.87719999999999</c:v>
                </c:pt>
                <c:pt idx="10611">
                  <c:v>159.9033</c:v>
                </c:pt>
                <c:pt idx="10612">
                  <c:v>159.92930000000001</c:v>
                </c:pt>
                <c:pt idx="10613">
                  <c:v>159.9554</c:v>
                </c:pt>
                <c:pt idx="10614">
                  <c:v>159.98150000000001</c:v>
                </c:pt>
                <c:pt idx="10615">
                  <c:v>160.0076</c:v>
                </c:pt>
                <c:pt idx="10616">
                  <c:v>160.03360000000001</c:v>
                </c:pt>
                <c:pt idx="10617">
                  <c:v>160.05969999999999</c:v>
                </c:pt>
                <c:pt idx="10618">
                  <c:v>160.08580000000001</c:v>
                </c:pt>
                <c:pt idx="10619">
                  <c:v>160.11179999999999</c:v>
                </c:pt>
                <c:pt idx="10620">
                  <c:v>160.1379</c:v>
                </c:pt>
                <c:pt idx="10621">
                  <c:v>160.16399999999999</c:v>
                </c:pt>
                <c:pt idx="10622">
                  <c:v>160.1901</c:v>
                </c:pt>
                <c:pt idx="10623">
                  <c:v>160.21619999999999</c:v>
                </c:pt>
                <c:pt idx="10624">
                  <c:v>160.2423</c:v>
                </c:pt>
                <c:pt idx="10625">
                  <c:v>160.26840000000001</c:v>
                </c:pt>
                <c:pt idx="10626">
                  <c:v>160.2945</c:v>
                </c:pt>
                <c:pt idx="10627">
                  <c:v>160.32060000000001</c:v>
                </c:pt>
                <c:pt idx="10628">
                  <c:v>160.3467</c:v>
                </c:pt>
                <c:pt idx="10629">
                  <c:v>160.37280000000001</c:v>
                </c:pt>
                <c:pt idx="10630">
                  <c:v>160.3989</c:v>
                </c:pt>
                <c:pt idx="10631">
                  <c:v>160.42500000000001</c:v>
                </c:pt>
                <c:pt idx="10632">
                  <c:v>160.4511</c:v>
                </c:pt>
                <c:pt idx="10633">
                  <c:v>160.47720000000001</c:v>
                </c:pt>
                <c:pt idx="10634">
                  <c:v>160.5033</c:v>
                </c:pt>
                <c:pt idx="10635">
                  <c:v>160.52940000000001</c:v>
                </c:pt>
                <c:pt idx="10636">
                  <c:v>160.55549999999999</c:v>
                </c:pt>
                <c:pt idx="10637">
                  <c:v>160.58160000000001</c:v>
                </c:pt>
                <c:pt idx="10638">
                  <c:v>160.6078</c:v>
                </c:pt>
                <c:pt idx="10639">
                  <c:v>160.63390000000001</c:v>
                </c:pt>
                <c:pt idx="10640">
                  <c:v>160.66</c:v>
                </c:pt>
                <c:pt idx="10641">
                  <c:v>160.68610000000001</c:v>
                </c:pt>
                <c:pt idx="10642">
                  <c:v>160.7123</c:v>
                </c:pt>
                <c:pt idx="10643">
                  <c:v>160.73840000000001</c:v>
                </c:pt>
                <c:pt idx="10644">
                  <c:v>160.7645</c:v>
                </c:pt>
                <c:pt idx="10645">
                  <c:v>160.79069999999999</c:v>
                </c:pt>
                <c:pt idx="10646">
                  <c:v>160.8168</c:v>
                </c:pt>
                <c:pt idx="10647">
                  <c:v>160.84289999999999</c:v>
                </c:pt>
                <c:pt idx="10648">
                  <c:v>160.8691</c:v>
                </c:pt>
                <c:pt idx="10649">
                  <c:v>160.89519999999999</c:v>
                </c:pt>
                <c:pt idx="10650">
                  <c:v>160.92140000000001</c:v>
                </c:pt>
                <c:pt idx="10651">
                  <c:v>160.94749999999999</c:v>
                </c:pt>
                <c:pt idx="10652">
                  <c:v>160.97370000000001</c:v>
                </c:pt>
                <c:pt idx="10653">
                  <c:v>160.99979999999999</c:v>
                </c:pt>
                <c:pt idx="10654">
                  <c:v>161.02600000000001</c:v>
                </c:pt>
                <c:pt idx="10655">
                  <c:v>161.0521</c:v>
                </c:pt>
                <c:pt idx="10656">
                  <c:v>161.07830000000001</c:v>
                </c:pt>
                <c:pt idx="10657">
                  <c:v>161.1044</c:v>
                </c:pt>
                <c:pt idx="10658">
                  <c:v>161.13059999999999</c:v>
                </c:pt>
                <c:pt idx="10659">
                  <c:v>161.1568</c:v>
                </c:pt>
                <c:pt idx="10660">
                  <c:v>161.18289999999999</c:v>
                </c:pt>
                <c:pt idx="10661">
                  <c:v>161.20910000000001</c:v>
                </c:pt>
                <c:pt idx="10662">
                  <c:v>161.2353</c:v>
                </c:pt>
                <c:pt idx="10663">
                  <c:v>161.26140000000001</c:v>
                </c:pt>
                <c:pt idx="10664">
                  <c:v>161.2876</c:v>
                </c:pt>
                <c:pt idx="10665">
                  <c:v>161.31379999999999</c:v>
                </c:pt>
                <c:pt idx="10666">
                  <c:v>161.34</c:v>
                </c:pt>
                <c:pt idx="10667">
                  <c:v>161.36619999999999</c:v>
                </c:pt>
                <c:pt idx="10668">
                  <c:v>161.39230000000001</c:v>
                </c:pt>
                <c:pt idx="10669">
                  <c:v>161.41849999999999</c:v>
                </c:pt>
                <c:pt idx="10670">
                  <c:v>161.44470000000001</c:v>
                </c:pt>
                <c:pt idx="10671">
                  <c:v>161.4709</c:v>
                </c:pt>
                <c:pt idx="10672">
                  <c:v>161.49709999999999</c:v>
                </c:pt>
                <c:pt idx="10673">
                  <c:v>161.52330000000001</c:v>
                </c:pt>
                <c:pt idx="10674">
                  <c:v>161.54949999999999</c:v>
                </c:pt>
                <c:pt idx="10675">
                  <c:v>161.57570000000001</c:v>
                </c:pt>
                <c:pt idx="10676">
                  <c:v>161.6019</c:v>
                </c:pt>
                <c:pt idx="10677">
                  <c:v>161.62809999999999</c:v>
                </c:pt>
                <c:pt idx="10678">
                  <c:v>161.65430000000001</c:v>
                </c:pt>
                <c:pt idx="10679">
                  <c:v>161.68049999999999</c:v>
                </c:pt>
                <c:pt idx="10680">
                  <c:v>161.70670000000001</c:v>
                </c:pt>
                <c:pt idx="10681">
                  <c:v>161.7329</c:v>
                </c:pt>
                <c:pt idx="10682">
                  <c:v>161.75909999999999</c:v>
                </c:pt>
                <c:pt idx="10683">
                  <c:v>161.78540000000001</c:v>
                </c:pt>
                <c:pt idx="10684">
                  <c:v>161.8116</c:v>
                </c:pt>
                <c:pt idx="10685">
                  <c:v>161.83779999999999</c:v>
                </c:pt>
                <c:pt idx="10686">
                  <c:v>161.864</c:v>
                </c:pt>
                <c:pt idx="10687">
                  <c:v>161.89019999999999</c:v>
                </c:pt>
                <c:pt idx="10688">
                  <c:v>161.91650000000001</c:v>
                </c:pt>
                <c:pt idx="10689">
                  <c:v>161.9427</c:v>
                </c:pt>
                <c:pt idx="10690">
                  <c:v>161.96889999999999</c:v>
                </c:pt>
                <c:pt idx="10691">
                  <c:v>161.99510000000001</c:v>
                </c:pt>
                <c:pt idx="10692">
                  <c:v>162.0214</c:v>
                </c:pt>
                <c:pt idx="10693">
                  <c:v>162.04759999999999</c:v>
                </c:pt>
                <c:pt idx="10694">
                  <c:v>162.07390000000001</c:v>
                </c:pt>
                <c:pt idx="10695">
                  <c:v>162.1001</c:v>
                </c:pt>
                <c:pt idx="10696">
                  <c:v>162.12629999999999</c:v>
                </c:pt>
                <c:pt idx="10697">
                  <c:v>162.15260000000001</c:v>
                </c:pt>
                <c:pt idx="10698">
                  <c:v>162.1788</c:v>
                </c:pt>
                <c:pt idx="10699">
                  <c:v>162.20509999999999</c:v>
                </c:pt>
                <c:pt idx="10700">
                  <c:v>162.2313</c:v>
                </c:pt>
                <c:pt idx="10701">
                  <c:v>162.2576</c:v>
                </c:pt>
                <c:pt idx="10702">
                  <c:v>162.28380000000001</c:v>
                </c:pt>
                <c:pt idx="10703">
                  <c:v>162.31010000000001</c:v>
                </c:pt>
                <c:pt idx="10704">
                  <c:v>162.3364</c:v>
                </c:pt>
                <c:pt idx="10705">
                  <c:v>162.36259999999999</c:v>
                </c:pt>
                <c:pt idx="10706">
                  <c:v>162.38890000000001</c:v>
                </c:pt>
                <c:pt idx="10707">
                  <c:v>162.4152</c:v>
                </c:pt>
                <c:pt idx="10708">
                  <c:v>162.44139999999999</c:v>
                </c:pt>
                <c:pt idx="10709">
                  <c:v>162.46770000000001</c:v>
                </c:pt>
                <c:pt idx="10710">
                  <c:v>162.494</c:v>
                </c:pt>
                <c:pt idx="10711">
                  <c:v>162.52019999999999</c:v>
                </c:pt>
                <c:pt idx="10712">
                  <c:v>162.54650000000001</c:v>
                </c:pt>
                <c:pt idx="10713">
                  <c:v>162.5728</c:v>
                </c:pt>
                <c:pt idx="10714">
                  <c:v>162.59909999999999</c:v>
                </c:pt>
                <c:pt idx="10715">
                  <c:v>162.62540000000001</c:v>
                </c:pt>
                <c:pt idx="10716">
                  <c:v>162.65170000000001</c:v>
                </c:pt>
                <c:pt idx="10717">
                  <c:v>162.67789999999999</c:v>
                </c:pt>
                <c:pt idx="10718">
                  <c:v>162.70419999999999</c:v>
                </c:pt>
                <c:pt idx="10719">
                  <c:v>162.73050000000001</c:v>
                </c:pt>
                <c:pt idx="10720">
                  <c:v>162.7568</c:v>
                </c:pt>
                <c:pt idx="10721">
                  <c:v>162.78309999999999</c:v>
                </c:pt>
                <c:pt idx="10722">
                  <c:v>162.80940000000001</c:v>
                </c:pt>
                <c:pt idx="10723">
                  <c:v>162.8357</c:v>
                </c:pt>
                <c:pt idx="10724">
                  <c:v>162.86199999999999</c:v>
                </c:pt>
                <c:pt idx="10725">
                  <c:v>162.88829999999999</c:v>
                </c:pt>
                <c:pt idx="10726">
                  <c:v>162.91460000000001</c:v>
                </c:pt>
                <c:pt idx="10727">
                  <c:v>162.9409</c:v>
                </c:pt>
                <c:pt idx="10728">
                  <c:v>162.96719999999999</c:v>
                </c:pt>
                <c:pt idx="10729">
                  <c:v>162.99359999999999</c:v>
                </c:pt>
                <c:pt idx="10730">
                  <c:v>163.01990000000001</c:v>
                </c:pt>
                <c:pt idx="10731">
                  <c:v>163.0462</c:v>
                </c:pt>
                <c:pt idx="10732">
                  <c:v>163.07249999999999</c:v>
                </c:pt>
                <c:pt idx="10733">
                  <c:v>163.09880000000001</c:v>
                </c:pt>
                <c:pt idx="10734">
                  <c:v>163.12520000000001</c:v>
                </c:pt>
                <c:pt idx="10735">
                  <c:v>163.1515</c:v>
                </c:pt>
                <c:pt idx="10736">
                  <c:v>163.17779999999999</c:v>
                </c:pt>
                <c:pt idx="10737">
                  <c:v>163.20410000000001</c:v>
                </c:pt>
                <c:pt idx="10738">
                  <c:v>163.23050000000001</c:v>
                </c:pt>
                <c:pt idx="10739">
                  <c:v>163.2568</c:v>
                </c:pt>
                <c:pt idx="10740">
                  <c:v>163.28309999999999</c:v>
                </c:pt>
                <c:pt idx="10741">
                  <c:v>163.30950000000001</c:v>
                </c:pt>
                <c:pt idx="10742">
                  <c:v>163.33580000000001</c:v>
                </c:pt>
                <c:pt idx="10743">
                  <c:v>163.3622</c:v>
                </c:pt>
                <c:pt idx="10744">
                  <c:v>163.38849999999999</c:v>
                </c:pt>
                <c:pt idx="10745">
                  <c:v>163.41489999999999</c:v>
                </c:pt>
                <c:pt idx="10746">
                  <c:v>163.44120000000001</c:v>
                </c:pt>
                <c:pt idx="10747">
                  <c:v>163.4676</c:v>
                </c:pt>
                <c:pt idx="10748">
                  <c:v>163.4939</c:v>
                </c:pt>
                <c:pt idx="10749">
                  <c:v>163.52029999999999</c:v>
                </c:pt>
                <c:pt idx="10750">
                  <c:v>163.54660000000001</c:v>
                </c:pt>
                <c:pt idx="10751">
                  <c:v>163.57300000000001</c:v>
                </c:pt>
                <c:pt idx="10752">
                  <c:v>163.5993</c:v>
                </c:pt>
                <c:pt idx="10753">
                  <c:v>163.62569999999999</c:v>
                </c:pt>
                <c:pt idx="10754">
                  <c:v>163.65209999999999</c:v>
                </c:pt>
                <c:pt idx="10755">
                  <c:v>163.67840000000001</c:v>
                </c:pt>
                <c:pt idx="10756">
                  <c:v>163.70480000000001</c:v>
                </c:pt>
                <c:pt idx="10757">
                  <c:v>163.7312</c:v>
                </c:pt>
                <c:pt idx="10758">
                  <c:v>163.7576</c:v>
                </c:pt>
                <c:pt idx="10759">
                  <c:v>163.78389999999999</c:v>
                </c:pt>
                <c:pt idx="10760">
                  <c:v>163.81030000000001</c:v>
                </c:pt>
                <c:pt idx="10761">
                  <c:v>163.83670000000001</c:v>
                </c:pt>
                <c:pt idx="10762">
                  <c:v>163.8631</c:v>
                </c:pt>
                <c:pt idx="10763">
                  <c:v>163.8895</c:v>
                </c:pt>
                <c:pt idx="10764">
                  <c:v>163.91579999999999</c:v>
                </c:pt>
                <c:pt idx="10765">
                  <c:v>163.94220000000001</c:v>
                </c:pt>
                <c:pt idx="10766">
                  <c:v>163.96860000000001</c:v>
                </c:pt>
                <c:pt idx="10767">
                  <c:v>163.995</c:v>
                </c:pt>
                <c:pt idx="10768">
                  <c:v>164.0214</c:v>
                </c:pt>
                <c:pt idx="10769">
                  <c:v>164.0478</c:v>
                </c:pt>
                <c:pt idx="10770">
                  <c:v>164.07419999999999</c:v>
                </c:pt>
                <c:pt idx="10771">
                  <c:v>164.10059999999999</c:v>
                </c:pt>
                <c:pt idx="10772">
                  <c:v>164.12700000000001</c:v>
                </c:pt>
                <c:pt idx="10773">
                  <c:v>164.1534</c:v>
                </c:pt>
                <c:pt idx="10774">
                  <c:v>164.1798</c:v>
                </c:pt>
                <c:pt idx="10775">
                  <c:v>164.2063</c:v>
                </c:pt>
                <c:pt idx="10776">
                  <c:v>164.23269999999999</c:v>
                </c:pt>
                <c:pt idx="10777">
                  <c:v>164.25909999999999</c:v>
                </c:pt>
                <c:pt idx="10778">
                  <c:v>164.28550000000001</c:v>
                </c:pt>
                <c:pt idx="10779">
                  <c:v>164.31190000000001</c:v>
                </c:pt>
                <c:pt idx="10780">
                  <c:v>164.3383</c:v>
                </c:pt>
                <c:pt idx="10781">
                  <c:v>164.3648</c:v>
                </c:pt>
                <c:pt idx="10782">
                  <c:v>164.3912</c:v>
                </c:pt>
                <c:pt idx="10783">
                  <c:v>164.41759999999999</c:v>
                </c:pt>
                <c:pt idx="10784">
                  <c:v>164.44399999999999</c:v>
                </c:pt>
                <c:pt idx="10785">
                  <c:v>164.47049999999999</c:v>
                </c:pt>
                <c:pt idx="10786">
                  <c:v>164.49690000000001</c:v>
                </c:pt>
                <c:pt idx="10787">
                  <c:v>164.52330000000001</c:v>
                </c:pt>
                <c:pt idx="10788">
                  <c:v>164.5498</c:v>
                </c:pt>
                <c:pt idx="10789">
                  <c:v>164.5762</c:v>
                </c:pt>
                <c:pt idx="10790">
                  <c:v>164.6027</c:v>
                </c:pt>
                <c:pt idx="10791">
                  <c:v>164.62909999999999</c:v>
                </c:pt>
                <c:pt idx="10792">
                  <c:v>164.65559999999999</c:v>
                </c:pt>
                <c:pt idx="10793">
                  <c:v>164.68199999999999</c:v>
                </c:pt>
                <c:pt idx="10794">
                  <c:v>164.70849999999999</c:v>
                </c:pt>
                <c:pt idx="10795">
                  <c:v>164.73490000000001</c:v>
                </c:pt>
                <c:pt idx="10796">
                  <c:v>164.76140000000001</c:v>
                </c:pt>
                <c:pt idx="10797">
                  <c:v>164.7878</c:v>
                </c:pt>
                <c:pt idx="10798">
                  <c:v>164.8143</c:v>
                </c:pt>
                <c:pt idx="10799">
                  <c:v>164.8407</c:v>
                </c:pt>
                <c:pt idx="10800">
                  <c:v>164.8672</c:v>
                </c:pt>
                <c:pt idx="10801">
                  <c:v>164.8937</c:v>
                </c:pt>
                <c:pt idx="10802">
                  <c:v>164.92019999999999</c:v>
                </c:pt>
                <c:pt idx="10803">
                  <c:v>164.94659999999999</c:v>
                </c:pt>
                <c:pt idx="10804">
                  <c:v>164.97309999999999</c:v>
                </c:pt>
                <c:pt idx="10805">
                  <c:v>164.99959999999999</c:v>
                </c:pt>
                <c:pt idx="10806">
                  <c:v>165.02600000000001</c:v>
                </c:pt>
                <c:pt idx="10807">
                  <c:v>165.05250000000001</c:v>
                </c:pt>
                <c:pt idx="10808">
                  <c:v>165.07900000000001</c:v>
                </c:pt>
                <c:pt idx="10809">
                  <c:v>165.10550000000001</c:v>
                </c:pt>
                <c:pt idx="10810">
                  <c:v>165.13200000000001</c:v>
                </c:pt>
                <c:pt idx="10811">
                  <c:v>165.1585</c:v>
                </c:pt>
                <c:pt idx="10812">
                  <c:v>165.185</c:v>
                </c:pt>
                <c:pt idx="10813">
                  <c:v>165.2114</c:v>
                </c:pt>
                <c:pt idx="10814">
                  <c:v>165.2379</c:v>
                </c:pt>
                <c:pt idx="10815">
                  <c:v>165.26439999999999</c:v>
                </c:pt>
                <c:pt idx="10816">
                  <c:v>165.29089999999999</c:v>
                </c:pt>
                <c:pt idx="10817">
                  <c:v>165.31739999999999</c:v>
                </c:pt>
                <c:pt idx="10818">
                  <c:v>165.34389999999999</c:v>
                </c:pt>
                <c:pt idx="10819">
                  <c:v>165.37039999999999</c:v>
                </c:pt>
                <c:pt idx="10820">
                  <c:v>165.39689999999999</c:v>
                </c:pt>
                <c:pt idx="10821">
                  <c:v>165.42339999999999</c:v>
                </c:pt>
                <c:pt idx="10822">
                  <c:v>165.45</c:v>
                </c:pt>
                <c:pt idx="10823">
                  <c:v>165.47649999999999</c:v>
                </c:pt>
                <c:pt idx="10824">
                  <c:v>165.50299999999999</c:v>
                </c:pt>
                <c:pt idx="10825">
                  <c:v>165.52950000000001</c:v>
                </c:pt>
                <c:pt idx="10826">
                  <c:v>165.55600000000001</c:v>
                </c:pt>
                <c:pt idx="10827">
                  <c:v>165.58250000000001</c:v>
                </c:pt>
                <c:pt idx="10828">
                  <c:v>165.60910000000001</c:v>
                </c:pt>
                <c:pt idx="10829">
                  <c:v>165.63560000000001</c:v>
                </c:pt>
                <c:pt idx="10830">
                  <c:v>165.66210000000001</c:v>
                </c:pt>
                <c:pt idx="10831">
                  <c:v>165.68860000000001</c:v>
                </c:pt>
                <c:pt idx="10832">
                  <c:v>165.71520000000001</c:v>
                </c:pt>
                <c:pt idx="10833">
                  <c:v>165.74170000000001</c:v>
                </c:pt>
                <c:pt idx="10834">
                  <c:v>165.76820000000001</c:v>
                </c:pt>
                <c:pt idx="10835">
                  <c:v>165.79480000000001</c:v>
                </c:pt>
                <c:pt idx="10836">
                  <c:v>165.82130000000001</c:v>
                </c:pt>
                <c:pt idx="10837">
                  <c:v>165.84790000000001</c:v>
                </c:pt>
                <c:pt idx="10838">
                  <c:v>165.87440000000001</c:v>
                </c:pt>
                <c:pt idx="10839">
                  <c:v>165.90100000000001</c:v>
                </c:pt>
                <c:pt idx="10840">
                  <c:v>165.92750000000001</c:v>
                </c:pt>
                <c:pt idx="10841">
                  <c:v>165.95410000000001</c:v>
                </c:pt>
                <c:pt idx="10842">
                  <c:v>165.98060000000001</c:v>
                </c:pt>
                <c:pt idx="10843">
                  <c:v>166.00720000000001</c:v>
                </c:pt>
                <c:pt idx="10844">
                  <c:v>166.03370000000001</c:v>
                </c:pt>
                <c:pt idx="10845">
                  <c:v>166.06030000000001</c:v>
                </c:pt>
                <c:pt idx="10846">
                  <c:v>166.08690000000001</c:v>
                </c:pt>
                <c:pt idx="10847">
                  <c:v>166.11340000000001</c:v>
                </c:pt>
                <c:pt idx="10848">
                  <c:v>166.14</c:v>
                </c:pt>
                <c:pt idx="10849">
                  <c:v>166.16650000000001</c:v>
                </c:pt>
                <c:pt idx="10850">
                  <c:v>166.19309999999999</c:v>
                </c:pt>
                <c:pt idx="10851">
                  <c:v>166.21969999999999</c:v>
                </c:pt>
                <c:pt idx="10852">
                  <c:v>166.24629999999999</c:v>
                </c:pt>
                <c:pt idx="10853">
                  <c:v>166.27279999999999</c:v>
                </c:pt>
                <c:pt idx="10854">
                  <c:v>166.29939999999999</c:v>
                </c:pt>
                <c:pt idx="10855">
                  <c:v>166.32599999999999</c:v>
                </c:pt>
                <c:pt idx="10856">
                  <c:v>166.3526</c:v>
                </c:pt>
                <c:pt idx="10857">
                  <c:v>166.3792</c:v>
                </c:pt>
                <c:pt idx="10858">
                  <c:v>166.4057</c:v>
                </c:pt>
                <c:pt idx="10859">
                  <c:v>166.4323</c:v>
                </c:pt>
                <c:pt idx="10860">
                  <c:v>166.4589</c:v>
                </c:pt>
                <c:pt idx="10861">
                  <c:v>166.4855</c:v>
                </c:pt>
                <c:pt idx="10862">
                  <c:v>166.5121</c:v>
                </c:pt>
                <c:pt idx="10863">
                  <c:v>166.53870000000001</c:v>
                </c:pt>
                <c:pt idx="10864">
                  <c:v>166.56530000000001</c:v>
                </c:pt>
                <c:pt idx="10865">
                  <c:v>166.59190000000001</c:v>
                </c:pt>
                <c:pt idx="10866">
                  <c:v>166.61850000000001</c:v>
                </c:pt>
                <c:pt idx="10867">
                  <c:v>166.64510000000001</c:v>
                </c:pt>
                <c:pt idx="10868">
                  <c:v>166.67169999999999</c:v>
                </c:pt>
                <c:pt idx="10869">
                  <c:v>166.69829999999999</c:v>
                </c:pt>
                <c:pt idx="10870">
                  <c:v>166.72499999999999</c:v>
                </c:pt>
                <c:pt idx="10871">
                  <c:v>166.7516</c:v>
                </c:pt>
                <c:pt idx="10872">
                  <c:v>166.7782</c:v>
                </c:pt>
                <c:pt idx="10873">
                  <c:v>166.8048</c:v>
                </c:pt>
                <c:pt idx="10874">
                  <c:v>166.8314</c:v>
                </c:pt>
                <c:pt idx="10875">
                  <c:v>166.85810000000001</c:v>
                </c:pt>
                <c:pt idx="10876">
                  <c:v>166.88470000000001</c:v>
                </c:pt>
                <c:pt idx="10877">
                  <c:v>166.91130000000001</c:v>
                </c:pt>
                <c:pt idx="10878">
                  <c:v>166.93790000000001</c:v>
                </c:pt>
                <c:pt idx="10879">
                  <c:v>166.96459999999999</c:v>
                </c:pt>
                <c:pt idx="10880">
                  <c:v>166.99119999999999</c:v>
                </c:pt>
                <c:pt idx="10881">
                  <c:v>167.01779999999999</c:v>
                </c:pt>
                <c:pt idx="10882">
                  <c:v>167.0445</c:v>
                </c:pt>
                <c:pt idx="10883">
                  <c:v>167.0711</c:v>
                </c:pt>
                <c:pt idx="10884">
                  <c:v>167.09780000000001</c:v>
                </c:pt>
                <c:pt idx="10885">
                  <c:v>167.12440000000001</c:v>
                </c:pt>
                <c:pt idx="10886">
                  <c:v>167.15100000000001</c:v>
                </c:pt>
                <c:pt idx="10887">
                  <c:v>167.17769999999999</c:v>
                </c:pt>
                <c:pt idx="10888">
                  <c:v>167.20429999999999</c:v>
                </c:pt>
                <c:pt idx="10889">
                  <c:v>167.23099999999999</c:v>
                </c:pt>
                <c:pt idx="10890">
                  <c:v>167.2577</c:v>
                </c:pt>
                <c:pt idx="10891">
                  <c:v>167.2843</c:v>
                </c:pt>
                <c:pt idx="10892">
                  <c:v>167.31100000000001</c:v>
                </c:pt>
                <c:pt idx="10893">
                  <c:v>167.33760000000001</c:v>
                </c:pt>
                <c:pt idx="10894">
                  <c:v>167.36429999999999</c:v>
                </c:pt>
                <c:pt idx="10895">
                  <c:v>167.39099999999999</c:v>
                </c:pt>
                <c:pt idx="10896">
                  <c:v>167.41759999999999</c:v>
                </c:pt>
                <c:pt idx="10897">
                  <c:v>167.4443</c:v>
                </c:pt>
                <c:pt idx="10898">
                  <c:v>167.471</c:v>
                </c:pt>
                <c:pt idx="10899">
                  <c:v>167.49770000000001</c:v>
                </c:pt>
                <c:pt idx="10900">
                  <c:v>167.52430000000001</c:v>
                </c:pt>
                <c:pt idx="10901">
                  <c:v>167.55099999999999</c:v>
                </c:pt>
                <c:pt idx="10902">
                  <c:v>167.57769999999999</c:v>
                </c:pt>
                <c:pt idx="10903">
                  <c:v>167.6044</c:v>
                </c:pt>
                <c:pt idx="10904">
                  <c:v>167.6311</c:v>
                </c:pt>
                <c:pt idx="10905">
                  <c:v>167.65770000000001</c:v>
                </c:pt>
                <c:pt idx="10906">
                  <c:v>167.68440000000001</c:v>
                </c:pt>
                <c:pt idx="10907">
                  <c:v>167.71109999999999</c:v>
                </c:pt>
                <c:pt idx="10908">
                  <c:v>167.73779999999999</c:v>
                </c:pt>
                <c:pt idx="10909">
                  <c:v>167.7645</c:v>
                </c:pt>
                <c:pt idx="10910">
                  <c:v>167.7912</c:v>
                </c:pt>
                <c:pt idx="10911">
                  <c:v>167.81790000000001</c:v>
                </c:pt>
                <c:pt idx="10912">
                  <c:v>167.84460000000001</c:v>
                </c:pt>
                <c:pt idx="10913">
                  <c:v>167.87129999999999</c:v>
                </c:pt>
                <c:pt idx="10914">
                  <c:v>167.898</c:v>
                </c:pt>
                <c:pt idx="10915">
                  <c:v>167.9247</c:v>
                </c:pt>
                <c:pt idx="10916">
                  <c:v>167.95140000000001</c:v>
                </c:pt>
                <c:pt idx="10917">
                  <c:v>167.97810000000001</c:v>
                </c:pt>
                <c:pt idx="10918">
                  <c:v>168.00489999999999</c:v>
                </c:pt>
                <c:pt idx="10919">
                  <c:v>168.0316</c:v>
                </c:pt>
                <c:pt idx="10920">
                  <c:v>168.0583</c:v>
                </c:pt>
                <c:pt idx="10921">
                  <c:v>168.08500000000001</c:v>
                </c:pt>
                <c:pt idx="10922">
                  <c:v>168.11170000000001</c:v>
                </c:pt>
                <c:pt idx="10923">
                  <c:v>168.13849999999999</c:v>
                </c:pt>
                <c:pt idx="10924">
                  <c:v>168.1652</c:v>
                </c:pt>
                <c:pt idx="10925">
                  <c:v>168.1919</c:v>
                </c:pt>
                <c:pt idx="10926">
                  <c:v>168.21870000000001</c:v>
                </c:pt>
                <c:pt idx="10927">
                  <c:v>168.24539999999999</c:v>
                </c:pt>
                <c:pt idx="10928">
                  <c:v>168.27209999999999</c:v>
                </c:pt>
                <c:pt idx="10929">
                  <c:v>168.2989</c:v>
                </c:pt>
                <c:pt idx="10930">
                  <c:v>168.32560000000001</c:v>
                </c:pt>
                <c:pt idx="10931">
                  <c:v>168.35230000000001</c:v>
                </c:pt>
                <c:pt idx="10932">
                  <c:v>168.37909999999999</c:v>
                </c:pt>
                <c:pt idx="10933">
                  <c:v>168.4058</c:v>
                </c:pt>
                <c:pt idx="10934">
                  <c:v>168.43260000000001</c:v>
                </c:pt>
                <c:pt idx="10935">
                  <c:v>168.45930000000001</c:v>
                </c:pt>
                <c:pt idx="10936">
                  <c:v>168.48609999999999</c:v>
                </c:pt>
                <c:pt idx="10937">
                  <c:v>168.5128</c:v>
                </c:pt>
                <c:pt idx="10938">
                  <c:v>168.53960000000001</c:v>
                </c:pt>
                <c:pt idx="10939">
                  <c:v>168.56639999999999</c:v>
                </c:pt>
                <c:pt idx="10940">
                  <c:v>168.59309999999999</c:v>
                </c:pt>
                <c:pt idx="10941">
                  <c:v>168.6199</c:v>
                </c:pt>
                <c:pt idx="10942">
                  <c:v>168.64670000000001</c:v>
                </c:pt>
                <c:pt idx="10943">
                  <c:v>168.67339999999999</c:v>
                </c:pt>
                <c:pt idx="10944">
                  <c:v>168.7002</c:v>
                </c:pt>
                <c:pt idx="10945">
                  <c:v>168.727</c:v>
                </c:pt>
                <c:pt idx="10946">
                  <c:v>168.75370000000001</c:v>
                </c:pt>
                <c:pt idx="10947">
                  <c:v>168.78049999999999</c:v>
                </c:pt>
                <c:pt idx="10948">
                  <c:v>168.8073</c:v>
                </c:pt>
                <c:pt idx="10949">
                  <c:v>168.83410000000001</c:v>
                </c:pt>
                <c:pt idx="10950">
                  <c:v>168.86089999999999</c:v>
                </c:pt>
                <c:pt idx="10951">
                  <c:v>168.88759999999999</c:v>
                </c:pt>
                <c:pt idx="10952">
                  <c:v>168.9144</c:v>
                </c:pt>
                <c:pt idx="10953">
                  <c:v>168.94120000000001</c:v>
                </c:pt>
                <c:pt idx="10954">
                  <c:v>168.96799999999999</c:v>
                </c:pt>
                <c:pt idx="10955">
                  <c:v>168.9948</c:v>
                </c:pt>
                <c:pt idx="10956">
                  <c:v>169.02160000000001</c:v>
                </c:pt>
                <c:pt idx="10957">
                  <c:v>169.04839999999999</c:v>
                </c:pt>
                <c:pt idx="10958">
                  <c:v>169.0752</c:v>
                </c:pt>
                <c:pt idx="10959">
                  <c:v>169.102</c:v>
                </c:pt>
                <c:pt idx="10960">
                  <c:v>169.12880000000001</c:v>
                </c:pt>
                <c:pt idx="10961">
                  <c:v>169.15559999999999</c:v>
                </c:pt>
                <c:pt idx="10962">
                  <c:v>169.1824</c:v>
                </c:pt>
                <c:pt idx="10963">
                  <c:v>169.20920000000001</c:v>
                </c:pt>
                <c:pt idx="10964">
                  <c:v>169.23599999999999</c:v>
                </c:pt>
                <c:pt idx="10965">
                  <c:v>169.2628</c:v>
                </c:pt>
                <c:pt idx="10966">
                  <c:v>169.28970000000001</c:v>
                </c:pt>
                <c:pt idx="10967">
                  <c:v>169.31649999999999</c:v>
                </c:pt>
                <c:pt idx="10968">
                  <c:v>169.3433</c:v>
                </c:pt>
                <c:pt idx="10969">
                  <c:v>169.37010000000001</c:v>
                </c:pt>
                <c:pt idx="10970">
                  <c:v>169.39689999999999</c:v>
                </c:pt>
                <c:pt idx="10971">
                  <c:v>169.4238</c:v>
                </c:pt>
                <c:pt idx="10972">
                  <c:v>169.45060000000001</c:v>
                </c:pt>
                <c:pt idx="10973">
                  <c:v>169.47739999999999</c:v>
                </c:pt>
                <c:pt idx="10974">
                  <c:v>169.5043</c:v>
                </c:pt>
                <c:pt idx="10975">
                  <c:v>169.53110000000001</c:v>
                </c:pt>
                <c:pt idx="10976">
                  <c:v>169.55789999999999</c:v>
                </c:pt>
                <c:pt idx="10977">
                  <c:v>169.5848</c:v>
                </c:pt>
                <c:pt idx="10978">
                  <c:v>169.61160000000001</c:v>
                </c:pt>
                <c:pt idx="10979">
                  <c:v>169.63849999999999</c:v>
                </c:pt>
                <c:pt idx="10980">
                  <c:v>169.6653</c:v>
                </c:pt>
                <c:pt idx="10981">
                  <c:v>169.69220000000001</c:v>
                </c:pt>
                <c:pt idx="10982">
                  <c:v>169.71899999999999</c:v>
                </c:pt>
                <c:pt idx="10983">
                  <c:v>169.74590000000001</c:v>
                </c:pt>
                <c:pt idx="10984">
                  <c:v>169.77269999999999</c:v>
                </c:pt>
                <c:pt idx="10985">
                  <c:v>169.7996</c:v>
                </c:pt>
                <c:pt idx="10986">
                  <c:v>169.82640000000001</c:v>
                </c:pt>
                <c:pt idx="10987">
                  <c:v>169.85329999999999</c:v>
                </c:pt>
                <c:pt idx="10988">
                  <c:v>169.8802</c:v>
                </c:pt>
                <c:pt idx="10989">
                  <c:v>169.90700000000001</c:v>
                </c:pt>
                <c:pt idx="10990">
                  <c:v>169.93389999999999</c:v>
                </c:pt>
                <c:pt idx="10991">
                  <c:v>169.96080000000001</c:v>
                </c:pt>
                <c:pt idx="10992">
                  <c:v>169.98759999999999</c:v>
                </c:pt>
                <c:pt idx="10993">
                  <c:v>170.0145</c:v>
                </c:pt>
                <c:pt idx="10994">
                  <c:v>170.04140000000001</c:v>
                </c:pt>
                <c:pt idx="10995">
                  <c:v>170.06829999999999</c:v>
                </c:pt>
                <c:pt idx="10996">
                  <c:v>170.0951</c:v>
                </c:pt>
                <c:pt idx="10997">
                  <c:v>170.12200000000001</c:v>
                </c:pt>
                <c:pt idx="10998">
                  <c:v>170.1489</c:v>
                </c:pt>
                <c:pt idx="10999">
                  <c:v>170.17580000000001</c:v>
                </c:pt>
                <c:pt idx="11000">
                  <c:v>170.20269999999999</c:v>
                </c:pt>
                <c:pt idx="11001">
                  <c:v>170.2296</c:v>
                </c:pt>
                <c:pt idx="11002">
                  <c:v>170.25649999999999</c:v>
                </c:pt>
                <c:pt idx="11003">
                  <c:v>170.2834</c:v>
                </c:pt>
                <c:pt idx="11004">
                  <c:v>170.31030000000001</c:v>
                </c:pt>
                <c:pt idx="11005">
                  <c:v>170.3372</c:v>
                </c:pt>
                <c:pt idx="11006">
                  <c:v>170.36410000000001</c:v>
                </c:pt>
                <c:pt idx="11007">
                  <c:v>170.39099999999999</c:v>
                </c:pt>
                <c:pt idx="11008">
                  <c:v>170.4179</c:v>
                </c:pt>
                <c:pt idx="11009">
                  <c:v>170.44479999999999</c:v>
                </c:pt>
                <c:pt idx="11010">
                  <c:v>170.4717</c:v>
                </c:pt>
                <c:pt idx="11011">
                  <c:v>170.49860000000001</c:v>
                </c:pt>
                <c:pt idx="11012">
                  <c:v>170.52549999999999</c:v>
                </c:pt>
                <c:pt idx="11013">
                  <c:v>170.55240000000001</c:v>
                </c:pt>
                <c:pt idx="11014">
                  <c:v>170.57929999999999</c:v>
                </c:pt>
                <c:pt idx="11015">
                  <c:v>170.6063</c:v>
                </c:pt>
                <c:pt idx="11016">
                  <c:v>170.63319999999999</c:v>
                </c:pt>
                <c:pt idx="11017">
                  <c:v>170.6601</c:v>
                </c:pt>
                <c:pt idx="11018">
                  <c:v>170.68700000000001</c:v>
                </c:pt>
                <c:pt idx="11019">
                  <c:v>170.714</c:v>
                </c:pt>
                <c:pt idx="11020">
                  <c:v>170.74090000000001</c:v>
                </c:pt>
                <c:pt idx="11021">
                  <c:v>170.76779999999999</c:v>
                </c:pt>
                <c:pt idx="11022">
                  <c:v>170.79480000000001</c:v>
                </c:pt>
                <c:pt idx="11023">
                  <c:v>170.82169999999999</c:v>
                </c:pt>
                <c:pt idx="11024">
                  <c:v>170.8486</c:v>
                </c:pt>
                <c:pt idx="11025">
                  <c:v>170.87559999999999</c:v>
                </c:pt>
                <c:pt idx="11026">
                  <c:v>170.9025</c:v>
                </c:pt>
                <c:pt idx="11027">
                  <c:v>170.92949999999999</c:v>
                </c:pt>
                <c:pt idx="11028">
                  <c:v>170.9564</c:v>
                </c:pt>
                <c:pt idx="11029">
                  <c:v>170.98339999999999</c:v>
                </c:pt>
                <c:pt idx="11030">
                  <c:v>171.0103</c:v>
                </c:pt>
                <c:pt idx="11031">
                  <c:v>171.03729999999999</c:v>
                </c:pt>
                <c:pt idx="11032">
                  <c:v>171.0642</c:v>
                </c:pt>
                <c:pt idx="11033">
                  <c:v>171.09119999999999</c:v>
                </c:pt>
                <c:pt idx="11034">
                  <c:v>171.1182</c:v>
                </c:pt>
                <c:pt idx="11035">
                  <c:v>171.14510000000001</c:v>
                </c:pt>
                <c:pt idx="11036">
                  <c:v>171.1721</c:v>
                </c:pt>
                <c:pt idx="11037">
                  <c:v>171.19909999999999</c:v>
                </c:pt>
                <c:pt idx="11038">
                  <c:v>171.226</c:v>
                </c:pt>
                <c:pt idx="11039">
                  <c:v>171.25299999999999</c:v>
                </c:pt>
                <c:pt idx="11040">
                  <c:v>171.28</c:v>
                </c:pt>
                <c:pt idx="11041">
                  <c:v>171.30690000000001</c:v>
                </c:pt>
                <c:pt idx="11042">
                  <c:v>171.3339</c:v>
                </c:pt>
                <c:pt idx="11043">
                  <c:v>171.36089999999999</c:v>
                </c:pt>
                <c:pt idx="11044">
                  <c:v>171.3879</c:v>
                </c:pt>
                <c:pt idx="11045">
                  <c:v>171.41489999999999</c:v>
                </c:pt>
                <c:pt idx="11046">
                  <c:v>171.4419</c:v>
                </c:pt>
                <c:pt idx="11047">
                  <c:v>171.46889999999999</c:v>
                </c:pt>
                <c:pt idx="11048">
                  <c:v>171.4958</c:v>
                </c:pt>
                <c:pt idx="11049">
                  <c:v>171.52279999999999</c:v>
                </c:pt>
                <c:pt idx="11050">
                  <c:v>171.5498</c:v>
                </c:pt>
                <c:pt idx="11051">
                  <c:v>171.57679999999999</c:v>
                </c:pt>
                <c:pt idx="11052">
                  <c:v>171.60380000000001</c:v>
                </c:pt>
                <c:pt idx="11053">
                  <c:v>171.63079999999999</c:v>
                </c:pt>
                <c:pt idx="11054">
                  <c:v>171.65780000000001</c:v>
                </c:pt>
                <c:pt idx="11055">
                  <c:v>171.6848</c:v>
                </c:pt>
                <c:pt idx="11056">
                  <c:v>171.71180000000001</c:v>
                </c:pt>
                <c:pt idx="11057">
                  <c:v>171.7388</c:v>
                </c:pt>
                <c:pt idx="11058">
                  <c:v>171.76589999999999</c:v>
                </c:pt>
                <c:pt idx="11059">
                  <c:v>171.7929</c:v>
                </c:pt>
                <c:pt idx="11060">
                  <c:v>171.81989999999999</c:v>
                </c:pt>
                <c:pt idx="11061">
                  <c:v>171.84690000000001</c:v>
                </c:pt>
                <c:pt idx="11062">
                  <c:v>171.87389999999999</c:v>
                </c:pt>
                <c:pt idx="11063">
                  <c:v>171.90100000000001</c:v>
                </c:pt>
                <c:pt idx="11064">
                  <c:v>171.928</c:v>
                </c:pt>
                <c:pt idx="11065">
                  <c:v>171.95500000000001</c:v>
                </c:pt>
                <c:pt idx="11066">
                  <c:v>171.982</c:v>
                </c:pt>
                <c:pt idx="11067">
                  <c:v>172.00909999999999</c:v>
                </c:pt>
                <c:pt idx="11068">
                  <c:v>172.0361</c:v>
                </c:pt>
                <c:pt idx="11069">
                  <c:v>172.06309999999999</c:v>
                </c:pt>
                <c:pt idx="11070">
                  <c:v>172.09020000000001</c:v>
                </c:pt>
                <c:pt idx="11071">
                  <c:v>172.1172</c:v>
                </c:pt>
                <c:pt idx="11072">
                  <c:v>172.14429999999999</c:v>
                </c:pt>
                <c:pt idx="11073">
                  <c:v>172.1713</c:v>
                </c:pt>
                <c:pt idx="11074">
                  <c:v>172.19829999999999</c:v>
                </c:pt>
                <c:pt idx="11075">
                  <c:v>172.22540000000001</c:v>
                </c:pt>
                <c:pt idx="11076">
                  <c:v>172.25239999999999</c:v>
                </c:pt>
                <c:pt idx="11077">
                  <c:v>172.27950000000001</c:v>
                </c:pt>
                <c:pt idx="11078">
                  <c:v>172.3065</c:v>
                </c:pt>
                <c:pt idx="11079">
                  <c:v>172.33359999999999</c:v>
                </c:pt>
                <c:pt idx="11080">
                  <c:v>172.36070000000001</c:v>
                </c:pt>
                <c:pt idx="11081">
                  <c:v>172.3877</c:v>
                </c:pt>
                <c:pt idx="11082">
                  <c:v>172.41480000000001</c:v>
                </c:pt>
                <c:pt idx="11083">
                  <c:v>172.4418</c:v>
                </c:pt>
                <c:pt idx="11084">
                  <c:v>172.46889999999999</c:v>
                </c:pt>
                <c:pt idx="11085">
                  <c:v>172.49600000000001</c:v>
                </c:pt>
                <c:pt idx="11086">
                  <c:v>172.5231</c:v>
                </c:pt>
                <c:pt idx="11087">
                  <c:v>172.55009999999999</c:v>
                </c:pt>
                <c:pt idx="11088">
                  <c:v>172.5772</c:v>
                </c:pt>
                <c:pt idx="11089">
                  <c:v>172.60429999999999</c:v>
                </c:pt>
                <c:pt idx="11090">
                  <c:v>172.63140000000001</c:v>
                </c:pt>
                <c:pt idx="11091">
                  <c:v>172.6584</c:v>
                </c:pt>
                <c:pt idx="11092">
                  <c:v>172.68549999999999</c:v>
                </c:pt>
                <c:pt idx="11093">
                  <c:v>172.71260000000001</c:v>
                </c:pt>
                <c:pt idx="11094">
                  <c:v>172.7397</c:v>
                </c:pt>
                <c:pt idx="11095">
                  <c:v>172.76679999999999</c:v>
                </c:pt>
                <c:pt idx="11096">
                  <c:v>172.79390000000001</c:v>
                </c:pt>
                <c:pt idx="11097">
                  <c:v>172.821</c:v>
                </c:pt>
                <c:pt idx="11098">
                  <c:v>172.84809999999999</c:v>
                </c:pt>
                <c:pt idx="11099">
                  <c:v>172.87520000000001</c:v>
                </c:pt>
                <c:pt idx="11100">
                  <c:v>172.9023</c:v>
                </c:pt>
                <c:pt idx="11101">
                  <c:v>172.92939999999999</c:v>
                </c:pt>
                <c:pt idx="11102">
                  <c:v>172.95650000000001</c:v>
                </c:pt>
                <c:pt idx="11103">
                  <c:v>172.9836</c:v>
                </c:pt>
                <c:pt idx="11104">
                  <c:v>173.01070000000001</c:v>
                </c:pt>
                <c:pt idx="11105">
                  <c:v>173.0378</c:v>
                </c:pt>
                <c:pt idx="11106">
                  <c:v>173.06489999999999</c:v>
                </c:pt>
                <c:pt idx="11107">
                  <c:v>173.09209999999999</c:v>
                </c:pt>
                <c:pt idx="11108">
                  <c:v>173.11920000000001</c:v>
                </c:pt>
                <c:pt idx="11109">
                  <c:v>173.1463</c:v>
                </c:pt>
                <c:pt idx="11110">
                  <c:v>173.17339999999999</c:v>
                </c:pt>
                <c:pt idx="11111">
                  <c:v>173.20050000000001</c:v>
                </c:pt>
                <c:pt idx="11112">
                  <c:v>173.2277</c:v>
                </c:pt>
                <c:pt idx="11113">
                  <c:v>173.25479999999999</c:v>
                </c:pt>
                <c:pt idx="11114">
                  <c:v>173.28190000000001</c:v>
                </c:pt>
                <c:pt idx="11115">
                  <c:v>173.3091</c:v>
                </c:pt>
                <c:pt idx="11116">
                  <c:v>173.33619999999999</c:v>
                </c:pt>
                <c:pt idx="11117">
                  <c:v>173.36330000000001</c:v>
                </c:pt>
                <c:pt idx="11118">
                  <c:v>173.3905</c:v>
                </c:pt>
                <c:pt idx="11119">
                  <c:v>173.41759999999999</c:v>
                </c:pt>
                <c:pt idx="11120">
                  <c:v>173.44470000000001</c:v>
                </c:pt>
                <c:pt idx="11121">
                  <c:v>173.47190000000001</c:v>
                </c:pt>
                <c:pt idx="11122">
                  <c:v>173.499</c:v>
                </c:pt>
                <c:pt idx="11123">
                  <c:v>173.52619999999999</c:v>
                </c:pt>
                <c:pt idx="11124">
                  <c:v>173.55330000000001</c:v>
                </c:pt>
                <c:pt idx="11125">
                  <c:v>173.5805</c:v>
                </c:pt>
                <c:pt idx="11126">
                  <c:v>173.60769999999999</c:v>
                </c:pt>
                <c:pt idx="11127">
                  <c:v>173.63480000000001</c:v>
                </c:pt>
                <c:pt idx="11128">
                  <c:v>173.66200000000001</c:v>
                </c:pt>
                <c:pt idx="11129">
                  <c:v>173.6891</c:v>
                </c:pt>
                <c:pt idx="11130">
                  <c:v>173.71629999999999</c:v>
                </c:pt>
                <c:pt idx="11131">
                  <c:v>173.74350000000001</c:v>
                </c:pt>
                <c:pt idx="11132">
                  <c:v>173.7706</c:v>
                </c:pt>
                <c:pt idx="11133">
                  <c:v>173.7978</c:v>
                </c:pt>
                <c:pt idx="11134">
                  <c:v>173.82499999999999</c:v>
                </c:pt>
                <c:pt idx="11135">
                  <c:v>173.85220000000001</c:v>
                </c:pt>
                <c:pt idx="11136">
                  <c:v>173.8793</c:v>
                </c:pt>
                <c:pt idx="11137">
                  <c:v>173.90649999999999</c:v>
                </c:pt>
                <c:pt idx="11138">
                  <c:v>173.93369999999999</c:v>
                </c:pt>
                <c:pt idx="11139">
                  <c:v>173.96090000000001</c:v>
                </c:pt>
                <c:pt idx="11140">
                  <c:v>173.9881</c:v>
                </c:pt>
                <c:pt idx="11141">
                  <c:v>174.0153</c:v>
                </c:pt>
                <c:pt idx="11142">
                  <c:v>174.04239999999999</c:v>
                </c:pt>
                <c:pt idx="11143">
                  <c:v>174.06960000000001</c:v>
                </c:pt>
                <c:pt idx="11144">
                  <c:v>174.0968</c:v>
                </c:pt>
                <c:pt idx="11145">
                  <c:v>174.124</c:v>
                </c:pt>
                <c:pt idx="11146">
                  <c:v>174.15119999999999</c:v>
                </c:pt>
                <c:pt idx="11147">
                  <c:v>174.17840000000001</c:v>
                </c:pt>
                <c:pt idx="11148">
                  <c:v>174.2056</c:v>
                </c:pt>
                <c:pt idx="11149">
                  <c:v>174.2328</c:v>
                </c:pt>
                <c:pt idx="11150">
                  <c:v>174.26</c:v>
                </c:pt>
                <c:pt idx="11151">
                  <c:v>174.28729999999999</c:v>
                </c:pt>
                <c:pt idx="11152">
                  <c:v>174.31450000000001</c:v>
                </c:pt>
                <c:pt idx="11153">
                  <c:v>174.3417</c:v>
                </c:pt>
                <c:pt idx="11154">
                  <c:v>174.3689</c:v>
                </c:pt>
                <c:pt idx="11155">
                  <c:v>174.39609999999999</c:v>
                </c:pt>
                <c:pt idx="11156">
                  <c:v>174.42330000000001</c:v>
                </c:pt>
                <c:pt idx="11157">
                  <c:v>174.45060000000001</c:v>
                </c:pt>
                <c:pt idx="11158">
                  <c:v>174.4778</c:v>
                </c:pt>
                <c:pt idx="11159">
                  <c:v>174.505</c:v>
                </c:pt>
                <c:pt idx="11160">
                  <c:v>174.53219999999999</c:v>
                </c:pt>
                <c:pt idx="11161">
                  <c:v>174.55950000000001</c:v>
                </c:pt>
                <c:pt idx="11162">
                  <c:v>174.58670000000001</c:v>
                </c:pt>
                <c:pt idx="11163">
                  <c:v>174.6139</c:v>
                </c:pt>
                <c:pt idx="11164">
                  <c:v>174.6412</c:v>
                </c:pt>
                <c:pt idx="11165">
                  <c:v>174.66839999999999</c:v>
                </c:pt>
                <c:pt idx="11166">
                  <c:v>174.69560000000001</c:v>
                </c:pt>
                <c:pt idx="11167">
                  <c:v>174.72290000000001</c:v>
                </c:pt>
                <c:pt idx="11168">
                  <c:v>174.7501</c:v>
                </c:pt>
                <c:pt idx="11169">
                  <c:v>174.7774</c:v>
                </c:pt>
                <c:pt idx="11170">
                  <c:v>174.80459999999999</c:v>
                </c:pt>
                <c:pt idx="11171">
                  <c:v>174.83189999999999</c:v>
                </c:pt>
                <c:pt idx="11172">
                  <c:v>174.85910000000001</c:v>
                </c:pt>
                <c:pt idx="11173">
                  <c:v>174.88640000000001</c:v>
                </c:pt>
                <c:pt idx="11174">
                  <c:v>174.91370000000001</c:v>
                </c:pt>
                <c:pt idx="11175">
                  <c:v>174.9409</c:v>
                </c:pt>
                <c:pt idx="11176">
                  <c:v>174.9682</c:v>
                </c:pt>
                <c:pt idx="11177">
                  <c:v>174.99549999999999</c:v>
                </c:pt>
                <c:pt idx="11178">
                  <c:v>175.02269999999999</c:v>
                </c:pt>
                <c:pt idx="11179">
                  <c:v>175.05</c:v>
                </c:pt>
                <c:pt idx="11180">
                  <c:v>175.07730000000001</c:v>
                </c:pt>
                <c:pt idx="11181">
                  <c:v>175.1045</c:v>
                </c:pt>
                <c:pt idx="11182">
                  <c:v>175.1318</c:v>
                </c:pt>
                <c:pt idx="11183">
                  <c:v>175.1591</c:v>
                </c:pt>
                <c:pt idx="11184">
                  <c:v>175.18639999999999</c:v>
                </c:pt>
                <c:pt idx="11185">
                  <c:v>175.21360000000001</c:v>
                </c:pt>
                <c:pt idx="11186">
                  <c:v>175.24090000000001</c:v>
                </c:pt>
                <c:pt idx="11187">
                  <c:v>175.26820000000001</c:v>
                </c:pt>
                <c:pt idx="11188">
                  <c:v>175.2955</c:v>
                </c:pt>
                <c:pt idx="11189">
                  <c:v>175.3228</c:v>
                </c:pt>
                <c:pt idx="11190">
                  <c:v>175.3501</c:v>
                </c:pt>
                <c:pt idx="11191">
                  <c:v>175.37739999999999</c:v>
                </c:pt>
                <c:pt idx="11192">
                  <c:v>175.40469999999999</c:v>
                </c:pt>
                <c:pt idx="11193">
                  <c:v>175.43199999999999</c:v>
                </c:pt>
                <c:pt idx="11194">
                  <c:v>175.45930000000001</c:v>
                </c:pt>
                <c:pt idx="11195">
                  <c:v>175.48660000000001</c:v>
                </c:pt>
                <c:pt idx="11196">
                  <c:v>175.51390000000001</c:v>
                </c:pt>
                <c:pt idx="11197">
                  <c:v>175.5412</c:v>
                </c:pt>
                <c:pt idx="11198">
                  <c:v>175.5685</c:v>
                </c:pt>
                <c:pt idx="11199">
                  <c:v>175.5958</c:v>
                </c:pt>
                <c:pt idx="11200">
                  <c:v>175.62309999999999</c:v>
                </c:pt>
                <c:pt idx="11201">
                  <c:v>175.65039999999999</c:v>
                </c:pt>
                <c:pt idx="11202">
                  <c:v>175.67769999999999</c:v>
                </c:pt>
                <c:pt idx="11203">
                  <c:v>175.70509999999999</c:v>
                </c:pt>
                <c:pt idx="11204">
                  <c:v>175.73240000000001</c:v>
                </c:pt>
                <c:pt idx="11205">
                  <c:v>175.75970000000001</c:v>
                </c:pt>
                <c:pt idx="11206">
                  <c:v>175.78700000000001</c:v>
                </c:pt>
                <c:pt idx="11207">
                  <c:v>175.81440000000001</c:v>
                </c:pt>
                <c:pt idx="11208">
                  <c:v>175.8417</c:v>
                </c:pt>
                <c:pt idx="11209">
                  <c:v>175.869</c:v>
                </c:pt>
                <c:pt idx="11210">
                  <c:v>175.8964</c:v>
                </c:pt>
                <c:pt idx="11211">
                  <c:v>175.9237</c:v>
                </c:pt>
                <c:pt idx="11212">
                  <c:v>175.95099999999999</c:v>
                </c:pt>
                <c:pt idx="11213">
                  <c:v>175.97839999999999</c:v>
                </c:pt>
                <c:pt idx="11214">
                  <c:v>176.00569999999999</c:v>
                </c:pt>
                <c:pt idx="11215">
                  <c:v>176.03309999999999</c:v>
                </c:pt>
                <c:pt idx="11216">
                  <c:v>176.06039999999999</c:v>
                </c:pt>
                <c:pt idx="11217">
                  <c:v>176.08779999999999</c:v>
                </c:pt>
                <c:pt idx="11218">
                  <c:v>176.11510000000001</c:v>
                </c:pt>
                <c:pt idx="11219">
                  <c:v>176.14250000000001</c:v>
                </c:pt>
                <c:pt idx="11220">
                  <c:v>176.16980000000001</c:v>
                </c:pt>
                <c:pt idx="11221">
                  <c:v>176.19720000000001</c:v>
                </c:pt>
                <c:pt idx="11222">
                  <c:v>176.22450000000001</c:v>
                </c:pt>
                <c:pt idx="11223">
                  <c:v>176.25190000000001</c:v>
                </c:pt>
                <c:pt idx="11224">
                  <c:v>176.27930000000001</c:v>
                </c:pt>
                <c:pt idx="11225">
                  <c:v>176.30670000000001</c:v>
                </c:pt>
                <c:pt idx="11226">
                  <c:v>176.334</c:v>
                </c:pt>
                <c:pt idx="11227">
                  <c:v>176.3614</c:v>
                </c:pt>
                <c:pt idx="11228">
                  <c:v>176.3888</c:v>
                </c:pt>
                <c:pt idx="11229">
                  <c:v>176.4161</c:v>
                </c:pt>
                <c:pt idx="11230">
                  <c:v>176.4435</c:v>
                </c:pt>
                <c:pt idx="11231">
                  <c:v>176.4709</c:v>
                </c:pt>
                <c:pt idx="11232">
                  <c:v>176.4983</c:v>
                </c:pt>
                <c:pt idx="11233">
                  <c:v>176.5257</c:v>
                </c:pt>
                <c:pt idx="11234">
                  <c:v>176.553</c:v>
                </c:pt>
                <c:pt idx="11235">
                  <c:v>176.5804</c:v>
                </c:pt>
                <c:pt idx="11236">
                  <c:v>176.6078</c:v>
                </c:pt>
                <c:pt idx="11237">
                  <c:v>176.6352</c:v>
                </c:pt>
                <c:pt idx="11238">
                  <c:v>176.6626</c:v>
                </c:pt>
                <c:pt idx="11239">
                  <c:v>176.69</c:v>
                </c:pt>
                <c:pt idx="11240">
                  <c:v>176.7174</c:v>
                </c:pt>
                <c:pt idx="11241">
                  <c:v>176.7448</c:v>
                </c:pt>
                <c:pt idx="11242">
                  <c:v>176.7722</c:v>
                </c:pt>
                <c:pt idx="11243">
                  <c:v>176.7996</c:v>
                </c:pt>
                <c:pt idx="11244">
                  <c:v>176.827</c:v>
                </c:pt>
                <c:pt idx="11245">
                  <c:v>176.8544</c:v>
                </c:pt>
                <c:pt idx="11246">
                  <c:v>176.8818</c:v>
                </c:pt>
                <c:pt idx="11247">
                  <c:v>176.9093</c:v>
                </c:pt>
                <c:pt idx="11248">
                  <c:v>176.9367</c:v>
                </c:pt>
                <c:pt idx="11249">
                  <c:v>176.9641</c:v>
                </c:pt>
                <c:pt idx="11250">
                  <c:v>176.9915</c:v>
                </c:pt>
                <c:pt idx="11251">
                  <c:v>177.0189</c:v>
                </c:pt>
                <c:pt idx="11252">
                  <c:v>177.04640000000001</c:v>
                </c:pt>
                <c:pt idx="11253">
                  <c:v>177.07380000000001</c:v>
                </c:pt>
                <c:pt idx="11254">
                  <c:v>177.10120000000001</c:v>
                </c:pt>
                <c:pt idx="11255">
                  <c:v>177.12860000000001</c:v>
                </c:pt>
                <c:pt idx="11256">
                  <c:v>177.15610000000001</c:v>
                </c:pt>
                <c:pt idx="11257">
                  <c:v>177.18350000000001</c:v>
                </c:pt>
                <c:pt idx="11258">
                  <c:v>177.21090000000001</c:v>
                </c:pt>
                <c:pt idx="11259">
                  <c:v>177.23840000000001</c:v>
                </c:pt>
                <c:pt idx="11260">
                  <c:v>177.26580000000001</c:v>
                </c:pt>
                <c:pt idx="11261">
                  <c:v>177.29329999999999</c:v>
                </c:pt>
                <c:pt idx="11262">
                  <c:v>177.32069999999999</c:v>
                </c:pt>
                <c:pt idx="11263">
                  <c:v>177.34819999999999</c:v>
                </c:pt>
                <c:pt idx="11264">
                  <c:v>177.37559999999999</c:v>
                </c:pt>
                <c:pt idx="11265">
                  <c:v>177.40309999999999</c:v>
                </c:pt>
                <c:pt idx="11266">
                  <c:v>177.43049999999999</c:v>
                </c:pt>
                <c:pt idx="11267">
                  <c:v>177.458</c:v>
                </c:pt>
                <c:pt idx="11268">
                  <c:v>177.4854</c:v>
                </c:pt>
                <c:pt idx="11269">
                  <c:v>177.5129</c:v>
                </c:pt>
                <c:pt idx="11270">
                  <c:v>177.5403</c:v>
                </c:pt>
                <c:pt idx="11271">
                  <c:v>177.56780000000001</c:v>
                </c:pt>
                <c:pt idx="11272">
                  <c:v>177.59530000000001</c:v>
                </c:pt>
                <c:pt idx="11273">
                  <c:v>177.62270000000001</c:v>
                </c:pt>
                <c:pt idx="11274">
                  <c:v>177.65020000000001</c:v>
                </c:pt>
                <c:pt idx="11275">
                  <c:v>177.67769999999999</c:v>
                </c:pt>
                <c:pt idx="11276">
                  <c:v>177.70519999999999</c:v>
                </c:pt>
                <c:pt idx="11277">
                  <c:v>177.73259999999999</c:v>
                </c:pt>
                <c:pt idx="11278">
                  <c:v>177.76009999999999</c:v>
                </c:pt>
                <c:pt idx="11279">
                  <c:v>177.7876</c:v>
                </c:pt>
                <c:pt idx="11280">
                  <c:v>177.8151</c:v>
                </c:pt>
                <c:pt idx="11281">
                  <c:v>177.8426</c:v>
                </c:pt>
                <c:pt idx="11282">
                  <c:v>177.87010000000001</c:v>
                </c:pt>
                <c:pt idx="11283">
                  <c:v>177.89760000000001</c:v>
                </c:pt>
                <c:pt idx="11284">
                  <c:v>177.92500000000001</c:v>
                </c:pt>
                <c:pt idx="11285">
                  <c:v>177.95249999999999</c:v>
                </c:pt>
                <c:pt idx="11286">
                  <c:v>177.98</c:v>
                </c:pt>
                <c:pt idx="11287">
                  <c:v>178.00749999999999</c:v>
                </c:pt>
                <c:pt idx="11288">
                  <c:v>178.035</c:v>
                </c:pt>
                <c:pt idx="11289">
                  <c:v>178.0625</c:v>
                </c:pt>
                <c:pt idx="11290">
                  <c:v>178.09</c:v>
                </c:pt>
                <c:pt idx="11291">
                  <c:v>178.11750000000001</c:v>
                </c:pt>
                <c:pt idx="11292">
                  <c:v>178.14510000000001</c:v>
                </c:pt>
                <c:pt idx="11293">
                  <c:v>178.17259999999999</c:v>
                </c:pt>
                <c:pt idx="11294">
                  <c:v>178.20009999999999</c:v>
                </c:pt>
                <c:pt idx="11295">
                  <c:v>178.2276</c:v>
                </c:pt>
                <c:pt idx="11296">
                  <c:v>178.2551</c:v>
                </c:pt>
                <c:pt idx="11297">
                  <c:v>178.2826</c:v>
                </c:pt>
                <c:pt idx="11298">
                  <c:v>178.31020000000001</c:v>
                </c:pt>
                <c:pt idx="11299">
                  <c:v>178.33770000000001</c:v>
                </c:pt>
                <c:pt idx="11300">
                  <c:v>178.36519999999999</c:v>
                </c:pt>
                <c:pt idx="11301">
                  <c:v>178.39269999999999</c:v>
                </c:pt>
                <c:pt idx="11302">
                  <c:v>178.4203</c:v>
                </c:pt>
                <c:pt idx="11303">
                  <c:v>178.4478</c:v>
                </c:pt>
                <c:pt idx="11304">
                  <c:v>178.4753</c:v>
                </c:pt>
                <c:pt idx="11305">
                  <c:v>178.50290000000001</c:v>
                </c:pt>
                <c:pt idx="11306">
                  <c:v>178.53039999999999</c:v>
                </c:pt>
                <c:pt idx="11307">
                  <c:v>178.55789999999999</c:v>
                </c:pt>
                <c:pt idx="11308">
                  <c:v>178.5855</c:v>
                </c:pt>
                <c:pt idx="11309">
                  <c:v>178.613</c:v>
                </c:pt>
                <c:pt idx="11310">
                  <c:v>178.64060000000001</c:v>
                </c:pt>
                <c:pt idx="11311">
                  <c:v>178.66810000000001</c:v>
                </c:pt>
                <c:pt idx="11312">
                  <c:v>178.69569999999999</c:v>
                </c:pt>
                <c:pt idx="11313">
                  <c:v>178.72319999999999</c:v>
                </c:pt>
                <c:pt idx="11314">
                  <c:v>178.7508</c:v>
                </c:pt>
                <c:pt idx="11315">
                  <c:v>178.7783</c:v>
                </c:pt>
                <c:pt idx="11316">
                  <c:v>178.80590000000001</c:v>
                </c:pt>
                <c:pt idx="11317">
                  <c:v>178.83349999999999</c:v>
                </c:pt>
                <c:pt idx="11318">
                  <c:v>178.86099999999999</c:v>
                </c:pt>
                <c:pt idx="11319">
                  <c:v>178.8886</c:v>
                </c:pt>
                <c:pt idx="11320">
                  <c:v>178.9162</c:v>
                </c:pt>
                <c:pt idx="11321">
                  <c:v>178.94370000000001</c:v>
                </c:pt>
                <c:pt idx="11322">
                  <c:v>178.97130000000001</c:v>
                </c:pt>
                <c:pt idx="11323">
                  <c:v>178.99889999999999</c:v>
                </c:pt>
                <c:pt idx="11324">
                  <c:v>179.0265</c:v>
                </c:pt>
                <c:pt idx="11325">
                  <c:v>179.054</c:v>
                </c:pt>
                <c:pt idx="11326">
                  <c:v>179.08160000000001</c:v>
                </c:pt>
                <c:pt idx="11327">
                  <c:v>179.10919999999999</c:v>
                </c:pt>
                <c:pt idx="11328">
                  <c:v>179.13679999999999</c:v>
                </c:pt>
                <c:pt idx="11329">
                  <c:v>179.1644</c:v>
                </c:pt>
                <c:pt idx="11330">
                  <c:v>179.19200000000001</c:v>
                </c:pt>
                <c:pt idx="11331">
                  <c:v>179.21960000000001</c:v>
                </c:pt>
                <c:pt idx="11332">
                  <c:v>179.24709999999999</c:v>
                </c:pt>
                <c:pt idx="11333">
                  <c:v>179.2747</c:v>
                </c:pt>
                <c:pt idx="11334">
                  <c:v>179.3023</c:v>
                </c:pt>
                <c:pt idx="11335">
                  <c:v>179.32990000000001</c:v>
                </c:pt>
                <c:pt idx="11336">
                  <c:v>179.35749999999999</c:v>
                </c:pt>
                <c:pt idx="11337">
                  <c:v>179.38509999999999</c:v>
                </c:pt>
                <c:pt idx="11338">
                  <c:v>179.4128</c:v>
                </c:pt>
                <c:pt idx="11339">
                  <c:v>179.44040000000001</c:v>
                </c:pt>
                <c:pt idx="11340">
                  <c:v>179.46799999999999</c:v>
                </c:pt>
                <c:pt idx="11341">
                  <c:v>179.4956</c:v>
                </c:pt>
                <c:pt idx="11342">
                  <c:v>179.5232</c:v>
                </c:pt>
                <c:pt idx="11343">
                  <c:v>179.55080000000001</c:v>
                </c:pt>
                <c:pt idx="11344">
                  <c:v>179.57839999999999</c:v>
                </c:pt>
                <c:pt idx="11345">
                  <c:v>179.6061</c:v>
                </c:pt>
                <c:pt idx="11346">
                  <c:v>179.6337</c:v>
                </c:pt>
                <c:pt idx="11347">
                  <c:v>179.66130000000001</c:v>
                </c:pt>
                <c:pt idx="11348">
                  <c:v>179.68889999999999</c:v>
                </c:pt>
                <c:pt idx="11349">
                  <c:v>179.7166</c:v>
                </c:pt>
                <c:pt idx="11350">
                  <c:v>179.74420000000001</c:v>
                </c:pt>
                <c:pt idx="11351">
                  <c:v>179.77180000000001</c:v>
                </c:pt>
                <c:pt idx="11352">
                  <c:v>179.79949999999999</c:v>
                </c:pt>
                <c:pt idx="11353">
                  <c:v>179.8271</c:v>
                </c:pt>
                <c:pt idx="11354">
                  <c:v>179.85480000000001</c:v>
                </c:pt>
                <c:pt idx="11355">
                  <c:v>179.88239999999999</c:v>
                </c:pt>
                <c:pt idx="11356">
                  <c:v>179.91</c:v>
                </c:pt>
                <c:pt idx="11357">
                  <c:v>179.93770000000001</c:v>
                </c:pt>
                <c:pt idx="11358">
                  <c:v>179.96530000000001</c:v>
                </c:pt>
                <c:pt idx="11359">
                  <c:v>179.99299999999999</c:v>
                </c:pt>
                <c:pt idx="11360">
                  <c:v>180.0206</c:v>
                </c:pt>
                <c:pt idx="11361">
                  <c:v>180.04830000000001</c:v>
                </c:pt>
                <c:pt idx="11362">
                  <c:v>180.07599999999999</c:v>
                </c:pt>
                <c:pt idx="11363">
                  <c:v>180.1036</c:v>
                </c:pt>
                <c:pt idx="11364">
                  <c:v>180.13130000000001</c:v>
                </c:pt>
                <c:pt idx="11365">
                  <c:v>180.15889999999999</c:v>
                </c:pt>
                <c:pt idx="11366">
                  <c:v>180.1866</c:v>
                </c:pt>
                <c:pt idx="11367">
                  <c:v>180.21430000000001</c:v>
                </c:pt>
                <c:pt idx="11368">
                  <c:v>180.24189999999999</c:v>
                </c:pt>
                <c:pt idx="11369">
                  <c:v>180.2696</c:v>
                </c:pt>
                <c:pt idx="11370">
                  <c:v>180.29730000000001</c:v>
                </c:pt>
                <c:pt idx="11371">
                  <c:v>180.32499999999999</c:v>
                </c:pt>
                <c:pt idx="11372">
                  <c:v>180.3526</c:v>
                </c:pt>
                <c:pt idx="11373">
                  <c:v>180.38030000000001</c:v>
                </c:pt>
                <c:pt idx="11374">
                  <c:v>180.40799999999999</c:v>
                </c:pt>
                <c:pt idx="11375">
                  <c:v>180.4357</c:v>
                </c:pt>
                <c:pt idx="11376">
                  <c:v>180.46340000000001</c:v>
                </c:pt>
                <c:pt idx="11377">
                  <c:v>180.49109999999999</c:v>
                </c:pt>
                <c:pt idx="11378">
                  <c:v>180.5188</c:v>
                </c:pt>
                <c:pt idx="11379">
                  <c:v>180.54650000000001</c:v>
                </c:pt>
                <c:pt idx="11380">
                  <c:v>180.57419999999999</c:v>
                </c:pt>
                <c:pt idx="11381">
                  <c:v>180.6019</c:v>
                </c:pt>
                <c:pt idx="11382">
                  <c:v>180.62950000000001</c:v>
                </c:pt>
                <c:pt idx="11383">
                  <c:v>180.65729999999999</c:v>
                </c:pt>
                <c:pt idx="11384">
                  <c:v>180.685</c:v>
                </c:pt>
                <c:pt idx="11385">
                  <c:v>180.71270000000001</c:v>
                </c:pt>
                <c:pt idx="11386">
                  <c:v>180.74039999999999</c:v>
                </c:pt>
                <c:pt idx="11387">
                  <c:v>180.7681</c:v>
                </c:pt>
                <c:pt idx="11388">
                  <c:v>180.79580000000001</c:v>
                </c:pt>
                <c:pt idx="11389">
                  <c:v>180.8235</c:v>
                </c:pt>
                <c:pt idx="11390">
                  <c:v>180.85120000000001</c:v>
                </c:pt>
                <c:pt idx="11391">
                  <c:v>180.87899999999999</c:v>
                </c:pt>
                <c:pt idx="11392">
                  <c:v>180.9067</c:v>
                </c:pt>
                <c:pt idx="11393">
                  <c:v>180.93440000000001</c:v>
                </c:pt>
                <c:pt idx="11394">
                  <c:v>180.96209999999999</c:v>
                </c:pt>
                <c:pt idx="11395">
                  <c:v>180.98990000000001</c:v>
                </c:pt>
                <c:pt idx="11396">
                  <c:v>181.01759999999999</c:v>
                </c:pt>
                <c:pt idx="11397">
                  <c:v>181.0453</c:v>
                </c:pt>
                <c:pt idx="11398">
                  <c:v>181.07300000000001</c:v>
                </c:pt>
                <c:pt idx="11399">
                  <c:v>181.10079999999999</c:v>
                </c:pt>
                <c:pt idx="11400">
                  <c:v>181.1285</c:v>
                </c:pt>
                <c:pt idx="11401">
                  <c:v>181.15629999999999</c:v>
                </c:pt>
                <c:pt idx="11402">
                  <c:v>181.184</c:v>
                </c:pt>
                <c:pt idx="11403">
                  <c:v>181.21170000000001</c:v>
                </c:pt>
                <c:pt idx="11404">
                  <c:v>181.23949999999999</c:v>
                </c:pt>
                <c:pt idx="11405">
                  <c:v>181.2672</c:v>
                </c:pt>
                <c:pt idx="11406">
                  <c:v>181.29499999999999</c:v>
                </c:pt>
                <c:pt idx="11407">
                  <c:v>181.3228</c:v>
                </c:pt>
                <c:pt idx="11408">
                  <c:v>181.35050000000001</c:v>
                </c:pt>
                <c:pt idx="11409">
                  <c:v>181.3783</c:v>
                </c:pt>
                <c:pt idx="11410">
                  <c:v>181.40600000000001</c:v>
                </c:pt>
                <c:pt idx="11411">
                  <c:v>181.43379999999999</c:v>
                </c:pt>
                <c:pt idx="11412">
                  <c:v>181.4615</c:v>
                </c:pt>
                <c:pt idx="11413">
                  <c:v>181.48929999999999</c:v>
                </c:pt>
                <c:pt idx="11414">
                  <c:v>181.5171</c:v>
                </c:pt>
                <c:pt idx="11415">
                  <c:v>181.54480000000001</c:v>
                </c:pt>
                <c:pt idx="11416">
                  <c:v>181.57259999999999</c:v>
                </c:pt>
                <c:pt idx="11417">
                  <c:v>181.60040000000001</c:v>
                </c:pt>
                <c:pt idx="11418">
                  <c:v>181.62819999999999</c:v>
                </c:pt>
                <c:pt idx="11419">
                  <c:v>181.6559</c:v>
                </c:pt>
                <c:pt idx="11420">
                  <c:v>181.68369999999999</c:v>
                </c:pt>
                <c:pt idx="11421">
                  <c:v>181.7115</c:v>
                </c:pt>
                <c:pt idx="11422">
                  <c:v>181.73929999999999</c:v>
                </c:pt>
                <c:pt idx="11423">
                  <c:v>181.7671</c:v>
                </c:pt>
                <c:pt idx="11424">
                  <c:v>181.79490000000001</c:v>
                </c:pt>
                <c:pt idx="11425">
                  <c:v>181.8227</c:v>
                </c:pt>
                <c:pt idx="11426">
                  <c:v>181.85050000000001</c:v>
                </c:pt>
                <c:pt idx="11427">
                  <c:v>181.8783</c:v>
                </c:pt>
                <c:pt idx="11428">
                  <c:v>181.90610000000001</c:v>
                </c:pt>
                <c:pt idx="11429">
                  <c:v>181.93389999999999</c:v>
                </c:pt>
                <c:pt idx="11430">
                  <c:v>181.96170000000001</c:v>
                </c:pt>
                <c:pt idx="11431">
                  <c:v>181.98949999999999</c:v>
                </c:pt>
                <c:pt idx="11432">
                  <c:v>182.01730000000001</c:v>
                </c:pt>
                <c:pt idx="11433">
                  <c:v>182.04509999999999</c:v>
                </c:pt>
                <c:pt idx="11434">
                  <c:v>182.0729</c:v>
                </c:pt>
                <c:pt idx="11435">
                  <c:v>182.10069999999999</c:v>
                </c:pt>
                <c:pt idx="11436">
                  <c:v>182.1285</c:v>
                </c:pt>
                <c:pt idx="11437">
                  <c:v>182.15629999999999</c:v>
                </c:pt>
                <c:pt idx="11438">
                  <c:v>182.1842</c:v>
                </c:pt>
                <c:pt idx="11439">
                  <c:v>182.21199999999999</c:v>
                </c:pt>
                <c:pt idx="11440">
                  <c:v>182.2398</c:v>
                </c:pt>
                <c:pt idx="11441">
                  <c:v>182.26759999999999</c:v>
                </c:pt>
                <c:pt idx="11442">
                  <c:v>182.2955</c:v>
                </c:pt>
                <c:pt idx="11443">
                  <c:v>182.32329999999999</c:v>
                </c:pt>
                <c:pt idx="11444">
                  <c:v>182.3511</c:v>
                </c:pt>
                <c:pt idx="11445">
                  <c:v>182.37889999999999</c:v>
                </c:pt>
                <c:pt idx="11446">
                  <c:v>182.4068</c:v>
                </c:pt>
                <c:pt idx="11447">
                  <c:v>182.43459999999999</c:v>
                </c:pt>
                <c:pt idx="11448">
                  <c:v>182.46250000000001</c:v>
                </c:pt>
                <c:pt idx="11449">
                  <c:v>182.49029999999999</c:v>
                </c:pt>
                <c:pt idx="11450">
                  <c:v>182.5181</c:v>
                </c:pt>
                <c:pt idx="11451">
                  <c:v>182.54599999999999</c:v>
                </c:pt>
                <c:pt idx="11452">
                  <c:v>182.57380000000001</c:v>
                </c:pt>
                <c:pt idx="11453">
                  <c:v>182.60169999999999</c:v>
                </c:pt>
                <c:pt idx="11454">
                  <c:v>182.62950000000001</c:v>
                </c:pt>
                <c:pt idx="11455">
                  <c:v>182.6574</c:v>
                </c:pt>
                <c:pt idx="11456">
                  <c:v>182.68530000000001</c:v>
                </c:pt>
                <c:pt idx="11457">
                  <c:v>182.7131</c:v>
                </c:pt>
                <c:pt idx="11458">
                  <c:v>182.74100000000001</c:v>
                </c:pt>
                <c:pt idx="11459">
                  <c:v>182.7688</c:v>
                </c:pt>
                <c:pt idx="11460">
                  <c:v>182.79669999999999</c:v>
                </c:pt>
                <c:pt idx="11461">
                  <c:v>182.8246</c:v>
                </c:pt>
                <c:pt idx="11462">
                  <c:v>182.85239999999999</c:v>
                </c:pt>
                <c:pt idx="11463">
                  <c:v>182.88030000000001</c:v>
                </c:pt>
                <c:pt idx="11464">
                  <c:v>182.90819999999999</c:v>
                </c:pt>
                <c:pt idx="11465">
                  <c:v>182.93610000000001</c:v>
                </c:pt>
                <c:pt idx="11466">
                  <c:v>182.9639</c:v>
                </c:pt>
                <c:pt idx="11467">
                  <c:v>182.99180000000001</c:v>
                </c:pt>
                <c:pt idx="11468">
                  <c:v>183.0197</c:v>
                </c:pt>
                <c:pt idx="11469">
                  <c:v>183.04759999999999</c:v>
                </c:pt>
                <c:pt idx="11470">
                  <c:v>183.07550000000001</c:v>
                </c:pt>
                <c:pt idx="11471">
                  <c:v>183.10339999999999</c:v>
                </c:pt>
                <c:pt idx="11472">
                  <c:v>183.13130000000001</c:v>
                </c:pt>
                <c:pt idx="11473">
                  <c:v>183.1591</c:v>
                </c:pt>
                <c:pt idx="11474">
                  <c:v>183.18709999999999</c:v>
                </c:pt>
                <c:pt idx="11475">
                  <c:v>183.215</c:v>
                </c:pt>
                <c:pt idx="11476">
                  <c:v>183.24279999999999</c:v>
                </c:pt>
                <c:pt idx="11477">
                  <c:v>183.27080000000001</c:v>
                </c:pt>
                <c:pt idx="11478">
                  <c:v>183.2987</c:v>
                </c:pt>
                <c:pt idx="11479">
                  <c:v>183.32660000000001</c:v>
                </c:pt>
                <c:pt idx="11480">
                  <c:v>183.3545</c:v>
                </c:pt>
                <c:pt idx="11481">
                  <c:v>183.38239999999999</c:v>
                </c:pt>
                <c:pt idx="11482">
                  <c:v>183.41030000000001</c:v>
                </c:pt>
                <c:pt idx="11483">
                  <c:v>183.43819999999999</c:v>
                </c:pt>
                <c:pt idx="11484">
                  <c:v>183.46610000000001</c:v>
                </c:pt>
                <c:pt idx="11485">
                  <c:v>183.494</c:v>
                </c:pt>
                <c:pt idx="11486">
                  <c:v>183.52199999999999</c:v>
                </c:pt>
                <c:pt idx="11487">
                  <c:v>183.54990000000001</c:v>
                </c:pt>
                <c:pt idx="11488">
                  <c:v>183.5778</c:v>
                </c:pt>
                <c:pt idx="11489">
                  <c:v>183.60570000000001</c:v>
                </c:pt>
                <c:pt idx="11490">
                  <c:v>183.6337</c:v>
                </c:pt>
                <c:pt idx="11491">
                  <c:v>183.66159999999999</c:v>
                </c:pt>
                <c:pt idx="11492">
                  <c:v>183.68950000000001</c:v>
                </c:pt>
                <c:pt idx="11493">
                  <c:v>183.7175</c:v>
                </c:pt>
                <c:pt idx="11494">
                  <c:v>183.74539999999999</c:v>
                </c:pt>
                <c:pt idx="11495">
                  <c:v>183.77330000000001</c:v>
                </c:pt>
                <c:pt idx="11496">
                  <c:v>183.8013</c:v>
                </c:pt>
                <c:pt idx="11497">
                  <c:v>183.82919999999999</c:v>
                </c:pt>
                <c:pt idx="11498">
                  <c:v>183.85720000000001</c:v>
                </c:pt>
                <c:pt idx="11499">
                  <c:v>183.88509999999999</c:v>
                </c:pt>
                <c:pt idx="11500">
                  <c:v>183.91309999999999</c:v>
                </c:pt>
                <c:pt idx="11501">
                  <c:v>183.941</c:v>
                </c:pt>
                <c:pt idx="11502">
                  <c:v>183.96899999999999</c:v>
                </c:pt>
                <c:pt idx="11503">
                  <c:v>183.99690000000001</c:v>
                </c:pt>
                <c:pt idx="11504">
                  <c:v>184.0249</c:v>
                </c:pt>
                <c:pt idx="11505">
                  <c:v>184.05289999999999</c:v>
                </c:pt>
                <c:pt idx="11506">
                  <c:v>184.08080000000001</c:v>
                </c:pt>
                <c:pt idx="11507">
                  <c:v>184.1088</c:v>
                </c:pt>
                <c:pt idx="11508">
                  <c:v>184.13679999999999</c:v>
                </c:pt>
                <c:pt idx="11509">
                  <c:v>184.16470000000001</c:v>
                </c:pt>
                <c:pt idx="11510">
                  <c:v>184.1927</c:v>
                </c:pt>
                <c:pt idx="11511">
                  <c:v>184.22069999999999</c:v>
                </c:pt>
                <c:pt idx="11512">
                  <c:v>184.24870000000001</c:v>
                </c:pt>
                <c:pt idx="11513">
                  <c:v>184.2766</c:v>
                </c:pt>
                <c:pt idx="11514">
                  <c:v>184.30459999999999</c:v>
                </c:pt>
                <c:pt idx="11515">
                  <c:v>184.33260000000001</c:v>
                </c:pt>
                <c:pt idx="11516">
                  <c:v>184.36060000000001</c:v>
                </c:pt>
                <c:pt idx="11517">
                  <c:v>184.3886</c:v>
                </c:pt>
                <c:pt idx="11518">
                  <c:v>184.41659999999999</c:v>
                </c:pt>
                <c:pt idx="11519">
                  <c:v>184.44450000000001</c:v>
                </c:pt>
                <c:pt idx="11520">
                  <c:v>184.4725</c:v>
                </c:pt>
                <c:pt idx="11521">
                  <c:v>184.50049999999999</c:v>
                </c:pt>
                <c:pt idx="11522">
                  <c:v>184.52850000000001</c:v>
                </c:pt>
                <c:pt idx="11523">
                  <c:v>184.5565</c:v>
                </c:pt>
                <c:pt idx="11524">
                  <c:v>184.58449999999999</c:v>
                </c:pt>
                <c:pt idx="11525">
                  <c:v>184.61250000000001</c:v>
                </c:pt>
                <c:pt idx="11526">
                  <c:v>184.6405</c:v>
                </c:pt>
                <c:pt idx="11527">
                  <c:v>184.66849999999999</c:v>
                </c:pt>
                <c:pt idx="11528">
                  <c:v>184.69659999999999</c:v>
                </c:pt>
                <c:pt idx="11529">
                  <c:v>184.72460000000001</c:v>
                </c:pt>
                <c:pt idx="11530">
                  <c:v>184.7526</c:v>
                </c:pt>
                <c:pt idx="11531">
                  <c:v>184.78059999999999</c:v>
                </c:pt>
                <c:pt idx="11532">
                  <c:v>184.80860000000001</c:v>
                </c:pt>
                <c:pt idx="11533">
                  <c:v>184.83670000000001</c:v>
                </c:pt>
                <c:pt idx="11534">
                  <c:v>184.8647</c:v>
                </c:pt>
                <c:pt idx="11535">
                  <c:v>184.89269999999999</c:v>
                </c:pt>
                <c:pt idx="11536">
                  <c:v>184.92070000000001</c:v>
                </c:pt>
                <c:pt idx="11537">
                  <c:v>184.9487</c:v>
                </c:pt>
                <c:pt idx="11538">
                  <c:v>184.9768</c:v>
                </c:pt>
                <c:pt idx="11539">
                  <c:v>185.00479999999999</c:v>
                </c:pt>
                <c:pt idx="11540">
                  <c:v>185.03290000000001</c:v>
                </c:pt>
                <c:pt idx="11541">
                  <c:v>185.0609</c:v>
                </c:pt>
                <c:pt idx="11542">
                  <c:v>185.0889</c:v>
                </c:pt>
                <c:pt idx="11543">
                  <c:v>185.11699999999999</c:v>
                </c:pt>
                <c:pt idx="11544">
                  <c:v>185.14500000000001</c:v>
                </c:pt>
                <c:pt idx="11545">
                  <c:v>185.17310000000001</c:v>
                </c:pt>
                <c:pt idx="11546">
                  <c:v>185.2011</c:v>
                </c:pt>
                <c:pt idx="11547">
                  <c:v>185.22919999999999</c:v>
                </c:pt>
                <c:pt idx="11548">
                  <c:v>185.25720000000001</c:v>
                </c:pt>
                <c:pt idx="11549">
                  <c:v>185.28530000000001</c:v>
                </c:pt>
                <c:pt idx="11550">
                  <c:v>185.3133</c:v>
                </c:pt>
                <c:pt idx="11551">
                  <c:v>185.34139999999999</c:v>
                </c:pt>
                <c:pt idx="11552">
                  <c:v>185.36940000000001</c:v>
                </c:pt>
                <c:pt idx="11553">
                  <c:v>185.39750000000001</c:v>
                </c:pt>
                <c:pt idx="11554">
                  <c:v>185.4256</c:v>
                </c:pt>
                <c:pt idx="11555">
                  <c:v>185.45359999999999</c:v>
                </c:pt>
                <c:pt idx="11556">
                  <c:v>185.48169999999999</c:v>
                </c:pt>
                <c:pt idx="11557">
                  <c:v>185.50980000000001</c:v>
                </c:pt>
                <c:pt idx="11558">
                  <c:v>185.53790000000001</c:v>
                </c:pt>
                <c:pt idx="11559">
                  <c:v>185.5659</c:v>
                </c:pt>
                <c:pt idx="11560">
                  <c:v>185.59399999999999</c:v>
                </c:pt>
                <c:pt idx="11561">
                  <c:v>185.62209999999999</c:v>
                </c:pt>
                <c:pt idx="11562">
                  <c:v>185.65020000000001</c:v>
                </c:pt>
                <c:pt idx="11563">
                  <c:v>185.67830000000001</c:v>
                </c:pt>
                <c:pt idx="11564">
                  <c:v>185.7063</c:v>
                </c:pt>
                <c:pt idx="11565">
                  <c:v>185.73439999999999</c:v>
                </c:pt>
                <c:pt idx="11566">
                  <c:v>185.76249999999999</c:v>
                </c:pt>
                <c:pt idx="11567">
                  <c:v>185.79060000000001</c:v>
                </c:pt>
                <c:pt idx="11568">
                  <c:v>185.81870000000001</c:v>
                </c:pt>
                <c:pt idx="11569">
                  <c:v>185.8468</c:v>
                </c:pt>
                <c:pt idx="11570">
                  <c:v>185.8749</c:v>
                </c:pt>
                <c:pt idx="11571">
                  <c:v>185.90299999999999</c:v>
                </c:pt>
                <c:pt idx="11572">
                  <c:v>185.93109999999999</c:v>
                </c:pt>
                <c:pt idx="11573">
                  <c:v>185.95920000000001</c:v>
                </c:pt>
                <c:pt idx="11574">
                  <c:v>185.9873</c:v>
                </c:pt>
                <c:pt idx="11575">
                  <c:v>186.0154</c:v>
                </c:pt>
                <c:pt idx="11576">
                  <c:v>186.04349999999999</c:v>
                </c:pt>
                <c:pt idx="11577">
                  <c:v>186.07169999999999</c:v>
                </c:pt>
                <c:pt idx="11578">
                  <c:v>186.09979999999999</c:v>
                </c:pt>
                <c:pt idx="11579">
                  <c:v>186.12790000000001</c:v>
                </c:pt>
                <c:pt idx="11580">
                  <c:v>186.15600000000001</c:v>
                </c:pt>
                <c:pt idx="11581">
                  <c:v>186.1841</c:v>
                </c:pt>
                <c:pt idx="11582">
                  <c:v>186.2123</c:v>
                </c:pt>
                <c:pt idx="11583">
                  <c:v>186.24039999999999</c:v>
                </c:pt>
                <c:pt idx="11584">
                  <c:v>186.26849999999999</c:v>
                </c:pt>
                <c:pt idx="11585">
                  <c:v>186.29669999999999</c:v>
                </c:pt>
                <c:pt idx="11586">
                  <c:v>186.32480000000001</c:v>
                </c:pt>
                <c:pt idx="11587">
                  <c:v>186.35290000000001</c:v>
                </c:pt>
                <c:pt idx="11588">
                  <c:v>186.3811</c:v>
                </c:pt>
                <c:pt idx="11589">
                  <c:v>186.4092</c:v>
                </c:pt>
                <c:pt idx="11590">
                  <c:v>186.43729999999999</c:v>
                </c:pt>
                <c:pt idx="11591">
                  <c:v>186.46549999999999</c:v>
                </c:pt>
                <c:pt idx="11592">
                  <c:v>186.49359999999999</c:v>
                </c:pt>
                <c:pt idx="11593">
                  <c:v>186.52180000000001</c:v>
                </c:pt>
                <c:pt idx="11594">
                  <c:v>186.54990000000001</c:v>
                </c:pt>
                <c:pt idx="11595">
                  <c:v>186.57810000000001</c:v>
                </c:pt>
                <c:pt idx="11596">
                  <c:v>186.6062</c:v>
                </c:pt>
                <c:pt idx="11597">
                  <c:v>186.6344</c:v>
                </c:pt>
                <c:pt idx="11598">
                  <c:v>186.6626</c:v>
                </c:pt>
                <c:pt idx="11599">
                  <c:v>186.69069999999999</c:v>
                </c:pt>
                <c:pt idx="11600">
                  <c:v>186.71889999999999</c:v>
                </c:pt>
                <c:pt idx="11601">
                  <c:v>186.74709999999999</c:v>
                </c:pt>
                <c:pt idx="11602">
                  <c:v>186.77520000000001</c:v>
                </c:pt>
                <c:pt idx="11603">
                  <c:v>186.80340000000001</c:v>
                </c:pt>
                <c:pt idx="11604">
                  <c:v>186.83160000000001</c:v>
                </c:pt>
                <c:pt idx="11605">
                  <c:v>186.8597</c:v>
                </c:pt>
                <c:pt idx="11606">
                  <c:v>186.8879</c:v>
                </c:pt>
                <c:pt idx="11607">
                  <c:v>186.9161</c:v>
                </c:pt>
                <c:pt idx="11608">
                  <c:v>186.9443</c:v>
                </c:pt>
                <c:pt idx="11609">
                  <c:v>186.97239999999999</c:v>
                </c:pt>
                <c:pt idx="11610">
                  <c:v>187.00059999999999</c:v>
                </c:pt>
                <c:pt idx="11611">
                  <c:v>187.02879999999999</c:v>
                </c:pt>
                <c:pt idx="11612">
                  <c:v>187.05699999999999</c:v>
                </c:pt>
                <c:pt idx="11613">
                  <c:v>187.08519999999999</c:v>
                </c:pt>
                <c:pt idx="11614">
                  <c:v>187.11340000000001</c:v>
                </c:pt>
                <c:pt idx="11615">
                  <c:v>187.14160000000001</c:v>
                </c:pt>
                <c:pt idx="11616">
                  <c:v>187.16980000000001</c:v>
                </c:pt>
                <c:pt idx="11617">
                  <c:v>187.19800000000001</c:v>
                </c:pt>
                <c:pt idx="11618">
                  <c:v>187.22620000000001</c:v>
                </c:pt>
                <c:pt idx="11619">
                  <c:v>187.2544</c:v>
                </c:pt>
                <c:pt idx="11620">
                  <c:v>187.2826</c:v>
                </c:pt>
                <c:pt idx="11621">
                  <c:v>187.3108</c:v>
                </c:pt>
                <c:pt idx="11622">
                  <c:v>187.339</c:v>
                </c:pt>
                <c:pt idx="11623">
                  <c:v>187.3672</c:v>
                </c:pt>
                <c:pt idx="11624">
                  <c:v>187.3954</c:v>
                </c:pt>
                <c:pt idx="11625">
                  <c:v>187.4237</c:v>
                </c:pt>
                <c:pt idx="11626">
                  <c:v>187.45189999999999</c:v>
                </c:pt>
                <c:pt idx="11627">
                  <c:v>187.48009999999999</c:v>
                </c:pt>
                <c:pt idx="11628">
                  <c:v>187.50829999999999</c:v>
                </c:pt>
                <c:pt idx="11629">
                  <c:v>187.53649999999999</c:v>
                </c:pt>
                <c:pt idx="11630">
                  <c:v>187.56479999999999</c:v>
                </c:pt>
                <c:pt idx="11631">
                  <c:v>187.59299999999999</c:v>
                </c:pt>
                <c:pt idx="11632">
                  <c:v>187.62119999999999</c:v>
                </c:pt>
                <c:pt idx="11633">
                  <c:v>187.64949999999999</c:v>
                </c:pt>
                <c:pt idx="11634">
                  <c:v>187.67769999999999</c:v>
                </c:pt>
                <c:pt idx="11635">
                  <c:v>187.70590000000001</c:v>
                </c:pt>
                <c:pt idx="11636">
                  <c:v>187.73419999999999</c:v>
                </c:pt>
                <c:pt idx="11637">
                  <c:v>187.76240000000001</c:v>
                </c:pt>
                <c:pt idx="11638">
                  <c:v>187.79069999999999</c:v>
                </c:pt>
                <c:pt idx="11639">
                  <c:v>187.81890000000001</c:v>
                </c:pt>
                <c:pt idx="11640">
                  <c:v>187.84719999999999</c:v>
                </c:pt>
                <c:pt idx="11641">
                  <c:v>187.87540000000001</c:v>
                </c:pt>
                <c:pt idx="11642">
                  <c:v>187.90369999999999</c:v>
                </c:pt>
                <c:pt idx="11643">
                  <c:v>187.93190000000001</c:v>
                </c:pt>
                <c:pt idx="11644">
                  <c:v>187.96019999999999</c:v>
                </c:pt>
                <c:pt idx="11645">
                  <c:v>187.98840000000001</c:v>
                </c:pt>
                <c:pt idx="11646">
                  <c:v>188.01669999999999</c:v>
                </c:pt>
                <c:pt idx="11647">
                  <c:v>188.04499999999999</c:v>
                </c:pt>
                <c:pt idx="11648">
                  <c:v>188.07320000000001</c:v>
                </c:pt>
                <c:pt idx="11649">
                  <c:v>188.10149999999999</c:v>
                </c:pt>
                <c:pt idx="11650">
                  <c:v>188.12970000000001</c:v>
                </c:pt>
                <c:pt idx="11651">
                  <c:v>188.15799999999999</c:v>
                </c:pt>
                <c:pt idx="11652">
                  <c:v>188.18629999999999</c:v>
                </c:pt>
                <c:pt idx="11653">
                  <c:v>188.21459999999999</c:v>
                </c:pt>
                <c:pt idx="11654">
                  <c:v>188.24279999999999</c:v>
                </c:pt>
                <c:pt idx="11655">
                  <c:v>188.27109999999999</c:v>
                </c:pt>
                <c:pt idx="11656">
                  <c:v>188.29939999999999</c:v>
                </c:pt>
                <c:pt idx="11657">
                  <c:v>188.32769999999999</c:v>
                </c:pt>
                <c:pt idx="11658">
                  <c:v>188.35599999999999</c:v>
                </c:pt>
                <c:pt idx="11659">
                  <c:v>188.3843</c:v>
                </c:pt>
                <c:pt idx="11660">
                  <c:v>188.4126</c:v>
                </c:pt>
                <c:pt idx="11661">
                  <c:v>188.4409</c:v>
                </c:pt>
                <c:pt idx="11662">
                  <c:v>188.4691</c:v>
                </c:pt>
                <c:pt idx="11663">
                  <c:v>188.4975</c:v>
                </c:pt>
                <c:pt idx="11664">
                  <c:v>188.5257</c:v>
                </c:pt>
                <c:pt idx="11665">
                  <c:v>188.554</c:v>
                </c:pt>
                <c:pt idx="11666">
                  <c:v>188.58240000000001</c:v>
                </c:pt>
                <c:pt idx="11667">
                  <c:v>188.61070000000001</c:v>
                </c:pt>
                <c:pt idx="11668">
                  <c:v>188.63900000000001</c:v>
                </c:pt>
                <c:pt idx="11669">
                  <c:v>188.66730000000001</c:v>
                </c:pt>
                <c:pt idx="11670">
                  <c:v>188.69560000000001</c:v>
                </c:pt>
                <c:pt idx="11671">
                  <c:v>188.72389999999999</c:v>
                </c:pt>
                <c:pt idx="11672">
                  <c:v>188.75219999999999</c:v>
                </c:pt>
                <c:pt idx="11673">
                  <c:v>188.78049999999999</c:v>
                </c:pt>
                <c:pt idx="11674">
                  <c:v>188.80889999999999</c:v>
                </c:pt>
                <c:pt idx="11675">
                  <c:v>188.8372</c:v>
                </c:pt>
                <c:pt idx="11676">
                  <c:v>188.8655</c:v>
                </c:pt>
                <c:pt idx="11677">
                  <c:v>188.8938</c:v>
                </c:pt>
                <c:pt idx="11678">
                  <c:v>188.9221</c:v>
                </c:pt>
                <c:pt idx="11679">
                  <c:v>188.95050000000001</c:v>
                </c:pt>
                <c:pt idx="11680">
                  <c:v>188.97880000000001</c:v>
                </c:pt>
                <c:pt idx="11681">
                  <c:v>189.00720000000001</c:v>
                </c:pt>
                <c:pt idx="11682">
                  <c:v>189.03550000000001</c:v>
                </c:pt>
                <c:pt idx="11683">
                  <c:v>189.06379999999999</c:v>
                </c:pt>
                <c:pt idx="11684">
                  <c:v>189.09219999999999</c:v>
                </c:pt>
                <c:pt idx="11685">
                  <c:v>189.12049999999999</c:v>
                </c:pt>
                <c:pt idx="11686">
                  <c:v>189.1489</c:v>
                </c:pt>
                <c:pt idx="11687">
                  <c:v>189.1772</c:v>
                </c:pt>
                <c:pt idx="11688">
                  <c:v>189.2056</c:v>
                </c:pt>
                <c:pt idx="11689">
                  <c:v>189.23390000000001</c:v>
                </c:pt>
                <c:pt idx="11690">
                  <c:v>189.26230000000001</c:v>
                </c:pt>
                <c:pt idx="11691">
                  <c:v>189.29060000000001</c:v>
                </c:pt>
                <c:pt idx="11692">
                  <c:v>189.31899999999999</c:v>
                </c:pt>
                <c:pt idx="11693">
                  <c:v>189.34729999999999</c:v>
                </c:pt>
                <c:pt idx="11694">
                  <c:v>189.37569999999999</c:v>
                </c:pt>
                <c:pt idx="11695">
                  <c:v>189.4041</c:v>
                </c:pt>
                <c:pt idx="11696">
                  <c:v>189.4324</c:v>
                </c:pt>
                <c:pt idx="11697">
                  <c:v>189.46080000000001</c:v>
                </c:pt>
                <c:pt idx="11698">
                  <c:v>189.48920000000001</c:v>
                </c:pt>
                <c:pt idx="11699">
                  <c:v>189.51750000000001</c:v>
                </c:pt>
                <c:pt idx="11700">
                  <c:v>189.54589999999999</c:v>
                </c:pt>
                <c:pt idx="11701">
                  <c:v>189.57429999999999</c:v>
                </c:pt>
                <c:pt idx="11702">
                  <c:v>189.6027</c:v>
                </c:pt>
                <c:pt idx="11703">
                  <c:v>189.6311</c:v>
                </c:pt>
                <c:pt idx="11704">
                  <c:v>189.65950000000001</c:v>
                </c:pt>
                <c:pt idx="11705">
                  <c:v>189.68780000000001</c:v>
                </c:pt>
                <c:pt idx="11706">
                  <c:v>189.71619999999999</c:v>
                </c:pt>
                <c:pt idx="11707">
                  <c:v>189.74459999999999</c:v>
                </c:pt>
                <c:pt idx="11708">
                  <c:v>189.773</c:v>
                </c:pt>
                <c:pt idx="11709">
                  <c:v>189.8014</c:v>
                </c:pt>
                <c:pt idx="11710">
                  <c:v>189.82980000000001</c:v>
                </c:pt>
                <c:pt idx="11711">
                  <c:v>189.85820000000001</c:v>
                </c:pt>
                <c:pt idx="11712">
                  <c:v>189.88659999999999</c:v>
                </c:pt>
                <c:pt idx="11713">
                  <c:v>189.91499999999999</c:v>
                </c:pt>
                <c:pt idx="11714">
                  <c:v>189.9434</c:v>
                </c:pt>
                <c:pt idx="11715">
                  <c:v>189.9718</c:v>
                </c:pt>
                <c:pt idx="11716">
                  <c:v>190.00020000000001</c:v>
                </c:pt>
                <c:pt idx="11717">
                  <c:v>190.02860000000001</c:v>
                </c:pt>
                <c:pt idx="11718">
                  <c:v>190.05709999999999</c:v>
                </c:pt>
                <c:pt idx="11719">
                  <c:v>190.0855</c:v>
                </c:pt>
                <c:pt idx="11720">
                  <c:v>190.1139</c:v>
                </c:pt>
                <c:pt idx="11721">
                  <c:v>190.14230000000001</c:v>
                </c:pt>
                <c:pt idx="11722">
                  <c:v>190.17070000000001</c:v>
                </c:pt>
                <c:pt idx="11723">
                  <c:v>190.19919999999999</c:v>
                </c:pt>
                <c:pt idx="11724">
                  <c:v>190.2276</c:v>
                </c:pt>
                <c:pt idx="11725">
                  <c:v>190.256</c:v>
                </c:pt>
                <c:pt idx="11726">
                  <c:v>190.28440000000001</c:v>
                </c:pt>
                <c:pt idx="11727">
                  <c:v>190.31290000000001</c:v>
                </c:pt>
                <c:pt idx="11728">
                  <c:v>190.34129999999999</c:v>
                </c:pt>
                <c:pt idx="11729">
                  <c:v>190.3698</c:v>
                </c:pt>
                <c:pt idx="11730">
                  <c:v>190.3982</c:v>
                </c:pt>
                <c:pt idx="11731">
                  <c:v>190.42660000000001</c:v>
                </c:pt>
                <c:pt idx="11732">
                  <c:v>190.45509999999999</c:v>
                </c:pt>
                <c:pt idx="11733">
                  <c:v>190.48349999999999</c:v>
                </c:pt>
                <c:pt idx="11734">
                  <c:v>190.512</c:v>
                </c:pt>
                <c:pt idx="11735">
                  <c:v>190.54040000000001</c:v>
                </c:pt>
                <c:pt idx="11736">
                  <c:v>190.56890000000001</c:v>
                </c:pt>
                <c:pt idx="11737">
                  <c:v>190.59729999999999</c:v>
                </c:pt>
                <c:pt idx="11738">
                  <c:v>190.6258</c:v>
                </c:pt>
                <c:pt idx="11739">
                  <c:v>190.6542</c:v>
                </c:pt>
                <c:pt idx="11740">
                  <c:v>190.68270000000001</c:v>
                </c:pt>
                <c:pt idx="11741">
                  <c:v>190.71119999999999</c:v>
                </c:pt>
                <c:pt idx="11742">
                  <c:v>190.7396</c:v>
                </c:pt>
                <c:pt idx="11743">
                  <c:v>190.7681</c:v>
                </c:pt>
                <c:pt idx="11744">
                  <c:v>190.79660000000001</c:v>
                </c:pt>
                <c:pt idx="11745">
                  <c:v>190.82499999999999</c:v>
                </c:pt>
                <c:pt idx="11746">
                  <c:v>190.8535</c:v>
                </c:pt>
                <c:pt idx="11747">
                  <c:v>190.88200000000001</c:v>
                </c:pt>
                <c:pt idx="11748">
                  <c:v>190.91040000000001</c:v>
                </c:pt>
                <c:pt idx="11749">
                  <c:v>190.93889999999999</c:v>
                </c:pt>
                <c:pt idx="11750">
                  <c:v>190.9674</c:v>
                </c:pt>
                <c:pt idx="11751">
                  <c:v>190.99590000000001</c:v>
                </c:pt>
                <c:pt idx="11752">
                  <c:v>191.02440000000001</c:v>
                </c:pt>
                <c:pt idx="11753">
                  <c:v>191.05289999999999</c:v>
                </c:pt>
                <c:pt idx="11754">
                  <c:v>191.0814</c:v>
                </c:pt>
                <c:pt idx="11755">
                  <c:v>191.10990000000001</c:v>
                </c:pt>
                <c:pt idx="11756">
                  <c:v>191.13839999999999</c:v>
                </c:pt>
                <c:pt idx="11757">
                  <c:v>191.16679999999999</c:v>
                </c:pt>
                <c:pt idx="11758">
                  <c:v>191.1953</c:v>
                </c:pt>
                <c:pt idx="11759">
                  <c:v>191.22380000000001</c:v>
                </c:pt>
                <c:pt idx="11760">
                  <c:v>191.25229999999999</c:v>
                </c:pt>
                <c:pt idx="11761">
                  <c:v>191.2809</c:v>
                </c:pt>
                <c:pt idx="11762">
                  <c:v>191.30940000000001</c:v>
                </c:pt>
                <c:pt idx="11763">
                  <c:v>191.33789999999999</c:v>
                </c:pt>
                <c:pt idx="11764">
                  <c:v>191.3664</c:v>
                </c:pt>
                <c:pt idx="11765">
                  <c:v>191.39490000000001</c:v>
                </c:pt>
                <c:pt idx="11766">
                  <c:v>191.42339999999999</c:v>
                </c:pt>
                <c:pt idx="11767">
                  <c:v>191.45189999999999</c:v>
                </c:pt>
                <c:pt idx="11768">
                  <c:v>191.48050000000001</c:v>
                </c:pt>
                <c:pt idx="11769">
                  <c:v>191.50899999999999</c:v>
                </c:pt>
                <c:pt idx="11770">
                  <c:v>191.53749999999999</c:v>
                </c:pt>
                <c:pt idx="11771">
                  <c:v>191.566</c:v>
                </c:pt>
                <c:pt idx="11772">
                  <c:v>191.59460000000001</c:v>
                </c:pt>
                <c:pt idx="11773">
                  <c:v>191.62309999999999</c:v>
                </c:pt>
                <c:pt idx="11774">
                  <c:v>191.6516</c:v>
                </c:pt>
                <c:pt idx="11775">
                  <c:v>191.68010000000001</c:v>
                </c:pt>
                <c:pt idx="11776">
                  <c:v>191.70869999999999</c:v>
                </c:pt>
                <c:pt idx="11777">
                  <c:v>191.7372</c:v>
                </c:pt>
                <c:pt idx="11778">
                  <c:v>191.76580000000001</c:v>
                </c:pt>
                <c:pt idx="11779">
                  <c:v>191.79429999999999</c:v>
                </c:pt>
                <c:pt idx="11780">
                  <c:v>191.8229</c:v>
                </c:pt>
                <c:pt idx="11781">
                  <c:v>191.85140000000001</c:v>
                </c:pt>
                <c:pt idx="11782">
                  <c:v>191.88</c:v>
                </c:pt>
                <c:pt idx="11783">
                  <c:v>191.9085</c:v>
                </c:pt>
                <c:pt idx="11784">
                  <c:v>191.93709999999999</c:v>
                </c:pt>
                <c:pt idx="11785">
                  <c:v>191.96559999999999</c:v>
                </c:pt>
                <c:pt idx="11786">
                  <c:v>191.99420000000001</c:v>
                </c:pt>
                <c:pt idx="11787">
                  <c:v>192.02269999999999</c:v>
                </c:pt>
                <c:pt idx="11788">
                  <c:v>192.0513</c:v>
                </c:pt>
                <c:pt idx="11789">
                  <c:v>192.07990000000001</c:v>
                </c:pt>
                <c:pt idx="11790">
                  <c:v>192.10839999999999</c:v>
                </c:pt>
                <c:pt idx="11791">
                  <c:v>192.137</c:v>
                </c:pt>
                <c:pt idx="11792">
                  <c:v>192.16560000000001</c:v>
                </c:pt>
                <c:pt idx="11793">
                  <c:v>192.19409999999999</c:v>
                </c:pt>
                <c:pt idx="11794">
                  <c:v>192.2227</c:v>
                </c:pt>
                <c:pt idx="11795">
                  <c:v>192.25129999999999</c:v>
                </c:pt>
                <c:pt idx="11796">
                  <c:v>192.2799</c:v>
                </c:pt>
                <c:pt idx="11797">
                  <c:v>192.30850000000001</c:v>
                </c:pt>
                <c:pt idx="11798">
                  <c:v>192.33699999999999</c:v>
                </c:pt>
                <c:pt idx="11799">
                  <c:v>192.3656</c:v>
                </c:pt>
                <c:pt idx="11800">
                  <c:v>192.39420000000001</c:v>
                </c:pt>
                <c:pt idx="11801">
                  <c:v>192.4228</c:v>
                </c:pt>
                <c:pt idx="11802">
                  <c:v>192.45140000000001</c:v>
                </c:pt>
                <c:pt idx="11803">
                  <c:v>192.48</c:v>
                </c:pt>
                <c:pt idx="11804">
                  <c:v>192.5086</c:v>
                </c:pt>
                <c:pt idx="11805">
                  <c:v>192.53720000000001</c:v>
                </c:pt>
                <c:pt idx="11806">
                  <c:v>192.5658</c:v>
                </c:pt>
                <c:pt idx="11807">
                  <c:v>192.59440000000001</c:v>
                </c:pt>
                <c:pt idx="11808">
                  <c:v>192.62299999999999</c:v>
                </c:pt>
                <c:pt idx="11809">
                  <c:v>192.6516</c:v>
                </c:pt>
                <c:pt idx="11810">
                  <c:v>192.68020000000001</c:v>
                </c:pt>
                <c:pt idx="11811">
                  <c:v>192.7088</c:v>
                </c:pt>
                <c:pt idx="11812">
                  <c:v>192.73740000000001</c:v>
                </c:pt>
                <c:pt idx="11813">
                  <c:v>192.76609999999999</c:v>
                </c:pt>
                <c:pt idx="11814">
                  <c:v>192.79470000000001</c:v>
                </c:pt>
                <c:pt idx="11815">
                  <c:v>192.82329999999999</c:v>
                </c:pt>
                <c:pt idx="11816">
                  <c:v>192.8519</c:v>
                </c:pt>
                <c:pt idx="11817">
                  <c:v>192.88050000000001</c:v>
                </c:pt>
                <c:pt idx="11818">
                  <c:v>192.9092</c:v>
                </c:pt>
                <c:pt idx="11819">
                  <c:v>192.93780000000001</c:v>
                </c:pt>
                <c:pt idx="11820">
                  <c:v>192.96639999999999</c:v>
                </c:pt>
                <c:pt idx="11821">
                  <c:v>192.99510000000001</c:v>
                </c:pt>
                <c:pt idx="11822">
                  <c:v>193.02369999999999</c:v>
                </c:pt>
                <c:pt idx="11823">
                  <c:v>193.0523</c:v>
                </c:pt>
                <c:pt idx="11824">
                  <c:v>193.08099999999999</c:v>
                </c:pt>
                <c:pt idx="11825">
                  <c:v>193.1096</c:v>
                </c:pt>
                <c:pt idx="11826">
                  <c:v>193.13820000000001</c:v>
                </c:pt>
                <c:pt idx="11827">
                  <c:v>193.1669</c:v>
                </c:pt>
                <c:pt idx="11828">
                  <c:v>193.19550000000001</c:v>
                </c:pt>
                <c:pt idx="11829">
                  <c:v>193.2242</c:v>
                </c:pt>
                <c:pt idx="11830">
                  <c:v>193.25280000000001</c:v>
                </c:pt>
                <c:pt idx="11831">
                  <c:v>193.28149999999999</c:v>
                </c:pt>
                <c:pt idx="11832">
                  <c:v>193.31020000000001</c:v>
                </c:pt>
                <c:pt idx="11833">
                  <c:v>193.33879999999999</c:v>
                </c:pt>
                <c:pt idx="11834">
                  <c:v>193.36750000000001</c:v>
                </c:pt>
                <c:pt idx="11835">
                  <c:v>193.39609999999999</c:v>
                </c:pt>
                <c:pt idx="11836">
                  <c:v>193.4248</c:v>
                </c:pt>
                <c:pt idx="11837">
                  <c:v>193.45349999999999</c:v>
                </c:pt>
                <c:pt idx="11838">
                  <c:v>193.4821</c:v>
                </c:pt>
                <c:pt idx="11839">
                  <c:v>193.51079999999999</c:v>
                </c:pt>
                <c:pt idx="11840">
                  <c:v>193.5395</c:v>
                </c:pt>
                <c:pt idx="11841">
                  <c:v>193.56809999999999</c:v>
                </c:pt>
                <c:pt idx="11842">
                  <c:v>193.5968</c:v>
                </c:pt>
                <c:pt idx="11843">
                  <c:v>193.62549999999999</c:v>
                </c:pt>
                <c:pt idx="11844">
                  <c:v>193.6542</c:v>
                </c:pt>
                <c:pt idx="11845">
                  <c:v>193.68289999999999</c:v>
                </c:pt>
                <c:pt idx="11846">
                  <c:v>193.7116</c:v>
                </c:pt>
                <c:pt idx="11847">
                  <c:v>193.74019999999999</c:v>
                </c:pt>
                <c:pt idx="11848">
                  <c:v>193.7689</c:v>
                </c:pt>
                <c:pt idx="11849">
                  <c:v>193.79759999999999</c:v>
                </c:pt>
                <c:pt idx="11850">
                  <c:v>193.8263</c:v>
                </c:pt>
                <c:pt idx="11851">
                  <c:v>193.85499999999999</c:v>
                </c:pt>
                <c:pt idx="11852">
                  <c:v>193.8837</c:v>
                </c:pt>
                <c:pt idx="11853">
                  <c:v>193.91239999999999</c:v>
                </c:pt>
                <c:pt idx="11854">
                  <c:v>193.94110000000001</c:v>
                </c:pt>
                <c:pt idx="11855">
                  <c:v>193.96979999999999</c:v>
                </c:pt>
                <c:pt idx="11856">
                  <c:v>193.99850000000001</c:v>
                </c:pt>
                <c:pt idx="11857">
                  <c:v>194.02719999999999</c:v>
                </c:pt>
                <c:pt idx="11858">
                  <c:v>194.05600000000001</c:v>
                </c:pt>
                <c:pt idx="11859">
                  <c:v>194.0847</c:v>
                </c:pt>
                <c:pt idx="11860">
                  <c:v>194.11340000000001</c:v>
                </c:pt>
                <c:pt idx="11861">
                  <c:v>194.1421</c:v>
                </c:pt>
                <c:pt idx="11862">
                  <c:v>194.17080000000001</c:v>
                </c:pt>
                <c:pt idx="11863">
                  <c:v>194.1995</c:v>
                </c:pt>
                <c:pt idx="11864">
                  <c:v>194.22829999999999</c:v>
                </c:pt>
                <c:pt idx="11865">
                  <c:v>194.25700000000001</c:v>
                </c:pt>
                <c:pt idx="11866">
                  <c:v>194.28569999999999</c:v>
                </c:pt>
                <c:pt idx="11867">
                  <c:v>194.31450000000001</c:v>
                </c:pt>
                <c:pt idx="11868">
                  <c:v>194.3432</c:v>
                </c:pt>
                <c:pt idx="11869">
                  <c:v>194.37190000000001</c:v>
                </c:pt>
                <c:pt idx="11870">
                  <c:v>194.4007</c:v>
                </c:pt>
                <c:pt idx="11871">
                  <c:v>194.42939999999999</c:v>
                </c:pt>
                <c:pt idx="11872">
                  <c:v>194.4581</c:v>
                </c:pt>
                <c:pt idx="11873">
                  <c:v>194.48689999999999</c:v>
                </c:pt>
                <c:pt idx="11874">
                  <c:v>194.51560000000001</c:v>
                </c:pt>
                <c:pt idx="11875">
                  <c:v>194.5444</c:v>
                </c:pt>
                <c:pt idx="11876">
                  <c:v>194.57310000000001</c:v>
                </c:pt>
                <c:pt idx="11877">
                  <c:v>194.6019</c:v>
                </c:pt>
                <c:pt idx="11878">
                  <c:v>194.63059999999999</c:v>
                </c:pt>
                <c:pt idx="11879">
                  <c:v>194.65940000000001</c:v>
                </c:pt>
                <c:pt idx="11880">
                  <c:v>194.68809999999999</c:v>
                </c:pt>
                <c:pt idx="11881">
                  <c:v>194.71690000000001</c:v>
                </c:pt>
                <c:pt idx="11882">
                  <c:v>194.7457</c:v>
                </c:pt>
                <c:pt idx="11883">
                  <c:v>194.77440000000001</c:v>
                </c:pt>
                <c:pt idx="11884">
                  <c:v>194.8032</c:v>
                </c:pt>
                <c:pt idx="11885">
                  <c:v>194.83199999999999</c:v>
                </c:pt>
                <c:pt idx="11886">
                  <c:v>194.86070000000001</c:v>
                </c:pt>
                <c:pt idx="11887">
                  <c:v>194.8895</c:v>
                </c:pt>
                <c:pt idx="11888">
                  <c:v>194.91829999999999</c:v>
                </c:pt>
                <c:pt idx="11889">
                  <c:v>194.94710000000001</c:v>
                </c:pt>
                <c:pt idx="11890">
                  <c:v>194.97579999999999</c:v>
                </c:pt>
                <c:pt idx="11891">
                  <c:v>195.00460000000001</c:v>
                </c:pt>
                <c:pt idx="11892">
                  <c:v>195.0334</c:v>
                </c:pt>
                <c:pt idx="11893">
                  <c:v>195.06219999999999</c:v>
                </c:pt>
                <c:pt idx="11894">
                  <c:v>195.09100000000001</c:v>
                </c:pt>
                <c:pt idx="11895">
                  <c:v>195.1198</c:v>
                </c:pt>
                <c:pt idx="11896">
                  <c:v>195.14850000000001</c:v>
                </c:pt>
                <c:pt idx="11897">
                  <c:v>195.1773</c:v>
                </c:pt>
                <c:pt idx="11898">
                  <c:v>195.20609999999999</c:v>
                </c:pt>
                <c:pt idx="11899">
                  <c:v>195.23490000000001</c:v>
                </c:pt>
                <c:pt idx="11900">
                  <c:v>195.2637</c:v>
                </c:pt>
                <c:pt idx="11901">
                  <c:v>195.29249999999999</c:v>
                </c:pt>
                <c:pt idx="11902">
                  <c:v>195.32140000000001</c:v>
                </c:pt>
                <c:pt idx="11903">
                  <c:v>195.3502</c:v>
                </c:pt>
                <c:pt idx="11904">
                  <c:v>195.37899999999999</c:v>
                </c:pt>
                <c:pt idx="11905">
                  <c:v>195.40780000000001</c:v>
                </c:pt>
                <c:pt idx="11906">
                  <c:v>195.4366</c:v>
                </c:pt>
                <c:pt idx="11907">
                  <c:v>195.46539999999999</c:v>
                </c:pt>
                <c:pt idx="11908">
                  <c:v>195.49420000000001</c:v>
                </c:pt>
                <c:pt idx="11909">
                  <c:v>195.523</c:v>
                </c:pt>
                <c:pt idx="11910">
                  <c:v>195.55189999999999</c:v>
                </c:pt>
                <c:pt idx="11911">
                  <c:v>195.58070000000001</c:v>
                </c:pt>
                <c:pt idx="11912">
                  <c:v>195.6095</c:v>
                </c:pt>
                <c:pt idx="11913">
                  <c:v>195.63829999999999</c:v>
                </c:pt>
                <c:pt idx="11914">
                  <c:v>195.66720000000001</c:v>
                </c:pt>
                <c:pt idx="11915">
                  <c:v>195.696</c:v>
                </c:pt>
                <c:pt idx="11916">
                  <c:v>195.72479999999999</c:v>
                </c:pt>
                <c:pt idx="11917">
                  <c:v>195.75370000000001</c:v>
                </c:pt>
                <c:pt idx="11918">
                  <c:v>195.7825</c:v>
                </c:pt>
                <c:pt idx="11919">
                  <c:v>195.81139999999999</c:v>
                </c:pt>
                <c:pt idx="11920">
                  <c:v>195.84020000000001</c:v>
                </c:pt>
                <c:pt idx="11921">
                  <c:v>195.869</c:v>
                </c:pt>
                <c:pt idx="11922">
                  <c:v>195.89789999999999</c:v>
                </c:pt>
                <c:pt idx="11923">
                  <c:v>195.92670000000001</c:v>
                </c:pt>
                <c:pt idx="11924">
                  <c:v>195.9556</c:v>
                </c:pt>
                <c:pt idx="11925">
                  <c:v>195.98439999999999</c:v>
                </c:pt>
                <c:pt idx="11926">
                  <c:v>196.01329999999999</c:v>
                </c:pt>
                <c:pt idx="11927">
                  <c:v>196.04220000000001</c:v>
                </c:pt>
                <c:pt idx="11928">
                  <c:v>196.071</c:v>
                </c:pt>
                <c:pt idx="11929">
                  <c:v>196.09989999999999</c:v>
                </c:pt>
                <c:pt idx="11930">
                  <c:v>196.12870000000001</c:v>
                </c:pt>
                <c:pt idx="11931">
                  <c:v>196.1576</c:v>
                </c:pt>
                <c:pt idx="11932">
                  <c:v>196.1865</c:v>
                </c:pt>
                <c:pt idx="11933">
                  <c:v>196.21530000000001</c:v>
                </c:pt>
                <c:pt idx="11934">
                  <c:v>196.24420000000001</c:v>
                </c:pt>
                <c:pt idx="11935">
                  <c:v>196.2731</c:v>
                </c:pt>
                <c:pt idx="11936">
                  <c:v>196.30199999999999</c:v>
                </c:pt>
                <c:pt idx="11937">
                  <c:v>196.33080000000001</c:v>
                </c:pt>
                <c:pt idx="11938">
                  <c:v>196.3597</c:v>
                </c:pt>
                <c:pt idx="11939">
                  <c:v>196.3886</c:v>
                </c:pt>
                <c:pt idx="11940">
                  <c:v>196.41749999999999</c:v>
                </c:pt>
                <c:pt idx="11941">
                  <c:v>196.44640000000001</c:v>
                </c:pt>
                <c:pt idx="11942">
                  <c:v>196.4753</c:v>
                </c:pt>
                <c:pt idx="11943">
                  <c:v>196.5042</c:v>
                </c:pt>
                <c:pt idx="11944">
                  <c:v>196.53309999999999</c:v>
                </c:pt>
                <c:pt idx="11945">
                  <c:v>196.56200000000001</c:v>
                </c:pt>
                <c:pt idx="11946">
                  <c:v>196.5909</c:v>
                </c:pt>
                <c:pt idx="11947">
                  <c:v>196.6198</c:v>
                </c:pt>
                <c:pt idx="11948">
                  <c:v>196.64869999999999</c:v>
                </c:pt>
                <c:pt idx="11949">
                  <c:v>196.67760000000001</c:v>
                </c:pt>
                <c:pt idx="11950">
                  <c:v>196.70650000000001</c:v>
                </c:pt>
                <c:pt idx="11951">
                  <c:v>196.7354</c:v>
                </c:pt>
                <c:pt idx="11952">
                  <c:v>196.76429999999999</c:v>
                </c:pt>
                <c:pt idx="11953">
                  <c:v>196.79320000000001</c:v>
                </c:pt>
                <c:pt idx="11954">
                  <c:v>196.82210000000001</c:v>
                </c:pt>
                <c:pt idx="11955">
                  <c:v>196.851</c:v>
                </c:pt>
                <c:pt idx="11956">
                  <c:v>196.88</c:v>
                </c:pt>
                <c:pt idx="11957">
                  <c:v>196.90889999999999</c:v>
                </c:pt>
                <c:pt idx="11958">
                  <c:v>196.93780000000001</c:v>
                </c:pt>
                <c:pt idx="11959">
                  <c:v>196.9667</c:v>
                </c:pt>
                <c:pt idx="11960">
                  <c:v>196.9957</c:v>
                </c:pt>
                <c:pt idx="11961">
                  <c:v>197.02459999999999</c:v>
                </c:pt>
                <c:pt idx="11962">
                  <c:v>197.05350000000001</c:v>
                </c:pt>
                <c:pt idx="11963">
                  <c:v>197.08240000000001</c:v>
                </c:pt>
                <c:pt idx="11964">
                  <c:v>197.1114</c:v>
                </c:pt>
                <c:pt idx="11965">
                  <c:v>197.1403</c:v>
                </c:pt>
                <c:pt idx="11966">
                  <c:v>197.16929999999999</c:v>
                </c:pt>
                <c:pt idx="11967">
                  <c:v>197.19820000000001</c:v>
                </c:pt>
                <c:pt idx="11968">
                  <c:v>197.22710000000001</c:v>
                </c:pt>
                <c:pt idx="11969">
                  <c:v>197.2561</c:v>
                </c:pt>
                <c:pt idx="11970">
                  <c:v>197.285</c:v>
                </c:pt>
                <c:pt idx="11971">
                  <c:v>197.31399999999999</c:v>
                </c:pt>
                <c:pt idx="11972">
                  <c:v>197.34299999999999</c:v>
                </c:pt>
                <c:pt idx="11973">
                  <c:v>197.37190000000001</c:v>
                </c:pt>
                <c:pt idx="11974">
                  <c:v>197.40090000000001</c:v>
                </c:pt>
                <c:pt idx="11975">
                  <c:v>197.4298</c:v>
                </c:pt>
                <c:pt idx="11976">
                  <c:v>197.4588</c:v>
                </c:pt>
                <c:pt idx="11977">
                  <c:v>197.48769999999999</c:v>
                </c:pt>
                <c:pt idx="11978">
                  <c:v>197.51669999999999</c:v>
                </c:pt>
                <c:pt idx="11979">
                  <c:v>197.54570000000001</c:v>
                </c:pt>
                <c:pt idx="11980">
                  <c:v>197.5746</c:v>
                </c:pt>
                <c:pt idx="11981">
                  <c:v>197.6036</c:v>
                </c:pt>
                <c:pt idx="11982">
                  <c:v>197.6326</c:v>
                </c:pt>
                <c:pt idx="11983">
                  <c:v>197.66159999999999</c:v>
                </c:pt>
                <c:pt idx="11984">
                  <c:v>197.69059999999999</c:v>
                </c:pt>
                <c:pt idx="11985">
                  <c:v>197.71950000000001</c:v>
                </c:pt>
                <c:pt idx="11986">
                  <c:v>197.74850000000001</c:v>
                </c:pt>
                <c:pt idx="11987">
                  <c:v>197.7775</c:v>
                </c:pt>
                <c:pt idx="11988">
                  <c:v>197.8065</c:v>
                </c:pt>
                <c:pt idx="11989">
                  <c:v>197.8355</c:v>
                </c:pt>
                <c:pt idx="11990">
                  <c:v>197.86449999999999</c:v>
                </c:pt>
                <c:pt idx="11991">
                  <c:v>197.89349999999999</c:v>
                </c:pt>
                <c:pt idx="11992">
                  <c:v>197.92250000000001</c:v>
                </c:pt>
                <c:pt idx="11993">
                  <c:v>197.95150000000001</c:v>
                </c:pt>
                <c:pt idx="11994">
                  <c:v>197.98050000000001</c:v>
                </c:pt>
                <c:pt idx="11995">
                  <c:v>198.0095</c:v>
                </c:pt>
                <c:pt idx="11996">
                  <c:v>198.0385</c:v>
                </c:pt>
                <c:pt idx="11997">
                  <c:v>198.0675</c:v>
                </c:pt>
                <c:pt idx="11998">
                  <c:v>198.09649999999999</c:v>
                </c:pt>
                <c:pt idx="11999">
                  <c:v>198.12549999999999</c:v>
                </c:pt>
                <c:pt idx="12000">
                  <c:v>198.15450000000001</c:v>
                </c:pt>
                <c:pt idx="12001">
                  <c:v>198.18350000000001</c:v>
                </c:pt>
                <c:pt idx="12002">
                  <c:v>198.21250000000001</c:v>
                </c:pt>
                <c:pt idx="12003">
                  <c:v>198.24160000000001</c:v>
                </c:pt>
                <c:pt idx="12004">
                  <c:v>198.2706</c:v>
                </c:pt>
                <c:pt idx="12005">
                  <c:v>198.2996</c:v>
                </c:pt>
                <c:pt idx="12006">
                  <c:v>198.32859999999999</c:v>
                </c:pt>
                <c:pt idx="12007">
                  <c:v>198.35769999999999</c:v>
                </c:pt>
                <c:pt idx="12008">
                  <c:v>198.38669999999999</c:v>
                </c:pt>
                <c:pt idx="12009">
                  <c:v>198.41569999999999</c:v>
                </c:pt>
                <c:pt idx="12010">
                  <c:v>198.44470000000001</c:v>
                </c:pt>
                <c:pt idx="12011">
                  <c:v>198.47380000000001</c:v>
                </c:pt>
                <c:pt idx="12012">
                  <c:v>198.50280000000001</c:v>
                </c:pt>
                <c:pt idx="12013">
                  <c:v>198.53190000000001</c:v>
                </c:pt>
                <c:pt idx="12014">
                  <c:v>198.5609</c:v>
                </c:pt>
                <c:pt idx="12015">
                  <c:v>198.59</c:v>
                </c:pt>
                <c:pt idx="12016">
                  <c:v>198.619</c:v>
                </c:pt>
                <c:pt idx="12017">
                  <c:v>198.6481</c:v>
                </c:pt>
                <c:pt idx="12018">
                  <c:v>198.6771</c:v>
                </c:pt>
                <c:pt idx="12019">
                  <c:v>198.70609999999999</c:v>
                </c:pt>
                <c:pt idx="12020">
                  <c:v>198.73519999999999</c:v>
                </c:pt>
                <c:pt idx="12021">
                  <c:v>198.76429999999999</c:v>
                </c:pt>
                <c:pt idx="12022">
                  <c:v>198.79329999999999</c:v>
                </c:pt>
                <c:pt idx="12023">
                  <c:v>198.82239999999999</c:v>
                </c:pt>
                <c:pt idx="12024">
                  <c:v>198.85149999999999</c:v>
                </c:pt>
                <c:pt idx="12025">
                  <c:v>198.88050000000001</c:v>
                </c:pt>
                <c:pt idx="12026">
                  <c:v>198.90960000000001</c:v>
                </c:pt>
                <c:pt idx="12027">
                  <c:v>198.93870000000001</c:v>
                </c:pt>
                <c:pt idx="12028">
                  <c:v>198.96770000000001</c:v>
                </c:pt>
                <c:pt idx="12029">
                  <c:v>198.99680000000001</c:v>
                </c:pt>
                <c:pt idx="12030">
                  <c:v>199.02590000000001</c:v>
                </c:pt>
                <c:pt idx="12031">
                  <c:v>199.05500000000001</c:v>
                </c:pt>
                <c:pt idx="12032">
                  <c:v>199.084</c:v>
                </c:pt>
                <c:pt idx="12033">
                  <c:v>199.1131</c:v>
                </c:pt>
                <c:pt idx="12034">
                  <c:v>199.1422</c:v>
                </c:pt>
                <c:pt idx="12035">
                  <c:v>199.1713</c:v>
                </c:pt>
                <c:pt idx="12036">
                  <c:v>199.2004</c:v>
                </c:pt>
                <c:pt idx="12037">
                  <c:v>199.2295</c:v>
                </c:pt>
                <c:pt idx="12038">
                  <c:v>199.2586</c:v>
                </c:pt>
                <c:pt idx="12039">
                  <c:v>199.2877</c:v>
                </c:pt>
                <c:pt idx="12040">
                  <c:v>199.3168</c:v>
                </c:pt>
                <c:pt idx="12041">
                  <c:v>199.3459</c:v>
                </c:pt>
                <c:pt idx="12042">
                  <c:v>199.375</c:v>
                </c:pt>
                <c:pt idx="12043">
                  <c:v>199.4041</c:v>
                </c:pt>
                <c:pt idx="12044">
                  <c:v>199.4332</c:v>
                </c:pt>
                <c:pt idx="12045">
                  <c:v>199.4623</c:v>
                </c:pt>
                <c:pt idx="12046">
                  <c:v>199.4914</c:v>
                </c:pt>
                <c:pt idx="12047">
                  <c:v>199.5205</c:v>
                </c:pt>
                <c:pt idx="12048">
                  <c:v>199.5496</c:v>
                </c:pt>
                <c:pt idx="12049">
                  <c:v>199.5787</c:v>
                </c:pt>
                <c:pt idx="12050">
                  <c:v>199.6078</c:v>
                </c:pt>
                <c:pt idx="12051">
                  <c:v>199.637</c:v>
                </c:pt>
                <c:pt idx="12052">
                  <c:v>199.6661</c:v>
                </c:pt>
                <c:pt idx="12053">
                  <c:v>199.6952</c:v>
                </c:pt>
                <c:pt idx="12054">
                  <c:v>199.7243</c:v>
                </c:pt>
                <c:pt idx="12055">
                  <c:v>199.7535</c:v>
                </c:pt>
                <c:pt idx="12056">
                  <c:v>199.7826</c:v>
                </c:pt>
                <c:pt idx="12057">
                  <c:v>199.81180000000001</c:v>
                </c:pt>
                <c:pt idx="12058">
                  <c:v>199.8409</c:v>
                </c:pt>
                <c:pt idx="12059">
                  <c:v>199.87</c:v>
                </c:pt>
                <c:pt idx="12060">
                  <c:v>199.89920000000001</c:v>
                </c:pt>
                <c:pt idx="12061">
                  <c:v>199.92830000000001</c:v>
                </c:pt>
                <c:pt idx="12062">
                  <c:v>199.95740000000001</c:v>
                </c:pt>
                <c:pt idx="12063">
                  <c:v>199.98660000000001</c:v>
                </c:pt>
                <c:pt idx="12064">
                  <c:v>200.01570000000001</c:v>
                </c:pt>
                <c:pt idx="12065">
                  <c:v>200.04490000000001</c:v>
                </c:pt>
                <c:pt idx="12066">
                  <c:v>200.07409999999999</c:v>
                </c:pt>
                <c:pt idx="12067">
                  <c:v>200.10319999999999</c:v>
                </c:pt>
                <c:pt idx="12068">
                  <c:v>200.13239999999999</c:v>
                </c:pt>
                <c:pt idx="12069">
                  <c:v>200.16149999999999</c:v>
                </c:pt>
                <c:pt idx="12070">
                  <c:v>200.19069999999999</c:v>
                </c:pt>
                <c:pt idx="12071">
                  <c:v>200.21979999999999</c:v>
                </c:pt>
                <c:pt idx="12072">
                  <c:v>200.249</c:v>
                </c:pt>
                <c:pt idx="12073">
                  <c:v>200.2782</c:v>
                </c:pt>
                <c:pt idx="12074">
                  <c:v>200.3073</c:v>
                </c:pt>
                <c:pt idx="12075">
                  <c:v>200.3365</c:v>
                </c:pt>
                <c:pt idx="12076">
                  <c:v>200.3657</c:v>
                </c:pt>
                <c:pt idx="12077">
                  <c:v>200.39490000000001</c:v>
                </c:pt>
                <c:pt idx="12078">
                  <c:v>200.42410000000001</c:v>
                </c:pt>
                <c:pt idx="12079">
                  <c:v>200.45320000000001</c:v>
                </c:pt>
                <c:pt idx="12080">
                  <c:v>200.48240000000001</c:v>
                </c:pt>
                <c:pt idx="12081">
                  <c:v>200.51159999999999</c:v>
                </c:pt>
                <c:pt idx="12082">
                  <c:v>200.54079999999999</c:v>
                </c:pt>
                <c:pt idx="12083">
                  <c:v>200.57</c:v>
                </c:pt>
                <c:pt idx="12084">
                  <c:v>200.5992</c:v>
                </c:pt>
                <c:pt idx="12085">
                  <c:v>200.6284</c:v>
                </c:pt>
                <c:pt idx="12086">
                  <c:v>200.6576</c:v>
                </c:pt>
                <c:pt idx="12087">
                  <c:v>200.68680000000001</c:v>
                </c:pt>
                <c:pt idx="12088">
                  <c:v>200.71600000000001</c:v>
                </c:pt>
                <c:pt idx="12089">
                  <c:v>200.74510000000001</c:v>
                </c:pt>
                <c:pt idx="12090">
                  <c:v>200.77440000000001</c:v>
                </c:pt>
                <c:pt idx="12091">
                  <c:v>200.80359999999999</c:v>
                </c:pt>
                <c:pt idx="12092">
                  <c:v>200.83279999999999</c:v>
                </c:pt>
                <c:pt idx="12093">
                  <c:v>200.86199999999999</c:v>
                </c:pt>
                <c:pt idx="12094">
                  <c:v>200.8912</c:v>
                </c:pt>
                <c:pt idx="12095">
                  <c:v>200.9204</c:v>
                </c:pt>
                <c:pt idx="12096">
                  <c:v>200.9496</c:v>
                </c:pt>
                <c:pt idx="12097">
                  <c:v>200.97890000000001</c:v>
                </c:pt>
                <c:pt idx="12098">
                  <c:v>201.00810000000001</c:v>
                </c:pt>
                <c:pt idx="12099">
                  <c:v>201.03729999999999</c:v>
                </c:pt>
                <c:pt idx="12100">
                  <c:v>201.06649999999999</c:v>
                </c:pt>
                <c:pt idx="12101">
                  <c:v>201.09569999999999</c:v>
                </c:pt>
                <c:pt idx="12102">
                  <c:v>201.125</c:v>
                </c:pt>
                <c:pt idx="12103">
                  <c:v>201.1542</c:v>
                </c:pt>
                <c:pt idx="12104">
                  <c:v>201.18340000000001</c:v>
                </c:pt>
                <c:pt idx="12105">
                  <c:v>201.21270000000001</c:v>
                </c:pt>
                <c:pt idx="12106">
                  <c:v>201.24189999999999</c:v>
                </c:pt>
                <c:pt idx="12107">
                  <c:v>201.27109999999999</c:v>
                </c:pt>
                <c:pt idx="12108">
                  <c:v>201.3004</c:v>
                </c:pt>
                <c:pt idx="12109">
                  <c:v>201.3296</c:v>
                </c:pt>
                <c:pt idx="12110">
                  <c:v>201.35890000000001</c:v>
                </c:pt>
                <c:pt idx="12111">
                  <c:v>201.38810000000001</c:v>
                </c:pt>
                <c:pt idx="12112">
                  <c:v>201.41739999999999</c:v>
                </c:pt>
                <c:pt idx="12113">
                  <c:v>201.44659999999999</c:v>
                </c:pt>
                <c:pt idx="12114">
                  <c:v>201.4759</c:v>
                </c:pt>
                <c:pt idx="12115">
                  <c:v>201.5051</c:v>
                </c:pt>
                <c:pt idx="12116">
                  <c:v>201.53440000000001</c:v>
                </c:pt>
                <c:pt idx="12117">
                  <c:v>201.56370000000001</c:v>
                </c:pt>
                <c:pt idx="12118">
                  <c:v>201.59289999999999</c:v>
                </c:pt>
                <c:pt idx="12119">
                  <c:v>201.62219999999999</c:v>
                </c:pt>
                <c:pt idx="12120">
                  <c:v>201.6515</c:v>
                </c:pt>
                <c:pt idx="12121">
                  <c:v>201.6807</c:v>
                </c:pt>
                <c:pt idx="12122">
                  <c:v>201.71</c:v>
                </c:pt>
                <c:pt idx="12123">
                  <c:v>201.73929999999999</c:v>
                </c:pt>
                <c:pt idx="12124">
                  <c:v>201.76859999999999</c:v>
                </c:pt>
                <c:pt idx="12125">
                  <c:v>201.7978</c:v>
                </c:pt>
                <c:pt idx="12126">
                  <c:v>201.8271</c:v>
                </c:pt>
                <c:pt idx="12127">
                  <c:v>201.85640000000001</c:v>
                </c:pt>
                <c:pt idx="12128">
                  <c:v>201.88570000000001</c:v>
                </c:pt>
                <c:pt idx="12129">
                  <c:v>201.91499999999999</c:v>
                </c:pt>
                <c:pt idx="12130">
                  <c:v>201.9443</c:v>
                </c:pt>
                <c:pt idx="12131">
                  <c:v>201.9736</c:v>
                </c:pt>
                <c:pt idx="12132">
                  <c:v>202.00280000000001</c:v>
                </c:pt>
                <c:pt idx="12133">
                  <c:v>202.03210000000001</c:v>
                </c:pt>
                <c:pt idx="12134">
                  <c:v>202.06139999999999</c:v>
                </c:pt>
                <c:pt idx="12135">
                  <c:v>202.0907</c:v>
                </c:pt>
                <c:pt idx="12136">
                  <c:v>202.12</c:v>
                </c:pt>
                <c:pt idx="12137">
                  <c:v>202.14930000000001</c:v>
                </c:pt>
                <c:pt idx="12138">
                  <c:v>202.17859999999999</c:v>
                </c:pt>
                <c:pt idx="12139">
                  <c:v>202.208</c:v>
                </c:pt>
                <c:pt idx="12140">
                  <c:v>202.2373</c:v>
                </c:pt>
                <c:pt idx="12141">
                  <c:v>202.26660000000001</c:v>
                </c:pt>
                <c:pt idx="12142">
                  <c:v>202.29589999999999</c:v>
                </c:pt>
                <c:pt idx="12143">
                  <c:v>202.3252</c:v>
                </c:pt>
                <c:pt idx="12144">
                  <c:v>202.3545</c:v>
                </c:pt>
                <c:pt idx="12145">
                  <c:v>202.38390000000001</c:v>
                </c:pt>
                <c:pt idx="12146">
                  <c:v>202.41319999999999</c:v>
                </c:pt>
                <c:pt idx="12147">
                  <c:v>202.4425</c:v>
                </c:pt>
                <c:pt idx="12148">
                  <c:v>202.4718</c:v>
                </c:pt>
                <c:pt idx="12149">
                  <c:v>202.50120000000001</c:v>
                </c:pt>
                <c:pt idx="12150">
                  <c:v>202.53049999999999</c:v>
                </c:pt>
                <c:pt idx="12151">
                  <c:v>202.5598</c:v>
                </c:pt>
                <c:pt idx="12152">
                  <c:v>202.58920000000001</c:v>
                </c:pt>
                <c:pt idx="12153">
                  <c:v>202.61850000000001</c:v>
                </c:pt>
                <c:pt idx="12154">
                  <c:v>202.64779999999999</c:v>
                </c:pt>
                <c:pt idx="12155">
                  <c:v>202.6772</c:v>
                </c:pt>
                <c:pt idx="12156">
                  <c:v>202.70650000000001</c:v>
                </c:pt>
                <c:pt idx="12157">
                  <c:v>202.73589999999999</c:v>
                </c:pt>
                <c:pt idx="12158">
                  <c:v>202.76519999999999</c:v>
                </c:pt>
                <c:pt idx="12159">
                  <c:v>202.7946</c:v>
                </c:pt>
                <c:pt idx="12160">
                  <c:v>202.82390000000001</c:v>
                </c:pt>
                <c:pt idx="12161">
                  <c:v>202.85329999999999</c:v>
                </c:pt>
                <c:pt idx="12162">
                  <c:v>202.8826</c:v>
                </c:pt>
                <c:pt idx="12163">
                  <c:v>202.91200000000001</c:v>
                </c:pt>
                <c:pt idx="12164">
                  <c:v>202.94130000000001</c:v>
                </c:pt>
                <c:pt idx="12165">
                  <c:v>202.97069999999999</c:v>
                </c:pt>
                <c:pt idx="12166">
                  <c:v>203.0001</c:v>
                </c:pt>
                <c:pt idx="12167">
                  <c:v>203.02940000000001</c:v>
                </c:pt>
                <c:pt idx="12168">
                  <c:v>203.05879999999999</c:v>
                </c:pt>
                <c:pt idx="12169">
                  <c:v>203.0882</c:v>
                </c:pt>
                <c:pt idx="12170">
                  <c:v>203.11760000000001</c:v>
                </c:pt>
                <c:pt idx="12171">
                  <c:v>203.14689999999999</c:v>
                </c:pt>
                <c:pt idx="12172">
                  <c:v>203.1763</c:v>
                </c:pt>
                <c:pt idx="12173">
                  <c:v>203.20570000000001</c:v>
                </c:pt>
                <c:pt idx="12174">
                  <c:v>203.23509999999999</c:v>
                </c:pt>
                <c:pt idx="12175">
                  <c:v>203.2645</c:v>
                </c:pt>
                <c:pt idx="12176">
                  <c:v>203.29390000000001</c:v>
                </c:pt>
                <c:pt idx="12177">
                  <c:v>203.32320000000001</c:v>
                </c:pt>
                <c:pt idx="12178">
                  <c:v>203.3526</c:v>
                </c:pt>
                <c:pt idx="12179">
                  <c:v>203.38200000000001</c:v>
                </c:pt>
                <c:pt idx="12180">
                  <c:v>203.41139999999999</c:v>
                </c:pt>
                <c:pt idx="12181">
                  <c:v>203.4408</c:v>
                </c:pt>
                <c:pt idx="12182">
                  <c:v>203.47020000000001</c:v>
                </c:pt>
                <c:pt idx="12183">
                  <c:v>203.49959999999999</c:v>
                </c:pt>
                <c:pt idx="12184">
                  <c:v>203.529</c:v>
                </c:pt>
                <c:pt idx="12185">
                  <c:v>203.55840000000001</c:v>
                </c:pt>
                <c:pt idx="12186">
                  <c:v>203.58779999999999</c:v>
                </c:pt>
                <c:pt idx="12187">
                  <c:v>203.6172</c:v>
                </c:pt>
                <c:pt idx="12188">
                  <c:v>203.64670000000001</c:v>
                </c:pt>
                <c:pt idx="12189">
                  <c:v>203.67609999999999</c:v>
                </c:pt>
                <c:pt idx="12190">
                  <c:v>203.7055</c:v>
                </c:pt>
                <c:pt idx="12191">
                  <c:v>203.73490000000001</c:v>
                </c:pt>
                <c:pt idx="12192">
                  <c:v>203.76429999999999</c:v>
                </c:pt>
                <c:pt idx="12193">
                  <c:v>203.7937</c:v>
                </c:pt>
                <c:pt idx="12194">
                  <c:v>203.82320000000001</c:v>
                </c:pt>
                <c:pt idx="12195">
                  <c:v>203.8526</c:v>
                </c:pt>
                <c:pt idx="12196">
                  <c:v>203.88200000000001</c:v>
                </c:pt>
                <c:pt idx="12197">
                  <c:v>203.91149999999999</c:v>
                </c:pt>
                <c:pt idx="12198">
                  <c:v>203.9409</c:v>
                </c:pt>
                <c:pt idx="12199">
                  <c:v>203.97030000000001</c:v>
                </c:pt>
                <c:pt idx="12200">
                  <c:v>203.99979999999999</c:v>
                </c:pt>
                <c:pt idx="12201">
                  <c:v>204.0292</c:v>
                </c:pt>
                <c:pt idx="12202">
                  <c:v>204.05860000000001</c:v>
                </c:pt>
                <c:pt idx="12203">
                  <c:v>204.0881</c:v>
                </c:pt>
                <c:pt idx="12204">
                  <c:v>204.11750000000001</c:v>
                </c:pt>
                <c:pt idx="12205">
                  <c:v>204.14699999999999</c:v>
                </c:pt>
                <c:pt idx="12206">
                  <c:v>204.1764</c:v>
                </c:pt>
                <c:pt idx="12207">
                  <c:v>204.20590000000001</c:v>
                </c:pt>
                <c:pt idx="12208">
                  <c:v>204.2353</c:v>
                </c:pt>
                <c:pt idx="12209">
                  <c:v>204.26480000000001</c:v>
                </c:pt>
                <c:pt idx="12210">
                  <c:v>204.29429999999999</c:v>
                </c:pt>
                <c:pt idx="12211">
                  <c:v>204.3237</c:v>
                </c:pt>
                <c:pt idx="12212">
                  <c:v>204.35319999999999</c:v>
                </c:pt>
                <c:pt idx="12213">
                  <c:v>204.3826</c:v>
                </c:pt>
                <c:pt idx="12214">
                  <c:v>204.41210000000001</c:v>
                </c:pt>
                <c:pt idx="12215">
                  <c:v>204.44159999999999</c:v>
                </c:pt>
                <c:pt idx="12216">
                  <c:v>204.47110000000001</c:v>
                </c:pt>
                <c:pt idx="12217">
                  <c:v>204.50049999999999</c:v>
                </c:pt>
                <c:pt idx="12218">
                  <c:v>204.53</c:v>
                </c:pt>
                <c:pt idx="12219">
                  <c:v>204.55950000000001</c:v>
                </c:pt>
                <c:pt idx="12220">
                  <c:v>204.589</c:v>
                </c:pt>
                <c:pt idx="12221">
                  <c:v>204.61840000000001</c:v>
                </c:pt>
                <c:pt idx="12222">
                  <c:v>204.64789999999999</c:v>
                </c:pt>
                <c:pt idx="12223">
                  <c:v>204.67740000000001</c:v>
                </c:pt>
                <c:pt idx="12224">
                  <c:v>204.70689999999999</c:v>
                </c:pt>
                <c:pt idx="12225">
                  <c:v>204.7364</c:v>
                </c:pt>
                <c:pt idx="12226">
                  <c:v>204.76589999999999</c:v>
                </c:pt>
                <c:pt idx="12227">
                  <c:v>204.7954</c:v>
                </c:pt>
                <c:pt idx="12228">
                  <c:v>204.82490000000001</c:v>
                </c:pt>
                <c:pt idx="12229">
                  <c:v>204.8544</c:v>
                </c:pt>
                <c:pt idx="12230">
                  <c:v>204.88390000000001</c:v>
                </c:pt>
                <c:pt idx="12231">
                  <c:v>204.9134</c:v>
                </c:pt>
                <c:pt idx="12232">
                  <c:v>204.94290000000001</c:v>
                </c:pt>
                <c:pt idx="12233">
                  <c:v>204.97239999999999</c:v>
                </c:pt>
                <c:pt idx="12234">
                  <c:v>205.00190000000001</c:v>
                </c:pt>
                <c:pt idx="12235">
                  <c:v>205.03139999999999</c:v>
                </c:pt>
                <c:pt idx="12236">
                  <c:v>205.0609</c:v>
                </c:pt>
                <c:pt idx="12237">
                  <c:v>205.09049999999999</c:v>
                </c:pt>
                <c:pt idx="12238">
                  <c:v>205.12</c:v>
                </c:pt>
                <c:pt idx="12239">
                  <c:v>205.14949999999999</c:v>
                </c:pt>
                <c:pt idx="12240">
                  <c:v>205.179</c:v>
                </c:pt>
                <c:pt idx="12241">
                  <c:v>205.20849999999999</c:v>
                </c:pt>
                <c:pt idx="12242">
                  <c:v>205.2381</c:v>
                </c:pt>
                <c:pt idx="12243">
                  <c:v>205.26759999999999</c:v>
                </c:pt>
                <c:pt idx="12244">
                  <c:v>205.2971</c:v>
                </c:pt>
                <c:pt idx="12245">
                  <c:v>205.32669999999999</c:v>
                </c:pt>
                <c:pt idx="12246">
                  <c:v>205.3562</c:v>
                </c:pt>
                <c:pt idx="12247">
                  <c:v>205.38570000000001</c:v>
                </c:pt>
                <c:pt idx="12248">
                  <c:v>205.4153</c:v>
                </c:pt>
                <c:pt idx="12249">
                  <c:v>205.44479999999999</c:v>
                </c:pt>
                <c:pt idx="12250">
                  <c:v>205.4743</c:v>
                </c:pt>
                <c:pt idx="12251">
                  <c:v>205.50389999999999</c:v>
                </c:pt>
                <c:pt idx="12252">
                  <c:v>205.5334</c:v>
                </c:pt>
                <c:pt idx="12253">
                  <c:v>205.56299999999999</c:v>
                </c:pt>
                <c:pt idx="12254">
                  <c:v>205.5925</c:v>
                </c:pt>
                <c:pt idx="12255">
                  <c:v>205.62209999999999</c:v>
                </c:pt>
                <c:pt idx="12256">
                  <c:v>205.65170000000001</c:v>
                </c:pt>
                <c:pt idx="12257">
                  <c:v>205.68119999999999</c:v>
                </c:pt>
                <c:pt idx="12258">
                  <c:v>205.71080000000001</c:v>
                </c:pt>
                <c:pt idx="12259">
                  <c:v>205.74029999999999</c:v>
                </c:pt>
                <c:pt idx="12260">
                  <c:v>205.76990000000001</c:v>
                </c:pt>
                <c:pt idx="12261">
                  <c:v>205.79949999999999</c:v>
                </c:pt>
                <c:pt idx="12262">
                  <c:v>205.82900000000001</c:v>
                </c:pt>
                <c:pt idx="12263">
                  <c:v>205.8586</c:v>
                </c:pt>
                <c:pt idx="12264">
                  <c:v>205.88820000000001</c:v>
                </c:pt>
                <c:pt idx="12265">
                  <c:v>205.9178</c:v>
                </c:pt>
                <c:pt idx="12266">
                  <c:v>205.94730000000001</c:v>
                </c:pt>
                <c:pt idx="12267">
                  <c:v>205.9769</c:v>
                </c:pt>
                <c:pt idx="12268">
                  <c:v>206.00649999999999</c:v>
                </c:pt>
                <c:pt idx="12269">
                  <c:v>206.0361</c:v>
                </c:pt>
                <c:pt idx="12270">
                  <c:v>206.06569999999999</c:v>
                </c:pt>
                <c:pt idx="12271">
                  <c:v>206.09530000000001</c:v>
                </c:pt>
                <c:pt idx="12272">
                  <c:v>206.1249</c:v>
                </c:pt>
                <c:pt idx="12273">
                  <c:v>206.15440000000001</c:v>
                </c:pt>
                <c:pt idx="12274">
                  <c:v>206.184</c:v>
                </c:pt>
                <c:pt idx="12275">
                  <c:v>206.21360000000001</c:v>
                </c:pt>
                <c:pt idx="12276">
                  <c:v>206.2432</c:v>
                </c:pt>
                <c:pt idx="12277">
                  <c:v>206.27279999999999</c:v>
                </c:pt>
                <c:pt idx="12278">
                  <c:v>206.30240000000001</c:v>
                </c:pt>
                <c:pt idx="12279">
                  <c:v>206.33199999999999</c:v>
                </c:pt>
                <c:pt idx="12280">
                  <c:v>206.36170000000001</c:v>
                </c:pt>
                <c:pt idx="12281">
                  <c:v>206.3913</c:v>
                </c:pt>
                <c:pt idx="12282">
                  <c:v>206.42089999999999</c:v>
                </c:pt>
                <c:pt idx="12283">
                  <c:v>206.45050000000001</c:v>
                </c:pt>
                <c:pt idx="12284">
                  <c:v>206.48009999999999</c:v>
                </c:pt>
                <c:pt idx="12285">
                  <c:v>206.50970000000001</c:v>
                </c:pt>
                <c:pt idx="12286">
                  <c:v>206.5394</c:v>
                </c:pt>
                <c:pt idx="12287">
                  <c:v>206.56899999999999</c:v>
                </c:pt>
                <c:pt idx="12288">
                  <c:v>206.5986</c:v>
                </c:pt>
                <c:pt idx="12289">
                  <c:v>206.62819999999999</c:v>
                </c:pt>
                <c:pt idx="12290">
                  <c:v>206.65790000000001</c:v>
                </c:pt>
                <c:pt idx="12291">
                  <c:v>206.6875</c:v>
                </c:pt>
                <c:pt idx="12292">
                  <c:v>206.71709999999999</c:v>
                </c:pt>
                <c:pt idx="12293">
                  <c:v>206.7467</c:v>
                </c:pt>
                <c:pt idx="12294">
                  <c:v>206.7764</c:v>
                </c:pt>
                <c:pt idx="12295">
                  <c:v>206.80600000000001</c:v>
                </c:pt>
                <c:pt idx="12296">
                  <c:v>206.8357</c:v>
                </c:pt>
                <c:pt idx="12297">
                  <c:v>206.86529999999999</c:v>
                </c:pt>
                <c:pt idx="12298">
                  <c:v>206.89500000000001</c:v>
                </c:pt>
                <c:pt idx="12299">
                  <c:v>206.9246</c:v>
                </c:pt>
                <c:pt idx="12300">
                  <c:v>206.95429999999999</c:v>
                </c:pt>
                <c:pt idx="12301">
                  <c:v>206.98390000000001</c:v>
                </c:pt>
                <c:pt idx="12302">
                  <c:v>207.0136</c:v>
                </c:pt>
                <c:pt idx="12303">
                  <c:v>207.04320000000001</c:v>
                </c:pt>
                <c:pt idx="12304">
                  <c:v>207.0729</c:v>
                </c:pt>
                <c:pt idx="12305">
                  <c:v>207.10249999999999</c:v>
                </c:pt>
                <c:pt idx="12306">
                  <c:v>207.13220000000001</c:v>
                </c:pt>
                <c:pt idx="12307">
                  <c:v>207.1619</c:v>
                </c:pt>
                <c:pt idx="12308">
                  <c:v>207.19149999999999</c:v>
                </c:pt>
                <c:pt idx="12309">
                  <c:v>207.22120000000001</c:v>
                </c:pt>
                <c:pt idx="12310">
                  <c:v>207.2509</c:v>
                </c:pt>
                <c:pt idx="12311">
                  <c:v>207.28049999999999</c:v>
                </c:pt>
                <c:pt idx="12312">
                  <c:v>207.31020000000001</c:v>
                </c:pt>
                <c:pt idx="12313">
                  <c:v>207.3399</c:v>
                </c:pt>
                <c:pt idx="12314">
                  <c:v>207.36959999999999</c:v>
                </c:pt>
                <c:pt idx="12315">
                  <c:v>207.39930000000001</c:v>
                </c:pt>
                <c:pt idx="12316">
                  <c:v>207.4289</c:v>
                </c:pt>
                <c:pt idx="12317">
                  <c:v>207.45859999999999</c:v>
                </c:pt>
                <c:pt idx="12318">
                  <c:v>207.48830000000001</c:v>
                </c:pt>
                <c:pt idx="12319">
                  <c:v>207.518</c:v>
                </c:pt>
                <c:pt idx="12320">
                  <c:v>207.54769999999999</c:v>
                </c:pt>
                <c:pt idx="12321">
                  <c:v>207.57740000000001</c:v>
                </c:pt>
                <c:pt idx="12322">
                  <c:v>207.6071</c:v>
                </c:pt>
                <c:pt idx="12323">
                  <c:v>207.63679999999999</c:v>
                </c:pt>
                <c:pt idx="12324">
                  <c:v>207.66650000000001</c:v>
                </c:pt>
                <c:pt idx="12325">
                  <c:v>207.6962</c:v>
                </c:pt>
                <c:pt idx="12326">
                  <c:v>207.7259</c:v>
                </c:pt>
                <c:pt idx="12327">
                  <c:v>207.75559999999999</c:v>
                </c:pt>
                <c:pt idx="12328">
                  <c:v>207.78530000000001</c:v>
                </c:pt>
                <c:pt idx="12329">
                  <c:v>207.815</c:v>
                </c:pt>
                <c:pt idx="12330">
                  <c:v>207.84469999999999</c:v>
                </c:pt>
                <c:pt idx="12331">
                  <c:v>207.87450000000001</c:v>
                </c:pt>
                <c:pt idx="12332">
                  <c:v>207.9042</c:v>
                </c:pt>
                <c:pt idx="12333">
                  <c:v>207.93389999999999</c:v>
                </c:pt>
                <c:pt idx="12334">
                  <c:v>207.96360000000001</c:v>
                </c:pt>
                <c:pt idx="12335">
                  <c:v>207.9933</c:v>
                </c:pt>
                <c:pt idx="12336">
                  <c:v>208.0231</c:v>
                </c:pt>
                <c:pt idx="12337">
                  <c:v>208.05279999999999</c:v>
                </c:pt>
                <c:pt idx="12338">
                  <c:v>208.08250000000001</c:v>
                </c:pt>
                <c:pt idx="12339">
                  <c:v>208.1123</c:v>
                </c:pt>
                <c:pt idx="12340">
                  <c:v>208.142</c:v>
                </c:pt>
                <c:pt idx="12341">
                  <c:v>208.17169999999999</c:v>
                </c:pt>
                <c:pt idx="12342">
                  <c:v>208.20150000000001</c:v>
                </c:pt>
                <c:pt idx="12343">
                  <c:v>208.2312</c:v>
                </c:pt>
                <c:pt idx="12344">
                  <c:v>208.261</c:v>
                </c:pt>
                <c:pt idx="12345">
                  <c:v>208.29069999999999</c:v>
                </c:pt>
                <c:pt idx="12346">
                  <c:v>208.32040000000001</c:v>
                </c:pt>
                <c:pt idx="12347">
                  <c:v>208.3502</c:v>
                </c:pt>
                <c:pt idx="12348">
                  <c:v>208.38</c:v>
                </c:pt>
                <c:pt idx="12349">
                  <c:v>208.40969999999999</c:v>
                </c:pt>
                <c:pt idx="12350">
                  <c:v>208.43950000000001</c:v>
                </c:pt>
                <c:pt idx="12351">
                  <c:v>208.4692</c:v>
                </c:pt>
                <c:pt idx="12352">
                  <c:v>208.499</c:v>
                </c:pt>
                <c:pt idx="12353">
                  <c:v>208.52869999999999</c:v>
                </c:pt>
                <c:pt idx="12354">
                  <c:v>208.55850000000001</c:v>
                </c:pt>
                <c:pt idx="12355">
                  <c:v>208.5883</c:v>
                </c:pt>
                <c:pt idx="12356">
                  <c:v>208.61799999999999</c:v>
                </c:pt>
                <c:pt idx="12357">
                  <c:v>208.64779999999999</c:v>
                </c:pt>
                <c:pt idx="12358">
                  <c:v>208.67760000000001</c:v>
                </c:pt>
                <c:pt idx="12359">
                  <c:v>208.70740000000001</c:v>
                </c:pt>
                <c:pt idx="12360">
                  <c:v>208.7372</c:v>
                </c:pt>
                <c:pt idx="12361">
                  <c:v>208.76689999999999</c:v>
                </c:pt>
                <c:pt idx="12362">
                  <c:v>208.79669999999999</c:v>
                </c:pt>
                <c:pt idx="12363">
                  <c:v>208.82650000000001</c:v>
                </c:pt>
                <c:pt idx="12364">
                  <c:v>208.8563</c:v>
                </c:pt>
                <c:pt idx="12365">
                  <c:v>208.8861</c:v>
                </c:pt>
                <c:pt idx="12366">
                  <c:v>208.91579999999999</c:v>
                </c:pt>
                <c:pt idx="12367">
                  <c:v>208.94560000000001</c:v>
                </c:pt>
                <c:pt idx="12368">
                  <c:v>208.97540000000001</c:v>
                </c:pt>
                <c:pt idx="12369">
                  <c:v>209.0052</c:v>
                </c:pt>
                <c:pt idx="12370">
                  <c:v>209.035</c:v>
                </c:pt>
                <c:pt idx="12371">
                  <c:v>209.06479999999999</c:v>
                </c:pt>
                <c:pt idx="12372">
                  <c:v>209.09460000000001</c:v>
                </c:pt>
                <c:pt idx="12373">
                  <c:v>209.12450000000001</c:v>
                </c:pt>
                <c:pt idx="12374">
                  <c:v>209.15430000000001</c:v>
                </c:pt>
                <c:pt idx="12375">
                  <c:v>209.1841</c:v>
                </c:pt>
                <c:pt idx="12376">
                  <c:v>209.2139</c:v>
                </c:pt>
                <c:pt idx="12377">
                  <c:v>209.24369999999999</c:v>
                </c:pt>
                <c:pt idx="12378">
                  <c:v>209.27350000000001</c:v>
                </c:pt>
                <c:pt idx="12379">
                  <c:v>209.30330000000001</c:v>
                </c:pt>
                <c:pt idx="12380">
                  <c:v>209.3331</c:v>
                </c:pt>
                <c:pt idx="12381">
                  <c:v>209.363</c:v>
                </c:pt>
                <c:pt idx="12382">
                  <c:v>209.39279999999999</c:v>
                </c:pt>
                <c:pt idx="12383">
                  <c:v>209.42259999999999</c:v>
                </c:pt>
                <c:pt idx="12384">
                  <c:v>209.45240000000001</c:v>
                </c:pt>
                <c:pt idx="12385">
                  <c:v>209.48230000000001</c:v>
                </c:pt>
                <c:pt idx="12386">
                  <c:v>209.5121</c:v>
                </c:pt>
                <c:pt idx="12387">
                  <c:v>209.5419</c:v>
                </c:pt>
                <c:pt idx="12388">
                  <c:v>209.5718</c:v>
                </c:pt>
                <c:pt idx="12389">
                  <c:v>209.60159999999999</c:v>
                </c:pt>
                <c:pt idx="12390">
                  <c:v>209.63149999999999</c:v>
                </c:pt>
                <c:pt idx="12391">
                  <c:v>209.66130000000001</c:v>
                </c:pt>
                <c:pt idx="12392">
                  <c:v>209.69110000000001</c:v>
                </c:pt>
                <c:pt idx="12393">
                  <c:v>209.721</c:v>
                </c:pt>
                <c:pt idx="12394">
                  <c:v>209.7508</c:v>
                </c:pt>
                <c:pt idx="12395">
                  <c:v>209.7807</c:v>
                </c:pt>
                <c:pt idx="12396">
                  <c:v>209.81049999999999</c:v>
                </c:pt>
                <c:pt idx="12397">
                  <c:v>209.84039999999999</c:v>
                </c:pt>
                <c:pt idx="12398">
                  <c:v>209.87029999999999</c:v>
                </c:pt>
                <c:pt idx="12399">
                  <c:v>209.90010000000001</c:v>
                </c:pt>
                <c:pt idx="12400">
                  <c:v>209.93</c:v>
                </c:pt>
                <c:pt idx="12401">
                  <c:v>209.9599</c:v>
                </c:pt>
                <c:pt idx="12402">
                  <c:v>209.9897</c:v>
                </c:pt>
                <c:pt idx="12403">
                  <c:v>210.0196</c:v>
                </c:pt>
                <c:pt idx="12404">
                  <c:v>210.04949999999999</c:v>
                </c:pt>
                <c:pt idx="12405">
                  <c:v>210.07929999999999</c:v>
                </c:pt>
                <c:pt idx="12406">
                  <c:v>210.10919999999999</c:v>
                </c:pt>
                <c:pt idx="12407">
                  <c:v>210.13910000000001</c:v>
                </c:pt>
                <c:pt idx="12408">
                  <c:v>210.16900000000001</c:v>
                </c:pt>
                <c:pt idx="12409">
                  <c:v>210.19880000000001</c:v>
                </c:pt>
                <c:pt idx="12410">
                  <c:v>210.2287</c:v>
                </c:pt>
                <c:pt idx="12411">
                  <c:v>210.2586</c:v>
                </c:pt>
                <c:pt idx="12412">
                  <c:v>210.2885</c:v>
                </c:pt>
                <c:pt idx="12413">
                  <c:v>210.3184</c:v>
                </c:pt>
                <c:pt idx="12414">
                  <c:v>210.34829999999999</c:v>
                </c:pt>
                <c:pt idx="12415">
                  <c:v>210.37819999999999</c:v>
                </c:pt>
                <c:pt idx="12416">
                  <c:v>210.40809999999999</c:v>
                </c:pt>
                <c:pt idx="12417">
                  <c:v>210.43799999999999</c:v>
                </c:pt>
                <c:pt idx="12418">
                  <c:v>210.46789999999999</c:v>
                </c:pt>
                <c:pt idx="12419">
                  <c:v>210.49780000000001</c:v>
                </c:pt>
                <c:pt idx="12420">
                  <c:v>210.52770000000001</c:v>
                </c:pt>
                <c:pt idx="12421">
                  <c:v>210.55760000000001</c:v>
                </c:pt>
                <c:pt idx="12422">
                  <c:v>210.58750000000001</c:v>
                </c:pt>
                <c:pt idx="12423">
                  <c:v>210.6174</c:v>
                </c:pt>
                <c:pt idx="12424">
                  <c:v>210.6473</c:v>
                </c:pt>
                <c:pt idx="12425">
                  <c:v>210.6772</c:v>
                </c:pt>
                <c:pt idx="12426">
                  <c:v>210.7072</c:v>
                </c:pt>
                <c:pt idx="12427">
                  <c:v>210.7371</c:v>
                </c:pt>
                <c:pt idx="12428">
                  <c:v>210.767</c:v>
                </c:pt>
                <c:pt idx="12429">
                  <c:v>210.79689999999999</c:v>
                </c:pt>
                <c:pt idx="12430">
                  <c:v>210.82679999999999</c:v>
                </c:pt>
                <c:pt idx="12431">
                  <c:v>210.85679999999999</c:v>
                </c:pt>
                <c:pt idx="12432">
                  <c:v>210.88669999999999</c:v>
                </c:pt>
                <c:pt idx="12433">
                  <c:v>210.91659999999999</c:v>
                </c:pt>
                <c:pt idx="12434">
                  <c:v>210.94659999999999</c:v>
                </c:pt>
                <c:pt idx="12435">
                  <c:v>210.97649999999999</c:v>
                </c:pt>
                <c:pt idx="12436">
                  <c:v>211.00649999999999</c:v>
                </c:pt>
                <c:pt idx="12437">
                  <c:v>211.03639999999999</c:v>
                </c:pt>
                <c:pt idx="12438">
                  <c:v>211.06630000000001</c:v>
                </c:pt>
                <c:pt idx="12439">
                  <c:v>211.09630000000001</c:v>
                </c:pt>
                <c:pt idx="12440">
                  <c:v>211.12620000000001</c:v>
                </c:pt>
                <c:pt idx="12441">
                  <c:v>211.15620000000001</c:v>
                </c:pt>
                <c:pt idx="12442">
                  <c:v>211.18610000000001</c:v>
                </c:pt>
                <c:pt idx="12443">
                  <c:v>211.21610000000001</c:v>
                </c:pt>
                <c:pt idx="12444">
                  <c:v>211.24600000000001</c:v>
                </c:pt>
                <c:pt idx="12445">
                  <c:v>211.27600000000001</c:v>
                </c:pt>
                <c:pt idx="12446">
                  <c:v>211.30600000000001</c:v>
                </c:pt>
                <c:pt idx="12447">
                  <c:v>211.33590000000001</c:v>
                </c:pt>
                <c:pt idx="12448">
                  <c:v>211.36590000000001</c:v>
                </c:pt>
                <c:pt idx="12449">
                  <c:v>211.39580000000001</c:v>
                </c:pt>
                <c:pt idx="12450">
                  <c:v>211.42580000000001</c:v>
                </c:pt>
                <c:pt idx="12451">
                  <c:v>211.45580000000001</c:v>
                </c:pt>
                <c:pt idx="12452">
                  <c:v>211.48580000000001</c:v>
                </c:pt>
                <c:pt idx="12453">
                  <c:v>211.51570000000001</c:v>
                </c:pt>
                <c:pt idx="12454">
                  <c:v>211.54570000000001</c:v>
                </c:pt>
                <c:pt idx="12455">
                  <c:v>211.57570000000001</c:v>
                </c:pt>
                <c:pt idx="12456">
                  <c:v>211.60570000000001</c:v>
                </c:pt>
                <c:pt idx="12457">
                  <c:v>211.63570000000001</c:v>
                </c:pt>
                <c:pt idx="12458">
                  <c:v>211.66560000000001</c:v>
                </c:pt>
                <c:pt idx="12459">
                  <c:v>211.69560000000001</c:v>
                </c:pt>
                <c:pt idx="12460">
                  <c:v>211.72559999999999</c:v>
                </c:pt>
                <c:pt idx="12461">
                  <c:v>211.75559999999999</c:v>
                </c:pt>
                <c:pt idx="12462">
                  <c:v>211.78559999999999</c:v>
                </c:pt>
                <c:pt idx="12463">
                  <c:v>211.81559999999999</c:v>
                </c:pt>
                <c:pt idx="12464">
                  <c:v>211.84559999999999</c:v>
                </c:pt>
                <c:pt idx="12465">
                  <c:v>211.87559999999999</c:v>
                </c:pt>
                <c:pt idx="12466">
                  <c:v>211.90559999999999</c:v>
                </c:pt>
                <c:pt idx="12467">
                  <c:v>211.93559999999999</c:v>
                </c:pt>
                <c:pt idx="12468">
                  <c:v>211.96559999999999</c:v>
                </c:pt>
                <c:pt idx="12469">
                  <c:v>211.9956</c:v>
                </c:pt>
                <c:pt idx="12470">
                  <c:v>212.0256</c:v>
                </c:pt>
                <c:pt idx="12471">
                  <c:v>212.0556</c:v>
                </c:pt>
                <c:pt idx="12472">
                  <c:v>212.0857</c:v>
                </c:pt>
                <c:pt idx="12473">
                  <c:v>212.1157</c:v>
                </c:pt>
                <c:pt idx="12474">
                  <c:v>212.14570000000001</c:v>
                </c:pt>
                <c:pt idx="12475">
                  <c:v>212.17570000000001</c:v>
                </c:pt>
                <c:pt idx="12476">
                  <c:v>212.20570000000001</c:v>
                </c:pt>
                <c:pt idx="12477">
                  <c:v>212.23580000000001</c:v>
                </c:pt>
                <c:pt idx="12478">
                  <c:v>212.26580000000001</c:v>
                </c:pt>
                <c:pt idx="12479">
                  <c:v>212.29580000000001</c:v>
                </c:pt>
                <c:pt idx="12480">
                  <c:v>212.32589999999999</c:v>
                </c:pt>
                <c:pt idx="12481">
                  <c:v>212.35589999999999</c:v>
                </c:pt>
                <c:pt idx="12482">
                  <c:v>212.38589999999999</c:v>
                </c:pt>
                <c:pt idx="12483">
                  <c:v>212.416</c:v>
                </c:pt>
                <c:pt idx="12484">
                  <c:v>212.446</c:v>
                </c:pt>
                <c:pt idx="12485">
                  <c:v>212.4761</c:v>
                </c:pt>
                <c:pt idx="12486">
                  <c:v>212.5061</c:v>
                </c:pt>
                <c:pt idx="12487">
                  <c:v>212.5361</c:v>
                </c:pt>
                <c:pt idx="12488">
                  <c:v>212.56620000000001</c:v>
                </c:pt>
                <c:pt idx="12489">
                  <c:v>212.59630000000001</c:v>
                </c:pt>
                <c:pt idx="12490">
                  <c:v>212.62629999999999</c:v>
                </c:pt>
                <c:pt idx="12491">
                  <c:v>212.65639999999999</c:v>
                </c:pt>
                <c:pt idx="12492">
                  <c:v>212.68639999999999</c:v>
                </c:pt>
                <c:pt idx="12493">
                  <c:v>212.7165</c:v>
                </c:pt>
                <c:pt idx="12494">
                  <c:v>212.7465</c:v>
                </c:pt>
                <c:pt idx="12495">
                  <c:v>212.7766</c:v>
                </c:pt>
                <c:pt idx="12496">
                  <c:v>212.80670000000001</c:v>
                </c:pt>
                <c:pt idx="12497">
                  <c:v>212.83670000000001</c:v>
                </c:pt>
                <c:pt idx="12498">
                  <c:v>212.86680000000001</c:v>
                </c:pt>
                <c:pt idx="12499">
                  <c:v>212.89689999999999</c:v>
                </c:pt>
                <c:pt idx="12500">
                  <c:v>212.92699999999999</c:v>
                </c:pt>
                <c:pt idx="12501">
                  <c:v>212.95699999999999</c:v>
                </c:pt>
                <c:pt idx="12502">
                  <c:v>212.9871</c:v>
                </c:pt>
                <c:pt idx="12503">
                  <c:v>213.0172</c:v>
                </c:pt>
                <c:pt idx="12504">
                  <c:v>213.04730000000001</c:v>
                </c:pt>
                <c:pt idx="12505">
                  <c:v>213.07740000000001</c:v>
                </c:pt>
                <c:pt idx="12506">
                  <c:v>213.10749999999999</c:v>
                </c:pt>
                <c:pt idx="12507">
                  <c:v>213.13749999999999</c:v>
                </c:pt>
                <c:pt idx="12508">
                  <c:v>213.16759999999999</c:v>
                </c:pt>
                <c:pt idx="12509">
                  <c:v>213.1977</c:v>
                </c:pt>
                <c:pt idx="12510">
                  <c:v>213.2278</c:v>
                </c:pt>
                <c:pt idx="12511">
                  <c:v>213.25790000000001</c:v>
                </c:pt>
                <c:pt idx="12512">
                  <c:v>213.28800000000001</c:v>
                </c:pt>
                <c:pt idx="12513">
                  <c:v>213.31809999999999</c:v>
                </c:pt>
                <c:pt idx="12514">
                  <c:v>213.34819999999999</c:v>
                </c:pt>
                <c:pt idx="12515">
                  <c:v>213.3783</c:v>
                </c:pt>
                <c:pt idx="12516">
                  <c:v>213.4084</c:v>
                </c:pt>
                <c:pt idx="12517">
                  <c:v>213.43860000000001</c:v>
                </c:pt>
                <c:pt idx="12518">
                  <c:v>213.46870000000001</c:v>
                </c:pt>
                <c:pt idx="12519">
                  <c:v>213.49879999999999</c:v>
                </c:pt>
                <c:pt idx="12520">
                  <c:v>213.52889999999999</c:v>
                </c:pt>
                <c:pt idx="12521">
                  <c:v>213.559</c:v>
                </c:pt>
                <c:pt idx="12522">
                  <c:v>213.5891</c:v>
                </c:pt>
                <c:pt idx="12523">
                  <c:v>213.61930000000001</c:v>
                </c:pt>
                <c:pt idx="12524">
                  <c:v>213.64940000000001</c:v>
                </c:pt>
                <c:pt idx="12525">
                  <c:v>213.67949999999999</c:v>
                </c:pt>
                <c:pt idx="12526">
                  <c:v>213.7097</c:v>
                </c:pt>
                <c:pt idx="12527">
                  <c:v>213.7398</c:v>
                </c:pt>
                <c:pt idx="12528">
                  <c:v>213.76990000000001</c:v>
                </c:pt>
                <c:pt idx="12529">
                  <c:v>213.8</c:v>
                </c:pt>
                <c:pt idx="12530">
                  <c:v>213.83019999999999</c:v>
                </c:pt>
                <c:pt idx="12531">
                  <c:v>213.8603</c:v>
                </c:pt>
                <c:pt idx="12532">
                  <c:v>213.8905</c:v>
                </c:pt>
                <c:pt idx="12533">
                  <c:v>213.92060000000001</c:v>
                </c:pt>
                <c:pt idx="12534">
                  <c:v>213.95079999999999</c:v>
                </c:pt>
                <c:pt idx="12535">
                  <c:v>213.98089999999999</c:v>
                </c:pt>
                <c:pt idx="12536">
                  <c:v>214.0111</c:v>
                </c:pt>
                <c:pt idx="12537">
                  <c:v>214.0412</c:v>
                </c:pt>
                <c:pt idx="12538">
                  <c:v>214.07140000000001</c:v>
                </c:pt>
                <c:pt idx="12539">
                  <c:v>214.10149999999999</c:v>
                </c:pt>
                <c:pt idx="12540">
                  <c:v>214.1317</c:v>
                </c:pt>
                <c:pt idx="12541">
                  <c:v>214.1619</c:v>
                </c:pt>
                <c:pt idx="12542">
                  <c:v>214.19200000000001</c:v>
                </c:pt>
                <c:pt idx="12543">
                  <c:v>214.22219999999999</c:v>
                </c:pt>
                <c:pt idx="12544">
                  <c:v>214.25229999999999</c:v>
                </c:pt>
                <c:pt idx="12545">
                  <c:v>214.2825</c:v>
                </c:pt>
                <c:pt idx="12546">
                  <c:v>214.31270000000001</c:v>
                </c:pt>
                <c:pt idx="12547">
                  <c:v>214.34289999999999</c:v>
                </c:pt>
                <c:pt idx="12548">
                  <c:v>214.37299999999999</c:v>
                </c:pt>
                <c:pt idx="12549">
                  <c:v>214.4032</c:v>
                </c:pt>
                <c:pt idx="12550">
                  <c:v>214.43340000000001</c:v>
                </c:pt>
                <c:pt idx="12551">
                  <c:v>214.46360000000001</c:v>
                </c:pt>
                <c:pt idx="12552">
                  <c:v>214.49379999999999</c:v>
                </c:pt>
                <c:pt idx="12553">
                  <c:v>214.524</c:v>
                </c:pt>
                <c:pt idx="12554">
                  <c:v>214.55420000000001</c:v>
                </c:pt>
                <c:pt idx="12555">
                  <c:v>214.58439999999999</c:v>
                </c:pt>
                <c:pt idx="12556">
                  <c:v>214.61449999999999</c:v>
                </c:pt>
                <c:pt idx="12557">
                  <c:v>214.6447</c:v>
                </c:pt>
                <c:pt idx="12558">
                  <c:v>214.67490000000001</c:v>
                </c:pt>
                <c:pt idx="12559">
                  <c:v>214.70509999999999</c:v>
                </c:pt>
                <c:pt idx="12560">
                  <c:v>214.7353</c:v>
                </c:pt>
                <c:pt idx="12561">
                  <c:v>214.7655</c:v>
                </c:pt>
                <c:pt idx="12562">
                  <c:v>214.79570000000001</c:v>
                </c:pt>
                <c:pt idx="12563">
                  <c:v>214.82599999999999</c:v>
                </c:pt>
                <c:pt idx="12564">
                  <c:v>214.8562</c:v>
                </c:pt>
                <c:pt idx="12565">
                  <c:v>214.88640000000001</c:v>
                </c:pt>
                <c:pt idx="12566">
                  <c:v>214.91659999999999</c:v>
                </c:pt>
                <c:pt idx="12567">
                  <c:v>214.9468</c:v>
                </c:pt>
                <c:pt idx="12568">
                  <c:v>214.977</c:v>
                </c:pt>
                <c:pt idx="12569">
                  <c:v>215.00720000000001</c:v>
                </c:pt>
                <c:pt idx="12570">
                  <c:v>215.03749999999999</c:v>
                </c:pt>
                <c:pt idx="12571">
                  <c:v>215.0677</c:v>
                </c:pt>
                <c:pt idx="12572">
                  <c:v>215.09790000000001</c:v>
                </c:pt>
                <c:pt idx="12573">
                  <c:v>215.12819999999999</c:v>
                </c:pt>
                <c:pt idx="12574">
                  <c:v>215.1584</c:v>
                </c:pt>
                <c:pt idx="12575">
                  <c:v>215.18860000000001</c:v>
                </c:pt>
                <c:pt idx="12576">
                  <c:v>215.21889999999999</c:v>
                </c:pt>
                <c:pt idx="12577">
                  <c:v>215.2491</c:v>
                </c:pt>
                <c:pt idx="12578">
                  <c:v>215.27930000000001</c:v>
                </c:pt>
                <c:pt idx="12579">
                  <c:v>215.30959999999999</c:v>
                </c:pt>
                <c:pt idx="12580">
                  <c:v>215.3398</c:v>
                </c:pt>
                <c:pt idx="12581">
                  <c:v>215.37010000000001</c:v>
                </c:pt>
                <c:pt idx="12582">
                  <c:v>215.40029999999999</c:v>
                </c:pt>
                <c:pt idx="12583">
                  <c:v>215.4306</c:v>
                </c:pt>
                <c:pt idx="12584">
                  <c:v>215.46080000000001</c:v>
                </c:pt>
                <c:pt idx="12585">
                  <c:v>215.49109999999999</c:v>
                </c:pt>
                <c:pt idx="12586">
                  <c:v>215.5213</c:v>
                </c:pt>
                <c:pt idx="12587">
                  <c:v>215.55160000000001</c:v>
                </c:pt>
                <c:pt idx="12588">
                  <c:v>215.58189999999999</c:v>
                </c:pt>
                <c:pt idx="12589">
                  <c:v>215.6121</c:v>
                </c:pt>
                <c:pt idx="12590">
                  <c:v>215.64240000000001</c:v>
                </c:pt>
                <c:pt idx="12591">
                  <c:v>215.67269999999999</c:v>
                </c:pt>
                <c:pt idx="12592">
                  <c:v>215.7029</c:v>
                </c:pt>
                <c:pt idx="12593">
                  <c:v>215.73320000000001</c:v>
                </c:pt>
                <c:pt idx="12594">
                  <c:v>215.76349999999999</c:v>
                </c:pt>
                <c:pt idx="12595">
                  <c:v>215.7938</c:v>
                </c:pt>
                <c:pt idx="12596">
                  <c:v>215.82400000000001</c:v>
                </c:pt>
                <c:pt idx="12597">
                  <c:v>215.85429999999999</c:v>
                </c:pt>
                <c:pt idx="12598">
                  <c:v>215.88460000000001</c:v>
                </c:pt>
                <c:pt idx="12599">
                  <c:v>215.91489999999999</c:v>
                </c:pt>
                <c:pt idx="12600">
                  <c:v>215.9452</c:v>
                </c:pt>
                <c:pt idx="12601">
                  <c:v>215.97550000000001</c:v>
                </c:pt>
                <c:pt idx="12602">
                  <c:v>216.00579999999999</c:v>
                </c:pt>
                <c:pt idx="12603">
                  <c:v>216.036</c:v>
                </c:pt>
                <c:pt idx="12604">
                  <c:v>216.06630000000001</c:v>
                </c:pt>
                <c:pt idx="12605">
                  <c:v>216.0966</c:v>
                </c:pt>
                <c:pt idx="12606">
                  <c:v>216.12690000000001</c:v>
                </c:pt>
                <c:pt idx="12607">
                  <c:v>216.15719999999999</c:v>
                </c:pt>
                <c:pt idx="12608">
                  <c:v>216.1875</c:v>
                </c:pt>
                <c:pt idx="12609">
                  <c:v>216.21780000000001</c:v>
                </c:pt>
                <c:pt idx="12610">
                  <c:v>216.2482</c:v>
                </c:pt>
                <c:pt idx="12611">
                  <c:v>216.27850000000001</c:v>
                </c:pt>
                <c:pt idx="12612">
                  <c:v>216.30879999999999</c:v>
                </c:pt>
                <c:pt idx="12613">
                  <c:v>216.3391</c:v>
                </c:pt>
                <c:pt idx="12614">
                  <c:v>216.36940000000001</c:v>
                </c:pt>
                <c:pt idx="12615">
                  <c:v>216.3997</c:v>
                </c:pt>
                <c:pt idx="12616">
                  <c:v>216.43010000000001</c:v>
                </c:pt>
                <c:pt idx="12617">
                  <c:v>216.46039999999999</c:v>
                </c:pt>
                <c:pt idx="12618">
                  <c:v>216.4907</c:v>
                </c:pt>
                <c:pt idx="12619">
                  <c:v>216.52099999999999</c:v>
                </c:pt>
                <c:pt idx="12620">
                  <c:v>216.5514</c:v>
                </c:pt>
                <c:pt idx="12621">
                  <c:v>216.58170000000001</c:v>
                </c:pt>
                <c:pt idx="12622">
                  <c:v>216.61199999999999</c:v>
                </c:pt>
                <c:pt idx="12623">
                  <c:v>216.64240000000001</c:v>
                </c:pt>
                <c:pt idx="12624">
                  <c:v>216.67269999999999</c:v>
                </c:pt>
                <c:pt idx="12625">
                  <c:v>216.703</c:v>
                </c:pt>
                <c:pt idx="12626">
                  <c:v>216.73339999999999</c:v>
                </c:pt>
                <c:pt idx="12627">
                  <c:v>216.7637</c:v>
                </c:pt>
                <c:pt idx="12628">
                  <c:v>216.79409999999999</c:v>
                </c:pt>
                <c:pt idx="12629">
                  <c:v>216.8244</c:v>
                </c:pt>
                <c:pt idx="12630">
                  <c:v>216.85480000000001</c:v>
                </c:pt>
                <c:pt idx="12631">
                  <c:v>216.88509999999999</c:v>
                </c:pt>
                <c:pt idx="12632">
                  <c:v>216.91550000000001</c:v>
                </c:pt>
                <c:pt idx="12633">
                  <c:v>216.94579999999999</c:v>
                </c:pt>
                <c:pt idx="12634">
                  <c:v>216.97620000000001</c:v>
                </c:pt>
                <c:pt idx="12635">
                  <c:v>217.00659999999999</c:v>
                </c:pt>
                <c:pt idx="12636">
                  <c:v>217.0369</c:v>
                </c:pt>
                <c:pt idx="12637">
                  <c:v>217.06729999999999</c:v>
                </c:pt>
                <c:pt idx="12638">
                  <c:v>217.0977</c:v>
                </c:pt>
                <c:pt idx="12639">
                  <c:v>217.12799999999999</c:v>
                </c:pt>
                <c:pt idx="12640">
                  <c:v>217.1584</c:v>
                </c:pt>
                <c:pt idx="12641">
                  <c:v>217.18879999999999</c:v>
                </c:pt>
                <c:pt idx="12642">
                  <c:v>217.2192</c:v>
                </c:pt>
                <c:pt idx="12643">
                  <c:v>217.24950000000001</c:v>
                </c:pt>
                <c:pt idx="12644">
                  <c:v>217.2799</c:v>
                </c:pt>
                <c:pt idx="12645">
                  <c:v>217.31030000000001</c:v>
                </c:pt>
                <c:pt idx="12646">
                  <c:v>217.3407</c:v>
                </c:pt>
                <c:pt idx="12647">
                  <c:v>217.37110000000001</c:v>
                </c:pt>
                <c:pt idx="12648">
                  <c:v>217.4015</c:v>
                </c:pt>
                <c:pt idx="12649">
                  <c:v>217.43190000000001</c:v>
                </c:pt>
                <c:pt idx="12650">
                  <c:v>217.4622</c:v>
                </c:pt>
                <c:pt idx="12651">
                  <c:v>217.49260000000001</c:v>
                </c:pt>
                <c:pt idx="12652">
                  <c:v>217.523</c:v>
                </c:pt>
                <c:pt idx="12653">
                  <c:v>217.55340000000001</c:v>
                </c:pt>
                <c:pt idx="12654">
                  <c:v>217.5838</c:v>
                </c:pt>
                <c:pt idx="12655">
                  <c:v>217.61420000000001</c:v>
                </c:pt>
                <c:pt idx="12656">
                  <c:v>217.6447</c:v>
                </c:pt>
                <c:pt idx="12657">
                  <c:v>217.67509999999999</c:v>
                </c:pt>
                <c:pt idx="12658">
                  <c:v>217.7055</c:v>
                </c:pt>
                <c:pt idx="12659">
                  <c:v>217.73589999999999</c:v>
                </c:pt>
                <c:pt idx="12660">
                  <c:v>217.7663</c:v>
                </c:pt>
                <c:pt idx="12661">
                  <c:v>217.79669999999999</c:v>
                </c:pt>
                <c:pt idx="12662">
                  <c:v>217.8271</c:v>
                </c:pt>
                <c:pt idx="12663">
                  <c:v>217.85759999999999</c:v>
                </c:pt>
                <c:pt idx="12664">
                  <c:v>217.88800000000001</c:v>
                </c:pt>
                <c:pt idx="12665">
                  <c:v>217.91839999999999</c:v>
                </c:pt>
                <c:pt idx="12666">
                  <c:v>217.94880000000001</c:v>
                </c:pt>
                <c:pt idx="12667">
                  <c:v>217.97929999999999</c:v>
                </c:pt>
                <c:pt idx="12668">
                  <c:v>218.00970000000001</c:v>
                </c:pt>
                <c:pt idx="12669">
                  <c:v>218.0401</c:v>
                </c:pt>
                <c:pt idx="12670">
                  <c:v>218.07060000000001</c:v>
                </c:pt>
                <c:pt idx="12671">
                  <c:v>218.101</c:v>
                </c:pt>
                <c:pt idx="12672">
                  <c:v>218.13140000000001</c:v>
                </c:pt>
                <c:pt idx="12673">
                  <c:v>218.1619</c:v>
                </c:pt>
                <c:pt idx="12674">
                  <c:v>218.19229999999999</c:v>
                </c:pt>
                <c:pt idx="12675">
                  <c:v>218.22280000000001</c:v>
                </c:pt>
                <c:pt idx="12676">
                  <c:v>218.25319999999999</c:v>
                </c:pt>
                <c:pt idx="12677">
                  <c:v>218.28370000000001</c:v>
                </c:pt>
                <c:pt idx="12678">
                  <c:v>218.3141</c:v>
                </c:pt>
                <c:pt idx="12679">
                  <c:v>218.34460000000001</c:v>
                </c:pt>
                <c:pt idx="12680">
                  <c:v>218.375</c:v>
                </c:pt>
                <c:pt idx="12681">
                  <c:v>218.40549999999999</c:v>
                </c:pt>
                <c:pt idx="12682">
                  <c:v>218.43600000000001</c:v>
                </c:pt>
                <c:pt idx="12683">
                  <c:v>218.46639999999999</c:v>
                </c:pt>
                <c:pt idx="12684">
                  <c:v>218.49690000000001</c:v>
                </c:pt>
                <c:pt idx="12685">
                  <c:v>218.5274</c:v>
                </c:pt>
                <c:pt idx="12686">
                  <c:v>218.55779999999999</c:v>
                </c:pt>
                <c:pt idx="12687">
                  <c:v>218.5883</c:v>
                </c:pt>
                <c:pt idx="12688">
                  <c:v>218.61879999999999</c:v>
                </c:pt>
                <c:pt idx="12689">
                  <c:v>218.64920000000001</c:v>
                </c:pt>
                <c:pt idx="12690">
                  <c:v>218.6797</c:v>
                </c:pt>
                <c:pt idx="12691">
                  <c:v>218.71019999999999</c:v>
                </c:pt>
                <c:pt idx="12692">
                  <c:v>218.7407</c:v>
                </c:pt>
                <c:pt idx="12693">
                  <c:v>218.77119999999999</c:v>
                </c:pt>
                <c:pt idx="12694">
                  <c:v>218.80170000000001</c:v>
                </c:pt>
                <c:pt idx="12695">
                  <c:v>218.8322</c:v>
                </c:pt>
                <c:pt idx="12696">
                  <c:v>218.86259999999999</c:v>
                </c:pt>
                <c:pt idx="12697">
                  <c:v>218.8931</c:v>
                </c:pt>
                <c:pt idx="12698">
                  <c:v>218.92359999999999</c:v>
                </c:pt>
                <c:pt idx="12699">
                  <c:v>218.95410000000001</c:v>
                </c:pt>
                <c:pt idx="12700">
                  <c:v>218.9846</c:v>
                </c:pt>
                <c:pt idx="12701">
                  <c:v>219.01509999999999</c:v>
                </c:pt>
                <c:pt idx="12702">
                  <c:v>219.04560000000001</c:v>
                </c:pt>
                <c:pt idx="12703">
                  <c:v>219.0761</c:v>
                </c:pt>
                <c:pt idx="12704">
                  <c:v>219.10659999999999</c:v>
                </c:pt>
                <c:pt idx="12705">
                  <c:v>219.13720000000001</c:v>
                </c:pt>
                <c:pt idx="12706">
                  <c:v>219.1677</c:v>
                </c:pt>
                <c:pt idx="12707">
                  <c:v>219.19820000000001</c:v>
                </c:pt>
                <c:pt idx="12708">
                  <c:v>219.2287</c:v>
                </c:pt>
                <c:pt idx="12709">
                  <c:v>219.25919999999999</c:v>
                </c:pt>
                <c:pt idx="12710">
                  <c:v>219.28970000000001</c:v>
                </c:pt>
                <c:pt idx="12711">
                  <c:v>219.3203</c:v>
                </c:pt>
                <c:pt idx="12712">
                  <c:v>219.35079999999999</c:v>
                </c:pt>
                <c:pt idx="12713">
                  <c:v>219.38130000000001</c:v>
                </c:pt>
                <c:pt idx="12714">
                  <c:v>219.4118</c:v>
                </c:pt>
                <c:pt idx="12715">
                  <c:v>219.44239999999999</c:v>
                </c:pt>
                <c:pt idx="12716">
                  <c:v>219.47290000000001</c:v>
                </c:pt>
                <c:pt idx="12717">
                  <c:v>219.5034</c:v>
                </c:pt>
                <c:pt idx="12718">
                  <c:v>219.53399999999999</c:v>
                </c:pt>
                <c:pt idx="12719">
                  <c:v>219.56450000000001</c:v>
                </c:pt>
                <c:pt idx="12720">
                  <c:v>219.5951</c:v>
                </c:pt>
                <c:pt idx="12721">
                  <c:v>219.62559999999999</c:v>
                </c:pt>
                <c:pt idx="12722">
                  <c:v>219.65620000000001</c:v>
                </c:pt>
                <c:pt idx="12723">
                  <c:v>219.6867</c:v>
                </c:pt>
                <c:pt idx="12724">
                  <c:v>219.71729999999999</c:v>
                </c:pt>
                <c:pt idx="12725">
                  <c:v>219.74780000000001</c:v>
                </c:pt>
                <c:pt idx="12726">
                  <c:v>219.7784</c:v>
                </c:pt>
                <c:pt idx="12727">
                  <c:v>219.80889999999999</c:v>
                </c:pt>
                <c:pt idx="12728">
                  <c:v>219.83949999999999</c:v>
                </c:pt>
                <c:pt idx="12729">
                  <c:v>219.87</c:v>
                </c:pt>
                <c:pt idx="12730">
                  <c:v>219.9006</c:v>
                </c:pt>
                <c:pt idx="12731">
                  <c:v>219.93119999999999</c:v>
                </c:pt>
                <c:pt idx="12732">
                  <c:v>219.96170000000001</c:v>
                </c:pt>
                <c:pt idx="12733">
                  <c:v>219.9923</c:v>
                </c:pt>
                <c:pt idx="12734">
                  <c:v>220.02289999999999</c:v>
                </c:pt>
                <c:pt idx="12735">
                  <c:v>220.05350000000001</c:v>
                </c:pt>
                <c:pt idx="12736">
                  <c:v>220.084</c:v>
                </c:pt>
                <c:pt idx="12737">
                  <c:v>220.1146</c:v>
                </c:pt>
                <c:pt idx="12738">
                  <c:v>220.14519999999999</c:v>
                </c:pt>
                <c:pt idx="12739">
                  <c:v>220.17580000000001</c:v>
                </c:pt>
                <c:pt idx="12740">
                  <c:v>220.2064</c:v>
                </c:pt>
                <c:pt idx="12741">
                  <c:v>220.23689999999999</c:v>
                </c:pt>
                <c:pt idx="12742">
                  <c:v>220.26750000000001</c:v>
                </c:pt>
                <c:pt idx="12743">
                  <c:v>220.29810000000001</c:v>
                </c:pt>
                <c:pt idx="12744">
                  <c:v>220.3287</c:v>
                </c:pt>
                <c:pt idx="12745">
                  <c:v>220.35929999999999</c:v>
                </c:pt>
                <c:pt idx="12746">
                  <c:v>220.38990000000001</c:v>
                </c:pt>
                <c:pt idx="12747">
                  <c:v>220.4205</c:v>
                </c:pt>
                <c:pt idx="12748">
                  <c:v>220.4511</c:v>
                </c:pt>
                <c:pt idx="12749">
                  <c:v>220.48169999999999</c:v>
                </c:pt>
                <c:pt idx="12750">
                  <c:v>220.51230000000001</c:v>
                </c:pt>
                <c:pt idx="12751">
                  <c:v>220.5429</c:v>
                </c:pt>
                <c:pt idx="12752">
                  <c:v>220.5735</c:v>
                </c:pt>
                <c:pt idx="12753">
                  <c:v>220.60419999999999</c:v>
                </c:pt>
                <c:pt idx="12754">
                  <c:v>220.63480000000001</c:v>
                </c:pt>
                <c:pt idx="12755">
                  <c:v>220.66540000000001</c:v>
                </c:pt>
                <c:pt idx="12756">
                  <c:v>220.696</c:v>
                </c:pt>
                <c:pt idx="12757">
                  <c:v>220.72659999999999</c:v>
                </c:pt>
                <c:pt idx="12758">
                  <c:v>220.75720000000001</c:v>
                </c:pt>
                <c:pt idx="12759">
                  <c:v>220.78790000000001</c:v>
                </c:pt>
                <c:pt idx="12760">
                  <c:v>220.8185</c:v>
                </c:pt>
                <c:pt idx="12761">
                  <c:v>220.84909999999999</c:v>
                </c:pt>
                <c:pt idx="12762">
                  <c:v>220.87979999999999</c:v>
                </c:pt>
                <c:pt idx="12763">
                  <c:v>220.91040000000001</c:v>
                </c:pt>
                <c:pt idx="12764">
                  <c:v>220.941</c:v>
                </c:pt>
                <c:pt idx="12765">
                  <c:v>220.9717</c:v>
                </c:pt>
                <c:pt idx="12766">
                  <c:v>221.00229999999999</c:v>
                </c:pt>
                <c:pt idx="12767">
                  <c:v>221.03290000000001</c:v>
                </c:pt>
                <c:pt idx="12768">
                  <c:v>221.06360000000001</c:v>
                </c:pt>
                <c:pt idx="12769">
                  <c:v>221.0942</c:v>
                </c:pt>
                <c:pt idx="12770">
                  <c:v>221.1249</c:v>
                </c:pt>
                <c:pt idx="12771">
                  <c:v>221.15549999999999</c:v>
                </c:pt>
                <c:pt idx="12772">
                  <c:v>221.18620000000001</c:v>
                </c:pt>
                <c:pt idx="12773">
                  <c:v>221.21680000000001</c:v>
                </c:pt>
                <c:pt idx="12774">
                  <c:v>221.2475</c:v>
                </c:pt>
                <c:pt idx="12775">
                  <c:v>221.2782</c:v>
                </c:pt>
                <c:pt idx="12776">
                  <c:v>221.30879999999999</c:v>
                </c:pt>
                <c:pt idx="12777">
                  <c:v>221.33949999999999</c:v>
                </c:pt>
                <c:pt idx="12778">
                  <c:v>221.37010000000001</c:v>
                </c:pt>
                <c:pt idx="12779">
                  <c:v>221.4008</c:v>
                </c:pt>
                <c:pt idx="12780">
                  <c:v>221.4315</c:v>
                </c:pt>
                <c:pt idx="12781">
                  <c:v>221.4622</c:v>
                </c:pt>
                <c:pt idx="12782">
                  <c:v>221.49279999999999</c:v>
                </c:pt>
                <c:pt idx="12783">
                  <c:v>221.52350000000001</c:v>
                </c:pt>
                <c:pt idx="12784">
                  <c:v>221.55420000000001</c:v>
                </c:pt>
                <c:pt idx="12785">
                  <c:v>221.5849</c:v>
                </c:pt>
                <c:pt idx="12786">
                  <c:v>221.6156</c:v>
                </c:pt>
                <c:pt idx="12787">
                  <c:v>221.64619999999999</c:v>
                </c:pt>
                <c:pt idx="12788">
                  <c:v>221.67689999999999</c:v>
                </c:pt>
                <c:pt idx="12789">
                  <c:v>221.70760000000001</c:v>
                </c:pt>
                <c:pt idx="12790">
                  <c:v>221.73830000000001</c:v>
                </c:pt>
                <c:pt idx="12791">
                  <c:v>221.76900000000001</c:v>
                </c:pt>
                <c:pt idx="12792">
                  <c:v>221.7997</c:v>
                </c:pt>
                <c:pt idx="12793">
                  <c:v>221.8304</c:v>
                </c:pt>
                <c:pt idx="12794">
                  <c:v>221.86109999999999</c:v>
                </c:pt>
                <c:pt idx="12795">
                  <c:v>221.89179999999999</c:v>
                </c:pt>
                <c:pt idx="12796">
                  <c:v>221.92250000000001</c:v>
                </c:pt>
                <c:pt idx="12797">
                  <c:v>221.95320000000001</c:v>
                </c:pt>
                <c:pt idx="12798">
                  <c:v>221.98390000000001</c:v>
                </c:pt>
                <c:pt idx="12799">
                  <c:v>222.0146</c:v>
                </c:pt>
                <c:pt idx="12800">
                  <c:v>222.0453</c:v>
                </c:pt>
                <c:pt idx="12801">
                  <c:v>222.07599999999999</c:v>
                </c:pt>
                <c:pt idx="12802">
                  <c:v>222.10679999999999</c:v>
                </c:pt>
                <c:pt idx="12803">
                  <c:v>222.13749999999999</c:v>
                </c:pt>
                <c:pt idx="12804">
                  <c:v>222.16820000000001</c:v>
                </c:pt>
                <c:pt idx="12805">
                  <c:v>222.19890000000001</c:v>
                </c:pt>
                <c:pt idx="12806">
                  <c:v>222.2296</c:v>
                </c:pt>
                <c:pt idx="12807">
                  <c:v>222.2604</c:v>
                </c:pt>
                <c:pt idx="12808">
                  <c:v>222.2911</c:v>
                </c:pt>
                <c:pt idx="12809">
                  <c:v>222.3218</c:v>
                </c:pt>
                <c:pt idx="12810">
                  <c:v>222.3526</c:v>
                </c:pt>
                <c:pt idx="12811">
                  <c:v>222.38329999999999</c:v>
                </c:pt>
                <c:pt idx="12812">
                  <c:v>222.41399999999999</c:v>
                </c:pt>
                <c:pt idx="12813">
                  <c:v>222.44479999999999</c:v>
                </c:pt>
                <c:pt idx="12814">
                  <c:v>222.47550000000001</c:v>
                </c:pt>
                <c:pt idx="12815">
                  <c:v>222.50630000000001</c:v>
                </c:pt>
                <c:pt idx="12816">
                  <c:v>222.53700000000001</c:v>
                </c:pt>
                <c:pt idx="12817">
                  <c:v>222.5677</c:v>
                </c:pt>
                <c:pt idx="12818">
                  <c:v>222.5985</c:v>
                </c:pt>
                <c:pt idx="12819">
                  <c:v>222.6293</c:v>
                </c:pt>
                <c:pt idx="12820">
                  <c:v>222.66</c:v>
                </c:pt>
                <c:pt idx="12821">
                  <c:v>222.6908</c:v>
                </c:pt>
                <c:pt idx="12822">
                  <c:v>222.72149999999999</c:v>
                </c:pt>
                <c:pt idx="12823">
                  <c:v>222.75229999999999</c:v>
                </c:pt>
                <c:pt idx="12824">
                  <c:v>222.78309999999999</c:v>
                </c:pt>
                <c:pt idx="12825">
                  <c:v>222.81379999999999</c:v>
                </c:pt>
                <c:pt idx="12826">
                  <c:v>222.84460000000001</c:v>
                </c:pt>
                <c:pt idx="12827">
                  <c:v>222.87540000000001</c:v>
                </c:pt>
                <c:pt idx="12828">
                  <c:v>222.90610000000001</c:v>
                </c:pt>
                <c:pt idx="12829">
                  <c:v>222.93690000000001</c:v>
                </c:pt>
                <c:pt idx="12830">
                  <c:v>222.96770000000001</c:v>
                </c:pt>
                <c:pt idx="12831">
                  <c:v>222.99850000000001</c:v>
                </c:pt>
                <c:pt idx="12832">
                  <c:v>223.0292</c:v>
                </c:pt>
                <c:pt idx="12833">
                  <c:v>223.06</c:v>
                </c:pt>
                <c:pt idx="12834">
                  <c:v>223.0908</c:v>
                </c:pt>
                <c:pt idx="12835">
                  <c:v>223.1216</c:v>
                </c:pt>
                <c:pt idx="12836">
                  <c:v>223.1524</c:v>
                </c:pt>
                <c:pt idx="12837">
                  <c:v>223.1832</c:v>
                </c:pt>
                <c:pt idx="12838">
                  <c:v>223.214</c:v>
                </c:pt>
                <c:pt idx="12839">
                  <c:v>223.2448</c:v>
                </c:pt>
                <c:pt idx="12840">
                  <c:v>223.2756</c:v>
                </c:pt>
                <c:pt idx="12841">
                  <c:v>223.3064</c:v>
                </c:pt>
                <c:pt idx="12842">
                  <c:v>223.3372</c:v>
                </c:pt>
                <c:pt idx="12843">
                  <c:v>223.36799999999999</c:v>
                </c:pt>
                <c:pt idx="12844">
                  <c:v>223.39879999999999</c:v>
                </c:pt>
                <c:pt idx="12845">
                  <c:v>223.42959999999999</c:v>
                </c:pt>
                <c:pt idx="12846">
                  <c:v>223.46039999999999</c:v>
                </c:pt>
                <c:pt idx="12847">
                  <c:v>223.49119999999999</c:v>
                </c:pt>
                <c:pt idx="12848">
                  <c:v>223.52199999999999</c:v>
                </c:pt>
                <c:pt idx="12849">
                  <c:v>223.55279999999999</c:v>
                </c:pt>
                <c:pt idx="12850">
                  <c:v>223.58359999999999</c:v>
                </c:pt>
                <c:pt idx="12851">
                  <c:v>223.61449999999999</c:v>
                </c:pt>
                <c:pt idx="12852">
                  <c:v>223.64529999999999</c:v>
                </c:pt>
                <c:pt idx="12853">
                  <c:v>223.67609999999999</c:v>
                </c:pt>
                <c:pt idx="12854">
                  <c:v>223.70689999999999</c:v>
                </c:pt>
                <c:pt idx="12855">
                  <c:v>223.73779999999999</c:v>
                </c:pt>
                <c:pt idx="12856">
                  <c:v>223.76859999999999</c:v>
                </c:pt>
                <c:pt idx="12857">
                  <c:v>223.79939999999999</c:v>
                </c:pt>
                <c:pt idx="12858">
                  <c:v>223.83029999999999</c:v>
                </c:pt>
                <c:pt idx="12859">
                  <c:v>223.86109999999999</c:v>
                </c:pt>
                <c:pt idx="12860">
                  <c:v>223.89189999999999</c:v>
                </c:pt>
                <c:pt idx="12861">
                  <c:v>223.9228</c:v>
                </c:pt>
                <c:pt idx="12862">
                  <c:v>223.95359999999999</c:v>
                </c:pt>
                <c:pt idx="12863">
                  <c:v>223.9845</c:v>
                </c:pt>
                <c:pt idx="12864">
                  <c:v>224.0153</c:v>
                </c:pt>
                <c:pt idx="12865">
                  <c:v>224.0462</c:v>
                </c:pt>
                <c:pt idx="12866">
                  <c:v>224.077</c:v>
                </c:pt>
                <c:pt idx="12867">
                  <c:v>224.1079</c:v>
                </c:pt>
                <c:pt idx="12868">
                  <c:v>224.1387</c:v>
                </c:pt>
                <c:pt idx="12869">
                  <c:v>224.1696</c:v>
                </c:pt>
                <c:pt idx="12870">
                  <c:v>224.20050000000001</c:v>
                </c:pt>
                <c:pt idx="12871">
                  <c:v>224.2313</c:v>
                </c:pt>
                <c:pt idx="12872">
                  <c:v>224.26220000000001</c:v>
                </c:pt>
                <c:pt idx="12873">
                  <c:v>224.29300000000001</c:v>
                </c:pt>
                <c:pt idx="12874">
                  <c:v>224.32390000000001</c:v>
                </c:pt>
                <c:pt idx="12875">
                  <c:v>224.35480000000001</c:v>
                </c:pt>
                <c:pt idx="12876">
                  <c:v>224.38570000000001</c:v>
                </c:pt>
                <c:pt idx="12877">
                  <c:v>224.41650000000001</c:v>
                </c:pt>
                <c:pt idx="12878">
                  <c:v>224.44739999999999</c:v>
                </c:pt>
                <c:pt idx="12879">
                  <c:v>224.47829999999999</c:v>
                </c:pt>
                <c:pt idx="12880">
                  <c:v>224.50919999999999</c:v>
                </c:pt>
                <c:pt idx="12881">
                  <c:v>224.5401</c:v>
                </c:pt>
                <c:pt idx="12882">
                  <c:v>224.571</c:v>
                </c:pt>
                <c:pt idx="12883">
                  <c:v>224.6018</c:v>
                </c:pt>
                <c:pt idx="12884">
                  <c:v>224.6327</c:v>
                </c:pt>
                <c:pt idx="12885">
                  <c:v>224.6636</c:v>
                </c:pt>
                <c:pt idx="12886">
                  <c:v>224.69450000000001</c:v>
                </c:pt>
                <c:pt idx="12887">
                  <c:v>224.72540000000001</c:v>
                </c:pt>
                <c:pt idx="12888">
                  <c:v>224.75630000000001</c:v>
                </c:pt>
                <c:pt idx="12889">
                  <c:v>224.78720000000001</c:v>
                </c:pt>
                <c:pt idx="12890">
                  <c:v>224.81809999999999</c:v>
                </c:pt>
                <c:pt idx="12891">
                  <c:v>224.84899999999999</c:v>
                </c:pt>
                <c:pt idx="12892">
                  <c:v>224.87989999999999</c:v>
                </c:pt>
                <c:pt idx="12893">
                  <c:v>224.91079999999999</c:v>
                </c:pt>
                <c:pt idx="12894">
                  <c:v>224.9417</c:v>
                </c:pt>
                <c:pt idx="12895">
                  <c:v>224.9727</c:v>
                </c:pt>
                <c:pt idx="12896">
                  <c:v>225.00360000000001</c:v>
                </c:pt>
                <c:pt idx="12897">
                  <c:v>225.03450000000001</c:v>
                </c:pt>
                <c:pt idx="12898">
                  <c:v>225.06540000000001</c:v>
                </c:pt>
                <c:pt idx="12899">
                  <c:v>225.09630000000001</c:v>
                </c:pt>
                <c:pt idx="12900">
                  <c:v>225.12729999999999</c:v>
                </c:pt>
                <c:pt idx="12901">
                  <c:v>225.15819999999999</c:v>
                </c:pt>
                <c:pt idx="12902">
                  <c:v>225.1891</c:v>
                </c:pt>
                <c:pt idx="12903">
                  <c:v>225.22</c:v>
                </c:pt>
                <c:pt idx="12904">
                  <c:v>225.251</c:v>
                </c:pt>
                <c:pt idx="12905">
                  <c:v>225.28190000000001</c:v>
                </c:pt>
                <c:pt idx="12906">
                  <c:v>225.31290000000001</c:v>
                </c:pt>
                <c:pt idx="12907">
                  <c:v>225.34379999999999</c:v>
                </c:pt>
                <c:pt idx="12908">
                  <c:v>225.37469999999999</c:v>
                </c:pt>
                <c:pt idx="12909">
                  <c:v>225.4057</c:v>
                </c:pt>
                <c:pt idx="12910">
                  <c:v>225.4366</c:v>
                </c:pt>
                <c:pt idx="12911">
                  <c:v>225.4676</c:v>
                </c:pt>
                <c:pt idx="12912">
                  <c:v>225.49850000000001</c:v>
                </c:pt>
                <c:pt idx="12913">
                  <c:v>225.52950000000001</c:v>
                </c:pt>
                <c:pt idx="12914">
                  <c:v>225.56039999999999</c:v>
                </c:pt>
                <c:pt idx="12915">
                  <c:v>225.59139999999999</c:v>
                </c:pt>
                <c:pt idx="12916">
                  <c:v>225.6223</c:v>
                </c:pt>
                <c:pt idx="12917">
                  <c:v>225.6533</c:v>
                </c:pt>
                <c:pt idx="12918">
                  <c:v>225.68430000000001</c:v>
                </c:pt>
                <c:pt idx="12919">
                  <c:v>225.71520000000001</c:v>
                </c:pt>
                <c:pt idx="12920">
                  <c:v>225.74619999999999</c:v>
                </c:pt>
                <c:pt idx="12921">
                  <c:v>225.77719999999999</c:v>
                </c:pt>
                <c:pt idx="12922">
                  <c:v>225.8081</c:v>
                </c:pt>
                <c:pt idx="12923">
                  <c:v>225.8391</c:v>
                </c:pt>
                <c:pt idx="12924">
                  <c:v>225.87010000000001</c:v>
                </c:pt>
                <c:pt idx="12925">
                  <c:v>225.90110000000001</c:v>
                </c:pt>
                <c:pt idx="12926">
                  <c:v>225.93209999999999</c:v>
                </c:pt>
                <c:pt idx="12927">
                  <c:v>225.96299999999999</c:v>
                </c:pt>
                <c:pt idx="12928">
                  <c:v>225.994</c:v>
                </c:pt>
                <c:pt idx="12929">
                  <c:v>226.02500000000001</c:v>
                </c:pt>
                <c:pt idx="12930">
                  <c:v>226.05600000000001</c:v>
                </c:pt>
                <c:pt idx="12931">
                  <c:v>226.08699999999999</c:v>
                </c:pt>
                <c:pt idx="12932">
                  <c:v>226.11799999999999</c:v>
                </c:pt>
                <c:pt idx="12933">
                  <c:v>226.149</c:v>
                </c:pt>
                <c:pt idx="12934">
                  <c:v>226.18</c:v>
                </c:pt>
                <c:pt idx="12935">
                  <c:v>226.21100000000001</c:v>
                </c:pt>
                <c:pt idx="12936">
                  <c:v>226.24199999999999</c:v>
                </c:pt>
                <c:pt idx="12937">
                  <c:v>226.273</c:v>
                </c:pt>
                <c:pt idx="12938">
                  <c:v>226.304</c:v>
                </c:pt>
                <c:pt idx="12939">
                  <c:v>226.33500000000001</c:v>
                </c:pt>
                <c:pt idx="12940">
                  <c:v>226.36600000000001</c:v>
                </c:pt>
                <c:pt idx="12941">
                  <c:v>226.39699999999999</c:v>
                </c:pt>
                <c:pt idx="12942">
                  <c:v>226.428</c:v>
                </c:pt>
                <c:pt idx="12943">
                  <c:v>226.459</c:v>
                </c:pt>
                <c:pt idx="12944">
                  <c:v>226.49010000000001</c:v>
                </c:pt>
                <c:pt idx="12945">
                  <c:v>226.52109999999999</c:v>
                </c:pt>
                <c:pt idx="12946">
                  <c:v>226.5521</c:v>
                </c:pt>
                <c:pt idx="12947">
                  <c:v>226.5831</c:v>
                </c:pt>
                <c:pt idx="12948">
                  <c:v>226.61410000000001</c:v>
                </c:pt>
                <c:pt idx="12949">
                  <c:v>226.64519999999999</c:v>
                </c:pt>
                <c:pt idx="12950">
                  <c:v>226.67619999999999</c:v>
                </c:pt>
                <c:pt idx="12951">
                  <c:v>226.7072</c:v>
                </c:pt>
                <c:pt idx="12952">
                  <c:v>226.73830000000001</c:v>
                </c:pt>
                <c:pt idx="12953">
                  <c:v>226.76929999999999</c:v>
                </c:pt>
                <c:pt idx="12954">
                  <c:v>226.80029999999999</c:v>
                </c:pt>
                <c:pt idx="12955">
                  <c:v>226.8314</c:v>
                </c:pt>
                <c:pt idx="12956">
                  <c:v>226.86240000000001</c:v>
                </c:pt>
                <c:pt idx="12957">
                  <c:v>226.89349999999999</c:v>
                </c:pt>
                <c:pt idx="12958">
                  <c:v>226.92449999999999</c:v>
                </c:pt>
                <c:pt idx="12959">
                  <c:v>226.9556</c:v>
                </c:pt>
                <c:pt idx="12960">
                  <c:v>226.98660000000001</c:v>
                </c:pt>
                <c:pt idx="12961">
                  <c:v>227.01769999999999</c:v>
                </c:pt>
                <c:pt idx="12962">
                  <c:v>227.0487</c:v>
                </c:pt>
                <c:pt idx="12963">
                  <c:v>227.07980000000001</c:v>
                </c:pt>
                <c:pt idx="12964">
                  <c:v>227.11089999999999</c:v>
                </c:pt>
                <c:pt idx="12965">
                  <c:v>227.14189999999999</c:v>
                </c:pt>
                <c:pt idx="12966">
                  <c:v>227.173</c:v>
                </c:pt>
                <c:pt idx="12967">
                  <c:v>227.20400000000001</c:v>
                </c:pt>
                <c:pt idx="12968">
                  <c:v>227.23509999999999</c:v>
                </c:pt>
                <c:pt idx="12969">
                  <c:v>227.2662</c:v>
                </c:pt>
                <c:pt idx="12970">
                  <c:v>227.29730000000001</c:v>
                </c:pt>
                <c:pt idx="12971">
                  <c:v>227.32830000000001</c:v>
                </c:pt>
                <c:pt idx="12972">
                  <c:v>227.35939999999999</c:v>
                </c:pt>
                <c:pt idx="12973">
                  <c:v>227.3905</c:v>
                </c:pt>
                <c:pt idx="12974">
                  <c:v>227.42160000000001</c:v>
                </c:pt>
                <c:pt idx="12975">
                  <c:v>227.45269999999999</c:v>
                </c:pt>
                <c:pt idx="12976">
                  <c:v>227.4837</c:v>
                </c:pt>
                <c:pt idx="12977">
                  <c:v>227.51480000000001</c:v>
                </c:pt>
                <c:pt idx="12978">
                  <c:v>227.54589999999999</c:v>
                </c:pt>
                <c:pt idx="12979">
                  <c:v>227.577</c:v>
                </c:pt>
                <c:pt idx="12980">
                  <c:v>227.60810000000001</c:v>
                </c:pt>
                <c:pt idx="12981">
                  <c:v>227.63919999999999</c:v>
                </c:pt>
                <c:pt idx="12982">
                  <c:v>227.6703</c:v>
                </c:pt>
                <c:pt idx="12983">
                  <c:v>227.70140000000001</c:v>
                </c:pt>
                <c:pt idx="12984">
                  <c:v>227.73249999999999</c:v>
                </c:pt>
                <c:pt idx="12985">
                  <c:v>227.7636</c:v>
                </c:pt>
                <c:pt idx="12986">
                  <c:v>227.79470000000001</c:v>
                </c:pt>
                <c:pt idx="12987">
                  <c:v>227.82579999999999</c:v>
                </c:pt>
                <c:pt idx="12988">
                  <c:v>227.8569</c:v>
                </c:pt>
                <c:pt idx="12989">
                  <c:v>227.88800000000001</c:v>
                </c:pt>
                <c:pt idx="12990">
                  <c:v>227.91919999999999</c:v>
                </c:pt>
                <c:pt idx="12991">
                  <c:v>227.9503</c:v>
                </c:pt>
                <c:pt idx="12992">
                  <c:v>227.98140000000001</c:v>
                </c:pt>
                <c:pt idx="12993">
                  <c:v>228.01249999999999</c:v>
                </c:pt>
                <c:pt idx="12994">
                  <c:v>228.0437</c:v>
                </c:pt>
                <c:pt idx="12995">
                  <c:v>228.07480000000001</c:v>
                </c:pt>
                <c:pt idx="12996">
                  <c:v>228.10589999999999</c:v>
                </c:pt>
                <c:pt idx="12997">
                  <c:v>228.137</c:v>
                </c:pt>
                <c:pt idx="12998">
                  <c:v>228.16820000000001</c:v>
                </c:pt>
                <c:pt idx="12999">
                  <c:v>228.19929999999999</c:v>
                </c:pt>
                <c:pt idx="13000">
                  <c:v>228.2304</c:v>
                </c:pt>
                <c:pt idx="13001">
                  <c:v>228.26159999999999</c:v>
                </c:pt>
                <c:pt idx="13002">
                  <c:v>228.2927</c:v>
                </c:pt>
                <c:pt idx="13003">
                  <c:v>228.32390000000001</c:v>
                </c:pt>
                <c:pt idx="13004">
                  <c:v>228.35499999999999</c:v>
                </c:pt>
                <c:pt idx="13005">
                  <c:v>228.3862</c:v>
                </c:pt>
                <c:pt idx="13006">
                  <c:v>228.41730000000001</c:v>
                </c:pt>
                <c:pt idx="13007">
                  <c:v>228.4485</c:v>
                </c:pt>
                <c:pt idx="13008">
                  <c:v>228.4796</c:v>
                </c:pt>
                <c:pt idx="13009">
                  <c:v>228.51079999999999</c:v>
                </c:pt>
                <c:pt idx="13010">
                  <c:v>228.5419</c:v>
                </c:pt>
                <c:pt idx="13011">
                  <c:v>228.57310000000001</c:v>
                </c:pt>
                <c:pt idx="13012">
                  <c:v>228.60419999999999</c:v>
                </c:pt>
                <c:pt idx="13013">
                  <c:v>228.6354</c:v>
                </c:pt>
                <c:pt idx="13014">
                  <c:v>228.66659999999999</c:v>
                </c:pt>
                <c:pt idx="13015">
                  <c:v>228.6978</c:v>
                </c:pt>
                <c:pt idx="13016">
                  <c:v>228.72890000000001</c:v>
                </c:pt>
                <c:pt idx="13017">
                  <c:v>228.76009999999999</c:v>
                </c:pt>
                <c:pt idx="13018">
                  <c:v>228.79130000000001</c:v>
                </c:pt>
                <c:pt idx="13019">
                  <c:v>228.82239999999999</c:v>
                </c:pt>
                <c:pt idx="13020">
                  <c:v>228.8536</c:v>
                </c:pt>
                <c:pt idx="13021">
                  <c:v>228.88480000000001</c:v>
                </c:pt>
                <c:pt idx="13022">
                  <c:v>228.916</c:v>
                </c:pt>
                <c:pt idx="13023">
                  <c:v>228.94720000000001</c:v>
                </c:pt>
                <c:pt idx="13024">
                  <c:v>228.97839999999999</c:v>
                </c:pt>
                <c:pt idx="13025">
                  <c:v>229.00960000000001</c:v>
                </c:pt>
                <c:pt idx="13026">
                  <c:v>229.04069999999999</c:v>
                </c:pt>
                <c:pt idx="13027">
                  <c:v>229.0719</c:v>
                </c:pt>
                <c:pt idx="13028">
                  <c:v>229.10310000000001</c:v>
                </c:pt>
                <c:pt idx="13029">
                  <c:v>229.1343</c:v>
                </c:pt>
                <c:pt idx="13030">
                  <c:v>229.16550000000001</c:v>
                </c:pt>
                <c:pt idx="13031">
                  <c:v>229.19669999999999</c:v>
                </c:pt>
                <c:pt idx="13032">
                  <c:v>229.22800000000001</c:v>
                </c:pt>
                <c:pt idx="13033">
                  <c:v>229.25919999999999</c:v>
                </c:pt>
                <c:pt idx="13034">
                  <c:v>229.29040000000001</c:v>
                </c:pt>
                <c:pt idx="13035">
                  <c:v>229.32159999999999</c:v>
                </c:pt>
                <c:pt idx="13036">
                  <c:v>229.3528</c:v>
                </c:pt>
                <c:pt idx="13037">
                  <c:v>229.38399999999999</c:v>
                </c:pt>
                <c:pt idx="13038">
                  <c:v>229.4152</c:v>
                </c:pt>
                <c:pt idx="13039">
                  <c:v>229.44640000000001</c:v>
                </c:pt>
                <c:pt idx="13040">
                  <c:v>229.4777</c:v>
                </c:pt>
                <c:pt idx="13041">
                  <c:v>229.50890000000001</c:v>
                </c:pt>
                <c:pt idx="13042">
                  <c:v>229.5401</c:v>
                </c:pt>
                <c:pt idx="13043">
                  <c:v>229.57130000000001</c:v>
                </c:pt>
                <c:pt idx="13044">
                  <c:v>229.6026</c:v>
                </c:pt>
                <c:pt idx="13045">
                  <c:v>229.63380000000001</c:v>
                </c:pt>
                <c:pt idx="13046">
                  <c:v>229.66499999999999</c:v>
                </c:pt>
                <c:pt idx="13047">
                  <c:v>229.69630000000001</c:v>
                </c:pt>
                <c:pt idx="13048">
                  <c:v>229.72749999999999</c:v>
                </c:pt>
                <c:pt idx="13049">
                  <c:v>229.75880000000001</c:v>
                </c:pt>
                <c:pt idx="13050">
                  <c:v>229.79</c:v>
                </c:pt>
                <c:pt idx="13051">
                  <c:v>229.8212</c:v>
                </c:pt>
                <c:pt idx="13052">
                  <c:v>229.85249999999999</c:v>
                </c:pt>
                <c:pt idx="13053">
                  <c:v>229.8837</c:v>
                </c:pt>
                <c:pt idx="13054">
                  <c:v>229.91499999999999</c:v>
                </c:pt>
                <c:pt idx="13055">
                  <c:v>229.9462</c:v>
                </c:pt>
                <c:pt idx="13056">
                  <c:v>229.97749999999999</c:v>
                </c:pt>
                <c:pt idx="13057">
                  <c:v>230.00880000000001</c:v>
                </c:pt>
                <c:pt idx="13058">
                  <c:v>230.04</c:v>
                </c:pt>
                <c:pt idx="13059">
                  <c:v>230.07130000000001</c:v>
                </c:pt>
                <c:pt idx="13060">
                  <c:v>230.10249999999999</c:v>
                </c:pt>
                <c:pt idx="13061">
                  <c:v>230.13380000000001</c:v>
                </c:pt>
                <c:pt idx="13062">
                  <c:v>230.1651</c:v>
                </c:pt>
                <c:pt idx="13063">
                  <c:v>230.19640000000001</c:v>
                </c:pt>
                <c:pt idx="13064">
                  <c:v>230.2276</c:v>
                </c:pt>
                <c:pt idx="13065">
                  <c:v>230.25890000000001</c:v>
                </c:pt>
                <c:pt idx="13066">
                  <c:v>230.2902</c:v>
                </c:pt>
                <c:pt idx="13067">
                  <c:v>230.32149999999999</c:v>
                </c:pt>
                <c:pt idx="13068">
                  <c:v>230.3527</c:v>
                </c:pt>
                <c:pt idx="13069">
                  <c:v>230.38399999999999</c:v>
                </c:pt>
                <c:pt idx="13070">
                  <c:v>230.4153</c:v>
                </c:pt>
                <c:pt idx="13071">
                  <c:v>230.44659999999999</c:v>
                </c:pt>
                <c:pt idx="13072">
                  <c:v>230.47790000000001</c:v>
                </c:pt>
                <c:pt idx="13073">
                  <c:v>230.50919999999999</c:v>
                </c:pt>
                <c:pt idx="13074">
                  <c:v>230.54050000000001</c:v>
                </c:pt>
                <c:pt idx="13075">
                  <c:v>230.5718</c:v>
                </c:pt>
                <c:pt idx="13076">
                  <c:v>230.60310000000001</c:v>
                </c:pt>
                <c:pt idx="13077">
                  <c:v>230.6344</c:v>
                </c:pt>
                <c:pt idx="13078">
                  <c:v>230.66569999999999</c:v>
                </c:pt>
                <c:pt idx="13079">
                  <c:v>230.697</c:v>
                </c:pt>
                <c:pt idx="13080">
                  <c:v>230.72829999999999</c:v>
                </c:pt>
                <c:pt idx="13081">
                  <c:v>230.75960000000001</c:v>
                </c:pt>
                <c:pt idx="13082">
                  <c:v>230.79089999999999</c:v>
                </c:pt>
                <c:pt idx="13083">
                  <c:v>230.82220000000001</c:v>
                </c:pt>
                <c:pt idx="13084">
                  <c:v>230.8535</c:v>
                </c:pt>
                <c:pt idx="13085">
                  <c:v>230.88480000000001</c:v>
                </c:pt>
                <c:pt idx="13086">
                  <c:v>230.9162</c:v>
                </c:pt>
                <c:pt idx="13087">
                  <c:v>230.94749999999999</c:v>
                </c:pt>
                <c:pt idx="13088">
                  <c:v>230.97880000000001</c:v>
                </c:pt>
                <c:pt idx="13089">
                  <c:v>231.01009999999999</c:v>
                </c:pt>
                <c:pt idx="13090">
                  <c:v>231.04150000000001</c:v>
                </c:pt>
                <c:pt idx="13091">
                  <c:v>231.0728</c:v>
                </c:pt>
                <c:pt idx="13092">
                  <c:v>231.10409999999999</c:v>
                </c:pt>
                <c:pt idx="13093">
                  <c:v>231.13550000000001</c:v>
                </c:pt>
                <c:pt idx="13094">
                  <c:v>231.16679999999999</c:v>
                </c:pt>
                <c:pt idx="13095">
                  <c:v>231.19810000000001</c:v>
                </c:pt>
                <c:pt idx="13096">
                  <c:v>231.2295</c:v>
                </c:pt>
                <c:pt idx="13097">
                  <c:v>231.26079999999999</c:v>
                </c:pt>
                <c:pt idx="13098">
                  <c:v>231.29220000000001</c:v>
                </c:pt>
                <c:pt idx="13099">
                  <c:v>231.3235</c:v>
                </c:pt>
                <c:pt idx="13100">
                  <c:v>231.35489999999999</c:v>
                </c:pt>
                <c:pt idx="13101">
                  <c:v>231.3862</c:v>
                </c:pt>
                <c:pt idx="13102">
                  <c:v>231.41759999999999</c:v>
                </c:pt>
                <c:pt idx="13103">
                  <c:v>231.44890000000001</c:v>
                </c:pt>
                <c:pt idx="13104">
                  <c:v>231.4803</c:v>
                </c:pt>
                <c:pt idx="13105">
                  <c:v>231.51159999999999</c:v>
                </c:pt>
                <c:pt idx="13106">
                  <c:v>231.54300000000001</c:v>
                </c:pt>
                <c:pt idx="13107">
                  <c:v>231.5744</c:v>
                </c:pt>
                <c:pt idx="13108">
                  <c:v>231.60570000000001</c:v>
                </c:pt>
                <c:pt idx="13109">
                  <c:v>231.6371</c:v>
                </c:pt>
                <c:pt idx="13110">
                  <c:v>231.66849999999999</c:v>
                </c:pt>
                <c:pt idx="13111">
                  <c:v>231.69980000000001</c:v>
                </c:pt>
                <c:pt idx="13112">
                  <c:v>231.7312</c:v>
                </c:pt>
                <c:pt idx="13113">
                  <c:v>231.76259999999999</c:v>
                </c:pt>
                <c:pt idx="13114">
                  <c:v>231.79400000000001</c:v>
                </c:pt>
                <c:pt idx="13115">
                  <c:v>231.8254</c:v>
                </c:pt>
                <c:pt idx="13116">
                  <c:v>231.85669999999999</c:v>
                </c:pt>
                <c:pt idx="13117">
                  <c:v>231.88810000000001</c:v>
                </c:pt>
                <c:pt idx="13118">
                  <c:v>231.9195</c:v>
                </c:pt>
                <c:pt idx="13119">
                  <c:v>231.95089999999999</c:v>
                </c:pt>
                <c:pt idx="13120">
                  <c:v>231.98230000000001</c:v>
                </c:pt>
                <c:pt idx="13121">
                  <c:v>232.0137</c:v>
                </c:pt>
                <c:pt idx="13122">
                  <c:v>232.04509999999999</c:v>
                </c:pt>
                <c:pt idx="13123">
                  <c:v>232.07650000000001</c:v>
                </c:pt>
                <c:pt idx="13124">
                  <c:v>232.1079</c:v>
                </c:pt>
                <c:pt idx="13125">
                  <c:v>232.13929999999999</c:v>
                </c:pt>
                <c:pt idx="13126">
                  <c:v>232.17070000000001</c:v>
                </c:pt>
                <c:pt idx="13127">
                  <c:v>232.2021</c:v>
                </c:pt>
                <c:pt idx="13128">
                  <c:v>232.23349999999999</c:v>
                </c:pt>
                <c:pt idx="13129">
                  <c:v>232.26490000000001</c:v>
                </c:pt>
                <c:pt idx="13130">
                  <c:v>232.2963</c:v>
                </c:pt>
                <c:pt idx="13131">
                  <c:v>232.32769999999999</c:v>
                </c:pt>
                <c:pt idx="13132">
                  <c:v>232.35919999999999</c:v>
                </c:pt>
                <c:pt idx="13133">
                  <c:v>232.39060000000001</c:v>
                </c:pt>
                <c:pt idx="13134">
                  <c:v>232.422</c:v>
                </c:pt>
                <c:pt idx="13135">
                  <c:v>232.45339999999999</c:v>
                </c:pt>
                <c:pt idx="13136">
                  <c:v>232.48480000000001</c:v>
                </c:pt>
                <c:pt idx="13137">
                  <c:v>232.5163</c:v>
                </c:pt>
                <c:pt idx="13138">
                  <c:v>232.54769999999999</c:v>
                </c:pt>
                <c:pt idx="13139">
                  <c:v>232.57910000000001</c:v>
                </c:pt>
                <c:pt idx="13140">
                  <c:v>232.61060000000001</c:v>
                </c:pt>
                <c:pt idx="13141">
                  <c:v>232.642</c:v>
                </c:pt>
                <c:pt idx="13142">
                  <c:v>232.67339999999999</c:v>
                </c:pt>
                <c:pt idx="13143">
                  <c:v>232.70490000000001</c:v>
                </c:pt>
                <c:pt idx="13144">
                  <c:v>232.7363</c:v>
                </c:pt>
                <c:pt idx="13145">
                  <c:v>232.76779999999999</c:v>
                </c:pt>
                <c:pt idx="13146">
                  <c:v>232.79920000000001</c:v>
                </c:pt>
                <c:pt idx="13147">
                  <c:v>232.83070000000001</c:v>
                </c:pt>
                <c:pt idx="13148">
                  <c:v>232.8621</c:v>
                </c:pt>
                <c:pt idx="13149">
                  <c:v>232.89359999999999</c:v>
                </c:pt>
                <c:pt idx="13150">
                  <c:v>232.92500000000001</c:v>
                </c:pt>
                <c:pt idx="13151">
                  <c:v>232.95650000000001</c:v>
                </c:pt>
                <c:pt idx="13152">
                  <c:v>232.988</c:v>
                </c:pt>
                <c:pt idx="13153">
                  <c:v>233.01939999999999</c:v>
                </c:pt>
                <c:pt idx="13154">
                  <c:v>233.05090000000001</c:v>
                </c:pt>
                <c:pt idx="13155">
                  <c:v>233.08240000000001</c:v>
                </c:pt>
                <c:pt idx="13156">
                  <c:v>233.1138</c:v>
                </c:pt>
                <c:pt idx="13157">
                  <c:v>233.14529999999999</c:v>
                </c:pt>
                <c:pt idx="13158">
                  <c:v>233.17679999999999</c:v>
                </c:pt>
                <c:pt idx="13159">
                  <c:v>233.20820000000001</c:v>
                </c:pt>
                <c:pt idx="13160">
                  <c:v>233.2397</c:v>
                </c:pt>
                <c:pt idx="13161">
                  <c:v>233.27119999999999</c:v>
                </c:pt>
                <c:pt idx="13162">
                  <c:v>233.30269999999999</c:v>
                </c:pt>
                <c:pt idx="13163">
                  <c:v>233.33420000000001</c:v>
                </c:pt>
                <c:pt idx="13164">
                  <c:v>233.3656</c:v>
                </c:pt>
                <c:pt idx="13165">
                  <c:v>233.39709999999999</c:v>
                </c:pt>
                <c:pt idx="13166">
                  <c:v>233.42859999999999</c:v>
                </c:pt>
                <c:pt idx="13167">
                  <c:v>233.46010000000001</c:v>
                </c:pt>
                <c:pt idx="13168">
                  <c:v>233.49160000000001</c:v>
                </c:pt>
                <c:pt idx="13169">
                  <c:v>233.5231</c:v>
                </c:pt>
                <c:pt idx="13170">
                  <c:v>233.55459999999999</c:v>
                </c:pt>
                <c:pt idx="13171">
                  <c:v>233.58609999999999</c:v>
                </c:pt>
                <c:pt idx="13172">
                  <c:v>233.61760000000001</c:v>
                </c:pt>
                <c:pt idx="13173">
                  <c:v>233.6491</c:v>
                </c:pt>
                <c:pt idx="13174">
                  <c:v>233.6806</c:v>
                </c:pt>
                <c:pt idx="13175">
                  <c:v>233.71209999999999</c:v>
                </c:pt>
                <c:pt idx="13176">
                  <c:v>233.74359999999999</c:v>
                </c:pt>
                <c:pt idx="13177">
                  <c:v>233.77510000000001</c:v>
                </c:pt>
                <c:pt idx="13178">
                  <c:v>233.80670000000001</c:v>
                </c:pt>
                <c:pt idx="13179">
                  <c:v>233.8382</c:v>
                </c:pt>
                <c:pt idx="13180">
                  <c:v>233.86969999999999</c:v>
                </c:pt>
                <c:pt idx="13181">
                  <c:v>233.90119999999999</c:v>
                </c:pt>
                <c:pt idx="13182">
                  <c:v>233.93270000000001</c:v>
                </c:pt>
                <c:pt idx="13183">
                  <c:v>233.96430000000001</c:v>
                </c:pt>
                <c:pt idx="13184">
                  <c:v>233.9958</c:v>
                </c:pt>
                <c:pt idx="13185">
                  <c:v>234.0273</c:v>
                </c:pt>
                <c:pt idx="13186">
                  <c:v>234.05889999999999</c:v>
                </c:pt>
                <c:pt idx="13187">
                  <c:v>234.09039999999999</c:v>
                </c:pt>
                <c:pt idx="13188">
                  <c:v>234.12190000000001</c:v>
                </c:pt>
                <c:pt idx="13189">
                  <c:v>234.15350000000001</c:v>
                </c:pt>
                <c:pt idx="13190">
                  <c:v>234.185</c:v>
                </c:pt>
                <c:pt idx="13191">
                  <c:v>234.2165</c:v>
                </c:pt>
                <c:pt idx="13192">
                  <c:v>234.24809999999999</c:v>
                </c:pt>
                <c:pt idx="13193">
                  <c:v>234.27959999999999</c:v>
                </c:pt>
                <c:pt idx="13194">
                  <c:v>234.31120000000001</c:v>
                </c:pt>
                <c:pt idx="13195">
                  <c:v>234.34270000000001</c:v>
                </c:pt>
                <c:pt idx="13196">
                  <c:v>234.37430000000001</c:v>
                </c:pt>
                <c:pt idx="13197">
                  <c:v>234.4058</c:v>
                </c:pt>
                <c:pt idx="13198">
                  <c:v>234.4374</c:v>
                </c:pt>
                <c:pt idx="13199">
                  <c:v>234.46899999999999</c:v>
                </c:pt>
                <c:pt idx="13200">
                  <c:v>234.50049999999999</c:v>
                </c:pt>
                <c:pt idx="13201">
                  <c:v>234.53210000000001</c:v>
                </c:pt>
                <c:pt idx="13202">
                  <c:v>234.56360000000001</c:v>
                </c:pt>
                <c:pt idx="13203">
                  <c:v>234.59520000000001</c:v>
                </c:pt>
                <c:pt idx="13204">
                  <c:v>234.6268</c:v>
                </c:pt>
                <c:pt idx="13205">
                  <c:v>234.6584</c:v>
                </c:pt>
                <c:pt idx="13206">
                  <c:v>234.68989999999999</c:v>
                </c:pt>
                <c:pt idx="13207">
                  <c:v>234.72149999999999</c:v>
                </c:pt>
                <c:pt idx="13208">
                  <c:v>234.75309999999999</c:v>
                </c:pt>
                <c:pt idx="13209">
                  <c:v>234.78469999999999</c:v>
                </c:pt>
                <c:pt idx="13210">
                  <c:v>234.81630000000001</c:v>
                </c:pt>
                <c:pt idx="13211">
                  <c:v>234.84780000000001</c:v>
                </c:pt>
                <c:pt idx="13212">
                  <c:v>234.8794</c:v>
                </c:pt>
                <c:pt idx="13213">
                  <c:v>234.911</c:v>
                </c:pt>
                <c:pt idx="13214">
                  <c:v>234.9426</c:v>
                </c:pt>
                <c:pt idx="13215">
                  <c:v>234.9742</c:v>
                </c:pt>
                <c:pt idx="13216">
                  <c:v>235.00579999999999</c:v>
                </c:pt>
                <c:pt idx="13217">
                  <c:v>235.03739999999999</c:v>
                </c:pt>
                <c:pt idx="13218">
                  <c:v>235.06899999999999</c:v>
                </c:pt>
                <c:pt idx="13219">
                  <c:v>235.10059999999999</c:v>
                </c:pt>
                <c:pt idx="13220">
                  <c:v>235.13220000000001</c:v>
                </c:pt>
                <c:pt idx="13221">
                  <c:v>235.16380000000001</c:v>
                </c:pt>
                <c:pt idx="13222">
                  <c:v>235.19540000000001</c:v>
                </c:pt>
                <c:pt idx="13223">
                  <c:v>235.227</c:v>
                </c:pt>
                <c:pt idx="13224">
                  <c:v>235.2586</c:v>
                </c:pt>
                <c:pt idx="13225">
                  <c:v>235.2903</c:v>
                </c:pt>
                <c:pt idx="13226">
                  <c:v>235.3219</c:v>
                </c:pt>
                <c:pt idx="13227">
                  <c:v>235.3535</c:v>
                </c:pt>
                <c:pt idx="13228">
                  <c:v>235.38509999999999</c:v>
                </c:pt>
                <c:pt idx="13229">
                  <c:v>235.41669999999999</c:v>
                </c:pt>
                <c:pt idx="13230">
                  <c:v>235.44839999999999</c:v>
                </c:pt>
                <c:pt idx="13231">
                  <c:v>235.48</c:v>
                </c:pt>
                <c:pt idx="13232">
                  <c:v>235.51159999999999</c:v>
                </c:pt>
                <c:pt idx="13233">
                  <c:v>235.54320000000001</c:v>
                </c:pt>
                <c:pt idx="13234">
                  <c:v>235.57490000000001</c:v>
                </c:pt>
                <c:pt idx="13235">
                  <c:v>235.60650000000001</c:v>
                </c:pt>
                <c:pt idx="13236">
                  <c:v>235.63820000000001</c:v>
                </c:pt>
                <c:pt idx="13237">
                  <c:v>235.66980000000001</c:v>
                </c:pt>
                <c:pt idx="13238">
                  <c:v>235.70140000000001</c:v>
                </c:pt>
                <c:pt idx="13239">
                  <c:v>235.73310000000001</c:v>
                </c:pt>
                <c:pt idx="13240">
                  <c:v>235.7647</c:v>
                </c:pt>
                <c:pt idx="13241">
                  <c:v>235.79640000000001</c:v>
                </c:pt>
                <c:pt idx="13242">
                  <c:v>235.828</c:v>
                </c:pt>
                <c:pt idx="13243">
                  <c:v>235.8597</c:v>
                </c:pt>
                <c:pt idx="13244">
                  <c:v>235.8913</c:v>
                </c:pt>
                <c:pt idx="13245">
                  <c:v>235.923</c:v>
                </c:pt>
                <c:pt idx="13246">
                  <c:v>235.9547</c:v>
                </c:pt>
                <c:pt idx="13247">
                  <c:v>235.9863</c:v>
                </c:pt>
                <c:pt idx="13248">
                  <c:v>236.018</c:v>
                </c:pt>
                <c:pt idx="13249">
                  <c:v>236.0497</c:v>
                </c:pt>
                <c:pt idx="13250">
                  <c:v>236.0813</c:v>
                </c:pt>
                <c:pt idx="13251">
                  <c:v>236.113</c:v>
                </c:pt>
                <c:pt idx="13252">
                  <c:v>236.1447</c:v>
                </c:pt>
                <c:pt idx="13253">
                  <c:v>236.1763</c:v>
                </c:pt>
                <c:pt idx="13254">
                  <c:v>236.208</c:v>
                </c:pt>
                <c:pt idx="13255">
                  <c:v>236.2397</c:v>
                </c:pt>
                <c:pt idx="13256">
                  <c:v>236.2714</c:v>
                </c:pt>
                <c:pt idx="13257">
                  <c:v>236.3031</c:v>
                </c:pt>
                <c:pt idx="13258">
                  <c:v>236.3347</c:v>
                </c:pt>
                <c:pt idx="13259">
                  <c:v>236.3664</c:v>
                </c:pt>
                <c:pt idx="13260">
                  <c:v>236.3981</c:v>
                </c:pt>
                <c:pt idx="13261">
                  <c:v>236.4298</c:v>
                </c:pt>
                <c:pt idx="13262">
                  <c:v>236.4615</c:v>
                </c:pt>
                <c:pt idx="13263">
                  <c:v>236.4932</c:v>
                </c:pt>
                <c:pt idx="13264">
                  <c:v>236.5249</c:v>
                </c:pt>
                <c:pt idx="13265">
                  <c:v>236.5566</c:v>
                </c:pt>
                <c:pt idx="13266">
                  <c:v>236.5883</c:v>
                </c:pt>
                <c:pt idx="13267">
                  <c:v>236.62</c:v>
                </c:pt>
                <c:pt idx="13268">
                  <c:v>236.65170000000001</c:v>
                </c:pt>
                <c:pt idx="13269">
                  <c:v>236.68340000000001</c:v>
                </c:pt>
                <c:pt idx="13270">
                  <c:v>236.71510000000001</c:v>
                </c:pt>
                <c:pt idx="13271">
                  <c:v>236.74680000000001</c:v>
                </c:pt>
                <c:pt idx="13272">
                  <c:v>236.77850000000001</c:v>
                </c:pt>
                <c:pt idx="13273">
                  <c:v>236.81030000000001</c:v>
                </c:pt>
                <c:pt idx="13274">
                  <c:v>236.84200000000001</c:v>
                </c:pt>
                <c:pt idx="13275">
                  <c:v>236.87370000000001</c:v>
                </c:pt>
                <c:pt idx="13276">
                  <c:v>236.90539999999999</c:v>
                </c:pt>
                <c:pt idx="13277">
                  <c:v>236.93709999999999</c:v>
                </c:pt>
                <c:pt idx="13278">
                  <c:v>236.96889999999999</c:v>
                </c:pt>
                <c:pt idx="13279">
                  <c:v>237.00059999999999</c:v>
                </c:pt>
                <c:pt idx="13280">
                  <c:v>237.03229999999999</c:v>
                </c:pt>
                <c:pt idx="13281">
                  <c:v>237.0641</c:v>
                </c:pt>
                <c:pt idx="13282">
                  <c:v>237.0958</c:v>
                </c:pt>
                <c:pt idx="13283">
                  <c:v>237.1275</c:v>
                </c:pt>
                <c:pt idx="13284">
                  <c:v>237.1593</c:v>
                </c:pt>
                <c:pt idx="13285">
                  <c:v>237.191</c:v>
                </c:pt>
                <c:pt idx="13286">
                  <c:v>237.22280000000001</c:v>
                </c:pt>
                <c:pt idx="13287">
                  <c:v>237.25450000000001</c:v>
                </c:pt>
                <c:pt idx="13288">
                  <c:v>237.28630000000001</c:v>
                </c:pt>
                <c:pt idx="13289">
                  <c:v>237.31800000000001</c:v>
                </c:pt>
                <c:pt idx="13290">
                  <c:v>237.34979999999999</c:v>
                </c:pt>
                <c:pt idx="13291">
                  <c:v>237.38149999999999</c:v>
                </c:pt>
                <c:pt idx="13292">
                  <c:v>237.41329999999999</c:v>
                </c:pt>
                <c:pt idx="13293">
                  <c:v>237.4451</c:v>
                </c:pt>
                <c:pt idx="13294">
                  <c:v>237.4768</c:v>
                </c:pt>
                <c:pt idx="13295">
                  <c:v>237.5086</c:v>
                </c:pt>
                <c:pt idx="13296">
                  <c:v>237.5403</c:v>
                </c:pt>
                <c:pt idx="13297">
                  <c:v>237.57210000000001</c:v>
                </c:pt>
                <c:pt idx="13298">
                  <c:v>237.60390000000001</c:v>
                </c:pt>
                <c:pt idx="13299">
                  <c:v>237.63570000000001</c:v>
                </c:pt>
                <c:pt idx="13300">
                  <c:v>237.66739999999999</c:v>
                </c:pt>
                <c:pt idx="13301">
                  <c:v>237.69919999999999</c:v>
                </c:pt>
                <c:pt idx="13302">
                  <c:v>237.73099999999999</c:v>
                </c:pt>
                <c:pt idx="13303">
                  <c:v>237.7628</c:v>
                </c:pt>
                <c:pt idx="13304">
                  <c:v>237.7945</c:v>
                </c:pt>
                <c:pt idx="13305">
                  <c:v>237.8263</c:v>
                </c:pt>
                <c:pt idx="13306">
                  <c:v>237.85810000000001</c:v>
                </c:pt>
                <c:pt idx="13307">
                  <c:v>237.88990000000001</c:v>
                </c:pt>
                <c:pt idx="13308">
                  <c:v>237.92169999999999</c:v>
                </c:pt>
                <c:pt idx="13309">
                  <c:v>237.95349999999999</c:v>
                </c:pt>
                <c:pt idx="13310">
                  <c:v>237.9853</c:v>
                </c:pt>
                <c:pt idx="13311">
                  <c:v>238.0171</c:v>
                </c:pt>
                <c:pt idx="13312">
                  <c:v>238.0489</c:v>
                </c:pt>
                <c:pt idx="13313">
                  <c:v>238.08070000000001</c:v>
                </c:pt>
                <c:pt idx="13314">
                  <c:v>238.11250000000001</c:v>
                </c:pt>
                <c:pt idx="13315">
                  <c:v>238.14429999999999</c:v>
                </c:pt>
                <c:pt idx="13316">
                  <c:v>238.17609999999999</c:v>
                </c:pt>
                <c:pt idx="13317">
                  <c:v>238.2079</c:v>
                </c:pt>
                <c:pt idx="13318">
                  <c:v>238.2397</c:v>
                </c:pt>
                <c:pt idx="13319">
                  <c:v>238.2715</c:v>
                </c:pt>
                <c:pt idx="13320">
                  <c:v>238.30340000000001</c:v>
                </c:pt>
                <c:pt idx="13321">
                  <c:v>238.33519999999999</c:v>
                </c:pt>
                <c:pt idx="13322">
                  <c:v>238.36699999999999</c:v>
                </c:pt>
                <c:pt idx="13323">
                  <c:v>238.39879999999999</c:v>
                </c:pt>
                <c:pt idx="13324">
                  <c:v>238.4306</c:v>
                </c:pt>
                <c:pt idx="13325">
                  <c:v>238.46250000000001</c:v>
                </c:pt>
                <c:pt idx="13326">
                  <c:v>238.49430000000001</c:v>
                </c:pt>
                <c:pt idx="13327">
                  <c:v>238.52610000000001</c:v>
                </c:pt>
                <c:pt idx="13328">
                  <c:v>238.55799999999999</c:v>
                </c:pt>
                <c:pt idx="13329">
                  <c:v>238.5898</c:v>
                </c:pt>
                <c:pt idx="13330">
                  <c:v>238.6216</c:v>
                </c:pt>
                <c:pt idx="13331">
                  <c:v>238.65350000000001</c:v>
                </c:pt>
                <c:pt idx="13332">
                  <c:v>238.68530000000001</c:v>
                </c:pt>
                <c:pt idx="13333">
                  <c:v>238.71719999999999</c:v>
                </c:pt>
                <c:pt idx="13334">
                  <c:v>238.749</c:v>
                </c:pt>
                <c:pt idx="13335">
                  <c:v>238.7809</c:v>
                </c:pt>
                <c:pt idx="13336">
                  <c:v>238.81270000000001</c:v>
                </c:pt>
                <c:pt idx="13337">
                  <c:v>238.84460000000001</c:v>
                </c:pt>
                <c:pt idx="13338">
                  <c:v>238.87639999999999</c:v>
                </c:pt>
                <c:pt idx="13339">
                  <c:v>238.9083</c:v>
                </c:pt>
                <c:pt idx="13340">
                  <c:v>238.9401</c:v>
                </c:pt>
                <c:pt idx="13341">
                  <c:v>238.97200000000001</c:v>
                </c:pt>
                <c:pt idx="13342">
                  <c:v>239.00389999999999</c:v>
                </c:pt>
                <c:pt idx="13343">
                  <c:v>239.03569999999999</c:v>
                </c:pt>
                <c:pt idx="13344">
                  <c:v>239.0676</c:v>
                </c:pt>
                <c:pt idx="13345">
                  <c:v>239.09950000000001</c:v>
                </c:pt>
                <c:pt idx="13346">
                  <c:v>239.13130000000001</c:v>
                </c:pt>
                <c:pt idx="13347">
                  <c:v>239.16319999999999</c:v>
                </c:pt>
                <c:pt idx="13348">
                  <c:v>239.1951</c:v>
                </c:pt>
                <c:pt idx="13349">
                  <c:v>239.227</c:v>
                </c:pt>
                <c:pt idx="13350">
                  <c:v>239.25880000000001</c:v>
                </c:pt>
                <c:pt idx="13351">
                  <c:v>239.29069999999999</c:v>
                </c:pt>
                <c:pt idx="13352">
                  <c:v>239.32259999999999</c:v>
                </c:pt>
                <c:pt idx="13353">
                  <c:v>239.3545</c:v>
                </c:pt>
                <c:pt idx="13354">
                  <c:v>239.38640000000001</c:v>
                </c:pt>
                <c:pt idx="13355">
                  <c:v>239.41829999999999</c:v>
                </c:pt>
                <c:pt idx="13356">
                  <c:v>239.4502</c:v>
                </c:pt>
                <c:pt idx="13357">
                  <c:v>239.4821</c:v>
                </c:pt>
                <c:pt idx="13358">
                  <c:v>239.51400000000001</c:v>
                </c:pt>
                <c:pt idx="13359">
                  <c:v>239.54589999999999</c:v>
                </c:pt>
                <c:pt idx="13360">
                  <c:v>239.5778</c:v>
                </c:pt>
                <c:pt idx="13361">
                  <c:v>239.6097</c:v>
                </c:pt>
                <c:pt idx="13362">
                  <c:v>239.64160000000001</c:v>
                </c:pt>
                <c:pt idx="13363">
                  <c:v>239.67349999999999</c:v>
                </c:pt>
                <c:pt idx="13364">
                  <c:v>239.7054</c:v>
                </c:pt>
                <c:pt idx="13365">
                  <c:v>239.7373</c:v>
                </c:pt>
                <c:pt idx="13366">
                  <c:v>239.76920000000001</c:v>
                </c:pt>
                <c:pt idx="13367">
                  <c:v>239.80109999999999</c:v>
                </c:pt>
                <c:pt idx="13368">
                  <c:v>239.8331</c:v>
                </c:pt>
                <c:pt idx="13369">
                  <c:v>239.86500000000001</c:v>
                </c:pt>
                <c:pt idx="13370">
                  <c:v>239.89689999999999</c:v>
                </c:pt>
                <c:pt idx="13371">
                  <c:v>239.9288</c:v>
                </c:pt>
                <c:pt idx="13372">
                  <c:v>239.9607</c:v>
                </c:pt>
                <c:pt idx="13373">
                  <c:v>239.99270000000001</c:v>
                </c:pt>
                <c:pt idx="13374">
                  <c:v>240.02459999999999</c:v>
                </c:pt>
                <c:pt idx="13375">
                  <c:v>240.0565</c:v>
                </c:pt>
                <c:pt idx="13376">
                  <c:v>240.08850000000001</c:v>
                </c:pt>
                <c:pt idx="13377">
                  <c:v>240.12039999999999</c:v>
                </c:pt>
                <c:pt idx="13378">
                  <c:v>240.1524</c:v>
                </c:pt>
                <c:pt idx="13379">
                  <c:v>240.18430000000001</c:v>
                </c:pt>
                <c:pt idx="13380">
                  <c:v>240.21619999999999</c:v>
                </c:pt>
                <c:pt idx="13381">
                  <c:v>240.2482</c:v>
                </c:pt>
                <c:pt idx="13382">
                  <c:v>240.2801</c:v>
                </c:pt>
                <c:pt idx="13383">
                  <c:v>240.31209999999999</c:v>
                </c:pt>
                <c:pt idx="13384">
                  <c:v>240.34399999999999</c:v>
                </c:pt>
                <c:pt idx="13385">
                  <c:v>240.376</c:v>
                </c:pt>
                <c:pt idx="13386">
                  <c:v>240.40790000000001</c:v>
                </c:pt>
                <c:pt idx="13387">
                  <c:v>240.43989999999999</c:v>
                </c:pt>
                <c:pt idx="13388">
                  <c:v>240.47190000000001</c:v>
                </c:pt>
                <c:pt idx="13389">
                  <c:v>240.50380000000001</c:v>
                </c:pt>
                <c:pt idx="13390">
                  <c:v>240.53579999999999</c:v>
                </c:pt>
                <c:pt idx="13391">
                  <c:v>240.56780000000001</c:v>
                </c:pt>
                <c:pt idx="13392">
                  <c:v>240.59970000000001</c:v>
                </c:pt>
                <c:pt idx="13393">
                  <c:v>240.6317</c:v>
                </c:pt>
                <c:pt idx="13394">
                  <c:v>240.66370000000001</c:v>
                </c:pt>
                <c:pt idx="13395">
                  <c:v>240.69560000000001</c:v>
                </c:pt>
                <c:pt idx="13396">
                  <c:v>240.7276</c:v>
                </c:pt>
                <c:pt idx="13397">
                  <c:v>240.75960000000001</c:v>
                </c:pt>
                <c:pt idx="13398">
                  <c:v>240.79159999999999</c:v>
                </c:pt>
                <c:pt idx="13399">
                  <c:v>240.8236</c:v>
                </c:pt>
                <c:pt idx="13400">
                  <c:v>240.85560000000001</c:v>
                </c:pt>
                <c:pt idx="13401">
                  <c:v>240.88759999999999</c:v>
                </c:pt>
                <c:pt idx="13402">
                  <c:v>240.9195</c:v>
                </c:pt>
                <c:pt idx="13403">
                  <c:v>240.95150000000001</c:v>
                </c:pt>
                <c:pt idx="13404">
                  <c:v>240.98349999999999</c:v>
                </c:pt>
                <c:pt idx="13405">
                  <c:v>241.0155</c:v>
                </c:pt>
                <c:pt idx="13406">
                  <c:v>241.04750000000001</c:v>
                </c:pt>
                <c:pt idx="13407">
                  <c:v>241.0795</c:v>
                </c:pt>
                <c:pt idx="13408">
                  <c:v>241.11150000000001</c:v>
                </c:pt>
                <c:pt idx="13409">
                  <c:v>241.14349999999999</c:v>
                </c:pt>
                <c:pt idx="13410">
                  <c:v>241.1756</c:v>
                </c:pt>
                <c:pt idx="13411">
                  <c:v>241.20760000000001</c:v>
                </c:pt>
                <c:pt idx="13412">
                  <c:v>241.2396</c:v>
                </c:pt>
                <c:pt idx="13413">
                  <c:v>241.27160000000001</c:v>
                </c:pt>
                <c:pt idx="13414">
                  <c:v>241.30359999999999</c:v>
                </c:pt>
                <c:pt idx="13415">
                  <c:v>241.3356</c:v>
                </c:pt>
                <c:pt idx="13416">
                  <c:v>241.36760000000001</c:v>
                </c:pt>
                <c:pt idx="13417">
                  <c:v>241.3997</c:v>
                </c:pt>
                <c:pt idx="13418">
                  <c:v>241.43170000000001</c:v>
                </c:pt>
                <c:pt idx="13419">
                  <c:v>241.46369999999999</c:v>
                </c:pt>
                <c:pt idx="13420">
                  <c:v>241.4957</c:v>
                </c:pt>
                <c:pt idx="13421">
                  <c:v>241.52780000000001</c:v>
                </c:pt>
                <c:pt idx="13422">
                  <c:v>241.5598</c:v>
                </c:pt>
                <c:pt idx="13423">
                  <c:v>241.59180000000001</c:v>
                </c:pt>
                <c:pt idx="13424">
                  <c:v>241.62389999999999</c:v>
                </c:pt>
                <c:pt idx="13425">
                  <c:v>241.6559</c:v>
                </c:pt>
                <c:pt idx="13426">
                  <c:v>241.68799999999999</c:v>
                </c:pt>
                <c:pt idx="13427">
                  <c:v>241.72</c:v>
                </c:pt>
                <c:pt idx="13428">
                  <c:v>241.75210000000001</c:v>
                </c:pt>
                <c:pt idx="13429">
                  <c:v>241.7841</c:v>
                </c:pt>
                <c:pt idx="13430">
                  <c:v>241.81610000000001</c:v>
                </c:pt>
                <c:pt idx="13431">
                  <c:v>241.84819999999999</c:v>
                </c:pt>
                <c:pt idx="13432">
                  <c:v>241.88030000000001</c:v>
                </c:pt>
                <c:pt idx="13433">
                  <c:v>241.91229999999999</c:v>
                </c:pt>
                <c:pt idx="13434">
                  <c:v>241.9444</c:v>
                </c:pt>
                <c:pt idx="13435">
                  <c:v>241.97640000000001</c:v>
                </c:pt>
                <c:pt idx="13436">
                  <c:v>242.0085</c:v>
                </c:pt>
                <c:pt idx="13437">
                  <c:v>242.04060000000001</c:v>
                </c:pt>
                <c:pt idx="13438">
                  <c:v>242.07259999999999</c:v>
                </c:pt>
                <c:pt idx="13439">
                  <c:v>242.10470000000001</c:v>
                </c:pt>
                <c:pt idx="13440">
                  <c:v>242.13679999999999</c:v>
                </c:pt>
                <c:pt idx="13441">
                  <c:v>242.1688</c:v>
                </c:pt>
                <c:pt idx="13442">
                  <c:v>242.20089999999999</c:v>
                </c:pt>
                <c:pt idx="13443">
                  <c:v>242.233</c:v>
                </c:pt>
                <c:pt idx="13444">
                  <c:v>242.26509999999999</c:v>
                </c:pt>
                <c:pt idx="13445">
                  <c:v>242.2972</c:v>
                </c:pt>
                <c:pt idx="13446">
                  <c:v>242.32919999999999</c:v>
                </c:pt>
                <c:pt idx="13447">
                  <c:v>242.3613</c:v>
                </c:pt>
                <c:pt idx="13448">
                  <c:v>242.39340000000001</c:v>
                </c:pt>
                <c:pt idx="13449">
                  <c:v>242.4255</c:v>
                </c:pt>
                <c:pt idx="13450">
                  <c:v>242.45760000000001</c:v>
                </c:pt>
                <c:pt idx="13451">
                  <c:v>242.4897</c:v>
                </c:pt>
                <c:pt idx="13452">
                  <c:v>242.52180000000001</c:v>
                </c:pt>
                <c:pt idx="13453">
                  <c:v>242.5539</c:v>
                </c:pt>
                <c:pt idx="13454">
                  <c:v>242.58600000000001</c:v>
                </c:pt>
                <c:pt idx="13455">
                  <c:v>242.6181</c:v>
                </c:pt>
                <c:pt idx="13456">
                  <c:v>242.65020000000001</c:v>
                </c:pt>
                <c:pt idx="13457">
                  <c:v>242.6823</c:v>
                </c:pt>
                <c:pt idx="13458">
                  <c:v>242.71440000000001</c:v>
                </c:pt>
                <c:pt idx="13459">
                  <c:v>242.7465</c:v>
                </c:pt>
                <c:pt idx="13460">
                  <c:v>242.77860000000001</c:v>
                </c:pt>
                <c:pt idx="13461">
                  <c:v>242.8108</c:v>
                </c:pt>
                <c:pt idx="13462">
                  <c:v>242.84289999999999</c:v>
                </c:pt>
                <c:pt idx="13463">
                  <c:v>242.875</c:v>
                </c:pt>
                <c:pt idx="13464">
                  <c:v>242.90710000000001</c:v>
                </c:pt>
                <c:pt idx="13465">
                  <c:v>242.9393</c:v>
                </c:pt>
                <c:pt idx="13466">
                  <c:v>242.97139999999999</c:v>
                </c:pt>
                <c:pt idx="13467">
                  <c:v>243.0035</c:v>
                </c:pt>
                <c:pt idx="13468">
                  <c:v>243.03559999999999</c:v>
                </c:pt>
                <c:pt idx="13469">
                  <c:v>243.06780000000001</c:v>
                </c:pt>
                <c:pt idx="13470">
                  <c:v>243.09989999999999</c:v>
                </c:pt>
                <c:pt idx="13471">
                  <c:v>243.13200000000001</c:v>
                </c:pt>
                <c:pt idx="13472">
                  <c:v>243.16419999999999</c:v>
                </c:pt>
                <c:pt idx="13473">
                  <c:v>243.19630000000001</c:v>
                </c:pt>
                <c:pt idx="13474">
                  <c:v>243.2285</c:v>
                </c:pt>
                <c:pt idx="13475">
                  <c:v>243.26060000000001</c:v>
                </c:pt>
                <c:pt idx="13476">
                  <c:v>243.2928</c:v>
                </c:pt>
                <c:pt idx="13477">
                  <c:v>243.32490000000001</c:v>
                </c:pt>
                <c:pt idx="13478">
                  <c:v>243.3571</c:v>
                </c:pt>
                <c:pt idx="13479">
                  <c:v>243.38919999999999</c:v>
                </c:pt>
                <c:pt idx="13480">
                  <c:v>243.42140000000001</c:v>
                </c:pt>
                <c:pt idx="13481">
                  <c:v>243.45349999999999</c:v>
                </c:pt>
                <c:pt idx="13482">
                  <c:v>243.48570000000001</c:v>
                </c:pt>
                <c:pt idx="13483">
                  <c:v>243.5179</c:v>
                </c:pt>
                <c:pt idx="13484">
                  <c:v>243.55</c:v>
                </c:pt>
                <c:pt idx="13485">
                  <c:v>243.5822</c:v>
                </c:pt>
                <c:pt idx="13486">
                  <c:v>243.61439999999999</c:v>
                </c:pt>
                <c:pt idx="13487">
                  <c:v>243.6465</c:v>
                </c:pt>
                <c:pt idx="13488">
                  <c:v>243.67869999999999</c:v>
                </c:pt>
                <c:pt idx="13489">
                  <c:v>243.71090000000001</c:v>
                </c:pt>
                <c:pt idx="13490">
                  <c:v>243.7431</c:v>
                </c:pt>
                <c:pt idx="13491">
                  <c:v>243.77520000000001</c:v>
                </c:pt>
                <c:pt idx="13492">
                  <c:v>243.8074</c:v>
                </c:pt>
                <c:pt idx="13493">
                  <c:v>243.83959999999999</c:v>
                </c:pt>
                <c:pt idx="13494">
                  <c:v>243.87180000000001</c:v>
                </c:pt>
                <c:pt idx="13495">
                  <c:v>243.904</c:v>
                </c:pt>
                <c:pt idx="13496">
                  <c:v>243.93620000000001</c:v>
                </c:pt>
                <c:pt idx="13497">
                  <c:v>243.9684</c:v>
                </c:pt>
                <c:pt idx="13498">
                  <c:v>244.00049999999999</c:v>
                </c:pt>
                <c:pt idx="13499">
                  <c:v>244.03270000000001</c:v>
                </c:pt>
                <c:pt idx="13500">
                  <c:v>244.065</c:v>
                </c:pt>
                <c:pt idx="13501">
                  <c:v>244.09719999999999</c:v>
                </c:pt>
                <c:pt idx="13502">
                  <c:v>244.1293</c:v>
                </c:pt>
                <c:pt idx="13503">
                  <c:v>244.16159999999999</c:v>
                </c:pt>
                <c:pt idx="13504">
                  <c:v>244.19380000000001</c:v>
                </c:pt>
                <c:pt idx="13505">
                  <c:v>244.226</c:v>
                </c:pt>
                <c:pt idx="13506">
                  <c:v>244.25819999999999</c:v>
                </c:pt>
                <c:pt idx="13507">
                  <c:v>244.29040000000001</c:v>
                </c:pt>
                <c:pt idx="13508">
                  <c:v>244.32259999999999</c:v>
                </c:pt>
                <c:pt idx="13509">
                  <c:v>244.35480000000001</c:v>
                </c:pt>
                <c:pt idx="13510">
                  <c:v>244.3871</c:v>
                </c:pt>
                <c:pt idx="13511">
                  <c:v>244.41929999999999</c:v>
                </c:pt>
                <c:pt idx="13512">
                  <c:v>244.45150000000001</c:v>
                </c:pt>
                <c:pt idx="13513">
                  <c:v>244.4837</c:v>
                </c:pt>
                <c:pt idx="13514">
                  <c:v>244.51599999999999</c:v>
                </c:pt>
                <c:pt idx="13515">
                  <c:v>244.54820000000001</c:v>
                </c:pt>
                <c:pt idx="13516">
                  <c:v>244.5804</c:v>
                </c:pt>
                <c:pt idx="13517">
                  <c:v>244.61269999999999</c:v>
                </c:pt>
                <c:pt idx="13518">
                  <c:v>244.64490000000001</c:v>
                </c:pt>
                <c:pt idx="13519">
                  <c:v>244.6771</c:v>
                </c:pt>
                <c:pt idx="13520">
                  <c:v>244.70939999999999</c:v>
                </c:pt>
                <c:pt idx="13521">
                  <c:v>244.74160000000001</c:v>
                </c:pt>
                <c:pt idx="13522">
                  <c:v>244.7739</c:v>
                </c:pt>
                <c:pt idx="13523">
                  <c:v>244.80609999999999</c:v>
                </c:pt>
                <c:pt idx="13524">
                  <c:v>244.83840000000001</c:v>
                </c:pt>
                <c:pt idx="13525">
                  <c:v>244.8706</c:v>
                </c:pt>
                <c:pt idx="13526">
                  <c:v>244.90289999999999</c:v>
                </c:pt>
                <c:pt idx="13527">
                  <c:v>244.93510000000001</c:v>
                </c:pt>
                <c:pt idx="13528">
                  <c:v>244.9674</c:v>
                </c:pt>
                <c:pt idx="13529">
                  <c:v>244.99959999999999</c:v>
                </c:pt>
                <c:pt idx="13530">
                  <c:v>245.03190000000001</c:v>
                </c:pt>
                <c:pt idx="13531">
                  <c:v>245.0642</c:v>
                </c:pt>
                <c:pt idx="13532">
                  <c:v>245.09639999999999</c:v>
                </c:pt>
                <c:pt idx="13533">
                  <c:v>245.12870000000001</c:v>
                </c:pt>
                <c:pt idx="13534">
                  <c:v>245.161</c:v>
                </c:pt>
                <c:pt idx="13535">
                  <c:v>245.19329999999999</c:v>
                </c:pt>
                <c:pt idx="13536">
                  <c:v>245.22550000000001</c:v>
                </c:pt>
                <c:pt idx="13537">
                  <c:v>245.2578</c:v>
                </c:pt>
                <c:pt idx="13538">
                  <c:v>245.2901</c:v>
                </c:pt>
                <c:pt idx="13539">
                  <c:v>245.32239999999999</c:v>
                </c:pt>
                <c:pt idx="13540">
                  <c:v>245.3546</c:v>
                </c:pt>
                <c:pt idx="13541">
                  <c:v>245.3869</c:v>
                </c:pt>
                <c:pt idx="13542">
                  <c:v>245.41919999999999</c:v>
                </c:pt>
                <c:pt idx="13543">
                  <c:v>245.45150000000001</c:v>
                </c:pt>
                <c:pt idx="13544">
                  <c:v>245.4838</c:v>
                </c:pt>
                <c:pt idx="13545">
                  <c:v>245.51609999999999</c:v>
                </c:pt>
                <c:pt idx="13546">
                  <c:v>245.54839999999999</c:v>
                </c:pt>
                <c:pt idx="13547">
                  <c:v>245.58070000000001</c:v>
                </c:pt>
                <c:pt idx="13548">
                  <c:v>245.613</c:v>
                </c:pt>
                <c:pt idx="13549">
                  <c:v>245.64529999999999</c:v>
                </c:pt>
                <c:pt idx="13550">
                  <c:v>245.67760000000001</c:v>
                </c:pt>
                <c:pt idx="13551">
                  <c:v>245.7099</c:v>
                </c:pt>
                <c:pt idx="13552">
                  <c:v>245.7422</c:v>
                </c:pt>
                <c:pt idx="13553">
                  <c:v>245.77449999999999</c:v>
                </c:pt>
                <c:pt idx="13554">
                  <c:v>245.80690000000001</c:v>
                </c:pt>
                <c:pt idx="13555">
                  <c:v>245.83920000000001</c:v>
                </c:pt>
                <c:pt idx="13556">
                  <c:v>245.8715</c:v>
                </c:pt>
                <c:pt idx="13557">
                  <c:v>245.90379999999999</c:v>
                </c:pt>
                <c:pt idx="13558">
                  <c:v>245.93610000000001</c:v>
                </c:pt>
                <c:pt idx="13559">
                  <c:v>245.9684</c:v>
                </c:pt>
                <c:pt idx="13560">
                  <c:v>246.0008</c:v>
                </c:pt>
                <c:pt idx="13561">
                  <c:v>246.03309999999999</c:v>
                </c:pt>
                <c:pt idx="13562">
                  <c:v>246.06540000000001</c:v>
                </c:pt>
                <c:pt idx="13563">
                  <c:v>246.09780000000001</c:v>
                </c:pt>
                <c:pt idx="13564">
                  <c:v>246.1301</c:v>
                </c:pt>
                <c:pt idx="13565">
                  <c:v>246.16239999999999</c:v>
                </c:pt>
                <c:pt idx="13566">
                  <c:v>246.19479999999999</c:v>
                </c:pt>
                <c:pt idx="13567">
                  <c:v>246.22710000000001</c:v>
                </c:pt>
                <c:pt idx="13568">
                  <c:v>246.2595</c:v>
                </c:pt>
                <c:pt idx="13569">
                  <c:v>246.29179999999999</c:v>
                </c:pt>
                <c:pt idx="13570">
                  <c:v>246.32419999999999</c:v>
                </c:pt>
                <c:pt idx="13571">
                  <c:v>246.35650000000001</c:v>
                </c:pt>
                <c:pt idx="13572">
                  <c:v>246.38890000000001</c:v>
                </c:pt>
                <c:pt idx="13573">
                  <c:v>246.4212</c:v>
                </c:pt>
                <c:pt idx="13574">
                  <c:v>246.45359999999999</c:v>
                </c:pt>
                <c:pt idx="13575">
                  <c:v>246.48589999999999</c:v>
                </c:pt>
                <c:pt idx="13576">
                  <c:v>246.51830000000001</c:v>
                </c:pt>
                <c:pt idx="13577">
                  <c:v>246.5506</c:v>
                </c:pt>
                <c:pt idx="13578">
                  <c:v>246.583</c:v>
                </c:pt>
                <c:pt idx="13579">
                  <c:v>246.61539999999999</c:v>
                </c:pt>
                <c:pt idx="13580">
                  <c:v>246.64779999999999</c:v>
                </c:pt>
                <c:pt idx="13581">
                  <c:v>246.68010000000001</c:v>
                </c:pt>
                <c:pt idx="13582">
                  <c:v>246.71250000000001</c:v>
                </c:pt>
                <c:pt idx="13583">
                  <c:v>246.7449</c:v>
                </c:pt>
                <c:pt idx="13584">
                  <c:v>246.7773</c:v>
                </c:pt>
                <c:pt idx="13585">
                  <c:v>246.80959999999999</c:v>
                </c:pt>
                <c:pt idx="13586">
                  <c:v>246.84200000000001</c:v>
                </c:pt>
                <c:pt idx="13587">
                  <c:v>246.87440000000001</c:v>
                </c:pt>
                <c:pt idx="13588">
                  <c:v>246.9068</c:v>
                </c:pt>
                <c:pt idx="13589">
                  <c:v>246.9392</c:v>
                </c:pt>
                <c:pt idx="13590">
                  <c:v>246.9716</c:v>
                </c:pt>
                <c:pt idx="13591">
                  <c:v>247.00399999999999</c:v>
                </c:pt>
                <c:pt idx="13592">
                  <c:v>247.03630000000001</c:v>
                </c:pt>
                <c:pt idx="13593">
                  <c:v>247.06870000000001</c:v>
                </c:pt>
                <c:pt idx="13594">
                  <c:v>247.1011</c:v>
                </c:pt>
                <c:pt idx="13595">
                  <c:v>247.1335</c:v>
                </c:pt>
                <c:pt idx="13596">
                  <c:v>247.16589999999999</c:v>
                </c:pt>
                <c:pt idx="13597">
                  <c:v>247.19829999999999</c:v>
                </c:pt>
                <c:pt idx="13598">
                  <c:v>247.23079999999999</c:v>
                </c:pt>
                <c:pt idx="13599">
                  <c:v>247.26320000000001</c:v>
                </c:pt>
                <c:pt idx="13600">
                  <c:v>247.29560000000001</c:v>
                </c:pt>
                <c:pt idx="13601">
                  <c:v>247.328</c:v>
                </c:pt>
                <c:pt idx="13602">
                  <c:v>247.3604</c:v>
                </c:pt>
                <c:pt idx="13603">
                  <c:v>247.39279999999999</c:v>
                </c:pt>
                <c:pt idx="13604">
                  <c:v>247.42519999999999</c:v>
                </c:pt>
                <c:pt idx="13605">
                  <c:v>247.45769999999999</c:v>
                </c:pt>
                <c:pt idx="13606">
                  <c:v>247.49010000000001</c:v>
                </c:pt>
                <c:pt idx="13607">
                  <c:v>247.52250000000001</c:v>
                </c:pt>
                <c:pt idx="13608">
                  <c:v>247.5549</c:v>
                </c:pt>
                <c:pt idx="13609">
                  <c:v>247.5874</c:v>
                </c:pt>
                <c:pt idx="13610">
                  <c:v>247.6198</c:v>
                </c:pt>
                <c:pt idx="13611">
                  <c:v>247.65219999999999</c:v>
                </c:pt>
                <c:pt idx="13612">
                  <c:v>247.68469999999999</c:v>
                </c:pt>
                <c:pt idx="13613">
                  <c:v>247.71709999999999</c:v>
                </c:pt>
                <c:pt idx="13614">
                  <c:v>247.74959999999999</c:v>
                </c:pt>
                <c:pt idx="13615">
                  <c:v>247.78200000000001</c:v>
                </c:pt>
                <c:pt idx="13616">
                  <c:v>247.81450000000001</c:v>
                </c:pt>
                <c:pt idx="13617">
                  <c:v>247.84690000000001</c:v>
                </c:pt>
                <c:pt idx="13618">
                  <c:v>247.8793</c:v>
                </c:pt>
                <c:pt idx="13619">
                  <c:v>247.9118</c:v>
                </c:pt>
                <c:pt idx="13620">
                  <c:v>247.9442</c:v>
                </c:pt>
                <c:pt idx="13621">
                  <c:v>247.97669999999999</c:v>
                </c:pt>
                <c:pt idx="13622">
                  <c:v>248.00919999999999</c:v>
                </c:pt>
                <c:pt idx="13623">
                  <c:v>248.04159999999999</c:v>
                </c:pt>
                <c:pt idx="13624">
                  <c:v>248.07409999999999</c:v>
                </c:pt>
                <c:pt idx="13625">
                  <c:v>248.10659999999999</c:v>
                </c:pt>
                <c:pt idx="13626">
                  <c:v>248.13900000000001</c:v>
                </c:pt>
                <c:pt idx="13627">
                  <c:v>248.17150000000001</c:v>
                </c:pt>
                <c:pt idx="13628">
                  <c:v>248.20400000000001</c:v>
                </c:pt>
                <c:pt idx="13629">
                  <c:v>248.2364</c:v>
                </c:pt>
                <c:pt idx="13630">
                  <c:v>248.2689</c:v>
                </c:pt>
                <c:pt idx="13631">
                  <c:v>248.3014</c:v>
                </c:pt>
                <c:pt idx="13632">
                  <c:v>248.3339</c:v>
                </c:pt>
                <c:pt idx="13633">
                  <c:v>248.3663</c:v>
                </c:pt>
                <c:pt idx="13634">
                  <c:v>248.39879999999999</c:v>
                </c:pt>
                <c:pt idx="13635">
                  <c:v>248.43129999999999</c:v>
                </c:pt>
                <c:pt idx="13636">
                  <c:v>248.46379999999999</c:v>
                </c:pt>
                <c:pt idx="13637">
                  <c:v>248.49629999999999</c:v>
                </c:pt>
                <c:pt idx="13638">
                  <c:v>248.52879999999999</c:v>
                </c:pt>
                <c:pt idx="13639">
                  <c:v>248.56129999999999</c:v>
                </c:pt>
                <c:pt idx="13640">
                  <c:v>248.59379999999999</c:v>
                </c:pt>
                <c:pt idx="13641">
                  <c:v>248.62629999999999</c:v>
                </c:pt>
                <c:pt idx="13642">
                  <c:v>248.65880000000001</c:v>
                </c:pt>
                <c:pt idx="13643">
                  <c:v>248.69130000000001</c:v>
                </c:pt>
                <c:pt idx="13644">
                  <c:v>248.72380000000001</c:v>
                </c:pt>
                <c:pt idx="13645">
                  <c:v>248.75630000000001</c:v>
                </c:pt>
                <c:pt idx="13646">
                  <c:v>248.78880000000001</c:v>
                </c:pt>
                <c:pt idx="13647">
                  <c:v>248.82130000000001</c:v>
                </c:pt>
                <c:pt idx="13648">
                  <c:v>248.85380000000001</c:v>
                </c:pt>
                <c:pt idx="13649">
                  <c:v>248.88630000000001</c:v>
                </c:pt>
                <c:pt idx="13650">
                  <c:v>248.91890000000001</c:v>
                </c:pt>
                <c:pt idx="13651">
                  <c:v>248.95140000000001</c:v>
                </c:pt>
                <c:pt idx="13652">
                  <c:v>248.98390000000001</c:v>
                </c:pt>
                <c:pt idx="13653">
                  <c:v>249.0164</c:v>
                </c:pt>
                <c:pt idx="13654">
                  <c:v>249.04900000000001</c:v>
                </c:pt>
                <c:pt idx="13655">
                  <c:v>249.08150000000001</c:v>
                </c:pt>
                <c:pt idx="13656">
                  <c:v>249.114</c:v>
                </c:pt>
                <c:pt idx="13657">
                  <c:v>249.1465</c:v>
                </c:pt>
                <c:pt idx="13658">
                  <c:v>249.17910000000001</c:v>
                </c:pt>
                <c:pt idx="13659">
                  <c:v>249.2116</c:v>
                </c:pt>
                <c:pt idx="13660">
                  <c:v>249.2441</c:v>
                </c:pt>
                <c:pt idx="13661">
                  <c:v>249.27670000000001</c:v>
                </c:pt>
                <c:pt idx="13662">
                  <c:v>249.3092</c:v>
                </c:pt>
                <c:pt idx="13663">
                  <c:v>249.34180000000001</c:v>
                </c:pt>
                <c:pt idx="13664">
                  <c:v>249.37430000000001</c:v>
                </c:pt>
                <c:pt idx="13665">
                  <c:v>249.40690000000001</c:v>
                </c:pt>
                <c:pt idx="13666">
                  <c:v>249.43940000000001</c:v>
                </c:pt>
                <c:pt idx="13667">
                  <c:v>249.47200000000001</c:v>
                </c:pt>
                <c:pt idx="13668">
                  <c:v>249.50450000000001</c:v>
                </c:pt>
                <c:pt idx="13669">
                  <c:v>249.53710000000001</c:v>
                </c:pt>
                <c:pt idx="13670">
                  <c:v>249.56970000000001</c:v>
                </c:pt>
                <c:pt idx="13671">
                  <c:v>249.60220000000001</c:v>
                </c:pt>
                <c:pt idx="13672">
                  <c:v>249.63480000000001</c:v>
                </c:pt>
                <c:pt idx="13673">
                  <c:v>249.66730000000001</c:v>
                </c:pt>
                <c:pt idx="13674">
                  <c:v>249.69990000000001</c:v>
                </c:pt>
                <c:pt idx="13675">
                  <c:v>249.73249999999999</c:v>
                </c:pt>
                <c:pt idx="13676">
                  <c:v>249.76509999999999</c:v>
                </c:pt>
                <c:pt idx="13677">
                  <c:v>249.79759999999999</c:v>
                </c:pt>
                <c:pt idx="13678">
                  <c:v>249.83019999999999</c:v>
                </c:pt>
                <c:pt idx="13679">
                  <c:v>249.86279999999999</c:v>
                </c:pt>
                <c:pt idx="13680">
                  <c:v>249.8954</c:v>
                </c:pt>
                <c:pt idx="13681">
                  <c:v>249.92789999999999</c:v>
                </c:pt>
                <c:pt idx="13682">
                  <c:v>249.9605</c:v>
                </c:pt>
                <c:pt idx="13683">
                  <c:v>249.9931</c:v>
                </c:pt>
                <c:pt idx="13684">
                  <c:v>250.0257</c:v>
                </c:pt>
                <c:pt idx="13685">
                  <c:v>250.0583</c:v>
                </c:pt>
                <c:pt idx="13686">
                  <c:v>250.0909</c:v>
                </c:pt>
                <c:pt idx="13687">
                  <c:v>250.12350000000001</c:v>
                </c:pt>
                <c:pt idx="13688">
                  <c:v>250.15610000000001</c:v>
                </c:pt>
                <c:pt idx="13689">
                  <c:v>250.18870000000001</c:v>
                </c:pt>
                <c:pt idx="13690">
                  <c:v>250.22130000000001</c:v>
                </c:pt>
                <c:pt idx="13691">
                  <c:v>250.25389999999999</c:v>
                </c:pt>
                <c:pt idx="13692">
                  <c:v>250.28649999999999</c:v>
                </c:pt>
                <c:pt idx="13693">
                  <c:v>250.31909999999999</c:v>
                </c:pt>
                <c:pt idx="13694">
                  <c:v>250.35169999999999</c:v>
                </c:pt>
                <c:pt idx="13695">
                  <c:v>250.3843</c:v>
                </c:pt>
                <c:pt idx="13696">
                  <c:v>250.417</c:v>
                </c:pt>
                <c:pt idx="13697">
                  <c:v>250.4496</c:v>
                </c:pt>
                <c:pt idx="13698">
                  <c:v>250.48220000000001</c:v>
                </c:pt>
                <c:pt idx="13699">
                  <c:v>250.51480000000001</c:v>
                </c:pt>
                <c:pt idx="13700">
                  <c:v>250.54740000000001</c:v>
                </c:pt>
                <c:pt idx="13701">
                  <c:v>250.58009999999999</c:v>
                </c:pt>
                <c:pt idx="13702">
                  <c:v>250.61269999999999</c:v>
                </c:pt>
                <c:pt idx="13703">
                  <c:v>250.64529999999999</c:v>
                </c:pt>
                <c:pt idx="13704">
                  <c:v>250.678</c:v>
                </c:pt>
                <c:pt idx="13705">
                  <c:v>250.7106</c:v>
                </c:pt>
                <c:pt idx="13706">
                  <c:v>250.7432</c:v>
                </c:pt>
                <c:pt idx="13707">
                  <c:v>250.77590000000001</c:v>
                </c:pt>
                <c:pt idx="13708">
                  <c:v>250.80850000000001</c:v>
                </c:pt>
                <c:pt idx="13709">
                  <c:v>250.84119999999999</c:v>
                </c:pt>
                <c:pt idx="13710">
                  <c:v>250.87379999999999</c:v>
                </c:pt>
                <c:pt idx="13711">
                  <c:v>250.90639999999999</c:v>
                </c:pt>
                <c:pt idx="13712">
                  <c:v>250.9391</c:v>
                </c:pt>
                <c:pt idx="13713">
                  <c:v>250.9717</c:v>
                </c:pt>
                <c:pt idx="13714">
                  <c:v>251.0044</c:v>
                </c:pt>
                <c:pt idx="13715">
                  <c:v>251.03700000000001</c:v>
                </c:pt>
                <c:pt idx="13716">
                  <c:v>251.06970000000001</c:v>
                </c:pt>
                <c:pt idx="13717">
                  <c:v>251.10239999999999</c:v>
                </c:pt>
                <c:pt idx="13718">
                  <c:v>251.13499999999999</c:v>
                </c:pt>
                <c:pt idx="13719">
                  <c:v>251.1677</c:v>
                </c:pt>
                <c:pt idx="13720">
                  <c:v>251.2004</c:v>
                </c:pt>
                <c:pt idx="13721">
                  <c:v>251.233</c:v>
                </c:pt>
                <c:pt idx="13722">
                  <c:v>251.26570000000001</c:v>
                </c:pt>
                <c:pt idx="13723">
                  <c:v>251.29839999999999</c:v>
                </c:pt>
                <c:pt idx="13724">
                  <c:v>251.33109999999999</c:v>
                </c:pt>
                <c:pt idx="13725">
                  <c:v>251.36369999999999</c:v>
                </c:pt>
                <c:pt idx="13726">
                  <c:v>251.3964</c:v>
                </c:pt>
                <c:pt idx="13727">
                  <c:v>251.42910000000001</c:v>
                </c:pt>
                <c:pt idx="13728">
                  <c:v>251.46180000000001</c:v>
                </c:pt>
                <c:pt idx="13729">
                  <c:v>251.49449999999999</c:v>
                </c:pt>
                <c:pt idx="13730">
                  <c:v>251.52709999999999</c:v>
                </c:pt>
                <c:pt idx="13731">
                  <c:v>251.5598</c:v>
                </c:pt>
                <c:pt idx="13732">
                  <c:v>251.5925</c:v>
                </c:pt>
                <c:pt idx="13733">
                  <c:v>251.62520000000001</c:v>
                </c:pt>
                <c:pt idx="13734">
                  <c:v>251.65790000000001</c:v>
                </c:pt>
                <c:pt idx="13735">
                  <c:v>251.69059999999999</c:v>
                </c:pt>
                <c:pt idx="13736">
                  <c:v>251.72329999999999</c:v>
                </c:pt>
                <c:pt idx="13737">
                  <c:v>251.756</c:v>
                </c:pt>
                <c:pt idx="13738">
                  <c:v>251.78870000000001</c:v>
                </c:pt>
                <c:pt idx="13739">
                  <c:v>251.82140000000001</c:v>
                </c:pt>
                <c:pt idx="13740">
                  <c:v>251.85409999999999</c:v>
                </c:pt>
                <c:pt idx="13741">
                  <c:v>251.88679999999999</c:v>
                </c:pt>
                <c:pt idx="13742">
                  <c:v>251.9196</c:v>
                </c:pt>
                <c:pt idx="13743">
                  <c:v>251.95230000000001</c:v>
                </c:pt>
                <c:pt idx="13744">
                  <c:v>251.98500000000001</c:v>
                </c:pt>
                <c:pt idx="13745">
                  <c:v>252.01769999999999</c:v>
                </c:pt>
                <c:pt idx="13746">
                  <c:v>252.0504</c:v>
                </c:pt>
                <c:pt idx="13747">
                  <c:v>252.08320000000001</c:v>
                </c:pt>
                <c:pt idx="13748">
                  <c:v>252.11590000000001</c:v>
                </c:pt>
                <c:pt idx="13749">
                  <c:v>252.14859999999999</c:v>
                </c:pt>
                <c:pt idx="13750">
                  <c:v>252.18129999999999</c:v>
                </c:pt>
                <c:pt idx="13751">
                  <c:v>252.2141</c:v>
                </c:pt>
                <c:pt idx="13752">
                  <c:v>252.24680000000001</c:v>
                </c:pt>
                <c:pt idx="13753">
                  <c:v>252.27950000000001</c:v>
                </c:pt>
                <c:pt idx="13754">
                  <c:v>252.31229999999999</c:v>
                </c:pt>
                <c:pt idx="13755">
                  <c:v>252.345</c:v>
                </c:pt>
                <c:pt idx="13756">
                  <c:v>252.37780000000001</c:v>
                </c:pt>
                <c:pt idx="13757">
                  <c:v>252.41050000000001</c:v>
                </c:pt>
                <c:pt idx="13758">
                  <c:v>252.44329999999999</c:v>
                </c:pt>
                <c:pt idx="13759">
                  <c:v>252.476</c:v>
                </c:pt>
                <c:pt idx="13760">
                  <c:v>252.50880000000001</c:v>
                </c:pt>
                <c:pt idx="13761">
                  <c:v>252.54150000000001</c:v>
                </c:pt>
                <c:pt idx="13762">
                  <c:v>252.57429999999999</c:v>
                </c:pt>
                <c:pt idx="13763">
                  <c:v>252.607</c:v>
                </c:pt>
                <c:pt idx="13764">
                  <c:v>252.63980000000001</c:v>
                </c:pt>
                <c:pt idx="13765">
                  <c:v>252.67250000000001</c:v>
                </c:pt>
                <c:pt idx="13766">
                  <c:v>252.70529999999999</c:v>
                </c:pt>
                <c:pt idx="13767">
                  <c:v>252.7381</c:v>
                </c:pt>
                <c:pt idx="13768">
                  <c:v>252.77080000000001</c:v>
                </c:pt>
                <c:pt idx="13769">
                  <c:v>252.80359999999999</c:v>
                </c:pt>
                <c:pt idx="13770">
                  <c:v>252.8364</c:v>
                </c:pt>
                <c:pt idx="13771">
                  <c:v>252.86920000000001</c:v>
                </c:pt>
                <c:pt idx="13772">
                  <c:v>252.90190000000001</c:v>
                </c:pt>
                <c:pt idx="13773">
                  <c:v>252.93469999999999</c:v>
                </c:pt>
                <c:pt idx="13774">
                  <c:v>252.9675</c:v>
                </c:pt>
                <c:pt idx="13775">
                  <c:v>253.00030000000001</c:v>
                </c:pt>
                <c:pt idx="13776">
                  <c:v>253.03309999999999</c:v>
                </c:pt>
                <c:pt idx="13777">
                  <c:v>253.0659</c:v>
                </c:pt>
                <c:pt idx="13778">
                  <c:v>253.0986</c:v>
                </c:pt>
                <c:pt idx="13779">
                  <c:v>253.13140000000001</c:v>
                </c:pt>
                <c:pt idx="13780">
                  <c:v>253.16419999999999</c:v>
                </c:pt>
                <c:pt idx="13781">
                  <c:v>253.197</c:v>
                </c:pt>
                <c:pt idx="13782">
                  <c:v>253.22980000000001</c:v>
                </c:pt>
                <c:pt idx="13783">
                  <c:v>253.26259999999999</c:v>
                </c:pt>
                <c:pt idx="13784">
                  <c:v>253.2954</c:v>
                </c:pt>
                <c:pt idx="13785">
                  <c:v>253.32820000000001</c:v>
                </c:pt>
                <c:pt idx="13786">
                  <c:v>253.36099999999999</c:v>
                </c:pt>
                <c:pt idx="13787">
                  <c:v>253.3938</c:v>
                </c:pt>
                <c:pt idx="13788">
                  <c:v>253.42670000000001</c:v>
                </c:pt>
                <c:pt idx="13789">
                  <c:v>253.45949999999999</c:v>
                </c:pt>
                <c:pt idx="13790">
                  <c:v>253.4923</c:v>
                </c:pt>
                <c:pt idx="13791">
                  <c:v>253.52510000000001</c:v>
                </c:pt>
                <c:pt idx="13792">
                  <c:v>253.55789999999999</c:v>
                </c:pt>
                <c:pt idx="13793">
                  <c:v>253.5907</c:v>
                </c:pt>
                <c:pt idx="13794">
                  <c:v>253.62360000000001</c:v>
                </c:pt>
                <c:pt idx="13795">
                  <c:v>253.65639999999999</c:v>
                </c:pt>
                <c:pt idx="13796">
                  <c:v>253.6892</c:v>
                </c:pt>
                <c:pt idx="13797">
                  <c:v>253.72200000000001</c:v>
                </c:pt>
                <c:pt idx="13798">
                  <c:v>253.75489999999999</c:v>
                </c:pt>
                <c:pt idx="13799">
                  <c:v>253.7877</c:v>
                </c:pt>
                <c:pt idx="13800">
                  <c:v>253.82060000000001</c:v>
                </c:pt>
                <c:pt idx="13801">
                  <c:v>253.85339999999999</c:v>
                </c:pt>
                <c:pt idx="13802">
                  <c:v>253.8862</c:v>
                </c:pt>
                <c:pt idx="13803">
                  <c:v>253.91909999999999</c:v>
                </c:pt>
                <c:pt idx="13804">
                  <c:v>253.95189999999999</c:v>
                </c:pt>
                <c:pt idx="13805">
                  <c:v>253.98480000000001</c:v>
                </c:pt>
                <c:pt idx="13806">
                  <c:v>254.01759999999999</c:v>
                </c:pt>
                <c:pt idx="13807">
                  <c:v>254.0505</c:v>
                </c:pt>
                <c:pt idx="13808">
                  <c:v>254.08330000000001</c:v>
                </c:pt>
                <c:pt idx="13809">
                  <c:v>254.11619999999999</c:v>
                </c:pt>
                <c:pt idx="13810">
                  <c:v>254.149</c:v>
                </c:pt>
                <c:pt idx="13811">
                  <c:v>254.18190000000001</c:v>
                </c:pt>
                <c:pt idx="13812">
                  <c:v>254.2148</c:v>
                </c:pt>
                <c:pt idx="13813">
                  <c:v>254.24760000000001</c:v>
                </c:pt>
                <c:pt idx="13814">
                  <c:v>254.28049999999999</c:v>
                </c:pt>
                <c:pt idx="13815">
                  <c:v>254.3134</c:v>
                </c:pt>
                <c:pt idx="13816">
                  <c:v>254.34620000000001</c:v>
                </c:pt>
                <c:pt idx="13817">
                  <c:v>254.37909999999999</c:v>
                </c:pt>
                <c:pt idx="13818">
                  <c:v>254.41200000000001</c:v>
                </c:pt>
                <c:pt idx="13819">
                  <c:v>254.44479999999999</c:v>
                </c:pt>
                <c:pt idx="13820">
                  <c:v>254.4777</c:v>
                </c:pt>
                <c:pt idx="13821">
                  <c:v>254.51060000000001</c:v>
                </c:pt>
                <c:pt idx="13822">
                  <c:v>254.54349999999999</c:v>
                </c:pt>
                <c:pt idx="13823">
                  <c:v>254.57640000000001</c:v>
                </c:pt>
                <c:pt idx="13824">
                  <c:v>254.60929999999999</c:v>
                </c:pt>
                <c:pt idx="13825">
                  <c:v>254.6422</c:v>
                </c:pt>
                <c:pt idx="13826">
                  <c:v>254.67500000000001</c:v>
                </c:pt>
                <c:pt idx="13827">
                  <c:v>254.7079</c:v>
                </c:pt>
                <c:pt idx="13828">
                  <c:v>254.74080000000001</c:v>
                </c:pt>
                <c:pt idx="13829">
                  <c:v>254.77369999999999</c:v>
                </c:pt>
                <c:pt idx="13830">
                  <c:v>254.8066</c:v>
                </c:pt>
                <c:pt idx="13831">
                  <c:v>254.83949999999999</c:v>
                </c:pt>
                <c:pt idx="13832">
                  <c:v>254.8724</c:v>
                </c:pt>
                <c:pt idx="13833">
                  <c:v>254.90530000000001</c:v>
                </c:pt>
                <c:pt idx="13834">
                  <c:v>254.93819999999999</c:v>
                </c:pt>
                <c:pt idx="13835">
                  <c:v>254.97120000000001</c:v>
                </c:pt>
                <c:pt idx="13836">
                  <c:v>255.00409999999999</c:v>
                </c:pt>
                <c:pt idx="13837">
                  <c:v>255.03700000000001</c:v>
                </c:pt>
                <c:pt idx="13838">
                  <c:v>255.06989999999999</c:v>
                </c:pt>
                <c:pt idx="13839">
                  <c:v>255.1028</c:v>
                </c:pt>
                <c:pt idx="13840">
                  <c:v>255.13570000000001</c:v>
                </c:pt>
                <c:pt idx="13841">
                  <c:v>255.1687</c:v>
                </c:pt>
                <c:pt idx="13842">
                  <c:v>255.20160000000001</c:v>
                </c:pt>
                <c:pt idx="13843">
                  <c:v>255.2345</c:v>
                </c:pt>
                <c:pt idx="13844">
                  <c:v>255.26740000000001</c:v>
                </c:pt>
                <c:pt idx="13845">
                  <c:v>255.3004</c:v>
                </c:pt>
                <c:pt idx="13846">
                  <c:v>255.33330000000001</c:v>
                </c:pt>
                <c:pt idx="13847">
                  <c:v>255.36619999999999</c:v>
                </c:pt>
                <c:pt idx="13848">
                  <c:v>255.39920000000001</c:v>
                </c:pt>
                <c:pt idx="13849">
                  <c:v>255.43209999999999</c:v>
                </c:pt>
                <c:pt idx="13850">
                  <c:v>255.46510000000001</c:v>
                </c:pt>
                <c:pt idx="13851">
                  <c:v>255.49799999999999</c:v>
                </c:pt>
                <c:pt idx="13852">
                  <c:v>255.53100000000001</c:v>
                </c:pt>
                <c:pt idx="13853">
                  <c:v>255.56389999999999</c:v>
                </c:pt>
                <c:pt idx="13854">
                  <c:v>255.59690000000001</c:v>
                </c:pt>
                <c:pt idx="13855">
                  <c:v>255.62979999999999</c:v>
                </c:pt>
                <c:pt idx="13856">
                  <c:v>255.6628</c:v>
                </c:pt>
                <c:pt idx="13857">
                  <c:v>255.69569999999999</c:v>
                </c:pt>
                <c:pt idx="13858">
                  <c:v>255.7287</c:v>
                </c:pt>
                <c:pt idx="13859">
                  <c:v>255.76159999999999</c:v>
                </c:pt>
                <c:pt idx="13860">
                  <c:v>255.7946</c:v>
                </c:pt>
                <c:pt idx="13861">
                  <c:v>255.82759999999999</c:v>
                </c:pt>
                <c:pt idx="13862">
                  <c:v>255.8605</c:v>
                </c:pt>
                <c:pt idx="13863">
                  <c:v>255.89349999999999</c:v>
                </c:pt>
                <c:pt idx="13864">
                  <c:v>255.9265</c:v>
                </c:pt>
                <c:pt idx="13865">
                  <c:v>255.95949999999999</c:v>
                </c:pt>
                <c:pt idx="13866">
                  <c:v>255.9924</c:v>
                </c:pt>
                <c:pt idx="13867">
                  <c:v>256.02539999999999</c:v>
                </c:pt>
                <c:pt idx="13868">
                  <c:v>256.05840000000001</c:v>
                </c:pt>
                <c:pt idx="13869">
                  <c:v>256.09140000000002</c:v>
                </c:pt>
                <c:pt idx="13870">
                  <c:v>256.12439999999998</c:v>
                </c:pt>
                <c:pt idx="13871">
                  <c:v>256.15730000000002</c:v>
                </c:pt>
                <c:pt idx="13872">
                  <c:v>256.19029999999998</c:v>
                </c:pt>
                <c:pt idx="13873">
                  <c:v>256.22329999999999</c:v>
                </c:pt>
                <c:pt idx="13874">
                  <c:v>256.25630000000001</c:v>
                </c:pt>
                <c:pt idx="13875">
                  <c:v>256.28930000000003</c:v>
                </c:pt>
                <c:pt idx="13876">
                  <c:v>256.32229999999998</c:v>
                </c:pt>
                <c:pt idx="13877">
                  <c:v>256.3553</c:v>
                </c:pt>
                <c:pt idx="13878">
                  <c:v>256.38830000000002</c:v>
                </c:pt>
                <c:pt idx="13879">
                  <c:v>256.42129999999997</c:v>
                </c:pt>
                <c:pt idx="13880">
                  <c:v>256.45429999999999</c:v>
                </c:pt>
                <c:pt idx="13881">
                  <c:v>256.4873</c:v>
                </c:pt>
                <c:pt idx="13882">
                  <c:v>256.5204</c:v>
                </c:pt>
                <c:pt idx="13883">
                  <c:v>256.55340000000001</c:v>
                </c:pt>
                <c:pt idx="13884">
                  <c:v>256.58640000000003</c:v>
                </c:pt>
                <c:pt idx="13885">
                  <c:v>256.61939999999998</c:v>
                </c:pt>
                <c:pt idx="13886">
                  <c:v>256.6524</c:v>
                </c:pt>
                <c:pt idx="13887">
                  <c:v>256.68540000000002</c:v>
                </c:pt>
                <c:pt idx="13888">
                  <c:v>256.71839999999997</c:v>
                </c:pt>
                <c:pt idx="13889">
                  <c:v>256.75150000000002</c:v>
                </c:pt>
                <c:pt idx="13890">
                  <c:v>256.78449999999998</c:v>
                </c:pt>
                <c:pt idx="13891">
                  <c:v>256.8175</c:v>
                </c:pt>
                <c:pt idx="13892">
                  <c:v>256.85059999999999</c:v>
                </c:pt>
                <c:pt idx="13893">
                  <c:v>256.8836</c:v>
                </c:pt>
                <c:pt idx="13894">
                  <c:v>256.91660000000002</c:v>
                </c:pt>
                <c:pt idx="13895">
                  <c:v>256.94970000000001</c:v>
                </c:pt>
                <c:pt idx="13896">
                  <c:v>256.98270000000002</c:v>
                </c:pt>
                <c:pt idx="13897">
                  <c:v>257.01569999999998</c:v>
                </c:pt>
                <c:pt idx="13898">
                  <c:v>257.04880000000003</c:v>
                </c:pt>
                <c:pt idx="13899">
                  <c:v>257.08179999999999</c:v>
                </c:pt>
                <c:pt idx="13900">
                  <c:v>257.11489999999998</c:v>
                </c:pt>
                <c:pt idx="13901">
                  <c:v>257.14789999999999</c:v>
                </c:pt>
                <c:pt idx="13902">
                  <c:v>257.18099999999998</c:v>
                </c:pt>
                <c:pt idx="13903">
                  <c:v>257.21409999999997</c:v>
                </c:pt>
                <c:pt idx="13904">
                  <c:v>257.24709999999999</c:v>
                </c:pt>
                <c:pt idx="13905">
                  <c:v>257.28019999999998</c:v>
                </c:pt>
                <c:pt idx="13906">
                  <c:v>257.31319999999999</c:v>
                </c:pt>
                <c:pt idx="13907">
                  <c:v>257.34629999999999</c:v>
                </c:pt>
                <c:pt idx="13908">
                  <c:v>257.37939999999998</c:v>
                </c:pt>
                <c:pt idx="13909">
                  <c:v>257.41239999999999</c:v>
                </c:pt>
                <c:pt idx="13910">
                  <c:v>257.44549999999998</c:v>
                </c:pt>
                <c:pt idx="13911">
                  <c:v>257.47859999999997</c:v>
                </c:pt>
                <c:pt idx="13912">
                  <c:v>257.51170000000002</c:v>
                </c:pt>
                <c:pt idx="13913">
                  <c:v>257.54469999999998</c:v>
                </c:pt>
                <c:pt idx="13914">
                  <c:v>257.57780000000002</c:v>
                </c:pt>
                <c:pt idx="13915">
                  <c:v>257.61090000000002</c:v>
                </c:pt>
                <c:pt idx="13916">
                  <c:v>257.64400000000001</c:v>
                </c:pt>
                <c:pt idx="13917">
                  <c:v>257.6771</c:v>
                </c:pt>
                <c:pt idx="13918">
                  <c:v>257.71010000000001</c:v>
                </c:pt>
                <c:pt idx="13919">
                  <c:v>257.7432</c:v>
                </c:pt>
                <c:pt idx="13920">
                  <c:v>257.77629999999999</c:v>
                </c:pt>
                <c:pt idx="13921">
                  <c:v>257.80939999999998</c:v>
                </c:pt>
                <c:pt idx="13922">
                  <c:v>257.84249999999997</c:v>
                </c:pt>
                <c:pt idx="13923">
                  <c:v>257.87560000000002</c:v>
                </c:pt>
                <c:pt idx="13924">
                  <c:v>257.90870000000001</c:v>
                </c:pt>
                <c:pt idx="13925">
                  <c:v>257.9418</c:v>
                </c:pt>
                <c:pt idx="13926">
                  <c:v>257.97489999999999</c:v>
                </c:pt>
                <c:pt idx="13927">
                  <c:v>258.00799999999998</c:v>
                </c:pt>
                <c:pt idx="13928">
                  <c:v>258.04109999999997</c:v>
                </c:pt>
                <c:pt idx="13929">
                  <c:v>258.07420000000002</c:v>
                </c:pt>
                <c:pt idx="13930">
                  <c:v>258.10730000000001</c:v>
                </c:pt>
                <c:pt idx="13931">
                  <c:v>258.14049999999997</c:v>
                </c:pt>
                <c:pt idx="13932">
                  <c:v>258.17360000000002</c:v>
                </c:pt>
                <c:pt idx="13933">
                  <c:v>258.20670000000001</c:v>
                </c:pt>
                <c:pt idx="13934">
                  <c:v>258.2398</c:v>
                </c:pt>
                <c:pt idx="13935">
                  <c:v>258.27289999999999</c:v>
                </c:pt>
                <c:pt idx="13936">
                  <c:v>258.30610000000001</c:v>
                </c:pt>
                <c:pt idx="13937">
                  <c:v>258.33920000000001</c:v>
                </c:pt>
                <c:pt idx="13938">
                  <c:v>258.3723</c:v>
                </c:pt>
                <c:pt idx="13939">
                  <c:v>258.40550000000002</c:v>
                </c:pt>
                <c:pt idx="13940">
                  <c:v>258.43860000000001</c:v>
                </c:pt>
                <c:pt idx="13941">
                  <c:v>258.4717</c:v>
                </c:pt>
                <c:pt idx="13942">
                  <c:v>258.50490000000002</c:v>
                </c:pt>
                <c:pt idx="13943">
                  <c:v>258.53800000000001</c:v>
                </c:pt>
                <c:pt idx="13944">
                  <c:v>258.5711</c:v>
                </c:pt>
                <c:pt idx="13945">
                  <c:v>258.60430000000002</c:v>
                </c:pt>
                <c:pt idx="13946">
                  <c:v>258.63740000000001</c:v>
                </c:pt>
                <c:pt idx="13947">
                  <c:v>258.67059999999998</c:v>
                </c:pt>
                <c:pt idx="13948">
                  <c:v>258.70370000000003</c:v>
                </c:pt>
                <c:pt idx="13949">
                  <c:v>258.73689999999999</c:v>
                </c:pt>
                <c:pt idx="13950">
                  <c:v>258.77010000000001</c:v>
                </c:pt>
                <c:pt idx="13951">
                  <c:v>258.8032</c:v>
                </c:pt>
                <c:pt idx="13952">
                  <c:v>258.83640000000003</c:v>
                </c:pt>
                <c:pt idx="13953">
                  <c:v>258.86950000000002</c:v>
                </c:pt>
                <c:pt idx="13954">
                  <c:v>258.90269999999998</c:v>
                </c:pt>
                <c:pt idx="13955">
                  <c:v>258.9359</c:v>
                </c:pt>
                <c:pt idx="13956">
                  <c:v>258.96899999999999</c:v>
                </c:pt>
                <c:pt idx="13957">
                  <c:v>259.00220000000002</c:v>
                </c:pt>
                <c:pt idx="13958">
                  <c:v>259.03530000000001</c:v>
                </c:pt>
                <c:pt idx="13959">
                  <c:v>259.06849999999997</c:v>
                </c:pt>
                <c:pt idx="13960">
                  <c:v>259.10169999999999</c:v>
                </c:pt>
                <c:pt idx="13961">
                  <c:v>259.13490000000002</c:v>
                </c:pt>
                <c:pt idx="13962">
                  <c:v>259.16809999999998</c:v>
                </c:pt>
                <c:pt idx="13963">
                  <c:v>259.20119999999997</c:v>
                </c:pt>
                <c:pt idx="13964">
                  <c:v>259.23439999999999</c:v>
                </c:pt>
                <c:pt idx="13965">
                  <c:v>259.26760000000002</c:v>
                </c:pt>
                <c:pt idx="13966">
                  <c:v>259.30079999999998</c:v>
                </c:pt>
                <c:pt idx="13967">
                  <c:v>259.334</c:v>
                </c:pt>
                <c:pt idx="13968">
                  <c:v>259.36720000000003</c:v>
                </c:pt>
                <c:pt idx="13969">
                  <c:v>259.40039999999999</c:v>
                </c:pt>
                <c:pt idx="13970">
                  <c:v>259.43360000000001</c:v>
                </c:pt>
                <c:pt idx="13971">
                  <c:v>259.46679999999998</c:v>
                </c:pt>
                <c:pt idx="13972">
                  <c:v>259.5</c:v>
                </c:pt>
                <c:pt idx="13973">
                  <c:v>259.53320000000002</c:v>
                </c:pt>
                <c:pt idx="13974">
                  <c:v>259.56639999999999</c:v>
                </c:pt>
                <c:pt idx="13975">
                  <c:v>259.59960000000001</c:v>
                </c:pt>
                <c:pt idx="13976">
                  <c:v>259.63279999999997</c:v>
                </c:pt>
                <c:pt idx="13977">
                  <c:v>259.666</c:v>
                </c:pt>
                <c:pt idx="13978">
                  <c:v>259.69920000000002</c:v>
                </c:pt>
                <c:pt idx="13979">
                  <c:v>259.73250000000002</c:v>
                </c:pt>
                <c:pt idx="13980">
                  <c:v>259.76569999999998</c:v>
                </c:pt>
                <c:pt idx="13981">
                  <c:v>259.7989</c:v>
                </c:pt>
                <c:pt idx="13982">
                  <c:v>259.83210000000003</c:v>
                </c:pt>
                <c:pt idx="13983">
                  <c:v>259.86529999999999</c:v>
                </c:pt>
                <c:pt idx="13984">
                  <c:v>259.89859999999999</c:v>
                </c:pt>
                <c:pt idx="13985">
                  <c:v>259.93180000000001</c:v>
                </c:pt>
                <c:pt idx="13986">
                  <c:v>259.96499999999997</c:v>
                </c:pt>
                <c:pt idx="13987">
                  <c:v>259.99829999999997</c:v>
                </c:pt>
                <c:pt idx="13988">
                  <c:v>260.03149999999999</c:v>
                </c:pt>
                <c:pt idx="13989">
                  <c:v>260.06470000000002</c:v>
                </c:pt>
                <c:pt idx="13990">
                  <c:v>260.09800000000001</c:v>
                </c:pt>
                <c:pt idx="13991">
                  <c:v>260.13119999999998</c:v>
                </c:pt>
                <c:pt idx="13992">
                  <c:v>260.16449999999998</c:v>
                </c:pt>
                <c:pt idx="13993">
                  <c:v>260.1977</c:v>
                </c:pt>
                <c:pt idx="13994">
                  <c:v>260.23099999999999</c:v>
                </c:pt>
                <c:pt idx="13995">
                  <c:v>260.26420000000002</c:v>
                </c:pt>
                <c:pt idx="13996">
                  <c:v>260.29750000000001</c:v>
                </c:pt>
                <c:pt idx="13997">
                  <c:v>260.33069999999998</c:v>
                </c:pt>
                <c:pt idx="13998">
                  <c:v>260.36399999999998</c:v>
                </c:pt>
                <c:pt idx="13999">
                  <c:v>260.3972</c:v>
                </c:pt>
                <c:pt idx="14000">
                  <c:v>260.43049999999999</c:v>
                </c:pt>
                <c:pt idx="14001">
                  <c:v>260.46370000000002</c:v>
                </c:pt>
                <c:pt idx="14002">
                  <c:v>260.49700000000001</c:v>
                </c:pt>
                <c:pt idx="14003">
                  <c:v>260.53030000000001</c:v>
                </c:pt>
                <c:pt idx="14004">
                  <c:v>260.56360000000001</c:v>
                </c:pt>
                <c:pt idx="14005">
                  <c:v>260.59679999999997</c:v>
                </c:pt>
                <c:pt idx="14006">
                  <c:v>260.63010000000003</c:v>
                </c:pt>
                <c:pt idx="14007">
                  <c:v>260.66340000000002</c:v>
                </c:pt>
                <c:pt idx="14008">
                  <c:v>260.69670000000002</c:v>
                </c:pt>
                <c:pt idx="14009">
                  <c:v>260.72989999999999</c:v>
                </c:pt>
                <c:pt idx="14010">
                  <c:v>260.76319999999998</c:v>
                </c:pt>
                <c:pt idx="14011">
                  <c:v>260.79649999999998</c:v>
                </c:pt>
                <c:pt idx="14012">
                  <c:v>260.82979999999998</c:v>
                </c:pt>
                <c:pt idx="14013">
                  <c:v>260.86309999999997</c:v>
                </c:pt>
                <c:pt idx="14014">
                  <c:v>260.89640000000003</c:v>
                </c:pt>
                <c:pt idx="14015">
                  <c:v>260.92970000000003</c:v>
                </c:pt>
                <c:pt idx="14016">
                  <c:v>260.96300000000002</c:v>
                </c:pt>
                <c:pt idx="14017">
                  <c:v>260.99619999999999</c:v>
                </c:pt>
                <c:pt idx="14018">
                  <c:v>261.02949999999998</c:v>
                </c:pt>
                <c:pt idx="14019">
                  <c:v>261.06290000000001</c:v>
                </c:pt>
                <c:pt idx="14020">
                  <c:v>261.09620000000001</c:v>
                </c:pt>
                <c:pt idx="14021">
                  <c:v>261.12950000000001</c:v>
                </c:pt>
                <c:pt idx="14022">
                  <c:v>261.1628</c:v>
                </c:pt>
                <c:pt idx="14023">
                  <c:v>261.1961</c:v>
                </c:pt>
                <c:pt idx="14024">
                  <c:v>261.2294</c:v>
                </c:pt>
                <c:pt idx="14025">
                  <c:v>261.2627</c:v>
                </c:pt>
                <c:pt idx="14026">
                  <c:v>261.29599999999999</c:v>
                </c:pt>
                <c:pt idx="14027">
                  <c:v>261.32929999999999</c:v>
                </c:pt>
                <c:pt idx="14028">
                  <c:v>261.36270000000002</c:v>
                </c:pt>
                <c:pt idx="14029">
                  <c:v>261.39600000000002</c:v>
                </c:pt>
                <c:pt idx="14030">
                  <c:v>261.42930000000001</c:v>
                </c:pt>
                <c:pt idx="14031">
                  <c:v>261.46260000000001</c:v>
                </c:pt>
                <c:pt idx="14032">
                  <c:v>261.49599999999998</c:v>
                </c:pt>
                <c:pt idx="14033">
                  <c:v>261.52929999999998</c:v>
                </c:pt>
                <c:pt idx="14034">
                  <c:v>261.56259999999997</c:v>
                </c:pt>
                <c:pt idx="14035">
                  <c:v>261.596</c:v>
                </c:pt>
                <c:pt idx="14036">
                  <c:v>261.6293</c:v>
                </c:pt>
                <c:pt idx="14037">
                  <c:v>261.6626</c:v>
                </c:pt>
                <c:pt idx="14038">
                  <c:v>261.69600000000003</c:v>
                </c:pt>
                <c:pt idx="14039">
                  <c:v>261.72930000000002</c:v>
                </c:pt>
                <c:pt idx="14040">
                  <c:v>261.7627</c:v>
                </c:pt>
                <c:pt idx="14041">
                  <c:v>261.79599999999999</c:v>
                </c:pt>
                <c:pt idx="14042">
                  <c:v>261.82940000000002</c:v>
                </c:pt>
                <c:pt idx="14043">
                  <c:v>261.86270000000002</c:v>
                </c:pt>
                <c:pt idx="14044">
                  <c:v>261.89609999999999</c:v>
                </c:pt>
                <c:pt idx="14045">
                  <c:v>261.92939999999999</c:v>
                </c:pt>
                <c:pt idx="14046">
                  <c:v>261.96280000000002</c:v>
                </c:pt>
                <c:pt idx="14047">
                  <c:v>261.99619999999999</c:v>
                </c:pt>
                <c:pt idx="14048">
                  <c:v>262.02949999999998</c:v>
                </c:pt>
                <c:pt idx="14049">
                  <c:v>262.06290000000001</c:v>
                </c:pt>
                <c:pt idx="14050">
                  <c:v>262.09629999999999</c:v>
                </c:pt>
                <c:pt idx="14051">
                  <c:v>262.12959999999998</c:v>
                </c:pt>
                <c:pt idx="14052">
                  <c:v>262.16300000000001</c:v>
                </c:pt>
                <c:pt idx="14053">
                  <c:v>262.19639999999998</c:v>
                </c:pt>
                <c:pt idx="14054">
                  <c:v>262.22969999999998</c:v>
                </c:pt>
                <c:pt idx="14055">
                  <c:v>262.26310000000001</c:v>
                </c:pt>
                <c:pt idx="14056">
                  <c:v>262.29649999999998</c:v>
                </c:pt>
                <c:pt idx="14057">
                  <c:v>262.32990000000001</c:v>
                </c:pt>
                <c:pt idx="14058">
                  <c:v>262.36329999999998</c:v>
                </c:pt>
                <c:pt idx="14059">
                  <c:v>262.39659999999998</c:v>
                </c:pt>
                <c:pt idx="14060">
                  <c:v>262.43</c:v>
                </c:pt>
                <c:pt idx="14061">
                  <c:v>262.46339999999998</c:v>
                </c:pt>
                <c:pt idx="14062">
                  <c:v>262.49680000000001</c:v>
                </c:pt>
                <c:pt idx="14063">
                  <c:v>262.53019999999998</c:v>
                </c:pt>
                <c:pt idx="14064">
                  <c:v>262.56360000000001</c:v>
                </c:pt>
                <c:pt idx="14065">
                  <c:v>262.59699999999998</c:v>
                </c:pt>
                <c:pt idx="14066">
                  <c:v>262.63040000000001</c:v>
                </c:pt>
                <c:pt idx="14067">
                  <c:v>262.66379999999998</c:v>
                </c:pt>
                <c:pt idx="14068">
                  <c:v>262.69720000000001</c:v>
                </c:pt>
                <c:pt idx="14069">
                  <c:v>262.73059999999998</c:v>
                </c:pt>
                <c:pt idx="14070">
                  <c:v>262.76400000000001</c:v>
                </c:pt>
                <c:pt idx="14071">
                  <c:v>262.79750000000001</c:v>
                </c:pt>
                <c:pt idx="14072">
                  <c:v>262.83089999999999</c:v>
                </c:pt>
                <c:pt idx="14073">
                  <c:v>262.86430000000001</c:v>
                </c:pt>
                <c:pt idx="14074">
                  <c:v>262.89769999999999</c:v>
                </c:pt>
                <c:pt idx="14075">
                  <c:v>262.93110000000001</c:v>
                </c:pt>
                <c:pt idx="14076">
                  <c:v>262.96449999999999</c:v>
                </c:pt>
                <c:pt idx="14077">
                  <c:v>262.99799999999999</c:v>
                </c:pt>
                <c:pt idx="14078">
                  <c:v>263.03140000000002</c:v>
                </c:pt>
                <c:pt idx="14079">
                  <c:v>263.06479999999999</c:v>
                </c:pt>
                <c:pt idx="14080">
                  <c:v>263.09829999999999</c:v>
                </c:pt>
                <c:pt idx="14081">
                  <c:v>263.13170000000002</c:v>
                </c:pt>
                <c:pt idx="14082">
                  <c:v>263.1651</c:v>
                </c:pt>
                <c:pt idx="14083">
                  <c:v>263.19850000000002</c:v>
                </c:pt>
                <c:pt idx="14084">
                  <c:v>263.23200000000003</c:v>
                </c:pt>
                <c:pt idx="14085">
                  <c:v>263.2654</c:v>
                </c:pt>
                <c:pt idx="14086">
                  <c:v>263.2989</c:v>
                </c:pt>
                <c:pt idx="14087">
                  <c:v>263.33229999999998</c:v>
                </c:pt>
                <c:pt idx="14088">
                  <c:v>263.36579999999998</c:v>
                </c:pt>
                <c:pt idx="14089">
                  <c:v>263.39920000000001</c:v>
                </c:pt>
                <c:pt idx="14090">
                  <c:v>263.43270000000001</c:v>
                </c:pt>
                <c:pt idx="14091">
                  <c:v>263.46609999999998</c:v>
                </c:pt>
                <c:pt idx="14092">
                  <c:v>263.49959999999999</c:v>
                </c:pt>
                <c:pt idx="14093">
                  <c:v>263.53309999999999</c:v>
                </c:pt>
                <c:pt idx="14094">
                  <c:v>263.56650000000002</c:v>
                </c:pt>
                <c:pt idx="14095">
                  <c:v>263.60000000000002</c:v>
                </c:pt>
                <c:pt idx="14096">
                  <c:v>263.63350000000003</c:v>
                </c:pt>
                <c:pt idx="14097">
                  <c:v>263.6669</c:v>
                </c:pt>
                <c:pt idx="14098">
                  <c:v>263.7004</c:v>
                </c:pt>
                <c:pt idx="14099">
                  <c:v>263.73390000000001</c:v>
                </c:pt>
                <c:pt idx="14100">
                  <c:v>263.76729999999998</c:v>
                </c:pt>
                <c:pt idx="14101">
                  <c:v>263.80079999999998</c:v>
                </c:pt>
                <c:pt idx="14102">
                  <c:v>263.83429999999998</c:v>
                </c:pt>
                <c:pt idx="14103">
                  <c:v>263.86779999999999</c:v>
                </c:pt>
                <c:pt idx="14104">
                  <c:v>263.90120000000002</c:v>
                </c:pt>
                <c:pt idx="14105">
                  <c:v>263.93470000000002</c:v>
                </c:pt>
                <c:pt idx="14106">
                  <c:v>263.96820000000002</c:v>
                </c:pt>
                <c:pt idx="14107">
                  <c:v>264.00170000000003</c:v>
                </c:pt>
                <c:pt idx="14108">
                  <c:v>264.03519999999997</c:v>
                </c:pt>
                <c:pt idx="14109">
                  <c:v>264.06869999999998</c:v>
                </c:pt>
                <c:pt idx="14110">
                  <c:v>264.10219999999998</c:v>
                </c:pt>
                <c:pt idx="14111">
                  <c:v>264.13569999999999</c:v>
                </c:pt>
                <c:pt idx="14112">
                  <c:v>264.16919999999999</c:v>
                </c:pt>
                <c:pt idx="14113">
                  <c:v>264.20269999999999</c:v>
                </c:pt>
                <c:pt idx="14114">
                  <c:v>264.2362</c:v>
                </c:pt>
                <c:pt idx="14115">
                  <c:v>264.2697</c:v>
                </c:pt>
                <c:pt idx="14116">
                  <c:v>264.3032</c:v>
                </c:pt>
                <c:pt idx="14117">
                  <c:v>264.33670000000001</c:v>
                </c:pt>
                <c:pt idx="14118">
                  <c:v>264.37020000000001</c:v>
                </c:pt>
                <c:pt idx="14119">
                  <c:v>264.40370000000001</c:v>
                </c:pt>
                <c:pt idx="14120">
                  <c:v>264.43720000000002</c:v>
                </c:pt>
                <c:pt idx="14121">
                  <c:v>264.4708</c:v>
                </c:pt>
                <c:pt idx="14122">
                  <c:v>264.5043</c:v>
                </c:pt>
                <c:pt idx="14123">
                  <c:v>264.5378</c:v>
                </c:pt>
                <c:pt idx="14124">
                  <c:v>264.57130000000001</c:v>
                </c:pt>
                <c:pt idx="14125">
                  <c:v>264.60489999999999</c:v>
                </c:pt>
                <c:pt idx="14126">
                  <c:v>264.63839999999999</c:v>
                </c:pt>
                <c:pt idx="14127">
                  <c:v>264.67189999999999</c:v>
                </c:pt>
                <c:pt idx="14128">
                  <c:v>264.7054</c:v>
                </c:pt>
                <c:pt idx="14129">
                  <c:v>264.73899999999998</c:v>
                </c:pt>
                <c:pt idx="14130">
                  <c:v>264.77249999999998</c:v>
                </c:pt>
                <c:pt idx="14131">
                  <c:v>264.80610000000001</c:v>
                </c:pt>
                <c:pt idx="14132">
                  <c:v>264.83960000000002</c:v>
                </c:pt>
                <c:pt idx="14133">
                  <c:v>264.87310000000002</c:v>
                </c:pt>
                <c:pt idx="14134">
                  <c:v>264.9067</c:v>
                </c:pt>
                <c:pt idx="14135">
                  <c:v>264.9402</c:v>
                </c:pt>
                <c:pt idx="14136">
                  <c:v>264.97379999999998</c:v>
                </c:pt>
                <c:pt idx="14137">
                  <c:v>265.00729999999999</c:v>
                </c:pt>
                <c:pt idx="14138">
                  <c:v>265.04090000000002</c:v>
                </c:pt>
                <c:pt idx="14139">
                  <c:v>265.07440000000003</c:v>
                </c:pt>
                <c:pt idx="14140">
                  <c:v>265.108</c:v>
                </c:pt>
                <c:pt idx="14141">
                  <c:v>265.14159999999998</c:v>
                </c:pt>
                <c:pt idx="14142">
                  <c:v>265.17509999999999</c:v>
                </c:pt>
                <c:pt idx="14143">
                  <c:v>265.20870000000002</c:v>
                </c:pt>
                <c:pt idx="14144">
                  <c:v>265.24220000000003</c:v>
                </c:pt>
                <c:pt idx="14145">
                  <c:v>265.2758</c:v>
                </c:pt>
                <c:pt idx="14146">
                  <c:v>265.30939999999998</c:v>
                </c:pt>
                <c:pt idx="14147">
                  <c:v>265.34300000000002</c:v>
                </c:pt>
                <c:pt idx="14148">
                  <c:v>265.3766</c:v>
                </c:pt>
                <c:pt idx="14149">
                  <c:v>265.4101</c:v>
                </c:pt>
                <c:pt idx="14150">
                  <c:v>265.44369999999998</c:v>
                </c:pt>
                <c:pt idx="14151">
                  <c:v>265.47730000000001</c:v>
                </c:pt>
                <c:pt idx="14152">
                  <c:v>265.51089999999999</c:v>
                </c:pt>
                <c:pt idx="14153">
                  <c:v>265.54450000000003</c:v>
                </c:pt>
                <c:pt idx="14154">
                  <c:v>265.57799999999997</c:v>
                </c:pt>
                <c:pt idx="14155">
                  <c:v>265.61160000000001</c:v>
                </c:pt>
                <c:pt idx="14156">
                  <c:v>265.64519999999999</c:v>
                </c:pt>
                <c:pt idx="14157">
                  <c:v>265.67880000000002</c:v>
                </c:pt>
                <c:pt idx="14158">
                  <c:v>265.7124</c:v>
                </c:pt>
                <c:pt idx="14159">
                  <c:v>265.74599999999998</c:v>
                </c:pt>
                <c:pt idx="14160">
                  <c:v>265.77960000000002</c:v>
                </c:pt>
                <c:pt idx="14161">
                  <c:v>265.81319999999999</c:v>
                </c:pt>
                <c:pt idx="14162">
                  <c:v>265.84679999999997</c:v>
                </c:pt>
                <c:pt idx="14163">
                  <c:v>265.88040000000001</c:v>
                </c:pt>
                <c:pt idx="14164">
                  <c:v>265.91399999999999</c:v>
                </c:pt>
                <c:pt idx="14165">
                  <c:v>265.9477</c:v>
                </c:pt>
                <c:pt idx="14166">
                  <c:v>265.98129999999998</c:v>
                </c:pt>
                <c:pt idx="14167">
                  <c:v>266.01490000000001</c:v>
                </c:pt>
                <c:pt idx="14168">
                  <c:v>266.04849999999999</c:v>
                </c:pt>
                <c:pt idx="14169">
                  <c:v>266.08210000000003</c:v>
                </c:pt>
                <c:pt idx="14170">
                  <c:v>266.11579999999998</c:v>
                </c:pt>
                <c:pt idx="14171">
                  <c:v>266.14940000000001</c:v>
                </c:pt>
                <c:pt idx="14172">
                  <c:v>266.18299999999999</c:v>
                </c:pt>
                <c:pt idx="14173">
                  <c:v>266.21660000000003</c:v>
                </c:pt>
                <c:pt idx="14174">
                  <c:v>266.25020000000001</c:v>
                </c:pt>
                <c:pt idx="14175">
                  <c:v>266.28390000000002</c:v>
                </c:pt>
                <c:pt idx="14176">
                  <c:v>266.3175</c:v>
                </c:pt>
                <c:pt idx="14177">
                  <c:v>266.35120000000001</c:v>
                </c:pt>
                <c:pt idx="14178">
                  <c:v>266.38479999999998</c:v>
                </c:pt>
                <c:pt idx="14179">
                  <c:v>266.41840000000002</c:v>
                </c:pt>
                <c:pt idx="14180">
                  <c:v>266.45209999999997</c:v>
                </c:pt>
                <c:pt idx="14181">
                  <c:v>266.48570000000001</c:v>
                </c:pt>
                <c:pt idx="14182">
                  <c:v>266.51940000000002</c:v>
                </c:pt>
                <c:pt idx="14183">
                  <c:v>266.553</c:v>
                </c:pt>
                <c:pt idx="14184">
                  <c:v>266.58670000000001</c:v>
                </c:pt>
                <c:pt idx="14185">
                  <c:v>266.62029999999999</c:v>
                </c:pt>
                <c:pt idx="14186">
                  <c:v>266.654</c:v>
                </c:pt>
                <c:pt idx="14187">
                  <c:v>266.68770000000001</c:v>
                </c:pt>
                <c:pt idx="14188">
                  <c:v>266.72129999999999</c:v>
                </c:pt>
                <c:pt idx="14189">
                  <c:v>266.755</c:v>
                </c:pt>
                <c:pt idx="14190">
                  <c:v>266.78859999999997</c:v>
                </c:pt>
                <c:pt idx="14191">
                  <c:v>266.82229999999998</c:v>
                </c:pt>
                <c:pt idx="14192">
                  <c:v>266.85599999999999</c:v>
                </c:pt>
                <c:pt idx="14193">
                  <c:v>266.88959999999997</c:v>
                </c:pt>
                <c:pt idx="14194">
                  <c:v>266.92329999999998</c:v>
                </c:pt>
                <c:pt idx="14195">
                  <c:v>266.95699999999999</c:v>
                </c:pt>
                <c:pt idx="14196">
                  <c:v>266.9907</c:v>
                </c:pt>
                <c:pt idx="14197">
                  <c:v>267.02440000000001</c:v>
                </c:pt>
                <c:pt idx="14198">
                  <c:v>267.05799999999999</c:v>
                </c:pt>
                <c:pt idx="14199">
                  <c:v>267.0917</c:v>
                </c:pt>
                <c:pt idx="14200">
                  <c:v>267.12540000000001</c:v>
                </c:pt>
                <c:pt idx="14201">
                  <c:v>267.15910000000002</c:v>
                </c:pt>
                <c:pt idx="14202">
                  <c:v>267.19279999999998</c:v>
                </c:pt>
                <c:pt idx="14203">
                  <c:v>267.22649999999999</c:v>
                </c:pt>
                <c:pt idx="14204">
                  <c:v>267.2602</c:v>
                </c:pt>
                <c:pt idx="14205">
                  <c:v>267.29390000000001</c:v>
                </c:pt>
                <c:pt idx="14206">
                  <c:v>267.32749999999999</c:v>
                </c:pt>
                <c:pt idx="14207">
                  <c:v>267.36130000000003</c:v>
                </c:pt>
                <c:pt idx="14208">
                  <c:v>267.39499999999998</c:v>
                </c:pt>
                <c:pt idx="14209">
                  <c:v>267.42860000000002</c:v>
                </c:pt>
                <c:pt idx="14210">
                  <c:v>267.4624</c:v>
                </c:pt>
                <c:pt idx="14211">
                  <c:v>267.49610000000001</c:v>
                </c:pt>
                <c:pt idx="14212">
                  <c:v>267.52980000000002</c:v>
                </c:pt>
                <c:pt idx="14213">
                  <c:v>267.56349999999998</c:v>
                </c:pt>
                <c:pt idx="14214">
                  <c:v>267.59719999999999</c:v>
                </c:pt>
                <c:pt idx="14215">
                  <c:v>267.6309</c:v>
                </c:pt>
                <c:pt idx="14216">
                  <c:v>267.66460000000001</c:v>
                </c:pt>
                <c:pt idx="14217">
                  <c:v>267.69839999999999</c:v>
                </c:pt>
                <c:pt idx="14218">
                  <c:v>267.7321</c:v>
                </c:pt>
                <c:pt idx="14219">
                  <c:v>267.76580000000001</c:v>
                </c:pt>
                <c:pt idx="14220">
                  <c:v>267.7996</c:v>
                </c:pt>
                <c:pt idx="14221">
                  <c:v>267.83330000000001</c:v>
                </c:pt>
                <c:pt idx="14222">
                  <c:v>267.86700000000002</c:v>
                </c:pt>
                <c:pt idx="14223">
                  <c:v>267.9008</c:v>
                </c:pt>
                <c:pt idx="14224">
                  <c:v>267.93450000000001</c:v>
                </c:pt>
                <c:pt idx="14225">
                  <c:v>267.96820000000002</c:v>
                </c:pt>
                <c:pt idx="14226">
                  <c:v>268.00200000000001</c:v>
                </c:pt>
                <c:pt idx="14227">
                  <c:v>268.03570000000002</c:v>
                </c:pt>
                <c:pt idx="14228">
                  <c:v>268.06950000000001</c:v>
                </c:pt>
                <c:pt idx="14229">
                  <c:v>268.10320000000002</c:v>
                </c:pt>
                <c:pt idx="14230">
                  <c:v>268.137</c:v>
                </c:pt>
                <c:pt idx="14231">
                  <c:v>268.17070000000001</c:v>
                </c:pt>
                <c:pt idx="14232">
                  <c:v>268.2045</c:v>
                </c:pt>
                <c:pt idx="14233">
                  <c:v>268.23820000000001</c:v>
                </c:pt>
                <c:pt idx="14234">
                  <c:v>268.27199999999999</c:v>
                </c:pt>
                <c:pt idx="14235">
                  <c:v>268.3057</c:v>
                </c:pt>
                <c:pt idx="14236">
                  <c:v>268.33949999999999</c:v>
                </c:pt>
                <c:pt idx="14237">
                  <c:v>268.37329999999997</c:v>
                </c:pt>
                <c:pt idx="14238">
                  <c:v>268.40699999999998</c:v>
                </c:pt>
                <c:pt idx="14239">
                  <c:v>268.44080000000002</c:v>
                </c:pt>
                <c:pt idx="14240">
                  <c:v>268.47460000000001</c:v>
                </c:pt>
                <c:pt idx="14241">
                  <c:v>268.50830000000002</c:v>
                </c:pt>
                <c:pt idx="14242">
                  <c:v>268.5421</c:v>
                </c:pt>
                <c:pt idx="14243">
                  <c:v>268.57589999999999</c:v>
                </c:pt>
                <c:pt idx="14244">
                  <c:v>268.60969999999998</c:v>
                </c:pt>
                <c:pt idx="14245">
                  <c:v>268.64350000000002</c:v>
                </c:pt>
                <c:pt idx="14246">
                  <c:v>268.67720000000003</c:v>
                </c:pt>
                <c:pt idx="14247">
                  <c:v>268.71100000000001</c:v>
                </c:pt>
                <c:pt idx="14248">
                  <c:v>268.7448</c:v>
                </c:pt>
                <c:pt idx="14249">
                  <c:v>268.77859999999998</c:v>
                </c:pt>
                <c:pt idx="14250">
                  <c:v>268.81240000000003</c:v>
                </c:pt>
                <c:pt idx="14251">
                  <c:v>268.84620000000001</c:v>
                </c:pt>
                <c:pt idx="14252">
                  <c:v>268.88</c:v>
                </c:pt>
                <c:pt idx="14253">
                  <c:v>268.91379999999998</c:v>
                </c:pt>
                <c:pt idx="14254">
                  <c:v>268.94760000000002</c:v>
                </c:pt>
                <c:pt idx="14255">
                  <c:v>268.98140000000001</c:v>
                </c:pt>
                <c:pt idx="14256">
                  <c:v>269.01519999999999</c:v>
                </c:pt>
                <c:pt idx="14257">
                  <c:v>269.04899999999998</c:v>
                </c:pt>
                <c:pt idx="14258">
                  <c:v>269.08280000000002</c:v>
                </c:pt>
                <c:pt idx="14259">
                  <c:v>269.11660000000001</c:v>
                </c:pt>
                <c:pt idx="14260">
                  <c:v>269.15039999999999</c:v>
                </c:pt>
                <c:pt idx="14261">
                  <c:v>269.18419999999998</c:v>
                </c:pt>
                <c:pt idx="14262">
                  <c:v>269.21809999999999</c:v>
                </c:pt>
                <c:pt idx="14263">
                  <c:v>269.25189999999998</c:v>
                </c:pt>
                <c:pt idx="14264">
                  <c:v>269.28570000000002</c:v>
                </c:pt>
                <c:pt idx="14265">
                  <c:v>269.31950000000001</c:v>
                </c:pt>
                <c:pt idx="14266">
                  <c:v>269.35340000000002</c:v>
                </c:pt>
                <c:pt idx="14267">
                  <c:v>269.38720000000001</c:v>
                </c:pt>
                <c:pt idx="14268">
                  <c:v>269.42099999999999</c:v>
                </c:pt>
                <c:pt idx="14269">
                  <c:v>269.45479999999998</c:v>
                </c:pt>
                <c:pt idx="14270">
                  <c:v>269.48869999999999</c:v>
                </c:pt>
                <c:pt idx="14271">
                  <c:v>269.52249999999998</c:v>
                </c:pt>
                <c:pt idx="14272">
                  <c:v>269.5564</c:v>
                </c:pt>
                <c:pt idx="14273">
                  <c:v>269.59019999999998</c:v>
                </c:pt>
                <c:pt idx="14274">
                  <c:v>269.6241</c:v>
                </c:pt>
                <c:pt idx="14275">
                  <c:v>269.65789999999998</c:v>
                </c:pt>
                <c:pt idx="14276">
                  <c:v>269.69170000000003</c:v>
                </c:pt>
                <c:pt idx="14277">
                  <c:v>269.72559999999999</c:v>
                </c:pt>
                <c:pt idx="14278">
                  <c:v>269.75940000000003</c:v>
                </c:pt>
                <c:pt idx="14279">
                  <c:v>269.79329999999999</c:v>
                </c:pt>
                <c:pt idx="14280">
                  <c:v>269.82709999999997</c:v>
                </c:pt>
                <c:pt idx="14281">
                  <c:v>269.86099999999999</c:v>
                </c:pt>
                <c:pt idx="14282">
                  <c:v>269.89490000000001</c:v>
                </c:pt>
                <c:pt idx="14283">
                  <c:v>269.92869999999999</c:v>
                </c:pt>
                <c:pt idx="14284">
                  <c:v>269.96260000000001</c:v>
                </c:pt>
                <c:pt idx="14285">
                  <c:v>269.99650000000003</c:v>
                </c:pt>
                <c:pt idx="14286">
                  <c:v>270.03030000000001</c:v>
                </c:pt>
                <c:pt idx="14287">
                  <c:v>270.06420000000003</c:v>
                </c:pt>
                <c:pt idx="14288">
                  <c:v>270.09809999999999</c:v>
                </c:pt>
                <c:pt idx="14289">
                  <c:v>270.13189999999997</c:v>
                </c:pt>
                <c:pt idx="14290">
                  <c:v>270.16579999999999</c:v>
                </c:pt>
                <c:pt idx="14291">
                  <c:v>270.19970000000001</c:v>
                </c:pt>
                <c:pt idx="14292">
                  <c:v>270.23360000000002</c:v>
                </c:pt>
                <c:pt idx="14293">
                  <c:v>270.26749999999998</c:v>
                </c:pt>
                <c:pt idx="14294">
                  <c:v>270.3014</c:v>
                </c:pt>
                <c:pt idx="14295">
                  <c:v>270.33519999999999</c:v>
                </c:pt>
                <c:pt idx="14296">
                  <c:v>270.3691</c:v>
                </c:pt>
                <c:pt idx="14297">
                  <c:v>270.40300000000002</c:v>
                </c:pt>
                <c:pt idx="14298">
                  <c:v>270.43689999999998</c:v>
                </c:pt>
                <c:pt idx="14299">
                  <c:v>270.4708</c:v>
                </c:pt>
                <c:pt idx="14300">
                  <c:v>270.50470000000001</c:v>
                </c:pt>
                <c:pt idx="14301">
                  <c:v>270.53859999999997</c:v>
                </c:pt>
                <c:pt idx="14302">
                  <c:v>270.57249999999999</c:v>
                </c:pt>
                <c:pt idx="14303">
                  <c:v>270.60640000000001</c:v>
                </c:pt>
                <c:pt idx="14304">
                  <c:v>270.64030000000002</c:v>
                </c:pt>
                <c:pt idx="14305">
                  <c:v>270.67419999999998</c:v>
                </c:pt>
                <c:pt idx="14306">
                  <c:v>270.7081</c:v>
                </c:pt>
                <c:pt idx="14307">
                  <c:v>270.74209999999999</c:v>
                </c:pt>
                <c:pt idx="14308">
                  <c:v>270.77600000000001</c:v>
                </c:pt>
                <c:pt idx="14309">
                  <c:v>270.80990000000003</c:v>
                </c:pt>
                <c:pt idx="14310">
                  <c:v>270.84379999999999</c:v>
                </c:pt>
                <c:pt idx="14311">
                  <c:v>270.8777</c:v>
                </c:pt>
                <c:pt idx="14312">
                  <c:v>270.9117</c:v>
                </c:pt>
                <c:pt idx="14313">
                  <c:v>270.94560000000001</c:v>
                </c:pt>
                <c:pt idx="14314">
                  <c:v>270.97949999999997</c:v>
                </c:pt>
                <c:pt idx="14315">
                  <c:v>271.01339999999999</c:v>
                </c:pt>
                <c:pt idx="14316">
                  <c:v>271.04739999999998</c:v>
                </c:pt>
                <c:pt idx="14317">
                  <c:v>271.0813</c:v>
                </c:pt>
                <c:pt idx="14318">
                  <c:v>271.11520000000002</c:v>
                </c:pt>
                <c:pt idx="14319">
                  <c:v>271.14920000000001</c:v>
                </c:pt>
                <c:pt idx="14320">
                  <c:v>271.18310000000002</c:v>
                </c:pt>
                <c:pt idx="14321">
                  <c:v>271.21710000000002</c:v>
                </c:pt>
                <c:pt idx="14322">
                  <c:v>271.25099999999998</c:v>
                </c:pt>
                <c:pt idx="14323">
                  <c:v>271.28489999999999</c:v>
                </c:pt>
                <c:pt idx="14324">
                  <c:v>271.31889999999999</c:v>
                </c:pt>
                <c:pt idx="14325">
                  <c:v>271.3528</c:v>
                </c:pt>
                <c:pt idx="14326">
                  <c:v>271.38679999999999</c:v>
                </c:pt>
                <c:pt idx="14327">
                  <c:v>271.42079999999999</c:v>
                </c:pt>
                <c:pt idx="14328">
                  <c:v>271.4547</c:v>
                </c:pt>
                <c:pt idx="14329">
                  <c:v>271.48869999999999</c:v>
                </c:pt>
                <c:pt idx="14330">
                  <c:v>271.52260000000001</c:v>
                </c:pt>
                <c:pt idx="14331">
                  <c:v>271.5566</c:v>
                </c:pt>
                <c:pt idx="14332">
                  <c:v>271.59059999999999</c:v>
                </c:pt>
                <c:pt idx="14333">
                  <c:v>271.62450000000001</c:v>
                </c:pt>
                <c:pt idx="14334">
                  <c:v>271.6585</c:v>
                </c:pt>
                <c:pt idx="14335">
                  <c:v>271.6925</c:v>
                </c:pt>
                <c:pt idx="14336">
                  <c:v>271.72649999999999</c:v>
                </c:pt>
                <c:pt idx="14337">
                  <c:v>271.7604</c:v>
                </c:pt>
                <c:pt idx="14338">
                  <c:v>271.7944</c:v>
                </c:pt>
                <c:pt idx="14339">
                  <c:v>271.82839999999999</c:v>
                </c:pt>
                <c:pt idx="14340">
                  <c:v>271.86239999999998</c:v>
                </c:pt>
                <c:pt idx="14341">
                  <c:v>271.89640000000003</c:v>
                </c:pt>
                <c:pt idx="14342">
                  <c:v>271.93040000000002</c:v>
                </c:pt>
                <c:pt idx="14343">
                  <c:v>271.96440000000001</c:v>
                </c:pt>
                <c:pt idx="14344">
                  <c:v>271.99829999999997</c:v>
                </c:pt>
                <c:pt idx="14345">
                  <c:v>272.03230000000002</c:v>
                </c:pt>
                <c:pt idx="14346">
                  <c:v>272.06630000000001</c:v>
                </c:pt>
                <c:pt idx="14347">
                  <c:v>272.1003</c:v>
                </c:pt>
                <c:pt idx="14348">
                  <c:v>272.1343</c:v>
                </c:pt>
                <c:pt idx="14349">
                  <c:v>272.16829999999999</c:v>
                </c:pt>
                <c:pt idx="14350">
                  <c:v>272.20229999999998</c:v>
                </c:pt>
                <c:pt idx="14351">
                  <c:v>272.23630000000003</c:v>
                </c:pt>
                <c:pt idx="14352">
                  <c:v>272.2704</c:v>
                </c:pt>
                <c:pt idx="14353">
                  <c:v>272.30439999999999</c:v>
                </c:pt>
                <c:pt idx="14354">
                  <c:v>272.33839999999998</c:v>
                </c:pt>
                <c:pt idx="14355">
                  <c:v>272.37240000000003</c:v>
                </c:pt>
                <c:pt idx="14356">
                  <c:v>272.40640000000002</c:v>
                </c:pt>
                <c:pt idx="14357">
                  <c:v>272.44040000000001</c:v>
                </c:pt>
                <c:pt idx="14358">
                  <c:v>272.4744</c:v>
                </c:pt>
                <c:pt idx="14359">
                  <c:v>272.50850000000003</c:v>
                </c:pt>
                <c:pt idx="14360">
                  <c:v>272.54250000000002</c:v>
                </c:pt>
                <c:pt idx="14361">
                  <c:v>272.57650000000001</c:v>
                </c:pt>
                <c:pt idx="14362">
                  <c:v>272.6105</c:v>
                </c:pt>
                <c:pt idx="14363">
                  <c:v>272.64460000000003</c:v>
                </c:pt>
                <c:pt idx="14364">
                  <c:v>272.67860000000002</c:v>
                </c:pt>
                <c:pt idx="14365">
                  <c:v>272.71260000000001</c:v>
                </c:pt>
                <c:pt idx="14366">
                  <c:v>272.74669999999998</c:v>
                </c:pt>
                <c:pt idx="14367">
                  <c:v>272.78070000000002</c:v>
                </c:pt>
                <c:pt idx="14368">
                  <c:v>272.81479999999999</c:v>
                </c:pt>
                <c:pt idx="14369">
                  <c:v>272.84879999999998</c:v>
                </c:pt>
                <c:pt idx="14370">
                  <c:v>272.88290000000001</c:v>
                </c:pt>
                <c:pt idx="14371">
                  <c:v>272.9169</c:v>
                </c:pt>
                <c:pt idx="14372">
                  <c:v>272.95100000000002</c:v>
                </c:pt>
                <c:pt idx="14373">
                  <c:v>272.98500000000001</c:v>
                </c:pt>
                <c:pt idx="14374">
                  <c:v>273.01909999999998</c:v>
                </c:pt>
                <c:pt idx="14375">
                  <c:v>273.05309999999997</c:v>
                </c:pt>
                <c:pt idx="14376">
                  <c:v>273.0872</c:v>
                </c:pt>
                <c:pt idx="14377">
                  <c:v>273.12119999999999</c:v>
                </c:pt>
                <c:pt idx="14378">
                  <c:v>273.15530000000001</c:v>
                </c:pt>
                <c:pt idx="14379">
                  <c:v>273.18939999999998</c:v>
                </c:pt>
                <c:pt idx="14380">
                  <c:v>273.22340000000003</c:v>
                </c:pt>
                <c:pt idx="14381">
                  <c:v>273.25749999999999</c:v>
                </c:pt>
                <c:pt idx="14382">
                  <c:v>273.29160000000002</c:v>
                </c:pt>
                <c:pt idx="14383">
                  <c:v>273.32569999999998</c:v>
                </c:pt>
                <c:pt idx="14384">
                  <c:v>273.35969999999998</c:v>
                </c:pt>
                <c:pt idx="14385">
                  <c:v>273.3938</c:v>
                </c:pt>
                <c:pt idx="14386">
                  <c:v>273.42790000000002</c:v>
                </c:pt>
                <c:pt idx="14387">
                  <c:v>273.46199999999999</c:v>
                </c:pt>
                <c:pt idx="14388">
                  <c:v>273.49610000000001</c:v>
                </c:pt>
                <c:pt idx="14389">
                  <c:v>273.53019999999998</c:v>
                </c:pt>
                <c:pt idx="14390">
                  <c:v>273.56420000000003</c:v>
                </c:pt>
                <c:pt idx="14391">
                  <c:v>273.59829999999999</c:v>
                </c:pt>
                <c:pt idx="14392">
                  <c:v>273.63240000000002</c:v>
                </c:pt>
                <c:pt idx="14393">
                  <c:v>273.66649999999998</c:v>
                </c:pt>
                <c:pt idx="14394">
                  <c:v>273.70060000000001</c:v>
                </c:pt>
                <c:pt idx="14395">
                  <c:v>273.73469999999998</c:v>
                </c:pt>
                <c:pt idx="14396">
                  <c:v>273.7688</c:v>
                </c:pt>
                <c:pt idx="14397">
                  <c:v>273.80290000000002</c:v>
                </c:pt>
                <c:pt idx="14398">
                  <c:v>273.83699999999999</c:v>
                </c:pt>
                <c:pt idx="14399">
                  <c:v>273.87119999999999</c:v>
                </c:pt>
                <c:pt idx="14400">
                  <c:v>273.90530000000001</c:v>
                </c:pt>
                <c:pt idx="14401">
                  <c:v>273.93939999999998</c:v>
                </c:pt>
                <c:pt idx="14402">
                  <c:v>273.9735</c:v>
                </c:pt>
                <c:pt idx="14403">
                  <c:v>274.00760000000002</c:v>
                </c:pt>
                <c:pt idx="14404">
                  <c:v>274.04169999999999</c:v>
                </c:pt>
                <c:pt idx="14405">
                  <c:v>274.07580000000002</c:v>
                </c:pt>
                <c:pt idx="14406">
                  <c:v>274.11</c:v>
                </c:pt>
                <c:pt idx="14407">
                  <c:v>274.14409999999998</c:v>
                </c:pt>
                <c:pt idx="14408">
                  <c:v>274.1782</c:v>
                </c:pt>
                <c:pt idx="14409">
                  <c:v>274.21230000000003</c:v>
                </c:pt>
                <c:pt idx="14410">
                  <c:v>274.24650000000003</c:v>
                </c:pt>
                <c:pt idx="14411">
                  <c:v>274.28059999999999</c:v>
                </c:pt>
                <c:pt idx="14412">
                  <c:v>274.31479999999999</c:v>
                </c:pt>
                <c:pt idx="14413">
                  <c:v>274.34890000000001</c:v>
                </c:pt>
                <c:pt idx="14414">
                  <c:v>274.38299999999998</c:v>
                </c:pt>
                <c:pt idx="14415">
                  <c:v>274.41719999999998</c:v>
                </c:pt>
                <c:pt idx="14416">
                  <c:v>274.4513</c:v>
                </c:pt>
                <c:pt idx="14417">
                  <c:v>274.4855</c:v>
                </c:pt>
                <c:pt idx="14418">
                  <c:v>274.51960000000003</c:v>
                </c:pt>
                <c:pt idx="14419">
                  <c:v>274.55380000000002</c:v>
                </c:pt>
                <c:pt idx="14420">
                  <c:v>274.58789999999999</c:v>
                </c:pt>
                <c:pt idx="14421">
                  <c:v>274.62209999999999</c:v>
                </c:pt>
                <c:pt idx="14422">
                  <c:v>274.65620000000001</c:v>
                </c:pt>
                <c:pt idx="14423">
                  <c:v>274.69040000000001</c:v>
                </c:pt>
                <c:pt idx="14424">
                  <c:v>274.72449999999998</c:v>
                </c:pt>
                <c:pt idx="14425">
                  <c:v>274.75869999999998</c:v>
                </c:pt>
                <c:pt idx="14426">
                  <c:v>274.79289999999997</c:v>
                </c:pt>
                <c:pt idx="14427">
                  <c:v>274.82709999999997</c:v>
                </c:pt>
                <c:pt idx="14428">
                  <c:v>274.8612</c:v>
                </c:pt>
                <c:pt idx="14429">
                  <c:v>274.8954</c:v>
                </c:pt>
                <c:pt idx="14430">
                  <c:v>274.92959999999999</c:v>
                </c:pt>
                <c:pt idx="14431">
                  <c:v>274.96370000000002</c:v>
                </c:pt>
                <c:pt idx="14432">
                  <c:v>274.99790000000002</c:v>
                </c:pt>
                <c:pt idx="14433">
                  <c:v>275.03210000000001</c:v>
                </c:pt>
                <c:pt idx="14434">
                  <c:v>275.06630000000001</c:v>
                </c:pt>
                <c:pt idx="14435">
                  <c:v>275.10050000000001</c:v>
                </c:pt>
                <c:pt idx="14436">
                  <c:v>275.13470000000001</c:v>
                </c:pt>
                <c:pt idx="14437">
                  <c:v>275.16890000000001</c:v>
                </c:pt>
                <c:pt idx="14438">
                  <c:v>275.20299999999997</c:v>
                </c:pt>
                <c:pt idx="14439">
                  <c:v>275.23719999999997</c:v>
                </c:pt>
                <c:pt idx="14440">
                  <c:v>275.27140000000003</c:v>
                </c:pt>
                <c:pt idx="14441">
                  <c:v>275.30560000000003</c:v>
                </c:pt>
                <c:pt idx="14442">
                  <c:v>275.33980000000003</c:v>
                </c:pt>
                <c:pt idx="14443">
                  <c:v>275.37400000000002</c:v>
                </c:pt>
                <c:pt idx="14444">
                  <c:v>275.40820000000002</c:v>
                </c:pt>
                <c:pt idx="14445">
                  <c:v>275.44240000000002</c:v>
                </c:pt>
                <c:pt idx="14446">
                  <c:v>275.47669999999999</c:v>
                </c:pt>
                <c:pt idx="14447">
                  <c:v>275.51089999999999</c:v>
                </c:pt>
                <c:pt idx="14448">
                  <c:v>275.54509999999999</c:v>
                </c:pt>
                <c:pt idx="14449">
                  <c:v>275.57929999999999</c:v>
                </c:pt>
                <c:pt idx="14450">
                  <c:v>275.61349999999999</c:v>
                </c:pt>
                <c:pt idx="14451">
                  <c:v>275.64769999999999</c:v>
                </c:pt>
                <c:pt idx="14452">
                  <c:v>275.68189999999998</c:v>
                </c:pt>
                <c:pt idx="14453">
                  <c:v>275.71620000000001</c:v>
                </c:pt>
                <c:pt idx="14454">
                  <c:v>275.75040000000001</c:v>
                </c:pt>
                <c:pt idx="14455">
                  <c:v>275.78460000000001</c:v>
                </c:pt>
                <c:pt idx="14456">
                  <c:v>275.81880000000001</c:v>
                </c:pt>
                <c:pt idx="14457">
                  <c:v>275.85309999999998</c:v>
                </c:pt>
                <c:pt idx="14458">
                  <c:v>275.88729999999998</c:v>
                </c:pt>
                <c:pt idx="14459">
                  <c:v>275.92149999999998</c:v>
                </c:pt>
                <c:pt idx="14460">
                  <c:v>275.95580000000001</c:v>
                </c:pt>
                <c:pt idx="14461">
                  <c:v>275.99</c:v>
                </c:pt>
                <c:pt idx="14462">
                  <c:v>276.02429999999998</c:v>
                </c:pt>
                <c:pt idx="14463">
                  <c:v>276.05849999999998</c:v>
                </c:pt>
                <c:pt idx="14464">
                  <c:v>276.09280000000001</c:v>
                </c:pt>
                <c:pt idx="14465">
                  <c:v>276.12700000000001</c:v>
                </c:pt>
                <c:pt idx="14466">
                  <c:v>276.16129999999998</c:v>
                </c:pt>
                <c:pt idx="14467">
                  <c:v>276.19549999999998</c:v>
                </c:pt>
                <c:pt idx="14468">
                  <c:v>276.22980000000001</c:v>
                </c:pt>
                <c:pt idx="14469">
                  <c:v>276.26400000000001</c:v>
                </c:pt>
                <c:pt idx="14470">
                  <c:v>276.29829999999998</c:v>
                </c:pt>
                <c:pt idx="14471">
                  <c:v>276.33260000000001</c:v>
                </c:pt>
                <c:pt idx="14472">
                  <c:v>276.36680000000001</c:v>
                </c:pt>
                <c:pt idx="14473">
                  <c:v>276.40109999999999</c:v>
                </c:pt>
                <c:pt idx="14474">
                  <c:v>276.43529999999998</c:v>
                </c:pt>
                <c:pt idx="14475">
                  <c:v>276.46960000000001</c:v>
                </c:pt>
                <c:pt idx="14476">
                  <c:v>276.50389999999999</c:v>
                </c:pt>
                <c:pt idx="14477">
                  <c:v>276.53809999999999</c:v>
                </c:pt>
                <c:pt idx="14478">
                  <c:v>276.57240000000002</c:v>
                </c:pt>
                <c:pt idx="14479">
                  <c:v>276.60669999999999</c:v>
                </c:pt>
                <c:pt idx="14480">
                  <c:v>276.64100000000002</c:v>
                </c:pt>
                <c:pt idx="14481">
                  <c:v>276.67529999999999</c:v>
                </c:pt>
                <c:pt idx="14482">
                  <c:v>276.70960000000002</c:v>
                </c:pt>
                <c:pt idx="14483">
                  <c:v>276.7439</c:v>
                </c:pt>
                <c:pt idx="14484">
                  <c:v>276.77809999999999</c:v>
                </c:pt>
                <c:pt idx="14485">
                  <c:v>276.81240000000003</c:v>
                </c:pt>
                <c:pt idx="14486">
                  <c:v>276.8467</c:v>
                </c:pt>
                <c:pt idx="14487">
                  <c:v>276.88099999999997</c:v>
                </c:pt>
                <c:pt idx="14488">
                  <c:v>276.9153</c:v>
                </c:pt>
                <c:pt idx="14489">
                  <c:v>276.94959999999998</c:v>
                </c:pt>
                <c:pt idx="14490">
                  <c:v>276.98390000000001</c:v>
                </c:pt>
                <c:pt idx="14491">
                  <c:v>277.01819999999998</c:v>
                </c:pt>
                <c:pt idx="14492">
                  <c:v>277.05250000000001</c:v>
                </c:pt>
                <c:pt idx="14493">
                  <c:v>277.08690000000001</c:v>
                </c:pt>
                <c:pt idx="14494">
                  <c:v>277.12119999999999</c:v>
                </c:pt>
                <c:pt idx="14495">
                  <c:v>277.15550000000002</c:v>
                </c:pt>
                <c:pt idx="14496">
                  <c:v>277.18979999999999</c:v>
                </c:pt>
                <c:pt idx="14497">
                  <c:v>277.22410000000002</c:v>
                </c:pt>
                <c:pt idx="14498">
                  <c:v>277.25839999999999</c:v>
                </c:pt>
                <c:pt idx="14499">
                  <c:v>277.29270000000002</c:v>
                </c:pt>
                <c:pt idx="14500">
                  <c:v>277.32709999999997</c:v>
                </c:pt>
                <c:pt idx="14501">
                  <c:v>277.3614</c:v>
                </c:pt>
                <c:pt idx="14502">
                  <c:v>277.39569999999998</c:v>
                </c:pt>
                <c:pt idx="14503">
                  <c:v>277.43</c:v>
                </c:pt>
                <c:pt idx="14504">
                  <c:v>277.46440000000001</c:v>
                </c:pt>
                <c:pt idx="14505">
                  <c:v>277.49869999999999</c:v>
                </c:pt>
                <c:pt idx="14506">
                  <c:v>277.53309999999999</c:v>
                </c:pt>
                <c:pt idx="14507">
                  <c:v>277.56740000000002</c:v>
                </c:pt>
                <c:pt idx="14508">
                  <c:v>277.60169999999999</c:v>
                </c:pt>
                <c:pt idx="14509">
                  <c:v>277.63600000000002</c:v>
                </c:pt>
                <c:pt idx="14510">
                  <c:v>277.67039999999997</c:v>
                </c:pt>
                <c:pt idx="14511">
                  <c:v>277.7047</c:v>
                </c:pt>
                <c:pt idx="14512">
                  <c:v>277.73910000000001</c:v>
                </c:pt>
                <c:pt idx="14513">
                  <c:v>277.77339999999998</c:v>
                </c:pt>
                <c:pt idx="14514">
                  <c:v>277.80779999999999</c:v>
                </c:pt>
                <c:pt idx="14515">
                  <c:v>277.84219999999999</c:v>
                </c:pt>
                <c:pt idx="14516">
                  <c:v>277.87650000000002</c:v>
                </c:pt>
                <c:pt idx="14517">
                  <c:v>277.91090000000003</c:v>
                </c:pt>
                <c:pt idx="14518">
                  <c:v>277.9452</c:v>
                </c:pt>
                <c:pt idx="14519">
                  <c:v>277.9796</c:v>
                </c:pt>
                <c:pt idx="14520">
                  <c:v>278.01400000000001</c:v>
                </c:pt>
                <c:pt idx="14521">
                  <c:v>278.04829999999998</c:v>
                </c:pt>
                <c:pt idx="14522">
                  <c:v>278.08269999999999</c:v>
                </c:pt>
                <c:pt idx="14523">
                  <c:v>278.11709999999999</c:v>
                </c:pt>
                <c:pt idx="14524">
                  <c:v>278.1515</c:v>
                </c:pt>
                <c:pt idx="14525">
                  <c:v>278.18579999999997</c:v>
                </c:pt>
                <c:pt idx="14526">
                  <c:v>278.22019999999998</c:v>
                </c:pt>
                <c:pt idx="14527">
                  <c:v>278.25459999999998</c:v>
                </c:pt>
                <c:pt idx="14528">
                  <c:v>278.28899999999999</c:v>
                </c:pt>
                <c:pt idx="14529">
                  <c:v>278.32330000000002</c:v>
                </c:pt>
                <c:pt idx="14530">
                  <c:v>278.35770000000002</c:v>
                </c:pt>
                <c:pt idx="14531">
                  <c:v>278.39210000000003</c:v>
                </c:pt>
                <c:pt idx="14532">
                  <c:v>278.42649999999998</c:v>
                </c:pt>
                <c:pt idx="14533">
                  <c:v>278.46089999999998</c:v>
                </c:pt>
                <c:pt idx="14534">
                  <c:v>278.49529999999999</c:v>
                </c:pt>
                <c:pt idx="14535">
                  <c:v>278.52969999999999</c:v>
                </c:pt>
                <c:pt idx="14536">
                  <c:v>278.5641</c:v>
                </c:pt>
                <c:pt idx="14537">
                  <c:v>278.5985</c:v>
                </c:pt>
                <c:pt idx="14538">
                  <c:v>278.63290000000001</c:v>
                </c:pt>
                <c:pt idx="14539">
                  <c:v>278.66730000000001</c:v>
                </c:pt>
                <c:pt idx="14540">
                  <c:v>278.70170000000002</c:v>
                </c:pt>
                <c:pt idx="14541">
                  <c:v>278.73610000000002</c:v>
                </c:pt>
                <c:pt idx="14542">
                  <c:v>278.77050000000003</c:v>
                </c:pt>
                <c:pt idx="14543">
                  <c:v>278.80500000000001</c:v>
                </c:pt>
                <c:pt idx="14544">
                  <c:v>278.83940000000001</c:v>
                </c:pt>
                <c:pt idx="14545">
                  <c:v>278.87380000000002</c:v>
                </c:pt>
                <c:pt idx="14546">
                  <c:v>278.90820000000002</c:v>
                </c:pt>
                <c:pt idx="14547">
                  <c:v>278.94260000000003</c:v>
                </c:pt>
                <c:pt idx="14548">
                  <c:v>278.97710000000001</c:v>
                </c:pt>
                <c:pt idx="14549">
                  <c:v>279.01150000000001</c:v>
                </c:pt>
                <c:pt idx="14550">
                  <c:v>279.04590000000002</c:v>
                </c:pt>
                <c:pt idx="14551">
                  <c:v>279.0804</c:v>
                </c:pt>
                <c:pt idx="14552">
                  <c:v>279.1148</c:v>
                </c:pt>
                <c:pt idx="14553">
                  <c:v>279.14920000000001</c:v>
                </c:pt>
                <c:pt idx="14554">
                  <c:v>279.18369999999999</c:v>
                </c:pt>
                <c:pt idx="14555">
                  <c:v>279.21809999999999</c:v>
                </c:pt>
                <c:pt idx="14556">
                  <c:v>279.2525</c:v>
                </c:pt>
                <c:pt idx="14557">
                  <c:v>279.28699999999998</c:v>
                </c:pt>
                <c:pt idx="14558">
                  <c:v>279.32139999999998</c:v>
                </c:pt>
                <c:pt idx="14559">
                  <c:v>279.35590000000002</c:v>
                </c:pt>
                <c:pt idx="14560">
                  <c:v>279.39030000000002</c:v>
                </c:pt>
                <c:pt idx="14561">
                  <c:v>279.4248</c:v>
                </c:pt>
                <c:pt idx="14562">
                  <c:v>279.45920000000001</c:v>
                </c:pt>
                <c:pt idx="14563">
                  <c:v>279.49369999999999</c:v>
                </c:pt>
                <c:pt idx="14564">
                  <c:v>279.52809999999999</c:v>
                </c:pt>
                <c:pt idx="14565">
                  <c:v>279.56259999999997</c:v>
                </c:pt>
                <c:pt idx="14566">
                  <c:v>279.59710000000001</c:v>
                </c:pt>
                <c:pt idx="14567">
                  <c:v>279.63150000000002</c:v>
                </c:pt>
                <c:pt idx="14568">
                  <c:v>279.666</c:v>
                </c:pt>
                <c:pt idx="14569">
                  <c:v>279.70049999999998</c:v>
                </c:pt>
                <c:pt idx="14570">
                  <c:v>279.73500000000001</c:v>
                </c:pt>
                <c:pt idx="14571">
                  <c:v>279.76940000000002</c:v>
                </c:pt>
                <c:pt idx="14572">
                  <c:v>279.8039</c:v>
                </c:pt>
                <c:pt idx="14573">
                  <c:v>279.83839999999998</c:v>
                </c:pt>
                <c:pt idx="14574">
                  <c:v>279.87290000000002</c:v>
                </c:pt>
                <c:pt idx="14575">
                  <c:v>279.90730000000002</c:v>
                </c:pt>
                <c:pt idx="14576">
                  <c:v>279.9418</c:v>
                </c:pt>
                <c:pt idx="14577">
                  <c:v>279.97629999999998</c:v>
                </c:pt>
                <c:pt idx="14578">
                  <c:v>280.01080000000002</c:v>
                </c:pt>
                <c:pt idx="14579">
                  <c:v>280.0453</c:v>
                </c:pt>
                <c:pt idx="14580">
                  <c:v>280.07979999999998</c:v>
                </c:pt>
                <c:pt idx="14581">
                  <c:v>280.11430000000001</c:v>
                </c:pt>
                <c:pt idx="14582">
                  <c:v>280.14879999999999</c:v>
                </c:pt>
                <c:pt idx="14583">
                  <c:v>280.18329999999997</c:v>
                </c:pt>
                <c:pt idx="14584">
                  <c:v>280.21780000000001</c:v>
                </c:pt>
                <c:pt idx="14585">
                  <c:v>280.25229999999999</c:v>
                </c:pt>
                <c:pt idx="14586">
                  <c:v>280.28680000000003</c:v>
                </c:pt>
                <c:pt idx="14587">
                  <c:v>280.32130000000001</c:v>
                </c:pt>
                <c:pt idx="14588">
                  <c:v>280.35579999999999</c:v>
                </c:pt>
                <c:pt idx="14589">
                  <c:v>280.39030000000002</c:v>
                </c:pt>
                <c:pt idx="14590">
                  <c:v>280.4248</c:v>
                </c:pt>
                <c:pt idx="14591">
                  <c:v>280.45940000000002</c:v>
                </c:pt>
                <c:pt idx="14592">
                  <c:v>280.4939</c:v>
                </c:pt>
                <c:pt idx="14593">
                  <c:v>280.52839999999998</c:v>
                </c:pt>
                <c:pt idx="14594">
                  <c:v>280.56290000000001</c:v>
                </c:pt>
                <c:pt idx="14595">
                  <c:v>280.59739999999999</c:v>
                </c:pt>
                <c:pt idx="14596">
                  <c:v>280.63200000000001</c:v>
                </c:pt>
                <c:pt idx="14597">
                  <c:v>280.66649999999998</c:v>
                </c:pt>
                <c:pt idx="14598">
                  <c:v>280.70100000000002</c:v>
                </c:pt>
                <c:pt idx="14599">
                  <c:v>280.73559999999998</c:v>
                </c:pt>
                <c:pt idx="14600">
                  <c:v>280.77010000000001</c:v>
                </c:pt>
                <c:pt idx="14601">
                  <c:v>280.80459999999999</c:v>
                </c:pt>
                <c:pt idx="14602">
                  <c:v>280.83920000000001</c:v>
                </c:pt>
                <c:pt idx="14603">
                  <c:v>280.87369999999999</c:v>
                </c:pt>
                <c:pt idx="14604">
                  <c:v>280.9083</c:v>
                </c:pt>
                <c:pt idx="14605">
                  <c:v>280.94279999999998</c:v>
                </c:pt>
                <c:pt idx="14606">
                  <c:v>280.97739999999999</c:v>
                </c:pt>
                <c:pt idx="14607">
                  <c:v>281.01190000000003</c:v>
                </c:pt>
                <c:pt idx="14608">
                  <c:v>281.04640000000001</c:v>
                </c:pt>
                <c:pt idx="14609">
                  <c:v>281.08100000000002</c:v>
                </c:pt>
                <c:pt idx="14610">
                  <c:v>281.11559999999997</c:v>
                </c:pt>
                <c:pt idx="14611">
                  <c:v>281.15010000000001</c:v>
                </c:pt>
                <c:pt idx="14612">
                  <c:v>281.18470000000002</c:v>
                </c:pt>
                <c:pt idx="14613">
                  <c:v>281.2192</c:v>
                </c:pt>
                <c:pt idx="14614">
                  <c:v>281.25380000000001</c:v>
                </c:pt>
                <c:pt idx="14615">
                  <c:v>281.28840000000002</c:v>
                </c:pt>
                <c:pt idx="14616">
                  <c:v>281.3229</c:v>
                </c:pt>
                <c:pt idx="14617">
                  <c:v>281.35750000000002</c:v>
                </c:pt>
                <c:pt idx="14618">
                  <c:v>281.39210000000003</c:v>
                </c:pt>
                <c:pt idx="14619">
                  <c:v>281.42669999999998</c:v>
                </c:pt>
                <c:pt idx="14620">
                  <c:v>281.46120000000002</c:v>
                </c:pt>
                <c:pt idx="14621">
                  <c:v>281.49579999999997</c:v>
                </c:pt>
                <c:pt idx="14622">
                  <c:v>281.53039999999999</c:v>
                </c:pt>
                <c:pt idx="14623">
                  <c:v>281.565</c:v>
                </c:pt>
                <c:pt idx="14624">
                  <c:v>281.59960000000001</c:v>
                </c:pt>
                <c:pt idx="14625">
                  <c:v>281.63420000000002</c:v>
                </c:pt>
                <c:pt idx="14626">
                  <c:v>281.66879999999998</c:v>
                </c:pt>
                <c:pt idx="14627">
                  <c:v>281.70330000000001</c:v>
                </c:pt>
                <c:pt idx="14628">
                  <c:v>281.73790000000002</c:v>
                </c:pt>
                <c:pt idx="14629">
                  <c:v>281.77260000000001</c:v>
                </c:pt>
                <c:pt idx="14630">
                  <c:v>281.80720000000002</c:v>
                </c:pt>
                <c:pt idx="14631">
                  <c:v>281.8417</c:v>
                </c:pt>
                <c:pt idx="14632">
                  <c:v>281.87630000000001</c:v>
                </c:pt>
                <c:pt idx="14633">
                  <c:v>281.91090000000003</c:v>
                </c:pt>
                <c:pt idx="14634">
                  <c:v>281.94560000000001</c:v>
                </c:pt>
                <c:pt idx="14635">
                  <c:v>281.98020000000002</c:v>
                </c:pt>
                <c:pt idx="14636">
                  <c:v>282.01479999999998</c:v>
                </c:pt>
                <c:pt idx="14637">
                  <c:v>282.04939999999999</c:v>
                </c:pt>
                <c:pt idx="14638">
                  <c:v>282.084</c:v>
                </c:pt>
                <c:pt idx="14639">
                  <c:v>282.11860000000001</c:v>
                </c:pt>
                <c:pt idx="14640">
                  <c:v>282.1533</c:v>
                </c:pt>
                <c:pt idx="14641">
                  <c:v>282.18790000000001</c:v>
                </c:pt>
                <c:pt idx="14642">
                  <c:v>282.22250000000003</c:v>
                </c:pt>
                <c:pt idx="14643">
                  <c:v>282.25709999999998</c:v>
                </c:pt>
                <c:pt idx="14644">
                  <c:v>282.29169999999999</c:v>
                </c:pt>
                <c:pt idx="14645">
                  <c:v>282.32639999999998</c:v>
                </c:pt>
                <c:pt idx="14646">
                  <c:v>282.36099999999999</c:v>
                </c:pt>
                <c:pt idx="14647">
                  <c:v>282.39569999999998</c:v>
                </c:pt>
                <c:pt idx="14648">
                  <c:v>282.43029999999999</c:v>
                </c:pt>
                <c:pt idx="14649">
                  <c:v>282.4649</c:v>
                </c:pt>
                <c:pt idx="14650">
                  <c:v>282.49959999999999</c:v>
                </c:pt>
                <c:pt idx="14651">
                  <c:v>282.5342</c:v>
                </c:pt>
                <c:pt idx="14652">
                  <c:v>282.56889999999999</c:v>
                </c:pt>
                <c:pt idx="14653">
                  <c:v>282.6035</c:v>
                </c:pt>
                <c:pt idx="14654">
                  <c:v>282.63819999999998</c:v>
                </c:pt>
                <c:pt idx="14655">
                  <c:v>282.6728</c:v>
                </c:pt>
                <c:pt idx="14656">
                  <c:v>282.70749999999998</c:v>
                </c:pt>
                <c:pt idx="14657">
                  <c:v>282.74209999999999</c:v>
                </c:pt>
                <c:pt idx="14658">
                  <c:v>282.77679999999998</c:v>
                </c:pt>
                <c:pt idx="14659">
                  <c:v>282.81139999999999</c:v>
                </c:pt>
                <c:pt idx="14660">
                  <c:v>282.84609999999998</c:v>
                </c:pt>
                <c:pt idx="14661">
                  <c:v>282.88080000000002</c:v>
                </c:pt>
                <c:pt idx="14662">
                  <c:v>282.91539999999998</c:v>
                </c:pt>
                <c:pt idx="14663">
                  <c:v>282.95010000000002</c:v>
                </c:pt>
                <c:pt idx="14664">
                  <c:v>282.98480000000001</c:v>
                </c:pt>
                <c:pt idx="14665">
                  <c:v>283.01949999999999</c:v>
                </c:pt>
                <c:pt idx="14666">
                  <c:v>283.05410000000001</c:v>
                </c:pt>
                <c:pt idx="14667">
                  <c:v>283.08879999999999</c:v>
                </c:pt>
                <c:pt idx="14668">
                  <c:v>283.12349999999998</c:v>
                </c:pt>
                <c:pt idx="14669">
                  <c:v>283.15820000000002</c:v>
                </c:pt>
                <c:pt idx="14670">
                  <c:v>283.19279999999998</c:v>
                </c:pt>
                <c:pt idx="14671">
                  <c:v>283.22750000000002</c:v>
                </c:pt>
                <c:pt idx="14672">
                  <c:v>283.26220000000001</c:v>
                </c:pt>
                <c:pt idx="14673">
                  <c:v>283.29689999999999</c:v>
                </c:pt>
                <c:pt idx="14674">
                  <c:v>283.33159999999998</c:v>
                </c:pt>
                <c:pt idx="14675">
                  <c:v>283.36630000000002</c:v>
                </c:pt>
                <c:pt idx="14676">
                  <c:v>283.40100000000001</c:v>
                </c:pt>
                <c:pt idx="14677">
                  <c:v>283.4357</c:v>
                </c:pt>
                <c:pt idx="14678">
                  <c:v>283.47039999999998</c:v>
                </c:pt>
                <c:pt idx="14679">
                  <c:v>283.50510000000003</c:v>
                </c:pt>
                <c:pt idx="14680">
                  <c:v>283.53980000000001</c:v>
                </c:pt>
                <c:pt idx="14681">
                  <c:v>283.5745</c:v>
                </c:pt>
                <c:pt idx="14682">
                  <c:v>283.60919999999999</c:v>
                </c:pt>
                <c:pt idx="14683">
                  <c:v>283.64400000000001</c:v>
                </c:pt>
                <c:pt idx="14684">
                  <c:v>283.67860000000002</c:v>
                </c:pt>
                <c:pt idx="14685">
                  <c:v>283.71339999999998</c:v>
                </c:pt>
                <c:pt idx="14686">
                  <c:v>283.74810000000002</c:v>
                </c:pt>
                <c:pt idx="14687">
                  <c:v>283.78280000000001</c:v>
                </c:pt>
                <c:pt idx="14688">
                  <c:v>283.8175</c:v>
                </c:pt>
                <c:pt idx="14689">
                  <c:v>283.85230000000001</c:v>
                </c:pt>
                <c:pt idx="14690">
                  <c:v>283.887</c:v>
                </c:pt>
                <c:pt idx="14691">
                  <c:v>283.92169999999999</c:v>
                </c:pt>
                <c:pt idx="14692">
                  <c:v>283.95650000000001</c:v>
                </c:pt>
                <c:pt idx="14693">
                  <c:v>283.99119999999999</c:v>
                </c:pt>
                <c:pt idx="14694">
                  <c:v>284.02589999999998</c:v>
                </c:pt>
                <c:pt idx="14695">
                  <c:v>284.06060000000002</c:v>
                </c:pt>
                <c:pt idx="14696">
                  <c:v>284.09539999999998</c:v>
                </c:pt>
                <c:pt idx="14697">
                  <c:v>284.13010000000003</c:v>
                </c:pt>
                <c:pt idx="14698">
                  <c:v>284.16489999999999</c:v>
                </c:pt>
                <c:pt idx="14699">
                  <c:v>284.19959999999998</c:v>
                </c:pt>
                <c:pt idx="14700">
                  <c:v>284.23439999999999</c:v>
                </c:pt>
                <c:pt idx="14701">
                  <c:v>284.26909999999998</c:v>
                </c:pt>
                <c:pt idx="14702">
                  <c:v>284.3039</c:v>
                </c:pt>
                <c:pt idx="14703">
                  <c:v>284.33859999999999</c:v>
                </c:pt>
                <c:pt idx="14704">
                  <c:v>284.3734</c:v>
                </c:pt>
                <c:pt idx="14705">
                  <c:v>284.40809999999999</c:v>
                </c:pt>
                <c:pt idx="14706">
                  <c:v>284.44290000000001</c:v>
                </c:pt>
                <c:pt idx="14707">
                  <c:v>284.47770000000003</c:v>
                </c:pt>
                <c:pt idx="14708">
                  <c:v>284.51240000000001</c:v>
                </c:pt>
                <c:pt idx="14709">
                  <c:v>284.54719999999998</c:v>
                </c:pt>
                <c:pt idx="14710">
                  <c:v>284.58199999999999</c:v>
                </c:pt>
                <c:pt idx="14711">
                  <c:v>284.61669999999998</c:v>
                </c:pt>
                <c:pt idx="14712">
                  <c:v>284.6515</c:v>
                </c:pt>
                <c:pt idx="14713">
                  <c:v>284.68630000000002</c:v>
                </c:pt>
                <c:pt idx="14714">
                  <c:v>284.72109999999998</c:v>
                </c:pt>
                <c:pt idx="14715">
                  <c:v>284.75580000000002</c:v>
                </c:pt>
                <c:pt idx="14716">
                  <c:v>284.79059999999998</c:v>
                </c:pt>
                <c:pt idx="14717">
                  <c:v>284.8254</c:v>
                </c:pt>
                <c:pt idx="14718">
                  <c:v>284.86020000000002</c:v>
                </c:pt>
                <c:pt idx="14719">
                  <c:v>284.89499999999998</c:v>
                </c:pt>
                <c:pt idx="14720">
                  <c:v>284.9298</c:v>
                </c:pt>
                <c:pt idx="14721">
                  <c:v>284.96460000000002</c:v>
                </c:pt>
                <c:pt idx="14722">
                  <c:v>284.99939999999998</c:v>
                </c:pt>
                <c:pt idx="14723">
                  <c:v>285.03410000000002</c:v>
                </c:pt>
                <c:pt idx="14724">
                  <c:v>285.06900000000002</c:v>
                </c:pt>
                <c:pt idx="14725">
                  <c:v>285.10379999999998</c:v>
                </c:pt>
                <c:pt idx="14726">
                  <c:v>285.13850000000002</c:v>
                </c:pt>
                <c:pt idx="14727">
                  <c:v>285.17340000000002</c:v>
                </c:pt>
                <c:pt idx="14728">
                  <c:v>285.20819999999998</c:v>
                </c:pt>
                <c:pt idx="14729">
                  <c:v>285.24299999999999</c:v>
                </c:pt>
                <c:pt idx="14730">
                  <c:v>285.27780000000001</c:v>
                </c:pt>
                <c:pt idx="14731">
                  <c:v>285.31259999999997</c:v>
                </c:pt>
                <c:pt idx="14732">
                  <c:v>285.34739999999999</c:v>
                </c:pt>
                <c:pt idx="14733">
                  <c:v>285.38220000000001</c:v>
                </c:pt>
                <c:pt idx="14734">
                  <c:v>285.4171</c:v>
                </c:pt>
                <c:pt idx="14735">
                  <c:v>285.45190000000002</c:v>
                </c:pt>
                <c:pt idx="14736">
                  <c:v>285.48669999999998</c:v>
                </c:pt>
                <c:pt idx="14737">
                  <c:v>285.5215</c:v>
                </c:pt>
                <c:pt idx="14738">
                  <c:v>285.5564</c:v>
                </c:pt>
                <c:pt idx="14739">
                  <c:v>285.59120000000001</c:v>
                </c:pt>
                <c:pt idx="14740">
                  <c:v>285.62599999999998</c:v>
                </c:pt>
                <c:pt idx="14741">
                  <c:v>285.66090000000003</c:v>
                </c:pt>
                <c:pt idx="14742">
                  <c:v>285.69569999999999</c:v>
                </c:pt>
                <c:pt idx="14743">
                  <c:v>285.73050000000001</c:v>
                </c:pt>
                <c:pt idx="14744">
                  <c:v>285.7654</c:v>
                </c:pt>
                <c:pt idx="14745">
                  <c:v>285.80020000000002</c:v>
                </c:pt>
                <c:pt idx="14746">
                  <c:v>285.83510000000001</c:v>
                </c:pt>
                <c:pt idx="14747">
                  <c:v>285.86989999999997</c:v>
                </c:pt>
                <c:pt idx="14748">
                  <c:v>285.90480000000002</c:v>
                </c:pt>
                <c:pt idx="14749">
                  <c:v>285.93959999999998</c:v>
                </c:pt>
                <c:pt idx="14750">
                  <c:v>285.97449999999998</c:v>
                </c:pt>
                <c:pt idx="14751">
                  <c:v>286.0093</c:v>
                </c:pt>
                <c:pt idx="14752">
                  <c:v>286.04419999999999</c:v>
                </c:pt>
                <c:pt idx="14753">
                  <c:v>286.07900000000001</c:v>
                </c:pt>
                <c:pt idx="14754">
                  <c:v>286.1139</c:v>
                </c:pt>
                <c:pt idx="14755">
                  <c:v>286.14879999999999</c:v>
                </c:pt>
                <c:pt idx="14756">
                  <c:v>286.18369999999999</c:v>
                </c:pt>
                <c:pt idx="14757">
                  <c:v>286.21850000000001</c:v>
                </c:pt>
                <c:pt idx="14758">
                  <c:v>286.2534</c:v>
                </c:pt>
                <c:pt idx="14759">
                  <c:v>286.28829999999999</c:v>
                </c:pt>
                <c:pt idx="14760">
                  <c:v>286.32310000000001</c:v>
                </c:pt>
                <c:pt idx="14761">
                  <c:v>286.358</c:v>
                </c:pt>
                <c:pt idx="14762">
                  <c:v>286.3929</c:v>
                </c:pt>
                <c:pt idx="14763">
                  <c:v>286.42779999999999</c:v>
                </c:pt>
                <c:pt idx="14764">
                  <c:v>286.46260000000001</c:v>
                </c:pt>
                <c:pt idx="14765">
                  <c:v>286.4975</c:v>
                </c:pt>
                <c:pt idx="14766">
                  <c:v>286.5324</c:v>
                </c:pt>
                <c:pt idx="14767">
                  <c:v>286.56729999999999</c:v>
                </c:pt>
                <c:pt idx="14768">
                  <c:v>286.60219999999998</c:v>
                </c:pt>
                <c:pt idx="14769">
                  <c:v>286.63709999999998</c:v>
                </c:pt>
                <c:pt idx="14770">
                  <c:v>286.67200000000003</c:v>
                </c:pt>
                <c:pt idx="14771">
                  <c:v>286.70690000000002</c:v>
                </c:pt>
                <c:pt idx="14772">
                  <c:v>286.74180000000001</c:v>
                </c:pt>
                <c:pt idx="14773">
                  <c:v>286.77670000000001</c:v>
                </c:pt>
                <c:pt idx="14774">
                  <c:v>286.8116</c:v>
                </c:pt>
                <c:pt idx="14775">
                  <c:v>286.84649999999999</c:v>
                </c:pt>
                <c:pt idx="14776">
                  <c:v>286.88139999999999</c:v>
                </c:pt>
                <c:pt idx="14777">
                  <c:v>286.91640000000001</c:v>
                </c:pt>
                <c:pt idx="14778">
                  <c:v>286.9513</c:v>
                </c:pt>
                <c:pt idx="14779">
                  <c:v>286.9862</c:v>
                </c:pt>
                <c:pt idx="14780">
                  <c:v>287.02109999999999</c:v>
                </c:pt>
                <c:pt idx="14781">
                  <c:v>287.05599999999998</c:v>
                </c:pt>
                <c:pt idx="14782">
                  <c:v>287.09089999999998</c:v>
                </c:pt>
                <c:pt idx="14783">
                  <c:v>287.1259</c:v>
                </c:pt>
                <c:pt idx="14784">
                  <c:v>287.16079999999999</c:v>
                </c:pt>
                <c:pt idx="14785">
                  <c:v>287.19569999999999</c:v>
                </c:pt>
                <c:pt idx="14786">
                  <c:v>287.23070000000001</c:v>
                </c:pt>
                <c:pt idx="14787">
                  <c:v>287.26560000000001</c:v>
                </c:pt>
                <c:pt idx="14788">
                  <c:v>287.3005</c:v>
                </c:pt>
                <c:pt idx="14789">
                  <c:v>287.33539999999999</c:v>
                </c:pt>
                <c:pt idx="14790">
                  <c:v>287.37040000000002</c:v>
                </c:pt>
                <c:pt idx="14791">
                  <c:v>287.40530000000001</c:v>
                </c:pt>
                <c:pt idx="14792">
                  <c:v>287.44029999999998</c:v>
                </c:pt>
                <c:pt idx="14793">
                  <c:v>287.47519999999997</c:v>
                </c:pt>
                <c:pt idx="14794">
                  <c:v>287.5102</c:v>
                </c:pt>
                <c:pt idx="14795">
                  <c:v>287.54509999999999</c:v>
                </c:pt>
                <c:pt idx="14796">
                  <c:v>287.58</c:v>
                </c:pt>
                <c:pt idx="14797">
                  <c:v>287.61500000000001</c:v>
                </c:pt>
                <c:pt idx="14798">
                  <c:v>287.64999999999998</c:v>
                </c:pt>
                <c:pt idx="14799">
                  <c:v>287.68490000000003</c:v>
                </c:pt>
                <c:pt idx="14800">
                  <c:v>287.7199</c:v>
                </c:pt>
                <c:pt idx="14801">
                  <c:v>287.75490000000002</c:v>
                </c:pt>
                <c:pt idx="14802">
                  <c:v>287.78980000000001</c:v>
                </c:pt>
                <c:pt idx="14803">
                  <c:v>287.82479999999998</c:v>
                </c:pt>
                <c:pt idx="14804">
                  <c:v>287.85969999999998</c:v>
                </c:pt>
                <c:pt idx="14805">
                  <c:v>287.8947</c:v>
                </c:pt>
                <c:pt idx="14806">
                  <c:v>287.92970000000003</c:v>
                </c:pt>
                <c:pt idx="14807">
                  <c:v>287.96469999999999</c:v>
                </c:pt>
                <c:pt idx="14808">
                  <c:v>287.99959999999999</c:v>
                </c:pt>
                <c:pt idx="14809">
                  <c:v>288.03460000000001</c:v>
                </c:pt>
                <c:pt idx="14810">
                  <c:v>288.06959999999998</c:v>
                </c:pt>
                <c:pt idx="14811">
                  <c:v>288.1046</c:v>
                </c:pt>
                <c:pt idx="14812">
                  <c:v>288.13959999999997</c:v>
                </c:pt>
                <c:pt idx="14813">
                  <c:v>288.1746</c:v>
                </c:pt>
                <c:pt idx="14814">
                  <c:v>288.20960000000002</c:v>
                </c:pt>
                <c:pt idx="14815">
                  <c:v>288.24450000000002</c:v>
                </c:pt>
                <c:pt idx="14816">
                  <c:v>288.27949999999998</c:v>
                </c:pt>
                <c:pt idx="14817">
                  <c:v>288.31450000000001</c:v>
                </c:pt>
                <c:pt idx="14818">
                  <c:v>288.34949999999998</c:v>
                </c:pt>
                <c:pt idx="14819">
                  <c:v>288.38459999999998</c:v>
                </c:pt>
                <c:pt idx="14820">
                  <c:v>288.4196</c:v>
                </c:pt>
                <c:pt idx="14821">
                  <c:v>288.45460000000003</c:v>
                </c:pt>
                <c:pt idx="14822">
                  <c:v>288.4896</c:v>
                </c:pt>
                <c:pt idx="14823">
                  <c:v>288.52460000000002</c:v>
                </c:pt>
                <c:pt idx="14824">
                  <c:v>288.55959999999999</c:v>
                </c:pt>
                <c:pt idx="14825">
                  <c:v>288.59460000000001</c:v>
                </c:pt>
                <c:pt idx="14826">
                  <c:v>288.62959999999998</c:v>
                </c:pt>
                <c:pt idx="14827">
                  <c:v>288.66460000000001</c:v>
                </c:pt>
                <c:pt idx="14828">
                  <c:v>288.69959999999998</c:v>
                </c:pt>
                <c:pt idx="14829">
                  <c:v>288.7346</c:v>
                </c:pt>
                <c:pt idx="14830">
                  <c:v>288.7697</c:v>
                </c:pt>
                <c:pt idx="14831">
                  <c:v>288.80470000000003</c:v>
                </c:pt>
                <c:pt idx="14832">
                  <c:v>288.83980000000003</c:v>
                </c:pt>
                <c:pt idx="14833">
                  <c:v>288.87479999999999</c:v>
                </c:pt>
                <c:pt idx="14834">
                  <c:v>288.90980000000002</c:v>
                </c:pt>
                <c:pt idx="14835">
                  <c:v>288.94479999999999</c:v>
                </c:pt>
                <c:pt idx="14836">
                  <c:v>288.97989999999999</c:v>
                </c:pt>
                <c:pt idx="14837">
                  <c:v>289.01490000000001</c:v>
                </c:pt>
                <c:pt idx="14838">
                  <c:v>289.05</c:v>
                </c:pt>
                <c:pt idx="14839">
                  <c:v>289.08499999999998</c:v>
                </c:pt>
                <c:pt idx="14840">
                  <c:v>289.12009999999998</c:v>
                </c:pt>
                <c:pt idx="14841">
                  <c:v>289.1551</c:v>
                </c:pt>
                <c:pt idx="14842">
                  <c:v>289.1902</c:v>
                </c:pt>
                <c:pt idx="14843">
                  <c:v>289.22519999999997</c:v>
                </c:pt>
                <c:pt idx="14844">
                  <c:v>289.26029999999997</c:v>
                </c:pt>
                <c:pt idx="14845">
                  <c:v>289.2953</c:v>
                </c:pt>
                <c:pt idx="14846">
                  <c:v>289.3304</c:v>
                </c:pt>
                <c:pt idx="14847">
                  <c:v>289.36540000000002</c:v>
                </c:pt>
                <c:pt idx="14848">
                  <c:v>289.40050000000002</c:v>
                </c:pt>
                <c:pt idx="14849">
                  <c:v>289.43549999999999</c:v>
                </c:pt>
                <c:pt idx="14850">
                  <c:v>289.47059999999999</c:v>
                </c:pt>
                <c:pt idx="14851">
                  <c:v>289.50569999999999</c:v>
                </c:pt>
                <c:pt idx="14852">
                  <c:v>289.54070000000002</c:v>
                </c:pt>
                <c:pt idx="14853">
                  <c:v>289.57580000000002</c:v>
                </c:pt>
                <c:pt idx="14854">
                  <c:v>289.61090000000002</c:v>
                </c:pt>
                <c:pt idx="14855">
                  <c:v>289.64600000000002</c:v>
                </c:pt>
                <c:pt idx="14856">
                  <c:v>289.68110000000001</c:v>
                </c:pt>
                <c:pt idx="14857">
                  <c:v>289.71609999999998</c:v>
                </c:pt>
                <c:pt idx="14858">
                  <c:v>289.75119999999998</c:v>
                </c:pt>
                <c:pt idx="14859">
                  <c:v>289.78629999999998</c:v>
                </c:pt>
                <c:pt idx="14860">
                  <c:v>289.82139999999998</c:v>
                </c:pt>
                <c:pt idx="14861">
                  <c:v>289.85649999999998</c:v>
                </c:pt>
                <c:pt idx="14862">
                  <c:v>289.89159999999998</c:v>
                </c:pt>
                <c:pt idx="14863">
                  <c:v>289.92669999999998</c:v>
                </c:pt>
                <c:pt idx="14864">
                  <c:v>289.96179999999998</c:v>
                </c:pt>
                <c:pt idx="14865">
                  <c:v>289.99689999999998</c:v>
                </c:pt>
                <c:pt idx="14866">
                  <c:v>290.03199999999998</c:v>
                </c:pt>
                <c:pt idx="14867">
                  <c:v>290.06709999999998</c:v>
                </c:pt>
                <c:pt idx="14868">
                  <c:v>290.10219999999998</c:v>
                </c:pt>
                <c:pt idx="14869">
                  <c:v>290.13729999999998</c:v>
                </c:pt>
                <c:pt idx="14870">
                  <c:v>290.17239999999998</c:v>
                </c:pt>
                <c:pt idx="14871">
                  <c:v>290.20749999999998</c:v>
                </c:pt>
                <c:pt idx="14872">
                  <c:v>290.24259999999998</c:v>
                </c:pt>
                <c:pt idx="14873">
                  <c:v>290.27769999999998</c:v>
                </c:pt>
                <c:pt idx="14874">
                  <c:v>290.31279999999998</c:v>
                </c:pt>
                <c:pt idx="14875">
                  <c:v>290.34800000000001</c:v>
                </c:pt>
                <c:pt idx="14876">
                  <c:v>290.38310000000001</c:v>
                </c:pt>
                <c:pt idx="14877">
                  <c:v>290.41820000000001</c:v>
                </c:pt>
                <c:pt idx="14878">
                  <c:v>290.45330000000001</c:v>
                </c:pt>
                <c:pt idx="14879">
                  <c:v>290.48849999999999</c:v>
                </c:pt>
                <c:pt idx="14880">
                  <c:v>290.52359999999999</c:v>
                </c:pt>
                <c:pt idx="14881">
                  <c:v>290.55869999999999</c:v>
                </c:pt>
                <c:pt idx="14882">
                  <c:v>290.59390000000002</c:v>
                </c:pt>
                <c:pt idx="14883">
                  <c:v>290.62900000000002</c:v>
                </c:pt>
                <c:pt idx="14884">
                  <c:v>290.66419999999999</c:v>
                </c:pt>
                <c:pt idx="14885">
                  <c:v>290.69929999999999</c:v>
                </c:pt>
                <c:pt idx="14886">
                  <c:v>290.73439999999999</c:v>
                </c:pt>
                <c:pt idx="14887">
                  <c:v>290.76960000000003</c:v>
                </c:pt>
                <c:pt idx="14888">
                  <c:v>290.80470000000003</c:v>
                </c:pt>
                <c:pt idx="14889">
                  <c:v>290.8399</c:v>
                </c:pt>
                <c:pt idx="14890">
                  <c:v>290.875</c:v>
                </c:pt>
                <c:pt idx="14891">
                  <c:v>290.91019999999997</c:v>
                </c:pt>
                <c:pt idx="14892">
                  <c:v>290.94529999999997</c:v>
                </c:pt>
                <c:pt idx="14893">
                  <c:v>290.98050000000001</c:v>
                </c:pt>
                <c:pt idx="14894">
                  <c:v>291.01569999999998</c:v>
                </c:pt>
                <c:pt idx="14895">
                  <c:v>291.05079999999998</c:v>
                </c:pt>
                <c:pt idx="14896">
                  <c:v>291.08600000000001</c:v>
                </c:pt>
                <c:pt idx="14897">
                  <c:v>291.12110000000001</c:v>
                </c:pt>
                <c:pt idx="14898">
                  <c:v>291.15629999999999</c:v>
                </c:pt>
                <c:pt idx="14899">
                  <c:v>291.19150000000002</c:v>
                </c:pt>
                <c:pt idx="14900">
                  <c:v>291.22669999999999</c:v>
                </c:pt>
                <c:pt idx="14901">
                  <c:v>291.26179999999999</c:v>
                </c:pt>
                <c:pt idx="14902">
                  <c:v>291.29700000000003</c:v>
                </c:pt>
                <c:pt idx="14903">
                  <c:v>291.3322</c:v>
                </c:pt>
                <c:pt idx="14904">
                  <c:v>291.36739999999998</c:v>
                </c:pt>
                <c:pt idx="14905">
                  <c:v>291.40260000000001</c:v>
                </c:pt>
                <c:pt idx="14906">
                  <c:v>291.43770000000001</c:v>
                </c:pt>
                <c:pt idx="14907">
                  <c:v>291.47289999999998</c:v>
                </c:pt>
                <c:pt idx="14908">
                  <c:v>291.50810000000001</c:v>
                </c:pt>
                <c:pt idx="14909">
                  <c:v>291.54329999999999</c:v>
                </c:pt>
                <c:pt idx="14910">
                  <c:v>291.57850000000002</c:v>
                </c:pt>
                <c:pt idx="14911">
                  <c:v>291.61369999999999</c:v>
                </c:pt>
                <c:pt idx="14912">
                  <c:v>291.64890000000003</c:v>
                </c:pt>
                <c:pt idx="14913">
                  <c:v>291.6841</c:v>
                </c:pt>
                <c:pt idx="14914">
                  <c:v>291.71929999999998</c:v>
                </c:pt>
                <c:pt idx="14915">
                  <c:v>291.75450000000001</c:v>
                </c:pt>
                <c:pt idx="14916">
                  <c:v>291.78969999999998</c:v>
                </c:pt>
                <c:pt idx="14917">
                  <c:v>291.82490000000001</c:v>
                </c:pt>
                <c:pt idx="14918">
                  <c:v>291.86009999999999</c:v>
                </c:pt>
                <c:pt idx="14919">
                  <c:v>291.89530000000002</c:v>
                </c:pt>
                <c:pt idx="14920">
                  <c:v>291.93049999999999</c:v>
                </c:pt>
                <c:pt idx="14921">
                  <c:v>291.9658</c:v>
                </c:pt>
                <c:pt idx="14922">
                  <c:v>292.00099999999998</c:v>
                </c:pt>
                <c:pt idx="14923">
                  <c:v>292.03620000000001</c:v>
                </c:pt>
                <c:pt idx="14924">
                  <c:v>292.07139999999998</c:v>
                </c:pt>
                <c:pt idx="14925">
                  <c:v>292.10669999999999</c:v>
                </c:pt>
                <c:pt idx="14926">
                  <c:v>292.14190000000002</c:v>
                </c:pt>
                <c:pt idx="14927">
                  <c:v>292.1771</c:v>
                </c:pt>
                <c:pt idx="14928">
                  <c:v>292.21230000000003</c:v>
                </c:pt>
                <c:pt idx="14929">
                  <c:v>292.24759999999998</c:v>
                </c:pt>
                <c:pt idx="14930">
                  <c:v>292.28280000000001</c:v>
                </c:pt>
                <c:pt idx="14931">
                  <c:v>292.31810000000002</c:v>
                </c:pt>
                <c:pt idx="14932">
                  <c:v>292.35329999999999</c:v>
                </c:pt>
                <c:pt idx="14933">
                  <c:v>292.38850000000002</c:v>
                </c:pt>
                <c:pt idx="14934">
                  <c:v>292.42380000000003</c:v>
                </c:pt>
                <c:pt idx="14935">
                  <c:v>292.459</c:v>
                </c:pt>
                <c:pt idx="14936">
                  <c:v>292.49430000000001</c:v>
                </c:pt>
                <c:pt idx="14937">
                  <c:v>292.52949999999998</c:v>
                </c:pt>
                <c:pt idx="14938">
                  <c:v>292.56479999999999</c:v>
                </c:pt>
                <c:pt idx="14939">
                  <c:v>292.60000000000002</c:v>
                </c:pt>
                <c:pt idx="14940">
                  <c:v>292.63529999999997</c:v>
                </c:pt>
                <c:pt idx="14941">
                  <c:v>292.67059999999998</c:v>
                </c:pt>
                <c:pt idx="14942">
                  <c:v>292.70580000000001</c:v>
                </c:pt>
                <c:pt idx="14943">
                  <c:v>292.74110000000002</c:v>
                </c:pt>
                <c:pt idx="14944">
                  <c:v>292.77640000000002</c:v>
                </c:pt>
                <c:pt idx="14945">
                  <c:v>292.8116</c:v>
                </c:pt>
                <c:pt idx="14946">
                  <c:v>292.84690000000001</c:v>
                </c:pt>
                <c:pt idx="14947">
                  <c:v>292.88220000000001</c:v>
                </c:pt>
                <c:pt idx="14948">
                  <c:v>292.91739999999999</c:v>
                </c:pt>
                <c:pt idx="14949">
                  <c:v>292.95269999999999</c:v>
                </c:pt>
                <c:pt idx="14950">
                  <c:v>292.988</c:v>
                </c:pt>
                <c:pt idx="14951">
                  <c:v>293.02330000000001</c:v>
                </c:pt>
                <c:pt idx="14952">
                  <c:v>293.05860000000001</c:v>
                </c:pt>
                <c:pt idx="14953">
                  <c:v>293.09379999999999</c:v>
                </c:pt>
                <c:pt idx="14954">
                  <c:v>293.12909999999999</c:v>
                </c:pt>
                <c:pt idx="14955">
                  <c:v>293.1644</c:v>
                </c:pt>
                <c:pt idx="14956">
                  <c:v>293.19970000000001</c:v>
                </c:pt>
                <c:pt idx="14957">
                  <c:v>293.23500000000001</c:v>
                </c:pt>
                <c:pt idx="14958">
                  <c:v>293.27030000000002</c:v>
                </c:pt>
                <c:pt idx="14959">
                  <c:v>293.30560000000003</c:v>
                </c:pt>
                <c:pt idx="14960">
                  <c:v>293.34089999999998</c:v>
                </c:pt>
                <c:pt idx="14961">
                  <c:v>293.37619999999998</c:v>
                </c:pt>
                <c:pt idx="14962">
                  <c:v>293.41149999999999</c:v>
                </c:pt>
                <c:pt idx="14963">
                  <c:v>293.4468</c:v>
                </c:pt>
                <c:pt idx="14964">
                  <c:v>293.4821</c:v>
                </c:pt>
                <c:pt idx="14965">
                  <c:v>293.51740000000001</c:v>
                </c:pt>
                <c:pt idx="14966">
                  <c:v>293.55270000000002</c:v>
                </c:pt>
                <c:pt idx="14967">
                  <c:v>293.5881</c:v>
                </c:pt>
                <c:pt idx="14968">
                  <c:v>293.6234</c:v>
                </c:pt>
                <c:pt idx="14969">
                  <c:v>293.65870000000001</c:v>
                </c:pt>
                <c:pt idx="14970">
                  <c:v>293.69400000000002</c:v>
                </c:pt>
                <c:pt idx="14971">
                  <c:v>293.72930000000002</c:v>
                </c:pt>
                <c:pt idx="14972">
                  <c:v>293.7647</c:v>
                </c:pt>
                <c:pt idx="14973">
                  <c:v>293.8</c:v>
                </c:pt>
                <c:pt idx="14974">
                  <c:v>293.83530000000002</c:v>
                </c:pt>
                <c:pt idx="14975">
                  <c:v>293.8707</c:v>
                </c:pt>
                <c:pt idx="14976">
                  <c:v>293.90600000000001</c:v>
                </c:pt>
                <c:pt idx="14977">
                  <c:v>293.94130000000001</c:v>
                </c:pt>
                <c:pt idx="14978">
                  <c:v>293.97669999999999</c:v>
                </c:pt>
                <c:pt idx="14979">
                  <c:v>294.012</c:v>
                </c:pt>
                <c:pt idx="14980">
                  <c:v>294.04739999999998</c:v>
                </c:pt>
                <c:pt idx="14981">
                  <c:v>294.08269999999999</c:v>
                </c:pt>
                <c:pt idx="14982">
                  <c:v>294.11799999999999</c:v>
                </c:pt>
                <c:pt idx="14983">
                  <c:v>294.15339999999998</c:v>
                </c:pt>
                <c:pt idx="14984">
                  <c:v>294.18880000000001</c:v>
                </c:pt>
                <c:pt idx="14985">
                  <c:v>294.22410000000002</c:v>
                </c:pt>
                <c:pt idx="14986">
                  <c:v>294.2595</c:v>
                </c:pt>
                <c:pt idx="14987">
                  <c:v>294.29480000000001</c:v>
                </c:pt>
                <c:pt idx="14988">
                  <c:v>294.33019999999999</c:v>
                </c:pt>
                <c:pt idx="14989">
                  <c:v>294.3655</c:v>
                </c:pt>
                <c:pt idx="14990">
                  <c:v>294.40089999999998</c:v>
                </c:pt>
                <c:pt idx="14991">
                  <c:v>294.43619999999999</c:v>
                </c:pt>
                <c:pt idx="14992">
                  <c:v>294.47160000000002</c:v>
                </c:pt>
                <c:pt idx="14993">
                  <c:v>294.50700000000001</c:v>
                </c:pt>
                <c:pt idx="14994">
                  <c:v>294.54239999999999</c:v>
                </c:pt>
                <c:pt idx="14995">
                  <c:v>294.57780000000002</c:v>
                </c:pt>
                <c:pt idx="14996">
                  <c:v>294.61309999999997</c:v>
                </c:pt>
                <c:pt idx="14997">
                  <c:v>294.64850000000001</c:v>
                </c:pt>
                <c:pt idx="14998">
                  <c:v>294.68389999999999</c:v>
                </c:pt>
                <c:pt idx="14999">
                  <c:v>294.71929999999998</c:v>
                </c:pt>
                <c:pt idx="15000">
                  <c:v>294.75459999999998</c:v>
                </c:pt>
                <c:pt idx="15001">
                  <c:v>294.79000000000002</c:v>
                </c:pt>
                <c:pt idx="15002">
                  <c:v>294.8254</c:v>
                </c:pt>
                <c:pt idx="15003">
                  <c:v>294.86079999999998</c:v>
                </c:pt>
                <c:pt idx="15004">
                  <c:v>294.89620000000002</c:v>
                </c:pt>
                <c:pt idx="15005">
                  <c:v>294.9316</c:v>
                </c:pt>
                <c:pt idx="15006">
                  <c:v>294.96699999999998</c:v>
                </c:pt>
                <c:pt idx="15007">
                  <c:v>295.00240000000002</c:v>
                </c:pt>
                <c:pt idx="15008">
                  <c:v>295.0378</c:v>
                </c:pt>
                <c:pt idx="15009">
                  <c:v>295.07319999999999</c:v>
                </c:pt>
                <c:pt idx="15010">
                  <c:v>295.10860000000002</c:v>
                </c:pt>
                <c:pt idx="15011">
                  <c:v>295.14400000000001</c:v>
                </c:pt>
                <c:pt idx="15012">
                  <c:v>295.17939999999999</c:v>
                </c:pt>
                <c:pt idx="15013">
                  <c:v>295.21480000000003</c:v>
                </c:pt>
                <c:pt idx="15014">
                  <c:v>295.25029999999998</c:v>
                </c:pt>
                <c:pt idx="15015">
                  <c:v>295.28570000000002</c:v>
                </c:pt>
                <c:pt idx="15016">
                  <c:v>295.3211</c:v>
                </c:pt>
                <c:pt idx="15017">
                  <c:v>295.35649999999998</c:v>
                </c:pt>
                <c:pt idx="15018">
                  <c:v>295.39190000000002</c:v>
                </c:pt>
                <c:pt idx="15019">
                  <c:v>295.42739999999998</c:v>
                </c:pt>
                <c:pt idx="15020">
                  <c:v>295.46280000000002</c:v>
                </c:pt>
                <c:pt idx="15021">
                  <c:v>295.4982</c:v>
                </c:pt>
                <c:pt idx="15022">
                  <c:v>295.53370000000001</c:v>
                </c:pt>
                <c:pt idx="15023">
                  <c:v>295.56909999999999</c:v>
                </c:pt>
                <c:pt idx="15024">
                  <c:v>295.60449999999997</c:v>
                </c:pt>
                <c:pt idx="15025">
                  <c:v>295.64</c:v>
                </c:pt>
                <c:pt idx="15026">
                  <c:v>295.67540000000002</c:v>
                </c:pt>
                <c:pt idx="15027">
                  <c:v>295.71080000000001</c:v>
                </c:pt>
                <c:pt idx="15028">
                  <c:v>295.74630000000002</c:v>
                </c:pt>
                <c:pt idx="15029">
                  <c:v>295.7817</c:v>
                </c:pt>
                <c:pt idx="15030">
                  <c:v>295.81720000000001</c:v>
                </c:pt>
                <c:pt idx="15031">
                  <c:v>295.8526</c:v>
                </c:pt>
                <c:pt idx="15032">
                  <c:v>295.88810000000001</c:v>
                </c:pt>
                <c:pt idx="15033">
                  <c:v>295.92360000000002</c:v>
                </c:pt>
                <c:pt idx="15034">
                  <c:v>295.959</c:v>
                </c:pt>
                <c:pt idx="15035">
                  <c:v>295.99450000000002</c:v>
                </c:pt>
                <c:pt idx="15036">
                  <c:v>296.0299</c:v>
                </c:pt>
                <c:pt idx="15037">
                  <c:v>296.06540000000001</c:v>
                </c:pt>
                <c:pt idx="15038">
                  <c:v>296.10090000000002</c:v>
                </c:pt>
                <c:pt idx="15039">
                  <c:v>296.13630000000001</c:v>
                </c:pt>
                <c:pt idx="15040">
                  <c:v>296.17180000000002</c:v>
                </c:pt>
                <c:pt idx="15041">
                  <c:v>296.20729999999998</c:v>
                </c:pt>
                <c:pt idx="15042">
                  <c:v>296.24270000000001</c:v>
                </c:pt>
                <c:pt idx="15043">
                  <c:v>296.27820000000003</c:v>
                </c:pt>
                <c:pt idx="15044">
                  <c:v>296.31369999999998</c:v>
                </c:pt>
                <c:pt idx="15045">
                  <c:v>296.3492</c:v>
                </c:pt>
                <c:pt idx="15046">
                  <c:v>296.38470000000001</c:v>
                </c:pt>
                <c:pt idx="15047">
                  <c:v>296.42009999999999</c:v>
                </c:pt>
                <c:pt idx="15048">
                  <c:v>296.4556</c:v>
                </c:pt>
                <c:pt idx="15049">
                  <c:v>296.49110000000002</c:v>
                </c:pt>
                <c:pt idx="15050">
                  <c:v>296.52659999999997</c:v>
                </c:pt>
                <c:pt idx="15051">
                  <c:v>296.56209999999999</c:v>
                </c:pt>
                <c:pt idx="15052">
                  <c:v>296.5976</c:v>
                </c:pt>
                <c:pt idx="15053">
                  <c:v>296.63310000000001</c:v>
                </c:pt>
                <c:pt idx="15054">
                  <c:v>296.66860000000003</c:v>
                </c:pt>
                <c:pt idx="15055">
                  <c:v>296.70409999999998</c:v>
                </c:pt>
                <c:pt idx="15056">
                  <c:v>296.7396</c:v>
                </c:pt>
                <c:pt idx="15057">
                  <c:v>296.77510000000001</c:v>
                </c:pt>
                <c:pt idx="15058">
                  <c:v>296.81060000000002</c:v>
                </c:pt>
                <c:pt idx="15059">
                  <c:v>296.84609999999998</c:v>
                </c:pt>
                <c:pt idx="15060">
                  <c:v>296.88170000000002</c:v>
                </c:pt>
                <c:pt idx="15061">
                  <c:v>296.91719999999998</c:v>
                </c:pt>
                <c:pt idx="15062">
                  <c:v>296.95269999999999</c:v>
                </c:pt>
                <c:pt idx="15063">
                  <c:v>296.98820000000001</c:v>
                </c:pt>
                <c:pt idx="15064">
                  <c:v>297.02370000000002</c:v>
                </c:pt>
                <c:pt idx="15065">
                  <c:v>297.05919999999998</c:v>
                </c:pt>
                <c:pt idx="15066">
                  <c:v>297.09480000000002</c:v>
                </c:pt>
                <c:pt idx="15067">
                  <c:v>297.13029999999998</c:v>
                </c:pt>
                <c:pt idx="15068">
                  <c:v>297.16579999999999</c:v>
                </c:pt>
                <c:pt idx="15069">
                  <c:v>297.20139999999998</c:v>
                </c:pt>
                <c:pt idx="15070">
                  <c:v>297.23689999999999</c:v>
                </c:pt>
                <c:pt idx="15071">
                  <c:v>297.2724</c:v>
                </c:pt>
                <c:pt idx="15072">
                  <c:v>297.30799999999999</c:v>
                </c:pt>
                <c:pt idx="15073">
                  <c:v>297.34350000000001</c:v>
                </c:pt>
                <c:pt idx="15074">
                  <c:v>297.37909999999999</c:v>
                </c:pt>
                <c:pt idx="15075">
                  <c:v>297.41460000000001</c:v>
                </c:pt>
                <c:pt idx="15076">
                  <c:v>297.45010000000002</c:v>
                </c:pt>
                <c:pt idx="15077">
                  <c:v>297.48570000000001</c:v>
                </c:pt>
                <c:pt idx="15078">
                  <c:v>297.52120000000002</c:v>
                </c:pt>
                <c:pt idx="15079">
                  <c:v>297.55680000000001</c:v>
                </c:pt>
                <c:pt idx="15080">
                  <c:v>297.59230000000002</c:v>
                </c:pt>
                <c:pt idx="15081">
                  <c:v>297.62790000000001</c:v>
                </c:pt>
                <c:pt idx="15082">
                  <c:v>297.6635</c:v>
                </c:pt>
                <c:pt idx="15083">
                  <c:v>297.69900000000001</c:v>
                </c:pt>
                <c:pt idx="15084">
                  <c:v>297.7346</c:v>
                </c:pt>
                <c:pt idx="15085">
                  <c:v>297.77010000000001</c:v>
                </c:pt>
                <c:pt idx="15086">
                  <c:v>297.8057</c:v>
                </c:pt>
                <c:pt idx="15087">
                  <c:v>297.84129999999999</c:v>
                </c:pt>
                <c:pt idx="15088">
                  <c:v>297.87689999999998</c:v>
                </c:pt>
                <c:pt idx="15089">
                  <c:v>297.91239999999999</c:v>
                </c:pt>
                <c:pt idx="15090">
                  <c:v>297.94799999999998</c:v>
                </c:pt>
                <c:pt idx="15091">
                  <c:v>297.98360000000002</c:v>
                </c:pt>
                <c:pt idx="15092">
                  <c:v>298.01920000000001</c:v>
                </c:pt>
                <c:pt idx="15093">
                  <c:v>298.05470000000003</c:v>
                </c:pt>
                <c:pt idx="15094">
                  <c:v>298.09030000000001</c:v>
                </c:pt>
                <c:pt idx="15095">
                  <c:v>298.1259</c:v>
                </c:pt>
                <c:pt idx="15096">
                  <c:v>298.16149999999999</c:v>
                </c:pt>
                <c:pt idx="15097">
                  <c:v>298.19709999999998</c:v>
                </c:pt>
                <c:pt idx="15098">
                  <c:v>298.23270000000002</c:v>
                </c:pt>
                <c:pt idx="15099">
                  <c:v>298.26830000000001</c:v>
                </c:pt>
                <c:pt idx="15100">
                  <c:v>298.3039</c:v>
                </c:pt>
                <c:pt idx="15101">
                  <c:v>298.33949999999999</c:v>
                </c:pt>
                <c:pt idx="15102">
                  <c:v>298.37509999999997</c:v>
                </c:pt>
                <c:pt idx="15103">
                  <c:v>298.41070000000002</c:v>
                </c:pt>
                <c:pt idx="15104">
                  <c:v>298.44630000000001</c:v>
                </c:pt>
                <c:pt idx="15105">
                  <c:v>298.4819</c:v>
                </c:pt>
                <c:pt idx="15106">
                  <c:v>298.51749999999998</c:v>
                </c:pt>
                <c:pt idx="15107">
                  <c:v>298.55309999999997</c:v>
                </c:pt>
                <c:pt idx="15108">
                  <c:v>298.58870000000002</c:v>
                </c:pt>
                <c:pt idx="15109">
                  <c:v>298.62439999999998</c:v>
                </c:pt>
                <c:pt idx="15110">
                  <c:v>298.66000000000003</c:v>
                </c:pt>
                <c:pt idx="15111">
                  <c:v>298.69560000000001</c:v>
                </c:pt>
                <c:pt idx="15112">
                  <c:v>298.7312</c:v>
                </c:pt>
                <c:pt idx="15113">
                  <c:v>298.76679999999999</c:v>
                </c:pt>
                <c:pt idx="15114">
                  <c:v>298.80250000000001</c:v>
                </c:pt>
                <c:pt idx="15115">
                  <c:v>298.8381</c:v>
                </c:pt>
                <c:pt idx="15116">
                  <c:v>298.87369999999999</c:v>
                </c:pt>
                <c:pt idx="15117">
                  <c:v>298.90940000000001</c:v>
                </c:pt>
                <c:pt idx="15118">
                  <c:v>298.94499999999999</c:v>
                </c:pt>
                <c:pt idx="15119">
                  <c:v>298.98070000000001</c:v>
                </c:pt>
                <c:pt idx="15120">
                  <c:v>299.0163</c:v>
                </c:pt>
                <c:pt idx="15121">
                  <c:v>299.05189999999999</c:v>
                </c:pt>
                <c:pt idx="15122">
                  <c:v>299.08760000000001</c:v>
                </c:pt>
                <c:pt idx="15123">
                  <c:v>299.1232</c:v>
                </c:pt>
                <c:pt idx="15124">
                  <c:v>299.15890000000002</c:v>
                </c:pt>
                <c:pt idx="15125">
                  <c:v>299.19450000000001</c:v>
                </c:pt>
                <c:pt idx="15126">
                  <c:v>299.23020000000002</c:v>
                </c:pt>
                <c:pt idx="15127">
                  <c:v>299.26580000000001</c:v>
                </c:pt>
                <c:pt idx="15128">
                  <c:v>299.30149999999998</c:v>
                </c:pt>
                <c:pt idx="15129">
                  <c:v>299.3372</c:v>
                </c:pt>
                <c:pt idx="15130">
                  <c:v>299.37279999999998</c:v>
                </c:pt>
                <c:pt idx="15131">
                  <c:v>299.4085</c:v>
                </c:pt>
                <c:pt idx="15132">
                  <c:v>299.44409999999999</c:v>
                </c:pt>
                <c:pt idx="15133">
                  <c:v>299.47980000000001</c:v>
                </c:pt>
                <c:pt idx="15134">
                  <c:v>299.51549999999997</c:v>
                </c:pt>
                <c:pt idx="15135">
                  <c:v>299.55110000000002</c:v>
                </c:pt>
                <c:pt idx="15136">
                  <c:v>299.58679999999998</c:v>
                </c:pt>
                <c:pt idx="15137">
                  <c:v>299.6225</c:v>
                </c:pt>
                <c:pt idx="15138">
                  <c:v>299.65820000000002</c:v>
                </c:pt>
                <c:pt idx="15139">
                  <c:v>299.69380000000001</c:v>
                </c:pt>
                <c:pt idx="15140">
                  <c:v>299.72949999999997</c:v>
                </c:pt>
                <c:pt idx="15141">
                  <c:v>299.76519999999999</c:v>
                </c:pt>
                <c:pt idx="15142">
                  <c:v>299.80090000000001</c:v>
                </c:pt>
                <c:pt idx="15143">
                  <c:v>299.83659999999998</c:v>
                </c:pt>
                <c:pt idx="15144">
                  <c:v>299.8723</c:v>
                </c:pt>
                <c:pt idx="15145">
                  <c:v>299.90800000000002</c:v>
                </c:pt>
                <c:pt idx="15146">
                  <c:v>299.94369999999998</c:v>
                </c:pt>
                <c:pt idx="15147">
                  <c:v>299.9794</c:v>
                </c:pt>
                <c:pt idx="15148">
                  <c:v>300.01510000000002</c:v>
                </c:pt>
                <c:pt idx="15149">
                  <c:v>300.05079999999998</c:v>
                </c:pt>
                <c:pt idx="15150">
                  <c:v>300.0865</c:v>
                </c:pt>
                <c:pt idx="15151">
                  <c:v>300.12220000000002</c:v>
                </c:pt>
                <c:pt idx="15152">
                  <c:v>300.15789999999998</c:v>
                </c:pt>
                <c:pt idx="15153">
                  <c:v>300.1936</c:v>
                </c:pt>
                <c:pt idx="15154">
                  <c:v>300.22930000000002</c:v>
                </c:pt>
                <c:pt idx="15155">
                  <c:v>300.26499999999999</c:v>
                </c:pt>
                <c:pt idx="15156">
                  <c:v>300.30079999999998</c:v>
                </c:pt>
                <c:pt idx="15157">
                  <c:v>300.3365</c:v>
                </c:pt>
                <c:pt idx="15158">
                  <c:v>300.37220000000002</c:v>
                </c:pt>
                <c:pt idx="15159">
                  <c:v>300.40789999999998</c:v>
                </c:pt>
                <c:pt idx="15160">
                  <c:v>300.4436</c:v>
                </c:pt>
                <c:pt idx="15161">
                  <c:v>300.4794</c:v>
                </c:pt>
                <c:pt idx="15162">
                  <c:v>300.51510000000002</c:v>
                </c:pt>
                <c:pt idx="15163">
                  <c:v>300.55079999999998</c:v>
                </c:pt>
                <c:pt idx="15164">
                  <c:v>300.5865</c:v>
                </c:pt>
                <c:pt idx="15165">
                  <c:v>300.6223</c:v>
                </c:pt>
                <c:pt idx="15166">
                  <c:v>300.65800000000002</c:v>
                </c:pt>
                <c:pt idx="15167">
                  <c:v>300.69380000000001</c:v>
                </c:pt>
                <c:pt idx="15168">
                  <c:v>300.72949999999997</c:v>
                </c:pt>
                <c:pt idx="15169">
                  <c:v>300.76530000000002</c:v>
                </c:pt>
                <c:pt idx="15170">
                  <c:v>300.80099999999999</c:v>
                </c:pt>
                <c:pt idx="15171">
                  <c:v>300.83679999999998</c:v>
                </c:pt>
                <c:pt idx="15172">
                  <c:v>300.8725</c:v>
                </c:pt>
                <c:pt idx="15173">
                  <c:v>300.9083</c:v>
                </c:pt>
                <c:pt idx="15174">
                  <c:v>300.94400000000002</c:v>
                </c:pt>
                <c:pt idx="15175">
                  <c:v>300.97980000000001</c:v>
                </c:pt>
                <c:pt idx="15176">
                  <c:v>301.01549999999997</c:v>
                </c:pt>
                <c:pt idx="15177">
                  <c:v>301.05130000000003</c:v>
                </c:pt>
                <c:pt idx="15178">
                  <c:v>301.08699999999999</c:v>
                </c:pt>
                <c:pt idx="15179">
                  <c:v>301.12279999999998</c:v>
                </c:pt>
                <c:pt idx="15180">
                  <c:v>301.15859999999998</c:v>
                </c:pt>
                <c:pt idx="15181">
                  <c:v>301.1943</c:v>
                </c:pt>
                <c:pt idx="15182">
                  <c:v>301.23009999999999</c:v>
                </c:pt>
                <c:pt idx="15183">
                  <c:v>301.26589999999999</c:v>
                </c:pt>
                <c:pt idx="15184">
                  <c:v>301.30169999999998</c:v>
                </c:pt>
                <c:pt idx="15185">
                  <c:v>301.33749999999998</c:v>
                </c:pt>
                <c:pt idx="15186">
                  <c:v>301.3732</c:v>
                </c:pt>
                <c:pt idx="15187">
                  <c:v>301.40899999999999</c:v>
                </c:pt>
                <c:pt idx="15188">
                  <c:v>301.44479999999999</c:v>
                </c:pt>
                <c:pt idx="15189">
                  <c:v>301.48059999999998</c:v>
                </c:pt>
                <c:pt idx="15190">
                  <c:v>301.51639999999998</c:v>
                </c:pt>
                <c:pt idx="15191">
                  <c:v>301.55220000000003</c:v>
                </c:pt>
                <c:pt idx="15192">
                  <c:v>301.58800000000002</c:v>
                </c:pt>
                <c:pt idx="15193">
                  <c:v>301.62369999999999</c:v>
                </c:pt>
                <c:pt idx="15194">
                  <c:v>301.65949999999998</c:v>
                </c:pt>
                <c:pt idx="15195">
                  <c:v>301.69529999999997</c:v>
                </c:pt>
                <c:pt idx="15196">
                  <c:v>301.73110000000003</c:v>
                </c:pt>
                <c:pt idx="15197">
                  <c:v>301.76690000000002</c:v>
                </c:pt>
                <c:pt idx="15198">
                  <c:v>301.80279999999999</c:v>
                </c:pt>
                <c:pt idx="15199">
                  <c:v>301.83859999999999</c:v>
                </c:pt>
                <c:pt idx="15200">
                  <c:v>301.87439999999998</c:v>
                </c:pt>
                <c:pt idx="15201">
                  <c:v>301.91019999999997</c:v>
                </c:pt>
                <c:pt idx="15202">
                  <c:v>301.94600000000003</c:v>
                </c:pt>
                <c:pt idx="15203">
                  <c:v>301.98180000000002</c:v>
                </c:pt>
                <c:pt idx="15204">
                  <c:v>302.01760000000002</c:v>
                </c:pt>
                <c:pt idx="15205">
                  <c:v>302.05349999999999</c:v>
                </c:pt>
                <c:pt idx="15206">
                  <c:v>302.08929999999998</c:v>
                </c:pt>
                <c:pt idx="15207">
                  <c:v>302.12509999999997</c:v>
                </c:pt>
                <c:pt idx="15208">
                  <c:v>302.16090000000003</c:v>
                </c:pt>
                <c:pt idx="15209">
                  <c:v>302.19670000000002</c:v>
                </c:pt>
                <c:pt idx="15210">
                  <c:v>302.23259999999999</c:v>
                </c:pt>
                <c:pt idx="15211">
                  <c:v>302.26839999999999</c:v>
                </c:pt>
                <c:pt idx="15212">
                  <c:v>302.30430000000001</c:v>
                </c:pt>
                <c:pt idx="15213">
                  <c:v>302.34010000000001</c:v>
                </c:pt>
                <c:pt idx="15214">
                  <c:v>302.3759</c:v>
                </c:pt>
                <c:pt idx="15215">
                  <c:v>302.41180000000003</c:v>
                </c:pt>
                <c:pt idx="15216">
                  <c:v>302.44760000000002</c:v>
                </c:pt>
                <c:pt idx="15217">
                  <c:v>302.48349999999999</c:v>
                </c:pt>
                <c:pt idx="15218">
                  <c:v>302.51929999999999</c:v>
                </c:pt>
                <c:pt idx="15219">
                  <c:v>302.55520000000001</c:v>
                </c:pt>
                <c:pt idx="15220">
                  <c:v>302.59100000000001</c:v>
                </c:pt>
                <c:pt idx="15221">
                  <c:v>302.62689999999998</c:v>
                </c:pt>
                <c:pt idx="15222">
                  <c:v>302.66269999999997</c:v>
                </c:pt>
                <c:pt idx="15223">
                  <c:v>302.6986</c:v>
                </c:pt>
                <c:pt idx="15224">
                  <c:v>302.73450000000003</c:v>
                </c:pt>
                <c:pt idx="15225">
                  <c:v>302.77030000000002</c:v>
                </c:pt>
                <c:pt idx="15226">
                  <c:v>302.80619999999999</c:v>
                </c:pt>
                <c:pt idx="15227">
                  <c:v>302.84199999999998</c:v>
                </c:pt>
                <c:pt idx="15228">
                  <c:v>302.87790000000001</c:v>
                </c:pt>
                <c:pt idx="15229">
                  <c:v>302.91379999999998</c:v>
                </c:pt>
                <c:pt idx="15230">
                  <c:v>302.94970000000001</c:v>
                </c:pt>
                <c:pt idx="15231">
                  <c:v>302.9855</c:v>
                </c:pt>
                <c:pt idx="15232">
                  <c:v>303.02140000000003</c:v>
                </c:pt>
                <c:pt idx="15233">
                  <c:v>303.0573</c:v>
                </c:pt>
                <c:pt idx="15234">
                  <c:v>303.09320000000002</c:v>
                </c:pt>
                <c:pt idx="15235">
                  <c:v>303.12909999999999</c:v>
                </c:pt>
                <c:pt idx="15236">
                  <c:v>303.16489999999999</c:v>
                </c:pt>
                <c:pt idx="15237">
                  <c:v>303.20080000000002</c:v>
                </c:pt>
                <c:pt idx="15238">
                  <c:v>303.23669999999998</c:v>
                </c:pt>
                <c:pt idx="15239">
                  <c:v>303.27260000000001</c:v>
                </c:pt>
                <c:pt idx="15240">
                  <c:v>303.30849999999998</c:v>
                </c:pt>
                <c:pt idx="15241">
                  <c:v>303.34440000000001</c:v>
                </c:pt>
                <c:pt idx="15242">
                  <c:v>303.38029999999998</c:v>
                </c:pt>
                <c:pt idx="15243">
                  <c:v>303.4162</c:v>
                </c:pt>
                <c:pt idx="15244">
                  <c:v>303.45209999999997</c:v>
                </c:pt>
                <c:pt idx="15245">
                  <c:v>303.488</c:v>
                </c:pt>
                <c:pt idx="15246">
                  <c:v>303.52390000000003</c:v>
                </c:pt>
                <c:pt idx="15247">
                  <c:v>303.5598</c:v>
                </c:pt>
                <c:pt idx="15248">
                  <c:v>303.5958</c:v>
                </c:pt>
                <c:pt idx="15249">
                  <c:v>303.63170000000002</c:v>
                </c:pt>
                <c:pt idx="15250">
                  <c:v>303.66759999999999</c:v>
                </c:pt>
                <c:pt idx="15251">
                  <c:v>303.70350000000002</c:v>
                </c:pt>
                <c:pt idx="15252">
                  <c:v>303.73939999999999</c:v>
                </c:pt>
                <c:pt idx="15253">
                  <c:v>303.77530000000002</c:v>
                </c:pt>
                <c:pt idx="15254">
                  <c:v>303.81130000000002</c:v>
                </c:pt>
                <c:pt idx="15255">
                  <c:v>303.84719999999999</c:v>
                </c:pt>
                <c:pt idx="15256">
                  <c:v>303.88310000000001</c:v>
                </c:pt>
                <c:pt idx="15257">
                  <c:v>303.91910000000001</c:v>
                </c:pt>
                <c:pt idx="15258">
                  <c:v>303.95499999999998</c:v>
                </c:pt>
                <c:pt idx="15259">
                  <c:v>303.99090000000001</c:v>
                </c:pt>
                <c:pt idx="15260">
                  <c:v>304.02690000000001</c:v>
                </c:pt>
                <c:pt idx="15261">
                  <c:v>304.06279999999998</c:v>
                </c:pt>
                <c:pt idx="15262">
                  <c:v>304.09879999999998</c:v>
                </c:pt>
                <c:pt idx="15263">
                  <c:v>304.13470000000001</c:v>
                </c:pt>
                <c:pt idx="15264">
                  <c:v>304.17059999999998</c:v>
                </c:pt>
                <c:pt idx="15265">
                  <c:v>304.20659999999998</c:v>
                </c:pt>
                <c:pt idx="15266">
                  <c:v>304.24250000000001</c:v>
                </c:pt>
                <c:pt idx="15267">
                  <c:v>304.27850000000001</c:v>
                </c:pt>
                <c:pt idx="15268">
                  <c:v>304.31439999999998</c:v>
                </c:pt>
                <c:pt idx="15269">
                  <c:v>304.35039999999998</c:v>
                </c:pt>
                <c:pt idx="15270">
                  <c:v>304.38639999999998</c:v>
                </c:pt>
                <c:pt idx="15271">
                  <c:v>304.42230000000001</c:v>
                </c:pt>
                <c:pt idx="15272">
                  <c:v>304.45830000000001</c:v>
                </c:pt>
                <c:pt idx="15273">
                  <c:v>304.49419999999998</c:v>
                </c:pt>
                <c:pt idx="15274">
                  <c:v>304.53019999999998</c:v>
                </c:pt>
                <c:pt idx="15275">
                  <c:v>304.56619999999998</c:v>
                </c:pt>
                <c:pt idx="15276">
                  <c:v>304.60210000000001</c:v>
                </c:pt>
                <c:pt idx="15277">
                  <c:v>304.63810000000001</c:v>
                </c:pt>
                <c:pt idx="15278">
                  <c:v>304.67410000000001</c:v>
                </c:pt>
                <c:pt idx="15279">
                  <c:v>304.71010000000001</c:v>
                </c:pt>
                <c:pt idx="15280">
                  <c:v>304.74610000000001</c:v>
                </c:pt>
                <c:pt idx="15281">
                  <c:v>304.78199999999998</c:v>
                </c:pt>
                <c:pt idx="15282">
                  <c:v>304.81799999999998</c:v>
                </c:pt>
                <c:pt idx="15283">
                  <c:v>304.85399999999998</c:v>
                </c:pt>
                <c:pt idx="15284">
                  <c:v>304.89</c:v>
                </c:pt>
                <c:pt idx="15285">
                  <c:v>304.92599999999999</c:v>
                </c:pt>
                <c:pt idx="15286">
                  <c:v>304.96199999999999</c:v>
                </c:pt>
                <c:pt idx="15287">
                  <c:v>304.99799999999999</c:v>
                </c:pt>
                <c:pt idx="15288">
                  <c:v>305.03399999999999</c:v>
                </c:pt>
                <c:pt idx="15289">
                  <c:v>305.07</c:v>
                </c:pt>
                <c:pt idx="15290">
                  <c:v>305.10599999999999</c:v>
                </c:pt>
                <c:pt idx="15291">
                  <c:v>305.142</c:v>
                </c:pt>
                <c:pt idx="15292">
                  <c:v>305.178</c:v>
                </c:pt>
                <c:pt idx="15293">
                  <c:v>305.214</c:v>
                </c:pt>
                <c:pt idx="15294">
                  <c:v>305.25</c:v>
                </c:pt>
                <c:pt idx="15295">
                  <c:v>305.286</c:v>
                </c:pt>
                <c:pt idx="15296">
                  <c:v>305.322</c:v>
                </c:pt>
                <c:pt idx="15297">
                  <c:v>305.358</c:v>
                </c:pt>
                <c:pt idx="15298">
                  <c:v>305.39400000000001</c:v>
                </c:pt>
                <c:pt idx="15299">
                  <c:v>305.43009999999998</c:v>
                </c:pt>
                <c:pt idx="15300">
                  <c:v>305.46609999999998</c:v>
                </c:pt>
                <c:pt idx="15301">
                  <c:v>305.50209999999998</c:v>
                </c:pt>
                <c:pt idx="15302">
                  <c:v>305.53809999999999</c:v>
                </c:pt>
                <c:pt idx="15303">
                  <c:v>305.57420000000002</c:v>
                </c:pt>
                <c:pt idx="15304">
                  <c:v>305.61020000000002</c:v>
                </c:pt>
                <c:pt idx="15305">
                  <c:v>305.64620000000002</c:v>
                </c:pt>
                <c:pt idx="15306">
                  <c:v>305.6823</c:v>
                </c:pt>
                <c:pt idx="15307">
                  <c:v>305.7183</c:v>
                </c:pt>
                <c:pt idx="15308">
                  <c:v>305.75439999999998</c:v>
                </c:pt>
                <c:pt idx="15309">
                  <c:v>305.79039999999998</c:v>
                </c:pt>
                <c:pt idx="15310">
                  <c:v>305.82639999999998</c:v>
                </c:pt>
                <c:pt idx="15311">
                  <c:v>305.86250000000001</c:v>
                </c:pt>
                <c:pt idx="15312">
                  <c:v>305.89850000000001</c:v>
                </c:pt>
                <c:pt idx="15313">
                  <c:v>305.93459999999999</c:v>
                </c:pt>
                <c:pt idx="15314">
                  <c:v>305.97059999999999</c:v>
                </c:pt>
                <c:pt idx="15315">
                  <c:v>306.00670000000002</c:v>
                </c:pt>
                <c:pt idx="15316">
                  <c:v>306.0428</c:v>
                </c:pt>
                <c:pt idx="15317">
                  <c:v>306.0788</c:v>
                </c:pt>
                <c:pt idx="15318">
                  <c:v>306.11489999999998</c:v>
                </c:pt>
                <c:pt idx="15319">
                  <c:v>306.15089999999998</c:v>
                </c:pt>
                <c:pt idx="15320">
                  <c:v>306.18700000000001</c:v>
                </c:pt>
                <c:pt idx="15321">
                  <c:v>306.22309999999999</c:v>
                </c:pt>
                <c:pt idx="15322">
                  <c:v>306.25909999999999</c:v>
                </c:pt>
                <c:pt idx="15323">
                  <c:v>306.29520000000002</c:v>
                </c:pt>
                <c:pt idx="15324">
                  <c:v>306.3313</c:v>
                </c:pt>
                <c:pt idx="15325">
                  <c:v>306.3673</c:v>
                </c:pt>
                <c:pt idx="15326">
                  <c:v>306.40339999999998</c:v>
                </c:pt>
                <c:pt idx="15327">
                  <c:v>306.43950000000001</c:v>
                </c:pt>
                <c:pt idx="15328">
                  <c:v>306.47559999999999</c:v>
                </c:pt>
                <c:pt idx="15329">
                  <c:v>306.51170000000002</c:v>
                </c:pt>
                <c:pt idx="15330">
                  <c:v>306.5478</c:v>
                </c:pt>
                <c:pt idx="15331">
                  <c:v>306.58390000000003</c:v>
                </c:pt>
                <c:pt idx="15332">
                  <c:v>306.61989999999997</c:v>
                </c:pt>
                <c:pt idx="15333">
                  <c:v>306.65600000000001</c:v>
                </c:pt>
                <c:pt idx="15334">
                  <c:v>306.69209999999998</c:v>
                </c:pt>
                <c:pt idx="15335">
                  <c:v>306.72820000000002</c:v>
                </c:pt>
                <c:pt idx="15336">
                  <c:v>306.76429999999999</c:v>
                </c:pt>
                <c:pt idx="15337">
                  <c:v>306.80040000000002</c:v>
                </c:pt>
                <c:pt idx="15338">
                  <c:v>306.8365</c:v>
                </c:pt>
                <c:pt idx="15339">
                  <c:v>306.87259999999998</c:v>
                </c:pt>
                <c:pt idx="15340">
                  <c:v>306.90879999999999</c:v>
                </c:pt>
                <c:pt idx="15341">
                  <c:v>306.94490000000002</c:v>
                </c:pt>
                <c:pt idx="15342">
                  <c:v>306.98099999999999</c:v>
                </c:pt>
                <c:pt idx="15343">
                  <c:v>307.01710000000003</c:v>
                </c:pt>
                <c:pt idx="15344">
                  <c:v>307.0532</c:v>
                </c:pt>
                <c:pt idx="15345">
                  <c:v>307.08929999999998</c:v>
                </c:pt>
                <c:pt idx="15346">
                  <c:v>307.12540000000001</c:v>
                </c:pt>
                <c:pt idx="15347">
                  <c:v>307.16160000000002</c:v>
                </c:pt>
                <c:pt idx="15348">
                  <c:v>307.1977</c:v>
                </c:pt>
                <c:pt idx="15349">
                  <c:v>307.23379999999997</c:v>
                </c:pt>
                <c:pt idx="15350">
                  <c:v>307.26990000000001</c:v>
                </c:pt>
                <c:pt idx="15351">
                  <c:v>307.30610000000001</c:v>
                </c:pt>
                <c:pt idx="15352">
                  <c:v>307.34219999999999</c:v>
                </c:pt>
                <c:pt idx="15353">
                  <c:v>307.37830000000002</c:v>
                </c:pt>
                <c:pt idx="15354">
                  <c:v>307.41449999999998</c:v>
                </c:pt>
                <c:pt idx="15355">
                  <c:v>307.45060000000001</c:v>
                </c:pt>
                <c:pt idx="15356">
                  <c:v>307.48680000000002</c:v>
                </c:pt>
                <c:pt idx="15357">
                  <c:v>307.52289999999999</c:v>
                </c:pt>
                <c:pt idx="15358">
                  <c:v>307.55900000000003</c:v>
                </c:pt>
                <c:pt idx="15359">
                  <c:v>307.59519999999998</c:v>
                </c:pt>
                <c:pt idx="15360">
                  <c:v>307.63130000000001</c:v>
                </c:pt>
                <c:pt idx="15361">
                  <c:v>307.66750000000002</c:v>
                </c:pt>
                <c:pt idx="15362">
                  <c:v>307.70359999999999</c:v>
                </c:pt>
                <c:pt idx="15363">
                  <c:v>307.7398</c:v>
                </c:pt>
                <c:pt idx="15364">
                  <c:v>307.77589999999998</c:v>
                </c:pt>
                <c:pt idx="15365">
                  <c:v>307.81209999999999</c:v>
                </c:pt>
                <c:pt idx="15366">
                  <c:v>307.84829999999999</c:v>
                </c:pt>
                <c:pt idx="15367">
                  <c:v>307.88440000000003</c:v>
                </c:pt>
                <c:pt idx="15368">
                  <c:v>307.92059999999998</c:v>
                </c:pt>
                <c:pt idx="15369">
                  <c:v>307.95679999999999</c:v>
                </c:pt>
                <c:pt idx="15370">
                  <c:v>307.99299999999999</c:v>
                </c:pt>
                <c:pt idx="15371">
                  <c:v>308.02910000000003</c:v>
                </c:pt>
                <c:pt idx="15372">
                  <c:v>308.06529999999998</c:v>
                </c:pt>
                <c:pt idx="15373">
                  <c:v>308.10149999999999</c:v>
                </c:pt>
                <c:pt idx="15374">
                  <c:v>308.1377</c:v>
                </c:pt>
                <c:pt idx="15375">
                  <c:v>308.17380000000003</c:v>
                </c:pt>
                <c:pt idx="15376">
                  <c:v>308.20999999999998</c:v>
                </c:pt>
                <c:pt idx="15377">
                  <c:v>308.24619999999999</c:v>
                </c:pt>
                <c:pt idx="15378">
                  <c:v>308.2824</c:v>
                </c:pt>
                <c:pt idx="15379">
                  <c:v>308.3186</c:v>
                </c:pt>
                <c:pt idx="15380">
                  <c:v>308.35480000000001</c:v>
                </c:pt>
                <c:pt idx="15381">
                  <c:v>308.39100000000002</c:v>
                </c:pt>
                <c:pt idx="15382">
                  <c:v>308.42720000000003</c:v>
                </c:pt>
                <c:pt idx="15383">
                  <c:v>308.4633</c:v>
                </c:pt>
                <c:pt idx="15384">
                  <c:v>308.49959999999999</c:v>
                </c:pt>
                <c:pt idx="15385">
                  <c:v>308.53579999999999</c:v>
                </c:pt>
                <c:pt idx="15386">
                  <c:v>308.572</c:v>
                </c:pt>
                <c:pt idx="15387">
                  <c:v>308.60820000000001</c:v>
                </c:pt>
                <c:pt idx="15388">
                  <c:v>308.64440000000002</c:v>
                </c:pt>
                <c:pt idx="15389">
                  <c:v>308.68060000000003</c:v>
                </c:pt>
                <c:pt idx="15390">
                  <c:v>308.71679999999998</c:v>
                </c:pt>
                <c:pt idx="15391">
                  <c:v>308.75299999999999</c:v>
                </c:pt>
                <c:pt idx="15392">
                  <c:v>308.78919999999999</c:v>
                </c:pt>
                <c:pt idx="15393">
                  <c:v>308.82549999999998</c:v>
                </c:pt>
                <c:pt idx="15394">
                  <c:v>308.86169999999998</c:v>
                </c:pt>
                <c:pt idx="15395">
                  <c:v>308.89789999999999</c:v>
                </c:pt>
                <c:pt idx="15396">
                  <c:v>308.9341</c:v>
                </c:pt>
                <c:pt idx="15397">
                  <c:v>308.97039999999998</c:v>
                </c:pt>
                <c:pt idx="15398">
                  <c:v>309.00659999999999</c:v>
                </c:pt>
                <c:pt idx="15399">
                  <c:v>309.0428</c:v>
                </c:pt>
                <c:pt idx="15400">
                  <c:v>309.07909999999998</c:v>
                </c:pt>
                <c:pt idx="15401">
                  <c:v>309.11529999999999</c:v>
                </c:pt>
                <c:pt idx="15402">
                  <c:v>309.15159999999997</c:v>
                </c:pt>
                <c:pt idx="15403">
                  <c:v>309.18779999999998</c:v>
                </c:pt>
                <c:pt idx="15404">
                  <c:v>309.22399999999999</c:v>
                </c:pt>
                <c:pt idx="15405">
                  <c:v>309.26029999999997</c:v>
                </c:pt>
                <c:pt idx="15406">
                  <c:v>309.29649999999998</c:v>
                </c:pt>
                <c:pt idx="15407">
                  <c:v>309.33280000000002</c:v>
                </c:pt>
                <c:pt idx="15408">
                  <c:v>309.36900000000003</c:v>
                </c:pt>
                <c:pt idx="15409">
                  <c:v>309.40530000000001</c:v>
                </c:pt>
                <c:pt idx="15410">
                  <c:v>309.44150000000002</c:v>
                </c:pt>
                <c:pt idx="15411">
                  <c:v>309.4778</c:v>
                </c:pt>
                <c:pt idx="15412">
                  <c:v>309.51400000000001</c:v>
                </c:pt>
                <c:pt idx="15413">
                  <c:v>309.55029999999999</c:v>
                </c:pt>
                <c:pt idx="15414">
                  <c:v>309.58659999999998</c:v>
                </c:pt>
                <c:pt idx="15415">
                  <c:v>309.62279999999998</c:v>
                </c:pt>
                <c:pt idx="15416">
                  <c:v>309.65910000000002</c:v>
                </c:pt>
                <c:pt idx="15417">
                  <c:v>309.69540000000001</c:v>
                </c:pt>
                <c:pt idx="15418">
                  <c:v>309.73169999999999</c:v>
                </c:pt>
                <c:pt idx="15419">
                  <c:v>309.7679</c:v>
                </c:pt>
                <c:pt idx="15420">
                  <c:v>309.80419999999998</c:v>
                </c:pt>
                <c:pt idx="15421">
                  <c:v>309.84050000000002</c:v>
                </c:pt>
                <c:pt idx="15422">
                  <c:v>309.8768</c:v>
                </c:pt>
                <c:pt idx="15423">
                  <c:v>309.91309999999999</c:v>
                </c:pt>
                <c:pt idx="15424">
                  <c:v>309.94929999999999</c:v>
                </c:pt>
                <c:pt idx="15425">
                  <c:v>309.98559999999998</c:v>
                </c:pt>
                <c:pt idx="15426">
                  <c:v>310.02190000000002</c:v>
                </c:pt>
                <c:pt idx="15427">
                  <c:v>310.0582</c:v>
                </c:pt>
                <c:pt idx="15428">
                  <c:v>310.09449999999998</c:v>
                </c:pt>
                <c:pt idx="15429">
                  <c:v>310.13080000000002</c:v>
                </c:pt>
                <c:pt idx="15430">
                  <c:v>310.1671</c:v>
                </c:pt>
                <c:pt idx="15431">
                  <c:v>310.20339999999999</c:v>
                </c:pt>
                <c:pt idx="15432">
                  <c:v>310.23970000000003</c:v>
                </c:pt>
                <c:pt idx="15433">
                  <c:v>310.27600000000001</c:v>
                </c:pt>
                <c:pt idx="15434">
                  <c:v>310.31229999999999</c:v>
                </c:pt>
                <c:pt idx="15435">
                  <c:v>310.34859999999998</c:v>
                </c:pt>
                <c:pt idx="15436">
                  <c:v>310.38490000000002</c:v>
                </c:pt>
                <c:pt idx="15437">
                  <c:v>310.4212</c:v>
                </c:pt>
                <c:pt idx="15438">
                  <c:v>310.45760000000001</c:v>
                </c:pt>
                <c:pt idx="15439">
                  <c:v>310.4939</c:v>
                </c:pt>
                <c:pt idx="15440">
                  <c:v>310.53019999999998</c:v>
                </c:pt>
                <c:pt idx="15441">
                  <c:v>310.56650000000002</c:v>
                </c:pt>
                <c:pt idx="15442">
                  <c:v>310.6028</c:v>
                </c:pt>
                <c:pt idx="15443">
                  <c:v>310.63920000000002</c:v>
                </c:pt>
                <c:pt idx="15444">
                  <c:v>310.6755</c:v>
                </c:pt>
                <c:pt idx="15445">
                  <c:v>310.71179999999998</c:v>
                </c:pt>
                <c:pt idx="15446">
                  <c:v>310.7482</c:v>
                </c:pt>
                <c:pt idx="15447">
                  <c:v>310.78449999999998</c:v>
                </c:pt>
                <c:pt idx="15448">
                  <c:v>310.82080000000002</c:v>
                </c:pt>
                <c:pt idx="15449">
                  <c:v>310.85719999999998</c:v>
                </c:pt>
                <c:pt idx="15450">
                  <c:v>310.89350000000002</c:v>
                </c:pt>
                <c:pt idx="15451">
                  <c:v>310.92989999999998</c:v>
                </c:pt>
                <c:pt idx="15452">
                  <c:v>310.96620000000001</c:v>
                </c:pt>
                <c:pt idx="15453">
                  <c:v>311.00259999999997</c:v>
                </c:pt>
                <c:pt idx="15454">
                  <c:v>311.03890000000001</c:v>
                </c:pt>
                <c:pt idx="15455">
                  <c:v>311.07530000000003</c:v>
                </c:pt>
                <c:pt idx="15456">
                  <c:v>311.11160000000001</c:v>
                </c:pt>
                <c:pt idx="15457">
                  <c:v>311.14789999999999</c:v>
                </c:pt>
                <c:pt idx="15458">
                  <c:v>311.18430000000001</c:v>
                </c:pt>
                <c:pt idx="15459">
                  <c:v>311.22070000000002</c:v>
                </c:pt>
                <c:pt idx="15460">
                  <c:v>311.25700000000001</c:v>
                </c:pt>
                <c:pt idx="15461">
                  <c:v>311.29340000000002</c:v>
                </c:pt>
                <c:pt idx="15462">
                  <c:v>311.32979999999998</c:v>
                </c:pt>
                <c:pt idx="15463">
                  <c:v>311.36610000000002</c:v>
                </c:pt>
                <c:pt idx="15464">
                  <c:v>311.40249999999997</c:v>
                </c:pt>
                <c:pt idx="15465">
                  <c:v>311.43889999999999</c:v>
                </c:pt>
                <c:pt idx="15466">
                  <c:v>311.4753</c:v>
                </c:pt>
                <c:pt idx="15467">
                  <c:v>311.51159999999999</c:v>
                </c:pt>
                <c:pt idx="15468">
                  <c:v>311.548</c:v>
                </c:pt>
                <c:pt idx="15469">
                  <c:v>311.58440000000002</c:v>
                </c:pt>
                <c:pt idx="15470">
                  <c:v>311.62079999999997</c:v>
                </c:pt>
                <c:pt idx="15471">
                  <c:v>311.65719999999999</c:v>
                </c:pt>
                <c:pt idx="15472">
                  <c:v>311.69349999999997</c:v>
                </c:pt>
                <c:pt idx="15473">
                  <c:v>311.72989999999999</c:v>
                </c:pt>
                <c:pt idx="15474">
                  <c:v>311.7663</c:v>
                </c:pt>
                <c:pt idx="15475">
                  <c:v>311.80270000000002</c:v>
                </c:pt>
                <c:pt idx="15476">
                  <c:v>311.83909999999997</c:v>
                </c:pt>
                <c:pt idx="15477">
                  <c:v>311.87549999999999</c:v>
                </c:pt>
                <c:pt idx="15478">
                  <c:v>311.9119</c:v>
                </c:pt>
                <c:pt idx="15479">
                  <c:v>311.94830000000002</c:v>
                </c:pt>
                <c:pt idx="15480">
                  <c:v>311.98469999999998</c:v>
                </c:pt>
                <c:pt idx="15481">
                  <c:v>312.02109999999999</c:v>
                </c:pt>
                <c:pt idx="15482">
                  <c:v>312.05759999999998</c:v>
                </c:pt>
                <c:pt idx="15483">
                  <c:v>312.09399999999999</c:v>
                </c:pt>
                <c:pt idx="15484">
                  <c:v>312.13040000000001</c:v>
                </c:pt>
                <c:pt idx="15485">
                  <c:v>312.16680000000002</c:v>
                </c:pt>
                <c:pt idx="15486">
                  <c:v>312.20319999999998</c:v>
                </c:pt>
                <c:pt idx="15487">
                  <c:v>312.2396</c:v>
                </c:pt>
                <c:pt idx="15488">
                  <c:v>312.27600000000001</c:v>
                </c:pt>
                <c:pt idx="15489">
                  <c:v>312.3125</c:v>
                </c:pt>
                <c:pt idx="15490">
                  <c:v>312.34890000000001</c:v>
                </c:pt>
                <c:pt idx="15491">
                  <c:v>312.38529999999997</c:v>
                </c:pt>
                <c:pt idx="15492">
                  <c:v>312.42180000000002</c:v>
                </c:pt>
                <c:pt idx="15493">
                  <c:v>312.45819999999998</c:v>
                </c:pt>
                <c:pt idx="15494">
                  <c:v>312.49459999999999</c:v>
                </c:pt>
                <c:pt idx="15495">
                  <c:v>312.53109999999998</c:v>
                </c:pt>
                <c:pt idx="15496">
                  <c:v>312.5675</c:v>
                </c:pt>
                <c:pt idx="15497">
                  <c:v>312.60390000000001</c:v>
                </c:pt>
                <c:pt idx="15498">
                  <c:v>312.6404</c:v>
                </c:pt>
                <c:pt idx="15499">
                  <c:v>312.67680000000001</c:v>
                </c:pt>
                <c:pt idx="15500">
                  <c:v>312.7133</c:v>
                </c:pt>
                <c:pt idx="15501">
                  <c:v>312.74970000000002</c:v>
                </c:pt>
                <c:pt idx="15502">
                  <c:v>312.78620000000001</c:v>
                </c:pt>
                <c:pt idx="15503">
                  <c:v>312.82260000000002</c:v>
                </c:pt>
                <c:pt idx="15504">
                  <c:v>312.85910000000001</c:v>
                </c:pt>
                <c:pt idx="15505">
                  <c:v>312.89550000000003</c:v>
                </c:pt>
                <c:pt idx="15506">
                  <c:v>312.93200000000002</c:v>
                </c:pt>
                <c:pt idx="15507">
                  <c:v>312.96850000000001</c:v>
                </c:pt>
                <c:pt idx="15508">
                  <c:v>313.00490000000002</c:v>
                </c:pt>
                <c:pt idx="15509">
                  <c:v>313.04140000000001</c:v>
                </c:pt>
                <c:pt idx="15510">
                  <c:v>313.0779</c:v>
                </c:pt>
                <c:pt idx="15511">
                  <c:v>313.11430000000001</c:v>
                </c:pt>
                <c:pt idx="15512">
                  <c:v>313.1508</c:v>
                </c:pt>
                <c:pt idx="15513">
                  <c:v>313.18729999999999</c:v>
                </c:pt>
                <c:pt idx="15514">
                  <c:v>313.22379999999998</c:v>
                </c:pt>
                <c:pt idx="15515">
                  <c:v>313.2602</c:v>
                </c:pt>
                <c:pt idx="15516">
                  <c:v>313.29669999999999</c:v>
                </c:pt>
                <c:pt idx="15517">
                  <c:v>313.33319999999998</c:v>
                </c:pt>
                <c:pt idx="15518">
                  <c:v>313.36970000000002</c:v>
                </c:pt>
                <c:pt idx="15519">
                  <c:v>313.40620000000001</c:v>
                </c:pt>
                <c:pt idx="15520">
                  <c:v>313.4427</c:v>
                </c:pt>
                <c:pt idx="15521">
                  <c:v>313.47919999999999</c:v>
                </c:pt>
                <c:pt idx="15522">
                  <c:v>313.51569999999998</c:v>
                </c:pt>
                <c:pt idx="15523">
                  <c:v>313.55220000000003</c:v>
                </c:pt>
                <c:pt idx="15524">
                  <c:v>313.58870000000002</c:v>
                </c:pt>
                <c:pt idx="15525">
                  <c:v>313.62520000000001</c:v>
                </c:pt>
                <c:pt idx="15526">
                  <c:v>313.6617</c:v>
                </c:pt>
                <c:pt idx="15527">
                  <c:v>313.69819999999999</c:v>
                </c:pt>
                <c:pt idx="15528">
                  <c:v>313.7346</c:v>
                </c:pt>
                <c:pt idx="15529">
                  <c:v>313.77120000000002</c:v>
                </c:pt>
                <c:pt idx="15530">
                  <c:v>313.80770000000001</c:v>
                </c:pt>
                <c:pt idx="15531">
                  <c:v>313.8442</c:v>
                </c:pt>
                <c:pt idx="15532">
                  <c:v>313.88069999999999</c:v>
                </c:pt>
                <c:pt idx="15533">
                  <c:v>313.91719999999998</c:v>
                </c:pt>
                <c:pt idx="15534">
                  <c:v>313.95370000000003</c:v>
                </c:pt>
                <c:pt idx="15535">
                  <c:v>313.99029999999999</c:v>
                </c:pt>
                <c:pt idx="15536">
                  <c:v>314.02679999999998</c:v>
                </c:pt>
                <c:pt idx="15537">
                  <c:v>314.06330000000003</c:v>
                </c:pt>
                <c:pt idx="15538">
                  <c:v>314.09989999999999</c:v>
                </c:pt>
                <c:pt idx="15539">
                  <c:v>314.13639999999998</c:v>
                </c:pt>
                <c:pt idx="15540">
                  <c:v>314.17290000000003</c:v>
                </c:pt>
                <c:pt idx="15541">
                  <c:v>314.20940000000002</c:v>
                </c:pt>
                <c:pt idx="15542">
                  <c:v>314.24599999999998</c:v>
                </c:pt>
                <c:pt idx="15543">
                  <c:v>314.28250000000003</c:v>
                </c:pt>
                <c:pt idx="15544">
                  <c:v>314.31909999999999</c:v>
                </c:pt>
                <c:pt idx="15545">
                  <c:v>314.35559999999998</c:v>
                </c:pt>
                <c:pt idx="15546">
                  <c:v>314.3922</c:v>
                </c:pt>
                <c:pt idx="15547">
                  <c:v>314.42869999999999</c:v>
                </c:pt>
                <c:pt idx="15548">
                  <c:v>314.46519999999998</c:v>
                </c:pt>
                <c:pt idx="15549">
                  <c:v>314.5018</c:v>
                </c:pt>
                <c:pt idx="15550">
                  <c:v>314.53829999999999</c:v>
                </c:pt>
                <c:pt idx="15551">
                  <c:v>314.57490000000001</c:v>
                </c:pt>
                <c:pt idx="15552">
                  <c:v>314.61149999999998</c:v>
                </c:pt>
                <c:pt idx="15553">
                  <c:v>314.64800000000002</c:v>
                </c:pt>
                <c:pt idx="15554">
                  <c:v>314.68459999999999</c:v>
                </c:pt>
                <c:pt idx="15555">
                  <c:v>314.72109999999998</c:v>
                </c:pt>
                <c:pt idx="15556">
                  <c:v>314.7577</c:v>
                </c:pt>
                <c:pt idx="15557">
                  <c:v>314.79430000000002</c:v>
                </c:pt>
                <c:pt idx="15558">
                  <c:v>314.83080000000001</c:v>
                </c:pt>
                <c:pt idx="15559">
                  <c:v>314.86739999999998</c:v>
                </c:pt>
                <c:pt idx="15560">
                  <c:v>314.904</c:v>
                </c:pt>
                <c:pt idx="15561">
                  <c:v>314.94060000000002</c:v>
                </c:pt>
                <c:pt idx="15562">
                  <c:v>314.97710000000001</c:v>
                </c:pt>
                <c:pt idx="15563">
                  <c:v>315.01369999999997</c:v>
                </c:pt>
                <c:pt idx="15564">
                  <c:v>315.05029999999999</c:v>
                </c:pt>
                <c:pt idx="15565">
                  <c:v>315.08690000000001</c:v>
                </c:pt>
                <c:pt idx="15566">
                  <c:v>315.12349999999998</c:v>
                </c:pt>
                <c:pt idx="15567">
                  <c:v>315.1601</c:v>
                </c:pt>
                <c:pt idx="15568">
                  <c:v>315.19670000000002</c:v>
                </c:pt>
                <c:pt idx="15569">
                  <c:v>315.23320000000001</c:v>
                </c:pt>
                <c:pt idx="15570">
                  <c:v>315.26990000000001</c:v>
                </c:pt>
                <c:pt idx="15571">
                  <c:v>315.30650000000003</c:v>
                </c:pt>
                <c:pt idx="15572">
                  <c:v>315.34300000000002</c:v>
                </c:pt>
                <c:pt idx="15573">
                  <c:v>315.37970000000001</c:v>
                </c:pt>
                <c:pt idx="15574">
                  <c:v>315.41629999999998</c:v>
                </c:pt>
                <c:pt idx="15575">
                  <c:v>315.4529</c:v>
                </c:pt>
                <c:pt idx="15576">
                  <c:v>315.48950000000002</c:v>
                </c:pt>
                <c:pt idx="15577">
                  <c:v>315.52609999999999</c:v>
                </c:pt>
                <c:pt idx="15578">
                  <c:v>315.56270000000001</c:v>
                </c:pt>
                <c:pt idx="15579">
                  <c:v>315.59930000000003</c:v>
                </c:pt>
                <c:pt idx="15580">
                  <c:v>315.63589999999999</c:v>
                </c:pt>
                <c:pt idx="15581">
                  <c:v>315.67250000000001</c:v>
                </c:pt>
                <c:pt idx="15582">
                  <c:v>315.70920000000001</c:v>
                </c:pt>
                <c:pt idx="15583">
                  <c:v>315.74579999999997</c:v>
                </c:pt>
                <c:pt idx="15584">
                  <c:v>315.7824</c:v>
                </c:pt>
                <c:pt idx="15585">
                  <c:v>315.81909999999999</c:v>
                </c:pt>
                <c:pt idx="15586">
                  <c:v>315.85570000000001</c:v>
                </c:pt>
                <c:pt idx="15587">
                  <c:v>315.89229999999998</c:v>
                </c:pt>
                <c:pt idx="15588">
                  <c:v>315.92899999999997</c:v>
                </c:pt>
                <c:pt idx="15589">
                  <c:v>315.96559999999999</c:v>
                </c:pt>
                <c:pt idx="15590">
                  <c:v>316.00220000000002</c:v>
                </c:pt>
                <c:pt idx="15591">
                  <c:v>316.03879999999998</c:v>
                </c:pt>
                <c:pt idx="15592">
                  <c:v>316.07549999999998</c:v>
                </c:pt>
                <c:pt idx="15593">
                  <c:v>316.11219999999997</c:v>
                </c:pt>
                <c:pt idx="15594">
                  <c:v>316.14879999999999</c:v>
                </c:pt>
                <c:pt idx="15595">
                  <c:v>316.18549999999999</c:v>
                </c:pt>
                <c:pt idx="15596">
                  <c:v>316.22210000000001</c:v>
                </c:pt>
                <c:pt idx="15597">
                  <c:v>316.25880000000001</c:v>
                </c:pt>
                <c:pt idx="15598">
                  <c:v>316.29539999999997</c:v>
                </c:pt>
                <c:pt idx="15599">
                  <c:v>316.33210000000003</c:v>
                </c:pt>
                <c:pt idx="15600">
                  <c:v>316.36869999999999</c:v>
                </c:pt>
                <c:pt idx="15601">
                  <c:v>316.40539999999999</c:v>
                </c:pt>
                <c:pt idx="15602">
                  <c:v>316.44200000000001</c:v>
                </c:pt>
                <c:pt idx="15603">
                  <c:v>316.4787</c:v>
                </c:pt>
                <c:pt idx="15604">
                  <c:v>316.5154</c:v>
                </c:pt>
                <c:pt idx="15605">
                  <c:v>316.5521</c:v>
                </c:pt>
                <c:pt idx="15606">
                  <c:v>316.58870000000002</c:v>
                </c:pt>
                <c:pt idx="15607">
                  <c:v>316.62540000000001</c:v>
                </c:pt>
                <c:pt idx="15608">
                  <c:v>316.66210000000001</c:v>
                </c:pt>
                <c:pt idx="15609">
                  <c:v>316.69880000000001</c:v>
                </c:pt>
                <c:pt idx="15610">
                  <c:v>316.73540000000003</c:v>
                </c:pt>
                <c:pt idx="15611">
                  <c:v>316.77210000000002</c:v>
                </c:pt>
                <c:pt idx="15612">
                  <c:v>316.80880000000002</c:v>
                </c:pt>
                <c:pt idx="15613">
                  <c:v>316.84550000000002</c:v>
                </c:pt>
                <c:pt idx="15614">
                  <c:v>316.88220000000001</c:v>
                </c:pt>
                <c:pt idx="15615">
                  <c:v>316.91890000000001</c:v>
                </c:pt>
                <c:pt idx="15616">
                  <c:v>316.9556</c:v>
                </c:pt>
                <c:pt idx="15617">
                  <c:v>316.99220000000003</c:v>
                </c:pt>
                <c:pt idx="15618">
                  <c:v>317.029</c:v>
                </c:pt>
                <c:pt idx="15619">
                  <c:v>317.06560000000002</c:v>
                </c:pt>
                <c:pt idx="15620">
                  <c:v>317.10239999999999</c:v>
                </c:pt>
                <c:pt idx="15621">
                  <c:v>317.13909999999998</c:v>
                </c:pt>
                <c:pt idx="15622">
                  <c:v>317.17579999999998</c:v>
                </c:pt>
                <c:pt idx="15623">
                  <c:v>317.21249999999998</c:v>
                </c:pt>
                <c:pt idx="15624">
                  <c:v>317.24919999999997</c:v>
                </c:pt>
                <c:pt idx="15625">
                  <c:v>317.28590000000003</c:v>
                </c:pt>
                <c:pt idx="15626">
                  <c:v>317.32260000000002</c:v>
                </c:pt>
                <c:pt idx="15627">
                  <c:v>317.35930000000002</c:v>
                </c:pt>
                <c:pt idx="15628">
                  <c:v>317.39609999999999</c:v>
                </c:pt>
                <c:pt idx="15629">
                  <c:v>317.43279999999999</c:v>
                </c:pt>
                <c:pt idx="15630">
                  <c:v>317.46949999999998</c:v>
                </c:pt>
                <c:pt idx="15631">
                  <c:v>317.50619999999998</c:v>
                </c:pt>
                <c:pt idx="15632">
                  <c:v>317.54289999999997</c:v>
                </c:pt>
                <c:pt idx="15633">
                  <c:v>317.5797</c:v>
                </c:pt>
                <c:pt idx="15634">
                  <c:v>317.6164</c:v>
                </c:pt>
                <c:pt idx="15635">
                  <c:v>317.65309999999999</c:v>
                </c:pt>
                <c:pt idx="15636">
                  <c:v>317.68990000000002</c:v>
                </c:pt>
                <c:pt idx="15637">
                  <c:v>317.72660000000002</c:v>
                </c:pt>
                <c:pt idx="15638">
                  <c:v>317.76339999999999</c:v>
                </c:pt>
                <c:pt idx="15639">
                  <c:v>317.80009999999999</c:v>
                </c:pt>
                <c:pt idx="15640">
                  <c:v>317.83690000000001</c:v>
                </c:pt>
                <c:pt idx="15641">
                  <c:v>317.87360000000001</c:v>
                </c:pt>
                <c:pt idx="15642">
                  <c:v>317.91030000000001</c:v>
                </c:pt>
                <c:pt idx="15643">
                  <c:v>317.94709999999998</c:v>
                </c:pt>
                <c:pt idx="15644">
                  <c:v>317.98390000000001</c:v>
                </c:pt>
                <c:pt idx="15645">
                  <c:v>318.0206</c:v>
                </c:pt>
                <c:pt idx="15646">
                  <c:v>318.05739999999997</c:v>
                </c:pt>
                <c:pt idx="15647">
                  <c:v>318.09410000000003</c:v>
                </c:pt>
                <c:pt idx="15648">
                  <c:v>318.1309</c:v>
                </c:pt>
                <c:pt idx="15649">
                  <c:v>318.16759999999999</c:v>
                </c:pt>
                <c:pt idx="15650">
                  <c:v>318.20440000000002</c:v>
                </c:pt>
                <c:pt idx="15651">
                  <c:v>318.24119999999999</c:v>
                </c:pt>
                <c:pt idx="15652">
                  <c:v>318.27800000000002</c:v>
                </c:pt>
                <c:pt idx="15653">
                  <c:v>318.31470000000002</c:v>
                </c:pt>
                <c:pt idx="15654">
                  <c:v>318.35149999999999</c:v>
                </c:pt>
                <c:pt idx="15655">
                  <c:v>318.38830000000002</c:v>
                </c:pt>
                <c:pt idx="15656">
                  <c:v>318.42500000000001</c:v>
                </c:pt>
                <c:pt idx="15657">
                  <c:v>318.46179999999998</c:v>
                </c:pt>
                <c:pt idx="15658">
                  <c:v>318.49860000000001</c:v>
                </c:pt>
                <c:pt idx="15659">
                  <c:v>318.53539999999998</c:v>
                </c:pt>
                <c:pt idx="15660">
                  <c:v>318.57220000000001</c:v>
                </c:pt>
                <c:pt idx="15661">
                  <c:v>318.60899999999998</c:v>
                </c:pt>
                <c:pt idx="15662">
                  <c:v>318.64580000000001</c:v>
                </c:pt>
                <c:pt idx="15663">
                  <c:v>318.68259999999998</c:v>
                </c:pt>
                <c:pt idx="15664">
                  <c:v>318.71940000000001</c:v>
                </c:pt>
                <c:pt idx="15665">
                  <c:v>318.75619999999998</c:v>
                </c:pt>
                <c:pt idx="15666">
                  <c:v>318.79289999999997</c:v>
                </c:pt>
                <c:pt idx="15667">
                  <c:v>318.8297</c:v>
                </c:pt>
                <c:pt idx="15668">
                  <c:v>318.86649999999997</c:v>
                </c:pt>
                <c:pt idx="15669">
                  <c:v>318.90339999999998</c:v>
                </c:pt>
                <c:pt idx="15670">
                  <c:v>318.9402</c:v>
                </c:pt>
                <c:pt idx="15671">
                  <c:v>318.97699999999998</c:v>
                </c:pt>
                <c:pt idx="15672">
                  <c:v>319.0138</c:v>
                </c:pt>
                <c:pt idx="15673">
                  <c:v>319.05059999999997</c:v>
                </c:pt>
                <c:pt idx="15674">
                  <c:v>319.0874</c:v>
                </c:pt>
                <c:pt idx="15675">
                  <c:v>319.12419999999997</c:v>
                </c:pt>
                <c:pt idx="15676">
                  <c:v>319.16109999999998</c:v>
                </c:pt>
                <c:pt idx="15677">
                  <c:v>319.1979</c:v>
                </c:pt>
                <c:pt idx="15678">
                  <c:v>319.23469999999998</c:v>
                </c:pt>
                <c:pt idx="15679">
                  <c:v>319.2715</c:v>
                </c:pt>
                <c:pt idx="15680">
                  <c:v>319.30840000000001</c:v>
                </c:pt>
                <c:pt idx="15681">
                  <c:v>319.34519999999998</c:v>
                </c:pt>
                <c:pt idx="15682">
                  <c:v>319.38200000000001</c:v>
                </c:pt>
                <c:pt idx="15683">
                  <c:v>319.41890000000001</c:v>
                </c:pt>
                <c:pt idx="15684">
                  <c:v>319.45569999999998</c:v>
                </c:pt>
                <c:pt idx="15685">
                  <c:v>319.49259999999998</c:v>
                </c:pt>
                <c:pt idx="15686">
                  <c:v>319.52940000000001</c:v>
                </c:pt>
                <c:pt idx="15687">
                  <c:v>319.56630000000001</c:v>
                </c:pt>
                <c:pt idx="15688">
                  <c:v>319.60309999999998</c:v>
                </c:pt>
                <c:pt idx="15689">
                  <c:v>319.63990000000001</c:v>
                </c:pt>
                <c:pt idx="15690">
                  <c:v>319.67680000000001</c:v>
                </c:pt>
                <c:pt idx="15691">
                  <c:v>319.71359999999999</c:v>
                </c:pt>
                <c:pt idx="15692">
                  <c:v>319.75049999999999</c:v>
                </c:pt>
                <c:pt idx="15693">
                  <c:v>319.78739999999999</c:v>
                </c:pt>
                <c:pt idx="15694">
                  <c:v>319.82420000000002</c:v>
                </c:pt>
                <c:pt idx="15695">
                  <c:v>319.86110000000002</c:v>
                </c:pt>
                <c:pt idx="15696">
                  <c:v>319.89789999999999</c:v>
                </c:pt>
                <c:pt idx="15697">
                  <c:v>319.9348</c:v>
                </c:pt>
                <c:pt idx="15698">
                  <c:v>319.9717</c:v>
                </c:pt>
                <c:pt idx="15699">
                  <c:v>320.00850000000003</c:v>
                </c:pt>
                <c:pt idx="15700">
                  <c:v>320.04539999999997</c:v>
                </c:pt>
                <c:pt idx="15701">
                  <c:v>320.08229999999998</c:v>
                </c:pt>
                <c:pt idx="15702">
                  <c:v>320.11919999999998</c:v>
                </c:pt>
                <c:pt idx="15703">
                  <c:v>320.15600000000001</c:v>
                </c:pt>
                <c:pt idx="15704">
                  <c:v>320.19290000000001</c:v>
                </c:pt>
                <c:pt idx="15705">
                  <c:v>320.22980000000001</c:v>
                </c:pt>
                <c:pt idx="15706">
                  <c:v>320.26670000000001</c:v>
                </c:pt>
                <c:pt idx="15707">
                  <c:v>320.30360000000002</c:v>
                </c:pt>
                <c:pt idx="15708">
                  <c:v>320.34050000000002</c:v>
                </c:pt>
                <c:pt idx="15709">
                  <c:v>320.37729999999999</c:v>
                </c:pt>
                <c:pt idx="15710">
                  <c:v>320.41419999999999</c:v>
                </c:pt>
                <c:pt idx="15711">
                  <c:v>320.4511</c:v>
                </c:pt>
                <c:pt idx="15712">
                  <c:v>320.488</c:v>
                </c:pt>
                <c:pt idx="15713">
                  <c:v>320.5249</c:v>
                </c:pt>
                <c:pt idx="15714">
                  <c:v>320.56180000000001</c:v>
                </c:pt>
                <c:pt idx="15715">
                  <c:v>320.59879999999998</c:v>
                </c:pt>
                <c:pt idx="15716">
                  <c:v>320.63569999999999</c:v>
                </c:pt>
                <c:pt idx="15717">
                  <c:v>320.67250000000001</c:v>
                </c:pt>
                <c:pt idx="15718">
                  <c:v>320.70949999999999</c:v>
                </c:pt>
                <c:pt idx="15719">
                  <c:v>320.74639999999999</c:v>
                </c:pt>
                <c:pt idx="15720">
                  <c:v>320.7833</c:v>
                </c:pt>
                <c:pt idx="15721">
                  <c:v>320.8202</c:v>
                </c:pt>
                <c:pt idx="15722">
                  <c:v>320.8571</c:v>
                </c:pt>
                <c:pt idx="15723">
                  <c:v>320.89400000000001</c:v>
                </c:pt>
                <c:pt idx="15724">
                  <c:v>320.93099999999998</c:v>
                </c:pt>
                <c:pt idx="15725">
                  <c:v>320.96789999999999</c:v>
                </c:pt>
                <c:pt idx="15726">
                  <c:v>321.00479999999999</c:v>
                </c:pt>
                <c:pt idx="15727">
                  <c:v>321.04169999999999</c:v>
                </c:pt>
                <c:pt idx="15728">
                  <c:v>321.07870000000003</c:v>
                </c:pt>
                <c:pt idx="15729">
                  <c:v>321.11559999999997</c:v>
                </c:pt>
                <c:pt idx="15730">
                  <c:v>321.15260000000001</c:v>
                </c:pt>
                <c:pt idx="15731">
                  <c:v>321.18950000000001</c:v>
                </c:pt>
                <c:pt idx="15732">
                  <c:v>321.22640000000001</c:v>
                </c:pt>
                <c:pt idx="15733">
                  <c:v>321.26339999999999</c:v>
                </c:pt>
                <c:pt idx="15734">
                  <c:v>321.30029999999999</c:v>
                </c:pt>
                <c:pt idx="15735">
                  <c:v>321.33730000000003</c:v>
                </c:pt>
                <c:pt idx="15736">
                  <c:v>321.37419999999997</c:v>
                </c:pt>
                <c:pt idx="15737">
                  <c:v>321.41120000000001</c:v>
                </c:pt>
                <c:pt idx="15738">
                  <c:v>321.44810000000001</c:v>
                </c:pt>
                <c:pt idx="15739">
                  <c:v>321.48509999999999</c:v>
                </c:pt>
                <c:pt idx="15740">
                  <c:v>321.52199999999999</c:v>
                </c:pt>
                <c:pt idx="15741">
                  <c:v>321.55900000000003</c:v>
                </c:pt>
                <c:pt idx="15742">
                  <c:v>321.59589999999997</c:v>
                </c:pt>
                <c:pt idx="15743">
                  <c:v>321.63290000000001</c:v>
                </c:pt>
                <c:pt idx="15744">
                  <c:v>321.66989999999998</c:v>
                </c:pt>
                <c:pt idx="15745">
                  <c:v>321.70679999999999</c:v>
                </c:pt>
                <c:pt idx="15746">
                  <c:v>321.74380000000002</c:v>
                </c:pt>
                <c:pt idx="15747">
                  <c:v>321.7808</c:v>
                </c:pt>
                <c:pt idx="15748">
                  <c:v>321.81779999999998</c:v>
                </c:pt>
                <c:pt idx="15749">
                  <c:v>321.85469999999998</c:v>
                </c:pt>
                <c:pt idx="15750">
                  <c:v>321.89170000000001</c:v>
                </c:pt>
                <c:pt idx="15751">
                  <c:v>321.92869999999999</c:v>
                </c:pt>
                <c:pt idx="15752">
                  <c:v>321.96570000000003</c:v>
                </c:pt>
                <c:pt idx="15753">
                  <c:v>322.0027</c:v>
                </c:pt>
                <c:pt idx="15754">
                  <c:v>322.03960000000001</c:v>
                </c:pt>
                <c:pt idx="15755">
                  <c:v>322.07659999999998</c:v>
                </c:pt>
                <c:pt idx="15756">
                  <c:v>322.11360000000002</c:v>
                </c:pt>
                <c:pt idx="15757">
                  <c:v>322.1506</c:v>
                </c:pt>
                <c:pt idx="15758">
                  <c:v>322.18759999999997</c:v>
                </c:pt>
                <c:pt idx="15759">
                  <c:v>322.22460000000001</c:v>
                </c:pt>
                <c:pt idx="15760">
                  <c:v>322.26159999999999</c:v>
                </c:pt>
                <c:pt idx="15761">
                  <c:v>322.29860000000002</c:v>
                </c:pt>
                <c:pt idx="15762">
                  <c:v>322.3356</c:v>
                </c:pt>
                <c:pt idx="15763">
                  <c:v>322.37259999999998</c:v>
                </c:pt>
                <c:pt idx="15764">
                  <c:v>322.40960000000001</c:v>
                </c:pt>
                <c:pt idx="15765">
                  <c:v>322.44670000000002</c:v>
                </c:pt>
                <c:pt idx="15766">
                  <c:v>322.4837</c:v>
                </c:pt>
                <c:pt idx="15767">
                  <c:v>322.52069999999998</c:v>
                </c:pt>
                <c:pt idx="15768">
                  <c:v>322.55770000000001</c:v>
                </c:pt>
                <c:pt idx="15769">
                  <c:v>322.59469999999999</c:v>
                </c:pt>
                <c:pt idx="15770">
                  <c:v>322.63170000000002</c:v>
                </c:pt>
                <c:pt idx="15771">
                  <c:v>322.66879999999998</c:v>
                </c:pt>
                <c:pt idx="15772">
                  <c:v>322.70580000000001</c:v>
                </c:pt>
                <c:pt idx="15773">
                  <c:v>322.74279999999999</c:v>
                </c:pt>
                <c:pt idx="15774">
                  <c:v>322.77980000000002</c:v>
                </c:pt>
                <c:pt idx="15775">
                  <c:v>322.81689999999998</c:v>
                </c:pt>
                <c:pt idx="15776">
                  <c:v>322.85390000000001</c:v>
                </c:pt>
                <c:pt idx="15777">
                  <c:v>322.89089999999999</c:v>
                </c:pt>
                <c:pt idx="15778">
                  <c:v>322.928</c:v>
                </c:pt>
                <c:pt idx="15779">
                  <c:v>322.96499999999997</c:v>
                </c:pt>
                <c:pt idx="15780">
                  <c:v>323.00200000000001</c:v>
                </c:pt>
                <c:pt idx="15781">
                  <c:v>323.03910000000002</c:v>
                </c:pt>
                <c:pt idx="15782">
                  <c:v>323.0761</c:v>
                </c:pt>
                <c:pt idx="15783">
                  <c:v>323.11320000000001</c:v>
                </c:pt>
                <c:pt idx="15784">
                  <c:v>323.15019999999998</c:v>
                </c:pt>
                <c:pt idx="15785">
                  <c:v>323.18729999999999</c:v>
                </c:pt>
                <c:pt idx="15786">
                  <c:v>323.2244</c:v>
                </c:pt>
                <c:pt idx="15787">
                  <c:v>323.26139999999998</c:v>
                </c:pt>
                <c:pt idx="15788">
                  <c:v>323.29849999999999</c:v>
                </c:pt>
                <c:pt idx="15789">
                  <c:v>323.33550000000002</c:v>
                </c:pt>
                <c:pt idx="15790">
                  <c:v>323.37259999999998</c:v>
                </c:pt>
                <c:pt idx="15791">
                  <c:v>323.40969999999999</c:v>
                </c:pt>
                <c:pt idx="15792">
                  <c:v>323.44670000000002</c:v>
                </c:pt>
                <c:pt idx="15793">
                  <c:v>323.48379999999997</c:v>
                </c:pt>
                <c:pt idx="15794">
                  <c:v>323.52089999999998</c:v>
                </c:pt>
                <c:pt idx="15795">
                  <c:v>323.55799999999999</c:v>
                </c:pt>
                <c:pt idx="15796">
                  <c:v>323.59500000000003</c:v>
                </c:pt>
                <c:pt idx="15797">
                  <c:v>323.63209999999998</c:v>
                </c:pt>
                <c:pt idx="15798">
                  <c:v>323.66919999999999</c:v>
                </c:pt>
                <c:pt idx="15799">
                  <c:v>323.7063</c:v>
                </c:pt>
                <c:pt idx="15800">
                  <c:v>323.74329999999998</c:v>
                </c:pt>
                <c:pt idx="15801">
                  <c:v>323.78039999999999</c:v>
                </c:pt>
                <c:pt idx="15802">
                  <c:v>323.8175</c:v>
                </c:pt>
                <c:pt idx="15803">
                  <c:v>323.8546</c:v>
                </c:pt>
                <c:pt idx="15804">
                  <c:v>323.89170000000001</c:v>
                </c:pt>
                <c:pt idx="15805">
                  <c:v>323.92880000000002</c:v>
                </c:pt>
                <c:pt idx="15806">
                  <c:v>323.96589999999998</c:v>
                </c:pt>
                <c:pt idx="15807">
                  <c:v>324.00299999999999</c:v>
                </c:pt>
                <c:pt idx="15808">
                  <c:v>324.0401</c:v>
                </c:pt>
                <c:pt idx="15809">
                  <c:v>324.0772</c:v>
                </c:pt>
                <c:pt idx="15810">
                  <c:v>324.11430000000001</c:v>
                </c:pt>
                <c:pt idx="15811">
                  <c:v>324.15140000000002</c:v>
                </c:pt>
                <c:pt idx="15812">
                  <c:v>324.18849999999998</c:v>
                </c:pt>
                <c:pt idx="15813">
                  <c:v>324.22559999999999</c:v>
                </c:pt>
                <c:pt idx="15814">
                  <c:v>324.26280000000003</c:v>
                </c:pt>
                <c:pt idx="15815">
                  <c:v>324.29989999999998</c:v>
                </c:pt>
                <c:pt idx="15816">
                  <c:v>324.33699999999999</c:v>
                </c:pt>
                <c:pt idx="15817">
                  <c:v>324.3741</c:v>
                </c:pt>
                <c:pt idx="15818">
                  <c:v>324.41120000000001</c:v>
                </c:pt>
                <c:pt idx="15819">
                  <c:v>324.44830000000002</c:v>
                </c:pt>
                <c:pt idx="15820">
                  <c:v>324.4855</c:v>
                </c:pt>
                <c:pt idx="15821">
                  <c:v>324.52260000000001</c:v>
                </c:pt>
                <c:pt idx="15822">
                  <c:v>324.55970000000002</c:v>
                </c:pt>
                <c:pt idx="15823">
                  <c:v>324.59690000000001</c:v>
                </c:pt>
                <c:pt idx="15824">
                  <c:v>324.63400000000001</c:v>
                </c:pt>
                <c:pt idx="15825">
                  <c:v>324.67110000000002</c:v>
                </c:pt>
                <c:pt idx="15826">
                  <c:v>324.70830000000001</c:v>
                </c:pt>
                <c:pt idx="15827">
                  <c:v>324.74540000000002</c:v>
                </c:pt>
                <c:pt idx="15828">
                  <c:v>324.7826</c:v>
                </c:pt>
                <c:pt idx="15829">
                  <c:v>324.81970000000001</c:v>
                </c:pt>
                <c:pt idx="15830">
                  <c:v>324.8569</c:v>
                </c:pt>
                <c:pt idx="15831">
                  <c:v>324.89400000000001</c:v>
                </c:pt>
                <c:pt idx="15832">
                  <c:v>324.93119999999999</c:v>
                </c:pt>
                <c:pt idx="15833">
                  <c:v>324.9683</c:v>
                </c:pt>
                <c:pt idx="15834">
                  <c:v>325.00549999999998</c:v>
                </c:pt>
                <c:pt idx="15835">
                  <c:v>325.04259999999999</c:v>
                </c:pt>
                <c:pt idx="15836">
                  <c:v>325.07979999999998</c:v>
                </c:pt>
                <c:pt idx="15837">
                  <c:v>325.11689999999999</c:v>
                </c:pt>
                <c:pt idx="15838">
                  <c:v>325.15410000000003</c:v>
                </c:pt>
                <c:pt idx="15839">
                  <c:v>325.19130000000001</c:v>
                </c:pt>
                <c:pt idx="15840">
                  <c:v>325.2285</c:v>
                </c:pt>
                <c:pt idx="15841">
                  <c:v>325.26560000000001</c:v>
                </c:pt>
                <c:pt idx="15842">
                  <c:v>325.30279999999999</c:v>
                </c:pt>
                <c:pt idx="15843">
                  <c:v>325.33999999999997</c:v>
                </c:pt>
                <c:pt idx="15844">
                  <c:v>325.37720000000002</c:v>
                </c:pt>
                <c:pt idx="15845">
                  <c:v>325.41430000000003</c:v>
                </c:pt>
                <c:pt idx="15846">
                  <c:v>325.45150000000001</c:v>
                </c:pt>
                <c:pt idx="15847">
                  <c:v>325.48869999999999</c:v>
                </c:pt>
                <c:pt idx="15848">
                  <c:v>325.52589999999998</c:v>
                </c:pt>
                <c:pt idx="15849">
                  <c:v>325.56310000000002</c:v>
                </c:pt>
                <c:pt idx="15850">
                  <c:v>325.6003</c:v>
                </c:pt>
                <c:pt idx="15851">
                  <c:v>325.63749999999999</c:v>
                </c:pt>
                <c:pt idx="15852">
                  <c:v>325.67469999999997</c:v>
                </c:pt>
                <c:pt idx="15853">
                  <c:v>325.71190000000001</c:v>
                </c:pt>
                <c:pt idx="15854">
                  <c:v>325.7491</c:v>
                </c:pt>
                <c:pt idx="15855">
                  <c:v>325.78629999999998</c:v>
                </c:pt>
                <c:pt idx="15856">
                  <c:v>325.82350000000002</c:v>
                </c:pt>
                <c:pt idx="15857">
                  <c:v>325.86070000000001</c:v>
                </c:pt>
                <c:pt idx="15858">
                  <c:v>325.89789999999999</c:v>
                </c:pt>
                <c:pt idx="15859">
                  <c:v>325.93509999999998</c:v>
                </c:pt>
                <c:pt idx="15860">
                  <c:v>325.97230000000002</c:v>
                </c:pt>
                <c:pt idx="15861">
                  <c:v>326.0095</c:v>
                </c:pt>
                <c:pt idx="15862">
                  <c:v>326.04669999999999</c:v>
                </c:pt>
                <c:pt idx="15863">
                  <c:v>326.084</c:v>
                </c:pt>
                <c:pt idx="15864">
                  <c:v>326.12119999999999</c:v>
                </c:pt>
                <c:pt idx="15865">
                  <c:v>326.15839999999997</c:v>
                </c:pt>
                <c:pt idx="15866">
                  <c:v>326.19560000000001</c:v>
                </c:pt>
                <c:pt idx="15867">
                  <c:v>326.2328</c:v>
                </c:pt>
                <c:pt idx="15868">
                  <c:v>326.27010000000001</c:v>
                </c:pt>
                <c:pt idx="15869">
                  <c:v>326.3073</c:v>
                </c:pt>
                <c:pt idx="15870">
                  <c:v>326.34449999999998</c:v>
                </c:pt>
                <c:pt idx="15871">
                  <c:v>326.3818</c:v>
                </c:pt>
                <c:pt idx="15872">
                  <c:v>326.41899999999998</c:v>
                </c:pt>
                <c:pt idx="15873">
                  <c:v>326.45620000000002</c:v>
                </c:pt>
                <c:pt idx="15874">
                  <c:v>326.49349999999998</c:v>
                </c:pt>
                <c:pt idx="15875">
                  <c:v>326.53070000000002</c:v>
                </c:pt>
                <c:pt idx="15876">
                  <c:v>326.56799999999998</c:v>
                </c:pt>
                <c:pt idx="15877">
                  <c:v>326.60520000000002</c:v>
                </c:pt>
                <c:pt idx="15878">
                  <c:v>326.64249999999998</c:v>
                </c:pt>
                <c:pt idx="15879">
                  <c:v>326.67970000000003</c:v>
                </c:pt>
                <c:pt idx="15880">
                  <c:v>326.71699999999998</c:v>
                </c:pt>
                <c:pt idx="15881">
                  <c:v>326.75420000000003</c:v>
                </c:pt>
                <c:pt idx="15882">
                  <c:v>326.79149999999998</c:v>
                </c:pt>
                <c:pt idx="15883">
                  <c:v>326.8288</c:v>
                </c:pt>
                <c:pt idx="15884">
                  <c:v>326.86599999999999</c:v>
                </c:pt>
                <c:pt idx="15885">
                  <c:v>326.9033</c:v>
                </c:pt>
                <c:pt idx="15886">
                  <c:v>326.94060000000002</c:v>
                </c:pt>
                <c:pt idx="15887">
                  <c:v>326.9778</c:v>
                </c:pt>
                <c:pt idx="15888">
                  <c:v>327.01510000000002</c:v>
                </c:pt>
                <c:pt idx="15889">
                  <c:v>327.05239999999998</c:v>
                </c:pt>
                <c:pt idx="15890">
                  <c:v>327.08960000000002</c:v>
                </c:pt>
                <c:pt idx="15891">
                  <c:v>327.12689999999998</c:v>
                </c:pt>
                <c:pt idx="15892">
                  <c:v>327.16419999999999</c:v>
                </c:pt>
                <c:pt idx="15893">
                  <c:v>327.20150000000001</c:v>
                </c:pt>
                <c:pt idx="15894">
                  <c:v>327.23880000000003</c:v>
                </c:pt>
                <c:pt idx="15895">
                  <c:v>327.27609999999999</c:v>
                </c:pt>
                <c:pt idx="15896">
                  <c:v>327.31330000000003</c:v>
                </c:pt>
                <c:pt idx="15897">
                  <c:v>327.35059999999999</c:v>
                </c:pt>
                <c:pt idx="15898">
                  <c:v>327.3879</c:v>
                </c:pt>
                <c:pt idx="15899">
                  <c:v>327.42520000000002</c:v>
                </c:pt>
                <c:pt idx="15900">
                  <c:v>327.46249999999998</c:v>
                </c:pt>
                <c:pt idx="15901">
                  <c:v>327.49979999999999</c:v>
                </c:pt>
                <c:pt idx="15902">
                  <c:v>327.53710000000001</c:v>
                </c:pt>
                <c:pt idx="15903">
                  <c:v>327.57440000000003</c:v>
                </c:pt>
                <c:pt idx="15904">
                  <c:v>327.61169999999998</c:v>
                </c:pt>
                <c:pt idx="15905">
                  <c:v>327.649</c:v>
                </c:pt>
                <c:pt idx="15906">
                  <c:v>327.68630000000002</c:v>
                </c:pt>
                <c:pt idx="15907">
                  <c:v>327.72370000000001</c:v>
                </c:pt>
                <c:pt idx="15908">
                  <c:v>327.76100000000002</c:v>
                </c:pt>
                <c:pt idx="15909">
                  <c:v>327.79829999999998</c:v>
                </c:pt>
                <c:pt idx="15910">
                  <c:v>327.8356</c:v>
                </c:pt>
                <c:pt idx="15911">
                  <c:v>327.87290000000002</c:v>
                </c:pt>
                <c:pt idx="15912">
                  <c:v>327.91019999999997</c:v>
                </c:pt>
                <c:pt idx="15913">
                  <c:v>327.94760000000002</c:v>
                </c:pt>
                <c:pt idx="15914">
                  <c:v>327.98489999999998</c:v>
                </c:pt>
                <c:pt idx="15915">
                  <c:v>328.0222</c:v>
                </c:pt>
                <c:pt idx="15916">
                  <c:v>328.05950000000001</c:v>
                </c:pt>
                <c:pt idx="15917">
                  <c:v>328.09690000000001</c:v>
                </c:pt>
                <c:pt idx="15918">
                  <c:v>328.13420000000002</c:v>
                </c:pt>
                <c:pt idx="15919">
                  <c:v>328.17160000000001</c:v>
                </c:pt>
                <c:pt idx="15920">
                  <c:v>328.20890000000003</c:v>
                </c:pt>
                <c:pt idx="15921">
                  <c:v>328.24619999999999</c:v>
                </c:pt>
                <c:pt idx="15922">
                  <c:v>328.28359999999998</c:v>
                </c:pt>
                <c:pt idx="15923">
                  <c:v>328.32089999999999</c:v>
                </c:pt>
                <c:pt idx="15924">
                  <c:v>328.35829999999999</c:v>
                </c:pt>
                <c:pt idx="15925">
                  <c:v>328.3956</c:v>
                </c:pt>
                <c:pt idx="15926">
                  <c:v>328.43299999999999</c:v>
                </c:pt>
                <c:pt idx="15927">
                  <c:v>328.47030000000001</c:v>
                </c:pt>
                <c:pt idx="15928">
                  <c:v>328.5077</c:v>
                </c:pt>
                <c:pt idx="15929">
                  <c:v>328.54500000000002</c:v>
                </c:pt>
                <c:pt idx="15930">
                  <c:v>328.58240000000001</c:v>
                </c:pt>
                <c:pt idx="15931">
                  <c:v>328.6198</c:v>
                </c:pt>
                <c:pt idx="15932">
                  <c:v>328.65710000000001</c:v>
                </c:pt>
                <c:pt idx="15933">
                  <c:v>328.69450000000001</c:v>
                </c:pt>
                <c:pt idx="15934">
                  <c:v>328.7319</c:v>
                </c:pt>
                <c:pt idx="15935">
                  <c:v>328.76920000000001</c:v>
                </c:pt>
                <c:pt idx="15936">
                  <c:v>328.8066</c:v>
                </c:pt>
                <c:pt idx="15937">
                  <c:v>328.84399999999999</c:v>
                </c:pt>
                <c:pt idx="15938">
                  <c:v>328.88139999999999</c:v>
                </c:pt>
                <c:pt idx="15939">
                  <c:v>328.9187</c:v>
                </c:pt>
                <c:pt idx="15940">
                  <c:v>328.95609999999999</c:v>
                </c:pt>
                <c:pt idx="15941">
                  <c:v>328.99349999999998</c:v>
                </c:pt>
                <c:pt idx="15942">
                  <c:v>329.03089999999997</c:v>
                </c:pt>
                <c:pt idx="15943">
                  <c:v>329.06830000000002</c:v>
                </c:pt>
                <c:pt idx="15944">
                  <c:v>329.10570000000001</c:v>
                </c:pt>
                <c:pt idx="15945">
                  <c:v>329.1431</c:v>
                </c:pt>
                <c:pt idx="15946">
                  <c:v>329.18049999999999</c:v>
                </c:pt>
                <c:pt idx="15947">
                  <c:v>329.21789999999999</c:v>
                </c:pt>
                <c:pt idx="15948">
                  <c:v>329.2552</c:v>
                </c:pt>
                <c:pt idx="15949">
                  <c:v>329.29270000000002</c:v>
                </c:pt>
                <c:pt idx="15950">
                  <c:v>329.33</c:v>
                </c:pt>
                <c:pt idx="15951">
                  <c:v>329.36750000000001</c:v>
                </c:pt>
                <c:pt idx="15952">
                  <c:v>329.4049</c:v>
                </c:pt>
                <c:pt idx="15953">
                  <c:v>329.44229999999999</c:v>
                </c:pt>
                <c:pt idx="15954">
                  <c:v>329.47969999999998</c:v>
                </c:pt>
                <c:pt idx="15955">
                  <c:v>329.51710000000003</c:v>
                </c:pt>
                <c:pt idx="15956">
                  <c:v>329.55450000000002</c:v>
                </c:pt>
                <c:pt idx="15957">
                  <c:v>329.59190000000001</c:v>
                </c:pt>
                <c:pt idx="15958">
                  <c:v>329.62939999999998</c:v>
                </c:pt>
                <c:pt idx="15959">
                  <c:v>329.66680000000002</c:v>
                </c:pt>
                <c:pt idx="15960">
                  <c:v>329.70420000000001</c:v>
                </c:pt>
                <c:pt idx="15961">
                  <c:v>329.74160000000001</c:v>
                </c:pt>
                <c:pt idx="15962">
                  <c:v>329.77910000000003</c:v>
                </c:pt>
                <c:pt idx="15963">
                  <c:v>329.81650000000002</c:v>
                </c:pt>
                <c:pt idx="15964">
                  <c:v>329.85390000000001</c:v>
                </c:pt>
                <c:pt idx="15965">
                  <c:v>329.89139999999998</c:v>
                </c:pt>
                <c:pt idx="15966">
                  <c:v>329.92880000000002</c:v>
                </c:pt>
                <c:pt idx="15967">
                  <c:v>329.96620000000001</c:v>
                </c:pt>
                <c:pt idx="15968">
                  <c:v>330.00369999999998</c:v>
                </c:pt>
                <c:pt idx="15969">
                  <c:v>330.04109999999997</c:v>
                </c:pt>
                <c:pt idx="15970">
                  <c:v>330.07859999999999</c:v>
                </c:pt>
                <c:pt idx="15971">
                  <c:v>330.11599999999999</c:v>
                </c:pt>
                <c:pt idx="15972">
                  <c:v>330.15350000000001</c:v>
                </c:pt>
                <c:pt idx="15973">
                  <c:v>330.1909</c:v>
                </c:pt>
                <c:pt idx="15974">
                  <c:v>330.22840000000002</c:v>
                </c:pt>
                <c:pt idx="15975">
                  <c:v>330.26580000000001</c:v>
                </c:pt>
                <c:pt idx="15976">
                  <c:v>330.30329999999998</c:v>
                </c:pt>
                <c:pt idx="15977">
                  <c:v>330.3408</c:v>
                </c:pt>
                <c:pt idx="15978">
                  <c:v>330.37819999999999</c:v>
                </c:pt>
                <c:pt idx="15979">
                  <c:v>330.41570000000002</c:v>
                </c:pt>
                <c:pt idx="15980">
                  <c:v>330.45319999999998</c:v>
                </c:pt>
                <c:pt idx="15981">
                  <c:v>330.49059999999997</c:v>
                </c:pt>
                <c:pt idx="15982">
                  <c:v>330.52809999999999</c:v>
                </c:pt>
                <c:pt idx="15983">
                  <c:v>330.56560000000002</c:v>
                </c:pt>
                <c:pt idx="15984">
                  <c:v>330.60300000000001</c:v>
                </c:pt>
                <c:pt idx="15985">
                  <c:v>330.64049999999997</c:v>
                </c:pt>
                <c:pt idx="15986">
                  <c:v>330.678</c:v>
                </c:pt>
                <c:pt idx="15987">
                  <c:v>330.71550000000002</c:v>
                </c:pt>
                <c:pt idx="15988">
                  <c:v>330.75299999999999</c:v>
                </c:pt>
                <c:pt idx="15989">
                  <c:v>330.79039999999998</c:v>
                </c:pt>
                <c:pt idx="15990">
                  <c:v>330.8279</c:v>
                </c:pt>
                <c:pt idx="15991">
                  <c:v>330.86540000000002</c:v>
                </c:pt>
                <c:pt idx="15992">
                  <c:v>330.90289999999999</c:v>
                </c:pt>
                <c:pt idx="15993">
                  <c:v>330.94040000000001</c:v>
                </c:pt>
                <c:pt idx="15994">
                  <c:v>330.97789999999998</c:v>
                </c:pt>
                <c:pt idx="15995">
                  <c:v>331.0154</c:v>
                </c:pt>
                <c:pt idx="15996">
                  <c:v>331.05290000000002</c:v>
                </c:pt>
                <c:pt idx="15997">
                  <c:v>331.09039999999999</c:v>
                </c:pt>
                <c:pt idx="15998">
                  <c:v>331.12790000000001</c:v>
                </c:pt>
                <c:pt idx="15999">
                  <c:v>331.16539999999998</c:v>
                </c:pt>
                <c:pt idx="16000">
                  <c:v>331.2029</c:v>
                </c:pt>
                <c:pt idx="16001">
                  <c:v>375.70221613580401</c:v>
                </c:pt>
                <c:pt idx="16002">
                  <c:v>375.74384609722898</c:v>
                </c:pt>
                <c:pt idx="16003">
                  <c:v>375.78547836494499</c:v>
                </c:pt>
                <c:pt idx="16004">
                  <c:v>375.82711293895198</c:v>
                </c:pt>
                <c:pt idx="16005">
                  <c:v>375.86874981925098</c:v>
                </c:pt>
                <c:pt idx="16006">
                  <c:v>375.91038900584198</c:v>
                </c:pt>
                <c:pt idx="16007">
                  <c:v>375.95203049872401</c:v>
                </c:pt>
                <c:pt idx="16008">
                  <c:v>375.99367429789697</c:v>
                </c:pt>
                <c:pt idx="16009">
                  <c:v>376.03532040336199</c:v>
                </c:pt>
                <c:pt idx="16010">
                  <c:v>376.07696881511902</c:v>
                </c:pt>
                <c:pt idx="16011">
                  <c:v>376.11861953316702</c:v>
                </c:pt>
                <c:pt idx="16012">
                  <c:v>376.16027255750703</c:v>
                </c:pt>
                <c:pt idx="16013">
                  <c:v>376.20192788813802</c:v>
                </c:pt>
                <c:pt idx="16014">
                  <c:v>376.24358552506101</c:v>
                </c:pt>
                <c:pt idx="16015">
                  <c:v>376.28524546827498</c:v>
                </c:pt>
                <c:pt idx="16016">
                  <c:v>376.32690771778101</c:v>
                </c:pt>
                <c:pt idx="16017">
                  <c:v>376.36857227357802</c:v>
                </c:pt>
                <c:pt idx="16018">
                  <c:v>376.41023913566698</c:v>
                </c:pt>
                <c:pt idx="16019">
                  <c:v>376.451908304048</c:v>
                </c:pt>
                <c:pt idx="16020">
                  <c:v>376.49357977872</c:v>
                </c:pt>
                <c:pt idx="16021">
                  <c:v>376.53525355968299</c:v>
                </c:pt>
                <c:pt idx="16022">
                  <c:v>376.57692964693803</c:v>
                </c:pt>
                <c:pt idx="16023">
                  <c:v>376.61860804048501</c:v>
                </c:pt>
                <c:pt idx="16024">
                  <c:v>376.66028874032298</c:v>
                </c:pt>
                <c:pt idx="16025">
                  <c:v>376.70197174645199</c:v>
                </c:pt>
                <c:pt idx="16026">
                  <c:v>376.743657058873</c:v>
                </c:pt>
                <c:pt idx="16027">
                  <c:v>376.78534467758601</c:v>
                </c:pt>
                <c:pt idx="16028">
                  <c:v>376.82703460259</c:v>
                </c:pt>
                <c:pt idx="16029">
                  <c:v>376.868726833886</c:v>
                </c:pt>
                <c:pt idx="16030">
                  <c:v>376.91042137147298</c:v>
                </c:pt>
                <c:pt idx="16031">
                  <c:v>376.95211821535202</c:v>
                </c:pt>
                <c:pt idx="16032">
                  <c:v>376.99381736552198</c:v>
                </c:pt>
                <c:pt idx="16033">
                  <c:v>377.035518821984</c:v>
                </c:pt>
                <c:pt idx="16034">
                  <c:v>377.07722258473802</c:v>
                </c:pt>
                <c:pt idx="16035">
                  <c:v>377.11892865378201</c:v>
                </c:pt>
                <c:pt idx="16036">
                  <c:v>377.16063702911902</c:v>
                </c:pt>
                <c:pt idx="16037">
                  <c:v>377.20234771074701</c:v>
                </c:pt>
                <c:pt idx="16038">
                  <c:v>377.24406069866598</c:v>
                </c:pt>
                <c:pt idx="16039">
                  <c:v>377.28577599287701</c:v>
                </c:pt>
                <c:pt idx="16040">
                  <c:v>377.32749359337998</c:v>
                </c:pt>
                <c:pt idx="16041">
                  <c:v>377.369213500174</c:v>
                </c:pt>
                <c:pt idx="16042">
                  <c:v>377.41093571326002</c:v>
                </c:pt>
                <c:pt idx="16043">
                  <c:v>377.45266023263702</c:v>
                </c:pt>
                <c:pt idx="16044">
                  <c:v>377.49438705830602</c:v>
                </c:pt>
                <c:pt idx="16045">
                  <c:v>377.536116190266</c:v>
                </c:pt>
                <c:pt idx="16046">
                  <c:v>377.57784762851799</c:v>
                </c:pt>
                <c:pt idx="16047">
                  <c:v>377.61958137306101</c:v>
                </c:pt>
                <c:pt idx="16048">
                  <c:v>377.66131742389598</c:v>
                </c:pt>
                <c:pt idx="16049">
                  <c:v>377.70305578102199</c:v>
                </c:pt>
                <c:pt idx="16050">
                  <c:v>377.74479644444</c:v>
                </c:pt>
                <c:pt idx="16051">
                  <c:v>377.78653941414899</c:v>
                </c:pt>
                <c:pt idx="16052">
                  <c:v>377.82828469014999</c:v>
                </c:pt>
                <c:pt idx="16053">
                  <c:v>377.87003227244298</c:v>
                </c:pt>
                <c:pt idx="16054">
                  <c:v>377.91178216102702</c:v>
                </c:pt>
                <c:pt idx="16055">
                  <c:v>377.95353435590198</c:v>
                </c:pt>
                <c:pt idx="16056">
                  <c:v>377.995288857069</c:v>
                </c:pt>
                <c:pt idx="16057">
                  <c:v>378.03704566452802</c:v>
                </c:pt>
                <c:pt idx="16058">
                  <c:v>378.07880477827803</c:v>
                </c:pt>
                <c:pt idx="16059">
                  <c:v>378.12056619831998</c:v>
                </c:pt>
                <c:pt idx="16060">
                  <c:v>378.16232992465302</c:v>
                </c:pt>
                <c:pt idx="16061">
                  <c:v>378.20409595727801</c:v>
                </c:pt>
                <c:pt idx="16062">
                  <c:v>378.24586429619399</c:v>
                </c:pt>
                <c:pt idx="16063">
                  <c:v>378.28763494140202</c:v>
                </c:pt>
                <c:pt idx="16064">
                  <c:v>378.32940789290097</c:v>
                </c:pt>
                <c:pt idx="16065">
                  <c:v>378.37118315069199</c:v>
                </c:pt>
                <c:pt idx="16066">
                  <c:v>378.41296071477399</c:v>
                </c:pt>
                <c:pt idx="16067">
                  <c:v>378.45474058514799</c:v>
                </c:pt>
                <c:pt idx="16068">
                  <c:v>378.49652276181399</c:v>
                </c:pt>
                <c:pt idx="16069">
                  <c:v>378.53830724477098</c:v>
                </c:pt>
                <c:pt idx="16070">
                  <c:v>378.580094034019</c:v>
                </c:pt>
                <c:pt idx="16071">
                  <c:v>378.62188312955902</c:v>
                </c:pt>
                <c:pt idx="16072">
                  <c:v>378.663674531391</c:v>
                </c:pt>
                <c:pt idx="16073">
                  <c:v>378.705468239514</c:v>
                </c:pt>
                <c:pt idx="16074">
                  <c:v>378.74726425392902</c:v>
                </c:pt>
                <c:pt idx="16075">
                  <c:v>378.78906257463501</c:v>
                </c:pt>
                <c:pt idx="16076">
                  <c:v>378.83086320163198</c:v>
                </c:pt>
                <c:pt idx="16077">
                  <c:v>378.87266613492199</c:v>
                </c:pt>
                <c:pt idx="16078">
                  <c:v>378.914471374502</c:v>
                </c:pt>
                <c:pt idx="16079">
                  <c:v>378.95627892037498</c:v>
                </c:pt>
                <c:pt idx="16080">
                  <c:v>378.99808877253798</c:v>
                </c:pt>
                <c:pt idx="16081">
                  <c:v>379.03990093099401</c:v>
                </c:pt>
                <c:pt idx="16082">
                  <c:v>379.08171539574101</c:v>
                </c:pt>
                <c:pt idx="16083">
                  <c:v>379.123532166779</c:v>
                </c:pt>
                <c:pt idx="16084">
                  <c:v>379.16535124410899</c:v>
                </c:pt>
                <c:pt idx="16085">
                  <c:v>379.20717262773098</c:v>
                </c:pt>
                <c:pt idx="16086">
                  <c:v>379.24899631764401</c:v>
                </c:pt>
                <c:pt idx="16087">
                  <c:v>379.29082231384803</c:v>
                </c:pt>
                <c:pt idx="16088">
                  <c:v>379.33265061634398</c:v>
                </c:pt>
                <c:pt idx="16089">
                  <c:v>379.374481225132</c:v>
                </c:pt>
                <c:pt idx="16090">
                  <c:v>379.416314140211</c:v>
                </c:pt>
                <c:pt idx="16091">
                  <c:v>379.458149361582</c:v>
                </c:pt>
                <c:pt idx="16092">
                  <c:v>379.49998688924398</c:v>
                </c:pt>
                <c:pt idx="16093">
                  <c:v>379.54182672319803</c:v>
                </c:pt>
                <c:pt idx="16094">
                  <c:v>379.58366886344299</c:v>
                </c:pt>
                <c:pt idx="16095">
                  <c:v>379.62551330998002</c:v>
                </c:pt>
                <c:pt idx="16096">
                  <c:v>379.66736006280797</c:v>
                </c:pt>
                <c:pt idx="16097">
                  <c:v>379.70920912192798</c:v>
                </c:pt>
                <c:pt idx="16098">
                  <c:v>379.75106048733898</c:v>
                </c:pt>
                <c:pt idx="16099">
                  <c:v>379.79291415904203</c:v>
                </c:pt>
                <c:pt idx="16100">
                  <c:v>379.834770137036</c:v>
                </c:pt>
                <c:pt idx="16101">
                  <c:v>379.87662842132198</c:v>
                </c:pt>
                <c:pt idx="16102">
                  <c:v>379.91848901190002</c:v>
                </c:pt>
                <c:pt idx="16103">
                  <c:v>379.96035190876898</c:v>
                </c:pt>
                <c:pt idx="16104">
                  <c:v>380.00221711193001</c:v>
                </c:pt>
                <c:pt idx="16105">
                  <c:v>380.04408462138201</c:v>
                </c:pt>
                <c:pt idx="16106">
                  <c:v>380.085954437125</c:v>
                </c:pt>
                <c:pt idx="16107">
                  <c:v>380.12782655916101</c:v>
                </c:pt>
                <c:pt idx="16108">
                  <c:v>380.16970098748698</c:v>
                </c:pt>
                <c:pt idx="16109">
                  <c:v>380.21157772210501</c:v>
                </c:pt>
                <c:pt idx="16110">
                  <c:v>380.25345676301498</c:v>
                </c:pt>
                <c:pt idx="16111">
                  <c:v>380.29533811021599</c:v>
                </c:pt>
                <c:pt idx="16112">
                  <c:v>380.33722176370901</c:v>
                </c:pt>
                <c:pt idx="16113">
                  <c:v>380.37910772349397</c:v>
                </c:pt>
                <c:pt idx="16114">
                  <c:v>380.42099598956997</c:v>
                </c:pt>
                <c:pt idx="16115">
                  <c:v>380.46288656193701</c:v>
                </c:pt>
                <c:pt idx="16116">
                  <c:v>380.504779440596</c:v>
                </c:pt>
                <c:pt idx="16117">
                  <c:v>380.54667462554602</c:v>
                </c:pt>
                <c:pt idx="16118">
                  <c:v>380.58857211678799</c:v>
                </c:pt>
                <c:pt idx="16119">
                  <c:v>380.63047191432202</c:v>
                </c:pt>
                <c:pt idx="16120">
                  <c:v>380.67237401814702</c:v>
                </c:pt>
                <c:pt idx="16121">
                  <c:v>380.71427842826398</c:v>
                </c:pt>
                <c:pt idx="16122">
                  <c:v>380.75618514467197</c:v>
                </c:pt>
                <c:pt idx="16123">
                  <c:v>380.798094167371</c:v>
                </c:pt>
                <c:pt idx="16124">
                  <c:v>380.84000549636301</c:v>
                </c:pt>
                <c:pt idx="16125">
                  <c:v>380.88191913164502</c:v>
                </c:pt>
                <c:pt idx="16126">
                  <c:v>380.92383507322</c:v>
                </c:pt>
                <c:pt idx="16127">
                  <c:v>380.965753321085</c:v>
                </c:pt>
                <c:pt idx="16128">
                  <c:v>381.00767387524297</c:v>
                </c:pt>
                <c:pt idx="16129">
                  <c:v>381.04959673569198</c:v>
                </c:pt>
                <c:pt idx="16130">
                  <c:v>381.09152190243202</c:v>
                </c:pt>
                <c:pt idx="16131">
                  <c:v>381.13344937546401</c:v>
                </c:pt>
                <c:pt idx="16132">
                  <c:v>381.17537915478698</c:v>
                </c:pt>
                <c:pt idx="16133">
                  <c:v>381.21731124040201</c:v>
                </c:pt>
                <c:pt idx="16134">
                  <c:v>381.25924563230899</c:v>
                </c:pt>
                <c:pt idx="16135">
                  <c:v>381.301182330507</c:v>
                </c:pt>
                <c:pt idx="16136">
                  <c:v>381.343121334996</c:v>
                </c:pt>
                <c:pt idx="16137">
                  <c:v>381.38506264577802</c:v>
                </c:pt>
                <c:pt idx="16138">
                  <c:v>381.42700626285</c:v>
                </c:pt>
                <c:pt idx="16139">
                  <c:v>381.46895218621398</c:v>
                </c:pt>
                <c:pt idx="16140">
                  <c:v>381.51090041587003</c:v>
                </c:pt>
                <c:pt idx="16141">
                  <c:v>381.55285095181699</c:v>
                </c:pt>
                <c:pt idx="16142">
                  <c:v>381.59480379405602</c:v>
                </c:pt>
                <c:pt idx="16143">
                  <c:v>381.63675894258603</c:v>
                </c:pt>
                <c:pt idx="16144">
                  <c:v>381.67871639740798</c:v>
                </c:pt>
                <c:pt idx="16145">
                  <c:v>381.72067615852097</c:v>
                </c:pt>
                <c:pt idx="16146">
                  <c:v>381.76263822592603</c:v>
                </c:pt>
                <c:pt idx="16147">
                  <c:v>381.80460259962302</c:v>
                </c:pt>
                <c:pt idx="16148">
                  <c:v>381.846569279611</c:v>
                </c:pt>
                <c:pt idx="16149">
                  <c:v>381.88853826589002</c:v>
                </c:pt>
                <c:pt idx="16150">
                  <c:v>381.93050955846098</c:v>
                </c:pt>
                <c:pt idx="16151">
                  <c:v>381.97248315732401</c:v>
                </c:pt>
                <c:pt idx="16152">
                  <c:v>382.01445906247801</c:v>
                </c:pt>
                <c:pt idx="16153">
                  <c:v>382.056437273923</c:v>
                </c:pt>
                <c:pt idx="16154">
                  <c:v>382.09841779165998</c:v>
                </c:pt>
                <c:pt idx="16155">
                  <c:v>382.14040061568897</c:v>
                </c:pt>
                <c:pt idx="16156">
                  <c:v>382.182385746009</c:v>
                </c:pt>
                <c:pt idx="16157">
                  <c:v>382.22437318262098</c:v>
                </c:pt>
                <c:pt idx="16158">
                  <c:v>382.26636292552399</c:v>
                </c:pt>
                <c:pt idx="16159">
                  <c:v>382.30835497471901</c:v>
                </c:pt>
                <c:pt idx="16160">
                  <c:v>382.35034933020501</c:v>
                </c:pt>
                <c:pt idx="16161">
                  <c:v>382.39234599198301</c:v>
                </c:pt>
                <c:pt idx="16162">
                  <c:v>382.43434496005301</c:v>
                </c:pt>
                <c:pt idx="16163">
                  <c:v>382.476346234414</c:v>
                </c:pt>
                <c:pt idx="16164">
                  <c:v>382.51834981506602</c:v>
                </c:pt>
                <c:pt idx="16165">
                  <c:v>382.56035570200999</c:v>
                </c:pt>
                <c:pt idx="16166">
                  <c:v>382.60236389524601</c:v>
                </c:pt>
                <c:pt idx="16167">
                  <c:v>382.64437439477302</c:v>
                </c:pt>
                <c:pt idx="16168">
                  <c:v>382.68638720059101</c:v>
                </c:pt>
                <c:pt idx="16169">
                  <c:v>382.72840231270101</c:v>
                </c:pt>
                <c:pt idx="16170">
                  <c:v>382.770419731103</c:v>
                </c:pt>
                <c:pt idx="16171">
                  <c:v>382.81243945579598</c:v>
                </c:pt>
                <c:pt idx="16172">
                  <c:v>382.85446148678102</c:v>
                </c:pt>
                <c:pt idx="16173">
                  <c:v>382.89648582405698</c:v>
                </c:pt>
                <c:pt idx="16174">
                  <c:v>382.938512467625</c:v>
                </c:pt>
                <c:pt idx="16175">
                  <c:v>382.98054141748401</c:v>
                </c:pt>
                <c:pt idx="16176">
                  <c:v>383.02257267363501</c:v>
                </c:pt>
                <c:pt idx="16177">
                  <c:v>383.064606236077</c:v>
                </c:pt>
                <c:pt idx="16178">
                  <c:v>383.10664210481099</c:v>
                </c:pt>
                <c:pt idx="16179">
                  <c:v>383.14868027983698</c:v>
                </c:pt>
                <c:pt idx="16180">
                  <c:v>383.19072076115299</c:v>
                </c:pt>
                <c:pt idx="16181">
                  <c:v>383.23276354876202</c:v>
                </c:pt>
                <c:pt idx="16182">
                  <c:v>383.27480864266198</c:v>
                </c:pt>
                <c:pt idx="16183">
                  <c:v>383.31685604285298</c:v>
                </c:pt>
                <c:pt idx="16184">
                  <c:v>383.358905749337</c:v>
                </c:pt>
                <c:pt idx="16185">
                  <c:v>383.40095776211098</c:v>
                </c:pt>
                <c:pt idx="16186">
                  <c:v>383.44301208117702</c:v>
                </c:pt>
                <c:pt idx="16187">
                  <c:v>383.485068706535</c:v>
                </c:pt>
                <c:pt idx="16188">
                  <c:v>383.52712763818403</c:v>
                </c:pt>
                <c:pt idx="16189">
                  <c:v>383.569188876125</c:v>
                </c:pt>
                <c:pt idx="16190">
                  <c:v>383.611252420357</c:v>
                </c:pt>
                <c:pt idx="16191">
                  <c:v>383.65331827088102</c:v>
                </c:pt>
                <c:pt idx="16192">
                  <c:v>383.69538642769601</c:v>
                </c:pt>
                <c:pt idx="16193">
                  <c:v>383.737456890803</c:v>
                </c:pt>
                <c:pt idx="16194">
                  <c:v>383.77952966020098</c:v>
                </c:pt>
                <c:pt idx="16195">
                  <c:v>383.82160473589101</c:v>
                </c:pt>
                <c:pt idx="16196">
                  <c:v>383.863682117873</c:v>
                </c:pt>
                <c:pt idx="16197">
                  <c:v>383.90576180614602</c:v>
                </c:pt>
                <c:pt idx="16198">
                  <c:v>383.94784380071002</c:v>
                </c:pt>
                <c:pt idx="16199">
                  <c:v>383.98992810156602</c:v>
                </c:pt>
                <c:pt idx="16200">
                  <c:v>384.03201470871397</c:v>
                </c:pt>
                <c:pt idx="16201">
                  <c:v>384.07410362215302</c:v>
                </c:pt>
                <c:pt idx="16202">
                  <c:v>384.11619484188401</c:v>
                </c:pt>
                <c:pt idx="16203">
                  <c:v>384.15828836790598</c:v>
                </c:pt>
                <c:pt idx="16204">
                  <c:v>384.20038420022001</c:v>
                </c:pt>
                <c:pt idx="16205">
                  <c:v>384.24248233882503</c:v>
                </c:pt>
                <c:pt idx="16206">
                  <c:v>384.28458278372199</c:v>
                </c:pt>
                <c:pt idx="16207">
                  <c:v>384.32668553490998</c:v>
                </c:pt>
                <c:pt idx="16208">
                  <c:v>384.36879059238998</c:v>
                </c:pt>
                <c:pt idx="16209">
                  <c:v>384.41089795616102</c:v>
                </c:pt>
                <c:pt idx="16210">
                  <c:v>384.45300762622401</c:v>
                </c:pt>
                <c:pt idx="16211">
                  <c:v>384.49511960257797</c:v>
                </c:pt>
                <c:pt idx="16212">
                  <c:v>384.537233885224</c:v>
                </c:pt>
                <c:pt idx="16213">
                  <c:v>384.57935047416203</c:v>
                </c:pt>
                <c:pt idx="16214">
                  <c:v>384.62146936939098</c:v>
                </c:pt>
                <c:pt idx="16215">
                  <c:v>384.66359057091103</c:v>
                </c:pt>
                <c:pt idx="16216">
                  <c:v>384.70571407872302</c:v>
                </c:pt>
                <c:pt idx="16217">
                  <c:v>384.74783989282702</c:v>
                </c:pt>
                <c:pt idx="16218">
                  <c:v>384.78996801322199</c:v>
                </c:pt>
                <c:pt idx="16219">
                  <c:v>384.83209843990898</c:v>
                </c:pt>
                <c:pt idx="16220">
                  <c:v>384.87423117288699</c:v>
                </c:pt>
                <c:pt idx="16221">
                  <c:v>384.91636621215702</c:v>
                </c:pt>
                <c:pt idx="16222">
                  <c:v>384.95850355771802</c:v>
                </c:pt>
                <c:pt idx="16223">
                  <c:v>385.00064320957102</c:v>
                </c:pt>
                <c:pt idx="16224">
                  <c:v>385.04278516771501</c:v>
                </c:pt>
                <c:pt idx="16225">
                  <c:v>385.084929432151</c:v>
                </c:pt>
                <c:pt idx="16226">
                  <c:v>385.12707600287803</c:v>
                </c:pt>
                <c:pt idx="16227">
                  <c:v>385.169224879897</c:v>
                </c:pt>
                <c:pt idx="16228">
                  <c:v>385.21137606320798</c:v>
                </c:pt>
                <c:pt idx="16229">
                  <c:v>385.25352955280999</c:v>
                </c:pt>
                <c:pt idx="16230">
                  <c:v>385.29568534870299</c:v>
                </c:pt>
                <c:pt idx="16231">
                  <c:v>385.33784345088799</c:v>
                </c:pt>
                <c:pt idx="16232">
                  <c:v>385.38000385936499</c:v>
                </c:pt>
                <c:pt idx="16233">
                  <c:v>385.42216657413297</c:v>
                </c:pt>
                <c:pt idx="16234">
                  <c:v>385.46433159519302</c:v>
                </c:pt>
                <c:pt idx="16235">
                  <c:v>385.50649892254398</c:v>
                </c:pt>
                <c:pt idx="16236">
                  <c:v>385.54866855618599</c:v>
                </c:pt>
                <c:pt idx="16237">
                  <c:v>385.59084049612102</c:v>
                </c:pt>
                <c:pt idx="16238">
                  <c:v>385.63301474234601</c:v>
                </c:pt>
                <c:pt idx="16239">
                  <c:v>385.67519129486402</c:v>
                </c:pt>
                <c:pt idx="16240">
                  <c:v>385.71737015367302</c:v>
                </c:pt>
                <c:pt idx="16241">
                  <c:v>385.75955131877299</c:v>
                </c:pt>
                <c:pt idx="16242">
                  <c:v>385.80173479016503</c:v>
                </c:pt>
                <c:pt idx="16243">
                  <c:v>385.84392056784799</c:v>
                </c:pt>
                <c:pt idx="16244">
                  <c:v>385.88610865182301</c:v>
                </c:pt>
                <c:pt idx="16245">
                  <c:v>385.92829904208998</c:v>
                </c:pt>
                <c:pt idx="16246">
                  <c:v>385.97049173864798</c:v>
                </c:pt>
                <c:pt idx="16247">
                  <c:v>386.01268674149702</c:v>
                </c:pt>
                <c:pt idx="16248">
                  <c:v>386.05488405063801</c:v>
                </c:pt>
                <c:pt idx="16249">
                  <c:v>386.097083666071</c:v>
                </c:pt>
                <c:pt idx="16250">
                  <c:v>386.13928558779497</c:v>
                </c:pt>
                <c:pt idx="16251">
                  <c:v>386.18148981581101</c:v>
                </c:pt>
                <c:pt idx="16252">
                  <c:v>386.22369635011802</c:v>
                </c:pt>
                <c:pt idx="16253">
                  <c:v>386.26590519071698</c:v>
                </c:pt>
                <c:pt idx="16254">
                  <c:v>386.30811633760698</c:v>
                </c:pt>
                <c:pt idx="16255">
                  <c:v>386.35032979078898</c:v>
                </c:pt>
                <c:pt idx="16256">
                  <c:v>386.39254555026201</c:v>
                </c:pt>
                <c:pt idx="16257">
                  <c:v>386.434763616027</c:v>
                </c:pt>
                <c:pt idx="16258">
                  <c:v>386.47698398808302</c:v>
                </c:pt>
                <c:pt idx="16259">
                  <c:v>386.51920666643099</c:v>
                </c:pt>
                <c:pt idx="16260">
                  <c:v>386.56143165107102</c:v>
                </c:pt>
                <c:pt idx="16261">
                  <c:v>386.60365894200203</c:v>
                </c:pt>
                <c:pt idx="16262">
                  <c:v>386.64588853922402</c:v>
                </c:pt>
                <c:pt idx="16263">
                  <c:v>386.68812044273801</c:v>
                </c:pt>
                <c:pt idx="16264">
                  <c:v>386.73035465254401</c:v>
                </c:pt>
                <c:pt idx="16265">
                  <c:v>386.77259116864099</c:v>
                </c:pt>
                <c:pt idx="16266">
                  <c:v>386.814829991029</c:v>
                </c:pt>
                <c:pt idx="16267">
                  <c:v>386.85707111970999</c:v>
                </c:pt>
                <c:pt idx="16268">
                  <c:v>386.89931455468098</c:v>
                </c:pt>
                <c:pt idx="16269">
                  <c:v>386.94156029594501</c:v>
                </c:pt>
                <c:pt idx="16270">
                  <c:v>386.98380834349899</c:v>
                </c:pt>
                <c:pt idx="16271">
                  <c:v>387.02605869734498</c:v>
                </c:pt>
                <c:pt idx="16272">
                  <c:v>387.06831135748303</c:v>
                </c:pt>
                <c:pt idx="16273">
                  <c:v>387.11056632391302</c:v>
                </c:pt>
                <c:pt idx="16274">
                  <c:v>387.15282359663399</c:v>
                </c:pt>
                <c:pt idx="16275">
                  <c:v>387.195083175646</c:v>
                </c:pt>
                <c:pt idx="16276">
                  <c:v>387.23734506095002</c:v>
                </c:pt>
                <c:pt idx="16277">
                  <c:v>387.27960925254501</c:v>
                </c:pt>
                <c:pt idx="16278">
                  <c:v>387.32187575043201</c:v>
                </c:pt>
                <c:pt idx="16279">
                  <c:v>387.36414455461102</c:v>
                </c:pt>
                <c:pt idx="16280">
                  <c:v>387.406415665081</c:v>
                </c:pt>
                <c:pt idx="16281">
                  <c:v>387.44868908184299</c:v>
                </c:pt>
                <c:pt idx="16282">
                  <c:v>387.49096480489601</c:v>
                </c:pt>
                <c:pt idx="16283">
                  <c:v>387.53324283424001</c:v>
                </c:pt>
                <c:pt idx="16284">
                  <c:v>387.57552316987699</c:v>
                </c:pt>
                <c:pt idx="16285">
                  <c:v>387.61780581180398</c:v>
                </c:pt>
                <c:pt idx="16286">
                  <c:v>387.66009076002399</c:v>
                </c:pt>
                <c:pt idx="16287">
                  <c:v>387.70237801453402</c:v>
                </c:pt>
                <c:pt idx="16288">
                  <c:v>387.74466757533702</c:v>
                </c:pt>
                <c:pt idx="16289">
                  <c:v>387.786959442431</c:v>
                </c:pt>
                <c:pt idx="16290">
                  <c:v>387.82925361581601</c:v>
                </c:pt>
                <c:pt idx="16291">
                  <c:v>387.87155009549298</c:v>
                </c:pt>
                <c:pt idx="16292">
                  <c:v>387.91384888146098</c:v>
                </c:pt>
                <c:pt idx="16293">
                  <c:v>387.95614997372098</c:v>
                </c:pt>
                <c:pt idx="16294">
                  <c:v>387.99845337227299</c:v>
                </c:pt>
                <c:pt idx="16295">
                  <c:v>388.04075907711598</c:v>
                </c:pt>
                <c:pt idx="16296">
                  <c:v>388.08306708825</c:v>
                </c:pt>
                <c:pt idx="16297">
                  <c:v>388.125377405677</c:v>
                </c:pt>
                <c:pt idx="16298">
                  <c:v>388.16769002939401</c:v>
                </c:pt>
                <c:pt idx="16299">
                  <c:v>388.21000495940302</c:v>
                </c:pt>
                <c:pt idx="16300">
                  <c:v>388.25232219570398</c:v>
                </c:pt>
                <c:pt idx="16301">
                  <c:v>388.29464173829598</c:v>
                </c:pt>
                <c:pt idx="16302">
                  <c:v>388.33696358717998</c:v>
                </c:pt>
                <c:pt idx="16303">
                  <c:v>388.37928774235502</c:v>
                </c:pt>
                <c:pt idx="16304">
                  <c:v>388.421614203822</c:v>
                </c:pt>
                <c:pt idx="16305">
                  <c:v>388.46394297158099</c:v>
                </c:pt>
                <c:pt idx="16306">
                  <c:v>388.50627404562999</c:v>
                </c:pt>
                <c:pt idx="16307">
                  <c:v>388.54860742597202</c:v>
                </c:pt>
                <c:pt idx="16308">
                  <c:v>388.59094311260498</c:v>
                </c:pt>
                <c:pt idx="16309">
                  <c:v>388.63328110552902</c:v>
                </c:pt>
                <c:pt idx="16310">
                  <c:v>388.67562140474502</c:v>
                </c:pt>
                <c:pt idx="16311">
                  <c:v>388.71796401025301</c:v>
                </c:pt>
                <c:pt idx="16312">
                  <c:v>388.76030892205199</c:v>
                </c:pt>
                <c:pt idx="16313">
                  <c:v>388.80265614014297</c:v>
                </c:pt>
                <c:pt idx="16314">
                  <c:v>388.84500566452499</c:v>
                </c:pt>
                <c:pt idx="16315">
                  <c:v>388.88735749519799</c:v>
                </c:pt>
                <c:pt idx="16316">
                  <c:v>388.92971163216299</c:v>
                </c:pt>
                <c:pt idx="16317">
                  <c:v>388.97206807542</c:v>
                </c:pt>
                <c:pt idx="16318">
                  <c:v>389.01442682496901</c:v>
                </c:pt>
                <c:pt idx="16319">
                  <c:v>389.05678788080797</c:v>
                </c:pt>
                <c:pt idx="16320">
                  <c:v>389.09915124294002</c:v>
                </c:pt>
                <c:pt idx="16321">
                  <c:v>389.14151691136198</c:v>
                </c:pt>
                <c:pt idx="16322">
                  <c:v>389.18388488607701</c:v>
                </c:pt>
                <c:pt idx="16323">
                  <c:v>389.22625516708302</c:v>
                </c:pt>
                <c:pt idx="16324">
                  <c:v>389.26862775438002</c:v>
                </c:pt>
                <c:pt idx="16325">
                  <c:v>389.31100264796902</c:v>
                </c:pt>
                <c:pt idx="16326">
                  <c:v>389.35337984785002</c:v>
                </c:pt>
                <c:pt idx="16327">
                  <c:v>389.395759354022</c:v>
                </c:pt>
                <c:pt idx="16328">
                  <c:v>389.43814116648502</c:v>
                </c:pt>
                <c:pt idx="16329">
                  <c:v>389.48052528523999</c:v>
                </c:pt>
                <c:pt idx="16330">
                  <c:v>389.52291171028702</c:v>
                </c:pt>
                <c:pt idx="16331">
                  <c:v>389.56530044162503</c:v>
                </c:pt>
                <c:pt idx="16332">
                  <c:v>389.60769147925498</c:v>
                </c:pt>
                <c:pt idx="16333">
                  <c:v>389.65008482317597</c:v>
                </c:pt>
                <c:pt idx="16334">
                  <c:v>389.69248047338903</c:v>
                </c:pt>
                <c:pt idx="16335">
                  <c:v>389.734878429893</c:v>
                </c:pt>
                <c:pt idx="16336">
                  <c:v>389.77727869268898</c:v>
                </c:pt>
                <c:pt idx="16337">
                  <c:v>389.819681261776</c:v>
                </c:pt>
                <c:pt idx="16338">
                  <c:v>389.86208613715502</c:v>
                </c:pt>
                <c:pt idx="16339">
                  <c:v>389.90449331882598</c:v>
                </c:pt>
                <c:pt idx="16340">
                  <c:v>389.94690280678799</c:v>
                </c:pt>
                <c:pt idx="16341">
                  <c:v>389.98931460104097</c:v>
                </c:pt>
                <c:pt idx="16342">
                  <c:v>390.03172870158602</c:v>
                </c:pt>
                <c:pt idx="16343">
                  <c:v>390.07414510842301</c:v>
                </c:pt>
                <c:pt idx="16344">
                  <c:v>390.11656382155098</c:v>
                </c:pt>
                <c:pt idx="16345">
                  <c:v>390.15898484096999</c:v>
                </c:pt>
                <c:pt idx="16346">
                  <c:v>390.20140816668101</c:v>
                </c:pt>
                <c:pt idx="16347">
                  <c:v>390.24383379868402</c:v>
                </c:pt>
                <c:pt idx="16348">
                  <c:v>390.28626173697802</c:v>
                </c:pt>
                <c:pt idx="16349">
                  <c:v>390.32869198156402</c:v>
                </c:pt>
                <c:pt idx="16350">
                  <c:v>390.371124532441</c:v>
                </c:pt>
                <c:pt idx="16351">
                  <c:v>390.41355938960999</c:v>
                </c:pt>
                <c:pt idx="16352">
                  <c:v>390.45599655307001</c:v>
                </c:pt>
                <c:pt idx="16353">
                  <c:v>390.49843602282198</c:v>
                </c:pt>
                <c:pt idx="16354">
                  <c:v>390.54087779886601</c:v>
                </c:pt>
                <c:pt idx="16355">
                  <c:v>390.58332188120102</c:v>
                </c:pt>
                <c:pt idx="16356">
                  <c:v>390.62576826982701</c:v>
                </c:pt>
                <c:pt idx="16357">
                  <c:v>390.668216964745</c:v>
                </c:pt>
                <c:pt idx="16358">
                  <c:v>390.710667965955</c:v>
                </c:pt>
                <c:pt idx="16359">
                  <c:v>390.75312127345597</c:v>
                </c:pt>
                <c:pt idx="16360">
                  <c:v>390.79557688724799</c:v>
                </c:pt>
                <c:pt idx="16361">
                  <c:v>390.83803480733201</c:v>
                </c:pt>
                <c:pt idx="16362">
                  <c:v>390.88049503370797</c:v>
                </c:pt>
                <c:pt idx="16363">
                  <c:v>390.92295756637498</c:v>
                </c:pt>
                <c:pt idx="16364">
                  <c:v>390.96542240533398</c:v>
                </c:pt>
                <c:pt idx="16365">
                  <c:v>391.00788955058403</c:v>
                </c:pt>
                <c:pt idx="16366">
                  <c:v>391.05035900212602</c:v>
                </c:pt>
                <c:pt idx="16367">
                  <c:v>391.09283075995899</c:v>
                </c:pt>
                <c:pt idx="16368">
                  <c:v>391.13530482408402</c:v>
                </c:pt>
                <c:pt idx="16369">
                  <c:v>391.17778119450003</c:v>
                </c:pt>
                <c:pt idx="16370">
                  <c:v>391.22025987120799</c:v>
                </c:pt>
                <c:pt idx="16371">
                  <c:v>391.26274085420698</c:v>
                </c:pt>
                <c:pt idx="16372">
                  <c:v>391.30522414349798</c:v>
                </c:pt>
                <c:pt idx="16373">
                  <c:v>391.34770973908098</c:v>
                </c:pt>
                <c:pt idx="16374">
                  <c:v>391.39019764095502</c:v>
                </c:pt>
                <c:pt idx="16375">
                  <c:v>391.43268784912101</c:v>
                </c:pt>
                <c:pt idx="16376">
                  <c:v>391.47518036357798</c:v>
                </c:pt>
                <c:pt idx="16377">
                  <c:v>391.51767518432598</c:v>
                </c:pt>
                <c:pt idx="16378">
                  <c:v>391.56017231136599</c:v>
                </c:pt>
                <c:pt idx="16379">
                  <c:v>391.602671744698</c:v>
                </c:pt>
                <c:pt idx="16380">
                  <c:v>391.64517348432099</c:v>
                </c:pt>
                <c:pt idx="16381">
                  <c:v>391.68767753023599</c:v>
                </c:pt>
                <c:pt idx="16382">
                  <c:v>391.73018388244202</c:v>
                </c:pt>
                <c:pt idx="16383">
                  <c:v>391.77269254094</c:v>
                </c:pt>
                <c:pt idx="16384">
                  <c:v>391.81520350572902</c:v>
                </c:pt>
                <c:pt idx="16385">
                  <c:v>391.85771677680998</c:v>
                </c:pt>
                <c:pt idx="16386">
                  <c:v>391.90023235418198</c:v>
                </c:pt>
                <c:pt idx="16387">
                  <c:v>391.94275023784701</c:v>
                </c:pt>
                <c:pt idx="16388">
                  <c:v>391.98527042780199</c:v>
                </c:pt>
                <c:pt idx="16389">
                  <c:v>392.02779292404898</c:v>
                </c:pt>
                <c:pt idx="16390">
                  <c:v>392.07031772658701</c:v>
                </c:pt>
                <c:pt idx="16391">
                  <c:v>392.11284483541698</c:v>
                </c:pt>
                <c:pt idx="16392">
                  <c:v>392.15537425053901</c:v>
                </c:pt>
                <c:pt idx="16393">
                  <c:v>392.19790597195203</c:v>
                </c:pt>
                <c:pt idx="16394">
                  <c:v>392.24043999965699</c:v>
                </c:pt>
                <c:pt idx="16395">
                  <c:v>392.28297633365298</c:v>
                </c:pt>
                <c:pt idx="16396">
                  <c:v>392.32551497394098</c:v>
                </c:pt>
                <c:pt idx="16397">
                  <c:v>392.36805592052002</c:v>
                </c:pt>
                <c:pt idx="16398">
                  <c:v>392.41059917339101</c:v>
                </c:pt>
                <c:pt idx="16399">
                  <c:v>392.45314473255303</c:v>
                </c:pt>
                <c:pt idx="16400">
                  <c:v>392.495692598007</c:v>
                </c:pt>
                <c:pt idx="16401">
                  <c:v>392.538242769752</c:v>
                </c:pt>
                <c:pt idx="16402">
                  <c:v>392.58079524778901</c:v>
                </c:pt>
                <c:pt idx="16403">
                  <c:v>392.623350032117</c:v>
                </c:pt>
                <c:pt idx="16404">
                  <c:v>392.665907122737</c:v>
                </c:pt>
                <c:pt idx="16405">
                  <c:v>392.70846651964899</c:v>
                </c:pt>
                <c:pt idx="16406">
                  <c:v>392.75102822285203</c:v>
                </c:pt>
                <c:pt idx="16407">
                  <c:v>392.79359223234599</c:v>
                </c:pt>
                <c:pt idx="16408">
                  <c:v>392.836158548132</c:v>
                </c:pt>
                <c:pt idx="16409">
                  <c:v>392.87872717021003</c:v>
                </c:pt>
                <c:pt idx="16410">
                  <c:v>392.92129809857897</c:v>
                </c:pt>
                <c:pt idx="16411">
                  <c:v>392.96387133323998</c:v>
                </c:pt>
                <c:pt idx="16412">
                  <c:v>393.00644687419202</c:v>
                </c:pt>
                <c:pt idx="16413">
                  <c:v>393.04902472143601</c:v>
                </c:pt>
                <c:pt idx="16414">
                  <c:v>393.09160487497098</c:v>
                </c:pt>
                <c:pt idx="16415">
                  <c:v>393.13418733479801</c:v>
                </c:pt>
                <c:pt idx="16416">
                  <c:v>393.17677210091603</c:v>
                </c:pt>
                <c:pt idx="16417">
                  <c:v>393.21935917332598</c:v>
                </c:pt>
                <c:pt idx="16418">
                  <c:v>393.26194855202698</c:v>
                </c:pt>
                <c:pt idx="16419">
                  <c:v>393.30454023701998</c:v>
                </c:pt>
                <c:pt idx="16420">
                  <c:v>393.34713422830498</c:v>
                </c:pt>
                <c:pt idx="16421">
                  <c:v>393.38973052588102</c:v>
                </c:pt>
                <c:pt idx="16422">
                  <c:v>393.43232912974798</c:v>
                </c:pt>
                <c:pt idx="16423">
                  <c:v>393.47493003990701</c:v>
                </c:pt>
                <c:pt idx="16424">
                  <c:v>393.51753325635798</c:v>
                </c:pt>
                <c:pt idx="16425">
                  <c:v>393.56013877909999</c:v>
                </c:pt>
                <c:pt idx="16426">
                  <c:v>393.602746608134</c:v>
                </c:pt>
                <c:pt idx="16427">
                  <c:v>393.64535674345899</c:v>
                </c:pt>
                <c:pt idx="16428">
                  <c:v>393.68796918507502</c:v>
                </c:pt>
                <c:pt idx="16429">
                  <c:v>393.73058393298402</c:v>
                </c:pt>
                <c:pt idx="16430">
                  <c:v>393.77320098718297</c:v>
                </c:pt>
                <c:pt idx="16431">
                  <c:v>393.81582034767501</c:v>
                </c:pt>
                <c:pt idx="16432">
                  <c:v>393.85844201445798</c:v>
                </c:pt>
                <c:pt idx="16433">
                  <c:v>393.90106598753198</c:v>
                </c:pt>
                <c:pt idx="16434">
                  <c:v>393.94369226689798</c:v>
                </c:pt>
                <c:pt idx="16435">
                  <c:v>393.98632085255502</c:v>
                </c:pt>
                <c:pt idx="16436">
                  <c:v>394.02895174450401</c:v>
                </c:pt>
                <c:pt idx="16437">
                  <c:v>394.07158494274501</c:v>
                </c:pt>
                <c:pt idx="16438">
                  <c:v>394.11422044727698</c:v>
                </c:pt>
                <c:pt idx="16439">
                  <c:v>394.15685825809999</c:v>
                </c:pt>
                <c:pt idx="16440">
                  <c:v>394.199498375215</c:v>
                </c:pt>
                <c:pt idx="16441">
                  <c:v>394.24214079862202</c:v>
                </c:pt>
                <c:pt idx="16442">
                  <c:v>394.28478552832001</c:v>
                </c:pt>
                <c:pt idx="16443">
                  <c:v>394.32743256431002</c:v>
                </c:pt>
                <c:pt idx="16444">
                  <c:v>394.370081906591</c:v>
                </c:pt>
                <c:pt idx="16445">
                  <c:v>394.41273355516398</c:v>
                </c:pt>
                <c:pt idx="16446">
                  <c:v>394.455387510028</c:v>
                </c:pt>
                <c:pt idx="16447">
                  <c:v>394.49804377118397</c:v>
                </c:pt>
                <c:pt idx="16448">
                  <c:v>394.54070233863098</c:v>
                </c:pt>
                <c:pt idx="16449">
                  <c:v>394.58336321236999</c:v>
                </c:pt>
                <c:pt idx="16450">
                  <c:v>394.62602639239998</c:v>
                </c:pt>
                <c:pt idx="16451">
                  <c:v>394.66869187872197</c:v>
                </c:pt>
                <c:pt idx="16452">
                  <c:v>394.71135967133603</c:v>
                </c:pt>
                <c:pt idx="16453">
                  <c:v>394.754029770241</c:v>
                </c:pt>
                <c:pt idx="16454">
                  <c:v>394.79670217543702</c:v>
                </c:pt>
                <c:pt idx="16455">
                  <c:v>394.83937688692498</c:v>
                </c:pt>
                <c:pt idx="16456">
                  <c:v>394.882053904705</c:v>
                </c:pt>
                <c:pt idx="16457">
                  <c:v>394.92473322877601</c:v>
                </c:pt>
                <c:pt idx="16458">
                  <c:v>394.96741485913901</c:v>
                </c:pt>
                <c:pt idx="16459">
                  <c:v>395.010098795793</c:v>
                </c:pt>
                <c:pt idx="16460">
                  <c:v>395.05278503873802</c:v>
                </c:pt>
                <c:pt idx="16461">
                  <c:v>395.09547358797602</c:v>
                </c:pt>
                <c:pt idx="16462">
                  <c:v>395.13816444350402</c:v>
                </c:pt>
                <c:pt idx="16463">
                  <c:v>395.180857605325</c:v>
                </c:pt>
                <c:pt idx="16464">
                  <c:v>395.22355307343599</c:v>
                </c:pt>
                <c:pt idx="16465">
                  <c:v>395.26625084784001</c:v>
                </c:pt>
                <c:pt idx="16466">
                  <c:v>395.30895092853501</c:v>
                </c:pt>
                <c:pt idx="16467">
                  <c:v>395.35165331552099</c:v>
                </c:pt>
                <c:pt idx="16468">
                  <c:v>395.39435800879897</c:v>
                </c:pt>
                <c:pt idx="16469">
                  <c:v>395.43706500836902</c:v>
                </c:pt>
                <c:pt idx="16470">
                  <c:v>395.47977431422999</c:v>
                </c:pt>
                <c:pt idx="16471">
                  <c:v>395.52248592638199</c:v>
                </c:pt>
                <c:pt idx="16472">
                  <c:v>395.565199844826</c:v>
                </c:pt>
                <c:pt idx="16473">
                  <c:v>395.60791606956201</c:v>
                </c:pt>
                <c:pt idx="16474">
                  <c:v>395.650634600589</c:v>
                </c:pt>
                <c:pt idx="16475">
                  <c:v>395.693355437908</c:v>
                </c:pt>
                <c:pt idx="16476">
                  <c:v>395.73607858151797</c:v>
                </c:pt>
                <c:pt idx="16477">
                  <c:v>395.77880403142001</c:v>
                </c:pt>
                <c:pt idx="16478">
                  <c:v>395.82153178761303</c:v>
                </c:pt>
                <c:pt idx="16479">
                  <c:v>395.86426185009799</c:v>
                </c:pt>
                <c:pt idx="16480">
                  <c:v>395.90699421887399</c:v>
                </c:pt>
                <c:pt idx="16481">
                  <c:v>395.94972889394199</c:v>
                </c:pt>
                <c:pt idx="16482">
                  <c:v>395.99246587530098</c:v>
                </c:pt>
                <c:pt idx="16483">
                  <c:v>396.03520516295202</c:v>
                </c:pt>
                <c:pt idx="16484">
                  <c:v>396.07794675689502</c:v>
                </c:pt>
                <c:pt idx="16485">
                  <c:v>396.12069065712802</c:v>
                </c:pt>
                <c:pt idx="16486">
                  <c:v>396.163436863654</c:v>
                </c:pt>
                <c:pt idx="16487">
                  <c:v>396.20618537647101</c:v>
                </c:pt>
                <c:pt idx="16488">
                  <c:v>396.24893619557997</c:v>
                </c:pt>
                <c:pt idx="16489">
                  <c:v>396.29168932098003</c:v>
                </c:pt>
                <c:pt idx="16490">
                  <c:v>396.334444752671</c:v>
                </c:pt>
                <c:pt idx="16491">
                  <c:v>396.37720249065501</c:v>
                </c:pt>
                <c:pt idx="16492">
                  <c:v>396.41996253492903</c:v>
                </c:pt>
                <c:pt idx="16493">
                  <c:v>396.46272488549499</c:v>
                </c:pt>
                <c:pt idx="16494">
                  <c:v>396.50548954235302</c:v>
                </c:pt>
                <c:pt idx="16495">
                  <c:v>396.54825650550202</c:v>
                </c:pt>
                <c:pt idx="16496">
                  <c:v>396.59102577494298</c:v>
                </c:pt>
                <c:pt idx="16497">
                  <c:v>396.63379735067599</c:v>
                </c:pt>
                <c:pt idx="16498">
                  <c:v>396.67657123269998</c:v>
                </c:pt>
                <c:pt idx="16499">
                  <c:v>396.71934742101502</c:v>
                </c:pt>
                <c:pt idx="16500">
                  <c:v>396.76212591562199</c:v>
                </c:pt>
                <c:pt idx="16501">
                  <c:v>396.80490671652001</c:v>
                </c:pt>
                <c:pt idx="16502">
                  <c:v>396.84768982371003</c:v>
                </c:pt>
                <c:pt idx="16503">
                  <c:v>396.89047523719199</c:v>
                </c:pt>
                <c:pt idx="16504">
                  <c:v>396.933262956965</c:v>
                </c:pt>
                <c:pt idx="16505">
                  <c:v>396.97605298303</c:v>
                </c:pt>
                <c:pt idx="16506">
                  <c:v>397.01884531538599</c:v>
                </c:pt>
                <c:pt idx="16507">
                  <c:v>397.06163995403398</c:v>
                </c:pt>
                <c:pt idx="16508">
                  <c:v>397.10443689897301</c:v>
                </c:pt>
                <c:pt idx="16509">
                  <c:v>397.14723615020301</c:v>
                </c:pt>
                <c:pt idx="16510">
                  <c:v>397.19003770772599</c:v>
                </c:pt>
                <c:pt idx="16511">
                  <c:v>397.23284157154001</c:v>
                </c:pt>
                <c:pt idx="16512">
                  <c:v>397.275647741645</c:v>
                </c:pt>
                <c:pt idx="16513">
                  <c:v>397.318456218042</c:v>
                </c:pt>
                <c:pt idx="16514">
                  <c:v>397.36126700072998</c:v>
                </c:pt>
                <c:pt idx="16515">
                  <c:v>397.40408008971002</c:v>
                </c:pt>
                <c:pt idx="16516">
                  <c:v>397.44689548498098</c:v>
                </c:pt>
                <c:pt idx="16517">
                  <c:v>397.48971318654401</c:v>
                </c:pt>
                <c:pt idx="16518">
                  <c:v>397.53253319439898</c:v>
                </c:pt>
                <c:pt idx="16519">
                  <c:v>397.57535550854499</c:v>
                </c:pt>
                <c:pt idx="16520">
                  <c:v>397.618180128983</c:v>
                </c:pt>
                <c:pt idx="16521">
                  <c:v>397.66100705571199</c:v>
                </c:pt>
                <c:pt idx="16522">
                  <c:v>397.70383628873202</c:v>
                </c:pt>
                <c:pt idx="16523">
                  <c:v>397.746667828044</c:v>
                </c:pt>
                <c:pt idx="16524">
                  <c:v>397.78950167364798</c:v>
                </c:pt>
                <c:pt idx="16525">
                  <c:v>397.83233782554299</c:v>
                </c:pt>
                <c:pt idx="16526">
                  <c:v>397.87517628373001</c:v>
                </c:pt>
                <c:pt idx="16527">
                  <c:v>397.91801704820801</c:v>
                </c:pt>
                <c:pt idx="16528">
                  <c:v>397.96086011897802</c:v>
                </c:pt>
                <c:pt idx="16529">
                  <c:v>398.00370549604003</c:v>
                </c:pt>
                <c:pt idx="16530">
                  <c:v>398.04655317939302</c:v>
                </c:pt>
                <c:pt idx="16531">
                  <c:v>398.08940316903698</c:v>
                </c:pt>
                <c:pt idx="16532">
                  <c:v>398.13225546497301</c:v>
                </c:pt>
                <c:pt idx="16533">
                  <c:v>398.17511006720002</c:v>
                </c:pt>
                <c:pt idx="16534">
                  <c:v>398.21796697571898</c:v>
                </c:pt>
                <c:pt idx="16535">
                  <c:v>398.26082619053</c:v>
                </c:pt>
                <c:pt idx="16536">
                  <c:v>398.30368771163199</c:v>
                </c:pt>
                <c:pt idx="16537">
                  <c:v>398.346551539026</c:v>
                </c:pt>
                <c:pt idx="16538">
                  <c:v>398.38941767271098</c:v>
                </c:pt>
                <c:pt idx="16539">
                  <c:v>398.432286112687</c:v>
                </c:pt>
                <c:pt idx="16540">
                  <c:v>398.47515685895598</c:v>
                </c:pt>
                <c:pt idx="16541">
                  <c:v>398.51802991151499</c:v>
                </c:pt>
                <c:pt idx="16542">
                  <c:v>398.56090527036702</c:v>
                </c:pt>
                <c:pt idx="16543">
                  <c:v>398.603782935509</c:v>
                </c:pt>
                <c:pt idx="16544">
                  <c:v>398.64666290694402</c:v>
                </c:pt>
                <c:pt idx="16545">
                  <c:v>398.68954518467001</c:v>
                </c:pt>
                <c:pt idx="16546">
                  <c:v>398.73242976868698</c:v>
                </c:pt>
                <c:pt idx="16547">
                  <c:v>398.77531665899602</c:v>
                </c:pt>
                <c:pt idx="16548">
                  <c:v>398.81820585559598</c:v>
                </c:pt>
                <c:pt idx="16549">
                  <c:v>398.861097358488</c:v>
                </c:pt>
                <c:pt idx="16550">
                  <c:v>398.90399116767202</c:v>
                </c:pt>
                <c:pt idx="16551">
                  <c:v>398.94688728314702</c:v>
                </c:pt>
                <c:pt idx="16552">
                  <c:v>398.989785704913</c:v>
                </c:pt>
                <c:pt idx="16553">
                  <c:v>399.03268643297201</c:v>
                </c:pt>
                <c:pt idx="16554">
                  <c:v>399.07558946732098</c:v>
                </c:pt>
                <c:pt idx="16555">
                  <c:v>399.11849480796201</c:v>
                </c:pt>
                <c:pt idx="16556">
                  <c:v>399.16140245489498</c:v>
                </c:pt>
                <c:pt idx="16557">
                  <c:v>399.20431240811899</c:v>
                </c:pt>
                <c:pt idx="16558">
                  <c:v>399.24722466763501</c:v>
                </c:pt>
                <c:pt idx="16559">
                  <c:v>399.29013923344201</c:v>
                </c:pt>
                <c:pt idx="16560">
                  <c:v>399.333056105541</c:v>
                </c:pt>
                <c:pt idx="16561">
                  <c:v>399.37597528393201</c:v>
                </c:pt>
                <c:pt idx="16562">
                  <c:v>399.41889676861302</c:v>
                </c:pt>
                <c:pt idx="16563">
                  <c:v>399.46182055958701</c:v>
                </c:pt>
                <c:pt idx="16564">
                  <c:v>399.50474665685198</c:v>
                </c:pt>
                <c:pt idx="16565">
                  <c:v>399.54767506040798</c:v>
                </c:pt>
                <c:pt idx="16566">
                  <c:v>399.59060577025599</c:v>
                </c:pt>
                <c:pt idx="16567">
                  <c:v>399.633538786396</c:v>
                </c:pt>
                <c:pt idx="16568">
                  <c:v>399.67647410882699</c:v>
                </c:pt>
                <c:pt idx="16569">
                  <c:v>399.71941173754902</c:v>
                </c:pt>
                <c:pt idx="16570">
                  <c:v>399.76235167256402</c:v>
                </c:pt>
                <c:pt idx="16571">
                  <c:v>399.80529391386898</c:v>
                </c:pt>
                <c:pt idx="16572">
                  <c:v>399.84823846146702</c:v>
                </c:pt>
                <c:pt idx="16573">
                  <c:v>399.89118531535502</c:v>
                </c:pt>
                <c:pt idx="16574">
                  <c:v>399.93413447553502</c:v>
                </c:pt>
                <c:pt idx="16575">
                  <c:v>399.97708594200702</c:v>
                </c:pt>
                <c:pt idx="16576">
                  <c:v>400.02003971477097</c:v>
                </c:pt>
                <c:pt idx="16577">
                  <c:v>400.062995793825</c:v>
                </c:pt>
                <c:pt idx="16578">
                  <c:v>400.10595417917199</c:v>
                </c:pt>
                <c:pt idx="16579">
                  <c:v>400.14891487081002</c:v>
                </c:pt>
                <c:pt idx="16580">
                  <c:v>400.19187786873903</c:v>
                </c:pt>
                <c:pt idx="16581">
                  <c:v>400.23484317295998</c:v>
                </c:pt>
                <c:pt idx="16582">
                  <c:v>400.277810783473</c:v>
                </c:pt>
                <c:pt idx="16583">
                  <c:v>400.320780700277</c:v>
                </c:pt>
                <c:pt idx="16584">
                  <c:v>400.36375292337198</c:v>
                </c:pt>
                <c:pt idx="16585">
                  <c:v>400.40672745275901</c:v>
                </c:pt>
                <c:pt idx="16586">
                  <c:v>400.449704288438</c:v>
                </c:pt>
                <c:pt idx="16587">
                  <c:v>400.49268343040802</c:v>
                </c:pt>
                <c:pt idx="16588">
                  <c:v>400.53566487866999</c:v>
                </c:pt>
                <c:pt idx="16589">
                  <c:v>400.578648633223</c:v>
                </c:pt>
                <c:pt idx="16590">
                  <c:v>400.62163469406801</c:v>
                </c:pt>
                <c:pt idx="16591">
                  <c:v>400.664623061204</c:v>
                </c:pt>
                <c:pt idx="16592">
                  <c:v>400.70761373463199</c:v>
                </c:pt>
                <c:pt idx="16593">
                  <c:v>400.75060671435102</c:v>
                </c:pt>
                <c:pt idx="16594">
                  <c:v>400.793602000362</c:v>
                </c:pt>
                <c:pt idx="16595">
                  <c:v>400.83659959266498</c:v>
                </c:pt>
                <c:pt idx="16596">
                  <c:v>400.879599491259</c:v>
                </c:pt>
                <c:pt idx="16597">
                  <c:v>400.922601696144</c:v>
                </c:pt>
                <c:pt idx="16598">
                  <c:v>400.965606207321</c:v>
                </c:pt>
                <c:pt idx="16599">
                  <c:v>401.00861302479001</c:v>
                </c:pt>
                <c:pt idx="16600">
                  <c:v>401.05162214855</c:v>
                </c:pt>
                <c:pt idx="16601">
                  <c:v>401.09463357860102</c:v>
                </c:pt>
                <c:pt idx="16602">
                  <c:v>401.13764731494501</c:v>
                </c:pt>
                <c:pt idx="16603">
                  <c:v>401.18066335757902</c:v>
                </c:pt>
                <c:pt idx="16604">
                  <c:v>401.22368170650498</c:v>
                </c:pt>
                <c:pt idx="16605">
                  <c:v>401.26670236172299</c:v>
                </c:pt>
                <c:pt idx="16606">
                  <c:v>401.30972532323199</c:v>
                </c:pt>
                <c:pt idx="16607">
                  <c:v>401.35275059103299</c:v>
                </c:pt>
                <c:pt idx="16608">
                  <c:v>401.39577816512502</c:v>
                </c:pt>
                <c:pt idx="16609">
                  <c:v>401.43880804550901</c:v>
                </c:pt>
                <c:pt idx="16610">
                  <c:v>401.48184023218499</c:v>
                </c:pt>
                <c:pt idx="16611">
                  <c:v>401.52487472515202</c:v>
                </c:pt>
                <c:pt idx="16612">
                  <c:v>401.56791152441002</c:v>
                </c:pt>
                <c:pt idx="16613">
                  <c:v>401.61095062995997</c:v>
                </c:pt>
                <c:pt idx="16614">
                  <c:v>401.65399204180198</c:v>
                </c:pt>
                <c:pt idx="16615">
                  <c:v>401.69703575993498</c:v>
                </c:pt>
                <c:pt idx="16616">
                  <c:v>401.74008178435901</c:v>
                </c:pt>
                <c:pt idx="16617">
                  <c:v>401.78313011507498</c:v>
                </c:pt>
                <c:pt idx="16618">
                  <c:v>401.82618075208302</c:v>
                </c:pt>
                <c:pt idx="16619">
                  <c:v>401.86923369538198</c:v>
                </c:pt>
                <c:pt idx="16620">
                  <c:v>401.912288944973</c:v>
                </c:pt>
                <c:pt idx="16621">
                  <c:v>401.955346500855</c:v>
                </c:pt>
                <c:pt idx="16622">
                  <c:v>401.99840636302901</c:v>
                </c:pt>
                <c:pt idx="16623">
                  <c:v>402.04146853149399</c:v>
                </c:pt>
                <c:pt idx="16624">
                  <c:v>402.08453300625098</c:v>
                </c:pt>
                <c:pt idx="16625">
                  <c:v>402.127599787299</c:v>
                </c:pt>
                <c:pt idx="16626">
                  <c:v>402.17066887463898</c:v>
                </c:pt>
                <c:pt idx="16627">
                  <c:v>402.21374026827101</c:v>
                </c:pt>
                <c:pt idx="16628">
                  <c:v>402.25681396819402</c:v>
                </c:pt>
                <c:pt idx="16629">
                  <c:v>402.29988997440802</c:v>
                </c:pt>
                <c:pt idx="16630">
                  <c:v>402.34296828691402</c:v>
                </c:pt>
                <c:pt idx="16631">
                  <c:v>402.38604890571202</c:v>
                </c:pt>
                <c:pt idx="16632">
                  <c:v>402.429131830801</c:v>
                </c:pt>
                <c:pt idx="16633">
                  <c:v>402.47221706218102</c:v>
                </c:pt>
                <c:pt idx="16634">
                  <c:v>402.51530459985298</c:v>
                </c:pt>
                <c:pt idx="16635">
                  <c:v>402.55839444381701</c:v>
                </c:pt>
                <c:pt idx="16636">
                  <c:v>402.60148659407201</c:v>
                </c:pt>
                <c:pt idx="16637">
                  <c:v>402.64458105061902</c:v>
                </c:pt>
                <c:pt idx="16638">
                  <c:v>402.68767781345701</c:v>
                </c:pt>
                <c:pt idx="16639">
                  <c:v>402.73077688258701</c:v>
                </c:pt>
                <c:pt idx="16640">
                  <c:v>402.77387825800798</c:v>
                </c:pt>
                <c:pt idx="16641">
                  <c:v>402.81698193972102</c:v>
                </c:pt>
                <c:pt idx="16642">
                  <c:v>402.860087927726</c:v>
                </c:pt>
                <c:pt idx="16643">
                  <c:v>402.90319622202202</c:v>
                </c:pt>
                <c:pt idx="16644">
                  <c:v>402.94630682260902</c:v>
                </c:pt>
                <c:pt idx="16645">
                  <c:v>402.98941972948802</c:v>
                </c:pt>
                <c:pt idx="16646">
                  <c:v>403.03253494265903</c:v>
                </c:pt>
                <c:pt idx="16647">
                  <c:v>403.07565246212101</c:v>
                </c:pt>
                <c:pt idx="16648">
                  <c:v>403.11877228787398</c:v>
                </c:pt>
                <c:pt idx="16649">
                  <c:v>403.16189441991901</c:v>
                </c:pt>
                <c:pt idx="16650">
                  <c:v>403.20501885825598</c:v>
                </c:pt>
                <c:pt idx="16651">
                  <c:v>403.24814560288399</c:v>
                </c:pt>
                <c:pt idx="16652">
                  <c:v>403.29127465380401</c:v>
                </c:pt>
                <c:pt idx="16653">
                  <c:v>403.33440601101501</c:v>
                </c:pt>
                <c:pt idx="16654">
                  <c:v>403.377539674518</c:v>
                </c:pt>
                <c:pt idx="16655">
                  <c:v>403.42067564431198</c:v>
                </c:pt>
                <c:pt idx="16656">
                  <c:v>403.46381392039802</c:v>
                </c:pt>
                <c:pt idx="16657">
                  <c:v>403.50695450277499</c:v>
                </c:pt>
                <c:pt idx="16658">
                  <c:v>403.55009739144401</c:v>
                </c:pt>
                <c:pt idx="16659">
                  <c:v>403.59324258640498</c:v>
                </c:pt>
                <c:pt idx="16660">
                  <c:v>403.63639008765699</c:v>
                </c:pt>
                <c:pt idx="16661">
                  <c:v>403.67953989519998</c:v>
                </c:pt>
                <c:pt idx="16662">
                  <c:v>403.72269200903497</c:v>
                </c:pt>
                <c:pt idx="16663">
                  <c:v>403.76584642916202</c:v>
                </c:pt>
                <c:pt idx="16664">
                  <c:v>403.80900315558</c:v>
                </c:pt>
                <c:pt idx="16665">
                  <c:v>403.85216218828901</c:v>
                </c:pt>
                <c:pt idx="16666">
                  <c:v>403.89532352728997</c:v>
                </c:pt>
                <c:pt idx="16667">
                  <c:v>403.938487172583</c:v>
                </c:pt>
                <c:pt idx="16668">
                  <c:v>403.981653124167</c:v>
                </c:pt>
                <c:pt idx="16669">
                  <c:v>404.024821382043</c:v>
                </c:pt>
                <c:pt idx="16670">
                  <c:v>404.06799194620999</c:v>
                </c:pt>
                <c:pt idx="16671">
                  <c:v>404.11116481666897</c:v>
                </c:pt>
                <c:pt idx="16672">
                  <c:v>404.154339993419</c:v>
                </c:pt>
                <c:pt idx="16673">
                  <c:v>404.19751747646097</c:v>
                </c:pt>
                <c:pt idx="16674">
                  <c:v>404.24069726579501</c:v>
                </c:pt>
                <c:pt idx="16675">
                  <c:v>404.28387936142002</c:v>
                </c:pt>
                <c:pt idx="16676">
                  <c:v>404.32706376333601</c:v>
                </c:pt>
                <c:pt idx="16677">
                  <c:v>404.37025047154401</c:v>
                </c:pt>
                <c:pt idx="16678">
                  <c:v>404.41343948604401</c:v>
                </c:pt>
                <c:pt idx="16679">
                  <c:v>404.45663080683499</c:v>
                </c:pt>
                <c:pt idx="16680">
                  <c:v>404.49982443391701</c:v>
                </c:pt>
                <c:pt idx="16681">
                  <c:v>404.54302036729098</c:v>
                </c:pt>
                <c:pt idx="16682">
                  <c:v>404.586218606957</c:v>
                </c:pt>
                <c:pt idx="16683">
                  <c:v>404.62941915291401</c:v>
                </c:pt>
                <c:pt idx="16684">
                  <c:v>404.67262200516302</c:v>
                </c:pt>
                <c:pt idx="16685">
                  <c:v>404.71582716370301</c:v>
                </c:pt>
                <c:pt idx="16686">
                  <c:v>404.75903462853501</c:v>
                </c:pt>
                <c:pt idx="16687">
                  <c:v>404.80224439965798</c:v>
                </c:pt>
                <c:pt idx="16688">
                  <c:v>404.84545647707301</c:v>
                </c:pt>
                <c:pt idx="16689">
                  <c:v>404.88867086077897</c:v>
                </c:pt>
                <c:pt idx="16690">
                  <c:v>404.93188755077699</c:v>
                </c:pt>
                <c:pt idx="16691">
                  <c:v>404.97510654706701</c:v>
                </c:pt>
                <c:pt idx="16692">
                  <c:v>405.01832784964699</c:v>
                </c:pt>
                <c:pt idx="16693">
                  <c:v>405.06155145852</c:v>
                </c:pt>
                <c:pt idx="16694">
                  <c:v>405.10477737368399</c:v>
                </c:pt>
                <c:pt idx="16695">
                  <c:v>405.14800559513998</c:v>
                </c:pt>
                <c:pt idx="16696">
                  <c:v>405.19123612288701</c:v>
                </c:pt>
                <c:pt idx="16697">
                  <c:v>405.23446895692501</c:v>
                </c:pt>
                <c:pt idx="16698">
                  <c:v>405.27770409725503</c:v>
                </c:pt>
                <c:pt idx="16699">
                  <c:v>405.32094154387698</c:v>
                </c:pt>
                <c:pt idx="16700">
                  <c:v>405.36418129678998</c:v>
                </c:pt>
                <c:pt idx="16701">
                  <c:v>405.40742335599498</c:v>
                </c:pt>
                <c:pt idx="16702">
                  <c:v>405.45066772149102</c:v>
                </c:pt>
                <c:pt idx="16703">
                  <c:v>405.493914393279</c:v>
                </c:pt>
                <c:pt idx="16704">
                  <c:v>405.53716337135802</c:v>
                </c:pt>
                <c:pt idx="16705">
                  <c:v>405.58041465572899</c:v>
                </c:pt>
                <c:pt idx="16706">
                  <c:v>405.62366824639201</c:v>
                </c:pt>
                <c:pt idx="16707">
                  <c:v>405.666924143345</c:v>
                </c:pt>
                <c:pt idx="16708">
                  <c:v>405.71018234659101</c:v>
                </c:pt>
                <c:pt idx="16709">
                  <c:v>405.753442856128</c:v>
                </c:pt>
                <c:pt idx="16710">
                  <c:v>405.79670567195598</c:v>
                </c:pt>
                <c:pt idx="16711">
                  <c:v>405.83997079407601</c:v>
                </c:pt>
                <c:pt idx="16712">
                  <c:v>405.88323822248799</c:v>
                </c:pt>
                <c:pt idx="16713">
                  <c:v>405.92650795719101</c:v>
                </c:pt>
                <c:pt idx="16714">
                  <c:v>405.96977999818603</c:v>
                </c:pt>
                <c:pt idx="16715">
                  <c:v>406.01305434547203</c:v>
                </c:pt>
                <c:pt idx="16716">
                  <c:v>406.05633099904998</c:v>
                </c:pt>
                <c:pt idx="16717">
                  <c:v>406.09960995891902</c:v>
                </c:pt>
                <c:pt idx="16718">
                  <c:v>406.14289122508001</c:v>
                </c:pt>
                <c:pt idx="16719">
                  <c:v>406.18617479753198</c:v>
                </c:pt>
                <c:pt idx="16720">
                  <c:v>406.22946067627601</c:v>
                </c:pt>
                <c:pt idx="16721">
                  <c:v>406.27274886131102</c:v>
                </c:pt>
                <c:pt idx="16722">
                  <c:v>406.31603935263797</c:v>
                </c:pt>
                <c:pt idx="16723">
                  <c:v>406.35933215025602</c:v>
                </c:pt>
                <c:pt idx="16724">
                  <c:v>406.40262725416602</c:v>
                </c:pt>
                <c:pt idx="16725">
                  <c:v>406.44592466436802</c:v>
                </c:pt>
                <c:pt idx="16726">
                  <c:v>406.489224380861</c:v>
                </c:pt>
                <c:pt idx="16727">
                  <c:v>406.53252640364502</c:v>
                </c:pt>
                <c:pt idx="16728">
                  <c:v>406.57583073272201</c:v>
                </c:pt>
                <c:pt idx="16729">
                  <c:v>406.61913736808901</c:v>
                </c:pt>
                <c:pt idx="16730">
                  <c:v>406.66244630974802</c:v>
                </c:pt>
                <c:pt idx="16731">
                  <c:v>406.70575755769897</c:v>
                </c:pt>
                <c:pt idx="16732">
                  <c:v>406.74907111194102</c:v>
                </c:pt>
                <c:pt idx="16733">
                  <c:v>406.79238697247501</c:v>
                </c:pt>
                <c:pt idx="16734">
                  <c:v>406.83570513929999</c:v>
                </c:pt>
                <c:pt idx="16735">
                  <c:v>406.87902561241702</c:v>
                </c:pt>
                <c:pt idx="16736">
                  <c:v>406.92234839182498</c:v>
                </c:pt>
                <c:pt idx="16737">
                  <c:v>406.965673477525</c:v>
                </c:pt>
                <c:pt idx="16738">
                  <c:v>407.00900086951702</c:v>
                </c:pt>
                <c:pt idx="16739">
                  <c:v>407.052330567799</c:v>
                </c:pt>
                <c:pt idx="16740">
                  <c:v>407.09566257237401</c:v>
                </c:pt>
                <c:pt idx="16741">
                  <c:v>407.13899688324</c:v>
                </c:pt>
                <c:pt idx="16742">
                  <c:v>407.18233350039702</c:v>
                </c:pt>
                <c:pt idx="16743">
                  <c:v>407.22567242384599</c:v>
                </c:pt>
                <c:pt idx="16744">
                  <c:v>407.26901365358702</c:v>
                </c:pt>
                <c:pt idx="16745">
                  <c:v>407.31235718961898</c:v>
                </c:pt>
                <c:pt idx="16746">
                  <c:v>407.35570303194299</c:v>
                </c:pt>
                <c:pt idx="16747">
                  <c:v>407.39905118055799</c:v>
                </c:pt>
                <c:pt idx="16748">
                  <c:v>407.44240163546499</c:v>
                </c:pt>
                <c:pt idx="16749">
                  <c:v>407.48575439666303</c:v>
                </c:pt>
                <c:pt idx="16750">
                  <c:v>407.52910946415301</c:v>
                </c:pt>
                <c:pt idx="16751">
                  <c:v>407.57246683793397</c:v>
                </c:pt>
                <c:pt idx="16752">
                  <c:v>407.615826518007</c:v>
                </c:pt>
                <c:pt idx="16753">
                  <c:v>407.659188504371</c:v>
                </c:pt>
                <c:pt idx="16754">
                  <c:v>407.70255279702701</c:v>
                </c:pt>
                <c:pt idx="16755">
                  <c:v>407.745919395974</c:v>
                </c:pt>
                <c:pt idx="16756">
                  <c:v>407.78928830121299</c:v>
                </c:pt>
                <c:pt idx="16757">
                  <c:v>407.83265951274399</c:v>
                </c:pt>
                <c:pt idx="16758">
                  <c:v>407.87603303056602</c:v>
                </c:pt>
                <c:pt idx="16759">
                  <c:v>407.91940885467898</c:v>
                </c:pt>
                <c:pt idx="16760">
                  <c:v>407.96278698508399</c:v>
                </c:pt>
                <c:pt idx="16761">
                  <c:v>408.00616742178102</c:v>
                </c:pt>
                <c:pt idx="16762">
                  <c:v>408.04955016476902</c:v>
                </c:pt>
                <c:pt idx="16763">
                  <c:v>408.09293521404902</c:v>
                </c:pt>
                <c:pt idx="16764">
                  <c:v>408.13632256962001</c:v>
                </c:pt>
                <c:pt idx="16765">
                  <c:v>408.17971223148299</c:v>
                </c:pt>
                <c:pt idx="16766">
                  <c:v>408.22310419963702</c:v>
                </c:pt>
                <c:pt idx="16767">
                  <c:v>408.26649847408299</c:v>
                </c:pt>
                <c:pt idx="16768">
                  <c:v>408.30989505482</c:v>
                </c:pt>
                <c:pt idx="16769">
                  <c:v>408.35329394184902</c:v>
                </c:pt>
                <c:pt idx="16770">
                  <c:v>408.39669513516901</c:v>
                </c:pt>
                <c:pt idx="16771">
                  <c:v>408.44009863478101</c:v>
                </c:pt>
                <c:pt idx="16772">
                  <c:v>408.48350444068501</c:v>
                </c:pt>
                <c:pt idx="16773">
                  <c:v>408.52691255287999</c:v>
                </c:pt>
                <c:pt idx="16774">
                  <c:v>408.57032297136601</c:v>
                </c:pt>
                <c:pt idx="16775">
                  <c:v>408.61373569614398</c:v>
                </c:pt>
                <c:pt idx="16776">
                  <c:v>408.657150727214</c:v>
                </c:pt>
                <c:pt idx="16777">
                  <c:v>408.70056806457501</c:v>
                </c:pt>
                <c:pt idx="16778">
                  <c:v>408.74398770822802</c:v>
                </c:pt>
                <c:pt idx="16779">
                  <c:v>408.78740965817201</c:v>
                </c:pt>
                <c:pt idx="16780">
                  <c:v>408.830833914408</c:v>
                </c:pt>
                <c:pt idx="16781">
                  <c:v>408.87426047693498</c:v>
                </c:pt>
                <c:pt idx="16782">
                  <c:v>408.91768934575401</c:v>
                </c:pt>
                <c:pt idx="16783">
                  <c:v>408.96112052086397</c:v>
                </c:pt>
                <c:pt idx="16784">
                  <c:v>409.00455400226599</c:v>
                </c:pt>
                <c:pt idx="16785">
                  <c:v>409.04798978995899</c:v>
                </c:pt>
                <c:pt idx="16786">
                  <c:v>409.09142788394399</c:v>
                </c:pt>
                <c:pt idx="16787">
                  <c:v>409.13486828421998</c:v>
                </c:pt>
                <c:pt idx="16788">
                  <c:v>409.17831099078802</c:v>
                </c:pt>
                <c:pt idx="16789">
                  <c:v>409.22175600364801</c:v>
                </c:pt>
                <c:pt idx="16790">
                  <c:v>409.26520332279898</c:v>
                </c:pt>
                <c:pt idx="16791">
                  <c:v>409.30865294824099</c:v>
                </c:pt>
                <c:pt idx="16792">
                  <c:v>409.352104879975</c:v>
                </c:pt>
                <c:pt idx="16793">
                  <c:v>409.39555911800102</c:v>
                </c:pt>
                <c:pt idx="16794">
                  <c:v>409.43901566231801</c:v>
                </c:pt>
                <c:pt idx="16795">
                  <c:v>409.48247451292701</c:v>
                </c:pt>
                <c:pt idx="16796">
                  <c:v>409.52593566982699</c:v>
                </c:pt>
                <c:pt idx="16797">
                  <c:v>409.56939913301898</c:v>
                </c:pt>
                <c:pt idx="16798">
                  <c:v>409.612864902502</c:v>
                </c:pt>
                <c:pt idx="16799">
                  <c:v>409.65633297827702</c:v>
                </c:pt>
                <c:pt idx="16800">
                  <c:v>409.69980336034303</c:v>
                </c:pt>
                <c:pt idx="16801">
                  <c:v>409.74327604870098</c:v>
                </c:pt>
                <c:pt idx="16802">
                  <c:v>409.78675104335002</c:v>
                </c:pt>
                <c:pt idx="16803">
                  <c:v>409.83022834429102</c:v>
                </c:pt>
                <c:pt idx="16804">
                  <c:v>409.87370795152401</c:v>
                </c:pt>
                <c:pt idx="16805">
                  <c:v>409.91718986504799</c:v>
                </c:pt>
                <c:pt idx="16806">
                  <c:v>409.960674084863</c:v>
                </c:pt>
                <c:pt idx="16807">
                  <c:v>410.00416061097002</c:v>
                </c:pt>
                <c:pt idx="16808">
                  <c:v>410.04764944336898</c:v>
                </c:pt>
                <c:pt idx="16809">
                  <c:v>410.09114058205898</c:v>
                </c:pt>
                <c:pt idx="16810">
                  <c:v>410.13463402704099</c:v>
                </c:pt>
                <c:pt idx="16811">
                  <c:v>410.17812977831397</c:v>
                </c:pt>
                <c:pt idx="16812">
                  <c:v>410.22162783587902</c:v>
                </c:pt>
                <c:pt idx="16813">
                  <c:v>410.26512819973499</c:v>
                </c:pt>
                <c:pt idx="16814">
                  <c:v>410.30863086988302</c:v>
                </c:pt>
                <c:pt idx="16815">
                  <c:v>410.35213584632203</c:v>
                </c:pt>
                <c:pt idx="16816">
                  <c:v>410.39564312905298</c:v>
                </c:pt>
                <c:pt idx="16817">
                  <c:v>410.43915271807498</c:v>
                </c:pt>
                <c:pt idx="16818">
                  <c:v>410.48266461338898</c:v>
                </c:pt>
                <c:pt idx="16819">
                  <c:v>410.52617881499401</c:v>
                </c:pt>
                <c:pt idx="16820">
                  <c:v>410.56969532289099</c:v>
                </c:pt>
                <c:pt idx="16821">
                  <c:v>410.61321413707998</c:v>
                </c:pt>
                <c:pt idx="16822">
                  <c:v>410.65673525756</c:v>
                </c:pt>
                <c:pt idx="16823">
                  <c:v>410.700258684331</c:v>
                </c:pt>
                <c:pt idx="16824">
                  <c:v>410.74378441739401</c:v>
                </c:pt>
                <c:pt idx="16825">
                  <c:v>410.78731245674902</c:v>
                </c:pt>
                <c:pt idx="16826">
                  <c:v>410.83084280239501</c:v>
                </c:pt>
                <c:pt idx="16827">
                  <c:v>410.87437545433301</c:v>
                </c:pt>
                <c:pt idx="16828">
                  <c:v>410.91791041256198</c:v>
                </c:pt>
                <c:pt idx="16829">
                  <c:v>410.96144767708302</c:v>
                </c:pt>
                <c:pt idx="16830">
                  <c:v>411.00498724789497</c:v>
                </c:pt>
                <c:pt idx="16831">
                  <c:v>411.04852912499899</c:v>
                </c:pt>
                <c:pt idx="16832">
                  <c:v>411.09207330839399</c:v>
                </c:pt>
                <c:pt idx="16833">
                  <c:v>411.135619798081</c:v>
                </c:pt>
                <c:pt idx="16834">
                  <c:v>411.17916859405898</c:v>
                </c:pt>
                <c:pt idx="16835">
                  <c:v>411.22271969632902</c:v>
                </c:pt>
                <c:pt idx="16836">
                  <c:v>411.26627310489101</c:v>
                </c:pt>
                <c:pt idx="16837">
                  <c:v>411.30982881974398</c:v>
                </c:pt>
                <c:pt idx="16838">
                  <c:v>411.35338684088799</c:v>
                </c:pt>
                <c:pt idx="16839">
                  <c:v>411.396947168324</c:v>
                </c:pt>
                <c:pt idx="16840">
                  <c:v>411.44050980205202</c:v>
                </c:pt>
                <c:pt idx="16841">
                  <c:v>411.48407474207102</c:v>
                </c:pt>
                <c:pt idx="16842">
                  <c:v>411.52764198838202</c:v>
                </c:pt>
                <c:pt idx="16843">
                  <c:v>411.571211540984</c:v>
                </c:pt>
                <c:pt idx="16844">
                  <c:v>411.61478339987798</c:v>
                </c:pt>
                <c:pt idx="16845">
                  <c:v>411.658357565063</c:v>
                </c:pt>
                <c:pt idx="16846">
                  <c:v>411.70193403654002</c:v>
                </c:pt>
                <c:pt idx="16847">
                  <c:v>411.74551281430797</c:v>
                </c:pt>
                <c:pt idx="16848">
                  <c:v>411.78909389836798</c:v>
                </c:pt>
                <c:pt idx="16849">
                  <c:v>411.83267728871903</c:v>
                </c:pt>
                <c:pt idx="16850">
                  <c:v>411.87626298536202</c:v>
                </c:pt>
                <c:pt idx="16851">
                  <c:v>411.91985098829599</c:v>
                </c:pt>
                <c:pt idx="16852">
                  <c:v>411.96344129752202</c:v>
                </c:pt>
                <c:pt idx="16853">
                  <c:v>412.00703391304</c:v>
                </c:pt>
                <c:pt idx="16854">
                  <c:v>412.05062883484902</c:v>
                </c:pt>
                <c:pt idx="16855">
                  <c:v>412.09422606294902</c:v>
                </c:pt>
                <c:pt idx="16856">
                  <c:v>412.13782559734102</c:v>
                </c:pt>
                <c:pt idx="16857">
                  <c:v>412.18142743802503</c:v>
                </c:pt>
                <c:pt idx="16858">
                  <c:v>412.22503158500001</c:v>
                </c:pt>
                <c:pt idx="16859">
                  <c:v>412.268638038267</c:v>
                </c:pt>
                <c:pt idx="16860">
                  <c:v>412.31224679782503</c:v>
                </c:pt>
                <c:pt idx="16861">
                  <c:v>412.355857863675</c:v>
                </c:pt>
                <c:pt idx="16862">
                  <c:v>412.39947123581601</c:v>
                </c:pt>
                <c:pt idx="16863">
                  <c:v>412.44308691424902</c:v>
                </c:pt>
                <c:pt idx="16864">
                  <c:v>412.48670489897302</c:v>
                </c:pt>
                <c:pt idx="16865">
                  <c:v>412.53032518998901</c:v>
                </c:pt>
                <c:pt idx="16866">
                  <c:v>412.57394778729599</c:v>
                </c:pt>
                <c:pt idx="16867">
                  <c:v>412.61757269089497</c:v>
                </c:pt>
                <c:pt idx="16868">
                  <c:v>412.66119990078602</c:v>
                </c:pt>
                <c:pt idx="16869">
                  <c:v>412.70482941696798</c:v>
                </c:pt>
                <c:pt idx="16870">
                  <c:v>412.74846123944099</c:v>
                </c:pt>
                <c:pt idx="16871">
                  <c:v>412.79209536820599</c:v>
                </c:pt>
                <c:pt idx="16872">
                  <c:v>412.835731803263</c:v>
                </c:pt>
                <c:pt idx="16873">
                  <c:v>412.87937054461099</c:v>
                </c:pt>
                <c:pt idx="16874">
                  <c:v>412.92301159225099</c:v>
                </c:pt>
                <c:pt idx="16875">
                  <c:v>412.96665494618202</c:v>
                </c:pt>
                <c:pt idx="16876">
                  <c:v>413.010300606405</c:v>
                </c:pt>
                <c:pt idx="16877">
                  <c:v>413.05394857291901</c:v>
                </c:pt>
                <c:pt idx="16878">
                  <c:v>413.09759884572497</c:v>
                </c:pt>
                <c:pt idx="16879">
                  <c:v>413.14125142482197</c:v>
                </c:pt>
                <c:pt idx="16880">
                  <c:v>413.18490631021098</c:v>
                </c:pt>
                <c:pt idx="16881">
                  <c:v>413.22856350189102</c:v>
                </c:pt>
                <c:pt idx="16882">
                  <c:v>413.272222999863</c:v>
                </c:pt>
                <c:pt idx="16883">
                  <c:v>413.31588480412597</c:v>
                </c:pt>
                <c:pt idx="16884">
                  <c:v>413.359548914681</c:v>
                </c:pt>
                <c:pt idx="16885">
                  <c:v>413.40321533152797</c:v>
                </c:pt>
                <c:pt idx="16886">
                  <c:v>413.44688405466599</c:v>
                </c:pt>
                <c:pt idx="16887">
                  <c:v>413.49055508409498</c:v>
                </c:pt>
                <c:pt idx="16888">
                  <c:v>413.53422841981597</c:v>
                </c:pt>
                <c:pt idx="16889">
                  <c:v>413.57790406182897</c:v>
                </c:pt>
                <c:pt idx="16890">
                  <c:v>413.62158201013301</c:v>
                </c:pt>
                <c:pt idx="16891">
                  <c:v>413.66526226472899</c:v>
                </c:pt>
                <c:pt idx="16892">
                  <c:v>413.70894482561602</c:v>
                </c:pt>
                <c:pt idx="16893">
                  <c:v>413.75262969279498</c:v>
                </c:pt>
                <c:pt idx="16894">
                  <c:v>413.79631686626499</c:v>
                </c:pt>
                <c:pt idx="16895">
                  <c:v>413.840006346027</c:v>
                </c:pt>
                <c:pt idx="16896">
                  <c:v>413.88369813207999</c:v>
                </c:pt>
                <c:pt idx="16897">
                  <c:v>413.92739222442498</c:v>
                </c:pt>
                <c:pt idx="16898">
                  <c:v>413.97108862306101</c:v>
                </c:pt>
                <c:pt idx="16899">
                  <c:v>414.01478732798898</c:v>
                </c:pt>
                <c:pt idx="16900">
                  <c:v>414.05848833920902</c:v>
                </c:pt>
                <c:pt idx="16901">
                  <c:v>414.10219165671998</c:v>
                </c:pt>
                <c:pt idx="16902">
                  <c:v>414.14589728052198</c:v>
                </c:pt>
                <c:pt idx="16903">
                  <c:v>414.18960521061598</c:v>
                </c:pt>
                <c:pt idx="16904">
                  <c:v>414.23331544700198</c:v>
                </c:pt>
                <c:pt idx="16905">
                  <c:v>414.27702798967903</c:v>
                </c:pt>
                <c:pt idx="16906">
                  <c:v>414.32074283864802</c:v>
                </c:pt>
                <c:pt idx="16907">
                  <c:v>414.36445999390799</c:v>
                </c:pt>
                <c:pt idx="16908">
                  <c:v>414.40817945546002</c:v>
                </c:pt>
                <c:pt idx="16909">
                  <c:v>414.45190122330303</c:v>
                </c:pt>
                <c:pt idx="16910">
                  <c:v>414.49562529743798</c:v>
                </c:pt>
                <c:pt idx="16911">
                  <c:v>414.53935167786398</c:v>
                </c:pt>
                <c:pt idx="16912">
                  <c:v>414.58308036458197</c:v>
                </c:pt>
                <c:pt idx="16913">
                  <c:v>414.62681135759101</c:v>
                </c:pt>
                <c:pt idx="16914">
                  <c:v>414.67054465689199</c:v>
                </c:pt>
                <c:pt idx="16915">
                  <c:v>414.71428026248401</c:v>
                </c:pt>
                <c:pt idx="16916">
                  <c:v>414.75801817436798</c:v>
                </c:pt>
                <c:pt idx="16917">
                  <c:v>414.801758392544</c:v>
                </c:pt>
                <c:pt idx="16918">
                  <c:v>414.84550091701101</c:v>
                </c:pt>
                <c:pt idx="16919">
                  <c:v>414.889245747769</c:v>
                </c:pt>
                <c:pt idx="16920">
                  <c:v>414.93299288481899</c:v>
                </c:pt>
                <c:pt idx="16921">
                  <c:v>414.97674232816098</c:v>
                </c:pt>
                <c:pt idx="16922">
                  <c:v>415.02049407779401</c:v>
                </c:pt>
                <c:pt idx="16923">
                  <c:v>415.06424813371899</c:v>
                </c:pt>
                <c:pt idx="16924">
                  <c:v>415.10800449593501</c:v>
                </c:pt>
                <c:pt idx="16925">
                  <c:v>415.15176316444303</c:v>
                </c:pt>
                <c:pt idx="16926">
                  <c:v>415.19552413924202</c:v>
                </c:pt>
                <c:pt idx="16927">
                  <c:v>415.23928742033303</c:v>
                </c:pt>
                <c:pt idx="16928">
                  <c:v>415.28305300771501</c:v>
                </c:pt>
                <c:pt idx="16929">
                  <c:v>415.326820901389</c:v>
                </c:pt>
                <c:pt idx="16930">
                  <c:v>415.37059110135402</c:v>
                </c:pt>
                <c:pt idx="16931">
                  <c:v>415.41436360761099</c:v>
                </c:pt>
                <c:pt idx="16932">
                  <c:v>415.45813842016003</c:v>
                </c:pt>
                <c:pt idx="16933">
                  <c:v>415.50191553899998</c:v>
                </c:pt>
                <c:pt idx="16934">
                  <c:v>415.54569496413097</c:v>
                </c:pt>
                <c:pt idx="16935">
                  <c:v>415.58947669555403</c:v>
                </c:pt>
                <c:pt idx="16936">
                  <c:v>415.63326073326903</c:v>
                </c:pt>
                <c:pt idx="16937">
                  <c:v>415.67704707727501</c:v>
                </c:pt>
                <c:pt idx="16938">
                  <c:v>415.72083572757299</c:v>
                </c:pt>
                <c:pt idx="16939">
                  <c:v>415.76462668416201</c:v>
                </c:pt>
                <c:pt idx="16940">
                  <c:v>415.80841994704298</c:v>
                </c:pt>
                <c:pt idx="16941">
                  <c:v>415.85221551621498</c:v>
                </c:pt>
                <c:pt idx="16942">
                  <c:v>415.89601339167803</c:v>
                </c:pt>
                <c:pt idx="16943">
                  <c:v>415.93981357343398</c:v>
                </c:pt>
                <c:pt idx="16944">
                  <c:v>415.98361606148097</c:v>
                </c:pt>
                <c:pt idx="16945">
                  <c:v>416.027420855819</c:v>
                </c:pt>
                <c:pt idx="16946">
                  <c:v>416.07122795644898</c:v>
                </c:pt>
                <c:pt idx="16947">
                  <c:v>416.11503736336999</c:v>
                </c:pt>
                <c:pt idx="16948">
                  <c:v>416.15884907658301</c:v>
                </c:pt>
                <c:pt idx="16949">
                  <c:v>416.20266309608797</c:v>
                </c:pt>
                <c:pt idx="16950">
                  <c:v>416.24647942188398</c:v>
                </c:pt>
                <c:pt idx="16951">
                  <c:v>416.29029805397101</c:v>
                </c:pt>
                <c:pt idx="16952">
                  <c:v>416.33411899235</c:v>
                </c:pt>
                <c:pt idx="16953">
                  <c:v>416.37794223702099</c:v>
                </c:pt>
                <c:pt idx="16954">
                  <c:v>416.42176778798301</c:v>
                </c:pt>
                <c:pt idx="16955">
                  <c:v>416.46559564523699</c:v>
                </c:pt>
                <c:pt idx="16956">
                  <c:v>416.509425808782</c:v>
                </c:pt>
                <c:pt idx="16957">
                  <c:v>416.55325827861901</c:v>
                </c:pt>
                <c:pt idx="16958">
                  <c:v>416.59709305474701</c:v>
                </c:pt>
                <c:pt idx="16959">
                  <c:v>416.640930137167</c:v>
                </c:pt>
                <c:pt idx="16960">
                  <c:v>416.68476952587798</c:v>
                </c:pt>
                <c:pt idx="16961">
                  <c:v>416.72861122088102</c:v>
                </c:pt>
                <c:pt idx="16962">
                  <c:v>416.77245522217498</c:v>
                </c:pt>
                <c:pt idx="16963">
                  <c:v>416.81630152976101</c:v>
                </c:pt>
                <c:pt idx="16964">
                  <c:v>416.86015014363898</c:v>
                </c:pt>
                <c:pt idx="16965">
                  <c:v>416.90400106380798</c:v>
                </c:pt>
                <c:pt idx="16966">
                  <c:v>416.94785429026803</c:v>
                </c:pt>
                <c:pt idx="16967">
                  <c:v>416.99170982302002</c:v>
                </c:pt>
                <c:pt idx="16968">
                  <c:v>417.03556766206401</c:v>
                </c:pt>
                <c:pt idx="16969">
                  <c:v>417.07942780739899</c:v>
                </c:pt>
                <c:pt idx="16970">
                  <c:v>417.12329025902602</c:v>
                </c:pt>
                <c:pt idx="16971">
                  <c:v>417.16715501694398</c:v>
                </c:pt>
                <c:pt idx="16972">
                  <c:v>417.21102208115298</c:v>
                </c:pt>
                <c:pt idx="16973">
                  <c:v>417.254891451655</c:v>
                </c:pt>
                <c:pt idx="16974">
                  <c:v>417.298763128448</c:v>
                </c:pt>
                <c:pt idx="16975">
                  <c:v>417.34263711153199</c:v>
                </c:pt>
                <c:pt idx="16976">
                  <c:v>417.38651340090797</c:v>
                </c:pt>
                <c:pt idx="16977">
                  <c:v>417.430391996575</c:v>
                </c:pt>
                <c:pt idx="16978">
                  <c:v>417.47427289853402</c:v>
                </c:pt>
                <c:pt idx="16979">
                  <c:v>417.51815610678398</c:v>
                </c:pt>
                <c:pt idx="16980">
                  <c:v>417.56204162132599</c:v>
                </c:pt>
                <c:pt idx="16981">
                  <c:v>417.60592944216</c:v>
                </c:pt>
                <c:pt idx="16982">
                  <c:v>417.649819569285</c:v>
                </c:pt>
                <c:pt idx="16983">
                  <c:v>417.69371200270098</c:v>
                </c:pt>
                <c:pt idx="16984">
                  <c:v>417.73760674240901</c:v>
                </c:pt>
                <c:pt idx="16985">
                  <c:v>417.781503788409</c:v>
                </c:pt>
                <c:pt idx="16986">
                  <c:v>417.82540314070002</c:v>
                </c:pt>
                <c:pt idx="16987">
                  <c:v>417.86930479928299</c:v>
                </c:pt>
                <c:pt idx="16988">
                  <c:v>417.91320876415699</c:v>
                </c:pt>
                <c:pt idx="16989">
                  <c:v>417.957115035323</c:v>
                </c:pt>
                <c:pt idx="16990">
                  <c:v>418.00102361277999</c:v>
                </c:pt>
                <c:pt idx="16991">
                  <c:v>418.04493449652898</c:v>
                </c:pt>
              </c:numCache>
            </c:numRef>
          </c:xVal>
          <c:yVal>
            <c:numRef>
              <c:f>spc!$B$1:$B$32000</c:f>
              <c:numCache>
                <c:formatCode>General</c:formatCode>
                <c:ptCount val="32000"/>
                <c:pt idx="0">
                  <c:v>1E-4</c:v>
                </c:pt>
                <c:pt idx="1">
                  <c:v>1E-4</c:v>
                </c:pt>
                <c:pt idx="2">
                  <c:v>1E-4</c:v>
                </c:pt>
                <c:pt idx="3">
                  <c:v>1E-4</c:v>
                </c:pt>
                <c:pt idx="4">
                  <c:v>1E-4</c:v>
                </c:pt>
                <c:pt idx="5">
                  <c:v>1E-4</c:v>
                </c:pt>
                <c:pt idx="6">
                  <c:v>1E-4</c:v>
                </c:pt>
                <c:pt idx="7">
                  <c:v>1E-4</c:v>
                </c:pt>
                <c:pt idx="8">
                  <c:v>1E-4</c:v>
                </c:pt>
                <c:pt idx="9">
                  <c:v>1E-4</c:v>
                </c:pt>
                <c:pt idx="10">
                  <c:v>1E-4</c:v>
                </c:pt>
                <c:pt idx="11">
                  <c:v>1E-4</c:v>
                </c:pt>
                <c:pt idx="12">
                  <c:v>1E-4</c:v>
                </c:pt>
                <c:pt idx="13">
                  <c:v>1E-4</c:v>
                </c:pt>
                <c:pt idx="14">
                  <c:v>1E-4</c:v>
                </c:pt>
                <c:pt idx="15">
                  <c:v>1E-4</c:v>
                </c:pt>
                <c:pt idx="16">
                  <c:v>1E-4</c:v>
                </c:pt>
                <c:pt idx="17">
                  <c:v>1E-4</c:v>
                </c:pt>
                <c:pt idx="18">
                  <c:v>1.0001</c:v>
                </c:pt>
                <c:pt idx="19">
                  <c:v>1E-4</c:v>
                </c:pt>
                <c:pt idx="20">
                  <c:v>1E-4</c:v>
                </c:pt>
                <c:pt idx="21">
                  <c:v>1E-4</c:v>
                </c:pt>
                <c:pt idx="22">
                  <c:v>1E-4</c:v>
                </c:pt>
                <c:pt idx="23">
                  <c:v>1E-4</c:v>
                </c:pt>
                <c:pt idx="24">
                  <c:v>1E-4</c:v>
                </c:pt>
                <c:pt idx="25">
                  <c:v>1E-4</c:v>
                </c:pt>
                <c:pt idx="26">
                  <c:v>1E-4</c:v>
                </c:pt>
                <c:pt idx="27">
                  <c:v>1E-4</c:v>
                </c:pt>
                <c:pt idx="28">
                  <c:v>1E-4</c:v>
                </c:pt>
                <c:pt idx="29">
                  <c:v>1E-4</c:v>
                </c:pt>
                <c:pt idx="30">
                  <c:v>1E-4</c:v>
                </c:pt>
                <c:pt idx="31">
                  <c:v>1E-4</c:v>
                </c:pt>
                <c:pt idx="32">
                  <c:v>1E-4</c:v>
                </c:pt>
                <c:pt idx="33">
                  <c:v>1E-4</c:v>
                </c:pt>
                <c:pt idx="34">
                  <c:v>1E-4</c:v>
                </c:pt>
                <c:pt idx="35">
                  <c:v>1E-4</c:v>
                </c:pt>
                <c:pt idx="36">
                  <c:v>1E-4</c:v>
                </c:pt>
                <c:pt idx="37">
                  <c:v>1E-4</c:v>
                </c:pt>
                <c:pt idx="38">
                  <c:v>1E-4</c:v>
                </c:pt>
                <c:pt idx="39">
                  <c:v>1E-4</c:v>
                </c:pt>
                <c:pt idx="40">
                  <c:v>1.0001</c:v>
                </c:pt>
                <c:pt idx="41">
                  <c:v>1E-4</c:v>
                </c:pt>
                <c:pt idx="42">
                  <c:v>1E-4</c:v>
                </c:pt>
                <c:pt idx="43">
                  <c:v>1.0001</c:v>
                </c:pt>
                <c:pt idx="44">
                  <c:v>1E-4</c:v>
                </c:pt>
                <c:pt idx="45">
                  <c:v>1E-4</c:v>
                </c:pt>
                <c:pt idx="46">
                  <c:v>1E-4</c:v>
                </c:pt>
                <c:pt idx="47">
                  <c:v>1E-4</c:v>
                </c:pt>
                <c:pt idx="48">
                  <c:v>1.0001</c:v>
                </c:pt>
                <c:pt idx="49">
                  <c:v>1E-4</c:v>
                </c:pt>
                <c:pt idx="50">
                  <c:v>1E-4</c:v>
                </c:pt>
                <c:pt idx="51">
                  <c:v>1E-4</c:v>
                </c:pt>
                <c:pt idx="52">
                  <c:v>1E-4</c:v>
                </c:pt>
                <c:pt idx="53">
                  <c:v>1E-4</c:v>
                </c:pt>
                <c:pt idx="54">
                  <c:v>1E-4</c:v>
                </c:pt>
                <c:pt idx="55">
                  <c:v>1E-4</c:v>
                </c:pt>
                <c:pt idx="56">
                  <c:v>1E-4</c:v>
                </c:pt>
                <c:pt idx="57">
                  <c:v>1E-4</c:v>
                </c:pt>
                <c:pt idx="58">
                  <c:v>1E-4</c:v>
                </c:pt>
                <c:pt idx="59">
                  <c:v>1.0001</c:v>
                </c:pt>
                <c:pt idx="60">
                  <c:v>1E-4</c:v>
                </c:pt>
                <c:pt idx="61">
                  <c:v>1E-4</c:v>
                </c:pt>
                <c:pt idx="62">
                  <c:v>1E-4</c:v>
                </c:pt>
                <c:pt idx="63">
                  <c:v>1E-4</c:v>
                </c:pt>
                <c:pt idx="64">
                  <c:v>1E-4</c:v>
                </c:pt>
                <c:pt idx="65">
                  <c:v>1E-4</c:v>
                </c:pt>
                <c:pt idx="66">
                  <c:v>1E-4</c:v>
                </c:pt>
                <c:pt idx="67">
                  <c:v>1E-4</c:v>
                </c:pt>
                <c:pt idx="68">
                  <c:v>1E-4</c:v>
                </c:pt>
                <c:pt idx="69">
                  <c:v>1E-4</c:v>
                </c:pt>
                <c:pt idx="70">
                  <c:v>1E-4</c:v>
                </c:pt>
                <c:pt idx="71">
                  <c:v>1E-4</c:v>
                </c:pt>
                <c:pt idx="72">
                  <c:v>1E-4</c:v>
                </c:pt>
                <c:pt idx="73">
                  <c:v>1E-4</c:v>
                </c:pt>
                <c:pt idx="74">
                  <c:v>1E-4</c:v>
                </c:pt>
                <c:pt idx="75">
                  <c:v>1E-4</c:v>
                </c:pt>
                <c:pt idx="76">
                  <c:v>1E-4</c:v>
                </c:pt>
                <c:pt idx="77">
                  <c:v>1E-4</c:v>
                </c:pt>
                <c:pt idx="78">
                  <c:v>1E-4</c:v>
                </c:pt>
                <c:pt idx="79">
                  <c:v>1E-4</c:v>
                </c:pt>
                <c:pt idx="80">
                  <c:v>1E-4</c:v>
                </c:pt>
                <c:pt idx="81">
                  <c:v>1E-4</c:v>
                </c:pt>
                <c:pt idx="82">
                  <c:v>1E-4</c:v>
                </c:pt>
                <c:pt idx="83">
                  <c:v>1E-4</c:v>
                </c:pt>
                <c:pt idx="84">
                  <c:v>1E-4</c:v>
                </c:pt>
                <c:pt idx="85">
                  <c:v>1E-4</c:v>
                </c:pt>
                <c:pt idx="86">
                  <c:v>1E-4</c:v>
                </c:pt>
                <c:pt idx="87">
                  <c:v>1E-4</c:v>
                </c:pt>
                <c:pt idx="88">
                  <c:v>1E-4</c:v>
                </c:pt>
                <c:pt idx="89">
                  <c:v>1E-4</c:v>
                </c:pt>
                <c:pt idx="90">
                  <c:v>1E-4</c:v>
                </c:pt>
                <c:pt idx="91">
                  <c:v>1.0001</c:v>
                </c:pt>
                <c:pt idx="92">
                  <c:v>1E-4</c:v>
                </c:pt>
                <c:pt idx="93">
                  <c:v>1E-4</c:v>
                </c:pt>
                <c:pt idx="94">
                  <c:v>1E-4</c:v>
                </c:pt>
                <c:pt idx="95">
                  <c:v>1E-4</c:v>
                </c:pt>
                <c:pt idx="96">
                  <c:v>1E-4</c:v>
                </c:pt>
                <c:pt idx="97">
                  <c:v>1E-4</c:v>
                </c:pt>
                <c:pt idx="98">
                  <c:v>1E-4</c:v>
                </c:pt>
                <c:pt idx="99">
                  <c:v>1E-4</c:v>
                </c:pt>
                <c:pt idx="100">
                  <c:v>1E-4</c:v>
                </c:pt>
                <c:pt idx="101">
                  <c:v>1E-4</c:v>
                </c:pt>
                <c:pt idx="102">
                  <c:v>1.0001</c:v>
                </c:pt>
                <c:pt idx="103">
                  <c:v>1E-4</c:v>
                </c:pt>
                <c:pt idx="104">
                  <c:v>1E-4</c:v>
                </c:pt>
                <c:pt idx="105">
                  <c:v>1E-4</c:v>
                </c:pt>
                <c:pt idx="106">
                  <c:v>1E-4</c:v>
                </c:pt>
                <c:pt idx="107">
                  <c:v>1E-4</c:v>
                </c:pt>
                <c:pt idx="108">
                  <c:v>1E-4</c:v>
                </c:pt>
                <c:pt idx="109">
                  <c:v>1E-4</c:v>
                </c:pt>
                <c:pt idx="110">
                  <c:v>1E-4</c:v>
                </c:pt>
                <c:pt idx="111">
                  <c:v>1E-4</c:v>
                </c:pt>
                <c:pt idx="112">
                  <c:v>1E-4</c:v>
                </c:pt>
                <c:pt idx="113">
                  <c:v>1E-4</c:v>
                </c:pt>
                <c:pt idx="114">
                  <c:v>1E-4</c:v>
                </c:pt>
                <c:pt idx="115">
                  <c:v>1E-4</c:v>
                </c:pt>
                <c:pt idx="116">
                  <c:v>1E-4</c:v>
                </c:pt>
                <c:pt idx="117">
                  <c:v>1E-4</c:v>
                </c:pt>
                <c:pt idx="118">
                  <c:v>1E-4</c:v>
                </c:pt>
                <c:pt idx="119">
                  <c:v>1E-4</c:v>
                </c:pt>
                <c:pt idx="120">
                  <c:v>1E-4</c:v>
                </c:pt>
                <c:pt idx="121">
                  <c:v>1E-4</c:v>
                </c:pt>
                <c:pt idx="122">
                  <c:v>1E-4</c:v>
                </c:pt>
                <c:pt idx="123">
                  <c:v>1E-4</c:v>
                </c:pt>
                <c:pt idx="124">
                  <c:v>1E-4</c:v>
                </c:pt>
                <c:pt idx="125">
                  <c:v>1E-4</c:v>
                </c:pt>
                <c:pt idx="126">
                  <c:v>1E-4</c:v>
                </c:pt>
                <c:pt idx="127">
                  <c:v>1E-4</c:v>
                </c:pt>
                <c:pt idx="128">
                  <c:v>1E-4</c:v>
                </c:pt>
                <c:pt idx="129">
                  <c:v>1E-4</c:v>
                </c:pt>
                <c:pt idx="130">
                  <c:v>1E-4</c:v>
                </c:pt>
                <c:pt idx="131">
                  <c:v>1E-4</c:v>
                </c:pt>
                <c:pt idx="132">
                  <c:v>1E-4</c:v>
                </c:pt>
                <c:pt idx="133">
                  <c:v>1E-4</c:v>
                </c:pt>
                <c:pt idx="134">
                  <c:v>1E-4</c:v>
                </c:pt>
                <c:pt idx="135">
                  <c:v>1E-4</c:v>
                </c:pt>
                <c:pt idx="136">
                  <c:v>1E-4</c:v>
                </c:pt>
                <c:pt idx="137">
                  <c:v>1E-4</c:v>
                </c:pt>
                <c:pt idx="138">
                  <c:v>1E-4</c:v>
                </c:pt>
                <c:pt idx="139">
                  <c:v>1E-4</c:v>
                </c:pt>
                <c:pt idx="140">
                  <c:v>1E-4</c:v>
                </c:pt>
                <c:pt idx="141">
                  <c:v>1E-4</c:v>
                </c:pt>
                <c:pt idx="142">
                  <c:v>1E-4</c:v>
                </c:pt>
                <c:pt idx="143">
                  <c:v>1E-4</c:v>
                </c:pt>
                <c:pt idx="144">
                  <c:v>1E-4</c:v>
                </c:pt>
                <c:pt idx="145">
                  <c:v>1E-4</c:v>
                </c:pt>
                <c:pt idx="146">
                  <c:v>1E-4</c:v>
                </c:pt>
                <c:pt idx="147">
                  <c:v>1E-4</c:v>
                </c:pt>
                <c:pt idx="148">
                  <c:v>1E-4</c:v>
                </c:pt>
                <c:pt idx="149">
                  <c:v>1E-4</c:v>
                </c:pt>
                <c:pt idx="150">
                  <c:v>1E-4</c:v>
                </c:pt>
                <c:pt idx="151">
                  <c:v>1E-4</c:v>
                </c:pt>
                <c:pt idx="152">
                  <c:v>1E-4</c:v>
                </c:pt>
                <c:pt idx="153">
                  <c:v>1E-4</c:v>
                </c:pt>
                <c:pt idx="154">
                  <c:v>1E-4</c:v>
                </c:pt>
                <c:pt idx="155">
                  <c:v>1E-4</c:v>
                </c:pt>
                <c:pt idx="156">
                  <c:v>1E-4</c:v>
                </c:pt>
                <c:pt idx="157">
                  <c:v>1E-4</c:v>
                </c:pt>
                <c:pt idx="158">
                  <c:v>1E-4</c:v>
                </c:pt>
                <c:pt idx="159">
                  <c:v>1E-4</c:v>
                </c:pt>
                <c:pt idx="160">
                  <c:v>1E-4</c:v>
                </c:pt>
                <c:pt idx="161">
                  <c:v>1E-4</c:v>
                </c:pt>
                <c:pt idx="162">
                  <c:v>1E-4</c:v>
                </c:pt>
                <c:pt idx="163">
                  <c:v>1E-4</c:v>
                </c:pt>
                <c:pt idx="164">
                  <c:v>1E-4</c:v>
                </c:pt>
                <c:pt idx="165">
                  <c:v>1E-4</c:v>
                </c:pt>
                <c:pt idx="166">
                  <c:v>1E-4</c:v>
                </c:pt>
                <c:pt idx="167">
                  <c:v>1E-4</c:v>
                </c:pt>
                <c:pt idx="168">
                  <c:v>1E-4</c:v>
                </c:pt>
                <c:pt idx="169">
                  <c:v>1E-4</c:v>
                </c:pt>
                <c:pt idx="170">
                  <c:v>1E-4</c:v>
                </c:pt>
                <c:pt idx="171">
                  <c:v>1E-4</c:v>
                </c:pt>
                <c:pt idx="172">
                  <c:v>1E-4</c:v>
                </c:pt>
                <c:pt idx="173">
                  <c:v>1E-4</c:v>
                </c:pt>
                <c:pt idx="174">
                  <c:v>1E-4</c:v>
                </c:pt>
                <c:pt idx="175">
                  <c:v>1E-4</c:v>
                </c:pt>
                <c:pt idx="176">
                  <c:v>1E-4</c:v>
                </c:pt>
                <c:pt idx="177">
                  <c:v>1E-4</c:v>
                </c:pt>
                <c:pt idx="178">
                  <c:v>1E-4</c:v>
                </c:pt>
                <c:pt idx="179">
                  <c:v>1E-4</c:v>
                </c:pt>
                <c:pt idx="180">
                  <c:v>1E-4</c:v>
                </c:pt>
                <c:pt idx="181">
                  <c:v>1.0001</c:v>
                </c:pt>
                <c:pt idx="182">
                  <c:v>1E-4</c:v>
                </c:pt>
                <c:pt idx="183">
                  <c:v>1.0001</c:v>
                </c:pt>
                <c:pt idx="184">
                  <c:v>1E-4</c:v>
                </c:pt>
                <c:pt idx="185">
                  <c:v>1E-4</c:v>
                </c:pt>
                <c:pt idx="186">
                  <c:v>1E-4</c:v>
                </c:pt>
                <c:pt idx="187">
                  <c:v>1E-4</c:v>
                </c:pt>
                <c:pt idx="188">
                  <c:v>1E-4</c:v>
                </c:pt>
                <c:pt idx="189">
                  <c:v>1E-4</c:v>
                </c:pt>
                <c:pt idx="190">
                  <c:v>1E-4</c:v>
                </c:pt>
                <c:pt idx="191">
                  <c:v>1E-4</c:v>
                </c:pt>
                <c:pt idx="192">
                  <c:v>1E-4</c:v>
                </c:pt>
                <c:pt idx="193">
                  <c:v>1E-4</c:v>
                </c:pt>
                <c:pt idx="194">
                  <c:v>1E-4</c:v>
                </c:pt>
                <c:pt idx="195">
                  <c:v>1E-4</c:v>
                </c:pt>
                <c:pt idx="196">
                  <c:v>1E-4</c:v>
                </c:pt>
                <c:pt idx="197">
                  <c:v>1E-4</c:v>
                </c:pt>
                <c:pt idx="198">
                  <c:v>1E-4</c:v>
                </c:pt>
                <c:pt idx="199">
                  <c:v>1E-4</c:v>
                </c:pt>
                <c:pt idx="200">
                  <c:v>1E-4</c:v>
                </c:pt>
                <c:pt idx="201">
                  <c:v>1E-4</c:v>
                </c:pt>
                <c:pt idx="202">
                  <c:v>1E-4</c:v>
                </c:pt>
                <c:pt idx="203">
                  <c:v>1E-4</c:v>
                </c:pt>
                <c:pt idx="204">
                  <c:v>1E-4</c:v>
                </c:pt>
                <c:pt idx="205">
                  <c:v>1E-4</c:v>
                </c:pt>
                <c:pt idx="206">
                  <c:v>1E-4</c:v>
                </c:pt>
                <c:pt idx="207">
                  <c:v>1E-4</c:v>
                </c:pt>
                <c:pt idx="208">
                  <c:v>1E-4</c:v>
                </c:pt>
                <c:pt idx="209">
                  <c:v>1E-4</c:v>
                </c:pt>
                <c:pt idx="210">
                  <c:v>1E-4</c:v>
                </c:pt>
                <c:pt idx="211">
                  <c:v>1E-4</c:v>
                </c:pt>
                <c:pt idx="212">
                  <c:v>1E-4</c:v>
                </c:pt>
                <c:pt idx="213">
                  <c:v>1E-4</c:v>
                </c:pt>
                <c:pt idx="214">
                  <c:v>1E-4</c:v>
                </c:pt>
                <c:pt idx="215">
                  <c:v>1E-4</c:v>
                </c:pt>
                <c:pt idx="216">
                  <c:v>1E-4</c:v>
                </c:pt>
                <c:pt idx="217">
                  <c:v>1E-4</c:v>
                </c:pt>
                <c:pt idx="218">
                  <c:v>1E-4</c:v>
                </c:pt>
                <c:pt idx="219">
                  <c:v>1E-4</c:v>
                </c:pt>
                <c:pt idx="220">
                  <c:v>1E-4</c:v>
                </c:pt>
                <c:pt idx="221">
                  <c:v>1E-4</c:v>
                </c:pt>
                <c:pt idx="222">
                  <c:v>1E-4</c:v>
                </c:pt>
                <c:pt idx="223">
                  <c:v>1E-4</c:v>
                </c:pt>
                <c:pt idx="224">
                  <c:v>1E-4</c:v>
                </c:pt>
                <c:pt idx="225">
                  <c:v>1E-4</c:v>
                </c:pt>
                <c:pt idx="226">
                  <c:v>1E-4</c:v>
                </c:pt>
                <c:pt idx="227">
                  <c:v>1E-4</c:v>
                </c:pt>
                <c:pt idx="228">
                  <c:v>1E-4</c:v>
                </c:pt>
                <c:pt idx="229">
                  <c:v>1E-4</c:v>
                </c:pt>
                <c:pt idx="230">
                  <c:v>1E-4</c:v>
                </c:pt>
                <c:pt idx="231">
                  <c:v>1E-4</c:v>
                </c:pt>
                <c:pt idx="232">
                  <c:v>1E-4</c:v>
                </c:pt>
                <c:pt idx="233">
                  <c:v>1E-4</c:v>
                </c:pt>
                <c:pt idx="234">
                  <c:v>1E-4</c:v>
                </c:pt>
                <c:pt idx="235">
                  <c:v>1E-4</c:v>
                </c:pt>
                <c:pt idx="236">
                  <c:v>1E-4</c:v>
                </c:pt>
                <c:pt idx="237">
                  <c:v>1.0001</c:v>
                </c:pt>
                <c:pt idx="238">
                  <c:v>1E-4</c:v>
                </c:pt>
                <c:pt idx="239">
                  <c:v>1E-4</c:v>
                </c:pt>
                <c:pt idx="240">
                  <c:v>1E-4</c:v>
                </c:pt>
                <c:pt idx="241">
                  <c:v>1E-4</c:v>
                </c:pt>
                <c:pt idx="242">
                  <c:v>1E-4</c:v>
                </c:pt>
                <c:pt idx="243">
                  <c:v>1E-4</c:v>
                </c:pt>
                <c:pt idx="244">
                  <c:v>1E-4</c:v>
                </c:pt>
                <c:pt idx="245">
                  <c:v>1E-4</c:v>
                </c:pt>
                <c:pt idx="246">
                  <c:v>1E-4</c:v>
                </c:pt>
                <c:pt idx="247">
                  <c:v>1E-4</c:v>
                </c:pt>
                <c:pt idx="248">
                  <c:v>1E-4</c:v>
                </c:pt>
                <c:pt idx="249">
                  <c:v>1E-4</c:v>
                </c:pt>
                <c:pt idx="250">
                  <c:v>1E-4</c:v>
                </c:pt>
                <c:pt idx="251">
                  <c:v>1E-4</c:v>
                </c:pt>
                <c:pt idx="252">
                  <c:v>1E-4</c:v>
                </c:pt>
                <c:pt idx="253">
                  <c:v>1E-4</c:v>
                </c:pt>
                <c:pt idx="254">
                  <c:v>1E-4</c:v>
                </c:pt>
                <c:pt idx="255">
                  <c:v>1E-4</c:v>
                </c:pt>
                <c:pt idx="256">
                  <c:v>1E-4</c:v>
                </c:pt>
                <c:pt idx="257">
                  <c:v>1E-4</c:v>
                </c:pt>
                <c:pt idx="258">
                  <c:v>1E-4</c:v>
                </c:pt>
                <c:pt idx="259">
                  <c:v>1E-4</c:v>
                </c:pt>
                <c:pt idx="260">
                  <c:v>1E-4</c:v>
                </c:pt>
                <c:pt idx="261">
                  <c:v>1E-4</c:v>
                </c:pt>
                <c:pt idx="262">
                  <c:v>1E-4</c:v>
                </c:pt>
                <c:pt idx="263">
                  <c:v>1E-4</c:v>
                </c:pt>
                <c:pt idx="264">
                  <c:v>1E-4</c:v>
                </c:pt>
                <c:pt idx="265">
                  <c:v>1E-4</c:v>
                </c:pt>
                <c:pt idx="266">
                  <c:v>1E-4</c:v>
                </c:pt>
                <c:pt idx="267">
                  <c:v>1E-4</c:v>
                </c:pt>
                <c:pt idx="268">
                  <c:v>1E-4</c:v>
                </c:pt>
                <c:pt idx="269">
                  <c:v>1E-4</c:v>
                </c:pt>
                <c:pt idx="270">
                  <c:v>1.0001</c:v>
                </c:pt>
                <c:pt idx="271">
                  <c:v>1E-4</c:v>
                </c:pt>
                <c:pt idx="272">
                  <c:v>1E-4</c:v>
                </c:pt>
                <c:pt idx="273">
                  <c:v>1E-4</c:v>
                </c:pt>
                <c:pt idx="274">
                  <c:v>1.0001</c:v>
                </c:pt>
                <c:pt idx="275">
                  <c:v>1E-4</c:v>
                </c:pt>
                <c:pt idx="276">
                  <c:v>1E-4</c:v>
                </c:pt>
                <c:pt idx="277">
                  <c:v>1E-4</c:v>
                </c:pt>
                <c:pt idx="278">
                  <c:v>1E-4</c:v>
                </c:pt>
                <c:pt idx="279">
                  <c:v>1E-4</c:v>
                </c:pt>
                <c:pt idx="280">
                  <c:v>1E-4</c:v>
                </c:pt>
                <c:pt idx="281">
                  <c:v>1E-4</c:v>
                </c:pt>
                <c:pt idx="282">
                  <c:v>1E-4</c:v>
                </c:pt>
                <c:pt idx="283">
                  <c:v>1E-4</c:v>
                </c:pt>
                <c:pt idx="284">
                  <c:v>1E-4</c:v>
                </c:pt>
                <c:pt idx="285">
                  <c:v>1E-4</c:v>
                </c:pt>
                <c:pt idx="286">
                  <c:v>1E-4</c:v>
                </c:pt>
                <c:pt idx="287">
                  <c:v>1E-4</c:v>
                </c:pt>
                <c:pt idx="288">
                  <c:v>1.0001</c:v>
                </c:pt>
                <c:pt idx="289">
                  <c:v>1E-4</c:v>
                </c:pt>
                <c:pt idx="290">
                  <c:v>1E-4</c:v>
                </c:pt>
                <c:pt idx="291">
                  <c:v>1E-4</c:v>
                </c:pt>
                <c:pt idx="292">
                  <c:v>1E-4</c:v>
                </c:pt>
                <c:pt idx="293">
                  <c:v>1E-4</c:v>
                </c:pt>
                <c:pt idx="294">
                  <c:v>1E-4</c:v>
                </c:pt>
                <c:pt idx="295">
                  <c:v>1E-4</c:v>
                </c:pt>
                <c:pt idx="296">
                  <c:v>1E-4</c:v>
                </c:pt>
                <c:pt idx="297">
                  <c:v>1E-4</c:v>
                </c:pt>
                <c:pt idx="298">
                  <c:v>1E-4</c:v>
                </c:pt>
                <c:pt idx="299">
                  <c:v>1E-4</c:v>
                </c:pt>
                <c:pt idx="300">
                  <c:v>1E-4</c:v>
                </c:pt>
                <c:pt idx="301">
                  <c:v>1E-4</c:v>
                </c:pt>
                <c:pt idx="302">
                  <c:v>1E-4</c:v>
                </c:pt>
                <c:pt idx="303">
                  <c:v>1E-4</c:v>
                </c:pt>
                <c:pt idx="304">
                  <c:v>1E-4</c:v>
                </c:pt>
                <c:pt idx="305">
                  <c:v>1E-4</c:v>
                </c:pt>
                <c:pt idx="306">
                  <c:v>1E-4</c:v>
                </c:pt>
                <c:pt idx="307">
                  <c:v>1E-4</c:v>
                </c:pt>
                <c:pt idx="308">
                  <c:v>1E-4</c:v>
                </c:pt>
                <c:pt idx="309">
                  <c:v>1E-4</c:v>
                </c:pt>
                <c:pt idx="310">
                  <c:v>1E-4</c:v>
                </c:pt>
                <c:pt idx="311">
                  <c:v>1E-4</c:v>
                </c:pt>
                <c:pt idx="312">
                  <c:v>1E-4</c:v>
                </c:pt>
                <c:pt idx="313">
                  <c:v>1E-4</c:v>
                </c:pt>
                <c:pt idx="314">
                  <c:v>1E-4</c:v>
                </c:pt>
                <c:pt idx="315">
                  <c:v>1E-4</c:v>
                </c:pt>
                <c:pt idx="316">
                  <c:v>1E-4</c:v>
                </c:pt>
                <c:pt idx="317">
                  <c:v>1E-4</c:v>
                </c:pt>
                <c:pt idx="318">
                  <c:v>1E-4</c:v>
                </c:pt>
                <c:pt idx="319">
                  <c:v>1E-4</c:v>
                </c:pt>
                <c:pt idx="320">
                  <c:v>1E-4</c:v>
                </c:pt>
                <c:pt idx="321">
                  <c:v>1E-4</c:v>
                </c:pt>
                <c:pt idx="322">
                  <c:v>1E-4</c:v>
                </c:pt>
                <c:pt idx="323">
                  <c:v>1E-4</c:v>
                </c:pt>
                <c:pt idx="324">
                  <c:v>1E-4</c:v>
                </c:pt>
                <c:pt idx="325">
                  <c:v>1E-4</c:v>
                </c:pt>
                <c:pt idx="326">
                  <c:v>1E-4</c:v>
                </c:pt>
                <c:pt idx="327">
                  <c:v>1E-4</c:v>
                </c:pt>
                <c:pt idx="328">
                  <c:v>1E-4</c:v>
                </c:pt>
                <c:pt idx="329">
                  <c:v>1E-4</c:v>
                </c:pt>
                <c:pt idx="330">
                  <c:v>1E-4</c:v>
                </c:pt>
                <c:pt idx="331">
                  <c:v>1E-4</c:v>
                </c:pt>
                <c:pt idx="332">
                  <c:v>1E-4</c:v>
                </c:pt>
                <c:pt idx="333">
                  <c:v>1E-4</c:v>
                </c:pt>
                <c:pt idx="334">
                  <c:v>1E-4</c:v>
                </c:pt>
                <c:pt idx="335">
                  <c:v>1E-4</c:v>
                </c:pt>
                <c:pt idx="336">
                  <c:v>1E-4</c:v>
                </c:pt>
                <c:pt idx="337">
                  <c:v>1.0001</c:v>
                </c:pt>
                <c:pt idx="338">
                  <c:v>1E-4</c:v>
                </c:pt>
                <c:pt idx="339">
                  <c:v>1E-4</c:v>
                </c:pt>
                <c:pt idx="340">
                  <c:v>1E-4</c:v>
                </c:pt>
                <c:pt idx="341">
                  <c:v>1E-4</c:v>
                </c:pt>
                <c:pt idx="342">
                  <c:v>1E-4</c:v>
                </c:pt>
                <c:pt idx="343">
                  <c:v>1E-4</c:v>
                </c:pt>
                <c:pt idx="344">
                  <c:v>1E-4</c:v>
                </c:pt>
                <c:pt idx="345">
                  <c:v>1E-4</c:v>
                </c:pt>
                <c:pt idx="346">
                  <c:v>1E-4</c:v>
                </c:pt>
                <c:pt idx="347">
                  <c:v>1E-4</c:v>
                </c:pt>
                <c:pt idx="348">
                  <c:v>1E-4</c:v>
                </c:pt>
                <c:pt idx="349">
                  <c:v>1E-4</c:v>
                </c:pt>
                <c:pt idx="350">
                  <c:v>1E-4</c:v>
                </c:pt>
                <c:pt idx="351">
                  <c:v>1E-4</c:v>
                </c:pt>
                <c:pt idx="352">
                  <c:v>1E-4</c:v>
                </c:pt>
                <c:pt idx="353">
                  <c:v>1E-4</c:v>
                </c:pt>
                <c:pt idx="354">
                  <c:v>1E-4</c:v>
                </c:pt>
                <c:pt idx="355">
                  <c:v>1E-4</c:v>
                </c:pt>
                <c:pt idx="356">
                  <c:v>1E-4</c:v>
                </c:pt>
                <c:pt idx="357">
                  <c:v>1.0001</c:v>
                </c:pt>
                <c:pt idx="358">
                  <c:v>1E-4</c:v>
                </c:pt>
                <c:pt idx="359">
                  <c:v>1.0001</c:v>
                </c:pt>
                <c:pt idx="360">
                  <c:v>1E-4</c:v>
                </c:pt>
                <c:pt idx="361">
                  <c:v>1E-4</c:v>
                </c:pt>
                <c:pt idx="362">
                  <c:v>1E-4</c:v>
                </c:pt>
                <c:pt idx="363">
                  <c:v>1E-4</c:v>
                </c:pt>
                <c:pt idx="364">
                  <c:v>1E-4</c:v>
                </c:pt>
                <c:pt idx="365">
                  <c:v>1E-4</c:v>
                </c:pt>
                <c:pt idx="366">
                  <c:v>1E-4</c:v>
                </c:pt>
                <c:pt idx="367">
                  <c:v>1E-4</c:v>
                </c:pt>
                <c:pt idx="368">
                  <c:v>1E-4</c:v>
                </c:pt>
                <c:pt idx="369">
                  <c:v>1E-4</c:v>
                </c:pt>
                <c:pt idx="370">
                  <c:v>1E-4</c:v>
                </c:pt>
                <c:pt idx="371">
                  <c:v>1E-4</c:v>
                </c:pt>
                <c:pt idx="372">
                  <c:v>1E-4</c:v>
                </c:pt>
                <c:pt idx="373">
                  <c:v>1E-4</c:v>
                </c:pt>
                <c:pt idx="374">
                  <c:v>1E-4</c:v>
                </c:pt>
                <c:pt idx="375">
                  <c:v>1E-4</c:v>
                </c:pt>
                <c:pt idx="376">
                  <c:v>1E-4</c:v>
                </c:pt>
                <c:pt idx="377">
                  <c:v>1E-4</c:v>
                </c:pt>
                <c:pt idx="378">
                  <c:v>1.0001</c:v>
                </c:pt>
                <c:pt idx="379">
                  <c:v>1E-4</c:v>
                </c:pt>
                <c:pt idx="380">
                  <c:v>1E-4</c:v>
                </c:pt>
                <c:pt idx="381">
                  <c:v>1E-4</c:v>
                </c:pt>
                <c:pt idx="382">
                  <c:v>1E-4</c:v>
                </c:pt>
                <c:pt idx="383">
                  <c:v>1E-4</c:v>
                </c:pt>
                <c:pt idx="384">
                  <c:v>1E-4</c:v>
                </c:pt>
                <c:pt idx="385">
                  <c:v>1.0001</c:v>
                </c:pt>
                <c:pt idx="386">
                  <c:v>1E-4</c:v>
                </c:pt>
                <c:pt idx="387">
                  <c:v>1E-4</c:v>
                </c:pt>
                <c:pt idx="388">
                  <c:v>1E-4</c:v>
                </c:pt>
                <c:pt idx="389">
                  <c:v>1E-4</c:v>
                </c:pt>
                <c:pt idx="390">
                  <c:v>1E-4</c:v>
                </c:pt>
                <c:pt idx="391">
                  <c:v>1E-4</c:v>
                </c:pt>
                <c:pt idx="392">
                  <c:v>1E-4</c:v>
                </c:pt>
                <c:pt idx="393">
                  <c:v>1E-4</c:v>
                </c:pt>
                <c:pt idx="394">
                  <c:v>1.0001</c:v>
                </c:pt>
                <c:pt idx="395">
                  <c:v>1E-4</c:v>
                </c:pt>
                <c:pt idx="396">
                  <c:v>1E-4</c:v>
                </c:pt>
                <c:pt idx="397">
                  <c:v>1E-4</c:v>
                </c:pt>
                <c:pt idx="398">
                  <c:v>1E-4</c:v>
                </c:pt>
                <c:pt idx="399">
                  <c:v>1E-4</c:v>
                </c:pt>
                <c:pt idx="400">
                  <c:v>1E-4</c:v>
                </c:pt>
                <c:pt idx="401">
                  <c:v>1E-4</c:v>
                </c:pt>
                <c:pt idx="402">
                  <c:v>1E-4</c:v>
                </c:pt>
                <c:pt idx="403">
                  <c:v>1E-4</c:v>
                </c:pt>
                <c:pt idx="404">
                  <c:v>1E-4</c:v>
                </c:pt>
                <c:pt idx="405">
                  <c:v>1E-4</c:v>
                </c:pt>
                <c:pt idx="406">
                  <c:v>1E-4</c:v>
                </c:pt>
                <c:pt idx="407">
                  <c:v>1E-4</c:v>
                </c:pt>
                <c:pt idx="408">
                  <c:v>1E-4</c:v>
                </c:pt>
                <c:pt idx="409">
                  <c:v>1E-4</c:v>
                </c:pt>
                <c:pt idx="410">
                  <c:v>1E-4</c:v>
                </c:pt>
                <c:pt idx="411">
                  <c:v>1E-4</c:v>
                </c:pt>
                <c:pt idx="412">
                  <c:v>1E-4</c:v>
                </c:pt>
                <c:pt idx="413">
                  <c:v>1E-4</c:v>
                </c:pt>
                <c:pt idx="414">
                  <c:v>1E-4</c:v>
                </c:pt>
                <c:pt idx="415">
                  <c:v>1E-4</c:v>
                </c:pt>
                <c:pt idx="416">
                  <c:v>1E-4</c:v>
                </c:pt>
                <c:pt idx="417">
                  <c:v>1E-4</c:v>
                </c:pt>
                <c:pt idx="418">
                  <c:v>1E-4</c:v>
                </c:pt>
                <c:pt idx="419">
                  <c:v>1E-4</c:v>
                </c:pt>
                <c:pt idx="420">
                  <c:v>1E-4</c:v>
                </c:pt>
                <c:pt idx="421">
                  <c:v>1E-4</c:v>
                </c:pt>
                <c:pt idx="422">
                  <c:v>1E-4</c:v>
                </c:pt>
                <c:pt idx="423">
                  <c:v>1E-4</c:v>
                </c:pt>
                <c:pt idx="424">
                  <c:v>1.0001</c:v>
                </c:pt>
                <c:pt idx="425">
                  <c:v>1E-4</c:v>
                </c:pt>
                <c:pt idx="426">
                  <c:v>1E-4</c:v>
                </c:pt>
                <c:pt idx="427">
                  <c:v>1E-4</c:v>
                </c:pt>
                <c:pt idx="428">
                  <c:v>1E-4</c:v>
                </c:pt>
                <c:pt idx="429">
                  <c:v>1.0001</c:v>
                </c:pt>
                <c:pt idx="430">
                  <c:v>1E-4</c:v>
                </c:pt>
                <c:pt idx="431">
                  <c:v>1E-4</c:v>
                </c:pt>
                <c:pt idx="432">
                  <c:v>1E-4</c:v>
                </c:pt>
                <c:pt idx="433">
                  <c:v>1E-4</c:v>
                </c:pt>
                <c:pt idx="434">
                  <c:v>1E-4</c:v>
                </c:pt>
                <c:pt idx="435">
                  <c:v>1E-4</c:v>
                </c:pt>
                <c:pt idx="436">
                  <c:v>1E-4</c:v>
                </c:pt>
                <c:pt idx="437">
                  <c:v>1E-4</c:v>
                </c:pt>
                <c:pt idx="438">
                  <c:v>1E-4</c:v>
                </c:pt>
                <c:pt idx="439">
                  <c:v>1E-4</c:v>
                </c:pt>
                <c:pt idx="440">
                  <c:v>1E-4</c:v>
                </c:pt>
                <c:pt idx="441">
                  <c:v>1E-4</c:v>
                </c:pt>
                <c:pt idx="442">
                  <c:v>1E-4</c:v>
                </c:pt>
                <c:pt idx="443">
                  <c:v>1E-4</c:v>
                </c:pt>
                <c:pt idx="444">
                  <c:v>1E-4</c:v>
                </c:pt>
                <c:pt idx="445">
                  <c:v>1E-4</c:v>
                </c:pt>
                <c:pt idx="446">
                  <c:v>1E-4</c:v>
                </c:pt>
                <c:pt idx="447">
                  <c:v>1E-4</c:v>
                </c:pt>
                <c:pt idx="448">
                  <c:v>1E-4</c:v>
                </c:pt>
                <c:pt idx="449">
                  <c:v>1E-4</c:v>
                </c:pt>
                <c:pt idx="450">
                  <c:v>1E-4</c:v>
                </c:pt>
                <c:pt idx="451">
                  <c:v>1E-4</c:v>
                </c:pt>
                <c:pt idx="452">
                  <c:v>1E-4</c:v>
                </c:pt>
                <c:pt idx="453">
                  <c:v>1E-4</c:v>
                </c:pt>
                <c:pt idx="454">
                  <c:v>1E-4</c:v>
                </c:pt>
                <c:pt idx="455">
                  <c:v>1E-4</c:v>
                </c:pt>
                <c:pt idx="456">
                  <c:v>1E-4</c:v>
                </c:pt>
                <c:pt idx="457">
                  <c:v>1E-4</c:v>
                </c:pt>
                <c:pt idx="458">
                  <c:v>1E-4</c:v>
                </c:pt>
                <c:pt idx="459">
                  <c:v>1E-4</c:v>
                </c:pt>
                <c:pt idx="460">
                  <c:v>1E-4</c:v>
                </c:pt>
                <c:pt idx="461">
                  <c:v>1E-4</c:v>
                </c:pt>
                <c:pt idx="462">
                  <c:v>1E-4</c:v>
                </c:pt>
                <c:pt idx="463">
                  <c:v>1.0001</c:v>
                </c:pt>
                <c:pt idx="464">
                  <c:v>1E-4</c:v>
                </c:pt>
                <c:pt idx="465">
                  <c:v>1E-4</c:v>
                </c:pt>
                <c:pt idx="466">
                  <c:v>1E-4</c:v>
                </c:pt>
                <c:pt idx="467">
                  <c:v>1E-4</c:v>
                </c:pt>
                <c:pt idx="468">
                  <c:v>1E-4</c:v>
                </c:pt>
                <c:pt idx="469">
                  <c:v>1E-4</c:v>
                </c:pt>
                <c:pt idx="470">
                  <c:v>1E-4</c:v>
                </c:pt>
                <c:pt idx="471">
                  <c:v>1E-4</c:v>
                </c:pt>
                <c:pt idx="472">
                  <c:v>1E-4</c:v>
                </c:pt>
                <c:pt idx="473">
                  <c:v>1E-4</c:v>
                </c:pt>
                <c:pt idx="474">
                  <c:v>1E-4</c:v>
                </c:pt>
                <c:pt idx="475">
                  <c:v>1E-4</c:v>
                </c:pt>
                <c:pt idx="476">
                  <c:v>1E-4</c:v>
                </c:pt>
                <c:pt idx="477">
                  <c:v>1E-4</c:v>
                </c:pt>
                <c:pt idx="478">
                  <c:v>1E-4</c:v>
                </c:pt>
                <c:pt idx="479">
                  <c:v>1E-4</c:v>
                </c:pt>
                <c:pt idx="480">
                  <c:v>1E-4</c:v>
                </c:pt>
                <c:pt idx="481">
                  <c:v>1E-4</c:v>
                </c:pt>
                <c:pt idx="482">
                  <c:v>1E-4</c:v>
                </c:pt>
                <c:pt idx="483">
                  <c:v>1E-4</c:v>
                </c:pt>
                <c:pt idx="484">
                  <c:v>1E-4</c:v>
                </c:pt>
                <c:pt idx="485">
                  <c:v>1E-4</c:v>
                </c:pt>
                <c:pt idx="486">
                  <c:v>1E-4</c:v>
                </c:pt>
                <c:pt idx="487">
                  <c:v>1E-4</c:v>
                </c:pt>
                <c:pt idx="488">
                  <c:v>1E-4</c:v>
                </c:pt>
                <c:pt idx="489">
                  <c:v>1E-4</c:v>
                </c:pt>
                <c:pt idx="490">
                  <c:v>1E-4</c:v>
                </c:pt>
                <c:pt idx="491">
                  <c:v>1E-4</c:v>
                </c:pt>
                <c:pt idx="492">
                  <c:v>1E-4</c:v>
                </c:pt>
                <c:pt idx="493">
                  <c:v>1E-4</c:v>
                </c:pt>
                <c:pt idx="494">
                  <c:v>1E-4</c:v>
                </c:pt>
                <c:pt idx="495">
                  <c:v>1E-4</c:v>
                </c:pt>
                <c:pt idx="496">
                  <c:v>1E-4</c:v>
                </c:pt>
                <c:pt idx="497">
                  <c:v>1E-4</c:v>
                </c:pt>
                <c:pt idx="498">
                  <c:v>1E-4</c:v>
                </c:pt>
                <c:pt idx="499">
                  <c:v>1E-4</c:v>
                </c:pt>
                <c:pt idx="500">
                  <c:v>1E-4</c:v>
                </c:pt>
                <c:pt idx="501">
                  <c:v>1E-4</c:v>
                </c:pt>
                <c:pt idx="502">
                  <c:v>1E-4</c:v>
                </c:pt>
                <c:pt idx="503">
                  <c:v>1E-4</c:v>
                </c:pt>
                <c:pt idx="504">
                  <c:v>1E-4</c:v>
                </c:pt>
                <c:pt idx="505">
                  <c:v>1E-4</c:v>
                </c:pt>
                <c:pt idx="506">
                  <c:v>1E-4</c:v>
                </c:pt>
                <c:pt idx="507">
                  <c:v>1E-4</c:v>
                </c:pt>
                <c:pt idx="508">
                  <c:v>1E-4</c:v>
                </c:pt>
                <c:pt idx="509">
                  <c:v>1E-4</c:v>
                </c:pt>
                <c:pt idx="510">
                  <c:v>1E-4</c:v>
                </c:pt>
                <c:pt idx="511">
                  <c:v>1E-4</c:v>
                </c:pt>
                <c:pt idx="512">
                  <c:v>1E-4</c:v>
                </c:pt>
                <c:pt idx="513">
                  <c:v>1E-4</c:v>
                </c:pt>
                <c:pt idx="514">
                  <c:v>1E-4</c:v>
                </c:pt>
                <c:pt idx="515">
                  <c:v>1E-4</c:v>
                </c:pt>
                <c:pt idx="516">
                  <c:v>1E-4</c:v>
                </c:pt>
                <c:pt idx="517">
                  <c:v>1E-4</c:v>
                </c:pt>
                <c:pt idx="518">
                  <c:v>1E-4</c:v>
                </c:pt>
                <c:pt idx="519">
                  <c:v>1E-4</c:v>
                </c:pt>
                <c:pt idx="520">
                  <c:v>1E-4</c:v>
                </c:pt>
                <c:pt idx="521">
                  <c:v>1E-4</c:v>
                </c:pt>
                <c:pt idx="522">
                  <c:v>1E-4</c:v>
                </c:pt>
                <c:pt idx="523">
                  <c:v>1E-4</c:v>
                </c:pt>
                <c:pt idx="524">
                  <c:v>1.0001</c:v>
                </c:pt>
                <c:pt idx="525">
                  <c:v>1E-4</c:v>
                </c:pt>
                <c:pt idx="526">
                  <c:v>1E-4</c:v>
                </c:pt>
                <c:pt idx="527">
                  <c:v>1E-4</c:v>
                </c:pt>
                <c:pt idx="528">
                  <c:v>1E-4</c:v>
                </c:pt>
                <c:pt idx="529">
                  <c:v>1E-4</c:v>
                </c:pt>
                <c:pt idx="530">
                  <c:v>1E-4</c:v>
                </c:pt>
                <c:pt idx="531">
                  <c:v>1E-4</c:v>
                </c:pt>
                <c:pt idx="532">
                  <c:v>1E-4</c:v>
                </c:pt>
                <c:pt idx="533">
                  <c:v>1E-4</c:v>
                </c:pt>
                <c:pt idx="534">
                  <c:v>1E-4</c:v>
                </c:pt>
                <c:pt idx="535">
                  <c:v>1E-4</c:v>
                </c:pt>
                <c:pt idx="536">
                  <c:v>1E-4</c:v>
                </c:pt>
                <c:pt idx="537">
                  <c:v>1E-4</c:v>
                </c:pt>
                <c:pt idx="538">
                  <c:v>1E-4</c:v>
                </c:pt>
                <c:pt idx="539">
                  <c:v>1E-4</c:v>
                </c:pt>
                <c:pt idx="540">
                  <c:v>1E-4</c:v>
                </c:pt>
                <c:pt idx="541">
                  <c:v>1E-4</c:v>
                </c:pt>
                <c:pt idx="542">
                  <c:v>1E-4</c:v>
                </c:pt>
                <c:pt idx="543">
                  <c:v>1.0001</c:v>
                </c:pt>
                <c:pt idx="544">
                  <c:v>1E-4</c:v>
                </c:pt>
                <c:pt idx="545">
                  <c:v>1E-4</c:v>
                </c:pt>
                <c:pt idx="546">
                  <c:v>1E-4</c:v>
                </c:pt>
                <c:pt idx="547">
                  <c:v>1E-4</c:v>
                </c:pt>
                <c:pt idx="548">
                  <c:v>1E-4</c:v>
                </c:pt>
                <c:pt idx="549">
                  <c:v>1E-4</c:v>
                </c:pt>
                <c:pt idx="550">
                  <c:v>1E-4</c:v>
                </c:pt>
                <c:pt idx="551">
                  <c:v>1E-4</c:v>
                </c:pt>
                <c:pt idx="552">
                  <c:v>1E-4</c:v>
                </c:pt>
                <c:pt idx="553">
                  <c:v>1E-4</c:v>
                </c:pt>
                <c:pt idx="554">
                  <c:v>1E-4</c:v>
                </c:pt>
                <c:pt idx="555">
                  <c:v>1E-4</c:v>
                </c:pt>
                <c:pt idx="556">
                  <c:v>1E-4</c:v>
                </c:pt>
                <c:pt idx="557">
                  <c:v>1E-4</c:v>
                </c:pt>
                <c:pt idx="558">
                  <c:v>1E-4</c:v>
                </c:pt>
                <c:pt idx="559">
                  <c:v>1E-4</c:v>
                </c:pt>
                <c:pt idx="560">
                  <c:v>1E-4</c:v>
                </c:pt>
                <c:pt idx="561">
                  <c:v>1E-4</c:v>
                </c:pt>
                <c:pt idx="562">
                  <c:v>1E-4</c:v>
                </c:pt>
                <c:pt idx="563">
                  <c:v>1E-4</c:v>
                </c:pt>
                <c:pt idx="564">
                  <c:v>1E-4</c:v>
                </c:pt>
                <c:pt idx="565">
                  <c:v>1E-4</c:v>
                </c:pt>
                <c:pt idx="566">
                  <c:v>1E-4</c:v>
                </c:pt>
                <c:pt idx="567">
                  <c:v>1E-4</c:v>
                </c:pt>
                <c:pt idx="568">
                  <c:v>1E-4</c:v>
                </c:pt>
                <c:pt idx="569">
                  <c:v>1E-4</c:v>
                </c:pt>
                <c:pt idx="570">
                  <c:v>1E-4</c:v>
                </c:pt>
                <c:pt idx="571">
                  <c:v>1E-4</c:v>
                </c:pt>
                <c:pt idx="572">
                  <c:v>1E-4</c:v>
                </c:pt>
                <c:pt idx="573">
                  <c:v>1E-4</c:v>
                </c:pt>
                <c:pt idx="574">
                  <c:v>1E-4</c:v>
                </c:pt>
                <c:pt idx="575">
                  <c:v>1E-4</c:v>
                </c:pt>
                <c:pt idx="576">
                  <c:v>1E-4</c:v>
                </c:pt>
                <c:pt idx="577">
                  <c:v>1E-4</c:v>
                </c:pt>
                <c:pt idx="578">
                  <c:v>1E-4</c:v>
                </c:pt>
                <c:pt idx="579">
                  <c:v>1E-4</c:v>
                </c:pt>
                <c:pt idx="580">
                  <c:v>1E-4</c:v>
                </c:pt>
                <c:pt idx="581">
                  <c:v>1E-4</c:v>
                </c:pt>
                <c:pt idx="582">
                  <c:v>1E-4</c:v>
                </c:pt>
                <c:pt idx="583">
                  <c:v>1.0001</c:v>
                </c:pt>
                <c:pt idx="584">
                  <c:v>1E-4</c:v>
                </c:pt>
                <c:pt idx="585">
                  <c:v>1E-4</c:v>
                </c:pt>
                <c:pt idx="586">
                  <c:v>1E-4</c:v>
                </c:pt>
                <c:pt idx="587">
                  <c:v>1E-4</c:v>
                </c:pt>
                <c:pt idx="588">
                  <c:v>1E-4</c:v>
                </c:pt>
                <c:pt idx="589">
                  <c:v>1E-4</c:v>
                </c:pt>
                <c:pt idx="590">
                  <c:v>1E-4</c:v>
                </c:pt>
                <c:pt idx="591">
                  <c:v>1E-4</c:v>
                </c:pt>
                <c:pt idx="592">
                  <c:v>1E-4</c:v>
                </c:pt>
                <c:pt idx="593">
                  <c:v>1E-4</c:v>
                </c:pt>
                <c:pt idx="594">
                  <c:v>1E-4</c:v>
                </c:pt>
                <c:pt idx="595">
                  <c:v>1E-4</c:v>
                </c:pt>
                <c:pt idx="596">
                  <c:v>1E-4</c:v>
                </c:pt>
                <c:pt idx="597">
                  <c:v>1E-4</c:v>
                </c:pt>
                <c:pt idx="598">
                  <c:v>1E-4</c:v>
                </c:pt>
                <c:pt idx="599">
                  <c:v>1E-4</c:v>
                </c:pt>
                <c:pt idx="600">
                  <c:v>1E-4</c:v>
                </c:pt>
                <c:pt idx="601">
                  <c:v>1E-4</c:v>
                </c:pt>
                <c:pt idx="602">
                  <c:v>1E-4</c:v>
                </c:pt>
                <c:pt idx="603">
                  <c:v>1E-4</c:v>
                </c:pt>
                <c:pt idx="604">
                  <c:v>1E-4</c:v>
                </c:pt>
                <c:pt idx="605">
                  <c:v>1E-4</c:v>
                </c:pt>
                <c:pt idx="606">
                  <c:v>1E-4</c:v>
                </c:pt>
                <c:pt idx="607">
                  <c:v>1E-4</c:v>
                </c:pt>
                <c:pt idx="608">
                  <c:v>1E-4</c:v>
                </c:pt>
                <c:pt idx="609">
                  <c:v>1E-4</c:v>
                </c:pt>
                <c:pt idx="610">
                  <c:v>1E-4</c:v>
                </c:pt>
                <c:pt idx="611">
                  <c:v>1E-4</c:v>
                </c:pt>
                <c:pt idx="612">
                  <c:v>1E-4</c:v>
                </c:pt>
                <c:pt idx="613">
                  <c:v>1E-4</c:v>
                </c:pt>
                <c:pt idx="614">
                  <c:v>1E-4</c:v>
                </c:pt>
                <c:pt idx="615">
                  <c:v>1E-4</c:v>
                </c:pt>
                <c:pt idx="616">
                  <c:v>1E-4</c:v>
                </c:pt>
                <c:pt idx="617">
                  <c:v>1E-4</c:v>
                </c:pt>
                <c:pt idx="618">
                  <c:v>1E-4</c:v>
                </c:pt>
                <c:pt idx="619">
                  <c:v>1E-4</c:v>
                </c:pt>
                <c:pt idx="620">
                  <c:v>1E-4</c:v>
                </c:pt>
                <c:pt idx="621">
                  <c:v>1E-4</c:v>
                </c:pt>
                <c:pt idx="622">
                  <c:v>1E-4</c:v>
                </c:pt>
                <c:pt idx="623">
                  <c:v>1E-4</c:v>
                </c:pt>
                <c:pt idx="624">
                  <c:v>1E-4</c:v>
                </c:pt>
                <c:pt idx="625">
                  <c:v>1E-4</c:v>
                </c:pt>
                <c:pt idx="626">
                  <c:v>1E-4</c:v>
                </c:pt>
                <c:pt idx="627">
                  <c:v>1E-4</c:v>
                </c:pt>
                <c:pt idx="628">
                  <c:v>1E-4</c:v>
                </c:pt>
                <c:pt idx="629">
                  <c:v>1E-4</c:v>
                </c:pt>
                <c:pt idx="630">
                  <c:v>1E-4</c:v>
                </c:pt>
                <c:pt idx="631">
                  <c:v>1E-4</c:v>
                </c:pt>
                <c:pt idx="632">
                  <c:v>1E-4</c:v>
                </c:pt>
                <c:pt idx="633">
                  <c:v>1.0001</c:v>
                </c:pt>
                <c:pt idx="634">
                  <c:v>1E-4</c:v>
                </c:pt>
                <c:pt idx="635">
                  <c:v>1E-4</c:v>
                </c:pt>
                <c:pt idx="636">
                  <c:v>1E-4</c:v>
                </c:pt>
                <c:pt idx="637">
                  <c:v>1E-4</c:v>
                </c:pt>
                <c:pt idx="638">
                  <c:v>1E-4</c:v>
                </c:pt>
                <c:pt idx="639">
                  <c:v>1E-4</c:v>
                </c:pt>
                <c:pt idx="640">
                  <c:v>1E-4</c:v>
                </c:pt>
                <c:pt idx="641">
                  <c:v>1E-4</c:v>
                </c:pt>
                <c:pt idx="642">
                  <c:v>1E-4</c:v>
                </c:pt>
                <c:pt idx="643">
                  <c:v>1E-4</c:v>
                </c:pt>
                <c:pt idx="644">
                  <c:v>1E-4</c:v>
                </c:pt>
                <c:pt idx="645">
                  <c:v>1E-4</c:v>
                </c:pt>
                <c:pt idx="646">
                  <c:v>1.0001</c:v>
                </c:pt>
                <c:pt idx="647">
                  <c:v>1E-4</c:v>
                </c:pt>
                <c:pt idx="648">
                  <c:v>1E-4</c:v>
                </c:pt>
                <c:pt idx="649">
                  <c:v>1E-4</c:v>
                </c:pt>
                <c:pt idx="650">
                  <c:v>1E-4</c:v>
                </c:pt>
                <c:pt idx="651">
                  <c:v>1E-4</c:v>
                </c:pt>
                <c:pt idx="652">
                  <c:v>1.0001</c:v>
                </c:pt>
                <c:pt idx="653">
                  <c:v>1E-4</c:v>
                </c:pt>
                <c:pt idx="654">
                  <c:v>1E-4</c:v>
                </c:pt>
                <c:pt idx="655">
                  <c:v>1E-4</c:v>
                </c:pt>
                <c:pt idx="656">
                  <c:v>1E-4</c:v>
                </c:pt>
                <c:pt idx="657">
                  <c:v>1E-4</c:v>
                </c:pt>
                <c:pt idx="658">
                  <c:v>1E-4</c:v>
                </c:pt>
                <c:pt idx="659">
                  <c:v>1E-4</c:v>
                </c:pt>
                <c:pt idx="660">
                  <c:v>1E-4</c:v>
                </c:pt>
                <c:pt idx="661">
                  <c:v>1E-4</c:v>
                </c:pt>
                <c:pt idx="662">
                  <c:v>1E-4</c:v>
                </c:pt>
                <c:pt idx="663">
                  <c:v>1E-4</c:v>
                </c:pt>
                <c:pt idx="664">
                  <c:v>1E-4</c:v>
                </c:pt>
                <c:pt idx="665">
                  <c:v>1E-4</c:v>
                </c:pt>
                <c:pt idx="666">
                  <c:v>1E-4</c:v>
                </c:pt>
                <c:pt idx="667">
                  <c:v>1E-4</c:v>
                </c:pt>
                <c:pt idx="668">
                  <c:v>1E-4</c:v>
                </c:pt>
                <c:pt idx="669">
                  <c:v>1E-4</c:v>
                </c:pt>
                <c:pt idx="670">
                  <c:v>1E-4</c:v>
                </c:pt>
                <c:pt idx="671">
                  <c:v>1E-4</c:v>
                </c:pt>
                <c:pt idx="672">
                  <c:v>1E-4</c:v>
                </c:pt>
                <c:pt idx="673">
                  <c:v>1E-4</c:v>
                </c:pt>
                <c:pt idx="674">
                  <c:v>1E-4</c:v>
                </c:pt>
                <c:pt idx="675">
                  <c:v>1E-4</c:v>
                </c:pt>
                <c:pt idx="676">
                  <c:v>1E-4</c:v>
                </c:pt>
                <c:pt idx="677">
                  <c:v>1E-4</c:v>
                </c:pt>
                <c:pt idx="678">
                  <c:v>1E-4</c:v>
                </c:pt>
                <c:pt idx="679">
                  <c:v>1E-4</c:v>
                </c:pt>
                <c:pt idx="680">
                  <c:v>1E-4</c:v>
                </c:pt>
                <c:pt idx="681">
                  <c:v>1E-4</c:v>
                </c:pt>
                <c:pt idx="682">
                  <c:v>1E-4</c:v>
                </c:pt>
                <c:pt idx="683">
                  <c:v>1E-4</c:v>
                </c:pt>
                <c:pt idx="684">
                  <c:v>1E-4</c:v>
                </c:pt>
                <c:pt idx="685">
                  <c:v>1E-4</c:v>
                </c:pt>
                <c:pt idx="686">
                  <c:v>1E-4</c:v>
                </c:pt>
                <c:pt idx="687">
                  <c:v>1E-4</c:v>
                </c:pt>
                <c:pt idx="688">
                  <c:v>1E-4</c:v>
                </c:pt>
                <c:pt idx="689">
                  <c:v>1E-4</c:v>
                </c:pt>
                <c:pt idx="690">
                  <c:v>1E-4</c:v>
                </c:pt>
                <c:pt idx="691">
                  <c:v>1E-4</c:v>
                </c:pt>
                <c:pt idx="692">
                  <c:v>1.0001</c:v>
                </c:pt>
                <c:pt idx="693">
                  <c:v>1E-4</c:v>
                </c:pt>
                <c:pt idx="694">
                  <c:v>1E-4</c:v>
                </c:pt>
                <c:pt idx="695">
                  <c:v>1E-4</c:v>
                </c:pt>
                <c:pt idx="696">
                  <c:v>1E-4</c:v>
                </c:pt>
                <c:pt idx="697">
                  <c:v>1E-4</c:v>
                </c:pt>
                <c:pt idx="698">
                  <c:v>1E-4</c:v>
                </c:pt>
                <c:pt idx="699">
                  <c:v>1E-4</c:v>
                </c:pt>
                <c:pt idx="700">
                  <c:v>1E-4</c:v>
                </c:pt>
                <c:pt idx="701">
                  <c:v>1E-4</c:v>
                </c:pt>
                <c:pt idx="702">
                  <c:v>1E-4</c:v>
                </c:pt>
                <c:pt idx="703">
                  <c:v>1E-4</c:v>
                </c:pt>
                <c:pt idx="704">
                  <c:v>1E-4</c:v>
                </c:pt>
                <c:pt idx="705">
                  <c:v>1E-4</c:v>
                </c:pt>
                <c:pt idx="706">
                  <c:v>1E-4</c:v>
                </c:pt>
                <c:pt idx="707">
                  <c:v>1E-4</c:v>
                </c:pt>
                <c:pt idx="708">
                  <c:v>1E-4</c:v>
                </c:pt>
                <c:pt idx="709">
                  <c:v>1E-4</c:v>
                </c:pt>
                <c:pt idx="710">
                  <c:v>1E-4</c:v>
                </c:pt>
                <c:pt idx="711">
                  <c:v>1E-4</c:v>
                </c:pt>
                <c:pt idx="712">
                  <c:v>1E-4</c:v>
                </c:pt>
                <c:pt idx="713">
                  <c:v>1E-4</c:v>
                </c:pt>
                <c:pt idx="714">
                  <c:v>1E-4</c:v>
                </c:pt>
                <c:pt idx="715">
                  <c:v>1E-4</c:v>
                </c:pt>
                <c:pt idx="716">
                  <c:v>1E-4</c:v>
                </c:pt>
                <c:pt idx="717">
                  <c:v>1E-4</c:v>
                </c:pt>
                <c:pt idx="718">
                  <c:v>1E-4</c:v>
                </c:pt>
                <c:pt idx="719">
                  <c:v>1E-4</c:v>
                </c:pt>
                <c:pt idx="720">
                  <c:v>1E-4</c:v>
                </c:pt>
                <c:pt idx="721">
                  <c:v>1E-4</c:v>
                </c:pt>
                <c:pt idx="722">
                  <c:v>1E-4</c:v>
                </c:pt>
                <c:pt idx="723">
                  <c:v>1E-4</c:v>
                </c:pt>
                <c:pt idx="724">
                  <c:v>1E-4</c:v>
                </c:pt>
                <c:pt idx="725">
                  <c:v>1E-4</c:v>
                </c:pt>
                <c:pt idx="726">
                  <c:v>1E-4</c:v>
                </c:pt>
                <c:pt idx="727">
                  <c:v>1E-4</c:v>
                </c:pt>
                <c:pt idx="728">
                  <c:v>1E-4</c:v>
                </c:pt>
                <c:pt idx="729">
                  <c:v>1E-4</c:v>
                </c:pt>
                <c:pt idx="730">
                  <c:v>1E-4</c:v>
                </c:pt>
                <c:pt idx="731">
                  <c:v>1E-4</c:v>
                </c:pt>
                <c:pt idx="732">
                  <c:v>1E-4</c:v>
                </c:pt>
                <c:pt idx="733">
                  <c:v>1E-4</c:v>
                </c:pt>
                <c:pt idx="734">
                  <c:v>1E-4</c:v>
                </c:pt>
                <c:pt idx="735">
                  <c:v>1E-4</c:v>
                </c:pt>
                <c:pt idx="736">
                  <c:v>1E-4</c:v>
                </c:pt>
                <c:pt idx="737">
                  <c:v>1E-4</c:v>
                </c:pt>
                <c:pt idx="738">
                  <c:v>1E-4</c:v>
                </c:pt>
                <c:pt idx="739">
                  <c:v>1E-4</c:v>
                </c:pt>
                <c:pt idx="740">
                  <c:v>1.0001</c:v>
                </c:pt>
                <c:pt idx="741">
                  <c:v>1E-4</c:v>
                </c:pt>
                <c:pt idx="742">
                  <c:v>1E-4</c:v>
                </c:pt>
                <c:pt idx="743">
                  <c:v>1E-4</c:v>
                </c:pt>
                <c:pt idx="744">
                  <c:v>1E-4</c:v>
                </c:pt>
                <c:pt idx="745">
                  <c:v>1E-4</c:v>
                </c:pt>
                <c:pt idx="746">
                  <c:v>1E-4</c:v>
                </c:pt>
                <c:pt idx="747">
                  <c:v>1E-4</c:v>
                </c:pt>
                <c:pt idx="748">
                  <c:v>1E-4</c:v>
                </c:pt>
                <c:pt idx="749">
                  <c:v>1.0001</c:v>
                </c:pt>
                <c:pt idx="750">
                  <c:v>1E-4</c:v>
                </c:pt>
                <c:pt idx="751">
                  <c:v>1E-4</c:v>
                </c:pt>
                <c:pt idx="752">
                  <c:v>1E-4</c:v>
                </c:pt>
                <c:pt idx="753">
                  <c:v>1E-4</c:v>
                </c:pt>
                <c:pt idx="754">
                  <c:v>1.0001</c:v>
                </c:pt>
                <c:pt idx="755">
                  <c:v>1E-4</c:v>
                </c:pt>
                <c:pt idx="756">
                  <c:v>1E-4</c:v>
                </c:pt>
                <c:pt idx="757">
                  <c:v>1E-4</c:v>
                </c:pt>
                <c:pt idx="758">
                  <c:v>1E-4</c:v>
                </c:pt>
                <c:pt idx="759">
                  <c:v>1E-4</c:v>
                </c:pt>
                <c:pt idx="760">
                  <c:v>1E-4</c:v>
                </c:pt>
                <c:pt idx="761">
                  <c:v>1E-4</c:v>
                </c:pt>
                <c:pt idx="762">
                  <c:v>1E-4</c:v>
                </c:pt>
                <c:pt idx="763">
                  <c:v>1E-4</c:v>
                </c:pt>
                <c:pt idx="764">
                  <c:v>1E-4</c:v>
                </c:pt>
                <c:pt idx="765">
                  <c:v>1E-4</c:v>
                </c:pt>
                <c:pt idx="766">
                  <c:v>1E-4</c:v>
                </c:pt>
                <c:pt idx="767">
                  <c:v>1E-4</c:v>
                </c:pt>
                <c:pt idx="768">
                  <c:v>1E-4</c:v>
                </c:pt>
                <c:pt idx="769">
                  <c:v>1E-4</c:v>
                </c:pt>
                <c:pt idx="770">
                  <c:v>1E-4</c:v>
                </c:pt>
                <c:pt idx="771">
                  <c:v>1E-4</c:v>
                </c:pt>
                <c:pt idx="772">
                  <c:v>1E-4</c:v>
                </c:pt>
                <c:pt idx="773">
                  <c:v>1E-4</c:v>
                </c:pt>
                <c:pt idx="774">
                  <c:v>1E-4</c:v>
                </c:pt>
                <c:pt idx="775">
                  <c:v>1E-4</c:v>
                </c:pt>
                <c:pt idx="776">
                  <c:v>1E-4</c:v>
                </c:pt>
                <c:pt idx="777">
                  <c:v>1E-4</c:v>
                </c:pt>
                <c:pt idx="778">
                  <c:v>1E-4</c:v>
                </c:pt>
                <c:pt idx="779">
                  <c:v>1E-4</c:v>
                </c:pt>
                <c:pt idx="780">
                  <c:v>1E-4</c:v>
                </c:pt>
                <c:pt idx="781">
                  <c:v>1E-4</c:v>
                </c:pt>
                <c:pt idx="782">
                  <c:v>1E-4</c:v>
                </c:pt>
                <c:pt idx="783">
                  <c:v>1E-4</c:v>
                </c:pt>
                <c:pt idx="784">
                  <c:v>1E-4</c:v>
                </c:pt>
                <c:pt idx="785">
                  <c:v>1E-4</c:v>
                </c:pt>
                <c:pt idx="786">
                  <c:v>1E-4</c:v>
                </c:pt>
                <c:pt idx="787">
                  <c:v>1E-4</c:v>
                </c:pt>
                <c:pt idx="788">
                  <c:v>1E-4</c:v>
                </c:pt>
                <c:pt idx="789">
                  <c:v>1E-4</c:v>
                </c:pt>
                <c:pt idx="790">
                  <c:v>1E-4</c:v>
                </c:pt>
                <c:pt idx="791">
                  <c:v>1E-4</c:v>
                </c:pt>
                <c:pt idx="792">
                  <c:v>1E-4</c:v>
                </c:pt>
                <c:pt idx="793">
                  <c:v>1E-4</c:v>
                </c:pt>
                <c:pt idx="794">
                  <c:v>1E-4</c:v>
                </c:pt>
                <c:pt idx="795">
                  <c:v>1E-4</c:v>
                </c:pt>
                <c:pt idx="796">
                  <c:v>1E-4</c:v>
                </c:pt>
                <c:pt idx="797">
                  <c:v>1E-4</c:v>
                </c:pt>
                <c:pt idx="798">
                  <c:v>1E-4</c:v>
                </c:pt>
                <c:pt idx="799">
                  <c:v>1E-4</c:v>
                </c:pt>
                <c:pt idx="800">
                  <c:v>1E-4</c:v>
                </c:pt>
                <c:pt idx="801">
                  <c:v>1E-4</c:v>
                </c:pt>
                <c:pt idx="802">
                  <c:v>1E-4</c:v>
                </c:pt>
                <c:pt idx="803">
                  <c:v>1E-4</c:v>
                </c:pt>
                <c:pt idx="804">
                  <c:v>1E-4</c:v>
                </c:pt>
                <c:pt idx="805">
                  <c:v>1E-4</c:v>
                </c:pt>
                <c:pt idx="806">
                  <c:v>1E-4</c:v>
                </c:pt>
                <c:pt idx="807">
                  <c:v>1E-4</c:v>
                </c:pt>
                <c:pt idx="808">
                  <c:v>1E-4</c:v>
                </c:pt>
                <c:pt idx="809">
                  <c:v>1E-4</c:v>
                </c:pt>
                <c:pt idx="810">
                  <c:v>1E-4</c:v>
                </c:pt>
                <c:pt idx="811">
                  <c:v>1E-4</c:v>
                </c:pt>
                <c:pt idx="812">
                  <c:v>1E-4</c:v>
                </c:pt>
                <c:pt idx="813">
                  <c:v>1E-4</c:v>
                </c:pt>
                <c:pt idx="814">
                  <c:v>1E-4</c:v>
                </c:pt>
                <c:pt idx="815">
                  <c:v>1.0001</c:v>
                </c:pt>
                <c:pt idx="816">
                  <c:v>1E-4</c:v>
                </c:pt>
                <c:pt idx="817">
                  <c:v>1E-4</c:v>
                </c:pt>
                <c:pt idx="818">
                  <c:v>1E-4</c:v>
                </c:pt>
                <c:pt idx="819">
                  <c:v>1E-4</c:v>
                </c:pt>
                <c:pt idx="820">
                  <c:v>1E-4</c:v>
                </c:pt>
                <c:pt idx="821">
                  <c:v>1E-4</c:v>
                </c:pt>
                <c:pt idx="822">
                  <c:v>1E-4</c:v>
                </c:pt>
                <c:pt idx="823">
                  <c:v>1E-4</c:v>
                </c:pt>
                <c:pt idx="824">
                  <c:v>1E-4</c:v>
                </c:pt>
                <c:pt idx="825">
                  <c:v>1E-4</c:v>
                </c:pt>
                <c:pt idx="826">
                  <c:v>1E-4</c:v>
                </c:pt>
                <c:pt idx="827">
                  <c:v>1E-4</c:v>
                </c:pt>
                <c:pt idx="828">
                  <c:v>1E-4</c:v>
                </c:pt>
                <c:pt idx="829">
                  <c:v>1E-4</c:v>
                </c:pt>
                <c:pt idx="830">
                  <c:v>1E-4</c:v>
                </c:pt>
                <c:pt idx="831">
                  <c:v>1E-4</c:v>
                </c:pt>
                <c:pt idx="832">
                  <c:v>1.0001</c:v>
                </c:pt>
                <c:pt idx="833">
                  <c:v>1E-4</c:v>
                </c:pt>
                <c:pt idx="834">
                  <c:v>1E-4</c:v>
                </c:pt>
                <c:pt idx="835">
                  <c:v>1E-4</c:v>
                </c:pt>
                <c:pt idx="836">
                  <c:v>1E-4</c:v>
                </c:pt>
                <c:pt idx="837">
                  <c:v>1.0001</c:v>
                </c:pt>
                <c:pt idx="838">
                  <c:v>1E-4</c:v>
                </c:pt>
                <c:pt idx="839">
                  <c:v>1E-4</c:v>
                </c:pt>
                <c:pt idx="840">
                  <c:v>1E-4</c:v>
                </c:pt>
                <c:pt idx="841">
                  <c:v>1E-4</c:v>
                </c:pt>
                <c:pt idx="842">
                  <c:v>1E-4</c:v>
                </c:pt>
                <c:pt idx="843">
                  <c:v>1E-4</c:v>
                </c:pt>
                <c:pt idx="844">
                  <c:v>1.0001</c:v>
                </c:pt>
                <c:pt idx="845">
                  <c:v>1E-4</c:v>
                </c:pt>
                <c:pt idx="846">
                  <c:v>1E-4</c:v>
                </c:pt>
                <c:pt idx="847">
                  <c:v>1E-4</c:v>
                </c:pt>
                <c:pt idx="848">
                  <c:v>1E-4</c:v>
                </c:pt>
                <c:pt idx="849">
                  <c:v>1E-4</c:v>
                </c:pt>
                <c:pt idx="850">
                  <c:v>1.0001</c:v>
                </c:pt>
                <c:pt idx="851">
                  <c:v>1E-4</c:v>
                </c:pt>
                <c:pt idx="852">
                  <c:v>1E-4</c:v>
                </c:pt>
                <c:pt idx="853">
                  <c:v>1.0001</c:v>
                </c:pt>
                <c:pt idx="854">
                  <c:v>1E-4</c:v>
                </c:pt>
                <c:pt idx="855">
                  <c:v>1E-4</c:v>
                </c:pt>
                <c:pt idx="856">
                  <c:v>1E-4</c:v>
                </c:pt>
                <c:pt idx="857">
                  <c:v>1E-4</c:v>
                </c:pt>
                <c:pt idx="858">
                  <c:v>1E-4</c:v>
                </c:pt>
                <c:pt idx="859">
                  <c:v>1E-4</c:v>
                </c:pt>
                <c:pt idx="860">
                  <c:v>1E-4</c:v>
                </c:pt>
                <c:pt idx="861">
                  <c:v>1E-4</c:v>
                </c:pt>
                <c:pt idx="862">
                  <c:v>1.0001</c:v>
                </c:pt>
                <c:pt idx="863">
                  <c:v>2.0001000000000002</c:v>
                </c:pt>
                <c:pt idx="864">
                  <c:v>1E-4</c:v>
                </c:pt>
                <c:pt idx="865">
                  <c:v>1E-4</c:v>
                </c:pt>
                <c:pt idx="866">
                  <c:v>1.0001</c:v>
                </c:pt>
                <c:pt idx="867">
                  <c:v>1E-4</c:v>
                </c:pt>
                <c:pt idx="868">
                  <c:v>1.0001</c:v>
                </c:pt>
                <c:pt idx="869">
                  <c:v>1.0001</c:v>
                </c:pt>
                <c:pt idx="870">
                  <c:v>1.0001</c:v>
                </c:pt>
                <c:pt idx="871">
                  <c:v>1E-4</c:v>
                </c:pt>
                <c:pt idx="872">
                  <c:v>1.0001</c:v>
                </c:pt>
                <c:pt idx="873">
                  <c:v>1E-4</c:v>
                </c:pt>
                <c:pt idx="874">
                  <c:v>1E-4</c:v>
                </c:pt>
                <c:pt idx="875">
                  <c:v>1E-4</c:v>
                </c:pt>
                <c:pt idx="876">
                  <c:v>1E-4</c:v>
                </c:pt>
                <c:pt idx="877">
                  <c:v>1E-4</c:v>
                </c:pt>
                <c:pt idx="878">
                  <c:v>1E-4</c:v>
                </c:pt>
                <c:pt idx="879">
                  <c:v>1E-4</c:v>
                </c:pt>
                <c:pt idx="880">
                  <c:v>1E-4</c:v>
                </c:pt>
                <c:pt idx="881">
                  <c:v>1E-4</c:v>
                </c:pt>
                <c:pt idx="882">
                  <c:v>1E-4</c:v>
                </c:pt>
                <c:pt idx="883">
                  <c:v>1E-4</c:v>
                </c:pt>
                <c:pt idx="884">
                  <c:v>1E-4</c:v>
                </c:pt>
                <c:pt idx="885">
                  <c:v>1E-4</c:v>
                </c:pt>
                <c:pt idx="886">
                  <c:v>1E-4</c:v>
                </c:pt>
                <c:pt idx="887">
                  <c:v>1E-4</c:v>
                </c:pt>
                <c:pt idx="888">
                  <c:v>1E-4</c:v>
                </c:pt>
                <c:pt idx="889">
                  <c:v>1E-4</c:v>
                </c:pt>
                <c:pt idx="890">
                  <c:v>1E-4</c:v>
                </c:pt>
                <c:pt idx="891">
                  <c:v>1E-4</c:v>
                </c:pt>
                <c:pt idx="892">
                  <c:v>1.0001</c:v>
                </c:pt>
                <c:pt idx="893">
                  <c:v>1E-4</c:v>
                </c:pt>
                <c:pt idx="894">
                  <c:v>1E-4</c:v>
                </c:pt>
                <c:pt idx="895">
                  <c:v>1E-4</c:v>
                </c:pt>
                <c:pt idx="896">
                  <c:v>1.0001</c:v>
                </c:pt>
                <c:pt idx="897">
                  <c:v>1E-4</c:v>
                </c:pt>
                <c:pt idx="898">
                  <c:v>1E-4</c:v>
                </c:pt>
                <c:pt idx="899">
                  <c:v>1E-4</c:v>
                </c:pt>
                <c:pt idx="900">
                  <c:v>1E-4</c:v>
                </c:pt>
                <c:pt idx="901">
                  <c:v>1E-4</c:v>
                </c:pt>
                <c:pt idx="902">
                  <c:v>1E-4</c:v>
                </c:pt>
                <c:pt idx="903">
                  <c:v>1E-4</c:v>
                </c:pt>
                <c:pt idx="904">
                  <c:v>1E-4</c:v>
                </c:pt>
                <c:pt idx="905">
                  <c:v>1E-4</c:v>
                </c:pt>
                <c:pt idx="906">
                  <c:v>1E-4</c:v>
                </c:pt>
                <c:pt idx="907">
                  <c:v>1E-4</c:v>
                </c:pt>
                <c:pt idx="908">
                  <c:v>1.0001</c:v>
                </c:pt>
                <c:pt idx="909">
                  <c:v>1E-4</c:v>
                </c:pt>
                <c:pt idx="910">
                  <c:v>1E-4</c:v>
                </c:pt>
                <c:pt idx="911">
                  <c:v>1E-4</c:v>
                </c:pt>
                <c:pt idx="912">
                  <c:v>1.0001</c:v>
                </c:pt>
                <c:pt idx="913">
                  <c:v>1E-4</c:v>
                </c:pt>
                <c:pt idx="914">
                  <c:v>1E-4</c:v>
                </c:pt>
                <c:pt idx="915">
                  <c:v>4.0000999999999998</c:v>
                </c:pt>
                <c:pt idx="916">
                  <c:v>1E-4</c:v>
                </c:pt>
                <c:pt idx="917">
                  <c:v>1E-4</c:v>
                </c:pt>
                <c:pt idx="918">
                  <c:v>1E-4</c:v>
                </c:pt>
                <c:pt idx="919">
                  <c:v>1E-4</c:v>
                </c:pt>
                <c:pt idx="920">
                  <c:v>1E-4</c:v>
                </c:pt>
                <c:pt idx="921">
                  <c:v>1E-4</c:v>
                </c:pt>
                <c:pt idx="922">
                  <c:v>1E-4</c:v>
                </c:pt>
                <c:pt idx="923">
                  <c:v>1E-4</c:v>
                </c:pt>
                <c:pt idx="924">
                  <c:v>1E-4</c:v>
                </c:pt>
                <c:pt idx="925">
                  <c:v>1E-4</c:v>
                </c:pt>
                <c:pt idx="926">
                  <c:v>1E-4</c:v>
                </c:pt>
                <c:pt idx="927">
                  <c:v>1E-4</c:v>
                </c:pt>
                <c:pt idx="928">
                  <c:v>1E-4</c:v>
                </c:pt>
                <c:pt idx="929">
                  <c:v>1E-4</c:v>
                </c:pt>
                <c:pt idx="930">
                  <c:v>1E-4</c:v>
                </c:pt>
                <c:pt idx="931">
                  <c:v>1E-4</c:v>
                </c:pt>
                <c:pt idx="932">
                  <c:v>1E-4</c:v>
                </c:pt>
                <c:pt idx="933">
                  <c:v>1E-4</c:v>
                </c:pt>
                <c:pt idx="934">
                  <c:v>1E-4</c:v>
                </c:pt>
                <c:pt idx="935">
                  <c:v>1E-4</c:v>
                </c:pt>
                <c:pt idx="936">
                  <c:v>1E-4</c:v>
                </c:pt>
                <c:pt idx="937">
                  <c:v>1E-4</c:v>
                </c:pt>
                <c:pt idx="938">
                  <c:v>1E-4</c:v>
                </c:pt>
                <c:pt idx="939">
                  <c:v>1E-4</c:v>
                </c:pt>
                <c:pt idx="940">
                  <c:v>1E-4</c:v>
                </c:pt>
                <c:pt idx="941">
                  <c:v>1E-4</c:v>
                </c:pt>
                <c:pt idx="942">
                  <c:v>1E-4</c:v>
                </c:pt>
                <c:pt idx="943">
                  <c:v>1E-4</c:v>
                </c:pt>
                <c:pt idx="944">
                  <c:v>1E-4</c:v>
                </c:pt>
                <c:pt idx="945">
                  <c:v>1E-4</c:v>
                </c:pt>
                <c:pt idx="946">
                  <c:v>1E-4</c:v>
                </c:pt>
                <c:pt idx="947">
                  <c:v>1E-4</c:v>
                </c:pt>
                <c:pt idx="948">
                  <c:v>1.0001</c:v>
                </c:pt>
                <c:pt idx="949">
                  <c:v>1E-4</c:v>
                </c:pt>
                <c:pt idx="950">
                  <c:v>1E-4</c:v>
                </c:pt>
                <c:pt idx="951">
                  <c:v>1E-4</c:v>
                </c:pt>
                <c:pt idx="952">
                  <c:v>1E-4</c:v>
                </c:pt>
                <c:pt idx="953">
                  <c:v>1E-4</c:v>
                </c:pt>
                <c:pt idx="954">
                  <c:v>1E-4</c:v>
                </c:pt>
                <c:pt idx="955">
                  <c:v>1E-4</c:v>
                </c:pt>
                <c:pt idx="956">
                  <c:v>1.0001</c:v>
                </c:pt>
                <c:pt idx="957">
                  <c:v>1E-4</c:v>
                </c:pt>
                <c:pt idx="958">
                  <c:v>1E-4</c:v>
                </c:pt>
                <c:pt idx="959">
                  <c:v>1E-4</c:v>
                </c:pt>
                <c:pt idx="960">
                  <c:v>1E-4</c:v>
                </c:pt>
                <c:pt idx="961">
                  <c:v>1E-4</c:v>
                </c:pt>
                <c:pt idx="962">
                  <c:v>1E-4</c:v>
                </c:pt>
                <c:pt idx="963">
                  <c:v>1E-4</c:v>
                </c:pt>
                <c:pt idx="964">
                  <c:v>1E-4</c:v>
                </c:pt>
                <c:pt idx="965">
                  <c:v>1E-4</c:v>
                </c:pt>
                <c:pt idx="966">
                  <c:v>1E-4</c:v>
                </c:pt>
                <c:pt idx="967">
                  <c:v>1E-4</c:v>
                </c:pt>
                <c:pt idx="968">
                  <c:v>1E-4</c:v>
                </c:pt>
                <c:pt idx="969">
                  <c:v>1.0001</c:v>
                </c:pt>
                <c:pt idx="970">
                  <c:v>1E-4</c:v>
                </c:pt>
                <c:pt idx="971">
                  <c:v>1E-4</c:v>
                </c:pt>
                <c:pt idx="972">
                  <c:v>1E-4</c:v>
                </c:pt>
                <c:pt idx="973">
                  <c:v>1E-4</c:v>
                </c:pt>
                <c:pt idx="974">
                  <c:v>1E-4</c:v>
                </c:pt>
                <c:pt idx="975">
                  <c:v>1E-4</c:v>
                </c:pt>
                <c:pt idx="976">
                  <c:v>1E-4</c:v>
                </c:pt>
                <c:pt idx="977">
                  <c:v>1E-4</c:v>
                </c:pt>
                <c:pt idx="978">
                  <c:v>1E-4</c:v>
                </c:pt>
                <c:pt idx="979">
                  <c:v>1E-4</c:v>
                </c:pt>
                <c:pt idx="980">
                  <c:v>1E-4</c:v>
                </c:pt>
                <c:pt idx="981">
                  <c:v>1E-4</c:v>
                </c:pt>
                <c:pt idx="982">
                  <c:v>1E-4</c:v>
                </c:pt>
                <c:pt idx="983">
                  <c:v>1E-4</c:v>
                </c:pt>
                <c:pt idx="984">
                  <c:v>1E-4</c:v>
                </c:pt>
                <c:pt idx="985">
                  <c:v>1E-4</c:v>
                </c:pt>
                <c:pt idx="986">
                  <c:v>1E-4</c:v>
                </c:pt>
                <c:pt idx="987">
                  <c:v>1E-4</c:v>
                </c:pt>
                <c:pt idx="988">
                  <c:v>1E-4</c:v>
                </c:pt>
                <c:pt idx="989">
                  <c:v>1E-4</c:v>
                </c:pt>
                <c:pt idx="990">
                  <c:v>1E-4</c:v>
                </c:pt>
                <c:pt idx="991">
                  <c:v>1E-4</c:v>
                </c:pt>
                <c:pt idx="992">
                  <c:v>1E-4</c:v>
                </c:pt>
                <c:pt idx="993">
                  <c:v>1E-4</c:v>
                </c:pt>
                <c:pt idx="994">
                  <c:v>1E-4</c:v>
                </c:pt>
                <c:pt idx="995">
                  <c:v>1.0001</c:v>
                </c:pt>
                <c:pt idx="996">
                  <c:v>1E-4</c:v>
                </c:pt>
                <c:pt idx="997">
                  <c:v>1E-4</c:v>
                </c:pt>
                <c:pt idx="998">
                  <c:v>1E-4</c:v>
                </c:pt>
                <c:pt idx="999">
                  <c:v>1E-4</c:v>
                </c:pt>
                <c:pt idx="1000">
                  <c:v>1E-4</c:v>
                </c:pt>
                <c:pt idx="1001">
                  <c:v>1E-4</c:v>
                </c:pt>
                <c:pt idx="1002">
                  <c:v>1.0001</c:v>
                </c:pt>
                <c:pt idx="1003">
                  <c:v>1E-4</c:v>
                </c:pt>
                <c:pt idx="1004">
                  <c:v>1E-4</c:v>
                </c:pt>
                <c:pt idx="1005">
                  <c:v>1E-4</c:v>
                </c:pt>
                <c:pt idx="1006">
                  <c:v>1E-4</c:v>
                </c:pt>
                <c:pt idx="1007">
                  <c:v>1E-4</c:v>
                </c:pt>
                <c:pt idx="1008">
                  <c:v>1E-4</c:v>
                </c:pt>
                <c:pt idx="1009">
                  <c:v>1E-4</c:v>
                </c:pt>
                <c:pt idx="1010">
                  <c:v>1E-4</c:v>
                </c:pt>
                <c:pt idx="1011">
                  <c:v>1E-4</c:v>
                </c:pt>
                <c:pt idx="1012">
                  <c:v>1E-4</c:v>
                </c:pt>
                <c:pt idx="1013">
                  <c:v>1E-4</c:v>
                </c:pt>
                <c:pt idx="1014">
                  <c:v>1E-4</c:v>
                </c:pt>
                <c:pt idx="1015">
                  <c:v>1E-4</c:v>
                </c:pt>
                <c:pt idx="1016">
                  <c:v>1E-4</c:v>
                </c:pt>
                <c:pt idx="1017">
                  <c:v>1E-4</c:v>
                </c:pt>
                <c:pt idx="1018">
                  <c:v>1E-4</c:v>
                </c:pt>
                <c:pt idx="1019">
                  <c:v>1E-4</c:v>
                </c:pt>
                <c:pt idx="1020">
                  <c:v>1E-4</c:v>
                </c:pt>
                <c:pt idx="1021">
                  <c:v>1E-4</c:v>
                </c:pt>
                <c:pt idx="1022">
                  <c:v>1E-4</c:v>
                </c:pt>
                <c:pt idx="1023">
                  <c:v>1E-4</c:v>
                </c:pt>
                <c:pt idx="1024">
                  <c:v>1E-4</c:v>
                </c:pt>
                <c:pt idx="1025">
                  <c:v>1E-4</c:v>
                </c:pt>
                <c:pt idx="1026">
                  <c:v>1E-4</c:v>
                </c:pt>
                <c:pt idx="1027">
                  <c:v>1E-4</c:v>
                </c:pt>
                <c:pt idx="1028">
                  <c:v>1E-4</c:v>
                </c:pt>
                <c:pt idx="1029">
                  <c:v>1E-4</c:v>
                </c:pt>
                <c:pt idx="1030">
                  <c:v>1E-4</c:v>
                </c:pt>
                <c:pt idx="1031">
                  <c:v>1E-4</c:v>
                </c:pt>
                <c:pt idx="1032">
                  <c:v>1E-4</c:v>
                </c:pt>
                <c:pt idx="1033">
                  <c:v>1E-4</c:v>
                </c:pt>
                <c:pt idx="1034">
                  <c:v>1E-4</c:v>
                </c:pt>
                <c:pt idx="1035">
                  <c:v>1E-4</c:v>
                </c:pt>
                <c:pt idx="1036">
                  <c:v>1E-4</c:v>
                </c:pt>
                <c:pt idx="1037">
                  <c:v>1E-4</c:v>
                </c:pt>
                <c:pt idx="1038">
                  <c:v>1E-4</c:v>
                </c:pt>
                <c:pt idx="1039">
                  <c:v>1E-4</c:v>
                </c:pt>
                <c:pt idx="1040">
                  <c:v>1E-4</c:v>
                </c:pt>
                <c:pt idx="1041">
                  <c:v>1E-4</c:v>
                </c:pt>
                <c:pt idx="1042">
                  <c:v>1E-4</c:v>
                </c:pt>
                <c:pt idx="1043">
                  <c:v>1.0001</c:v>
                </c:pt>
                <c:pt idx="1044">
                  <c:v>1E-4</c:v>
                </c:pt>
                <c:pt idx="1045">
                  <c:v>1E-4</c:v>
                </c:pt>
                <c:pt idx="1046">
                  <c:v>1E-4</c:v>
                </c:pt>
                <c:pt idx="1047">
                  <c:v>1E-4</c:v>
                </c:pt>
                <c:pt idx="1048">
                  <c:v>1E-4</c:v>
                </c:pt>
                <c:pt idx="1049">
                  <c:v>1E-4</c:v>
                </c:pt>
                <c:pt idx="1050">
                  <c:v>1E-4</c:v>
                </c:pt>
                <c:pt idx="1051">
                  <c:v>1E-4</c:v>
                </c:pt>
                <c:pt idx="1052">
                  <c:v>1E-4</c:v>
                </c:pt>
                <c:pt idx="1053">
                  <c:v>1E-4</c:v>
                </c:pt>
                <c:pt idx="1054">
                  <c:v>1E-4</c:v>
                </c:pt>
                <c:pt idx="1055">
                  <c:v>1E-4</c:v>
                </c:pt>
                <c:pt idx="1056">
                  <c:v>1.0001</c:v>
                </c:pt>
                <c:pt idx="1057">
                  <c:v>1E-4</c:v>
                </c:pt>
                <c:pt idx="1058">
                  <c:v>1E-4</c:v>
                </c:pt>
                <c:pt idx="1059">
                  <c:v>1E-4</c:v>
                </c:pt>
                <c:pt idx="1060">
                  <c:v>1.0001</c:v>
                </c:pt>
                <c:pt idx="1061">
                  <c:v>1E-4</c:v>
                </c:pt>
                <c:pt idx="1062">
                  <c:v>1E-4</c:v>
                </c:pt>
                <c:pt idx="1063">
                  <c:v>1E-4</c:v>
                </c:pt>
                <c:pt idx="1064">
                  <c:v>1E-4</c:v>
                </c:pt>
                <c:pt idx="1065">
                  <c:v>1E-4</c:v>
                </c:pt>
                <c:pt idx="1066">
                  <c:v>1.0001</c:v>
                </c:pt>
                <c:pt idx="1067">
                  <c:v>1E-4</c:v>
                </c:pt>
                <c:pt idx="1068">
                  <c:v>1E-4</c:v>
                </c:pt>
                <c:pt idx="1069">
                  <c:v>1E-4</c:v>
                </c:pt>
                <c:pt idx="1070">
                  <c:v>1E-4</c:v>
                </c:pt>
                <c:pt idx="1071">
                  <c:v>1E-4</c:v>
                </c:pt>
                <c:pt idx="1072">
                  <c:v>1E-4</c:v>
                </c:pt>
                <c:pt idx="1073">
                  <c:v>1E-4</c:v>
                </c:pt>
                <c:pt idx="1074">
                  <c:v>1E-4</c:v>
                </c:pt>
                <c:pt idx="1075">
                  <c:v>1E-4</c:v>
                </c:pt>
                <c:pt idx="1076">
                  <c:v>1E-4</c:v>
                </c:pt>
                <c:pt idx="1077">
                  <c:v>1E-4</c:v>
                </c:pt>
                <c:pt idx="1078">
                  <c:v>1E-4</c:v>
                </c:pt>
                <c:pt idx="1079">
                  <c:v>1E-4</c:v>
                </c:pt>
                <c:pt idx="1080">
                  <c:v>1E-4</c:v>
                </c:pt>
                <c:pt idx="1081">
                  <c:v>1E-4</c:v>
                </c:pt>
                <c:pt idx="1082">
                  <c:v>1E-4</c:v>
                </c:pt>
                <c:pt idx="1083">
                  <c:v>1E-4</c:v>
                </c:pt>
                <c:pt idx="1084">
                  <c:v>1E-4</c:v>
                </c:pt>
                <c:pt idx="1085">
                  <c:v>1E-4</c:v>
                </c:pt>
                <c:pt idx="1086">
                  <c:v>1E-4</c:v>
                </c:pt>
                <c:pt idx="1087">
                  <c:v>1E-4</c:v>
                </c:pt>
                <c:pt idx="1088">
                  <c:v>1.0001</c:v>
                </c:pt>
                <c:pt idx="1089">
                  <c:v>1.0001</c:v>
                </c:pt>
                <c:pt idx="1090">
                  <c:v>1E-4</c:v>
                </c:pt>
                <c:pt idx="1091">
                  <c:v>1E-4</c:v>
                </c:pt>
                <c:pt idx="1092">
                  <c:v>1E-4</c:v>
                </c:pt>
                <c:pt idx="1093">
                  <c:v>1E-4</c:v>
                </c:pt>
                <c:pt idx="1094">
                  <c:v>1E-4</c:v>
                </c:pt>
                <c:pt idx="1095">
                  <c:v>1E-4</c:v>
                </c:pt>
                <c:pt idx="1096">
                  <c:v>1E-4</c:v>
                </c:pt>
                <c:pt idx="1097">
                  <c:v>1E-4</c:v>
                </c:pt>
                <c:pt idx="1098">
                  <c:v>1E-4</c:v>
                </c:pt>
                <c:pt idx="1099">
                  <c:v>1E-4</c:v>
                </c:pt>
                <c:pt idx="1100">
                  <c:v>1E-4</c:v>
                </c:pt>
                <c:pt idx="1101">
                  <c:v>1E-4</c:v>
                </c:pt>
                <c:pt idx="1102">
                  <c:v>1E-4</c:v>
                </c:pt>
                <c:pt idx="1103">
                  <c:v>1E-4</c:v>
                </c:pt>
                <c:pt idx="1104">
                  <c:v>1E-4</c:v>
                </c:pt>
                <c:pt idx="1105">
                  <c:v>1E-4</c:v>
                </c:pt>
                <c:pt idx="1106">
                  <c:v>1E-4</c:v>
                </c:pt>
                <c:pt idx="1107">
                  <c:v>1E-4</c:v>
                </c:pt>
                <c:pt idx="1108">
                  <c:v>1.0001</c:v>
                </c:pt>
                <c:pt idx="1109">
                  <c:v>1E-4</c:v>
                </c:pt>
                <c:pt idx="1110">
                  <c:v>1E-4</c:v>
                </c:pt>
                <c:pt idx="1111">
                  <c:v>1E-4</c:v>
                </c:pt>
                <c:pt idx="1112">
                  <c:v>1E-4</c:v>
                </c:pt>
                <c:pt idx="1113">
                  <c:v>1E-4</c:v>
                </c:pt>
                <c:pt idx="1114">
                  <c:v>1E-4</c:v>
                </c:pt>
                <c:pt idx="1115">
                  <c:v>1E-4</c:v>
                </c:pt>
                <c:pt idx="1116">
                  <c:v>1E-4</c:v>
                </c:pt>
                <c:pt idx="1117">
                  <c:v>1E-4</c:v>
                </c:pt>
                <c:pt idx="1118">
                  <c:v>1E-4</c:v>
                </c:pt>
                <c:pt idx="1119">
                  <c:v>1E-4</c:v>
                </c:pt>
                <c:pt idx="1120">
                  <c:v>1E-4</c:v>
                </c:pt>
                <c:pt idx="1121">
                  <c:v>1E-4</c:v>
                </c:pt>
                <c:pt idx="1122">
                  <c:v>1E-4</c:v>
                </c:pt>
                <c:pt idx="1123">
                  <c:v>1E-4</c:v>
                </c:pt>
                <c:pt idx="1124">
                  <c:v>1E-4</c:v>
                </c:pt>
                <c:pt idx="1125">
                  <c:v>1E-4</c:v>
                </c:pt>
                <c:pt idx="1126">
                  <c:v>1E-4</c:v>
                </c:pt>
                <c:pt idx="1127">
                  <c:v>1E-4</c:v>
                </c:pt>
                <c:pt idx="1128">
                  <c:v>1.0001</c:v>
                </c:pt>
                <c:pt idx="1129">
                  <c:v>1E-4</c:v>
                </c:pt>
                <c:pt idx="1130">
                  <c:v>1E-4</c:v>
                </c:pt>
                <c:pt idx="1131">
                  <c:v>1E-4</c:v>
                </c:pt>
                <c:pt idx="1132">
                  <c:v>1.0001</c:v>
                </c:pt>
                <c:pt idx="1133">
                  <c:v>1E-4</c:v>
                </c:pt>
                <c:pt idx="1134">
                  <c:v>1E-4</c:v>
                </c:pt>
                <c:pt idx="1135">
                  <c:v>1E-4</c:v>
                </c:pt>
                <c:pt idx="1136">
                  <c:v>1E-4</c:v>
                </c:pt>
                <c:pt idx="1137">
                  <c:v>1E-4</c:v>
                </c:pt>
                <c:pt idx="1138">
                  <c:v>1.0001</c:v>
                </c:pt>
                <c:pt idx="1139">
                  <c:v>1E-4</c:v>
                </c:pt>
                <c:pt idx="1140">
                  <c:v>1E-4</c:v>
                </c:pt>
                <c:pt idx="1141">
                  <c:v>1E-4</c:v>
                </c:pt>
                <c:pt idx="1142">
                  <c:v>1E-4</c:v>
                </c:pt>
                <c:pt idx="1143">
                  <c:v>1E-4</c:v>
                </c:pt>
                <c:pt idx="1144">
                  <c:v>1E-4</c:v>
                </c:pt>
                <c:pt idx="1145">
                  <c:v>1.0001</c:v>
                </c:pt>
                <c:pt idx="1146">
                  <c:v>1E-4</c:v>
                </c:pt>
                <c:pt idx="1147">
                  <c:v>1E-4</c:v>
                </c:pt>
                <c:pt idx="1148">
                  <c:v>1E-4</c:v>
                </c:pt>
                <c:pt idx="1149">
                  <c:v>1E-4</c:v>
                </c:pt>
                <c:pt idx="1150">
                  <c:v>1E-4</c:v>
                </c:pt>
                <c:pt idx="1151">
                  <c:v>1E-4</c:v>
                </c:pt>
                <c:pt idx="1152">
                  <c:v>1E-4</c:v>
                </c:pt>
                <c:pt idx="1153">
                  <c:v>1E-4</c:v>
                </c:pt>
                <c:pt idx="1154">
                  <c:v>1E-4</c:v>
                </c:pt>
                <c:pt idx="1155">
                  <c:v>1E-4</c:v>
                </c:pt>
                <c:pt idx="1156">
                  <c:v>1E-4</c:v>
                </c:pt>
                <c:pt idx="1157">
                  <c:v>1E-4</c:v>
                </c:pt>
                <c:pt idx="1158">
                  <c:v>1E-4</c:v>
                </c:pt>
                <c:pt idx="1159">
                  <c:v>1.0001</c:v>
                </c:pt>
                <c:pt idx="1160">
                  <c:v>1E-4</c:v>
                </c:pt>
                <c:pt idx="1161">
                  <c:v>1E-4</c:v>
                </c:pt>
                <c:pt idx="1162">
                  <c:v>1E-4</c:v>
                </c:pt>
                <c:pt idx="1163">
                  <c:v>1E-4</c:v>
                </c:pt>
                <c:pt idx="1164">
                  <c:v>1E-4</c:v>
                </c:pt>
                <c:pt idx="1165">
                  <c:v>1.0001</c:v>
                </c:pt>
                <c:pt idx="1166">
                  <c:v>1E-4</c:v>
                </c:pt>
                <c:pt idx="1167">
                  <c:v>1E-4</c:v>
                </c:pt>
                <c:pt idx="1168">
                  <c:v>1E-4</c:v>
                </c:pt>
                <c:pt idx="1169">
                  <c:v>1E-4</c:v>
                </c:pt>
                <c:pt idx="1170">
                  <c:v>1E-4</c:v>
                </c:pt>
                <c:pt idx="1171">
                  <c:v>1E-4</c:v>
                </c:pt>
                <c:pt idx="1172">
                  <c:v>1E-4</c:v>
                </c:pt>
                <c:pt idx="1173">
                  <c:v>1E-4</c:v>
                </c:pt>
                <c:pt idx="1174">
                  <c:v>1E-4</c:v>
                </c:pt>
                <c:pt idx="1175">
                  <c:v>1E-4</c:v>
                </c:pt>
                <c:pt idx="1176">
                  <c:v>1E-4</c:v>
                </c:pt>
                <c:pt idx="1177">
                  <c:v>1E-4</c:v>
                </c:pt>
                <c:pt idx="1178">
                  <c:v>1E-4</c:v>
                </c:pt>
                <c:pt idx="1179">
                  <c:v>1E-4</c:v>
                </c:pt>
                <c:pt idx="1180">
                  <c:v>1E-4</c:v>
                </c:pt>
                <c:pt idx="1181">
                  <c:v>1E-4</c:v>
                </c:pt>
                <c:pt idx="1182">
                  <c:v>1E-4</c:v>
                </c:pt>
                <c:pt idx="1183">
                  <c:v>1E-4</c:v>
                </c:pt>
                <c:pt idx="1184">
                  <c:v>1E-4</c:v>
                </c:pt>
                <c:pt idx="1185">
                  <c:v>1E-4</c:v>
                </c:pt>
                <c:pt idx="1186">
                  <c:v>1E-4</c:v>
                </c:pt>
                <c:pt idx="1187">
                  <c:v>1E-4</c:v>
                </c:pt>
                <c:pt idx="1188">
                  <c:v>1E-4</c:v>
                </c:pt>
                <c:pt idx="1189">
                  <c:v>1E-4</c:v>
                </c:pt>
                <c:pt idx="1190">
                  <c:v>1E-4</c:v>
                </c:pt>
                <c:pt idx="1191">
                  <c:v>1E-4</c:v>
                </c:pt>
                <c:pt idx="1192">
                  <c:v>1E-4</c:v>
                </c:pt>
                <c:pt idx="1193">
                  <c:v>1E-4</c:v>
                </c:pt>
                <c:pt idx="1194">
                  <c:v>1E-4</c:v>
                </c:pt>
                <c:pt idx="1195">
                  <c:v>1E-4</c:v>
                </c:pt>
                <c:pt idx="1196">
                  <c:v>1E-4</c:v>
                </c:pt>
                <c:pt idx="1197">
                  <c:v>1E-4</c:v>
                </c:pt>
                <c:pt idx="1198">
                  <c:v>1E-4</c:v>
                </c:pt>
                <c:pt idx="1199">
                  <c:v>1E-4</c:v>
                </c:pt>
                <c:pt idx="1200">
                  <c:v>1E-4</c:v>
                </c:pt>
                <c:pt idx="1201">
                  <c:v>1E-4</c:v>
                </c:pt>
                <c:pt idx="1202">
                  <c:v>1E-4</c:v>
                </c:pt>
                <c:pt idx="1203">
                  <c:v>1E-4</c:v>
                </c:pt>
                <c:pt idx="1204">
                  <c:v>1E-4</c:v>
                </c:pt>
                <c:pt idx="1205">
                  <c:v>1E-4</c:v>
                </c:pt>
                <c:pt idx="1206">
                  <c:v>1E-4</c:v>
                </c:pt>
                <c:pt idx="1207">
                  <c:v>1E-4</c:v>
                </c:pt>
                <c:pt idx="1208">
                  <c:v>1E-4</c:v>
                </c:pt>
                <c:pt idx="1209">
                  <c:v>1E-4</c:v>
                </c:pt>
                <c:pt idx="1210">
                  <c:v>1E-4</c:v>
                </c:pt>
                <c:pt idx="1211">
                  <c:v>1.0001</c:v>
                </c:pt>
                <c:pt idx="1212">
                  <c:v>1E-4</c:v>
                </c:pt>
                <c:pt idx="1213">
                  <c:v>1E-4</c:v>
                </c:pt>
                <c:pt idx="1214">
                  <c:v>1E-4</c:v>
                </c:pt>
                <c:pt idx="1215">
                  <c:v>1E-4</c:v>
                </c:pt>
                <c:pt idx="1216">
                  <c:v>1E-4</c:v>
                </c:pt>
                <c:pt idx="1217">
                  <c:v>1E-4</c:v>
                </c:pt>
                <c:pt idx="1218">
                  <c:v>1E-4</c:v>
                </c:pt>
                <c:pt idx="1219">
                  <c:v>1E-4</c:v>
                </c:pt>
                <c:pt idx="1220">
                  <c:v>1E-4</c:v>
                </c:pt>
                <c:pt idx="1221">
                  <c:v>1.0001</c:v>
                </c:pt>
                <c:pt idx="1222">
                  <c:v>1E-4</c:v>
                </c:pt>
                <c:pt idx="1223">
                  <c:v>1E-4</c:v>
                </c:pt>
                <c:pt idx="1224">
                  <c:v>1E-4</c:v>
                </c:pt>
                <c:pt idx="1225">
                  <c:v>1E-4</c:v>
                </c:pt>
                <c:pt idx="1226">
                  <c:v>1E-4</c:v>
                </c:pt>
                <c:pt idx="1227">
                  <c:v>1E-4</c:v>
                </c:pt>
                <c:pt idx="1228">
                  <c:v>1E-4</c:v>
                </c:pt>
                <c:pt idx="1229">
                  <c:v>1E-4</c:v>
                </c:pt>
                <c:pt idx="1230">
                  <c:v>1E-4</c:v>
                </c:pt>
                <c:pt idx="1231">
                  <c:v>1E-4</c:v>
                </c:pt>
                <c:pt idx="1232">
                  <c:v>1E-4</c:v>
                </c:pt>
                <c:pt idx="1233">
                  <c:v>1E-4</c:v>
                </c:pt>
                <c:pt idx="1234">
                  <c:v>1E-4</c:v>
                </c:pt>
                <c:pt idx="1235">
                  <c:v>1E-4</c:v>
                </c:pt>
                <c:pt idx="1236">
                  <c:v>1E-4</c:v>
                </c:pt>
                <c:pt idx="1237">
                  <c:v>1E-4</c:v>
                </c:pt>
                <c:pt idx="1238">
                  <c:v>1E-4</c:v>
                </c:pt>
                <c:pt idx="1239">
                  <c:v>1E-4</c:v>
                </c:pt>
                <c:pt idx="1240">
                  <c:v>1E-4</c:v>
                </c:pt>
                <c:pt idx="1241">
                  <c:v>1E-4</c:v>
                </c:pt>
                <c:pt idx="1242">
                  <c:v>1E-4</c:v>
                </c:pt>
                <c:pt idx="1243">
                  <c:v>1E-4</c:v>
                </c:pt>
                <c:pt idx="1244">
                  <c:v>1E-4</c:v>
                </c:pt>
                <c:pt idx="1245">
                  <c:v>1E-4</c:v>
                </c:pt>
                <c:pt idx="1246">
                  <c:v>1E-4</c:v>
                </c:pt>
                <c:pt idx="1247">
                  <c:v>1E-4</c:v>
                </c:pt>
                <c:pt idx="1248">
                  <c:v>1E-4</c:v>
                </c:pt>
                <c:pt idx="1249">
                  <c:v>1E-4</c:v>
                </c:pt>
                <c:pt idx="1250">
                  <c:v>1E-4</c:v>
                </c:pt>
                <c:pt idx="1251">
                  <c:v>1E-4</c:v>
                </c:pt>
                <c:pt idx="1252">
                  <c:v>1E-4</c:v>
                </c:pt>
                <c:pt idx="1253">
                  <c:v>1E-4</c:v>
                </c:pt>
                <c:pt idx="1254">
                  <c:v>1E-4</c:v>
                </c:pt>
                <c:pt idx="1255">
                  <c:v>1E-4</c:v>
                </c:pt>
                <c:pt idx="1256">
                  <c:v>1E-4</c:v>
                </c:pt>
                <c:pt idx="1257">
                  <c:v>1E-4</c:v>
                </c:pt>
                <c:pt idx="1258">
                  <c:v>1E-4</c:v>
                </c:pt>
                <c:pt idx="1259">
                  <c:v>1E-4</c:v>
                </c:pt>
                <c:pt idx="1260">
                  <c:v>1E-4</c:v>
                </c:pt>
                <c:pt idx="1261">
                  <c:v>1E-4</c:v>
                </c:pt>
                <c:pt idx="1262">
                  <c:v>1E-4</c:v>
                </c:pt>
                <c:pt idx="1263">
                  <c:v>1E-4</c:v>
                </c:pt>
                <c:pt idx="1264">
                  <c:v>1E-4</c:v>
                </c:pt>
                <c:pt idx="1265">
                  <c:v>1E-4</c:v>
                </c:pt>
                <c:pt idx="1266">
                  <c:v>1E-4</c:v>
                </c:pt>
                <c:pt idx="1267">
                  <c:v>1E-4</c:v>
                </c:pt>
                <c:pt idx="1268">
                  <c:v>1E-4</c:v>
                </c:pt>
                <c:pt idx="1269">
                  <c:v>1E-4</c:v>
                </c:pt>
                <c:pt idx="1270">
                  <c:v>1E-4</c:v>
                </c:pt>
                <c:pt idx="1271">
                  <c:v>1E-4</c:v>
                </c:pt>
                <c:pt idx="1272">
                  <c:v>1E-4</c:v>
                </c:pt>
                <c:pt idx="1273">
                  <c:v>1E-4</c:v>
                </c:pt>
                <c:pt idx="1274">
                  <c:v>1E-4</c:v>
                </c:pt>
                <c:pt idx="1275">
                  <c:v>1E-4</c:v>
                </c:pt>
                <c:pt idx="1276">
                  <c:v>1E-4</c:v>
                </c:pt>
                <c:pt idx="1277">
                  <c:v>1E-4</c:v>
                </c:pt>
                <c:pt idx="1278">
                  <c:v>1E-4</c:v>
                </c:pt>
                <c:pt idx="1279">
                  <c:v>1E-4</c:v>
                </c:pt>
                <c:pt idx="1280">
                  <c:v>1E-4</c:v>
                </c:pt>
                <c:pt idx="1281">
                  <c:v>1E-4</c:v>
                </c:pt>
                <c:pt idx="1282">
                  <c:v>1E-4</c:v>
                </c:pt>
                <c:pt idx="1283">
                  <c:v>1E-4</c:v>
                </c:pt>
                <c:pt idx="1284">
                  <c:v>1.0001</c:v>
                </c:pt>
                <c:pt idx="1285">
                  <c:v>1E-4</c:v>
                </c:pt>
                <c:pt idx="1286">
                  <c:v>1E-4</c:v>
                </c:pt>
                <c:pt idx="1287">
                  <c:v>1E-4</c:v>
                </c:pt>
                <c:pt idx="1288">
                  <c:v>1.0001</c:v>
                </c:pt>
                <c:pt idx="1289">
                  <c:v>1E-4</c:v>
                </c:pt>
                <c:pt idx="1290">
                  <c:v>1E-4</c:v>
                </c:pt>
                <c:pt idx="1291">
                  <c:v>1E-4</c:v>
                </c:pt>
                <c:pt idx="1292">
                  <c:v>1E-4</c:v>
                </c:pt>
                <c:pt idx="1293">
                  <c:v>1E-4</c:v>
                </c:pt>
                <c:pt idx="1294">
                  <c:v>1.0001</c:v>
                </c:pt>
                <c:pt idx="1295">
                  <c:v>1E-4</c:v>
                </c:pt>
                <c:pt idx="1296">
                  <c:v>1E-4</c:v>
                </c:pt>
                <c:pt idx="1297">
                  <c:v>1E-4</c:v>
                </c:pt>
                <c:pt idx="1298">
                  <c:v>1E-4</c:v>
                </c:pt>
                <c:pt idx="1299">
                  <c:v>1E-4</c:v>
                </c:pt>
                <c:pt idx="1300">
                  <c:v>1E-4</c:v>
                </c:pt>
                <c:pt idx="1301">
                  <c:v>1E-4</c:v>
                </c:pt>
                <c:pt idx="1302">
                  <c:v>1E-4</c:v>
                </c:pt>
                <c:pt idx="1303">
                  <c:v>1E-4</c:v>
                </c:pt>
                <c:pt idx="1304">
                  <c:v>1E-4</c:v>
                </c:pt>
                <c:pt idx="1305">
                  <c:v>1E-4</c:v>
                </c:pt>
                <c:pt idx="1306">
                  <c:v>1E-4</c:v>
                </c:pt>
                <c:pt idx="1307">
                  <c:v>1E-4</c:v>
                </c:pt>
                <c:pt idx="1308">
                  <c:v>1E-4</c:v>
                </c:pt>
                <c:pt idx="1309">
                  <c:v>1.0001</c:v>
                </c:pt>
                <c:pt idx="1310">
                  <c:v>1E-4</c:v>
                </c:pt>
                <c:pt idx="1311">
                  <c:v>1E-4</c:v>
                </c:pt>
                <c:pt idx="1312">
                  <c:v>1E-4</c:v>
                </c:pt>
                <c:pt idx="1313">
                  <c:v>1E-4</c:v>
                </c:pt>
                <c:pt idx="1314">
                  <c:v>1E-4</c:v>
                </c:pt>
                <c:pt idx="1315">
                  <c:v>1E-4</c:v>
                </c:pt>
                <c:pt idx="1316">
                  <c:v>1E-4</c:v>
                </c:pt>
                <c:pt idx="1317">
                  <c:v>1E-4</c:v>
                </c:pt>
                <c:pt idx="1318">
                  <c:v>1.0001</c:v>
                </c:pt>
                <c:pt idx="1319">
                  <c:v>1E-4</c:v>
                </c:pt>
                <c:pt idx="1320">
                  <c:v>1E-4</c:v>
                </c:pt>
                <c:pt idx="1321">
                  <c:v>1E-4</c:v>
                </c:pt>
                <c:pt idx="1322">
                  <c:v>1E-4</c:v>
                </c:pt>
                <c:pt idx="1323">
                  <c:v>1E-4</c:v>
                </c:pt>
                <c:pt idx="1324">
                  <c:v>1.0001</c:v>
                </c:pt>
                <c:pt idx="1325">
                  <c:v>1E-4</c:v>
                </c:pt>
                <c:pt idx="1326">
                  <c:v>1E-4</c:v>
                </c:pt>
                <c:pt idx="1327">
                  <c:v>1E-4</c:v>
                </c:pt>
                <c:pt idx="1328">
                  <c:v>1E-4</c:v>
                </c:pt>
                <c:pt idx="1329">
                  <c:v>1E-4</c:v>
                </c:pt>
                <c:pt idx="1330">
                  <c:v>1E-4</c:v>
                </c:pt>
                <c:pt idx="1331">
                  <c:v>1E-4</c:v>
                </c:pt>
                <c:pt idx="1332">
                  <c:v>1E-4</c:v>
                </c:pt>
                <c:pt idx="1333">
                  <c:v>1E-4</c:v>
                </c:pt>
                <c:pt idx="1334">
                  <c:v>1E-4</c:v>
                </c:pt>
                <c:pt idx="1335">
                  <c:v>1E-4</c:v>
                </c:pt>
                <c:pt idx="1336">
                  <c:v>1E-4</c:v>
                </c:pt>
                <c:pt idx="1337">
                  <c:v>1E-4</c:v>
                </c:pt>
                <c:pt idx="1338">
                  <c:v>1E-4</c:v>
                </c:pt>
                <c:pt idx="1339">
                  <c:v>1E-4</c:v>
                </c:pt>
                <c:pt idx="1340">
                  <c:v>1E-4</c:v>
                </c:pt>
                <c:pt idx="1341">
                  <c:v>1E-4</c:v>
                </c:pt>
                <c:pt idx="1342">
                  <c:v>1E-4</c:v>
                </c:pt>
                <c:pt idx="1343">
                  <c:v>1E-4</c:v>
                </c:pt>
                <c:pt idx="1344">
                  <c:v>1E-4</c:v>
                </c:pt>
                <c:pt idx="1345">
                  <c:v>1E-4</c:v>
                </c:pt>
                <c:pt idx="1346">
                  <c:v>1E-4</c:v>
                </c:pt>
                <c:pt idx="1347">
                  <c:v>1.0001</c:v>
                </c:pt>
                <c:pt idx="1348">
                  <c:v>1E-4</c:v>
                </c:pt>
                <c:pt idx="1349">
                  <c:v>1E-4</c:v>
                </c:pt>
                <c:pt idx="1350">
                  <c:v>1E-4</c:v>
                </c:pt>
                <c:pt idx="1351">
                  <c:v>1E-4</c:v>
                </c:pt>
                <c:pt idx="1352">
                  <c:v>1E-4</c:v>
                </c:pt>
                <c:pt idx="1353">
                  <c:v>1E-4</c:v>
                </c:pt>
                <c:pt idx="1354">
                  <c:v>1E-4</c:v>
                </c:pt>
                <c:pt idx="1355">
                  <c:v>1E-4</c:v>
                </c:pt>
                <c:pt idx="1356">
                  <c:v>1E-4</c:v>
                </c:pt>
                <c:pt idx="1357">
                  <c:v>1E-4</c:v>
                </c:pt>
                <c:pt idx="1358">
                  <c:v>1E-4</c:v>
                </c:pt>
                <c:pt idx="1359">
                  <c:v>1E-4</c:v>
                </c:pt>
                <c:pt idx="1360">
                  <c:v>1E-4</c:v>
                </c:pt>
                <c:pt idx="1361">
                  <c:v>1E-4</c:v>
                </c:pt>
                <c:pt idx="1362">
                  <c:v>1E-4</c:v>
                </c:pt>
                <c:pt idx="1363">
                  <c:v>1E-4</c:v>
                </c:pt>
                <c:pt idx="1364">
                  <c:v>1E-4</c:v>
                </c:pt>
                <c:pt idx="1365">
                  <c:v>1E-4</c:v>
                </c:pt>
                <c:pt idx="1366">
                  <c:v>1E-4</c:v>
                </c:pt>
                <c:pt idx="1367">
                  <c:v>1E-4</c:v>
                </c:pt>
                <c:pt idx="1368">
                  <c:v>1E-4</c:v>
                </c:pt>
                <c:pt idx="1369">
                  <c:v>1E-4</c:v>
                </c:pt>
                <c:pt idx="1370">
                  <c:v>1E-4</c:v>
                </c:pt>
                <c:pt idx="1371">
                  <c:v>1E-4</c:v>
                </c:pt>
                <c:pt idx="1372">
                  <c:v>1E-4</c:v>
                </c:pt>
                <c:pt idx="1373">
                  <c:v>1E-4</c:v>
                </c:pt>
                <c:pt idx="1374">
                  <c:v>1.0001</c:v>
                </c:pt>
                <c:pt idx="1375">
                  <c:v>1E-4</c:v>
                </c:pt>
                <c:pt idx="1376">
                  <c:v>1E-4</c:v>
                </c:pt>
                <c:pt idx="1377">
                  <c:v>1.0001</c:v>
                </c:pt>
                <c:pt idx="1378">
                  <c:v>1E-4</c:v>
                </c:pt>
                <c:pt idx="1379">
                  <c:v>1E-4</c:v>
                </c:pt>
                <c:pt idx="1380">
                  <c:v>1E-4</c:v>
                </c:pt>
                <c:pt idx="1381">
                  <c:v>1E-4</c:v>
                </c:pt>
                <c:pt idx="1382">
                  <c:v>1E-4</c:v>
                </c:pt>
                <c:pt idx="1383">
                  <c:v>1E-4</c:v>
                </c:pt>
                <c:pt idx="1384">
                  <c:v>1E-4</c:v>
                </c:pt>
                <c:pt idx="1385">
                  <c:v>1.0001</c:v>
                </c:pt>
                <c:pt idx="1386">
                  <c:v>1E-4</c:v>
                </c:pt>
                <c:pt idx="1387">
                  <c:v>1E-4</c:v>
                </c:pt>
                <c:pt idx="1388">
                  <c:v>1E-4</c:v>
                </c:pt>
                <c:pt idx="1389">
                  <c:v>1E-4</c:v>
                </c:pt>
                <c:pt idx="1390">
                  <c:v>1E-4</c:v>
                </c:pt>
                <c:pt idx="1391">
                  <c:v>1.0001</c:v>
                </c:pt>
                <c:pt idx="1392">
                  <c:v>1E-4</c:v>
                </c:pt>
                <c:pt idx="1393">
                  <c:v>1E-4</c:v>
                </c:pt>
                <c:pt idx="1394">
                  <c:v>1E-4</c:v>
                </c:pt>
                <c:pt idx="1395">
                  <c:v>1E-4</c:v>
                </c:pt>
                <c:pt idx="1396">
                  <c:v>1E-4</c:v>
                </c:pt>
                <c:pt idx="1397">
                  <c:v>1E-4</c:v>
                </c:pt>
                <c:pt idx="1398">
                  <c:v>1E-4</c:v>
                </c:pt>
                <c:pt idx="1399">
                  <c:v>1.0001</c:v>
                </c:pt>
                <c:pt idx="1400">
                  <c:v>1E-4</c:v>
                </c:pt>
                <c:pt idx="1401">
                  <c:v>1E-4</c:v>
                </c:pt>
                <c:pt idx="1402">
                  <c:v>1E-4</c:v>
                </c:pt>
                <c:pt idx="1403">
                  <c:v>1E-4</c:v>
                </c:pt>
                <c:pt idx="1404">
                  <c:v>1E-4</c:v>
                </c:pt>
                <c:pt idx="1405">
                  <c:v>1.0001</c:v>
                </c:pt>
                <c:pt idx="1406">
                  <c:v>1E-4</c:v>
                </c:pt>
                <c:pt idx="1407">
                  <c:v>1E-4</c:v>
                </c:pt>
                <c:pt idx="1408">
                  <c:v>1E-4</c:v>
                </c:pt>
                <c:pt idx="1409">
                  <c:v>1E-4</c:v>
                </c:pt>
                <c:pt idx="1410">
                  <c:v>1E-4</c:v>
                </c:pt>
                <c:pt idx="1411">
                  <c:v>1E-4</c:v>
                </c:pt>
                <c:pt idx="1412">
                  <c:v>1E-4</c:v>
                </c:pt>
                <c:pt idx="1413">
                  <c:v>1E-4</c:v>
                </c:pt>
                <c:pt idx="1414">
                  <c:v>1E-4</c:v>
                </c:pt>
                <c:pt idx="1415">
                  <c:v>1E-4</c:v>
                </c:pt>
                <c:pt idx="1416">
                  <c:v>1E-4</c:v>
                </c:pt>
                <c:pt idx="1417">
                  <c:v>1E-4</c:v>
                </c:pt>
                <c:pt idx="1418">
                  <c:v>1E-4</c:v>
                </c:pt>
                <c:pt idx="1419">
                  <c:v>1E-4</c:v>
                </c:pt>
                <c:pt idx="1420">
                  <c:v>1E-4</c:v>
                </c:pt>
                <c:pt idx="1421">
                  <c:v>1E-4</c:v>
                </c:pt>
                <c:pt idx="1422">
                  <c:v>1E-4</c:v>
                </c:pt>
                <c:pt idx="1423">
                  <c:v>1E-4</c:v>
                </c:pt>
                <c:pt idx="1424">
                  <c:v>1E-4</c:v>
                </c:pt>
                <c:pt idx="1425">
                  <c:v>1E-4</c:v>
                </c:pt>
                <c:pt idx="1426">
                  <c:v>1E-4</c:v>
                </c:pt>
                <c:pt idx="1427">
                  <c:v>1.0001</c:v>
                </c:pt>
                <c:pt idx="1428">
                  <c:v>1E-4</c:v>
                </c:pt>
                <c:pt idx="1429">
                  <c:v>1E-4</c:v>
                </c:pt>
                <c:pt idx="1430">
                  <c:v>1E-4</c:v>
                </c:pt>
                <c:pt idx="1431">
                  <c:v>1E-4</c:v>
                </c:pt>
                <c:pt idx="1432">
                  <c:v>1E-4</c:v>
                </c:pt>
                <c:pt idx="1433">
                  <c:v>1E-4</c:v>
                </c:pt>
                <c:pt idx="1434">
                  <c:v>1E-4</c:v>
                </c:pt>
                <c:pt idx="1435">
                  <c:v>1E-4</c:v>
                </c:pt>
                <c:pt idx="1436">
                  <c:v>1E-4</c:v>
                </c:pt>
                <c:pt idx="1437">
                  <c:v>1E-4</c:v>
                </c:pt>
                <c:pt idx="1438">
                  <c:v>1E-4</c:v>
                </c:pt>
                <c:pt idx="1439">
                  <c:v>1E-4</c:v>
                </c:pt>
                <c:pt idx="1440">
                  <c:v>1E-4</c:v>
                </c:pt>
                <c:pt idx="1441">
                  <c:v>1E-4</c:v>
                </c:pt>
                <c:pt idx="1442">
                  <c:v>1E-4</c:v>
                </c:pt>
                <c:pt idx="1443">
                  <c:v>1E-4</c:v>
                </c:pt>
                <c:pt idx="1444">
                  <c:v>1E-4</c:v>
                </c:pt>
                <c:pt idx="1445">
                  <c:v>1E-4</c:v>
                </c:pt>
                <c:pt idx="1446">
                  <c:v>1E-4</c:v>
                </c:pt>
                <c:pt idx="1447">
                  <c:v>1E-4</c:v>
                </c:pt>
                <c:pt idx="1448">
                  <c:v>1E-4</c:v>
                </c:pt>
                <c:pt idx="1449">
                  <c:v>1E-4</c:v>
                </c:pt>
                <c:pt idx="1450">
                  <c:v>1E-4</c:v>
                </c:pt>
                <c:pt idx="1451">
                  <c:v>1E-4</c:v>
                </c:pt>
                <c:pt idx="1452">
                  <c:v>1E-4</c:v>
                </c:pt>
                <c:pt idx="1453">
                  <c:v>1E-4</c:v>
                </c:pt>
                <c:pt idx="1454">
                  <c:v>1E-4</c:v>
                </c:pt>
                <c:pt idx="1455">
                  <c:v>1E-4</c:v>
                </c:pt>
                <c:pt idx="1456">
                  <c:v>1E-4</c:v>
                </c:pt>
                <c:pt idx="1457">
                  <c:v>1E-4</c:v>
                </c:pt>
                <c:pt idx="1458">
                  <c:v>1E-4</c:v>
                </c:pt>
                <c:pt idx="1459">
                  <c:v>1E-4</c:v>
                </c:pt>
                <c:pt idx="1460">
                  <c:v>1E-4</c:v>
                </c:pt>
                <c:pt idx="1461">
                  <c:v>1.0001</c:v>
                </c:pt>
                <c:pt idx="1462">
                  <c:v>1E-4</c:v>
                </c:pt>
                <c:pt idx="1463">
                  <c:v>1E-4</c:v>
                </c:pt>
                <c:pt idx="1464">
                  <c:v>1E-4</c:v>
                </c:pt>
                <c:pt idx="1465">
                  <c:v>1E-4</c:v>
                </c:pt>
                <c:pt idx="1466">
                  <c:v>1E-4</c:v>
                </c:pt>
                <c:pt idx="1467">
                  <c:v>1E-4</c:v>
                </c:pt>
                <c:pt idx="1468">
                  <c:v>1E-4</c:v>
                </c:pt>
                <c:pt idx="1469">
                  <c:v>1E-4</c:v>
                </c:pt>
                <c:pt idx="1470">
                  <c:v>1E-4</c:v>
                </c:pt>
                <c:pt idx="1471">
                  <c:v>1E-4</c:v>
                </c:pt>
                <c:pt idx="1472">
                  <c:v>1E-4</c:v>
                </c:pt>
                <c:pt idx="1473">
                  <c:v>1E-4</c:v>
                </c:pt>
                <c:pt idx="1474">
                  <c:v>1E-4</c:v>
                </c:pt>
                <c:pt idx="1475">
                  <c:v>1E-4</c:v>
                </c:pt>
                <c:pt idx="1476">
                  <c:v>1.0001</c:v>
                </c:pt>
                <c:pt idx="1477">
                  <c:v>1E-4</c:v>
                </c:pt>
                <c:pt idx="1478">
                  <c:v>1E-4</c:v>
                </c:pt>
                <c:pt idx="1479">
                  <c:v>1E-4</c:v>
                </c:pt>
                <c:pt idx="1480">
                  <c:v>1E-4</c:v>
                </c:pt>
                <c:pt idx="1481">
                  <c:v>1E-4</c:v>
                </c:pt>
                <c:pt idx="1482">
                  <c:v>1E-4</c:v>
                </c:pt>
                <c:pt idx="1483">
                  <c:v>1E-4</c:v>
                </c:pt>
                <c:pt idx="1484">
                  <c:v>1E-4</c:v>
                </c:pt>
                <c:pt idx="1485">
                  <c:v>1E-4</c:v>
                </c:pt>
                <c:pt idx="1486">
                  <c:v>1E-4</c:v>
                </c:pt>
                <c:pt idx="1487">
                  <c:v>1E-4</c:v>
                </c:pt>
                <c:pt idx="1488">
                  <c:v>1E-4</c:v>
                </c:pt>
                <c:pt idx="1489">
                  <c:v>1.0001</c:v>
                </c:pt>
                <c:pt idx="1490">
                  <c:v>1.0001</c:v>
                </c:pt>
                <c:pt idx="1491">
                  <c:v>1E-4</c:v>
                </c:pt>
                <c:pt idx="1492">
                  <c:v>1E-4</c:v>
                </c:pt>
                <c:pt idx="1493">
                  <c:v>1E-4</c:v>
                </c:pt>
                <c:pt idx="1494">
                  <c:v>1E-4</c:v>
                </c:pt>
                <c:pt idx="1495">
                  <c:v>1E-4</c:v>
                </c:pt>
                <c:pt idx="1496">
                  <c:v>1E-4</c:v>
                </c:pt>
                <c:pt idx="1497">
                  <c:v>1E-4</c:v>
                </c:pt>
                <c:pt idx="1498">
                  <c:v>1E-4</c:v>
                </c:pt>
                <c:pt idx="1499">
                  <c:v>1E-4</c:v>
                </c:pt>
                <c:pt idx="1500">
                  <c:v>1E-4</c:v>
                </c:pt>
                <c:pt idx="1501">
                  <c:v>1E-4</c:v>
                </c:pt>
                <c:pt idx="1502">
                  <c:v>1E-4</c:v>
                </c:pt>
                <c:pt idx="1503">
                  <c:v>1E-4</c:v>
                </c:pt>
                <c:pt idx="1504">
                  <c:v>1E-4</c:v>
                </c:pt>
                <c:pt idx="1505">
                  <c:v>1E-4</c:v>
                </c:pt>
                <c:pt idx="1506">
                  <c:v>1E-4</c:v>
                </c:pt>
                <c:pt idx="1507">
                  <c:v>1E-4</c:v>
                </c:pt>
                <c:pt idx="1508">
                  <c:v>1E-4</c:v>
                </c:pt>
                <c:pt idx="1509">
                  <c:v>1E-4</c:v>
                </c:pt>
                <c:pt idx="1510">
                  <c:v>1E-4</c:v>
                </c:pt>
                <c:pt idx="1511">
                  <c:v>1E-4</c:v>
                </c:pt>
                <c:pt idx="1512">
                  <c:v>1E-4</c:v>
                </c:pt>
                <c:pt idx="1513">
                  <c:v>1E-4</c:v>
                </c:pt>
                <c:pt idx="1514">
                  <c:v>1.0001</c:v>
                </c:pt>
                <c:pt idx="1515">
                  <c:v>1E-4</c:v>
                </c:pt>
                <c:pt idx="1516">
                  <c:v>1E-4</c:v>
                </c:pt>
                <c:pt idx="1517">
                  <c:v>1.0001</c:v>
                </c:pt>
                <c:pt idx="1518">
                  <c:v>1E-4</c:v>
                </c:pt>
                <c:pt idx="1519">
                  <c:v>1E-4</c:v>
                </c:pt>
                <c:pt idx="1520">
                  <c:v>1E-4</c:v>
                </c:pt>
                <c:pt idx="1521">
                  <c:v>1E-4</c:v>
                </c:pt>
                <c:pt idx="1522">
                  <c:v>1E-4</c:v>
                </c:pt>
                <c:pt idx="1523">
                  <c:v>1E-4</c:v>
                </c:pt>
                <c:pt idx="1524">
                  <c:v>1E-4</c:v>
                </c:pt>
                <c:pt idx="1525">
                  <c:v>1E-4</c:v>
                </c:pt>
                <c:pt idx="1526">
                  <c:v>1.0001</c:v>
                </c:pt>
                <c:pt idx="1527">
                  <c:v>1.0001</c:v>
                </c:pt>
                <c:pt idx="1528">
                  <c:v>1E-4</c:v>
                </c:pt>
                <c:pt idx="1529">
                  <c:v>1E-4</c:v>
                </c:pt>
                <c:pt idx="1530">
                  <c:v>1E-4</c:v>
                </c:pt>
                <c:pt idx="1531">
                  <c:v>1E-4</c:v>
                </c:pt>
                <c:pt idx="1532">
                  <c:v>1E-4</c:v>
                </c:pt>
                <c:pt idx="1533">
                  <c:v>1E-4</c:v>
                </c:pt>
                <c:pt idx="1534">
                  <c:v>1E-4</c:v>
                </c:pt>
                <c:pt idx="1535">
                  <c:v>1E-4</c:v>
                </c:pt>
                <c:pt idx="1536">
                  <c:v>1E-4</c:v>
                </c:pt>
                <c:pt idx="1537">
                  <c:v>1E-4</c:v>
                </c:pt>
                <c:pt idx="1538">
                  <c:v>1E-4</c:v>
                </c:pt>
                <c:pt idx="1539">
                  <c:v>1E-4</c:v>
                </c:pt>
                <c:pt idx="1540">
                  <c:v>1E-4</c:v>
                </c:pt>
                <c:pt idx="1541">
                  <c:v>1E-4</c:v>
                </c:pt>
                <c:pt idx="1542">
                  <c:v>1E-4</c:v>
                </c:pt>
                <c:pt idx="1543">
                  <c:v>1E-4</c:v>
                </c:pt>
                <c:pt idx="1544">
                  <c:v>1E-4</c:v>
                </c:pt>
                <c:pt idx="1545">
                  <c:v>1E-4</c:v>
                </c:pt>
                <c:pt idx="1546">
                  <c:v>1.0001</c:v>
                </c:pt>
                <c:pt idx="1547">
                  <c:v>1E-4</c:v>
                </c:pt>
                <c:pt idx="1548">
                  <c:v>1E-4</c:v>
                </c:pt>
                <c:pt idx="1549">
                  <c:v>1.0001</c:v>
                </c:pt>
                <c:pt idx="1550">
                  <c:v>1E-4</c:v>
                </c:pt>
                <c:pt idx="1551">
                  <c:v>1E-4</c:v>
                </c:pt>
                <c:pt idx="1552">
                  <c:v>1E-4</c:v>
                </c:pt>
                <c:pt idx="1553">
                  <c:v>1.0001</c:v>
                </c:pt>
                <c:pt idx="1554">
                  <c:v>1E-4</c:v>
                </c:pt>
                <c:pt idx="1555">
                  <c:v>1E-4</c:v>
                </c:pt>
                <c:pt idx="1556">
                  <c:v>1E-4</c:v>
                </c:pt>
                <c:pt idx="1557">
                  <c:v>1E-4</c:v>
                </c:pt>
                <c:pt idx="1558">
                  <c:v>1E-4</c:v>
                </c:pt>
                <c:pt idx="1559">
                  <c:v>1E-4</c:v>
                </c:pt>
                <c:pt idx="1560">
                  <c:v>1E-4</c:v>
                </c:pt>
                <c:pt idx="1561">
                  <c:v>1E-4</c:v>
                </c:pt>
                <c:pt idx="1562">
                  <c:v>1E-4</c:v>
                </c:pt>
                <c:pt idx="1563">
                  <c:v>1E-4</c:v>
                </c:pt>
                <c:pt idx="1564">
                  <c:v>1E-4</c:v>
                </c:pt>
                <c:pt idx="1565">
                  <c:v>1E-4</c:v>
                </c:pt>
                <c:pt idx="1566">
                  <c:v>1E-4</c:v>
                </c:pt>
                <c:pt idx="1567">
                  <c:v>1E-4</c:v>
                </c:pt>
                <c:pt idx="1568">
                  <c:v>1E-4</c:v>
                </c:pt>
                <c:pt idx="1569">
                  <c:v>1E-4</c:v>
                </c:pt>
                <c:pt idx="1570">
                  <c:v>1E-4</c:v>
                </c:pt>
                <c:pt idx="1571">
                  <c:v>1E-4</c:v>
                </c:pt>
                <c:pt idx="1572">
                  <c:v>1E-4</c:v>
                </c:pt>
                <c:pt idx="1573">
                  <c:v>1E-4</c:v>
                </c:pt>
                <c:pt idx="1574">
                  <c:v>1E-4</c:v>
                </c:pt>
                <c:pt idx="1575">
                  <c:v>1E-4</c:v>
                </c:pt>
                <c:pt idx="1576">
                  <c:v>1E-4</c:v>
                </c:pt>
                <c:pt idx="1577">
                  <c:v>1E-4</c:v>
                </c:pt>
                <c:pt idx="1578">
                  <c:v>1E-4</c:v>
                </c:pt>
                <c:pt idx="1579">
                  <c:v>1E-4</c:v>
                </c:pt>
                <c:pt idx="1580">
                  <c:v>1E-4</c:v>
                </c:pt>
                <c:pt idx="1581">
                  <c:v>1E-4</c:v>
                </c:pt>
                <c:pt idx="1582">
                  <c:v>1E-4</c:v>
                </c:pt>
                <c:pt idx="1583">
                  <c:v>1E-4</c:v>
                </c:pt>
                <c:pt idx="1584">
                  <c:v>1E-4</c:v>
                </c:pt>
                <c:pt idx="1585">
                  <c:v>1E-4</c:v>
                </c:pt>
                <c:pt idx="1586">
                  <c:v>1E-4</c:v>
                </c:pt>
                <c:pt idx="1587">
                  <c:v>1E-4</c:v>
                </c:pt>
                <c:pt idx="1588">
                  <c:v>1E-4</c:v>
                </c:pt>
                <c:pt idx="1589">
                  <c:v>1E-4</c:v>
                </c:pt>
                <c:pt idx="1590">
                  <c:v>1E-4</c:v>
                </c:pt>
                <c:pt idx="1591">
                  <c:v>1.0001</c:v>
                </c:pt>
                <c:pt idx="1592">
                  <c:v>1E-4</c:v>
                </c:pt>
                <c:pt idx="1593">
                  <c:v>1E-4</c:v>
                </c:pt>
                <c:pt idx="1594">
                  <c:v>1E-4</c:v>
                </c:pt>
                <c:pt idx="1595">
                  <c:v>1E-4</c:v>
                </c:pt>
                <c:pt idx="1596">
                  <c:v>1E-4</c:v>
                </c:pt>
                <c:pt idx="1597">
                  <c:v>1E-4</c:v>
                </c:pt>
                <c:pt idx="1598">
                  <c:v>1E-4</c:v>
                </c:pt>
                <c:pt idx="1599">
                  <c:v>1E-4</c:v>
                </c:pt>
                <c:pt idx="1600">
                  <c:v>1E-4</c:v>
                </c:pt>
                <c:pt idx="1601">
                  <c:v>1E-4</c:v>
                </c:pt>
                <c:pt idx="1602">
                  <c:v>1E-4</c:v>
                </c:pt>
                <c:pt idx="1603">
                  <c:v>1E-4</c:v>
                </c:pt>
                <c:pt idx="1604">
                  <c:v>1E-4</c:v>
                </c:pt>
                <c:pt idx="1605">
                  <c:v>1E-4</c:v>
                </c:pt>
                <c:pt idx="1606">
                  <c:v>1E-4</c:v>
                </c:pt>
                <c:pt idx="1607">
                  <c:v>1E-4</c:v>
                </c:pt>
                <c:pt idx="1608">
                  <c:v>1E-4</c:v>
                </c:pt>
                <c:pt idx="1609">
                  <c:v>1E-4</c:v>
                </c:pt>
                <c:pt idx="1610">
                  <c:v>1E-4</c:v>
                </c:pt>
                <c:pt idx="1611">
                  <c:v>1E-4</c:v>
                </c:pt>
                <c:pt idx="1612">
                  <c:v>1E-4</c:v>
                </c:pt>
                <c:pt idx="1613">
                  <c:v>1E-4</c:v>
                </c:pt>
                <c:pt idx="1614">
                  <c:v>1E-4</c:v>
                </c:pt>
                <c:pt idx="1615">
                  <c:v>1E-4</c:v>
                </c:pt>
                <c:pt idx="1616">
                  <c:v>1E-4</c:v>
                </c:pt>
                <c:pt idx="1617">
                  <c:v>1E-4</c:v>
                </c:pt>
                <c:pt idx="1618">
                  <c:v>1E-4</c:v>
                </c:pt>
                <c:pt idx="1619">
                  <c:v>1E-4</c:v>
                </c:pt>
                <c:pt idx="1620">
                  <c:v>1E-4</c:v>
                </c:pt>
                <c:pt idx="1621">
                  <c:v>1E-4</c:v>
                </c:pt>
                <c:pt idx="1622">
                  <c:v>1E-4</c:v>
                </c:pt>
                <c:pt idx="1623">
                  <c:v>1E-4</c:v>
                </c:pt>
                <c:pt idx="1624">
                  <c:v>1E-4</c:v>
                </c:pt>
                <c:pt idx="1625">
                  <c:v>1E-4</c:v>
                </c:pt>
                <c:pt idx="1626">
                  <c:v>1E-4</c:v>
                </c:pt>
                <c:pt idx="1627">
                  <c:v>1E-4</c:v>
                </c:pt>
                <c:pt idx="1628">
                  <c:v>1E-4</c:v>
                </c:pt>
                <c:pt idx="1629">
                  <c:v>1.0001</c:v>
                </c:pt>
                <c:pt idx="1630">
                  <c:v>1E-4</c:v>
                </c:pt>
                <c:pt idx="1631">
                  <c:v>1E-4</c:v>
                </c:pt>
                <c:pt idx="1632">
                  <c:v>1E-4</c:v>
                </c:pt>
                <c:pt idx="1633">
                  <c:v>1E-4</c:v>
                </c:pt>
                <c:pt idx="1634">
                  <c:v>1E-4</c:v>
                </c:pt>
                <c:pt idx="1635">
                  <c:v>1E-4</c:v>
                </c:pt>
                <c:pt idx="1636">
                  <c:v>1E-4</c:v>
                </c:pt>
                <c:pt idx="1637">
                  <c:v>1E-4</c:v>
                </c:pt>
                <c:pt idx="1638">
                  <c:v>1E-4</c:v>
                </c:pt>
                <c:pt idx="1639">
                  <c:v>1.0001</c:v>
                </c:pt>
                <c:pt idx="1640">
                  <c:v>1.0001</c:v>
                </c:pt>
                <c:pt idx="1641">
                  <c:v>1E-4</c:v>
                </c:pt>
                <c:pt idx="1642">
                  <c:v>1.0001</c:v>
                </c:pt>
                <c:pt idx="1643">
                  <c:v>1E-4</c:v>
                </c:pt>
                <c:pt idx="1644">
                  <c:v>1E-4</c:v>
                </c:pt>
                <c:pt idx="1645">
                  <c:v>1E-4</c:v>
                </c:pt>
                <c:pt idx="1646">
                  <c:v>1E-4</c:v>
                </c:pt>
                <c:pt idx="1647">
                  <c:v>1E-4</c:v>
                </c:pt>
                <c:pt idx="1648">
                  <c:v>1E-4</c:v>
                </c:pt>
                <c:pt idx="1649">
                  <c:v>1E-4</c:v>
                </c:pt>
                <c:pt idx="1650">
                  <c:v>1E-4</c:v>
                </c:pt>
                <c:pt idx="1651">
                  <c:v>1E-4</c:v>
                </c:pt>
                <c:pt idx="1652">
                  <c:v>1E-4</c:v>
                </c:pt>
                <c:pt idx="1653">
                  <c:v>1E-4</c:v>
                </c:pt>
                <c:pt idx="1654">
                  <c:v>1E-4</c:v>
                </c:pt>
                <c:pt idx="1655">
                  <c:v>1E-4</c:v>
                </c:pt>
                <c:pt idx="1656">
                  <c:v>1E-4</c:v>
                </c:pt>
                <c:pt idx="1657">
                  <c:v>1E-4</c:v>
                </c:pt>
                <c:pt idx="1658">
                  <c:v>1E-4</c:v>
                </c:pt>
                <c:pt idx="1659">
                  <c:v>1E-4</c:v>
                </c:pt>
                <c:pt idx="1660">
                  <c:v>1E-4</c:v>
                </c:pt>
                <c:pt idx="1661">
                  <c:v>1E-4</c:v>
                </c:pt>
                <c:pt idx="1662">
                  <c:v>1E-4</c:v>
                </c:pt>
                <c:pt idx="1663">
                  <c:v>1E-4</c:v>
                </c:pt>
                <c:pt idx="1664">
                  <c:v>1.0001</c:v>
                </c:pt>
                <c:pt idx="1665">
                  <c:v>1E-4</c:v>
                </c:pt>
                <c:pt idx="1666">
                  <c:v>1E-4</c:v>
                </c:pt>
                <c:pt idx="1667">
                  <c:v>1E-4</c:v>
                </c:pt>
                <c:pt idx="1668">
                  <c:v>1E-4</c:v>
                </c:pt>
                <c:pt idx="1669">
                  <c:v>1E-4</c:v>
                </c:pt>
                <c:pt idx="1670">
                  <c:v>1E-4</c:v>
                </c:pt>
                <c:pt idx="1671">
                  <c:v>1E-4</c:v>
                </c:pt>
                <c:pt idx="1672">
                  <c:v>1E-4</c:v>
                </c:pt>
                <c:pt idx="1673">
                  <c:v>1E-4</c:v>
                </c:pt>
                <c:pt idx="1674">
                  <c:v>1E-4</c:v>
                </c:pt>
                <c:pt idx="1675">
                  <c:v>1E-4</c:v>
                </c:pt>
                <c:pt idx="1676">
                  <c:v>1E-4</c:v>
                </c:pt>
                <c:pt idx="1677">
                  <c:v>1E-4</c:v>
                </c:pt>
                <c:pt idx="1678">
                  <c:v>1E-4</c:v>
                </c:pt>
                <c:pt idx="1679">
                  <c:v>1E-4</c:v>
                </c:pt>
                <c:pt idx="1680">
                  <c:v>1E-4</c:v>
                </c:pt>
                <c:pt idx="1681">
                  <c:v>1.0001</c:v>
                </c:pt>
                <c:pt idx="1682">
                  <c:v>1E-4</c:v>
                </c:pt>
                <c:pt idx="1683">
                  <c:v>1E-4</c:v>
                </c:pt>
                <c:pt idx="1684">
                  <c:v>1E-4</c:v>
                </c:pt>
                <c:pt idx="1685">
                  <c:v>1E-4</c:v>
                </c:pt>
                <c:pt idx="1686">
                  <c:v>1E-4</c:v>
                </c:pt>
                <c:pt idx="1687">
                  <c:v>1E-4</c:v>
                </c:pt>
                <c:pt idx="1688">
                  <c:v>1E-4</c:v>
                </c:pt>
                <c:pt idx="1689">
                  <c:v>1E-4</c:v>
                </c:pt>
                <c:pt idx="1690">
                  <c:v>1E-4</c:v>
                </c:pt>
                <c:pt idx="1691">
                  <c:v>1E-4</c:v>
                </c:pt>
                <c:pt idx="1692">
                  <c:v>1E-4</c:v>
                </c:pt>
                <c:pt idx="1693">
                  <c:v>1E-4</c:v>
                </c:pt>
                <c:pt idx="1694">
                  <c:v>1E-4</c:v>
                </c:pt>
                <c:pt idx="1695">
                  <c:v>1E-4</c:v>
                </c:pt>
                <c:pt idx="1696">
                  <c:v>1E-4</c:v>
                </c:pt>
                <c:pt idx="1697">
                  <c:v>1E-4</c:v>
                </c:pt>
                <c:pt idx="1698">
                  <c:v>1E-4</c:v>
                </c:pt>
                <c:pt idx="1699">
                  <c:v>1E-4</c:v>
                </c:pt>
                <c:pt idx="1700">
                  <c:v>1E-4</c:v>
                </c:pt>
                <c:pt idx="1701">
                  <c:v>1E-4</c:v>
                </c:pt>
                <c:pt idx="1702">
                  <c:v>1E-4</c:v>
                </c:pt>
                <c:pt idx="1703">
                  <c:v>1E-4</c:v>
                </c:pt>
                <c:pt idx="1704">
                  <c:v>1E-4</c:v>
                </c:pt>
                <c:pt idx="1705">
                  <c:v>1E-4</c:v>
                </c:pt>
                <c:pt idx="1706">
                  <c:v>1E-4</c:v>
                </c:pt>
                <c:pt idx="1707">
                  <c:v>1E-4</c:v>
                </c:pt>
                <c:pt idx="1708">
                  <c:v>1E-4</c:v>
                </c:pt>
                <c:pt idx="1709">
                  <c:v>1E-4</c:v>
                </c:pt>
                <c:pt idx="1710">
                  <c:v>1E-4</c:v>
                </c:pt>
                <c:pt idx="1711">
                  <c:v>1E-4</c:v>
                </c:pt>
                <c:pt idx="1712">
                  <c:v>1E-4</c:v>
                </c:pt>
                <c:pt idx="1713">
                  <c:v>1E-4</c:v>
                </c:pt>
                <c:pt idx="1714">
                  <c:v>1E-4</c:v>
                </c:pt>
                <c:pt idx="1715">
                  <c:v>1E-4</c:v>
                </c:pt>
                <c:pt idx="1716">
                  <c:v>1E-4</c:v>
                </c:pt>
                <c:pt idx="1717">
                  <c:v>1E-4</c:v>
                </c:pt>
                <c:pt idx="1718">
                  <c:v>1E-4</c:v>
                </c:pt>
                <c:pt idx="1719">
                  <c:v>1E-4</c:v>
                </c:pt>
                <c:pt idx="1720">
                  <c:v>1E-4</c:v>
                </c:pt>
                <c:pt idx="1721">
                  <c:v>1E-4</c:v>
                </c:pt>
                <c:pt idx="1722">
                  <c:v>1.0001</c:v>
                </c:pt>
                <c:pt idx="1723">
                  <c:v>1E-4</c:v>
                </c:pt>
                <c:pt idx="1724">
                  <c:v>1E-4</c:v>
                </c:pt>
                <c:pt idx="1725">
                  <c:v>1E-4</c:v>
                </c:pt>
                <c:pt idx="1726">
                  <c:v>1E-4</c:v>
                </c:pt>
                <c:pt idx="1727">
                  <c:v>1E-4</c:v>
                </c:pt>
                <c:pt idx="1728">
                  <c:v>1.0001</c:v>
                </c:pt>
                <c:pt idx="1729">
                  <c:v>1E-4</c:v>
                </c:pt>
                <c:pt idx="1730">
                  <c:v>1.0001</c:v>
                </c:pt>
                <c:pt idx="1731">
                  <c:v>1E-4</c:v>
                </c:pt>
                <c:pt idx="1732">
                  <c:v>1E-4</c:v>
                </c:pt>
                <c:pt idx="1733">
                  <c:v>1E-4</c:v>
                </c:pt>
                <c:pt idx="1734">
                  <c:v>1E-4</c:v>
                </c:pt>
                <c:pt idx="1735">
                  <c:v>1E-4</c:v>
                </c:pt>
                <c:pt idx="1736">
                  <c:v>1E-4</c:v>
                </c:pt>
                <c:pt idx="1737">
                  <c:v>1E-4</c:v>
                </c:pt>
                <c:pt idx="1738">
                  <c:v>1E-4</c:v>
                </c:pt>
                <c:pt idx="1739">
                  <c:v>1E-4</c:v>
                </c:pt>
                <c:pt idx="1740">
                  <c:v>1E-4</c:v>
                </c:pt>
                <c:pt idx="1741">
                  <c:v>1E-4</c:v>
                </c:pt>
                <c:pt idx="1742">
                  <c:v>1E-4</c:v>
                </c:pt>
                <c:pt idx="1743">
                  <c:v>1E-4</c:v>
                </c:pt>
                <c:pt idx="1744">
                  <c:v>1E-4</c:v>
                </c:pt>
                <c:pt idx="1745">
                  <c:v>1E-4</c:v>
                </c:pt>
                <c:pt idx="1746">
                  <c:v>1E-4</c:v>
                </c:pt>
                <c:pt idx="1747">
                  <c:v>1E-4</c:v>
                </c:pt>
                <c:pt idx="1748">
                  <c:v>1E-4</c:v>
                </c:pt>
                <c:pt idx="1749">
                  <c:v>1E-4</c:v>
                </c:pt>
                <c:pt idx="1750">
                  <c:v>1E-4</c:v>
                </c:pt>
                <c:pt idx="1751">
                  <c:v>1E-4</c:v>
                </c:pt>
                <c:pt idx="1752">
                  <c:v>1E-4</c:v>
                </c:pt>
                <c:pt idx="1753">
                  <c:v>1E-4</c:v>
                </c:pt>
                <c:pt idx="1754">
                  <c:v>1E-4</c:v>
                </c:pt>
                <c:pt idx="1755">
                  <c:v>1E-4</c:v>
                </c:pt>
                <c:pt idx="1756">
                  <c:v>1E-4</c:v>
                </c:pt>
                <c:pt idx="1757">
                  <c:v>1E-4</c:v>
                </c:pt>
                <c:pt idx="1758">
                  <c:v>1E-4</c:v>
                </c:pt>
                <c:pt idx="1759">
                  <c:v>1E-4</c:v>
                </c:pt>
                <c:pt idx="1760">
                  <c:v>1.0001</c:v>
                </c:pt>
                <c:pt idx="1761">
                  <c:v>1E-4</c:v>
                </c:pt>
                <c:pt idx="1762">
                  <c:v>1E-4</c:v>
                </c:pt>
                <c:pt idx="1763">
                  <c:v>1E-4</c:v>
                </c:pt>
                <c:pt idx="1764">
                  <c:v>1E-4</c:v>
                </c:pt>
                <c:pt idx="1765">
                  <c:v>1E-4</c:v>
                </c:pt>
                <c:pt idx="1766">
                  <c:v>1E-4</c:v>
                </c:pt>
                <c:pt idx="1767">
                  <c:v>1E-4</c:v>
                </c:pt>
                <c:pt idx="1768">
                  <c:v>1E-4</c:v>
                </c:pt>
                <c:pt idx="1769">
                  <c:v>1E-4</c:v>
                </c:pt>
                <c:pt idx="1770">
                  <c:v>1E-4</c:v>
                </c:pt>
                <c:pt idx="1771">
                  <c:v>1E-4</c:v>
                </c:pt>
                <c:pt idx="1772">
                  <c:v>1E-4</c:v>
                </c:pt>
                <c:pt idx="1773">
                  <c:v>1E-4</c:v>
                </c:pt>
                <c:pt idx="1774">
                  <c:v>1E-4</c:v>
                </c:pt>
                <c:pt idx="1775">
                  <c:v>1.0001</c:v>
                </c:pt>
                <c:pt idx="1776">
                  <c:v>1E-4</c:v>
                </c:pt>
                <c:pt idx="1777">
                  <c:v>1E-4</c:v>
                </c:pt>
                <c:pt idx="1778">
                  <c:v>1E-4</c:v>
                </c:pt>
                <c:pt idx="1779">
                  <c:v>1E-4</c:v>
                </c:pt>
                <c:pt idx="1780">
                  <c:v>1E-4</c:v>
                </c:pt>
                <c:pt idx="1781">
                  <c:v>1E-4</c:v>
                </c:pt>
                <c:pt idx="1782">
                  <c:v>1E-4</c:v>
                </c:pt>
                <c:pt idx="1783">
                  <c:v>1E-4</c:v>
                </c:pt>
                <c:pt idx="1784">
                  <c:v>1E-4</c:v>
                </c:pt>
                <c:pt idx="1785">
                  <c:v>1E-4</c:v>
                </c:pt>
                <c:pt idx="1786">
                  <c:v>1E-4</c:v>
                </c:pt>
                <c:pt idx="1787">
                  <c:v>1E-4</c:v>
                </c:pt>
                <c:pt idx="1788">
                  <c:v>1E-4</c:v>
                </c:pt>
                <c:pt idx="1789">
                  <c:v>1E-4</c:v>
                </c:pt>
                <c:pt idx="1790">
                  <c:v>1E-4</c:v>
                </c:pt>
                <c:pt idx="1791">
                  <c:v>1E-4</c:v>
                </c:pt>
                <c:pt idx="1792">
                  <c:v>1E-4</c:v>
                </c:pt>
                <c:pt idx="1793">
                  <c:v>1E-4</c:v>
                </c:pt>
                <c:pt idx="1794">
                  <c:v>1E-4</c:v>
                </c:pt>
                <c:pt idx="1795">
                  <c:v>1E-4</c:v>
                </c:pt>
                <c:pt idx="1796">
                  <c:v>1E-4</c:v>
                </c:pt>
                <c:pt idx="1797">
                  <c:v>1E-4</c:v>
                </c:pt>
                <c:pt idx="1798">
                  <c:v>1E-4</c:v>
                </c:pt>
                <c:pt idx="1799">
                  <c:v>1E-4</c:v>
                </c:pt>
                <c:pt idx="1800">
                  <c:v>1E-4</c:v>
                </c:pt>
                <c:pt idx="1801">
                  <c:v>1E-4</c:v>
                </c:pt>
                <c:pt idx="1802">
                  <c:v>1E-4</c:v>
                </c:pt>
                <c:pt idx="1803">
                  <c:v>1E-4</c:v>
                </c:pt>
                <c:pt idx="1804">
                  <c:v>1E-4</c:v>
                </c:pt>
                <c:pt idx="1805">
                  <c:v>1E-4</c:v>
                </c:pt>
                <c:pt idx="1806">
                  <c:v>1.0001</c:v>
                </c:pt>
                <c:pt idx="1807">
                  <c:v>1E-4</c:v>
                </c:pt>
                <c:pt idx="1808">
                  <c:v>1E-4</c:v>
                </c:pt>
                <c:pt idx="1809">
                  <c:v>1.0001</c:v>
                </c:pt>
                <c:pt idx="1810">
                  <c:v>1E-4</c:v>
                </c:pt>
                <c:pt idx="1811">
                  <c:v>1E-4</c:v>
                </c:pt>
                <c:pt idx="1812">
                  <c:v>1E-4</c:v>
                </c:pt>
                <c:pt idx="1813">
                  <c:v>1E-4</c:v>
                </c:pt>
                <c:pt idx="1814">
                  <c:v>1E-4</c:v>
                </c:pt>
                <c:pt idx="1815">
                  <c:v>1E-4</c:v>
                </c:pt>
                <c:pt idx="1816">
                  <c:v>1E-4</c:v>
                </c:pt>
                <c:pt idx="1817">
                  <c:v>1E-4</c:v>
                </c:pt>
                <c:pt idx="1818">
                  <c:v>1E-4</c:v>
                </c:pt>
                <c:pt idx="1819">
                  <c:v>1E-4</c:v>
                </c:pt>
                <c:pt idx="1820">
                  <c:v>1E-4</c:v>
                </c:pt>
                <c:pt idx="1821">
                  <c:v>1.0001</c:v>
                </c:pt>
                <c:pt idx="1822">
                  <c:v>1E-4</c:v>
                </c:pt>
                <c:pt idx="1823">
                  <c:v>1E-4</c:v>
                </c:pt>
                <c:pt idx="1824">
                  <c:v>1E-4</c:v>
                </c:pt>
                <c:pt idx="1825">
                  <c:v>1E-4</c:v>
                </c:pt>
                <c:pt idx="1826">
                  <c:v>1E-4</c:v>
                </c:pt>
                <c:pt idx="1827">
                  <c:v>1E-4</c:v>
                </c:pt>
                <c:pt idx="1828">
                  <c:v>1E-4</c:v>
                </c:pt>
                <c:pt idx="1829">
                  <c:v>1E-4</c:v>
                </c:pt>
                <c:pt idx="1830">
                  <c:v>1E-4</c:v>
                </c:pt>
                <c:pt idx="1831">
                  <c:v>1E-4</c:v>
                </c:pt>
                <c:pt idx="1832">
                  <c:v>1E-4</c:v>
                </c:pt>
                <c:pt idx="1833">
                  <c:v>1.0001</c:v>
                </c:pt>
                <c:pt idx="1834">
                  <c:v>1E-4</c:v>
                </c:pt>
                <c:pt idx="1835">
                  <c:v>1E-4</c:v>
                </c:pt>
                <c:pt idx="1836">
                  <c:v>1.0001</c:v>
                </c:pt>
                <c:pt idx="1837">
                  <c:v>1E-4</c:v>
                </c:pt>
                <c:pt idx="1838">
                  <c:v>1E-4</c:v>
                </c:pt>
                <c:pt idx="1839">
                  <c:v>1E-4</c:v>
                </c:pt>
                <c:pt idx="1840">
                  <c:v>1E-4</c:v>
                </c:pt>
                <c:pt idx="1841">
                  <c:v>1E-4</c:v>
                </c:pt>
                <c:pt idx="1842">
                  <c:v>1E-4</c:v>
                </c:pt>
                <c:pt idx="1843">
                  <c:v>1E-4</c:v>
                </c:pt>
                <c:pt idx="1844">
                  <c:v>1E-4</c:v>
                </c:pt>
                <c:pt idx="1845">
                  <c:v>1E-4</c:v>
                </c:pt>
                <c:pt idx="1846">
                  <c:v>1E-4</c:v>
                </c:pt>
                <c:pt idx="1847">
                  <c:v>1E-4</c:v>
                </c:pt>
                <c:pt idx="1848">
                  <c:v>1E-4</c:v>
                </c:pt>
                <c:pt idx="1849">
                  <c:v>1E-4</c:v>
                </c:pt>
                <c:pt idx="1850">
                  <c:v>1E-4</c:v>
                </c:pt>
                <c:pt idx="1851">
                  <c:v>1E-4</c:v>
                </c:pt>
                <c:pt idx="1852">
                  <c:v>1E-4</c:v>
                </c:pt>
                <c:pt idx="1853">
                  <c:v>1E-4</c:v>
                </c:pt>
                <c:pt idx="1854">
                  <c:v>1E-4</c:v>
                </c:pt>
                <c:pt idx="1855">
                  <c:v>1E-4</c:v>
                </c:pt>
                <c:pt idx="1856">
                  <c:v>1E-4</c:v>
                </c:pt>
                <c:pt idx="1857">
                  <c:v>1E-4</c:v>
                </c:pt>
                <c:pt idx="1858">
                  <c:v>1.0001</c:v>
                </c:pt>
                <c:pt idx="1859">
                  <c:v>1E-4</c:v>
                </c:pt>
                <c:pt idx="1860">
                  <c:v>1E-4</c:v>
                </c:pt>
                <c:pt idx="1861">
                  <c:v>1E-4</c:v>
                </c:pt>
                <c:pt idx="1862">
                  <c:v>1E-4</c:v>
                </c:pt>
                <c:pt idx="1863">
                  <c:v>1E-4</c:v>
                </c:pt>
                <c:pt idx="1864">
                  <c:v>1E-4</c:v>
                </c:pt>
                <c:pt idx="1865">
                  <c:v>1E-4</c:v>
                </c:pt>
                <c:pt idx="1866">
                  <c:v>1E-4</c:v>
                </c:pt>
                <c:pt idx="1867">
                  <c:v>1E-4</c:v>
                </c:pt>
                <c:pt idx="1868">
                  <c:v>1E-4</c:v>
                </c:pt>
                <c:pt idx="1869">
                  <c:v>1E-4</c:v>
                </c:pt>
                <c:pt idx="1870">
                  <c:v>1E-4</c:v>
                </c:pt>
                <c:pt idx="1871">
                  <c:v>1E-4</c:v>
                </c:pt>
                <c:pt idx="1872">
                  <c:v>1E-4</c:v>
                </c:pt>
                <c:pt idx="1873">
                  <c:v>1E-4</c:v>
                </c:pt>
                <c:pt idx="1874">
                  <c:v>1E-4</c:v>
                </c:pt>
                <c:pt idx="1875">
                  <c:v>1E-4</c:v>
                </c:pt>
                <c:pt idx="1876">
                  <c:v>1E-4</c:v>
                </c:pt>
                <c:pt idx="1877">
                  <c:v>1E-4</c:v>
                </c:pt>
                <c:pt idx="1878">
                  <c:v>1.0001</c:v>
                </c:pt>
                <c:pt idx="1879">
                  <c:v>1E-4</c:v>
                </c:pt>
                <c:pt idx="1880">
                  <c:v>1E-4</c:v>
                </c:pt>
                <c:pt idx="1881">
                  <c:v>1E-4</c:v>
                </c:pt>
                <c:pt idx="1882">
                  <c:v>1E-4</c:v>
                </c:pt>
                <c:pt idx="1883">
                  <c:v>1E-4</c:v>
                </c:pt>
                <c:pt idx="1884">
                  <c:v>1E-4</c:v>
                </c:pt>
                <c:pt idx="1885">
                  <c:v>1E-4</c:v>
                </c:pt>
                <c:pt idx="1886">
                  <c:v>1E-4</c:v>
                </c:pt>
                <c:pt idx="1887">
                  <c:v>1E-4</c:v>
                </c:pt>
                <c:pt idx="1888">
                  <c:v>1E-4</c:v>
                </c:pt>
                <c:pt idx="1889">
                  <c:v>1E-4</c:v>
                </c:pt>
                <c:pt idx="1890">
                  <c:v>1E-4</c:v>
                </c:pt>
                <c:pt idx="1891">
                  <c:v>1E-4</c:v>
                </c:pt>
                <c:pt idx="1892">
                  <c:v>1E-4</c:v>
                </c:pt>
                <c:pt idx="1893">
                  <c:v>1E-4</c:v>
                </c:pt>
                <c:pt idx="1894">
                  <c:v>1E-4</c:v>
                </c:pt>
                <c:pt idx="1895">
                  <c:v>1E-4</c:v>
                </c:pt>
                <c:pt idx="1896">
                  <c:v>1E-4</c:v>
                </c:pt>
                <c:pt idx="1897">
                  <c:v>1E-4</c:v>
                </c:pt>
                <c:pt idx="1898">
                  <c:v>1.0001</c:v>
                </c:pt>
                <c:pt idx="1899">
                  <c:v>1E-4</c:v>
                </c:pt>
                <c:pt idx="1900">
                  <c:v>1E-4</c:v>
                </c:pt>
                <c:pt idx="1901">
                  <c:v>1E-4</c:v>
                </c:pt>
                <c:pt idx="1902">
                  <c:v>1E-4</c:v>
                </c:pt>
                <c:pt idx="1903">
                  <c:v>1E-4</c:v>
                </c:pt>
                <c:pt idx="1904">
                  <c:v>1E-4</c:v>
                </c:pt>
                <c:pt idx="1905">
                  <c:v>1E-4</c:v>
                </c:pt>
                <c:pt idx="1906">
                  <c:v>1E-4</c:v>
                </c:pt>
                <c:pt idx="1907">
                  <c:v>1.0001</c:v>
                </c:pt>
                <c:pt idx="1908">
                  <c:v>1E-4</c:v>
                </c:pt>
                <c:pt idx="1909">
                  <c:v>1.0001</c:v>
                </c:pt>
                <c:pt idx="1910">
                  <c:v>1E-4</c:v>
                </c:pt>
                <c:pt idx="1911">
                  <c:v>1.0001</c:v>
                </c:pt>
                <c:pt idx="1912">
                  <c:v>1E-4</c:v>
                </c:pt>
                <c:pt idx="1913">
                  <c:v>1E-4</c:v>
                </c:pt>
                <c:pt idx="1914">
                  <c:v>1E-4</c:v>
                </c:pt>
                <c:pt idx="1915">
                  <c:v>1E-4</c:v>
                </c:pt>
                <c:pt idx="1916">
                  <c:v>1.0001</c:v>
                </c:pt>
                <c:pt idx="1917">
                  <c:v>1.0001</c:v>
                </c:pt>
                <c:pt idx="1918">
                  <c:v>1.0001</c:v>
                </c:pt>
                <c:pt idx="1919">
                  <c:v>1E-4</c:v>
                </c:pt>
                <c:pt idx="1920">
                  <c:v>1E-4</c:v>
                </c:pt>
                <c:pt idx="1921">
                  <c:v>1E-4</c:v>
                </c:pt>
                <c:pt idx="1922">
                  <c:v>1E-4</c:v>
                </c:pt>
                <c:pt idx="1923">
                  <c:v>1E-4</c:v>
                </c:pt>
                <c:pt idx="1924">
                  <c:v>1E-4</c:v>
                </c:pt>
                <c:pt idx="1925">
                  <c:v>1E-4</c:v>
                </c:pt>
                <c:pt idx="1926">
                  <c:v>1E-4</c:v>
                </c:pt>
                <c:pt idx="1927">
                  <c:v>1E-4</c:v>
                </c:pt>
                <c:pt idx="1928">
                  <c:v>1E-4</c:v>
                </c:pt>
                <c:pt idx="1929">
                  <c:v>1E-4</c:v>
                </c:pt>
                <c:pt idx="1930">
                  <c:v>1E-4</c:v>
                </c:pt>
                <c:pt idx="1931">
                  <c:v>1E-4</c:v>
                </c:pt>
                <c:pt idx="1932">
                  <c:v>1E-4</c:v>
                </c:pt>
                <c:pt idx="1933">
                  <c:v>1E-4</c:v>
                </c:pt>
                <c:pt idx="1934">
                  <c:v>1E-4</c:v>
                </c:pt>
                <c:pt idx="1935">
                  <c:v>1E-4</c:v>
                </c:pt>
                <c:pt idx="1936">
                  <c:v>1E-4</c:v>
                </c:pt>
                <c:pt idx="1937">
                  <c:v>1E-4</c:v>
                </c:pt>
                <c:pt idx="1938">
                  <c:v>1E-4</c:v>
                </c:pt>
                <c:pt idx="1939">
                  <c:v>1E-4</c:v>
                </c:pt>
                <c:pt idx="1940">
                  <c:v>1E-4</c:v>
                </c:pt>
                <c:pt idx="1941">
                  <c:v>1E-4</c:v>
                </c:pt>
                <c:pt idx="1942">
                  <c:v>1E-4</c:v>
                </c:pt>
                <c:pt idx="1943">
                  <c:v>1E-4</c:v>
                </c:pt>
                <c:pt idx="1944">
                  <c:v>1E-4</c:v>
                </c:pt>
                <c:pt idx="1945">
                  <c:v>1E-4</c:v>
                </c:pt>
                <c:pt idx="1946">
                  <c:v>1.0001</c:v>
                </c:pt>
                <c:pt idx="1947">
                  <c:v>1E-4</c:v>
                </c:pt>
                <c:pt idx="1948">
                  <c:v>1E-4</c:v>
                </c:pt>
                <c:pt idx="1949">
                  <c:v>1E-4</c:v>
                </c:pt>
                <c:pt idx="1950">
                  <c:v>1E-4</c:v>
                </c:pt>
                <c:pt idx="1951">
                  <c:v>1E-4</c:v>
                </c:pt>
                <c:pt idx="1952">
                  <c:v>1E-4</c:v>
                </c:pt>
                <c:pt idx="1953">
                  <c:v>1E-4</c:v>
                </c:pt>
                <c:pt idx="1954">
                  <c:v>1E-4</c:v>
                </c:pt>
                <c:pt idx="1955">
                  <c:v>1E-4</c:v>
                </c:pt>
                <c:pt idx="1956">
                  <c:v>1E-4</c:v>
                </c:pt>
                <c:pt idx="1957">
                  <c:v>1E-4</c:v>
                </c:pt>
                <c:pt idx="1958">
                  <c:v>1E-4</c:v>
                </c:pt>
                <c:pt idx="1959">
                  <c:v>1E-4</c:v>
                </c:pt>
                <c:pt idx="1960">
                  <c:v>1E-4</c:v>
                </c:pt>
                <c:pt idx="1961">
                  <c:v>1E-4</c:v>
                </c:pt>
                <c:pt idx="1962">
                  <c:v>1E-4</c:v>
                </c:pt>
                <c:pt idx="1963">
                  <c:v>1.0001</c:v>
                </c:pt>
                <c:pt idx="1964">
                  <c:v>1E-4</c:v>
                </c:pt>
                <c:pt idx="1965">
                  <c:v>1E-4</c:v>
                </c:pt>
                <c:pt idx="1966">
                  <c:v>1E-4</c:v>
                </c:pt>
                <c:pt idx="1967">
                  <c:v>1E-4</c:v>
                </c:pt>
                <c:pt idx="1968">
                  <c:v>1E-4</c:v>
                </c:pt>
                <c:pt idx="1969">
                  <c:v>1E-4</c:v>
                </c:pt>
                <c:pt idx="1970">
                  <c:v>1E-4</c:v>
                </c:pt>
                <c:pt idx="1971">
                  <c:v>1E-4</c:v>
                </c:pt>
                <c:pt idx="1972">
                  <c:v>1E-4</c:v>
                </c:pt>
                <c:pt idx="1973">
                  <c:v>1E-4</c:v>
                </c:pt>
                <c:pt idx="1974">
                  <c:v>1.0001</c:v>
                </c:pt>
                <c:pt idx="1975">
                  <c:v>1.0001</c:v>
                </c:pt>
                <c:pt idx="1976">
                  <c:v>1E-4</c:v>
                </c:pt>
                <c:pt idx="1977">
                  <c:v>2.0001000000000002</c:v>
                </c:pt>
                <c:pt idx="1978">
                  <c:v>5.0000999999999998</c:v>
                </c:pt>
                <c:pt idx="1979">
                  <c:v>2.0001000000000002</c:v>
                </c:pt>
                <c:pt idx="1980">
                  <c:v>1.0001</c:v>
                </c:pt>
                <c:pt idx="1981">
                  <c:v>1E-4</c:v>
                </c:pt>
                <c:pt idx="1982">
                  <c:v>1E-4</c:v>
                </c:pt>
                <c:pt idx="1983">
                  <c:v>1E-4</c:v>
                </c:pt>
                <c:pt idx="1984">
                  <c:v>1E-4</c:v>
                </c:pt>
                <c:pt idx="1985">
                  <c:v>1E-4</c:v>
                </c:pt>
                <c:pt idx="1986">
                  <c:v>1E-4</c:v>
                </c:pt>
                <c:pt idx="1987">
                  <c:v>1E-4</c:v>
                </c:pt>
                <c:pt idx="1988">
                  <c:v>1E-4</c:v>
                </c:pt>
                <c:pt idx="1989">
                  <c:v>1E-4</c:v>
                </c:pt>
                <c:pt idx="1990">
                  <c:v>1E-4</c:v>
                </c:pt>
                <c:pt idx="1991">
                  <c:v>1E-4</c:v>
                </c:pt>
                <c:pt idx="1992">
                  <c:v>1E-4</c:v>
                </c:pt>
                <c:pt idx="1993">
                  <c:v>1E-4</c:v>
                </c:pt>
                <c:pt idx="1994">
                  <c:v>1E-4</c:v>
                </c:pt>
                <c:pt idx="1995">
                  <c:v>1E-4</c:v>
                </c:pt>
                <c:pt idx="1996">
                  <c:v>1E-4</c:v>
                </c:pt>
                <c:pt idx="1997">
                  <c:v>1E-4</c:v>
                </c:pt>
                <c:pt idx="1998">
                  <c:v>1E-4</c:v>
                </c:pt>
                <c:pt idx="1999">
                  <c:v>1E-4</c:v>
                </c:pt>
                <c:pt idx="2000">
                  <c:v>1E-4</c:v>
                </c:pt>
                <c:pt idx="2001">
                  <c:v>1E-4</c:v>
                </c:pt>
                <c:pt idx="2002">
                  <c:v>1E-4</c:v>
                </c:pt>
                <c:pt idx="2003">
                  <c:v>1E-4</c:v>
                </c:pt>
                <c:pt idx="2004">
                  <c:v>1.0001</c:v>
                </c:pt>
                <c:pt idx="2005">
                  <c:v>1E-4</c:v>
                </c:pt>
                <c:pt idx="2006">
                  <c:v>1E-4</c:v>
                </c:pt>
                <c:pt idx="2007">
                  <c:v>1E-4</c:v>
                </c:pt>
                <c:pt idx="2008">
                  <c:v>1E-4</c:v>
                </c:pt>
                <c:pt idx="2009">
                  <c:v>1E-4</c:v>
                </c:pt>
                <c:pt idx="2010">
                  <c:v>1E-4</c:v>
                </c:pt>
                <c:pt idx="2011">
                  <c:v>1E-4</c:v>
                </c:pt>
                <c:pt idx="2012">
                  <c:v>1E-4</c:v>
                </c:pt>
                <c:pt idx="2013">
                  <c:v>1E-4</c:v>
                </c:pt>
                <c:pt idx="2014">
                  <c:v>1E-4</c:v>
                </c:pt>
                <c:pt idx="2015">
                  <c:v>1E-4</c:v>
                </c:pt>
                <c:pt idx="2016">
                  <c:v>1.0001</c:v>
                </c:pt>
                <c:pt idx="2017">
                  <c:v>1E-4</c:v>
                </c:pt>
                <c:pt idx="2018">
                  <c:v>1E-4</c:v>
                </c:pt>
                <c:pt idx="2019">
                  <c:v>1E-4</c:v>
                </c:pt>
                <c:pt idx="2020">
                  <c:v>1E-4</c:v>
                </c:pt>
                <c:pt idx="2021">
                  <c:v>1E-4</c:v>
                </c:pt>
                <c:pt idx="2022">
                  <c:v>1E-4</c:v>
                </c:pt>
                <c:pt idx="2023">
                  <c:v>1E-4</c:v>
                </c:pt>
                <c:pt idx="2024">
                  <c:v>1E-4</c:v>
                </c:pt>
                <c:pt idx="2025">
                  <c:v>1E-4</c:v>
                </c:pt>
                <c:pt idx="2026">
                  <c:v>1.0001</c:v>
                </c:pt>
                <c:pt idx="2027">
                  <c:v>1E-4</c:v>
                </c:pt>
                <c:pt idx="2028">
                  <c:v>1E-4</c:v>
                </c:pt>
                <c:pt idx="2029">
                  <c:v>1E-4</c:v>
                </c:pt>
                <c:pt idx="2030">
                  <c:v>1E-4</c:v>
                </c:pt>
                <c:pt idx="2031">
                  <c:v>1E-4</c:v>
                </c:pt>
                <c:pt idx="2032">
                  <c:v>1E-4</c:v>
                </c:pt>
                <c:pt idx="2033">
                  <c:v>1E-4</c:v>
                </c:pt>
                <c:pt idx="2034">
                  <c:v>1E-4</c:v>
                </c:pt>
                <c:pt idx="2035">
                  <c:v>1.0001</c:v>
                </c:pt>
                <c:pt idx="2036">
                  <c:v>1E-4</c:v>
                </c:pt>
                <c:pt idx="2037">
                  <c:v>1E-4</c:v>
                </c:pt>
                <c:pt idx="2038">
                  <c:v>1E-4</c:v>
                </c:pt>
                <c:pt idx="2039">
                  <c:v>1E-4</c:v>
                </c:pt>
                <c:pt idx="2040">
                  <c:v>1E-4</c:v>
                </c:pt>
                <c:pt idx="2041">
                  <c:v>1E-4</c:v>
                </c:pt>
                <c:pt idx="2042">
                  <c:v>1E-4</c:v>
                </c:pt>
                <c:pt idx="2043">
                  <c:v>1E-4</c:v>
                </c:pt>
                <c:pt idx="2044">
                  <c:v>1E-4</c:v>
                </c:pt>
                <c:pt idx="2045">
                  <c:v>1E-4</c:v>
                </c:pt>
                <c:pt idx="2046">
                  <c:v>1E-4</c:v>
                </c:pt>
                <c:pt idx="2047">
                  <c:v>1E-4</c:v>
                </c:pt>
                <c:pt idx="2048">
                  <c:v>1E-4</c:v>
                </c:pt>
                <c:pt idx="2049">
                  <c:v>1E-4</c:v>
                </c:pt>
                <c:pt idx="2050">
                  <c:v>1E-4</c:v>
                </c:pt>
                <c:pt idx="2051">
                  <c:v>1E-4</c:v>
                </c:pt>
                <c:pt idx="2052">
                  <c:v>1E-4</c:v>
                </c:pt>
                <c:pt idx="2053">
                  <c:v>1E-4</c:v>
                </c:pt>
                <c:pt idx="2054">
                  <c:v>1E-4</c:v>
                </c:pt>
                <c:pt idx="2055">
                  <c:v>1E-4</c:v>
                </c:pt>
                <c:pt idx="2056">
                  <c:v>1E-4</c:v>
                </c:pt>
                <c:pt idx="2057">
                  <c:v>1E-4</c:v>
                </c:pt>
                <c:pt idx="2058">
                  <c:v>1E-4</c:v>
                </c:pt>
                <c:pt idx="2059">
                  <c:v>1E-4</c:v>
                </c:pt>
                <c:pt idx="2060">
                  <c:v>1E-4</c:v>
                </c:pt>
                <c:pt idx="2061">
                  <c:v>1E-4</c:v>
                </c:pt>
                <c:pt idx="2062">
                  <c:v>1E-4</c:v>
                </c:pt>
                <c:pt idx="2063">
                  <c:v>1E-4</c:v>
                </c:pt>
                <c:pt idx="2064">
                  <c:v>1E-4</c:v>
                </c:pt>
                <c:pt idx="2065">
                  <c:v>1E-4</c:v>
                </c:pt>
                <c:pt idx="2066">
                  <c:v>1E-4</c:v>
                </c:pt>
                <c:pt idx="2067">
                  <c:v>1E-4</c:v>
                </c:pt>
                <c:pt idx="2068">
                  <c:v>1E-4</c:v>
                </c:pt>
                <c:pt idx="2069">
                  <c:v>1E-4</c:v>
                </c:pt>
                <c:pt idx="2070">
                  <c:v>1E-4</c:v>
                </c:pt>
                <c:pt idx="2071">
                  <c:v>1E-4</c:v>
                </c:pt>
                <c:pt idx="2072">
                  <c:v>1E-4</c:v>
                </c:pt>
                <c:pt idx="2073">
                  <c:v>1E-4</c:v>
                </c:pt>
                <c:pt idx="2074">
                  <c:v>1.0001</c:v>
                </c:pt>
                <c:pt idx="2075">
                  <c:v>1E-4</c:v>
                </c:pt>
                <c:pt idx="2076">
                  <c:v>1E-4</c:v>
                </c:pt>
                <c:pt idx="2077">
                  <c:v>1E-4</c:v>
                </c:pt>
                <c:pt idx="2078">
                  <c:v>1E-4</c:v>
                </c:pt>
                <c:pt idx="2079">
                  <c:v>1E-4</c:v>
                </c:pt>
                <c:pt idx="2080">
                  <c:v>1E-4</c:v>
                </c:pt>
                <c:pt idx="2081">
                  <c:v>1E-4</c:v>
                </c:pt>
                <c:pt idx="2082">
                  <c:v>1E-4</c:v>
                </c:pt>
                <c:pt idx="2083">
                  <c:v>1E-4</c:v>
                </c:pt>
                <c:pt idx="2084">
                  <c:v>1E-4</c:v>
                </c:pt>
                <c:pt idx="2085">
                  <c:v>1E-4</c:v>
                </c:pt>
                <c:pt idx="2086">
                  <c:v>1E-4</c:v>
                </c:pt>
                <c:pt idx="2087">
                  <c:v>1E-4</c:v>
                </c:pt>
                <c:pt idx="2088">
                  <c:v>1E-4</c:v>
                </c:pt>
                <c:pt idx="2089">
                  <c:v>1E-4</c:v>
                </c:pt>
                <c:pt idx="2090">
                  <c:v>1E-4</c:v>
                </c:pt>
                <c:pt idx="2091">
                  <c:v>1E-4</c:v>
                </c:pt>
                <c:pt idx="2092">
                  <c:v>1E-4</c:v>
                </c:pt>
                <c:pt idx="2093">
                  <c:v>1E-4</c:v>
                </c:pt>
                <c:pt idx="2094">
                  <c:v>1E-4</c:v>
                </c:pt>
                <c:pt idx="2095">
                  <c:v>1E-4</c:v>
                </c:pt>
                <c:pt idx="2096">
                  <c:v>1E-4</c:v>
                </c:pt>
                <c:pt idx="2097">
                  <c:v>1E-4</c:v>
                </c:pt>
                <c:pt idx="2098">
                  <c:v>1E-4</c:v>
                </c:pt>
                <c:pt idx="2099">
                  <c:v>1E-4</c:v>
                </c:pt>
                <c:pt idx="2100">
                  <c:v>1E-4</c:v>
                </c:pt>
                <c:pt idx="2101">
                  <c:v>1E-4</c:v>
                </c:pt>
                <c:pt idx="2102">
                  <c:v>1E-4</c:v>
                </c:pt>
                <c:pt idx="2103">
                  <c:v>1E-4</c:v>
                </c:pt>
                <c:pt idx="2104">
                  <c:v>1E-4</c:v>
                </c:pt>
                <c:pt idx="2105">
                  <c:v>1E-4</c:v>
                </c:pt>
                <c:pt idx="2106">
                  <c:v>26.0001</c:v>
                </c:pt>
                <c:pt idx="2107">
                  <c:v>7.0000999999999998</c:v>
                </c:pt>
                <c:pt idx="2108">
                  <c:v>1E-4</c:v>
                </c:pt>
                <c:pt idx="2109">
                  <c:v>1E-4</c:v>
                </c:pt>
                <c:pt idx="2110">
                  <c:v>1E-4</c:v>
                </c:pt>
                <c:pt idx="2111">
                  <c:v>1E-4</c:v>
                </c:pt>
                <c:pt idx="2112">
                  <c:v>1E-4</c:v>
                </c:pt>
                <c:pt idx="2113">
                  <c:v>1E-4</c:v>
                </c:pt>
                <c:pt idx="2114">
                  <c:v>1E-4</c:v>
                </c:pt>
                <c:pt idx="2115">
                  <c:v>1.0001</c:v>
                </c:pt>
                <c:pt idx="2116">
                  <c:v>1.0001</c:v>
                </c:pt>
                <c:pt idx="2117">
                  <c:v>1E-4</c:v>
                </c:pt>
                <c:pt idx="2118">
                  <c:v>1.0001</c:v>
                </c:pt>
                <c:pt idx="2119">
                  <c:v>1E-4</c:v>
                </c:pt>
                <c:pt idx="2120">
                  <c:v>1.0001</c:v>
                </c:pt>
                <c:pt idx="2121">
                  <c:v>1E-4</c:v>
                </c:pt>
                <c:pt idx="2122">
                  <c:v>1E-4</c:v>
                </c:pt>
                <c:pt idx="2123">
                  <c:v>1E-4</c:v>
                </c:pt>
                <c:pt idx="2124">
                  <c:v>1.0001</c:v>
                </c:pt>
                <c:pt idx="2125">
                  <c:v>1E-4</c:v>
                </c:pt>
                <c:pt idx="2126">
                  <c:v>1E-4</c:v>
                </c:pt>
                <c:pt idx="2127">
                  <c:v>1E-4</c:v>
                </c:pt>
                <c:pt idx="2128">
                  <c:v>1E-4</c:v>
                </c:pt>
                <c:pt idx="2129">
                  <c:v>1E-4</c:v>
                </c:pt>
                <c:pt idx="2130">
                  <c:v>1E-4</c:v>
                </c:pt>
                <c:pt idx="2131">
                  <c:v>1.0001</c:v>
                </c:pt>
                <c:pt idx="2132">
                  <c:v>1E-4</c:v>
                </c:pt>
                <c:pt idx="2133">
                  <c:v>1E-4</c:v>
                </c:pt>
                <c:pt idx="2134">
                  <c:v>1E-4</c:v>
                </c:pt>
                <c:pt idx="2135">
                  <c:v>1E-4</c:v>
                </c:pt>
                <c:pt idx="2136">
                  <c:v>1.0001</c:v>
                </c:pt>
                <c:pt idx="2137">
                  <c:v>1E-4</c:v>
                </c:pt>
                <c:pt idx="2138">
                  <c:v>1E-4</c:v>
                </c:pt>
                <c:pt idx="2139">
                  <c:v>1E-4</c:v>
                </c:pt>
                <c:pt idx="2140">
                  <c:v>1E-4</c:v>
                </c:pt>
                <c:pt idx="2141">
                  <c:v>1.0001</c:v>
                </c:pt>
                <c:pt idx="2142">
                  <c:v>1E-4</c:v>
                </c:pt>
                <c:pt idx="2143">
                  <c:v>1E-4</c:v>
                </c:pt>
                <c:pt idx="2144">
                  <c:v>2.0001000000000002</c:v>
                </c:pt>
                <c:pt idx="2145">
                  <c:v>1E-4</c:v>
                </c:pt>
                <c:pt idx="2146">
                  <c:v>1.0001</c:v>
                </c:pt>
                <c:pt idx="2147">
                  <c:v>1.0001</c:v>
                </c:pt>
                <c:pt idx="2148">
                  <c:v>1E-4</c:v>
                </c:pt>
                <c:pt idx="2149">
                  <c:v>1E-4</c:v>
                </c:pt>
                <c:pt idx="2150">
                  <c:v>1E-4</c:v>
                </c:pt>
                <c:pt idx="2151">
                  <c:v>1.0001</c:v>
                </c:pt>
                <c:pt idx="2152">
                  <c:v>1E-4</c:v>
                </c:pt>
                <c:pt idx="2153">
                  <c:v>1.0001</c:v>
                </c:pt>
                <c:pt idx="2154">
                  <c:v>1.0001</c:v>
                </c:pt>
                <c:pt idx="2155">
                  <c:v>1.0001</c:v>
                </c:pt>
                <c:pt idx="2156">
                  <c:v>3.0001000000000002</c:v>
                </c:pt>
                <c:pt idx="2157">
                  <c:v>1E-4</c:v>
                </c:pt>
                <c:pt idx="2158">
                  <c:v>1E-4</c:v>
                </c:pt>
                <c:pt idx="2159">
                  <c:v>1.0001</c:v>
                </c:pt>
                <c:pt idx="2160">
                  <c:v>1E-4</c:v>
                </c:pt>
                <c:pt idx="2161">
                  <c:v>1E-4</c:v>
                </c:pt>
                <c:pt idx="2162">
                  <c:v>1E-4</c:v>
                </c:pt>
                <c:pt idx="2163">
                  <c:v>1.0001</c:v>
                </c:pt>
                <c:pt idx="2164">
                  <c:v>1E-4</c:v>
                </c:pt>
                <c:pt idx="2165">
                  <c:v>1E-4</c:v>
                </c:pt>
                <c:pt idx="2166">
                  <c:v>1E-4</c:v>
                </c:pt>
                <c:pt idx="2167">
                  <c:v>1E-4</c:v>
                </c:pt>
                <c:pt idx="2168">
                  <c:v>1E-4</c:v>
                </c:pt>
                <c:pt idx="2169">
                  <c:v>1E-4</c:v>
                </c:pt>
                <c:pt idx="2170">
                  <c:v>1E-4</c:v>
                </c:pt>
                <c:pt idx="2171">
                  <c:v>1E-4</c:v>
                </c:pt>
                <c:pt idx="2172">
                  <c:v>1E-4</c:v>
                </c:pt>
                <c:pt idx="2173">
                  <c:v>1E-4</c:v>
                </c:pt>
                <c:pt idx="2174">
                  <c:v>1E-4</c:v>
                </c:pt>
                <c:pt idx="2175">
                  <c:v>1E-4</c:v>
                </c:pt>
                <c:pt idx="2176">
                  <c:v>1E-4</c:v>
                </c:pt>
                <c:pt idx="2177">
                  <c:v>1E-4</c:v>
                </c:pt>
                <c:pt idx="2178">
                  <c:v>1E-4</c:v>
                </c:pt>
                <c:pt idx="2179">
                  <c:v>1E-4</c:v>
                </c:pt>
                <c:pt idx="2180">
                  <c:v>1E-4</c:v>
                </c:pt>
                <c:pt idx="2181">
                  <c:v>1E-4</c:v>
                </c:pt>
                <c:pt idx="2182">
                  <c:v>1E-4</c:v>
                </c:pt>
                <c:pt idx="2183">
                  <c:v>1E-4</c:v>
                </c:pt>
                <c:pt idx="2184">
                  <c:v>1E-4</c:v>
                </c:pt>
                <c:pt idx="2185">
                  <c:v>1E-4</c:v>
                </c:pt>
                <c:pt idx="2186">
                  <c:v>1E-4</c:v>
                </c:pt>
                <c:pt idx="2187">
                  <c:v>1E-4</c:v>
                </c:pt>
                <c:pt idx="2188">
                  <c:v>1E-4</c:v>
                </c:pt>
                <c:pt idx="2189">
                  <c:v>1.0001</c:v>
                </c:pt>
                <c:pt idx="2190">
                  <c:v>1E-4</c:v>
                </c:pt>
                <c:pt idx="2191">
                  <c:v>1E-4</c:v>
                </c:pt>
                <c:pt idx="2192">
                  <c:v>1E-4</c:v>
                </c:pt>
                <c:pt idx="2193">
                  <c:v>1E-4</c:v>
                </c:pt>
                <c:pt idx="2194">
                  <c:v>1E-4</c:v>
                </c:pt>
                <c:pt idx="2195">
                  <c:v>1E-4</c:v>
                </c:pt>
                <c:pt idx="2196">
                  <c:v>1E-4</c:v>
                </c:pt>
                <c:pt idx="2197">
                  <c:v>1.0001</c:v>
                </c:pt>
                <c:pt idx="2198">
                  <c:v>1E-4</c:v>
                </c:pt>
                <c:pt idx="2199">
                  <c:v>1E-4</c:v>
                </c:pt>
                <c:pt idx="2200">
                  <c:v>1E-4</c:v>
                </c:pt>
                <c:pt idx="2201">
                  <c:v>1E-4</c:v>
                </c:pt>
                <c:pt idx="2202">
                  <c:v>1E-4</c:v>
                </c:pt>
                <c:pt idx="2203">
                  <c:v>1.0001</c:v>
                </c:pt>
                <c:pt idx="2204">
                  <c:v>1.0001</c:v>
                </c:pt>
                <c:pt idx="2205">
                  <c:v>1E-4</c:v>
                </c:pt>
                <c:pt idx="2206">
                  <c:v>1E-4</c:v>
                </c:pt>
                <c:pt idx="2207">
                  <c:v>1E-4</c:v>
                </c:pt>
                <c:pt idx="2208">
                  <c:v>1.0001</c:v>
                </c:pt>
                <c:pt idx="2209">
                  <c:v>1E-4</c:v>
                </c:pt>
                <c:pt idx="2210">
                  <c:v>1E-4</c:v>
                </c:pt>
                <c:pt idx="2211">
                  <c:v>1E-4</c:v>
                </c:pt>
                <c:pt idx="2212">
                  <c:v>1E-4</c:v>
                </c:pt>
                <c:pt idx="2213">
                  <c:v>1E-4</c:v>
                </c:pt>
                <c:pt idx="2214">
                  <c:v>1E-4</c:v>
                </c:pt>
                <c:pt idx="2215">
                  <c:v>1.0001</c:v>
                </c:pt>
                <c:pt idx="2216">
                  <c:v>1E-4</c:v>
                </c:pt>
                <c:pt idx="2217">
                  <c:v>1.0001</c:v>
                </c:pt>
                <c:pt idx="2218">
                  <c:v>2.0001000000000002</c:v>
                </c:pt>
                <c:pt idx="2219">
                  <c:v>1.0001</c:v>
                </c:pt>
                <c:pt idx="2220">
                  <c:v>1E-4</c:v>
                </c:pt>
                <c:pt idx="2221">
                  <c:v>1E-4</c:v>
                </c:pt>
                <c:pt idx="2222">
                  <c:v>1E-4</c:v>
                </c:pt>
                <c:pt idx="2223">
                  <c:v>1E-4</c:v>
                </c:pt>
                <c:pt idx="2224">
                  <c:v>1E-4</c:v>
                </c:pt>
                <c:pt idx="2225">
                  <c:v>1.0001</c:v>
                </c:pt>
                <c:pt idx="2226">
                  <c:v>9.0000999999999998</c:v>
                </c:pt>
                <c:pt idx="2227">
                  <c:v>1.0001</c:v>
                </c:pt>
                <c:pt idx="2228">
                  <c:v>1E-4</c:v>
                </c:pt>
                <c:pt idx="2229">
                  <c:v>1E-4</c:v>
                </c:pt>
                <c:pt idx="2230">
                  <c:v>2.0001000000000002</c:v>
                </c:pt>
                <c:pt idx="2231">
                  <c:v>1E-4</c:v>
                </c:pt>
                <c:pt idx="2232">
                  <c:v>1E-4</c:v>
                </c:pt>
                <c:pt idx="2233">
                  <c:v>1E-4</c:v>
                </c:pt>
                <c:pt idx="2234">
                  <c:v>1E-4</c:v>
                </c:pt>
                <c:pt idx="2235">
                  <c:v>1.0001</c:v>
                </c:pt>
                <c:pt idx="2236">
                  <c:v>1E-4</c:v>
                </c:pt>
                <c:pt idx="2237">
                  <c:v>1E-4</c:v>
                </c:pt>
                <c:pt idx="2238">
                  <c:v>1E-4</c:v>
                </c:pt>
                <c:pt idx="2239">
                  <c:v>1E-4</c:v>
                </c:pt>
                <c:pt idx="2240">
                  <c:v>1E-4</c:v>
                </c:pt>
                <c:pt idx="2241">
                  <c:v>1E-4</c:v>
                </c:pt>
                <c:pt idx="2242">
                  <c:v>1E-4</c:v>
                </c:pt>
                <c:pt idx="2243">
                  <c:v>1E-4</c:v>
                </c:pt>
                <c:pt idx="2244">
                  <c:v>1E-4</c:v>
                </c:pt>
                <c:pt idx="2245">
                  <c:v>1E-4</c:v>
                </c:pt>
                <c:pt idx="2246">
                  <c:v>1.0001</c:v>
                </c:pt>
                <c:pt idx="2247">
                  <c:v>1E-4</c:v>
                </c:pt>
                <c:pt idx="2248">
                  <c:v>1E-4</c:v>
                </c:pt>
                <c:pt idx="2249">
                  <c:v>1E-4</c:v>
                </c:pt>
                <c:pt idx="2250">
                  <c:v>1E-4</c:v>
                </c:pt>
                <c:pt idx="2251">
                  <c:v>1E-4</c:v>
                </c:pt>
                <c:pt idx="2252">
                  <c:v>1E-4</c:v>
                </c:pt>
                <c:pt idx="2253">
                  <c:v>1.0001</c:v>
                </c:pt>
                <c:pt idx="2254">
                  <c:v>1E-4</c:v>
                </c:pt>
                <c:pt idx="2255">
                  <c:v>1E-4</c:v>
                </c:pt>
                <c:pt idx="2256">
                  <c:v>1E-4</c:v>
                </c:pt>
                <c:pt idx="2257">
                  <c:v>1E-4</c:v>
                </c:pt>
                <c:pt idx="2258">
                  <c:v>1E-4</c:v>
                </c:pt>
                <c:pt idx="2259">
                  <c:v>1E-4</c:v>
                </c:pt>
                <c:pt idx="2260">
                  <c:v>1E-4</c:v>
                </c:pt>
                <c:pt idx="2261">
                  <c:v>1E-4</c:v>
                </c:pt>
                <c:pt idx="2262">
                  <c:v>1E-4</c:v>
                </c:pt>
                <c:pt idx="2263">
                  <c:v>1E-4</c:v>
                </c:pt>
                <c:pt idx="2264">
                  <c:v>1.0001</c:v>
                </c:pt>
                <c:pt idx="2265">
                  <c:v>1E-4</c:v>
                </c:pt>
                <c:pt idx="2266">
                  <c:v>1E-4</c:v>
                </c:pt>
                <c:pt idx="2267">
                  <c:v>1E-4</c:v>
                </c:pt>
                <c:pt idx="2268">
                  <c:v>1.0001</c:v>
                </c:pt>
                <c:pt idx="2269">
                  <c:v>1E-4</c:v>
                </c:pt>
                <c:pt idx="2270">
                  <c:v>1E-4</c:v>
                </c:pt>
                <c:pt idx="2271">
                  <c:v>1E-4</c:v>
                </c:pt>
                <c:pt idx="2272">
                  <c:v>1E-4</c:v>
                </c:pt>
                <c:pt idx="2273">
                  <c:v>1E-4</c:v>
                </c:pt>
                <c:pt idx="2274">
                  <c:v>1E-4</c:v>
                </c:pt>
                <c:pt idx="2275">
                  <c:v>1.0001</c:v>
                </c:pt>
                <c:pt idx="2276">
                  <c:v>1E-4</c:v>
                </c:pt>
                <c:pt idx="2277">
                  <c:v>1E-4</c:v>
                </c:pt>
                <c:pt idx="2278">
                  <c:v>1E-4</c:v>
                </c:pt>
                <c:pt idx="2279">
                  <c:v>1E-4</c:v>
                </c:pt>
                <c:pt idx="2280">
                  <c:v>1E-4</c:v>
                </c:pt>
                <c:pt idx="2281">
                  <c:v>1E-4</c:v>
                </c:pt>
                <c:pt idx="2282">
                  <c:v>1E-4</c:v>
                </c:pt>
                <c:pt idx="2283">
                  <c:v>1E-4</c:v>
                </c:pt>
                <c:pt idx="2284">
                  <c:v>1E-4</c:v>
                </c:pt>
                <c:pt idx="2285">
                  <c:v>1E-4</c:v>
                </c:pt>
                <c:pt idx="2286">
                  <c:v>1E-4</c:v>
                </c:pt>
                <c:pt idx="2287">
                  <c:v>1E-4</c:v>
                </c:pt>
                <c:pt idx="2288">
                  <c:v>1E-4</c:v>
                </c:pt>
                <c:pt idx="2289">
                  <c:v>1E-4</c:v>
                </c:pt>
                <c:pt idx="2290">
                  <c:v>1E-4</c:v>
                </c:pt>
                <c:pt idx="2291">
                  <c:v>1E-4</c:v>
                </c:pt>
                <c:pt idx="2292">
                  <c:v>1.0001</c:v>
                </c:pt>
                <c:pt idx="2293">
                  <c:v>1E-4</c:v>
                </c:pt>
                <c:pt idx="2294">
                  <c:v>1E-4</c:v>
                </c:pt>
                <c:pt idx="2295">
                  <c:v>1E-4</c:v>
                </c:pt>
                <c:pt idx="2296">
                  <c:v>1E-4</c:v>
                </c:pt>
                <c:pt idx="2297">
                  <c:v>1E-4</c:v>
                </c:pt>
                <c:pt idx="2298">
                  <c:v>1E-4</c:v>
                </c:pt>
                <c:pt idx="2299">
                  <c:v>1E-4</c:v>
                </c:pt>
                <c:pt idx="2300">
                  <c:v>1E-4</c:v>
                </c:pt>
                <c:pt idx="2301">
                  <c:v>1E-4</c:v>
                </c:pt>
                <c:pt idx="2302">
                  <c:v>1E-4</c:v>
                </c:pt>
                <c:pt idx="2303">
                  <c:v>1E-4</c:v>
                </c:pt>
                <c:pt idx="2304">
                  <c:v>1E-4</c:v>
                </c:pt>
                <c:pt idx="2305">
                  <c:v>1E-4</c:v>
                </c:pt>
                <c:pt idx="2306">
                  <c:v>1E-4</c:v>
                </c:pt>
                <c:pt idx="2307">
                  <c:v>1E-4</c:v>
                </c:pt>
                <c:pt idx="2308">
                  <c:v>1E-4</c:v>
                </c:pt>
                <c:pt idx="2309">
                  <c:v>1E-4</c:v>
                </c:pt>
                <c:pt idx="2310">
                  <c:v>1.0001</c:v>
                </c:pt>
                <c:pt idx="2311">
                  <c:v>1E-4</c:v>
                </c:pt>
                <c:pt idx="2312">
                  <c:v>1E-4</c:v>
                </c:pt>
                <c:pt idx="2313">
                  <c:v>1E-4</c:v>
                </c:pt>
                <c:pt idx="2314">
                  <c:v>1E-4</c:v>
                </c:pt>
                <c:pt idx="2315">
                  <c:v>1E-4</c:v>
                </c:pt>
                <c:pt idx="2316">
                  <c:v>1E-4</c:v>
                </c:pt>
                <c:pt idx="2317">
                  <c:v>1E-4</c:v>
                </c:pt>
                <c:pt idx="2318">
                  <c:v>1E-4</c:v>
                </c:pt>
                <c:pt idx="2319">
                  <c:v>1E-4</c:v>
                </c:pt>
                <c:pt idx="2320">
                  <c:v>1E-4</c:v>
                </c:pt>
                <c:pt idx="2321">
                  <c:v>1E-4</c:v>
                </c:pt>
                <c:pt idx="2322">
                  <c:v>1E-4</c:v>
                </c:pt>
                <c:pt idx="2323">
                  <c:v>1E-4</c:v>
                </c:pt>
                <c:pt idx="2324">
                  <c:v>1E-4</c:v>
                </c:pt>
                <c:pt idx="2325">
                  <c:v>1E-4</c:v>
                </c:pt>
                <c:pt idx="2326">
                  <c:v>1E-4</c:v>
                </c:pt>
                <c:pt idx="2327">
                  <c:v>1E-4</c:v>
                </c:pt>
                <c:pt idx="2328">
                  <c:v>1E-4</c:v>
                </c:pt>
                <c:pt idx="2329">
                  <c:v>1E-4</c:v>
                </c:pt>
                <c:pt idx="2330">
                  <c:v>1E-4</c:v>
                </c:pt>
                <c:pt idx="2331">
                  <c:v>1E-4</c:v>
                </c:pt>
                <c:pt idx="2332">
                  <c:v>1E-4</c:v>
                </c:pt>
                <c:pt idx="2333">
                  <c:v>1E-4</c:v>
                </c:pt>
                <c:pt idx="2334">
                  <c:v>1.0001</c:v>
                </c:pt>
                <c:pt idx="2335">
                  <c:v>1E-4</c:v>
                </c:pt>
                <c:pt idx="2336">
                  <c:v>1.0001</c:v>
                </c:pt>
                <c:pt idx="2337">
                  <c:v>1.0001</c:v>
                </c:pt>
                <c:pt idx="2338">
                  <c:v>1E-4</c:v>
                </c:pt>
                <c:pt idx="2339">
                  <c:v>1E-4</c:v>
                </c:pt>
                <c:pt idx="2340">
                  <c:v>1.0001</c:v>
                </c:pt>
                <c:pt idx="2341">
                  <c:v>1E-4</c:v>
                </c:pt>
                <c:pt idx="2342">
                  <c:v>1E-4</c:v>
                </c:pt>
                <c:pt idx="2343">
                  <c:v>1E-4</c:v>
                </c:pt>
                <c:pt idx="2344">
                  <c:v>1E-4</c:v>
                </c:pt>
                <c:pt idx="2345">
                  <c:v>1E-4</c:v>
                </c:pt>
                <c:pt idx="2346">
                  <c:v>3.0001000000000002</c:v>
                </c:pt>
                <c:pt idx="2347">
                  <c:v>6.0000999999999998</c:v>
                </c:pt>
                <c:pt idx="2348">
                  <c:v>1E-4</c:v>
                </c:pt>
                <c:pt idx="2349">
                  <c:v>4.0000999999999998</c:v>
                </c:pt>
                <c:pt idx="2350">
                  <c:v>5.0000999999999998</c:v>
                </c:pt>
                <c:pt idx="2351">
                  <c:v>1E-4</c:v>
                </c:pt>
                <c:pt idx="2352">
                  <c:v>1E-4</c:v>
                </c:pt>
                <c:pt idx="2353">
                  <c:v>1E-4</c:v>
                </c:pt>
                <c:pt idx="2354">
                  <c:v>1E-4</c:v>
                </c:pt>
                <c:pt idx="2355">
                  <c:v>1E-4</c:v>
                </c:pt>
                <c:pt idx="2356">
                  <c:v>1E-4</c:v>
                </c:pt>
                <c:pt idx="2357">
                  <c:v>1E-4</c:v>
                </c:pt>
                <c:pt idx="2358">
                  <c:v>1E-4</c:v>
                </c:pt>
                <c:pt idx="2359">
                  <c:v>1E-4</c:v>
                </c:pt>
                <c:pt idx="2360">
                  <c:v>1E-4</c:v>
                </c:pt>
                <c:pt idx="2361">
                  <c:v>1E-4</c:v>
                </c:pt>
                <c:pt idx="2362">
                  <c:v>1E-4</c:v>
                </c:pt>
                <c:pt idx="2363">
                  <c:v>1E-4</c:v>
                </c:pt>
                <c:pt idx="2364">
                  <c:v>1E-4</c:v>
                </c:pt>
                <c:pt idx="2365">
                  <c:v>1E-4</c:v>
                </c:pt>
                <c:pt idx="2366">
                  <c:v>1E-4</c:v>
                </c:pt>
                <c:pt idx="2367">
                  <c:v>1E-4</c:v>
                </c:pt>
                <c:pt idx="2368">
                  <c:v>1E-4</c:v>
                </c:pt>
                <c:pt idx="2369">
                  <c:v>1E-4</c:v>
                </c:pt>
                <c:pt idx="2370">
                  <c:v>1E-4</c:v>
                </c:pt>
                <c:pt idx="2371">
                  <c:v>1E-4</c:v>
                </c:pt>
                <c:pt idx="2372">
                  <c:v>1E-4</c:v>
                </c:pt>
                <c:pt idx="2373">
                  <c:v>1E-4</c:v>
                </c:pt>
                <c:pt idx="2374">
                  <c:v>1E-4</c:v>
                </c:pt>
                <c:pt idx="2375">
                  <c:v>1E-4</c:v>
                </c:pt>
                <c:pt idx="2376">
                  <c:v>1E-4</c:v>
                </c:pt>
                <c:pt idx="2377">
                  <c:v>1E-4</c:v>
                </c:pt>
                <c:pt idx="2378">
                  <c:v>1E-4</c:v>
                </c:pt>
                <c:pt idx="2379">
                  <c:v>1E-4</c:v>
                </c:pt>
                <c:pt idx="2380">
                  <c:v>1E-4</c:v>
                </c:pt>
                <c:pt idx="2381">
                  <c:v>1E-4</c:v>
                </c:pt>
                <c:pt idx="2382">
                  <c:v>1E-4</c:v>
                </c:pt>
                <c:pt idx="2383">
                  <c:v>1E-4</c:v>
                </c:pt>
                <c:pt idx="2384">
                  <c:v>1E-4</c:v>
                </c:pt>
                <c:pt idx="2385">
                  <c:v>1E-4</c:v>
                </c:pt>
                <c:pt idx="2386">
                  <c:v>1E-4</c:v>
                </c:pt>
                <c:pt idx="2387">
                  <c:v>1E-4</c:v>
                </c:pt>
                <c:pt idx="2388">
                  <c:v>1E-4</c:v>
                </c:pt>
                <c:pt idx="2389">
                  <c:v>1E-4</c:v>
                </c:pt>
                <c:pt idx="2390">
                  <c:v>1E-4</c:v>
                </c:pt>
                <c:pt idx="2391">
                  <c:v>1E-4</c:v>
                </c:pt>
                <c:pt idx="2392">
                  <c:v>1E-4</c:v>
                </c:pt>
                <c:pt idx="2393">
                  <c:v>1E-4</c:v>
                </c:pt>
                <c:pt idx="2394">
                  <c:v>1E-4</c:v>
                </c:pt>
                <c:pt idx="2395">
                  <c:v>1E-4</c:v>
                </c:pt>
                <c:pt idx="2396">
                  <c:v>1E-4</c:v>
                </c:pt>
                <c:pt idx="2397">
                  <c:v>1E-4</c:v>
                </c:pt>
                <c:pt idx="2398">
                  <c:v>1E-4</c:v>
                </c:pt>
                <c:pt idx="2399">
                  <c:v>1E-4</c:v>
                </c:pt>
                <c:pt idx="2400">
                  <c:v>1E-4</c:v>
                </c:pt>
                <c:pt idx="2401">
                  <c:v>1E-4</c:v>
                </c:pt>
                <c:pt idx="2402">
                  <c:v>1E-4</c:v>
                </c:pt>
                <c:pt idx="2403">
                  <c:v>1.0001</c:v>
                </c:pt>
                <c:pt idx="2404">
                  <c:v>1E-4</c:v>
                </c:pt>
                <c:pt idx="2405">
                  <c:v>1.0001</c:v>
                </c:pt>
                <c:pt idx="2406">
                  <c:v>1E-4</c:v>
                </c:pt>
                <c:pt idx="2407">
                  <c:v>1E-4</c:v>
                </c:pt>
                <c:pt idx="2408">
                  <c:v>1E-4</c:v>
                </c:pt>
                <c:pt idx="2409">
                  <c:v>1E-4</c:v>
                </c:pt>
                <c:pt idx="2410">
                  <c:v>1E-4</c:v>
                </c:pt>
                <c:pt idx="2411">
                  <c:v>1E-4</c:v>
                </c:pt>
                <c:pt idx="2412">
                  <c:v>1E-4</c:v>
                </c:pt>
                <c:pt idx="2413">
                  <c:v>1E-4</c:v>
                </c:pt>
                <c:pt idx="2414">
                  <c:v>1E-4</c:v>
                </c:pt>
                <c:pt idx="2415">
                  <c:v>1E-4</c:v>
                </c:pt>
                <c:pt idx="2416">
                  <c:v>1E-4</c:v>
                </c:pt>
                <c:pt idx="2417">
                  <c:v>1E-4</c:v>
                </c:pt>
                <c:pt idx="2418">
                  <c:v>1E-4</c:v>
                </c:pt>
                <c:pt idx="2419">
                  <c:v>1.0001</c:v>
                </c:pt>
                <c:pt idx="2420">
                  <c:v>1E-4</c:v>
                </c:pt>
                <c:pt idx="2421">
                  <c:v>1.0001</c:v>
                </c:pt>
                <c:pt idx="2422">
                  <c:v>1E-4</c:v>
                </c:pt>
                <c:pt idx="2423">
                  <c:v>1E-4</c:v>
                </c:pt>
                <c:pt idx="2424">
                  <c:v>1E-4</c:v>
                </c:pt>
                <c:pt idx="2425">
                  <c:v>1E-4</c:v>
                </c:pt>
                <c:pt idx="2426">
                  <c:v>1E-4</c:v>
                </c:pt>
                <c:pt idx="2427">
                  <c:v>1E-4</c:v>
                </c:pt>
                <c:pt idx="2428">
                  <c:v>1E-4</c:v>
                </c:pt>
                <c:pt idx="2429">
                  <c:v>1E-4</c:v>
                </c:pt>
                <c:pt idx="2430">
                  <c:v>1E-4</c:v>
                </c:pt>
                <c:pt idx="2431">
                  <c:v>1E-4</c:v>
                </c:pt>
                <c:pt idx="2432">
                  <c:v>1E-4</c:v>
                </c:pt>
                <c:pt idx="2433">
                  <c:v>1E-4</c:v>
                </c:pt>
                <c:pt idx="2434">
                  <c:v>1E-4</c:v>
                </c:pt>
                <c:pt idx="2435">
                  <c:v>1.0001</c:v>
                </c:pt>
                <c:pt idx="2436">
                  <c:v>1E-4</c:v>
                </c:pt>
                <c:pt idx="2437">
                  <c:v>1E-4</c:v>
                </c:pt>
                <c:pt idx="2438">
                  <c:v>1E-4</c:v>
                </c:pt>
                <c:pt idx="2439">
                  <c:v>1E-4</c:v>
                </c:pt>
                <c:pt idx="2440">
                  <c:v>1.0001</c:v>
                </c:pt>
                <c:pt idx="2441">
                  <c:v>1E-4</c:v>
                </c:pt>
                <c:pt idx="2442">
                  <c:v>1E-4</c:v>
                </c:pt>
                <c:pt idx="2443">
                  <c:v>1E-4</c:v>
                </c:pt>
                <c:pt idx="2444">
                  <c:v>1E-4</c:v>
                </c:pt>
                <c:pt idx="2445">
                  <c:v>1.0001</c:v>
                </c:pt>
                <c:pt idx="2446">
                  <c:v>1E-4</c:v>
                </c:pt>
                <c:pt idx="2447">
                  <c:v>2.0001000000000002</c:v>
                </c:pt>
                <c:pt idx="2448">
                  <c:v>1.0001</c:v>
                </c:pt>
                <c:pt idx="2449">
                  <c:v>1E-4</c:v>
                </c:pt>
                <c:pt idx="2450">
                  <c:v>1.0001</c:v>
                </c:pt>
                <c:pt idx="2451">
                  <c:v>1E-4</c:v>
                </c:pt>
                <c:pt idx="2452">
                  <c:v>1.0001</c:v>
                </c:pt>
                <c:pt idx="2453">
                  <c:v>1E-4</c:v>
                </c:pt>
                <c:pt idx="2454">
                  <c:v>1E-4</c:v>
                </c:pt>
                <c:pt idx="2455">
                  <c:v>1E-4</c:v>
                </c:pt>
                <c:pt idx="2456">
                  <c:v>1E-4</c:v>
                </c:pt>
                <c:pt idx="2457">
                  <c:v>1E-4</c:v>
                </c:pt>
                <c:pt idx="2458">
                  <c:v>1E-4</c:v>
                </c:pt>
                <c:pt idx="2459">
                  <c:v>1E-4</c:v>
                </c:pt>
                <c:pt idx="2460">
                  <c:v>1E-4</c:v>
                </c:pt>
                <c:pt idx="2461">
                  <c:v>2.0001000000000002</c:v>
                </c:pt>
                <c:pt idx="2462">
                  <c:v>1E-4</c:v>
                </c:pt>
                <c:pt idx="2463">
                  <c:v>1.0001</c:v>
                </c:pt>
                <c:pt idx="2464">
                  <c:v>1E-4</c:v>
                </c:pt>
                <c:pt idx="2465">
                  <c:v>3.0001000000000002</c:v>
                </c:pt>
                <c:pt idx="2466">
                  <c:v>13.0001</c:v>
                </c:pt>
                <c:pt idx="2467">
                  <c:v>2.0001000000000002</c:v>
                </c:pt>
                <c:pt idx="2468">
                  <c:v>1E-4</c:v>
                </c:pt>
                <c:pt idx="2469">
                  <c:v>1E-4</c:v>
                </c:pt>
                <c:pt idx="2470">
                  <c:v>1E-4</c:v>
                </c:pt>
                <c:pt idx="2471">
                  <c:v>1E-4</c:v>
                </c:pt>
                <c:pt idx="2472">
                  <c:v>1.0001</c:v>
                </c:pt>
                <c:pt idx="2473">
                  <c:v>1E-4</c:v>
                </c:pt>
                <c:pt idx="2474">
                  <c:v>1E-4</c:v>
                </c:pt>
                <c:pt idx="2475">
                  <c:v>1E-4</c:v>
                </c:pt>
                <c:pt idx="2476">
                  <c:v>1E-4</c:v>
                </c:pt>
                <c:pt idx="2477">
                  <c:v>1E-4</c:v>
                </c:pt>
                <c:pt idx="2478">
                  <c:v>1E-4</c:v>
                </c:pt>
                <c:pt idx="2479">
                  <c:v>1E-4</c:v>
                </c:pt>
                <c:pt idx="2480">
                  <c:v>1E-4</c:v>
                </c:pt>
                <c:pt idx="2481">
                  <c:v>1E-4</c:v>
                </c:pt>
                <c:pt idx="2482">
                  <c:v>1E-4</c:v>
                </c:pt>
                <c:pt idx="2483">
                  <c:v>1E-4</c:v>
                </c:pt>
                <c:pt idx="2484">
                  <c:v>1E-4</c:v>
                </c:pt>
                <c:pt idx="2485">
                  <c:v>1E-4</c:v>
                </c:pt>
                <c:pt idx="2486">
                  <c:v>1E-4</c:v>
                </c:pt>
                <c:pt idx="2487">
                  <c:v>1E-4</c:v>
                </c:pt>
                <c:pt idx="2488">
                  <c:v>1.0001</c:v>
                </c:pt>
                <c:pt idx="2489">
                  <c:v>1E-4</c:v>
                </c:pt>
                <c:pt idx="2490">
                  <c:v>1E-4</c:v>
                </c:pt>
                <c:pt idx="2491">
                  <c:v>1E-4</c:v>
                </c:pt>
                <c:pt idx="2492">
                  <c:v>1.0001</c:v>
                </c:pt>
                <c:pt idx="2493">
                  <c:v>1E-4</c:v>
                </c:pt>
                <c:pt idx="2494">
                  <c:v>1.0001</c:v>
                </c:pt>
                <c:pt idx="2495">
                  <c:v>1E-4</c:v>
                </c:pt>
                <c:pt idx="2496">
                  <c:v>1E-4</c:v>
                </c:pt>
                <c:pt idx="2497">
                  <c:v>1E-4</c:v>
                </c:pt>
                <c:pt idx="2498">
                  <c:v>1E-4</c:v>
                </c:pt>
                <c:pt idx="2499">
                  <c:v>1E-4</c:v>
                </c:pt>
                <c:pt idx="2500">
                  <c:v>1E-4</c:v>
                </c:pt>
                <c:pt idx="2501">
                  <c:v>1.0001</c:v>
                </c:pt>
                <c:pt idx="2502">
                  <c:v>1E-4</c:v>
                </c:pt>
                <c:pt idx="2503">
                  <c:v>1E-4</c:v>
                </c:pt>
                <c:pt idx="2504">
                  <c:v>1.0001</c:v>
                </c:pt>
                <c:pt idx="2505">
                  <c:v>1E-4</c:v>
                </c:pt>
                <c:pt idx="2506">
                  <c:v>1E-4</c:v>
                </c:pt>
                <c:pt idx="2507">
                  <c:v>1E-4</c:v>
                </c:pt>
                <c:pt idx="2508">
                  <c:v>1E-4</c:v>
                </c:pt>
                <c:pt idx="2509">
                  <c:v>1E-4</c:v>
                </c:pt>
                <c:pt idx="2510">
                  <c:v>1.0001</c:v>
                </c:pt>
                <c:pt idx="2511">
                  <c:v>1E-4</c:v>
                </c:pt>
                <c:pt idx="2512">
                  <c:v>1E-4</c:v>
                </c:pt>
                <c:pt idx="2513">
                  <c:v>1E-4</c:v>
                </c:pt>
                <c:pt idx="2514">
                  <c:v>1E-4</c:v>
                </c:pt>
                <c:pt idx="2515">
                  <c:v>1E-4</c:v>
                </c:pt>
                <c:pt idx="2516">
                  <c:v>1E-4</c:v>
                </c:pt>
                <c:pt idx="2517">
                  <c:v>1E-4</c:v>
                </c:pt>
                <c:pt idx="2518">
                  <c:v>1E-4</c:v>
                </c:pt>
                <c:pt idx="2519">
                  <c:v>1E-4</c:v>
                </c:pt>
                <c:pt idx="2520">
                  <c:v>1E-4</c:v>
                </c:pt>
                <c:pt idx="2521">
                  <c:v>1E-4</c:v>
                </c:pt>
                <c:pt idx="2522">
                  <c:v>1E-4</c:v>
                </c:pt>
                <c:pt idx="2523">
                  <c:v>1.0001</c:v>
                </c:pt>
                <c:pt idx="2524">
                  <c:v>1E-4</c:v>
                </c:pt>
                <c:pt idx="2525">
                  <c:v>1E-4</c:v>
                </c:pt>
                <c:pt idx="2526">
                  <c:v>1E-4</c:v>
                </c:pt>
                <c:pt idx="2527">
                  <c:v>1E-4</c:v>
                </c:pt>
                <c:pt idx="2528">
                  <c:v>1E-4</c:v>
                </c:pt>
                <c:pt idx="2529">
                  <c:v>1E-4</c:v>
                </c:pt>
                <c:pt idx="2530">
                  <c:v>1E-4</c:v>
                </c:pt>
                <c:pt idx="2531">
                  <c:v>1E-4</c:v>
                </c:pt>
                <c:pt idx="2532">
                  <c:v>1E-4</c:v>
                </c:pt>
                <c:pt idx="2533">
                  <c:v>1E-4</c:v>
                </c:pt>
                <c:pt idx="2534">
                  <c:v>1E-4</c:v>
                </c:pt>
                <c:pt idx="2535">
                  <c:v>1E-4</c:v>
                </c:pt>
                <c:pt idx="2536">
                  <c:v>1E-4</c:v>
                </c:pt>
                <c:pt idx="2537">
                  <c:v>1E-4</c:v>
                </c:pt>
                <c:pt idx="2538">
                  <c:v>1E-4</c:v>
                </c:pt>
                <c:pt idx="2539">
                  <c:v>1E-4</c:v>
                </c:pt>
                <c:pt idx="2540">
                  <c:v>1E-4</c:v>
                </c:pt>
                <c:pt idx="2541">
                  <c:v>1E-4</c:v>
                </c:pt>
                <c:pt idx="2542">
                  <c:v>1E-4</c:v>
                </c:pt>
                <c:pt idx="2543">
                  <c:v>1E-4</c:v>
                </c:pt>
                <c:pt idx="2544">
                  <c:v>1E-4</c:v>
                </c:pt>
                <c:pt idx="2545">
                  <c:v>1E-4</c:v>
                </c:pt>
                <c:pt idx="2546">
                  <c:v>2.0001000000000002</c:v>
                </c:pt>
                <c:pt idx="2547">
                  <c:v>1E-4</c:v>
                </c:pt>
                <c:pt idx="2548">
                  <c:v>1E-4</c:v>
                </c:pt>
                <c:pt idx="2549">
                  <c:v>1E-4</c:v>
                </c:pt>
                <c:pt idx="2550">
                  <c:v>1E-4</c:v>
                </c:pt>
                <c:pt idx="2551">
                  <c:v>1E-4</c:v>
                </c:pt>
                <c:pt idx="2552">
                  <c:v>1E-4</c:v>
                </c:pt>
                <c:pt idx="2553">
                  <c:v>1E-4</c:v>
                </c:pt>
                <c:pt idx="2554">
                  <c:v>1E-4</c:v>
                </c:pt>
                <c:pt idx="2555">
                  <c:v>1E-4</c:v>
                </c:pt>
                <c:pt idx="2556">
                  <c:v>1.0001</c:v>
                </c:pt>
                <c:pt idx="2557">
                  <c:v>1E-4</c:v>
                </c:pt>
                <c:pt idx="2558">
                  <c:v>1E-4</c:v>
                </c:pt>
                <c:pt idx="2559">
                  <c:v>1E-4</c:v>
                </c:pt>
                <c:pt idx="2560">
                  <c:v>1E-4</c:v>
                </c:pt>
                <c:pt idx="2561">
                  <c:v>1E-4</c:v>
                </c:pt>
                <c:pt idx="2562">
                  <c:v>1E-4</c:v>
                </c:pt>
                <c:pt idx="2563">
                  <c:v>1E-4</c:v>
                </c:pt>
                <c:pt idx="2564">
                  <c:v>1E-4</c:v>
                </c:pt>
                <c:pt idx="2565">
                  <c:v>1E-4</c:v>
                </c:pt>
                <c:pt idx="2566">
                  <c:v>1E-4</c:v>
                </c:pt>
                <c:pt idx="2567">
                  <c:v>1E-4</c:v>
                </c:pt>
                <c:pt idx="2568">
                  <c:v>1.0001</c:v>
                </c:pt>
                <c:pt idx="2569">
                  <c:v>1E-4</c:v>
                </c:pt>
                <c:pt idx="2570">
                  <c:v>1E-4</c:v>
                </c:pt>
                <c:pt idx="2571">
                  <c:v>1E-4</c:v>
                </c:pt>
                <c:pt idx="2572">
                  <c:v>1E-4</c:v>
                </c:pt>
                <c:pt idx="2573">
                  <c:v>1.0001</c:v>
                </c:pt>
                <c:pt idx="2574">
                  <c:v>1.0001</c:v>
                </c:pt>
                <c:pt idx="2575">
                  <c:v>3.0001000000000002</c:v>
                </c:pt>
                <c:pt idx="2576">
                  <c:v>1E-4</c:v>
                </c:pt>
                <c:pt idx="2577">
                  <c:v>1E-4</c:v>
                </c:pt>
                <c:pt idx="2578">
                  <c:v>3.0001000000000002</c:v>
                </c:pt>
                <c:pt idx="2579">
                  <c:v>1E-4</c:v>
                </c:pt>
                <c:pt idx="2580">
                  <c:v>1E-4</c:v>
                </c:pt>
                <c:pt idx="2581">
                  <c:v>1E-4</c:v>
                </c:pt>
                <c:pt idx="2582">
                  <c:v>1.0001</c:v>
                </c:pt>
                <c:pt idx="2583">
                  <c:v>1.0001</c:v>
                </c:pt>
                <c:pt idx="2584">
                  <c:v>1E-4</c:v>
                </c:pt>
                <c:pt idx="2585">
                  <c:v>1E-4</c:v>
                </c:pt>
                <c:pt idx="2586">
                  <c:v>1E-4</c:v>
                </c:pt>
                <c:pt idx="2587">
                  <c:v>1E-4</c:v>
                </c:pt>
                <c:pt idx="2588">
                  <c:v>1E-4</c:v>
                </c:pt>
                <c:pt idx="2589">
                  <c:v>1E-4</c:v>
                </c:pt>
                <c:pt idx="2590">
                  <c:v>1E-4</c:v>
                </c:pt>
                <c:pt idx="2591">
                  <c:v>1E-4</c:v>
                </c:pt>
                <c:pt idx="2592">
                  <c:v>1E-4</c:v>
                </c:pt>
                <c:pt idx="2593">
                  <c:v>1E-4</c:v>
                </c:pt>
                <c:pt idx="2594">
                  <c:v>1E-4</c:v>
                </c:pt>
                <c:pt idx="2595">
                  <c:v>1E-4</c:v>
                </c:pt>
                <c:pt idx="2596">
                  <c:v>1E-4</c:v>
                </c:pt>
                <c:pt idx="2597">
                  <c:v>1E-4</c:v>
                </c:pt>
                <c:pt idx="2598">
                  <c:v>1E-4</c:v>
                </c:pt>
                <c:pt idx="2599">
                  <c:v>1E-4</c:v>
                </c:pt>
                <c:pt idx="2600">
                  <c:v>1E-4</c:v>
                </c:pt>
                <c:pt idx="2601">
                  <c:v>1E-4</c:v>
                </c:pt>
                <c:pt idx="2602">
                  <c:v>1E-4</c:v>
                </c:pt>
                <c:pt idx="2603">
                  <c:v>1E-4</c:v>
                </c:pt>
                <c:pt idx="2604">
                  <c:v>1E-4</c:v>
                </c:pt>
                <c:pt idx="2605">
                  <c:v>1E-4</c:v>
                </c:pt>
                <c:pt idx="2606">
                  <c:v>1E-4</c:v>
                </c:pt>
                <c:pt idx="2607">
                  <c:v>1E-4</c:v>
                </c:pt>
                <c:pt idx="2608">
                  <c:v>1E-4</c:v>
                </c:pt>
                <c:pt idx="2609">
                  <c:v>1E-4</c:v>
                </c:pt>
                <c:pt idx="2610">
                  <c:v>1E-4</c:v>
                </c:pt>
                <c:pt idx="2611">
                  <c:v>1E-4</c:v>
                </c:pt>
                <c:pt idx="2612">
                  <c:v>1E-4</c:v>
                </c:pt>
                <c:pt idx="2613">
                  <c:v>1E-4</c:v>
                </c:pt>
                <c:pt idx="2614">
                  <c:v>1E-4</c:v>
                </c:pt>
                <c:pt idx="2615">
                  <c:v>1E-4</c:v>
                </c:pt>
                <c:pt idx="2616">
                  <c:v>1E-4</c:v>
                </c:pt>
                <c:pt idx="2617">
                  <c:v>1.0001</c:v>
                </c:pt>
                <c:pt idx="2618">
                  <c:v>1E-4</c:v>
                </c:pt>
                <c:pt idx="2619">
                  <c:v>1E-4</c:v>
                </c:pt>
                <c:pt idx="2620">
                  <c:v>1E-4</c:v>
                </c:pt>
                <c:pt idx="2621">
                  <c:v>1E-4</c:v>
                </c:pt>
                <c:pt idx="2622">
                  <c:v>1E-4</c:v>
                </c:pt>
                <c:pt idx="2623">
                  <c:v>2.0001000000000002</c:v>
                </c:pt>
                <c:pt idx="2624">
                  <c:v>1E-4</c:v>
                </c:pt>
                <c:pt idx="2625">
                  <c:v>1E-4</c:v>
                </c:pt>
                <c:pt idx="2626">
                  <c:v>1E-4</c:v>
                </c:pt>
                <c:pt idx="2627">
                  <c:v>1E-4</c:v>
                </c:pt>
                <c:pt idx="2628">
                  <c:v>1E-4</c:v>
                </c:pt>
                <c:pt idx="2629">
                  <c:v>1E-4</c:v>
                </c:pt>
                <c:pt idx="2630">
                  <c:v>2.0001000000000002</c:v>
                </c:pt>
                <c:pt idx="2631">
                  <c:v>1E-4</c:v>
                </c:pt>
                <c:pt idx="2632">
                  <c:v>1E-4</c:v>
                </c:pt>
                <c:pt idx="2633">
                  <c:v>1E-4</c:v>
                </c:pt>
                <c:pt idx="2634">
                  <c:v>1E-4</c:v>
                </c:pt>
                <c:pt idx="2635">
                  <c:v>1E-4</c:v>
                </c:pt>
                <c:pt idx="2636">
                  <c:v>1E-4</c:v>
                </c:pt>
                <c:pt idx="2637">
                  <c:v>1E-4</c:v>
                </c:pt>
                <c:pt idx="2638">
                  <c:v>1E-4</c:v>
                </c:pt>
                <c:pt idx="2639">
                  <c:v>1E-4</c:v>
                </c:pt>
                <c:pt idx="2640">
                  <c:v>1E-4</c:v>
                </c:pt>
                <c:pt idx="2641">
                  <c:v>1.0001</c:v>
                </c:pt>
                <c:pt idx="2642">
                  <c:v>1.0001</c:v>
                </c:pt>
                <c:pt idx="2643">
                  <c:v>1E-4</c:v>
                </c:pt>
                <c:pt idx="2644">
                  <c:v>1.0001</c:v>
                </c:pt>
                <c:pt idx="2645">
                  <c:v>2.0001000000000002</c:v>
                </c:pt>
                <c:pt idx="2646">
                  <c:v>1E-4</c:v>
                </c:pt>
                <c:pt idx="2647">
                  <c:v>1.0001</c:v>
                </c:pt>
                <c:pt idx="2648">
                  <c:v>1.0001</c:v>
                </c:pt>
                <c:pt idx="2649">
                  <c:v>1E-4</c:v>
                </c:pt>
                <c:pt idx="2650">
                  <c:v>1E-4</c:v>
                </c:pt>
                <c:pt idx="2651">
                  <c:v>1E-4</c:v>
                </c:pt>
                <c:pt idx="2652">
                  <c:v>1E-4</c:v>
                </c:pt>
                <c:pt idx="2653">
                  <c:v>1E-4</c:v>
                </c:pt>
                <c:pt idx="2654">
                  <c:v>1E-4</c:v>
                </c:pt>
                <c:pt idx="2655">
                  <c:v>1E-4</c:v>
                </c:pt>
                <c:pt idx="2656">
                  <c:v>1E-4</c:v>
                </c:pt>
                <c:pt idx="2657">
                  <c:v>1E-4</c:v>
                </c:pt>
                <c:pt idx="2658">
                  <c:v>1E-4</c:v>
                </c:pt>
                <c:pt idx="2659">
                  <c:v>1E-4</c:v>
                </c:pt>
                <c:pt idx="2660">
                  <c:v>1E-4</c:v>
                </c:pt>
                <c:pt idx="2661">
                  <c:v>1E-4</c:v>
                </c:pt>
                <c:pt idx="2662">
                  <c:v>1E-4</c:v>
                </c:pt>
                <c:pt idx="2663">
                  <c:v>2.0001000000000002</c:v>
                </c:pt>
                <c:pt idx="2664">
                  <c:v>1E-4</c:v>
                </c:pt>
                <c:pt idx="2665">
                  <c:v>1.0001</c:v>
                </c:pt>
                <c:pt idx="2666">
                  <c:v>1E-4</c:v>
                </c:pt>
                <c:pt idx="2667">
                  <c:v>1E-4</c:v>
                </c:pt>
                <c:pt idx="2668">
                  <c:v>1.0001</c:v>
                </c:pt>
                <c:pt idx="2669">
                  <c:v>1E-4</c:v>
                </c:pt>
                <c:pt idx="2670">
                  <c:v>1.0001</c:v>
                </c:pt>
                <c:pt idx="2671">
                  <c:v>1.0001</c:v>
                </c:pt>
                <c:pt idx="2672">
                  <c:v>2.0001000000000002</c:v>
                </c:pt>
                <c:pt idx="2673">
                  <c:v>1.0001</c:v>
                </c:pt>
                <c:pt idx="2674">
                  <c:v>1.0001</c:v>
                </c:pt>
                <c:pt idx="2675">
                  <c:v>1E-4</c:v>
                </c:pt>
                <c:pt idx="2676">
                  <c:v>1.0001</c:v>
                </c:pt>
                <c:pt idx="2677">
                  <c:v>1E-4</c:v>
                </c:pt>
                <c:pt idx="2678">
                  <c:v>1.0001</c:v>
                </c:pt>
                <c:pt idx="2679">
                  <c:v>2.0001000000000002</c:v>
                </c:pt>
                <c:pt idx="2680">
                  <c:v>4.0000999999999998</c:v>
                </c:pt>
                <c:pt idx="2681">
                  <c:v>4.0000999999999998</c:v>
                </c:pt>
                <c:pt idx="2682">
                  <c:v>7.0000999999999998</c:v>
                </c:pt>
                <c:pt idx="2683">
                  <c:v>44.000100000000003</c:v>
                </c:pt>
                <c:pt idx="2684">
                  <c:v>9.0000999999999998</c:v>
                </c:pt>
                <c:pt idx="2685">
                  <c:v>1E-4</c:v>
                </c:pt>
                <c:pt idx="2686">
                  <c:v>1E-4</c:v>
                </c:pt>
                <c:pt idx="2687">
                  <c:v>1E-4</c:v>
                </c:pt>
                <c:pt idx="2688">
                  <c:v>2.0001000000000002</c:v>
                </c:pt>
                <c:pt idx="2689">
                  <c:v>1E-4</c:v>
                </c:pt>
                <c:pt idx="2690">
                  <c:v>1E-4</c:v>
                </c:pt>
                <c:pt idx="2691">
                  <c:v>1E-4</c:v>
                </c:pt>
                <c:pt idx="2692">
                  <c:v>1E-4</c:v>
                </c:pt>
                <c:pt idx="2693">
                  <c:v>1E-4</c:v>
                </c:pt>
                <c:pt idx="2694">
                  <c:v>1.0001</c:v>
                </c:pt>
                <c:pt idx="2695">
                  <c:v>1E-4</c:v>
                </c:pt>
                <c:pt idx="2696">
                  <c:v>1E-4</c:v>
                </c:pt>
                <c:pt idx="2697">
                  <c:v>1E-4</c:v>
                </c:pt>
                <c:pt idx="2698">
                  <c:v>1E-4</c:v>
                </c:pt>
                <c:pt idx="2699">
                  <c:v>1E-4</c:v>
                </c:pt>
                <c:pt idx="2700">
                  <c:v>1E-4</c:v>
                </c:pt>
                <c:pt idx="2701">
                  <c:v>1E-4</c:v>
                </c:pt>
                <c:pt idx="2702">
                  <c:v>1.0001</c:v>
                </c:pt>
                <c:pt idx="2703">
                  <c:v>1E-4</c:v>
                </c:pt>
                <c:pt idx="2704">
                  <c:v>1E-4</c:v>
                </c:pt>
                <c:pt idx="2705">
                  <c:v>1E-4</c:v>
                </c:pt>
                <c:pt idx="2706">
                  <c:v>1E-4</c:v>
                </c:pt>
                <c:pt idx="2707">
                  <c:v>1.0001</c:v>
                </c:pt>
                <c:pt idx="2708">
                  <c:v>1E-4</c:v>
                </c:pt>
                <c:pt idx="2709">
                  <c:v>1E-4</c:v>
                </c:pt>
                <c:pt idx="2710">
                  <c:v>1E-4</c:v>
                </c:pt>
                <c:pt idx="2711">
                  <c:v>1E-4</c:v>
                </c:pt>
                <c:pt idx="2712">
                  <c:v>1E-4</c:v>
                </c:pt>
                <c:pt idx="2713">
                  <c:v>1E-4</c:v>
                </c:pt>
                <c:pt idx="2714">
                  <c:v>1E-4</c:v>
                </c:pt>
                <c:pt idx="2715">
                  <c:v>1E-4</c:v>
                </c:pt>
                <c:pt idx="2716">
                  <c:v>1E-4</c:v>
                </c:pt>
                <c:pt idx="2717">
                  <c:v>1E-4</c:v>
                </c:pt>
                <c:pt idx="2718">
                  <c:v>1E-4</c:v>
                </c:pt>
                <c:pt idx="2719">
                  <c:v>1E-4</c:v>
                </c:pt>
                <c:pt idx="2720">
                  <c:v>1E-4</c:v>
                </c:pt>
                <c:pt idx="2721">
                  <c:v>1E-4</c:v>
                </c:pt>
                <c:pt idx="2722">
                  <c:v>1E-4</c:v>
                </c:pt>
                <c:pt idx="2723">
                  <c:v>1E-4</c:v>
                </c:pt>
                <c:pt idx="2724">
                  <c:v>1E-4</c:v>
                </c:pt>
                <c:pt idx="2725">
                  <c:v>1E-4</c:v>
                </c:pt>
                <c:pt idx="2726">
                  <c:v>1E-4</c:v>
                </c:pt>
                <c:pt idx="2727">
                  <c:v>1.0001</c:v>
                </c:pt>
                <c:pt idx="2728">
                  <c:v>1E-4</c:v>
                </c:pt>
                <c:pt idx="2729">
                  <c:v>1E-4</c:v>
                </c:pt>
                <c:pt idx="2730">
                  <c:v>1E-4</c:v>
                </c:pt>
                <c:pt idx="2731">
                  <c:v>1.0001</c:v>
                </c:pt>
                <c:pt idx="2732">
                  <c:v>1E-4</c:v>
                </c:pt>
                <c:pt idx="2733">
                  <c:v>1.0001</c:v>
                </c:pt>
                <c:pt idx="2734">
                  <c:v>1E-4</c:v>
                </c:pt>
                <c:pt idx="2735">
                  <c:v>1E-4</c:v>
                </c:pt>
                <c:pt idx="2736">
                  <c:v>1.0001</c:v>
                </c:pt>
                <c:pt idx="2737">
                  <c:v>1E-4</c:v>
                </c:pt>
                <c:pt idx="2738">
                  <c:v>1E-4</c:v>
                </c:pt>
                <c:pt idx="2739">
                  <c:v>1E-4</c:v>
                </c:pt>
                <c:pt idx="2740">
                  <c:v>1E-4</c:v>
                </c:pt>
                <c:pt idx="2741">
                  <c:v>1E-4</c:v>
                </c:pt>
                <c:pt idx="2742">
                  <c:v>1E-4</c:v>
                </c:pt>
                <c:pt idx="2743">
                  <c:v>1E-4</c:v>
                </c:pt>
                <c:pt idx="2744">
                  <c:v>1E-4</c:v>
                </c:pt>
                <c:pt idx="2745">
                  <c:v>1.0001</c:v>
                </c:pt>
                <c:pt idx="2746">
                  <c:v>1E-4</c:v>
                </c:pt>
                <c:pt idx="2747">
                  <c:v>1E-4</c:v>
                </c:pt>
                <c:pt idx="2748">
                  <c:v>1E-4</c:v>
                </c:pt>
                <c:pt idx="2749">
                  <c:v>1E-4</c:v>
                </c:pt>
                <c:pt idx="2750">
                  <c:v>1E-4</c:v>
                </c:pt>
                <c:pt idx="2751">
                  <c:v>1E-4</c:v>
                </c:pt>
                <c:pt idx="2752">
                  <c:v>1E-4</c:v>
                </c:pt>
                <c:pt idx="2753">
                  <c:v>1E-4</c:v>
                </c:pt>
                <c:pt idx="2754">
                  <c:v>1E-4</c:v>
                </c:pt>
                <c:pt idx="2755">
                  <c:v>1E-4</c:v>
                </c:pt>
                <c:pt idx="2756">
                  <c:v>1E-4</c:v>
                </c:pt>
                <c:pt idx="2757">
                  <c:v>1E-4</c:v>
                </c:pt>
                <c:pt idx="2758">
                  <c:v>1E-4</c:v>
                </c:pt>
                <c:pt idx="2759">
                  <c:v>1E-4</c:v>
                </c:pt>
                <c:pt idx="2760">
                  <c:v>1E-4</c:v>
                </c:pt>
                <c:pt idx="2761">
                  <c:v>1E-4</c:v>
                </c:pt>
                <c:pt idx="2762">
                  <c:v>1E-4</c:v>
                </c:pt>
                <c:pt idx="2763">
                  <c:v>1.0001</c:v>
                </c:pt>
                <c:pt idx="2764">
                  <c:v>1E-4</c:v>
                </c:pt>
                <c:pt idx="2765">
                  <c:v>1E-4</c:v>
                </c:pt>
                <c:pt idx="2766">
                  <c:v>2.0001000000000002</c:v>
                </c:pt>
                <c:pt idx="2767">
                  <c:v>1E-4</c:v>
                </c:pt>
                <c:pt idx="2768">
                  <c:v>1E-4</c:v>
                </c:pt>
                <c:pt idx="2769">
                  <c:v>1.0001</c:v>
                </c:pt>
                <c:pt idx="2770">
                  <c:v>1E-4</c:v>
                </c:pt>
                <c:pt idx="2771">
                  <c:v>1E-4</c:v>
                </c:pt>
                <c:pt idx="2772">
                  <c:v>1E-4</c:v>
                </c:pt>
                <c:pt idx="2773">
                  <c:v>1E-4</c:v>
                </c:pt>
                <c:pt idx="2774">
                  <c:v>1E-4</c:v>
                </c:pt>
                <c:pt idx="2775">
                  <c:v>1E-4</c:v>
                </c:pt>
                <c:pt idx="2776">
                  <c:v>1E-4</c:v>
                </c:pt>
                <c:pt idx="2777">
                  <c:v>1E-4</c:v>
                </c:pt>
                <c:pt idx="2778">
                  <c:v>1E-4</c:v>
                </c:pt>
                <c:pt idx="2779">
                  <c:v>1E-4</c:v>
                </c:pt>
                <c:pt idx="2780">
                  <c:v>1E-4</c:v>
                </c:pt>
                <c:pt idx="2781">
                  <c:v>1.0001</c:v>
                </c:pt>
                <c:pt idx="2782">
                  <c:v>1E-4</c:v>
                </c:pt>
                <c:pt idx="2783">
                  <c:v>1E-4</c:v>
                </c:pt>
                <c:pt idx="2784">
                  <c:v>1E-4</c:v>
                </c:pt>
                <c:pt idx="2785">
                  <c:v>1E-4</c:v>
                </c:pt>
                <c:pt idx="2786">
                  <c:v>1E-4</c:v>
                </c:pt>
                <c:pt idx="2787">
                  <c:v>1E-4</c:v>
                </c:pt>
                <c:pt idx="2788">
                  <c:v>1E-4</c:v>
                </c:pt>
                <c:pt idx="2789">
                  <c:v>1E-4</c:v>
                </c:pt>
                <c:pt idx="2790">
                  <c:v>1.0001</c:v>
                </c:pt>
                <c:pt idx="2791">
                  <c:v>1E-4</c:v>
                </c:pt>
                <c:pt idx="2792">
                  <c:v>1E-4</c:v>
                </c:pt>
                <c:pt idx="2793">
                  <c:v>1E-4</c:v>
                </c:pt>
                <c:pt idx="2794">
                  <c:v>1E-4</c:v>
                </c:pt>
                <c:pt idx="2795">
                  <c:v>1E-4</c:v>
                </c:pt>
                <c:pt idx="2796">
                  <c:v>1.0001</c:v>
                </c:pt>
                <c:pt idx="2797">
                  <c:v>1E-4</c:v>
                </c:pt>
                <c:pt idx="2798">
                  <c:v>1E-4</c:v>
                </c:pt>
                <c:pt idx="2799">
                  <c:v>1E-4</c:v>
                </c:pt>
                <c:pt idx="2800">
                  <c:v>1E-4</c:v>
                </c:pt>
                <c:pt idx="2801">
                  <c:v>1E-4</c:v>
                </c:pt>
                <c:pt idx="2802">
                  <c:v>1E-4</c:v>
                </c:pt>
                <c:pt idx="2803">
                  <c:v>1E-4</c:v>
                </c:pt>
                <c:pt idx="2804">
                  <c:v>1E-4</c:v>
                </c:pt>
                <c:pt idx="2805">
                  <c:v>1E-4</c:v>
                </c:pt>
                <c:pt idx="2806">
                  <c:v>1E-4</c:v>
                </c:pt>
                <c:pt idx="2807">
                  <c:v>1E-4</c:v>
                </c:pt>
                <c:pt idx="2808">
                  <c:v>1.0001</c:v>
                </c:pt>
                <c:pt idx="2809">
                  <c:v>1.0001</c:v>
                </c:pt>
                <c:pt idx="2810">
                  <c:v>1E-4</c:v>
                </c:pt>
                <c:pt idx="2811">
                  <c:v>1.0001</c:v>
                </c:pt>
                <c:pt idx="2812">
                  <c:v>1E-4</c:v>
                </c:pt>
                <c:pt idx="2813">
                  <c:v>1.0001</c:v>
                </c:pt>
                <c:pt idx="2814">
                  <c:v>1E-4</c:v>
                </c:pt>
                <c:pt idx="2815">
                  <c:v>1E-4</c:v>
                </c:pt>
                <c:pt idx="2816">
                  <c:v>1E-4</c:v>
                </c:pt>
                <c:pt idx="2817">
                  <c:v>1E-4</c:v>
                </c:pt>
                <c:pt idx="2818">
                  <c:v>1.0001</c:v>
                </c:pt>
                <c:pt idx="2819">
                  <c:v>1.0001</c:v>
                </c:pt>
                <c:pt idx="2820">
                  <c:v>1E-4</c:v>
                </c:pt>
                <c:pt idx="2821">
                  <c:v>1E-4</c:v>
                </c:pt>
                <c:pt idx="2822">
                  <c:v>1.0001</c:v>
                </c:pt>
                <c:pt idx="2823">
                  <c:v>1.0001</c:v>
                </c:pt>
                <c:pt idx="2824">
                  <c:v>1.0001</c:v>
                </c:pt>
                <c:pt idx="2825">
                  <c:v>1.0001</c:v>
                </c:pt>
                <c:pt idx="2826">
                  <c:v>1E-4</c:v>
                </c:pt>
                <c:pt idx="2827">
                  <c:v>1E-4</c:v>
                </c:pt>
                <c:pt idx="2828">
                  <c:v>1.0001</c:v>
                </c:pt>
                <c:pt idx="2829">
                  <c:v>1E-4</c:v>
                </c:pt>
                <c:pt idx="2830">
                  <c:v>1E-4</c:v>
                </c:pt>
                <c:pt idx="2831">
                  <c:v>1E-4</c:v>
                </c:pt>
                <c:pt idx="2832">
                  <c:v>1.0001</c:v>
                </c:pt>
                <c:pt idx="2833">
                  <c:v>1E-4</c:v>
                </c:pt>
                <c:pt idx="2834">
                  <c:v>1E-4</c:v>
                </c:pt>
                <c:pt idx="2835">
                  <c:v>1E-4</c:v>
                </c:pt>
                <c:pt idx="2836">
                  <c:v>1E-4</c:v>
                </c:pt>
                <c:pt idx="2837">
                  <c:v>1E-4</c:v>
                </c:pt>
                <c:pt idx="2838">
                  <c:v>1E-4</c:v>
                </c:pt>
                <c:pt idx="2839">
                  <c:v>1E-4</c:v>
                </c:pt>
                <c:pt idx="2840">
                  <c:v>1E-4</c:v>
                </c:pt>
                <c:pt idx="2841">
                  <c:v>1E-4</c:v>
                </c:pt>
                <c:pt idx="2842">
                  <c:v>1E-4</c:v>
                </c:pt>
                <c:pt idx="2843">
                  <c:v>1E-4</c:v>
                </c:pt>
                <c:pt idx="2844">
                  <c:v>1.0001</c:v>
                </c:pt>
                <c:pt idx="2845">
                  <c:v>1E-4</c:v>
                </c:pt>
                <c:pt idx="2846">
                  <c:v>1E-4</c:v>
                </c:pt>
                <c:pt idx="2847">
                  <c:v>1E-4</c:v>
                </c:pt>
                <c:pt idx="2848">
                  <c:v>1E-4</c:v>
                </c:pt>
                <c:pt idx="2849">
                  <c:v>1E-4</c:v>
                </c:pt>
                <c:pt idx="2850">
                  <c:v>1E-4</c:v>
                </c:pt>
                <c:pt idx="2851">
                  <c:v>1E-4</c:v>
                </c:pt>
                <c:pt idx="2852">
                  <c:v>1E-4</c:v>
                </c:pt>
                <c:pt idx="2853">
                  <c:v>1E-4</c:v>
                </c:pt>
                <c:pt idx="2854">
                  <c:v>1E-4</c:v>
                </c:pt>
                <c:pt idx="2855">
                  <c:v>1E-4</c:v>
                </c:pt>
                <c:pt idx="2856">
                  <c:v>1E-4</c:v>
                </c:pt>
                <c:pt idx="2857">
                  <c:v>1E-4</c:v>
                </c:pt>
                <c:pt idx="2858">
                  <c:v>1E-4</c:v>
                </c:pt>
                <c:pt idx="2859">
                  <c:v>1E-4</c:v>
                </c:pt>
                <c:pt idx="2860">
                  <c:v>1.0001</c:v>
                </c:pt>
                <c:pt idx="2861">
                  <c:v>1E-4</c:v>
                </c:pt>
                <c:pt idx="2862">
                  <c:v>1E-4</c:v>
                </c:pt>
                <c:pt idx="2863">
                  <c:v>1E-4</c:v>
                </c:pt>
                <c:pt idx="2864">
                  <c:v>1E-4</c:v>
                </c:pt>
                <c:pt idx="2865">
                  <c:v>1.0001</c:v>
                </c:pt>
                <c:pt idx="2866">
                  <c:v>1E-4</c:v>
                </c:pt>
                <c:pt idx="2867">
                  <c:v>1E-4</c:v>
                </c:pt>
                <c:pt idx="2868">
                  <c:v>1E-4</c:v>
                </c:pt>
                <c:pt idx="2869">
                  <c:v>1E-4</c:v>
                </c:pt>
                <c:pt idx="2870">
                  <c:v>1.0001</c:v>
                </c:pt>
                <c:pt idx="2871">
                  <c:v>1E-4</c:v>
                </c:pt>
                <c:pt idx="2872">
                  <c:v>1E-4</c:v>
                </c:pt>
                <c:pt idx="2873">
                  <c:v>1E-4</c:v>
                </c:pt>
                <c:pt idx="2874">
                  <c:v>1E-4</c:v>
                </c:pt>
                <c:pt idx="2875">
                  <c:v>1.0001</c:v>
                </c:pt>
                <c:pt idx="2876">
                  <c:v>1.0001</c:v>
                </c:pt>
                <c:pt idx="2877">
                  <c:v>1.0001</c:v>
                </c:pt>
                <c:pt idx="2878">
                  <c:v>1E-4</c:v>
                </c:pt>
                <c:pt idx="2879">
                  <c:v>1E-4</c:v>
                </c:pt>
                <c:pt idx="2880">
                  <c:v>2.0001000000000002</c:v>
                </c:pt>
                <c:pt idx="2881">
                  <c:v>1.0001</c:v>
                </c:pt>
                <c:pt idx="2882">
                  <c:v>1E-4</c:v>
                </c:pt>
                <c:pt idx="2883">
                  <c:v>1.0001</c:v>
                </c:pt>
                <c:pt idx="2884">
                  <c:v>1E-4</c:v>
                </c:pt>
                <c:pt idx="2885">
                  <c:v>1.0001</c:v>
                </c:pt>
                <c:pt idx="2886">
                  <c:v>1E-4</c:v>
                </c:pt>
                <c:pt idx="2887">
                  <c:v>1E-4</c:v>
                </c:pt>
                <c:pt idx="2888">
                  <c:v>1E-4</c:v>
                </c:pt>
                <c:pt idx="2889">
                  <c:v>1E-4</c:v>
                </c:pt>
                <c:pt idx="2890">
                  <c:v>1E-4</c:v>
                </c:pt>
                <c:pt idx="2891">
                  <c:v>2.0001000000000002</c:v>
                </c:pt>
                <c:pt idx="2892">
                  <c:v>1.0001</c:v>
                </c:pt>
                <c:pt idx="2893">
                  <c:v>2.0001000000000002</c:v>
                </c:pt>
                <c:pt idx="2894">
                  <c:v>1.0001</c:v>
                </c:pt>
                <c:pt idx="2895">
                  <c:v>1.0001</c:v>
                </c:pt>
                <c:pt idx="2896">
                  <c:v>1.0001</c:v>
                </c:pt>
                <c:pt idx="2897">
                  <c:v>1.0001</c:v>
                </c:pt>
                <c:pt idx="2898">
                  <c:v>1E-4</c:v>
                </c:pt>
                <c:pt idx="2899">
                  <c:v>1E-4</c:v>
                </c:pt>
                <c:pt idx="2900">
                  <c:v>1E-4</c:v>
                </c:pt>
                <c:pt idx="2901">
                  <c:v>1.0001</c:v>
                </c:pt>
                <c:pt idx="2902">
                  <c:v>2.0001000000000002</c:v>
                </c:pt>
                <c:pt idx="2903">
                  <c:v>1E-4</c:v>
                </c:pt>
                <c:pt idx="2904">
                  <c:v>1E-4</c:v>
                </c:pt>
                <c:pt idx="2905">
                  <c:v>1E-4</c:v>
                </c:pt>
                <c:pt idx="2906">
                  <c:v>1E-4</c:v>
                </c:pt>
                <c:pt idx="2907">
                  <c:v>1E-4</c:v>
                </c:pt>
                <c:pt idx="2908">
                  <c:v>1.0001</c:v>
                </c:pt>
                <c:pt idx="2909">
                  <c:v>2.0001000000000002</c:v>
                </c:pt>
                <c:pt idx="2910">
                  <c:v>1.0001</c:v>
                </c:pt>
                <c:pt idx="2911">
                  <c:v>1E-4</c:v>
                </c:pt>
                <c:pt idx="2912">
                  <c:v>1E-4</c:v>
                </c:pt>
                <c:pt idx="2913">
                  <c:v>1E-4</c:v>
                </c:pt>
                <c:pt idx="2914">
                  <c:v>1E-4</c:v>
                </c:pt>
                <c:pt idx="2915">
                  <c:v>1E-4</c:v>
                </c:pt>
                <c:pt idx="2916">
                  <c:v>1E-4</c:v>
                </c:pt>
                <c:pt idx="2917">
                  <c:v>1E-4</c:v>
                </c:pt>
                <c:pt idx="2918">
                  <c:v>1E-4</c:v>
                </c:pt>
                <c:pt idx="2919">
                  <c:v>1.0001</c:v>
                </c:pt>
                <c:pt idx="2920">
                  <c:v>1E-4</c:v>
                </c:pt>
                <c:pt idx="2921">
                  <c:v>1E-4</c:v>
                </c:pt>
                <c:pt idx="2922">
                  <c:v>1.0001</c:v>
                </c:pt>
                <c:pt idx="2923">
                  <c:v>1E-4</c:v>
                </c:pt>
                <c:pt idx="2924">
                  <c:v>1E-4</c:v>
                </c:pt>
                <c:pt idx="2925">
                  <c:v>1E-4</c:v>
                </c:pt>
                <c:pt idx="2926">
                  <c:v>1E-4</c:v>
                </c:pt>
                <c:pt idx="2927">
                  <c:v>1E-4</c:v>
                </c:pt>
                <c:pt idx="2928">
                  <c:v>1E-4</c:v>
                </c:pt>
                <c:pt idx="2929">
                  <c:v>1.0001</c:v>
                </c:pt>
                <c:pt idx="2930">
                  <c:v>1.0001</c:v>
                </c:pt>
                <c:pt idx="2931">
                  <c:v>1.0001</c:v>
                </c:pt>
                <c:pt idx="2932">
                  <c:v>1E-4</c:v>
                </c:pt>
                <c:pt idx="2933">
                  <c:v>1E-4</c:v>
                </c:pt>
                <c:pt idx="2934">
                  <c:v>1E-4</c:v>
                </c:pt>
                <c:pt idx="2935">
                  <c:v>1.0001</c:v>
                </c:pt>
                <c:pt idx="2936">
                  <c:v>1E-4</c:v>
                </c:pt>
                <c:pt idx="2937">
                  <c:v>1E-4</c:v>
                </c:pt>
                <c:pt idx="2938">
                  <c:v>1.0001</c:v>
                </c:pt>
                <c:pt idx="2939">
                  <c:v>1.0001</c:v>
                </c:pt>
                <c:pt idx="2940">
                  <c:v>1E-4</c:v>
                </c:pt>
                <c:pt idx="2941">
                  <c:v>1E-4</c:v>
                </c:pt>
                <c:pt idx="2942">
                  <c:v>1E-4</c:v>
                </c:pt>
                <c:pt idx="2943">
                  <c:v>1E-4</c:v>
                </c:pt>
                <c:pt idx="2944">
                  <c:v>1.0001</c:v>
                </c:pt>
                <c:pt idx="2945">
                  <c:v>1.0001</c:v>
                </c:pt>
                <c:pt idx="2946">
                  <c:v>1E-4</c:v>
                </c:pt>
                <c:pt idx="2947">
                  <c:v>1.0001</c:v>
                </c:pt>
                <c:pt idx="2948">
                  <c:v>1.0001</c:v>
                </c:pt>
                <c:pt idx="2949">
                  <c:v>1E-4</c:v>
                </c:pt>
                <c:pt idx="2950">
                  <c:v>1E-4</c:v>
                </c:pt>
                <c:pt idx="2951">
                  <c:v>1E-4</c:v>
                </c:pt>
                <c:pt idx="2952">
                  <c:v>1E-4</c:v>
                </c:pt>
                <c:pt idx="2953">
                  <c:v>1.0001</c:v>
                </c:pt>
                <c:pt idx="2954">
                  <c:v>1E-4</c:v>
                </c:pt>
                <c:pt idx="2955">
                  <c:v>1E-4</c:v>
                </c:pt>
                <c:pt idx="2956">
                  <c:v>1.0001</c:v>
                </c:pt>
                <c:pt idx="2957">
                  <c:v>1.0001</c:v>
                </c:pt>
                <c:pt idx="2958">
                  <c:v>1.0001</c:v>
                </c:pt>
                <c:pt idx="2959">
                  <c:v>1E-4</c:v>
                </c:pt>
                <c:pt idx="2960">
                  <c:v>1.0001</c:v>
                </c:pt>
                <c:pt idx="2961">
                  <c:v>1.0001</c:v>
                </c:pt>
                <c:pt idx="2962">
                  <c:v>1E-4</c:v>
                </c:pt>
                <c:pt idx="2963">
                  <c:v>1E-4</c:v>
                </c:pt>
                <c:pt idx="2964">
                  <c:v>1.0001</c:v>
                </c:pt>
                <c:pt idx="2965">
                  <c:v>1.0001</c:v>
                </c:pt>
                <c:pt idx="2966">
                  <c:v>1E-4</c:v>
                </c:pt>
                <c:pt idx="2967">
                  <c:v>1.0001</c:v>
                </c:pt>
                <c:pt idx="2968">
                  <c:v>1E-4</c:v>
                </c:pt>
                <c:pt idx="2969">
                  <c:v>1E-4</c:v>
                </c:pt>
                <c:pt idx="2970">
                  <c:v>1.0001</c:v>
                </c:pt>
                <c:pt idx="2971">
                  <c:v>3.0001000000000002</c:v>
                </c:pt>
                <c:pt idx="2972">
                  <c:v>3.0001000000000002</c:v>
                </c:pt>
                <c:pt idx="2973">
                  <c:v>3.0001000000000002</c:v>
                </c:pt>
                <c:pt idx="2974">
                  <c:v>5.0000999999999998</c:v>
                </c:pt>
                <c:pt idx="2975">
                  <c:v>4.0000999999999998</c:v>
                </c:pt>
                <c:pt idx="2976">
                  <c:v>6.0000999999999998</c:v>
                </c:pt>
                <c:pt idx="2977">
                  <c:v>3.0001000000000002</c:v>
                </c:pt>
                <c:pt idx="2978">
                  <c:v>6.0000999999999998</c:v>
                </c:pt>
                <c:pt idx="2979">
                  <c:v>6.0000999999999998</c:v>
                </c:pt>
                <c:pt idx="2980">
                  <c:v>6.0000999999999998</c:v>
                </c:pt>
                <c:pt idx="2981">
                  <c:v>3.0001000000000002</c:v>
                </c:pt>
                <c:pt idx="2982">
                  <c:v>7.0000999999999998</c:v>
                </c:pt>
                <c:pt idx="2983">
                  <c:v>6.0000999999999998</c:v>
                </c:pt>
                <c:pt idx="2984">
                  <c:v>3.0001000000000002</c:v>
                </c:pt>
                <c:pt idx="2985">
                  <c:v>1.0001</c:v>
                </c:pt>
                <c:pt idx="2986">
                  <c:v>1.0001</c:v>
                </c:pt>
                <c:pt idx="2987">
                  <c:v>7.0000999999999998</c:v>
                </c:pt>
                <c:pt idx="2988">
                  <c:v>8.0000999999999998</c:v>
                </c:pt>
                <c:pt idx="2989">
                  <c:v>9.0000999999999998</c:v>
                </c:pt>
                <c:pt idx="2990">
                  <c:v>8.0000999999999998</c:v>
                </c:pt>
                <c:pt idx="2991">
                  <c:v>11.0001</c:v>
                </c:pt>
                <c:pt idx="2992">
                  <c:v>21.0001</c:v>
                </c:pt>
                <c:pt idx="2993">
                  <c:v>13.0001</c:v>
                </c:pt>
                <c:pt idx="2994">
                  <c:v>13.0001</c:v>
                </c:pt>
                <c:pt idx="2995">
                  <c:v>22.0001</c:v>
                </c:pt>
                <c:pt idx="2996">
                  <c:v>28.0001</c:v>
                </c:pt>
                <c:pt idx="2997">
                  <c:v>651.00009999999997</c:v>
                </c:pt>
                <c:pt idx="2998">
                  <c:v>1665.0001</c:v>
                </c:pt>
                <c:pt idx="2999">
                  <c:v>256.00009999999997</c:v>
                </c:pt>
                <c:pt idx="3000">
                  <c:v>11.0001</c:v>
                </c:pt>
                <c:pt idx="3001">
                  <c:v>4.0000999999999998</c:v>
                </c:pt>
                <c:pt idx="3002">
                  <c:v>3.0001000000000002</c:v>
                </c:pt>
                <c:pt idx="3003">
                  <c:v>4.0000999999999998</c:v>
                </c:pt>
                <c:pt idx="3004">
                  <c:v>5.0000999999999998</c:v>
                </c:pt>
                <c:pt idx="3005">
                  <c:v>3.0001000000000002</c:v>
                </c:pt>
                <c:pt idx="3006">
                  <c:v>2.0001000000000002</c:v>
                </c:pt>
                <c:pt idx="3007">
                  <c:v>7.0000999999999998</c:v>
                </c:pt>
                <c:pt idx="3008">
                  <c:v>4.0000999999999998</c:v>
                </c:pt>
                <c:pt idx="3009">
                  <c:v>6.0000999999999998</c:v>
                </c:pt>
                <c:pt idx="3010">
                  <c:v>7.0000999999999998</c:v>
                </c:pt>
                <c:pt idx="3011">
                  <c:v>3.0001000000000002</c:v>
                </c:pt>
                <c:pt idx="3012">
                  <c:v>5.0000999999999998</c:v>
                </c:pt>
                <c:pt idx="3013">
                  <c:v>4.0000999999999998</c:v>
                </c:pt>
                <c:pt idx="3014">
                  <c:v>4.0000999999999998</c:v>
                </c:pt>
                <c:pt idx="3015">
                  <c:v>3.0001000000000002</c:v>
                </c:pt>
                <c:pt idx="3016">
                  <c:v>4.0000999999999998</c:v>
                </c:pt>
                <c:pt idx="3017">
                  <c:v>2.0001000000000002</c:v>
                </c:pt>
                <c:pt idx="3018">
                  <c:v>1E-4</c:v>
                </c:pt>
                <c:pt idx="3019">
                  <c:v>2.0001000000000002</c:v>
                </c:pt>
                <c:pt idx="3020">
                  <c:v>6.0000999999999998</c:v>
                </c:pt>
                <c:pt idx="3021">
                  <c:v>5.0000999999999998</c:v>
                </c:pt>
                <c:pt idx="3022">
                  <c:v>3.0001000000000002</c:v>
                </c:pt>
                <c:pt idx="3023">
                  <c:v>3.0001000000000002</c:v>
                </c:pt>
                <c:pt idx="3024">
                  <c:v>3.0001000000000002</c:v>
                </c:pt>
                <c:pt idx="3025">
                  <c:v>3.0001000000000002</c:v>
                </c:pt>
                <c:pt idx="3026">
                  <c:v>3.0001000000000002</c:v>
                </c:pt>
                <c:pt idx="3027">
                  <c:v>2.0001000000000002</c:v>
                </c:pt>
                <c:pt idx="3028">
                  <c:v>4.0000999999999998</c:v>
                </c:pt>
                <c:pt idx="3029">
                  <c:v>3.0001000000000002</c:v>
                </c:pt>
                <c:pt idx="3030">
                  <c:v>1E-4</c:v>
                </c:pt>
                <c:pt idx="3031">
                  <c:v>4.0000999999999998</c:v>
                </c:pt>
                <c:pt idx="3032">
                  <c:v>5.0000999999999998</c:v>
                </c:pt>
                <c:pt idx="3033">
                  <c:v>3.0001000000000002</c:v>
                </c:pt>
                <c:pt idx="3034">
                  <c:v>3.0001000000000002</c:v>
                </c:pt>
                <c:pt idx="3035">
                  <c:v>2.0001000000000002</c:v>
                </c:pt>
                <c:pt idx="3036">
                  <c:v>5.0000999999999998</c:v>
                </c:pt>
                <c:pt idx="3037">
                  <c:v>1.0001</c:v>
                </c:pt>
                <c:pt idx="3038">
                  <c:v>1.0001</c:v>
                </c:pt>
                <c:pt idx="3039">
                  <c:v>3.0001000000000002</c:v>
                </c:pt>
                <c:pt idx="3040">
                  <c:v>6.0000999999999998</c:v>
                </c:pt>
                <c:pt idx="3041">
                  <c:v>5.0000999999999998</c:v>
                </c:pt>
                <c:pt idx="3042">
                  <c:v>1.0001</c:v>
                </c:pt>
                <c:pt idx="3043">
                  <c:v>10.0001</c:v>
                </c:pt>
                <c:pt idx="3044">
                  <c:v>8.0000999999999998</c:v>
                </c:pt>
                <c:pt idx="3045">
                  <c:v>1.0001</c:v>
                </c:pt>
                <c:pt idx="3046">
                  <c:v>2.0001000000000002</c:v>
                </c:pt>
                <c:pt idx="3047">
                  <c:v>4.0000999999999998</c:v>
                </c:pt>
                <c:pt idx="3048">
                  <c:v>5.0000999999999998</c:v>
                </c:pt>
                <c:pt idx="3049">
                  <c:v>4.0000999999999998</c:v>
                </c:pt>
                <c:pt idx="3050">
                  <c:v>4.0000999999999998</c:v>
                </c:pt>
                <c:pt idx="3051">
                  <c:v>7.0000999999999998</c:v>
                </c:pt>
                <c:pt idx="3052">
                  <c:v>6.0000999999999998</c:v>
                </c:pt>
                <c:pt idx="3053">
                  <c:v>5.0000999999999998</c:v>
                </c:pt>
                <c:pt idx="3054">
                  <c:v>8.0000999999999998</c:v>
                </c:pt>
                <c:pt idx="3055">
                  <c:v>6.0000999999999998</c:v>
                </c:pt>
                <c:pt idx="3056">
                  <c:v>8.0000999999999998</c:v>
                </c:pt>
                <c:pt idx="3057">
                  <c:v>4.0000999999999998</c:v>
                </c:pt>
                <c:pt idx="3058">
                  <c:v>6.0000999999999998</c:v>
                </c:pt>
                <c:pt idx="3059">
                  <c:v>8.0000999999999998</c:v>
                </c:pt>
                <c:pt idx="3060">
                  <c:v>8.0000999999999998</c:v>
                </c:pt>
                <c:pt idx="3061">
                  <c:v>6.0000999999999998</c:v>
                </c:pt>
                <c:pt idx="3062">
                  <c:v>7.0000999999999998</c:v>
                </c:pt>
                <c:pt idx="3063">
                  <c:v>11.0001</c:v>
                </c:pt>
                <c:pt idx="3064">
                  <c:v>8.0000999999999998</c:v>
                </c:pt>
                <c:pt idx="3065">
                  <c:v>7.0000999999999998</c:v>
                </c:pt>
                <c:pt idx="3066">
                  <c:v>8.0000999999999998</c:v>
                </c:pt>
                <c:pt idx="3067">
                  <c:v>11.0001</c:v>
                </c:pt>
                <c:pt idx="3068">
                  <c:v>15.0001</c:v>
                </c:pt>
                <c:pt idx="3069">
                  <c:v>6.0000999999999998</c:v>
                </c:pt>
                <c:pt idx="3070">
                  <c:v>16.0001</c:v>
                </c:pt>
                <c:pt idx="3071">
                  <c:v>10.0001</c:v>
                </c:pt>
                <c:pt idx="3072">
                  <c:v>13.0001</c:v>
                </c:pt>
                <c:pt idx="3073">
                  <c:v>19.0001</c:v>
                </c:pt>
                <c:pt idx="3074">
                  <c:v>12.0001</c:v>
                </c:pt>
                <c:pt idx="3075">
                  <c:v>13.0001</c:v>
                </c:pt>
                <c:pt idx="3076">
                  <c:v>22.0001</c:v>
                </c:pt>
                <c:pt idx="3077">
                  <c:v>17.0001</c:v>
                </c:pt>
                <c:pt idx="3078">
                  <c:v>15.0001</c:v>
                </c:pt>
                <c:pt idx="3079">
                  <c:v>18.0001</c:v>
                </c:pt>
                <c:pt idx="3080">
                  <c:v>25.0001</c:v>
                </c:pt>
                <c:pt idx="3081">
                  <c:v>33.000100000000003</c:v>
                </c:pt>
                <c:pt idx="3082">
                  <c:v>33.000100000000003</c:v>
                </c:pt>
                <c:pt idx="3083">
                  <c:v>32.000100000000003</c:v>
                </c:pt>
                <c:pt idx="3084">
                  <c:v>43.000100000000003</c:v>
                </c:pt>
                <c:pt idx="3085">
                  <c:v>32.000100000000003</c:v>
                </c:pt>
                <c:pt idx="3086">
                  <c:v>45.000100000000003</c:v>
                </c:pt>
                <c:pt idx="3087">
                  <c:v>45.000100000000003</c:v>
                </c:pt>
                <c:pt idx="3088">
                  <c:v>46.000100000000003</c:v>
                </c:pt>
                <c:pt idx="3089">
                  <c:v>59.000100000000003</c:v>
                </c:pt>
                <c:pt idx="3090">
                  <c:v>74.000100000000003</c:v>
                </c:pt>
                <c:pt idx="3091">
                  <c:v>74.000100000000003</c:v>
                </c:pt>
                <c:pt idx="3092">
                  <c:v>79.000100000000003</c:v>
                </c:pt>
                <c:pt idx="3093">
                  <c:v>107.0001</c:v>
                </c:pt>
                <c:pt idx="3094">
                  <c:v>117.0001</c:v>
                </c:pt>
                <c:pt idx="3095">
                  <c:v>210.0001</c:v>
                </c:pt>
                <c:pt idx="3096">
                  <c:v>318.00009999999997</c:v>
                </c:pt>
                <c:pt idx="3097">
                  <c:v>1608.0001</c:v>
                </c:pt>
                <c:pt idx="3098">
                  <c:v>2373.0001000000002</c:v>
                </c:pt>
                <c:pt idx="3099">
                  <c:v>113.0001</c:v>
                </c:pt>
                <c:pt idx="3100">
                  <c:v>5.0000999999999998</c:v>
                </c:pt>
                <c:pt idx="3101">
                  <c:v>3.0001000000000002</c:v>
                </c:pt>
                <c:pt idx="3102">
                  <c:v>5.0000999999999998</c:v>
                </c:pt>
                <c:pt idx="3103">
                  <c:v>2.0001000000000002</c:v>
                </c:pt>
                <c:pt idx="3104">
                  <c:v>2.0001000000000002</c:v>
                </c:pt>
                <c:pt idx="3105">
                  <c:v>5.0000999999999998</c:v>
                </c:pt>
                <c:pt idx="3106">
                  <c:v>2.0001000000000002</c:v>
                </c:pt>
                <c:pt idx="3107">
                  <c:v>1.0001</c:v>
                </c:pt>
                <c:pt idx="3108">
                  <c:v>1.0001</c:v>
                </c:pt>
                <c:pt idx="3109">
                  <c:v>1E-4</c:v>
                </c:pt>
                <c:pt idx="3110">
                  <c:v>2.0001000000000002</c:v>
                </c:pt>
                <c:pt idx="3111">
                  <c:v>2.0001000000000002</c:v>
                </c:pt>
                <c:pt idx="3112">
                  <c:v>2.0001000000000002</c:v>
                </c:pt>
                <c:pt idx="3113">
                  <c:v>1E-4</c:v>
                </c:pt>
                <c:pt idx="3114">
                  <c:v>3.0001000000000002</c:v>
                </c:pt>
                <c:pt idx="3115">
                  <c:v>1E-4</c:v>
                </c:pt>
                <c:pt idx="3116">
                  <c:v>1.0001</c:v>
                </c:pt>
                <c:pt idx="3117">
                  <c:v>1.0001</c:v>
                </c:pt>
                <c:pt idx="3118">
                  <c:v>1.0001</c:v>
                </c:pt>
                <c:pt idx="3119">
                  <c:v>1E-4</c:v>
                </c:pt>
                <c:pt idx="3120">
                  <c:v>4.0000999999999998</c:v>
                </c:pt>
                <c:pt idx="3121">
                  <c:v>2.0001000000000002</c:v>
                </c:pt>
                <c:pt idx="3122">
                  <c:v>2.0001000000000002</c:v>
                </c:pt>
                <c:pt idx="3123">
                  <c:v>1.0001</c:v>
                </c:pt>
                <c:pt idx="3124">
                  <c:v>2.0001000000000002</c:v>
                </c:pt>
                <c:pt idx="3125">
                  <c:v>1.0001</c:v>
                </c:pt>
                <c:pt idx="3126">
                  <c:v>3.0001000000000002</c:v>
                </c:pt>
                <c:pt idx="3127">
                  <c:v>2.0001000000000002</c:v>
                </c:pt>
                <c:pt idx="3128">
                  <c:v>2.0001000000000002</c:v>
                </c:pt>
                <c:pt idx="3129">
                  <c:v>3.0001000000000002</c:v>
                </c:pt>
                <c:pt idx="3130">
                  <c:v>5.0000999999999998</c:v>
                </c:pt>
                <c:pt idx="3131">
                  <c:v>3.0001000000000002</c:v>
                </c:pt>
                <c:pt idx="3132">
                  <c:v>3.0001000000000002</c:v>
                </c:pt>
                <c:pt idx="3133">
                  <c:v>2.0001000000000002</c:v>
                </c:pt>
                <c:pt idx="3134">
                  <c:v>3.0001000000000002</c:v>
                </c:pt>
                <c:pt idx="3135">
                  <c:v>1E-4</c:v>
                </c:pt>
                <c:pt idx="3136">
                  <c:v>2.0001000000000002</c:v>
                </c:pt>
                <c:pt idx="3137">
                  <c:v>1.0001</c:v>
                </c:pt>
                <c:pt idx="3138">
                  <c:v>4.0000999999999998</c:v>
                </c:pt>
                <c:pt idx="3139">
                  <c:v>1.0001</c:v>
                </c:pt>
                <c:pt idx="3140">
                  <c:v>4.0000999999999998</c:v>
                </c:pt>
                <c:pt idx="3141">
                  <c:v>2.0001000000000002</c:v>
                </c:pt>
                <c:pt idx="3142">
                  <c:v>3.0001000000000002</c:v>
                </c:pt>
                <c:pt idx="3143">
                  <c:v>5.0000999999999998</c:v>
                </c:pt>
                <c:pt idx="3144">
                  <c:v>1E-4</c:v>
                </c:pt>
                <c:pt idx="3145">
                  <c:v>5.0000999999999998</c:v>
                </c:pt>
                <c:pt idx="3146">
                  <c:v>1.0001</c:v>
                </c:pt>
                <c:pt idx="3147">
                  <c:v>4.0000999999999998</c:v>
                </c:pt>
                <c:pt idx="3148">
                  <c:v>1.0001</c:v>
                </c:pt>
                <c:pt idx="3149">
                  <c:v>1E-4</c:v>
                </c:pt>
                <c:pt idx="3150">
                  <c:v>1E-4</c:v>
                </c:pt>
                <c:pt idx="3151">
                  <c:v>3.0001000000000002</c:v>
                </c:pt>
                <c:pt idx="3152">
                  <c:v>1.0001</c:v>
                </c:pt>
                <c:pt idx="3153">
                  <c:v>1E-4</c:v>
                </c:pt>
                <c:pt idx="3154">
                  <c:v>1.0001</c:v>
                </c:pt>
                <c:pt idx="3155">
                  <c:v>1.0001</c:v>
                </c:pt>
                <c:pt idx="3156">
                  <c:v>2.0001000000000002</c:v>
                </c:pt>
                <c:pt idx="3157">
                  <c:v>2.0001000000000002</c:v>
                </c:pt>
                <c:pt idx="3158">
                  <c:v>4.0000999999999998</c:v>
                </c:pt>
                <c:pt idx="3159">
                  <c:v>2.0001000000000002</c:v>
                </c:pt>
                <c:pt idx="3160">
                  <c:v>2.0001000000000002</c:v>
                </c:pt>
                <c:pt idx="3161">
                  <c:v>2.0001000000000002</c:v>
                </c:pt>
                <c:pt idx="3162">
                  <c:v>4.0000999999999998</c:v>
                </c:pt>
                <c:pt idx="3163">
                  <c:v>2.0001000000000002</c:v>
                </c:pt>
                <c:pt idx="3164">
                  <c:v>5.0000999999999998</c:v>
                </c:pt>
                <c:pt idx="3165">
                  <c:v>5.0000999999999998</c:v>
                </c:pt>
                <c:pt idx="3166">
                  <c:v>2.0001000000000002</c:v>
                </c:pt>
                <c:pt idx="3167">
                  <c:v>4.0000999999999998</c:v>
                </c:pt>
                <c:pt idx="3168">
                  <c:v>2.0001000000000002</c:v>
                </c:pt>
                <c:pt idx="3169">
                  <c:v>1.0001</c:v>
                </c:pt>
                <c:pt idx="3170">
                  <c:v>4.0000999999999998</c:v>
                </c:pt>
                <c:pt idx="3171">
                  <c:v>6.0000999999999998</c:v>
                </c:pt>
                <c:pt idx="3172">
                  <c:v>2.0001000000000002</c:v>
                </c:pt>
                <c:pt idx="3173">
                  <c:v>4.0000999999999998</c:v>
                </c:pt>
                <c:pt idx="3174">
                  <c:v>2.0001000000000002</c:v>
                </c:pt>
                <c:pt idx="3175">
                  <c:v>4.0000999999999998</c:v>
                </c:pt>
                <c:pt idx="3176">
                  <c:v>4.0000999999999998</c:v>
                </c:pt>
                <c:pt idx="3177">
                  <c:v>4.0000999999999998</c:v>
                </c:pt>
                <c:pt idx="3178">
                  <c:v>4.0000999999999998</c:v>
                </c:pt>
                <c:pt idx="3179">
                  <c:v>4.0000999999999998</c:v>
                </c:pt>
                <c:pt idx="3180">
                  <c:v>6.0000999999999998</c:v>
                </c:pt>
                <c:pt idx="3181">
                  <c:v>11.0001</c:v>
                </c:pt>
                <c:pt idx="3182">
                  <c:v>5.0000999999999998</c:v>
                </c:pt>
                <c:pt idx="3183">
                  <c:v>8.0000999999999998</c:v>
                </c:pt>
                <c:pt idx="3184">
                  <c:v>6.0000999999999998</c:v>
                </c:pt>
                <c:pt idx="3185">
                  <c:v>9.0000999999999998</c:v>
                </c:pt>
                <c:pt idx="3186">
                  <c:v>6.0000999999999998</c:v>
                </c:pt>
                <c:pt idx="3187">
                  <c:v>17.0001</c:v>
                </c:pt>
                <c:pt idx="3188">
                  <c:v>17.0001</c:v>
                </c:pt>
                <c:pt idx="3189">
                  <c:v>16.0001</c:v>
                </c:pt>
                <c:pt idx="3190">
                  <c:v>18.0001</c:v>
                </c:pt>
                <c:pt idx="3191">
                  <c:v>16.0001</c:v>
                </c:pt>
                <c:pt idx="3192">
                  <c:v>26.0001</c:v>
                </c:pt>
                <c:pt idx="3193">
                  <c:v>26.0001</c:v>
                </c:pt>
                <c:pt idx="3194">
                  <c:v>50.000100000000003</c:v>
                </c:pt>
                <c:pt idx="3195">
                  <c:v>185.0001</c:v>
                </c:pt>
                <c:pt idx="3196">
                  <c:v>420.00009999999997</c:v>
                </c:pt>
                <c:pt idx="3197">
                  <c:v>113.0001</c:v>
                </c:pt>
                <c:pt idx="3198">
                  <c:v>1.0001</c:v>
                </c:pt>
                <c:pt idx="3199">
                  <c:v>1.0001</c:v>
                </c:pt>
                <c:pt idx="3200">
                  <c:v>1E-4</c:v>
                </c:pt>
                <c:pt idx="3201">
                  <c:v>1.0001</c:v>
                </c:pt>
                <c:pt idx="3202">
                  <c:v>1.0001</c:v>
                </c:pt>
                <c:pt idx="3203">
                  <c:v>1.0001</c:v>
                </c:pt>
                <c:pt idx="3204">
                  <c:v>1.0001</c:v>
                </c:pt>
                <c:pt idx="3205">
                  <c:v>1.0001</c:v>
                </c:pt>
                <c:pt idx="3206">
                  <c:v>2.0001000000000002</c:v>
                </c:pt>
                <c:pt idx="3207">
                  <c:v>1.0001</c:v>
                </c:pt>
                <c:pt idx="3208">
                  <c:v>1.0001</c:v>
                </c:pt>
                <c:pt idx="3209">
                  <c:v>1E-4</c:v>
                </c:pt>
                <c:pt idx="3210">
                  <c:v>1E-4</c:v>
                </c:pt>
                <c:pt idx="3211">
                  <c:v>1.0001</c:v>
                </c:pt>
                <c:pt idx="3212">
                  <c:v>2.0001000000000002</c:v>
                </c:pt>
                <c:pt idx="3213">
                  <c:v>2.0001000000000002</c:v>
                </c:pt>
                <c:pt idx="3214">
                  <c:v>3.0001000000000002</c:v>
                </c:pt>
                <c:pt idx="3215">
                  <c:v>1.0001</c:v>
                </c:pt>
                <c:pt idx="3216">
                  <c:v>1E-4</c:v>
                </c:pt>
                <c:pt idx="3217">
                  <c:v>1.0001</c:v>
                </c:pt>
                <c:pt idx="3218">
                  <c:v>1.0001</c:v>
                </c:pt>
                <c:pt idx="3219">
                  <c:v>3.0001000000000002</c:v>
                </c:pt>
                <c:pt idx="3220">
                  <c:v>1.0001</c:v>
                </c:pt>
                <c:pt idx="3221">
                  <c:v>2.0001000000000002</c:v>
                </c:pt>
                <c:pt idx="3222">
                  <c:v>1.0001</c:v>
                </c:pt>
                <c:pt idx="3223">
                  <c:v>1.0001</c:v>
                </c:pt>
                <c:pt idx="3224">
                  <c:v>1E-4</c:v>
                </c:pt>
                <c:pt idx="3225">
                  <c:v>1E-4</c:v>
                </c:pt>
                <c:pt idx="3226">
                  <c:v>1.0001</c:v>
                </c:pt>
                <c:pt idx="3227">
                  <c:v>2.0001000000000002</c:v>
                </c:pt>
                <c:pt idx="3228">
                  <c:v>1.0001</c:v>
                </c:pt>
                <c:pt idx="3229">
                  <c:v>4.0000999999999998</c:v>
                </c:pt>
                <c:pt idx="3230">
                  <c:v>2.0001000000000002</c:v>
                </c:pt>
                <c:pt idx="3231">
                  <c:v>1.0001</c:v>
                </c:pt>
                <c:pt idx="3232">
                  <c:v>1.0001</c:v>
                </c:pt>
                <c:pt idx="3233">
                  <c:v>2.0001000000000002</c:v>
                </c:pt>
                <c:pt idx="3234">
                  <c:v>3.0001000000000002</c:v>
                </c:pt>
                <c:pt idx="3235">
                  <c:v>1.0001</c:v>
                </c:pt>
                <c:pt idx="3236">
                  <c:v>3.0001000000000002</c:v>
                </c:pt>
                <c:pt idx="3237">
                  <c:v>1.0001</c:v>
                </c:pt>
                <c:pt idx="3238">
                  <c:v>1E-4</c:v>
                </c:pt>
                <c:pt idx="3239">
                  <c:v>1.0001</c:v>
                </c:pt>
                <c:pt idx="3240">
                  <c:v>1.0001</c:v>
                </c:pt>
                <c:pt idx="3241">
                  <c:v>3.0001000000000002</c:v>
                </c:pt>
                <c:pt idx="3242">
                  <c:v>2.0001000000000002</c:v>
                </c:pt>
                <c:pt idx="3243">
                  <c:v>2.0001000000000002</c:v>
                </c:pt>
                <c:pt idx="3244">
                  <c:v>2.0001000000000002</c:v>
                </c:pt>
                <c:pt idx="3245">
                  <c:v>1E-4</c:v>
                </c:pt>
                <c:pt idx="3246">
                  <c:v>4.0000999999999998</c:v>
                </c:pt>
                <c:pt idx="3247">
                  <c:v>5.0000999999999998</c:v>
                </c:pt>
                <c:pt idx="3248">
                  <c:v>2.0001000000000002</c:v>
                </c:pt>
                <c:pt idx="3249">
                  <c:v>3.0001000000000002</c:v>
                </c:pt>
                <c:pt idx="3250">
                  <c:v>9.0000999999999998</c:v>
                </c:pt>
                <c:pt idx="3251">
                  <c:v>9.0000999999999998</c:v>
                </c:pt>
                <c:pt idx="3252">
                  <c:v>12.0001</c:v>
                </c:pt>
                <c:pt idx="3253">
                  <c:v>19.0001</c:v>
                </c:pt>
                <c:pt idx="3254">
                  <c:v>21.0001</c:v>
                </c:pt>
                <c:pt idx="3255">
                  <c:v>15.0001</c:v>
                </c:pt>
                <c:pt idx="3256">
                  <c:v>12.0001</c:v>
                </c:pt>
                <c:pt idx="3257">
                  <c:v>16.0001</c:v>
                </c:pt>
                <c:pt idx="3258">
                  <c:v>8.0000999999999998</c:v>
                </c:pt>
                <c:pt idx="3259">
                  <c:v>11.0001</c:v>
                </c:pt>
                <c:pt idx="3260">
                  <c:v>12.0001</c:v>
                </c:pt>
                <c:pt idx="3261">
                  <c:v>9.0000999999999998</c:v>
                </c:pt>
                <c:pt idx="3262">
                  <c:v>14.0001</c:v>
                </c:pt>
                <c:pt idx="3263">
                  <c:v>19.0001</c:v>
                </c:pt>
                <c:pt idx="3264">
                  <c:v>13.0001</c:v>
                </c:pt>
                <c:pt idx="3265">
                  <c:v>17.0001</c:v>
                </c:pt>
                <c:pt idx="3266">
                  <c:v>12.0001</c:v>
                </c:pt>
                <c:pt idx="3267">
                  <c:v>12.0001</c:v>
                </c:pt>
                <c:pt idx="3268">
                  <c:v>17.0001</c:v>
                </c:pt>
                <c:pt idx="3269">
                  <c:v>14.0001</c:v>
                </c:pt>
                <c:pt idx="3270">
                  <c:v>14.0001</c:v>
                </c:pt>
                <c:pt idx="3271">
                  <c:v>18.0001</c:v>
                </c:pt>
                <c:pt idx="3272">
                  <c:v>12.0001</c:v>
                </c:pt>
                <c:pt idx="3273">
                  <c:v>11.0001</c:v>
                </c:pt>
                <c:pt idx="3274">
                  <c:v>16.0001</c:v>
                </c:pt>
                <c:pt idx="3275">
                  <c:v>13.0001</c:v>
                </c:pt>
                <c:pt idx="3276">
                  <c:v>17.0001</c:v>
                </c:pt>
                <c:pt idx="3277">
                  <c:v>9.0000999999999998</c:v>
                </c:pt>
                <c:pt idx="3278">
                  <c:v>11.0001</c:v>
                </c:pt>
                <c:pt idx="3279">
                  <c:v>14.0001</c:v>
                </c:pt>
                <c:pt idx="3280">
                  <c:v>11.0001</c:v>
                </c:pt>
                <c:pt idx="3281">
                  <c:v>24.0001</c:v>
                </c:pt>
                <c:pt idx="3282">
                  <c:v>12.0001</c:v>
                </c:pt>
                <c:pt idx="3283">
                  <c:v>20.0001</c:v>
                </c:pt>
                <c:pt idx="3284">
                  <c:v>22.0001</c:v>
                </c:pt>
                <c:pt idx="3285">
                  <c:v>27.0001</c:v>
                </c:pt>
                <c:pt idx="3286">
                  <c:v>21.0001</c:v>
                </c:pt>
                <c:pt idx="3287">
                  <c:v>34.000100000000003</c:v>
                </c:pt>
                <c:pt idx="3288">
                  <c:v>31.0001</c:v>
                </c:pt>
                <c:pt idx="3289">
                  <c:v>45.000100000000003</c:v>
                </c:pt>
                <c:pt idx="3290">
                  <c:v>85.000100000000003</c:v>
                </c:pt>
                <c:pt idx="3291">
                  <c:v>322.00009999999997</c:v>
                </c:pt>
                <c:pt idx="3292">
                  <c:v>387.00009999999997</c:v>
                </c:pt>
                <c:pt idx="3293">
                  <c:v>42.000100000000003</c:v>
                </c:pt>
                <c:pt idx="3294">
                  <c:v>38.000100000000003</c:v>
                </c:pt>
                <c:pt idx="3295">
                  <c:v>40.000100000000003</c:v>
                </c:pt>
                <c:pt idx="3296">
                  <c:v>9.0000999999999998</c:v>
                </c:pt>
                <c:pt idx="3297">
                  <c:v>4.0000999999999998</c:v>
                </c:pt>
                <c:pt idx="3298">
                  <c:v>15.0001</c:v>
                </c:pt>
                <c:pt idx="3299">
                  <c:v>11.0001</c:v>
                </c:pt>
                <c:pt idx="3300">
                  <c:v>14.0001</c:v>
                </c:pt>
                <c:pt idx="3301">
                  <c:v>12.0001</c:v>
                </c:pt>
                <c:pt idx="3302">
                  <c:v>12.0001</c:v>
                </c:pt>
                <c:pt idx="3303">
                  <c:v>14.0001</c:v>
                </c:pt>
                <c:pt idx="3304">
                  <c:v>14.0001</c:v>
                </c:pt>
                <c:pt idx="3305">
                  <c:v>9.0000999999999998</c:v>
                </c:pt>
                <c:pt idx="3306">
                  <c:v>9.0000999999999998</c:v>
                </c:pt>
                <c:pt idx="3307">
                  <c:v>11.0001</c:v>
                </c:pt>
                <c:pt idx="3308">
                  <c:v>10.0001</c:v>
                </c:pt>
                <c:pt idx="3309">
                  <c:v>11.0001</c:v>
                </c:pt>
                <c:pt idx="3310">
                  <c:v>12.0001</c:v>
                </c:pt>
                <c:pt idx="3311">
                  <c:v>8.0000999999999998</c:v>
                </c:pt>
                <c:pt idx="3312">
                  <c:v>8.0000999999999998</c:v>
                </c:pt>
                <c:pt idx="3313">
                  <c:v>8.0000999999999998</c:v>
                </c:pt>
                <c:pt idx="3314">
                  <c:v>14.0001</c:v>
                </c:pt>
                <c:pt idx="3315">
                  <c:v>12.0001</c:v>
                </c:pt>
                <c:pt idx="3316">
                  <c:v>9.0000999999999998</c:v>
                </c:pt>
                <c:pt idx="3317">
                  <c:v>14.0001</c:v>
                </c:pt>
                <c:pt idx="3318">
                  <c:v>11.0001</c:v>
                </c:pt>
                <c:pt idx="3319">
                  <c:v>16.0001</c:v>
                </c:pt>
                <c:pt idx="3320">
                  <c:v>10.0001</c:v>
                </c:pt>
                <c:pt idx="3321">
                  <c:v>12.0001</c:v>
                </c:pt>
                <c:pt idx="3322">
                  <c:v>13.0001</c:v>
                </c:pt>
                <c:pt idx="3323">
                  <c:v>19.0001</c:v>
                </c:pt>
                <c:pt idx="3324">
                  <c:v>21.0001</c:v>
                </c:pt>
                <c:pt idx="3325">
                  <c:v>17.0001</c:v>
                </c:pt>
                <c:pt idx="3326">
                  <c:v>19.0001</c:v>
                </c:pt>
                <c:pt idx="3327">
                  <c:v>16.0001</c:v>
                </c:pt>
                <c:pt idx="3328">
                  <c:v>20.0001</c:v>
                </c:pt>
                <c:pt idx="3329">
                  <c:v>13.0001</c:v>
                </c:pt>
                <c:pt idx="3330">
                  <c:v>10.0001</c:v>
                </c:pt>
                <c:pt idx="3331">
                  <c:v>16.0001</c:v>
                </c:pt>
                <c:pt idx="3332">
                  <c:v>23.0001</c:v>
                </c:pt>
                <c:pt idx="3333">
                  <c:v>21.0001</c:v>
                </c:pt>
                <c:pt idx="3334">
                  <c:v>16.0001</c:v>
                </c:pt>
                <c:pt idx="3335">
                  <c:v>16.0001</c:v>
                </c:pt>
                <c:pt idx="3336">
                  <c:v>8.0000999999999998</c:v>
                </c:pt>
                <c:pt idx="3337">
                  <c:v>27.0001</c:v>
                </c:pt>
                <c:pt idx="3338">
                  <c:v>23.0001</c:v>
                </c:pt>
                <c:pt idx="3339">
                  <c:v>19.0001</c:v>
                </c:pt>
                <c:pt idx="3340">
                  <c:v>20.0001</c:v>
                </c:pt>
                <c:pt idx="3341">
                  <c:v>18.0001</c:v>
                </c:pt>
                <c:pt idx="3342">
                  <c:v>31.0001</c:v>
                </c:pt>
                <c:pt idx="3343">
                  <c:v>38.000100000000003</c:v>
                </c:pt>
                <c:pt idx="3344">
                  <c:v>31.0001</c:v>
                </c:pt>
                <c:pt idx="3345">
                  <c:v>28.0001</c:v>
                </c:pt>
                <c:pt idx="3346">
                  <c:v>29.0001</c:v>
                </c:pt>
                <c:pt idx="3347">
                  <c:v>21.0001</c:v>
                </c:pt>
                <c:pt idx="3348">
                  <c:v>39.000100000000003</c:v>
                </c:pt>
                <c:pt idx="3349">
                  <c:v>39.000100000000003</c:v>
                </c:pt>
                <c:pt idx="3350">
                  <c:v>48.000100000000003</c:v>
                </c:pt>
                <c:pt idx="3351">
                  <c:v>32.000100000000003</c:v>
                </c:pt>
                <c:pt idx="3352">
                  <c:v>49.000100000000003</c:v>
                </c:pt>
                <c:pt idx="3353">
                  <c:v>41.000100000000003</c:v>
                </c:pt>
                <c:pt idx="3354">
                  <c:v>35.000100000000003</c:v>
                </c:pt>
                <c:pt idx="3355">
                  <c:v>56.000100000000003</c:v>
                </c:pt>
                <c:pt idx="3356">
                  <c:v>38.000100000000003</c:v>
                </c:pt>
                <c:pt idx="3357">
                  <c:v>55.000100000000003</c:v>
                </c:pt>
                <c:pt idx="3358">
                  <c:v>59.000100000000003</c:v>
                </c:pt>
                <c:pt idx="3359">
                  <c:v>61.000100000000003</c:v>
                </c:pt>
                <c:pt idx="3360">
                  <c:v>68.000100000000003</c:v>
                </c:pt>
                <c:pt idx="3361">
                  <c:v>71.000100000000003</c:v>
                </c:pt>
                <c:pt idx="3362">
                  <c:v>70.000100000000003</c:v>
                </c:pt>
                <c:pt idx="3363">
                  <c:v>70.000100000000003</c:v>
                </c:pt>
                <c:pt idx="3364">
                  <c:v>79.000100000000003</c:v>
                </c:pt>
                <c:pt idx="3365">
                  <c:v>92.000100000000003</c:v>
                </c:pt>
                <c:pt idx="3366">
                  <c:v>108.0001</c:v>
                </c:pt>
                <c:pt idx="3367">
                  <c:v>103.0001</c:v>
                </c:pt>
                <c:pt idx="3368">
                  <c:v>114.0001</c:v>
                </c:pt>
                <c:pt idx="3369">
                  <c:v>117.0001</c:v>
                </c:pt>
                <c:pt idx="3370">
                  <c:v>118.0001</c:v>
                </c:pt>
                <c:pt idx="3371">
                  <c:v>147.0001</c:v>
                </c:pt>
                <c:pt idx="3372">
                  <c:v>130.0001</c:v>
                </c:pt>
                <c:pt idx="3373">
                  <c:v>216.0001</c:v>
                </c:pt>
                <c:pt idx="3374">
                  <c:v>197.0001</c:v>
                </c:pt>
                <c:pt idx="3375">
                  <c:v>229.0001</c:v>
                </c:pt>
                <c:pt idx="3376">
                  <c:v>251.0001</c:v>
                </c:pt>
                <c:pt idx="3377">
                  <c:v>291.00009999999997</c:v>
                </c:pt>
                <c:pt idx="3378">
                  <c:v>327.00009999999997</c:v>
                </c:pt>
                <c:pt idx="3379">
                  <c:v>415.00009999999997</c:v>
                </c:pt>
                <c:pt idx="3380">
                  <c:v>464.00009999999997</c:v>
                </c:pt>
                <c:pt idx="3381">
                  <c:v>589.00009999999997</c:v>
                </c:pt>
                <c:pt idx="3382">
                  <c:v>716.00009999999997</c:v>
                </c:pt>
                <c:pt idx="3383">
                  <c:v>977.00009999999997</c:v>
                </c:pt>
                <c:pt idx="3384">
                  <c:v>1613.0001</c:v>
                </c:pt>
                <c:pt idx="3385">
                  <c:v>8103.0001000000002</c:v>
                </c:pt>
                <c:pt idx="3386">
                  <c:v>13785.000099999999</c:v>
                </c:pt>
                <c:pt idx="3387">
                  <c:v>1956.0001</c:v>
                </c:pt>
                <c:pt idx="3388">
                  <c:v>57.000100000000003</c:v>
                </c:pt>
                <c:pt idx="3389">
                  <c:v>179.0001</c:v>
                </c:pt>
                <c:pt idx="3390">
                  <c:v>195.0001</c:v>
                </c:pt>
                <c:pt idx="3391">
                  <c:v>24.0001</c:v>
                </c:pt>
                <c:pt idx="3392">
                  <c:v>7.0000999999999998</c:v>
                </c:pt>
                <c:pt idx="3393">
                  <c:v>14.0001</c:v>
                </c:pt>
                <c:pt idx="3394">
                  <c:v>8.0000999999999998</c:v>
                </c:pt>
                <c:pt idx="3395">
                  <c:v>10.0001</c:v>
                </c:pt>
                <c:pt idx="3396">
                  <c:v>8.0000999999999998</c:v>
                </c:pt>
                <c:pt idx="3397">
                  <c:v>17.0001</c:v>
                </c:pt>
                <c:pt idx="3398">
                  <c:v>11.0001</c:v>
                </c:pt>
                <c:pt idx="3399">
                  <c:v>7.0000999999999998</c:v>
                </c:pt>
                <c:pt idx="3400">
                  <c:v>13.0001</c:v>
                </c:pt>
                <c:pt idx="3401">
                  <c:v>10.0001</c:v>
                </c:pt>
                <c:pt idx="3402">
                  <c:v>9.0000999999999998</c:v>
                </c:pt>
                <c:pt idx="3403">
                  <c:v>14.0001</c:v>
                </c:pt>
                <c:pt idx="3404">
                  <c:v>14.0001</c:v>
                </c:pt>
                <c:pt idx="3405">
                  <c:v>12.0001</c:v>
                </c:pt>
                <c:pt idx="3406">
                  <c:v>15.0001</c:v>
                </c:pt>
                <c:pt idx="3407">
                  <c:v>15.0001</c:v>
                </c:pt>
                <c:pt idx="3408">
                  <c:v>17.0001</c:v>
                </c:pt>
                <c:pt idx="3409">
                  <c:v>9.0000999999999998</c:v>
                </c:pt>
                <c:pt idx="3410">
                  <c:v>14.0001</c:v>
                </c:pt>
                <c:pt idx="3411">
                  <c:v>11.0001</c:v>
                </c:pt>
                <c:pt idx="3412">
                  <c:v>11.0001</c:v>
                </c:pt>
                <c:pt idx="3413">
                  <c:v>9.0000999999999998</c:v>
                </c:pt>
                <c:pt idx="3414">
                  <c:v>12.0001</c:v>
                </c:pt>
                <c:pt idx="3415">
                  <c:v>15.0001</c:v>
                </c:pt>
                <c:pt idx="3416">
                  <c:v>11.0001</c:v>
                </c:pt>
                <c:pt idx="3417">
                  <c:v>11.0001</c:v>
                </c:pt>
                <c:pt idx="3418">
                  <c:v>13.0001</c:v>
                </c:pt>
                <c:pt idx="3419">
                  <c:v>12.0001</c:v>
                </c:pt>
                <c:pt idx="3420">
                  <c:v>14.0001</c:v>
                </c:pt>
                <c:pt idx="3421">
                  <c:v>7.0000999999999998</c:v>
                </c:pt>
                <c:pt idx="3422">
                  <c:v>6.0000999999999998</c:v>
                </c:pt>
                <c:pt idx="3423">
                  <c:v>11.0001</c:v>
                </c:pt>
                <c:pt idx="3424">
                  <c:v>16.0001</c:v>
                </c:pt>
                <c:pt idx="3425">
                  <c:v>15.0001</c:v>
                </c:pt>
                <c:pt idx="3426">
                  <c:v>15.0001</c:v>
                </c:pt>
                <c:pt idx="3427">
                  <c:v>6.0000999999999998</c:v>
                </c:pt>
                <c:pt idx="3428">
                  <c:v>12.0001</c:v>
                </c:pt>
                <c:pt idx="3429">
                  <c:v>9.0000999999999998</c:v>
                </c:pt>
                <c:pt idx="3430">
                  <c:v>11.0001</c:v>
                </c:pt>
                <c:pt idx="3431">
                  <c:v>13.0001</c:v>
                </c:pt>
                <c:pt idx="3432">
                  <c:v>11.0001</c:v>
                </c:pt>
                <c:pt idx="3433">
                  <c:v>8.0000999999999998</c:v>
                </c:pt>
                <c:pt idx="3434">
                  <c:v>6.0000999999999998</c:v>
                </c:pt>
                <c:pt idx="3435">
                  <c:v>12.0001</c:v>
                </c:pt>
                <c:pt idx="3436">
                  <c:v>11.0001</c:v>
                </c:pt>
                <c:pt idx="3437">
                  <c:v>13.0001</c:v>
                </c:pt>
                <c:pt idx="3438">
                  <c:v>18.0001</c:v>
                </c:pt>
                <c:pt idx="3439">
                  <c:v>12.0001</c:v>
                </c:pt>
                <c:pt idx="3440">
                  <c:v>14.0001</c:v>
                </c:pt>
                <c:pt idx="3441">
                  <c:v>19.0001</c:v>
                </c:pt>
                <c:pt idx="3442">
                  <c:v>7.0000999999999998</c:v>
                </c:pt>
                <c:pt idx="3443">
                  <c:v>23.0001</c:v>
                </c:pt>
                <c:pt idx="3444">
                  <c:v>14.0001</c:v>
                </c:pt>
                <c:pt idx="3445">
                  <c:v>16.0001</c:v>
                </c:pt>
                <c:pt idx="3446">
                  <c:v>16.0001</c:v>
                </c:pt>
                <c:pt idx="3447">
                  <c:v>19.0001</c:v>
                </c:pt>
                <c:pt idx="3448">
                  <c:v>17.0001</c:v>
                </c:pt>
                <c:pt idx="3449">
                  <c:v>13.0001</c:v>
                </c:pt>
                <c:pt idx="3450">
                  <c:v>17.0001</c:v>
                </c:pt>
                <c:pt idx="3451">
                  <c:v>25.0001</c:v>
                </c:pt>
                <c:pt idx="3452">
                  <c:v>17.0001</c:v>
                </c:pt>
                <c:pt idx="3453">
                  <c:v>17.0001</c:v>
                </c:pt>
                <c:pt idx="3454">
                  <c:v>23.0001</c:v>
                </c:pt>
                <c:pt idx="3455">
                  <c:v>24.0001</c:v>
                </c:pt>
                <c:pt idx="3456">
                  <c:v>19.0001</c:v>
                </c:pt>
                <c:pt idx="3457">
                  <c:v>35.000100000000003</c:v>
                </c:pt>
                <c:pt idx="3458">
                  <c:v>40.000100000000003</c:v>
                </c:pt>
                <c:pt idx="3459">
                  <c:v>34.000100000000003</c:v>
                </c:pt>
                <c:pt idx="3460">
                  <c:v>36.000100000000003</c:v>
                </c:pt>
                <c:pt idx="3461">
                  <c:v>35.000100000000003</c:v>
                </c:pt>
                <c:pt idx="3462">
                  <c:v>42.000100000000003</c:v>
                </c:pt>
                <c:pt idx="3463">
                  <c:v>41.000100000000003</c:v>
                </c:pt>
                <c:pt idx="3464">
                  <c:v>37.000100000000003</c:v>
                </c:pt>
                <c:pt idx="3465">
                  <c:v>57.000100000000003</c:v>
                </c:pt>
                <c:pt idx="3466">
                  <c:v>65.000100000000003</c:v>
                </c:pt>
                <c:pt idx="3467">
                  <c:v>77.000100000000003</c:v>
                </c:pt>
                <c:pt idx="3468">
                  <c:v>85.000100000000003</c:v>
                </c:pt>
                <c:pt idx="3469">
                  <c:v>86.000100000000003</c:v>
                </c:pt>
                <c:pt idx="3470">
                  <c:v>96.000100000000003</c:v>
                </c:pt>
                <c:pt idx="3471">
                  <c:v>104.0001</c:v>
                </c:pt>
                <c:pt idx="3472">
                  <c:v>114.0001</c:v>
                </c:pt>
                <c:pt idx="3473">
                  <c:v>136.0001</c:v>
                </c:pt>
                <c:pt idx="3474">
                  <c:v>183.0001</c:v>
                </c:pt>
                <c:pt idx="3475">
                  <c:v>238.0001</c:v>
                </c:pt>
                <c:pt idx="3476">
                  <c:v>351.00009999999997</c:v>
                </c:pt>
                <c:pt idx="3477">
                  <c:v>1451.0001</c:v>
                </c:pt>
                <c:pt idx="3478">
                  <c:v>2806.0001000000002</c:v>
                </c:pt>
                <c:pt idx="3479">
                  <c:v>771.00009999999997</c:v>
                </c:pt>
                <c:pt idx="3480">
                  <c:v>49.000100000000003</c:v>
                </c:pt>
                <c:pt idx="3481">
                  <c:v>2.0001000000000002</c:v>
                </c:pt>
                <c:pt idx="3482">
                  <c:v>20.0001</c:v>
                </c:pt>
                <c:pt idx="3483">
                  <c:v>36.000100000000003</c:v>
                </c:pt>
                <c:pt idx="3484">
                  <c:v>6.0000999999999998</c:v>
                </c:pt>
                <c:pt idx="3485">
                  <c:v>4.0000999999999998</c:v>
                </c:pt>
                <c:pt idx="3486">
                  <c:v>3.0001000000000002</c:v>
                </c:pt>
                <c:pt idx="3487">
                  <c:v>7.0000999999999998</c:v>
                </c:pt>
                <c:pt idx="3488">
                  <c:v>5.0000999999999998</c:v>
                </c:pt>
                <c:pt idx="3489">
                  <c:v>2.0001000000000002</c:v>
                </c:pt>
                <c:pt idx="3490">
                  <c:v>2.0001000000000002</c:v>
                </c:pt>
                <c:pt idx="3491">
                  <c:v>4.0000999999999998</c:v>
                </c:pt>
                <c:pt idx="3492">
                  <c:v>2.0001000000000002</c:v>
                </c:pt>
                <c:pt idx="3493">
                  <c:v>3.0001000000000002</c:v>
                </c:pt>
                <c:pt idx="3494">
                  <c:v>3.0001000000000002</c:v>
                </c:pt>
                <c:pt idx="3495">
                  <c:v>4.0000999999999998</c:v>
                </c:pt>
                <c:pt idx="3496">
                  <c:v>3.0001000000000002</c:v>
                </c:pt>
                <c:pt idx="3497">
                  <c:v>4.0000999999999998</c:v>
                </c:pt>
                <c:pt idx="3498">
                  <c:v>4.0000999999999998</c:v>
                </c:pt>
                <c:pt idx="3499">
                  <c:v>5.0000999999999998</c:v>
                </c:pt>
                <c:pt idx="3500">
                  <c:v>5.0000999999999998</c:v>
                </c:pt>
                <c:pt idx="3501">
                  <c:v>1.0001</c:v>
                </c:pt>
                <c:pt idx="3502">
                  <c:v>3.0001000000000002</c:v>
                </c:pt>
                <c:pt idx="3503">
                  <c:v>3.0001000000000002</c:v>
                </c:pt>
                <c:pt idx="3504">
                  <c:v>3.0001000000000002</c:v>
                </c:pt>
                <c:pt idx="3505">
                  <c:v>1.0001</c:v>
                </c:pt>
                <c:pt idx="3506">
                  <c:v>1.0001</c:v>
                </c:pt>
                <c:pt idx="3507">
                  <c:v>3.0001000000000002</c:v>
                </c:pt>
                <c:pt idx="3508">
                  <c:v>2.0001000000000002</c:v>
                </c:pt>
                <c:pt idx="3509">
                  <c:v>4.0000999999999998</c:v>
                </c:pt>
                <c:pt idx="3510">
                  <c:v>1.0001</c:v>
                </c:pt>
                <c:pt idx="3511">
                  <c:v>1.0001</c:v>
                </c:pt>
                <c:pt idx="3512">
                  <c:v>2.0001000000000002</c:v>
                </c:pt>
                <c:pt idx="3513">
                  <c:v>4.0000999999999998</c:v>
                </c:pt>
                <c:pt idx="3514">
                  <c:v>1.0001</c:v>
                </c:pt>
                <c:pt idx="3515">
                  <c:v>4.0000999999999998</c:v>
                </c:pt>
                <c:pt idx="3516">
                  <c:v>3.0001000000000002</c:v>
                </c:pt>
                <c:pt idx="3517">
                  <c:v>2.0001000000000002</c:v>
                </c:pt>
                <c:pt idx="3518">
                  <c:v>1.0001</c:v>
                </c:pt>
                <c:pt idx="3519">
                  <c:v>4.0000999999999998</c:v>
                </c:pt>
                <c:pt idx="3520">
                  <c:v>2.0001000000000002</c:v>
                </c:pt>
                <c:pt idx="3521">
                  <c:v>2.0001000000000002</c:v>
                </c:pt>
                <c:pt idx="3522">
                  <c:v>4.0000999999999998</c:v>
                </c:pt>
                <c:pt idx="3523">
                  <c:v>4.0000999999999998</c:v>
                </c:pt>
                <c:pt idx="3524">
                  <c:v>4.0000999999999998</c:v>
                </c:pt>
                <c:pt idx="3525">
                  <c:v>4.0000999999999998</c:v>
                </c:pt>
                <c:pt idx="3526">
                  <c:v>2.0001000000000002</c:v>
                </c:pt>
                <c:pt idx="3527">
                  <c:v>4.0000999999999998</c:v>
                </c:pt>
                <c:pt idx="3528">
                  <c:v>3.0001000000000002</c:v>
                </c:pt>
                <c:pt idx="3529">
                  <c:v>6.0000999999999998</c:v>
                </c:pt>
                <c:pt idx="3530">
                  <c:v>2.0001000000000002</c:v>
                </c:pt>
                <c:pt idx="3531">
                  <c:v>5.0000999999999998</c:v>
                </c:pt>
                <c:pt idx="3532">
                  <c:v>2.0001000000000002</c:v>
                </c:pt>
                <c:pt idx="3533">
                  <c:v>3.0001000000000002</c:v>
                </c:pt>
                <c:pt idx="3534">
                  <c:v>4.0000999999999998</c:v>
                </c:pt>
                <c:pt idx="3535">
                  <c:v>5.0000999999999998</c:v>
                </c:pt>
                <c:pt idx="3536">
                  <c:v>1.0001</c:v>
                </c:pt>
                <c:pt idx="3537">
                  <c:v>1.0001</c:v>
                </c:pt>
                <c:pt idx="3538">
                  <c:v>5.0000999999999998</c:v>
                </c:pt>
                <c:pt idx="3539">
                  <c:v>1E-4</c:v>
                </c:pt>
                <c:pt idx="3540">
                  <c:v>1.0001</c:v>
                </c:pt>
                <c:pt idx="3541">
                  <c:v>3.0001000000000002</c:v>
                </c:pt>
                <c:pt idx="3542">
                  <c:v>2.0001000000000002</c:v>
                </c:pt>
                <c:pt idx="3543">
                  <c:v>3.0001000000000002</c:v>
                </c:pt>
                <c:pt idx="3544">
                  <c:v>5.0000999999999998</c:v>
                </c:pt>
                <c:pt idx="3545">
                  <c:v>3.0001000000000002</c:v>
                </c:pt>
                <c:pt idx="3546">
                  <c:v>3.0001000000000002</c:v>
                </c:pt>
                <c:pt idx="3547">
                  <c:v>3.0001000000000002</c:v>
                </c:pt>
                <c:pt idx="3548">
                  <c:v>6.0000999999999998</c:v>
                </c:pt>
                <c:pt idx="3549">
                  <c:v>5.0000999999999998</c:v>
                </c:pt>
                <c:pt idx="3550">
                  <c:v>4.0000999999999998</c:v>
                </c:pt>
                <c:pt idx="3551">
                  <c:v>2.0001000000000002</c:v>
                </c:pt>
                <c:pt idx="3552">
                  <c:v>3.0001000000000002</c:v>
                </c:pt>
                <c:pt idx="3553">
                  <c:v>8.0000999999999998</c:v>
                </c:pt>
                <c:pt idx="3554">
                  <c:v>8.0000999999999998</c:v>
                </c:pt>
                <c:pt idx="3555">
                  <c:v>14.0001</c:v>
                </c:pt>
                <c:pt idx="3556">
                  <c:v>8.0000999999999998</c:v>
                </c:pt>
                <c:pt idx="3557">
                  <c:v>15.0001</c:v>
                </c:pt>
                <c:pt idx="3558">
                  <c:v>13.0001</c:v>
                </c:pt>
                <c:pt idx="3559">
                  <c:v>8.0000999999999998</c:v>
                </c:pt>
                <c:pt idx="3560">
                  <c:v>7.0000999999999998</c:v>
                </c:pt>
                <c:pt idx="3561">
                  <c:v>19.0001</c:v>
                </c:pt>
                <c:pt idx="3562">
                  <c:v>15.0001</c:v>
                </c:pt>
                <c:pt idx="3563">
                  <c:v>12.0001</c:v>
                </c:pt>
                <c:pt idx="3564">
                  <c:v>14.0001</c:v>
                </c:pt>
                <c:pt idx="3565">
                  <c:v>19.0001</c:v>
                </c:pt>
                <c:pt idx="3566">
                  <c:v>27.0001</c:v>
                </c:pt>
                <c:pt idx="3567">
                  <c:v>57.000100000000003</c:v>
                </c:pt>
                <c:pt idx="3568">
                  <c:v>115.0001</c:v>
                </c:pt>
                <c:pt idx="3569">
                  <c:v>306.00009999999997</c:v>
                </c:pt>
                <c:pt idx="3570">
                  <c:v>259.00009999999997</c:v>
                </c:pt>
                <c:pt idx="3571">
                  <c:v>33.000100000000003</c:v>
                </c:pt>
                <c:pt idx="3572">
                  <c:v>13.0001</c:v>
                </c:pt>
                <c:pt idx="3573">
                  <c:v>14.0001</c:v>
                </c:pt>
                <c:pt idx="3574">
                  <c:v>216.0001</c:v>
                </c:pt>
                <c:pt idx="3575">
                  <c:v>135.0001</c:v>
                </c:pt>
                <c:pt idx="3576">
                  <c:v>9.0000999999999998</c:v>
                </c:pt>
                <c:pt idx="3577">
                  <c:v>2.0001000000000002</c:v>
                </c:pt>
                <c:pt idx="3578">
                  <c:v>4.0000999999999998</c:v>
                </c:pt>
                <c:pt idx="3579">
                  <c:v>2.0001000000000002</c:v>
                </c:pt>
                <c:pt idx="3580">
                  <c:v>3.0001000000000002</c:v>
                </c:pt>
                <c:pt idx="3581">
                  <c:v>2.0001000000000002</c:v>
                </c:pt>
                <c:pt idx="3582">
                  <c:v>1.0001</c:v>
                </c:pt>
                <c:pt idx="3583">
                  <c:v>4.0000999999999998</c:v>
                </c:pt>
                <c:pt idx="3584">
                  <c:v>3.0001000000000002</c:v>
                </c:pt>
                <c:pt idx="3585">
                  <c:v>2.0001000000000002</c:v>
                </c:pt>
                <c:pt idx="3586">
                  <c:v>1E-4</c:v>
                </c:pt>
                <c:pt idx="3587">
                  <c:v>1E-4</c:v>
                </c:pt>
                <c:pt idx="3588">
                  <c:v>1.0001</c:v>
                </c:pt>
                <c:pt idx="3589">
                  <c:v>3.0001000000000002</c:v>
                </c:pt>
                <c:pt idx="3590">
                  <c:v>2.0001000000000002</c:v>
                </c:pt>
                <c:pt idx="3591">
                  <c:v>1E-4</c:v>
                </c:pt>
                <c:pt idx="3592">
                  <c:v>1E-4</c:v>
                </c:pt>
                <c:pt idx="3593">
                  <c:v>1.0001</c:v>
                </c:pt>
                <c:pt idx="3594">
                  <c:v>2.0001000000000002</c:v>
                </c:pt>
                <c:pt idx="3595">
                  <c:v>2.0001000000000002</c:v>
                </c:pt>
                <c:pt idx="3596">
                  <c:v>1.0001</c:v>
                </c:pt>
                <c:pt idx="3597">
                  <c:v>2.0001000000000002</c:v>
                </c:pt>
                <c:pt idx="3598">
                  <c:v>3.0001000000000002</c:v>
                </c:pt>
                <c:pt idx="3599">
                  <c:v>1E-4</c:v>
                </c:pt>
                <c:pt idx="3600">
                  <c:v>2.0001000000000002</c:v>
                </c:pt>
                <c:pt idx="3601">
                  <c:v>1E-4</c:v>
                </c:pt>
                <c:pt idx="3602">
                  <c:v>2.0001000000000002</c:v>
                </c:pt>
                <c:pt idx="3603">
                  <c:v>1.0001</c:v>
                </c:pt>
                <c:pt idx="3604">
                  <c:v>3.0001000000000002</c:v>
                </c:pt>
                <c:pt idx="3605">
                  <c:v>1E-4</c:v>
                </c:pt>
                <c:pt idx="3606">
                  <c:v>3.0001000000000002</c:v>
                </c:pt>
                <c:pt idx="3607">
                  <c:v>1.0001</c:v>
                </c:pt>
                <c:pt idx="3608">
                  <c:v>1E-4</c:v>
                </c:pt>
                <c:pt idx="3609">
                  <c:v>2.0001000000000002</c:v>
                </c:pt>
                <c:pt idx="3610">
                  <c:v>1.0001</c:v>
                </c:pt>
                <c:pt idx="3611">
                  <c:v>2.0001000000000002</c:v>
                </c:pt>
                <c:pt idx="3612">
                  <c:v>1.0001</c:v>
                </c:pt>
                <c:pt idx="3613">
                  <c:v>1.0001</c:v>
                </c:pt>
                <c:pt idx="3614">
                  <c:v>1E-4</c:v>
                </c:pt>
                <c:pt idx="3615">
                  <c:v>1.0001</c:v>
                </c:pt>
                <c:pt idx="3616">
                  <c:v>2.0001000000000002</c:v>
                </c:pt>
                <c:pt idx="3617">
                  <c:v>1.0001</c:v>
                </c:pt>
                <c:pt idx="3618">
                  <c:v>1E-4</c:v>
                </c:pt>
                <c:pt idx="3619">
                  <c:v>2.0001000000000002</c:v>
                </c:pt>
                <c:pt idx="3620">
                  <c:v>1.0001</c:v>
                </c:pt>
                <c:pt idx="3621">
                  <c:v>1E-4</c:v>
                </c:pt>
                <c:pt idx="3622">
                  <c:v>1E-4</c:v>
                </c:pt>
                <c:pt idx="3623">
                  <c:v>1.0001</c:v>
                </c:pt>
                <c:pt idx="3624">
                  <c:v>1.0001</c:v>
                </c:pt>
                <c:pt idx="3625">
                  <c:v>2.0001000000000002</c:v>
                </c:pt>
                <c:pt idx="3626">
                  <c:v>1E-4</c:v>
                </c:pt>
                <c:pt idx="3627">
                  <c:v>2.0001000000000002</c:v>
                </c:pt>
                <c:pt idx="3628">
                  <c:v>1E-4</c:v>
                </c:pt>
                <c:pt idx="3629">
                  <c:v>1.0001</c:v>
                </c:pt>
                <c:pt idx="3630">
                  <c:v>1E-4</c:v>
                </c:pt>
                <c:pt idx="3631">
                  <c:v>2.0001000000000002</c:v>
                </c:pt>
                <c:pt idx="3632">
                  <c:v>5.0000999999999998</c:v>
                </c:pt>
                <c:pt idx="3633">
                  <c:v>1.0001</c:v>
                </c:pt>
                <c:pt idx="3634">
                  <c:v>2.0001000000000002</c:v>
                </c:pt>
                <c:pt idx="3635">
                  <c:v>3.0001000000000002</c:v>
                </c:pt>
                <c:pt idx="3636">
                  <c:v>1E-4</c:v>
                </c:pt>
                <c:pt idx="3637">
                  <c:v>1.0001</c:v>
                </c:pt>
                <c:pt idx="3638">
                  <c:v>1.0001</c:v>
                </c:pt>
                <c:pt idx="3639">
                  <c:v>2.0001000000000002</c:v>
                </c:pt>
                <c:pt idx="3640">
                  <c:v>2.0001000000000002</c:v>
                </c:pt>
                <c:pt idx="3641">
                  <c:v>1E-4</c:v>
                </c:pt>
                <c:pt idx="3642">
                  <c:v>3.0001000000000002</c:v>
                </c:pt>
                <c:pt idx="3643">
                  <c:v>1E-4</c:v>
                </c:pt>
                <c:pt idx="3644">
                  <c:v>2.0001000000000002</c:v>
                </c:pt>
                <c:pt idx="3645">
                  <c:v>2.0001000000000002</c:v>
                </c:pt>
                <c:pt idx="3646">
                  <c:v>4.0000999999999998</c:v>
                </c:pt>
                <c:pt idx="3647">
                  <c:v>3.0001000000000002</c:v>
                </c:pt>
                <c:pt idx="3648">
                  <c:v>2.0001000000000002</c:v>
                </c:pt>
                <c:pt idx="3649">
                  <c:v>2.0001000000000002</c:v>
                </c:pt>
                <c:pt idx="3650">
                  <c:v>3.0001000000000002</c:v>
                </c:pt>
                <c:pt idx="3651">
                  <c:v>7.0000999999999998</c:v>
                </c:pt>
                <c:pt idx="3652">
                  <c:v>11.0001</c:v>
                </c:pt>
                <c:pt idx="3653">
                  <c:v>8.0000999999999998</c:v>
                </c:pt>
                <c:pt idx="3654">
                  <c:v>11.0001</c:v>
                </c:pt>
                <c:pt idx="3655">
                  <c:v>11.0001</c:v>
                </c:pt>
                <c:pt idx="3656">
                  <c:v>17.0001</c:v>
                </c:pt>
                <c:pt idx="3657">
                  <c:v>49.000100000000003</c:v>
                </c:pt>
                <c:pt idx="3658">
                  <c:v>112.0001</c:v>
                </c:pt>
                <c:pt idx="3659">
                  <c:v>52.000100000000003</c:v>
                </c:pt>
                <c:pt idx="3660">
                  <c:v>4.0000999999999998</c:v>
                </c:pt>
                <c:pt idx="3661">
                  <c:v>3.0001000000000002</c:v>
                </c:pt>
                <c:pt idx="3662">
                  <c:v>2.0001000000000002</c:v>
                </c:pt>
                <c:pt idx="3663">
                  <c:v>10.0001</c:v>
                </c:pt>
                <c:pt idx="3664">
                  <c:v>9.0000999999999998</c:v>
                </c:pt>
                <c:pt idx="3665">
                  <c:v>3.0001000000000002</c:v>
                </c:pt>
                <c:pt idx="3666">
                  <c:v>1E-4</c:v>
                </c:pt>
                <c:pt idx="3667">
                  <c:v>2.0001000000000002</c:v>
                </c:pt>
                <c:pt idx="3668">
                  <c:v>1E-4</c:v>
                </c:pt>
                <c:pt idx="3669">
                  <c:v>1.0001</c:v>
                </c:pt>
                <c:pt idx="3670">
                  <c:v>1E-4</c:v>
                </c:pt>
                <c:pt idx="3671">
                  <c:v>1E-4</c:v>
                </c:pt>
                <c:pt idx="3672">
                  <c:v>2.0001000000000002</c:v>
                </c:pt>
                <c:pt idx="3673">
                  <c:v>1E-4</c:v>
                </c:pt>
                <c:pt idx="3674">
                  <c:v>1.0001</c:v>
                </c:pt>
                <c:pt idx="3675">
                  <c:v>1.0001</c:v>
                </c:pt>
                <c:pt idx="3676">
                  <c:v>1E-4</c:v>
                </c:pt>
                <c:pt idx="3677">
                  <c:v>1E-4</c:v>
                </c:pt>
                <c:pt idx="3678">
                  <c:v>2.0001000000000002</c:v>
                </c:pt>
                <c:pt idx="3679">
                  <c:v>2.0001000000000002</c:v>
                </c:pt>
                <c:pt idx="3680">
                  <c:v>1.0001</c:v>
                </c:pt>
                <c:pt idx="3681">
                  <c:v>3.0001000000000002</c:v>
                </c:pt>
                <c:pt idx="3682">
                  <c:v>2.0001000000000002</c:v>
                </c:pt>
                <c:pt idx="3683">
                  <c:v>2.0001000000000002</c:v>
                </c:pt>
                <c:pt idx="3684">
                  <c:v>1E-4</c:v>
                </c:pt>
                <c:pt idx="3685">
                  <c:v>1.0001</c:v>
                </c:pt>
                <c:pt idx="3686">
                  <c:v>1E-4</c:v>
                </c:pt>
                <c:pt idx="3687">
                  <c:v>1E-4</c:v>
                </c:pt>
                <c:pt idx="3688">
                  <c:v>1E-4</c:v>
                </c:pt>
                <c:pt idx="3689">
                  <c:v>1.0001</c:v>
                </c:pt>
                <c:pt idx="3690">
                  <c:v>1.0001</c:v>
                </c:pt>
                <c:pt idx="3691">
                  <c:v>1E-4</c:v>
                </c:pt>
                <c:pt idx="3692">
                  <c:v>2.0001000000000002</c:v>
                </c:pt>
                <c:pt idx="3693">
                  <c:v>1E-4</c:v>
                </c:pt>
                <c:pt idx="3694">
                  <c:v>1.0001</c:v>
                </c:pt>
                <c:pt idx="3695">
                  <c:v>1E-4</c:v>
                </c:pt>
                <c:pt idx="3696">
                  <c:v>1E-4</c:v>
                </c:pt>
                <c:pt idx="3697">
                  <c:v>1E-4</c:v>
                </c:pt>
                <c:pt idx="3698">
                  <c:v>1.0001</c:v>
                </c:pt>
                <c:pt idx="3699">
                  <c:v>1E-4</c:v>
                </c:pt>
                <c:pt idx="3700">
                  <c:v>1.0001</c:v>
                </c:pt>
                <c:pt idx="3701">
                  <c:v>1.0001</c:v>
                </c:pt>
                <c:pt idx="3702">
                  <c:v>1.0001</c:v>
                </c:pt>
                <c:pt idx="3703">
                  <c:v>1.0001</c:v>
                </c:pt>
                <c:pt idx="3704">
                  <c:v>1.0001</c:v>
                </c:pt>
                <c:pt idx="3705">
                  <c:v>1.0001</c:v>
                </c:pt>
                <c:pt idx="3706">
                  <c:v>1E-4</c:v>
                </c:pt>
                <c:pt idx="3707">
                  <c:v>1E-4</c:v>
                </c:pt>
                <c:pt idx="3708">
                  <c:v>1E-4</c:v>
                </c:pt>
                <c:pt idx="3709">
                  <c:v>1E-4</c:v>
                </c:pt>
                <c:pt idx="3710">
                  <c:v>1.0001</c:v>
                </c:pt>
                <c:pt idx="3711">
                  <c:v>1E-4</c:v>
                </c:pt>
                <c:pt idx="3712">
                  <c:v>1E-4</c:v>
                </c:pt>
                <c:pt idx="3713">
                  <c:v>1E-4</c:v>
                </c:pt>
                <c:pt idx="3714">
                  <c:v>1E-4</c:v>
                </c:pt>
                <c:pt idx="3715">
                  <c:v>1E-4</c:v>
                </c:pt>
                <c:pt idx="3716">
                  <c:v>1.0001</c:v>
                </c:pt>
                <c:pt idx="3717">
                  <c:v>1E-4</c:v>
                </c:pt>
                <c:pt idx="3718">
                  <c:v>1E-4</c:v>
                </c:pt>
                <c:pt idx="3719">
                  <c:v>1E-4</c:v>
                </c:pt>
                <c:pt idx="3720">
                  <c:v>3.0001000000000002</c:v>
                </c:pt>
                <c:pt idx="3721">
                  <c:v>2.0001000000000002</c:v>
                </c:pt>
                <c:pt idx="3722">
                  <c:v>1.0001</c:v>
                </c:pt>
                <c:pt idx="3723">
                  <c:v>1.0001</c:v>
                </c:pt>
                <c:pt idx="3724">
                  <c:v>2.0001000000000002</c:v>
                </c:pt>
                <c:pt idx="3725">
                  <c:v>1.0001</c:v>
                </c:pt>
                <c:pt idx="3726">
                  <c:v>1.0001</c:v>
                </c:pt>
                <c:pt idx="3727">
                  <c:v>1.0001</c:v>
                </c:pt>
                <c:pt idx="3728">
                  <c:v>1.0001</c:v>
                </c:pt>
                <c:pt idx="3729">
                  <c:v>1.0001</c:v>
                </c:pt>
                <c:pt idx="3730">
                  <c:v>1E-4</c:v>
                </c:pt>
                <c:pt idx="3731">
                  <c:v>1E-4</c:v>
                </c:pt>
                <c:pt idx="3732">
                  <c:v>2.0001000000000002</c:v>
                </c:pt>
                <c:pt idx="3733">
                  <c:v>1E-4</c:v>
                </c:pt>
                <c:pt idx="3734">
                  <c:v>2.0001000000000002</c:v>
                </c:pt>
                <c:pt idx="3735">
                  <c:v>2.0001000000000002</c:v>
                </c:pt>
                <c:pt idx="3736">
                  <c:v>1.0001</c:v>
                </c:pt>
                <c:pt idx="3737">
                  <c:v>1E-4</c:v>
                </c:pt>
                <c:pt idx="3738">
                  <c:v>1.0001</c:v>
                </c:pt>
                <c:pt idx="3739">
                  <c:v>1.0001</c:v>
                </c:pt>
                <c:pt idx="3740">
                  <c:v>2.0001000000000002</c:v>
                </c:pt>
                <c:pt idx="3741">
                  <c:v>1E-4</c:v>
                </c:pt>
                <c:pt idx="3742">
                  <c:v>2.0001000000000002</c:v>
                </c:pt>
                <c:pt idx="3743">
                  <c:v>1.0001</c:v>
                </c:pt>
                <c:pt idx="3744">
                  <c:v>1.0001</c:v>
                </c:pt>
                <c:pt idx="3745">
                  <c:v>4.0000999999999998</c:v>
                </c:pt>
                <c:pt idx="3746">
                  <c:v>10.0001</c:v>
                </c:pt>
                <c:pt idx="3747">
                  <c:v>6.0000999999999998</c:v>
                </c:pt>
                <c:pt idx="3748">
                  <c:v>1.0001</c:v>
                </c:pt>
                <c:pt idx="3749">
                  <c:v>4.0000999999999998</c:v>
                </c:pt>
                <c:pt idx="3750">
                  <c:v>11.0001</c:v>
                </c:pt>
                <c:pt idx="3751">
                  <c:v>3.0001000000000002</c:v>
                </c:pt>
                <c:pt idx="3752">
                  <c:v>1E-4</c:v>
                </c:pt>
                <c:pt idx="3753">
                  <c:v>1E-4</c:v>
                </c:pt>
                <c:pt idx="3754">
                  <c:v>1.0001</c:v>
                </c:pt>
                <c:pt idx="3755">
                  <c:v>1E-4</c:v>
                </c:pt>
                <c:pt idx="3756">
                  <c:v>1.0001</c:v>
                </c:pt>
                <c:pt idx="3757">
                  <c:v>1E-4</c:v>
                </c:pt>
                <c:pt idx="3758">
                  <c:v>1.0001</c:v>
                </c:pt>
                <c:pt idx="3759">
                  <c:v>1E-4</c:v>
                </c:pt>
                <c:pt idx="3760">
                  <c:v>1E-4</c:v>
                </c:pt>
                <c:pt idx="3761">
                  <c:v>1E-4</c:v>
                </c:pt>
                <c:pt idx="3762">
                  <c:v>1.0001</c:v>
                </c:pt>
                <c:pt idx="3763">
                  <c:v>1.0001</c:v>
                </c:pt>
                <c:pt idx="3764">
                  <c:v>1.0001</c:v>
                </c:pt>
                <c:pt idx="3765">
                  <c:v>1.0001</c:v>
                </c:pt>
                <c:pt idx="3766">
                  <c:v>1E-4</c:v>
                </c:pt>
                <c:pt idx="3767">
                  <c:v>1E-4</c:v>
                </c:pt>
                <c:pt idx="3768">
                  <c:v>1E-4</c:v>
                </c:pt>
                <c:pt idx="3769">
                  <c:v>1E-4</c:v>
                </c:pt>
                <c:pt idx="3770">
                  <c:v>1.0001</c:v>
                </c:pt>
                <c:pt idx="3771">
                  <c:v>1E-4</c:v>
                </c:pt>
                <c:pt idx="3772">
                  <c:v>2.0001000000000002</c:v>
                </c:pt>
                <c:pt idx="3773">
                  <c:v>1E-4</c:v>
                </c:pt>
                <c:pt idx="3774">
                  <c:v>1.0001</c:v>
                </c:pt>
                <c:pt idx="3775">
                  <c:v>1E-4</c:v>
                </c:pt>
                <c:pt idx="3776">
                  <c:v>1E-4</c:v>
                </c:pt>
                <c:pt idx="3777">
                  <c:v>1E-4</c:v>
                </c:pt>
                <c:pt idx="3778">
                  <c:v>1E-4</c:v>
                </c:pt>
                <c:pt idx="3779">
                  <c:v>1.0001</c:v>
                </c:pt>
                <c:pt idx="3780">
                  <c:v>1E-4</c:v>
                </c:pt>
                <c:pt idx="3781">
                  <c:v>1.0001</c:v>
                </c:pt>
                <c:pt idx="3782">
                  <c:v>1E-4</c:v>
                </c:pt>
                <c:pt idx="3783">
                  <c:v>1.0001</c:v>
                </c:pt>
                <c:pt idx="3784">
                  <c:v>3.0001000000000002</c:v>
                </c:pt>
                <c:pt idx="3785">
                  <c:v>1.0001</c:v>
                </c:pt>
                <c:pt idx="3786">
                  <c:v>1E-4</c:v>
                </c:pt>
                <c:pt idx="3787">
                  <c:v>1.0001</c:v>
                </c:pt>
                <c:pt idx="3788">
                  <c:v>1E-4</c:v>
                </c:pt>
                <c:pt idx="3789">
                  <c:v>1.0001</c:v>
                </c:pt>
                <c:pt idx="3790">
                  <c:v>1E-4</c:v>
                </c:pt>
                <c:pt idx="3791">
                  <c:v>1E-4</c:v>
                </c:pt>
                <c:pt idx="3792">
                  <c:v>1E-4</c:v>
                </c:pt>
                <c:pt idx="3793">
                  <c:v>1.0001</c:v>
                </c:pt>
                <c:pt idx="3794">
                  <c:v>1.0001</c:v>
                </c:pt>
                <c:pt idx="3795">
                  <c:v>1E-4</c:v>
                </c:pt>
                <c:pt idx="3796">
                  <c:v>1E-4</c:v>
                </c:pt>
                <c:pt idx="3797">
                  <c:v>1E-4</c:v>
                </c:pt>
                <c:pt idx="3798">
                  <c:v>1E-4</c:v>
                </c:pt>
                <c:pt idx="3799">
                  <c:v>1.0001</c:v>
                </c:pt>
                <c:pt idx="3800">
                  <c:v>1.0001</c:v>
                </c:pt>
                <c:pt idx="3801">
                  <c:v>1E-4</c:v>
                </c:pt>
                <c:pt idx="3802">
                  <c:v>1E-4</c:v>
                </c:pt>
                <c:pt idx="3803">
                  <c:v>1E-4</c:v>
                </c:pt>
                <c:pt idx="3804">
                  <c:v>1E-4</c:v>
                </c:pt>
                <c:pt idx="3805">
                  <c:v>1E-4</c:v>
                </c:pt>
                <c:pt idx="3806">
                  <c:v>1E-4</c:v>
                </c:pt>
                <c:pt idx="3807">
                  <c:v>1E-4</c:v>
                </c:pt>
                <c:pt idx="3808">
                  <c:v>1E-4</c:v>
                </c:pt>
                <c:pt idx="3809">
                  <c:v>1E-4</c:v>
                </c:pt>
                <c:pt idx="3810">
                  <c:v>1E-4</c:v>
                </c:pt>
                <c:pt idx="3811">
                  <c:v>1E-4</c:v>
                </c:pt>
                <c:pt idx="3812">
                  <c:v>2.0001000000000002</c:v>
                </c:pt>
                <c:pt idx="3813">
                  <c:v>1E-4</c:v>
                </c:pt>
                <c:pt idx="3814">
                  <c:v>1E-4</c:v>
                </c:pt>
                <c:pt idx="3815">
                  <c:v>1.0001</c:v>
                </c:pt>
                <c:pt idx="3816">
                  <c:v>1.0001</c:v>
                </c:pt>
                <c:pt idx="3817">
                  <c:v>1E-4</c:v>
                </c:pt>
                <c:pt idx="3818">
                  <c:v>1E-4</c:v>
                </c:pt>
                <c:pt idx="3819">
                  <c:v>1.0001</c:v>
                </c:pt>
                <c:pt idx="3820">
                  <c:v>1E-4</c:v>
                </c:pt>
                <c:pt idx="3821">
                  <c:v>1E-4</c:v>
                </c:pt>
                <c:pt idx="3822">
                  <c:v>1E-4</c:v>
                </c:pt>
                <c:pt idx="3823">
                  <c:v>1E-4</c:v>
                </c:pt>
                <c:pt idx="3824">
                  <c:v>1E-4</c:v>
                </c:pt>
                <c:pt idx="3825">
                  <c:v>1E-4</c:v>
                </c:pt>
                <c:pt idx="3826">
                  <c:v>1.0001</c:v>
                </c:pt>
                <c:pt idx="3827">
                  <c:v>1E-4</c:v>
                </c:pt>
                <c:pt idx="3828">
                  <c:v>1E-4</c:v>
                </c:pt>
                <c:pt idx="3829">
                  <c:v>1E-4</c:v>
                </c:pt>
                <c:pt idx="3830">
                  <c:v>1E-4</c:v>
                </c:pt>
                <c:pt idx="3831">
                  <c:v>2.0001000000000002</c:v>
                </c:pt>
                <c:pt idx="3832">
                  <c:v>4.0000999999999998</c:v>
                </c:pt>
                <c:pt idx="3833">
                  <c:v>9.0000999999999998</c:v>
                </c:pt>
                <c:pt idx="3834">
                  <c:v>6.0000999999999998</c:v>
                </c:pt>
                <c:pt idx="3835">
                  <c:v>1.0001</c:v>
                </c:pt>
                <c:pt idx="3836">
                  <c:v>1E-4</c:v>
                </c:pt>
                <c:pt idx="3837">
                  <c:v>1E-4</c:v>
                </c:pt>
                <c:pt idx="3838">
                  <c:v>1.0001</c:v>
                </c:pt>
                <c:pt idx="3839">
                  <c:v>2.0001000000000002</c:v>
                </c:pt>
                <c:pt idx="3840">
                  <c:v>1E-4</c:v>
                </c:pt>
                <c:pt idx="3841">
                  <c:v>1E-4</c:v>
                </c:pt>
                <c:pt idx="3842">
                  <c:v>1.0001</c:v>
                </c:pt>
                <c:pt idx="3843">
                  <c:v>1.0001</c:v>
                </c:pt>
                <c:pt idx="3844">
                  <c:v>1E-4</c:v>
                </c:pt>
                <c:pt idx="3845">
                  <c:v>1.0001</c:v>
                </c:pt>
                <c:pt idx="3846">
                  <c:v>1.0001</c:v>
                </c:pt>
                <c:pt idx="3847">
                  <c:v>1E-4</c:v>
                </c:pt>
                <c:pt idx="3848">
                  <c:v>1E-4</c:v>
                </c:pt>
                <c:pt idx="3849">
                  <c:v>1.0001</c:v>
                </c:pt>
                <c:pt idx="3850">
                  <c:v>1E-4</c:v>
                </c:pt>
                <c:pt idx="3851">
                  <c:v>1.0001</c:v>
                </c:pt>
                <c:pt idx="3852">
                  <c:v>1E-4</c:v>
                </c:pt>
                <c:pt idx="3853">
                  <c:v>1E-4</c:v>
                </c:pt>
                <c:pt idx="3854">
                  <c:v>1E-4</c:v>
                </c:pt>
                <c:pt idx="3855">
                  <c:v>1.0001</c:v>
                </c:pt>
                <c:pt idx="3856">
                  <c:v>1E-4</c:v>
                </c:pt>
                <c:pt idx="3857">
                  <c:v>1E-4</c:v>
                </c:pt>
                <c:pt idx="3858">
                  <c:v>1E-4</c:v>
                </c:pt>
                <c:pt idx="3859">
                  <c:v>1.0001</c:v>
                </c:pt>
                <c:pt idx="3860">
                  <c:v>1.0001</c:v>
                </c:pt>
                <c:pt idx="3861">
                  <c:v>1E-4</c:v>
                </c:pt>
                <c:pt idx="3862">
                  <c:v>1.0001</c:v>
                </c:pt>
                <c:pt idx="3863">
                  <c:v>1E-4</c:v>
                </c:pt>
                <c:pt idx="3864">
                  <c:v>1E-4</c:v>
                </c:pt>
                <c:pt idx="3865">
                  <c:v>1E-4</c:v>
                </c:pt>
                <c:pt idx="3866">
                  <c:v>1E-4</c:v>
                </c:pt>
                <c:pt idx="3867">
                  <c:v>1E-4</c:v>
                </c:pt>
                <c:pt idx="3868">
                  <c:v>1E-4</c:v>
                </c:pt>
                <c:pt idx="3869">
                  <c:v>1.0001</c:v>
                </c:pt>
                <c:pt idx="3870">
                  <c:v>1.0001</c:v>
                </c:pt>
                <c:pt idx="3871">
                  <c:v>1E-4</c:v>
                </c:pt>
                <c:pt idx="3872">
                  <c:v>1.0001</c:v>
                </c:pt>
                <c:pt idx="3873">
                  <c:v>1E-4</c:v>
                </c:pt>
                <c:pt idx="3874">
                  <c:v>1E-4</c:v>
                </c:pt>
                <c:pt idx="3875">
                  <c:v>1E-4</c:v>
                </c:pt>
                <c:pt idx="3876">
                  <c:v>1E-4</c:v>
                </c:pt>
                <c:pt idx="3877">
                  <c:v>1E-4</c:v>
                </c:pt>
                <c:pt idx="3878">
                  <c:v>1.0001</c:v>
                </c:pt>
                <c:pt idx="3879">
                  <c:v>1.0001</c:v>
                </c:pt>
                <c:pt idx="3880">
                  <c:v>1E-4</c:v>
                </c:pt>
                <c:pt idx="3881">
                  <c:v>1E-4</c:v>
                </c:pt>
                <c:pt idx="3882">
                  <c:v>1E-4</c:v>
                </c:pt>
                <c:pt idx="3883">
                  <c:v>1E-4</c:v>
                </c:pt>
                <c:pt idx="3884">
                  <c:v>1E-4</c:v>
                </c:pt>
                <c:pt idx="3885">
                  <c:v>1E-4</c:v>
                </c:pt>
                <c:pt idx="3886">
                  <c:v>1E-4</c:v>
                </c:pt>
                <c:pt idx="3887">
                  <c:v>2.0001000000000002</c:v>
                </c:pt>
                <c:pt idx="3888">
                  <c:v>1E-4</c:v>
                </c:pt>
                <c:pt idx="3889">
                  <c:v>1.0001</c:v>
                </c:pt>
                <c:pt idx="3890">
                  <c:v>1E-4</c:v>
                </c:pt>
                <c:pt idx="3891">
                  <c:v>1.0001</c:v>
                </c:pt>
                <c:pt idx="3892">
                  <c:v>1.0001</c:v>
                </c:pt>
                <c:pt idx="3893">
                  <c:v>1E-4</c:v>
                </c:pt>
                <c:pt idx="3894">
                  <c:v>1.0001</c:v>
                </c:pt>
                <c:pt idx="3895">
                  <c:v>1E-4</c:v>
                </c:pt>
                <c:pt idx="3896">
                  <c:v>1E-4</c:v>
                </c:pt>
                <c:pt idx="3897">
                  <c:v>1E-4</c:v>
                </c:pt>
                <c:pt idx="3898">
                  <c:v>1E-4</c:v>
                </c:pt>
                <c:pt idx="3899">
                  <c:v>1.0001</c:v>
                </c:pt>
                <c:pt idx="3900">
                  <c:v>1E-4</c:v>
                </c:pt>
                <c:pt idx="3901">
                  <c:v>1.0001</c:v>
                </c:pt>
                <c:pt idx="3902">
                  <c:v>1E-4</c:v>
                </c:pt>
                <c:pt idx="3903">
                  <c:v>1E-4</c:v>
                </c:pt>
                <c:pt idx="3904">
                  <c:v>1E-4</c:v>
                </c:pt>
                <c:pt idx="3905">
                  <c:v>1E-4</c:v>
                </c:pt>
                <c:pt idx="3906">
                  <c:v>1E-4</c:v>
                </c:pt>
                <c:pt idx="3907">
                  <c:v>2.0001000000000002</c:v>
                </c:pt>
                <c:pt idx="3908">
                  <c:v>1.0001</c:v>
                </c:pt>
                <c:pt idx="3909">
                  <c:v>1.0001</c:v>
                </c:pt>
                <c:pt idx="3910">
                  <c:v>1.0001</c:v>
                </c:pt>
                <c:pt idx="3911">
                  <c:v>1E-4</c:v>
                </c:pt>
                <c:pt idx="3912">
                  <c:v>1E-4</c:v>
                </c:pt>
                <c:pt idx="3913">
                  <c:v>1E-4</c:v>
                </c:pt>
                <c:pt idx="3914">
                  <c:v>1.0001</c:v>
                </c:pt>
                <c:pt idx="3915">
                  <c:v>1E-4</c:v>
                </c:pt>
                <c:pt idx="3916">
                  <c:v>1.0001</c:v>
                </c:pt>
                <c:pt idx="3917">
                  <c:v>1.0001</c:v>
                </c:pt>
                <c:pt idx="3918">
                  <c:v>2.0001000000000002</c:v>
                </c:pt>
                <c:pt idx="3919">
                  <c:v>1E-4</c:v>
                </c:pt>
                <c:pt idx="3920">
                  <c:v>2.0001000000000002</c:v>
                </c:pt>
                <c:pt idx="3921">
                  <c:v>1.0001</c:v>
                </c:pt>
                <c:pt idx="3922">
                  <c:v>1.0001</c:v>
                </c:pt>
                <c:pt idx="3923">
                  <c:v>1E-4</c:v>
                </c:pt>
                <c:pt idx="3924">
                  <c:v>1.0001</c:v>
                </c:pt>
                <c:pt idx="3925">
                  <c:v>1E-4</c:v>
                </c:pt>
                <c:pt idx="3926">
                  <c:v>1E-4</c:v>
                </c:pt>
                <c:pt idx="3927">
                  <c:v>1E-4</c:v>
                </c:pt>
                <c:pt idx="3928">
                  <c:v>1E-4</c:v>
                </c:pt>
                <c:pt idx="3929">
                  <c:v>2.0001000000000002</c:v>
                </c:pt>
                <c:pt idx="3930">
                  <c:v>2.0001000000000002</c:v>
                </c:pt>
                <c:pt idx="3931">
                  <c:v>1E-4</c:v>
                </c:pt>
                <c:pt idx="3932">
                  <c:v>1E-4</c:v>
                </c:pt>
                <c:pt idx="3933">
                  <c:v>1.0001</c:v>
                </c:pt>
                <c:pt idx="3934">
                  <c:v>2.0001000000000002</c:v>
                </c:pt>
                <c:pt idx="3935">
                  <c:v>1E-4</c:v>
                </c:pt>
                <c:pt idx="3936">
                  <c:v>1.0001</c:v>
                </c:pt>
                <c:pt idx="3937">
                  <c:v>1E-4</c:v>
                </c:pt>
                <c:pt idx="3938">
                  <c:v>1.0001</c:v>
                </c:pt>
                <c:pt idx="3939">
                  <c:v>1E-4</c:v>
                </c:pt>
                <c:pt idx="3940">
                  <c:v>3.0001000000000002</c:v>
                </c:pt>
                <c:pt idx="3941">
                  <c:v>1.0001</c:v>
                </c:pt>
                <c:pt idx="3942">
                  <c:v>2.0001000000000002</c:v>
                </c:pt>
                <c:pt idx="3943">
                  <c:v>2.0001000000000002</c:v>
                </c:pt>
                <c:pt idx="3944">
                  <c:v>2.0001000000000002</c:v>
                </c:pt>
                <c:pt idx="3945">
                  <c:v>1E-4</c:v>
                </c:pt>
                <c:pt idx="3946">
                  <c:v>2.0001000000000002</c:v>
                </c:pt>
                <c:pt idx="3947">
                  <c:v>1E-4</c:v>
                </c:pt>
                <c:pt idx="3948">
                  <c:v>1E-4</c:v>
                </c:pt>
                <c:pt idx="3949">
                  <c:v>1.0001</c:v>
                </c:pt>
                <c:pt idx="3950">
                  <c:v>3.0001000000000002</c:v>
                </c:pt>
                <c:pt idx="3951">
                  <c:v>1.0001</c:v>
                </c:pt>
                <c:pt idx="3952">
                  <c:v>1E-4</c:v>
                </c:pt>
                <c:pt idx="3953">
                  <c:v>1E-4</c:v>
                </c:pt>
                <c:pt idx="3954">
                  <c:v>1.0001</c:v>
                </c:pt>
                <c:pt idx="3955">
                  <c:v>3.0001000000000002</c:v>
                </c:pt>
                <c:pt idx="3956">
                  <c:v>1E-4</c:v>
                </c:pt>
                <c:pt idx="3957">
                  <c:v>1.0001</c:v>
                </c:pt>
                <c:pt idx="3958">
                  <c:v>1E-4</c:v>
                </c:pt>
                <c:pt idx="3959">
                  <c:v>1.0001</c:v>
                </c:pt>
                <c:pt idx="3960">
                  <c:v>2.0001000000000002</c:v>
                </c:pt>
                <c:pt idx="3961">
                  <c:v>1.0001</c:v>
                </c:pt>
                <c:pt idx="3962">
                  <c:v>1E-4</c:v>
                </c:pt>
                <c:pt idx="3963">
                  <c:v>1E-4</c:v>
                </c:pt>
                <c:pt idx="3964">
                  <c:v>1E-4</c:v>
                </c:pt>
                <c:pt idx="3965">
                  <c:v>1E-4</c:v>
                </c:pt>
                <c:pt idx="3966">
                  <c:v>1.0001</c:v>
                </c:pt>
                <c:pt idx="3967">
                  <c:v>1E-4</c:v>
                </c:pt>
                <c:pt idx="3968">
                  <c:v>1E-4</c:v>
                </c:pt>
                <c:pt idx="3969">
                  <c:v>1.0001</c:v>
                </c:pt>
                <c:pt idx="3970">
                  <c:v>3.0001000000000002</c:v>
                </c:pt>
                <c:pt idx="3971">
                  <c:v>1.0001</c:v>
                </c:pt>
                <c:pt idx="3972">
                  <c:v>1E-4</c:v>
                </c:pt>
                <c:pt idx="3973">
                  <c:v>1.0001</c:v>
                </c:pt>
                <c:pt idx="3974">
                  <c:v>1.0001</c:v>
                </c:pt>
                <c:pt idx="3975">
                  <c:v>1E-4</c:v>
                </c:pt>
                <c:pt idx="3976">
                  <c:v>1.0001</c:v>
                </c:pt>
                <c:pt idx="3977">
                  <c:v>1.0001</c:v>
                </c:pt>
                <c:pt idx="3978">
                  <c:v>1E-4</c:v>
                </c:pt>
                <c:pt idx="3979">
                  <c:v>1E-4</c:v>
                </c:pt>
                <c:pt idx="3980">
                  <c:v>1E-4</c:v>
                </c:pt>
                <c:pt idx="3981">
                  <c:v>1E-4</c:v>
                </c:pt>
                <c:pt idx="3982">
                  <c:v>1.0001</c:v>
                </c:pt>
                <c:pt idx="3983">
                  <c:v>1E-4</c:v>
                </c:pt>
                <c:pt idx="3984">
                  <c:v>1.0001</c:v>
                </c:pt>
                <c:pt idx="3985">
                  <c:v>1E-4</c:v>
                </c:pt>
                <c:pt idx="3986">
                  <c:v>1E-4</c:v>
                </c:pt>
                <c:pt idx="3987">
                  <c:v>1E-4</c:v>
                </c:pt>
                <c:pt idx="3988">
                  <c:v>1E-4</c:v>
                </c:pt>
                <c:pt idx="3989">
                  <c:v>1E-4</c:v>
                </c:pt>
                <c:pt idx="3990">
                  <c:v>1E-4</c:v>
                </c:pt>
                <c:pt idx="3991">
                  <c:v>2.0001000000000002</c:v>
                </c:pt>
                <c:pt idx="3992">
                  <c:v>1E-4</c:v>
                </c:pt>
                <c:pt idx="3993">
                  <c:v>1.0001</c:v>
                </c:pt>
                <c:pt idx="3994">
                  <c:v>1.0001</c:v>
                </c:pt>
                <c:pt idx="3995">
                  <c:v>1E-4</c:v>
                </c:pt>
                <c:pt idx="3996">
                  <c:v>1E-4</c:v>
                </c:pt>
                <c:pt idx="3997">
                  <c:v>1E-4</c:v>
                </c:pt>
                <c:pt idx="3998">
                  <c:v>1E-4</c:v>
                </c:pt>
                <c:pt idx="3999">
                  <c:v>1.0001</c:v>
                </c:pt>
                <c:pt idx="4000">
                  <c:v>1.0001</c:v>
                </c:pt>
                <c:pt idx="4001">
                  <c:v>1E-4</c:v>
                </c:pt>
                <c:pt idx="4002">
                  <c:v>1E-4</c:v>
                </c:pt>
                <c:pt idx="4003">
                  <c:v>1E-4</c:v>
                </c:pt>
                <c:pt idx="4004">
                  <c:v>1E-4</c:v>
                </c:pt>
                <c:pt idx="4005">
                  <c:v>1E-4</c:v>
                </c:pt>
                <c:pt idx="4006">
                  <c:v>1E-4</c:v>
                </c:pt>
                <c:pt idx="4007">
                  <c:v>1E-4</c:v>
                </c:pt>
                <c:pt idx="4008">
                  <c:v>1.0001</c:v>
                </c:pt>
                <c:pt idx="4009">
                  <c:v>1E-4</c:v>
                </c:pt>
                <c:pt idx="4010">
                  <c:v>1E-4</c:v>
                </c:pt>
                <c:pt idx="4011">
                  <c:v>1E-4</c:v>
                </c:pt>
                <c:pt idx="4012">
                  <c:v>1E-4</c:v>
                </c:pt>
                <c:pt idx="4013">
                  <c:v>1E-4</c:v>
                </c:pt>
                <c:pt idx="4014">
                  <c:v>1E-4</c:v>
                </c:pt>
                <c:pt idx="4015">
                  <c:v>1E-4</c:v>
                </c:pt>
                <c:pt idx="4016">
                  <c:v>1.0001</c:v>
                </c:pt>
                <c:pt idx="4017">
                  <c:v>1.0001</c:v>
                </c:pt>
                <c:pt idx="4018">
                  <c:v>1E-4</c:v>
                </c:pt>
                <c:pt idx="4019">
                  <c:v>1E-4</c:v>
                </c:pt>
                <c:pt idx="4020">
                  <c:v>1E-4</c:v>
                </c:pt>
                <c:pt idx="4021">
                  <c:v>1E-4</c:v>
                </c:pt>
                <c:pt idx="4022">
                  <c:v>3.0001000000000002</c:v>
                </c:pt>
                <c:pt idx="4023">
                  <c:v>1E-4</c:v>
                </c:pt>
                <c:pt idx="4024">
                  <c:v>1.0001</c:v>
                </c:pt>
                <c:pt idx="4025">
                  <c:v>1.0001</c:v>
                </c:pt>
                <c:pt idx="4026">
                  <c:v>1E-4</c:v>
                </c:pt>
                <c:pt idx="4027">
                  <c:v>1E-4</c:v>
                </c:pt>
                <c:pt idx="4028">
                  <c:v>1E-4</c:v>
                </c:pt>
                <c:pt idx="4029">
                  <c:v>1.0001</c:v>
                </c:pt>
                <c:pt idx="4030">
                  <c:v>1E-4</c:v>
                </c:pt>
                <c:pt idx="4031">
                  <c:v>2.0001000000000002</c:v>
                </c:pt>
                <c:pt idx="4032">
                  <c:v>1E-4</c:v>
                </c:pt>
                <c:pt idx="4033">
                  <c:v>1E-4</c:v>
                </c:pt>
                <c:pt idx="4034">
                  <c:v>1.0001</c:v>
                </c:pt>
                <c:pt idx="4035">
                  <c:v>1E-4</c:v>
                </c:pt>
                <c:pt idx="4036">
                  <c:v>1E-4</c:v>
                </c:pt>
                <c:pt idx="4037">
                  <c:v>2.0001000000000002</c:v>
                </c:pt>
                <c:pt idx="4038">
                  <c:v>2.0001000000000002</c:v>
                </c:pt>
                <c:pt idx="4039">
                  <c:v>1E-4</c:v>
                </c:pt>
                <c:pt idx="4040">
                  <c:v>1E-4</c:v>
                </c:pt>
                <c:pt idx="4041">
                  <c:v>1E-4</c:v>
                </c:pt>
                <c:pt idx="4042">
                  <c:v>1E-4</c:v>
                </c:pt>
                <c:pt idx="4043">
                  <c:v>1E-4</c:v>
                </c:pt>
                <c:pt idx="4044">
                  <c:v>1E-4</c:v>
                </c:pt>
                <c:pt idx="4045">
                  <c:v>1.0001</c:v>
                </c:pt>
                <c:pt idx="4046">
                  <c:v>1E-4</c:v>
                </c:pt>
                <c:pt idx="4047">
                  <c:v>1.0001</c:v>
                </c:pt>
                <c:pt idx="4048">
                  <c:v>1E-4</c:v>
                </c:pt>
                <c:pt idx="4049">
                  <c:v>1E-4</c:v>
                </c:pt>
                <c:pt idx="4050">
                  <c:v>1E-4</c:v>
                </c:pt>
                <c:pt idx="4051">
                  <c:v>1E-4</c:v>
                </c:pt>
                <c:pt idx="4052">
                  <c:v>1.0001</c:v>
                </c:pt>
                <c:pt idx="4053">
                  <c:v>2.0001000000000002</c:v>
                </c:pt>
                <c:pt idx="4054">
                  <c:v>1E-4</c:v>
                </c:pt>
                <c:pt idx="4055">
                  <c:v>1E-4</c:v>
                </c:pt>
                <c:pt idx="4056">
                  <c:v>1.0001</c:v>
                </c:pt>
                <c:pt idx="4057">
                  <c:v>1E-4</c:v>
                </c:pt>
                <c:pt idx="4058">
                  <c:v>1.0001</c:v>
                </c:pt>
                <c:pt idx="4059">
                  <c:v>1.0001</c:v>
                </c:pt>
                <c:pt idx="4060">
                  <c:v>1.0001</c:v>
                </c:pt>
                <c:pt idx="4061">
                  <c:v>1E-4</c:v>
                </c:pt>
                <c:pt idx="4062">
                  <c:v>1E-4</c:v>
                </c:pt>
                <c:pt idx="4063">
                  <c:v>1E-4</c:v>
                </c:pt>
                <c:pt idx="4064">
                  <c:v>1E-4</c:v>
                </c:pt>
                <c:pt idx="4065">
                  <c:v>1E-4</c:v>
                </c:pt>
                <c:pt idx="4066">
                  <c:v>1E-4</c:v>
                </c:pt>
                <c:pt idx="4067">
                  <c:v>1.0001</c:v>
                </c:pt>
                <c:pt idx="4068">
                  <c:v>1.0001</c:v>
                </c:pt>
                <c:pt idx="4069">
                  <c:v>1E-4</c:v>
                </c:pt>
                <c:pt idx="4070">
                  <c:v>1.0001</c:v>
                </c:pt>
                <c:pt idx="4071">
                  <c:v>1E-4</c:v>
                </c:pt>
                <c:pt idx="4072">
                  <c:v>1E-4</c:v>
                </c:pt>
                <c:pt idx="4073">
                  <c:v>1.0001</c:v>
                </c:pt>
                <c:pt idx="4074">
                  <c:v>1E-4</c:v>
                </c:pt>
                <c:pt idx="4075">
                  <c:v>1.0001</c:v>
                </c:pt>
                <c:pt idx="4076">
                  <c:v>1.0001</c:v>
                </c:pt>
                <c:pt idx="4077">
                  <c:v>1E-4</c:v>
                </c:pt>
                <c:pt idx="4078">
                  <c:v>1.0001</c:v>
                </c:pt>
                <c:pt idx="4079">
                  <c:v>1E-4</c:v>
                </c:pt>
                <c:pt idx="4080">
                  <c:v>1E-4</c:v>
                </c:pt>
                <c:pt idx="4081">
                  <c:v>2.0001000000000002</c:v>
                </c:pt>
                <c:pt idx="4082">
                  <c:v>1E-4</c:v>
                </c:pt>
                <c:pt idx="4083">
                  <c:v>1E-4</c:v>
                </c:pt>
                <c:pt idx="4084">
                  <c:v>1.0001</c:v>
                </c:pt>
                <c:pt idx="4085">
                  <c:v>1E-4</c:v>
                </c:pt>
                <c:pt idx="4086">
                  <c:v>1E-4</c:v>
                </c:pt>
                <c:pt idx="4087">
                  <c:v>1E-4</c:v>
                </c:pt>
                <c:pt idx="4088">
                  <c:v>1.0001</c:v>
                </c:pt>
                <c:pt idx="4089">
                  <c:v>1.0001</c:v>
                </c:pt>
                <c:pt idx="4090">
                  <c:v>1E-4</c:v>
                </c:pt>
                <c:pt idx="4091">
                  <c:v>1E-4</c:v>
                </c:pt>
                <c:pt idx="4092">
                  <c:v>1E-4</c:v>
                </c:pt>
                <c:pt idx="4093">
                  <c:v>1.0001</c:v>
                </c:pt>
                <c:pt idx="4094">
                  <c:v>1E-4</c:v>
                </c:pt>
                <c:pt idx="4095">
                  <c:v>1E-4</c:v>
                </c:pt>
                <c:pt idx="4096">
                  <c:v>1E-4</c:v>
                </c:pt>
                <c:pt idx="4097">
                  <c:v>1.0001</c:v>
                </c:pt>
                <c:pt idx="4098">
                  <c:v>1E-4</c:v>
                </c:pt>
                <c:pt idx="4099">
                  <c:v>1E-4</c:v>
                </c:pt>
                <c:pt idx="4100">
                  <c:v>1E-4</c:v>
                </c:pt>
                <c:pt idx="4101">
                  <c:v>1.0001</c:v>
                </c:pt>
                <c:pt idx="4102">
                  <c:v>1.0001</c:v>
                </c:pt>
                <c:pt idx="4103">
                  <c:v>1.0001</c:v>
                </c:pt>
                <c:pt idx="4104">
                  <c:v>1.0001</c:v>
                </c:pt>
                <c:pt idx="4105">
                  <c:v>2.0001000000000002</c:v>
                </c:pt>
                <c:pt idx="4106">
                  <c:v>1.0001</c:v>
                </c:pt>
                <c:pt idx="4107">
                  <c:v>1E-4</c:v>
                </c:pt>
                <c:pt idx="4108">
                  <c:v>1.0001</c:v>
                </c:pt>
                <c:pt idx="4109">
                  <c:v>1.0001</c:v>
                </c:pt>
                <c:pt idx="4110">
                  <c:v>1E-4</c:v>
                </c:pt>
                <c:pt idx="4111">
                  <c:v>1E-4</c:v>
                </c:pt>
                <c:pt idx="4112">
                  <c:v>1.0001</c:v>
                </c:pt>
                <c:pt idx="4113">
                  <c:v>1E-4</c:v>
                </c:pt>
                <c:pt idx="4114">
                  <c:v>1E-4</c:v>
                </c:pt>
                <c:pt idx="4115">
                  <c:v>1.0001</c:v>
                </c:pt>
                <c:pt idx="4116">
                  <c:v>1E-4</c:v>
                </c:pt>
                <c:pt idx="4117">
                  <c:v>1E-4</c:v>
                </c:pt>
                <c:pt idx="4118">
                  <c:v>1E-4</c:v>
                </c:pt>
                <c:pt idx="4119">
                  <c:v>1E-4</c:v>
                </c:pt>
                <c:pt idx="4120">
                  <c:v>1E-4</c:v>
                </c:pt>
                <c:pt idx="4121">
                  <c:v>1E-4</c:v>
                </c:pt>
                <c:pt idx="4122">
                  <c:v>1E-4</c:v>
                </c:pt>
                <c:pt idx="4123">
                  <c:v>1E-4</c:v>
                </c:pt>
                <c:pt idx="4124">
                  <c:v>1.0001</c:v>
                </c:pt>
                <c:pt idx="4125">
                  <c:v>1.0001</c:v>
                </c:pt>
                <c:pt idx="4126">
                  <c:v>1.0001</c:v>
                </c:pt>
                <c:pt idx="4127">
                  <c:v>1E-4</c:v>
                </c:pt>
                <c:pt idx="4128">
                  <c:v>1E-4</c:v>
                </c:pt>
                <c:pt idx="4129">
                  <c:v>1.0001</c:v>
                </c:pt>
                <c:pt idx="4130">
                  <c:v>1.0001</c:v>
                </c:pt>
                <c:pt idx="4131">
                  <c:v>1E-4</c:v>
                </c:pt>
                <c:pt idx="4132">
                  <c:v>1E-4</c:v>
                </c:pt>
                <c:pt idx="4133">
                  <c:v>1E-4</c:v>
                </c:pt>
                <c:pt idx="4134">
                  <c:v>1.0001</c:v>
                </c:pt>
                <c:pt idx="4135">
                  <c:v>1E-4</c:v>
                </c:pt>
                <c:pt idx="4136">
                  <c:v>1.0001</c:v>
                </c:pt>
                <c:pt idx="4137">
                  <c:v>1.0001</c:v>
                </c:pt>
                <c:pt idx="4138">
                  <c:v>1.0001</c:v>
                </c:pt>
                <c:pt idx="4139">
                  <c:v>1.0001</c:v>
                </c:pt>
                <c:pt idx="4140">
                  <c:v>1.0001</c:v>
                </c:pt>
                <c:pt idx="4141">
                  <c:v>1E-4</c:v>
                </c:pt>
                <c:pt idx="4142">
                  <c:v>1.0001</c:v>
                </c:pt>
                <c:pt idx="4143">
                  <c:v>1E-4</c:v>
                </c:pt>
                <c:pt idx="4144">
                  <c:v>1E-4</c:v>
                </c:pt>
                <c:pt idx="4145">
                  <c:v>1E-4</c:v>
                </c:pt>
                <c:pt idx="4146">
                  <c:v>1E-4</c:v>
                </c:pt>
                <c:pt idx="4147">
                  <c:v>1E-4</c:v>
                </c:pt>
                <c:pt idx="4148">
                  <c:v>1E-4</c:v>
                </c:pt>
                <c:pt idx="4149">
                  <c:v>1E-4</c:v>
                </c:pt>
                <c:pt idx="4150">
                  <c:v>1E-4</c:v>
                </c:pt>
                <c:pt idx="4151">
                  <c:v>2.0001000000000002</c:v>
                </c:pt>
                <c:pt idx="4152">
                  <c:v>1E-4</c:v>
                </c:pt>
                <c:pt idx="4153">
                  <c:v>1E-4</c:v>
                </c:pt>
                <c:pt idx="4154">
                  <c:v>1E-4</c:v>
                </c:pt>
                <c:pt idx="4155">
                  <c:v>1E-4</c:v>
                </c:pt>
                <c:pt idx="4156">
                  <c:v>1E-4</c:v>
                </c:pt>
                <c:pt idx="4157">
                  <c:v>1E-4</c:v>
                </c:pt>
                <c:pt idx="4158">
                  <c:v>1E-4</c:v>
                </c:pt>
                <c:pt idx="4159">
                  <c:v>1E-4</c:v>
                </c:pt>
                <c:pt idx="4160">
                  <c:v>1E-4</c:v>
                </c:pt>
                <c:pt idx="4161">
                  <c:v>1.0001</c:v>
                </c:pt>
                <c:pt idx="4162">
                  <c:v>1E-4</c:v>
                </c:pt>
                <c:pt idx="4163">
                  <c:v>1E-4</c:v>
                </c:pt>
                <c:pt idx="4164">
                  <c:v>1E-4</c:v>
                </c:pt>
                <c:pt idx="4165">
                  <c:v>1E-4</c:v>
                </c:pt>
                <c:pt idx="4166">
                  <c:v>1E-4</c:v>
                </c:pt>
                <c:pt idx="4167">
                  <c:v>1E-4</c:v>
                </c:pt>
                <c:pt idx="4168">
                  <c:v>1E-4</c:v>
                </c:pt>
                <c:pt idx="4169">
                  <c:v>1E-4</c:v>
                </c:pt>
                <c:pt idx="4170">
                  <c:v>1E-4</c:v>
                </c:pt>
                <c:pt idx="4171">
                  <c:v>1E-4</c:v>
                </c:pt>
                <c:pt idx="4172">
                  <c:v>2.0001000000000002</c:v>
                </c:pt>
                <c:pt idx="4173">
                  <c:v>1.0001</c:v>
                </c:pt>
                <c:pt idx="4174">
                  <c:v>1E-4</c:v>
                </c:pt>
                <c:pt idx="4175">
                  <c:v>1E-4</c:v>
                </c:pt>
                <c:pt idx="4176">
                  <c:v>1E-4</c:v>
                </c:pt>
                <c:pt idx="4177">
                  <c:v>1E-4</c:v>
                </c:pt>
                <c:pt idx="4178">
                  <c:v>1E-4</c:v>
                </c:pt>
                <c:pt idx="4179">
                  <c:v>1E-4</c:v>
                </c:pt>
                <c:pt idx="4180">
                  <c:v>1.0001</c:v>
                </c:pt>
                <c:pt idx="4181">
                  <c:v>1.0001</c:v>
                </c:pt>
                <c:pt idx="4182">
                  <c:v>1E-4</c:v>
                </c:pt>
                <c:pt idx="4183">
                  <c:v>1E-4</c:v>
                </c:pt>
                <c:pt idx="4184">
                  <c:v>1E-4</c:v>
                </c:pt>
                <c:pt idx="4185">
                  <c:v>1E-4</c:v>
                </c:pt>
                <c:pt idx="4186">
                  <c:v>1.0001</c:v>
                </c:pt>
                <c:pt idx="4187">
                  <c:v>1E-4</c:v>
                </c:pt>
                <c:pt idx="4188">
                  <c:v>2.0001000000000002</c:v>
                </c:pt>
                <c:pt idx="4189">
                  <c:v>1E-4</c:v>
                </c:pt>
                <c:pt idx="4190">
                  <c:v>1.0001</c:v>
                </c:pt>
                <c:pt idx="4191">
                  <c:v>1E-4</c:v>
                </c:pt>
                <c:pt idx="4192">
                  <c:v>1E-4</c:v>
                </c:pt>
                <c:pt idx="4193">
                  <c:v>1E-4</c:v>
                </c:pt>
                <c:pt idx="4194">
                  <c:v>1E-4</c:v>
                </c:pt>
                <c:pt idx="4195">
                  <c:v>1E-4</c:v>
                </c:pt>
                <c:pt idx="4196">
                  <c:v>1E-4</c:v>
                </c:pt>
                <c:pt idx="4197">
                  <c:v>1E-4</c:v>
                </c:pt>
                <c:pt idx="4198">
                  <c:v>1.0001</c:v>
                </c:pt>
                <c:pt idx="4199">
                  <c:v>1E-4</c:v>
                </c:pt>
                <c:pt idx="4200">
                  <c:v>1E-4</c:v>
                </c:pt>
                <c:pt idx="4201">
                  <c:v>1E-4</c:v>
                </c:pt>
                <c:pt idx="4202">
                  <c:v>1E-4</c:v>
                </c:pt>
                <c:pt idx="4203">
                  <c:v>1E-4</c:v>
                </c:pt>
                <c:pt idx="4204">
                  <c:v>1E-4</c:v>
                </c:pt>
                <c:pt idx="4205">
                  <c:v>1E-4</c:v>
                </c:pt>
                <c:pt idx="4206">
                  <c:v>1E-4</c:v>
                </c:pt>
                <c:pt idx="4207">
                  <c:v>1.0001</c:v>
                </c:pt>
                <c:pt idx="4208">
                  <c:v>1E-4</c:v>
                </c:pt>
                <c:pt idx="4209">
                  <c:v>1.0001</c:v>
                </c:pt>
                <c:pt idx="4210">
                  <c:v>1E-4</c:v>
                </c:pt>
                <c:pt idx="4211">
                  <c:v>1E-4</c:v>
                </c:pt>
                <c:pt idx="4212">
                  <c:v>1E-4</c:v>
                </c:pt>
                <c:pt idx="4213">
                  <c:v>1E-4</c:v>
                </c:pt>
                <c:pt idx="4214">
                  <c:v>1.0001</c:v>
                </c:pt>
                <c:pt idx="4215">
                  <c:v>1E-4</c:v>
                </c:pt>
                <c:pt idx="4216">
                  <c:v>1E-4</c:v>
                </c:pt>
                <c:pt idx="4217">
                  <c:v>1E-4</c:v>
                </c:pt>
                <c:pt idx="4218">
                  <c:v>1E-4</c:v>
                </c:pt>
                <c:pt idx="4219">
                  <c:v>1.0001</c:v>
                </c:pt>
                <c:pt idx="4220">
                  <c:v>2.0001000000000002</c:v>
                </c:pt>
                <c:pt idx="4221">
                  <c:v>1E-4</c:v>
                </c:pt>
                <c:pt idx="4222">
                  <c:v>1E-4</c:v>
                </c:pt>
                <c:pt idx="4223">
                  <c:v>1E-4</c:v>
                </c:pt>
                <c:pt idx="4224">
                  <c:v>1.0001</c:v>
                </c:pt>
                <c:pt idx="4225">
                  <c:v>1E-4</c:v>
                </c:pt>
                <c:pt idx="4226">
                  <c:v>1E-4</c:v>
                </c:pt>
                <c:pt idx="4227">
                  <c:v>1E-4</c:v>
                </c:pt>
                <c:pt idx="4228">
                  <c:v>1E-4</c:v>
                </c:pt>
                <c:pt idx="4229">
                  <c:v>1E-4</c:v>
                </c:pt>
                <c:pt idx="4230">
                  <c:v>1E-4</c:v>
                </c:pt>
                <c:pt idx="4231">
                  <c:v>1E-4</c:v>
                </c:pt>
                <c:pt idx="4232">
                  <c:v>1E-4</c:v>
                </c:pt>
                <c:pt idx="4233">
                  <c:v>1E-4</c:v>
                </c:pt>
                <c:pt idx="4234">
                  <c:v>1E-4</c:v>
                </c:pt>
                <c:pt idx="4235">
                  <c:v>1E-4</c:v>
                </c:pt>
                <c:pt idx="4236">
                  <c:v>1E-4</c:v>
                </c:pt>
                <c:pt idx="4237">
                  <c:v>2.0001000000000002</c:v>
                </c:pt>
                <c:pt idx="4238">
                  <c:v>1E-4</c:v>
                </c:pt>
                <c:pt idx="4239">
                  <c:v>1E-4</c:v>
                </c:pt>
                <c:pt idx="4240">
                  <c:v>1E-4</c:v>
                </c:pt>
                <c:pt idx="4241">
                  <c:v>1E-4</c:v>
                </c:pt>
                <c:pt idx="4242">
                  <c:v>1E-4</c:v>
                </c:pt>
                <c:pt idx="4243">
                  <c:v>1E-4</c:v>
                </c:pt>
                <c:pt idx="4244">
                  <c:v>1.0001</c:v>
                </c:pt>
                <c:pt idx="4245">
                  <c:v>1E-4</c:v>
                </c:pt>
                <c:pt idx="4246">
                  <c:v>1.0001</c:v>
                </c:pt>
                <c:pt idx="4247">
                  <c:v>1E-4</c:v>
                </c:pt>
                <c:pt idx="4248">
                  <c:v>4.0000999999999998</c:v>
                </c:pt>
                <c:pt idx="4249">
                  <c:v>5.0000999999999998</c:v>
                </c:pt>
                <c:pt idx="4250">
                  <c:v>1.0001</c:v>
                </c:pt>
                <c:pt idx="4251">
                  <c:v>1E-4</c:v>
                </c:pt>
                <c:pt idx="4252">
                  <c:v>1E-4</c:v>
                </c:pt>
                <c:pt idx="4253">
                  <c:v>1.0001</c:v>
                </c:pt>
                <c:pt idx="4254">
                  <c:v>1.0001</c:v>
                </c:pt>
                <c:pt idx="4255">
                  <c:v>1E-4</c:v>
                </c:pt>
                <c:pt idx="4256">
                  <c:v>1E-4</c:v>
                </c:pt>
                <c:pt idx="4257">
                  <c:v>1E-4</c:v>
                </c:pt>
                <c:pt idx="4258">
                  <c:v>1E-4</c:v>
                </c:pt>
                <c:pt idx="4259">
                  <c:v>1E-4</c:v>
                </c:pt>
                <c:pt idx="4260">
                  <c:v>1E-4</c:v>
                </c:pt>
                <c:pt idx="4261">
                  <c:v>1E-4</c:v>
                </c:pt>
                <c:pt idx="4262">
                  <c:v>1E-4</c:v>
                </c:pt>
                <c:pt idx="4263">
                  <c:v>1E-4</c:v>
                </c:pt>
                <c:pt idx="4264">
                  <c:v>1E-4</c:v>
                </c:pt>
                <c:pt idx="4265">
                  <c:v>1E-4</c:v>
                </c:pt>
                <c:pt idx="4266">
                  <c:v>1E-4</c:v>
                </c:pt>
                <c:pt idx="4267">
                  <c:v>1E-4</c:v>
                </c:pt>
                <c:pt idx="4268">
                  <c:v>1E-4</c:v>
                </c:pt>
                <c:pt idx="4269">
                  <c:v>1E-4</c:v>
                </c:pt>
                <c:pt idx="4270">
                  <c:v>1.0001</c:v>
                </c:pt>
                <c:pt idx="4271">
                  <c:v>1E-4</c:v>
                </c:pt>
                <c:pt idx="4272">
                  <c:v>1E-4</c:v>
                </c:pt>
                <c:pt idx="4273">
                  <c:v>1E-4</c:v>
                </c:pt>
                <c:pt idx="4274">
                  <c:v>1E-4</c:v>
                </c:pt>
                <c:pt idx="4275">
                  <c:v>1E-4</c:v>
                </c:pt>
                <c:pt idx="4276">
                  <c:v>1E-4</c:v>
                </c:pt>
                <c:pt idx="4277">
                  <c:v>1E-4</c:v>
                </c:pt>
                <c:pt idx="4278">
                  <c:v>1.0001</c:v>
                </c:pt>
                <c:pt idx="4279">
                  <c:v>1E-4</c:v>
                </c:pt>
                <c:pt idx="4280">
                  <c:v>1E-4</c:v>
                </c:pt>
                <c:pt idx="4281">
                  <c:v>1.0001</c:v>
                </c:pt>
                <c:pt idx="4282">
                  <c:v>1E-4</c:v>
                </c:pt>
                <c:pt idx="4283">
                  <c:v>1E-4</c:v>
                </c:pt>
                <c:pt idx="4284">
                  <c:v>1E-4</c:v>
                </c:pt>
                <c:pt idx="4285">
                  <c:v>1E-4</c:v>
                </c:pt>
                <c:pt idx="4286">
                  <c:v>1E-4</c:v>
                </c:pt>
                <c:pt idx="4287">
                  <c:v>1E-4</c:v>
                </c:pt>
                <c:pt idx="4288">
                  <c:v>2.0001000000000002</c:v>
                </c:pt>
                <c:pt idx="4289">
                  <c:v>1E-4</c:v>
                </c:pt>
                <c:pt idx="4290">
                  <c:v>1.0001</c:v>
                </c:pt>
                <c:pt idx="4291">
                  <c:v>1E-4</c:v>
                </c:pt>
                <c:pt idx="4292">
                  <c:v>1E-4</c:v>
                </c:pt>
                <c:pt idx="4293">
                  <c:v>1E-4</c:v>
                </c:pt>
                <c:pt idx="4294">
                  <c:v>1E-4</c:v>
                </c:pt>
                <c:pt idx="4295">
                  <c:v>1E-4</c:v>
                </c:pt>
                <c:pt idx="4296">
                  <c:v>1E-4</c:v>
                </c:pt>
                <c:pt idx="4297">
                  <c:v>1E-4</c:v>
                </c:pt>
                <c:pt idx="4298">
                  <c:v>1E-4</c:v>
                </c:pt>
                <c:pt idx="4299">
                  <c:v>1E-4</c:v>
                </c:pt>
                <c:pt idx="4300">
                  <c:v>1E-4</c:v>
                </c:pt>
                <c:pt idx="4301">
                  <c:v>1E-4</c:v>
                </c:pt>
                <c:pt idx="4302">
                  <c:v>2.0001000000000002</c:v>
                </c:pt>
                <c:pt idx="4303">
                  <c:v>1E-4</c:v>
                </c:pt>
                <c:pt idx="4304">
                  <c:v>1E-4</c:v>
                </c:pt>
                <c:pt idx="4305">
                  <c:v>1.0001</c:v>
                </c:pt>
                <c:pt idx="4306">
                  <c:v>1E-4</c:v>
                </c:pt>
                <c:pt idx="4307">
                  <c:v>1E-4</c:v>
                </c:pt>
                <c:pt idx="4308">
                  <c:v>1.0001</c:v>
                </c:pt>
                <c:pt idx="4309">
                  <c:v>1E-4</c:v>
                </c:pt>
                <c:pt idx="4310">
                  <c:v>1.0001</c:v>
                </c:pt>
                <c:pt idx="4311">
                  <c:v>1E-4</c:v>
                </c:pt>
                <c:pt idx="4312">
                  <c:v>1E-4</c:v>
                </c:pt>
                <c:pt idx="4313">
                  <c:v>2.0001000000000002</c:v>
                </c:pt>
                <c:pt idx="4314">
                  <c:v>1.0001</c:v>
                </c:pt>
                <c:pt idx="4315">
                  <c:v>2.0001000000000002</c:v>
                </c:pt>
                <c:pt idx="4316">
                  <c:v>1.0001</c:v>
                </c:pt>
                <c:pt idx="4317">
                  <c:v>1.0001</c:v>
                </c:pt>
                <c:pt idx="4318">
                  <c:v>3.0001000000000002</c:v>
                </c:pt>
                <c:pt idx="4319">
                  <c:v>1.0001</c:v>
                </c:pt>
                <c:pt idx="4320">
                  <c:v>3.0001000000000002</c:v>
                </c:pt>
                <c:pt idx="4321">
                  <c:v>3.0001000000000002</c:v>
                </c:pt>
                <c:pt idx="4322">
                  <c:v>4.0000999999999998</c:v>
                </c:pt>
                <c:pt idx="4323">
                  <c:v>2.0001000000000002</c:v>
                </c:pt>
                <c:pt idx="4324">
                  <c:v>4.0000999999999998</c:v>
                </c:pt>
                <c:pt idx="4325">
                  <c:v>2.0001000000000002</c:v>
                </c:pt>
                <c:pt idx="4326">
                  <c:v>1E-4</c:v>
                </c:pt>
                <c:pt idx="4327">
                  <c:v>10.0001</c:v>
                </c:pt>
                <c:pt idx="4328">
                  <c:v>12.0001</c:v>
                </c:pt>
                <c:pt idx="4329">
                  <c:v>5.0000999999999998</c:v>
                </c:pt>
                <c:pt idx="4330">
                  <c:v>4.0000999999999998</c:v>
                </c:pt>
                <c:pt idx="4331">
                  <c:v>3.0001000000000002</c:v>
                </c:pt>
                <c:pt idx="4332">
                  <c:v>4.0000999999999998</c:v>
                </c:pt>
                <c:pt idx="4333">
                  <c:v>3.0001000000000002</c:v>
                </c:pt>
                <c:pt idx="4334">
                  <c:v>5.0000999999999998</c:v>
                </c:pt>
                <c:pt idx="4335">
                  <c:v>1E-4</c:v>
                </c:pt>
                <c:pt idx="4336">
                  <c:v>4.0000999999999998</c:v>
                </c:pt>
                <c:pt idx="4337">
                  <c:v>2.0001000000000002</c:v>
                </c:pt>
                <c:pt idx="4338">
                  <c:v>3.0001000000000002</c:v>
                </c:pt>
                <c:pt idx="4339">
                  <c:v>2.0001000000000002</c:v>
                </c:pt>
                <c:pt idx="4340">
                  <c:v>1.0001</c:v>
                </c:pt>
                <c:pt idx="4341">
                  <c:v>1.0001</c:v>
                </c:pt>
                <c:pt idx="4342">
                  <c:v>2.0001000000000002</c:v>
                </c:pt>
                <c:pt idx="4343">
                  <c:v>1.0001</c:v>
                </c:pt>
                <c:pt idx="4344">
                  <c:v>1E-4</c:v>
                </c:pt>
                <c:pt idx="4345">
                  <c:v>1.0001</c:v>
                </c:pt>
                <c:pt idx="4346">
                  <c:v>1E-4</c:v>
                </c:pt>
                <c:pt idx="4347">
                  <c:v>1E-4</c:v>
                </c:pt>
                <c:pt idx="4348">
                  <c:v>1.0001</c:v>
                </c:pt>
                <c:pt idx="4349">
                  <c:v>3.0001000000000002</c:v>
                </c:pt>
                <c:pt idx="4350">
                  <c:v>1E-4</c:v>
                </c:pt>
                <c:pt idx="4351">
                  <c:v>1.0001</c:v>
                </c:pt>
                <c:pt idx="4352">
                  <c:v>1.0001</c:v>
                </c:pt>
                <c:pt idx="4353">
                  <c:v>1.0001</c:v>
                </c:pt>
                <c:pt idx="4354">
                  <c:v>1.0001</c:v>
                </c:pt>
                <c:pt idx="4355">
                  <c:v>1.0001</c:v>
                </c:pt>
                <c:pt idx="4356">
                  <c:v>3.0001000000000002</c:v>
                </c:pt>
                <c:pt idx="4357">
                  <c:v>1E-4</c:v>
                </c:pt>
                <c:pt idx="4358">
                  <c:v>3.0001000000000002</c:v>
                </c:pt>
                <c:pt idx="4359">
                  <c:v>2.0001000000000002</c:v>
                </c:pt>
                <c:pt idx="4360">
                  <c:v>2.0001000000000002</c:v>
                </c:pt>
                <c:pt idx="4361">
                  <c:v>1.0001</c:v>
                </c:pt>
                <c:pt idx="4362">
                  <c:v>2.0001000000000002</c:v>
                </c:pt>
                <c:pt idx="4363">
                  <c:v>1.0001</c:v>
                </c:pt>
                <c:pt idx="4364">
                  <c:v>1.0001</c:v>
                </c:pt>
                <c:pt idx="4365">
                  <c:v>2.0001000000000002</c:v>
                </c:pt>
                <c:pt idx="4366">
                  <c:v>1.0001</c:v>
                </c:pt>
                <c:pt idx="4367">
                  <c:v>3.0001000000000002</c:v>
                </c:pt>
                <c:pt idx="4368">
                  <c:v>1.0001</c:v>
                </c:pt>
                <c:pt idx="4369">
                  <c:v>4.0000999999999998</c:v>
                </c:pt>
                <c:pt idx="4370">
                  <c:v>1E-4</c:v>
                </c:pt>
                <c:pt idx="4371">
                  <c:v>3.0001000000000002</c:v>
                </c:pt>
                <c:pt idx="4372">
                  <c:v>1.0001</c:v>
                </c:pt>
                <c:pt idx="4373">
                  <c:v>1E-4</c:v>
                </c:pt>
                <c:pt idx="4374">
                  <c:v>1.0001</c:v>
                </c:pt>
                <c:pt idx="4375">
                  <c:v>2.0001000000000002</c:v>
                </c:pt>
                <c:pt idx="4376">
                  <c:v>1E-4</c:v>
                </c:pt>
                <c:pt idx="4377">
                  <c:v>1E-4</c:v>
                </c:pt>
                <c:pt idx="4378">
                  <c:v>1.0001</c:v>
                </c:pt>
                <c:pt idx="4379">
                  <c:v>1E-4</c:v>
                </c:pt>
                <c:pt idx="4380">
                  <c:v>3.0001000000000002</c:v>
                </c:pt>
                <c:pt idx="4381">
                  <c:v>1.0001</c:v>
                </c:pt>
                <c:pt idx="4382">
                  <c:v>1.0001</c:v>
                </c:pt>
                <c:pt idx="4383">
                  <c:v>1E-4</c:v>
                </c:pt>
                <c:pt idx="4384">
                  <c:v>1E-4</c:v>
                </c:pt>
                <c:pt idx="4385">
                  <c:v>2.0001000000000002</c:v>
                </c:pt>
                <c:pt idx="4386">
                  <c:v>5.0000999999999998</c:v>
                </c:pt>
                <c:pt idx="4387">
                  <c:v>1.0001</c:v>
                </c:pt>
                <c:pt idx="4388">
                  <c:v>1E-4</c:v>
                </c:pt>
                <c:pt idx="4389">
                  <c:v>2.0001000000000002</c:v>
                </c:pt>
                <c:pt idx="4390">
                  <c:v>2.0001000000000002</c:v>
                </c:pt>
                <c:pt idx="4391">
                  <c:v>4.0000999999999998</c:v>
                </c:pt>
                <c:pt idx="4392">
                  <c:v>3.0001000000000002</c:v>
                </c:pt>
                <c:pt idx="4393">
                  <c:v>2.0001000000000002</c:v>
                </c:pt>
                <c:pt idx="4394">
                  <c:v>7.0000999999999998</c:v>
                </c:pt>
                <c:pt idx="4395">
                  <c:v>2.0001000000000002</c:v>
                </c:pt>
                <c:pt idx="4396">
                  <c:v>6.0000999999999998</c:v>
                </c:pt>
                <c:pt idx="4397">
                  <c:v>3.0001000000000002</c:v>
                </c:pt>
                <c:pt idx="4398">
                  <c:v>7.0000999999999998</c:v>
                </c:pt>
                <c:pt idx="4399">
                  <c:v>2.0001000000000002</c:v>
                </c:pt>
                <c:pt idx="4400">
                  <c:v>4.0000999999999998</c:v>
                </c:pt>
                <c:pt idx="4401">
                  <c:v>36.000100000000003</c:v>
                </c:pt>
                <c:pt idx="4402">
                  <c:v>184.0001</c:v>
                </c:pt>
                <c:pt idx="4403">
                  <c:v>116.0001</c:v>
                </c:pt>
                <c:pt idx="4404">
                  <c:v>26.0001</c:v>
                </c:pt>
                <c:pt idx="4405">
                  <c:v>9.0000999999999998</c:v>
                </c:pt>
                <c:pt idx="4406">
                  <c:v>74.000100000000003</c:v>
                </c:pt>
                <c:pt idx="4407">
                  <c:v>175.0001</c:v>
                </c:pt>
                <c:pt idx="4408">
                  <c:v>63.000100000000003</c:v>
                </c:pt>
                <c:pt idx="4409">
                  <c:v>10.0001</c:v>
                </c:pt>
                <c:pt idx="4410">
                  <c:v>5.0000999999999998</c:v>
                </c:pt>
                <c:pt idx="4411">
                  <c:v>10.0001</c:v>
                </c:pt>
                <c:pt idx="4412">
                  <c:v>6.0000999999999998</c:v>
                </c:pt>
                <c:pt idx="4413">
                  <c:v>8.0000999999999998</c:v>
                </c:pt>
                <c:pt idx="4414">
                  <c:v>7.0000999999999998</c:v>
                </c:pt>
                <c:pt idx="4415">
                  <c:v>2.0001000000000002</c:v>
                </c:pt>
                <c:pt idx="4416">
                  <c:v>5.0000999999999998</c:v>
                </c:pt>
                <c:pt idx="4417">
                  <c:v>2.0001000000000002</c:v>
                </c:pt>
                <c:pt idx="4418">
                  <c:v>5.0000999999999998</c:v>
                </c:pt>
                <c:pt idx="4419">
                  <c:v>1.0001</c:v>
                </c:pt>
                <c:pt idx="4420">
                  <c:v>9.0000999999999998</c:v>
                </c:pt>
                <c:pt idx="4421">
                  <c:v>5.0000999999999998</c:v>
                </c:pt>
                <c:pt idx="4422">
                  <c:v>6.0000999999999998</c:v>
                </c:pt>
                <c:pt idx="4423">
                  <c:v>4.0000999999999998</c:v>
                </c:pt>
                <c:pt idx="4424">
                  <c:v>3.0001000000000002</c:v>
                </c:pt>
                <c:pt idx="4425">
                  <c:v>4.0000999999999998</c:v>
                </c:pt>
                <c:pt idx="4426">
                  <c:v>4.0000999999999998</c:v>
                </c:pt>
                <c:pt idx="4427">
                  <c:v>4.0000999999999998</c:v>
                </c:pt>
                <c:pt idx="4428">
                  <c:v>5.0000999999999998</c:v>
                </c:pt>
                <c:pt idx="4429">
                  <c:v>3.0001000000000002</c:v>
                </c:pt>
                <c:pt idx="4430">
                  <c:v>3.0001000000000002</c:v>
                </c:pt>
                <c:pt idx="4431">
                  <c:v>4.0000999999999998</c:v>
                </c:pt>
                <c:pt idx="4432">
                  <c:v>6.0000999999999998</c:v>
                </c:pt>
                <c:pt idx="4433">
                  <c:v>6.0000999999999998</c:v>
                </c:pt>
                <c:pt idx="4434">
                  <c:v>5.0000999999999998</c:v>
                </c:pt>
                <c:pt idx="4435">
                  <c:v>4.0000999999999998</c:v>
                </c:pt>
                <c:pt idx="4436">
                  <c:v>6.0000999999999998</c:v>
                </c:pt>
                <c:pt idx="4437">
                  <c:v>3.0001000000000002</c:v>
                </c:pt>
                <c:pt idx="4438">
                  <c:v>3.0001000000000002</c:v>
                </c:pt>
                <c:pt idx="4439">
                  <c:v>3.0001000000000002</c:v>
                </c:pt>
                <c:pt idx="4440">
                  <c:v>6.0000999999999998</c:v>
                </c:pt>
                <c:pt idx="4441">
                  <c:v>10.0001</c:v>
                </c:pt>
                <c:pt idx="4442">
                  <c:v>5.0000999999999998</c:v>
                </c:pt>
                <c:pt idx="4443">
                  <c:v>10.0001</c:v>
                </c:pt>
                <c:pt idx="4444">
                  <c:v>8.0000999999999998</c:v>
                </c:pt>
                <c:pt idx="4445">
                  <c:v>10.0001</c:v>
                </c:pt>
                <c:pt idx="4446">
                  <c:v>9.0000999999999998</c:v>
                </c:pt>
                <c:pt idx="4447">
                  <c:v>12.0001</c:v>
                </c:pt>
                <c:pt idx="4448">
                  <c:v>13.0001</c:v>
                </c:pt>
                <c:pt idx="4449">
                  <c:v>13.0001</c:v>
                </c:pt>
                <c:pt idx="4450">
                  <c:v>13.0001</c:v>
                </c:pt>
                <c:pt idx="4451">
                  <c:v>20.0001</c:v>
                </c:pt>
                <c:pt idx="4452">
                  <c:v>19.0001</c:v>
                </c:pt>
                <c:pt idx="4453">
                  <c:v>15.0001</c:v>
                </c:pt>
                <c:pt idx="4454">
                  <c:v>12.0001</c:v>
                </c:pt>
                <c:pt idx="4455">
                  <c:v>13.0001</c:v>
                </c:pt>
                <c:pt idx="4456">
                  <c:v>10.0001</c:v>
                </c:pt>
                <c:pt idx="4457">
                  <c:v>18.0001</c:v>
                </c:pt>
                <c:pt idx="4458">
                  <c:v>24.0001</c:v>
                </c:pt>
                <c:pt idx="4459">
                  <c:v>22.0001</c:v>
                </c:pt>
                <c:pt idx="4460">
                  <c:v>28.0001</c:v>
                </c:pt>
                <c:pt idx="4461">
                  <c:v>25.0001</c:v>
                </c:pt>
                <c:pt idx="4462">
                  <c:v>37.000100000000003</c:v>
                </c:pt>
                <c:pt idx="4463">
                  <c:v>34.000100000000003</c:v>
                </c:pt>
                <c:pt idx="4464">
                  <c:v>31.0001</c:v>
                </c:pt>
                <c:pt idx="4465">
                  <c:v>34.000100000000003</c:v>
                </c:pt>
                <c:pt idx="4466">
                  <c:v>46.000100000000003</c:v>
                </c:pt>
                <c:pt idx="4467">
                  <c:v>52.000100000000003</c:v>
                </c:pt>
                <c:pt idx="4468">
                  <c:v>62.000100000000003</c:v>
                </c:pt>
                <c:pt idx="4469">
                  <c:v>67.000100000000003</c:v>
                </c:pt>
                <c:pt idx="4470">
                  <c:v>66.000100000000003</c:v>
                </c:pt>
                <c:pt idx="4471">
                  <c:v>95.000100000000003</c:v>
                </c:pt>
                <c:pt idx="4472">
                  <c:v>110.0001</c:v>
                </c:pt>
                <c:pt idx="4473">
                  <c:v>102.0001</c:v>
                </c:pt>
                <c:pt idx="4474">
                  <c:v>154.0001</c:v>
                </c:pt>
                <c:pt idx="4475">
                  <c:v>205.0001</c:v>
                </c:pt>
                <c:pt idx="4476">
                  <c:v>249.0001</c:v>
                </c:pt>
                <c:pt idx="4477">
                  <c:v>400.00009999999997</c:v>
                </c:pt>
                <c:pt idx="4478">
                  <c:v>1520.0001</c:v>
                </c:pt>
                <c:pt idx="4479">
                  <c:v>3267.0001000000002</c:v>
                </c:pt>
                <c:pt idx="4480">
                  <c:v>2827.0001000000002</c:v>
                </c:pt>
                <c:pt idx="4481">
                  <c:v>792.00009999999997</c:v>
                </c:pt>
                <c:pt idx="4482">
                  <c:v>70.000100000000003</c:v>
                </c:pt>
                <c:pt idx="4483">
                  <c:v>15.0001</c:v>
                </c:pt>
                <c:pt idx="4484">
                  <c:v>35.000100000000003</c:v>
                </c:pt>
                <c:pt idx="4485">
                  <c:v>23.0001</c:v>
                </c:pt>
                <c:pt idx="4486">
                  <c:v>4.0000999999999998</c:v>
                </c:pt>
                <c:pt idx="4487">
                  <c:v>2.0001000000000002</c:v>
                </c:pt>
                <c:pt idx="4488">
                  <c:v>2.0001000000000002</c:v>
                </c:pt>
                <c:pt idx="4489">
                  <c:v>1.0001</c:v>
                </c:pt>
                <c:pt idx="4490">
                  <c:v>4.0000999999999998</c:v>
                </c:pt>
                <c:pt idx="4491">
                  <c:v>3.0001000000000002</c:v>
                </c:pt>
                <c:pt idx="4492">
                  <c:v>2.0001000000000002</c:v>
                </c:pt>
                <c:pt idx="4493">
                  <c:v>3.0001000000000002</c:v>
                </c:pt>
                <c:pt idx="4494">
                  <c:v>2.0001000000000002</c:v>
                </c:pt>
                <c:pt idx="4495">
                  <c:v>2.0001000000000002</c:v>
                </c:pt>
                <c:pt idx="4496">
                  <c:v>1E-4</c:v>
                </c:pt>
                <c:pt idx="4497">
                  <c:v>3.0001000000000002</c:v>
                </c:pt>
                <c:pt idx="4498">
                  <c:v>3.0001000000000002</c:v>
                </c:pt>
                <c:pt idx="4499">
                  <c:v>3.0001000000000002</c:v>
                </c:pt>
                <c:pt idx="4500">
                  <c:v>1.0001</c:v>
                </c:pt>
                <c:pt idx="4501">
                  <c:v>1.0001</c:v>
                </c:pt>
                <c:pt idx="4502">
                  <c:v>8.0000999999999998</c:v>
                </c:pt>
                <c:pt idx="4503">
                  <c:v>3.0001000000000002</c:v>
                </c:pt>
                <c:pt idx="4504">
                  <c:v>2.0001000000000002</c:v>
                </c:pt>
                <c:pt idx="4505">
                  <c:v>1.0001</c:v>
                </c:pt>
                <c:pt idx="4506">
                  <c:v>2.0001000000000002</c:v>
                </c:pt>
                <c:pt idx="4507">
                  <c:v>4.0000999999999998</c:v>
                </c:pt>
                <c:pt idx="4508">
                  <c:v>2.0001000000000002</c:v>
                </c:pt>
                <c:pt idx="4509">
                  <c:v>1.0001</c:v>
                </c:pt>
                <c:pt idx="4510">
                  <c:v>5.0000999999999998</c:v>
                </c:pt>
                <c:pt idx="4511">
                  <c:v>3.0001000000000002</c:v>
                </c:pt>
                <c:pt idx="4512">
                  <c:v>3.0001000000000002</c:v>
                </c:pt>
                <c:pt idx="4513">
                  <c:v>2.0001000000000002</c:v>
                </c:pt>
                <c:pt idx="4514">
                  <c:v>2.0001000000000002</c:v>
                </c:pt>
                <c:pt idx="4515">
                  <c:v>1.0001</c:v>
                </c:pt>
                <c:pt idx="4516">
                  <c:v>5.0000999999999998</c:v>
                </c:pt>
                <c:pt idx="4517">
                  <c:v>4.0000999999999998</c:v>
                </c:pt>
                <c:pt idx="4518">
                  <c:v>2.0001000000000002</c:v>
                </c:pt>
                <c:pt idx="4519">
                  <c:v>5.0000999999999998</c:v>
                </c:pt>
                <c:pt idx="4520">
                  <c:v>1E-4</c:v>
                </c:pt>
                <c:pt idx="4521">
                  <c:v>1.0001</c:v>
                </c:pt>
                <c:pt idx="4522">
                  <c:v>1E-4</c:v>
                </c:pt>
                <c:pt idx="4523">
                  <c:v>5.0000999999999998</c:v>
                </c:pt>
                <c:pt idx="4524">
                  <c:v>3.0001000000000002</c:v>
                </c:pt>
                <c:pt idx="4525">
                  <c:v>3.0001000000000002</c:v>
                </c:pt>
                <c:pt idx="4526">
                  <c:v>7.0000999999999998</c:v>
                </c:pt>
                <c:pt idx="4527">
                  <c:v>2.0001000000000002</c:v>
                </c:pt>
                <c:pt idx="4528">
                  <c:v>3.0001000000000002</c:v>
                </c:pt>
                <c:pt idx="4529">
                  <c:v>2.0001000000000002</c:v>
                </c:pt>
                <c:pt idx="4530">
                  <c:v>5.0000999999999998</c:v>
                </c:pt>
                <c:pt idx="4531">
                  <c:v>5.0000999999999998</c:v>
                </c:pt>
                <c:pt idx="4532">
                  <c:v>6.0000999999999998</c:v>
                </c:pt>
                <c:pt idx="4533">
                  <c:v>1.0001</c:v>
                </c:pt>
                <c:pt idx="4534">
                  <c:v>6.0000999999999998</c:v>
                </c:pt>
                <c:pt idx="4535">
                  <c:v>7.0000999999999998</c:v>
                </c:pt>
                <c:pt idx="4536">
                  <c:v>6.0000999999999998</c:v>
                </c:pt>
                <c:pt idx="4537">
                  <c:v>3.0001000000000002</c:v>
                </c:pt>
                <c:pt idx="4538">
                  <c:v>5.0000999999999998</c:v>
                </c:pt>
                <c:pt idx="4539">
                  <c:v>5.0000999999999998</c:v>
                </c:pt>
                <c:pt idx="4540">
                  <c:v>4.0000999999999998</c:v>
                </c:pt>
                <c:pt idx="4541">
                  <c:v>6.0000999999999998</c:v>
                </c:pt>
                <c:pt idx="4542">
                  <c:v>7.0000999999999998</c:v>
                </c:pt>
                <c:pt idx="4543">
                  <c:v>8.0000999999999998</c:v>
                </c:pt>
                <c:pt idx="4544">
                  <c:v>8.0000999999999998</c:v>
                </c:pt>
                <c:pt idx="4545">
                  <c:v>7.0000999999999998</c:v>
                </c:pt>
                <c:pt idx="4546">
                  <c:v>8.0000999999999998</c:v>
                </c:pt>
                <c:pt idx="4547">
                  <c:v>6.0000999999999998</c:v>
                </c:pt>
                <c:pt idx="4548">
                  <c:v>4.0000999999999998</c:v>
                </c:pt>
                <c:pt idx="4549">
                  <c:v>12.0001</c:v>
                </c:pt>
                <c:pt idx="4550">
                  <c:v>9.0000999999999998</c:v>
                </c:pt>
                <c:pt idx="4551">
                  <c:v>18.0001</c:v>
                </c:pt>
                <c:pt idx="4552">
                  <c:v>13.0001</c:v>
                </c:pt>
                <c:pt idx="4553">
                  <c:v>24.0001</c:v>
                </c:pt>
                <c:pt idx="4554">
                  <c:v>39.000100000000003</c:v>
                </c:pt>
                <c:pt idx="4555">
                  <c:v>73.000100000000003</c:v>
                </c:pt>
                <c:pt idx="4556">
                  <c:v>169.0001</c:v>
                </c:pt>
                <c:pt idx="4557">
                  <c:v>242.0001</c:v>
                </c:pt>
                <c:pt idx="4558">
                  <c:v>183.0001</c:v>
                </c:pt>
                <c:pt idx="4559">
                  <c:v>96.000100000000003</c:v>
                </c:pt>
                <c:pt idx="4560">
                  <c:v>31.0001</c:v>
                </c:pt>
                <c:pt idx="4561">
                  <c:v>332.00009999999997</c:v>
                </c:pt>
                <c:pt idx="4562">
                  <c:v>276.00009999999997</c:v>
                </c:pt>
                <c:pt idx="4563">
                  <c:v>35.000100000000003</c:v>
                </c:pt>
                <c:pt idx="4564">
                  <c:v>13.0001</c:v>
                </c:pt>
                <c:pt idx="4565">
                  <c:v>4.0000999999999998</c:v>
                </c:pt>
                <c:pt idx="4566">
                  <c:v>13.0001</c:v>
                </c:pt>
                <c:pt idx="4567">
                  <c:v>14.0001</c:v>
                </c:pt>
                <c:pt idx="4568">
                  <c:v>7.0000999999999998</c:v>
                </c:pt>
                <c:pt idx="4569">
                  <c:v>5.0000999999999998</c:v>
                </c:pt>
                <c:pt idx="4570">
                  <c:v>4.0000999999999998</c:v>
                </c:pt>
                <c:pt idx="4571">
                  <c:v>2.0001000000000002</c:v>
                </c:pt>
                <c:pt idx="4572">
                  <c:v>2.0001000000000002</c:v>
                </c:pt>
                <c:pt idx="4573">
                  <c:v>3.0001000000000002</c:v>
                </c:pt>
                <c:pt idx="4574">
                  <c:v>5.0000999999999998</c:v>
                </c:pt>
                <c:pt idx="4575">
                  <c:v>4.0000999999999998</c:v>
                </c:pt>
                <c:pt idx="4576">
                  <c:v>1.0001</c:v>
                </c:pt>
                <c:pt idx="4577">
                  <c:v>1.0001</c:v>
                </c:pt>
                <c:pt idx="4578">
                  <c:v>1E-4</c:v>
                </c:pt>
                <c:pt idx="4579">
                  <c:v>3.0001000000000002</c:v>
                </c:pt>
                <c:pt idx="4580">
                  <c:v>3.0001000000000002</c:v>
                </c:pt>
                <c:pt idx="4581">
                  <c:v>4.0000999999999998</c:v>
                </c:pt>
                <c:pt idx="4582">
                  <c:v>1.0001</c:v>
                </c:pt>
                <c:pt idx="4583">
                  <c:v>2.0001000000000002</c:v>
                </c:pt>
                <c:pt idx="4584">
                  <c:v>3.0001000000000002</c:v>
                </c:pt>
                <c:pt idx="4585">
                  <c:v>1.0001</c:v>
                </c:pt>
                <c:pt idx="4586">
                  <c:v>1E-4</c:v>
                </c:pt>
                <c:pt idx="4587">
                  <c:v>1.0001</c:v>
                </c:pt>
                <c:pt idx="4588">
                  <c:v>1E-4</c:v>
                </c:pt>
                <c:pt idx="4589">
                  <c:v>1.0001</c:v>
                </c:pt>
                <c:pt idx="4590">
                  <c:v>1E-4</c:v>
                </c:pt>
                <c:pt idx="4591">
                  <c:v>4.0000999999999998</c:v>
                </c:pt>
                <c:pt idx="4592">
                  <c:v>3.0001000000000002</c:v>
                </c:pt>
                <c:pt idx="4593">
                  <c:v>1E-4</c:v>
                </c:pt>
                <c:pt idx="4594">
                  <c:v>2.0001000000000002</c:v>
                </c:pt>
                <c:pt idx="4595">
                  <c:v>1.0001</c:v>
                </c:pt>
                <c:pt idx="4596">
                  <c:v>2.0001000000000002</c:v>
                </c:pt>
                <c:pt idx="4597">
                  <c:v>2.0001000000000002</c:v>
                </c:pt>
                <c:pt idx="4598">
                  <c:v>2.0001000000000002</c:v>
                </c:pt>
                <c:pt idx="4599">
                  <c:v>2.0001000000000002</c:v>
                </c:pt>
                <c:pt idx="4600">
                  <c:v>1E-4</c:v>
                </c:pt>
                <c:pt idx="4601">
                  <c:v>1.0001</c:v>
                </c:pt>
                <c:pt idx="4602">
                  <c:v>2.0001000000000002</c:v>
                </c:pt>
                <c:pt idx="4603">
                  <c:v>1E-4</c:v>
                </c:pt>
                <c:pt idx="4604">
                  <c:v>2.0001000000000002</c:v>
                </c:pt>
                <c:pt idx="4605">
                  <c:v>2.0001000000000002</c:v>
                </c:pt>
                <c:pt idx="4606">
                  <c:v>4.0000999999999998</c:v>
                </c:pt>
                <c:pt idx="4607">
                  <c:v>1.0001</c:v>
                </c:pt>
                <c:pt idx="4608">
                  <c:v>1.0001</c:v>
                </c:pt>
                <c:pt idx="4609">
                  <c:v>1.0001</c:v>
                </c:pt>
                <c:pt idx="4610">
                  <c:v>2.0001000000000002</c:v>
                </c:pt>
                <c:pt idx="4611">
                  <c:v>2.0001000000000002</c:v>
                </c:pt>
                <c:pt idx="4612">
                  <c:v>1.0001</c:v>
                </c:pt>
                <c:pt idx="4613">
                  <c:v>3.0001000000000002</c:v>
                </c:pt>
                <c:pt idx="4614">
                  <c:v>1.0001</c:v>
                </c:pt>
                <c:pt idx="4615">
                  <c:v>3.0001000000000002</c:v>
                </c:pt>
                <c:pt idx="4616">
                  <c:v>1E-4</c:v>
                </c:pt>
                <c:pt idx="4617">
                  <c:v>1E-4</c:v>
                </c:pt>
                <c:pt idx="4618">
                  <c:v>1.0001</c:v>
                </c:pt>
                <c:pt idx="4619">
                  <c:v>2.0001000000000002</c:v>
                </c:pt>
                <c:pt idx="4620">
                  <c:v>2.0001000000000002</c:v>
                </c:pt>
                <c:pt idx="4621">
                  <c:v>4.0000999999999998</c:v>
                </c:pt>
                <c:pt idx="4622">
                  <c:v>2.0001000000000002</c:v>
                </c:pt>
                <c:pt idx="4623">
                  <c:v>3.0001000000000002</c:v>
                </c:pt>
                <c:pt idx="4624">
                  <c:v>6.0000999999999998</c:v>
                </c:pt>
                <c:pt idx="4625">
                  <c:v>2.0001000000000002</c:v>
                </c:pt>
                <c:pt idx="4626">
                  <c:v>5.0000999999999998</c:v>
                </c:pt>
                <c:pt idx="4627">
                  <c:v>7.0000999999999998</c:v>
                </c:pt>
                <c:pt idx="4628">
                  <c:v>10.0001</c:v>
                </c:pt>
                <c:pt idx="4629">
                  <c:v>8.0000999999999998</c:v>
                </c:pt>
                <c:pt idx="4630">
                  <c:v>28.0001</c:v>
                </c:pt>
                <c:pt idx="4631">
                  <c:v>40.000100000000003</c:v>
                </c:pt>
                <c:pt idx="4632">
                  <c:v>48.000100000000003</c:v>
                </c:pt>
                <c:pt idx="4633">
                  <c:v>58.000100000000003</c:v>
                </c:pt>
                <c:pt idx="4634">
                  <c:v>42.000100000000003</c:v>
                </c:pt>
                <c:pt idx="4635">
                  <c:v>15.0001</c:v>
                </c:pt>
                <c:pt idx="4636">
                  <c:v>17.0001</c:v>
                </c:pt>
                <c:pt idx="4637">
                  <c:v>44.000100000000003</c:v>
                </c:pt>
                <c:pt idx="4638">
                  <c:v>11.0001</c:v>
                </c:pt>
                <c:pt idx="4639">
                  <c:v>1E-4</c:v>
                </c:pt>
                <c:pt idx="4640">
                  <c:v>1.0001</c:v>
                </c:pt>
                <c:pt idx="4641">
                  <c:v>1.0001</c:v>
                </c:pt>
                <c:pt idx="4642">
                  <c:v>6.0000999999999998</c:v>
                </c:pt>
                <c:pt idx="4643">
                  <c:v>1E-4</c:v>
                </c:pt>
                <c:pt idx="4644">
                  <c:v>1E-4</c:v>
                </c:pt>
                <c:pt idx="4645">
                  <c:v>1.0001</c:v>
                </c:pt>
                <c:pt idx="4646">
                  <c:v>1.0001</c:v>
                </c:pt>
                <c:pt idx="4647">
                  <c:v>1E-4</c:v>
                </c:pt>
                <c:pt idx="4648">
                  <c:v>1.0001</c:v>
                </c:pt>
                <c:pt idx="4649">
                  <c:v>2.0001000000000002</c:v>
                </c:pt>
                <c:pt idx="4650">
                  <c:v>1.0001</c:v>
                </c:pt>
                <c:pt idx="4651">
                  <c:v>1.0001</c:v>
                </c:pt>
                <c:pt idx="4652">
                  <c:v>1.0001</c:v>
                </c:pt>
                <c:pt idx="4653">
                  <c:v>1E-4</c:v>
                </c:pt>
                <c:pt idx="4654">
                  <c:v>1.0001</c:v>
                </c:pt>
                <c:pt idx="4655">
                  <c:v>1.0001</c:v>
                </c:pt>
                <c:pt idx="4656">
                  <c:v>1.0001</c:v>
                </c:pt>
                <c:pt idx="4657">
                  <c:v>1E-4</c:v>
                </c:pt>
                <c:pt idx="4658">
                  <c:v>1.0001</c:v>
                </c:pt>
                <c:pt idx="4659">
                  <c:v>2.0001000000000002</c:v>
                </c:pt>
                <c:pt idx="4660">
                  <c:v>1E-4</c:v>
                </c:pt>
                <c:pt idx="4661">
                  <c:v>1E-4</c:v>
                </c:pt>
                <c:pt idx="4662">
                  <c:v>1.0001</c:v>
                </c:pt>
                <c:pt idx="4663">
                  <c:v>1E-4</c:v>
                </c:pt>
                <c:pt idx="4664">
                  <c:v>2.0001000000000002</c:v>
                </c:pt>
                <c:pt idx="4665">
                  <c:v>1.0001</c:v>
                </c:pt>
                <c:pt idx="4666">
                  <c:v>1E-4</c:v>
                </c:pt>
                <c:pt idx="4667">
                  <c:v>1E-4</c:v>
                </c:pt>
                <c:pt idx="4668">
                  <c:v>2.0001000000000002</c:v>
                </c:pt>
                <c:pt idx="4669">
                  <c:v>1E-4</c:v>
                </c:pt>
                <c:pt idx="4670">
                  <c:v>2.0001000000000002</c:v>
                </c:pt>
                <c:pt idx="4671">
                  <c:v>1.0001</c:v>
                </c:pt>
                <c:pt idx="4672">
                  <c:v>2.0001000000000002</c:v>
                </c:pt>
                <c:pt idx="4673">
                  <c:v>1E-4</c:v>
                </c:pt>
                <c:pt idx="4674">
                  <c:v>1E-4</c:v>
                </c:pt>
                <c:pt idx="4675">
                  <c:v>1E-4</c:v>
                </c:pt>
                <c:pt idx="4676">
                  <c:v>1E-4</c:v>
                </c:pt>
                <c:pt idx="4677">
                  <c:v>1.0001</c:v>
                </c:pt>
                <c:pt idx="4678">
                  <c:v>3.0001000000000002</c:v>
                </c:pt>
                <c:pt idx="4679">
                  <c:v>2.0001000000000002</c:v>
                </c:pt>
                <c:pt idx="4680">
                  <c:v>1.0001</c:v>
                </c:pt>
                <c:pt idx="4681">
                  <c:v>1.0001</c:v>
                </c:pt>
                <c:pt idx="4682">
                  <c:v>2.0001000000000002</c:v>
                </c:pt>
                <c:pt idx="4683">
                  <c:v>4.0000999999999998</c:v>
                </c:pt>
                <c:pt idx="4684">
                  <c:v>2.0001000000000002</c:v>
                </c:pt>
                <c:pt idx="4685">
                  <c:v>1.0001</c:v>
                </c:pt>
                <c:pt idx="4686">
                  <c:v>2.0001000000000002</c:v>
                </c:pt>
                <c:pt idx="4687">
                  <c:v>3.0001000000000002</c:v>
                </c:pt>
                <c:pt idx="4688">
                  <c:v>1E-4</c:v>
                </c:pt>
                <c:pt idx="4689">
                  <c:v>3.0001000000000002</c:v>
                </c:pt>
                <c:pt idx="4690">
                  <c:v>1E-4</c:v>
                </c:pt>
                <c:pt idx="4691">
                  <c:v>3.0001000000000002</c:v>
                </c:pt>
                <c:pt idx="4692">
                  <c:v>5.0000999999999998</c:v>
                </c:pt>
                <c:pt idx="4693">
                  <c:v>3.0001000000000002</c:v>
                </c:pt>
                <c:pt idx="4694">
                  <c:v>1E-4</c:v>
                </c:pt>
                <c:pt idx="4695">
                  <c:v>2.0001000000000002</c:v>
                </c:pt>
                <c:pt idx="4696">
                  <c:v>3.0001000000000002</c:v>
                </c:pt>
                <c:pt idx="4697">
                  <c:v>4.0000999999999998</c:v>
                </c:pt>
                <c:pt idx="4698">
                  <c:v>4.0000999999999998</c:v>
                </c:pt>
                <c:pt idx="4699">
                  <c:v>7.0000999999999998</c:v>
                </c:pt>
                <c:pt idx="4700">
                  <c:v>6.0000999999999998</c:v>
                </c:pt>
                <c:pt idx="4701">
                  <c:v>4.0000999999999998</c:v>
                </c:pt>
                <c:pt idx="4702">
                  <c:v>6.0000999999999998</c:v>
                </c:pt>
                <c:pt idx="4703">
                  <c:v>11.0001</c:v>
                </c:pt>
                <c:pt idx="4704">
                  <c:v>14.0001</c:v>
                </c:pt>
                <c:pt idx="4705">
                  <c:v>48.000100000000003</c:v>
                </c:pt>
                <c:pt idx="4706">
                  <c:v>82.000100000000003</c:v>
                </c:pt>
                <c:pt idx="4707">
                  <c:v>83.000100000000003</c:v>
                </c:pt>
                <c:pt idx="4708">
                  <c:v>67.000100000000003</c:v>
                </c:pt>
                <c:pt idx="4709">
                  <c:v>26.0001</c:v>
                </c:pt>
                <c:pt idx="4710">
                  <c:v>15.0001</c:v>
                </c:pt>
                <c:pt idx="4711">
                  <c:v>38.000100000000003</c:v>
                </c:pt>
                <c:pt idx="4712">
                  <c:v>271.00009999999997</c:v>
                </c:pt>
                <c:pt idx="4713">
                  <c:v>140.0001</c:v>
                </c:pt>
                <c:pt idx="4714">
                  <c:v>10.0001</c:v>
                </c:pt>
                <c:pt idx="4715">
                  <c:v>2.0001000000000002</c:v>
                </c:pt>
                <c:pt idx="4716">
                  <c:v>4.0000999999999998</c:v>
                </c:pt>
                <c:pt idx="4717">
                  <c:v>2.0001000000000002</c:v>
                </c:pt>
                <c:pt idx="4718">
                  <c:v>4.0000999999999998</c:v>
                </c:pt>
                <c:pt idx="4719">
                  <c:v>1.0001</c:v>
                </c:pt>
                <c:pt idx="4720">
                  <c:v>2.0001000000000002</c:v>
                </c:pt>
                <c:pt idx="4721">
                  <c:v>1E-4</c:v>
                </c:pt>
                <c:pt idx="4722">
                  <c:v>1.0001</c:v>
                </c:pt>
                <c:pt idx="4723">
                  <c:v>4.0000999999999998</c:v>
                </c:pt>
                <c:pt idx="4724">
                  <c:v>2.0001000000000002</c:v>
                </c:pt>
                <c:pt idx="4725">
                  <c:v>1E-4</c:v>
                </c:pt>
                <c:pt idx="4726">
                  <c:v>1E-4</c:v>
                </c:pt>
                <c:pt idx="4727">
                  <c:v>1.0001</c:v>
                </c:pt>
                <c:pt idx="4728">
                  <c:v>2.0001000000000002</c:v>
                </c:pt>
                <c:pt idx="4729">
                  <c:v>1.0001</c:v>
                </c:pt>
                <c:pt idx="4730">
                  <c:v>1E-4</c:v>
                </c:pt>
                <c:pt idx="4731">
                  <c:v>2.0001000000000002</c:v>
                </c:pt>
                <c:pt idx="4732">
                  <c:v>1.0001</c:v>
                </c:pt>
                <c:pt idx="4733">
                  <c:v>3.0001000000000002</c:v>
                </c:pt>
                <c:pt idx="4734">
                  <c:v>3.0001000000000002</c:v>
                </c:pt>
                <c:pt idx="4735">
                  <c:v>2.0001000000000002</c:v>
                </c:pt>
                <c:pt idx="4736">
                  <c:v>2.0001000000000002</c:v>
                </c:pt>
                <c:pt idx="4737">
                  <c:v>3.0001000000000002</c:v>
                </c:pt>
                <c:pt idx="4738">
                  <c:v>1.0001</c:v>
                </c:pt>
                <c:pt idx="4739">
                  <c:v>1E-4</c:v>
                </c:pt>
                <c:pt idx="4740">
                  <c:v>1.0001</c:v>
                </c:pt>
                <c:pt idx="4741">
                  <c:v>4.0000999999999998</c:v>
                </c:pt>
                <c:pt idx="4742">
                  <c:v>3.0001000000000002</c:v>
                </c:pt>
                <c:pt idx="4743">
                  <c:v>2.0001000000000002</c:v>
                </c:pt>
                <c:pt idx="4744">
                  <c:v>2.0001000000000002</c:v>
                </c:pt>
                <c:pt idx="4745">
                  <c:v>2.0001000000000002</c:v>
                </c:pt>
                <c:pt idx="4746">
                  <c:v>3.0001000000000002</c:v>
                </c:pt>
                <c:pt idx="4747">
                  <c:v>4.0000999999999998</c:v>
                </c:pt>
                <c:pt idx="4748">
                  <c:v>1E-4</c:v>
                </c:pt>
                <c:pt idx="4749">
                  <c:v>1.0001</c:v>
                </c:pt>
                <c:pt idx="4750">
                  <c:v>3.0001000000000002</c:v>
                </c:pt>
                <c:pt idx="4751">
                  <c:v>2.0001000000000002</c:v>
                </c:pt>
                <c:pt idx="4752">
                  <c:v>2.0001000000000002</c:v>
                </c:pt>
                <c:pt idx="4753">
                  <c:v>5.0000999999999998</c:v>
                </c:pt>
                <c:pt idx="4754">
                  <c:v>3.0001000000000002</c:v>
                </c:pt>
                <c:pt idx="4755">
                  <c:v>5.0000999999999998</c:v>
                </c:pt>
                <c:pt idx="4756">
                  <c:v>1.0001</c:v>
                </c:pt>
                <c:pt idx="4757">
                  <c:v>1.0001</c:v>
                </c:pt>
                <c:pt idx="4758">
                  <c:v>1.0001</c:v>
                </c:pt>
                <c:pt idx="4759">
                  <c:v>4.0000999999999998</c:v>
                </c:pt>
                <c:pt idx="4760">
                  <c:v>2.0001000000000002</c:v>
                </c:pt>
                <c:pt idx="4761">
                  <c:v>4.0000999999999998</c:v>
                </c:pt>
                <c:pt idx="4762">
                  <c:v>3.0001000000000002</c:v>
                </c:pt>
                <c:pt idx="4763">
                  <c:v>3.0001000000000002</c:v>
                </c:pt>
                <c:pt idx="4764">
                  <c:v>8.0000999999999998</c:v>
                </c:pt>
                <c:pt idx="4765">
                  <c:v>6.0000999999999998</c:v>
                </c:pt>
                <c:pt idx="4766">
                  <c:v>9.0000999999999998</c:v>
                </c:pt>
                <c:pt idx="4767">
                  <c:v>11.0001</c:v>
                </c:pt>
                <c:pt idx="4768">
                  <c:v>8.0000999999999998</c:v>
                </c:pt>
                <c:pt idx="4769">
                  <c:v>9.0000999999999998</c:v>
                </c:pt>
                <c:pt idx="4770">
                  <c:v>14.0001</c:v>
                </c:pt>
                <c:pt idx="4771">
                  <c:v>9.0000999999999998</c:v>
                </c:pt>
                <c:pt idx="4772">
                  <c:v>11.0001</c:v>
                </c:pt>
                <c:pt idx="4773">
                  <c:v>20.0001</c:v>
                </c:pt>
                <c:pt idx="4774">
                  <c:v>16.0001</c:v>
                </c:pt>
                <c:pt idx="4775">
                  <c:v>20.0001</c:v>
                </c:pt>
                <c:pt idx="4776">
                  <c:v>36.000100000000003</c:v>
                </c:pt>
                <c:pt idx="4777">
                  <c:v>76.000100000000003</c:v>
                </c:pt>
                <c:pt idx="4778">
                  <c:v>198.0001</c:v>
                </c:pt>
                <c:pt idx="4779">
                  <c:v>349.00009999999997</c:v>
                </c:pt>
                <c:pt idx="4780">
                  <c:v>460.00009999999997</c:v>
                </c:pt>
                <c:pt idx="4781">
                  <c:v>318.00009999999997</c:v>
                </c:pt>
                <c:pt idx="4782">
                  <c:v>142.0001</c:v>
                </c:pt>
                <c:pt idx="4783">
                  <c:v>48.000100000000003</c:v>
                </c:pt>
                <c:pt idx="4784">
                  <c:v>6.0000999999999998</c:v>
                </c:pt>
                <c:pt idx="4785">
                  <c:v>18.0001</c:v>
                </c:pt>
                <c:pt idx="4786">
                  <c:v>17.0001</c:v>
                </c:pt>
                <c:pt idx="4787">
                  <c:v>11.0001</c:v>
                </c:pt>
                <c:pt idx="4788">
                  <c:v>1.0001</c:v>
                </c:pt>
                <c:pt idx="4789">
                  <c:v>1E-4</c:v>
                </c:pt>
                <c:pt idx="4790">
                  <c:v>1E-4</c:v>
                </c:pt>
                <c:pt idx="4791">
                  <c:v>1E-4</c:v>
                </c:pt>
                <c:pt idx="4792">
                  <c:v>1.0001</c:v>
                </c:pt>
                <c:pt idx="4793">
                  <c:v>1.0001</c:v>
                </c:pt>
                <c:pt idx="4794">
                  <c:v>2.0001000000000002</c:v>
                </c:pt>
                <c:pt idx="4795">
                  <c:v>1E-4</c:v>
                </c:pt>
                <c:pt idx="4796">
                  <c:v>2.0001000000000002</c:v>
                </c:pt>
                <c:pt idx="4797">
                  <c:v>1E-4</c:v>
                </c:pt>
                <c:pt idx="4798">
                  <c:v>1.0001</c:v>
                </c:pt>
                <c:pt idx="4799">
                  <c:v>1.0001</c:v>
                </c:pt>
                <c:pt idx="4800">
                  <c:v>1E-4</c:v>
                </c:pt>
                <c:pt idx="4801">
                  <c:v>1.0001</c:v>
                </c:pt>
                <c:pt idx="4802">
                  <c:v>1.0001</c:v>
                </c:pt>
                <c:pt idx="4803">
                  <c:v>2.0001000000000002</c:v>
                </c:pt>
                <c:pt idx="4804">
                  <c:v>1.0001</c:v>
                </c:pt>
                <c:pt idx="4805">
                  <c:v>1E-4</c:v>
                </c:pt>
                <c:pt idx="4806">
                  <c:v>2.0001000000000002</c:v>
                </c:pt>
                <c:pt idx="4807">
                  <c:v>3.0001000000000002</c:v>
                </c:pt>
                <c:pt idx="4808">
                  <c:v>1E-4</c:v>
                </c:pt>
                <c:pt idx="4809">
                  <c:v>1E-4</c:v>
                </c:pt>
                <c:pt idx="4810">
                  <c:v>2.0001000000000002</c:v>
                </c:pt>
                <c:pt idx="4811">
                  <c:v>1E-4</c:v>
                </c:pt>
                <c:pt idx="4812">
                  <c:v>1E-4</c:v>
                </c:pt>
                <c:pt idx="4813">
                  <c:v>3.0001000000000002</c:v>
                </c:pt>
                <c:pt idx="4814">
                  <c:v>3.0001000000000002</c:v>
                </c:pt>
                <c:pt idx="4815">
                  <c:v>3.0001000000000002</c:v>
                </c:pt>
                <c:pt idx="4816">
                  <c:v>2.0001000000000002</c:v>
                </c:pt>
                <c:pt idx="4817">
                  <c:v>2.0001000000000002</c:v>
                </c:pt>
                <c:pt idx="4818">
                  <c:v>7.0000999999999998</c:v>
                </c:pt>
                <c:pt idx="4819">
                  <c:v>1.0001</c:v>
                </c:pt>
                <c:pt idx="4820">
                  <c:v>1.0001</c:v>
                </c:pt>
                <c:pt idx="4821">
                  <c:v>2.0001000000000002</c:v>
                </c:pt>
                <c:pt idx="4822">
                  <c:v>2.0001000000000002</c:v>
                </c:pt>
                <c:pt idx="4823">
                  <c:v>3.0001000000000002</c:v>
                </c:pt>
                <c:pt idx="4824">
                  <c:v>3.0001000000000002</c:v>
                </c:pt>
                <c:pt idx="4825">
                  <c:v>3.0001000000000002</c:v>
                </c:pt>
                <c:pt idx="4826">
                  <c:v>5.0000999999999998</c:v>
                </c:pt>
                <c:pt idx="4827">
                  <c:v>1.0001</c:v>
                </c:pt>
                <c:pt idx="4828">
                  <c:v>5.0000999999999998</c:v>
                </c:pt>
                <c:pt idx="4829">
                  <c:v>5.0000999999999998</c:v>
                </c:pt>
                <c:pt idx="4830">
                  <c:v>2.0001000000000002</c:v>
                </c:pt>
                <c:pt idx="4831">
                  <c:v>7.0000999999999998</c:v>
                </c:pt>
                <c:pt idx="4832">
                  <c:v>5.0000999999999998</c:v>
                </c:pt>
                <c:pt idx="4833">
                  <c:v>8.0000999999999998</c:v>
                </c:pt>
                <c:pt idx="4834">
                  <c:v>4.0000999999999998</c:v>
                </c:pt>
                <c:pt idx="4835">
                  <c:v>6.0000999999999998</c:v>
                </c:pt>
                <c:pt idx="4836">
                  <c:v>6.0000999999999998</c:v>
                </c:pt>
                <c:pt idx="4837">
                  <c:v>9.0000999999999998</c:v>
                </c:pt>
                <c:pt idx="4838">
                  <c:v>9.0000999999999998</c:v>
                </c:pt>
                <c:pt idx="4839">
                  <c:v>11.0001</c:v>
                </c:pt>
                <c:pt idx="4840">
                  <c:v>5.0000999999999998</c:v>
                </c:pt>
                <c:pt idx="4841">
                  <c:v>7.0000999999999998</c:v>
                </c:pt>
                <c:pt idx="4842">
                  <c:v>13.0001</c:v>
                </c:pt>
                <c:pt idx="4843">
                  <c:v>10.0001</c:v>
                </c:pt>
                <c:pt idx="4844">
                  <c:v>19.0001</c:v>
                </c:pt>
                <c:pt idx="4845">
                  <c:v>20.0001</c:v>
                </c:pt>
                <c:pt idx="4846">
                  <c:v>23.0001</c:v>
                </c:pt>
                <c:pt idx="4847">
                  <c:v>24.0001</c:v>
                </c:pt>
                <c:pt idx="4848">
                  <c:v>37.000100000000003</c:v>
                </c:pt>
                <c:pt idx="4849">
                  <c:v>41.000100000000003</c:v>
                </c:pt>
                <c:pt idx="4850">
                  <c:v>83.000100000000003</c:v>
                </c:pt>
                <c:pt idx="4851">
                  <c:v>222.0001</c:v>
                </c:pt>
                <c:pt idx="4852">
                  <c:v>789.00009999999997</c:v>
                </c:pt>
                <c:pt idx="4853">
                  <c:v>1061.0001</c:v>
                </c:pt>
                <c:pt idx="4854">
                  <c:v>763.00009999999997</c:v>
                </c:pt>
                <c:pt idx="4855">
                  <c:v>151.0001</c:v>
                </c:pt>
                <c:pt idx="4856">
                  <c:v>14.0001</c:v>
                </c:pt>
                <c:pt idx="4857">
                  <c:v>8.0000999999999998</c:v>
                </c:pt>
                <c:pt idx="4858">
                  <c:v>5.0000999999999998</c:v>
                </c:pt>
                <c:pt idx="4859">
                  <c:v>4.0000999999999998</c:v>
                </c:pt>
                <c:pt idx="4860">
                  <c:v>2.0001000000000002</c:v>
                </c:pt>
                <c:pt idx="4861">
                  <c:v>3.0001000000000002</c:v>
                </c:pt>
                <c:pt idx="4862">
                  <c:v>1.0001</c:v>
                </c:pt>
                <c:pt idx="4863">
                  <c:v>1.0001</c:v>
                </c:pt>
                <c:pt idx="4864">
                  <c:v>1.0001</c:v>
                </c:pt>
                <c:pt idx="4865">
                  <c:v>1.0001</c:v>
                </c:pt>
                <c:pt idx="4866">
                  <c:v>4.0000999999999998</c:v>
                </c:pt>
                <c:pt idx="4867">
                  <c:v>2.0001000000000002</c:v>
                </c:pt>
                <c:pt idx="4868">
                  <c:v>1E-4</c:v>
                </c:pt>
                <c:pt idx="4869">
                  <c:v>1.0001</c:v>
                </c:pt>
                <c:pt idx="4870">
                  <c:v>1E-4</c:v>
                </c:pt>
                <c:pt idx="4871">
                  <c:v>1.0001</c:v>
                </c:pt>
                <c:pt idx="4872">
                  <c:v>1.0001</c:v>
                </c:pt>
                <c:pt idx="4873">
                  <c:v>1E-4</c:v>
                </c:pt>
                <c:pt idx="4874">
                  <c:v>1E-4</c:v>
                </c:pt>
                <c:pt idx="4875">
                  <c:v>1E-4</c:v>
                </c:pt>
                <c:pt idx="4876">
                  <c:v>1.0001</c:v>
                </c:pt>
                <c:pt idx="4877">
                  <c:v>3.0001000000000002</c:v>
                </c:pt>
                <c:pt idx="4878">
                  <c:v>3.0001000000000002</c:v>
                </c:pt>
                <c:pt idx="4879">
                  <c:v>1E-4</c:v>
                </c:pt>
                <c:pt idx="4880">
                  <c:v>1E-4</c:v>
                </c:pt>
                <c:pt idx="4881">
                  <c:v>1.0001</c:v>
                </c:pt>
                <c:pt idx="4882">
                  <c:v>2.0001000000000002</c:v>
                </c:pt>
                <c:pt idx="4883">
                  <c:v>1.0001</c:v>
                </c:pt>
                <c:pt idx="4884">
                  <c:v>1.0001</c:v>
                </c:pt>
                <c:pt idx="4885">
                  <c:v>1.0001</c:v>
                </c:pt>
                <c:pt idx="4886">
                  <c:v>1.0001</c:v>
                </c:pt>
                <c:pt idx="4887">
                  <c:v>1.0001</c:v>
                </c:pt>
                <c:pt idx="4888">
                  <c:v>4.0000999999999998</c:v>
                </c:pt>
                <c:pt idx="4889">
                  <c:v>1.0001</c:v>
                </c:pt>
                <c:pt idx="4890">
                  <c:v>1.0001</c:v>
                </c:pt>
                <c:pt idx="4891">
                  <c:v>1.0001</c:v>
                </c:pt>
                <c:pt idx="4892">
                  <c:v>2.0001000000000002</c:v>
                </c:pt>
                <c:pt idx="4893">
                  <c:v>2.0001000000000002</c:v>
                </c:pt>
                <c:pt idx="4894">
                  <c:v>4.0000999999999998</c:v>
                </c:pt>
                <c:pt idx="4895">
                  <c:v>2.0001000000000002</c:v>
                </c:pt>
                <c:pt idx="4896">
                  <c:v>1E-4</c:v>
                </c:pt>
                <c:pt idx="4897">
                  <c:v>1E-4</c:v>
                </c:pt>
                <c:pt idx="4898">
                  <c:v>1E-4</c:v>
                </c:pt>
                <c:pt idx="4899">
                  <c:v>1E-4</c:v>
                </c:pt>
                <c:pt idx="4900">
                  <c:v>1.0001</c:v>
                </c:pt>
                <c:pt idx="4901">
                  <c:v>3.0001000000000002</c:v>
                </c:pt>
                <c:pt idx="4902">
                  <c:v>1.0001</c:v>
                </c:pt>
                <c:pt idx="4903">
                  <c:v>1E-4</c:v>
                </c:pt>
                <c:pt idx="4904">
                  <c:v>1E-4</c:v>
                </c:pt>
                <c:pt idx="4905">
                  <c:v>1E-4</c:v>
                </c:pt>
                <c:pt idx="4906">
                  <c:v>2.0001000000000002</c:v>
                </c:pt>
                <c:pt idx="4907">
                  <c:v>1.0001</c:v>
                </c:pt>
                <c:pt idx="4908">
                  <c:v>1E-4</c:v>
                </c:pt>
                <c:pt idx="4909">
                  <c:v>1.0001</c:v>
                </c:pt>
                <c:pt idx="4910">
                  <c:v>1.0001</c:v>
                </c:pt>
                <c:pt idx="4911">
                  <c:v>3.0001000000000002</c:v>
                </c:pt>
                <c:pt idx="4912">
                  <c:v>1E-4</c:v>
                </c:pt>
                <c:pt idx="4913">
                  <c:v>3.0001000000000002</c:v>
                </c:pt>
                <c:pt idx="4914">
                  <c:v>1.0001</c:v>
                </c:pt>
                <c:pt idx="4915">
                  <c:v>1.0001</c:v>
                </c:pt>
                <c:pt idx="4916">
                  <c:v>2.0001000000000002</c:v>
                </c:pt>
                <c:pt idx="4917">
                  <c:v>1E-4</c:v>
                </c:pt>
                <c:pt idx="4918">
                  <c:v>1.0001</c:v>
                </c:pt>
                <c:pt idx="4919">
                  <c:v>3.0001000000000002</c:v>
                </c:pt>
                <c:pt idx="4920">
                  <c:v>3.0001000000000002</c:v>
                </c:pt>
                <c:pt idx="4921">
                  <c:v>4.0000999999999998</c:v>
                </c:pt>
                <c:pt idx="4922">
                  <c:v>14.0001</c:v>
                </c:pt>
                <c:pt idx="4923">
                  <c:v>33.000100000000003</c:v>
                </c:pt>
                <c:pt idx="4924">
                  <c:v>68.000100000000003</c:v>
                </c:pt>
                <c:pt idx="4925">
                  <c:v>58.000100000000003</c:v>
                </c:pt>
                <c:pt idx="4926">
                  <c:v>55.000100000000003</c:v>
                </c:pt>
                <c:pt idx="4927">
                  <c:v>17.0001</c:v>
                </c:pt>
                <c:pt idx="4928">
                  <c:v>1.0001</c:v>
                </c:pt>
                <c:pt idx="4929">
                  <c:v>1E-4</c:v>
                </c:pt>
                <c:pt idx="4930">
                  <c:v>4.0000999999999998</c:v>
                </c:pt>
                <c:pt idx="4931">
                  <c:v>3.0001000000000002</c:v>
                </c:pt>
                <c:pt idx="4932">
                  <c:v>1.0001</c:v>
                </c:pt>
                <c:pt idx="4933">
                  <c:v>2.0001000000000002</c:v>
                </c:pt>
                <c:pt idx="4934">
                  <c:v>2.0001000000000002</c:v>
                </c:pt>
                <c:pt idx="4935">
                  <c:v>1E-4</c:v>
                </c:pt>
                <c:pt idx="4936">
                  <c:v>2.0001000000000002</c:v>
                </c:pt>
                <c:pt idx="4937">
                  <c:v>1E-4</c:v>
                </c:pt>
                <c:pt idx="4938">
                  <c:v>1E-4</c:v>
                </c:pt>
                <c:pt idx="4939">
                  <c:v>1E-4</c:v>
                </c:pt>
                <c:pt idx="4940">
                  <c:v>1E-4</c:v>
                </c:pt>
                <c:pt idx="4941">
                  <c:v>2.0001000000000002</c:v>
                </c:pt>
                <c:pt idx="4942">
                  <c:v>2.0001000000000002</c:v>
                </c:pt>
                <c:pt idx="4943">
                  <c:v>1.0001</c:v>
                </c:pt>
                <c:pt idx="4944">
                  <c:v>1.0001</c:v>
                </c:pt>
                <c:pt idx="4945">
                  <c:v>1E-4</c:v>
                </c:pt>
                <c:pt idx="4946">
                  <c:v>1.0001</c:v>
                </c:pt>
                <c:pt idx="4947">
                  <c:v>1.0001</c:v>
                </c:pt>
                <c:pt idx="4948">
                  <c:v>1E-4</c:v>
                </c:pt>
                <c:pt idx="4949">
                  <c:v>1E-4</c:v>
                </c:pt>
                <c:pt idx="4950">
                  <c:v>1E-4</c:v>
                </c:pt>
                <c:pt idx="4951">
                  <c:v>2.0001000000000002</c:v>
                </c:pt>
                <c:pt idx="4952">
                  <c:v>1.0001</c:v>
                </c:pt>
                <c:pt idx="4953">
                  <c:v>3.0001000000000002</c:v>
                </c:pt>
                <c:pt idx="4954">
                  <c:v>2.0001000000000002</c:v>
                </c:pt>
                <c:pt idx="4955">
                  <c:v>1E-4</c:v>
                </c:pt>
                <c:pt idx="4956">
                  <c:v>1E-4</c:v>
                </c:pt>
                <c:pt idx="4957">
                  <c:v>1E-4</c:v>
                </c:pt>
                <c:pt idx="4958">
                  <c:v>1.0001</c:v>
                </c:pt>
                <c:pt idx="4959">
                  <c:v>1E-4</c:v>
                </c:pt>
                <c:pt idx="4960">
                  <c:v>2.0001000000000002</c:v>
                </c:pt>
                <c:pt idx="4961">
                  <c:v>1.0001</c:v>
                </c:pt>
                <c:pt idx="4962">
                  <c:v>1.0001</c:v>
                </c:pt>
                <c:pt idx="4963">
                  <c:v>1E-4</c:v>
                </c:pt>
                <c:pt idx="4964">
                  <c:v>2.0001000000000002</c:v>
                </c:pt>
                <c:pt idx="4965">
                  <c:v>1.0001</c:v>
                </c:pt>
                <c:pt idx="4966">
                  <c:v>1.0001</c:v>
                </c:pt>
                <c:pt idx="4967">
                  <c:v>1.0001</c:v>
                </c:pt>
                <c:pt idx="4968">
                  <c:v>1E-4</c:v>
                </c:pt>
                <c:pt idx="4969">
                  <c:v>2.0001000000000002</c:v>
                </c:pt>
                <c:pt idx="4970">
                  <c:v>1E-4</c:v>
                </c:pt>
                <c:pt idx="4971">
                  <c:v>1E-4</c:v>
                </c:pt>
                <c:pt idx="4972">
                  <c:v>1.0001</c:v>
                </c:pt>
                <c:pt idx="4973">
                  <c:v>2.0001000000000002</c:v>
                </c:pt>
                <c:pt idx="4974">
                  <c:v>2.0001000000000002</c:v>
                </c:pt>
                <c:pt idx="4975">
                  <c:v>1E-4</c:v>
                </c:pt>
                <c:pt idx="4976">
                  <c:v>2.0001000000000002</c:v>
                </c:pt>
                <c:pt idx="4977">
                  <c:v>1.0001</c:v>
                </c:pt>
                <c:pt idx="4978">
                  <c:v>2.0001000000000002</c:v>
                </c:pt>
                <c:pt idx="4979">
                  <c:v>3.0001000000000002</c:v>
                </c:pt>
                <c:pt idx="4980">
                  <c:v>1.0001</c:v>
                </c:pt>
                <c:pt idx="4981">
                  <c:v>1.0001</c:v>
                </c:pt>
                <c:pt idx="4982">
                  <c:v>3.0001000000000002</c:v>
                </c:pt>
                <c:pt idx="4983">
                  <c:v>1.0001</c:v>
                </c:pt>
                <c:pt idx="4984">
                  <c:v>1.0001</c:v>
                </c:pt>
                <c:pt idx="4985">
                  <c:v>2.0001000000000002</c:v>
                </c:pt>
                <c:pt idx="4986">
                  <c:v>2.0001000000000002</c:v>
                </c:pt>
                <c:pt idx="4987">
                  <c:v>1.0001</c:v>
                </c:pt>
                <c:pt idx="4988">
                  <c:v>2.0001000000000002</c:v>
                </c:pt>
                <c:pt idx="4989">
                  <c:v>4.0000999999999998</c:v>
                </c:pt>
                <c:pt idx="4990">
                  <c:v>1E-4</c:v>
                </c:pt>
                <c:pt idx="4991">
                  <c:v>4.0000999999999998</c:v>
                </c:pt>
                <c:pt idx="4992">
                  <c:v>3.0001000000000002</c:v>
                </c:pt>
                <c:pt idx="4993">
                  <c:v>16.0001</c:v>
                </c:pt>
                <c:pt idx="4994">
                  <c:v>24.0001</c:v>
                </c:pt>
                <c:pt idx="4995">
                  <c:v>53.000100000000003</c:v>
                </c:pt>
                <c:pt idx="4996">
                  <c:v>40.000100000000003</c:v>
                </c:pt>
                <c:pt idx="4997">
                  <c:v>37.000100000000003</c:v>
                </c:pt>
                <c:pt idx="4998">
                  <c:v>7.0000999999999998</c:v>
                </c:pt>
                <c:pt idx="4999">
                  <c:v>1E-4</c:v>
                </c:pt>
                <c:pt idx="5000">
                  <c:v>1.0001</c:v>
                </c:pt>
                <c:pt idx="5001">
                  <c:v>1E-4</c:v>
                </c:pt>
                <c:pt idx="5002">
                  <c:v>1E-4</c:v>
                </c:pt>
                <c:pt idx="5003">
                  <c:v>1E-4</c:v>
                </c:pt>
                <c:pt idx="5004">
                  <c:v>1E-4</c:v>
                </c:pt>
                <c:pt idx="5005">
                  <c:v>1.0001</c:v>
                </c:pt>
                <c:pt idx="5006">
                  <c:v>1.0001</c:v>
                </c:pt>
                <c:pt idx="5007">
                  <c:v>1.0001</c:v>
                </c:pt>
                <c:pt idx="5008">
                  <c:v>1E-4</c:v>
                </c:pt>
                <c:pt idx="5009">
                  <c:v>1E-4</c:v>
                </c:pt>
                <c:pt idx="5010">
                  <c:v>1E-4</c:v>
                </c:pt>
                <c:pt idx="5011">
                  <c:v>1E-4</c:v>
                </c:pt>
                <c:pt idx="5012">
                  <c:v>1.0001</c:v>
                </c:pt>
                <c:pt idx="5013">
                  <c:v>2.0001000000000002</c:v>
                </c:pt>
                <c:pt idx="5014">
                  <c:v>1.0001</c:v>
                </c:pt>
                <c:pt idx="5015">
                  <c:v>1.0001</c:v>
                </c:pt>
                <c:pt idx="5016">
                  <c:v>1E-4</c:v>
                </c:pt>
                <c:pt idx="5017">
                  <c:v>1E-4</c:v>
                </c:pt>
                <c:pt idx="5018">
                  <c:v>1E-4</c:v>
                </c:pt>
                <c:pt idx="5019">
                  <c:v>1E-4</c:v>
                </c:pt>
                <c:pt idx="5020">
                  <c:v>1.0001</c:v>
                </c:pt>
                <c:pt idx="5021">
                  <c:v>1E-4</c:v>
                </c:pt>
                <c:pt idx="5022">
                  <c:v>1.0001</c:v>
                </c:pt>
                <c:pt idx="5023">
                  <c:v>1E-4</c:v>
                </c:pt>
                <c:pt idx="5024">
                  <c:v>1E-4</c:v>
                </c:pt>
                <c:pt idx="5025">
                  <c:v>1.0001</c:v>
                </c:pt>
                <c:pt idx="5026">
                  <c:v>2.0001000000000002</c:v>
                </c:pt>
                <c:pt idx="5027">
                  <c:v>1E-4</c:v>
                </c:pt>
                <c:pt idx="5028">
                  <c:v>1.0001</c:v>
                </c:pt>
                <c:pt idx="5029">
                  <c:v>1E-4</c:v>
                </c:pt>
                <c:pt idx="5030">
                  <c:v>1E-4</c:v>
                </c:pt>
                <c:pt idx="5031">
                  <c:v>1.0001</c:v>
                </c:pt>
                <c:pt idx="5032">
                  <c:v>1.0001</c:v>
                </c:pt>
                <c:pt idx="5033">
                  <c:v>1.0001</c:v>
                </c:pt>
                <c:pt idx="5034">
                  <c:v>1.0001</c:v>
                </c:pt>
                <c:pt idx="5035">
                  <c:v>2.0001000000000002</c:v>
                </c:pt>
                <c:pt idx="5036">
                  <c:v>1E-4</c:v>
                </c:pt>
                <c:pt idx="5037">
                  <c:v>1E-4</c:v>
                </c:pt>
                <c:pt idx="5038">
                  <c:v>1.0001</c:v>
                </c:pt>
                <c:pt idx="5039">
                  <c:v>1E-4</c:v>
                </c:pt>
                <c:pt idx="5040">
                  <c:v>1.0001</c:v>
                </c:pt>
                <c:pt idx="5041">
                  <c:v>1.0001</c:v>
                </c:pt>
                <c:pt idx="5042">
                  <c:v>2.0001000000000002</c:v>
                </c:pt>
                <c:pt idx="5043">
                  <c:v>1.0001</c:v>
                </c:pt>
                <c:pt idx="5044">
                  <c:v>1.0001</c:v>
                </c:pt>
                <c:pt idx="5045">
                  <c:v>1.0001</c:v>
                </c:pt>
                <c:pt idx="5046">
                  <c:v>1E-4</c:v>
                </c:pt>
                <c:pt idx="5047">
                  <c:v>1E-4</c:v>
                </c:pt>
                <c:pt idx="5048">
                  <c:v>2.0001000000000002</c:v>
                </c:pt>
                <c:pt idx="5049">
                  <c:v>2.0001000000000002</c:v>
                </c:pt>
                <c:pt idx="5050">
                  <c:v>1E-4</c:v>
                </c:pt>
                <c:pt idx="5051">
                  <c:v>1.0001</c:v>
                </c:pt>
                <c:pt idx="5052">
                  <c:v>1.0001</c:v>
                </c:pt>
                <c:pt idx="5053">
                  <c:v>1.0001</c:v>
                </c:pt>
                <c:pt idx="5054">
                  <c:v>2.0001000000000002</c:v>
                </c:pt>
                <c:pt idx="5055">
                  <c:v>1.0001</c:v>
                </c:pt>
                <c:pt idx="5056">
                  <c:v>2.0001000000000002</c:v>
                </c:pt>
                <c:pt idx="5057">
                  <c:v>6.0000999999999998</c:v>
                </c:pt>
                <c:pt idx="5058">
                  <c:v>2.0001000000000002</c:v>
                </c:pt>
                <c:pt idx="5059">
                  <c:v>2.0001000000000002</c:v>
                </c:pt>
                <c:pt idx="5060">
                  <c:v>1E-4</c:v>
                </c:pt>
                <c:pt idx="5061">
                  <c:v>7.0000999999999998</c:v>
                </c:pt>
                <c:pt idx="5062">
                  <c:v>6.0000999999999998</c:v>
                </c:pt>
                <c:pt idx="5063">
                  <c:v>34.000100000000003</c:v>
                </c:pt>
                <c:pt idx="5064">
                  <c:v>109.0001</c:v>
                </c:pt>
                <c:pt idx="5065">
                  <c:v>103.0001</c:v>
                </c:pt>
                <c:pt idx="5066">
                  <c:v>34.000100000000003</c:v>
                </c:pt>
                <c:pt idx="5067">
                  <c:v>8.0000999999999998</c:v>
                </c:pt>
                <c:pt idx="5068">
                  <c:v>1.0001</c:v>
                </c:pt>
                <c:pt idx="5069">
                  <c:v>1E-4</c:v>
                </c:pt>
                <c:pt idx="5070">
                  <c:v>1E-4</c:v>
                </c:pt>
                <c:pt idx="5071">
                  <c:v>2.0001000000000002</c:v>
                </c:pt>
                <c:pt idx="5072">
                  <c:v>1E-4</c:v>
                </c:pt>
                <c:pt idx="5073">
                  <c:v>1E-4</c:v>
                </c:pt>
                <c:pt idx="5074">
                  <c:v>1E-4</c:v>
                </c:pt>
                <c:pt idx="5075">
                  <c:v>1E-4</c:v>
                </c:pt>
                <c:pt idx="5076">
                  <c:v>1E-4</c:v>
                </c:pt>
                <c:pt idx="5077">
                  <c:v>1E-4</c:v>
                </c:pt>
                <c:pt idx="5078">
                  <c:v>1E-4</c:v>
                </c:pt>
                <c:pt idx="5079">
                  <c:v>1E-4</c:v>
                </c:pt>
                <c:pt idx="5080">
                  <c:v>1E-4</c:v>
                </c:pt>
                <c:pt idx="5081">
                  <c:v>1E-4</c:v>
                </c:pt>
                <c:pt idx="5082">
                  <c:v>1.0001</c:v>
                </c:pt>
                <c:pt idx="5083">
                  <c:v>1E-4</c:v>
                </c:pt>
                <c:pt idx="5084">
                  <c:v>1E-4</c:v>
                </c:pt>
                <c:pt idx="5085">
                  <c:v>1E-4</c:v>
                </c:pt>
                <c:pt idx="5086">
                  <c:v>1E-4</c:v>
                </c:pt>
                <c:pt idx="5087">
                  <c:v>1.0001</c:v>
                </c:pt>
                <c:pt idx="5088">
                  <c:v>1E-4</c:v>
                </c:pt>
                <c:pt idx="5089">
                  <c:v>1.0001</c:v>
                </c:pt>
                <c:pt idx="5090">
                  <c:v>2.0001000000000002</c:v>
                </c:pt>
                <c:pt idx="5091">
                  <c:v>1E-4</c:v>
                </c:pt>
                <c:pt idx="5092">
                  <c:v>1E-4</c:v>
                </c:pt>
                <c:pt idx="5093">
                  <c:v>1E-4</c:v>
                </c:pt>
                <c:pt idx="5094">
                  <c:v>1.0001</c:v>
                </c:pt>
                <c:pt idx="5095">
                  <c:v>1E-4</c:v>
                </c:pt>
                <c:pt idx="5096">
                  <c:v>1E-4</c:v>
                </c:pt>
                <c:pt idx="5097">
                  <c:v>1E-4</c:v>
                </c:pt>
                <c:pt idx="5098">
                  <c:v>1E-4</c:v>
                </c:pt>
                <c:pt idx="5099">
                  <c:v>1.0001</c:v>
                </c:pt>
                <c:pt idx="5100">
                  <c:v>1E-4</c:v>
                </c:pt>
                <c:pt idx="5101">
                  <c:v>1E-4</c:v>
                </c:pt>
                <c:pt idx="5102">
                  <c:v>1E-4</c:v>
                </c:pt>
                <c:pt idx="5103">
                  <c:v>2.0001000000000002</c:v>
                </c:pt>
                <c:pt idx="5104">
                  <c:v>1E-4</c:v>
                </c:pt>
                <c:pt idx="5105">
                  <c:v>1E-4</c:v>
                </c:pt>
                <c:pt idx="5106">
                  <c:v>1E-4</c:v>
                </c:pt>
                <c:pt idx="5107">
                  <c:v>1E-4</c:v>
                </c:pt>
                <c:pt idx="5108">
                  <c:v>1E-4</c:v>
                </c:pt>
                <c:pt idx="5109">
                  <c:v>3.0001000000000002</c:v>
                </c:pt>
                <c:pt idx="5110">
                  <c:v>1E-4</c:v>
                </c:pt>
                <c:pt idx="5111">
                  <c:v>1E-4</c:v>
                </c:pt>
                <c:pt idx="5112">
                  <c:v>1E-4</c:v>
                </c:pt>
                <c:pt idx="5113">
                  <c:v>1.0001</c:v>
                </c:pt>
                <c:pt idx="5114">
                  <c:v>1.0001</c:v>
                </c:pt>
                <c:pt idx="5115">
                  <c:v>1.0001</c:v>
                </c:pt>
                <c:pt idx="5116">
                  <c:v>1E-4</c:v>
                </c:pt>
                <c:pt idx="5117">
                  <c:v>4.0000999999999998</c:v>
                </c:pt>
                <c:pt idx="5118">
                  <c:v>1.0001</c:v>
                </c:pt>
                <c:pt idx="5119">
                  <c:v>1.0001</c:v>
                </c:pt>
                <c:pt idx="5120">
                  <c:v>1.0001</c:v>
                </c:pt>
                <c:pt idx="5121">
                  <c:v>1E-4</c:v>
                </c:pt>
                <c:pt idx="5122">
                  <c:v>1E-4</c:v>
                </c:pt>
                <c:pt idx="5123">
                  <c:v>1E-4</c:v>
                </c:pt>
                <c:pt idx="5124">
                  <c:v>1.0001</c:v>
                </c:pt>
                <c:pt idx="5125">
                  <c:v>1E-4</c:v>
                </c:pt>
                <c:pt idx="5126">
                  <c:v>1E-4</c:v>
                </c:pt>
                <c:pt idx="5127">
                  <c:v>1E-4</c:v>
                </c:pt>
                <c:pt idx="5128">
                  <c:v>2.0001000000000002</c:v>
                </c:pt>
                <c:pt idx="5129">
                  <c:v>1E-4</c:v>
                </c:pt>
                <c:pt idx="5130">
                  <c:v>2.0001000000000002</c:v>
                </c:pt>
                <c:pt idx="5131">
                  <c:v>3.0001000000000002</c:v>
                </c:pt>
                <c:pt idx="5132">
                  <c:v>4.0000999999999998</c:v>
                </c:pt>
                <c:pt idx="5133">
                  <c:v>7.0000999999999998</c:v>
                </c:pt>
                <c:pt idx="5134">
                  <c:v>17.0001</c:v>
                </c:pt>
                <c:pt idx="5135">
                  <c:v>16.0001</c:v>
                </c:pt>
                <c:pt idx="5136">
                  <c:v>2.0001000000000002</c:v>
                </c:pt>
                <c:pt idx="5137">
                  <c:v>1.0001</c:v>
                </c:pt>
                <c:pt idx="5138">
                  <c:v>6.0000999999999998</c:v>
                </c:pt>
                <c:pt idx="5139">
                  <c:v>1.0001</c:v>
                </c:pt>
                <c:pt idx="5140">
                  <c:v>1E-4</c:v>
                </c:pt>
                <c:pt idx="5141">
                  <c:v>1.0001</c:v>
                </c:pt>
                <c:pt idx="5142">
                  <c:v>1E-4</c:v>
                </c:pt>
                <c:pt idx="5143">
                  <c:v>2.0001000000000002</c:v>
                </c:pt>
                <c:pt idx="5144">
                  <c:v>2.0001000000000002</c:v>
                </c:pt>
                <c:pt idx="5145">
                  <c:v>1.0001</c:v>
                </c:pt>
                <c:pt idx="5146">
                  <c:v>1E-4</c:v>
                </c:pt>
                <c:pt idx="5147">
                  <c:v>3.0001000000000002</c:v>
                </c:pt>
                <c:pt idx="5148">
                  <c:v>1E-4</c:v>
                </c:pt>
                <c:pt idx="5149">
                  <c:v>1E-4</c:v>
                </c:pt>
                <c:pt idx="5150">
                  <c:v>1E-4</c:v>
                </c:pt>
                <c:pt idx="5151">
                  <c:v>1E-4</c:v>
                </c:pt>
                <c:pt idx="5152">
                  <c:v>1.0001</c:v>
                </c:pt>
                <c:pt idx="5153">
                  <c:v>1E-4</c:v>
                </c:pt>
                <c:pt idx="5154">
                  <c:v>1E-4</c:v>
                </c:pt>
                <c:pt idx="5155">
                  <c:v>1E-4</c:v>
                </c:pt>
                <c:pt idx="5156">
                  <c:v>1E-4</c:v>
                </c:pt>
                <c:pt idx="5157">
                  <c:v>1.0001</c:v>
                </c:pt>
                <c:pt idx="5158">
                  <c:v>1E-4</c:v>
                </c:pt>
                <c:pt idx="5159">
                  <c:v>1.0001</c:v>
                </c:pt>
                <c:pt idx="5160">
                  <c:v>1.0001</c:v>
                </c:pt>
                <c:pt idx="5161">
                  <c:v>1E-4</c:v>
                </c:pt>
                <c:pt idx="5162">
                  <c:v>2.0001000000000002</c:v>
                </c:pt>
                <c:pt idx="5163">
                  <c:v>1.0001</c:v>
                </c:pt>
                <c:pt idx="5164">
                  <c:v>1E-4</c:v>
                </c:pt>
                <c:pt idx="5165">
                  <c:v>1E-4</c:v>
                </c:pt>
                <c:pt idx="5166">
                  <c:v>1.0001</c:v>
                </c:pt>
                <c:pt idx="5167">
                  <c:v>1E-4</c:v>
                </c:pt>
                <c:pt idx="5168">
                  <c:v>1E-4</c:v>
                </c:pt>
                <c:pt idx="5169">
                  <c:v>1.0001</c:v>
                </c:pt>
                <c:pt idx="5170">
                  <c:v>1.0001</c:v>
                </c:pt>
                <c:pt idx="5171">
                  <c:v>1E-4</c:v>
                </c:pt>
                <c:pt idx="5172">
                  <c:v>1E-4</c:v>
                </c:pt>
                <c:pt idx="5173">
                  <c:v>1E-4</c:v>
                </c:pt>
                <c:pt idx="5174">
                  <c:v>1.0001</c:v>
                </c:pt>
                <c:pt idx="5175">
                  <c:v>1.0001</c:v>
                </c:pt>
                <c:pt idx="5176">
                  <c:v>1E-4</c:v>
                </c:pt>
                <c:pt idx="5177">
                  <c:v>1E-4</c:v>
                </c:pt>
                <c:pt idx="5178">
                  <c:v>1E-4</c:v>
                </c:pt>
                <c:pt idx="5179">
                  <c:v>1E-4</c:v>
                </c:pt>
                <c:pt idx="5180">
                  <c:v>1E-4</c:v>
                </c:pt>
                <c:pt idx="5181">
                  <c:v>1.0001</c:v>
                </c:pt>
                <c:pt idx="5182">
                  <c:v>1.0001</c:v>
                </c:pt>
                <c:pt idx="5183">
                  <c:v>1.0001</c:v>
                </c:pt>
                <c:pt idx="5184">
                  <c:v>1E-4</c:v>
                </c:pt>
                <c:pt idx="5185">
                  <c:v>1.0001</c:v>
                </c:pt>
                <c:pt idx="5186">
                  <c:v>1E-4</c:v>
                </c:pt>
                <c:pt idx="5187">
                  <c:v>1.0001</c:v>
                </c:pt>
                <c:pt idx="5188">
                  <c:v>1E-4</c:v>
                </c:pt>
                <c:pt idx="5189">
                  <c:v>1.0001</c:v>
                </c:pt>
                <c:pt idx="5190">
                  <c:v>1E-4</c:v>
                </c:pt>
                <c:pt idx="5191">
                  <c:v>1.0001</c:v>
                </c:pt>
                <c:pt idx="5192">
                  <c:v>1.0001</c:v>
                </c:pt>
                <c:pt idx="5193">
                  <c:v>1E-4</c:v>
                </c:pt>
                <c:pt idx="5194">
                  <c:v>1E-4</c:v>
                </c:pt>
                <c:pt idx="5195">
                  <c:v>1E-4</c:v>
                </c:pt>
                <c:pt idx="5196">
                  <c:v>3.0001000000000002</c:v>
                </c:pt>
                <c:pt idx="5197">
                  <c:v>2.0001000000000002</c:v>
                </c:pt>
                <c:pt idx="5198">
                  <c:v>1E-4</c:v>
                </c:pt>
                <c:pt idx="5199">
                  <c:v>1E-4</c:v>
                </c:pt>
                <c:pt idx="5200">
                  <c:v>2.0001000000000002</c:v>
                </c:pt>
                <c:pt idx="5201">
                  <c:v>6.0000999999999998</c:v>
                </c:pt>
                <c:pt idx="5202">
                  <c:v>9.0000999999999998</c:v>
                </c:pt>
                <c:pt idx="5203">
                  <c:v>11.0001</c:v>
                </c:pt>
                <c:pt idx="5204">
                  <c:v>6.0000999999999998</c:v>
                </c:pt>
                <c:pt idx="5205">
                  <c:v>4.0000999999999998</c:v>
                </c:pt>
                <c:pt idx="5206">
                  <c:v>4.0000999999999998</c:v>
                </c:pt>
                <c:pt idx="5207">
                  <c:v>12.0001</c:v>
                </c:pt>
                <c:pt idx="5208">
                  <c:v>15.0001</c:v>
                </c:pt>
                <c:pt idx="5209">
                  <c:v>4.0000999999999998</c:v>
                </c:pt>
                <c:pt idx="5210">
                  <c:v>3.0001000000000002</c:v>
                </c:pt>
                <c:pt idx="5211">
                  <c:v>1.0001</c:v>
                </c:pt>
                <c:pt idx="5212">
                  <c:v>1E-4</c:v>
                </c:pt>
                <c:pt idx="5213">
                  <c:v>1E-4</c:v>
                </c:pt>
                <c:pt idx="5214">
                  <c:v>1.0001</c:v>
                </c:pt>
                <c:pt idx="5215">
                  <c:v>1.0001</c:v>
                </c:pt>
                <c:pt idx="5216">
                  <c:v>1E-4</c:v>
                </c:pt>
                <c:pt idx="5217">
                  <c:v>1E-4</c:v>
                </c:pt>
                <c:pt idx="5218">
                  <c:v>1.0001</c:v>
                </c:pt>
                <c:pt idx="5219">
                  <c:v>1E-4</c:v>
                </c:pt>
                <c:pt idx="5220">
                  <c:v>1E-4</c:v>
                </c:pt>
                <c:pt idx="5221">
                  <c:v>1E-4</c:v>
                </c:pt>
                <c:pt idx="5222">
                  <c:v>1.0001</c:v>
                </c:pt>
                <c:pt idx="5223">
                  <c:v>1E-4</c:v>
                </c:pt>
                <c:pt idx="5224">
                  <c:v>1.0001</c:v>
                </c:pt>
                <c:pt idx="5225">
                  <c:v>2.0001000000000002</c:v>
                </c:pt>
                <c:pt idx="5226">
                  <c:v>1E-4</c:v>
                </c:pt>
                <c:pt idx="5227">
                  <c:v>1E-4</c:v>
                </c:pt>
                <c:pt idx="5228">
                  <c:v>2.0001000000000002</c:v>
                </c:pt>
                <c:pt idx="5229">
                  <c:v>1E-4</c:v>
                </c:pt>
                <c:pt idx="5230">
                  <c:v>1E-4</c:v>
                </c:pt>
                <c:pt idx="5231">
                  <c:v>1E-4</c:v>
                </c:pt>
                <c:pt idx="5232">
                  <c:v>1E-4</c:v>
                </c:pt>
                <c:pt idx="5233">
                  <c:v>1E-4</c:v>
                </c:pt>
                <c:pt idx="5234">
                  <c:v>1E-4</c:v>
                </c:pt>
                <c:pt idx="5235">
                  <c:v>2.0001000000000002</c:v>
                </c:pt>
                <c:pt idx="5236">
                  <c:v>1E-4</c:v>
                </c:pt>
                <c:pt idx="5237">
                  <c:v>1E-4</c:v>
                </c:pt>
                <c:pt idx="5238">
                  <c:v>1E-4</c:v>
                </c:pt>
                <c:pt idx="5239">
                  <c:v>1E-4</c:v>
                </c:pt>
                <c:pt idx="5240">
                  <c:v>1.0001</c:v>
                </c:pt>
                <c:pt idx="5241">
                  <c:v>1E-4</c:v>
                </c:pt>
                <c:pt idx="5242">
                  <c:v>1.0001</c:v>
                </c:pt>
                <c:pt idx="5243">
                  <c:v>1E-4</c:v>
                </c:pt>
                <c:pt idx="5244">
                  <c:v>1E-4</c:v>
                </c:pt>
                <c:pt idx="5245">
                  <c:v>1E-4</c:v>
                </c:pt>
                <c:pt idx="5246">
                  <c:v>1E-4</c:v>
                </c:pt>
                <c:pt idx="5247">
                  <c:v>1E-4</c:v>
                </c:pt>
                <c:pt idx="5248">
                  <c:v>1.0001</c:v>
                </c:pt>
                <c:pt idx="5249">
                  <c:v>1.0001</c:v>
                </c:pt>
                <c:pt idx="5250">
                  <c:v>1E-4</c:v>
                </c:pt>
                <c:pt idx="5251">
                  <c:v>1.0001</c:v>
                </c:pt>
                <c:pt idx="5252">
                  <c:v>1.0001</c:v>
                </c:pt>
                <c:pt idx="5253">
                  <c:v>2.0001000000000002</c:v>
                </c:pt>
                <c:pt idx="5254">
                  <c:v>1.0001</c:v>
                </c:pt>
                <c:pt idx="5255">
                  <c:v>1.0001</c:v>
                </c:pt>
                <c:pt idx="5256">
                  <c:v>1E-4</c:v>
                </c:pt>
                <c:pt idx="5257">
                  <c:v>1E-4</c:v>
                </c:pt>
                <c:pt idx="5258">
                  <c:v>1E-4</c:v>
                </c:pt>
                <c:pt idx="5259">
                  <c:v>1E-4</c:v>
                </c:pt>
                <c:pt idx="5260">
                  <c:v>1E-4</c:v>
                </c:pt>
                <c:pt idx="5261">
                  <c:v>1.0001</c:v>
                </c:pt>
                <c:pt idx="5262">
                  <c:v>2.0001000000000002</c:v>
                </c:pt>
                <c:pt idx="5263">
                  <c:v>4.0000999999999998</c:v>
                </c:pt>
                <c:pt idx="5264">
                  <c:v>1.0001</c:v>
                </c:pt>
                <c:pt idx="5265">
                  <c:v>1E-4</c:v>
                </c:pt>
                <c:pt idx="5266">
                  <c:v>2.0001000000000002</c:v>
                </c:pt>
                <c:pt idx="5267">
                  <c:v>1.0001</c:v>
                </c:pt>
                <c:pt idx="5268">
                  <c:v>2.0001000000000002</c:v>
                </c:pt>
                <c:pt idx="5269">
                  <c:v>1E-4</c:v>
                </c:pt>
                <c:pt idx="5270">
                  <c:v>2.0001000000000002</c:v>
                </c:pt>
                <c:pt idx="5271">
                  <c:v>10.0001</c:v>
                </c:pt>
                <c:pt idx="5272">
                  <c:v>29.0001</c:v>
                </c:pt>
                <c:pt idx="5273">
                  <c:v>11.0001</c:v>
                </c:pt>
                <c:pt idx="5274">
                  <c:v>9.0000999999999998</c:v>
                </c:pt>
                <c:pt idx="5275">
                  <c:v>6.0000999999999998</c:v>
                </c:pt>
                <c:pt idx="5276">
                  <c:v>22.0001</c:v>
                </c:pt>
                <c:pt idx="5277">
                  <c:v>32.000100000000003</c:v>
                </c:pt>
                <c:pt idx="5278">
                  <c:v>8.0000999999999998</c:v>
                </c:pt>
                <c:pt idx="5279">
                  <c:v>1.0001</c:v>
                </c:pt>
                <c:pt idx="5280">
                  <c:v>1E-4</c:v>
                </c:pt>
                <c:pt idx="5281">
                  <c:v>1E-4</c:v>
                </c:pt>
                <c:pt idx="5282">
                  <c:v>1.0001</c:v>
                </c:pt>
                <c:pt idx="5283">
                  <c:v>1E-4</c:v>
                </c:pt>
                <c:pt idx="5284">
                  <c:v>1E-4</c:v>
                </c:pt>
                <c:pt idx="5285">
                  <c:v>1E-4</c:v>
                </c:pt>
                <c:pt idx="5286">
                  <c:v>3.0001000000000002</c:v>
                </c:pt>
                <c:pt idx="5287">
                  <c:v>1.0001</c:v>
                </c:pt>
                <c:pt idx="5288">
                  <c:v>1.0001</c:v>
                </c:pt>
                <c:pt idx="5289">
                  <c:v>1E-4</c:v>
                </c:pt>
                <c:pt idx="5290">
                  <c:v>1E-4</c:v>
                </c:pt>
                <c:pt idx="5291">
                  <c:v>1.0001</c:v>
                </c:pt>
                <c:pt idx="5292">
                  <c:v>1E-4</c:v>
                </c:pt>
                <c:pt idx="5293">
                  <c:v>1E-4</c:v>
                </c:pt>
                <c:pt idx="5294">
                  <c:v>1.0001</c:v>
                </c:pt>
                <c:pt idx="5295">
                  <c:v>1E-4</c:v>
                </c:pt>
                <c:pt idx="5296">
                  <c:v>1.0001</c:v>
                </c:pt>
                <c:pt idx="5297">
                  <c:v>1.0001</c:v>
                </c:pt>
                <c:pt idx="5298">
                  <c:v>1.0001</c:v>
                </c:pt>
                <c:pt idx="5299">
                  <c:v>1.0001</c:v>
                </c:pt>
                <c:pt idx="5300">
                  <c:v>1E-4</c:v>
                </c:pt>
                <c:pt idx="5301">
                  <c:v>1E-4</c:v>
                </c:pt>
                <c:pt idx="5302">
                  <c:v>1.0001</c:v>
                </c:pt>
                <c:pt idx="5303">
                  <c:v>1.0001</c:v>
                </c:pt>
                <c:pt idx="5304">
                  <c:v>1.0001</c:v>
                </c:pt>
                <c:pt idx="5305">
                  <c:v>1E-4</c:v>
                </c:pt>
                <c:pt idx="5306">
                  <c:v>1E-4</c:v>
                </c:pt>
                <c:pt idx="5307">
                  <c:v>1E-4</c:v>
                </c:pt>
                <c:pt idx="5308">
                  <c:v>1E-4</c:v>
                </c:pt>
                <c:pt idx="5309">
                  <c:v>3.0001000000000002</c:v>
                </c:pt>
                <c:pt idx="5310">
                  <c:v>1E-4</c:v>
                </c:pt>
                <c:pt idx="5311">
                  <c:v>1E-4</c:v>
                </c:pt>
                <c:pt idx="5312">
                  <c:v>1E-4</c:v>
                </c:pt>
                <c:pt idx="5313">
                  <c:v>1E-4</c:v>
                </c:pt>
                <c:pt idx="5314">
                  <c:v>1.0001</c:v>
                </c:pt>
                <c:pt idx="5315">
                  <c:v>1.0001</c:v>
                </c:pt>
                <c:pt idx="5316">
                  <c:v>1E-4</c:v>
                </c:pt>
                <c:pt idx="5317">
                  <c:v>1E-4</c:v>
                </c:pt>
                <c:pt idx="5318">
                  <c:v>1E-4</c:v>
                </c:pt>
                <c:pt idx="5319">
                  <c:v>1.0001</c:v>
                </c:pt>
                <c:pt idx="5320">
                  <c:v>1.0001</c:v>
                </c:pt>
                <c:pt idx="5321">
                  <c:v>1.0001</c:v>
                </c:pt>
                <c:pt idx="5322">
                  <c:v>1E-4</c:v>
                </c:pt>
                <c:pt idx="5323">
                  <c:v>1.0001</c:v>
                </c:pt>
                <c:pt idx="5324">
                  <c:v>1E-4</c:v>
                </c:pt>
                <c:pt idx="5325">
                  <c:v>1E-4</c:v>
                </c:pt>
                <c:pt idx="5326">
                  <c:v>1E-4</c:v>
                </c:pt>
                <c:pt idx="5327">
                  <c:v>1.0001</c:v>
                </c:pt>
                <c:pt idx="5328">
                  <c:v>1E-4</c:v>
                </c:pt>
                <c:pt idx="5329">
                  <c:v>1.0001</c:v>
                </c:pt>
                <c:pt idx="5330">
                  <c:v>1E-4</c:v>
                </c:pt>
                <c:pt idx="5331">
                  <c:v>1.0001</c:v>
                </c:pt>
                <c:pt idx="5332">
                  <c:v>1E-4</c:v>
                </c:pt>
                <c:pt idx="5333">
                  <c:v>1.0001</c:v>
                </c:pt>
                <c:pt idx="5334">
                  <c:v>2.0001000000000002</c:v>
                </c:pt>
                <c:pt idx="5335">
                  <c:v>3.0001000000000002</c:v>
                </c:pt>
                <c:pt idx="5336">
                  <c:v>1E-4</c:v>
                </c:pt>
                <c:pt idx="5337">
                  <c:v>8.0000999999999998</c:v>
                </c:pt>
                <c:pt idx="5338">
                  <c:v>25.0001</c:v>
                </c:pt>
                <c:pt idx="5339">
                  <c:v>23.0001</c:v>
                </c:pt>
                <c:pt idx="5340">
                  <c:v>18.0001</c:v>
                </c:pt>
                <c:pt idx="5341">
                  <c:v>4.0000999999999998</c:v>
                </c:pt>
                <c:pt idx="5342">
                  <c:v>1.0001</c:v>
                </c:pt>
                <c:pt idx="5343">
                  <c:v>1E-4</c:v>
                </c:pt>
                <c:pt idx="5344">
                  <c:v>8.0000999999999998</c:v>
                </c:pt>
                <c:pt idx="5345">
                  <c:v>12.0001</c:v>
                </c:pt>
                <c:pt idx="5346">
                  <c:v>3.0001000000000002</c:v>
                </c:pt>
                <c:pt idx="5347">
                  <c:v>1E-4</c:v>
                </c:pt>
                <c:pt idx="5348">
                  <c:v>1E-4</c:v>
                </c:pt>
                <c:pt idx="5349">
                  <c:v>1E-4</c:v>
                </c:pt>
                <c:pt idx="5350">
                  <c:v>1E-4</c:v>
                </c:pt>
                <c:pt idx="5351">
                  <c:v>1E-4</c:v>
                </c:pt>
                <c:pt idx="5352">
                  <c:v>1E-4</c:v>
                </c:pt>
                <c:pt idx="5353">
                  <c:v>1E-4</c:v>
                </c:pt>
                <c:pt idx="5354">
                  <c:v>1E-4</c:v>
                </c:pt>
                <c:pt idx="5355">
                  <c:v>1E-4</c:v>
                </c:pt>
                <c:pt idx="5356">
                  <c:v>1E-4</c:v>
                </c:pt>
                <c:pt idx="5357">
                  <c:v>1E-4</c:v>
                </c:pt>
                <c:pt idx="5358">
                  <c:v>2.0001000000000002</c:v>
                </c:pt>
                <c:pt idx="5359">
                  <c:v>1E-4</c:v>
                </c:pt>
                <c:pt idx="5360">
                  <c:v>1.0001</c:v>
                </c:pt>
                <c:pt idx="5361">
                  <c:v>1E-4</c:v>
                </c:pt>
                <c:pt idx="5362">
                  <c:v>2.0001000000000002</c:v>
                </c:pt>
                <c:pt idx="5363">
                  <c:v>2.0001000000000002</c:v>
                </c:pt>
                <c:pt idx="5364">
                  <c:v>2.0001000000000002</c:v>
                </c:pt>
                <c:pt idx="5365">
                  <c:v>2.0001000000000002</c:v>
                </c:pt>
                <c:pt idx="5366">
                  <c:v>1E-4</c:v>
                </c:pt>
                <c:pt idx="5367">
                  <c:v>1.0001</c:v>
                </c:pt>
                <c:pt idx="5368">
                  <c:v>1E-4</c:v>
                </c:pt>
                <c:pt idx="5369">
                  <c:v>1E-4</c:v>
                </c:pt>
                <c:pt idx="5370">
                  <c:v>1.0001</c:v>
                </c:pt>
                <c:pt idx="5371">
                  <c:v>1.0001</c:v>
                </c:pt>
                <c:pt idx="5372">
                  <c:v>1E-4</c:v>
                </c:pt>
                <c:pt idx="5373">
                  <c:v>3.0001000000000002</c:v>
                </c:pt>
                <c:pt idx="5374">
                  <c:v>1E-4</c:v>
                </c:pt>
                <c:pt idx="5375">
                  <c:v>1.0001</c:v>
                </c:pt>
                <c:pt idx="5376">
                  <c:v>1.0001</c:v>
                </c:pt>
                <c:pt idx="5377">
                  <c:v>1E-4</c:v>
                </c:pt>
                <c:pt idx="5378">
                  <c:v>2.0001000000000002</c:v>
                </c:pt>
                <c:pt idx="5379">
                  <c:v>1E-4</c:v>
                </c:pt>
                <c:pt idx="5380">
                  <c:v>1.0001</c:v>
                </c:pt>
                <c:pt idx="5381">
                  <c:v>1.0001</c:v>
                </c:pt>
                <c:pt idx="5382">
                  <c:v>1E-4</c:v>
                </c:pt>
                <c:pt idx="5383">
                  <c:v>1.0001</c:v>
                </c:pt>
                <c:pt idx="5384">
                  <c:v>1.0001</c:v>
                </c:pt>
                <c:pt idx="5385">
                  <c:v>1.0001</c:v>
                </c:pt>
                <c:pt idx="5386">
                  <c:v>1E-4</c:v>
                </c:pt>
                <c:pt idx="5387">
                  <c:v>1E-4</c:v>
                </c:pt>
                <c:pt idx="5388">
                  <c:v>2.0001000000000002</c:v>
                </c:pt>
                <c:pt idx="5389">
                  <c:v>1.0001</c:v>
                </c:pt>
                <c:pt idx="5390">
                  <c:v>2.0001000000000002</c:v>
                </c:pt>
                <c:pt idx="5391">
                  <c:v>1E-4</c:v>
                </c:pt>
                <c:pt idx="5392">
                  <c:v>3.0001000000000002</c:v>
                </c:pt>
                <c:pt idx="5393">
                  <c:v>4.0000999999999998</c:v>
                </c:pt>
                <c:pt idx="5394">
                  <c:v>3.0001000000000002</c:v>
                </c:pt>
                <c:pt idx="5395">
                  <c:v>3.0001000000000002</c:v>
                </c:pt>
                <c:pt idx="5396">
                  <c:v>1.0001</c:v>
                </c:pt>
                <c:pt idx="5397">
                  <c:v>2.0001000000000002</c:v>
                </c:pt>
                <c:pt idx="5398">
                  <c:v>1.0001</c:v>
                </c:pt>
                <c:pt idx="5399">
                  <c:v>1.0001</c:v>
                </c:pt>
                <c:pt idx="5400">
                  <c:v>1.0001</c:v>
                </c:pt>
                <c:pt idx="5401">
                  <c:v>2.0001000000000002</c:v>
                </c:pt>
                <c:pt idx="5402">
                  <c:v>1.0001</c:v>
                </c:pt>
                <c:pt idx="5403">
                  <c:v>1.0001</c:v>
                </c:pt>
                <c:pt idx="5404">
                  <c:v>3.0001000000000002</c:v>
                </c:pt>
                <c:pt idx="5405">
                  <c:v>5.0000999999999998</c:v>
                </c:pt>
                <c:pt idx="5406">
                  <c:v>10.0001</c:v>
                </c:pt>
                <c:pt idx="5407">
                  <c:v>6.0000999999999998</c:v>
                </c:pt>
                <c:pt idx="5408">
                  <c:v>13.0001</c:v>
                </c:pt>
                <c:pt idx="5409">
                  <c:v>12.0001</c:v>
                </c:pt>
                <c:pt idx="5410">
                  <c:v>10.0001</c:v>
                </c:pt>
                <c:pt idx="5411">
                  <c:v>18.0001</c:v>
                </c:pt>
                <c:pt idx="5412">
                  <c:v>63.000100000000003</c:v>
                </c:pt>
                <c:pt idx="5413">
                  <c:v>47.000100000000003</c:v>
                </c:pt>
                <c:pt idx="5414">
                  <c:v>8.0000999999999998</c:v>
                </c:pt>
                <c:pt idx="5415">
                  <c:v>2.0001000000000002</c:v>
                </c:pt>
                <c:pt idx="5416">
                  <c:v>4.0000999999999998</c:v>
                </c:pt>
                <c:pt idx="5417">
                  <c:v>3.0001000000000002</c:v>
                </c:pt>
                <c:pt idx="5418">
                  <c:v>2.0001000000000002</c:v>
                </c:pt>
                <c:pt idx="5419">
                  <c:v>4.0000999999999998</c:v>
                </c:pt>
                <c:pt idx="5420">
                  <c:v>1E-4</c:v>
                </c:pt>
                <c:pt idx="5421">
                  <c:v>1.0001</c:v>
                </c:pt>
                <c:pt idx="5422">
                  <c:v>2.0001000000000002</c:v>
                </c:pt>
                <c:pt idx="5423">
                  <c:v>2.0001000000000002</c:v>
                </c:pt>
                <c:pt idx="5424">
                  <c:v>2.0001000000000002</c:v>
                </c:pt>
                <c:pt idx="5425">
                  <c:v>6.0000999999999998</c:v>
                </c:pt>
                <c:pt idx="5426">
                  <c:v>1E-4</c:v>
                </c:pt>
                <c:pt idx="5427">
                  <c:v>2.0001000000000002</c:v>
                </c:pt>
                <c:pt idx="5428">
                  <c:v>5.0000999999999998</c:v>
                </c:pt>
                <c:pt idx="5429">
                  <c:v>5.0000999999999998</c:v>
                </c:pt>
                <c:pt idx="5430">
                  <c:v>4.0000999999999998</c:v>
                </c:pt>
                <c:pt idx="5431">
                  <c:v>1.0001</c:v>
                </c:pt>
                <c:pt idx="5432">
                  <c:v>2.0001000000000002</c:v>
                </c:pt>
                <c:pt idx="5433">
                  <c:v>3.0001000000000002</c:v>
                </c:pt>
                <c:pt idx="5434">
                  <c:v>5.0000999999999998</c:v>
                </c:pt>
                <c:pt idx="5435">
                  <c:v>4.0000999999999998</c:v>
                </c:pt>
                <c:pt idx="5436">
                  <c:v>4.0000999999999998</c:v>
                </c:pt>
                <c:pt idx="5437">
                  <c:v>4.0000999999999998</c:v>
                </c:pt>
                <c:pt idx="5438">
                  <c:v>3.0001000000000002</c:v>
                </c:pt>
                <c:pt idx="5439">
                  <c:v>3.0001000000000002</c:v>
                </c:pt>
                <c:pt idx="5440">
                  <c:v>2.0001000000000002</c:v>
                </c:pt>
                <c:pt idx="5441">
                  <c:v>7.0000999999999998</c:v>
                </c:pt>
                <c:pt idx="5442">
                  <c:v>1E-4</c:v>
                </c:pt>
                <c:pt idx="5443">
                  <c:v>1.0001</c:v>
                </c:pt>
                <c:pt idx="5444">
                  <c:v>7.0000999999999998</c:v>
                </c:pt>
                <c:pt idx="5445">
                  <c:v>3.0001000000000002</c:v>
                </c:pt>
                <c:pt idx="5446">
                  <c:v>5.0000999999999998</c:v>
                </c:pt>
                <c:pt idx="5447">
                  <c:v>7.0000999999999998</c:v>
                </c:pt>
                <c:pt idx="5448">
                  <c:v>2.0001000000000002</c:v>
                </c:pt>
                <c:pt idx="5449">
                  <c:v>3.0001000000000002</c:v>
                </c:pt>
                <c:pt idx="5450">
                  <c:v>3.0001000000000002</c:v>
                </c:pt>
                <c:pt idx="5451">
                  <c:v>5.0000999999999998</c:v>
                </c:pt>
                <c:pt idx="5452">
                  <c:v>10.0001</c:v>
                </c:pt>
                <c:pt idx="5453">
                  <c:v>5.0000999999999998</c:v>
                </c:pt>
                <c:pt idx="5454">
                  <c:v>5.0000999999999998</c:v>
                </c:pt>
                <c:pt idx="5455">
                  <c:v>2.0001000000000002</c:v>
                </c:pt>
                <c:pt idx="5456">
                  <c:v>5.0000999999999998</c:v>
                </c:pt>
                <c:pt idx="5457">
                  <c:v>5.0000999999999998</c:v>
                </c:pt>
                <c:pt idx="5458">
                  <c:v>10.0001</c:v>
                </c:pt>
                <c:pt idx="5459">
                  <c:v>11.0001</c:v>
                </c:pt>
                <c:pt idx="5460">
                  <c:v>8.0000999999999998</c:v>
                </c:pt>
                <c:pt idx="5461">
                  <c:v>8.0000999999999998</c:v>
                </c:pt>
                <c:pt idx="5462">
                  <c:v>6.0000999999999998</c:v>
                </c:pt>
                <c:pt idx="5463">
                  <c:v>11.0001</c:v>
                </c:pt>
                <c:pt idx="5464">
                  <c:v>25.0001</c:v>
                </c:pt>
                <c:pt idx="5465">
                  <c:v>27.0001</c:v>
                </c:pt>
                <c:pt idx="5466">
                  <c:v>23.0001</c:v>
                </c:pt>
                <c:pt idx="5467">
                  <c:v>32.000100000000003</c:v>
                </c:pt>
                <c:pt idx="5468">
                  <c:v>38.000100000000003</c:v>
                </c:pt>
                <c:pt idx="5469">
                  <c:v>106.0001</c:v>
                </c:pt>
                <c:pt idx="5470">
                  <c:v>281.00009999999997</c:v>
                </c:pt>
                <c:pt idx="5471">
                  <c:v>512.00009999999997</c:v>
                </c:pt>
                <c:pt idx="5472">
                  <c:v>466.00009999999997</c:v>
                </c:pt>
                <c:pt idx="5473">
                  <c:v>280.00009999999997</c:v>
                </c:pt>
                <c:pt idx="5474">
                  <c:v>45.000100000000003</c:v>
                </c:pt>
                <c:pt idx="5475">
                  <c:v>15.0001</c:v>
                </c:pt>
                <c:pt idx="5476">
                  <c:v>9.0000999999999998</c:v>
                </c:pt>
                <c:pt idx="5477">
                  <c:v>6.0000999999999998</c:v>
                </c:pt>
                <c:pt idx="5478">
                  <c:v>10.0001</c:v>
                </c:pt>
                <c:pt idx="5479">
                  <c:v>30.0001</c:v>
                </c:pt>
                <c:pt idx="5480">
                  <c:v>17.0001</c:v>
                </c:pt>
                <c:pt idx="5481">
                  <c:v>4.0000999999999998</c:v>
                </c:pt>
                <c:pt idx="5482">
                  <c:v>3.0001000000000002</c:v>
                </c:pt>
                <c:pt idx="5483">
                  <c:v>3.0001000000000002</c:v>
                </c:pt>
                <c:pt idx="5484">
                  <c:v>3.0001000000000002</c:v>
                </c:pt>
                <c:pt idx="5485">
                  <c:v>5.0000999999999998</c:v>
                </c:pt>
                <c:pt idx="5486">
                  <c:v>4.0000999999999998</c:v>
                </c:pt>
                <c:pt idx="5487">
                  <c:v>6.0000999999999998</c:v>
                </c:pt>
                <c:pt idx="5488">
                  <c:v>2.0001000000000002</c:v>
                </c:pt>
                <c:pt idx="5489">
                  <c:v>6.0000999999999998</c:v>
                </c:pt>
                <c:pt idx="5490">
                  <c:v>7.0000999999999998</c:v>
                </c:pt>
                <c:pt idx="5491">
                  <c:v>3.0001000000000002</c:v>
                </c:pt>
                <c:pt idx="5492">
                  <c:v>2.0001000000000002</c:v>
                </c:pt>
                <c:pt idx="5493">
                  <c:v>2.0001000000000002</c:v>
                </c:pt>
                <c:pt idx="5494">
                  <c:v>5.0000999999999998</c:v>
                </c:pt>
                <c:pt idx="5495">
                  <c:v>3.0001000000000002</c:v>
                </c:pt>
                <c:pt idx="5496">
                  <c:v>3.0001000000000002</c:v>
                </c:pt>
                <c:pt idx="5497">
                  <c:v>4.0000999999999998</c:v>
                </c:pt>
                <c:pt idx="5498">
                  <c:v>1E-4</c:v>
                </c:pt>
                <c:pt idx="5499">
                  <c:v>6.0000999999999998</c:v>
                </c:pt>
                <c:pt idx="5500">
                  <c:v>1.0001</c:v>
                </c:pt>
                <c:pt idx="5501">
                  <c:v>3.0001000000000002</c:v>
                </c:pt>
                <c:pt idx="5502">
                  <c:v>3.0001000000000002</c:v>
                </c:pt>
                <c:pt idx="5503">
                  <c:v>5.0000999999999998</c:v>
                </c:pt>
                <c:pt idx="5504">
                  <c:v>1.0001</c:v>
                </c:pt>
                <c:pt idx="5505">
                  <c:v>7.0000999999999998</c:v>
                </c:pt>
                <c:pt idx="5506">
                  <c:v>9.0000999999999998</c:v>
                </c:pt>
                <c:pt idx="5507">
                  <c:v>4.0000999999999998</c:v>
                </c:pt>
                <c:pt idx="5508">
                  <c:v>10.0001</c:v>
                </c:pt>
                <c:pt idx="5509">
                  <c:v>4.0000999999999998</c:v>
                </c:pt>
                <c:pt idx="5510">
                  <c:v>4.0000999999999998</c:v>
                </c:pt>
                <c:pt idx="5511">
                  <c:v>2.0001000000000002</c:v>
                </c:pt>
                <c:pt idx="5512">
                  <c:v>2.0001000000000002</c:v>
                </c:pt>
                <c:pt idx="5513">
                  <c:v>6.0000999999999998</c:v>
                </c:pt>
                <c:pt idx="5514">
                  <c:v>10.0001</c:v>
                </c:pt>
                <c:pt idx="5515">
                  <c:v>7.0000999999999998</c:v>
                </c:pt>
                <c:pt idx="5516">
                  <c:v>10.0001</c:v>
                </c:pt>
                <c:pt idx="5517">
                  <c:v>6.0000999999999998</c:v>
                </c:pt>
                <c:pt idx="5518">
                  <c:v>5.0000999999999998</c:v>
                </c:pt>
                <c:pt idx="5519">
                  <c:v>3.0001000000000002</c:v>
                </c:pt>
                <c:pt idx="5520">
                  <c:v>10.0001</c:v>
                </c:pt>
                <c:pt idx="5521">
                  <c:v>4.0000999999999998</c:v>
                </c:pt>
                <c:pt idx="5522">
                  <c:v>7.0000999999999998</c:v>
                </c:pt>
                <c:pt idx="5523">
                  <c:v>5.0000999999999998</c:v>
                </c:pt>
                <c:pt idx="5524">
                  <c:v>8.0000999999999998</c:v>
                </c:pt>
                <c:pt idx="5525">
                  <c:v>13.0001</c:v>
                </c:pt>
                <c:pt idx="5526">
                  <c:v>7.0000999999999998</c:v>
                </c:pt>
                <c:pt idx="5527">
                  <c:v>11.0001</c:v>
                </c:pt>
                <c:pt idx="5528">
                  <c:v>9.0000999999999998</c:v>
                </c:pt>
                <c:pt idx="5529">
                  <c:v>15.0001</c:v>
                </c:pt>
                <c:pt idx="5530">
                  <c:v>15.0001</c:v>
                </c:pt>
                <c:pt idx="5531">
                  <c:v>13.0001</c:v>
                </c:pt>
                <c:pt idx="5532">
                  <c:v>22.0001</c:v>
                </c:pt>
                <c:pt idx="5533">
                  <c:v>32.000100000000003</c:v>
                </c:pt>
                <c:pt idx="5534">
                  <c:v>56.000100000000003</c:v>
                </c:pt>
                <c:pt idx="5535">
                  <c:v>103.0001</c:v>
                </c:pt>
                <c:pt idx="5536">
                  <c:v>300.00009999999997</c:v>
                </c:pt>
                <c:pt idx="5537">
                  <c:v>401.00009999999997</c:v>
                </c:pt>
                <c:pt idx="5538">
                  <c:v>282.00009999999997</c:v>
                </c:pt>
                <c:pt idx="5539">
                  <c:v>145.0001</c:v>
                </c:pt>
                <c:pt idx="5540">
                  <c:v>32.000100000000003</c:v>
                </c:pt>
                <c:pt idx="5541">
                  <c:v>18.0001</c:v>
                </c:pt>
                <c:pt idx="5542">
                  <c:v>10.0001</c:v>
                </c:pt>
                <c:pt idx="5543">
                  <c:v>15.0001</c:v>
                </c:pt>
                <c:pt idx="5544">
                  <c:v>52.000100000000003</c:v>
                </c:pt>
                <c:pt idx="5545">
                  <c:v>229.0001</c:v>
                </c:pt>
                <c:pt idx="5546">
                  <c:v>163.0001</c:v>
                </c:pt>
                <c:pt idx="5547">
                  <c:v>20.0001</c:v>
                </c:pt>
                <c:pt idx="5548">
                  <c:v>11.0001</c:v>
                </c:pt>
                <c:pt idx="5549">
                  <c:v>6.0000999999999998</c:v>
                </c:pt>
                <c:pt idx="5550">
                  <c:v>9.0000999999999998</c:v>
                </c:pt>
                <c:pt idx="5551">
                  <c:v>12.0001</c:v>
                </c:pt>
                <c:pt idx="5552">
                  <c:v>9.0000999999999998</c:v>
                </c:pt>
                <c:pt idx="5553">
                  <c:v>12.0001</c:v>
                </c:pt>
                <c:pt idx="5554">
                  <c:v>13.0001</c:v>
                </c:pt>
                <c:pt idx="5555">
                  <c:v>9.0000999999999998</c:v>
                </c:pt>
                <c:pt idx="5556">
                  <c:v>9.0000999999999998</c:v>
                </c:pt>
                <c:pt idx="5557">
                  <c:v>14.0001</c:v>
                </c:pt>
                <c:pt idx="5558">
                  <c:v>8.0000999999999998</c:v>
                </c:pt>
                <c:pt idx="5559">
                  <c:v>14.0001</c:v>
                </c:pt>
                <c:pt idx="5560">
                  <c:v>8.0000999999999998</c:v>
                </c:pt>
                <c:pt idx="5561">
                  <c:v>6.0000999999999998</c:v>
                </c:pt>
                <c:pt idx="5562">
                  <c:v>17.0001</c:v>
                </c:pt>
                <c:pt idx="5563">
                  <c:v>12.0001</c:v>
                </c:pt>
                <c:pt idx="5564">
                  <c:v>13.0001</c:v>
                </c:pt>
                <c:pt idx="5565">
                  <c:v>19.0001</c:v>
                </c:pt>
                <c:pt idx="5566">
                  <c:v>19.0001</c:v>
                </c:pt>
                <c:pt idx="5567">
                  <c:v>17.0001</c:v>
                </c:pt>
                <c:pt idx="5568">
                  <c:v>10.0001</c:v>
                </c:pt>
                <c:pt idx="5569">
                  <c:v>22.0001</c:v>
                </c:pt>
                <c:pt idx="5570">
                  <c:v>26.0001</c:v>
                </c:pt>
                <c:pt idx="5571">
                  <c:v>17.0001</c:v>
                </c:pt>
                <c:pt idx="5572">
                  <c:v>23.0001</c:v>
                </c:pt>
                <c:pt idx="5573">
                  <c:v>23.0001</c:v>
                </c:pt>
                <c:pt idx="5574">
                  <c:v>28.0001</c:v>
                </c:pt>
                <c:pt idx="5575">
                  <c:v>20.0001</c:v>
                </c:pt>
                <c:pt idx="5576">
                  <c:v>42.000100000000003</c:v>
                </c:pt>
                <c:pt idx="5577">
                  <c:v>29.0001</c:v>
                </c:pt>
                <c:pt idx="5578">
                  <c:v>31.0001</c:v>
                </c:pt>
                <c:pt idx="5579">
                  <c:v>34.000100000000003</c:v>
                </c:pt>
                <c:pt idx="5580">
                  <c:v>41.000100000000003</c:v>
                </c:pt>
                <c:pt idx="5581">
                  <c:v>41.000100000000003</c:v>
                </c:pt>
                <c:pt idx="5582">
                  <c:v>45.000100000000003</c:v>
                </c:pt>
                <c:pt idx="5583">
                  <c:v>63.000100000000003</c:v>
                </c:pt>
                <c:pt idx="5584">
                  <c:v>54.000100000000003</c:v>
                </c:pt>
                <c:pt idx="5585">
                  <c:v>50.000100000000003</c:v>
                </c:pt>
                <c:pt idx="5586">
                  <c:v>87.000100000000003</c:v>
                </c:pt>
                <c:pt idx="5587">
                  <c:v>70.000100000000003</c:v>
                </c:pt>
                <c:pt idx="5588">
                  <c:v>87.000100000000003</c:v>
                </c:pt>
                <c:pt idx="5589">
                  <c:v>92.000100000000003</c:v>
                </c:pt>
                <c:pt idx="5590">
                  <c:v>106.0001</c:v>
                </c:pt>
                <c:pt idx="5591">
                  <c:v>115.0001</c:v>
                </c:pt>
                <c:pt idx="5592">
                  <c:v>117.0001</c:v>
                </c:pt>
                <c:pt idx="5593">
                  <c:v>163.0001</c:v>
                </c:pt>
                <c:pt idx="5594">
                  <c:v>201.0001</c:v>
                </c:pt>
                <c:pt idx="5595">
                  <c:v>233.0001</c:v>
                </c:pt>
                <c:pt idx="5596">
                  <c:v>279.00009999999997</c:v>
                </c:pt>
                <c:pt idx="5597">
                  <c:v>394.00009999999997</c:v>
                </c:pt>
                <c:pt idx="5598">
                  <c:v>533.00009999999997</c:v>
                </c:pt>
                <c:pt idx="5599">
                  <c:v>993.00009999999997</c:v>
                </c:pt>
                <c:pt idx="5600">
                  <c:v>2708.0001000000002</c:v>
                </c:pt>
                <c:pt idx="5601">
                  <c:v>6692.0001000000002</c:v>
                </c:pt>
                <c:pt idx="5602">
                  <c:v>8152.0001000000002</c:v>
                </c:pt>
                <c:pt idx="5603">
                  <c:v>5918.0001000000002</c:v>
                </c:pt>
                <c:pt idx="5604">
                  <c:v>3056.0001000000002</c:v>
                </c:pt>
                <c:pt idx="5605">
                  <c:v>452.00009999999997</c:v>
                </c:pt>
                <c:pt idx="5606">
                  <c:v>100.0001</c:v>
                </c:pt>
                <c:pt idx="5607">
                  <c:v>33.000100000000003</c:v>
                </c:pt>
                <c:pt idx="5608">
                  <c:v>6.0000999999999998</c:v>
                </c:pt>
                <c:pt idx="5609">
                  <c:v>9.0000999999999998</c:v>
                </c:pt>
                <c:pt idx="5610">
                  <c:v>19.0001</c:v>
                </c:pt>
                <c:pt idx="5611">
                  <c:v>36.000100000000003</c:v>
                </c:pt>
                <c:pt idx="5612">
                  <c:v>8.0000999999999998</c:v>
                </c:pt>
                <c:pt idx="5613">
                  <c:v>3.0001000000000002</c:v>
                </c:pt>
                <c:pt idx="5614">
                  <c:v>2.0001000000000002</c:v>
                </c:pt>
                <c:pt idx="5615">
                  <c:v>7.0000999999999998</c:v>
                </c:pt>
                <c:pt idx="5616">
                  <c:v>4.0000999999999998</c:v>
                </c:pt>
                <c:pt idx="5617">
                  <c:v>5.0000999999999998</c:v>
                </c:pt>
                <c:pt idx="5618">
                  <c:v>6.0000999999999998</c:v>
                </c:pt>
                <c:pt idx="5619">
                  <c:v>5.0000999999999998</c:v>
                </c:pt>
                <c:pt idx="5620">
                  <c:v>6.0000999999999998</c:v>
                </c:pt>
                <c:pt idx="5621">
                  <c:v>1.0001</c:v>
                </c:pt>
                <c:pt idx="5622">
                  <c:v>4.0000999999999998</c:v>
                </c:pt>
                <c:pt idx="5623">
                  <c:v>2.0001000000000002</c:v>
                </c:pt>
                <c:pt idx="5624">
                  <c:v>4.0000999999999998</c:v>
                </c:pt>
                <c:pt idx="5625">
                  <c:v>2.0001000000000002</c:v>
                </c:pt>
                <c:pt idx="5626">
                  <c:v>3.0001000000000002</c:v>
                </c:pt>
                <c:pt idx="5627">
                  <c:v>7.0000999999999998</c:v>
                </c:pt>
                <c:pt idx="5628">
                  <c:v>5.0000999999999998</c:v>
                </c:pt>
                <c:pt idx="5629">
                  <c:v>6.0000999999999998</c:v>
                </c:pt>
                <c:pt idx="5630">
                  <c:v>4.0000999999999998</c:v>
                </c:pt>
                <c:pt idx="5631">
                  <c:v>4.0000999999999998</c:v>
                </c:pt>
                <c:pt idx="5632">
                  <c:v>6.0000999999999998</c:v>
                </c:pt>
                <c:pt idx="5633">
                  <c:v>3.0001000000000002</c:v>
                </c:pt>
                <c:pt idx="5634">
                  <c:v>2.0001000000000002</c:v>
                </c:pt>
                <c:pt idx="5635">
                  <c:v>4.0000999999999998</c:v>
                </c:pt>
                <c:pt idx="5636">
                  <c:v>4.0000999999999998</c:v>
                </c:pt>
                <c:pt idx="5637">
                  <c:v>7.0000999999999998</c:v>
                </c:pt>
                <c:pt idx="5638">
                  <c:v>3.0001000000000002</c:v>
                </c:pt>
                <c:pt idx="5639">
                  <c:v>3.0001000000000002</c:v>
                </c:pt>
                <c:pt idx="5640">
                  <c:v>6.0000999999999998</c:v>
                </c:pt>
                <c:pt idx="5641">
                  <c:v>6.0000999999999998</c:v>
                </c:pt>
                <c:pt idx="5642">
                  <c:v>2.0001000000000002</c:v>
                </c:pt>
                <c:pt idx="5643">
                  <c:v>8.0000999999999998</c:v>
                </c:pt>
                <c:pt idx="5644">
                  <c:v>6.0000999999999998</c:v>
                </c:pt>
                <c:pt idx="5645">
                  <c:v>3.0001000000000002</c:v>
                </c:pt>
                <c:pt idx="5646">
                  <c:v>2.0001000000000002</c:v>
                </c:pt>
                <c:pt idx="5647">
                  <c:v>9.0000999999999998</c:v>
                </c:pt>
                <c:pt idx="5648">
                  <c:v>7.0000999999999998</c:v>
                </c:pt>
                <c:pt idx="5649">
                  <c:v>14.0001</c:v>
                </c:pt>
                <c:pt idx="5650">
                  <c:v>10.0001</c:v>
                </c:pt>
                <c:pt idx="5651">
                  <c:v>14.0001</c:v>
                </c:pt>
                <c:pt idx="5652">
                  <c:v>8.0000999999999998</c:v>
                </c:pt>
                <c:pt idx="5653">
                  <c:v>8.0000999999999998</c:v>
                </c:pt>
                <c:pt idx="5654">
                  <c:v>11.0001</c:v>
                </c:pt>
                <c:pt idx="5655">
                  <c:v>12.0001</c:v>
                </c:pt>
                <c:pt idx="5656">
                  <c:v>12.0001</c:v>
                </c:pt>
                <c:pt idx="5657">
                  <c:v>21.0001</c:v>
                </c:pt>
                <c:pt idx="5658">
                  <c:v>19.0001</c:v>
                </c:pt>
                <c:pt idx="5659">
                  <c:v>20.0001</c:v>
                </c:pt>
                <c:pt idx="5660">
                  <c:v>28.0001</c:v>
                </c:pt>
                <c:pt idx="5661">
                  <c:v>30.0001</c:v>
                </c:pt>
                <c:pt idx="5662">
                  <c:v>32.000100000000003</c:v>
                </c:pt>
                <c:pt idx="5663">
                  <c:v>36.000100000000003</c:v>
                </c:pt>
                <c:pt idx="5664">
                  <c:v>77.000100000000003</c:v>
                </c:pt>
                <c:pt idx="5665">
                  <c:v>206.0001</c:v>
                </c:pt>
                <c:pt idx="5666">
                  <c:v>333.00009999999997</c:v>
                </c:pt>
                <c:pt idx="5667">
                  <c:v>625.00009999999997</c:v>
                </c:pt>
                <c:pt idx="5668">
                  <c:v>750.00009999999997</c:v>
                </c:pt>
                <c:pt idx="5669">
                  <c:v>617.00009999999997</c:v>
                </c:pt>
                <c:pt idx="5670">
                  <c:v>365.00009999999997</c:v>
                </c:pt>
                <c:pt idx="5671">
                  <c:v>105.0001</c:v>
                </c:pt>
                <c:pt idx="5672">
                  <c:v>14.0001</c:v>
                </c:pt>
                <c:pt idx="5673">
                  <c:v>11.0001</c:v>
                </c:pt>
                <c:pt idx="5674">
                  <c:v>7.0000999999999998</c:v>
                </c:pt>
                <c:pt idx="5675">
                  <c:v>57.000100000000003</c:v>
                </c:pt>
                <c:pt idx="5676">
                  <c:v>176.0001</c:v>
                </c:pt>
                <c:pt idx="5677">
                  <c:v>56.000100000000003</c:v>
                </c:pt>
                <c:pt idx="5678">
                  <c:v>3.0001000000000002</c:v>
                </c:pt>
                <c:pt idx="5679">
                  <c:v>4.0000999999999998</c:v>
                </c:pt>
                <c:pt idx="5680">
                  <c:v>4.0000999999999998</c:v>
                </c:pt>
                <c:pt idx="5681">
                  <c:v>3.0001000000000002</c:v>
                </c:pt>
                <c:pt idx="5682">
                  <c:v>3.0001000000000002</c:v>
                </c:pt>
                <c:pt idx="5683">
                  <c:v>8.0000999999999998</c:v>
                </c:pt>
                <c:pt idx="5684">
                  <c:v>4.0000999999999998</c:v>
                </c:pt>
                <c:pt idx="5685">
                  <c:v>3.0001000000000002</c:v>
                </c:pt>
                <c:pt idx="5686">
                  <c:v>3.0001000000000002</c:v>
                </c:pt>
                <c:pt idx="5687">
                  <c:v>3.0001000000000002</c:v>
                </c:pt>
                <c:pt idx="5688">
                  <c:v>4.0000999999999998</c:v>
                </c:pt>
                <c:pt idx="5689">
                  <c:v>1.0001</c:v>
                </c:pt>
                <c:pt idx="5690">
                  <c:v>1E-4</c:v>
                </c:pt>
                <c:pt idx="5691">
                  <c:v>3.0001000000000002</c:v>
                </c:pt>
                <c:pt idx="5692">
                  <c:v>5.0000999999999998</c:v>
                </c:pt>
                <c:pt idx="5693">
                  <c:v>3.0001000000000002</c:v>
                </c:pt>
                <c:pt idx="5694">
                  <c:v>3.0001000000000002</c:v>
                </c:pt>
                <c:pt idx="5695">
                  <c:v>2.0001000000000002</c:v>
                </c:pt>
                <c:pt idx="5696">
                  <c:v>2.0001000000000002</c:v>
                </c:pt>
                <c:pt idx="5697">
                  <c:v>1E-4</c:v>
                </c:pt>
                <c:pt idx="5698">
                  <c:v>2.0001000000000002</c:v>
                </c:pt>
                <c:pt idx="5699">
                  <c:v>3.0001000000000002</c:v>
                </c:pt>
                <c:pt idx="5700">
                  <c:v>9.0000999999999998</c:v>
                </c:pt>
                <c:pt idx="5701">
                  <c:v>2.0001000000000002</c:v>
                </c:pt>
                <c:pt idx="5702">
                  <c:v>2.0001000000000002</c:v>
                </c:pt>
                <c:pt idx="5703">
                  <c:v>3.0001000000000002</c:v>
                </c:pt>
                <c:pt idx="5704">
                  <c:v>2.0001000000000002</c:v>
                </c:pt>
                <c:pt idx="5705">
                  <c:v>4.0000999999999998</c:v>
                </c:pt>
                <c:pt idx="5706">
                  <c:v>4.0000999999999998</c:v>
                </c:pt>
                <c:pt idx="5707">
                  <c:v>4.0000999999999998</c:v>
                </c:pt>
                <c:pt idx="5708">
                  <c:v>3.0001000000000002</c:v>
                </c:pt>
                <c:pt idx="5709">
                  <c:v>3.0001000000000002</c:v>
                </c:pt>
                <c:pt idx="5710">
                  <c:v>1.0001</c:v>
                </c:pt>
                <c:pt idx="5711">
                  <c:v>1.0001</c:v>
                </c:pt>
                <c:pt idx="5712">
                  <c:v>2.0001000000000002</c:v>
                </c:pt>
                <c:pt idx="5713">
                  <c:v>4.0000999999999998</c:v>
                </c:pt>
                <c:pt idx="5714">
                  <c:v>2.0001000000000002</c:v>
                </c:pt>
                <c:pt idx="5715">
                  <c:v>1.0001</c:v>
                </c:pt>
                <c:pt idx="5716">
                  <c:v>3.0001000000000002</c:v>
                </c:pt>
                <c:pt idx="5717">
                  <c:v>2.0001000000000002</c:v>
                </c:pt>
                <c:pt idx="5718">
                  <c:v>7.0000999999999998</c:v>
                </c:pt>
                <c:pt idx="5719">
                  <c:v>2.0001000000000002</c:v>
                </c:pt>
                <c:pt idx="5720">
                  <c:v>2.0001000000000002</c:v>
                </c:pt>
                <c:pt idx="5721">
                  <c:v>1.0001</c:v>
                </c:pt>
                <c:pt idx="5722">
                  <c:v>2.0001000000000002</c:v>
                </c:pt>
                <c:pt idx="5723">
                  <c:v>4.0000999999999998</c:v>
                </c:pt>
                <c:pt idx="5724">
                  <c:v>3.0001000000000002</c:v>
                </c:pt>
                <c:pt idx="5725">
                  <c:v>3.0001000000000002</c:v>
                </c:pt>
                <c:pt idx="5726">
                  <c:v>2.0001000000000002</c:v>
                </c:pt>
                <c:pt idx="5727">
                  <c:v>4.0000999999999998</c:v>
                </c:pt>
                <c:pt idx="5728">
                  <c:v>4.0000999999999998</c:v>
                </c:pt>
                <c:pt idx="5729">
                  <c:v>32.000100000000003</c:v>
                </c:pt>
                <c:pt idx="5730">
                  <c:v>47.000100000000003</c:v>
                </c:pt>
                <c:pt idx="5731">
                  <c:v>42.000100000000003</c:v>
                </c:pt>
                <c:pt idx="5732">
                  <c:v>41.000100000000003</c:v>
                </c:pt>
                <c:pt idx="5733">
                  <c:v>13.0001</c:v>
                </c:pt>
                <c:pt idx="5734">
                  <c:v>10.0001</c:v>
                </c:pt>
                <c:pt idx="5735">
                  <c:v>6.0000999999999998</c:v>
                </c:pt>
                <c:pt idx="5736">
                  <c:v>2.0001000000000002</c:v>
                </c:pt>
                <c:pt idx="5737">
                  <c:v>3.0001000000000002</c:v>
                </c:pt>
                <c:pt idx="5738">
                  <c:v>6.0000999999999998</c:v>
                </c:pt>
                <c:pt idx="5739">
                  <c:v>39.000100000000003</c:v>
                </c:pt>
                <c:pt idx="5740">
                  <c:v>48.000100000000003</c:v>
                </c:pt>
                <c:pt idx="5741">
                  <c:v>10.0001</c:v>
                </c:pt>
                <c:pt idx="5742">
                  <c:v>3.0001000000000002</c:v>
                </c:pt>
                <c:pt idx="5743">
                  <c:v>2.0001000000000002</c:v>
                </c:pt>
                <c:pt idx="5744">
                  <c:v>1E-4</c:v>
                </c:pt>
                <c:pt idx="5745">
                  <c:v>1E-4</c:v>
                </c:pt>
                <c:pt idx="5746">
                  <c:v>4.0000999999999998</c:v>
                </c:pt>
                <c:pt idx="5747">
                  <c:v>1.0001</c:v>
                </c:pt>
                <c:pt idx="5748">
                  <c:v>2.0001000000000002</c:v>
                </c:pt>
                <c:pt idx="5749">
                  <c:v>1.0001</c:v>
                </c:pt>
                <c:pt idx="5750">
                  <c:v>4.0000999999999998</c:v>
                </c:pt>
                <c:pt idx="5751">
                  <c:v>1.0001</c:v>
                </c:pt>
                <c:pt idx="5752">
                  <c:v>1.0001</c:v>
                </c:pt>
                <c:pt idx="5753">
                  <c:v>2.0001000000000002</c:v>
                </c:pt>
                <c:pt idx="5754">
                  <c:v>1.0001</c:v>
                </c:pt>
                <c:pt idx="5755">
                  <c:v>3.0001000000000002</c:v>
                </c:pt>
                <c:pt idx="5756">
                  <c:v>4.0000999999999998</c:v>
                </c:pt>
                <c:pt idx="5757">
                  <c:v>1.0001</c:v>
                </c:pt>
                <c:pt idx="5758">
                  <c:v>3.0001000000000002</c:v>
                </c:pt>
                <c:pt idx="5759">
                  <c:v>2.0001000000000002</c:v>
                </c:pt>
                <c:pt idx="5760">
                  <c:v>1.0001</c:v>
                </c:pt>
                <c:pt idx="5761">
                  <c:v>1.0001</c:v>
                </c:pt>
                <c:pt idx="5762">
                  <c:v>1.0001</c:v>
                </c:pt>
                <c:pt idx="5763">
                  <c:v>1E-4</c:v>
                </c:pt>
                <c:pt idx="5764">
                  <c:v>1.0001</c:v>
                </c:pt>
                <c:pt idx="5765">
                  <c:v>1.0001</c:v>
                </c:pt>
                <c:pt idx="5766">
                  <c:v>1.0001</c:v>
                </c:pt>
                <c:pt idx="5767">
                  <c:v>3.0001000000000002</c:v>
                </c:pt>
                <c:pt idx="5768">
                  <c:v>1.0001</c:v>
                </c:pt>
                <c:pt idx="5769">
                  <c:v>4.0000999999999998</c:v>
                </c:pt>
                <c:pt idx="5770">
                  <c:v>1.0001</c:v>
                </c:pt>
                <c:pt idx="5771">
                  <c:v>1.0001</c:v>
                </c:pt>
                <c:pt idx="5772">
                  <c:v>3.0001000000000002</c:v>
                </c:pt>
                <c:pt idx="5773">
                  <c:v>1E-4</c:v>
                </c:pt>
                <c:pt idx="5774">
                  <c:v>1.0001</c:v>
                </c:pt>
                <c:pt idx="5775">
                  <c:v>1E-4</c:v>
                </c:pt>
                <c:pt idx="5776">
                  <c:v>2.0001000000000002</c:v>
                </c:pt>
                <c:pt idx="5777">
                  <c:v>3.0001000000000002</c:v>
                </c:pt>
                <c:pt idx="5778">
                  <c:v>2.0001000000000002</c:v>
                </c:pt>
                <c:pt idx="5779">
                  <c:v>2.0001000000000002</c:v>
                </c:pt>
                <c:pt idx="5780">
                  <c:v>1.0001</c:v>
                </c:pt>
                <c:pt idx="5781">
                  <c:v>1.0001</c:v>
                </c:pt>
                <c:pt idx="5782">
                  <c:v>1.0001</c:v>
                </c:pt>
                <c:pt idx="5783">
                  <c:v>1E-4</c:v>
                </c:pt>
                <c:pt idx="5784">
                  <c:v>1.0001</c:v>
                </c:pt>
                <c:pt idx="5785">
                  <c:v>1.0001</c:v>
                </c:pt>
                <c:pt idx="5786">
                  <c:v>1.0001</c:v>
                </c:pt>
                <c:pt idx="5787">
                  <c:v>1.0001</c:v>
                </c:pt>
                <c:pt idx="5788">
                  <c:v>3.0001000000000002</c:v>
                </c:pt>
                <c:pt idx="5789">
                  <c:v>2.0001000000000002</c:v>
                </c:pt>
                <c:pt idx="5790">
                  <c:v>1.0001</c:v>
                </c:pt>
                <c:pt idx="5791">
                  <c:v>2.0001000000000002</c:v>
                </c:pt>
                <c:pt idx="5792">
                  <c:v>1.0001</c:v>
                </c:pt>
                <c:pt idx="5793">
                  <c:v>3.0001000000000002</c:v>
                </c:pt>
                <c:pt idx="5794">
                  <c:v>7.0000999999999998</c:v>
                </c:pt>
                <c:pt idx="5795">
                  <c:v>14.0001</c:v>
                </c:pt>
                <c:pt idx="5796">
                  <c:v>18.0001</c:v>
                </c:pt>
                <c:pt idx="5797">
                  <c:v>9.0000999999999998</c:v>
                </c:pt>
                <c:pt idx="5798">
                  <c:v>5.0000999999999998</c:v>
                </c:pt>
                <c:pt idx="5799">
                  <c:v>3.0001000000000002</c:v>
                </c:pt>
                <c:pt idx="5800">
                  <c:v>2.0001000000000002</c:v>
                </c:pt>
                <c:pt idx="5801">
                  <c:v>5.0000999999999998</c:v>
                </c:pt>
                <c:pt idx="5802">
                  <c:v>2.0001000000000002</c:v>
                </c:pt>
                <c:pt idx="5803">
                  <c:v>1.0001</c:v>
                </c:pt>
                <c:pt idx="5804">
                  <c:v>3.0001000000000002</c:v>
                </c:pt>
                <c:pt idx="5805">
                  <c:v>1.0001</c:v>
                </c:pt>
                <c:pt idx="5806">
                  <c:v>1E-4</c:v>
                </c:pt>
                <c:pt idx="5807">
                  <c:v>1.0001</c:v>
                </c:pt>
                <c:pt idx="5808">
                  <c:v>1.0001</c:v>
                </c:pt>
                <c:pt idx="5809">
                  <c:v>1.0001</c:v>
                </c:pt>
                <c:pt idx="5810">
                  <c:v>1E-4</c:v>
                </c:pt>
                <c:pt idx="5811">
                  <c:v>1.0001</c:v>
                </c:pt>
                <c:pt idx="5812">
                  <c:v>1.0001</c:v>
                </c:pt>
                <c:pt idx="5813">
                  <c:v>1.0001</c:v>
                </c:pt>
                <c:pt idx="5814">
                  <c:v>1E-4</c:v>
                </c:pt>
                <c:pt idx="5815">
                  <c:v>1E-4</c:v>
                </c:pt>
                <c:pt idx="5816">
                  <c:v>1.0001</c:v>
                </c:pt>
                <c:pt idx="5817">
                  <c:v>1.0001</c:v>
                </c:pt>
                <c:pt idx="5818">
                  <c:v>1E-4</c:v>
                </c:pt>
                <c:pt idx="5819">
                  <c:v>1E-4</c:v>
                </c:pt>
                <c:pt idx="5820">
                  <c:v>1.0001</c:v>
                </c:pt>
                <c:pt idx="5821">
                  <c:v>1E-4</c:v>
                </c:pt>
                <c:pt idx="5822">
                  <c:v>1.0001</c:v>
                </c:pt>
                <c:pt idx="5823">
                  <c:v>1.0001</c:v>
                </c:pt>
                <c:pt idx="5824">
                  <c:v>1E-4</c:v>
                </c:pt>
                <c:pt idx="5825">
                  <c:v>1E-4</c:v>
                </c:pt>
                <c:pt idx="5826">
                  <c:v>1E-4</c:v>
                </c:pt>
                <c:pt idx="5827">
                  <c:v>1.0001</c:v>
                </c:pt>
                <c:pt idx="5828">
                  <c:v>1.0001</c:v>
                </c:pt>
                <c:pt idx="5829">
                  <c:v>1.0001</c:v>
                </c:pt>
                <c:pt idx="5830">
                  <c:v>3.0001000000000002</c:v>
                </c:pt>
                <c:pt idx="5831">
                  <c:v>1.0001</c:v>
                </c:pt>
                <c:pt idx="5832">
                  <c:v>1.0001</c:v>
                </c:pt>
                <c:pt idx="5833">
                  <c:v>1E-4</c:v>
                </c:pt>
                <c:pt idx="5834">
                  <c:v>1.0001</c:v>
                </c:pt>
                <c:pt idx="5835">
                  <c:v>2.0001000000000002</c:v>
                </c:pt>
                <c:pt idx="5836">
                  <c:v>1.0001</c:v>
                </c:pt>
                <c:pt idx="5837">
                  <c:v>1.0001</c:v>
                </c:pt>
                <c:pt idx="5838">
                  <c:v>1.0001</c:v>
                </c:pt>
                <c:pt idx="5839">
                  <c:v>1.0001</c:v>
                </c:pt>
                <c:pt idx="5840">
                  <c:v>1.0001</c:v>
                </c:pt>
                <c:pt idx="5841">
                  <c:v>1.0001</c:v>
                </c:pt>
                <c:pt idx="5842">
                  <c:v>1.0001</c:v>
                </c:pt>
                <c:pt idx="5843">
                  <c:v>1.0001</c:v>
                </c:pt>
                <c:pt idx="5844">
                  <c:v>2.0001000000000002</c:v>
                </c:pt>
                <c:pt idx="5845">
                  <c:v>1.0001</c:v>
                </c:pt>
                <c:pt idx="5846">
                  <c:v>1.0001</c:v>
                </c:pt>
                <c:pt idx="5847">
                  <c:v>1.0001</c:v>
                </c:pt>
                <c:pt idx="5848">
                  <c:v>1E-4</c:v>
                </c:pt>
                <c:pt idx="5849">
                  <c:v>1.0001</c:v>
                </c:pt>
                <c:pt idx="5850">
                  <c:v>1E-4</c:v>
                </c:pt>
                <c:pt idx="5851">
                  <c:v>1.0001</c:v>
                </c:pt>
                <c:pt idx="5852">
                  <c:v>1.0001</c:v>
                </c:pt>
                <c:pt idx="5853">
                  <c:v>1E-4</c:v>
                </c:pt>
                <c:pt idx="5854">
                  <c:v>3.0001000000000002</c:v>
                </c:pt>
                <c:pt idx="5855">
                  <c:v>2.0001000000000002</c:v>
                </c:pt>
                <c:pt idx="5856">
                  <c:v>6.0000999999999998</c:v>
                </c:pt>
                <c:pt idx="5857">
                  <c:v>7.0000999999999998</c:v>
                </c:pt>
                <c:pt idx="5858">
                  <c:v>17.0001</c:v>
                </c:pt>
                <c:pt idx="5859">
                  <c:v>15.0001</c:v>
                </c:pt>
                <c:pt idx="5860">
                  <c:v>14.0001</c:v>
                </c:pt>
                <c:pt idx="5861">
                  <c:v>6.0000999999999998</c:v>
                </c:pt>
                <c:pt idx="5862">
                  <c:v>6.0000999999999998</c:v>
                </c:pt>
                <c:pt idx="5863">
                  <c:v>3.0001000000000002</c:v>
                </c:pt>
                <c:pt idx="5864">
                  <c:v>2.0001000000000002</c:v>
                </c:pt>
                <c:pt idx="5865">
                  <c:v>1.0001</c:v>
                </c:pt>
                <c:pt idx="5866">
                  <c:v>1.0001</c:v>
                </c:pt>
                <c:pt idx="5867">
                  <c:v>1.0001</c:v>
                </c:pt>
                <c:pt idx="5868">
                  <c:v>2.0001000000000002</c:v>
                </c:pt>
                <c:pt idx="5869">
                  <c:v>1E-4</c:v>
                </c:pt>
                <c:pt idx="5870">
                  <c:v>1.0001</c:v>
                </c:pt>
                <c:pt idx="5871">
                  <c:v>1E-4</c:v>
                </c:pt>
                <c:pt idx="5872">
                  <c:v>1.0001</c:v>
                </c:pt>
                <c:pt idx="5873">
                  <c:v>1.0001</c:v>
                </c:pt>
                <c:pt idx="5874">
                  <c:v>1E-4</c:v>
                </c:pt>
                <c:pt idx="5875">
                  <c:v>1.0001</c:v>
                </c:pt>
                <c:pt idx="5876">
                  <c:v>1.0001</c:v>
                </c:pt>
                <c:pt idx="5877">
                  <c:v>1E-4</c:v>
                </c:pt>
                <c:pt idx="5878">
                  <c:v>1E-4</c:v>
                </c:pt>
                <c:pt idx="5879">
                  <c:v>2.0001000000000002</c:v>
                </c:pt>
                <c:pt idx="5880">
                  <c:v>1E-4</c:v>
                </c:pt>
                <c:pt idx="5881">
                  <c:v>1E-4</c:v>
                </c:pt>
                <c:pt idx="5882">
                  <c:v>1.0001</c:v>
                </c:pt>
                <c:pt idx="5883">
                  <c:v>1.0001</c:v>
                </c:pt>
                <c:pt idx="5884">
                  <c:v>1E-4</c:v>
                </c:pt>
                <c:pt idx="5885">
                  <c:v>1E-4</c:v>
                </c:pt>
                <c:pt idx="5886">
                  <c:v>1E-4</c:v>
                </c:pt>
                <c:pt idx="5887">
                  <c:v>1.0001</c:v>
                </c:pt>
                <c:pt idx="5888">
                  <c:v>1E-4</c:v>
                </c:pt>
                <c:pt idx="5889">
                  <c:v>1E-4</c:v>
                </c:pt>
                <c:pt idx="5890">
                  <c:v>1E-4</c:v>
                </c:pt>
                <c:pt idx="5891">
                  <c:v>1E-4</c:v>
                </c:pt>
                <c:pt idx="5892">
                  <c:v>1E-4</c:v>
                </c:pt>
                <c:pt idx="5893">
                  <c:v>1.0001</c:v>
                </c:pt>
                <c:pt idx="5894">
                  <c:v>1.0001</c:v>
                </c:pt>
                <c:pt idx="5895">
                  <c:v>2.0001000000000002</c:v>
                </c:pt>
                <c:pt idx="5896">
                  <c:v>1.0001</c:v>
                </c:pt>
                <c:pt idx="5897">
                  <c:v>1E-4</c:v>
                </c:pt>
                <c:pt idx="5898">
                  <c:v>3.0001000000000002</c:v>
                </c:pt>
                <c:pt idx="5899">
                  <c:v>1E-4</c:v>
                </c:pt>
                <c:pt idx="5900">
                  <c:v>1E-4</c:v>
                </c:pt>
                <c:pt idx="5901">
                  <c:v>1E-4</c:v>
                </c:pt>
                <c:pt idx="5902">
                  <c:v>1.0001</c:v>
                </c:pt>
                <c:pt idx="5903">
                  <c:v>1.0001</c:v>
                </c:pt>
                <c:pt idx="5904">
                  <c:v>1E-4</c:v>
                </c:pt>
                <c:pt idx="5905">
                  <c:v>2.0001000000000002</c:v>
                </c:pt>
                <c:pt idx="5906">
                  <c:v>1.0001</c:v>
                </c:pt>
                <c:pt idx="5907">
                  <c:v>2.0001000000000002</c:v>
                </c:pt>
                <c:pt idx="5908">
                  <c:v>1E-4</c:v>
                </c:pt>
                <c:pt idx="5909">
                  <c:v>1.0001</c:v>
                </c:pt>
                <c:pt idx="5910">
                  <c:v>2.0001000000000002</c:v>
                </c:pt>
                <c:pt idx="5911">
                  <c:v>2.0001000000000002</c:v>
                </c:pt>
                <c:pt idx="5912">
                  <c:v>2.0001000000000002</c:v>
                </c:pt>
                <c:pt idx="5913">
                  <c:v>2.0001000000000002</c:v>
                </c:pt>
                <c:pt idx="5914">
                  <c:v>2.0001000000000002</c:v>
                </c:pt>
                <c:pt idx="5915">
                  <c:v>1.0001</c:v>
                </c:pt>
                <c:pt idx="5916">
                  <c:v>1E-4</c:v>
                </c:pt>
                <c:pt idx="5917">
                  <c:v>6.0000999999999998</c:v>
                </c:pt>
                <c:pt idx="5918">
                  <c:v>8.0000999999999998</c:v>
                </c:pt>
                <c:pt idx="5919">
                  <c:v>10.0001</c:v>
                </c:pt>
                <c:pt idx="5920">
                  <c:v>36.000100000000003</c:v>
                </c:pt>
                <c:pt idx="5921">
                  <c:v>37.000100000000003</c:v>
                </c:pt>
                <c:pt idx="5922">
                  <c:v>54.000100000000003</c:v>
                </c:pt>
                <c:pt idx="5923">
                  <c:v>42.000100000000003</c:v>
                </c:pt>
                <c:pt idx="5924">
                  <c:v>26.0001</c:v>
                </c:pt>
                <c:pt idx="5925">
                  <c:v>9.0000999999999998</c:v>
                </c:pt>
                <c:pt idx="5926">
                  <c:v>3.0001000000000002</c:v>
                </c:pt>
                <c:pt idx="5927">
                  <c:v>3.0001000000000002</c:v>
                </c:pt>
                <c:pt idx="5928">
                  <c:v>1.0001</c:v>
                </c:pt>
                <c:pt idx="5929">
                  <c:v>1.0001</c:v>
                </c:pt>
                <c:pt idx="5930">
                  <c:v>1E-4</c:v>
                </c:pt>
                <c:pt idx="5931">
                  <c:v>2.0001000000000002</c:v>
                </c:pt>
                <c:pt idx="5932">
                  <c:v>1.0001</c:v>
                </c:pt>
                <c:pt idx="5933">
                  <c:v>1E-4</c:v>
                </c:pt>
                <c:pt idx="5934">
                  <c:v>1E-4</c:v>
                </c:pt>
                <c:pt idx="5935">
                  <c:v>2.0001000000000002</c:v>
                </c:pt>
                <c:pt idx="5936">
                  <c:v>1E-4</c:v>
                </c:pt>
                <c:pt idx="5937">
                  <c:v>1E-4</c:v>
                </c:pt>
                <c:pt idx="5938">
                  <c:v>1.0001</c:v>
                </c:pt>
                <c:pt idx="5939">
                  <c:v>3.0001000000000002</c:v>
                </c:pt>
                <c:pt idx="5940">
                  <c:v>1.0001</c:v>
                </c:pt>
                <c:pt idx="5941">
                  <c:v>1.0001</c:v>
                </c:pt>
                <c:pt idx="5942">
                  <c:v>1.0001</c:v>
                </c:pt>
                <c:pt idx="5943">
                  <c:v>1E-4</c:v>
                </c:pt>
                <c:pt idx="5944">
                  <c:v>1E-4</c:v>
                </c:pt>
                <c:pt idx="5945">
                  <c:v>1.0001</c:v>
                </c:pt>
                <c:pt idx="5946">
                  <c:v>1.0001</c:v>
                </c:pt>
                <c:pt idx="5947">
                  <c:v>1.0001</c:v>
                </c:pt>
                <c:pt idx="5948">
                  <c:v>2.0001000000000002</c:v>
                </c:pt>
                <c:pt idx="5949">
                  <c:v>1.0001</c:v>
                </c:pt>
                <c:pt idx="5950">
                  <c:v>1E-4</c:v>
                </c:pt>
                <c:pt idx="5951">
                  <c:v>1E-4</c:v>
                </c:pt>
                <c:pt idx="5952">
                  <c:v>2.0001000000000002</c:v>
                </c:pt>
                <c:pt idx="5953">
                  <c:v>1E-4</c:v>
                </c:pt>
                <c:pt idx="5954">
                  <c:v>1E-4</c:v>
                </c:pt>
                <c:pt idx="5955">
                  <c:v>1E-4</c:v>
                </c:pt>
                <c:pt idx="5956">
                  <c:v>1.0001</c:v>
                </c:pt>
                <c:pt idx="5957">
                  <c:v>1E-4</c:v>
                </c:pt>
                <c:pt idx="5958">
                  <c:v>2.0001000000000002</c:v>
                </c:pt>
                <c:pt idx="5959">
                  <c:v>1E-4</c:v>
                </c:pt>
                <c:pt idx="5960">
                  <c:v>2.0001000000000002</c:v>
                </c:pt>
                <c:pt idx="5961">
                  <c:v>1E-4</c:v>
                </c:pt>
                <c:pt idx="5962">
                  <c:v>1E-4</c:v>
                </c:pt>
                <c:pt idx="5963">
                  <c:v>1E-4</c:v>
                </c:pt>
                <c:pt idx="5964">
                  <c:v>1E-4</c:v>
                </c:pt>
                <c:pt idx="5965">
                  <c:v>1E-4</c:v>
                </c:pt>
                <c:pt idx="5966">
                  <c:v>1.0001</c:v>
                </c:pt>
                <c:pt idx="5967">
                  <c:v>1E-4</c:v>
                </c:pt>
                <c:pt idx="5968">
                  <c:v>1E-4</c:v>
                </c:pt>
                <c:pt idx="5969">
                  <c:v>1.0001</c:v>
                </c:pt>
                <c:pt idx="5970">
                  <c:v>1E-4</c:v>
                </c:pt>
                <c:pt idx="5971">
                  <c:v>2.0001000000000002</c:v>
                </c:pt>
                <c:pt idx="5972">
                  <c:v>1.0001</c:v>
                </c:pt>
                <c:pt idx="5973">
                  <c:v>1E-4</c:v>
                </c:pt>
                <c:pt idx="5974">
                  <c:v>1.0001</c:v>
                </c:pt>
                <c:pt idx="5975">
                  <c:v>1E-4</c:v>
                </c:pt>
                <c:pt idx="5976">
                  <c:v>1E-4</c:v>
                </c:pt>
                <c:pt idx="5977">
                  <c:v>1.0001</c:v>
                </c:pt>
                <c:pt idx="5978">
                  <c:v>1E-4</c:v>
                </c:pt>
                <c:pt idx="5979">
                  <c:v>1E-4</c:v>
                </c:pt>
                <c:pt idx="5980">
                  <c:v>2.0001000000000002</c:v>
                </c:pt>
                <c:pt idx="5981">
                  <c:v>7.0000999999999998</c:v>
                </c:pt>
                <c:pt idx="5982">
                  <c:v>16.0001</c:v>
                </c:pt>
                <c:pt idx="5983">
                  <c:v>11.0001</c:v>
                </c:pt>
                <c:pt idx="5984">
                  <c:v>16.0001</c:v>
                </c:pt>
                <c:pt idx="5985">
                  <c:v>12.0001</c:v>
                </c:pt>
                <c:pt idx="5986">
                  <c:v>8.0000999999999998</c:v>
                </c:pt>
                <c:pt idx="5987">
                  <c:v>7.0000999999999998</c:v>
                </c:pt>
                <c:pt idx="5988">
                  <c:v>3.0001000000000002</c:v>
                </c:pt>
                <c:pt idx="5989">
                  <c:v>1.0001</c:v>
                </c:pt>
                <c:pt idx="5990">
                  <c:v>1E-4</c:v>
                </c:pt>
                <c:pt idx="5991">
                  <c:v>1.0001</c:v>
                </c:pt>
                <c:pt idx="5992">
                  <c:v>1E-4</c:v>
                </c:pt>
                <c:pt idx="5993">
                  <c:v>1E-4</c:v>
                </c:pt>
                <c:pt idx="5994">
                  <c:v>2.0001000000000002</c:v>
                </c:pt>
                <c:pt idx="5995">
                  <c:v>1E-4</c:v>
                </c:pt>
                <c:pt idx="5996">
                  <c:v>1E-4</c:v>
                </c:pt>
                <c:pt idx="5997">
                  <c:v>1E-4</c:v>
                </c:pt>
                <c:pt idx="5998">
                  <c:v>1.0001</c:v>
                </c:pt>
                <c:pt idx="5999">
                  <c:v>1.0001</c:v>
                </c:pt>
                <c:pt idx="6000">
                  <c:v>1E-4</c:v>
                </c:pt>
                <c:pt idx="6001">
                  <c:v>1E-4</c:v>
                </c:pt>
                <c:pt idx="6002">
                  <c:v>1.0001</c:v>
                </c:pt>
                <c:pt idx="6003">
                  <c:v>1E-4</c:v>
                </c:pt>
                <c:pt idx="6004">
                  <c:v>1.0001</c:v>
                </c:pt>
                <c:pt idx="6005">
                  <c:v>1.0001</c:v>
                </c:pt>
                <c:pt idx="6006">
                  <c:v>1E-4</c:v>
                </c:pt>
                <c:pt idx="6007">
                  <c:v>1.0001</c:v>
                </c:pt>
                <c:pt idx="6008">
                  <c:v>1E-4</c:v>
                </c:pt>
                <c:pt idx="6009">
                  <c:v>1E-4</c:v>
                </c:pt>
                <c:pt idx="6010">
                  <c:v>1E-4</c:v>
                </c:pt>
                <c:pt idx="6011">
                  <c:v>1.0001</c:v>
                </c:pt>
                <c:pt idx="6012">
                  <c:v>1.0001</c:v>
                </c:pt>
                <c:pt idx="6013">
                  <c:v>1.0001</c:v>
                </c:pt>
                <c:pt idx="6014">
                  <c:v>1E-4</c:v>
                </c:pt>
                <c:pt idx="6015">
                  <c:v>1E-4</c:v>
                </c:pt>
                <c:pt idx="6016">
                  <c:v>1.0001</c:v>
                </c:pt>
                <c:pt idx="6017">
                  <c:v>1.0001</c:v>
                </c:pt>
                <c:pt idx="6018">
                  <c:v>1E-4</c:v>
                </c:pt>
                <c:pt idx="6019">
                  <c:v>1E-4</c:v>
                </c:pt>
                <c:pt idx="6020">
                  <c:v>1.0001</c:v>
                </c:pt>
                <c:pt idx="6021">
                  <c:v>1.0001</c:v>
                </c:pt>
                <c:pt idx="6022">
                  <c:v>1E-4</c:v>
                </c:pt>
                <c:pt idx="6023">
                  <c:v>1E-4</c:v>
                </c:pt>
                <c:pt idx="6024">
                  <c:v>1E-4</c:v>
                </c:pt>
                <c:pt idx="6025">
                  <c:v>1.0001</c:v>
                </c:pt>
                <c:pt idx="6026">
                  <c:v>1E-4</c:v>
                </c:pt>
                <c:pt idx="6027">
                  <c:v>1.0001</c:v>
                </c:pt>
                <c:pt idx="6028">
                  <c:v>1.0001</c:v>
                </c:pt>
                <c:pt idx="6029">
                  <c:v>1.0001</c:v>
                </c:pt>
                <c:pt idx="6030">
                  <c:v>1E-4</c:v>
                </c:pt>
                <c:pt idx="6031">
                  <c:v>1.0001</c:v>
                </c:pt>
                <c:pt idx="6032">
                  <c:v>1E-4</c:v>
                </c:pt>
                <c:pt idx="6033">
                  <c:v>1.0001</c:v>
                </c:pt>
                <c:pt idx="6034">
                  <c:v>1.0001</c:v>
                </c:pt>
                <c:pt idx="6035">
                  <c:v>1E-4</c:v>
                </c:pt>
                <c:pt idx="6036">
                  <c:v>1E-4</c:v>
                </c:pt>
                <c:pt idx="6037">
                  <c:v>1.0001</c:v>
                </c:pt>
                <c:pt idx="6038">
                  <c:v>1E-4</c:v>
                </c:pt>
                <c:pt idx="6039">
                  <c:v>1E-4</c:v>
                </c:pt>
                <c:pt idx="6040">
                  <c:v>5.0000999999999998</c:v>
                </c:pt>
                <c:pt idx="6041">
                  <c:v>6.0000999999999998</c:v>
                </c:pt>
                <c:pt idx="6042">
                  <c:v>13.0001</c:v>
                </c:pt>
                <c:pt idx="6043">
                  <c:v>16.0001</c:v>
                </c:pt>
                <c:pt idx="6044">
                  <c:v>14.0001</c:v>
                </c:pt>
                <c:pt idx="6045">
                  <c:v>10.0001</c:v>
                </c:pt>
                <c:pt idx="6046">
                  <c:v>10.0001</c:v>
                </c:pt>
                <c:pt idx="6047">
                  <c:v>6.0000999999999998</c:v>
                </c:pt>
                <c:pt idx="6048">
                  <c:v>14.0001</c:v>
                </c:pt>
                <c:pt idx="6049">
                  <c:v>15.0001</c:v>
                </c:pt>
                <c:pt idx="6050">
                  <c:v>5.0000999999999998</c:v>
                </c:pt>
                <c:pt idx="6051">
                  <c:v>1.0001</c:v>
                </c:pt>
                <c:pt idx="6052">
                  <c:v>2.0001000000000002</c:v>
                </c:pt>
                <c:pt idx="6053">
                  <c:v>1.0001</c:v>
                </c:pt>
                <c:pt idx="6054">
                  <c:v>1.0001</c:v>
                </c:pt>
                <c:pt idx="6055">
                  <c:v>1.0001</c:v>
                </c:pt>
                <c:pt idx="6056">
                  <c:v>1.0001</c:v>
                </c:pt>
                <c:pt idx="6057">
                  <c:v>1.0001</c:v>
                </c:pt>
                <c:pt idx="6058">
                  <c:v>1E-4</c:v>
                </c:pt>
                <c:pt idx="6059">
                  <c:v>1E-4</c:v>
                </c:pt>
                <c:pt idx="6060">
                  <c:v>2.0001000000000002</c:v>
                </c:pt>
                <c:pt idx="6061">
                  <c:v>1E-4</c:v>
                </c:pt>
                <c:pt idx="6062">
                  <c:v>1E-4</c:v>
                </c:pt>
                <c:pt idx="6063">
                  <c:v>1E-4</c:v>
                </c:pt>
                <c:pt idx="6064">
                  <c:v>1.0001</c:v>
                </c:pt>
                <c:pt idx="6065">
                  <c:v>1E-4</c:v>
                </c:pt>
                <c:pt idx="6066">
                  <c:v>1.0001</c:v>
                </c:pt>
                <c:pt idx="6067">
                  <c:v>1E-4</c:v>
                </c:pt>
                <c:pt idx="6068">
                  <c:v>1E-4</c:v>
                </c:pt>
                <c:pt idx="6069">
                  <c:v>2.0001000000000002</c:v>
                </c:pt>
                <c:pt idx="6070">
                  <c:v>1E-4</c:v>
                </c:pt>
                <c:pt idx="6071">
                  <c:v>1.0001</c:v>
                </c:pt>
                <c:pt idx="6072">
                  <c:v>1.0001</c:v>
                </c:pt>
                <c:pt idx="6073">
                  <c:v>1E-4</c:v>
                </c:pt>
                <c:pt idx="6074">
                  <c:v>1E-4</c:v>
                </c:pt>
                <c:pt idx="6075">
                  <c:v>1E-4</c:v>
                </c:pt>
                <c:pt idx="6076">
                  <c:v>1E-4</c:v>
                </c:pt>
                <c:pt idx="6077">
                  <c:v>1E-4</c:v>
                </c:pt>
                <c:pt idx="6078">
                  <c:v>1.0001</c:v>
                </c:pt>
                <c:pt idx="6079">
                  <c:v>1.0001</c:v>
                </c:pt>
                <c:pt idx="6080">
                  <c:v>1.0001</c:v>
                </c:pt>
                <c:pt idx="6081">
                  <c:v>3.0001000000000002</c:v>
                </c:pt>
                <c:pt idx="6082">
                  <c:v>1E-4</c:v>
                </c:pt>
                <c:pt idx="6083">
                  <c:v>1E-4</c:v>
                </c:pt>
                <c:pt idx="6084">
                  <c:v>2.0001000000000002</c:v>
                </c:pt>
                <c:pt idx="6085">
                  <c:v>1.0001</c:v>
                </c:pt>
                <c:pt idx="6086">
                  <c:v>1.0001</c:v>
                </c:pt>
                <c:pt idx="6087">
                  <c:v>1E-4</c:v>
                </c:pt>
                <c:pt idx="6088">
                  <c:v>2.0001000000000002</c:v>
                </c:pt>
                <c:pt idx="6089">
                  <c:v>3.0001000000000002</c:v>
                </c:pt>
                <c:pt idx="6090">
                  <c:v>1E-4</c:v>
                </c:pt>
                <c:pt idx="6091">
                  <c:v>1.0001</c:v>
                </c:pt>
                <c:pt idx="6092">
                  <c:v>1E-4</c:v>
                </c:pt>
                <c:pt idx="6093">
                  <c:v>1E-4</c:v>
                </c:pt>
                <c:pt idx="6094">
                  <c:v>1E-4</c:v>
                </c:pt>
                <c:pt idx="6095">
                  <c:v>2.0001000000000002</c:v>
                </c:pt>
                <c:pt idx="6096">
                  <c:v>1E-4</c:v>
                </c:pt>
                <c:pt idx="6097">
                  <c:v>1.0001</c:v>
                </c:pt>
                <c:pt idx="6098">
                  <c:v>1.0001</c:v>
                </c:pt>
                <c:pt idx="6099">
                  <c:v>1.0001</c:v>
                </c:pt>
                <c:pt idx="6100">
                  <c:v>3.0001000000000002</c:v>
                </c:pt>
                <c:pt idx="6101">
                  <c:v>10.0001</c:v>
                </c:pt>
                <c:pt idx="6102">
                  <c:v>26.0001</c:v>
                </c:pt>
                <c:pt idx="6103">
                  <c:v>77.000100000000003</c:v>
                </c:pt>
                <c:pt idx="6104">
                  <c:v>80.000100000000003</c:v>
                </c:pt>
                <c:pt idx="6105">
                  <c:v>70.000100000000003</c:v>
                </c:pt>
                <c:pt idx="6106">
                  <c:v>38.000100000000003</c:v>
                </c:pt>
                <c:pt idx="6107">
                  <c:v>7.0000999999999998</c:v>
                </c:pt>
                <c:pt idx="6108">
                  <c:v>1E-4</c:v>
                </c:pt>
                <c:pt idx="6109">
                  <c:v>2.0001000000000002</c:v>
                </c:pt>
                <c:pt idx="6110">
                  <c:v>4.0000999999999998</c:v>
                </c:pt>
                <c:pt idx="6111">
                  <c:v>2.0001000000000002</c:v>
                </c:pt>
                <c:pt idx="6112">
                  <c:v>1E-4</c:v>
                </c:pt>
                <c:pt idx="6113">
                  <c:v>1E-4</c:v>
                </c:pt>
                <c:pt idx="6114">
                  <c:v>1E-4</c:v>
                </c:pt>
                <c:pt idx="6115">
                  <c:v>1E-4</c:v>
                </c:pt>
                <c:pt idx="6116">
                  <c:v>1.0001</c:v>
                </c:pt>
                <c:pt idx="6117">
                  <c:v>1E-4</c:v>
                </c:pt>
                <c:pt idx="6118">
                  <c:v>2.0001000000000002</c:v>
                </c:pt>
                <c:pt idx="6119">
                  <c:v>1.0001</c:v>
                </c:pt>
                <c:pt idx="6120">
                  <c:v>1.0001</c:v>
                </c:pt>
                <c:pt idx="6121">
                  <c:v>1E-4</c:v>
                </c:pt>
                <c:pt idx="6122">
                  <c:v>1E-4</c:v>
                </c:pt>
                <c:pt idx="6123">
                  <c:v>1E-4</c:v>
                </c:pt>
                <c:pt idx="6124">
                  <c:v>1E-4</c:v>
                </c:pt>
                <c:pt idx="6125">
                  <c:v>1.0001</c:v>
                </c:pt>
                <c:pt idx="6126">
                  <c:v>1E-4</c:v>
                </c:pt>
                <c:pt idx="6127">
                  <c:v>1E-4</c:v>
                </c:pt>
                <c:pt idx="6128">
                  <c:v>1E-4</c:v>
                </c:pt>
                <c:pt idx="6129">
                  <c:v>1.0001</c:v>
                </c:pt>
                <c:pt idx="6130">
                  <c:v>1.0001</c:v>
                </c:pt>
                <c:pt idx="6131">
                  <c:v>1.0001</c:v>
                </c:pt>
                <c:pt idx="6132">
                  <c:v>1E-4</c:v>
                </c:pt>
                <c:pt idx="6133">
                  <c:v>1E-4</c:v>
                </c:pt>
                <c:pt idx="6134">
                  <c:v>1E-4</c:v>
                </c:pt>
                <c:pt idx="6135">
                  <c:v>1E-4</c:v>
                </c:pt>
                <c:pt idx="6136">
                  <c:v>1.0001</c:v>
                </c:pt>
                <c:pt idx="6137">
                  <c:v>1E-4</c:v>
                </c:pt>
                <c:pt idx="6138">
                  <c:v>1E-4</c:v>
                </c:pt>
                <c:pt idx="6139">
                  <c:v>1E-4</c:v>
                </c:pt>
                <c:pt idx="6140">
                  <c:v>1.0001</c:v>
                </c:pt>
                <c:pt idx="6141">
                  <c:v>1E-4</c:v>
                </c:pt>
                <c:pt idx="6142">
                  <c:v>2.0001000000000002</c:v>
                </c:pt>
                <c:pt idx="6143">
                  <c:v>2.0001000000000002</c:v>
                </c:pt>
                <c:pt idx="6144">
                  <c:v>1.0001</c:v>
                </c:pt>
                <c:pt idx="6145">
                  <c:v>1.0001</c:v>
                </c:pt>
                <c:pt idx="6146">
                  <c:v>1E-4</c:v>
                </c:pt>
                <c:pt idx="6147">
                  <c:v>1E-4</c:v>
                </c:pt>
                <c:pt idx="6148">
                  <c:v>1E-4</c:v>
                </c:pt>
                <c:pt idx="6149">
                  <c:v>1E-4</c:v>
                </c:pt>
                <c:pt idx="6150">
                  <c:v>1.0001</c:v>
                </c:pt>
                <c:pt idx="6151">
                  <c:v>1.0001</c:v>
                </c:pt>
                <c:pt idx="6152">
                  <c:v>1E-4</c:v>
                </c:pt>
                <c:pt idx="6153">
                  <c:v>1.0001</c:v>
                </c:pt>
                <c:pt idx="6154">
                  <c:v>1.0001</c:v>
                </c:pt>
                <c:pt idx="6155">
                  <c:v>1E-4</c:v>
                </c:pt>
                <c:pt idx="6156">
                  <c:v>1.0001</c:v>
                </c:pt>
                <c:pt idx="6157">
                  <c:v>1.0001</c:v>
                </c:pt>
                <c:pt idx="6158">
                  <c:v>2.0001000000000002</c:v>
                </c:pt>
                <c:pt idx="6159">
                  <c:v>1.0001</c:v>
                </c:pt>
                <c:pt idx="6160">
                  <c:v>1.0001</c:v>
                </c:pt>
                <c:pt idx="6161">
                  <c:v>5.0000999999999998</c:v>
                </c:pt>
                <c:pt idx="6162">
                  <c:v>4.0000999999999998</c:v>
                </c:pt>
                <c:pt idx="6163">
                  <c:v>14.0001</c:v>
                </c:pt>
                <c:pt idx="6164">
                  <c:v>22.0001</c:v>
                </c:pt>
                <c:pt idx="6165">
                  <c:v>28.0001</c:v>
                </c:pt>
                <c:pt idx="6166">
                  <c:v>11.0001</c:v>
                </c:pt>
                <c:pt idx="6167">
                  <c:v>14.0001</c:v>
                </c:pt>
                <c:pt idx="6168">
                  <c:v>12.0001</c:v>
                </c:pt>
                <c:pt idx="6169">
                  <c:v>4.0000999999999998</c:v>
                </c:pt>
                <c:pt idx="6170">
                  <c:v>19.0001</c:v>
                </c:pt>
                <c:pt idx="6171">
                  <c:v>22.0001</c:v>
                </c:pt>
                <c:pt idx="6172">
                  <c:v>10.0001</c:v>
                </c:pt>
                <c:pt idx="6173">
                  <c:v>5.0000999999999998</c:v>
                </c:pt>
                <c:pt idx="6174">
                  <c:v>5.0000999999999998</c:v>
                </c:pt>
                <c:pt idx="6175">
                  <c:v>6.0000999999999998</c:v>
                </c:pt>
                <c:pt idx="6176">
                  <c:v>3.0001000000000002</c:v>
                </c:pt>
                <c:pt idx="6177">
                  <c:v>1.0001</c:v>
                </c:pt>
                <c:pt idx="6178">
                  <c:v>1.0001</c:v>
                </c:pt>
                <c:pt idx="6179">
                  <c:v>1E-4</c:v>
                </c:pt>
                <c:pt idx="6180">
                  <c:v>1E-4</c:v>
                </c:pt>
                <c:pt idx="6181">
                  <c:v>5.0000999999999998</c:v>
                </c:pt>
                <c:pt idx="6182">
                  <c:v>1E-4</c:v>
                </c:pt>
                <c:pt idx="6183">
                  <c:v>5.0000999999999998</c:v>
                </c:pt>
                <c:pt idx="6184">
                  <c:v>3.0001000000000002</c:v>
                </c:pt>
                <c:pt idx="6185">
                  <c:v>1.0001</c:v>
                </c:pt>
                <c:pt idx="6186">
                  <c:v>3.0001000000000002</c:v>
                </c:pt>
                <c:pt idx="6187">
                  <c:v>4.0000999999999998</c:v>
                </c:pt>
                <c:pt idx="6188">
                  <c:v>7.0000999999999998</c:v>
                </c:pt>
                <c:pt idx="6189">
                  <c:v>8.0000999999999998</c:v>
                </c:pt>
                <c:pt idx="6190">
                  <c:v>6.0000999999999998</c:v>
                </c:pt>
                <c:pt idx="6191">
                  <c:v>5.0000999999999998</c:v>
                </c:pt>
                <c:pt idx="6192">
                  <c:v>5.0000999999999998</c:v>
                </c:pt>
                <c:pt idx="6193">
                  <c:v>5.0000999999999998</c:v>
                </c:pt>
                <c:pt idx="6194">
                  <c:v>5.0000999999999998</c:v>
                </c:pt>
                <c:pt idx="6195">
                  <c:v>4.0000999999999998</c:v>
                </c:pt>
                <c:pt idx="6196">
                  <c:v>8.0000999999999998</c:v>
                </c:pt>
                <c:pt idx="6197">
                  <c:v>6.0000999999999998</c:v>
                </c:pt>
                <c:pt idx="6198">
                  <c:v>5.0000999999999998</c:v>
                </c:pt>
                <c:pt idx="6199">
                  <c:v>3.0001000000000002</c:v>
                </c:pt>
                <c:pt idx="6200">
                  <c:v>4.0000999999999998</c:v>
                </c:pt>
                <c:pt idx="6201">
                  <c:v>5.0000999999999998</c:v>
                </c:pt>
                <c:pt idx="6202">
                  <c:v>5.0000999999999998</c:v>
                </c:pt>
                <c:pt idx="6203">
                  <c:v>4.0000999999999998</c:v>
                </c:pt>
                <c:pt idx="6204">
                  <c:v>5.0000999999999998</c:v>
                </c:pt>
                <c:pt idx="6205">
                  <c:v>7.0000999999999998</c:v>
                </c:pt>
                <c:pt idx="6206">
                  <c:v>7.0000999999999998</c:v>
                </c:pt>
                <c:pt idx="6207">
                  <c:v>6.0000999999999998</c:v>
                </c:pt>
                <c:pt idx="6208">
                  <c:v>1E-4</c:v>
                </c:pt>
                <c:pt idx="6209">
                  <c:v>3.0001000000000002</c:v>
                </c:pt>
                <c:pt idx="6210">
                  <c:v>7.0000999999999998</c:v>
                </c:pt>
                <c:pt idx="6211">
                  <c:v>7.0000999999999998</c:v>
                </c:pt>
                <c:pt idx="6212">
                  <c:v>3.0001000000000002</c:v>
                </c:pt>
                <c:pt idx="6213">
                  <c:v>6.0000999999999998</c:v>
                </c:pt>
                <c:pt idx="6214">
                  <c:v>9.0000999999999998</c:v>
                </c:pt>
                <c:pt idx="6215">
                  <c:v>4.0000999999999998</c:v>
                </c:pt>
                <c:pt idx="6216">
                  <c:v>5.0000999999999998</c:v>
                </c:pt>
                <c:pt idx="6217">
                  <c:v>7.0000999999999998</c:v>
                </c:pt>
                <c:pt idx="6218">
                  <c:v>5.0000999999999998</c:v>
                </c:pt>
                <c:pt idx="6219">
                  <c:v>8.0000999999999998</c:v>
                </c:pt>
                <c:pt idx="6220">
                  <c:v>7.0000999999999998</c:v>
                </c:pt>
                <c:pt idx="6221">
                  <c:v>8.0000999999999998</c:v>
                </c:pt>
                <c:pt idx="6222">
                  <c:v>23.0001</c:v>
                </c:pt>
                <c:pt idx="6223">
                  <c:v>34.000100000000003</c:v>
                </c:pt>
                <c:pt idx="6224">
                  <c:v>32.000100000000003</c:v>
                </c:pt>
                <c:pt idx="6225">
                  <c:v>18.0001</c:v>
                </c:pt>
                <c:pt idx="6226">
                  <c:v>15.0001</c:v>
                </c:pt>
                <c:pt idx="6227">
                  <c:v>10.0001</c:v>
                </c:pt>
                <c:pt idx="6228">
                  <c:v>11.0001</c:v>
                </c:pt>
                <c:pt idx="6229">
                  <c:v>5.0000999999999998</c:v>
                </c:pt>
                <c:pt idx="6230">
                  <c:v>9.0000999999999998</c:v>
                </c:pt>
                <c:pt idx="6231">
                  <c:v>13.0001</c:v>
                </c:pt>
                <c:pt idx="6232">
                  <c:v>13.0001</c:v>
                </c:pt>
                <c:pt idx="6233">
                  <c:v>7.0000999999999998</c:v>
                </c:pt>
                <c:pt idx="6234">
                  <c:v>7.0000999999999998</c:v>
                </c:pt>
                <c:pt idx="6235">
                  <c:v>7.0000999999999998</c:v>
                </c:pt>
                <c:pt idx="6236">
                  <c:v>6.0000999999999998</c:v>
                </c:pt>
                <c:pt idx="6237">
                  <c:v>11.0001</c:v>
                </c:pt>
                <c:pt idx="6238">
                  <c:v>3.0001000000000002</c:v>
                </c:pt>
                <c:pt idx="6239">
                  <c:v>5.0000999999999998</c:v>
                </c:pt>
                <c:pt idx="6240">
                  <c:v>4.0000999999999998</c:v>
                </c:pt>
                <c:pt idx="6241">
                  <c:v>5.0000999999999998</c:v>
                </c:pt>
                <c:pt idx="6242">
                  <c:v>4.0000999999999998</c:v>
                </c:pt>
                <c:pt idx="6243">
                  <c:v>6.0000999999999998</c:v>
                </c:pt>
                <c:pt idx="6244">
                  <c:v>3.0001000000000002</c:v>
                </c:pt>
                <c:pt idx="6245">
                  <c:v>4.0000999999999998</c:v>
                </c:pt>
                <c:pt idx="6246">
                  <c:v>4.0000999999999998</c:v>
                </c:pt>
                <c:pt idx="6247">
                  <c:v>4.0000999999999998</c:v>
                </c:pt>
                <c:pt idx="6248">
                  <c:v>3.0001000000000002</c:v>
                </c:pt>
                <c:pt idx="6249">
                  <c:v>6.0000999999999998</c:v>
                </c:pt>
                <c:pt idx="6250">
                  <c:v>2.0001000000000002</c:v>
                </c:pt>
                <c:pt idx="6251">
                  <c:v>5.0000999999999998</c:v>
                </c:pt>
                <c:pt idx="6252">
                  <c:v>5.0000999999999998</c:v>
                </c:pt>
                <c:pt idx="6253">
                  <c:v>5.0000999999999998</c:v>
                </c:pt>
                <c:pt idx="6254">
                  <c:v>10.0001</c:v>
                </c:pt>
                <c:pt idx="6255">
                  <c:v>5.0000999999999998</c:v>
                </c:pt>
                <c:pt idx="6256">
                  <c:v>5.0000999999999998</c:v>
                </c:pt>
                <c:pt idx="6257">
                  <c:v>5.0000999999999998</c:v>
                </c:pt>
                <c:pt idx="6258">
                  <c:v>1.0001</c:v>
                </c:pt>
                <c:pt idx="6259">
                  <c:v>2.0001000000000002</c:v>
                </c:pt>
                <c:pt idx="6260">
                  <c:v>5.0000999999999998</c:v>
                </c:pt>
                <c:pt idx="6261">
                  <c:v>5.0000999999999998</c:v>
                </c:pt>
                <c:pt idx="6262">
                  <c:v>2.0001000000000002</c:v>
                </c:pt>
                <c:pt idx="6263">
                  <c:v>4.0000999999999998</c:v>
                </c:pt>
                <c:pt idx="6264">
                  <c:v>6.0000999999999998</c:v>
                </c:pt>
                <c:pt idx="6265">
                  <c:v>3.0001000000000002</c:v>
                </c:pt>
                <c:pt idx="6266">
                  <c:v>4.0000999999999998</c:v>
                </c:pt>
                <c:pt idx="6267">
                  <c:v>4.0000999999999998</c:v>
                </c:pt>
                <c:pt idx="6268">
                  <c:v>4.0000999999999998</c:v>
                </c:pt>
                <c:pt idx="6269">
                  <c:v>3.0001000000000002</c:v>
                </c:pt>
                <c:pt idx="6270">
                  <c:v>7.0000999999999998</c:v>
                </c:pt>
                <c:pt idx="6271">
                  <c:v>11.0001</c:v>
                </c:pt>
                <c:pt idx="6272">
                  <c:v>4.0000999999999998</c:v>
                </c:pt>
                <c:pt idx="6273">
                  <c:v>3.0001000000000002</c:v>
                </c:pt>
                <c:pt idx="6274">
                  <c:v>4.0000999999999998</c:v>
                </c:pt>
                <c:pt idx="6275">
                  <c:v>5.0000999999999998</c:v>
                </c:pt>
                <c:pt idx="6276">
                  <c:v>5.0000999999999998</c:v>
                </c:pt>
                <c:pt idx="6277">
                  <c:v>4.0000999999999998</c:v>
                </c:pt>
                <c:pt idx="6278">
                  <c:v>5.0000999999999998</c:v>
                </c:pt>
                <c:pt idx="6279">
                  <c:v>4.0000999999999998</c:v>
                </c:pt>
                <c:pt idx="6280">
                  <c:v>6.0000999999999998</c:v>
                </c:pt>
                <c:pt idx="6281">
                  <c:v>9.0000999999999998</c:v>
                </c:pt>
                <c:pt idx="6282">
                  <c:v>15.0001</c:v>
                </c:pt>
                <c:pt idx="6283">
                  <c:v>31.0001</c:v>
                </c:pt>
                <c:pt idx="6284">
                  <c:v>48.000100000000003</c:v>
                </c:pt>
                <c:pt idx="6285">
                  <c:v>41.000100000000003</c:v>
                </c:pt>
                <c:pt idx="6286">
                  <c:v>31.0001</c:v>
                </c:pt>
                <c:pt idx="6287">
                  <c:v>23.0001</c:v>
                </c:pt>
                <c:pt idx="6288">
                  <c:v>15.0001</c:v>
                </c:pt>
                <c:pt idx="6289">
                  <c:v>12.0001</c:v>
                </c:pt>
                <c:pt idx="6290">
                  <c:v>33.000100000000003</c:v>
                </c:pt>
                <c:pt idx="6291">
                  <c:v>81.000100000000003</c:v>
                </c:pt>
                <c:pt idx="6292">
                  <c:v>62.000100000000003</c:v>
                </c:pt>
                <c:pt idx="6293">
                  <c:v>19.0001</c:v>
                </c:pt>
                <c:pt idx="6294">
                  <c:v>8.0000999999999998</c:v>
                </c:pt>
                <c:pt idx="6295">
                  <c:v>7.0000999999999998</c:v>
                </c:pt>
                <c:pt idx="6296">
                  <c:v>8.0000999999999998</c:v>
                </c:pt>
                <c:pt idx="6297">
                  <c:v>7.0000999999999998</c:v>
                </c:pt>
                <c:pt idx="6298">
                  <c:v>7.0000999999999998</c:v>
                </c:pt>
                <c:pt idx="6299">
                  <c:v>10.0001</c:v>
                </c:pt>
                <c:pt idx="6300">
                  <c:v>8.0000999999999998</c:v>
                </c:pt>
                <c:pt idx="6301">
                  <c:v>11.0001</c:v>
                </c:pt>
                <c:pt idx="6302">
                  <c:v>16.0001</c:v>
                </c:pt>
                <c:pt idx="6303">
                  <c:v>12.0001</c:v>
                </c:pt>
                <c:pt idx="6304">
                  <c:v>10.0001</c:v>
                </c:pt>
                <c:pt idx="6305">
                  <c:v>14.0001</c:v>
                </c:pt>
                <c:pt idx="6306">
                  <c:v>15.0001</c:v>
                </c:pt>
                <c:pt idx="6307">
                  <c:v>15.0001</c:v>
                </c:pt>
                <c:pt idx="6308">
                  <c:v>12.0001</c:v>
                </c:pt>
                <c:pt idx="6309">
                  <c:v>14.0001</c:v>
                </c:pt>
                <c:pt idx="6310">
                  <c:v>6.0000999999999998</c:v>
                </c:pt>
                <c:pt idx="6311">
                  <c:v>12.0001</c:v>
                </c:pt>
                <c:pt idx="6312">
                  <c:v>8.0000999999999998</c:v>
                </c:pt>
                <c:pt idx="6313">
                  <c:v>12.0001</c:v>
                </c:pt>
                <c:pt idx="6314">
                  <c:v>8.0000999999999998</c:v>
                </c:pt>
                <c:pt idx="6315">
                  <c:v>10.0001</c:v>
                </c:pt>
                <c:pt idx="6316">
                  <c:v>13.0001</c:v>
                </c:pt>
                <c:pt idx="6317">
                  <c:v>11.0001</c:v>
                </c:pt>
                <c:pt idx="6318">
                  <c:v>11.0001</c:v>
                </c:pt>
                <c:pt idx="6319">
                  <c:v>20.0001</c:v>
                </c:pt>
                <c:pt idx="6320">
                  <c:v>14.0001</c:v>
                </c:pt>
                <c:pt idx="6321">
                  <c:v>14.0001</c:v>
                </c:pt>
                <c:pt idx="6322">
                  <c:v>12.0001</c:v>
                </c:pt>
                <c:pt idx="6323">
                  <c:v>15.0001</c:v>
                </c:pt>
                <c:pt idx="6324">
                  <c:v>16.0001</c:v>
                </c:pt>
                <c:pt idx="6325">
                  <c:v>19.0001</c:v>
                </c:pt>
                <c:pt idx="6326">
                  <c:v>19.0001</c:v>
                </c:pt>
                <c:pt idx="6327">
                  <c:v>14.0001</c:v>
                </c:pt>
                <c:pt idx="6328">
                  <c:v>13.0001</c:v>
                </c:pt>
                <c:pt idx="6329">
                  <c:v>9.0000999999999998</c:v>
                </c:pt>
                <c:pt idx="6330">
                  <c:v>12.0001</c:v>
                </c:pt>
                <c:pt idx="6331">
                  <c:v>15.0001</c:v>
                </c:pt>
                <c:pt idx="6332">
                  <c:v>16.0001</c:v>
                </c:pt>
                <c:pt idx="6333">
                  <c:v>11.0001</c:v>
                </c:pt>
                <c:pt idx="6334">
                  <c:v>19.0001</c:v>
                </c:pt>
                <c:pt idx="6335">
                  <c:v>10.0001</c:v>
                </c:pt>
                <c:pt idx="6336">
                  <c:v>16.0001</c:v>
                </c:pt>
                <c:pt idx="6337">
                  <c:v>9.0000999999999998</c:v>
                </c:pt>
                <c:pt idx="6338">
                  <c:v>15.0001</c:v>
                </c:pt>
                <c:pt idx="6339">
                  <c:v>18.0001</c:v>
                </c:pt>
                <c:pt idx="6340">
                  <c:v>27.0001</c:v>
                </c:pt>
                <c:pt idx="6341">
                  <c:v>37.000100000000003</c:v>
                </c:pt>
                <c:pt idx="6342">
                  <c:v>51.000100000000003</c:v>
                </c:pt>
                <c:pt idx="6343">
                  <c:v>45.000100000000003</c:v>
                </c:pt>
                <c:pt idx="6344">
                  <c:v>52.000100000000003</c:v>
                </c:pt>
                <c:pt idx="6345">
                  <c:v>41.000100000000003</c:v>
                </c:pt>
                <c:pt idx="6346">
                  <c:v>27.0001</c:v>
                </c:pt>
                <c:pt idx="6347">
                  <c:v>26.0001</c:v>
                </c:pt>
                <c:pt idx="6348">
                  <c:v>20.0001</c:v>
                </c:pt>
                <c:pt idx="6349">
                  <c:v>28.0001</c:v>
                </c:pt>
                <c:pt idx="6350">
                  <c:v>20.0001</c:v>
                </c:pt>
                <c:pt idx="6351">
                  <c:v>32.000100000000003</c:v>
                </c:pt>
                <c:pt idx="6352">
                  <c:v>31.0001</c:v>
                </c:pt>
                <c:pt idx="6353">
                  <c:v>15.0001</c:v>
                </c:pt>
                <c:pt idx="6354">
                  <c:v>23.0001</c:v>
                </c:pt>
                <c:pt idx="6355">
                  <c:v>30.0001</c:v>
                </c:pt>
                <c:pt idx="6356">
                  <c:v>20.0001</c:v>
                </c:pt>
                <c:pt idx="6357">
                  <c:v>25.0001</c:v>
                </c:pt>
                <c:pt idx="6358">
                  <c:v>20.0001</c:v>
                </c:pt>
                <c:pt idx="6359">
                  <c:v>20.0001</c:v>
                </c:pt>
                <c:pt idx="6360">
                  <c:v>32.000100000000003</c:v>
                </c:pt>
                <c:pt idx="6361">
                  <c:v>30.0001</c:v>
                </c:pt>
                <c:pt idx="6362">
                  <c:v>31.0001</c:v>
                </c:pt>
                <c:pt idx="6363">
                  <c:v>33.000100000000003</c:v>
                </c:pt>
                <c:pt idx="6364">
                  <c:v>44.000100000000003</c:v>
                </c:pt>
                <c:pt idx="6365">
                  <c:v>38.000100000000003</c:v>
                </c:pt>
                <c:pt idx="6366">
                  <c:v>30.0001</c:v>
                </c:pt>
                <c:pt idx="6367">
                  <c:v>29.0001</c:v>
                </c:pt>
                <c:pt idx="6368">
                  <c:v>43.000100000000003</c:v>
                </c:pt>
                <c:pt idx="6369">
                  <c:v>43.000100000000003</c:v>
                </c:pt>
                <c:pt idx="6370">
                  <c:v>46.000100000000003</c:v>
                </c:pt>
                <c:pt idx="6371">
                  <c:v>40.000100000000003</c:v>
                </c:pt>
                <c:pt idx="6372">
                  <c:v>50.000100000000003</c:v>
                </c:pt>
                <c:pt idx="6373">
                  <c:v>62.000100000000003</c:v>
                </c:pt>
                <c:pt idx="6374">
                  <c:v>38.000100000000003</c:v>
                </c:pt>
                <c:pt idx="6375">
                  <c:v>64.000100000000003</c:v>
                </c:pt>
                <c:pt idx="6376">
                  <c:v>78.000100000000003</c:v>
                </c:pt>
                <c:pt idx="6377">
                  <c:v>83.000100000000003</c:v>
                </c:pt>
                <c:pt idx="6378">
                  <c:v>61.000100000000003</c:v>
                </c:pt>
                <c:pt idx="6379">
                  <c:v>81.000100000000003</c:v>
                </c:pt>
                <c:pt idx="6380">
                  <c:v>86.000100000000003</c:v>
                </c:pt>
                <c:pt idx="6381">
                  <c:v>100.0001</c:v>
                </c:pt>
                <c:pt idx="6382">
                  <c:v>98.000100000000003</c:v>
                </c:pt>
                <c:pt idx="6383">
                  <c:v>103.0001</c:v>
                </c:pt>
                <c:pt idx="6384">
                  <c:v>117.0001</c:v>
                </c:pt>
                <c:pt idx="6385">
                  <c:v>142.0001</c:v>
                </c:pt>
                <c:pt idx="6386">
                  <c:v>153.0001</c:v>
                </c:pt>
                <c:pt idx="6387">
                  <c:v>158.0001</c:v>
                </c:pt>
                <c:pt idx="6388">
                  <c:v>202.0001</c:v>
                </c:pt>
                <c:pt idx="6389">
                  <c:v>228.0001</c:v>
                </c:pt>
                <c:pt idx="6390">
                  <c:v>215.0001</c:v>
                </c:pt>
                <c:pt idx="6391">
                  <c:v>281.00009999999997</c:v>
                </c:pt>
                <c:pt idx="6392">
                  <c:v>345.00009999999997</c:v>
                </c:pt>
                <c:pt idx="6393">
                  <c:v>373.00009999999997</c:v>
                </c:pt>
                <c:pt idx="6394">
                  <c:v>462.00009999999997</c:v>
                </c:pt>
                <c:pt idx="6395">
                  <c:v>578.00009999999997</c:v>
                </c:pt>
                <c:pt idx="6396">
                  <c:v>823.00009999999997</c:v>
                </c:pt>
                <c:pt idx="6397">
                  <c:v>1863.0001</c:v>
                </c:pt>
                <c:pt idx="6398">
                  <c:v>6971.0001000000002</c:v>
                </c:pt>
                <c:pt idx="6399">
                  <c:v>18110.000100000001</c:v>
                </c:pt>
                <c:pt idx="6400">
                  <c:v>29094.000100000001</c:v>
                </c:pt>
                <c:pt idx="6401">
                  <c:v>33036.000099999997</c:v>
                </c:pt>
                <c:pt idx="6402">
                  <c:v>25064.000100000001</c:v>
                </c:pt>
                <c:pt idx="6403">
                  <c:v>6960.0001000000002</c:v>
                </c:pt>
                <c:pt idx="6404">
                  <c:v>773.00009999999997</c:v>
                </c:pt>
                <c:pt idx="6405">
                  <c:v>266.00009999999997</c:v>
                </c:pt>
                <c:pt idx="6406">
                  <c:v>147.0001</c:v>
                </c:pt>
                <c:pt idx="6407">
                  <c:v>58.000100000000003</c:v>
                </c:pt>
                <c:pt idx="6408">
                  <c:v>38.000100000000003</c:v>
                </c:pt>
                <c:pt idx="6409">
                  <c:v>65.000100000000003</c:v>
                </c:pt>
                <c:pt idx="6410">
                  <c:v>111.0001</c:v>
                </c:pt>
                <c:pt idx="6411">
                  <c:v>37.000100000000003</c:v>
                </c:pt>
                <c:pt idx="6412">
                  <c:v>22.0001</c:v>
                </c:pt>
                <c:pt idx="6413">
                  <c:v>21.0001</c:v>
                </c:pt>
                <c:pt idx="6414">
                  <c:v>22.0001</c:v>
                </c:pt>
                <c:pt idx="6415">
                  <c:v>19.0001</c:v>
                </c:pt>
                <c:pt idx="6416">
                  <c:v>13.0001</c:v>
                </c:pt>
                <c:pt idx="6417">
                  <c:v>18.0001</c:v>
                </c:pt>
                <c:pt idx="6418">
                  <c:v>16.0001</c:v>
                </c:pt>
                <c:pt idx="6419">
                  <c:v>19.0001</c:v>
                </c:pt>
                <c:pt idx="6420">
                  <c:v>10.0001</c:v>
                </c:pt>
                <c:pt idx="6421">
                  <c:v>22.0001</c:v>
                </c:pt>
                <c:pt idx="6422">
                  <c:v>10.0001</c:v>
                </c:pt>
                <c:pt idx="6423">
                  <c:v>15.0001</c:v>
                </c:pt>
                <c:pt idx="6424">
                  <c:v>16.0001</c:v>
                </c:pt>
                <c:pt idx="6425">
                  <c:v>11.0001</c:v>
                </c:pt>
                <c:pt idx="6426">
                  <c:v>14.0001</c:v>
                </c:pt>
                <c:pt idx="6427">
                  <c:v>13.0001</c:v>
                </c:pt>
                <c:pt idx="6428">
                  <c:v>20.0001</c:v>
                </c:pt>
                <c:pt idx="6429">
                  <c:v>8.0000999999999998</c:v>
                </c:pt>
                <c:pt idx="6430">
                  <c:v>15.0001</c:v>
                </c:pt>
                <c:pt idx="6431">
                  <c:v>15.0001</c:v>
                </c:pt>
                <c:pt idx="6432">
                  <c:v>13.0001</c:v>
                </c:pt>
                <c:pt idx="6433">
                  <c:v>17.0001</c:v>
                </c:pt>
                <c:pt idx="6434">
                  <c:v>15.0001</c:v>
                </c:pt>
                <c:pt idx="6435">
                  <c:v>12.0001</c:v>
                </c:pt>
                <c:pt idx="6436">
                  <c:v>12.0001</c:v>
                </c:pt>
                <c:pt idx="6437">
                  <c:v>16.0001</c:v>
                </c:pt>
                <c:pt idx="6438">
                  <c:v>15.0001</c:v>
                </c:pt>
                <c:pt idx="6439">
                  <c:v>6.0000999999999998</c:v>
                </c:pt>
                <c:pt idx="6440">
                  <c:v>15.0001</c:v>
                </c:pt>
                <c:pt idx="6441">
                  <c:v>16.0001</c:v>
                </c:pt>
                <c:pt idx="6442">
                  <c:v>19.0001</c:v>
                </c:pt>
                <c:pt idx="6443">
                  <c:v>13.0001</c:v>
                </c:pt>
                <c:pt idx="6444">
                  <c:v>19.0001</c:v>
                </c:pt>
                <c:pt idx="6445">
                  <c:v>20.0001</c:v>
                </c:pt>
                <c:pt idx="6446">
                  <c:v>28.0001</c:v>
                </c:pt>
                <c:pt idx="6447">
                  <c:v>19.0001</c:v>
                </c:pt>
                <c:pt idx="6448">
                  <c:v>17.0001</c:v>
                </c:pt>
                <c:pt idx="6449">
                  <c:v>13.0001</c:v>
                </c:pt>
                <c:pt idx="6450">
                  <c:v>27.0001</c:v>
                </c:pt>
                <c:pt idx="6451">
                  <c:v>14.0001</c:v>
                </c:pt>
                <c:pt idx="6452">
                  <c:v>16.0001</c:v>
                </c:pt>
                <c:pt idx="6453">
                  <c:v>14.0001</c:v>
                </c:pt>
                <c:pt idx="6454">
                  <c:v>19.0001</c:v>
                </c:pt>
                <c:pt idx="6455">
                  <c:v>24.0001</c:v>
                </c:pt>
                <c:pt idx="6456">
                  <c:v>39.000100000000003</c:v>
                </c:pt>
                <c:pt idx="6457">
                  <c:v>54.000100000000003</c:v>
                </c:pt>
                <c:pt idx="6458">
                  <c:v>100.0001</c:v>
                </c:pt>
                <c:pt idx="6459">
                  <c:v>130.0001</c:v>
                </c:pt>
                <c:pt idx="6460">
                  <c:v>130.0001</c:v>
                </c:pt>
                <c:pt idx="6461">
                  <c:v>111.0001</c:v>
                </c:pt>
                <c:pt idx="6462">
                  <c:v>49.000100000000003</c:v>
                </c:pt>
                <c:pt idx="6463">
                  <c:v>31.0001</c:v>
                </c:pt>
                <c:pt idx="6464">
                  <c:v>17.0001</c:v>
                </c:pt>
                <c:pt idx="6465">
                  <c:v>20.0001</c:v>
                </c:pt>
                <c:pt idx="6466">
                  <c:v>19.0001</c:v>
                </c:pt>
                <c:pt idx="6467">
                  <c:v>20.0001</c:v>
                </c:pt>
                <c:pt idx="6468">
                  <c:v>37.000100000000003</c:v>
                </c:pt>
                <c:pt idx="6469">
                  <c:v>28.0001</c:v>
                </c:pt>
                <c:pt idx="6470">
                  <c:v>20.0001</c:v>
                </c:pt>
                <c:pt idx="6471">
                  <c:v>29.0001</c:v>
                </c:pt>
                <c:pt idx="6472">
                  <c:v>24.0001</c:v>
                </c:pt>
                <c:pt idx="6473">
                  <c:v>15.0001</c:v>
                </c:pt>
                <c:pt idx="6474">
                  <c:v>21.0001</c:v>
                </c:pt>
                <c:pt idx="6475">
                  <c:v>29.0001</c:v>
                </c:pt>
                <c:pt idx="6476">
                  <c:v>32.000100000000003</c:v>
                </c:pt>
                <c:pt idx="6477">
                  <c:v>28.0001</c:v>
                </c:pt>
                <c:pt idx="6478">
                  <c:v>24.0001</c:v>
                </c:pt>
                <c:pt idx="6479">
                  <c:v>37.000100000000003</c:v>
                </c:pt>
                <c:pt idx="6480">
                  <c:v>33.000100000000003</c:v>
                </c:pt>
                <c:pt idx="6481">
                  <c:v>25.0001</c:v>
                </c:pt>
                <c:pt idx="6482">
                  <c:v>23.0001</c:v>
                </c:pt>
                <c:pt idx="6483">
                  <c:v>25.0001</c:v>
                </c:pt>
                <c:pt idx="6484">
                  <c:v>26.0001</c:v>
                </c:pt>
                <c:pt idx="6485">
                  <c:v>34.000100000000003</c:v>
                </c:pt>
                <c:pt idx="6486">
                  <c:v>49.000100000000003</c:v>
                </c:pt>
                <c:pt idx="6487">
                  <c:v>38.000100000000003</c:v>
                </c:pt>
                <c:pt idx="6488">
                  <c:v>42.000100000000003</c:v>
                </c:pt>
                <c:pt idx="6489">
                  <c:v>56.000100000000003</c:v>
                </c:pt>
                <c:pt idx="6490">
                  <c:v>53.000100000000003</c:v>
                </c:pt>
                <c:pt idx="6491">
                  <c:v>29.0001</c:v>
                </c:pt>
                <c:pt idx="6492">
                  <c:v>47.000100000000003</c:v>
                </c:pt>
                <c:pt idx="6493">
                  <c:v>61.000100000000003</c:v>
                </c:pt>
                <c:pt idx="6494">
                  <c:v>48.000100000000003</c:v>
                </c:pt>
                <c:pt idx="6495">
                  <c:v>55.000100000000003</c:v>
                </c:pt>
                <c:pt idx="6496">
                  <c:v>59.000100000000003</c:v>
                </c:pt>
                <c:pt idx="6497">
                  <c:v>65.000100000000003</c:v>
                </c:pt>
                <c:pt idx="6498">
                  <c:v>81.000100000000003</c:v>
                </c:pt>
                <c:pt idx="6499">
                  <c:v>99.000100000000003</c:v>
                </c:pt>
                <c:pt idx="6500">
                  <c:v>88.000100000000003</c:v>
                </c:pt>
                <c:pt idx="6501">
                  <c:v>84.000100000000003</c:v>
                </c:pt>
                <c:pt idx="6502">
                  <c:v>105.0001</c:v>
                </c:pt>
                <c:pt idx="6503">
                  <c:v>128.0001</c:v>
                </c:pt>
                <c:pt idx="6504">
                  <c:v>124.0001</c:v>
                </c:pt>
                <c:pt idx="6505">
                  <c:v>134.0001</c:v>
                </c:pt>
                <c:pt idx="6506">
                  <c:v>148.0001</c:v>
                </c:pt>
                <c:pt idx="6507">
                  <c:v>192.0001</c:v>
                </c:pt>
                <c:pt idx="6508">
                  <c:v>245.0001</c:v>
                </c:pt>
                <c:pt idx="6509">
                  <c:v>277.00009999999997</c:v>
                </c:pt>
                <c:pt idx="6510">
                  <c:v>362.00009999999997</c:v>
                </c:pt>
                <c:pt idx="6511">
                  <c:v>463.00009999999997</c:v>
                </c:pt>
                <c:pt idx="6512">
                  <c:v>637.00009999999997</c:v>
                </c:pt>
                <c:pt idx="6513">
                  <c:v>1564.0001</c:v>
                </c:pt>
                <c:pt idx="6514">
                  <c:v>5328.0001000000002</c:v>
                </c:pt>
                <c:pt idx="6515">
                  <c:v>12541.000099999999</c:v>
                </c:pt>
                <c:pt idx="6516">
                  <c:v>19239.000100000001</c:v>
                </c:pt>
                <c:pt idx="6517">
                  <c:v>21995.000100000001</c:v>
                </c:pt>
                <c:pt idx="6518">
                  <c:v>17127.000100000001</c:v>
                </c:pt>
                <c:pt idx="6519">
                  <c:v>4976.0001000000002</c:v>
                </c:pt>
                <c:pt idx="6520">
                  <c:v>688.00009999999997</c:v>
                </c:pt>
                <c:pt idx="6521">
                  <c:v>222.0001</c:v>
                </c:pt>
                <c:pt idx="6522">
                  <c:v>105.0001</c:v>
                </c:pt>
                <c:pt idx="6523">
                  <c:v>48.000100000000003</c:v>
                </c:pt>
                <c:pt idx="6524">
                  <c:v>20.0001</c:v>
                </c:pt>
                <c:pt idx="6525">
                  <c:v>37.000100000000003</c:v>
                </c:pt>
                <c:pt idx="6526">
                  <c:v>60.000100000000003</c:v>
                </c:pt>
                <c:pt idx="6527">
                  <c:v>77.000100000000003</c:v>
                </c:pt>
                <c:pt idx="6528">
                  <c:v>45.000100000000003</c:v>
                </c:pt>
                <c:pt idx="6529">
                  <c:v>17.0001</c:v>
                </c:pt>
                <c:pt idx="6530">
                  <c:v>12.0001</c:v>
                </c:pt>
                <c:pt idx="6531">
                  <c:v>14.0001</c:v>
                </c:pt>
                <c:pt idx="6532">
                  <c:v>12.0001</c:v>
                </c:pt>
                <c:pt idx="6533">
                  <c:v>10.0001</c:v>
                </c:pt>
                <c:pt idx="6534">
                  <c:v>16.0001</c:v>
                </c:pt>
                <c:pt idx="6535">
                  <c:v>20.0001</c:v>
                </c:pt>
                <c:pt idx="6536">
                  <c:v>9.0000999999999998</c:v>
                </c:pt>
                <c:pt idx="6537">
                  <c:v>14.0001</c:v>
                </c:pt>
                <c:pt idx="6538">
                  <c:v>13.0001</c:v>
                </c:pt>
                <c:pt idx="6539">
                  <c:v>15.0001</c:v>
                </c:pt>
                <c:pt idx="6540">
                  <c:v>11.0001</c:v>
                </c:pt>
                <c:pt idx="6541">
                  <c:v>15.0001</c:v>
                </c:pt>
                <c:pt idx="6542">
                  <c:v>11.0001</c:v>
                </c:pt>
                <c:pt idx="6543">
                  <c:v>16.0001</c:v>
                </c:pt>
                <c:pt idx="6544">
                  <c:v>9.0000999999999998</c:v>
                </c:pt>
                <c:pt idx="6545">
                  <c:v>12.0001</c:v>
                </c:pt>
                <c:pt idx="6546">
                  <c:v>10.0001</c:v>
                </c:pt>
                <c:pt idx="6547">
                  <c:v>8.0000999999999998</c:v>
                </c:pt>
                <c:pt idx="6548">
                  <c:v>9.0000999999999998</c:v>
                </c:pt>
                <c:pt idx="6549">
                  <c:v>10.0001</c:v>
                </c:pt>
                <c:pt idx="6550">
                  <c:v>9.0000999999999998</c:v>
                </c:pt>
                <c:pt idx="6551">
                  <c:v>5.0000999999999998</c:v>
                </c:pt>
                <c:pt idx="6552">
                  <c:v>11.0001</c:v>
                </c:pt>
                <c:pt idx="6553">
                  <c:v>9.0000999999999998</c:v>
                </c:pt>
                <c:pt idx="6554">
                  <c:v>7.0000999999999998</c:v>
                </c:pt>
                <c:pt idx="6555">
                  <c:v>3.0001000000000002</c:v>
                </c:pt>
                <c:pt idx="6556">
                  <c:v>2.0001000000000002</c:v>
                </c:pt>
                <c:pt idx="6557">
                  <c:v>17.0001</c:v>
                </c:pt>
                <c:pt idx="6558">
                  <c:v>14.0001</c:v>
                </c:pt>
                <c:pt idx="6559">
                  <c:v>10.0001</c:v>
                </c:pt>
                <c:pt idx="6560">
                  <c:v>7.0000999999999998</c:v>
                </c:pt>
                <c:pt idx="6561">
                  <c:v>9.0000999999999998</c:v>
                </c:pt>
                <c:pt idx="6562">
                  <c:v>10.0001</c:v>
                </c:pt>
                <c:pt idx="6563">
                  <c:v>9.0000999999999998</c:v>
                </c:pt>
                <c:pt idx="6564">
                  <c:v>11.0001</c:v>
                </c:pt>
                <c:pt idx="6565">
                  <c:v>14.0001</c:v>
                </c:pt>
                <c:pt idx="6566">
                  <c:v>10.0001</c:v>
                </c:pt>
                <c:pt idx="6567">
                  <c:v>14.0001</c:v>
                </c:pt>
                <c:pt idx="6568">
                  <c:v>12.0001</c:v>
                </c:pt>
                <c:pt idx="6569">
                  <c:v>19.0001</c:v>
                </c:pt>
                <c:pt idx="6570">
                  <c:v>28.0001</c:v>
                </c:pt>
                <c:pt idx="6571">
                  <c:v>35.000100000000003</c:v>
                </c:pt>
                <c:pt idx="6572">
                  <c:v>103.0001</c:v>
                </c:pt>
                <c:pt idx="6573">
                  <c:v>175.0001</c:v>
                </c:pt>
                <c:pt idx="6574">
                  <c:v>239.0001</c:v>
                </c:pt>
                <c:pt idx="6575">
                  <c:v>224.0001</c:v>
                </c:pt>
                <c:pt idx="6576">
                  <c:v>179.0001</c:v>
                </c:pt>
                <c:pt idx="6577">
                  <c:v>68.000100000000003</c:v>
                </c:pt>
                <c:pt idx="6578">
                  <c:v>22.0001</c:v>
                </c:pt>
                <c:pt idx="6579">
                  <c:v>10.0001</c:v>
                </c:pt>
                <c:pt idx="6580">
                  <c:v>6.0000999999999998</c:v>
                </c:pt>
                <c:pt idx="6581">
                  <c:v>31.0001</c:v>
                </c:pt>
                <c:pt idx="6582">
                  <c:v>31.0001</c:v>
                </c:pt>
                <c:pt idx="6583">
                  <c:v>13.0001</c:v>
                </c:pt>
                <c:pt idx="6584">
                  <c:v>8.0000999999999998</c:v>
                </c:pt>
                <c:pt idx="6585">
                  <c:v>11.0001</c:v>
                </c:pt>
                <c:pt idx="6586">
                  <c:v>10.0001</c:v>
                </c:pt>
                <c:pt idx="6587">
                  <c:v>4.0000999999999998</c:v>
                </c:pt>
                <c:pt idx="6588">
                  <c:v>14.0001</c:v>
                </c:pt>
                <c:pt idx="6589">
                  <c:v>7.0000999999999998</c:v>
                </c:pt>
                <c:pt idx="6590">
                  <c:v>8.0000999999999998</c:v>
                </c:pt>
                <c:pt idx="6591">
                  <c:v>7.0000999999999998</c:v>
                </c:pt>
                <c:pt idx="6592">
                  <c:v>3.0001000000000002</c:v>
                </c:pt>
                <c:pt idx="6593">
                  <c:v>6.0000999999999998</c:v>
                </c:pt>
                <c:pt idx="6594">
                  <c:v>7.0000999999999998</c:v>
                </c:pt>
                <c:pt idx="6595">
                  <c:v>4.0000999999999998</c:v>
                </c:pt>
                <c:pt idx="6596">
                  <c:v>4.0000999999999998</c:v>
                </c:pt>
                <c:pt idx="6597">
                  <c:v>11.0001</c:v>
                </c:pt>
                <c:pt idx="6598">
                  <c:v>5.0000999999999998</c:v>
                </c:pt>
                <c:pt idx="6599">
                  <c:v>6.0000999999999998</c:v>
                </c:pt>
                <c:pt idx="6600">
                  <c:v>5.0000999999999998</c:v>
                </c:pt>
                <c:pt idx="6601">
                  <c:v>6.0000999999999998</c:v>
                </c:pt>
                <c:pt idx="6602">
                  <c:v>8.0000999999999998</c:v>
                </c:pt>
                <c:pt idx="6603">
                  <c:v>8.0000999999999998</c:v>
                </c:pt>
                <c:pt idx="6604">
                  <c:v>7.0000999999999998</c:v>
                </c:pt>
                <c:pt idx="6605">
                  <c:v>13.0001</c:v>
                </c:pt>
                <c:pt idx="6606">
                  <c:v>1E-4</c:v>
                </c:pt>
                <c:pt idx="6607">
                  <c:v>5.0000999999999998</c:v>
                </c:pt>
                <c:pt idx="6608">
                  <c:v>7.0000999999999998</c:v>
                </c:pt>
                <c:pt idx="6609">
                  <c:v>6.0000999999999998</c:v>
                </c:pt>
                <c:pt idx="6610">
                  <c:v>6.0000999999999998</c:v>
                </c:pt>
                <c:pt idx="6611">
                  <c:v>10.0001</c:v>
                </c:pt>
                <c:pt idx="6612">
                  <c:v>8.0000999999999998</c:v>
                </c:pt>
                <c:pt idx="6613">
                  <c:v>11.0001</c:v>
                </c:pt>
                <c:pt idx="6614">
                  <c:v>8.0000999999999998</c:v>
                </c:pt>
                <c:pt idx="6615">
                  <c:v>12.0001</c:v>
                </c:pt>
                <c:pt idx="6616">
                  <c:v>6.0000999999999998</c:v>
                </c:pt>
                <c:pt idx="6617">
                  <c:v>3.0001000000000002</c:v>
                </c:pt>
                <c:pt idx="6618">
                  <c:v>10.0001</c:v>
                </c:pt>
                <c:pt idx="6619">
                  <c:v>10.0001</c:v>
                </c:pt>
                <c:pt idx="6620">
                  <c:v>7.0000999999999998</c:v>
                </c:pt>
                <c:pt idx="6621">
                  <c:v>8.0000999999999998</c:v>
                </c:pt>
                <c:pt idx="6622">
                  <c:v>13.0001</c:v>
                </c:pt>
                <c:pt idx="6623">
                  <c:v>6.0000999999999998</c:v>
                </c:pt>
                <c:pt idx="6624">
                  <c:v>9.0000999999999998</c:v>
                </c:pt>
                <c:pt idx="6625">
                  <c:v>14.0001</c:v>
                </c:pt>
                <c:pt idx="6626">
                  <c:v>12.0001</c:v>
                </c:pt>
                <c:pt idx="6627">
                  <c:v>12.0001</c:v>
                </c:pt>
                <c:pt idx="6628">
                  <c:v>21.0001</c:v>
                </c:pt>
                <c:pt idx="6629">
                  <c:v>63.000100000000003</c:v>
                </c:pt>
                <c:pt idx="6630">
                  <c:v>133.0001</c:v>
                </c:pt>
                <c:pt idx="6631">
                  <c:v>233.0001</c:v>
                </c:pt>
                <c:pt idx="6632">
                  <c:v>283.00009999999997</c:v>
                </c:pt>
                <c:pt idx="6633">
                  <c:v>283.00009999999997</c:v>
                </c:pt>
                <c:pt idx="6634">
                  <c:v>166.0001</c:v>
                </c:pt>
                <c:pt idx="6635">
                  <c:v>64.000100000000003</c:v>
                </c:pt>
                <c:pt idx="6636">
                  <c:v>18.0001</c:v>
                </c:pt>
                <c:pt idx="6637">
                  <c:v>8.0000999999999998</c:v>
                </c:pt>
                <c:pt idx="6638">
                  <c:v>9.0000999999999998</c:v>
                </c:pt>
                <c:pt idx="6639">
                  <c:v>7.0000999999999998</c:v>
                </c:pt>
                <c:pt idx="6640">
                  <c:v>3.0001000000000002</c:v>
                </c:pt>
                <c:pt idx="6641">
                  <c:v>11.0001</c:v>
                </c:pt>
                <c:pt idx="6642">
                  <c:v>5.0000999999999998</c:v>
                </c:pt>
                <c:pt idx="6643">
                  <c:v>6.0000999999999998</c:v>
                </c:pt>
                <c:pt idx="6644">
                  <c:v>3.0001000000000002</c:v>
                </c:pt>
                <c:pt idx="6645">
                  <c:v>4.0000999999999998</c:v>
                </c:pt>
                <c:pt idx="6646">
                  <c:v>3.0001000000000002</c:v>
                </c:pt>
                <c:pt idx="6647">
                  <c:v>2.0001000000000002</c:v>
                </c:pt>
                <c:pt idx="6648">
                  <c:v>10.0001</c:v>
                </c:pt>
                <c:pt idx="6649">
                  <c:v>7.0000999999999998</c:v>
                </c:pt>
                <c:pt idx="6650">
                  <c:v>7.0000999999999998</c:v>
                </c:pt>
                <c:pt idx="6651">
                  <c:v>1.0001</c:v>
                </c:pt>
                <c:pt idx="6652">
                  <c:v>5.0000999999999998</c:v>
                </c:pt>
                <c:pt idx="6653">
                  <c:v>1.0001</c:v>
                </c:pt>
                <c:pt idx="6654">
                  <c:v>3.0001000000000002</c:v>
                </c:pt>
                <c:pt idx="6655">
                  <c:v>7.0000999999999998</c:v>
                </c:pt>
                <c:pt idx="6656">
                  <c:v>5.0000999999999998</c:v>
                </c:pt>
                <c:pt idx="6657">
                  <c:v>9.0000999999999998</c:v>
                </c:pt>
                <c:pt idx="6658">
                  <c:v>7.0000999999999998</c:v>
                </c:pt>
                <c:pt idx="6659">
                  <c:v>4.0000999999999998</c:v>
                </c:pt>
                <c:pt idx="6660">
                  <c:v>2.0001000000000002</c:v>
                </c:pt>
                <c:pt idx="6661">
                  <c:v>3.0001000000000002</c:v>
                </c:pt>
                <c:pt idx="6662">
                  <c:v>5.0000999999999998</c:v>
                </c:pt>
                <c:pt idx="6663">
                  <c:v>6.0000999999999998</c:v>
                </c:pt>
                <c:pt idx="6664">
                  <c:v>6.0000999999999998</c:v>
                </c:pt>
                <c:pt idx="6665">
                  <c:v>9.0000999999999998</c:v>
                </c:pt>
                <c:pt idx="6666">
                  <c:v>2.0001000000000002</c:v>
                </c:pt>
                <c:pt idx="6667">
                  <c:v>6.0000999999999998</c:v>
                </c:pt>
                <c:pt idx="6668">
                  <c:v>4.0000999999999998</c:v>
                </c:pt>
                <c:pt idx="6669">
                  <c:v>2.0001000000000002</c:v>
                </c:pt>
                <c:pt idx="6670">
                  <c:v>4.0000999999999998</c:v>
                </c:pt>
                <c:pt idx="6671">
                  <c:v>5.0000999999999998</c:v>
                </c:pt>
                <c:pt idx="6672">
                  <c:v>4.0000999999999998</c:v>
                </c:pt>
                <c:pt idx="6673">
                  <c:v>4.0000999999999998</c:v>
                </c:pt>
                <c:pt idx="6674">
                  <c:v>9.0000999999999998</c:v>
                </c:pt>
                <c:pt idx="6675">
                  <c:v>3.0001000000000002</c:v>
                </c:pt>
                <c:pt idx="6676">
                  <c:v>1.0001</c:v>
                </c:pt>
                <c:pt idx="6677">
                  <c:v>7.0000999999999998</c:v>
                </c:pt>
                <c:pt idx="6678">
                  <c:v>3.0001000000000002</c:v>
                </c:pt>
                <c:pt idx="6679">
                  <c:v>5.0000999999999998</c:v>
                </c:pt>
                <c:pt idx="6680">
                  <c:v>5.0000999999999998</c:v>
                </c:pt>
                <c:pt idx="6681">
                  <c:v>1.0001</c:v>
                </c:pt>
                <c:pt idx="6682">
                  <c:v>4.0000999999999998</c:v>
                </c:pt>
                <c:pt idx="6683">
                  <c:v>5.0000999999999998</c:v>
                </c:pt>
                <c:pt idx="6684">
                  <c:v>5.0000999999999998</c:v>
                </c:pt>
                <c:pt idx="6685">
                  <c:v>1.0001</c:v>
                </c:pt>
                <c:pt idx="6686">
                  <c:v>8.0000999999999998</c:v>
                </c:pt>
                <c:pt idx="6687">
                  <c:v>15.0001</c:v>
                </c:pt>
                <c:pt idx="6688">
                  <c:v>25.0001</c:v>
                </c:pt>
                <c:pt idx="6689">
                  <c:v>30.0001</c:v>
                </c:pt>
                <c:pt idx="6690">
                  <c:v>23.0001</c:v>
                </c:pt>
                <c:pt idx="6691">
                  <c:v>13.0001</c:v>
                </c:pt>
                <c:pt idx="6692">
                  <c:v>4.0000999999999998</c:v>
                </c:pt>
                <c:pt idx="6693">
                  <c:v>8.0000999999999998</c:v>
                </c:pt>
                <c:pt idx="6694">
                  <c:v>5.0000999999999998</c:v>
                </c:pt>
                <c:pt idx="6695">
                  <c:v>5.0000999999999998</c:v>
                </c:pt>
                <c:pt idx="6696">
                  <c:v>2.0001000000000002</c:v>
                </c:pt>
                <c:pt idx="6697">
                  <c:v>5.0000999999999998</c:v>
                </c:pt>
                <c:pt idx="6698">
                  <c:v>2.0001000000000002</c:v>
                </c:pt>
                <c:pt idx="6699">
                  <c:v>4.0000999999999998</c:v>
                </c:pt>
                <c:pt idx="6700">
                  <c:v>1.0001</c:v>
                </c:pt>
                <c:pt idx="6701">
                  <c:v>4.0000999999999998</c:v>
                </c:pt>
                <c:pt idx="6702">
                  <c:v>5.0000999999999998</c:v>
                </c:pt>
                <c:pt idx="6703">
                  <c:v>4.0000999999999998</c:v>
                </c:pt>
                <c:pt idx="6704">
                  <c:v>3.0001000000000002</c:v>
                </c:pt>
                <c:pt idx="6705">
                  <c:v>3.0001000000000002</c:v>
                </c:pt>
                <c:pt idx="6706">
                  <c:v>1.0001</c:v>
                </c:pt>
                <c:pt idx="6707">
                  <c:v>4.0000999999999998</c:v>
                </c:pt>
                <c:pt idx="6708">
                  <c:v>1.0001</c:v>
                </c:pt>
                <c:pt idx="6709">
                  <c:v>7.0000999999999998</c:v>
                </c:pt>
                <c:pt idx="6710">
                  <c:v>3.0001000000000002</c:v>
                </c:pt>
                <c:pt idx="6711">
                  <c:v>6.0000999999999998</c:v>
                </c:pt>
                <c:pt idx="6712">
                  <c:v>5.0000999999999998</c:v>
                </c:pt>
                <c:pt idx="6713">
                  <c:v>1.0001</c:v>
                </c:pt>
                <c:pt idx="6714">
                  <c:v>2.0001000000000002</c:v>
                </c:pt>
                <c:pt idx="6715">
                  <c:v>2.0001000000000002</c:v>
                </c:pt>
                <c:pt idx="6716">
                  <c:v>3.0001000000000002</c:v>
                </c:pt>
                <c:pt idx="6717">
                  <c:v>1.0001</c:v>
                </c:pt>
                <c:pt idx="6718">
                  <c:v>2.0001000000000002</c:v>
                </c:pt>
                <c:pt idx="6719">
                  <c:v>4.0000999999999998</c:v>
                </c:pt>
                <c:pt idx="6720">
                  <c:v>6.0000999999999998</c:v>
                </c:pt>
                <c:pt idx="6721">
                  <c:v>3.0001000000000002</c:v>
                </c:pt>
                <c:pt idx="6722">
                  <c:v>6.0000999999999998</c:v>
                </c:pt>
                <c:pt idx="6723">
                  <c:v>1.0001</c:v>
                </c:pt>
                <c:pt idx="6724">
                  <c:v>2.0001000000000002</c:v>
                </c:pt>
                <c:pt idx="6725">
                  <c:v>1.0001</c:v>
                </c:pt>
                <c:pt idx="6726">
                  <c:v>3.0001000000000002</c:v>
                </c:pt>
                <c:pt idx="6727">
                  <c:v>5.0000999999999998</c:v>
                </c:pt>
                <c:pt idx="6728">
                  <c:v>6.0000999999999998</c:v>
                </c:pt>
                <c:pt idx="6729">
                  <c:v>3.0001000000000002</c:v>
                </c:pt>
                <c:pt idx="6730">
                  <c:v>5.0000999999999998</c:v>
                </c:pt>
                <c:pt idx="6731">
                  <c:v>1.0001</c:v>
                </c:pt>
                <c:pt idx="6732">
                  <c:v>6.0000999999999998</c:v>
                </c:pt>
                <c:pt idx="6733">
                  <c:v>4.0000999999999998</c:v>
                </c:pt>
                <c:pt idx="6734">
                  <c:v>2.0001000000000002</c:v>
                </c:pt>
                <c:pt idx="6735">
                  <c:v>2.0001000000000002</c:v>
                </c:pt>
                <c:pt idx="6736">
                  <c:v>2.0001000000000002</c:v>
                </c:pt>
                <c:pt idx="6737">
                  <c:v>4.0000999999999998</c:v>
                </c:pt>
                <c:pt idx="6738">
                  <c:v>1.0001</c:v>
                </c:pt>
                <c:pt idx="6739">
                  <c:v>1.0001</c:v>
                </c:pt>
                <c:pt idx="6740">
                  <c:v>2.0001000000000002</c:v>
                </c:pt>
                <c:pt idx="6741">
                  <c:v>6.0000999999999998</c:v>
                </c:pt>
                <c:pt idx="6742">
                  <c:v>3.0001000000000002</c:v>
                </c:pt>
                <c:pt idx="6743">
                  <c:v>5.0000999999999998</c:v>
                </c:pt>
                <c:pt idx="6744">
                  <c:v>11.0001</c:v>
                </c:pt>
                <c:pt idx="6745">
                  <c:v>8.0000999999999998</c:v>
                </c:pt>
                <c:pt idx="6746">
                  <c:v>8.0000999999999998</c:v>
                </c:pt>
                <c:pt idx="6747">
                  <c:v>3.0001000000000002</c:v>
                </c:pt>
                <c:pt idx="6748">
                  <c:v>6.0000999999999998</c:v>
                </c:pt>
                <c:pt idx="6749">
                  <c:v>4.0000999999999998</c:v>
                </c:pt>
                <c:pt idx="6750">
                  <c:v>7.0000999999999998</c:v>
                </c:pt>
                <c:pt idx="6751">
                  <c:v>7.0000999999999998</c:v>
                </c:pt>
                <c:pt idx="6752">
                  <c:v>5.0000999999999998</c:v>
                </c:pt>
                <c:pt idx="6753">
                  <c:v>3.0001000000000002</c:v>
                </c:pt>
                <c:pt idx="6754">
                  <c:v>1.0001</c:v>
                </c:pt>
                <c:pt idx="6755">
                  <c:v>2.0001000000000002</c:v>
                </c:pt>
                <c:pt idx="6756">
                  <c:v>5.0000999999999998</c:v>
                </c:pt>
                <c:pt idx="6757">
                  <c:v>2.0001000000000002</c:v>
                </c:pt>
                <c:pt idx="6758">
                  <c:v>2.0001000000000002</c:v>
                </c:pt>
                <c:pt idx="6759">
                  <c:v>1.0001</c:v>
                </c:pt>
                <c:pt idx="6760">
                  <c:v>1.0001</c:v>
                </c:pt>
                <c:pt idx="6761">
                  <c:v>3.0001000000000002</c:v>
                </c:pt>
                <c:pt idx="6762">
                  <c:v>2.0001000000000002</c:v>
                </c:pt>
                <c:pt idx="6763">
                  <c:v>2.0001000000000002</c:v>
                </c:pt>
                <c:pt idx="6764">
                  <c:v>2.0001000000000002</c:v>
                </c:pt>
                <c:pt idx="6765">
                  <c:v>3.0001000000000002</c:v>
                </c:pt>
                <c:pt idx="6766">
                  <c:v>1.0001</c:v>
                </c:pt>
                <c:pt idx="6767">
                  <c:v>3.0001000000000002</c:v>
                </c:pt>
                <c:pt idx="6768">
                  <c:v>1.0001</c:v>
                </c:pt>
                <c:pt idx="6769">
                  <c:v>1.0001</c:v>
                </c:pt>
                <c:pt idx="6770">
                  <c:v>3.0001000000000002</c:v>
                </c:pt>
                <c:pt idx="6771">
                  <c:v>1E-4</c:v>
                </c:pt>
                <c:pt idx="6772">
                  <c:v>3.0001000000000002</c:v>
                </c:pt>
                <c:pt idx="6773">
                  <c:v>4.0000999999999998</c:v>
                </c:pt>
                <c:pt idx="6774">
                  <c:v>3.0001000000000002</c:v>
                </c:pt>
                <c:pt idx="6775">
                  <c:v>1.0001</c:v>
                </c:pt>
                <c:pt idx="6776">
                  <c:v>3.0001000000000002</c:v>
                </c:pt>
                <c:pt idx="6777">
                  <c:v>1.0001</c:v>
                </c:pt>
                <c:pt idx="6778">
                  <c:v>1.0001</c:v>
                </c:pt>
                <c:pt idx="6779">
                  <c:v>2.0001000000000002</c:v>
                </c:pt>
                <c:pt idx="6780">
                  <c:v>3.0001000000000002</c:v>
                </c:pt>
                <c:pt idx="6781">
                  <c:v>2.0001000000000002</c:v>
                </c:pt>
                <c:pt idx="6782">
                  <c:v>1.0001</c:v>
                </c:pt>
                <c:pt idx="6783">
                  <c:v>2.0001000000000002</c:v>
                </c:pt>
                <c:pt idx="6784">
                  <c:v>4.0000999999999998</c:v>
                </c:pt>
                <c:pt idx="6785">
                  <c:v>1.0001</c:v>
                </c:pt>
                <c:pt idx="6786">
                  <c:v>2.0001000000000002</c:v>
                </c:pt>
                <c:pt idx="6787">
                  <c:v>2.0001000000000002</c:v>
                </c:pt>
                <c:pt idx="6788">
                  <c:v>4.0000999999999998</c:v>
                </c:pt>
                <c:pt idx="6789">
                  <c:v>1E-4</c:v>
                </c:pt>
                <c:pt idx="6790">
                  <c:v>1.0001</c:v>
                </c:pt>
                <c:pt idx="6791">
                  <c:v>2.0001000000000002</c:v>
                </c:pt>
                <c:pt idx="6792">
                  <c:v>3.0001000000000002</c:v>
                </c:pt>
                <c:pt idx="6793">
                  <c:v>1.0001</c:v>
                </c:pt>
                <c:pt idx="6794">
                  <c:v>1.0001</c:v>
                </c:pt>
                <c:pt idx="6795">
                  <c:v>3.0001000000000002</c:v>
                </c:pt>
                <c:pt idx="6796">
                  <c:v>1.0001</c:v>
                </c:pt>
                <c:pt idx="6797">
                  <c:v>1E-4</c:v>
                </c:pt>
                <c:pt idx="6798">
                  <c:v>1.0001</c:v>
                </c:pt>
                <c:pt idx="6799">
                  <c:v>3.0001000000000002</c:v>
                </c:pt>
                <c:pt idx="6800">
                  <c:v>1.0001</c:v>
                </c:pt>
                <c:pt idx="6801">
                  <c:v>4.0000999999999998</c:v>
                </c:pt>
                <c:pt idx="6802">
                  <c:v>4.0000999999999998</c:v>
                </c:pt>
                <c:pt idx="6803">
                  <c:v>1.0001</c:v>
                </c:pt>
                <c:pt idx="6804">
                  <c:v>4.0000999999999998</c:v>
                </c:pt>
                <c:pt idx="6805">
                  <c:v>3.0001000000000002</c:v>
                </c:pt>
                <c:pt idx="6806">
                  <c:v>6.0000999999999998</c:v>
                </c:pt>
                <c:pt idx="6807">
                  <c:v>6.0000999999999998</c:v>
                </c:pt>
                <c:pt idx="6808">
                  <c:v>5.0000999999999998</c:v>
                </c:pt>
                <c:pt idx="6809">
                  <c:v>2.0001000000000002</c:v>
                </c:pt>
                <c:pt idx="6810">
                  <c:v>1.0001</c:v>
                </c:pt>
                <c:pt idx="6811">
                  <c:v>1E-4</c:v>
                </c:pt>
                <c:pt idx="6812">
                  <c:v>3.0001000000000002</c:v>
                </c:pt>
                <c:pt idx="6813">
                  <c:v>2.0001000000000002</c:v>
                </c:pt>
                <c:pt idx="6814">
                  <c:v>1.0001</c:v>
                </c:pt>
                <c:pt idx="6815">
                  <c:v>1E-4</c:v>
                </c:pt>
                <c:pt idx="6816">
                  <c:v>2.0001000000000002</c:v>
                </c:pt>
                <c:pt idx="6817">
                  <c:v>1.0001</c:v>
                </c:pt>
                <c:pt idx="6818">
                  <c:v>2.0001000000000002</c:v>
                </c:pt>
                <c:pt idx="6819">
                  <c:v>3.0001000000000002</c:v>
                </c:pt>
                <c:pt idx="6820">
                  <c:v>3.0001000000000002</c:v>
                </c:pt>
                <c:pt idx="6821">
                  <c:v>4.0000999999999998</c:v>
                </c:pt>
                <c:pt idx="6822">
                  <c:v>1.0001</c:v>
                </c:pt>
                <c:pt idx="6823">
                  <c:v>2.0001000000000002</c:v>
                </c:pt>
                <c:pt idx="6824">
                  <c:v>1E-4</c:v>
                </c:pt>
                <c:pt idx="6825">
                  <c:v>3.0001000000000002</c:v>
                </c:pt>
                <c:pt idx="6826">
                  <c:v>1.0001</c:v>
                </c:pt>
                <c:pt idx="6827">
                  <c:v>1.0001</c:v>
                </c:pt>
                <c:pt idx="6828">
                  <c:v>3.0001000000000002</c:v>
                </c:pt>
                <c:pt idx="6829">
                  <c:v>1E-4</c:v>
                </c:pt>
                <c:pt idx="6830">
                  <c:v>1E-4</c:v>
                </c:pt>
                <c:pt idx="6831">
                  <c:v>2.0001000000000002</c:v>
                </c:pt>
                <c:pt idx="6832">
                  <c:v>3.0001000000000002</c:v>
                </c:pt>
                <c:pt idx="6833">
                  <c:v>1.0001</c:v>
                </c:pt>
                <c:pt idx="6834">
                  <c:v>1.0001</c:v>
                </c:pt>
                <c:pt idx="6835">
                  <c:v>2.0001000000000002</c:v>
                </c:pt>
                <c:pt idx="6836">
                  <c:v>1E-4</c:v>
                </c:pt>
                <c:pt idx="6837">
                  <c:v>1.0001</c:v>
                </c:pt>
                <c:pt idx="6838">
                  <c:v>1.0001</c:v>
                </c:pt>
                <c:pt idx="6839">
                  <c:v>1.0001</c:v>
                </c:pt>
                <c:pt idx="6840">
                  <c:v>1.0001</c:v>
                </c:pt>
                <c:pt idx="6841">
                  <c:v>1.0001</c:v>
                </c:pt>
                <c:pt idx="6842">
                  <c:v>3.0001000000000002</c:v>
                </c:pt>
                <c:pt idx="6843">
                  <c:v>1.0001</c:v>
                </c:pt>
                <c:pt idx="6844">
                  <c:v>1.0001</c:v>
                </c:pt>
                <c:pt idx="6845">
                  <c:v>1.0001</c:v>
                </c:pt>
                <c:pt idx="6846">
                  <c:v>1E-4</c:v>
                </c:pt>
                <c:pt idx="6847">
                  <c:v>1.0001</c:v>
                </c:pt>
                <c:pt idx="6848">
                  <c:v>5.0000999999999998</c:v>
                </c:pt>
                <c:pt idx="6849">
                  <c:v>1.0001</c:v>
                </c:pt>
                <c:pt idx="6850">
                  <c:v>2.0001000000000002</c:v>
                </c:pt>
                <c:pt idx="6851">
                  <c:v>2.0001000000000002</c:v>
                </c:pt>
                <c:pt idx="6852">
                  <c:v>1E-4</c:v>
                </c:pt>
                <c:pt idx="6853">
                  <c:v>1.0001</c:v>
                </c:pt>
                <c:pt idx="6854">
                  <c:v>2.0001000000000002</c:v>
                </c:pt>
                <c:pt idx="6855">
                  <c:v>2.0001000000000002</c:v>
                </c:pt>
                <c:pt idx="6856">
                  <c:v>2.0001000000000002</c:v>
                </c:pt>
                <c:pt idx="6857">
                  <c:v>2.0001000000000002</c:v>
                </c:pt>
                <c:pt idx="6858">
                  <c:v>1.0001</c:v>
                </c:pt>
                <c:pt idx="6859">
                  <c:v>4.0000999999999998</c:v>
                </c:pt>
                <c:pt idx="6860">
                  <c:v>6.0000999999999998</c:v>
                </c:pt>
                <c:pt idx="6861">
                  <c:v>21.0001</c:v>
                </c:pt>
                <c:pt idx="6862">
                  <c:v>45.000100000000003</c:v>
                </c:pt>
                <c:pt idx="6863">
                  <c:v>51.000100000000003</c:v>
                </c:pt>
                <c:pt idx="6864">
                  <c:v>13.0001</c:v>
                </c:pt>
                <c:pt idx="6865">
                  <c:v>6.0000999999999998</c:v>
                </c:pt>
                <c:pt idx="6866">
                  <c:v>9.0000999999999998</c:v>
                </c:pt>
                <c:pt idx="6867">
                  <c:v>6.0000999999999998</c:v>
                </c:pt>
                <c:pt idx="6868">
                  <c:v>3.0001000000000002</c:v>
                </c:pt>
                <c:pt idx="6869">
                  <c:v>1.0001</c:v>
                </c:pt>
                <c:pt idx="6870">
                  <c:v>1.0001</c:v>
                </c:pt>
                <c:pt idx="6871">
                  <c:v>3.0001000000000002</c:v>
                </c:pt>
                <c:pt idx="6872">
                  <c:v>1E-4</c:v>
                </c:pt>
                <c:pt idx="6873">
                  <c:v>3.0001000000000002</c:v>
                </c:pt>
                <c:pt idx="6874">
                  <c:v>1E-4</c:v>
                </c:pt>
                <c:pt idx="6875">
                  <c:v>1E-4</c:v>
                </c:pt>
                <c:pt idx="6876">
                  <c:v>1.0001</c:v>
                </c:pt>
                <c:pt idx="6877">
                  <c:v>1E-4</c:v>
                </c:pt>
                <c:pt idx="6878">
                  <c:v>1E-4</c:v>
                </c:pt>
                <c:pt idx="6879">
                  <c:v>4.0000999999999998</c:v>
                </c:pt>
                <c:pt idx="6880">
                  <c:v>4.0000999999999998</c:v>
                </c:pt>
                <c:pt idx="6881">
                  <c:v>1E-4</c:v>
                </c:pt>
                <c:pt idx="6882">
                  <c:v>2.0001000000000002</c:v>
                </c:pt>
                <c:pt idx="6883">
                  <c:v>1.0001</c:v>
                </c:pt>
                <c:pt idx="6884">
                  <c:v>4.0000999999999998</c:v>
                </c:pt>
                <c:pt idx="6885">
                  <c:v>1E-4</c:v>
                </c:pt>
                <c:pt idx="6886">
                  <c:v>3.0001000000000002</c:v>
                </c:pt>
                <c:pt idx="6887">
                  <c:v>1.0001</c:v>
                </c:pt>
                <c:pt idx="6888">
                  <c:v>3.0001000000000002</c:v>
                </c:pt>
                <c:pt idx="6889">
                  <c:v>1.0001</c:v>
                </c:pt>
                <c:pt idx="6890">
                  <c:v>1.0001</c:v>
                </c:pt>
                <c:pt idx="6891">
                  <c:v>2.0001000000000002</c:v>
                </c:pt>
                <c:pt idx="6892">
                  <c:v>2.0001000000000002</c:v>
                </c:pt>
                <c:pt idx="6893">
                  <c:v>1.0001</c:v>
                </c:pt>
                <c:pt idx="6894">
                  <c:v>2.0001000000000002</c:v>
                </c:pt>
                <c:pt idx="6895">
                  <c:v>4.0000999999999998</c:v>
                </c:pt>
                <c:pt idx="6896">
                  <c:v>1E-4</c:v>
                </c:pt>
                <c:pt idx="6897">
                  <c:v>2.0001000000000002</c:v>
                </c:pt>
                <c:pt idx="6898">
                  <c:v>1E-4</c:v>
                </c:pt>
                <c:pt idx="6899">
                  <c:v>1E-4</c:v>
                </c:pt>
                <c:pt idx="6900">
                  <c:v>2.0001000000000002</c:v>
                </c:pt>
                <c:pt idx="6901">
                  <c:v>1E-4</c:v>
                </c:pt>
                <c:pt idx="6902">
                  <c:v>2.0001000000000002</c:v>
                </c:pt>
                <c:pt idx="6903">
                  <c:v>1.0001</c:v>
                </c:pt>
                <c:pt idx="6904">
                  <c:v>1E-4</c:v>
                </c:pt>
                <c:pt idx="6905">
                  <c:v>1E-4</c:v>
                </c:pt>
                <c:pt idx="6906">
                  <c:v>1E-4</c:v>
                </c:pt>
                <c:pt idx="6907">
                  <c:v>1E-4</c:v>
                </c:pt>
                <c:pt idx="6908">
                  <c:v>1.0001</c:v>
                </c:pt>
                <c:pt idx="6909">
                  <c:v>1.0001</c:v>
                </c:pt>
                <c:pt idx="6910">
                  <c:v>1.0001</c:v>
                </c:pt>
                <c:pt idx="6911">
                  <c:v>2.0001000000000002</c:v>
                </c:pt>
                <c:pt idx="6912">
                  <c:v>2.0001000000000002</c:v>
                </c:pt>
                <c:pt idx="6913">
                  <c:v>5.0000999999999998</c:v>
                </c:pt>
                <c:pt idx="6914">
                  <c:v>3.0001000000000002</c:v>
                </c:pt>
                <c:pt idx="6915">
                  <c:v>2.0001000000000002</c:v>
                </c:pt>
                <c:pt idx="6916">
                  <c:v>3.0001000000000002</c:v>
                </c:pt>
                <c:pt idx="6917">
                  <c:v>11.0001</c:v>
                </c:pt>
                <c:pt idx="6918">
                  <c:v>14.0001</c:v>
                </c:pt>
                <c:pt idx="6919">
                  <c:v>6.0000999999999998</c:v>
                </c:pt>
                <c:pt idx="6920">
                  <c:v>1E-4</c:v>
                </c:pt>
                <c:pt idx="6921">
                  <c:v>1E-4</c:v>
                </c:pt>
                <c:pt idx="6922">
                  <c:v>1E-4</c:v>
                </c:pt>
                <c:pt idx="6923">
                  <c:v>1E-4</c:v>
                </c:pt>
                <c:pt idx="6924">
                  <c:v>1E-4</c:v>
                </c:pt>
                <c:pt idx="6925">
                  <c:v>2.0001000000000002</c:v>
                </c:pt>
                <c:pt idx="6926">
                  <c:v>1E-4</c:v>
                </c:pt>
                <c:pt idx="6927">
                  <c:v>1.0001</c:v>
                </c:pt>
                <c:pt idx="6928">
                  <c:v>1.0001</c:v>
                </c:pt>
                <c:pt idx="6929">
                  <c:v>1E-4</c:v>
                </c:pt>
                <c:pt idx="6930">
                  <c:v>1.0001</c:v>
                </c:pt>
                <c:pt idx="6931">
                  <c:v>1.0001</c:v>
                </c:pt>
                <c:pt idx="6932">
                  <c:v>1.0001</c:v>
                </c:pt>
                <c:pt idx="6933">
                  <c:v>2.0001000000000002</c:v>
                </c:pt>
                <c:pt idx="6934">
                  <c:v>1E-4</c:v>
                </c:pt>
                <c:pt idx="6935">
                  <c:v>1.0001</c:v>
                </c:pt>
                <c:pt idx="6936">
                  <c:v>1E-4</c:v>
                </c:pt>
                <c:pt idx="6937">
                  <c:v>2.0001000000000002</c:v>
                </c:pt>
                <c:pt idx="6938">
                  <c:v>2.0001000000000002</c:v>
                </c:pt>
                <c:pt idx="6939">
                  <c:v>1E-4</c:v>
                </c:pt>
                <c:pt idx="6940">
                  <c:v>1.0001</c:v>
                </c:pt>
                <c:pt idx="6941">
                  <c:v>1.0001</c:v>
                </c:pt>
                <c:pt idx="6942">
                  <c:v>1E-4</c:v>
                </c:pt>
                <c:pt idx="6943">
                  <c:v>1.0001</c:v>
                </c:pt>
                <c:pt idx="6944">
                  <c:v>1.0001</c:v>
                </c:pt>
                <c:pt idx="6945">
                  <c:v>1.0001</c:v>
                </c:pt>
                <c:pt idx="6946">
                  <c:v>1.0001</c:v>
                </c:pt>
                <c:pt idx="6947">
                  <c:v>3.0001000000000002</c:v>
                </c:pt>
                <c:pt idx="6948">
                  <c:v>3.0001000000000002</c:v>
                </c:pt>
                <c:pt idx="6949">
                  <c:v>1.0001</c:v>
                </c:pt>
                <c:pt idx="6950">
                  <c:v>1E-4</c:v>
                </c:pt>
                <c:pt idx="6951">
                  <c:v>1E-4</c:v>
                </c:pt>
                <c:pt idx="6952">
                  <c:v>1.0001</c:v>
                </c:pt>
                <c:pt idx="6953">
                  <c:v>1E-4</c:v>
                </c:pt>
                <c:pt idx="6954">
                  <c:v>1E-4</c:v>
                </c:pt>
                <c:pt idx="6955">
                  <c:v>1E-4</c:v>
                </c:pt>
                <c:pt idx="6956">
                  <c:v>1E-4</c:v>
                </c:pt>
                <c:pt idx="6957">
                  <c:v>1.0001</c:v>
                </c:pt>
                <c:pt idx="6958">
                  <c:v>1E-4</c:v>
                </c:pt>
                <c:pt idx="6959">
                  <c:v>1E-4</c:v>
                </c:pt>
                <c:pt idx="6960">
                  <c:v>1E-4</c:v>
                </c:pt>
                <c:pt idx="6961">
                  <c:v>2.0001000000000002</c:v>
                </c:pt>
                <c:pt idx="6962">
                  <c:v>1E-4</c:v>
                </c:pt>
                <c:pt idx="6963">
                  <c:v>1E-4</c:v>
                </c:pt>
                <c:pt idx="6964">
                  <c:v>2.0001000000000002</c:v>
                </c:pt>
                <c:pt idx="6965">
                  <c:v>2.0001000000000002</c:v>
                </c:pt>
                <c:pt idx="6966">
                  <c:v>9.0000999999999998</c:v>
                </c:pt>
                <c:pt idx="6967">
                  <c:v>4.0000999999999998</c:v>
                </c:pt>
                <c:pt idx="6968">
                  <c:v>3.0001000000000002</c:v>
                </c:pt>
                <c:pt idx="6969">
                  <c:v>2.0001000000000002</c:v>
                </c:pt>
                <c:pt idx="6970">
                  <c:v>6.0000999999999998</c:v>
                </c:pt>
                <c:pt idx="6971">
                  <c:v>6.0000999999999998</c:v>
                </c:pt>
                <c:pt idx="6972">
                  <c:v>20.0001</c:v>
                </c:pt>
                <c:pt idx="6973">
                  <c:v>50.000100000000003</c:v>
                </c:pt>
                <c:pt idx="6974">
                  <c:v>30.0001</c:v>
                </c:pt>
                <c:pt idx="6975">
                  <c:v>7.0000999999999998</c:v>
                </c:pt>
                <c:pt idx="6976">
                  <c:v>10.0001</c:v>
                </c:pt>
                <c:pt idx="6977">
                  <c:v>9.0000999999999998</c:v>
                </c:pt>
                <c:pt idx="6978">
                  <c:v>3.0001000000000002</c:v>
                </c:pt>
                <c:pt idx="6979">
                  <c:v>3.0001000000000002</c:v>
                </c:pt>
                <c:pt idx="6980">
                  <c:v>3.0001000000000002</c:v>
                </c:pt>
                <c:pt idx="6981">
                  <c:v>1E-4</c:v>
                </c:pt>
                <c:pt idx="6982">
                  <c:v>1E-4</c:v>
                </c:pt>
                <c:pt idx="6983">
                  <c:v>3.0001000000000002</c:v>
                </c:pt>
                <c:pt idx="6984">
                  <c:v>1.0001</c:v>
                </c:pt>
                <c:pt idx="6985">
                  <c:v>1E-4</c:v>
                </c:pt>
                <c:pt idx="6986">
                  <c:v>1.0001</c:v>
                </c:pt>
                <c:pt idx="6987">
                  <c:v>4.0000999999999998</c:v>
                </c:pt>
                <c:pt idx="6988">
                  <c:v>1.0001</c:v>
                </c:pt>
                <c:pt idx="6989">
                  <c:v>3.0001000000000002</c:v>
                </c:pt>
                <c:pt idx="6990">
                  <c:v>1E-4</c:v>
                </c:pt>
                <c:pt idx="6991">
                  <c:v>1E-4</c:v>
                </c:pt>
                <c:pt idx="6992">
                  <c:v>1E-4</c:v>
                </c:pt>
                <c:pt idx="6993">
                  <c:v>1.0001</c:v>
                </c:pt>
                <c:pt idx="6994">
                  <c:v>1E-4</c:v>
                </c:pt>
                <c:pt idx="6995">
                  <c:v>1E-4</c:v>
                </c:pt>
                <c:pt idx="6996">
                  <c:v>1.0001</c:v>
                </c:pt>
                <c:pt idx="6997">
                  <c:v>1E-4</c:v>
                </c:pt>
                <c:pt idx="6998">
                  <c:v>1.0001</c:v>
                </c:pt>
                <c:pt idx="6999">
                  <c:v>1E-4</c:v>
                </c:pt>
                <c:pt idx="7000">
                  <c:v>1.0001</c:v>
                </c:pt>
                <c:pt idx="7001">
                  <c:v>1.0001</c:v>
                </c:pt>
                <c:pt idx="7002">
                  <c:v>1.0001</c:v>
                </c:pt>
                <c:pt idx="7003">
                  <c:v>2.0001000000000002</c:v>
                </c:pt>
                <c:pt idx="7004">
                  <c:v>1E-4</c:v>
                </c:pt>
                <c:pt idx="7005">
                  <c:v>1.0001</c:v>
                </c:pt>
                <c:pt idx="7006">
                  <c:v>3.0001000000000002</c:v>
                </c:pt>
                <c:pt idx="7007">
                  <c:v>2.0001000000000002</c:v>
                </c:pt>
                <c:pt idx="7008">
                  <c:v>2.0001000000000002</c:v>
                </c:pt>
                <c:pt idx="7009">
                  <c:v>1.0001</c:v>
                </c:pt>
                <c:pt idx="7010">
                  <c:v>1E-4</c:v>
                </c:pt>
                <c:pt idx="7011">
                  <c:v>1E-4</c:v>
                </c:pt>
                <c:pt idx="7012">
                  <c:v>1E-4</c:v>
                </c:pt>
                <c:pt idx="7013">
                  <c:v>1E-4</c:v>
                </c:pt>
                <c:pt idx="7014">
                  <c:v>2.0001000000000002</c:v>
                </c:pt>
                <c:pt idx="7015">
                  <c:v>1.0001</c:v>
                </c:pt>
                <c:pt idx="7016">
                  <c:v>4.0000999999999998</c:v>
                </c:pt>
                <c:pt idx="7017">
                  <c:v>13.0001</c:v>
                </c:pt>
                <c:pt idx="7018">
                  <c:v>19.0001</c:v>
                </c:pt>
                <c:pt idx="7019">
                  <c:v>12.0001</c:v>
                </c:pt>
                <c:pt idx="7020">
                  <c:v>11.0001</c:v>
                </c:pt>
                <c:pt idx="7021">
                  <c:v>14.0001</c:v>
                </c:pt>
                <c:pt idx="7022">
                  <c:v>7.0000999999999998</c:v>
                </c:pt>
                <c:pt idx="7023">
                  <c:v>3.0001000000000002</c:v>
                </c:pt>
                <c:pt idx="7024">
                  <c:v>1E-4</c:v>
                </c:pt>
                <c:pt idx="7025">
                  <c:v>1E-4</c:v>
                </c:pt>
                <c:pt idx="7026">
                  <c:v>3.0001000000000002</c:v>
                </c:pt>
                <c:pt idx="7027">
                  <c:v>6.0000999999999998</c:v>
                </c:pt>
                <c:pt idx="7028">
                  <c:v>13.0001</c:v>
                </c:pt>
                <c:pt idx="7029">
                  <c:v>7.0000999999999998</c:v>
                </c:pt>
                <c:pt idx="7030">
                  <c:v>1E-4</c:v>
                </c:pt>
                <c:pt idx="7031">
                  <c:v>1.0001</c:v>
                </c:pt>
                <c:pt idx="7032">
                  <c:v>1E-4</c:v>
                </c:pt>
                <c:pt idx="7033">
                  <c:v>1.0001</c:v>
                </c:pt>
                <c:pt idx="7034">
                  <c:v>1E-4</c:v>
                </c:pt>
                <c:pt idx="7035">
                  <c:v>1E-4</c:v>
                </c:pt>
                <c:pt idx="7036">
                  <c:v>1E-4</c:v>
                </c:pt>
                <c:pt idx="7037">
                  <c:v>1E-4</c:v>
                </c:pt>
                <c:pt idx="7038">
                  <c:v>1.0001</c:v>
                </c:pt>
                <c:pt idx="7039">
                  <c:v>1E-4</c:v>
                </c:pt>
                <c:pt idx="7040">
                  <c:v>1E-4</c:v>
                </c:pt>
                <c:pt idx="7041">
                  <c:v>1.0001</c:v>
                </c:pt>
                <c:pt idx="7042">
                  <c:v>1.0001</c:v>
                </c:pt>
                <c:pt idx="7043">
                  <c:v>1E-4</c:v>
                </c:pt>
                <c:pt idx="7044">
                  <c:v>1E-4</c:v>
                </c:pt>
                <c:pt idx="7045">
                  <c:v>1.0001</c:v>
                </c:pt>
                <c:pt idx="7046">
                  <c:v>3.0001000000000002</c:v>
                </c:pt>
                <c:pt idx="7047">
                  <c:v>1E-4</c:v>
                </c:pt>
                <c:pt idx="7048">
                  <c:v>1.0001</c:v>
                </c:pt>
                <c:pt idx="7049">
                  <c:v>1E-4</c:v>
                </c:pt>
                <c:pt idx="7050">
                  <c:v>1E-4</c:v>
                </c:pt>
                <c:pt idx="7051">
                  <c:v>1E-4</c:v>
                </c:pt>
                <c:pt idx="7052">
                  <c:v>1.0001</c:v>
                </c:pt>
                <c:pt idx="7053">
                  <c:v>1E-4</c:v>
                </c:pt>
                <c:pt idx="7054">
                  <c:v>2.0001000000000002</c:v>
                </c:pt>
                <c:pt idx="7055">
                  <c:v>1E-4</c:v>
                </c:pt>
                <c:pt idx="7056">
                  <c:v>1.0001</c:v>
                </c:pt>
                <c:pt idx="7057">
                  <c:v>1.0001</c:v>
                </c:pt>
                <c:pt idx="7058">
                  <c:v>1E-4</c:v>
                </c:pt>
                <c:pt idx="7059">
                  <c:v>1.0001</c:v>
                </c:pt>
                <c:pt idx="7060">
                  <c:v>1E-4</c:v>
                </c:pt>
                <c:pt idx="7061">
                  <c:v>1E-4</c:v>
                </c:pt>
                <c:pt idx="7062">
                  <c:v>1E-4</c:v>
                </c:pt>
                <c:pt idx="7063">
                  <c:v>2.0001000000000002</c:v>
                </c:pt>
                <c:pt idx="7064">
                  <c:v>1E-4</c:v>
                </c:pt>
                <c:pt idx="7065">
                  <c:v>1.0001</c:v>
                </c:pt>
                <c:pt idx="7066">
                  <c:v>1E-4</c:v>
                </c:pt>
                <c:pt idx="7067">
                  <c:v>1E-4</c:v>
                </c:pt>
                <c:pt idx="7068">
                  <c:v>1E-4</c:v>
                </c:pt>
                <c:pt idx="7069">
                  <c:v>1.0001</c:v>
                </c:pt>
                <c:pt idx="7070">
                  <c:v>2.0001000000000002</c:v>
                </c:pt>
                <c:pt idx="7071">
                  <c:v>3.0001000000000002</c:v>
                </c:pt>
                <c:pt idx="7072">
                  <c:v>1.0001</c:v>
                </c:pt>
                <c:pt idx="7073">
                  <c:v>12.0001</c:v>
                </c:pt>
                <c:pt idx="7074">
                  <c:v>22.0001</c:v>
                </c:pt>
                <c:pt idx="7075">
                  <c:v>77.000100000000003</c:v>
                </c:pt>
                <c:pt idx="7076">
                  <c:v>91.000100000000003</c:v>
                </c:pt>
                <c:pt idx="7077">
                  <c:v>28.0001</c:v>
                </c:pt>
                <c:pt idx="7078">
                  <c:v>4.0000999999999998</c:v>
                </c:pt>
                <c:pt idx="7079">
                  <c:v>5.0000999999999998</c:v>
                </c:pt>
                <c:pt idx="7080">
                  <c:v>5.0000999999999998</c:v>
                </c:pt>
                <c:pt idx="7081">
                  <c:v>14.0001</c:v>
                </c:pt>
                <c:pt idx="7082">
                  <c:v>30.0001</c:v>
                </c:pt>
                <c:pt idx="7083">
                  <c:v>48.000100000000003</c:v>
                </c:pt>
                <c:pt idx="7084">
                  <c:v>10.0001</c:v>
                </c:pt>
                <c:pt idx="7085">
                  <c:v>3.0001000000000002</c:v>
                </c:pt>
                <c:pt idx="7086">
                  <c:v>1E-4</c:v>
                </c:pt>
                <c:pt idx="7087">
                  <c:v>1.0001</c:v>
                </c:pt>
                <c:pt idx="7088">
                  <c:v>1.0001</c:v>
                </c:pt>
                <c:pt idx="7089">
                  <c:v>1.0001</c:v>
                </c:pt>
                <c:pt idx="7090">
                  <c:v>1E-4</c:v>
                </c:pt>
                <c:pt idx="7091">
                  <c:v>1E-4</c:v>
                </c:pt>
                <c:pt idx="7092">
                  <c:v>1.0001</c:v>
                </c:pt>
                <c:pt idx="7093">
                  <c:v>2.0001000000000002</c:v>
                </c:pt>
                <c:pt idx="7094">
                  <c:v>1E-4</c:v>
                </c:pt>
                <c:pt idx="7095">
                  <c:v>1.0001</c:v>
                </c:pt>
                <c:pt idx="7096">
                  <c:v>1E-4</c:v>
                </c:pt>
                <c:pt idx="7097">
                  <c:v>1E-4</c:v>
                </c:pt>
                <c:pt idx="7098">
                  <c:v>1E-4</c:v>
                </c:pt>
                <c:pt idx="7099">
                  <c:v>1.0001</c:v>
                </c:pt>
                <c:pt idx="7100">
                  <c:v>1E-4</c:v>
                </c:pt>
                <c:pt idx="7101">
                  <c:v>1E-4</c:v>
                </c:pt>
                <c:pt idx="7102">
                  <c:v>1.0001</c:v>
                </c:pt>
                <c:pt idx="7103">
                  <c:v>1E-4</c:v>
                </c:pt>
                <c:pt idx="7104">
                  <c:v>1E-4</c:v>
                </c:pt>
                <c:pt idx="7105">
                  <c:v>1.0001</c:v>
                </c:pt>
                <c:pt idx="7106">
                  <c:v>1E-4</c:v>
                </c:pt>
                <c:pt idx="7107">
                  <c:v>1.0001</c:v>
                </c:pt>
                <c:pt idx="7108">
                  <c:v>1E-4</c:v>
                </c:pt>
                <c:pt idx="7109">
                  <c:v>1E-4</c:v>
                </c:pt>
                <c:pt idx="7110">
                  <c:v>1E-4</c:v>
                </c:pt>
                <c:pt idx="7111">
                  <c:v>1E-4</c:v>
                </c:pt>
                <c:pt idx="7112">
                  <c:v>1E-4</c:v>
                </c:pt>
                <c:pt idx="7113">
                  <c:v>1.0001</c:v>
                </c:pt>
                <c:pt idx="7114">
                  <c:v>1E-4</c:v>
                </c:pt>
                <c:pt idx="7115">
                  <c:v>2.0001000000000002</c:v>
                </c:pt>
                <c:pt idx="7116">
                  <c:v>1.0001</c:v>
                </c:pt>
                <c:pt idx="7117">
                  <c:v>1E-4</c:v>
                </c:pt>
                <c:pt idx="7118">
                  <c:v>1E-4</c:v>
                </c:pt>
                <c:pt idx="7119">
                  <c:v>1.0001</c:v>
                </c:pt>
                <c:pt idx="7120">
                  <c:v>1E-4</c:v>
                </c:pt>
                <c:pt idx="7121">
                  <c:v>2.0001000000000002</c:v>
                </c:pt>
                <c:pt idx="7122">
                  <c:v>1.0001</c:v>
                </c:pt>
                <c:pt idx="7123">
                  <c:v>1E-4</c:v>
                </c:pt>
                <c:pt idx="7124">
                  <c:v>3.0001000000000002</c:v>
                </c:pt>
                <c:pt idx="7125">
                  <c:v>4.0000999999999998</c:v>
                </c:pt>
                <c:pt idx="7126">
                  <c:v>5.0000999999999998</c:v>
                </c:pt>
                <c:pt idx="7127">
                  <c:v>5.0000999999999998</c:v>
                </c:pt>
                <c:pt idx="7128">
                  <c:v>13.0001</c:v>
                </c:pt>
                <c:pt idx="7129">
                  <c:v>10.0001</c:v>
                </c:pt>
                <c:pt idx="7130">
                  <c:v>5.0000999999999998</c:v>
                </c:pt>
                <c:pt idx="7131">
                  <c:v>1.0001</c:v>
                </c:pt>
                <c:pt idx="7132">
                  <c:v>1.0001</c:v>
                </c:pt>
                <c:pt idx="7133">
                  <c:v>1E-4</c:v>
                </c:pt>
                <c:pt idx="7134">
                  <c:v>3.0001000000000002</c:v>
                </c:pt>
                <c:pt idx="7135">
                  <c:v>1.0001</c:v>
                </c:pt>
                <c:pt idx="7136">
                  <c:v>8.0000999999999998</c:v>
                </c:pt>
                <c:pt idx="7137">
                  <c:v>4.0000999999999998</c:v>
                </c:pt>
                <c:pt idx="7138">
                  <c:v>1.0001</c:v>
                </c:pt>
                <c:pt idx="7139">
                  <c:v>2.0001000000000002</c:v>
                </c:pt>
                <c:pt idx="7140">
                  <c:v>1E-4</c:v>
                </c:pt>
                <c:pt idx="7141">
                  <c:v>1E-4</c:v>
                </c:pt>
                <c:pt idx="7142">
                  <c:v>1.0001</c:v>
                </c:pt>
                <c:pt idx="7143">
                  <c:v>1E-4</c:v>
                </c:pt>
                <c:pt idx="7144">
                  <c:v>1E-4</c:v>
                </c:pt>
                <c:pt idx="7145">
                  <c:v>1E-4</c:v>
                </c:pt>
                <c:pt idx="7146">
                  <c:v>1E-4</c:v>
                </c:pt>
                <c:pt idx="7147">
                  <c:v>1E-4</c:v>
                </c:pt>
                <c:pt idx="7148">
                  <c:v>1.0001</c:v>
                </c:pt>
                <c:pt idx="7149">
                  <c:v>1E-4</c:v>
                </c:pt>
                <c:pt idx="7150">
                  <c:v>1E-4</c:v>
                </c:pt>
                <c:pt idx="7151">
                  <c:v>1E-4</c:v>
                </c:pt>
                <c:pt idx="7152">
                  <c:v>1E-4</c:v>
                </c:pt>
                <c:pt idx="7153">
                  <c:v>1E-4</c:v>
                </c:pt>
                <c:pt idx="7154">
                  <c:v>1E-4</c:v>
                </c:pt>
                <c:pt idx="7155">
                  <c:v>1.0001</c:v>
                </c:pt>
                <c:pt idx="7156">
                  <c:v>1E-4</c:v>
                </c:pt>
                <c:pt idx="7157">
                  <c:v>1.0001</c:v>
                </c:pt>
                <c:pt idx="7158">
                  <c:v>1.0001</c:v>
                </c:pt>
                <c:pt idx="7159">
                  <c:v>1E-4</c:v>
                </c:pt>
                <c:pt idx="7160">
                  <c:v>1.0001</c:v>
                </c:pt>
                <c:pt idx="7161">
                  <c:v>2.0001000000000002</c:v>
                </c:pt>
                <c:pt idx="7162">
                  <c:v>3.0001000000000002</c:v>
                </c:pt>
                <c:pt idx="7163">
                  <c:v>1E-4</c:v>
                </c:pt>
                <c:pt idx="7164">
                  <c:v>1E-4</c:v>
                </c:pt>
                <c:pt idx="7165">
                  <c:v>1E-4</c:v>
                </c:pt>
                <c:pt idx="7166">
                  <c:v>2.0001000000000002</c:v>
                </c:pt>
                <c:pt idx="7167">
                  <c:v>2.0001000000000002</c:v>
                </c:pt>
                <c:pt idx="7168">
                  <c:v>1.0001</c:v>
                </c:pt>
                <c:pt idx="7169">
                  <c:v>1E-4</c:v>
                </c:pt>
                <c:pt idx="7170">
                  <c:v>1.0001</c:v>
                </c:pt>
                <c:pt idx="7171">
                  <c:v>2.0001000000000002</c:v>
                </c:pt>
                <c:pt idx="7172">
                  <c:v>2.0001000000000002</c:v>
                </c:pt>
                <c:pt idx="7173">
                  <c:v>1.0001</c:v>
                </c:pt>
                <c:pt idx="7174">
                  <c:v>5.0000999999999998</c:v>
                </c:pt>
                <c:pt idx="7175">
                  <c:v>4.0000999999999998</c:v>
                </c:pt>
                <c:pt idx="7176">
                  <c:v>1E-4</c:v>
                </c:pt>
                <c:pt idx="7177">
                  <c:v>4.0000999999999998</c:v>
                </c:pt>
                <c:pt idx="7178">
                  <c:v>17.0001</c:v>
                </c:pt>
                <c:pt idx="7179">
                  <c:v>28.0001</c:v>
                </c:pt>
                <c:pt idx="7180">
                  <c:v>50.000100000000003</c:v>
                </c:pt>
                <c:pt idx="7181">
                  <c:v>61.000100000000003</c:v>
                </c:pt>
                <c:pt idx="7182">
                  <c:v>62.000100000000003</c:v>
                </c:pt>
                <c:pt idx="7183">
                  <c:v>62.000100000000003</c:v>
                </c:pt>
                <c:pt idx="7184">
                  <c:v>26.0001</c:v>
                </c:pt>
                <c:pt idx="7185">
                  <c:v>6.0000999999999998</c:v>
                </c:pt>
                <c:pt idx="7186">
                  <c:v>7.0000999999999998</c:v>
                </c:pt>
                <c:pt idx="7187">
                  <c:v>2.0001000000000002</c:v>
                </c:pt>
                <c:pt idx="7188">
                  <c:v>9.0000999999999998</c:v>
                </c:pt>
                <c:pt idx="7189">
                  <c:v>3.0001000000000002</c:v>
                </c:pt>
                <c:pt idx="7190">
                  <c:v>27.0001</c:v>
                </c:pt>
                <c:pt idx="7191">
                  <c:v>24.0001</c:v>
                </c:pt>
                <c:pt idx="7192">
                  <c:v>3.0001000000000002</c:v>
                </c:pt>
                <c:pt idx="7193">
                  <c:v>1.0001</c:v>
                </c:pt>
                <c:pt idx="7194">
                  <c:v>1E-4</c:v>
                </c:pt>
                <c:pt idx="7195">
                  <c:v>1E-4</c:v>
                </c:pt>
                <c:pt idx="7196">
                  <c:v>3.0001000000000002</c:v>
                </c:pt>
                <c:pt idx="7197">
                  <c:v>1E-4</c:v>
                </c:pt>
                <c:pt idx="7198">
                  <c:v>1E-4</c:v>
                </c:pt>
                <c:pt idx="7199">
                  <c:v>1.0001</c:v>
                </c:pt>
                <c:pt idx="7200">
                  <c:v>1.0001</c:v>
                </c:pt>
                <c:pt idx="7201">
                  <c:v>1E-4</c:v>
                </c:pt>
                <c:pt idx="7202">
                  <c:v>1E-4</c:v>
                </c:pt>
                <c:pt idx="7203">
                  <c:v>3.0001000000000002</c:v>
                </c:pt>
                <c:pt idx="7204">
                  <c:v>2.0001000000000002</c:v>
                </c:pt>
                <c:pt idx="7205">
                  <c:v>1.0001</c:v>
                </c:pt>
                <c:pt idx="7206">
                  <c:v>1.0001</c:v>
                </c:pt>
                <c:pt idx="7207">
                  <c:v>2.0001000000000002</c:v>
                </c:pt>
                <c:pt idx="7208">
                  <c:v>1.0001</c:v>
                </c:pt>
                <c:pt idx="7209">
                  <c:v>1E-4</c:v>
                </c:pt>
                <c:pt idx="7210">
                  <c:v>1E-4</c:v>
                </c:pt>
                <c:pt idx="7211">
                  <c:v>2.0001000000000002</c:v>
                </c:pt>
                <c:pt idx="7212">
                  <c:v>1.0001</c:v>
                </c:pt>
                <c:pt idx="7213">
                  <c:v>1.0001</c:v>
                </c:pt>
                <c:pt idx="7214">
                  <c:v>1.0001</c:v>
                </c:pt>
                <c:pt idx="7215">
                  <c:v>2.0001000000000002</c:v>
                </c:pt>
                <c:pt idx="7216">
                  <c:v>1.0001</c:v>
                </c:pt>
                <c:pt idx="7217">
                  <c:v>1E-4</c:v>
                </c:pt>
                <c:pt idx="7218">
                  <c:v>1.0001</c:v>
                </c:pt>
                <c:pt idx="7219">
                  <c:v>1E-4</c:v>
                </c:pt>
                <c:pt idx="7220">
                  <c:v>1E-4</c:v>
                </c:pt>
                <c:pt idx="7221">
                  <c:v>1.0001</c:v>
                </c:pt>
                <c:pt idx="7222">
                  <c:v>3.0001000000000002</c:v>
                </c:pt>
                <c:pt idx="7223">
                  <c:v>2.0001000000000002</c:v>
                </c:pt>
                <c:pt idx="7224">
                  <c:v>2.0001000000000002</c:v>
                </c:pt>
                <c:pt idx="7225">
                  <c:v>1E-4</c:v>
                </c:pt>
                <c:pt idx="7226">
                  <c:v>2.0001000000000002</c:v>
                </c:pt>
                <c:pt idx="7227">
                  <c:v>3.0001000000000002</c:v>
                </c:pt>
                <c:pt idx="7228">
                  <c:v>1.0001</c:v>
                </c:pt>
                <c:pt idx="7229">
                  <c:v>3.0001000000000002</c:v>
                </c:pt>
                <c:pt idx="7230">
                  <c:v>8.0000999999999998</c:v>
                </c:pt>
                <c:pt idx="7231">
                  <c:v>23.0001</c:v>
                </c:pt>
                <c:pt idx="7232">
                  <c:v>37.000100000000003</c:v>
                </c:pt>
                <c:pt idx="7233">
                  <c:v>32.000100000000003</c:v>
                </c:pt>
                <c:pt idx="7234">
                  <c:v>28.0001</c:v>
                </c:pt>
                <c:pt idx="7235">
                  <c:v>28.0001</c:v>
                </c:pt>
                <c:pt idx="7236">
                  <c:v>38.000100000000003</c:v>
                </c:pt>
                <c:pt idx="7237">
                  <c:v>21.0001</c:v>
                </c:pt>
                <c:pt idx="7238">
                  <c:v>4.0000999999999998</c:v>
                </c:pt>
                <c:pt idx="7239">
                  <c:v>1.0001</c:v>
                </c:pt>
                <c:pt idx="7240">
                  <c:v>1.0001</c:v>
                </c:pt>
                <c:pt idx="7241">
                  <c:v>1E-4</c:v>
                </c:pt>
                <c:pt idx="7242">
                  <c:v>2.0001000000000002</c:v>
                </c:pt>
                <c:pt idx="7243">
                  <c:v>5.0000999999999998</c:v>
                </c:pt>
                <c:pt idx="7244">
                  <c:v>3.0001000000000002</c:v>
                </c:pt>
                <c:pt idx="7245">
                  <c:v>2.0001000000000002</c:v>
                </c:pt>
                <c:pt idx="7246">
                  <c:v>3.0001000000000002</c:v>
                </c:pt>
                <c:pt idx="7247">
                  <c:v>1E-4</c:v>
                </c:pt>
                <c:pt idx="7248">
                  <c:v>1E-4</c:v>
                </c:pt>
                <c:pt idx="7249">
                  <c:v>1E-4</c:v>
                </c:pt>
                <c:pt idx="7250">
                  <c:v>1.0001</c:v>
                </c:pt>
                <c:pt idx="7251">
                  <c:v>1E-4</c:v>
                </c:pt>
                <c:pt idx="7252">
                  <c:v>1E-4</c:v>
                </c:pt>
                <c:pt idx="7253">
                  <c:v>1.0001</c:v>
                </c:pt>
                <c:pt idx="7254">
                  <c:v>1E-4</c:v>
                </c:pt>
                <c:pt idx="7255">
                  <c:v>2.0001000000000002</c:v>
                </c:pt>
                <c:pt idx="7256">
                  <c:v>1E-4</c:v>
                </c:pt>
                <c:pt idx="7257">
                  <c:v>1.0001</c:v>
                </c:pt>
                <c:pt idx="7258">
                  <c:v>1.0001</c:v>
                </c:pt>
                <c:pt idx="7259">
                  <c:v>2.0001000000000002</c:v>
                </c:pt>
                <c:pt idx="7260">
                  <c:v>1.0001</c:v>
                </c:pt>
                <c:pt idx="7261">
                  <c:v>1E-4</c:v>
                </c:pt>
                <c:pt idx="7262">
                  <c:v>1E-4</c:v>
                </c:pt>
                <c:pt idx="7263">
                  <c:v>1.0001</c:v>
                </c:pt>
                <c:pt idx="7264">
                  <c:v>2.0001000000000002</c:v>
                </c:pt>
                <c:pt idx="7265">
                  <c:v>1E-4</c:v>
                </c:pt>
                <c:pt idx="7266">
                  <c:v>1E-4</c:v>
                </c:pt>
                <c:pt idx="7267">
                  <c:v>1.0001</c:v>
                </c:pt>
                <c:pt idx="7268">
                  <c:v>2.0001000000000002</c:v>
                </c:pt>
                <c:pt idx="7269">
                  <c:v>1E-4</c:v>
                </c:pt>
                <c:pt idx="7270">
                  <c:v>2.0001000000000002</c:v>
                </c:pt>
                <c:pt idx="7271">
                  <c:v>1E-4</c:v>
                </c:pt>
                <c:pt idx="7272">
                  <c:v>2.0001000000000002</c:v>
                </c:pt>
                <c:pt idx="7273">
                  <c:v>1E-4</c:v>
                </c:pt>
                <c:pt idx="7274">
                  <c:v>1.0001</c:v>
                </c:pt>
                <c:pt idx="7275">
                  <c:v>1E-4</c:v>
                </c:pt>
                <c:pt idx="7276">
                  <c:v>2.0001000000000002</c:v>
                </c:pt>
                <c:pt idx="7277">
                  <c:v>3.0001000000000002</c:v>
                </c:pt>
                <c:pt idx="7278">
                  <c:v>1E-4</c:v>
                </c:pt>
                <c:pt idx="7279">
                  <c:v>1E-4</c:v>
                </c:pt>
                <c:pt idx="7280">
                  <c:v>1.0001</c:v>
                </c:pt>
                <c:pt idx="7281">
                  <c:v>1.0001</c:v>
                </c:pt>
                <c:pt idx="7282">
                  <c:v>1.0001</c:v>
                </c:pt>
                <c:pt idx="7283">
                  <c:v>2.0001000000000002</c:v>
                </c:pt>
                <c:pt idx="7284">
                  <c:v>8.0000999999999998</c:v>
                </c:pt>
                <c:pt idx="7285">
                  <c:v>25.0001</c:v>
                </c:pt>
                <c:pt idx="7286">
                  <c:v>25.0001</c:v>
                </c:pt>
                <c:pt idx="7287">
                  <c:v>41.000100000000003</c:v>
                </c:pt>
                <c:pt idx="7288">
                  <c:v>33.000100000000003</c:v>
                </c:pt>
                <c:pt idx="7289">
                  <c:v>21.0001</c:v>
                </c:pt>
                <c:pt idx="7290">
                  <c:v>20.0001</c:v>
                </c:pt>
                <c:pt idx="7291">
                  <c:v>2.0001000000000002</c:v>
                </c:pt>
                <c:pt idx="7292">
                  <c:v>5.0000999999999998</c:v>
                </c:pt>
                <c:pt idx="7293">
                  <c:v>3.0001000000000002</c:v>
                </c:pt>
                <c:pt idx="7294">
                  <c:v>1.0001</c:v>
                </c:pt>
                <c:pt idx="7295">
                  <c:v>4.0000999999999998</c:v>
                </c:pt>
                <c:pt idx="7296">
                  <c:v>3.0001000000000002</c:v>
                </c:pt>
                <c:pt idx="7297">
                  <c:v>9.0000999999999998</c:v>
                </c:pt>
                <c:pt idx="7298">
                  <c:v>3.0001000000000002</c:v>
                </c:pt>
                <c:pt idx="7299">
                  <c:v>1.0001</c:v>
                </c:pt>
                <c:pt idx="7300">
                  <c:v>1E-4</c:v>
                </c:pt>
                <c:pt idx="7301">
                  <c:v>2.0001000000000002</c:v>
                </c:pt>
                <c:pt idx="7302">
                  <c:v>2.0001000000000002</c:v>
                </c:pt>
                <c:pt idx="7303">
                  <c:v>3.0001000000000002</c:v>
                </c:pt>
                <c:pt idx="7304">
                  <c:v>1E-4</c:v>
                </c:pt>
                <c:pt idx="7305">
                  <c:v>3.0001000000000002</c:v>
                </c:pt>
                <c:pt idx="7306">
                  <c:v>2.0001000000000002</c:v>
                </c:pt>
                <c:pt idx="7307">
                  <c:v>1E-4</c:v>
                </c:pt>
                <c:pt idx="7308">
                  <c:v>3.0001000000000002</c:v>
                </c:pt>
                <c:pt idx="7309">
                  <c:v>1.0001</c:v>
                </c:pt>
                <c:pt idx="7310">
                  <c:v>1.0001</c:v>
                </c:pt>
                <c:pt idx="7311">
                  <c:v>5.0000999999999998</c:v>
                </c:pt>
                <c:pt idx="7312">
                  <c:v>1E-4</c:v>
                </c:pt>
                <c:pt idx="7313">
                  <c:v>2.0001000000000002</c:v>
                </c:pt>
                <c:pt idx="7314">
                  <c:v>1E-4</c:v>
                </c:pt>
                <c:pt idx="7315">
                  <c:v>1E-4</c:v>
                </c:pt>
                <c:pt idx="7316">
                  <c:v>3.0001000000000002</c:v>
                </c:pt>
                <c:pt idx="7317">
                  <c:v>3.0001000000000002</c:v>
                </c:pt>
                <c:pt idx="7318">
                  <c:v>1.0001</c:v>
                </c:pt>
                <c:pt idx="7319">
                  <c:v>1.0001</c:v>
                </c:pt>
                <c:pt idx="7320">
                  <c:v>1E-4</c:v>
                </c:pt>
                <c:pt idx="7321">
                  <c:v>1E-4</c:v>
                </c:pt>
                <c:pt idx="7322">
                  <c:v>2.0001000000000002</c:v>
                </c:pt>
                <c:pt idx="7323">
                  <c:v>1E-4</c:v>
                </c:pt>
                <c:pt idx="7324">
                  <c:v>1.0001</c:v>
                </c:pt>
                <c:pt idx="7325">
                  <c:v>2.0001000000000002</c:v>
                </c:pt>
                <c:pt idx="7326">
                  <c:v>2.0001000000000002</c:v>
                </c:pt>
                <c:pt idx="7327">
                  <c:v>2.0001000000000002</c:v>
                </c:pt>
                <c:pt idx="7328">
                  <c:v>4.0000999999999998</c:v>
                </c:pt>
                <c:pt idx="7329">
                  <c:v>1.0001</c:v>
                </c:pt>
                <c:pt idx="7330">
                  <c:v>1.0001</c:v>
                </c:pt>
                <c:pt idx="7331">
                  <c:v>1E-4</c:v>
                </c:pt>
                <c:pt idx="7332">
                  <c:v>1.0001</c:v>
                </c:pt>
                <c:pt idx="7333">
                  <c:v>3.0001000000000002</c:v>
                </c:pt>
                <c:pt idx="7334">
                  <c:v>3.0001000000000002</c:v>
                </c:pt>
                <c:pt idx="7335">
                  <c:v>6.0000999999999998</c:v>
                </c:pt>
                <c:pt idx="7336">
                  <c:v>11.0001</c:v>
                </c:pt>
                <c:pt idx="7337">
                  <c:v>27.0001</c:v>
                </c:pt>
                <c:pt idx="7338">
                  <c:v>47.000100000000003</c:v>
                </c:pt>
                <c:pt idx="7339">
                  <c:v>70.000100000000003</c:v>
                </c:pt>
                <c:pt idx="7340">
                  <c:v>112.0001</c:v>
                </c:pt>
                <c:pt idx="7341">
                  <c:v>104.0001</c:v>
                </c:pt>
                <c:pt idx="7342">
                  <c:v>67.000100000000003</c:v>
                </c:pt>
                <c:pt idx="7343">
                  <c:v>34.000100000000003</c:v>
                </c:pt>
                <c:pt idx="7344">
                  <c:v>13.0001</c:v>
                </c:pt>
                <c:pt idx="7345">
                  <c:v>6.0000999999999998</c:v>
                </c:pt>
                <c:pt idx="7346">
                  <c:v>1.0001</c:v>
                </c:pt>
                <c:pt idx="7347">
                  <c:v>7.0000999999999998</c:v>
                </c:pt>
                <c:pt idx="7348">
                  <c:v>4.0000999999999998</c:v>
                </c:pt>
                <c:pt idx="7349">
                  <c:v>3.0001000000000002</c:v>
                </c:pt>
                <c:pt idx="7350">
                  <c:v>2.0001000000000002</c:v>
                </c:pt>
                <c:pt idx="7351">
                  <c:v>1.0001</c:v>
                </c:pt>
                <c:pt idx="7352">
                  <c:v>1E-4</c:v>
                </c:pt>
                <c:pt idx="7353">
                  <c:v>2.0001000000000002</c:v>
                </c:pt>
                <c:pt idx="7354">
                  <c:v>1.0001</c:v>
                </c:pt>
                <c:pt idx="7355">
                  <c:v>1.0001</c:v>
                </c:pt>
                <c:pt idx="7356">
                  <c:v>1.0001</c:v>
                </c:pt>
                <c:pt idx="7357">
                  <c:v>3.0001000000000002</c:v>
                </c:pt>
                <c:pt idx="7358">
                  <c:v>1E-4</c:v>
                </c:pt>
                <c:pt idx="7359">
                  <c:v>1E-4</c:v>
                </c:pt>
                <c:pt idx="7360">
                  <c:v>1E-4</c:v>
                </c:pt>
                <c:pt idx="7361">
                  <c:v>3.0001000000000002</c:v>
                </c:pt>
                <c:pt idx="7362">
                  <c:v>1.0001</c:v>
                </c:pt>
                <c:pt idx="7363">
                  <c:v>2.0001000000000002</c:v>
                </c:pt>
                <c:pt idx="7364">
                  <c:v>1.0001</c:v>
                </c:pt>
                <c:pt idx="7365">
                  <c:v>1E-4</c:v>
                </c:pt>
                <c:pt idx="7366">
                  <c:v>4.0000999999999998</c:v>
                </c:pt>
                <c:pt idx="7367">
                  <c:v>1.0001</c:v>
                </c:pt>
                <c:pt idx="7368">
                  <c:v>2.0001000000000002</c:v>
                </c:pt>
                <c:pt idx="7369">
                  <c:v>1.0001</c:v>
                </c:pt>
                <c:pt idx="7370">
                  <c:v>2.0001000000000002</c:v>
                </c:pt>
                <c:pt idx="7371">
                  <c:v>1.0001</c:v>
                </c:pt>
                <c:pt idx="7372">
                  <c:v>2.0001000000000002</c:v>
                </c:pt>
                <c:pt idx="7373">
                  <c:v>3.0001000000000002</c:v>
                </c:pt>
                <c:pt idx="7374">
                  <c:v>2.0001000000000002</c:v>
                </c:pt>
                <c:pt idx="7375">
                  <c:v>1E-4</c:v>
                </c:pt>
                <c:pt idx="7376">
                  <c:v>1.0001</c:v>
                </c:pt>
                <c:pt idx="7377">
                  <c:v>1E-4</c:v>
                </c:pt>
                <c:pt idx="7378">
                  <c:v>1E-4</c:v>
                </c:pt>
                <c:pt idx="7379">
                  <c:v>4.0000999999999998</c:v>
                </c:pt>
                <c:pt idx="7380">
                  <c:v>4.0000999999999998</c:v>
                </c:pt>
                <c:pt idx="7381">
                  <c:v>2.0001000000000002</c:v>
                </c:pt>
                <c:pt idx="7382">
                  <c:v>6.0000999999999998</c:v>
                </c:pt>
                <c:pt idx="7383">
                  <c:v>1E-4</c:v>
                </c:pt>
                <c:pt idx="7384">
                  <c:v>4.0000999999999998</c:v>
                </c:pt>
                <c:pt idx="7385">
                  <c:v>4.0000999999999998</c:v>
                </c:pt>
                <c:pt idx="7386">
                  <c:v>2.0001000000000002</c:v>
                </c:pt>
                <c:pt idx="7387">
                  <c:v>1.0001</c:v>
                </c:pt>
                <c:pt idx="7388">
                  <c:v>7.0000999999999998</c:v>
                </c:pt>
                <c:pt idx="7389">
                  <c:v>15.0001</c:v>
                </c:pt>
                <c:pt idx="7390">
                  <c:v>28.0001</c:v>
                </c:pt>
                <c:pt idx="7391">
                  <c:v>55.000100000000003</c:v>
                </c:pt>
                <c:pt idx="7392">
                  <c:v>61.000100000000003</c:v>
                </c:pt>
                <c:pt idx="7393">
                  <c:v>76.000100000000003</c:v>
                </c:pt>
                <c:pt idx="7394">
                  <c:v>34.000100000000003</c:v>
                </c:pt>
                <c:pt idx="7395">
                  <c:v>10.0001</c:v>
                </c:pt>
                <c:pt idx="7396">
                  <c:v>5.0000999999999998</c:v>
                </c:pt>
                <c:pt idx="7397">
                  <c:v>6.0000999999999998</c:v>
                </c:pt>
                <c:pt idx="7398">
                  <c:v>2.0001000000000002</c:v>
                </c:pt>
                <c:pt idx="7399">
                  <c:v>5.0000999999999998</c:v>
                </c:pt>
                <c:pt idx="7400">
                  <c:v>2.0001000000000002</c:v>
                </c:pt>
                <c:pt idx="7401">
                  <c:v>1E-4</c:v>
                </c:pt>
                <c:pt idx="7402">
                  <c:v>2.0001000000000002</c:v>
                </c:pt>
                <c:pt idx="7403">
                  <c:v>6.0000999999999998</c:v>
                </c:pt>
                <c:pt idx="7404">
                  <c:v>1E-4</c:v>
                </c:pt>
                <c:pt idx="7405">
                  <c:v>3.0001000000000002</c:v>
                </c:pt>
                <c:pt idx="7406">
                  <c:v>1.0001</c:v>
                </c:pt>
                <c:pt idx="7407">
                  <c:v>3.0001000000000002</c:v>
                </c:pt>
                <c:pt idx="7408">
                  <c:v>3.0001000000000002</c:v>
                </c:pt>
                <c:pt idx="7409">
                  <c:v>1E-4</c:v>
                </c:pt>
                <c:pt idx="7410">
                  <c:v>1E-4</c:v>
                </c:pt>
                <c:pt idx="7411">
                  <c:v>1.0001</c:v>
                </c:pt>
                <c:pt idx="7412">
                  <c:v>2.0001000000000002</c:v>
                </c:pt>
                <c:pt idx="7413">
                  <c:v>2.0001000000000002</c:v>
                </c:pt>
                <c:pt idx="7414">
                  <c:v>3.0001000000000002</c:v>
                </c:pt>
                <c:pt idx="7415">
                  <c:v>1.0001</c:v>
                </c:pt>
                <c:pt idx="7416">
                  <c:v>1.0001</c:v>
                </c:pt>
                <c:pt idx="7417">
                  <c:v>3.0001000000000002</c:v>
                </c:pt>
                <c:pt idx="7418">
                  <c:v>2.0001000000000002</c:v>
                </c:pt>
                <c:pt idx="7419">
                  <c:v>2.0001000000000002</c:v>
                </c:pt>
                <c:pt idx="7420">
                  <c:v>3.0001000000000002</c:v>
                </c:pt>
                <c:pt idx="7421">
                  <c:v>2.0001000000000002</c:v>
                </c:pt>
                <c:pt idx="7422">
                  <c:v>4.0000999999999998</c:v>
                </c:pt>
                <c:pt idx="7423">
                  <c:v>3.0001000000000002</c:v>
                </c:pt>
                <c:pt idx="7424">
                  <c:v>1E-4</c:v>
                </c:pt>
                <c:pt idx="7425">
                  <c:v>1E-4</c:v>
                </c:pt>
                <c:pt idx="7426">
                  <c:v>2.0001000000000002</c:v>
                </c:pt>
                <c:pt idx="7427">
                  <c:v>1E-4</c:v>
                </c:pt>
                <c:pt idx="7428">
                  <c:v>2.0001000000000002</c:v>
                </c:pt>
                <c:pt idx="7429">
                  <c:v>1.0001</c:v>
                </c:pt>
                <c:pt idx="7430">
                  <c:v>1E-4</c:v>
                </c:pt>
                <c:pt idx="7431">
                  <c:v>3.0001000000000002</c:v>
                </c:pt>
                <c:pt idx="7432">
                  <c:v>1.0001</c:v>
                </c:pt>
                <c:pt idx="7433">
                  <c:v>6.0000999999999998</c:v>
                </c:pt>
                <c:pt idx="7434">
                  <c:v>2.0001000000000002</c:v>
                </c:pt>
                <c:pt idx="7435">
                  <c:v>1.0001</c:v>
                </c:pt>
                <c:pt idx="7436">
                  <c:v>3.0001000000000002</c:v>
                </c:pt>
                <c:pt idx="7437">
                  <c:v>1.0001</c:v>
                </c:pt>
                <c:pt idx="7438">
                  <c:v>4.0000999999999998</c:v>
                </c:pt>
                <c:pt idx="7439">
                  <c:v>4.0000999999999998</c:v>
                </c:pt>
                <c:pt idx="7440">
                  <c:v>4.0000999999999998</c:v>
                </c:pt>
                <c:pt idx="7441">
                  <c:v>25.0001</c:v>
                </c:pt>
                <c:pt idx="7442">
                  <c:v>39.000100000000003</c:v>
                </c:pt>
                <c:pt idx="7443">
                  <c:v>68.000100000000003</c:v>
                </c:pt>
                <c:pt idx="7444">
                  <c:v>73.000100000000003</c:v>
                </c:pt>
                <c:pt idx="7445">
                  <c:v>74.000100000000003</c:v>
                </c:pt>
                <c:pt idx="7446">
                  <c:v>63.000100000000003</c:v>
                </c:pt>
                <c:pt idx="7447">
                  <c:v>20.0001</c:v>
                </c:pt>
                <c:pt idx="7448">
                  <c:v>5.0000999999999998</c:v>
                </c:pt>
                <c:pt idx="7449">
                  <c:v>7.0000999999999998</c:v>
                </c:pt>
                <c:pt idx="7450">
                  <c:v>9.0000999999999998</c:v>
                </c:pt>
                <c:pt idx="7451">
                  <c:v>2.0001000000000002</c:v>
                </c:pt>
                <c:pt idx="7452">
                  <c:v>1.0001</c:v>
                </c:pt>
                <c:pt idx="7453">
                  <c:v>3.0001000000000002</c:v>
                </c:pt>
                <c:pt idx="7454">
                  <c:v>2.0001000000000002</c:v>
                </c:pt>
                <c:pt idx="7455">
                  <c:v>1.0001</c:v>
                </c:pt>
                <c:pt idx="7456">
                  <c:v>2.0001000000000002</c:v>
                </c:pt>
                <c:pt idx="7457">
                  <c:v>3.0001000000000002</c:v>
                </c:pt>
                <c:pt idx="7458">
                  <c:v>4.0000999999999998</c:v>
                </c:pt>
                <c:pt idx="7459">
                  <c:v>1.0001</c:v>
                </c:pt>
                <c:pt idx="7460">
                  <c:v>1.0001</c:v>
                </c:pt>
                <c:pt idx="7461">
                  <c:v>2.0001000000000002</c:v>
                </c:pt>
                <c:pt idx="7462">
                  <c:v>1.0001</c:v>
                </c:pt>
                <c:pt idx="7463">
                  <c:v>5.0000999999999998</c:v>
                </c:pt>
                <c:pt idx="7464">
                  <c:v>2.0001000000000002</c:v>
                </c:pt>
                <c:pt idx="7465">
                  <c:v>3.0001000000000002</c:v>
                </c:pt>
                <c:pt idx="7466">
                  <c:v>6.0000999999999998</c:v>
                </c:pt>
                <c:pt idx="7467">
                  <c:v>5.0000999999999998</c:v>
                </c:pt>
                <c:pt idx="7468">
                  <c:v>3.0001000000000002</c:v>
                </c:pt>
                <c:pt idx="7469">
                  <c:v>2.0001000000000002</c:v>
                </c:pt>
                <c:pt idx="7470">
                  <c:v>4.0000999999999998</c:v>
                </c:pt>
                <c:pt idx="7471">
                  <c:v>2.0001000000000002</c:v>
                </c:pt>
                <c:pt idx="7472">
                  <c:v>3.0001000000000002</c:v>
                </c:pt>
                <c:pt idx="7473">
                  <c:v>3.0001000000000002</c:v>
                </c:pt>
                <c:pt idx="7474">
                  <c:v>4.0000999999999998</c:v>
                </c:pt>
                <c:pt idx="7475">
                  <c:v>1.0001</c:v>
                </c:pt>
                <c:pt idx="7476">
                  <c:v>3.0001000000000002</c:v>
                </c:pt>
                <c:pt idx="7477">
                  <c:v>1E-4</c:v>
                </c:pt>
                <c:pt idx="7478">
                  <c:v>7.0000999999999998</c:v>
                </c:pt>
                <c:pt idx="7479">
                  <c:v>1.0001</c:v>
                </c:pt>
                <c:pt idx="7480">
                  <c:v>5.0000999999999998</c:v>
                </c:pt>
                <c:pt idx="7481">
                  <c:v>6.0000999999999998</c:v>
                </c:pt>
                <c:pt idx="7482">
                  <c:v>5.0000999999999998</c:v>
                </c:pt>
                <c:pt idx="7483">
                  <c:v>4.0000999999999998</c:v>
                </c:pt>
                <c:pt idx="7484">
                  <c:v>2.0001000000000002</c:v>
                </c:pt>
                <c:pt idx="7485">
                  <c:v>6.0000999999999998</c:v>
                </c:pt>
                <c:pt idx="7486">
                  <c:v>4.0000999999999998</c:v>
                </c:pt>
                <c:pt idx="7487">
                  <c:v>8.0000999999999998</c:v>
                </c:pt>
                <c:pt idx="7488">
                  <c:v>9.0000999999999998</c:v>
                </c:pt>
                <c:pt idx="7489">
                  <c:v>14.0001</c:v>
                </c:pt>
                <c:pt idx="7490">
                  <c:v>21.0001</c:v>
                </c:pt>
                <c:pt idx="7491">
                  <c:v>51.000100000000003</c:v>
                </c:pt>
                <c:pt idx="7492">
                  <c:v>70.000100000000003</c:v>
                </c:pt>
                <c:pt idx="7493">
                  <c:v>92.000100000000003</c:v>
                </c:pt>
                <c:pt idx="7494">
                  <c:v>66.000100000000003</c:v>
                </c:pt>
                <c:pt idx="7495">
                  <c:v>70.000100000000003</c:v>
                </c:pt>
                <c:pt idx="7496">
                  <c:v>57.000100000000003</c:v>
                </c:pt>
                <c:pt idx="7497">
                  <c:v>34.000100000000003</c:v>
                </c:pt>
                <c:pt idx="7498">
                  <c:v>17.0001</c:v>
                </c:pt>
                <c:pt idx="7499">
                  <c:v>10.0001</c:v>
                </c:pt>
                <c:pt idx="7500">
                  <c:v>3.0001000000000002</c:v>
                </c:pt>
                <c:pt idx="7501">
                  <c:v>14.0001</c:v>
                </c:pt>
                <c:pt idx="7502">
                  <c:v>13.0001</c:v>
                </c:pt>
                <c:pt idx="7503">
                  <c:v>12.0001</c:v>
                </c:pt>
                <c:pt idx="7504">
                  <c:v>2.0001000000000002</c:v>
                </c:pt>
                <c:pt idx="7505">
                  <c:v>3.0001000000000002</c:v>
                </c:pt>
                <c:pt idx="7506">
                  <c:v>4.0000999999999998</c:v>
                </c:pt>
                <c:pt idx="7507">
                  <c:v>7.0000999999999998</c:v>
                </c:pt>
                <c:pt idx="7508">
                  <c:v>4.0000999999999998</c:v>
                </c:pt>
                <c:pt idx="7509">
                  <c:v>6.0000999999999998</c:v>
                </c:pt>
                <c:pt idx="7510">
                  <c:v>8.0000999999999998</c:v>
                </c:pt>
                <c:pt idx="7511">
                  <c:v>8.0000999999999998</c:v>
                </c:pt>
                <c:pt idx="7512">
                  <c:v>7.0000999999999998</c:v>
                </c:pt>
                <c:pt idx="7513">
                  <c:v>6.0000999999999998</c:v>
                </c:pt>
                <c:pt idx="7514">
                  <c:v>13.0001</c:v>
                </c:pt>
                <c:pt idx="7515">
                  <c:v>10.0001</c:v>
                </c:pt>
                <c:pt idx="7516">
                  <c:v>12.0001</c:v>
                </c:pt>
                <c:pt idx="7517">
                  <c:v>8.0000999999999998</c:v>
                </c:pt>
                <c:pt idx="7518">
                  <c:v>11.0001</c:v>
                </c:pt>
                <c:pt idx="7519">
                  <c:v>10.0001</c:v>
                </c:pt>
                <c:pt idx="7520">
                  <c:v>14.0001</c:v>
                </c:pt>
                <c:pt idx="7521">
                  <c:v>6.0000999999999998</c:v>
                </c:pt>
                <c:pt idx="7522">
                  <c:v>23.0001</c:v>
                </c:pt>
                <c:pt idx="7523">
                  <c:v>11.0001</c:v>
                </c:pt>
                <c:pt idx="7524">
                  <c:v>11.0001</c:v>
                </c:pt>
                <c:pt idx="7525">
                  <c:v>11.0001</c:v>
                </c:pt>
                <c:pt idx="7526">
                  <c:v>19.0001</c:v>
                </c:pt>
                <c:pt idx="7527">
                  <c:v>16.0001</c:v>
                </c:pt>
                <c:pt idx="7528">
                  <c:v>15.0001</c:v>
                </c:pt>
                <c:pt idx="7529">
                  <c:v>21.0001</c:v>
                </c:pt>
                <c:pt idx="7530">
                  <c:v>26.0001</c:v>
                </c:pt>
                <c:pt idx="7531">
                  <c:v>23.0001</c:v>
                </c:pt>
                <c:pt idx="7532">
                  <c:v>37.000100000000003</c:v>
                </c:pt>
                <c:pt idx="7533">
                  <c:v>50.000100000000003</c:v>
                </c:pt>
                <c:pt idx="7534">
                  <c:v>49.000100000000003</c:v>
                </c:pt>
                <c:pt idx="7535">
                  <c:v>40.000100000000003</c:v>
                </c:pt>
                <c:pt idx="7536">
                  <c:v>50.000100000000003</c:v>
                </c:pt>
                <c:pt idx="7537">
                  <c:v>82.000100000000003</c:v>
                </c:pt>
                <c:pt idx="7538">
                  <c:v>109.0001</c:v>
                </c:pt>
                <c:pt idx="7539">
                  <c:v>202.0001</c:v>
                </c:pt>
                <c:pt idx="7540">
                  <c:v>463.00009999999997</c:v>
                </c:pt>
                <c:pt idx="7541">
                  <c:v>1307.0001</c:v>
                </c:pt>
                <c:pt idx="7542">
                  <c:v>2882.0001000000002</c:v>
                </c:pt>
                <c:pt idx="7543">
                  <c:v>4654.0001000000002</c:v>
                </c:pt>
                <c:pt idx="7544">
                  <c:v>4918.0001000000002</c:v>
                </c:pt>
                <c:pt idx="7545">
                  <c:v>4014.0001000000002</c:v>
                </c:pt>
                <c:pt idx="7546">
                  <c:v>2740.0001000000002</c:v>
                </c:pt>
                <c:pt idx="7547">
                  <c:v>1498.0001</c:v>
                </c:pt>
                <c:pt idx="7548">
                  <c:v>545.00009999999997</c:v>
                </c:pt>
                <c:pt idx="7549">
                  <c:v>58.000100000000003</c:v>
                </c:pt>
                <c:pt idx="7550">
                  <c:v>19.0001</c:v>
                </c:pt>
                <c:pt idx="7551">
                  <c:v>15.0001</c:v>
                </c:pt>
                <c:pt idx="7552">
                  <c:v>11.0001</c:v>
                </c:pt>
                <c:pt idx="7553">
                  <c:v>7.0000999999999998</c:v>
                </c:pt>
                <c:pt idx="7554">
                  <c:v>4.0000999999999998</c:v>
                </c:pt>
                <c:pt idx="7555">
                  <c:v>12.0001</c:v>
                </c:pt>
                <c:pt idx="7556">
                  <c:v>2.0001000000000002</c:v>
                </c:pt>
                <c:pt idx="7557">
                  <c:v>3.0001000000000002</c:v>
                </c:pt>
                <c:pt idx="7558">
                  <c:v>4.0000999999999998</c:v>
                </c:pt>
                <c:pt idx="7559">
                  <c:v>5.0000999999999998</c:v>
                </c:pt>
                <c:pt idx="7560">
                  <c:v>5.0000999999999998</c:v>
                </c:pt>
                <c:pt idx="7561">
                  <c:v>3.0001000000000002</c:v>
                </c:pt>
                <c:pt idx="7562">
                  <c:v>3.0001000000000002</c:v>
                </c:pt>
                <c:pt idx="7563">
                  <c:v>5.0000999999999998</c:v>
                </c:pt>
                <c:pt idx="7564">
                  <c:v>6.0000999999999998</c:v>
                </c:pt>
                <c:pt idx="7565">
                  <c:v>3.0001000000000002</c:v>
                </c:pt>
                <c:pt idx="7566">
                  <c:v>2.0001000000000002</c:v>
                </c:pt>
                <c:pt idx="7567">
                  <c:v>5.0000999999999998</c:v>
                </c:pt>
                <c:pt idx="7568">
                  <c:v>3.0001000000000002</c:v>
                </c:pt>
                <c:pt idx="7569">
                  <c:v>7.0000999999999998</c:v>
                </c:pt>
                <c:pt idx="7570">
                  <c:v>4.0000999999999998</c:v>
                </c:pt>
                <c:pt idx="7571">
                  <c:v>5.0000999999999998</c:v>
                </c:pt>
                <c:pt idx="7572">
                  <c:v>4.0000999999999998</c:v>
                </c:pt>
                <c:pt idx="7573">
                  <c:v>3.0001000000000002</c:v>
                </c:pt>
                <c:pt idx="7574">
                  <c:v>12.0001</c:v>
                </c:pt>
                <c:pt idx="7575">
                  <c:v>3.0001000000000002</c:v>
                </c:pt>
                <c:pt idx="7576">
                  <c:v>8.0000999999999998</c:v>
                </c:pt>
                <c:pt idx="7577">
                  <c:v>7.0000999999999998</c:v>
                </c:pt>
                <c:pt idx="7578">
                  <c:v>8.0000999999999998</c:v>
                </c:pt>
                <c:pt idx="7579">
                  <c:v>8.0000999999999998</c:v>
                </c:pt>
                <c:pt idx="7580">
                  <c:v>5.0000999999999998</c:v>
                </c:pt>
                <c:pt idx="7581">
                  <c:v>3.0001000000000002</c:v>
                </c:pt>
                <c:pt idx="7582">
                  <c:v>9.0000999999999998</c:v>
                </c:pt>
                <c:pt idx="7583">
                  <c:v>10.0001</c:v>
                </c:pt>
                <c:pt idx="7584">
                  <c:v>10.0001</c:v>
                </c:pt>
                <c:pt idx="7585">
                  <c:v>13.0001</c:v>
                </c:pt>
                <c:pt idx="7586">
                  <c:v>15.0001</c:v>
                </c:pt>
                <c:pt idx="7587">
                  <c:v>15.0001</c:v>
                </c:pt>
                <c:pt idx="7588">
                  <c:v>18.0001</c:v>
                </c:pt>
                <c:pt idx="7589">
                  <c:v>28.0001</c:v>
                </c:pt>
                <c:pt idx="7590">
                  <c:v>54.000100000000003</c:v>
                </c:pt>
                <c:pt idx="7591">
                  <c:v>115.0001</c:v>
                </c:pt>
                <c:pt idx="7592">
                  <c:v>294.00009999999997</c:v>
                </c:pt>
                <c:pt idx="7593">
                  <c:v>733.00009999999997</c:v>
                </c:pt>
                <c:pt idx="7594">
                  <c:v>1231.0001</c:v>
                </c:pt>
                <c:pt idx="7595">
                  <c:v>1414.0001</c:v>
                </c:pt>
                <c:pt idx="7596">
                  <c:v>1164.0001</c:v>
                </c:pt>
                <c:pt idx="7597">
                  <c:v>845.00009999999997</c:v>
                </c:pt>
                <c:pt idx="7598">
                  <c:v>494.00009999999997</c:v>
                </c:pt>
                <c:pt idx="7599">
                  <c:v>153.0001</c:v>
                </c:pt>
                <c:pt idx="7600">
                  <c:v>30.0001</c:v>
                </c:pt>
                <c:pt idx="7601">
                  <c:v>12.0001</c:v>
                </c:pt>
                <c:pt idx="7602">
                  <c:v>11.0001</c:v>
                </c:pt>
                <c:pt idx="7603">
                  <c:v>27.0001</c:v>
                </c:pt>
                <c:pt idx="7604">
                  <c:v>46.000100000000003</c:v>
                </c:pt>
                <c:pt idx="7605">
                  <c:v>44.000100000000003</c:v>
                </c:pt>
                <c:pt idx="7606">
                  <c:v>25.0001</c:v>
                </c:pt>
                <c:pt idx="7607">
                  <c:v>9.0000999999999998</c:v>
                </c:pt>
                <c:pt idx="7608">
                  <c:v>11.0001</c:v>
                </c:pt>
                <c:pt idx="7609">
                  <c:v>7.0000999999999998</c:v>
                </c:pt>
                <c:pt idx="7610">
                  <c:v>9.0000999999999998</c:v>
                </c:pt>
                <c:pt idx="7611">
                  <c:v>6.0000999999999998</c:v>
                </c:pt>
                <c:pt idx="7612">
                  <c:v>2.0001000000000002</c:v>
                </c:pt>
                <c:pt idx="7613">
                  <c:v>3.0001000000000002</c:v>
                </c:pt>
                <c:pt idx="7614">
                  <c:v>5.0000999999999998</c:v>
                </c:pt>
                <c:pt idx="7615">
                  <c:v>4.0000999999999998</c:v>
                </c:pt>
                <c:pt idx="7616">
                  <c:v>6.0000999999999998</c:v>
                </c:pt>
                <c:pt idx="7617">
                  <c:v>6.0000999999999998</c:v>
                </c:pt>
                <c:pt idx="7618">
                  <c:v>6.0000999999999998</c:v>
                </c:pt>
                <c:pt idx="7619">
                  <c:v>5.0000999999999998</c:v>
                </c:pt>
                <c:pt idx="7620">
                  <c:v>3.0001000000000002</c:v>
                </c:pt>
                <c:pt idx="7621">
                  <c:v>6.0000999999999998</c:v>
                </c:pt>
                <c:pt idx="7622">
                  <c:v>4.0000999999999998</c:v>
                </c:pt>
                <c:pt idx="7623">
                  <c:v>2.0001000000000002</c:v>
                </c:pt>
                <c:pt idx="7624">
                  <c:v>9.0000999999999998</c:v>
                </c:pt>
                <c:pt idx="7625">
                  <c:v>4.0000999999999998</c:v>
                </c:pt>
                <c:pt idx="7626">
                  <c:v>6.0000999999999998</c:v>
                </c:pt>
                <c:pt idx="7627">
                  <c:v>13.0001</c:v>
                </c:pt>
                <c:pt idx="7628">
                  <c:v>5.0000999999999998</c:v>
                </c:pt>
                <c:pt idx="7629">
                  <c:v>5.0000999999999998</c:v>
                </c:pt>
                <c:pt idx="7630">
                  <c:v>10.0001</c:v>
                </c:pt>
                <c:pt idx="7631">
                  <c:v>5.0000999999999998</c:v>
                </c:pt>
                <c:pt idx="7632">
                  <c:v>7.0000999999999998</c:v>
                </c:pt>
                <c:pt idx="7633">
                  <c:v>11.0001</c:v>
                </c:pt>
                <c:pt idx="7634">
                  <c:v>11.0001</c:v>
                </c:pt>
                <c:pt idx="7635">
                  <c:v>14.0001</c:v>
                </c:pt>
                <c:pt idx="7636">
                  <c:v>17.0001</c:v>
                </c:pt>
                <c:pt idx="7637">
                  <c:v>15.0001</c:v>
                </c:pt>
                <c:pt idx="7638">
                  <c:v>13.0001</c:v>
                </c:pt>
                <c:pt idx="7639">
                  <c:v>15.0001</c:v>
                </c:pt>
                <c:pt idx="7640">
                  <c:v>33.000100000000003</c:v>
                </c:pt>
                <c:pt idx="7641">
                  <c:v>96.000100000000003</c:v>
                </c:pt>
                <c:pt idx="7642">
                  <c:v>218.0001</c:v>
                </c:pt>
                <c:pt idx="7643">
                  <c:v>560.00009999999997</c:v>
                </c:pt>
                <c:pt idx="7644">
                  <c:v>1161.0001</c:v>
                </c:pt>
                <c:pt idx="7645">
                  <c:v>1621.0001</c:v>
                </c:pt>
                <c:pt idx="7646">
                  <c:v>1650.0001</c:v>
                </c:pt>
                <c:pt idx="7647">
                  <c:v>1285.0001</c:v>
                </c:pt>
                <c:pt idx="7648">
                  <c:v>848.00009999999997</c:v>
                </c:pt>
                <c:pt idx="7649">
                  <c:v>472.00009999999997</c:v>
                </c:pt>
                <c:pt idx="7650">
                  <c:v>109.0001</c:v>
                </c:pt>
                <c:pt idx="7651">
                  <c:v>13.0001</c:v>
                </c:pt>
                <c:pt idx="7652">
                  <c:v>8.0000999999999998</c:v>
                </c:pt>
                <c:pt idx="7653">
                  <c:v>6.0000999999999998</c:v>
                </c:pt>
                <c:pt idx="7654">
                  <c:v>8.0000999999999998</c:v>
                </c:pt>
                <c:pt idx="7655">
                  <c:v>8.0000999999999998</c:v>
                </c:pt>
                <c:pt idx="7656">
                  <c:v>8.0000999999999998</c:v>
                </c:pt>
                <c:pt idx="7657">
                  <c:v>6.0000999999999998</c:v>
                </c:pt>
                <c:pt idx="7658">
                  <c:v>1.0001</c:v>
                </c:pt>
                <c:pt idx="7659">
                  <c:v>3.0001000000000002</c:v>
                </c:pt>
                <c:pt idx="7660">
                  <c:v>4.0000999999999998</c:v>
                </c:pt>
                <c:pt idx="7661">
                  <c:v>4.0000999999999998</c:v>
                </c:pt>
                <c:pt idx="7662">
                  <c:v>6.0000999999999998</c:v>
                </c:pt>
                <c:pt idx="7663">
                  <c:v>3.0001000000000002</c:v>
                </c:pt>
                <c:pt idx="7664">
                  <c:v>3.0001000000000002</c:v>
                </c:pt>
                <c:pt idx="7665">
                  <c:v>1.0001</c:v>
                </c:pt>
                <c:pt idx="7666">
                  <c:v>1E-4</c:v>
                </c:pt>
                <c:pt idx="7667">
                  <c:v>2.0001000000000002</c:v>
                </c:pt>
                <c:pt idx="7668">
                  <c:v>3.0001000000000002</c:v>
                </c:pt>
                <c:pt idx="7669">
                  <c:v>3.0001000000000002</c:v>
                </c:pt>
                <c:pt idx="7670">
                  <c:v>1.0001</c:v>
                </c:pt>
                <c:pt idx="7671">
                  <c:v>1.0001</c:v>
                </c:pt>
                <c:pt idx="7672">
                  <c:v>4.0000999999999998</c:v>
                </c:pt>
                <c:pt idx="7673">
                  <c:v>5.0000999999999998</c:v>
                </c:pt>
                <c:pt idx="7674">
                  <c:v>3.0001000000000002</c:v>
                </c:pt>
                <c:pt idx="7675">
                  <c:v>1E-4</c:v>
                </c:pt>
                <c:pt idx="7676">
                  <c:v>3.0001000000000002</c:v>
                </c:pt>
                <c:pt idx="7677">
                  <c:v>4.0000999999999998</c:v>
                </c:pt>
                <c:pt idx="7678">
                  <c:v>2.0001000000000002</c:v>
                </c:pt>
                <c:pt idx="7679">
                  <c:v>1E-4</c:v>
                </c:pt>
                <c:pt idx="7680">
                  <c:v>2.0001000000000002</c:v>
                </c:pt>
                <c:pt idx="7681">
                  <c:v>1.0001</c:v>
                </c:pt>
                <c:pt idx="7682">
                  <c:v>4.0000999999999998</c:v>
                </c:pt>
                <c:pt idx="7683">
                  <c:v>2.0001000000000002</c:v>
                </c:pt>
                <c:pt idx="7684">
                  <c:v>5.0000999999999998</c:v>
                </c:pt>
                <c:pt idx="7685">
                  <c:v>3.0001000000000002</c:v>
                </c:pt>
                <c:pt idx="7686">
                  <c:v>3.0001000000000002</c:v>
                </c:pt>
                <c:pt idx="7687">
                  <c:v>5.0000999999999998</c:v>
                </c:pt>
                <c:pt idx="7688">
                  <c:v>1.0001</c:v>
                </c:pt>
                <c:pt idx="7689">
                  <c:v>4.0000999999999998</c:v>
                </c:pt>
                <c:pt idx="7690">
                  <c:v>6.0000999999999998</c:v>
                </c:pt>
                <c:pt idx="7691">
                  <c:v>9.0000999999999998</c:v>
                </c:pt>
                <c:pt idx="7692">
                  <c:v>7.0000999999999998</c:v>
                </c:pt>
                <c:pt idx="7693">
                  <c:v>16.0001</c:v>
                </c:pt>
                <c:pt idx="7694">
                  <c:v>41.000100000000003</c:v>
                </c:pt>
                <c:pt idx="7695">
                  <c:v>65.000100000000003</c:v>
                </c:pt>
                <c:pt idx="7696">
                  <c:v>96.000100000000003</c:v>
                </c:pt>
                <c:pt idx="7697">
                  <c:v>99.000100000000003</c:v>
                </c:pt>
                <c:pt idx="7698">
                  <c:v>94.000100000000003</c:v>
                </c:pt>
                <c:pt idx="7699">
                  <c:v>68.000100000000003</c:v>
                </c:pt>
                <c:pt idx="7700">
                  <c:v>25.0001</c:v>
                </c:pt>
                <c:pt idx="7701">
                  <c:v>11.0001</c:v>
                </c:pt>
                <c:pt idx="7702">
                  <c:v>7.0000999999999998</c:v>
                </c:pt>
                <c:pt idx="7703">
                  <c:v>7.0000999999999998</c:v>
                </c:pt>
                <c:pt idx="7704">
                  <c:v>5.0000999999999998</c:v>
                </c:pt>
                <c:pt idx="7705">
                  <c:v>8.0000999999999998</c:v>
                </c:pt>
                <c:pt idx="7706">
                  <c:v>24.0001</c:v>
                </c:pt>
                <c:pt idx="7707">
                  <c:v>28.0001</c:v>
                </c:pt>
                <c:pt idx="7708">
                  <c:v>5.0000999999999998</c:v>
                </c:pt>
                <c:pt idx="7709">
                  <c:v>6.0000999999999998</c:v>
                </c:pt>
                <c:pt idx="7710">
                  <c:v>2.0001000000000002</c:v>
                </c:pt>
                <c:pt idx="7711">
                  <c:v>4.0000999999999998</c:v>
                </c:pt>
                <c:pt idx="7712">
                  <c:v>5.0000999999999998</c:v>
                </c:pt>
                <c:pt idx="7713">
                  <c:v>2.0001000000000002</c:v>
                </c:pt>
                <c:pt idx="7714">
                  <c:v>7.0000999999999998</c:v>
                </c:pt>
                <c:pt idx="7715">
                  <c:v>2.0001000000000002</c:v>
                </c:pt>
                <c:pt idx="7716">
                  <c:v>5.0000999999999998</c:v>
                </c:pt>
                <c:pt idx="7717">
                  <c:v>4.0000999999999998</c:v>
                </c:pt>
                <c:pt idx="7718">
                  <c:v>1.0001</c:v>
                </c:pt>
                <c:pt idx="7719">
                  <c:v>2.0001000000000002</c:v>
                </c:pt>
                <c:pt idx="7720">
                  <c:v>5.0000999999999998</c:v>
                </c:pt>
                <c:pt idx="7721">
                  <c:v>4.0000999999999998</c:v>
                </c:pt>
                <c:pt idx="7722">
                  <c:v>3.0001000000000002</c:v>
                </c:pt>
                <c:pt idx="7723">
                  <c:v>1.0001</c:v>
                </c:pt>
                <c:pt idx="7724">
                  <c:v>6.0000999999999998</c:v>
                </c:pt>
                <c:pt idx="7725">
                  <c:v>3.0001000000000002</c:v>
                </c:pt>
                <c:pt idx="7726">
                  <c:v>11.0001</c:v>
                </c:pt>
                <c:pt idx="7727">
                  <c:v>3.0001000000000002</c:v>
                </c:pt>
                <c:pt idx="7728">
                  <c:v>5.0000999999999998</c:v>
                </c:pt>
                <c:pt idx="7729">
                  <c:v>10.0001</c:v>
                </c:pt>
                <c:pt idx="7730">
                  <c:v>17.0001</c:v>
                </c:pt>
                <c:pt idx="7731">
                  <c:v>5.0000999999999998</c:v>
                </c:pt>
                <c:pt idx="7732">
                  <c:v>13.0001</c:v>
                </c:pt>
                <c:pt idx="7733">
                  <c:v>6.0000999999999998</c:v>
                </c:pt>
                <c:pt idx="7734">
                  <c:v>10.0001</c:v>
                </c:pt>
                <c:pt idx="7735">
                  <c:v>12.0001</c:v>
                </c:pt>
                <c:pt idx="7736">
                  <c:v>14.0001</c:v>
                </c:pt>
                <c:pt idx="7737">
                  <c:v>16.0001</c:v>
                </c:pt>
                <c:pt idx="7738">
                  <c:v>7.0000999999999998</c:v>
                </c:pt>
                <c:pt idx="7739">
                  <c:v>21.0001</c:v>
                </c:pt>
                <c:pt idx="7740">
                  <c:v>30.0001</c:v>
                </c:pt>
                <c:pt idx="7741">
                  <c:v>63.000100000000003</c:v>
                </c:pt>
                <c:pt idx="7742">
                  <c:v>142.0001</c:v>
                </c:pt>
                <c:pt idx="7743">
                  <c:v>289.00009999999997</c:v>
                </c:pt>
                <c:pt idx="7744">
                  <c:v>727.00009999999997</c:v>
                </c:pt>
                <c:pt idx="7745">
                  <c:v>1370.0001</c:v>
                </c:pt>
                <c:pt idx="7746">
                  <c:v>1604.0001</c:v>
                </c:pt>
                <c:pt idx="7747">
                  <c:v>1481.0001</c:v>
                </c:pt>
                <c:pt idx="7748">
                  <c:v>1128.0001</c:v>
                </c:pt>
                <c:pt idx="7749">
                  <c:v>708.00009999999997</c:v>
                </c:pt>
                <c:pt idx="7750">
                  <c:v>333.00009999999997</c:v>
                </c:pt>
                <c:pt idx="7751">
                  <c:v>59.000100000000003</c:v>
                </c:pt>
                <c:pt idx="7752">
                  <c:v>17.0001</c:v>
                </c:pt>
                <c:pt idx="7753">
                  <c:v>12.0001</c:v>
                </c:pt>
                <c:pt idx="7754">
                  <c:v>7.0000999999999998</c:v>
                </c:pt>
                <c:pt idx="7755">
                  <c:v>8.0000999999999998</c:v>
                </c:pt>
                <c:pt idx="7756">
                  <c:v>3.0001000000000002</c:v>
                </c:pt>
                <c:pt idx="7757">
                  <c:v>5.0000999999999998</c:v>
                </c:pt>
                <c:pt idx="7758">
                  <c:v>8.0000999999999998</c:v>
                </c:pt>
                <c:pt idx="7759">
                  <c:v>2.0001000000000002</c:v>
                </c:pt>
                <c:pt idx="7760">
                  <c:v>1.0001</c:v>
                </c:pt>
                <c:pt idx="7761">
                  <c:v>4.0000999999999998</c:v>
                </c:pt>
                <c:pt idx="7762">
                  <c:v>3.0001000000000002</c:v>
                </c:pt>
                <c:pt idx="7763">
                  <c:v>2.0001000000000002</c:v>
                </c:pt>
                <c:pt idx="7764">
                  <c:v>2.0001000000000002</c:v>
                </c:pt>
                <c:pt idx="7765">
                  <c:v>5.0000999999999998</c:v>
                </c:pt>
                <c:pt idx="7766">
                  <c:v>1.0001</c:v>
                </c:pt>
                <c:pt idx="7767">
                  <c:v>2.0001000000000002</c:v>
                </c:pt>
                <c:pt idx="7768">
                  <c:v>3.0001000000000002</c:v>
                </c:pt>
                <c:pt idx="7769">
                  <c:v>3.0001000000000002</c:v>
                </c:pt>
                <c:pt idx="7770">
                  <c:v>3.0001000000000002</c:v>
                </c:pt>
                <c:pt idx="7771">
                  <c:v>6.0000999999999998</c:v>
                </c:pt>
                <c:pt idx="7772">
                  <c:v>1E-4</c:v>
                </c:pt>
                <c:pt idx="7773">
                  <c:v>1.0001</c:v>
                </c:pt>
                <c:pt idx="7774">
                  <c:v>1.0001</c:v>
                </c:pt>
                <c:pt idx="7775">
                  <c:v>6.0000999999999998</c:v>
                </c:pt>
                <c:pt idx="7776">
                  <c:v>3.0001000000000002</c:v>
                </c:pt>
                <c:pt idx="7777">
                  <c:v>2.0001000000000002</c:v>
                </c:pt>
                <c:pt idx="7778">
                  <c:v>4.0000999999999998</c:v>
                </c:pt>
                <c:pt idx="7779">
                  <c:v>3.0001000000000002</c:v>
                </c:pt>
                <c:pt idx="7780">
                  <c:v>1E-4</c:v>
                </c:pt>
                <c:pt idx="7781">
                  <c:v>3.0001000000000002</c:v>
                </c:pt>
                <c:pt idx="7782">
                  <c:v>4.0000999999999998</c:v>
                </c:pt>
                <c:pt idx="7783">
                  <c:v>8.0000999999999998</c:v>
                </c:pt>
                <c:pt idx="7784">
                  <c:v>2.0001000000000002</c:v>
                </c:pt>
                <c:pt idx="7785">
                  <c:v>1.0001</c:v>
                </c:pt>
                <c:pt idx="7786">
                  <c:v>3.0001000000000002</c:v>
                </c:pt>
                <c:pt idx="7787">
                  <c:v>3.0001000000000002</c:v>
                </c:pt>
                <c:pt idx="7788">
                  <c:v>3.0001000000000002</c:v>
                </c:pt>
                <c:pt idx="7789">
                  <c:v>1.0001</c:v>
                </c:pt>
                <c:pt idx="7790">
                  <c:v>4.0000999999999998</c:v>
                </c:pt>
                <c:pt idx="7791">
                  <c:v>5.0000999999999998</c:v>
                </c:pt>
                <c:pt idx="7792">
                  <c:v>10.0001</c:v>
                </c:pt>
                <c:pt idx="7793">
                  <c:v>12.0001</c:v>
                </c:pt>
                <c:pt idx="7794">
                  <c:v>31.0001</c:v>
                </c:pt>
                <c:pt idx="7795">
                  <c:v>79.000100000000003</c:v>
                </c:pt>
                <c:pt idx="7796">
                  <c:v>109.0001</c:v>
                </c:pt>
                <c:pt idx="7797">
                  <c:v>92.000100000000003</c:v>
                </c:pt>
                <c:pt idx="7798">
                  <c:v>85.000100000000003</c:v>
                </c:pt>
                <c:pt idx="7799">
                  <c:v>55.000100000000003</c:v>
                </c:pt>
                <c:pt idx="7800">
                  <c:v>34.000100000000003</c:v>
                </c:pt>
                <c:pt idx="7801">
                  <c:v>14.0001</c:v>
                </c:pt>
                <c:pt idx="7802">
                  <c:v>10.0001</c:v>
                </c:pt>
                <c:pt idx="7803">
                  <c:v>2.0001000000000002</c:v>
                </c:pt>
                <c:pt idx="7804">
                  <c:v>6.0000999999999998</c:v>
                </c:pt>
                <c:pt idx="7805">
                  <c:v>7.0000999999999998</c:v>
                </c:pt>
                <c:pt idx="7806">
                  <c:v>10.0001</c:v>
                </c:pt>
                <c:pt idx="7807">
                  <c:v>21.0001</c:v>
                </c:pt>
                <c:pt idx="7808">
                  <c:v>29.0001</c:v>
                </c:pt>
                <c:pt idx="7809">
                  <c:v>15.0001</c:v>
                </c:pt>
                <c:pt idx="7810">
                  <c:v>3.0001000000000002</c:v>
                </c:pt>
                <c:pt idx="7811">
                  <c:v>3.0001000000000002</c:v>
                </c:pt>
                <c:pt idx="7812">
                  <c:v>4.0000999999999998</c:v>
                </c:pt>
                <c:pt idx="7813">
                  <c:v>2.0001000000000002</c:v>
                </c:pt>
                <c:pt idx="7814">
                  <c:v>3.0001000000000002</c:v>
                </c:pt>
                <c:pt idx="7815">
                  <c:v>3.0001000000000002</c:v>
                </c:pt>
                <c:pt idx="7816">
                  <c:v>2.0001000000000002</c:v>
                </c:pt>
                <c:pt idx="7817">
                  <c:v>3.0001000000000002</c:v>
                </c:pt>
                <c:pt idx="7818">
                  <c:v>3.0001000000000002</c:v>
                </c:pt>
                <c:pt idx="7819">
                  <c:v>3.0001000000000002</c:v>
                </c:pt>
                <c:pt idx="7820">
                  <c:v>2.0001000000000002</c:v>
                </c:pt>
                <c:pt idx="7821">
                  <c:v>4.0000999999999998</c:v>
                </c:pt>
                <c:pt idx="7822">
                  <c:v>3.0001000000000002</c:v>
                </c:pt>
                <c:pt idx="7823">
                  <c:v>1.0001</c:v>
                </c:pt>
                <c:pt idx="7824">
                  <c:v>3.0001000000000002</c:v>
                </c:pt>
                <c:pt idx="7825">
                  <c:v>3.0001000000000002</c:v>
                </c:pt>
                <c:pt idx="7826">
                  <c:v>2.0001000000000002</c:v>
                </c:pt>
                <c:pt idx="7827">
                  <c:v>5.0000999999999998</c:v>
                </c:pt>
                <c:pt idx="7828">
                  <c:v>6.0000999999999998</c:v>
                </c:pt>
                <c:pt idx="7829">
                  <c:v>4.0000999999999998</c:v>
                </c:pt>
                <c:pt idx="7830">
                  <c:v>5.0000999999999998</c:v>
                </c:pt>
                <c:pt idx="7831">
                  <c:v>2.0001000000000002</c:v>
                </c:pt>
                <c:pt idx="7832">
                  <c:v>6.0000999999999998</c:v>
                </c:pt>
                <c:pt idx="7833">
                  <c:v>4.0000999999999998</c:v>
                </c:pt>
                <c:pt idx="7834">
                  <c:v>5.0000999999999998</c:v>
                </c:pt>
                <c:pt idx="7835">
                  <c:v>4.0000999999999998</c:v>
                </c:pt>
                <c:pt idx="7836">
                  <c:v>3.0001000000000002</c:v>
                </c:pt>
                <c:pt idx="7837">
                  <c:v>4.0000999999999998</c:v>
                </c:pt>
                <c:pt idx="7838">
                  <c:v>5.0000999999999998</c:v>
                </c:pt>
                <c:pt idx="7839">
                  <c:v>7.0000999999999998</c:v>
                </c:pt>
                <c:pt idx="7840">
                  <c:v>17.0001</c:v>
                </c:pt>
                <c:pt idx="7841">
                  <c:v>24.0001</c:v>
                </c:pt>
                <c:pt idx="7842">
                  <c:v>40.000100000000003</c:v>
                </c:pt>
                <c:pt idx="7843">
                  <c:v>88.000100000000003</c:v>
                </c:pt>
                <c:pt idx="7844">
                  <c:v>181.0001</c:v>
                </c:pt>
                <c:pt idx="7845">
                  <c:v>276.00009999999997</c:v>
                </c:pt>
                <c:pt idx="7846">
                  <c:v>275.00009999999997</c:v>
                </c:pt>
                <c:pt idx="7847">
                  <c:v>266.00009999999997</c:v>
                </c:pt>
                <c:pt idx="7848">
                  <c:v>168.0001</c:v>
                </c:pt>
                <c:pt idx="7849">
                  <c:v>123.0001</c:v>
                </c:pt>
                <c:pt idx="7850">
                  <c:v>49.000100000000003</c:v>
                </c:pt>
                <c:pt idx="7851">
                  <c:v>21.0001</c:v>
                </c:pt>
                <c:pt idx="7852">
                  <c:v>17.0001</c:v>
                </c:pt>
                <c:pt idx="7853">
                  <c:v>6.0000999999999998</c:v>
                </c:pt>
                <c:pt idx="7854">
                  <c:v>4.0000999999999998</c:v>
                </c:pt>
                <c:pt idx="7855">
                  <c:v>2.0001000000000002</c:v>
                </c:pt>
                <c:pt idx="7856">
                  <c:v>4.0000999999999998</c:v>
                </c:pt>
                <c:pt idx="7857">
                  <c:v>3.0001000000000002</c:v>
                </c:pt>
                <c:pt idx="7858">
                  <c:v>3.0001000000000002</c:v>
                </c:pt>
                <c:pt idx="7859">
                  <c:v>3.0001000000000002</c:v>
                </c:pt>
                <c:pt idx="7860">
                  <c:v>3.0001000000000002</c:v>
                </c:pt>
                <c:pt idx="7861">
                  <c:v>1.0001</c:v>
                </c:pt>
                <c:pt idx="7862">
                  <c:v>2.0001000000000002</c:v>
                </c:pt>
                <c:pt idx="7863">
                  <c:v>3.0001000000000002</c:v>
                </c:pt>
                <c:pt idx="7864">
                  <c:v>1.0001</c:v>
                </c:pt>
                <c:pt idx="7865">
                  <c:v>1.0001</c:v>
                </c:pt>
                <c:pt idx="7866">
                  <c:v>1E-4</c:v>
                </c:pt>
                <c:pt idx="7867">
                  <c:v>4.0000999999999998</c:v>
                </c:pt>
                <c:pt idx="7868">
                  <c:v>2.0001000000000002</c:v>
                </c:pt>
                <c:pt idx="7869">
                  <c:v>1E-4</c:v>
                </c:pt>
                <c:pt idx="7870">
                  <c:v>4.0000999999999998</c:v>
                </c:pt>
                <c:pt idx="7871">
                  <c:v>1E-4</c:v>
                </c:pt>
                <c:pt idx="7872">
                  <c:v>2.0001000000000002</c:v>
                </c:pt>
                <c:pt idx="7873">
                  <c:v>1E-4</c:v>
                </c:pt>
                <c:pt idx="7874">
                  <c:v>3.0001000000000002</c:v>
                </c:pt>
                <c:pt idx="7875">
                  <c:v>1E-4</c:v>
                </c:pt>
                <c:pt idx="7876">
                  <c:v>2.0001000000000002</c:v>
                </c:pt>
                <c:pt idx="7877">
                  <c:v>2.0001000000000002</c:v>
                </c:pt>
                <c:pt idx="7878">
                  <c:v>2.0001000000000002</c:v>
                </c:pt>
                <c:pt idx="7879">
                  <c:v>1.0001</c:v>
                </c:pt>
                <c:pt idx="7880">
                  <c:v>1.0001</c:v>
                </c:pt>
                <c:pt idx="7881">
                  <c:v>1E-4</c:v>
                </c:pt>
                <c:pt idx="7882">
                  <c:v>2.0001000000000002</c:v>
                </c:pt>
                <c:pt idx="7883">
                  <c:v>1E-4</c:v>
                </c:pt>
                <c:pt idx="7884">
                  <c:v>2.0001000000000002</c:v>
                </c:pt>
                <c:pt idx="7885">
                  <c:v>2.0001000000000002</c:v>
                </c:pt>
                <c:pt idx="7886">
                  <c:v>1E-4</c:v>
                </c:pt>
                <c:pt idx="7887">
                  <c:v>1.0001</c:v>
                </c:pt>
                <c:pt idx="7888">
                  <c:v>3.0001000000000002</c:v>
                </c:pt>
                <c:pt idx="7889">
                  <c:v>5.0000999999999998</c:v>
                </c:pt>
                <c:pt idx="7890">
                  <c:v>3.0001000000000002</c:v>
                </c:pt>
                <c:pt idx="7891">
                  <c:v>3.0001000000000002</c:v>
                </c:pt>
                <c:pt idx="7892">
                  <c:v>9.0000999999999998</c:v>
                </c:pt>
                <c:pt idx="7893">
                  <c:v>12.0001</c:v>
                </c:pt>
                <c:pt idx="7894">
                  <c:v>31.0001</c:v>
                </c:pt>
                <c:pt idx="7895">
                  <c:v>41.000100000000003</c:v>
                </c:pt>
                <c:pt idx="7896">
                  <c:v>35.000100000000003</c:v>
                </c:pt>
                <c:pt idx="7897">
                  <c:v>42.000100000000003</c:v>
                </c:pt>
                <c:pt idx="7898">
                  <c:v>20.0001</c:v>
                </c:pt>
                <c:pt idx="7899">
                  <c:v>12.0001</c:v>
                </c:pt>
                <c:pt idx="7900">
                  <c:v>8.0000999999999998</c:v>
                </c:pt>
                <c:pt idx="7901">
                  <c:v>10.0001</c:v>
                </c:pt>
                <c:pt idx="7902">
                  <c:v>8.0000999999999998</c:v>
                </c:pt>
                <c:pt idx="7903">
                  <c:v>1.0001</c:v>
                </c:pt>
                <c:pt idx="7904">
                  <c:v>3.0001000000000002</c:v>
                </c:pt>
                <c:pt idx="7905">
                  <c:v>1.0001</c:v>
                </c:pt>
                <c:pt idx="7906">
                  <c:v>1.0001</c:v>
                </c:pt>
                <c:pt idx="7907">
                  <c:v>10.0001</c:v>
                </c:pt>
                <c:pt idx="7908">
                  <c:v>18.0001</c:v>
                </c:pt>
                <c:pt idx="7909">
                  <c:v>3.0001000000000002</c:v>
                </c:pt>
                <c:pt idx="7910">
                  <c:v>1.0001</c:v>
                </c:pt>
                <c:pt idx="7911">
                  <c:v>1.0001</c:v>
                </c:pt>
                <c:pt idx="7912">
                  <c:v>1.0001</c:v>
                </c:pt>
                <c:pt idx="7913">
                  <c:v>2.0001000000000002</c:v>
                </c:pt>
                <c:pt idx="7914">
                  <c:v>1E-4</c:v>
                </c:pt>
                <c:pt idx="7915">
                  <c:v>1.0001</c:v>
                </c:pt>
                <c:pt idx="7916">
                  <c:v>1E-4</c:v>
                </c:pt>
                <c:pt idx="7917">
                  <c:v>1.0001</c:v>
                </c:pt>
                <c:pt idx="7918">
                  <c:v>1.0001</c:v>
                </c:pt>
                <c:pt idx="7919">
                  <c:v>2.0001000000000002</c:v>
                </c:pt>
                <c:pt idx="7920">
                  <c:v>1E-4</c:v>
                </c:pt>
                <c:pt idx="7921">
                  <c:v>1.0001</c:v>
                </c:pt>
                <c:pt idx="7922">
                  <c:v>1E-4</c:v>
                </c:pt>
                <c:pt idx="7923">
                  <c:v>1E-4</c:v>
                </c:pt>
                <c:pt idx="7924">
                  <c:v>1.0001</c:v>
                </c:pt>
                <c:pt idx="7925">
                  <c:v>1E-4</c:v>
                </c:pt>
                <c:pt idx="7926">
                  <c:v>1.0001</c:v>
                </c:pt>
                <c:pt idx="7927">
                  <c:v>1E-4</c:v>
                </c:pt>
                <c:pt idx="7928">
                  <c:v>1E-4</c:v>
                </c:pt>
                <c:pt idx="7929">
                  <c:v>3.0001000000000002</c:v>
                </c:pt>
                <c:pt idx="7930">
                  <c:v>1E-4</c:v>
                </c:pt>
                <c:pt idx="7931">
                  <c:v>2.0001000000000002</c:v>
                </c:pt>
                <c:pt idx="7932">
                  <c:v>1E-4</c:v>
                </c:pt>
                <c:pt idx="7933">
                  <c:v>1.0001</c:v>
                </c:pt>
                <c:pt idx="7934">
                  <c:v>3.0001000000000002</c:v>
                </c:pt>
                <c:pt idx="7935">
                  <c:v>2.0001000000000002</c:v>
                </c:pt>
                <c:pt idx="7936">
                  <c:v>2.0001000000000002</c:v>
                </c:pt>
                <c:pt idx="7937">
                  <c:v>3.0001000000000002</c:v>
                </c:pt>
                <c:pt idx="7938">
                  <c:v>1.0001</c:v>
                </c:pt>
                <c:pt idx="7939">
                  <c:v>1E-4</c:v>
                </c:pt>
                <c:pt idx="7940">
                  <c:v>3.0001000000000002</c:v>
                </c:pt>
                <c:pt idx="7941">
                  <c:v>5.0000999999999998</c:v>
                </c:pt>
                <c:pt idx="7942">
                  <c:v>9.0000999999999998</c:v>
                </c:pt>
                <c:pt idx="7943">
                  <c:v>30.0001</c:v>
                </c:pt>
                <c:pt idx="7944">
                  <c:v>34.000100000000003</c:v>
                </c:pt>
                <c:pt idx="7945">
                  <c:v>30.0001</c:v>
                </c:pt>
                <c:pt idx="7946">
                  <c:v>24.0001</c:v>
                </c:pt>
                <c:pt idx="7947">
                  <c:v>23.0001</c:v>
                </c:pt>
                <c:pt idx="7948">
                  <c:v>12.0001</c:v>
                </c:pt>
                <c:pt idx="7949">
                  <c:v>6.0000999999999998</c:v>
                </c:pt>
                <c:pt idx="7950">
                  <c:v>15.0001</c:v>
                </c:pt>
                <c:pt idx="7951">
                  <c:v>8.0000999999999998</c:v>
                </c:pt>
                <c:pt idx="7952">
                  <c:v>4.0000999999999998</c:v>
                </c:pt>
                <c:pt idx="7953">
                  <c:v>1.0001</c:v>
                </c:pt>
                <c:pt idx="7954">
                  <c:v>1.0001</c:v>
                </c:pt>
                <c:pt idx="7955">
                  <c:v>4.0000999999999998</c:v>
                </c:pt>
                <c:pt idx="7956">
                  <c:v>3.0001000000000002</c:v>
                </c:pt>
                <c:pt idx="7957">
                  <c:v>4.0000999999999998</c:v>
                </c:pt>
                <c:pt idx="7958">
                  <c:v>3.0001000000000002</c:v>
                </c:pt>
                <c:pt idx="7959">
                  <c:v>1.0001</c:v>
                </c:pt>
                <c:pt idx="7960">
                  <c:v>1.0001</c:v>
                </c:pt>
                <c:pt idx="7961">
                  <c:v>1E-4</c:v>
                </c:pt>
                <c:pt idx="7962">
                  <c:v>1E-4</c:v>
                </c:pt>
                <c:pt idx="7963">
                  <c:v>1E-4</c:v>
                </c:pt>
                <c:pt idx="7964">
                  <c:v>1.0001</c:v>
                </c:pt>
                <c:pt idx="7965">
                  <c:v>1.0001</c:v>
                </c:pt>
                <c:pt idx="7966">
                  <c:v>1E-4</c:v>
                </c:pt>
                <c:pt idx="7967">
                  <c:v>1E-4</c:v>
                </c:pt>
                <c:pt idx="7968">
                  <c:v>1E-4</c:v>
                </c:pt>
                <c:pt idx="7969">
                  <c:v>4.0000999999999998</c:v>
                </c:pt>
                <c:pt idx="7970">
                  <c:v>1.0001</c:v>
                </c:pt>
                <c:pt idx="7971">
                  <c:v>1.0001</c:v>
                </c:pt>
                <c:pt idx="7972">
                  <c:v>1.0001</c:v>
                </c:pt>
                <c:pt idx="7973">
                  <c:v>2.0001000000000002</c:v>
                </c:pt>
                <c:pt idx="7974">
                  <c:v>1E-4</c:v>
                </c:pt>
                <c:pt idx="7975">
                  <c:v>1E-4</c:v>
                </c:pt>
                <c:pt idx="7976">
                  <c:v>1.0001</c:v>
                </c:pt>
                <c:pt idx="7977">
                  <c:v>2.0001000000000002</c:v>
                </c:pt>
                <c:pt idx="7978">
                  <c:v>3.0001000000000002</c:v>
                </c:pt>
                <c:pt idx="7979">
                  <c:v>1E-4</c:v>
                </c:pt>
                <c:pt idx="7980">
                  <c:v>1E-4</c:v>
                </c:pt>
                <c:pt idx="7981">
                  <c:v>1E-4</c:v>
                </c:pt>
                <c:pt idx="7982">
                  <c:v>1E-4</c:v>
                </c:pt>
                <c:pt idx="7983">
                  <c:v>1.0001</c:v>
                </c:pt>
                <c:pt idx="7984">
                  <c:v>1.0001</c:v>
                </c:pt>
                <c:pt idx="7985">
                  <c:v>1.0001</c:v>
                </c:pt>
                <c:pt idx="7986">
                  <c:v>2.0001000000000002</c:v>
                </c:pt>
                <c:pt idx="7987">
                  <c:v>2.0001000000000002</c:v>
                </c:pt>
                <c:pt idx="7988">
                  <c:v>2.0001000000000002</c:v>
                </c:pt>
                <c:pt idx="7989">
                  <c:v>1.0001</c:v>
                </c:pt>
                <c:pt idx="7990">
                  <c:v>2.0001000000000002</c:v>
                </c:pt>
                <c:pt idx="7991">
                  <c:v>14.0001</c:v>
                </c:pt>
                <c:pt idx="7992">
                  <c:v>16.0001</c:v>
                </c:pt>
                <c:pt idx="7993">
                  <c:v>35.000100000000003</c:v>
                </c:pt>
                <c:pt idx="7994">
                  <c:v>29.0001</c:v>
                </c:pt>
                <c:pt idx="7995">
                  <c:v>37.000100000000003</c:v>
                </c:pt>
                <c:pt idx="7996">
                  <c:v>42.000100000000003</c:v>
                </c:pt>
                <c:pt idx="7997">
                  <c:v>29.0001</c:v>
                </c:pt>
                <c:pt idx="7998">
                  <c:v>17.0001</c:v>
                </c:pt>
                <c:pt idx="7999">
                  <c:v>7.0000999999999998</c:v>
                </c:pt>
                <c:pt idx="8000">
                  <c:v>3.0001000000000002</c:v>
                </c:pt>
                <c:pt idx="8001">
                  <c:v>3.0001000000000002</c:v>
                </c:pt>
                <c:pt idx="8002">
                  <c:v>3.0001000000000002</c:v>
                </c:pt>
                <c:pt idx="8003">
                  <c:v>3.0001000000000002</c:v>
                </c:pt>
                <c:pt idx="8004">
                  <c:v>2.0001000000000002</c:v>
                </c:pt>
                <c:pt idx="8005">
                  <c:v>4.0000999999999998</c:v>
                </c:pt>
                <c:pt idx="8006">
                  <c:v>1E-4</c:v>
                </c:pt>
                <c:pt idx="8007">
                  <c:v>1.0001</c:v>
                </c:pt>
                <c:pt idx="8008">
                  <c:v>1E-4</c:v>
                </c:pt>
                <c:pt idx="8009">
                  <c:v>1E-4</c:v>
                </c:pt>
                <c:pt idx="8010">
                  <c:v>1.0001</c:v>
                </c:pt>
                <c:pt idx="8011">
                  <c:v>1.0001</c:v>
                </c:pt>
                <c:pt idx="8012">
                  <c:v>1.0001</c:v>
                </c:pt>
                <c:pt idx="8013">
                  <c:v>1E-4</c:v>
                </c:pt>
                <c:pt idx="8014">
                  <c:v>1E-4</c:v>
                </c:pt>
                <c:pt idx="8015">
                  <c:v>1E-4</c:v>
                </c:pt>
                <c:pt idx="8016">
                  <c:v>2.0001000000000002</c:v>
                </c:pt>
                <c:pt idx="8017">
                  <c:v>1E-4</c:v>
                </c:pt>
                <c:pt idx="8018">
                  <c:v>1.0001</c:v>
                </c:pt>
                <c:pt idx="8019">
                  <c:v>4.0000999999999998</c:v>
                </c:pt>
                <c:pt idx="8020">
                  <c:v>1.0001</c:v>
                </c:pt>
                <c:pt idx="8021">
                  <c:v>1E-4</c:v>
                </c:pt>
                <c:pt idx="8022">
                  <c:v>1E-4</c:v>
                </c:pt>
                <c:pt idx="8023">
                  <c:v>2.0001000000000002</c:v>
                </c:pt>
                <c:pt idx="8024">
                  <c:v>1.0001</c:v>
                </c:pt>
                <c:pt idx="8025">
                  <c:v>2.0001000000000002</c:v>
                </c:pt>
                <c:pt idx="8026">
                  <c:v>2.0001000000000002</c:v>
                </c:pt>
                <c:pt idx="8027">
                  <c:v>1E-4</c:v>
                </c:pt>
                <c:pt idx="8028">
                  <c:v>1.0001</c:v>
                </c:pt>
                <c:pt idx="8029">
                  <c:v>1.0001</c:v>
                </c:pt>
                <c:pt idx="8030">
                  <c:v>2.0001000000000002</c:v>
                </c:pt>
                <c:pt idx="8031">
                  <c:v>1E-4</c:v>
                </c:pt>
                <c:pt idx="8032">
                  <c:v>1E-4</c:v>
                </c:pt>
                <c:pt idx="8033">
                  <c:v>1.0001</c:v>
                </c:pt>
                <c:pt idx="8034">
                  <c:v>2.0001000000000002</c:v>
                </c:pt>
                <c:pt idx="8035">
                  <c:v>1.0001</c:v>
                </c:pt>
                <c:pt idx="8036">
                  <c:v>2.0001000000000002</c:v>
                </c:pt>
                <c:pt idx="8037">
                  <c:v>4.0000999999999998</c:v>
                </c:pt>
                <c:pt idx="8038">
                  <c:v>5.0000999999999998</c:v>
                </c:pt>
                <c:pt idx="8039">
                  <c:v>6.0000999999999998</c:v>
                </c:pt>
                <c:pt idx="8040">
                  <c:v>19.0001</c:v>
                </c:pt>
                <c:pt idx="8041">
                  <c:v>38.000100000000003</c:v>
                </c:pt>
                <c:pt idx="8042">
                  <c:v>53.000100000000003</c:v>
                </c:pt>
                <c:pt idx="8043">
                  <c:v>30.0001</c:v>
                </c:pt>
                <c:pt idx="8044">
                  <c:v>41.000100000000003</c:v>
                </c:pt>
                <c:pt idx="8045">
                  <c:v>38.000100000000003</c:v>
                </c:pt>
                <c:pt idx="8046">
                  <c:v>17.0001</c:v>
                </c:pt>
                <c:pt idx="8047">
                  <c:v>6.0000999999999998</c:v>
                </c:pt>
                <c:pt idx="8048">
                  <c:v>3.0001000000000002</c:v>
                </c:pt>
                <c:pt idx="8049">
                  <c:v>4.0000999999999998</c:v>
                </c:pt>
                <c:pt idx="8050">
                  <c:v>2.0001000000000002</c:v>
                </c:pt>
                <c:pt idx="8051">
                  <c:v>1E-4</c:v>
                </c:pt>
                <c:pt idx="8052">
                  <c:v>2.0001000000000002</c:v>
                </c:pt>
                <c:pt idx="8053">
                  <c:v>1.0001</c:v>
                </c:pt>
                <c:pt idx="8054">
                  <c:v>1E-4</c:v>
                </c:pt>
                <c:pt idx="8055">
                  <c:v>1.0001</c:v>
                </c:pt>
                <c:pt idx="8056">
                  <c:v>1.0001</c:v>
                </c:pt>
                <c:pt idx="8057">
                  <c:v>1.0001</c:v>
                </c:pt>
                <c:pt idx="8058">
                  <c:v>1.0001</c:v>
                </c:pt>
                <c:pt idx="8059">
                  <c:v>1E-4</c:v>
                </c:pt>
                <c:pt idx="8060">
                  <c:v>1.0001</c:v>
                </c:pt>
                <c:pt idx="8061">
                  <c:v>1E-4</c:v>
                </c:pt>
                <c:pt idx="8062">
                  <c:v>1.0001</c:v>
                </c:pt>
                <c:pt idx="8063">
                  <c:v>1.0001</c:v>
                </c:pt>
                <c:pt idx="8064">
                  <c:v>1.0001</c:v>
                </c:pt>
                <c:pt idx="8065">
                  <c:v>1.0001</c:v>
                </c:pt>
                <c:pt idx="8066">
                  <c:v>1E-4</c:v>
                </c:pt>
                <c:pt idx="8067">
                  <c:v>1E-4</c:v>
                </c:pt>
                <c:pt idx="8068">
                  <c:v>2.0001000000000002</c:v>
                </c:pt>
                <c:pt idx="8069">
                  <c:v>1E-4</c:v>
                </c:pt>
                <c:pt idx="8070">
                  <c:v>1.0001</c:v>
                </c:pt>
                <c:pt idx="8071">
                  <c:v>1E-4</c:v>
                </c:pt>
                <c:pt idx="8072">
                  <c:v>1E-4</c:v>
                </c:pt>
                <c:pt idx="8073">
                  <c:v>1.0001</c:v>
                </c:pt>
                <c:pt idx="8074">
                  <c:v>1E-4</c:v>
                </c:pt>
                <c:pt idx="8075">
                  <c:v>1E-4</c:v>
                </c:pt>
                <c:pt idx="8076">
                  <c:v>1E-4</c:v>
                </c:pt>
                <c:pt idx="8077">
                  <c:v>1.0001</c:v>
                </c:pt>
                <c:pt idx="8078">
                  <c:v>1.0001</c:v>
                </c:pt>
                <c:pt idx="8079">
                  <c:v>1E-4</c:v>
                </c:pt>
                <c:pt idx="8080">
                  <c:v>1.0001</c:v>
                </c:pt>
                <c:pt idx="8081">
                  <c:v>1E-4</c:v>
                </c:pt>
                <c:pt idx="8082">
                  <c:v>1E-4</c:v>
                </c:pt>
                <c:pt idx="8083">
                  <c:v>1E-4</c:v>
                </c:pt>
                <c:pt idx="8084">
                  <c:v>1E-4</c:v>
                </c:pt>
                <c:pt idx="8085">
                  <c:v>2.0001000000000002</c:v>
                </c:pt>
                <c:pt idx="8086">
                  <c:v>1.0001</c:v>
                </c:pt>
                <c:pt idx="8087">
                  <c:v>1.0001</c:v>
                </c:pt>
                <c:pt idx="8088">
                  <c:v>6.0000999999999998</c:v>
                </c:pt>
                <c:pt idx="8089">
                  <c:v>9.0000999999999998</c:v>
                </c:pt>
                <c:pt idx="8090">
                  <c:v>10.0001</c:v>
                </c:pt>
                <c:pt idx="8091">
                  <c:v>10.0001</c:v>
                </c:pt>
                <c:pt idx="8092">
                  <c:v>11.0001</c:v>
                </c:pt>
                <c:pt idx="8093">
                  <c:v>15.0001</c:v>
                </c:pt>
                <c:pt idx="8094">
                  <c:v>9.0000999999999998</c:v>
                </c:pt>
                <c:pt idx="8095">
                  <c:v>9.0000999999999998</c:v>
                </c:pt>
                <c:pt idx="8096">
                  <c:v>4.0000999999999998</c:v>
                </c:pt>
                <c:pt idx="8097">
                  <c:v>2.0001000000000002</c:v>
                </c:pt>
                <c:pt idx="8098">
                  <c:v>1.0001</c:v>
                </c:pt>
                <c:pt idx="8099">
                  <c:v>3.0001000000000002</c:v>
                </c:pt>
                <c:pt idx="8100">
                  <c:v>2.0001000000000002</c:v>
                </c:pt>
                <c:pt idx="8101">
                  <c:v>2.0001000000000002</c:v>
                </c:pt>
                <c:pt idx="8102">
                  <c:v>2.0001000000000002</c:v>
                </c:pt>
                <c:pt idx="8103">
                  <c:v>3.0001000000000002</c:v>
                </c:pt>
                <c:pt idx="8104">
                  <c:v>2.0001000000000002</c:v>
                </c:pt>
                <c:pt idx="8105">
                  <c:v>1.0001</c:v>
                </c:pt>
                <c:pt idx="8106">
                  <c:v>1E-4</c:v>
                </c:pt>
                <c:pt idx="8107">
                  <c:v>2.0001000000000002</c:v>
                </c:pt>
                <c:pt idx="8108">
                  <c:v>1.0001</c:v>
                </c:pt>
                <c:pt idx="8109">
                  <c:v>1.0001</c:v>
                </c:pt>
                <c:pt idx="8110">
                  <c:v>2.0001000000000002</c:v>
                </c:pt>
                <c:pt idx="8111">
                  <c:v>1E-4</c:v>
                </c:pt>
                <c:pt idx="8112">
                  <c:v>1E-4</c:v>
                </c:pt>
                <c:pt idx="8113">
                  <c:v>1E-4</c:v>
                </c:pt>
                <c:pt idx="8114">
                  <c:v>2.0001000000000002</c:v>
                </c:pt>
                <c:pt idx="8115">
                  <c:v>2.0001000000000002</c:v>
                </c:pt>
                <c:pt idx="8116">
                  <c:v>1.0001</c:v>
                </c:pt>
                <c:pt idx="8117">
                  <c:v>1E-4</c:v>
                </c:pt>
                <c:pt idx="8118">
                  <c:v>1E-4</c:v>
                </c:pt>
                <c:pt idx="8119">
                  <c:v>1E-4</c:v>
                </c:pt>
                <c:pt idx="8120">
                  <c:v>1E-4</c:v>
                </c:pt>
                <c:pt idx="8121">
                  <c:v>1.0001</c:v>
                </c:pt>
                <c:pt idx="8122">
                  <c:v>2.0001000000000002</c:v>
                </c:pt>
                <c:pt idx="8123">
                  <c:v>1E-4</c:v>
                </c:pt>
                <c:pt idx="8124">
                  <c:v>2.0001000000000002</c:v>
                </c:pt>
                <c:pt idx="8125">
                  <c:v>2.0001000000000002</c:v>
                </c:pt>
                <c:pt idx="8126">
                  <c:v>1E-4</c:v>
                </c:pt>
                <c:pt idx="8127">
                  <c:v>1E-4</c:v>
                </c:pt>
                <c:pt idx="8128">
                  <c:v>1E-4</c:v>
                </c:pt>
                <c:pt idx="8129">
                  <c:v>1.0001</c:v>
                </c:pt>
                <c:pt idx="8130">
                  <c:v>3.0001000000000002</c:v>
                </c:pt>
                <c:pt idx="8131">
                  <c:v>1.0001</c:v>
                </c:pt>
                <c:pt idx="8132">
                  <c:v>1E-4</c:v>
                </c:pt>
                <c:pt idx="8133">
                  <c:v>1E-4</c:v>
                </c:pt>
                <c:pt idx="8134">
                  <c:v>1.0001</c:v>
                </c:pt>
                <c:pt idx="8135">
                  <c:v>2.0001000000000002</c:v>
                </c:pt>
                <c:pt idx="8136">
                  <c:v>2.0001000000000002</c:v>
                </c:pt>
                <c:pt idx="8137">
                  <c:v>6.0000999999999998</c:v>
                </c:pt>
                <c:pt idx="8138">
                  <c:v>11.0001</c:v>
                </c:pt>
                <c:pt idx="8139">
                  <c:v>7.0000999999999998</c:v>
                </c:pt>
                <c:pt idx="8140">
                  <c:v>7.0000999999999998</c:v>
                </c:pt>
                <c:pt idx="8141">
                  <c:v>5.0000999999999998</c:v>
                </c:pt>
                <c:pt idx="8142">
                  <c:v>7.0000999999999998</c:v>
                </c:pt>
                <c:pt idx="8143">
                  <c:v>3.0001000000000002</c:v>
                </c:pt>
                <c:pt idx="8144">
                  <c:v>4.0000999999999998</c:v>
                </c:pt>
                <c:pt idx="8145">
                  <c:v>3.0001000000000002</c:v>
                </c:pt>
                <c:pt idx="8146">
                  <c:v>4.0000999999999998</c:v>
                </c:pt>
                <c:pt idx="8147">
                  <c:v>4.0000999999999998</c:v>
                </c:pt>
                <c:pt idx="8148">
                  <c:v>1.0001</c:v>
                </c:pt>
                <c:pt idx="8149">
                  <c:v>5.0000999999999998</c:v>
                </c:pt>
                <c:pt idx="8150">
                  <c:v>3.0001000000000002</c:v>
                </c:pt>
                <c:pt idx="8151">
                  <c:v>3.0001000000000002</c:v>
                </c:pt>
                <c:pt idx="8152">
                  <c:v>1E-4</c:v>
                </c:pt>
                <c:pt idx="8153">
                  <c:v>1E-4</c:v>
                </c:pt>
                <c:pt idx="8154">
                  <c:v>1.0001</c:v>
                </c:pt>
                <c:pt idx="8155">
                  <c:v>1E-4</c:v>
                </c:pt>
                <c:pt idx="8156">
                  <c:v>1.0001</c:v>
                </c:pt>
                <c:pt idx="8157">
                  <c:v>1.0001</c:v>
                </c:pt>
                <c:pt idx="8158">
                  <c:v>1.0001</c:v>
                </c:pt>
                <c:pt idx="8159">
                  <c:v>1E-4</c:v>
                </c:pt>
                <c:pt idx="8160">
                  <c:v>2.0001000000000002</c:v>
                </c:pt>
                <c:pt idx="8161">
                  <c:v>1E-4</c:v>
                </c:pt>
                <c:pt idx="8162">
                  <c:v>3.0001000000000002</c:v>
                </c:pt>
                <c:pt idx="8163">
                  <c:v>1E-4</c:v>
                </c:pt>
                <c:pt idx="8164">
                  <c:v>1.0001</c:v>
                </c:pt>
                <c:pt idx="8165">
                  <c:v>1.0001</c:v>
                </c:pt>
                <c:pt idx="8166">
                  <c:v>1E-4</c:v>
                </c:pt>
                <c:pt idx="8167">
                  <c:v>2.0001000000000002</c:v>
                </c:pt>
                <c:pt idx="8168">
                  <c:v>1E-4</c:v>
                </c:pt>
                <c:pt idx="8169">
                  <c:v>3.0001000000000002</c:v>
                </c:pt>
                <c:pt idx="8170">
                  <c:v>1.0001</c:v>
                </c:pt>
                <c:pt idx="8171">
                  <c:v>1E-4</c:v>
                </c:pt>
                <c:pt idx="8172">
                  <c:v>2.0001000000000002</c:v>
                </c:pt>
                <c:pt idx="8173">
                  <c:v>1E-4</c:v>
                </c:pt>
                <c:pt idx="8174">
                  <c:v>1.0001</c:v>
                </c:pt>
                <c:pt idx="8175">
                  <c:v>1E-4</c:v>
                </c:pt>
                <c:pt idx="8176">
                  <c:v>1.0001</c:v>
                </c:pt>
                <c:pt idx="8177">
                  <c:v>1.0001</c:v>
                </c:pt>
                <c:pt idx="8178">
                  <c:v>2.0001000000000002</c:v>
                </c:pt>
                <c:pt idx="8179">
                  <c:v>1.0001</c:v>
                </c:pt>
                <c:pt idx="8180">
                  <c:v>1.0001</c:v>
                </c:pt>
                <c:pt idx="8181">
                  <c:v>1E-4</c:v>
                </c:pt>
                <c:pt idx="8182">
                  <c:v>1.0001</c:v>
                </c:pt>
                <c:pt idx="8183">
                  <c:v>2.0001000000000002</c:v>
                </c:pt>
                <c:pt idx="8184">
                  <c:v>6.0000999999999998</c:v>
                </c:pt>
                <c:pt idx="8185">
                  <c:v>8.0000999999999998</c:v>
                </c:pt>
                <c:pt idx="8186">
                  <c:v>15.0001</c:v>
                </c:pt>
                <c:pt idx="8187">
                  <c:v>26.0001</c:v>
                </c:pt>
                <c:pt idx="8188">
                  <c:v>28.0001</c:v>
                </c:pt>
                <c:pt idx="8189">
                  <c:v>24.0001</c:v>
                </c:pt>
                <c:pt idx="8190">
                  <c:v>14.0001</c:v>
                </c:pt>
                <c:pt idx="8191">
                  <c:v>9.0000999999999998</c:v>
                </c:pt>
                <c:pt idx="8192">
                  <c:v>3.0001000000000002</c:v>
                </c:pt>
                <c:pt idx="8193">
                  <c:v>1E-4</c:v>
                </c:pt>
                <c:pt idx="8194">
                  <c:v>1E-4</c:v>
                </c:pt>
                <c:pt idx="8195">
                  <c:v>10.0001</c:v>
                </c:pt>
                <c:pt idx="8196">
                  <c:v>9.0000999999999998</c:v>
                </c:pt>
                <c:pt idx="8197">
                  <c:v>2.0001000000000002</c:v>
                </c:pt>
                <c:pt idx="8198">
                  <c:v>2.0001000000000002</c:v>
                </c:pt>
                <c:pt idx="8199">
                  <c:v>1.0001</c:v>
                </c:pt>
                <c:pt idx="8200">
                  <c:v>1E-4</c:v>
                </c:pt>
                <c:pt idx="8201">
                  <c:v>1E-4</c:v>
                </c:pt>
                <c:pt idx="8202">
                  <c:v>1E-4</c:v>
                </c:pt>
                <c:pt idx="8203">
                  <c:v>3.0001000000000002</c:v>
                </c:pt>
                <c:pt idx="8204">
                  <c:v>1.0001</c:v>
                </c:pt>
                <c:pt idx="8205">
                  <c:v>3.0001000000000002</c:v>
                </c:pt>
                <c:pt idx="8206">
                  <c:v>1E-4</c:v>
                </c:pt>
                <c:pt idx="8207">
                  <c:v>1.0001</c:v>
                </c:pt>
                <c:pt idx="8208">
                  <c:v>2.0001000000000002</c:v>
                </c:pt>
                <c:pt idx="8209">
                  <c:v>1E-4</c:v>
                </c:pt>
                <c:pt idx="8210">
                  <c:v>2.0001000000000002</c:v>
                </c:pt>
                <c:pt idx="8211">
                  <c:v>1.0001</c:v>
                </c:pt>
                <c:pt idx="8212">
                  <c:v>4.0000999999999998</c:v>
                </c:pt>
                <c:pt idx="8213">
                  <c:v>2.0001000000000002</c:v>
                </c:pt>
                <c:pt idx="8214">
                  <c:v>1.0001</c:v>
                </c:pt>
                <c:pt idx="8215">
                  <c:v>1E-4</c:v>
                </c:pt>
                <c:pt idx="8216">
                  <c:v>1.0001</c:v>
                </c:pt>
                <c:pt idx="8217">
                  <c:v>1E-4</c:v>
                </c:pt>
                <c:pt idx="8218">
                  <c:v>1.0001</c:v>
                </c:pt>
                <c:pt idx="8219">
                  <c:v>1.0001</c:v>
                </c:pt>
                <c:pt idx="8220">
                  <c:v>1E-4</c:v>
                </c:pt>
                <c:pt idx="8221">
                  <c:v>1E-4</c:v>
                </c:pt>
                <c:pt idx="8222">
                  <c:v>1.0001</c:v>
                </c:pt>
                <c:pt idx="8223">
                  <c:v>2.0001000000000002</c:v>
                </c:pt>
                <c:pt idx="8224">
                  <c:v>1.0001</c:v>
                </c:pt>
                <c:pt idx="8225">
                  <c:v>2.0001000000000002</c:v>
                </c:pt>
                <c:pt idx="8226">
                  <c:v>1E-4</c:v>
                </c:pt>
                <c:pt idx="8227">
                  <c:v>3.0001000000000002</c:v>
                </c:pt>
                <c:pt idx="8228">
                  <c:v>1E-4</c:v>
                </c:pt>
                <c:pt idx="8229">
                  <c:v>1E-4</c:v>
                </c:pt>
                <c:pt idx="8230">
                  <c:v>3.0001000000000002</c:v>
                </c:pt>
                <c:pt idx="8231">
                  <c:v>5.0000999999999998</c:v>
                </c:pt>
                <c:pt idx="8232">
                  <c:v>3.0001000000000002</c:v>
                </c:pt>
                <c:pt idx="8233">
                  <c:v>12.0001</c:v>
                </c:pt>
                <c:pt idx="8234">
                  <c:v>22.0001</c:v>
                </c:pt>
                <c:pt idx="8235">
                  <c:v>31.0001</c:v>
                </c:pt>
                <c:pt idx="8236">
                  <c:v>30.0001</c:v>
                </c:pt>
                <c:pt idx="8237">
                  <c:v>28.0001</c:v>
                </c:pt>
                <c:pt idx="8238">
                  <c:v>14.0001</c:v>
                </c:pt>
                <c:pt idx="8239">
                  <c:v>10.0001</c:v>
                </c:pt>
                <c:pt idx="8240">
                  <c:v>4.0000999999999998</c:v>
                </c:pt>
                <c:pt idx="8241">
                  <c:v>2.0001000000000002</c:v>
                </c:pt>
                <c:pt idx="8242">
                  <c:v>5.0000999999999998</c:v>
                </c:pt>
                <c:pt idx="8243">
                  <c:v>4.0000999999999998</c:v>
                </c:pt>
                <c:pt idx="8244">
                  <c:v>1.0001</c:v>
                </c:pt>
                <c:pt idx="8245">
                  <c:v>7.0000999999999998</c:v>
                </c:pt>
                <c:pt idx="8246">
                  <c:v>1.0001</c:v>
                </c:pt>
                <c:pt idx="8247">
                  <c:v>1.0001</c:v>
                </c:pt>
                <c:pt idx="8248">
                  <c:v>2.0001000000000002</c:v>
                </c:pt>
                <c:pt idx="8249">
                  <c:v>1.0001</c:v>
                </c:pt>
                <c:pt idx="8250">
                  <c:v>1.0001</c:v>
                </c:pt>
                <c:pt idx="8251">
                  <c:v>2.0001000000000002</c:v>
                </c:pt>
                <c:pt idx="8252">
                  <c:v>3.0001000000000002</c:v>
                </c:pt>
                <c:pt idx="8253">
                  <c:v>1E-4</c:v>
                </c:pt>
                <c:pt idx="8254">
                  <c:v>1E-4</c:v>
                </c:pt>
                <c:pt idx="8255">
                  <c:v>1E-4</c:v>
                </c:pt>
                <c:pt idx="8256">
                  <c:v>1.0001</c:v>
                </c:pt>
                <c:pt idx="8257">
                  <c:v>3.0001000000000002</c:v>
                </c:pt>
                <c:pt idx="8258">
                  <c:v>5.0000999999999998</c:v>
                </c:pt>
                <c:pt idx="8259">
                  <c:v>1E-4</c:v>
                </c:pt>
                <c:pt idx="8260">
                  <c:v>3.0001000000000002</c:v>
                </c:pt>
                <c:pt idx="8261">
                  <c:v>1.0001</c:v>
                </c:pt>
                <c:pt idx="8262">
                  <c:v>2.0001000000000002</c:v>
                </c:pt>
                <c:pt idx="8263">
                  <c:v>1.0001</c:v>
                </c:pt>
                <c:pt idx="8264">
                  <c:v>1.0001</c:v>
                </c:pt>
                <c:pt idx="8265">
                  <c:v>1E-4</c:v>
                </c:pt>
                <c:pt idx="8266">
                  <c:v>1.0001</c:v>
                </c:pt>
                <c:pt idx="8267">
                  <c:v>4.0000999999999998</c:v>
                </c:pt>
                <c:pt idx="8268">
                  <c:v>3.0001000000000002</c:v>
                </c:pt>
                <c:pt idx="8269">
                  <c:v>1E-4</c:v>
                </c:pt>
                <c:pt idx="8270">
                  <c:v>4.0000999999999998</c:v>
                </c:pt>
                <c:pt idx="8271">
                  <c:v>2.0001000000000002</c:v>
                </c:pt>
                <c:pt idx="8272">
                  <c:v>1.0001</c:v>
                </c:pt>
                <c:pt idx="8273">
                  <c:v>2.0001000000000002</c:v>
                </c:pt>
                <c:pt idx="8274">
                  <c:v>2.0001000000000002</c:v>
                </c:pt>
                <c:pt idx="8275">
                  <c:v>6.0000999999999998</c:v>
                </c:pt>
                <c:pt idx="8276">
                  <c:v>3.0001000000000002</c:v>
                </c:pt>
                <c:pt idx="8277">
                  <c:v>2.0001000000000002</c:v>
                </c:pt>
                <c:pt idx="8278">
                  <c:v>9.0000999999999998</c:v>
                </c:pt>
                <c:pt idx="8279">
                  <c:v>24.0001</c:v>
                </c:pt>
                <c:pt idx="8280">
                  <c:v>41.000100000000003</c:v>
                </c:pt>
                <c:pt idx="8281">
                  <c:v>71.000100000000003</c:v>
                </c:pt>
                <c:pt idx="8282">
                  <c:v>98.000100000000003</c:v>
                </c:pt>
                <c:pt idx="8283">
                  <c:v>107.0001</c:v>
                </c:pt>
                <c:pt idx="8284">
                  <c:v>83.000100000000003</c:v>
                </c:pt>
                <c:pt idx="8285">
                  <c:v>48.000100000000003</c:v>
                </c:pt>
                <c:pt idx="8286">
                  <c:v>25.0001</c:v>
                </c:pt>
                <c:pt idx="8287">
                  <c:v>8.0000999999999998</c:v>
                </c:pt>
                <c:pt idx="8288">
                  <c:v>10.0001</c:v>
                </c:pt>
                <c:pt idx="8289">
                  <c:v>5.0000999999999998</c:v>
                </c:pt>
                <c:pt idx="8290">
                  <c:v>8.0000999999999998</c:v>
                </c:pt>
                <c:pt idx="8291">
                  <c:v>13.0001</c:v>
                </c:pt>
                <c:pt idx="8292">
                  <c:v>23.0001</c:v>
                </c:pt>
                <c:pt idx="8293">
                  <c:v>15.0001</c:v>
                </c:pt>
                <c:pt idx="8294">
                  <c:v>3.0001000000000002</c:v>
                </c:pt>
                <c:pt idx="8295">
                  <c:v>5.0000999999999998</c:v>
                </c:pt>
                <c:pt idx="8296">
                  <c:v>3.0001000000000002</c:v>
                </c:pt>
                <c:pt idx="8297">
                  <c:v>3.0001000000000002</c:v>
                </c:pt>
                <c:pt idx="8298">
                  <c:v>7.0000999999999998</c:v>
                </c:pt>
                <c:pt idx="8299">
                  <c:v>2.0001000000000002</c:v>
                </c:pt>
                <c:pt idx="8300">
                  <c:v>4.0000999999999998</c:v>
                </c:pt>
                <c:pt idx="8301">
                  <c:v>2.0001000000000002</c:v>
                </c:pt>
                <c:pt idx="8302">
                  <c:v>2.0001000000000002</c:v>
                </c:pt>
                <c:pt idx="8303">
                  <c:v>6.0000999999999998</c:v>
                </c:pt>
                <c:pt idx="8304">
                  <c:v>7.0000999999999998</c:v>
                </c:pt>
                <c:pt idx="8305">
                  <c:v>4.0000999999999998</c:v>
                </c:pt>
                <c:pt idx="8306">
                  <c:v>5.0000999999999998</c:v>
                </c:pt>
                <c:pt idx="8307">
                  <c:v>5.0000999999999998</c:v>
                </c:pt>
                <c:pt idx="8308">
                  <c:v>5.0000999999999998</c:v>
                </c:pt>
                <c:pt idx="8309">
                  <c:v>4.0000999999999998</c:v>
                </c:pt>
                <c:pt idx="8310">
                  <c:v>8.0000999999999998</c:v>
                </c:pt>
                <c:pt idx="8311">
                  <c:v>7.0000999999999998</c:v>
                </c:pt>
                <c:pt idx="8312">
                  <c:v>7.0000999999999998</c:v>
                </c:pt>
                <c:pt idx="8313">
                  <c:v>9.0000999999999998</c:v>
                </c:pt>
                <c:pt idx="8314">
                  <c:v>7.0000999999999998</c:v>
                </c:pt>
                <c:pt idx="8315">
                  <c:v>17.0001</c:v>
                </c:pt>
                <c:pt idx="8316">
                  <c:v>12.0001</c:v>
                </c:pt>
                <c:pt idx="8317">
                  <c:v>17.0001</c:v>
                </c:pt>
                <c:pt idx="8318">
                  <c:v>16.0001</c:v>
                </c:pt>
                <c:pt idx="8319">
                  <c:v>17.0001</c:v>
                </c:pt>
                <c:pt idx="8320">
                  <c:v>16.0001</c:v>
                </c:pt>
                <c:pt idx="8321">
                  <c:v>22.0001</c:v>
                </c:pt>
                <c:pt idx="8322">
                  <c:v>38.000100000000003</c:v>
                </c:pt>
                <c:pt idx="8323">
                  <c:v>59.000100000000003</c:v>
                </c:pt>
                <c:pt idx="8324">
                  <c:v>149.0001</c:v>
                </c:pt>
                <c:pt idx="8325">
                  <c:v>404.00009999999997</c:v>
                </c:pt>
                <c:pt idx="8326">
                  <c:v>1134.0001</c:v>
                </c:pt>
                <c:pt idx="8327">
                  <c:v>2942.0001000000002</c:v>
                </c:pt>
                <c:pt idx="8328">
                  <c:v>5424.0001000000002</c:v>
                </c:pt>
                <c:pt idx="8329">
                  <c:v>7007.0001000000002</c:v>
                </c:pt>
                <c:pt idx="8330">
                  <c:v>6772.0001000000002</c:v>
                </c:pt>
                <c:pt idx="8331">
                  <c:v>4969.0001000000002</c:v>
                </c:pt>
                <c:pt idx="8332">
                  <c:v>2548.0001000000002</c:v>
                </c:pt>
                <c:pt idx="8333">
                  <c:v>698.00009999999997</c:v>
                </c:pt>
                <c:pt idx="8334">
                  <c:v>110.0001</c:v>
                </c:pt>
                <c:pt idx="8335">
                  <c:v>41.000100000000003</c:v>
                </c:pt>
                <c:pt idx="8336">
                  <c:v>19.0001</c:v>
                </c:pt>
                <c:pt idx="8337">
                  <c:v>12.0001</c:v>
                </c:pt>
                <c:pt idx="8338">
                  <c:v>13.0001</c:v>
                </c:pt>
                <c:pt idx="8339">
                  <c:v>13.0001</c:v>
                </c:pt>
                <c:pt idx="8340">
                  <c:v>6.0000999999999998</c:v>
                </c:pt>
                <c:pt idx="8341">
                  <c:v>2.0001000000000002</c:v>
                </c:pt>
                <c:pt idx="8342">
                  <c:v>4.0000999999999998</c:v>
                </c:pt>
                <c:pt idx="8343">
                  <c:v>6.0000999999999998</c:v>
                </c:pt>
                <c:pt idx="8344">
                  <c:v>2.0001000000000002</c:v>
                </c:pt>
                <c:pt idx="8345">
                  <c:v>5.0000999999999998</c:v>
                </c:pt>
                <c:pt idx="8346">
                  <c:v>7.0000999999999998</c:v>
                </c:pt>
                <c:pt idx="8347">
                  <c:v>5.0000999999999998</c:v>
                </c:pt>
                <c:pt idx="8348">
                  <c:v>5.0000999999999998</c:v>
                </c:pt>
                <c:pt idx="8349">
                  <c:v>4.0000999999999998</c:v>
                </c:pt>
                <c:pt idx="8350">
                  <c:v>2.0001000000000002</c:v>
                </c:pt>
                <c:pt idx="8351">
                  <c:v>8.0000999999999998</c:v>
                </c:pt>
                <c:pt idx="8352">
                  <c:v>5.0000999999999998</c:v>
                </c:pt>
                <c:pt idx="8353">
                  <c:v>2.0001000000000002</c:v>
                </c:pt>
                <c:pt idx="8354">
                  <c:v>5.0000999999999998</c:v>
                </c:pt>
                <c:pt idx="8355">
                  <c:v>5.0000999999999998</c:v>
                </c:pt>
                <c:pt idx="8356">
                  <c:v>4.0000999999999998</c:v>
                </c:pt>
                <c:pt idx="8357">
                  <c:v>4.0000999999999998</c:v>
                </c:pt>
                <c:pt idx="8358">
                  <c:v>7.0000999999999998</c:v>
                </c:pt>
                <c:pt idx="8359">
                  <c:v>7.0000999999999998</c:v>
                </c:pt>
                <c:pt idx="8360">
                  <c:v>8.0000999999999998</c:v>
                </c:pt>
                <c:pt idx="8361">
                  <c:v>5.0000999999999998</c:v>
                </c:pt>
                <c:pt idx="8362">
                  <c:v>10.0001</c:v>
                </c:pt>
                <c:pt idx="8363">
                  <c:v>6.0000999999999998</c:v>
                </c:pt>
                <c:pt idx="8364">
                  <c:v>10.0001</c:v>
                </c:pt>
                <c:pt idx="8365">
                  <c:v>9.0000999999999998</c:v>
                </c:pt>
                <c:pt idx="8366">
                  <c:v>6.0000999999999998</c:v>
                </c:pt>
                <c:pt idx="8367">
                  <c:v>9.0000999999999998</c:v>
                </c:pt>
                <c:pt idx="8368">
                  <c:v>12.0001</c:v>
                </c:pt>
                <c:pt idx="8369">
                  <c:v>21.0001</c:v>
                </c:pt>
                <c:pt idx="8370">
                  <c:v>15.0001</c:v>
                </c:pt>
                <c:pt idx="8371">
                  <c:v>45.000100000000003</c:v>
                </c:pt>
                <c:pt idx="8372">
                  <c:v>108.0001</c:v>
                </c:pt>
                <c:pt idx="8373">
                  <c:v>347.00009999999997</c:v>
                </c:pt>
                <c:pt idx="8374">
                  <c:v>815.00009999999997</c:v>
                </c:pt>
                <c:pt idx="8375">
                  <c:v>1630.0001</c:v>
                </c:pt>
                <c:pt idx="8376">
                  <c:v>2182.0001000000002</c:v>
                </c:pt>
                <c:pt idx="8377">
                  <c:v>2344.0001000000002</c:v>
                </c:pt>
                <c:pt idx="8378">
                  <c:v>1879.0001</c:v>
                </c:pt>
                <c:pt idx="8379">
                  <c:v>1029.0001</c:v>
                </c:pt>
                <c:pt idx="8380">
                  <c:v>373.00009999999997</c:v>
                </c:pt>
                <c:pt idx="8381">
                  <c:v>43.000100000000003</c:v>
                </c:pt>
                <c:pt idx="8382">
                  <c:v>20.0001</c:v>
                </c:pt>
                <c:pt idx="8383">
                  <c:v>10.0001</c:v>
                </c:pt>
                <c:pt idx="8384">
                  <c:v>8.0000999999999998</c:v>
                </c:pt>
                <c:pt idx="8385">
                  <c:v>15.0001</c:v>
                </c:pt>
                <c:pt idx="8386">
                  <c:v>9.0000999999999998</c:v>
                </c:pt>
                <c:pt idx="8387">
                  <c:v>18.0001</c:v>
                </c:pt>
                <c:pt idx="8388">
                  <c:v>5.0000999999999998</c:v>
                </c:pt>
                <c:pt idx="8389">
                  <c:v>7.0000999999999998</c:v>
                </c:pt>
                <c:pt idx="8390">
                  <c:v>3.0001000000000002</c:v>
                </c:pt>
                <c:pt idx="8391">
                  <c:v>6.0000999999999998</c:v>
                </c:pt>
                <c:pt idx="8392">
                  <c:v>3.0001000000000002</c:v>
                </c:pt>
                <c:pt idx="8393">
                  <c:v>5.0000999999999998</c:v>
                </c:pt>
                <c:pt idx="8394">
                  <c:v>2.0001000000000002</c:v>
                </c:pt>
                <c:pt idx="8395">
                  <c:v>5.0000999999999998</c:v>
                </c:pt>
                <c:pt idx="8396">
                  <c:v>7.0000999999999998</c:v>
                </c:pt>
                <c:pt idx="8397">
                  <c:v>4.0000999999999998</c:v>
                </c:pt>
                <c:pt idx="8398">
                  <c:v>6.0000999999999998</c:v>
                </c:pt>
                <c:pt idx="8399">
                  <c:v>4.0000999999999998</c:v>
                </c:pt>
                <c:pt idx="8400">
                  <c:v>6.0000999999999998</c:v>
                </c:pt>
                <c:pt idx="8401">
                  <c:v>6.0000999999999998</c:v>
                </c:pt>
                <c:pt idx="8402">
                  <c:v>1.0001</c:v>
                </c:pt>
                <c:pt idx="8403">
                  <c:v>6.0000999999999998</c:v>
                </c:pt>
                <c:pt idx="8404">
                  <c:v>6.0000999999999998</c:v>
                </c:pt>
                <c:pt idx="8405">
                  <c:v>8.0000999999999998</c:v>
                </c:pt>
                <c:pt idx="8406">
                  <c:v>6.0000999999999998</c:v>
                </c:pt>
                <c:pt idx="8407">
                  <c:v>2.0001000000000002</c:v>
                </c:pt>
                <c:pt idx="8408">
                  <c:v>5.0000999999999998</c:v>
                </c:pt>
                <c:pt idx="8409">
                  <c:v>9.0000999999999998</c:v>
                </c:pt>
                <c:pt idx="8410">
                  <c:v>9.0000999999999998</c:v>
                </c:pt>
                <c:pt idx="8411">
                  <c:v>4.0000999999999998</c:v>
                </c:pt>
                <c:pt idx="8412">
                  <c:v>5.0000999999999998</c:v>
                </c:pt>
                <c:pt idx="8413">
                  <c:v>10.0001</c:v>
                </c:pt>
                <c:pt idx="8414">
                  <c:v>9.0000999999999998</c:v>
                </c:pt>
                <c:pt idx="8415">
                  <c:v>14.0001</c:v>
                </c:pt>
                <c:pt idx="8416">
                  <c:v>15.0001</c:v>
                </c:pt>
                <c:pt idx="8417">
                  <c:v>36.000100000000003</c:v>
                </c:pt>
                <c:pt idx="8418">
                  <c:v>80.000100000000003</c:v>
                </c:pt>
                <c:pt idx="8419">
                  <c:v>201.0001</c:v>
                </c:pt>
                <c:pt idx="8420">
                  <c:v>478.00009999999997</c:v>
                </c:pt>
                <c:pt idx="8421">
                  <c:v>1233.0001</c:v>
                </c:pt>
                <c:pt idx="8422">
                  <c:v>2131.0001000000002</c:v>
                </c:pt>
                <c:pt idx="8423">
                  <c:v>2462.0001000000002</c:v>
                </c:pt>
                <c:pt idx="8424">
                  <c:v>2381.0001000000002</c:v>
                </c:pt>
                <c:pt idx="8425">
                  <c:v>1701.0001</c:v>
                </c:pt>
                <c:pt idx="8426">
                  <c:v>870.00009999999997</c:v>
                </c:pt>
                <c:pt idx="8427">
                  <c:v>230.0001</c:v>
                </c:pt>
                <c:pt idx="8428">
                  <c:v>39.000100000000003</c:v>
                </c:pt>
                <c:pt idx="8429">
                  <c:v>17.0001</c:v>
                </c:pt>
                <c:pt idx="8430">
                  <c:v>13.0001</c:v>
                </c:pt>
                <c:pt idx="8431">
                  <c:v>9.0000999999999998</c:v>
                </c:pt>
                <c:pt idx="8432">
                  <c:v>9.0000999999999998</c:v>
                </c:pt>
                <c:pt idx="8433">
                  <c:v>9.0000999999999998</c:v>
                </c:pt>
                <c:pt idx="8434">
                  <c:v>5.0000999999999998</c:v>
                </c:pt>
                <c:pt idx="8435">
                  <c:v>9.0000999999999998</c:v>
                </c:pt>
                <c:pt idx="8436">
                  <c:v>4.0000999999999998</c:v>
                </c:pt>
                <c:pt idx="8437">
                  <c:v>4.0000999999999998</c:v>
                </c:pt>
                <c:pt idx="8438">
                  <c:v>3.0001000000000002</c:v>
                </c:pt>
                <c:pt idx="8439">
                  <c:v>2.0001000000000002</c:v>
                </c:pt>
                <c:pt idx="8440">
                  <c:v>4.0000999999999998</c:v>
                </c:pt>
                <c:pt idx="8441">
                  <c:v>2.0001000000000002</c:v>
                </c:pt>
                <c:pt idx="8442">
                  <c:v>2.0001000000000002</c:v>
                </c:pt>
                <c:pt idx="8443">
                  <c:v>3.0001000000000002</c:v>
                </c:pt>
                <c:pt idx="8444">
                  <c:v>5.0000999999999998</c:v>
                </c:pt>
                <c:pt idx="8445">
                  <c:v>6.0000999999999998</c:v>
                </c:pt>
                <c:pt idx="8446">
                  <c:v>3.0001000000000002</c:v>
                </c:pt>
                <c:pt idx="8447">
                  <c:v>3.0001000000000002</c:v>
                </c:pt>
                <c:pt idx="8448">
                  <c:v>1.0001</c:v>
                </c:pt>
                <c:pt idx="8449">
                  <c:v>3.0001000000000002</c:v>
                </c:pt>
                <c:pt idx="8450">
                  <c:v>3.0001000000000002</c:v>
                </c:pt>
                <c:pt idx="8451">
                  <c:v>3.0001000000000002</c:v>
                </c:pt>
                <c:pt idx="8452">
                  <c:v>4.0000999999999998</c:v>
                </c:pt>
                <c:pt idx="8453">
                  <c:v>2.0001000000000002</c:v>
                </c:pt>
                <c:pt idx="8454">
                  <c:v>1.0001</c:v>
                </c:pt>
                <c:pt idx="8455">
                  <c:v>3.0001000000000002</c:v>
                </c:pt>
                <c:pt idx="8456">
                  <c:v>3.0001000000000002</c:v>
                </c:pt>
                <c:pt idx="8457">
                  <c:v>2.0001000000000002</c:v>
                </c:pt>
                <c:pt idx="8458">
                  <c:v>2.0001000000000002</c:v>
                </c:pt>
                <c:pt idx="8459">
                  <c:v>1.0001</c:v>
                </c:pt>
                <c:pt idx="8460">
                  <c:v>4.0000999999999998</c:v>
                </c:pt>
                <c:pt idx="8461">
                  <c:v>8.0000999999999998</c:v>
                </c:pt>
                <c:pt idx="8462">
                  <c:v>4.0000999999999998</c:v>
                </c:pt>
                <c:pt idx="8463">
                  <c:v>3.0001000000000002</c:v>
                </c:pt>
                <c:pt idx="8464">
                  <c:v>3.0001000000000002</c:v>
                </c:pt>
                <c:pt idx="8465">
                  <c:v>6.0000999999999998</c:v>
                </c:pt>
                <c:pt idx="8466">
                  <c:v>14.0001</c:v>
                </c:pt>
                <c:pt idx="8467">
                  <c:v>74.000100000000003</c:v>
                </c:pt>
                <c:pt idx="8468">
                  <c:v>155.0001</c:v>
                </c:pt>
                <c:pt idx="8469">
                  <c:v>234.0001</c:v>
                </c:pt>
                <c:pt idx="8470">
                  <c:v>310.00009999999997</c:v>
                </c:pt>
                <c:pt idx="8471">
                  <c:v>314.00009999999997</c:v>
                </c:pt>
                <c:pt idx="8472">
                  <c:v>225.0001</c:v>
                </c:pt>
                <c:pt idx="8473">
                  <c:v>107.0001</c:v>
                </c:pt>
                <c:pt idx="8474">
                  <c:v>30.0001</c:v>
                </c:pt>
                <c:pt idx="8475">
                  <c:v>7.0000999999999998</c:v>
                </c:pt>
                <c:pt idx="8476">
                  <c:v>11.0001</c:v>
                </c:pt>
                <c:pt idx="8477">
                  <c:v>6.0000999999999998</c:v>
                </c:pt>
                <c:pt idx="8478">
                  <c:v>6.0000999999999998</c:v>
                </c:pt>
                <c:pt idx="8479">
                  <c:v>8.0000999999999998</c:v>
                </c:pt>
                <c:pt idx="8480">
                  <c:v>9.0000999999999998</c:v>
                </c:pt>
                <c:pt idx="8481">
                  <c:v>14.0001</c:v>
                </c:pt>
                <c:pt idx="8482">
                  <c:v>12.0001</c:v>
                </c:pt>
                <c:pt idx="8483">
                  <c:v>7.0000999999999998</c:v>
                </c:pt>
                <c:pt idx="8484">
                  <c:v>3.0001000000000002</c:v>
                </c:pt>
                <c:pt idx="8485">
                  <c:v>5.0000999999999998</c:v>
                </c:pt>
                <c:pt idx="8486">
                  <c:v>8.0000999999999998</c:v>
                </c:pt>
                <c:pt idx="8487">
                  <c:v>5.0000999999999998</c:v>
                </c:pt>
                <c:pt idx="8488">
                  <c:v>4.0000999999999998</c:v>
                </c:pt>
                <c:pt idx="8489">
                  <c:v>10.0001</c:v>
                </c:pt>
                <c:pt idx="8490">
                  <c:v>1.0001</c:v>
                </c:pt>
                <c:pt idx="8491">
                  <c:v>7.0000999999999998</c:v>
                </c:pt>
                <c:pt idx="8492">
                  <c:v>2.0001000000000002</c:v>
                </c:pt>
                <c:pt idx="8493">
                  <c:v>9.0000999999999998</c:v>
                </c:pt>
                <c:pt idx="8494">
                  <c:v>13.0001</c:v>
                </c:pt>
                <c:pt idx="8495">
                  <c:v>3.0001000000000002</c:v>
                </c:pt>
                <c:pt idx="8496">
                  <c:v>8.0000999999999998</c:v>
                </c:pt>
                <c:pt idx="8497">
                  <c:v>10.0001</c:v>
                </c:pt>
                <c:pt idx="8498">
                  <c:v>4.0000999999999998</c:v>
                </c:pt>
                <c:pt idx="8499">
                  <c:v>10.0001</c:v>
                </c:pt>
                <c:pt idx="8500">
                  <c:v>5.0000999999999998</c:v>
                </c:pt>
                <c:pt idx="8501">
                  <c:v>10.0001</c:v>
                </c:pt>
                <c:pt idx="8502">
                  <c:v>10.0001</c:v>
                </c:pt>
                <c:pt idx="8503">
                  <c:v>11.0001</c:v>
                </c:pt>
                <c:pt idx="8504">
                  <c:v>7.0000999999999998</c:v>
                </c:pt>
                <c:pt idx="8505">
                  <c:v>6.0000999999999998</c:v>
                </c:pt>
                <c:pt idx="8506">
                  <c:v>8.0000999999999998</c:v>
                </c:pt>
                <c:pt idx="8507">
                  <c:v>13.0001</c:v>
                </c:pt>
                <c:pt idx="8508">
                  <c:v>11.0001</c:v>
                </c:pt>
                <c:pt idx="8509">
                  <c:v>20.0001</c:v>
                </c:pt>
                <c:pt idx="8510">
                  <c:v>42.000100000000003</c:v>
                </c:pt>
                <c:pt idx="8511">
                  <c:v>97.000100000000003</c:v>
                </c:pt>
                <c:pt idx="8512">
                  <c:v>215.0001</c:v>
                </c:pt>
                <c:pt idx="8513">
                  <c:v>579.00009999999997</c:v>
                </c:pt>
                <c:pt idx="8514">
                  <c:v>1238.0001</c:v>
                </c:pt>
                <c:pt idx="8515">
                  <c:v>2003.0001</c:v>
                </c:pt>
                <c:pt idx="8516">
                  <c:v>2538.0001000000002</c:v>
                </c:pt>
                <c:pt idx="8517">
                  <c:v>2244.0001000000002</c:v>
                </c:pt>
                <c:pt idx="8518">
                  <c:v>1544.0001</c:v>
                </c:pt>
                <c:pt idx="8519">
                  <c:v>744.00009999999997</c:v>
                </c:pt>
                <c:pt idx="8520">
                  <c:v>221.0001</c:v>
                </c:pt>
                <c:pt idx="8521">
                  <c:v>49.000100000000003</c:v>
                </c:pt>
                <c:pt idx="8522">
                  <c:v>19.0001</c:v>
                </c:pt>
                <c:pt idx="8523">
                  <c:v>16.0001</c:v>
                </c:pt>
                <c:pt idx="8524">
                  <c:v>13.0001</c:v>
                </c:pt>
                <c:pt idx="8525">
                  <c:v>18.0001</c:v>
                </c:pt>
                <c:pt idx="8526">
                  <c:v>3.0001000000000002</c:v>
                </c:pt>
                <c:pt idx="8527">
                  <c:v>6.0000999999999998</c:v>
                </c:pt>
                <c:pt idx="8528">
                  <c:v>10.0001</c:v>
                </c:pt>
                <c:pt idx="8529">
                  <c:v>9.0000999999999998</c:v>
                </c:pt>
                <c:pt idx="8530">
                  <c:v>8.0000999999999998</c:v>
                </c:pt>
                <c:pt idx="8531">
                  <c:v>4.0000999999999998</c:v>
                </c:pt>
                <c:pt idx="8532">
                  <c:v>2.0001000000000002</c:v>
                </c:pt>
                <c:pt idx="8533">
                  <c:v>7.0000999999999998</c:v>
                </c:pt>
                <c:pt idx="8534">
                  <c:v>10.0001</c:v>
                </c:pt>
                <c:pt idx="8535">
                  <c:v>9.0000999999999998</c:v>
                </c:pt>
                <c:pt idx="8536">
                  <c:v>7.0000999999999998</c:v>
                </c:pt>
                <c:pt idx="8537">
                  <c:v>1.0001</c:v>
                </c:pt>
                <c:pt idx="8538">
                  <c:v>5.0000999999999998</c:v>
                </c:pt>
                <c:pt idx="8539">
                  <c:v>6.0000999999999998</c:v>
                </c:pt>
                <c:pt idx="8540">
                  <c:v>6.0000999999999998</c:v>
                </c:pt>
                <c:pt idx="8541">
                  <c:v>5.0000999999999998</c:v>
                </c:pt>
                <c:pt idx="8542">
                  <c:v>9.0000999999999998</c:v>
                </c:pt>
                <c:pt idx="8543">
                  <c:v>7.0000999999999998</c:v>
                </c:pt>
                <c:pt idx="8544">
                  <c:v>2.0001000000000002</c:v>
                </c:pt>
                <c:pt idx="8545">
                  <c:v>4.0000999999999998</c:v>
                </c:pt>
                <c:pt idx="8546">
                  <c:v>4.0000999999999998</c:v>
                </c:pt>
                <c:pt idx="8547">
                  <c:v>4.0000999999999998</c:v>
                </c:pt>
                <c:pt idx="8548">
                  <c:v>13.0001</c:v>
                </c:pt>
                <c:pt idx="8549">
                  <c:v>5.0000999999999998</c:v>
                </c:pt>
                <c:pt idx="8550">
                  <c:v>2.0001000000000002</c:v>
                </c:pt>
                <c:pt idx="8551">
                  <c:v>8.0000999999999998</c:v>
                </c:pt>
                <c:pt idx="8552">
                  <c:v>8.0000999999999998</c:v>
                </c:pt>
                <c:pt idx="8553">
                  <c:v>5.0000999999999998</c:v>
                </c:pt>
                <c:pt idx="8554">
                  <c:v>7.0000999999999998</c:v>
                </c:pt>
                <c:pt idx="8555">
                  <c:v>6.0000999999999998</c:v>
                </c:pt>
                <c:pt idx="8556">
                  <c:v>5.0000999999999998</c:v>
                </c:pt>
                <c:pt idx="8557">
                  <c:v>10.0001</c:v>
                </c:pt>
                <c:pt idx="8558">
                  <c:v>18.0001</c:v>
                </c:pt>
                <c:pt idx="8559">
                  <c:v>33.000100000000003</c:v>
                </c:pt>
                <c:pt idx="8560">
                  <c:v>101.0001</c:v>
                </c:pt>
                <c:pt idx="8561">
                  <c:v>180.0001</c:v>
                </c:pt>
                <c:pt idx="8562">
                  <c:v>292.00009999999997</c:v>
                </c:pt>
                <c:pt idx="8563">
                  <c:v>294.00009999999997</c:v>
                </c:pt>
                <c:pt idx="8564">
                  <c:v>288.00009999999997</c:v>
                </c:pt>
                <c:pt idx="8565">
                  <c:v>162.0001</c:v>
                </c:pt>
                <c:pt idx="8566">
                  <c:v>66.000100000000003</c:v>
                </c:pt>
                <c:pt idx="8567">
                  <c:v>24.0001</c:v>
                </c:pt>
                <c:pt idx="8568">
                  <c:v>12.0001</c:v>
                </c:pt>
                <c:pt idx="8569">
                  <c:v>20.0001</c:v>
                </c:pt>
                <c:pt idx="8570">
                  <c:v>7.0000999999999998</c:v>
                </c:pt>
                <c:pt idx="8571">
                  <c:v>5.0000999999999998</c:v>
                </c:pt>
                <c:pt idx="8572">
                  <c:v>10.0001</c:v>
                </c:pt>
                <c:pt idx="8573">
                  <c:v>6.0000999999999998</c:v>
                </c:pt>
                <c:pt idx="8574">
                  <c:v>6.0000999999999998</c:v>
                </c:pt>
                <c:pt idx="8575">
                  <c:v>9.0000999999999998</c:v>
                </c:pt>
                <c:pt idx="8576">
                  <c:v>10.0001</c:v>
                </c:pt>
                <c:pt idx="8577">
                  <c:v>11.0001</c:v>
                </c:pt>
                <c:pt idx="8578">
                  <c:v>5.0000999999999998</c:v>
                </c:pt>
                <c:pt idx="8579">
                  <c:v>9.0000999999999998</c:v>
                </c:pt>
                <c:pt idx="8580">
                  <c:v>8.0000999999999998</c:v>
                </c:pt>
                <c:pt idx="8581">
                  <c:v>7.0000999999999998</c:v>
                </c:pt>
                <c:pt idx="8582">
                  <c:v>5.0000999999999998</c:v>
                </c:pt>
                <c:pt idx="8583">
                  <c:v>8.0000999999999998</c:v>
                </c:pt>
                <c:pt idx="8584">
                  <c:v>11.0001</c:v>
                </c:pt>
                <c:pt idx="8585">
                  <c:v>6.0000999999999998</c:v>
                </c:pt>
                <c:pt idx="8586">
                  <c:v>9.0000999999999998</c:v>
                </c:pt>
                <c:pt idx="8587">
                  <c:v>9.0000999999999998</c:v>
                </c:pt>
                <c:pt idx="8588">
                  <c:v>7.0000999999999998</c:v>
                </c:pt>
                <c:pt idx="8589">
                  <c:v>4.0000999999999998</c:v>
                </c:pt>
                <c:pt idx="8590">
                  <c:v>4.0000999999999998</c:v>
                </c:pt>
                <c:pt idx="8591">
                  <c:v>6.0000999999999998</c:v>
                </c:pt>
                <c:pt idx="8592">
                  <c:v>5.0000999999999998</c:v>
                </c:pt>
                <c:pt idx="8593">
                  <c:v>7.0000999999999998</c:v>
                </c:pt>
                <c:pt idx="8594">
                  <c:v>7.0000999999999998</c:v>
                </c:pt>
                <c:pt idx="8595">
                  <c:v>5.0000999999999998</c:v>
                </c:pt>
                <c:pt idx="8596">
                  <c:v>10.0001</c:v>
                </c:pt>
                <c:pt idx="8597">
                  <c:v>12.0001</c:v>
                </c:pt>
                <c:pt idx="8598">
                  <c:v>10.0001</c:v>
                </c:pt>
                <c:pt idx="8599">
                  <c:v>8.0000999999999998</c:v>
                </c:pt>
                <c:pt idx="8600">
                  <c:v>7.0000999999999998</c:v>
                </c:pt>
                <c:pt idx="8601">
                  <c:v>13.0001</c:v>
                </c:pt>
                <c:pt idx="8602">
                  <c:v>25.0001</c:v>
                </c:pt>
                <c:pt idx="8603">
                  <c:v>51.000100000000003</c:v>
                </c:pt>
                <c:pt idx="8604">
                  <c:v>108.0001</c:v>
                </c:pt>
                <c:pt idx="8605">
                  <c:v>180.0001</c:v>
                </c:pt>
                <c:pt idx="8606">
                  <c:v>292.00009999999997</c:v>
                </c:pt>
                <c:pt idx="8607">
                  <c:v>426.00009999999997</c:v>
                </c:pt>
                <c:pt idx="8608">
                  <c:v>538.00009999999997</c:v>
                </c:pt>
                <c:pt idx="8609">
                  <c:v>444.00009999999997</c:v>
                </c:pt>
                <c:pt idx="8610">
                  <c:v>354.00009999999997</c:v>
                </c:pt>
                <c:pt idx="8611">
                  <c:v>167.0001</c:v>
                </c:pt>
                <c:pt idx="8612">
                  <c:v>59.000100000000003</c:v>
                </c:pt>
                <c:pt idx="8613">
                  <c:v>13.0001</c:v>
                </c:pt>
                <c:pt idx="8614">
                  <c:v>18.0001</c:v>
                </c:pt>
                <c:pt idx="8615">
                  <c:v>9.0000999999999998</c:v>
                </c:pt>
                <c:pt idx="8616">
                  <c:v>6.0000999999999998</c:v>
                </c:pt>
                <c:pt idx="8617">
                  <c:v>8.0000999999999998</c:v>
                </c:pt>
                <c:pt idx="8618">
                  <c:v>9.0000999999999998</c:v>
                </c:pt>
                <c:pt idx="8619">
                  <c:v>7.0000999999999998</c:v>
                </c:pt>
                <c:pt idx="8620">
                  <c:v>14.0001</c:v>
                </c:pt>
                <c:pt idx="8621">
                  <c:v>11.0001</c:v>
                </c:pt>
                <c:pt idx="8622">
                  <c:v>9.0000999999999998</c:v>
                </c:pt>
                <c:pt idx="8623">
                  <c:v>9.0000999999999998</c:v>
                </c:pt>
                <c:pt idx="8624">
                  <c:v>11.0001</c:v>
                </c:pt>
                <c:pt idx="8625">
                  <c:v>8.0000999999999998</c:v>
                </c:pt>
                <c:pt idx="8626">
                  <c:v>8.0000999999999998</c:v>
                </c:pt>
                <c:pt idx="8627">
                  <c:v>8.0000999999999998</c:v>
                </c:pt>
                <c:pt idx="8628">
                  <c:v>6.0000999999999998</c:v>
                </c:pt>
                <c:pt idx="8629">
                  <c:v>12.0001</c:v>
                </c:pt>
                <c:pt idx="8630">
                  <c:v>5.0000999999999998</c:v>
                </c:pt>
                <c:pt idx="8631">
                  <c:v>9.0000999999999998</c:v>
                </c:pt>
                <c:pt idx="8632">
                  <c:v>9.0000999999999998</c:v>
                </c:pt>
                <c:pt idx="8633">
                  <c:v>17.0001</c:v>
                </c:pt>
                <c:pt idx="8634">
                  <c:v>11.0001</c:v>
                </c:pt>
                <c:pt idx="8635">
                  <c:v>17.0001</c:v>
                </c:pt>
                <c:pt idx="8636">
                  <c:v>8.0000999999999998</c:v>
                </c:pt>
                <c:pt idx="8637">
                  <c:v>16.0001</c:v>
                </c:pt>
                <c:pt idx="8638">
                  <c:v>10.0001</c:v>
                </c:pt>
                <c:pt idx="8639">
                  <c:v>17.0001</c:v>
                </c:pt>
                <c:pt idx="8640">
                  <c:v>23.0001</c:v>
                </c:pt>
                <c:pt idx="8641">
                  <c:v>19.0001</c:v>
                </c:pt>
                <c:pt idx="8642">
                  <c:v>17.0001</c:v>
                </c:pt>
                <c:pt idx="8643">
                  <c:v>14.0001</c:v>
                </c:pt>
                <c:pt idx="8644">
                  <c:v>20.0001</c:v>
                </c:pt>
                <c:pt idx="8645">
                  <c:v>18.0001</c:v>
                </c:pt>
                <c:pt idx="8646">
                  <c:v>24.0001</c:v>
                </c:pt>
                <c:pt idx="8647">
                  <c:v>24.0001</c:v>
                </c:pt>
                <c:pt idx="8648">
                  <c:v>56.000100000000003</c:v>
                </c:pt>
                <c:pt idx="8649">
                  <c:v>103.0001</c:v>
                </c:pt>
                <c:pt idx="8650">
                  <c:v>168.0001</c:v>
                </c:pt>
                <c:pt idx="8651">
                  <c:v>401.00009999999997</c:v>
                </c:pt>
                <c:pt idx="8652">
                  <c:v>810.00009999999997</c:v>
                </c:pt>
                <c:pt idx="8653">
                  <c:v>1272.0001</c:v>
                </c:pt>
                <c:pt idx="8654">
                  <c:v>2250.0001000000002</c:v>
                </c:pt>
                <c:pt idx="8655">
                  <c:v>3304.0001000000002</c:v>
                </c:pt>
                <c:pt idx="8656">
                  <c:v>3209.0001000000002</c:v>
                </c:pt>
                <c:pt idx="8657">
                  <c:v>1752.0001</c:v>
                </c:pt>
                <c:pt idx="8658">
                  <c:v>359.00009999999997</c:v>
                </c:pt>
                <c:pt idx="8659">
                  <c:v>78.000100000000003</c:v>
                </c:pt>
                <c:pt idx="8660">
                  <c:v>46.000100000000003</c:v>
                </c:pt>
                <c:pt idx="8661">
                  <c:v>39.000100000000003</c:v>
                </c:pt>
                <c:pt idx="8662">
                  <c:v>33.000100000000003</c:v>
                </c:pt>
                <c:pt idx="8663">
                  <c:v>26.0001</c:v>
                </c:pt>
                <c:pt idx="8664">
                  <c:v>13.0001</c:v>
                </c:pt>
                <c:pt idx="8665">
                  <c:v>16.0001</c:v>
                </c:pt>
                <c:pt idx="8666">
                  <c:v>26.0001</c:v>
                </c:pt>
                <c:pt idx="8667">
                  <c:v>12.0001</c:v>
                </c:pt>
                <c:pt idx="8668">
                  <c:v>10.0001</c:v>
                </c:pt>
                <c:pt idx="8669">
                  <c:v>15.0001</c:v>
                </c:pt>
                <c:pt idx="8670">
                  <c:v>20.0001</c:v>
                </c:pt>
                <c:pt idx="8671">
                  <c:v>18.0001</c:v>
                </c:pt>
                <c:pt idx="8672">
                  <c:v>15.0001</c:v>
                </c:pt>
                <c:pt idx="8673">
                  <c:v>18.0001</c:v>
                </c:pt>
                <c:pt idx="8674">
                  <c:v>14.0001</c:v>
                </c:pt>
                <c:pt idx="8675">
                  <c:v>18.0001</c:v>
                </c:pt>
                <c:pt idx="8676">
                  <c:v>12.0001</c:v>
                </c:pt>
                <c:pt idx="8677">
                  <c:v>15.0001</c:v>
                </c:pt>
                <c:pt idx="8678">
                  <c:v>17.0001</c:v>
                </c:pt>
                <c:pt idx="8679">
                  <c:v>10.0001</c:v>
                </c:pt>
                <c:pt idx="8680">
                  <c:v>17.0001</c:v>
                </c:pt>
                <c:pt idx="8681">
                  <c:v>15.0001</c:v>
                </c:pt>
                <c:pt idx="8682">
                  <c:v>15.0001</c:v>
                </c:pt>
                <c:pt idx="8683">
                  <c:v>14.0001</c:v>
                </c:pt>
                <c:pt idx="8684">
                  <c:v>12.0001</c:v>
                </c:pt>
                <c:pt idx="8685">
                  <c:v>18.0001</c:v>
                </c:pt>
                <c:pt idx="8686">
                  <c:v>16.0001</c:v>
                </c:pt>
                <c:pt idx="8687">
                  <c:v>13.0001</c:v>
                </c:pt>
                <c:pt idx="8688">
                  <c:v>16.0001</c:v>
                </c:pt>
                <c:pt idx="8689">
                  <c:v>22.0001</c:v>
                </c:pt>
                <c:pt idx="8690">
                  <c:v>14.0001</c:v>
                </c:pt>
                <c:pt idx="8691">
                  <c:v>13.0001</c:v>
                </c:pt>
                <c:pt idx="8692">
                  <c:v>13.0001</c:v>
                </c:pt>
                <c:pt idx="8693">
                  <c:v>12.0001</c:v>
                </c:pt>
                <c:pt idx="8694">
                  <c:v>14.0001</c:v>
                </c:pt>
                <c:pt idx="8695">
                  <c:v>17.0001</c:v>
                </c:pt>
                <c:pt idx="8696">
                  <c:v>19.0001</c:v>
                </c:pt>
                <c:pt idx="8697">
                  <c:v>15.0001</c:v>
                </c:pt>
                <c:pt idx="8698">
                  <c:v>31.0001</c:v>
                </c:pt>
                <c:pt idx="8699">
                  <c:v>28.0001</c:v>
                </c:pt>
                <c:pt idx="8700">
                  <c:v>32.000100000000003</c:v>
                </c:pt>
                <c:pt idx="8701">
                  <c:v>25.0001</c:v>
                </c:pt>
                <c:pt idx="8702">
                  <c:v>25.0001</c:v>
                </c:pt>
                <c:pt idx="8703">
                  <c:v>15.0001</c:v>
                </c:pt>
                <c:pt idx="8704">
                  <c:v>14.0001</c:v>
                </c:pt>
                <c:pt idx="8705">
                  <c:v>12.0001</c:v>
                </c:pt>
                <c:pt idx="8706">
                  <c:v>18.0001</c:v>
                </c:pt>
                <c:pt idx="8707">
                  <c:v>11.0001</c:v>
                </c:pt>
                <c:pt idx="8708">
                  <c:v>13.0001</c:v>
                </c:pt>
                <c:pt idx="8709">
                  <c:v>19.0001</c:v>
                </c:pt>
                <c:pt idx="8710">
                  <c:v>12.0001</c:v>
                </c:pt>
                <c:pt idx="8711">
                  <c:v>16.0001</c:v>
                </c:pt>
                <c:pt idx="8712">
                  <c:v>11.0001</c:v>
                </c:pt>
                <c:pt idx="8713">
                  <c:v>13.0001</c:v>
                </c:pt>
                <c:pt idx="8714">
                  <c:v>22.0001</c:v>
                </c:pt>
                <c:pt idx="8715">
                  <c:v>19.0001</c:v>
                </c:pt>
                <c:pt idx="8716">
                  <c:v>12.0001</c:v>
                </c:pt>
                <c:pt idx="8717">
                  <c:v>16.0001</c:v>
                </c:pt>
                <c:pt idx="8718">
                  <c:v>20.0001</c:v>
                </c:pt>
                <c:pt idx="8719">
                  <c:v>18.0001</c:v>
                </c:pt>
                <c:pt idx="8720">
                  <c:v>25.0001</c:v>
                </c:pt>
                <c:pt idx="8721">
                  <c:v>24.0001</c:v>
                </c:pt>
                <c:pt idx="8722">
                  <c:v>17.0001</c:v>
                </c:pt>
                <c:pt idx="8723">
                  <c:v>30.0001</c:v>
                </c:pt>
                <c:pt idx="8724">
                  <c:v>26.0001</c:v>
                </c:pt>
                <c:pt idx="8725">
                  <c:v>29.0001</c:v>
                </c:pt>
                <c:pt idx="8726">
                  <c:v>29.0001</c:v>
                </c:pt>
                <c:pt idx="8727">
                  <c:v>32.000100000000003</c:v>
                </c:pt>
                <c:pt idx="8728">
                  <c:v>34.000100000000003</c:v>
                </c:pt>
                <c:pt idx="8729">
                  <c:v>38.000100000000003</c:v>
                </c:pt>
                <c:pt idx="8730">
                  <c:v>54.000100000000003</c:v>
                </c:pt>
                <c:pt idx="8731">
                  <c:v>77.000100000000003</c:v>
                </c:pt>
                <c:pt idx="8732">
                  <c:v>69.000100000000003</c:v>
                </c:pt>
                <c:pt idx="8733">
                  <c:v>74.000100000000003</c:v>
                </c:pt>
                <c:pt idx="8734">
                  <c:v>90.000100000000003</c:v>
                </c:pt>
                <c:pt idx="8735">
                  <c:v>118.0001</c:v>
                </c:pt>
                <c:pt idx="8736">
                  <c:v>137.0001</c:v>
                </c:pt>
                <c:pt idx="8737">
                  <c:v>252.0001</c:v>
                </c:pt>
                <c:pt idx="8738">
                  <c:v>464.00009999999997</c:v>
                </c:pt>
                <c:pt idx="8739">
                  <c:v>981.00009999999997</c:v>
                </c:pt>
                <c:pt idx="8740">
                  <c:v>1838.0001</c:v>
                </c:pt>
                <c:pt idx="8741">
                  <c:v>3778.0001000000002</c:v>
                </c:pt>
                <c:pt idx="8742">
                  <c:v>8033.0001000000002</c:v>
                </c:pt>
                <c:pt idx="8743">
                  <c:v>15438.000099999999</c:v>
                </c:pt>
                <c:pt idx="8744">
                  <c:v>28161.000100000001</c:v>
                </c:pt>
                <c:pt idx="8745">
                  <c:v>47990.000099999997</c:v>
                </c:pt>
                <c:pt idx="8746">
                  <c:v>70269.000100000005</c:v>
                </c:pt>
                <c:pt idx="8747">
                  <c:v>65804.000100000005</c:v>
                </c:pt>
                <c:pt idx="8748">
                  <c:v>31994.000100000001</c:v>
                </c:pt>
                <c:pt idx="8749">
                  <c:v>6566.0001000000002</c:v>
                </c:pt>
                <c:pt idx="8750">
                  <c:v>1264.0001</c:v>
                </c:pt>
                <c:pt idx="8751">
                  <c:v>707.00009999999997</c:v>
                </c:pt>
                <c:pt idx="8752">
                  <c:v>437.00009999999997</c:v>
                </c:pt>
                <c:pt idx="8753">
                  <c:v>293.00009999999997</c:v>
                </c:pt>
                <c:pt idx="8754">
                  <c:v>144.0001</c:v>
                </c:pt>
                <c:pt idx="8755">
                  <c:v>86.000100000000003</c:v>
                </c:pt>
                <c:pt idx="8756">
                  <c:v>66.000100000000003</c:v>
                </c:pt>
                <c:pt idx="8757">
                  <c:v>59.000100000000003</c:v>
                </c:pt>
                <c:pt idx="8758">
                  <c:v>54.000100000000003</c:v>
                </c:pt>
                <c:pt idx="8759">
                  <c:v>50.000100000000003</c:v>
                </c:pt>
                <c:pt idx="8760">
                  <c:v>51.000100000000003</c:v>
                </c:pt>
                <c:pt idx="8761">
                  <c:v>42.000100000000003</c:v>
                </c:pt>
                <c:pt idx="8762">
                  <c:v>29.0001</c:v>
                </c:pt>
                <c:pt idx="8763">
                  <c:v>35.000100000000003</c:v>
                </c:pt>
                <c:pt idx="8764">
                  <c:v>39.000100000000003</c:v>
                </c:pt>
                <c:pt idx="8765">
                  <c:v>33.000100000000003</c:v>
                </c:pt>
                <c:pt idx="8766">
                  <c:v>40.000100000000003</c:v>
                </c:pt>
                <c:pt idx="8767">
                  <c:v>32.000100000000003</c:v>
                </c:pt>
                <c:pt idx="8768">
                  <c:v>34.000100000000003</c:v>
                </c:pt>
                <c:pt idx="8769">
                  <c:v>29.0001</c:v>
                </c:pt>
                <c:pt idx="8770">
                  <c:v>37.000100000000003</c:v>
                </c:pt>
                <c:pt idx="8771">
                  <c:v>29.0001</c:v>
                </c:pt>
                <c:pt idx="8772">
                  <c:v>34.000100000000003</c:v>
                </c:pt>
                <c:pt idx="8773">
                  <c:v>24.0001</c:v>
                </c:pt>
                <c:pt idx="8774">
                  <c:v>20.0001</c:v>
                </c:pt>
                <c:pt idx="8775">
                  <c:v>29.0001</c:v>
                </c:pt>
                <c:pt idx="8776">
                  <c:v>23.0001</c:v>
                </c:pt>
                <c:pt idx="8777">
                  <c:v>39.000100000000003</c:v>
                </c:pt>
                <c:pt idx="8778">
                  <c:v>16.0001</c:v>
                </c:pt>
                <c:pt idx="8779">
                  <c:v>23.0001</c:v>
                </c:pt>
                <c:pt idx="8780">
                  <c:v>21.0001</c:v>
                </c:pt>
                <c:pt idx="8781">
                  <c:v>21.0001</c:v>
                </c:pt>
                <c:pt idx="8782">
                  <c:v>30.0001</c:v>
                </c:pt>
                <c:pt idx="8783">
                  <c:v>21.0001</c:v>
                </c:pt>
                <c:pt idx="8784">
                  <c:v>19.0001</c:v>
                </c:pt>
                <c:pt idx="8785">
                  <c:v>20.0001</c:v>
                </c:pt>
                <c:pt idx="8786">
                  <c:v>30.0001</c:v>
                </c:pt>
                <c:pt idx="8787">
                  <c:v>24.0001</c:v>
                </c:pt>
                <c:pt idx="8788">
                  <c:v>26.0001</c:v>
                </c:pt>
                <c:pt idx="8789">
                  <c:v>50.000100000000003</c:v>
                </c:pt>
                <c:pt idx="8790">
                  <c:v>46.000100000000003</c:v>
                </c:pt>
                <c:pt idx="8791">
                  <c:v>68.000100000000003</c:v>
                </c:pt>
                <c:pt idx="8792">
                  <c:v>59.000100000000003</c:v>
                </c:pt>
                <c:pt idx="8793">
                  <c:v>35.000100000000003</c:v>
                </c:pt>
                <c:pt idx="8794">
                  <c:v>31.0001</c:v>
                </c:pt>
                <c:pt idx="8795">
                  <c:v>22.0001</c:v>
                </c:pt>
                <c:pt idx="8796">
                  <c:v>25.0001</c:v>
                </c:pt>
                <c:pt idx="8797">
                  <c:v>13.0001</c:v>
                </c:pt>
                <c:pt idx="8798">
                  <c:v>23.0001</c:v>
                </c:pt>
                <c:pt idx="8799">
                  <c:v>24.0001</c:v>
                </c:pt>
                <c:pt idx="8800">
                  <c:v>23.0001</c:v>
                </c:pt>
                <c:pt idx="8801">
                  <c:v>21.0001</c:v>
                </c:pt>
                <c:pt idx="8802">
                  <c:v>15.0001</c:v>
                </c:pt>
                <c:pt idx="8803">
                  <c:v>16.0001</c:v>
                </c:pt>
                <c:pt idx="8804">
                  <c:v>17.0001</c:v>
                </c:pt>
                <c:pt idx="8805">
                  <c:v>17.0001</c:v>
                </c:pt>
                <c:pt idx="8806">
                  <c:v>9.0000999999999998</c:v>
                </c:pt>
                <c:pt idx="8807">
                  <c:v>22.0001</c:v>
                </c:pt>
                <c:pt idx="8808">
                  <c:v>20.0001</c:v>
                </c:pt>
                <c:pt idx="8809">
                  <c:v>11.0001</c:v>
                </c:pt>
                <c:pt idx="8810">
                  <c:v>13.0001</c:v>
                </c:pt>
                <c:pt idx="8811">
                  <c:v>15.0001</c:v>
                </c:pt>
                <c:pt idx="8812">
                  <c:v>14.0001</c:v>
                </c:pt>
                <c:pt idx="8813">
                  <c:v>13.0001</c:v>
                </c:pt>
                <c:pt idx="8814">
                  <c:v>13.0001</c:v>
                </c:pt>
                <c:pt idx="8815">
                  <c:v>13.0001</c:v>
                </c:pt>
                <c:pt idx="8816">
                  <c:v>16.0001</c:v>
                </c:pt>
                <c:pt idx="8817">
                  <c:v>7.0000999999999998</c:v>
                </c:pt>
                <c:pt idx="8818">
                  <c:v>10.0001</c:v>
                </c:pt>
                <c:pt idx="8819">
                  <c:v>16.0001</c:v>
                </c:pt>
                <c:pt idx="8820">
                  <c:v>10.0001</c:v>
                </c:pt>
                <c:pt idx="8821">
                  <c:v>15.0001</c:v>
                </c:pt>
                <c:pt idx="8822">
                  <c:v>10.0001</c:v>
                </c:pt>
                <c:pt idx="8823">
                  <c:v>12.0001</c:v>
                </c:pt>
                <c:pt idx="8824">
                  <c:v>9.0000999999999998</c:v>
                </c:pt>
                <c:pt idx="8825">
                  <c:v>11.0001</c:v>
                </c:pt>
                <c:pt idx="8826">
                  <c:v>15.0001</c:v>
                </c:pt>
                <c:pt idx="8827">
                  <c:v>9.0000999999999998</c:v>
                </c:pt>
                <c:pt idx="8828">
                  <c:v>6.0000999999999998</c:v>
                </c:pt>
                <c:pt idx="8829">
                  <c:v>10.0001</c:v>
                </c:pt>
                <c:pt idx="8830">
                  <c:v>12.0001</c:v>
                </c:pt>
                <c:pt idx="8831">
                  <c:v>11.0001</c:v>
                </c:pt>
                <c:pt idx="8832">
                  <c:v>19.0001</c:v>
                </c:pt>
                <c:pt idx="8833">
                  <c:v>20.0001</c:v>
                </c:pt>
                <c:pt idx="8834">
                  <c:v>29.0001</c:v>
                </c:pt>
                <c:pt idx="8835">
                  <c:v>25.0001</c:v>
                </c:pt>
                <c:pt idx="8836">
                  <c:v>33.000100000000003</c:v>
                </c:pt>
                <c:pt idx="8837">
                  <c:v>33.000100000000003</c:v>
                </c:pt>
                <c:pt idx="8838">
                  <c:v>21.0001</c:v>
                </c:pt>
                <c:pt idx="8839">
                  <c:v>18.0001</c:v>
                </c:pt>
                <c:pt idx="8840">
                  <c:v>18.0001</c:v>
                </c:pt>
                <c:pt idx="8841">
                  <c:v>15.0001</c:v>
                </c:pt>
                <c:pt idx="8842">
                  <c:v>9.0000999999999998</c:v>
                </c:pt>
                <c:pt idx="8843">
                  <c:v>19.0001</c:v>
                </c:pt>
                <c:pt idx="8844">
                  <c:v>16.0001</c:v>
                </c:pt>
                <c:pt idx="8845">
                  <c:v>13.0001</c:v>
                </c:pt>
                <c:pt idx="8846">
                  <c:v>18.0001</c:v>
                </c:pt>
                <c:pt idx="8847">
                  <c:v>14.0001</c:v>
                </c:pt>
                <c:pt idx="8848">
                  <c:v>10.0001</c:v>
                </c:pt>
                <c:pt idx="8849">
                  <c:v>13.0001</c:v>
                </c:pt>
                <c:pt idx="8850">
                  <c:v>12.0001</c:v>
                </c:pt>
                <c:pt idx="8851">
                  <c:v>4.0000999999999998</c:v>
                </c:pt>
                <c:pt idx="8852">
                  <c:v>16.0001</c:v>
                </c:pt>
                <c:pt idx="8853">
                  <c:v>9.0000999999999998</c:v>
                </c:pt>
                <c:pt idx="8854">
                  <c:v>5.0000999999999998</c:v>
                </c:pt>
                <c:pt idx="8855">
                  <c:v>15.0001</c:v>
                </c:pt>
                <c:pt idx="8856">
                  <c:v>11.0001</c:v>
                </c:pt>
                <c:pt idx="8857">
                  <c:v>9.0000999999999998</c:v>
                </c:pt>
                <c:pt idx="8858">
                  <c:v>8.0000999999999998</c:v>
                </c:pt>
                <c:pt idx="8859">
                  <c:v>7.0000999999999998</c:v>
                </c:pt>
                <c:pt idx="8860">
                  <c:v>7.0000999999999998</c:v>
                </c:pt>
                <c:pt idx="8861">
                  <c:v>9.0000999999999998</c:v>
                </c:pt>
                <c:pt idx="8862">
                  <c:v>6.0000999999999998</c:v>
                </c:pt>
                <c:pt idx="8863">
                  <c:v>10.0001</c:v>
                </c:pt>
                <c:pt idx="8864">
                  <c:v>9.0000999999999998</c:v>
                </c:pt>
                <c:pt idx="8865">
                  <c:v>7.0000999999999998</c:v>
                </c:pt>
                <c:pt idx="8866">
                  <c:v>5.0000999999999998</c:v>
                </c:pt>
                <c:pt idx="8867">
                  <c:v>7.0000999999999998</c:v>
                </c:pt>
                <c:pt idx="8868">
                  <c:v>13.0001</c:v>
                </c:pt>
                <c:pt idx="8869">
                  <c:v>8.0000999999999998</c:v>
                </c:pt>
                <c:pt idx="8870">
                  <c:v>8.0000999999999998</c:v>
                </c:pt>
                <c:pt idx="8871">
                  <c:v>12.0001</c:v>
                </c:pt>
                <c:pt idx="8872">
                  <c:v>9.0000999999999998</c:v>
                </c:pt>
                <c:pt idx="8873">
                  <c:v>9.0000999999999998</c:v>
                </c:pt>
                <c:pt idx="8874">
                  <c:v>5.0000999999999998</c:v>
                </c:pt>
                <c:pt idx="8875">
                  <c:v>12.0001</c:v>
                </c:pt>
                <c:pt idx="8876">
                  <c:v>14.0001</c:v>
                </c:pt>
                <c:pt idx="8877">
                  <c:v>26.0001</c:v>
                </c:pt>
                <c:pt idx="8878">
                  <c:v>27.0001</c:v>
                </c:pt>
                <c:pt idx="8879">
                  <c:v>17.0001</c:v>
                </c:pt>
                <c:pt idx="8880">
                  <c:v>24.0001</c:v>
                </c:pt>
                <c:pt idx="8881">
                  <c:v>20.0001</c:v>
                </c:pt>
                <c:pt idx="8882">
                  <c:v>15.0001</c:v>
                </c:pt>
                <c:pt idx="8883">
                  <c:v>12.0001</c:v>
                </c:pt>
                <c:pt idx="8884">
                  <c:v>10.0001</c:v>
                </c:pt>
                <c:pt idx="8885">
                  <c:v>14.0001</c:v>
                </c:pt>
                <c:pt idx="8886">
                  <c:v>8.0000999999999998</c:v>
                </c:pt>
                <c:pt idx="8887">
                  <c:v>7.0000999999999998</c:v>
                </c:pt>
                <c:pt idx="8888">
                  <c:v>4.0000999999999998</c:v>
                </c:pt>
                <c:pt idx="8889">
                  <c:v>10.0001</c:v>
                </c:pt>
                <c:pt idx="8890">
                  <c:v>8.0000999999999998</c:v>
                </c:pt>
                <c:pt idx="8891">
                  <c:v>6.0000999999999998</c:v>
                </c:pt>
                <c:pt idx="8892">
                  <c:v>8.0000999999999998</c:v>
                </c:pt>
                <c:pt idx="8893">
                  <c:v>8.0000999999999998</c:v>
                </c:pt>
                <c:pt idx="8894">
                  <c:v>9.0000999999999998</c:v>
                </c:pt>
                <c:pt idx="8895">
                  <c:v>7.0000999999999998</c:v>
                </c:pt>
                <c:pt idx="8896">
                  <c:v>11.0001</c:v>
                </c:pt>
                <c:pt idx="8897">
                  <c:v>6.0000999999999998</c:v>
                </c:pt>
                <c:pt idx="8898">
                  <c:v>4.0000999999999998</c:v>
                </c:pt>
                <c:pt idx="8899">
                  <c:v>7.0000999999999998</c:v>
                </c:pt>
                <c:pt idx="8900">
                  <c:v>7.0000999999999998</c:v>
                </c:pt>
                <c:pt idx="8901">
                  <c:v>5.0000999999999998</c:v>
                </c:pt>
                <c:pt idx="8902">
                  <c:v>9.0000999999999998</c:v>
                </c:pt>
                <c:pt idx="8903">
                  <c:v>8.0000999999999998</c:v>
                </c:pt>
                <c:pt idx="8904">
                  <c:v>6.0000999999999998</c:v>
                </c:pt>
                <c:pt idx="8905">
                  <c:v>7.0000999999999998</c:v>
                </c:pt>
                <c:pt idx="8906">
                  <c:v>9.0000999999999998</c:v>
                </c:pt>
                <c:pt idx="8907">
                  <c:v>3.0001000000000002</c:v>
                </c:pt>
                <c:pt idx="8908">
                  <c:v>9.0000999999999998</c:v>
                </c:pt>
                <c:pt idx="8909">
                  <c:v>11.0001</c:v>
                </c:pt>
                <c:pt idx="8910">
                  <c:v>5.0000999999999998</c:v>
                </c:pt>
                <c:pt idx="8911">
                  <c:v>8.0000999999999998</c:v>
                </c:pt>
                <c:pt idx="8912">
                  <c:v>7.0000999999999998</c:v>
                </c:pt>
                <c:pt idx="8913">
                  <c:v>8.0000999999999998</c:v>
                </c:pt>
                <c:pt idx="8914">
                  <c:v>7.0000999999999998</c:v>
                </c:pt>
                <c:pt idx="8915">
                  <c:v>6.0000999999999998</c:v>
                </c:pt>
                <c:pt idx="8916">
                  <c:v>6.0000999999999998</c:v>
                </c:pt>
                <c:pt idx="8917">
                  <c:v>1.0001</c:v>
                </c:pt>
                <c:pt idx="8918">
                  <c:v>5.0000999999999998</c:v>
                </c:pt>
                <c:pt idx="8919">
                  <c:v>13.0001</c:v>
                </c:pt>
                <c:pt idx="8920">
                  <c:v>4.0000999999999998</c:v>
                </c:pt>
                <c:pt idx="8921">
                  <c:v>9.0000999999999998</c:v>
                </c:pt>
                <c:pt idx="8922">
                  <c:v>13.0001</c:v>
                </c:pt>
                <c:pt idx="8923">
                  <c:v>17.0001</c:v>
                </c:pt>
                <c:pt idx="8924">
                  <c:v>12.0001</c:v>
                </c:pt>
                <c:pt idx="8925">
                  <c:v>12.0001</c:v>
                </c:pt>
                <c:pt idx="8926">
                  <c:v>14.0001</c:v>
                </c:pt>
                <c:pt idx="8927">
                  <c:v>14.0001</c:v>
                </c:pt>
                <c:pt idx="8928">
                  <c:v>8.0000999999999998</c:v>
                </c:pt>
                <c:pt idx="8929">
                  <c:v>5.0000999999999998</c:v>
                </c:pt>
                <c:pt idx="8930">
                  <c:v>12.0001</c:v>
                </c:pt>
                <c:pt idx="8931">
                  <c:v>10.0001</c:v>
                </c:pt>
                <c:pt idx="8932">
                  <c:v>14.0001</c:v>
                </c:pt>
                <c:pt idx="8933">
                  <c:v>9.0000999999999998</c:v>
                </c:pt>
                <c:pt idx="8934">
                  <c:v>11.0001</c:v>
                </c:pt>
                <c:pt idx="8935">
                  <c:v>13.0001</c:v>
                </c:pt>
                <c:pt idx="8936">
                  <c:v>3.0001000000000002</c:v>
                </c:pt>
                <c:pt idx="8937">
                  <c:v>7.0000999999999998</c:v>
                </c:pt>
                <c:pt idx="8938">
                  <c:v>6.0000999999999998</c:v>
                </c:pt>
                <c:pt idx="8939">
                  <c:v>5.0000999999999998</c:v>
                </c:pt>
                <c:pt idx="8940">
                  <c:v>9.0000999999999998</c:v>
                </c:pt>
                <c:pt idx="8941">
                  <c:v>7.0000999999999998</c:v>
                </c:pt>
                <c:pt idx="8942">
                  <c:v>4.0000999999999998</c:v>
                </c:pt>
                <c:pt idx="8943">
                  <c:v>9.0000999999999998</c:v>
                </c:pt>
                <c:pt idx="8944">
                  <c:v>4.0000999999999998</c:v>
                </c:pt>
                <c:pt idx="8945">
                  <c:v>4.0000999999999998</c:v>
                </c:pt>
                <c:pt idx="8946">
                  <c:v>6.0000999999999998</c:v>
                </c:pt>
                <c:pt idx="8947">
                  <c:v>8.0000999999999998</c:v>
                </c:pt>
                <c:pt idx="8948">
                  <c:v>4.0000999999999998</c:v>
                </c:pt>
                <c:pt idx="8949">
                  <c:v>9.0000999999999998</c:v>
                </c:pt>
                <c:pt idx="8950">
                  <c:v>8.0000999999999998</c:v>
                </c:pt>
                <c:pt idx="8951">
                  <c:v>4.0000999999999998</c:v>
                </c:pt>
                <c:pt idx="8952">
                  <c:v>4.0000999999999998</c:v>
                </c:pt>
                <c:pt idx="8953">
                  <c:v>3.0001000000000002</c:v>
                </c:pt>
                <c:pt idx="8954">
                  <c:v>6.0000999999999998</c:v>
                </c:pt>
                <c:pt idx="8955">
                  <c:v>6.0000999999999998</c:v>
                </c:pt>
                <c:pt idx="8956">
                  <c:v>5.0000999999999998</c:v>
                </c:pt>
                <c:pt idx="8957">
                  <c:v>6.0000999999999998</c:v>
                </c:pt>
                <c:pt idx="8958">
                  <c:v>7.0000999999999998</c:v>
                </c:pt>
                <c:pt idx="8959">
                  <c:v>7.0000999999999998</c:v>
                </c:pt>
                <c:pt idx="8960">
                  <c:v>3.0001000000000002</c:v>
                </c:pt>
                <c:pt idx="8961">
                  <c:v>3.0001000000000002</c:v>
                </c:pt>
                <c:pt idx="8962">
                  <c:v>5.0000999999999998</c:v>
                </c:pt>
                <c:pt idx="8963">
                  <c:v>9.0000999999999998</c:v>
                </c:pt>
                <c:pt idx="8964">
                  <c:v>6.0000999999999998</c:v>
                </c:pt>
                <c:pt idx="8965">
                  <c:v>9.0000999999999998</c:v>
                </c:pt>
                <c:pt idx="8966">
                  <c:v>6.0000999999999998</c:v>
                </c:pt>
                <c:pt idx="8967">
                  <c:v>13.0001</c:v>
                </c:pt>
                <c:pt idx="8968">
                  <c:v>20.0001</c:v>
                </c:pt>
                <c:pt idx="8969">
                  <c:v>20.0001</c:v>
                </c:pt>
                <c:pt idx="8970">
                  <c:v>23.0001</c:v>
                </c:pt>
                <c:pt idx="8971">
                  <c:v>15.0001</c:v>
                </c:pt>
                <c:pt idx="8972">
                  <c:v>10.0001</c:v>
                </c:pt>
                <c:pt idx="8973">
                  <c:v>12.0001</c:v>
                </c:pt>
                <c:pt idx="8974">
                  <c:v>1.0001</c:v>
                </c:pt>
                <c:pt idx="8975">
                  <c:v>1.0001</c:v>
                </c:pt>
                <c:pt idx="8976">
                  <c:v>2.0001000000000002</c:v>
                </c:pt>
                <c:pt idx="8977">
                  <c:v>3.0001000000000002</c:v>
                </c:pt>
                <c:pt idx="8978">
                  <c:v>8.0000999999999998</c:v>
                </c:pt>
                <c:pt idx="8979">
                  <c:v>6.0000999999999998</c:v>
                </c:pt>
                <c:pt idx="8980">
                  <c:v>6.0000999999999998</c:v>
                </c:pt>
                <c:pt idx="8981">
                  <c:v>4.0000999999999998</c:v>
                </c:pt>
                <c:pt idx="8982">
                  <c:v>3.0001000000000002</c:v>
                </c:pt>
                <c:pt idx="8983">
                  <c:v>2.0001000000000002</c:v>
                </c:pt>
                <c:pt idx="8984">
                  <c:v>5.0000999999999998</c:v>
                </c:pt>
                <c:pt idx="8985">
                  <c:v>3.0001000000000002</c:v>
                </c:pt>
                <c:pt idx="8986">
                  <c:v>5.0000999999999998</c:v>
                </c:pt>
                <c:pt idx="8987">
                  <c:v>7.0000999999999998</c:v>
                </c:pt>
                <c:pt idx="8988">
                  <c:v>4.0000999999999998</c:v>
                </c:pt>
                <c:pt idx="8989">
                  <c:v>1E-4</c:v>
                </c:pt>
                <c:pt idx="8990">
                  <c:v>3.0001000000000002</c:v>
                </c:pt>
                <c:pt idx="8991">
                  <c:v>5.0000999999999998</c:v>
                </c:pt>
                <c:pt idx="8992">
                  <c:v>4.0000999999999998</c:v>
                </c:pt>
                <c:pt idx="8993">
                  <c:v>4.0000999999999998</c:v>
                </c:pt>
                <c:pt idx="8994">
                  <c:v>8.0000999999999998</c:v>
                </c:pt>
                <c:pt idx="8995">
                  <c:v>3.0001000000000002</c:v>
                </c:pt>
                <c:pt idx="8996">
                  <c:v>4.0000999999999998</c:v>
                </c:pt>
                <c:pt idx="8997">
                  <c:v>5.0000999999999998</c:v>
                </c:pt>
                <c:pt idx="8998">
                  <c:v>4.0000999999999998</c:v>
                </c:pt>
                <c:pt idx="8999">
                  <c:v>4.0000999999999998</c:v>
                </c:pt>
                <c:pt idx="9000">
                  <c:v>5.0000999999999998</c:v>
                </c:pt>
                <c:pt idx="9001">
                  <c:v>2.0001000000000002</c:v>
                </c:pt>
                <c:pt idx="9002">
                  <c:v>2.0001000000000002</c:v>
                </c:pt>
                <c:pt idx="9003">
                  <c:v>5.0000999999999998</c:v>
                </c:pt>
                <c:pt idx="9004">
                  <c:v>6.0000999999999998</c:v>
                </c:pt>
                <c:pt idx="9005">
                  <c:v>4.0000999999999998</c:v>
                </c:pt>
                <c:pt idx="9006">
                  <c:v>2.0001000000000002</c:v>
                </c:pt>
                <c:pt idx="9007">
                  <c:v>4.0000999999999998</c:v>
                </c:pt>
                <c:pt idx="9008">
                  <c:v>3.0001000000000002</c:v>
                </c:pt>
                <c:pt idx="9009">
                  <c:v>2.0001000000000002</c:v>
                </c:pt>
                <c:pt idx="9010">
                  <c:v>3.0001000000000002</c:v>
                </c:pt>
                <c:pt idx="9011">
                  <c:v>6.0000999999999998</c:v>
                </c:pt>
                <c:pt idx="9012">
                  <c:v>8.0000999999999998</c:v>
                </c:pt>
                <c:pt idx="9013">
                  <c:v>14.0001</c:v>
                </c:pt>
                <c:pt idx="9014">
                  <c:v>12.0001</c:v>
                </c:pt>
                <c:pt idx="9015">
                  <c:v>14.0001</c:v>
                </c:pt>
                <c:pt idx="9016">
                  <c:v>15.0001</c:v>
                </c:pt>
                <c:pt idx="9017">
                  <c:v>19.0001</c:v>
                </c:pt>
                <c:pt idx="9018">
                  <c:v>12.0001</c:v>
                </c:pt>
                <c:pt idx="9019">
                  <c:v>10.0001</c:v>
                </c:pt>
                <c:pt idx="9020">
                  <c:v>7.0000999999999998</c:v>
                </c:pt>
                <c:pt idx="9021">
                  <c:v>7.0000999999999998</c:v>
                </c:pt>
                <c:pt idx="9022">
                  <c:v>5.0000999999999998</c:v>
                </c:pt>
                <c:pt idx="9023">
                  <c:v>8.0000999999999998</c:v>
                </c:pt>
                <c:pt idx="9024">
                  <c:v>9.0000999999999998</c:v>
                </c:pt>
                <c:pt idx="9025">
                  <c:v>6.0000999999999998</c:v>
                </c:pt>
                <c:pt idx="9026">
                  <c:v>3.0001000000000002</c:v>
                </c:pt>
                <c:pt idx="9027">
                  <c:v>3.0001000000000002</c:v>
                </c:pt>
                <c:pt idx="9028">
                  <c:v>3.0001000000000002</c:v>
                </c:pt>
                <c:pt idx="9029">
                  <c:v>7.0000999999999998</c:v>
                </c:pt>
                <c:pt idx="9030">
                  <c:v>10.0001</c:v>
                </c:pt>
                <c:pt idx="9031">
                  <c:v>1.0001</c:v>
                </c:pt>
                <c:pt idx="9032">
                  <c:v>5.0000999999999998</c:v>
                </c:pt>
                <c:pt idx="9033">
                  <c:v>3.0001000000000002</c:v>
                </c:pt>
                <c:pt idx="9034">
                  <c:v>2.0001000000000002</c:v>
                </c:pt>
                <c:pt idx="9035">
                  <c:v>2.0001000000000002</c:v>
                </c:pt>
                <c:pt idx="9036">
                  <c:v>8.0000999999999998</c:v>
                </c:pt>
                <c:pt idx="9037">
                  <c:v>2.0001000000000002</c:v>
                </c:pt>
                <c:pt idx="9038">
                  <c:v>3.0001000000000002</c:v>
                </c:pt>
                <c:pt idx="9039">
                  <c:v>5.0000999999999998</c:v>
                </c:pt>
                <c:pt idx="9040">
                  <c:v>5.0000999999999998</c:v>
                </c:pt>
                <c:pt idx="9041">
                  <c:v>3.0001000000000002</c:v>
                </c:pt>
                <c:pt idx="9042">
                  <c:v>5.0000999999999998</c:v>
                </c:pt>
                <c:pt idx="9043">
                  <c:v>3.0001000000000002</c:v>
                </c:pt>
                <c:pt idx="9044">
                  <c:v>4.0000999999999998</c:v>
                </c:pt>
                <c:pt idx="9045">
                  <c:v>2.0001000000000002</c:v>
                </c:pt>
                <c:pt idx="9046">
                  <c:v>1.0001</c:v>
                </c:pt>
                <c:pt idx="9047">
                  <c:v>4.0000999999999998</c:v>
                </c:pt>
                <c:pt idx="9048">
                  <c:v>3.0001000000000002</c:v>
                </c:pt>
                <c:pt idx="9049">
                  <c:v>5.0000999999999998</c:v>
                </c:pt>
                <c:pt idx="9050">
                  <c:v>5.0000999999999998</c:v>
                </c:pt>
                <c:pt idx="9051">
                  <c:v>8.0000999999999998</c:v>
                </c:pt>
                <c:pt idx="9052">
                  <c:v>13.0001</c:v>
                </c:pt>
                <c:pt idx="9053">
                  <c:v>26.0001</c:v>
                </c:pt>
                <c:pt idx="9054">
                  <c:v>51.000100000000003</c:v>
                </c:pt>
                <c:pt idx="9055">
                  <c:v>149.0001</c:v>
                </c:pt>
                <c:pt idx="9056">
                  <c:v>254.0001</c:v>
                </c:pt>
                <c:pt idx="9057">
                  <c:v>352.00009999999997</c:v>
                </c:pt>
                <c:pt idx="9058">
                  <c:v>246.0001</c:v>
                </c:pt>
                <c:pt idx="9059">
                  <c:v>167.0001</c:v>
                </c:pt>
                <c:pt idx="9060">
                  <c:v>63.000100000000003</c:v>
                </c:pt>
                <c:pt idx="9061">
                  <c:v>20.0001</c:v>
                </c:pt>
                <c:pt idx="9062">
                  <c:v>9.0000999999999998</c:v>
                </c:pt>
                <c:pt idx="9063">
                  <c:v>6.0000999999999998</c:v>
                </c:pt>
                <c:pt idx="9064">
                  <c:v>6.0000999999999998</c:v>
                </c:pt>
                <c:pt idx="9065">
                  <c:v>4.0000999999999998</c:v>
                </c:pt>
                <c:pt idx="9066">
                  <c:v>5.0000999999999998</c:v>
                </c:pt>
                <c:pt idx="9067">
                  <c:v>1.0001</c:v>
                </c:pt>
                <c:pt idx="9068">
                  <c:v>3.0001000000000002</c:v>
                </c:pt>
                <c:pt idx="9069">
                  <c:v>4.0000999999999998</c:v>
                </c:pt>
                <c:pt idx="9070">
                  <c:v>4.0000999999999998</c:v>
                </c:pt>
                <c:pt idx="9071">
                  <c:v>1.0001</c:v>
                </c:pt>
                <c:pt idx="9072">
                  <c:v>2.0001000000000002</c:v>
                </c:pt>
                <c:pt idx="9073">
                  <c:v>3.0001000000000002</c:v>
                </c:pt>
                <c:pt idx="9074">
                  <c:v>4.0000999999999998</c:v>
                </c:pt>
                <c:pt idx="9075">
                  <c:v>3.0001000000000002</c:v>
                </c:pt>
                <c:pt idx="9076">
                  <c:v>1.0001</c:v>
                </c:pt>
                <c:pt idx="9077">
                  <c:v>3.0001000000000002</c:v>
                </c:pt>
                <c:pt idx="9078">
                  <c:v>4.0000999999999998</c:v>
                </c:pt>
                <c:pt idx="9079">
                  <c:v>3.0001000000000002</c:v>
                </c:pt>
                <c:pt idx="9080">
                  <c:v>6.0000999999999998</c:v>
                </c:pt>
                <c:pt idx="9081">
                  <c:v>7.0000999999999998</c:v>
                </c:pt>
                <c:pt idx="9082">
                  <c:v>3.0001000000000002</c:v>
                </c:pt>
                <c:pt idx="9083">
                  <c:v>5.0000999999999998</c:v>
                </c:pt>
                <c:pt idx="9084">
                  <c:v>3.0001000000000002</c:v>
                </c:pt>
                <c:pt idx="9085">
                  <c:v>4.0000999999999998</c:v>
                </c:pt>
                <c:pt idx="9086">
                  <c:v>3.0001000000000002</c:v>
                </c:pt>
                <c:pt idx="9087">
                  <c:v>1E-4</c:v>
                </c:pt>
                <c:pt idx="9088">
                  <c:v>6.0000999999999998</c:v>
                </c:pt>
                <c:pt idx="9089">
                  <c:v>5.0000999999999998</c:v>
                </c:pt>
                <c:pt idx="9090">
                  <c:v>3.0001000000000002</c:v>
                </c:pt>
                <c:pt idx="9091">
                  <c:v>5.0000999999999998</c:v>
                </c:pt>
                <c:pt idx="9092">
                  <c:v>4.0000999999999998</c:v>
                </c:pt>
                <c:pt idx="9093">
                  <c:v>4.0000999999999998</c:v>
                </c:pt>
                <c:pt idx="9094">
                  <c:v>5.0000999999999998</c:v>
                </c:pt>
                <c:pt idx="9095">
                  <c:v>8.0000999999999998</c:v>
                </c:pt>
                <c:pt idx="9096">
                  <c:v>19.0001</c:v>
                </c:pt>
                <c:pt idx="9097">
                  <c:v>34.000100000000003</c:v>
                </c:pt>
                <c:pt idx="9098">
                  <c:v>93.000100000000003</c:v>
                </c:pt>
                <c:pt idx="9099">
                  <c:v>229.0001</c:v>
                </c:pt>
                <c:pt idx="9100">
                  <c:v>475.00009999999997</c:v>
                </c:pt>
                <c:pt idx="9101">
                  <c:v>689.00009999999997</c:v>
                </c:pt>
                <c:pt idx="9102">
                  <c:v>683.00009999999997</c:v>
                </c:pt>
                <c:pt idx="9103">
                  <c:v>503.00009999999997</c:v>
                </c:pt>
                <c:pt idx="9104">
                  <c:v>191.0001</c:v>
                </c:pt>
                <c:pt idx="9105">
                  <c:v>48.000100000000003</c:v>
                </c:pt>
                <c:pt idx="9106">
                  <c:v>14.0001</c:v>
                </c:pt>
                <c:pt idx="9107">
                  <c:v>6.0000999999999998</c:v>
                </c:pt>
                <c:pt idx="9108">
                  <c:v>2.0001000000000002</c:v>
                </c:pt>
                <c:pt idx="9109">
                  <c:v>3.0001000000000002</c:v>
                </c:pt>
                <c:pt idx="9110">
                  <c:v>2.0001000000000002</c:v>
                </c:pt>
                <c:pt idx="9111">
                  <c:v>5.0000999999999998</c:v>
                </c:pt>
                <c:pt idx="9112">
                  <c:v>7.0000999999999998</c:v>
                </c:pt>
                <c:pt idx="9113">
                  <c:v>9.0000999999999998</c:v>
                </c:pt>
                <c:pt idx="9114">
                  <c:v>3.0001000000000002</c:v>
                </c:pt>
                <c:pt idx="9115">
                  <c:v>2.0001000000000002</c:v>
                </c:pt>
                <c:pt idx="9116">
                  <c:v>5.0000999999999998</c:v>
                </c:pt>
                <c:pt idx="9117">
                  <c:v>2.0001000000000002</c:v>
                </c:pt>
                <c:pt idx="9118">
                  <c:v>2.0001000000000002</c:v>
                </c:pt>
                <c:pt idx="9119">
                  <c:v>2.0001000000000002</c:v>
                </c:pt>
                <c:pt idx="9120">
                  <c:v>2.0001000000000002</c:v>
                </c:pt>
                <c:pt idx="9121">
                  <c:v>1.0001</c:v>
                </c:pt>
                <c:pt idx="9122">
                  <c:v>1.0001</c:v>
                </c:pt>
                <c:pt idx="9123">
                  <c:v>4.0000999999999998</c:v>
                </c:pt>
                <c:pt idx="9124">
                  <c:v>4.0000999999999998</c:v>
                </c:pt>
                <c:pt idx="9125">
                  <c:v>4.0000999999999998</c:v>
                </c:pt>
                <c:pt idx="9126">
                  <c:v>2.0001000000000002</c:v>
                </c:pt>
                <c:pt idx="9127">
                  <c:v>3.0001000000000002</c:v>
                </c:pt>
                <c:pt idx="9128">
                  <c:v>3.0001000000000002</c:v>
                </c:pt>
                <c:pt idx="9129">
                  <c:v>4.0000999999999998</c:v>
                </c:pt>
                <c:pt idx="9130">
                  <c:v>1.0001</c:v>
                </c:pt>
                <c:pt idx="9131">
                  <c:v>1.0001</c:v>
                </c:pt>
                <c:pt idx="9132">
                  <c:v>2.0001000000000002</c:v>
                </c:pt>
                <c:pt idx="9133">
                  <c:v>1E-4</c:v>
                </c:pt>
                <c:pt idx="9134">
                  <c:v>3.0001000000000002</c:v>
                </c:pt>
                <c:pt idx="9135">
                  <c:v>3.0001000000000002</c:v>
                </c:pt>
                <c:pt idx="9136">
                  <c:v>1.0001</c:v>
                </c:pt>
                <c:pt idx="9137">
                  <c:v>2.0001000000000002</c:v>
                </c:pt>
                <c:pt idx="9138">
                  <c:v>4.0000999999999998</c:v>
                </c:pt>
                <c:pt idx="9139">
                  <c:v>8.0000999999999998</c:v>
                </c:pt>
                <c:pt idx="9140">
                  <c:v>13.0001</c:v>
                </c:pt>
                <c:pt idx="9141">
                  <c:v>32.000100000000003</c:v>
                </c:pt>
                <c:pt idx="9142">
                  <c:v>58.000100000000003</c:v>
                </c:pt>
                <c:pt idx="9143">
                  <c:v>124.0001</c:v>
                </c:pt>
                <c:pt idx="9144">
                  <c:v>216.0001</c:v>
                </c:pt>
                <c:pt idx="9145">
                  <c:v>297.00009999999997</c:v>
                </c:pt>
                <c:pt idx="9146">
                  <c:v>273.00009999999997</c:v>
                </c:pt>
                <c:pt idx="9147">
                  <c:v>152.0001</c:v>
                </c:pt>
                <c:pt idx="9148">
                  <c:v>57.000100000000003</c:v>
                </c:pt>
                <c:pt idx="9149">
                  <c:v>20.0001</c:v>
                </c:pt>
                <c:pt idx="9150">
                  <c:v>14.0001</c:v>
                </c:pt>
                <c:pt idx="9151">
                  <c:v>13.0001</c:v>
                </c:pt>
                <c:pt idx="9152">
                  <c:v>3.0001000000000002</c:v>
                </c:pt>
                <c:pt idx="9153">
                  <c:v>3.0001000000000002</c:v>
                </c:pt>
                <c:pt idx="9154">
                  <c:v>1.0001</c:v>
                </c:pt>
                <c:pt idx="9155">
                  <c:v>6.0000999999999998</c:v>
                </c:pt>
                <c:pt idx="9156">
                  <c:v>7.0000999999999998</c:v>
                </c:pt>
                <c:pt idx="9157">
                  <c:v>8.0000999999999998</c:v>
                </c:pt>
                <c:pt idx="9158">
                  <c:v>1.0001</c:v>
                </c:pt>
                <c:pt idx="9159">
                  <c:v>5.0000999999999998</c:v>
                </c:pt>
                <c:pt idx="9160">
                  <c:v>1E-4</c:v>
                </c:pt>
                <c:pt idx="9161">
                  <c:v>5.0000999999999998</c:v>
                </c:pt>
                <c:pt idx="9162">
                  <c:v>3.0001000000000002</c:v>
                </c:pt>
                <c:pt idx="9163">
                  <c:v>1.0001</c:v>
                </c:pt>
                <c:pt idx="9164">
                  <c:v>3.0001000000000002</c:v>
                </c:pt>
                <c:pt idx="9165">
                  <c:v>5.0000999999999998</c:v>
                </c:pt>
                <c:pt idx="9166">
                  <c:v>4.0000999999999998</c:v>
                </c:pt>
                <c:pt idx="9167">
                  <c:v>4.0000999999999998</c:v>
                </c:pt>
                <c:pt idx="9168">
                  <c:v>1.0001</c:v>
                </c:pt>
                <c:pt idx="9169">
                  <c:v>5.0000999999999998</c:v>
                </c:pt>
                <c:pt idx="9170">
                  <c:v>5.0000999999999998</c:v>
                </c:pt>
                <c:pt idx="9171">
                  <c:v>1E-4</c:v>
                </c:pt>
                <c:pt idx="9172">
                  <c:v>3.0001000000000002</c:v>
                </c:pt>
                <c:pt idx="9173">
                  <c:v>1E-4</c:v>
                </c:pt>
                <c:pt idx="9174">
                  <c:v>5.0000999999999998</c:v>
                </c:pt>
                <c:pt idx="9175">
                  <c:v>5.0000999999999998</c:v>
                </c:pt>
                <c:pt idx="9176">
                  <c:v>1E-4</c:v>
                </c:pt>
                <c:pt idx="9177">
                  <c:v>4.0000999999999998</c:v>
                </c:pt>
                <c:pt idx="9178">
                  <c:v>6.0000999999999998</c:v>
                </c:pt>
                <c:pt idx="9179">
                  <c:v>5.0000999999999998</c:v>
                </c:pt>
                <c:pt idx="9180">
                  <c:v>8.0000999999999998</c:v>
                </c:pt>
                <c:pt idx="9181">
                  <c:v>25.0001</c:v>
                </c:pt>
                <c:pt idx="9182">
                  <c:v>70.000100000000003</c:v>
                </c:pt>
                <c:pt idx="9183">
                  <c:v>122.0001</c:v>
                </c:pt>
                <c:pt idx="9184">
                  <c:v>135.0001</c:v>
                </c:pt>
                <c:pt idx="9185">
                  <c:v>237.0001</c:v>
                </c:pt>
                <c:pt idx="9186">
                  <c:v>270.00009999999997</c:v>
                </c:pt>
                <c:pt idx="9187">
                  <c:v>339.00009999999997</c:v>
                </c:pt>
                <c:pt idx="9188">
                  <c:v>359.00009999999997</c:v>
                </c:pt>
                <c:pt idx="9189">
                  <c:v>358.00009999999997</c:v>
                </c:pt>
                <c:pt idx="9190">
                  <c:v>223.0001</c:v>
                </c:pt>
                <c:pt idx="9191">
                  <c:v>89.000100000000003</c:v>
                </c:pt>
                <c:pt idx="9192">
                  <c:v>23.0001</c:v>
                </c:pt>
                <c:pt idx="9193">
                  <c:v>7.0000999999999998</c:v>
                </c:pt>
                <c:pt idx="9194">
                  <c:v>4.0000999999999998</c:v>
                </c:pt>
                <c:pt idx="9195">
                  <c:v>2.0001000000000002</c:v>
                </c:pt>
                <c:pt idx="9196">
                  <c:v>5.0000999999999998</c:v>
                </c:pt>
                <c:pt idx="9197">
                  <c:v>5.0000999999999998</c:v>
                </c:pt>
                <c:pt idx="9198">
                  <c:v>2.0001000000000002</c:v>
                </c:pt>
                <c:pt idx="9199">
                  <c:v>4.0000999999999998</c:v>
                </c:pt>
                <c:pt idx="9200">
                  <c:v>4.0000999999999998</c:v>
                </c:pt>
                <c:pt idx="9201">
                  <c:v>3.0001000000000002</c:v>
                </c:pt>
                <c:pt idx="9202">
                  <c:v>1.0001</c:v>
                </c:pt>
                <c:pt idx="9203">
                  <c:v>4.0000999999999998</c:v>
                </c:pt>
                <c:pt idx="9204">
                  <c:v>3.0001000000000002</c:v>
                </c:pt>
                <c:pt idx="9205">
                  <c:v>2.0001000000000002</c:v>
                </c:pt>
                <c:pt idx="9206">
                  <c:v>1E-4</c:v>
                </c:pt>
                <c:pt idx="9207">
                  <c:v>1E-4</c:v>
                </c:pt>
                <c:pt idx="9208">
                  <c:v>4.0000999999999998</c:v>
                </c:pt>
                <c:pt idx="9209">
                  <c:v>3.0001000000000002</c:v>
                </c:pt>
                <c:pt idx="9210">
                  <c:v>2.0001000000000002</c:v>
                </c:pt>
                <c:pt idx="9211">
                  <c:v>4.0000999999999998</c:v>
                </c:pt>
                <c:pt idx="9212">
                  <c:v>5.0000999999999998</c:v>
                </c:pt>
                <c:pt idx="9213">
                  <c:v>3.0001000000000002</c:v>
                </c:pt>
                <c:pt idx="9214">
                  <c:v>1.0001</c:v>
                </c:pt>
                <c:pt idx="9215">
                  <c:v>1.0001</c:v>
                </c:pt>
                <c:pt idx="9216">
                  <c:v>2.0001000000000002</c:v>
                </c:pt>
                <c:pt idx="9217">
                  <c:v>2.0001000000000002</c:v>
                </c:pt>
                <c:pt idx="9218">
                  <c:v>2.0001000000000002</c:v>
                </c:pt>
                <c:pt idx="9219">
                  <c:v>2.0001000000000002</c:v>
                </c:pt>
                <c:pt idx="9220">
                  <c:v>1.0001</c:v>
                </c:pt>
                <c:pt idx="9221">
                  <c:v>1.0001</c:v>
                </c:pt>
                <c:pt idx="9222">
                  <c:v>4.0000999999999998</c:v>
                </c:pt>
                <c:pt idx="9223">
                  <c:v>3.0001000000000002</c:v>
                </c:pt>
                <c:pt idx="9224">
                  <c:v>3.0001000000000002</c:v>
                </c:pt>
                <c:pt idx="9225">
                  <c:v>3.0001000000000002</c:v>
                </c:pt>
                <c:pt idx="9226">
                  <c:v>8.0000999999999998</c:v>
                </c:pt>
                <c:pt idx="9227">
                  <c:v>20.0001</c:v>
                </c:pt>
                <c:pt idx="9228">
                  <c:v>29.0001</c:v>
                </c:pt>
                <c:pt idx="9229">
                  <c:v>55.000100000000003</c:v>
                </c:pt>
                <c:pt idx="9230">
                  <c:v>96.000100000000003</c:v>
                </c:pt>
                <c:pt idx="9231">
                  <c:v>141.0001</c:v>
                </c:pt>
                <c:pt idx="9232">
                  <c:v>150.0001</c:v>
                </c:pt>
                <c:pt idx="9233">
                  <c:v>89.000100000000003</c:v>
                </c:pt>
                <c:pt idx="9234">
                  <c:v>55.000100000000003</c:v>
                </c:pt>
                <c:pt idx="9235">
                  <c:v>9.0000999999999998</c:v>
                </c:pt>
                <c:pt idx="9236">
                  <c:v>3.0001000000000002</c:v>
                </c:pt>
                <c:pt idx="9237">
                  <c:v>5.0000999999999998</c:v>
                </c:pt>
                <c:pt idx="9238">
                  <c:v>5.0000999999999998</c:v>
                </c:pt>
                <c:pt idx="9239">
                  <c:v>7.0000999999999998</c:v>
                </c:pt>
                <c:pt idx="9240">
                  <c:v>5.0000999999999998</c:v>
                </c:pt>
                <c:pt idx="9241">
                  <c:v>1.0001</c:v>
                </c:pt>
                <c:pt idx="9242">
                  <c:v>7.0000999999999998</c:v>
                </c:pt>
                <c:pt idx="9243">
                  <c:v>1E-4</c:v>
                </c:pt>
                <c:pt idx="9244">
                  <c:v>5.0000999999999998</c:v>
                </c:pt>
                <c:pt idx="9245">
                  <c:v>3.0001000000000002</c:v>
                </c:pt>
                <c:pt idx="9246">
                  <c:v>2.0001000000000002</c:v>
                </c:pt>
                <c:pt idx="9247">
                  <c:v>1.0001</c:v>
                </c:pt>
                <c:pt idx="9248">
                  <c:v>1.0001</c:v>
                </c:pt>
                <c:pt idx="9249">
                  <c:v>1.0001</c:v>
                </c:pt>
                <c:pt idx="9250">
                  <c:v>1E-4</c:v>
                </c:pt>
                <c:pt idx="9251">
                  <c:v>3.0001000000000002</c:v>
                </c:pt>
                <c:pt idx="9252">
                  <c:v>2.0001000000000002</c:v>
                </c:pt>
                <c:pt idx="9253">
                  <c:v>1.0001</c:v>
                </c:pt>
                <c:pt idx="9254">
                  <c:v>2.0001000000000002</c:v>
                </c:pt>
                <c:pt idx="9255">
                  <c:v>3.0001000000000002</c:v>
                </c:pt>
                <c:pt idx="9256">
                  <c:v>4.0000999999999998</c:v>
                </c:pt>
                <c:pt idx="9257">
                  <c:v>2.0001000000000002</c:v>
                </c:pt>
                <c:pt idx="9258">
                  <c:v>3.0001000000000002</c:v>
                </c:pt>
                <c:pt idx="9259">
                  <c:v>4.0000999999999998</c:v>
                </c:pt>
                <c:pt idx="9260">
                  <c:v>4.0000999999999998</c:v>
                </c:pt>
                <c:pt idx="9261">
                  <c:v>4.0000999999999998</c:v>
                </c:pt>
                <c:pt idx="9262">
                  <c:v>1.0001</c:v>
                </c:pt>
                <c:pt idx="9263">
                  <c:v>3.0001000000000002</c:v>
                </c:pt>
                <c:pt idx="9264">
                  <c:v>2.0001000000000002</c:v>
                </c:pt>
                <c:pt idx="9265">
                  <c:v>1.0001</c:v>
                </c:pt>
                <c:pt idx="9266">
                  <c:v>3.0001000000000002</c:v>
                </c:pt>
                <c:pt idx="9267">
                  <c:v>15.0001</c:v>
                </c:pt>
                <c:pt idx="9268">
                  <c:v>33.000100000000003</c:v>
                </c:pt>
                <c:pt idx="9269">
                  <c:v>67.000100000000003</c:v>
                </c:pt>
                <c:pt idx="9270">
                  <c:v>105.0001</c:v>
                </c:pt>
                <c:pt idx="9271">
                  <c:v>126.0001</c:v>
                </c:pt>
                <c:pt idx="9272">
                  <c:v>204.0001</c:v>
                </c:pt>
                <c:pt idx="9273">
                  <c:v>217.0001</c:v>
                </c:pt>
                <c:pt idx="9274">
                  <c:v>280.00009999999997</c:v>
                </c:pt>
                <c:pt idx="9275">
                  <c:v>333.00009999999997</c:v>
                </c:pt>
                <c:pt idx="9276">
                  <c:v>249.0001</c:v>
                </c:pt>
                <c:pt idx="9277">
                  <c:v>147.0001</c:v>
                </c:pt>
                <c:pt idx="9278">
                  <c:v>43.000100000000003</c:v>
                </c:pt>
                <c:pt idx="9279">
                  <c:v>8.0000999999999998</c:v>
                </c:pt>
                <c:pt idx="9280">
                  <c:v>7.0000999999999998</c:v>
                </c:pt>
                <c:pt idx="9281">
                  <c:v>6.0000999999999998</c:v>
                </c:pt>
                <c:pt idx="9282">
                  <c:v>3.0001000000000002</c:v>
                </c:pt>
                <c:pt idx="9283">
                  <c:v>6.0000999999999998</c:v>
                </c:pt>
                <c:pt idx="9284">
                  <c:v>5.0000999999999998</c:v>
                </c:pt>
                <c:pt idx="9285">
                  <c:v>5.0000999999999998</c:v>
                </c:pt>
                <c:pt idx="9286">
                  <c:v>1E-4</c:v>
                </c:pt>
                <c:pt idx="9287">
                  <c:v>5.0000999999999998</c:v>
                </c:pt>
                <c:pt idx="9288">
                  <c:v>3.0001000000000002</c:v>
                </c:pt>
                <c:pt idx="9289">
                  <c:v>4.0000999999999998</c:v>
                </c:pt>
                <c:pt idx="9290">
                  <c:v>1.0001</c:v>
                </c:pt>
                <c:pt idx="9291">
                  <c:v>2.0001000000000002</c:v>
                </c:pt>
                <c:pt idx="9292">
                  <c:v>3.0001000000000002</c:v>
                </c:pt>
                <c:pt idx="9293">
                  <c:v>1.0001</c:v>
                </c:pt>
                <c:pt idx="9294">
                  <c:v>1E-4</c:v>
                </c:pt>
                <c:pt idx="9295">
                  <c:v>1.0001</c:v>
                </c:pt>
                <c:pt idx="9296">
                  <c:v>1.0001</c:v>
                </c:pt>
                <c:pt idx="9297">
                  <c:v>1E-4</c:v>
                </c:pt>
                <c:pt idx="9298">
                  <c:v>4.0000999999999998</c:v>
                </c:pt>
                <c:pt idx="9299">
                  <c:v>1.0001</c:v>
                </c:pt>
                <c:pt idx="9300">
                  <c:v>1E-4</c:v>
                </c:pt>
                <c:pt idx="9301">
                  <c:v>1.0001</c:v>
                </c:pt>
                <c:pt idx="9302">
                  <c:v>2.0001000000000002</c:v>
                </c:pt>
                <c:pt idx="9303">
                  <c:v>1.0001</c:v>
                </c:pt>
                <c:pt idx="9304">
                  <c:v>1.0001</c:v>
                </c:pt>
                <c:pt idx="9305">
                  <c:v>2.0001000000000002</c:v>
                </c:pt>
                <c:pt idx="9306">
                  <c:v>1.0001</c:v>
                </c:pt>
                <c:pt idx="9307">
                  <c:v>2.0001000000000002</c:v>
                </c:pt>
                <c:pt idx="9308">
                  <c:v>6.0000999999999998</c:v>
                </c:pt>
                <c:pt idx="9309">
                  <c:v>2.0001000000000002</c:v>
                </c:pt>
                <c:pt idx="9310">
                  <c:v>2.0001000000000002</c:v>
                </c:pt>
                <c:pt idx="9311">
                  <c:v>5.0000999999999998</c:v>
                </c:pt>
                <c:pt idx="9312">
                  <c:v>10.0001</c:v>
                </c:pt>
                <c:pt idx="9313">
                  <c:v>13.0001</c:v>
                </c:pt>
                <c:pt idx="9314">
                  <c:v>13.0001</c:v>
                </c:pt>
                <c:pt idx="9315">
                  <c:v>35.000100000000003</c:v>
                </c:pt>
                <c:pt idx="9316">
                  <c:v>42.000100000000003</c:v>
                </c:pt>
                <c:pt idx="9317">
                  <c:v>63.000100000000003</c:v>
                </c:pt>
                <c:pt idx="9318">
                  <c:v>69.000100000000003</c:v>
                </c:pt>
                <c:pt idx="9319">
                  <c:v>57.000100000000003</c:v>
                </c:pt>
                <c:pt idx="9320">
                  <c:v>36.000100000000003</c:v>
                </c:pt>
                <c:pt idx="9321">
                  <c:v>13.0001</c:v>
                </c:pt>
                <c:pt idx="9322">
                  <c:v>6.0000999999999998</c:v>
                </c:pt>
                <c:pt idx="9323">
                  <c:v>1.0001</c:v>
                </c:pt>
                <c:pt idx="9324">
                  <c:v>5.0000999999999998</c:v>
                </c:pt>
                <c:pt idx="9325">
                  <c:v>8.0000999999999998</c:v>
                </c:pt>
                <c:pt idx="9326">
                  <c:v>11.0001</c:v>
                </c:pt>
                <c:pt idx="9327">
                  <c:v>17.0001</c:v>
                </c:pt>
                <c:pt idx="9328">
                  <c:v>5.0000999999999998</c:v>
                </c:pt>
                <c:pt idx="9329">
                  <c:v>4.0000999999999998</c:v>
                </c:pt>
                <c:pt idx="9330">
                  <c:v>3.0001000000000002</c:v>
                </c:pt>
                <c:pt idx="9331">
                  <c:v>3.0001000000000002</c:v>
                </c:pt>
                <c:pt idx="9332">
                  <c:v>1.0001</c:v>
                </c:pt>
                <c:pt idx="9333">
                  <c:v>5.0000999999999998</c:v>
                </c:pt>
                <c:pt idx="9334">
                  <c:v>2.0001000000000002</c:v>
                </c:pt>
                <c:pt idx="9335">
                  <c:v>4.0000999999999998</c:v>
                </c:pt>
                <c:pt idx="9336">
                  <c:v>1.0001</c:v>
                </c:pt>
                <c:pt idx="9337">
                  <c:v>2.0001000000000002</c:v>
                </c:pt>
                <c:pt idx="9338">
                  <c:v>4.0000999999999998</c:v>
                </c:pt>
                <c:pt idx="9339">
                  <c:v>1E-4</c:v>
                </c:pt>
                <c:pt idx="9340">
                  <c:v>3.0001000000000002</c:v>
                </c:pt>
                <c:pt idx="9341">
                  <c:v>5.0000999999999998</c:v>
                </c:pt>
                <c:pt idx="9342">
                  <c:v>4.0000999999999998</c:v>
                </c:pt>
                <c:pt idx="9343">
                  <c:v>2.0001000000000002</c:v>
                </c:pt>
                <c:pt idx="9344">
                  <c:v>1.0001</c:v>
                </c:pt>
                <c:pt idx="9345">
                  <c:v>4.0000999999999998</c:v>
                </c:pt>
                <c:pt idx="9346">
                  <c:v>4.0000999999999998</c:v>
                </c:pt>
                <c:pt idx="9347">
                  <c:v>7.0000999999999998</c:v>
                </c:pt>
                <c:pt idx="9348">
                  <c:v>2.0001000000000002</c:v>
                </c:pt>
                <c:pt idx="9349">
                  <c:v>3.0001000000000002</c:v>
                </c:pt>
                <c:pt idx="9350">
                  <c:v>1.0001</c:v>
                </c:pt>
                <c:pt idx="9351">
                  <c:v>5.0000999999999998</c:v>
                </c:pt>
                <c:pt idx="9352">
                  <c:v>6.0000999999999998</c:v>
                </c:pt>
                <c:pt idx="9353">
                  <c:v>6.0000999999999998</c:v>
                </c:pt>
                <c:pt idx="9354">
                  <c:v>1.0001</c:v>
                </c:pt>
                <c:pt idx="9355">
                  <c:v>4.0000999999999998</c:v>
                </c:pt>
                <c:pt idx="9356">
                  <c:v>7.0000999999999998</c:v>
                </c:pt>
                <c:pt idx="9357">
                  <c:v>11.0001</c:v>
                </c:pt>
                <c:pt idx="9358">
                  <c:v>20.0001</c:v>
                </c:pt>
                <c:pt idx="9359">
                  <c:v>33.000100000000003</c:v>
                </c:pt>
                <c:pt idx="9360">
                  <c:v>42.000100000000003</c:v>
                </c:pt>
                <c:pt idx="9361">
                  <c:v>82.000100000000003</c:v>
                </c:pt>
                <c:pt idx="9362">
                  <c:v>54.000100000000003</c:v>
                </c:pt>
                <c:pt idx="9363">
                  <c:v>22.0001</c:v>
                </c:pt>
                <c:pt idx="9364">
                  <c:v>23.0001</c:v>
                </c:pt>
                <c:pt idx="9365">
                  <c:v>11.0001</c:v>
                </c:pt>
                <c:pt idx="9366">
                  <c:v>1.0001</c:v>
                </c:pt>
                <c:pt idx="9367">
                  <c:v>7.0000999999999998</c:v>
                </c:pt>
                <c:pt idx="9368">
                  <c:v>9.0000999999999998</c:v>
                </c:pt>
                <c:pt idx="9369">
                  <c:v>8.0000999999999998</c:v>
                </c:pt>
                <c:pt idx="9370">
                  <c:v>7.0000999999999998</c:v>
                </c:pt>
                <c:pt idx="9371">
                  <c:v>6.0000999999999998</c:v>
                </c:pt>
                <c:pt idx="9372">
                  <c:v>5.0000999999999998</c:v>
                </c:pt>
                <c:pt idx="9373">
                  <c:v>3.0001000000000002</c:v>
                </c:pt>
                <c:pt idx="9374">
                  <c:v>4.0000999999999998</c:v>
                </c:pt>
                <c:pt idx="9375">
                  <c:v>5.0000999999999998</c:v>
                </c:pt>
                <c:pt idx="9376">
                  <c:v>6.0000999999999998</c:v>
                </c:pt>
                <c:pt idx="9377">
                  <c:v>3.0001000000000002</c:v>
                </c:pt>
                <c:pt idx="9378">
                  <c:v>7.0000999999999998</c:v>
                </c:pt>
                <c:pt idx="9379">
                  <c:v>5.0000999999999998</c:v>
                </c:pt>
                <c:pt idx="9380">
                  <c:v>1.0001</c:v>
                </c:pt>
                <c:pt idx="9381">
                  <c:v>1.0001</c:v>
                </c:pt>
                <c:pt idx="9382">
                  <c:v>3.0001000000000002</c:v>
                </c:pt>
                <c:pt idx="9383">
                  <c:v>5.0000999999999998</c:v>
                </c:pt>
                <c:pt idx="9384">
                  <c:v>5.0000999999999998</c:v>
                </c:pt>
                <c:pt idx="9385">
                  <c:v>3.0001000000000002</c:v>
                </c:pt>
                <c:pt idx="9386">
                  <c:v>1.0001</c:v>
                </c:pt>
                <c:pt idx="9387">
                  <c:v>5.0000999999999998</c:v>
                </c:pt>
                <c:pt idx="9388">
                  <c:v>1E-4</c:v>
                </c:pt>
                <c:pt idx="9389">
                  <c:v>6.0000999999999998</c:v>
                </c:pt>
                <c:pt idx="9390">
                  <c:v>1E-4</c:v>
                </c:pt>
                <c:pt idx="9391">
                  <c:v>1.0001</c:v>
                </c:pt>
                <c:pt idx="9392">
                  <c:v>4.0000999999999998</c:v>
                </c:pt>
                <c:pt idx="9393">
                  <c:v>1.0001</c:v>
                </c:pt>
                <c:pt idx="9394">
                  <c:v>4.0000999999999998</c:v>
                </c:pt>
                <c:pt idx="9395">
                  <c:v>4.0000999999999998</c:v>
                </c:pt>
                <c:pt idx="9396">
                  <c:v>1.0001</c:v>
                </c:pt>
                <c:pt idx="9397">
                  <c:v>2.0001000000000002</c:v>
                </c:pt>
                <c:pt idx="9398">
                  <c:v>3.0001000000000002</c:v>
                </c:pt>
                <c:pt idx="9399">
                  <c:v>1E-4</c:v>
                </c:pt>
                <c:pt idx="9400">
                  <c:v>4.0000999999999998</c:v>
                </c:pt>
                <c:pt idx="9401">
                  <c:v>1.0001</c:v>
                </c:pt>
                <c:pt idx="9402">
                  <c:v>9.0000999999999998</c:v>
                </c:pt>
                <c:pt idx="9403">
                  <c:v>9.0000999999999998</c:v>
                </c:pt>
                <c:pt idx="9404">
                  <c:v>19.0001</c:v>
                </c:pt>
                <c:pt idx="9405">
                  <c:v>21.0001</c:v>
                </c:pt>
                <c:pt idx="9406">
                  <c:v>30.0001</c:v>
                </c:pt>
                <c:pt idx="9407">
                  <c:v>6.0000999999999998</c:v>
                </c:pt>
                <c:pt idx="9408">
                  <c:v>6.0000999999999998</c:v>
                </c:pt>
                <c:pt idx="9409">
                  <c:v>4.0000999999999998</c:v>
                </c:pt>
                <c:pt idx="9410">
                  <c:v>2.0001000000000002</c:v>
                </c:pt>
                <c:pt idx="9411">
                  <c:v>4.0000999999999998</c:v>
                </c:pt>
                <c:pt idx="9412">
                  <c:v>10.0001</c:v>
                </c:pt>
                <c:pt idx="9413">
                  <c:v>1.0001</c:v>
                </c:pt>
                <c:pt idx="9414">
                  <c:v>2.0001000000000002</c:v>
                </c:pt>
                <c:pt idx="9415">
                  <c:v>1.0001</c:v>
                </c:pt>
                <c:pt idx="9416">
                  <c:v>3.0001000000000002</c:v>
                </c:pt>
                <c:pt idx="9417">
                  <c:v>7.0000999999999998</c:v>
                </c:pt>
                <c:pt idx="9418">
                  <c:v>3.0001000000000002</c:v>
                </c:pt>
                <c:pt idx="9419">
                  <c:v>4.0000999999999998</c:v>
                </c:pt>
                <c:pt idx="9420">
                  <c:v>1.0001</c:v>
                </c:pt>
                <c:pt idx="9421">
                  <c:v>2.0001000000000002</c:v>
                </c:pt>
                <c:pt idx="9422">
                  <c:v>2.0001000000000002</c:v>
                </c:pt>
                <c:pt idx="9423">
                  <c:v>1.0001</c:v>
                </c:pt>
                <c:pt idx="9424">
                  <c:v>1.0001</c:v>
                </c:pt>
                <c:pt idx="9425">
                  <c:v>1.0001</c:v>
                </c:pt>
                <c:pt idx="9426">
                  <c:v>1.0001</c:v>
                </c:pt>
                <c:pt idx="9427">
                  <c:v>3.0001000000000002</c:v>
                </c:pt>
                <c:pt idx="9428">
                  <c:v>4.0000999999999998</c:v>
                </c:pt>
                <c:pt idx="9429">
                  <c:v>4.0000999999999998</c:v>
                </c:pt>
                <c:pt idx="9430">
                  <c:v>4.0000999999999998</c:v>
                </c:pt>
                <c:pt idx="9431">
                  <c:v>5.0000999999999998</c:v>
                </c:pt>
                <c:pt idx="9432">
                  <c:v>3.0001000000000002</c:v>
                </c:pt>
                <c:pt idx="9433">
                  <c:v>2.0001000000000002</c:v>
                </c:pt>
                <c:pt idx="9434">
                  <c:v>2.0001000000000002</c:v>
                </c:pt>
                <c:pt idx="9435">
                  <c:v>2.0001000000000002</c:v>
                </c:pt>
                <c:pt idx="9436">
                  <c:v>5.0000999999999998</c:v>
                </c:pt>
                <c:pt idx="9437">
                  <c:v>5.0000999999999998</c:v>
                </c:pt>
                <c:pt idx="9438">
                  <c:v>4.0000999999999998</c:v>
                </c:pt>
                <c:pt idx="9439">
                  <c:v>4.0000999999999998</c:v>
                </c:pt>
                <c:pt idx="9440">
                  <c:v>6.0000999999999998</c:v>
                </c:pt>
                <c:pt idx="9441">
                  <c:v>3.0001000000000002</c:v>
                </c:pt>
                <c:pt idx="9442">
                  <c:v>2.0001000000000002</c:v>
                </c:pt>
                <c:pt idx="9443">
                  <c:v>5.0000999999999998</c:v>
                </c:pt>
                <c:pt idx="9444">
                  <c:v>6.0000999999999998</c:v>
                </c:pt>
                <c:pt idx="9445">
                  <c:v>10.0001</c:v>
                </c:pt>
                <c:pt idx="9446">
                  <c:v>26.0001</c:v>
                </c:pt>
                <c:pt idx="9447">
                  <c:v>32.000100000000003</c:v>
                </c:pt>
                <c:pt idx="9448">
                  <c:v>18.0001</c:v>
                </c:pt>
                <c:pt idx="9449">
                  <c:v>14.0001</c:v>
                </c:pt>
                <c:pt idx="9450">
                  <c:v>7.0000999999999998</c:v>
                </c:pt>
                <c:pt idx="9451">
                  <c:v>4.0000999999999998</c:v>
                </c:pt>
                <c:pt idx="9452">
                  <c:v>6.0000999999999998</c:v>
                </c:pt>
                <c:pt idx="9453">
                  <c:v>2.0001000000000002</c:v>
                </c:pt>
                <c:pt idx="9454">
                  <c:v>9.0000999999999998</c:v>
                </c:pt>
                <c:pt idx="9455">
                  <c:v>4.0000999999999998</c:v>
                </c:pt>
                <c:pt idx="9456">
                  <c:v>4.0000999999999998</c:v>
                </c:pt>
                <c:pt idx="9457">
                  <c:v>1.0001</c:v>
                </c:pt>
                <c:pt idx="9458">
                  <c:v>2.0001000000000002</c:v>
                </c:pt>
                <c:pt idx="9459">
                  <c:v>2.0001000000000002</c:v>
                </c:pt>
                <c:pt idx="9460">
                  <c:v>1.0001</c:v>
                </c:pt>
                <c:pt idx="9461">
                  <c:v>3.0001000000000002</c:v>
                </c:pt>
                <c:pt idx="9462">
                  <c:v>2.0001000000000002</c:v>
                </c:pt>
                <c:pt idx="9463">
                  <c:v>1E-4</c:v>
                </c:pt>
                <c:pt idx="9464">
                  <c:v>1.0001</c:v>
                </c:pt>
                <c:pt idx="9465">
                  <c:v>1.0001</c:v>
                </c:pt>
                <c:pt idx="9466">
                  <c:v>3.0001000000000002</c:v>
                </c:pt>
                <c:pt idx="9467">
                  <c:v>1.0001</c:v>
                </c:pt>
                <c:pt idx="9468">
                  <c:v>1E-4</c:v>
                </c:pt>
                <c:pt idx="9469">
                  <c:v>3.0001000000000002</c:v>
                </c:pt>
                <c:pt idx="9470">
                  <c:v>1.0001</c:v>
                </c:pt>
                <c:pt idx="9471">
                  <c:v>3.0001000000000002</c:v>
                </c:pt>
                <c:pt idx="9472">
                  <c:v>1E-4</c:v>
                </c:pt>
                <c:pt idx="9473">
                  <c:v>1.0001</c:v>
                </c:pt>
                <c:pt idx="9474">
                  <c:v>1E-4</c:v>
                </c:pt>
                <c:pt idx="9475">
                  <c:v>4.0000999999999998</c:v>
                </c:pt>
                <c:pt idx="9476">
                  <c:v>2.0001000000000002</c:v>
                </c:pt>
                <c:pt idx="9477">
                  <c:v>1.0001</c:v>
                </c:pt>
                <c:pt idx="9478">
                  <c:v>4.0000999999999998</c:v>
                </c:pt>
                <c:pt idx="9479">
                  <c:v>3.0001000000000002</c:v>
                </c:pt>
                <c:pt idx="9480">
                  <c:v>1.0001</c:v>
                </c:pt>
                <c:pt idx="9481">
                  <c:v>1E-4</c:v>
                </c:pt>
                <c:pt idx="9482">
                  <c:v>4.0000999999999998</c:v>
                </c:pt>
                <c:pt idx="9483">
                  <c:v>7.0000999999999998</c:v>
                </c:pt>
                <c:pt idx="9484">
                  <c:v>1.0001</c:v>
                </c:pt>
                <c:pt idx="9485">
                  <c:v>7.0000999999999998</c:v>
                </c:pt>
                <c:pt idx="9486">
                  <c:v>14.0001</c:v>
                </c:pt>
                <c:pt idx="9487">
                  <c:v>20.0001</c:v>
                </c:pt>
                <c:pt idx="9488">
                  <c:v>44.000100000000003</c:v>
                </c:pt>
                <c:pt idx="9489">
                  <c:v>84.000100000000003</c:v>
                </c:pt>
                <c:pt idx="9490">
                  <c:v>87.000100000000003</c:v>
                </c:pt>
                <c:pt idx="9491">
                  <c:v>83.000100000000003</c:v>
                </c:pt>
                <c:pt idx="9492">
                  <c:v>34.000100000000003</c:v>
                </c:pt>
                <c:pt idx="9493">
                  <c:v>11.0001</c:v>
                </c:pt>
                <c:pt idx="9494">
                  <c:v>4.0000999999999998</c:v>
                </c:pt>
                <c:pt idx="9495">
                  <c:v>3.0001000000000002</c:v>
                </c:pt>
                <c:pt idx="9496">
                  <c:v>3.0001000000000002</c:v>
                </c:pt>
                <c:pt idx="9497">
                  <c:v>7.0000999999999998</c:v>
                </c:pt>
                <c:pt idx="9498">
                  <c:v>4.0000999999999998</c:v>
                </c:pt>
                <c:pt idx="9499">
                  <c:v>2.0001000000000002</c:v>
                </c:pt>
                <c:pt idx="9500">
                  <c:v>1.0001</c:v>
                </c:pt>
                <c:pt idx="9501">
                  <c:v>1E-4</c:v>
                </c:pt>
                <c:pt idx="9502">
                  <c:v>4.0000999999999998</c:v>
                </c:pt>
                <c:pt idx="9503">
                  <c:v>4.0000999999999998</c:v>
                </c:pt>
                <c:pt idx="9504">
                  <c:v>4.0000999999999998</c:v>
                </c:pt>
                <c:pt idx="9505">
                  <c:v>1.0001</c:v>
                </c:pt>
                <c:pt idx="9506">
                  <c:v>1E-4</c:v>
                </c:pt>
                <c:pt idx="9507">
                  <c:v>1E-4</c:v>
                </c:pt>
                <c:pt idx="9508">
                  <c:v>3.0001000000000002</c:v>
                </c:pt>
                <c:pt idx="9509">
                  <c:v>3.0001000000000002</c:v>
                </c:pt>
                <c:pt idx="9510">
                  <c:v>1E-4</c:v>
                </c:pt>
                <c:pt idx="9511">
                  <c:v>3.0001000000000002</c:v>
                </c:pt>
                <c:pt idx="9512">
                  <c:v>3.0001000000000002</c:v>
                </c:pt>
                <c:pt idx="9513">
                  <c:v>1E-4</c:v>
                </c:pt>
                <c:pt idx="9514">
                  <c:v>1E-4</c:v>
                </c:pt>
                <c:pt idx="9515">
                  <c:v>1.0001</c:v>
                </c:pt>
                <c:pt idx="9516">
                  <c:v>2.0001000000000002</c:v>
                </c:pt>
                <c:pt idx="9517">
                  <c:v>2.0001000000000002</c:v>
                </c:pt>
                <c:pt idx="9518">
                  <c:v>2.0001000000000002</c:v>
                </c:pt>
                <c:pt idx="9519">
                  <c:v>1.0001</c:v>
                </c:pt>
                <c:pt idx="9520">
                  <c:v>4.0000999999999998</c:v>
                </c:pt>
                <c:pt idx="9521">
                  <c:v>2.0001000000000002</c:v>
                </c:pt>
                <c:pt idx="9522">
                  <c:v>3.0001000000000002</c:v>
                </c:pt>
                <c:pt idx="9523">
                  <c:v>2.0001000000000002</c:v>
                </c:pt>
                <c:pt idx="9524">
                  <c:v>2.0001000000000002</c:v>
                </c:pt>
                <c:pt idx="9525">
                  <c:v>3.0001000000000002</c:v>
                </c:pt>
                <c:pt idx="9526">
                  <c:v>7.0000999999999998</c:v>
                </c:pt>
                <c:pt idx="9527">
                  <c:v>8.0000999999999998</c:v>
                </c:pt>
                <c:pt idx="9528">
                  <c:v>10.0001</c:v>
                </c:pt>
                <c:pt idx="9529">
                  <c:v>29.0001</c:v>
                </c:pt>
                <c:pt idx="9530">
                  <c:v>45.000100000000003</c:v>
                </c:pt>
                <c:pt idx="9531">
                  <c:v>83.000100000000003</c:v>
                </c:pt>
                <c:pt idx="9532">
                  <c:v>122.0001</c:v>
                </c:pt>
                <c:pt idx="9533">
                  <c:v>86.000100000000003</c:v>
                </c:pt>
                <c:pt idx="9534">
                  <c:v>26.0001</c:v>
                </c:pt>
                <c:pt idx="9535">
                  <c:v>5.0000999999999998</c:v>
                </c:pt>
                <c:pt idx="9536">
                  <c:v>3.0001000000000002</c:v>
                </c:pt>
                <c:pt idx="9537">
                  <c:v>12.0001</c:v>
                </c:pt>
                <c:pt idx="9538">
                  <c:v>14.0001</c:v>
                </c:pt>
                <c:pt idx="9539">
                  <c:v>7.0000999999999998</c:v>
                </c:pt>
                <c:pt idx="9540">
                  <c:v>6.0000999999999998</c:v>
                </c:pt>
                <c:pt idx="9541">
                  <c:v>7.0000999999999998</c:v>
                </c:pt>
                <c:pt idx="9542">
                  <c:v>3.0001000000000002</c:v>
                </c:pt>
                <c:pt idx="9543">
                  <c:v>1.0001</c:v>
                </c:pt>
                <c:pt idx="9544">
                  <c:v>3.0001000000000002</c:v>
                </c:pt>
                <c:pt idx="9545">
                  <c:v>1.0001</c:v>
                </c:pt>
                <c:pt idx="9546">
                  <c:v>2.0001000000000002</c:v>
                </c:pt>
                <c:pt idx="9547">
                  <c:v>1.0001</c:v>
                </c:pt>
                <c:pt idx="9548">
                  <c:v>1E-4</c:v>
                </c:pt>
                <c:pt idx="9549">
                  <c:v>1.0001</c:v>
                </c:pt>
                <c:pt idx="9550">
                  <c:v>6.0000999999999998</c:v>
                </c:pt>
                <c:pt idx="9551">
                  <c:v>1.0001</c:v>
                </c:pt>
                <c:pt idx="9552">
                  <c:v>1E-4</c:v>
                </c:pt>
                <c:pt idx="9553">
                  <c:v>1E-4</c:v>
                </c:pt>
                <c:pt idx="9554">
                  <c:v>1.0001</c:v>
                </c:pt>
                <c:pt idx="9555">
                  <c:v>4.0000999999999998</c:v>
                </c:pt>
                <c:pt idx="9556">
                  <c:v>3.0001000000000002</c:v>
                </c:pt>
                <c:pt idx="9557">
                  <c:v>1.0001</c:v>
                </c:pt>
                <c:pt idx="9558">
                  <c:v>3.0001000000000002</c:v>
                </c:pt>
                <c:pt idx="9559">
                  <c:v>1E-4</c:v>
                </c:pt>
                <c:pt idx="9560">
                  <c:v>1.0001</c:v>
                </c:pt>
                <c:pt idx="9561">
                  <c:v>1E-4</c:v>
                </c:pt>
                <c:pt idx="9562">
                  <c:v>1E-4</c:v>
                </c:pt>
                <c:pt idx="9563">
                  <c:v>1E-4</c:v>
                </c:pt>
                <c:pt idx="9564">
                  <c:v>4.0000999999999998</c:v>
                </c:pt>
                <c:pt idx="9565">
                  <c:v>2.0001000000000002</c:v>
                </c:pt>
                <c:pt idx="9566">
                  <c:v>2.0001000000000002</c:v>
                </c:pt>
                <c:pt idx="9567">
                  <c:v>6.0000999999999998</c:v>
                </c:pt>
                <c:pt idx="9568">
                  <c:v>8.0000999999999998</c:v>
                </c:pt>
                <c:pt idx="9569">
                  <c:v>22.0001</c:v>
                </c:pt>
                <c:pt idx="9570">
                  <c:v>29.0001</c:v>
                </c:pt>
                <c:pt idx="9571">
                  <c:v>28.0001</c:v>
                </c:pt>
                <c:pt idx="9572">
                  <c:v>24.0001</c:v>
                </c:pt>
                <c:pt idx="9573">
                  <c:v>17.0001</c:v>
                </c:pt>
                <c:pt idx="9574">
                  <c:v>9.0000999999999998</c:v>
                </c:pt>
                <c:pt idx="9575">
                  <c:v>14.0001</c:v>
                </c:pt>
                <c:pt idx="9576">
                  <c:v>10.0001</c:v>
                </c:pt>
                <c:pt idx="9577">
                  <c:v>8.0000999999999998</c:v>
                </c:pt>
                <c:pt idx="9578">
                  <c:v>1.0001</c:v>
                </c:pt>
                <c:pt idx="9579">
                  <c:v>5.0000999999999998</c:v>
                </c:pt>
                <c:pt idx="9580">
                  <c:v>5.0000999999999998</c:v>
                </c:pt>
                <c:pt idx="9581">
                  <c:v>1E-4</c:v>
                </c:pt>
                <c:pt idx="9582">
                  <c:v>4.0000999999999998</c:v>
                </c:pt>
                <c:pt idx="9583">
                  <c:v>3.0001000000000002</c:v>
                </c:pt>
                <c:pt idx="9584">
                  <c:v>3.0001000000000002</c:v>
                </c:pt>
                <c:pt idx="9585">
                  <c:v>1E-4</c:v>
                </c:pt>
                <c:pt idx="9586">
                  <c:v>2.0001000000000002</c:v>
                </c:pt>
                <c:pt idx="9587">
                  <c:v>3.0001000000000002</c:v>
                </c:pt>
                <c:pt idx="9588">
                  <c:v>2.0001000000000002</c:v>
                </c:pt>
                <c:pt idx="9589">
                  <c:v>1E-4</c:v>
                </c:pt>
                <c:pt idx="9590">
                  <c:v>1E-4</c:v>
                </c:pt>
                <c:pt idx="9591">
                  <c:v>1.0001</c:v>
                </c:pt>
                <c:pt idx="9592">
                  <c:v>2.0001000000000002</c:v>
                </c:pt>
                <c:pt idx="9593">
                  <c:v>1.0001</c:v>
                </c:pt>
                <c:pt idx="9594">
                  <c:v>5.0000999999999998</c:v>
                </c:pt>
                <c:pt idx="9595">
                  <c:v>1E-4</c:v>
                </c:pt>
                <c:pt idx="9596">
                  <c:v>3.0001000000000002</c:v>
                </c:pt>
                <c:pt idx="9597">
                  <c:v>1.0001</c:v>
                </c:pt>
                <c:pt idx="9598">
                  <c:v>2.0001000000000002</c:v>
                </c:pt>
                <c:pt idx="9599">
                  <c:v>1.0001</c:v>
                </c:pt>
                <c:pt idx="9600">
                  <c:v>1.0001</c:v>
                </c:pt>
                <c:pt idx="9601">
                  <c:v>1.0001</c:v>
                </c:pt>
                <c:pt idx="9602">
                  <c:v>1.0001</c:v>
                </c:pt>
                <c:pt idx="9603">
                  <c:v>4.0000999999999998</c:v>
                </c:pt>
                <c:pt idx="9604">
                  <c:v>4.0000999999999998</c:v>
                </c:pt>
                <c:pt idx="9605">
                  <c:v>3.0001000000000002</c:v>
                </c:pt>
                <c:pt idx="9606">
                  <c:v>2.0001000000000002</c:v>
                </c:pt>
                <c:pt idx="9607">
                  <c:v>3.0001000000000002</c:v>
                </c:pt>
                <c:pt idx="9608">
                  <c:v>2.0001000000000002</c:v>
                </c:pt>
                <c:pt idx="9609">
                  <c:v>5.0000999999999998</c:v>
                </c:pt>
                <c:pt idx="9610">
                  <c:v>8.0000999999999998</c:v>
                </c:pt>
                <c:pt idx="9611">
                  <c:v>10.0001</c:v>
                </c:pt>
                <c:pt idx="9612">
                  <c:v>25.0001</c:v>
                </c:pt>
                <c:pt idx="9613">
                  <c:v>31.0001</c:v>
                </c:pt>
                <c:pt idx="9614">
                  <c:v>26.0001</c:v>
                </c:pt>
                <c:pt idx="9615">
                  <c:v>29.0001</c:v>
                </c:pt>
                <c:pt idx="9616">
                  <c:v>26.0001</c:v>
                </c:pt>
                <c:pt idx="9617">
                  <c:v>15.0001</c:v>
                </c:pt>
                <c:pt idx="9618">
                  <c:v>6.0000999999999998</c:v>
                </c:pt>
                <c:pt idx="9619">
                  <c:v>6.0000999999999998</c:v>
                </c:pt>
                <c:pt idx="9620">
                  <c:v>4.0000999999999998</c:v>
                </c:pt>
                <c:pt idx="9621">
                  <c:v>4.0000999999999998</c:v>
                </c:pt>
                <c:pt idx="9622">
                  <c:v>1E-4</c:v>
                </c:pt>
                <c:pt idx="9623">
                  <c:v>2.0001000000000002</c:v>
                </c:pt>
                <c:pt idx="9624">
                  <c:v>3.0001000000000002</c:v>
                </c:pt>
                <c:pt idx="9625">
                  <c:v>3.0001000000000002</c:v>
                </c:pt>
                <c:pt idx="9626">
                  <c:v>1.0001</c:v>
                </c:pt>
                <c:pt idx="9627">
                  <c:v>2.0001000000000002</c:v>
                </c:pt>
                <c:pt idx="9628">
                  <c:v>2.0001000000000002</c:v>
                </c:pt>
                <c:pt idx="9629">
                  <c:v>2.0001000000000002</c:v>
                </c:pt>
                <c:pt idx="9630">
                  <c:v>1E-4</c:v>
                </c:pt>
                <c:pt idx="9631">
                  <c:v>3.0001000000000002</c:v>
                </c:pt>
                <c:pt idx="9632">
                  <c:v>2.0001000000000002</c:v>
                </c:pt>
                <c:pt idx="9633">
                  <c:v>2.0001000000000002</c:v>
                </c:pt>
                <c:pt idx="9634">
                  <c:v>1E-4</c:v>
                </c:pt>
                <c:pt idx="9635">
                  <c:v>1.0001</c:v>
                </c:pt>
                <c:pt idx="9636">
                  <c:v>2.0001000000000002</c:v>
                </c:pt>
                <c:pt idx="9637">
                  <c:v>3.0001000000000002</c:v>
                </c:pt>
                <c:pt idx="9638">
                  <c:v>4.0000999999999998</c:v>
                </c:pt>
                <c:pt idx="9639">
                  <c:v>1.0001</c:v>
                </c:pt>
                <c:pt idx="9640">
                  <c:v>1.0001</c:v>
                </c:pt>
                <c:pt idx="9641">
                  <c:v>1.0001</c:v>
                </c:pt>
                <c:pt idx="9642">
                  <c:v>1.0001</c:v>
                </c:pt>
                <c:pt idx="9643">
                  <c:v>2.0001000000000002</c:v>
                </c:pt>
                <c:pt idx="9644">
                  <c:v>1.0001</c:v>
                </c:pt>
                <c:pt idx="9645">
                  <c:v>2.0001000000000002</c:v>
                </c:pt>
                <c:pt idx="9646">
                  <c:v>2.0001000000000002</c:v>
                </c:pt>
                <c:pt idx="9647">
                  <c:v>2.0001000000000002</c:v>
                </c:pt>
                <c:pt idx="9648">
                  <c:v>2.0001000000000002</c:v>
                </c:pt>
                <c:pt idx="9649">
                  <c:v>1.0001</c:v>
                </c:pt>
                <c:pt idx="9650">
                  <c:v>2.0001000000000002</c:v>
                </c:pt>
                <c:pt idx="9651">
                  <c:v>8.0000999999999998</c:v>
                </c:pt>
                <c:pt idx="9652">
                  <c:v>7.0000999999999998</c:v>
                </c:pt>
                <c:pt idx="9653">
                  <c:v>16.0001</c:v>
                </c:pt>
                <c:pt idx="9654">
                  <c:v>9.0000999999999998</c:v>
                </c:pt>
                <c:pt idx="9655">
                  <c:v>13.0001</c:v>
                </c:pt>
                <c:pt idx="9656">
                  <c:v>12.0001</c:v>
                </c:pt>
                <c:pt idx="9657">
                  <c:v>6.0000999999999998</c:v>
                </c:pt>
                <c:pt idx="9658">
                  <c:v>6.0000999999999998</c:v>
                </c:pt>
                <c:pt idx="9659">
                  <c:v>2.0001000000000002</c:v>
                </c:pt>
                <c:pt idx="9660">
                  <c:v>1.0001</c:v>
                </c:pt>
                <c:pt idx="9661">
                  <c:v>3.0001000000000002</c:v>
                </c:pt>
                <c:pt idx="9662">
                  <c:v>6.0000999999999998</c:v>
                </c:pt>
                <c:pt idx="9663">
                  <c:v>1E-4</c:v>
                </c:pt>
                <c:pt idx="9664">
                  <c:v>3.0001000000000002</c:v>
                </c:pt>
                <c:pt idx="9665">
                  <c:v>3.0001000000000002</c:v>
                </c:pt>
                <c:pt idx="9666">
                  <c:v>4.0000999999999998</c:v>
                </c:pt>
                <c:pt idx="9667">
                  <c:v>1E-4</c:v>
                </c:pt>
                <c:pt idx="9668">
                  <c:v>2.0001000000000002</c:v>
                </c:pt>
                <c:pt idx="9669">
                  <c:v>1.0001</c:v>
                </c:pt>
                <c:pt idx="9670">
                  <c:v>1.0001</c:v>
                </c:pt>
                <c:pt idx="9671">
                  <c:v>4.0000999999999998</c:v>
                </c:pt>
                <c:pt idx="9672">
                  <c:v>1.0001</c:v>
                </c:pt>
                <c:pt idx="9673">
                  <c:v>3.0001000000000002</c:v>
                </c:pt>
                <c:pt idx="9674">
                  <c:v>1E-4</c:v>
                </c:pt>
                <c:pt idx="9675">
                  <c:v>1.0001</c:v>
                </c:pt>
                <c:pt idx="9676">
                  <c:v>1E-4</c:v>
                </c:pt>
                <c:pt idx="9677">
                  <c:v>2.0001000000000002</c:v>
                </c:pt>
                <c:pt idx="9678">
                  <c:v>1.0001</c:v>
                </c:pt>
                <c:pt idx="9679">
                  <c:v>2.0001000000000002</c:v>
                </c:pt>
                <c:pt idx="9680">
                  <c:v>3.0001000000000002</c:v>
                </c:pt>
                <c:pt idx="9681">
                  <c:v>3.0001000000000002</c:v>
                </c:pt>
                <c:pt idx="9682">
                  <c:v>3.0001000000000002</c:v>
                </c:pt>
                <c:pt idx="9683">
                  <c:v>1E-4</c:v>
                </c:pt>
                <c:pt idx="9684">
                  <c:v>4.0000999999999998</c:v>
                </c:pt>
                <c:pt idx="9685">
                  <c:v>1E-4</c:v>
                </c:pt>
                <c:pt idx="9686">
                  <c:v>1.0001</c:v>
                </c:pt>
                <c:pt idx="9687">
                  <c:v>2.0001000000000002</c:v>
                </c:pt>
                <c:pt idx="9688">
                  <c:v>1.0001</c:v>
                </c:pt>
                <c:pt idx="9689">
                  <c:v>4.0000999999999998</c:v>
                </c:pt>
                <c:pt idx="9690">
                  <c:v>2.0001000000000002</c:v>
                </c:pt>
                <c:pt idx="9691">
                  <c:v>1.0001</c:v>
                </c:pt>
                <c:pt idx="9692">
                  <c:v>4.0000999999999998</c:v>
                </c:pt>
                <c:pt idx="9693">
                  <c:v>5.0000999999999998</c:v>
                </c:pt>
                <c:pt idx="9694">
                  <c:v>5.0000999999999998</c:v>
                </c:pt>
                <c:pt idx="9695">
                  <c:v>8.0000999999999998</c:v>
                </c:pt>
                <c:pt idx="9696">
                  <c:v>17.0001</c:v>
                </c:pt>
                <c:pt idx="9697">
                  <c:v>16.0001</c:v>
                </c:pt>
                <c:pt idx="9698">
                  <c:v>34.000100000000003</c:v>
                </c:pt>
                <c:pt idx="9699">
                  <c:v>33.000100000000003</c:v>
                </c:pt>
                <c:pt idx="9700">
                  <c:v>23.0001</c:v>
                </c:pt>
                <c:pt idx="9701">
                  <c:v>21.0001</c:v>
                </c:pt>
                <c:pt idx="9702">
                  <c:v>2.0001000000000002</c:v>
                </c:pt>
                <c:pt idx="9703">
                  <c:v>4.0000999999999998</c:v>
                </c:pt>
                <c:pt idx="9704">
                  <c:v>1.0001</c:v>
                </c:pt>
                <c:pt idx="9705">
                  <c:v>3.0001000000000002</c:v>
                </c:pt>
                <c:pt idx="9706">
                  <c:v>3.0001000000000002</c:v>
                </c:pt>
                <c:pt idx="9707">
                  <c:v>4.0000999999999998</c:v>
                </c:pt>
                <c:pt idx="9708">
                  <c:v>1.0001</c:v>
                </c:pt>
                <c:pt idx="9709">
                  <c:v>4.0000999999999998</c:v>
                </c:pt>
                <c:pt idx="9710">
                  <c:v>5.0000999999999998</c:v>
                </c:pt>
                <c:pt idx="9711">
                  <c:v>1.0001</c:v>
                </c:pt>
                <c:pt idx="9712">
                  <c:v>1.0001</c:v>
                </c:pt>
                <c:pt idx="9713">
                  <c:v>1.0001</c:v>
                </c:pt>
                <c:pt idx="9714">
                  <c:v>2.0001000000000002</c:v>
                </c:pt>
                <c:pt idx="9715">
                  <c:v>2.0001000000000002</c:v>
                </c:pt>
                <c:pt idx="9716">
                  <c:v>3.0001000000000002</c:v>
                </c:pt>
                <c:pt idx="9717">
                  <c:v>4.0000999999999998</c:v>
                </c:pt>
                <c:pt idx="9718">
                  <c:v>3.0001000000000002</c:v>
                </c:pt>
                <c:pt idx="9719">
                  <c:v>2.0001000000000002</c:v>
                </c:pt>
                <c:pt idx="9720">
                  <c:v>7.0000999999999998</c:v>
                </c:pt>
                <c:pt idx="9721">
                  <c:v>1.0001</c:v>
                </c:pt>
                <c:pt idx="9722">
                  <c:v>4.0000999999999998</c:v>
                </c:pt>
                <c:pt idx="9723">
                  <c:v>2.0001000000000002</c:v>
                </c:pt>
                <c:pt idx="9724">
                  <c:v>3.0001000000000002</c:v>
                </c:pt>
                <c:pt idx="9725">
                  <c:v>3.0001000000000002</c:v>
                </c:pt>
                <c:pt idx="9726">
                  <c:v>6.0000999999999998</c:v>
                </c:pt>
                <c:pt idx="9727">
                  <c:v>4.0000999999999998</c:v>
                </c:pt>
                <c:pt idx="9728">
                  <c:v>6.0000999999999998</c:v>
                </c:pt>
                <c:pt idx="9729">
                  <c:v>18.0001</c:v>
                </c:pt>
                <c:pt idx="9730">
                  <c:v>48.000100000000003</c:v>
                </c:pt>
                <c:pt idx="9731">
                  <c:v>105.0001</c:v>
                </c:pt>
                <c:pt idx="9732">
                  <c:v>164.0001</c:v>
                </c:pt>
                <c:pt idx="9733">
                  <c:v>249.0001</c:v>
                </c:pt>
                <c:pt idx="9734">
                  <c:v>297.00009999999997</c:v>
                </c:pt>
                <c:pt idx="9735">
                  <c:v>361.00009999999997</c:v>
                </c:pt>
                <c:pt idx="9736">
                  <c:v>364.00009999999997</c:v>
                </c:pt>
                <c:pt idx="9737">
                  <c:v>395.00009999999997</c:v>
                </c:pt>
                <c:pt idx="9738">
                  <c:v>294.00009999999997</c:v>
                </c:pt>
                <c:pt idx="9739">
                  <c:v>215.0001</c:v>
                </c:pt>
                <c:pt idx="9740">
                  <c:v>75.000100000000003</c:v>
                </c:pt>
                <c:pt idx="9741">
                  <c:v>19.0001</c:v>
                </c:pt>
                <c:pt idx="9742">
                  <c:v>9.0000999999999998</c:v>
                </c:pt>
                <c:pt idx="9743">
                  <c:v>3.0001000000000002</c:v>
                </c:pt>
                <c:pt idx="9744">
                  <c:v>3.0001000000000002</c:v>
                </c:pt>
                <c:pt idx="9745">
                  <c:v>2.0001000000000002</c:v>
                </c:pt>
                <c:pt idx="9746">
                  <c:v>4.0000999999999998</c:v>
                </c:pt>
                <c:pt idx="9747">
                  <c:v>4.0000999999999998</c:v>
                </c:pt>
                <c:pt idx="9748">
                  <c:v>1E-4</c:v>
                </c:pt>
                <c:pt idx="9749">
                  <c:v>3.0001000000000002</c:v>
                </c:pt>
                <c:pt idx="9750">
                  <c:v>1.0001</c:v>
                </c:pt>
                <c:pt idx="9751">
                  <c:v>2.0001000000000002</c:v>
                </c:pt>
                <c:pt idx="9752">
                  <c:v>1E-4</c:v>
                </c:pt>
                <c:pt idx="9753">
                  <c:v>1.0001</c:v>
                </c:pt>
                <c:pt idx="9754">
                  <c:v>1E-4</c:v>
                </c:pt>
                <c:pt idx="9755">
                  <c:v>1E-4</c:v>
                </c:pt>
                <c:pt idx="9756">
                  <c:v>1.0001</c:v>
                </c:pt>
                <c:pt idx="9757">
                  <c:v>1E-4</c:v>
                </c:pt>
                <c:pt idx="9758">
                  <c:v>3.0001000000000002</c:v>
                </c:pt>
                <c:pt idx="9759">
                  <c:v>1.0001</c:v>
                </c:pt>
                <c:pt idx="9760">
                  <c:v>2.0001000000000002</c:v>
                </c:pt>
                <c:pt idx="9761">
                  <c:v>2.0001000000000002</c:v>
                </c:pt>
                <c:pt idx="9762">
                  <c:v>1.0001</c:v>
                </c:pt>
                <c:pt idx="9763">
                  <c:v>1E-4</c:v>
                </c:pt>
                <c:pt idx="9764">
                  <c:v>1.0001</c:v>
                </c:pt>
                <c:pt idx="9765">
                  <c:v>1E-4</c:v>
                </c:pt>
                <c:pt idx="9766">
                  <c:v>1.0001</c:v>
                </c:pt>
                <c:pt idx="9767">
                  <c:v>1E-4</c:v>
                </c:pt>
                <c:pt idx="9768">
                  <c:v>1E-4</c:v>
                </c:pt>
                <c:pt idx="9769">
                  <c:v>1E-4</c:v>
                </c:pt>
                <c:pt idx="9770">
                  <c:v>1.0001</c:v>
                </c:pt>
                <c:pt idx="9771">
                  <c:v>2.0001000000000002</c:v>
                </c:pt>
                <c:pt idx="9772">
                  <c:v>1E-4</c:v>
                </c:pt>
                <c:pt idx="9773">
                  <c:v>2.0001000000000002</c:v>
                </c:pt>
                <c:pt idx="9774">
                  <c:v>1E-4</c:v>
                </c:pt>
                <c:pt idx="9775">
                  <c:v>5.0000999999999998</c:v>
                </c:pt>
                <c:pt idx="9776">
                  <c:v>10.0001</c:v>
                </c:pt>
                <c:pt idx="9777">
                  <c:v>12.0001</c:v>
                </c:pt>
                <c:pt idx="9778">
                  <c:v>26.0001</c:v>
                </c:pt>
                <c:pt idx="9779">
                  <c:v>35.000100000000003</c:v>
                </c:pt>
                <c:pt idx="9780">
                  <c:v>43.000100000000003</c:v>
                </c:pt>
                <c:pt idx="9781">
                  <c:v>35.000100000000003</c:v>
                </c:pt>
                <c:pt idx="9782">
                  <c:v>18.0001</c:v>
                </c:pt>
                <c:pt idx="9783">
                  <c:v>12.0001</c:v>
                </c:pt>
                <c:pt idx="9784">
                  <c:v>4.0000999999999998</c:v>
                </c:pt>
                <c:pt idx="9785">
                  <c:v>3.0001000000000002</c:v>
                </c:pt>
                <c:pt idx="9786">
                  <c:v>1.0001</c:v>
                </c:pt>
                <c:pt idx="9787">
                  <c:v>7.0000999999999998</c:v>
                </c:pt>
                <c:pt idx="9788">
                  <c:v>1.0001</c:v>
                </c:pt>
                <c:pt idx="9789">
                  <c:v>2.0001000000000002</c:v>
                </c:pt>
                <c:pt idx="9790">
                  <c:v>3.0001000000000002</c:v>
                </c:pt>
                <c:pt idx="9791">
                  <c:v>1.0001</c:v>
                </c:pt>
                <c:pt idx="9792">
                  <c:v>3.0001000000000002</c:v>
                </c:pt>
                <c:pt idx="9793">
                  <c:v>1.0001</c:v>
                </c:pt>
                <c:pt idx="9794">
                  <c:v>1E-4</c:v>
                </c:pt>
                <c:pt idx="9795">
                  <c:v>1E-4</c:v>
                </c:pt>
                <c:pt idx="9796">
                  <c:v>1E-4</c:v>
                </c:pt>
                <c:pt idx="9797">
                  <c:v>1E-4</c:v>
                </c:pt>
                <c:pt idx="9798">
                  <c:v>1E-4</c:v>
                </c:pt>
                <c:pt idx="9799">
                  <c:v>1.0001</c:v>
                </c:pt>
                <c:pt idx="9800">
                  <c:v>2.0001000000000002</c:v>
                </c:pt>
                <c:pt idx="9801">
                  <c:v>1.0001</c:v>
                </c:pt>
                <c:pt idx="9802">
                  <c:v>1E-4</c:v>
                </c:pt>
                <c:pt idx="9803">
                  <c:v>1E-4</c:v>
                </c:pt>
                <c:pt idx="9804">
                  <c:v>1.0001</c:v>
                </c:pt>
                <c:pt idx="9805">
                  <c:v>1E-4</c:v>
                </c:pt>
                <c:pt idx="9806">
                  <c:v>2.0001000000000002</c:v>
                </c:pt>
                <c:pt idx="9807">
                  <c:v>3.0001000000000002</c:v>
                </c:pt>
                <c:pt idx="9808">
                  <c:v>4.0000999999999998</c:v>
                </c:pt>
                <c:pt idx="9809">
                  <c:v>4.0000999999999998</c:v>
                </c:pt>
                <c:pt idx="9810">
                  <c:v>5.0000999999999998</c:v>
                </c:pt>
                <c:pt idx="9811">
                  <c:v>13.0001</c:v>
                </c:pt>
                <c:pt idx="9812">
                  <c:v>41.000100000000003</c:v>
                </c:pt>
                <c:pt idx="9813">
                  <c:v>92.000100000000003</c:v>
                </c:pt>
                <c:pt idx="9814">
                  <c:v>188.0001</c:v>
                </c:pt>
                <c:pt idx="9815">
                  <c:v>296.00009999999997</c:v>
                </c:pt>
                <c:pt idx="9816">
                  <c:v>382.00009999999997</c:v>
                </c:pt>
                <c:pt idx="9817">
                  <c:v>500.00009999999997</c:v>
                </c:pt>
                <c:pt idx="9818">
                  <c:v>506.00009999999997</c:v>
                </c:pt>
                <c:pt idx="9819">
                  <c:v>540.00009999999997</c:v>
                </c:pt>
                <c:pt idx="9820">
                  <c:v>430.00009999999997</c:v>
                </c:pt>
                <c:pt idx="9821">
                  <c:v>263.00009999999997</c:v>
                </c:pt>
                <c:pt idx="9822">
                  <c:v>103.0001</c:v>
                </c:pt>
                <c:pt idx="9823">
                  <c:v>23.0001</c:v>
                </c:pt>
                <c:pt idx="9824">
                  <c:v>6.0000999999999998</c:v>
                </c:pt>
                <c:pt idx="9825">
                  <c:v>7.0000999999999998</c:v>
                </c:pt>
                <c:pt idx="9826">
                  <c:v>3.0001000000000002</c:v>
                </c:pt>
                <c:pt idx="9827">
                  <c:v>5.0000999999999998</c:v>
                </c:pt>
                <c:pt idx="9828">
                  <c:v>6.0000999999999998</c:v>
                </c:pt>
                <c:pt idx="9829">
                  <c:v>4.0000999999999998</c:v>
                </c:pt>
                <c:pt idx="9830">
                  <c:v>1.0001</c:v>
                </c:pt>
                <c:pt idx="9831">
                  <c:v>1E-4</c:v>
                </c:pt>
                <c:pt idx="9832">
                  <c:v>4.0000999999999998</c:v>
                </c:pt>
                <c:pt idx="9833">
                  <c:v>2.0001000000000002</c:v>
                </c:pt>
                <c:pt idx="9834">
                  <c:v>1E-4</c:v>
                </c:pt>
                <c:pt idx="9835">
                  <c:v>3.0001000000000002</c:v>
                </c:pt>
                <c:pt idx="9836">
                  <c:v>1E-4</c:v>
                </c:pt>
                <c:pt idx="9837">
                  <c:v>1E-4</c:v>
                </c:pt>
                <c:pt idx="9838">
                  <c:v>1.0001</c:v>
                </c:pt>
                <c:pt idx="9839">
                  <c:v>1E-4</c:v>
                </c:pt>
                <c:pt idx="9840">
                  <c:v>1.0001</c:v>
                </c:pt>
                <c:pt idx="9841">
                  <c:v>1E-4</c:v>
                </c:pt>
                <c:pt idx="9842">
                  <c:v>1.0001</c:v>
                </c:pt>
                <c:pt idx="9843">
                  <c:v>1E-4</c:v>
                </c:pt>
                <c:pt idx="9844">
                  <c:v>1.0001</c:v>
                </c:pt>
                <c:pt idx="9845">
                  <c:v>1.0001</c:v>
                </c:pt>
                <c:pt idx="9846">
                  <c:v>1.0001</c:v>
                </c:pt>
                <c:pt idx="9847">
                  <c:v>1E-4</c:v>
                </c:pt>
                <c:pt idx="9848">
                  <c:v>1.0001</c:v>
                </c:pt>
                <c:pt idx="9849">
                  <c:v>2.0001000000000002</c:v>
                </c:pt>
                <c:pt idx="9850">
                  <c:v>1E-4</c:v>
                </c:pt>
                <c:pt idx="9851">
                  <c:v>1.0001</c:v>
                </c:pt>
                <c:pt idx="9852">
                  <c:v>1.0001</c:v>
                </c:pt>
                <c:pt idx="9853">
                  <c:v>2.0001000000000002</c:v>
                </c:pt>
                <c:pt idx="9854">
                  <c:v>1.0001</c:v>
                </c:pt>
                <c:pt idx="9855">
                  <c:v>4.0000999999999998</c:v>
                </c:pt>
                <c:pt idx="9856">
                  <c:v>9.0000999999999998</c:v>
                </c:pt>
                <c:pt idx="9857">
                  <c:v>14.0001</c:v>
                </c:pt>
                <c:pt idx="9858">
                  <c:v>22.0001</c:v>
                </c:pt>
                <c:pt idx="9859">
                  <c:v>33.000100000000003</c:v>
                </c:pt>
                <c:pt idx="9860">
                  <c:v>42.000100000000003</c:v>
                </c:pt>
                <c:pt idx="9861">
                  <c:v>60.000100000000003</c:v>
                </c:pt>
                <c:pt idx="9862">
                  <c:v>78.000100000000003</c:v>
                </c:pt>
                <c:pt idx="9863">
                  <c:v>37.000100000000003</c:v>
                </c:pt>
                <c:pt idx="9864">
                  <c:v>20.0001</c:v>
                </c:pt>
                <c:pt idx="9865">
                  <c:v>15.0001</c:v>
                </c:pt>
                <c:pt idx="9866">
                  <c:v>5.0000999999999998</c:v>
                </c:pt>
                <c:pt idx="9867">
                  <c:v>3.0001000000000002</c:v>
                </c:pt>
                <c:pt idx="9868">
                  <c:v>5.0000999999999998</c:v>
                </c:pt>
                <c:pt idx="9869">
                  <c:v>5.0000999999999998</c:v>
                </c:pt>
                <c:pt idx="9870">
                  <c:v>7.0000999999999998</c:v>
                </c:pt>
                <c:pt idx="9871">
                  <c:v>7.0000999999999998</c:v>
                </c:pt>
                <c:pt idx="9872">
                  <c:v>1.0001</c:v>
                </c:pt>
                <c:pt idx="9873">
                  <c:v>3.0001000000000002</c:v>
                </c:pt>
                <c:pt idx="9874">
                  <c:v>4.0000999999999998</c:v>
                </c:pt>
                <c:pt idx="9875">
                  <c:v>1E-4</c:v>
                </c:pt>
                <c:pt idx="9876">
                  <c:v>1E-4</c:v>
                </c:pt>
                <c:pt idx="9877">
                  <c:v>1E-4</c:v>
                </c:pt>
                <c:pt idx="9878">
                  <c:v>1E-4</c:v>
                </c:pt>
                <c:pt idx="9879">
                  <c:v>1.0001</c:v>
                </c:pt>
                <c:pt idx="9880">
                  <c:v>1E-4</c:v>
                </c:pt>
                <c:pt idx="9881">
                  <c:v>1.0001</c:v>
                </c:pt>
                <c:pt idx="9882">
                  <c:v>1.0001</c:v>
                </c:pt>
                <c:pt idx="9883">
                  <c:v>1E-4</c:v>
                </c:pt>
                <c:pt idx="9884">
                  <c:v>2.0001000000000002</c:v>
                </c:pt>
                <c:pt idx="9885">
                  <c:v>1.0001</c:v>
                </c:pt>
                <c:pt idx="9886">
                  <c:v>1.0001</c:v>
                </c:pt>
                <c:pt idx="9887">
                  <c:v>4.0000999999999998</c:v>
                </c:pt>
                <c:pt idx="9888">
                  <c:v>1.0001</c:v>
                </c:pt>
                <c:pt idx="9889">
                  <c:v>1.0001</c:v>
                </c:pt>
                <c:pt idx="9890">
                  <c:v>1.0001</c:v>
                </c:pt>
                <c:pt idx="9891">
                  <c:v>2.0001000000000002</c:v>
                </c:pt>
                <c:pt idx="9892">
                  <c:v>2.0001000000000002</c:v>
                </c:pt>
                <c:pt idx="9893">
                  <c:v>15.0001</c:v>
                </c:pt>
                <c:pt idx="9894">
                  <c:v>27.0001</c:v>
                </c:pt>
                <c:pt idx="9895">
                  <c:v>50.000100000000003</c:v>
                </c:pt>
                <c:pt idx="9896">
                  <c:v>70.000100000000003</c:v>
                </c:pt>
                <c:pt idx="9897">
                  <c:v>116.0001</c:v>
                </c:pt>
                <c:pt idx="9898">
                  <c:v>145.0001</c:v>
                </c:pt>
                <c:pt idx="9899">
                  <c:v>182.0001</c:v>
                </c:pt>
                <c:pt idx="9900">
                  <c:v>190.0001</c:v>
                </c:pt>
                <c:pt idx="9901">
                  <c:v>187.0001</c:v>
                </c:pt>
                <c:pt idx="9902">
                  <c:v>159.0001</c:v>
                </c:pt>
                <c:pt idx="9903">
                  <c:v>98.000100000000003</c:v>
                </c:pt>
                <c:pt idx="9904">
                  <c:v>42.000100000000003</c:v>
                </c:pt>
                <c:pt idx="9905">
                  <c:v>18.0001</c:v>
                </c:pt>
                <c:pt idx="9906">
                  <c:v>7.0000999999999998</c:v>
                </c:pt>
                <c:pt idx="9907">
                  <c:v>3.0001000000000002</c:v>
                </c:pt>
                <c:pt idx="9908">
                  <c:v>1.0001</c:v>
                </c:pt>
                <c:pt idx="9909">
                  <c:v>2.0001000000000002</c:v>
                </c:pt>
                <c:pt idx="9910">
                  <c:v>1E-4</c:v>
                </c:pt>
                <c:pt idx="9911">
                  <c:v>4.0000999999999998</c:v>
                </c:pt>
                <c:pt idx="9912">
                  <c:v>3.0001000000000002</c:v>
                </c:pt>
                <c:pt idx="9913">
                  <c:v>1.0001</c:v>
                </c:pt>
                <c:pt idx="9914">
                  <c:v>3.0001000000000002</c:v>
                </c:pt>
                <c:pt idx="9915">
                  <c:v>1E-4</c:v>
                </c:pt>
                <c:pt idx="9916">
                  <c:v>2.0001000000000002</c:v>
                </c:pt>
                <c:pt idx="9917">
                  <c:v>1.0001</c:v>
                </c:pt>
                <c:pt idx="9918">
                  <c:v>1E-4</c:v>
                </c:pt>
                <c:pt idx="9919">
                  <c:v>1.0001</c:v>
                </c:pt>
                <c:pt idx="9920">
                  <c:v>1E-4</c:v>
                </c:pt>
                <c:pt idx="9921">
                  <c:v>1.0001</c:v>
                </c:pt>
                <c:pt idx="9922">
                  <c:v>1.0001</c:v>
                </c:pt>
                <c:pt idx="9923">
                  <c:v>1E-4</c:v>
                </c:pt>
                <c:pt idx="9924">
                  <c:v>1.0001</c:v>
                </c:pt>
                <c:pt idx="9925">
                  <c:v>2.0001000000000002</c:v>
                </c:pt>
                <c:pt idx="9926">
                  <c:v>3.0001000000000002</c:v>
                </c:pt>
                <c:pt idx="9927">
                  <c:v>1.0001</c:v>
                </c:pt>
                <c:pt idx="9928">
                  <c:v>3.0001000000000002</c:v>
                </c:pt>
                <c:pt idx="9929">
                  <c:v>1E-4</c:v>
                </c:pt>
                <c:pt idx="9930">
                  <c:v>2.0001000000000002</c:v>
                </c:pt>
                <c:pt idx="9931">
                  <c:v>1.0001</c:v>
                </c:pt>
                <c:pt idx="9932">
                  <c:v>1.0001</c:v>
                </c:pt>
                <c:pt idx="9933">
                  <c:v>1E-4</c:v>
                </c:pt>
                <c:pt idx="9934">
                  <c:v>1.0001</c:v>
                </c:pt>
                <c:pt idx="9935">
                  <c:v>1.0001</c:v>
                </c:pt>
                <c:pt idx="9936">
                  <c:v>2.0001000000000002</c:v>
                </c:pt>
                <c:pt idx="9937">
                  <c:v>3.0001000000000002</c:v>
                </c:pt>
                <c:pt idx="9938">
                  <c:v>9.0000999999999998</c:v>
                </c:pt>
                <c:pt idx="9939">
                  <c:v>13.0001</c:v>
                </c:pt>
                <c:pt idx="9940">
                  <c:v>17.0001</c:v>
                </c:pt>
                <c:pt idx="9941">
                  <c:v>24.0001</c:v>
                </c:pt>
                <c:pt idx="9942">
                  <c:v>40.000100000000003</c:v>
                </c:pt>
                <c:pt idx="9943">
                  <c:v>44.000100000000003</c:v>
                </c:pt>
                <c:pt idx="9944">
                  <c:v>17.0001</c:v>
                </c:pt>
                <c:pt idx="9945">
                  <c:v>23.0001</c:v>
                </c:pt>
                <c:pt idx="9946">
                  <c:v>15.0001</c:v>
                </c:pt>
                <c:pt idx="9947">
                  <c:v>7.0000999999999998</c:v>
                </c:pt>
                <c:pt idx="9948">
                  <c:v>2.0001000000000002</c:v>
                </c:pt>
                <c:pt idx="9949">
                  <c:v>1E-4</c:v>
                </c:pt>
                <c:pt idx="9950">
                  <c:v>4.0000999999999998</c:v>
                </c:pt>
                <c:pt idx="9951">
                  <c:v>4.0000999999999998</c:v>
                </c:pt>
                <c:pt idx="9952">
                  <c:v>4.0000999999999998</c:v>
                </c:pt>
                <c:pt idx="9953">
                  <c:v>4.0000999999999998</c:v>
                </c:pt>
                <c:pt idx="9954">
                  <c:v>2.0001000000000002</c:v>
                </c:pt>
                <c:pt idx="9955">
                  <c:v>2.0001000000000002</c:v>
                </c:pt>
                <c:pt idx="9956">
                  <c:v>1E-4</c:v>
                </c:pt>
                <c:pt idx="9957">
                  <c:v>1E-4</c:v>
                </c:pt>
                <c:pt idx="9958">
                  <c:v>1.0001</c:v>
                </c:pt>
                <c:pt idx="9959">
                  <c:v>1E-4</c:v>
                </c:pt>
                <c:pt idx="9960">
                  <c:v>1E-4</c:v>
                </c:pt>
                <c:pt idx="9961">
                  <c:v>1E-4</c:v>
                </c:pt>
                <c:pt idx="9962">
                  <c:v>1.0001</c:v>
                </c:pt>
                <c:pt idx="9963">
                  <c:v>1E-4</c:v>
                </c:pt>
                <c:pt idx="9964">
                  <c:v>1.0001</c:v>
                </c:pt>
                <c:pt idx="9965">
                  <c:v>1.0001</c:v>
                </c:pt>
                <c:pt idx="9966">
                  <c:v>2.0001000000000002</c:v>
                </c:pt>
                <c:pt idx="9967">
                  <c:v>1E-4</c:v>
                </c:pt>
                <c:pt idx="9968">
                  <c:v>2.0001000000000002</c:v>
                </c:pt>
                <c:pt idx="9969">
                  <c:v>1.0001</c:v>
                </c:pt>
                <c:pt idx="9970">
                  <c:v>1E-4</c:v>
                </c:pt>
                <c:pt idx="9971">
                  <c:v>2.0001000000000002</c:v>
                </c:pt>
                <c:pt idx="9972">
                  <c:v>1E-4</c:v>
                </c:pt>
                <c:pt idx="9973">
                  <c:v>1E-4</c:v>
                </c:pt>
                <c:pt idx="9974">
                  <c:v>1E-4</c:v>
                </c:pt>
                <c:pt idx="9975">
                  <c:v>1E-4</c:v>
                </c:pt>
                <c:pt idx="9976">
                  <c:v>2.0001000000000002</c:v>
                </c:pt>
                <c:pt idx="9977">
                  <c:v>1.0001</c:v>
                </c:pt>
                <c:pt idx="9978">
                  <c:v>2.0001000000000002</c:v>
                </c:pt>
                <c:pt idx="9979">
                  <c:v>1.0001</c:v>
                </c:pt>
                <c:pt idx="9980">
                  <c:v>2.0001000000000002</c:v>
                </c:pt>
                <c:pt idx="9981">
                  <c:v>4.0000999999999998</c:v>
                </c:pt>
                <c:pt idx="9982">
                  <c:v>7.0000999999999998</c:v>
                </c:pt>
                <c:pt idx="9983">
                  <c:v>7.0000999999999998</c:v>
                </c:pt>
                <c:pt idx="9984">
                  <c:v>9.0000999999999998</c:v>
                </c:pt>
                <c:pt idx="9985">
                  <c:v>8.0000999999999998</c:v>
                </c:pt>
                <c:pt idx="9986">
                  <c:v>7.0000999999999998</c:v>
                </c:pt>
                <c:pt idx="9987">
                  <c:v>12.0001</c:v>
                </c:pt>
                <c:pt idx="9988">
                  <c:v>4.0000999999999998</c:v>
                </c:pt>
                <c:pt idx="9989">
                  <c:v>1.0001</c:v>
                </c:pt>
                <c:pt idx="9990">
                  <c:v>3.0001000000000002</c:v>
                </c:pt>
                <c:pt idx="9991">
                  <c:v>2.0001000000000002</c:v>
                </c:pt>
                <c:pt idx="9992">
                  <c:v>2.0001000000000002</c:v>
                </c:pt>
                <c:pt idx="9993">
                  <c:v>1.0001</c:v>
                </c:pt>
                <c:pt idx="9994">
                  <c:v>1.0001</c:v>
                </c:pt>
                <c:pt idx="9995">
                  <c:v>1E-4</c:v>
                </c:pt>
                <c:pt idx="9996">
                  <c:v>1E-4</c:v>
                </c:pt>
                <c:pt idx="9997">
                  <c:v>1E-4</c:v>
                </c:pt>
                <c:pt idx="9998">
                  <c:v>1.0001</c:v>
                </c:pt>
                <c:pt idx="9999">
                  <c:v>1.0001</c:v>
                </c:pt>
                <c:pt idx="10000">
                  <c:v>1.0001</c:v>
                </c:pt>
                <c:pt idx="10001">
                  <c:v>1E-4</c:v>
                </c:pt>
                <c:pt idx="10002">
                  <c:v>1.0001</c:v>
                </c:pt>
                <c:pt idx="10003">
                  <c:v>1.0001</c:v>
                </c:pt>
                <c:pt idx="10004">
                  <c:v>1E-4</c:v>
                </c:pt>
                <c:pt idx="10005">
                  <c:v>1.0001</c:v>
                </c:pt>
                <c:pt idx="10006">
                  <c:v>1.0001</c:v>
                </c:pt>
                <c:pt idx="10007">
                  <c:v>1.0001</c:v>
                </c:pt>
                <c:pt idx="10008">
                  <c:v>1.0001</c:v>
                </c:pt>
                <c:pt idx="10009">
                  <c:v>1E-4</c:v>
                </c:pt>
                <c:pt idx="10010">
                  <c:v>1.0001</c:v>
                </c:pt>
                <c:pt idx="10011">
                  <c:v>1.0001</c:v>
                </c:pt>
                <c:pt idx="10012">
                  <c:v>1E-4</c:v>
                </c:pt>
                <c:pt idx="10013">
                  <c:v>1.0001</c:v>
                </c:pt>
                <c:pt idx="10014">
                  <c:v>1.0001</c:v>
                </c:pt>
                <c:pt idx="10015">
                  <c:v>1.0001</c:v>
                </c:pt>
                <c:pt idx="10016">
                  <c:v>1.0001</c:v>
                </c:pt>
                <c:pt idx="10017">
                  <c:v>1E-4</c:v>
                </c:pt>
                <c:pt idx="10018">
                  <c:v>2.0001000000000002</c:v>
                </c:pt>
                <c:pt idx="10019">
                  <c:v>1E-4</c:v>
                </c:pt>
                <c:pt idx="10020">
                  <c:v>1.0001</c:v>
                </c:pt>
                <c:pt idx="10021">
                  <c:v>2.0001000000000002</c:v>
                </c:pt>
                <c:pt idx="10022">
                  <c:v>6.0000999999999998</c:v>
                </c:pt>
                <c:pt idx="10023">
                  <c:v>3.0001000000000002</c:v>
                </c:pt>
                <c:pt idx="10024">
                  <c:v>12.0001</c:v>
                </c:pt>
                <c:pt idx="10025">
                  <c:v>19.0001</c:v>
                </c:pt>
                <c:pt idx="10026">
                  <c:v>21.0001</c:v>
                </c:pt>
                <c:pt idx="10027">
                  <c:v>31.0001</c:v>
                </c:pt>
                <c:pt idx="10028">
                  <c:v>7.0000999999999998</c:v>
                </c:pt>
                <c:pt idx="10029">
                  <c:v>3.0001000000000002</c:v>
                </c:pt>
                <c:pt idx="10030">
                  <c:v>7.0000999999999998</c:v>
                </c:pt>
                <c:pt idx="10031">
                  <c:v>4.0000999999999998</c:v>
                </c:pt>
                <c:pt idx="10032">
                  <c:v>2.0001000000000002</c:v>
                </c:pt>
                <c:pt idx="10033">
                  <c:v>3.0001000000000002</c:v>
                </c:pt>
                <c:pt idx="10034">
                  <c:v>5.0000999999999998</c:v>
                </c:pt>
                <c:pt idx="10035">
                  <c:v>1.0001</c:v>
                </c:pt>
                <c:pt idx="10036">
                  <c:v>2.0001000000000002</c:v>
                </c:pt>
                <c:pt idx="10037">
                  <c:v>1.0001</c:v>
                </c:pt>
                <c:pt idx="10038">
                  <c:v>1E-4</c:v>
                </c:pt>
                <c:pt idx="10039">
                  <c:v>1.0001</c:v>
                </c:pt>
                <c:pt idx="10040">
                  <c:v>1E-4</c:v>
                </c:pt>
                <c:pt idx="10041">
                  <c:v>1E-4</c:v>
                </c:pt>
                <c:pt idx="10042">
                  <c:v>1E-4</c:v>
                </c:pt>
                <c:pt idx="10043">
                  <c:v>1.0001</c:v>
                </c:pt>
                <c:pt idx="10044">
                  <c:v>1.0001</c:v>
                </c:pt>
                <c:pt idx="10045">
                  <c:v>1E-4</c:v>
                </c:pt>
                <c:pt idx="10046">
                  <c:v>1E-4</c:v>
                </c:pt>
                <c:pt idx="10047">
                  <c:v>1E-4</c:v>
                </c:pt>
                <c:pt idx="10048">
                  <c:v>1E-4</c:v>
                </c:pt>
                <c:pt idx="10049">
                  <c:v>1.0001</c:v>
                </c:pt>
                <c:pt idx="10050">
                  <c:v>1.0001</c:v>
                </c:pt>
                <c:pt idx="10051">
                  <c:v>1.0001</c:v>
                </c:pt>
                <c:pt idx="10052">
                  <c:v>1.0001</c:v>
                </c:pt>
                <c:pt idx="10053">
                  <c:v>1E-4</c:v>
                </c:pt>
                <c:pt idx="10054">
                  <c:v>1.0001</c:v>
                </c:pt>
                <c:pt idx="10055">
                  <c:v>2.0001000000000002</c:v>
                </c:pt>
                <c:pt idx="10056">
                  <c:v>1E-4</c:v>
                </c:pt>
                <c:pt idx="10057">
                  <c:v>1.0001</c:v>
                </c:pt>
                <c:pt idx="10058">
                  <c:v>3.0001000000000002</c:v>
                </c:pt>
                <c:pt idx="10059">
                  <c:v>3.0001000000000002</c:v>
                </c:pt>
                <c:pt idx="10060">
                  <c:v>3.0001000000000002</c:v>
                </c:pt>
                <c:pt idx="10061">
                  <c:v>2.0001000000000002</c:v>
                </c:pt>
                <c:pt idx="10062">
                  <c:v>1.0001</c:v>
                </c:pt>
                <c:pt idx="10063">
                  <c:v>3.0001000000000002</c:v>
                </c:pt>
                <c:pt idx="10064">
                  <c:v>4.0000999999999998</c:v>
                </c:pt>
                <c:pt idx="10065">
                  <c:v>4.0000999999999998</c:v>
                </c:pt>
                <c:pt idx="10066">
                  <c:v>4.0000999999999998</c:v>
                </c:pt>
                <c:pt idx="10067">
                  <c:v>5.0000999999999998</c:v>
                </c:pt>
                <c:pt idx="10068">
                  <c:v>6.0000999999999998</c:v>
                </c:pt>
                <c:pt idx="10069">
                  <c:v>5.0000999999999998</c:v>
                </c:pt>
                <c:pt idx="10070">
                  <c:v>5.0000999999999998</c:v>
                </c:pt>
                <c:pt idx="10071">
                  <c:v>1E-4</c:v>
                </c:pt>
                <c:pt idx="10072">
                  <c:v>1E-4</c:v>
                </c:pt>
                <c:pt idx="10073">
                  <c:v>1E-4</c:v>
                </c:pt>
                <c:pt idx="10074">
                  <c:v>1.0001</c:v>
                </c:pt>
                <c:pt idx="10075">
                  <c:v>1.0001</c:v>
                </c:pt>
                <c:pt idx="10076">
                  <c:v>1.0001</c:v>
                </c:pt>
                <c:pt idx="10077">
                  <c:v>1.0001</c:v>
                </c:pt>
                <c:pt idx="10078">
                  <c:v>1E-4</c:v>
                </c:pt>
                <c:pt idx="10079">
                  <c:v>1.0001</c:v>
                </c:pt>
                <c:pt idx="10080">
                  <c:v>1E-4</c:v>
                </c:pt>
                <c:pt idx="10081">
                  <c:v>1E-4</c:v>
                </c:pt>
                <c:pt idx="10082">
                  <c:v>1.0001</c:v>
                </c:pt>
                <c:pt idx="10083">
                  <c:v>1.0001</c:v>
                </c:pt>
                <c:pt idx="10084">
                  <c:v>1.0001</c:v>
                </c:pt>
                <c:pt idx="10085">
                  <c:v>1E-4</c:v>
                </c:pt>
                <c:pt idx="10086">
                  <c:v>1E-4</c:v>
                </c:pt>
                <c:pt idx="10087">
                  <c:v>1E-4</c:v>
                </c:pt>
                <c:pt idx="10088">
                  <c:v>1E-4</c:v>
                </c:pt>
                <c:pt idx="10089">
                  <c:v>1.0001</c:v>
                </c:pt>
                <c:pt idx="10090">
                  <c:v>1.0001</c:v>
                </c:pt>
                <c:pt idx="10091">
                  <c:v>1E-4</c:v>
                </c:pt>
                <c:pt idx="10092">
                  <c:v>1E-4</c:v>
                </c:pt>
                <c:pt idx="10093">
                  <c:v>1E-4</c:v>
                </c:pt>
                <c:pt idx="10094">
                  <c:v>1E-4</c:v>
                </c:pt>
                <c:pt idx="10095">
                  <c:v>1E-4</c:v>
                </c:pt>
                <c:pt idx="10096">
                  <c:v>1.0001</c:v>
                </c:pt>
                <c:pt idx="10097">
                  <c:v>1E-4</c:v>
                </c:pt>
                <c:pt idx="10098">
                  <c:v>2.0001000000000002</c:v>
                </c:pt>
                <c:pt idx="10099">
                  <c:v>1E-4</c:v>
                </c:pt>
                <c:pt idx="10100">
                  <c:v>1.0001</c:v>
                </c:pt>
                <c:pt idx="10101">
                  <c:v>1.0001</c:v>
                </c:pt>
                <c:pt idx="10102">
                  <c:v>6.0000999999999998</c:v>
                </c:pt>
                <c:pt idx="10103">
                  <c:v>1.0001</c:v>
                </c:pt>
                <c:pt idx="10104">
                  <c:v>4.0000999999999998</c:v>
                </c:pt>
                <c:pt idx="10105">
                  <c:v>8.0000999999999998</c:v>
                </c:pt>
                <c:pt idx="10106">
                  <c:v>10.0001</c:v>
                </c:pt>
                <c:pt idx="10107">
                  <c:v>9.0000999999999998</c:v>
                </c:pt>
                <c:pt idx="10108">
                  <c:v>7.0000999999999998</c:v>
                </c:pt>
                <c:pt idx="10109">
                  <c:v>6.0000999999999998</c:v>
                </c:pt>
                <c:pt idx="10110">
                  <c:v>4.0000999999999998</c:v>
                </c:pt>
                <c:pt idx="10111">
                  <c:v>3.0001000000000002</c:v>
                </c:pt>
                <c:pt idx="10112">
                  <c:v>1.0001</c:v>
                </c:pt>
                <c:pt idx="10113">
                  <c:v>4.0000999999999998</c:v>
                </c:pt>
                <c:pt idx="10114">
                  <c:v>1.0001</c:v>
                </c:pt>
                <c:pt idx="10115">
                  <c:v>1E-4</c:v>
                </c:pt>
                <c:pt idx="10116">
                  <c:v>3.0001000000000002</c:v>
                </c:pt>
                <c:pt idx="10117">
                  <c:v>1E-4</c:v>
                </c:pt>
                <c:pt idx="10118">
                  <c:v>1E-4</c:v>
                </c:pt>
                <c:pt idx="10119">
                  <c:v>1E-4</c:v>
                </c:pt>
                <c:pt idx="10120">
                  <c:v>1.0001</c:v>
                </c:pt>
                <c:pt idx="10121">
                  <c:v>1E-4</c:v>
                </c:pt>
                <c:pt idx="10122">
                  <c:v>1E-4</c:v>
                </c:pt>
                <c:pt idx="10123">
                  <c:v>1.0001</c:v>
                </c:pt>
                <c:pt idx="10124">
                  <c:v>1E-4</c:v>
                </c:pt>
                <c:pt idx="10125">
                  <c:v>1E-4</c:v>
                </c:pt>
                <c:pt idx="10126">
                  <c:v>1E-4</c:v>
                </c:pt>
                <c:pt idx="10127">
                  <c:v>1E-4</c:v>
                </c:pt>
                <c:pt idx="10128">
                  <c:v>1.0001</c:v>
                </c:pt>
                <c:pt idx="10129">
                  <c:v>1E-4</c:v>
                </c:pt>
                <c:pt idx="10130">
                  <c:v>1E-4</c:v>
                </c:pt>
                <c:pt idx="10131">
                  <c:v>1E-4</c:v>
                </c:pt>
                <c:pt idx="10132">
                  <c:v>1E-4</c:v>
                </c:pt>
                <c:pt idx="10133">
                  <c:v>1E-4</c:v>
                </c:pt>
                <c:pt idx="10134">
                  <c:v>1.0001</c:v>
                </c:pt>
                <c:pt idx="10135">
                  <c:v>3.0001000000000002</c:v>
                </c:pt>
                <c:pt idx="10136">
                  <c:v>1E-4</c:v>
                </c:pt>
                <c:pt idx="10137">
                  <c:v>3.0001000000000002</c:v>
                </c:pt>
                <c:pt idx="10138">
                  <c:v>1E-4</c:v>
                </c:pt>
                <c:pt idx="10139">
                  <c:v>1.0001</c:v>
                </c:pt>
                <c:pt idx="10140">
                  <c:v>1.0001</c:v>
                </c:pt>
                <c:pt idx="10141">
                  <c:v>1E-4</c:v>
                </c:pt>
                <c:pt idx="10142">
                  <c:v>3.0001000000000002</c:v>
                </c:pt>
                <c:pt idx="10143">
                  <c:v>2.0001000000000002</c:v>
                </c:pt>
                <c:pt idx="10144">
                  <c:v>1E-4</c:v>
                </c:pt>
                <c:pt idx="10145">
                  <c:v>4.0000999999999998</c:v>
                </c:pt>
                <c:pt idx="10146">
                  <c:v>3.0001000000000002</c:v>
                </c:pt>
                <c:pt idx="10147">
                  <c:v>3.0001000000000002</c:v>
                </c:pt>
                <c:pt idx="10148">
                  <c:v>5.0000999999999998</c:v>
                </c:pt>
                <c:pt idx="10149">
                  <c:v>5.0000999999999998</c:v>
                </c:pt>
                <c:pt idx="10150">
                  <c:v>1.0001</c:v>
                </c:pt>
                <c:pt idx="10151">
                  <c:v>5.0000999999999998</c:v>
                </c:pt>
                <c:pt idx="10152">
                  <c:v>3.0001000000000002</c:v>
                </c:pt>
                <c:pt idx="10153">
                  <c:v>2.0001000000000002</c:v>
                </c:pt>
                <c:pt idx="10154">
                  <c:v>1E-4</c:v>
                </c:pt>
                <c:pt idx="10155">
                  <c:v>3.0001000000000002</c:v>
                </c:pt>
                <c:pt idx="10156">
                  <c:v>1.0001</c:v>
                </c:pt>
                <c:pt idx="10157">
                  <c:v>2.0001000000000002</c:v>
                </c:pt>
                <c:pt idx="10158">
                  <c:v>1.0001</c:v>
                </c:pt>
                <c:pt idx="10159">
                  <c:v>1E-4</c:v>
                </c:pt>
                <c:pt idx="10160">
                  <c:v>1E-4</c:v>
                </c:pt>
                <c:pt idx="10161">
                  <c:v>1.0001</c:v>
                </c:pt>
                <c:pt idx="10162">
                  <c:v>1.0001</c:v>
                </c:pt>
                <c:pt idx="10163">
                  <c:v>1E-4</c:v>
                </c:pt>
                <c:pt idx="10164">
                  <c:v>1.0001</c:v>
                </c:pt>
                <c:pt idx="10165">
                  <c:v>1E-4</c:v>
                </c:pt>
                <c:pt idx="10166">
                  <c:v>1E-4</c:v>
                </c:pt>
                <c:pt idx="10167">
                  <c:v>1E-4</c:v>
                </c:pt>
                <c:pt idx="10168">
                  <c:v>1.0001</c:v>
                </c:pt>
                <c:pt idx="10169">
                  <c:v>1E-4</c:v>
                </c:pt>
                <c:pt idx="10170">
                  <c:v>2.0001000000000002</c:v>
                </c:pt>
                <c:pt idx="10171">
                  <c:v>1.0001</c:v>
                </c:pt>
                <c:pt idx="10172">
                  <c:v>1E-4</c:v>
                </c:pt>
                <c:pt idx="10173">
                  <c:v>1E-4</c:v>
                </c:pt>
                <c:pt idx="10174">
                  <c:v>1E-4</c:v>
                </c:pt>
                <c:pt idx="10175">
                  <c:v>1E-4</c:v>
                </c:pt>
                <c:pt idx="10176">
                  <c:v>1E-4</c:v>
                </c:pt>
                <c:pt idx="10177">
                  <c:v>1E-4</c:v>
                </c:pt>
                <c:pt idx="10178">
                  <c:v>1.0001</c:v>
                </c:pt>
                <c:pt idx="10179">
                  <c:v>1.0001</c:v>
                </c:pt>
                <c:pt idx="10180">
                  <c:v>1E-4</c:v>
                </c:pt>
                <c:pt idx="10181">
                  <c:v>1.0001</c:v>
                </c:pt>
                <c:pt idx="10182">
                  <c:v>2.0001000000000002</c:v>
                </c:pt>
                <c:pt idx="10183">
                  <c:v>5.0000999999999998</c:v>
                </c:pt>
                <c:pt idx="10184">
                  <c:v>5.0000999999999998</c:v>
                </c:pt>
                <c:pt idx="10185">
                  <c:v>9.0000999999999998</c:v>
                </c:pt>
                <c:pt idx="10186">
                  <c:v>5.0000999999999998</c:v>
                </c:pt>
                <c:pt idx="10187">
                  <c:v>6.0000999999999998</c:v>
                </c:pt>
                <c:pt idx="10188">
                  <c:v>9.0000999999999998</c:v>
                </c:pt>
                <c:pt idx="10189">
                  <c:v>4.0000999999999998</c:v>
                </c:pt>
                <c:pt idx="10190">
                  <c:v>5.0000999999999998</c:v>
                </c:pt>
                <c:pt idx="10191">
                  <c:v>21.0001</c:v>
                </c:pt>
                <c:pt idx="10192">
                  <c:v>16.0001</c:v>
                </c:pt>
                <c:pt idx="10193">
                  <c:v>6.0000999999999998</c:v>
                </c:pt>
                <c:pt idx="10194">
                  <c:v>1E-4</c:v>
                </c:pt>
                <c:pt idx="10195">
                  <c:v>1.0001</c:v>
                </c:pt>
                <c:pt idx="10196">
                  <c:v>1.0001</c:v>
                </c:pt>
                <c:pt idx="10197">
                  <c:v>1.0001</c:v>
                </c:pt>
                <c:pt idx="10198">
                  <c:v>2.0001000000000002</c:v>
                </c:pt>
                <c:pt idx="10199">
                  <c:v>1.0001</c:v>
                </c:pt>
                <c:pt idx="10200">
                  <c:v>1E-4</c:v>
                </c:pt>
                <c:pt idx="10201">
                  <c:v>1.0001</c:v>
                </c:pt>
                <c:pt idx="10202">
                  <c:v>1E-4</c:v>
                </c:pt>
                <c:pt idx="10203">
                  <c:v>1E-4</c:v>
                </c:pt>
                <c:pt idx="10204">
                  <c:v>1.0001</c:v>
                </c:pt>
                <c:pt idx="10205">
                  <c:v>1.0001</c:v>
                </c:pt>
                <c:pt idx="10206">
                  <c:v>1.0001</c:v>
                </c:pt>
                <c:pt idx="10207">
                  <c:v>1E-4</c:v>
                </c:pt>
                <c:pt idx="10208">
                  <c:v>1.0001</c:v>
                </c:pt>
                <c:pt idx="10209">
                  <c:v>1E-4</c:v>
                </c:pt>
                <c:pt idx="10210">
                  <c:v>1.0001</c:v>
                </c:pt>
                <c:pt idx="10211">
                  <c:v>1.0001</c:v>
                </c:pt>
                <c:pt idx="10212">
                  <c:v>1.0001</c:v>
                </c:pt>
                <c:pt idx="10213">
                  <c:v>1E-4</c:v>
                </c:pt>
                <c:pt idx="10214">
                  <c:v>1.0001</c:v>
                </c:pt>
                <c:pt idx="10215">
                  <c:v>1.0001</c:v>
                </c:pt>
                <c:pt idx="10216">
                  <c:v>1E-4</c:v>
                </c:pt>
                <c:pt idx="10217">
                  <c:v>1E-4</c:v>
                </c:pt>
                <c:pt idx="10218">
                  <c:v>1.0001</c:v>
                </c:pt>
                <c:pt idx="10219">
                  <c:v>3.0001000000000002</c:v>
                </c:pt>
                <c:pt idx="10220">
                  <c:v>9.0000999999999998</c:v>
                </c:pt>
                <c:pt idx="10221">
                  <c:v>23.0001</c:v>
                </c:pt>
                <c:pt idx="10222">
                  <c:v>35.000100000000003</c:v>
                </c:pt>
                <c:pt idx="10223">
                  <c:v>38.000100000000003</c:v>
                </c:pt>
                <c:pt idx="10224">
                  <c:v>32.000100000000003</c:v>
                </c:pt>
                <c:pt idx="10225">
                  <c:v>30.0001</c:v>
                </c:pt>
                <c:pt idx="10226">
                  <c:v>10.0001</c:v>
                </c:pt>
                <c:pt idx="10227">
                  <c:v>2.0001000000000002</c:v>
                </c:pt>
                <c:pt idx="10228">
                  <c:v>1E-4</c:v>
                </c:pt>
                <c:pt idx="10229">
                  <c:v>1.0001</c:v>
                </c:pt>
                <c:pt idx="10230">
                  <c:v>1.0001</c:v>
                </c:pt>
                <c:pt idx="10231">
                  <c:v>2.0001000000000002</c:v>
                </c:pt>
                <c:pt idx="10232">
                  <c:v>2.0001000000000002</c:v>
                </c:pt>
                <c:pt idx="10233">
                  <c:v>1.0001</c:v>
                </c:pt>
                <c:pt idx="10234">
                  <c:v>1E-4</c:v>
                </c:pt>
                <c:pt idx="10235">
                  <c:v>1E-4</c:v>
                </c:pt>
                <c:pt idx="10236">
                  <c:v>1E-4</c:v>
                </c:pt>
                <c:pt idx="10237">
                  <c:v>1E-4</c:v>
                </c:pt>
                <c:pt idx="10238">
                  <c:v>1.0001</c:v>
                </c:pt>
                <c:pt idx="10239">
                  <c:v>1E-4</c:v>
                </c:pt>
                <c:pt idx="10240">
                  <c:v>1E-4</c:v>
                </c:pt>
                <c:pt idx="10241">
                  <c:v>1E-4</c:v>
                </c:pt>
                <c:pt idx="10242">
                  <c:v>2.0001000000000002</c:v>
                </c:pt>
                <c:pt idx="10243">
                  <c:v>1E-4</c:v>
                </c:pt>
                <c:pt idx="10244">
                  <c:v>3.0001000000000002</c:v>
                </c:pt>
                <c:pt idx="10245">
                  <c:v>1E-4</c:v>
                </c:pt>
                <c:pt idx="10246">
                  <c:v>1.0001</c:v>
                </c:pt>
                <c:pt idx="10247">
                  <c:v>1.0001</c:v>
                </c:pt>
                <c:pt idx="10248">
                  <c:v>1.0001</c:v>
                </c:pt>
                <c:pt idx="10249">
                  <c:v>1E-4</c:v>
                </c:pt>
                <c:pt idx="10250">
                  <c:v>1E-4</c:v>
                </c:pt>
                <c:pt idx="10251">
                  <c:v>1E-4</c:v>
                </c:pt>
                <c:pt idx="10252">
                  <c:v>1E-4</c:v>
                </c:pt>
                <c:pt idx="10253">
                  <c:v>1E-4</c:v>
                </c:pt>
                <c:pt idx="10254">
                  <c:v>1E-4</c:v>
                </c:pt>
                <c:pt idx="10255">
                  <c:v>1E-4</c:v>
                </c:pt>
                <c:pt idx="10256">
                  <c:v>1E-4</c:v>
                </c:pt>
                <c:pt idx="10257">
                  <c:v>1E-4</c:v>
                </c:pt>
                <c:pt idx="10258">
                  <c:v>1.0001</c:v>
                </c:pt>
                <c:pt idx="10259">
                  <c:v>3.0001000000000002</c:v>
                </c:pt>
                <c:pt idx="10260">
                  <c:v>5.0000999999999998</c:v>
                </c:pt>
                <c:pt idx="10261">
                  <c:v>8.0000999999999998</c:v>
                </c:pt>
                <c:pt idx="10262">
                  <c:v>9.0000999999999998</c:v>
                </c:pt>
                <c:pt idx="10263">
                  <c:v>17.0001</c:v>
                </c:pt>
                <c:pt idx="10264">
                  <c:v>13.0001</c:v>
                </c:pt>
                <c:pt idx="10265">
                  <c:v>5.0000999999999998</c:v>
                </c:pt>
                <c:pt idx="10266">
                  <c:v>5.0000999999999998</c:v>
                </c:pt>
                <c:pt idx="10267">
                  <c:v>6.0000999999999998</c:v>
                </c:pt>
                <c:pt idx="10268">
                  <c:v>4.0000999999999998</c:v>
                </c:pt>
                <c:pt idx="10269">
                  <c:v>1.0001</c:v>
                </c:pt>
                <c:pt idx="10270">
                  <c:v>1.0001</c:v>
                </c:pt>
                <c:pt idx="10271">
                  <c:v>4.0000999999999998</c:v>
                </c:pt>
                <c:pt idx="10272">
                  <c:v>2.0001000000000002</c:v>
                </c:pt>
                <c:pt idx="10273">
                  <c:v>1.0001</c:v>
                </c:pt>
                <c:pt idx="10274">
                  <c:v>1E-4</c:v>
                </c:pt>
                <c:pt idx="10275">
                  <c:v>2.0001000000000002</c:v>
                </c:pt>
                <c:pt idx="10276">
                  <c:v>1E-4</c:v>
                </c:pt>
                <c:pt idx="10277">
                  <c:v>2.0001000000000002</c:v>
                </c:pt>
                <c:pt idx="10278">
                  <c:v>1.0001</c:v>
                </c:pt>
                <c:pt idx="10279">
                  <c:v>1E-4</c:v>
                </c:pt>
                <c:pt idx="10280">
                  <c:v>1E-4</c:v>
                </c:pt>
                <c:pt idx="10281">
                  <c:v>1E-4</c:v>
                </c:pt>
                <c:pt idx="10282">
                  <c:v>2.0001000000000002</c:v>
                </c:pt>
                <c:pt idx="10283">
                  <c:v>1.0001</c:v>
                </c:pt>
                <c:pt idx="10284">
                  <c:v>1E-4</c:v>
                </c:pt>
                <c:pt idx="10285">
                  <c:v>1E-4</c:v>
                </c:pt>
                <c:pt idx="10286">
                  <c:v>1.0001</c:v>
                </c:pt>
                <c:pt idx="10287">
                  <c:v>1E-4</c:v>
                </c:pt>
                <c:pt idx="10288">
                  <c:v>1.0001</c:v>
                </c:pt>
                <c:pt idx="10289">
                  <c:v>1E-4</c:v>
                </c:pt>
                <c:pt idx="10290">
                  <c:v>1.0001</c:v>
                </c:pt>
                <c:pt idx="10291">
                  <c:v>1.0001</c:v>
                </c:pt>
                <c:pt idx="10292">
                  <c:v>1E-4</c:v>
                </c:pt>
                <c:pt idx="10293">
                  <c:v>1E-4</c:v>
                </c:pt>
                <c:pt idx="10294">
                  <c:v>1.0001</c:v>
                </c:pt>
                <c:pt idx="10295">
                  <c:v>1E-4</c:v>
                </c:pt>
                <c:pt idx="10296">
                  <c:v>1E-4</c:v>
                </c:pt>
                <c:pt idx="10297">
                  <c:v>1.0001</c:v>
                </c:pt>
                <c:pt idx="10298">
                  <c:v>2.0001000000000002</c:v>
                </c:pt>
                <c:pt idx="10299">
                  <c:v>3.0001000000000002</c:v>
                </c:pt>
                <c:pt idx="10300">
                  <c:v>6.0000999999999998</c:v>
                </c:pt>
                <c:pt idx="10301">
                  <c:v>13.0001</c:v>
                </c:pt>
                <c:pt idx="10302">
                  <c:v>14.0001</c:v>
                </c:pt>
                <c:pt idx="10303">
                  <c:v>22.0001</c:v>
                </c:pt>
                <c:pt idx="10304">
                  <c:v>3.0001000000000002</c:v>
                </c:pt>
                <c:pt idx="10305">
                  <c:v>2.0001000000000002</c:v>
                </c:pt>
                <c:pt idx="10306">
                  <c:v>2.0001000000000002</c:v>
                </c:pt>
                <c:pt idx="10307">
                  <c:v>1.0001</c:v>
                </c:pt>
                <c:pt idx="10308">
                  <c:v>1.0001</c:v>
                </c:pt>
                <c:pt idx="10309">
                  <c:v>2.0001000000000002</c:v>
                </c:pt>
                <c:pt idx="10310">
                  <c:v>3.0001000000000002</c:v>
                </c:pt>
                <c:pt idx="10311">
                  <c:v>5.0000999999999998</c:v>
                </c:pt>
                <c:pt idx="10312">
                  <c:v>5.0000999999999998</c:v>
                </c:pt>
                <c:pt idx="10313">
                  <c:v>2.0001000000000002</c:v>
                </c:pt>
                <c:pt idx="10314">
                  <c:v>3.0001000000000002</c:v>
                </c:pt>
                <c:pt idx="10315">
                  <c:v>1.0001</c:v>
                </c:pt>
                <c:pt idx="10316">
                  <c:v>1E-4</c:v>
                </c:pt>
                <c:pt idx="10317">
                  <c:v>1E-4</c:v>
                </c:pt>
                <c:pt idx="10318">
                  <c:v>1E-4</c:v>
                </c:pt>
                <c:pt idx="10319">
                  <c:v>1.0001</c:v>
                </c:pt>
                <c:pt idx="10320">
                  <c:v>1.0001</c:v>
                </c:pt>
                <c:pt idx="10321">
                  <c:v>1E-4</c:v>
                </c:pt>
                <c:pt idx="10322">
                  <c:v>1E-4</c:v>
                </c:pt>
                <c:pt idx="10323">
                  <c:v>1E-4</c:v>
                </c:pt>
                <c:pt idx="10324">
                  <c:v>1E-4</c:v>
                </c:pt>
                <c:pt idx="10325">
                  <c:v>1E-4</c:v>
                </c:pt>
                <c:pt idx="10326">
                  <c:v>1.0001</c:v>
                </c:pt>
                <c:pt idx="10327">
                  <c:v>1E-4</c:v>
                </c:pt>
                <c:pt idx="10328">
                  <c:v>1.0001</c:v>
                </c:pt>
                <c:pt idx="10329">
                  <c:v>1E-4</c:v>
                </c:pt>
                <c:pt idx="10330">
                  <c:v>1.0001</c:v>
                </c:pt>
                <c:pt idx="10331">
                  <c:v>1E-4</c:v>
                </c:pt>
                <c:pt idx="10332">
                  <c:v>1E-4</c:v>
                </c:pt>
                <c:pt idx="10333">
                  <c:v>1E-4</c:v>
                </c:pt>
                <c:pt idx="10334">
                  <c:v>1E-4</c:v>
                </c:pt>
                <c:pt idx="10335">
                  <c:v>1E-4</c:v>
                </c:pt>
                <c:pt idx="10336">
                  <c:v>2.0001000000000002</c:v>
                </c:pt>
                <c:pt idx="10337">
                  <c:v>1E-4</c:v>
                </c:pt>
                <c:pt idx="10338">
                  <c:v>1E-4</c:v>
                </c:pt>
                <c:pt idx="10339">
                  <c:v>1.0001</c:v>
                </c:pt>
                <c:pt idx="10340">
                  <c:v>3.0001000000000002</c:v>
                </c:pt>
                <c:pt idx="10341">
                  <c:v>4.0000999999999998</c:v>
                </c:pt>
                <c:pt idx="10342">
                  <c:v>11.0001</c:v>
                </c:pt>
                <c:pt idx="10343">
                  <c:v>4.0000999999999998</c:v>
                </c:pt>
                <c:pt idx="10344">
                  <c:v>10.0001</c:v>
                </c:pt>
                <c:pt idx="10345">
                  <c:v>6.0000999999999998</c:v>
                </c:pt>
                <c:pt idx="10346">
                  <c:v>4.0000999999999998</c:v>
                </c:pt>
                <c:pt idx="10347">
                  <c:v>2.0001000000000002</c:v>
                </c:pt>
                <c:pt idx="10348">
                  <c:v>1E-4</c:v>
                </c:pt>
                <c:pt idx="10349">
                  <c:v>3.0001000000000002</c:v>
                </c:pt>
                <c:pt idx="10350">
                  <c:v>5.0000999999999998</c:v>
                </c:pt>
                <c:pt idx="10351">
                  <c:v>4.0000999999999998</c:v>
                </c:pt>
                <c:pt idx="10352">
                  <c:v>4.0000999999999998</c:v>
                </c:pt>
                <c:pt idx="10353">
                  <c:v>5.0000999999999998</c:v>
                </c:pt>
                <c:pt idx="10354">
                  <c:v>7.0000999999999998</c:v>
                </c:pt>
                <c:pt idx="10355">
                  <c:v>1.0001</c:v>
                </c:pt>
                <c:pt idx="10356">
                  <c:v>1.0001</c:v>
                </c:pt>
                <c:pt idx="10357">
                  <c:v>1E-4</c:v>
                </c:pt>
                <c:pt idx="10358">
                  <c:v>1.0001</c:v>
                </c:pt>
                <c:pt idx="10359">
                  <c:v>1E-4</c:v>
                </c:pt>
                <c:pt idx="10360">
                  <c:v>1E-4</c:v>
                </c:pt>
                <c:pt idx="10361">
                  <c:v>1E-4</c:v>
                </c:pt>
                <c:pt idx="10362">
                  <c:v>1.0001</c:v>
                </c:pt>
                <c:pt idx="10363">
                  <c:v>1.0001</c:v>
                </c:pt>
                <c:pt idx="10364">
                  <c:v>1E-4</c:v>
                </c:pt>
                <c:pt idx="10365">
                  <c:v>1E-4</c:v>
                </c:pt>
                <c:pt idx="10366">
                  <c:v>1E-4</c:v>
                </c:pt>
                <c:pt idx="10367">
                  <c:v>1E-4</c:v>
                </c:pt>
                <c:pt idx="10368">
                  <c:v>1E-4</c:v>
                </c:pt>
                <c:pt idx="10369">
                  <c:v>1E-4</c:v>
                </c:pt>
                <c:pt idx="10370">
                  <c:v>3.0001000000000002</c:v>
                </c:pt>
                <c:pt idx="10371">
                  <c:v>1E-4</c:v>
                </c:pt>
                <c:pt idx="10372">
                  <c:v>1E-4</c:v>
                </c:pt>
                <c:pt idx="10373">
                  <c:v>1E-4</c:v>
                </c:pt>
                <c:pt idx="10374">
                  <c:v>1E-4</c:v>
                </c:pt>
                <c:pt idx="10375">
                  <c:v>1.0001</c:v>
                </c:pt>
                <c:pt idx="10376">
                  <c:v>3.0001000000000002</c:v>
                </c:pt>
                <c:pt idx="10377">
                  <c:v>10.0001</c:v>
                </c:pt>
                <c:pt idx="10378">
                  <c:v>10.0001</c:v>
                </c:pt>
                <c:pt idx="10379">
                  <c:v>17.0001</c:v>
                </c:pt>
                <c:pt idx="10380">
                  <c:v>23.0001</c:v>
                </c:pt>
                <c:pt idx="10381">
                  <c:v>15.0001</c:v>
                </c:pt>
                <c:pt idx="10382">
                  <c:v>20.0001</c:v>
                </c:pt>
                <c:pt idx="10383">
                  <c:v>14.0001</c:v>
                </c:pt>
                <c:pt idx="10384">
                  <c:v>9.0000999999999998</c:v>
                </c:pt>
                <c:pt idx="10385">
                  <c:v>3.0001000000000002</c:v>
                </c:pt>
                <c:pt idx="10386">
                  <c:v>1.0001</c:v>
                </c:pt>
                <c:pt idx="10387">
                  <c:v>1.0001</c:v>
                </c:pt>
                <c:pt idx="10388">
                  <c:v>1.0001</c:v>
                </c:pt>
                <c:pt idx="10389">
                  <c:v>1.0001</c:v>
                </c:pt>
                <c:pt idx="10390">
                  <c:v>3.0001000000000002</c:v>
                </c:pt>
                <c:pt idx="10391">
                  <c:v>1E-4</c:v>
                </c:pt>
                <c:pt idx="10392">
                  <c:v>1.0001</c:v>
                </c:pt>
                <c:pt idx="10393">
                  <c:v>1E-4</c:v>
                </c:pt>
                <c:pt idx="10394">
                  <c:v>1E-4</c:v>
                </c:pt>
                <c:pt idx="10395">
                  <c:v>1.0001</c:v>
                </c:pt>
                <c:pt idx="10396">
                  <c:v>1E-4</c:v>
                </c:pt>
                <c:pt idx="10397">
                  <c:v>1E-4</c:v>
                </c:pt>
                <c:pt idx="10398">
                  <c:v>1.0001</c:v>
                </c:pt>
                <c:pt idx="10399">
                  <c:v>1.0001</c:v>
                </c:pt>
                <c:pt idx="10400">
                  <c:v>1E-4</c:v>
                </c:pt>
                <c:pt idx="10401">
                  <c:v>1E-4</c:v>
                </c:pt>
                <c:pt idx="10402">
                  <c:v>1E-4</c:v>
                </c:pt>
                <c:pt idx="10403">
                  <c:v>1E-4</c:v>
                </c:pt>
                <c:pt idx="10404">
                  <c:v>1E-4</c:v>
                </c:pt>
                <c:pt idx="10405">
                  <c:v>1E-4</c:v>
                </c:pt>
                <c:pt idx="10406">
                  <c:v>1E-4</c:v>
                </c:pt>
                <c:pt idx="10407">
                  <c:v>1E-4</c:v>
                </c:pt>
                <c:pt idx="10408">
                  <c:v>1E-4</c:v>
                </c:pt>
                <c:pt idx="10409">
                  <c:v>1.0001</c:v>
                </c:pt>
                <c:pt idx="10410">
                  <c:v>1E-4</c:v>
                </c:pt>
                <c:pt idx="10411">
                  <c:v>1E-4</c:v>
                </c:pt>
                <c:pt idx="10412">
                  <c:v>1.0001</c:v>
                </c:pt>
                <c:pt idx="10413">
                  <c:v>5.0000999999999998</c:v>
                </c:pt>
                <c:pt idx="10414">
                  <c:v>2.0001000000000002</c:v>
                </c:pt>
                <c:pt idx="10415">
                  <c:v>4.0000999999999998</c:v>
                </c:pt>
                <c:pt idx="10416">
                  <c:v>7.0000999999999998</c:v>
                </c:pt>
                <c:pt idx="10417">
                  <c:v>6.0000999999999998</c:v>
                </c:pt>
                <c:pt idx="10418">
                  <c:v>12.0001</c:v>
                </c:pt>
                <c:pt idx="10419">
                  <c:v>20.0001</c:v>
                </c:pt>
                <c:pt idx="10420">
                  <c:v>38.000100000000003</c:v>
                </c:pt>
                <c:pt idx="10421">
                  <c:v>27.0001</c:v>
                </c:pt>
                <c:pt idx="10422">
                  <c:v>29.0001</c:v>
                </c:pt>
                <c:pt idx="10423">
                  <c:v>16.0001</c:v>
                </c:pt>
                <c:pt idx="10424">
                  <c:v>10.0001</c:v>
                </c:pt>
                <c:pt idx="10425">
                  <c:v>3.0001000000000002</c:v>
                </c:pt>
                <c:pt idx="10426">
                  <c:v>3.0001000000000002</c:v>
                </c:pt>
                <c:pt idx="10427">
                  <c:v>3.0001000000000002</c:v>
                </c:pt>
                <c:pt idx="10428">
                  <c:v>3.0001000000000002</c:v>
                </c:pt>
                <c:pt idx="10429">
                  <c:v>2.0001000000000002</c:v>
                </c:pt>
                <c:pt idx="10430">
                  <c:v>5.0000999999999998</c:v>
                </c:pt>
                <c:pt idx="10431">
                  <c:v>1.0001</c:v>
                </c:pt>
                <c:pt idx="10432">
                  <c:v>5.0000999999999998</c:v>
                </c:pt>
                <c:pt idx="10433">
                  <c:v>7.0000999999999998</c:v>
                </c:pt>
                <c:pt idx="10434">
                  <c:v>1E-4</c:v>
                </c:pt>
                <c:pt idx="10435">
                  <c:v>2.0001000000000002</c:v>
                </c:pt>
                <c:pt idx="10436">
                  <c:v>1E-4</c:v>
                </c:pt>
                <c:pt idx="10437">
                  <c:v>1.0001</c:v>
                </c:pt>
                <c:pt idx="10438">
                  <c:v>1E-4</c:v>
                </c:pt>
                <c:pt idx="10439">
                  <c:v>1E-4</c:v>
                </c:pt>
                <c:pt idx="10440">
                  <c:v>1E-4</c:v>
                </c:pt>
                <c:pt idx="10441">
                  <c:v>2.0001000000000002</c:v>
                </c:pt>
                <c:pt idx="10442">
                  <c:v>1E-4</c:v>
                </c:pt>
                <c:pt idx="10443">
                  <c:v>1E-4</c:v>
                </c:pt>
                <c:pt idx="10444">
                  <c:v>1.0001</c:v>
                </c:pt>
                <c:pt idx="10445">
                  <c:v>1E-4</c:v>
                </c:pt>
                <c:pt idx="10446">
                  <c:v>1E-4</c:v>
                </c:pt>
                <c:pt idx="10447">
                  <c:v>1.0001</c:v>
                </c:pt>
                <c:pt idx="10448">
                  <c:v>1E-4</c:v>
                </c:pt>
                <c:pt idx="10449">
                  <c:v>1E-4</c:v>
                </c:pt>
                <c:pt idx="10450">
                  <c:v>2.0001000000000002</c:v>
                </c:pt>
                <c:pt idx="10451">
                  <c:v>1E-4</c:v>
                </c:pt>
                <c:pt idx="10452">
                  <c:v>4.0000999999999998</c:v>
                </c:pt>
                <c:pt idx="10453">
                  <c:v>2.0001000000000002</c:v>
                </c:pt>
                <c:pt idx="10454">
                  <c:v>6.0000999999999998</c:v>
                </c:pt>
                <c:pt idx="10455">
                  <c:v>7.0000999999999998</c:v>
                </c:pt>
                <c:pt idx="10456">
                  <c:v>10.0001</c:v>
                </c:pt>
                <c:pt idx="10457">
                  <c:v>15.0001</c:v>
                </c:pt>
                <c:pt idx="10458">
                  <c:v>14.0001</c:v>
                </c:pt>
                <c:pt idx="10459">
                  <c:v>17.0001</c:v>
                </c:pt>
                <c:pt idx="10460">
                  <c:v>18.0001</c:v>
                </c:pt>
                <c:pt idx="10461">
                  <c:v>7.0000999999999998</c:v>
                </c:pt>
                <c:pt idx="10462">
                  <c:v>5.0000999999999998</c:v>
                </c:pt>
                <c:pt idx="10463">
                  <c:v>6.0000999999999998</c:v>
                </c:pt>
                <c:pt idx="10464">
                  <c:v>3.0001000000000002</c:v>
                </c:pt>
                <c:pt idx="10465">
                  <c:v>2.0001000000000002</c:v>
                </c:pt>
                <c:pt idx="10466">
                  <c:v>3.0001000000000002</c:v>
                </c:pt>
                <c:pt idx="10467">
                  <c:v>2.0001000000000002</c:v>
                </c:pt>
                <c:pt idx="10468">
                  <c:v>1.0001</c:v>
                </c:pt>
                <c:pt idx="10469">
                  <c:v>3.0001000000000002</c:v>
                </c:pt>
                <c:pt idx="10470">
                  <c:v>3.0001000000000002</c:v>
                </c:pt>
                <c:pt idx="10471">
                  <c:v>2.0001000000000002</c:v>
                </c:pt>
                <c:pt idx="10472">
                  <c:v>1E-4</c:v>
                </c:pt>
                <c:pt idx="10473">
                  <c:v>1E-4</c:v>
                </c:pt>
                <c:pt idx="10474">
                  <c:v>1.0001</c:v>
                </c:pt>
                <c:pt idx="10475">
                  <c:v>1E-4</c:v>
                </c:pt>
                <c:pt idx="10476">
                  <c:v>1E-4</c:v>
                </c:pt>
                <c:pt idx="10477">
                  <c:v>1E-4</c:v>
                </c:pt>
                <c:pt idx="10478">
                  <c:v>1E-4</c:v>
                </c:pt>
                <c:pt idx="10479">
                  <c:v>1E-4</c:v>
                </c:pt>
                <c:pt idx="10480">
                  <c:v>1E-4</c:v>
                </c:pt>
                <c:pt idx="10481">
                  <c:v>1E-4</c:v>
                </c:pt>
                <c:pt idx="10482">
                  <c:v>1E-4</c:v>
                </c:pt>
                <c:pt idx="10483">
                  <c:v>1.0001</c:v>
                </c:pt>
                <c:pt idx="10484">
                  <c:v>1.0001</c:v>
                </c:pt>
                <c:pt idx="10485">
                  <c:v>1.0001</c:v>
                </c:pt>
                <c:pt idx="10486">
                  <c:v>2.0001000000000002</c:v>
                </c:pt>
                <c:pt idx="10487">
                  <c:v>1E-4</c:v>
                </c:pt>
                <c:pt idx="10488">
                  <c:v>3.0001000000000002</c:v>
                </c:pt>
                <c:pt idx="10489">
                  <c:v>1E-4</c:v>
                </c:pt>
                <c:pt idx="10490">
                  <c:v>1E-4</c:v>
                </c:pt>
                <c:pt idx="10491">
                  <c:v>1.0001</c:v>
                </c:pt>
                <c:pt idx="10492">
                  <c:v>4.0000999999999998</c:v>
                </c:pt>
                <c:pt idx="10493">
                  <c:v>4.0000999999999998</c:v>
                </c:pt>
                <c:pt idx="10494">
                  <c:v>8.0000999999999998</c:v>
                </c:pt>
                <c:pt idx="10495">
                  <c:v>12.0001</c:v>
                </c:pt>
                <c:pt idx="10496">
                  <c:v>16.0001</c:v>
                </c:pt>
                <c:pt idx="10497">
                  <c:v>17.0001</c:v>
                </c:pt>
                <c:pt idx="10498">
                  <c:v>29.0001</c:v>
                </c:pt>
                <c:pt idx="10499">
                  <c:v>38.000100000000003</c:v>
                </c:pt>
                <c:pt idx="10500">
                  <c:v>12.0001</c:v>
                </c:pt>
                <c:pt idx="10501">
                  <c:v>6.0000999999999998</c:v>
                </c:pt>
                <c:pt idx="10502">
                  <c:v>3.0001000000000002</c:v>
                </c:pt>
                <c:pt idx="10503">
                  <c:v>4.0000999999999998</c:v>
                </c:pt>
                <c:pt idx="10504">
                  <c:v>5.0000999999999998</c:v>
                </c:pt>
                <c:pt idx="10505">
                  <c:v>3.0001000000000002</c:v>
                </c:pt>
                <c:pt idx="10506">
                  <c:v>2.0001000000000002</c:v>
                </c:pt>
                <c:pt idx="10507">
                  <c:v>1E-4</c:v>
                </c:pt>
                <c:pt idx="10508">
                  <c:v>3.0001000000000002</c:v>
                </c:pt>
                <c:pt idx="10509">
                  <c:v>1E-4</c:v>
                </c:pt>
                <c:pt idx="10510">
                  <c:v>2.0001000000000002</c:v>
                </c:pt>
                <c:pt idx="10511">
                  <c:v>1.0001</c:v>
                </c:pt>
                <c:pt idx="10512">
                  <c:v>1E-4</c:v>
                </c:pt>
                <c:pt idx="10513">
                  <c:v>1.0001</c:v>
                </c:pt>
                <c:pt idx="10514">
                  <c:v>1E-4</c:v>
                </c:pt>
                <c:pt idx="10515">
                  <c:v>1E-4</c:v>
                </c:pt>
                <c:pt idx="10516">
                  <c:v>1E-4</c:v>
                </c:pt>
                <c:pt idx="10517">
                  <c:v>1E-4</c:v>
                </c:pt>
                <c:pt idx="10518">
                  <c:v>1.0001</c:v>
                </c:pt>
                <c:pt idx="10519">
                  <c:v>1E-4</c:v>
                </c:pt>
                <c:pt idx="10520">
                  <c:v>1E-4</c:v>
                </c:pt>
                <c:pt idx="10521">
                  <c:v>1E-4</c:v>
                </c:pt>
                <c:pt idx="10522">
                  <c:v>1E-4</c:v>
                </c:pt>
                <c:pt idx="10523">
                  <c:v>1.0001</c:v>
                </c:pt>
                <c:pt idx="10524">
                  <c:v>1E-4</c:v>
                </c:pt>
                <c:pt idx="10525">
                  <c:v>2.0001000000000002</c:v>
                </c:pt>
                <c:pt idx="10526">
                  <c:v>1E-4</c:v>
                </c:pt>
                <c:pt idx="10527">
                  <c:v>1E-4</c:v>
                </c:pt>
                <c:pt idx="10528">
                  <c:v>1E-4</c:v>
                </c:pt>
                <c:pt idx="10529">
                  <c:v>1E-4</c:v>
                </c:pt>
                <c:pt idx="10530">
                  <c:v>2.0001000000000002</c:v>
                </c:pt>
                <c:pt idx="10531">
                  <c:v>2.0001000000000002</c:v>
                </c:pt>
                <c:pt idx="10532">
                  <c:v>5.0000999999999998</c:v>
                </c:pt>
                <c:pt idx="10533">
                  <c:v>5.0000999999999998</c:v>
                </c:pt>
                <c:pt idx="10534">
                  <c:v>6.0000999999999998</c:v>
                </c:pt>
                <c:pt idx="10535">
                  <c:v>11.0001</c:v>
                </c:pt>
                <c:pt idx="10536">
                  <c:v>14.0001</c:v>
                </c:pt>
                <c:pt idx="10537">
                  <c:v>13.0001</c:v>
                </c:pt>
                <c:pt idx="10538">
                  <c:v>12.0001</c:v>
                </c:pt>
                <c:pt idx="10539">
                  <c:v>13.0001</c:v>
                </c:pt>
                <c:pt idx="10540">
                  <c:v>2.0001000000000002</c:v>
                </c:pt>
                <c:pt idx="10541">
                  <c:v>2.0001000000000002</c:v>
                </c:pt>
                <c:pt idx="10542">
                  <c:v>3.0001000000000002</c:v>
                </c:pt>
                <c:pt idx="10543">
                  <c:v>1E-4</c:v>
                </c:pt>
                <c:pt idx="10544">
                  <c:v>2.0001000000000002</c:v>
                </c:pt>
                <c:pt idx="10545">
                  <c:v>1.0001</c:v>
                </c:pt>
                <c:pt idx="10546">
                  <c:v>2.0001000000000002</c:v>
                </c:pt>
                <c:pt idx="10547">
                  <c:v>1E-4</c:v>
                </c:pt>
                <c:pt idx="10548">
                  <c:v>2.0001000000000002</c:v>
                </c:pt>
                <c:pt idx="10549">
                  <c:v>1E-4</c:v>
                </c:pt>
                <c:pt idx="10550">
                  <c:v>1.0001</c:v>
                </c:pt>
                <c:pt idx="10551">
                  <c:v>1.0001</c:v>
                </c:pt>
                <c:pt idx="10552">
                  <c:v>1E-4</c:v>
                </c:pt>
                <c:pt idx="10553">
                  <c:v>1E-4</c:v>
                </c:pt>
                <c:pt idx="10554">
                  <c:v>1E-4</c:v>
                </c:pt>
                <c:pt idx="10555">
                  <c:v>1E-4</c:v>
                </c:pt>
                <c:pt idx="10556">
                  <c:v>1E-4</c:v>
                </c:pt>
                <c:pt idx="10557">
                  <c:v>1E-4</c:v>
                </c:pt>
                <c:pt idx="10558">
                  <c:v>1E-4</c:v>
                </c:pt>
                <c:pt idx="10559">
                  <c:v>1E-4</c:v>
                </c:pt>
                <c:pt idx="10560">
                  <c:v>1.0001</c:v>
                </c:pt>
                <c:pt idx="10561">
                  <c:v>1E-4</c:v>
                </c:pt>
                <c:pt idx="10562">
                  <c:v>1E-4</c:v>
                </c:pt>
                <c:pt idx="10563">
                  <c:v>1E-4</c:v>
                </c:pt>
                <c:pt idx="10564">
                  <c:v>1.0001</c:v>
                </c:pt>
                <c:pt idx="10565">
                  <c:v>1.0001</c:v>
                </c:pt>
                <c:pt idx="10566">
                  <c:v>1E-4</c:v>
                </c:pt>
                <c:pt idx="10567">
                  <c:v>4.0000999999999998</c:v>
                </c:pt>
                <c:pt idx="10568">
                  <c:v>6.0000999999999998</c:v>
                </c:pt>
                <c:pt idx="10569">
                  <c:v>3.0001000000000002</c:v>
                </c:pt>
                <c:pt idx="10570">
                  <c:v>11.0001</c:v>
                </c:pt>
                <c:pt idx="10571">
                  <c:v>13.0001</c:v>
                </c:pt>
                <c:pt idx="10572">
                  <c:v>13.0001</c:v>
                </c:pt>
                <c:pt idx="10573">
                  <c:v>25.0001</c:v>
                </c:pt>
                <c:pt idx="10574">
                  <c:v>36.000100000000003</c:v>
                </c:pt>
                <c:pt idx="10575">
                  <c:v>52.000100000000003</c:v>
                </c:pt>
                <c:pt idx="10576">
                  <c:v>55.000100000000003</c:v>
                </c:pt>
                <c:pt idx="10577">
                  <c:v>50.000100000000003</c:v>
                </c:pt>
                <c:pt idx="10578">
                  <c:v>21.0001</c:v>
                </c:pt>
                <c:pt idx="10579">
                  <c:v>7.0000999999999998</c:v>
                </c:pt>
                <c:pt idx="10580">
                  <c:v>5.0000999999999998</c:v>
                </c:pt>
                <c:pt idx="10581">
                  <c:v>1E-4</c:v>
                </c:pt>
                <c:pt idx="10582">
                  <c:v>1.0001</c:v>
                </c:pt>
                <c:pt idx="10583">
                  <c:v>1.0001</c:v>
                </c:pt>
                <c:pt idx="10584">
                  <c:v>1.0001</c:v>
                </c:pt>
                <c:pt idx="10585">
                  <c:v>1.0001</c:v>
                </c:pt>
                <c:pt idx="10586">
                  <c:v>3.0001000000000002</c:v>
                </c:pt>
                <c:pt idx="10587">
                  <c:v>1E-4</c:v>
                </c:pt>
                <c:pt idx="10588">
                  <c:v>1E-4</c:v>
                </c:pt>
                <c:pt idx="10589">
                  <c:v>1E-4</c:v>
                </c:pt>
                <c:pt idx="10590">
                  <c:v>1E-4</c:v>
                </c:pt>
                <c:pt idx="10591">
                  <c:v>1E-4</c:v>
                </c:pt>
                <c:pt idx="10592">
                  <c:v>1.0001</c:v>
                </c:pt>
                <c:pt idx="10593">
                  <c:v>1.0001</c:v>
                </c:pt>
                <c:pt idx="10594">
                  <c:v>1.0001</c:v>
                </c:pt>
                <c:pt idx="10595">
                  <c:v>1E-4</c:v>
                </c:pt>
                <c:pt idx="10596">
                  <c:v>1.0001</c:v>
                </c:pt>
                <c:pt idx="10597">
                  <c:v>1E-4</c:v>
                </c:pt>
                <c:pt idx="10598">
                  <c:v>1E-4</c:v>
                </c:pt>
                <c:pt idx="10599">
                  <c:v>1E-4</c:v>
                </c:pt>
                <c:pt idx="10600">
                  <c:v>1E-4</c:v>
                </c:pt>
                <c:pt idx="10601">
                  <c:v>1E-4</c:v>
                </c:pt>
                <c:pt idx="10602">
                  <c:v>1E-4</c:v>
                </c:pt>
                <c:pt idx="10603">
                  <c:v>2.0001000000000002</c:v>
                </c:pt>
                <c:pt idx="10604">
                  <c:v>1E-4</c:v>
                </c:pt>
                <c:pt idx="10605">
                  <c:v>1.0001</c:v>
                </c:pt>
                <c:pt idx="10606">
                  <c:v>1.0001</c:v>
                </c:pt>
                <c:pt idx="10607">
                  <c:v>1.0001</c:v>
                </c:pt>
                <c:pt idx="10608">
                  <c:v>2.0001000000000002</c:v>
                </c:pt>
                <c:pt idx="10609">
                  <c:v>2.0001000000000002</c:v>
                </c:pt>
                <c:pt idx="10610">
                  <c:v>1.0001</c:v>
                </c:pt>
                <c:pt idx="10611">
                  <c:v>5.0000999999999998</c:v>
                </c:pt>
                <c:pt idx="10612">
                  <c:v>3.0001000000000002</c:v>
                </c:pt>
                <c:pt idx="10613">
                  <c:v>7.0000999999999998</c:v>
                </c:pt>
                <c:pt idx="10614">
                  <c:v>6.0000999999999998</c:v>
                </c:pt>
                <c:pt idx="10615">
                  <c:v>2.0001000000000002</c:v>
                </c:pt>
                <c:pt idx="10616">
                  <c:v>6.0000999999999998</c:v>
                </c:pt>
                <c:pt idx="10617">
                  <c:v>5.0000999999999998</c:v>
                </c:pt>
                <c:pt idx="10618">
                  <c:v>4.0000999999999998</c:v>
                </c:pt>
                <c:pt idx="10619">
                  <c:v>3.0001000000000002</c:v>
                </c:pt>
                <c:pt idx="10620">
                  <c:v>1.0001</c:v>
                </c:pt>
                <c:pt idx="10621">
                  <c:v>2.0001000000000002</c:v>
                </c:pt>
                <c:pt idx="10622">
                  <c:v>1E-4</c:v>
                </c:pt>
                <c:pt idx="10623">
                  <c:v>2.0001000000000002</c:v>
                </c:pt>
                <c:pt idx="10624">
                  <c:v>1.0001</c:v>
                </c:pt>
                <c:pt idx="10625">
                  <c:v>1E-4</c:v>
                </c:pt>
                <c:pt idx="10626">
                  <c:v>1E-4</c:v>
                </c:pt>
                <c:pt idx="10627">
                  <c:v>1E-4</c:v>
                </c:pt>
                <c:pt idx="10628">
                  <c:v>2.0001000000000002</c:v>
                </c:pt>
                <c:pt idx="10629">
                  <c:v>1E-4</c:v>
                </c:pt>
                <c:pt idx="10630">
                  <c:v>1E-4</c:v>
                </c:pt>
                <c:pt idx="10631">
                  <c:v>1E-4</c:v>
                </c:pt>
                <c:pt idx="10632">
                  <c:v>1.0001</c:v>
                </c:pt>
                <c:pt idx="10633">
                  <c:v>1E-4</c:v>
                </c:pt>
                <c:pt idx="10634">
                  <c:v>1.0001</c:v>
                </c:pt>
                <c:pt idx="10635">
                  <c:v>1E-4</c:v>
                </c:pt>
                <c:pt idx="10636">
                  <c:v>1E-4</c:v>
                </c:pt>
                <c:pt idx="10637">
                  <c:v>1E-4</c:v>
                </c:pt>
                <c:pt idx="10638">
                  <c:v>1.0001</c:v>
                </c:pt>
                <c:pt idx="10639">
                  <c:v>1E-4</c:v>
                </c:pt>
                <c:pt idx="10640">
                  <c:v>1E-4</c:v>
                </c:pt>
                <c:pt idx="10641">
                  <c:v>1.0001</c:v>
                </c:pt>
                <c:pt idx="10642">
                  <c:v>1E-4</c:v>
                </c:pt>
                <c:pt idx="10643">
                  <c:v>2.0001000000000002</c:v>
                </c:pt>
                <c:pt idx="10644">
                  <c:v>3.0001000000000002</c:v>
                </c:pt>
                <c:pt idx="10645">
                  <c:v>3.0001000000000002</c:v>
                </c:pt>
                <c:pt idx="10646">
                  <c:v>2.0001000000000002</c:v>
                </c:pt>
                <c:pt idx="10647">
                  <c:v>9.0000999999999998</c:v>
                </c:pt>
                <c:pt idx="10648">
                  <c:v>8.0000999999999998</c:v>
                </c:pt>
                <c:pt idx="10649">
                  <c:v>9.0000999999999998</c:v>
                </c:pt>
                <c:pt idx="10650">
                  <c:v>11.0001</c:v>
                </c:pt>
                <c:pt idx="10651">
                  <c:v>12.0001</c:v>
                </c:pt>
                <c:pt idx="10652">
                  <c:v>3.0001000000000002</c:v>
                </c:pt>
                <c:pt idx="10653">
                  <c:v>9.0000999999999998</c:v>
                </c:pt>
                <c:pt idx="10654">
                  <c:v>8.0000999999999998</c:v>
                </c:pt>
                <c:pt idx="10655">
                  <c:v>8.0000999999999998</c:v>
                </c:pt>
                <c:pt idx="10656">
                  <c:v>11.0001</c:v>
                </c:pt>
                <c:pt idx="10657">
                  <c:v>6.0000999999999998</c:v>
                </c:pt>
                <c:pt idx="10658">
                  <c:v>7.0000999999999998</c:v>
                </c:pt>
                <c:pt idx="10659">
                  <c:v>1E-4</c:v>
                </c:pt>
                <c:pt idx="10660">
                  <c:v>1.0001</c:v>
                </c:pt>
                <c:pt idx="10661">
                  <c:v>5.0000999999999998</c:v>
                </c:pt>
                <c:pt idx="10662">
                  <c:v>1.0001</c:v>
                </c:pt>
                <c:pt idx="10663">
                  <c:v>1E-4</c:v>
                </c:pt>
                <c:pt idx="10664">
                  <c:v>3.0001000000000002</c:v>
                </c:pt>
                <c:pt idx="10665">
                  <c:v>1E-4</c:v>
                </c:pt>
                <c:pt idx="10666">
                  <c:v>1E-4</c:v>
                </c:pt>
                <c:pt idx="10667">
                  <c:v>1E-4</c:v>
                </c:pt>
                <c:pt idx="10668">
                  <c:v>1E-4</c:v>
                </c:pt>
                <c:pt idx="10669">
                  <c:v>1E-4</c:v>
                </c:pt>
                <c:pt idx="10670">
                  <c:v>1.0001</c:v>
                </c:pt>
                <c:pt idx="10671">
                  <c:v>1.0001</c:v>
                </c:pt>
                <c:pt idx="10672">
                  <c:v>1E-4</c:v>
                </c:pt>
                <c:pt idx="10673">
                  <c:v>1.0001</c:v>
                </c:pt>
                <c:pt idx="10674">
                  <c:v>1E-4</c:v>
                </c:pt>
                <c:pt idx="10675">
                  <c:v>1.0001</c:v>
                </c:pt>
                <c:pt idx="10676">
                  <c:v>1E-4</c:v>
                </c:pt>
                <c:pt idx="10677">
                  <c:v>1.0001</c:v>
                </c:pt>
                <c:pt idx="10678">
                  <c:v>1E-4</c:v>
                </c:pt>
                <c:pt idx="10679">
                  <c:v>1E-4</c:v>
                </c:pt>
                <c:pt idx="10680">
                  <c:v>2.0001000000000002</c:v>
                </c:pt>
                <c:pt idx="10681">
                  <c:v>1E-4</c:v>
                </c:pt>
                <c:pt idx="10682">
                  <c:v>1.0001</c:v>
                </c:pt>
                <c:pt idx="10683">
                  <c:v>1E-4</c:v>
                </c:pt>
                <c:pt idx="10684">
                  <c:v>1.0001</c:v>
                </c:pt>
                <c:pt idx="10685">
                  <c:v>1.0001</c:v>
                </c:pt>
                <c:pt idx="10686">
                  <c:v>5.0000999999999998</c:v>
                </c:pt>
                <c:pt idx="10687">
                  <c:v>4.0000999999999998</c:v>
                </c:pt>
                <c:pt idx="10688">
                  <c:v>7.0000999999999998</c:v>
                </c:pt>
                <c:pt idx="10689">
                  <c:v>4.0000999999999998</c:v>
                </c:pt>
                <c:pt idx="10690">
                  <c:v>2.0001000000000002</c:v>
                </c:pt>
                <c:pt idx="10691">
                  <c:v>2.0001000000000002</c:v>
                </c:pt>
                <c:pt idx="10692">
                  <c:v>4.0000999999999998</c:v>
                </c:pt>
                <c:pt idx="10693">
                  <c:v>2.0001000000000002</c:v>
                </c:pt>
                <c:pt idx="10694">
                  <c:v>3.0001000000000002</c:v>
                </c:pt>
                <c:pt idx="10695">
                  <c:v>2.0001000000000002</c:v>
                </c:pt>
                <c:pt idx="10696">
                  <c:v>8.0000999999999998</c:v>
                </c:pt>
                <c:pt idx="10697">
                  <c:v>8.0000999999999998</c:v>
                </c:pt>
                <c:pt idx="10698">
                  <c:v>2.0001000000000002</c:v>
                </c:pt>
                <c:pt idx="10699">
                  <c:v>1.0001</c:v>
                </c:pt>
                <c:pt idx="10700">
                  <c:v>1E-4</c:v>
                </c:pt>
                <c:pt idx="10701">
                  <c:v>4.0000999999999998</c:v>
                </c:pt>
                <c:pt idx="10702">
                  <c:v>1.0001</c:v>
                </c:pt>
                <c:pt idx="10703">
                  <c:v>1E-4</c:v>
                </c:pt>
                <c:pt idx="10704">
                  <c:v>1.0001</c:v>
                </c:pt>
                <c:pt idx="10705">
                  <c:v>1.0001</c:v>
                </c:pt>
                <c:pt idx="10706">
                  <c:v>1E-4</c:v>
                </c:pt>
                <c:pt idx="10707">
                  <c:v>1E-4</c:v>
                </c:pt>
                <c:pt idx="10708">
                  <c:v>1E-4</c:v>
                </c:pt>
                <c:pt idx="10709">
                  <c:v>1E-4</c:v>
                </c:pt>
                <c:pt idx="10710">
                  <c:v>1E-4</c:v>
                </c:pt>
                <c:pt idx="10711">
                  <c:v>1E-4</c:v>
                </c:pt>
                <c:pt idx="10712">
                  <c:v>1E-4</c:v>
                </c:pt>
                <c:pt idx="10713">
                  <c:v>1E-4</c:v>
                </c:pt>
                <c:pt idx="10714">
                  <c:v>1E-4</c:v>
                </c:pt>
                <c:pt idx="10715">
                  <c:v>1.0001</c:v>
                </c:pt>
                <c:pt idx="10716">
                  <c:v>1E-4</c:v>
                </c:pt>
                <c:pt idx="10717">
                  <c:v>1E-4</c:v>
                </c:pt>
                <c:pt idx="10718">
                  <c:v>1E-4</c:v>
                </c:pt>
                <c:pt idx="10719">
                  <c:v>1E-4</c:v>
                </c:pt>
                <c:pt idx="10720">
                  <c:v>1E-4</c:v>
                </c:pt>
                <c:pt idx="10721">
                  <c:v>1.0001</c:v>
                </c:pt>
                <c:pt idx="10722">
                  <c:v>4.0000999999999998</c:v>
                </c:pt>
                <c:pt idx="10723">
                  <c:v>2.0001000000000002</c:v>
                </c:pt>
                <c:pt idx="10724">
                  <c:v>5.0000999999999998</c:v>
                </c:pt>
                <c:pt idx="10725">
                  <c:v>5.0000999999999998</c:v>
                </c:pt>
                <c:pt idx="10726">
                  <c:v>7.0000999999999998</c:v>
                </c:pt>
                <c:pt idx="10727">
                  <c:v>7.0000999999999998</c:v>
                </c:pt>
                <c:pt idx="10728">
                  <c:v>3.0001000000000002</c:v>
                </c:pt>
                <c:pt idx="10729">
                  <c:v>8.0000999999999998</c:v>
                </c:pt>
                <c:pt idx="10730">
                  <c:v>3.0001000000000002</c:v>
                </c:pt>
                <c:pt idx="10731">
                  <c:v>2.0001000000000002</c:v>
                </c:pt>
                <c:pt idx="10732">
                  <c:v>4.0000999999999998</c:v>
                </c:pt>
                <c:pt idx="10733">
                  <c:v>1E-4</c:v>
                </c:pt>
                <c:pt idx="10734">
                  <c:v>3.0001000000000002</c:v>
                </c:pt>
                <c:pt idx="10735">
                  <c:v>1E-4</c:v>
                </c:pt>
                <c:pt idx="10736">
                  <c:v>1.0001</c:v>
                </c:pt>
                <c:pt idx="10737">
                  <c:v>1E-4</c:v>
                </c:pt>
                <c:pt idx="10738">
                  <c:v>2.0001000000000002</c:v>
                </c:pt>
                <c:pt idx="10739">
                  <c:v>2.0001000000000002</c:v>
                </c:pt>
                <c:pt idx="10740">
                  <c:v>1E-4</c:v>
                </c:pt>
                <c:pt idx="10741">
                  <c:v>1E-4</c:v>
                </c:pt>
                <c:pt idx="10742">
                  <c:v>1.0001</c:v>
                </c:pt>
                <c:pt idx="10743">
                  <c:v>1E-4</c:v>
                </c:pt>
                <c:pt idx="10744">
                  <c:v>1E-4</c:v>
                </c:pt>
                <c:pt idx="10745">
                  <c:v>1E-4</c:v>
                </c:pt>
                <c:pt idx="10746">
                  <c:v>1E-4</c:v>
                </c:pt>
                <c:pt idx="10747">
                  <c:v>1E-4</c:v>
                </c:pt>
                <c:pt idx="10748">
                  <c:v>1.0001</c:v>
                </c:pt>
                <c:pt idx="10749">
                  <c:v>1E-4</c:v>
                </c:pt>
                <c:pt idx="10750">
                  <c:v>1E-4</c:v>
                </c:pt>
                <c:pt idx="10751">
                  <c:v>1E-4</c:v>
                </c:pt>
                <c:pt idx="10752">
                  <c:v>1E-4</c:v>
                </c:pt>
                <c:pt idx="10753">
                  <c:v>1E-4</c:v>
                </c:pt>
                <c:pt idx="10754">
                  <c:v>1.0001</c:v>
                </c:pt>
                <c:pt idx="10755">
                  <c:v>1E-4</c:v>
                </c:pt>
                <c:pt idx="10756">
                  <c:v>1E-4</c:v>
                </c:pt>
                <c:pt idx="10757">
                  <c:v>1E-4</c:v>
                </c:pt>
                <c:pt idx="10758">
                  <c:v>1E-4</c:v>
                </c:pt>
                <c:pt idx="10759">
                  <c:v>1E-4</c:v>
                </c:pt>
                <c:pt idx="10760">
                  <c:v>2.0001000000000002</c:v>
                </c:pt>
                <c:pt idx="10761">
                  <c:v>1.0001</c:v>
                </c:pt>
                <c:pt idx="10762">
                  <c:v>1.0001</c:v>
                </c:pt>
                <c:pt idx="10763">
                  <c:v>1E-4</c:v>
                </c:pt>
                <c:pt idx="10764">
                  <c:v>1.0001</c:v>
                </c:pt>
                <c:pt idx="10765">
                  <c:v>6.0000999999999998</c:v>
                </c:pt>
                <c:pt idx="10766">
                  <c:v>1.0001</c:v>
                </c:pt>
                <c:pt idx="10767">
                  <c:v>3.0001000000000002</c:v>
                </c:pt>
                <c:pt idx="10768">
                  <c:v>1.0001</c:v>
                </c:pt>
                <c:pt idx="10769">
                  <c:v>1E-4</c:v>
                </c:pt>
                <c:pt idx="10770">
                  <c:v>1.0001</c:v>
                </c:pt>
                <c:pt idx="10771">
                  <c:v>2.0001000000000002</c:v>
                </c:pt>
                <c:pt idx="10772">
                  <c:v>1E-4</c:v>
                </c:pt>
                <c:pt idx="10773">
                  <c:v>1E-4</c:v>
                </c:pt>
                <c:pt idx="10774">
                  <c:v>2.0001000000000002</c:v>
                </c:pt>
                <c:pt idx="10775">
                  <c:v>1E-4</c:v>
                </c:pt>
                <c:pt idx="10776">
                  <c:v>1E-4</c:v>
                </c:pt>
                <c:pt idx="10777">
                  <c:v>2.0001000000000002</c:v>
                </c:pt>
                <c:pt idx="10778">
                  <c:v>1.0001</c:v>
                </c:pt>
                <c:pt idx="10779">
                  <c:v>1E-4</c:v>
                </c:pt>
                <c:pt idx="10780">
                  <c:v>1E-4</c:v>
                </c:pt>
                <c:pt idx="10781">
                  <c:v>1E-4</c:v>
                </c:pt>
                <c:pt idx="10782">
                  <c:v>1E-4</c:v>
                </c:pt>
                <c:pt idx="10783">
                  <c:v>1E-4</c:v>
                </c:pt>
                <c:pt idx="10784">
                  <c:v>1E-4</c:v>
                </c:pt>
                <c:pt idx="10785">
                  <c:v>1.0001</c:v>
                </c:pt>
                <c:pt idx="10786">
                  <c:v>1E-4</c:v>
                </c:pt>
                <c:pt idx="10787">
                  <c:v>1.0001</c:v>
                </c:pt>
                <c:pt idx="10788">
                  <c:v>1E-4</c:v>
                </c:pt>
                <c:pt idx="10789">
                  <c:v>1E-4</c:v>
                </c:pt>
                <c:pt idx="10790">
                  <c:v>1E-4</c:v>
                </c:pt>
                <c:pt idx="10791">
                  <c:v>1E-4</c:v>
                </c:pt>
                <c:pt idx="10792">
                  <c:v>1E-4</c:v>
                </c:pt>
                <c:pt idx="10793">
                  <c:v>1E-4</c:v>
                </c:pt>
                <c:pt idx="10794">
                  <c:v>2.0001000000000002</c:v>
                </c:pt>
                <c:pt idx="10795">
                  <c:v>1E-4</c:v>
                </c:pt>
                <c:pt idx="10796">
                  <c:v>2.0001000000000002</c:v>
                </c:pt>
                <c:pt idx="10797">
                  <c:v>1E-4</c:v>
                </c:pt>
                <c:pt idx="10798">
                  <c:v>1.0001</c:v>
                </c:pt>
                <c:pt idx="10799">
                  <c:v>4.0000999999999998</c:v>
                </c:pt>
                <c:pt idx="10800">
                  <c:v>2.0001000000000002</c:v>
                </c:pt>
                <c:pt idx="10801">
                  <c:v>4.0000999999999998</c:v>
                </c:pt>
                <c:pt idx="10802">
                  <c:v>1.0001</c:v>
                </c:pt>
                <c:pt idx="10803">
                  <c:v>10.0001</c:v>
                </c:pt>
                <c:pt idx="10804">
                  <c:v>4.0000999999999998</c:v>
                </c:pt>
                <c:pt idx="10805">
                  <c:v>3.0001000000000002</c:v>
                </c:pt>
                <c:pt idx="10806">
                  <c:v>2.0001000000000002</c:v>
                </c:pt>
                <c:pt idx="10807">
                  <c:v>4.0000999999999998</c:v>
                </c:pt>
                <c:pt idx="10808">
                  <c:v>3.0001000000000002</c:v>
                </c:pt>
                <c:pt idx="10809">
                  <c:v>7.0000999999999998</c:v>
                </c:pt>
                <c:pt idx="10810">
                  <c:v>3.0001000000000002</c:v>
                </c:pt>
                <c:pt idx="10811">
                  <c:v>4.0000999999999998</c:v>
                </c:pt>
                <c:pt idx="10812">
                  <c:v>4.0000999999999998</c:v>
                </c:pt>
                <c:pt idx="10813">
                  <c:v>2.0001000000000002</c:v>
                </c:pt>
                <c:pt idx="10814">
                  <c:v>5.0000999999999998</c:v>
                </c:pt>
                <c:pt idx="10815">
                  <c:v>1E-4</c:v>
                </c:pt>
                <c:pt idx="10816">
                  <c:v>1.0001</c:v>
                </c:pt>
                <c:pt idx="10817">
                  <c:v>5.0000999999999998</c:v>
                </c:pt>
                <c:pt idx="10818">
                  <c:v>1E-4</c:v>
                </c:pt>
                <c:pt idx="10819">
                  <c:v>1.0001</c:v>
                </c:pt>
                <c:pt idx="10820">
                  <c:v>2.0001000000000002</c:v>
                </c:pt>
                <c:pt idx="10821">
                  <c:v>2.0001000000000002</c:v>
                </c:pt>
                <c:pt idx="10822">
                  <c:v>2.0001000000000002</c:v>
                </c:pt>
                <c:pt idx="10823">
                  <c:v>4.0000999999999998</c:v>
                </c:pt>
                <c:pt idx="10824">
                  <c:v>1.0001</c:v>
                </c:pt>
                <c:pt idx="10825">
                  <c:v>1.0001</c:v>
                </c:pt>
                <c:pt idx="10826">
                  <c:v>1E-4</c:v>
                </c:pt>
                <c:pt idx="10827">
                  <c:v>1E-4</c:v>
                </c:pt>
                <c:pt idx="10828">
                  <c:v>2.0001000000000002</c:v>
                </c:pt>
                <c:pt idx="10829">
                  <c:v>1E-4</c:v>
                </c:pt>
                <c:pt idx="10830">
                  <c:v>1E-4</c:v>
                </c:pt>
                <c:pt idx="10831">
                  <c:v>1E-4</c:v>
                </c:pt>
                <c:pt idx="10832">
                  <c:v>3.0001000000000002</c:v>
                </c:pt>
                <c:pt idx="10833">
                  <c:v>1.0001</c:v>
                </c:pt>
                <c:pt idx="10834">
                  <c:v>3.0001000000000002</c:v>
                </c:pt>
                <c:pt idx="10835">
                  <c:v>3.0001000000000002</c:v>
                </c:pt>
                <c:pt idx="10836">
                  <c:v>1.0001</c:v>
                </c:pt>
                <c:pt idx="10837">
                  <c:v>6.0000999999999998</c:v>
                </c:pt>
                <c:pt idx="10838">
                  <c:v>6.0000999999999998</c:v>
                </c:pt>
                <c:pt idx="10839">
                  <c:v>6.0000999999999998</c:v>
                </c:pt>
                <c:pt idx="10840">
                  <c:v>7.0000999999999998</c:v>
                </c:pt>
                <c:pt idx="10841">
                  <c:v>3.0001000000000002</c:v>
                </c:pt>
                <c:pt idx="10842">
                  <c:v>9.0000999999999998</c:v>
                </c:pt>
                <c:pt idx="10843">
                  <c:v>10.0001</c:v>
                </c:pt>
                <c:pt idx="10844">
                  <c:v>3.0001000000000002</c:v>
                </c:pt>
                <c:pt idx="10845">
                  <c:v>5.0000999999999998</c:v>
                </c:pt>
                <c:pt idx="10846">
                  <c:v>2.0001000000000002</c:v>
                </c:pt>
                <c:pt idx="10847">
                  <c:v>6.0000999999999998</c:v>
                </c:pt>
                <c:pt idx="10848">
                  <c:v>3.0001000000000002</c:v>
                </c:pt>
                <c:pt idx="10849">
                  <c:v>2.0001000000000002</c:v>
                </c:pt>
                <c:pt idx="10850">
                  <c:v>3.0001000000000002</c:v>
                </c:pt>
                <c:pt idx="10851">
                  <c:v>4.0000999999999998</c:v>
                </c:pt>
                <c:pt idx="10852">
                  <c:v>4.0000999999999998</c:v>
                </c:pt>
                <c:pt idx="10853">
                  <c:v>1E-4</c:v>
                </c:pt>
                <c:pt idx="10854">
                  <c:v>2.0001000000000002</c:v>
                </c:pt>
                <c:pt idx="10855">
                  <c:v>1.0001</c:v>
                </c:pt>
                <c:pt idx="10856">
                  <c:v>1.0001</c:v>
                </c:pt>
                <c:pt idx="10857">
                  <c:v>1.0001</c:v>
                </c:pt>
                <c:pt idx="10858">
                  <c:v>1.0001</c:v>
                </c:pt>
                <c:pt idx="10859">
                  <c:v>1.0001</c:v>
                </c:pt>
                <c:pt idx="10860">
                  <c:v>1E-4</c:v>
                </c:pt>
                <c:pt idx="10861">
                  <c:v>2.0001000000000002</c:v>
                </c:pt>
                <c:pt idx="10862">
                  <c:v>1.0001</c:v>
                </c:pt>
                <c:pt idx="10863">
                  <c:v>1E-4</c:v>
                </c:pt>
                <c:pt idx="10864">
                  <c:v>1E-4</c:v>
                </c:pt>
                <c:pt idx="10865">
                  <c:v>1.0001</c:v>
                </c:pt>
                <c:pt idx="10866">
                  <c:v>1E-4</c:v>
                </c:pt>
                <c:pt idx="10867">
                  <c:v>1E-4</c:v>
                </c:pt>
                <c:pt idx="10868">
                  <c:v>1.0001</c:v>
                </c:pt>
                <c:pt idx="10869">
                  <c:v>1.0001</c:v>
                </c:pt>
                <c:pt idx="10870">
                  <c:v>2.0001000000000002</c:v>
                </c:pt>
                <c:pt idx="10871">
                  <c:v>2.0001000000000002</c:v>
                </c:pt>
                <c:pt idx="10872">
                  <c:v>1E-4</c:v>
                </c:pt>
                <c:pt idx="10873">
                  <c:v>1E-4</c:v>
                </c:pt>
                <c:pt idx="10874">
                  <c:v>4.0000999999999998</c:v>
                </c:pt>
                <c:pt idx="10875">
                  <c:v>2.0001000000000002</c:v>
                </c:pt>
                <c:pt idx="10876">
                  <c:v>3.0001000000000002</c:v>
                </c:pt>
                <c:pt idx="10877">
                  <c:v>4.0000999999999998</c:v>
                </c:pt>
                <c:pt idx="10878">
                  <c:v>10.0001</c:v>
                </c:pt>
                <c:pt idx="10879">
                  <c:v>5.0000999999999998</c:v>
                </c:pt>
                <c:pt idx="10880">
                  <c:v>5.0000999999999998</c:v>
                </c:pt>
                <c:pt idx="10881">
                  <c:v>10.0001</c:v>
                </c:pt>
                <c:pt idx="10882">
                  <c:v>2.0001000000000002</c:v>
                </c:pt>
                <c:pt idx="10883">
                  <c:v>3.0001000000000002</c:v>
                </c:pt>
                <c:pt idx="10884">
                  <c:v>4.0000999999999998</c:v>
                </c:pt>
                <c:pt idx="10885">
                  <c:v>1.0001</c:v>
                </c:pt>
                <c:pt idx="10886">
                  <c:v>6.0000999999999998</c:v>
                </c:pt>
                <c:pt idx="10887">
                  <c:v>6.0000999999999998</c:v>
                </c:pt>
                <c:pt idx="10888">
                  <c:v>1.0001</c:v>
                </c:pt>
                <c:pt idx="10889">
                  <c:v>4.0000999999999998</c:v>
                </c:pt>
                <c:pt idx="10890">
                  <c:v>2.0001000000000002</c:v>
                </c:pt>
                <c:pt idx="10891">
                  <c:v>2.0001000000000002</c:v>
                </c:pt>
                <c:pt idx="10892">
                  <c:v>1E-4</c:v>
                </c:pt>
                <c:pt idx="10893">
                  <c:v>2.0001000000000002</c:v>
                </c:pt>
                <c:pt idx="10894">
                  <c:v>1E-4</c:v>
                </c:pt>
                <c:pt idx="10895">
                  <c:v>1E-4</c:v>
                </c:pt>
                <c:pt idx="10896">
                  <c:v>1.0001</c:v>
                </c:pt>
                <c:pt idx="10897">
                  <c:v>1.0001</c:v>
                </c:pt>
                <c:pt idx="10898">
                  <c:v>1.0001</c:v>
                </c:pt>
                <c:pt idx="10899">
                  <c:v>1.0001</c:v>
                </c:pt>
                <c:pt idx="10900">
                  <c:v>1.0001</c:v>
                </c:pt>
                <c:pt idx="10901">
                  <c:v>1E-4</c:v>
                </c:pt>
                <c:pt idx="10902">
                  <c:v>2.0001000000000002</c:v>
                </c:pt>
                <c:pt idx="10903">
                  <c:v>1E-4</c:v>
                </c:pt>
                <c:pt idx="10904">
                  <c:v>2.0001000000000002</c:v>
                </c:pt>
                <c:pt idx="10905">
                  <c:v>5.0000999999999998</c:v>
                </c:pt>
                <c:pt idx="10906">
                  <c:v>1E-4</c:v>
                </c:pt>
                <c:pt idx="10907">
                  <c:v>1.0001</c:v>
                </c:pt>
                <c:pt idx="10908">
                  <c:v>1E-4</c:v>
                </c:pt>
                <c:pt idx="10909">
                  <c:v>1E-4</c:v>
                </c:pt>
                <c:pt idx="10910">
                  <c:v>1.0001</c:v>
                </c:pt>
                <c:pt idx="10911">
                  <c:v>2.0001000000000002</c:v>
                </c:pt>
                <c:pt idx="10912">
                  <c:v>2.0001000000000002</c:v>
                </c:pt>
                <c:pt idx="10913">
                  <c:v>5.0000999999999998</c:v>
                </c:pt>
                <c:pt idx="10914">
                  <c:v>6.0000999999999998</c:v>
                </c:pt>
                <c:pt idx="10915">
                  <c:v>6.0000999999999998</c:v>
                </c:pt>
                <c:pt idx="10916">
                  <c:v>5.0000999999999998</c:v>
                </c:pt>
                <c:pt idx="10917">
                  <c:v>8.0000999999999998</c:v>
                </c:pt>
                <c:pt idx="10918">
                  <c:v>7.0000999999999998</c:v>
                </c:pt>
                <c:pt idx="10919">
                  <c:v>6.0000999999999998</c:v>
                </c:pt>
                <c:pt idx="10920">
                  <c:v>1.0001</c:v>
                </c:pt>
                <c:pt idx="10921">
                  <c:v>6.0000999999999998</c:v>
                </c:pt>
                <c:pt idx="10922">
                  <c:v>1.0001</c:v>
                </c:pt>
                <c:pt idx="10923">
                  <c:v>2.0001000000000002</c:v>
                </c:pt>
                <c:pt idx="10924">
                  <c:v>2.0001000000000002</c:v>
                </c:pt>
                <c:pt idx="10925">
                  <c:v>2.0001000000000002</c:v>
                </c:pt>
                <c:pt idx="10926">
                  <c:v>1E-4</c:v>
                </c:pt>
                <c:pt idx="10927">
                  <c:v>3.0001000000000002</c:v>
                </c:pt>
                <c:pt idx="10928">
                  <c:v>1.0001</c:v>
                </c:pt>
                <c:pt idx="10929">
                  <c:v>1.0001</c:v>
                </c:pt>
                <c:pt idx="10930">
                  <c:v>1E-4</c:v>
                </c:pt>
                <c:pt idx="10931">
                  <c:v>1.0001</c:v>
                </c:pt>
                <c:pt idx="10932">
                  <c:v>1E-4</c:v>
                </c:pt>
                <c:pt idx="10933">
                  <c:v>1E-4</c:v>
                </c:pt>
                <c:pt idx="10934">
                  <c:v>1E-4</c:v>
                </c:pt>
                <c:pt idx="10935">
                  <c:v>1E-4</c:v>
                </c:pt>
                <c:pt idx="10936">
                  <c:v>1E-4</c:v>
                </c:pt>
                <c:pt idx="10937">
                  <c:v>1E-4</c:v>
                </c:pt>
                <c:pt idx="10938">
                  <c:v>1E-4</c:v>
                </c:pt>
                <c:pt idx="10939">
                  <c:v>1.0001</c:v>
                </c:pt>
                <c:pt idx="10940">
                  <c:v>1.0001</c:v>
                </c:pt>
                <c:pt idx="10941">
                  <c:v>1E-4</c:v>
                </c:pt>
                <c:pt idx="10942">
                  <c:v>1.0001</c:v>
                </c:pt>
                <c:pt idx="10943">
                  <c:v>2.0001000000000002</c:v>
                </c:pt>
                <c:pt idx="10944">
                  <c:v>1.0001</c:v>
                </c:pt>
                <c:pt idx="10945">
                  <c:v>1.0001</c:v>
                </c:pt>
                <c:pt idx="10946">
                  <c:v>2.0001000000000002</c:v>
                </c:pt>
                <c:pt idx="10947">
                  <c:v>4.0000999999999998</c:v>
                </c:pt>
                <c:pt idx="10948">
                  <c:v>1.0001</c:v>
                </c:pt>
                <c:pt idx="10949">
                  <c:v>4.0000999999999998</c:v>
                </c:pt>
                <c:pt idx="10950">
                  <c:v>4.0000999999999998</c:v>
                </c:pt>
                <c:pt idx="10951">
                  <c:v>6.0000999999999998</c:v>
                </c:pt>
                <c:pt idx="10952">
                  <c:v>10.0001</c:v>
                </c:pt>
                <c:pt idx="10953">
                  <c:v>13.0001</c:v>
                </c:pt>
                <c:pt idx="10954">
                  <c:v>6.0000999999999998</c:v>
                </c:pt>
                <c:pt idx="10955">
                  <c:v>6.0000999999999998</c:v>
                </c:pt>
                <c:pt idx="10956">
                  <c:v>8.0000999999999998</c:v>
                </c:pt>
                <c:pt idx="10957">
                  <c:v>5.0000999999999998</c:v>
                </c:pt>
                <c:pt idx="10958">
                  <c:v>5.0000999999999998</c:v>
                </c:pt>
                <c:pt idx="10959">
                  <c:v>4.0000999999999998</c:v>
                </c:pt>
                <c:pt idx="10960">
                  <c:v>3.0001000000000002</c:v>
                </c:pt>
                <c:pt idx="10961">
                  <c:v>1.0001</c:v>
                </c:pt>
                <c:pt idx="10962">
                  <c:v>3.0001000000000002</c:v>
                </c:pt>
                <c:pt idx="10963">
                  <c:v>5.0000999999999998</c:v>
                </c:pt>
                <c:pt idx="10964">
                  <c:v>2.0001000000000002</c:v>
                </c:pt>
                <c:pt idx="10965">
                  <c:v>1.0001</c:v>
                </c:pt>
                <c:pt idx="10966">
                  <c:v>1E-4</c:v>
                </c:pt>
                <c:pt idx="10967">
                  <c:v>1.0001</c:v>
                </c:pt>
                <c:pt idx="10968">
                  <c:v>1E-4</c:v>
                </c:pt>
                <c:pt idx="10969">
                  <c:v>1.0001</c:v>
                </c:pt>
                <c:pt idx="10970">
                  <c:v>1E-4</c:v>
                </c:pt>
                <c:pt idx="10971">
                  <c:v>1E-4</c:v>
                </c:pt>
                <c:pt idx="10972">
                  <c:v>1.0001</c:v>
                </c:pt>
                <c:pt idx="10973">
                  <c:v>1E-4</c:v>
                </c:pt>
                <c:pt idx="10974">
                  <c:v>1E-4</c:v>
                </c:pt>
                <c:pt idx="10975">
                  <c:v>1E-4</c:v>
                </c:pt>
                <c:pt idx="10976">
                  <c:v>1E-4</c:v>
                </c:pt>
                <c:pt idx="10977">
                  <c:v>1E-4</c:v>
                </c:pt>
                <c:pt idx="10978">
                  <c:v>1E-4</c:v>
                </c:pt>
                <c:pt idx="10979">
                  <c:v>1E-4</c:v>
                </c:pt>
                <c:pt idx="10980">
                  <c:v>1E-4</c:v>
                </c:pt>
                <c:pt idx="10981">
                  <c:v>1.0001</c:v>
                </c:pt>
                <c:pt idx="10982">
                  <c:v>1E-4</c:v>
                </c:pt>
                <c:pt idx="10983">
                  <c:v>3.0001000000000002</c:v>
                </c:pt>
                <c:pt idx="10984">
                  <c:v>1.0001</c:v>
                </c:pt>
                <c:pt idx="10985">
                  <c:v>1E-4</c:v>
                </c:pt>
                <c:pt idx="10986">
                  <c:v>1.0001</c:v>
                </c:pt>
                <c:pt idx="10987">
                  <c:v>2.0001000000000002</c:v>
                </c:pt>
                <c:pt idx="10988">
                  <c:v>7.0000999999999998</c:v>
                </c:pt>
                <c:pt idx="10989">
                  <c:v>4.0000999999999998</c:v>
                </c:pt>
                <c:pt idx="10990">
                  <c:v>5.0000999999999998</c:v>
                </c:pt>
                <c:pt idx="10991">
                  <c:v>5.0000999999999998</c:v>
                </c:pt>
                <c:pt idx="10992">
                  <c:v>7.0000999999999998</c:v>
                </c:pt>
                <c:pt idx="10993">
                  <c:v>7.0000999999999998</c:v>
                </c:pt>
                <c:pt idx="10994">
                  <c:v>6.0000999999999998</c:v>
                </c:pt>
                <c:pt idx="10995">
                  <c:v>1.0001</c:v>
                </c:pt>
                <c:pt idx="10996">
                  <c:v>1E-4</c:v>
                </c:pt>
                <c:pt idx="10997">
                  <c:v>3.0001000000000002</c:v>
                </c:pt>
                <c:pt idx="10998">
                  <c:v>1.0001</c:v>
                </c:pt>
                <c:pt idx="10999">
                  <c:v>1E-4</c:v>
                </c:pt>
                <c:pt idx="11000">
                  <c:v>1.0001</c:v>
                </c:pt>
                <c:pt idx="11001">
                  <c:v>1.0001</c:v>
                </c:pt>
                <c:pt idx="11002">
                  <c:v>1.0001</c:v>
                </c:pt>
                <c:pt idx="11003">
                  <c:v>1.0001</c:v>
                </c:pt>
                <c:pt idx="11004">
                  <c:v>2.0001000000000002</c:v>
                </c:pt>
                <c:pt idx="11005">
                  <c:v>1E-4</c:v>
                </c:pt>
                <c:pt idx="11006">
                  <c:v>1E-4</c:v>
                </c:pt>
                <c:pt idx="11007">
                  <c:v>1E-4</c:v>
                </c:pt>
                <c:pt idx="11008">
                  <c:v>1.0001</c:v>
                </c:pt>
                <c:pt idx="11009">
                  <c:v>1E-4</c:v>
                </c:pt>
                <c:pt idx="11010">
                  <c:v>1E-4</c:v>
                </c:pt>
                <c:pt idx="11011">
                  <c:v>1E-4</c:v>
                </c:pt>
                <c:pt idx="11012">
                  <c:v>1E-4</c:v>
                </c:pt>
                <c:pt idx="11013">
                  <c:v>1E-4</c:v>
                </c:pt>
                <c:pt idx="11014">
                  <c:v>1.0001</c:v>
                </c:pt>
                <c:pt idx="11015">
                  <c:v>1E-4</c:v>
                </c:pt>
                <c:pt idx="11016">
                  <c:v>1E-4</c:v>
                </c:pt>
                <c:pt idx="11017">
                  <c:v>1E-4</c:v>
                </c:pt>
                <c:pt idx="11018">
                  <c:v>1E-4</c:v>
                </c:pt>
                <c:pt idx="11019">
                  <c:v>1E-4</c:v>
                </c:pt>
                <c:pt idx="11020">
                  <c:v>3.0001000000000002</c:v>
                </c:pt>
                <c:pt idx="11021">
                  <c:v>6.0000999999999998</c:v>
                </c:pt>
                <c:pt idx="11022">
                  <c:v>7.0000999999999998</c:v>
                </c:pt>
                <c:pt idx="11023">
                  <c:v>12.0001</c:v>
                </c:pt>
                <c:pt idx="11024">
                  <c:v>30.0001</c:v>
                </c:pt>
                <c:pt idx="11025">
                  <c:v>31.0001</c:v>
                </c:pt>
                <c:pt idx="11026">
                  <c:v>52.000100000000003</c:v>
                </c:pt>
                <c:pt idx="11027">
                  <c:v>58.000100000000003</c:v>
                </c:pt>
                <c:pt idx="11028">
                  <c:v>79.000100000000003</c:v>
                </c:pt>
                <c:pt idx="11029">
                  <c:v>61.000100000000003</c:v>
                </c:pt>
                <c:pt idx="11030">
                  <c:v>38.000100000000003</c:v>
                </c:pt>
                <c:pt idx="11031">
                  <c:v>17.0001</c:v>
                </c:pt>
                <c:pt idx="11032">
                  <c:v>13.0001</c:v>
                </c:pt>
                <c:pt idx="11033">
                  <c:v>3.0001000000000002</c:v>
                </c:pt>
                <c:pt idx="11034">
                  <c:v>4.0000999999999998</c:v>
                </c:pt>
                <c:pt idx="11035">
                  <c:v>5.0000999999999998</c:v>
                </c:pt>
                <c:pt idx="11036">
                  <c:v>4.0000999999999998</c:v>
                </c:pt>
                <c:pt idx="11037">
                  <c:v>1E-4</c:v>
                </c:pt>
                <c:pt idx="11038">
                  <c:v>2.0001000000000002</c:v>
                </c:pt>
                <c:pt idx="11039">
                  <c:v>1.0001</c:v>
                </c:pt>
                <c:pt idx="11040">
                  <c:v>1E-4</c:v>
                </c:pt>
                <c:pt idx="11041">
                  <c:v>1E-4</c:v>
                </c:pt>
                <c:pt idx="11042">
                  <c:v>1.0001</c:v>
                </c:pt>
                <c:pt idx="11043">
                  <c:v>1E-4</c:v>
                </c:pt>
                <c:pt idx="11044">
                  <c:v>1E-4</c:v>
                </c:pt>
                <c:pt idx="11045">
                  <c:v>1E-4</c:v>
                </c:pt>
                <c:pt idx="11046">
                  <c:v>1.0001</c:v>
                </c:pt>
                <c:pt idx="11047">
                  <c:v>1E-4</c:v>
                </c:pt>
                <c:pt idx="11048">
                  <c:v>1E-4</c:v>
                </c:pt>
                <c:pt idx="11049">
                  <c:v>1E-4</c:v>
                </c:pt>
                <c:pt idx="11050">
                  <c:v>1E-4</c:v>
                </c:pt>
                <c:pt idx="11051">
                  <c:v>1E-4</c:v>
                </c:pt>
                <c:pt idx="11052">
                  <c:v>1E-4</c:v>
                </c:pt>
                <c:pt idx="11053">
                  <c:v>1E-4</c:v>
                </c:pt>
                <c:pt idx="11054">
                  <c:v>1E-4</c:v>
                </c:pt>
                <c:pt idx="11055">
                  <c:v>2.0001000000000002</c:v>
                </c:pt>
                <c:pt idx="11056">
                  <c:v>1E-4</c:v>
                </c:pt>
                <c:pt idx="11057">
                  <c:v>1E-4</c:v>
                </c:pt>
                <c:pt idx="11058">
                  <c:v>1E-4</c:v>
                </c:pt>
                <c:pt idx="11059">
                  <c:v>1E-4</c:v>
                </c:pt>
                <c:pt idx="11060">
                  <c:v>4.0000999999999998</c:v>
                </c:pt>
                <c:pt idx="11061">
                  <c:v>6.0000999999999998</c:v>
                </c:pt>
                <c:pt idx="11062">
                  <c:v>3.0001000000000002</c:v>
                </c:pt>
                <c:pt idx="11063">
                  <c:v>3.0001000000000002</c:v>
                </c:pt>
                <c:pt idx="11064">
                  <c:v>6.0000999999999998</c:v>
                </c:pt>
                <c:pt idx="11065">
                  <c:v>11.0001</c:v>
                </c:pt>
                <c:pt idx="11066">
                  <c:v>8.0000999999999998</c:v>
                </c:pt>
                <c:pt idx="11067">
                  <c:v>10.0001</c:v>
                </c:pt>
                <c:pt idx="11068">
                  <c:v>9.0000999999999998</c:v>
                </c:pt>
                <c:pt idx="11069">
                  <c:v>10.0001</c:v>
                </c:pt>
                <c:pt idx="11070">
                  <c:v>3.0001000000000002</c:v>
                </c:pt>
                <c:pt idx="11071">
                  <c:v>1.0001</c:v>
                </c:pt>
                <c:pt idx="11072">
                  <c:v>3.0001000000000002</c:v>
                </c:pt>
                <c:pt idx="11073">
                  <c:v>3.0001000000000002</c:v>
                </c:pt>
                <c:pt idx="11074">
                  <c:v>2.0001000000000002</c:v>
                </c:pt>
                <c:pt idx="11075">
                  <c:v>1E-4</c:v>
                </c:pt>
                <c:pt idx="11076">
                  <c:v>1.0001</c:v>
                </c:pt>
                <c:pt idx="11077">
                  <c:v>1E-4</c:v>
                </c:pt>
                <c:pt idx="11078">
                  <c:v>1.0001</c:v>
                </c:pt>
                <c:pt idx="11079">
                  <c:v>1E-4</c:v>
                </c:pt>
                <c:pt idx="11080">
                  <c:v>1E-4</c:v>
                </c:pt>
                <c:pt idx="11081">
                  <c:v>1E-4</c:v>
                </c:pt>
                <c:pt idx="11082">
                  <c:v>1.0001</c:v>
                </c:pt>
                <c:pt idx="11083">
                  <c:v>1E-4</c:v>
                </c:pt>
                <c:pt idx="11084">
                  <c:v>1E-4</c:v>
                </c:pt>
                <c:pt idx="11085">
                  <c:v>1E-4</c:v>
                </c:pt>
                <c:pt idx="11086">
                  <c:v>1E-4</c:v>
                </c:pt>
                <c:pt idx="11087">
                  <c:v>1E-4</c:v>
                </c:pt>
                <c:pt idx="11088">
                  <c:v>1E-4</c:v>
                </c:pt>
                <c:pt idx="11089">
                  <c:v>1E-4</c:v>
                </c:pt>
                <c:pt idx="11090">
                  <c:v>1.0001</c:v>
                </c:pt>
                <c:pt idx="11091">
                  <c:v>1E-4</c:v>
                </c:pt>
                <c:pt idx="11092">
                  <c:v>1E-4</c:v>
                </c:pt>
                <c:pt idx="11093">
                  <c:v>1E-4</c:v>
                </c:pt>
                <c:pt idx="11094">
                  <c:v>1.0001</c:v>
                </c:pt>
                <c:pt idx="11095">
                  <c:v>1.0001</c:v>
                </c:pt>
                <c:pt idx="11096">
                  <c:v>1E-4</c:v>
                </c:pt>
                <c:pt idx="11097">
                  <c:v>1E-4</c:v>
                </c:pt>
                <c:pt idx="11098">
                  <c:v>1E-4</c:v>
                </c:pt>
                <c:pt idx="11099">
                  <c:v>1.0001</c:v>
                </c:pt>
                <c:pt idx="11100">
                  <c:v>5.0000999999999998</c:v>
                </c:pt>
                <c:pt idx="11101">
                  <c:v>7.0000999999999998</c:v>
                </c:pt>
                <c:pt idx="11102">
                  <c:v>8.0000999999999998</c:v>
                </c:pt>
                <c:pt idx="11103">
                  <c:v>10.0001</c:v>
                </c:pt>
                <c:pt idx="11104">
                  <c:v>10.0001</c:v>
                </c:pt>
                <c:pt idx="11105">
                  <c:v>4.0000999999999998</c:v>
                </c:pt>
                <c:pt idx="11106">
                  <c:v>10.0001</c:v>
                </c:pt>
                <c:pt idx="11107">
                  <c:v>6.0000999999999998</c:v>
                </c:pt>
                <c:pt idx="11108">
                  <c:v>3.0001000000000002</c:v>
                </c:pt>
                <c:pt idx="11109">
                  <c:v>2.0001000000000002</c:v>
                </c:pt>
                <c:pt idx="11110">
                  <c:v>2.0001000000000002</c:v>
                </c:pt>
                <c:pt idx="11111">
                  <c:v>1.0001</c:v>
                </c:pt>
                <c:pt idx="11112">
                  <c:v>1.0001</c:v>
                </c:pt>
                <c:pt idx="11113">
                  <c:v>2.0001000000000002</c:v>
                </c:pt>
                <c:pt idx="11114">
                  <c:v>1.0001</c:v>
                </c:pt>
                <c:pt idx="11115">
                  <c:v>1E-4</c:v>
                </c:pt>
                <c:pt idx="11116">
                  <c:v>1E-4</c:v>
                </c:pt>
                <c:pt idx="11117">
                  <c:v>1E-4</c:v>
                </c:pt>
                <c:pt idx="11118">
                  <c:v>1.0001</c:v>
                </c:pt>
                <c:pt idx="11119">
                  <c:v>1E-4</c:v>
                </c:pt>
                <c:pt idx="11120">
                  <c:v>1.0001</c:v>
                </c:pt>
                <c:pt idx="11121">
                  <c:v>1E-4</c:v>
                </c:pt>
                <c:pt idx="11122">
                  <c:v>1E-4</c:v>
                </c:pt>
                <c:pt idx="11123">
                  <c:v>1.0001</c:v>
                </c:pt>
                <c:pt idx="11124">
                  <c:v>1E-4</c:v>
                </c:pt>
                <c:pt idx="11125">
                  <c:v>1.0001</c:v>
                </c:pt>
                <c:pt idx="11126">
                  <c:v>1E-4</c:v>
                </c:pt>
                <c:pt idx="11127">
                  <c:v>1E-4</c:v>
                </c:pt>
                <c:pt idx="11128">
                  <c:v>1E-4</c:v>
                </c:pt>
                <c:pt idx="11129">
                  <c:v>1.0001</c:v>
                </c:pt>
                <c:pt idx="11130">
                  <c:v>1.0001</c:v>
                </c:pt>
                <c:pt idx="11131">
                  <c:v>1E-4</c:v>
                </c:pt>
                <c:pt idx="11132">
                  <c:v>1.0001</c:v>
                </c:pt>
                <c:pt idx="11133">
                  <c:v>1.0001</c:v>
                </c:pt>
                <c:pt idx="11134">
                  <c:v>1E-4</c:v>
                </c:pt>
                <c:pt idx="11135">
                  <c:v>3.0001000000000002</c:v>
                </c:pt>
                <c:pt idx="11136">
                  <c:v>3.0001000000000002</c:v>
                </c:pt>
                <c:pt idx="11137">
                  <c:v>1.0001</c:v>
                </c:pt>
                <c:pt idx="11138">
                  <c:v>5.0000999999999998</c:v>
                </c:pt>
                <c:pt idx="11139">
                  <c:v>7.0000999999999998</c:v>
                </c:pt>
                <c:pt idx="11140">
                  <c:v>9.0000999999999998</c:v>
                </c:pt>
                <c:pt idx="11141">
                  <c:v>7.0000999999999998</c:v>
                </c:pt>
                <c:pt idx="11142">
                  <c:v>5.0000999999999998</c:v>
                </c:pt>
                <c:pt idx="11143">
                  <c:v>7.0000999999999998</c:v>
                </c:pt>
                <c:pt idx="11144">
                  <c:v>8.0000999999999998</c:v>
                </c:pt>
                <c:pt idx="11145">
                  <c:v>1.0001</c:v>
                </c:pt>
                <c:pt idx="11146">
                  <c:v>6.0000999999999998</c:v>
                </c:pt>
                <c:pt idx="11147">
                  <c:v>1E-4</c:v>
                </c:pt>
                <c:pt idx="11148">
                  <c:v>2.0001000000000002</c:v>
                </c:pt>
                <c:pt idx="11149">
                  <c:v>1.0001</c:v>
                </c:pt>
                <c:pt idx="11150">
                  <c:v>1E-4</c:v>
                </c:pt>
                <c:pt idx="11151">
                  <c:v>1.0001</c:v>
                </c:pt>
                <c:pt idx="11152">
                  <c:v>1.0001</c:v>
                </c:pt>
                <c:pt idx="11153">
                  <c:v>1.0001</c:v>
                </c:pt>
                <c:pt idx="11154">
                  <c:v>1.0001</c:v>
                </c:pt>
                <c:pt idx="11155">
                  <c:v>1.0001</c:v>
                </c:pt>
                <c:pt idx="11156">
                  <c:v>1E-4</c:v>
                </c:pt>
                <c:pt idx="11157">
                  <c:v>2.0001000000000002</c:v>
                </c:pt>
                <c:pt idx="11158">
                  <c:v>1.0001</c:v>
                </c:pt>
                <c:pt idx="11159">
                  <c:v>1E-4</c:v>
                </c:pt>
                <c:pt idx="11160">
                  <c:v>1.0001</c:v>
                </c:pt>
                <c:pt idx="11161">
                  <c:v>1E-4</c:v>
                </c:pt>
                <c:pt idx="11162">
                  <c:v>1E-4</c:v>
                </c:pt>
                <c:pt idx="11163">
                  <c:v>1E-4</c:v>
                </c:pt>
                <c:pt idx="11164">
                  <c:v>1E-4</c:v>
                </c:pt>
                <c:pt idx="11165">
                  <c:v>1.0001</c:v>
                </c:pt>
                <c:pt idx="11166">
                  <c:v>1E-4</c:v>
                </c:pt>
                <c:pt idx="11167">
                  <c:v>1.0001</c:v>
                </c:pt>
                <c:pt idx="11168">
                  <c:v>1E-4</c:v>
                </c:pt>
                <c:pt idx="11169">
                  <c:v>1.0001</c:v>
                </c:pt>
                <c:pt idx="11170">
                  <c:v>6.0000999999999998</c:v>
                </c:pt>
                <c:pt idx="11171">
                  <c:v>7.0000999999999998</c:v>
                </c:pt>
                <c:pt idx="11172">
                  <c:v>4.0000999999999998</c:v>
                </c:pt>
                <c:pt idx="11173">
                  <c:v>10.0001</c:v>
                </c:pt>
                <c:pt idx="11174">
                  <c:v>9.0000999999999998</c:v>
                </c:pt>
                <c:pt idx="11175">
                  <c:v>4.0000999999999998</c:v>
                </c:pt>
                <c:pt idx="11176">
                  <c:v>9.0000999999999998</c:v>
                </c:pt>
                <c:pt idx="11177">
                  <c:v>7.0000999999999998</c:v>
                </c:pt>
                <c:pt idx="11178">
                  <c:v>3.0001000000000002</c:v>
                </c:pt>
                <c:pt idx="11179">
                  <c:v>4.0000999999999998</c:v>
                </c:pt>
                <c:pt idx="11180">
                  <c:v>7.0000999999999998</c:v>
                </c:pt>
                <c:pt idx="11181">
                  <c:v>1.0001</c:v>
                </c:pt>
                <c:pt idx="11182">
                  <c:v>1.0001</c:v>
                </c:pt>
                <c:pt idx="11183">
                  <c:v>1.0001</c:v>
                </c:pt>
                <c:pt idx="11184">
                  <c:v>2.0001000000000002</c:v>
                </c:pt>
                <c:pt idx="11185">
                  <c:v>2.0001000000000002</c:v>
                </c:pt>
                <c:pt idx="11186">
                  <c:v>2.0001000000000002</c:v>
                </c:pt>
                <c:pt idx="11187">
                  <c:v>3.0001000000000002</c:v>
                </c:pt>
                <c:pt idx="11188">
                  <c:v>2.0001000000000002</c:v>
                </c:pt>
                <c:pt idx="11189">
                  <c:v>1E-4</c:v>
                </c:pt>
                <c:pt idx="11190">
                  <c:v>1.0001</c:v>
                </c:pt>
                <c:pt idx="11191">
                  <c:v>1E-4</c:v>
                </c:pt>
                <c:pt idx="11192">
                  <c:v>1.0001</c:v>
                </c:pt>
                <c:pt idx="11193">
                  <c:v>1E-4</c:v>
                </c:pt>
                <c:pt idx="11194">
                  <c:v>1E-4</c:v>
                </c:pt>
                <c:pt idx="11195">
                  <c:v>1E-4</c:v>
                </c:pt>
                <c:pt idx="11196">
                  <c:v>1E-4</c:v>
                </c:pt>
                <c:pt idx="11197">
                  <c:v>1E-4</c:v>
                </c:pt>
                <c:pt idx="11198">
                  <c:v>1E-4</c:v>
                </c:pt>
                <c:pt idx="11199">
                  <c:v>1E-4</c:v>
                </c:pt>
                <c:pt idx="11200">
                  <c:v>1E-4</c:v>
                </c:pt>
                <c:pt idx="11201">
                  <c:v>1E-4</c:v>
                </c:pt>
                <c:pt idx="11202">
                  <c:v>1E-4</c:v>
                </c:pt>
                <c:pt idx="11203">
                  <c:v>1E-4</c:v>
                </c:pt>
                <c:pt idx="11204">
                  <c:v>5.0000999999999998</c:v>
                </c:pt>
                <c:pt idx="11205">
                  <c:v>1E-4</c:v>
                </c:pt>
                <c:pt idx="11206">
                  <c:v>1.0001</c:v>
                </c:pt>
                <c:pt idx="11207">
                  <c:v>1E-4</c:v>
                </c:pt>
                <c:pt idx="11208">
                  <c:v>3.0001000000000002</c:v>
                </c:pt>
                <c:pt idx="11209">
                  <c:v>4.0000999999999998</c:v>
                </c:pt>
                <c:pt idx="11210">
                  <c:v>2.0001000000000002</c:v>
                </c:pt>
                <c:pt idx="11211">
                  <c:v>6.0000999999999998</c:v>
                </c:pt>
                <c:pt idx="11212">
                  <c:v>8.0000999999999998</c:v>
                </c:pt>
                <c:pt idx="11213">
                  <c:v>7.0000999999999998</c:v>
                </c:pt>
                <c:pt idx="11214">
                  <c:v>1.0001</c:v>
                </c:pt>
                <c:pt idx="11215">
                  <c:v>8.0000999999999998</c:v>
                </c:pt>
                <c:pt idx="11216">
                  <c:v>1E-4</c:v>
                </c:pt>
                <c:pt idx="11217">
                  <c:v>1E-4</c:v>
                </c:pt>
                <c:pt idx="11218">
                  <c:v>1.0001</c:v>
                </c:pt>
                <c:pt idx="11219">
                  <c:v>3.0001000000000002</c:v>
                </c:pt>
                <c:pt idx="11220">
                  <c:v>3.0001000000000002</c:v>
                </c:pt>
                <c:pt idx="11221">
                  <c:v>1E-4</c:v>
                </c:pt>
                <c:pt idx="11222">
                  <c:v>1E-4</c:v>
                </c:pt>
                <c:pt idx="11223">
                  <c:v>2.0001000000000002</c:v>
                </c:pt>
                <c:pt idx="11224">
                  <c:v>1.0001</c:v>
                </c:pt>
                <c:pt idx="11225">
                  <c:v>1.0001</c:v>
                </c:pt>
                <c:pt idx="11226">
                  <c:v>1.0001</c:v>
                </c:pt>
                <c:pt idx="11227">
                  <c:v>2.0001000000000002</c:v>
                </c:pt>
                <c:pt idx="11228">
                  <c:v>1E-4</c:v>
                </c:pt>
                <c:pt idx="11229">
                  <c:v>1E-4</c:v>
                </c:pt>
                <c:pt idx="11230">
                  <c:v>1E-4</c:v>
                </c:pt>
                <c:pt idx="11231">
                  <c:v>1.0001</c:v>
                </c:pt>
                <c:pt idx="11232">
                  <c:v>1E-4</c:v>
                </c:pt>
                <c:pt idx="11233">
                  <c:v>1E-4</c:v>
                </c:pt>
                <c:pt idx="11234">
                  <c:v>1.0001</c:v>
                </c:pt>
                <c:pt idx="11235">
                  <c:v>1.0001</c:v>
                </c:pt>
                <c:pt idx="11236">
                  <c:v>1E-4</c:v>
                </c:pt>
                <c:pt idx="11237">
                  <c:v>1E-4</c:v>
                </c:pt>
                <c:pt idx="11238">
                  <c:v>1E-4</c:v>
                </c:pt>
                <c:pt idx="11239">
                  <c:v>1E-4</c:v>
                </c:pt>
                <c:pt idx="11240">
                  <c:v>1E-4</c:v>
                </c:pt>
                <c:pt idx="11241">
                  <c:v>2.0001000000000002</c:v>
                </c:pt>
                <c:pt idx="11242">
                  <c:v>6.0000999999999998</c:v>
                </c:pt>
                <c:pt idx="11243">
                  <c:v>4.0000999999999998</c:v>
                </c:pt>
                <c:pt idx="11244">
                  <c:v>5.0000999999999998</c:v>
                </c:pt>
                <c:pt idx="11245">
                  <c:v>11.0001</c:v>
                </c:pt>
                <c:pt idx="11246">
                  <c:v>7.0000999999999998</c:v>
                </c:pt>
                <c:pt idx="11247">
                  <c:v>14.0001</c:v>
                </c:pt>
                <c:pt idx="11248">
                  <c:v>12.0001</c:v>
                </c:pt>
                <c:pt idx="11249">
                  <c:v>7.0000999999999998</c:v>
                </c:pt>
                <c:pt idx="11250">
                  <c:v>5.0000999999999998</c:v>
                </c:pt>
                <c:pt idx="11251">
                  <c:v>6.0000999999999998</c:v>
                </c:pt>
                <c:pt idx="11252">
                  <c:v>3.0001000000000002</c:v>
                </c:pt>
                <c:pt idx="11253">
                  <c:v>6.0000999999999998</c:v>
                </c:pt>
                <c:pt idx="11254">
                  <c:v>3.0001000000000002</c:v>
                </c:pt>
                <c:pt idx="11255">
                  <c:v>2.0001000000000002</c:v>
                </c:pt>
                <c:pt idx="11256">
                  <c:v>2.0001000000000002</c:v>
                </c:pt>
                <c:pt idx="11257">
                  <c:v>1E-4</c:v>
                </c:pt>
                <c:pt idx="11258">
                  <c:v>2.0001000000000002</c:v>
                </c:pt>
                <c:pt idx="11259">
                  <c:v>1E-4</c:v>
                </c:pt>
                <c:pt idx="11260">
                  <c:v>1.0001</c:v>
                </c:pt>
                <c:pt idx="11261">
                  <c:v>2.0001000000000002</c:v>
                </c:pt>
                <c:pt idx="11262">
                  <c:v>1.0001</c:v>
                </c:pt>
                <c:pt idx="11263">
                  <c:v>1E-4</c:v>
                </c:pt>
                <c:pt idx="11264">
                  <c:v>1E-4</c:v>
                </c:pt>
                <c:pt idx="11265">
                  <c:v>1E-4</c:v>
                </c:pt>
                <c:pt idx="11266">
                  <c:v>1E-4</c:v>
                </c:pt>
                <c:pt idx="11267">
                  <c:v>1.0001</c:v>
                </c:pt>
                <c:pt idx="11268">
                  <c:v>1E-4</c:v>
                </c:pt>
                <c:pt idx="11269">
                  <c:v>1E-4</c:v>
                </c:pt>
                <c:pt idx="11270">
                  <c:v>1E-4</c:v>
                </c:pt>
                <c:pt idx="11271">
                  <c:v>1.0001</c:v>
                </c:pt>
                <c:pt idx="11272">
                  <c:v>1E-4</c:v>
                </c:pt>
                <c:pt idx="11273">
                  <c:v>1E-4</c:v>
                </c:pt>
                <c:pt idx="11274">
                  <c:v>1E-4</c:v>
                </c:pt>
                <c:pt idx="11275">
                  <c:v>1.0001</c:v>
                </c:pt>
                <c:pt idx="11276">
                  <c:v>1E-4</c:v>
                </c:pt>
                <c:pt idx="11277">
                  <c:v>3.0001000000000002</c:v>
                </c:pt>
                <c:pt idx="11278">
                  <c:v>4.0000999999999998</c:v>
                </c:pt>
                <c:pt idx="11279">
                  <c:v>4.0000999999999998</c:v>
                </c:pt>
                <c:pt idx="11280">
                  <c:v>5.0000999999999998</c:v>
                </c:pt>
                <c:pt idx="11281">
                  <c:v>5.0000999999999998</c:v>
                </c:pt>
                <c:pt idx="11282">
                  <c:v>9.0000999999999998</c:v>
                </c:pt>
                <c:pt idx="11283">
                  <c:v>12.0001</c:v>
                </c:pt>
                <c:pt idx="11284">
                  <c:v>8.0000999999999998</c:v>
                </c:pt>
                <c:pt idx="11285">
                  <c:v>9.0000999999999998</c:v>
                </c:pt>
                <c:pt idx="11286">
                  <c:v>10.0001</c:v>
                </c:pt>
                <c:pt idx="11287">
                  <c:v>6.0000999999999998</c:v>
                </c:pt>
                <c:pt idx="11288">
                  <c:v>10.0001</c:v>
                </c:pt>
                <c:pt idx="11289">
                  <c:v>7.0000999999999998</c:v>
                </c:pt>
                <c:pt idx="11290">
                  <c:v>1E-4</c:v>
                </c:pt>
                <c:pt idx="11291">
                  <c:v>3.0001000000000002</c:v>
                </c:pt>
                <c:pt idx="11292">
                  <c:v>1E-4</c:v>
                </c:pt>
                <c:pt idx="11293">
                  <c:v>3.0001000000000002</c:v>
                </c:pt>
                <c:pt idx="11294">
                  <c:v>2.0001000000000002</c:v>
                </c:pt>
                <c:pt idx="11295">
                  <c:v>4.0000999999999998</c:v>
                </c:pt>
                <c:pt idx="11296">
                  <c:v>1.0001</c:v>
                </c:pt>
                <c:pt idx="11297">
                  <c:v>1.0001</c:v>
                </c:pt>
                <c:pt idx="11298">
                  <c:v>1E-4</c:v>
                </c:pt>
                <c:pt idx="11299">
                  <c:v>1E-4</c:v>
                </c:pt>
                <c:pt idx="11300">
                  <c:v>1E-4</c:v>
                </c:pt>
                <c:pt idx="11301">
                  <c:v>1E-4</c:v>
                </c:pt>
                <c:pt idx="11302">
                  <c:v>1E-4</c:v>
                </c:pt>
                <c:pt idx="11303">
                  <c:v>1E-4</c:v>
                </c:pt>
                <c:pt idx="11304">
                  <c:v>1E-4</c:v>
                </c:pt>
                <c:pt idx="11305">
                  <c:v>1.0001</c:v>
                </c:pt>
                <c:pt idx="11306">
                  <c:v>2.0001000000000002</c:v>
                </c:pt>
                <c:pt idx="11307">
                  <c:v>1E-4</c:v>
                </c:pt>
                <c:pt idx="11308">
                  <c:v>1.0001</c:v>
                </c:pt>
                <c:pt idx="11309">
                  <c:v>1E-4</c:v>
                </c:pt>
                <c:pt idx="11310">
                  <c:v>1.0001</c:v>
                </c:pt>
                <c:pt idx="11311">
                  <c:v>1E-4</c:v>
                </c:pt>
                <c:pt idx="11312">
                  <c:v>1E-4</c:v>
                </c:pt>
                <c:pt idx="11313">
                  <c:v>2.0001000000000002</c:v>
                </c:pt>
                <c:pt idx="11314">
                  <c:v>1.0001</c:v>
                </c:pt>
                <c:pt idx="11315">
                  <c:v>1.0001</c:v>
                </c:pt>
                <c:pt idx="11316">
                  <c:v>3.0001000000000002</c:v>
                </c:pt>
                <c:pt idx="11317">
                  <c:v>9.0000999999999998</c:v>
                </c:pt>
                <c:pt idx="11318">
                  <c:v>11.0001</c:v>
                </c:pt>
                <c:pt idx="11319">
                  <c:v>14.0001</c:v>
                </c:pt>
                <c:pt idx="11320">
                  <c:v>13.0001</c:v>
                </c:pt>
                <c:pt idx="11321">
                  <c:v>10.0001</c:v>
                </c:pt>
                <c:pt idx="11322">
                  <c:v>16.0001</c:v>
                </c:pt>
                <c:pt idx="11323">
                  <c:v>15.0001</c:v>
                </c:pt>
                <c:pt idx="11324">
                  <c:v>6.0000999999999998</c:v>
                </c:pt>
                <c:pt idx="11325">
                  <c:v>2.0001000000000002</c:v>
                </c:pt>
                <c:pt idx="11326">
                  <c:v>2.0001000000000002</c:v>
                </c:pt>
                <c:pt idx="11327">
                  <c:v>3.0001000000000002</c:v>
                </c:pt>
                <c:pt idx="11328">
                  <c:v>1.0001</c:v>
                </c:pt>
                <c:pt idx="11329">
                  <c:v>5.0000999999999998</c:v>
                </c:pt>
                <c:pt idx="11330">
                  <c:v>1E-4</c:v>
                </c:pt>
                <c:pt idx="11331">
                  <c:v>4.0000999999999998</c:v>
                </c:pt>
                <c:pt idx="11332">
                  <c:v>1.0001</c:v>
                </c:pt>
                <c:pt idx="11333">
                  <c:v>1E-4</c:v>
                </c:pt>
                <c:pt idx="11334">
                  <c:v>1E-4</c:v>
                </c:pt>
                <c:pt idx="11335">
                  <c:v>1E-4</c:v>
                </c:pt>
                <c:pt idx="11336">
                  <c:v>1E-4</c:v>
                </c:pt>
                <c:pt idx="11337">
                  <c:v>1E-4</c:v>
                </c:pt>
                <c:pt idx="11338">
                  <c:v>1E-4</c:v>
                </c:pt>
                <c:pt idx="11339">
                  <c:v>1.0001</c:v>
                </c:pt>
                <c:pt idx="11340">
                  <c:v>1E-4</c:v>
                </c:pt>
                <c:pt idx="11341">
                  <c:v>1E-4</c:v>
                </c:pt>
                <c:pt idx="11342">
                  <c:v>1E-4</c:v>
                </c:pt>
                <c:pt idx="11343">
                  <c:v>1E-4</c:v>
                </c:pt>
                <c:pt idx="11344">
                  <c:v>1E-4</c:v>
                </c:pt>
                <c:pt idx="11345">
                  <c:v>1.0001</c:v>
                </c:pt>
                <c:pt idx="11346">
                  <c:v>1E-4</c:v>
                </c:pt>
                <c:pt idx="11347">
                  <c:v>1E-4</c:v>
                </c:pt>
                <c:pt idx="11348">
                  <c:v>4.0000999999999998</c:v>
                </c:pt>
                <c:pt idx="11349">
                  <c:v>1.0001</c:v>
                </c:pt>
                <c:pt idx="11350">
                  <c:v>5.0000999999999998</c:v>
                </c:pt>
                <c:pt idx="11351">
                  <c:v>5.0000999999999998</c:v>
                </c:pt>
                <c:pt idx="11352">
                  <c:v>6.0000999999999998</c:v>
                </c:pt>
                <c:pt idx="11353">
                  <c:v>5.0000999999999998</c:v>
                </c:pt>
                <c:pt idx="11354">
                  <c:v>10.0001</c:v>
                </c:pt>
                <c:pt idx="11355">
                  <c:v>8.0000999999999998</c:v>
                </c:pt>
                <c:pt idx="11356">
                  <c:v>10.0001</c:v>
                </c:pt>
                <c:pt idx="11357">
                  <c:v>8.0000999999999998</c:v>
                </c:pt>
                <c:pt idx="11358">
                  <c:v>9.0000999999999998</c:v>
                </c:pt>
                <c:pt idx="11359">
                  <c:v>10.0001</c:v>
                </c:pt>
                <c:pt idx="11360">
                  <c:v>13.0001</c:v>
                </c:pt>
                <c:pt idx="11361">
                  <c:v>9.0000999999999998</c:v>
                </c:pt>
                <c:pt idx="11362">
                  <c:v>6.0000999999999998</c:v>
                </c:pt>
                <c:pt idx="11363">
                  <c:v>2.0001000000000002</c:v>
                </c:pt>
                <c:pt idx="11364">
                  <c:v>1E-4</c:v>
                </c:pt>
                <c:pt idx="11365">
                  <c:v>1.0001</c:v>
                </c:pt>
                <c:pt idx="11366">
                  <c:v>1E-4</c:v>
                </c:pt>
                <c:pt idx="11367">
                  <c:v>1.0001</c:v>
                </c:pt>
                <c:pt idx="11368">
                  <c:v>1.0001</c:v>
                </c:pt>
                <c:pt idx="11369">
                  <c:v>2.0001000000000002</c:v>
                </c:pt>
                <c:pt idx="11370">
                  <c:v>1E-4</c:v>
                </c:pt>
                <c:pt idx="11371">
                  <c:v>1E-4</c:v>
                </c:pt>
                <c:pt idx="11372">
                  <c:v>1.0001</c:v>
                </c:pt>
                <c:pt idx="11373">
                  <c:v>1E-4</c:v>
                </c:pt>
                <c:pt idx="11374">
                  <c:v>1E-4</c:v>
                </c:pt>
                <c:pt idx="11375">
                  <c:v>1E-4</c:v>
                </c:pt>
                <c:pt idx="11376">
                  <c:v>1.0001</c:v>
                </c:pt>
                <c:pt idx="11377">
                  <c:v>1E-4</c:v>
                </c:pt>
                <c:pt idx="11378">
                  <c:v>1E-4</c:v>
                </c:pt>
                <c:pt idx="11379">
                  <c:v>1E-4</c:v>
                </c:pt>
                <c:pt idx="11380">
                  <c:v>1E-4</c:v>
                </c:pt>
                <c:pt idx="11381">
                  <c:v>1E-4</c:v>
                </c:pt>
                <c:pt idx="11382">
                  <c:v>1E-4</c:v>
                </c:pt>
                <c:pt idx="11383">
                  <c:v>1E-4</c:v>
                </c:pt>
                <c:pt idx="11384">
                  <c:v>3.0001000000000002</c:v>
                </c:pt>
                <c:pt idx="11385">
                  <c:v>1.0001</c:v>
                </c:pt>
                <c:pt idx="11386">
                  <c:v>3.0001000000000002</c:v>
                </c:pt>
                <c:pt idx="11387">
                  <c:v>5.0000999999999998</c:v>
                </c:pt>
                <c:pt idx="11388">
                  <c:v>7.0000999999999998</c:v>
                </c:pt>
                <c:pt idx="11389">
                  <c:v>7.0000999999999998</c:v>
                </c:pt>
                <c:pt idx="11390">
                  <c:v>12.0001</c:v>
                </c:pt>
                <c:pt idx="11391">
                  <c:v>12.0001</c:v>
                </c:pt>
                <c:pt idx="11392">
                  <c:v>7.0000999999999998</c:v>
                </c:pt>
                <c:pt idx="11393">
                  <c:v>14.0001</c:v>
                </c:pt>
                <c:pt idx="11394">
                  <c:v>14.0001</c:v>
                </c:pt>
                <c:pt idx="11395">
                  <c:v>7.0000999999999998</c:v>
                </c:pt>
                <c:pt idx="11396">
                  <c:v>6.0000999999999998</c:v>
                </c:pt>
                <c:pt idx="11397">
                  <c:v>4.0000999999999998</c:v>
                </c:pt>
                <c:pt idx="11398">
                  <c:v>5.0000999999999998</c:v>
                </c:pt>
                <c:pt idx="11399">
                  <c:v>2.0001000000000002</c:v>
                </c:pt>
                <c:pt idx="11400">
                  <c:v>1.0001</c:v>
                </c:pt>
                <c:pt idx="11401">
                  <c:v>1.0001</c:v>
                </c:pt>
                <c:pt idx="11402">
                  <c:v>3.0001000000000002</c:v>
                </c:pt>
                <c:pt idx="11403">
                  <c:v>1.0001</c:v>
                </c:pt>
                <c:pt idx="11404">
                  <c:v>2.0001000000000002</c:v>
                </c:pt>
                <c:pt idx="11405">
                  <c:v>3.0001000000000002</c:v>
                </c:pt>
                <c:pt idx="11406">
                  <c:v>1E-4</c:v>
                </c:pt>
                <c:pt idx="11407">
                  <c:v>1E-4</c:v>
                </c:pt>
                <c:pt idx="11408">
                  <c:v>1E-4</c:v>
                </c:pt>
                <c:pt idx="11409">
                  <c:v>1.0001</c:v>
                </c:pt>
                <c:pt idx="11410">
                  <c:v>1E-4</c:v>
                </c:pt>
                <c:pt idx="11411">
                  <c:v>1E-4</c:v>
                </c:pt>
                <c:pt idx="11412">
                  <c:v>1E-4</c:v>
                </c:pt>
                <c:pt idx="11413">
                  <c:v>1E-4</c:v>
                </c:pt>
                <c:pt idx="11414">
                  <c:v>1E-4</c:v>
                </c:pt>
                <c:pt idx="11415">
                  <c:v>1E-4</c:v>
                </c:pt>
                <c:pt idx="11416">
                  <c:v>1E-4</c:v>
                </c:pt>
                <c:pt idx="11417">
                  <c:v>2.0001000000000002</c:v>
                </c:pt>
                <c:pt idx="11418">
                  <c:v>1.0001</c:v>
                </c:pt>
                <c:pt idx="11419">
                  <c:v>1E-4</c:v>
                </c:pt>
                <c:pt idx="11420">
                  <c:v>2.0001000000000002</c:v>
                </c:pt>
                <c:pt idx="11421">
                  <c:v>1.0001</c:v>
                </c:pt>
                <c:pt idx="11422">
                  <c:v>3.0001000000000002</c:v>
                </c:pt>
                <c:pt idx="11423">
                  <c:v>1E-4</c:v>
                </c:pt>
                <c:pt idx="11424">
                  <c:v>6.0000999999999998</c:v>
                </c:pt>
                <c:pt idx="11425">
                  <c:v>8.0000999999999998</c:v>
                </c:pt>
                <c:pt idx="11426">
                  <c:v>6.0000999999999998</c:v>
                </c:pt>
                <c:pt idx="11427">
                  <c:v>8.0000999999999998</c:v>
                </c:pt>
                <c:pt idx="11428">
                  <c:v>18.0001</c:v>
                </c:pt>
                <c:pt idx="11429">
                  <c:v>25.0001</c:v>
                </c:pt>
                <c:pt idx="11430">
                  <c:v>30.0001</c:v>
                </c:pt>
                <c:pt idx="11431">
                  <c:v>6.0000999999999998</c:v>
                </c:pt>
                <c:pt idx="11432">
                  <c:v>14.0001</c:v>
                </c:pt>
                <c:pt idx="11433">
                  <c:v>1.0001</c:v>
                </c:pt>
                <c:pt idx="11434">
                  <c:v>1.0001</c:v>
                </c:pt>
                <c:pt idx="11435">
                  <c:v>2.0001000000000002</c:v>
                </c:pt>
                <c:pt idx="11436">
                  <c:v>1.0001</c:v>
                </c:pt>
                <c:pt idx="11437">
                  <c:v>2.0001000000000002</c:v>
                </c:pt>
                <c:pt idx="11438">
                  <c:v>4.0000999999999998</c:v>
                </c:pt>
                <c:pt idx="11439">
                  <c:v>1.0001</c:v>
                </c:pt>
                <c:pt idx="11440">
                  <c:v>1E-4</c:v>
                </c:pt>
                <c:pt idx="11441">
                  <c:v>1E-4</c:v>
                </c:pt>
                <c:pt idx="11442">
                  <c:v>1.0001</c:v>
                </c:pt>
                <c:pt idx="11443">
                  <c:v>1E-4</c:v>
                </c:pt>
                <c:pt idx="11444">
                  <c:v>1E-4</c:v>
                </c:pt>
                <c:pt idx="11445">
                  <c:v>2.0001000000000002</c:v>
                </c:pt>
                <c:pt idx="11446">
                  <c:v>2.0001000000000002</c:v>
                </c:pt>
                <c:pt idx="11447">
                  <c:v>1E-4</c:v>
                </c:pt>
                <c:pt idx="11448">
                  <c:v>1E-4</c:v>
                </c:pt>
                <c:pt idx="11449">
                  <c:v>1.0001</c:v>
                </c:pt>
                <c:pt idx="11450">
                  <c:v>1E-4</c:v>
                </c:pt>
                <c:pt idx="11451">
                  <c:v>1E-4</c:v>
                </c:pt>
                <c:pt idx="11452">
                  <c:v>1E-4</c:v>
                </c:pt>
                <c:pt idx="11453">
                  <c:v>1E-4</c:v>
                </c:pt>
                <c:pt idx="11454">
                  <c:v>1E-4</c:v>
                </c:pt>
                <c:pt idx="11455">
                  <c:v>1E-4</c:v>
                </c:pt>
                <c:pt idx="11456">
                  <c:v>1E-4</c:v>
                </c:pt>
                <c:pt idx="11457">
                  <c:v>5.0000999999999998</c:v>
                </c:pt>
                <c:pt idx="11458">
                  <c:v>3.0001000000000002</c:v>
                </c:pt>
                <c:pt idx="11459">
                  <c:v>3.0001000000000002</c:v>
                </c:pt>
                <c:pt idx="11460">
                  <c:v>4.0000999999999998</c:v>
                </c:pt>
                <c:pt idx="11461">
                  <c:v>1E-4</c:v>
                </c:pt>
                <c:pt idx="11462">
                  <c:v>3.0001000000000002</c:v>
                </c:pt>
                <c:pt idx="11463">
                  <c:v>7.0000999999999998</c:v>
                </c:pt>
                <c:pt idx="11464">
                  <c:v>10.0001</c:v>
                </c:pt>
                <c:pt idx="11465">
                  <c:v>11.0001</c:v>
                </c:pt>
                <c:pt idx="11466">
                  <c:v>11.0001</c:v>
                </c:pt>
                <c:pt idx="11467">
                  <c:v>10.0001</c:v>
                </c:pt>
                <c:pt idx="11468">
                  <c:v>6.0000999999999998</c:v>
                </c:pt>
                <c:pt idx="11469">
                  <c:v>3.0001000000000002</c:v>
                </c:pt>
                <c:pt idx="11470">
                  <c:v>4.0000999999999998</c:v>
                </c:pt>
                <c:pt idx="11471">
                  <c:v>4.0000999999999998</c:v>
                </c:pt>
                <c:pt idx="11472">
                  <c:v>1.0001</c:v>
                </c:pt>
                <c:pt idx="11473">
                  <c:v>1.0001</c:v>
                </c:pt>
                <c:pt idx="11474">
                  <c:v>1.0001</c:v>
                </c:pt>
                <c:pt idx="11475">
                  <c:v>1.0001</c:v>
                </c:pt>
                <c:pt idx="11476">
                  <c:v>1.0001</c:v>
                </c:pt>
                <c:pt idx="11477">
                  <c:v>1E-4</c:v>
                </c:pt>
                <c:pt idx="11478">
                  <c:v>1.0001</c:v>
                </c:pt>
                <c:pt idx="11479">
                  <c:v>1E-4</c:v>
                </c:pt>
                <c:pt idx="11480">
                  <c:v>1E-4</c:v>
                </c:pt>
                <c:pt idx="11481">
                  <c:v>1.0001</c:v>
                </c:pt>
                <c:pt idx="11482">
                  <c:v>1.0001</c:v>
                </c:pt>
                <c:pt idx="11483">
                  <c:v>1E-4</c:v>
                </c:pt>
                <c:pt idx="11484">
                  <c:v>1E-4</c:v>
                </c:pt>
                <c:pt idx="11485">
                  <c:v>1E-4</c:v>
                </c:pt>
                <c:pt idx="11486">
                  <c:v>1E-4</c:v>
                </c:pt>
                <c:pt idx="11487">
                  <c:v>1.0001</c:v>
                </c:pt>
                <c:pt idx="11488">
                  <c:v>1.0001</c:v>
                </c:pt>
                <c:pt idx="11489">
                  <c:v>1E-4</c:v>
                </c:pt>
                <c:pt idx="11490">
                  <c:v>2.0001000000000002</c:v>
                </c:pt>
                <c:pt idx="11491">
                  <c:v>5.0000999999999998</c:v>
                </c:pt>
                <c:pt idx="11492">
                  <c:v>8.0000999999999998</c:v>
                </c:pt>
                <c:pt idx="11493">
                  <c:v>12.0001</c:v>
                </c:pt>
                <c:pt idx="11494">
                  <c:v>21.0001</c:v>
                </c:pt>
                <c:pt idx="11495">
                  <c:v>28.0001</c:v>
                </c:pt>
                <c:pt idx="11496">
                  <c:v>59.000100000000003</c:v>
                </c:pt>
                <c:pt idx="11497">
                  <c:v>125.0001</c:v>
                </c:pt>
                <c:pt idx="11498">
                  <c:v>157.0001</c:v>
                </c:pt>
                <c:pt idx="11499">
                  <c:v>259.00009999999997</c:v>
                </c:pt>
                <c:pt idx="11500">
                  <c:v>343.00009999999997</c:v>
                </c:pt>
                <c:pt idx="11501">
                  <c:v>391.00009999999997</c:v>
                </c:pt>
                <c:pt idx="11502">
                  <c:v>297.00009999999997</c:v>
                </c:pt>
                <c:pt idx="11503">
                  <c:v>163.0001</c:v>
                </c:pt>
                <c:pt idx="11504">
                  <c:v>47.000100000000003</c:v>
                </c:pt>
                <c:pt idx="11505">
                  <c:v>14.0001</c:v>
                </c:pt>
                <c:pt idx="11506">
                  <c:v>2.0001000000000002</c:v>
                </c:pt>
                <c:pt idx="11507">
                  <c:v>6.0000999999999998</c:v>
                </c:pt>
                <c:pt idx="11508">
                  <c:v>3.0001000000000002</c:v>
                </c:pt>
                <c:pt idx="11509">
                  <c:v>5.0000999999999998</c:v>
                </c:pt>
                <c:pt idx="11510">
                  <c:v>3.0001000000000002</c:v>
                </c:pt>
                <c:pt idx="11511">
                  <c:v>1E-4</c:v>
                </c:pt>
                <c:pt idx="11512">
                  <c:v>2.0001000000000002</c:v>
                </c:pt>
                <c:pt idx="11513">
                  <c:v>1E-4</c:v>
                </c:pt>
                <c:pt idx="11514">
                  <c:v>1.0001</c:v>
                </c:pt>
                <c:pt idx="11515">
                  <c:v>1.0001</c:v>
                </c:pt>
                <c:pt idx="11516">
                  <c:v>1E-4</c:v>
                </c:pt>
                <c:pt idx="11517">
                  <c:v>1E-4</c:v>
                </c:pt>
                <c:pt idx="11518">
                  <c:v>1E-4</c:v>
                </c:pt>
                <c:pt idx="11519">
                  <c:v>1.0001</c:v>
                </c:pt>
                <c:pt idx="11520">
                  <c:v>1E-4</c:v>
                </c:pt>
                <c:pt idx="11521">
                  <c:v>1E-4</c:v>
                </c:pt>
                <c:pt idx="11522">
                  <c:v>1.0001</c:v>
                </c:pt>
                <c:pt idx="11523">
                  <c:v>1.0001</c:v>
                </c:pt>
                <c:pt idx="11524">
                  <c:v>1.0001</c:v>
                </c:pt>
                <c:pt idx="11525">
                  <c:v>1.0001</c:v>
                </c:pt>
                <c:pt idx="11526">
                  <c:v>1.0001</c:v>
                </c:pt>
                <c:pt idx="11527">
                  <c:v>1E-4</c:v>
                </c:pt>
                <c:pt idx="11528">
                  <c:v>1E-4</c:v>
                </c:pt>
                <c:pt idx="11529">
                  <c:v>1.0001</c:v>
                </c:pt>
                <c:pt idx="11530">
                  <c:v>1E-4</c:v>
                </c:pt>
                <c:pt idx="11531">
                  <c:v>2.0001000000000002</c:v>
                </c:pt>
                <c:pt idx="11532">
                  <c:v>4.0000999999999998</c:v>
                </c:pt>
                <c:pt idx="11533">
                  <c:v>4.0000999999999998</c:v>
                </c:pt>
                <c:pt idx="11534">
                  <c:v>4.0000999999999998</c:v>
                </c:pt>
                <c:pt idx="11535">
                  <c:v>11.0001</c:v>
                </c:pt>
                <c:pt idx="11536">
                  <c:v>19.0001</c:v>
                </c:pt>
                <c:pt idx="11537">
                  <c:v>38.000100000000003</c:v>
                </c:pt>
                <c:pt idx="11538">
                  <c:v>35.000100000000003</c:v>
                </c:pt>
                <c:pt idx="11539">
                  <c:v>28.0001</c:v>
                </c:pt>
                <c:pt idx="11540">
                  <c:v>16.0001</c:v>
                </c:pt>
                <c:pt idx="11541">
                  <c:v>5.0000999999999998</c:v>
                </c:pt>
                <c:pt idx="11542">
                  <c:v>4.0000999999999998</c:v>
                </c:pt>
                <c:pt idx="11543">
                  <c:v>1.0001</c:v>
                </c:pt>
                <c:pt idx="11544">
                  <c:v>1.0001</c:v>
                </c:pt>
                <c:pt idx="11545">
                  <c:v>2.0001000000000002</c:v>
                </c:pt>
                <c:pt idx="11546">
                  <c:v>2.0001000000000002</c:v>
                </c:pt>
                <c:pt idx="11547">
                  <c:v>1.0001</c:v>
                </c:pt>
                <c:pt idx="11548">
                  <c:v>1E-4</c:v>
                </c:pt>
                <c:pt idx="11549">
                  <c:v>1E-4</c:v>
                </c:pt>
                <c:pt idx="11550">
                  <c:v>2.0001000000000002</c:v>
                </c:pt>
                <c:pt idx="11551">
                  <c:v>1.0001</c:v>
                </c:pt>
                <c:pt idx="11552">
                  <c:v>1.0001</c:v>
                </c:pt>
                <c:pt idx="11553">
                  <c:v>1E-4</c:v>
                </c:pt>
                <c:pt idx="11554">
                  <c:v>1E-4</c:v>
                </c:pt>
                <c:pt idx="11555">
                  <c:v>1E-4</c:v>
                </c:pt>
                <c:pt idx="11556">
                  <c:v>1.0001</c:v>
                </c:pt>
                <c:pt idx="11557">
                  <c:v>1E-4</c:v>
                </c:pt>
                <c:pt idx="11558">
                  <c:v>1E-4</c:v>
                </c:pt>
                <c:pt idx="11559">
                  <c:v>2.0001000000000002</c:v>
                </c:pt>
                <c:pt idx="11560">
                  <c:v>1E-4</c:v>
                </c:pt>
                <c:pt idx="11561">
                  <c:v>1.0001</c:v>
                </c:pt>
                <c:pt idx="11562">
                  <c:v>1.0001</c:v>
                </c:pt>
                <c:pt idx="11563">
                  <c:v>3.0001000000000002</c:v>
                </c:pt>
                <c:pt idx="11564">
                  <c:v>8.0000999999999998</c:v>
                </c:pt>
                <c:pt idx="11565">
                  <c:v>7.0000999999999998</c:v>
                </c:pt>
                <c:pt idx="11566">
                  <c:v>22.0001</c:v>
                </c:pt>
                <c:pt idx="11567">
                  <c:v>38.000100000000003</c:v>
                </c:pt>
                <c:pt idx="11568">
                  <c:v>55.000100000000003</c:v>
                </c:pt>
                <c:pt idx="11569">
                  <c:v>100.0001</c:v>
                </c:pt>
                <c:pt idx="11570">
                  <c:v>161.0001</c:v>
                </c:pt>
                <c:pt idx="11571">
                  <c:v>199.0001</c:v>
                </c:pt>
                <c:pt idx="11572">
                  <c:v>262.00009999999997</c:v>
                </c:pt>
                <c:pt idx="11573">
                  <c:v>238.0001</c:v>
                </c:pt>
                <c:pt idx="11574">
                  <c:v>132.0001</c:v>
                </c:pt>
                <c:pt idx="11575">
                  <c:v>52.000100000000003</c:v>
                </c:pt>
                <c:pt idx="11576">
                  <c:v>23.0001</c:v>
                </c:pt>
                <c:pt idx="11577">
                  <c:v>5.0000999999999998</c:v>
                </c:pt>
                <c:pt idx="11578">
                  <c:v>2.0001000000000002</c:v>
                </c:pt>
                <c:pt idx="11579">
                  <c:v>1E-4</c:v>
                </c:pt>
                <c:pt idx="11580">
                  <c:v>1.0001</c:v>
                </c:pt>
                <c:pt idx="11581">
                  <c:v>3.0001000000000002</c:v>
                </c:pt>
                <c:pt idx="11582">
                  <c:v>1.0001</c:v>
                </c:pt>
                <c:pt idx="11583">
                  <c:v>1.0001</c:v>
                </c:pt>
                <c:pt idx="11584">
                  <c:v>1.0001</c:v>
                </c:pt>
                <c:pt idx="11585">
                  <c:v>1.0001</c:v>
                </c:pt>
                <c:pt idx="11586">
                  <c:v>1E-4</c:v>
                </c:pt>
                <c:pt idx="11587">
                  <c:v>1E-4</c:v>
                </c:pt>
                <c:pt idx="11588">
                  <c:v>1.0001</c:v>
                </c:pt>
                <c:pt idx="11589">
                  <c:v>1.0001</c:v>
                </c:pt>
                <c:pt idx="11590">
                  <c:v>1.0001</c:v>
                </c:pt>
                <c:pt idx="11591">
                  <c:v>1E-4</c:v>
                </c:pt>
                <c:pt idx="11592">
                  <c:v>1E-4</c:v>
                </c:pt>
                <c:pt idx="11593">
                  <c:v>1E-4</c:v>
                </c:pt>
                <c:pt idx="11594">
                  <c:v>1E-4</c:v>
                </c:pt>
                <c:pt idx="11595">
                  <c:v>1E-4</c:v>
                </c:pt>
                <c:pt idx="11596">
                  <c:v>1.0001</c:v>
                </c:pt>
                <c:pt idx="11597">
                  <c:v>1.0001</c:v>
                </c:pt>
                <c:pt idx="11598">
                  <c:v>1E-4</c:v>
                </c:pt>
                <c:pt idx="11599">
                  <c:v>1.0001</c:v>
                </c:pt>
                <c:pt idx="11600">
                  <c:v>1E-4</c:v>
                </c:pt>
                <c:pt idx="11601">
                  <c:v>1.0001</c:v>
                </c:pt>
                <c:pt idx="11602">
                  <c:v>2.0001000000000002</c:v>
                </c:pt>
                <c:pt idx="11603">
                  <c:v>2.0001000000000002</c:v>
                </c:pt>
                <c:pt idx="11604">
                  <c:v>8.0000999999999998</c:v>
                </c:pt>
                <c:pt idx="11605">
                  <c:v>4.0000999999999998</c:v>
                </c:pt>
                <c:pt idx="11606">
                  <c:v>6.0000999999999998</c:v>
                </c:pt>
                <c:pt idx="11607">
                  <c:v>24.0001</c:v>
                </c:pt>
                <c:pt idx="11608">
                  <c:v>30.0001</c:v>
                </c:pt>
                <c:pt idx="11609">
                  <c:v>33.000100000000003</c:v>
                </c:pt>
                <c:pt idx="11610">
                  <c:v>25.0001</c:v>
                </c:pt>
                <c:pt idx="11611">
                  <c:v>8.0000999999999998</c:v>
                </c:pt>
                <c:pt idx="11612">
                  <c:v>8.0000999999999998</c:v>
                </c:pt>
                <c:pt idx="11613">
                  <c:v>1E-4</c:v>
                </c:pt>
                <c:pt idx="11614">
                  <c:v>3.0001000000000002</c:v>
                </c:pt>
                <c:pt idx="11615">
                  <c:v>3.0001000000000002</c:v>
                </c:pt>
                <c:pt idx="11616">
                  <c:v>2.0001000000000002</c:v>
                </c:pt>
                <c:pt idx="11617">
                  <c:v>3.0001000000000002</c:v>
                </c:pt>
                <c:pt idx="11618">
                  <c:v>1.0001</c:v>
                </c:pt>
                <c:pt idx="11619">
                  <c:v>1.0001</c:v>
                </c:pt>
                <c:pt idx="11620">
                  <c:v>1.0001</c:v>
                </c:pt>
                <c:pt idx="11621">
                  <c:v>1E-4</c:v>
                </c:pt>
                <c:pt idx="11622">
                  <c:v>1E-4</c:v>
                </c:pt>
                <c:pt idx="11623">
                  <c:v>2.0001000000000002</c:v>
                </c:pt>
                <c:pt idx="11624">
                  <c:v>1.0001</c:v>
                </c:pt>
                <c:pt idx="11625">
                  <c:v>1E-4</c:v>
                </c:pt>
                <c:pt idx="11626">
                  <c:v>1.0001</c:v>
                </c:pt>
                <c:pt idx="11627">
                  <c:v>1E-4</c:v>
                </c:pt>
                <c:pt idx="11628">
                  <c:v>1.0001</c:v>
                </c:pt>
                <c:pt idx="11629">
                  <c:v>1E-4</c:v>
                </c:pt>
                <c:pt idx="11630">
                  <c:v>2.0001000000000002</c:v>
                </c:pt>
                <c:pt idx="11631">
                  <c:v>1E-4</c:v>
                </c:pt>
                <c:pt idx="11632">
                  <c:v>1E-4</c:v>
                </c:pt>
                <c:pt idx="11633">
                  <c:v>1E-4</c:v>
                </c:pt>
                <c:pt idx="11634">
                  <c:v>1E-4</c:v>
                </c:pt>
                <c:pt idx="11635">
                  <c:v>1.0001</c:v>
                </c:pt>
                <c:pt idx="11636">
                  <c:v>1E-4</c:v>
                </c:pt>
                <c:pt idx="11637">
                  <c:v>2.0001000000000002</c:v>
                </c:pt>
                <c:pt idx="11638">
                  <c:v>1E-4</c:v>
                </c:pt>
                <c:pt idx="11639">
                  <c:v>2.0001000000000002</c:v>
                </c:pt>
                <c:pt idx="11640">
                  <c:v>3.0001000000000002</c:v>
                </c:pt>
                <c:pt idx="11641">
                  <c:v>4.0000999999999998</c:v>
                </c:pt>
                <c:pt idx="11642">
                  <c:v>5.0000999999999998</c:v>
                </c:pt>
                <c:pt idx="11643">
                  <c:v>4.0000999999999998</c:v>
                </c:pt>
                <c:pt idx="11644">
                  <c:v>4.0000999999999998</c:v>
                </c:pt>
                <c:pt idx="11645">
                  <c:v>7.0000999999999998</c:v>
                </c:pt>
                <c:pt idx="11646">
                  <c:v>2.0001000000000002</c:v>
                </c:pt>
                <c:pt idx="11647">
                  <c:v>3.0001000000000002</c:v>
                </c:pt>
                <c:pt idx="11648">
                  <c:v>4.0000999999999998</c:v>
                </c:pt>
                <c:pt idx="11649">
                  <c:v>3.0001000000000002</c:v>
                </c:pt>
                <c:pt idx="11650">
                  <c:v>1.0001</c:v>
                </c:pt>
                <c:pt idx="11651">
                  <c:v>1.0001</c:v>
                </c:pt>
                <c:pt idx="11652">
                  <c:v>3.0001000000000002</c:v>
                </c:pt>
                <c:pt idx="11653">
                  <c:v>3.0001000000000002</c:v>
                </c:pt>
                <c:pt idx="11654">
                  <c:v>2.0001000000000002</c:v>
                </c:pt>
                <c:pt idx="11655">
                  <c:v>1E-4</c:v>
                </c:pt>
                <c:pt idx="11656">
                  <c:v>1E-4</c:v>
                </c:pt>
                <c:pt idx="11657">
                  <c:v>1E-4</c:v>
                </c:pt>
                <c:pt idx="11658">
                  <c:v>1E-4</c:v>
                </c:pt>
                <c:pt idx="11659">
                  <c:v>1.0001</c:v>
                </c:pt>
                <c:pt idx="11660">
                  <c:v>1E-4</c:v>
                </c:pt>
                <c:pt idx="11661">
                  <c:v>1E-4</c:v>
                </c:pt>
                <c:pt idx="11662">
                  <c:v>1.0001</c:v>
                </c:pt>
                <c:pt idx="11663">
                  <c:v>1.0001</c:v>
                </c:pt>
                <c:pt idx="11664">
                  <c:v>1E-4</c:v>
                </c:pt>
                <c:pt idx="11665">
                  <c:v>1E-4</c:v>
                </c:pt>
                <c:pt idx="11666">
                  <c:v>1E-4</c:v>
                </c:pt>
                <c:pt idx="11667">
                  <c:v>1E-4</c:v>
                </c:pt>
                <c:pt idx="11668">
                  <c:v>1E-4</c:v>
                </c:pt>
                <c:pt idx="11669">
                  <c:v>1E-4</c:v>
                </c:pt>
                <c:pt idx="11670">
                  <c:v>1E-4</c:v>
                </c:pt>
                <c:pt idx="11671">
                  <c:v>1E-4</c:v>
                </c:pt>
                <c:pt idx="11672">
                  <c:v>1E-4</c:v>
                </c:pt>
                <c:pt idx="11673">
                  <c:v>1E-4</c:v>
                </c:pt>
                <c:pt idx="11674">
                  <c:v>1.0001</c:v>
                </c:pt>
                <c:pt idx="11675">
                  <c:v>1.0001</c:v>
                </c:pt>
                <c:pt idx="11676">
                  <c:v>4.0000999999999998</c:v>
                </c:pt>
                <c:pt idx="11677">
                  <c:v>2.0001000000000002</c:v>
                </c:pt>
                <c:pt idx="11678">
                  <c:v>2.0001000000000002</c:v>
                </c:pt>
                <c:pt idx="11679">
                  <c:v>5.0000999999999998</c:v>
                </c:pt>
                <c:pt idx="11680">
                  <c:v>1.0001</c:v>
                </c:pt>
                <c:pt idx="11681">
                  <c:v>4.0000999999999998</c:v>
                </c:pt>
                <c:pt idx="11682">
                  <c:v>4.0000999999999998</c:v>
                </c:pt>
                <c:pt idx="11683">
                  <c:v>3.0001000000000002</c:v>
                </c:pt>
                <c:pt idx="11684">
                  <c:v>2.0001000000000002</c:v>
                </c:pt>
                <c:pt idx="11685">
                  <c:v>4.0000999999999998</c:v>
                </c:pt>
                <c:pt idx="11686">
                  <c:v>1.0001</c:v>
                </c:pt>
                <c:pt idx="11687">
                  <c:v>2.0001000000000002</c:v>
                </c:pt>
                <c:pt idx="11688">
                  <c:v>1.0001</c:v>
                </c:pt>
                <c:pt idx="11689">
                  <c:v>1E-4</c:v>
                </c:pt>
                <c:pt idx="11690">
                  <c:v>2.0001000000000002</c:v>
                </c:pt>
                <c:pt idx="11691">
                  <c:v>1.0001</c:v>
                </c:pt>
                <c:pt idx="11692">
                  <c:v>1E-4</c:v>
                </c:pt>
                <c:pt idx="11693">
                  <c:v>1E-4</c:v>
                </c:pt>
                <c:pt idx="11694">
                  <c:v>1E-4</c:v>
                </c:pt>
                <c:pt idx="11695">
                  <c:v>1E-4</c:v>
                </c:pt>
                <c:pt idx="11696">
                  <c:v>1E-4</c:v>
                </c:pt>
                <c:pt idx="11697">
                  <c:v>1E-4</c:v>
                </c:pt>
                <c:pt idx="11698">
                  <c:v>1E-4</c:v>
                </c:pt>
                <c:pt idx="11699">
                  <c:v>1E-4</c:v>
                </c:pt>
                <c:pt idx="11700">
                  <c:v>1E-4</c:v>
                </c:pt>
                <c:pt idx="11701">
                  <c:v>1E-4</c:v>
                </c:pt>
                <c:pt idx="11702">
                  <c:v>1E-4</c:v>
                </c:pt>
                <c:pt idx="11703">
                  <c:v>1E-4</c:v>
                </c:pt>
                <c:pt idx="11704">
                  <c:v>1E-4</c:v>
                </c:pt>
                <c:pt idx="11705">
                  <c:v>1E-4</c:v>
                </c:pt>
                <c:pt idx="11706">
                  <c:v>1.0001</c:v>
                </c:pt>
                <c:pt idx="11707">
                  <c:v>1E-4</c:v>
                </c:pt>
                <c:pt idx="11708">
                  <c:v>1.0001</c:v>
                </c:pt>
                <c:pt idx="11709">
                  <c:v>1.0001</c:v>
                </c:pt>
                <c:pt idx="11710">
                  <c:v>1.0001</c:v>
                </c:pt>
                <c:pt idx="11711">
                  <c:v>1E-4</c:v>
                </c:pt>
                <c:pt idx="11712">
                  <c:v>3.0001000000000002</c:v>
                </c:pt>
                <c:pt idx="11713">
                  <c:v>1.0001</c:v>
                </c:pt>
                <c:pt idx="11714">
                  <c:v>3.0001000000000002</c:v>
                </c:pt>
                <c:pt idx="11715">
                  <c:v>3.0001000000000002</c:v>
                </c:pt>
                <c:pt idx="11716">
                  <c:v>2.0001000000000002</c:v>
                </c:pt>
                <c:pt idx="11717">
                  <c:v>1.0001</c:v>
                </c:pt>
                <c:pt idx="11718">
                  <c:v>4.0000999999999998</c:v>
                </c:pt>
                <c:pt idx="11719">
                  <c:v>3.0001000000000002</c:v>
                </c:pt>
                <c:pt idx="11720">
                  <c:v>1.0001</c:v>
                </c:pt>
                <c:pt idx="11721">
                  <c:v>1.0001</c:v>
                </c:pt>
                <c:pt idx="11722">
                  <c:v>1.0001</c:v>
                </c:pt>
                <c:pt idx="11723">
                  <c:v>3.0001000000000002</c:v>
                </c:pt>
                <c:pt idx="11724">
                  <c:v>2.0001000000000002</c:v>
                </c:pt>
                <c:pt idx="11725">
                  <c:v>2.0001000000000002</c:v>
                </c:pt>
                <c:pt idx="11726">
                  <c:v>1.0001</c:v>
                </c:pt>
                <c:pt idx="11727">
                  <c:v>1.0001</c:v>
                </c:pt>
                <c:pt idx="11728">
                  <c:v>1E-4</c:v>
                </c:pt>
                <c:pt idx="11729">
                  <c:v>1.0001</c:v>
                </c:pt>
                <c:pt idx="11730">
                  <c:v>1E-4</c:v>
                </c:pt>
                <c:pt idx="11731">
                  <c:v>1.0001</c:v>
                </c:pt>
                <c:pt idx="11732">
                  <c:v>1E-4</c:v>
                </c:pt>
                <c:pt idx="11733">
                  <c:v>2.0001000000000002</c:v>
                </c:pt>
                <c:pt idx="11734">
                  <c:v>1E-4</c:v>
                </c:pt>
                <c:pt idx="11735">
                  <c:v>1E-4</c:v>
                </c:pt>
                <c:pt idx="11736">
                  <c:v>1E-4</c:v>
                </c:pt>
                <c:pt idx="11737">
                  <c:v>1.0001</c:v>
                </c:pt>
                <c:pt idx="11738">
                  <c:v>1E-4</c:v>
                </c:pt>
                <c:pt idx="11739">
                  <c:v>1E-4</c:v>
                </c:pt>
                <c:pt idx="11740">
                  <c:v>1E-4</c:v>
                </c:pt>
                <c:pt idx="11741">
                  <c:v>1.0001</c:v>
                </c:pt>
                <c:pt idx="11742">
                  <c:v>1E-4</c:v>
                </c:pt>
                <c:pt idx="11743">
                  <c:v>3.0001000000000002</c:v>
                </c:pt>
                <c:pt idx="11744">
                  <c:v>1E-4</c:v>
                </c:pt>
                <c:pt idx="11745">
                  <c:v>1.0001</c:v>
                </c:pt>
                <c:pt idx="11746">
                  <c:v>3.0001000000000002</c:v>
                </c:pt>
                <c:pt idx="11747">
                  <c:v>4.0000999999999998</c:v>
                </c:pt>
                <c:pt idx="11748">
                  <c:v>9.0000999999999998</c:v>
                </c:pt>
                <c:pt idx="11749">
                  <c:v>4.0000999999999998</c:v>
                </c:pt>
                <c:pt idx="11750">
                  <c:v>7.0000999999999998</c:v>
                </c:pt>
                <c:pt idx="11751">
                  <c:v>5.0000999999999998</c:v>
                </c:pt>
                <c:pt idx="11752">
                  <c:v>7.0000999999999998</c:v>
                </c:pt>
                <c:pt idx="11753">
                  <c:v>2.0001000000000002</c:v>
                </c:pt>
                <c:pt idx="11754">
                  <c:v>3.0001000000000002</c:v>
                </c:pt>
                <c:pt idx="11755">
                  <c:v>1.0001</c:v>
                </c:pt>
                <c:pt idx="11756">
                  <c:v>2.0001000000000002</c:v>
                </c:pt>
                <c:pt idx="11757">
                  <c:v>3.0001000000000002</c:v>
                </c:pt>
                <c:pt idx="11758">
                  <c:v>2.0001000000000002</c:v>
                </c:pt>
                <c:pt idx="11759">
                  <c:v>2.0001000000000002</c:v>
                </c:pt>
                <c:pt idx="11760">
                  <c:v>1E-4</c:v>
                </c:pt>
                <c:pt idx="11761">
                  <c:v>2.0001000000000002</c:v>
                </c:pt>
                <c:pt idx="11762">
                  <c:v>1.0001</c:v>
                </c:pt>
                <c:pt idx="11763">
                  <c:v>2.0001000000000002</c:v>
                </c:pt>
                <c:pt idx="11764">
                  <c:v>1E-4</c:v>
                </c:pt>
                <c:pt idx="11765">
                  <c:v>1.0001</c:v>
                </c:pt>
                <c:pt idx="11766">
                  <c:v>1E-4</c:v>
                </c:pt>
                <c:pt idx="11767">
                  <c:v>1.0001</c:v>
                </c:pt>
                <c:pt idx="11768">
                  <c:v>1E-4</c:v>
                </c:pt>
                <c:pt idx="11769">
                  <c:v>1E-4</c:v>
                </c:pt>
                <c:pt idx="11770">
                  <c:v>1.0001</c:v>
                </c:pt>
                <c:pt idx="11771">
                  <c:v>1E-4</c:v>
                </c:pt>
                <c:pt idx="11772">
                  <c:v>1E-4</c:v>
                </c:pt>
                <c:pt idx="11773">
                  <c:v>1E-4</c:v>
                </c:pt>
                <c:pt idx="11774">
                  <c:v>1.0001</c:v>
                </c:pt>
                <c:pt idx="11775">
                  <c:v>1.0001</c:v>
                </c:pt>
                <c:pt idx="11776">
                  <c:v>1E-4</c:v>
                </c:pt>
                <c:pt idx="11777">
                  <c:v>1E-4</c:v>
                </c:pt>
                <c:pt idx="11778">
                  <c:v>3.0001000000000002</c:v>
                </c:pt>
                <c:pt idx="11779">
                  <c:v>2.0001000000000002</c:v>
                </c:pt>
                <c:pt idx="11780">
                  <c:v>1.0001</c:v>
                </c:pt>
                <c:pt idx="11781">
                  <c:v>1.0001</c:v>
                </c:pt>
                <c:pt idx="11782">
                  <c:v>6.0000999999999998</c:v>
                </c:pt>
                <c:pt idx="11783">
                  <c:v>12.0001</c:v>
                </c:pt>
                <c:pt idx="11784">
                  <c:v>3.0001000000000002</c:v>
                </c:pt>
                <c:pt idx="11785">
                  <c:v>5.0000999999999998</c:v>
                </c:pt>
                <c:pt idx="11786">
                  <c:v>6.0000999999999998</c:v>
                </c:pt>
                <c:pt idx="11787">
                  <c:v>5.0000999999999998</c:v>
                </c:pt>
                <c:pt idx="11788">
                  <c:v>5.0000999999999998</c:v>
                </c:pt>
                <c:pt idx="11789">
                  <c:v>2.0001000000000002</c:v>
                </c:pt>
                <c:pt idx="11790">
                  <c:v>2.0001000000000002</c:v>
                </c:pt>
                <c:pt idx="11791">
                  <c:v>2.0001000000000002</c:v>
                </c:pt>
                <c:pt idx="11792">
                  <c:v>5.0000999999999998</c:v>
                </c:pt>
                <c:pt idx="11793">
                  <c:v>1.0001</c:v>
                </c:pt>
                <c:pt idx="11794">
                  <c:v>2.0001000000000002</c:v>
                </c:pt>
                <c:pt idx="11795">
                  <c:v>1E-4</c:v>
                </c:pt>
                <c:pt idx="11796">
                  <c:v>1E-4</c:v>
                </c:pt>
                <c:pt idx="11797">
                  <c:v>1.0001</c:v>
                </c:pt>
                <c:pt idx="11798">
                  <c:v>1.0001</c:v>
                </c:pt>
                <c:pt idx="11799">
                  <c:v>1E-4</c:v>
                </c:pt>
                <c:pt idx="11800">
                  <c:v>1.0001</c:v>
                </c:pt>
                <c:pt idx="11801">
                  <c:v>1E-4</c:v>
                </c:pt>
                <c:pt idx="11802">
                  <c:v>1E-4</c:v>
                </c:pt>
                <c:pt idx="11803">
                  <c:v>1.0001</c:v>
                </c:pt>
                <c:pt idx="11804">
                  <c:v>1E-4</c:v>
                </c:pt>
                <c:pt idx="11805">
                  <c:v>1E-4</c:v>
                </c:pt>
                <c:pt idx="11806">
                  <c:v>1.0001</c:v>
                </c:pt>
                <c:pt idx="11807">
                  <c:v>1E-4</c:v>
                </c:pt>
                <c:pt idx="11808">
                  <c:v>1E-4</c:v>
                </c:pt>
                <c:pt idx="11809">
                  <c:v>1E-4</c:v>
                </c:pt>
                <c:pt idx="11810">
                  <c:v>1.0001</c:v>
                </c:pt>
                <c:pt idx="11811">
                  <c:v>3.0001000000000002</c:v>
                </c:pt>
                <c:pt idx="11812">
                  <c:v>3.0001000000000002</c:v>
                </c:pt>
                <c:pt idx="11813">
                  <c:v>1.0001</c:v>
                </c:pt>
                <c:pt idx="11814">
                  <c:v>4.0000999999999998</c:v>
                </c:pt>
                <c:pt idx="11815">
                  <c:v>1.0001</c:v>
                </c:pt>
                <c:pt idx="11816">
                  <c:v>10.0001</c:v>
                </c:pt>
                <c:pt idx="11817">
                  <c:v>9.0000999999999998</c:v>
                </c:pt>
                <c:pt idx="11818">
                  <c:v>13.0001</c:v>
                </c:pt>
                <c:pt idx="11819">
                  <c:v>14.0001</c:v>
                </c:pt>
                <c:pt idx="11820">
                  <c:v>19.0001</c:v>
                </c:pt>
                <c:pt idx="11821">
                  <c:v>14.0001</c:v>
                </c:pt>
                <c:pt idx="11822">
                  <c:v>10.0001</c:v>
                </c:pt>
                <c:pt idx="11823">
                  <c:v>10.0001</c:v>
                </c:pt>
                <c:pt idx="11824">
                  <c:v>8.0000999999999998</c:v>
                </c:pt>
                <c:pt idx="11825">
                  <c:v>3.0001000000000002</c:v>
                </c:pt>
                <c:pt idx="11826">
                  <c:v>3.0001000000000002</c:v>
                </c:pt>
                <c:pt idx="11827">
                  <c:v>2.0001000000000002</c:v>
                </c:pt>
                <c:pt idx="11828">
                  <c:v>1.0001</c:v>
                </c:pt>
                <c:pt idx="11829">
                  <c:v>1.0001</c:v>
                </c:pt>
                <c:pt idx="11830">
                  <c:v>2.0001000000000002</c:v>
                </c:pt>
                <c:pt idx="11831">
                  <c:v>3.0001000000000002</c:v>
                </c:pt>
                <c:pt idx="11832">
                  <c:v>1.0001</c:v>
                </c:pt>
                <c:pt idx="11833">
                  <c:v>1.0001</c:v>
                </c:pt>
                <c:pt idx="11834">
                  <c:v>1.0001</c:v>
                </c:pt>
                <c:pt idx="11835">
                  <c:v>1.0001</c:v>
                </c:pt>
                <c:pt idx="11836">
                  <c:v>1E-4</c:v>
                </c:pt>
                <c:pt idx="11837">
                  <c:v>1E-4</c:v>
                </c:pt>
                <c:pt idx="11838">
                  <c:v>1E-4</c:v>
                </c:pt>
                <c:pt idx="11839">
                  <c:v>1.0001</c:v>
                </c:pt>
                <c:pt idx="11840">
                  <c:v>1.0001</c:v>
                </c:pt>
                <c:pt idx="11841">
                  <c:v>1.0001</c:v>
                </c:pt>
                <c:pt idx="11842">
                  <c:v>1.0001</c:v>
                </c:pt>
                <c:pt idx="11843">
                  <c:v>2.0001000000000002</c:v>
                </c:pt>
                <c:pt idx="11844">
                  <c:v>2.0001000000000002</c:v>
                </c:pt>
                <c:pt idx="11845">
                  <c:v>10.0001</c:v>
                </c:pt>
                <c:pt idx="11846">
                  <c:v>8.0000999999999998</c:v>
                </c:pt>
                <c:pt idx="11847">
                  <c:v>14.0001</c:v>
                </c:pt>
                <c:pt idx="11848">
                  <c:v>8.0000999999999998</c:v>
                </c:pt>
                <c:pt idx="11849">
                  <c:v>12.0001</c:v>
                </c:pt>
                <c:pt idx="11850">
                  <c:v>15.0001</c:v>
                </c:pt>
                <c:pt idx="11851">
                  <c:v>19.0001</c:v>
                </c:pt>
                <c:pt idx="11852">
                  <c:v>11.0001</c:v>
                </c:pt>
                <c:pt idx="11853">
                  <c:v>19.0001</c:v>
                </c:pt>
                <c:pt idx="11854">
                  <c:v>11.0001</c:v>
                </c:pt>
                <c:pt idx="11855">
                  <c:v>19.0001</c:v>
                </c:pt>
                <c:pt idx="11856">
                  <c:v>21.0001</c:v>
                </c:pt>
                <c:pt idx="11857">
                  <c:v>18.0001</c:v>
                </c:pt>
                <c:pt idx="11858">
                  <c:v>7.0000999999999998</c:v>
                </c:pt>
                <c:pt idx="11859">
                  <c:v>7.0000999999999998</c:v>
                </c:pt>
                <c:pt idx="11860">
                  <c:v>4.0000999999999998</c:v>
                </c:pt>
                <c:pt idx="11861">
                  <c:v>1.0001</c:v>
                </c:pt>
                <c:pt idx="11862">
                  <c:v>1.0001</c:v>
                </c:pt>
                <c:pt idx="11863">
                  <c:v>2.0001000000000002</c:v>
                </c:pt>
                <c:pt idx="11864">
                  <c:v>2.0001000000000002</c:v>
                </c:pt>
                <c:pt idx="11865">
                  <c:v>1.0001</c:v>
                </c:pt>
                <c:pt idx="11866">
                  <c:v>2.0001000000000002</c:v>
                </c:pt>
                <c:pt idx="11867">
                  <c:v>1E-4</c:v>
                </c:pt>
                <c:pt idx="11868">
                  <c:v>1.0001</c:v>
                </c:pt>
                <c:pt idx="11869">
                  <c:v>1E-4</c:v>
                </c:pt>
                <c:pt idx="11870">
                  <c:v>1E-4</c:v>
                </c:pt>
                <c:pt idx="11871">
                  <c:v>1E-4</c:v>
                </c:pt>
                <c:pt idx="11872">
                  <c:v>1.0001</c:v>
                </c:pt>
                <c:pt idx="11873">
                  <c:v>1E-4</c:v>
                </c:pt>
                <c:pt idx="11874">
                  <c:v>1.0001</c:v>
                </c:pt>
                <c:pt idx="11875">
                  <c:v>1E-4</c:v>
                </c:pt>
                <c:pt idx="11876">
                  <c:v>1E-4</c:v>
                </c:pt>
                <c:pt idx="11877">
                  <c:v>1.0001</c:v>
                </c:pt>
                <c:pt idx="11878">
                  <c:v>1E-4</c:v>
                </c:pt>
                <c:pt idx="11879">
                  <c:v>1E-4</c:v>
                </c:pt>
                <c:pt idx="11880">
                  <c:v>1.0001</c:v>
                </c:pt>
                <c:pt idx="11881">
                  <c:v>1.0001</c:v>
                </c:pt>
                <c:pt idx="11882">
                  <c:v>1.0001</c:v>
                </c:pt>
                <c:pt idx="11883">
                  <c:v>1.0001</c:v>
                </c:pt>
                <c:pt idx="11884">
                  <c:v>1E-4</c:v>
                </c:pt>
                <c:pt idx="11885">
                  <c:v>4.0000999999999998</c:v>
                </c:pt>
                <c:pt idx="11886">
                  <c:v>9.0000999999999998</c:v>
                </c:pt>
                <c:pt idx="11887">
                  <c:v>9.0000999999999998</c:v>
                </c:pt>
                <c:pt idx="11888">
                  <c:v>18.0001</c:v>
                </c:pt>
                <c:pt idx="11889">
                  <c:v>11.0001</c:v>
                </c:pt>
                <c:pt idx="11890">
                  <c:v>15.0001</c:v>
                </c:pt>
                <c:pt idx="11891">
                  <c:v>14.0001</c:v>
                </c:pt>
                <c:pt idx="11892">
                  <c:v>7.0000999999999998</c:v>
                </c:pt>
                <c:pt idx="11893">
                  <c:v>7.0000999999999998</c:v>
                </c:pt>
                <c:pt idx="11894">
                  <c:v>6.0000999999999998</c:v>
                </c:pt>
                <c:pt idx="11895">
                  <c:v>3.0001000000000002</c:v>
                </c:pt>
                <c:pt idx="11896">
                  <c:v>1.0001</c:v>
                </c:pt>
                <c:pt idx="11897">
                  <c:v>3.0001000000000002</c:v>
                </c:pt>
                <c:pt idx="11898">
                  <c:v>2.0001000000000002</c:v>
                </c:pt>
                <c:pt idx="11899">
                  <c:v>1E-4</c:v>
                </c:pt>
                <c:pt idx="11900">
                  <c:v>1E-4</c:v>
                </c:pt>
                <c:pt idx="11901">
                  <c:v>1.0001</c:v>
                </c:pt>
                <c:pt idx="11902">
                  <c:v>1E-4</c:v>
                </c:pt>
                <c:pt idx="11903">
                  <c:v>1E-4</c:v>
                </c:pt>
                <c:pt idx="11904">
                  <c:v>1E-4</c:v>
                </c:pt>
                <c:pt idx="11905">
                  <c:v>1.0001</c:v>
                </c:pt>
                <c:pt idx="11906">
                  <c:v>2.0001000000000002</c:v>
                </c:pt>
                <c:pt idx="11907">
                  <c:v>1E-4</c:v>
                </c:pt>
                <c:pt idx="11908">
                  <c:v>1E-4</c:v>
                </c:pt>
                <c:pt idx="11909">
                  <c:v>1.0001</c:v>
                </c:pt>
                <c:pt idx="11910">
                  <c:v>1.0001</c:v>
                </c:pt>
                <c:pt idx="11911">
                  <c:v>1.0001</c:v>
                </c:pt>
                <c:pt idx="11912">
                  <c:v>5.0000999999999998</c:v>
                </c:pt>
                <c:pt idx="11913">
                  <c:v>5.0000999999999998</c:v>
                </c:pt>
                <c:pt idx="11914">
                  <c:v>11.0001</c:v>
                </c:pt>
                <c:pt idx="11915">
                  <c:v>11.0001</c:v>
                </c:pt>
                <c:pt idx="11916">
                  <c:v>16.0001</c:v>
                </c:pt>
                <c:pt idx="11917">
                  <c:v>11.0001</c:v>
                </c:pt>
                <c:pt idx="11918">
                  <c:v>13.0001</c:v>
                </c:pt>
                <c:pt idx="11919">
                  <c:v>20.0001</c:v>
                </c:pt>
                <c:pt idx="11920">
                  <c:v>30.0001</c:v>
                </c:pt>
                <c:pt idx="11921">
                  <c:v>31.0001</c:v>
                </c:pt>
                <c:pt idx="11922">
                  <c:v>22.0001</c:v>
                </c:pt>
                <c:pt idx="11923">
                  <c:v>30.0001</c:v>
                </c:pt>
                <c:pt idx="11924">
                  <c:v>20.0001</c:v>
                </c:pt>
                <c:pt idx="11925">
                  <c:v>16.0001</c:v>
                </c:pt>
                <c:pt idx="11926">
                  <c:v>19.0001</c:v>
                </c:pt>
                <c:pt idx="11927">
                  <c:v>15.0001</c:v>
                </c:pt>
                <c:pt idx="11928">
                  <c:v>8.0000999999999998</c:v>
                </c:pt>
                <c:pt idx="11929">
                  <c:v>3.0001000000000002</c:v>
                </c:pt>
                <c:pt idx="11930">
                  <c:v>3.0001000000000002</c:v>
                </c:pt>
                <c:pt idx="11931">
                  <c:v>1.0001</c:v>
                </c:pt>
                <c:pt idx="11932">
                  <c:v>1E-4</c:v>
                </c:pt>
                <c:pt idx="11933">
                  <c:v>1.0001</c:v>
                </c:pt>
                <c:pt idx="11934">
                  <c:v>2.0001000000000002</c:v>
                </c:pt>
                <c:pt idx="11935">
                  <c:v>1E-4</c:v>
                </c:pt>
                <c:pt idx="11936">
                  <c:v>1E-4</c:v>
                </c:pt>
                <c:pt idx="11937">
                  <c:v>1.0001</c:v>
                </c:pt>
                <c:pt idx="11938">
                  <c:v>1E-4</c:v>
                </c:pt>
                <c:pt idx="11939">
                  <c:v>1.0001</c:v>
                </c:pt>
                <c:pt idx="11940">
                  <c:v>1E-4</c:v>
                </c:pt>
                <c:pt idx="11941">
                  <c:v>1E-4</c:v>
                </c:pt>
                <c:pt idx="11942">
                  <c:v>1.0001</c:v>
                </c:pt>
                <c:pt idx="11943">
                  <c:v>1E-4</c:v>
                </c:pt>
                <c:pt idx="11944">
                  <c:v>1E-4</c:v>
                </c:pt>
                <c:pt idx="11945">
                  <c:v>1.0001</c:v>
                </c:pt>
                <c:pt idx="11946">
                  <c:v>1.0001</c:v>
                </c:pt>
                <c:pt idx="11947">
                  <c:v>1.0001</c:v>
                </c:pt>
                <c:pt idx="11948">
                  <c:v>1E-4</c:v>
                </c:pt>
                <c:pt idx="11949">
                  <c:v>1E-4</c:v>
                </c:pt>
                <c:pt idx="11950">
                  <c:v>1E-4</c:v>
                </c:pt>
                <c:pt idx="11951">
                  <c:v>2.0001000000000002</c:v>
                </c:pt>
                <c:pt idx="11952">
                  <c:v>3.0001000000000002</c:v>
                </c:pt>
                <c:pt idx="11953">
                  <c:v>2.0001000000000002</c:v>
                </c:pt>
                <c:pt idx="11954">
                  <c:v>2.0001000000000002</c:v>
                </c:pt>
                <c:pt idx="11955">
                  <c:v>10.0001</c:v>
                </c:pt>
                <c:pt idx="11956">
                  <c:v>3.0001000000000002</c:v>
                </c:pt>
                <c:pt idx="11957">
                  <c:v>8.0000999999999998</c:v>
                </c:pt>
                <c:pt idx="11958">
                  <c:v>7.0000999999999998</c:v>
                </c:pt>
                <c:pt idx="11959">
                  <c:v>7.0000999999999998</c:v>
                </c:pt>
                <c:pt idx="11960">
                  <c:v>10.0001</c:v>
                </c:pt>
                <c:pt idx="11961">
                  <c:v>3.0001000000000002</c:v>
                </c:pt>
                <c:pt idx="11962">
                  <c:v>5.0000999999999998</c:v>
                </c:pt>
                <c:pt idx="11963">
                  <c:v>7.0000999999999998</c:v>
                </c:pt>
                <c:pt idx="11964">
                  <c:v>1.0001</c:v>
                </c:pt>
                <c:pt idx="11965">
                  <c:v>1.0001</c:v>
                </c:pt>
                <c:pt idx="11966">
                  <c:v>3.0001000000000002</c:v>
                </c:pt>
                <c:pt idx="11967">
                  <c:v>1.0001</c:v>
                </c:pt>
                <c:pt idx="11968">
                  <c:v>1E-4</c:v>
                </c:pt>
                <c:pt idx="11969">
                  <c:v>1.0001</c:v>
                </c:pt>
                <c:pt idx="11970">
                  <c:v>1.0001</c:v>
                </c:pt>
                <c:pt idx="11971">
                  <c:v>2.0001000000000002</c:v>
                </c:pt>
                <c:pt idx="11972">
                  <c:v>1.0001</c:v>
                </c:pt>
                <c:pt idx="11973">
                  <c:v>1E-4</c:v>
                </c:pt>
                <c:pt idx="11974">
                  <c:v>1E-4</c:v>
                </c:pt>
                <c:pt idx="11975">
                  <c:v>1E-4</c:v>
                </c:pt>
                <c:pt idx="11976">
                  <c:v>1E-4</c:v>
                </c:pt>
                <c:pt idx="11977">
                  <c:v>1E-4</c:v>
                </c:pt>
                <c:pt idx="11978">
                  <c:v>1E-4</c:v>
                </c:pt>
                <c:pt idx="11979">
                  <c:v>1.0001</c:v>
                </c:pt>
                <c:pt idx="11980">
                  <c:v>1.0001</c:v>
                </c:pt>
                <c:pt idx="11981">
                  <c:v>1E-4</c:v>
                </c:pt>
                <c:pt idx="11982">
                  <c:v>1E-4</c:v>
                </c:pt>
                <c:pt idx="11983">
                  <c:v>1.0001</c:v>
                </c:pt>
                <c:pt idx="11984">
                  <c:v>3.0001000000000002</c:v>
                </c:pt>
                <c:pt idx="11985">
                  <c:v>5.0000999999999998</c:v>
                </c:pt>
                <c:pt idx="11986">
                  <c:v>4.0000999999999998</c:v>
                </c:pt>
                <c:pt idx="11987">
                  <c:v>10.0001</c:v>
                </c:pt>
                <c:pt idx="11988">
                  <c:v>9.0000999999999998</c:v>
                </c:pt>
                <c:pt idx="11989">
                  <c:v>13.0001</c:v>
                </c:pt>
                <c:pt idx="11990">
                  <c:v>13.0001</c:v>
                </c:pt>
                <c:pt idx="11991">
                  <c:v>6.0000999999999998</c:v>
                </c:pt>
                <c:pt idx="11992">
                  <c:v>5.0000999999999998</c:v>
                </c:pt>
                <c:pt idx="11993">
                  <c:v>4.0000999999999998</c:v>
                </c:pt>
                <c:pt idx="11994">
                  <c:v>3.0001000000000002</c:v>
                </c:pt>
                <c:pt idx="11995">
                  <c:v>2.0001000000000002</c:v>
                </c:pt>
                <c:pt idx="11996">
                  <c:v>1.0001</c:v>
                </c:pt>
                <c:pt idx="11997">
                  <c:v>1.0001</c:v>
                </c:pt>
                <c:pt idx="11998">
                  <c:v>1.0001</c:v>
                </c:pt>
                <c:pt idx="11999">
                  <c:v>1E-4</c:v>
                </c:pt>
                <c:pt idx="12000">
                  <c:v>2.0001000000000002</c:v>
                </c:pt>
                <c:pt idx="12001">
                  <c:v>1.0001</c:v>
                </c:pt>
                <c:pt idx="12002">
                  <c:v>1.0001</c:v>
                </c:pt>
                <c:pt idx="12003">
                  <c:v>1.0001</c:v>
                </c:pt>
                <c:pt idx="12004">
                  <c:v>1E-4</c:v>
                </c:pt>
                <c:pt idx="12005">
                  <c:v>1E-4</c:v>
                </c:pt>
                <c:pt idx="12006">
                  <c:v>1E-4</c:v>
                </c:pt>
                <c:pt idx="12007">
                  <c:v>1.0001</c:v>
                </c:pt>
                <c:pt idx="12008">
                  <c:v>1.0001</c:v>
                </c:pt>
                <c:pt idx="12009">
                  <c:v>1.0001</c:v>
                </c:pt>
                <c:pt idx="12010">
                  <c:v>1E-4</c:v>
                </c:pt>
                <c:pt idx="12011">
                  <c:v>2.0001000000000002</c:v>
                </c:pt>
                <c:pt idx="12012">
                  <c:v>1E-4</c:v>
                </c:pt>
                <c:pt idx="12013">
                  <c:v>1E-4</c:v>
                </c:pt>
                <c:pt idx="12014">
                  <c:v>1.0001</c:v>
                </c:pt>
                <c:pt idx="12015">
                  <c:v>1E-4</c:v>
                </c:pt>
                <c:pt idx="12016">
                  <c:v>1E-4</c:v>
                </c:pt>
                <c:pt idx="12017">
                  <c:v>1E-4</c:v>
                </c:pt>
                <c:pt idx="12018">
                  <c:v>1.0001</c:v>
                </c:pt>
                <c:pt idx="12019">
                  <c:v>1.0001</c:v>
                </c:pt>
                <c:pt idx="12020">
                  <c:v>3.0001000000000002</c:v>
                </c:pt>
                <c:pt idx="12021">
                  <c:v>1.0001</c:v>
                </c:pt>
                <c:pt idx="12022">
                  <c:v>3.0001000000000002</c:v>
                </c:pt>
                <c:pt idx="12023">
                  <c:v>5.0000999999999998</c:v>
                </c:pt>
                <c:pt idx="12024">
                  <c:v>5.0000999999999998</c:v>
                </c:pt>
                <c:pt idx="12025">
                  <c:v>5.0000999999999998</c:v>
                </c:pt>
                <c:pt idx="12026">
                  <c:v>4.0000999999999998</c:v>
                </c:pt>
                <c:pt idx="12027">
                  <c:v>9.0000999999999998</c:v>
                </c:pt>
                <c:pt idx="12028">
                  <c:v>10.0001</c:v>
                </c:pt>
                <c:pt idx="12029">
                  <c:v>3.0001000000000002</c:v>
                </c:pt>
                <c:pt idx="12030">
                  <c:v>4.0000999999999998</c:v>
                </c:pt>
                <c:pt idx="12031">
                  <c:v>1E-4</c:v>
                </c:pt>
                <c:pt idx="12032">
                  <c:v>4.0000999999999998</c:v>
                </c:pt>
                <c:pt idx="12033">
                  <c:v>1.0001</c:v>
                </c:pt>
                <c:pt idx="12034">
                  <c:v>4.0000999999999998</c:v>
                </c:pt>
                <c:pt idx="12035">
                  <c:v>2.0001000000000002</c:v>
                </c:pt>
                <c:pt idx="12036">
                  <c:v>1.0001</c:v>
                </c:pt>
                <c:pt idx="12037">
                  <c:v>1.0001</c:v>
                </c:pt>
                <c:pt idx="12038">
                  <c:v>1.0001</c:v>
                </c:pt>
                <c:pt idx="12039">
                  <c:v>1.0001</c:v>
                </c:pt>
                <c:pt idx="12040">
                  <c:v>2.0001000000000002</c:v>
                </c:pt>
                <c:pt idx="12041">
                  <c:v>1.0001</c:v>
                </c:pt>
                <c:pt idx="12042">
                  <c:v>1E-4</c:v>
                </c:pt>
                <c:pt idx="12043">
                  <c:v>2.0001000000000002</c:v>
                </c:pt>
                <c:pt idx="12044">
                  <c:v>1.0001</c:v>
                </c:pt>
                <c:pt idx="12045">
                  <c:v>1E-4</c:v>
                </c:pt>
                <c:pt idx="12046">
                  <c:v>1E-4</c:v>
                </c:pt>
                <c:pt idx="12047">
                  <c:v>1E-4</c:v>
                </c:pt>
                <c:pt idx="12048">
                  <c:v>1.0001</c:v>
                </c:pt>
                <c:pt idx="12049">
                  <c:v>1.0001</c:v>
                </c:pt>
                <c:pt idx="12050">
                  <c:v>1.0001</c:v>
                </c:pt>
                <c:pt idx="12051">
                  <c:v>1E-4</c:v>
                </c:pt>
                <c:pt idx="12052">
                  <c:v>1E-4</c:v>
                </c:pt>
                <c:pt idx="12053">
                  <c:v>3.0001000000000002</c:v>
                </c:pt>
                <c:pt idx="12054">
                  <c:v>1E-4</c:v>
                </c:pt>
                <c:pt idx="12055">
                  <c:v>1E-4</c:v>
                </c:pt>
                <c:pt idx="12056">
                  <c:v>1.0001</c:v>
                </c:pt>
                <c:pt idx="12057">
                  <c:v>5.0000999999999998</c:v>
                </c:pt>
                <c:pt idx="12058">
                  <c:v>5.0000999999999998</c:v>
                </c:pt>
                <c:pt idx="12059">
                  <c:v>17.0001</c:v>
                </c:pt>
                <c:pt idx="12060">
                  <c:v>12.0001</c:v>
                </c:pt>
                <c:pt idx="12061">
                  <c:v>16.0001</c:v>
                </c:pt>
                <c:pt idx="12062">
                  <c:v>17.0001</c:v>
                </c:pt>
                <c:pt idx="12063">
                  <c:v>12.0001</c:v>
                </c:pt>
                <c:pt idx="12064">
                  <c:v>8.0000999999999998</c:v>
                </c:pt>
                <c:pt idx="12065">
                  <c:v>3.0001000000000002</c:v>
                </c:pt>
                <c:pt idx="12066">
                  <c:v>1.0001</c:v>
                </c:pt>
                <c:pt idx="12067">
                  <c:v>2.0001000000000002</c:v>
                </c:pt>
                <c:pt idx="12068">
                  <c:v>2.0001000000000002</c:v>
                </c:pt>
                <c:pt idx="12069">
                  <c:v>1.0001</c:v>
                </c:pt>
                <c:pt idx="12070">
                  <c:v>1E-4</c:v>
                </c:pt>
                <c:pt idx="12071">
                  <c:v>1.0001</c:v>
                </c:pt>
                <c:pt idx="12072">
                  <c:v>2.0001000000000002</c:v>
                </c:pt>
                <c:pt idx="12073">
                  <c:v>1.0001</c:v>
                </c:pt>
                <c:pt idx="12074">
                  <c:v>1E-4</c:v>
                </c:pt>
                <c:pt idx="12075">
                  <c:v>1E-4</c:v>
                </c:pt>
                <c:pt idx="12076">
                  <c:v>1E-4</c:v>
                </c:pt>
                <c:pt idx="12077">
                  <c:v>1E-4</c:v>
                </c:pt>
                <c:pt idx="12078">
                  <c:v>1E-4</c:v>
                </c:pt>
                <c:pt idx="12079">
                  <c:v>1E-4</c:v>
                </c:pt>
                <c:pt idx="12080">
                  <c:v>1E-4</c:v>
                </c:pt>
                <c:pt idx="12081">
                  <c:v>1.0001</c:v>
                </c:pt>
                <c:pt idx="12082">
                  <c:v>1.0001</c:v>
                </c:pt>
                <c:pt idx="12083">
                  <c:v>1E-4</c:v>
                </c:pt>
                <c:pt idx="12084">
                  <c:v>1E-4</c:v>
                </c:pt>
                <c:pt idx="12085">
                  <c:v>1E-4</c:v>
                </c:pt>
                <c:pt idx="12086">
                  <c:v>1E-4</c:v>
                </c:pt>
                <c:pt idx="12087">
                  <c:v>1.0001</c:v>
                </c:pt>
                <c:pt idx="12088">
                  <c:v>1.0001</c:v>
                </c:pt>
                <c:pt idx="12089">
                  <c:v>1.0001</c:v>
                </c:pt>
                <c:pt idx="12090">
                  <c:v>1.0001</c:v>
                </c:pt>
                <c:pt idx="12091">
                  <c:v>1.0001</c:v>
                </c:pt>
                <c:pt idx="12092">
                  <c:v>2.0001000000000002</c:v>
                </c:pt>
                <c:pt idx="12093">
                  <c:v>4.0000999999999998</c:v>
                </c:pt>
                <c:pt idx="12094">
                  <c:v>9.0000999999999998</c:v>
                </c:pt>
                <c:pt idx="12095">
                  <c:v>12.0001</c:v>
                </c:pt>
                <c:pt idx="12096">
                  <c:v>30.0001</c:v>
                </c:pt>
                <c:pt idx="12097">
                  <c:v>34.000100000000003</c:v>
                </c:pt>
                <c:pt idx="12098">
                  <c:v>26.0001</c:v>
                </c:pt>
                <c:pt idx="12099">
                  <c:v>10.0001</c:v>
                </c:pt>
                <c:pt idx="12100">
                  <c:v>4.0000999999999998</c:v>
                </c:pt>
                <c:pt idx="12101">
                  <c:v>2.0001000000000002</c:v>
                </c:pt>
                <c:pt idx="12102">
                  <c:v>2.0001000000000002</c:v>
                </c:pt>
                <c:pt idx="12103">
                  <c:v>3.0001000000000002</c:v>
                </c:pt>
                <c:pt idx="12104">
                  <c:v>4.0000999999999998</c:v>
                </c:pt>
                <c:pt idx="12105">
                  <c:v>1.0001</c:v>
                </c:pt>
                <c:pt idx="12106">
                  <c:v>2.0001000000000002</c:v>
                </c:pt>
                <c:pt idx="12107">
                  <c:v>1E-4</c:v>
                </c:pt>
                <c:pt idx="12108">
                  <c:v>2.0001000000000002</c:v>
                </c:pt>
                <c:pt idx="12109">
                  <c:v>1E-4</c:v>
                </c:pt>
                <c:pt idx="12110">
                  <c:v>1E-4</c:v>
                </c:pt>
                <c:pt idx="12111">
                  <c:v>1.0001</c:v>
                </c:pt>
                <c:pt idx="12112">
                  <c:v>1E-4</c:v>
                </c:pt>
                <c:pt idx="12113">
                  <c:v>1E-4</c:v>
                </c:pt>
                <c:pt idx="12114">
                  <c:v>1E-4</c:v>
                </c:pt>
                <c:pt idx="12115">
                  <c:v>1E-4</c:v>
                </c:pt>
                <c:pt idx="12116">
                  <c:v>1.0001</c:v>
                </c:pt>
                <c:pt idx="12117">
                  <c:v>1.0001</c:v>
                </c:pt>
                <c:pt idx="12118">
                  <c:v>1E-4</c:v>
                </c:pt>
                <c:pt idx="12119">
                  <c:v>1E-4</c:v>
                </c:pt>
                <c:pt idx="12120">
                  <c:v>1.0001</c:v>
                </c:pt>
                <c:pt idx="12121">
                  <c:v>1E-4</c:v>
                </c:pt>
                <c:pt idx="12122">
                  <c:v>1.0001</c:v>
                </c:pt>
                <c:pt idx="12123">
                  <c:v>2.0001000000000002</c:v>
                </c:pt>
                <c:pt idx="12124">
                  <c:v>2.0001000000000002</c:v>
                </c:pt>
                <c:pt idx="12125">
                  <c:v>1.0001</c:v>
                </c:pt>
                <c:pt idx="12126">
                  <c:v>5.0000999999999998</c:v>
                </c:pt>
                <c:pt idx="12127">
                  <c:v>6.0000999999999998</c:v>
                </c:pt>
                <c:pt idx="12128">
                  <c:v>9.0000999999999998</c:v>
                </c:pt>
                <c:pt idx="12129">
                  <c:v>5.0000999999999998</c:v>
                </c:pt>
                <c:pt idx="12130">
                  <c:v>9.0000999999999998</c:v>
                </c:pt>
                <c:pt idx="12131">
                  <c:v>7.0000999999999998</c:v>
                </c:pt>
                <c:pt idx="12132">
                  <c:v>4.0000999999999998</c:v>
                </c:pt>
                <c:pt idx="12133">
                  <c:v>2.0001000000000002</c:v>
                </c:pt>
                <c:pt idx="12134">
                  <c:v>5.0000999999999998</c:v>
                </c:pt>
                <c:pt idx="12135">
                  <c:v>4.0000999999999998</c:v>
                </c:pt>
                <c:pt idx="12136">
                  <c:v>1.0001</c:v>
                </c:pt>
                <c:pt idx="12137">
                  <c:v>1.0001</c:v>
                </c:pt>
                <c:pt idx="12138">
                  <c:v>1E-4</c:v>
                </c:pt>
                <c:pt idx="12139">
                  <c:v>4.0000999999999998</c:v>
                </c:pt>
                <c:pt idx="12140">
                  <c:v>3.0001000000000002</c:v>
                </c:pt>
                <c:pt idx="12141">
                  <c:v>1.0001</c:v>
                </c:pt>
                <c:pt idx="12142">
                  <c:v>1E-4</c:v>
                </c:pt>
                <c:pt idx="12143">
                  <c:v>1E-4</c:v>
                </c:pt>
                <c:pt idx="12144">
                  <c:v>1E-4</c:v>
                </c:pt>
                <c:pt idx="12145">
                  <c:v>1E-4</c:v>
                </c:pt>
                <c:pt idx="12146">
                  <c:v>1.0001</c:v>
                </c:pt>
                <c:pt idx="12147">
                  <c:v>1.0001</c:v>
                </c:pt>
                <c:pt idx="12148">
                  <c:v>1E-4</c:v>
                </c:pt>
                <c:pt idx="12149">
                  <c:v>1E-4</c:v>
                </c:pt>
                <c:pt idx="12150">
                  <c:v>1.0001</c:v>
                </c:pt>
                <c:pt idx="12151">
                  <c:v>1E-4</c:v>
                </c:pt>
                <c:pt idx="12152">
                  <c:v>1.0001</c:v>
                </c:pt>
                <c:pt idx="12153">
                  <c:v>1E-4</c:v>
                </c:pt>
                <c:pt idx="12154">
                  <c:v>1E-4</c:v>
                </c:pt>
                <c:pt idx="12155">
                  <c:v>1E-4</c:v>
                </c:pt>
                <c:pt idx="12156">
                  <c:v>1E-4</c:v>
                </c:pt>
                <c:pt idx="12157">
                  <c:v>1E-4</c:v>
                </c:pt>
                <c:pt idx="12158">
                  <c:v>1.0001</c:v>
                </c:pt>
                <c:pt idx="12159">
                  <c:v>1.0001</c:v>
                </c:pt>
                <c:pt idx="12160">
                  <c:v>2.0001000000000002</c:v>
                </c:pt>
                <c:pt idx="12161">
                  <c:v>1E-4</c:v>
                </c:pt>
                <c:pt idx="12162">
                  <c:v>3.0001000000000002</c:v>
                </c:pt>
                <c:pt idx="12163">
                  <c:v>12.0001</c:v>
                </c:pt>
                <c:pt idx="12164">
                  <c:v>18.0001</c:v>
                </c:pt>
                <c:pt idx="12165">
                  <c:v>26.0001</c:v>
                </c:pt>
                <c:pt idx="12166">
                  <c:v>20.0001</c:v>
                </c:pt>
                <c:pt idx="12167">
                  <c:v>10.0001</c:v>
                </c:pt>
                <c:pt idx="12168">
                  <c:v>5.0000999999999998</c:v>
                </c:pt>
                <c:pt idx="12169">
                  <c:v>3.0001000000000002</c:v>
                </c:pt>
                <c:pt idx="12170">
                  <c:v>3.0001000000000002</c:v>
                </c:pt>
                <c:pt idx="12171">
                  <c:v>1.0001</c:v>
                </c:pt>
                <c:pt idx="12172">
                  <c:v>1E-4</c:v>
                </c:pt>
                <c:pt idx="12173">
                  <c:v>1.0001</c:v>
                </c:pt>
                <c:pt idx="12174">
                  <c:v>2.0001000000000002</c:v>
                </c:pt>
                <c:pt idx="12175">
                  <c:v>1.0001</c:v>
                </c:pt>
                <c:pt idx="12176">
                  <c:v>1.0001</c:v>
                </c:pt>
                <c:pt idx="12177">
                  <c:v>1.0001</c:v>
                </c:pt>
                <c:pt idx="12178">
                  <c:v>1.0001</c:v>
                </c:pt>
                <c:pt idx="12179">
                  <c:v>1E-4</c:v>
                </c:pt>
                <c:pt idx="12180">
                  <c:v>1E-4</c:v>
                </c:pt>
                <c:pt idx="12181">
                  <c:v>1E-4</c:v>
                </c:pt>
                <c:pt idx="12182">
                  <c:v>1.0001</c:v>
                </c:pt>
                <c:pt idx="12183">
                  <c:v>1E-4</c:v>
                </c:pt>
                <c:pt idx="12184">
                  <c:v>1E-4</c:v>
                </c:pt>
                <c:pt idx="12185">
                  <c:v>1E-4</c:v>
                </c:pt>
                <c:pt idx="12186">
                  <c:v>1E-4</c:v>
                </c:pt>
                <c:pt idx="12187">
                  <c:v>1E-4</c:v>
                </c:pt>
                <c:pt idx="12188">
                  <c:v>1E-4</c:v>
                </c:pt>
                <c:pt idx="12189">
                  <c:v>1.0001</c:v>
                </c:pt>
                <c:pt idx="12190">
                  <c:v>1.0001</c:v>
                </c:pt>
                <c:pt idx="12191">
                  <c:v>1.0001</c:v>
                </c:pt>
                <c:pt idx="12192">
                  <c:v>1E-4</c:v>
                </c:pt>
                <c:pt idx="12193">
                  <c:v>1E-4</c:v>
                </c:pt>
                <c:pt idx="12194">
                  <c:v>1.0001</c:v>
                </c:pt>
                <c:pt idx="12195">
                  <c:v>3.0001000000000002</c:v>
                </c:pt>
                <c:pt idx="12196">
                  <c:v>2.0001000000000002</c:v>
                </c:pt>
                <c:pt idx="12197">
                  <c:v>2.0001000000000002</c:v>
                </c:pt>
                <c:pt idx="12198">
                  <c:v>4.0000999999999998</c:v>
                </c:pt>
                <c:pt idx="12199">
                  <c:v>3.0001000000000002</c:v>
                </c:pt>
                <c:pt idx="12200">
                  <c:v>2.0001000000000002</c:v>
                </c:pt>
                <c:pt idx="12201">
                  <c:v>2.0001000000000002</c:v>
                </c:pt>
                <c:pt idx="12202">
                  <c:v>2.0001000000000002</c:v>
                </c:pt>
                <c:pt idx="12203">
                  <c:v>1.0001</c:v>
                </c:pt>
                <c:pt idx="12204">
                  <c:v>5.0000999999999998</c:v>
                </c:pt>
                <c:pt idx="12205">
                  <c:v>2.0001000000000002</c:v>
                </c:pt>
                <c:pt idx="12206">
                  <c:v>1.0001</c:v>
                </c:pt>
                <c:pt idx="12207">
                  <c:v>1E-4</c:v>
                </c:pt>
                <c:pt idx="12208">
                  <c:v>1E-4</c:v>
                </c:pt>
                <c:pt idx="12209">
                  <c:v>1E-4</c:v>
                </c:pt>
                <c:pt idx="12210">
                  <c:v>1.0001</c:v>
                </c:pt>
                <c:pt idx="12211">
                  <c:v>1.0001</c:v>
                </c:pt>
                <c:pt idx="12212">
                  <c:v>1.0001</c:v>
                </c:pt>
                <c:pt idx="12213">
                  <c:v>1E-4</c:v>
                </c:pt>
                <c:pt idx="12214">
                  <c:v>1.0001</c:v>
                </c:pt>
                <c:pt idx="12215">
                  <c:v>1E-4</c:v>
                </c:pt>
                <c:pt idx="12216">
                  <c:v>1E-4</c:v>
                </c:pt>
                <c:pt idx="12217">
                  <c:v>1E-4</c:v>
                </c:pt>
                <c:pt idx="12218">
                  <c:v>1E-4</c:v>
                </c:pt>
                <c:pt idx="12219">
                  <c:v>1E-4</c:v>
                </c:pt>
                <c:pt idx="12220">
                  <c:v>1E-4</c:v>
                </c:pt>
                <c:pt idx="12221">
                  <c:v>1E-4</c:v>
                </c:pt>
                <c:pt idx="12222">
                  <c:v>1.0001</c:v>
                </c:pt>
                <c:pt idx="12223">
                  <c:v>1E-4</c:v>
                </c:pt>
                <c:pt idx="12224">
                  <c:v>1E-4</c:v>
                </c:pt>
                <c:pt idx="12225">
                  <c:v>1.0001</c:v>
                </c:pt>
                <c:pt idx="12226">
                  <c:v>1E-4</c:v>
                </c:pt>
                <c:pt idx="12227">
                  <c:v>2.0001000000000002</c:v>
                </c:pt>
                <c:pt idx="12228">
                  <c:v>3.0001000000000002</c:v>
                </c:pt>
                <c:pt idx="12229">
                  <c:v>3.0001000000000002</c:v>
                </c:pt>
                <c:pt idx="12230">
                  <c:v>4.0000999999999998</c:v>
                </c:pt>
                <c:pt idx="12231">
                  <c:v>4.0000999999999998</c:v>
                </c:pt>
                <c:pt idx="12232">
                  <c:v>2.0001000000000002</c:v>
                </c:pt>
                <c:pt idx="12233">
                  <c:v>6.0000999999999998</c:v>
                </c:pt>
                <c:pt idx="12234">
                  <c:v>5.0000999999999998</c:v>
                </c:pt>
                <c:pt idx="12235">
                  <c:v>3.0001000000000002</c:v>
                </c:pt>
                <c:pt idx="12236">
                  <c:v>1.0001</c:v>
                </c:pt>
                <c:pt idx="12237">
                  <c:v>2.0001000000000002</c:v>
                </c:pt>
                <c:pt idx="12238">
                  <c:v>2.0001000000000002</c:v>
                </c:pt>
                <c:pt idx="12239">
                  <c:v>1E-4</c:v>
                </c:pt>
                <c:pt idx="12240">
                  <c:v>8.0000999999999998</c:v>
                </c:pt>
                <c:pt idx="12241">
                  <c:v>3.0001000000000002</c:v>
                </c:pt>
                <c:pt idx="12242">
                  <c:v>1.0001</c:v>
                </c:pt>
                <c:pt idx="12243">
                  <c:v>1E-4</c:v>
                </c:pt>
                <c:pt idx="12244">
                  <c:v>1.0001</c:v>
                </c:pt>
                <c:pt idx="12245">
                  <c:v>3.0001000000000002</c:v>
                </c:pt>
                <c:pt idx="12246">
                  <c:v>1E-4</c:v>
                </c:pt>
                <c:pt idx="12247">
                  <c:v>1E-4</c:v>
                </c:pt>
                <c:pt idx="12248">
                  <c:v>1.0001</c:v>
                </c:pt>
                <c:pt idx="12249">
                  <c:v>1.0001</c:v>
                </c:pt>
                <c:pt idx="12250">
                  <c:v>1.0001</c:v>
                </c:pt>
                <c:pt idx="12251">
                  <c:v>2.0001000000000002</c:v>
                </c:pt>
                <c:pt idx="12252">
                  <c:v>1E-4</c:v>
                </c:pt>
                <c:pt idx="12253">
                  <c:v>1.0001</c:v>
                </c:pt>
                <c:pt idx="12254">
                  <c:v>1.0001</c:v>
                </c:pt>
                <c:pt idx="12255">
                  <c:v>1.0001</c:v>
                </c:pt>
                <c:pt idx="12256">
                  <c:v>2.0001000000000002</c:v>
                </c:pt>
                <c:pt idx="12257">
                  <c:v>2.0001000000000002</c:v>
                </c:pt>
                <c:pt idx="12258">
                  <c:v>1E-4</c:v>
                </c:pt>
                <c:pt idx="12259">
                  <c:v>2.0001000000000002</c:v>
                </c:pt>
                <c:pt idx="12260">
                  <c:v>4.0000999999999998</c:v>
                </c:pt>
                <c:pt idx="12261">
                  <c:v>4.0000999999999998</c:v>
                </c:pt>
                <c:pt idx="12262">
                  <c:v>8.0000999999999998</c:v>
                </c:pt>
                <c:pt idx="12263">
                  <c:v>6.0000999999999998</c:v>
                </c:pt>
                <c:pt idx="12264">
                  <c:v>11.0001</c:v>
                </c:pt>
                <c:pt idx="12265">
                  <c:v>7.0000999999999998</c:v>
                </c:pt>
                <c:pt idx="12266">
                  <c:v>23.0001</c:v>
                </c:pt>
                <c:pt idx="12267">
                  <c:v>19.0001</c:v>
                </c:pt>
                <c:pt idx="12268">
                  <c:v>26.0001</c:v>
                </c:pt>
                <c:pt idx="12269">
                  <c:v>34.000100000000003</c:v>
                </c:pt>
                <c:pt idx="12270">
                  <c:v>30.0001</c:v>
                </c:pt>
                <c:pt idx="12271">
                  <c:v>32.000100000000003</c:v>
                </c:pt>
                <c:pt idx="12272">
                  <c:v>19.0001</c:v>
                </c:pt>
                <c:pt idx="12273">
                  <c:v>17.0001</c:v>
                </c:pt>
                <c:pt idx="12274">
                  <c:v>5.0000999999999998</c:v>
                </c:pt>
                <c:pt idx="12275">
                  <c:v>1.0001</c:v>
                </c:pt>
                <c:pt idx="12276">
                  <c:v>2.0001000000000002</c:v>
                </c:pt>
                <c:pt idx="12277">
                  <c:v>1E-4</c:v>
                </c:pt>
                <c:pt idx="12278">
                  <c:v>2.0001000000000002</c:v>
                </c:pt>
                <c:pt idx="12279">
                  <c:v>2.0001000000000002</c:v>
                </c:pt>
                <c:pt idx="12280">
                  <c:v>1E-4</c:v>
                </c:pt>
                <c:pt idx="12281">
                  <c:v>1.0001</c:v>
                </c:pt>
                <c:pt idx="12282">
                  <c:v>2.0001000000000002</c:v>
                </c:pt>
                <c:pt idx="12283">
                  <c:v>1.0001</c:v>
                </c:pt>
                <c:pt idx="12284">
                  <c:v>2.0001000000000002</c:v>
                </c:pt>
                <c:pt idx="12285">
                  <c:v>1E-4</c:v>
                </c:pt>
                <c:pt idx="12286">
                  <c:v>3.0001000000000002</c:v>
                </c:pt>
                <c:pt idx="12287">
                  <c:v>2.0001000000000002</c:v>
                </c:pt>
                <c:pt idx="12288">
                  <c:v>5.0000999999999998</c:v>
                </c:pt>
                <c:pt idx="12289">
                  <c:v>4.0000999999999998</c:v>
                </c:pt>
                <c:pt idx="12290">
                  <c:v>8.0000999999999998</c:v>
                </c:pt>
                <c:pt idx="12291">
                  <c:v>10.0001</c:v>
                </c:pt>
                <c:pt idx="12292">
                  <c:v>10.0001</c:v>
                </c:pt>
                <c:pt idx="12293">
                  <c:v>11.0001</c:v>
                </c:pt>
                <c:pt idx="12294">
                  <c:v>11.0001</c:v>
                </c:pt>
                <c:pt idx="12295">
                  <c:v>14.0001</c:v>
                </c:pt>
                <c:pt idx="12296">
                  <c:v>13.0001</c:v>
                </c:pt>
                <c:pt idx="12297">
                  <c:v>23.0001</c:v>
                </c:pt>
                <c:pt idx="12298">
                  <c:v>15.0001</c:v>
                </c:pt>
                <c:pt idx="12299">
                  <c:v>21.0001</c:v>
                </c:pt>
                <c:pt idx="12300">
                  <c:v>18.0001</c:v>
                </c:pt>
                <c:pt idx="12301">
                  <c:v>28.0001</c:v>
                </c:pt>
                <c:pt idx="12302">
                  <c:v>25.0001</c:v>
                </c:pt>
                <c:pt idx="12303">
                  <c:v>26.0001</c:v>
                </c:pt>
                <c:pt idx="12304">
                  <c:v>31.0001</c:v>
                </c:pt>
                <c:pt idx="12305">
                  <c:v>20.0001</c:v>
                </c:pt>
                <c:pt idx="12306">
                  <c:v>16.0001</c:v>
                </c:pt>
                <c:pt idx="12307">
                  <c:v>8.0000999999999998</c:v>
                </c:pt>
                <c:pt idx="12308">
                  <c:v>5.0000999999999998</c:v>
                </c:pt>
                <c:pt idx="12309">
                  <c:v>2.0001000000000002</c:v>
                </c:pt>
                <c:pt idx="12310">
                  <c:v>3.0001000000000002</c:v>
                </c:pt>
                <c:pt idx="12311">
                  <c:v>3.0001000000000002</c:v>
                </c:pt>
                <c:pt idx="12312">
                  <c:v>1E-4</c:v>
                </c:pt>
                <c:pt idx="12313">
                  <c:v>4.0000999999999998</c:v>
                </c:pt>
                <c:pt idx="12314">
                  <c:v>1.0001</c:v>
                </c:pt>
                <c:pt idx="12315">
                  <c:v>1E-4</c:v>
                </c:pt>
                <c:pt idx="12316">
                  <c:v>2.0001000000000002</c:v>
                </c:pt>
                <c:pt idx="12317">
                  <c:v>1.0001</c:v>
                </c:pt>
                <c:pt idx="12318">
                  <c:v>1.0001</c:v>
                </c:pt>
                <c:pt idx="12319">
                  <c:v>1E-4</c:v>
                </c:pt>
                <c:pt idx="12320">
                  <c:v>1.0001</c:v>
                </c:pt>
                <c:pt idx="12321">
                  <c:v>1.0001</c:v>
                </c:pt>
                <c:pt idx="12322">
                  <c:v>1E-4</c:v>
                </c:pt>
                <c:pt idx="12323">
                  <c:v>1.0001</c:v>
                </c:pt>
                <c:pt idx="12324">
                  <c:v>1.0001</c:v>
                </c:pt>
                <c:pt idx="12325">
                  <c:v>2.0001000000000002</c:v>
                </c:pt>
                <c:pt idx="12326">
                  <c:v>6.0000999999999998</c:v>
                </c:pt>
                <c:pt idx="12327">
                  <c:v>5.0000999999999998</c:v>
                </c:pt>
                <c:pt idx="12328">
                  <c:v>4.0000999999999998</c:v>
                </c:pt>
                <c:pt idx="12329">
                  <c:v>10.0001</c:v>
                </c:pt>
                <c:pt idx="12330">
                  <c:v>11.0001</c:v>
                </c:pt>
                <c:pt idx="12331">
                  <c:v>13.0001</c:v>
                </c:pt>
                <c:pt idx="12332">
                  <c:v>22.0001</c:v>
                </c:pt>
                <c:pt idx="12333">
                  <c:v>22.0001</c:v>
                </c:pt>
                <c:pt idx="12334">
                  <c:v>37.000100000000003</c:v>
                </c:pt>
                <c:pt idx="12335">
                  <c:v>62.000100000000003</c:v>
                </c:pt>
                <c:pt idx="12336">
                  <c:v>54.000100000000003</c:v>
                </c:pt>
                <c:pt idx="12337">
                  <c:v>59.000100000000003</c:v>
                </c:pt>
                <c:pt idx="12338">
                  <c:v>57.000100000000003</c:v>
                </c:pt>
                <c:pt idx="12339">
                  <c:v>59.000100000000003</c:v>
                </c:pt>
                <c:pt idx="12340">
                  <c:v>31.0001</c:v>
                </c:pt>
                <c:pt idx="12341">
                  <c:v>21.0001</c:v>
                </c:pt>
                <c:pt idx="12342">
                  <c:v>4.0000999999999998</c:v>
                </c:pt>
                <c:pt idx="12343">
                  <c:v>1.0001</c:v>
                </c:pt>
                <c:pt idx="12344">
                  <c:v>5.0000999999999998</c:v>
                </c:pt>
                <c:pt idx="12345">
                  <c:v>1.0001</c:v>
                </c:pt>
                <c:pt idx="12346">
                  <c:v>1.0001</c:v>
                </c:pt>
                <c:pt idx="12347">
                  <c:v>1E-4</c:v>
                </c:pt>
                <c:pt idx="12348">
                  <c:v>1E-4</c:v>
                </c:pt>
                <c:pt idx="12349">
                  <c:v>1E-4</c:v>
                </c:pt>
                <c:pt idx="12350">
                  <c:v>1E-4</c:v>
                </c:pt>
                <c:pt idx="12351">
                  <c:v>1E-4</c:v>
                </c:pt>
                <c:pt idx="12352">
                  <c:v>1E-4</c:v>
                </c:pt>
                <c:pt idx="12353">
                  <c:v>1.0001</c:v>
                </c:pt>
                <c:pt idx="12354">
                  <c:v>2.0001000000000002</c:v>
                </c:pt>
                <c:pt idx="12355">
                  <c:v>5.0000999999999998</c:v>
                </c:pt>
                <c:pt idx="12356">
                  <c:v>5.0000999999999998</c:v>
                </c:pt>
                <c:pt idx="12357">
                  <c:v>15.0001</c:v>
                </c:pt>
                <c:pt idx="12358">
                  <c:v>14.0001</c:v>
                </c:pt>
                <c:pt idx="12359">
                  <c:v>17.0001</c:v>
                </c:pt>
                <c:pt idx="12360">
                  <c:v>14.0001</c:v>
                </c:pt>
                <c:pt idx="12361">
                  <c:v>18.0001</c:v>
                </c:pt>
                <c:pt idx="12362">
                  <c:v>14.0001</c:v>
                </c:pt>
                <c:pt idx="12363">
                  <c:v>30.0001</c:v>
                </c:pt>
                <c:pt idx="12364">
                  <c:v>23.0001</c:v>
                </c:pt>
                <c:pt idx="12365">
                  <c:v>21.0001</c:v>
                </c:pt>
                <c:pt idx="12366">
                  <c:v>10.0001</c:v>
                </c:pt>
                <c:pt idx="12367">
                  <c:v>5.0000999999999998</c:v>
                </c:pt>
                <c:pt idx="12368">
                  <c:v>4.0000999999999998</c:v>
                </c:pt>
                <c:pt idx="12369">
                  <c:v>3.0001000000000002</c:v>
                </c:pt>
                <c:pt idx="12370">
                  <c:v>2.0001000000000002</c:v>
                </c:pt>
                <c:pt idx="12371">
                  <c:v>2.0001000000000002</c:v>
                </c:pt>
                <c:pt idx="12372">
                  <c:v>6.0000999999999998</c:v>
                </c:pt>
                <c:pt idx="12373">
                  <c:v>3.0001000000000002</c:v>
                </c:pt>
                <c:pt idx="12374">
                  <c:v>3.0001000000000002</c:v>
                </c:pt>
                <c:pt idx="12375">
                  <c:v>3.0001000000000002</c:v>
                </c:pt>
                <c:pt idx="12376">
                  <c:v>1E-4</c:v>
                </c:pt>
                <c:pt idx="12377">
                  <c:v>1E-4</c:v>
                </c:pt>
                <c:pt idx="12378">
                  <c:v>1E-4</c:v>
                </c:pt>
                <c:pt idx="12379">
                  <c:v>1E-4</c:v>
                </c:pt>
                <c:pt idx="12380">
                  <c:v>1.0001</c:v>
                </c:pt>
                <c:pt idx="12381">
                  <c:v>1.0001</c:v>
                </c:pt>
                <c:pt idx="12382">
                  <c:v>1E-4</c:v>
                </c:pt>
                <c:pt idx="12383">
                  <c:v>1E-4</c:v>
                </c:pt>
                <c:pt idx="12384">
                  <c:v>1E-4</c:v>
                </c:pt>
                <c:pt idx="12385">
                  <c:v>1E-4</c:v>
                </c:pt>
                <c:pt idx="12386">
                  <c:v>1E-4</c:v>
                </c:pt>
                <c:pt idx="12387">
                  <c:v>1E-4</c:v>
                </c:pt>
                <c:pt idx="12388">
                  <c:v>1E-4</c:v>
                </c:pt>
                <c:pt idx="12389">
                  <c:v>2.0001000000000002</c:v>
                </c:pt>
                <c:pt idx="12390">
                  <c:v>1E-4</c:v>
                </c:pt>
                <c:pt idx="12391">
                  <c:v>1E-4</c:v>
                </c:pt>
                <c:pt idx="12392">
                  <c:v>1E-4</c:v>
                </c:pt>
                <c:pt idx="12393">
                  <c:v>2.0001000000000002</c:v>
                </c:pt>
                <c:pt idx="12394">
                  <c:v>3.0001000000000002</c:v>
                </c:pt>
                <c:pt idx="12395">
                  <c:v>1.0001</c:v>
                </c:pt>
                <c:pt idx="12396">
                  <c:v>3.0001000000000002</c:v>
                </c:pt>
                <c:pt idx="12397">
                  <c:v>4.0000999999999998</c:v>
                </c:pt>
                <c:pt idx="12398">
                  <c:v>1E-4</c:v>
                </c:pt>
                <c:pt idx="12399">
                  <c:v>3.0001000000000002</c:v>
                </c:pt>
                <c:pt idx="12400">
                  <c:v>2.0001000000000002</c:v>
                </c:pt>
                <c:pt idx="12401">
                  <c:v>4.0000999999999998</c:v>
                </c:pt>
                <c:pt idx="12402">
                  <c:v>4.0000999999999998</c:v>
                </c:pt>
                <c:pt idx="12403">
                  <c:v>2.0001000000000002</c:v>
                </c:pt>
                <c:pt idx="12404">
                  <c:v>3.0001000000000002</c:v>
                </c:pt>
                <c:pt idx="12405">
                  <c:v>1.0001</c:v>
                </c:pt>
                <c:pt idx="12406">
                  <c:v>1E-4</c:v>
                </c:pt>
                <c:pt idx="12407">
                  <c:v>1.0001</c:v>
                </c:pt>
                <c:pt idx="12408">
                  <c:v>1.0001</c:v>
                </c:pt>
                <c:pt idx="12409">
                  <c:v>1E-4</c:v>
                </c:pt>
                <c:pt idx="12410">
                  <c:v>1.0001</c:v>
                </c:pt>
                <c:pt idx="12411">
                  <c:v>1E-4</c:v>
                </c:pt>
                <c:pt idx="12412">
                  <c:v>1E-4</c:v>
                </c:pt>
                <c:pt idx="12413">
                  <c:v>1.0001</c:v>
                </c:pt>
                <c:pt idx="12414">
                  <c:v>1E-4</c:v>
                </c:pt>
                <c:pt idx="12415">
                  <c:v>1E-4</c:v>
                </c:pt>
                <c:pt idx="12416">
                  <c:v>1E-4</c:v>
                </c:pt>
                <c:pt idx="12417">
                  <c:v>1.0001</c:v>
                </c:pt>
                <c:pt idx="12418">
                  <c:v>1E-4</c:v>
                </c:pt>
                <c:pt idx="12419">
                  <c:v>3.0001000000000002</c:v>
                </c:pt>
                <c:pt idx="12420">
                  <c:v>1E-4</c:v>
                </c:pt>
                <c:pt idx="12421">
                  <c:v>4.0000999999999998</c:v>
                </c:pt>
                <c:pt idx="12422">
                  <c:v>2.0001000000000002</c:v>
                </c:pt>
                <c:pt idx="12423">
                  <c:v>6.0000999999999998</c:v>
                </c:pt>
                <c:pt idx="12424">
                  <c:v>1.0001</c:v>
                </c:pt>
                <c:pt idx="12425">
                  <c:v>4.0000999999999998</c:v>
                </c:pt>
                <c:pt idx="12426">
                  <c:v>8.0000999999999998</c:v>
                </c:pt>
                <c:pt idx="12427">
                  <c:v>11.0001</c:v>
                </c:pt>
                <c:pt idx="12428">
                  <c:v>11.0001</c:v>
                </c:pt>
                <c:pt idx="12429">
                  <c:v>23.0001</c:v>
                </c:pt>
                <c:pt idx="12430">
                  <c:v>15.0001</c:v>
                </c:pt>
                <c:pt idx="12431">
                  <c:v>19.0001</c:v>
                </c:pt>
                <c:pt idx="12432">
                  <c:v>13.0001</c:v>
                </c:pt>
                <c:pt idx="12433">
                  <c:v>11.0001</c:v>
                </c:pt>
                <c:pt idx="12434">
                  <c:v>4.0000999999999998</c:v>
                </c:pt>
                <c:pt idx="12435">
                  <c:v>5.0000999999999998</c:v>
                </c:pt>
                <c:pt idx="12436">
                  <c:v>4.0000999999999998</c:v>
                </c:pt>
                <c:pt idx="12437">
                  <c:v>5.0000999999999998</c:v>
                </c:pt>
                <c:pt idx="12438">
                  <c:v>6.0000999999999998</c:v>
                </c:pt>
                <c:pt idx="12439">
                  <c:v>1.0001</c:v>
                </c:pt>
                <c:pt idx="12440">
                  <c:v>1.0001</c:v>
                </c:pt>
                <c:pt idx="12441">
                  <c:v>2.0001000000000002</c:v>
                </c:pt>
                <c:pt idx="12442">
                  <c:v>1E-4</c:v>
                </c:pt>
                <c:pt idx="12443">
                  <c:v>1E-4</c:v>
                </c:pt>
                <c:pt idx="12444">
                  <c:v>1.0001</c:v>
                </c:pt>
                <c:pt idx="12445">
                  <c:v>1E-4</c:v>
                </c:pt>
                <c:pt idx="12446">
                  <c:v>1E-4</c:v>
                </c:pt>
                <c:pt idx="12447">
                  <c:v>1E-4</c:v>
                </c:pt>
                <c:pt idx="12448">
                  <c:v>1E-4</c:v>
                </c:pt>
                <c:pt idx="12449">
                  <c:v>1E-4</c:v>
                </c:pt>
                <c:pt idx="12450">
                  <c:v>1E-4</c:v>
                </c:pt>
                <c:pt idx="12451">
                  <c:v>1E-4</c:v>
                </c:pt>
                <c:pt idx="12452">
                  <c:v>1.0001</c:v>
                </c:pt>
                <c:pt idx="12453">
                  <c:v>1E-4</c:v>
                </c:pt>
                <c:pt idx="12454">
                  <c:v>1.0001</c:v>
                </c:pt>
                <c:pt idx="12455">
                  <c:v>1.0001</c:v>
                </c:pt>
                <c:pt idx="12456">
                  <c:v>1E-4</c:v>
                </c:pt>
                <c:pt idx="12457">
                  <c:v>1.0001</c:v>
                </c:pt>
                <c:pt idx="12458">
                  <c:v>1.0001</c:v>
                </c:pt>
                <c:pt idx="12459">
                  <c:v>2.0001000000000002</c:v>
                </c:pt>
                <c:pt idx="12460">
                  <c:v>3.0001000000000002</c:v>
                </c:pt>
                <c:pt idx="12461">
                  <c:v>5.0000999999999998</c:v>
                </c:pt>
                <c:pt idx="12462">
                  <c:v>9.0000999999999998</c:v>
                </c:pt>
                <c:pt idx="12463">
                  <c:v>14.0001</c:v>
                </c:pt>
                <c:pt idx="12464">
                  <c:v>18.0001</c:v>
                </c:pt>
                <c:pt idx="12465">
                  <c:v>14.0001</c:v>
                </c:pt>
                <c:pt idx="12466">
                  <c:v>13.0001</c:v>
                </c:pt>
                <c:pt idx="12467">
                  <c:v>13.0001</c:v>
                </c:pt>
                <c:pt idx="12468">
                  <c:v>9.0000999999999998</c:v>
                </c:pt>
                <c:pt idx="12469">
                  <c:v>7.0000999999999998</c:v>
                </c:pt>
                <c:pt idx="12470">
                  <c:v>3.0001000000000002</c:v>
                </c:pt>
                <c:pt idx="12471">
                  <c:v>2.0001000000000002</c:v>
                </c:pt>
                <c:pt idx="12472">
                  <c:v>3.0001000000000002</c:v>
                </c:pt>
                <c:pt idx="12473">
                  <c:v>2.0001000000000002</c:v>
                </c:pt>
                <c:pt idx="12474">
                  <c:v>1.0001</c:v>
                </c:pt>
                <c:pt idx="12475">
                  <c:v>2.0001000000000002</c:v>
                </c:pt>
                <c:pt idx="12476">
                  <c:v>1E-4</c:v>
                </c:pt>
                <c:pt idx="12477">
                  <c:v>1E-4</c:v>
                </c:pt>
                <c:pt idx="12478">
                  <c:v>1E-4</c:v>
                </c:pt>
                <c:pt idx="12479">
                  <c:v>1.0001</c:v>
                </c:pt>
                <c:pt idx="12480">
                  <c:v>1.0001</c:v>
                </c:pt>
                <c:pt idx="12481">
                  <c:v>1.0001</c:v>
                </c:pt>
                <c:pt idx="12482">
                  <c:v>1E-4</c:v>
                </c:pt>
                <c:pt idx="12483">
                  <c:v>1E-4</c:v>
                </c:pt>
                <c:pt idx="12484">
                  <c:v>1E-4</c:v>
                </c:pt>
                <c:pt idx="12485">
                  <c:v>1E-4</c:v>
                </c:pt>
                <c:pt idx="12486">
                  <c:v>1E-4</c:v>
                </c:pt>
                <c:pt idx="12487">
                  <c:v>1E-4</c:v>
                </c:pt>
                <c:pt idx="12488">
                  <c:v>1E-4</c:v>
                </c:pt>
                <c:pt idx="12489">
                  <c:v>1.0001</c:v>
                </c:pt>
                <c:pt idx="12490">
                  <c:v>1E-4</c:v>
                </c:pt>
                <c:pt idx="12491">
                  <c:v>1E-4</c:v>
                </c:pt>
                <c:pt idx="12492">
                  <c:v>1.0001</c:v>
                </c:pt>
                <c:pt idx="12493">
                  <c:v>6.0000999999999998</c:v>
                </c:pt>
                <c:pt idx="12494">
                  <c:v>4.0000999999999998</c:v>
                </c:pt>
                <c:pt idx="12495">
                  <c:v>3.0001000000000002</c:v>
                </c:pt>
                <c:pt idx="12496">
                  <c:v>7.0000999999999998</c:v>
                </c:pt>
                <c:pt idx="12497">
                  <c:v>11.0001</c:v>
                </c:pt>
                <c:pt idx="12498">
                  <c:v>5.0000999999999998</c:v>
                </c:pt>
                <c:pt idx="12499">
                  <c:v>10.0001</c:v>
                </c:pt>
                <c:pt idx="12500">
                  <c:v>5.0000999999999998</c:v>
                </c:pt>
                <c:pt idx="12501">
                  <c:v>3.0001000000000002</c:v>
                </c:pt>
                <c:pt idx="12502">
                  <c:v>7.0000999999999998</c:v>
                </c:pt>
                <c:pt idx="12503">
                  <c:v>6.0000999999999998</c:v>
                </c:pt>
                <c:pt idx="12504">
                  <c:v>4.0000999999999998</c:v>
                </c:pt>
                <c:pt idx="12505">
                  <c:v>3.0001000000000002</c:v>
                </c:pt>
                <c:pt idx="12506">
                  <c:v>1.0001</c:v>
                </c:pt>
                <c:pt idx="12507">
                  <c:v>2.0001000000000002</c:v>
                </c:pt>
                <c:pt idx="12508">
                  <c:v>1.0001</c:v>
                </c:pt>
                <c:pt idx="12509">
                  <c:v>1.0001</c:v>
                </c:pt>
                <c:pt idx="12510">
                  <c:v>1.0001</c:v>
                </c:pt>
                <c:pt idx="12511">
                  <c:v>1E-4</c:v>
                </c:pt>
                <c:pt idx="12512">
                  <c:v>1E-4</c:v>
                </c:pt>
                <c:pt idx="12513">
                  <c:v>1.0001</c:v>
                </c:pt>
                <c:pt idx="12514">
                  <c:v>1E-4</c:v>
                </c:pt>
                <c:pt idx="12515">
                  <c:v>1E-4</c:v>
                </c:pt>
                <c:pt idx="12516">
                  <c:v>1E-4</c:v>
                </c:pt>
                <c:pt idx="12517">
                  <c:v>1.0001</c:v>
                </c:pt>
                <c:pt idx="12518">
                  <c:v>1E-4</c:v>
                </c:pt>
                <c:pt idx="12519">
                  <c:v>1.0001</c:v>
                </c:pt>
                <c:pt idx="12520">
                  <c:v>1E-4</c:v>
                </c:pt>
                <c:pt idx="12521">
                  <c:v>1E-4</c:v>
                </c:pt>
                <c:pt idx="12522">
                  <c:v>1.0001</c:v>
                </c:pt>
                <c:pt idx="12523">
                  <c:v>1E-4</c:v>
                </c:pt>
                <c:pt idx="12524">
                  <c:v>1.0001</c:v>
                </c:pt>
                <c:pt idx="12525">
                  <c:v>1.0001</c:v>
                </c:pt>
                <c:pt idx="12526">
                  <c:v>1.0001</c:v>
                </c:pt>
                <c:pt idx="12527">
                  <c:v>4.0000999999999998</c:v>
                </c:pt>
                <c:pt idx="12528">
                  <c:v>7.0000999999999998</c:v>
                </c:pt>
                <c:pt idx="12529">
                  <c:v>8.0000999999999998</c:v>
                </c:pt>
                <c:pt idx="12530">
                  <c:v>14.0001</c:v>
                </c:pt>
                <c:pt idx="12531">
                  <c:v>10.0001</c:v>
                </c:pt>
                <c:pt idx="12532">
                  <c:v>7.0000999999999998</c:v>
                </c:pt>
                <c:pt idx="12533">
                  <c:v>11.0001</c:v>
                </c:pt>
                <c:pt idx="12534">
                  <c:v>7.0000999999999998</c:v>
                </c:pt>
                <c:pt idx="12535">
                  <c:v>3.0001000000000002</c:v>
                </c:pt>
                <c:pt idx="12536">
                  <c:v>1.0001</c:v>
                </c:pt>
                <c:pt idx="12537">
                  <c:v>5.0000999999999998</c:v>
                </c:pt>
                <c:pt idx="12538">
                  <c:v>1.0001</c:v>
                </c:pt>
                <c:pt idx="12539">
                  <c:v>2.0001000000000002</c:v>
                </c:pt>
                <c:pt idx="12540">
                  <c:v>2.0001000000000002</c:v>
                </c:pt>
                <c:pt idx="12541">
                  <c:v>1E-4</c:v>
                </c:pt>
                <c:pt idx="12542">
                  <c:v>1E-4</c:v>
                </c:pt>
                <c:pt idx="12543">
                  <c:v>1E-4</c:v>
                </c:pt>
                <c:pt idx="12544">
                  <c:v>1E-4</c:v>
                </c:pt>
                <c:pt idx="12545">
                  <c:v>1E-4</c:v>
                </c:pt>
                <c:pt idx="12546">
                  <c:v>3.0001000000000002</c:v>
                </c:pt>
                <c:pt idx="12547">
                  <c:v>1.0001</c:v>
                </c:pt>
                <c:pt idx="12548">
                  <c:v>1E-4</c:v>
                </c:pt>
                <c:pt idx="12549">
                  <c:v>1E-4</c:v>
                </c:pt>
                <c:pt idx="12550">
                  <c:v>1.0001</c:v>
                </c:pt>
                <c:pt idx="12551">
                  <c:v>1E-4</c:v>
                </c:pt>
                <c:pt idx="12552">
                  <c:v>1E-4</c:v>
                </c:pt>
                <c:pt idx="12553">
                  <c:v>1.0001</c:v>
                </c:pt>
                <c:pt idx="12554">
                  <c:v>1E-4</c:v>
                </c:pt>
                <c:pt idx="12555">
                  <c:v>1E-4</c:v>
                </c:pt>
                <c:pt idx="12556">
                  <c:v>1E-4</c:v>
                </c:pt>
                <c:pt idx="12557">
                  <c:v>1E-4</c:v>
                </c:pt>
                <c:pt idx="12558">
                  <c:v>1E-4</c:v>
                </c:pt>
                <c:pt idx="12559">
                  <c:v>1.0001</c:v>
                </c:pt>
                <c:pt idx="12560">
                  <c:v>1.0001</c:v>
                </c:pt>
                <c:pt idx="12561">
                  <c:v>1E-4</c:v>
                </c:pt>
                <c:pt idx="12562">
                  <c:v>4.0000999999999998</c:v>
                </c:pt>
                <c:pt idx="12563">
                  <c:v>2.0001000000000002</c:v>
                </c:pt>
                <c:pt idx="12564">
                  <c:v>1.0001</c:v>
                </c:pt>
                <c:pt idx="12565">
                  <c:v>4.0000999999999998</c:v>
                </c:pt>
                <c:pt idx="12566">
                  <c:v>3.0001000000000002</c:v>
                </c:pt>
                <c:pt idx="12567">
                  <c:v>1E-4</c:v>
                </c:pt>
                <c:pt idx="12568">
                  <c:v>4.0000999999999998</c:v>
                </c:pt>
                <c:pt idx="12569">
                  <c:v>5.0000999999999998</c:v>
                </c:pt>
                <c:pt idx="12570">
                  <c:v>1E-4</c:v>
                </c:pt>
                <c:pt idx="12571">
                  <c:v>1E-4</c:v>
                </c:pt>
                <c:pt idx="12572">
                  <c:v>1E-4</c:v>
                </c:pt>
                <c:pt idx="12573">
                  <c:v>1E-4</c:v>
                </c:pt>
                <c:pt idx="12574">
                  <c:v>3.0001000000000002</c:v>
                </c:pt>
                <c:pt idx="12575">
                  <c:v>1E-4</c:v>
                </c:pt>
                <c:pt idx="12576">
                  <c:v>1.0001</c:v>
                </c:pt>
                <c:pt idx="12577">
                  <c:v>1E-4</c:v>
                </c:pt>
                <c:pt idx="12578">
                  <c:v>2.0001000000000002</c:v>
                </c:pt>
                <c:pt idx="12579">
                  <c:v>2.0001000000000002</c:v>
                </c:pt>
                <c:pt idx="12580">
                  <c:v>1.0001</c:v>
                </c:pt>
                <c:pt idx="12581">
                  <c:v>1E-4</c:v>
                </c:pt>
                <c:pt idx="12582">
                  <c:v>2.0001000000000002</c:v>
                </c:pt>
                <c:pt idx="12583">
                  <c:v>1E-4</c:v>
                </c:pt>
                <c:pt idx="12584">
                  <c:v>1E-4</c:v>
                </c:pt>
                <c:pt idx="12585">
                  <c:v>1E-4</c:v>
                </c:pt>
                <c:pt idx="12586">
                  <c:v>1E-4</c:v>
                </c:pt>
                <c:pt idx="12587">
                  <c:v>1.0001</c:v>
                </c:pt>
                <c:pt idx="12588">
                  <c:v>1E-4</c:v>
                </c:pt>
                <c:pt idx="12589">
                  <c:v>1E-4</c:v>
                </c:pt>
                <c:pt idx="12590">
                  <c:v>1E-4</c:v>
                </c:pt>
                <c:pt idx="12591">
                  <c:v>1E-4</c:v>
                </c:pt>
                <c:pt idx="12592">
                  <c:v>4.0000999999999998</c:v>
                </c:pt>
                <c:pt idx="12593">
                  <c:v>1.0001</c:v>
                </c:pt>
                <c:pt idx="12594">
                  <c:v>6.0000999999999998</c:v>
                </c:pt>
                <c:pt idx="12595">
                  <c:v>7.0000999999999998</c:v>
                </c:pt>
                <c:pt idx="12596">
                  <c:v>10.0001</c:v>
                </c:pt>
                <c:pt idx="12597">
                  <c:v>12.0001</c:v>
                </c:pt>
                <c:pt idx="12598">
                  <c:v>9.0000999999999998</c:v>
                </c:pt>
                <c:pt idx="12599">
                  <c:v>14.0001</c:v>
                </c:pt>
                <c:pt idx="12600">
                  <c:v>9.0000999999999998</c:v>
                </c:pt>
                <c:pt idx="12601">
                  <c:v>3.0001000000000002</c:v>
                </c:pt>
                <c:pt idx="12602">
                  <c:v>1.0001</c:v>
                </c:pt>
                <c:pt idx="12603">
                  <c:v>1.0001</c:v>
                </c:pt>
                <c:pt idx="12604">
                  <c:v>1E-4</c:v>
                </c:pt>
                <c:pt idx="12605">
                  <c:v>3.0001000000000002</c:v>
                </c:pt>
                <c:pt idx="12606">
                  <c:v>1.0001</c:v>
                </c:pt>
                <c:pt idx="12607">
                  <c:v>2.0001000000000002</c:v>
                </c:pt>
                <c:pt idx="12608">
                  <c:v>1.0001</c:v>
                </c:pt>
                <c:pt idx="12609">
                  <c:v>1E-4</c:v>
                </c:pt>
                <c:pt idx="12610">
                  <c:v>1.0001</c:v>
                </c:pt>
                <c:pt idx="12611">
                  <c:v>1.0001</c:v>
                </c:pt>
                <c:pt idx="12612">
                  <c:v>1E-4</c:v>
                </c:pt>
                <c:pt idx="12613">
                  <c:v>1E-4</c:v>
                </c:pt>
                <c:pt idx="12614">
                  <c:v>1E-4</c:v>
                </c:pt>
                <c:pt idx="12615">
                  <c:v>1.0001</c:v>
                </c:pt>
                <c:pt idx="12616">
                  <c:v>1E-4</c:v>
                </c:pt>
                <c:pt idx="12617">
                  <c:v>1E-4</c:v>
                </c:pt>
                <c:pt idx="12618">
                  <c:v>1E-4</c:v>
                </c:pt>
                <c:pt idx="12619">
                  <c:v>2.0001000000000002</c:v>
                </c:pt>
                <c:pt idx="12620">
                  <c:v>1E-4</c:v>
                </c:pt>
                <c:pt idx="12621">
                  <c:v>1E-4</c:v>
                </c:pt>
                <c:pt idx="12622">
                  <c:v>1E-4</c:v>
                </c:pt>
                <c:pt idx="12623">
                  <c:v>2.0001000000000002</c:v>
                </c:pt>
                <c:pt idx="12624">
                  <c:v>1E-4</c:v>
                </c:pt>
                <c:pt idx="12625">
                  <c:v>1E-4</c:v>
                </c:pt>
                <c:pt idx="12626">
                  <c:v>2.0001000000000002</c:v>
                </c:pt>
                <c:pt idx="12627">
                  <c:v>3.0001000000000002</c:v>
                </c:pt>
                <c:pt idx="12628">
                  <c:v>5.0000999999999998</c:v>
                </c:pt>
                <c:pt idx="12629">
                  <c:v>2.0001000000000002</c:v>
                </c:pt>
                <c:pt idx="12630">
                  <c:v>2.0001000000000002</c:v>
                </c:pt>
                <c:pt idx="12631">
                  <c:v>2.0001000000000002</c:v>
                </c:pt>
                <c:pt idx="12632">
                  <c:v>6.0000999999999998</c:v>
                </c:pt>
                <c:pt idx="12633">
                  <c:v>3.0001000000000002</c:v>
                </c:pt>
                <c:pt idx="12634">
                  <c:v>9.0000999999999998</c:v>
                </c:pt>
                <c:pt idx="12635">
                  <c:v>2.0001000000000002</c:v>
                </c:pt>
                <c:pt idx="12636">
                  <c:v>4.0000999999999998</c:v>
                </c:pt>
                <c:pt idx="12637">
                  <c:v>4.0000999999999998</c:v>
                </c:pt>
                <c:pt idx="12638">
                  <c:v>4.0000999999999998</c:v>
                </c:pt>
                <c:pt idx="12639">
                  <c:v>1.0001</c:v>
                </c:pt>
                <c:pt idx="12640">
                  <c:v>3.0001000000000002</c:v>
                </c:pt>
                <c:pt idx="12641">
                  <c:v>1.0001</c:v>
                </c:pt>
                <c:pt idx="12642">
                  <c:v>1E-4</c:v>
                </c:pt>
                <c:pt idx="12643">
                  <c:v>1.0001</c:v>
                </c:pt>
                <c:pt idx="12644">
                  <c:v>1E-4</c:v>
                </c:pt>
                <c:pt idx="12645">
                  <c:v>1E-4</c:v>
                </c:pt>
                <c:pt idx="12646">
                  <c:v>1E-4</c:v>
                </c:pt>
                <c:pt idx="12647">
                  <c:v>2.0001000000000002</c:v>
                </c:pt>
                <c:pt idx="12648">
                  <c:v>1E-4</c:v>
                </c:pt>
                <c:pt idx="12649">
                  <c:v>1E-4</c:v>
                </c:pt>
                <c:pt idx="12650">
                  <c:v>1.0001</c:v>
                </c:pt>
                <c:pt idx="12651">
                  <c:v>1.0001</c:v>
                </c:pt>
                <c:pt idx="12652">
                  <c:v>1.0001</c:v>
                </c:pt>
                <c:pt idx="12653">
                  <c:v>1E-4</c:v>
                </c:pt>
                <c:pt idx="12654">
                  <c:v>1E-4</c:v>
                </c:pt>
                <c:pt idx="12655">
                  <c:v>1.0001</c:v>
                </c:pt>
                <c:pt idx="12656">
                  <c:v>1E-4</c:v>
                </c:pt>
                <c:pt idx="12657">
                  <c:v>1E-4</c:v>
                </c:pt>
                <c:pt idx="12658">
                  <c:v>1E-4</c:v>
                </c:pt>
                <c:pt idx="12659">
                  <c:v>1.0001</c:v>
                </c:pt>
                <c:pt idx="12660">
                  <c:v>4.0000999999999998</c:v>
                </c:pt>
                <c:pt idx="12661">
                  <c:v>2.0001000000000002</c:v>
                </c:pt>
                <c:pt idx="12662">
                  <c:v>6.0000999999999998</c:v>
                </c:pt>
                <c:pt idx="12663">
                  <c:v>11.0001</c:v>
                </c:pt>
                <c:pt idx="12664">
                  <c:v>3.0001000000000002</c:v>
                </c:pt>
                <c:pt idx="12665">
                  <c:v>4.0000999999999998</c:v>
                </c:pt>
                <c:pt idx="12666">
                  <c:v>1.0001</c:v>
                </c:pt>
                <c:pt idx="12667">
                  <c:v>4.0000999999999998</c:v>
                </c:pt>
                <c:pt idx="12668">
                  <c:v>2.0001000000000002</c:v>
                </c:pt>
                <c:pt idx="12669">
                  <c:v>1E-4</c:v>
                </c:pt>
                <c:pt idx="12670">
                  <c:v>1E-4</c:v>
                </c:pt>
                <c:pt idx="12671">
                  <c:v>1.0001</c:v>
                </c:pt>
                <c:pt idx="12672">
                  <c:v>1.0001</c:v>
                </c:pt>
                <c:pt idx="12673">
                  <c:v>5.0000999999999998</c:v>
                </c:pt>
                <c:pt idx="12674">
                  <c:v>1E-4</c:v>
                </c:pt>
                <c:pt idx="12675">
                  <c:v>1E-4</c:v>
                </c:pt>
                <c:pt idx="12676">
                  <c:v>1E-4</c:v>
                </c:pt>
                <c:pt idx="12677">
                  <c:v>1E-4</c:v>
                </c:pt>
                <c:pt idx="12678">
                  <c:v>1.0001</c:v>
                </c:pt>
                <c:pt idx="12679">
                  <c:v>1E-4</c:v>
                </c:pt>
                <c:pt idx="12680">
                  <c:v>1E-4</c:v>
                </c:pt>
                <c:pt idx="12681">
                  <c:v>1E-4</c:v>
                </c:pt>
                <c:pt idx="12682">
                  <c:v>1.0001</c:v>
                </c:pt>
                <c:pt idx="12683">
                  <c:v>1E-4</c:v>
                </c:pt>
                <c:pt idx="12684">
                  <c:v>1.0001</c:v>
                </c:pt>
                <c:pt idx="12685">
                  <c:v>1E-4</c:v>
                </c:pt>
                <c:pt idx="12686">
                  <c:v>1E-4</c:v>
                </c:pt>
                <c:pt idx="12687">
                  <c:v>1.0001</c:v>
                </c:pt>
                <c:pt idx="12688">
                  <c:v>1.0001</c:v>
                </c:pt>
                <c:pt idx="12689">
                  <c:v>1E-4</c:v>
                </c:pt>
                <c:pt idx="12690">
                  <c:v>1E-4</c:v>
                </c:pt>
                <c:pt idx="12691">
                  <c:v>1.0001</c:v>
                </c:pt>
                <c:pt idx="12692">
                  <c:v>1E-4</c:v>
                </c:pt>
                <c:pt idx="12693">
                  <c:v>1E-4</c:v>
                </c:pt>
                <c:pt idx="12694">
                  <c:v>1.0001</c:v>
                </c:pt>
                <c:pt idx="12695">
                  <c:v>1.0001</c:v>
                </c:pt>
                <c:pt idx="12696">
                  <c:v>2.0001000000000002</c:v>
                </c:pt>
                <c:pt idx="12697">
                  <c:v>1.0001</c:v>
                </c:pt>
                <c:pt idx="12698">
                  <c:v>2.0001000000000002</c:v>
                </c:pt>
                <c:pt idx="12699">
                  <c:v>3.0001000000000002</c:v>
                </c:pt>
                <c:pt idx="12700">
                  <c:v>3.0001000000000002</c:v>
                </c:pt>
                <c:pt idx="12701">
                  <c:v>3.0001000000000002</c:v>
                </c:pt>
                <c:pt idx="12702">
                  <c:v>1.0001</c:v>
                </c:pt>
                <c:pt idx="12703">
                  <c:v>2.0001000000000002</c:v>
                </c:pt>
                <c:pt idx="12704">
                  <c:v>6.0000999999999998</c:v>
                </c:pt>
                <c:pt idx="12705">
                  <c:v>3.0001000000000002</c:v>
                </c:pt>
                <c:pt idx="12706">
                  <c:v>3.0001000000000002</c:v>
                </c:pt>
                <c:pt idx="12707">
                  <c:v>1.0001</c:v>
                </c:pt>
                <c:pt idx="12708">
                  <c:v>1E-4</c:v>
                </c:pt>
                <c:pt idx="12709">
                  <c:v>1.0001</c:v>
                </c:pt>
                <c:pt idx="12710">
                  <c:v>1E-4</c:v>
                </c:pt>
                <c:pt idx="12711">
                  <c:v>1.0001</c:v>
                </c:pt>
                <c:pt idx="12712">
                  <c:v>1E-4</c:v>
                </c:pt>
                <c:pt idx="12713">
                  <c:v>1E-4</c:v>
                </c:pt>
                <c:pt idx="12714">
                  <c:v>1E-4</c:v>
                </c:pt>
                <c:pt idx="12715">
                  <c:v>1E-4</c:v>
                </c:pt>
                <c:pt idx="12716">
                  <c:v>1E-4</c:v>
                </c:pt>
                <c:pt idx="12717">
                  <c:v>1E-4</c:v>
                </c:pt>
                <c:pt idx="12718">
                  <c:v>2.0001000000000002</c:v>
                </c:pt>
                <c:pt idx="12719">
                  <c:v>1E-4</c:v>
                </c:pt>
                <c:pt idx="12720">
                  <c:v>1E-4</c:v>
                </c:pt>
                <c:pt idx="12721">
                  <c:v>1E-4</c:v>
                </c:pt>
                <c:pt idx="12722">
                  <c:v>1.0001</c:v>
                </c:pt>
                <c:pt idx="12723">
                  <c:v>1E-4</c:v>
                </c:pt>
                <c:pt idx="12724">
                  <c:v>1.0001</c:v>
                </c:pt>
                <c:pt idx="12725">
                  <c:v>1E-4</c:v>
                </c:pt>
                <c:pt idx="12726">
                  <c:v>2.0001000000000002</c:v>
                </c:pt>
                <c:pt idx="12727">
                  <c:v>1.0001</c:v>
                </c:pt>
                <c:pt idx="12728">
                  <c:v>4.0000999999999998</c:v>
                </c:pt>
                <c:pt idx="12729">
                  <c:v>4.0000999999999998</c:v>
                </c:pt>
                <c:pt idx="12730">
                  <c:v>1E-4</c:v>
                </c:pt>
                <c:pt idx="12731">
                  <c:v>3.0001000000000002</c:v>
                </c:pt>
                <c:pt idx="12732">
                  <c:v>4.0000999999999998</c:v>
                </c:pt>
                <c:pt idx="12733">
                  <c:v>1E-4</c:v>
                </c:pt>
                <c:pt idx="12734">
                  <c:v>1.0001</c:v>
                </c:pt>
                <c:pt idx="12735">
                  <c:v>2.0001000000000002</c:v>
                </c:pt>
                <c:pt idx="12736">
                  <c:v>1.0001</c:v>
                </c:pt>
                <c:pt idx="12737">
                  <c:v>1E-4</c:v>
                </c:pt>
                <c:pt idx="12738">
                  <c:v>1E-4</c:v>
                </c:pt>
                <c:pt idx="12739">
                  <c:v>1E-4</c:v>
                </c:pt>
                <c:pt idx="12740">
                  <c:v>2.0001000000000002</c:v>
                </c:pt>
                <c:pt idx="12741">
                  <c:v>1E-4</c:v>
                </c:pt>
                <c:pt idx="12742">
                  <c:v>1E-4</c:v>
                </c:pt>
                <c:pt idx="12743">
                  <c:v>2.0001000000000002</c:v>
                </c:pt>
                <c:pt idx="12744">
                  <c:v>1E-4</c:v>
                </c:pt>
                <c:pt idx="12745">
                  <c:v>1E-4</c:v>
                </c:pt>
                <c:pt idx="12746">
                  <c:v>1E-4</c:v>
                </c:pt>
                <c:pt idx="12747">
                  <c:v>1E-4</c:v>
                </c:pt>
                <c:pt idx="12748">
                  <c:v>1E-4</c:v>
                </c:pt>
                <c:pt idx="12749">
                  <c:v>1E-4</c:v>
                </c:pt>
                <c:pt idx="12750">
                  <c:v>1E-4</c:v>
                </c:pt>
                <c:pt idx="12751">
                  <c:v>1E-4</c:v>
                </c:pt>
                <c:pt idx="12752">
                  <c:v>1E-4</c:v>
                </c:pt>
                <c:pt idx="12753">
                  <c:v>1E-4</c:v>
                </c:pt>
                <c:pt idx="12754">
                  <c:v>2.0001000000000002</c:v>
                </c:pt>
                <c:pt idx="12755">
                  <c:v>1E-4</c:v>
                </c:pt>
                <c:pt idx="12756">
                  <c:v>1.0001</c:v>
                </c:pt>
                <c:pt idx="12757">
                  <c:v>1E-4</c:v>
                </c:pt>
                <c:pt idx="12758">
                  <c:v>1E-4</c:v>
                </c:pt>
                <c:pt idx="12759">
                  <c:v>1.0001</c:v>
                </c:pt>
                <c:pt idx="12760">
                  <c:v>4.0000999999999998</c:v>
                </c:pt>
                <c:pt idx="12761">
                  <c:v>1.0001</c:v>
                </c:pt>
                <c:pt idx="12762">
                  <c:v>1.0001</c:v>
                </c:pt>
                <c:pt idx="12763">
                  <c:v>3.0001000000000002</c:v>
                </c:pt>
                <c:pt idx="12764">
                  <c:v>2.0001000000000002</c:v>
                </c:pt>
                <c:pt idx="12765">
                  <c:v>1.0001</c:v>
                </c:pt>
                <c:pt idx="12766">
                  <c:v>2.0001000000000002</c:v>
                </c:pt>
                <c:pt idx="12767">
                  <c:v>2.0001000000000002</c:v>
                </c:pt>
                <c:pt idx="12768">
                  <c:v>1E-4</c:v>
                </c:pt>
                <c:pt idx="12769">
                  <c:v>2.0001000000000002</c:v>
                </c:pt>
                <c:pt idx="12770">
                  <c:v>1E-4</c:v>
                </c:pt>
                <c:pt idx="12771">
                  <c:v>1.0001</c:v>
                </c:pt>
                <c:pt idx="12772">
                  <c:v>2.0001000000000002</c:v>
                </c:pt>
                <c:pt idx="12773">
                  <c:v>1E-4</c:v>
                </c:pt>
                <c:pt idx="12774">
                  <c:v>1E-4</c:v>
                </c:pt>
                <c:pt idx="12775">
                  <c:v>1.0001</c:v>
                </c:pt>
                <c:pt idx="12776">
                  <c:v>2.0001000000000002</c:v>
                </c:pt>
                <c:pt idx="12777">
                  <c:v>1E-4</c:v>
                </c:pt>
                <c:pt idx="12778">
                  <c:v>1E-4</c:v>
                </c:pt>
                <c:pt idx="12779">
                  <c:v>1E-4</c:v>
                </c:pt>
                <c:pt idx="12780">
                  <c:v>1E-4</c:v>
                </c:pt>
                <c:pt idx="12781">
                  <c:v>1.0001</c:v>
                </c:pt>
                <c:pt idx="12782">
                  <c:v>1E-4</c:v>
                </c:pt>
                <c:pt idx="12783">
                  <c:v>1E-4</c:v>
                </c:pt>
                <c:pt idx="12784">
                  <c:v>1E-4</c:v>
                </c:pt>
                <c:pt idx="12785">
                  <c:v>1E-4</c:v>
                </c:pt>
                <c:pt idx="12786">
                  <c:v>1E-4</c:v>
                </c:pt>
                <c:pt idx="12787">
                  <c:v>1E-4</c:v>
                </c:pt>
                <c:pt idx="12788">
                  <c:v>1.0001</c:v>
                </c:pt>
                <c:pt idx="12789">
                  <c:v>1E-4</c:v>
                </c:pt>
                <c:pt idx="12790">
                  <c:v>1.0001</c:v>
                </c:pt>
                <c:pt idx="12791">
                  <c:v>1.0001</c:v>
                </c:pt>
                <c:pt idx="12792">
                  <c:v>1.0001</c:v>
                </c:pt>
                <c:pt idx="12793">
                  <c:v>4.0000999999999998</c:v>
                </c:pt>
                <c:pt idx="12794">
                  <c:v>2.0001000000000002</c:v>
                </c:pt>
                <c:pt idx="12795">
                  <c:v>3.0001000000000002</c:v>
                </c:pt>
                <c:pt idx="12796">
                  <c:v>1.0001</c:v>
                </c:pt>
                <c:pt idx="12797">
                  <c:v>2.0001000000000002</c:v>
                </c:pt>
                <c:pt idx="12798">
                  <c:v>2.0001000000000002</c:v>
                </c:pt>
                <c:pt idx="12799">
                  <c:v>3.0001000000000002</c:v>
                </c:pt>
                <c:pt idx="12800">
                  <c:v>1.0001</c:v>
                </c:pt>
                <c:pt idx="12801">
                  <c:v>2.0001000000000002</c:v>
                </c:pt>
                <c:pt idx="12802">
                  <c:v>1E-4</c:v>
                </c:pt>
                <c:pt idx="12803">
                  <c:v>2.0001000000000002</c:v>
                </c:pt>
                <c:pt idx="12804">
                  <c:v>1.0001</c:v>
                </c:pt>
                <c:pt idx="12805">
                  <c:v>1E-4</c:v>
                </c:pt>
                <c:pt idx="12806">
                  <c:v>3.0001000000000002</c:v>
                </c:pt>
                <c:pt idx="12807">
                  <c:v>1E-4</c:v>
                </c:pt>
                <c:pt idx="12808">
                  <c:v>1.0001</c:v>
                </c:pt>
                <c:pt idx="12809">
                  <c:v>1.0001</c:v>
                </c:pt>
                <c:pt idx="12810">
                  <c:v>1.0001</c:v>
                </c:pt>
                <c:pt idx="12811">
                  <c:v>1E-4</c:v>
                </c:pt>
                <c:pt idx="12812">
                  <c:v>1E-4</c:v>
                </c:pt>
                <c:pt idx="12813">
                  <c:v>1E-4</c:v>
                </c:pt>
                <c:pt idx="12814">
                  <c:v>1.0001</c:v>
                </c:pt>
                <c:pt idx="12815">
                  <c:v>1.0001</c:v>
                </c:pt>
                <c:pt idx="12816">
                  <c:v>1E-4</c:v>
                </c:pt>
                <c:pt idx="12817">
                  <c:v>1E-4</c:v>
                </c:pt>
                <c:pt idx="12818">
                  <c:v>1.0001</c:v>
                </c:pt>
                <c:pt idx="12819">
                  <c:v>1E-4</c:v>
                </c:pt>
                <c:pt idx="12820">
                  <c:v>1E-4</c:v>
                </c:pt>
                <c:pt idx="12821">
                  <c:v>1.0001</c:v>
                </c:pt>
                <c:pt idx="12822">
                  <c:v>1E-4</c:v>
                </c:pt>
                <c:pt idx="12823">
                  <c:v>1E-4</c:v>
                </c:pt>
                <c:pt idx="12824">
                  <c:v>1E-4</c:v>
                </c:pt>
                <c:pt idx="12825">
                  <c:v>1E-4</c:v>
                </c:pt>
                <c:pt idx="12826">
                  <c:v>3.0001000000000002</c:v>
                </c:pt>
                <c:pt idx="12827">
                  <c:v>3.0001000000000002</c:v>
                </c:pt>
                <c:pt idx="12828">
                  <c:v>4.0000999999999998</c:v>
                </c:pt>
                <c:pt idx="12829">
                  <c:v>5.0000999999999998</c:v>
                </c:pt>
                <c:pt idx="12830">
                  <c:v>3.0001000000000002</c:v>
                </c:pt>
                <c:pt idx="12831">
                  <c:v>1.0001</c:v>
                </c:pt>
                <c:pt idx="12832">
                  <c:v>3.0001000000000002</c:v>
                </c:pt>
                <c:pt idx="12833">
                  <c:v>3.0001000000000002</c:v>
                </c:pt>
                <c:pt idx="12834">
                  <c:v>3.0001000000000002</c:v>
                </c:pt>
                <c:pt idx="12835">
                  <c:v>3.0001000000000002</c:v>
                </c:pt>
                <c:pt idx="12836">
                  <c:v>1E-4</c:v>
                </c:pt>
                <c:pt idx="12837">
                  <c:v>1E-4</c:v>
                </c:pt>
                <c:pt idx="12838">
                  <c:v>1.0001</c:v>
                </c:pt>
                <c:pt idx="12839">
                  <c:v>2.0001000000000002</c:v>
                </c:pt>
                <c:pt idx="12840">
                  <c:v>1E-4</c:v>
                </c:pt>
                <c:pt idx="12841">
                  <c:v>1E-4</c:v>
                </c:pt>
                <c:pt idx="12842">
                  <c:v>1E-4</c:v>
                </c:pt>
                <c:pt idx="12843">
                  <c:v>1E-4</c:v>
                </c:pt>
                <c:pt idx="12844">
                  <c:v>1E-4</c:v>
                </c:pt>
                <c:pt idx="12845">
                  <c:v>1.0001</c:v>
                </c:pt>
                <c:pt idx="12846">
                  <c:v>1E-4</c:v>
                </c:pt>
                <c:pt idx="12847">
                  <c:v>1.0001</c:v>
                </c:pt>
                <c:pt idx="12848">
                  <c:v>1E-4</c:v>
                </c:pt>
                <c:pt idx="12849">
                  <c:v>1E-4</c:v>
                </c:pt>
                <c:pt idx="12850">
                  <c:v>1.0001</c:v>
                </c:pt>
                <c:pt idx="12851">
                  <c:v>1.0001</c:v>
                </c:pt>
                <c:pt idx="12852">
                  <c:v>1E-4</c:v>
                </c:pt>
                <c:pt idx="12853">
                  <c:v>2.0001000000000002</c:v>
                </c:pt>
                <c:pt idx="12854">
                  <c:v>1E-4</c:v>
                </c:pt>
                <c:pt idx="12855">
                  <c:v>4.0000999999999998</c:v>
                </c:pt>
                <c:pt idx="12856">
                  <c:v>1E-4</c:v>
                </c:pt>
                <c:pt idx="12857">
                  <c:v>1.0001</c:v>
                </c:pt>
                <c:pt idx="12858">
                  <c:v>2.0001000000000002</c:v>
                </c:pt>
                <c:pt idx="12859">
                  <c:v>2.0001000000000002</c:v>
                </c:pt>
                <c:pt idx="12860">
                  <c:v>1.0001</c:v>
                </c:pt>
                <c:pt idx="12861">
                  <c:v>1.0001</c:v>
                </c:pt>
                <c:pt idx="12862">
                  <c:v>2.0001000000000002</c:v>
                </c:pt>
                <c:pt idx="12863">
                  <c:v>1.0001</c:v>
                </c:pt>
                <c:pt idx="12864">
                  <c:v>1E-4</c:v>
                </c:pt>
                <c:pt idx="12865">
                  <c:v>2.0001000000000002</c:v>
                </c:pt>
                <c:pt idx="12866">
                  <c:v>3.0001000000000002</c:v>
                </c:pt>
                <c:pt idx="12867">
                  <c:v>1.0001</c:v>
                </c:pt>
                <c:pt idx="12868">
                  <c:v>1.0001</c:v>
                </c:pt>
                <c:pt idx="12869">
                  <c:v>3.0001000000000002</c:v>
                </c:pt>
                <c:pt idx="12870">
                  <c:v>1.0001</c:v>
                </c:pt>
                <c:pt idx="12871">
                  <c:v>1.0001</c:v>
                </c:pt>
                <c:pt idx="12872">
                  <c:v>4.0000999999999998</c:v>
                </c:pt>
                <c:pt idx="12873">
                  <c:v>1E-4</c:v>
                </c:pt>
                <c:pt idx="12874">
                  <c:v>1E-4</c:v>
                </c:pt>
                <c:pt idx="12875">
                  <c:v>1E-4</c:v>
                </c:pt>
                <c:pt idx="12876">
                  <c:v>1E-4</c:v>
                </c:pt>
                <c:pt idx="12877">
                  <c:v>1E-4</c:v>
                </c:pt>
                <c:pt idx="12878">
                  <c:v>1.0001</c:v>
                </c:pt>
                <c:pt idx="12879">
                  <c:v>1E-4</c:v>
                </c:pt>
                <c:pt idx="12880">
                  <c:v>1.0001</c:v>
                </c:pt>
                <c:pt idx="12881">
                  <c:v>2.0001000000000002</c:v>
                </c:pt>
                <c:pt idx="12882">
                  <c:v>1.0001</c:v>
                </c:pt>
                <c:pt idx="12883">
                  <c:v>1E-4</c:v>
                </c:pt>
                <c:pt idx="12884">
                  <c:v>1.0001</c:v>
                </c:pt>
                <c:pt idx="12885">
                  <c:v>1.0001</c:v>
                </c:pt>
                <c:pt idx="12886">
                  <c:v>3.0001000000000002</c:v>
                </c:pt>
                <c:pt idx="12887">
                  <c:v>1E-4</c:v>
                </c:pt>
                <c:pt idx="12888">
                  <c:v>1.0001</c:v>
                </c:pt>
                <c:pt idx="12889">
                  <c:v>1E-4</c:v>
                </c:pt>
                <c:pt idx="12890">
                  <c:v>2.0001000000000002</c:v>
                </c:pt>
                <c:pt idx="12891">
                  <c:v>2.0001000000000002</c:v>
                </c:pt>
                <c:pt idx="12892">
                  <c:v>6.0000999999999998</c:v>
                </c:pt>
                <c:pt idx="12893">
                  <c:v>7.0000999999999998</c:v>
                </c:pt>
                <c:pt idx="12894">
                  <c:v>4.0000999999999998</c:v>
                </c:pt>
                <c:pt idx="12895">
                  <c:v>8.0000999999999998</c:v>
                </c:pt>
                <c:pt idx="12896">
                  <c:v>3.0001000000000002</c:v>
                </c:pt>
                <c:pt idx="12897">
                  <c:v>5.0000999999999998</c:v>
                </c:pt>
                <c:pt idx="12898">
                  <c:v>2.0001000000000002</c:v>
                </c:pt>
                <c:pt idx="12899">
                  <c:v>6.0000999999999998</c:v>
                </c:pt>
                <c:pt idx="12900">
                  <c:v>3.0001000000000002</c:v>
                </c:pt>
                <c:pt idx="12901">
                  <c:v>4.0000999999999998</c:v>
                </c:pt>
                <c:pt idx="12902">
                  <c:v>1E-4</c:v>
                </c:pt>
                <c:pt idx="12903">
                  <c:v>1.0001</c:v>
                </c:pt>
                <c:pt idx="12904">
                  <c:v>2.0001000000000002</c:v>
                </c:pt>
                <c:pt idx="12905">
                  <c:v>2.0001000000000002</c:v>
                </c:pt>
                <c:pt idx="12906">
                  <c:v>1E-4</c:v>
                </c:pt>
                <c:pt idx="12907">
                  <c:v>1E-4</c:v>
                </c:pt>
                <c:pt idx="12908">
                  <c:v>1E-4</c:v>
                </c:pt>
                <c:pt idx="12909">
                  <c:v>1.0001</c:v>
                </c:pt>
                <c:pt idx="12910">
                  <c:v>1E-4</c:v>
                </c:pt>
                <c:pt idx="12911">
                  <c:v>1.0001</c:v>
                </c:pt>
                <c:pt idx="12912">
                  <c:v>1E-4</c:v>
                </c:pt>
                <c:pt idx="12913">
                  <c:v>2.0001000000000002</c:v>
                </c:pt>
                <c:pt idx="12914">
                  <c:v>1.0001</c:v>
                </c:pt>
                <c:pt idx="12915">
                  <c:v>2.0001000000000002</c:v>
                </c:pt>
                <c:pt idx="12916">
                  <c:v>2.0001000000000002</c:v>
                </c:pt>
                <c:pt idx="12917">
                  <c:v>2.0001000000000002</c:v>
                </c:pt>
                <c:pt idx="12918">
                  <c:v>1.0001</c:v>
                </c:pt>
                <c:pt idx="12919">
                  <c:v>1.0001</c:v>
                </c:pt>
                <c:pt idx="12920">
                  <c:v>1E-4</c:v>
                </c:pt>
                <c:pt idx="12921">
                  <c:v>1E-4</c:v>
                </c:pt>
                <c:pt idx="12922">
                  <c:v>1.0001</c:v>
                </c:pt>
                <c:pt idx="12923">
                  <c:v>4.0000999999999998</c:v>
                </c:pt>
                <c:pt idx="12924">
                  <c:v>4.0000999999999998</c:v>
                </c:pt>
                <c:pt idx="12925">
                  <c:v>6.0000999999999998</c:v>
                </c:pt>
                <c:pt idx="12926">
                  <c:v>4.0000999999999998</c:v>
                </c:pt>
                <c:pt idx="12927">
                  <c:v>5.0000999999999998</c:v>
                </c:pt>
                <c:pt idx="12928">
                  <c:v>1E-4</c:v>
                </c:pt>
                <c:pt idx="12929">
                  <c:v>4.0000999999999998</c:v>
                </c:pt>
                <c:pt idx="12930">
                  <c:v>1.0001</c:v>
                </c:pt>
                <c:pt idx="12931">
                  <c:v>1.0001</c:v>
                </c:pt>
                <c:pt idx="12932">
                  <c:v>2.0001000000000002</c:v>
                </c:pt>
                <c:pt idx="12933">
                  <c:v>1.0001</c:v>
                </c:pt>
                <c:pt idx="12934">
                  <c:v>1.0001</c:v>
                </c:pt>
                <c:pt idx="12935">
                  <c:v>1E-4</c:v>
                </c:pt>
                <c:pt idx="12936">
                  <c:v>1.0001</c:v>
                </c:pt>
                <c:pt idx="12937">
                  <c:v>1E-4</c:v>
                </c:pt>
                <c:pt idx="12938">
                  <c:v>2.0001000000000002</c:v>
                </c:pt>
                <c:pt idx="12939">
                  <c:v>1E-4</c:v>
                </c:pt>
                <c:pt idx="12940">
                  <c:v>1E-4</c:v>
                </c:pt>
                <c:pt idx="12941">
                  <c:v>1.0001</c:v>
                </c:pt>
                <c:pt idx="12942">
                  <c:v>1E-4</c:v>
                </c:pt>
                <c:pt idx="12943">
                  <c:v>1E-4</c:v>
                </c:pt>
                <c:pt idx="12944">
                  <c:v>2.0001000000000002</c:v>
                </c:pt>
                <c:pt idx="12945">
                  <c:v>1E-4</c:v>
                </c:pt>
                <c:pt idx="12946">
                  <c:v>1.0001</c:v>
                </c:pt>
                <c:pt idx="12947">
                  <c:v>1E-4</c:v>
                </c:pt>
                <c:pt idx="12948">
                  <c:v>1E-4</c:v>
                </c:pt>
                <c:pt idx="12949">
                  <c:v>1.0001</c:v>
                </c:pt>
                <c:pt idx="12950">
                  <c:v>2.0001000000000002</c:v>
                </c:pt>
                <c:pt idx="12951">
                  <c:v>1E-4</c:v>
                </c:pt>
                <c:pt idx="12952">
                  <c:v>2.0001000000000002</c:v>
                </c:pt>
                <c:pt idx="12953">
                  <c:v>1.0001</c:v>
                </c:pt>
                <c:pt idx="12954">
                  <c:v>1.0001</c:v>
                </c:pt>
                <c:pt idx="12955">
                  <c:v>1.0001</c:v>
                </c:pt>
                <c:pt idx="12956">
                  <c:v>4.0000999999999998</c:v>
                </c:pt>
                <c:pt idx="12957">
                  <c:v>3.0001000000000002</c:v>
                </c:pt>
                <c:pt idx="12958">
                  <c:v>6.0000999999999998</c:v>
                </c:pt>
                <c:pt idx="12959">
                  <c:v>6.0000999999999998</c:v>
                </c:pt>
                <c:pt idx="12960">
                  <c:v>5.0000999999999998</c:v>
                </c:pt>
                <c:pt idx="12961">
                  <c:v>1.0001</c:v>
                </c:pt>
                <c:pt idx="12962">
                  <c:v>1E-4</c:v>
                </c:pt>
                <c:pt idx="12963">
                  <c:v>1E-4</c:v>
                </c:pt>
                <c:pt idx="12964">
                  <c:v>1E-4</c:v>
                </c:pt>
                <c:pt idx="12965">
                  <c:v>2.0001000000000002</c:v>
                </c:pt>
                <c:pt idx="12966">
                  <c:v>1E-4</c:v>
                </c:pt>
                <c:pt idx="12967">
                  <c:v>1E-4</c:v>
                </c:pt>
                <c:pt idx="12968">
                  <c:v>2.0001000000000002</c:v>
                </c:pt>
                <c:pt idx="12969">
                  <c:v>1.0001</c:v>
                </c:pt>
                <c:pt idx="12970">
                  <c:v>1.0001</c:v>
                </c:pt>
                <c:pt idx="12971">
                  <c:v>1.0001</c:v>
                </c:pt>
                <c:pt idx="12972">
                  <c:v>1E-4</c:v>
                </c:pt>
                <c:pt idx="12973">
                  <c:v>1.0001</c:v>
                </c:pt>
                <c:pt idx="12974">
                  <c:v>2.0001000000000002</c:v>
                </c:pt>
                <c:pt idx="12975">
                  <c:v>1.0001</c:v>
                </c:pt>
                <c:pt idx="12976">
                  <c:v>2.0001000000000002</c:v>
                </c:pt>
                <c:pt idx="12977">
                  <c:v>2.0001000000000002</c:v>
                </c:pt>
                <c:pt idx="12978">
                  <c:v>6.0000999999999998</c:v>
                </c:pt>
                <c:pt idx="12979">
                  <c:v>1.0001</c:v>
                </c:pt>
                <c:pt idx="12980">
                  <c:v>4.0000999999999998</c:v>
                </c:pt>
                <c:pt idx="12981">
                  <c:v>6.0000999999999998</c:v>
                </c:pt>
                <c:pt idx="12982">
                  <c:v>6.0000999999999998</c:v>
                </c:pt>
                <c:pt idx="12983">
                  <c:v>19.0001</c:v>
                </c:pt>
                <c:pt idx="12984">
                  <c:v>23.0001</c:v>
                </c:pt>
                <c:pt idx="12985">
                  <c:v>44.000100000000003</c:v>
                </c:pt>
                <c:pt idx="12986">
                  <c:v>75.000100000000003</c:v>
                </c:pt>
                <c:pt idx="12987">
                  <c:v>99.000100000000003</c:v>
                </c:pt>
                <c:pt idx="12988">
                  <c:v>152.0001</c:v>
                </c:pt>
                <c:pt idx="12989">
                  <c:v>206.0001</c:v>
                </c:pt>
                <c:pt idx="12990">
                  <c:v>242.0001</c:v>
                </c:pt>
                <c:pt idx="12991">
                  <c:v>208.0001</c:v>
                </c:pt>
                <c:pt idx="12992">
                  <c:v>148.0001</c:v>
                </c:pt>
                <c:pt idx="12993">
                  <c:v>53.000100000000003</c:v>
                </c:pt>
                <c:pt idx="12994">
                  <c:v>21.0001</c:v>
                </c:pt>
                <c:pt idx="12995">
                  <c:v>7.0000999999999998</c:v>
                </c:pt>
                <c:pt idx="12996">
                  <c:v>3.0001000000000002</c:v>
                </c:pt>
                <c:pt idx="12997">
                  <c:v>3.0001000000000002</c:v>
                </c:pt>
                <c:pt idx="12998">
                  <c:v>1.0001</c:v>
                </c:pt>
                <c:pt idx="12999">
                  <c:v>1.0001</c:v>
                </c:pt>
                <c:pt idx="13000">
                  <c:v>1.0001</c:v>
                </c:pt>
                <c:pt idx="13001">
                  <c:v>2.0001000000000002</c:v>
                </c:pt>
                <c:pt idx="13002">
                  <c:v>1E-4</c:v>
                </c:pt>
                <c:pt idx="13003">
                  <c:v>1.0001</c:v>
                </c:pt>
                <c:pt idx="13004">
                  <c:v>1.0001</c:v>
                </c:pt>
                <c:pt idx="13005">
                  <c:v>1.0001</c:v>
                </c:pt>
                <c:pt idx="13006">
                  <c:v>1.0001</c:v>
                </c:pt>
                <c:pt idx="13007">
                  <c:v>1.0001</c:v>
                </c:pt>
                <c:pt idx="13008">
                  <c:v>1E-4</c:v>
                </c:pt>
                <c:pt idx="13009">
                  <c:v>1.0001</c:v>
                </c:pt>
                <c:pt idx="13010">
                  <c:v>1.0001</c:v>
                </c:pt>
                <c:pt idx="13011">
                  <c:v>1.0001</c:v>
                </c:pt>
                <c:pt idx="13012">
                  <c:v>1E-4</c:v>
                </c:pt>
                <c:pt idx="13013">
                  <c:v>1.0001</c:v>
                </c:pt>
                <c:pt idx="13014">
                  <c:v>1E-4</c:v>
                </c:pt>
                <c:pt idx="13015">
                  <c:v>1E-4</c:v>
                </c:pt>
                <c:pt idx="13016">
                  <c:v>4.0000999999999998</c:v>
                </c:pt>
                <c:pt idx="13017">
                  <c:v>6.0000999999999998</c:v>
                </c:pt>
                <c:pt idx="13018">
                  <c:v>8.0000999999999998</c:v>
                </c:pt>
                <c:pt idx="13019">
                  <c:v>10.0001</c:v>
                </c:pt>
                <c:pt idx="13020">
                  <c:v>10.0001</c:v>
                </c:pt>
                <c:pt idx="13021">
                  <c:v>19.0001</c:v>
                </c:pt>
                <c:pt idx="13022">
                  <c:v>16.0001</c:v>
                </c:pt>
                <c:pt idx="13023">
                  <c:v>12.0001</c:v>
                </c:pt>
                <c:pt idx="13024">
                  <c:v>15.0001</c:v>
                </c:pt>
                <c:pt idx="13025">
                  <c:v>5.0000999999999998</c:v>
                </c:pt>
                <c:pt idx="13026">
                  <c:v>1E-4</c:v>
                </c:pt>
                <c:pt idx="13027">
                  <c:v>1E-4</c:v>
                </c:pt>
                <c:pt idx="13028">
                  <c:v>2.0001000000000002</c:v>
                </c:pt>
                <c:pt idx="13029">
                  <c:v>2.0001000000000002</c:v>
                </c:pt>
                <c:pt idx="13030">
                  <c:v>3.0001000000000002</c:v>
                </c:pt>
                <c:pt idx="13031">
                  <c:v>1.0001</c:v>
                </c:pt>
                <c:pt idx="13032">
                  <c:v>3.0001000000000002</c:v>
                </c:pt>
                <c:pt idx="13033">
                  <c:v>2.0001000000000002</c:v>
                </c:pt>
                <c:pt idx="13034">
                  <c:v>4.0000999999999998</c:v>
                </c:pt>
                <c:pt idx="13035">
                  <c:v>4.0000999999999998</c:v>
                </c:pt>
                <c:pt idx="13036">
                  <c:v>4.0000999999999998</c:v>
                </c:pt>
                <c:pt idx="13037">
                  <c:v>8.0000999999999998</c:v>
                </c:pt>
                <c:pt idx="13038">
                  <c:v>10.0001</c:v>
                </c:pt>
                <c:pt idx="13039">
                  <c:v>11.0001</c:v>
                </c:pt>
                <c:pt idx="13040">
                  <c:v>9.0000999999999998</c:v>
                </c:pt>
                <c:pt idx="13041">
                  <c:v>31.0001</c:v>
                </c:pt>
                <c:pt idx="13042">
                  <c:v>27.0001</c:v>
                </c:pt>
                <c:pt idx="13043">
                  <c:v>35.000100000000003</c:v>
                </c:pt>
                <c:pt idx="13044">
                  <c:v>58.000100000000003</c:v>
                </c:pt>
                <c:pt idx="13045">
                  <c:v>73.000100000000003</c:v>
                </c:pt>
                <c:pt idx="13046">
                  <c:v>90.000100000000003</c:v>
                </c:pt>
                <c:pt idx="13047">
                  <c:v>157.0001</c:v>
                </c:pt>
                <c:pt idx="13048">
                  <c:v>232.0001</c:v>
                </c:pt>
                <c:pt idx="13049">
                  <c:v>348.00009999999997</c:v>
                </c:pt>
                <c:pt idx="13050">
                  <c:v>485.00009999999997</c:v>
                </c:pt>
                <c:pt idx="13051">
                  <c:v>821.00009999999997</c:v>
                </c:pt>
                <c:pt idx="13052">
                  <c:v>1242.0001</c:v>
                </c:pt>
                <c:pt idx="13053">
                  <c:v>1812.0001</c:v>
                </c:pt>
                <c:pt idx="13054">
                  <c:v>2238.0001000000002</c:v>
                </c:pt>
                <c:pt idx="13055">
                  <c:v>2052.0001000000002</c:v>
                </c:pt>
                <c:pt idx="13056">
                  <c:v>1524.0001</c:v>
                </c:pt>
                <c:pt idx="13057">
                  <c:v>854.00009999999997</c:v>
                </c:pt>
                <c:pt idx="13058">
                  <c:v>293.00009999999997</c:v>
                </c:pt>
                <c:pt idx="13059">
                  <c:v>88.000100000000003</c:v>
                </c:pt>
                <c:pt idx="13060">
                  <c:v>17.0001</c:v>
                </c:pt>
                <c:pt idx="13061">
                  <c:v>7.0000999999999998</c:v>
                </c:pt>
                <c:pt idx="13062">
                  <c:v>10.0001</c:v>
                </c:pt>
                <c:pt idx="13063">
                  <c:v>5.0000999999999998</c:v>
                </c:pt>
                <c:pt idx="13064">
                  <c:v>4.0000999999999998</c:v>
                </c:pt>
                <c:pt idx="13065">
                  <c:v>5.0000999999999998</c:v>
                </c:pt>
                <c:pt idx="13066">
                  <c:v>5.0000999999999998</c:v>
                </c:pt>
                <c:pt idx="13067">
                  <c:v>2.0001000000000002</c:v>
                </c:pt>
                <c:pt idx="13068">
                  <c:v>2.0001000000000002</c:v>
                </c:pt>
                <c:pt idx="13069">
                  <c:v>1E-4</c:v>
                </c:pt>
                <c:pt idx="13070">
                  <c:v>1.0001</c:v>
                </c:pt>
                <c:pt idx="13071">
                  <c:v>1.0001</c:v>
                </c:pt>
                <c:pt idx="13072">
                  <c:v>4.0000999999999998</c:v>
                </c:pt>
                <c:pt idx="13073">
                  <c:v>1.0001</c:v>
                </c:pt>
                <c:pt idx="13074">
                  <c:v>1.0001</c:v>
                </c:pt>
                <c:pt idx="13075">
                  <c:v>1.0001</c:v>
                </c:pt>
                <c:pt idx="13076">
                  <c:v>3.0001000000000002</c:v>
                </c:pt>
                <c:pt idx="13077">
                  <c:v>1E-4</c:v>
                </c:pt>
                <c:pt idx="13078">
                  <c:v>2.0001000000000002</c:v>
                </c:pt>
                <c:pt idx="13079">
                  <c:v>3.0001000000000002</c:v>
                </c:pt>
                <c:pt idx="13080">
                  <c:v>1.0001</c:v>
                </c:pt>
                <c:pt idx="13081">
                  <c:v>3.0001000000000002</c:v>
                </c:pt>
                <c:pt idx="13082">
                  <c:v>6.0000999999999998</c:v>
                </c:pt>
                <c:pt idx="13083">
                  <c:v>15.0001</c:v>
                </c:pt>
                <c:pt idx="13084">
                  <c:v>23.0001</c:v>
                </c:pt>
                <c:pt idx="13085">
                  <c:v>42.000100000000003</c:v>
                </c:pt>
                <c:pt idx="13086">
                  <c:v>57.000100000000003</c:v>
                </c:pt>
                <c:pt idx="13087">
                  <c:v>57.000100000000003</c:v>
                </c:pt>
                <c:pt idx="13088">
                  <c:v>68.000100000000003</c:v>
                </c:pt>
                <c:pt idx="13089">
                  <c:v>35.000100000000003</c:v>
                </c:pt>
                <c:pt idx="13090">
                  <c:v>16.0001</c:v>
                </c:pt>
                <c:pt idx="13091">
                  <c:v>6.0000999999999998</c:v>
                </c:pt>
                <c:pt idx="13092">
                  <c:v>1.0001</c:v>
                </c:pt>
                <c:pt idx="13093">
                  <c:v>2.0001000000000002</c:v>
                </c:pt>
                <c:pt idx="13094">
                  <c:v>1E-4</c:v>
                </c:pt>
                <c:pt idx="13095">
                  <c:v>1.0001</c:v>
                </c:pt>
                <c:pt idx="13096">
                  <c:v>2.0001000000000002</c:v>
                </c:pt>
                <c:pt idx="13097">
                  <c:v>2.0001000000000002</c:v>
                </c:pt>
                <c:pt idx="13098">
                  <c:v>3.0001000000000002</c:v>
                </c:pt>
                <c:pt idx="13099">
                  <c:v>1.0001</c:v>
                </c:pt>
                <c:pt idx="13100">
                  <c:v>2.0001000000000002</c:v>
                </c:pt>
                <c:pt idx="13101">
                  <c:v>2.0001000000000002</c:v>
                </c:pt>
                <c:pt idx="13102">
                  <c:v>1.0001</c:v>
                </c:pt>
                <c:pt idx="13103">
                  <c:v>1E-4</c:v>
                </c:pt>
                <c:pt idx="13104">
                  <c:v>1.0001</c:v>
                </c:pt>
                <c:pt idx="13105">
                  <c:v>1.0001</c:v>
                </c:pt>
                <c:pt idx="13106">
                  <c:v>2.0001000000000002</c:v>
                </c:pt>
                <c:pt idx="13107">
                  <c:v>1E-4</c:v>
                </c:pt>
                <c:pt idx="13108">
                  <c:v>1E-4</c:v>
                </c:pt>
                <c:pt idx="13109">
                  <c:v>1E-4</c:v>
                </c:pt>
                <c:pt idx="13110">
                  <c:v>1.0001</c:v>
                </c:pt>
                <c:pt idx="13111">
                  <c:v>2.0001000000000002</c:v>
                </c:pt>
                <c:pt idx="13112">
                  <c:v>6.0000999999999998</c:v>
                </c:pt>
                <c:pt idx="13113">
                  <c:v>12.0001</c:v>
                </c:pt>
                <c:pt idx="13114">
                  <c:v>16.0001</c:v>
                </c:pt>
                <c:pt idx="13115">
                  <c:v>19.0001</c:v>
                </c:pt>
                <c:pt idx="13116">
                  <c:v>33.000100000000003</c:v>
                </c:pt>
                <c:pt idx="13117">
                  <c:v>34.000100000000003</c:v>
                </c:pt>
                <c:pt idx="13118">
                  <c:v>25.0001</c:v>
                </c:pt>
                <c:pt idx="13119">
                  <c:v>13.0001</c:v>
                </c:pt>
                <c:pt idx="13120">
                  <c:v>8.0000999999999998</c:v>
                </c:pt>
                <c:pt idx="13121">
                  <c:v>1.0001</c:v>
                </c:pt>
                <c:pt idx="13122">
                  <c:v>4.0000999999999998</c:v>
                </c:pt>
                <c:pt idx="13123">
                  <c:v>1.0001</c:v>
                </c:pt>
                <c:pt idx="13124">
                  <c:v>1.0001</c:v>
                </c:pt>
                <c:pt idx="13125">
                  <c:v>1E-4</c:v>
                </c:pt>
                <c:pt idx="13126">
                  <c:v>1E-4</c:v>
                </c:pt>
                <c:pt idx="13127">
                  <c:v>3.0001000000000002</c:v>
                </c:pt>
                <c:pt idx="13128">
                  <c:v>1.0001</c:v>
                </c:pt>
                <c:pt idx="13129">
                  <c:v>1.0001</c:v>
                </c:pt>
                <c:pt idx="13130">
                  <c:v>2.0001000000000002</c:v>
                </c:pt>
                <c:pt idx="13131">
                  <c:v>1.0001</c:v>
                </c:pt>
                <c:pt idx="13132">
                  <c:v>2.0001000000000002</c:v>
                </c:pt>
                <c:pt idx="13133">
                  <c:v>1E-4</c:v>
                </c:pt>
                <c:pt idx="13134">
                  <c:v>2.0001000000000002</c:v>
                </c:pt>
                <c:pt idx="13135">
                  <c:v>1.0001</c:v>
                </c:pt>
                <c:pt idx="13136">
                  <c:v>1.0001</c:v>
                </c:pt>
                <c:pt idx="13137">
                  <c:v>2.0001000000000002</c:v>
                </c:pt>
                <c:pt idx="13138">
                  <c:v>1E-4</c:v>
                </c:pt>
                <c:pt idx="13139">
                  <c:v>3.0001000000000002</c:v>
                </c:pt>
                <c:pt idx="13140">
                  <c:v>2.0001000000000002</c:v>
                </c:pt>
                <c:pt idx="13141">
                  <c:v>1E-4</c:v>
                </c:pt>
                <c:pt idx="13142">
                  <c:v>1.0001</c:v>
                </c:pt>
                <c:pt idx="13143">
                  <c:v>2.0001000000000002</c:v>
                </c:pt>
                <c:pt idx="13144">
                  <c:v>1.0001</c:v>
                </c:pt>
                <c:pt idx="13145">
                  <c:v>3.0001000000000002</c:v>
                </c:pt>
                <c:pt idx="13146">
                  <c:v>3.0001000000000002</c:v>
                </c:pt>
                <c:pt idx="13147">
                  <c:v>4.0000999999999998</c:v>
                </c:pt>
                <c:pt idx="13148">
                  <c:v>5.0000999999999998</c:v>
                </c:pt>
                <c:pt idx="13149">
                  <c:v>6.0000999999999998</c:v>
                </c:pt>
                <c:pt idx="13150">
                  <c:v>7.0000999999999998</c:v>
                </c:pt>
                <c:pt idx="13151">
                  <c:v>5.0000999999999998</c:v>
                </c:pt>
                <c:pt idx="13152">
                  <c:v>1.0001</c:v>
                </c:pt>
                <c:pt idx="13153">
                  <c:v>1.0001</c:v>
                </c:pt>
                <c:pt idx="13154">
                  <c:v>1.0001</c:v>
                </c:pt>
                <c:pt idx="13155">
                  <c:v>1E-4</c:v>
                </c:pt>
                <c:pt idx="13156">
                  <c:v>1E-4</c:v>
                </c:pt>
                <c:pt idx="13157">
                  <c:v>1E-4</c:v>
                </c:pt>
                <c:pt idx="13158">
                  <c:v>1.0001</c:v>
                </c:pt>
                <c:pt idx="13159">
                  <c:v>1E-4</c:v>
                </c:pt>
                <c:pt idx="13160">
                  <c:v>1E-4</c:v>
                </c:pt>
                <c:pt idx="13161">
                  <c:v>2.0001000000000002</c:v>
                </c:pt>
                <c:pt idx="13162">
                  <c:v>1E-4</c:v>
                </c:pt>
                <c:pt idx="13163">
                  <c:v>2.0001000000000002</c:v>
                </c:pt>
                <c:pt idx="13164">
                  <c:v>1.0001</c:v>
                </c:pt>
                <c:pt idx="13165">
                  <c:v>1E-4</c:v>
                </c:pt>
                <c:pt idx="13166">
                  <c:v>1E-4</c:v>
                </c:pt>
                <c:pt idx="13167">
                  <c:v>1E-4</c:v>
                </c:pt>
                <c:pt idx="13168">
                  <c:v>1.0001</c:v>
                </c:pt>
                <c:pt idx="13169">
                  <c:v>1E-4</c:v>
                </c:pt>
                <c:pt idx="13170">
                  <c:v>1E-4</c:v>
                </c:pt>
                <c:pt idx="13171">
                  <c:v>1E-4</c:v>
                </c:pt>
                <c:pt idx="13172">
                  <c:v>1E-4</c:v>
                </c:pt>
                <c:pt idx="13173">
                  <c:v>1E-4</c:v>
                </c:pt>
                <c:pt idx="13174">
                  <c:v>2.0001000000000002</c:v>
                </c:pt>
                <c:pt idx="13175">
                  <c:v>2.0001000000000002</c:v>
                </c:pt>
                <c:pt idx="13176">
                  <c:v>1E-4</c:v>
                </c:pt>
                <c:pt idx="13177">
                  <c:v>4.0000999999999998</c:v>
                </c:pt>
                <c:pt idx="13178">
                  <c:v>13.0001</c:v>
                </c:pt>
                <c:pt idx="13179">
                  <c:v>14.0001</c:v>
                </c:pt>
                <c:pt idx="13180">
                  <c:v>10.0001</c:v>
                </c:pt>
                <c:pt idx="13181">
                  <c:v>5.0000999999999998</c:v>
                </c:pt>
                <c:pt idx="13182">
                  <c:v>14.0001</c:v>
                </c:pt>
                <c:pt idx="13183">
                  <c:v>3.0001000000000002</c:v>
                </c:pt>
                <c:pt idx="13184">
                  <c:v>2.0001000000000002</c:v>
                </c:pt>
                <c:pt idx="13185">
                  <c:v>2.0001000000000002</c:v>
                </c:pt>
                <c:pt idx="13186">
                  <c:v>2.0001000000000002</c:v>
                </c:pt>
                <c:pt idx="13187">
                  <c:v>2.0001000000000002</c:v>
                </c:pt>
                <c:pt idx="13188">
                  <c:v>3.0001000000000002</c:v>
                </c:pt>
                <c:pt idx="13189">
                  <c:v>1E-4</c:v>
                </c:pt>
                <c:pt idx="13190">
                  <c:v>1.0001</c:v>
                </c:pt>
                <c:pt idx="13191">
                  <c:v>2.0001000000000002</c:v>
                </c:pt>
                <c:pt idx="13192">
                  <c:v>1E-4</c:v>
                </c:pt>
                <c:pt idx="13193">
                  <c:v>1E-4</c:v>
                </c:pt>
                <c:pt idx="13194">
                  <c:v>1E-4</c:v>
                </c:pt>
                <c:pt idx="13195">
                  <c:v>2.0001000000000002</c:v>
                </c:pt>
                <c:pt idx="13196">
                  <c:v>1E-4</c:v>
                </c:pt>
                <c:pt idx="13197">
                  <c:v>1E-4</c:v>
                </c:pt>
                <c:pt idx="13198">
                  <c:v>1.0001</c:v>
                </c:pt>
                <c:pt idx="13199">
                  <c:v>1E-4</c:v>
                </c:pt>
                <c:pt idx="13200">
                  <c:v>1.0001</c:v>
                </c:pt>
                <c:pt idx="13201">
                  <c:v>2.0001000000000002</c:v>
                </c:pt>
                <c:pt idx="13202">
                  <c:v>1E-4</c:v>
                </c:pt>
                <c:pt idx="13203">
                  <c:v>1E-4</c:v>
                </c:pt>
                <c:pt idx="13204">
                  <c:v>1E-4</c:v>
                </c:pt>
                <c:pt idx="13205">
                  <c:v>2.0001000000000002</c:v>
                </c:pt>
                <c:pt idx="13206">
                  <c:v>1.0001</c:v>
                </c:pt>
                <c:pt idx="13207">
                  <c:v>1E-4</c:v>
                </c:pt>
                <c:pt idx="13208">
                  <c:v>1.0001</c:v>
                </c:pt>
                <c:pt idx="13209">
                  <c:v>1.0001</c:v>
                </c:pt>
                <c:pt idx="13210">
                  <c:v>3.0001000000000002</c:v>
                </c:pt>
                <c:pt idx="13211">
                  <c:v>1.0001</c:v>
                </c:pt>
                <c:pt idx="13212">
                  <c:v>1.0001</c:v>
                </c:pt>
                <c:pt idx="13213">
                  <c:v>4.0000999999999998</c:v>
                </c:pt>
                <c:pt idx="13214">
                  <c:v>1E-4</c:v>
                </c:pt>
                <c:pt idx="13215">
                  <c:v>1E-4</c:v>
                </c:pt>
                <c:pt idx="13216">
                  <c:v>4.0000999999999998</c:v>
                </c:pt>
                <c:pt idx="13217">
                  <c:v>2.0001000000000002</c:v>
                </c:pt>
                <c:pt idx="13218">
                  <c:v>1E-4</c:v>
                </c:pt>
                <c:pt idx="13219">
                  <c:v>1.0001</c:v>
                </c:pt>
                <c:pt idx="13220">
                  <c:v>2.0001000000000002</c:v>
                </c:pt>
                <c:pt idx="13221">
                  <c:v>1E-4</c:v>
                </c:pt>
                <c:pt idx="13222">
                  <c:v>1E-4</c:v>
                </c:pt>
                <c:pt idx="13223">
                  <c:v>1E-4</c:v>
                </c:pt>
                <c:pt idx="13224">
                  <c:v>1E-4</c:v>
                </c:pt>
                <c:pt idx="13225">
                  <c:v>1E-4</c:v>
                </c:pt>
                <c:pt idx="13226">
                  <c:v>1.0001</c:v>
                </c:pt>
                <c:pt idx="13227">
                  <c:v>1.0001</c:v>
                </c:pt>
                <c:pt idx="13228">
                  <c:v>1E-4</c:v>
                </c:pt>
                <c:pt idx="13229">
                  <c:v>1.0001</c:v>
                </c:pt>
                <c:pt idx="13230">
                  <c:v>1E-4</c:v>
                </c:pt>
                <c:pt idx="13231">
                  <c:v>1.0001</c:v>
                </c:pt>
                <c:pt idx="13232">
                  <c:v>1E-4</c:v>
                </c:pt>
                <c:pt idx="13233">
                  <c:v>1E-4</c:v>
                </c:pt>
                <c:pt idx="13234">
                  <c:v>1E-4</c:v>
                </c:pt>
                <c:pt idx="13235">
                  <c:v>1E-4</c:v>
                </c:pt>
                <c:pt idx="13236">
                  <c:v>1E-4</c:v>
                </c:pt>
                <c:pt idx="13237">
                  <c:v>1E-4</c:v>
                </c:pt>
                <c:pt idx="13238">
                  <c:v>1.0001</c:v>
                </c:pt>
                <c:pt idx="13239">
                  <c:v>1E-4</c:v>
                </c:pt>
                <c:pt idx="13240">
                  <c:v>2.0001000000000002</c:v>
                </c:pt>
                <c:pt idx="13241">
                  <c:v>1.0001</c:v>
                </c:pt>
                <c:pt idx="13242">
                  <c:v>4.0000999999999998</c:v>
                </c:pt>
                <c:pt idx="13243">
                  <c:v>6.0000999999999998</c:v>
                </c:pt>
                <c:pt idx="13244">
                  <c:v>11.0001</c:v>
                </c:pt>
                <c:pt idx="13245">
                  <c:v>5.0000999999999998</c:v>
                </c:pt>
                <c:pt idx="13246">
                  <c:v>6.0000999999999998</c:v>
                </c:pt>
                <c:pt idx="13247">
                  <c:v>3.0001000000000002</c:v>
                </c:pt>
                <c:pt idx="13248">
                  <c:v>1E-4</c:v>
                </c:pt>
                <c:pt idx="13249">
                  <c:v>1E-4</c:v>
                </c:pt>
                <c:pt idx="13250">
                  <c:v>1E-4</c:v>
                </c:pt>
                <c:pt idx="13251">
                  <c:v>1E-4</c:v>
                </c:pt>
                <c:pt idx="13252">
                  <c:v>1E-4</c:v>
                </c:pt>
                <c:pt idx="13253">
                  <c:v>1E-4</c:v>
                </c:pt>
                <c:pt idx="13254">
                  <c:v>1.0001</c:v>
                </c:pt>
                <c:pt idx="13255">
                  <c:v>1E-4</c:v>
                </c:pt>
                <c:pt idx="13256">
                  <c:v>1E-4</c:v>
                </c:pt>
                <c:pt idx="13257">
                  <c:v>1E-4</c:v>
                </c:pt>
                <c:pt idx="13258">
                  <c:v>1E-4</c:v>
                </c:pt>
                <c:pt idx="13259">
                  <c:v>2.0001000000000002</c:v>
                </c:pt>
                <c:pt idx="13260">
                  <c:v>1E-4</c:v>
                </c:pt>
                <c:pt idx="13261">
                  <c:v>2.0001000000000002</c:v>
                </c:pt>
                <c:pt idx="13262">
                  <c:v>1E-4</c:v>
                </c:pt>
                <c:pt idx="13263">
                  <c:v>1E-4</c:v>
                </c:pt>
                <c:pt idx="13264">
                  <c:v>1.0001</c:v>
                </c:pt>
                <c:pt idx="13265">
                  <c:v>2.0001000000000002</c:v>
                </c:pt>
                <c:pt idx="13266">
                  <c:v>1.0001</c:v>
                </c:pt>
                <c:pt idx="13267">
                  <c:v>1E-4</c:v>
                </c:pt>
                <c:pt idx="13268">
                  <c:v>1E-4</c:v>
                </c:pt>
                <c:pt idx="13269">
                  <c:v>1E-4</c:v>
                </c:pt>
                <c:pt idx="13270">
                  <c:v>1.0001</c:v>
                </c:pt>
                <c:pt idx="13271">
                  <c:v>1E-4</c:v>
                </c:pt>
                <c:pt idx="13272">
                  <c:v>1E-4</c:v>
                </c:pt>
                <c:pt idx="13273">
                  <c:v>2.0001000000000002</c:v>
                </c:pt>
                <c:pt idx="13274">
                  <c:v>1E-4</c:v>
                </c:pt>
                <c:pt idx="13275">
                  <c:v>5.0000999999999998</c:v>
                </c:pt>
                <c:pt idx="13276">
                  <c:v>4.0000999999999998</c:v>
                </c:pt>
                <c:pt idx="13277">
                  <c:v>6.0000999999999998</c:v>
                </c:pt>
                <c:pt idx="13278">
                  <c:v>3.0001000000000002</c:v>
                </c:pt>
                <c:pt idx="13279">
                  <c:v>2.0001000000000002</c:v>
                </c:pt>
                <c:pt idx="13280">
                  <c:v>2.0001000000000002</c:v>
                </c:pt>
                <c:pt idx="13281">
                  <c:v>1.0001</c:v>
                </c:pt>
                <c:pt idx="13282">
                  <c:v>1.0001</c:v>
                </c:pt>
                <c:pt idx="13283">
                  <c:v>2.0001000000000002</c:v>
                </c:pt>
                <c:pt idx="13284">
                  <c:v>1E-4</c:v>
                </c:pt>
                <c:pt idx="13285">
                  <c:v>1.0001</c:v>
                </c:pt>
                <c:pt idx="13286">
                  <c:v>2.0001000000000002</c:v>
                </c:pt>
                <c:pt idx="13287">
                  <c:v>2.0001000000000002</c:v>
                </c:pt>
                <c:pt idx="13288">
                  <c:v>1.0001</c:v>
                </c:pt>
                <c:pt idx="13289">
                  <c:v>2.0001000000000002</c:v>
                </c:pt>
                <c:pt idx="13290">
                  <c:v>1.0001</c:v>
                </c:pt>
                <c:pt idx="13291">
                  <c:v>1E-4</c:v>
                </c:pt>
                <c:pt idx="13292">
                  <c:v>1E-4</c:v>
                </c:pt>
                <c:pt idx="13293">
                  <c:v>1E-4</c:v>
                </c:pt>
                <c:pt idx="13294">
                  <c:v>1E-4</c:v>
                </c:pt>
                <c:pt idx="13295">
                  <c:v>1E-4</c:v>
                </c:pt>
                <c:pt idx="13296">
                  <c:v>1E-4</c:v>
                </c:pt>
                <c:pt idx="13297">
                  <c:v>1E-4</c:v>
                </c:pt>
                <c:pt idx="13298">
                  <c:v>1.0001</c:v>
                </c:pt>
                <c:pt idx="13299">
                  <c:v>1.0001</c:v>
                </c:pt>
                <c:pt idx="13300">
                  <c:v>2.0001000000000002</c:v>
                </c:pt>
                <c:pt idx="13301">
                  <c:v>3.0001000000000002</c:v>
                </c:pt>
                <c:pt idx="13302">
                  <c:v>1.0001</c:v>
                </c:pt>
                <c:pt idx="13303">
                  <c:v>2.0001000000000002</c:v>
                </c:pt>
                <c:pt idx="13304">
                  <c:v>3.0001000000000002</c:v>
                </c:pt>
                <c:pt idx="13305">
                  <c:v>2.0001000000000002</c:v>
                </c:pt>
                <c:pt idx="13306">
                  <c:v>4.0000999999999998</c:v>
                </c:pt>
                <c:pt idx="13307">
                  <c:v>3.0001000000000002</c:v>
                </c:pt>
                <c:pt idx="13308">
                  <c:v>5.0000999999999998</c:v>
                </c:pt>
                <c:pt idx="13309">
                  <c:v>4.0000999999999998</c:v>
                </c:pt>
                <c:pt idx="13310">
                  <c:v>9.0000999999999998</c:v>
                </c:pt>
                <c:pt idx="13311">
                  <c:v>7.0000999999999998</c:v>
                </c:pt>
                <c:pt idx="13312">
                  <c:v>5.0000999999999998</c:v>
                </c:pt>
                <c:pt idx="13313">
                  <c:v>4.0000999999999998</c:v>
                </c:pt>
                <c:pt idx="13314">
                  <c:v>4.0000999999999998</c:v>
                </c:pt>
                <c:pt idx="13315">
                  <c:v>1.0001</c:v>
                </c:pt>
                <c:pt idx="13316">
                  <c:v>4.0000999999999998</c:v>
                </c:pt>
                <c:pt idx="13317">
                  <c:v>2.0001000000000002</c:v>
                </c:pt>
                <c:pt idx="13318">
                  <c:v>2.0001000000000002</c:v>
                </c:pt>
                <c:pt idx="13319">
                  <c:v>2.0001000000000002</c:v>
                </c:pt>
                <c:pt idx="13320">
                  <c:v>1.0001</c:v>
                </c:pt>
                <c:pt idx="13321">
                  <c:v>1E-4</c:v>
                </c:pt>
                <c:pt idx="13322">
                  <c:v>1E-4</c:v>
                </c:pt>
                <c:pt idx="13323">
                  <c:v>1E-4</c:v>
                </c:pt>
                <c:pt idx="13324">
                  <c:v>1E-4</c:v>
                </c:pt>
                <c:pt idx="13325">
                  <c:v>1E-4</c:v>
                </c:pt>
                <c:pt idx="13326">
                  <c:v>1.0001</c:v>
                </c:pt>
                <c:pt idx="13327">
                  <c:v>1E-4</c:v>
                </c:pt>
                <c:pt idx="13328">
                  <c:v>1E-4</c:v>
                </c:pt>
                <c:pt idx="13329">
                  <c:v>1E-4</c:v>
                </c:pt>
                <c:pt idx="13330">
                  <c:v>2.0001000000000002</c:v>
                </c:pt>
                <c:pt idx="13331">
                  <c:v>1E-4</c:v>
                </c:pt>
                <c:pt idx="13332">
                  <c:v>1.0001</c:v>
                </c:pt>
                <c:pt idx="13333">
                  <c:v>1E-4</c:v>
                </c:pt>
                <c:pt idx="13334">
                  <c:v>1E-4</c:v>
                </c:pt>
                <c:pt idx="13335">
                  <c:v>1.0001</c:v>
                </c:pt>
                <c:pt idx="13336">
                  <c:v>1E-4</c:v>
                </c:pt>
                <c:pt idx="13337">
                  <c:v>1.0001</c:v>
                </c:pt>
                <c:pt idx="13338">
                  <c:v>2.0001000000000002</c:v>
                </c:pt>
                <c:pt idx="13339">
                  <c:v>4.0000999999999998</c:v>
                </c:pt>
                <c:pt idx="13340">
                  <c:v>6.0000999999999998</c:v>
                </c:pt>
                <c:pt idx="13341">
                  <c:v>7.0000999999999998</c:v>
                </c:pt>
                <c:pt idx="13342">
                  <c:v>2.0001000000000002</c:v>
                </c:pt>
                <c:pt idx="13343">
                  <c:v>2.0001000000000002</c:v>
                </c:pt>
                <c:pt idx="13344">
                  <c:v>1.0001</c:v>
                </c:pt>
                <c:pt idx="13345">
                  <c:v>1.0001</c:v>
                </c:pt>
                <c:pt idx="13346">
                  <c:v>2.0001000000000002</c:v>
                </c:pt>
                <c:pt idx="13347">
                  <c:v>1E-4</c:v>
                </c:pt>
                <c:pt idx="13348">
                  <c:v>6.0000999999999998</c:v>
                </c:pt>
                <c:pt idx="13349">
                  <c:v>5.0000999999999998</c:v>
                </c:pt>
                <c:pt idx="13350">
                  <c:v>5.0000999999999998</c:v>
                </c:pt>
                <c:pt idx="13351">
                  <c:v>2.0001000000000002</c:v>
                </c:pt>
                <c:pt idx="13352">
                  <c:v>2.0001000000000002</c:v>
                </c:pt>
                <c:pt idx="13353">
                  <c:v>1E-4</c:v>
                </c:pt>
                <c:pt idx="13354">
                  <c:v>1E-4</c:v>
                </c:pt>
                <c:pt idx="13355">
                  <c:v>1.0001</c:v>
                </c:pt>
                <c:pt idx="13356">
                  <c:v>1E-4</c:v>
                </c:pt>
                <c:pt idx="13357">
                  <c:v>1E-4</c:v>
                </c:pt>
                <c:pt idx="13358">
                  <c:v>1E-4</c:v>
                </c:pt>
                <c:pt idx="13359">
                  <c:v>1E-4</c:v>
                </c:pt>
                <c:pt idx="13360">
                  <c:v>1E-4</c:v>
                </c:pt>
                <c:pt idx="13361">
                  <c:v>1E-4</c:v>
                </c:pt>
                <c:pt idx="13362">
                  <c:v>1E-4</c:v>
                </c:pt>
                <c:pt idx="13363">
                  <c:v>1E-4</c:v>
                </c:pt>
                <c:pt idx="13364">
                  <c:v>1E-4</c:v>
                </c:pt>
                <c:pt idx="13365">
                  <c:v>2.0001000000000002</c:v>
                </c:pt>
                <c:pt idx="13366">
                  <c:v>1.0001</c:v>
                </c:pt>
                <c:pt idx="13367">
                  <c:v>1.0001</c:v>
                </c:pt>
                <c:pt idx="13368">
                  <c:v>2.0001000000000002</c:v>
                </c:pt>
                <c:pt idx="13369">
                  <c:v>4.0000999999999998</c:v>
                </c:pt>
                <c:pt idx="13370">
                  <c:v>6.0000999999999998</c:v>
                </c:pt>
                <c:pt idx="13371">
                  <c:v>5.0000999999999998</c:v>
                </c:pt>
                <c:pt idx="13372">
                  <c:v>3.0001000000000002</c:v>
                </c:pt>
                <c:pt idx="13373">
                  <c:v>4.0000999999999998</c:v>
                </c:pt>
                <c:pt idx="13374">
                  <c:v>1.0001</c:v>
                </c:pt>
                <c:pt idx="13375">
                  <c:v>1E-4</c:v>
                </c:pt>
                <c:pt idx="13376">
                  <c:v>1E-4</c:v>
                </c:pt>
                <c:pt idx="13377">
                  <c:v>1.0001</c:v>
                </c:pt>
                <c:pt idx="13378">
                  <c:v>1.0001</c:v>
                </c:pt>
                <c:pt idx="13379">
                  <c:v>1E-4</c:v>
                </c:pt>
                <c:pt idx="13380">
                  <c:v>3.0001000000000002</c:v>
                </c:pt>
                <c:pt idx="13381">
                  <c:v>2.0001000000000002</c:v>
                </c:pt>
                <c:pt idx="13382">
                  <c:v>1.0001</c:v>
                </c:pt>
                <c:pt idx="13383">
                  <c:v>1E-4</c:v>
                </c:pt>
                <c:pt idx="13384">
                  <c:v>1E-4</c:v>
                </c:pt>
                <c:pt idx="13385">
                  <c:v>1E-4</c:v>
                </c:pt>
                <c:pt idx="13386">
                  <c:v>1E-4</c:v>
                </c:pt>
                <c:pt idx="13387">
                  <c:v>1E-4</c:v>
                </c:pt>
                <c:pt idx="13388">
                  <c:v>1.0001</c:v>
                </c:pt>
                <c:pt idx="13389">
                  <c:v>1E-4</c:v>
                </c:pt>
                <c:pt idx="13390">
                  <c:v>1E-4</c:v>
                </c:pt>
                <c:pt idx="13391">
                  <c:v>1.0001</c:v>
                </c:pt>
                <c:pt idx="13392">
                  <c:v>1.0001</c:v>
                </c:pt>
                <c:pt idx="13393">
                  <c:v>1E-4</c:v>
                </c:pt>
                <c:pt idx="13394">
                  <c:v>1E-4</c:v>
                </c:pt>
                <c:pt idx="13395">
                  <c:v>1E-4</c:v>
                </c:pt>
                <c:pt idx="13396">
                  <c:v>1E-4</c:v>
                </c:pt>
                <c:pt idx="13397">
                  <c:v>1.0001</c:v>
                </c:pt>
                <c:pt idx="13398">
                  <c:v>1E-4</c:v>
                </c:pt>
                <c:pt idx="13399">
                  <c:v>1E-4</c:v>
                </c:pt>
                <c:pt idx="13400">
                  <c:v>1.0001</c:v>
                </c:pt>
                <c:pt idx="13401">
                  <c:v>6.0000999999999998</c:v>
                </c:pt>
                <c:pt idx="13402">
                  <c:v>5.0000999999999998</c:v>
                </c:pt>
                <c:pt idx="13403">
                  <c:v>6.0000999999999998</c:v>
                </c:pt>
                <c:pt idx="13404">
                  <c:v>2.0001000000000002</c:v>
                </c:pt>
                <c:pt idx="13405">
                  <c:v>2.0001000000000002</c:v>
                </c:pt>
                <c:pt idx="13406">
                  <c:v>1.0001</c:v>
                </c:pt>
                <c:pt idx="13407">
                  <c:v>3.0001000000000002</c:v>
                </c:pt>
                <c:pt idx="13408">
                  <c:v>2.0001000000000002</c:v>
                </c:pt>
                <c:pt idx="13409">
                  <c:v>1.0001</c:v>
                </c:pt>
                <c:pt idx="13410">
                  <c:v>4.0000999999999998</c:v>
                </c:pt>
                <c:pt idx="13411">
                  <c:v>3.0001000000000002</c:v>
                </c:pt>
                <c:pt idx="13412">
                  <c:v>5.0000999999999998</c:v>
                </c:pt>
                <c:pt idx="13413">
                  <c:v>3.0001000000000002</c:v>
                </c:pt>
                <c:pt idx="13414">
                  <c:v>2.0001000000000002</c:v>
                </c:pt>
                <c:pt idx="13415">
                  <c:v>1.0001</c:v>
                </c:pt>
                <c:pt idx="13416">
                  <c:v>1.0001</c:v>
                </c:pt>
                <c:pt idx="13417">
                  <c:v>1E-4</c:v>
                </c:pt>
                <c:pt idx="13418">
                  <c:v>1.0001</c:v>
                </c:pt>
                <c:pt idx="13419">
                  <c:v>1E-4</c:v>
                </c:pt>
                <c:pt idx="13420">
                  <c:v>1E-4</c:v>
                </c:pt>
                <c:pt idx="13421">
                  <c:v>1E-4</c:v>
                </c:pt>
                <c:pt idx="13422">
                  <c:v>1.0001</c:v>
                </c:pt>
                <c:pt idx="13423">
                  <c:v>1E-4</c:v>
                </c:pt>
                <c:pt idx="13424">
                  <c:v>1E-4</c:v>
                </c:pt>
                <c:pt idx="13425">
                  <c:v>1E-4</c:v>
                </c:pt>
                <c:pt idx="13426">
                  <c:v>1.0001</c:v>
                </c:pt>
                <c:pt idx="13427">
                  <c:v>1E-4</c:v>
                </c:pt>
                <c:pt idx="13428">
                  <c:v>1E-4</c:v>
                </c:pt>
                <c:pt idx="13429">
                  <c:v>5.0000999999999998</c:v>
                </c:pt>
                <c:pt idx="13430">
                  <c:v>1E-4</c:v>
                </c:pt>
                <c:pt idx="13431">
                  <c:v>3.0001000000000002</c:v>
                </c:pt>
                <c:pt idx="13432">
                  <c:v>3.0001000000000002</c:v>
                </c:pt>
                <c:pt idx="13433">
                  <c:v>3.0001000000000002</c:v>
                </c:pt>
                <c:pt idx="13434">
                  <c:v>1E-4</c:v>
                </c:pt>
                <c:pt idx="13435">
                  <c:v>2.0001000000000002</c:v>
                </c:pt>
                <c:pt idx="13436">
                  <c:v>1.0001</c:v>
                </c:pt>
                <c:pt idx="13437">
                  <c:v>1.0001</c:v>
                </c:pt>
                <c:pt idx="13438">
                  <c:v>1E-4</c:v>
                </c:pt>
                <c:pt idx="13439">
                  <c:v>1.0001</c:v>
                </c:pt>
                <c:pt idx="13440">
                  <c:v>1.0001</c:v>
                </c:pt>
                <c:pt idx="13441">
                  <c:v>1.0001</c:v>
                </c:pt>
                <c:pt idx="13442">
                  <c:v>1E-4</c:v>
                </c:pt>
                <c:pt idx="13443">
                  <c:v>1E-4</c:v>
                </c:pt>
                <c:pt idx="13444">
                  <c:v>2.0001000000000002</c:v>
                </c:pt>
                <c:pt idx="13445">
                  <c:v>1.0001</c:v>
                </c:pt>
                <c:pt idx="13446">
                  <c:v>1E-4</c:v>
                </c:pt>
                <c:pt idx="13447">
                  <c:v>1E-4</c:v>
                </c:pt>
                <c:pt idx="13448">
                  <c:v>1.0001</c:v>
                </c:pt>
                <c:pt idx="13449">
                  <c:v>3.0001000000000002</c:v>
                </c:pt>
                <c:pt idx="13450">
                  <c:v>1E-4</c:v>
                </c:pt>
                <c:pt idx="13451">
                  <c:v>1E-4</c:v>
                </c:pt>
                <c:pt idx="13452">
                  <c:v>1E-4</c:v>
                </c:pt>
                <c:pt idx="13453">
                  <c:v>1E-4</c:v>
                </c:pt>
                <c:pt idx="13454">
                  <c:v>1.0001</c:v>
                </c:pt>
                <c:pt idx="13455">
                  <c:v>1E-4</c:v>
                </c:pt>
                <c:pt idx="13456">
                  <c:v>2.0001000000000002</c:v>
                </c:pt>
                <c:pt idx="13457">
                  <c:v>2.0001000000000002</c:v>
                </c:pt>
                <c:pt idx="13458">
                  <c:v>1E-4</c:v>
                </c:pt>
                <c:pt idx="13459">
                  <c:v>1E-4</c:v>
                </c:pt>
                <c:pt idx="13460">
                  <c:v>1E-4</c:v>
                </c:pt>
                <c:pt idx="13461">
                  <c:v>1E-4</c:v>
                </c:pt>
                <c:pt idx="13462">
                  <c:v>1.0001</c:v>
                </c:pt>
                <c:pt idx="13463">
                  <c:v>2.0001000000000002</c:v>
                </c:pt>
                <c:pt idx="13464">
                  <c:v>3.0001000000000002</c:v>
                </c:pt>
                <c:pt idx="13465">
                  <c:v>5.0000999999999998</c:v>
                </c:pt>
                <c:pt idx="13466">
                  <c:v>2.0001000000000002</c:v>
                </c:pt>
                <c:pt idx="13467">
                  <c:v>6.0000999999999998</c:v>
                </c:pt>
                <c:pt idx="13468">
                  <c:v>4.0000999999999998</c:v>
                </c:pt>
                <c:pt idx="13469">
                  <c:v>2.0001000000000002</c:v>
                </c:pt>
                <c:pt idx="13470">
                  <c:v>1E-4</c:v>
                </c:pt>
                <c:pt idx="13471">
                  <c:v>1.0001</c:v>
                </c:pt>
                <c:pt idx="13472">
                  <c:v>3.0001000000000002</c:v>
                </c:pt>
                <c:pt idx="13473">
                  <c:v>1.0001</c:v>
                </c:pt>
                <c:pt idx="13474">
                  <c:v>1E-4</c:v>
                </c:pt>
                <c:pt idx="13475">
                  <c:v>1.0001</c:v>
                </c:pt>
                <c:pt idx="13476">
                  <c:v>1E-4</c:v>
                </c:pt>
                <c:pt idx="13477">
                  <c:v>1E-4</c:v>
                </c:pt>
                <c:pt idx="13478">
                  <c:v>1.0001</c:v>
                </c:pt>
                <c:pt idx="13479">
                  <c:v>1E-4</c:v>
                </c:pt>
                <c:pt idx="13480">
                  <c:v>1E-4</c:v>
                </c:pt>
                <c:pt idx="13481">
                  <c:v>2.0001000000000002</c:v>
                </c:pt>
                <c:pt idx="13482">
                  <c:v>1E-4</c:v>
                </c:pt>
                <c:pt idx="13483">
                  <c:v>1E-4</c:v>
                </c:pt>
                <c:pt idx="13484">
                  <c:v>2.0001000000000002</c:v>
                </c:pt>
                <c:pt idx="13485">
                  <c:v>1E-4</c:v>
                </c:pt>
                <c:pt idx="13486">
                  <c:v>1E-4</c:v>
                </c:pt>
                <c:pt idx="13487">
                  <c:v>1.0001</c:v>
                </c:pt>
                <c:pt idx="13488">
                  <c:v>1E-4</c:v>
                </c:pt>
                <c:pt idx="13489">
                  <c:v>1.0001</c:v>
                </c:pt>
                <c:pt idx="13490">
                  <c:v>1E-4</c:v>
                </c:pt>
                <c:pt idx="13491">
                  <c:v>2.0001000000000002</c:v>
                </c:pt>
                <c:pt idx="13492">
                  <c:v>2.0001000000000002</c:v>
                </c:pt>
                <c:pt idx="13493">
                  <c:v>5.0000999999999998</c:v>
                </c:pt>
                <c:pt idx="13494">
                  <c:v>1.0001</c:v>
                </c:pt>
                <c:pt idx="13495">
                  <c:v>1.0001</c:v>
                </c:pt>
                <c:pt idx="13496">
                  <c:v>2.0001000000000002</c:v>
                </c:pt>
                <c:pt idx="13497">
                  <c:v>1.0001</c:v>
                </c:pt>
                <c:pt idx="13498">
                  <c:v>3.0001000000000002</c:v>
                </c:pt>
                <c:pt idx="13499">
                  <c:v>1E-4</c:v>
                </c:pt>
                <c:pt idx="13500">
                  <c:v>1E-4</c:v>
                </c:pt>
                <c:pt idx="13501">
                  <c:v>1E-4</c:v>
                </c:pt>
                <c:pt idx="13502">
                  <c:v>1E-4</c:v>
                </c:pt>
                <c:pt idx="13503">
                  <c:v>1.0001</c:v>
                </c:pt>
                <c:pt idx="13504">
                  <c:v>1.0001</c:v>
                </c:pt>
                <c:pt idx="13505">
                  <c:v>1E-4</c:v>
                </c:pt>
                <c:pt idx="13506">
                  <c:v>1.0001</c:v>
                </c:pt>
                <c:pt idx="13507">
                  <c:v>1.0001</c:v>
                </c:pt>
                <c:pt idx="13508">
                  <c:v>2.0001000000000002</c:v>
                </c:pt>
                <c:pt idx="13509">
                  <c:v>1E-4</c:v>
                </c:pt>
                <c:pt idx="13510">
                  <c:v>1.0001</c:v>
                </c:pt>
                <c:pt idx="13511">
                  <c:v>1.0001</c:v>
                </c:pt>
                <c:pt idx="13512">
                  <c:v>1.0001</c:v>
                </c:pt>
                <c:pt idx="13513">
                  <c:v>1.0001</c:v>
                </c:pt>
                <c:pt idx="13514">
                  <c:v>1E-4</c:v>
                </c:pt>
                <c:pt idx="13515">
                  <c:v>1.0001</c:v>
                </c:pt>
                <c:pt idx="13516">
                  <c:v>1E-4</c:v>
                </c:pt>
                <c:pt idx="13517">
                  <c:v>1E-4</c:v>
                </c:pt>
                <c:pt idx="13518">
                  <c:v>1E-4</c:v>
                </c:pt>
                <c:pt idx="13519">
                  <c:v>1E-4</c:v>
                </c:pt>
                <c:pt idx="13520">
                  <c:v>1.0001</c:v>
                </c:pt>
                <c:pt idx="13521">
                  <c:v>3.0001000000000002</c:v>
                </c:pt>
                <c:pt idx="13522">
                  <c:v>3.0001000000000002</c:v>
                </c:pt>
                <c:pt idx="13523">
                  <c:v>1.0001</c:v>
                </c:pt>
                <c:pt idx="13524">
                  <c:v>7.0000999999999998</c:v>
                </c:pt>
                <c:pt idx="13525">
                  <c:v>3.0001000000000002</c:v>
                </c:pt>
                <c:pt idx="13526">
                  <c:v>11.0001</c:v>
                </c:pt>
                <c:pt idx="13527">
                  <c:v>8.0000999999999998</c:v>
                </c:pt>
                <c:pt idx="13528">
                  <c:v>6.0000999999999998</c:v>
                </c:pt>
                <c:pt idx="13529">
                  <c:v>7.0000999999999998</c:v>
                </c:pt>
                <c:pt idx="13530">
                  <c:v>7.0000999999999998</c:v>
                </c:pt>
                <c:pt idx="13531">
                  <c:v>1E-4</c:v>
                </c:pt>
                <c:pt idx="13532">
                  <c:v>1E-4</c:v>
                </c:pt>
                <c:pt idx="13533">
                  <c:v>1.0001</c:v>
                </c:pt>
                <c:pt idx="13534">
                  <c:v>1E-4</c:v>
                </c:pt>
                <c:pt idx="13535">
                  <c:v>2.0001000000000002</c:v>
                </c:pt>
                <c:pt idx="13536">
                  <c:v>1E-4</c:v>
                </c:pt>
                <c:pt idx="13537">
                  <c:v>1.0001</c:v>
                </c:pt>
                <c:pt idx="13538">
                  <c:v>1E-4</c:v>
                </c:pt>
                <c:pt idx="13539">
                  <c:v>1E-4</c:v>
                </c:pt>
                <c:pt idx="13540">
                  <c:v>1.0001</c:v>
                </c:pt>
                <c:pt idx="13541">
                  <c:v>1.0001</c:v>
                </c:pt>
                <c:pt idx="13542">
                  <c:v>1E-4</c:v>
                </c:pt>
                <c:pt idx="13543">
                  <c:v>1.0001</c:v>
                </c:pt>
                <c:pt idx="13544">
                  <c:v>1.0001</c:v>
                </c:pt>
                <c:pt idx="13545">
                  <c:v>1E-4</c:v>
                </c:pt>
                <c:pt idx="13546">
                  <c:v>1E-4</c:v>
                </c:pt>
                <c:pt idx="13547">
                  <c:v>1.0001</c:v>
                </c:pt>
                <c:pt idx="13548">
                  <c:v>1E-4</c:v>
                </c:pt>
                <c:pt idx="13549">
                  <c:v>1.0001</c:v>
                </c:pt>
                <c:pt idx="13550">
                  <c:v>1.0001</c:v>
                </c:pt>
                <c:pt idx="13551">
                  <c:v>1.0001</c:v>
                </c:pt>
                <c:pt idx="13552">
                  <c:v>2.0001000000000002</c:v>
                </c:pt>
                <c:pt idx="13553">
                  <c:v>1.0001</c:v>
                </c:pt>
                <c:pt idx="13554">
                  <c:v>3.0001000000000002</c:v>
                </c:pt>
                <c:pt idx="13555">
                  <c:v>6.0000999999999998</c:v>
                </c:pt>
                <c:pt idx="13556">
                  <c:v>11.0001</c:v>
                </c:pt>
                <c:pt idx="13557">
                  <c:v>13.0001</c:v>
                </c:pt>
                <c:pt idx="13558">
                  <c:v>11.0001</c:v>
                </c:pt>
                <c:pt idx="13559">
                  <c:v>17.0001</c:v>
                </c:pt>
                <c:pt idx="13560">
                  <c:v>5.0000999999999998</c:v>
                </c:pt>
                <c:pt idx="13561">
                  <c:v>5.0000999999999998</c:v>
                </c:pt>
                <c:pt idx="13562">
                  <c:v>2.0001000000000002</c:v>
                </c:pt>
                <c:pt idx="13563">
                  <c:v>1E-4</c:v>
                </c:pt>
                <c:pt idx="13564">
                  <c:v>1E-4</c:v>
                </c:pt>
                <c:pt idx="13565">
                  <c:v>1E-4</c:v>
                </c:pt>
                <c:pt idx="13566">
                  <c:v>1E-4</c:v>
                </c:pt>
                <c:pt idx="13567">
                  <c:v>1E-4</c:v>
                </c:pt>
                <c:pt idx="13568">
                  <c:v>1E-4</c:v>
                </c:pt>
                <c:pt idx="13569">
                  <c:v>1.0001</c:v>
                </c:pt>
                <c:pt idx="13570">
                  <c:v>1E-4</c:v>
                </c:pt>
                <c:pt idx="13571">
                  <c:v>1E-4</c:v>
                </c:pt>
                <c:pt idx="13572">
                  <c:v>1E-4</c:v>
                </c:pt>
                <c:pt idx="13573">
                  <c:v>1.0001</c:v>
                </c:pt>
                <c:pt idx="13574">
                  <c:v>1E-4</c:v>
                </c:pt>
                <c:pt idx="13575">
                  <c:v>1E-4</c:v>
                </c:pt>
                <c:pt idx="13576">
                  <c:v>1E-4</c:v>
                </c:pt>
                <c:pt idx="13577">
                  <c:v>1E-4</c:v>
                </c:pt>
                <c:pt idx="13578">
                  <c:v>1.0001</c:v>
                </c:pt>
                <c:pt idx="13579">
                  <c:v>3.0001000000000002</c:v>
                </c:pt>
                <c:pt idx="13580">
                  <c:v>1.0001</c:v>
                </c:pt>
                <c:pt idx="13581">
                  <c:v>1E-4</c:v>
                </c:pt>
                <c:pt idx="13582">
                  <c:v>1.0001</c:v>
                </c:pt>
                <c:pt idx="13583">
                  <c:v>1E-4</c:v>
                </c:pt>
                <c:pt idx="13584">
                  <c:v>2.0001000000000002</c:v>
                </c:pt>
                <c:pt idx="13585">
                  <c:v>3.0001000000000002</c:v>
                </c:pt>
                <c:pt idx="13586">
                  <c:v>8.0000999999999998</c:v>
                </c:pt>
                <c:pt idx="13587">
                  <c:v>4.0000999999999998</c:v>
                </c:pt>
                <c:pt idx="13588">
                  <c:v>14.0001</c:v>
                </c:pt>
                <c:pt idx="13589">
                  <c:v>22.0001</c:v>
                </c:pt>
                <c:pt idx="13590">
                  <c:v>34.000100000000003</c:v>
                </c:pt>
                <c:pt idx="13591">
                  <c:v>20.0001</c:v>
                </c:pt>
                <c:pt idx="13592">
                  <c:v>20.0001</c:v>
                </c:pt>
                <c:pt idx="13593">
                  <c:v>2.0001000000000002</c:v>
                </c:pt>
                <c:pt idx="13594">
                  <c:v>1.0001</c:v>
                </c:pt>
                <c:pt idx="13595">
                  <c:v>5.0000999999999998</c:v>
                </c:pt>
                <c:pt idx="13596">
                  <c:v>1E-4</c:v>
                </c:pt>
                <c:pt idx="13597">
                  <c:v>1.0001</c:v>
                </c:pt>
                <c:pt idx="13598">
                  <c:v>1.0001</c:v>
                </c:pt>
                <c:pt idx="13599">
                  <c:v>1E-4</c:v>
                </c:pt>
                <c:pt idx="13600">
                  <c:v>3.0001000000000002</c:v>
                </c:pt>
                <c:pt idx="13601">
                  <c:v>1E-4</c:v>
                </c:pt>
                <c:pt idx="13602">
                  <c:v>1E-4</c:v>
                </c:pt>
                <c:pt idx="13603">
                  <c:v>1E-4</c:v>
                </c:pt>
                <c:pt idx="13604">
                  <c:v>1E-4</c:v>
                </c:pt>
                <c:pt idx="13605">
                  <c:v>3.0001000000000002</c:v>
                </c:pt>
                <c:pt idx="13606">
                  <c:v>1.0001</c:v>
                </c:pt>
                <c:pt idx="13607">
                  <c:v>1.0001</c:v>
                </c:pt>
                <c:pt idx="13608">
                  <c:v>1E-4</c:v>
                </c:pt>
                <c:pt idx="13609">
                  <c:v>1E-4</c:v>
                </c:pt>
                <c:pt idx="13610">
                  <c:v>1.0001</c:v>
                </c:pt>
                <c:pt idx="13611">
                  <c:v>3.0001000000000002</c:v>
                </c:pt>
                <c:pt idx="13612">
                  <c:v>2.0001000000000002</c:v>
                </c:pt>
                <c:pt idx="13613">
                  <c:v>1E-4</c:v>
                </c:pt>
                <c:pt idx="13614">
                  <c:v>2.0001000000000002</c:v>
                </c:pt>
                <c:pt idx="13615">
                  <c:v>4.0000999999999998</c:v>
                </c:pt>
                <c:pt idx="13616">
                  <c:v>5.0000999999999998</c:v>
                </c:pt>
                <c:pt idx="13617">
                  <c:v>3.0001000000000002</c:v>
                </c:pt>
                <c:pt idx="13618">
                  <c:v>6.0000999999999998</c:v>
                </c:pt>
                <c:pt idx="13619">
                  <c:v>7.0000999999999998</c:v>
                </c:pt>
                <c:pt idx="13620">
                  <c:v>6.0000999999999998</c:v>
                </c:pt>
                <c:pt idx="13621">
                  <c:v>9.0000999999999998</c:v>
                </c:pt>
                <c:pt idx="13622">
                  <c:v>5.0000999999999998</c:v>
                </c:pt>
                <c:pt idx="13623">
                  <c:v>6.0000999999999998</c:v>
                </c:pt>
                <c:pt idx="13624">
                  <c:v>4.0000999999999998</c:v>
                </c:pt>
                <c:pt idx="13625">
                  <c:v>1.0001</c:v>
                </c:pt>
                <c:pt idx="13626">
                  <c:v>4.0000999999999998</c:v>
                </c:pt>
                <c:pt idx="13627">
                  <c:v>6.0000999999999998</c:v>
                </c:pt>
                <c:pt idx="13628">
                  <c:v>4.0000999999999998</c:v>
                </c:pt>
                <c:pt idx="13629">
                  <c:v>4.0000999999999998</c:v>
                </c:pt>
                <c:pt idx="13630">
                  <c:v>2.0001000000000002</c:v>
                </c:pt>
                <c:pt idx="13631">
                  <c:v>1E-4</c:v>
                </c:pt>
                <c:pt idx="13632">
                  <c:v>1E-4</c:v>
                </c:pt>
                <c:pt idx="13633">
                  <c:v>1E-4</c:v>
                </c:pt>
                <c:pt idx="13634">
                  <c:v>1E-4</c:v>
                </c:pt>
                <c:pt idx="13635">
                  <c:v>3.0001000000000002</c:v>
                </c:pt>
                <c:pt idx="13636">
                  <c:v>1.0001</c:v>
                </c:pt>
                <c:pt idx="13637">
                  <c:v>1.0001</c:v>
                </c:pt>
                <c:pt idx="13638">
                  <c:v>1E-4</c:v>
                </c:pt>
                <c:pt idx="13639">
                  <c:v>1.0001</c:v>
                </c:pt>
                <c:pt idx="13640">
                  <c:v>1.0001</c:v>
                </c:pt>
                <c:pt idx="13641">
                  <c:v>1.0001</c:v>
                </c:pt>
                <c:pt idx="13642">
                  <c:v>1E-4</c:v>
                </c:pt>
                <c:pt idx="13643">
                  <c:v>2.0001000000000002</c:v>
                </c:pt>
                <c:pt idx="13644">
                  <c:v>1.0001</c:v>
                </c:pt>
                <c:pt idx="13645">
                  <c:v>2.0001000000000002</c:v>
                </c:pt>
                <c:pt idx="13646">
                  <c:v>1E-4</c:v>
                </c:pt>
                <c:pt idx="13647">
                  <c:v>2.0001000000000002</c:v>
                </c:pt>
                <c:pt idx="13648">
                  <c:v>3.0001000000000002</c:v>
                </c:pt>
                <c:pt idx="13649">
                  <c:v>5.0000999999999998</c:v>
                </c:pt>
                <c:pt idx="13650">
                  <c:v>7.0000999999999998</c:v>
                </c:pt>
                <c:pt idx="13651">
                  <c:v>6.0000999999999998</c:v>
                </c:pt>
                <c:pt idx="13652">
                  <c:v>4.0000999999999998</c:v>
                </c:pt>
                <c:pt idx="13653">
                  <c:v>1.0001</c:v>
                </c:pt>
                <c:pt idx="13654">
                  <c:v>3.0001000000000002</c:v>
                </c:pt>
                <c:pt idx="13655">
                  <c:v>1.0001</c:v>
                </c:pt>
                <c:pt idx="13656">
                  <c:v>2.0001000000000002</c:v>
                </c:pt>
                <c:pt idx="13657">
                  <c:v>4.0000999999999998</c:v>
                </c:pt>
                <c:pt idx="13658">
                  <c:v>2.0001000000000002</c:v>
                </c:pt>
                <c:pt idx="13659">
                  <c:v>1E-4</c:v>
                </c:pt>
                <c:pt idx="13660">
                  <c:v>1.0001</c:v>
                </c:pt>
                <c:pt idx="13661">
                  <c:v>1E-4</c:v>
                </c:pt>
                <c:pt idx="13662">
                  <c:v>1E-4</c:v>
                </c:pt>
                <c:pt idx="13663">
                  <c:v>1E-4</c:v>
                </c:pt>
                <c:pt idx="13664">
                  <c:v>1.0001</c:v>
                </c:pt>
                <c:pt idx="13665">
                  <c:v>1.0001</c:v>
                </c:pt>
                <c:pt idx="13666">
                  <c:v>1.0001</c:v>
                </c:pt>
                <c:pt idx="13667">
                  <c:v>3.0001000000000002</c:v>
                </c:pt>
                <c:pt idx="13668">
                  <c:v>1E-4</c:v>
                </c:pt>
                <c:pt idx="13669">
                  <c:v>1E-4</c:v>
                </c:pt>
                <c:pt idx="13670">
                  <c:v>4.0000999999999998</c:v>
                </c:pt>
                <c:pt idx="13671">
                  <c:v>1E-4</c:v>
                </c:pt>
                <c:pt idx="13672">
                  <c:v>5.0000999999999998</c:v>
                </c:pt>
                <c:pt idx="13673">
                  <c:v>1E-4</c:v>
                </c:pt>
                <c:pt idx="13674">
                  <c:v>1.0001</c:v>
                </c:pt>
                <c:pt idx="13675">
                  <c:v>2.0001000000000002</c:v>
                </c:pt>
                <c:pt idx="13676">
                  <c:v>2.0001000000000002</c:v>
                </c:pt>
                <c:pt idx="13677">
                  <c:v>3.0001000000000002</c:v>
                </c:pt>
                <c:pt idx="13678">
                  <c:v>3.0001000000000002</c:v>
                </c:pt>
                <c:pt idx="13679">
                  <c:v>1.0001</c:v>
                </c:pt>
                <c:pt idx="13680">
                  <c:v>1.0001</c:v>
                </c:pt>
                <c:pt idx="13681">
                  <c:v>3.0001000000000002</c:v>
                </c:pt>
                <c:pt idx="13682">
                  <c:v>1.0001</c:v>
                </c:pt>
                <c:pt idx="13683">
                  <c:v>2.0001000000000002</c:v>
                </c:pt>
                <c:pt idx="13684">
                  <c:v>1E-4</c:v>
                </c:pt>
                <c:pt idx="13685">
                  <c:v>1.0001</c:v>
                </c:pt>
                <c:pt idx="13686">
                  <c:v>1E-4</c:v>
                </c:pt>
                <c:pt idx="13687">
                  <c:v>1.0001</c:v>
                </c:pt>
                <c:pt idx="13688">
                  <c:v>1E-4</c:v>
                </c:pt>
                <c:pt idx="13689">
                  <c:v>1E-4</c:v>
                </c:pt>
                <c:pt idx="13690">
                  <c:v>1E-4</c:v>
                </c:pt>
                <c:pt idx="13691">
                  <c:v>1E-4</c:v>
                </c:pt>
                <c:pt idx="13692">
                  <c:v>1.0001</c:v>
                </c:pt>
                <c:pt idx="13693">
                  <c:v>1E-4</c:v>
                </c:pt>
                <c:pt idx="13694">
                  <c:v>1E-4</c:v>
                </c:pt>
                <c:pt idx="13695">
                  <c:v>1E-4</c:v>
                </c:pt>
                <c:pt idx="13696">
                  <c:v>1E-4</c:v>
                </c:pt>
                <c:pt idx="13697">
                  <c:v>1E-4</c:v>
                </c:pt>
                <c:pt idx="13698">
                  <c:v>1.0001</c:v>
                </c:pt>
                <c:pt idx="13699">
                  <c:v>1E-4</c:v>
                </c:pt>
                <c:pt idx="13700">
                  <c:v>1E-4</c:v>
                </c:pt>
                <c:pt idx="13701">
                  <c:v>1E-4</c:v>
                </c:pt>
                <c:pt idx="13702">
                  <c:v>1E-4</c:v>
                </c:pt>
                <c:pt idx="13703">
                  <c:v>1E-4</c:v>
                </c:pt>
                <c:pt idx="13704">
                  <c:v>1E-4</c:v>
                </c:pt>
                <c:pt idx="13705">
                  <c:v>1E-4</c:v>
                </c:pt>
                <c:pt idx="13706">
                  <c:v>1.0001</c:v>
                </c:pt>
                <c:pt idx="13707">
                  <c:v>3.0001000000000002</c:v>
                </c:pt>
                <c:pt idx="13708">
                  <c:v>2.0001000000000002</c:v>
                </c:pt>
                <c:pt idx="13709">
                  <c:v>2.0001000000000002</c:v>
                </c:pt>
                <c:pt idx="13710">
                  <c:v>2.0001000000000002</c:v>
                </c:pt>
                <c:pt idx="13711">
                  <c:v>3.0001000000000002</c:v>
                </c:pt>
                <c:pt idx="13712">
                  <c:v>5.0000999999999998</c:v>
                </c:pt>
                <c:pt idx="13713">
                  <c:v>1.0001</c:v>
                </c:pt>
                <c:pt idx="13714">
                  <c:v>2.0001000000000002</c:v>
                </c:pt>
                <c:pt idx="13715">
                  <c:v>1.0001</c:v>
                </c:pt>
                <c:pt idx="13716">
                  <c:v>1E-4</c:v>
                </c:pt>
                <c:pt idx="13717">
                  <c:v>1.0001</c:v>
                </c:pt>
                <c:pt idx="13718">
                  <c:v>1.0001</c:v>
                </c:pt>
                <c:pt idx="13719">
                  <c:v>1E-4</c:v>
                </c:pt>
                <c:pt idx="13720">
                  <c:v>1E-4</c:v>
                </c:pt>
                <c:pt idx="13721">
                  <c:v>1E-4</c:v>
                </c:pt>
                <c:pt idx="13722">
                  <c:v>1.0001</c:v>
                </c:pt>
                <c:pt idx="13723">
                  <c:v>1.0001</c:v>
                </c:pt>
                <c:pt idx="13724">
                  <c:v>1E-4</c:v>
                </c:pt>
                <c:pt idx="13725">
                  <c:v>1E-4</c:v>
                </c:pt>
                <c:pt idx="13726">
                  <c:v>1E-4</c:v>
                </c:pt>
                <c:pt idx="13727">
                  <c:v>1E-4</c:v>
                </c:pt>
                <c:pt idx="13728">
                  <c:v>1E-4</c:v>
                </c:pt>
                <c:pt idx="13729">
                  <c:v>1E-4</c:v>
                </c:pt>
                <c:pt idx="13730">
                  <c:v>1.0001</c:v>
                </c:pt>
                <c:pt idx="13731">
                  <c:v>1.0001</c:v>
                </c:pt>
                <c:pt idx="13732">
                  <c:v>1E-4</c:v>
                </c:pt>
                <c:pt idx="13733">
                  <c:v>1.0001</c:v>
                </c:pt>
                <c:pt idx="13734">
                  <c:v>1.0001</c:v>
                </c:pt>
                <c:pt idx="13735">
                  <c:v>1.0001</c:v>
                </c:pt>
                <c:pt idx="13736">
                  <c:v>1E-4</c:v>
                </c:pt>
                <c:pt idx="13737">
                  <c:v>1E-4</c:v>
                </c:pt>
                <c:pt idx="13738">
                  <c:v>2.0001000000000002</c:v>
                </c:pt>
                <c:pt idx="13739">
                  <c:v>1.0001</c:v>
                </c:pt>
                <c:pt idx="13740">
                  <c:v>4.0000999999999998</c:v>
                </c:pt>
                <c:pt idx="13741">
                  <c:v>1.0001</c:v>
                </c:pt>
                <c:pt idx="13742">
                  <c:v>1.0001</c:v>
                </c:pt>
                <c:pt idx="13743">
                  <c:v>3.0001000000000002</c:v>
                </c:pt>
                <c:pt idx="13744">
                  <c:v>1.0001</c:v>
                </c:pt>
                <c:pt idx="13745">
                  <c:v>1E-4</c:v>
                </c:pt>
                <c:pt idx="13746">
                  <c:v>2.0001000000000002</c:v>
                </c:pt>
                <c:pt idx="13747">
                  <c:v>1.0001</c:v>
                </c:pt>
                <c:pt idx="13748">
                  <c:v>1.0001</c:v>
                </c:pt>
                <c:pt idx="13749">
                  <c:v>1E-4</c:v>
                </c:pt>
                <c:pt idx="13750">
                  <c:v>1.0001</c:v>
                </c:pt>
                <c:pt idx="13751">
                  <c:v>1.0001</c:v>
                </c:pt>
                <c:pt idx="13752">
                  <c:v>1E-4</c:v>
                </c:pt>
                <c:pt idx="13753">
                  <c:v>2.0001000000000002</c:v>
                </c:pt>
                <c:pt idx="13754">
                  <c:v>1E-4</c:v>
                </c:pt>
                <c:pt idx="13755">
                  <c:v>1.0001</c:v>
                </c:pt>
                <c:pt idx="13756">
                  <c:v>1E-4</c:v>
                </c:pt>
                <c:pt idx="13757">
                  <c:v>1.0001</c:v>
                </c:pt>
                <c:pt idx="13758">
                  <c:v>1.0001</c:v>
                </c:pt>
                <c:pt idx="13759">
                  <c:v>1.0001</c:v>
                </c:pt>
                <c:pt idx="13760">
                  <c:v>1E-4</c:v>
                </c:pt>
                <c:pt idx="13761">
                  <c:v>1E-4</c:v>
                </c:pt>
                <c:pt idx="13762">
                  <c:v>1E-4</c:v>
                </c:pt>
                <c:pt idx="13763">
                  <c:v>1E-4</c:v>
                </c:pt>
                <c:pt idx="13764">
                  <c:v>1.0001</c:v>
                </c:pt>
                <c:pt idx="13765">
                  <c:v>2.0001000000000002</c:v>
                </c:pt>
                <c:pt idx="13766">
                  <c:v>1E-4</c:v>
                </c:pt>
                <c:pt idx="13767">
                  <c:v>3.0001000000000002</c:v>
                </c:pt>
                <c:pt idx="13768">
                  <c:v>5.0000999999999998</c:v>
                </c:pt>
                <c:pt idx="13769">
                  <c:v>4.0000999999999998</c:v>
                </c:pt>
                <c:pt idx="13770">
                  <c:v>11.0001</c:v>
                </c:pt>
                <c:pt idx="13771">
                  <c:v>3.0001000000000002</c:v>
                </c:pt>
                <c:pt idx="13772">
                  <c:v>7.0000999999999998</c:v>
                </c:pt>
                <c:pt idx="13773">
                  <c:v>2.0001000000000002</c:v>
                </c:pt>
                <c:pt idx="13774">
                  <c:v>6.0000999999999998</c:v>
                </c:pt>
                <c:pt idx="13775">
                  <c:v>1E-4</c:v>
                </c:pt>
                <c:pt idx="13776">
                  <c:v>1E-4</c:v>
                </c:pt>
                <c:pt idx="13777">
                  <c:v>1E-4</c:v>
                </c:pt>
                <c:pt idx="13778">
                  <c:v>1E-4</c:v>
                </c:pt>
                <c:pt idx="13779">
                  <c:v>1E-4</c:v>
                </c:pt>
                <c:pt idx="13780">
                  <c:v>2.0001000000000002</c:v>
                </c:pt>
                <c:pt idx="13781">
                  <c:v>1E-4</c:v>
                </c:pt>
                <c:pt idx="13782">
                  <c:v>1E-4</c:v>
                </c:pt>
                <c:pt idx="13783">
                  <c:v>1E-4</c:v>
                </c:pt>
                <c:pt idx="13784">
                  <c:v>1.0001</c:v>
                </c:pt>
                <c:pt idx="13785">
                  <c:v>1.0001</c:v>
                </c:pt>
                <c:pt idx="13786">
                  <c:v>1E-4</c:v>
                </c:pt>
                <c:pt idx="13787">
                  <c:v>1.0001</c:v>
                </c:pt>
                <c:pt idx="13788">
                  <c:v>1.0001</c:v>
                </c:pt>
                <c:pt idx="13789">
                  <c:v>1.0001</c:v>
                </c:pt>
                <c:pt idx="13790">
                  <c:v>1E-4</c:v>
                </c:pt>
                <c:pt idx="13791">
                  <c:v>1.0001</c:v>
                </c:pt>
                <c:pt idx="13792">
                  <c:v>2.0001000000000002</c:v>
                </c:pt>
                <c:pt idx="13793">
                  <c:v>1.0001</c:v>
                </c:pt>
                <c:pt idx="13794">
                  <c:v>2.0001000000000002</c:v>
                </c:pt>
                <c:pt idx="13795">
                  <c:v>1.0001</c:v>
                </c:pt>
                <c:pt idx="13796">
                  <c:v>6.0000999999999998</c:v>
                </c:pt>
                <c:pt idx="13797">
                  <c:v>3.0001000000000002</c:v>
                </c:pt>
                <c:pt idx="13798">
                  <c:v>2.0001000000000002</c:v>
                </c:pt>
                <c:pt idx="13799">
                  <c:v>4.0000999999999998</c:v>
                </c:pt>
                <c:pt idx="13800">
                  <c:v>2.0001000000000002</c:v>
                </c:pt>
                <c:pt idx="13801">
                  <c:v>4.0000999999999998</c:v>
                </c:pt>
                <c:pt idx="13802">
                  <c:v>1.0001</c:v>
                </c:pt>
                <c:pt idx="13803">
                  <c:v>6.0000999999999998</c:v>
                </c:pt>
                <c:pt idx="13804">
                  <c:v>5.0000999999999998</c:v>
                </c:pt>
                <c:pt idx="13805">
                  <c:v>11.0001</c:v>
                </c:pt>
                <c:pt idx="13806">
                  <c:v>9.0000999999999998</c:v>
                </c:pt>
                <c:pt idx="13807">
                  <c:v>21.0001</c:v>
                </c:pt>
                <c:pt idx="13808">
                  <c:v>17.0001</c:v>
                </c:pt>
                <c:pt idx="13809">
                  <c:v>10.0001</c:v>
                </c:pt>
                <c:pt idx="13810">
                  <c:v>9.0000999999999998</c:v>
                </c:pt>
                <c:pt idx="13811">
                  <c:v>8.0000999999999998</c:v>
                </c:pt>
                <c:pt idx="13812">
                  <c:v>3.0001000000000002</c:v>
                </c:pt>
                <c:pt idx="13813">
                  <c:v>2.0001000000000002</c:v>
                </c:pt>
                <c:pt idx="13814">
                  <c:v>1E-4</c:v>
                </c:pt>
                <c:pt idx="13815">
                  <c:v>1E-4</c:v>
                </c:pt>
                <c:pt idx="13816">
                  <c:v>1E-4</c:v>
                </c:pt>
                <c:pt idx="13817">
                  <c:v>1E-4</c:v>
                </c:pt>
                <c:pt idx="13818">
                  <c:v>1E-4</c:v>
                </c:pt>
                <c:pt idx="13819">
                  <c:v>1E-4</c:v>
                </c:pt>
                <c:pt idx="13820">
                  <c:v>1E-4</c:v>
                </c:pt>
                <c:pt idx="13821">
                  <c:v>1.0001</c:v>
                </c:pt>
                <c:pt idx="13822">
                  <c:v>1.0001</c:v>
                </c:pt>
                <c:pt idx="13823">
                  <c:v>1.0001</c:v>
                </c:pt>
                <c:pt idx="13824">
                  <c:v>2.0001000000000002</c:v>
                </c:pt>
                <c:pt idx="13825">
                  <c:v>1E-4</c:v>
                </c:pt>
                <c:pt idx="13826">
                  <c:v>1.0001</c:v>
                </c:pt>
                <c:pt idx="13827">
                  <c:v>2.0001000000000002</c:v>
                </c:pt>
                <c:pt idx="13828">
                  <c:v>3.0001000000000002</c:v>
                </c:pt>
                <c:pt idx="13829">
                  <c:v>5.0000999999999998</c:v>
                </c:pt>
                <c:pt idx="13830">
                  <c:v>11.0001</c:v>
                </c:pt>
                <c:pt idx="13831">
                  <c:v>8.0000999999999998</c:v>
                </c:pt>
                <c:pt idx="13832">
                  <c:v>11.0001</c:v>
                </c:pt>
                <c:pt idx="13833">
                  <c:v>10.0001</c:v>
                </c:pt>
                <c:pt idx="13834">
                  <c:v>4.0000999999999998</c:v>
                </c:pt>
                <c:pt idx="13835">
                  <c:v>6.0000999999999998</c:v>
                </c:pt>
                <c:pt idx="13836">
                  <c:v>4.0000999999999998</c:v>
                </c:pt>
                <c:pt idx="13837">
                  <c:v>1.0001</c:v>
                </c:pt>
                <c:pt idx="13838">
                  <c:v>1.0001</c:v>
                </c:pt>
                <c:pt idx="13839">
                  <c:v>1.0001</c:v>
                </c:pt>
                <c:pt idx="13840">
                  <c:v>1.0001</c:v>
                </c:pt>
                <c:pt idx="13841">
                  <c:v>2.0001000000000002</c:v>
                </c:pt>
                <c:pt idx="13842">
                  <c:v>1E-4</c:v>
                </c:pt>
                <c:pt idx="13843">
                  <c:v>2.0001000000000002</c:v>
                </c:pt>
                <c:pt idx="13844">
                  <c:v>1E-4</c:v>
                </c:pt>
                <c:pt idx="13845">
                  <c:v>1.0001</c:v>
                </c:pt>
                <c:pt idx="13846">
                  <c:v>1E-4</c:v>
                </c:pt>
                <c:pt idx="13847">
                  <c:v>1.0001</c:v>
                </c:pt>
                <c:pt idx="13848">
                  <c:v>1E-4</c:v>
                </c:pt>
                <c:pt idx="13849">
                  <c:v>1E-4</c:v>
                </c:pt>
                <c:pt idx="13850">
                  <c:v>1E-4</c:v>
                </c:pt>
                <c:pt idx="13851">
                  <c:v>1E-4</c:v>
                </c:pt>
                <c:pt idx="13852">
                  <c:v>1.0001</c:v>
                </c:pt>
                <c:pt idx="13853">
                  <c:v>1E-4</c:v>
                </c:pt>
                <c:pt idx="13854">
                  <c:v>1E-4</c:v>
                </c:pt>
                <c:pt idx="13855">
                  <c:v>1E-4</c:v>
                </c:pt>
                <c:pt idx="13856">
                  <c:v>1E-4</c:v>
                </c:pt>
                <c:pt idx="13857">
                  <c:v>1E-4</c:v>
                </c:pt>
                <c:pt idx="13858">
                  <c:v>1.0001</c:v>
                </c:pt>
                <c:pt idx="13859">
                  <c:v>1E-4</c:v>
                </c:pt>
                <c:pt idx="13860">
                  <c:v>1.0001</c:v>
                </c:pt>
                <c:pt idx="13861">
                  <c:v>1E-4</c:v>
                </c:pt>
                <c:pt idx="13862">
                  <c:v>1.0001</c:v>
                </c:pt>
                <c:pt idx="13863">
                  <c:v>2.0001000000000002</c:v>
                </c:pt>
                <c:pt idx="13864">
                  <c:v>1.0001</c:v>
                </c:pt>
                <c:pt idx="13865">
                  <c:v>1E-4</c:v>
                </c:pt>
                <c:pt idx="13866">
                  <c:v>5.0000999999999998</c:v>
                </c:pt>
                <c:pt idx="13867">
                  <c:v>1.0001</c:v>
                </c:pt>
                <c:pt idx="13868">
                  <c:v>1.0001</c:v>
                </c:pt>
                <c:pt idx="13869">
                  <c:v>2.0001000000000002</c:v>
                </c:pt>
                <c:pt idx="13870">
                  <c:v>2.0001000000000002</c:v>
                </c:pt>
                <c:pt idx="13871">
                  <c:v>1E-4</c:v>
                </c:pt>
                <c:pt idx="13872">
                  <c:v>1E-4</c:v>
                </c:pt>
                <c:pt idx="13873">
                  <c:v>1.0001</c:v>
                </c:pt>
                <c:pt idx="13874">
                  <c:v>1.0001</c:v>
                </c:pt>
                <c:pt idx="13875">
                  <c:v>1E-4</c:v>
                </c:pt>
                <c:pt idx="13876">
                  <c:v>1.0001</c:v>
                </c:pt>
                <c:pt idx="13877">
                  <c:v>1.0001</c:v>
                </c:pt>
                <c:pt idx="13878">
                  <c:v>1E-4</c:v>
                </c:pt>
                <c:pt idx="13879">
                  <c:v>1E-4</c:v>
                </c:pt>
                <c:pt idx="13880">
                  <c:v>1E-4</c:v>
                </c:pt>
                <c:pt idx="13881">
                  <c:v>1E-4</c:v>
                </c:pt>
                <c:pt idx="13882">
                  <c:v>1E-4</c:v>
                </c:pt>
                <c:pt idx="13883">
                  <c:v>2.0001000000000002</c:v>
                </c:pt>
                <c:pt idx="13884">
                  <c:v>1E-4</c:v>
                </c:pt>
                <c:pt idx="13885">
                  <c:v>1.0001</c:v>
                </c:pt>
                <c:pt idx="13886">
                  <c:v>1E-4</c:v>
                </c:pt>
                <c:pt idx="13887">
                  <c:v>1E-4</c:v>
                </c:pt>
                <c:pt idx="13888">
                  <c:v>1.0001</c:v>
                </c:pt>
                <c:pt idx="13889">
                  <c:v>1E-4</c:v>
                </c:pt>
                <c:pt idx="13890">
                  <c:v>3.0001000000000002</c:v>
                </c:pt>
                <c:pt idx="13891">
                  <c:v>2.0001000000000002</c:v>
                </c:pt>
                <c:pt idx="13892">
                  <c:v>4.0000999999999998</c:v>
                </c:pt>
                <c:pt idx="13893">
                  <c:v>1.0001</c:v>
                </c:pt>
                <c:pt idx="13894">
                  <c:v>2.0001000000000002</c:v>
                </c:pt>
                <c:pt idx="13895">
                  <c:v>1.0001</c:v>
                </c:pt>
                <c:pt idx="13896">
                  <c:v>2.0001000000000002</c:v>
                </c:pt>
                <c:pt idx="13897">
                  <c:v>1E-4</c:v>
                </c:pt>
                <c:pt idx="13898">
                  <c:v>1E-4</c:v>
                </c:pt>
                <c:pt idx="13899">
                  <c:v>1E-4</c:v>
                </c:pt>
                <c:pt idx="13900">
                  <c:v>1E-4</c:v>
                </c:pt>
                <c:pt idx="13901">
                  <c:v>1E-4</c:v>
                </c:pt>
                <c:pt idx="13902">
                  <c:v>1E-4</c:v>
                </c:pt>
                <c:pt idx="13903">
                  <c:v>1.0001</c:v>
                </c:pt>
                <c:pt idx="13904">
                  <c:v>1E-4</c:v>
                </c:pt>
                <c:pt idx="13905">
                  <c:v>1E-4</c:v>
                </c:pt>
                <c:pt idx="13906">
                  <c:v>1.0001</c:v>
                </c:pt>
                <c:pt idx="13907">
                  <c:v>1E-4</c:v>
                </c:pt>
                <c:pt idx="13908">
                  <c:v>1E-4</c:v>
                </c:pt>
                <c:pt idx="13909">
                  <c:v>1E-4</c:v>
                </c:pt>
                <c:pt idx="13910">
                  <c:v>1E-4</c:v>
                </c:pt>
                <c:pt idx="13911">
                  <c:v>1E-4</c:v>
                </c:pt>
                <c:pt idx="13912">
                  <c:v>1E-4</c:v>
                </c:pt>
                <c:pt idx="13913">
                  <c:v>1E-4</c:v>
                </c:pt>
                <c:pt idx="13914">
                  <c:v>2.0001000000000002</c:v>
                </c:pt>
                <c:pt idx="13915">
                  <c:v>1E-4</c:v>
                </c:pt>
                <c:pt idx="13916">
                  <c:v>1E-4</c:v>
                </c:pt>
                <c:pt idx="13917">
                  <c:v>3.0001000000000002</c:v>
                </c:pt>
                <c:pt idx="13918">
                  <c:v>1.0001</c:v>
                </c:pt>
                <c:pt idx="13919">
                  <c:v>2.0001000000000002</c:v>
                </c:pt>
                <c:pt idx="13920">
                  <c:v>1E-4</c:v>
                </c:pt>
                <c:pt idx="13921">
                  <c:v>1E-4</c:v>
                </c:pt>
                <c:pt idx="13922">
                  <c:v>1E-4</c:v>
                </c:pt>
                <c:pt idx="13923">
                  <c:v>1E-4</c:v>
                </c:pt>
                <c:pt idx="13924">
                  <c:v>1E-4</c:v>
                </c:pt>
                <c:pt idx="13925">
                  <c:v>3.0001000000000002</c:v>
                </c:pt>
                <c:pt idx="13926">
                  <c:v>2.0001000000000002</c:v>
                </c:pt>
                <c:pt idx="13927">
                  <c:v>1.0001</c:v>
                </c:pt>
                <c:pt idx="13928">
                  <c:v>2.0001000000000002</c:v>
                </c:pt>
                <c:pt idx="13929">
                  <c:v>1.0001</c:v>
                </c:pt>
                <c:pt idx="13930">
                  <c:v>1.0001</c:v>
                </c:pt>
                <c:pt idx="13931">
                  <c:v>1E-4</c:v>
                </c:pt>
                <c:pt idx="13932">
                  <c:v>1.0001</c:v>
                </c:pt>
                <c:pt idx="13933">
                  <c:v>1E-4</c:v>
                </c:pt>
                <c:pt idx="13934">
                  <c:v>1E-4</c:v>
                </c:pt>
                <c:pt idx="13935">
                  <c:v>1E-4</c:v>
                </c:pt>
                <c:pt idx="13936">
                  <c:v>1E-4</c:v>
                </c:pt>
                <c:pt idx="13937">
                  <c:v>1E-4</c:v>
                </c:pt>
                <c:pt idx="13938">
                  <c:v>1.0001</c:v>
                </c:pt>
                <c:pt idx="13939">
                  <c:v>1E-4</c:v>
                </c:pt>
                <c:pt idx="13940">
                  <c:v>1E-4</c:v>
                </c:pt>
                <c:pt idx="13941">
                  <c:v>1.0001</c:v>
                </c:pt>
                <c:pt idx="13942">
                  <c:v>1.0001</c:v>
                </c:pt>
                <c:pt idx="13943">
                  <c:v>1.0001</c:v>
                </c:pt>
                <c:pt idx="13944">
                  <c:v>1E-4</c:v>
                </c:pt>
                <c:pt idx="13945">
                  <c:v>1E-4</c:v>
                </c:pt>
                <c:pt idx="13946">
                  <c:v>1E-4</c:v>
                </c:pt>
                <c:pt idx="13947">
                  <c:v>1.0001</c:v>
                </c:pt>
                <c:pt idx="13948">
                  <c:v>1E-4</c:v>
                </c:pt>
                <c:pt idx="13949">
                  <c:v>1E-4</c:v>
                </c:pt>
                <c:pt idx="13950">
                  <c:v>1E-4</c:v>
                </c:pt>
                <c:pt idx="13951">
                  <c:v>2.0001000000000002</c:v>
                </c:pt>
                <c:pt idx="13952">
                  <c:v>1E-4</c:v>
                </c:pt>
                <c:pt idx="13953">
                  <c:v>2.0001000000000002</c:v>
                </c:pt>
                <c:pt idx="13954">
                  <c:v>1.0001</c:v>
                </c:pt>
                <c:pt idx="13955">
                  <c:v>1E-4</c:v>
                </c:pt>
                <c:pt idx="13956">
                  <c:v>1.0001</c:v>
                </c:pt>
                <c:pt idx="13957">
                  <c:v>1E-4</c:v>
                </c:pt>
                <c:pt idx="13958">
                  <c:v>2.0001000000000002</c:v>
                </c:pt>
                <c:pt idx="13959">
                  <c:v>1E-4</c:v>
                </c:pt>
                <c:pt idx="13960">
                  <c:v>1.0001</c:v>
                </c:pt>
                <c:pt idx="13961">
                  <c:v>1.0001</c:v>
                </c:pt>
                <c:pt idx="13962">
                  <c:v>1.0001</c:v>
                </c:pt>
                <c:pt idx="13963">
                  <c:v>1.0001</c:v>
                </c:pt>
                <c:pt idx="13964">
                  <c:v>1E-4</c:v>
                </c:pt>
                <c:pt idx="13965">
                  <c:v>1E-4</c:v>
                </c:pt>
                <c:pt idx="13966">
                  <c:v>1E-4</c:v>
                </c:pt>
                <c:pt idx="13967">
                  <c:v>1E-4</c:v>
                </c:pt>
                <c:pt idx="13968">
                  <c:v>1E-4</c:v>
                </c:pt>
                <c:pt idx="13969">
                  <c:v>1E-4</c:v>
                </c:pt>
                <c:pt idx="13970">
                  <c:v>1E-4</c:v>
                </c:pt>
                <c:pt idx="13971">
                  <c:v>1E-4</c:v>
                </c:pt>
                <c:pt idx="13972">
                  <c:v>1.0001</c:v>
                </c:pt>
                <c:pt idx="13973">
                  <c:v>1E-4</c:v>
                </c:pt>
                <c:pt idx="13974">
                  <c:v>1.0001</c:v>
                </c:pt>
                <c:pt idx="13975">
                  <c:v>1E-4</c:v>
                </c:pt>
                <c:pt idx="13976">
                  <c:v>1E-4</c:v>
                </c:pt>
                <c:pt idx="13977">
                  <c:v>1.0001</c:v>
                </c:pt>
                <c:pt idx="13978">
                  <c:v>1E-4</c:v>
                </c:pt>
                <c:pt idx="13979">
                  <c:v>1.0001</c:v>
                </c:pt>
                <c:pt idx="13980">
                  <c:v>1E-4</c:v>
                </c:pt>
                <c:pt idx="13981">
                  <c:v>1E-4</c:v>
                </c:pt>
                <c:pt idx="13982">
                  <c:v>1.0001</c:v>
                </c:pt>
                <c:pt idx="13983">
                  <c:v>1.0001</c:v>
                </c:pt>
                <c:pt idx="13984">
                  <c:v>1.0001</c:v>
                </c:pt>
                <c:pt idx="13985">
                  <c:v>1E-4</c:v>
                </c:pt>
                <c:pt idx="13986">
                  <c:v>3.0001000000000002</c:v>
                </c:pt>
                <c:pt idx="13987">
                  <c:v>2.0001000000000002</c:v>
                </c:pt>
                <c:pt idx="13988">
                  <c:v>1E-4</c:v>
                </c:pt>
                <c:pt idx="13989">
                  <c:v>1.0001</c:v>
                </c:pt>
                <c:pt idx="13990">
                  <c:v>1E-4</c:v>
                </c:pt>
                <c:pt idx="13991">
                  <c:v>1E-4</c:v>
                </c:pt>
                <c:pt idx="13992">
                  <c:v>1.0001</c:v>
                </c:pt>
                <c:pt idx="13993">
                  <c:v>1E-4</c:v>
                </c:pt>
                <c:pt idx="13994">
                  <c:v>1E-4</c:v>
                </c:pt>
                <c:pt idx="13995">
                  <c:v>1E-4</c:v>
                </c:pt>
                <c:pt idx="13996">
                  <c:v>1E-4</c:v>
                </c:pt>
                <c:pt idx="13997">
                  <c:v>1E-4</c:v>
                </c:pt>
                <c:pt idx="13998">
                  <c:v>1E-4</c:v>
                </c:pt>
                <c:pt idx="13999">
                  <c:v>1E-4</c:v>
                </c:pt>
                <c:pt idx="14000">
                  <c:v>1E-4</c:v>
                </c:pt>
                <c:pt idx="14001">
                  <c:v>1E-4</c:v>
                </c:pt>
                <c:pt idx="14002">
                  <c:v>1E-4</c:v>
                </c:pt>
                <c:pt idx="14003">
                  <c:v>1E-4</c:v>
                </c:pt>
                <c:pt idx="14004">
                  <c:v>1E-4</c:v>
                </c:pt>
                <c:pt idx="14005">
                  <c:v>1E-4</c:v>
                </c:pt>
                <c:pt idx="14006">
                  <c:v>1.0001</c:v>
                </c:pt>
                <c:pt idx="14007">
                  <c:v>1E-4</c:v>
                </c:pt>
                <c:pt idx="14008">
                  <c:v>1E-4</c:v>
                </c:pt>
                <c:pt idx="14009">
                  <c:v>1E-4</c:v>
                </c:pt>
                <c:pt idx="14010">
                  <c:v>1E-4</c:v>
                </c:pt>
                <c:pt idx="14011">
                  <c:v>1E-4</c:v>
                </c:pt>
                <c:pt idx="14012">
                  <c:v>2.0001000000000002</c:v>
                </c:pt>
                <c:pt idx="14013">
                  <c:v>2.0001000000000002</c:v>
                </c:pt>
                <c:pt idx="14014">
                  <c:v>1E-4</c:v>
                </c:pt>
                <c:pt idx="14015">
                  <c:v>1.0001</c:v>
                </c:pt>
                <c:pt idx="14016">
                  <c:v>1E-4</c:v>
                </c:pt>
                <c:pt idx="14017">
                  <c:v>1.0001</c:v>
                </c:pt>
                <c:pt idx="14018">
                  <c:v>1.0001</c:v>
                </c:pt>
                <c:pt idx="14019">
                  <c:v>1.0001</c:v>
                </c:pt>
                <c:pt idx="14020">
                  <c:v>1E-4</c:v>
                </c:pt>
                <c:pt idx="14021">
                  <c:v>1.0001</c:v>
                </c:pt>
                <c:pt idx="14022">
                  <c:v>2.0001000000000002</c:v>
                </c:pt>
                <c:pt idx="14023">
                  <c:v>1E-4</c:v>
                </c:pt>
                <c:pt idx="14024">
                  <c:v>1E-4</c:v>
                </c:pt>
                <c:pt idx="14025">
                  <c:v>1E-4</c:v>
                </c:pt>
                <c:pt idx="14026">
                  <c:v>1.0001</c:v>
                </c:pt>
                <c:pt idx="14027">
                  <c:v>1.0001</c:v>
                </c:pt>
                <c:pt idx="14028">
                  <c:v>1E-4</c:v>
                </c:pt>
                <c:pt idx="14029">
                  <c:v>1E-4</c:v>
                </c:pt>
                <c:pt idx="14030">
                  <c:v>1E-4</c:v>
                </c:pt>
                <c:pt idx="14031">
                  <c:v>1E-4</c:v>
                </c:pt>
                <c:pt idx="14032">
                  <c:v>1.0001</c:v>
                </c:pt>
                <c:pt idx="14033">
                  <c:v>1E-4</c:v>
                </c:pt>
                <c:pt idx="14034">
                  <c:v>1E-4</c:v>
                </c:pt>
                <c:pt idx="14035">
                  <c:v>1E-4</c:v>
                </c:pt>
                <c:pt idx="14036">
                  <c:v>1.0001</c:v>
                </c:pt>
                <c:pt idx="14037">
                  <c:v>1E-4</c:v>
                </c:pt>
                <c:pt idx="14038">
                  <c:v>2.0001000000000002</c:v>
                </c:pt>
                <c:pt idx="14039">
                  <c:v>1E-4</c:v>
                </c:pt>
                <c:pt idx="14040">
                  <c:v>1E-4</c:v>
                </c:pt>
                <c:pt idx="14041">
                  <c:v>1.0001</c:v>
                </c:pt>
                <c:pt idx="14042">
                  <c:v>1E-4</c:v>
                </c:pt>
                <c:pt idx="14043">
                  <c:v>1E-4</c:v>
                </c:pt>
                <c:pt idx="14044">
                  <c:v>2.0001000000000002</c:v>
                </c:pt>
                <c:pt idx="14045">
                  <c:v>2.0001000000000002</c:v>
                </c:pt>
                <c:pt idx="14046">
                  <c:v>3.0001000000000002</c:v>
                </c:pt>
                <c:pt idx="14047">
                  <c:v>2.0001000000000002</c:v>
                </c:pt>
                <c:pt idx="14048">
                  <c:v>1E-4</c:v>
                </c:pt>
                <c:pt idx="14049">
                  <c:v>1.0001</c:v>
                </c:pt>
                <c:pt idx="14050">
                  <c:v>1.0001</c:v>
                </c:pt>
                <c:pt idx="14051">
                  <c:v>1.0001</c:v>
                </c:pt>
                <c:pt idx="14052">
                  <c:v>1E-4</c:v>
                </c:pt>
                <c:pt idx="14053">
                  <c:v>1E-4</c:v>
                </c:pt>
                <c:pt idx="14054">
                  <c:v>1.0001</c:v>
                </c:pt>
                <c:pt idx="14055">
                  <c:v>1E-4</c:v>
                </c:pt>
                <c:pt idx="14056">
                  <c:v>1E-4</c:v>
                </c:pt>
                <c:pt idx="14057">
                  <c:v>1.0001</c:v>
                </c:pt>
                <c:pt idx="14058">
                  <c:v>1E-4</c:v>
                </c:pt>
                <c:pt idx="14059">
                  <c:v>1E-4</c:v>
                </c:pt>
                <c:pt idx="14060">
                  <c:v>1.0001</c:v>
                </c:pt>
                <c:pt idx="14061">
                  <c:v>1.0001</c:v>
                </c:pt>
                <c:pt idx="14062">
                  <c:v>1.0001</c:v>
                </c:pt>
                <c:pt idx="14063">
                  <c:v>1.0001</c:v>
                </c:pt>
                <c:pt idx="14064">
                  <c:v>1E-4</c:v>
                </c:pt>
                <c:pt idx="14065">
                  <c:v>1E-4</c:v>
                </c:pt>
                <c:pt idx="14066">
                  <c:v>2.0001000000000002</c:v>
                </c:pt>
                <c:pt idx="14067">
                  <c:v>1.0001</c:v>
                </c:pt>
                <c:pt idx="14068">
                  <c:v>1E-4</c:v>
                </c:pt>
                <c:pt idx="14069">
                  <c:v>1E-4</c:v>
                </c:pt>
                <c:pt idx="14070">
                  <c:v>1.0001</c:v>
                </c:pt>
                <c:pt idx="14071">
                  <c:v>1.0001</c:v>
                </c:pt>
                <c:pt idx="14072">
                  <c:v>1.0001</c:v>
                </c:pt>
                <c:pt idx="14073">
                  <c:v>1E-4</c:v>
                </c:pt>
                <c:pt idx="14074">
                  <c:v>1E-4</c:v>
                </c:pt>
                <c:pt idx="14075">
                  <c:v>3.0001000000000002</c:v>
                </c:pt>
                <c:pt idx="14076">
                  <c:v>1E-4</c:v>
                </c:pt>
                <c:pt idx="14077">
                  <c:v>1.0001</c:v>
                </c:pt>
                <c:pt idx="14078">
                  <c:v>1.0001</c:v>
                </c:pt>
                <c:pt idx="14079">
                  <c:v>1.0001</c:v>
                </c:pt>
                <c:pt idx="14080">
                  <c:v>1.0001</c:v>
                </c:pt>
                <c:pt idx="14081">
                  <c:v>1E-4</c:v>
                </c:pt>
                <c:pt idx="14082">
                  <c:v>2.0001000000000002</c:v>
                </c:pt>
                <c:pt idx="14083">
                  <c:v>1E-4</c:v>
                </c:pt>
                <c:pt idx="14084">
                  <c:v>1E-4</c:v>
                </c:pt>
                <c:pt idx="14085">
                  <c:v>1.0001</c:v>
                </c:pt>
                <c:pt idx="14086">
                  <c:v>1E-4</c:v>
                </c:pt>
                <c:pt idx="14087">
                  <c:v>1E-4</c:v>
                </c:pt>
                <c:pt idx="14088">
                  <c:v>1E-4</c:v>
                </c:pt>
                <c:pt idx="14089">
                  <c:v>1.0001</c:v>
                </c:pt>
                <c:pt idx="14090">
                  <c:v>1E-4</c:v>
                </c:pt>
                <c:pt idx="14091">
                  <c:v>1.0001</c:v>
                </c:pt>
                <c:pt idx="14092">
                  <c:v>1E-4</c:v>
                </c:pt>
                <c:pt idx="14093">
                  <c:v>1E-4</c:v>
                </c:pt>
                <c:pt idx="14094">
                  <c:v>1.0001</c:v>
                </c:pt>
                <c:pt idx="14095">
                  <c:v>1E-4</c:v>
                </c:pt>
                <c:pt idx="14096">
                  <c:v>1.0001</c:v>
                </c:pt>
                <c:pt idx="14097">
                  <c:v>1E-4</c:v>
                </c:pt>
                <c:pt idx="14098">
                  <c:v>1E-4</c:v>
                </c:pt>
                <c:pt idx="14099">
                  <c:v>1.0001</c:v>
                </c:pt>
                <c:pt idx="14100">
                  <c:v>2.0001000000000002</c:v>
                </c:pt>
                <c:pt idx="14101">
                  <c:v>2.0001000000000002</c:v>
                </c:pt>
                <c:pt idx="14102">
                  <c:v>2.0001000000000002</c:v>
                </c:pt>
                <c:pt idx="14103">
                  <c:v>4.0000999999999998</c:v>
                </c:pt>
                <c:pt idx="14104">
                  <c:v>2.0001000000000002</c:v>
                </c:pt>
                <c:pt idx="14105">
                  <c:v>1E-4</c:v>
                </c:pt>
                <c:pt idx="14106">
                  <c:v>1.0001</c:v>
                </c:pt>
                <c:pt idx="14107">
                  <c:v>2.0001000000000002</c:v>
                </c:pt>
                <c:pt idx="14108">
                  <c:v>1.0001</c:v>
                </c:pt>
                <c:pt idx="14109">
                  <c:v>4.0000999999999998</c:v>
                </c:pt>
                <c:pt idx="14110">
                  <c:v>4.0000999999999998</c:v>
                </c:pt>
                <c:pt idx="14111">
                  <c:v>4.0000999999999998</c:v>
                </c:pt>
                <c:pt idx="14112">
                  <c:v>1.0001</c:v>
                </c:pt>
                <c:pt idx="14113">
                  <c:v>1E-4</c:v>
                </c:pt>
                <c:pt idx="14114">
                  <c:v>1E-4</c:v>
                </c:pt>
                <c:pt idx="14115">
                  <c:v>1.0001</c:v>
                </c:pt>
                <c:pt idx="14116">
                  <c:v>1.0001</c:v>
                </c:pt>
                <c:pt idx="14117">
                  <c:v>1E-4</c:v>
                </c:pt>
                <c:pt idx="14118">
                  <c:v>1E-4</c:v>
                </c:pt>
                <c:pt idx="14119">
                  <c:v>1E-4</c:v>
                </c:pt>
                <c:pt idx="14120">
                  <c:v>1E-4</c:v>
                </c:pt>
                <c:pt idx="14121">
                  <c:v>1.0001</c:v>
                </c:pt>
                <c:pt idx="14122">
                  <c:v>1.0001</c:v>
                </c:pt>
                <c:pt idx="14123">
                  <c:v>1E-4</c:v>
                </c:pt>
                <c:pt idx="14124">
                  <c:v>1E-4</c:v>
                </c:pt>
                <c:pt idx="14125">
                  <c:v>1E-4</c:v>
                </c:pt>
                <c:pt idx="14126">
                  <c:v>1.0001</c:v>
                </c:pt>
                <c:pt idx="14127">
                  <c:v>2.0001000000000002</c:v>
                </c:pt>
                <c:pt idx="14128">
                  <c:v>1E-4</c:v>
                </c:pt>
                <c:pt idx="14129">
                  <c:v>1E-4</c:v>
                </c:pt>
                <c:pt idx="14130">
                  <c:v>3.0001000000000002</c:v>
                </c:pt>
                <c:pt idx="14131">
                  <c:v>2.0001000000000002</c:v>
                </c:pt>
                <c:pt idx="14132">
                  <c:v>1.0001</c:v>
                </c:pt>
                <c:pt idx="14133">
                  <c:v>1.0001</c:v>
                </c:pt>
                <c:pt idx="14134">
                  <c:v>3.0001000000000002</c:v>
                </c:pt>
                <c:pt idx="14135">
                  <c:v>1.0001</c:v>
                </c:pt>
                <c:pt idx="14136">
                  <c:v>3.0001000000000002</c:v>
                </c:pt>
                <c:pt idx="14137">
                  <c:v>1.0001</c:v>
                </c:pt>
                <c:pt idx="14138">
                  <c:v>2.0001000000000002</c:v>
                </c:pt>
                <c:pt idx="14139">
                  <c:v>1E-4</c:v>
                </c:pt>
                <c:pt idx="14140">
                  <c:v>1E-4</c:v>
                </c:pt>
                <c:pt idx="14141">
                  <c:v>1E-4</c:v>
                </c:pt>
                <c:pt idx="14142">
                  <c:v>3.0001000000000002</c:v>
                </c:pt>
                <c:pt idx="14143">
                  <c:v>2.0001000000000002</c:v>
                </c:pt>
                <c:pt idx="14144">
                  <c:v>2.0001000000000002</c:v>
                </c:pt>
                <c:pt idx="14145">
                  <c:v>2.0001000000000002</c:v>
                </c:pt>
                <c:pt idx="14146">
                  <c:v>1E-4</c:v>
                </c:pt>
                <c:pt idx="14147">
                  <c:v>1E-4</c:v>
                </c:pt>
                <c:pt idx="14148">
                  <c:v>1.0001</c:v>
                </c:pt>
                <c:pt idx="14149">
                  <c:v>1E-4</c:v>
                </c:pt>
                <c:pt idx="14150">
                  <c:v>2.0001000000000002</c:v>
                </c:pt>
                <c:pt idx="14151">
                  <c:v>1E-4</c:v>
                </c:pt>
                <c:pt idx="14152">
                  <c:v>1E-4</c:v>
                </c:pt>
                <c:pt idx="14153">
                  <c:v>1E-4</c:v>
                </c:pt>
                <c:pt idx="14154">
                  <c:v>1E-4</c:v>
                </c:pt>
                <c:pt idx="14155">
                  <c:v>1E-4</c:v>
                </c:pt>
                <c:pt idx="14156">
                  <c:v>1E-4</c:v>
                </c:pt>
                <c:pt idx="14157">
                  <c:v>1E-4</c:v>
                </c:pt>
                <c:pt idx="14158">
                  <c:v>1E-4</c:v>
                </c:pt>
                <c:pt idx="14159">
                  <c:v>1E-4</c:v>
                </c:pt>
                <c:pt idx="14160">
                  <c:v>1E-4</c:v>
                </c:pt>
                <c:pt idx="14161">
                  <c:v>1E-4</c:v>
                </c:pt>
                <c:pt idx="14162">
                  <c:v>1E-4</c:v>
                </c:pt>
                <c:pt idx="14163">
                  <c:v>1E-4</c:v>
                </c:pt>
                <c:pt idx="14164">
                  <c:v>1E-4</c:v>
                </c:pt>
                <c:pt idx="14165">
                  <c:v>1.0001</c:v>
                </c:pt>
                <c:pt idx="14166">
                  <c:v>1E-4</c:v>
                </c:pt>
                <c:pt idx="14167">
                  <c:v>1E-4</c:v>
                </c:pt>
                <c:pt idx="14168">
                  <c:v>1.0001</c:v>
                </c:pt>
                <c:pt idx="14169">
                  <c:v>1E-4</c:v>
                </c:pt>
                <c:pt idx="14170">
                  <c:v>1E-4</c:v>
                </c:pt>
                <c:pt idx="14171">
                  <c:v>1.0001</c:v>
                </c:pt>
                <c:pt idx="14172">
                  <c:v>1.0001</c:v>
                </c:pt>
                <c:pt idx="14173">
                  <c:v>1E-4</c:v>
                </c:pt>
                <c:pt idx="14174">
                  <c:v>1E-4</c:v>
                </c:pt>
                <c:pt idx="14175">
                  <c:v>1E-4</c:v>
                </c:pt>
                <c:pt idx="14176">
                  <c:v>1E-4</c:v>
                </c:pt>
                <c:pt idx="14177">
                  <c:v>1E-4</c:v>
                </c:pt>
                <c:pt idx="14178">
                  <c:v>1E-4</c:v>
                </c:pt>
                <c:pt idx="14179">
                  <c:v>1.0001</c:v>
                </c:pt>
                <c:pt idx="14180">
                  <c:v>1E-4</c:v>
                </c:pt>
                <c:pt idx="14181">
                  <c:v>1E-4</c:v>
                </c:pt>
                <c:pt idx="14182">
                  <c:v>1.0001</c:v>
                </c:pt>
                <c:pt idx="14183">
                  <c:v>1.0001</c:v>
                </c:pt>
                <c:pt idx="14184">
                  <c:v>1E-4</c:v>
                </c:pt>
                <c:pt idx="14185">
                  <c:v>2.0001000000000002</c:v>
                </c:pt>
                <c:pt idx="14186">
                  <c:v>1.0001</c:v>
                </c:pt>
                <c:pt idx="14187">
                  <c:v>2.0001000000000002</c:v>
                </c:pt>
                <c:pt idx="14188">
                  <c:v>1.0001</c:v>
                </c:pt>
                <c:pt idx="14189">
                  <c:v>1E-4</c:v>
                </c:pt>
                <c:pt idx="14190">
                  <c:v>1E-4</c:v>
                </c:pt>
                <c:pt idx="14191">
                  <c:v>1E-4</c:v>
                </c:pt>
                <c:pt idx="14192">
                  <c:v>1E-4</c:v>
                </c:pt>
                <c:pt idx="14193">
                  <c:v>1.0001</c:v>
                </c:pt>
                <c:pt idx="14194">
                  <c:v>1.0001</c:v>
                </c:pt>
                <c:pt idx="14195">
                  <c:v>1.0001</c:v>
                </c:pt>
                <c:pt idx="14196">
                  <c:v>1E-4</c:v>
                </c:pt>
                <c:pt idx="14197">
                  <c:v>1.0001</c:v>
                </c:pt>
                <c:pt idx="14198">
                  <c:v>1E-4</c:v>
                </c:pt>
                <c:pt idx="14199">
                  <c:v>1.0001</c:v>
                </c:pt>
                <c:pt idx="14200">
                  <c:v>2.0001000000000002</c:v>
                </c:pt>
                <c:pt idx="14201">
                  <c:v>1.0001</c:v>
                </c:pt>
                <c:pt idx="14202">
                  <c:v>1E-4</c:v>
                </c:pt>
                <c:pt idx="14203">
                  <c:v>1.0001</c:v>
                </c:pt>
                <c:pt idx="14204">
                  <c:v>1.0001</c:v>
                </c:pt>
                <c:pt idx="14205">
                  <c:v>1E-4</c:v>
                </c:pt>
                <c:pt idx="14206">
                  <c:v>1E-4</c:v>
                </c:pt>
                <c:pt idx="14207">
                  <c:v>1E-4</c:v>
                </c:pt>
                <c:pt idx="14208">
                  <c:v>1E-4</c:v>
                </c:pt>
                <c:pt idx="14209">
                  <c:v>1E-4</c:v>
                </c:pt>
                <c:pt idx="14210">
                  <c:v>1E-4</c:v>
                </c:pt>
                <c:pt idx="14211">
                  <c:v>1E-4</c:v>
                </c:pt>
                <c:pt idx="14212">
                  <c:v>1E-4</c:v>
                </c:pt>
                <c:pt idx="14213">
                  <c:v>1.0001</c:v>
                </c:pt>
                <c:pt idx="14214">
                  <c:v>1E-4</c:v>
                </c:pt>
                <c:pt idx="14215">
                  <c:v>1E-4</c:v>
                </c:pt>
                <c:pt idx="14216">
                  <c:v>1.0001</c:v>
                </c:pt>
                <c:pt idx="14217">
                  <c:v>1E-4</c:v>
                </c:pt>
                <c:pt idx="14218">
                  <c:v>1E-4</c:v>
                </c:pt>
                <c:pt idx="14219">
                  <c:v>1E-4</c:v>
                </c:pt>
                <c:pt idx="14220">
                  <c:v>1.0001</c:v>
                </c:pt>
                <c:pt idx="14221">
                  <c:v>1.0001</c:v>
                </c:pt>
                <c:pt idx="14222">
                  <c:v>1E-4</c:v>
                </c:pt>
                <c:pt idx="14223">
                  <c:v>1.0001</c:v>
                </c:pt>
                <c:pt idx="14224">
                  <c:v>1E-4</c:v>
                </c:pt>
                <c:pt idx="14225">
                  <c:v>2.0001000000000002</c:v>
                </c:pt>
                <c:pt idx="14226">
                  <c:v>1.0001</c:v>
                </c:pt>
                <c:pt idx="14227">
                  <c:v>1E-4</c:v>
                </c:pt>
                <c:pt idx="14228">
                  <c:v>1E-4</c:v>
                </c:pt>
                <c:pt idx="14229">
                  <c:v>1E-4</c:v>
                </c:pt>
                <c:pt idx="14230">
                  <c:v>1E-4</c:v>
                </c:pt>
                <c:pt idx="14231">
                  <c:v>1.0001</c:v>
                </c:pt>
                <c:pt idx="14232">
                  <c:v>1E-4</c:v>
                </c:pt>
                <c:pt idx="14233">
                  <c:v>1E-4</c:v>
                </c:pt>
                <c:pt idx="14234">
                  <c:v>1E-4</c:v>
                </c:pt>
                <c:pt idx="14235">
                  <c:v>1E-4</c:v>
                </c:pt>
                <c:pt idx="14236">
                  <c:v>1E-4</c:v>
                </c:pt>
                <c:pt idx="14237">
                  <c:v>1E-4</c:v>
                </c:pt>
                <c:pt idx="14238">
                  <c:v>1.0001</c:v>
                </c:pt>
                <c:pt idx="14239">
                  <c:v>1E-4</c:v>
                </c:pt>
                <c:pt idx="14240">
                  <c:v>1E-4</c:v>
                </c:pt>
                <c:pt idx="14241">
                  <c:v>1.0001</c:v>
                </c:pt>
                <c:pt idx="14242">
                  <c:v>1E-4</c:v>
                </c:pt>
                <c:pt idx="14243">
                  <c:v>1E-4</c:v>
                </c:pt>
                <c:pt idx="14244">
                  <c:v>1E-4</c:v>
                </c:pt>
                <c:pt idx="14245">
                  <c:v>1E-4</c:v>
                </c:pt>
                <c:pt idx="14246">
                  <c:v>1.0001</c:v>
                </c:pt>
                <c:pt idx="14247">
                  <c:v>1.0001</c:v>
                </c:pt>
                <c:pt idx="14248">
                  <c:v>1.0001</c:v>
                </c:pt>
                <c:pt idx="14249">
                  <c:v>1.0001</c:v>
                </c:pt>
                <c:pt idx="14250">
                  <c:v>1E-4</c:v>
                </c:pt>
                <c:pt idx="14251">
                  <c:v>1.0001</c:v>
                </c:pt>
                <c:pt idx="14252">
                  <c:v>2.0001000000000002</c:v>
                </c:pt>
                <c:pt idx="14253">
                  <c:v>5.0000999999999998</c:v>
                </c:pt>
                <c:pt idx="14254">
                  <c:v>11.0001</c:v>
                </c:pt>
                <c:pt idx="14255">
                  <c:v>1.0001</c:v>
                </c:pt>
                <c:pt idx="14256">
                  <c:v>2.0001000000000002</c:v>
                </c:pt>
                <c:pt idx="14257">
                  <c:v>1.0001</c:v>
                </c:pt>
                <c:pt idx="14258">
                  <c:v>1.0001</c:v>
                </c:pt>
                <c:pt idx="14259">
                  <c:v>2.0001000000000002</c:v>
                </c:pt>
                <c:pt idx="14260">
                  <c:v>1.0001</c:v>
                </c:pt>
                <c:pt idx="14261">
                  <c:v>1E-4</c:v>
                </c:pt>
                <c:pt idx="14262">
                  <c:v>1.0001</c:v>
                </c:pt>
                <c:pt idx="14263">
                  <c:v>1E-4</c:v>
                </c:pt>
                <c:pt idx="14264">
                  <c:v>1E-4</c:v>
                </c:pt>
                <c:pt idx="14265">
                  <c:v>1E-4</c:v>
                </c:pt>
                <c:pt idx="14266">
                  <c:v>1E-4</c:v>
                </c:pt>
                <c:pt idx="14267">
                  <c:v>1E-4</c:v>
                </c:pt>
                <c:pt idx="14268">
                  <c:v>2.0001000000000002</c:v>
                </c:pt>
                <c:pt idx="14269">
                  <c:v>1E-4</c:v>
                </c:pt>
                <c:pt idx="14270">
                  <c:v>1E-4</c:v>
                </c:pt>
                <c:pt idx="14271">
                  <c:v>1.0001</c:v>
                </c:pt>
                <c:pt idx="14272">
                  <c:v>1E-4</c:v>
                </c:pt>
                <c:pt idx="14273">
                  <c:v>1E-4</c:v>
                </c:pt>
                <c:pt idx="14274">
                  <c:v>1E-4</c:v>
                </c:pt>
                <c:pt idx="14275">
                  <c:v>1E-4</c:v>
                </c:pt>
                <c:pt idx="14276">
                  <c:v>1.0001</c:v>
                </c:pt>
                <c:pt idx="14277">
                  <c:v>1E-4</c:v>
                </c:pt>
                <c:pt idx="14278">
                  <c:v>1.0001</c:v>
                </c:pt>
                <c:pt idx="14279">
                  <c:v>1E-4</c:v>
                </c:pt>
                <c:pt idx="14280">
                  <c:v>2.0001000000000002</c:v>
                </c:pt>
                <c:pt idx="14281">
                  <c:v>2.0001000000000002</c:v>
                </c:pt>
                <c:pt idx="14282">
                  <c:v>3.0001000000000002</c:v>
                </c:pt>
                <c:pt idx="14283">
                  <c:v>2.0001000000000002</c:v>
                </c:pt>
                <c:pt idx="14284">
                  <c:v>4.0000999999999998</c:v>
                </c:pt>
                <c:pt idx="14285">
                  <c:v>6.0000999999999998</c:v>
                </c:pt>
                <c:pt idx="14286">
                  <c:v>6.0000999999999998</c:v>
                </c:pt>
                <c:pt idx="14287">
                  <c:v>4.0000999999999998</c:v>
                </c:pt>
                <c:pt idx="14288">
                  <c:v>5.0000999999999998</c:v>
                </c:pt>
                <c:pt idx="14289">
                  <c:v>7.0000999999999998</c:v>
                </c:pt>
                <c:pt idx="14290">
                  <c:v>5.0000999999999998</c:v>
                </c:pt>
                <c:pt idx="14291">
                  <c:v>1E-4</c:v>
                </c:pt>
                <c:pt idx="14292">
                  <c:v>1E-4</c:v>
                </c:pt>
                <c:pt idx="14293">
                  <c:v>2.0001000000000002</c:v>
                </c:pt>
                <c:pt idx="14294">
                  <c:v>1E-4</c:v>
                </c:pt>
                <c:pt idx="14295">
                  <c:v>1E-4</c:v>
                </c:pt>
                <c:pt idx="14296">
                  <c:v>1.0001</c:v>
                </c:pt>
                <c:pt idx="14297">
                  <c:v>1.0001</c:v>
                </c:pt>
                <c:pt idx="14298">
                  <c:v>1.0001</c:v>
                </c:pt>
                <c:pt idx="14299">
                  <c:v>1E-4</c:v>
                </c:pt>
                <c:pt idx="14300">
                  <c:v>1E-4</c:v>
                </c:pt>
                <c:pt idx="14301">
                  <c:v>1E-4</c:v>
                </c:pt>
                <c:pt idx="14302">
                  <c:v>1E-4</c:v>
                </c:pt>
                <c:pt idx="14303">
                  <c:v>1E-4</c:v>
                </c:pt>
                <c:pt idx="14304">
                  <c:v>1E-4</c:v>
                </c:pt>
                <c:pt idx="14305">
                  <c:v>1E-4</c:v>
                </c:pt>
                <c:pt idx="14306">
                  <c:v>1E-4</c:v>
                </c:pt>
                <c:pt idx="14307">
                  <c:v>1E-4</c:v>
                </c:pt>
                <c:pt idx="14308">
                  <c:v>2.0001000000000002</c:v>
                </c:pt>
                <c:pt idx="14309">
                  <c:v>1E-4</c:v>
                </c:pt>
                <c:pt idx="14310">
                  <c:v>5.0000999999999998</c:v>
                </c:pt>
                <c:pt idx="14311">
                  <c:v>1.0001</c:v>
                </c:pt>
                <c:pt idx="14312">
                  <c:v>6.0000999999999998</c:v>
                </c:pt>
                <c:pt idx="14313">
                  <c:v>8.0000999999999998</c:v>
                </c:pt>
                <c:pt idx="14314">
                  <c:v>5.0000999999999998</c:v>
                </c:pt>
                <c:pt idx="14315">
                  <c:v>1.0001</c:v>
                </c:pt>
                <c:pt idx="14316">
                  <c:v>1E-4</c:v>
                </c:pt>
                <c:pt idx="14317">
                  <c:v>1.0001</c:v>
                </c:pt>
                <c:pt idx="14318">
                  <c:v>2.0001000000000002</c:v>
                </c:pt>
                <c:pt idx="14319">
                  <c:v>2.0001000000000002</c:v>
                </c:pt>
                <c:pt idx="14320">
                  <c:v>1E-4</c:v>
                </c:pt>
                <c:pt idx="14321">
                  <c:v>1E-4</c:v>
                </c:pt>
                <c:pt idx="14322">
                  <c:v>1E-4</c:v>
                </c:pt>
                <c:pt idx="14323">
                  <c:v>1.0001</c:v>
                </c:pt>
                <c:pt idx="14324">
                  <c:v>1E-4</c:v>
                </c:pt>
                <c:pt idx="14325">
                  <c:v>1E-4</c:v>
                </c:pt>
                <c:pt idx="14326">
                  <c:v>1.0001</c:v>
                </c:pt>
                <c:pt idx="14327">
                  <c:v>1E-4</c:v>
                </c:pt>
                <c:pt idx="14328">
                  <c:v>1E-4</c:v>
                </c:pt>
                <c:pt idx="14329">
                  <c:v>1E-4</c:v>
                </c:pt>
                <c:pt idx="14330">
                  <c:v>1E-4</c:v>
                </c:pt>
                <c:pt idx="14331">
                  <c:v>1E-4</c:v>
                </c:pt>
                <c:pt idx="14332">
                  <c:v>3.0001000000000002</c:v>
                </c:pt>
                <c:pt idx="14333">
                  <c:v>1E-4</c:v>
                </c:pt>
                <c:pt idx="14334">
                  <c:v>3.0001000000000002</c:v>
                </c:pt>
                <c:pt idx="14335">
                  <c:v>1.0001</c:v>
                </c:pt>
                <c:pt idx="14336">
                  <c:v>1E-4</c:v>
                </c:pt>
                <c:pt idx="14337">
                  <c:v>1.0001</c:v>
                </c:pt>
                <c:pt idx="14338">
                  <c:v>1E-4</c:v>
                </c:pt>
                <c:pt idx="14339">
                  <c:v>1E-4</c:v>
                </c:pt>
                <c:pt idx="14340">
                  <c:v>1E-4</c:v>
                </c:pt>
                <c:pt idx="14341">
                  <c:v>2.0001000000000002</c:v>
                </c:pt>
                <c:pt idx="14342">
                  <c:v>1E-4</c:v>
                </c:pt>
                <c:pt idx="14343">
                  <c:v>1E-4</c:v>
                </c:pt>
                <c:pt idx="14344">
                  <c:v>1E-4</c:v>
                </c:pt>
                <c:pt idx="14345">
                  <c:v>1E-4</c:v>
                </c:pt>
                <c:pt idx="14346">
                  <c:v>1E-4</c:v>
                </c:pt>
                <c:pt idx="14347">
                  <c:v>1E-4</c:v>
                </c:pt>
                <c:pt idx="14348">
                  <c:v>1.0001</c:v>
                </c:pt>
                <c:pt idx="14349">
                  <c:v>1.0001</c:v>
                </c:pt>
                <c:pt idx="14350">
                  <c:v>1E-4</c:v>
                </c:pt>
                <c:pt idx="14351">
                  <c:v>1.0001</c:v>
                </c:pt>
                <c:pt idx="14352">
                  <c:v>3.0001000000000002</c:v>
                </c:pt>
                <c:pt idx="14353">
                  <c:v>1E-4</c:v>
                </c:pt>
                <c:pt idx="14354">
                  <c:v>3.0001000000000002</c:v>
                </c:pt>
                <c:pt idx="14355">
                  <c:v>1.0001</c:v>
                </c:pt>
                <c:pt idx="14356">
                  <c:v>1E-4</c:v>
                </c:pt>
                <c:pt idx="14357">
                  <c:v>1E-4</c:v>
                </c:pt>
                <c:pt idx="14358">
                  <c:v>1E-4</c:v>
                </c:pt>
                <c:pt idx="14359">
                  <c:v>1.0001</c:v>
                </c:pt>
                <c:pt idx="14360">
                  <c:v>1E-4</c:v>
                </c:pt>
                <c:pt idx="14361">
                  <c:v>1E-4</c:v>
                </c:pt>
                <c:pt idx="14362">
                  <c:v>1E-4</c:v>
                </c:pt>
                <c:pt idx="14363">
                  <c:v>1.0001</c:v>
                </c:pt>
                <c:pt idx="14364">
                  <c:v>1.0001</c:v>
                </c:pt>
                <c:pt idx="14365">
                  <c:v>1E-4</c:v>
                </c:pt>
                <c:pt idx="14366">
                  <c:v>2.0001000000000002</c:v>
                </c:pt>
                <c:pt idx="14367">
                  <c:v>1E-4</c:v>
                </c:pt>
                <c:pt idx="14368">
                  <c:v>1.0001</c:v>
                </c:pt>
                <c:pt idx="14369">
                  <c:v>1.0001</c:v>
                </c:pt>
                <c:pt idx="14370">
                  <c:v>2.0001000000000002</c:v>
                </c:pt>
                <c:pt idx="14371">
                  <c:v>5.0000999999999998</c:v>
                </c:pt>
                <c:pt idx="14372">
                  <c:v>3.0001000000000002</c:v>
                </c:pt>
                <c:pt idx="14373">
                  <c:v>2.0001000000000002</c:v>
                </c:pt>
                <c:pt idx="14374">
                  <c:v>1.0001</c:v>
                </c:pt>
                <c:pt idx="14375">
                  <c:v>1.0001</c:v>
                </c:pt>
                <c:pt idx="14376">
                  <c:v>1E-4</c:v>
                </c:pt>
                <c:pt idx="14377">
                  <c:v>1.0001</c:v>
                </c:pt>
                <c:pt idx="14378">
                  <c:v>1.0001</c:v>
                </c:pt>
                <c:pt idx="14379">
                  <c:v>1E-4</c:v>
                </c:pt>
                <c:pt idx="14380">
                  <c:v>1.0001</c:v>
                </c:pt>
                <c:pt idx="14381">
                  <c:v>1.0001</c:v>
                </c:pt>
                <c:pt idx="14382">
                  <c:v>1E-4</c:v>
                </c:pt>
                <c:pt idx="14383">
                  <c:v>1.0001</c:v>
                </c:pt>
                <c:pt idx="14384">
                  <c:v>1E-4</c:v>
                </c:pt>
                <c:pt idx="14385">
                  <c:v>1.0001</c:v>
                </c:pt>
                <c:pt idx="14386">
                  <c:v>1.0001</c:v>
                </c:pt>
                <c:pt idx="14387">
                  <c:v>1E-4</c:v>
                </c:pt>
                <c:pt idx="14388">
                  <c:v>1.0001</c:v>
                </c:pt>
                <c:pt idx="14389">
                  <c:v>1E-4</c:v>
                </c:pt>
                <c:pt idx="14390">
                  <c:v>1E-4</c:v>
                </c:pt>
                <c:pt idx="14391">
                  <c:v>1E-4</c:v>
                </c:pt>
                <c:pt idx="14392">
                  <c:v>1E-4</c:v>
                </c:pt>
                <c:pt idx="14393">
                  <c:v>1E-4</c:v>
                </c:pt>
                <c:pt idx="14394">
                  <c:v>1E-4</c:v>
                </c:pt>
                <c:pt idx="14395">
                  <c:v>1E-4</c:v>
                </c:pt>
                <c:pt idx="14396">
                  <c:v>1.0001</c:v>
                </c:pt>
                <c:pt idx="14397">
                  <c:v>1.0001</c:v>
                </c:pt>
                <c:pt idx="14398">
                  <c:v>1E-4</c:v>
                </c:pt>
                <c:pt idx="14399">
                  <c:v>1.0001</c:v>
                </c:pt>
                <c:pt idx="14400">
                  <c:v>1.0001</c:v>
                </c:pt>
                <c:pt idx="14401">
                  <c:v>1.0001</c:v>
                </c:pt>
                <c:pt idx="14402">
                  <c:v>1.0001</c:v>
                </c:pt>
                <c:pt idx="14403">
                  <c:v>1.0001</c:v>
                </c:pt>
                <c:pt idx="14404">
                  <c:v>1E-4</c:v>
                </c:pt>
                <c:pt idx="14405">
                  <c:v>1E-4</c:v>
                </c:pt>
                <c:pt idx="14406">
                  <c:v>1E-4</c:v>
                </c:pt>
                <c:pt idx="14407">
                  <c:v>1.0001</c:v>
                </c:pt>
                <c:pt idx="14408">
                  <c:v>1E-4</c:v>
                </c:pt>
                <c:pt idx="14409">
                  <c:v>1E-4</c:v>
                </c:pt>
                <c:pt idx="14410">
                  <c:v>1.0001</c:v>
                </c:pt>
                <c:pt idx="14411">
                  <c:v>1E-4</c:v>
                </c:pt>
                <c:pt idx="14412">
                  <c:v>1.0001</c:v>
                </c:pt>
                <c:pt idx="14413">
                  <c:v>1E-4</c:v>
                </c:pt>
                <c:pt idx="14414">
                  <c:v>1E-4</c:v>
                </c:pt>
                <c:pt idx="14415">
                  <c:v>1E-4</c:v>
                </c:pt>
                <c:pt idx="14416">
                  <c:v>1.0001</c:v>
                </c:pt>
                <c:pt idx="14417">
                  <c:v>1.0001</c:v>
                </c:pt>
                <c:pt idx="14418">
                  <c:v>1.0001</c:v>
                </c:pt>
                <c:pt idx="14419">
                  <c:v>1E-4</c:v>
                </c:pt>
                <c:pt idx="14420">
                  <c:v>1E-4</c:v>
                </c:pt>
                <c:pt idx="14421">
                  <c:v>1E-4</c:v>
                </c:pt>
                <c:pt idx="14422">
                  <c:v>1E-4</c:v>
                </c:pt>
                <c:pt idx="14423">
                  <c:v>1E-4</c:v>
                </c:pt>
                <c:pt idx="14424">
                  <c:v>1E-4</c:v>
                </c:pt>
                <c:pt idx="14425">
                  <c:v>1E-4</c:v>
                </c:pt>
                <c:pt idx="14426">
                  <c:v>1.0001</c:v>
                </c:pt>
                <c:pt idx="14427">
                  <c:v>1E-4</c:v>
                </c:pt>
                <c:pt idx="14428">
                  <c:v>1E-4</c:v>
                </c:pt>
                <c:pt idx="14429">
                  <c:v>1E-4</c:v>
                </c:pt>
                <c:pt idx="14430">
                  <c:v>3.0001000000000002</c:v>
                </c:pt>
                <c:pt idx="14431">
                  <c:v>5.0000999999999998</c:v>
                </c:pt>
                <c:pt idx="14432">
                  <c:v>1.0001</c:v>
                </c:pt>
                <c:pt idx="14433">
                  <c:v>2.0001000000000002</c:v>
                </c:pt>
                <c:pt idx="14434">
                  <c:v>1.0001</c:v>
                </c:pt>
                <c:pt idx="14435">
                  <c:v>1.0001</c:v>
                </c:pt>
                <c:pt idx="14436">
                  <c:v>1E-4</c:v>
                </c:pt>
                <c:pt idx="14437">
                  <c:v>1E-4</c:v>
                </c:pt>
                <c:pt idx="14438">
                  <c:v>1E-4</c:v>
                </c:pt>
                <c:pt idx="14439">
                  <c:v>1.0001</c:v>
                </c:pt>
                <c:pt idx="14440">
                  <c:v>1E-4</c:v>
                </c:pt>
                <c:pt idx="14441">
                  <c:v>1.0001</c:v>
                </c:pt>
                <c:pt idx="14442">
                  <c:v>1E-4</c:v>
                </c:pt>
                <c:pt idx="14443">
                  <c:v>1.0001</c:v>
                </c:pt>
                <c:pt idx="14444">
                  <c:v>1E-4</c:v>
                </c:pt>
                <c:pt idx="14445">
                  <c:v>1.0001</c:v>
                </c:pt>
                <c:pt idx="14446">
                  <c:v>1E-4</c:v>
                </c:pt>
                <c:pt idx="14447">
                  <c:v>1E-4</c:v>
                </c:pt>
                <c:pt idx="14448">
                  <c:v>1E-4</c:v>
                </c:pt>
                <c:pt idx="14449">
                  <c:v>1E-4</c:v>
                </c:pt>
                <c:pt idx="14450">
                  <c:v>1E-4</c:v>
                </c:pt>
                <c:pt idx="14451">
                  <c:v>1E-4</c:v>
                </c:pt>
                <c:pt idx="14452">
                  <c:v>1.0001</c:v>
                </c:pt>
                <c:pt idx="14453">
                  <c:v>1E-4</c:v>
                </c:pt>
                <c:pt idx="14454">
                  <c:v>1.0001</c:v>
                </c:pt>
                <c:pt idx="14455">
                  <c:v>1.0001</c:v>
                </c:pt>
                <c:pt idx="14456">
                  <c:v>1E-4</c:v>
                </c:pt>
                <c:pt idx="14457">
                  <c:v>1E-4</c:v>
                </c:pt>
                <c:pt idx="14458">
                  <c:v>1E-4</c:v>
                </c:pt>
                <c:pt idx="14459">
                  <c:v>1E-4</c:v>
                </c:pt>
                <c:pt idx="14460">
                  <c:v>3.0001000000000002</c:v>
                </c:pt>
                <c:pt idx="14461">
                  <c:v>1.0001</c:v>
                </c:pt>
                <c:pt idx="14462">
                  <c:v>1E-4</c:v>
                </c:pt>
                <c:pt idx="14463">
                  <c:v>4.0000999999999998</c:v>
                </c:pt>
                <c:pt idx="14464">
                  <c:v>1E-4</c:v>
                </c:pt>
                <c:pt idx="14465">
                  <c:v>1.0001</c:v>
                </c:pt>
                <c:pt idx="14466">
                  <c:v>1E-4</c:v>
                </c:pt>
                <c:pt idx="14467">
                  <c:v>1.0001</c:v>
                </c:pt>
                <c:pt idx="14468">
                  <c:v>1E-4</c:v>
                </c:pt>
                <c:pt idx="14469">
                  <c:v>1E-4</c:v>
                </c:pt>
                <c:pt idx="14470">
                  <c:v>1E-4</c:v>
                </c:pt>
                <c:pt idx="14471">
                  <c:v>1E-4</c:v>
                </c:pt>
                <c:pt idx="14472">
                  <c:v>1.0001</c:v>
                </c:pt>
                <c:pt idx="14473">
                  <c:v>1E-4</c:v>
                </c:pt>
                <c:pt idx="14474">
                  <c:v>1E-4</c:v>
                </c:pt>
                <c:pt idx="14475">
                  <c:v>1E-4</c:v>
                </c:pt>
                <c:pt idx="14476">
                  <c:v>2.0001000000000002</c:v>
                </c:pt>
                <c:pt idx="14477">
                  <c:v>1E-4</c:v>
                </c:pt>
                <c:pt idx="14478">
                  <c:v>1E-4</c:v>
                </c:pt>
                <c:pt idx="14479">
                  <c:v>1E-4</c:v>
                </c:pt>
                <c:pt idx="14480">
                  <c:v>3.0001000000000002</c:v>
                </c:pt>
                <c:pt idx="14481">
                  <c:v>1E-4</c:v>
                </c:pt>
                <c:pt idx="14482">
                  <c:v>2.0001000000000002</c:v>
                </c:pt>
                <c:pt idx="14483">
                  <c:v>1.0001</c:v>
                </c:pt>
                <c:pt idx="14484">
                  <c:v>1E-4</c:v>
                </c:pt>
                <c:pt idx="14485">
                  <c:v>1.0001</c:v>
                </c:pt>
                <c:pt idx="14486">
                  <c:v>1E-4</c:v>
                </c:pt>
                <c:pt idx="14487">
                  <c:v>3.0001000000000002</c:v>
                </c:pt>
                <c:pt idx="14488">
                  <c:v>2.0001000000000002</c:v>
                </c:pt>
                <c:pt idx="14489">
                  <c:v>3.0001000000000002</c:v>
                </c:pt>
                <c:pt idx="14490">
                  <c:v>1E-4</c:v>
                </c:pt>
                <c:pt idx="14491">
                  <c:v>1E-4</c:v>
                </c:pt>
                <c:pt idx="14492">
                  <c:v>1.0001</c:v>
                </c:pt>
                <c:pt idx="14493">
                  <c:v>3.0001000000000002</c:v>
                </c:pt>
                <c:pt idx="14494">
                  <c:v>2.0001000000000002</c:v>
                </c:pt>
                <c:pt idx="14495">
                  <c:v>1E-4</c:v>
                </c:pt>
                <c:pt idx="14496">
                  <c:v>1E-4</c:v>
                </c:pt>
                <c:pt idx="14497">
                  <c:v>2.0001000000000002</c:v>
                </c:pt>
                <c:pt idx="14498">
                  <c:v>1E-4</c:v>
                </c:pt>
                <c:pt idx="14499">
                  <c:v>3.0001000000000002</c:v>
                </c:pt>
                <c:pt idx="14500">
                  <c:v>1E-4</c:v>
                </c:pt>
                <c:pt idx="14501">
                  <c:v>1E-4</c:v>
                </c:pt>
                <c:pt idx="14502">
                  <c:v>1E-4</c:v>
                </c:pt>
                <c:pt idx="14503">
                  <c:v>1E-4</c:v>
                </c:pt>
                <c:pt idx="14504">
                  <c:v>1E-4</c:v>
                </c:pt>
                <c:pt idx="14505">
                  <c:v>1.0001</c:v>
                </c:pt>
                <c:pt idx="14506">
                  <c:v>1.0001</c:v>
                </c:pt>
                <c:pt idx="14507">
                  <c:v>1.0001</c:v>
                </c:pt>
                <c:pt idx="14508">
                  <c:v>1.0001</c:v>
                </c:pt>
                <c:pt idx="14509">
                  <c:v>1E-4</c:v>
                </c:pt>
                <c:pt idx="14510">
                  <c:v>1E-4</c:v>
                </c:pt>
                <c:pt idx="14511">
                  <c:v>1E-4</c:v>
                </c:pt>
                <c:pt idx="14512">
                  <c:v>1.0001</c:v>
                </c:pt>
                <c:pt idx="14513">
                  <c:v>1E-4</c:v>
                </c:pt>
                <c:pt idx="14514">
                  <c:v>1E-4</c:v>
                </c:pt>
                <c:pt idx="14515">
                  <c:v>1.0001</c:v>
                </c:pt>
                <c:pt idx="14516">
                  <c:v>1.0001</c:v>
                </c:pt>
                <c:pt idx="14517">
                  <c:v>1.0001</c:v>
                </c:pt>
                <c:pt idx="14518">
                  <c:v>1E-4</c:v>
                </c:pt>
                <c:pt idx="14519">
                  <c:v>1.0001</c:v>
                </c:pt>
                <c:pt idx="14520">
                  <c:v>2.0001000000000002</c:v>
                </c:pt>
                <c:pt idx="14521">
                  <c:v>1.0001</c:v>
                </c:pt>
                <c:pt idx="14522">
                  <c:v>1.0001</c:v>
                </c:pt>
                <c:pt idx="14523">
                  <c:v>1E-4</c:v>
                </c:pt>
                <c:pt idx="14524">
                  <c:v>1E-4</c:v>
                </c:pt>
                <c:pt idx="14525">
                  <c:v>1.0001</c:v>
                </c:pt>
                <c:pt idx="14526">
                  <c:v>1.0001</c:v>
                </c:pt>
                <c:pt idx="14527">
                  <c:v>1E-4</c:v>
                </c:pt>
                <c:pt idx="14528">
                  <c:v>1E-4</c:v>
                </c:pt>
                <c:pt idx="14529">
                  <c:v>1E-4</c:v>
                </c:pt>
                <c:pt idx="14530">
                  <c:v>2.0001000000000002</c:v>
                </c:pt>
                <c:pt idx="14531">
                  <c:v>1E-4</c:v>
                </c:pt>
                <c:pt idx="14532">
                  <c:v>1E-4</c:v>
                </c:pt>
                <c:pt idx="14533">
                  <c:v>1E-4</c:v>
                </c:pt>
                <c:pt idx="14534">
                  <c:v>1E-4</c:v>
                </c:pt>
                <c:pt idx="14535">
                  <c:v>1E-4</c:v>
                </c:pt>
                <c:pt idx="14536">
                  <c:v>1E-4</c:v>
                </c:pt>
                <c:pt idx="14537">
                  <c:v>1E-4</c:v>
                </c:pt>
                <c:pt idx="14538">
                  <c:v>1E-4</c:v>
                </c:pt>
                <c:pt idx="14539">
                  <c:v>1E-4</c:v>
                </c:pt>
                <c:pt idx="14540">
                  <c:v>2.0001000000000002</c:v>
                </c:pt>
                <c:pt idx="14541">
                  <c:v>1E-4</c:v>
                </c:pt>
                <c:pt idx="14542">
                  <c:v>1E-4</c:v>
                </c:pt>
                <c:pt idx="14543">
                  <c:v>2.0001000000000002</c:v>
                </c:pt>
                <c:pt idx="14544">
                  <c:v>1E-4</c:v>
                </c:pt>
                <c:pt idx="14545">
                  <c:v>1E-4</c:v>
                </c:pt>
                <c:pt idx="14546">
                  <c:v>1.0001</c:v>
                </c:pt>
                <c:pt idx="14547">
                  <c:v>1.0001</c:v>
                </c:pt>
                <c:pt idx="14548">
                  <c:v>1E-4</c:v>
                </c:pt>
                <c:pt idx="14549">
                  <c:v>1.0001</c:v>
                </c:pt>
                <c:pt idx="14550">
                  <c:v>1.0001</c:v>
                </c:pt>
                <c:pt idx="14551">
                  <c:v>1.0001</c:v>
                </c:pt>
                <c:pt idx="14552">
                  <c:v>1E-4</c:v>
                </c:pt>
                <c:pt idx="14553">
                  <c:v>1.0001</c:v>
                </c:pt>
                <c:pt idx="14554">
                  <c:v>1E-4</c:v>
                </c:pt>
                <c:pt idx="14555">
                  <c:v>1E-4</c:v>
                </c:pt>
                <c:pt idx="14556">
                  <c:v>1E-4</c:v>
                </c:pt>
                <c:pt idx="14557">
                  <c:v>1.0001</c:v>
                </c:pt>
                <c:pt idx="14558">
                  <c:v>1.0001</c:v>
                </c:pt>
                <c:pt idx="14559">
                  <c:v>1.0001</c:v>
                </c:pt>
                <c:pt idx="14560">
                  <c:v>1E-4</c:v>
                </c:pt>
                <c:pt idx="14561">
                  <c:v>1E-4</c:v>
                </c:pt>
                <c:pt idx="14562">
                  <c:v>1E-4</c:v>
                </c:pt>
                <c:pt idx="14563">
                  <c:v>1E-4</c:v>
                </c:pt>
                <c:pt idx="14564">
                  <c:v>1.0001</c:v>
                </c:pt>
                <c:pt idx="14565">
                  <c:v>1E-4</c:v>
                </c:pt>
                <c:pt idx="14566">
                  <c:v>1E-4</c:v>
                </c:pt>
                <c:pt idx="14567">
                  <c:v>1.0001</c:v>
                </c:pt>
                <c:pt idx="14568">
                  <c:v>3.0001000000000002</c:v>
                </c:pt>
                <c:pt idx="14569">
                  <c:v>3.0001000000000002</c:v>
                </c:pt>
                <c:pt idx="14570">
                  <c:v>1E-4</c:v>
                </c:pt>
                <c:pt idx="14571">
                  <c:v>1E-4</c:v>
                </c:pt>
                <c:pt idx="14572">
                  <c:v>1E-4</c:v>
                </c:pt>
                <c:pt idx="14573">
                  <c:v>2.0001000000000002</c:v>
                </c:pt>
                <c:pt idx="14574">
                  <c:v>1E-4</c:v>
                </c:pt>
                <c:pt idx="14575">
                  <c:v>1E-4</c:v>
                </c:pt>
                <c:pt idx="14576">
                  <c:v>1.0001</c:v>
                </c:pt>
                <c:pt idx="14577">
                  <c:v>1E-4</c:v>
                </c:pt>
                <c:pt idx="14578">
                  <c:v>1E-4</c:v>
                </c:pt>
                <c:pt idx="14579">
                  <c:v>1.0001</c:v>
                </c:pt>
                <c:pt idx="14580">
                  <c:v>1.0001</c:v>
                </c:pt>
                <c:pt idx="14581">
                  <c:v>1E-4</c:v>
                </c:pt>
                <c:pt idx="14582">
                  <c:v>1E-4</c:v>
                </c:pt>
                <c:pt idx="14583">
                  <c:v>1.0001</c:v>
                </c:pt>
                <c:pt idx="14584">
                  <c:v>1E-4</c:v>
                </c:pt>
                <c:pt idx="14585">
                  <c:v>1E-4</c:v>
                </c:pt>
                <c:pt idx="14586">
                  <c:v>1E-4</c:v>
                </c:pt>
                <c:pt idx="14587">
                  <c:v>1E-4</c:v>
                </c:pt>
                <c:pt idx="14588">
                  <c:v>1E-4</c:v>
                </c:pt>
                <c:pt idx="14589">
                  <c:v>1E-4</c:v>
                </c:pt>
                <c:pt idx="14590">
                  <c:v>1E-4</c:v>
                </c:pt>
                <c:pt idx="14591">
                  <c:v>1.0001</c:v>
                </c:pt>
                <c:pt idx="14592">
                  <c:v>1E-4</c:v>
                </c:pt>
                <c:pt idx="14593">
                  <c:v>1.0001</c:v>
                </c:pt>
                <c:pt idx="14594">
                  <c:v>1E-4</c:v>
                </c:pt>
                <c:pt idx="14595">
                  <c:v>1E-4</c:v>
                </c:pt>
                <c:pt idx="14596">
                  <c:v>2.0001000000000002</c:v>
                </c:pt>
                <c:pt idx="14597">
                  <c:v>1E-4</c:v>
                </c:pt>
                <c:pt idx="14598">
                  <c:v>1E-4</c:v>
                </c:pt>
                <c:pt idx="14599">
                  <c:v>1E-4</c:v>
                </c:pt>
                <c:pt idx="14600">
                  <c:v>1E-4</c:v>
                </c:pt>
                <c:pt idx="14601">
                  <c:v>1E-4</c:v>
                </c:pt>
                <c:pt idx="14602">
                  <c:v>1E-4</c:v>
                </c:pt>
                <c:pt idx="14603">
                  <c:v>1E-4</c:v>
                </c:pt>
                <c:pt idx="14604">
                  <c:v>1E-4</c:v>
                </c:pt>
                <c:pt idx="14605">
                  <c:v>1E-4</c:v>
                </c:pt>
                <c:pt idx="14606">
                  <c:v>1E-4</c:v>
                </c:pt>
                <c:pt idx="14607">
                  <c:v>1E-4</c:v>
                </c:pt>
                <c:pt idx="14608">
                  <c:v>1E-4</c:v>
                </c:pt>
                <c:pt idx="14609">
                  <c:v>1E-4</c:v>
                </c:pt>
                <c:pt idx="14610">
                  <c:v>1.0001</c:v>
                </c:pt>
                <c:pt idx="14611">
                  <c:v>1E-4</c:v>
                </c:pt>
                <c:pt idx="14612">
                  <c:v>1E-4</c:v>
                </c:pt>
                <c:pt idx="14613">
                  <c:v>1E-4</c:v>
                </c:pt>
                <c:pt idx="14614">
                  <c:v>1E-4</c:v>
                </c:pt>
                <c:pt idx="14615">
                  <c:v>1.0001</c:v>
                </c:pt>
                <c:pt idx="14616">
                  <c:v>1.0001</c:v>
                </c:pt>
                <c:pt idx="14617">
                  <c:v>1.0001</c:v>
                </c:pt>
                <c:pt idx="14618">
                  <c:v>1.0001</c:v>
                </c:pt>
                <c:pt idx="14619">
                  <c:v>3.0001000000000002</c:v>
                </c:pt>
                <c:pt idx="14620">
                  <c:v>1.0001</c:v>
                </c:pt>
                <c:pt idx="14621">
                  <c:v>1E-4</c:v>
                </c:pt>
                <c:pt idx="14622">
                  <c:v>1E-4</c:v>
                </c:pt>
                <c:pt idx="14623">
                  <c:v>1E-4</c:v>
                </c:pt>
                <c:pt idx="14624">
                  <c:v>2.0001000000000002</c:v>
                </c:pt>
                <c:pt idx="14625">
                  <c:v>1E-4</c:v>
                </c:pt>
                <c:pt idx="14626">
                  <c:v>1.0001</c:v>
                </c:pt>
                <c:pt idx="14627">
                  <c:v>1E-4</c:v>
                </c:pt>
                <c:pt idx="14628">
                  <c:v>1E-4</c:v>
                </c:pt>
                <c:pt idx="14629">
                  <c:v>1.0001</c:v>
                </c:pt>
                <c:pt idx="14630">
                  <c:v>1E-4</c:v>
                </c:pt>
                <c:pt idx="14631">
                  <c:v>1E-4</c:v>
                </c:pt>
                <c:pt idx="14632">
                  <c:v>1.0001</c:v>
                </c:pt>
                <c:pt idx="14633">
                  <c:v>1E-4</c:v>
                </c:pt>
                <c:pt idx="14634">
                  <c:v>1E-4</c:v>
                </c:pt>
                <c:pt idx="14635">
                  <c:v>1.0001</c:v>
                </c:pt>
                <c:pt idx="14636">
                  <c:v>1.0001</c:v>
                </c:pt>
                <c:pt idx="14637">
                  <c:v>1E-4</c:v>
                </c:pt>
                <c:pt idx="14638">
                  <c:v>1E-4</c:v>
                </c:pt>
                <c:pt idx="14639">
                  <c:v>1.0001</c:v>
                </c:pt>
                <c:pt idx="14640">
                  <c:v>1E-4</c:v>
                </c:pt>
                <c:pt idx="14641">
                  <c:v>1E-4</c:v>
                </c:pt>
                <c:pt idx="14642">
                  <c:v>1.0001</c:v>
                </c:pt>
                <c:pt idx="14643">
                  <c:v>1E-4</c:v>
                </c:pt>
                <c:pt idx="14644">
                  <c:v>1E-4</c:v>
                </c:pt>
                <c:pt idx="14645">
                  <c:v>1E-4</c:v>
                </c:pt>
                <c:pt idx="14646">
                  <c:v>1E-4</c:v>
                </c:pt>
                <c:pt idx="14647">
                  <c:v>1.0001</c:v>
                </c:pt>
                <c:pt idx="14648">
                  <c:v>1.0001</c:v>
                </c:pt>
                <c:pt idx="14649">
                  <c:v>1E-4</c:v>
                </c:pt>
                <c:pt idx="14650">
                  <c:v>1.0001</c:v>
                </c:pt>
                <c:pt idx="14651">
                  <c:v>1E-4</c:v>
                </c:pt>
                <c:pt idx="14652">
                  <c:v>2.0001000000000002</c:v>
                </c:pt>
                <c:pt idx="14653">
                  <c:v>1.0001</c:v>
                </c:pt>
                <c:pt idx="14654">
                  <c:v>1.0001</c:v>
                </c:pt>
                <c:pt idx="14655">
                  <c:v>1E-4</c:v>
                </c:pt>
                <c:pt idx="14656">
                  <c:v>1E-4</c:v>
                </c:pt>
                <c:pt idx="14657">
                  <c:v>1.0001</c:v>
                </c:pt>
                <c:pt idx="14658">
                  <c:v>1E-4</c:v>
                </c:pt>
                <c:pt idx="14659">
                  <c:v>1.0001</c:v>
                </c:pt>
                <c:pt idx="14660">
                  <c:v>1.0001</c:v>
                </c:pt>
                <c:pt idx="14661">
                  <c:v>1.0001</c:v>
                </c:pt>
                <c:pt idx="14662">
                  <c:v>1.0001</c:v>
                </c:pt>
                <c:pt idx="14663">
                  <c:v>1E-4</c:v>
                </c:pt>
                <c:pt idx="14664">
                  <c:v>1E-4</c:v>
                </c:pt>
                <c:pt idx="14665">
                  <c:v>1.0001</c:v>
                </c:pt>
                <c:pt idx="14666">
                  <c:v>1E-4</c:v>
                </c:pt>
                <c:pt idx="14667">
                  <c:v>1E-4</c:v>
                </c:pt>
                <c:pt idx="14668">
                  <c:v>1.0001</c:v>
                </c:pt>
                <c:pt idx="14669">
                  <c:v>1E-4</c:v>
                </c:pt>
                <c:pt idx="14670">
                  <c:v>1.0001</c:v>
                </c:pt>
                <c:pt idx="14671">
                  <c:v>2.0001000000000002</c:v>
                </c:pt>
                <c:pt idx="14672">
                  <c:v>3.0001000000000002</c:v>
                </c:pt>
                <c:pt idx="14673">
                  <c:v>1E-4</c:v>
                </c:pt>
                <c:pt idx="14674">
                  <c:v>1E-4</c:v>
                </c:pt>
                <c:pt idx="14675">
                  <c:v>1.0001</c:v>
                </c:pt>
                <c:pt idx="14676">
                  <c:v>1E-4</c:v>
                </c:pt>
                <c:pt idx="14677">
                  <c:v>1E-4</c:v>
                </c:pt>
                <c:pt idx="14678">
                  <c:v>1.0001</c:v>
                </c:pt>
                <c:pt idx="14679">
                  <c:v>1.0001</c:v>
                </c:pt>
                <c:pt idx="14680">
                  <c:v>1E-4</c:v>
                </c:pt>
                <c:pt idx="14681">
                  <c:v>1E-4</c:v>
                </c:pt>
                <c:pt idx="14682">
                  <c:v>1.0001</c:v>
                </c:pt>
                <c:pt idx="14683">
                  <c:v>1E-4</c:v>
                </c:pt>
                <c:pt idx="14684">
                  <c:v>1.0001</c:v>
                </c:pt>
                <c:pt idx="14685">
                  <c:v>2.0001000000000002</c:v>
                </c:pt>
                <c:pt idx="14686">
                  <c:v>1.0001</c:v>
                </c:pt>
                <c:pt idx="14687">
                  <c:v>1E-4</c:v>
                </c:pt>
                <c:pt idx="14688">
                  <c:v>2.0001000000000002</c:v>
                </c:pt>
                <c:pt idx="14689">
                  <c:v>1.0001</c:v>
                </c:pt>
                <c:pt idx="14690">
                  <c:v>3.0001000000000002</c:v>
                </c:pt>
                <c:pt idx="14691">
                  <c:v>2.0001000000000002</c:v>
                </c:pt>
                <c:pt idx="14692">
                  <c:v>2.0001000000000002</c:v>
                </c:pt>
                <c:pt idx="14693">
                  <c:v>1E-4</c:v>
                </c:pt>
                <c:pt idx="14694">
                  <c:v>2.0001000000000002</c:v>
                </c:pt>
                <c:pt idx="14695">
                  <c:v>1E-4</c:v>
                </c:pt>
                <c:pt idx="14696">
                  <c:v>1.0001</c:v>
                </c:pt>
                <c:pt idx="14697">
                  <c:v>1E-4</c:v>
                </c:pt>
                <c:pt idx="14698">
                  <c:v>1E-4</c:v>
                </c:pt>
                <c:pt idx="14699">
                  <c:v>1.0001</c:v>
                </c:pt>
                <c:pt idx="14700">
                  <c:v>1E-4</c:v>
                </c:pt>
                <c:pt idx="14701">
                  <c:v>1E-4</c:v>
                </c:pt>
                <c:pt idx="14702">
                  <c:v>1E-4</c:v>
                </c:pt>
                <c:pt idx="14703">
                  <c:v>1E-4</c:v>
                </c:pt>
                <c:pt idx="14704">
                  <c:v>1E-4</c:v>
                </c:pt>
                <c:pt idx="14705">
                  <c:v>1E-4</c:v>
                </c:pt>
                <c:pt idx="14706">
                  <c:v>1.0001</c:v>
                </c:pt>
                <c:pt idx="14707">
                  <c:v>1E-4</c:v>
                </c:pt>
                <c:pt idx="14708">
                  <c:v>1.0001</c:v>
                </c:pt>
                <c:pt idx="14709">
                  <c:v>1E-4</c:v>
                </c:pt>
                <c:pt idx="14710">
                  <c:v>1.0001</c:v>
                </c:pt>
                <c:pt idx="14711">
                  <c:v>1.0001</c:v>
                </c:pt>
                <c:pt idx="14712">
                  <c:v>1.0001</c:v>
                </c:pt>
                <c:pt idx="14713">
                  <c:v>1E-4</c:v>
                </c:pt>
                <c:pt idx="14714">
                  <c:v>3.0001000000000002</c:v>
                </c:pt>
                <c:pt idx="14715">
                  <c:v>1E-4</c:v>
                </c:pt>
                <c:pt idx="14716">
                  <c:v>2.0001000000000002</c:v>
                </c:pt>
                <c:pt idx="14717">
                  <c:v>1.0001</c:v>
                </c:pt>
                <c:pt idx="14718">
                  <c:v>2.0001000000000002</c:v>
                </c:pt>
                <c:pt idx="14719">
                  <c:v>4.0000999999999998</c:v>
                </c:pt>
                <c:pt idx="14720">
                  <c:v>6.0000999999999998</c:v>
                </c:pt>
                <c:pt idx="14721">
                  <c:v>2.0001000000000002</c:v>
                </c:pt>
                <c:pt idx="14722">
                  <c:v>3.0001000000000002</c:v>
                </c:pt>
                <c:pt idx="14723">
                  <c:v>1E-4</c:v>
                </c:pt>
                <c:pt idx="14724">
                  <c:v>4.0000999999999998</c:v>
                </c:pt>
                <c:pt idx="14725">
                  <c:v>2.0001000000000002</c:v>
                </c:pt>
                <c:pt idx="14726">
                  <c:v>2.0001000000000002</c:v>
                </c:pt>
                <c:pt idx="14727">
                  <c:v>3.0001000000000002</c:v>
                </c:pt>
                <c:pt idx="14728">
                  <c:v>12.0001</c:v>
                </c:pt>
                <c:pt idx="14729">
                  <c:v>17.0001</c:v>
                </c:pt>
                <c:pt idx="14730">
                  <c:v>7.0000999999999998</c:v>
                </c:pt>
                <c:pt idx="14731">
                  <c:v>8.0000999999999998</c:v>
                </c:pt>
                <c:pt idx="14732">
                  <c:v>1.0001</c:v>
                </c:pt>
                <c:pt idx="14733">
                  <c:v>1.0001</c:v>
                </c:pt>
                <c:pt idx="14734">
                  <c:v>1E-4</c:v>
                </c:pt>
                <c:pt idx="14735">
                  <c:v>1E-4</c:v>
                </c:pt>
                <c:pt idx="14736">
                  <c:v>1E-4</c:v>
                </c:pt>
                <c:pt idx="14737">
                  <c:v>1E-4</c:v>
                </c:pt>
                <c:pt idx="14738">
                  <c:v>1E-4</c:v>
                </c:pt>
                <c:pt idx="14739">
                  <c:v>1E-4</c:v>
                </c:pt>
                <c:pt idx="14740">
                  <c:v>1E-4</c:v>
                </c:pt>
                <c:pt idx="14741">
                  <c:v>1E-4</c:v>
                </c:pt>
                <c:pt idx="14742">
                  <c:v>1.0001</c:v>
                </c:pt>
                <c:pt idx="14743">
                  <c:v>5.0000999999999998</c:v>
                </c:pt>
                <c:pt idx="14744">
                  <c:v>5.0000999999999998</c:v>
                </c:pt>
                <c:pt idx="14745">
                  <c:v>1E-4</c:v>
                </c:pt>
                <c:pt idx="14746">
                  <c:v>2.0001000000000002</c:v>
                </c:pt>
                <c:pt idx="14747">
                  <c:v>4.0000999999999998</c:v>
                </c:pt>
                <c:pt idx="14748">
                  <c:v>6.0000999999999998</c:v>
                </c:pt>
                <c:pt idx="14749">
                  <c:v>3.0001000000000002</c:v>
                </c:pt>
                <c:pt idx="14750">
                  <c:v>3.0001000000000002</c:v>
                </c:pt>
                <c:pt idx="14751">
                  <c:v>1.0001</c:v>
                </c:pt>
                <c:pt idx="14752">
                  <c:v>1.0001</c:v>
                </c:pt>
                <c:pt idx="14753">
                  <c:v>2.0001000000000002</c:v>
                </c:pt>
                <c:pt idx="14754">
                  <c:v>2.0001000000000002</c:v>
                </c:pt>
                <c:pt idx="14755">
                  <c:v>1E-4</c:v>
                </c:pt>
                <c:pt idx="14756">
                  <c:v>2.0001000000000002</c:v>
                </c:pt>
                <c:pt idx="14757">
                  <c:v>3.0001000000000002</c:v>
                </c:pt>
                <c:pt idx="14758">
                  <c:v>1E-4</c:v>
                </c:pt>
                <c:pt idx="14759">
                  <c:v>1E-4</c:v>
                </c:pt>
                <c:pt idx="14760">
                  <c:v>1.0001</c:v>
                </c:pt>
                <c:pt idx="14761">
                  <c:v>1E-4</c:v>
                </c:pt>
                <c:pt idx="14762">
                  <c:v>1E-4</c:v>
                </c:pt>
                <c:pt idx="14763">
                  <c:v>1E-4</c:v>
                </c:pt>
                <c:pt idx="14764">
                  <c:v>1E-4</c:v>
                </c:pt>
                <c:pt idx="14765">
                  <c:v>1E-4</c:v>
                </c:pt>
                <c:pt idx="14766">
                  <c:v>1E-4</c:v>
                </c:pt>
                <c:pt idx="14767">
                  <c:v>1E-4</c:v>
                </c:pt>
                <c:pt idx="14768">
                  <c:v>1E-4</c:v>
                </c:pt>
                <c:pt idx="14769">
                  <c:v>1E-4</c:v>
                </c:pt>
                <c:pt idx="14770">
                  <c:v>1.0001</c:v>
                </c:pt>
                <c:pt idx="14771">
                  <c:v>1.0001</c:v>
                </c:pt>
                <c:pt idx="14772">
                  <c:v>2.0001000000000002</c:v>
                </c:pt>
                <c:pt idx="14773">
                  <c:v>1.0001</c:v>
                </c:pt>
                <c:pt idx="14774">
                  <c:v>1E-4</c:v>
                </c:pt>
                <c:pt idx="14775">
                  <c:v>1E-4</c:v>
                </c:pt>
                <c:pt idx="14776">
                  <c:v>1.0001</c:v>
                </c:pt>
                <c:pt idx="14777">
                  <c:v>3.0001000000000002</c:v>
                </c:pt>
                <c:pt idx="14778">
                  <c:v>6.0000999999999998</c:v>
                </c:pt>
                <c:pt idx="14779">
                  <c:v>3.0001000000000002</c:v>
                </c:pt>
                <c:pt idx="14780">
                  <c:v>2.0001000000000002</c:v>
                </c:pt>
                <c:pt idx="14781">
                  <c:v>2.0001000000000002</c:v>
                </c:pt>
                <c:pt idx="14782">
                  <c:v>1.0001</c:v>
                </c:pt>
                <c:pt idx="14783">
                  <c:v>1E-4</c:v>
                </c:pt>
                <c:pt idx="14784">
                  <c:v>1.0001</c:v>
                </c:pt>
                <c:pt idx="14785">
                  <c:v>1.0001</c:v>
                </c:pt>
                <c:pt idx="14786">
                  <c:v>2.0001000000000002</c:v>
                </c:pt>
                <c:pt idx="14787">
                  <c:v>1.0001</c:v>
                </c:pt>
                <c:pt idx="14788">
                  <c:v>1E-4</c:v>
                </c:pt>
                <c:pt idx="14789">
                  <c:v>1E-4</c:v>
                </c:pt>
                <c:pt idx="14790">
                  <c:v>1.0001</c:v>
                </c:pt>
                <c:pt idx="14791">
                  <c:v>1E-4</c:v>
                </c:pt>
                <c:pt idx="14792">
                  <c:v>1E-4</c:v>
                </c:pt>
                <c:pt idx="14793">
                  <c:v>1E-4</c:v>
                </c:pt>
                <c:pt idx="14794">
                  <c:v>1E-4</c:v>
                </c:pt>
                <c:pt idx="14795">
                  <c:v>1.0001</c:v>
                </c:pt>
                <c:pt idx="14796">
                  <c:v>1E-4</c:v>
                </c:pt>
                <c:pt idx="14797">
                  <c:v>1.0001</c:v>
                </c:pt>
                <c:pt idx="14798">
                  <c:v>1E-4</c:v>
                </c:pt>
                <c:pt idx="14799">
                  <c:v>1E-4</c:v>
                </c:pt>
                <c:pt idx="14800">
                  <c:v>1.0001</c:v>
                </c:pt>
                <c:pt idx="14801">
                  <c:v>1E-4</c:v>
                </c:pt>
                <c:pt idx="14802">
                  <c:v>1E-4</c:v>
                </c:pt>
                <c:pt idx="14803">
                  <c:v>1E-4</c:v>
                </c:pt>
                <c:pt idx="14804">
                  <c:v>1E-4</c:v>
                </c:pt>
                <c:pt idx="14805">
                  <c:v>2.0001000000000002</c:v>
                </c:pt>
                <c:pt idx="14806">
                  <c:v>1.0001</c:v>
                </c:pt>
                <c:pt idx="14807">
                  <c:v>1E-4</c:v>
                </c:pt>
                <c:pt idx="14808">
                  <c:v>1.0001</c:v>
                </c:pt>
                <c:pt idx="14809">
                  <c:v>1E-4</c:v>
                </c:pt>
                <c:pt idx="14810">
                  <c:v>1.0001</c:v>
                </c:pt>
                <c:pt idx="14811">
                  <c:v>1.0001</c:v>
                </c:pt>
                <c:pt idx="14812">
                  <c:v>1E-4</c:v>
                </c:pt>
                <c:pt idx="14813">
                  <c:v>1E-4</c:v>
                </c:pt>
                <c:pt idx="14814">
                  <c:v>1.0001</c:v>
                </c:pt>
                <c:pt idx="14815">
                  <c:v>1.0001</c:v>
                </c:pt>
                <c:pt idx="14816">
                  <c:v>1E-4</c:v>
                </c:pt>
                <c:pt idx="14817">
                  <c:v>1E-4</c:v>
                </c:pt>
                <c:pt idx="14818">
                  <c:v>1E-4</c:v>
                </c:pt>
                <c:pt idx="14819">
                  <c:v>1E-4</c:v>
                </c:pt>
                <c:pt idx="14820">
                  <c:v>1E-4</c:v>
                </c:pt>
                <c:pt idx="14821">
                  <c:v>1.0001</c:v>
                </c:pt>
                <c:pt idx="14822">
                  <c:v>1E-4</c:v>
                </c:pt>
                <c:pt idx="14823">
                  <c:v>1E-4</c:v>
                </c:pt>
                <c:pt idx="14824">
                  <c:v>1E-4</c:v>
                </c:pt>
                <c:pt idx="14825">
                  <c:v>1E-4</c:v>
                </c:pt>
                <c:pt idx="14826">
                  <c:v>1E-4</c:v>
                </c:pt>
                <c:pt idx="14827">
                  <c:v>1E-4</c:v>
                </c:pt>
                <c:pt idx="14828">
                  <c:v>1E-4</c:v>
                </c:pt>
                <c:pt idx="14829">
                  <c:v>1E-4</c:v>
                </c:pt>
                <c:pt idx="14830">
                  <c:v>1.0001</c:v>
                </c:pt>
                <c:pt idx="14831">
                  <c:v>1.0001</c:v>
                </c:pt>
                <c:pt idx="14832">
                  <c:v>1E-4</c:v>
                </c:pt>
                <c:pt idx="14833">
                  <c:v>1E-4</c:v>
                </c:pt>
                <c:pt idx="14834">
                  <c:v>2.0001000000000002</c:v>
                </c:pt>
                <c:pt idx="14835">
                  <c:v>5.0000999999999998</c:v>
                </c:pt>
                <c:pt idx="14836">
                  <c:v>1E-4</c:v>
                </c:pt>
                <c:pt idx="14837">
                  <c:v>1.0001</c:v>
                </c:pt>
                <c:pt idx="14838">
                  <c:v>1E-4</c:v>
                </c:pt>
                <c:pt idx="14839">
                  <c:v>1.0001</c:v>
                </c:pt>
                <c:pt idx="14840">
                  <c:v>1.0001</c:v>
                </c:pt>
                <c:pt idx="14841">
                  <c:v>1E-4</c:v>
                </c:pt>
                <c:pt idx="14842">
                  <c:v>1E-4</c:v>
                </c:pt>
                <c:pt idx="14843">
                  <c:v>1E-4</c:v>
                </c:pt>
                <c:pt idx="14844">
                  <c:v>1.0001</c:v>
                </c:pt>
                <c:pt idx="14845">
                  <c:v>1E-4</c:v>
                </c:pt>
                <c:pt idx="14846">
                  <c:v>1.0001</c:v>
                </c:pt>
                <c:pt idx="14847">
                  <c:v>1E-4</c:v>
                </c:pt>
                <c:pt idx="14848">
                  <c:v>1E-4</c:v>
                </c:pt>
                <c:pt idx="14849">
                  <c:v>1E-4</c:v>
                </c:pt>
                <c:pt idx="14850">
                  <c:v>1.0001</c:v>
                </c:pt>
                <c:pt idx="14851">
                  <c:v>1E-4</c:v>
                </c:pt>
                <c:pt idx="14852">
                  <c:v>1E-4</c:v>
                </c:pt>
                <c:pt idx="14853">
                  <c:v>1E-4</c:v>
                </c:pt>
                <c:pt idx="14854">
                  <c:v>1.0001</c:v>
                </c:pt>
                <c:pt idx="14855">
                  <c:v>1.0001</c:v>
                </c:pt>
                <c:pt idx="14856">
                  <c:v>1E-4</c:v>
                </c:pt>
                <c:pt idx="14857">
                  <c:v>1E-4</c:v>
                </c:pt>
                <c:pt idx="14858">
                  <c:v>1.0001</c:v>
                </c:pt>
                <c:pt idx="14859">
                  <c:v>1E-4</c:v>
                </c:pt>
                <c:pt idx="14860">
                  <c:v>1E-4</c:v>
                </c:pt>
                <c:pt idx="14861">
                  <c:v>1.0001</c:v>
                </c:pt>
                <c:pt idx="14862">
                  <c:v>1E-4</c:v>
                </c:pt>
                <c:pt idx="14863">
                  <c:v>1.0001</c:v>
                </c:pt>
                <c:pt idx="14864">
                  <c:v>1E-4</c:v>
                </c:pt>
                <c:pt idx="14865">
                  <c:v>1.0001</c:v>
                </c:pt>
                <c:pt idx="14866">
                  <c:v>2.0001000000000002</c:v>
                </c:pt>
                <c:pt idx="14867">
                  <c:v>2.0001000000000002</c:v>
                </c:pt>
                <c:pt idx="14868">
                  <c:v>1E-4</c:v>
                </c:pt>
                <c:pt idx="14869">
                  <c:v>1E-4</c:v>
                </c:pt>
                <c:pt idx="14870">
                  <c:v>1E-4</c:v>
                </c:pt>
                <c:pt idx="14871">
                  <c:v>1.0001</c:v>
                </c:pt>
                <c:pt idx="14872">
                  <c:v>1E-4</c:v>
                </c:pt>
                <c:pt idx="14873">
                  <c:v>1E-4</c:v>
                </c:pt>
                <c:pt idx="14874">
                  <c:v>1E-4</c:v>
                </c:pt>
                <c:pt idx="14875">
                  <c:v>1.0001</c:v>
                </c:pt>
                <c:pt idx="14876">
                  <c:v>1E-4</c:v>
                </c:pt>
                <c:pt idx="14877">
                  <c:v>1E-4</c:v>
                </c:pt>
                <c:pt idx="14878">
                  <c:v>1E-4</c:v>
                </c:pt>
                <c:pt idx="14879">
                  <c:v>1E-4</c:v>
                </c:pt>
                <c:pt idx="14880">
                  <c:v>1.0001</c:v>
                </c:pt>
                <c:pt idx="14881">
                  <c:v>1E-4</c:v>
                </c:pt>
                <c:pt idx="14882">
                  <c:v>1E-4</c:v>
                </c:pt>
                <c:pt idx="14883">
                  <c:v>1E-4</c:v>
                </c:pt>
                <c:pt idx="14884">
                  <c:v>1E-4</c:v>
                </c:pt>
                <c:pt idx="14885">
                  <c:v>1E-4</c:v>
                </c:pt>
                <c:pt idx="14886">
                  <c:v>1E-4</c:v>
                </c:pt>
                <c:pt idx="14887">
                  <c:v>1E-4</c:v>
                </c:pt>
                <c:pt idx="14888">
                  <c:v>1E-4</c:v>
                </c:pt>
                <c:pt idx="14889">
                  <c:v>1.0001</c:v>
                </c:pt>
                <c:pt idx="14890">
                  <c:v>2.0001000000000002</c:v>
                </c:pt>
                <c:pt idx="14891">
                  <c:v>1.0001</c:v>
                </c:pt>
                <c:pt idx="14892">
                  <c:v>2.0001000000000002</c:v>
                </c:pt>
                <c:pt idx="14893">
                  <c:v>2.0001000000000002</c:v>
                </c:pt>
                <c:pt idx="14894">
                  <c:v>1.0001</c:v>
                </c:pt>
                <c:pt idx="14895">
                  <c:v>1.0001</c:v>
                </c:pt>
                <c:pt idx="14896">
                  <c:v>1E-4</c:v>
                </c:pt>
                <c:pt idx="14897">
                  <c:v>1.0001</c:v>
                </c:pt>
                <c:pt idx="14898">
                  <c:v>1E-4</c:v>
                </c:pt>
                <c:pt idx="14899">
                  <c:v>2.0001000000000002</c:v>
                </c:pt>
                <c:pt idx="14900">
                  <c:v>1E-4</c:v>
                </c:pt>
                <c:pt idx="14901">
                  <c:v>1.0001</c:v>
                </c:pt>
                <c:pt idx="14902">
                  <c:v>2.0001000000000002</c:v>
                </c:pt>
                <c:pt idx="14903">
                  <c:v>1.0001</c:v>
                </c:pt>
                <c:pt idx="14904">
                  <c:v>1E-4</c:v>
                </c:pt>
                <c:pt idx="14905">
                  <c:v>1E-4</c:v>
                </c:pt>
                <c:pt idx="14906">
                  <c:v>1E-4</c:v>
                </c:pt>
                <c:pt idx="14907">
                  <c:v>1E-4</c:v>
                </c:pt>
                <c:pt idx="14908">
                  <c:v>1.0001</c:v>
                </c:pt>
                <c:pt idx="14909">
                  <c:v>1E-4</c:v>
                </c:pt>
                <c:pt idx="14910">
                  <c:v>1E-4</c:v>
                </c:pt>
                <c:pt idx="14911">
                  <c:v>1E-4</c:v>
                </c:pt>
                <c:pt idx="14912">
                  <c:v>1E-4</c:v>
                </c:pt>
                <c:pt idx="14913">
                  <c:v>1E-4</c:v>
                </c:pt>
                <c:pt idx="14914">
                  <c:v>1E-4</c:v>
                </c:pt>
                <c:pt idx="14915">
                  <c:v>1.0001</c:v>
                </c:pt>
                <c:pt idx="14916">
                  <c:v>1E-4</c:v>
                </c:pt>
                <c:pt idx="14917">
                  <c:v>1.0001</c:v>
                </c:pt>
                <c:pt idx="14918">
                  <c:v>1.0001</c:v>
                </c:pt>
                <c:pt idx="14919">
                  <c:v>1E-4</c:v>
                </c:pt>
                <c:pt idx="14920">
                  <c:v>1.0001</c:v>
                </c:pt>
                <c:pt idx="14921">
                  <c:v>1E-4</c:v>
                </c:pt>
                <c:pt idx="14922">
                  <c:v>1E-4</c:v>
                </c:pt>
                <c:pt idx="14923">
                  <c:v>1.0001</c:v>
                </c:pt>
                <c:pt idx="14924">
                  <c:v>1.0001</c:v>
                </c:pt>
                <c:pt idx="14925">
                  <c:v>1E-4</c:v>
                </c:pt>
                <c:pt idx="14926">
                  <c:v>1.0001</c:v>
                </c:pt>
                <c:pt idx="14927">
                  <c:v>1E-4</c:v>
                </c:pt>
                <c:pt idx="14928">
                  <c:v>1E-4</c:v>
                </c:pt>
                <c:pt idx="14929">
                  <c:v>1.0001</c:v>
                </c:pt>
                <c:pt idx="14930">
                  <c:v>1.0001</c:v>
                </c:pt>
                <c:pt idx="14931">
                  <c:v>1E-4</c:v>
                </c:pt>
                <c:pt idx="14932">
                  <c:v>1E-4</c:v>
                </c:pt>
                <c:pt idx="14933">
                  <c:v>1E-4</c:v>
                </c:pt>
                <c:pt idx="14934">
                  <c:v>1E-4</c:v>
                </c:pt>
                <c:pt idx="14935">
                  <c:v>1E-4</c:v>
                </c:pt>
                <c:pt idx="14936">
                  <c:v>1.0001</c:v>
                </c:pt>
                <c:pt idx="14937">
                  <c:v>2.0001000000000002</c:v>
                </c:pt>
                <c:pt idx="14938">
                  <c:v>1E-4</c:v>
                </c:pt>
                <c:pt idx="14939">
                  <c:v>1E-4</c:v>
                </c:pt>
                <c:pt idx="14940">
                  <c:v>2.0001000000000002</c:v>
                </c:pt>
                <c:pt idx="14941">
                  <c:v>1E-4</c:v>
                </c:pt>
                <c:pt idx="14942">
                  <c:v>1E-4</c:v>
                </c:pt>
                <c:pt idx="14943">
                  <c:v>1.0001</c:v>
                </c:pt>
                <c:pt idx="14944">
                  <c:v>2.0001000000000002</c:v>
                </c:pt>
                <c:pt idx="14945">
                  <c:v>1.0001</c:v>
                </c:pt>
                <c:pt idx="14946">
                  <c:v>1.0001</c:v>
                </c:pt>
                <c:pt idx="14947">
                  <c:v>4.0000999999999998</c:v>
                </c:pt>
                <c:pt idx="14948">
                  <c:v>1.0001</c:v>
                </c:pt>
                <c:pt idx="14949">
                  <c:v>4.0000999999999998</c:v>
                </c:pt>
                <c:pt idx="14950">
                  <c:v>1.0001</c:v>
                </c:pt>
                <c:pt idx="14951">
                  <c:v>1E-4</c:v>
                </c:pt>
                <c:pt idx="14952">
                  <c:v>1E-4</c:v>
                </c:pt>
                <c:pt idx="14953">
                  <c:v>1.0001</c:v>
                </c:pt>
                <c:pt idx="14954">
                  <c:v>4.0000999999999998</c:v>
                </c:pt>
                <c:pt idx="14955">
                  <c:v>5.0000999999999998</c:v>
                </c:pt>
                <c:pt idx="14956">
                  <c:v>1E-4</c:v>
                </c:pt>
                <c:pt idx="14957">
                  <c:v>1.0001</c:v>
                </c:pt>
                <c:pt idx="14958">
                  <c:v>1.0001</c:v>
                </c:pt>
                <c:pt idx="14959">
                  <c:v>1.0001</c:v>
                </c:pt>
                <c:pt idx="14960">
                  <c:v>1E-4</c:v>
                </c:pt>
                <c:pt idx="14961">
                  <c:v>3.0001000000000002</c:v>
                </c:pt>
                <c:pt idx="14962">
                  <c:v>1E-4</c:v>
                </c:pt>
                <c:pt idx="14963">
                  <c:v>1E-4</c:v>
                </c:pt>
                <c:pt idx="14964">
                  <c:v>1E-4</c:v>
                </c:pt>
                <c:pt idx="14965">
                  <c:v>1.0001</c:v>
                </c:pt>
                <c:pt idx="14966">
                  <c:v>1E-4</c:v>
                </c:pt>
                <c:pt idx="14967">
                  <c:v>1.0001</c:v>
                </c:pt>
                <c:pt idx="14968">
                  <c:v>1.0001</c:v>
                </c:pt>
                <c:pt idx="14969">
                  <c:v>1E-4</c:v>
                </c:pt>
                <c:pt idx="14970">
                  <c:v>1.0001</c:v>
                </c:pt>
                <c:pt idx="14971">
                  <c:v>1E-4</c:v>
                </c:pt>
                <c:pt idx="14972">
                  <c:v>1.0001</c:v>
                </c:pt>
                <c:pt idx="14973">
                  <c:v>2.0001000000000002</c:v>
                </c:pt>
                <c:pt idx="14974">
                  <c:v>1.0001</c:v>
                </c:pt>
                <c:pt idx="14975">
                  <c:v>1.0001</c:v>
                </c:pt>
                <c:pt idx="14976">
                  <c:v>1E-4</c:v>
                </c:pt>
                <c:pt idx="14977">
                  <c:v>1E-4</c:v>
                </c:pt>
                <c:pt idx="14978">
                  <c:v>2.0001000000000002</c:v>
                </c:pt>
                <c:pt idx="14979">
                  <c:v>1E-4</c:v>
                </c:pt>
                <c:pt idx="14980">
                  <c:v>1.0001</c:v>
                </c:pt>
                <c:pt idx="14981">
                  <c:v>1E-4</c:v>
                </c:pt>
                <c:pt idx="14982">
                  <c:v>1.0001</c:v>
                </c:pt>
                <c:pt idx="14983">
                  <c:v>1E-4</c:v>
                </c:pt>
                <c:pt idx="14984">
                  <c:v>1.0001</c:v>
                </c:pt>
                <c:pt idx="14985">
                  <c:v>1.0001</c:v>
                </c:pt>
                <c:pt idx="14986">
                  <c:v>1.0001</c:v>
                </c:pt>
                <c:pt idx="14987">
                  <c:v>1.0001</c:v>
                </c:pt>
                <c:pt idx="14988">
                  <c:v>2.0001000000000002</c:v>
                </c:pt>
                <c:pt idx="14989">
                  <c:v>1.0001</c:v>
                </c:pt>
                <c:pt idx="14990">
                  <c:v>1E-4</c:v>
                </c:pt>
                <c:pt idx="14991">
                  <c:v>1.0001</c:v>
                </c:pt>
                <c:pt idx="14992">
                  <c:v>1E-4</c:v>
                </c:pt>
                <c:pt idx="14993">
                  <c:v>1E-4</c:v>
                </c:pt>
                <c:pt idx="14994">
                  <c:v>1E-4</c:v>
                </c:pt>
                <c:pt idx="14995">
                  <c:v>1E-4</c:v>
                </c:pt>
                <c:pt idx="14996">
                  <c:v>2.0001000000000002</c:v>
                </c:pt>
                <c:pt idx="14997">
                  <c:v>1.0001</c:v>
                </c:pt>
                <c:pt idx="14998">
                  <c:v>1.0001</c:v>
                </c:pt>
                <c:pt idx="14999">
                  <c:v>1E-4</c:v>
                </c:pt>
                <c:pt idx="15000">
                  <c:v>1E-4</c:v>
                </c:pt>
                <c:pt idx="15001">
                  <c:v>1.0001</c:v>
                </c:pt>
                <c:pt idx="15002">
                  <c:v>2.0001000000000002</c:v>
                </c:pt>
                <c:pt idx="15003">
                  <c:v>1.0001</c:v>
                </c:pt>
                <c:pt idx="15004">
                  <c:v>1.0001</c:v>
                </c:pt>
                <c:pt idx="15005">
                  <c:v>1.0001</c:v>
                </c:pt>
                <c:pt idx="15006">
                  <c:v>1.0001</c:v>
                </c:pt>
                <c:pt idx="15007">
                  <c:v>1E-4</c:v>
                </c:pt>
                <c:pt idx="15008">
                  <c:v>1E-4</c:v>
                </c:pt>
                <c:pt idx="15009">
                  <c:v>1E-4</c:v>
                </c:pt>
                <c:pt idx="15010">
                  <c:v>2.0001000000000002</c:v>
                </c:pt>
                <c:pt idx="15011">
                  <c:v>1.0001</c:v>
                </c:pt>
                <c:pt idx="15012">
                  <c:v>1E-4</c:v>
                </c:pt>
                <c:pt idx="15013">
                  <c:v>1E-4</c:v>
                </c:pt>
                <c:pt idx="15014">
                  <c:v>1.0001</c:v>
                </c:pt>
                <c:pt idx="15015">
                  <c:v>1E-4</c:v>
                </c:pt>
                <c:pt idx="15016">
                  <c:v>1E-4</c:v>
                </c:pt>
                <c:pt idx="15017">
                  <c:v>1E-4</c:v>
                </c:pt>
                <c:pt idx="15018">
                  <c:v>1E-4</c:v>
                </c:pt>
                <c:pt idx="15019">
                  <c:v>1E-4</c:v>
                </c:pt>
                <c:pt idx="15020">
                  <c:v>1E-4</c:v>
                </c:pt>
                <c:pt idx="15021">
                  <c:v>1E-4</c:v>
                </c:pt>
                <c:pt idx="15022">
                  <c:v>1E-4</c:v>
                </c:pt>
                <c:pt idx="15023">
                  <c:v>1E-4</c:v>
                </c:pt>
                <c:pt idx="15024">
                  <c:v>1E-4</c:v>
                </c:pt>
                <c:pt idx="15025">
                  <c:v>1E-4</c:v>
                </c:pt>
                <c:pt idx="15026">
                  <c:v>1E-4</c:v>
                </c:pt>
                <c:pt idx="15027">
                  <c:v>1E-4</c:v>
                </c:pt>
                <c:pt idx="15028">
                  <c:v>2.0001000000000002</c:v>
                </c:pt>
                <c:pt idx="15029">
                  <c:v>1E-4</c:v>
                </c:pt>
                <c:pt idx="15030">
                  <c:v>1E-4</c:v>
                </c:pt>
                <c:pt idx="15031">
                  <c:v>1E-4</c:v>
                </c:pt>
                <c:pt idx="15032">
                  <c:v>1E-4</c:v>
                </c:pt>
                <c:pt idx="15033">
                  <c:v>1.0001</c:v>
                </c:pt>
                <c:pt idx="15034">
                  <c:v>1E-4</c:v>
                </c:pt>
                <c:pt idx="15035">
                  <c:v>1E-4</c:v>
                </c:pt>
                <c:pt idx="15036">
                  <c:v>1E-4</c:v>
                </c:pt>
                <c:pt idx="15037">
                  <c:v>1E-4</c:v>
                </c:pt>
                <c:pt idx="15038">
                  <c:v>1E-4</c:v>
                </c:pt>
                <c:pt idx="15039">
                  <c:v>1E-4</c:v>
                </c:pt>
                <c:pt idx="15040">
                  <c:v>1E-4</c:v>
                </c:pt>
                <c:pt idx="15041">
                  <c:v>1E-4</c:v>
                </c:pt>
                <c:pt idx="15042">
                  <c:v>1E-4</c:v>
                </c:pt>
                <c:pt idx="15043">
                  <c:v>1.0001</c:v>
                </c:pt>
                <c:pt idx="15044">
                  <c:v>1E-4</c:v>
                </c:pt>
                <c:pt idx="15045">
                  <c:v>1.0001</c:v>
                </c:pt>
                <c:pt idx="15046">
                  <c:v>1E-4</c:v>
                </c:pt>
                <c:pt idx="15047">
                  <c:v>1E-4</c:v>
                </c:pt>
                <c:pt idx="15048">
                  <c:v>1E-4</c:v>
                </c:pt>
                <c:pt idx="15049">
                  <c:v>1E-4</c:v>
                </c:pt>
                <c:pt idx="15050">
                  <c:v>1.0001</c:v>
                </c:pt>
                <c:pt idx="15051">
                  <c:v>1E-4</c:v>
                </c:pt>
                <c:pt idx="15052">
                  <c:v>1E-4</c:v>
                </c:pt>
                <c:pt idx="15053">
                  <c:v>1.0001</c:v>
                </c:pt>
                <c:pt idx="15054">
                  <c:v>1.0001</c:v>
                </c:pt>
                <c:pt idx="15055">
                  <c:v>5.0000999999999998</c:v>
                </c:pt>
                <c:pt idx="15056">
                  <c:v>2.0001000000000002</c:v>
                </c:pt>
                <c:pt idx="15057">
                  <c:v>2.0001000000000002</c:v>
                </c:pt>
                <c:pt idx="15058">
                  <c:v>4.0000999999999998</c:v>
                </c:pt>
                <c:pt idx="15059">
                  <c:v>1E-4</c:v>
                </c:pt>
                <c:pt idx="15060">
                  <c:v>2.0001000000000002</c:v>
                </c:pt>
                <c:pt idx="15061">
                  <c:v>1.0001</c:v>
                </c:pt>
                <c:pt idx="15062">
                  <c:v>4.0000999999999998</c:v>
                </c:pt>
                <c:pt idx="15063">
                  <c:v>1E-4</c:v>
                </c:pt>
                <c:pt idx="15064">
                  <c:v>1E-4</c:v>
                </c:pt>
                <c:pt idx="15065">
                  <c:v>1.0001</c:v>
                </c:pt>
                <c:pt idx="15066">
                  <c:v>1E-4</c:v>
                </c:pt>
                <c:pt idx="15067">
                  <c:v>1E-4</c:v>
                </c:pt>
                <c:pt idx="15068">
                  <c:v>1.0001</c:v>
                </c:pt>
                <c:pt idx="15069">
                  <c:v>1.0001</c:v>
                </c:pt>
                <c:pt idx="15070">
                  <c:v>1E-4</c:v>
                </c:pt>
                <c:pt idx="15071">
                  <c:v>1.0001</c:v>
                </c:pt>
                <c:pt idx="15072">
                  <c:v>2.0001000000000002</c:v>
                </c:pt>
                <c:pt idx="15073">
                  <c:v>1E-4</c:v>
                </c:pt>
                <c:pt idx="15074">
                  <c:v>1E-4</c:v>
                </c:pt>
                <c:pt idx="15075">
                  <c:v>1E-4</c:v>
                </c:pt>
                <c:pt idx="15076">
                  <c:v>1E-4</c:v>
                </c:pt>
                <c:pt idx="15077">
                  <c:v>1E-4</c:v>
                </c:pt>
                <c:pt idx="15078">
                  <c:v>1E-4</c:v>
                </c:pt>
                <c:pt idx="15079">
                  <c:v>1.0001</c:v>
                </c:pt>
                <c:pt idx="15080">
                  <c:v>1E-4</c:v>
                </c:pt>
                <c:pt idx="15081">
                  <c:v>1E-4</c:v>
                </c:pt>
                <c:pt idx="15082">
                  <c:v>1E-4</c:v>
                </c:pt>
                <c:pt idx="15083">
                  <c:v>1.0001</c:v>
                </c:pt>
                <c:pt idx="15084">
                  <c:v>1.0001</c:v>
                </c:pt>
                <c:pt idx="15085">
                  <c:v>1E-4</c:v>
                </c:pt>
                <c:pt idx="15086">
                  <c:v>1E-4</c:v>
                </c:pt>
                <c:pt idx="15087">
                  <c:v>1E-4</c:v>
                </c:pt>
                <c:pt idx="15088">
                  <c:v>1E-4</c:v>
                </c:pt>
                <c:pt idx="15089">
                  <c:v>1E-4</c:v>
                </c:pt>
                <c:pt idx="15090">
                  <c:v>1E-4</c:v>
                </c:pt>
                <c:pt idx="15091">
                  <c:v>1E-4</c:v>
                </c:pt>
                <c:pt idx="15092">
                  <c:v>1E-4</c:v>
                </c:pt>
                <c:pt idx="15093">
                  <c:v>1.0001</c:v>
                </c:pt>
                <c:pt idx="15094">
                  <c:v>1.0001</c:v>
                </c:pt>
                <c:pt idx="15095">
                  <c:v>1E-4</c:v>
                </c:pt>
                <c:pt idx="15096">
                  <c:v>1E-4</c:v>
                </c:pt>
                <c:pt idx="15097">
                  <c:v>2.0001000000000002</c:v>
                </c:pt>
                <c:pt idx="15098">
                  <c:v>1E-4</c:v>
                </c:pt>
                <c:pt idx="15099">
                  <c:v>1E-4</c:v>
                </c:pt>
                <c:pt idx="15100">
                  <c:v>1.0001</c:v>
                </c:pt>
                <c:pt idx="15101">
                  <c:v>1.0001</c:v>
                </c:pt>
                <c:pt idx="15102">
                  <c:v>1E-4</c:v>
                </c:pt>
                <c:pt idx="15103">
                  <c:v>1.0001</c:v>
                </c:pt>
                <c:pt idx="15104">
                  <c:v>1E-4</c:v>
                </c:pt>
                <c:pt idx="15105">
                  <c:v>1E-4</c:v>
                </c:pt>
                <c:pt idx="15106">
                  <c:v>2.0001000000000002</c:v>
                </c:pt>
                <c:pt idx="15107">
                  <c:v>1E-4</c:v>
                </c:pt>
                <c:pt idx="15108">
                  <c:v>1.0001</c:v>
                </c:pt>
                <c:pt idx="15109">
                  <c:v>2.0001000000000002</c:v>
                </c:pt>
                <c:pt idx="15110">
                  <c:v>2.0001000000000002</c:v>
                </c:pt>
                <c:pt idx="15111">
                  <c:v>2.0001000000000002</c:v>
                </c:pt>
                <c:pt idx="15112">
                  <c:v>9.0000999999999998</c:v>
                </c:pt>
                <c:pt idx="15113">
                  <c:v>6.0000999999999998</c:v>
                </c:pt>
                <c:pt idx="15114">
                  <c:v>21.0001</c:v>
                </c:pt>
                <c:pt idx="15115">
                  <c:v>18.0001</c:v>
                </c:pt>
                <c:pt idx="15116">
                  <c:v>28.0001</c:v>
                </c:pt>
                <c:pt idx="15117">
                  <c:v>17.0001</c:v>
                </c:pt>
                <c:pt idx="15118">
                  <c:v>17.0001</c:v>
                </c:pt>
                <c:pt idx="15119">
                  <c:v>6.0000999999999998</c:v>
                </c:pt>
                <c:pt idx="15120">
                  <c:v>2.0001000000000002</c:v>
                </c:pt>
                <c:pt idx="15121">
                  <c:v>1.0001</c:v>
                </c:pt>
                <c:pt idx="15122">
                  <c:v>2.0001000000000002</c:v>
                </c:pt>
                <c:pt idx="15123">
                  <c:v>1.0001</c:v>
                </c:pt>
                <c:pt idx="15124">
                  <c:v>1E-4</c:v>
                </c:pt>
                <c:pt idx="15125">
                  <c:v>1.0001</c:v>
                </c:pt>
                <c:pt idx="15126">
                  <c:v>1.0001</c:v>
                </c:pt>
                <c:pt idx="15127">
                  <c:v>1.0001</c:v>
                </c:pt>
                <c:pt idx="15128">
                  <c:v>1E-4</c:v>
                </c:pt>
                <c:pt idx="15129">
                  <c:v>1E-4</c:v>
                </c:pt>
                <c:pt idx="15130">
                  <c:v>1E-4</c:v>
                </c:pt>
                <c:pt idx="15131">
                  <c:v>1E-4</c:v>
                </c:pt>
                <c:pt idx="15132">
                  <c:v>1E-4</c:v>
                </c:pt>
                <c:pt idx="15133">
                  <c:v>1.0001</c:v>
                </c:pt>
                <c:pt idx="15134">
                  <c:v>1E-4</c:v>
                </c:pt>
                <c:pt idx="15135">
                  <c:v>1E-4</c:v>
                </c:pt>
                <c:pt idx="15136">
                  <c:v>1E-4</c:v>
                </c:pt>
                <c:pt idx="15137">
                  <c:v>1E-4</c:v>
                </c:pt>
                <c:pt idx="15138">
                  <c:v>1.0001</c:v>
                </c:pt>
                <c:pt idx="15139">
                  <c:v>1E-4</c:v>
                </c:pt>
                <c:pt idx="15140">
                  <c:v>1E-4</c:v>
                </c:pt>
                <c:pt idx="15141">
                  <c:v>1E-4</c:v>
                </c:pt>
                <c:pt idx="15142">
                  <c:v>1E-4</c:v>
                </c:pt>
                <c:pt idx="15143">
                  <c:v>1E-4</c:v>
                </c:pt>
                <c:pt idx="15144">
                  <c:v>1E-4</c:v>
                </c:pt>
                <c:pt idx="15145">
                  <c:v>3.0001000000000002</c:v>
                </c:pt>
                <c:pt idx="15146">
                  <c:v>1E-4</c:v>
                </c:pt>
                <c:pt idx="15147">
                  <c:v>2.0001000000000002</c:v>
                </c:pt>
                <c:pt idx="15148">
                  <c:v>1E-4</c:v>
                </c:pt>
                <c:pt idx="15149">
                  <c:v>1E-4</c:v>
                </c:pt>
                <c:pt idx="15150">
                  <c:v>1E-4</c:v>
                </c:pt>
                <c:pt idx="15151">
                  <c:v>1E-4</c:v>
                </c:pt>
                <c:pt idx="15152">
                  <c:v>1.0001</c:v>
                </c:pt>
                <c:pt idx="15153">
                  <c:v>1E-4</c:v>
                </c:pt>
                <c:pt idx="15154">
                  <c:v>1E-4</c:v>
                </c:pt>
                <c:pt idx="15155">
                  <c:v>1.0001</c:v>
                </c:pt>
                <c:pt idx="15156">
                  <c:v>1E-4</c:v>
                </c:pt>
                <c:pt idx="15157">
                  <c:v>1E-4</c:v>
                </c:pt>
                <c:pt idx="15158">
                  <c:v>1E-4</c:v>
                </c:pt>
                <c:pt idx="15159">
                  <c:v>1E-4</c:v>
                </c:pt>
                <c:pt idx="15160">
                  <c:v>1.0001</c:v>
                </c:pt>
                <c:pt idx="15161">
                  <c:v>1E-4</c:v>
                </c:pt>
                <c:pt idx="15162">
                  <c:v>1E-4</c:v>
                </c:pt>
                <c:pt idx="15163">
                  <c:v>1.0001</c:v>
                </c:pt>
                <c:pt idx="15164">
                  <c:v>1.0001</c:v>
                </c:pt>
                <c:pt idx="15165">
                  <c:v>3.0001000000000002</c:v>
                </c:pt>
                <c:pt idx="15166">
                  <c:v>1E-4</c:v>
                </c:pt>
                <c:pt idx="15167">
                  <c:v>3.0001000000000002</c:v>
                </c:pt>
                <c:pt idx="15168">
                  <c:v>5.0000999999999998</c:v>
                </c:pt>
                <c:pt idx="15169">
                  <c:v>4.0000999999999998</c:v>
                </c:pt>
                <c:pt idx="15170">
                  <c:v>8.0000999999999998</c:v>
                </c:pt>
                <c:pt idx="15171">
                  <c:v>10.0001</c:v>
                </c:pt>
                <c:pt idx="15172">
                  <c:v>7.0000999999999998</c:v>
                </c:pt>
                <c:pt idx="15173">
                  <c:v>5.0000999999999998</c:v>
                </c:pt>
                <c:pt idx="15174">
                  <c:v>11.0001</c:v>
                </c:pt>
                <c:pt idx="15175">
                  <c:v>7.0000999999999998</c:v>
                </c:pt>
                <c:pt idx="15176">
                  <c:v>6.0000999999999998</c:v>
                </c:pt>
                <c:pt idx="15177">
                  <c:v>4.0000999999999998</c:v>
                </c:pt>
                <c:pt idx="15178">
                  <c:v>1.0001</c:v>
                </c:pt>
                <c:pt idx="15179">
                  <c:v>1E-4</c:v>
                </c:pt>
                <c:pt idx="15180">
                  <c:v>1.0001</c:v>
                </c:pt>
                <c:pt idx="15181">
                  <c:v>1.0001</c:v>
                </c:pt>
                <c:pt idx="15182">
                  <c:v>1.0001</c:v>
                </c:pt>
                <c:pt idx="15183">
                  <c:v>1.0001</c:v>
                </c:pt>
                <c:pt idx="15184">
                  <c:v>1.0001</c:v>
                </c:pt>
                <c:pt idx="15185">
                  <c:v>1E-4</c:v>
                </c:pt>
                <c:pt idx="15186">
                  <c:v>1.0001</c:v>
                </c:pt>
                <c:pt idx="15187">
                  <c:v>1.0001</c:v>
                </c:pt>
                <c:pt idx="15188">
                  <c:v>1E-4</c:v>
                </c:pt>
                <c:pt idx="15189">
                  <c:v>1.0001</c:v>
                </c:pt>
                <c:pt idx="15190">
                  <c:v>1E-4</c:v>
                </c:pt>
                <c:pt idx="15191">
                  <c:v>1E-4</c:v>
                </c:pt>
                <c:pt idx="15192">
                  <c:v>1E-4</c:v>
                </c:pt>
                <c:pt idx="15193">
                  <c:v>1E-4</c:v>
                </c:pt>
                <c:pt idx="15194">
                  <c:v>1E-4</c:v>
                </c:pt>
                <c:pt idx="15195">
                  <c:v>1E-4</c:v>
                </c:pt>
                <c:pt idx="15196">
                  <c:v>1E-4</c:v>
                </c:pt>
                <c:pt idx="15197">
                  <c:v>1.0001</c:v>
                </c:pt>
                <c:pt idx="15198">
                  <c:v>1.0001</c:v>
                </c:pt>
                <c:pt idx="15199">
                  <c:v>2.0001000000000002</c:v>
                </c:pt>
                <c:pt idx="15200">
                  <c:v>2.0001000000000002</c:v>
                </c:pt>
                <c:pt idx="15201">
                  <c:v>1.0001</c:v>
                </c:pt>
                <c:pt idx="15202">
                  <c:v>2.0001000000000002</c:v>
                </c:pt>
                <c:pt idx="15203">
                  <c:v>2.0001000000000002</c:v>
                </c:pt>
                <c:pt idx="15204">
                  <c:v>1E-4</c:v>
                </c:pt>
                <c:pt idx="15205">
                  <c:v>1E-4</c:v>
                </c:pt>
                <c:pt idx="15206">
                  <c:v>1E-4</c:v>
                </c:pt>
                <c:pt idx="15207">
                  <c:v>1E-4</c:v>
                </c:pt>
                <c:pt idx="15208">
                  <c:v>1E-4</c:v>
                </c:pt>
                <c:pt idx="15209">
                  <c:v>1.0001</c:v>
                </c:pt>
                <c:pt idx="15210">
                  <c:v>1E-4</c:v>
                </c:pt>
                <c:pt idx="15211">
                  <c:v>1E-4</c:v>
                </c:pt>
                <c:pt idx="15212">
                  <c:v>2.0001000000000002</c:v>
                </c:pt>
                <c:pt idx="15213">
                  <c:v>1E-4</c:v>
                </c:pt>
                <c:pt idx="15214">
                  <c:v>1E-4</c:v>
                </c:pt>
                <c:pt idx="15215">
                  <c:v>1E-4</c:v>
                </c:pt>
                <c:pt idx="15216">
                  <c:v>1E-4</c:v>
                </c:pt>
                <c:pt idx="15217">
                  <c:v>1E-4</c:v>
                </c:pt>
                <c:pt idx="15218">
                  <c:v>2.0001000000000002</c:v>
                </c:pt>
                <c:pt idx="15219">
                  <c:v>1.0001</c:v>
                </c:pt>
                <c:pt idx="15220">
                  <c:v>1E-4</c:v>
                </c:pt>
                <c:pt idx="15221">
                  <c:v>1E-4</c:v>
                </c:pt>
                <c:pt idx="15222">
                  <c:v>1E-4</c:v>
                </c:pt>
                <c:pt idx="15223">
                  <c:v>1E-4</c:v>
                </c:pt>
                <c:pt idx="15224">
                  <c:v>1E-4</c:v>
                </c:pt>
                <c:pt idx="15225">
                  <c:v>1E-4</c:v>
                </c:pt>
                <c:pt idx="15226">
                  <c:v>1.0001</c:v>
                </c:pt>
                <c:pt idx="15227">
                  <c:v>1.0001</c:v>
                </c:pt>
                <c:pt idx="15228">
                  <c:v>1E-4</c:v>
                </c:pt>
                <c:pt idx="15229">
                  <c:v>1E-4</c:v>
                </c:pt>
                <c:pt idx="15230">
                  <c:v>1E-4</c:v>
                </c:pt>
                <c:pt idx="15231">
                  <c:v>1.0001</c:v>
                </c:pt>
                <c:pt idx="15232">
                  <c:v>1E-4</c:v>
                </c:pt>
                <c:pt idx="15233">
                  <c:v>1.0001</c:v>
                </c:pt>
                <c:pt idx="15234">
                  <c:v>1E-4</c:v>
                </c:pt>
                <c:pt idx="15235">
                  <c:v>1E-4</c:v>
                </c:pt>
                <c:pt idx="15236">
                  <c:v>1E-4</c:v>
                </c:pt>
                <c:pt idx="15237">
                  <c:v>1E-4</c:v>
                </c:pt>
                <c:pt idx="15238">
                  <c:v>1E-4</c:v>
                </c:pt>
                <c:pt idx="15239">
                  <c:v>1.0001</c:v>
                </c:pt>
                <c:pt idx="15240">
                  <c:v>1E-4</c:v>
                </c:pt>
                <c:pt idx="15241">
                  <c:v>1E-4</c:v>
                </c:pt>
                <c:pt idx="15242">
                  <c:v>1E-4</c:v>
                </c:pt>
                <c:pt idx="15243">
                  <c:v>1E-4</c:v>
                </c:pt>
                <c:pt idx="15244">
                  <c:v>1.0001</c:v>
                </c:pt>
                <c:pt idx="15245">
                  <c:v>1.0001</c:v>
                </c:pt>
                <c:pt idx="15246">
                  <c:v>1E-4</c:v>
                </c:pt>
                <c:pt idx="15247">
                  <c:v>1E-4</c:v>
                </c:pt>
                <c:pt idx="15248">
                  <c:v>1E-4</c:v>
                </c:pt>
                <c:pt idx="15249">
                  <c:v>1.0001</c:v>
                </c:pt>
                <c:pt idx="15250">
                  <c:v>1E-4</c:v>
                </c:pt>
                <c:pt idx="15251">
                  <c:v>1.0001</c:v>
                </c:pt>
                <c:pt idx="15252">
                  <c:v>1.0001</c:v>
                </c:pt>
                <c:pt idx="15253">
                  <c:v>2.0001000000000002</c:v>
                </c:pt>
                <c:pt idx="15254">
                  <c:v>1.0001</c:v>
                </c:pt>
                <c:pt idx="15255">
                  <c:v>2.0001000000000002</c:v>
                </c:pt>
                <c:pt idx="15256">
                  <c:v>1E-4</c:v>
                </c:pt>
                <c:pt idx="15257">
                  <c:v>1E-4</c:v>
                </c:pt>
                <c:pt idx="15258">
                  <c:v>1E-4</c:v>
                </c:pt>
                <c:pt idx="15259">
                  <c:v>1E-4</c:v>
                </c:pt>
                <c:pt idx="15260">
                  <c:v>1E-4</c:v>
                </c:pt>
                <c:pt idx="15261">
                  <c:v>1E-4</c:v>
                </c:pt>
                <c:pt idx="15262">
                  <c:v>1E-4</c:v>
                </c:pt>
                <c:pt idx="15263">
                  <c:v>1.0001</c:v>
                </c:pt>
                <c:pt idx="15264">
                  <c:v>1E-4</c:v>
                </c:pt>
                <c:pt idx="15265">
                  <c:v>1E-4</c:v>
                </c:pt>
                <c:pt idx="15266">
                  <c:v>1.0001</c:v>
                </c:pt>
                <c:pt idx="15267">
                  <c:v>1E-4</c:v>
                </c:pt>
                <c:pt idx="15268">
                  <c:v>1.0001</c:v>
                </c:pt>
                <c:pt idx="15269">
                  <c:v>1.0001</c:v>
                </c:pt>
                <c:pt idx="15270">
                  <c:v>1E-4</c:v>
                </c:pt>
                <c:pt idx="15271">
                  <c:v>1E-4</c:v>
                </c:pt>
                <c:pt idx="15272">
                  <c:v>1E-4</c:v>
                </c:pt>
                <c:pt idx="15273">
                  <c:v>1E-4</c:v>
                </c:pt>
                <c:pt idx="15274">
                  <c:v>1E-4</c:v>
                </c:pt>
                <c:pt idx="15275">
                  <c:v>1.0001</c:v>
                </c:pt>
                <c:pt idx="15276">
                  <c:v>1E-4</c:v>
                </c:pt>
                <c:pt idx="15277">
                  <c:v>1.0001</c:v>
                </c:pt>
                <c:pt idx="15278">
                  <c:v>1.0001</c:v>
                </c:pt>
                <c:pt idx="15279">
                  <c:v>1E-4</c:v>
                </c:pt>
                <c:pt idx="15280">
                  <c:v>1E-4</c:v>
                </c:pt>
                <c:pt idx="15281">
                  <c:v>1E-4</c:v>
                </c:pt>
                <c:pt idx="15282">
                  <c:v>1E-4</c:v>
                </c:pt>
                <c:pt idx="15283">
                  <c:v>1E-4</c:v>
                </c:pt>
                <c:pt idx="15284">
                  <c:v>1.0001</c:v>
                </c:pt>
                <c:pt idx="15285">
                  <c:v>1.0001</c:v>
                </c:pt>
                <c:pt idx="15286">
                  <c:v>1.0001</c:v>
                </c:pt>
                <c:pt idx="15287">
                  <c:v>1E-4</c:v>
                </c:pt>
                <c:pt idx="15288">
                  <c:v>1.0001</c:v>
                </c:pt>
                <c:pt idx="15289">
                  <c:v>1E-4</c:v>
                </c:pt>
                <c:pt idx="15290">
                  <c:v>1.0001</c:v>
                </c:pt>
                <c:pt idx="15291">
                  <c:v>1E-4</c:v>
                </c:pt>
                <c:pt idx="15292">
                  <c:v>1E-4</c:v>
                </c:pt>
                <c:pt idx="15293">
                  <c:v>1.0001</c:v>
                </c:pt>
                <c:pt idx="15294">
                  <c:v>1.0001</c:v>
                </c:pt>
                <c:pt idx="15295">
                  <c:v>1E-4</c:v>
                </c:pt>
                <c:pt idx="15296">
                  <c:v>1E-4</c:v>
                </c:pt>
                <c:pt idx="15297">
                  <c:v>1E-4</c:v>
                </c:pt>
                <c:pt idx="15298">
                  <c:v>1E-4</c:v>
                </c:pt>
                <c:pt idx="15299">
                  <c:v>1E-4</c:v>
                </c:pt>
                <c:pt idx="15300">
                  <c:v>1E-4</c:v>
                </c:pt>
                <c:pt idx="15301">
                  <c:v>1E-4</c:v>
                </c:pt>
                <c:pt idx="15302">
                  <c:v>1E-4</c:v>
                </c:pt>
                <c:pt idx="15303">
                  <c:v>1E-4</c:v>
                </c:pt>
                <c:pt idx="15304">
                  <c:v>1E-4</c:v>
                </c:pt>
                <c:pt idx="15305">
                  <c:v>1.0001</c:v>
                </c:pt>
                <c:pt idx="15306">
                  <c:v>1E-4</c:v>
                </c:pt>
                <c:pt idx="15307">
                  <c:v>1E-4</c:v>
                </c:pt>
                <c:pt idx="15308">
                  <c:v>1E-4</c:v>
                </c:pt>
                <c:pt idx="15309">
                  <c:v>1E-4</c:v>
                </c:pt>
                <c:pt idx="15310">
                  <c:v>1E-4</c:v>
                </c:pt>
                <c:pt idx="15311">
                  <c:v>1E-4</c:v>
                </c:pt>
                <c:pt idx="15312">
                  <c:v>2.0001000000000002</c:v>
                </c:pt>
                <c:pt idx="15313">
                  <c:v>1.0001</c:v>
                </c:pt>
                <c:pt idx="15314">
                  <c:v>1E-4</c:v>
                </c:pt>
                <c:pt idx="15315">
                  <c:v>1E-4</c:v>
                </c:pt>
                <c:pt idx="15316">
                  <c:v>1.0001</c:v>
                </c:pt>
                <c:pt idx="15317">
                  <c:v>1E-4</c:v>
                </c:pt>
                <c:pt idx="15318">
                  <c:v>1E-4</c:v>
                </c:pt>
                <c:pt idx="15319">
                  <c:v>1E-4</c:v>
                </c:pt>
                <c:pt idx="15320">
                  <c:v>1E-4</c:v>
                </c:pt>
                <c:pt idx="15321">
                  <c:v>1E-4</c:v>
                </c:pt>
                <c:pt idx="15322">
                  <c:v>1E-4</c:v>
                </c:pt>
                <c:pt idx="15323">
                  <c:v>1E-4</c:v>
                </c:pt>
                <c:pt idx="15324">
                  <c:v>1E-4</c:v>
                </c:pt>
                <c:pt idx="15325">
                  <c:v>1.0001</c:v>
                </c:pt>
                <c:pt idx="15326">
                  <c:v>1E-4</c:v>
                </c:pt>
                <c:pt idx="15327">
                  <c:v>1E-4</c:v>
                </c:pt>
                <c:pt idx="15328">
                  <c:v>1E-4</c:v>
                </c:pt>
                <c:pt idx="15329">
                  <c:v>1E-4</c:v>
                </c:pt>
                <c:pt idx="15330">
                  <c:v>1E-4</c:v>
                </c:pt>
                <c:pt idx="15331">
                  <c:v>1E-4</c:v>
                </c:pt>
                <c:pt idx="15332">
                  <c:v>1E-4</c:v>
                </c:pt>
                <c:pt idx="15333">
                  <c:v>1E-4</c:v>
                </c:pt>
                <c:pt idx="15334">
                  <c:v>1E-4</c:v>
                </c:pt>
                <c:pt idx="15335">
                  <c:v>1E-4</c:v>
                </c:pt>
                <c:pt idx="15336">
                  <c:v>1E-4</c:v>
                </c:pt>
                <c:pt idx="15337">
                  <c:v>1.0001</c:v>
                </c:pt>
                <c:pt idx="15338">
                  <c:v>2.0001000000000002</c:v>
                </c:pt>
                <c:pt idx="15339">
                  <c:v>1E-4</c:v>
                </c:pt>
                <c:pt idx="15340">
                  <c:v>1E-4</c:v>
                </c:pt>
                <c:pt idx="15341">
                  <c:v>2.0001000000000002</c:v>
                </c:pt>
                <c:pt idx="15342">
                  <c:v>1.0001</c:v>
                </c:pt>
                <c:pt idx="15343">
                  <c:v>1.0001</c:v>
                </c:pt>
                <c:pt idx="15344">
                  <c:v>1E-4</c:v>
                </c:pt>
                <c:pt idx="15345">
                  <c:v>1.0001</c:v>
                </c:pt>
                <c:pt idx="15346">
                  <c:v>1E-4</c:v>
                </c:pt>
                <c:pt idx="15347">
                  <c:v>1E-4</c:v>
                </c:pt>
                <c:pt idx="15348">
                  <c:v>1.0001</c:v>
                </c:pt>
                <c:pt idx="15349">
                  <c:v>1.0001</c:v>
                </c:pt>
                <c:pt idx="15350">
                  <c:v>1.0001</c:v>
                </c:pt>
                <c:pt idx="15351">
                  <c:v>1E-4</c:v>
                </c:pt>
                <c:pt idx="15352">
                  <c:v>1E-4</c:v>
                </c:pt>
                <c:pt idx="15353">
                  <c:v>1E-4</c:v>
                </c:pt>
                <c:pt idx="15354">
                  <c:v>1E-4</c:v>
                </c:pt>
                <c:pt idx="15355">
                  <c:v>1.0001</c:v>
                </c:pt>
                <c:pt idx="15356">
                  <c:v>1E-4</c:v>
                </c:pt>
                <c:pt idx="15357">
                  <c:v>1E-4</c:v>
                </c:pt>
                <c:pt idx="15358">
                  <c:v>1E-4</c:v>
                </c:pt>
                <c:pt idx="15359">
                  <c:v>1E-4</c:v>
                </c:pt>
                <c:pt idx="15360">
                  <c:v>1.0001</c:v>
                </c:pt>
                <c:pt idx="15361">
                  <c:v>1E-4</c:v>
                </c:pt>
                <c:pt idx="15362">
                  <c:v>1E-4</c:v>
                </c:pt>
                <c:pt idx="15363">
                  <c:v>1E-4</c:v>
                </c:pt>
                <c:pt idx="15364">
                  <c:v>1E-4</c:v>
                </c:pt>
                <c:pt idx="15365">
                  <c:v>1.0001</c:v>
                </c:pt>
                <c:pt idx="15366">
                  <c:v>2.0001000000000002</c:v>
                </c:pt>
                <c:pt idx="15367">
                  <c:v>2.0001000000000002</c:v>
                </c:pt>
                <c:pt idx="15368">
                  <c:v>1.0001</c:v>
                </c:pt>
                <c:pt idx="15369">
                  <c:v>1.0001</c:v>
                </c:pt>
                <c:pt idx="15370">
                  <c:v>1E-4</c:v>
                </c:pt>
                <c:pt idx="15371">
                  <c:v>1E-4</c:v>
                </c:pt>
                <c:pt idx="15372">
                  <c:v>1E-4</c:v>
                </c:pt>
                <c:pt idx="15373">
                  <c:v>1E-4</c:v>
                </c:pt>
                <c:pt idx="15374">
                  <c:v>1E-4</c:v>
                </c:pt>
                <c:pt idx="15375">
                  <c:v>1E-4</c:v>
                </c:pt>
                <c:pt idx="15376">
                  <c:v>1E-4</c:v>
                </c:pt>
                <c:pt idx="15377">
                  <c:v>1E-4</c:v>
                </c:pt>
                <c:pt idx="15378">
                  <c:v>1E-4</c:v>
                </c:pt>
                <c:pt idx="15379">
                  <c:v>1E-4</c:v>
                </c:pt>
                <c:pt idx="15380">
                  <c:v>1.0001</c:v>
                </c:pt>
                <c:pt idx="15381">
                  <c:v>1E-4</c:v>
                </c:pt>
                <c:pt idx="15382">
                  <c:v>1.0001</c:v>
                </c:pt>
                <c:pt idx="15383">
                  <c:v>1E-4</c:v>
                </c:pt>
                <c:pt idx="15384">
                  <c:v>1E-4</c:v>
                </c:pt>
                <c:pt idx="15385">
                  <c:v>1.0001</c:v>
                </c:pt>
                <c:pt idx="15386">
                  <c:v>1.0001</c:v>
                </c:pt>
                <c:pt idx="15387">
                  <c:v>1E-4</c:v>
                </c:pt>
                <c:pt idx="15388">
                  <c:v>1E-4</c:v>
                </c:pt>
                <c:pt idx="15389">
                  <c:v>1E-4</c:v>
                </c:pt>
                <c:pt idx="15390">
                  <c:v>1E-4</c:v>
                </c:pt>
                <c:pt idx="15391">
                  <c:v>1.0001</c:v>
                </c:pt>
                <c:pt idx="15392">
                  <c:v>1E-4</c:v>
                </c:pt>
                <c:pt idx="15393">
                  <c:v>1E-4</c:v>
                </c:pt>
                <c:pt idx="15394">
                  <c:v>1E-4</c:v>
                </c:pt>
                <c:pt idx="15395">
                  <c:v>1.0001</c:v>
                </c:pt>
                <c:pt idx="15396">
                  <c:v>1E-4</c:v>
                </c:pt>
                <c:pt idx="15397">
                  <c:v>1.0001</c:v>
                </c:pt>
                <c:pt idx="15398">
                  <c:v>1E-4</c:v>
                </c:pt>
                <c:pt idx="15399">
                  <c:v>1E-4</c:v>
                </c:pt>
                <c:pt idx="15400">
                  <c:v>1E-4</c:v>
                </c:pt>
                <c:pt idx="15401">
                  <c:v>1E-4</c:v>
                </c:pt>
                <c:pt idx="15402">
                  <c:v>1.0001</c:v>
                </c:pt>
                <c:pt idx="15403">
                  <c:v>1.0001</c:v>
                </c:pt>
                <c:pt idx="15404">
                  <c:v>1E-4</c:v>
                </c:pt>
                <c:pt idx="15405">
                  <c:v>1E-4</c:v>
                </c:pt>
                <c:pt idx="15406">
                  <c:v>1.0001</c:v>
                </c:pt>
                <c:pt idx="15407">
                  <c:v>1.0001</c:v>
                </c:pt>
                <c:pt idx="15408">
                  <c:v>1E-4</c:v>
                </c:pt>
                <c:pt idx="15409">
                  <c:v>1E-4</c:v>
                </c:pt>
                <c:pt idx="15410">
                  <c:v>1.0001</c:v>
                </c:pt>
                <c:pt idx="15411">
                  <c:v>1E-4</c:v>
                </c:pt>
                <c:pt idx="15412">
                  <c:v>1.0001</c:v>
                </c:pt>
                <c:pt idx="15413">
                  <c:v>1.0001</c:v>
                </c:pt>
                <c:pt idx="15414">
                  <c:v>1E-4</c:v>
                </c:pt>
                <c:pt idx="15415">
                  <c:v>1E-4</c:v>
                </c:pt>
                <c:pt idx="15416">
                  <c:v>1E-4</c:v>
                </c:pt>
                <c:pt idx="15417">
                  <c:v>2.0001000000000002</c:v>
                </c:pt>
                <c:pt idx="15418">
                  <c:v>1E-4</c:v>
                </c:pt>
                <c:pt idx="15419">
                  <c:v>2.0001000000000002</c:v>
                </c:pt>
                <c:pt idx="15420">
                  <c:v>1E-4</c:v>
                </c:pt>
                <c:pt idx="15421">
                  <c:v>1.0001</c:v>
                </c:pt>
                <c:pt idx="15422">
                  <c:v>2.0001000000000002</c:v>
                </c:pt>
                <c:pt idx="15423">
                  <c:v>1E-4</c:v>
                </c:pt>
                <c:pt idx="15424">
                  <c:v>1.0001</c:v>
                </c:pt>
                <c:pt idx="15425">
                  <c:v>1E-4</c:v>
                </c:pt>
                <c:pt idx="15426">
                  <c:v>1E-4</c:v>
                </c:pt>
                <c:pt idx="15427">
                  <c:v>1E-4</c:v>
                </c:pt>
                <c:pt idx="15428">
                  <c:v>1E-4</c:v>
                </c:pt>
                <c:pt idx="15429">
                  <c:v>1E-4</c:v>
                </c:pt>
                <c:pt idx="15430">
                  <c:v>1E-4</c:v>
                </c:pt>
                <c:pt idx="15431">
                  <c:v>2.0001000000000002</c:v>
                </c:pt>
                <c:pt idx="15432">
                  <c:v>1E-4</c:v>
                </c:pt>
                <c:pt idx="15433">
                  <c:v>1E-4</c:v>
                </c:pt>
                <c:pt idx="15434">
                  <c:v>1.0001</c:v>
                </c:pt>
                <c:pt idx="15435">
                  <c:v>1E-4</c:v>
                </c:pt>
                <c:pt idx="15436">
                  <c:v>1E-4</c:v>
                </c:pt>
                <c:pt idx="15437">
                  <c:v>1E-4</c:v>
                </c:pt>
                <c:pt idx="15438">
                  <c:v>1E-4</c:v>
                </c:pt>
                <c:pt idx="15439">
                  <c:v>1E-4</c:v>
                </c:pt>
                <c:pt idx="15440">
                  <c:v>1E-4</c:v>
                </c:pt>
                <c:pt idx="15441">
                  <c:v>1.0001</c:v>
                </c:pt>
                <c:pt idx="15442">
                  <c:v>1E-4</c:v>
                </c:pt>
                <c:pt idx="15443">
                  <c:v>1E-4</c:v>
                </c:pt>
                <c:pt idx="15444">
                  <c:v>1.0001</c:v>
                </c:pt>
                <c:pt idx="15445">
                  <c:v>1.0001</c:v>
                </c:pt>
                <c:pt idx="15446">
                  <c:v>1E-4</c:v>
                </c:pt>
                <c:pt idx="15447">
                  <c:v>1E-4</c:v>
                </c:pt>
                <c:pt idx="15448">
                  <c:v>1.0001</c:v>
                </c:pt>
                <c:pt idx="15449">
                  <c:v>2.0001000000000002</c:v>
                </c:pt>
                <c:pt idx="15450">
                  <c:v>1.0001</c:v>
                </c:pt>
                <c:pt idx="15451">
                  <c:v>1E-4</c:v>
                </c:pt>
                <c:pt idx="15452">
                  <c:v>1.0001</c:v>
                </c:pt>
                <c:pt idx="15453">
                  <c:v>1E-4</c:v>
                </c:pt>
                <c:pt idx="15454">
                  <c:v>2.0001000000000002</c:v>
                </c:pt>
                <c:pt idx="15455">
                  <c:v>2.0001000000000002</c:v>
                </c:pt>
                <c:pt idx="15456">
                  <c:v>1E-4</c:v>
                </c:pt>
                <c:pt idx="15457">
                  <c:v>1E-4</c:v>
                </c:pt>
                <c:pt idx="15458">
                  <c:v>1E-4</c:v>
                </c:pt>
                <c:pt idx="15459">
                  <c:v>1E-4</c:v>
                </c:pt>
                <c:pt idx="15460">
                  <c:v>1.0001</c:v>
                </c:pt>
                <c:pt idx="15461">
                  <c:v>1E-4</c:v>
                </c:pt>
                <c:pt idx="15462">
                  <c:v>1.0001</c:v>
                </c:pt>
                <c:pt idx="15463">
                  <c:v>1E-4</c:v>
                </c:pt>
                <c:pt idx="15464">
                  <c:v>1E-4</c:v>
                </c:pt>
                <c:pt idx="15465">
                  <c:v>1.0001</c:v>
                </c:pt>
                <c:pt idx="15466">
                  <c:v>2.0001000000000002</c:v>
                </c:pt>
                <c:pt idx="15467">
                  <c:v>1E-4</c:v>
                </c:pt>
                <c:pt idx="15468">
                  <c:v>1E-4</c:v>
                </c:pt>
                <c:pt idx="15469">
                  <c:v>1E-4</c:v>
                </c:pt>
                <c:pt idx="15470">
                  <c:v>1E-4</c:v>
                </c:pt>
                <c:pt idx="15471">
                  <c:v>1E-4</c:v>
                </c:pt>
                <c:pt idx="15472">
                  <c:v>1.0001</c:v>
                </c:pt>
                <c:pt idx="15473">
                  <c:v>1E-4</c:v>
                </c:pt>
                <c:pt idx="15474">
                  <c:v>1E-4</c:v>
                </c:pt>
                <c:pt idx="15475">
                  <c:v>3.0001000000000002</c:v>
                </c:pt>
                <c:pt idx="15476">
                  <c:v>1.0001</c:v>
                </c:pt>
                <c:pt idx="15477">
                  <c:v>1E-4</c:v>
                </c:pt>
                <c:pt idx="15478">
                  <c:v>1E-4</c:v>
                </c:pt>
                <c:pt idx="15479">
                  <c:v>1E-4</c:v>
                </c:pt>
                <c:pt idx="15480">
                  <c:v>1E-4</c:v>
                </c:pt>
                <c:pt idx="15481">
                  <c:v>1E-4</c:v>
                </c:pt>
                <c:pt idx="15482">
                  <c:v>1.0001</c:v>
                </c:pt>
                <c:pt idx="15483">
                  <c:v>1E-4</c:v>
                </c:pt>
                <c:pt idx="15484">
                  <c:v>1.0001</c:v>
                </c:pt>
                <c:pt idx="15485">
                  <c:v>1.0001</c:v>
                </c:pt>
                <c:pt idx="15486">
                  <c:v>1E-4</c:v>
                </c:pt>
                <c:pt idx="15487">
                  <c:v>1.0001</c:v>
                </c:pt>
                <c:pt idx="15488">
                  <c:v>1E-4</c:v>
                </c:pt>
                <c:pt idx="15489">
                  <c:v>1E-4</c:v>
                </c:pt>
                <c:pt idx="15490">
                  <c:v>1E-4</c:v>
                </c:pt>
                <c:pt idx="15491">
                  <c:v>1E-4</c:v>
                </c:pt>
                <c:pt idx="15492">
                  <c:v>1E-4</c:v>
                </c:pt>
                <c:pt idx="15493">
                  <c:v>1E-4</c:v>
                </c:pt>
                <c:pt idx="15494">
                  <c:v>1.0001</c:v>
                </c:pt>
                <c:pt idx="15495">
                  <c:v>1E-4</c:v>
                </c:pt>
                <c:pt idx="15496">
                  <c:v>1E-4</c:v>
                </c:pt>
                <c:pt idx="15497">
                  <c:v>1E-4</c:v>
                </c:pt>
                <c:pt idx="15498">
                  <c:v>1E-4</c:v>
                </c:pt>
                <c:pt idx="15499">
                  <c:v>1E-4</c:v>
                </c:pt>
                <c:pt idx="15500">
                  <c:v>1E-4</c:v>
                </c:pt>
                <c:pt idx="15501">
                  <c:v>1E-4</c:v>
                </c:pt>
                <c:pt idx="15502">
                  <c:v>1.0001</c:v>
                </c:pt>
                <c:pt idx="15503">
                  <c:v>1.0001</c:v>
                </c:pt>
                <c:pt idx="15504">
                  <c:v>1E-4</c:v>
                </c:pt>
                <c:pt idx="15505">
                  <c:v>5.0000999999999998</c:v>
                </c:pt>
                <c:pt idx="15506">
                  <c:v>2.0001000000000002</c:v>
                </c:pt>
                <c:pt idx="15507">
                  <c:v>2.0001000000000002</c:v>
                </c:pt>
                <c:pt idx="15508">
                  <c:v>2.0001000000000002</c:v>
                </c:pt>
                <c:pt idx="15509">
                  <c:v>1E-4</c:v>
                </c:pt>
                <c:pt idx="15510">
                  <c:v>1E-4</c:v>
                </c:pt>
                <c:pt idx="15511">
                  <c:v>1.0001</c:v>
                </c:pt>
                <c:pt idx="15512">
                  <c:v>1.0001</c:v>
                </c:pt>
                <c:pt idx="15513">
                  <c:v>1E-4</c:v>
                </c:pt>
                <c:pt idx="15514">
                  <c:v>1.0001</c:v>
                </c:pt>
                <c:pt idx="15515">
                  <c:v>1E-4</c:v>
                </c:pt>
                <c:pt idx="15516">
                  <c:v>3.0001000000000002</c:v>
                </c:pt>
                <c:pt idx="15517">
                  <c:v>1E-4</c:v>
                </c:pt>
                <c:pt idx="15518">
                  <c:v>3.0001000000000002</c:v>
                </c:pt>
                <c:pt idx="15519">
                  <c:v>1E-4</c:v>
                </c:pt>
                <c:pt idx="15520">
                  <c:v>1E-4</c:v>
                </c:pt>
                <c:pt idx="15521">
                  <c:v>1E-4</c:v>
                </c:pt>
                <c:pt idx="15522">
                  <c:v>1E-4</c:v>
                </c:pt>
                <c:pt idx="15523">
                  <c:v>1E-4</c:v>
                </c:pt>
                <c:pt idx="15524">
                  <c:v>1E-4</c:v>
                </c:pt>
                <c:pt idx="15525">
                  <c:v>1E-4</c:v>
                </c:pt>
                <c:pt idx="15526">
                  <c:v>1E-4</c:v>
                </c:pt>
                <c:pt idx="15527">
                  <c:v>1.0001</c:v>
                </c:pt>
                <c:pt idx="15528">
                  <c:v>1E-4</c:v>
                </c:pt>
                <c:pt idx="15529">
                  <c:v>1E-4</c:v>
                </c:pt>
                <c:pt idx="15530">
                  <c:v>1E-4</c:v>
                </c:pt>
                <c:pt idx="15531">
                  <c:v>1E-4</c:v>
                </c:pt>
                <c:pt idx="15532">
                  <c:v>1.0001</c:v>
                </c:pt>
                <c:pt idx="15533">
                  <c:v>1.0001</c:v>
                </c:pt>
                <c:pt idx="15534">
                  <c:v>1E-4</c:v>
                </c:pt>
                <c:pt idx="15535">
                  <c:v>1E-4</c:v>
                </c:pt>
                <c:pt idx="15536">
                  <c:v>1E-4</c:v>
                </c:pt>
                <c:pt idx="15537">
                  <c:v>1.0001</c:v>
                </c:pt>
                <c:pt idx="15538">
                  <c:v>1.0001</c:v>
                </c:pt>
                <c:pt idx="15539">
                  <c:v>1E-4</c:v>
                </c:pt>
                <c:pt idx="15540">
                  <c:v>1.0001</c:v>
                </c:pt>
                <c:pt idx="15541">
                  <c:v>1E-4</c:v>
                </c:pt>
                <c:pt idx="15542">
                  <c:v>2.0001000000000002</c:v>
                </c:pt>
                <c:pt idx="15543">
                  <c:v>1E-4</c:v>
                </c:pt>
                <c:pt idx="15544">
                  <c:v>1E-4</c:v>
                </c:pt>
                <c:pt idx="15545">
                  <c:v>1E-4</c:v>
                </c:pt>
                <c:pt idx="15546">
                  <c:v>1E-4</c:v>
                </c:pt>
                <c:pt idx="15547">
                  <c:v>1E-4</c:v>
                </c:pt>
                <c:pt idx="15548">
                  <c:v>2.0001000000000002</c:v>
                </c:pt>
                <c:pt idx="15549">
                  <c:v>1E-4</c:v>
                </c:pt>
                <c:pt idx="15550">
                  <c:v>1E-4</c:v>
                </c:pt>
                <c:pt idx="15551">
                  <c:v>1.0001</c:v>
                </c:pt>
                <c:pt idx="15552">
                  <c:v>1E-4</c:v>
                </c:pt>
                <c:pt idx="15553">
                  <c:v>1.0001</c:v>
                </c:pt>
                <c:pt idx="15554">
                  <c:v>2.0001000000000002</c:v>
                </c:pt>
                <c:pt idx="15555">
                  <c:v>1E-4</c:v>
                </c:pt>
                <c:pt idx="15556">
                  <c:v>2.0001000000000002</c:v>
                </c:pt>
                <c:pt idx="15557">
                  <c:v>2.0001000000000002</c:v>
                </c:pt>
                <c:pt idx="15558">
                  <c:v>6.0000999999999998</c:v>
                </c:pt>
                <c:pt idx="15559">
                  <c:v>6.0000999999999998</c:v>
                </c:pt>
                <c:pt idx="15560">
                  <c:v>8.0000999999999998</c:v>
                </c:pt>
                <c:pt idx="15561">
                  <c:v>8.0000999999999998</c:v>
                </c:pt>
                <c:pt idx="15562">
                  <c:v>3.0001000000000002</c:v>
                </c:pt>
                <c:pt idx="15563">
                  <c:v>2.0001000000000002</c:v>
                </c:pt>
                <c:pt idx="15564">
                  <c:v>2.0001000000000002</c:v>
                </c:pt>
                <c:pt idx="15565">
                  <c:v>1.0001</c:v>
                </c:pt>
                <c:pt idx="15566">
                  <c:v>1E-4</c:v>
                </c:pt>
                <c:pt idx="15567">
                  <c:v>1.0001</c:v>
                </c:pt>
                <c:pt idx="15568">
                  <c:v>1E-4</c:v>
                </c:pt>
                <c:pt idx="15569">
                  <c:v>1.0001</c:v>
                </c:pt>
                <c:pt idx="15570">
                  <c:v>1E-4</c:v>
                </c:pt>
                <c:pt idx="15571">
                  <c:v>1.0001</c:v>
                </c:pt>
                <c:pt idx="15572">
                  <c:v>1E-4</c:v>
                </c:pt>
                <c:pt idx="15573">
                  <c:v>1.0001</c:v>
                </c:pt>
                <c:pt idx="15574">
                  <c:v>1E-4</c:v>
                </c:pt>
                <c:pt idx="15575">
                  <c:v>1E-4</c:v>
                </c:pt>
                <c:pt idx="15576">
                  <c:v>1E-4</c:v>
                </c:pt>
                <c:pt idx="15577">
                  <c:v>1.0001</c:v>
                </c:pt>
                <c:pt idx="15578">
                  <c:v>1E-4</c:v>
                </c:pt>
                <c:pt idx="15579">
                  <c:v>1E-4</c:v>
                </c:pt>
                <c:pt idx="15580">
                  <c:v>1.0001</c:v>
                </c:pt>
                <c:pt idx="15581">
                  <c:v>1.0001</c:v>
                </c:pt>
                <c:pt idx="15582">
                  <c:v>1E-4</c:v>
                </c:pt>
                <c:pt idx="15583">
                  <c:v>1.0001</c:v>
                </c:pt>
                <c:pt idx="15584">
                  <c:v>1.0001</c:v>
                </c:pt>
                <c:pt idx="15585">
                  <c:v>1E-4</c:v>
                </c:pt>
                <c:pt idx="15586">
                  <c:v>4.0000999999999998</c:v>
                </c:pt>
                <c:pt idx="15587">
                  <c:v>1E-4</c:v>
                </c:pt>
                <c:pt idx="15588">
                  <c:v>1E-4</c:v>
                </c:pt>
                <c:pt idx="15589">
                  <c:v>1E-4</c:v>
                </c:pt>
                <c:pt idx="15590">
                  <c:v>1.0001</c:v>
                </c:pt>
                <c:pt idx="15591">
                  <c:v>1E-4</c:v>
                </c:pt>
                <c:pt idx="15592">
                  <c:v>2.0001000000000002</c:v>
                </c:pt>
                <c:pt idx="15593">
                  <c:v>1E-4</c:v>
                </c:pt>
                <c:pt idx="15594">
                  <c:v>1E-4</c:v>
                </c:pt>
                <c:pt idx="15595">
                  <c:v>1E-4</c:v>
                </c:pt>
                <c:pt idx="15596">
                  <c:v>1E-4</c:v>
                </c:pt>
                <c:pt idx="15597">
                  <c:v>1E-4</c:v>
                </c:pt>
                <c:pt idx="15598">
                  <c:v>1E-4</c:v>
                </c:pt>
                <c:pt idx="15599">
                  <c:v>1.0001</c:v>
                </c:pt>
                <c:pt idx="15600">
                  <c:v>1.0001</c:v>
                </c:pt>
                <c:pt idx="15601">
                  <c:v>1E-4</c:v>
                </c:pt>
                <c:pt idx="15602">
                  <c:v>1E-4</c:v>
                </c:pt>
                <c:pt idx="15603">
                  <c:v>1E-4</c:v>
                </c:pt>
                <c:pt idx="15604">
                  <c:v>1E-4</c:v>
                </c:pt>
                <c:pt idx="15605">
                  <c:v>1.0001</c:v>
                </c:pt>
                <c:pt idx="15606">
                  <c:v>1E-4</c:v>
                </c:pt>
                <c:pt idx="15607">
                  <c:v>1E-4</c:v>
                </c:pt>
                <c:pt idx="15608">
                  <c:v>1E-4</c:v>
                </c:pt>
                <c:pt idx="15609">
                  <c:v>1E-4</c:v>
                </c:pt>
                <c:pt idx="15610">
                  <c:v>1.0001</c:v>
                </c:pt>
                <c:pt idx="15611">
                  <c:v>1.0001</c:v>
                </c:pt>
                <c:pt idx="15612">
                  <c:v>1.0001</c:v>
                </c:pt>
                <c:pt idx="15613">
                  <c:v>5.0000999999999998</c:v>
                </c:pt>
                <c:pt idx="15614">
                  <c:v>6.0000999999999998</c:v>
                </c:pt>
                <c:pt idx="15615">
                  <c:v>10.0001</c:v>
                </c:pt>
                <c:pt idx="15616">
                  <c:v>3.0001000000000002</c:v>
                </c:pt>
                <c:pt idx="15617">
                  <c:v>4.0000999999999998</c:v>
                </c:pt>
                <c:pt idx="15618">
                  <c:v>3.0001000000000002</c:v>
                </c:pt>
                <c:pt idx="15619">
                  <c:v>4.0000999999999998</c:v>
                </c:pt>
                <c:pt idx="15620">
                  <c:v>8.0000999999999998</c:v>
                </c:pt>
                <c:pt idx="15621">
                  <c:v>9.0000999999999998</c:v>
                </c:pt>
                <c:pt idx="15622">
                  <c:v>2.0001000000000002</c:v>
                </c:pt>
                <c:pt idx="15623">
                  <c:v>7.0000999999999998</c:v>
                </c:pt>
                <c:pt idx="15624">
                  <c:v>1.0001</c:v>
                </c:pt>
                <c:pt idx="15625">
                  <c:v>1E-4</c:v>
                </c:pt>
                <c:pt idx="15626">
                  <c:v>2.0001000000000002</c:v>
                </c:pt>
                <c:pt idx="15627">
                  <c:v>1.0001</c:v>
                </c:pt>
                <c:pt idx="15628">
                  <c:v>1.0001</c:v>
                </c:pt>
                <c:pt idx="15629">
                  <c:v>1E-4</c:v>
                </c:pt>
                <c:pt idx="15630">
                  <c:v>1.0001</c:v>
                </c:pt>
                <c:pt idx="15631">
                  <c:v>1.0001</c:v>
                </c:pt>
                <c:pt idx="15632">
                  <c:v>1E-4</c:v>
                </c:pt>
                <c:pt idx="15633">
                  <c:v>1.0001</c:v>
                </c:pt>
                <c:pt idx="15634">
                  <c:v>1.0001</c:v>
                </c:pt>
                <c:pt idx="15635">
                  <c:v>1E-4</c:v>
                </c:pt>
                <c:pt idx="15636">
                  <c:v>1.0001</c:v>
                </c:pt>
                <c:pt idx="15637">
                  <c:v>1E-4</c:v>
                </c:pt>
                <c:pt idx="15638">
                  <c:v>1.0001</c:v>
                </c:pt>
                <c:pt idx="15639">
                  <c:v>1E-4</c:v>
                </c:pt>
                <c:pt idx="15640">
                  <c:v>1E-4</c:v>
                </c:pt>
                <c:pt idx="15641">
                  <c:v>1.0001</c:v>
                </c:pt>
                <c:pt idx="15642">
                  <c:v>1E-4</c:v>
                </c:pt>
                <c:pt idx="15643">
                  <c:v>1E-4</c:v>
                </c:pt>
                <c:pt idx="15644">
                  <c:v>1E-4</c:v>
                </c:pt>
                <c:pt idx="15645">
                  <c:v>1.0001</c:v>
                </c:pt>
                <c:pt idx="15646">
                  <c:v>1E-4</c:v>
                </c:pt>
                <c:pt idx="15647">
                  <c:v>1.0001</c:v>
                </c:pt>
                <c:pt idx="15648">
                  <c:v>4.0000999999999998</c:v>
                </c:pt>
                <c:pt idx="15649">
                  <c:v>1E-4</c:v>
                </c:pt>
                <c:pt idx="15650">
                  <c:v>1E-4</c:v>
                </c:pt>
                <c:pt idx="15651">
                  <c:v>2.0001000000000002</c:v>
                </c:pt>
                <c:pt idx="15652">
                  <c:v>1E-4</c:v>
                </c:pt>
                <c:pt idx="15653">
                  <c:v>1.0001</c:v>
                </c:pt>
                <c:pt idx="15654">
                  <c:v>1.0001</c:v>
                </c:pt>
                <c:pt idx="15655">
                  <c:v>1E-4</c:v>
                </c:pt>
                <c:pt idx="15656">
                  <c:v>1E-4</c:v>
                </c:pt>
                <c:pt idx="15657">
                  <c:v>1E-4</c:v>
                </c:pt>
                <c:pt idx="15658">
                  <c:v>1E-4</c:v>
                </c:pt>
                <c:pt idx="15659">
                  <c:v>1E-4</c:v>
                </c:pt>
                <c:pt idx="15660">
                  <c:v>1E-4</c:v>
                </c:pt>
                <c:pt idx="15661">
                  <c:v>1E-4</c:v>
                </c:pt>
                <c:pt idx="15662">
                  <c:v>1E-4</c:v>
                </c:pt>
                <c:pt idx="15663">
                  <c:v>1E-4</c:v>
                </c:pt>
                <c:pt idx="15664">
                  <c:v>1E-4</c:v>
                </c:pt>
                <c:pt idx="15665">
                  <c:v>1.0001</c:v>
                </c:pt>
                <c:pt idx="15666">
                  <c:v>1.0001</c:v>
                </c:pt>
                <c:pt idx="15667">
                  <c:v>1E-4</c:v>
                </c:pt>
                <c:pt idx="15668">
                  <c:v>1E-4</c:v>
                </c:pt>
                <c:pt idx="15669">
                  <c:v>1.0001</c:v>
                </c:pt>
                <c:pt idx="15670">
                  <c:v>1.0001</c:v>
                </c:pt>
                <c:pt idx="15671">
                  <c:v>1E-4</c:v>
                </c:pt>
                <c:pt idx="15672">
                  <c:v>1E-4</c:v>
                </c:pt>
                <c:pt idx="15673">
                  <c:v>1E-4</c:v>
                </c:pt>
                <c:pt idx="15674">
                  <c:v>1.0001</c:v>
                </c:pt>
                <c:pt idx="15675">
                  <c:v>1E-4</c:v>
                </c:pt>
                <c:pt idx="15676">
                  <c:v>1E-4</c:v>
                </c:pt>
                <c:pt idx="15677">
                  <c:v>1.0001</c:v>
                </c:pt>
                <c:pt idx="15678">
                  <c:v>1E-4</c:v>
                </c:pt>
                <c:pt idx="15679">
                  <c:v>1.0001</c:v>
                </c:pt>
                <c:pt idx="15680">
                  <c:v>1.0001</c:v>
                </c:pt>
                <c:pt idx="15681">
                  <c:v>1E-4</c:v>
                </c:pt>
                <c:pt idx="15682">
                  <c:v>1.0001</c:v>
                </c:pt>
                <c:pt idx="15683">
                  <c:v>1E-4</c:v>
                </c:pt>
                <c:pt idx="15684">
                  <c:v>1E-4</c:v>
                </c:pt>
                <c:pt idx="15685">
                  <c:v>1E-4</c:v>
                </c:pt>
                <c:pt idx="15686">
                  <c:v>1E-4</c:v>
                </c:pt>
                <c:pt idx="15687">
                  <c:v>1E-4</c:v>
                </c:pt>
                <c:pt idx="15688">
                  <c:v>1E-4</c:v>
                </c:pt>
                <c:pt idx="15689">
                  <c:v>1E-4</c:v>
                </c:pt>
                <c:pt idx="15690">
                  <c:v>1.0001</c:v>
                </c:pt>
                <c:pt idx="15691">
                  <c:v>1E-4</c:v>
                </c:pt>
                <c:pt idx="15692">
                  <c:v>1.0001</c:v>
                </c:pt>
                <c:pt idx="15693">
                  <c:v>1E-4</c:v>
                </c:pt>
                <c:pt idx="15694">
                  <c:v>3.0001000000000002</c:v>
                </c:pt>
                <c:pt idx="15695">
                  <c:v>2.0001000000000002</c:v>
                </c:pt>
                <c:pt idx="15696">
                  <c:v>1.0001</c:v>
                </c:pt>
                <c:pt idx="15697">
                  <c:v>1E-4</c:v>
                </c:pt>
                <c:pt idx="15698">
                  <c:v>1.0001</c:v>
                </c:pt>
                <c:pt idx="15699">
                  <c:v>1.0001</c:v>
                </c:pt>
                <c:pt idx="15700">
                  <c:v>1.0001</c:v>
                </c:pt>
                <c:pt idx="15701">
                  <c:v>1E-4</c:v>
                </c:pt>
                <c:pt idx="15702">
                  <c:v>1E-4</c:v>
                </c:pt>
                <c:pt idx="15703">
                  <c:v>1E-4</c:v>
                </c:pt>
                <c:pt idx="15704">
                  <c:v>1E-4</c:v>
                </c:pt>
                <c:pt idx="15705">
                  <c:v>1E-4</c:v>
                </c:pt>
                <c:pt idx="15706">
                  <c:v>1E-4</c:v>
                </c:pt>
                <c:pt idx="15707">
                  <c:v>1.0001</c:v>
                </c:pt>
                <c:pt idx="15708">
                  <c:v>1E-4</c:v>
                </c:pt>
                <c:pt idx="15709">
                  <c:v>1E-4</c:v>
                </c:pt>
                <c:pt idx="15710">
                  <c:v>1.0001</c:v>
                </c:pt>
                <c:pt idx="15711">
                  <c:v>1E-4</c:v>
                </c:pt>
                <c:pt idx="15712">
                  <c:v>1E-4</c:v>
                </c:pt>
                <c:pt idx="15713">
                  <c:v>1E-4</c:v>
                </c:pt>
                <c:pt idx="15714">
                  <c:v>1E-4</c:v>
                </c:pt>
                <c:pt idx="15715">
                  <c:v>1.0001</c:v>
                </c:pt>
                <c:pt idx="15716">
                  <c:v>1E-4</c:v>
                </c:pt>
                <c:pt idx="15717">
                  <c:v>1.0001</c:v>
                </c:pt>
                <c:pt idx="15718">
                  <c:v>1.0001</c:v>
                </c:pt>
                <c:pt idx="15719">
                  <c:v>1E-4</c:v>
                </c:pt>
                <c:pt idx="15720">
                  <c:v>1.0001</c:v>
                </c:pt>
                <c:pt idx="15721">
                  <c:v>1E-4</c:v>
                </c:pt>
                <c:pt idx="15722">
                  <c:v>1E-4</c:v>
                </c:pt>
                <c:pt idx="15723">
                  <c:v>1.0001</c:v>
                </c:pt>
                <c:pt idx="15724">
                  <c:v>1E-4</c:v>
                </c:pt>
                <c:pt idx="15725">
                  <c:v>1E-4</c:v>
                </c:pt>
                <c:pt idx="15726">
                  <c:v>3.0001000000000002</c:v>
                </c:pt>
                <c:pt idx="15727">
                  <c:v>1E-4</c:v>
                </c:pt>
                <c:pt idx="15728">
                  <c:v>1E-4</c:v>
                </c:pt>
                <c:pt idx="15729">
                  <c:v>2.0001000000000002</c:v>
                </c:pt>
                <c:pt idx="15730">
                  <c:v>1E-4</c:v>
                </c:pt>
                <c:pt idx="15731">
                  <c:v>1.0001</c:v>
                </c:pt>
                <c:pt idx="15732">
                  <c:v>2.0001000000000002</c:v>
                </c:pt>
                <c:pt idx="15733">
                  <c:v>1.0001</c:v>
                </c:pt>
                <c:pt idx="15734">
                  <c:v>1.0001</c:v>
                </c:pt>
                <c:pt idx="15735">
                  <c:v>1E-4</c:v>
                </c:pt>
                <c:pt idx="15736">
                  <c:v>1E-4</c:v>
                </c:pt>
                <c:pt idx="15737">
                  <c:v>1E-4</c:v>
                </c:pt>
                <c:pt idx="15738">
                  <c:v>1E-4</c:v>
                </c:pt>
                <c:pt idx="15739">
                  <c:v>1.0001</c:v>
                </c:pt>
                <c:pt idx="15740">
                  <c:v>1E-4</c:v>
                </c:pt>
                <c:pt idx="15741">
                  <c:v>1.0001</c:v>
                </c:pt>
                <c:pt idx="15742">
                  <c:v>1E-4</c:v>
                </c:pt>
                <c:pt idx="15743">
                  <c:v>1E-4</c:v>
                </c:pt>
                <c:pt idx="15744">
                  <c:v>1E-4</c:v>
                </c:pt>
                <c:pt idx="15745">
                  <c:v>1E-4</c:v>
                </c:pt>
                <c:pt idx="15746">
                  <c:v>1E-4</c:v>
                </c:pt>
                <c:pt idx="15747">
                  <c:v>1E-4</c:v>
                </c:pt>
                <c:pt idx="15748">
                  <c:v>1E-4</c:v>
                </c:pt>
                <c:pt idx="15749">
                  <c:v>1E-4</c:v>
                </c:pt>
                <c:pt idx="15750">
                  <c:v>3.0001000000000002</c:v>
                </c:pt>
                <c:pt idx="15751">
                  <c:v>1E-4</c:v>
                </c:pt>
                <c:pt idx="15752">
                  <c:v>2.0001000000000002</c:v>
                </c:pt>
                <c:pt idx="15753">
                  <c:v>3.0001000000000002</c:v>
                </c:pt>
                <c:pt idx="15754">
                  <c:v>1E-4</c:v>
                </c:pt>
                <c:pt idx="15755">
                  <c:v>1E-4</c:v>
                </c:pt>
                <c:pt idx="15756">
                  <c:v>1E-4</c:v>
                </c:pt>
                <c:pt idx="15757">
                  <c:v>1E-4</c:v>
                </c:pt>
                <c:pt idx="15758">
                  <c:v>3.0001000000000002</c:v>
                </c:pt>
                <c:pt idx="15759">
                  <c:v>1E-4</c:v>
                </c:pt>
                <c:pt idx="15760">
                  <c:v>1.0001</c:v>
                </c:pt>
                <c:pt idx="15761">
                  <c:v>1E-4</c:v>
                </c:pt>
                <c:pt idx="15762">
                  <c:v>1.0001</c:v>
                </c:pt>
                <c:pt idx="15763">
                  <c:v>1E-4</c:v>
                </c:pt>
                <c:pt idx="15764">
                  <c:v>1E-4</c:v>
                </c:pt>
                <c:pt idx="15765">
                  <c:v>1.0001</c:v>
                </c:pt>
                <c:pt idx="15766">
                  <c:v>1.0001</c:v>
                </c:pt>
                <c:pt idx="15767">
                  <c:v>1.0001</c:v>
                </c:pt>
                <c:pt idx="15768">
                  <c:v>1E-4</c:v>
                </c:pt>
                <c:pt idx="15769">
                  <c:v>1E-4</c:v>
                </c:pt>
                <c:pt idx="15770">
                  <c:v>1E-4</c:v>
                </c:pt>
                <c:pt idx="15771">
                  <c:v>1E-4</c:v>
                </c:pt>
                <c:pt idx="15772">
                  <c:v>1E-4</c:v>
                </c:pt>
                <c:pt idx="15773">
                  <c:v>1E-4</c:v>
                </c:pt>
                <c:pt idx="15774">
                  <c:v>1.0001</c:v>
                </c:pt>
                <c:pt idx="15775">
                  <c:v>1.0001</c:v>
                </c:pt>
                <c:pt idx="15776">
                  <c:v>1E-4</c:v>
                </c:pt>
                <c:pt idx="15777">
                  <c:v>1E-4</c:v>
                </c:pt>
                <c:pt idx="15778">
                  <c:v>3.0001000000000002</c:v>
                </c:pt>
                <c:pt idx="15779">
                  <c:v>1.0001</c:v>
                </c:pt>
                <c:pt idx="15780">
                  <c:v>2.0001000000000002</c:v>
                </c:pt>
                <c:pt idx="15781">
                  <c:v>1E-4</c:v>
                </c:pt>
                <c:pt idx="15782">
                  <c:v>3.0001000000000002</c:v>
                </c:pt>
                <c:pt idx="15783">
                  <c:v>2.0001000000000002</c:v>
                </c:pt>
                <c:pt idx="15784">
                  <c:v>1E-4</c:v>
                </c:pt>
                <c:pt idx="15785">
                  <c:v>1.0001</c:v>
                </c:pt>
                <c:pt idx="15786">
                  <c:v>3.0001000000000002</c:v>
                </c:pt>
                <c:pt idx="15787">
                  <c:v>2.0001000000000002</c:v>
                </c:pt>
                <c:pt idx="15788">
                  <c:v>3.0001000000000002</c:v>
                </c:pt>
                <c:pt idx="15789">
                  <c:v>1E-4</c:v>
                </c:pt>
                <c:pt idx="15790">
                  <c:v>2.0001000000000002</c:v>
                </c:pt>
                <c:pt idx="15791">
                  <c:v>1.0001</c:v>
                </c:pt>
                <c:pt idx="15792">
                  <c:v>1E-4</c:v>
                </c:pt>
                <c:pt idx="15793">
                  <c:v>1.0001</c:v>
                </c:pt>
                <c:pt idx="15794">
                  <c:v>1E-4</c:v>
                </c:pt>
                <c:pt idx="15795">
                  <c:v>1E-4</c:v>
                </c:pt>
                <c:pt idx="15796">
                  <c:v>1.0001</c:v>
                </c:pt>
                <c:pt idx="15797">
                  <c:v>1E-4</c:v>
                </c:pt>
                <c:pt idx="15798">
                  <c:v>1E-4</c:v>
                </c:pt>
                <c:pt idx="15799">
                  <c:v>1E-4</c:v>
                </c:pt>
                <c:pt idx="15800">
                  <c:v>3.0001000000000002</c:v>
                </c:pt>
                <c:pt idx="15801">
                  <c:v>1.0001</c:v>
                </c:pt>
                <c:pt idx="15802">
                  <c:v>1E-4</c:v>
                </c:pt>
                <c:pt idx="15803">
                  <c:v>1E-4</c:v>
                </c:pt>
                <c:pt idx="15804">
                  <c:v>1E-4</c:v>
                </c:pt>
                <c:pt idx="15805">
                  <c:v>1.0001</c:v>
                </c:pt>
                <c:pt idx="15806">
                  <c:v>2.0001000000000002</c:v>
                </c:pt>
                <c:pt idx="15807">
                  <c:v>1.0001</c:v>
                </c:pt>
                <c:pt idx="15808">
                  <c:v>1.0001</c:v>
                </c:pt>
                <c:pt idx="15809">
                  <c:v>1E-4</c:v>
                </c:pt>
                <c:pt idx="15810">
                  <c:v>1E-4</c:v>
                </c:pt>
                <c:pt idx="15811">
                  <c:v>1E-4</c:v>
                </c:pt>
                <c:pt idx="15812">
                  <c:v>1.0001</c:v>
                </c:pt>
                <c:pt idx="15813">
                  <c:v>1E-4</c:v>
                </c:pt>
                <c:pt idx="15814">
                  <c:v>1E-4</c:v>
                </c:pt>
                <c:pt idx="15815">
                  <c:v>1E-4</c:v>
                </c:pt>
                <c:pt idx="15816">
                  <c:v>1E-4</c:v>
                </c:pt>
                <c:pt idx="15817">
                  <c:v>1E-4</c:v>
                </c:pt>
                <c:pt idx="15818">
                  <c:v>1E-4</c:v>
                </c:pt>
                <c:pt idx="15819">
                  <c:v>1.0001</c:v>
                </c:pt>
                <c:pt idx="15820">
                  <c:v>2.0001000000000002</c:v>
                </c:pt>
                <c:pt idx="15821">
                  <c:v>1E-4</c:v>
                </c:pt>
                <c:pt idx="15822">
                  <c:v>1E-4</c:v>
                </c:pt>
                <c:pt idx="15823">
                  <c:v>1E-4</c:v>
                </c:pt>
                <c:pt idx="15824">
                  <c:v>1E-4</c:v>
                </c:pt>
                <c:pt idx="15825">
                  <c:v>1.0001</c:v>
                </c:pt>
                <c:pt idx="15826">
                  <c:v>1.0001</c:v>
                </c:pt>
                <c:pt idx="15827">
                  <c:v>1E-4</c:v>
                </c:pt>
                <c:pt idx="15828">
                  <c:v>1E-4</c:v>
                </c:pt>
                <c:pt idx="15829">
                  <c:v>1E-4</c:v>
                </c:pt>
                <c:pt idx="15830">
                  <c:v>1.0001</c:v>
                </c:pt>
                <c:pt idx="15831">
                  <c:v>2.0001000000000002</c:v>
                </c:pt>
                <c:pt idx="15832">
                  <c:v>1E-4</c:v>
                </c:pt>
                <c:pt idx="15833">
                  <c:v>1E-4</c:v>
                </c:pt>
                <c:pt idx="15834">
                  <c:v>1.0001</c:v>
                </c:pt>
                <c:pt idx="15835">
                  <c:v>1.0001</c:v>
                </c:pt>
                <c:pt idx="15836">
                  <c:v>1.0001</c:v>
                </c:pt>
                <c:pt idx="15837">
                  <c:v>1E-4</c:v>
                </c:pt>
                <c:pt idx="15838">
                  <c:v>3.0001000000000002</c:v>
                </c:pt>
                <c:pt idx="15839">
                  <c:v>1E-4</c:v>
                </c:pt>
                <c:pt idx="15840">
                  <c:v>1E-4</c:v>
                </c:pt>
                <c:pt idx="15841">
                  <c:v>1.0001</c:v>
                </c:pt>
                <c:pt idx="15842">
                  <c:v>1.0001</c:v>
                </c:pt>
                <c:pt idx="15843">
                  <c:v>1.0001</c:v>
                </c:pt>
                <c:pt idx="15844">
                  <c:v>1E-4</c:v>
                </c:pt>
                <c:pt idx="15845">
                  <c:v>1E-4</c:v>
                </c:pt>
                <c:pt idx="15846">
                  <c:v>1E-4</c:v>
                </c:pt>
                <c:pt idx="15847">
                  <c:v>1E-4</c:v>
                </c:pt>
                <c:pt idx="15848">
                  <c:v>1E-4</c:v>
                </c:pt>
                <c:pt idx="15849">
                  <c:v>1E-4</c:v>
                </c:pt>
                <c:pt idx="15850">
                  <c:v>1E-4</c:v>
                </c:pt>
                <c:pt idx="15851">
                  <c:v>1.0001</c:v>
                </c:pt>
                <c:pt idx="15852">
                  <c:v>1E-4</c:v>
                </c:pt>
                <c:pt idx="15853">
                  <c:v>1E-4</c:v>
                </c:pt>
                <c:pt idx="15854">
                  <c:v>1E-4</c:v>
                </c:pt>
                <c:pt idx="15855">
                  <c:v>1.0001</c:v>
                </c:pt>
                <c:pt idx="15856">
                  <c:v>1.0001</c:v>
                </c:pt>
                <c:pt idx="15857">
                  <c:v>1E-4</c:v>
                </c:pt>
                <c:pt idx="15858">
                  <c:v>1E-4</c:v>
                </c:pt>
                <c:pt idx="15859">
                  <c:v>3.0001000000000002</c:v>
                </c:pt>
                <c:pt idx="15860">
                  <c:v>1.0001</c:v>
                </c:pt>
                <c:pt idx="15861">
                  <c:v>1E-4</c:v>
                </c:pt>
                <c:pt idx="15862">
                  <c:v>1E-4</c:v>
                </c:pt>
                <c:pt idx="15863">
                  <c:v>1E-4</c:v>
                </c:pt>
                <c:pt idx="15864">
                  <c:v>1E-4</c:v>
                </c:pt>
                <c:pt idx="15865">
                  <c:v>1E-4</c:v>
                </c:pt>
                <c:pt idx="15866">
                  <c:v>1.0001</c:v>
                </c:pt>
                <c:pt idx="15867">
                  <c:v>1E-4</c:v>
                </c:pt>
                <c:pt idx="15868">
                  <c:v>1E-4</c:v>
                </c:pt>
                <c:pt idx="15869">
                  <c:v>1.0001</c:v>
                </c:pt>
                <c:pt idx="15870">
                  <c:v>1E-4</c:v>
                </c:pt>
                <c:pt idx="15871">
                  <c:v>1E-4</c:v>
                </c:pt>
                <c:pt idx="15872">
                  <c:v>1E-4</c:v>
                </c:pt>
                <c:pt idx="15873">
                  <c:v>1E-4</c:v>
                </c:pt>
                <c:pt idx="15874">
                  <c:v>1E-4</c:v>
                </c:pt>
                <c:pt idx="15875">
                  <c:v>1E-4</c:v>
                </c:pt>
                <c:pt idx="15876">
                  <c:v>1E-4</c:v>
                </c:pt>
                <c:pt idx="15877">
                  <c:v>1E-4</c:v>
                </c:pt>
                <c:pt idx="15878">
                  <c:v>1E-4</c:v>
                </c:pt>
                <c:pt idx="15879">
                  <c:v>1.0001</c:v>
                </c:pt>
                <c:pt idx="15880">
                  <c:v>1E-4</c:v>
                </c:pt>
                <c:pt idx="15881">
                  <c:v>1E-4</c:v>
                </c:pt>
                <c:pt idx="15882">
                  <c:v>1E-4</c:v>
                </c:pt>
                <c:pt idx="15883">
                  <c:v>1E-4</c:v>
                </c:pt>
                <c:pt idx="15884">
                  <c:v>1.0001</c:v>
                </c:pt>
                <c:pt idx="15885">
                  <c:v>1E-4</c:v>
                </c:pt>
                <c:pt idx="15886">
                  <c:v>1E-4</c:v>
                </c:pt>
                <c:pt idx="15887">
                  <c:v>1E-4</c:v>
                </c:pt>
                <c:pt idx="15888">
                  <c:v>1.0001</c:v>
                </c:pt>
                <c:pt idx="15889">
                  <c:v>1.0001</c:v>
                </c:pt>
                <c:pt idx="15890">
                  <c:v>1E-4</c:v>
                </c:pt>
                <c:pt idx="15891">
                  <c:v>1E-4</c:v>
                </c:pt>
                <c:pt idx="15892">
                  <c:v>1E-4</c:v>
                </c:pt>
                <c:pt idx="15893">
                  <c:v>1.0001</c:v>
                </c:pt>
                <c:pt idx="15894">
                  <c:v>1E-4</c:v>
                </c:pt>
                <c:pt idx="15895">
                  <c:v>1.0001</c:v>
                </c:pt>
                <c:pt idx="15896">
                  <c:v>1.0001</c:v>
                </c:pt>
                <c:pt idx="15897">
                  <c:v>1E-4</c:v>
                </c:pt>
                <c:pt idx="15898">
                  <c:v>2.0001000000000002</c:v>
                </c:pt>
                <c:pt idx="15899">
                  <c:v>1E-4</c:v>
                </c:pt>
                <c:pt idx="15900">
                  <c:v>1.0001</c:v>
                </c:pt>
                <c:pt idx="15901">
                  <c:v>1.0001</c:v>
                </c:pt>
                <c:pt idx="15902">
                  <c:v>1E-4</c:v>
                </c:pt>
                <c:pt idx="15903">
                  <c:v>1E-4</c:v>
                </c:pt>
                <c:pt idx="15904">
                  <c:v>1E-4</c:v>
                </c:pt>
                <c:pt idx="15905">
                  <c:v>1E-4</c:v>
                </c:pt>
                <c:pt idx="15906">
                  <c:v>1.0001</c:v>
                </c:pt>
                <c:pt idx="15907">
                  <c:v>1E-4</c:v>
                </c:pt>
                <c:pt idx="15908">
                  <c:v>1.0001</c:v>
                </c:pt>
                <c:pt idx="15909">
                  <c:v>1E-4</c:v>
                </c:pt>
                <c:pt idx="15910">
                  <c:v>1E-4</c:v>
                </c:pt>
                <c:pt idx="15911">
                  <c:v>1E-4</c:v>
                </c:pt>
                <c:pt idx="15912">
                  <c:v>1.0001</c:v>
                </c:pt>
                <c:pt idx="15913">
                  <c:v>1E-4</c:v>
                </c:pt>
                <c:pt idx="15914">
                  <c:v>1E-4</c:v>
                </c:pt>
                <c:pt idx="15915">
                  <c:v>1.0001</c:v>
                </c:pt>
                <c:pt idx="15916">
                  <c:v>1.0001</c:v>
                </c:pt>
                <c:pt idx="15917">
                  <c:v>1E-4</c:v>
                </c:pt>
                <c:pt idx="15918">
                  <c:v>1E-4</c:v>
                </c:pt>
                <c:pt idx="15919">
                  <c:v>1E-4</c:v>
                </c:pt>
                <c:pt idx="15920">
                  <c:v>1E-4</c:v>
                </c:pt>
                <c:pt idx="15921">
                  <c:v>1E-4</c:v>
                </c:pt>
                <c:pt idx="15922">
                  <c:v>1.0001</c:v>
                </c:pt>
                <c:pt idx="15923">
                  <c:v>1E-4</c:v>
                </c:pt>
                <c:pt idx="15924">
                  <c:v>1E-4</c:v>
                </c:pt>
                <c:pt idx="15925">
                  <c:v>1E-4</c:v>
                </c:pt>
                <c:pt idx="15926">
                  <c:v>1E-4</c:v>
                </c:pt>
                <c:pt idx="15927">
                  <c:v>1E-4</c:v>
                </c:pt>
                <c:pt idx="15928">
                  <c:v>1E-4</c:v>
                </c:pt>
                <c:pt idx="15929">
                  <c:v>1E-4</c:v>
                </c:pt>
                <c:pt idx="15930">
                  <c:v>1E-4</c:v>
                </c:pt>
                <c:pt idx="15931">
                  <c:v>1.0001</c:v>
                </c:pt>
                <c:pt idx="15932">
                  <c:v>1E-4</c:v>
                </c:pt>
                <c:pt idx="15933">
                  <c:v>1E-4</c:v>
                </c:pt>
                <c:pt idx="15934">
                  <c:v>1E-4</c:v>
                </c:pt>
                <c:pt idx="15935">
                  <c:v>1E-4</c:v>
                </c:pt>
                <c:pt idx="15936">
                  <c:v>1E-4</c:v>
                </c:pt>
                <c:pt idx="15937">
                  <c:v>1.0001</c:v>
                </c:pt>
                <c:pt idx="15938">
                  <c:v>1.0001</c:v>
                </c:pt>
                <c:pt idx="15939">
                  <c:v>1.0001</c:v>
                </c:pt>
                <c:pt idx="15940">
                  <c:v>5.0000999999999998</c:v>
                </c:pt>
                <c:pt idx="15941">
                  <c:v>1E-4</c:v>
                </c:pt>
                <c:pt idx="15942">
                  <c:v>1.0001</c:v>
                </c:pt>
                <c:pt idx="15943">
                  <c:v>1E-4</c:v>
                </c:pt>
                <c:pt idx="15944">
                  <c:v>1E-4</c:v>
                </c:pt>
                <c:pt idx="15945">
                  <c:v>1E-4</c:v>
                </c:pt>
                <c:pt idx="15946">
                  <c:v>1E-4</c:v>
                </c:pt>
                <c:pt idx="15947">
                  <c:v>1E-4</c:v>
                </c:pt>
                <c:pt idx="15948">
                  <c:v>1E-4</c:v>
                </c:pt>
                <c:pt idx="15949">
                  <c:v>1.0001</c:v>
                </c:pt>
                <c:pt idx="15950">
                  <c:v>1E-4</c:v>
                </c:pt>
                <c:pt idx="15951">
                  <c:v>3.0001000000000002</c:v>
                </c:pt>
                <c:pt idx="15952">
                  <c:v>1.0001</c:v>
                </c:pt>
                <c:pt idx="15953">
                  <c:v>1E-4</c:v>
                </c:pt>
                <c:pt idx="15954">
                  <c:v>1E-4</c:v>
                </c:pt>
                <c:pt idx="15955">
                  <c:v>1.0001</c:v>
                </c:pt>
                <c:pt idx="15956">
                  <c:v>1E-4</c:v>
                </c:pt>
                <c:pt idx="15957">
                  <c:v>1E-4</c:v>
                </c:pt>
                <c:pt idx="15958">
                  <c:v>1E-4</c:v>
                </c:pt>
                <c:pt idx="15959">
                  <c:v>1E-4</c:v>
                </c:pt>
                <c:pt idx="15960">
                  <c:v>1E-4</c:v>
                </c:pt>
                <c:pt idx="15961">
                  <c:v>1E-4</c:v>
                </c:pt>
                <c:pt idx="15962">
                  <c:v>1.0001</c:v>
                </c:pt>
                <c:pt idx="15963">
                  <c:v>1E-4</c:v>
                </c:pt>
                <c:pt idx="15964">
                  <c:v>1.0001</c:v>
                </c:pt>
                <c:pt idx="15965">
                  <c:v>1E-4</c:v>
                </c:pt>
                <c:pt idx="15966">
                  <c:v>1.0001</c:v>
                </c:pt>
                <c:pt idx="15967">
                  <c:v>1.0001</c:v>
                </c:pt>
                <c:pt idx="15968">
                  <c:v>1E-4</c:v>
                </c:pt>
                <c:pt idx="15969">
                  <c:v>1E-4</c:v>
                </c:pt>
                <c:pt idx="15970">
                  <c:v>1E-4</c:v>
                </c:pt>
                <c:pt idx="15971">
                  <c:v>1E-4</c:v>
                </c:pt>
                <c:pt idx="15972">
                  <c:v>1E-4</c:v>
                </c:pt>
                <c:pt idx="15973">
                  <c:v>1E-4</c:v>
                </c:pt>
                <c:pt idx="15974">
                  <c:v>1.0001</c:v>
                </c:pt>
                <c:pt idx="15975">
                  <c:v>1E-4</c:v>
                </c:pt>
                <c:pt idx="15976">
                  <c:v>1E-4</c:v>
                </c:pt>
                <c:pt idx="15977">
                  <c:v>1E-4</c:v>
                </c:pt>
                <c:pt idx="15978">
                  <c:v>1E-4</c:v>
                </c:pt>
                <c:pt idx="15979">
                  <c:v>1.0001</c:v>
                </c:pt>
                <c:pt idx="15980">
                  <c:v>1E-4</c:v>
                </c:pt>
                <c:pt idx="15981">
                  <c:v>1E-4</c:v>
                </c:pt>
                <c:pt idx="15982">
                  <c:v>1E-4</c:v>
                </c:pt>
                <c:pt idx="15983">
                  <c:v>1E-4</c:v>
                </c:pt>
                <c:pt idx="15984">
                  <c:v>1E-4</c:v>
                </c:pt>
                <c:pt idx="15985">
                  <c:v>1E-4</c:v>
                </c:pt>
                <c:pt idx="15986">
                  <c:v>1E-4</c:v>
                </c:pt>
                <c:pt idx="15987">
                  <c:v>1E-4</c:v>
                </c:pt>
                <c:pt idx="15988">
                  <c:v>1E-4</c:v>
                </c:pt>
                <c:pt idx="15989">
                  <c:v>1.0001</c:v>
                </c:pt>
                <c:pt idx="15990">
                  <c:v>1.0001</c:v>
                </c:pt>
                <c:pt idx="15991">
                  <c:v>1.0001</c:v>
                </c:pt>
                <c:pt idx="15992">
                  <c:v>3.0001000000000002</c:v>
                </c:pt>
                <c:pt idx="15993">
                  <c:v>8.0000999999999998</c:v>
                </c:pt>
                <c:pt idx="15994">
                  <c:v>4.0000999999999998</c:v>
                </c:pt>
                <c:pt idx="15995">
                  <c:v>3.0001000000000002</c:v>
                </c:pt>
                <c:pt idx="15996">
                  <c:v>1.0001</c:v>
                </c:pt>
                <c:pt idx="15997">
                  <c:v>1E-4</c:v>
                </c:pt>
                <c:pt idx="15998">
                  <c:v>1E-4</c:v>
                </c:pt>
                <c:pt idx="15999">
                  <c:v>1.0001</c:v>
                </c:pt>
                <c:pt idx="16000">
                  <c:v>896266.00009999995</c:v>
                </c:pt>
                <c:pt idx="16001">
                  <c:v>2.0001000000000002</c:v>
                </c:pt>
                <c:pt idx="16002">
                  <c:v>3.0001000000000002</c:v>
                </c:pt>
                <c:pt idx="16003">
                  <c:v>3.0001000000000002</c:v>
                </c:pt>
                <c:pt idx="16004">
                  <c:v>4.0000999999999998</c:v>
                </c:pt>
                <c:pt idx="16005">
                  <c:v>1.0001</c:v>
                </c:pt>
                <c:pt idx="16006">
                  <c:v>2.0001000000000002</c:v>
                </c:pt>
                <c:pt idx="16007">
                  <c:v>1.0001</c:v>
                </c:pt>
                <c:pt idx="16008">
                  <c:v>4.0000999999999998</c:v>
                </c:pt>
                <c:pt idx="16009">
                  <c:v>1.0001</c:v>
                </c:pt>
                <c:pt idx="16010">
                  <c:v>1.0001</c:v>
                </c:pt>
                <c:pt idx="16011">
                  <c:v>5.0000999999999998</c:v>
                </c:pt>
                <c:pt idx="16012">
                  <c:v>2.0001000000000002</c:v>
                </c:pt>
                <c:pt idx="16013">
                  <c:v>1E-4</c:v>
                </c:pt>
                <c:pt idx="16014">
                  <c:v>2.0001000000000002</c:v>
                </c:pt>
                <c:pt idx="16015">
                  <c:v>1.0001</c:v>
                </c:pt>
                <c:pt idx="16016">
                  <c:v>1.0001</c:v>
                </c:pt>
                <c:pt idx="16017">
                  <c:v>1E-4</c:v>
                </c:pt>
                <c:pt idx="16018">
                  <c:v>1.0001</c:v>
                </c:pt>
                <c:pt idx="16019">
                  <c:v>2.0001000000000002</c:v>
                </c:pt>
                <c:pt idx="16020">
                  <c:v>2.0001000000000002</c:v>
                </c:pt>
                <c:pt idx="16021">
                  <c:v>2.0001000000000002</c:v>
                </c:pt>
                <c:pt idx="16022">
                  <c:v>4.0000999999999998</c:v>
                </c:pt>
                <c:pt idx="16023">
                  <c:v>5.0000999999999998</c:v>
                </c:pt>
                <c:pt idx="16024">
                  <c:v>2.0001000000000002</c:v>
                </c:pt>
                <c:pt idx="16025">
                  <c:v>3.0001000000000002</c:v>
                </c:pt>
                <c:pt idx="16026">
                  <c:v>4.0000999999999998</c:v>
                </c:pt>
                <c:pt idx="16027">
                  <c:v>5.0000999999999998</c:v>
                </c:pt>
                <c:pt idx="16028">
                  <c:v>10.0001</c:v>
                </c:pt>
                <c:pt idx="16029">
                  <c:v>6.0000999999999998</c:v>
                </c:pt>
                <c:pt idx="16030">
                  <c:v>7.0000999999999998</c:v>
                </c:pt>
                <c:pt idx="16031">
                  <c:v>3.0001000000000002</c:v>
                </c:pt>
                <c:pt idx="16032">
                  <c:v>7.0000999999999998</c:v>
                </c:pt>
                <c:pt idx="16033">
                  <c:v>7.0000999999999998</c:v>
                </c:pt>
                <c:pt idx="16034">
                  <c:v>4.0000999999999998</c:v>
                </c:pt>
                <c:pt idx="16035">
                  <c:v>4.0000999999999998</c:v>
                </c:pt>
                <c:pt idx="16036">
                  <c:v>1.0001</c:v>
                </c:pt>
                <c:pt idx="16037">
                  <c:v>1.0001</c:v>
                </c:pt>
                <c:pt idx="16038">
                  <c:v>1.0001</c:v>
                </c:pt>
                <c:pt idx="16039">
                  <c:v>1.0001</c:v>
                </c:pt>
                <c:pt idx="16040">
                  <c:v>3.0001000000000002</c:v>
                </c:pt>
                <c:pt idx="16041">
                  <c:v>1.0001</c:v>
                </c:pt>
                <c:pt idx="16042">
                  <c:v>1E-4</c:v>
                </c:pt>
                <c:pt idx="16043">
                  <c:v>1.0001</c:v>
                </c:pt>
                <c:pt idx="16044">
                  <c:v>1.0001</c:v>
                </c:pt>
                <c:pt idx="16045">
                  <c:v>1E-4</c:v>
                </c:pt>
                <c:pt idx="16046">
                  <c:v>2.0001000000000002</c:v>
                </c:pt>
                <c:pt idx="16047">
                  <c:v>1.0001</c:v>
                </c:pt>
                <c:pt idx="16048">
                  <c:v>1E-4</c:v>
                </c:pt>
                <c:pt idx="16049">
                  <c:v>1.0001</c:v>
                </c:pt>
                <c:pt idx="16050">
                  <c:v>1.0001</c:v>
                </c:pt>
                <c:pt idx="16051">
                  <c:v>1E-4</c:v>
                </c:pt>
                <c:pt idx="16052">
                  <c:v>1E-4</c:v>
                </c:pt>
                <c:pt idx="16053">
                  <c:v>1E-4</c:v>
                </c:pt>
                <c:pt idx="16054">
                  <c:v>2.0001000000000002</c:v>
                </c:pt>
                <c:pt idx="16055">
                  <c:v>1.0001</c:v>
                </c:pt>
                <c:pt idx="16056">
                  <c:v>1.0001</c:v>
                </c:pt>
                <c:pt idx="16057">
                  <c:v>1.0001</c:v>
                </c:pt>
                <c:pt idx="16058">
                  <c:v>1E-4</c:v>
                </c:pt>
                <c:pt idx="16059">
                  <c:v>1E-4</c:v>
                </c:pt>
                <c:pt idx="16060">
                  <c:v>1E-4</c:v>
                </c:pt>
                <c:pt idx="16061">
                  <c:v>1E-4</c:v>
                </c:pt>
                <c:pt idx="16062">
                  <c:v>1.0001</c:v>
                </c:pt>
                <c:pt idx="16063">
                  <c:v>1E-4</c:v>
                </c:pt>
                <c:pt idx="16064">
                  <c:v>1E-4</c:v>
                </c:pt>
                <c:pt idx="16065">
                  <c:v>1E-4</c:v>
                </c:pt>
                <c:pt idx="16066">
                  <c:v>1E-4</c:v>
                </c:pt>
                <c:pt idx="16067">
                  <c:v>1E-4</c:v>
                </c:pt>
                <c:pt idx="16068">
                  <c:v>1E-4</c:v>
                </c:pt>
                <c:pt idx="16069">
                  <c:v>1E-4</c:v>
                </c:pt>
                <c:pt idx="16070">
                  <c:v>1E-4</c:v>
                </c:pt>
                <c:pt idx="16071">
                  <c:v>1E-4</c:v>
                </c:pt>
                <c:pt idx="16072">
                  <c:v>1E-4</c:v>
                </c:pt>
                <c:pt idx="16073">
                  <c:v>1E-4</c:v>
                </c:pt>
                <c:pt idx="16074">
                  <c:v>1E-4</c:v>
                </c:pt>
                <c:pt idx="16075">
                  <c:v>1E-4</c:v>
                </c:pt>
                <c:pt idx="16076">
                  <c:v>1.0001</c:v>
                </c:pt>
                <c:pt idx="16077">
                  <c:v>1E-4</c:v>
                </c:pt>
                <c:pt idx="16078">
                  <c:v>1E-4</c:v>
                </c:pt>
                <c:pt idx="16079">
                  <c:v>1E-4</c:v>
                </c:pt>
                <c:pt idx="16080">
                  <c:v>1E-4</c:v>
                </c:pt>
                <c:pt idx="16081">
                  <c:v>1.0001</c:v>
                </c:pt>
                <c:pt idx="16082">
                  <c:v>1E-4</c:v>
                </c:pt>
                <c:pt idx="16083">
                  <c:v>1.0001</c:v>
                </c:pt>
                <c:pt idx="16084">
                  <c:v>1.0001</c:v>
                </c:pt>
                <c:pt idx="16085">
                  <c:v>1.0001</c:v>
                </c:pt>
                <c:pt idx="16086">
                  <c:v>1E-4</c:v>
                </c:pt>
                <c:pt idx="16087">
                  <c:v>1E-4</c:v>
                </c:pt>
                <c:pt idx="16088">
                  <c:v>1.0001</c:v>
                </c:pt>
                <c:pt idx="16089">
                  <c:v>1.0001</c:v>
                </c:pt>
                <c:pt idx="16090">
                  <c:v>1E-4</c:v>
                </c:pt>
                <c:pt idx="16091">
                  <c:v>1E-4</c:v>
                </c:pt>
                <c:pt idx="16092">
                  <c:v>1E-4</c:v>
                </c:pt>
                <c:pt idx="16093">
                  <c:v>1.0001</c:v>
                </c:pt>
                <c:pt idx="16094">
                  <c:v>1E-4</c:v>
                </c:pt>
                <c:pt idx="16095">
                  <c:v>1E-4</c:v>
                </c:pt>
                <c:pt idx="16096">
                  <c:v>1E-4</c:v>
                </c:pt>
                <c:pt idx="16097">
                  <c:v>1E-4</c:v>
                </c:pt>
                <c:pt idx="16098">
                  <c:v>1.0001</c:v>
                </c:pt>
                <c:pt idx="16099">
                  <c:v>1E-4</c:v>
                </c:pt>
                <c:pt idx="16100">
                  <c:v>2.0001000000000002</c:v>
                </c:pt>
                <c:pt idx="16101">
                  <c:v>1E-4</c:v>
                </c:pt>
                <c:pt idx="16102">
                  <c:v>1E-4</c:v>
                </c:pt>
                <c:pt idx="16103">
                  <c:v>2.0001000000000002</c:v>
                </c:pt>
                <c:pt idx="16104">
                  <c:v>1.0001</c:v>
                </c:pt>
                <c:pt idx="16105">
                  <c:v>2.0001000000000002</c:v>
                </c:pt>
                <c:pt idx="16106">
                  <c:v>3.0001000000000002</c:v>
                </c:pt>
                <c:pt idx="16107">
                  <c:v>1.0001</c:v>
                </c:pt>
                <c:pt idx="16108">
                  <c:v>1.0001</c:v>
                </c:pt>
                <c:pt idx="16109">
                  <c:v>2.0001000000000002</c:v>
                </c:pt>
                <c:pt idx="16110">
                  <c:v>1E-4</c:v>
                </c:pt>
                <c:pt idx="16111">
                  <c:v>3.0001000000000002</c:v>
                </c:pt>
                <c:pt idx="16112">
                  <c:v>1E-4</c:v>
                </c:pt>
                <c:pt idx="16113">
                  <c:v>2.0001000000000002</c:v>
                </c:pt>
                <c:pt idx="16114">
                  <c:v>2.0001000000000002</c:v>
                </c:pt>
                <c:pt idx="16115">
                  <c:v>1E-4</c:v>
                </c:pt>
                <c:pt idx="16116">
                  <c:v>1E-4</c:v>
                </c:pt>
                <c:pt idx="16117">
                  <c:v>1E-4</c:v>
                </c:pt>
                <c:pt idx="16118">
                  <c:v>1E-4</c:v>
                </c:pt>
                <c:pt idx="16119">
                  <c:v>2.0001000000000002</c:v>
                </c:pt>
                <c:pt idx="16120">
                  <c:v>1.0001</c:v>
                </c:pt>
                <c:pt idx="16121">
                  <c:v>1.0001</c:v>
                </c:pt>
                <c:pt idx="16122">
                  <c:v>1E-4</c:v>
                </c:pt>
                <c:pt idx="16123">
                  <c:v>1E-4</c:v>
                </c:pt>
                <c:pt idx="16124">
                  <c:v>1E-4</c:v>
                </c:pt>
                <c:pt idx="16125">
                  <c:v>1E-4</c:v>
                </c:pt>
                <c:pt idx="16126">
                  <c:v>2.0001000000000002</c:v>
                </c:pt>
                <c:pt idx="16127">
                  <c:v>1.0001</c:v>
                </c:pt>
                <c:pt idx="16128">
                  <c:v>1.0001</c:v>
                </c:pt>
                <c:pt idx="16129">
                  <c:v>1E-4</c:v>
                </c:pt>
                <c:pt idx="16130">
                  <c:v>1.0001</c:v>
                </c:pt>
                <c:pt idx="16131">
                  <c:v>1E-4</c:v>
                </c:pt>
                <c:pt idx="16132">
                  <c:v>1E-4</c:v>
                </c:pt>
                <c:pt idx="16133">
                  <c:v>1E-4</c:v>
                </c:pt>
                <c:pt idx="16134">
                  <c:v>1E-4</c:v>
                </c:pt>
                <c:pt idx="16135">
                  <c:v>1.0001</c:v>
                </c:pt>
                <c:pt idx="16136">
                  <c:v>1E-4</c:v>
                </c:pt>
                <c:pt idx="16137">
                  <c:v>1.0001</c:v>
                </c:pt>
                <c:pt idx="16138">
                  <c:v>1E-4</c:v>
                </c:pt>
                <c:pt idx="16139">
                  <c:v>1.0001</c:v>
                </c:pt>
                <c:pt idx="16140">
                  <c:v>1E-4</c:v>
                </c:pt>
                <c:pt idx="16141">
                  <c:v>1E-4</c:v>
                </c:pt>
                <c:pt idx="16142">
                  <c:v>1.0001</c:v>
                </c:pt>
                <c:pt idx="16143">
                  <c:v>1E-4</c:v>
                </c:pt>
                <c:pt idx="16144">
                  <c:v>1E-4</c:v>
                </c:pt>
                <c:pt idx="16145">
                  <c:v>1E-4</c:v>
                </c:pt>
                <c:pt idx="16146">
                  <c:v>1E-4</c:v>
                </c:pt>
                <c:pt idx="16147">
                  <c:v>1.0001</c:v>
                </c:pt>
                <c:pt idx="16148">
                  <c:v>1E-4</c:v>
                </c:pt>
                <c:pt idx="16149">
                  <c:v>1E-4</c:v>
                </c:pt>
                <c:pt idx="16150">
                  <c:v>1E-4</c:v>
                </c:pt>
                <c:pt idx="16151">
                  <c:v>1E-4</c:v>
                </c:pt>
                <c:pt idx="16152">
                  <c:v>1E-4</c:v>
                </c:pt>
                <c:pt idx="16153">
                  <c:v>1E-4</c:v>
                </c:pt>
                <c:pt idx="16154">
                  <c:v>1E-4</c:v>
                </c:pt>
                <c:pt idx="16155">
                  <c:v>1E-4</c:v>
                </c:pt>
                <c:pt idx="16156">
                  <c:v>1E-4</c:v>
                </c:pt>
                <c:pt idx="16157">
                  <c:v>1E-4</c:v>
                </c:pt>
                <c:pt idx="16158">
                  <c:v>1.0001</c:v>
                </c:pt>
                <c:pt idx="16159">
                  <c:v>1E-4</c:v>
                </c:pt>
                <c:pt idx="16160">
                  <c:v>1E-4</c:v>
                </c:pt>
                <c:pt idx="16161">
                  <c:v>1E-4</c:v>
                </c:pt>
                <c:pt idx="16162">
                  <c:v>1E-4</c:v>
                </c:pt>
                <c:pt idx="16163">
                  <c:v>1E-4</c:v>
                </c:pt>
                <c:pt idx="16164">
                  <c:v>1E-4</c:v>
                </c:pt>
                <c:pt idx="16165">
                  <c:v>1E-4</c:v>
                </c:pt>
                <c:pt idx="16166">
                  <c:v>1E-4</c:v>
                </c:pt>
                <c:pt idx="16167">
                  <c:v>1E-4</c:v>
                </c:pt>
                <c:pt idx="16168">
                  <c:v>1.0001</c:v>
                </c:pt>
                <c:pt idx="16169">
                  <c:v>1E-4</c:v>
                </c:pt>
                <c:pt idx="16170">
                  <c:v>1.0001</c:v>
                </c:pt>
                <c:pt idx="16171">
                  <c:v>3.0001000000000002</c:v>
                </c:pt>
                <c:pt idx="16172">
                  <c:v>2.0001000000000002</c:v>
                </c:pt>
                <c:pt idx="16173">
                  <c:v>2.0001000000000002</c:v>
                </c:pt>
                <c:pt idx="16174">
                  <c:v>1.0001</c:v>
                </c:pt>
                <c:pt idx="16175">
                  <c:v>1.0001</c:v>
                </c:pt>
                <c:pt idx="16176">
                  <c:v>2.0001000000000002</c:v>
                </c:pt>
                <c:pt idx="16177">
                  <c:v>1E-4</c:v>
                </c:pt>
                <c:pt idx="16178">
                  <c:v>1E-4</c:v>
                </c:pt>
                <c:pt idx="16179">
                  <c:v>1E-4</c:v>
                </c:pt>
                <c:pt idx="16180">
                  <c:v>2.0001000000000002</c:v>
                </c:pt>
                <c:pt idx="16181">
                  <c:v>4.0000999999999998</c:v>
                </c:pt>
                <c:pt idx="16182">
                  <c:v>1E-4</c:v>
                </c:pt>
                <c:pt idx="16183">
                  <c:v>1E-4</c:v>
                </c:pt>
                <c:pt idx="16184">
                  <c:v>1E-4</c:v>
                </c:pt>
                <c:pt idx="16185">
                  <c:v>1E-4</c:v>
                </c:pt>
                <c:pt idx="16186">
                  <c:v>2.0001000000000002</c:v>
                </c:pt>
                <c:pt idx="16187">
                  <c:v>1E-4</c:v>
                </c:pt>
                <c:pt idx="16188">
                  <c:v>2.0001000000000002</c:v>
                </c:pt>
                <c:pt idx="16189">
                  <c:v>2.0001000000000002</c:v>
                </c:pt>
                <c:pt idx="16190">
                  <c:v>2.0001000000000002</c:v>
                </c:pt>
                <c:pt idx="16191">
                  <c:v>3.0001000000000002</c:v>
                </c:pt>
                <c:pt idx="16192">
                  <c:v>1.0001</c:v>
                </c:pt>
                <c:pt idx="16193">
                  <c:v>1E-4</c:v>
                </c:pt>
                <c:pt idx="16194">
                  <c:v>1E-4</c:v>
                </c:pt>
                <c:pt idx="16195">
                  <c:v>2.0001000000000002</c:v>
                </c:pt>
                <c:pt idx="16196">
                  <c:v>1.0001</c:v>
                </c:pt>
                <c:pt idx="16197">
                  <c:v>1E-4</c:v>
                </c:pt>
                <c:pt idx="16198">
                  <c:v>1E-4</c:v>
                </c:pt>
                <c:pt idx="16199">
                  <c:v>1E-4</c:v>
                </c:pt>
                <c:pt idx="16200">
                  <c:v>1.0001</c:v>
                </c:pt>
                <c:pt idx="16201">
                  <c:v>1.0001</c:v>
                </c:pt>
                <c:pt idx="16202">
                  <c:v>1E-4</c:v>
                </c:pt>
                <c:pt idx="16203">
                  <c:v>1.0001</c:v>
                </c:pt>
                <c:pt idx="16204">
                  <c:v>1E-4</c:v>
                </c:pt>
                <c:pt idx="16205">
                  <c:v>1E-4</c:v>
                </c:pt>
                <c:pt idx="16206">
                  <c:v>1.0001</c:v>
                </c:pt>
                <c:pt idx="16207">
                  <c:v>2.0001000000000002</c:v>
                </c:pt>
                <c:pt idx="16208">
                  <c:v>1E-4</c:v>
                </c:pt>
                <c:pt idx="16209">
                  <c:v>1E-4</c:v>
                </c:pt>
                <c:pt idx="16210">
                  <c:v>1E-4</c:v>
                </c:pt>
                <c:pt idx="16211">
                  <c:v>1.0001</c:v>
                </c:pt>
                <c:pt idx="16212">
                  <c:v>1.0001</c:v>
                </c:pt>
                <c:pt idx="16213">
                  <c:v>1.0001</c:v>
                </c:pt>
                <c:pt idx="16214">
                  <c:v>1E-4</c:v>
                </c:pt>
                <c:pt idx="16215">
                  <c:v>1.0001</c:v>
                </c:pt>
                <c:pt idx="16216">
                  <c:v>1E-4</c:v>
                </c:pt>
                <c:pt idx="16217">
                  <c:v>1.0001</c:v>
                </c:pt>
                <c:pt idx="16218">
                  <c:v>1E-4</c:v>
                </c:pt>
                <c:pt idx="16219">
                  <c:v>1E-4</c:v>
                </c:pt>
                <c:pt idx="16220">
                  <c:v>1E-4</c:v>
                </c:pt>
                <c:pt idx="16221">
                  <c:v>1E-4</c:v>
                </c:pt>
                <c:pt idx="16222">
                  <c:v>1.0001</c:v>
                </c:pt>
                <c:pt idx="16223">
                  <c:v>1E-4</c:v>
                </c:pt>
                <c:pt idx="16224">
                  <c:v>1.0001</c:v>
                </c:pt>
                <c:pt idx="16225">
                  <c:v>1.0001</c:v>
                </c:pt>
                <c:pt idx="16226">
                  <c:v>1.0001</c:v>
                </c:pt>
                <c:pt idx="16227">
                  <c:v>1E-4</c:v>
                </c:pt>
                <c:pt idx="16228">
                  <c:v>1.0001</c:v>
                </c:pt>
                <c:pt idx="16229">
                  <c:v>1.0001</c:v>
                </c:pt>
                <c:pt idx="16230">
                  <c:v>1E-4</c:v>
                </c:pt>
                <c:pt idx="16231">
                  <c:v>1.0001</c:v>
                </c:pt>
                <c:pt idx="16232">
                  <c:v>1.0001</c:v>
                </c:pt>
                <c:pt idx="16233">
                  <c:v>1E-4</c:v>
                </c:pt>
                <c:pt idx="16234">
                  <c:v>4.0000999999999998</c:v>
                </c:pt>
                <c:pt idx="16235">
                  <c:v>1E-4</c:v>
                </c:pt>
                <c:pt idx="16236">
                  <c:v>3.0001000000000002</c:v>
                </c:pt>
                <c:pt idx="16237">
                  <c:v>1E-4</c:v>
                </c:pt>
                <c:pt idx="16238">
                  <c:v>1.0001</c:v>
                </c:pt>
                <c:pt idx="16239">
                  <c:v>2.0001000000000002</c:v>
                </c:pt>
                <c:pt idx="16240">
                  <c:v>1E-4</c:v>
                </c:pt>
                <c:pt idx="16241">
                  <c:v>1E-4</c:v>
                </c:pt>
                <c:pt idx="16242">
                  <c:v>1E-4</c:v>
                </c:pt>
                <c:pt idx="16243">
                  <c:v>1.0001</c:v>
                </c:pt>
                <c:pt idx="16244">
                  <c:v>1.0001</c:v>
                </c:pt>
                <c:pt idx="16245">
                  <c:v>2.0001000000000002</c:v>
                </c:pt>
                <c:pt idx="16246">
                  <c:v>3.0001000000000002</c:v>
                </c:pt>
                <c:pt idx="16247">
                  <c:v>2.0001000000000002</c:v>
                </c:pt>
                <c:pt idx="16248">
                  <c:v>2.0001000000000002</c:v>
                </c:pt>
                <c:pt idx="16249">
                  <c:v>2.0001000000000002</c:v>
                </c:pt>
                <c:pt idx="16250">
                  <c:v>1E-4</c:v>
                </c:pt>
                <c:pt idx="16251">
                  <c:v>3.0001000000000002</c:v>
                </c:pt>
                <c:pt idx="16252">
                  <c:v>4.0000999999999998</c:v>
                </c:pt>
                <c:pt idx="16253">
                  <c:v>1E-4</c:v>
                </c:pt>
                <c:pt idx="16254">
                  <c:v>2.0001000000000002</c:v>
                </c:pt>
                <c:pt idx="16255">
                  <c:v>2.0001000000000002</c:v>
                </c:pt>
                <c:pt idx="16256">
                  <c:v>3.0001000000000002</c:v>
                </c:pt>
                <c:pt idx="16257">
                  <c:v>2.0001000000000002</c:v>
                </c:pt>
                <c:pt idx="16258">
                  <c:v>3.0001000000000002</c:v>
                </c:pt>
                <c:pt idx="16259">
                  <c:v>1E-4</c:v>
                </c:pt>
                <c:pt idx="16260">
                  <c:v>2.0001000000000002</c:v>
                </c:pt>
                <c:pt idx="16261">
                  <c:v>3.0001000000000002</c:v>
                </c:pt>
                <c:pt idx="16262">
                  <c:v>1E-4</c:v>
                </c:pt>
                <c:pt idx="16263">
                  <c:v>2.0001000000000002</c:v>
                </c:pt>
                <c:pt idx="16264">
                  <c:v>1.0001</c:v>
                </c:pt>
                <c:pt idx="16265">
                  <c:v>1E-4</c:v>
                </c:pt>
                <c:pt idx="16266">
                  <c:v>2.0001000000000002</c:v>
                </c:pt>
                <c:pt idx="16267">
                  <c:v>1E-4</c:v>
                </c:pt>
                <c:pt idx="16268">
                  <c:v>1.0001</c:v>
                </c:pt>
                <c:pt idx="16269">
                  <c:v>1E-4</c:v>
                </c:pt>
                <c:pt idx="16270">
                  <c:v>1.0001</c:v>
                </c:pt>
                <c:pt idx="16271">
                  <c:v>1E-4</c:v>
                </c:pt>
                <c:pt idx="16272">
                  <c:v>1.0001</c:v>
                </c:pt>
                <c:pt idx="16273">
                  <c:v>2.0001000000000002</c:v>
                </c:pt>
                <c:pt idx="16274">
                  <c:v>1E-4</c:v>
                </c:pt>
                <c:pt idx="16275">
                  <c:v>2.0001000000000002</c:v>
                </c:pt>
                <c:pt idx="16276">
                  <c:v>1E-4</c:v>
                </c:pt>
                <c:pt idx="16277">
                  <c:v>1E-4</c:v>
                </c:pt>
                <c:pt idx="16278">
                  <c:v>3.0001000000000002</c:v>
                </c:pt>
                <c:pt idx="16279">
                  <c:v>2.0001000000000002</c:v>
                </c:pt>
                <c:pt idx="16280">
                  <c:v>4.0000999999999998</c:v>
                </c:pt>
                <c:pt idx="16281">
                  <c:v>4.0000999999999998</c:v>
                </c:pt>
                <c:pt idx="16282">
                  <c:v>3.0001000000000002</c:v>
                </c:pt>
                <c:pt idx="16283">
                  <c:v>6.0000999999999998</c:v>
                </c:pt>
                <c:pt idx="16284">
                  <c:v>4.0000999999999998</c:v>
                </c:pt>
                <c:pt idx="16285">
                  <c:v>3.0001000000000002</c:v>
                </c:pt>
                <c:pt idx="16286">
                  <c:v>3.0001000000000002</c:v>
                </c:pt>
                <c:pt idx="16287">
                  <c:v>5.0000999999999998</c:v>
                </c:pt>
                <c:pt idx="16288">
                  <c:v>4.0000999999999998</c:v>
                </c:pt>
                <c:pt idx="16289">
                  <c:v>4.0000999999999998</c:v>
                </c:pt>
                <c:pt idx="16290">
                  <c:v>5.0000999999999998</c:v>
                </c:pt>
                <c:pt idx="16291">
                  <c:v>2.0001000000000002</c:v>
                </c:pt>
                <c:pt idx="16292">
                  <c:v>6.0000999999999998</c:v>
                </c:pt>
                <c:pt idx="16293">
                  <c:v>1.0001</c:v>
                </c:pt>
                <c:pt idx="16294">
                  <c:v>4.0000999999999998</c:v>
                </c:pt>
                <c:pt idx="16295">
                  <c:v>2.0001000000000002</c:v>
                </c:pt>
                <c:pt idx="16296">
                  <c:v>4.0000999999999998</c:v>
                </c:pt>
                <c:pt idx="16297">
                  <c:v>5.0000999999999998</c:v>
                </c:pt>
                <c:pt idx="16298">
                  <c:v>4.0000999999999998</c:v>
                </c:pt>
                <c:pt idx="16299">
                  <c:v>1.0001</c:v>
                </c:pt>
                <c:pt idx="16300">
                  <c:v>1.0001</c:v>
                </c:pt>
                <c:pt idx="16301">
                  <c:v>3.0001000000000002</c:v>
                </c:pt>
                <c:pt idx="16302">
                  <c:v>2.0001000000000002</c:v>
                </c:pt>
                <c:pt idx="16303">
                  <c:v>6.0000999999999998</c:v>
                </c:pt>
                <c:pt idx="16304">
                  <c:v>1.0001</c:v>
                </c:pt>
                <c:pt idx="16305">
                  <c:v>2.0001000000000002</c:v>
                </c:pt>
                <c:pt idx="16306">
                  <c:v>5.0000999999999998</c:v>
                </c:pt>
                <c:pt idx="16307">
                  <c:v>2.0001000000000002</c:v>
                </c:pt>
                <c:pt idx="16308">
                  <c:v>5.0000999999999998</c:v>
                </c:pt>
                <c:pt idx="16309">
                  <c:v>1.0001</c:v>
                </c:pt>
                <c:pt idx="16310">
                  <c:v>1.0001</c:v>
                </c:pt>
                <c:pt idx="16311">
                  <c:v>2.0001000000000002</c:v>
                </c:pt>
                <c:pt idx="16312">
                  <c:v>5.0000999999999998</c:v>
                </c:pt>
                <c:pt idx="16313">
                  <c:v>1E-4</c:v>
                </c:pt>
                <c:pt idx="16314">
                  <c:v>2.0001000000000002</c:v>
                </c:pt>
                <c:pt idx="16315">
                  <c:v>2.0001000000000002</c:v>
                </c:pt>
                <c:pt idx="16316">
                  <c:v>1.0001</c:v>
                </c:pt>
                <c:pt idx="16317">
                  <c:v>3.0001000000000002</c:v>
                </c:pt>
                <c:pt idx="16318">
                  <c:v>1E-4</c:v>
                </c:pt>
                <c:pt idx="16319">
                  <c:v>1.0001</c:v>
                </c:pt>
                <c:pt idx="16320">
                  <c:v>4.0000999999999998</c:v>
                </c:pt>
                <c:pt idx="16321">
                  <c:v>4.0000999999999998</c:v>
                </c:pt>
                <c:pt idx="16322">
                  <c:v>5.0000999999999998</c:v>
                </c:pt>
                <c:pt idx="16323">
                  <c:v>11.0001</c:v>
                </c:pt>
                <c:pt idx="16324">
                  <c:v>11.0001</c:v>
                </c:pt>
                <c:pt idx="16325">
                  <c:v>7.0000999999999998</c:v>
                </c:pt>
                <c:pt idx="16326">
                  <c:v>11.0001</c:v>
                </c:pt>
                <c:pt idx="16327">
                  <c:v>9.0000999999999998</c:v>
                </c:pt>
                <c:pt idx="16328">
                  <c:v>15.0001</c:v>
                </c:pt>
                <c:pt idx="16329">
                  <c:v>8.0000999999999998</c:v>
                </c:pt>
                <c:pt idx="16330">
                  <c:v>13.0001</c:v>
                </c:pt>
                <c:pt idx="16331">
                  <c:v>15.0001</c:v>
                </c:pt>
                <c:pt idx="16332">
                  <c:v>13.0001</c:v>
                </c:pt>
                <c:pt idx="16333">
                  <c:v>12.0001</c:v>
                </c:pt>
                <c:pt idx="16334">
                  <c:v>8.0000999999999998</c:v>
                </c:pt>
                <c:pt idx="16335">
                  <c:v>8.0000999999999998</c:v>
                </c:pt>
                <c:pt idx="16336">
                  <c:v>17.0001</c:v>
                </c:pt>
                <c:pt idx="16337">
                  <c:v>8.0000999999999998</c:v>
                </c:pt>
                <c:pt idx="16338">
                  <c:v>5.0000999999999998</c:v>
                </c:pt>
                <c:pt idx="16339">
                  <c:v>13.0001</c:v>
                </c:pt>
                <c:pt idx="16340">
                  <c:v>8.0000999999999998</c:v>
                </c:pt>
                <c:pt idx="16341">
                  <c:v>7.0000999999999998</c:v>
                </c:pt>
                <c:pt idx="16342">
                  <c:v>5.0000999999999998</c:v>
                </c:pt>
                <c:pt idx="16343">
                  <c:v>6.0000999999999998</c:v>
                </c:pt>
                <c:pt idx="16344">
                  <c:v>12.0001</c:v>
                </c:pt>
                <c:pt idx="16345">
                  <c:v>6.0000999999999998</c:v>
                </c:pt>
                <c:pt idx="16346">
                  <c:v>6.0000999999999998</c:v>
                </c:pt>
                <c:pt idx="16347">
                  <c:v>6.0000999999999998</c:v>
                </c:pt>
                <c:pt idx="16348">
                  <c:v>5.0000999999999998</c:v>
                </c:pt>
                <c:pt idx="16349">
                  <c:v>3.0001000000000002</c:v>
                </c:pt>
                <c:pt idx="16350">
                  <c:v>4.0000999999999998</c:v>
                </c:pt>
                <c:pt idx="16351">
                  <c:v>6.0000999999999998</c:v>
                </c:pt>
                <c:pt idx="16352">
                  <c:v>2.0001000000000002</c:v>
                </c:pt>
                <c:pt idx="16353">
                  <c:v>3.0001000000000002</c:v>
                </c:pt>
                <c:pt idx="16354">
                  <c:v>3.0001000000000002</c:v>
                </c:pt>
                <c:pt idx="16355">
                  <c:v>3.0001000000000002</c:v>
                </c:pt>
                <c:pt idx="16356">
                  <c:v>3.0001000000000002</c:v>
                </c:pt>
                <c:pt idx="16357">
                  <c:v>5.0000999999999998</c:v>
                </c:pt>
                <c:pt idx="16358">
                  <c:v>3.0001000000000002</c:v>
                </c:pt>
                <c:pt idx="16359">
                  <c:v>2.0001000000000002</c:v>
                </c:pt>
                <c:pt idx="16360">
                  <c:v>1.0001</c:v>
                </c:pt>
                <c:pt idx="16361">
                  <c:v>2.0001000000000002</c:v>
                </c:pt>
                <c:pt idx="16362">
                  <c:v>1E-4</c:v>
                </c:pt>
                <c:pt idx="16363">
                  <c:v>1.0001</c:v>
                </c:pt>
                <c:pt idx="16364">
                  <c:v>1E-4</c:v>
                </c:pt>
                <c:pt idx="16365">
                  <c:v>2.0001000000000002</c:v>
                </c:pt>
                <c:pt idx="16366">
                  <c:v>2.0001000000000002</c:v>
                </c:pt>
                <c:pt idx="16367">
                  <c:v>1.0001</c:v>
                </c:pt>
                <c:pt idx="16368">
                  <c:v>3.0001000000000002</c:v>
                </c:pt>
                <c:pt idx="16369">
                  <c:v>2.0001000000000002</c:v>
                </c:pt>
                <c:pt idx="16370">
                  <c:v>5.0000999999999998</c:v>
                </c:pt>
                <c:pt idx="16371">
                  <c:v>1E-4</c:v>
                </c:pt>
                <c:pt idx="16372">
                  <c:v>2.0001000000000002</c:v>
                </c:pt>
                <c:pt idx="16373">
                  <c:v>1.0001</c:v>
                </c:pt>
                <c:pt idx="16374">
                  <c:v>1.0001</c:v>
                </c:pt>
                <c:pt idx="16375">
                  <c:v>1E-4</c:v>
                </c:pt>
                <c:pt idx="16376">
                  <c:v>1E-4</c:v>
                </c:pt>
                <c:pt idx="16377">
                  <c:v>2.0001000000000002</c:v>
                </c:pt>
                <c:pt idx="16378">
                  <c:v>2.0001000000000002</c:v>
                </c:pt>
                <c:pt idx="16379">
                  <c:v>1E-4</c:v>
                </c:pt>
                <c:pt idx="16380">
                  <c:v>1E-4</c:v>
                </c:pt>
                <c:pt idx="16381">
                  <c:v>1.0001</c:v>
                </c:pt>
                <c:pt idx="16382">
                  <c:v>1E-4</c:v>
                </c:pt>
                <c:pt idx="16383">
                  <c:v>1E-4</c:v>
                </c:pt>
                <c:pt idx="16384">
                  <c:v>1.0001</c:v>
                </c:pt>
                <c:pt idx="16385">
                  <c:v>2.0001000000000002</c:v>
                </c:pt>
                <c:pt idx="16386">
                  <c:v>4.0000999999999998</c:v>
                </c:pt>
                <c:pt idx="16387">
                  <c:v>2.0001000000000002</c:v>
                </c:pt>
                <c:pt idx="16388">
                  <c:v>3.0001000000000002</c:v>
                </c:pt>
                <c:pt idx="16389">
                  <c:v>2.0001000000000002</c:v>
                </c:pt>
                <c:pt idx="16390">
                  <c:v>2.0001000000000002</c:v>
                </c:pt>
                <c:pt idx="16391">
                  <c:v>4.0000999999999998</c:v>
                </c:pt>
                <c:pt idx="16392">
                  <c:v>1E-4</c:v>
                </c:pt>
                <c:pt idx="16393">
                  <c:v>3.0001000000000002</c:v>
                </c:pt>
                <c:pt idx="16394">
                  <c:v>3.0001000000000002</c:v>
                </c:pt>
                <c:pt idx="16395">
                  <c:v>3.0001000000000002</c:v>
                </c:pt>
                <c:pt idx="16396">
                  <c:v>2.0001000000000002</c:v>
                </c:pt>
                <c:pt idx="16397">
                  <c:v>1.0001</c:v>
                </c:pt>
                <c:pt idx="16398">
                  <c:v>2.0001000000000002</c:v>
                </c:pt>
                <c:pt idx="16399">
                  <c:v>2.0001000000000002</c:v>
                </c:pt>
                <c:pt idx="16400">
                  <c:v>2.0001000000000002</c:v>
                </c:pt>
                <c:pt idx="16401">
                  <c:v>2.0001000000000002</c:v>
                </c:pt>
                <c:pt idx="16402">
                  <c:v>2.0001000000000002</c:v>
                </c:pt>
                <c:pt idx="16403">
                  <c:v>3.0001000000000002</c:v>
                </c:pt>
                <c:pt idx="16404">
                  <c:v>2.0001000000000002</c:v>
                </c:pt>
                <c:pt idx="16405">
                  <c:v>1.0001</c:v>
                </c:pt>
                <c:pt idx="16406">
                  <c:v>1.0001</c:v>
                </c:pt>
                <c:pt idx="16407">
                  <c:v>1.0001</c:v>
                </c:pt>
                <c:pt idx="16408">
                  <c:v>1.0001</c:v>
                </c:pt>
                <c:pt idx="16409">
                  <c:v>1E-4</c:v>
                </c:pt>
                <c:pt idx="16410">
                  <c:v>1E-4</c:v>
                </c:pt>
                <c:pt idx="16411">
                  <c:v>1E-4</c:v>
                </c:pt>
                <c:pt idx="16412">
                  <c:v>1.0001</c:v>
                </c:pt>
                <c:pt idx="16413">
                  <c:v>1E-4</c:v>
                </c:pt>
                <c:pt idx="16414">
                  <c:v>1E-4</c:v>
                </c:pt>
                <c:pt idx="16415">
                  <c:v>1E-4</c:v>
                </c:pt>
                <c:pt idx="16416">
                  <c:v>1E-4</c:v>
                </c:pt>
                <c:pt idx="16417">
                  <c:v>1E-4</c:v>
                </c:pt>
                <c:pt idx="16418">
                  <c:v>1E-4</c:v>
                </c:pt>
                <c:pt idx="16419">
                  <c:v>1E-4</c:v>
                </c:pt>
                <c:pt idx="16420">
                  <c:v>1E-4</c:v>
                </c:pt>
                <c:pt idx="16421">
                  <c:v>1E-4</c:v>
                </c:pt>
                <c:pt idx="16422">
                  <c:v>1E-4</c:v>
                </c:pt>
                <c:pt idx="16423">
                  <c:v>1E-4</c:v>
                </c:pt>
                <c:pt idx="16424">
                  <c:v>1E-4</c:v>
                </c:pt>
                <c:pt idx="16425">
                  <c:v>1E-4</c:v>
                </c:pt>
                <c:pt idx="16426">
                  <c:v>1E-4</c:v>
                </c:pt>
                <c:pt idx="16427">
                  <c:v>1E-4</c:v>
                </c:pt>
                <c:pt idx="16428">
                  <c:v>1E-4</c:v>
                </c:pt>
                <c:pt idx="16429">
                  <c:v>1E-4</c:v>
                </c:pt>
                <c:pt idx="16430">
                  <c:v>1E-4</c:v>
                </c:pt>
                <c:pt idx="16431">
                  <c:v>1E-4</c:v>
                </c:pt>
                <c:pt idx="16432">
                  <c:v>1E-4</c:v>
                </c:pt>
                <c:pt idx="16433">
                  <c:v>1E-4</c:v>
                </c:pt>
                <c:pt idx="16434">
                  <c:v>1E-4</c:v>
                </c:pt>
                <c:pt idx="16435">
                  <c:v>1E-4</c:v>
                </c:pt>
                <c:pt idx="16436">
                  <c:v>1E-4</c:v>
                </c:pt>
                <c:pt idx="16437">
                  <c:v>1E-4</c:v>
                </c:pt>
                <c:pt idx="16438">
                  <c:v>1.0001</c:v>
                </c:pt>
                <c:pt idx="16439">
                  <c:v>1E-4</c:v>
                </c:pt>
                <c:pt idx="16440">
                  <c:v>1.0001</c:v>
                </c:pt>
                <c:pt idx="16441">
                  <c:v>1E-4</c:v>
                </c:pt>
                <c:pt idx="16442">
                  <c:v>1E-4</c:v>
                </c:pt>
                <c:pt idx="16443">
                  <c:v>1E-4</c:v>
                </c:pt>
                <c:pt idx="16444">
                  <c:v>1E-4</c:v>
                </c:pt>
                <c:pt idx="16445">
                  <c:v>1E-4</c:v>
                </c:pt>
                <c:pt idx="16446">
                  <c:v>1E-4</c:v>
                </c:pt>
                <c:pt idx="16447">
                  <c:v>1.0001</c:v>
                </c:pt>
                <c:pt idx="16448">
                  <c:v>1.0001</c:v>
                </c:pt>
                <c:pt idx="16449">
                  <c:v>1E-4</c:v>
                </c:pt>
                <c:pt idx="16450">
                  <c:v>1E-4</c:v>
                </c:pt>
                <c:pt idx="16451">
                  <c:v>1.0001</c:v>
                </c:pt>
                <c:pt idx="16452">
                  <c:v>1.0001</c:v>
                </c:pt>
                <c:pt idx="16453">
                  <c:v>1E-4</c:v>
                </c:pt>
                <c:pt idx="16454">
                  <c:v>1E-4</c:v>
                </c:pt>
                <c:pt idx="16455">
                  <c:v>1.0001</c:v>
                </c:pt>
                <c:pt idx="16456">
                  <c:v>1E-4</c:v>
                </c:pt>
                <c:pt idx="16457">
                  <c:v>1E-4</c:v>
                </c:pt>
                <c:pt idx="16458">
                  <c:v>1E-4</c:v>
                </c:pt>
                <c:pt idx="16459">
                  <c:v>1.0001</c:v>
                </c:pt>
                <c:pt idx="16460">
                  <c:v>1.0001</c:v>
                </c:pt>
                <c:pt idx="16461">
                  <c:v>1E-4</c:v>
                </c:pt>
                <c:pt idx="16462">
                  <c:v>1.0001</c:v>
                </c:pt>
                <c:pt idx="16463">
                  <c:v>1E-4</c:v>
                </c:pt>
                <c:pt idx="16464">
                  <c:v>1E-4</c:v>
                </c:pt>
                <c:pt idx="16465">
                  <c:v>1.0001</c:v>
                </c:pt>
                <c:pt idx="16466">
                  <c:v>1E-4</c:v>
                </c:pt>
                <c:pt idx="16467">
                  <c:v>1.0001</c:v>
                </c:pt>
                <c:pt idx="16468">
                  <c:v>1.0001</c:v>
                </c:pt>
                <c:pt idx="16469">
                  <c:v>1E-4</c:v>
                </c:pt>
                <c:pt idx="16470">
                  <c:v>2.0001000000000002</c:v>
                </c:pt>
                <c:pt idx="16471">
                  <c:v>1.0001</c:v>
                </c:pt>
                <c:pt idx="16472">
                  <c:v>1E-4</c:v>
                </c:pt>
                <c:pt idx="16473">
                  <c:v>2.0001000000000002</c:v>
                </c:pt>
                <c:pt idx="16474">
                  <c:v>1E-4</c:v>
                </c:pt>
                <c:pt idx="16475">
                  <c:v>1.0001</c:v>
                </c:pt>
                <c:pt idx="16476">
                  <c:v>1E-4</c:v>
                </c:pt>
                <c:pt idx="16477">
                  <c:v>1E-4</c:v>
                </c:pt>
                <c:pt idx="16478">
                  <c:v>1.0001</c:v>
                </c:pt>
                <c:pt idx="16479">
                  <c:v>1E-4</c:v>
                </c:pt>
                <c:pt idx="16480">
                  <c:v>1E-4</c:v>
                </c:pt>
                <c:pt idx="16481">
                  <c:v>1.0001</c:v>
                </c:pt>
                <c:pt idx="16482">
                  <c:v>1.0001</c:v>
                </c:pt>
                <c:pt idx="16483">
                  <c:v>1E-4</c:v>
                </c:pt>
                <c:pt idx="16484">
                  <c:v>1.0001</c:v>
                </c:pt>
                <c:pt idx="16485">
                  <c:v>1E-4</c:v>
                </c:pt>
                <c:pt idx="16486">
                  <c:v>1E-4</c:v>
                </c:pt>
                <c:pt idx="16487">
                  <c:v>1.0001</c:v>
                </c:pt>
                <c:pt idx="16488">
                  <c:v>1E-4</c:v>
                </c:pt>
                <c:pt idx="16489">
                  <c:v>1.0001</c:v>
                </c:pt>
                <c:pt idx="16490">
                  <c:v>1E-4</c:v>
                </c:pt>
                <c:pt idx="16491">
                  <c:v>1.0001</c:v>
                </c:pt>
                <c:pt idx="16492">
                  <c:v>1E-4</c:v>
                </c:pt>
                <c:pt idx="16493">
                  <c:v>1E-4</c:v>
                </c:pt>
                <c:pt idx="16494">
                  <c:v>1.0001</c:v>
                </c:pt>
                <c:pt idx="16495">
                  <c:v>1.0001</c:v>
                </c:pt>
                <c:pt idx="16496">
                  <c:v>1E-4</c:v>
                </c:pt>
                <c:pt idx="16497">
                  <c:v>2.0001000000000002</c:v>
                </c:pt>
                <c:pt idx="16498">
                  <c:v>1E-4</c:v>
                </c:pt>
                <c:pt idx="16499">
                  <c:v>2.0001000000000002</c:v>
                </c:pt>
                <c:pt idx="16500">
                  <c:v>1.0001</c:v>
                </c:pt>
                <c:pt idx="16501">
                  <c:v>1E-4</c:v>
                </c:pt>
                <c:pt idx="16502">
                  <c:v>1E-4</c:v>
                </c:pt>
                <c:pt idx="16503">
                  <c:v>1E-4</c:v>
                </c:pt>
                <c:pt idx="16504">
                  <c:v>1E-4</c:v>
                </c:pt>
                <c:pt idx="16505">
                  <c:v>1.0001</c:v>
                </c:pt>
                <c:pt idx="16506">
                  <c:v>1E-4</c:v>
                </c:pt>
                <c:pt idx="16507">
                  <c:v>1E-4</c:v>
                </c:pt>
                <c:pt idx="16508">
                  <c:v>1E-4</c:v>
                </c:pt>
                <c:pt idx="16509">
                  <c:v>1.0001</c:v>
                </c:pt>
                <c:pt idx="16510">
                  <c:v>1E-4</c:v>
                </c:pt>
                <c:pt idx="16511">
                  <c:v>1E-4</c:v>
                </c:pt>
                <c:pt idx="16512">
                  <c:v>1E-4</c:v>
                </c:pt>
                <c:pt idx="16513">
                  <c:v>1E-4</c:v>
                </c:pt>
                <c:pt idx="16514">
                  <c:v>1.0001</c:v>
                </c:pt>
                <c:pt idx="16515">
                  <c:v>1E-4</c:v>
                </c:pt>
                <c:pt idx="16516">
                  <c:v>1E-4</c:v>
                </c:pt>
                <c:pt idx="16517">
                  <c:v>1E-4</c:v>
                </c:pt>
                <c:pt idx="16518">
                  <c:v>2.0001000000000002</c:v>
                </c:pt>
                <c:pt idx="16519">
                  <c:v>1E-4</c:v>
                </c:pt>
                <c:pt idx="16520">
                  <c:v>2.0001000000000002</c:v>
                </c:pt>
                <c:pt idx="16521">
                  <c:v>1E-4</c:v>
                </c:pt>
                <c:pt idx="16522">
                  <c:v>1.0001</c:v>
                </c:pt>
                <c:pt idx="16523">
                  <c:v>1.0001</c:v>
                </c:pt>
                <c:pt idx="16524">
                  <c:v>1E-4</c:v>
                </c:pt>
                <c:pt idx="16525">
                  <c:v>1E-4</c:v>
                </c:pt>
                <c:pt idx="16526">
                  <c:v>1E-4</c:v>
                </c:pt>
                <c:pt idx="16527">
                  <c:v>1.0001</c:v>
                </c:pt>
                <c:pt idx="16528">
                  <c:v>1.0001</c:v>
                </c:pt>
                <c:pt idx="16529">
                  <c:v>2.0001000000000002</c:v>
                </c:pt>
                <c:pt idx="16530">
                  <c:v>1.0001</c:v>
                </c:pt>
                <c:pt idx="16531">
                  <c:v>1E-4</c:v>
                </c:pt>
                <c:pt idx="16532">
                  <c:v>2.0001000000000002</c:v>
                </c:pt>
                <c:pt idx="16533">
                  <c:v>1.0001</c:v>
                </c:pt>
                <c:pt idx="16534">
                  <c:v>1E-4</c:v>
                </c:pt>
                <c:pt idx="16535">
                  <c:v>1E-4</c:v>
                </c:pt>
                <c:pt idx="16536">
                  <c:v>1E-4</c:v>
                </c:pt>
                <c:pt idx="16537">
                  <c:v>2.0001000000000002</c:v>
                </c:pt>
                <c:pt idx="16538">
                  <c:v>1.0001</c:v>
                </c:pt>
                <c:pt idx="16539">
                  <c:v>2.0001000000000002</c:v>
                </c:pt>
                <c:pt idx="16540">
                  <c:v>1E-4</c:v>
                </c:pt>
                <c:pt idx="16541">
                  <c:v>1.0001</c:v>
                </c:pt>
                <c:pt idx="16542">
                  <c:v>1E-4</c:v>
                </c:pt>
                <c:pt idx="16543">
                  <c:v>1E-4</c:v>
                </c:pt>
                <c:pt idx="16544">
                  <c:v>1E-4</c:v>
                </c:pt>
                <c:pt idx="16545">
                  <c:v>1.0001</c:v>
                </c:pt>
                <c:pt idx="16546">
                  <c:v>1.0001</c:v>
                </c:pt>
                <c:pt idx="16547">
                  <c:v>1.0001</c:v>
                </c:pt>
                <c:pt idx="16548">
                  <c:v>2.0001000000000002</c:v>
                </c:pt>
                <c:pt idx="16549">
                  <c:v>1E-4</c:v>
                </c:pt>
                <c:pt idx="16550">
                  <c:v>3.0001000000000002</c:v>
                </c:pt>
                <c:pt idx="16551">
                  <c:v>2.0001000000000002</c:v>
                </c:pt>
                <c:pt idx="16552">
                  <c:v>1.0001</c:v>
                </c:pt>
                <c:pt idx="16553">
                  <c:v>2.0001000000000002</c:v>
                </c:pt>
                <c:pt idx="16554">
                  <c:v>1.0001</c:v>
                </c:pt>
                <c:pt idx="16555">
                  <c:v>1E-4</c:v>
                </c:pt>
                <c:pt idx="16556">
                  <c:v>1.0001</c:v>
                </c:pt>
                <c:pt idx="16557">
                  <c:v>1.0001</c:v>
                </c:pt>
                <c:pt idx="16558">
                  <c:v>3.0001000000000002</c:v>
                </c:pt>
                <c:pt idx="16559">
                  <c:v>1.0001</c:v>
                </c:pt>
                <c:pt idx="16560">
                  <c:v>1E-4</c:v>
                </c:pt>
                <c:pt idx="16561">
                  <c:v>3.0001000000000002</c:v>
                </c:pt>
                <c:pt idx="16562">
                  <c:v>1.0001</c:v>
                </c:pt>
                <c:pt idx="16563">
                  <c:v>1E-4</c:v>
                </c:pt>
                <c:pt idx="16564">
                  <c:v>1.0001</c:v>
                </c:pt>
                <c:pt idx="16565">
                  <c:v>1.0001</c:v>
                </c:pt>
                <c:pt idx="16566">
                  <c:v>4.0000999999999998</c:v>
                </c:pt>
                <c:pt idx="16567">
                  <c:v>1.0001</c:v>
                </c:pt>
                <c:pt idx="16568">
                  <c:v>3.0001000000000002</c:v>
                </c:pt>
                <c:pt idx="16569">
                  <c:v>1.0001</c:v>
                </c:pt>
                <c:pt idx="16570">
                  <c:v>1.0001</c:v>
                </c:pt>
                <c:pt idx="16571">
                  <c:v>4.0000999999999998</c:v>
                </c:pt>
                <c:pt idx="16572">
                  <c:v>3.0001000000000002</c:v>
                </c:pt>
                <c:pt idx="16573">
                  <c:v>3.0001000000000002</c:v>
                </c:pt>
                <c:pt idx="16574">
                  <c:v>1E-4</c:v>
                </c:pt>
                <c:pt idx="16575">
                  <c:v>4.0000999999999998</c:v>
                </c:pt>
                <c:pt idx="16576">
                  <c:v>4.0000999999999998</c:v>
                </c:pt>
                <c:pt idx="16577">
                  <c:v>1.0001</c:v>
                </c:pt>
                <c:pt idx="16578">
                  <c:v>3.0001000000000002</c:v>
                </c:pt>
                <c:pt idx="16579">
                  <c:v>2.0001000000000002</c:v>
                </c:pt>
                <c:pt idx="16580">
                  <c:v>2.0001000000000002</c:v>
                </c:pt>
                <c:pt idx="16581">
                  <c:v>4.0000999999999998</c:v>
                </c:pt>
                <c:pt idx="16582">
                  <c:v>2.0001000000000002</c:v>
                </c:pt>
                <c:pt idx="16583">
                  <c:v>5.0000999999999998</c:v>
                </c:pt>
                <c:pt idx="16584">
                  <c:v>5.0000999999999998</c:v>
                </c:pt>
                <c:pt idx="16585">
                  <c:v>7.0000999999999998</c:v>
                </c:pt>
                <c:pt idx="16586">
                  <c:v>3.0001000000000002</c:v>
                </c:pt>
                <c:pt idx="16587">
                  <c:v>9.0000999999999998</c:v>
                </c:pt>
                <c:pt idx="16588">
                  <c:v>5.0000999999999998</c:v>
                </c:pt>
                <c:pt idx="16589">
                  <c:v>9.0000999999999998</c:v>
                </c:pt>
                <c:pt idx="16590">
                  <c:v>3.0001000000000002</c:v>
                </c:pt>
                <c:pt idx="16591">
                  <c:v>9.0000999999999998</c:v>
                </c:pt>
                <c:pt idx="16592">
                  <c:v>6.0000999999999998</c:v>
                </c:pt>
                <c:pt idx="16593">
                  <c:v>12.0001</c:v>
                </c:pt>
                <c:pt idx="16594">
                  <c:v>7.0000999999999998</c:v>
                </c:pt>
                <c:pt idx="16595">
                  <c:v>10.0001</c:v>
                </c:pt>
                <c:pt idx="16596">
                  <c:v>8.0000999999999998</c:v>
                </c:pt>
                <c:pt idx="16597">
                  <c:v>8.0000999999999998</c:v>
                </c:pt>
                <c:pt idx="16598">
                  <c:v>6.0000999999999998</c:v>
                </c:pt>
                <c:pt idx="16599">
                  <c:v>5.0000999999999998</c:v>
                </c:pt>
                <c:pt idx="16600">
                  <c:v>6.0000999999999998</c:v>
                </c:pt>
                <c:pt idx="16601">
                  <c:v>11.0001</c:v>
                </c:pt>
                <c:pt idx="16602">
                  <c:v>11.0001</c:v>
                </c:pt>
                <c:pt idx="16603">
                  <c:v>24.0001</c:v>
                </c:pt>
                <c:pt idx="16604">
                  <c:v>11.0001</c:v>
                </c:pt>
                <c:pt idx="16605">
                  <c:v>18.0001</c:v>
                </c:pt>
                <c:pt idx="16606">
                  <c:v>9.0000999999999998</c:v>
                </c:pt>
                <c:pt idx="16607">
                  <c:v>11.0001</c:v>
                </c:pt>
                <c:pt idx="16608">
                  <c:v>21.0001</c:v>
                </c:pt>
                <c:pt idx="16609">
                  <c:v>11.0001</c:v>
                </c:pt>
                <c:pt idx="16610">
                  <c:v>17.0001</c:v>
                </c:pt>
                <c:pt idx="16611">
                  <c:v>11.0001</c:v>
                </c:pt>
                <c:pt idx="16612">
                  <c:v>16.0001</c:v>
                </c:pt>
                <c:pt idx="16613">
                  <c:v>9.0000999999999998</c:v>
                </c:pt>
                <c:pt idx="16614">
                  <c:v>16.0001</c:v>
                </c:pt>
                <c:pt idx="16615">
                  <c:v>21.0001</c:v>
                </c:pt>
                <c:pt idx="16616">
                  <c:v>19.0001</c:v>
                </c:pt>
                <c:pt idx="16617">
                  <c:v>17.0001</c:v>
                </c:pt>
                <c:pt idx="16618">
                  <c:v>16.0001</c:v>
                </c:pt>
                <c:pt idx="16619">
                  <c:v>22.0001</c:v>
                </c:pt>
                <c:pt idx="16620">
                  <c:v>18.0001</c:v>
                </c:pt>
                <c:pt idx="16621">
                  <c:v>20.0001</c:v>
                </c:pt>
                <c:pt idx="16622">
                  <c:v>26.0001</c:v>
                </c:pt>
                <c:pt idx="16623">
                  <c:v>25.0001</c:v>
                </c:pt>
                <c:pt idx="16624">
                  <c:v>19.0001</c:v>
                </c:pt>
                <c:pt idx="16625">
                  <c:v>20.0001</c:v>
                </c:pt>
                <c:pt idx="16626">
                  <c:v>24.0001</c:v>
                </c:pt>
                <c:pt idx="16627">
                  <c:v>14.0001</c:v>
                </c:pt>
                <c:pt idx="16628">
                  <c:v>25.0001</c:v>
                </c:pt>
                <c:pt idx="16629">
                  <c:v>24.0001</c:v>
                </c:pt>
                <c:pt idx="16630">
                  <c:v>27.0001</c:v>
                </c:pt>
                <c:pt idx="16631">
                  <c:v>26.0001</c:v>
                </c:pt>
                <c:pt idx="16632">
                  <c:v>18.0001</c:v>
                </c:pt>
                <c:pt idx="16633">
                  <c:v>23.0001</c:v>
                </c:pt>
                <c:pt idx="16634">
                  <c:v>28.0001</c:v>
                </c:pt>
                <c:pt idx="16635">
                  <c:v>25.0001</c:v>
                </c:pt>
                <c:pt idx="16636">
                  <c:v>22.0001</c:v>
                </c:pt>
                <c:pt idx="16637">
                  <c:v>17.0001</c:v>
                </c:pt>
                <c:pt idx="16638">
                  <c:v>22.0001</c:v>
                </c:pt>
                <c:pt idx="16639">
                  <c:v>26.0001</c:v>
                </c:pt>
                <c:pt idx="16640">
                  <c:v>29.0001</c:v>
                </c:pt>
                <c:pt idx="16641">
                  <c:v>17.0001</c:v>
                </c:pt>
                <c:pt idx="16642">
                  <c:v>26.0001</c:v>
                </c:pt>
                <c:pt idx="16643">
                  <c:v>29.0001</c:v>
                </c:pt>
                <c:pt idx="16644">
                  <c:v>30.0001</c:v>
                </c:pt>
                <c:pt idx="16645">
                  <c:v>28.0001</c:v>
                </c:pt>
                <c:pt idx="16646">
                  <c:v>31.0001</c:v>
                </c:pt>
                <c:pt idx="16647">
                  <c:v>39.000100000000003</c:v>
                </c:pt>
                <c:pt idx="16648">
                  <c:v>29.0001</c:v>
                </c:pt>
                <c:pt idx="16649">
                  <c:v>40.000100000000003</c:v>
                </c:pt>
                <c:pt idx="16650">
                  <c:v>34.000100000000003</c:v>
                </c:pt>
                <c:pt idx="16651">
                  <c:v>21.0001</c:v>
                </c:pt>
                <c:pt idx="16652">
                  <c:v>34.000100000000003</c:v>
                </c:pt>
                <c:pt idx="16653">
                  <c:v>27.0001</c:v>
                </c:pt>
                <c:pt idx="16654">
                  <c:v>39.000100000000003</c:v>
                </c:pt>
                <c:pt idx="16655">
                  <c:v>37.000100000000003</c:v>
                </c:pt>
                <c:pt idx="16656">
                  <c:v>27.0001</c:v>
                </c:pt>
                <c:pt idx="16657">
                  <c:v>44.000100000000003</c:v>
                </c:pt>
                <c:pt idx="16658">
                  <c:v>43.000100000000003</c:v>
                </c:pt>
                <c:pt idx="16659">
                  <c:v>50.000100000000003</c:v>
                </c:pt>
                <c:pt idx="16660">
                  <c:v>49.000100000000003</c:v>
                </c:pt>
                <c:pt idx="16661">
                  <c:v>47.000100000000003</c:v>
                </c:pt>
                <c:pt idx="16662">
                  <c:v>40.000100000000003</c:v>
                </c:pt>
                <c:pt idx="16663">
                  <c:v>60.000100000000003</c:v>
                </c:pt>
                <c:pt idx="16664">
                  <c:v>48.000100000000003</c:v>
                </c:pt>
                <c:pt idx="16665">
                  <c:v>52.000100000000003</c:v>
                </c:pt>
                <c:pt idx="16666">
                  <c:v>45.000100000000003</c:v>
                </c:pt>
                <c:pt idx="16667">
                  <c:v>48.000100000000003</c:v>
                </c:pt>
                <c:pt idx="16668">
                  <c:v>55.000100000000003</c:v>
                </c:pt>
                <c:pt idx="16669">
                  <c:v>69.000100000000003</c:v>
                </c:pt>
                <c:pt idx="16670">
                  <c:v>48.000100000000003</c:v>
                </c:pt>
                <c:pt idx="16671">
                  <c:v>58.000100000000003</c:v>
                </c:pt>
                <c:pt idx="16672">
                  <c:v>70.000100000000003</c:v>
                </c:pt>
                <c:pt idx="16673">
                  <c:v>59.000100000000003</c:v>
                </c:pt>
                <c:pt idx="16674">
                  <c:v>86.000100000000003</c:v>
                </c:pt>
                <c:pt idx="16675">
                  <c:v>70.000100000000003</c:v>
                </c:pt>
                <c:pt idx="16676">
                  <c:v>84.000100000000003</c:v>
                </c:pt>
                <c:pt idx="16677">
                  <c:v>79.000100000000003</c:v>
                </c:pt>
                <c:pt idx="16678">
                  <c:v>73.000100000000003</c:v>
                </c:pt>
                <c:pt idx="16679">
                  <c:v>80.000100000000003</c:v>
                </c:pt>
                <c:pt idx="16680">
                  <c:v>77.000100000000003</c:v>
                </c:pt>
                <c:pt idx="16681">
                  <c:v>74.000100000000003</c:v>
                </c:pt>
                <c:pt idx="16682">
                  <c:v>85.000100000000003</c:v>
                </c:pt>
                <c:pt idx="16683">
                  <c:v>80.000100000000003</c:v>
                </c:pt>
                <c:pt idx="16684">
                  <c:v>92.000100000000003</c:v>
                </c:pt>
                <c:pt idx="16685">
                  <c:v>90.000100000000003</c:v>
                </c:pt>
                <c:pt idx="16686">
                  <c:v>69.000100000000003</c:v>
                </c:pt>
                <c:pt idx="16687">
                  <c:v>81.000100000000003</c:v>
                </c:pt>
                <c:pt idx="16688">
                  <c:v>81.000100000000003</c:v>
                </c:pt>
                <c:pt idx="16689">
                  <c:v>71.000100000000003</c:v>
                </c:pt>
                <c:pt idx="16690">
                  <c:v>79.000100000000003</c:v>
                </c:pt>
                <c:pt idx="16691">
                  <c:v>62.000100000000003</c:v>
                </c:pt>
                <c:pt idx="16692">
                  <c:v>68.000100000000003</c:v>
                </c:pt>
                <c:pt idx="16693">
                  <c:v>55.000100000000003</c:v>
                </c:pt>
                <c:pt idx="16694">
                  <c:v>51.000100000000003</c:v>
                </c:pt>
                <c:pt idx="16695">
                  <c:v>54.000100000000003</c:v>
                </c:pt>
                <c:pt idx="16696">
                  <c:v>42.000100000000003</c:v>
                </c:pt>
                <c:pt idx="16697">
                  <c:v>37.000100000000003</c:v>
                </c:pt>
                <c:pt idx="16698">
                  <c:v>40.000100000000003</c:v>
                </c:pt>
                <c:pt idx="16699">
                  <c:v>46.000100000000003</c:v>
                </c:pt>
                <c:pt idx="16700">
                  <c:v>36.000100000000003</c:v>
                </c:pt>
                <c:pt idx="16701">
                  <c:v>18.0001</c:v>
                </c:pt>
                <c:pt idx="16702">
                  <c:v>24.0001</c:v>
                </c:pt>
                <c:pt idx="16703">
                  <c:v>21.0001</c:v>
                </c:pt>
                <c:pt idx="16704">
                  <c:v>18.0001</c:v>
                </c:pt>
                <c:pt idx="16705">
                  <c:v>16.0001</c:v>
                </c:pt>
                <c:pt idx="16706">
                  <c:v>12.0001</c:v>
                </c:pt>
                <c:pt idx="16707">
                  <c:v>12.0001</c:v>
                </c:pt>
                <c:pt idx="16708">
                  <c:v>19.0001</c:v>
                </c:pt>
                <c:pt idx="16709">
                  <c:v>3.0001000000000002</c:v>
                </c:pt>
                <c:pt idx="16710">
                  <c:v>7.0000999999999998</c:v>
                </c:pt>
                <c:pt idx="16711">
                  <c:v>6.0000999999999998</c:v>
                </c:pt>
                <c:pt idx="16712">
                  <c:v>10.0001</c:v>
                </c:pt>
                <c:pt idx="16713">
                  <c:v>3.0001000000000002</c:v>
                </c:pt>
                <c:pt idx="16714">
                  <c:v>1.0001</c:v>
                </c:pt>
                <c:pt idx="16715">
                  <c:v>3.0001000000000002</c:v>
                </c:pt>
                <c:pt idx="16716">
                  <c:v>3.0001000000000002</c:v>
                </c:pt>
                <c:pt idx="16717">
                  <c:v>4.0000999999999998</c:v>
                </c:pt>
                <c:pt idx="16718">
                  <c:v>4.0000999999999998</c:v>
                </c:pt>
                <c:pt idx="16719">
                  <c:v>1E-4</c:v>
                </c:pt>
                <c:pt idx="16720">
                  <c:v>3.0001000000000002</c:v>
                </c:pt>
                <c:pt idx="16721">
                  <c:v>1E-4</c:v>
                </c:pt>
                <c:pt idx="16722">
                  <c:v>2.0001000000000002</c:v>
                </c:pt>
                <c:pt idx="16723">
                  <c:v>1.0001</c:v>
                </c:pt>
                <c:pt idx="16724">
                  <c:v>1.0001</c:v>
                </c:pt>
                <c:pt idx="16725">
                  <c:v>1E-4</c:v>
                </c:pt>
                <c:pt idx="16726">
                  <c:v>1.0001</c:v>
                </c:pt>
                <c:pt idx="16727">
                  <c:v>1.0001</c:v>
                </c:pt>
                <c:pt idx="16728">
                  <c:v>1.0001</c:v>
                </c:pt>
                <c:pt idx="16729">
                  <c:v>1E-4</c:v>
                </c:pt>
                <c:pt idx="16730">
                  <c:v>2.0001000000000002</c:v>
                </c:pt>
                <c:pt idx="16731">
                  <c:v>1E-4</c:v>
                </c:pt>
                <c:pt idx="16732">
                  <c:v>2.0001000000000002</c:v>
                </c:pt>
                <c:pt idx="16733">
                  <c:v>2.0001000000000002</c:v>
                </c:pt>
                <c:pt idx="16734">
                  <c:v>1E-4</c:v>
                </c:pt>
                <c:pt idx="16735">
                  <c:v>1E-4</c:v>
                </c:pt>
                <c:pt idx="16736">
                  <c:v>1E-4</c:v>
                </c:pt>
                <c:pt idx="16737">
                  <c:v>1E-4</c:v>
                </c:pt>
                <c:pt idx="16738">
                  <c:v>1.0001</c:v>
                </c:pt>
                <c:pt idx="16739">
                  <c:v>1.0001</c:v>
                </c:pt>
                <c:pt idx="16740">
                  <c:v>1E-4</c:v>
                </c:pt>
                <c:pt idx="16741">
                  <c:v>1.0001</c:v>
                </c:pt>
                <c:pt idx="16742">
                  <c:v>1E-4</c:v>
                </c:pt>
                <c:pt idx="16743">
                  <c:v>1E-4</c:v>
                </c:pt>
                <c:pt idx="16744">
                  <c:v>1E-4</c:v>
                </c:pt>
                <c:pt idx="16745">
                  <c:v>1E-4</c:v>
                </c:pt>
                <c:pt idx="16746">
                  <c:v>2.0001000000000002</c:v>
                </c:pt>
                <c:pt idx="16747">
                  <c:v>1.0001</c:v>
                </c:pt>
                <c:pt idx="16748">
                  <c:v>1.0001</c:v>
                </c:pt>
                <c:pt idx="16749">
                  <c:v>1E-4</c:v>
                </c:pt>
                <c:pt idx="16750">
                  <c:v>1E-4</c:v>
                </c:pt>
                <c:pt idx="16751">
                  <c:v>2.0001000000000002</c:v>
                </c:pt>
                <c:pt idx="16752">
                  <c:v>1.0001</c:v>
                </c:pt>
                <c:pt idx="16753">
                  <c:v>1E-4</c:v>
                </c:pt>
                <c:pt idx="16754">
                  <c:v>1E-4</c:v>
                </c:pt>
                <c:pt idx="16755">
                  <c:v>1.0001</c:v>
                </c:pt>
                <c:pt idx="16756">
                  <c:v>1E-4</c:v>
                </c:pt>
                <c:pt idx="16757">
                  <c:v>1.0001</c:v>
                </c:pt>
                <c:pt idx="16758">
                  <c:v>1.0001</c:v>
                </c:pt>
                <c:pt idx="16759">
                  <c:v>1E-4</c:v>
                </c:pt>
                <c:pt idx="16760">
                  <c:v>3.0001000000000002</c:v>
                </c:pt>
                <c:pt idx="16761">
                  <c:v>1E-4</c:v>
                </c:pt>
                <c:pt idx="16762">
                  <c:v>1E-4</c:v>
                </c:pt>
                <c:pt idx="16763">
                  <c:v>1E-4</c:v>
                </c:pt>
                <c:pt idx="16764">
                  <c:v>1E-4</c:v>
                </c:pt>
                <c:pt idx="16765">
                  <c:v>1E-4</c:v>
                </c:pt>
                <c:pt idx="16766">
                  <c:v>1E-4</c:v>
                </c:pt>
                <c:pt idx="16767">
                  <c:v>1E-4</c:v>
                </c:pt>
                <c:pt idx="16768">
                  <c:v>1E-4</c:v>
                </c:pt>
                <c:pt idx="16769">
                  <c:v>1E-4</c:v>
                </c:pt>
                <c:pt idx="16770">
                  <c:v>1E-4</c:v>
                </c:pt>
                <c:pt idx="16771">
                  <c:v>1E-4</c:v>
                </c:pt>
                <c:pt idx="16772">
                  <c:v>1.0001</c:v>
                </c:pt>
                <c:pt idx="16773">
                  <c:v>1E-4</c:v>
                </c:pt>
                <c:pt idx="16774">
                  <c:v>1.0001</c:v>
                </c:pt>
                <c:pt idx="16775">
                  <c:v>1E-4</c:v>
                </c:pt>
                <c:pt idx="16776">
                  <c:v>2.0001000000000002</c:v>
                </c:pt>
                <c:pt idx="16777">
                  <c:v>1E-4</c:v>
                </c:pt>
                <c:pt idx="16778">
                  <c:v>1E-4</c:v>
                </c:pt>
                <c:pt idx="16779">
                  <c:v>1.0001</c:v>
                </c:pt>
                <c:pt idx="16780">
                  <c:v>1E-4</c:v>
                </c:pt>
                <c:pt idx="16781">
                  <c:v>1E-4</c:v>
                </c:pt>
                <c:pt idx="16782">
                  <c:v>1E-4</c:v>
                </c:pt>
                <c:pt idx="16783">
                  <c:v>1E-4</c:v>
                </c:pt>
                <c:pt idx="16784">
                  <c:v>1E-4</c:v>
                </c:pt>
                <c:pt idx="16785">
                  <c:v>1.0001</c:v>
                </c:pt>
                <c:pt idx="16786">
                  <c:v>1E-4</c:v>
                </c:pt>
                <c:pt idx="16787">
                  <c:v>1.0001</c:v>
                </c:pt>
                <c:pt idx="16788">
                  <c:v>1E-4</c:v>
                </c:pt>
                <c:pt idx="16789">
                  <c:v>1E-4</c:v>
                </c:pt>
                <c:pt idx="16790">
                  <c:v>1.0001</c:v>
                </c:pt>
                <c:pt idx="16791">
                  <c:v>1E-4</c:v>
                </c:pt>
                <c:pt idx="16792">
                  <c:v>1E-4</c:v>
                </c:pt>
                <c:pt idx="16793">
                  <c:v>1E-4</c:v>
                </c:pt>
                <c:pt idx="16794">
                  <c:v>1E-4</c:v>
                </c:pt>
                <c:pt idx="16795">
                  <c:v>1E-4</c:v>
                </c:pt>
                <c:pt idx="16796">
                  <c:v>1E-4</c:v>
                </c:pt>
                <c:pt idx="16797">
                  <c:v>1E-4</c:v>
                </c:pt>
                <c:pt idx="16798">
                  <c:v>1E-4</c:v>
                </c:pt>
                <c:pt idx="16799">
                  <c:v>1.0001</c:v>
                </c:pt>
                <c:pt idx="16800">
                  <c:v>1E-4</c:v>
                </c:pt>
                <c:pt idx="16801">
                  <c:v>1E-4</c:v>
                </c:pt>
                <c:pt idx="16802">
                  <c:v>1.0001</c:v>
                </c:pt>
                <c:pt idx="16803">
                  <c:v>1.0001</c:v>
                </c:pt>
                <c:pt idx="16804">
                  <c:v>1.0001</c:v>
                </c:pt>
                <c:pt idx="16805">
                  <c:v>3.0001000000000002</c:v>
                </c:pt>
                <c:pt idx="16806">
                  <c:v>1E-4</c:v>
                </c:pt>
                <c:pt idx="16807">
                  <c:v>2.0001000000000002</c:v>
                </c:pt>
                <c:pt idx="16808">
                  <c:v>1.0001</c:v>
                </c:pt>
                <c:pt idx="16809">
                  <c:v>2.0001000000000002</c:v>
                </c:pt>
                <c:pt idx="16810">
                  <c:v>1.0001</c:v>
                </c:pt>
                <c:pt idx="16811">
                  <c:v>1.0001</c:v>
                </c:pt>
                <c:pt idx="16812">
                  <c:v>2.0001000000000002</c:v>
                </c:pt>
                <c:pt idx="16813">
                  <c:v>1.0001</c:v>
                </c:pt>
                <c:pt idx="16814">
                  <c:v>2.0001000000000002</c:v>
                </c:pt>
                <c:pt idx="16815">
                  <c:v>2.0001000000000002</c:v>
                </c:pt>
                <c:pt idx="16816">
                  <c:v>2.0001000000000002</c:v>
                </c:pt>
                <c:pt idx="16817">
                  <c:v>2.0001000000000002</c:v>
                </c:pt>
                <c:pt idx="16818">
                  <c:v>1.0001</c:v>
                </c:pt>
                <c:pt idx="16819">
                  <c:v>1E-4</c:v>
                </c:pt>
                <c:pt idx="16820">
                  <c:v>2.0001000000000002</c:v>
                </c:pt>
                <c:pt idx="16821">
                  <c:v>1.0001</c:v>
                </c:pt>
                <c:pt idx="16822">
                  <c:v>1.0001</c:v>
                </c:pt>
                <c:pt idx="16823">
                  <c:v>1E-4</c:v>
                </c:pt>
                <c:pt idx="16824">
                  <c:v>1E-4</c:v>
                </c:pt>
                <c:pt idx="16825">
                  <c:v>1.0001</c:v>
                </c:pt>
                <c:pt idx="16826">
                  <c:v>1.0001</c:v>
                </c:pt>
                <c:pt idx="16827">
                  <c:v>1E-4</c:v>
                </c:pt>
                <c:pt idx="16828">
                  <c:v>1E-4</c:v>
                </c:pt>
                <c:pt idx="16829">
                  <c:v>1.0001</c:v>
                </c:pt>
                <c:pt idx="16830">
                  <c:v>1.0001</c:v>
                </c:pt>
                <c:pt idx="16831">
                  <c:v>1E-4</c:v>
                </c:pt>
                <c:pt idx="16832">
                  <c:v>1.0001</c:v>
                </c:pt>
                <c:pt idx="16833">
                  <c:v>1E-4</c:v>
                </c:pt>
                <c:pt idx="16834">
                  <c:v>1.0001</c:v>
                </c:pt>
                <c:pt idx="16835">
                  <c:v>1E-4</c:v>
                </c:pt>
                <c:pt idx="16836">
                  <c:v>1.0001</c:v>
                </c:pt>
                <c:pt idx="16837">
                  <c:v>1E-4</c:v>
                </c:pt>
                <c:pt idx="16838">
                  <c:v>1.0001</c:v>
                </c:pt>
                <c:pt idx="16839">
                  <c:v>1.0001</c:v>
                </c:pt>
                <c:pt idx="16840">
                  <c:v>1E-4</c:v>
                </c:pt>
                <c:pt idx="16841">
                  <c:v>1E-4</c:v>
                </c:pt>
                <c:pt idx="16842">
                  <c:v>1E-4</c:v>
                </c:pt>
                <c:pt idx="16843">
                  <c:v>1E-4</c:v>
                </c:pt>
                <c:pt idx="16844">
                  <c:v>1.0001</c:v>
                </c:pt>
                <c:pt idx="16845">
                  <c:v>1.0001</c:v>
                </c:pt>
                <c:pt idx="16846">
                  <c:v>1.0001</c:v>
                </c:pt>
                <c:pt idx="16847">
                  <c:v>1E-4</c:v>
                </c:pt>
                <c:pt idx="16848">
                  <c:v>1E-4</c:v>
                </c:pt>
                <c:pt idx="16849">
                  <c:v>2.0001000000000002</c:v>
                </c:pt>
                <c:pt idx="16850">
                  <c:v>1E-4</c:v>
                </c:pt>
                <c:pt idx="16851">
                  <c:v>2.0001000000000002</c:v>
                </c:pt>
                <c:pt idx="16852">
                  <c:v>1.0001</c:v>
                </c:pt>
                <c:pt idx="16853">
                  <c:v>1.0001</c:v>
                </c:pt>
                <c:pt idx="16854">
                  <c:v>2.0001000000000002</c:v>
                </c:pt>
                <c:pt idx="16855">
                  <c:v>1.0001</c:v>
                </c:pt>
                <c:pt idx="16856">
                  <c:v>1E-4</c:v>
                </c:pt>
                <c:pt idx="16857">
                  <c:v>1E-4</c:v>
                </c:pt>
                <c:pt idx="16858">
                  <c:v>1E-4</c:v>
                </c:pt>
                <c:pt idx="16859">
                  <c:v>1E-4</c:v>
                </c:pt>
                <c:pt idx="16860">
                  <c:v>1E-4</c:v>
                </c:pt>
                <c:pt idx="16861">
                  <c:v>1.0001</c:v>
                </c:pt>
                <c:pt idx="16862">
                  <c:v>1E-4</c:v>
                </c:pt>
                <c:pt idx="16863">
                  <c:v>1E-4</c:v>
                </c:pt>
                <c:pt idx="16864">
                  <c:v>1E-4</c:v>
                </c:pt>
                <c:pt idx="16865">
                  <c:v>1E-4</c:v>
                </c:pt>
                <c:pt idx="16866">
                  <c:v>2.0001000000000002</c:v>
                </c:pt>
                <c:pt idx="16867">
                  <c:v>1E-4</c:v>
                </c:pt>
                <c:pt idx="16868">
                  <c:v>2.0001000000000002</c:v>
                </c:pt>
                <c:pt idx="16869">
                  <c:v>1.0001</c:v>
                </c:pt>
                <c:pt idx="16870">
                  <c:v>1E-4</c:v>
                </c:pt>
                <c:pt idx="16871">
                  <c:v>1E-4</c:v>
                </c:pt>
                <c:pt idx="16872">
                  <c:v>2.0001000000000002</c:v>
                </c:pt>
                <c:pt idx="16873">
                  <c:v>2.0001000000000002</c:v>
                </c:pt>
                <c:pt idx="16874">
                  <c:v>2.0001000000000002</c:v>
                </c:pt>
                <c:pt idx="16875">
                  <c:v>1E-4</c:v>
                </c:pt>
                <c:pt idx="16876">
                  <c:v>1.0001</c:v>
                </c:pt>
                <c:pt idx="16877">
                  <c:v>1.0001</c:v>
                </c:pt>
                <c:pt idx="16878">
                  <c:v>4.0000999999999998</c:v>
                </c:pt>
                <c:pt idx="16879">
                  <c:v>4.0000999999999998</c:v>
                </c:pt>
                <c:pt idx="16880">
                  <c:v>3.0001000000000002</c:v>
                </c:pt>
                <c:pt idx="16881">
                  <c:v>4.0000999999999998</c:v>
                </c:pt>
                <c:pt idx="16882">
                  <c:v>1.0001</c:v>
                </c:pt>
                <c:pt idx="16883">
                  <c:v>3.0001000000000002</c:v>
                </c:pt>
                <c:pt idx="16884">
                  <c:v>4.0000999999999998</c:v>
                </c:pt>
                <c:pt idx="16885">
                  <c:v>4.0000999999999998</c:v>
                </c:pt>
                <c:pt idx="16886">
                  <c:v>3.0001000000000002</c:v>
                </c:pt>
                <c:pt idx="16887">
                  <c:v>2.0001000000000002</c:v>
                </c:pt>
                <c:pt idx="16888">
                  <c:v>4.0000999999999998</c:v>
                </c:pt>
                <c:pt idx="16889">
                  <c:v>8.0000999999999998</c:v>
                </c:pt>
                <c:pt idx="16890">
                  <c:v>5.0000999999999998</c:v>
                </c:pt>
                <c:pt idx="16891">
                  <c:v>6.0000999999999998</c:v>
                </c:pt>
                <c:pt idx="16892">
                  <c:v>4.0000999999999998</c:v>
                </c:pt>
                <c:pt idx="16893">
                  <c:v>7.0000999999999998</c:v>
                </c:pt>
                <c:pt idx="16894">
                  <c:v>5.0000999999999998</c:v>
                </c:pt>
                <c:pt idx="16895">
                  <c:v>9.0000999999999998</c:v>
                </c:pt>
                <c:pt idx="16896">
                  <c:v>2.0001000000000002</c:v>
                </c:pt>
                <c:pt idx="16897">
                  <c:v>9.0000999999999998</c:v>
                </c:pt>
                <c:pt idx="16898">
                  <c:v>7.0000999999999998</c:v>
                </c:pt>
                <c:pt idx="16899">
                  <c:v>7.0000999999999998</c:v>
                </c:pt>
                <c:pt idx="16900">
                  <c:v>10.0001</c:v>
                </c:pt>
                <c:pt idx="16901">
                  <c:v>6.0000999999999998</c:v>
                </c:pt>
                <c:pt idx="16902">
                  <c:v>7.0000999999999998</c:v>
                </c:pt>
                <c:pt idx="16903">
                  <c:v>9.0000999999999998</c:v>
                </c:pt>
                <c:pt idx="16904">
                  <c:v>6.0000999999999998</c:v>
                </c:pt>
                <c:pt idx="16905">
                  <c:v>7.0000999999999998</c:v>
                </c:pt>
                <c:pt idx="16906">
                  <c:v>6.0000999999999998</c:v>
                </c:pt>
                <c:pt idx="16907">
                  <c:v>12.0001</c:v>
                </c:pt>
                <c:pt idx="16908">
                  <c:v>6.0000999999999998</c:v>
                </c:pt>
                <c:pt idx="16909">
                  <c:v>10.0001</c:v>
                </c:pt>
                <c:pt idx="16910">
                  <c:v>9.0000999999999998</c:v>
                </c:pt>
                <c:pt idx="16911">
                  <c:v>5.0000999999999998</c:v>
                </c:pt>
                <c:pt idx="16912">
                  <c:v>7.0000999999999998</c:v>
                </c:pt>
                <c:pt idx="16913">
                  <c:v>15.0001</c:v>
                </c:pt>
                <c:pt idx="16914">
                  <c:v>6.0000999999999998</c:v>
                </c:pt>
                <c:pt idx="16915">
                  <c:v>12.0001</c:v>
                </c:pt>
                <c:pt idx="16916">
                  <c:v>8.0000999999999998</c:v>
                </c:pt>
                <c:pt idx="16917">
                  <c:v>11.0001</c:v>
                </c:pt>
                <c:pt idx="16918">
                  <c:v>13.0001</c:v>
                </c:pt>
                <c:pt idx="16919">
                  <c:v>15.0001</c:v>
                </c:pt>
                <c:pt idx="16920">
                  <c:v>9.0000999999999998</c:v>
                </c:pt>
                <c:pt idx="16921">
                  <c:v>7.0000999999999998</c:v>
                </c:pt>
                <c:pt idx="16922">
                  <c:v>12.0001</c:v>
                </c:pt>
                <c:pt idx="16923">
                  <c:v>14.0001</c:v>
                </c:pt>
                <c:pt idx="16924">
                  <c:v>11.0001</c:v>
                </c:pt>
                <c:pt idx="16925">
                  <c:v>11.0001</c:v>
                </c:pt>
                <c:pt idx="16926">
                  <c:v>13.0001</c:v>
                </c:pt>
                <c:pt idx="16927">
                  <c:v>14.0001</c:v>
                </c:pt>
                <c:pt idx="16928">
                  <c:v>12.0001</c:v>
                </c:pt>
                <c:pt idx="16929">
                  <c:v>11.0001</c:v>
                </c:pt>
                <c:pt idx="16930">
                  <c:v>12.0001</c:v>
                </c:pt>
                <c:pt idx="16931">
                  <c:v>11.0001</c:v>
                </c:pt>
                <c:pt idx="16932">
                  <c:v>13.0001</c:v>
                </c:pt>
                <c:pt idx="16933">
                  <c:v>14.0001</c:v>
                </c:pt>
                <c:pt idx="16934">
                  <c:v>11.0001</c:v>
                </c:pt>
                <c:pt idx="16935">
                  <c:v>12.0001</c:v>
                </c:pt>
                <c:pt idx="16936">
                  <c:v>17.0001</c:v>
                </c:pt>
                <c:pt idx="16937">
                  <c:v>14.0001</c:v>
                </c:pt>
                <c:pt idx="16938">
                  <c:v>22.0001</c:v>
                </c:pt>
                <c:pt idx="16939">
                  <c:v>19.0001</c:v>
                </c:pt>
                <c:pt idx="16940">
                  <c:v>16.0001</c:v>
                </c:pt>
                <c:pt idx="16941">
                  <c:v>15.0001</c:v>
                </c:pt>
                <c:pt idx="16942">
                  <c:v>18.0001</c:v>
                </c:pt>
                <c:pt idx="16943">
                  <c:v>20.0001</c:v>
                </c:pt>
                <c:pt idx="16944">
                  <c:v>25.0001</c:v>
                </c:pt>
                <c:pt idx="16945">
                  <c:v>18.0001</c:v>
                </c:pt>
                <c:pt idx="16946">
                  <c:v>36.000100000000003</c:v>
                </c:pt>
                <c:pt idx="16947">
                  <c:v>22.0001</c:v>
                </c:pt>
                <c:pt idx="16948">
                  <c:v>33.000100000000003</c:v>
                </c:pt>
                <c:pt idx="16949">
                  <c:v>40.000100000000003</c:v>
                </c:pt>
                <c:pt idx="16950">
                  <c:v>22.0001</c:v>
                </c:pt>
                <c:pt idx="16951">
                  <c:v>33.000100000000003</c:v>
                </c:pt>
                <c:pt idx="16952">
                  <c:v>35.000100000000003</c:v>
                </c:pt>
                <c:pt idx="16953">
                  <c:v>25.0001</c:v>
                </c:pt>
                <c:pt idx="16954">
                  <c:v>32.000100000000003</c:v>
                </c:pt>
                <c:pt idx="16955">
                  <c:v>36.000100000000003</c:v>
                </c:pt>
                <c:pt idx="16956">
                  <c:v>46.000100000000003</c:v>
                </c:pt>
                <c:pt idx="16957">
                  <c:v>38.000100000000003</c:v>
                </c:pt>
                <c:pt idx="16958">
                  <c:v>40.000100000000003</c:v>
                </c:pt>
                <c:pt idx="16959">
                  <c:v>45.000100000000003</c:v>
                </c:pt>
                <c:pt idx="16960">
                  <c:v>38.000100000000003</c:v>
                </c:pt>
                <c:pt idx="16961">
                  <c:v>40.000100000000003</c:v>
                </c:pt>
                <c:pt idx="16962">
                  <c:v>33.000100000000003</c:v>
                </c:pt>
                <c:pt idx="16963">
                  <c:v>35.000100000000003</c:v>
                </c:pt>
                <c:pt idx="16964">
                  <c:v>39.000100000000003</c:v>
                </c:pt>
                <c:pt idx="16965">
                  <c:v>35.000100000000003</c:v>
                </c:pt>
                <c:pt idx="16966">
                  <c:v>47.000100000000003</c:v>
                </c:pt>
                <c:pt idx="16967">
                  <c:v>37.000100000000003</c:v>
                </c:pt>
                <c:pt idx="16968">
                  <c:v>35.000100000000003</c:v>
                </c:pt>
                <c:pt idx="16969">
                  <c:v>37.000100000000003</c:v>
                </c:pt>
                <c:pt idx="16970">
                  <c:v>34.000100000000003</c:v>
                </c:pt>
                <c:pt idx="16971">
                  <c:v>40.000100000000003</c:v>
                </c:pt>
                <c:pt idx="16972">
                  <c:v>37.000100000000003</c:v>
                </c:pt>
                <c:pt idx="16973">
                  <c:v>37.000100000000003</c:v>
                </c:pt>
                <c:pt idx="16974">
                  <c:v>45.000100000000003</c:v>
                </c:pt>
                <c:pt idx="16975">
                  <c:v>29.0001</c:v>
                </c:pt>
                <c:pt idx="16976">
                  <c:v>45.000100000000003</c:v>
                </c:pt>
                <c:pt idx="16977">
                  <c:v>35.000100000000003</c:v>
                </c:pt>
                <c:pt idx="16978">
                  <c:v>56.000100000000003</c:v>
                </c:pt>
                <c:pt idx="16979">
                  <c:v>46.000100000000003</c:v>
                </c:pt>
                <c:pt idx="16980">
                  <c:v>39.000100000000003</c:v>
                </c:pt>
                <c:pt idx="16981">
                  <c:v>39.000100000000003</c:v>
                </c:pt>
                <c:pt idx="16982">
                  <c:v>34.000100000000003</c:v>
                </c:pt>
                <c:pt idx="16983">
                  <c:v>39.000100000000003</c:v>
                </c:pt>
                <c:pt idx="16984">
                  <c:v>36.000100000000003</c:v>
                </c:pt>
                <c:pt idx="16985">
                  <c:v>35.000100000000003</c:v>
                </c:pt>
                <c:pt idx="16986">
                  <c:v>40.000100000000003</c:v>
                </c:pt>
                <c:pt idx="16987">
                  <c:v>44.000100000000003</c:v>
                </c:pt>
                <c:pt idx="16988">
                  <c:v>48.000100000000003</c:v>
                </c:pt>
                <c:pt idx="16989">
                  <c:v>40.000100000000003</c:v>
                </c:pt>
                <c:pt idx="16990">
                  <c:v>44.000100000000003</c:v>
                </c:pt>
                <c:pt idx="16991">
                  <c:v>49.000100000000003</c:v>
                </c:pt>
              </c:numCache>
            </c:numRef>
          </c:yVal>
          <c:smooth val="0"/>
          <c:extLst>
            <c:ext xmlns:c16="http://schemas.microsoft.com/office/drawing/2014/chart" uri="{C3380CC4-5D6E-409C-BE32-E72D297353CC}">
              <c16:uniqueId val="{00000000-218B-4181-890F-E005BA9278E3}"/>
            </c:ext>
          </c:extLst>
        </c:ser>
        <c:ser>
          <c:idx val="1"/>
          <c:order val="1"/>
          <c:spPr>
            <a:ln w="12700">
              <a:solidFill>
                <a:srgbClr val="FF00FF"/>
              </a:solidFill>
              <a:prstDash val="solid"/>
            </a:ln>
          </c:spPr>
          <c:marker>
            <c:symbol val="none"/>
          </c:marker>
          <c:xVal>
            <c:numRef>
              <c:f>spc!$H$95:$H$195</c:f>
              <c:numCache>
                <c:formatCode>0.000_ </c:formatCode>
                <c:ptCount val="101"/>
                <c:pt idx="0">
                  <c:v>599.5</c:v>
                </c:pt>
                <c:pt idx="1">
                  <c:v>599.51</c:v>
                </c:pt>
                <c:pt idx="2">
                  <c:v>599.52</c:v>
                </c:pt>
                <c:pt idx="3">
                  <c:v>599.53</c:v>
                </c:pt>
                <c:pt idx="4">
                  <c:v>599.54</c:v>
                </c:pt>
                <c:pt idx="5">
                  <c:v>599.54999999999995</c:v>
                </c:pt>
                <c:pt idx="6">
                  <c:v>599.55999999999995</c:v>
                </c:pt>
                <c:pt idx="7">
                  <c:v>599.56999999999994</c:v>
                </c:pt>
                <c:pt idx="8">
                  <c:v>599.57999999999993</c:v>
                </c:pt>
                <c:pt idx="9">
                  <c:v>599.58999999999992</c:v>
                </c:pt>
                <c:pt idx="10">
                  <c:v>599.59999999999991</c:v>
                </c:pt>
                <c:pt idx="11">
                  <c:v>599.6099999999999</c:v>
                </c:pt>
                <c:pt idx="12">
                  <c:v>599.61999999999989</c:v>
                </c:pt>
                <c:pt idx="13">
                  <c:v>599.62999999999988</c:v>
                </c:pt>
                <c:pt idx="14">
                  <c:v>599.63999999999987</c:v>
                </c:pt>
                <c:pt idx="15">
                  <c:v>599.64999999999986</c:v>
                </c:pt>
                <c:pt idx="16">
                  <c:v>599.65999999999985</c:v>
                </c:pt>
                <c:pt idx="17">
                  <c:v>599.66999999999985</c:v>
                </c:pt>
                <c:pt idx="18">
                  <c:v>599.67999999999984</c:v>
                </c:pt>
                <c:pt idx="19">
                  <c:v>599.68999999999983</c:v>
                </c:pt>
                <c:pt idx="20">
                  <c:v>599.69999999999982</c:v>
                </c:pt>
                <c:pt idx="21">
                  <c:v>599.70999999999981</c:v>
                </c:pt>
                <c:pt idx="22">
                  <c:v>599.7199999999998</c:v>
                </c:pt>
                <c:pt idx="23">
                  <c:v>599.72999999999979</c:v>
                </c:pt>
                <c:pt idx="24">
                  <c:v>599.73999999999978</c:v>
                </c:pt>
                <c:pt idx="25">
                  <c:v>599.74999999999977</c:v>
                </c:pt>
                <c:pt idx="26">
                  <c:v>599.75999999999976</c:v>
                </c:pt>
                <c:pt idx="27">
                  <c:v>599.76999999999975</c:v>
                </c:pt>
                <c:pt idx="28">
                  <c:v>599.77999999999975</c:v>
                </c:pt>
                <c:pt idx="29">
                  <c:v>599.78999999999974</c:v>
                </c:pt>
                <c:pt idx="30">
                  <c:v>599.79999999999973</c:v>
                </c:pt>
                <c:pt idx="31">
                  <c:v>599.80999999999972</c:v>
                </c:pt>
                <c:pt idx="32">
                  <c:v>599.81999999999971</c:v>
                </c:pt>
                <c:pt idx="33">
                  <c:v>599.8299999999997</c:v>
                </c:pt>
                <c:pt idx="34">
                  <c:v>599.83999999999969</c:v>
                </c:pt>
                <c:pt idx="35">
                  <c:v>599.84999999999968</c:v>
                </c:pt>
                <c:pt idx="36">
                  <c:v>599.85999999999967</c:v>
                </c:pt>
                <c:pt idx="37">
                  <c:v>599.86999999999966</c:v>
                </c:pt>
                <c:pt idx="38">
                  <c:v>599.87999999999965</c:v>
                </c:pt>
                <c:pt idx="39">
                  <c:v>599.88999999999965</c:v>
                </c:pt>
                <c:pt idx="40">
                  <c:v>599.89999999999964</c:v>
                </c:pt>
                <c:pt idx="41">
                  <c:v>599.90999999999963</c:v>
                </c:pt>
                <c:pt idx="42">
                  <c:v>599.91999999999962</c:v>
                </c:pt>
                <c:pt idx="43">
                  <c:v>599.92999999999961</c:v>
                </c:pt>
                <c:pt idx="44">
                  <c:v>599.9399999999996</c:v>
                </c:pt>
                <c:pt idx="45">
                  <c:v>599.94999999999959</c:v>
                </c:pt>
                <c:pt idx="46">
                  <c:v>599.95999999999958</c:v>
                </c:pt>
                <c:pt idx="47">
                  <c:v>599.96999999999957</c:v>
                </c:pt>
                <c:pt idx="48">
                  <c:v>599.97999999999956</c:v>
                </c:pt>
                <c:pt idx="49">
                  <c:v>599.98999999999955</c:v>
                </c:pt>
                <c:pt idx="50">
                  <c:v>599.99999999999955</c:v>
                </c:pt>
                <c:pt idx="51">
                  <c:v>600.00999999999954</c:v>
                </c:pt>
                <c:pt idx="52">
                  <c:v>600.01999999999953</c:v>
                </c:pt>
                <c:pt idx="53">
                  <c:v>600.02999999999952</c:v>
                </c:pt>
                <c:pt idx="54">
                  <c:v>600.03999999999951</c:v>
                </c:pt>
                <c:pt idx="55">
                  <c:v>600.0499999999995</c:v>
                </c:pt>
                <c:pt idx="56">
                  <c:v>600.05999999999949</c:v>
                </c:pt>
                <c:pt idx="57">
                  <c:v>600.06999999999948</c:v>
                </c:pt>
                <c:pt idx="58">
                  <c:v>600.07999999999947</c:v>
                </c:pt>
                <c:pt idx="59">
                  <c:v>600.08999999999946</c:v>
                </c:pt>
                <c:pt idx="60">
                  <c:v>600.09999999999945</c:v>
                </c:pt>
                <c:pt idx="61">
                  <c:v>600.10999999999945</c:v>
                </c:pt>
                <c:pt idx="62">
                  <c:v>600.11999999999944</c:v>
                </c:pt>
                <c:pt idx="63">
                  <c:v>600.12999999999943</c:v>
                </c:pt>
                <c:pt idx="64">
                  <c:v>600.13999999999942</c:v>
                </c:pt>
                <c:pt idx="65">
                  <c:v>600.14999999999941</c:v>
                </c:pt>
                <c:pt idx="66">
                  <c:v>600.1599999999994</c:v>
                </c:pt>
                <c:pt idx="67">
                  <c:v>600.16999999999939</c:v>
                </c:pt>
                <c:pt idx="68">
                  <c:v>600.17999999999938</c:v>
                </c:pt>
                <c:pt idx="69">
                  <c:v>600.18999999999937</c:v>
                </c:pt>
                <c:pt idx="70">
                  <c:v>600.19999999999936</c:v>
                </c:pt>
                <c:pt idx="71">
                  <c:v>600.20999999999935</c:v>
                </c:pt>
                <c:pt idx="72">
                  <c:v>600.21999999999935</c:v>
                </c:pt>
                <c:pt idx="73">
                  <c:v>600.22999999999934</c:v>
                </c:pt>
                <c:pt idx="74">
                  <c:v>600.23999999999933</c:v>
                </c:pt>
                <c:pt idx="75">
                  <c:v>600.24999999999932</c:v>
                </c:pt>
                <c:pt idx="76">
                  <c:v>600.25999999999931</c:v>
                </c:pt>
                <c:pt idx="77">
                  <c:v>600.2699999999993</c:v>
                </c:pt>
                <c:pt idx="78">
                  <c:v>600.27999999999929</c:v>
                </c:pt>
                <c:pt idx="79">
                  <c:v>600.28999999999928</c:v>
                </c:pt>
                <c:pt idx="80">
                  <c:v>600.29999999999927</c:v>
                </c:pt>
                <c:pt idx="81">
                  <c:v>600.30999999999926</c:v>
                </c:pt>
                <c:pt idx="82">
                  <c:v>600.31999999999925</c:v>
                </c:pt>
                <c:pt idx="83">
                  <c:v>600.32999999999925</c:v>
                </c:pt>
                <c:pt idx="84">
                  <c:v>600.33999999999924</c:v>
                </c:pt>
                <c:pt idx="85">
                  <c:v>600.34999999999923</c:v>
                </c:pt>
                <c:pt idx="86">
                  <c:v>600.35999999999922</c:v>
                </c:pt>
                <c:pt idx="87">
                  <c:v>600.36999999999921</c:v>
                </c:pt>
                <c:pt idx="88">
                  <c:v>600.3799999999992</c:v>
                </c:pt>
                <c:pt idx="89">
                  <c:v>600.38999999999919</c:v>
                </c:pt>
                <c:pt idx="90">
                  <c:v>600.39999999999918</c:v>
                </c:pt>
                <c:pt idx="91">
                  <c:v>600.40999999999917</c:v>
                </c:pt>
                <c:pt idx="92">
                  <c:v>600.41999999999916</c:v>
                </c:pt>
                <c:pt idx="93">
                  <c:v>600.42999999999915</c:v>
                </c:pt>
                <c:pt idx="94">
                  <c:v>600.43999999999915</c:v>
                </c:pt>
                <c:pt idx="95">
                  <c:v>600.44999999999914</c:v>
                </c:pt>
                <c:pt idx="96">
                  <c:v>600.45999999999913</c:v>
                </c:pt>
                <c:pt idx="97">
                  <c:v>600.46999999999912</c:v>
                </c:pt>
                <c:pt idx="98">
                  <c:v>600.47999999999911</c:v>
                </c:pt>
                <c:pt idx="99">
                  <c:v>600.4899999999991</c:v>
                </c:pt>
                <c:pt idx="100">
                  <c:v>600.49999999999909</c:v>
                </c:pt>
              </c:numCache>
            </c:numRef>
          </c:xVal>
          <c:yVal>
            <c:numRef>
              <c:f>spc!$I$95:$I$195</c:f>
              <c:numCache>
                <c:formatCode>0_ </c:formatCode>
                <c:ptCount val="101"/>
                <c:pt idx="0">
                  <c:v>2.251245715434322E-9</c:v>
                </c:pt>
                <c:pt idx="1">
                  <c:v>6.1822840832373701E-9</c:v>
                </c:pt>
                <c:pt idx="2">
                  <c:v>1.6634580883791919E-8</c:v>
                </c:pt>
                <c:pt idx="3">
                  <c:v>4.3854242718758702E-8</c:v>
                </c:pt>
                <c:pt idx="4">
                  <c:v>1.1327868950548088E-7</c:v>
                </c:pt>
                <c:pt idx="5">
                  <c:v>2.8669601975112849E-7</c:v>
                </c:pt>
                <c:pt idx="6">
                  <c:v>7.1093837697336709E-7</c:v>
                </c:pt>
                <c:pt idx="7">
                  <c:v>1.7273450528283931E-6</c:v>
                </c:pt>
                <c:pt idx="8">
                  <c:v>4.1120945310467703E-6</c:v>
                </c:pt>
                <c:pt idx="9">
                  <c:v>9.5914424787169121E-6</c:v>
                </c:pt>
                <c:pt idx="10">
                  <c:v>2.1920053542526265E-5</c:v>
                </c:pt>
                <c:pt idx="11">
                  <c:v>4.9083569907019598E-5</c:v>
                </c:pt>
                <c:pt idx="12">
                  <c:v>1.0768805191223776E-4</c:v>
                </c:pt>
                <c:pt idx="13">
                  <c:v>2.3149187179002736E-4</c:v>
                </c:pt>
                <c:pt idx="14">
                  <c:v>4.8757431557989073E-4</c:v>
                </c:pt>
                <c:pt idx="15">
                  <c:v>1.0061963564514374E-3</c:v>
                </c:pt>
                <c:pt idx="16">
                  <c:v>2.0345178673908549E-3</c:v>
                </c:pt>
                <c:pt idx="17">
                  <c:v>4.0306688906352386E-3</c:v>
                </c:pt>
                <c:pt idx="18">
                  <c:v>7.8240134056575573E-3</c:v>
                </c:pt>
                <c:pt idx="19">
                  <c:v>1.4880546992678986E-2</c:v>
                </c:pt>
                <c:pt idx="20">
                  <c:v>2.7729692446998213E-2</c:v>
                </c:pt>
                <c:pt idx="21">
                  <c:v>5.0630015134634117E-2</c:v>
                </c:pt>
                <c:pt idx="22">
                  <c:v>9.0574909532642675E-2</c:v>
                </c:pt>
                <c:pt idx="23">
                  <c:v>0.15876128593740044</c:v>
                </c:pt>
                <c:pt idx="24">
                  <c:v>0.27265794320726638</c:v>
                </c:pt>
                <c:pt idx="25">
                  <c:v>0.4588054286938959</c:v>
                </c:pt>
                <c:pt idx="26">
                  <c:v>0.75644226940033044</c:v>
                </c:pt>
                <c:pt idx="27">
                  <c:v>1.2219681240129308</c:v>
                </c:pt>
                <c:pt idx="28">
                  <c:v>1.9341084071260766</c:v>
                </c:pt>
                <c:pt idx="29">
                  <c:v>2.9994290652915208</c:v>
                </c:pt>
                <c:pt idx="30">
                  <c:v>4.5575687201225268</c:v>
                </c:pt>
                <c:pt idx="31">
                  <c:v>6.7852320259499148</c:v>
                </c:pt>
                <c:pt idx="32">
                  <c:v>9.8976713273062575</c:v>
                </c:pt>
                <c:pt idx="33">
                  <c:v>14.146148088705608</c:v>
                </c:pt>
                <c:pt idx="34">
                  <c:v>19.809805869263368</c:v>
                </c:pt>
                <c:pt idx="35">
                  <c:v>27.180602938417543</c:v>
                </c:pt>
                <c:pt idx="36">
                  <c:v>36.540526473543615</c:v>
                </c:pt>
                <c:pt idx="37">
                  <c:v>48.131274487533247</c:v>
                </c:pt>
                <c:pt idx="38">
                  <c:v>62.117900727802706</c:v>
                </c:pt>
                <c:pt idx="39">
                  <c:v>78.549427901834562</c:v>
                </c:pt>
                <c:pt idx="40">
                  <c:v>97.32090292068915</c:v>
                </c:pt>
                <c:pt idx="41">
                  <c:v>118.14247917826354</c:v>
                </c:pt>
                <c:pt idx="42">
                  <c:v>140.52153267471323</c:v>
                </c:pt>
                <c:pt idx="43">
                  <c:v>163.76327812149609</c:v>
                </c:pt>
                <c:pt idx="44">
                  <c:v>186.9937175344871</c:v>
                </c:pt>
                <c:pt idx="45">
                  <c:v>209.20610579760361</c:v>
                </c:pt>
                <c:pt idx="46">
                  <c:v>229.32877047266115</c:v>
                </c:pt>
                <c:pt idx="47">
                  <c:v>246.30860074306261</c:v>
                </c:pt>
                <c:pt idx="48">
                  <c:v>259.20146914661711</c:v>
                </c:pt>
                <c:pt idx="49">
                  <c:v>267.25890691201505</c:v>
                </c:pt>
                <c:pt idx="50">
                  <c:v>270</c:v>
                </c:pt>
                <c:pt idx="51">
                  <c:v>267.25890691251107</c:v>
                </c:pt>
                <c:pt idx="52">
                  <c:v>259.20146914757936</c:v>
                </c:pt>
                <c:pt idx="53">
                  <c:v>246.30860074443413</c:v>
                </c:pt>
                <c:pt idx="54">
                  <c:v>229.32877047436378</c:v>
                </c:pt>
                <c:pt idx="55">
                  <c:v>209.20610579954516</c:v>
                </c:pt>
                <c:pt idx="56">
                  <c:v>186.99371753656962</c:v>
                </c:pt>
                <c:pt idx="57">
                  <c:v>163.76327812362385</c:v>
                </c:pt>
                <c:pt idx="58">
                  <c:v>140.52153267679978</c:v>
                </c:pt>
                <c:pt idx="59">
                  <c:v>118.1424791802371</c:v>
                </c:pt>
                <c:pt idx="60">
                  <c:v>97.320902922495549</c:v>
                </c:pt>
                <c:pt idx="61">
                  <c:v>78.549427903438314</c:v>
                </c:pt>
                <c:pt idx="62">
                  <c:v>62.117900729186289</c:v>
                </c:pt>
                <c:pt idx="63">
                  <c:v>48.131274488694629</c:v>
                </c:pt>
                <c:pt idx="64">
                  <c:v>36.540526474493149</c:v>
                </c:pt>
                <c:pt idx="65">
                  <c:v>27.180602939174296</c:v>
                </c:pt>
                <c:pt idx="66">
                  <c:v>19.809805869851672</c:v>
                </c:pt>
                <c:pt idx="67">
                  <c:v>14.146148089151977</c:v>
                </c:pt>
                <c:pt idx="68">
                  <c:v>9.8976713276369335</c:v>
                </c:pt>
                <c:pt idx="69">
                  <c:v>6.7852320261892043</c:v>
                </c:pt>
                <c:pt idx="70">
                  <c:v>4.5575687202917106</c:v>
                </c:pt>
                <c:pt idx="71">
                  <c:v>2.9994290654084335</c:v>
                </c:pt>
                <c:pt idx="72">
                  <c:v>1.9341084072050556</c:v>
                </c:pt>
                <c:pt idx="73">
                  <c:v>1.221968124065097</c:v>
                </c:pt>
                <c:pt idx="74">
                  <c:v>0.75644226943402826</c:v>
                </c:pt>
                <c:pt idx="75">
                  <c:v>0.45880542871518532</c:v>
                </c:pt>
                <c:pt idx="76">
                  <c:v>0.27265794322042486</c:v>
                </c:pt>
                <c:pt idx="77">
                  <c:v>0.15876128594535671</c:v>
                </c:pt>
                <c:pt idx="78">
                  <c:v>9.0574909537349951E-2</c:v>
                </c:pt>
                <c:pt idx="79">
                  <c:v>5.0630015137359291E-2</c:v>
                </c:pt>
                <c:pt idx="80">
                  <c:v>2.7729692448542245E-2</c:v>
                </c:pt>
                <c:pt idx="81">
                  <c:v>1.4880546993535209E-2</c:v>
                </c:pt>
                <c:pt idx="82">
                  <c:v>7.8240134061222863E-3</c:v>
                </c:pt>
                <c:pt idx="83">
                  <c:v>4.0306688908821192E-3</c:v>
                </c:pt>
                <c:pt idx="84">
                  <c:v>2.0345178675192431E-3</c:v>
                </c:pt>
                <c:pt idx="85">
                  <c:v>1.0061963565168067E-3</c:v>
                </c:pt>
                <c:pt idx="86">
                  <c:v>4.8757431561247187E-4</c:v>
                </c:pt>
                <c:pt idx="87">
                  <c:v>2.314918718059248E-4</c:v>
                </c:pt>
                <c:pt idx="88">
                  <c:v>1.0768805191983341E-4</c:v>
                </c:pt>
                <c:pt idx="89">
                  <c:v>4.9083569910572759E-5</c:v>
                </c:pt>
                <c:pt idx="90">
                  <c:v>2.1920053544153632E-5</c:v>
                </c:pt>
                <c:pt idx="91">
                  <c:v>9.5914424794467783E-6</c:v>
                </c:pt>
                <c:pt idx="92">
                  <c:v>4.1120945313673376E-6</c:v>
                </c:pt>
                <c:pt idx="93">
                  <c:v>1.7273450529662614E-6</c:v>
                </c:pt>
                <c:pt idx="94">
                  <c:v>7.1093837703142675E-7</c:v>
                </c:pt>
                <c:pt idx="95">
                  <c:v>2.8669601977507364E-7</c:v>
                </c:pt>
                <c:pt idx="96">
                  <c:v>1.1327868951515287E-7</c:v>
                </c:pt>
                <c:pt idx="97">
                  <c:v>4.3854242722584572E-8</c:v>
                </c:pt>
                <c:pt idx="98">
                  <c:v>1.6634580885273859E-8</c:v>
                </c:pt>
                <c:pt idx="99">
                  <c:v>6.1822840837996676E-9</c:v>
                </c:pt>
                <c:pt idx="100">
                  <c:v>2.2512457156432621E-9</c:v>
                </c:pt>
              </c:numCache>
            </c:numRef>
          </c:yVal>
          <c:smooth val="0"/>
          <c:extLst>
            <c:ext xmlns:c16="http://schemas.microsoft.com/office/drawing/2014/chart" uri="{C3380CC4-5D6E-409C-BE32-E72D297353CC}">
              <c16:uniqueId val="{00000001-218B-4181-890F-E005BA9278E3}"/>
            </c:ext>
          </c:extLst>
        </c:ser>
        <c:dLbls>
          <c:showLegendKey val="0"/>
          <c:showVal val="0"/>
          <c:showCatName val="0"/>
          <c:showSerName val="0"/>
          <c:showPercent val="0"/>
          <c:showBubbleSize val="0"/>
        </c:dLbls>
        <c:axId val="229339552"/>
        <c:axId val="1"/>
      </c:scatterChart>
      <c:valAx>
        <c:axId val="229339552"/>
        <c:scaling>
          <c:orientation val="minMax"/>
          <c:max val="250"/>
          <c:min val="200"/>
        </c:scaling>
        <c:delete val="0"/>
        <c:axPos val="b"/>
        <c:majorGridlines>
          <c:spPr>
            <a:ln w="3175">
              <a:solidFill>
                <a:srgbClr val="C0C0C0"/>
              </a:solidFill>
              <a:prstDash val="solid"/>
            </a:ln>
          </c:spPr>
        </c:majorGridlines>
        <c:title>
          <c:tx>
            <c:rich>
              <a:bodyPr/>
              <a:lstStyle/>
              <a:p>
                <a:pPr>
                  <a:defRPr/>
                </a:pPr>
                <a:r>
                  <a:rPr lang="en-US"/>
                  <a:t>m/z [amu]</a:t>
                </a:r>
                <a:endParaRPr lang="ja-JP"/>
              </a:p>
            </c:rich>
          </c:tx>
          <c:overlay val="0"/>
        </c:title>
        <c:numFmt formatCode="General" sourceLinked="0"/>
        <c:majorTickMark val="out"/>
        <c:minorTickMark val="out"/>
        <c:tickLblPos val="nextTo"/>
        <c:spPr>
          <a:ln w="3175">
            <a:solidFill>
              <a:srgbClr val="000000"/>
            </a:solidFill>
            <a:prstDash val="solid"/>
          </a:ln>
        </c:spPr>
        <c:txPr>
          <a:bodyPr rot="0" vert="horz"/>
          <a:lstStyle/>
          <a:p>
            <a:pPr>
              <a:defRPr/>
            </a:pPr>
            <a:endParaRPr lang="ja-JP"/>
          </a:p>
        </c:txPr>
        <c:crossAx val="1"/>
        <c:crosses val="autoZero"/>
        <c:crossBetween val="midCat"/>
        <c:minorUnit val="1"/>
      </c:valAx>
      <c:valAx>
        <c:axId val="1"/>
        <c:scaling>
          <c:orientation val="minMax"/>
          <c:max val="500"/>
          <c:min val="0"/>
        </c:scaling>
        <c:delete val="0"/>
        <c:axPos val="l"/>
        <c:numFmt formatCode="General" sourceLinked="1"/>
        <c:majorTickMark val="out"/>
        <c:minorTickMark val="out"/>
        <c:tickLblPos val="nextTo"/>
        <c:spPr>
          <a:ln w="3175">
            <a:solidFill>
              <a:srgbClr val="000000"/>
            </a:solidFill>
            <a:prstDash val="solid"/>
          </a:ln>
        </c:spPr>
        <c:txPr>
          <a:bodyPr rot="0" vert="horz"/>
          <a:lstStyle/>
          <a:p>
            <a:pPr>
              <a:defRPr/>
            </a:pPr>
            <a:endParaRPr lang="ja-JP"/>
          </a:p>
        </c:txPr>
        <c:crossAx val="229339552"/>
        <c:crosses val="autoZero"/>
        <c:crossBetween val="midCat"/>
      </c:valAx>
      <c:spPr>
        <a:noFill/>
        <a:ln w="25400">
          <a:solidFill>
            <a:srgbClr val="000000"/>
          </a:solidFill>
          <a:prstDash val="solid"/>
        </a:ln>
      </c:spPr>
    </c:plotArea>
    <c:plotVisOnly val="1"/>
    <c:dispBlanksAs val="gap"/>
    <c:showDLblsOverMax val="0"/>
  </c:chart>
  <c:spPr>
    <a:solidFill>
      <a:srgbClr val="FFFFFF"/>
    </a:solidFill>
    <a:ln w="9525">
      <a:noFill/>
    </a:ln>
  </c:spPr>
  <c:txPr>
    <a:bodyPr/>
    <a:lstStyle/>
    <a:p>
      <a:pPr>
        <a:defRPr sz="1100" b="0" i="0" u="none" strike="noStrike" baseline="0">
          <a:solidFill>
            <a:srgbClr val="000000"/>
          </a:solidFill>
          <a:latin typeface="Arial"/>
          <a:ea typeface="Arial"/>
          <a:cs typeface="Arial"/>
        </a:defRPr>
      </a:pPr>
      <a:endParaRPr lang="ja-JP"/>
    </a:p>
  </c:txPr>
  <c:externalData r:id="rId1">
    <c:autoUpdate val="0"/>
  </c:externalData>
</c:chartSpace>
</file>

<file path=ppt/charts/chart1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5400000" vert="horz"/>
          <a:lstStyle/>
          <a:p>
            <a:pPr>
              <a:defRPr/>
            </a:pPr>
            <a:r>
              <a:rPr lang="en-US"/>
              <a:t>Intensty [counts]</a:t>
            </a:r>
            <a:endParaRPr lang="ja-JP"/>
          </a:p>
        </c:rich>
      </c:tx>
      <c:layout>
        <c:manualLayout>
          <c:xMode val="edge"/>
          <c:yMode val="edge"/>
          <c:x val="2.7253004983875707E-2"/>
          <c:y val="0.23708206686930089"/>
        </c:manualLayout>
      </c:layout>
      <c:overlay val="0"/>
    </c:title>
    <c:autoTitleDeleted val="0"/>
    <c:plotArea>
      <c:layout>
        <c:manualLayout>
          <c:layoutTarget val="inner"/>
          <c:xMode val="edge"/>
          <c:yMode val="edge"/>
          <c:x val="0.11219086111368719"/>
          <c:y val="5.829596412556054E-2"/>
          <c:w val="0.84629011769222307"/>
          <c:h val="0.75784753363228696"/>
        </c:manualLayout>
      </c:layout>
      <c:scatterChart>
        <c:scatterStyle val="lineMarker"/>
        <c:varyColors val="0"/>
        <c:ser>
          <c:idx val="0"/>
          <c:order val="0"/>
          <c:spPr>
            <a:ln w="12700">
              <a:solidFill>
                <a:srgbClr val="0000FF"/>
              </a:solidFill>
              <a:prstDash val="solid"/>
            </a:ln>
            <a:effectLst/>
          </c:spPr>
          <c:marker>
            <c:symbol val="none"/>
          </c:marker>
          <c:xVal>
            <c:numRef>
              <c:f>spc!$A$1:$A$32000</c:f>
              <c:numCache>
                <c:formatCode>General</c:formatCode>
                <c:ptCount val="32000"/>
                <c:pt idx="0">
                  <c:v>2.9241039999999998</c:v>
                </c:pt>
                <c:pt idx="1">
                  <c:v>2.9276300000000002</c:v>
                </c:pt>
                <c:pt idx="2">
                  <c:v>2.9311579999999999</c:v>
                </c:pt>
                <c:pt idx="3">
                  <c:v>2.9346869999999998</c:v>
                </c:pt>
                <c:pt idx="4">
                  <c:v>2.9382190000000001</c:v>
                </c:pt>
                <c:pt idx="5">
                  <c:v>2.9417529999999998</c:v>
                </c:pt>
                <c:pt idx="6">
                  <c:v>2.94529</c:v>
                </c:pt>
                <c:pt idx="7">
                  <c:v>2.9488279999999998</c:v>
                </c:pt>
                <c:pt idx="8">
                  <c:v>2.9523679999999999</c:v>
                </c:pt>
                <c:pt idx="9">
                  <c:v>2.955911</c:v>
                </c:pt>
                <c:pt idx="10">
                  <c:v>2.9594559999999999</c:v>
                </c:pt>
                <c:pt idx="11">
                  <c:v>2.9630019999999999</c:v>
                </c:pt>
                <c:pt idx="12">
                  <c:v>2.9665520000000001</c:v>
                </c:pt>
                <c:pt idx="13">
                  <c:v>2.9701029999999999</c:v>
                </c:pt>
                <c:pt idx="14">
                  <c:v>2.9736560000000001</c:v>
                </c:pt>
                <c:pt idx="15">
                  <c:v>2.9772110000000001</c:v>
                </c:pt>
                <c:pt idx="16">
                  <c:v>2.9807679999999999</c:v>
                </c:pt>
                <c:pt idx="17">
                  <c:v>2.9843280000000001</c:v>
                </c:pt>
                <c:pt idx="18">
                  <c:v>2.9878900000000002</c:v>
                </c:pt>
                <c:pt idx="19">
                  <c:v>2.9914540000000001</c:v>
                </c:pt>
                <c:pt idx="20">
                  <c:v>2.9950190000000001</c:v>
                </c:pt>
                <c:pt idx="21">
                  <c:v>2.9985879999999998</c:v>
                </c:pt>
                <c:pt idx="22">
                  <c:v>3.0021580000000001</c:v>
                </c:pt>
                <c:pt idx="23">
                  <c:v>3.0057299999999998</c:v>
                </c:pt>
                <c:pt idx="24">
                  <c:v>3.0093049999999999</c:v>
                </c:pt>
                <c:pt idx="25">
                  <c:v>3.0128810000000001</c:v>
                </c:pt>
                <c:pt idx="26">
                  <c:v>3.0164599999999999</c:v>
                </c:pt>
                <c:pt idx="27">
                  <c:v>3.020041</c:v>
                </c:pt>
                <c:pt idx="28">
                  <c:v>3.0236230000000002</c:v>
                </c:pt>
                <c:pt idx="29">
                  <c:v>3.027209</c:v>
                </c:pt>
                <c:pt idx="30">
                  <c:v>3.030796</c:v>
                </c:pt>
                <c:pt idx="31">
                  <c:v>3.0343849999999999</c:v>
                </c:pt>
                <c:pt idx="32">
                  <c:v>3.0379770000000001</c:v>
                </c:pt>
                <c:pt idx="33">
                  <c:v>3.0415700000000001</c:v>
                </c:pt>
                <c:pt idx="34">
                  <c:v>3.045166</c:v>
                </c:pt>
                <c:pt idx="35">
                  <c:v>3.0487639999999998</c:v>
                </c:pt>
                <c:pt idx="36">
                  <c:v>3.0523630000000002</c:v>
                </c:pt>
                <c:pt idx="37">
                  <c:v>3.055965</c:v>
                </c:pt>
                <c:pt idx="38">
                  <c:v>3.0595699999999999</c:v>
                </c:pt>
                <c:pt idx="39">
                  <c:v>3.0631759999999999</c:v>
                </c:pt>
                <c:pt idx="40">
                  <c:v>3.0667840000000002</c:v>
                </c:pt>
                <c:pt idx="41">
                  <c:v>3.070395</c:v>
                </c:pt>
                <c:pt idx="42">
                  <c:v>3.0740080000000001</c:v>
                </c:pt>
                <c:pt idx="43">
                  <c:v>3.0776219999999999</c:v>
                </c:pt>
                <c:pt idx="44">
                  <c:v>3.0812390000000001</c:v>
                </c:pt>
                <c:pt idx="45">
                  <c:v>3.0848580000000001</c:v>
                </c:pt>
                <c:pt idx="46">
                  <c:v>3.0884800000000001</c:v>
                </c:pt>
                <c:pt idx="47">
                  <c:v>3.0921029999999998</c:v>
                </c:pt>
                <c:pt idx="48">
                  <c:v>3.0957279999999998</c:v>
                </c:pt>
                <c:pt idx="49">
                  <c:v>3.0993560000000002</c:v>
                </c:pt>
                <c:pt idx="50">
                  <c:v>3.102986</c:v>
                </c:pt>
                <c:pt idx="51">
                  <c:v>3.106617</c:v>
                </c:pt>
                <c:pt idx="52">
                  <c:v>3.1102509999999999</c:v>
                </c:pt>
                <c:pt idx="53">
                  <c:v>3.1138870000000001</c:v>
                </c:pt>
                <c:pt idx="54">
                  <c:v>3.1175250000000001</c:v>
                </c:pt>
                <c:pt idx="55">
                  <c:v>3.1211660000000001</c:v>
                </c:pt>
                <c:pt idx="56">
                  <c:v>3.1248079999999998</c:v>
                </c:pt>
                <c:pt idx="57">
                  <c:v>3.1284529999999999</c:v>
                </c:pt>
                <c:pt idx="58">
                  <c:v>3.1320990000000002</c:v>
                </c:pt>
                <c:pt idx="59">
                  <c:v>3.135748</c:v>
                </c:pt>
                <c:pt idx="60">
                  <c:v>3.1393990000000001</c:v>
                </c:pt>
                <c:pt idx="61">
                  <c:v>3.143052</c:v>
                </c:pt>
                <c:pt idx="62">
                  <c:v>3.1467070000000001</c:v>
                </c:pt>
                <c:pt idx="63">
                  <c:v>3.1503640000000002</c:v>
                </c:pt>
                <c:pt idx="64">
                  <c:v>3.1540240000000002</c:v>
                </c:pt>
                <c:pt idx="65">
                  <c:v>3.1576849999999999</c:v>
                </c:pt>
                <c:pt idx="66">
                  <c:v>3.161349</c:v>
                </c:pt>
                <c:pt idx="67">
                  <c:v>3.1650149999999999</c:v>
                </c:pt>
                <c:pt idx="68">
                  <c:v>3.1686830000000001</c:v>
                </c:pt>
                <c:pt idx="69">
                  <c:v>3.1723530000000002</c:v>
                </c:pt>
                <c:pt idx="70">
                  <c:v>3.1760250000000001</c:v>
                </c:pt>
                <c:pt idx="71">
                  <c:v>3.1796989999999998</c:v>
                </c:pt>
                <c:pt idx="72">
                  <c:v>3.183376</c:v>
                </c:pt>
                <c:pt idx="73">
                  <c:v>3.1870539999999998</c:v>
                </c:pt>
                <c:pt idx="74">
                  <c:v>3.1907350000000001</c:v>
                </c:pt>
                <c:pt idx="75">
                  <c:v>3.1944170000000001</c:v>
                </c:pt>
                <c:pt idx="76">
                  <c:v>3.198102</c:v>
                </c:pt>
                <c:pt idx="77">
                  <c:v>3.2017890000000002</c:v>
                </c:pt>
                <c:pt idx="78">
                  <c:v>3.2054779999999998</c:v>
                </c:pt>
                <c:pt idx="79">
                  <c:v>3.2091699999999999</c:v>
                </c:pt>
                <c:pt idx="80">
                  <c:v>3.212863</c:v>
                </c:pt>
                <c:pt idx="81">
                  <c:v>3.2165590000000002</c:v>
                </c:pt>
                <c:pt idx="82">
                  <c:v>3.220256</c:v>
                </c:pt>
                <c:pt idx="83">
                  <c:v>3.2239559999999998</c:v>
                </c:pt>
                <c:pt idx="84">
                  <c:v>3.2276579999999999</c:v>
                </c:pt>
                <c:pt idx="85">
                  <c:v>3.2313619999999998</c:v>
                </c:pt>
                <c:pt idx="86">
                  <c:v>3.2350680000000001</c:v>
                </c:pt>
                <c:pt idx="87">
                  <c:v>3.2387760000000001</c:v>
                </c:pt>
                <c:pt idx="88">
                  <c:v>3.2424870000000001</c:v>
                </c:pt>
                <c:pt idx="89">
                  <c:v>3.2461989999999998</c:v>
                </c:pt>
                <c:pt idx="90">
                  <c:v>3.249914</c:v>
                </c:pt>
                <c:pt idx="91">
                  <c:v>3.2536309999999999</c:v>
                </c:pt>
                <c:pt idx="92">
                  <c:v>3.257349</c:v>
                </c:pt>
                <c:pt idx="93">
                  <c:v>3.2610700000000001</c:v>
                </c:pt>
                <c:pt idx="94">
                  <c:v>3.2647940000000002</c:v>
                </c:pt>
                <c:pt idx="95">
                  <c:v>3.268519</c:v>
                </c:pt>
                <c:pt idx="96">
                  <c:v>3.272246</c:v>
                </c:pt>
                <c:pt idx="97">
                  <c:v>3.275976</c:v>
                </c:pt>
                <c:pt idx="98">
                  <c:v>3.2797070000000001</c:v>
                </c:pt>
                <c:pt idx="99">
                  <c:v>3.2834409999999998</c:v>
                </c:pt>
                <c:pt idx="100">
                  <c:v>3.2871769999999998</c:v>
                </c:pt>
                <c:pt idx="101">
                  <c:v>3.290915</c:v>
                </c:pt>
                <c:pt idx="102">
                  <c:v>3.2946550000000001</c:v>
                </c:pt>
                <c:pt idx="103">
                  <c:v>3.298397</c:v>
                </c:pt>
                <c:pt idx="104">
                  <c:v>3.3021419999999999</c:v>
                </c:pt>
                <c:pt idx="105">
                  <c:v>3.3058879999999999</c:v>
                </c:pt>
                <c:pt idx="106">
                  <c:v>3.3096369999999999</c:v>
                </c:pt>
                <c:pt idx="107">
                  <c:v>3.3133880000000002</c:v>
                </c:pt>
                <c:pt idx="108">
                  <c:v>3.3171409999999999</c:v>
                </c:pt>
                <c:pt idx="109">
                  <c:v>3.3208950000000002</c:v>
                </c:pt>
                <c:pt idx="110">
                  <c:v>3.3246530000000001</c:v>
                </c:pt>
                <c:pt idx="111">
                  <c:v>3.3284120000000001</c:v>
                </c:pt>
                <c:pt idx="112">
                  <c:v>3.3321730000000001</c:v>
                </c:pt>
                <c:pt idx="113">
                  <c:v>3.3359369999999999</c:v>
                </c:pt>
                <c:pt idx="114">
                  <c:v>3.3397019999999999</c:v>
                </c:pt>
                <c:pt idx="115">
                  <c:v>3.3434699999999999</c:v>
                </c:pt>
                <c:pt idx="116">
                  <c:v>3.3472400000000002</c:v>
                </c:pt>
                <c:pt idx="117">
                  <c:v>3.3510119999999999</c:v>
                </c:pt>
                <c:pt idx="118">
                  <c:v>3.3547859999999998</c:v>
                </c:pt>
                <c:pt idx="119">
                  <c:v>3.358562</c:v>
                </c:pt>
                <c:pt idx="120">
                  <c:v>3.3623400000000001</c:v>
                </c:pt>
                <c:pt idx="121">
                  <c:v>3.3661210000000001</c:v>
                </c:pt>
                <c:pt idx="122">
                  <c:v>3.369904</c:v>
                </c:pt>
                <c:pt idx="123">
                  <c:v>3.373688</c:v>
                </c:pt>
                <c:pt idx="124">
                  <c:v>3.377475</c:v>
                </c:pt>
                <c:pt idx="125">
                  <c:v>3.3812639999999998</c:v>
                </c:pt>
                <c:pt idx="126">
                  <c:v>3.3850549999999999</c:v>
                </c:pt>
                <c:pt idx="127">
                  <c:v>3.388849</c:v>
                </c:pt>
                <c:pt idx="128">
                  <c:v>3.3926440000000002</c:v>
                </c:pt>
                <c:pt idx="129">
                  <c:v>3.3964409999999998</c:v>
                </c:pt>
                <c:pt idx="130">
                  <c:v>3.4002409999999998</c:v>
                </c:pt>
                <c:pt idx="131">
                  <c:v>3.4040430000000002</c:v>
                </c:pt>
                <c:pt idx="132">
                  <c:v>3.4078460000000002</c:v>
                </c:pt>
                <c:pt idx="133">
                  <c:v>3.4116520000000001</c:v>
                </c:pt>
                <c:pt idx="134">
                  <c:v>3.4154610000000001</c:v>
                </c:pt>
                <c:pt idx="135">
                  <c:v>3.4192710000000002</c:v>
                </c:pt>
                <c:pt idx="136">
                  <c:v>3.4230830000000001</c:v>
                </c:pt>
                <c:pt idx="137">
                  <c:v>3.426898</c:v>
                </c:pt>
                <c:pt idx="138">
                  <c:v>3.430714</c:v>
                </c:pt>
                <c:pt idx="139">
                  <c:v>3.4345330000000001</c:v>
                </c:pt>
                <c:pt idx="140">
                  <c:v>3.4383539999999999</c:v>
                </c:pt>
                <c:pt idx="141">
                  <c:v>3.442177</c:v>
                </c:pt>
                <c:pt idx="142">
                  <c:v>3.446002</c:v>
                </c:pt>
                <c:pt idx="143">
                  <c:v>3.4498289999999998</c:v>
                </c:pt>
                <c:pt idx="144">
                  <c:v>3.4536579999999999</c:v>
                </c:pt>
                <c:pt idx="145">
                  <c:v>3.45749</c:v>
                </c:pt>
                <c:pt idx="146">
                  <c:v>3.4613230000000001</c:v>
                </c:pt>
                <c:pt idx="147">
                  <c:v>3.4651589999999999</c:v>
                </c:pt>
                <c:pt idx="148">
                  <c:v>3.4689969999999999</c:v>
                </c:pt>
                <c:pt idx="149">
                  <c:v>3.4728370000000002</c:v>
                </c:pt>
                <c:pt idx="150">
                  <c:v>3.4766789999999999</c:v>
                </c:pt>
                <c:pt idx="151">
                  <c:v>3.4805229999999998</c:v>
                </c:pt>
                <c:pt idx="152">
                  <c:v>3.484369</c:v>
                </c:pt>
                <c:pt idx="153">
                  <c:v>3.4882179999999998</c:v>
                </c:pt>
                <c:pt idx="154">
                  <c:v>3.4920680000000002</c:v>
                </c:pt>
                <c:pt idx="155">
                  <c:v>3.4959210000000001</c:v>
                </c:pt>
                <c:pt idx="156">
                  <c:v>3.4997760000000002</c:v>
                </c:pt>
                <c:pt idx="157">
                  <c:v>3.5036330000000002</c:v>
                </c:pt>
                <c:pt idx="158">
                  <c:v>3.5074920000000001</c:v>
                </c:pt>
                <c:pt idx="159">
                  <c:v>3.5113530000000002</c:v>
                </c:pt>
                <c:pt idx="160">
                  <c:v>3.5152160000000001</c:v>
                </c:pt>
                <c:pt idx="161">
                  <c:v>3.519082</c:v>
                </c:pt>
                <c:pt idx="162">
                  <c:v>3.5229490000000001</c:v>
                </c:pt>
                <c:pt idx="163">
                  <c:v>3.5268190000000001</c:v>
                </c:pt>
                <c:pt idx="164">
                  <c:v>3.530691</c:v>
                </c:pt>
                <c:pt idx="165">
                  <c:v>3.5345650000000002</c:v>
                </c:pt>
                <c:pt idx="166">
                  <c:v>3.5384410000000002</c:v>
                </c:pt>
                <c:pt idx="167">
                  <c:v>3.542319</c:v>
                </c:pt>
                <c:pt idx="168">
                  <c:v>3.5461999999999998</c:v>
                </c:pt>
                <c:pt idx="169">
                  <c:v>3.5500820000000002</c:v>
                </c:pt>
                <c:pt idx="170">
                  <c:v>3.5539670000000001</c:v>
                </c:pt>
                <c:pt idx="171">
                  <c:v>3.5578530000000002</c:v>
                </c:pt>
                <c:pt idx="172">
                  <c:v>3.5617420000000002</c:v>
                </c:pt>
                <c:pt idx="173">
                  <c:v>3.5656330000000001</c:v>
                </c:pt>
                <c:pt idx="174">
                  <c:v>3.5695260000000002</c:v>
                </c:pt>
                <c:pt idx="175">
                  <c:v>3.5734210000000002</c:v>
                </c:pt>
                <c:pt idx="176">
                  <c:v>3.577318</c:v>
                </c:pt>
                <c:pt idx="177">
                  <c:v>3.5812179999999998</c:v>
                </c:pt>
                <c:pt idx="178">
                  <c:v>3.5851190000000002</c:v>
                </c:pt>
                <c:pt idx="179">
                  <c:v>3.5890230000000001</c:v>
                </c:pt>
                <c:pt idx="180">
                  <c:v>3.5929289999999998</c:v>
                </c:pt>
                <c:pt idx="181">
                  <c:v>3.5968369999999998</c:v>
                </c:pt>
                <c:pt idx="182">
                  <c:v>3.6007470000000001</c:v>
                </c:pt>
                <c:pt idx="183">
                  <c:v>3.6046589999999998</c:v>
                </c:pt>
                <c:pt idx="184">
                  <c:v>3.6085729999999998</c:v>
                </c:pt>
                <c:pt idx="185">
                  <c:v>3.6124900000000002</c:v>
                </c:pt>
                <c:pt idx="186">
                  <c:v>3.6164079999999998</c:v>
                </c:pt>
                <c:pt idx="187">
                  <c:v>3.6203289999999999</c:v>
                </c:pt>
                <c:pt idx="188">
                  <c:v>3.6242519999999998</c:v>
                </c:pt>
                <c:pt idx="189">
                  <c:v>3.628177</c:v>
                </c:pt>
                <c:pt idx="190">
                  <c:v>3.632104</c:v>
                </c:pt>
                <c:pt idx="191">
                  <c:v>3.6360329999999998</c:v>
                </c:pt>
                <c:pt idx="192">
                  <c:v>3.639964</c:v>
                </c:pt>
                <c:pt idx="193">
                  <c:v>3.6438980000000001</c:v>
                </c:pt>
                <c:pt idx="194">
                  <c:v>3.6478329999999999</c:v>
                </c:pt>
                <c:pt idx="195">
                  <c:v>3.6517710000000001</c:v>
                </c:pt>
                <c:pt idx="196">
                  <c:v>3.65571</c:v>
                </c:pt>
                <c:pt idx="197">
                  <c:v>3.6596519999999999</c:v>
                </c:pt>
                <c:pt idx="198">
                  <c:v>3.6635960000000001</c:v>
                </c:pt>
                <c:pt idx="199">
                  <c:v>3.6675430000000002</c:v>
                </c:pt>
                <c:pt idx="200">
                  <c:v>3.6714910000000001</c:v>
                </c:pt>
                <c:pt idx="201">
                  <c:v>3.6754410000000002</c:v>
                </c:pt>
                <c:pt idx="202">
                  <c:v>3.6793939999999998</c:v>
                </c:pt>
                <c:pt idx="203">
                  <c:v>3.6833480000000001</c:v>
                </c:pt>
                <c:pt idx="204">
                  <c:v>3.6873049999999998</c:v>
                </c:pt>
                <c:pt idx="205">
                  <c:v>3.6912639999999999</c:v>
                </c:pt>
                <c:pt idx="206">
                  <c:v>3.6952250000000002</c:v>
                </c:pt>
                <c:pt idx="207">
                  <c:v>3.6991879999999999</c:v>
                </c:pt>
                <c:pt idx="208">
                  <c:v>3.7031540000000001</c:v>
                </c:pt>
                <c:pt idx="209">
                  <c:v>3.7071209999999999</c:v>
                </c:pt>
                <c:pt idx="210">
                  <c:v>3.7110910000000001</c:v>
                </c:pt>
                <c:pt idx="211">
                  <c:v>3.7150620000000001</c:v>
                </c:pt>
                <c:pt idx="212">
                  <c:v>3.719036</c:v>
                </c:pt>
                <c:pt idx="213">
                  <c:v>3.7230120000000002</c:v>
                </c:pt>
                <c:pt idx="214">
                  <c:v>3.7269899999999998</c:v>
                </c:pt>
                <c:pt idx="215">
                  <c:v>3.7309700000000001</c:v>
                </c:pt>
                <c:pt idx="216">
                  <c:v>3.7349519999999998</c:v>
                </c:pt>
                <c:pt idx="217">
                  <c:v>3.738937</c:v>
                </c:pt>
                <c:pt idx="218">
                  <c:v>3.7429230000000002</c:v>
                </c:pt>
                <c:pt idx="219">
                  <c:v>3.746912</c:v>
                </c:pt>
                <c:pt idx="220">
                  <c:v>3.7509030000000001</c:v>
                </c:pt>
                <c:pt idx="221">
                  <c:v>3.7548949999999999</c:v>
                </c:pt>
                <c:pt idx="222">
                  <c:v>3.7588910000000002</c:v>
                </c:pt>
                <c:pt idx="223">
                  <c:v>3.7628879999999998</c:v>
                </c:pt>
                <c:pt idx="224">
                  <c:v>3.7668870000000001</c:v>
                </c:pt>
                <c:pt idx="225">
                  <c:v>3.7708879999999998</c:v>
                </c:pt>
                <c:pt idx="226">
                  <c:v>3.7748919999999999</c:v>
                </c:pt>
                <c:pt idx="227">
                  <c:v>3.7788979999999999</c:v>
                </c:pt>
                <c:pt idx="228">
                  <c:v>3.782905</c:v>
                </c:pt>
                <c:pt idx="229">
                  <c:v>3.786915</c:v>
                </c:pt>
                <c:pt idx="230">
                  <c:v>3.7909269999999999</c:v>
                </c:pt>
                <c:pt idx="231">
                  <c:v>3.7949410000000001</c:v>
                </c:pt>
                <c:pt idx="232">
                  <c:v>3.7989579999999998</c:v>
                </c:pt>
                <c:pt idx="233">
                  <c:v>3.8029760000000001</c:v>
                </c:pt>
                <c:pt idx="234">
                  <c:v>3.8069959999999998</c:v>
                </c:pt>
                <c:pt idx="235">
                  <c:v>3.8110189999999999</c:v>
                </c:pt>
                <c:pt idx="236">
                  <c:v>3.8150439999999999</c:v>
                </c:pt>
                <c:pt idx="237">
                  <c:v>3.8190710000000001</c:v>
                </c:pt>
                <c:pt idx="238">
                  <c:v>3.8231000000000002</c:v>
                </c:pt>
                <c:pt idx="239">
                  <c:v>3.8271310000000001</c:v>
                </c:pt>
                <c:pt idx="240">
                  <c:v>3.8311639999999998</c:v>
                </c:pt>
                <c:pt idx="241">
                  <c:v>3.8351989999999998</c:v>
                </c:pt>
                <c:pt idx="242">
                  <c:v>3.8392369999999998</c:v>
                </c:pt>
                <c:pt idx="243">
                  <c:v>3.8432770000000001</c:v>
                </c:pt>
                <c:pt idx="244">
                  <c:v>3.847318</c:v>
                </c:pt>
                <c:pt idx="245">
                  <c:v>3.851362</c:v>
                </c:pt>
                <c:pt idx="246">
                  <c:v>3.8554080000000002</c:v>
                </c:pt>
                <c:pt idx="247">
                  <c:v>3.8594560000000002</c:v>
                </c:pt>
                <c:pt idx="248">
                  <c:v>3.8635069999999998</c:v>
                </c:pt>
                <c:pt idx="249">
                  <c:v>3.867559</c:v>
                </c:pt>
                <c:pt idx="250">
                  <c:v>3.871613</c:v>
                </c:pt>
                <c:pt idx="251">
                  <c:v>3.8756699999999999</c:v>
                </c:pt>
                <c:pt idx="252">
                  <c:v>3.8797290000000002</c:v>
                </c:pt>
                <c:pt idx="253">
                  <c:v>3.8837899999999999</c:v>
                </c:pt>
                <c:pt idx="254">
                  <c:v>3.8878520000000001</c:v>
                </c:pt>
                <c:pt idx="255">
                  <c:v>3.891918</c:v>
                </c:pt>
                <c:pt idx="256">
                  <c:v>3.895985</c:v>
                </c:pt>
                <c:pt idx="257">
                  <c:v>3.9000539999999999</c:v>
                </c:pt>
                <c:pt idx="258">
                  <c:v>3.9041260000000002</c:v>
                </c:pt>
                <c:pt idx="259">
                  <c:v>3.9081990000000002</c:v>
                </c:pt>
                <c:pt idx="260">
                  <c:v>3.9122750000000002</c:v>
                </c:pt>
                <c:pt idx="261">
                  <c:v>3.916353</c:v>
                </c:pt>
                <c:pt idx="262">
                  <c:v>3.9204330000000001</c:v>
                </c:pt>
                <c:pt idx="263">
                  <c:v>3.924515</c:v>
                </c:pt>
                <c:pt idx="264">
                  <c:v>3.9285990000000002</c:v>
                </c:pt>
                <c:pt idx="265">
                  <c:v>3.9326859999999999</c:v>
                </c:pt>
                <c:pt idx="266">
                  <c:v>3.9367740000000002</c:v>
                </c:pt>
                <c:pt idx="267">
                  <c:v>3.9408650000000001</c:v>
                </c:pt>
                <c:pt idx="268">
                  <c:v>3.944957</c:v>
                </c:pt>
                <c:pt idx="269">
                  <c:v>3.949052</c:v>
                </c:pt>
                <c:pt idx="270">
                  <c:v>3.9531489999999998</c:v>
                </c:pt>
                <c:pt idx="271">
                  <c:v>3.9572479999999999</c:v>
                </c:pt>
                <c:pt idx="272">
                  <c:v>3.9613489999999998</c:v>
                </c:pt>
                <c:pt idx="273">
                  <c:v>3.9654530000000001</c:v>
                </c:pt>
                <c:pt idx="274">
                  <c:v>3.9695580000000001</c:v>
                </c:pt>
                <c:pt idx="275">
                  <c:v>3.9736660000000001</c:v>
                </c:pt>
                <c:pt idx="276">
                  <c:v>3.977776</c:v>
                </c:pt>
                <c:pt idx="277">
                  <c:v>3.981887</c:v>
                </c:pt>
                <c:pt idx="278">
                  <c:v>3.9860009999999999</c:v>
                </c:pt>
                <c:pt idx="279">
                  <c:v>3.9901179999999998</c:v>
                </c:pt>
                <c:pt idx="280">
                  <c:v>3.9942359999999999</c:v>
                </c:pt>
                <c:pt idx="281">
                  <c:v>3.9983559999999998</c:v>
                </c:pt>
                <c:pt idx="282">
                  <c:v>4.0024790000000001</c:v>
                </c:pt>
                <c:pt idx="283">
                  <c:v>4.0066030000000001</c:v>
                </c:pt>
                <c:pt idx="284">
                  <c:v>4.0107299999999997</c:v>
                </c:pt>
                <c:pt idx="285">
                  <c:v>4.0148590000000004</c:v>
                </c:pt>
                <c:pt idx="286">
                  <c:v>4.0189899999999996</c:v>
                </c:pt>
                <c:pt idx="287">
                  <c:v>4.023123</c:v>
                </c:pt>
                <c:pt idx="288">
                  <c:v>4.0272579999999998</c:v>
                </c:pt>
                <c:pt idx="289">
                  <c:v>4.0313949999999998</c:v>
                </c:pt>
                <c:pt idx="290">
                  <c:v>4.0355340000000002</c:v>
                </c:pt>
                <c:pt idx="291">
                  <c:v>4.039676</c:v>
                </c:pt>
                <c:pt idx="292">
                  <c:v>4.0438200000000002</c:v>
                </c:pt>
                <c:pt idx="293">
                  <c:v>4.0479659999999997</c:v>
                </c:pt>
                <c:pt idx="294">
                  <c:v>4.0521140000000004</c:v>
                </c:pt>
                <c:pt idx="295">
                  <c:v>4.0562639999999996</c:v>
                </c:pt>
                <c:pt idx="296">
                  <c:v>4.060416</c:v>
                </c:pt>
                <c:pt idx="297">
                  <c:v>4.0645699999999998</c:v>
                </c:pt>
                <c:pt idx="298">
                  <c:v>4.068727</c:v>
                </c:pt>
                <c:pt idx="299">
                  <c:v>4.0728859999999996</c:v>
                </c:pt>
                <c:pt idx="300">
                  <c:v>4.0770460000000002</c:v>
                </c:pt>
                <c:pt idx="301">
                  <c:v>4.0812090000000003</c:v>
                </c:pt>
                <c:pt idx="302">
                  <c:v>4.0853739999999998</c:v>
                </c:pt>
                <c:pt idx="303">
                  <c:v>4.0895409999999996</c:v>
                </c:pt>
                <c:pt idx="304">
                  <c:v>4.0937099999999997</c:v>
                </c:pt>
                <c:pt idx="305">
                  <c:v>4.0978810000000001</c:v>
                </c:pt>
                <c:pt idx="306">
                  <c:v>4.102055</c:v>
                </c:pt>
                <c:pt idx="307">
                  <c:v>4.10623</c:v>
                </c:pt>
                <c:pt idx="308">
                  <c:v>4.1104079999999996</c:v>
                </c:pt>
                <c:pt idx="309">
                  <c:v>4.1145880000000004</c:v>
                </c:pt>
                <c:pt idx="310">
                  <c:v>4.1187699999999996</c:v>
                </c:pt>
                <c:pt idx="311">
                  <c:v>4.122954</c:v>
                </c:pt>
                <c:pt idx="312">
                  <c:v>4.1271399999999998</c:v>
                </c:pt>
                <c:pt idx="313">
                  <c:v>4.1313279999999999</c:v>
                </c:pt>
                <c:pt idx="314">
                  <c:v>4.1355190000000004</c:v>
                </c:pt>
                <c:pt idx="315">
                  <c:v>4.1397110000000001</c:v>
                </c:pt>
                <c:pt idx="316">
                  <c:v>4.1439060000000003</c:v>
                </c:pt>
                <c:pt idx="317">
                  <c:v>4.1481029999999999</c:v>
                </c:pt>
                <c:pt idx="318">
                  <c:v>4.1523019999999997</c:v>
                </c:pt>
                <c:pt idx="319">
                  <c:v>4.1565029999999998</c:v>
                </c:pt>
                <c:pt idx="320">
                  <c:v>4.1607060000000002</c:v>
                </c:pt>
                <c:pt idx="321">
                  <c:v>4.164911</c:v>
                </c:pt>
                <c:pt idx="322">
                  <c:v>4.1691180000000001</c:v>
                </c:pt>
                <c:pt idx="323">
                  <c:v>4.1733279999999997</c:v>
                </c:pt>
                <c:pt idx="324">
                  <c:v>4.1775399999999996</c:v>
                </c:pt>
                <c:pt idx="325">
                  <c:v>4.1817539999999997</c:v>
                </c:pt>
                <c:pt idx="326">
                  <c:v>4.1859690000000001</c:v>
                </c:pt>
                <c:pt idx="327">
                  <c:v>4.1901869999999999</c:v>
                </c:pt>
                <c:pt idx="328">
                  <c:v>4.1944080000000001</c:v>
                </c:pt>
                <c:pt idx="329">
                  <c:v>4.1986299999999996</c:v>
                </c:pt>
                <c:pt idx="330">
                  <c:v>4.2028549999999996</c:v>
                </c:pt>
                <c:pt idx="331">
                  <c:v>4.2070809999999996</c:v>
                </c:pt>
                <c:pt idx="332">
                  <c:v>4.2113100000000001</c:v>
                </c:pt>
                <c:pt idx="333">
                  <c:v>4.2155399999999998</c:v>
                </c:pt>
                <c:pt idx="334">
                  <c:v>4.219773</c:v>
                </c:pt>
                <c:pt idx="335">
                  <c:v>4.2240089999999997</c:v>
                </c:pt>
                <c:pt idx="336">
                  <c:v>4.2282460000000004</c:v>
                </c:pt>
                <c:pt idx="337">
                  <c:v>4.2324849999999996</c:v>
                </c:pt>
                <c:pt idx="338">
                  <c:v>4.236726</c:v>
                </c:pt>
                <c:pt idx="339">
                  <c:v>4.2409699999999999</c:v>
                </c:pt>
                <c:pt idx="340">
                  <c:v>4.245215</c:v>
                </c:pt>
                <c:pt idx="341">
                  <c:v>4.2494630000000004</c:v>
                </c:pt>
                <c:pt idx="342">
                  <c:v>4.2537130000000003</c:v>
                </c:pt>
                <c:pt idx="343">
                  <c:v>4.2579650000000004</c:v>
                </c:pt>
                <c:pt idx="344">
                  <c:v>4.262219</c:v>
                </c:pt>
                <c:pt idx="345">
                  <c:v>4.2664759999999999</c:v>
                </c:pt>
                <c:pt idx="346">
                  <c:v>4.270734</c:v>
                </c:pt>
                <c:pt idx="347">
                  <c:v>4.2749940000000004</c:v>
                </c:pt>
                <c:pt idx="348">
                  <c:v>4.2792570000000003</c:v>
                </c:pt>
                <c:pt idx="349">
                  <c:v>4.2835219999999996</c:v>
                </c:pt>
                <c:pt idx="350">
                  <c:v>4.2877890000000001</c:v>
                </c:pt>
                <c:pt idx="351">
                  <c:v>4.2920579999999999</c:v>
                </c:pt>
                <c:pt idx="352">
                  <c:v>4.2963290000000001</c:v>
                </c:pt>
                <c:pt idx="353">
                  <c:v>4.3006019999999996</c:v>
                </c:pt>
                <c:pt idx="354">
                  <c:v>4.3048780000000004</c:v>
                </c:pt>
                <c:pt idx="355">
                  <c:v>4.3091549999999996</c:v>
                </c:pt>
                <c:pt idx="356">
                  <c:v>4.3134350000000001</c:v>
                </c:pt>
                <c:pt idx="357">
                  <c:v>4.317717</c:v>
                </c:pt>
                <c:pt idx="358">
                  <c:v>4.3220010000000002</c:v>
                </c:pt>
                <c:pt idx="359">
                  <c:v>4.3262869999999998</c:v>
                </c:pt>
                <c:pt idx="360">
                  <c:v>4.3305749999999996</c:v>
                </c:pt>
                <c:pt idx="361">
                  <c:v>4.3348649999999997</c:v>
                </c:pt>
                <c:pt idx="362">
                  <c:v>4.3391580000000003</c:v>
                </c:pt>
                <c:pt idx="363">
                  <c:v>4.3434520000000001</c:v>
                </c:pt>
                <c:pt idx="364">
                  <c:v>4.3477490000000003</c:v>
                </c:pt>
                <c:pt idx="365">
                  <c:v>4.3520469999999998</c:v>
                </c:pt>
                <c:pt idx="366">
                  <c:v>4.3563479999999997</c:v>
                </c:pt>
                <c:pt idx="367">
                  <c:v>4.3606509999999998</c:v>
                </c:pt>
                <c:pt idx="368">
                  <c:v>4.3649560000000003</c:v>
                </c:pt>
                <c:pt idx="369">
                  <c:v>4.3692640000000003</c:v>
                </c:pt>
                <c:pt idx="370">
                  <c:v>4.3735730000000004</c:v>
                </c:pt>
                <c:pt idx="371">
                  <c:v>4.3778839999999999</c:v>
                </c:pt>
                <c:pt idx="372">
                  <c:v>4.3821979999999998</c:v>
                </c:pt>
                <c:pt idx="373">
                  <c:v>4.386514</c:v>
                </c:pt>
                <c:pt idx="374">
                  <c:v>4.3908319999999996</c:v>
                </c:pt>
                <c:pt idx="375">
                  <c:v>4.3951520000000004</c:v>
                </c:pt>
                <c:pt idx="376">
                  <c:v>4.3994739999999997</c:v>
                </c:pt>
                <c:pt idx="377">
                  <c:v>4.4037980000000001</c:v>
                </c:pt>
                <c:pt idx="378">
                  <c:v>4.4081239999999999</c:v>
                </c:pt>
                <c:pt idx="379">
                  <c:v>4.4124530000000002</c:v>
                </c:pt>
                <c:pt idx="380">
                  <c:v>4.4167839999999998</c:v>
                </c:pt>
                <c:pt idx="381">
                  <c:v>4.4211159999999996</c:v>
                </c:pt>
                <c:pt idx="382">
                  <c:v>4.4254509999999998</c:v>
                </c:pt>
                <c:pt idx="383">
                  <c:v>4.4297880000000003</c:v>
                </c:pt>
                <c:pt idx="384">
                  <c:v>4.4341270000000002</c:v>
                </c:pt>
                <c:pt idx="385">
                  <c:v>4.4384680000000003</c:v>
                </c:pt>
                <c:pt idx="386">
                  <c:v>4.442812</c:v>
                </c:pt>
                <c:pt idx="387">
                  <c:v>4.4471569999999998</c:v>
                </c:pt>
                <c:pt idx="388">
                  <c:v>4.451505</c:v>
                </c:pt>
                <c:pt idx="389">
                  <c:v>4.4558549999999997</c:v>
                </c:pt>
                <c:pt idx="390">
                  <c:v>4.4602069999999996</c:v>
                </c:pt>
                <c:pt idx="391">
                  <c:v>4.4645609999999998</c:v>
                </c:pt>
                <c:pt idx="392">
                  <c:v>4.4689170000000003</c:v>
                </c:pt>
                <c:pt idx="393">
                  <c:v>4.4732750000000001</c:v>
                </c:pt>
                <c:pt idx="394">
                  <c:v>4.4776350000000003</c:v>
                </c:pt>
                <c:pt idx="395">
                  <c:v>4.4819979999999999</c:v>
                </c:pt>
                <c:pt idx="396">
                  <c:v>4.4863619999999997</c:v>
                </c:pt>
                <c:pt idx="397">
                  <c:v>4.490729</c:v>
                </c:pt>
                <c:pt idx="398">
                  <c:v>4.4950979999999996</c:v>
                </c:pt>
                <c:pt idx="399">
                  <c:v>4.4994690000000004</c:v>
                </c:pt>
                <c:pt idx="400">
                  <c:v>4.5038419999999997</c:v>
                </c:pt>
                <c:pt idx="401">
                  <c:v>4.5082170000000001</c:v>
                </c:pt>
                <c:pt idx="402">
                  <c:v>4.5125950000000001</c:v>
                </c:pt>
                <c:pt idx="403">
                  <c:v>4.5169740000000003</c:v>
                </c:pt>
                <c:pt idx="404">
                  <c:v>4.5213559999999999</c:v>
                </c:pt>
                <c:pt idx="405">
                  <c:v>4.5257399999999999</c:v>
                </c:pt>
                <c:pt idx="406">
                  <c:v>4.530125</c:v>
                </c:pt>
                <c:pt idx="407">
                  <c:v>4.5345129999999996</c:v>
                </c:pt>
                <c:pt idx="408">
                  <c:v>4.5389030000000004</c:v>
                </c:pt>
                <c:pt idx="409">
                  <c:v>4.5432959999999998</c:v>
                </c:pt>
                <c:pt idx="410">
                  <c:v>4.5476900000000002</c:v>
                </c:pt>
                <c:pt idx="411">
                  <c:v>4.5520860000000001</c:v>
                </c:pt>
                <c:pt idx="412">
                  <c:v>4.5564850000000003</c:v>
                </c:pt>
                <c:pt idx="413">
                  <c:v>4.560886</c:v>
                </c:pt>
                <c:pt idx="414">
                  <c:v>4.5652889999999999</c:v>
                </c:pt>
                <c:pt idx="415">
                  <c:v>4.5696940000000001</c:v>
                </c:pt>
                <c:pt idx="416">
                  <c:v>4.5740999999999996</c:v>
                </c:pt>
                <c:pt idx="417">
                  <c:v>4.5785099999999996</c:v>
                </c:pt>
                <c:pt idx="418">
                  <c:v>4.5829209999999998</c:v>
                </c:pt>
                <c:pt idx="419">
                  <c:v>4.5873350000000004</c:v>
                </c:pt>
                <c:pt idx="420">
                  <c:v>4.5917500000000002</c:v>
                </c:pt>
                <c:pt idx="421">
                  <c:v>4.5961679999999996</c:v>
                </c:pt>
                <c:pt idx="422">
                  <c:v>4.6005880000000001</c:v>
                </c:pt>
                <c:pt idx="423">
                  <c:v>4.60501</c:v>
                </c:pt>
                <c:pt idx="424">
                  <c:v>4.6094340000000003</c:v>
                </c:pt>
                <c:pt idx="425">
                  <c:v>4.6138599999999999</c:v>
                </c:pt>
                <c:pt idx="426">
                  <c:v>4.6182889999999999</c:v>
                </c:pt>
                <c:pt idx="427">
                  <c:v>4.622719</c:v>
                </c:pt>
                <c:pt idx="428">
                  <c:v>4.6271509999999996</c:v>
                </c:pt>
                <c:pt idx="429">
                  <c:v>4.6315860000000004</c:v>
                </c:pt>
                <c:pt idx="430">
                  <c:v>4.6360229999999998</c:v>
                </c:pt>
                <c:pt idx="431">
                  <c:v>4.6404620000000003</c:v>
                </c:pt>
                <c:pt idx="432">
                  <c:v>4.6449030000000002</c:v>
                </c:pt>
                <c:pt idx="433">
                  <c:v>4.6493460000000004</c:v>
                </c:pt>
                <c:pt idx="434">
                  <c:v>4.653791</c:v>
                </c:pt>
                <c:pt idx="435">
                  <c:v>4.658239</c:v>
                </c:pt>
                <c:pt idx="436">
                  <c:v>4.6626890000000003</c:v>
                </c:pt>
                <c:pt idx="437">
                  <c:v>4.6671399999999998</c:v>
                </c:pt>
                <c:pt idx="438">
                  <c:v>4.6715939999999998</c:v>
                </c:pt>
                <c:pt idx="439">
                  <c:v>4.67605</c:v>
                </c:pt>
                <c:pt idx="440">
                  <c:v>4.6805079999999997</c:v>
                </c:pt>
                <c:pt idx="441">
                  <c:v>4.6849679999999996</c:v>
                </c:pt>
                <c:pt idx="442">
                  <c:v>4.6894309999999999</c:v>
                </c:pt>
                <c:pt idx="443">
                  <c:v>4.6938950000000004</c:v>
                </c:pt>
                <c:pt idx="444">
                  <c:v>4.6983620000000004</c:v>
                </c:pt>
                <c:pt idx="445">
                  <c:v>4.7028299999999996</c:v>
                </c:pt>
                <c:pt idx="446">
                  <c:v>4.7073010000000002</c:v>
                </c:pt>
                <c:pt idx="447">
                  <c:v>4.7117740000000001</c:v>
                </c:pt>
                <c:pt idx="448">
                  <c:v>4.7162490000000004</c:v>
                </c:pt>
                <c:pt idx="449">
                  <c:v>4.720726</c:v>
                </c:pt>
                <c:pt idx="450">
                  <c:v>4.7252049999999999</c:v>
                </c:pt>
                <c:pt idx="451">
                  <c:v>4.7296870000000002</c:v>
                </c:pt>
                <c:pt idx="452">
                  <c:v>4.7341699999999998</c:v>
                </c:pt>
                <c:pt idx="453">
                  <c:v>4.7386569999999999</c:v>
                </c:pt>
                <c:pt idx="454">
                  <c:v>4.743144</c:v>
                </c:pt>
                <c:pt idx="455">
                  <c:v>4.7476339999999997</c:v>
                </c:pt>
                <c:pt idx="456">
                  <c:v>4.7521259999999996</c:v>
                </c:pt>
                <c:pt idx="457">
                  <c:v>4.7566199999999998</c:v>
                </c:pt>
                <c:pt idx="458">
                  <c:v>4.7611169999999996</c:v>
                </c:pt>
                <c:pt idx="459">
                  <c:v>4.7656150000000004</c:v>
                </c:pt>
                <c:pt idx="460">
                  <c:v>4.7701149999999997</c:v>
                </c:pt>
                <c:pt idx="461">
                  <c:v>4.7746180000000003</c:v>
                </c:pt>
                <c:pt idx="462">
                  <c:v>4.7791230000000002</c:v>
                </c:pt>
                <c:pt idx="463">
                  <c:v>4.7836299999999996</c:v>
                </c:pt>
                <c:pt idx="464">
                  <c:v>4.7881390000000001</c:v>
                </c:pt>
                <c:pt idx="465">
                  <c:v>4.7926500000000001</c:v>
                </c:pt>
                <c:pt idx="466">
                  <c:v>4.7971630000000003</c:v>
                </c:pt>
                <c:pt idx="467">
                  <c:v>4.801679</c:v>
                </c:pt>
                <c:pt idx="468">
                  <c:v>4.8061970000000001</c:v>
                </c:pt>
                <c:pt idx="469">
                  <c:v>4.8107160000000002</c:v>
                </c:pt>
                <c:pt idx="470">
                  <c:v>4.8152379999999999</c:v>
                </c:pt>
                <c:pt idx="471">
                  <c:v>4.8197619999999999</c:v>
                </c:pt>
                <c:pt idx="472">
                  <c:v>4.8242880000000001</c:v>
                </c:pt>
                <c:pt idx="473">
                  <c:v>4.8288159999999998</c:v>
                </c:pt>
                <c:pt idx="474">
                  <c:v>4.8333459999999997</c:v>
                </c:pt>
                <c:pt idx="475">
                  <c:v>4.837879</c:v>
                </c:pt>
                <c:pt idx="476">
                  <c:v>4.8424129999999996</c:v>
                </c:pt>
                <c:pt idx="477">
                  <c:v>4.8469499999999996</c:v>
                </c:pt>
                <c:pt idx="478">
                  <c:v>4.8514889999999999</c:v>
                </c:pt>
                <c:pt idx="479">
                  <c:v>4.8560299999999996</c:v>
                </c:pt>
                <c:pt idx="480">
                  <c:v>4.8605729999999996</c:v>
                </c:pt>
                <c:pt idx="481">
                  <c:v>4.8651179999999998</c:v>
                </c:pt>
                <c:pt idx="482">
                  <c:v>4.8696650000000004</c:v>
                </c:pt>
                <c:pt idx="483">
                  <c:v>4.8742150000000004</c:v>
                </c:pt>
                <c:pt idx="484">
                  <c:v>4.8787659999999997</c:v>
                </c:pt>
                <c:pt idx="485">
                  <c:v>4.8833200000000003</c:v>
                </c:pt>
                <c:pt idx="486">
                  <c:v>4.8878760000000003</c:v>
                </c:pt>
                <c:pt idx="487">
                  <c:v>4.8924329999999996</c:v>
                </c:pt>
                <c:pt idx="488">
                  <c:v>4.8969940000000003</c:v>
                </c:pt>
                <c:pt idx="489">
                  <c:v>4.9015560000000002</c:v>
                </c:pt>
                <c:pt idx="490">
                  <c:v>4.9061199999999996</c:v>
                </c:pt>
                <c:pt idx="491">
                  <c:v>4.9106860000000001</c:v>
                </c:pt>
                <c:pt idx="492">
                  <c:v>4.9152550000000002</c:v>
                </c:pt>
                <c:pt idx="493">
                  <c:v>4.9198259999999996</c:v>
                </c:pt>
                <c:pt idx="494">
                  <c:v>4.9243980000000001</c:v>
                </c:pt>
                <c:pt idx="495">
                  <c:v>4.928973</c:v>
                </c:pt>
                <c:pt idx="496">
                  <c:v>4.9335500000000003</c:v>
                </c:pt>
                <c:pt idx="497">
                  <c:v>4.938129</c:v>
                </c:pt>
                <c:pt idx="498">
                  <c:v>4.9427099999999999</c:v>
                </c:pt>
                <c:pt idx="499">
                  <c:v>4.9472940000000003</c:v>
                </c:pt>
                <c:pt idx="500">
                  <c:v>4.9518800000000001</c:v>
                </c:pt>
                <c:pt idx="501">
                  <c:v>4.956467</c:v>
                </c:pt>
                <c:pt idx="502">
                  <c:v>4.9610570000000003</c:v>
                </c:pt>
                <c:pt idx="503">
                  <c:v>4.965649</c:v>
                </c:pt>
                <c:pt idx="504">
                  <c:v>4.970243</c:v>
                </c:pt>
                <c:pt idx="505">
                  <c:v>4.9748390000000002</c:v>
                </c:pt>
                <c:pt idx="506">
                  <c:v>4.9794369999999999</c:v>
                </c:pt>
                <c:pt idx="507">
                  <c:v>4.9840369999999998</c:v>
                </c:pt>
                <c:pt idx="508">
                  <c:v>4.9886400000000002</c:v>
                </c:pt>
                <c:pt idx="509">
                  <c:v>4.9932449999999999</c:v>
                </c:pt>
                <c:pt idx="510">
                  <c:v>4.9978509999999998</c:v>
                </c:pt>
                <c:pt idx="511">
                  <c:v>5.0024600000000001</c:v>
                </c:pt>
                <c:pt idx="512">
                  <c:v>5.0070709999999998</c:v>
                </c:pt>
                <c:pt idx="513">
                  <c:v>5.0116839999999998</c:v>
                </c:pt>
                <c:pt idx="514">
                  <c:v>5.0163000000000002</c:v>
                </c:pt>
                <c:pt idx="515">
                  <c:v>5.0209169999999999</c:v>
                </c:pt>
                <c:pt idx="516">
                  <c:v>5.0255369999999999</c:v>
                </c:pt>
                <c:pt idx="517">
                  <c:v>5.0301580000000001</c:v>
                </c:pt>
                <c:pt idx="518">
                  <c:v>5.0347819999999999</c:v>
                </c:pt>
                <c:pt idx="519">
                  <c:v>5.0394079999999999</c:v>
                </c:pt>
                <c:pt idx="520">
                  <c:v>5.0440360000000002</c:v>
                </c:pt>
                <c:pt idx="521">
                  <c:v>5.0486659999999999</c:v>
                </c:pt>
                <c:pt idx="522">
                  <c:v>5.0532979999999998</c:v>
                </c:pt>
                <c:pt idx="523">
                  <c:v>5.0579320000000001</c:v>
                </c:pt>
                <c:pt idx="524">
                  <c:v>5.0625689999999999</c:v>
                </c:pt>
                <c:pt idx="525">
                  <c:v>5.0672079999999999</c:v>
                </c:pt>
                <c:pt idx="526">
                  <c:v>5.0718480000000001</c:v>
                </c:pt>
                <c:pt idx="527">
                  <c:v>5.0764909999999999</c:v>
                </c:pt>
                <c:pt idx="528">
                  <c:v>5.0811359999999999</c:v>
                </c:pt>
                <c:pt idx="529">
                  <c:v>5.0857830000000002</c:v>
                </c:pt>
                <c:pt idx="530">
                  <c:v>5.090433</c:v>
                </c:pt>
                <c:pt idx="531">
                  <c:v>5.0950839999999999</c:v>
                </c:pt>
                <c:pt idx="532">
                  <c:v>5.0997380000000003</c:v>
                </c:pt>
                <c:pt idx="533">
                  <c:v>5.104393</c:v>
                </c:pt>
                <c:pt idx="534">
                  <c:v>5.109051</c:v>
                </c:pt>
                <c:pt idx="535">
                  <c:v>5.1137110000000003</c:v>
                </c:pt>
                <c:pt idx="536">
                  <c:v>5.1183730000000001</c:v>
                </c:pt>
                <c:pt idx="537">
                  <c:v>5.1230370000000001</c:v>
                </c:pt>
                <c:pt idx="538">
                  <c:v>5.1277030000000003</c:v>
                </c:pt>
                <c:pt idx="539">
                  <c:v>5.132371</c:v>
                </c:pt>
                <c:pt idx="540">
                  <c:v>5.1370420000000001</c:v>
                </c:pt>
                <c:pt idx="541">
                  <c:v>5.1417149999999996</c:v>
                </c:pt>
                <c:pt idx="542">
                  <c:v>5.1463890000000001</c:v>
                </c:pt>
                <c:pt idx="543">
                  <c:v>5.1510660000000001</c:v>
                </c:pt>
                <c:pt idx="544">
                  <c:v>5.1557449999999996</c:v>
                </c:pt>
                <c:pt idx="545">
                  <c:v>5.1604260000000002</c:v>
                </c:pt>
                <c:pt idx="546">
                  <c:v>5.1651090000000002</c:v>
                </c:pt>
                <c:pt idx="547">
                  <c:v>5.1697949999999997</c:v>
                </c:pt>
                <c:pt idx="548">
                  <c:v>5.1744820000000002</c:v>
                </c:pt>
                <c:pt idx="549">
                  <c:v>5.1791720000000003</c:v>
                </c:pt>
                <c:pt idx="550">
                  <c:v>5.1838639999999998</c:v>
                </c:pt>
                <c:pt idx="551">
                  <c:v>5.1885570000000003</c:v>
                </c:pt>
                <c:pt idx="552">
                  <c:v>5.1932539999999996</c:v>
                </c:pt>
                <c:pt idx="553">
                  <c:v>5.1979509999999998</c:v>
                </c:pt>
                <c:pt idx="554">
                  <c:v>5.2026519999999996</c:v>
                </c:pt>
                <c:pt idx="555">
                  <c:v>5.2073539999999996</c:v>
                </c:pt>
                <c:pt idx="556">
                  <c:v>5.212059</c:v>
                </c:pt>
                <c:pt idx="557">
                  <c:v>5.2167649999999997</c:v>
                </c:pt>
                <c:pt idx="558">
                  <c:v>5.2214739999999997</c:v>
                </c:pt>
                <c:pt idx="559">
                  <c:v>5.2261839999999999</c:v>
                </c:pt>
                <c:pt idx="560">
                  <c:v>5.2308969999999997</c:v>
                </c:pt>
                <c:pt idx="561">
                  <c:v>5.2356129999999999</c:v>
                </c:pt>
                <c:pt idx="562">
                  <c:v>5.2403300000000002</c:v>
                </c:pt>
                <c:pt idx="563">
                  <c:v>5.2450489999999999</c:v>
                </c:pt>
                <c:pt idx="564">
                  <c:v>5.249771</c:v>
                </c:pt>
                <c:pt idx="565">
                  <c:v>5.2544940000000002</c:v>
                </c:pt>
                <c:pt idx="566">
                  <c:v>5.25922</c:v>
                </c:pt>
                <c:pt idx="567">
                  <c:v>5.2639480000000001</c:v>
                </c:pt>
                <c:pt idx="568">
                  <c:v>5.2686780000000004</c:v>
                </c:pt>
                <c:pt idx="569">
                  <c:v>5.2734100000000002</c:v>
                </c:pt>
                <c:pt idx="570">
                  <c:v>5.2781440000000002</c:v>
                </c:pt>
                <c:pt idx="571">
                  <c:v>5.2828799999999996</c:v>
                </c:pt>
                <c:pt idx="572">
                  <c:v>5.2876190000000003</c:v>
                </c:pt>
                <c:pt idx="573">
                  <c:v>5.2923590000000003</c:v>
                </c:pt>
                <c:pt idx="574">
                  <c:v>5.2971019999999998</c:v>
                </c:pt>
                <c:pt idx="575">
                  <c:v>5.3018470000000004</c:v>
                </c:pt>
                <c:pt idx="576">
                  <c:v>5.3065939999999996</c:v>
                </c:pt>
                <c:pt idx="577">
                  <c:v>5.3113429999999999</c:v>
                </c:pt>
                <c:pt idx="578">
                  <c:v>5.3160939999999997</c:v>
                </c:pt>
                <c:pt idx="579">
                  <c:v>5.3208479999999998</c:v>
                </c:pt>
                <c:pt idx="580">
                  <c:v>5.3256030000000001</c:v>
                </c:pt>
                <c:pt idx="581">
                  <c:v>5.3303599999999998</c:v>
                </c:pt>
                <c:pt idx="582">
                  <c:v>5.3351199999999999</c:v>
                </c:pt>
                <c:pt idx="583">
                  <c:v>5.3398820000000002</c:v>
                </c:pt>
                <c:pt idx="584">
                  <c:v>5.344646</c:v>
                </c:pt>
                <c:pt idx="585">
                  <c:v>5.3494120000000001</c:v>
                </c:pt>
                <c:pt idx="586">
                  <c:v>5.3541800000000004</c:v>
                </c:pt>
                <c:pt idx="587">
                  <c:v>5.3589510000000002</c:v>
                </c:pt>
                <c:pt idx="588">
                  <c:v>5.3637230000000002</c:v>
                </c:pt>
                <c:pt idx="589">
                  <c:v>5.3684969999999996</c:v>
                </c:pt>
                <c:pt idx="590">
                  <c:v>5.3732740000000003</c:v>
                </c:pt>
                <c:pt idx="591">
                  <c:v>5.3780530000000004</c:v>
                </c:pt>
                <c:pt idx="592">
                  <c:v>5.3828339999999999</c:v>
                </c:pt>
                <c:pt idx="593">
                  <c:v>5.3876169999999997</c:v>
                </c:pt>
                <c:pt idx="594">
                  <c:v>5.3924019999999997</c:v>
                </c:pt>
                <c:pt idx="595">
                  <c:v>5.3971900000000002</c:v>
                </c:pt>
                <c:pt idx="596">
                  <c:v>5.4019789999999999</c:v>
                </c:pt>
                <c:pt idx="597">
                  <c:v>5.4067699999999999</c:v>
                </c:pt>
                <c:pt idx="598">
                  <c:v>5.4115640000000003</c:v>
                </c:pt>
                <c:pt idx="599">
                  <c:v>5.4163600000000001</c:v>
                </c:pt>
                <c:pt idx="600">
                  <c:v>5.4211580000000001</c:v>
                </c:pt>
                <c:pt idx="601">
                  <c:v>5.4259579999999996</c:v>
                </c:pt>
                <c:pt idx="602">
                  <c:v>5.4307600000000003</c:v>
                </c:pt>
                <c:pt idx="603">
                  <c:v>5.4355650000000004</c:v>
                </c:pt>
                <c:pt idx="604">
                  <c:v>5.4403709999999998</c:v>
                </c:pt>
                <c:pt idx="605">
                  <c:v>5.4451790000000004</c:v>
                </c:pt>
                <c:pt idx="606">
                  <c:v>5.4499899999999997</c:v>
                </c:pt>
                <c:pt idx="607">
                  <c:v>5.4548030000000001</c:v>
                </c:pt>
                <c:pt idx="608">
                  <c:v>5.4596179999999999</c:v>
                </c:pt>
                <c:pt idx="609">
                  <c:v>5.4644349999999999</c:v>
                </c:pt>
                <c:pt idx="610">
                  <c:v>5.4692540000000003</c:v>
                </c:pt>
                <c:pt idx="611">
                  <c:v>5.474075</c:v>
                </c:pt>
                <c:pt idx="612">
                  <c:v>5.4788990000000002</c:v>
                </c:pt>
                <c:pt idx="613">
                  <c:v>5.4837239999999996</c:v>
                </c:pt>
                <c:pt idx="614">
                  <c:v>5.4885520000000003</c:v>
                </c:pt>
                <c:pt idx="615">
                  <c:v>5.4933820000000004</c:v>
                </c:pt>
                <c:pt idx="616">
                  <c:v>5.4982139999999999</c:v>
                </c:pt>
                <c:pt idx="617">
                  <c:v>5.5030469999999996</c:v>
                </c:pt>
                <c:pt idx="618">
                  <c:v>5.5078839999999998</c:v>
                </c:pt>
                <c:pt idx="619">
                  <c:v>5.5127220000000001</c:v>
                </c:pt>
                <c:pt idx="620">
                  <c:v>5.5175619999999999</c:v>
                </c:pt>
                <c:pt idx="621">
                  <c:v>5.522405</c:v>
                </c:pt>
                <c:pt idx="622">
                  <c:v>5.5272500000000004</c:v>
                </c:pt>
                <c:pt idx="623">
                  <c:v>5.5320960000000001</c:v>
                </c:pt>
                <c:pt idx="624">
                  <c:v>5.5369450000000002</c:v>
                </c:pt>
                <c:pt idx="625">
                  <c:v>5.5417959999999997</c:v>
                </c:pt>
                <c:pt idx="626">
                  <c:v>5.5466490000000004</c:v>
                </c:pt>
                <c:pt idx="627">
                  <c:v>5.5515049999999997</c:v>
                </c:pt>
                <c:pt idx="628">
                  <c:v>5.556362</c:v>
                </c:pt>
                <c:pt idx="629">
                  <c:v>5.5612219999999999</c:v>
                </c:pt>
                <c:pt idx="630">
                  <c:v>5.5660829999999999</c:v>
                </c:pt>
                <c:pt idx="631">
                  <c:v>5.5709470000000003</c:v>
                </c:pt>
                <c:pt idx="632">
                  <c:v>5.5758130000000001</c:v>
                </c:pt>
                <c:pt idx="633">
                  <c:v>5.5806810000000002</c:v>
                </c:pt>
                <c:pt idx="634">
                  <c:v>5.5855509999999997</c:v>
                </c:pt>
                <c:pt idx="635">
                  <c:v>5.5904239999999996</c:v>
                </c:pt>
                <c:pt idx="636">
                  <c:v>5.5952979999999997</c:v>
                </c:pt>
                <c:pt idx="637">
                  <c:v>5.600174</c:v>
                </c:pt>
                <c:pt idx="638">
                  <c:v>5.6050529999999998</c:v>
                </c:pt>
                <c:pt idx="639">
                  <c:v>5.609934</c:v>
                </c:pt>
                <c:pt idx="640">
                  <c:v>5.6148170000000004</c:v>
                </c:pt>
                <c:pt idx="641">
                  <c:v>5.6197020000000002</c:v>
                </c:pt>
                <c:pt idx="642">
                  <c:v>5.6245890000000003</c:v>
                </c:pt>
                <c:pt idx="643">
                  <c:v>5.6294779999999998</c:v>
                </c:pt>
                <c:pt idx="644">
                  <c:v>5.6343690000000004</c:v>
                </c:pt>
                <c:pt idx="645">
                  <c:v>5.6392629999999997</c:v>
                </c:pt>
                <c:pt idx="646">
                  <c:v>5.6441590000000001</c:v>
                </c:pt>
                <c:pt idx="647">
                  <c:v>5.6490559999999999</c:v>
                </c:pt>
                <c:pt idx="648">
                  <c:v>5.653956</c:v>
                </c:pt>
                <c:pt idx="649">
                  <c:v>5.6588580000000004</c:v>
                </c:pt>
                <c:pt idx="650">
                  <c:v>5.6637630000000003</c:v>
                </c:pt>
                <c:pt idx="651">
                  <c:v>5.6686690000000004</c:v>
                </c:pt>
                <c:pt idx="652">
                  <c:v>5.6735769999999999</c:v>
                </c:pt>
                <c:pt idx="653">
                  <c:v>5.6784879999999998</c:v>
                </c:pt>
                <c:pt idx="654">
                  <c:v>5.6833999999999998</c:v>
                </c:pt>
                <c:pt idx="655">
                  <c:v>5.6883150000000002</c:v>
                </c:pt>
                <c:pt idx="656">
                  <c:v>5.6932320000000001</c:v>
                </c:pt>
                <c:pt idx="657">
                  <c:v>5.6981510000000002</c:v>
                </c:pt>
                <c:pt idx="658">
                  <c:v>5.7030719999999997</c:v>
                </c:pt>
                <c:pt idx="659">
                  <c:v>5.7079950000000004</c:v>
                </c:pt>
                <c:pt idx="660">
                  <c:v>5.7129209999999997</c:v>
                </c:pt>
                <c:pt idx="661">
                  <c:v>5.717848</c:v>
                </c:pt>
                <c:pt idx="662">
                  <c:v>5.7227779999999999</c:v>
                </c:pt>
                <c:pt idx="663">
                  <c:v>5.7277089999999999</c:v>
                </c:pt>
                <c:pt idx="664">
                  <c:v>5.7326439999999996</c:v>
                </c:pt>
                <c:pt idx="665">
                  <c:v>5.7375790000000002</c:v>
                </c:pt>
                <c:pt idx="666">
                  <c:v>5.7425170000000003</c:v>
                </c:pt>
                <c:pt idx="667">
                  <c:v>5.747458</c:v>
                </c:pt>
                <c:pt idx="668">
                  <c:v>5.7523999999999997</c:v>
                </c:pt>
                <c:pt idx="669">
                  <c:v>5.7573449999999999</c:v>
                </c:pt>
                <c:pt idx="670">
                  <c:v>5.7622910000000003</c:v>
                </c:pt>
                <c:pt idx="671">
                  <c:v>5.7672400000000001</c:v>
                </c:pt>
                <c:pt idx="672">
                  <c:v>5.7721910000000003</c:v>
                </c:pt>
                <c:pt idx="673">
                  <c:v>5.7771439999999998</c:v>
                </c:pt>
                <c:pt idx="674">
                  <c:v>5.7820989999999997</c:v>
                </c:pt>
                <c:pt idx="675">
                  <c:v>5.7870559999999998</c:v>
                </c:pt>
                <c:pt idx="676">
                  <c:v>5.7920160000000003</c:v>
                </c:pt>
                <c:pt idx="677">
                  <c:v>5.796977</c:v>
                </c:pt>
                <c:pt idx="678">
                  <c:v>5.8019400000000001</c:v>
                </c:pt>
                <c:pt idx="679">
                  <c:v>5.8069059999999997</c:v>
                </c:pt>
                <c:pt idx="680">
                  <c:v>5.8118740000000004</c:v>
                </c:pt>
                <c:pt idx="681">
                  <c:v>5.8168439999999997</c:v>
                </c:pt>
                <c:pt idx="682">
                  <c:v>5.8218160000000001</c:v>
                </c:pt>
                <c:pt idx="683">
                  <c:v>5.8267899999999999</c:v>
                </c:pt>
                <c:pt idx="684">
                  <c:v>5.8317670000000001</c:v>
                </c:pt>
                <c:pt idx="685">
                  <c:v>5.8367449999999996</c:v>
                </c:pt>
                <c:pt idx="686">
                  <c:v>5.8417260000000004</c:v>
                </c:pt>
                <c:pt idx="687">
                  <c:v>5.8467089999999997</c:v>
                </c:pt>
                <c:pt idx="688">
                  <c:v>5.8516940000000002</c:v>
                </c:pt>
                <c:pt idx="689">
                  <c:v>5.8566799999999999</c:v>
                </c:pt>
                <c:pt idx="690">
                  <c:v>5.8616700000000002</c:v>
                </c:pt>
                <c:pt idx="691">
                  <c:v>5.8666609999999997</c:v>
                </c:pt>
                <c:pt idx="692">
                  <c:v>5.8716540000000004</c:v>
                </c:pt>
                <c:pt idx="693">
                  <c:v>5.8766499999999997</c:v>
                </c:pt>
                <c:pt idx="694">
                  <c:v>5.8816470000000001</c:v>
                </c:pt>
                <c:pt idx="695">
                  <c:v>5.886647</c:v>
                </c:pt>
                <c:pt idx="696">
                  <c:v>5.8916490000000001</c:v>
                </c:pt>
                <c:pt idx="697">
                  <c:v>5.8966529999999997</c:v>
                </c:pt>
                <c:pt idx="698">
                  <c:v>5.9016590000000004</c:v>
                </c:pt>
                <c:pt idx="699">
                  <c:v>5.9066669999999997</c:v>
                </c:pt>
                <c:pt idx="700">
                  <c:v>5.9116770000000001</c:v>
                </c:pt>
                <c:pt idx="701">
                  <c:v>5.91669</c:v>
                </c:pt>
                <c:pt idx="702">
                  <c:v>5.9217040000000001</c:v>
                </c:pt>
                <c:pt idx="703">
                  <c:v>5.9267209999999997</c:v>
                </c:pt>
                <c:pt idx="704">
                  <c:v>5.9317399999999996</c:v>
                </c:pt>
                <c:pt idx="705">
                  <c:v>5.9367609999999997</c:v>
                </c:pt>
                <c:pt idx="706">
                  <c:v>5.9417840000000002</c:v>
                </c:pt>
                <c:pt idx="707">
                  <c:v>5.946809</c:v>
                </c:pt>
                <c:pt idx="708">
                  <c:v>5.9518370000000003</c:v>
                </c:pt>
                <c:pt idx="709">
                  <c:v>5.9568659999999998</c:v>
                </c:pt>
                <c:pt idx="710">
                  <c:v>5.9618979999999997</c:v>
                </c:pt>
                <c:pt idx="711">
                  <c:v>5.9669309999999998</c:v>
                </c:pt>
                <c:pt idx="712">
                  <c:v>5.9719670000000002</c:v>
                </c:pt>
                <c:pt idx="713">
                  <c:v>5.9770050000000001</c:v>
                </c:pt>
                <c:pt idx="714">
                  <c:v>5.9820450000000003</c:v>
                </c:pt>
                <c:pt idx="715">
                  <c:v>5.9870869999999998</c:v>
                </c:pt>
                <c:pt idx="716">
                  <c:v>5.9921319999999998</c:v>
                </c:pt>
                <c:pt idx="717">
                  <c:v>5.9971779999999999</c:v>
                </c:pt>
                <c:pt idx="718">
                  <c:v>6.0022270000000004</c:v>
                </c:pt>
                <c:pt idx="719">
                  <c:v>6.0072770000000002</c:v>
                </c:pt>
                <c:pt idx="720">
                  <c:v>6.0123300000000004</c:v>
                </c:pt>
                <c:pt idx="721">
                  <c:v>6.017385</c:v>
                </c:pt>
                <c:pt idx="722">
                  <c:v>6.0224419999999999</c:v>
                </c:pt>
                <c:pt idx="723">
                  <c:v>6.0275020000000001</c:v>
                </c:pt>
                <c:pt idx="724">
                  <c:v>6.0325629999999997</c:v>
                </c:pt>
                <c:pt idx="725">
                  <c:v>6.0376260000000004</c:v>
                </c:pt>
                <c:pt idx="726">
                  <c:v>6.0426919999999997</c:v>
                </c:pt>
                <c:pt idx="727">
                  <c:v>6.0477600000000002</c:v>
                </c:pt>
                <c:pt idx="728">
                  <c:v>6.052829</c:v>
                </c:pt>
                <c:pt idx="729">
                  <c:v>6.0579010000000002</c:v>
                </c:pt>
                <c:pt idx="730">
                  <c:v>6.0629749999999998</c:v>
                </c:pt>
                <c:pt idx="731">
                  <c:v>6.0680509999999996</c:v>
                </c:pt>
                <c:pt idx="732">
                  <c:v>6.0731299999999999</c:v>
                </c:pt>
                <c:pt idx="733">
                  <c:v>6.0782100000000003</c:v>
                </c:pt>
                <c:pt idx="734">
                  <c:v>6.0832930000000003</c:v>
                </c:pt>
                <c:pt idx="735">
                  <c:v>6.0883770000000004</c:v>
                </c:pt>
                <c:pt idx="736">
                  <c:v>6.093464</c:v>
                </c:pt>
                <c:pt idx="737">
                  <c:v>6.0985529999999999</c:v>
                </c:pt>
                <c:pt idx="738">
                  <c:v>6.1036440000000001</c:v>
                </c:pt>
                <c:pt idx="739">
                  <c:v>6.1087369999999996</c:v>
                </c:pt>
                <c:pt idx="740">
                  <c:v>6.1138329999999996</c:v>
                </c:pt>
                <c:pt idx="741">
                  <c:v>6.1189299999999998</c:v>
                </c:pt>
                <c:pt idx="742">
                  <c:v>6.1240300000000003</c:v>
                </c:pt>
                <c:pt idx="743">
                  <c:v>6.1291310000000001</c:v>
                </c:pt>
                <c:pt idx="744">
                  <c:v>6.1342350000000003</c:v>
                </c:pt>
                <c:pt idx="745">
                  <c:v>6.1393409999999999</c:v>
                </c:pt>
                <c:pt idx="746">
                  <c:v>6.1444489999999998</c:v>
                </c:pt>
                <c:pt idx="747">
                  <c:v>6.149559</c:v>
                </c:pt>
                <c:pt idx="748">
                  <c:v>6.1546719999999997</c:v>
                </c:pt>
                <c:pt idx="749">
                  <c:v>6.1597860000000004</c:v>
                </c:pt>
                <c:pt idx="750">
                  <c:v>6.1649029999999998</c:v>
                </c:pt>
                <c:pt idx="751">
                  <c:v>6.1700210000000002</c:v>
                </c:pt>
                <c:pt idx="752">
                  <c:v>6.1751420000000001</c:v>
                </c:pt>
                <c:pt idx="753">
                  <c:v>6.1802650000000003</c:v>
                </c:pt>
                <c:pt idx="754">
                  <c:v>6.1853899999999999</c:v>
                </c:pt>
                <c:pt idx="755">
                  <c:v>6.1905169999999998</c:v>
                </c:pt>
                <c:pt idx="756">
                  <c:v>6.195646</c:v>
                </c:pt>
                <c:pt idx="757">
                  <c:v>6.2007779999999997</c:v>
                </c:pt>
                <c:pt idx="758">
                  <c:v>6.2059119999999997</c:v>
                </c:pt>
                <c:pt idx="759">
                  <c:v>6.2110469999999998</c:v>
                </c:pt>
                <c:pt idx="760">
                  <c:v>6.2161850000000003</c:v>
                </c:pt>
                <c:pt idx="761">
                  <c:v>6.2213250000000002</c:v>
                </c:pt>
                <c:pt idx="762">
                  <c:v>6.2264670000000004</c:v>
                </c:pt>
                <c:pt idx="763">
                  <c:v>6.231611</c:v>
                </c:pt>
                <c:pt idx="764">
                  <c:v>6.2367569999999999</c:v>
                </c:pt>
                <c:pt idx="765">
                  <c:v>6.2419060000000002</c:v>
                </c:pt>
                <c:pt idx="766">
                  <c:v>6.2470559999999997</c:v>
                </c:pt>
                <c:pt idx="767">
                  <c:v>6.2522089999999997</c:v>
                </c:pt>
                <c:pt idx="768">
                  <c:v>6.2573639999999999</c:v>
                </c:pt>
                <c:pt idx="769">
                  <c:v>6.2625200000000003</c:v>
                </c:pt>
                <c:pt idx="770">
                  <c:v>6.2676800000000004</c:v>
                </c:pt>
                <c:pt idx="771">
                  <c:v>6.2728400000000004</c:v>
                </c:pt>
                <c:pt idx="772">
                  <c:v>6.2780040000000001</c:v>
                </c:pt>
                <c:pt idx="773">
                  <c:v>6.283169</c:v>
                </c:pt>
                <c:pt idx="774">
                  <c:v>6.2883370000000003</c:v>
                </c:pt>
                <c:pt idx="775">
                  <c:v>6.293507</c:v>
                </c:pt>
                <c:pt idx="776">
                  <c:v>6.2986779999999998</c:v>
                </c:pt>
                <c:pt idx="777">
                  <c:v>6.303852</c:v>
                </c:pt>
                <c:pt idx="778">
                  <c:v>6.3090279999999996</c:v>
                </c:pt>
                <c:pt idx="779">
                  <c:v>6.3142069999999997</c:v>
                </c:pt>
                <c:pt idx="780">
                  <c:v>6.3193859999999997</c:v>
                </c:pt>
                <c:pt idx="781">
                  <c:v>6.3245690000000003</c:v>
                </c:pt>
                <c:pt idx="782">
                  <c:v>6.3297530000000002</c:v>
                </c:pt>
                <c:pt idx="783">
                  <c:v>6.3349399999999996</c:v>
                </c:pt>
                <c:pt idx="784">
                  <c:v>6.3401290000000001</c:v>
                </c:pt>
                <c:pt idx="785">
                  <c:v>6.3453200000000001</c:v>
                </c:pt>
                <c:pt idx="786">
                  <c:v>6.3505130000000003</c:v>
                </c:pt>
                <c:pt idx="787">
                  <c:v>6.3557079999999999</c:v>
                </c:pt>
                <c:pt idx="788">
                  <c:v>6.3609049999999998</c:v>
                </c:pt>
                <c:pt idx="789">
                  <c:v>6.3661050000000001</c:v>
                </c:pt>
                <c:pt idx="790">
                  <c:v>6.3713059999999997</c:v>
                </c:pt>
                <c:pt idx="791">
                  <c:v>6.3765099999999997</c:v>
                </c:pt>
                <c:pt idx="792">
                  <c:v>6.3817159999999999</c:v>
                </c:pt>
                <c:pt idx="793">
                  <c:v>6.3869230000000003</c:v>
                </c:pt>
                <c:pt idx="794">
                  <c:v>6.3921330000000003</c:v>
                </c:pt>
                <c:pt idx="795">
                  <c:v>6.3973459999999998</c:v>
                </c:pt>
                <c:pt idx="796">
                  <c:v>6.4025600000000003</c:v>
                </c:pt>
                <c:pt idx="797">
                  <c:v>6.4077760000000001</c:v>
                </c:pt>
                <c:pt idx="798">
                  <c:v>6.4129949999999996</c:v>
                </c:pt>
                <c:pt idx="799">
                  <c:v>6.418215</c:v>
                </c:pt>
                <c:pt idx="800">
                  <c:v>6.423438</c:v>
                </c:pt>
                <c:pt idx="801">
                  <c:v>6.4286630000000002</c:v>
                </c:pt>
                <c:pt idx="802">
                  <c:v>6.4338899999999999</c:v>
                </c:pt>
                <c:pt idx="803">
                  <c:v>6.4391189999999998</c:v>
                </c:pt>
                <c:pt idx="804">
                  <c:v>6.44435</c:v>
                </c:pt>
                <c:pt idx="805">
                  <c:v>6.4495839999999998</c:v>
                </c:pt>
                <c:pt idx="806">
                  <c:v>6.4548189999999996</c:v>
                </c:pt>
                <c:pt idx="807">
                  <c:v>6.4600569999999999</c:v>
                </c:pt>
                <c:pt idx="808">
                  <c:v>6.4652969999999996</c:v>
                </c:pt>
                <c:pt idx="809">
                  <c:v>6.4705389999999996</c:v>
                </c:pt>
                <c:pt idx="810">
                  <c:v>6.4757819999999997</c:v>
                </c:pt>
                <c:pt idx="811">
                  <c:v>6.4810290000000004</c:v>
                </c:pt>
                <c:pt idx="812">
                  <c:v>6.4862770000000003</c:v>
                </c:pt>
                <c:pt idx="813">
                  <c:v>6.4915269999999996</c:v>
                </c:pt>
                <c:pt idx="814">
                  <c:v>6.4967790000000001</c:v>
                </c:pt>
                <c:pt idx="815">
                  <c:v>6.5020340000000001</c:v>
                </c:pt>
                <c:pt idx="816">
                  <c:v>6.5072910000000004</c:v>
                </c:pt>
                <c:pt idx="817">
                  <c:v>6.5125500000000001</c:v>
                </c:pt>
                <c:pt idx="818">
                  <c:v>6.517811</c:v>
                </c:pt>
                <c:pt idx="819">
                  <c:v>6.5230740000000003</c:v>
                </c:pt>
                <c:pt idx="820">
                  <c:v>6.5283389999999999</c:v>
                </c:pt>
                <c:pt idx="821">
                  <c:v>6.5336069999999999</c:v>
                </c:pt>
                <c:pt idx="822">
                  <c:v>6.5388760000000001</c:v>
                </c:pt>
                <c:pt idx="823">
                  <c:v>6.5441469999999997</c:v>
                </c:pt>
                <c:pt idx="824">
                  <c:v>6.5494209999999997</c:v>
                </c:pt>
                <c:pt idx="825">
                  <c:v>6.554697</c:v>
                </c:pt>
                <c:pt idx="826">
                  <c:v>6.5599749999999997</c:v>
                </c:pt>
                <c:pt idx="827">
                  <c:v>6.5652549999999996</c:v>
                </c:pt>
                <c:pt idx="828">
                  <c:v>6.570538</c:v>
                </c:pt>
                <c:pt idx="829">
                  <c:v>6.5758219999999996</c:v>
                </c:pt>
                <c:pt idx="830">
                  <c:v>6.5811080000000004</c:v>
                </c:pt>
                <c:pt idx="831">
                  <c:v>6.5863969999999998</c:v>
                </c:pt>
                <c:pt idx="832">
                  <c:v>6.5916880000000004</c:v>
                </c:pt>
                <c:pt idx="833">
                  <c:v>6.5969810000000004</c:v>
                </c:pt>
                <c:pt idx="834">
                  <c:v>6.6022749999999997</c:v>
                </c:pt>
                <c:pt idx="835">
                  <c:v>6.6075730000000004</c:v>
                </c:pt>
                <c:pt idx="836">
                  <c:v>6.6128720000000003</c:v>
                </c:pt>
                <c:pt idx="837">
                  <c:v>6.6181729999999996</c:v>
                </c:pt>
                <c:pt idx="838">
                  <c:v>6.6234770000000003</c:v>
                </c:pt>
                <c:pt idx="839">
                  <c:v>6.6287820000000002</c:v>
                </c:pt>
                <c:pt idx="840">
                  <c:v>6.6340899999999996</c:v>
                </c:pt>
                <c:pt idx="841">
                  <c:v>6.6394000000000002</c:v>
                </c:pt>
                <c:pt idx="842">
                  <c:v>6.644711</c:v>
                </c:pt>
                <c:pt idx="843">
                  <c:v>6.6500260000000004</c:v>
                </c:pt>
                <c:pt idx="844">
                  <c:v>6.6553420000000001</c:v>
                </c:pt>
                <c:pt idx="845">
                  <c:v>6.66066</c:v>
                </c:pt>
                <c:pt idx="846">
                  <c:v>6.6659810000000004</c:v>
                </c:pt>
                <c:pt idx="847">
                  <c:v>6.671303</c:v>
                </c:pt>
                <c:pt idx="848">
                  <c:v>6.676628</c:v>
                </c:pt>
                <c:pt idx="849">
                  <c:v>6.6819550000000003</c:v>
                </c:pt>
                <c:pt idx="850">
                  <c:v>6.687284</c:v>
                </c:pt>
                <c:pt idx="851">
                  <c:v>6.692615</c:v>
                </c:pt>
                <c:pt idx="852">
                  <c:v>6.6979480000000002</c:v>
                </c:pt>
                <c:pt idx="853">
                  <c:v>6.7032829999999999</c:v>
                </c:pt>
                <c:pt idx="854">
                  <c:v>6.7086209999999999</c:v>
                </c:pt>
                <c:pt idx="855">
                  <c:v>6.7139610000000003</c:v>
                </c:pt>
                <c:pt idx="856">
                  <c:v>6.7193019999999999</c:v>
                </c:pt>
                <c:pt idx="857">
                  <c:v>6.7246459999999999</c:v>
                </c:pt>
                <c:pt idx="858">
                  <c:v>6.7299920000000002</c:v>
                </c:pt>
                <c:pt idx="859">
                  <c:v>6.7353399999999999</c:v>
                </c:pt>
                <c:pt idx="860">
                  <c:v>6.7406899999999998</c:v>
                </c:pt>
                <c:pt idx="861">
                  <c:v>6.7460430000000002</c:v>
                </c:pt>
                <c:pt idx="862">
                  <c:v>6.7513969999999999</c:v>
                </c:pt>
                <c:pt idx="863">
                  <c:v>6.7567529999999998</c:v>
                </c:pt>
                <c:pt idx="864">
                  <c:v>6.7621120000000001</c:v>
                </c:pt>
                <c:pt idx="865">
                  <c:v>6.7674729999999998</c:v>
                </c:pt>
                <c:pt idx="866">
                  <c:v>6.7728359999999999</c:v>
                </c:pt>
                <c:pt idx="867">
                  <c:v>6.7782010000000001</c:v>
                </c:pt>
                <c:pt idx="868">
                  <c:v>6.7835679999999998</c:v>
                </c:pt>
                <c:pt idx="869">
                  <c:v>6.7889379999999999</c:v>
                </c:pt>
                <c:pt idx="870">
                  <c:v>6.7943090000000002</c:v>
                </c:pt>
                <c:pt idx="871">
                  <c:v>6.7996829999999999</c:v>
                </c:pt>
                <c:pt idx="872">
                  <c:v>6.8050579999999998</c:v>
                </c:pt>
                <c:pt idx="873">
                  <c:v>6.8104360000000002</c:v>
                </c:pt>
                <c:pt idx="874">
                  <c:v>6.8158159999999999</c:v>
                </c:pt>
                <c:pt idx="875">
                  <c:v>6.8211979999999999</c:v>
                </c:pt>
                <c:pt idx="876">
                  <c:v>6.8265820000000001</c:v>
                </c:pt>
                <c:pt idx="877">
                  <c:v>6.831969</c:v>
                </c:pt>
                <c:pt idx="878">
                  <c:v>6.8373569999999999</c:v>
                </c:pt>
                <c:pt idx="879">
                  <c:v>6.8427480000000003</c:v>
                </c:pt>
                <c:pt idx="880">
                  <c:v>6.8481399999999999</c:v>
                </c:pt>
                <c:pt idx="881">
                  <c:v>6.8535349999999999</c:v>
                </c:pt>
                <c:pt idx="882">
                  <c:v>6.8589320000000003</c:v>
                </c:pt>
                <c:pt idx="883">
                  <c:v>6.864331</c:v>
                </c:pt>
                <c:pt idx="884">
                  <c:v>6.8697319999999999</c:v>
                </c:pt>
                <c:pt idx="885">
                  <c:v>6.8751350000000002</c:v>
                </c:pt>
                <c:pt idx="886">
                  <c:v>6.880541</c:v>
                </c:pt>
                <c:pt idx="887">
                  <c:v>6.8859490000000001</c:v>
                </c:pt>
                <c:pt idx="888">
                  <c:v>6.8913580000000003</c:v>
                </c:pt>
                <c:pt idx="889">
                  <c:v>6.8967700000000001</c:v>
                </c:pt>
                <c:pt idx="890">
                  <c:v>6.9021840000000001</c:v>
                </c:pt>
                <c:pt idx="891">
                  <c:v>6.9076000000000004</c:v>
                </c:pt>
                <c:pt idx="892">
                  <c:v>6.9130180000000001</c:v>
                </c:pt>
                <c:pt idx="893">
                  <c:v>6.9184380000000001</c:v>
                </c:pt>
                <c:pt idx="894">
                  <c:v>6.9238609999999996</c:v>
                </c:pt>
                <c:pt idx="895">
                  <c:v>6.9292860000000003</c:v>
                </c:pt>
                <c:pt idx="896">
                  <c:v>6.9347120000000002</c:v>
                </c:pt>
                <c:pt idx="897">
                  <c:v>6.9401409999999997</c:v>
                </c:pt>
                <c:pt idx="898">
                  <c:v>6.9455720000000003</c:v>
                </c:pt>
                <c:pt idx="899">
                  <c:v>6.9510050000000003</c:v>
                </c:pt>
                <c:pt idx="900">
                  <c:v>6.9564399999999997</c:v>
                </c:pt>
                <c:pt idx="901">
                  <c:v>6.9618770000000003</c:v>
                </c:pt>
                <c:pt idx="902">
                  <c:v>6.9673170000000004</c:v>
                </c:pt>
                <c:pt idx="903">
                  <c:v>6.9727579999999998</c:v>
                </c:pt>
                <c:pt idx="904">
                  <c:v>6.9782019999999996</c:v>
                </c:pt>
                <c:pt idx="905">
                  <c:v>6.9836470000000004</c:v>
                </c:pt>
                <c:pt idx="906">
                  <c:v>6.989096</c:v>
                </c:pt>
                <c:pt idx="907">
                  <c:v>6.9945449999999996</c:v>
                </c:pt>
                <c:pt idx="908">
                  <c:v>6.9999979999999997</c:v>
                </c:pt>
                <c:pt idx="909">
                  <c:v>7.005452</c:v>
                </c:pt>
                <c:pt idx="910">
                  <c:v>7.0109079999999997</c:v>
                </c:pt>
                <c:pt idx="911">
                  <c:v>7.0163669999999998</c:v>
                </c:pt>
                <c:pt idx="912">
                  <c:v>7.0218280000000002</c:v>
                </c:pt>
                <c:pt idx="913">
                  <c:v>7.0272899999999998</c:v>
                </c:pt>
                <c:pt idx="914">
                  <c:v>7.0327549999999999</c:v>
                </c:pt>
                <c:pt idx="915">
                  <c:v>7.0382220000000002</c:v>
                </c:pt>
                <c:pt idx="916">
                  <c:v>7.0436909999999999</c:v>
                </c:pt>
                <c:pt idx="917">
                  <c:v>7.0491630000000001</c:v>
                </c:pt>
                <c:pt idx="918">
                  <c:v>7.0546360000000004</c:v>
                </c:pt>
                <c:pt idx="919">
                  <c:v>7.0601120000000002</c:v>
                </c:pt>
                <c:pt idx="920">
                  <c:v>7.0655890000000001</c:v>
                </c:pt>
                <c:pt idx="921">
                  <c:v>7.0710689999999996</c:v>
                </c:pt>
                <c:pt idx="922">
                  <c:v>7.0765510000000003</c:v>
                </c:pt>
                <c:pt idx="923">
                  <c:v>7.0820350000000003</c:v>
                </c:pt>
                <c:pt idx="924">
                  <c:v>7.0875209999999997</c:v>
                </c:pt>
                <c:pt idx="925">
                  <c:v>7.0930090000000003</c:v>
                </c:pt>
                <c:pt idx="926">
                  <c:v>7.0984999999999996</c:v>
                </c:pt>
                <c:pt idx="927">
                  <c:v>7.1039919999999999</c:v>
                </c:pt>
                <c:pt idx="928">
                  <c:v>7.1094869999999997</c:v>
                </c:pt>
                <c:pt idx="929">
                  <c:v>7.1149839999999998</c:v>
                </c:pt>
                <c:pt idx="930">
                  <c:v>7.120482</c:v>
                </c:pt>
                <c:pt idx="931">
                  <c:v>7.1259839999999999</c:v>
                </c:pt>
                <c:pt idx="932">
                  <c:v>7.1314859999999998</c:v>
                </c:pt>
                <c:pt idx="933">
                  <c:v>7.1369920000000002</c:v>
                </c:pt>
                <c:pt idx="934">
                  <c:v>7.1424989999999999</c:v>
                </c:pt>
                <c:pt idx="935">
                  <c:v>7.1480090000000001</c:v>
                </c:pt>
                <c:pt idx="936">
                  <c:v>7.1535209999999996</c:v>
                </c:pt>
                <c:pt idx="937">
                  <c:v>7.1590340000000001</c:v>
                </c:pt>
                <c:pt idx="938">
                  <c:v>7.1645500000000002</c:v>
                </c:pt>
                <c:pt idx="939">
                  <c:v>7.1700679999999997</c:v>
                </c:pt>
                <c:pt idx="940">
                  <c:v>7.1755880000000003</c:v>
                </c:pt>
                <c:pt idx="941">
                  <c:v>7.1811100000000003</c:v>
                </c:pt>
                <c:pt idx="942">
                  <c:v>7.1866349999999999</c:v>
                </c:pt>
                <c:pt idx="943">
                  <c:v>7.1921609999999996</c:v>
                </c:pt>
                <c:pt idx="944">
                  <c:v>7.1976899999999997</c:v>
                </c:pt>
                <c:pt idx="945">
                  <c:v>7.2032210000000001</c:v>
                </c:pt>
                <c:pt idx="946">
                  <c:v>7.2087539999999999</c:v>
                </c:pt>
                <c:pt idx="947">
                  <c:v>7.214289</c:v>
                </c:pt>
                <c:pt idx="948">
                  <c:v>7.2198260000000003</c:v>
                </c:pt>
                <c:pt idx="949">
                  <c:v>7.225365</c:v>
                </c:pt>
                <c:pt idx="950">
                  <c:v>7.2309060000000001</c:v>
                </c:pt>
                <c:pt idx="951">
                  <c:v>7.2364499999999996</c:v>
                </c:pt>
                <c:pt idx="952">
                  <c:v>7.2419950000000002</c:v>
                </c:pt>
                <c:pt idx="953">
                  <c:v>7.2475430000000003</c:v>
                </c:pt>
                <c:pt idx="954">
                  <c:v>7.2530929999999998</c:v>
                </c:pt>
                <c:pt idx="955">
                  <c:v>7.2586449999999996</c:v>
                </c:pt>
                <c:pt idx="956">
                  <c:v>7.2641989999999996</c:v>
                </c:pt>
                <c:pt idx="957">
                  <c:v>7.269755</c:v>
                </c:pt>
                <c:pt idx="958">
                  <c:v>7.2753139999999998</c:v>
                </c:pt>
                <c:pt idx="959">
                  <c:v>7.2808739999999998</c:v>
                </c:pt>
                <c:pt idx="960">
                  <c:v>7.2864370000000003</c:v>
                </c:pt>
                <c:pt idx="961">
                  <c:v>7.292001</c:v>
                </c:pt>
                <c:pt idx="962">
                  <c:v>7.2975680000000001</c:v>
                </c:pt>
                <c:pt idx="963">
                  <c:v>7.3031370000000004</c:v>
                </c:pt>
                <c:pt idx="964">
                  <c:v>7.3087080000000002</c:v>
                </c:pt>
                <c:pt idx="965">
                  <c:v>7.3142810000000003</c:v>
                </c:pt>
                <c:pt idx="966">
                  <c:v>7.3198569999999998</c:v>
                </c:pt>
                <c:pt idx="967">
                  <c:v>7.3254349999999997</c:v>
                </c:pt>
                <c:pt idx="968">
                  <c:v>7.3310139999999997</c:v>
                </c:pt>
                <c:pt idx="969">
                  <c:v>7.3365960000000001</c:v>
                </c:pt>
                <c:pt idx="970">
                  <c:v>7.3421799999999999</c:v>
                </c:pt>
                <c:pt idx="971">
                  <c:v>7.3477649999999999</c:v>
                </c:pt>
                <c:pt idx="972">
                  <c:v>7.3533540000000004</c:v>
                </c:pt>
                <c:pt idx="973">
                  <c:v>7.3589440000000002</c:v>
                </c:pt>
                <c:pt idx="974">
                  <c:v>7.3645360000000002</c:v>
                </c:pt>
                <c:pt idx="975">
                  <c:v>7.3701309999999998</c:v>
                </c:pt>
                <c:pt idx="976">
                  <c:v>7.3757270000000004</c:v>
                </c:pt>
                <c:pt idx="977">
                  <c:v>7.3813259999999996</c:v>
                </c:pt>
                <c:pt idx="978">
                  <c:v>7.386927</c:v>
                </c:pt>
                <c:pt idx="979">
                  <c:v>7.3925299999999998</c:v>
                </c:pt>
                <c:pt idx="980">
                  <c:v>7.3981349999999999</c:v>
                </c:pt>
                <c:pt idx="981">
                  <c:v>7.4037420000000003</c:v>
                </c:pt>
                <c:pt idx="982">
                  <c:v>7.409351</c:v>
                </c:pt>
                <c:pt idx="983">
                  <c:v>7.4149630000000002</c:v>
                </c:pt>
                <c:pt idx="984">
                  <c:v>7.4205769999999998</c:v>
                </c:pt>
                <c:pt idx="985">
                  <c:v>7.4261920000000003</c:v>
                </c:pt>
                <c:pt idx="986">
                  <c:v>7.4318099999999996</c:v>
                </c:pt>
                <c:pt idx="987">
                  <c:v>7.43743</c:v>
                </c:pt>
                <c:pt idx="988">
                  <c:v>7.4430519999999998</c:v>
                </c:pt>
                <c:pt idx="989">
                  <c:v>7.448677</c:v>
                </c:pt>
                <c:pt idx="990">
                  <c:v>7.4543030000000003</c:v>
                </c:pt>
                <c:pt idx="991">
                  <c:v>7.4599310000000001</c:v>
                </c:pt>
                <c:pt idx="992">
                  <c:v>7.4655620000000003</c:v>
                </c:pt>
                <c:pt idx="993">
                  <c:v>7.4711939999999997</c:v>
                </c:pt>
                <c:pt idx="994">
                  <c:v>7.4768290000000004</c:v>
                </c:pt>
                <c:pt idx="995">
                  <c:v>7.4824659999999996</c:v>
                </c:pt>
                <c:pt idx="996">
                  <c:v>7.488105</c:v>
                </c:pt>
                <c:pt idx="997">
                  <c:v>7.4937459999999998</c:v>
                </c:pt>
                <c:pt idx="998">
                  <c:v>7.49939</c:v>
                </c:pt>
                <c:pt idx="999">
                  <c:v>7.5050350000000003</c:v>
                </c:pt>
                <c:pt idx="1000">
                  <c:v>7.5106830000000002</c:v>
                </c:pt>
                <c:pt idx="1001">
                  <c:v>7.5163330000000004</c:v>
                </c:pt>
                <c:pt idx="1002">
                  <c:v>7.5219849999999999</c:v>
                </c:pt>
                <c:pt idx="1003">
                  <c:v>7.5276379999999996</c:v>
                </c:pt>
                <c:pt idx="1004">
                  <c:v>7.5332939999999997</c:v>
                </c:pt>
                <c:pt idx="1005">
                  <c:v>7.5389520000000001</c:v>
                </c:pt>
                <c:pt idx="1006">
                  <c:v>7.544613</c:v>
                </c:pt>
                <c:pt idx="1007">
                  <c:v>7.5502750000000001</c:v>
                </c:pt>
                <c:pt idx="1008">
                  <c:v>7.5559399999999997</c:v>
                </c:pt>
                <c:pt idx="1009">
                  <c:v>7.5616060000000003</c:v>
                </c:pt>
                <c:pt idx="1010">
                  <c:v>7.5672759999999997</c:v>
                </c:pt>
                <c:pt idx="1011">
                  <c:v>7.5729470000000001</c:v>
                </c:pt>
                <c:pt idx="1012">
                  <c:v>7.5786189999999998</c:v>
                </c:pt>
                <c:pt idx="1013">
                  <c:v>7.584295</c:v>
                </c:pt>
                <c:pt idx="1014">
                  <c:v>7.5899720000000004</c:v>
                </c:pt>
                <c:pt idx="1015">
                  <c:v>7.5956510000000002</c:v>
                </c:pt>
                <c:pt idx="1016">
                  <c:v>7.6013330000000003</c:v>
                </c:pt>
                <c:pt idx="1017">
                  <c:v>7.6070169999999999</c:v>
                </c:pt>
                <c:pt idx="1018">
                  <c:v>7.6127019999999996</c:v>
                </c:pt>
                <c:pt idx="1019">
                  <c:v>7.6183899999999998</c:v>
                </c:pt>
                <c:pt idx="1020">
                  <c:v>7.6240800000000002</c:v>
                </c:pt>
                <c:pt idx="1021">
                  <c:v>7.6297730000000001</c:v>
                </c:pt>
                <c:pt idx="1022">
                  <c:v>7.6354670000000002</c:v>
                </c:pt>
                <c:pt idx="1023">
                  <c:v>7.6411629999999997</c:v>
                </c:pt>
                <c:pt idx="1024">
                  <c:v>7.6468619999999996</c:v>
                </c:pt>
                <c:pt idx="1025">
                  <c:v>7.6525629999999998</c:v>
                </c:pt>
                <c:pt idx="1026">
                  <c:v>7.6582650000000001</c:v>
                </c:pt>
                <c:pt idx="1027">
                  <c:v>7.6639699999999999</c:v>
                </c:pt>
                <c:pt idx="1028">
                  <c:v>7.6696770000000001</c:v>
                </c:pt>
                <c:pt idx="1029">
                  <c:v>7.6753859999999996</c:v>
                </c:pt>
                <c:pt idx="1030">
                  <c:v>7.6810980000000004</c:v>
                </c:pt>
                <c:pt idx="1031">
                  <c:v>7.6868109999999996</c:v>
                </c:pt>
                <c:pt idx="1032">
                  <c:v>7.6925270000000001</c:v>
                </c:pt>
                <c:pt idx="1033">
                  <c:v>7.698245</c:v>
                </c:pt>
                <c:pt idx="1034">
                  <c:v>7.703964</c:v>
                </c:pt>
                <c:pt idx="1035">
                  <c:v>7.7096859999999996</c:v>
                </c:pt>
                <c:pt idx="1036">
                  <c:v>7.7154100000000003</c:v>
                </c:pt>
                <c:pt idx="1037">
                  <c:v>7.7211360000000004</c:v>
                </c:pt>
                <c:pt idx="1038">
                  <c:v>7.7268650000000001</c:v>
                </c:pt>
                <c:pt idx="1039">
                  <c:v>7.7325949999999999</c:v>
                </c:pt>
                <c:pt idx="1040">
                  <c:v>7.7383280000000001</c:v>
                </c:pt>
                <c:pt idx="1041">
                  <c:v>7.7440619999999996</c:v>
                </c:pt>
                <c:pt idx="1042">
                  <c:v>7.7497990000000003</c:v>
                </c:pt>
                <c:pt idx="1043">
                  <c:v>7.7555379999999996</c:v>
                </c:pt>
                <c:pt idx="1044">
                  <c:v>7.761279</c:v>
                </c:pt>
                <c:pt idx="1045">
                  <c:v>7.7670219999999999</c:v>
                </c:pt>
                <c:pt idx="1046">
                  <c:v>7.7727680000000001</c:v>
                </c:pt>
                <c:pt idx="1047">
                  <c:v>7.7785149999999996</c:v>
                </c:pt>
                <c:pt idx="1048">
                  <c:v>7.7842640000000003</c:v>
                </c:pt>
                <c:pt idx="1049">
                  <c:v>7.7900159999999996</c:v>
                </c:pt>
                <c:pt idx="1050">
                  <c:v>7.7957700000000001</c:v>
                </c:pt>
                <c:pt idx="1051">
                  <c:v>7.801526</c:v>
                </c:pt>
                <c:pt idx="1052">
                  <c:v>7.8072840000000001</c:v>
                </c:pt>
                <c:pt idx="1053">
                  <c:v>7.8130439999999997</c:v>
                </c:pt>
                <c:pt idx="1054">
                  <c:v>7.8188060000000004</c:v>
                </c:pt>
                <c:pt idx="1055">
                  <c:v>7.8245709999999997</c:v>
                </c:pt>
                <c:pt idx="1056">
                  <c:v>7.8303370000000001</c:v>
                </c:pt>
                <c:pt idx="1057">
                  <c:v>7.836106</c:v>
                </c:pt>
                <c:pt idx="1058">
                  <c:v>7.8418770000000002</c:v>
                </c:pt>
                <c:pt idx="1059">
                  <c:v>7.8476499999999998</c:v>
                </c:pt>
                <c:pt idx="1060">
                  <c:v>7.8534249999999997</c:v>
                </c:pt>
                <c:pt idx="1061">
                  <c:v>7.8592009999999997</c:v>
                </c:pt>
                <c:pt idx="1062">
                  <c:v>7.8649810000000002</c:v>
                </c:pt>
                <c:pt idx="1063">
                  <c:v>7.870762</c:v>
                </c:pt>
                <c:pt idx="1064">
                  <c:v>7.8765460000000003</c:v>
                </c:pt>
                <c:pt idx="1065">
                  <c:v>7.8823309999999998</c:v>
                </c:pt>
                <c:pt idx="1066">
                  <c:v>7.8881189999999997</c:v>
                </c:pt>
                <c:pt idx="1067">
                  <c:v>7.8939089999999998</c:v>
                </c:pt>
                <c:pt idx="1068">
                  <c:v>7.8997010000000003</c:v>
                </c:pt>
                <c:pt idx="1069">
                  <c:v>7.9054950000000002</c:v>
                </c:pt>
                <c:pt idx="1070">
                  <c:v>7.9112920000000004</c:v>
                </c:pt>
                <c:pt idx="1071">
                  <c:v>7.91709</c:v>
                </c:pt>
                <c:pt idx="1072">
                  <c:v>7.9228899999999998</c:v>
                </c:pt>
                <c:pt idx="1073">
                  <c:v>7.928693</c:v>
                </c:pt>
                <c:pt idx="1074">
                  <c:v>7.9344979999999996</c:v>
                </c:pt>
                <c:pt idx="1075">
                  <c:v>7.9403050000000004</c:v>
                </c:pt>
                <c:pt idx="1076">
                  <c:v>7.9461139999999997</c:v>
                </c:pt>
                <c:pt idx="1077">
                  <c:v>7.9519250000000001</c:v>
                </c:pt>
                <c:pt idx="1078">
                  <c:v>7.957738</c:v>
                </c:pt>
                <c:pt idx="1079">
                  <c:v>7.9635530000000001</c:v>
                </c:pt>
                <c:pt idx="1080">
                  <c:v>7.9693709999999998</c:v>
                </c:pt>
                <c:pt idx="1081">
                  <c:v>7.9751909999999997</c:v>
                </c:pt>
                <c:pt idx="1082">
                  <c:v>7.9810119999999998</c:v>
                </c:pt>
                <c:pt idx="1083">
                  <c:v>7.9868360000000003</c:v>
                </c:pt>
                <c:pt idx="1084">
                  <c:v>7.9926620000000002</c:v>
                </c:pt>
                <c:pt idx="1085">
                  <c:v>7.9984900000000003</c:v>
                </c:pt>
                <c:pt idx="1086">
                  <c:v>8.0043199999999999</c:v>
                </c:pt>
                <c:pt idx="1087">
                  <c:v>8.0101530000000007</c:v>
                </c:pt>
                <c:pt idx="1088">
                  <c:v>8.0159870000000009</c:v>
                </c:pt>
                <c:pt idx="1089">
                  <c:v>8.0218240000000005</c:v>
                </c:pt>
                <c:pt idx="1090">
                  <c:v>8.0276619999999994</c:v>
                </c:pt>
                <c:pt idx="1091">
                  <c:v>8.0335040000000006</c:v>
                </c:pt>
                <c:pt idx="1092">
                  <c:v>8.0393469999999994</c:v>
                </c:pt>
                <c:pt idx="1093">
                  <c:v>8.0451920000000001</c:v>
                </c:pt>
                <c:pt idx="1094">
                  <c:v>8.0510389999999994</c:v>
                </c:pt>
                <c:pt idx="1095">
                  <c:v>8.056889</c:v>
                </c:pt>
                <c:pt idx="1096">
                  <c:v>8.0627390000000005</c:v>
                </c:pt>
                <c:pt idx="1097">
                  <c:v>8.0685929999999999</c:v>
                </c:pt>
                <c:pt idx="1098">
                  <c:v>8.0744500000000006</c:v>
                </c:pt>
                <c:pt idx="1099">
                  <c:v>8.0803069999999995</c:v>
                </c:pt>
                <c:pt idx="1100">
                  <c:v>8.0861669999999997</c:v>
                </c:pt>
                <c:pt idx="1101">
                  <c:v>8.0920290000000001</c:v>
                </c:pt>
                <c:pt idx="1102">
                  <c:v>8.0978940000000001</c:v>
                </c:pt>
                <c:pt idx="1103">
                  <c:v>8.1037599999999994</c:v>
                </c:pt>
                <c:pt idx="1104">
                  <c:v>8.1096280000000007</c:v>
                </c:pt>
                <c:pt idx="1105">
                  <c:v>8.1154989999999998</c:v>
                </c:pt>
                <c:pt idx="1106">
                  <c:v>8.1213709999999999</c:v>
                </c:pt>
                <c:pt idx="1107">
                  <c:v>8.1272459999999995</c:v>
                </c:pt>
                <c:pt idx="1108">
                  <c:v>8.1331229999999994</c:v>
                </c:pt>
                <c:pt idx="1109">
                  <c:v>8.1390030000000007</c:v>
                </c:pt>
                <c:pt idx="1110">
                  <c:v>8.1448830000000001</c:v>
                </c:pt>
                <c:pt idx="1111">
                  <c:v>8.1507670000000001</c:v>
                </c:pt>
                <c:pt idx="1112">
                  <c:v>8.1566519999999993</c:v>
                </c:pt>
                <c:pt idx="1113">
                  <c:v>8.1625399999999999</c:v>
                </c:pt>
                <c:pt idx="1114">
                  <c:v>8.1684289999999997</c:v>
                </c:pt>
                <c:pt idx="1115">
                  <c:v>8.1743210000000008</c:v>
                </c:pt>
                <c:pt idx="1116">
                  <c:v>8.1802159999999997</c:v>
                </c:pt>
                <c:pt idx="1117">
                  <c:v>8.1861110000000004</c:v>
                </c:pt>
                <c:pt idx="1118">
                  <c:v>8.1920099999999998</c:v>
                </c:pt>
                <c:pt idx="1119">
                  <c:v>8.1979100000000003</c:v>
                </c:pt>
                <c:pt idx="1120">
                  <c:v>8.2038130000000002</c:v>
                </c:pt>
                <c:pt idx="1121">
                  <c:v>8.2097169999999995</c:v>
                </c:pt>
                <c:pt idx="1122">
                  <c:v>8.215624</c:v>
                </c:pt>
                <c:pt idx="1123">
                  <c:v>8.2215330000000009</c:v>
                </c:pt>
                <c:pt idx="1124">
                  <c:v>8.2274440000000002</c:v>
                </c:pt>
                <c:pt idx="1125">
                  <c:v>8.2333560000000006</c:v>
                </c:pt>
                <c:pt idx="1126">
                  <c:v>8.2392719999999997</c:v>
                </c:pt>
                <c:pt idx="1127">
                  <c:v>8.2451899999999991</c:v>
                </c:pt>
                <c:pt idx="1128">
                  <c:v>8.2511089999999996</c:v>
                </c:pt>
                <c:pt idx="1129">
                  <c:v>8.2570300000000003</c:v>
                </c:pt>
                <c:pt idx="1130">
                  <c:v>8.2629540000000006</c:v>
                </c:pt>
                <c:pt idx="1131">
                  <c:v>8.2688799999999993</c:v>
                </c:pt>
                <c:pt idx="1132">
                  <c:v>8.2748080000000002</c:v>
                </c:pt>
                <c:pt idx="1133">
                  <c:v>8.2807379999999995</c:v>
                </c:pt>
                <c:pt idx="1134">
                  <c:v>8.2866710000000001</c:v>
                </c:pt>
                <c:pt idx="1135">
                  <c:v>8.2926040000000008</c:v>
                </c:pt>
                <c:pt idx="1136">
                  <c:v>8.2985410000000002</c:v>
                </c:pt>
                <c:pt idx="1137">
                  <c:v>8.3044799999999999</c:v>
                </c:pt>
                <c:pt idx="1138">
                  <c:v>8.3104200000000006</c:v>
                </c:pt>
                <c:pt idx="1139">
                  <c:v>8.3163630000000008</c:v>
                </c:pt>
                <c:pt idx="1140">
                  <c:v>8.3223090000000006</c:v>
                </c:pt>
                <c:pt idx="1141">
                  <c:v>8.3282550000000004</c:v>
                </c:pt>
                <c:pt idx="1142">
                  <c:v>8.3342050000000008</c:v>
                </c:pt>
                <c:pt idx="1143">
                  <c:v>8.3401560000000003</c:v>
                </c:pt>
                <c:pt idx="1144">
                  <c:v>8.3461090000000002</c:v>
                </c:pt>
                <c:pt idx="1145">
                  <c:v>8.3520649999999996</c:v>
                </c:pt>
                <c:pt idx="1146">
                  <c:v>8.3580229999999993</c:v>
                </c:pt>
                <c:pt idx="1147">
                  <c:v>8.363982</c:v>
                </c:pt>
                <c:pt idx="1148">
                  <c:v>8.3699449999999995</c:v>
                </c:pt>
                <c:pt idx="1149">
                  <c:v>8.3759080000000008</c:v>
                </c:pt>
                <c:pt idx="1150">
                  <c:v>8.3818739999999998</c:v>
                </c:pt>
                <c:pt idx="1151">
                  <c:v>8.3878430000000002</c:v>
                </c:pt>
                <c:pt idx="1152">
                  <c:v>8.3938129999999997</c:v>
                </c:pt>
                <c:pt idx="1153">
                  <c:v>8.3997860000000006</c:v>
                </c:pt>
                <c:pt idx="1154">
                  <c:v>8.405761</c:v>
                </c:pt>
                <c:pt idx="1155">
                  <c:v>8.4117370000000005</c:v>
                </c:pt>
                <c:pt idx="1156">
                  <c:v>8.4177160000000004</c:v>
                </c:pt>
                <c:pt idx="1157">
                  <c:v>8.4236970000000007</c:v>
                </c:pt>
                <c:pt idx="1158">
                  <c:v>8.4296810000000004</c:v>
                </c:pt>
                <c:pt idx="1159">
                  <c:v>8.4356659999999994</c:v>
                </c:pt>
                <c:pt idx="1160">
                  <c:v>8.4416530000000005</c:v>
                </c:pt>
                <c:pt idx="1161">
                  <c:v>8.4476420000000001</c:v>
                </c:pt>
                <c:pt idx="1162">
                  <c:v>8.4536339999999992</c:v>
                </c:pt>
                <c:pt idx="1163">
                  <c:v>8.4596280000000004</c:v>
                </c:pt>
                <c:pt idx="1164">
                  <c:v>8.465624</c:v>
                </c:pt>
                <c:pt idx="1165">
                  <c:v>8.471622</c:v>
                </c:pt>
                <c:pt idx="1166">
                  <c:v>8.4776220000000002</c:v>
                </c:pt>
                <c:pt idx="1167">
                  <c:v>8.4836240000000007</c:v>
                </c:pt>
                <c:pt idx="1168">
                  <c:v>8.4896290000000008</c:v>
                </c:pt>
                <c:pt idx="1169">
                  <c:v>8.4956359999999993</c:v>
                </c:pt>
                <c:pt idx="1170">
                  <c:v>8.5016440000000006</c:v>
                </c:pt>
                <c:pt idx="1171">
                  <c:v>8.5076549999999997</c:v>
                </c:pt>
                <c:pt idx="1172">
                  <c:v>8.5136679999999991</c:v>
                </c:pt>
                <c:pt idx="1173">
                  <c:v>8.5196830000000006</c:v>
                </c:pt>
                <c:pt idx="1174">
                  <c:v>8.5257009999999998</c:v>
                </c:pt>
                <c:pt idx="1175">
                  <c:v>8.5317190000000007</c:v>
                </c:pt>
                <c:pt idx="1176">
                  <c:v>8.5377410000000005</c:v>
                </c:pt>
                <c:pt idx="1177">
                  <c:v>8.5437639999999995</c:v>
                </c:pt>
                <c:pt idx="1178">
                  <c:v>8.5497899999999998</c:v>
                </c:pt>
                <c:pt idx="1179">
                  <c:v>8.5558180000000004</c:v>
                </c:pt>
                <c:pt idx="1180">
                  <c:v>8.5618479999999995</c:v>
                </c:pt>
                <c:pt idx="1181">
                  <c:v>8.5678800000000006</c:v>
                </c:pt>
                <c:pt idx="1182">
                  <c:v>8.5739140000000003</c:v>
                </c:pt>
                <c:pt idx="1183">
                  <c:v>8.5799500000000002</c:v>
                </c:pt>
                <c:pt idx="1184">
                  <c:v>8.5859889999999996</c:v>
                </c:pt>
                <c:pt idx="1185">
                  <c:v>8.5920299999999994</c:v>
                </c:pt>
                <c:pt idx="1186">
                  <c:v>8.5980720000000002</c:v>
                </c:pt>
                <c:pt idx="1187">
                  <c:v>8.6041159999999994</c:v>
                </c:pt>
                <c:pt idx="1188">
                  <c:v>8.6101639999999993</c:v>
                </c:pt>
                <c:pt idx="1189">
                  <c:v>8.6162130000000001</c:v>
                </c:pt>
                <c:pt idx="1190">
                  <c:v>8.6222639999999995</c:v>
                </c:pt>
                <c:pt idx="1191">
                  <c:v>8.6283169999999991</c:v>
                </c:pt>
                <c:pt idx="1192">
                  <c:v>8.6343730000000001</c:v>
                </c:pt>
                <c:pt idx="1193">
                  <c:v>8.6404289999999992</c:v>
                </c:pt>
                <c:pt idx="1194">
                  <c:v>8.6464890000000008</c:v>
                </c:pt>
                <c:pt idx="1195">
                  <c:v>8.652552</c:v>
                </c:pt>
                <c:pt idx="1196">
                  <c:v>8.6586149999999993</c:v>
                </c:pt>
                <c:pt idx="1197">
                  <c:v>8.6646809999999999</c:v>
                </c:pt>
                <c:pt idx="1198">
                  <c:v>8.67075</c:v>
                </c:pt>
                <c:pt idx="1199">
                  <c:v>8.6768199999999993</c:v>
                </c:pt>
                <c:pt idx="1200">
                  <c:v>8.6828920000000007</c:v>
                </c:pt>
                <c:pt idx="1201">
                  <c:v>8.6889669999999999</c:v>
                </c:pt>
                <c:pt idx="1202">
                  <c:v>8.6950439999999993</c:v>
                </c:pt>
                <c:pt idx="1203">
                  <c:v>8.7011219999999998</c:v>
                </c:pt>
                <c:pt idx="1204">
                  <c:v>8.7072029999999998</c:v>
                </c:pt>
                <c:pt idx="1205">
                  <c:v>8.7132860000000001</c:v>
                </c:pt>
                <c:pt idx="1206">
                  <c:v>8.7193710000000006</c:v>
                </c:pt>
                <c:pt idx="1207">
                  <c:v>8.7254579999999997</c:v>
                </c:pt>
                <c:pt idx="1208">
                  <c:v>8.7315470000000008</c:v>
                </c:pt>
                <c:pt idx="1209">
                  <c:v>8.7376389999999997</c:v>
                </c:pt>
                <c:pt idx="1210">
                  <c:v>8.7437319999999996</c:v>
                </c:pt>
                <c:pt idx="1211">
                  <c:v>8.7498280000000008</c:v>
                </c:pt>
                <c:pt idx="1212">
                  <c:v>8.7559260000000005</c:v>
                </c:pt>
                <c:pt idx="1213">
                  <c:v>8.7620269999999998</c:v>
                </c:pt>
                <c:pt idx="1214">
                  <c:v>8.7681280000000008</c:v>
                </c:pt>
                <c:pt idx="1215">
                  <c:v>8.7742330000000006</c:v>
                </c:pt>
                <c:pt idx="1216">
                  <c:v>8.7803389999999997</c:v>
                </c:pt>
                <c:pt idx="1217">
                  <c:v>8.786448</c:v>
                </c:pt>
                <c:pt idx="1218">
                  <c:v>8.7925590000000007</c:v>
                </c:pt>
                <c:pt idx="1219">
                  <c:v>8.7986710000000006</c:v>
                </c:pt>
                <c:pt idx="1220">
                  <c:v>8.804786</c:v>
                </c:pt>
                <c:pt idx="1221">
                  <c:v>8.8109040000000007</c:v>
                </c:pt>
                <c:pt idx="1222">
                  <c:v>8.8170219999999997</c:v>
                </c:pt>
                <c:pt idx="1223">
                  <c:v>8.823143</c:v>
                </c:pt>
                <c:pt idx="1224">
                  <c:v>8.8292669999999998</c:v>
                </c:pt>
                <c:pt idx="1225">
                  <c:v>8.8353920000000006</c:v>
                </c:pt>
                <c:pt idx="1226">
                  <c:v>8.8415199999999992</c:v>
                </c:pt>
                <c:pt idx="1227">
                  <c:v>8.8476499999999998</c:v>
                </c:pt>
                <c:pt idx="1228">
                  <c:v>8.8537820000000007</c:v>
                </c:pt>
                <c:pt idx="1229">
                  <c:v>8.8599160000000001</c:v>
                </c:pt>
                <c:pt idx="1230">
                  <c:v>8.8660519999999998</c:v>
                </c:pt>
                <c:pt idx="1231">
                  <c:v>8.8721899999999998</c:v>
                </c:pt>
                <c:pt idx="1232">
                  <c:v>8.8783300000000001</c:v>
                </c:pt>
                <c:pt idx="1233">
                  <c:v>8.8844729999999998</c:v>
                </c:pt>
                <c:pt idx="1234">
                  <c:v>8.8906170000000007</c:v>
                </c:pt>
                <c:pt idx="1235">
                  <c:v>8.8967639999999992</c:v>
                </c:pt>
                <c:pt idx="1236">
                  <c:v>8.9029129999999999</c:v>
                </c:pt>
                <c:pt idx="1237">
                  <c:v>8.9090640000000008</c:v>
                </c:pt>
                <c:pt idx="1238">
                  <c:v>8.9152170000000002</c:v>
                </c:pt>
                <c:pt idx="1239">
                  <c:v>8.9213719999999999</c:v>
                </c:pt>
                <c:pt idx="1240">
                  <c:v>8.9275289999999998</c:v>
                </c:pt>
                <c:pt idx="1241">
                  <c:v>8.9336889999999993</c:v>
                </c:pt>
                <c:pt idx="1242">
                  <c:v>8.9398510000000009</c:v>
                </c:pt>
                <c:pt idx="1243">
                  <c:v>8.9460139999999999</c:v>
                </c:pt>
                <c:pt idx="1244">
                  <c:v>8.9521809999999995</c:v>
                </c:pt>
                <c:pt idx="1245">
                  <c:v>8.9583480000000009</c:v>
                </c:pt>
                <c:pt idx="1246">
                  <c:v>8.9645189999999992</c:v>
                </c:pt>
                <c:pt idx="1247">
                  <c:v>8.9706910000000004</c:v>
                </c:pt>
                <c:pt idx="1248">
                  <c:v>8.9768650000000001</c:v>
                </c:pt>
                <c:pt idx="1249">
                  <c:v>8.9830419999999993</c:v>
                </c:pt>
                <c:pt idx="1250">
                  <c:v>8.9892210000000006</c:v>
                </c:pt>
                <c:pt idx="1251">
                  <c:v>8.9954000000000001</c:v>
                </c:pt>
                <c:pt idx="1252">
                  <c:v>9.0015839999999994</c:v>
                </c:pt>
                <c:pt idx="1253">
                  <c:v>9.0077689999999997</c:v>
                </c:pt>
                <c:pt idx="1254">
                  <c:v>9.0139560000000003</c:v>
                </c:pt>
                <c:pt idx="1255">
                  <c:v>9.0201449999999994</c:v>
                </c:pt>
                <c:pt idx="1256">
                  <c:v>9.0263369999999998</c:v>
                </c:pt>
                <c:pt idx="1257">
                  <c:v>9.0325299999999995</c:v>
                </c:pt>
                <c:pt idx="1258">
                  <c:v>9.0387260000000005</c:v>
                </c:pt>
                <c:pt idx="1259">
                  <c:v>9.0449230000000007</c:v>
                </c:pt>
                <c:pt idx="1260">
                  <c:v>9.0511230000000005</c:v>
                </c:pt>
                <c:pt idx="1261">
                  <c:v>9.0573250000000005</c:v>
                </c:pt>
                <c:pt idx="1262">
                  <c:v>9.0635290000000008</c:v>
                </c:pt>
                <c:pt idx="1263">
                  <c:v>9.0697360000000007</c:v>
                </c:pt>
                <c:pt idx="1264">
                  <c:v>9.0759439999999998</c:v>
                </c:pt>
                <c:pt idx="1265">
                  <c:v>9.0821539999999992</c:v>
                </c:pt>
                <c:pt idx="1266">
                  <c:v>9.0883669999999999</c:v>
                </c:pt>
                <c:pt idx="1267">
                  <c:v>9.0945820000000008</c:v>
                </c:pt>
                <c:pt idx="1268">
                  <c:v>9.1007990000000003</c:v>
                </c:pt>
                <c:pt idx="1269">
                  <c:v>9.1070180000000001</c:v>
                </c:pt>
                <c:pt idx="1270">
                  <c:v>9.1132380000000008</c:v>
                </c:pt>
                <c:pt idx="1271">
                  <c:v>9.1194609999999994</c:v>
                </c:pt>
                <c:pt idx="1272">
                  <c:v>9.1256869999999992</c:v>
                </c:pt>
                <c:pt idx="1273">
                  <c:v>9.1319140000000001</c:v>
                </c:pt>
                <c:pt idx="1274">
                  <c:v>9.1381440000000005</c:v>
                </c:pt>
                <c:pt idx="1275">
                  <c:v>9.1443759999999994</c:v>
                </c:pt>
                <c:pt idx="1276">
                  <c:v>9.1506089999999993</c:v>
                </c:pt>
                <c:pt idx="1277">
                  <c:v>9.1568450000000006</c:v>
                </c:pt>
                <c:pt idx="1278">
                  <c:v>9.1630830000000003</c:v>
                </c:pt>
                <c:pt idx="1279">
                  <c:v>9.1693239999999996</c:v>
                </c:pt>
                <c:pt idx="1280">
                  <c:v>9.1755659999999999</c:v>
                </c:pt>
                <c:pt idx="1281">
                  <c:v>9.1818100000000005</c:v>
                </c:pt>
                <c:pt idx="1282">
                  <c:v>9.1880570000000006</c:v>
                </c:pt>
                <c:pt idx="1283">
                  <c:v>9.1943049999999999</c:v>
                </c:pt>
                <c:pt idx="1284">
                  <c:v>9.2005569999999999</c:v>
                </c:pt>
                <c:pt idx="1285">
                  <c:v>9.2068089999999998</c:v>
                </c:pt>
                <c:pt idx="1286">
                  <c:v>9.2130639999999993</c:v>
                </c:pt>
                <c:pt idx="1287">
                  <c:v>9.2193210000000008</c:v>
                </c:pt>
                <c:pt idx="1288">
                  <c:v>9.225581</c:v>
                </c:pt>
                <c:pt idx="1289">
                  <c:v>9.2318420000000003</c:v>
                </c:pt>
                <c:pt idx="1290">
                  <c:v>9.2381060000000002</c:v>
                </c:pt>
                <c:pt idx="1291">
                  <c:v>9.2443709999999992</c:v>
                </c:pt>
                <c:pt idx="1292">
                  <c:v>9.2506400000000006</c:v>
                </c:pt>
                <c:pt idx="1293">
                  <c:v>9.2569090000000003</c:v>
                </c:pt>
                <c:pt idx="1294">
                  <c:v>9.2631820000000005</c:v>
                </c:pt>
                <c:pt idx="1295">
                  <c:v>9.2694559999999999</c:v>
                </c:pt>
                <c:pt idx="1296">
                  <c:v>9.2757319999999996</c:v>
                </c:pt>
                <c:pt idx="1297">
                  <c:v>9.2820099999999996</c:v>
                </c:pt>
                <c:pt idx="1298">
                  <c:v>9.2882909999999992</c:v>
                </c:pt>
                <c:pt idx="1299">
                  <c:v>9.2945740000000008</c:v>
                </c:pt>
                <c:pt idx="1300">
                  <c:v>9.3008579999999998</c:v>
                </c:pt>
                <c:pt idx="1301">
                  <c:v>9.3071450000000002</c:v>
                </c:pt>
                <c:pt idx="1302">
                  <c:v>9.3134350000000001</c:v>
                </c:pt>
                <c:pt idx="1303">
                  <c:v>9.3197259999999993</c:v>
                </c:pt>
                <c:pt idx="1304">
                  <c:v>9.3260190000000005</c:v>
                </c:pt>
                <c:pt idx="1305">
                  <c:v>9.3323140000000002</c:v>
                </c:pt>
                <c:pt idx="1306">
                  <c:v>9.3386119999999995</c:v>
                </c:pt>
                <c:pt idx="1307">
                  <c:v>9.3449120000000008</c:v>
                </c:pt>
                <c:pt idx="1308">
                  <c:v>9.3512129999999996</c:v>
                </c:pt>
                <c:pt idx="1309">
                  <c:v>9.3575169999999996</c:v>
                </c:pt>
                <c:pt idx="1310">
                  <c:v>9.363823</c:v>
                </c:pt>
                <c:pt idx="1311">
                  <c:v>9.3701310000000007</c:v>
                </c:pt>
                <c:pt idx="1312">
                  <c:v>9.3764420000000008</c:v>
                </c:pt>
                <c:pt idx="1313">
                  <c:v>9.3827540000000003</c:v>
                </c:pt>
                <c:pt idx="1314">
                  <c:v>9.3890689999999992</c:v>
                </c:pt>
                <c:pt idx="1315">
                  <c:v>9.3953860000000002</c:v>
                </c:pt>
                <c:pt idx="1316">
                  <c:v>9.4017040000000005</c:v>
                </c:pt>
                <c:pt idx="1317">
                  <c:v>9.4080250000000003</c:v>
                </c:pt>
                <c:pt idx="1318">
                  <c:v>9.4143489999999996</c:v>
                </c:pt>
                <c:pt idx="1319">
                  <c:v>9.4206730000000007</c:v>
                </c:pt>
                <c:pt idx="1320">
                  <c:v>9.4270010000000006</c:v>
                </c:pt>
                <c:pt idx="1321">
                  <c:v>9.4333310000000008</c:v>
                </c:pt>
                <c:pt idx="1322">
                  <c:v>9.4396620000000002</c:v>
                </c:pt>
                <c:pt idx="1323">
                  <c:v>9.4459949999999999</c:v>
                </c:pt>
                <c:pt idx="1324">
                  <c:v>9.4523309999999992</c:v>
                </c:pt>
                <c:pt idx="1325">
                  <c:v>9.4586690000000004</c:v>
                </c:pt>
                <c:pt idx="1326">
                  <c:v>9.4650090000000002</c:v>
                </c:pt>
                <c:pt idx="1327">
                  <c:v>9.4713519999999995</c:v>
                </c:pt>
                <c:pt idx="1328">
                  <c:v>9.4776950000000006</c:v>
                </c:pt>
                <c:pt idx="1329">
                  <c:v>9.4840420000000005</c:v>
                </c:pt>
                <c:pt idx="1330">
                  <c:v>9.4903910000000007</c:v>
                </c:pt>
                <c:pt idx="1331">
                  <c:v>9.4967410000000001</c:v>
                </c:pt>
                <c:pt idx="1332">
                  <c:v>9.5030940000000008</c:v>
                </c:pt>
                <c:pt idx="1333">
                  <c:v>9.509449</c:v>
                </c:pt>
                <c:pt idx="1334">
                  <c:v>9.5158059999999995</c:v>
                </c:pt>
                <c:pt idx="1335">
                  <c:v>9.5221649999999993</c:v>
                </c:pt>
                <c:pt idx="1336">
                  <c:v>9.5285259999999994</c:v>
                </c:pt>
                <c:pt idx="1337">
                  <c:v>9.5348889999999997</c:v>
                </c:pt>
                <c:pt idx="1338">
                  <c:v>9.5412549999999996</c:v>
                </c:pt>
                <c:pt idx="1339">
                  <c:v>9.5476229999999997</c:v>
                </c:pt>
                <c:pt idx="1340">
                  <c:v>9.5539919999999992</c:v>
                </c:pt>
                <c:pt idx="1341">
                  <c:v>9.5603649999999991</c:v>
                </c:pt>
                <c:pt idx="1342">
                  <c:v>9.5667380000000009</c:v>
                </c:pt>
                <c:pt idx="1343">
                  <c:v>9.5731140000000003</c:v>
                </c:pt>
                <c:pt idx="1344">
                  <c:v>9.5794929999999994</c:v>
                </c:pt>
                <c:pt idx="1345">
                  <c:v>9.5858740000000004</c:v>
                </c:pt>
                <c:pt idx="1346">
                  <c:v>9.5922560000000008</c:v>
                </c:pt>
                <c:pt idx="1347">
                  <c:v>9.5986399999999996</c:v>
                </c:pt>
                <c:pt idx="1348">
                  <c:v>9.6050269999999998</c:v>
                </c:pt>
                <c:pt idx="1349">
                  <c:v>9.6114160000000002</c:v>
                </c:pt>
                <c:pt idx="1350">
                  <c:v>9.6178070000000009</c:v>
                </c:pt>
                <c:pt idx="1351">
                  <c:v>9.6242000000000001</c:v>
                </c:pt>
                <c:pt idx="1352">
                  <c:v>9.6305949999999996</c:v>
                </c:pt>
                <c:pt idx="1353">
                  <c:v>9.6369919999999993</c:v>
                </c:pt>
                <c:pt idx="1354">
                  <c:v>9.6433929999999997</c:v>
                </c:pt>
                <c:pt idx="1355">
                  <c:v>9.649794</c:v>
                </c:pt>
                <c:pt idx="1356">
                  <c:v>9.6561979999999998</c:v>
                </c:pt>
                <c:pt idx="1357">
                  <c:v>9.6626030000000007</c:v>
                </c:pt>
                <c:pt idx="1358">
                  <c:v>9.6690120000000004</c:v>
                </c:pt>
                <c:pt idx="1359">
                  <c:v>9.6754219999999993</c:v>
                </c:pt>
                <c:pt idx="1360">
                  <c:v>9.6818340000000003</c:v>
                </c:pt>
                <c:pt idx="1361">
                  <c:v>9.6882490000000008</c:v>
                </c:pt>
                <c:pt idx="1362">
                  <c:v>9.6946650000000005</c:v>
                </c:pt>
                <c:pt idx="1363">
                  <c:v>9.7010830000000006</c:v>
                </c:pt>
                <c:pt idx="1364">
                  <c:v>9.7075040000000001</c:v>
                </c:pt>
                <c:pt idx="1365">
                  <c:v>9.713927</c:v>
                </c:pt>
                <c:pt idx="1366">
                  <c:v>9.7203520000000001</c:v>
                </c:pt>
                <c:pt idx="1367">
                  <c:v>9.7267790000000005</c:v>
                </c:pt>
                <c:pt idx="1368">
                  <c:v>9.7332090000000004</c:v>
                </c:pt>
                <c:pt idx="1369">
                  <c:v>9.7396399999999996</c:v>
                </c:pt>
                <c:pt idx="1370">
                  <c:v>9.7460740000000001</c:v>
                </c:pt>
                <c:pt idx="1371">
                  <c:v>9.7525089999999999</c:v>
                </c:pt>
                <c:pt idx="1372">
                  <c:v>9.7589459999999999</c:v>
                </c:pt>
                <c:pt idx="1373">
                  <c:v>9.7653870000000005</c:v>
                </c:pt>
                <c:pt idx="1374">
                  <c:v>9.7718290000000003</c:v>
                </c:pt>
                <c:pt idx="1375">
                  <c:v>9.7782730000000004</c:v>
                </c:pt>
                <c:pt idx="1376">
                  <c:v>9.7847190000000008</c:v>
                </c:pt>
                <c:pt idx="1377">
                  <c:v>9.7911669999999997</c:v>
                </c:pt>
                <c:pt idx="1378">
                  <c:v>9.7976179999999999</c:v>
                </c:pt>
                <c:pt idx="1379">
                  <c:v>9.8040699999999994</c:v>
                </c:pt>
                <c:pt idx="1380">
                  <c:v>9.8105250000000002</c:v>
                </c:pt>
                <c:pt idx="1381">
                  <c:v>9.8169819999999994</c:v>
                </c:pt>
                <c:pt idx="1382">
                  <c:v>9.8234410000000008</c:v>
                </c:pt>
                <c:pt idx="1383">
                  <c:v>9.8299020000000006</c:v>
                </c:pt>
                <c:pt idx="1384">
                  <c:v>9.8363659999999999</c:v>
                </c:pt>
                <c:pt idx="1385">
                  <c:v>9.8428310000000003</c:v>
                </c:pt>
                <c:pt idx="1386">
                  <c:v>9.8492979999999992</c:v>
                </c:pt>
                <c:pt idx="1387">
                  <c:v>9.8557679999999994</c:v>
                </c:pt>
                <c:pt idx="1388">
                  <c:v>9.8622399999999999</c:v>
                </c:pt>
                <c:pt idx="1389">
                  <c:v>9.8687129999999996</c:v>
                </c:pt>
                <c:pt idx="1390">
                  <c:v>9.8751899999999999</c:v>
                </c:pt>
                <c:pt idx="1391">
                  <c:v>9.8816670000000002</c:v>
                </c:pt>
                <c:pt idx="1392">
                  <c:v>9.888147</c:v>
                </c:pt>
                <c:pt idx="1393">
                  <c:v>9.8946299999999994</c:v>
                </c:pt>
                <c:pt idx="1394">
                  <c:v>9.9011139999999997</c:v>
                </c:pt>
                <c:pt idx="1395">
                  <c:v>9.9076009999999997</c:v>
                </c:pt>
                <c:pt idx="1396">
                  <c:v>9.9140899999999998</c:v>
                </c:pt>
                <c:pt idx="1397">
                  <c:v>9.9205810000000003</c:v>
                </c:pt>
                <c:pt idx="1398">
                  <c:v>9.927073</c:v>
                </c:pt>
                <c:pt idx="1399">
                  <c:v>9.9335690000000003</c:v>
                </c:pt>
                <c:pt idx="1400">
                  <c:v>9.9400659999999998</c:v>
                </c:pt>
                <c:pt idx="1401">
                  <c:v>9.9465660000000007</c:v>
                </c:pt>
                <c:pt idx="1402">
                  <c:v>9.9530670000000008</c:v>
                </c:pt>
                <c:pt idx="1403">
                  <c:v>9.9595699999999994</c:v>
                </c:pt>
                <c:pt idx="1404">
                  <c:v>9.9660759999999993</c:v>
                </c:pt>
                <c:pt idx="1405">
                  <c:v>9.9725839999999994</c:v>
                </c:pt>
                <c:pt idx="1406">
                  <c:v>9.9790939999999999</c:v>
                </c:pt>
                <c:pt idx="1407">
                  <c:v>9.9856060000000006</c:v>
                </c:pt>
                <c:pt idx="1408">
                  <c:v>9.9921199999999999</c:v>
                </c:pt>
                <c:pt idx="1409">
                  <c:v>9.9986359999999994</c:v>
                </c:pt>
                <c:pt idx="1410">
                  <c:v>10.00515</c:v>
                </c:pt>
                <c:pt idx="1411">
                  <c:v>10.01168</c:v>
                </c:pt>
                <c:pt idx="1412">
                  <c:v>10.0182</c:v>
                </c:pt>
                <c:pt idx="1413">
                  <c:v>10.02472</c:v>
                </c:pt>
                <c:pt idx="1414">
                  <c:v>10.03125</c:v>
                </c:pt>
                <c:pt idx="1415">
                  <c:v>10.03778</c:v>
                </c:pt>
                <c:pt idx="1416">
                  <c:v>10.044309999999999</c:v>
                </c:pt>
                <c:pt idx="1417">
                  <c:v>10.050840000000001</c:v>
                </c:pt>
                <c:pt idx="1418">
                  <c:v>10.05738</c:v>
                </c:pt>
                <c:pt idx="1419">
                  <c:v>10.06392</c:v>
                </c:pt>
                <c:pt idx="1420">
                  <c:v>10.070460000000001</c:v>
                </c:pt>
                <c:pt idx="1421">
                  <c:v>10.077</c:v>
                </c:pt>
                <c:pt idx="1422">
                  <c:v>10.083539999999999</c:v>
                </c:pt>
                <c:pt idx="1423">
                  <c:v>10.09009</c:v>
                </c:pt>
                <c:pt idx="1424">
                  <c:v>10.096640000000001</c:v>
                </c:pt>
                <c:pt idx="1425">
                  <c:v>10.10319</c:v>
                </c:pt>
                <c:pt idx="1426">
                  <c:v>10.10974</c:v>
                </c:pt>
                <c:pt idx="1427">
                  <c:v>10.116289999999999</c:v>
                </c:pt>
                <c:pt idx="1428">
                  <c:v>10.12285</c:v>
                </c:pt>
                <c:pt idx="1429">
                  <c:v>10.12941</c:v>
                </c:pt>
                <c:pt idx="1430">
                  <c:v>10.13597</c:v>
                </c:pt>
                <c:pt idx="1431">
                  <c:v>10.142530000000001</c:v>
                </c:pt>
                <c:pt idx="1432">
                  <c:v>10.149100000000001</c:v>
                </c:pt>
                <c:pt idx="1433">
                  <c:v>10.155670000000001</c:v>
                </c:pt>
                <c:pt idx="1434">
                  <c:v>10.162240000000001</c:v>
                </c:pt>
                <c:pt idx="1435">
                  <c:v>10.168810000000001</c:v>
                </c:pt>
                <c:pt idx="1436">
                  <c:v>10.175380000000001</c:v>
                </c:pt>
                <c:pt idx="1437">
                  <c:v>10.18196</c:v>
                </c:pt>
                <c:pt idx="1438">
                  <c:v>10.18853</c:v>
                </c:pt>
                <c:pt idx="1439">
                  <c:v>10.19511</c:v>
                </c:pt>
                <c:pt idx="1440">
                  <c:v>10.201700000000001</c:v>
                </c:pt>
                <c:pt idx="1441">
                  <c:v>10.20828</c:v>
                </c:pt>
                <c:pt idx="1442">
                  <c:v>10.214869999999999</c:v>
                </c:pt>
                <c:pt idx="1443">
                  <c:v>10.22146</c:v>
                </c:pt>
                <c:pt idx="1444">
                  <c:v>10.22805</c:v>
                </c:pt>
                <c:pt idx="1445">
                  <c:v>10.234640000000001</c:v>
                </c:pt>
                <c:pt idx="1446">
                  <c:v>10.24123</c:v>
                </c:pt>
                <c:pt idx="1447">
                  <c:v>10.24783</c:v>
                </c:pt>
                <c:pt idx="1448">
                  <c:v>10.254429999999999</c:v>
                </c:pt>
                <c:pt idx="1449">
                  <c:v>10.26103</c:v>
                </c:pt>
                <c:pt idx="1450">
                  <c:v>10.26764</c:v>
                </c:pt>
                <c:pt idx="1451">
                  <c:v>10.274240000000001</c:v>
                </c:pt>
                <c:pt idx="1452">
                  <c:v>10.280849999999999</c:v>
                </c:pt>
                <c:pt idx="1453">
                  <c:v>10.287459999999999</c:v>
                </c:pt>
                <c:pt idx="1454">
                  <c:v>10.29407</c:v>
                </c:pt>
                <c:pt idx="1455">
                  <c:v>10.30068</c:v>
                </c:pt>
                <c:pt idx="1456">
                  <c:v>10.3073</c:v>
                </c:pt>
                <c:pt idx="1457">
                  <c:v>10.31392</c:v>
                </c:pt>
                <c:pt idx="1458">
                  <c:v>10.320539999999999</c:v>
                </c:pt>
                <c:pt idx="1459">
                  <c:v>10.327159999999999</c:v>
                </c:pt>
                <c:pt idx="1460">
                  <c:v>10.33379</c:v>
                </c:pt>
                <c:pt idx="1461">
                  <c:v>10.34041</c:v>
                </c:pt>
                <c:pt idx="1462">
                  <c:v>10.34704</c:v>
                </c:pt>
                <c:pt idx="1463">
                  <c:v>10.353669999999999</c:v>
                </c:pt>
                <c:pt idx="1464">
                  <c:v>10.36031</c:v>
                </c:pt>
                <c:pt idx="1465">
                  <c:v>10.36694</c:v>
                </c:pt>
                <c:pt idx="1466">
                  <c:v>10.37358</c:v>
                </c:pt>
                <c:pt idx="1467">
                  <c:v>10.38022</c:v>
                </c:pt>
                <c:pt idx="1468">
                  <c:v>10.38686</c:v>
                </c:pt>
                <c:pt idx="1469">
                  <c:v>10.3935</c:v>
                </c:pt>
                <c:pt idx="1470">
                  <c:v>10.40015</c:v>
                </c:pt>
                <c:pt idx="1471">
                  <c:v>10.4068</c:v>
                </c:pt>
                <c:pt idx="1472">
                  <c:v>10.413449999999999</c:v>
                </c:pt>
                <c:pt idx="1473">
                  <c:v>10.4201</c:v>
                </c:pt>
                <c:pt idx="1474">
                  <c:v>10.42675</c:v>
                </c:pt>
                <c:pt idx="1475">
                  <c:v>10.43341</c:v>
                </c:pt>
                <c:pt idx="1476">
                  <c:v>10.44007</c:v>
                </c:pt>
                <c:pt idx="1477">
                  <c:v>10.446730000000001</c:v>
                </c:pt>
                <c:pt idx="1478">
                  <c:v>10.453390000000001</c:v>
                </c:pt>
                <c:pt idx="1479">
                  <c:v>10.46006</c:v>
                </c:pt>
                <c:pt idx="1480">
                  <c:v>10.46673</c:v>
                </c:pt>
                <c:pt idx="1481">
                  <c:v>10.47339</c:v>
                </c:pt>
                <c:pt idx="1482">
                  <c:v>10.48007</c:v>
                </c:pt>
                <c:pt idx="1483">
                  <c:v>10.486739999999999</c:v>
                </c:pt>
                <c:pt idx="1484">
                  <c:v>10.493410000000001</c:v>
                </c:pt>
                <c:pt idx="1485">
                  <c:v>10.50009</c:v>
                </c:pt>
                <c:pt idx="1486">
                  <c:v>10.506769999999999</c:v>
                </c:pt>
                <c:pt idx="1487">
                  <c:v>10.51346</c:v>
                </c:pt>
                <c:pt idx="1488">
                  <c:v>10.52014</c:v>
                </c:pt>
                <c:pt idx="1489">
                  <c:v>10.526820000000001</c:v>
                </c:pt>
                <c:pt idx="1490">
                  <c:v>10.53351</c:v>
                </c:pt>
                <c:pt idx="1491">
                  <c:v>10.5402</c:v>
                </c:pt>
                <c:pt idx="1492">
                  <c:v>10.546900000000001</c:v>
                </c:pt>
                <c:pt idx="1493">
                  <c:v>10.55359</c:v>
                </c:pt>
                <c:pt idx="1494">
                  <c:v>10.56029</c:v>
                </c:pt>
                <c:pt idx="1495">
                  <c:v>10.566990000000001</c:v>
                </c:pt>
                <c:pt idx="1496">
                  <c:v>10.573689999999999</c:v>
                </c:pt>
                <c:pt idx="1497">
                  <c:v>10.58039</c:v>
                </c:pt>
                <c:pt idx="1498">
                  <c:v>10.5871</c:v>
                </c:pt>
                <c:pt idx="1499">
                  <c:v>10.59381</c:v>
                </c:pt>
                <c:pt idx="1500">
                  <c:v>10.60051</c:v>
                </c:pt>
                <c:pt idx="1501">
                  <c:v>10.607229999999999</c:v>
                </c:pt>
                <c:pt idx="1502">
                  <c:v>10.613939999999999</c:v>
                </c:pt>
                <c:pt idx="1503">
                  <c:v>10.620660000000001</c:v>
                </c:pt>
                <c:pt idx="1504">
                  <c:v>10.627370000000001</c:v>
                </c:pt>
                <c:pt idx="1505">
                  <c:v>10.63409</c:v>
                </c:pt>
                <c:pt idx="1506">
                  <c:v>10.64082</c:v>
                </c:pt>
                <c:pt idx="1507">
                  <c:v>10.647539999999999</c:v>
                </c:pt>
                <c:pt idx="1508">
                  <c:v>10.65427</c:v>
                </c:pt>
                <c:pt idx="1509">
                  <c:v>10.661</c:v>
                </c:pt>
                <c:pt idx="1510">
                  <c:v>10.667730000000001</c:v>
                </c:pt>
                <c:pt idx="1511">
                  <c:v>10.67446</c:v>
                </c:pt>
                <c:pt idx="1512">
                  <c:v>10.6812</c:v>
                </c:pt>
                <c:pt idx="1513">
                  <c:v>10.68793</c:v>
                </c:pt>
                <c:pt idx="1514">
                  <c:v>10.69467</c:v>
                </c:pt>
                <c:pt idx="1515">
                  <c:v>10.701409999999999</c:v>
                </c:pt>
                <c:pt idx="1516">
                  <c:v>10.708159999999999</c:v>
                </c:pt>
                <c:pt idx="1517">
                  <c:v>10.7149</c:v>
                </c:pt>
                <c:pt idx="1518">
                  <c:v>10.72165</c:v>
                </c:pt>
                <c:pt idx="1519">
                  <c:v>10.728400000000001</c:v>
                </c:pt>
                <c:pt idx="1520">
                  <c:v>10.735150000000001</c:v>
                </c:pt>
                <c:pt idx="1521">
                  <c:v>10.741910000000001</c:v>
                </c:pt>
                <c:pt idx="1522">
                  <c:v>10.748659999999999</c:v>
                </c:pt>
                <c:pt idx="1523">
                  <c:v>10.755420000000001</c:v>
                </c:pt>
                <c:pt idx="1524">
                  <c:v>10.762180000000001</c:v>
                </c:pt>
                <c:pt idx="1525">
                  <c:v>10.76895</c:v>
                </c:pt>
                <c:pt idx="1526">
                  <c:v>10.77571</c:v>
                </c:pt>
                <c:pt idx="1527">
                  <c:v>10.78248</c:v>
                </c:pt>
                <c:pt idx="1528">
                  <c:v>10.789249999999999</c:v>
                </c:pt>
                <c:pt idx="1529">
                  <c:v>10.79602</c:v>
                </c:pt>
                <c:pt idx="1530">
                  <c:v>10.80279</c:v>
                </c:pt>
                <c:pt idx="1531">
                  <c:v>10.809570000000001</c:v>
                </c:pt>
                <c:pt idx="1532">
                  <c:v>10.81634</c:v>
                </c:pt>
                <c:pt idx="1533">
                  <c:v>10.823119999999999</c:v>
                </c:pt>
                <c:pt idx="1534">
                  <c:v>10.82991</c:v>
                </c:pt>
                <c:pt idx="1535">
                  <c:v>10.836690000000001</c:v>
                </c:pt>
                <c:pt idx="1536">
                  <c:v>10.84348</c:v>
                </c:pt>
                <c:pt idx="1537">
                  <c:v>10.85026</c:v>
                </c:pt>
                <c:pt idx="1538">
                  <c:v>10.857049999999999</c:v>
                </c:pt>
                <c:pt idx="1539">
                  <c:v>10.863849999999999</c:v>
                </c:pt>
                <c:pt idx="1540">
                  <c:v>10.87064</c:v>
                </c:pt>
                <c:pt idx="1541">
                  <c:v>10.87744</c:v>
                </c:pt>
                <c:pt idx="1542">
                  <c:v>10.88424</c:v>
                </c:pt>
                <c:pt idx="1543">
                  <c:v>10.89104</c:v>
                </c:pt>
                <c:pt idx="1544">
                  <c:v>10.89784</c:v>
                </c:pt>
                <c:pt idx="1545">
                  <c:v>10.90465</c:v>
                </c:pt>
                <c:pt idx="1546">
                  <c:v>10.91145</c:v>
                </c:pt>
                <c:pt idx="1547">
                  <c:v>10.91826</c:v>
                </c:pt>
                <c:pt idx="1548">
                  <c:v>10.92507</c:v>
                </c:pt>
                <c:pt idx="1549">
                  <c:v>10.931889999999999</c:v>
                </c:pt>
                <c:pt idx="1550">
                  <c:v>10.938700000000001</c:v>
                </c:pt>
                <c:pt idx="1551">
                  <c:v>10.94552</c:v>
                </c:pt>
                <c:pt idx="1552">
                  <c:v>10.95234</c:v>
                </c:pt>
                <c:pt idx="1553">
                  <c:v>10.959160000000001</c:v>
                </c:pt>
                <c:pt idx="1554">
                  <c:v>10.96599</c:v>
                </c:pt>
                <c:pt idx="1555">
                  <c:v>10.97282</c:v>
                </c:pt>
                <c:pt idx="1556">
                  <c:v>10.97964</c:v>
                </c:pt>
                <c:pt idx="1557">
                  <c:v>10.986470000000001</c:v>
                </c:pt>
                <c:pt idx="1558">
                  <c:v>10.993309999999999</c:v>
                </c:pt>
                <c:pt idx="1559">
                  <c:v>11.00014</c:v>
                </c:pt>
                <c:pt idx="1560">
                  <c:v>11.00698</c:v>
                </c:pt>
                <c:pt idx="1561">
                  <c:v>11.013820000000001</c:v>
                </c:pt>
                <c:pt idx="1562">
                  <c:v>11.020659999999999</c:v>
                </c:pt>
                <c:pt idx="1563">
                  <c:v>11.0275</c:v>
                </c:pt>
                <c:pt idx="1564">
                  <c:v>11.03435</c:v>
                </c:pt>
                <c:pt idx="1565">
                  <c:v>11.0412</c:v>
                </c:pt>
                <c:pt idx="1566">
                  <c:v>11.04805</c:v>
                </c:pt>
                <c:pt idx="1567">
                  <c:v>11.0549</c:v>
                </c:pt>
                <c:pt idx="1568">
                  <c:v>11.06175</c:v>
                </c:pt>
                <c:pt idx="1569">
                  <c:v>11.06861</c:v>
                </c:pt>
                <c:pt idx="1570">
                  <c:v>11.075469999999999</c:v>
                </c:pt>
                <c:pt idx="1571">
                  <c:v>11.082330000000001</c:v>
                </c:pt>
                <c:pt idx="1572">
                  <c:v>11.08919</c:v>
                </c:pt>
                <c:pt idx="1573">
                  <c:v>11.09606</c:v>
                </c:pt>
                <c:pt idx="1574">
                  <c:v>11.102919999999999</c:v>
                </c:pt>
                <c:pt idx="1575">
                  <c:v>11.10979</c:v>
                </c:pt>
                <c:pt idx="1576">
                  <c:v>11.11666</c:v>
                </c:pt>
                <c:pt idx="1577">
                  <c:v>11.12354</c:v>
                </c:pt>
                <c:pt idx="1578">
                  <c:v>11.130409999999999</c:v>
                </c:pt>
                <c:pt idx="1579">
                  <c:v>11.13729</c:v>
                </c:pt>
                <c:pt idx="1580">
                  <c:v>11.144170000000001</c:v>
                </c:pt>
                <c:pt idx="1581">
                  <c:v>11.15105</c:v>
                </c:pt>
                <c:pt idx="1582">
                  <c:v>11.15793</c:v>
                </c:pt>
                <c:pt idx="1583">
                  <c:v>11.164820000000001</c:v>
                </c:pt>
                <c:pt idx="1584">
                  <c:v>11.171709999999999</c:v>
                </c:pt>
                <c:pt idx="1585">
                  <c:v>11.178599999999999</c:v>
                </c:pt>
                <c:pt idx="1586">
                  <c:v>11.18549</c:v>
                </c:pt>
                <c:pt idx="1587">
                  <c:v>11.19238</c:v>
                </c:pt>
                <c:pt idx="1588">
                  <c:v>11.19928</c:v>
                </c:pt>
                <c:pt idx="1589">
                  <c:v>11.20618</c:v>
                </c:pt>
                <c:pt idx="1590">
                  <c:v>11.21308</c:v>
                </c:pt>
                <c:pt idx="1591">
                  <c:v>11.21998</c:v>
                </c:pt>
                <c:pt idx="1592">
                  <c:v>11.226889999999999</c:v>
                </c:pt>
                <c:pt idx="1593">
                  <c:v>11.233790000000001</c:v>
                </c:pt>
                <c:pt idx="1594">
                  <c:v>11.2407</c:v>
                </c:pt>
                <c:pt idx="1595">
                  <c:v>11.24761</c:v>
                </c:pt>
                <c:pt idx="1596">
                  <c:v>11.254530000000001</c:v>
                </c:pt>
                <c:pt idx="1597">
                  <c:v>11.26144</c:v>
                </c:pt>
                <c:pt idx="1598">
                  <c:v>11.268359999999999</c:v>
                </c:pt>
                <c:pt idx="1599">
                  <c:v>11.27528</c:v>
                </c:pt>
                <c:pt idx="1600">
                  <c:v>11.2822</c:v>
                </c:pt>
                <c:pt idx="1601">
                  <c:v>11.28913</c:v>
                </c:pt>
                <c:pt idx="1602">
                  <c:v>11.296049999999999</c:v>
                </c:pt>
                <c:pt idx="1603">
                  <c:v>11.30298</c:v>
                </c:pt>
                <c:pt idx="1604">
                  <c:v>11.30991</c:v>
                </c:pt>
                <c:pt idx="1605">
                  <c:v>11.316850000000001</c:v>
                </c:pt>
                <c:pt idx="1606">
                  <c:v>11.323779999999999</c:v>
                </c:pt>
                <c:pt idx="1607">
                  <c:v>11.330719999999999</c:v>
                </c:pt>
                <c:pt idx="1608">
                  <c:v>11.33766</c:v>
                </c:pt>
                <c:pt idx="1609">
                  <c:v>11.3446</c:v>
                </c:pt>
                <c:pt idx="1610">
                  <c:v>11.35154</c:v>
                </c:pt>
                <c:pt idx="1611">
                  <c:v>11.35849</c:v>
                </c:pt>
                <c:pt idx="1612">
                  <c:v>11.36543</c:v>
                </c:pt>
                <c:pt idx="1613">
                  <c:v>11.37238</c:v>
                </c:pt>
                <c:pt idx="1614">
                  <c:v>11.379339999999999</c:v>
                </c:pt>
                <c:pt idx="1615">
                  <c:v>11.386290000000001</c:v>
                </c:pt>
                <c:pt idx="1616">
                  <c:v>11.39325</c:v>
                </c:pt>
                <c:pt idx="1617">
                  <c:v>11.4002</c:v>
                </c:pt>
                <c:pt idx="1618">
                  <c:v>11.407159999999999</c:v>
                </c:pt>
                <c:pt idx="1619">
                  <c:v>11.41413</c:v>
                </c:pt>
                <c:pt idx="1620">
                  <c:v>11.42109</c:v>
                </c:pt>
                <c:pt idx="1621">
                  <c:v>11.42806</c:v>
                </c:pt>
                <c:pt idx="1622">
                  <c:v>11.435029999999999</c:v>
                </c:pt>
                <c:pt idx="1623">
                  <c:v>11.442</c:v>
                </c:pt>
                <c:pt idx="1624">
                  <c:v>11.448969999999999</c:v>
                </c:pt>
                <c:pt idx="1625">
                  <c:v>11.45595</c:v>
                </c:pt>
                <c:pt idx="1626">
                  <c:v>11.46292</c:v>
                </c:pt>
                <c:pt idx="1627">
                  <c:v>11.469900000000001</c:v>
                </c:pt>
                <c:pt idx="1628">
                  <c:v>11.47688</c:v>
                </c:pt>
                <c:pt idx="1629">
                  <c:v>11.48387</c:v>
                </c:pt>
                <c:pt idx="1630">
                  <c:v>11.49085</c:v>
                </c:pt>
                <c:pt idx="1631">
                  <c:v>11.49784</c:v>
                </c:pt>
                <c:pt idx="1632">
                  <c:v>11.50483</c:v>
                </c:pt>
                <c:pt idx="1633">
                  <c:v>11.51182</c:v>
                </c:pt>
                <c:pt idx="1634">
                  <c:v>11.51882</c:v>
                </c:pt>
                <c:pt idx="1635">
                  <c:v>11.52581</c:v>
                </c:pt>
                <c:pt idx="1636">
                  <c:v>11.53281</c:v>
                </c:pt>
                <c:pt idx="1637">
                  <c:v>11.539809999999999</c:v>
                </c:pt>
                <c:pt idx="1638">
                  <c:v>11.54682</c:v>
                </c:pt>
                <c:pt idx="1639">
                  <c:v>11.55382</c:v>
                </c:pt>
                <c:pt idx="1640">
                  <c:v>11.560829999999999</c:v>
                </c:pt>
                <c:pt idx="1641">
                  <c:v>11.56784</c:v>
                </c:pt>
                <c:pt idx="1642">
                  <c:v>11.57485</c:v>
                </c:pt>
                <c:pt idx="1643">
                  <c:v>11.581860000000001</c:v>
                </c:pt>
                <c:pt idx="1644">
                  <c:v>11.58888</c:v>
                </c:pt>
                <c:pt idx="1645">
                  <c:v>11.595890000000001</c:v>
                </c:pt>
                <c:pt idx="1646">
                  <c:v>11.60291</c:v>
                </c:pt>
                <c:pt idx="1647">
                  <c:v>11.60994</c:v>
                </c:pt>
                <c:pt idx="1648">
                  <c:v>11.616960000000001</c:v>
                </c:pt>
                <c:pt idx="1649">
                  <c:v>11.623989999999999</c:v>
                </c:pt>
                <c:pt idx="1650">
                  <c:v>11.63101</c:v>
                </c:pt>
                <c:pt idx="1651">
                  <c:v>11.63805</c:v>
                </c:pt>
                <c:pt idx="1652">
                  <c:v>11.64508</c:v>
                </c:pt>
                <c:pt idx="1653">
                  <c:v>11.65211</c:v>
                </c:pt>
                <c:pt idx="1654">
                  <c:v>11.65915</c:v>
                </c:pt>
                <c:pt idx="1655">
                  <c:v>11.66619</c:v>
                </c:pt>
                <c:pt idx="1656">
                  <c:v>11.67323</c:v>
                </c:pt>
                <c:pt idx="1657">
                  <c:v>11.68027</c:v>
                </c:pt>
                <c:pt idx="1658">
                  <c:v>11.68732</c:v>
                </c:pt>
                <c:pt idx="1659">
                  <c:v>11.69436</c:v>
                </c:pt>
                <c:pt idx="1660">
                  <c:v>11.701409999999999</c:v>
                </c:pt>
                <c:pt idx="1661">
                  <c:v>11.70847</c:v>
                </c:pt>
                <c:pt idx="1662">
                  <c:v>11.71552</c:v>
                </c:pt>
                <c:pt idx="1663">
                  <c:v>11.722580000000001</c:v>
                </c:pt>
                <c:pt idx="1664">
                  <c:v>11.72963</c:v>
                </c:pt>
                <c:pt idx="1665">
                  <c:v>11.736689999999999</c:v>
                </c:pt>
                <c:pt idx="1666">
                  <c:v>11.74376</c:v>
                </c:pt>
                <c:pt idx="1667">
                  <c:v>11.750819999999999</c:v>
                </c:pt>
                <c:pt idx="1668">
                  <c:v>11.75789</c:v>
                </c:pt>
                <c:pt idx="1669">
                  <c:v>11.764950000000001</c:v>
                </c:pt>
                <c:pt idx="1670">
                  <c:v>11.772030000000001</c:v>
                </c:pt>
                <c:pt idx="1671">
                  <c:v>11.7791</c:v>
                </c:pt>
                <c:pt idx="1672">
                  <c:v>11.78617</c:v>
                </c:pt>
                <c:pt idx="1673">
                  <c:v>11.79325</c:v>
                </c:pt>
                <c:pt idx="1674">
                  <c:v>11.800330000000001</c:v>
                </c:pt>
                <c:pt idx="1675">
                  <c:v>11.807410000000001</c:v>
                </c:pt>
                <c:pt idx="1676">
                  <c:v>11.814489999999999</c:v>
                </c:pt>
                <c:pt idx="1677">
                  <c:v>11.821580000000001</c:v>
                </c:pt>
                <c:pt idx="1678">
                  <c:v>11.828670000000001</c:v>
                </c:pt>
                <c:pt idx="1679">
                  <c:v>11.835760000000001</c:v>
                </c:pt>
                <c:pt idx="1680">
                  <c:v>11.84285</c:v>
                </c:pt>
                <c:pt idx="1681">
                  <c:v>11.84994</c:v>
                </c:pt>
                <c:pt idx="1682">
                  <c:v>11.85704</c:v>
                </c:pt>
                <c:pt idx="1683">
                  <c:v>11.864140000000001</c:v>
                </c:pt>
                <c:pt idx="1684">
                  <c:v>11.87124</c:v>
                </c:pt>
                <c:pt idx="1685">
                  <c:v>11.87834</c:v>
                </c:pt>
                <c:pt idx="1686">
                  <c:v>11.885450000000001</c:v>
                </c:pt>
                <c:pt idx="1687">
                  <c:v>11.89255</c:v>
                </c:pt>
                <c:pt idx="1688">
                  <c:v>11.899660000000001</c:v>
                </c:pt>
                <c:pt idx="1689">
                  <c:v>11.90677</c:v>
                </c:pt>
                <c:pt idx="1690">
                  <c:v>11.91389</c:v>
                </c:pt>
                <c:pt idx="1691">
                  <c:v>11.920999999999999</c:v>
                </c:pt>
                <c:pt idx="1692">
                  <c:v>11.92812</c:v>
                </c:pt>
                <c:pt idx="1693">
                  <c:v>11.93524</c:v>
                </c:pt>
                <c:pt idx="1694">
                  <c:v>11.942360000000001</c:v>
                </c:pt>
                <c:pt idx="1695">
                  <c:v>11.949479999999999</c:v>
                </c:pt>
                <c:pt idx="1696">
                  <c:v>11.95661</c:v>
                </c:pt>
                <c:pt idx="1697">
                  <c:v>11.96374</c:v>
                </c:pt>
                <c:pt idx="1698">
                  <c:v>11.97087</c:v>
                </c:pt>
                <c:pt idx="1699">
                  <c:v>11.978</c:v>
                </c:pt>
                <c:pt idx="1700">
                  <c:v>11.985139999999999</c:v>
                </c:pt>
                <c:pt idx="1701">
                  <c:v>11.99227</c:v>
                </c:pt>
                <c:pt idx="1702">
                  <c:v>11.999409999999999</c:v>
                </c:pt>
                <c:pt idx="1703">
                  <c:v>12.006550000000001</c:v>
                </c:pt>
                <c:pt idx="1704">
                  <c:v>12.01369</c:v>
                </c:pt>
                <c:pt idx="1705">
                  <c:v>12.02084</c:v>
                </c:pt>
                <c:pt idx="1706">
                  <c:v>12.027990000000001</c:v>
                </c:pt>
                <c:pt idx="1707">
                  <c:v>12.03514</c:v>
                </c:pt>
                <c:pt idx="1708">
                  <c:v>12.042289999999999</c:v>
                </c:pt>
                <c:pt idx="1709">
                  <c:v>12.049440000000001</c:v>
                </c:pt>
                <c:pt idx="1710">
                  <c:v>12.0566</c:v>
                </c:pt>
                <c:pt idx="1711">
                  <c:v>12.063750000000001</c:v>
                </c:pt>
                <c:pt idx="1712">
                  <c:v>12.07091</c:v>
                </c:pt>
                <c:pt idx="1713">
                  <c:v>12.07808</c:v>
                </c:pt>
                <c:pt idx="1714">
                  <c:v>12.085240000000001</c:v>
                </c:pt>
                <c:pt idx="1715">
                  <c:v>12.092409999999999</c:v>
                </c:pt>
                <c:pt idx="1716">
                  <c:v>12.09958</c:v>
                </c:pt>
                <c:pt idx="1717">
                  <c:v>12.10675</c:v>
                </c:pt>
                <c:pt idx="1718">
                  <c:v>12.11392</c:v>
                </c:pt>
                <c:pt idx="1719">
                  <c:v>12.121090000000001</c:v>
                </c:pt>
                <c:pt idx="1720">
                  <c:v>12.128270000000001</c:v>
                </c:pt>
                <c:pt idx="1721">
                  <c:v>12.135450000000001</c:v>
                </c:pt>
                <c:pt idx="1722">
                  <c:v>12.14263</c:v>
                </c:pt>
                <c:pt idx="1723">
                  <c:v>12.14981</c:v>
                </c:pt>
                <c:pt idx="1724">
                  <c:v>12.157</c:v>
                </c:pt>
                <c:pt idx="1725">
                  <c:v>12.16419</c:v>
                </c:pt>
                <c:pt idx="1726">
                  <c:v>12.171379999999999</c:v>
                </c:pt>
                <c:pt idx="1727">
                  <c:v>12.178570000000001</c:v>
                </c:pt>
                <c:pt idx="1728">
                  <c:v>12.18576</c:v>
                </c:pt>
                <c:pt idx="1729">
                  <c:v>12.192959999999999</c:v>
                </c:pt>
                <c:pt idx="1730">
                  <c:v>12.20016</c:v>
                </c:pt>
                <c:pt idx="1731">
                  <c:v>12.20736</c:v>
                </c:pt>
                <c:pt idx="1732">
                  <c:v>12.214560000000001</c:v>
                </c:pt>
                <c:pt idx="1733">
                  <c:v>12.22176</c:v>
                </c:pt>
                <c:pt idx="1734">
                  <c:v>12.22897</c:v>
                </c:pt>
                <c:pt idx="1735">
                  <c:v>12.236179999999999</c:v>
                </c:pt>
                <c:pt idx="1736">
                  <c:v>12.24339</c:v>
                </c:pt>
                <c:pt idx="1737">
                  <c:v>12.2506</c:v>
                </c:pt>
                <c:pt idx="1738">
                  <c:v>12.257820000000001</c:v>
                </c:pt>
                <c:pt idx="1739">
                  <c:v>12.265040000000001</c:v>
                </c:pt>
                <c:pt idx="1740">
                  <c:v>12.27225</c:v>
                </c:pt>
                <c:pt idx="1741">
                  <c:v>12.27948</c:v>
                </c:pt>
                <c:pt idx="1742">
                  <c:v>12.2867</c:v>
                </c:pt>
                <c:pt idx="1743">
                  <c:v>12.29393</c:v>
                </c:pt>
                <c:pt idx="1744">
                  <c:v>12.30115</c:v>
                </c:pt>
                <c:pt idx="1745">
                  <c:v>12.30838</c:v>
                </c:pt>
                <c:pt idx="1746">
                  <c:v>12.315619999999999</c:v>
                </c:pt>
                <c:pt idx="1747">
                  <c:v>12.322850000000001</c:v>
                </c:pt>
                <c:pt idx="1748">
                  <c:v>12.33009</c:v>
                </c:pt>
                <c:pt idx="1749">
                  <c:v>12.33733</c:v>
                </c:pt>
                <c:pt idx="1750">
                  <c:v>12.344569999999999</c:v>
                </c:pt>
                <c:pt idx="1751">
                  <c:v>12.35181</c:v>
                </c:pt>
                <c:pt idx="1752">
                  <c:v>12.35905</c:v>
                </c:pt>
                <c:pt idx="1753">
                  <c:v>12.366300000000001</c:v>
                </c:pt>
                <c:pt idx="1754">
                  <c:v>12.37355</c:v>
                </c:pt>
                <c:pt idx="1755">
                  <c:v>12.380800000000001</c:v>
                </c:pt>
                <c:pt idx="1756">
                  <c:v>12.38805</c:v>
                </c:pt>
                <c:pt idx="1757">
                  <c:v>12.39531</c:v>
                </c:pt>
                <c:pt idx="1758">
                  <c:v>12.402570000000001</c:v>
                </c:pt>
                <c:pt idx="1759">
                  <c:v>12.409829999999999</c:v>
                </c:pt>
                <c:pt idx="1760">
                  <c:v>12.41709</c:v>
                </c:pt>
                <c:pt idx="1761">
                  <c:v>12.42435</c:v>
                </c:pt>
                <c:pt idx="1762">
                  <c:v>12.431620000000001</c:v>
                </c:pt>
                <c:pt idx="1763">
                  <c:v>12.438890000000001</c:v>
                </c:pt>
                <c:pt idx="1764">
                  <c:v>12.446160000000001</c:v>
                </c:pt>
                <c:pt idx="1765">
                  <c:v>12.453430000000001</c:v>
                </c:pt>
                <c:pt idx="1766">
                  <c:v>12.460710000000001</c:v>
                </c:pt>
                <c:pt idx="1767">
                  <c:v>12.467980000000001</c:v>
                </c:pt>
                <c:pt idx="1768">
                  <c:v>12.47526</c:v>
                </c:pt>
                <c:pt idx="1769">
                  <c:v>12.48254</c:v>
                </c:pt>
                <c:pt idx="1770">
                  <c:v>12.48983</c:v>
                </c:pt>
                <c:pt idx="1771">
                  <c:v>12.497109999999999</c:v>
                </c:pt>
                <c:pt idx="1772">
                  <c:v>12.5044</c:v>
                </c:pt>
                <c:pt idx="1773">
                  <c:v>12.51169</c:v>
                </c:pt>
                <c:pt idx="1774">
                  <c:v>12.518980000000001</c:v>
                </c:pt>
                <c:pt idx="1775">
                  <c:v>12.52627</c:v>
                </c:pt>
                <c:pt idx="1776">
                  <c:v>12.533569999999999</c:v>
                </c:pt>
                <c:pt idx="1777">
                  <c:v>12.54087</c:v>
                </c:pt>
                <c:pt idx="1778">
                  <c:v>12.548170000000001</c:v>
                </c:pt>
                <c:pt idx="1779">
                  <c:v>12.55547</c:v>
                </c:pt>
                <c:pt idx="1780">
                  <c:v>12.56277</c:v>
                </c:pt>
                <c:pt idx="1781">
                  <c:v>12.570080000000001</c:v>
                </c:pt>
                <c:pt idx="1782">
                  <c:v>12.577389999999999</c:v>
                </c:pt>
                <c:pt idx="1783">
                  <c:v>12.5847</c:v>
                </c:pt>
                <c:pt idx="1784">
                  <c:v>12.59201</c:v>
                </c:pt>
                <c:pt idx="1785">
                  <c:v>12.59933</c:v>
                </c:pt>
                <c:pt idx="1786">
                  <c:v>12.606640000000001</c:v>
                </c:pt>
                <c:pt idx="1787">
                  <c:v>12.613960000000001</c:v>
                </c:pt>
                <c:pt idx="1788">
                  <c:v>12.62128</c:v>
                </c:pt>
                <c:pt idx="1789">
                  <c:v>12.62861</c:v>
                </c:pt>
                <c:pt idx="1790">
                  <c:v>12.63593</c:v>
                </c:pt>
                <c:pt idx="1791">
                  <c:v>12.64326</c:v>
                </c:pt>
                <c:pt idx="1792">
                  <c:v>12.650589999999999</c:v>
                </c:pt>
                <c:pt idx="1793">
                  <c:v>12.657920000000001</c:v>
                </c:pt>
                <c:pt idx="1794">
                  <c:v>12.66526</c:v>
                </c:pt>
                <c:pt idx="1795">
                  <c:v>12.67259</c:v>
                </c:pt>
                <c:pt idx="1796">
                  <c:v>12.679930000000001</c:v>
                </c:pt>
                <c:pt idx="1797">
                  <c:v>12.68727</c:v>
                </c:pt>
                <c:pt idx="1798">
                  <c:v>12.69462</c:v>
                </c:pt>
                <c:pt idx="1799">
                  <c:v>12.70196</c:v>
                </c:pt>
                <c:pt idx="1800">
                  <c:v>12.70931</c:v>
                </c:pt>
                <c:pt idx="1801">
                  <c:v>12.716659999999999</c:v>
                </c:pt>
                <c:pt idx="1802">
                  <c:v>12.72401</c:v>
                </c:pt>
                <c:pt idx="1803">
                  <c:v>12.73136</c:v>
                </c:pt>
                <c:pt idx="1804">
                  <c:v>12.738720000000001</c:v>
                </c:pt>
                <c:pt idx="1805">
                  <c:v>12.74607</c:v>
                </c:pt>
                <c:pt idx="1806">
                  <c:v>12.75343</c:v>
                </c:pt>
                <c:pt idx="1807">
                  <c:v>12.76079</c:v>
                </c:pt>
                <c:pt idx="1808">
                  <c:v>12.76816</c:v>
                </c:pt>
                <c:pt idx="1809">
                  <c:v>12.77552</c:v>
                </c:pt>
                <c:pt idx="1810">
                  <c:v>12.78289</c:v>
                </c:pt>
                <c:pt idx="1811">
                  <c:v>12.79026</c:v>
                </c:pt>
                <c:pt idx="1812">
                  <c:v>12.797639999999999</c:v>
                </c:pt>
                <c:pt idx="1813">
                  <c:v>12.805009999999999</c:v>
                </c:pt>
                <c:pt idx="1814">
                  <c:v>12.812390000000001</c:v>
                </c:pt>
                <c:pt idx="1815">
                  <c:v>12.81977</c:v>
                </c:pt>
                <c:pt idx="1816">
                  <c:v>12.82715</c:v>
                </c:pt>
                <c:pt idx="1817">
                  <c:v>12.834530000000001</c:v>
                </c:pt>
                <c:pt idx="1818">
                  <c:v>12.84191</c:v>
                </c:pt>
                <c:pt idx="1819">
                  <c:v>12.849299999999999</c:v>
                </c:pt>
                <c:pt idx="1820">
                  <c:v>12.85669</c:v>
                </c:pt>
                <c:pt idx="1821">
                  <c:v>12.86408</c:v>
                </c:pt>
                <c:pt idx="1822">
                  <c:v>12.87148</c:v>
                </c:pt>
                <c:pt idx="1823">
                  <c:v>12.878869999999999</c:v>
                </c:pt>
                <c:pt idx="1824">
                  <c:v>12.88627</c:v>
                </c:pt>
                <c:pt idx="1825">
                  <c:v>12.89367</c:v>
                </c:pt>
                <c:pt idx="1826">
                  <c:v>12.901070000000001</c:v>
                </c:pt>
                <c:pt idx="1827">
                  <c:v>12.908469999999999</c:v>
                </c:pt>
                <c:pt idx="1828">
                  <c:v>12.91588</c:v>
                </c:pt>
                <c:pt idx="1829">
                  <c:v>12.92329</c:v>
                </c:pt>
                <c:pt idx="1830">
                  <c:v>12.9307</c:v>
                </c:pt>
                <c:pt idx="1831">
                  <c:v>12.93811</c:v>
                </c:pt>
                <c:pt idx="1832">
                  <c:v>12.94553</c:v>
                </c:pt>
                <c:pt idx="1833">
                  <c:v>12.95294</c:v>
                </c:pt>
                <c:pt idx="1834">
                  <c:v>12.96036</c:v>
                </c:pt>
                <c:pt idx="1835">
                  <c:v>12.967790000000001</c:v>
                </c:pt>
                <c:pt idx="1836">
                  <c:v>12.975210000000001</c:v>
                </c:pt>
                <c:pt idx="1837">
                  <c:v>12.98263</c:v>
                </c:pt>
                <c:pt idx="1838">
                  <c:v>12.99006</c:v>
                </c:pt>
                <c:pt idx="1839">
                  <c:v>12.997490000000001</c:v>
                </c:pt>
                <c:pt idx="1840">
                  <c:v>13.00492</c:v>
                </c:pt>
                <c:pt idx="1841">
                  <c:v>13.012359999999999</c:v>
                </c:pt>
                <c:pt idx="1842">
                  <c:v>13.01979</c:v>
                </c:pt>
                <c:pt idx="1843">
                  <c:v>13.027229999999999</c:v>
                </c:pt>
                <c:pt idx="1844">
                  <c:v>13.03467</c:v>
                </c:pt>
                <c:pt idx="1845">
                  <c:v>13.042109999999999</c:v>
                </c:pt>
                <c:pt idx="1846">
                  <c:v>13.04956</c:v>
                </c:pt>
                <c:pt idx="1847">
                  <c:v>13.05701</c:v>
                </c:pt>
                <c:pt idx="1848">
                  <c:v>13.064450000000001</c:v>
                </c:pt>
                <c:pt idx="1849">
                  <c:v>13.071910000000001</c:v>
                </c:pt>
                <c:pt idx="1850">
                  <c:v>13.079359999999999</c:v>
                </c:pt>
                <c:pt idx="1851">
                  <c:v>13.08681</c:v>
                </c:pt>
                <c:pt idx="1852">
                  <c:v>13.09427</c:v>
                </c:pt>
                <c:pt idx="1853">
                  <c:v>13.10173</c:v>
                </c:pt>
                <c:pt idx="1854">
                  <c:v>13.10919</c:v>
                </c:pt>
                <c:pt idx="1855">
                  <c:v>13.11666</c:v>
                </c:pt>
                <c:pt idx="1856">
                  <c:v>13.12412</c:v>
                </c:pt>
                <c:pt idx="1857">
                  <c:v>13.131589999999999</c:v>
                </c:pt>
                <c:pt idx="1858">
                  <c:v>13.139060000000001</c:v>
                </c:pt>
                <c:pt idx="1859">
                  <c:v>13.14653</c:v>
                </c:pt>
                <c:pt idx="1860">
                  <c:v>13.15401</c:v>
                </c:pt>
                <c:pt idx="1861">
                  <c:v>13.161479999999999</c:v>
                </c:pt>
                <c:pt idx="1862">
                  <c:v>13.16896</c:v>
                </c:pt>
                <c:pt idx="1863">
                  <c:v>13.176439999999999</c:v>
                </c:pt>
                <c:pt idx="1864">
                  <c:v>13.183920000000001</c:v>
                </c:pt>
                <c:pt idx="1865">
                  <c:v>13.191409999999999</c:v>
                </c:pt>
                <c:pt idx="1866">
                  <c:v>13.1989</c:v>
                </c:pt>
                <c:pt idx="1867">
                  <c:v>13.206390000000001</c:v>
                </c:pt>
                <c:pt idx="1868">
                  <c:v>13.21388</c:v>
                </c:pt>
                <c:pt idx="1869">
                  <c:v>13.22137</c:v>
                </c:pt>
                <c:pt idx="1870">
                  <c:v>13.228870000000001</c:v>
                </c:pt>
                <c:pt idx="1871">
                  <c:v>13.236359999999999</c:v>
                </c:pt>
                <c:pt idx="1872">
                  <c:v>13.24386</c:v>
                </c:pt>
                <c:pt idx="1873">
                  <c:v>13.25137</c:v>
                </c:pt>
                <c:pt idx="1874">
                  <c:v>13.25887</c:v>
                </c:pt>
                <c:pt idx="1875">
                  <c:v>13.26638</c:v>
                </c:pt>
                <c:pt idx="1876">
                  <c:v>13.27388</c:v>
                </c:pt>
                <c:pt idx="1877">
                  <c:v>13.28139</c:v>
                </c:pt>
                <c:pt idx="1878">
                  <c:v>13.28891</c:v>
                </c:pt>
                <c:pt idx="1879">
                  <c:v>13.296419999999999</c:v>
                </c:pt>
                <c:pt idx="1880">
                  <c:v>13.303940000000001</c:v>
                </c:pt>
                <c:pt idx="1881">
                  <c:v>13.31146</c:v>
                </c:pt>
                <c:pt idx="1882">
                  <c:v>13.31898</c:v>
                </c:pt>
                <c:pt idx="1883">
                  <c:v>13.326499999999999</c:v>
                </c:pt>
                <c:pt idx="1884">
                  <c:v>13.33403</c:v>
                </c:pt>
                <c:pt idx="1885">
                  <c:v>13.34155</c:v>
                </c:pt>
                <c:pt idx="1886">
                  <c:v>13.349080000000001</c:v>
                </c:pt>
                <c:pt idx="1887">
                  <c:v>13.356619999999999</c:v>
                </c:pt>
                <c:pt idx="1888">
                  <c:v>13.36415</c:v>
                </c:pt>
                <c:pt idx="1889">
                  <c:v>13.371689999999999</c:v>
                </c:pt>
                <c:pt idx="1890">
                  <c:v>13.37922</c:v>
                </c:pt>
                <c:pt idx="1891">
                  <c:v>13.386760000000001</c:v>
                </c:pt>
                <c:pt idx="1892">
                  <c:v>13.394310000000001</c:v>
                </c:pt>
                <c:pt idx="1893">
                  <c:v>13.40185</c:v>
                </c:pt>
                <c:pt idx="1894">
                  <c:v>13.4094</c:v>
                </c:pt>
                <c:pt idx="1895">
                  <c:v>13.41695</c:v>
                </c:pt>
                <c:pt idx="1896">
                  <c:v>13.4245</c:v>
                </c:pt>
                <c:pt idx="1897">
                  <c:v>13.43205</c:v>
                </c:pt>
                <c:pt idx="1898">
                  <c:v>13.4396</c:v>
                </c:pt>
                <c:pt idx="1899">
                  <c:v>13.44716</c:v>
                </c:pt>
                <c:pt idx="1900">
                  <c:v>13.45472</c:v>
                </c:pt>
                <c:pt idx="1901">
                  <c:v>13.46228</c:v>
                </c:pt>
                <c:pt idx="1902">
                  <c:v>13.46984</c:v>
                </c:pt>
                <c:pt idx="1903">
                  <c:v>13.477410000000001</c:v>
                </c:pt>
                <c:pt idx="1904">
                  <c:v>13.48498</c:v>
                </c:pt>
                <c:pt idx="1905">
                  <c:v>13.49255</c:v>
                </c:pt>
                <c:pt idx="1906">
                  <c:v>13.500120000000001</c:v>
                </c:pt>
                <c:pt idx="1907">
                  <c:v>13.50769</c:v>
                </c:pt>
                <c:pt idx="1908">
                  <c:v>13.515269999999999</c:v>
                </c:pt>
                <c:pt idx="1909">
                  <c:v>13.52285</c:v>
                </c:pt>
                <c:pt idx="1910">
                  <c:v>13.530430000000001</c:v>
                </c:pt>
                <c:pt idx="1911">
                  <c:v>13.53801</c:v>
                </c:pt>
                <c:pt idx="1912">
                  <c:v>13.5456</c:v>
                </c:pt>
                <c:pt idx="1913">
                  <c:v>13.553179999999999</c:v>
                </c:pt>
                <c:pt idx="1914">
                  <c:v>13.56077</c:v>
                </c:pt>
                <c:pt idx="1915">
                  <c:v>13.56836</c:v>
                </c:pt>
                <c:pt idx="1916">
                  <c:v>13.57596</c:v>
                </c:pt>
                <c:pt idx="1917">
                  <c:v>13.583550000000001</c:v>
                </c:pt>
                <c:pt idx="1918">
                  <c:v>13.591150000000001</c:v>
                </c:pt>
                <c:pt idx="1919">
                  <c:v>13.598750000000001</c:v>
                </c:pt>
                <c:pt idx="1920">
                  <c:v>13.606350000000001</c:v>
                </c:pt>
                <c:pt idx="1921">
                  <c:v>13.613960000000001</c:v>
                </c:pt>
                <c:pt idx="1922">
                  <c:v>13.621560000000001</c:v>
                </c:pt>
                <c:pt idx="1923">
                  <c:v>13.62917</c:v>
                </c:pt>
                <c:pt idx="1924">
                  <c:v>13.63678</c:v>
                </c:pt>
                <c:pt idx="1925">
                  <c:v>13.64439</c:v>
                </c:pt>
                <c:pt idx="1926">
                  <c:v>13.652010000000001</c:v>
                </c:pt>
                <c:pt idx="1927">
                  <c:v>13.65962</c:v>
                </c:pt>
                <c:pt idx="1928">
                  <c:v>13.66724</c:v>
                </c:pt>
                <c:pt idx="1929">
                  <c:v>13.674860000000001</c:v>
                </c:pt>
                <c:pt idx="1930">
                  <c:v>13.68249</c:v>
                </c:pt>
                <c:pt idx="1931">
                  <c:v>13.690110000000001</c:v>
                </c:pt>
                <c:pt idx="1932">
                  <c:v>13.69774</c:v>
                </c:pt>
                <c:pt idx="1933">
                  <c:v>13.70537</c:v>
                </c:pt>
                <c:pt idx="1934">
                  <c:v>13.712999999999999</c:v>
                </c:pt>
                <c:pt idx="1935">
                  <c:v>13.72063</c:v>
                </c:pt>
                <c:pt idx="1936">
                  <c:v>13.72827</c:v>
                </c:pt>
                <c:pt idx="1937">
                  <c:v>13.735910000000001</c:v>
                </c:pt>
                <c:pt idx="1938">
                  <c:v>13.743550000000001</c:v>
                </c:pt>
                <c:pt idx="1939">
                  <c:v>13.751189999999999</c:v>
                </c:pt>
                <c:pt idx="1940">
                  <c:v>13.75883</c:v>
                </c:pt>
                <c:pt idx="1941">
                  <c:v>13.76648</c:v>
                </c:pt>
                <c:pt idx="1942">
                  <c:v>13.77413</c:v>
                </c:pt>
                <c:pt idx="1943">
                  <c:v>13.781779999999999</c:v>
                </c:pt>
                <c:pt idx="1944">
                  <c:v>13.789429999999999</c:v>
                </c:pt>
                <c:pt idx="1945">
                  <c:v>13.797090000000001</c:v>
                </c:pt>
                <c:pt idx="1946">
                  <c:v>13.804740000000001</c:v>
                </c:pt>
                <c:pt idx="1947">
                  <c:v>13.8124</c:v>
                </c:pt>
                <c:pt idx="1948">
                  <c:v>13.82006</c:v>
                </c:pt>
                <c:pt idx="1949">
                  <c:v>13.827730000000001</c:v>
                </c:pt>
                <c:pt idx="1950">
                  <c:v>13.83539</c:v>
                </c:pt>
                <c:pt idx="1951">
                  <c:v>13.843059999999999</c:v>
                </c:pt>
                <c:pt idx="1952">
                  <c:v>13.85073</c:v>
                </c:pt>
                <c:pt idx="1953">
                  <c:v>13.8584</c:v>
                </c:pt>
                <c:pt idx="1954">
                  <c:v>13.86608</c:v>
                </c:pt>
                <c:pt idx="1955">
                  <c:v>13.873749999999999</c:v>
                </c:pt>
                <c:pt idx="1956">
                  <c:v>13.88143</c:v>
                </c:pt>
                <c:pt idx="1957">
                  <c:v>13.889110000000001</c:v>
                </c:pt>
                <c:pt idx="1958">
                  <c:v>13.896789999999999</c:v>
                </c:pt>
                <c:pt idx="1959">
                  <c:v>13.90448</c:v>
                </c:pt>
                <c:pt idx="1960">
                  <c:v>13.91216</c:v>
                </c:pt>
                <c:pt idx="1961">
                  <c:v>13.91985</c:v>
                </c:pt>
                <c:pt idx="1962">
                  <c:v>13.92754</c:v>
                </c:pt>
                <c:pt idx="1963">
                  <c:v>13.93524</c:v>
                </c:pt>
                <c:pt idx="1964">
                  <c:v>13.94293</c:v>
                </c:pt>
                <c:pt idx="1965">
                  <c:v>13.95063</c:v>
                </c:pt>
                <c:pt idx="1966">
                  <c:v>13.95833</c:v>
                </c:pt>
                <c:pt idx="1967">
                  <c:v>13.96603</c:v>
                </c:pt>
                <c:pt idx="1968">
                  <c:v>13.97373</c:v>
                </c:pt>
                <c:pt idx="1969">
                  <c:v>13.981439999999999</c:v>
                </c:pt>
                <c:pt idx="1970">
                  <c:v>13.98915</c:v>
                </c:pt>
                <c:pt idx="1971">
                  <c:v>13.99686</c:v>
                </c:pt>
                <c:pt idx="1972">
                  <c:v>14.004569999999999</c:v>
                </c:pt>
                <c:pt idx="1973">
                  <c:v>14.012280000000001</c:v>
                </c:pt>
                <c:pt idx="1974">
                  <c:v>14.02</c:v>
                </c:pt>
                <c:pt idx="1975">
                  <c:v>14.02772</c:v>
                </c:pt>
                <c:pt idx="1976">
                  <c:v>14.035439999999999</c:v>
                </c:pt>
                <c:pt idx="1977">
                  <c:v>14.04316</c:v>
                </c:pt>
                <c:pt idx="1978">
                  <c:v>14.050890000000001</c:v>
                </c:pt>
                <c:pt idx="1979">
                  <c:v>14.05861</c:v>
                </c:pt>
                <c:pt idx="1980">
                  <c:v>14.06634</c:v>
                </c:pt>
                <c:pt idx="1981">
                  <c:v>14.07408</c:v>
                </c:pt>
                <c:pt idx="1982">
                  <c:v>14.081810000000001</c:v>
                </c:pt>
                <c:pt idx="1983">
                  <c:v>14.08954</c:v>
                </c:pt>
                <c:pt idx="1984">
                  <c:v>14.09728</c:v>
                </c:pt>
                <c:pt idx="1985">
                  <c:v>14.10502</c:v>
                </c:pt>
                <c:pt idx="1986">
                  <c:v>14.11276</c:v>
                </c:pt>
                <c:pt idx="1987">
                  <c:v>14.120509999999999</c:v>
                </c:pt>
                <c:pt idx="1988">
                  <c:v>14.12825</c:v>
                </c:pt>
                <c:pt idx="1989">
                  <c:v>14.135999999999999</c:v>
                </c:pt>
                <c:pt idx="1990">
                  <c:v>14.143750000000001</c:v>
                </c:pt>
                <c:pt idx="1991">
                  <c:v>14.15151</c:v>
                </c:pt>
                <c:pt idx="1992">
                  <c:v>14.15926</c:v>
                </c:pt>
                <c:pt idx="1993">
                  <c:v>14.167020000000001</c:v>
                </c:pt>
                <c:pt idx="1994">
                  <c:v>14.17478</c:v>
                </c:pt>
                <c:pt idx="1995">
                  <c:v>14.182539999999999</c:v>
                </c:pt>
                <c:pt idx="1996">
                  <c:v>14.190300000000001</c:v>
                </c:pt>
                <c:pt idx="1997">
                  <c:v>14.19807</c:v>
                </c:pt>
                <c:pt idx="1998">
                  <c:v>14.205830000000001</c:v>
                </c:pt>
                <c:pt idx="1999">
                  <c:v>14.2136</c:v>
                </c:pt>
                <c:pt idx="2000">
                  <c:v>14.22137</c:v>
                </c:pt>
                <c:pt idx="2001">
                  <c:v>14.229150000000001</c:v>
                </c:pt>
                <c:pt idx="2002">
                  <c:v>14.23692</c:v>
                </c:pt>
                <c:pt idx="2003">
                  <c:v>14.2447</c:v>
                </c:pt>
                <c:pt idx="2004">
                  <c:v>14.25248</c:v>
                </c:pt>
                <c:pt idx="2005">
                  <c:v>14.260260000000001</c:v>
                </c:pt>
                <c:pt idx="2006">
                  <c:v>14.268050000000001</c:v>
                </c:pt>
                <c:pt idx="2007">
                  <c:v>14.275840000000001</c:v>
                </c:pt>
                <c:pt idx="2008">
                  <c:v>14.283620000000001</c:v>
                </c:pt>
                <c:pt idx="2009">
                  <c:v>14.29142</c:v>
                </c:pt>
                <c:pt idx="2010">
                  <c:v>14.29921</c:v>
                </c:pt>
                <c:pt idx="2011">
                  <c:v>14.307</c:v>
                </c:pt>
                <c:pt idx="2012">
                  <c:v>14.3148</c:v>
                </c:pt>
                <c:pt idx="2013">
                  <c:v>14.3226</c:v>
                </c:pt>
                <c:pt idx="2014">
                  <c:v>14.330399999999999</c:v>
                </c:pt>
                <c:pt idx="2015">
                  <c:v>14.338200000000001</c:v>
                </c:pt>
                <c:pt idx="2016">
                  <c:v>14.34601</c:v>
                </c:pt>
                <c:pt idx="2017">
                  <c:v>14.353820000000001</c:v>
                </c:pt>
                <c:pt idx="2018">
                  <c:v>14.36163</c:v>
                </c:pt>
                <c:pt idx="2019">
                  <c:v>14.369440000000001</c:v>
                </c:pt>
                <c:pt idx="2020">
                  <c:v>14.37725</c:v>
                </c:pt>
                <c:pt idx="2021">
                  <c:v>14.385070000000001</c:v>
                </c:pt>
                <c:pt idx="2022">
                  <c:v>14.39289</c:v>
                </c:pt>
                <c:pt idx="2023">
                  <c:v>14.40071</c:v>
                </c:pt>
                <c:pt idx="2024">
                  <c:v>14.408530000000001</c:v>
                </c:pt>
                <c:pt idx="2025">
                  <c:v>14.416359999999999</c:v>
                </c:pt>
                <c:pt idx="2026">
                  <c:v>14.42418</c:v>
                </c:pt>
                <c:pt idx="2027">
                  <c:v>14.43201</c:v>
                </c:pt>
                <c:pt idx="2028">
                  <c:v>14.43984</c:v>
                </c:pt>
                <c:pt idx="2029">
                  <c:v>14.44768</c:v>
                </c:pt>
                <c:pt idx="2030">
                  <c:v>14.45551</c:v>
                </c:pt>
                <c:pt idx="2031">
                  <c:v>14.46335</c:v>
                </c:pt>
                <c:pt idx="2032">
                  <c:v>14.47119</c:v>
                </c:pt>
                <c:pt idx="2033">
                  <c:v>14.47903</c:v>
                </c:pt>
                <c:pt idx="2034">
                  <c:v>14.486879999999999</c:v>
                </c:pt>
                <c:pt idx="2035">
                  <c:v>14.494719999999999</c:v>
                </c:pt>
                <c:pt idx="2036">
                  <c:v>14.50257</c:v>
                </c:pt>
                <c:pt idx="2037">
                  <c:v>14.51042</c:v>
                </c:pt>
                <c:pt idx="2038">
                  <c:v>14.518269999999999</c:v>
                </c:pt>
                <c:pt idx="2039">
                  <c:v>14.52613</c:v>
                </c:pt>
                <c:pt idx="2040">
                  <c:v>14.53398</c:v>
                </c:pt>
                <c:pt idx="2041">
                  <c:v>14.541840000000001</c:v>
                </c:pt>
                <c:pt idx="2042">
                  <c:v>14.5497</c:v>
                </c:pt>
                <c:pt idx="2043">
                  <c:v>14.55757</c:v>
                </c:pt>
                <c:pt idx="2044">
                  <c:v>14.565429999999999</c:v>
                </c:pt>
                <c:pt idx="2045">
                  <c:v>14.5733</c:v>
                </c:pt>
                <c:pt idx="2046">
                  <c:v>14.58117</c:v>
                </c:pt>
                <c:pt idx="2047">
                  <c:v>14.589040000000001</c:v>
                </c:pt>
                <c:pt idx="2048">
                  <c:v>14.596909999999999</c:v>
                </c:pt>
                <c:pt idx="2049">
                  <c:v>14.604789999999999</c:v>
                </c:pt>
                <c:pt idx="2050">
                  <c:v>14.61267</c:v>
                </c:pt>
                <c:pt idx="2051">
                  <c:v>14.62055</c:v>
                </c:pt>
                <c:pt idx="2052">
                  <c:v>14.62843</c:v>
                </c:pt>
                <c:pt idx="2053">
                  <c:v>14.63631</c:v>
                </c:pt>
                <c:pt idx="2054">
                  <c:v>14.6442</c:v>
                </c:pt>
                <c:pt idx="2055">
                  <c:v>14.652089999999999</c:v>
                </c:pt>
                <c:pt idx="2056">
                  <c:v>14.659979999999999</c:v>
                </c:pt>
                <c:pt idx="2057">
                  <c:v>14.667870000000001</c:v>
                </c:pt>
                <c:pt idx="2058">
                  <c:v>14.67577</c:v>
                </c:pt>
                <c:pt idx="2059">
                  <c:v>14.68366</c:v>
                </c:pt>
                <c:pt idx="2060">
                  <c:v>14.691560000000001</c:v>
                </c:pt>
                <c:pt idx="2061">
                  <c:v>14.69946</c:v>
                </c:pt>
                <c:pt idx="2062">
                  <c:v>14.707369999999999</c:v>
                </c:pt>
                <c:pt idx="2063">
                  <c:v>14.71527</c:v>
                </c:pt>
                <c:pt idx="2064">
                  <c:v>14.723179999999999</c:v>
                </c:pt>
                <c:pt idx="2065">
                  <c:v>14.73109</c:v>
                </c:pt>
                <c:pt idx="2066">
                  <c:v>14.739000000000001</c:v>
                </c:pt>
                <c:pt idx="2067">
                  <c:v>14.746919999999999</c:v>
                </c:pt>
                <c:pt idx="2068">
                  <c:v>14.75483</c:v>
                </c:pt>
                <c:pt idx="2069">
                  <c:v>14.76275</c:v>
                </c:pt>
                <c:pt idx="2070">
                  <c:v>14.770670000000001</c:v>
                </c:pt>
                <c:pt idx="2071">
                  <c:v>14.778589999999999</c:v>
                </c:pt>
                <c:pt idx="2072">
                  <c:v>14.786519999999999</c:v>
                </c:pt>
                <c:pt idx="2073">
                  <c:v>14.794449999999999</c:v>
                </c:pt>
                <c:pt idx="2074">
                  <c:v>14.80237</c:v>
                </c:pt>
                <c:pt idx="2075">
                  <c:v>14.8103</c:v>
                </c:pt>
                <c:pt idx="2076">
                  <c:v>14.818239999999999</c:v>
                </c:pt>
                <c:pt idx="2077">
                  <c:v>14.826169999999999</c:v>
                </c:pt>
                <c:pt idx="2078">
                  <c:v>14.834110000000001</c:v>
                </c:pt>
                <c:pt idx="2079">
                  <c:v>14.84205</c:v>
                </c:pt>
                <c:pt idx="2080">
                  <c:v>14.84999</c:v>
                </c:pt>
                <c:pt idx="2081">
                  <c:v>14.85793</c:v>
                </c:pt>
                <c:pt idx="2082">
                  <c:v>14.865880000000001</c:v>
                </c:pt>
                <c:pt idx="2083">
                  <c:v>14.87383</c:v>
                </c:pt>
                <c:pt idx="2084">
                  <c:v>14.881779999999999</c:v>
                </c:pt>
                <c:pt idx="2085">
                  <c:v>14.88973</c:v>
                </c:pt>
                <c:pt idx="2086">
                  <c:v>14.897690000000001</c:v>
                </c:pt>
                <c:pt idx="2087">
                  <c:v>14.90564</c:v>
                </c:pt>
                <c:pt idx="2088">
                  <c:v>14.913600000000001</c:v>
                </c:pt>
                <c:pt idx="2089">
                  <c:v>14.921559999999999</c:v>
                </c:pt>
                <c:pt idx="2090">
                  <c:v>14.92952</c:v>
                </c:pt>
                <c:pt idx="2091">
                  <c:v>14.93749</c:v>
                </c:pt>
                <c:pt idx="2092">
                  <c:v>14.945460000000001</c:v>
                </c:pt>
                <c:pt idx="2093">
                  <c:v>14.953430000000001</c:v>
                </c:pt>
                <c:pt idx="2094">
                  <c:v>14.961399999999999</c:v>
                </c:pt>
                <c:pt idx="2095">
                  <c:v>14.96937</c:v>
                </c:pt>
                <c:pt idx="2096">
                  <c:v>14.977349999999999</c:v>
                </c:pt>
                <c:pt idx="2097">
                  <c:v>14.98532</c:v>
                </c:pt>
                <c:pt idx="2098">
                  <c:v>14.9933</c:v>
                </c:pt>
                <c:pt idx="2099">
                  <c:v>15.001289999999999</c:v>
                </c:pt>
                <c:pt idx="2100">
                  <c:v>15.009270000000001</c:v>
                </c:pt>
                <c:pt idx="2101">
                  <c:v>15.01726</c:v>
                </c:pt>
                <c:pt idx="2102">
                  <c:v>15.02524</c:v>
                </c:pt>
                <c:pt idx="2103">
                  <c:v>15.03323</c:v>
                </c:pt>
                <c:pt idx="2104">
                  <c:v>15.041230000000001</c:v>
                </c:pt>
                <c:pt idx="2105">
                  <c:v>15.04922</c:v>
                </c:pt>
                <c:pt idx="2106">
                  <c:v>15.057219999999999</c:v>
                </c:pt>
                <c:pt idx="2107">
                  <c:v>15.06522</c:v>
                </c:pt>
                <c:pt idx="2108">
                  <c:v>15.073219999999999</c:v>
                </c:pt>
                <c:pt idx="2109">
                  <c:v>15.08122</c:v>
                </c:pt>
                <c:pt idx="2110">
                  <c:v>15.089230000000001</c:v>
                </c:pt>
                <c:pt idx="2111">
                  <c:v>15.09723</c:v>
                </c:pt>
                <c:pt idx="2112">
                  <c:v>15.10524</c:v>
                </c:pt>
                <c:pt idx="2113">
                  <c:v>15.11326</c:v>
                </c:pt>
                <c:pt idx="2114">
                  <c:v>15.121270000000001</c:v>
                </c:pt>
                <c:pt idx="2115">
                  <c:v>15.129289999999999</c:v>
                </c:pt>
                <c:pt idx="2116">
                  <c:v>15.1373</c:v>
                </c:pt>
                <c:pt idx="2117">
                  <c:v>15.14532</c:v>
                </c:pt>
                <c:pt idx="2118">
                  <c:v>15.15335</c:v>
                </c:pt>
                <c:pt idx="2119">
                  <c:v>15.16137</c:v>
                </c:pt>
                <c:pt idx="2120">
                  <c:v>15.1694</c:v>
                </c:pt>
                <c:pt idx="2121">
                  <c:v>15.177429999999999</c:v>
                </c:pt>
                <c:pt idx="2122">
                  <c:v>15.185460000000001</c:v>
                </c:pt>
                <c:pt idx="2123">
                  <c:v>15.193490000000001</c:v>
                </c:pt>
                <c:pt idx="2124">
                  <c:v>15.20153</c:v>
                </c:pt>
                <c:pt idx="2125">
                  <c:v>15.20956</c:v>
                </c:pt>
                <c:pt idx="2126">
                  <c:v>15.217599999999999</c:v>
                </c:pt>
                <c:pt idx="2127">
                  <c:v>15.22564</c:v>
                </c:pt>
                <c:pt idx="2128">
                  <c:v>15.233689999999999</c:v>
                </c:pt>
                <c:pt idx="2129">
                  <c:v>15.24173</c:v>
                </c:pt>
                <c:pt idx="2130">
                  <c:v>15.249779999999999</c:v>
                </c:pt>
                <c:pt idx="2131">
                  <c:v>15.25783</c:v>
                </c:pt>
                <c:pt idx="2132">
                  <c:v>15.265879999999999</c:v>
                </c:pt>
                <c:pt idx="2133">
                  <c:v>15.27394</c:v>
                </c:pt>
                <c:pt idx="2134">
                  <c:v>15.28199</c:v>
                </c:pt>
                <c:pt idx="2135">
                  <c:v>15.290050000000001</c:v>
                </c:pt>
                <c:pt idx="2136">
                  <c:v>15.298109999999999</c:v>
                </c:pt>
                <c:pt idx="2137">
                  <c:v>15.30617</c:v>
                </c:pt>
                <c:pt idx="2138">
                  <c:v>15.31424</c:v>
                </c:pt>
                <c:pt idx="2139">
                  <c:v>15.32231</c:v>
                </c:pt>
                <c:pt idx="2140">
                  <c:v>15.33038</c:v>
                </c:pt>
                <c:pt idx="2141">
                  <c:v>15.33845</c:v>
                </c:pt>
                <c:pt idx="2142">
                  <c:v>15.34652</c:v>
                </c:pt>
                <c:pt idx="2143">
                  <c:v>15.3546</c:v>
                </c:pt>
                <c:pt idx="2144">
                  <c:v>15.36267</c:v>
                </c:pt>
                <c:pt idx="2145">
                  <c:v>15.370749999999999</c:v>
                </c:pt>
                <c:pt idx="2146">
                  <c:v>15.378830000000001</c:v>
                </c:pt>
                <c:pt idx="2147">
                  <c:v>15.38692</c:v>
                </c:pt>
                <c:pt idx="2148">
                  <c:v>15.395</c:v>
                </c:pt>
                <c:pt idx="2149">
                  <c:v>15.403090000000001</c:v>
                </c:pt>
                <c:pt idx="2150">
                  <c:v>15.41118</c:v>
                </c:pt>
                <c:pt idx="2151">
                  <c:v>15.419280000000001</c:v>
                </c:pt>
                <c:pt idx="2152">
                  <c:v>15.42737</c:v>
                </c:pt>
                <c:pt idx="2153">
                  <c:v>15.43547</c:v>
                </c:pt>
                <c:pt idx="2154">
                  <c:v>15.443569999999999</c:v>
                </c:pt>
                <c:pt idx="2155">
                  <c:v>15.45167</c:v>
                </c:pt>
                <c:pt idx="2156">
                  <c:v>15.459770000000001</c:v>
                </c:pt>
                <c:pt idx="2157">
                  <c:v>15.46787</c:v>
                </c:pt>
                <c:pt idx="2158">
                  <c:v>15.47598</c:v>
                </c:pt>
                <c:pt idx="2159">
                  <c:v>15.48409</c:v>
                </c:pt>
                <c:pt idx="2160">
                  <c:v>15.4922</c:v>
                </c:pt>
                <c:pt idx="2161">
                  <c:v>15.50032</c:v>
                </c:pt>
                <c:pt idx="2162">
                  <c:v>15.508430000000001</c:v>
                </c:pt>
                <c:pt idx="2163">
                  <c:v>15.516550000000001</c:v>
                </c:pt>
                <c:pt idx="2164">
                  <c:v>15.52467</c:v>
                </c:pt>
                <c:pt idx="2165">
                  <c:v>15.53279</c:v>
                </c:pt>
                <c:pt idx="2166">
                  <c:v>15.54092</c:v>
                </c:pt>
                <c:pt idx="2167">
                  <c:v>15.54904</c:v>
                </c:pt>
                <c:pt idx="2168">
                  <c:v>15.557169999999999</c:v>
                </c:pt>
                <c:pt idx="2169">
                  <c:v>15.565300000000001</c:v>
                </c:pt>
                <c:pt idx="2170">
                  <c:v>15.57343</c:v>
                </c:pt>
                <c:pt idx="2171">
                  <c:v>15.581569999999999</c:v>
                </c:pt>
                <c:pt idx="2172">
                  <c:v>15.58971</c:v>
                </c:pt>
                <c:pt idx="2173">
                  <c:v>15.597849999999999</c:v>
                </c:pt>
                <c:pt idx="2174">
                  <c:v>15.60599</c:v>
                </c:pt>
                <c:pt idx="2175">
                  <c:v>15.614129999999999</c:v>
                </c:pt>
                <c:pt idx="2176">
                  <c:v>15.62228</c:v>
                </c:pt>
                <c:pt idx="2177">
                  <c:v>15.630420000000001</c:v>
                </c:pt>
                <c:pt idx="2178">
                  <c:v>15.63857</c:v>
                </c:pt>
                <c:pt idx="2179">
                  <c:v>15.64673</c:v>
                </c:pt>
                <c:pt idx="2180">
                  <c:v>15.65488</c:v>
                </c:pt>
                <c:pt idx="2181">
                  <c:v>15.663040000000001</c:v>
                </c:pt>
                <c:pt idx="2182">
                  <c:v>15.671189999999999</c:v>
                </c:pt>
                <c:pt idx="2183">
                  <c:v>15.679349999999999</c:v>
                </c:pt>
                <c:pt idx="2184">
                  <c:v>15.687519999999999</c:v>
                </c:pt>
                <c:pt idx="2185">
                  <c:v>15.695679999999999</c:v>
                </c:pt>
                <c:pt idx="2186">
                  <c:v>15.703849999999999</c:v>
                </c:pt>
                <c:pt idx="2187">
                  <c:v>15.712020000000001</c:v>
                </c:pt>
                <c:pt idx="2188">
                  <c:v>15.720190000000001</c:v>
                </c:pt>
                <c:pt idx="2189">
                  <c:v>15.72836</c:v>
                </c:pt>
                <c:pt idx="2190">
                  <c:v>15.73654</c:v>
                </c:pt>
                <c:pt idx="2191">
                  <c:v>15.74471</c:v>
                </c:pt>
                <c:pt idx="2192">
                  <c:v>15.752890000000001</c:v>
                </c:pt>
                <c:pt idx="2193">
                  <c:v>15.76108</c:v>
                </c:pt>
                <c:pt idx="2194">
                  <c:v>15.769259999999999</c:v>
                </c:pt>
                <c:pt idx="2195">
                  <c:v>15.77744</c:v>
                </c:pt>
                <c:pt idx="2196">
                  <c:v>15.785629999999999</c:v>
                </c:pt>
                <c:pt idx="2197">
                  <c:v>15.79382</c:v>
                </c:pt>
                <c:pt idx="2198">
                  <c:v>15.802020000000001</c:v>
                </c:pt>
                <c:pt idx="2199">
                  <c:v>15.81021</c:v>
                </c:pt>
                <c:pt idx="2200">
                  <c:v>15.81841</c:v>
                </c:pt>
                <c:pt idx="2201">
                  <c:v>15.826599999999999</c:v>
                </c:pt>
                <c:pt idx="2202">
                  <c:v>15.834809999999999</c:v>
                </c:pt>
                <c:pt idx="2203">
                  <c:v>15.84301</c:v>
                </c:pt>
                <c:pt idx="2204">
                  <c:v>15.85121</c:v>
                </c:pt>
                <c:pt idx="2205">
                  <c:v>15.85942</c:v>
                </c:pt>
                <c:pt idx="2206">
                  <c:v>15.86763</c:v>
                </c:pt>
                <c:pt idx="2207">
                  <c:v>15.87584</c:v>
                </c:pt>
                <c:pt idx="2208">
                  <c:v>15.88406</c:v>
                </c:pt>
                <c:pt idx="2209">
                  <c:v>15.89227</c:v>
                </c:pt>
                <c:pt idx="2210">
                  <c:v>15.90049</c:v>
                </c:pt>
                <c:pt idx="2211">
                  <c:v>15.908709999999999</c:v>
                </c:pt>
                <c:pt idx="2212">
                  <c:v>15.916930000000001</c:v>
                </c:pt>
                <c:pt idx="2213">
                  <c:v>15.92515</c:v>
                </c:pt>
                <c:pt idx="2214">
                  <c:v>15.93338</c:v>
                </c:pt>
                <c:pt idx="2215">
                  <c:v>15.941610000000001</c:v>
                </c:pt>
                <c:pt idx="2216">
                  <c:v>15.94984</c:v>
                </c:pt>
                <c:pt idx="2217">
                  <c:v>15.958069999999999</c:v>
                </c:pt>
                <c:pt idx="2218">
                  <c:v>15.96631</c:v>
                </c:pt>
                <c:pt idx="2219">
                  <c:v>15.974539999999999</c:v>
                </c:pt>
                <c:pt idx="2220">
                  <c:v>15.98278</c:v>
                </c:pt>
                <c:pt idx="2221">
                  <c:v>15.991020000000001</c:v>
                </c:pt>
                <c:pt idx="2222">
                  <c:v>15.999269999999999</c:v>
                </c:pt>
                <c:pt idx="2223">
                  <c:v>16.00751</c:v>
                </c:pt>
                <c:pt idx="2224">
                  <c:v>16.01576</c:v>
                </c:pt>
                <c:pt idx="2225">
                  <c:v>16.024010000000001</c:v>
                </c:pt>
                <c:pt idx="2226">
                  <c:v>16.032260000000001</c:v>
                </c:pt>
                <c:pt idx="2227">
                  <c:v>16.040520000000001</c:v>
                </c:pt>
                <c:pt idx="2228">
                  <c:v>16.048770000000001</c:v>
                </c:pt>
                <c:pt idx="2229">
                  <c:v>16.057030000000001</c:v>
                </c:pt>
                <c:pt idx="2230">
                  <c:v>16.065290000000001</c:v>
                </c:pt>
                <c:pt idx="2231">
                  <c:v>16.073550000000001</c:v>
                </c:pt>
                <c:pt idx="2232">
                  <c:v>16.08182</c:v>
                </c:pt>
                <c:pt idx="2233">
                  <c:v>16.09008</c:v>
                </c:pt>
                <c:pt idx="2234">
                  <c:v>16.09835</c:v>
                </c:pt>
                <c:pt idx="2235">
                  <c:v>16.106619999999999</c:v>
                </c:pt>
                <c:pt idx="2236">
                  <c:v>16.114889999999999</c:v>
                </c:pt>
                <c:pt idx="2237">
                  <c:v>16.123169999999998</c:v>
                </c:pt>
                <c:pt idx="2238">
                  <c:v>16.131450000000001</c:v>
                </c:pt>
                <c:pt idx="2239">
                  <c:v>16.13973</c:v>
                </c:pt>
                <c:pt idx="2240">
                  <c:v>16.148009999999999</c:v>
                </c:pt>
                <c:pt idx="2241">
                  <c:v>16.156289999999998</c:v>
                </c:pt>
                <c:pt idx="2242">
                  <c:v>16.164580000000001</c:v>
                </c:pt>
                <c:pt idx="2243">
                  <c:v>16.17286</c:v>
                </c:pt>
                <c:pt idx="2244">
                  <c:v>16.181159999999998</c:v>
                </c:pt>
                <c:pt idx="2245">
                  <c:v>16.189450000000001</c:v>
                </c:pt>
                <c:pt idx="2246">
                  <c:v>16.19774</c:v>
                </c:pt>
                <c:pt idx="2247">
                  <c:v>16.206040000000002</c:v>
                </c:pt>
                <c:pt idx="2248">
                  <c:v>16.21434</c:v>
                </c:pt>
                <c:pt idx="2249">
                  <c:v>16.222639999999998</c:v>
                </c:pt>
                <c:pt idx="2250">
                  <c:v>16.23094</c:v>
                </c:pt>
                <c:pt idx="2251">
                  <c:v>16.239239999999999</c:v>
                </c:pt>
                <c:pt idx="2252">
                  <c:v>16.24755</c:v>
                </c:pt>
                <c:pt idx="2253">
                  <c:v>16.255859999999998</c:v>
                </c:pt>
                <c:pt idx="2254">
                  <c:v>16.26417</c:v>
                </c:pt>
                <c:pt idx="2255">
                  <c:v>16.272490000000001</c:v>
                </c:pt>
                <c:pt idx="2256">
                  <c:v>16.280799999999999</c:v>
                </c:pt>
                <c:pt idx="2257">
                  <c:v>16.28912</c:v>
                </c:pt>
                <c:pt idx="2258">
                  <c:v>16.297440000000002</c:v>
                </c:pt>
                <c:pt idx="2259">
                  <c:v>16.305759999999999</c:v>
                </c:pt>
                <c:pt idx="2260">
                  <c:v>16.314080000000001</c:v>
                </c:pt>
                <c:pt idx="2261">
                  <c:v>16.322410000000001</c:v>
                </c:pt>
                <c:pt idx="2262">
                  <c:v>16.330739999999999</c:v>
                </c:pt>
                <c:pt idx="2263">
                  <c:v>16.33907</c:v>
                </c:pt>
                <c:pt idx="2264">
                  <c:v>16.3474</c:v>
                </c:pt>
                <c:pt idx="2265">
                  <c:v>16.355740000000001</c:v>
                </c:pt>
                <c:pt idx="2266">
                  <c:v>16.364070000000002</c:v>
                </c:pt>
                <c:pt idx="2267">
                  <c:v>16.372409999999999</c:v>
                </c:pt>
                <c:pt idx="2268">
                  <c:v>16.380749999999999</c:v>
                </c:pt>
                <c:pt idx="2269">
                  <c:v>16.389099999999999</c:v>
                </c:pt>
                <c:pt idx="2270">
                  <c:v>16.39744</c:v>
                </c:pt>
                <c:pt idx="2271">
                  <c:v>16.40579</c:v>
                </c:pt>
                <c:pt idx="2272">
                  <c:v>16.41414</c:v>
                </c:pt>
                <c:pt idx="2273">
                  <c:v>16.42249</c:v>
                </c:pt>
                <c:pt idx="2274">
                  <c:v>16.43084</c:v>
                </c:pt>
                <c:pt idx="2275">
                  <c:v>16.4392</c:v>
                </c:pt>
                <c:pt idx="2276">
                  <c:v>16.447559999999999</c:v>
                </c:pt>
                <c:pt idx="2277">
                  <c:v>16.455919999999999</c:v>
                </c:pt>
                <c:pt idx="2278">
                  <c:v>16.464279999999999</c:v>
                </c:pt>
                <c:pt idx="2279">
                  <c:v>16.472639999999998</c:v>
                </c:pt>
                <c:pt idx="2280">
                  <c:v>16.481010000000001</c:v>
                </c:pt>
                <c:pt idx="2281">
                  <c:v>16.489380000000001</c:v>
                </c:pt>
                <c:pt idx="2282">
                  <c:v>16.49775</c:v>
                </c:pt>
                <c:pt idx="2283">
                  <c:v>16.506119999999999</c:v>
                </c:pt>
                <c:pt idx="2284">
                  <c:v>16.514500000000002</c:v>
                </c:pt>
                <c:pt idx="2285">
                  <c:v>16.522870000000001</c:v>
                </c:pt>
                <c:pt idx="2286">
                  <c:v>16.53125</c:v>
                </c:pt>
                <c:pt idx="2287">
                  <c:v>16.539629999999999</c:v>
                </c:pt>
                <c:pt idx="2288">
                  <c:v>16.548020000000001</c:v>
                </c:pt>
                <c:pt idx="2289">
                  <c:v>16.5564</c:v>
                </c:pt>
                <c:pt idx="2290">
                  <c:v>16.564789999999999</c:v>
                </c:pt>
                <c:pt idx="2291">
                  <c:v>16.573180000000001</c:v>
                </c:pt>
                <c:pt idx="2292">
                  <c:v>16.581569999999999</c:v>
                </c:pt>
                <c:pt idx="2293">
                  <c:v>16.589970000000001</c:v>
                </c:pt>
                <c:pt idx="2294">
                  <c:v>16.59836</c:v>
                </c:pt>
                <c:pt idx="2295">
                  <c:v>16.606760000000001</c:v>
                </c:pt>
                <c:pt idx="2296">
                  <c:v>16.615159999999999</c:v>
                </c:pt>
                <c:pt idx="2297">
                  <c:v>16.623560000000001</c:v>
                </c:pt>
                <c:pt idx="2298">
                  <c:v>16.631969999999999</c:v>
                </c:pt>
                <c:pt idx="2299">
                  <c:v>16.64038</c:v>
                </c:pt>
                <c:pt idx="2300">
                  <c:v>16.648779999999999</c:v>
                </c:pt>
                <c:pt idx="2301">
                  <c:v>16.65719</c:v>
                </c:pt>
                <c:pt idx="2302">
                  <c:v>16.665610000000001</c:v>
                </c:pt>
                <c:pt idx="2303">
                  <c:v>16.674019999999999</c:v>
                </c:pt>
                <c:pt idx="2304">
                  <c:v>16.68244</c:v>
                </c:pt>
                <c:pt idx="2305">
                  <c:v>16.690860000000001</c:v>
                </c:pt>
                <c:pt idx="2306">
                  <c:v>16.699280000000002</c:v>
                </c:pt>
                <c:pt idx="2307">
                  <c:v>16.707709999999999</c:v>
                </c:pt>
                <c:pt idx="2308">
                  <c:v>16.71613</c:v>
                </c:pt>
                <c:pt idx="2309">
                  <c:v>16.72456</c:v>
                </c:pt>
                <c:pt idx="2310">
                  <c:v>16.732990000000001</c:v>
                </c:pt>
                <c:pt idx="2311">
                  <c:v>16.741420000000002</c:v>
                </c:pt>
                <c:pt idx="2312">
                  <c:v>16.749860000000002</c:v>
                </c:pt>
                <c:pt idx="2313">
                  <c:v>16.758289999999999</c:v>
                </c:pt>
                <c:pt idx="2314">
                  <c:v>16.766729999999999</c:v>
                </c:pt>
                <c:pt idx="2315">
                  <c:v>16.775169999999999</c:v>
                </c:pt>
                <c:pt idx="2316">
                  <c:v>16.783619999999999</c:v>
                </c:pt>
                <c:pt idx="2317">
                  <c:v>16.792059999999999</c:v>
                </c:pt>
                <c:pt idx="2318">
                  <c:v>16.800509999999999</c:v>
                </c:pt>
                <c:pt idx="2319">
                  <c:v>16.808959999999999</c:v>
                </c:pt>
                <c:pt idx="2320">
                  <c:v>16.817409999999999</c:v>
                </c:pt>
                <c:pt idx="2321">
                  <c:v>16.825859999999999</c:v>
                </c:pt>
                <c:pt idx="2322">
                  <c:v>16.834320000000002</c:v>
                </c:pt>
                <c:pt idx="2323">
                  <c:v>16.842780000000001</c:v>
                </c:pt>
                <c:pt idx="2324">
                  <c:v>16.851230000000001</c:v>
                </c:pt>
                <c:pt idx="2325">
                  <c:v>16.8597</c:v>
                </c:pt>
                <c:pt idx="2326">
                  <c:v>16.86816</c:v>
                </c:pt>
                <c:pt idx="2327">
                  <c:v>16.876629999999999</c:v>
                </c:pt>
                <c:pt idx="2328">
                  <c:v>16.885100000000001</c:v>
                </c:pt>
                <c:pt idx="2329">
                  <c:v>16.89357</c:v>
                </c:pt>
                <c:pt idx="2330">
                  <c:v>16.90204</c:v>
                </c:pt>
                <c:pt idx="2331">
                  <c:v>16.910509999999999</c:v>
                </c:pt>
                <c:pt idx="2332">
                  <c:v>16.918990000000001</c:v>
                </c:pt>
                <c:pt idx="2333">
                  <c:v>16.92747</c:v>
                </c:pt>
                <c:pt idx="2334">
                  <c:v>16.935949999999998</c:v>
                </c:pt>
                <c:pt idx="2335">
                  <c:v>16.94444</c:v>
                </c:pt>
                <c:pt idx="2336">
                  <c:v>16.952919999999999</c:v>
                </c:pt>
                <c:pt idx="2337">
                  <c:v>16.961410000000001</c:v>
                </c:pt>
                <c:pt idx="2338">
                  <c:v>16.969899999999999</c:v>
                </c:pt>
                <c:pt idx="2339">
                  <c:v>16.978390000000001</c:v>
                </c:pt>
                <c:pt idx="2340">
                  <c:v>16.986879999999999</c:v>
                </c:pt>
                <c:pt idx="2341">
                  <c:v>16.995380000000001</c:v>
                </c:pt>
                <c:pt idx="2342">
                  <c:v>17.003879999999999</c:v>
                </c:pt>
                <c:pt idx="2343">
                  <c:v>17.01238</c:v>
                </c:pt>
                <c:pt idx="2344">
                  <c:v>17.020879999999998</c:v>
                </c:pt>
                <c:pt idx="2345">
                  <c:v>17.02938</c:v>
                </c:pt>
                <c:pt idx="2346">
                  <c:v>17.037890000000001</c:v>
                </c:pt>
                <c:pt idx="2347">
                  <c:v>17.046399999999998</c:v>
                </c:pt>
                <c:pt idx="2348">
                  <c:v>17.05491</c:v>
                </c:pt>
                <c:pt idx="2349">
                  <c:v>17.063420000000001</c:v>
                </c:pt>
                <c:pt idx="2350">
                  <c:v>17.071940000000001</c:v>
                </c:pt>
                <c:pt idx="2351">
                  <c:v>17.080459999999999</c:v>
                </c:pt>
                <c:pt idx="2352">
                  <c:v>17.08897</c:v>
                </c:pt>
                <c:pt idx="2353">
                  <c:v>17.0975</c:v>
                </c:pt>
                <c:pt idx="2354">
                  <c:v>17.106020000000001</c:v>
                </c:pt>
                <c:pt idx="2355">
                  <c:v>17.114550000000001</c:v>
                </c:pt>
                <c:pt idx="2356">
                  <c:v>17.123069999999998</c:v>
                </c:pt>
                <c:pt idx="2357">
                  <c:v>17.131599999999999</c:v>
                </c:pt>
                <c:pt idx="2358">
                  <c:v>17.140129999999999</c:v>
                </c:pt>
                <c:pt idx="2359">
                  <c:v>17.148669999999999</c:v>
                </c:pt>
                <c:pt idx="2360">
                  <c:v>17.157209999999999</c:v>
                </c:pt>
                <c:pt idx="2361">
                  <c:v>17.16574</c:v>
                </c:pt>
                <c:pt idx="2362">
                  <c:v>17.174289999999999</c:v>
                </c:pt>
                <c:pt idx="2363">
                  <c:v>17.182829999999999</c:v>
                </c:pt>
                <c:pt idx="2364">
                  <c:v>17.191369999999999</c:v>
                </c:pt>
                <c:pt idx="2365">
                  <c:v>17.199919999999999</c:v>
                </c:pt>
                <c:pt idx="2366">
                  <c:v>17.208469999999998</c:v>
                </c:pt>
                <c:pt idx="2367">
                  <c:v>17.217020000000002</c:v>
                </c:pt>
                <c:pt idx="2368">
                  <c:v>17.225570000000001</c:v>
                </c:pt>
                <c:pt idx="2369">
                  <c:v>17.23413</c:v>
                </c:pt>
                <c:pt idx="2370">
                  <c:v>17.24269</c:v>
                </c:pt>
                <c:pt idx="2371">
                  <c:v>17.251249999999999</c:v>
                </c:pt>
                <c:pt idx="2372">
                  <c:v>17.259810000000002</c:v>
                </c:pt>
                <c:pt idx="2373">
                  <c:v>17.268370000000001</c:v>
                </c:pt>
                <c:pt idx="2374">
                  <c:v>17.27694</c:v>
                </c:pt>
                <c:pt idx="2375">
                  <c:v>17.285509999999999</c:v>
                </c:pt>
                <c:pt idx="2376">
                  <c:v>17.294080000000001</c:v>
                </c:pt>
                <c:pt idx="2377">
                  <c:v>17.30265</c:v>
                </c:pt>
                <c:pt idx="2378">
                  <c:v>17.311219999999999</c:v>
                </c:pt>
                <c:pt idx="2379">
                  <c:v>17.319800000000001</c:v>
                </c:pt>
                <c:pt idx="2380">
                  <c:v>17.328379999999999</c:v>
                </c:pt>
                <c:pt idx="2381">
                  <c:v>17.336960000000001</c:v>
                </c:pt>
                <c:pt idx="2382">
                  <c:v>17.34554</c:v>
                </c:pt>
                <c:pt idx="2383">
                  <c:v>17.354130000000001</c:v>
                </c:pt>
                <c:pt idx="2384">
                  <c:v>17.362719999999999</c:v>
                </c:pt>
                <c:pt idx="2385">
                  <c:v>17.371310000000001</c:v>
                </c:pt>
                <c:pt idx="2386">
                  <c:v>17.379899999999999</c:v>
                </c:pt>
                <c:pt idx="2387">
                  <c:v>17.388490000000001</c:v>
                </c:pt>
                <c:pt idx="2388">
                  <c:v>17.397089999999999</c:v>
                </c:pt>
                <c:pt idx="2389">
                  <c:v>17.40569</c:v>
                </c:pt>
                <c:pt idx="2390">
                  <c:v>17.414290000000001</c:v>
                </c:pt>
                <c:pt idx="2391">
                  <c:v>17.422889999999999</c:v>
                </c:pt>
                <c:pt idx="2392">
                  <c:v>17.43149</c:v>
                </c:pt>
                <c:pt idx="2393">
                  <c:v>17.440100000000001</c:v>
                </c:pt>
                <c:pt idx="2394">
                  <c:v>17.448709999999998</c:v>
                </c:pt>
                <c:pt idx="2395">
                  <c:v>17.457319999999999</c:v>
                </c:pt>
                <c:pt idx="2396">
                  <c:v>17.46593</c:v>
                </c:pt>
                <c:pt idx="2397">
                  <c:v>17.474540000000001</c:v>
                </c:pt>
                <c:pt idx="2398">
                  <c:v>17.483160000000002</c:v>
                </c:pt>
                <c:pt idx="2399">
                  <c:v>17.491779999999999</c:v>
                </c:pt>
                <c:pt idx="2400">
                  <c:v>17.500399999999999</c:v>
                </c:pt>
                <c:pt idx="2401">
                  <c:v>17.509029999999999</c:v>
                </c:pt>
                <c:pt idx="2402">
                  <c:v>17.51765</c:v>
                </c:pt>
                <c:pt idx="2403">
                  <c:v>17.52628</c:v>
                </c:pt>
                <c:pt idx="2404">
                  <c:v>17.53491</c:v>
                </c:pt>
                <c:pt idx="2405">
                  <c:v>17.54354</c:v>
                </c:pt>
                <c:pt idx="2406">
                  <c:v>17.55218</c:v>
                </c:pt>
                <c:pt idx="2407">
                  <c:v>17.56081</c:v>
                </c:pt>
                <c:pt idx="2408">
                  <c:v>17.56945</c:v>
                </c:pt>
                <c:pt idx="2409">
                  <c:v>17.57809</c:v>
                </c:pt>
                <c:pt idx="2410">
                  <c:v>17.586729999999999</c:v>
                </c:pt>
                <c:pt idx="2411">
                  <c:v>17.595379999999999</c:v>
                </c:pt>
                <c:pt idx="2412">
                  <c:v>17.604019999999998</c:v>
                </c:pt>
                <c:pt idx="2413">
                  <c:v>17.612670000000001</c:v>
                </c:pt>
                <c:pt idx="2414">
                  <c:v>17.621320000000001</c:v>
                </c:pt>
                <c:pt idx="2415">
                  <c:v>17.62998</c:v>
                </c:pt>
                <c:pt idx="2416">
                  <c:v>17.638629999999999</c:v>
                </c:pt>
                <c:pt idx="2417">
                  <c:v>17.647290000000002</c:v>
                </c:pt>
                <c:pt idx="2418">
                  <c:v>17.655950000000001</c:v>
                </c:pt>
                <c:pt idx="2419">
                  <c:v>17.66461</c:v>
                </c:pt>
                <c:pt idx="2420">
                  <c:v>17.673269999999999</c:v>
                </c:pt>
                <c:pt idx="2421">
                  <c:v>17.681940000000001</c:v>
                </c:pt>
                <c:pt idx="2422">
                  <c:v>17.69061</c:v>
                </c:pt>
                <c:pt idx="2423">
                  <c:v>17.699280000000002</c:v>
                </c:pt>
                <c:pt idx="2424">
                  <c:v>17.70795</c:v>
                </c:pt>
                <c:pt idx="2425">
                  <c:v>17.716629999999999</c:v>
                </c:pt>
                <c:pt idx="2426">
                  <c:v>17.725300000000001</c:v>
                </c:pt>
                <c:pt idx="2427">
                  <c:v>17.733979999999999</c:v>
                </c:pt>
                <c:pt idx="2428">
                  <c:v>17.742660000000001</c:v>
                </c:pt>
                <c:pt idx="2429">
                  <c:v>17.751339999999999</c:v>
                </c:pt>
                <c:pt idx="2430">
                  <c:v>17.76003</c:v>
                </c:pt>
                <c:pt idx="2431">
                  <c:v>17.768719999999998</c:v>
                </c:pt>
                <c:pt idx="2432">
                  <c:v>17.77741</c:v>
                </c:pt>
                <c:pt idx="2433">
                  <c:v>17.786100000000001</c:v>
                </c:pt>
                <c:pt idx="2434">
                  <c:v>17.794789999999999</c:v>
                </c:pt>
                <c:pt idx="2435">
                  <c:v>17.80349</c:v>
                </c:pt>
                <c:pt idx="2436">
                  <c:v>17.812190000000001</c:v>
                </c:pt>
                <c:pt idx="2437">
                  <c:v>17.820879999999999</c:v>
                </c:pt>
                <c:pt idx="2438">
                  <c:v>17.82959</c:v>
                </c:pt>
                <c:pt idx="2439">
                  <c:v>17.838290000000001</c:v>
                </c:pt>
                <c:pt idx="2440">
                  <c:v>17.847000000000001</c:v>
                </c:pt>
                <c:pt idx="2441">
                  <c:v>17.855709999999998</c:v>
                </c:pt>
                <c:pt idx="2442">
                  <c:v>17.864419999999999</c:v>
                </c:pt>
                <c:pt idx="2443">
                  <c:v>17.87313</c:v>
                </c:pt>
                <c:pt idx="2444">
                  <c:v>17.88184</c:v>
                </c:pt>
                <c:pt idx="2445">
                  <c:v>17.890560000000001</c:v>
                </c:pt>
                <c:pt idx="2446">
                  <c:v>17.899280000000001</c:v>
                </c:pt>
                <c:pt idx="2447">
                  <c:v>17.908000000000001</c:v>
                </c:pt>
                <c:pt idx="2448">
                  <c:v>17.916730000000001</c:v>
                </c:pt>
                <c:pt idx="2449">
                  <c:v>17.925450000000001</c:v>
                </c:pt>
                <c:pt idx="2450">
                  <c:v>17.934180000000001</c:v>
                </c:pt>
                <c:pt idx="2451">
                  <c:v>17.942910000000001</c:v>
                </c:pt>
                <c:pt idx="2452">
                  <c:v>17.951640000000001</c:v>
                </c:pt>
                <c:pt idx="2453">
                  <c:v>17.960370000000001</c:v>
                </c:pt>
                <c:pt idx="2454">
                  <c:v>17.969110000000001</c:v>
                </c:pt>
                <c:pt idx="2455">
                  <c:v>17.97785</c:v>
                </c:pt>
                <c:pt idx="2456">
                  <c:v>17.98659</c:v>
                </c:pt>
                <c:pt idx="2457">
                  <c:v>17.995329999999999</c:v>
                </c:pt>
                <c:pt idx="2458">
                  <c:v>18.004069999999999</c:v>
                </c:pt>
                <c:pt idx="2459">
                  <c:v>18.012820000000001</c:v>
                </c:pt>
                <c:pt idx="2460">
                  <c:v>18.021570000000001</c:v>
                </c:pt>
                <c:pt idx="2461">
                  <c:v>18.03032</c:v>
                </c:pt>
                <c:pt idx="2462">
                  <c:v>18.039069999999999</c:v>
                </c:pt>
                <c:pt idx="2463">
                  <c:v>18.047830000000001</c:v>
                </c:pt>
                <c:pt idx="2464">
                  <c:v>18.05659</c:v>
                </c:pt>
                <c:pt idx="2465">
                  <c:v>18.065349999999999</c:v>
                </c:pt>
                <c:pt idx="2466">
                  <c:v>18.074110000000001</c:v>
                </c:pt>
                <c:pt idx="2467">
                  <c:v>18.08287</c:v>
                </c:pt>
                <c:pt idx="2468">
                  <c:v>18.091640000000002</c:v>
                </c:pt>
                <c:pt idx="2469">
                  <c:v>18.1004</c:v>
                </c:pt>
                <c:pt idx="2470">
                  <c:v>18.109169999999999</c:v>
                </c:pt>
                <c:pt idx="2471">
                  <c:v>18.11795</c:v>
                </c:pt>
                <c:pt idx="2472">
                  <c:v>18.126719999999999</c:v>
                </c:pt>
                <c:pt idx="2473">
                  <c:v>18.1355</c:v>
                </c:pt>
                <c:pt idx="2474">
                  <c:v>18.144279999999998</c:v>
                </c:pt>
                <c:pt idx="2475">
                  <c:v>18.15306</c:v>
                </c:pt>
                <c:pt idx="2476">
                  <c:v>18.161840000000002</c:v>
                </c:pt>
                <c:pt idx="2477">
                  <c:v>18.17062</c:v>
                </c:pt>
                <c:pt idx="2478">
                  <c:v>18.179410000000001</c:v>
                </c:pt>
                <c:pt idx="2479">
                  <c:v>18.188199999999998</c:v>
                </c:pt>
                <c:pt idx="2480">
                  <c:v>18.19699</c:v>
                </c:pt>
                <c:pt idx="2481">
                  <c:v>18.205780000000001</c:v>
                </c:pt>
                <c:pt idx="2482">
                  <c:v>18.214580000000002</c:v>
                </c:pt>
                <c:pt idx="2483">
                  <c:v>18.223379999999999</c:v>
                </c:pt>
                <c:pt idx="2484">
                  <c:v>18.23218</c:v>
                </c:pt>
                <c:pt idx="2485">
                  <c:v>18.24098</c:v>
                </c:pt>
                <c:pt idx="2486">
                  <c:v>18.249780000000001</c:v>
                </c:pt>
                <c:pt idx="2487">
                  <c:v>18.258590000000002</c:v>
                </c:pt>
                <c:pt idx="2488">
                  <c:v>18.267399999999999</c:v>
                </c:pt>
                <c:pt idx="2489">
                  <c:v>18.276209999999999</c:v>
                </c:pt>
                <c:pt idx="2490">
                  <c:v>18.285019999999999</c:v>
                </c:pt>
                <c:pt idx="2491">
                  <c:v>18.29383</c:v>
                </c:pt>
                <c:pt idx="2492">
                  <c:v>18.30265</c:v>
                </c:pt>
                <c:pt idx="2493">
                  <c:v>18.31147</c:v>
                </c:pt>
                <c:pt idx="2494">
                  <c:v>18.32029</c:v>
                </c:pt>
                <c:pt idx="2495">
                  <c:v>18.32911</c:v>
                </c:pt>
                <c:pt idx="2496">
                  <c:v>18.33794</c:v>
                </c:pt>
                <c:pt idx="2497">
                  <c:v>18.346769999999999</c:v>
                </c:pt>
                <c:pt idx="2498">
                  <c:v>18.355599999999999</c:v>
                </c:pt>
                <c:pt idx="2499">
                  <c:v>18.364429999999999</c:v>
                </c:pt>
                <c:pt idx="2500">
                  <c:v>18.373259999999998</c:v>
                </c:pt>
                <c:pt idx="2501">
                  <c:v>18.382100000000001</c:v>
                </c:pt>
                <c:pt idx="2502">
                  <c:v>18.390940000000001</c:v>
                </c:pt>
                <c:pt idx="2503">
                  <c:v>18.39978</c:v>
                </c:pt>
                <c:pt idx="2504">
                  <c:v>18.408619999999999</c:v>
                </c:pt>
                <c:pt idx="2505">
                  <c:v>18.417459999999998</c:v>
                </c:pt>
                <c:pt idx="2506">
                  <c:v>18.426310000000001</c:v>
                </c:pt>
                <c:pt idx="2507">
                  <c:v>18.43516</c:v>
                </c:pt>
                <c:pt idx="2508">
                  <c:v>18.444009999999999</c:v>
                </c:pt>
                <c:pt idx="2509">
                  <c:v>18.452860000000001</c:v>
                </c:pt>
                <c:pt idx="2510">
                  <c:v>18.46172</c:v>
                </c:pt>
                <c:pt idx="2511">
                  <c:v>18.470569999999999</c:v>
                </c:pt>
                <c:pt idx="2512">
                  <c:v>18.479430000000001</c:v>
                </c:pt>
                <c:pt idx="2513">
                  <c:v>18.488289999999999</c:v>
                </c:pt>
                <c:pt idx="2514">
                  <c:v>18.497160000000001</c:v>
                </c:pt>
                <c:pt idx="2515">
                  <c:v>18.506019999999999</c:v>
                </c:pt>
                <c:pt idx="2516">
                  <c:v>18.514890000000001</c:v>
                </c:pt>
                <c:pt idx="2517">
                  <c:v>18.523759999999999</c:v>
                </c:pt>
                <c:pt idx="2518">
                  <c:v>18.532630000000001</c:v>
                </c:pt>
                <c:pt idx="2519">
                  <c:v>18.541509999999999</c:v>
                </c:pt>
                <c:pt idx="2520">
                  <c:v>18.550380000000001</c:v>
                </c:pt>
                <c:pt idx="2521">
                  <c:v>18.559259999999998</c:v>
                </c:pt>
                <c:pt idx="2522">
                  <c:v>18.56814</c:v>
                </c:pt>
                <c:pt idx="2523">
                  <c:v>18.577020000000001</c:v>
                </c:pt>
                <c:pt idx="2524">
                  <c:v>18.585909999999998</c:v>
                </c:pt>
                <c:pt idx="2525">
                  <c:v>18.594799999999999</c:v>
                </c:pt>
                <c:pt idx="2526">
                  <c:v>18.60369</c:v>
                </c:pt>
                <c:pt idx="2527">
                  <c:v>18.612580000000001</c:v>
                </c:pt>
                <c:pt idx="2528">
                  <c:v>18.621469999999999</c:v>
                </c:pt>
                <c:pt idx="2529">
                  <c:v>18.630369999999999</c:v>
                </c:pt>
                <c:pt idx="2530">
                  <c:v>18.63926</c:v>
                </c:pt>
                <c:pt idx="2531">
                  <c:v>18.648160000000001</c:v>
                </c:pt>
                <c:pt idx="2532">
                  <c:v>18.657060000000001</c:v>
                </c:pt>
                <c:pt idx="2533">
                  <c:v>18.665970000000002</c:v>
                </c:pt>
                <c:pt idx="2534">
                  <c:v>18.674869999999999</c:v>
                </c:pt>
                <c:pt idx="2535">
                  <c:v>18.683779999999999</c:v>
                </c:pt>
                <c:pt idx="2536">
                  <c:v>18.692689999999999</c:v>
                </c:pt>
                <c:pt idx="2537">
                  <c:v>18.701599999999999</c:v>
                </c:pt>
                <c:pt idx="2538">
                  <c:v>18.710519999999999</c:v>
                </c:pt>
                <c:pt idx="2539">
                  <c:v>18.719429999999999</c:v>
                </c:pt>
                <c:pt idx="2540">
                  <c:v>18.728349999999999</c:v>
                </c:pt>
                <c:pt idx="2541">
                  <c:v>18.737269999999999</c:v>
                </c:pt>
                <c:pt idx="2542">
                  <c:v>18.746200000000002</c:v>
                </c:pt>
                <c:pt idx="2543">
                  <c:v>18.755120000000002</c:v>
                </c:pt>
                <c:pt idx="2544">
                  <c:v>18.764050000000001</c:v>
                </c:pt>
                <c:pt idx="2545">
                  <c:v>18.77298</c:v>
                </c:pt>
                <c:pt idx="2546">
                  <c:v>18.78191</c:v>
                </c:pt>
                <c:pt idx="2547">
                  <c:v>18.790839999999999</c:v>
                </c:pt>
                <c:pt idx="2548">
                  <c:v>18.799779999999998</c:v>
                </c:pt>
                <c:pt idx="2549">
                  <c:v>18.808720000000001</c:v>
                </c:pt>
                <c:pt idx="2550">
                  <c:v>18.81766</c:v>
                </c:pt>
                <c:pt idx="2551">
                  <c:v>18.826599999999999</c:v>
                </c:pt>
                <c:pt idx="2552">
                  <c:v>18.835540000000002</c:v>
                </c:pt>
                <c:pt idx="2553">
                  <c:v>18.84449</c:v>
                </c:pt>
                <c:pt idx="2554">
                  <c:v>18.853439999999999</c:v>
                </c:pt>
                <c:pt idx="2555">
                  <c:v>18.862390000000001</c:v>
                </c:pt>
                <c:pt idx="2556">
                  <c:v>18.87134</c:v>
                </c:pt>
                <c:pt idx="2557">
                  <c:v>18.880299999999998</c:v>
                </c:pt>
                <c:pt idx="2558">
                  <c:v>18.889250000000001</c:v>
                </c:pt>
                <c:pt idx="2559">
                  <c:v>18.898209999999999</c:v>
                </c:pt>
                <c:pt idx="2560">
                  <c:v>18.90718</c:v>
                </c:pt>
                <c:pt idx="2561">
                  <c:v>18.916139999999999</c:v>
                </c:pt>
                <c:pt idx="2562">
                  <c:v>18.9251</c:v>
                </c:pt>
                <c:pt idx="2563">
                  <c:v>18.934069999999998</c:v>
                </c:pt>
                <c:pt idx="2564">
                  <c:v>18.94304</c:v>
                </c:pt>
                <c:pt idx="2565">
                  <c:v>18.952010000000001</c:v>
                </c:pt>
                <c:pt idx="2566">
                  <c:v>18.960989999999999</c:v>
                </c:pt>
                <c:pt idx="2567">
                  <c:v>18.96996</c:v>
                </c:pt>
                <c:pt idx="2568">
                  <c:v>18.978940000000001</c:v>
                </c:pt>
                <c:pt idx="2569">
                  <c:v>18.987919999999999</c:v>
                </c:pt>
                <c:pt idx="2570">
                  <c:v>18.9969</c:v>
                </c:pt>
                <c:pt idx="2571">
                  <c:v>19.005890000000001</c:v>
                </c:pt>
                <c:pt idx="2572">
                  <c:v>19.014869999999998</c:v>
                </c:pt>
                <c:pt idx="2573">
                  <c:v>19.023859999999999</c:v>
                </c:pt>
                <c:pt idx="2574">
                  <c:v>19.03285</c:v>
                </c:pt>
                <c:pt idx="2575">
                  <c:v>19.04185</c:v>
                </c:pt>
                <c:pt idx="2576">
                  <c:v>19.050840000000001</c:v>
                </c:pt>
                <c:pt idx="2577">
                  <c:v>19.059840000000001</c:v>
                </c:pt>
                <c:pt idx="2578">
                  <c:v>19.068840000000002</c:v>
                </c:pt>
                <c:pt idx="2579">
                  <c:v>19.077839999999998</c:v>
                </c:pt>
                <c:pt idx="2580">
                  <c:v>19.086839999999999</c:v>
                </c:pt>
                <c:pt idx="2581">
                  <c:v>19.095849999999999</c:v>
                </c:pt>
                <c:pt idx="2582">
                  <c:v>19.104859999999999</c:v>
                </c:pt>
                <c:pt idx="2583">
                  <c:v>19.113869999999999</c:v>
                </c:pt>
                <c:pt idx="2584">
                  <c:v>19.122879999999999</c:v>
                </c:pt>
                <c:pt idx="2585">
                  <c:v>19.131900000000002</c:v>
                </c:pt>
                <c:pt idx="2586">
                  <c:v>19.140910000000002</c:v>
                </c:pt>
                <c:pt idx="2587">
                  <c:v>19.149930000000001</c:v>
                </c:pt>
                <c:pt idx="2588">
                  <c:v>19.158950000000001</c:v>
                </c:pt>
                <c:pt idx="2589">
                  <c:v>19.16797</c:v>
                </c:pt>
                <c:pt idx="2590">
                  <c:v>19.177</c:v>
                </c:pt>
                <c:pt idx="2591">
                  <c:v>19.186029999999999</c:v>
                </c:pt>
                <c:pt idx="2592">
                  <c:v>19.195049999999998</c:v>
                </c:pt>
                <c:pt idx="2593">
                  <c:v>19.204080000000001</c:v>
                </c:pt>
                <c:pt idx="2594">
                  <c:v>19.21312</c:v>
                </c:pt>
                <c:pt idx="2595">
                  <c:v>19.222149999999999</c:v>
                </c:pt>
                <c:pt idx="2596">
                  <c:v>19.231190000000002</c:v>
                </c:pt>
                <c:pt idx="2597">
                  <c:v>19.24023</c:v>
                </c:pt>
                <c:pt idx="2598">
                  <c:v>19.249269999999999</c:v>
                </c:pt>
                <c:pt idx="2599">
                  <c:v>19.258320000000001</c:v>
                </c:pt>
                <c:pt idx="2600">
                  <c:v>19.26736</c:v>
                </c:pt>
                <c:pt idx="2601">
                  <c:v>19.276409999999998</c:v>
                </c:pt>
                <c:pt idx="2602">
                  <c:v>19.28546</c:v>
                </c:pt>
                <c:pt idx="2603">
                  <c:v>19.294519999999999</c:v>
                </c:pt>
                <c:pt idx="2604">
                  <c:v>19.303570000000001</c:v>
                </c:pt>
                <c:pt idx="2605">
                  <c:v>19.312629999999999</c:v>
                </c:pt>
                <c:pt idx="2606">
                  <c:v>19.32169</c:v>
                </c:pt>
                <c:pt idx="2607">
                  <c:v>19.330749999999998</c:v>
                </c:pt>
                <c:pt idx="2608">
                  <c:v>19.33981</c:v>
                </c:pt>
                <c:pt idx="2609">
                  <c:v>19.348880000000001</c:v>
                </c:pt>
                <c:pt idx="2610">
                  <c:v>19.357939999999999</c:v>
                </c:pt>
                <c:pt idx="2611">
                  <c:v>19.367010000000001</c:v>
                </c:pt>
                <c:pt idx="2612">
                  <c:v>19.376080000000002</c:v>
                </c:pt>
                <c:pt idx="2613">
                  <c:v>19.385159999999999</c:v>
                </c:pt>
                <c:pt idx="2614">
                  <c:v>19.39423</c:v>
                </c:pt>
                <c:pt idx="2615">
                  <c:v>19.403310000000001</c:v>
                </c:pt>
                <c:pt idx="2616">
                  <c:v>19.412389999999998</c:v>
                </c:pt>
                <c:pt idx="2617">
                  <c:v>19.421469999999999</c:v>
                </c:pt>
                <c:pt idx="2618">
                  <c:v>19.43056</c:v>
                </c:pt>
                <c:pt idx="2619">
                  <c:v>19.439640000000001</c:v>
                </c:pt>
                <c:pt idx="2620">
                  <c:v>19.448730000000001</c:v>
                </c:pt>
                <c:pt idx="2621">
                  <c:v>19.457820000000002</c:v>
                </c:pt>
                <c:pt idx="2622">
                  <c:v>19.466919999999998</c:v>
                </c:pt>
                <c:pt idx="2623">
                  <c:v>19.476009999999999</c:v>
                </c:pt>
                <c:pt idx="2624">
                  <c:v>19.485109999999999</c:v>
                </c:pt>
                <c:pt idx="2625">
                  <c:v>19.494209999999999</c:v>
                </c:pt>
                <c:pt idx="2626">
                  <c:v>19.503309999999999</c:v>
                </c:pt>
                <c:pt idx="2627">
                  <c:v>19.512409999999999</c:v>
                </c:pt>
                <c:pt idx="2628">
                  <c:v>19.521519999999999</c:v>
                </c:pt>
                <c:pt idx="2629">
                  <c:v>19.530629999999999</c:v>
                </c:pt>
                <c:pt idx="2630">
                  <c:v>19.539739999999998</c:v>
                </c:pt>
                <c:pt idx="2631">
                  <c:v>19.548850000000002</c:v>
                </c:pt>
                <c:pt idx="2632">
                  <c:v>19.557960000000001</c:v>
                </c:pt>
                <c:pt idx="2633">
                  <c:v>19.567080000000001</c:v>
                </c:pt>
                <c:pt idx="2634">
                  <c:v>19.5762</c:v>
                </c:pt>
                <c:pt idx="2635">
                  <c:v>19.585319999999999</c:v>
                </c:pt>
                <c:pt idx="2636">
                  <c:v>19.594439999999999</c:v>
                </c:pt>
                <c:pt idx="2637">
                  <c:v>19.603570000000001</c:v>
                </c:pt>
                <c:pt idx="2638">
                  <c:v>19.612690000000001</c:v>
                </c:pt>
                <c:pt idx="2639">
                  <c:v>19.62182</c:v>
                </c:pt>
                <c:pt idx="2640">
                  <c:v>19.630949999999999</c:v>
                </c:pt>
                <c:pt idx="2641">
                  <c:v>19.640090000000001</c:v>
                </c:pt>
                <c:pt idx="2642">
                  <c:v>19.64922</c:v>
                </c:pt>
                <c:pt idx="2643">
                  <c:v>19.658359999999998</c:v>
                </c:pt>
                <c:pt idx="2644">
                  <c:v>19.6675</c:v>
                </c:pt>
                <c:pt idx="2645">
                  <c:v>19.676639999999999</c:v>
                </c:pt>
                <c:pt idx="2646">
                  <c:v>19.685780000000001</c:v>
                </c:pt>
                <c:pt idx="2647">
                  <c:v>19.694929999999999</c:v>
                </c:pt>
                <c:pt idx="2648">
                  <c:v>19.704080000000001</c:v>
                </c:pt>
                <c:pt idx="2649">
                  <c:v>19.713229999999999</c:v>
                </c:pt>
                <c:pt idx="2650">
                  <c:v>19.722380000000001</c:v>
                </c:pt>
                <c:pt idx="2651">
                  <c:v>19.731529999999999</c:v>
                </c:pt>
                <c:pt idx="2652">
                  <c:v>19.740690000000001</c:v>
                </c:pt>
                <c:pt idx="2653">
                  <c:v>19.749849999999999</c:v>
                </c:pt>
                <c:pt idx="2654">
                  <c:v>19.75901</c:v>
                </c:pt>
                <c:pt idx="2655">
                  <c:v>19.768170000000001</c:v>
                </c:pt>
                <c:pt idx="2656">
                  <c:v>19.777339999999999</c:v>
                </c:pt>
                <c:pt idx="2657">
                  <c:v>19.7865</c:v>
                </c:pt>
                <c:pt idx="2658">
                  <c:v>19.795680000000001</c:v>
                </c:pt>
                <c:pt idx="2659">
                  <c:v>19.804849999999998</c:v>
                </c:pt>
                <c:pt idx="2660">
                  <c:v>19.814019999999999</c:v>
                </c:pt>
                <c:pt idx="2661">
                  <c:v>19.8232</c:v>
                </c:pt>
                <c:pt idx="2662">
                  <c:v>19.832370000000001</c:v>
                </c:pt>
                <c:pt idx="2663">
                  <c:v>19.841550000000002</c:v>
                </c:pt>
                <c:pt idx="2664">
                  <c:v>19.850729999999999</c:v>
                </c:pt>
                <c:pt idx="2665">
                  <c:v>19.859919999999999</c:v>
                </c:pt>
                <c:pt idx="2666">
                  <c:v>19.869109999999999</c:v>
                </c:pt>
                <c:pt idx="2667">
                  <c:v>19.87829</c:v>
                </c:pt>
                <c:pt idx="2668">
                  <c:v>19.88749</c:v>
                </c:pt>
                <c:pt idx="2669">
                  <c:v>19.89668</c:v>
                </c:pt>
                <c:pt idx="2670">
                  <c:v>19.90587</c:v>
                </c:pt>
                <c:pt idx="2671">
                  <c:v>19.91507</c:v>
                </c:pt>
                <c:pt idx="2672">
                  <c:v>19.92427</c:v>
                </c:pt>
                <c:pt idx="2673">
                  <c:v>19.93347</c:v>
                </c:pt>
                <c:pt idx="2674">
                  <c:v>19.94267</c:v>
                </c:pt>
                <c:pt idx="2675">
                  <c:v>19.951879999999999</c:v>
                </c:pt>
                <c:pt idx="2676">
                  <c:v>19.961089999999999</c:v>
                </c:pt>
                <c:pt idx="2677">
                  <c:v>19.970300000000002</c:v>
                </c:pt>
                <c:pt idx="2678">
                  <c:v>19.979510000000001</c:v>
                </c:pt>
                <c:pt idx="2679">
                  <c:v>19.988720000000001</c:v>
                </c:pt>
                <c:pt idx="2680">
                  <c:v>19.99794</c:v>
                </c:pt>
                <c:pt idx="2681">
                  <c:v>20.007159999999999</c:v>
                </c:pt>
                <c:pt idx="2682">
                  <c:v>20.016380000000002</c:v>
                </c:pt>
                <c:pt idx="2683">
                  <c:v>20.025600000000001</c:v>
                </c:pt>
                <c:pt idx="2684">
                  <c:v>20.03482</c:v>
                </c:pt>
                <c:pt idx="2685">
                  <c:v>20.044049999999999</c:v>
                </c:pt>
                <c:pt idx="2686">
                  <c:v>20.053280000000001</c:v>
                </c:pt>
                <c:pt idx="2687">
                  <c:v>20.06251</c:v>
                </c:pt>
                <c:pt idx="2688">
                  <c:v>20.071739999999998</c:v>
                </c:pt>
                <c:pt idx="2689">
                  <c:v>20.08098</c:v>
                </c:pt>
                <c:pt idx="2690">
                  <c:v>20.090219999999999</c:v>
                </c:pt>
                <c:pt idx="2691">
                  <c:v>20.099450000000001</c:v>
                </c:pt>
                <c:pt idx="2692">
                  <c:v>20.108699999999999</c:v>
                </c:pt>
                <c:pt idx="2693">
                  <c:v>20.117940000000001</c:v>
                </c:pt>
                <c:pt idx="2694">
                  <c:v>20.127189999999999</c:v>
                </c:pt>
                <c:pt idx="2695">
                  <c:v>20.136430000000001</c:v>
                </c:pt>
                <c:pt idx="2696">
                  <c:v>20.145689999999998</c:v>
                </c:pt>
                <c:pt idx="2697">
                  <c:v>20.15494</c:v>
                </c:pt>
                <c:pt idx="2698">
                  <c:v>20.164190000000001</c:v>
                </c:pt>
                <c:pt idx="2699">
                  <c:v>20.173449999999999</c:v>
                </c:pt>
                <c:pt idx="2700">
                  <c:v>20.182700000000001</c:v>
                </c:pt>
                <c:pt idx="2701">
                  <c:v>20.191970000000001</c:v>
                </c:pt>
                <c:pt idx="2702">
                  <c:v>20.201229999999999</c:v>
                </c:pt>
                <c:pt idx="2703">
                  <c:v>20.21049</c:v>
                </c:pt>
                <c:pt idx="2704">
                  <c:v>20.219760000000001</c:v>
                </c:pt>
                <c:pt idx="2705">
                  <c:v>20.229030000000002</c:v>
                </c:pt>
                <c:pt idx="2706">
                  <c:v>20.238299999999999</c:v>
                </c:pt>
                <c:pt idx="2707">
                  <c:v>20.247579999999999</c:v>
                </c:pt>
                <c:pt idx="2708">
                  <c:v>20.25685</c:v>
                </c:pt>
                <c:pt idx="2709">
                  <c:v>20.26613</c:v>
                </c:pt>
                <c:pt idx="2710">
                  <c:v>20.275410000000001</c:v>
                </c:pt>
                <c:pt idx="2711">
                  <c:v>20.284690000000001</c:v>
                </c:pt>
                <c:pt idx="2712">
                  <c:v>20.293970000000002</c:v>
                </c:pt>
                <c:pt idx="2713">
                  <c:v>20.303260000000002</c:v>
                </c:pt>
                <c:pt idx="2714">
                  <c:v>20.312550000000002</c:v>
                </c:pt>
                <c:pt idx="2715">
                  <c:v>20.321840000000002</c:v>
                </c:pt>
                <c:pt idx="2716">
                  <c:v>20.331130000000002</c:v>
                </c:pt>
                <c:pt idx="2717">
                  <c:v>20.340430000000001</c:v>
                </c:pt>
                <c:pt idx="2718">
                  <c:v>20.349720000000001</c:v>
                </c:pt>
                <c:pt idx="2719">
                  <c:v>20.359020000000001</c:v>
                </c:pt>
                <c:pt idx="2720">
                  <c:v>20.368320000000001</c:v>
                </c:pt>
                <c:pt idx="2721">
                  <c:v>20.37763</c:v>
                </c:pt>
                <c:pt idx="2722">
                  <c:v>20.38693</c:v>
                </c:pt>
                <c:pt idx="2723">
                  <c:v>20.396239999999999</c:v>
                </c:pt>
                <c:pt idx="2724">
                  <c:v>20.405550000000002</c:v>
                </c:pt>
                <c:pt idx="2725">
                  <c:v>20.414860000000001</c:v>
                </c:pt>
                <c:pt idx="2726">
                  <c:v>20.42417</c:v>
                </c:pt>
                <c:pt idx="2727">
                  <c:v>20.433489999999999</c:v>
                </c:pt>
                <c:pt idx="2728">
                  <c:v>20.442810000000001</c:v>
                </c:pt>
                <c:pt idx="2729">
                  <c:v>20.45213</c:v>
                </c:pt>
                <c:pt idx="2730">
                  <c:v>20.461449999999999</c:v>
                </c:pt>
                <c:pt idx="2731">
                  <c:v>20.470780000000001</c:v>
                </c:pt>
                <c:pt idx="2732">
                  <c:v>20.4801</c:v>
                </c:pt>
                <c:pt idx="2733">
                  <c:v>20.489429999999999</c:v>
                </c:pt>
                <c:pt idx="2734">
                  <c:v>20.498760000000001</c:v>
                </c:pt>
                <c:pt idx="2735">
                  <c:v>20.508089999999999</c:v>
                </c:pt>
                <c:pt idx="2736">
                  <c:v>20.517430000000001</c:v>
                </c:pt>
                <c:pt idx="2737">
                  <c:v>20.526769999999999</c:v>
                </c:pt>
                <c:pt idx="2738">
                  <c:v>20.536110000000001</c:v>
                </c:pt>
                <c:pt idx="2739">
                  <c:v>20.545449999999999</c:v>
                </c:pt>
                <c:pt idx="2740">
                  <c:v>20.554790000000001</c:v>
                </c:pt>
                <c:pt idx="2741">
                  <c:v>20.564139999999998</c:v>
                </c:pt>
                <c:pt idx="2742">
                  <c:v>20.57348</c:v>
                </c:pt>
                <c:pt idx="2743">
                  <c:v>20.582830000000001</c:v>
                </c:pt>
                <c:pt idx="2744">
                  <c:v>20.592189999999999</c:v>
                </c:pt>
                <c:pt idx="2745">
                  <c:v>20.60154</c:v>
                </c:pt>
                <c:pt idx="2746">
                  <c:v>20.610900000000001</c:v>
                </c:pt>
                <c:pt idx="2747">
                  <c:v>20.620249999999999</c:v>
                </c:pt>
                <c:pt idx="2748">
                  <c:v>20.629619999999999</c:v>
                </c:pt>
                <c:pt idx="2749">
                  <c:v>20.63898</c:v>
                </c:pt>
                <c:pt idx="2750">
                  <c:v>20.648340000000001</c:v>
                </c:pt>
                <c:pt idx="2751">
                  <c:v>20.657710000000002</c:v>
                </c:pt>
                <c:pt idx="2752">
                  <c:v>20.667079999999999</c:v>
                </c:pt>
                <c:pt idx="2753">
                  <c:v>20.676449999999999</c:v>
                </c:pt>
                <c:pt idx="2754">
                  <c:v>20.68582</c:v>
                </c:pt>
                <c:pt idx="2755">
                  <c:v>20.6952</c:v>
                </c:pt>
                <c:pt idx="2756">
                  <c:v>20.70458</c:v>
                </c:pt>
                <c:pt idx="2757">
                  <c:v>20.713950000000001</c:v>
                </c:pt>
                <c:pt idx="2758">
                  <c:v>20.72334</c:v>
                </c:pt>
                <c:pt idx="2759">
                  <c:v>20.73272</c:v>
                </c:pt>
                <c:pt idx="2760">
                  <c:v>20.74211</c:v>
                </c:pt>
                <c:pt idx="2761">
                  <c:v>20.7515</c:v>
                </c:pt>
                <c:pt idx="2762">
                  <c:v>20.76089</c:v>
                </c:pt>
                <c:pt idx="2763">
                  <c:v>20.77028</c:v>
                </c:pt>
                <c:pt idx="2764">
                  <c:v>20.779669999999999</c:v>
                </c:pt>
                <c:pt idx="2765">
                  <c:v>20.789069999999999</c:v>
                </c:pt>
                <c:pt idx="2766">
                  <c:v>20.798469999999998</c:v>
                </c:pt>
                <c:pt idx="2767">
                  <c:v>20.807870000000001</c:v>
                </c:pt>
                <c:pt idx="2768">
                  <c:v>20.817270000000001</c:v>
                </c:pt>
                <c:pt idx="2769">
                  <c:v>20.82668</c:v>
                </c:pt>
                <c:pt idx="2770">
                  <c:v>20.836079999999999</c:v>
                </c:pt>
                <c:pt idx="2771">
                  <c:v>20.845490000000002</c:v>
                </c:pt>
                <c:pt idx="2772">
                  <c:v>20.854900000000001</c:v>
                </c:pt>
                <c:pt idx="2773">
                  <c:v>20.864319999999999</c:v>
                </c:pt>
                <c:pt idx="2774">
                  <c:v>20.873729999999998</c:v>
                </c:pt>
                <c:pt idx="2775">
                  <c:v>20.883150000000001</c:v>
                </c:pt>
                <c:pt idx="2776">
                  <c:v>20.892569999999999</c:v>
                </c:pt>
                <c:pt idx="2777">
                  <c:v>20.901990000000001</c:v>
                </c:pt>
                <c:pt idx="2778">
                  <c:v>20.91142</c:v>
                </c:pt>
                <c:pt idx="2779">
                  <c:v>20.920850000000002</c:v>
                </c:pt>
                <c:pt idx="2780">
                  <c:v>20.93027</c:v>
                </c:pt>
                <c:pt idx="2781">
                  <c:v>20.939699999999998</c:v>
                </c:pt>
                <c:pt idx="2782">
                  <c:v>20.94914</c:v>
                </c:pt>
                <c:pt idx="2783">
                  <c:v>20.958570000000002</c:v>
                </c:pt>
                <c:pt idx="2784">
                  <c:v>20.96801</c:v>
                </c:pt>
                <c:pt idx="2785">
                  <c:v>20.977450000000001</c:v>
                </c:pt>
                <c:pt idx="2786">
                  <c:v>20.986889999999999</c:v>
                </c:pt>
                <c:pt idx="2787">
                  <c:v>20.99633</c:v>
                </c:pt>
                <c:pt idx="2788">
                  <c:v>21.005780000000001</c:v>
                </c:pt>
                <c:pt idx="2789">
                  <c:v>21.015219999999999</c:v>
                </c:pt>
                <c:pt idx="2790">
                  <c:v>21.02468</c:v>
                </c:pt>
                <c:pt idx="2791">
                  <c:v>21.034130000000001</c:v>
                </c:pt>
                <c:pt idx="2792">
                  <c:v>21.043579999999999</c:v>
                </c:pt>
                <c:pt idx="2793">
                  <c:v>21.053039999999999</c:v>
                </c:pt>
                <c:pt idx="2794">
                  <c:v>21.06249</c:v>
                </c:pt>
                <c:pt idx="2795">
                  <c:v>21.071950000000001</c:v>
                </c:pt>
                <c:pt idx="2796">
                  <c:v>21.081420000000001</c:v>
                </c:pt>
                <c:pt idx="2797">
                  <c:v>21.090879999999999</c:v>
                </c:pt>
                <c:pt idx="2798">
                  <c:v>21.100349999999999</c:v>
                </c:pt>
                <c:pt idx="2799">
                  <c:v>21.109819999999999</c:v>
                </c:pt>
                <c:pt idx="2800">
                  <c:v>21.119289999999999</c:v>
                </c:pt>
                <c:pt idx="2801">
                  <c:v>21.12876</c:v>
                </c:pt>
                <c:pt idx="2802">
                  <c:v>21.13824</c:v>
                </c:pt>
                <c:pt idx="2803">
                  <c:v>21.14771</c:v>
                </c:pt>
                <c:pt idx="2804">
                  <c:v>21.15719</c:v>
                </c:pt>
                <c:pt idx="2805">
                  <c:v>21.166679999999999</c:v>
                </c:pt>
                <c:pt idx="2806">
                  <c:v>21.176159999999999</c:v>
                </c:pt>
                <c:pt idx="2807">
                  <c:v>21.185649999999999</c:v>
                </c:pt>
                <c:pt idx="2808">
                  <c:v>21.195129999999999</c:v>
                </c:pt>
                <c:pt idx="2809">
                  <c:v>21.204619999999998</c:v>
                </c:pt>
                <c:pt idx="2810">
                  <c:v>21.214120000000001</c:v>
                </c:pt>
                <c:pt idx="2811">
                  <c:v>21.223610000000001</c:v>
                </c:pt>
                <c:pt idx="2812">
                  <c:v>21.23311</c:v>
                </c:pt>
                <c:pt idx="2813">
                  <c:v>21.242609999999999</c:v>
                </c:pt>
                <c:pt idx="2814">
                  <c:v>21.252109999999998</c:v>
                </c:pt>
                <c:pt idx="2815">
                  <c:v>21.261610000000001</c:v>
                </c:pt>
                <c:pt idx="2816">
                  <c:v>21.27111</c:v>
                </c:pt>
                <c:pt idx="2817">
                  <c:v>21.280619999999999</c:v>
                </c:pt>
                <c:pt idx="2818">
                  <c:v>21.290130000000001</c:v>
                </c:pt>
                <c:pt idx="2819">
                  <c:v>21.29964</c:v>
                </c:pt>
                <c:pt idx="2820">
                  <c:v>21.309149999999999</c:v>
                </c:pt>
                <c:pt idx="2821">
                  <c:v>21.318670000000001</c:v>
                </c:pt>
                <c:pt idx="2822">
                  <c:v>21.328189999999999</c:v>
                </c:pt>
                <c:pt idx="2823">
                  <c:v>21.337710000000001</c:v>
                </c:pt>
                <c:pt idx="2824">
                  <c:v>21.34723</c:v>
                </c:pt>
                <c:pt idx="2825">
                  <c:v>21.356750000000002</c:v>
                </c:pt>
                <c:pt idx="2826">
                  <c:v>21.36628</c:v>
                </c:pt>
                <c:pt idx="2827">
                  <c:v>21.375810000000001</c:v>
                </c:pt>
                <c:pt idx="2828">
                  <c:v>21.385339999999999</c:v>
                </c:pt>
                <c:pt idx="2829">
                  <c:v>21.394870000000001</c:v>
                </c:pt>
                <c:pt idx="2830">
                  <c:v>21.404409999999999</c:v>
                </c:pt>
                <c:pt idx="2831">
                  <c:v>21.41394</c:v>
                </c:pt>
                <c:pt idx="2832">
                  <c:v>21.423480000000001</c:v>
                </c:pt>
                <c:pt idx="2833">
                  <c:v>21.433019999999999</c:v>
                </c:pt>
                <c:pt idx="2834">
                  <c:v>21.44257</c:v>
                </c:pt>
                <c:pt idx="2835">
                  <c:v>21.452110000000001</c:v>
                </c:pt>
                <c:pt idx="2836">
                  <c:v>21.461659999999998</c:v>
                </c:pt>
                <c:pt idx="2837">
                  <c:v>21.471209999999999</c:v>
                </c:pt>
                <c:pt idx="2838">
                  <c:v>21.48076</c:v>
                </c:pt>
                <c:pt idx="2839">
                  <c:v>21.490310000000001</c:v>
                </c:pt>
                <c:pt idx="2840">
                  <c:v>21.499870000000001</c:v>
                </c:pt>
                <c:pt idx="2841">
                  <c:v>21.509429999999998</c:v>
                </c:pt>
                <c:pt idx="2842">
                  <c:v>21.518989999999999</c:v>
                </c:pt>
                <c:pt idx="2843">
                  <c:v>21.528549999999999</c:v>
                </c:pt>
                <c:pt idx="2844">
                  <c:v>21.53811</c:v>
                </c:pt>
                <c:pt idx="2845">
                  <c:v>21.54768</c:v>
                </c:pt>
                <c:pt idx="2846">
                  <c:v>21.55725</c:v>
                </c:pt>
                <c:pt idx="2847">
                  <c:v>21.56682</c:v>
                </c:pt>
                <c:pt idx="2848">
                  <c:v>21.57639</c:v>
                </c:pt>
                <c:pt idx="2849">
                  <c:v>21.58597</c:v>
                </c:pt>
                <c:pt idx="2850">
                  <c:v>21.595549999999999</c:v>
                </c:pt>
                <c:pt idx="2851">
                  <c:v>21.605129999999999</c:v>
                </c:pt>
                <c:pt idx="2852">
                  <c:v>21.614709999999999</c:v>
                </c:pt>
                <c:pt idx="2853">
                  <c:v>21.624289999999998</c:v>
                </c:pt>
                <c:pt idx="2854">
                  <c:v>21.633880000000001</c:v>
                </c:pt>
                <c:pt idx="2855">
                  <c:v>21.643460000000001</c:v>
                </c:pt>
                <c:pt idx="2856">
                  <c:v>21.65305</c:v>
                </c:pt>
                <c:pt idx="2857">
                  <c:v>21.662649999999999</c:v>
                </c:pt>
                <c:pt idx="2858">
                  <c:v>21.672239999999999</c:v>
                </c:pt>
                <c:pt idx="2859">
                  <c:v>21.681840000000001</c:v>
                </c:pt>
                <c:pt idx="2860">
                  <c:v>21.69143</c:v>
                </c:pt>
                <c:pt idx="2861">
                  <c:v>21.701029999999999</c:v>
                </c:pt>
                <c:pt idx="2862">
                  <c:v>21.710640000000001</c:v>
                </c:pt>
                <c:pt idx="2863">
                  <c:v>21.72024</c:v>
                </c:pt>
                <c:pt idx="2864">
                  <c:v>21.729849999999999</c:v>
                </c:pt>
                <c:pt idx="2865">
                  <c:v>21.739460000000001</c:v>
                </c:pt>
                <c:pt idx="2866">
                  <c:v>21.74907</c:v>
                </c:pt>
                <c:pt idx="2867">
                  <c:v>21.758679999999998</c:v>
                </c:pt>
                <c:pt idx="2868">
                  <c:v>21.7683</c:v>
                </c:pt>
                <c:pt idx="2869">
                  <c:v>21.777920000000002</c:v>
                </c:pt>
                <c:pt idx="2870">
                  <c:v>21.78754</c:v>
                </c:pt>
                <c:pt idx="2871">
                  <c:v>21.797160000000002</c:v>
                </c:pt>
                <c:pt idx="2872">
                  <c:v>21.80678</c:v>
                </c:pt>
                <c:pt idx="2873">
                  <c:v>21.816410000000001</c:v>
                </c:pt>
                <c:pt idx="2874">
                  <c:v>21.826039999999999</c:v>
                </c:pt>
                <c:pt idx="2875">
                  <c:v>21.83567</c:v>
                </c:pt>
                <c:pt idx="2876">
                  <c:v>21.845300000000002</c:v>
                </c:pt>
                <c:pt idx="2877">
                  <c:v>21.85493</c:v>
                </c:pt>
                <c:pt idx="2878">
                  <c:v>21.864570000000001</c:v>
                </c:pt>
                <c:pt idx="2879">
                  <c:v>21.874210000000001</c:v>
                </c:pt>
                <c:pt idx="2880">
                  <c:v>21.883849999999999</c:v>
                </c:pt>
                <c:pt idx="2881">
                  <c:v>21.89349</c:v>
                </c:pt>
                <c:pt idx="2882">
                  <c:v>21.90314</c:v>
                </c:pt>
                <c:pt idx="2883">
                  <c:v>21.912780000000001</c:v>
                </c:pt>
                <c:pt idx="2884">
                  <c:v>21.922429999999999</c:v>
                </c:pt>
                <c:pt idx="2885">
                  <c:v>21.932089999999999</c:v>
                </c:pt>
                <c:pt idx="2886">
                  <c:v>21.941739999999999</c:v>
                </c:pt>
                <c:pt idx="2887">
                  <c:v>21.9514</c:v>
                </c:pt>
                <c:pt idx="2888">
                  <c:v>21.96105</c:v>
                </c:pt>
                <c:pt idx="2889">
                  <c:v>21.97071</c:v>
                </c:pt>
                <c:pt idx="2890">
                  <c:v>21.98038</c:v>
                </c:pt>
                <c:pt idx="2891">
                  <c:v>21.99004</c:v>
                </c:pt>
                <c:pt idx="2892">
                  <c:v>21.99971</c:v>
                </c:pt>
                <c:pt idx="2893">
                  <c:v>22.009370000000001</c:v>
                </c:pt>
                <c:pt idx="2894">
                  <c:v>22.01904</c:v>
                </c:pt>
                <c:pt idx="2895">
                  <c:v>22.02872</c:v>
                </c:pt>
                <c:pt idx="2896">
                  <c:v>22.03839</c:v>
                </c:pt>
                <c:pt idx="2897">
                  <c:v>22.048069999999999</c:v>
                </c:pt>
                <c:pt idx="2898">
                  <c:v>22.057749999999999</c:v>
                </c:pt>
                <c:pt idx="2899">
                  <c:v>22.067430000000002</c:v>
                </c:pt>
                <c:pt idx="2900">
                  <c:v>22.077110000000001</c:v>
                </c:pt>
                <c:pt idx="2901">
                  <c:v>22.0868</c:v>
                </c:pt>
                <c:pt idx="2902">
                  <c:v>22.096489999999999</c:v>
                </c:pt>
                <c:pt idx="2903">
                  <c:v>22.106179999999998</c:v>
                </c:pt>
                <c:pt idx="2904">
                  <c:v>22.115870000000001</c:v>
                </c:pt>
                <c:pt idx="2905">
                  <c:v>22.12556</c:v>
                </c:pt>
                <c:pt idx="2906">
                  <c:v>22.135259999999999</c:v>
                </c:pt>
                <c:pt idx="2907">
                  <c:v>22.144960000000001</c:v>
                </c:pt>
                <c:pt idx="2908">
                  <c:v>22.15466</c:v>
                </c:pt>
                <c:pt idx="2909">
                  <c:v>22.164359999999999</c:v>
                </c:pt>
                <c:pt idx="2910">
                  <c:v>22.174060000000001</c:v>
                </c:pt>
                <c:pt idx="2911">
                  <c:v>22.183769999999999</c:v>
                </c:pt>
                <c:pt idx="2912">
                  <c:v>22.193480000000001</c:v>
                </c:pt>
                <c:pt idx="2913">
                  <c:v>22.203189999999999</c:v>
                </c:pt>
                <c:pt idx="2914">
                  <c:v>22.212900000000001</c:v>
                </c:pt>
                <c:pt idx="2915">
                  <c:v>22.222619999999999</c:v>
                </c:pt>
                <c:pt idx="2916">
                  <c:v>22.232340000000001</c:v>
                </c:pt>
                <c:pt idx="2917">
                  <c:v>22.242059999999999</c:v>
                </c:pt>
                <c:pt idx="2918">
                  <c:v>22.25178</c:v>
                </c:pt>
                <c:pt idx="2919">
                  <c:v>22.261500000000002</c:v>
                </c:pt>
                <c:pt idx="2920">
                  <c:v>22.271229999999999</c:v>
                </c:pt>
                <c:pt idx="2921">
                  <c:v>22.28096</c:v>
                </c:pt>
                <c:pt idx="2922">
                  <c:v>22.290690000000001</c:v>
                </c:pt>
                <c:pt idx="2923">
                  <c:v>22.300419999999999</c:v>
                </c:pt>
                <c:pt idx="2924">
                  <c:v>22.31015</c:v>
                </c:pt>
                <c:pt idx="2925">
                  <c:v>22.319890000000001</c:v>
                </c:pt>
                <c:pt idx="2926">
                  <c:v>22.329630000000002</c:v>
                </c:pt>
                <c:pt idx="2927">
                  <c:v>22.339369999999999</c:v>
                </c:pt>
                <c:pt idx="2928">
                  <c:v>22.34911</c:v>
                </c:pt>
                <c:pt idx="2929">
                  <c:v>22.35886</c:v>
                </c:pt>
                <c:pt idx="2930">
                  <c:v>22.368600000000001</c:v>
                </c:pt>
                <c:pt idx="2931">
                  <c:v>22.378350000000001</c:v>
                </c:pt>
                <c:pt idx="2932">
                  <c:v>22.388100000000001</c:v>
                </c:pt>
                <c:pt idx="2933">
                  <c:v>22.397860000000001</c:v>
                </c:pt>
                <c:pt idx="2934">
                  <c:v>22.407609999999998</c:v>
                </c:pt>
                <c:pt idx="2935">
                  <c:v>22.417369999999998</c:v>
                </c:pt>
                <c:pt idx="2936">
                  <c:v>22.427129999999998</c:v>
                </c:pt>
                <c:pt idx="2937">
                  <c:v>22.436889999999998</c:v>
                </c:pt>
                <c:pt idx="2938">
                  <c:v>22.446660000000001</c:v>
                </c:pt>
                <c:pt idx="2939">
                  <c:v>22.456420000000001</c:v>
                </c:pt>
                <c:pt idx="2940">
                  <c:v>22.466190000000001</c:v>
                </c:pt>
                <c:pt idx="2941">
                  <c:v>22.475960000000001</c:v>
                </c:pt>
                <c:pt idx="2942">
                  <c:v>22.48573</c:v>
                </c:pt>
                <c:pt idx="2943">
                  <c:v>22.495509999999999</c:v>
                </c:pt>
                <c:pt idx="2944">
                  <c:v>22.505289999999999</c:v>
                </c:pt>
                <c:pt idx="2945">
                  <c:v>22.515059999999998</c:v>
                </c:pt>
                <c:pt idx="2946">
                  <c:v>22.524850000000001</c:v>
                </c:pt>
                <c:pt idx="2947">
                  <c:v>22.53463</c:v>
                </c:pt>
                <c:pt idx="2948">
                  <c:v>22.544409999999999</c:v>
                </c:pt>
                <c:pt idx="2949">
                  <c:v>22.554200000000002</c:v>
                </c:pt>
                <c:pt idx="2950">
                  <c:v>22.56399</c:v>
                </c:pt>
                <c:pt idx="2951">
                  <c:v>22.573779999999999</c:v>
                </c:pt>
                <c:pt idx="2952">
                  <c:v>22.583580000000001</c:v>
                </c:pt>
                <c:pt idx="2953">
                  <c:v>22.59337</c:v>
                </c:pt>
                <c:pt idx="2954">
                  <c:v>22.603169999999999</c:v>
                </c:pt>
                <c:pt idx="2955">
                  <c:v>22.612970000000001</c:v>
                </c:pt>
                <c:pt idx="2956">
                  <c:v>22.622769999999999</c:v>
                </c:pt>
                <c:pt idx="2957">
                  <c:v>22.632580000000001</c:v>
                </c:pt>
                <c:pt idx="2958">
                  <c:v>22.642379999999999</c:v>
                </c:pt>
                <c:pt idx="2959">
                  <c:v>22.652190000000001</c:v>
                </c:pt>
                <c:pt idx="2960">
                  <c:v>22.661999999999999</c:v>
                </c:pt>
                <c:pt idx="2961">
                  <c:v>22.67182</c:v>
                </c:pt>
                <c:pt idx="2962">
                  <c:v>22.681629999999998</c:v>
                </c:pt>
                <c:pt idx="2963">
                  <c:v>22.69145</c:v>
                </c:pt>
                <c:pt idx="2964">
                  <c:v>22.701270000000001</c:v>
                </c:pt>
                <c:pt idx="2965">
                  <c:v>22.711089999999999</c:v>
                </c:pt>
                <c:pt idx="2966">
                  <c:v>22.72091</c:v>
                </c:pt>
                <c:pt idx="2967">
                  <c:v>22.730740000000001</c:v>
                </c:pt>
                <c:pt idx="2968">
                  <c:v>22.740570000000002</c:v>
                </c:pt>
                <c:pt idx="2969">
                  <c:v>22.750399999999999</c:v>
                </c:pt>
                <c:pt idx="2970">
                  <c:v>22.76023</c:v>
                </c:pt>
                <c:pt idx="2971">
                  <c:v>22.770060000000001</c:v>
                </c:pt>
                <c:pt idx="2972">
                  <c:v>22.779900000000001</c:v>
                </c:pt>
                <c:pt idx="2973">
                  <c:v>22.789739999999998</c:v>
                </c:pt>
                <c:pt idx="2974">
                  <c:v>22.799579999999999</c:v>
                </c:pt>
                <c:pt idx="2975">
                  <c:v>22.809419999999999</c:v>
                </c:pt>
                <c:pt idx="2976">
                  <c:v>22.819269999999999</c:v>
                </c:pt>
                <c:pt idx="2977">
                  <c:v>22.82911</c:v>
                </c:pt>
                <c:pt idx="2978">
                  <c:v>22.83896</c:v>
                </c:pt>
                <c:pt idx="2979">
                  <c:v>22.84881</c:v>
                </c:pt>
                <c:pt idx="2980">
                  <c:v>22.85867</c:v>
                </c:pt>
                <c:pt idx="2981">
                  <c:v>22.86852</c:v>
                </c:pt>
                <c:pt idx="2982">
                  <c:v>22.87838</c:v>
                </c:pt>
                <c:pt idx="2983">
                  <c:v>22.88824</c:v>
                </c:pt>
                <c:pt idx="2984">
                  <c:v>22.898099999999999</c:v>
                </c:pt>
                <c:pt idx="2985">
                  <c:v>22.907959999999999</c:v>
                </c:pt>
                <c:pt idx="2986">
                  <c:v>22.917829999999999</c:v>
                </c:pt>
                <c:pt idx="2987">
                  <c:v>22.927700000000002</c:v>
                </c:pt>
                <c:pt idx="2988">
                  <c:v>22.937570000000001</c:v>
                </c:pt>
                <c:pt idx="2989">
                  <c:v>22.94744</c:v>
                </c:pt>
                <c:pt idx="2990">
                  <c:v>22.957319999999999</c:v>
                </c:pt>
                <c:pt idx="2991">
                  <c:v>22.967189999999999</c:v>
                </c:pt>
                <c:pt idx="2992">
                  <c:v>22.977070000000001</c:v>
                </c:pt>
                <c:pt idx="2993">
                  <c:v>22.98695</c:v>
                </c:pt>
                <c:pt idx="2994">
                  <c:v>22.996839999999999</c:v>
                </c:pt>
                <c:pt idx="2995">
                  <c:v>23.006720000000001</c:v>
                </c:pt>
                <c:pt idx="2996">
                  <c:v>23.01661</c:v>
                </c:pt>
                <c:pt idx="2997">
                  <c:v>23.026499999999999</c:v>
                </c:pt>
                <c:pt idx="2998">
                  <c:v>23.036390000000001</c:v>
                </c:pt>
                <c:pt idx="2999">
                  <c:v>23.046279999999999</c:v>
                </c:pt>
                <c:pt idx="3000">
                  <c:v>23.056180000000001</c:v>
                </c:pt>
                <c:pt idx="3001">
                  <c:v>23.066079999999999</c:v>
                </c:pt>
                <c:pt idx="3002">
                  <c:v>23.075980000000001</c:v>
                </c:pt>
                <c:pt idx="3003">
                  <c:v>23.08588</c:v>
                </c:pt>
                <c:pt idx="3004">
                  <c:v>23.095780000000001</c:v>
                </c:pt>
                <c:pt idx="3005">
                  <c:v>23.105689999999999</c:v>
                </c:pt>
                <c:pt idx="3006">
                  <c:v>23.115600000000001</c:v>
                </c:pt>
                <c:pt idx="3007">
                  <c:v>23.125509999999998</c:v>
                </c:pt>
                <c:pt idx="3008">
                  <c:v>23.13542</c:v>
                </c:pt>
                <c:pt idx="3009">
                  <c:v>23.145340000000001</c:v>
                </c:pt>
                <c:pt idx="3010">
                  <c:v>23.155249999999999</c:v>
                </c:pt>
                <c:pt idx="3011">
                  <c:v>23.16517</c:v>
                </c:pt>
                <c:pt idx="3012">
                  <c:v>23.175090000000001</c:v>
                </c:pt>
                <c:pt idx="3013">
                  <c:v>23.185020000000002</c:v>
                </c:pt>
                <c:pt idx="3014">
                  <c:v>23.194939999999999</c:v>
                </c:pt>
                <c:pt idx="3015">
                  <c:v>23.20487</c:v>
                </c:pt>
                <c:pt idx="3016">
                  <c:v>23.2148</c:v>
                </c:pt>
                <c:pt idx="3017">
                  <c:v>23.224730000000001</c:v>
                </c:pt>
                <c:pt idx="3018">
                  <c:v>23.234670000000001</c:v>
                </c:pt>
                <c:pt idx="3019">
                  <c:v>23.244599999999998</c:v>
                </c:pt>
                <c:pt idx="3020">
                  <c:v>23.254539999999999</c:v>
                </c:pt>
                <c:pt idx="3021">
                  <c:v>23.264479999999999</c:v>
                </c:pt>
                <c:pt idx="3022">
                  <c:v>23.274419999999999</c:v>
                </c:pt>
                <c:pt idx="3023">
                  <c:v>23.284369999999999</c:v>
                </c:pt>
                <c:pt idx="3024">
                  <c:v>23.294319999999999</c:v>
                </c:pt>
                <c:pt idx="3025">
                  <c:v>23.304259999999999</c:v>
                </c:pt>
                <c:pt idx="3026">
                  <c:v>23.314209999999999</c:v>
                </c:pt>
                <c:pt idx="3027">
                  <c:v>23.324169999999999</c:v>
                </c:pt>
                <c:pt idx="3028">
                  <c:v>23.334119999999999</c:v>
                </c:pt>
                <c:pt idx="3029">
                  <c:v>23.344080000000002</c:v>
                </c:pt>
                <c:pt idx="3030">
                  <c:v>23.354040000000001</c:v>
                </c:pt>
                <c:pt idx="3031">
                  <c:v>23.364000000000001</c:v>
                </c:pt>
                <c:pt idx="3032">
                  <c:v>23.37397</c:v>
                </c:pt>
                <c:pt idx="3033">
                  <c:v>23.383929999999999</c:v>
                </c:pt>
                <c:pt idx="3034">
                  <c:v>23.393899999999999</c:v>
                </c:pt>
                <c:pt idx="3035">
                  <c:v>23.403870000000001</c:v>
                </c:pt>
                <c:pt idx="3036">
                  <c:v>23.41384</c:v>
                </c:pt>
                <c:pt idx="3037">
                  <c:v>23.423819999999999</c:v>
                </c:pt>
                <c:pt idx="3038">
                  <c:v>23.433789999999998</c:v>
                </c:pt>
                <c:pt idx="3039">
                  <c:v>23.443770000000001</c:v>
                </c:pt>
                <c:pt idx="3040">
                  <c:v>23.453749999999999</c:v>
                </c:pt>
                <c:pt idx="3041">
                  <c:v>23.463740000000001</c:v>
                </c:pt>
                <c:pt idx="3042">
                  <c:v>23.47372</c:v>
                </c:pt>
                <c:pt idx="3043">
                  <c:v>23.483709999999999</c:v>
                </c:pt>
                <c:pt idx="3044">
                  <c:v>23.4937</c:v>
                </c:pt>
                <c:pt idx="3045">
                  <c:v>23.503689999999999</c:v>
                </c:pt>
                <c:pt idx="3046">
                  <c:v>23.513680000000001</c:v>
                </c:pt>
                <c:pt idx="3047">
                  <c:v>23.523679999999999</c:v>
                </c:pt>
                <c:pt idx="3048">
                  <c:v>23.53368</c:v>
                </c:pt>
                <c:pt idx="3049">
                  <c:v>23.543669999999999</c:v>
                </c:pt>
                <c:pt idx="3050">
                  <c:v>23.55368</c:v>
                </c:pt>
                <c:pt idx="3051">
                  <c:v>23.563680000000002</c:v>
                </c:pt>
                <c:pt idx="3052">
                  <c:v>23.573689999999999</c:v>
                </c:pt>
                <c:pt idx="3053">
                  <c:v>23.5837</c:v>
                </c:pt>
                <c:pt idx="3054">
                  <c:v>23.593710000000002</c:v>
                </c:pt>
                <c:pt idx="3055">
                  <c:v>23.603719999999999</c:v>
                </c:pt>
                <c:pt idx="3056">
                  <c:v>23.61373</c:v>
                </c:pt>
                <c:pt idx="3057">
                  <c:v>23.623750000000001</c:v>
                </c:pt>
                <c:pt idx="3058">
                  <c:v>23.633769999999998</c:v>
                </c:pt>
                <c:pt idx="3059">
                  <c:v>23.643789999999999</c:v>
                </c:pt>
                <c:pt idx="3060">
                  <c:v>23.65381</c:v>
                </c:pt>
                <c:pt idx="3061">
                  <c:v>23.66384</c:v>
                </c:pt>
                <c:pt idx="3062">
                  <c:v>23.673870000000001</c:v>
                </c:pt>
                <c:pt idx="3063">
                  <c:v>23.683900000000001</c:v>
                </c:pt>
                <c:pt idx="3064">
                  <c:v>23.693930000000002</c:v>
                </c:pt>
                <c:pt idx="3065">
                  <c:v>23.703959999999999</c:v>
                </c:pt>
                <c:pt idx="3066">
                  <c:v>23.713999999999999</c:v>
                </c:pt>
                <c:pt idx="3067">
                  <c:v>23.724039999999999</c:v>
                </c:pt>
                <c:pt idx="3068">
                  <c:v>23.734079999999999</c:v>
                </c:pt>
                <c:pt idx="3069">
                  <c:v>23.744119999999999</c:v>
                </c:pt>
                <c:pt idx="3070">
                  <c:v>23.754159999999999</c:v>
                </c:pt>
                <c:pt idx="3071">
                  <c:v>23.764209999999999</c:v>
                </c:pt>
                <c:pt idx="3072">
                  <c:v>23.774260000000002</c:v>
                </c:pt>
                <c:pt idx="3073">
                  <c:v>23.784310000000001</c:v>
                </c:pt>
                <c:pt idx="3074">
                  <c:v>23.794360000000001</c:v>
                </c:pt>
                <c:pt idx="3075">
                  <c:v>23.80442</c:v>
                </c:pt>
                <c:pt idx="3076">
                  <c:v>23.81447</c:v>
                </c:pt>
                <c:pt idx="3077">
                  <c:v>23.824529999999999</c:v>
                </c:pt>
                <c:pt idx="3078">
                  <c:v>23.834599999999998</c:v>
                </c:pt>
                <c:pt idx="3079">
                  <c:v>23.844660000000001</c:v>
                </c:pt>
                <c:pt idx="3080">
                  <c:v>23.85472</c:v>
                </c:pt>
                <c:pt idx="3081">
                  <c:v>23.864789999999999</c:v>
                </c:pt>
                <c:pt idx="3082">
                  <c:v>23.874860000000002</c:v>
                </c:pt>
                <c:pt idx="3083">
                  <c:v>23.88494</c:v>
                </c:pt>
                <c:pt idx="3084">
                  <c:v>23.895009999999999</c:v>
                </c:pt>
                <c:pt idx="3085">
                  <c:v>23.905090000000001</c:v>
                </c:pt>
                <c:pt idx="3086">
                  <c:v>23.91516</c:v>
                </c:pt>
                <c:pt idx="3087">
                  <c:v>23.925249999999998</c:v>
                </c:pt>
                <c:pt idx="3088">
                  <c:v>23.93533</c:v>
                </c:pt>
                <c:pt idx="3089">
                  <c:v>23.945409999999999</c:v>
                </c:pt>
                <c:pt idx="3090">
                  <c:v>23.955500000000001</c:v>
                </c:pt>
                <c:pt idx="3091">
                  <c:v>23.965589999999999</c:v>
                </c:pt>
                <c:pt idx="3092">
                  <c:v>23.975680000000001</c:v>
                </c:pt>
                <c:pt idx="3093">
                  <c:v>23.985769999999999</c:v>
                </c:pt>
                <c:pt idx="3094">
                  <c:v>23.99587</c:v>
                </c:pt>
                <c:pt idx="3095">
                  <c:v>24.005970000000001</c:v>
                </c:pt>
                <c:pt idx="3096">
                  <c:v>24.016069999999999</c:v>
                </c:pt>
                <c:pt idx="3097">
                  <c:v>24.02617</c:v>
                </c:pt>
                <c:pt idx="3098">
                  <c:v>24.036269999999998</c:v>
                </c:pt>
                <c:pt idx="3099">
                  <c:v>24.046379999999999</c:v>
                </c:pt>
                <c:pt idx="3100">
                  <c:v>24.05649</c:v>
                </c:pt>
                <c:pt idx="3101">
                  <c:v>24.066600000000001</c:v>
                </c:pt>
                <c:pt idx="3102">
                  <c:v>24.076709999999999</c:v>
                </c:pt>
                <c:pt idx="3103">
                  <c:v>24.086819999999999</c:v>
                </c:pt>
                <c:pt idx="3104">
                  <c:v>24.09694</c:v>
                </c:pt>
                <c:pt idx="3105">
                  <c:v>24.107060000000001</c:v>
                </c:pt>
                <c:pt idx="3106">
                  <c:v>24.117180000000001</c:v>
                </c:pt>
                <c:pt idx="3107">
                  <c:v>24.127300000000002</c:v>
                </c:pt>
                <c:pt idx="3108">
                  <c:v>24.137429999999998</c:v>
                </c:pt>
                <c:pt idx="3109">
                  <c:v>24.147549999999999</c:v>
                </c:pt>
                <c:pt idx="3110">
                  <c:v>24.157679999999999</c:v>
                </c:pt>
                <c:pt idx="3111">
                  <c:v>24.167819999999999</c:v>
                </c:pt>
                <c:pt idx="3112">
                  <c:v>24.177949999999999</c:v>
                </c:pt>
                <c:pt idx="3113">
                  <c:v>24.188089999999999</c:v>
                </c:pt>
                <c:pt idx="3114">
                  <c:v>24.198219999999999</c:v>
                </c:pt>
                <c:pt idx="3115">
                  <c:v>24.208359999999999</c:v>
                </c:pt>
                <c:pt idx="3116">
                  <c:v>24.218509999999998</c:v>
                </c:pt>
                <c:pt idx="3117">
                  <c:v>24.228649999999998</c:v>
                </c:pt>
                <c:pt idx="3118">
                  <c:v>24.238800000000001</c:v>
                </c:pt>
                <c:pt idx="3119">
                  <c:v>24.248950000000001</c:v>
                </c:pt>
                <c:pt idx="3120">
                  <c:v>24.2591</c:v>
                </c:pt>
                <c:pt idx="3121">
                  <c:v>24.26925</c:v>
                </c:pt>
                <c:pt idx="3122">
                  <c:v>24.279399999999999</c:v>
                </c:pt>
                <c:pt idx="3123">
                  <c:v>24.289560000000002</c:v>
                </c:pt>
                <c:pt idx="3124">
                  <c:v>24.299720000000001</c:v>
                </c:pt>
                <c:pt idx="3125">
                  <c:v>24.30988</c:v>
                </c:pt>
                <c:pt idx="3126">
                  <c:v>24.320049999999998</c:v>
                </c:pt>
                <c:pt idx="3127">
                  <c:v>24.330210000000001</c:v>
                </c:pt>
                <c:pt idx="3128">
                  <c:v>24.34038</c:v>
                </c:pt>
                <c:pt idx="3129">
                  <c:v>24.350549999999998</c:v>
                </c:pt>
                <c:pt idx="3130">
                  <c:v>24.360720000000001</c:v>
                </c:pt>
                <c:pt idx="3131">
                  <c:v>24.370889999999999</c:v>
                </c:pt>
                <c:pt idx="3132">
                  <c:v>24.381070000000001</c:v>
                </c:pt>
                <c:pt idx="3133">
                  <c:v>24.391249999999999</c:v>
                </c:pt>
                <c:pt idx="3134">
                  <c:v>24.401430000000001</c:v>
                </c:pt>
                <c:pt idx="3135">
                  <c:v>24.41161</c:v>
                </c:pt>
                <c:pt idx="3136">
                  <c:v>24.421800000000001</c:v>
                </c:pt>
                <c:pt idx="3137">
                  <c:v>24.431979999999999</c:v>
                </c:pt>
                <c:pt idx="3138">
                  <c:v>24.442170000000001</c:v>
                </c:pt>
                <c:pt idx="3139">
                  <c:v>24.452359999999999</c:v>
                </c:pt>
                <c:pt idx="3140">
                  <c:v>24.46256</c:v>
                </c:pt>
                <c:pt idx="3141">
                  <c:v>24.472750000000001</c:v>
                </c:pt>
                <c:pt idx="3142">
                  <c:v>24.482949999999999</c:v>
                </c:pt>
                <c:pt idx="3143">
                  <c:v>24.49315</c:v>
                </c:pt>
                <c:pt idx="3144">
                  <c:v>24.503350000000001</c:v>
                </c:pt>
                <c:pt idx="3145">
                  <c:v>24.513549999999999</c:v>
                </c:pt>
                <c:pt idx="3146">
                  <c:v>24.523759999999999</c:v>
                </c:pt>
                <c:pt idx="3147">
                  <c:v>24.53397</c:v>
                </c:pt>
                <c:pt idx="3148">
                  <c:v>24.544180000000001</c:v>
                </c:pt>
                <c:pt idx="3149">
                  <c:v>24.554390000000001</c:v>
                </c:pt>
                <c:pt idx="3150">
                  <c:v>24.564599999999999</c:v>
                </c:pt>
                <c:pt idx="3151">
                  <c:v>24.574819999999999</c:v>
                </c:pt>
                <c:pt idx="3152">
                  <c:v>24.585039999999999</c:v>
                </c:pt>
                <c:pt idx="3153">
                  <c:v>24.59526</c:v>
                </c:pt>
                <c:pt idx="3154">
                  <c:v>24.60548</c:v>
                </c:pt>
                <c:pt idx="3155">
                  <c:v>24.61571</c:v>
                </c:pt>
                <c:pt idx="3156">
                  <c:v>24.62594</c:v>
                </c:pt>
                <c:pt idx="3157">
                  <c:v>24.63617</c:v>
                </c:pt>
                <c:pt idx="3158">
                  <c:v>24.6464</c:v>
                </c:pt>
                <c:pt idx="3159">
                  <c:v>24.65663</c:v>
                </c:pt>
                <c:pt idx="3160">
                  <c:v>24.666869999999999</c:v>
                </c:pt>
                <c:pt idx="3161">
                  <c:v>24.677099999999999</c:v>
                </c:pt>
                <c:pt idx="3162">
                  <c:v>24.687339999999999</c:v>
                </c:pt>
                <c:pt idx="3163">
                  <c:v>24.697590000000002</c:v>
                </c:pt>
                <c:pt idx="3164">
                  <c:v>24.707830000000001</c:v>
                </c:pt>
                <c:pt idx="3165">
                  <c:v>24.718070000000001</c:v>
                </c:pt>
                <c:pt idx="3166">
                  <c:v>24.72832</c:v>
                </c:pt>
                <c:pt idx="3167">
                  <c:v>24.738569999999999</c:v>
                </c:pt>
                <c:pt idx="3168">
                  <c:v>24.748830000000002</c:v>
                </c:pt>
                <c:pt idx="3169">
                  <c:v>24.759080000000001</c:v>
                </c:pt>
                <c:pt idx="3170">
                  <c:v>24.76934</c:v>
                </c:pt>
                <c:pt idx="3171">
                  <c:v>24.779599999999999</c:v>
                </c:pt>
                <c:pt idx="3172">
                  <c:v>24.789860000000001</c:v>
                </c:pt>
                <c:pt idx="3173">
                  <c:v>24.80012</c:v>
                </c:pt>
                <c:pt idx="3174">
                  <c:v>24.810390000000002</c:v>
                </c:pt>
                <c:pt idx="3175">
                  <c:v>24.82066</c:v>
                </c:pt>
                <c:pt idx="3176">
                  <c:v>24.830919999999999</c:v>
                </c:pt>
                <c:pt idx="3177">
                  <c:v>24.841200000000001</c:v>
                </c:pt>
                <c:pt idx="3178">
                  <c:v>24.851469999999999</c:v>
                </c:pt>
                <c:pt idx="3179">
                  <c:v>24.861750000000001</c:v>
                </c:pt>
                <c:pt idx="3180">
                  <c:v>24.872019999999999</c:v>
                </c:pt>
                <c:pt idx="3181">
                  <c:v>24.88231</c:v>
                </c:pt>
                <c:pt idx="3182">
                  <c:v>24.892589999999998</c:v>
                </c:pt>
                <c:pt idx="3183">
                  <c:v>24.90287</c:v>
                </c:pt>
                <c:pt idx="3184">
                  <c:v>24.913160000000001</c:v>
                </c:pt>
                <c:pt idx="3185">
                  <c:v>24.923449999999999</c:v>
                </c:pt>
                <c:pt idx="3186">
                  <c:v>24.93374</c:v>
                </c:pt>
                <c:pt idx="3187">
                  <c:v>24.944030000000001</c:v>
                </c:pt>
                <c:pt idx="3188">
                  <c:v>24.954329999999999</c:v>
                </c:pt>
                <c:pt idx="3189">
                  <c:v>24.96462</c:v>
                </c:pt>
                <c:pt idx="3190">
                  <c:v>24.974920000000001</c:v>
                </c:pt>
                <c:pt idx="3191">
                  <c:v>24.985220000000002</c:v>
                </c:pt>
                <c:pt idx="3192">
                  <c:v>24.995529999999999</c:v>
                </c:pt>
                <c:pt idx="3193">
                  <c:v>25.00583</c:v>
                </c:pt>
                <c:pt idx="3194">
                  <c:v>25.01614</c:v>
                </c:pt>
                <c:pt idx="3195">
                  <c:v>25.026450000000001</c:v>
                </c:pt>
                <c:pt idx="3196">
                  <c:v>25.036760000000001</c:v>
                </c:pt>
                <c:pt idx="3197">
                  <c:v>25.047080000000001</c:v>
                </c:pt>
                <c:pt idx="3198">
                  <c:v>25.057390000000002</c:v>
                </c:pt>
                <c:pt idx="3199">
                  <c:v>25.067710000000002</c:v>
                </c:pt>
                <c:pt idx="3200">
                  <c:v>25.078029999999998</c:v>
                </c:pt>
                <c:pt idx="3201">
                  <c:v>25.088360000000002</c:v>
                </c:pt>
                <c:pt idx="3202">
                  <c:v>25.098680000000002</c:v>
                </c:pt>
                <c:pt idx="3203">
                  <c:v>25.109010000000001</c:v>
                </c:pt>
                <c:pt idx="3204">
                  <c:v>25.119340000000001</c:v>
                </c:pt>
                <c:pt idx="3205">
                  <c:v>25.129670000000001</c:v>
                </c:pt>
                <c:pt idx="3206">
                  <c:v>25.14</c:v>
                </c:pt>
                <c:pt idx="3207">
                  <c:v>25.15034</c:v>
                </c:pt>
                <c:pt idx="3208">
                  <c:v>25.160679999999999</c:v>
                </c:pt>
                <c:pt idx="3209">
                  <c:v>25.171009999999999</c:v>
                </c:pt>
                <c:pt idx="3210">
                  <c:v>25.181360000000002</c:v>
                </c:pt>
                <c:pt idx="3211">
                  <c:v>25.191700000000001</c:v>
                </c:pt>
                <c:pt idx="3212">
                  <c:v>25.20205</c:v>
                </c:pt>
                <c:pt idx="3213">
                  <c:v>25.212389999999999</c:v>
                </c:pt>
                <c:pt idx="3214">
                  <c:v>25.222750000000001</c:v>
                </c:pt>
                <c:pt idx="3215">
                  <c:v>25.2331</c:v>
                </c:pt>
                <c:pt idx="3216">
                  <c:v>25.243449999999999</c:v>
                </c:pt>
                <c:pt idx="3217">
                  <c:v>25.253810000000001</c:v>
                </c:pt>
                <c:pt idx="3218">
                  <c:v>25.26417</c:v>
                </c:pt>
                <c:pt idx="3219">
                  <c:v>25.274529999999999</c:v>
                </c:pt>
                <c:pt idx="3220">
                  <c:v>25.284890000000001</c:v>
                </c:pt>
                <c:pt idx="3221">
                  <c:v>25.295259999999999</c:v>
                </c:pt>
                <c:pt idx="3222">
                  <c:v>25.305620000000001</c:v>
                </c:pt>
                <c:pt idx="3223">
                  <c:v>25.315989999999999</c:v>
                </c:pt>
                <c:pt idx="3224">
                  <c:v>25.326370000000001</c:v>
                </c:pt>
                <c:pt idx="3225">
                  <c:v>25.336739999999999</c:v>
                </c:pt>
                <c:pt idx="3226">
                  <c:v>25.347110000000001</c:v>
                </c:pt>
                <c:pt idx="3227">
                  <c:v>25.357489999999999</c:v>
                </c:pt>
                <c:pt idx="3228">
                  <c:v>25.36787</c:v>
                </c:pt>
                <c:pt idx="3229">
                  <c:v>25.378260000000001</c:v>
                </c:pt>
                <c:pt idx="3230">
                  <c:v>25.388639999999999</c:v>
                </c:pt>
                <c:pt idx="3231">
                  <c:v>25.39903</c:v>
                </c:pt>
                <c:pt idx="3232">
                  <c:v>25.409410000000001</c:v>
                </c:pt>
                <c:pt idx="3233">
                  <c:v>25.419809999999998</c:v>
                </c:pt>
                <c:pt idx="3234">
                  <c:v>25.430199999999999</c:v>
                </c:pt>
                <c:pt idx="3235">
                  <c:v>25.44059</c:v>
                </c:pt>
                <c:pt idx="3236">
                  <c:v>25.450990000000001</c:v>
                </c:pt>
                <c:pt idx="3237">
                  <c:v>25.461390000000002</c:v>
                </c:pt>
                <c:pt idx="3238">
                  <c:v>25.471789999999999</c:v>
                </c:pt>
                <c:pt idx="3239">
                  <c:v>25.482189999999999</c:v>
                </c:pt>
                <c:pt idx="3240">
                  <c:v>25.492599999999999</c:v>
                </c:pt>
                <c:pt idx="3241">
                  <c:v>25.50301</c:v>
                </c:pt>
                <c:pt idx="3242">
                  <c:v>25.51342</c:v>
                </c:pt>
                <c:pt idx="3243">
                  <c:v>25.52383</c:v>
                </c:pt>
                <c:pt idx="3244">
                  <c:v>25.53424</c:v>
                </c:pt>
                <c:pt idx="3245">
                  <c:v>25.54466</c:v>
                </c:pt>
                <c:pt idx="3246">
                  <c:v>25.55508</c:v>
                </c:pt>
                <c:pt idx="3247">
                  <c:v>25.5655</c:v>
                </c:pt>
                <c:pt idx="3248">
                  <c:v>25.57592</c:v>
                </c:pt>
                <c:pt idx="3249">
                  <c:v>25.586349999999999</c:v>
                </c:pt>
                <c:pt idx="3250">
                  <c:v>25.596769999999999</c:v>
                </c:pt>
                <c:pt idx="3251">
                  <c:v>25.607199999999999</c:v>
                </c:pt>
                <c:pt idx="3252">
                  <c:v>25.617629999999998</c:v>
                </c:pt>
                <c:pt idx="3253">
                  <c:v>25.628070000000001</c:v>
                </c:pt>
                <c:pt idx="3254">
                  <c:v>25.638500000000001</c:v>
                </c:pt>
                <c:pt idx="3255">
                  <c:v>25.64894</c:v>
                </c:pt>
                <c:pt idx="3256">
                  <c:v>25.659379999999999</c:v>
                </c:pt>
                <c:pt idx="3257">
                  <c:v>25.669820000000001</c:v>
                </c:pt>
                <c:pt idx="3258">
                  <c:v>25.680260000000001</c:v>
                </c:pt>
                <c:pt idx="3259">
                  <c:v>25.690709999999999</c:v>
                </c:pt>
                <c:pt idx="3260">
                  <c:v>25.701160000000002</c:v>
                </c:pt>
                <c:pt idx="3261">
                  <c:v>25.71161</c:v>
                </c:pt>
                <c:pt idx="3262">
                  <c:v>25.722059999999999</c:v>
                </c:pt>
                <c:pt idx="3263">
                  <c:v>25.732520000000001</c:v>
                </c:pt>
                <c:pt idx="3264">
                  <c:v>25.74297</c:v>
                </c:pt>
                <c:pt idx="3265">
                  <c:v>25.753430000000002</c:v>
                </c:pt>
                <c:pt idx="3266">
                  <c:v>25.76389</c:v>
                </c:pt>
                <c:pt idx="3267">
                  <c:v>25.774349999999998</c:v>
                </c:pt>
                <c:pt idx="3268">
                  <c:v>25.78482</c:v>
                </c:pt>
                <c:pt idx="3269">
                  <c:v>25.795290000000001</c:v>
                </c:pt>
                <c:pt idx="3270">
                  <c:v>25.805759999999999</c:v>
                </c:pt>
                <c:pt idx="3271">
                  <c:v>25.816230000000001</c:v>
                </c:pt>
                <c:pt idx="3272">
                  <c:v>25.826699999999999</c:v>
                </c:pt>
                <c:pt idx="3273">
                  <c:v>25.83718</c:v>
                </c:pt>
                <c:pt idx="3274">
                  <c:v>25.847650000000002</c:v>
                </c:pt>
                <c:pt idx="3275">
                  <c:v>25.858129999999999</c:v>
                </c:pt>
                <c:pt idx="3276">
                  <c:v>25.86862</c:v>
                </c:pt>
                <c:pt idx="3277">
                  <c:v>25.879100000000001</c:v>
                </c:pt>
                <c:pt idx="3278">
                  <c:v>25.889589999999998</c:v>
                </c:pt>
                <c:pt idx="3279">
                  <c:v>25.900069999999999</c:v>
                </c:pt>
                <c:pt idx="3280">
                  <c:v>25.91057</c:v>
                </c:pt>
                <c:pt idx="3281">
                  <c:v>25.921060000000001</c:v>
                </c:pt>
                <c:pt idx="3282">
                  <c:v>25.931550000000001</c:v>
                </c:pt>
                <c:pt idx="3283">
                  <c:v>25.942049999999998</c:v>
                </c:pt>
                <c:pt idx="3284">
                  <c:v>25.952549999999999</c:v>
                </c:pt>
                <c:pt idx="3285">
                  <c:v>25.963049999999999</c:v>
                </c:pt>
                <c:pt idx="3286">
                  <c:v>25.973549999999999</c:v>
                </c:pt>
                <c:pt idx="3287">
                  <c:v>25.984059999999999</c:v>
                </c:pt>
                <c:pt idx="3288">
                  <c:v>25.99457</c:v>
                </c:pt>
                <c:pt idx="3289">
                  <c:v>26.00508</c:v>
                </c:pt>
                <c:pt idx="3290">
                  <c:v>26.01559</c:v>
                </c:pt>
                <c:pt idx="3291">
                  <c:v>26.0261</c:v>
                </c:pt>
                <c:pt idx="3292">
                  <c:v>26.036619999999999</c:v>
                </c:pt>
                <c:pt idx="3293">
                  <c:v>26.047139999999999</c:v>
                </c:pt>
                <c:pt idx="3294">
                  <c:v>26.057659999999998</c:v>
                </c:pt>
                <c:pt idx="3295">
                  <c:v>26.068180000000002</c:v>
                </c:pt>
                <c:pt idx="3296">
                  <c:v>26.078700000000001</c:v>
                </c:pt>
                <c:pt idx="3297">
                  <c:v>26.089230000000001</c:v>
                </c:pt>
                <c:pt idx="3298">
                  <c:v>26.09976</c:v>
                </c:pt>
                <c:pt idx="3299">
                  <c:v>26.110289999999999</c:v>
                </c:pt>
                <c:pt idx="3300">
                  <c:v>26.120819999999998</c:v>
                </c:pt>
                <c:pt idx="3301">
                  <c:v>26.131360000000001</c:v>
                </c:pt>
                <c:pt idx="3302">
                  <c:v>26.1419</c:v>
                </c:pt>
                <c:pt idx="3303">
                  <c:v>26.152429999999999</c:v>
                </c:pt>
                <c:pt idx="3304">
                  <c:v>26.162980000000001</c:v>
                </c:pt>
                <c:pt idx="3305">
                  <c:v>26.17352</c:v>
                </c:pt>
                <c:pt idx="3306">
                  <c:v>26.184059999999999</c:v>
                </c:pt>
                <c:pt idx="3307">
                  <c:v>26.194610000000001</c:v>
                </c:pt>
                <c:pt idx="3308">
                  <c:v>26.205159999999999</c:v>
                </c:pt>
                <c:pt idx="3309">
                  <c:v>26.215720000000001</c:v>
                </c:pt>
                <c:pt idx="3310">
                  <c:v>26.22627</c:v>
                </c:pt>
                <c:pt idx="3311">
                  <c:v>26.236830000000001</c:v>
                </c:pt>
                <c:pt idx="3312">
                  <c:v>26.247389999999999</c:v>
                </c:pt>
                <c:pt idx="3313">
                  <c:v>26.257950000000001</c:v>
                </c:pt>
                <c:pt idx="3314">
                  <c:v>26.268509999999999</c:v>
                </c:pt>
                <c:pt idx="3315">
                  <c:v>26.279070000000001</c:v>
                </c:pt>
                <c:pt idx="3316">
                  <c:v>26.289639999999999</c:v>
                </c:pt>
                <c:pt idx="3317">
                  <c:v>26.30021</c:v>
                </c:pt>
                <c:pt idx="3318">
                  <c:v>26.310780000000001</c:v>
                </c:pt>
                <c:pt idx="3319">
                  <c:v>26.321349999999999</c:v>
                </c:pt>
                <c:pt idx="3320">
                  <c:v>26.33193</c:v>
                </c:pt>
                <c:pt idx="3321">
                  <c:v>26.342510000000001</c:v>
                </c:pt>
                <c:pt idx="3322">
                  <c:v>26.353090000000002</c:v>
                </c:pt>
                <c:pt idx="3323">
                  <c:v>26.363669999999999</c:v>
                </c:pt>
                <c:pt idx="3324">
                  <c:v>26.37425</c:v>
                </c:pt>
                <c:pt idx="3325">
                  <c:v>26.384840000000001</c:v>
                </c:pt>
                <c:pt idx="3326">
                  <c:v>26.395430000000001</c:v>
                </c:pt>
                <c:pt idx="3327">
                  <c:v>26.406020000000002</c:v>
                </c:pt>
                <c:pt idx="3328">
                  <c:v>26.416609999999999</c:v>
                </c:pt>
                <c:pt idx="3329">
                  <c:v>26.427199999999999</c:v>
                </c:pt>
                <c:pt idx="3330">
                  <c:v>26.437799999999999</c:v>
                </c:pt>
                <c:pt idx="3331">
                  <c:v>26.448399999999999</c:v>
                </c:pt>
                <c:pt idx="3332">
                  <c:v>26.459</c:v>
                </c:pt>
                <c:pt idx="3333">
                  <c:v>26.4696</c:v>
                </c:pt>
                <c:pt idx="3334">
                  <c:v>26.48021</c:v>
                </c:pt>
                <c:pt idx="3335">
                  <c:v>26.490819999999999</c:v>
                </c:pt>
                <c:pt idx="3336">
                  <c:v>26.501429999999999</c:v>
                </c:pt>
                <c:pt idx="3337">
                  <c:v>26.512039999999999</c:v>
                </c:pt>
                <c:pt idx="3338">
                  <c:v>26.522649999999999</c:v>
                </c:pt>
                <c:pt idx="3339">
                  <c:v>26.533270000000002</c:v>
                </c:pt>
                <c:pt idx="3340">
                  <c:v>26.543890000000001</c:v>
                </c:pt>
                <c:pt idx="3341">
                  <c:v>26.554510000000001</c:v>
                </c:pt>
                <c:pt idx="3342">
                  <c:v>26.56513</c:v>
                </c:pt>
                <c:pt idx="3343">
                  <c:v>26.575749999999999</c:v>
                </c:pt>
                <c:pt idx="3344">
                  <c:v>26.586379999999998</c:v>
                </c:pt>
                <c:pt idx="3345">
                  <c:v>26.597010000000001</c:v>
                </c:pt>
                <c:pt idx="3346">
                  <c:v>26.60764</c:v>
                </c:pt>
                <c:pt idx="3347">
                  <c:v>26.618269999999999</c:v>
                </c:pt>
                <c:pt idx="3348">
                  <c:v>26.628910000000001</c:v>
                </c:pt>
                <c:pt idx="3349">
                  <c:v>26.63954</c:v>
                </c:pt>
                <c:pt idx="3350">
                  <c:v>26.650179999999999</c:v>
                </c:pt>
                <c:pt idx="3351">
                  <c:v>26.660820000000001</c:v>
                </c:pt>
                <c:pt idx="3352">
                  <c:v>26.671469999999999</c:v>
                </c:pt>
                <c:pt idx="3353">
                  <c:v>26.682110000000002</c:v>
                </c:pt>
                <c:pt idx="3354">
                  <c:v>26.69276</c:v>
                </c:pt>
                <c:pt idx="3355">
                  <c:v>26.703410000000002</c:v>
                </c:pt>
                <c:pt idx="3356">
                  <c:v>26.71406</c:v>
                </c:pt>
                <c:pt idx="3357">
                  <c:v>26.724720000000001</c:v>
                </c:pt>
                <c:pt idx="3358">
                  <c:v>26.73537</c:v>
                </c:pt>
                <c:pt idx="3359">
                  <c:v>26.746030000000001</c:v>
                </c:pt>
                <c:pt idx="3360">
                  <c:v>26.756689999999999</c:v>
                </c:pt>
                <c:pt idx="3361">
                  <c:v>26.76735</c:v>
                </c:pt>
                <c:pt idx="3362">
                  <c:v>26.778020000000001</c:v>
                </c:pt>
                <c:pt idx="3363">
                  <c:v>26.788679999999999</c:v>
                </c:pt>
                <c:pt idx="3364">
                  <c:v>26.79935</c:v>
                </c:pt>
                <c:pt idx="3365">
                  <c:v>26.810030000000001</c:v>
                </c:pt>
                <c:pt idx="3366">
                  <c:v>26.820699999999999</c:v>
                </c:pt>
                <c:pt idx="3367">
                  <c:v>26.831379999999999</c:v>
                </c:pt>
                <c:pt idx="3368">
                  <c:v>26.84205</c:v>
                </c:pt>
                <c:pt idx="3369">
                  <c:v>26.852730000000001</c:v>
                </c:pt>
                <c:pt idx="3370">
                  <c:v>26.863409999999998</c:v>
                </c:pt>
                <c:pt idx="3371">
                  <c:v>26.874099999999999</c:v>
                </c:pt>
                <c:pt idx="3372">
                  <c:v>26.884779999999999</c:v>
                </c:pt>
                <c:pt idx="3373">
                  <c:v>26.89547</c:v>
                </c:pt>
                <c:pt idx="3374">
                  <c:v>26.90616</c:v>
                </c:pt>
                <c:pt idx="3375">
                  <c:v>26.91685</c:v>
                </c:pt>
                <c:pt idx="3376">
                  <c:v>26.92755</c:v>
                </c:pt>
                <c:pt idx="3377">
                  <c:v>26.93824</c:v>
                </c:pt>
                <c:pt idx="3378">
                  <c:v>26.94894</c:v>
                </c:pt>
                <c:pt idx="3379">
                  <c:v>26.95964</c:v>
                </c:pt>
                <c:pt idx="3380">
                  <c:v>26.97035</c:v>
                </c:pt>
                <c:pt idx="3381">
                  <c:v>26.98105</c:v>
                </c:pt>
                <c:pt idx="3382">
                  <c:v>26.991759999999999</c:v>
                </c:pt>
                <c:pt idx="3383">
                  <c:v>27.002469999999999</c:v>
                </c:pt>
                <c:pt idx="3384">
                  <c:v>27.013179999999998</c:v>
                </c:pt>
                <c:pt idx="3385">
                  <c:v>27.023890000000002</c:v>
                </c:pt>
                <c:pt idx="3386">
                  <c:v>27.034610000000001</c:v>
                </c:pt>
                <c:pt idx="3387">
                  <c:v>27.04533</c:v>
                </c:pt>
                <c:pt idx="3388">
                  <c:v>27.056049999999999</c:v>
                </c:pt>
                <c:pt idx="3389">
                  <c:v>27.066770000000002</c:v>
                </c:pt>
                <c:pt idx="3390">
                  <c:v>27.077490000000001</c:v>
                </c:pt>
                <c:pt idx="3391">
                  <c:v>27.08822</c:v>
                </c:pt>
                <c:pt idx="3392">
                  <c:v>27.098949999999999</c:v>
                </c:pt>
                <c:pt idx="3393">
                  <c:v>27.109680000000001</c:v>
                </c:pt>
                <c:pt idx="3394">
                  <c:v>27.12041</c:v>
                </c:pt>
                <c:pt idx="3395">
                  <c:v>27.131150000000002</c:v>
                </c:pt>
                <c:pt idx="3396">
                  <c:v>27.14188</c:v>
                </c:pt>
                <c:pt idx="3397">
                  <c:v>27.152619999999999</c:v>
                </c:pt>
                <c:pt idx="3398">
                  <c:v>27.163360000000001</c:v>
                </c:pt>
                <c:pt idx="3399">
                  <c:v>27.174109999999999</c:v>
                </c:pt>
                <c:pt idx="3400">
                  <c:v>27.184850000000001</c:v>
                </c:pt>
                <c:pt idx="3401">
                  <c:v>27.195599999999999</c:v>
                </c:pt>
                <c:pt idx="3402">
                  <c:v>27.20635</c:v>
                </c:pt>
                <c:pt idx="3403">
                  <c:v>27.217099999999999</c:v>
                </c:pt>
                <c:pt idx="3404">
                  <c:v>27.22786</c:v>
                </c:pt>
                <c:pt idx="3405">
                  <c:v>27.238610000000001</c:v>
                </c:pt>
                <c:pt idx="3406">
                  <c:v>27.249369999999999</c:v>
                </c:pt>
                <c:pt idx="3407">
                  <c:v>27.26013</c:v>
                </c:pt>
                <c:pt idx="3408">
                  <c:v>27.270890000000001</c:v>
                </c:pt>
                <c:pt idx="3409">
                  <c:v>27.281659999999999</c:v>
                </c:pt>
                <c:pt idx="3410">
                  <c:v>27.29242</c:v>
                </c:pt>
                <c:pt idx="3411">
                  <c:v>27.303190000000001</c:v>
                </c:pt>
                <c:pt idx="3412">
                  <c:v>27.313960000000002</c:v>
                </c:pt>
                <c:pt idx="3413">
                  <c:v>27.324739999999998</c:v>
                </c:pt>
                <c:pt idx="3414">
                  <c:v>27.335509999999999</c:v>
                </c:pt>
                <c:pt idx="3415">
                  <c:v>27.34629</c:v>
                </c:pt>
                <c:pt idx="3416">
                  <c:v>27.35707</c:v>
                </c:pt>
                <c:pt idx="3417">
                  <c:v>27.367850000000001</c:v>
                </c:pt>
                <c:pt idx="3418">
                  <c:v>27.378630000000001</c:v>
                </c:pt>
                <c:pt idx="3419">
                  <c:v>27.389420000000001</c:v>
                </c:pt>
                <c:pt idx="3420">
                  <c:v>27.400210000000001</c:v>
                </c:pt>
                <c:pt idx="3421">
                  <c:v>27.411000000000001</c:v>
                </c:pt>
                <c:pt idx="3422">
                  <c:v>27.421790000000001</c:v>
                </c:pt>
                <c:pt idx="3423">
                  <c:v>27.432580000000002</c:v>
                </c:pt>
                <c:pt idx="3424">
                  <c:v>27.443380000000001</c:v>
                </c:pt>
                <c:pt idx="3425">
                  <c:v>27.454180000000001</c:v>
                </c:pt>
                <c:pt idx="3426">
                  <c:v>27.464980000000001</c:v>
                </c:pt>
                <c:pt idx="3427">
                  <c:v>27.47578</c:v>
                </c:pt>
                <c:pt idx="3428">
                  <c:v>27.48659</c:v>
                </c:pt>
                <c:pt idx="3429">
                  <c:v>27.497389999999999</c:v>
                </c:pt>
                <c:pt idx="3430">
                  <c:v>27.508199999999999</c:v>
                </c:pt>
                <c:pt idx="3431">
                  <c:v>27.519010000000002</c:v>
                </c:pt>
                <c:pt idx="3432">
                  <c:v>27.52983</c:v>
                </c:pt>
                <c:pt idx="3433">
                  <c:v>27.54064</c:v>
                </c:pt>
                <c:pt idx="3434">
                  <c:v>27.551459999999999</c:v>
                </c:pt>
                <c:pt idx="3435">
                  <c:v>27.562280000000001</c:v>
                </c:pt>
                <c:pt idx="3436">
                  <c:v>27.5731</c:v>
                </c:pt>
                <c:pt idx="3437">
                  <c:v>27.583929999999999</c:v>
                </c:pt>
                <c:pt idx="3438">
                  <c:v>27.594750000000001</c:v>
                </c:pt>
                <c:pt idx="3439">
                  <c:v>27.60558</c:v>
                </c:pt>
                <c:pt idx="3440">
                  <c:v>27.616409999999998</c:v>
                </c:pt>
                <c:pt idx="3441">
                  <c:v>27.62724</c:v>
                </c:pt>
                <c:pt idx="3442">
                  <c:v>27.638079999999999</c:v>
                </c:pt>
                <c:pt idx="3443">
                  <c:v>27.64892</c:v>
                </c:pt>
                <c:pt idx="3444">
                  <c:v>27.659759999999999</c:v>
                </c:pt>
                <c:pt idx="3445">
                  <c:v>27.6706</c:v>
                </c:pt>
                <c:pt idx="3446">
                  <c:v>27.681439999999998</c:v>
                </c:pt>
                <c:pt idx="3447">
                  <c:v>27.69228</c:v>
                </c:pt>
                <c:pt idx="3448">
                  <c:v>27.703130000000002</c:v>
                </c:pt>
                <c:pt idx="3449">
                  <c:v>27.713979999999999</c:v>
                </c:pt>
                <c:pt idx="3450">
                  <c:v>27.724830000000001</c:v>
                </c:pt>
                <c:pt idx="3451">
                  <c:v>27.735690000000002</c:v>
                </c:pt>
                <c:pt idx="3452">
                  <c:v>27.74654</c:v>
                </c:pt>
                <c:pt idx="3453">
                  <c:v>27.757400000000001</c:v>
                </c:pt>
                <c:pt idx="3454">
                  <c:v>27.768260000000001</c:v>
                </c:pt>
                <c:pt idx="3455">
                  <c:v>27.779119999999999</c:v>
                </c:pt>
                <c:pt idx="3456">
                  <c:v>27.78999</c:v>
                </c:pt>
                <c:pt idx="3457">
                  <c:v>27.800850000000001</c:v>
                </c:pt>
                <c:pt idx="3458">
                  <c:v>27.811720000000001</c:v>
                </c:pt>
                <c:pt idx="3459">
                  <c:v>27.822590000000002</c:v>
                </c:pt>
                <c:pt idx="3460">
                  <c:v>27.833469999999998</c:v>
                </c:pt>
                <c:pt idx="3461">
                  <c:v>27.844339999999999</c:v>
                </c:pt>
                <c:pt idx="3462">
                  <c:v>27.855219999999999</c:v>
                </c:pt>
                <c:pt idx="3463">
                  <c:v>27.866099999999999</c:v>
                </c:pt>
                <c:pt idx="3464">
                  <c:v>27.87698</c:v>
                </c:pt>
                <c:pt idx="3465">
                  <c:v>27.88786</c:v>
                </c:pt>
                <c:pt idx="3466">
                  <c:v>27.89875</c:v>
                </c:pt>
                <c:pt idx="3467">
                  <c:v>27.90964</c:v>
                </c:pt>
                <c:pt idx="3468">
                  <c:v>27.920529999999999</c:v>
                </c:pt>
                <c:pt idx="3469">
                  <c:v>27.931419999999999</c:v>
                </c:pt>
                <c:pt idx="3470">
                  <c:v>27.942309999999999</c:v>
                </c:pt>
                <c:pt idx="3471">
                  <c:v>27.953209999999999</c:v>
                </c:pt>
                <c:pt idx="3472">
                  <c:v>27.964110000000002</c:v>
                </c:pt>
                <c:pt idx="3473">
                  <c:v>27.975010000000001</c:v>
                </c:pt>
                <c:pt idx="3474">
                  <c:v>27.985910000000001</c:v>
                </c:pt>
                <c:pt idx="3475">
                  <c:v>27.99681</c:v>
                </c:pt>
                <c:pt idx="3476">
                  <c:v>28.007719999999999</c:v>
                </c:pt>
                <c:pt idx="3477">
                  <c:v>28.018630000000002</c:v>
                </c:pt>
                <c:pt idx="3478">
                  <c:v>28.029540000000001</c:v>
                </c:pt>
                <c:pt idx="3479">
                  <c:v>28.04045</c:v>
                </c:pt>
                <c:pt idx="3480">
                  <c:v>28.051369999999999</c:v>
                </c:pt>
                <c:pt idx="3481">
                  <c:v>28.062290000000001</c:v>
                </c:pt>
                <c:pt idx="3482">
                  <c:v>28.07321</c:v>
                </c:pt>
                <c:pt idx="3483">
                  <c:v>28.084129999999998</c:v>
                </c:pt>
                <c:pt idx="3484">
                  <c:v>28.095050000000001</c:v>
                </c:pt>
                <c:pt idx="3485">
                  <c:v>28.105979999999999</c:v>
                </c:pt>
                <c:pt idx="3486">
                  <c:v>28.116910000000001</c:v>
                </c:pt>
                <c:pt idx="3487">
                  <c:v>28.127839999999999</c:v>
                </c:pt>
                <c:pt idx="3488">
                  <c:v>28.138770000000001</c:v>
                </c:pt>
                <c:pt idx="3489">
                  <c:v>28.149699999999999</c:v>
                </c:pt>
                <c:pt idx="3490">
                  <c:v>28.160640000000001</c:v>
                </c:pt>
                <c:pt idx="3491">
                  <c:v>28.171579999999999</c:v>
                </c:pt>
                <c:pt idx="3492">
                  <c:v>28.18252</c:v>
                </c:pt>
                <c:pt idx="3493">
                  <c:v>28.193460000000002</c:v>
                </c:pt>
                <c:pt idx="3494">
                  <c:v>28.204409999999999</c:v>
                </c:pt>
                <c:pt idx="3495">
                  <c:v>28.215350000000001</c:v>
                </c:pt>
                <c:pt idx="3496">
                  <c:v>28.226310000000002</c:v>
                </c:pt>
                <c:pt idx="3497">
                  <c:v>28.237259999999999</c:v>
                </c:pt>
                <c:pt idx="3498">
                  <c:v>28.24821</c:v>
                </c:pt>
                <c:pt idx="3499">
                  <c:v>28.259170000000001</c:v>
                </c:pt>
                <c:pt idx="3500">
                  <c:v>28.270119999999999</c:v>
                </c:pt>
                <c:pt idx="3501">
                  <c:v>28.281079999999999</c:v>
                </c:pt>
                <c:pt idx="3502">
                  <c:v>28.29205</c:v>
                </c:pt>
                <c:pt idx="3503">
                  <c:v>28.30301</c:v>
                </c:pt>
                <c:pt idx="3504">
                  <c:v>28.313980000000001</c:v>
                </c:pt>
                <c:pt idx="3505">
                  <c:v>28.324950000000001</c:v>
                </c:pt>
                <c:pt idx="3506">
                  <c:v>28.335909999999998</c:v>
                </c:pt>
                <c:pt idx="3507">
                  <c:v>28.346889999999998</c:v>
                </c:pt>
                <c:pt idx="3508">
                  <c:v>28.357859999999999</c:v>
                </c:pt>
                <c:pt idx="3509">
                  <c:v>28.368839999999999</c:v>
                </c:pt>
                <c:pt idx="3510">
                  <c:v>28.379819999999999</c:v>
                </c:pt>
                <c:pt idx="3511">
                  <c:v>28.390799999999999</c:v>
                </c:pt>
                <c:pt idx="3512">
                  <c:v>28.401779999999999</c:v>
                </c:pt>
                <c:pt idx="3513">
                  <c:v>28.412769999999998</c:v>
                </c:pt>
                <c:pt idx="3514">
                  <c:v>28.423760000000001</c:v>
                </c:pt>
                <c:pt idx="3515">
                  <c:v>28.434750000000001</c:v>
                </c:pt>
                <c:pt idx="3516">
                  <c:v>28.445740000000001</c:v>
                </c:pt>
                <c:pt idx="3517">
                  <c:v>28.45673</c:v>
                </c:pt>
                <c:pt idx="3518">
                  <c:v>28.46773</c:v>
                </c:pt>
                <c:pt idx="3519">
                  <c:v>28.478729999999999</c:v>
                </c:pt>
                <c:pt idx="3520">
                  <c:v>28.489730000000002</c:v>
                </c:pt>
                <c:pt idx="3521">
                  <c:v>28.500730000000001</c:v>
                </c:pt>
                <c:pt idx="3522">
                  <c:v>28.51173</c:v>
                </c:pt>
                <c:pt idx="3523">
                  <c:v>28.522739999999999</c:v>
                </c:pt>
                <c:pt idx="3524">
                  <c:v>28.533750000000001</c:v>
                </c:pt>
                <c:pt idx="3525">
                  <c:v>28.54476</c:v>
                </c:pt>
                <c:pt idx="3526">
                  <c:v>28.555769999999999</c:v>
                </c:pt>
                <c:pt idx="3527">
                  <c:v>28.566790000000001</c:v>
                </c:pt>
                <c:pt idx="3528">
                  <c:v>28.577809999999999</c:v>
                </c:pt>
                <c:pt idx="3529">
                  <c:v>28.588830000000002</c:v>
                </c:pt>
                <c:pt idx="3530">
                  <c:v>28.59985</c:v>
                </c:pt>
                <c:pt idx="3531">
                  <c:v>28.610869999999998</c:v>
                </c:pt>
                <c:pt idx="3532">
                  <c:v>28.6219</c:v>
                </c:pt>
                <c:pt idx="3533">
                  <c:v>28.632930000000002</c:v>
                </c:pt>
                <c:pt idx="3534">
                  <c:v>28.64396</c:v>
                </c:pt>
                <c:pt idx="3535">
                  <c:v>28.654990000000002</c:v>
                </c:pt>
                <c:pt idx="3536">
                  <c:v>28.66602</c:v>
                </c:pt>
                <c:pt idx="3537">
                  <c:v>28.677060000000001</c:v>
                </c:pt>
                <c:pt idx="3538">
                  <c:v>28.688099999999999</c:v>
                </c:pt>
                <c:pt idx="3539">
                  <c:v>28.69914</c:v>
                </c:pt>
                <c:pt idx="3540">
                  <c:v>28.710180000000001</c:v>
                </c:pt>
                <c:pt idx="3541">
                  <c:v>28.721219999999999</c:v>
                </c:pt>
                <c:pt idx="3542">
                  <c:v>28.73227</c:v>
                </c:pt>
                <c:pt idx="3543">
                  <c:v>28.743320000000001</c:v>
                </c:pt>
                <c:pt idx="3544">
                  <c:v>28.754370000000002</c:v>
                </c:pt>
                <c:pt idx="3545">
                  <c:v>28.765429999999999</c:v>
                </c:pt>
                <c:pt idx="3546">
                  <c:v>28.776479999999999</c:v>
                </c:pt>
                <c:pt idx="3547">
                  <c:v>28.78754</c:v>
                </c:pt>
                <c:pt idx="3548">
                  <c:v>28.7986</c:v>
                </c:pt>
                <c:pt idx="3549">
                  <c:v>28.809660000000001</c:v>
                </c:pt>
                <c:pt idx="3550">
                  <c:v>28.820720000000001</c:v>
                </c:pt>
                <c:pt idx="3551">
                  <c:v>28.831790000000002</c:v>
                </c:pt>
                <c:pt idx="3552">
                  <c:v>28.842860000000002</c:v>
                </c:pt>
                <c:pt idx="3553">
                  <c:v>28.853929999999998</c:v>
                </c:pt>
                <c:pt idx="3554">
                  <c:v>28.864999999999998</c:v>
                </c:pt>
                <c:pt idx="3555">
                  <c:v>28.876080000000002</c:v>
                </c:pt>
                <c:pt idx="3556">
                  <c:v>28.887149999999998</c:v>
                </c:pt>
                <c:pt idx="3557">
                  <c:v>28.898230000000002</c:v>
                </c:pt>
                <c:pt idx="3558">
                  <c:v>28.909310000000001</c:v>
                </c:pt>
                <c:pt idx="3559">
                  <c:v>28.920400000000001</c:v>
                </c:pt>
                <c:pt idx="3560">
                  <c:v>28.931480000000001</c:v>
                </c:pt>
                <c:pt idx="3561">
                  <c:v>28.94257</c:v>
                </c:pt>
                <c:pt idx="3562">
                  <c:v>28.953659999999999</c:v>
                </c:pt>
                <c:pt idx="3563">
                  <c:v>28.964749999999999</c:v>
                </c:pt>
                <c:pt idx="3564">
                  <c:v>28.975850000000001</c:v>
                </c:pt>
                <c:pt idx="3565">
                  <c:v>28.986940000000001</c:v>
                </c:pt>
                <c:pt idx="3566">
                  <c:v>28.99804</c:v>
                </c:pt>
                <c:pt idx="3567">
                  <c:v>29.009139999999999</c:v>
                </c:pt>
                <c:pt idx="3568">
                  <c:v>29.020240000000001</c:v>
                </c:pt>
                <c:pt idx="3569">
                  <c:v>29.03135</c:v>
                </c:pt>
                <c:pt idx="3570">
                  <c:v>29.042449999999999</c:v>
                </c:pt>
                <c:pt idx="3571">
                  <c:v>29.053560000000001</c:v>
                </c:pt>
                <c:pt idx="3572">
                  <c:v>29.06467</c:v>
                </c:pt>
                <c:pt idx="3573">
                  <c:v>29.075780000000002</c:v>
                </c:pt>
                <c:pt idx="3574">
                  <c:v>29.0869</c:v>
                </c:pt>
                <c:pt idx="3575">
                  <c:v>29.098020000000002</c:v>
                </c:pt>
                <c:pt idx="3576">
                  <c:v>29.10914</c:v>
                </c:pt>
                <c:pt idx="3577">
                  <c:v>29.120259999999998</c:v>
                </c:pt>
                <c:pt idx="3578">
                  <c:v>29.13138</c:v>
                </c:pt>
                <c:pt idx="3579">
                  <c:v>29.142510000000001</c:v>
                </c:pt>
                <c:pt idx="3580">
                  <c:v>29.153639999999999</c:v>
                </c:pt>
                <c:pt idx="3581">
                  <c:v>29.164760000000001</c:v>
                </c:pt>
                <c:pt idx="3582">
                  <c:v>29.175899999999999</c:v>
                </c:pt>
                <c:pt idx="3583">
                  <c:v>29.18703</c:v>
                </c:pt>
                <c:pt idx="3584">
                  <c:v>29.198170000000001</c:v>
                </c:pt>
                <c:pt idx="3585">
                  <c:v>29.209299999999999</c:v>
                </c:pt>
                <c:pt idx="3586">
                  <c:v>29.22045</c:v>
                </c:pt>
                <c:pt idx="3587">
                  <c:v>29.231590000000001</c:v>
                </c:pt>
                <c:pt idx="3588">
                  <c:v>29.242730000000002</c:v>
                </c:pt>
                <c:pt idx="3589">
                  <c:v>29.253879999999999</c:v>
                </c:pt>
                <c:pt idx="3590">
                  <c:v>29.265029999999999</c:v>
                </c:pt>
                <c:pt idx="3591">
                  <c:v>29.27618</c:v>
                </c:pt>
                <c:pt idx="3592">
                  <c:v>29.287330000000001</c:v>
                </c:pt>
                <c:pt idx="3593">
                  <c:v>29.298490000000001</c:v>
                </c:pt>
                <c:pt idx="3594">
                  <c:v>29.309650000000001</c:v>
                </c:pt>
                <c:pt idx="3595">
                  <c:v>29.320810000000002</c:v>
                </c:pt>
                <c:pt idx="3596">
                  <c:v>29.331969999999998</c:v>
                </c:pt>
                <c:pt idx="3597">
                  <c:v>29.343129999999999</c:v>
                </c:pt>
                <c:pt idx="3598">
                  <c:v>29.354299999999999</c:v>
                </c:pt>
                <c:pt idx="3599">
                  <c:v>29.365469999999998</c:v>
                </c:pt>
                <c:pt idx="3600">
                  <c:v>29.376639999999998</c:v>
                </c:pt>
                <c:pt idx="3601">
                  <c:v>29.387810000000002</c:v>
                </c:pt>
                <c:pt idx="3602">
                  <c:v>29.398980000000002</c:v>
                </c:pt>
                <c:pt idx="3603">
                  <c:v>29.410160000000001</c:v>
                </c:pt>
                <c:pt idx="3604">
                  <c:v>29.421340000000001</c:v>
                </c:pt>
                <c:pt idx="3605">
                  <c:v>29.43252</c:v>
                </c:pt>
                <c:pt idx="3606">
                  <c:v>29.4437</c:v>
                </c:pt>
                <c:pt idx="3607">
                  <c:v>29.454889999999999</c:v>
                </c:pt>
                <c:pt idx="3608">
                  <c:v>29.466069999999998</c:v>
                </c:pt>
                <c:pt idx="3609">
                  <c:v>29.477260000000001</c:v>
                </c:pt>
                <c:pt idx="3610">
                  <c:v>29.48845</c:v>
                </c:pt>
                <c:pt idx="3611">
                  <c:v>29.499649999999999</c:v>
                </c:pt>
                <c:pt idx="3612">
                  <c:v>29.510850000000001</c:v>
                </c:pt>
                <c:pt idx="3613">
                  <c:v>29.522040000000001</c:v>
                </c:pt>
                <c:pt idx="3614">
                  <c:v>29.533239999999999</c:v>
                </c:pt>
                <c:pt idx="3615">
                  <c:v>29.544450000000001</c:v>
                </c:pt>
                <c:pt idx="3616">
                  <c:v>29.55565</c:v>
                </c:pt>
                <c:pt idx="3617">
                  <c:v>29.566859999999998</c:v>
                </c:pt>
                <c:pt idx="3618">
                  <c:v>29.578060000000001</c:v>
                </c:pt>
                <c:pt idx="3619">
                  <c:v>29.589279999999999</c:v>
                </c:pt>
                <c:pt idx="3620">
                  <c:v>29.600490000000001</c:v>
                </c:pt>
                <c:pt idx="3621">
                  <c:v>29.611699999999999</c:v>
                </c:pt>
                <c:pt idx="3622">
                  <c:v>29.622920000000001</c:v>
                </c:pt>
                <c:pt idx="3623">
                  <c:v>29.634139999999999</c:v>
                </c:pt>
                <c:pt idx="3624">
                  <c:v>29.64536</c:v>
                </c:pt>
                <c:pt idx="3625">
                  <c:v>29.656580000000002</c:v>
                </c:pt>
                <c:pt idx="3626">
                  <c:v>29.667809999999999</c:v>
                </c:pt>
                <c:pt idx="3627">
                  <c:v>29.679040000000001</c:v>
                </c:pt>
                <c:pt idx="3628">
                  <c:v>29.690270000000002</c:v>
                </c:pt>
                <c:pt idx="3629">
                  <c:v>29.701499999999999</c:v>
                </c:pt>
                <c:pt idx="3630">
                  <c:v>29.712730000000001</c:v>
                </c:pt>
                <c:pt idx="3631">
                  <c:v>29.723970000000001</c:v>
                </c:pt>
                <c:pt idx="3632">
                  <c:v>29.735209999999999</c:v>
                </c:pt>
                <c:pt idx="3633">
                  <c:v>29.746449999999999</c:v>
                </c:pt>
                <c:pt idx="3634">
                  <c:v>29.75769</c:v>
                </c:pt>
                <c:pt idx="3635">
                  <c:v>29.768930000000001</c:v>
                </c:pt>
                <c:pt idx="3636">
                  <c:v>29.780180000000001</c:v>
                </c:pt>
                <c:pt idx="3637">
                  <c:v>29.791429999999998</c:v>
                </c:pt>
                <c:pt idx="3638">
                  <c:v>29.802679999999999</c:v>
                </c:pt>
                <c:pt idx="3639">
                  <c:v>29.813929999999999</c:v>
                </c:pt>
                <c:pt idx="3640">
                  <c:v>29.825189999999999</c:v>
                </c:pt>
                <c:pt idx="3641">
                  <c:v>29.836449999999999</c:v>
                </c:pt>
                <c:pt idx="3642">
                  <c:v>29.847709999999999</c:v>
                </c:pt>
                <c:pt idx="3643">
                  <c:v>29.858969999999999</c:v>
                </c:pt>
                <c:pt idx="3644">
                  <c:v>29.870229999999999</c:v>
                </c:pt>
                <c:pt idx="3645">
                  <c:v>29.881499999999999</c:v>
                </c:pt>
                <c:pt idx="3646">
                  <c:v>29.892769999999999</c:v>
                </c:pt>
                <c:pt idx="3647">
                  <c:v>29.904029999999999</c:v>
                </c:pt>
                <c:pt idx="3648">
                  <c:v>29.915310000000002</c:v>
                </c:pt>
                <c:pt idx="3649">
                  <c:v>29.926580000000001</c:v>
                </c:pt>
                <c:pt idx="3650">
                  <c:v>29.937860000000001</c:v>
                </c:pt>
                <c:pt idx="3651">
                  <c:v>29.94914</c:v>
                </c:pt>
                <c:pt idx="3652">
                  <c:v>29.960419999999999</c:v>
                </c:pt>
                <c:pt idx="3653">
                  <c:v>29.971699999999998</c:v>
                </c:pt>
                <c:pt idx="3654">
                  <c:v>29.982980000000001</c:v>
                </c:pt>
                <c:pt idx="3655">
                  <c:v>29.99427</c:v>
                </c:pt>
                <c:pt idx="3656">
                  <c:v>30.005559999999999</c:v>
                </c:pt>
                <c:pt idx="3657">
                  <c:v>30.016850000000002</c:v>
                </c:pt>
                <c:pt idx="3658">
                  <c:v>30.02815</c:v>
                </c:pt>
                <c:pt idx="3659">
                  <c:v>30.039439999999999</c:v>
                </c:pt>
                <c:pt idx="3660">
                  <c:v>30.050740000000001</c:v>
                </c:pt>
                <c:pt idx="3661">
                  <c:v>30.06204</c:v>
                </c:pt>
                <c:pt idx="3662">
                  <c:v>30.073340000000002</c:v>
                </c:pt>
                <c:pt idx="3663">
                  <c:v>30.08464</c:v>
                </c:pt>
                <c:pt idx="3664">
                  <c:v>30.095949999999998</c:v>
                </c:pt>
                <c:pt idx="3665">
                  <c:v>30.10726</c:v>
                </c:pt>
                <c:pt idx="3666">
                  <c:v>30.118569999999998</c:v>
                </c:pt>
                <c:pt idx="3667">
                  <c:v>30.12988</c:v>
                </c:pt>
                <c:pt idx="3668">
                  <c:v>30.141200000000001</c:v>
                </c:pt>
                <c:pt idx="3669">
                  <c:v>30.152509999999999</c:v>
                </c:pt>
                <c:pt idx="3670">
                  <c:v>30.163830000000001</c:v>
                </c:pt>
                <c:pt idx="3671">
                  <c:v>30.175149999999999</c:v>
                </c:pt>
                <c:pt idx="3672">
                  <c:v>30.18648</c:v>
                </c:pt>
                <c:pt idx="3673">
                  <c:v>30.197800000000001</c:v>
                </c:pt>
                <c:pt idx="3674">
                  <c:v>30.209129999999998</c:v>
                </c:pt>
                <c:pt idx="3675">
                  <c:v>30.220459999999999</c:v>
                </c:pt>
                <c:pt idx="3676">
                  <c:v>30.23179</c:v>
                </c:pt>
                <c:pt idx="3677">
                  <c:v>30.243130000000001</c:v>
                </c:pt>
                <c:pt idx="3678">
                  <c:v>30.254460000000002</c:v>
                </c:pt>
                <c:pt idx="3679">
                  <c:v>30.265799999999999</c:v>
                </c:pt>
                <c:pt idx="3680">
                  <c:v>30.277139999999999</c:v>
                </c:pt>
                <c:pt idx="3681">
                  <c:v>30.28848</c:v>
                </c:pt>
                <c:pt idx="3682">
                  <c:v>30.29983</c:v>
                </c:pt>
                <c:pt idx="3683">
                  <c:v>30.311170000000001</c:v>
                </c:pt>
                <c:pt idx="3684">
                  <c:v>30.322520000000001</c:v>
                </c:pt>
                <c:pt idx="3685">
                  <c:v>30.333870000000001</c:v>
                </c:pt>
                <c:pt idx="3686">
                  <c:v>30.345220000000001</c:v>
                </c:pt>
                <c:pt idx="3687">
                  <c:v>30.356580000000001</c:v>
                </c:pt>
                <c:pt idx="3688">
                  <c:v>30.367940000000001</c:v>
                </c:pt>
                <c:pt idx="3689">
                  <c:v>30.379300000000001</c:v>
                </c:pt>
                <c:pt idx="3690">
                  <c:v>30.39066</c:v>
                </c:pt>
                <c:pt idx="3691">
                  <c:v>30.40202</c:v>
                </c:pt>
                <c:pt idx="3692">
                  <c:v>30.41339</c:v>
                </c:pt>
                <c:pt idx="3693">
                  <c:v>30.424759999999999</c:v>
                </c:pt>
                <c:pt idx="3694">
                  <c:v>30.436119999999999</c:v>
                </c:pt>
                <c:pt idx="3695">
                  <c:v>30.447500000000002</c:v>
                </c:pt>
                <c:pt idx="3696">
                  <c:v>30.458870000000001</c:v>
                </c:pt>
                <c:pt idx="3697">
                  <c:v>30.47025</c:v>
                </c:pt>
                <c:pt idx="3698">
                  <c:v>30.481629999999999</c:v>
                </c:pt>
                <c:pt idx="3699">
                  <c:v>30.493010000000002</c:v>
                </c:pt>
                <c:pt idx="3700">
                  <c:v>30.504390000000001</c:v>
                </c:pt>
                <c:pt idx="3701">
                  <c:v>30.51577</c:v>
                </c:pt>
                <c:pt idx="3702">
                  <c:v>30.527159999999999</c:v>
                </c:pt>
                <c:pt idx="3703">
                  <c:v>30.538550000000001</c:v>
                </c:pt>
                <c:pt idx="3704">
                  <c:v>30.549939999999999</c:v>
                </c:pt>
                <c:pt idx="3705">
                  <c:v>30.561330000000002</c:v>
                </c:pt>
                <c:pt idx="3706">
                  <c:v>30.57273</c:v>
                </c:pt>
                <c:pt idx="3707">
                  <c:v>30.584129999999998</c:v>
                </c:pt>
                <c:pt idx="3708">
                  <c:v>30.59553</c:v>
                </c:pt>
                <c:pt idx="3709">
                  <c:v>30.606929999999998</c:v>
                </c:pt>
                <c:pt idx="3710">
                  <c:v>30.61833</c:v>
                </c:pt>
                <c:pt idx="3711">
                  <c:v>30.629740000000002</c:v>
                </c:pt>
                <c:pt idx="3712">
                  <c:v>30.64115</c:v>
                </c:pt>
                <c:pt idx="3713">
                  <c:v>30.652560000000001</c:v>
                </c:pt>
                <c:pt idx="3714">
                  <c:v>30.663969999999999</c:v>
                </c:pt>
                <c:pt idx="3715">
                  <c:v>30.675380000000001</c:v>
                </c:pt>
                <c:pt idx="3716">
                  <c:v>30.686800000000002</c:v>
                </c:pt>
                <c:pt idx="3717">
                  <c:v>30.698219999999999</c:v>
                </c:pt>
                <c:pt idx="3718">
                  <c:v>30.70964</c:v>
                </c:pt>
                <c:pt idx="3719">
                  <c:v>30.721060000000001</c:v>
                </c:pt>
                <c:pt idx="3720">
                  <c:v>30.732489999999999</c:v>
                </c:pt>
                <c:pt idx="3721">
                  <c:v>30.743919999999999</c:v>
                </c:pt>
                <c:pt idx="3722">
                  <c:v>30.75535</c:v>
                </c:pt>
                <c:pt idx="3723">
                  <c:v>30.766780000000001</c:v>
                </c:pt>
                <c:pt idx="3724">
                  <c:v>30.778210000000001</c:v>
                </c:pt>
                <c:pt idx="3725">
                  <c:v>30.789650000000002</c:v>
                </c:pt>
                <c:pt idx="3726">
                  <c:v>30.801079999999999</c:v>
                </c:pt>
                <c:pt idx="3727">
                  <c:v>30.812519999999999</c:v>
                </c:pt>
                <c:pt idx="3728">
                  <c:v>30.823969999999999</c:v>
                </c:pt>
                <c:pt idx="3729">
                  <c:v>30.83541</c:v>
                </c:pt>
                <c:pt idx="3730">
                  <c:v>30.84686</c:v>
                </c:pt>
                <c:pt idx="3731">
                  <c:v>30.858309999999999</c:v>
                </c:pt>
                <c:pt idx="3732">
                  <c:v>30.869759999999999</c:v>
                </c:pt>
                <c:pt idx="3733">
                  <c:v>30.881209999999999</c:v>
                </c:pt>
                <c:pt idx="3734">
                  <c:v>30.892659999999999</c:v>
                </c:pt>
                <c:pt idx="3735">
                  <c:v>30.904119999999999</c:v>
                </c:pt>
                <c:pt idx="3736">
                  <c:v>30.915579999999999</c:v>
                </c:pt>
                <c:pt idx="3737">
                  <c:v>30.927040000000002</c:v>
                </c:pt>
                <c:pt idx="3738">
                  <c:v>30.938510000000001</c:v>
                </c:pt>
                <c:pt idx="3739">
                  <c:v>30.94997</c:v>
                </c:pt>
                <c:pt idx="3740">
                  <c:v>30.96144</c:v>
                </c:pt>
                <c:pt idx="3741">
                  <c:v>30.972909999999999</c:v>
                </c:pt>
                <c:pt idx="3742">
                  <c:v>30.984380000000002</c:v>
                </c:pt>
                <c:pt idx="3743">
                  <c:v>30.995850000000001</c:v>
                </c:pt>
                <c:pt idx="3744">
                  <c:v>31.00733</c:v>
                </c:pt>
                <c:pt idx="3745">
                  <c:v>31.018809999999998</c:v>
                </c:pt>
                <c:pt idx="3746">
                  <c:v>31.030290000000001</c:v>
                </c:pt>
                <c:pt idx="3747">
                  <c:v>31.04177</c:v>
                </c:pt>
                <c:pt idx="3748">
                  <c:v>31.053260000000002</c:v>
                </c:pt>
                <c:pt idx="3749">
                  <c:v>31.06474</c:v>
                </c:pt>
                <c:pt idx="3750">
                  <c:v>31.076229999999999</c:v>
                </c:pt>
                <c:pt idx="3751">
                  <c:v>31.087720000000001</c:v>
                </c:pt>
                <c:pt idx="3752">
                  <c:v>31.099219999999999</c:v>
                </c:pt>
                <c:pt idx="3753">
                  <c:v>31.110710000000001</c:v>
                </c:pt>
                <c:pt idx="3754">
                  <c:v>31.122209999999999</c:v>
                </c:pt>
                <c:pt idx="3755">
                  <c:v>31.133710000000001</c:v>
                </c:pt>
                <c:pt idx="3756">
                  <c:v>31.145209999999999</c:v>
                </c:pt>
                <c:pt idx="3757">
                  <c:v>31.15671</c:v>
                </c:pt>
                <c:pt idx="3758">
                  <c:v>31.168220000000002</c:v>
                </c:pt>
                <c:pt idx="3759">
                  <c:v>31.179729999999999</c:v>
                </c:pt>
                <c:pt idx="3760">
                  <c:v>31.191240000000001</c:v>
                </c:pt>
                <c:pt idx="3761">
                  <c:v>31.202750000000002</c:v>
                </c:pt>
                <c:pt idx="3762">
                  <c:v>31.214259999999999</c:v>
                </c:pt>
                <c:pt idx="3763">
                  <c:v>31.22578</c:v>
                </c:pt>
                <c:pt idx="3764">
                  <c:v>31.237300000000001</c:v>
                </c:pt>
                <c:pt idx="3765">
                  <c:v>31.248819999999998</c:v>
                </c:pt>
                <c:pt idx="3766">
                  <c:v>31.260339999999999</c:v>
                </c:pt>
                <c:pt idx="3767">
                  <c:v>31.27187</c:v>
                </c:pt>
                <c:pt idx="3768">
                  <c:v>31.2834</c:v>
                </c:pt>
                <c:pt idx="3769">
                  <c:v>31.294920000000001</c:v>
                </c:pt>
                <c:pt idx="3770">
                  <c:v>31.306460000000001</c:v>
                </c:pt>
                <c:pt idx="3771">
                  <c:v>31.317990000000002</c:v>
                </c:pt>
                <c:pt idx="3772">
                  <c:v>31.329519999999999</c:v>
                </c:pt>
                <c:pt idx="3773">
                  <c:v>31.341059999999999</c:v>
                </c:pt>
                <c:pt idx="3774">
                  <c:v>31.352599999999999</c:v>
                </c:pt>
                <c:pt idx="3775">
                  <c:v>31.364139999999999</c:v>
                </c:pt>
                <c:pt idx="3776">
                  <c:v>31.375689999999999</c:v>
                </c:pt>
                <c:pt idx="3777">
                  <c:v>31.387229999999999</c:v>
                </c:pt>
                <c:pt idx="3778">
                  <c:v>31.398779999999999</c:v>
                </c:pt>
                <c:pt idx="3779">
                  <c:v>31.410329999999998</c:v>
                </c:pt>
                <c:pt idx="3780">
                  <c:v>31.421890000000001</c:v>
                </c:pt>
                <c:pt idx="3781">
                  <c:v>31.433440000000001</c:v>
                </c:pt>
                <c:pt idx="3782">
                  <c:v>31.445</c:v>
                </c:pt>
                <c:pt idx="3783">
                  <c:v>31.45656</c:v>
                </c:pt>
                <c:pt idx="3784">
                  <c:v>31.468119999999999</c:v>
                </c:pt>
                <c:pt idx="3785">
                  <c:v>31.479679999999998</c:v>
                </c:pt>
                <c:pt idx="3786">
                  <c:v>31.491250000000001</c:v>
                </c:pt>
                <c:pt idx="3787">
                  <c:v>31.50281</c:v>
                </c:pt>
                <c:pt idx="3788">
                  <c:v>31.514379999999999</c:v>
                </c:pt>
                <c:pt idx="3789">
                  <c:v>31.525960000000001</c:v>
                </c:pt>
                <c:pt idx="3790">
                  <c:v>31.53753</c:v>
                </c:pt>
                <c:pt idx="3791">
                  <c:v>31.549099999999999</c:v>
                </c:pt>
                <c:pt idx="3792">
                  <c:v>31.560680000000001</c:v>
                </c:pt>
                <c:pt idx="3793">
                  <c:v>31.57226</c:v>
                </c:pt>
                <c:pt idx="3794">
                  <c:v>31.583850000000002</c:v>
                </c:pt>
                <c:pt idx="3795">
                  <c:v>31.59543</c:v>
                </c:pt>
                <c:pt idx="3796">
                  <c:v>31.607019999999999</c:v>
                </c:pt>
                <c:pt idx="3797">
                  <c:v>31.618600000000001</c:v>
                </c:pt>
                <c:pt idx="3798">
                  <c:v>31.630199999999999</c:v>
                </c:pt>
                <c:pt idx="3799">
                  <c:v>31.64179</c:v>
                </c:pt>
                <c:pt idx="3800">
                  <c:v>31.653379999999999</c:v>
                </c:pt>
                <c:pt idx="3801">
                  <c:v>31.66498</c:v>
                </c:pt>
                <c:pt idx="3802">
                  <c:v>31.676580000000001</c:v>
                </c:pt>
                <c:pt idx="3803">
                  <c:v>31.688179999999999</c:v>
                </c:pt>
                <c:pt idx="3804">
                  <c:v>31.69979</c:v>
                </c:pt>
                <c:pt idx="3805">
                  <c:v>31.711390000000002</c:v>
                </c:pt>
                <c:pt idx="3806">
                  <c:v>31.722999999999999</c:v>
                </c:pt>
                <c:pt idx="3807">
                  <c:v>31.73461</c:v>
                </c:pt>
                <c:pt idx="3808">
                  <c:v>31.746220000000001</c:v>
                </c:pt>
                <c:pt idx="3809">
                  <c:v>31.757840000000002</c:v>
                </c:pt>
                <c:pt idx="3810">
                  <c:v>31.769449999999999</c:v>
                </c:pt>
                <c:pt idx="3811">
                  <c:v>31.78107</c:v>
                </c:pt>
                <c:pt idx="3812">
                  <c:v>31.79269</c:v>
                </c:pt>
                <c:pt idx="3813">
                  <c:v>31.804310000000001</c:v>
                </c:pt>
                <c:pt idx="3814">
                  <c:v>31.815940000000001</c:v>
                </c:pt>
                <c:pt idx="3815">
                  <c:v>31.827570000000001</c:v>
                </c:pt>
                <c:pt idx="3816">
                  <c:v>31.839200000000002</c:v>
                </c:pt>
                <c:pt idx="3817">
                  <c:v>31.850829999999998</c:v>
                </c:pt>
                <c:pt idx="3818">
                  <c:v>31.862459999999999</c:v>
                </c:pt>
                <c:pt idx="3819">
                  <c:v>31.874089999999999</c:v>
                </c:pt>
                <c:pt idx="3820">
                  <c:v>31.885729999999999</c:v>
                </c:pt>
                <c:pt idx="3821">
                  <c:v>31.897369999999999</c:v>
                </c:pt>
                <c:pt idx="3822">
                  <c:v>31.909009999999999</c:v>
                </c:pt>
                <c:pt idx="3823">
                  <c:v>31.920660000000002</c:v>
                </c:pt>
                <c:pt idx="3824">
                  <c:v>31.932300000000001</c:v>
                </c:pt>
                <c:pt idx="3825">
                  <c:v>31.943950000000001</c:v>
                </c:pt>
                <c:pt idx="3826">
                  <c:v>31.9556</c:v>
                </c:pt>
                <c:pt idx="3827">
                  <c:v>31.96725</c:v>
                </c:pt>
                <c:pt idx="3828">
                  <c:v>31.978909999999999</c:v>
                </c:pt>
                <c:pt idx="3829">
                  <c:v>31.990570000000002</c:v>
                </c:pt>
                <c:pt idx="3830">
                  <c:v>32.002220000000001</c:v>
                </c:pt>
                <c:pt idx="3831">
                  <c:v>32.013890000000004</c:v>
                </c:pt>
                <c:pt idx="3832">
                  <c:v>32.025550000000003</c:v>
                </c:pt>
                <c:pt idx="3833">
                  <c:v>32.037210000000002</c:v>
                </c:pt>
                <c:pt idx="3834">
                  <c:v>32.048879999999997</c:v>
                </c:pt>
                <c:pt idx="3835">
                  <c:v>32.060549999999999</c:v>
                </c:pt>
                <c:pt idx="3836">
                  <c:v>32.072220000000002</c:v>
                </c:pt>
                <c:pt idx="3837">
                  <c:v>32.0839</c:v>
                </c:pt>
                <c:pt idx="3838">
                  <c:v>32.095570000000002</c:v>
                </c:pt>
                <c:pt idx="3839">
                  <c:v>32.107250000000001</c:v>
                </c:pt>
                <c:pt idx="3840">
                  <c:v>32.118929999999999</c:v>
                </c:pt>
                <c:pt idx="3841">
                  <c:v>32.130609999999997</c:v>
                </c:pt>
                <c:pt idx="3842">
                  <c:v>32.142299999999999</c:v>
                </c:pt>
                <c:pt idx="3843">
                  <c:v>32.153979999999997</c:v>
                </c:pt>
                <c:pt idx="3844">
                  <c:v>32.165669999999999</c:v>
                </c:pt>
                <c:pt idx="3845">
                  <c:v>32.17736</c:v>
                </c:pt>
                <c:pt idx="3846">
                  <c:v>32.189050000000002</c:v>
                </c:pt>
                <c:pt idx="3847">
                  <c:v>32.200749999999999</c:v>
                </c:pt>
                <c:pt idx="3848">
                  <c:v>32.212449999999997</c:v>
                </c:pt>
                <c:pt idx="3849">
                  <c:v>32.224139999999998</c:v>
                </c:pt>
                <c:pt idx="3850">
                  <c:v>32.235849999999999</c:v>
                </c:pt>
                <c:pt idx="3851">
                  <c:v>32.247549999999997</c:v>
                </c:pt>
                <c:pt idx="3852">
                  <c:v>32.259250000000002</c:v>
                </c:pt>
                <c:pt idx="3853">
                  <c:v>32.270960000000002</c:v>
                </c:pt>
                <c:pt idx="3854">
                  <c:v>32.282670000000003</c:v>
                </c:pt>
                <c:pt idx="3855">
                  <c:v>32.294379999999997</c:v>
                </c:pt>
                <c:pt idx="3856">
                  <c:v>32.306100000000001</c:v>
                </c:pt>
                <c:pt idx="3857">
                  <c:v>32.317810000000001</c:v>
                </c:pt>
                <c:pt idx="3858">
                  <c:v>32.329529999999998</c:v>
                </c:pt>
                <c:pt idx="3859">
                  <c:v>32.341259999999998</c:v>
                </c:pt>
                <c:pt idx="3860">
                  <c:v>32.352980000000002</c:v>
                </c:pt>
                <c:pt idx="3861">
                  <c:v>32.364699999999999</c:v>
                </c:pt>
                <c:pt idx="3862">
                  <c:v>32.376429999999999</c:v>
                </c:pt>
                <c:pt idx="3863">
                  <c:v>32.388159999999999</c:v>
                </c:pt>
                <c:pt idx="3864">
                  <c:v>32.399889999999999</c:v>
                </c:pt>
                <c:pt idx="3865">
                  <c:v>32.411619999999999</c:v>
                </c:pt>
                <c:pt idx="3866">
                  <c:v>32.423360000000002</c:v>
                </c:pt>
                <c:pt idx="3867">
                  <c:v>32.435090000000002</c:v>
                </c:pt>
                <c:pt idx="3868">
                  <c:v>32.446829999999999</c:v>
                </c:pt>
                <c:pt idx="3869">
                  <c:v>32.458579999999998</c:v>
                </c:pt>
                <c:pt idx="3870">
                  <c:v>32.470320000000001</c:v>
                </c:pt>
                <c:pt idx="3871">
                  <c:v>32.482059999999997</c:v>
                </c:pt>
                <c:pt idx="3872">
                  <c:v>32.493810000000003</c:v>
                </c:pt>
                <c:pt idx="3873">
                  <c:v>32.505560000000003</c:v>
                </c:pt>
                <c:pt idx="3874">
                  <c:v>32.517310000000002</c:v>
                </c:pt>
                <c:pt idx="3875">
                  <c:v>32.529069999999997</c:v>
                </c:pt>
                <c:pt idx="3876">
                  <c:v>32.540819999999997</c:v>
                </c:pt>
                <c:pt idx="3877">
                  <c:v>32.552590000000002</c:v>
                </c:pt>
                <c:pt idx="3878">
                  <c:v>32.564349999999997</c:v>
                </c:pt>
                <c:pt idx="3879">
                  <c:v>32.57611</c:v>
                </c:pt>
                <c:pt idx="3880">
                  <c:v>32.587870000000002</c:v>
                </c:pt>
                <c:pt idx="3881">
                  <c:v>32.599640000000001</c:v>
                </c:pt>
                <c:pt idx="3882">
                  <c:v>32.611409999999999</c:v>
                </c:pt>
                <c:pt idx="3883">
                  <c:v>32.623179999999998</c:v>
                </c:pt>
                <c:pt idx="3884">
                  <c:v>32.63496</c:v>
                </c:pt>
                <c:pt idx="3885">
                  <c:v>32.646729999999998</c:v>
                </c:pt>
                <c:pt idx="3886">
                  <c:v>32.65851</c:v>
                </c:pt>
                <c:pt idx="3887">
                  <c:v>32.670290000000001</c:v>
                </c:pt>
                <c:pt idx="3888">
                  <c:v>32.682070000000003</c:v>
                </c:pt>
                <c:pt idx="3889">
                  <c:v>32.693860000000001</c:v>
                </c:pt>
                <c:pt idx="3890">
                  <c:v>32.705640000000002</c:v>
                </c:pt>
                <c:pt idx="3891">
                  <c:v>32.71743</c:v>
                </c:pt>
                <c:pt idx="3892">
                  <c:v>32.729219999999998</c:v>
                </c:pt>
                <c:pt idx="3893">
                  <c:v>32.741010000000003</c:v>
                </c:pt>
                <c:pt idx="3894">
                  <c:v>32.752809999999997</c:v>
                </c:pt>
                <c:pt idx="3895">
                  <c:v>32.764600000000002</c:v>
                </c:pt>
                <c:pt idx="3896">
                  <c:v>32.776400000000002</c:v>
                </c:pt>
                <c:pt idx="3897">
                  <c:v>32.788200000000003</c:v>
                </c:pt>
                <c:pt idx="3898">
                  <c:v>32.80001</c:v>
                </c:pt>
                <c:pt idx="3899">
                  <c:v>32.811810000000001</c:v>
                </c:pt>
                <c:pt idx="3900">
                  <c:v>32.823619999999998</c:v>
                </c:pt>
                <c:pt idx="3901">
                  <c:v>32.835430000000002</c:v>
                </c:pt>
                <c:pt idx="3902">
                  <c:v>32.847239999999999</c:v>
                </c:pt>
                <c:pt idx="3903">
                  <c:v>32.859050000000003</c:v>
                </c:pt>
                <c:pt idx="3904">
                  <c:v>32.870869999999996</c:v>
                </c:pt>
                <c:pt idx="3905">
                  <c:v>32.882689999999997</c:v>
                </c:pt>
                <c:pt idx="3906">
                  <c:v>32.894509999999997</c:v>
                </c:pt>
                <c:pt idx="3907">
                  <c:v>32.906329999999997</c:v>
                </c:pt>
                <c:pt idx="3908">
                  <c:v>32.91816</c:v>
                </c:pt>
                <c:pt idx="3909">
                  <c:v>32.92998</c:v>
                </c:pt>
                <c:pt idx="3910">
                  <c:v>32.941809999999997</c:v>
                </c:pt>
                <c:pt idx="3911">
                  <c:v>32.95364</c:v>
                </c:pt>
                <c:pt idx="3912">
                  <c:v>32.965479999999999</c:v>
                </c:pt>
                <c:pt idx="3913">
                  <c:v>32.977310000000003</c:v>
                </c:pt>
                <c:pt idx="3914">
                  <c:v>32.989150000000002</c:v>
                </c:pt>
                <c:pt idx="3915">
                  <c:v>33.000990000000002</c:v>
                </c:pt>
                <c:pt idx="3916">
                  <c:v>33.012830000000001</c:v>
                </c:pt>
                <c:pt idx="3917">
                  <c:v>33.02467</c:v>
                </c:pt>
                <c:pt idx="3918">
                  <c:v>33.036520000000003</c:v>
                </c:pt>
                <c:pt idx="3919">
                  <c:v>33.048369999999998</c:v>
                </c:pt>
                <c:pt idx="3920">
                  <c:v>33.060209999999998</c:v>
                </c:pt>
                <c:pt idx="3921">
                  <c:v>33.072069999999997</c:v>
                </c:pt>
                <c:pt idx="3922">
                  <c:v>33.083919999999999</c:v>
                </c:pt>
                <c:pt idx="3923">
                  <c:v>33.095779999999998</c:v>
                </c:pt>
                <c:pt idx="3924">
                  <c:v>33.107640000000004</c:v>
                </c:pt>
                <c:pt idx="3925">
                  <c:v>33.119500000000002</c:v>
                </c:pt>
                <c:pt idx="3926">
                  <c:v>33.131360000000001</c:v>
                </c:pt>
                <c:pt idx="3927">
                  <c:v>33.143230000000003</c:v>
                </c:pt>
                <c:pt idx="3928">
                  <c:v>33.155090000000001</c:v>
                </c:pt>
                <c:pt idx="3929">
                  <c:v>33.166960000000003</c:v>
                </c:pt>
                <c:pt idx="3930">
                  <c:v>33.178829999999998</c:v>
                </c:pt>
                <c:pt idx="3931">
                  <c:v>33.1907</c:v>
                </c:pt>
                <c:pt idx="3932">
                  <c:v>33.202579999999998</c:v>
                </c:pt>
                <c:pt idx="3933">
                  <c:v>33.214460000000003</c:v>
                </c:pt>
                <c:pt idx="3934">
                  <c:v>33.22634</c:v>
                </c:pt>
                <c:pt idx="3935">
                  <c:v>33.238219999999998</c:v>
                </c:pt>
                <c:pt idx="3936">
                  <c:v>33.250100000000003</c:v>
                </c:pt>
                <c:pt idx="3937">
                  <c:v>33.261989999999997</c:v>
                </c:pt>
                <c:pt idx="3938">
                  <c:v>33.273879999999998</c:v>
                </c:pt>
                <c:pt idx="3939">
                  <c:v>33.285769999999999</c:v>
                </c:pt>
                <c:pt idx="3940">
                  <c:v>33.29766</c:v>
                </c:pt>
                <c:pt idx="3941">
                  <c:v>33.309559999999998</c:v>
                </c:pt>
                <c:pt idx="3942">
                  <c:v>33.321449999999999</c:v>
                </c:pt>
                <c:pt idx="3943">
                  <c:v>33.333350000000003</c:v>
                </c:pt>
                <c:pt idx="3944">
                  <c:v>33.34525</c:v>
                </c:pt>
                <c:pt idx="3945">
                  <c:v>33.357149999999997</c:v>
                </c:pt>
                <c:pt idx="3946">
                  <c:v>33.369059999999998</c:v>
                </c:pt>
                <c:pt idx="3947">
                  <c:v>33.380969999999998</c:v>
                </c:pt>
                <c:pt idx="3948">
                  <c:v>33.392879999999998</c:v>
                </c:pt>
                <c:pt idx="3949">
                  <c:v>33.404789999999998</c:v>
                </c:pt>
                <c:pt idx="3950">
                  <c:v>33.416699999999999</c:v>
                </c:pt>
                <c:pt idx="3951">
                  <c:v>33.428620000000002</c:v>
                </c:pt>
                <c:pt idx="3952">
                  <c:v>33.440539999999999</c:v>
                </c:pt>
                <c:pt idx="3953">
                  <c:v>33.452460000000002</c:v>
                </c:pt>
                <c:pt idx="3954">
                  <c:v>33.464379999999998</c:v>
                </c:pt>
                <c:pt idx="3955">
                  <c:v>33.476300000000002</c:v>
                </c:pt>
                <c:pt idx="3956">
                  <c:v>33.488230000000001</c:v>
                </c:pt>
                <c:pt idx="3957">
                  <c:v>33.500160000000001</c:v>
                </c:pt>
                <c:pt idx="3958">
                  <c:v>33.512090000000001</c:v>
                </c:pt>
                <c:pt idx="3959">
                  <c:v>33.52402</c:v>
                </c:pt>
                <c:pt idx="3960">
                  <c:v>33.535960000000003</c:v>
                </c:pt>
                <c:pt idx="3961">
                  <c:v>33.547890000000002</c:v>
                </c:pt>
                <c:pt idx="3962">
                  <c:v>33.559829999999998</c:v>
                </c:pt>
                <c:pt idx="3963">
                  <c:v>33.571770000000001</c:v>
                </c:pt>
                <c:pt idx="3964">
                  <c:v>33.58372</c:v>
                </c:pt>
                <c:pt idx="3965">
                  <c:v>33.595660000000002</c:v>
                </c:pt>
                <c:pt idx="3966">
                  <c:v>33.607610000000001</c:v>
                </c:pt>
                <c:pt idx="3967">
                  <c:v>33.61956</c:v>
                </c:pt>
                <c:pt idx="3968">
                  <c:v>33.631509999999999</c:v>
                </c:pt>
                <c:pt idx="3969">
                  <c:v>33.643470000000001</c:v>
                </c:pt>
                <c:pt idx="3970">
                  <c:v>33.655419999999999</c:v>
                </c:pt>
                <c:pt idx="3971">
                  <c:v>33.667380000000001</c:v>
                </c:pt>
                <c:pt idx="3972">
                  <c:v>33.679340000000003</c:v>
                </c:pt>
                <c:pt idx="3973">
                  <c:v>33.691299999999998</c:v>
                </c:pt>
                <c:pt idx="3974">
                  <c:v>33.703270000000003</c:v>
                </c:pt>
                <c:pt idx="3975">
                  <c:v>33.715240000000001</c:v>
                </c:pt>
                <c:pt idx="3976">
                  <c:v>33.727200000000003</c:v>
                </c:pt>
                <c:pt idx="3977">
                  <c:v>33.739179999999998</c:v>
                </c:pt>
                <c:pt idx="3978">
                  <c:v>33.751150000000003</c:v>
                </c:pt>
                <c:pt idx="3979">
                  <c:v>33.763129999999997</c:v>
                </c:pt>
                <c:pt idx="3980">
                  <c:v>33.775100000000002</c:v>
                </c:pt>
                <c:pt idx="3981">
                  <c:v>33.787080000000003</c:v>
                </c:pt>
                <c:pt idx="3982">
                  <c:v>33.799059999999997</c:v>
                </c:pt>
                <c:pt idx="3983">
                  <c:v>33.811050000000002</c:v>
                </c:pt>
                <c:pt idx="3984">
                  <c:v>33.823030000000003</c:v>
                </c:pt>
                <c:pt idx="3985">
                  <c:v>33.83502</c:v>
                </c:pt>
                <c:pt idx="3986">
                  <c:v>33.847009999999997</c:v>
                </c:pt>
                <c:pt idx="3987">
                  <c:v>33.859000000000002</c:v>
                </c:pt>
                <c:pt idx="3988">
                  <c:v>33.871000000000002</c:v>
                </c:pt>
                <c:pt idx="3989">
                  <c:v>33.883000000000003</c:v>
                </c:pt>
                <c:pt idx="3990">
                  <c:v>33.89499</c:v>
                </c:pt>
                <c:pt idx="3991">
                  <c:v>33.90699</c:v>
                </c:pt>
                <c:pt idx="3992">
                  <c:v>33.918999999999997</c:v>
                </c:pt>
                <c:pt idx="3993">
                  <c:v>33.930999999999997</c:v>
                </c:pt>
                <c:pt idx="3994">
                  <c:v>33.943010000000001</c:v>
                </c:pt>
                <c:pt idx="3995">
                  <c:v>33.955019999999998</c:v>
                </c:pt>
                <c:pt idx="3996">
                  <c:v>33.967030000000001</c:v>
                </c:pt>
                <c:pt idx="3997">
                  <c:v>33.979039999999998</c:v>
                </c:pt>
                <c:pt idx="3998">
                  <c:v>33.991059999999997</c:v>
                </c:pt>
                <c:pt idx="3999">
                  <c:v>34.003079999999997</c:v>
                </c:pt>
                <c:pt idx="4000">
                  <c:v>34.015099999999997</c:v>
                </c:pt>
                <c:pt idx="4001">
                  <c:v>34.027119999999996</c:v>
                </c:pt>
                <c:pt idx="4002">
                  <c:v>34.039140000000003</c:v>
                </c:pt>
                <c:pt idx="4003">
                  <c:v>34.051169999999999</c:v>
                </c:pt>
                <c:pt idx="4004">
                  <c:v>34.063200000000002</c:v>
                </c:pt>
                <c:pt idx="4005">
                  <c:v>34.075229999999998</c:v>
                </c:pt>
                <c:pt idx="4006">
                  <c:v>34.087260000000001</c:v>
                </c:pt>
                <c:pt idx="4007">
                  <c:v>34.099299999999999</c:v>
                </c:pt>
                <c:pt idx="4008">
                  <c:v>34.111330000000002</c:v>
                </c:pt>
                <c:pt idx="4009">
                  <c:v>34.123370000000001</c:v>
                </c:pt>
                <c:pt idx="4010">
                  <c:v>34.13541</c:v>
                </c:pt>
                <c:pt idx="4011">
                  <c:v>34.147460000000002</c:v>
                </c:pt>
                <c:pt idx="4012">
                  <c:v>34.159500000000001</c:v>
                </c:pt>
                <c:pt idx="4013">
                  <c:v>34.171550000000003</c:v>
                </c:pt>
                <c:pt idx="4014">
                  <c:v>34.183599999999998</c:v>
                </c:pt>
                <c:pt idx="4015">
                  <c:v>34.195650000000001</c:v>
                </c:pt>
                <c:pt idx="4016">
                  <c:v>34.207700000000003</c:v>
                </c:pt>
                <c:pt idx="4017">
                  <c:v>34.219760000000001</c:v>
                </c:pt>
                <c:pt idx="4018">
                  <c:v>34.231819999999999</c:v>
                </c:pt>
                <c:pt idx="4019">
                  <c:v>34.243879999999997</c:v>
                </c:pt>
                <c:pt idx="4020">
                  <c:v>34.255940000000002</c:v>
                </c:pt>
                <c:pt idx="4021">
                  <c:v>34.268009999999997</c:v>
                </c:pt>
                <c:pt idx="4022">
                  <c:v>34.280070000000002</c:v>
                </c:pt>
                <c:pt idx="4023">
                  <c:v>34.292140000000003</c:v>
                </c:pt>
                <c:pt idx="4024">
                  <c:v>34.304209999999998</c:v>
                </c:pt>
                <c:pt idx="4025">
                  <c:v>34.316279999999999</c:v>
                </c:pt>
                <c:pt idx="4026">
                  <c:v>34.328360000000004</c:v>
                </c:pt>
                <c:pt idx="4027">
                  <c:v>34.340440000000001</c:v>
                </c:pt>
                <c:pt idx="4028">
                  <c:v>34.352519999999998</c:v>
                </c:pt>
                <c:pt idx="4029">
                  <c:v>34.364600000000003</c:v>
                </c:pt>
                <c:pt idx="4030">
                  <c:v>34.37668</c:v>
                </c:pt>
                <c:pt idx="4031">
                  <c:v>34.388770000000001</c:v>
                </c:pt>
                <c:pt idx="4032">
                  <c:v>34.400860000000002</c:v>
                </c:pt>
                <c:pt idx="4033">
                  <c:v>34.412939999999999</c:v>
                </c:pt>
                <c:pt idx="4034">
                  <c:v>34.425040000000003</c:v>
                </c:pt>
                <c:pt idx="4035">
                  <c:v>34.437130000000003</c:v>
                </c:pt>
                <c:pt idx="4036">
                  <c:v>34.44923</c:v>
                </c:pt>
                <c:pt idx="4037">
                  <c:v>34.461329999999997</c:v>
                </c:pt>
                <c:pt idx="4038">
                  <c:v>34.47343</c:v>
                </c:pt>
                <c:pt idx="4039">
                  <c:v>34.485529999999997</c:v>
                </c:pt>
                <c:pt idx="4040">
                  <c:v>34.497630000000001</c:v>
                </c:pt>
                <c:pt idx="4041">
                  <c:v>34.509740000000001</c:v>
                </c:pt>
                <c:pt idx="4042">
                  <c:v>34.521850000000001</c:v>
                </c:pt>
                <c:pt idx="4043">
                  <c:v>34.53396</c:v>
                </c:pt>
                <c:pt idx="4044">
                  <c:v>34.54607</c:v>
                </c:pt>
                <c:pt idx="4045">
                  <c:v>34.558190000000003</c:v>
                </c:pt>
                <c:pt idx="4046">
                  <c:v>34.570309999999999</c:v>
                </c:pt>
                <c:pt idx="4047">
                  <c:v>34.582430000000002</c:v>
                </c:pt>
                <c:pt idx="4048">
                  <c:v>34.594549999999998</c:v>
                </c:pt>
                <c:pt idx="4049">
                  <c:v>34.606670000000001</c:v>
                </c:pt>
                <c:pt idx="4050">
                  <c:v>34.6188</c:v>
                </c:pt>
                <c:pt idx="4051">
                  <c:v>34.630929999999999</c:v>
                </c:pt>
                <c:pt idx="4052">
                  <c:v>34.643059999999998</c:v>
                </c:pt>
                <c:pt idx="4053">
                  <c:v>34.655189999999997</c:v>
                </c:pt>
                <c:pt idx="4054">
                  <c:v>34.66733</c:v>
                </c:pt>
                <c:pt idx="4055">
                  <c:v>34.679459999999999</c:v>
                </c:pt>
                <c:pt idx="4056">
                  <c:v>34.691600000000001</c:v>
                </c:pt>
                <c:pt idx="4057">
                  <c:v>34.703740000000003</c:v>
                </c:pt>
                <c:pt idx="4058">
                  <c:v>34.715890000000002</c:v>
                </c:pt>
                <c:pt idx="4059">
                  <c:v>34.728029999999997</c:v>
                </c:pt>
                <c:pt idx="4060">
                  <c:v>34.740180000000002</c:v>
                </c:pt>
                <c:pt idx="4061">
                  <c:v>34.752330000000001</c:v>
                </c:pt>
                <c:pt idx="4062">
                  <c:v>34.764479999999999</c:v>
                </c:pt>
                <c:pt idx="4063">
                  <c:v>34.776629999999997</c:v>
                </c:pt>
                <c:pt idx="4064">
                  <c:v>34.788789999999999</c:v>
                </c:pt>
                <c:pt idx="4065">
                  <c:v>34.80095</c:v>
                </c:pt>
                <c:pt idx="4066">
                  <c:v>34.813110000000002</c:v>
                </c:pt>
                <c:pt idx="4067">
                  <c:v>34.825270000000003</c:v>
                </c:pt>
                <c:pt idx="4068">
                  <c:v>34.837429999999998</c:v>
                </c:pt>
                <c:pt idx="4069">
                  <c:v>34.849600000000002</c:v>
                </c:pt>
                <c:pt idx="4070">
                  <c:v>34.86177</c:v>
                </c:pt>
                <c:pt idx="4071">
                  <c:v>34.873939999999997</c:v>
                </c:pt>
                <c:pt idx="4072">
                  <c:v>34.886110000000002</c:v>
                </c:pt>
                <c:pt idx="4073">
                  <c:v>34.898290000000003</c:v>
                </c:pt>
                <c:pt idx="4074">
                  <c:v>34.910469999999997</c:v>
                </c:pt>
                <c:pt idx="4075">
                  <c:v>34.922649999999997</c:v>
                </c:pt>
                <c:pt idx="4076">
                  <c:v>34.934829999999998</c:v>
                </c:pt>
                <c:pt idx="4077">
                  <c:v>34.947009999999999</c:v>
                </c:pt>
                <c:pt idx="4078">
                  <c:v>34.95919</c:v>
                </c:pt>
                <c:pt idx="4079">
                  <c:v>34.971380000000003</c:v>
                </c:pt>
                <c:pt idx="4080">
                  <c:v>34.98357</c:v>
                </c:pt>
                <c:pt idx="4081">
                  <c:v>34.995759999999997</c:v>
                </c:pt>
                <c:pt idx="4082">
                  <c:v>35.007959999999997</c:v>
                </c:pt>
                <c:pt idx="4083">
                  <c:v>35.020150000000001</c:v>
                </c:pt>
                <c:pt idx="4084">
                  <c:v>35.032350000000001</c:v>
                </c:pt>
                <c:pt idx="4085">
                  <c:v>35.044550000000001</c:v>
                </c:pt>
                <c:pt idx="4086">
                  <c:v>35.056759999999997</c:v>
                </c:pt>
                <c:pt idx="4087">
                  <c:v>35.068959999999997</c:v>
                </c:pt>
                <c:pt idx="4088">
                  <c:v>35.08117</c:v>
                </c:pt>
                <c:pt idx="4089">
                  <c:v>35.093380000000003</c:v>
                </c:pt>
                <c:pt idx="4090">
                  <c:v>35.105589999999999</c:v>
                </c:pt>
                <c:pt idx="4091">
                  <c:v>35.117800000000003</c:v>
                </c:pt>
                <c:pt idx="4092">
                  <c:v>35.130020000000002</c:v>
                </c:pt>
                <c:pt idx="4093">
                  <c:v>35.142229999999998</c:v>
                </c:pt>
                <c:pt idx="4094">
                  <c:v>35.154449999999997</c:v>
                </c:pt>
                <c:pt idx="4095">
                  <c:v>35.166679999999999</c:v>
                </c:pt>
                <c:pt idx="4096">
                  <c:v>35.178899999999999</c:v>
                </c:pt>
                <c:pt idx="4097">
                  <c:v>35.191119999999998</c:v>
                </c:pt>
                <c:pt idx="4098">
                  <c:v>35.20335</c:v>
                </c:pt>
                <c:pt idx="4099">
                  <c:v>35.215580000000003</c:v>
                </c:pt>
                <c:pt idx="4100">
                  <c:v>35.227809999999998</c:v>
                </c:pt>
                <c:pt idx="4101">
                  <c:v>35.240049999999997</c:v>
                </c:pt>
                <c:pt idx="4102">
                  <c:v>35.252290000000002</c:v>
                </c:pt>
                <c:pt idx="4103">
                  <c:v>35.264519999999997</c:v>
                </c:pt>
                <c:pt idx="4104">
                  <c:v>35.276760000000003</c:v>
                </c:pt>
                <c:pt idx="4105">
                  <c:v>35.289009999999998</c:v>
                </c:pt>
                <c:pt idx="4106">
                  <c:v>35.301250000000003</c:v>
                </c:pt>
                <c:pt idx="4107">
                  <c:v>35.313499999999998</c:v>
                </c:pt>
                <c:pt idx="4108">
                  <c:v>35.325749999999999</c:v>
                </c:pt>
                <c:pt idx="4109">
                  <c:v>35.338000000000001</c:v>
                </c:pt>
                <c:pt idx="4110">
                  <c:v>35.350250000000003</c:v>
                </c:pt>
                <c:pt idx="4111">
                  <c:v>35.36251</c:v>
                </c:pt>
                <c:pt idx="4112">
                  <c:v>35.374769999999998</c:v>
                </c:pt>
                <c:pt idx="4113">
                  <c:v>35.387030000000003</c:v>
                </c:pt>
                <c:pt idx="4114">
                  <c:v>35.399290000000001</c:v>
                </c:pt>
                <c:pt idx="4115">
                  <c:v>35.411560000000001</c:v>
                </c:pt>
                <c:pt idx="4116">
                  <c:v>35.423819999999999</c:v>
                </c:pt>
                <c:pt idx="4117">
                  <c:v>35.43609</c:v>
                </c:pt>
                <c:pt idx="4118">
                  <c:v>35.448360000000001</c:v>
                </c:pt>
                <c:pt idx="4119">
                  <c:v>35.460630000000002</c:v>
                </c:pt>
                <c:pt idx="4120">
                  <c:v>35.472909999999999</c:v>
                </c:pt>
                <c:pt idx="4121">
                  <c:v>35.48518</c:v>
                </c:pt>
                <c:pt idx="4122">
                  <c:v>35.497459999999997</c:v>
                </c:pt>
                <c:pt idx="4123">
                  <c:v>35.509740000000001</c:v>
                </c:pt>
                <c:pt idx="4124">
                  <c:v>35.522030000000001</c:v>
                </c:pt>
                <c:pt idx="4125">
                  <c:v>35.534309999999998</c:v>
                </c:pt>
                <c:pt idx="4126">
                  <c:v>35.546599999999998</c:v>
                </c:pt>
                <c:pt idx="4127">
                  <c:v>35.558889999999998</c:v>
                </c:pt>
                <c:pt idx="4128">
                  <c:v>35.571179999999998</c:v>
                </c:pt>
                <c:pt idx="4129">
                  <c:v>35.583480000000002</c:v>
                </c:pt>
                <c:pt idx="4130">
                  <c:v>35.595770000000002</c:v>
                </c:pt>
                <c:pt idx="4131">
                  <c:v>35.608069999999998</c:v>
                </c:pt>
                <c:pt idx="4132">
                  <c:v>35.620370000000001</c:v>
                </c:pt>
                <c:pt idx="4133">
                  <c:v>35.632669999999997</c:v>
                </c:pt>
                <c:pt idx="4134">
                  <c:v>35.644979999999997</c:v>
                </c:pt>
                <c:pt idx="4135">
                  <c:v>35.65728</c:v>
                </c:pt>
                <c:pt idx="4136">
                  <c:v>35.669589999999999</c:v>
                </c:pt>
                <c:pt idx="4137">
                  <c:v>35.681899999999999</c:v>
                </c:pt>
                <c:pt idx="4138">
                  <c:v>35.694220000000001</c:v>
                </c:pt>
                <c:pt idx="4139">
                  <c:v>35.706530000000001</c:v>
                </c:pt>
                <c:pt idx="4140">
                  <c:v>35.718850000000003</c:v>
                </c:pt>
                <c:pt idx="4141">
                  <c:v>35.731169999999999</c:v>
                </c:pt>
                <c:pt idx="4142">
                  <c:v>35.743490000000001</c:v>
                </c:pt>
                <c:pt idx="4143">
                  <c:v>35.755809999999997</c:v>
                </c:pt>
                <c:pt idx="4144">
                  <c:v>35.768140000000002</c:v>
                </c:pt>
                <c:pt idx="4145">
                  <c:v>35.780470000000001</c:v>
                </c:pt>
                <c:pt idx="4146">
                  <c:v>35.7928</c:v>
                </c:pt>
                <c:pt idx="4147">
                  <c:v>35.805129999999998</c:v>
                </c:pt>
                <c:pt idx="4148">
                  <c:v>35.817459999999997</c:v>
                </c:pt>
                <c:pt idx="4149">
                  <c:v>35.829799999999999</c:v>
                </c:pt>
                <c:pt idx="4150">
                  <c:v>35.842140000000001</c:v>
                </c:pt>
                <c:pt idx="4151">
                  <c:v>35.854480000000002</c:v>
                </c:pt>
                <c:pt idx="4152">
                  <c:v>35.866819999999997</c:v>
                </c:pt>
                <c:pt idx="4153">
                  <c:v>35.879170000000002</c:v>
                </c:pt>
                <c:pt idx="4154">
                  <c:v>35.891509999999997</c:v>
                </c:pt>
                <c:pt idx="4155">
                  <c:v>35.903860000000002</c:v>
                </c:pt>
                <c:pt idx="4156">
                  <c:v>35.91621</c:v>
                </c:pt>
                <c:pt idx="4157">
                  <c:v>35.928570000000001</c:v>
                </c:pt>
                <c:pt idx="4158">
                  <c:v>35.940930000000002</c:v>
                </c:pt>
                <c:pt idx="4159">
                  <c:v>35.953279999999999</c:v>
                </c:pt>
                <c:pt idx="4160">
                  <c:v>35.96564</c:v>
                </c:pt>
                <c:pt idx="4161">
                  <c:v>35.978000000000002</c:v>
                </c:pt>
                <c:pt idx="4162">
                  <c:v>35.990369999999999</c:v>
                </c:pt>
                <c:pt idx="4163">
                  <c:v>36.002740000000003</c:v>
                </c:pt>
                <c:pt idx="4164">
                  <c:v>36.015099999999997</c:v>
                </c:pt>
                <c:pt idx="4165">
                  <c:v>36.027470000000001</c:v>
                </c:pt>
                <c:pt idx="4166">
                  <c:v>36.039839999999998</c:v>
                </c:pt>
                <c:pt idx="4167">
                  <c:v>36.052219999999998</c:v>
                </c:pt>
                <c:pt idx="4168">
                  <c:v>36.064590000000003</c:v>
                </c:pt>
                <c:pt idx="4169">
                  <c:v>36.076970000000003</c:v>
                </c:pt>
                <c:pt idx="4170">
                  <c:v>36.089359999999999</c:v>
                </c:pt>
                <c:pt idx="4171">
                  <c:v>36.101739999999999</c:v>
                </c:pt>
                <c:pt idx="4172">
                  <c:v>36.11412</c:v>
                </c:pt>
                <c:pt idx="4173">
                  <c:v>36.126510000000003</c:v>
                </c:pt>
                <c:pt idx="4174">
                  <c:v>36.1389</c:v>
                </c:pt>
                <c:pt idx="4175">
                  <c:v>36.151290000000003</c:v>
                </c:pt>
                <c:pt idx="4176">
                  <c:v>36.163679999999999</c:v>
                </c:pt>
                <c:pt idx="4177">
                  <c:v>36.176079999999999</c:v>
                </c:pt>
                <c:pt idx="4178">
                  <c:v>36.188479999999998</c:v>
                </c:pt>
                <c:pt idx="4179">
                  <c:v>36.200879999999998</c:v>
                </c:pt>
                <c:pt idx="4180">
                  <c:v>36.213279999999997</c:v>
                </c:pt>
                <c:pt idx="4181">
                  <c:v>36.22569</c:v>
                </c:pt>
                <c:pt idx="4182">
                  <c:v>36.23809</c:v>
                </c:pt>
                <c:pt idx="4183">
                  <c:v>36.250500000000002</c:v>
                </c:pt>
                <c:pt idx="4184">
                  <c:v>36.262909999999998</c:v>
                </c:pt>
                <c:pt idx="4185">
                  <c:v>36.275329999999997</c:v>
                </c:pt>
                <c:pt idx="4186">
                  <c:v>36.287739999999999</c:v>
                </c:pt>
                <c:pt idx="4187">
                  <c:v>36.300159999999998</c:v>
                </c:pt>
                <c:pt idx="4188">
                  <c:v>36.312579999999997</c:v>
                </c:pt>
                <c:pt idx="4189">
                  <c:v>36.325000000000003</c:v>
                </c:pt>
                <c:pt idx="4190">
                  <c:v>36.337420000000002</c:v>
                </c:pt>
                <c:pt idx="4191">
                  <c:v>36.349850000000004</c:v>
                </c:pt>
                <c:pt idx="4192">
                  <c:v>36.362270000000002</c:v>
                </c:pt>
                <c:pt idx="4193">
                  <c:v>36.37471</c:v>
                </c:pt>
                <c:pt idx="4194">
                  <c:v>36.387140000000002</c:v>
                </c:pt>
                <c:pt idx="4195">
                  <c:v>36.399569999999997</c:v>
                </c:pt>
                <c:pt idx="4196">
                  <c:v>36.412010000000002</c:v>
                </c:pt>
                <c:pt idx="4197">
                  <c:v>36.42445</c:v>
                </c:pt>
                <c:pt idx="4198">
                  <c:v>36.436889999999998</c:v>
                </c:pt>
                <c:pt idx="4199">
                  <c:v>36.449330000000003</c:v>
                </c:pt>
                <c:pt idx="4200">
                  <c:v>36.461770000000001</c:v>
                </c:pt>
                <c:pt idx="4201">
                  <c:v>36.474220000000003</c:v>
                </c:pt>
                <c:pt idx="4202">
                  <c:v>36.486669999999997</c:v>
                </c:pt>
                <c:pt idx="4203">
                  <c:v>36.499119999999998</c:v>
                </c:pt>
                <c:pt idx="4204">
                  <c:v>36.511569999999999</c:v>
                </c:pt>
                <c:pt idx="4205">
                  <c:v>36.524030000000003</c:v>
                </c:pt>
                <c:pt idx="4206">
                  <c:v>36.536490000000001</c:v>
                </c:pt>
                <c:pt idx="4207">
                  <c:v>36.548949999999998</c:v>
                </c:pt>
                <c:pt idx="4208">
                  <c:v>36.561410000000002</c:v>
                </c:pt>
                <c:pt idx="4209">
                  <c:v>36.573869999999999</c:v>
                </c:pt>
                <c:pt idx="4210">
                  <c:v>36.58634</c:v>
                </c:pt>
                <c:pt idx="4211">
                  <c:v>36.598799999999997</c:v>
                </c:pt>
                <c:pt idx="4212">
                  <c:v>36.611269999999998</c:v>
                </c:pt>
                <c:pt idx="4213">
                  <c:v>36.623750000000001</c:v>
                </c:pt>
                <c:pt idx="4214">
                  <c:v>36.636220000000002</c:v>
                </c:pt>
                <c:pt idx="4215">
                  <c:v>36.648699999999998</c:v>
                </c:pt>
                <c:pt idx="4216">
                  <c:v>36.661180000000002</c:v>
                </c:pt>
                <c:pt idx="4217">
                  <c:v>36.673659999999998</c:v>
                </c:pt>
                <c:pt idx="4218">
                  <c:v>36.686140000000002</c:v>
                </c:pt>
                <c:pt idx="4219">
                  <c:v>36.698630000000001</c:v>
                </c:pt>
                <c:pt idx="4220">
                  <c:v>36.711109999999998</c:v>
                </c:pt>
                <c:pt idx="4221">
                  <c:v>36.723599999999998</c:v>
                </c:pt>
                <c:pt idx="4222">
                  <c:v>36.7361</c:v>
                </c:pt>
                <c:pt idx="4223">
                  <c:v>36.74859</c:v>
                </c:pt>
                <c:pt idx="4224">
                  <c:v>36.761090000000003</c:v>
                </c:pt>
                <c:pt idx="4225">
                  <c:v>36.773580000000003</c:v>
                </c:pt>
                <c:pt idx="4226">
                  <c:v>36.786079999999998</c:v>
                </c:pt>
                <c:pt idx="4227">
                  <c:v>36.798580000000001</c:v>
                </c:pt>
                <c:pt idx="4228">
                  <c:v>36.81109</c:v>
                </c:pt>
                <c:pt idx="4229">
                  <c:v>36.823599999999999</c:v>
                </c:pt>
                <c:pt idx="4230">
                  <c:v>36.836109999999998</c:v>
                </c:pt>
                <c:pt idx="4231">
                  <c:v>36.848610000000001</c:v>
                </c:pt>
                <c:pt idx="4232">
                  <c:v>36.861130000000003</c:v>
                </c:pt>
                <c:pt idx="4233">
                  <c:v>36.873640000000002</c:v>
                </c:pt>
                <c:pt idx="4234">
                  <c:v>36.886159999999997</c:v>
                </c:pt>
                <c:pt idx="4235">
                  <c:v>36.898679999999999</c:v>
                </c:pt>
                <c:pt idx="4236">
                  <c:v>36.911200000000001</c:v>
                </c:pt>
                <c:pt idx="4237">
                  <c:v>36.923720000000003</c:v>
                </c:pt>
                <c:pt idx="4238">
                  <c:v>36.936250000000001</c:v>
                </c:pt>
                <c:pt idx="4239">
                  <c:v>36.948779999999999</c:v>
                </c:pt>
                <c:pt idx="4240">
                  <c:v>36.961300000000001</c:v>
                </c:pt>
                <c:pt idx="4241">
                  <c:v>36.97383</c:v>
                </c:pt>
                <c:pt idx="4242">
                  <c:v>36.986370000000001</c:v>
                </c:pt>
                <c:pt idx="4243">
                  <c:v>36.998910000000002</c:v>
                </c:pt>
                <c:pt idx="4244">
                  <c:v>37.01144</c:v>
                </c:pt>
                <c:pt idx="4245">
                  <c:v>37.023989999999998</c:v>
                </c:pt>
                <c:pt idx="4246">
                  <c:v>37.036529999999999</c:v>
                </c:pt>
                <c:pt idx="4247">
                  <c:v>37.04907</c:v>
                </c:pt>
                <c:pt idx="4248">
                  <c:v>37.061619999999998</c:v>
                </c:pt>
                <c:pt idx="4249">
                  <c:v>37.074170000000002</c:v>
                </c:pt>
                <c:pt idx="4250">
                  <c:v>37.08672</c:v>
                </c:pt>
                <c:pt idx="4251">
                  <c:v>37.099269999999997</c:v>
                </c:pt>
                <c:pt idx="4252">
                  <c:v>37.111829999999998</c:v>
                </c:pt>
                <c:pt idx="4253">
                  <c:v>37.124389999999998</c:v>
                </c:pt>
                <c:pt idx="4254">
                  <c:v>37.136940000000003</c:v>
                </c:pt>
                <c:pt idx="4255">
                  <c:v>37.149509999999999</c:v>
                </c:pt>
                <c:pt idx="4256">
                  <c:v>37.16207</c:v>
                </c:pt>
                <c:pt idx="4257">
                  <c:v>37.174630000000001</c:v>
                </c:pt>
                <c:pt idx="4258">
                  <c:v>37.187199999999997</c:v>
                </c:pt>
                <c:pt idx="4259">
                  <c:v>37.199770000000001</c:v>
                </c:pt>
                <c:pt idx="4260">
                  <c:v>37.212350000000001</c:v>
                </c:pt>
                <c:pt idx="4261">
                  <c:v>37.224919999999997</c:v>
                </c:pt>
                <c:pt idx="4262">
                  <c:v>37.237499999999997</c:v>
                </c:pt>
                <c:pt idx="4263">
                  <c:v>37.250070000000001</c:v>
                </c:pt>
                <c:pt idx="4264">
                  <c:v>37.262650000000001</c:v>
                </c:pt>
                <c:pt idx="4265">
                  <c:v>37.275239999999997</c:v>
                </c:pt>
                <c:pt idx="4266">
                  <c:v>37.287820000000004</c:v>
                </c:pt>
                <c:pt idx="4267">
                  <c:v>37.300409999999999</c:v>
                </c:pt>
                <c:pt idx="4268">
                  <c:v>37.313000000000002</c:v>
                </c:pt>
                <c:pt idx="4269">
                  <c:v>37.325589999999998</c:v>
                </c:pt>
                <c:pt idx="4270">
                  <c:v>37.338180000000001</c:v>
                </c:pt>
                <c:pt idx="4271">
                  <c:v>37.35078</c:v>
                </c:pt>
                <c:pt idx="4272">
                  <c:v>37.363379999999999</c:v>
                </c:pt>
                <c:pt idx="4273">
                  <c:v>37.375979999999998</c:v>
                </c:pt>
                <c:pt idx="4274">
                  <c:v>37.388579999999997</c:v>
                </c:pt>
                <c:pt idx="4275">
                  <c:v>37.401179999999997</c:v>
                </c:pt>
                <c:pt idx="4276">
                  <c:v>37.413789999999999</c:v>
                </c:pt>
                <c:pt idx="4277">
                  <c:v>37.426400000000001</c:v>
                </c:pt>
                <c:pt idx="4278">
                  <c:v>37.439010000000003</c:v>
                </c:pt>
                <c:pt idx="4279">
                  <c:v>37.451619999999998</c:v>
                </c:pt>
                <c:pt idx="4280">
                  <c:v>37.464230000000001</c:v>
                </c:pt>
                <c:pt idx="4281">
                  <c:v>37.476849999999999</c:v>
                </c:pt>
                <c:pt idx="4282">
                  <c:v>37.489469999999997</c:v>
                </c:pt>
                <c:pt idx="4283">
                  <c:v>37.502090000000003</c:v>
                </c:pt>
                <c:pt idx="4284">
                  <c:v>37.514710000000001</c:v>
                </c:pt>
                <c:pt idx="4285">
                  <c:v>37.527340000000002</c:v>
                </c:pt>
                <c:pt idx="4286">
                  <c:v>37.539969999999997</c:v>
                </c:pt>
                <c:pt idx="4287">
                  <c:v>37.552599999999998</c:v>
                </c:pt>
                <c:pt idx="4288">
                  <c:v>37.56523</c:v>
                </c:pt>
                <c:pt idx="4289">
                  <c:v>37.577860000000001</c:v>
                </c:pt>
                <c:pt idx="4290">
                  <c:v>37.590499999999999</c:v>
                </c:pt>
                <c:pt idx="4291">
                  <c:v>37.603140000000003</c:v>
                </c:pt>
                <c:pt idx="4292">
                  <c:v>37.615780000000001</c:v>
                </c:pt>
                <c:pt idx="4293">
                  <c:v>37.628419999999998</c:v>
                </c:pt>
                <c:pt idx="4294">
                  <c:v>37.641060000000003</c:v>
                </c:pt>
                <c:pt idx="4295">
                  <c:v>37.653709999999997</c:v>
                </c:pt>
                <c:pt idx="4296">
                  <c:v>37.666359999999997</c:v>
                </c:pt>
                <c:pt idx="4297">
                  <c:v>37.679009999999998</c:v>
                </c:pt>
                <c:pt idx="4298">
                  <c:v>37.691659999999999</c:v>
                </c:pt>
                <c:pt idx="4299">
                  <c:v>37.704320000000003</c:v>
                </c:pt>
                <c:pt idx="4300">
                  <c:v>37.716970000000003</c:v>
                </c:pt>
                <c:pt idx="4301">
                  <c:v>37.72963</c:v>
                </c:pt>
                <c:pt idx="4302">
                  <c:v>37.742289999999997</c:v>
                </c:pt>
                <c:pt idx="4303">
                  <c:v>37.754959999999997</c:v>
                </c:pt>
                <c:pt idx="4304">
                  <c:v>37.767620000000001</c:v>
                </c:pt>
                <c:pt idx="4305">
                  <c:v>37.780290000000001</c:v>
                </c:pt>
                <c:pt idx="4306">
                  <c:v>37.792960000000001</c:v>
                </c:pt>
                <c:pt idx="4307">
                  <c:v>37.805630000000001</c:v>
                </c:pt>
                <c:pt idx="4308">
                  <c:v>37.818309999999997</c:v>
                </c:pt>
                <c:pt idx="4309">
                  <c:v>37.830979999999997</c:v>
                </c:pt>
                <c:pt idx="4310">
                  <c:v>37.84366</c:v>
                </c:pt>
                <c:pt idx="4311">
                  <c:v>37.856340000000003</c:v>
                </c:pt>
                <c:pt idx="4312">
                  <c:v>37.869030000000002</c:v>
                </c:pt>
                <c:pt idx="4313">
                  <c:v>37.881709999999998</c:v>
                </c:pt>
                <c:pt idx="4314">
                  <c:v>37.894399999999997</c:v>
                </c:pt>
                <c:pt idx="4315">
                  <c:v>37.907089999999997</c:v>
                </c:pt>
                <c:pt idx="4316">
                  <c:v>37.919780000000003</c:v>
                </c:pt>
                <c:pt idx="4317">
                  <c:v>37.932470000000002</c:v>
                </c:pt>
                <c:pt idx="4318">
                  <c:v>37.945169999999997</c:v>
                </c:pt>
                <c:pt idx="4319">
                  <c:v>37.957859999999997</c:v>
                </c:pt>
                <c:pt idx="4320">
                  <c:v>37.970559999999999</c:v>
                </c:pt>
                <c:pt idx="4321">
                  <c:v>37.983260000000001</c:v>
                </c:pt>
                <c:pt idx="4322">
                  <c:v>37.99597</c:v>
                </c:pt>
                <c:pt idx="4323">
                  <c:v>38.008670000000002</c:v>
                </c:pt>
                <c:pt idx="4324">
                  <c:v>38.021380000000001</c:v>
                </c:pt>
                <c:pt idx="4325">
                  <c:v>38.034089999999999</c:v>
                </c:pt>
                <c:pt idx="4326">
                  <c:v>38.046810000000001</c:v>
                </c:pt>
                <c:pt idx="4327">
                  <c:v>38.059519999999999</c:v>
                </c:pt>
                <c:pt idx="4328">
                  <c:v>38.072240000000001</c:v>
                </c:pt>
                <c:pt idx="4329">
                  <c:v>38.084960000000002</c:v>
                </c:pt>
                <c:pt idx="4330">
                  <c:v>38.097679999999997</c:v>
                </c:pt>
                <c:pt idx="4331">
                  <c:v>38.110399999999998</c:v>
                </c:pt>
                <c:pt idx="4332">
                  <c:v>38.12312</c:v>
                </c:pt>
                <c:pt idx="4333">
                  <c:v>38.135849999999998</c:v>
                </c:pt>
                <c:pt idx="4334">
                  <c:v>38.148580000000003</c:v>
                </c:pt>
                <c:pt idx="4335">
                  <c:v>38.16131</c:v>
                </c:pt>
                <c:pt idx="4336">
                  <c:v>38.174050000000001</c:v>
                </c:pt>
                <c:pt idx="4337">
                  <c:v>38.186779999999999</c:v>
                </c:pt>
                <c:pt idx="4338">
                  <c:v>38.19952</c:v>
                </c:pt>
                <c:pt idx="4339">
                  <c:v>38.212260000000001</c:v>
                </c:pt>
                <c:pt idx="4340">
                  <c:v>38.225000000000001</c:v>
                </c:pt>
                <c:pt idx="4341">
                  <c:v>38.237749999999998</c:v>
                </c:pt>
                <c:pt idx="4342">
                  <c:v>38.250489999999999</c:v>
                </c:pt>
                <c:pt idx="4343">
                  <c:v>38.263240000000003</c:v>
                </c:pt>
                <c:pt idx="4344">
                  <c:v>38.27599</c:v>
                </c:pt>
                <c:pt idx="4345">
                  <c:v>38.28875</c:v>
                </c:pt>
                <c:pt idx="4346">
                  <c:v>38.301499999999997</c:v>
                </c:pt>
                <c:pt idx="4347">
                  <c:v>38.314250000000001</c:v>
                </c:pt>
                <c:pt idx="4348">
                  <c:v>38.327010000000001</c:v>
                </c:pt>
                <c:pt idx="4349">
                  <c:v>38.339779999999998</c:v>
                </c:pt>
                <c:pt idx="4350">
                  <c:v>38.352539999999998</c:v>
                </c:pt>
                <c:pt idx="4351">
                  <c:v>38.365310000000001</c:v>
                </c:pt>
                <c:pt idx="4352">
                  <c:v>38.378070000000001</c:v>
                </c:pt>
                <c:pt idx="4353">
                  <c:v>38.390839999999997</c:v>
                </c:pt>
                <c:pt idx="4354">
                  <c:v>38.40361</c:v>
                </c:pt>
                <c:pt idx="4355">
                  <c:v>38.41639</c:v>
                </c:pt>
                <c:pt idx="4356">
                  <c:v>38.429160000000003</c:v>
                </c:pt>
                <c:pt idx="4357">
                  <c:v>38.441940000000002</c:v>
                </c:pt>
                <c:pt idx="4358">
                  <c:v>38.454720000000002</c:v>
                </c:pt>
                <c:pt idx="4359">
                  <c:v>38.467509999999997</c:v>
                </c:pt>
                <c:pt idx="4360">
                  <c:v>38.480289999999997</c:v>
                </c:pt>
                <c:pt idx="4361">
                  <c:v>38.493079999999999</c:v>
                </c:pt>
                <c:pt idx="4362">
                  <c:v>38.505870000000002</c:v>
                </c:pt>
                <c:pt idx="4363">
                  <c:v>38.518659999999997</c:v>
                </c:pt>
                <c:pt idx="4364">
                  <c:v>38.53145</c:v>
                </c:pt>
                <c:pt idx="4365">
                  <c:v>38.544240000000002</c:v>
                </c:pt>
                <c:pt idx="4366">
                  <c:v>38.557040000000001</c:v>
                </c:pt>
                <c:pt idx="4367">
                  <c:v>38.569839999999999</c:v>
                </c:pt>
                <c:pt idx="4368">
                  <c:v>38.582639999999998</c:v>
                </c:pt>
                <c:pt idx="4369">
                  <c:v>38.59545</c:v>
                </c:pt>
                <c:pt idx="4370">
                  <c:v>38.608249999999998</c:v>
                </c:pt>
                <c:pt idx="4371">
                  <c:v>38.62106</c:v>
                </c:pt>
                <c:pt idx="4372">
                  <c:v>38.633870000000002</c:v>
                </c:pt>
                <c:pt idx="4373">
                  <c:v>38.646680000000003</c:v>
                </c:pt>
                <c:pt idx="4374">
                  <c:v>38.659500000000001</c:v>
                </c:pt>
                <c:pt idx="4375">
                  <c:v>38.672310000000003</c:v>
                </c:pt>
                <c:pt idx="4376">
                  <c:v>38.685130000000001</c:v>
                </c:pt>
                <c:pt idx="4377">
                  <c:v>38.697949999999999</c:v>
                </c:pt>
                <c:pt idx="4378">
                  <c:v>38.71078</c:v>
                </c:pt>
                <c:pt idx="4379">
                  <c:v>38.723599999999998</c:v>
                </c:pt>
                <c:pt idx="4380">
                  <c:v>38.736429999999999</c:v>
                </c:pt>
                <c:pt idx="4381">
                  <c:v>38.74926</c:v>
                </c:pt>
                <c:pt idx="4382">
                  <c:v>38.762090000000001</c:v>
                </c:pt>
                <c:pt idx="4383">
                  <c:v>38.774920000000002</c:v>
                </c:pt>
                <c:pt idx="4384">
                  <c:v>38.787759999999999</c:v>
                </c:pt>
                <c:pt idx="4385">
                  <c:v>38.80059</c:v>
                </c:pt>
                <c:pt idx="4386">
                  <c:v>38.813429999999997</c:v>
                </c:pt>
                <c:pt idx="4387">
                  <c:v>38.826279999999997</c:v>
                </c:pt>
                <c:pt idx="4388">
                  <c:v>38.839120000000001</c:v>
                </c:pt>
                <c:pt idx="4389">
                  <c:v>38.851970000000001</c:v>
                </c:pt>
                <c:pt idx="4390">
                  <c:v>38.864809999999999</c:v>
                </c:pt>
                <c:pt idx="4391">
                  <c:v>38.877670000000002</c:v>
                </c:pt>
                <c:pt idx="4392">
                  <c:v>38.890520000000002</c:v>
                </c:pt>
                <c:pt idx="4393">
                  <c:v>38.903370000000002</c:v>
                </c:pt>
                <c:pt idx="4394">
                  <c:v>38.916229999999999</c:v>
                </c:pt>
                <c:pt idx="4395">
                  <c:v>38.929090000000002</c:v>
                </c:pt>
                <c:pt idx="4396">
                  <c:v>38.941949999999999</c:v>
                </c:pt>
                <c:pt idx="4397">
                  <c:v>38.954810000000002</c:v>
                </c:pt>
                <c:pt idx="4398">
                  <c:v>38.967680000000001</c:v>
                </c:pt>
                <c:pt idx="4399">
                  <c:v>38.980550000000001</c:v>
                </c:pt>
                <c:pt idx="4400">
                  <c:v>38.99342</c:v>
                </c:pt>
                <c:pt idx="4401">
                  <c:v>39.00629</c:v>
                </c:pt>
                <c:pt idx="4402">
                  <c:v>39.019159999999999</c:v>
                </c:pt>
                <c:pt idx="4403">
                  <c:v>39.032040000000002</c:v>
                </c:pt>
                <c:pt idx="4404">
                  <c:v>39.044910000000002</c:v>
                </c:pt>
                <c:pt idx="4405">
                  <c:v>39.0578</c:v>
                </c:pt>
                <c:pt idx="4406">
                  <c:v>39.070680000000003</c:v>
                </c:pt>
                <c:pt idx="4407">
                  <c:v>39.083559999999999</c:v>
                </c:pt>
                <c:pt idx="4408">
                  <c:v>39.096449999999997</c:v>
                </c:pt>
                <c:pt idx="4409">
                  <c:v>39.109340000000003</c:v>
                </c:pt>
                <c:pt idx="4410">
                  <c:v>39.122230000000002</c:v>
                </c:pt>
                <c:pt idx="4411">
                  <c:v>39.135120000000001</c:v>
                </c:pt>
                <c:pt idx="4412">
                  <c:v>39.148009999999999</c:v>
                </c:pt>
                <c:pt idx="4413">
                  <c:v>39.160910000000001</c:v>
                </c:pt>
                <c:pt idx="4414">
                  <c:v>39.173810000000003</c:v>
                </c:pt>
                <c:pt idx="4415">
                  <c:v>39.186709999999998</c:v>
                </c:pt>
                <c:pt idx="4416">
                  <c:v>39.199620000000003</c:v>
                </c:pt>
                <c:pt idx="4417">
                  <c:v>39.212519999999998</c:v>
                </c:pt>
                <c:pt idx="4418">
                  <c:v>39.225430000000003</c:v>
                </c:pt>
                <c:pt idx="4419">
                  <c:v>39.238340000000001</c:v>
                </c:pt>
                <c:pt idx="4420">
                  <c:v>39.251249999999999</c:v>
                </c:pt>
                <c:pt idx="4421">
                  <c:v>39.26417</c:v>
                </c:pt>
                <c:pt idx="4422">
                  <c:v>39.277079999999998</c:v>
                </c:pt>
                <c:pt idx="4423">
                  <c:v>39.29</c:v>
                </c:pt>
                <c:pt idx="4424">
                  <c:v>39.30292</c:v>
                </c:pt>
                <c:pt idx="4425">
                  <c:v>39.315849999999998</c:v>
                </c:pt>
                <c:pt idx="4426">
                  <c:v>39.328769999999999</c:v>
                </c:pt>
                <c:pt idx="4427">
                  <c:v>39.341700000000003</c:v>
                </c:pt>
                <c:pt idx="4428">
                  <c:v>39.35463</c:v>
                </c:pt>
                <c:pt idx="4429">
                  <c:v>39.367559999999997</c:v>
                </c:pt>
                <c:pt idx="4430">
                  <c:v>39.380490000000002</c:v>
                </c:pt>
                <c:pt idx="4431">
                  <c:v>39.393419999999999</c:v>
                </c:pt>
                <c:pt idx="4432">
                  <c:v>39.406359999999999</c:v>
                </c:pt>
                <c:pt idx="4433">
                  <c:v>39.4193</c:v>
                </c:pt>
                <c:pt idx="4434">
                  <c:v>39.43224</c:v>
                </c:pt>
                <c:pt idx="4435">
                  <c:v>39.445189999999997</c:v>
                </c:pt>
                <c:pt idx="4436">
                  <c:v>39.458129999999997</c:v>
                </c:pt>
                <c:pt idx="4437">
                  <c:v>39.471080000000001</c:v>
                </c:pt>
                <c:pt idx="4438">
                  <c:v>39.484029999999997</c:v>
                </c:pt>
                <c:pt idx="4439">
                  <c:v>39.496989999999997</c:v>
                </c:pt>
                <c:pt idx="4440">
                  <c:v>39.50994</c:v>
                </c:pt>
                <c:pt idx="4441">
                  <c:v>39.5229</c:v>
                </c:pt>
                <c:pt idx="4442">
                  <c:v>39.535850000000003</c:v>
                </c:pt>
                <c:pt idx="4443">
                  <c:v>39.548819999999999</c:v>
                </c:pt>
                <c:pt idx="4444">
                  <c:v>39.561779999999999</c:v>
                </c:pt>
                <c:pt idx="4445">
                  <c:v>39.574750000000002</c:v>
                </c:pt>
                <c:pt idx="4446">
                  <c:v>39.587710000000001</c:v>
                </c:pt>
                <c:pt idx="4447">
                  <c:v>39.600679999999997</c:v>
                </c:pt>
                <c:pt idx="4448">
                  <c:v>39.61365</c:v>
                </c:pt>
                <c:pt idx="4449">
                  <c:v>39.626629999999999</c:v>
                </c:pt>
                <c:pt idx="4450">
                  <c:v>39.639600000000002</c:v>
                </c:pt>
                <c:pt idx="4451">
                  <c:v>39.65258</c:v>
                </c:pt>
                <c:pt idx="4452">
                  <c:v>39.665559999999999</c:v>
                </c:pt>
                <c:pt idx="4453">
                  <c:v>39.678539999999998</c:v>
                </c:pt>
                <c:pt idx="4454">
                  <c:v>39.691519999999997</c:v>
                </c:pt>
                <c:pt idx="4455">
                  <c:v>39.704509999999999</c:v>
                </c:pt>
                <c:pt idx="4456">
                  <c:v>39.717500000000001</c:v>
                </c:pt>
                <c:pt idx="4457">
                  <c:v>39.730490000000003</c:v>
                </c:pt>
                <c:pt idx="4458">
                  <c:v>39.743479999999998</c:v>
                </c:pt>
                <c:pt idx="4459">
                  <c:v>39.756480000000003</c:v>
                </c:pt>
                <c:pt idx="4460">
                  <c:v>39.769480000000001</c:v>
                </c:pt>
                <c:pt idx="4461">
                  <c:v>39.782470000000004</c:v>
                </c:pt>
                <c:pt idx="4462">
                  <c:v>39.795479999999998</c:v>
                </c:pt>
                <c:pt idx="4463">
                  <c:v>39.808480000000003</c:v>
                </c:pt>
                <c:pt idx="4464">
                  <c:v>39.821480000000001</c:v>
                </c:pt>
                <c:pt idx="4465">
                  <c:v>39.834490000000002</c:v>
                </c:pt>
                <c:pt idx="4466">
                  <c:v>39.847499999999997</c:v>
                </c:pt>
                <c:pt idx="4467">
                  <c:v>39.860520000000001</c:v>
                </c:pt>
                <c:pt idx="4468">
                  <c:v>39.873530000000002</c:v>
                </c:pt>
                <c:pt idx="4469">
                  <c:v>39.886539999999997</c:v>
                </c:pt>
                <c:pt idx="4470">
                  <c:v>39.899560000000001</c:v>
                </c:pt>
                <c:pt idx="4471">
                  <c:v>39.912579999999998</c:v>
                </c:pt>
                <c:pt idx="4472">
                  <c:v>39.925609999999999</c:v>
                </c:pt>
                <c:pt idx="4473">
                  <c:v>39.938630000000003</c:v>
                </c:pt>
                <c:pt idx="4474">
                  <c:v>39.951659999999997</c:v>
                </c:pt>
                <c:pt idx="4475">
                  <c:v>39.964689999999997</c:v>
                </c:pt>
                <c:pt idx="4476">
                  <c:v>39.977719999999998</c:v>
                </c:pt>
                <c:pt idx="4477">
                  <c:v>39.990749999999998</c:v>
                </c:pt>
                <c:pt idx="4478">
                  <c:v>40.003779999999999</c:v>
                </c:pt>
                <c:pt idx="4479">
                  <c:v>40.016820000000003</c:v>
                </c:pt>
                <c:pt idx="4480">
                  <c:v>40.029859999999999</c:v>
                </c:pt>
                <c:pt idx="4481">
                  <c:v>40.042900000000003</c:v>
                </c:pt>
                <c:pt idx="4482">
                  <c:v>40.055950000000003</c:v>
                </c:pt>
                <c:pt idx="4483">
                  <c:v>40.068989999999999</c:v>
                </c:pt>
                <c:pt idx="4484">
                  <c:v>40.082039999999999</c:v>
                </c:pt>
                <c:pt idx="4485">
                  <c:v>40.095089999999999</c:v>
                </c:pt>
                <c:pt idx="4486">
                  <c:v>40.108139999999999</c:v>
                </c:pt>
                <c:pt idx="4487">
                  <c:v>40.121200000000002</c:v>
                </c:pt>
                <c:pt idx="4488">
                  <c:v>40.134250000000002</c:v>
                </c:pt>
                <c:pt idx="4489">
                  <c:v>40.147309999999997</c:v>
                </c:pt>
                <c:pt idx="4490">
                  <c:v>40.16037</c:v>
                </c:pt>
                <c:pt idx="4491">
                  <c:v>40.173439999999999</c:v>
                </c:pt>
                <c:pt idx="4492">
                  <c:v>40.186500000000002</c:v>
                </c:pt>
                <c:pt idx="4493">
                  <c:v>40.199570000000001</c:v>
                </c:pt>
                <c:pt idx="4494">
                  <c:v>40.21264</c:v>
                </c:pt>
                <c:pt idx="4495">
                  <c:v>40.225709999999999</c:v>
                </c:pt>
                <c:pt idx="4496">
                  <c:v>40.238779999999998</c:v>
                </c:pt>
                <c:pt idx="4497">
                  <c:v>40.251860000000001</c:v>
                </c:pt>
                <c:pt idx="4498">
                  <c:v>40.26493</c:v>
                </c:pt>
                <c:pt idx="4499">
                  <c:v>40.278019999999998</c:v>
                </c:pt>
                <c:pt idx="4500">
                  <c:v>40.2911</c:v>
                </c:pt>
                <c:pt idx="4501">
                  <c:v>40.304180000000002</c:v>
                </c:pt>
                <c:pt idx="4502">
                  <c:v>40.317270000000001</c:v>
                </c:pt>
                <c:pt idx="4503">
                  <c:v>40.330359999999999</c:v>
                </c:pt>
                <c:pt idx="4504">
                  <c:v>40.343449999999997</c:v>
                </c:pt>
                <c:pt idx="4505">
                  <c:v>40.356540000000003</c:v>
                </c:pt>
                <c:pt idx="4506">
                  <c:v>40.369630000000001</c:v>
                </c:pt>
                <c:pt idx="4507">
                  <c:v>40.382730000000002</c:v>
                </c:pt>
                <c:pt idx="4508">
                  <c:v>40.395829999999997</c:v>
                </c:pt>
                <c:pt idx="4509">
                  <c:v>40.408929999999998</c:v>
                </c:pt>
                <c:pt idx="4510">
                  <c:v>40.422040000000003</c:v>
                </c:pt>
                <c:pt idx="4511">
                  <c:v>40.435139999999997</c:v>
                </c:pt>
                <c:pt idx="4512">
                  <c:v>40.448250000000002</c:v>
                </c:pt>
                <c:pt idx="4513">
                  <c:v>40.461359999999999</c:v>
                </c:pt>
                <c:pt idx="4514">
                  <c:v>40.474469999999997</c:v>
                </c:pt>
                <c:pt idx="4515">
                  <c:v>40.487580000000001</c:v>
                </c:pt>
                <c:pt idx="4516">
                  <c:v>40.500700000000002</c:v>
                </c:pt>
                <c:pt idx="4517">
                  <c:v>40.513820000000003</c:v>
                </c:pt>
                <c:pt idx="4518">
                  <c:v>40.526940000000003</c:v>
                </c:pt>
                <c:pt idx="4519">
                  <c:v>40.540059999999997</c:v>
                </c:pt>
                <c:pt idx="4520">
                  <c:v>40.553179999999998</c:v>
                </c:pt>
                <c:pt idx="4521">
                  <c:v>40.566310000000001</c:v>
                </c:pt>
                <c:pt idx="4522">
                  <c:v>40.579439999999998</c:v>
                </c:pt>
                <c:pt idx="4523">
                  <c:v>40.592570000000002</c:v>
                </c:pt>
                <c:pt idx="4524">
                  <c:v>40.605699999999999</c:v>
                </c:pt>
                <c:pt idx="4525">
                  <c:v>40.618839999999999</c:v>
                </c:pt>
                <c:pt idx="4526">
                  <c:v>40.631970000000003</c:v>
                </c:pt>
                <c:pt idx="4527">
                  <c:v>40.645110000000003</c:v>
                </c:pt>
                <c:pt idx="4528">
                  <c:v>40.658259999999999</c:v>
                </c:pt>
                <c:pt idx="4529">
                  <c:v>40.671399999999998</c:v>
                </c:pt>
                <c:pt idx="4530">
                  <c:v>40.684539999999998</c:v>
                </c:pt>
                <c:pt idx="4531">
                  <c:v>40.697690000000001</c:v>
                </c:pt>
                <c:pt idx="4532">
                  <c:v>40.710839999999997</c:v>
                </c:pt>
                <c:pt idx="4533">
                  <c:v>40.723999999999997</c:v>
                </c:pt>
                <c:pt idx="4534">
                  <c:v>40.73715</c:v>
                </c:pt>
                <c:pt idx="4535">
                  <c:v>40.750309999999999</c:v>
                </c:pt>
                <c:pt idx="4536">
                  <c:v>40.763460000000002</c:v>
                </c:pt>
                <c:pt idx="4537">
                  <c:v>40.776620000000001</c:v>
                </c:pt>
                <c:pt idx="4538">
                  <c:v>40.789790000000004</c:v>
                </c:pt>
                <c:pt idx="4539">
                  <c:v>40.802950000000003</c:v>
                </c:pt>
                <c:pt idx="4540">
                  <c:v>40.816119999999998</c:v>
                </c:pt>
                <c:pt idx="4541">
                  <c:v>40.82929</c:v>
                </c:pt>
                <c:pt idx="4542">
                  <c:v>40.842460000000003</c:v>
                </c:pt>
                <c:pt idx="4543">
                  <c:v>40.855629999999998</c:v>
                </c:pt>
                <c:pt idx="4544">
                  <c:v>40.868810000000003</c:v>
                </c:pt>
                <c:pt idx="4545">
                  <c:v>40.881979999999999</c:v>
                </c:pt>
                <c:pt idx="4546">
                  <c:v>40.895159999999997</c:v>
                </c:pt>
                <c:pt idx="4547">
                  <c:v>40.908349999999999</c:v>
                </c:pt>
                <c:pt idx="4548">
                  <c:v>40.921529999999997</c:v>
                </c:pt>
                <c:pt idx="4549">
                  <c:v>40.934719999999999</c:v>
                </c:pt>
                <c:pt idx="4550">
                  <c:v>40.947899999999997</c:v>
                </c:pt>
                <c:pt idx="4551">
                  <c:v>40.961089999999999</c:v>
                </c:pt>
                <c:pt idx="4552">
                  <c:v>40.974290000000003</c:v>
                </c:pt>
                <c:pt idx="4553">
                  <c:v>40.987479999999998</c:v>
                </c:pt>
                <c:pt idx="4554">
                  <c:v>41.000680000000003</c:v>
                </c:pt>
                <c:pt idx="4555">
                  <c:v>41.01388</c:v>
                </c:pt>
                <c:pt idx="4556">
                  <c:v>41.027079999999998</c:v>
                </c:pt>
                <c:pt idx="4557">
                  <c:v>41.040280000000003</c:v>
                </c:pt>
                <c:pt idx="4558">
                  <c:v>41.053489999999996</c:v>
                </c:pt>
                <c:pt idx="4559">
                  <c:v>41.066690000000001</c:v>
                </c:pt>
                <c:pt idx="4560">
                  <c:v>41.079900000000002</c:v>
                </c:pt>
                <c:pt idx="4561">
                  <c:v>41.093110000000003</c:v>
                </c:pt>
                <c:pt idx="4562">
                  <c:v>41.10633</c:v>
                </c:pt>
                <c:pt idx="4563">
                  <c:v>41.119540000000001</c:v>
                </c:pt>
                <c:pt idx="4564">
                  <c:v>41.132759999999998</c:v>
                </c:pt>
                <c:pt idx="4565">
                  <c:v>41.145980000000002</c:v>
                </c:pt>
                <c:pt idx="4566">
                  <c:v>41.159199999999998</c:v>
                </c:pt>
                <c:pt idx="4567">
                  <c:v>41.172429999999999</c:v>
                </c:pt>
                <c:pt idx="4568">
                  <c:v>41.185650000000003</c:v>
                </c:pt>
                <c:pt idx="4569">
                  <c:v>41.198880000000003</c:v>
                </c:pt>
                <c:pt idx="4570">
                  <c:v>41.212110000000003</c:v>
                </c:pt>
                <c:pt idx="4571">
                  <c:v>41.225349999999999</c:v>
                </c:pt>
                <c:pt idx="4572">
                  <c:v>41.238579999999999</c:v>
                </c:pt>
                <c:pt idx="4573">
                  <c:v>41.251820000000002</c:v>
                </c:pt>
                <c:pt idx="4574">
                  <c:v>41.265059999999998</c:v>
                </c:pt>
                <c:pt idx="4575">
                  <c:v>41.278300000000002</c:v>
                </c:pt>
                <c:pt idx="4576">
                  <c:v>41.291539999999998</c:v>
                </c:pt>
                <c:pt idx="4577">
                  <c:v>41.304789999999997</c:v>
                </c:pt>
                <c:pt idx="4578">
                  <c:v>41.318040000000003</c:v>
                </c:pt>
                <c:pt idx="4579">
                  <c:v>41.331290000000003</c:v>
                </c:pt>
                <c:pt idx="4580">
                  <c:v>41.344540000000002</c:v>
                </c:pt>
                <c:pt idx="4581">
                  <c:v>41.357790000000001</c:v>
                </c:pt>
                <c:pt idx="4582">
                  <c:v>41.371049999999997</c:v>
                </c:pt>
                <c:pt idx="4583">
                  <c:v>41.384300000000003</c:v>
                </c:pt>
                <c:pt idx="4584">
                  <c:v>41.397570000000002</c:v>
                </c:pt>
                <c:pt idx="4585">
                  <c:v>41.410829999999997</c:v>
                </c:pt>
                <c:pt idx="4586">
                  <c:v>41.424100000000003</c:v>
                </c:pt>
                <c:pt idx="4587">
                  <c:v>41.437359999999998</c:v>
                </c:pt>
                <c:pt idx="4588">
                  <c:v>41.450629999999997</c:v>
                </c:pt>
                <c:pt idx="4589">
                  <c:v>41.463900000000002</c:v>
                </c:pt>
                <c:pt idx="4590">
                  <c:v>41.477170000000001</c:v>
                </c:pt>
                <c:pt idx="4591">
                  <c:v>41.490450000000003</c:v>
                </c:pt>
                <c:pt idx="4592">
                  <c:v>41.503729999999997</c:v>
                </c:pt>
                <c:pt idx="4593">
                  <c:v>41.517009999999999</c:v>
                </c:pt>
                <c:pt idx="4594">
                  <c:v>41.530290000000001</c:v>
                </c:pt>
                <c:pt idx="4595">
                  <c:v>41.543570000000003</c:v>
                </c:pt>
                <c:pt idx="4596">
                  <c:v>41.55686</c:v>
                </c:pt>
                <c:pt idx="4597">
                  <c:v>41.570140000000002</c:v>
                </c:pt>
                <c:pt idx="4598">
                  <c:v>41.583440000000003</c:v>
                </c:pt>
                <c:pt idx="4599">
                  <c:v>41.596730000000001</c:v>
                </c:pt>
                <c:pt idx="4600">
                  <c:v>41.610019999999999</c:v>
                </c:pt>
                <c:pt idx="4601">
                  <c:v>41.62332</c:v>
                </c:pt>
                <c:pt idx="4602">
                  <c:v>41.636620000000001</c:v>
                </c:pt>
                <c:pt idx="4603">
                  <c:v>41.649920000000002</c:v>
                </c:pt>
                <c:pt idx="4604">
                  <c:v>41.663220000000003</c:v>
                </c:pt>
                <c:pt idx="4605">
                  <c:v>41.67653</c:v>
                </c:pt>
                <c:pt idx="4606">
                  <c:v>41.689830000000001</c:v>
                </c:pt>
                <c:pt idx="4607">
                  <c:v>41.703139999999998</c:v>
                </c:pt>
                <c:pt idx="4608">
                  <c:v>41.716450000000002</c:v>
                </c:pt>
                <c:pt idx="4609">
                  <c:v>41.729770000000002</c:v>
                </c:pt>
                <c:pt idx="4610">
                  <c:v>41.743079999999999</c:v>
                </c:pt>
                <c:pt idx="4611">
                  <c:v>41.756399999999999</c:v>
                </c:pt>
                <c:pt idx="4612">
                  <c:v>41.76972</c:v>
                </c:pt>
                <c:pt idx="4613">
                  <c:v>41.78304</c:v>
                </c:pt>
                <c:pt idx="4614">
                  <c:v>41.796370000000003</c:v>
                </c:pt>
                <c:pt idx="4615">
                  <c:v>41.809690000000003</c:v>
                </c:pt>
                <c:pt idx="4616">
                  <c:v>41.82302</c:v>
                </c:pt>
                <c:pt idx="4617">
                  <c:v>41.836350000000003</c:v>
                </c:pt>
                <c:pt idx="4618">
                  <c:v>41.849679999999999</c:v>
                </c:pt>
                <c:pt idx="4619">
                  <c:v>41.863019999999999</c:v>
                </c:pt>
                <c:pt idx="4620">
                  <c:v>41.876350000000002</c:v>
                </c:pt>
                <c:pt idx="4621">
                  <c:v>41.889690000000002</c:v>
                </c:pt>
                <c:pt idx="4622">
                  <c:v>41.903030000000001</c:v>
                </c:pt>
                <c:pt idx="4623">
                  <c:v>41.916379999999997</c:v>
                </c:pt>
                <c:pt idx="4624">
                  <c:v>41.929729999999999</c:v>
                </c:pt>
                <c:pt idx="4625">
                  <c:v>41.943069999999999</c:v>
                </c:pt>
                <c:pt idx="4626">
                  <c:v>41.956420000000001</c:v>
                </c:pt>
                <c:pt idx="4627">
                  <c:v>41.969769999999997</c:v>
                </c:pt>
                <c:pt idx="4628">
                  <c:v>41.983130000000003</c:v>
                </c:pt>
                <c:pt idx="4629">
                  <c:v>41.996479999999998</c:v>
                </c:pt>
                <c:pt idx="4630">
                  <c:v>42.009839999999997</c:v>
                </c:pt>
                <c:pt idx="4631">
                  <c:v>42.023200000000003</c:v>
                </c:pt>
                <c:pt idx="4632">
                  <c:v>42.036560000000001</c:v>
                </c:pt>
                <c:pt idx="4633">
                  <c:v>42.049930000000003</c:v>
                </c:pt>
                <c:pt idx="4634">
                  <c:v>42.063290000000002</c:v>
                </c:pt>
                <c:pt idx="4635">
                  <c:v>42.076659999999997</c:v>
                </c:pt>
                <c:pt idx="4636">
                  <c:v>42.090029999999999</c:v>
                </c:pt>
                <c:pt idx="4637">
                  <c:v>42.103400000000001</c:v>
                </c:pt>
                <c:pt idx="4638">
                  <c:v>42.116779999999999</c:v>
                </c:pt>
                <c:pt idx="4639">
                  <c:v>42.130159999999997</c:v>
                </c:pt>
                <c:pt idx="4640">
                  <c:v>42.143540000000002</c:v>
                </c:pt>
                <c:pt idx="4641">
                  <c:v>42.15692</c:v>
                </c:pt>
                <c:pt idx="4642">
                  <c:v>42.170299999999997</c:v>
                </c:pt>
                <c:pt idx="4643">
                  <c:v>42.183689999999999</c:v>
                </c:pt>
                <c:pt idx="4644">
                  <c:v>42.19708</c:v>
                </c:pt>
                <c:pt idx="4645">
                  <c:v>42.210470000000001</c:v>
                </c:pt>
                <c:pt idx="4646">
                  <c:v>42.223860000000002</c:v>
                </c:pt>
                <c:pt idx="4647">
                  <c:v>42.237259999999999</c:v>
                </c:pt>
                <c:pt idx="4648">
                  <c:v>42.25065</c:v>
                </c:pt>
                <c:pt idx="4649">
                  <c:v>42.264049999999997</c:v>
                </c:pt>
                <c:pt idx="4650">
                  <c:v>42.277450000000002</c:v>
                </c:pt>
                <c:pt idx="4651">
                  <c:v>42.290849999999999</c:v>
                </c:pt>
                <c:pt idx="4652">
                  <c:v>42.304259999999999</c:v>
                </c:pt>
                <c:pt idx="4653">
                  <c:v>42.31767</c:v>
                </c:pt>
                <c:pt idx="4654">
                  <c:v>42.331069999999997</c:v>
                </c:pt>
                <c:pt idx="4655">
                  <c:v>42.344479999999997</c:v>
                </c:pt>
                <c:pt idx="4656">
                  <c:v>42.357900000000001</c:v>
                </c:pt>
                <c:pt idx="4657">
                  <c:v>42.371310000000001</c:v>
                </c:pt>
                <c:pt idx="4658">
                  <c:v>42.384729999999998</c:v>
                </c:pt>
                <c:pt idx="4659">
                  <c:v>42.398150000000001</c:v>
                </c:pt>
                <c:pt idx="4660">
                  <c:v>42.411569999999998</c:v>
                </c:pt>
                <c:pt idx="4661">
                  <c:v>42.424999999999997</c:v>
                </c:pt>
                <c:pt idx="4662">
                  <c:v>42.438420000000001</c:v>
                </c:pt>
                <c:pt idx="4663">
                  <c:v>42.45185</c:v>
                </c:pt>
                <c:pt idx="4664">
                  <c:v>42.46528</c:v>
                </c:pt>
                <c:pt idx="4665">
                  <c:v>42.47871</c:v>
                </c:pt>
                <c:pt idx="4666">
                  <c:v>42.492150000000002</c:v>
                </c:pt>
                <c:pt idx="4667">
                  <c:v>42.505580000000002</c:v>
                </c:pt>
                <c:pt idx="4668">
                  <c:v>42.519019999999998</c:v>
                </c:pt>
                <c:pt idx="4669">
                  <c:v>42.53246</c:v>
                </c:pt>
                <c:pt idx="4670">
                  <c:v>42.545909999999999</c:v>
                </c:pt>
                <c:pt idx="4671">
                  <c:v>42.559350000000002</c:v>
                </c:pt>
                <c:pt idx="4672">
                  <c:v>42.572800000000001</c:v>
                </c:pt>
                <c:pt idx="4673">
                  <c:v>42.58625</c:v>
                </c:pt>
                <c:pt idx="4674">
                  <c:v>42.599699999999999</c:v>
                </c:pt>
                <c:pt idx="4675">
                  <c:v>42.613160000000001</c:v>
                </c:pt>
                <c:pt idx="4676">
                  <c:v>42.626609999999999</c:v>
                </c:pt>
                <c:pt idx="4677">
                  <c:v>42.640070000000001</c:v>
                </c:pt>
                <c:pt idx="4678">
                  <c:v>42.653530000000003</c:v>
                </c:pt>
                <c:pt idx="4679">
                  <c:v>42.666989999999998</c:v>
                </c:pt>
                <c:pt idx="4680">
                  <c:v>42.68045</c:v>
                </c:pt>
                <c:pt idx="4681">
                  <c:v>42.693919999999999</c:v>
                </c:pt>
                <c:pt idx="4682">
                  <c:v>42.707389999999997</c:v>
                </c:pt>
                <c:pt idx="4683">
                  <c:v>42.720860000000002</c:v>
                </c:pt>
                <c:pt idx="4684">
                  <c:v>42.73433</c:v>
                </c:pt>
                <c:pt idx="4685">
                  <c:v>42.747810000000001</c:v>
                </c:pt>
                <c:pt idx="4686">
                  <c:v>42.761279999999999</c:v>
                </c:pt>
                <c:pt idx="4687">
                  <c:v>42.774769999999997</c:v>
                </c:pt>
                <c:pt idx="4688">
                  <c:v>42.788249999999998</c:v>
                </c:pt>
                <c:pt idx="4689">
                  <c:v>42.801729999999999</c:v>
                </c:pt>
                <c:pt idx="4690">
                  <c:v>42.81521</c:v>
                </c:pt>
                <c:pt idx="4691">
                  <c:v>42.828699999999998</c:v>
                </c:pt>
                <c:pt idx="4692">
                  <c:v>42.842190000000002</c:v>
                </c:pt>
                <c:pt idx="4693">
                  <c:v>42.85568</c:v>
                </c:pt>
                <c:pt idx="4694">
                  <c:v>42.86918</c:v>
                </c:pt>
                <c:pt idx="4695">
                  <c:v>42.882680000000001</c:v>
                </c:pt>
                <c:pt idx="4696">
                  <c:v>42.896169999999998</c:v>
                </c:pt>
                <c:pt idx="4697">
                  <c:v>42.909669999999998</c:v>
                </c:pt>
                <c:pt idx="4698">
                  <c:v>42.923180000000002</c:v>
                </c:pt>
                <c:pt idx="4699">
                  <c:v>42.936680000000003</c:v>
                </c:pt>
                <c:pt idx="4700">
                  <c:v>42.950189999999999</c:v>
                </c:pt>
                <c:pt idx="4701">
                  <c:v>42.963700000000003</c:v>
                </c:pt>
                <c:pt idx="4702">
                  <c:v>42.977209999999999</c:v>
                </c:pt>
                <c:pt idx="4703">
                  <c:v>42.990720000000003</c:v>
                </c:pt>
                <c:pt idx="4704">
                  <c:v>43.00423</c:v>
                </c:pt>
                <c:pt idx="4705">
                  <c:v>43.017749999999999</c:v>
                </c:pt>
                <c:pt idx="4706">
                  <c:v>43.031269999999999</c:v>
                </c:pt>
                <c:pt idx="4707">
                  <c:v>43.044789999999999</c:v>
                </c:pt>
                <c:pt idx="4708">
                  <c:v>43.058320000000002</c:v>
                </c:pt>
                <c:pt idx="4709">
                  <c:v>43.071840000000002</c:v>
                </c:pt>
                <c:pt idx="4710">
                  <c:v>43.085369999999998</c:v>
                </c:pt>
                <c:pt idx="4711">
                  <c:v>43.0989</c:v>
                </c:pt>
                <c:pt idx="4712">
                  <c:v>43.112430000000003</c:v>
                </c:pt>
                <c:pt idx="4713">
                  <c:v>43.125970000000002</c:v>
                </c:pt>
                <c:pt idx="4714">
                  <c:v>43.139499999999998</c:v>
                </c:pt>
                <c:pt idx="4715">
                  <c:v>43.153039999999997</c:v>
                </c:pt>
                <c:pt idx="4716">
                  <c:v>43.166580000000003</c:v>
                </c:pt>
                <c:pt idx="4717">
                  <c:v>43.180129999999998</c:v>
                </c:pt>
                <c:pt idx="4718">
                  <c:v>43.193669999999997</c:v>
                </c:pt>
                <c:pt idx="4719">
                  <c:v>43.20722</c:v>
                </c:pt>
                <c:pt idx="4720">
                  <c:v>43.220770000000002</c:v>
                </c:pt>
                <c:pt idx="4721">
                  <c:v>43.234319999999997</c:v>
                </c:pt>
                <c:pt idx="4722">
                  <c:v>43.247869999999999</c:v>
                </c:pt>
                <c:pt idx="4723">
                  <c:v>43.261429999999997</c:v>
                </c:pt>
                <c:pt idx="4724">
                  <c:v>43.274990000000003</c:v>
                </c:pt>
                <c:pt idx="4725">
                  <c:v>43.288550000000001</c:v>
                </c:pt>
                <c:pt idx="4726">
                  <c:v>43.302109999999999</c:v>
                </c:pt>
                <c:pt idx="4727">
                  <c:v>43.315669999999997</c:v>
                </c:pt>
                <c:pt idx="4728">
                  <c:v>43.329239999999999</c:v>
                </c:pt>
                <c:pt idx="4729">
                  <c:v>43.34281</c:v>
                </c:pt>
                <c:pt idx="4730">
                  <c:v>43.356380000000001</c:v>
                </c:pt>
                <c:pt idx="4731">
                  <c:v>43.369950000000003</c:v>
                </c:pt>
                <c:pt idx="4732">
                  <c:v>43.38353</c:v>
                </c:pt>
                <c:pt idx="4733">
                  <c:v>43.397100000000002</c:v>
                </c:pt>
                <c:pt idx="4734">
                  <c:v>43.410679999999999</c:v>
                </c:pt>
                <c:pt idx="4735">
                  <c:v>43.424259999999997</c:v>
                </c:pt>
                <c:pt idx="4736">
                  <c:v>43.437849999999997</c:v>
                </c:pt>
                <c:pt idx="4737">
                  <c:v>43.451430000000002</c:v>
                </c:pt>
                <c:pt idx="4738">
                  <c:v>43.465020000000003</c:v>
                </c:pt>
                <c:pt idx="4739">
                  <c:v>43.478610000000003</c:v>
                </c:pt>
                <c:pt idx="4740">
                  <c:v>43.492199999999997</c:v>
                </c:pt>
                <c:pt idx="4741">
                  <c:v>43.505789999999998</c:v>
                </c:pt>
                <c:pt idx="4742">
                  <c:v>43.519390000000001</c:v>
                </c:pt>
                <c:pt idx="4743">
                  <c:v>43.532989999999998</c:v>
                </c:pt>
                <c:pt idx="4744">
                  <c:v>43.546590000000002</c:v>
                </c:pt>
                <c:pt idx="4745">
                  <c:v>43.560189999999999</c:v>
                </c:pt>
                <c:pt idx="4746">
                  <c:v>43.573799999999999</c:v>
                </c:pt>
                <c:pt idx="4747">
                  <c:v>43.587400000000002</c:v>
                </c:pt>
                <c:pt idx="4748">
                  <c:v>43.601010000000002</c:v>
                </c:pt>
                <c:pt idx="4749">
                  <c:v>43.614620000000002</c:v>
                </c:pt>
                <c:pt idx="4750">
                  <c:v>43.628230000000002</c:v>
                </c:pt>
                <c:pt idx="4751">
                  <c:v>43.641849999999998</c:v>
                </c:pt>
                <c:pt idx="4752">
                  <c:v>43.655470000000001</c:v>
                </c:pt>
                <c:pt idx="4753">
                  <c:v>43.669089999999997</c:v>
                </c:pt>
                <c:pt idx="4754">
                  <c:v>43.68271</c:v>
                </c:pt>
                <c:pt idx="4755">
                  <c:v>43.696330000000003</c:v>
                </c:pt>
                <c:pt idx="4756">
                  <c:v>43.709960000000002</c:v>
                </c:pt>
                <c:pt idx="4757">
                  <c:v>43.723579999999998</c:v>
                </c:pt>
                <c:pt idx="4758">
                  <c:v>43.737209999999997</c:v>
                </c:pt>
                <c:pt idx="4759">
                  <c:v>43.75085</c:v>
                </c:pt>
                <c:pt idx="4760">
                  <c:v>43.764479999999999</c:v>
                </c:pt>
                <c:pt idx="4761">
                  <c:v>43.778120000000001</c:v>
                </c:pt>
                <c:pt idx="4762">
                  <c:v>43.791759999999996</c:v>
                </c:pt>
                <c:pt idx="4763">
                  <c:v>43.805399999999999</c:v>
                </c:pt>
                <c:pt idx="4764">
                  <c:v>43.819040000000001</c:v>
                </c:pt>
                <c:pt idx="4765">
                  <c:v>43.832680000000003</c:v>
                </c:pt>
                <c:pt idx="4766">
                  <c:v>43.846330000000002</c:v>
                </c:pt>
                <c:pt idx="4767">
                  <c:v>43.85998</c:v>
                </c:pt>
                <c:pt idx="4768">
                  <c:v>43.873629999999999</c:v>
                </c:pt>
                <c:pt idx="4769">
                  <c:v>43.887279999999997</c:v>
                </c:pt>
                <c:pt idx="4770">
                  <c:v>43.900939999999999</c:v>
                </c:pt>
                <c:pt idx="4771">
                  <c:v>43.9146</c:v>
                </c:pt>
                <c:pt idx="4772">
                  <c:v>43.928260000000002</c:v>
                </c:pt>
                <c:pt idx="4773">
                  <c:v>43.941920000000003</c:v>
                </c:pt>
                <c:pt idx="4774">
                  <c:v>43.955579999999998</c:v>
                </c:pt>
                <c:pt idx="4775">
                  <c:v>43.969250000000002</c:v>
                </c:pt>
                <c:pt idx="4776">
                  <c:v>43.98292</c:v>
                </c:pt>
                <c:pt idx="4777">
                  <c:v>43.996589999999998</c:v>
                </c:pt>
                <c:pt idx="4778">
                  <c:v>44.010260000000002</c:v>
                </c:pt>
                <c:pt idx="4779">
                  <c:v>44.02393</c:v>
                </c:pt>
                <c:pt idx="4780">
                  <c:v>44.037610000000001</c:v>
                </c:pt>
                <c:pt idx="4781">
                  <c:v>44.051290000000002</c:v>
                </c:pt>
                <c:pt idx="4782">
                  <c:v>44.064970000000002</c:v>
                </c:pt>
                <c:pt idx="4783">
                  <c:v>44.078659999999999</c:v>
                </c:pt>
                <c:pt idx="4784">
                  <c:v>44.09234</c:v>
                </c:pt>
                <c:pt idx="4785">
                  <c:v>44.106029999999997</c:v>
                </c:pt>
                <c:pt idx="4786">
                  <c:v>44.119720000000001</c:v>
                </c:pt>
                <c:pt idx="4787">
                  <c:v>44.133409999999998</c:v>
                </c:pt>
                <c:pt idx="4788">
                  <c:v>44.147100000000002</c:v>
                </c:pt>
                <c:pt idx="4789">
                  <c:v>44.160800000000002</c:v>
                </c:pt>
                <c:pt idx="4790">
                  <c:v>44.174500000000002</c:v>
                </c:pt>
                <c:pt idx="4791">
                  <c:v>44.188189999999999</c:v>
                </c:pt>
                <c:pt idx="4792">
                  <c:v>44.201900000000002</c:v>
                </c:pt>
                <c:pt idx="4793">
                  <c:v>44.215600000000002</c:v>
                </c:pt>
                <c:pt idx="4794">
                  <c:v>44.229309999999998</c:v>
                </c:pt>
                <c:pt idx="4795">
                  <c:v>44.243020000000001</c:v>
                </c:pt>
                <c:pt idx="4796">
                  <c:v>44.256729999999997</c:v>
                </c:pt>
                <c:pt idx="4797">
                  <c:v>44.270440000000001</c:v>
                </c:pt>
                <c:pt idx="4798">
                  <c:v>44.28416</c:v>
                </c:pt>
                <c:pt idx="4799">
                  <c:v>44.297870000000003</c:v>
                </c:pt>
                <c:pt idx="4800">
                  <c:v>44.311590000000002</c:v>
                </c:pt>
                <c:pt idx="4801">
                  <c:v>44.325310000000002</c:v>
                </c:pt>
                <c:pt idx="4802">
                  <c:v>44.339039999999997</c:v>
                </c:pt>
                <c:pt idx="4803">
                  <c:v>44.352760000000004</c:v>
                </c:pt>
                <c:pt idx="4804">
                  <c:v>44.366489999999999</c:v>
                </c:pt>
                <c:pt idx="4805">
                  <c:v>44.380220000000001</c:v>
                </c:pt>
                <c:pt idx="4806">
                  <c:v>44.393949999999997</c:v>
                </c:pt>
                <c:pt idx="4807">
                  <c:v>44.407679999999999</c:v>
                </c:pt>
                <c:pt idx="4808">
                  <c:v>44.421419999999998</c:v>
                </c:pt>
                <c:pt idx="4809">
                  <c:v>44.435160000000003</c:v>
                </c:pt>
                <c:pt idx="4810">
                  <c:v>44.448900000000002</c:v>
                </c:pt>
                <c:pt idx="4811">
                  <c:v>44.46264</c:v>
                </c:pt>
                <c:pt idx="4812">
                  <c:v>44.476390000000002</c:v>
                </c:pt>
                <c:pt idx="4813">
                  <c:v>44.490139999999997</c:v>
                </c:pt>
                <c:pt idx="4814">
                  <c:v>44.503880000000002</c:v>
                </c:pt>
                <c:pt idx="4815">
                  <c:v>44.51764</c:v>
                </c:pt>
                <c:pt idx="4816">
                  <c:v>44.531390000000002</c:v>
                </c:pt>
                <c:pt idx="4817">
                  <c:v>44.545140000000004</c:v>
                </c:pt>
                <c:pt idx="4818">
                  <c:v>44.558900000000001</c:v>
                </c:pt>
                <c:pt idx="4819">
                  <c:v>44.572659999999999</c:v>
                </c:pt>
                <c:pt idx="4820">
                  <c:v>44.586419999999997</c:v>
                </c:pt>
                <c:pt idx="4821">
                  <c:v>44.600189999999998</c:v>
                </c:pt>
                <c:pt idx="4822">
                  <c:v>44.613950000000003</c:v>
                </c:pt>
                <c:pt idx="4823">
                  <c:v>44.627719999999997</c:v>
                </c:pt>
                <c:pt idx="4824">
                  <c:v>44.641489999999997</c:v>
                </c:pt>
                <c:pt idx="4825">
                  <c:v>44.655259999999998</c:v>
                </c:pt>
                <c:pt idx="4826">
                  <c:v>44.669040000000003</c:v>
                </c:pt>
                <c:pt idx="4827">
                  <c:v>44.682810000000003</c:v>
                </c:pt>
                <c:pt idx="4828">
                  <c:v>44.69659</c:v>
                </c:pt>
                <c:pt idx="4829">
                  <c:v>44.710369999999998</c:v>
                </c:pt>
                <c:pt idx="4830">
                  <c:v>44.724159999999998</c:v>
                </c:pt>
                <c:pt idx="4831">
                  <c:v>44.737940000000002</c:v>
                </c:pt>
                <c:pt idx="4832">
                  <c:v>44.751730000000002</c:v>
                </c:pt>
                <c:pt idx="4833">
                  <c:v>44.765520000000002</c:v>
                </c:pt>
                <c:pt idx="4834">
                  <c:v>44.779310000000002</c:v>
                </c:pt>
                <c:pt idx="4835">
                  <c:v>44.793100000000003</c:v>
                </c:pt>
                <c:pt idx="4836">
                  <c:v>44.806899999999999</c:v>
                </c:pt>
                <c:pt idx="4837">
                  <c:v>44.820700000000002</c:v>
                </c:pt>
                <c:pt idx="4838">
                  <c:v>44.834499999999998</c:v>
                </c:pt>
                <c:pt idx="4839">
                  <c:v>44.848300000000002</c:v>
                </c:pt>
                <c:pt idx="4840">
                  <c:v>44.862099999999998</c:v>
                </c:pt>
                <c:pt idx="4841">
                  <c:v>44.875909999999998</c:v>
                </c:pt>
                <c:pt idx="4842">
                  <c:v>44.889719999999997</c:v>
                </c:pt>
                <c:pt idx="4843">
                  <c:v>44.903530000000003</c:v>
                </c:pt>
                <c:pt idx="4844">
                  <c:v>44.917340000000003</c:v>
                </c:pt>
                <c:pt idx="4845">
                  <c:v>44.931159999999998</c:v>
                </c:pt>
                <c:pt idx="4846">
                  <c:v>44.944969999999998</c:v>
                </c:pt>
                <c:pt idx="4847">
                  <c:v>44.95879</c:v>
                </c:pt>
                <c:pt idx="4848">
                  <c:v>44.972610000000003</c:v>
                </c:pt>
                <c:pt idx="4849">
                  <c:v>44.986429999999999</c:v>
                </c:pt>
                <c:pt idx="4850">
                  <c:v>45.000259999999997</c:v>
                </c:pt>
                <c:pt idx="4851">
                  <c:v>45.014090000000003</c:v>
                </c:pt>
                <c:pt idx="4852">
                  <c:v>45.027920000000002</c:v>
                </c:pt>
                <c:pt idx="4853">
                  <c:v>45.04175</c:v>
                </c:pt>
                <c:pt idx="4854">
                  <c:v>45.055579999999999</c:v>
                </c:pt>
                <c:pt idx="4855">
                  <c:v>45.069420000000001</c:v>
                </c:pt>
                <c:pt idx="4856">
                  <c:v>45.083260000000003</c:v>
                </c:pt>
                <c:pt idx="4857">
                  <c:v>45.097099999999998</c:v>
                </c:pt>
                <c:pt idx="4858">
                  <c:v>45.110939999999999</c:v>
                </c:pt>
                <c:pt idx="4859">
                  <c:v>45.124789999999997</c:v>
                </c:pt>
                <c:pt idx="4860">
                  <c:v>45.138629999999999</c:v>
                </c:pt>
                <c:pt idx="4861">
                  <c:v>45.152479999999997</c:v>
                </c:pt>
                <c:pt idx="4862">
                  <c:v>45.166330000000002</c:v>
                </c:pt>
                <c:pt idx="4863">
                  <c:v>45.18018</c:v>
                </c:pt>
                <c:pt idx="4864">
                  <c:v>45.194040000000001</c:v>
                </c:pt>
                <c:pt idx="4865">
                  <c:v>45.207900000000002</c:v>
                </c:pt>
                <c:pt idx="4866">
                  <c:v>45.221760000000003</c:v>
                </c:pt>
                <c:pt idx="4867">
                  <c:v>45.235619999999997</c:v>
                </c:pt>
                <c:pt idx="4868">
                  <c:v>45.249479999999998</c:v>
                </c:pt>
                <c:pt idx="4869">
                  <c:v>45.263350000000003</c:v>
                </c:pt>
                <c:pt idx="4870">
                  <c:v>45.277209999999997</c:v>
                </c:pt>
                <c:pt idx="4871">
                  <c:v>45.291080000000001</c:v>
                </c:pt>
                <c:pt idx="4872">
                  <c:v>45.304960000000001</c:v>
                </c:pt>
                <c:pt idx="4873">
                  <c:v>45.318829999999998</c:v>
                </c:pt>
                <c:pt idx="4874">
                  <c:v>45.332709999999999</c:v>
                </c:pt>
                <c:pt idx="4875">
                  <c:v>45.346580000000003</c:v>
                </c:pt>
                <c:pt idx="4876">
                  <c:v>45.360469999999999</c:v>
                </c:pt>
                <c:pt idx="4877">
                  <c:v>45.37435</c:v>
                </c:pt>
                <c:pt idx="4878">
                  <c:v>45.38823</c:v>
                </c:pt>
                <c:pt idx="4879">
                  <c:v>45.402119999999996</c:v>
                </c:pt>
                <c:pt idx="4880">
                  <c:v>45.41601</c:v>
                </c:pt>
                <c:pt idx="4881">
                  <c:v>45.429900000000004</c:v>
                </c:pt>
                <c:pt idx="4882">
                  <c:v>45.44379</c:v>
                </c:pt>
                <c:pt idx="4883">
                  <c:v>45.457689999999999</c:v>
                </c:pt>
                <c:pt idx="4884">
                  <c:v>45.471589999999999</c:v>
                </c:pt>
                <c:pt idx="4885">
                  <c:v>45.485489999999999</c:v>
                </c:pt>
                <c:pt idx="4886">
                  <c:v>45.499389999999998</c:v>
                </c:pt>
                <c:pt idx="4887">
                  <c:v>45.513289999999998</c:v>
                </c:pt>
                <c:pt idx="4888">
                  <c:v>45.527200000000001</c:v>
                </c:pt>
                <c:pt idx="4889">
                  <c:v>45.541110000000003</c:v>
                </c:pt>
                <c:pt idx="4890">
                  <c:v>45.555019999999999</c:v>
                </c:pt>
                <c:pt idx="4891">
                  <c:v>45.568930000000002</c:v>
                </c:pt>
                <c:pt idx="4892">
                  <c:v>45.582850000000001</c:v>
                </c:pt>
                <c:pt idx="4893">
                  <c:v>45.596760000000003</c:v>
                </c:pt>
                <c:pt idx="4894">
                  <c:v>45.610680000000002</c:v>
                </c:pt>
                <c:pt idx="4895">
                  <c:v>45.624600000000001</c:v>
                </c:pt>
                <c:pt idx="4896">
                  <c:v>45.638530000000003</c:v>
                </c:pt>
                <c:pt idx="4897">
                  <c:v>45.652450000000002</c:v>
                </c:pt>
                <c:pt idx="4898">
                  <c:v>45.666379999999997</c:v>
                </c:pt>
                <c:pt idx="4899">
                  <c:v>45.680309999999999</c:v>
                </c:pt>
                <c:pt idx="4900">
                  <c:v>45.694240000000001</c:v>
                </c:pt>
                <c:pt idx="4901">
                  <c:v>45.708170000000003</c:v>
                </c:pt>
                <c:pt idx="4902">
                  <c:v>45.722110000000001</c:v>
                </c:pt>
                <c:pt idx="4903">
                  <c:v>45.736049999999999</c:v>
                </c:pt>
                <c:pt idx="4904">
                  <c:v>45.749989999999997</c:v>
                </c:pt>
                <c:pt idx="4905">
                  <c:v>45.763930000000002</c:v>
                </c:pt>
                <c:pt idx="4906">
                  <c:v>45.77787</c:v>
                </c:pt>
                <c:pt idx="4907">
                  <c:v>45.791820000000001</c:v>
                </c:pt>
                <c:pt idx="4908">
                  <c:v>45.805770000000003</c:v>
                </c:pt>
                <c:pt idx="4909">
                  <c:v>45.819719999999997</c:v>
                </c:pt>
                <c:pt idx="4910">
                  <c:v>45.833669999999998</c:v>
                </c:pt>
                <c:pt idx="4911">
                  <c:v>45.847630000000002</c:v>
                </c:pt>
                <c:pt idx="4912">
                  <c:v>45.861579999999996</c:v>
                </c:pt>
                <c:pt idx="4913">
                  <c:v>45.875540000000001</c:v>
                </c:pt>
                <c:pt idx="4914">
                  <c:v>45.889499999999998</c:v>
                </c:pt>
                <c:pt idx="4915">
                  <c:v>45.903469999999999</c:v>
                </c:pt>
                <c:pt idx="4916">
                  <c:v>45.917430000000003</c:v>
                </c:pt>
                <c:pt idx="4917">
                  <c:v>45.931399999999996</c:v>
                </c:pt>
                <c:pt idx="4918">
                  <c:v>45.945369999999997</c:v>
                </c:pt>
                <c:pt idx="4919">
                  <c:v>45.959339999999997</c:v>
                </c:pt>
                <c:pt idx="4920">
                  <c:v>45.973320000000001</c:v>
                </c:pt>
                <c:pt idx="4921">
                  <c:v>45.987290000000002</c:v>
                </c:pt>
                <c:pt idx="4922">
                  <c:v>46.001269999999998</c:v>
                </c:pt>
                <c:pt idx="4923">
                  <c:v>46.015250000000002</c:v>
                </c:pt>
                <c:pt idx="4924">
                  <c:v>46.029240000000001</c:v>
                </c:pt>
                <c:pt idx="4925">
                  <c:v>46.043219999999998</c:v>
                </c:pt>
                <c:pt idx="4926">
                  <c:v>46.057209999999998</c:v>
                </c:pt>
                <c:pt idx="4927">
                  <c:v>46.071199999999997</c:v>
                </c:pt>
                <c:pt idx="4928">
                  <c:v>46.085189999999997</c:v>
                </c:pt>
                <c:pt idx="4929">
                  <c:v>46.099179999999997</c:v>
                </c:pt>
                <c:pt idx="4930">
                  <c:v>46.113169999999997</c:v>
                </c:pt>
                <c:pt idx="4931">
                  <c:v>46.12717</c:v>
                </c:pt>
                <c:pt idx="4932">
                  <c:v>46.141170000000002</c:v>
                </c:pt>
                <c:pt idx="4933">
                  <c:v>46.155169999999998</c:v>
                </c:pt>
                <c:pt idx="4934">
                  <c:v>46.169179999999997</c:v>
                </c:pt>
                <c:pt idx="4935">
                  <c:v>46.183190000000003</c:v>
                </c:pt>
                <c:pt idx="4936">
                  <c:v>46.197189999999999</c:v>
                </c:pt>
                <c:pt idx="4937">
                  <c:v>46.211199999999998</c:v>
                </c:pt>
                <c:pt idx="4938">
                  <c:v>46.22522</c:v>
                </c:pt>
                <c:pt idx="4939">
                  <c:v>46.239229999999999</c:v>
                </c:pt>
                <c:pt idx="4940">
                  <c:v>46.253250000000001</c:v>
                </c:pt>
                <c:pt idx="4941">
                  <c:v>46.267270000000003</c:v>
                </c:pt>
                <c:pt idx="4942">
                  <c:v>46.281280000000002</c:v>
                </c:pt>
                <c:pt idx="4943">
                  <c:v>46.295310000000001</c:v>
                </c:pt>
                <c:pt idx="4944">
                  <c:v>46.309330000000003</c:v>
                </c:pt>
                <c:pt idx="4945">
                  <c:v>46.323360000000001</c:v>
                </c:pt>
                <c:pt idx="4946">
                  <c:v>46.337389999999999</c:v>
                </c:pt>
                <c:pt idx="4947">
                  <c:v>46.351419999999997</c:v>
                </c:pt>
                <c:pt idx="4948">
                  <c:v>46.365459999999999</c:v>
                </c:pt>
                <c:pt idx="4949">
                  <c:v>46.379489999999997</c:v>
                </c:pt>
                <c:pt idx="4950">
                  <c:v>46.393529999999998</c:v>
                </c:pt>
                <c:pt idx="4951">
                  <c:v>46.40757</c:v>
                </c:pt>
                <c:pt idx="4952">
                  <c:v>46.421610000000001</c:v>
                </c:pt>
                <c:pt idx="4953">
                  <c:v>46.435650000000003</c:v>
                </c:pt>
                <c:pt idx="4954">
                  <c:v>46.4497</c:v>
                </c:pt>
                <c:pt idx="4955">
                  <c:v>46.463749999999997</c:v>
                </c:pt>
                <c:pt idx="4956">
                  <c:v>46.477800000000002</c:v>
                </c:pt>
                <c:pt idx="4957">
                  <c:v>46.491849999999999</c:v>
                </c:pt>
                <c:pt idx="4958">
                  <c:v>46.50591</c:v>
                </c:pt>
                <c:pt idx="4959">
                  <c:v>46.519959999999998</c:v>
                </c:pt>
                <c:pt idx="4960">
                  <c:v>46.534019999999998</c:v>
                </c:pt>
                <c:pt idx="4961">
                  <c:v>46.548079999999999</c:v>
                </c:pt>
                <c:pt idx="4962">
                  <c:v>46.562150000000003</c:v>
                </c:pt>
                <c:pt idx="4963">
                  <c:v>46.576210000000003</c:v>
                </c:pt>
                <c:pt idx="4964">
                  <c:v>46.59028</c:v>
                </c:pt>
                <c:pt idx="4965">
                  <c:v>46.604349999999997</c:v>
                </c:pt>
                <c:pt idx="4966">
                  <c:v>46.61842</c:v>
                </c:pt>
                <c:pt idx="4967">
                  <c:v>46.6325</c:v>
                </c:pt>
                <c:pt idx="4968">
                  <c:v>46.646569999999997</c:v>
                </c:pt>
                <c:pt idx="4969">
                  <c:v>46.660649999999997</c:v>
                </c:pt>
                <c:pt idx="4970">
                  <c:v>46.674729999999997</c:v>
                </c:pt>
                <c:pt idx="4971">
                  <c:v>46.688809999999997</c:v>
                </c:pt>
                <c:pt idx="4972">
                  <c:v>46.7029</c:v>
                </c:pt>
                <c:pt idx="4973">
                  <c:v>46.71698</c:v>
                </c:pt>
                <c:pt idx="4974">
                  <c:v>46.731070000000003</c:v>
                </c:pt>
                <c:pt idx="4975">
                  <c:v>46.745159999999998</c:v>
                </c:pt>
                <c:pt idx="4976">
                  <c:v>46.759259999999998</c:v>
                </c:pt>
                <c:pt idx="4977">
                  <c:v>46.773350000000001</c:v>
                </c:pt>
                <c:pt idx="4978">
                  <c:v>46.78745</c:v>
                </c:pt>
                <c:pt idx="4979">
                  <c:v>46.801549999999999</c:v>
                </c:pt>
                <c:pt idx="4980">
                  <c:v>46.815649999999998</c:v>
                </c:pt>
                <c:pt idx="4981">
                  <c:v>46.829749999999997</c:v>
                </c:pt>
                <c:pt idx="4982">
                  <c:v>46.843859999999999</c:v>
                </c:pt>
                <c:pt idx="4983">
                  <c:v>46.857970000000002</c:v>
                </c:pt>
                <c:pt idx="4984">
                  <c:v>46.872079999999997</c:v>
                </c:pt>
                <c:pt idx="4985">
                  <c:v>46.886189999999999</c:v>
                </c:pt>
                <c:pt idx="4986">
                  <c:v>46.900300000000001</c:v>
                </c:pt>
                <c:pt idx="4987">
                  <c:v>46.91442</c:v>
                </c:pt>
                <c:pt idx="4988">
                  <c:v>46.928539999999998</c:v>
                </c:pt>
                <c:pt idx="4989">
                  <c:v>46.942659999999997</c:v>
                </c:pt>
                <c:pt idx="4990">
                  <c:v>46.956780000000002</c:v>
                </c:pt>
                <c:pt idx="4991">
                  <c:v>46.970910000000003</c:v>
                </c:pt>
                <c:pt idx="4992">
                  <c:v>46.985030000000002</c:v>
                </c:pt>
                <c:pt idx="4993">
                  <c:v>46.999160000000003</c:v>
                </c:pt>
                <c:pt idx="4994">
                  <c:v>47.013289999999998</c:v>
                </c:pt>
                <c:pt idx="4995">
                  <c:v>47.027430000000003</c:v>
                </c:pt>
                <c:pt idx="4996">
                  <c:v>47.041559999999997</c:v>
                </c:pt>
                <c:pt idx="4997">
                  <c:v>47.055700000000002</c:v>
                </c:pt>
                <c:pt idx="4998">
                  <c:v>47.069839999999999</c:v>
                </c:pt>
                <c:pt idx="4999">
                  <c:v>47.083979999999997</c:v>
                </c:pt>
                <c:pt idx="5000">
                  <c:v>47.098129999999998</c:v>
                </c:pt>
                <c:pt idx="5001">
                  <c:v>47.112270000000002</c:v>
                </c:pt>
                <c:pt idx="5002">
                  <c:v>47.126420000000003</c:v>
                </c:pt>
                <c:pt idx="5003">
                  <c:v>47.140569999999997</c:v>
                </c:pt>
                <c:pt idx="5004">
                  <c:v>47.154719999999998</c:v>
                </c:pt>
                <c:pt idx="5005">
                  <c:v>47.168880000000001</c:v>
                </c:pt>
                <c:pt idx="5006">
                  <c:v>47.183039999999998</c:v>
                </c:pt>
                <c:pt idx="5007">
                  <c:v>47.197189999999999</c:v>
                </c:pt>
                <c:pt idx="5008">
                  <c:v>47.211359999999999</c:v>
                </c:pt>
                <c:pt idx="5009">
                  <c:v>47.225520000000003</c:v>
                </c:pt>
                <c:pt idx="5010">
                  <c:v>47.239690000000003</c:v>
                </c:pt>
                <c:pt idx="5011">
                  <c:v>47.25385</c:v>
                </c:pt>
                <c:pt idx="5012">
                  <c:v>47.26802</c:v>
                </c:pt>
                <c:pt idx="5013">
                  <c:v>47.28219</c:v>
                </c:pt>
                <c:pt idx="5014">
                  <c:v>47.296370000000003</c:v>
                </c:pt>
                <c:pt idx="5015">
                  <c:v>47.310540000000003</c:v>
                </c:pt>
                <c:pt idx="5016">
                  <c:v>47.324719999999999</c:v>
                </c:pt>
                <c:pt idx="5017">
                  <c:v>47.338900000000002</c:v>
                </c:pt>
                <c:pt idx="5018">
                  <c:v>47.353079999999999</c:v>
                </c:pt>
                <c:pt idx="5019">
                  <c:v>47.367269999999998</c:v>
                </c:pt>
                <c:pt idx="5020">
                  <c:v>47.381450000000001</c:v>
                </c:pt>
                <c:pt idx="5021">
                  <c:v>47.39564</c:v>
                </c:pt>
                <c:pt idx="5022">
                  <c:v>47.409829999999999</c:v>
                </c:pt>
                <c:pt idx="5023">
                  <c:v>47.424030000000002</c:v>
                </c:pt>
                <c:pt idx="5024">
                  <c:v>47.438220000000001</c:v>
                </c:pt>
                <c:pt idx="5025">
                  <c:v>47.452419999999996</c:v>
                </c:pt>
                <c:pt idx="5026">
                  <c:v>47.466619999999999</c:v>
                </c:pt>
                <c:pt idx="5027">
                  <c:v>47.480820000000001</c:v>
                </c:pt>
                <c:pt idx="5028">
                  <c:v>47.495019999999997</c:v>
                </c:pt>
                <c:pt idx="5029">
                  <c:v>47.509230000000002</c:v>
                </c:pt>
                <c:pt idx="5030">
                  <c:v>47.523440000000001</c:v>
                </c:pt>
                <c:pt idx="5031">
                  <c:v>47.537649999999999</c:v>
                </c:pt>
                <c:pt idx="5032">
                  <c:v>47.551859999999998</c:v>
                </c:pt>
                <c:pt idx="5033">
                  <c:v>47.566070000000003</c:v>
                </c:pt>
                <c:pt idx="5034">
                  <c:v>47.580289999999998</c:v>
                </c:pt>
                <c:pt idx="5035">
                  <c:v>47.59451</c:v>
                </c:pt>
                <c:pt idx="5036">
                  <c:v>47.608730000000001</c:v>
                </c:pt>
                <c:pt idx="5037">
                  <c:v>47.622950000000003</c:v>
                </c:pt>
                <c:pt idx="5038">
                  <c:v>47.637169999999998</c:v>
                </c:pt>
                <c:pt idx="5039">
                  <c:v>47.651400000000002</c:v>
                </c:pt>
                <c:pt idx="5040">
                  <c:v>47.66563</c:v>
                </c:pt>
                <c:pt idx="5041">
                  <c:v>47.679859999999998</c:v>
                </c:pt>
                <c:pt idx="5042">
                  <c:v>47.694099999999999</c:v>
                </c:pt>
                <c:pt idx="5043">
                  <c:v>47.708329999999997</c:v>
                </c:pt>
                <c:pt idx="5044">
                  <c:v>47.722569999999997</c:v>
                </c:pt>
                <c:pt idx="5045">
                  <c:v>47.736809999999998</c:v>
                </c:pt>
                <c:pt idx="5046">
                  <c:v>47.751049999999999</c:v>
                </c:pt>
                <c:pt idx="5047">
                  <c:v>47.76529</c:v>
                </c:pt>
                <c:pt idx="5048">
                  <c:v>47.779539999999997</c:v>
                </c:pt>
                <c:pt idx="5049">
                  <c:v>47.793790000000001</c:v>
                </c:pt>
                <c:pt idx="5050">
                  <c:v>47.808039999999998</c:v>
                </c:pt>
                <c:pt idx="5051">
                  <c:v>47.822290000000002</c:v>
                </c:pt>
                <c:pt idx="5052">
                  <c:v>47.836539999999999</c:v>
                </c:pt>
                <c:pt idx="5053">
                  <c:v>47.8508</c:v>
                </c:pt>
                <c:pt idx="5054">
                  <c:v>47.86506</c:v>
                </c:pt>
                <c:pt idx="5055">
                  <c:v>47.87932</c:v>
                </c:pt>
                <c:pt idx="5056">
                  <c:v>47.89358</c:v>
                </c:pt>
                <c:pt idx="5057">
                  <c:v>47.907850000000003</c:v>
                </c:pt>
                <c:pt idx="5058">
                  <c:v>47.92212</c:v>
                </c:pt>
                <c:pt idx="5059">
                  <c:v>47.936390000000003</c:v>
                </c:pt>
                <c:pt idx="5060">
                  <c:v>47.950659999999999</c:v>
                </c:pt>
                <c:pt idx="5061">
                  <c:v>47.964930000000003</c:v>
                </c:pt>
                <c:pt idx="5062">
                  <c:v>47.979210000000002</c:v>
                </c:pt>
                <c:pt idx="5063">
                  <c:v>47.993479999999998</c:v>
                </c:pt>
                <c:pt idx="5064">
                  <c:v>48.007759999999998</c:v>
                </c:pt>
                <c:pt idx="5065">
                  <c:v>48.02205</c:v>
                </c:pt>
                <c:pt idx="5066">
                  <c:v>48.03633</c:v>
                </c:pt>
                <c:pt idx="5067">
                  <c:v>48.050620000000002</c:v>
                </c:pt>
                <c:pt idx="5068">
                  <c:v>48.064900000000002</c:v>
                </c:pt>
                <c:pt idx="5069">
                  <c:v>48.079189999999997</c:v>
                </c:pt>
                <c:pt idx="5070">
                  <c:v>48.093490000000003</c:v>
                </c:pt>
                <c:pt idx="5071">
                  <c:v>48.107779999999998</c:v>
                </c:pt>
                <c:pt idx="5072">
                  <c:v>48.122079999999997</c:v>
                </c:pt>
                <c:pt idx="5073">
                  <c:v>48.136380000000003</c:v>
                </c:pt>
                <c:pt idx="5074">
                  <c:v>48.150680000000001</c:v>
                </c:pt>
                <c:pt idx="5075">
                  <c:v>48.16498</c:v>
                </c:pt>
                <c:pt idx="5076">
                  <c:v>48.179290000000002</c:v>
                </c:pt>
                <c:pt idx="5077">
                  <c:v>48.193600000000004</c:v>
                </c:pt>
                <c:pt idx="5078">
                  <c:v>48.207900000000002</c:v>
                </c:pt>
                <c:pt idx="5079">
                  <c:v>48.22222</c:v>
                </c:pt>
                <c:pt idx="5080">
                  <c:v>48.236530000000002</c:v>
                </c:pt>
                <c:pt idx="5081">
                  <c:v>48.25085</c:v>
                </c:pt>
                <c:pt idx="5082">
                  <c:v>48.265169999999998</c:v>
                </c:pt>
                <c:pt idx="5083">
                  <c:v>48.279490000000003</c:v>
                </c:pt>
                <c:pt idx="5084">
                  <c:v>48.293810000000001</c:v>
                </c:pt>
                <c:pt idx="5085">
                  <c:v>48.308129999999998</c:v>
                </c:pt>
                <c:pt idx="5086">
                  <c:v>48.32246</c:v>
                </c:pt>
                <c:pt idx="5087">
                  <c:v>48.336790000000001</c:v>
                </c:pt>
                <c:pt idx="5088">
                  <c:v>48.351120000000002</c:v>
                </c:pt>
                <c:pt idx="5089">
                  <c:v>48.365450000000003</c:v>
                </c:pt>
                <c:pt idx="5090">
                  <c:v>48.37979</c:v>
                </c:pt>
                <c:pt idx="5091">
                  <c:v>48.394129999999997</c:v>
                </c:pt>
                <c:pt idx="5092">
                  <c:v>48.408470000000001</c:v>
                </c:pt>
                <c:pt idx="5093">
                  <c:v>48.422809999999998</c:v>
                </c:pt>
                <c:pt idx="5094">
                  <c:v>48.437150000000003</c:v>
                </c:pt>
                <c:pt idx="5095">
                  <c:v>48.451500000000003</c:v>
                </c:pt>
                <c:pt idx="5096">
                  <c:v>48.46584</c:v>
                </c:pt>
                <c:pt idx="5097">
                  <c:v>48.48019</c:v>
                </c:pt>
                <c:pt idx="5098">
                  <c:v>48.494540000000001</c:v>
                </c:pt>
                <c:pt idx="5099">
                  <c:v>48.508899999999997</c:v>
                </c:pt>
                <c:pt idx="5100">
                  <c:v>48.523260000000001</c:v>
                </c:pt>
                <c:pt idx="5101">
                  <c:v>48.537619999999997</c:v>
                </c:pt>
                <c:pt idx="5102">
                  <c:v>48.55198</c:v>
                </c:pt>
                <c:pt idx="5103">
                  <c:v>48.566339999999997</c:v>
                </c:pt>
                <c:pt idx="5104">
                  <c:v>48.5807</c:v>
                </c:pt>
                <c:pt idx="5105">
                  <c:v>48.59507</c:v>
                </c:pt>
                <c:pt idx="5106">
                  <c:v>48.609439999999999</c:v>
                </c:pt>
                <c:pt idx="5107">
                  <c:v>48.623809999999999</c:v>
                </c:pt>
                <c:pt idx="5108">
                  <c:v>48.638179999999998</c:v>
                </c:pt>
                <c:pt idx="5109">
                  <c:v>48.652560000000001</c:v>
                </c:pt>
                <c:pt idx="5110">
                  <c:v>48.666939999999997</c:v>
                </c:pt>
                <c:pt idx="5111">
                  <c:v>48.681319999999999</c:v>
                </c:pt>
                <c:pt idx="5112">
                  <c:v>48.695700000000002</c:v>
                </c:pt>
                <c:pt idx="5113">
                  <c:v>48.710079999999998</c:v>
                </c:pt>
                <c:pt idx="5114">
                  <c:v>48.724469999999997</c:v>
                </c:pt>
                <c:pt idx="5115">
                  <c:v>48.738860000000003</c:v>
                </c:pt>
                <c:pt idx="5116">
                  <c:v>48.753250000000001</c:v>
                </c:pt>
                <c:pt idx="5117">
                  <c:v>48.76764</c:v>
                </c:pt>
                <c:pt idx="5118">
                  <c:v>48.782040000000002</c:v>
                </c:pt>
                <c:pt idx="5119">
                  <c:v>48.796430000000001</c:v>
                </c:pt>
                <c:pt idx="5120">
                  <c:v>48.810830000000003</c:v>
                </c:pt>
                <c:pt idx="5121">
                  <c:v>48.825229999999998</c:v>
                </c:pt>
                <c:pt idx="5122">
                  <c:v>48.83963</c:v>
                </c:pt>
                <c:pt idx="5123">
                  <c:v>48.854039999999998</c:v>
                </c:pt>
                <c:pt idx="5124">
                  <c:v>48.868450000000003</c:v>
                </c:pt>
                <c:pt idx="5125">
                  <c:v>48.882860000000001</c:v>
                </c:pt>
                <c:pt idx="5126">
                  <c:v>48.897269999999999</c:v>
                </c:pt>
                <c:pt idx="5127">
                  <c:v>48.911679999999997</c:v>
                </c:pt>
                <c:pt idx="5128">
                  <c:v>48.926099999999998</c:v>
                </c:pt>
                <c:pt idx="5129">
                  <c:v>48.940519999999999</c:v>
                </c:pt>
                <c:pt idx="5130">
                  <c:v>48.954940000000001</c:v>
                </c:pt>
                <c:pt idx="5131">
                  <c:v>48.969360000000002</c:v>
                </c:pt>
                <c:pt idx="5132">
                  <c:v>48.983780000000003</c:v>
                </c:pt>
                <c:pt idx="5133">
                  <c:v>48.99821</c:v>
                </c:pt>
                <c:pt idx="5134">
                  <c:v>49.012639999999998</c:v>
                </c:pt>
                <c:pt idx="5135">
                  <c:v>49.027070000000002</c:v>
                </c:pt>
                <c:pt idx="5136">
                  <c:v>49.041499999999999</c:v>
                </c:pt>
                <c:pt idx="5137">
                  <c:v>49.05594</c:v>
                </c:pt>
                <c:pt idx="5138">
                  <c:v>49.070369999999997</c:v>
                </c:pt>
                <c:pt idx="5139">
                  <c:v>49.084820000000001</c:v>
                </c:pt>
                <c:pt idx="5140">
                  <c:v>49.099249999999998</c:v>
                </c:pt>
                <c:pt idx="5141">
                  <c:v>49.113700000000001</c:v>
                </c:pt>
                <c:pt idx="5142">
                  <c:v>49.128140000000002</c:v>
                </c:pt>
                <c:pt idx="5143">
                  <c:v>49.142589999999998</c:v>
                </c:pt>
                <c:pt idx="5144">
                  <c:v>49.157040000000002</c:v>
                </c:pt>
                <c:pt idx="5145">
                  <c:v>49.171489999999999</c:v>
                </c:pt>
                <c:pt idx="5146">
                  <c:v>49.185949999999998</c:v>
                </c:pt>
                <c:pt idx="5147">
                  <c:v>49.200409999999998</c:v>
                </c:pt>
                <c:pt idx="5148">
                  <c:v>49.214860000000002</c:v>
                </c:pt>
                <c:pt idx="5149">
                  <c:v>49.229320000000001</c:v>
                </c:pt>
                <c:pt idx="5150">
                  <c:v>49.243789999999997</c:v>
                </c:pt>
                <c:pt idx="5151">
                  <c:v>49.258249999999997</c:v>
                </c:pt>
                <c:pt idx="5152">
                  <c:v>49.27272</c:v>
                </c:pt>
                <c:pt idx="5153">
                  <c:v>49.287190000000002</c:v>
                </c:pt>
                <c:pt idx="5154">
                  <c:v>49.301659999999998</c:v>
                </c:pt>
                <c:pt idx="5155">
                  <c:v>49.316130000000001</c:v>
                </c:pt>
                <c:pt idx="5156">
                  <c:v>49.33061</c:v>
                </c:pt>
                <c:pt idx="5157">
                  <c:v>49.345089999999999</c:v>
                </c:pt>
                <c:pt idx="5158">
                  <c:v>49.359569999999998</c:v>
                </c:pt>
                <c:pt idx="5159">
                  <c:v>49.374049999999997</c:v>
                </c:pt>
                <c:pt idx="5160">
                  <c:v>49.388530000000003</c:v>
                </c:pt>
                <c:pt idx="5161">
                  <c:v>49.403019999999998</c:v>
                </c:pt>
                <c:pt idx="5162">
                  <c:v>49.417499999999997</c:v>
                </c:pt>
                <c:pt idx="5163">
                  <c:v>49.432000000000002</c:v>
                </c:pt>
                <c:pt idx="5164">
                  <c:v>49.446489999999997</c:v>
                </c:pt>
                <c:pt idx="5165">
                  <c:v>49.460979999999999</c:v>
                </c:pt>
                <c:pt idx="5166">
                  <c:v>49.475479999999997</c:v>
                </c:pt>
                <c:pt idx="5167">
                  <c:v>49.48997</c:v>
                </c:pt>
                <c:pt idx="5168">
                  <c:v>49.504480000000001</c:v>
                </c:pt>
                <c:pt idx="5169">
                  <c:v>49.518979999999999</c:v>
                </c:pt>
                <c:pt idx="5170">
                  <c:v>49.53349</c:v>
                </c:pt>
                <c:pt idx="5171">
                  <c:v>49.547989999999999</c:v>
                </c:pt>
                <c:pt idx="5172">
                  <c:v>49.5625</c:v>
                </c:pt>
                <c:pt idx="5173">
                  <c:v>49.577010000000001</c:v>
                </c:pt>
                <c:pt idx="5174">
                  <c:v>49.591529999999999</c:v>
                </c:pt>
                <c:pt idx="5175">
                  <c:v>49.60604</c:v>
                </c:pt>
                <c:pt idx="5176">
                  <c:v>49.620559999999998</c:v>
                </c:pt>
                <c:pt idx="5177">
                  <c:v>49.635080000000002</c:v>
                </c:pt>
                <c:pt idx="5178">
                  <c:v>49.6496</c:v>
                </c:pt>
                <c:pt idx="5179">
                  <c:v>49.66413</c:v>
                </c:pt>
                <c:pt idx="5180">
                  <c:v>49.678649999999998</c:v>
                </c:pt>
                <c:pt idx="5181">
                  <c:v>49.693179999999998</c:v>
                </c:pt>
                <c:pt idx="5182">
                  <c:v>49.707709999999999</c:v>
                </c:pt>
                <c:pt idx="5183">
                  <c:v>49.722239999999999</c:v>
                </c:pt>
                <c:pt idx="5184">
                  <c:v>49.736780000000003</c:v>
                </c:pt>
                <c:pt idx="5185">
                  <c:v>49.75132</c:v>
                </c:pt>
                <c:pt idx="5186">
                  <c:v>49.765860000000004</c:v>
                </c:pt>
                <c:pt idx="5187">
                  <c:v>49.7804</c:v>
                </c:pt>
                <c:pt idx="5188">
                  <c:v>49.794939999999997</c:v>
                </c:pt>
                <c:pt idx="5189">
                  <c:v>49.809489999999997</c:v>
                </c:pt>
                <c:pt idx="5190">
                  <c:v>49.824039999999997</c:v>
                </c:pt>
                <c:pt idx="5191">
                  <c:v>49.83858</c:v>
                </c:pt>
                <c:pt idx="5192">
                  <c:v>49.85313</c:v>
                </c:pt>
                <c:pt idx="5193">
                  <c:v>49.867690000000003</c:v>
                </c:pt>
                <c:pt idx="5194">
                  <c:v>49.882240000000003</c:v>
                </c:pt>
                <c:pt idx="5195">
                  <c:v>49.896799999999999</c:v>
                </c:pt>
                <c:pt idx="5196">
                  <c:v>49.911369999999998</c:v>
                </c:pt>
                <c:pt idx="5197">
                  <c:v>49.925930000000001</c:v>
                </c:pt>
                <c:pt idx="5198">
                  <c:v>49.940489999999997</c:v>
                </c:pt>
                <c:pt idx="5199">
                  <c:v>49.955060000000003</c:v>
                </c:pt>
                <c:pt idx="5200">
                  <c:v>49.969630000000002</c:v>
                </c:pt>
                <c:pt idx="5201">
                  <c:v>49.984200000000001</c:v>
                </c:pt>
                <c:pt idx="5202">
                  <c:v>49.99877</c:v>
                </c:pt>
                <c:pt idx="5203">
                  <c:v>50.013350000000003</c:v>
                </c:pt>
                <c:pt idx="5204">
                  <c:v>50.027920000000002</c:v>
                </c:pt>
                <c:pt idx="5205">
                  <c:v>50.042499999999997</c:v>
                </c:pt>
                <c:pt idx="5206">
                  <c:v>50.057079999999999</c:v>
                </c:pt>
                <c:pt idx="5207">
                  <c:v>50.071669999999997</c:v>
                </c:pt>
                <c:pt idx="5208">
                  <c:v>50.08625</c:v>
                </c:pt>
                <c:pt idx="5209">
                  <c:v>50.100839999999998</c:v>
                </c:pt>
                <c:pt idx="5210">
                  <c:v>50.115430000000003</c:v>
                </c:pt>
                <c:pt idx="5211">
                  <c:v>50.130020000000002</c:v>
                </c:pt>
                <c:pt idx="5212">
                  <c:v>50.144620000000003</c:v>
                </c:pt>
                <c:pt idx="5213">
                  <c:v>50.159210000000002</c:v>
                </c:pt>
                <c:pt idx="5214">
                  <c:v>50.173810000000003</c:v>
                </c:pt>
                <c:pt idx="5215">
                  <c:v>50.188420000000001</c:v>
                </c:pt>
                <c:pt idx="5216">
                  <c:v>50.203020000000002</c:v>
                </c:pt>
                <c:pt idx="5217">
                  <c:v>50.217619999999997</c:v>
                </c:pt>
                <c:pt idx="5218">
                  <c:v>50.232230000000001</c:v>
                </c:pt>
                <c:pt idx="5219">
                  <c:v>50.246839999999999</c:v>
                </c:pt>
                <c:pt idx="5220">
                  <c:v>50.261450000000004</c:v>
                </c:pt>
                <c:pt idx="5221">
                  <c:v>50.276060000000001</c:v>
                </c:pt>
                <c:pt idx="5222">
                  <c:v>50.290680000000002</c:v>
                </c:pt>
                <c:pt idx="5223">
                  <c:v>50.305300000000003</c:v>
                </c:pt>
                <c:pt idx="5224">
                  <c:v>50.319920000000003</c:v>
                </c:pt>
                <c:pt idx="5225">
                  <c:v>50.334539999999997</c:v>
                </c:pt>
                <c:pt idx="5226">
                  <c:v>50.349159999999998</c:v>
                </c:pt>
                <c:pt idx="5227">
                  <c:v>50.363790000000002</c:v>
                </c:pt>
                <c:pt idx="5228">
                  <c:v>50.378419999999998</c:v>
                </c:pt>
                <c:pt idx="5229">
                  <c:v>50.393050000000002</c:v>
                </c:pt>
                <c:pt idx="5230">
                  <c:v>50.407679999999999</c:v>
                </c:pt>
                <c:pt idx="5231">
                  <c:v>50.422310000000003</c:v>
                </c:pt>
                <c:pt idx="5232">
                  <c:v>50.436950000000003</c:v>
                </c:pt>
                <c:pt idx="5233">
                  <c:v>50.451590000000003</c:v>
                </c:pt>
                <c:pt idx="5234">
                  <c:v>50.466230000000003</c:v>
                </c:pt>
                <c:pt idx="5235">
                  <c:v>50.480870000000003</c:v>
                </c:pt>
                <c:pt idx="5236">
                  <c:v>50.495519999999999</c:v>
                </c:pt>
                <c:pt idx="5237">
                  <c:v>50.510170000000002</c:v>
                </c:pt>
                <c:pt idx="5238">
                  <c:v>50.524819999999998</c:v>
                </c:pt>
                <c:pt idx="5239">
                  <c:v>50.539470000000001</c:v>
                </c:pt>
                <c:pt idx="5240">
                  <c:v>50.554119999999998</c:v>
                </c:pt>
                <c:pt idx="5241">
                  <c:v>50.568779999999997</c:v>
                </c:pt>
                <c:pt idx="5242">
                  <c:v>50.583440000000003</c:v>
                </c:pt>
                <c:pt idx="5243">
                  <c:v>50.598100000000002</c:v>
                </c:pt>
                <c:pt idx="5244">
                  <c:v>50.612760000000002</c:v>
                </c:pt>
                <c:pt idx="5245">
                  <c:v>50.627420000000001</c:v>
                </c:pt>
                <c:pt idx="5246">
                  <c:v>50.642090000000003</c:v>
                </c:pt>
                <c:pt idx="5247">
                  <c:v>50.656759999999998</c:v>
                </c:pt>
                <c:pt idx="5248">
                  <c:v>50.671430000000001</c:v>
                </c:pt>
                <c:pt idx="5249">
                  <c:v>50.686100000000003</c:v>
                </c:pt>
                <c:pt idx="5250">
                  <c:v>50.700780000000002</c:v>
                </c:pt>
                <c:pt idx="5251">
                  <c:v>50.715449999999997</c:v>
                </c:pt>
                <c:pt idx="5252">
                  <c:v>50.730130000000003</c:v>
                </c:pt>
                <c:pt idx="5253">
                  <c:v>50.744819999999997</c:v>
                </c:pt>
                <c:pt idx="5254">
                  <c:v>50.759500000000003</c:v>
                </c:pt>
                <c:pt idx="5255">
                  <c:v>50.774189999999997</c:v>
                </c:pt>
                <c:pt idx="5256">
                  <c:v>50.788870000000003</c:v>
                </c:pt>
                <c:pt idx="5257">
                  <c:v>50.803559999999997</c:v>
                </c:pt>
                <c:pt idx="5258">
                  <c:v>50.818260000000002</c:v>
                </c:pt>
                <c:pt idx="5259">
                  <c:v>50.832949999999997</c:v>
                </c:pt>
                <c:pt idx="5260">
                  <c:v>50.847639999999998</c:v>
                </c:pt>
                <c:pt idx="5261">
                  <c:v>50.862340000000003</c:v>
                </c:pt>
                <c:pt idx="5262">
                  <c:v>50.877040000000001</c:v>
                </c:pt>
                <c:pt idx="5263">
                  <c:v>50.891750000000002</c:v>
                </c:pt>
                <c:pt idx="5264">
                  <c:v>50.90645</c:v>
                </c:pt>
                <c:pt idx="5265">
                  <c:v>50.92116</c:v>
                </c:pt>
                <c:pt idx="5266">
                  <c:v>50.935870000000001</c:v>
                </c:pt>
                <c:pt idx="5267">
                  <c:v>50.950580000000002</c:v>
                </c:pt>
                <c:pt idx="5268">
                  <c:v>50.965290000000003</c:v>
                </c:pt>
                <c:pt idx="5269">
                  <c:v>50.98001</c:v>
                </c:pt>
                <c:pt idx="5270">
                  <c:v>50.994720000000001</c:v>
                </c:pt>
                <c:pt idx="5271">
                  <c:v>51.009450000000001</c:v>
                </c:pt>
                <c:pt idx="5272">
                  <c:v>51.024169999999998</c:v>
                </c:pt>
                <c:pt idx="5273">
                  <c:v>51.038890000000002</c:v>
                </c:pt>
                <c:pt idx="5274">
                  <c:v>51.053620000000002</c:v>
                </c:pt>
                <c:pt idx="5275">
                  <c:v>51.068339999999999</c:v>
                </c:pt>
                <c:pt idx="5276">
                  <c:v>51.083080000000002</c:v>
                </c:pt>
                <c:pt idx="5277">
                  <c:v>51.097810000000003</c:v>
                </c:pt>
                <c:pt idx="5278">
                  <c:v>51.112540000000003</c:v>
                </c:pt>
                <c:pt idx="5279">
                  <c:v>51.127279999999999</c:v>
                </c:pt>
                <c:pt idx="5280">
                  <c:v>51.142020000000002</c:v>
                </c:pt>
                <c:pt idx="5281">
                  <c:v>51.156759999999998</c:v>
                </c:pt>
                <c:pt idx="5282">
                  <c:v>51.171500000000002</c:v>
                </c:pt>
                <c:pt idx="5283">
                  <c:v>51.186239999999998</c:v>
                </c:pt>
                <c:pt idx="5284">
                  <c:v>51.200989999999997</c:v>
                </c:pt>
                <c:pt idx="5285">
                  <c:v>51.215739999999997</c:v>
                </c:pt>
                <c:pt idx="5286">
                  <c:v>51.230499999999999</c:v>
                </c:pt>
                <c:pt idx="5287">
                  <c:v>51.245249999999999</c:v>
                </c:pt>
                <c:pt idx="5288">
                  <c:v>51.26</c:v>
                </c:pt>
                <c:pt idx="5289">
                  <c:v>51.274760000000001</c:v>
                </c:pt>
                <c:pt idx="5290">
                  <c:v>51.289520000000003</c:v>
                </c:pt>
                <c:pt idx="5291">
                  <c:v>51.304279999999999</c:v>
                </c:pt>
                <c:pt idx="5292">
                  <c:v>51.319049999999997</c:v>
                </c:pt>
                <c:pt idx="5293">
                  <c:v>51.33381</c:v>
                </c:pt>
                <c:pt idx="5294">
                  <c:v>51.348579999999998</c:v>
                </c:pt>
                <c:pt idx="5295">
                  <c:v>51.363349999999997</c:v>
                </c:pt>
                <c:pt idx="5296">
                  <c:v>51.378129999999999</c:v>
                </c:pt>
                <c:pt idx="5297">
                  <c:v>51.392899999999997</c:v>
                </c:pt>
                <c:pt idx="5298">
                  <c:v>51.407679999999999</c:v>
                </c:pt>
                <c:pt idx="5299">
                  <c:v>51.422460000000001</c:v>
                </c:pt>
                <c:pt idx="5300">
                  <c:v>51.437240000000003</c:v>
                </c:pt>
                <c:pt idx="5301">
                  <c:v>51.452019999999997</c:v>
                </c:pt>
                <c:pt idx="5302">
                  <c:v>51.466810000000002</c:v>
                </c:pt>
                <c:pt idx="5303">
                  <c:v>51.481589999999997</c:v>
                </c:pt>
                <c:pt idx="5304">
                  <c:v>51.496380000000002</c:v>
                </c:pt>
                <c:pt idx="5305">
                  <c:v>51.511180000000003</c:v>
                </c:pt>
                <c:pt idx="5306">
                  <c:v>51.525970000000001</c:v>
                </c:pt>
                <c:pt idx="5307">
                  <c:v>51.540770000000002</c:v>
                </c:pt>
                <c:pt idx="5308">
                  <c:v>51.55556</c:v>
                </c:pt>
                <c:pt idx="5309">
                  <c:v>51.570369999999997</c:v>
                </c:pt>
                <c:pt idx="5310">
                  <c:v>51.585169999999998</c:v>
                </c:pt>
                <c:pt idx="5311">
                  <c:v>51.599969999999999</c:v>
                </c:pt>
                <c:pt idx="5312">
                  <c:v>51.614780000000003</c:v>
                </c:pt>
                <c:pt idx="5313">
                  <c:v>51.62959</c:v>
                </c:pt>
                <c:pt idx="5314">
                  <c:v>51.644399999999997</c:v>
                </c:pt>
                <c:pt idx="5315">
                  <c:v>51.659210000000002</c:v>
                </c:pt>
                <c:pt idx="5316">
                  <c:v>51.674030000000002</c:v>
                </c:pt>
                <c:pt idx="5317">
                  <c:v>51.688850000000002</c:v>
                </c:pt>
                <c:pt idx="5318">
                  <c:v>51.703659999999999</c:v>
                </c:pt>
                <c:pt idx="5319">
                  <c:v>51.718490000000003</c:v>
                </c:pt>
                <c:pt idx="5320">
                  <c:v>51.733310000000003</c:v>
                </c:pt>
                <c:pt idx="5321">
                  <c:v>51.748130000000003</c:v>
                </c:pt>
                <c:pt idx="5322">
                  <c:v>51.76296</c:v>
                </c:pt>
                <c:pt idx="5323">
                  <c:v>51.777790000000003</c:v>
                </c:pt>
                <c:pt idx="5324">
                  <c:v>51.792630000000003</c:v>
                </c:pt>
                <c:pt idx="5325">
                  <c:v>51.807459999999999</c:v>
                </c:pt>
                <c:pt idx="5326">
                  <c:v>51.822299999999998</c:v>
                </c:pt>
                <c:pt idx="5327">
                  <c:v>51.837139999999998</c:v>
                </c:pt>
                <c:pt idx="5328">
                  <c:v>51.851970000000001</c:v>
                </c:pt>
                <c:pt idx="5329">
                  <c:v>51.866819999999997</c:v>
                </c:pt>
                <c:pt idx="5330">
                  <c:v>51.881659999999997</c:v>
                </c:pt>
                <c:pt idx="5331">
                  <c:v>51.896509999999999</c:v>
                </c:pt>
                <c:pt idx="5332">
                  <c:v>51.911360000000002</c:v>
                </c:pt>
                <c:pt idx="5333">
                  <c:v>51.926209999999998</c:v>
                </c:pt>
                <c:pt idx="5334">
                  <c:v>51.941070000000003</c:v>
                </c:pt>
                <c:pt idx="5335">
                  <c:v>51.955919999999999</c:v>
                </c:pt>
                <c:pt idx="5336">
                  <c:v>51.970779999999998</c:v>
                </c:pt>
                <c:pt idx="5337">
                  <c:v>51.985639999999997</c:v>
                </c:pt>
                <c:pt idx="5338">
                  <c:v>52.000500000000002</c:v>
                </c:pt>
                <c:pt idx="5339">
                  <c:v>52.015369999999997</c:v>
                </c:pt>
                <c:pt idx="5340">
                  <c:v>52.030230000000003</c:v>
                </c:pt>
                <c:pt idx="5341">
                  <c:v>52.045099999999998</c:v>
                </c:pt>
                <c:pt idx="5342">
                  <c:v>52.05997</c:v>
                </c:pt>
                <c:pt idx="5343">
                  <c:v>52.074840000000002</c:v>
                </c:pt>
                <c:pt idx="5344">
                  <c:v>52.08972</c:v>
                </c:pt>
                <c:pt idx="5345">
                  <c:v>52.104599999999998</c:v>
                </c:pt>
                <c:pt idx="5346">
                  <c:v>52.11947</c:v>
                </c:pt>
                <c:pt idx="5347">
                  <c:v>52.134349999999998</c:v>
                </c:pt>
                <c:pt idx="5348">
                  <c:v>52.149239999999999</c:v>
                </c:pt>
                <c:pt idx="5349">
                  <c:v>52.164119999999997</c:v>
                </c:pt>
                <c:pt idx="5350">
                  <c:v>52.179009999999998</c:v>
                </c:pt>
                <c:pt idx="5351">
                  <c:v>52.193899999999999</c:v>
                </c:pt>
                <c:pt idx="5352">
                  <c:v>52.20879</c:v>
                </c:pt>
                <c:pt idx="5353">
                  <c:v>52.223689999999998</c:v>
                </c:pt>
                <c:pt idx="5354">
                  <c:v>52.238579999999999</c:v>
                </c:pt>
                <c:pt idx="5355">
                  <c:v>52.253480000000003</c:v>
                </c:pt>
                <c:pt idx="5356">
                  <c:v>52.268380000000001</c:v>
                </c:pt>
                <c:pt idx="5357">
                  <c:v>52.283279999999998</c:v>
                </c:pt>
                <c:pt idx="5358">
                  <c:v>52.298189999999998</c:v>
                </c:pt>
                <c:pt idx="5359">
                  <c:v>52.313090000000003</c:v>
                </c:pt>
                <c:pt idx="5360">
                  <c:v>52.328000000000003</c:v>
                </c:pt>
                <c:pt idx="5361">
                  <c:v>52.342910000000003</c:v>
                </c:pt>
                <c:pt idx="5362">
                  <c:v>52.35783</c:v>
                </c:pt>
                <c:pt idx="5363">
                  <c:v>52.37274</c:v>
                </c:pt>
                <c:pt idx="5364">
                  <c:v>52.387659999999997</c:v>
                </c:pt>
                <c:pt idx="5365">
                  <c:v>52.40258</c:v>
                </c:pt>
                <c:pt idx="5366">
                  <c:v>52.417499999999997</c:v>
                </c:pt>
                <c:pt idx="5367">
                  <c:v>52.43242</c:v>
                </c:pt>
                <c:pt idx="5368">
                  <c:v>52.44735</c:v>
                </c:pt>
                <c:pt idx="5369">
                  <c:v>52.46228</c:v>
                </c:pt>
                <c:pt idx="5370">
                  <c:v>52.477200000000003</c:v>
                </c:pt>
                <c:pt idx="5371">
                  <c:v>52.492139999999999</c:v>
                </c:pt>
                <c:pt idx="5372">
                  <c:v>52.507069999999999</c:v>
                </c:pt>
                <c:pt idx="5373">
                  <c:v>52.522010000000002</c:v>
                </c:pt>
                <c:pt idx="5374">
                  <c:v>52.536949999999997</c:v>
                </c:pt>
                <c:pt idx="5375">
                  <c:v>52.55189</c:v>
                </c:pt>
                <c:pt idx="5376">
                  <c:v>52.566830000000003</c:v>
                </c:pt>
                <c:pt idx="5377">
                  <c:v>52.581780000000002</c:v>
                </c:pt>
                <c:pt idx="5378">
                  <c:v>52.596719999999998</c:v>
                </c:pt>
                <c:pt idx="5379">
                  <c:v>52.611669999999997</c:v>
                </c:pt>
                <c:pt idx="5380">
                  <c:v>52.626620000000003</c:v>
                </c:pt>
                <c:pt idx="5381">
                  <c:v>52.641570000000002</c:v>
                </c:pt>
                <c:pt idx="5382">
                  <c:v>52.656529999999997</c:v>
                </c:pt>
                <c:pt idx="5383">
                  <c:v>52.671489999999999</c:v>
                </c:pt>
                <c:pt idx="5384">
                  <c:v>52.686450000000001</c:v>
                </c:pt>
                <c:pt idx="5385">
                  <c:v>52.701410000000003</c:v>
                </c:pt>
                <c:pt idx="5386">
                  <c:v>52.716369999999998</c:v>
                </c:pt>
                <c:pt idx="5387">
                  <c:v>52.731340000000003</c:v>
                </c:pt>
                <c:pt idx="5388">
                  <c:v>52.746310000000001</c:v>
                </c:pt>
                <c:pt idx="5389">
                  <c:v>52.761279999999999</c:v>
                </c:pt>
                <c:pt idx="5390">
                  <c:v>52.776249999999997</c:v>
                </c:pt>
                <c:pt idx="5391">
                  <c:v>52.791229999999999</c:v>
                </c:pt>
                <c:pt idx="5392">
                  <c:v>52.806199999999997</c:v>
                </c:pt>
                <c:pt idx="5393">
                  <c:v>52.821179999999998</c:v>
                </c:pt>
                <c:pt idx="5394">
                  <c:v>52.83616</c:v>
                </c:pt>
                <c:pt idx="5395">
                  <c:v>52.851140000000001</c:v>
                </c:pt>
                <c:pt idx="5396">
                  <c:v>52.866129999999998</c:v>
                </c:pt>
                <c:pt idx="5397">
                  <c:v>52.88111</c:v>
                </c:pt>
                <c:pt idx="5398">
                  <c:v>52.89611</c:v>
                </c:pt>
                <c:pt idx="5399">
                  <c:v>52.911099999999998</c:v>
                </c:pt>
                <c:pt idx="5400">
                  <c:v>52.926090000000002</c:v>
                </c:pt>
                <c:pt idx="5401">
                  <c:v>52.941090000000003</c:v>
                </c:pt>
                <c:pt idx="5402">
                  <c:v>52.956090000000003</c:v>
                </c:pt>
                <c:pt idx="5403">
                  <c:v>52.971080000000001</c:v>
                </c:pt>
                <c:pt idx="5404">
                  <c:v>52.986089999999997</c:v>
                </c:pt>
                <c:pt idx="5405">
                  <c:v>53.001089999999998</c:v>
                </c:pt>
                <c:pt idx="5406">
                  <c:v>53.016100000000002</c:v>
                </c:pt>
                <c:pt idx="5407">
                  <c:v>53.031109999999998</c:v>
                </c:pt>
                <c:pt idx="5408">
                  <c:v>53.046120000000002</c:v>
                </c:pt>
                <c:pt idx="5409">
                  <c:v>53.061129999999999</c:v>
                </c:pt>
                <c:pt idx="5410">
                  <c:v>53.076149999999998</c:v>
                </c:pt>
                <c:pt idx="5411">
                  <c:v>53.091160000000002</c:v>
                </c:pt>
                <c:pt idx="5412">
                  <c:v>53.106180000000002</c:v>
                </c:pt>
                <c:pt idx="5413">
                  <c:v>53.121200000000002</c:v>
                </c:pt>
                <c:pt idx="5414">
                  <c:v>53.136229999999998</c:v>
                </c:pt>
                <c:pt idx="5415">
                  <c:v>53.151249999999997</c:v>
                </c:pt>
                <c:pt idx="5416">
                  <c:v>53.16628</c:v>
                </c:pt>
                <c:pt idx="5417">
                  <c:v>53.181310000000003</c:v>
                </c:pt>
                <c:pt idx="5418">
                  <c:v>53.196339999999999</c:v>
                </c:pt>
                <c:pt idx="5419">
                  <c:v>53.211379999999998</c:v>
                </c:pt>
                <c:pt idx="5420">
                  <c:v>53.226410000000001</c:v>
                </c:pt>
                <c:pt idx="5421">
                  <c:v>53.24145</c:v>
                </c:pt>
                <c:pt idx="5422">
                  <c:v>53.256489999999999</c:v>
                </c:pt>
                <c:pt idx="5423">
                  <c:v>53.271529999999998</c:v>
                </c:pt>
                <c:pt idx="5424">
                  <c:v>53.286580000000001</c:v>
                </c:pt>
                <c:pt idx="5425">
                  <c:v>53.30162</c:v>
                </c:pt>
                <c:pt idx="5426">
                  <c:v>53.316670000000002</c:v>
                </c:pt>
                <c:pt idx="5427">
                  <c:v>53.331719999999997</c:v>
                </c:pt>
                <c:pt idx="5428">
                  <c:v>53.346780000000003</c:v>
                </c:pt>
                <c:pt idx="5429">
                  <c:v>53.361829999999998</c:v>
                </c:pt>
                <c:pt idx="5430">
                  <c:v>53.376890000000003</c:v>
                </c:pt>
                <c:pt idx="5431">
                  <c:v>53.391950000000001</c:v>
                </c:pt>
                <c:pt idx="5432">
                  <c:v>53.40701</c:v>
                </c:pt>
                <c:pt idx="5433">
                  <c:v>53.422069999999998</c:v>
                </c:pt>
                <c:pt idx="5434">
                  <c:v>53.437139999999999</c:v>
                </c:pt>
                <c:pt idx="5435">
                  <c:v>53.452210000000001</c:v>
                </c:pt>
                <c:pt idx="5436">
                  <c:v>53.467280000000002</c:v>
                </c:pt>
                <c:pt idx="5437">
                  <c:v>53.482349999999997</c:v>
                </c:pt>
                <c:pt idx="5438">
                  <c:v>53.497430000000001</c:v>
                </c:pt>
                <c:pt idx="5439">
                  <c:v>53.512500000000003</c:v>
                </c:pt>
                <c:pt idx="5440">
                  <c:v>53.52758</c:v>
                </c:pt>
                <c:pt idx="5441">
                  <c:v>53.542659999999998</c:v>
                </c:pt>
                <c:pt idx="5442">
                  <c:v>53.557740000000003</c:v>
                </c:pt>
                <c:pt idx="5443">
                  <c:v>53.572830000000003</c:v>
                </c:pt>
                <c:pt idx="5444">
                  <c:v>53.587919999999997</c:v>
                </c:pt>
                <c:pt idx="5445">
                  <c:v>53.603000000000002</c:v>
                </c:pt>
                <c:pt idx="5446">
                  <c:v>53.618099999999998</c:v>
                </c:pt>
                <c:pt idx="5447">
                  <c:v>53.633189999999999</c:v>
                </c:pt>
                <c:pt idx="5448">
                  <c:v>53.64828</c:v>
                </c:pt>
                <c:pt idx="5449">
                  <c:v>53.663379999999997</c:v>
                </c:pt>
                <c:pt idx="5450">
                  <c:v>53.67848</c:v>
                </c:pt>
                <c:pt idx="5451">
                  <c:v>53.693579999999997</c:v>
                </c:pt>
                <c:pt idx="5452">
                  <c:v>53.708689999999997</c:v>
                </c:pt>
                <c:pt idx="5453">
                  <c:v>53.723799999999997</c:v>
                </c:pt>
                <c:pt idx="5454">
                  <c:v>53.738900000000001</c:v>
                </c:pt>
                <c:pt idx="5455">
                  <c:v>53.754010000000001</c:v>
                </c:pt>
                <c:pt idx="5456">
                  <c:v>53.769129999999997</c:v>
                </c:pt>
                <c:pt idx="5457">
                  <c:v>53.784239999999997</c:v>
                </c:pt>
                <c:pt idx="5458">
                  <c:v>53.79936</c:v>
                </c:pt>
                <c:pt idx="5459">
                  <c:v>53.814480000000003</c:v>
                </c:pt>
                <c:pt idx="5460">
                  <c:v>53.829599999999999</c:v>
                </c:pt>
                <c:pt idx="5461">
                  <c:v>53.844720000000002</c:v>
                </c:pt>
                <c:pt idx="5462">
                  <c:v>53.859850000000002</c:v>
                </c:pt>
                <c:pt idx="5463">
                  <c:v>53.874969999999998</c:v>
                </c:pt>
                <c:pt idx="5464">
                  <c:v>53.890099999999997</c:v>
                </c:pt>
                <c:pt idx="5465">
                  <c:v>53.905239999999999</c:v>
                </c:pt>
                <c:pt idx="5466">
                  <c:v>53.920369999999998</c:v>
                </c:pt>
                <c:pt idx="5467">
                  <c:v>53.935499999999998</c:v>
                </c:pt>
                <c:pt idx="5468">
                  <c:v>53.950650000000003</c:v>
                </c:pt>
                <c:pt idx="5469">
                  <c:v>53.965789999999998</c:v>
                </c:pt>
                <c:pt idx="5470">
                  <c:v>53.980930000000001</c:v>
                </c:pt>
                <c:pt idx="5471">
                  <c:v>53.996070000000003</c:v>
                </c:pt>
                <c:pt idx="5472">
                  <c:v>54.011220000000002</c:v>
                </c:pt>
                <c:pt idx="5473">
                  <c:v>54.02637</c:v>
                </c:pt>
                <c:pt idx="5474">
                  <c:v>54.041519999999998</c:v>
                </c:pt>
                <c:pt idx="5475">
                  <c:v>54.056669999999997</c:v>
                </c:pt>
                <c:pt idx="5476">
                  <c:v>54.071829999999999</c:v>
                </c:pt>
                <c:pt idx="5477">
                  <c:v>54.086979999999997</c:v>
                </c:pt>
                <c:pt idx="5478">
                  <c:v>54.102139999999999</c:v>
                </c:pt>
                <c:pt idx="5479">
                  <c:v>54.1173</c:v>
                </c:pt>
                <c:pt idx="5480">
                  <c:v>54.132469999999998</c:v>
                </c:pt>
                <c:pt idx="5481">
                  <c:v>54.147629999999999</c:v>
                </c:pt>
                <c:pt idx="5482">
                  <c:v>54.162799999999997</c:v>
                </c:pt>
                <c:pt idx="5483">
                  <c:v>54.177970000000002</c:v>
                </c:pt>
                <c:pt idx="5484">
                  <c:v>54.19314</c:v>
                </c:pt>
                <c:pt idx="5485">
                  <c:v>54.208320000000001</c:v>
                </c:pt>
                <c:pt idx="5486">
                  <c:v>54.223489999999998</c:v>
                </c:pt>
                <c:pt idx="5487">
                  <c:v>54.238669999999999</c:v>
                </c:pt>
                <c:pt idx="5488">
                  <c:v>54.25385</c:v>
                </c:pt>
                <c:pt idx="5489">
                  <c:v>54.269039999999997</c:v>
                </c:pt>
                <c:pt idx="5490">
                  <c:v>54.284219999999998</c:v>
                </c:pt>
                <c:pt idx="5491">
                  <c:v>54.299410000000002</c:v>
                </c:pt>
                <c:pt idx="5492">
                  <c:v>54.314590000000003</c:v>
                </c:pt>
                <c:pt idx="5493">
                  <c:v>54.329790000000003</c:v>
                </c:pt>
                <c:pt idx="5494">
                  <c:v>54.34498</c:v>
                </c:pt>
                <c:pt idx="5495">
                  <c:v>54.36018</c:v>
                </c:pt>
                <c:pt idx="5496">
                  <c:v>54.375369999999997</c:v>
                </c:pt>
                <c:pt idx="5497">
                  <c:v>54.390569999999997</c:v>
                </c:pt>
                <c:pt idx="5498">
                  <c:v>54.405769999999997</c:v>
                </c:pt>
                <c:pt idx="5499">
                  <c:v>54.42098</c:v>
                </c:pt>
                <c:pt idx="5500">
                  <c:v>54.43618</c:v>
                </c:pt>
                <c:pt idx="5501">
                  <c:v>54.451390000000004</c:v>
                </c:pt>
                <c:pt idx="5502">
                  <c:v>54.4666</c:v>
                </c:pt>
                <c:pt idx="5503">
                  <c:v>54.481819999999999</c:v>
                </c:pt>
                <c:pt idx="5504">
                  <c:v>54.497030000000002</c:v>
                </c:pt>
                <c:pt idx="5505">
                  <c:v>54.512250000000002</c:v>
                </c:pt>
                <c:pt idx="5506">
                  <c:v>54.527470000000001</c:v>
                </c:pt>
                <c:pt idx="5507">
                  <c:v>54.54269</c:v>
                </c:pt>
                <c:pt idx="5508">
                  <c:v>54.55791</c:v>
                </c:pt>
                <c:pt idx="5509">
                  <c:v>54.573140000000002</c:v>
                </c:pt>
                <c:pt idx="5510">
                  <c:v>54.588360000000002</c:v>
                </c:pt>
                <c:pt idx="5511">
                  <c:v>54.603589999999997</c:v>
                </c:pt>
                <c:pt idx="5512">
                  <c:v>54.618819999999999</c:v>
                </c:pt>
                <c:pt idx="5513">
                  <c:v>54.634059999999998</c:v>
                </c:pt>
                <c:pt idx="5514">
                  <c:v>54.649290000000001</c:v>
                </c:pt>
                <c:pt idx="5515">
                  <c:v>54.664529999999999</c:v>
                </c:pt>
                <c:pt idx="5516">
                  <c:v>54.679769999999998</c:v>
                </c:pt>
                <c:pt idx="5517">
                  <c:v>54.695010000000003</c:v>
                </c:pt>
                <c:pt idx="5518">
                  <c:v>54.710259999999998</c:v>
                </c:pt>
                <c:pt idx="5519">
                  <c:v>54.72551</c:v>
                </c:pt>
                <c:pt idx="5520">
                  <c:v>54.740749999999998</c:v>
                </c:pt>
                <c:pt idx="5521">
                  <c:v>54.756</c:v>
                </c:pt>
                <c:pt idx="5522">
                  <c:v>54.771259999999998</c:v>
                </c:pt>
                <c:pt idx="5523">
                  <c:v>54.78651</c:v>
                </c:pt>
                <c:pt idx="5524">
                  <c:v>54.801769999999998</c:v>
                </c:pt>
                <c:pt idx="5525">
                  <c:v>54.817030000000003</c:v>
                </c:pt>
                <c:pt idx="5526">
                  <c:v>54.83229</c:v>
                </c:pt>
                <c:pt idx="5527">
                  <c:v>54.847549999999998</c:v>
                </c:pt>
                <c:pt idx="5528">
                  <c:v>54.862819999999999</c:v>
                </c:pt>
                <c:pt idx="5529">
                  <c:v>54.87809</c:v>
                </c:pt>
                <c:pt idx="5530">
                  <c:v>54.893360000000001</c:v>
                </c:pt>
                <c:pt idx="5531">
                  <c:v>54.908630000000002</c:v>
                </c:pt>
                <c:pt idx="5532">
                  <c:v>54.923900000000003</c:v>
                </c:pt>
                <c:pt idx="5533">
                  <c:v>54.93918</c:v>
                </c:pt>
                <c:pt idx="5534">
                  <c:v>54.954459999999997</c:v>
                </c:pt>
                <c:pt idx="5535">
                  <c:v>54.969729999999998</c:v>
                </c:pt>
                <c:pt idx="5536">
                  <c:v>54.985019999999999</c:v>
                </c:pt>
                <c:pt idx="5537">
                  <c:v>55.000309999999999</c:v>
                </c:pt>
                <c:pt idx="5538">
                  <c:v>55.015590000000003</c:v>
                </c:pt>
                <c:pt idx="5539">
                  <c:v>55.030880000000003</c:v>
                </c:pt>
                <c:pt idx="5540">
                  <c:v>55.046169999999996</c:v>
                </c:pt>
                <c:pt idx="5541">
                  <c:v>55.061459999999997</c:v>
                </c:pt>
                <c:pt idx="5542">
                  <c:v>55.07676</c:v>
                </c:pt>
                <c:pt idx="5543">
                  <c:v>55.092059999999996</c:v>
                </c:pt>
                <c:pt idx="5544">
                  <c:v>55.10736</c:v>
                </c:pt>
                <c:pt idx="5545">
                  <c:v>55.122660000000003</c:v>
                </c:pt>
                <c:pt idx="5546">
                  <c:v>55.13796</c:v>
                </c:pt>
                <c:pt idx="5547">
                  <c:v>55.153269999999999</c:v>
                </c:pt>
                <c:pt idx="5548">
                  <c:v>55.168579999999999</c:v>
                </c:pt>
                <c:pt idx="5549">
                  <c:v>55.183880000000002</c:v>
                </c:pt>
                <c:pt idx="5550">
                  <c:v>55.199199999999998</c:v>
                </c:pt>
                <c:pt idx="5551">
                  <c:v>55.214509999999997</c:v>
                </c:pt>
                <c:pt idx="5552">
                  <c:v>55.22983</c:v>
                </c:pt>
                <c:pt idx="5553">
                  <c:v>55.245150000000002</c:v>
                </c:pt>
                <c:pt idx="5554">
                  <c:v>55.260469999999998</c:v>
                </c:pt>
                <c:pt idx="5555">
                  <c:v>55.275790000000001</c:v>
                </c:pt>
                <c:pt idx="5556">
                  <c:v>55.291110000000003</c:v>
                </c:pt>
                <c:pt idx="5557">
                  <c:v>55.306440000000002</c:v>
                </c:pt>
                <c:pt idx="5558">
                  <c:v>55.321770000000001</c:v>
                </c:pt>
                <c:pt idx="5559">
                  <c:v>55.3371</c:v>
                </c:pt>
                <c:pt idx="5560">
                  <c:v>55.352440000000001</c:v>
                </c:pt>
                <c:pt idx="5561">
                  <c:v>55.36777</c:v>
                </c:pt>
                <c:pt idx="5562">
                  <c:v>55.383110000000002</c:v>
                </c:pt>
                <c:pt idx="5563">
                  <c:v>55.398449999999997</c:v>
                </c:pt>
                <c:pt idx="5564">
                  <c:v>55.413789999999999</c:v>
                </c:pt>
                <c:pt idx="5565">
                  <c:v>55.429139999999997</c:v>
                </c:pt>
                <c:pt idx="5566">
                  <c:v>55.444479999999999</c:v>
                </c:pt>
                <c:pt idx="5567">
                  <c:v>55.459829999999997</c:v>
                </c:pt>
                <c:pt idx="5568">
                  <c:v>55.475180000000002</c:v>
                </c:pt>
                <c:pt idx="5569">
                  <c:v>55.490540000000003</c:v>
                </c:pt>
                <c:pt idx="5570">
                  <c:v>55.505890000000001</c:v>
                </c:pt>
                <c:pt idx="5571">
                  <c:v>55.521250000000002</c:v>
                </c:pt>
                <c:pt idx="5572">
                  <c:v>55.536610000000003</c:v>
                </c:pt>
                <c:pt idx="5573">
                  <c:v>55.551969999999997</c:v>
                </c:pt>
                <c:pt idx="5574">
                  <c:v>55.567329999999998</c:v>
                </c:pt>
                <c:pt idx="5575">
                  <c:v>55.582700000000003</c:v>
                </c:pt>
                <c:pt idx="5576">
                  <c:v>55.598059999999997</c:v>
                </c:pt>
                <c:pt idx="5577">
                  <c:v>55.613430000000001</c:v>
                </c:pt>
                <c:pt idx="5578">
                  <c:v>55.628799999999998</c:v>
                </c:pt>
                <c:pt idx="5579">
                  <c:v>55.644179999999999</c:v>
                </c:pt>
                <c:pt idx="5580">
                  <c:v>55.659550000000003</c:v>
                </c:pt>
                <c:pt idx="5581">
                  <c:v>55.674930000000003</c:v>
                </c:pt>
                <c:pt idx="5582">
                  <c:v>55.690309999999997</c:v>
                </c:pt>
                <c:pt idx="5583">
                  <c:v>55.7057</c:v>
                </c:pt>
                <c:pt idx="5584">
                  <c:v>55.721080000000001</c:v>
                </c:pt>
                <c:pt idx="5585">
                  <c:v>55.736469999999997</c:v>
                </c:pt>
                <c:pt idx="5586">
                  <c:v>55.751849999999997</c:v>
                </c:pt>
                <c:pt idx="5587">
                  <c:v>55.767249999999997</c:v>
                </c:pt>
                <c:pt idx="5588">
                  <c:v>55.782640000000001</c:v>
                </c:pt>
                <c:pt idx="5589">
                  <c:v>55.798029999999997</c:v>
                </c:pt>
                <c:pt idx="5590">
                  <c:v>55.813429999999997</c:v>
                </c:pt>
                <c:pt idx="5591">
                  <c:v>55.828830000000004</c:v>
                </c:pt>
                <c:pt idx="5592">
                  <c:v>55.844230000000003</c:v>
                </c:pt>
                <c:pt idx="5593">
                  <c:v>55.859630000000003</c:v>
                </c:pt>
                <c:pt idx="5594">
                  <c:v>55.875039999999998</c:v>
                </c:pt>
                <c:pt idx="5595">
                  <c:v>55.890450000000001</c:v>
                </c:pt>
                <c:pt idx="5596">
                  <c:v>55.905859999999997</c:v>
                </c:pt>
                <c:pt idx="5597">
                  <c:v>55.92127</c:v>
                </c:pt>
                <c:pt idx="5598">
                  <c:v>55.936680000000003</c:v>
                </c:pt>
                <c:pt idx="5599">
                  <c:v>55.952100000000002</c:v>
                </c:pt>
                <c:pt idx="5600">
                  <c:v>55.96752</c:v>
                </c:pt>
                <c:pt idx="5601">
                  <c:v>55.982939999999999</c:v>
                </c:pt>
                <c:pt idx="5602">
                  <c:v>55.998359999999998</c:v>
                </c:pt>
                <c:pt idx="5603">
                  <c:v>56.01379</c:v>
                </c:pt>
                <c:pt idx="5604">
                  <c:v>56.029220000000002</c:v>
                </c:pt>
                <c:pt idx="5605">
                  <c:v>56.044640000000001</c:v>
                </c:pt>
                <c:pt idx="5606">
                  <c:v>56.060070000000003</c:v>
                </c:pt>
                <c:pt idx="5607">
                  <c:v>56.075510000000001</c:v>
                </c:pt>
                <c:pt idx="5608">
                  <c:v>56.090949999999999</c:v>
                </c:pt>
                <c:pt idx="5609">
                  <c:v>56.106380000000001</c:v>
                </c:pt>
                <c:pt idx="5610">
                  <c:v>56.12182</c:v>
                </c:pt>
                <c:pt idx="5611">
                  <c:v>56.137259999999998</c:v>
                </c:pt>
                <c:pt idx="5612">
                  <c:v>56.152709999999999</c:v>
                </c:pt>
                <c:pt idx="5613">
                  <c:v>56.168149999999997</c:v>
                </c:pt>
                <c:pt idx="5614">
                  <c:v>56.183599999999998</c:v>
                </c:pt>
                <c:pt idx="5615">
                  <c:v>56.19905</c:v>
                </c:pt>
                <c:pt idx="5616">
                  <c:v>56.214500000000001</c:v>
                </c:pt>
                <c:pt idx="5617">
                  <c:v>56.229959999999998</c:v>
                </c:pt>
                <c:pt idx="5618">
                  <c:v>56.24541</c:v>
                </c:pt>
                <c:pt idx="5619">
                  <c:v>56.26088</c:v>
                </c:pt>
                <c:pt idx="5620">
                  <c:v>56.276339999999998</c:v>
                </c:pt>
                <c:pt idx="5621">
                  <c:v>56.291800000000002</c:v>
                </c:pt>
                <c:pt idx="5622">
                  <c:v>56.307259999999999</c:v>
                </c:pt>
                <c:pt idx="5623">
                  <c:v>56.32273</c:v>
                </c:pt>
                <c:pt idx="5624">
                  <c:v>56.338200000000001</c:v>
                </c:pt>
                <c:pt idx="5625">
                  <c:v>56.353670000000001</c:v>
                </c:pt>
                <c:pt idx="5626">
                  <c:v>56.369140000000002</c:v>
                </c:pt>
                <c:pt idx="5627">
                  <c:v>56.384619999999998</c:v>
                </c:pt>
                <c:pt idx="5628">
                  <c:v>56.400100000000002</c:v>
                </c:pt>
                <c:pt idx="5629">
                  <c:v>56.415579999999999</c:v>
                </c:pt>
                <c:pt idx="5630">
                  <c:v>56.431060000000002</c:v>
                </c:pt>
                <c:pt idx="5631">
                  <c:v>56.446550000000002</c:v>
                </c:pt>
                <c:pt idx="5632">
                  <c:v>56.462029999999999</c:v>
                </c:pt>
                <c:pt idx="5633">
                  <c:v>56.477519999999998</c:v>
                </c:pt>
                <c:pt idx="5634">
                  <c:v>56.493009999999998</c:v>
                </c:pt>
                <c:pt idx="5635">
                  <c:v>56.508510000000001</c:v>
                </c:pt>
                <c:pt idx="5636">
                  <c:v>56.524000000000001</c:v>
                </c:pt>
                <c:pt idx="5637">
                  <c:v>56.539499999999997</c:v>
                </c:pt>
                <c:pt idx="5638">
                  <c:v>56.555</c:v>
                </c:pt>
                <c:pt idx="5639">
                  <c:v>56.570500000000003</c:v>
                </c:pt>
                <c:pt idx="5640">
                  <c:v>56.585999999999999</c:v>
                </c:pt>
                <c:pt idx="5641">
                  <c:v>56.601509999999998</c:v>
                </c:pt>
                <c:pt idx="5642">
                  <c:v>56.617019999999997</c:v>
                </c:pt>
                <c:pt idx="5643">
                  <c:v>56.632530000000003</c:v>
                </c:pt>
                <c:pt idx="5644">
                  <c:v>56.648040000000002</c:v>
                </c:pt>
                <c:pt idx="5645">
                  <c:v>56.663550000000001</c:v>
                </c:pt>
                <c:pt idx="5646">
                  <c:v>56.679070000000003</c:v>
                </c:pt>
                <c:pt idx="5647">
                  <c:v>56.694580000000002</c:v>
                </c:pt>
                <c:pt idx="5648">
                  <c:v>56.71011</c:v>
                </c:pt>
                <c:pt idx="5649">
                  <c:v>56.725630000000002</c:v>
                </c:pt>
                <c:pt idx="5650">
                  <c:v>56.741149999999998</c:v>
                </c:pt>
                <c:pt idx="5651">
                  <c:v>56.756680000000003</c:v>
                </c:pt>
                <c:pt idx="5652">
                  <c:v>56.772210000000001</c:v>
                </c:pt>
                <c:pt idx="5653">
                  <c:v>56.787739999999999</c:v>
                </c:pt>
                <c:pt idx="5654">
                  <c:v>56.803269999999998</c:v>
                </c:pt>
                <c:pt idx="5655">
                  <c:v>56.818809999999999</c:v>
                </c:pt>
                <c:pt idx="5656">
                  <c:v>56.834350000000001</c:v>
                </c:pt>
                <c:pt idx="5657">
                  <c:v>56.849879999999999</c:v>
                </c:pt>
                <c:pt idx="5658">
                  <c:v>56.865430000000003</c:v>
                </c:pt>
                <c:pt idx="5659">
                  <c:v>56.880969999999998</c:v>
                </c:pt>
                <c:pt idx="5660">
                  <c:v>56.896509999999999</c:v>
                </c:pt>
                <c:pt idx="5661">
                  <c:v>56.912059999999997</c:v>
                </c:pt>
                <c:pt idx="5662">
                  <c:v>56.927619999999997</c:v>
                </c:pt>
                <c:pt idx="5663">
                  <c:v>56.943170000000002</c:v>
                </c:pt>
                <c:pt idx="5664">
                  <c:v>56.95872</c:v>
                </c:pt>
                <c:pt idx="5665">
                  <c:v>56.97428</c:v>
                </c:pt>
                <c:pt idx="5666">
                  <c:v>56.989840000000001</c:v>
                </c:pt>
                <c:pt idx="5667">
                  <c:v>57.005400000000002</c:v>
                </c:pt>
                <c:pt idx="5668">
                  <c:v>57.020960000000002</c:v>
                </c:pt>
                <c:pt idx="5669">
                  <c:v>57.036529999999999</c:v>
                </c:pt>
                <c:pt idx="5670">
                  <c:v>57.05209</c:v>
                </c:pt>
                <c:pt idx="5671">
                  <c:v>57.067659999999997</c:v>
                </c:pt>
                <c:pt idx="5672">
                  <c:v>57.08323</c:v>
                </c:pt>
                <c:pt idx="5673">
                  <c:v>57.09881</c:v>
                </c:pt>
                <c:pt idx="5674">
                  <c:v>57.114379999999997</c:v>
                </c:pt>
                <c:pt idx="5675">
                  <c:v>57.129959999999997</c:v>
                </c:pt>
                <c:pt idx="5676">
                  <c:v>57.145539999999997</c:v>
                </c:pt>
                <c:pt idx="5677">
                  <c:v>57.161119999999997</c:v>
                </c:pt>
                <c:pt idx="5678">
                  <c:v>57.17671</c:v>
                </c:pt>
                <c:pt idx="5679">
                  <c:v>57.19229</c:v>
                </c:pt>
                <c:pt idx="5680">
                  <c:v>57.207880000000003</c:v>
                </c:pt>
                <c:pt idx="5681">
                  <c:v>57.223469999999999</c:v>
                </c:pt>
                <c:pt idx="5682">
                  <c:v>57.239060000000002</c:v>
                </c:pt>
                <c:pt idx="5683">
                  <c:v>57.254660000000001</c:v>
                </c:pt>
                <c:pt idx="5684">
                  <c:v>57.27026</c:v>
                </c:pt>
                <c:pt idx="5685">
                  <c:v>57.285850000000003</c:v>
                </c:pt>
                <c:pt idx="5686">
                  <c:v>57.301459999999999</c:v>
                </c:pt>
                <c:pt idx="5687">
                  <c:v>57.317059999999998</c:v>
                </c:pt>
                <c:pt idx="5688">
                  <c:v>57.332659999999997</c:v>
                </c:pt>
                <c:pt idx="5689">
                  <c:v>57.348269999999999</c:v>
                </c:pt>
                <c:pt idx="5690">
                  <c:v>57.363880000000002</c:v>
                </c:pt>
                <c:pt idx="5691">
                  <c:v>57.379489999999997</c:v>
                </c:pt>
                <c:pt idx="5692">
                  <c:v>57.395110000000003</c:v>
                </c:pt>
                <c:pt idx="5693">
                  <c:v>57.410719999999998</c:v>
                </c:pt>
                <c:pt idx="5694">
                  <c:v>57.426340000000003</c:v>
                </c:pt>
                <c:pt idx="5695">
                  <c:v>57.441960000000002</c:v>
                </c:pt>
                <c:pt idx="5696">
                  <c:v>57.45758</c:v>
                </c:pt>
                <c:pt idx="5697">
                  <c:v>57.473210000000002</c:v>
                </c:pt>
                <c:pt idx="5698">
                  <c:v>57.488840000000003</c:v>
                </c:pt>
                <c:pt idx="5699">
                  <c:v>57.504469999999998</c:v>
                </c:pt>
                <c:pt idx="5700">
                  <c:v>57.520099999999999</c:v>
                </c:pt>
                <c:pt idx="5701">
                  <c:v>57.535730000000001</c:v>
                </c:pt>
                <c:pt idx="5702">
                  <c:v>57.551360000000003</c:v>
                </c:pt>
                <c:pt idx="5703">
                  <c:v>57.567</c:v>
                </c:pt>
                <c:pt idx="5704">
                  <c:v>57.582639999999998</c:v>
                </c:pt>
                <c:pt idx="5705">
                  <c:v>57.598280000000003</c:v>
                </c:pt>
                <c:pt idx="5706">
                  <c:v>57.613930000000003</c:v>
                </c:pt>
                <c:pt idx="5707">
                  <c:v>57.629570000000001</c:v>
                </c:pt>
                <c:pt idx="5708">
                  <c:v>57.645220000000002</c:v>
                </c:pt>
                <c:pt idx="5709">
                  <c:v>57.660870000000003</c:v>
                </c:pt>
                <c:pt idx="5710">
                  <c:v>57.676519999999996</c:v>
                </c:pt>
                <c:pt idx="5711">
                  <c:v>57.69218</c:v>
                </c:pt>
                <c:pt idx="5712">
                  <c:v>57.707830000000001</c:v>
                </c:pt>
                <c:pt idx="5713">
                  <c:v>57.723489999999998</c:v>
                </c:pt>
                <c:pt idx="5714">
                  <c:v>57.739150000000002</c:v>
                </c:pt>
                <c:pt idx="5715">
                  <c:v>57.754809999999999</c:v>
                </c:pt>
                <c:pt idx="5716">
                  <c:v>57.770479999999999</c:v>
                </c:pt>
                <c:pt idx="5717">
                  <c:v>57.786149999999999</c:v>
                </c:pt>
                <c:pt idx="5718">
                  <c:v>57.801819999999999</c:v>
                </c:pt>
                <c:pt idx="5719">
                  <c:v>57.817489999999999</c:v>
                </c:pt>
                <c:pt idx="5720">
                  <c:v>57.833159999999999</c:v>
                </c:pt>
                <c:pt idx="5721">
                  <c:v>57.84883</c:v>
                </c:pt>
                <c:pt idx="5722">
                  <c:v>57.864510000000003</c:v>
                </c:pt>
                <c:pt idx="5723">
                  <c:v>57.880189999999999</c:v>
                </c:pt>
                <c:pt idx="5724">
                  <c:v>57.895870000000002</c:v>
                </c:pt>
                <c:pt idx="5725">
                  <c:v>57.911560000000001</c:v>
                </c:pt>
                <c:pt idx="5726">
                  <c:v>57.927250000000001</c:v>
                </c:pt>
                <c:pt idx="5727">
                  <c:v>57.942929999999997</c:v>
                </c:pt>
                <c:pt idx="5728">
                  <c:v>57.958620000000003</c:v>
                </c:pt>
                <c:pt idx="5729">
                  <c:v>57.974319999999999</c:v>
                </c:pt>
                <c:pt idx="5730">
                  <c:v>57.990009999999998</c:v>
                </c:pt>
                <c:pt idx="5731">
                  <c:v>58.005710000000001</c:v>
                </c:pt>
                <c:pt idx="5732">
                  <c:v>58.021410000000003</c:v>
                </c:pt>
                <c:pt idx="5733">
                  <c:v>58.037109999999998</c:v>
                </c:pt>
                <c:pt idx="5734">
                  <c:v>58.052810000000001</c:v>
                </c:pt>
                <c:pt idx="5735">
                  <c:v>58.068519999999999</c:v>
                </c:pt>
                <c:pt idx="5736">
                  <c:v>58.084220000000002</c:v>
                </c:pt>
                <c:pt idx="5737">
                  <c:v>58.099930000000001</c:v>
                </c:pt>
                <c:pt idx="5738">
                  <c:v>58.115639999999999</c:v>
                </c:pt>
                <c:pt idx="5739">
                  <c:v>58.131360000000001</c:v>
                </c:pt>
                <c:pt idx="5740">
                  <c:v>58.147080000000003</c:v>
                </c:pt>
                <c:pt idx="5741">
                  <c:v>58.162790000000001</c:v>
                </c:pt>
                <c:pt idx="5742">
                  <c:v>58.178510000000003</c:v>
                </c:pt>
                <c:pt idx="5743">
                  <c:v>58.194229999999997</c:v>
                </c:pt>
                <c:pt idx="5744">
                  <c:v>58.209960000000002</c:v>
                </c:pt>
                <c:pt idx="5745">
                  <c:v>58.22569</c:v>
                </c:pt>
                <c:pt idx="5746">
                  <c:v>58.241410000000002</c:v>
                </c:pt>
                <c:pt idx="5747">
                  <c:v>58.25714</c:v>
                </c:pt>
                <c:pt idx="5748">
                  <c:v>58.272880000000001</c:v>
                </c:pt>
                <c:pt idx="5749">
                  <c:v>58.288609999999998</c:v>
                </c:pt>
                <c:pt idx="5750">
                  <c:v>58.304349999999999</c:v>
                </c:pt>
                <c:pt idx="5751">
                  <c:v>58.32009</c:v>
                </c:pt>
                <c:pt idx="5752">
                  <c:v>58.335830000000001</c:v>
                </c:pt>
                <c:pt idx="5753">
                  <c:v>58.351570000000002</c:v>
                </c:pt>
                <c:pt idx="5754">
                  <c:v>58.367319999999999</c:v>
                </c:pt>
                <c:pt idx="5755">
                  <c:v>58.383069999999996</c:v>
                </c:pt>
                <c:pt idx="5756">
                  <c:v>58.398820000000001</c:v>
                </c:pt>
                <c:pt idx="5757">
                  <c:v>58.414569999999998</c:v>
                </c:pt>
                <c:pt idx="5758">
                  <c:v>58.430320000000002</c:v>
                </c:pt>
                <c:pt idx="5759">
                  <c:v>58.446080000000002</c:v>
                </c:pt>
                <c:pt idx="5760">
                  <c:v>58.461840000000002</c:v>
                </c:pt>
                <c:pt idx="5761">
                  <c:v>58.477600000000002</c:v>
                </c:pt>
                <c:pt idx="5762">
                  <c:v>58.493360000000003</c:v>
                </c:pt>
                <c:pt idx="5763">
                  <c:v>58.509120000000003</c:v>
                </c:pt>
                <c:pt idx="5764">
                  <c:v>58.524889999999999</c:v>
                </c:pt>
                <c:pt idx="5765">
                  <c:v>58.540660000000003</c:v>
                </c:pt>
                <c:pt idx="5766">
                  <c:v>58.556429999999999</c:v>
                </c:pt>
                <c:pt idx="5767">
                  <c:v>58.572200000000002</c:v>
                </c:pt>
                <c:pt idx="5768">
                  <c:v>58.587980000000002</c:v>
                </c:pt>
                <c:pt idx="5769">
                  <c:v>58.603760000000001</c:v>
                </c:pt>
                <c:pt idx="5770">
                  <c:v>58.619540000000001</c:v>
                </c:pt>
                <c:pt idx="5771">
                  <c:v>58.63532</c:v>
                </c:pt>
                <c:pt idx="5772">
                  <c:v>58.6511</c:v>
                </c:pt>
                <c:pt idx="5773">
                  <c:v>58.666890000000002</c:v>
                </c:pt>
                <c:pt idx="5774">
                  <c:v>58.682679999999998</c:v>
                </c:pt>
                <c:pt idx="5775">
                  <c:v>58.69847</c:v>
                </c:pt>
                <c:pt idx="5776">
                  <c:v>58.714260000000003</c:v>
                </c:pt>
                <c:pt idx="5777">
                  <c:v>58.730049999999999</c:v>
                </c:pt>
                <c:pt idx="5778">
                  <c:v>58.745849999999997</c:v>
                </c:pt>
                <c:pt idx="5779">
                  <c:v>58.761650000000003</c:v>
                </c:pt>
                <c:pt idx="5780">
                  <c:v>58.777450000000002</c:v>
                </c:pt>
                <c:pt idx="5781">
                  <c:v>58.79325</c:v>
                </c:pt>
                <c:pt idx="5782">
                  <c:v>58.809060000000002</c:v>
                </c:pt>
                <c:pt idx="5783">
                  <c:v>58.824869999999997</c:v>
                </c:pt>
                <c:pt idx="5784">
                  <c:v>58.840679999999999</c:v>
                </c:pt>
                <c:pt idx="5785">
                  <c:v>58.856490000000001</c:v>
                </c:pt>
                <c:pt idx="5786">
                  <c:v>58.872300000000003</c:v>
                </c:pt>
                <c:pt idx="5787">
                  <c:v>58.888109999999998</c:v>
                </c:pt>
                <c:pt idx="5788">
                  <c:v>58.903930000000003</c:v>
                </c:pt>
                <c:pt idx="5789">
                  <c:v>58.919750000000001</c:v>
                </c:pt>
                <c:pt idx="5790">
                  <c:v>58.935580000000002</c:v>
                </c:pt>
                <c:pt idx="5791">
                  <c:v>58.9514</c:v>
                </c:pt>
                <c:pt idx="5792">
                  <c:v>58.967230000000001</c:v>
                </c:pt>
                <c:pt idx="5793">
                  <c:v>58.983060000000002</c:v>
                </c:pt>
                <c:pt idx="5794">
                  <c:v>58.998890000000003</c:v>
                </c:pt>
                <c:pt idx="5795">
                  <c:v>59.014719999999997</c:v>
                </c:pt>
                <c:pt idx="5796">
                  <c:v>59.030549999999998</c:v>
                </c:pt>
                <c:pt idx="5797">
                  <c:v>59.046390000000002</c:v>
                </c:pt>
                <c:pt idx="5798">
                  <c:v>59.06223</c:v>
                </c:pt>
                <c:pt idx="5799">
                  <c:v>59.078069999999997</c:v>
                </c:pt>
                <c:pt idx="5800">
                  <c:v>59.093910000000001</c:v>
                </c:pt>
                <c:pt idx="5801">
                  <c:v>59.109760000000001</c:v>
                </c:pt>
                <c:pt idx="5802">
                  <c:v>59.125610000000002</c:v>
                </c:pt>
                <c:pt idx="5803">
                  <c:v>59.141460000000002</c:v>
                </c:pt>
                <c:pt idx="5804">
                  <c:v>59.157310000000003</c:v>
                </c:pt>
                <c:pt idx="5805">
                  <c:v>59.173160000000003</c:v>
                </c:pt>
                <c:pt idx="5806">
                  <c:v>59.189019999999999</c:v>
                </c:pt>
                <c:pt idx="5807">
                  <c:v>59.204880000000003</c:v>
                </c:pt>
                <c:pt idx="5808">
                  <c:v>59.220739999999999</c:v>
                </c:pt>
                <c:pt idx="5809">
                  <c:v>59.236600000000003</c:v>
                </c:pt>
                <c:pt idx="5810">
                  <c:v>59.252459999999999</c:v>
                </c:pt>
                <c:pt idx="5811">
                  <c:v>59.268329999999999</c:v>
                </c:pt>
                <c:pt idx="5812">
                  <c:v>59.284199999999998</c:v>
                </c:pt>
                <c:pt idx="5813">
                  <c:v>59.300069999999998</c:v>
                </c:pt>
                <c:pt idx="5814">
                  <c:v>59.315939999999998</c:v>
                </c:pt>
                <c:pt idx="5815">
                  <c:v>59.33182</c:v>
                </c:pt>
                <c:pt idx="5816">
                  <c:v>59.34769</c:v>
                </c:pt>
                <c:pt idx="5817">
                  <c:v>59.363570000000003</c:v>
                </c:pt>
                <c:pt idx="5818">
                  <c:v>59.379460000000002</c:v>
                </c:pt>
                <c:pt idx="5819">
                  <c:v>59.395339999999997</c:v>
                </c:pt>
                <c:pt idx="5820">
                  <c:v>59.41122</c:v>
                </c:pt>
                <c:pt idx="5821">
                  <c:v>59.427109999999999</c:v>
                </c:pt>
                <c:pt idx="5822">
                  <c:v>59.442999999999998</c:v>
                </c:pt>
                <c:pt idx="5823">
                  <c:v>59.4589</c:v>
                </c:pt>
                <c:pt idx="5824">
                  <c:v>59.474789999999999</c:v>
                </c:pt>
                <c:pt idx="5825">
                  <c:v>59.490690000000001</c:v>
                </c:pt>
                <c:pt idx="5826">
                  <c:v>59.50658</c:v>
                </c:pt>
                <c:pt idx="5827">
                  <c:v>59.522480000000002</c:v>
                </c:pt>
                <c:pt idx="5828">
                  <c:v>59.53839</c:v>
                </c:pt>
                <c:pt idx="5829">
                  <c:v>59.554290000000002</c:v>
                </c:pt>
                <c:pt idx="5830">
                  <c:v>59.5702</c:v>
                </c:pt>
                <c:pt idx="5831">
                  <c:v>59.586109999999998</c:v>
                </c:pt>
                <c:pt idx="5832">
                  <c:v>59.602020000000003</c:v>
                </c:pt>
                <c:pt idx="5833">
                  <c:v>59.617939999999997</c:v>
                </c:pt>
                <c:pt idx="5834">
                  <c:v>59.633850000000002</c:v>
                </c:pt>
                <c:pt idx="5835">
                  <c:v>59.649769999999997</c:v>
                </c:pt>
                <c:pt idx="5836">
                  <c:v>59.665689999999998</c:v>
                </c:pt>
                <c:pt idx="5837">
                  <c:v>59.681609999999999</c:v>
                </c:pt>
                <c:pt idx="5838">
                  <c:v>59.69753</c:v>
                </c:pt>
                <c:pt idx="5839">
                  <c:v>59.713459999999998</c:v>
                </c:pt>
                <c:pt idx="5840">
                  <c:v>59.729390000000002</c:v>
                </c:pt>
                <c:pt idx="5841">
                  <c:v>59.74532</c:v>
                </c:pt>
                <c:pt idx="5842">
                  <c:v>59.761249999999997</c:v>
                </c:pt>
                <c:pt idx="5843">
                  <c:v>59.777180000000001</c:v>
                </c:pt>
                <c:pt idx="5844">
                  <c:v>59.793120000000002</c:v>
                </c:pt>
                <c:pt idx="5845">
                  <c:v>59.809060000000002</c:v>
                </c:pt>
                <c:pt idx="5846">
                  <c:v>59.825000000000003</c:v>
                </c:pt>
                <c:pt idx="5847">
                  <c:v>59.840949999999999</c:v>
                </c:pt>
                <c:pt idx="5848">
                  <c:v>59.85689</c:v>
                </c:pt>
                <c:pt idx="5849">
                  <c:v>59.872839999999997</c:v>
                </c:pt>
                <c:pt idx="5850">
                  <c:v>59.88879</c:v>
                </c:pt>
                <c:pt idx="5851">
                  <c:v>59.904739999999997</c:v>
                </c:pt>
                <c:pt idx="5852">
                  <c:v>59.92069</c:v>
                </c:pt>
                <c:pt idx="5853">
                  <c:v>59.93665</c:v>
                </c:pt>
                <c:pt idx="5854">
                  <c:v>59.95261</c:v>
                </c:pt>
                <c:pt idx="5855">
                  <c:v>59.96857</c:v>
                </c:pt>
                <c:pt idx="5856">
                  <c:v>59.984529999999999</c:v>
                </c:pt>
                <c:pt idx="5857">
                  <c:v>60.000489999999999</c:v>
                </c:pt>
                <c:pt idx="5858">
                  <c:v>60.016460000000002</c:v>
                </c:pt>
                <c:pt idx="5859">
                  <c:v>60.032429999999998</c:v>
                </c:pt>
                <c:pt idx="5860">
                  <c:v>60.048400000000001</c:v>
                </c:pt>
                <c:pt idx="5861">
                  <c:v>60.064369999999997</c:v>
                </c:pt>
                <c:pt idx="5862">
                  <c:v>60.080350000000003</c:v>
                </c:pt>
                <c:pt idx="5863">
                  <c:v>60.096319999999999</c:v>
                </c:pt>
                <c:pt idx="5864">
                  <c:v>60.112299999999998</c:v>
                </c:pt>
                <c:pt idx="5865">
                  <c:v>60.128279999999997</c:v>
                </c:pt>
                <c:pt idx="5866">
                  <c:v>60.144269999999999</c:v>
                </c:pt>
                <c:pt idx="5867">
                  <c:v>60.160260000000001</c:v>
                </c:pt>
                <c:pt idx="5868">
                  <c:v>60.17624</c:v>
                </c:pt>
                <c:pt idx="5869">
                  <c:v>60.192230000000002</c:v>
                </c:pt>
                <c:pt idx="5870">
                  <c:v>60.20823</c:v>
                </c:pt>
                <c:pt idx="5871">
                  <c:v>60.224220000000003</c:v>
                </c:pt>
                <c:pt idx="5872">
                  <c:v>60.240220000000001</c:v>
                </c:pt>
                <c:pt idx="5873">
                  <c:v>60.256210000000003</c:v>
                </c:pt>
                <c:pt idx="5874">
                  <c:v>60.272210000000001</c:v>
                </c:pt>
                <c:pt idx="5875">
                  <c:v>60.288220000000003</c:v>
                </c:pt>
                <c:pt idx="5876">
                  <c:v>60.304220000000001</c:v>
                </c:pt>
                <c:pt idx="5877">
                  <c:v>60.320230000000002</c:v>
                </c:pt>
                <c:pt idx="5878">
                  <c:v>60.336239999999997</c:v>
                </c:pt>
                <c:pt idx="5879">
                  <c:v>60.352249999999998</c:v>
                </c:pt>
                <c:pt idx="5880">
                  <c:v>60.368259999999999</c:v>
                </c:pt>
                <c:pt idx="5881">
                  <c:v>60.384279999999997</c:v>
                </c:pt>
                <c:pt idx="5882">
                  <c:v>60.400300000000001</c:v>
                </c:pt>
                <c:pt idx="5883">
                  <c:v>60.416310000000003</c:v>
                </c:pt>
                <c:pt idx="5884">
                  <c:v>60.43233</c:v>
                </c:pt>
                <c:pt idx="5885">
                  <c:v>60.448360000000001</c:v>
                </c:pt>
                <c:pt idx="5886">
                  <c:v>60.464390000000002</c:v>
                </c:pt>
                <c:pt idx="5887">
                  <c:v>60.480409999999999</c:v>
                </c:pt>
                <c:pt idx="5888">
                  <c:v>60.49644</c:v>
                </c:pt>
                <c:pt idx="5889">
                  <c:v>60.51247</c:v>
                </c:pt>
                <c:pt idx="5890">
                  <c:v>60.528509999999997</c:v>
                </c:pt>
                <c:pt idx="5891">
                  <c:v>60.544550000000001</c:v>
                </c:pt>
                <c:pt idx="5892">
                  <c:v>60.560589999999998</c:v>
                </c:pt>
                <c:pt idx="5893">
                  <c:v>60.576630000000002</c:v>
                </c:pt>
                <c:pt idx="5894">
                  <c:v>60.592669999999998</c:v>
                </c:pt>
                <c:pt idx="5895">
                  <c:v>60.608719999999998</c:v>
                </c:pt>
                <c:pt idx="5896">
                  <c:v>60.624760000000002</c:v>
                </c:pt>
                <c:pt idx="5897">
                  <c:v>60.640810000000002</c:v>
                </c:pt>
                <c:pt idx="5898">
                  <c:v>60.656860000000002</c:v>
                </c:pt>
                <c:pt idx="5899">
                  <c:v>60.672919999999998</c:v>
                </c:pt>
                <c:pt idx="5900">
                  <c:v>60.688969999999998</c:v>
                </c:pt>
                <c:pt idx="5901">
                  <c:v>60.705030000000001</c:v>
                </c:pt>
                <c:pt idx="5902">
                  <c:v>60.721089999999997</c:v>
                </c:pt>
                <c:pt idx="5903">
                  <c:v>60.73715</c:v>
                </c:pt>
                <c:pt idx="5904">
                  <c:v>60.753219999999999</c:v>
                </c:pt>
                <c:pt idx="5905">
                  <c:v>60.769280000000002</c:v>
                </c:pt>
                <c:pt idx="5906">
                  <c:v>60.785350000000001</c:v>
                </c:pt>
                <c:pt idx="5907">
                  <c:v>60.80142</c:v>
                </c:pt>
                <c:pt idx="5908">
                  <c:v>60.817489999999999</c:v>
                </c:pt>
                <c:pt idx="5909">
                  <c:v>60.833570000000002</c:v>
                </c:pt>
                <c:pt idx="5910">
                  <c:v>60.849649999999997</c:v>
                </c:pt>
                <c:pt idx="5911">
                  <c:v>60.865729999999999</c:v>
                </c:pt>
                <c:pt idx="5912">
                  <c:v>60.881810000000002</c:v>
                </c:pt>
                <c:pt idx="5913">
                  <c:v>60.897889999999997</c:v>
                </c:pt>
                <c:pt idx="5914">
                  <c:v>60.913969999999999</c:v>
                </c:pt>
                <c:pt idx="5915">
                  <c:v>60.930059999999997</c:v>
                </c:pt>
                <c:pt idx="5916">
                  <c:v>60.946150000000003</c:v>
                </c:pt>
                <c:pt idx="5917">
                  <c:v>60.962240000000001</c:v>
                </c:pt>
                <c:pt idx="5918">
                  <c:v>60.978340000000003</c:v>
                </c:pt>
                <c:pt idx="5919">
                  <c:v>60.994430000000001</c:v>
                </c:pt>
                <c:pt idx="5920">
                  <c:v>61.010530000000003</c:v>
                </c:pt>
                <c:pt idx="5921">
                  <c:v>61.026629999999997</c:v>
                </c:pt>
                <c:pt idx="5922">
                  <c:v>61.042740000000002</c:v>
                </c:pt>
                <c:pt idx="5923">
                  <c:v>61.058839999999996</c:v>
                </c:pt>
                <c:pt idx="5924">
                  <c:v>61.074950000000001</c:v>
                </c:pt>
                <c:pt idx="5925">
                  <c:v>61.091059999999999</c:v>
                </c:pt>
                <c:pt idx="5926">
                  <c:v>61.107170000000004</c:v>
                </c:pt>
                <c:pt idx="5927">
                  <c:v>61.123280000000001</c:v>
                </c:pt>
                <c:pt idx="5928">
                  <c:v>61.139389999999999</c:v>
                </c:pt>
                <c:pt idx="5929">
                  <c:v>61.15551</c:v>
                </c:pt>
                <c:pt idx="5930">
                  <c:v>61.17163</c:v>
                </c:pt>
                <c:pt idx="5931">
                  <c:v>61.187750000000001</c:v>
                </c:pt>
                <c:pt idx="5932">
                  <c:v>61.203879999999998</c:v>
                </c:pt>
                <c:pt idx="5933">
                  <c:v>61.22</c:v>
                </c:pt>
                <c:pt idx="5934">
                  <c:v>61.236130000000003</c:v>
                </c:pt>
                <c:pt idx="5935">
                  <c:v>61.25226</c:v>
                </c:pt>
                <c:pt idx="5936">
                  <c:v>61.268389999999997</c:v>
                </c:pt>
                <c:pt idx="5937">
                  <c:v>61.284529999999997</c:v>
                </c:pt>
                <c:pt idx="5938">
                  <c:v>61.300660000000001</c:v>
                </c:pt>
                <c:pt idx="5939">
                  <c:v>61.316800000000001</c:v>
                </c:pt>
                <c:pt idx="5940">
                  <c:v>61.332940000000001</c:v>
                </c:pt>
                <c:pt idx="5941">
                  <c:v>61.349089999999997</c:v>
                </c:pt>
                <c:pt idx="5942">
                  <c:v>61.365229999999997</c:v>
                </c:pt>
                <c:pt idx="5943">
                  <c:v>61.38138</c:v>
                </c:pt>
                <c:pt idx="5944">
                  <c:v>61.397530000000003</c:v>
                </c:pt>
                <c:pt idx="5945">
                  <c:v>61.413679999999999</c:v>
                </c:pt>
                <c:pt idx="5946">
                  <c:v>61.429830000000003</c:v>
                </c:pt>
                <c:pt idx="5947">
                  <c:v>61.445990000000002</c:v>
                </c:pt>
                <c:pt idx="5948">
                  <c:v>61.462139999999998</c:v>
                </c:pt>
                <c:pt idx="5949">
                  <c:v>61.47831</c:v>
                </c:pt>
                <c:pt idx="5950">
                  <c:v>61.494459999999997</c:v>
                </c:pt>
                <c:pt idx="5951">
                  <c:v>61.510629999999999</c:v>
                </c:pt>
                <c:pt idx="5952">
                  <c:v>61.526800000000001</c:v>
                </c:pt>
                <c:pt idx="5953">
                  <c:v>61.542960000000001</c:v>
                </c:pt>
                <c:pt idx="5954">
                  <c:v>61.559139999999999</c:v>
                </c:pt>
                <c:pt idx="5955">
                  <c:v>61.575310000000002</c:v>
                </c:pt>
                <c:pt idx="5956">
                  <c:v>61.591479999999997</c:v>
                </c:pt>
                <c:pt idx="5957">
                  <c:v>61.607660000000003</c:v>
                </c:pt>
                <c:pt idx="5958">
                  <c:v>61.623840000000001</c:v>
                </c:pt>
                <c:pt idx="5959">
                  <c:v>61.64002</c:v>
                </c:pt>
                <c:pt idx="5960">
                  <c:v>61.656199999999998</c:v>
                </c:pt>
                <c:pt idx="5961">
                  <c:v>61.67239</c:v>
                </c:pt>
                <c:pt idx="5962">
                  <c:v>61.688580000000002</c:v>
                </c:pt>
                <c:pt idx="5963">
                  <c:v>61.704770000000003</c:v>
                </c:pt>
                <c:pt idx="5964">
                  <c:v>61.720950000000002</c:v>
                </c:pt>
                <c:pt idx="5965">
                  <c:v>61.73715</c:v>
                </c:pt>
                <c:pt idx="5966">
                  <c:v>61.753349999999998</c:v>
                </c:pt>
                <c:pt idx="5967">
                  <c:v>61.769539999999999</c:v>
                </c:pt>
                <c:pt idx="5968">
                  <c:v>61.785739999999997</c:v>
                </c:pt>
                <c:pt idx="5969">
                  <c:v>61.801940000000002</c:v>
                </c:pt>
                <c:pt idx="5970">
                  <c:v>61.818150000000003</c:v>
                </c:pt>
                <c:pt idx="5971">
                  <c:v>61.834359999999997</c:v>
                </c:pt>
                <c:pt idx="5972">
                  <c:v>61.850569999999998</c:v>
                </c:pt>
                <c:pt idx="5973">
                  <c:v>61.866779999999999</c:v>
                </c:pt>
                <c:pt idx="5974">
                  <c:v>61.882989999999999</c:v>
                </c:pt>
                <c:pt idx="5975">
                  <c:v>61.8992</c:v>
                </c:pt>
                <c:pt idx="5976">
                  <c:v>61.915419999999997</c:v>
                </c:pt>
                <c:pt idx="5977">
                  <c:v>61.931640000000002</c:v>
                </c:pt>
                <c:pt idx="5978">
                  <c:v>61.947859999999999</c:v>
                </c:pt>
                <c:pt idx="5979">
                  <c:v>61.964080000000003</c:v>
                </c:pt>
                <c:pt idx="5980">
                  <c:v>61.980310000000003</c:v>
                </c:pt>
                <c:pt idx="5981">
                  <c:v>61.996540000000003</c:v>
                </c:pt>
                <c:pt idx="5982">
                  <c:v>62.012770000000003</c:v>
                </c:pt>
                <c:pt idx="5983">
                  <c:v>62.029000000000003</c:v>
                </c:pt>
                <c:pt idx="5984">
                  <c:v>62.045229999999997</c:v>
                </c:pt>
                <c:pt idx="5985">
                  <c:v>62.06147</c:v>
                </c:pt>
                <c:pt idx="5986">
                  <c:v>62.077710000000003</c:v>
                </c:pt>
                <c:pt idx="5987">
                  <c:v>62.09395</c:v>
                </c:pt>
                <c:pt idx="5988">
                  <c:v>62.110199999999999</c:v>
                </c:pt>
                <c:pt idx="5989">
                  <c:v>62.126440000000002</c:v>
                </c:pt>
                <c:pt idx="5990">
                  <c:v>62.142679999999999</c:v>
                </c:pt>
                <c:pt idx="5991">
                  <c:v>62.158940000000001</c:v>
                </c:pt>
                <c:pt idx="5992">
                  <c:v>62.175190000000001</c:v>
                </c:pt>
                <c:pt idx="5993">
                  <c:v>62.19144</c:v>
                </c:pt>
                <c:pt idx="5994">
                  <c:v>62.207700000000003</c:v>
                </c:pt>
                <c:pt idx="5995">
                  <c:v>62.223950000000002</c:v>
                </c:pt>
                <c:pt idx="5996">
                  <c:v>62.240209999999998</c:v>
                </c:pt>
                <c:pt idx="5997">
                  <c:v>62.25647</c:v>
                </c:pt>
                <c:pt idx="5998">
                  <c:v>62.272739999999999</c:v>
                </c:pt>
                <c:pt idx="5999">
                  <c:v>62.289000000000001</c:v>
                </c:pt>
                <c:pt idx="6000">
                  <c:v>62.30527</c:v>
                </c:pt>
                <c:pt idx="6001">
                  <c:v>62.321539999999999</c:v>
                </c:pt>
                <c:pt idx="6002">
                  <c:v>62.337809999999998</c:v>
                </c:pt>
                <c:pt idx="6003">
                  <c:v>62.354089999999999</c:v>
                </c:pt>
                <c:pt idx="6004">
                  <c:v>62.370370000000001</c:v>
                </c:pt>
                <c:pt idx="6005">
                  <c:v>62.38664</c:v>
                </c:pt>
                <c:pt idx="6006">
                  <c:v>62.402920000000002</c:v>
                </c:pt>
                <c:pt idx="6007">
                  <c:v>62.41921</c:v>
                </c:pt>
                <c:pt idx="6008">
                  <c:v>62.435490000000001</c:v>
                </c:pt>
                <c:pt idx="6009">
                  <c:v>62.451779999999999</c:v>
                </c:pt>
                <c:pt idx="6010">
                  <c:v>62.468069999999997</c:v>
                </c:pt>
                <c:pt idx="6011">
                  <c:v>62.484360000000002</c:v>
                </c:pt>
                <c:pt idx="6012">
                  <c:v>62.500660000000003</c:v>
                </c:pt>
                <c:pt idx="6013">
                  <c:v>62.516950000000001</c:v>
                </c:pt>
                <c:pt idx="6014">
                  <c:v>62.533250000000002</c:v>
                </c:pt>
                <c:pt idx="6015">
                  <c:v>62.549550000000004</c:v>
                </c:pt>
                <c:pt idx="6016">
                  <c:v>62.565849999999998</c:v>
                </c:pt>
                <c:pt idx="6017">
                  <c:v>62.582149999999999</c:v>
                </c:pt>
                <c:pt idx="6018">
                  <c:v>62.598460000000003</c:v>
                </c:pt>
                <c:pt idx="6019">
                  <c:v>62.61477</c:v>
                </c:pt>
                <c:pt idx="6020">
                  <c:v>62.631079999999997</c:v>
                </c:pt>
                <c:pt idx="6021">
                  <c:v>62.647390000000001</c:v>
                </c:pt>
                <c:pt idx="6022">
                  <c:v>62.663710000000002</c:v>
                </c:pt>
                <c:pt idx="6023">
                  <c:v>62.680019999999999</c:v>
                </c:pt>
                <c:pt idx="6024">
                  <c:v>62.696339999999999</c:v>
                </c:pt>
                <c:pt idx="6025">
                  <c:v>62.712670000000003</c:v>
                </c:pt>
                <c:pt idx="6026">
                  <c:v>62.728990000000003</c:v>
                </c:pt>
                <c:pt idx="6027">
                  <c:v>62.745310000000003</c:v>
                </c:pt>
                <c:pt idx="6028">
                  <c:v>62.76164</c:v>
                </c:pt>
                <c:pt idx="6029">
                  <c:v>62.777970000000003</c:v>
                </c:pt>
                <c:pt idx="6030">
                  <c:v>62.7943</c:v>
                </c:pt>
                <c:pt idx="6031">
                  <c:v>62.810639999999999</c:v>
                </c:pt>
                <c:pt idx="6032">
                  <c:v>62.826970000000003</c:v>
                </c:pt>
                <c:pt idx="6033">
                  <c:v>62.843310000000002</c:v>
                </c:pt>
                <c:pt idx="6034">
                  <c:v>62.859650000000002</c:v>
                </c:pt>
                <c:pt idx="6035">
                  <c:v>62.875999999999998</c:v>
                </c:pt>
                <c:pt idx="6036">
                  <c:v>62.892339999999997</c:v>
                </c:pt>
                <c:pt idx="6037">
                  <c:v>62.908679999999997</c:v>
                </c:pt>
                <c:pt idx="6038">
                  <c:v>62.92503</c:v>
                </c:pt>
                <c:pt idx="6039">
                  <c:v>62.941380000000002</c:v>
                </c:pt>
                <c:pt idx="6040">
                  <c:v>62.957740000000001</c:v>
                </c:pt>
                <c:pt idx="6041">
                  <c:v>62.974089999999997</c:v>
                </c:pt>
                <c:pt idx="6042">
                  <c:v>62.990450000000003</c:v>
                </c:pt>
                <c:pt idx="6043">
                  <c:v>63.006810000000002</c:v>
                </c:pt>
                <c:pt idx="6044">
                  <c:v>63.02317</c:v>
                </c:pt>
                <c:pt idx="6045">
                  <c:v>63.039540000000002</c:v>
                </c:pt>
                <c:pt idx="6046">
                  <c:v>63.055900000000001</c:v>
                </c:pt>
                <c:pt idx="6047">
                  <c:v>63.072270000000003</c:v>
                </c:pt>
                <c:pt idx="6048">
                  <c:v>63.088639999999998</c:v>
                </c:pt>
                <c:pt idx="6049">
                  <c:v>63.10501</c:v>
                </c:pt>
                <c:pt idx="6050">
                  <c:v>63.121389999999998</c:v>
                </c:pt>
                <c:pt idx="6051">
                  <c:v>63.13776</c:v>
                </c:pt>
                <c:pt idx="6052">
                  <c:v>63.154139999999998</c:v>
                </c:pt>
                <c:pt idx="6053">
                  <c:v>63.170520000000003</c:v>
                </c:pt>
                <c:pt idx="6054">
                  <c:v>63.186900000000001</c:v>
                </c:pt>
                <c:pt idx="6055">
                  <c:v>63.203290000000003</c:v>
                </c:pt>
                <c:pt idx="6056">
                  <c:v>63.219679999999997</c:v>
                </c:pt>
                <c:pt idx="6057">
                  <c:v>63.236060000000002</c:v>
                </c:pt>
                <c:pt idx="6058">
                  <c:v>63.252459999999999</c:v>
                </c:pt>
                <c:pt idx="6059">
                  <c:v>63.26885</c:v>
                </c:pt>
                <c:pt idx="6060">
                  <c:v>63.285249999999998</c:v>
                </c:pt>
                <c:pt idx="6061">
                  <c:v>63.301639999999999</c:v>
                </c:pt>
                <c:pt idx="6062">
                  <c:v>63.318040000000003</c:v>
                </c:pt>
                <c:pt idx="6063">
                  <c:v>63.334449999999997</c:v>
                </c:pt>
                <c:pt idx="6064">
                  <c:v>63.350850000000001</c:v>
                </c:pt>
                <c:pt idx="6065">
                  <c:v>63.367260000000002</c:v>
                </c:pt>
                <c:pt idx="6066">
                  <c:v>63.383659999999999</c:v>
                </c:pt>
                <c:pt idx="6067">
                  <c:v>63.400069999999999</c:v>
                </c:pt>
                <c:pt idx="6068">
                  <c:v>63.416490000000003</c:v>
                </c:pt>
                <c:pt idx="6069">
                  <c:v>63.432899999999997</c:v>
                </c:pt>
                <c:pt idx="6070">
                  <c:v>63.44932</c:v>
                </c:pt>
                <c:pt idx="6071">
                  <c:v>63.465739999999997</c:v>
                </c:pt>
                <c:pt idx="6072">
                  <c:v>63.48216</c:v>
                </c:pt>
                <c:pt idx="6073">
                  <c:v>63.498579999999997</c:v>
                </c:pt>
                <c:pt idx="6074">
                  <c:v>63.515009999999997</c:v>
                </c:pt>
                <c:pt idx="6075">
                  <c:v>63.531440000000003</c:v>
                </c:pt>
                <c:pt idx="6076">
                  <c:v>63.54786</c:v>
                </c:pt>
                <c:pt idx="6077">
                  <c:v>63.564300000000003</c:v>
                </c:pt>
                <c:pt idx="6078">
                  <c:v>63.580730000000003</c:v>
                </c:pt>
                <c:pt idx="6079">
                  <c:v>63.597169999999998</c:v>
                </c:pt>
                <c:pt idx="6080">
                  <c:v>63.613610000000001</c:v>
                </c:pt>
                <c:pt idx="6081">
                  <c:v>63.630040000000001</c:v>
                </c:pt>
                <c:pt idx="6082">
                  <c:v>63.64649</c:v>
                </c:pt>
                <c:pt idx="6083">
                  <c:v>63.662930000000003</c:v>
                </c:pt>
                <c:pt idx="6084">
                  <c:v>63.679380000000002</c:v>
                </c:pt>
                <c:pt idx="6085">
                  <c:v>63.695830000000001</c:v>
                </c:pt>
                <c:pt idx="6086">
                  <c:v>63.71228</c:v>
                </c:pt>
                <c:pt idx="6087">
                  <c:v>63.728729999999999</c:v>
                </c:pt>
                <c:pt idx="6088">
                  <c:v>63.745190000000001</c:v>
                </c:pt>
                <c:pt idx="6089">
                  <c:v>63.76164</c:v>
                </c:pt>
                <c:pt idx="6090">
                  <c:v>63.778100000000002</c:v>
                </c:pt>
                <c:pt idx="6091">
                  <c:v>63.794559999999997</c:v>
                </c:pt>
                <c:pt idx="6092">
                  <c:v>63.811030000000002</c:v>
                </c:pt>
                <c:pt idx="6093">
                  <c:v>63.827489999999997</c:v>
                </c:pt>
                <c:pt idx="6094">
                  <c:v>63.843960000000003</c:v>
                </c:pt>
                <c:pt idx="6095">
                  <c:v>63.860430000000001</c:v>
                </c:pt>
                <c:pt idx="6096">
                  <c:v>63.876899999999999</c:v>
                </c:pt>
                <c:pt idx="6097">
                  <c:v>63.893380000000001</c:v>
                </c:pt>
                <c:pt idx="6098">
                  <c:v>63.909849999999999</c:v>
                </c:pt>
                <c:pt idx="6099">
                  <c:v>63.92633</c:v>
                </c:pt>
                <c:pt idx="6100">
                  <c:v>63.942810000000001</c:v>
                </c:pt>
                <c:pt idx="6101">
                  <c:v>63.959290000000003</c:v>
                </c:pt>
                <c:pt idx="6102">
                  <c:v>63.97578</c:v>
                </c:pt>
                <c:pt idx="6103">
                  <c:v>63.992269999999998</c:v>
                </c:pt>
                <c:pt idx="6104">
                  <c:v>64.008759999999995</c:v>
                </c:pt>
                <c:pt idx="6105">
                  <c:v>64.02525</c:v>
                </c:pt>
                <c:pt idx="6106">
                  <c:v>64.041740000000004</c:v>
                </c:pt>
                <c:pt idx="6107">
                  <c:v>64.058239999999998</c:v>
                </c:pt>
                <c:pt idx="6108">
                  <c:v>64.074730000000002</c:v>
                </c:pt>
                <c:pt idx="6109">
                  <c:v>64.091229999999996</c:v>
                </c:pt>
                <c:pt idx="6110">
                  <c:v>64.107730000000004</c:v>
                </c:pt>
                <c:pt idx="6111">
                  <c:v>64.12424</c:v>
                </c:pt>
                <c:pt idx="6112">
                  <c:v>64.140749999999997</c:v>
                </c:pt>
                <c:pt idx="6113">
                  <c:v>64.157250000000005</c:v>
                </c:pt>
                <c:pt idx="6114">
                  <c:v>64.173760000000001</c:v>
                </c:pt>
                <c:pt idx="6115">
                  <c:v>64.190280000000001</c:v>
                </c:pt>
                <c:pt idx="6116">
                  <c:v>64.206789999999998</c:v>
                </c:pt>
                <c:pt idx="6117">
                  <c:v>64.223299999999995</c:v>
                </c:pt>
                <c:pt idx="6118">
                  <c:v>64.239819999999995</c:v>
                </c:pt>
                <c:pt idx="6119">
                  <c:v>64.256349999999998</c:v>
                </c:pt>
                <c:pt idx="6120">
                  <c:v>64.272869999999998</c:v>
                </c:pt>
                <c:pt idx="6121">
                  <c:v>64.289389999999997</c:v>
                </c:pt>
                <c:pt idx="6122">
                  <c:v>64.30592</c:v>
                </c:pt>
                <c:pt idx="6123">
                  <c:v>64.322450000000003</c:v>
                </c:pt>
                <c:pt idx="6124">
                  <c:v>64.338980000000006</c:v>
                </c:pt>
                <c:pt idx="6125">
                  <c:v>64.355509999999995</c:v>
                </c:pt>
                <c:pt idx="6126">
                  <c:v>64.372060000000005</c:v>
                </c:pt>
                <c:pt idx="6127">
                  <c:v>64.388589999999994</c:v>
                </c:pt>
                <c:pt idx="6128">
                  <c:v>64.40513</c:v>
                </c:pt>
                <c:pt idx="6129">
                  <c:v>64.421670000000006</c:v>
                </c:pt>
                <c:pt idx="6130">
                  <c:v>64.438220000000001</c:v>
                </c:pt>
                <c:pt idx="6131">
                  <c:v>64.454769999999996</c:v>
                </c:pt>
                <c:pt idx="6132">
                  <c:v>64.471310000000003</c:v>
                </c:pt>
                <c:pt idx="6133">
                  <c:v>64.487859999999998</c:v>
                </c:pt>
                <c:pt idx="6134">
                  <c:v>64.504419999999996</c:v>
                </c:pt>
                <c:pt idx="6135">
                  <c:v>64.520970000000005</c:v>
                </c:pt>
                <c:pt idx="6136">
                  <c:v>64.537530000000004</c:v>
                </c:pt>
                <c:pt idx="6137">
                  <c:v>64.554079999999999</c:v>
                </c:pt>
                <c:pt idx="6138">
                  <c:v>64.570650000000001</c:v>
                </c:pt>
                <c:pt idx="6139">
                  <c:v>64.587209999999999</c:v>
                </c:pt>
                <c:pt idx="6140">
                  <c:v>64.60378</c:v>
                </c:pt>
                <c:pt idx="6141">
                  <c:v>64.620350000000002</c:v>
                </c:pt>
                <c:pt idx="6142">
                  <c:v>64.63691</c:v>
                </c:pt>
                <c:pt idx="6143">
                  <c:v>64.653490000000005</c:v>
                </c:pt>
                <c:pt idx="6144">
                  <c:v>64.670060000000007</c:v>
                </c:pt>
                <c:pt idx="6145">
                  <c:v>64.686639999999997</c:v>
                </c:pt>
                <c:pt idx="6146">
                  <c:v>64.703220000000002</c:v>
                </c:pt>
                <c:pt idx="6147">
                  <c:v>64.719800000000006</c:v>
                </c:pt>
                <c:pt idx="6148">
                  <c:v>64.736369999999994</c:v>
                </c:pt>
                <c:pt idx="6149">
                  <c:v>64.752960000000002</c:v>
                </c:pt>
                <c:pt idx="6150">
                  <c:v>64.769549999999995</c:v>
                </c:pt>
                <c:pt idx="6151">
                  <c:v>64.78613</c:v>
                </c:pt>
                <c:pt idx="6152">
                  <c:v>64.802729999999997</c:v>
                </c:pt>
                <c:pt idx="6153">
                  <c:v>64.819320000000005</c:v>
                </c:pt>
                <c:pt idx="6154">
                  <c:v>64.835909999999998</c:v>
                </c:pt>
                <c:pt idx="6155">
                  <c:v>64.852519999999998</c:v>
                </c:pt>
                <c:pt idx="6156">
                  <c:v>64.869110000000006</c:v>
                </c:pt>
                <c:pt idx="6157">
                  <c:v>64.885710000000003</c:v>
                </c:pt>
                <c:pt idx="6158">
                  <c:v>64.902320000000003</c:v>
                </c:pt>
                <c:pt idx="6159">
                  <c:v>64.91892</c:v>
                </c:pt>
                <c:pt idx="6160">
                  <c:v>64.93553</c:v>
                </c:pt>
                <c:pt idx="6161">
                  <c:v>64.95214</c:v>
                </c:pt>
                <c:pt idx="6162">
                  <c:v>64.968760000000003</c:v>
                </c:pt>
                <c:pt idx="6163">
                  <c:v>64.985370000000003</c:v>
                </c:pt>
                <c:pt idx="6164">
                  <c:v>65.001980000000003</c:v>
                </c:pt>
                <c:pt idx="6165">
                  <c:v>65.018600000000006</c:v>
                </c:pt>
                <c:pt idx="6166">
                  <c:v>65.035219999999995</c:v>
                </c:pt>
                <c:pt idx="6167">
                  <c:v>65.051850000000002</c:v>
                </c:pt>
                <c:pt idx="6168">
                  <c:v>65.068470000000005</c:v>
                </c:pt>
                <c:pt idx="6169">
                  <c:v>65.085099999999997</c:v>
                </c:pt>
                <c:pt idx="6170">
                  <c:v>65.101730000000003</c:v>
                </c:pt>
                <c:pt idx="6171">
                  <c:v>65.118359999999996</c:v>
                </c:pt>
                <c:pt idx="6172">
                  <c:v>65.134990000000002</c:v>
                </c:pt>
                <c:pt idx="6173">
                  <c:v>65.151629999999997</c:v>
                </c:pt>
                <c:pt idx="6174">
                  <c:v>65.168270000000007</c:v>
                </c:pt>
                <c:pt idx="6175">
                  <c:v>65.184910000000002</c:v>
                </c:pt>
                <c:pt idx="6176">
                  <c:v>65.201549999999997</c:v>
                </c:pt>
                <c:pt idx="6177">
                  <c:v>65.218190000000007</c:v>
                </c:pt>
                <c:pt idx="6178">
                  <c:v>65.234840000000005</c:v>
                </c:pt>
                <c:pt idx="6179">
                  <c:v>65.251490000000004</c:v>
                </c:pt>
                <c:pt idx="6180">
                  <c:v>65.268140000000002</c:v>
                </c:pt>
                <c:pt idx="6181">
                  <c:v>65.284790000000001</c:v>
                </c:pt>
                <c:pt idx="6182">
                  <c:v>65.301450000000003</c:v>
                </c:pt>
                <c:pt idx="6183">
                  <c:v>65.318100000000001</c:v>
                </c:pt>
                <c:pt idx="6184">
                  <c:v>65.334760000000003</c:v>
                </c:pt>
                <c:pt idx="6185">
                  <c:v>65.351429999999993</c:v>
                </c:pt>
                <c:pt idx="6186">
                  <c:v>65.368089999999995</c:v>
                </c:pt>
                <c:pt idx="6187">
                  <c:v>65.384749999999997</c:v>
                </c:pt>
                <c:pt idx="6188">
                  <c:v>65.401420000000002</c:v>
                </c:pt>
                <c:pt idx="6189">
                  <c:v>65.418090000000007</c:v>
                </c:pt>
                <c:pt idx="6190">
                  <c:v>65.434759999999997</c:v>
                </c:pt>
                <c:pt idx="6191">
                  <c:v>65.451430000000002</c:v>
                </c:pt>
                <c:pt idx="6192">
                  <c:v>65.468109999999996</c:v>
                </c:pt>
                <c:pt idx="6193">
                  <c:v>65.484790000000004</c:v>
                </c:pt>
                <c:pt idx="6194">
                  <c:v>65.501459999999994</c:v>
                </c:pt>
                <c:pt idx="6195">
                  <c:v>65.518150000000006</c:v>
                </c:pt>
                <c:pt idx="6196">
                  <c:v>65.534840000000003</c:v>
                </c:pt>
                <c:pt idx="6197">
                  <c:v>65.551519999999996</c:v>
                </c:pt>
                <c:pt idx="6198">
                  <c:v>65.568209999999993</c:v>
                </c:pt>
                <c:pt idx="6199">
                  <c:v>65.584900000000005</c:v>
                </c:pt>
                <c:pt idx="6200">
                  <c:v>65.601590000000002</c:v>
                </c:pt>
                <c:pt idx="6201">
                  <c:v>65.618290000000002</c:v>
                </c:pt>
                <c:pt idx="6202">
                  <c:v>65.634990000000002</c:v>
                </c:pt>
                <c:pt idx="6203">
                  <c:v>65.651690000000002</c:v>
                </c:pt>
                <c:pt idx="6204">
                  <c:v>65.668390000000002</c:v>
                </c:pt>
                <c:pt idx="6205">
                  <c:v>65.685090000000002</c:v>
                </c:pt>
                <c:pt idx="6206">
                  <c:v>65.701800000000006</c:v>
                </c:pt>
                <c:pt idx="6207">
                  <c:v>65.718509999999995</c:v>
                </c:pt>
                <c:pt idx="6208">
                  <c:v>65.735209999999995</c:v>
                </c:pt>
                <c:pt idx="6209">
                  <c:v>65.751919999999998</c:v>
                </c:pt>
                <c:pt idx="6210">
                  <c:v>65.768640000000005</c:v>
                </c:pt>
                <c:pt idx="6211">
                  <c:v>65.785349999999994</c:v>
                </c:pt>
                <c:pt idx="6212">
                  <c:v>65.802080000000004</c:v>
                </c:pt>
                <c:pt idx="6213">
                  <c:v>65.818790000000007</c:v>
                </c:pt>
                <c:pt idx="6214">
                  <c:v>65.835520000000002</c:v>
                </c:pt>
                <c:pt idx="6215">
                  <c:v>65.852239999999995</c:v>
                </c:pt>
                <c:pt idx="6216">
                  <c:v>65.868970000000004</c:v>
                </c:pt>
                <c:pt idx="6217">
                  <c:v>65.8857</c:v>
                </c:pt>
                <c:pt idx="6218">
                  <c:v>65.902429999999995</c:v>
                </c:pt>
                <c:pt idx="6219">
                  <c:v>65.919169999999994</c:v>
                </c:pt>
                <c:pt idx="6220">
                  <c:v>65.935900000000004</c:v>
                </c:pt>
                <c:pt idx="6221">
                  <c:v>65.952640000000002</c:v>
                </c:pt>
                <c:pt idx="6222">
                  <c:v>65.969380000000001</c:v>
                </c:pt>
                <c:pt idx="6223">
                  <c:v>65.986109999999996</c:v>
                </c:pt>
                <c:pt idx="6224">
                  <c:v>66.002859999999998</c:v>
                </c:pt>
                <c:pt idx="6225">
                  <c:v>66.01961</c:v>
                </c:pt>
                <c:pt idx="6226">
                  <c:v>66.036349999999999</c:v>
                </c:pt>
                <c:pt idx="6227">
                  <c:v>66.053110000000004</c:v>
                </c:pt>
                <c:pt idx="6228">
                  <c:v>66.069860000000006</c:v>
                </c:pt>
                <c:pt idx="6229">
                  <c:v>66.086619999999996</c:v>
                </c:pt>
                <c:pt idx="6230">
                  <c:v>66.103369999999998</c:v>
                </c:pt>
                <c:pt idx="6231">
                  <c:v>66.12012</c:v>
                </c:pt>
                <c:pt idx="6232">
                  <c:v>66.136889999999994</c:v>
                </c:pt>
                <c:pt idx="6233">
                  <c:v>66.153660000000002</c:v>
                </c:pt>
                <c:pt idx="6234">
                  <c:v>66.170419999999993</c:v>
                </c:pt>
                <c:pt idx="6235">
                  <c:v>66.187190000000001</c:v>
                </c:pt>
                <c:pt idx="6236">
                  <c:v>66.203959999999995</c:v>
                </c:pt>
                <c:pt idx="6237">
                  <c:v>66.220730000000003</c:v>
                </c:pt>
                <c:pt idx="6238">
                  <c:v>66.237499999999997</c:v>
                </c:pt>
                <c:pt idx="6239">
                  <c:v>66.254270000000005</c:v>
                </c:pt>
                <c:pt idx="6240">
                  <c:v>66.271060000000006</c:v>
                </c:pt>
                <c:pt idx="6241">
                  <c:v>66.28783</c:v>
                </c:pt>
                <c:pt idx="6242">
                  <c:v>66.30462</c:v>
                </c:pt>
                <c:pt idx="6243">
                  <c:v>66.321399999999997</c:v>
                </c:pt>
                <c:pt idx="6244">
                  <c:v>66.338189999999997</c:v>
                </c:pt>
                <c:pt idx="6245">
                  <c:v>66.354969999999994</c:v>
                </c:pt>
                <c:pt idx="6246">
                  <c:v>66.371769999999998</c:v>
                </c:pt>
                <c:pt idx="6247">
                  <c:v>66.388559999999998</c:v>
                </c:pt>
                <c:pt idx="6248">
                  <c:v>66.405349999999999</c:v>
                </c:pt>
                <c:pt idx="6249">
                  <c:v>66.422150000000002</c:v>
                </c:pt>
                <c:pt idx="6250">
                  <c:v>66.438950000000006</c:v>
                </c:pt>
                <c:pt idx="6251">
                  <c:v>66.455749999999995</c:v>
                </c:pt>
                <c:pt idx="6252">
                  <c:v>66.472560000000001</c:v>
                </c:pt>
                <c:pt idx="6253">
                  <c:v>66.489360000000005</c:v>
                </c:pt>
                <c:pt idx="6254">
                  <c:v>66.506159999999994</c:v>
                </c:pt>
                <c:pt idx="6255">
                  <c:v>66.522980000000004</c:v>
                </c:pt>
                <c:pt idx="6256">
                  <c:v>66.539789999999996</c:v>
                </c:pt>
                <c:pt idx="6257">
                  <c:v>66.556600000000003</c:v>
                </c:pt>
                <c:pt idx="6258">
                  <c:v>66.573419999999999</c:v>
                </c:pt>
                <c:pt idx="6259">
                  <c:v>66.590239999999994</c:v>
                </c:pt>
                <c:pt idx="6260">
                  <c:v>66.607060000000004</c:v>
                </c:pt>
                <c:pt idx="6261">
                  <c:v>66.62388</c:v>
                </c:pt>
                <c:pt idx="6262">
                  <c:v>66.640709999999999</c:v>
                </c:pt>
                <c:pt idx="6263">
                  <c:v>66.657529999999994</c:v>
                </c:pt>
                <c:pt idx="6264">
                  <c:v>66.674359999999993</c:v>
                </c:pt>
                <c:pt idx="6265">
                  <c:v>66.691190000000006</c:v>
                </c:pt>
                <c:pt idx="6266">
                  <c:v>66.708020000000005</c:v>
                </c:pt>
                <c:pt idx="6267">
                  <c:v>66.724860000000007</c:v>
                </c:pt>
                <c:pt idx="6268">
                  <c:v>66.741699999999994</c:v>
                </c:pt>
                <c:pt idx="6269">
                  <c:v>66.758539999999996</c:v>
                </c:pt>
                <c:pt idx="6270">
                  <c:v>66.775379999999998</c:v>
                </c:pt>
                <c:pt idx="6271">
                  <c:v>66.79222</c:v>
                </c:pt>
                <c:pt idx="6272">
                  <c:v>66.809070000000006</c:v>
                </c:pt>
                <c:pt idx="6273">
                  <c:v>66.825919999999996</c:v>
                </c:pt>
                <c:pt idx="6274">
                  <c:v>66.842770000000002</c:v>
                </c:pt>
                <c:pt idx="6275">
                  <c:v>66.859620000000007</c:v>
                </c:pt>
                <c:pt idx="6276">
                  <c:v>66.876469999999998</c:v>
                </c:pt>
                <c:pt idx="6277">
                  <c:v>66.893330000000006</c:v>
                </c:pt>
                <c:pt idx="6278">
                  <c:v>66.91019</c:v>
                </c:pt>
                <c:pt idx="6279">
                  <c:v>66.927049999999994</c:v>
                </c:pt>
                <c:pt idx="6280">
                  <c:v>66.943910000000002</c:v>
                </c:pt>
                <c:pt idx="6281">
                  <c:v>66.96078</c:v>
                </c:pt>
                <c:pt idx="6282">
                  <c:v>66.977649999999997</c:v>
                </c:pt>
                <c:pt idx="6283">
                  <c:v>66.994510000000005</c:v>
                </c:pt>
                <c:pt idx="6284">
                  <c:v>67.011380000000003</c:v>
                </c:pt>
                <c:pt idx="6285">
                  <c:v>67.028260000000003</c:v>
                </c:pt>
                <c:pt idx="6286">
                  <c:v>67.045140000000004</c:v>
                </c:pt>
                <c:pt idx="6287">
                  <c:v>67.062010000000001</c:v>
                </c:pt>
                <c:pt idx="6288">
                  <c:v>67.078900000000004</c:v>
                </c:pt>
                <c:pt idx="6289">
                  <c:v>67.095770000000002</c:v>
                </c:pt>
                <c:pt idx="6290">
                  <c:v>67.112660000000005</c:v>
                </c:pt>
                <c:pt idx="6291">
                  <c:v>67.129549999999995</c:v>
                </c:pt>
                <c:pt idx="6292">
                  <c:v>67.146429999999995</c:v>
                </c:pt>
                <c:pt idx="6293">
                  <c:v>67.163319999999999</c:v>
                </c:pt>
                <c:pt idx="6294">
                  <c:v>67.180210000000002</c:v>
                </c:pt>
                <c:pt idx="6295">
                  <c:v>67.197109999999995</c:v>
                </c:pt>
                <c:pt idx="6296">
                  <c:v>67.213999999999999</c:v>
                </c:pt>
                <c:pt idx="6297">
                  <c:v>67.230900000000005</c:v>
                </c:pt>
                <c:pt idx="6298">
                  <c:v>67.247810000000001</c:v>
                </c:pt>
                <c:pt idx="6299">
                  <c:v>67.264709999999994</c:v>
                </c:pt>
                <c:pt idx="6300">
                  <c:v>67.281620000000004</c:v>
                </c:pt>
                <c:pt idx="6301">
                  <c:v>67.298519999999996</c:v>
                </c:pt>
                <c:pt idx="6302">
                  <c:v>67.315430000000006</c:v>
                </c:pt>
                <c:pt idx="6303">
                  <c:v>67.332340000000002</c:v>
                </c:pt>
                <c:pt idx="6304">
                  <c:v>67.349260000000001</c:v>
                </c:pt>
                <c:pt idx="6305">
                  <c:v>67.366169999999997</c:v>
                </c:pt>
                <c:pt idx="6306">
                  <c:v>67.383089999999996</c:v>
                </c:pt>
                <c:pt idx="6307">
                  <c:v>67.400019999999998</c:v>
                </c:pt>
                <c:pt idx="6308">
                  <c:v>67.416939999999997</c:v>
                </c:pt>
                <c:pt idx="6309">
                  <c:v>67.433859999999996</c:v>
                </c:pt>
                <c:pt idx="6310">
                  <c:v>67.450789999999998</c:v>
                </c:pt>
                <c:pt idx="6311">
                  <c:v>67.467709999999997</c:v>
                </c:pt>
                <c:pt idx="6312">
                  <c:v>67.484650000000002</c:v>
                </c:pt>
                <c:pt idx="6313">
                  <c:v>67.501580000000004</c:v>
                </c:pt>
                <c:pt idx="6314">
                  <c:v>67.518519999999995</c:v>
                </c:pt>
                <c:pt idx="6315">
                  <c:v>67.535449999999997</c:v>
                </c:pt>
                <c:pt idx="6316">
                  <c:v>67.552390000000003</c:v>
                </c:pt>
                <c:pt idx="6317">
                  <c:v>67.569339999999997</c:v>
                </c:pt>
                <c:pt idx="6318">
                  <c:v>67.586269999999999</c:v>
                </c:pt>
                <c:pt idx="6319">
                  <c:v>67.603219999999993</c:v>
                </c:pt>
                <c:pt idx="6320">
                  <c:v>67.620170000000002</c:v>
                </c:pt>
                <c:pt idx="6321">
                  <c:v>67.637119999999996</c:v>
                </c:pt>
                <c:pt idx="6322">
                  <c:v>67.654070000000004</c:v>
                </c:pt>
                <c:pt idx="6323">
                  <c:v>67.671030000000002</c:v>
                </c:pt>
                <c:pt idx="6324">
                  <c:v>67.687979999999996</c:v>
                </c:pt>
                <c:pt idx="6325">
                  <c:v>67.704939999999993</c:v>
                </c:pt>
                <c:pt idx="6326">
                  <c:v>67.721900000000005</c:v>
                </c:pt>
                <c:pt idx="6327">
                  <c:v>67.738860000000003</c:v>
                </c:pt>
                <c:pt idx="6328">
                  <c:v>67.755830000000003</c:v>
                </c:pt>
                <c:pt idx="6329">
                  <c:v>67.772800000000004</c:v>
                </c:pt>
                <c:pt idx="6330">
                  <c:v>67.789760000000001</c:v>
                </c:pt>
                <c:pt idx="6331">
                  <c:v>67.806740000000005</c:v>
                </c:pt>
                <c:pt idx="6332">
                  <c:v>67.823710000000005</c:v>
                </c:pt>
                <c:pt idx="6333">
                  <c:v>67.840680000000006</c:v>
                </c:pt>
                <c:pt idx="6334">
                  <c:v>67.857669999999999</c:v>
                </c:pt>
                <c:pt idx="6335">
                  <c:v>67.874639999999999</c:v>
                </c:pt>
                <c:pt idx="6336">
                  <c:v>67.891620000000003</c:v>
                </c:pt>
                <c:pt idx="6337">
                  <c:v>67.908609999999996</c:v>
                </c:pt>
                <c:pt idx="6338">
                  <c:v>67.92559</c:v>
                </c:pt>
                <c:pt idx="6339">
                  <c:v>67.942580000000007</c:v>
                </c:pt>
                <c:pt idx="6340">
                  <c:v>67.959569999999999</c:v>
                </c:pt>
                <c:pt idx="6341">
                  <c:v>67.976560000000006</c:v>
                </c:pt>
                <c:pt idx="6342">
                  <c:v>67.993560000000002</c:v>
                </c:pt>
                <c:pt idx="6343">
                  <c:v>68.010559999999998</c:v>
                </c:pt>
                <c:pt idx="6344">
                  <c:v>68.027559999999994</c:v>
                </c:pt>
                <c:pt idx="6345">
                  <c:v>68.044560000000004</c:v>
                </c:pt>
                <c:pt idx="6346">
                  <c:v>68.06156</c:v>
                </c:pt>
                <c:pt idx="6347">
                  <c:v>68.078569999999999</c:v>
                </c:pt>
                <c:pt idx="6348">
                  <c:v>68.095569999999995</c:v>
                </c:pt>
                <c:pt idx="6349">
                  <c:v>68.112579999999994</c:v>
                </c:pt>
                <c:pt idx="6350">
                  <c:v>68.129589999999993</c:v>
                </c:pt>
                <c:pt idx="6351">
                  <c:v>68.146609999999995</c:v>
                </c:pt>
                <c:pt idx="6352">
                  <c:v>68.163619999999995</c:v>
                </c:pt>
                <c:pt idx="6353">
                  <c:v>68.180639999999997</c:v>
                </c:pt>
                <c:pt idx="6354">
                  <c:v>68.197659999999999</c:v>
                </c:pt>
                <c:pt idx="6355">
                  <c:v>68.214680000000001</c:v>
                </c:pt>
                <c:pt idx="6356">
                  <c:v>68.231700000000004</c:v>
                </c:pt>
                <c:pt idx="6357">
                  <c:v>68.248729999999995</c:v>
                </c:pt>
                <c:pt idx="6358">
                  <c:v>68.26576</c:v>
                </c:pt>
                <c:pt idx="6359">
                  <c:v>68.282790000000006</c:v>
                </c:pt>
                <c:pt idx="6360">
                  <c:v>68.29983</c:v>
                </c:pt>
                <c:pt idx="6361">
                  <c:v>68.316860000000005</c:v>
                </c:pt>
                <c:pt idx="6362">
                  <c:v>68.3339</c:v>
                </c:pt>
                <c:pt idx="6363">
                  <c:v>68.350939999999994</c:v>
                </c:pt>
                <c:pt idx="6364">
                  <c:v>68.367980000000003</c:v>
                </c:pt>
                <c:pt idx="6365">
                  <c:v>68.38503</c:v>
                </c:pt>
                <c:pt idx="6366">
                  <c:v>68.402069999999995</c:v>
                </c:pt>
                <c:pt idx="6367">
                  <c:v>68.419110000000003</c:v>
                </c:pt>
                <c:pt idx="6368">
                  <c:v>68.436160000000001</c:v>
                </c:pt>
                <c:pt idx="6369">
                  <c:v>68.453220000000002</c:v>
                </c:pt>
                <c:pt idx="6370">
                  <c:v>68.470269999999999</c:v>
                </c:pt>
                <c:pt idx="6371">
                  <c:v>68.48733</c:v>
                </c:pt>
                <c:pt idx="6372">
                  <c:v>68.504390000000001</c:v>
                </c:pt>
                <c:pt idx="6373">
                  <c:v>68.521450000000002</c:v>
                </c:pt>
                <c:pt idx="6374">
                  <c:v>68.538510000000002</c:v>
                </c:pt>
                <c:pt idx="6375">
                  <c:v>68.555570000000003</c:v>
                </c:pt>
                <c:pt idx="6376">
                  <c:v>68.572640000000007</c:v>
                </c:pt>
                <c:pt idx="6377">
                  <c:v>68.589709999999997</c:v>
                </c:pt>
                <c:pt idx="6378">
                  <c:v>68.606780000000001</c:v>
                </c:pt>
                <c:pt idx="6379">
                  <c:v>68.623859999999993</c:v>
                </c:pt>
                <c:pt idx="6380">
                  <c:v>68.640929999999997</c:v>
                </c:pt>
                <c:pt idx="6381">
                  <c:v>68.658000000000001</c:v>
                </c:pt>
                <c:pt idx="6382">
                  <c:v>68.675089999999997</c:v>
                </c:pt>
                <c:pt idx="6383">
                  <c:v>68.692170000000004</c:v>
                </c:pt>
                <c:pt idx="6384">
                  <c:v>68.709249999999997</c:v>
                </c:pt>
                <c:pt idx="6385">
                  <c:v>68.726330000000004</c:v>
                </c:pt>
                <c:pt idx="6386">
                  <c:v>68.74342</c:v>
                </c:pt>
                <c:pt idx="6387">
                  <c:v>68.760509999999996</c:v>
                </c:pt>
                <c:pt idx="6388">
                  <c:v>68.777600000000007</c:v>
                </c:pt>
                <c:pt idx="6389">
                  <c:v>68.794700000000006</c:v>
                </c:pt>
                <c:pt idx="6390">
                  <c:v>68.811800000000005</c:v>
                </c:pt>
                <c:pt idx="6391">
                  <c:v>68.828900000000004</c:v>
                </c:pt>
                <c:pt idx="6392">
                  <c:v>68.846000000000004</c:v>
                </c:pt>
                <c:pt idx="6393">
                  <c:v>68.863100000000003</c:v>
                </c:pt>
                <c:pt idx="6394">
                  <c:v>68.880200000000002</c:v>
                </c:pt>
                <c:pt idx="6395">
                  <c:v>68.897319999999993</c:v>
                </c:pt>
                <c:pt idx="6396">
                  <c:v>68.914420000000007</c:v>
                </c:pt>
                <c:pt idx="6397">
                  <c:v>68.931529999999995</c:v>
                </c:pt>
                <c:pt idx="6398">
                  <c:v>68.948650000000001</c:v>
                </c:pt>
                <c:pt idx="6399">
                  <c:v>68.965760000000003</c:v>
                </c:pt>
                <c:pt idx="6400">
                  <c:v>68.982879999999994</c:v>
                </c:pt>
                <c:pt idx="6401">
                  <c:v>69</c:v>
                </c:pt>
                <c:pt idx="6402">
                  <c:v>69.017120000000006</c:v>
                </c:pt>
                <c:pt idx="6403">
                  <c:v>69.03425</c:v>
                </c:pt>
                <c:pt idx="6404">
                  <c:v>69.051370000000006</c:v>
                </c:pt>
                <c:pt idx="6405">
                  <c:v>69.0685</c:v>
                </c:pt>
                <c:pt idx="6406">
                  <c:v>69.085629999999995</c:v>
                </c:pt>
                <c:pt idx="6407">
                  <c:v>69.102760000000004</c:v>
                </c:pt>
                <c:pt idx="6408">
                  <c:v>69.119900000000001</c:v>
                </c:pt>
                <c:pt idx="6409">
                  <c:v>69.137039999999999</c:v>
                </c:pt>
                <c:pt idx="6410">
                  <c:v>69.154169999999993</c:v>
                </c:pt>
                <c:pt idx="6411">
                  <c:v>69.171319999999994</c:v>
                </c:pt>
                <c:pt idx="6412">
                  <c:v>69.188460000000006</c:v>
                </c:pt>
                <c:pt idx="6413">
                  <c:v>69.205600000000004</c:v>
                </c:pt>
                <c:pt idx="6414">
                  <c:v>69.222759999999994</c:v>
                </c:pt>
                <c:pt idx="6415">
                  <c:v>69.239900000000006</c:v>
                </c:pt>
                <c:pt idx="6416">
                  <c:v>69.257059999999996</c:v>
                </c:pt>
                <c:pt idx="6417">
                  <c:v>69.274209999999997</c:v>
                </c:pt>
                <c:pt idx="6418">
                  <c:v>69.291370000000001</c:v>
                </c:pt>
                <c:pt idx="6419">
                  <c:v>69.308530000000005</c:v>
                </c:pt>
                <c:pt idx="6420">
                  <c:v>69.325680000000006</c:v>
                </c:pt>
                <c:pt idx="6421">
                  <c:v>69.342839999999995</c:v>
                </c:pt>
                <c:pt idx="6422">
                  <c:v>69.360010000000003</c:v>
                </c:pt>
                <c:pt idx="6423">
                  <c:v>69.377170000000007</c:v>
                </c:pt>
                <c:pt idx="6424">
                  <c:v>69.39434</c:v>
                </c:pt>
                <c:pt idx="6425">
                  <c:v>69.411510000000007</c:v>
                </c:pt>
                <c:pt idx="6426">
                  <c:v>69.428690000000003</c:v>
                </c:pt>
                <c:pt idx="6427">
                  <c:v>69.445859999999996</c:v>
                </c:pt>
                <c:pt idx="6428">
                  <c:v>69.463040000000007</c:v>
                </c:pt>
                <c:pt idx="6429">
                  <c:v>69.480220000000003</c:v>
                </c:pt>
                <c:pt idx="6430">
                  <c:v>69.497399999999999</c:v>
                </c:pt>
                <c:pt idx="6431">
                  <c:v>69.514589999999998</c:v>
                </c:pt>
                <c:pt idx="6432">
                  <c:v>69.531769999999995</c:v>
                </c:pt>
                <c:pt idx="6433">
                  <c:v>69.548959999999994</c:v>
                </c:pt>
                <c:pt idx="6434">
                  <c:v>69.566149999999993</c:v>
                </c:pt>
                <c:pt idx="6435">
                  <c:v>69.583340000000007</c:v>
                </c:pt>
                <c:pt idx="6436">
                  <c:v>69.600530000000006</c:v>
                </c:pt>
                <c:pt idx="6437">
                  <c:v>69.617729999999995</c:v>
                </c:pt>
                <c:pt idx="6438">
                  <c:v>69.634929999999997</c:v>
                </c:pt>
                <c:pt idx="6439">
                  <c:v>69.65213</c:v>
                </c:pt>
                <c:pt idx="6440">
                  <c:v>69.669330000000002</c:v>
                </c:pt>
                <c:pt idx="6441">
                  <c:v>69.686539999999994</c:v>
                </c:pt>
                <c:pt idx="6442">
                  <c:v>69.703739999999996</c:v>
                </c:pt>
                <c:pt idx="6443">
                  <c:v>69.720950000000002</c:v>
                </c:pt>
                <c:pt idx="6444">
                  <c:v>69.738169999999997</c:v>
                </c:pt>
                <c:pt idx="6445">
                  <c:v>69.755380000000002</c:v>
                </c:pt>
                <c:pt idx="6446">
                  <c:v>69.772589999999994</c:v>
                </c:pt>
                <c:pt idx="6447">
                  <c:v>69.789810000000003</c:v>
                </c:pt>
                <c:pt idx="6448">
                  <c:v>69.807029999999997</c:v>
                </c:pt>
                <c:pt idx="6449">
                  <c:v>69.824259999999995</c:v>
                </c:pt>
                <c:pt idx="6450">
                  <c:v>69.841480000000004</c:v>
                </c:pt>
                <c:pt idx="6451">
                  <c:v>69.858699999999999</c:v>
                </c:pt>
                <c:pt idx="6452">
                  <c:v>69.875929999999997</c:v>
                </c:pt>
                <c:pt idx="6453">
                  <c:v>69.893169999999998</c:v>
                </c:pt>
                <c:pt idx="6454">
                  <c:v>69.910390000000007</c:v>
                </c:pt>
                <c:pt idx="6455">
                  <c:v>69.927629999999994</c:v>
                </c:pt>
                <c:pt idx="6456">
                  <c:v>69.944860000000006</c:v>
                </c:pt>
                <c:pt idx="6457">
                  <c:v>69.962100000000007</c:v>
                </c:pt>
                <c:pt idx="6458">
                  <c:v>69.979349999999997</c:v>
                </c:pt>
                <c:pt idx="6459">
                  <c:v>69.996589999999998</c:v>
                </c:pt>
                <c:pt idx="6460">
                  <c:v>70.013829999999999</c:v>
                </c:pt>
                <c:pt idx="6461">
                  <c:v>70.031080000000003</c:v>
                </c:pt>
                <c:pt idx="6462">
                  <c:v>70.048330000000007</c:v>
                </c:pt>
                <c:pt idx="6463">
                  <c:v>70.065579999999997</c:v>
                </c:pt>
                <c:pt idx="6464">
                  <c:v>70.082840000000004</c:v>
                </c:pt>
                <c:pt idx="6465">
                  <c:v>70.100089999999994</c:v>
                </c:pt>
                <c:pt idx="6466">
                  <c:v>70.117350000000002</c:v>
                </c:pt>
                <c:pt idx="6467">
                  <c:v>70.134609999999995</c:v>
                </c:pt>
                <c:pt idx="6468">
                  <c:v>70.151870000000002</c:v>
                </c:pt>
                <c:pt idx="6469">
                  <c:v>70.169139999999999</c:v>
                </c:pt>
                <c:pt idx="6470">
                  <c:v>70.186400000000006</c:v>
                </c:pt>
                <c:pt idx="6471">
                  <c:v>70.203670000000002</c:v>
                </c:pt>
                <c:pt idx="6472">
                  <c:v>70.220939999999999</c:v>
                </c:pt>
                <c:pt idx="6473">
                  <c:v>70.238209999999995</c:v>
                </c:pt>
                <c:pt idx="6474">
                  <c:v>70.255489999999995</c:v>
                </c:pt>
                <c:pt idx="6475">
                  <c:v>70.272769999999994</c:v>
                </c:pt>
                <c:pt idx="6476">
                  <c:v>70.290049999999994</c:v>
                </c:pt>
                <c:pt idx="6477">
                  <c:v>70.307329999999993</c:v>
                </c:pt>
                <c:pt idx="6478">
                  <c:v>70.324610000000007</c:v>
                </c:pt>
                <c:pt idx="6479">
                  <c:v>70.341899999999995</c:v>
                </c:pt>
                <c:pt idx="6480">
                  <c:v>70.359179999999995</c:v>
                </c:pt>
                <c:pt idx="6481">
                  <c:v>70.376469999999998</c:v>
                </c:pt>
                <c:pt idx="6482">
                  <c:v>70.393770000000004</c:v>
                </c:pt>
                <c:pt idx="6483">
                  <c:v>70.411060000000006</c:v>
                </c:pt>
                <c:pt idx="6484">
                  <c:v>70.428359999999998</c:v>
                </c:pt>
                <c:pt idx="6485">
                  <c:v>70.445660000000004</c:v>
                </c:pt>
                <c:pt idx="6486">
                  <c:v>70.462959999999995</c:v>
                </c:pt>
                <c:pt idx="6487">
                  <c:v>70.480260000000001</c:v>
                </c:pt>
                <c:pt idx="6488">
                  <c:v>70.497569999999996</c:v>
                </c:pt>
                <c:pt idx="6489">
                  <c:v>70.514870000000002</c:v>
                </c:pt>
                <c:pt idx="6490">
                  <c:v>70.532179999999997</c:v>
                </c:pt>
                <c:pt idx="6491">
                  <c:v>70.549490000000006</c:v>
                </c:pt>
                <c:pt idx="6492">
                  <c:v>70.566800000000001</c:v>
                </c:pt>
                <c:pt idx="6493">
                  <c:v>70.584119999999999</c:v>
                </c:pt>
                <c:pt idx="6494">
                  <c:v>70.601429999999993</c:v>
                </c:pt>
                <c:pt idx="6495">
                  <c:v>70.618759999999995</c:v>
                </c:pt>
                <c:pt idx="6496">
                  <c:v>70.636080000000007</c:v>
                </c:pt>
                <c:pt idx="6497">
                  <c:v>70.653400000000005</c:v>
                </c:pt>
                <c:pt idx="6498">
                  <c:v>70.670730000000006</c:v>
                </c:pt>
                <c:pt idx="6499">
                  <c:v>70.688059999999993</c:v>
                </c:pt>
                <c:pt idx="6500">
                  <c:v>70.705380000000005</c:v>
                </c:pt>
                <c:pt idx="6501">
                  <c:v>70.722719999999995</c:v>
                </c:pt>
                <c:pt idx="6502">
                  <c:v>70.740049999999997</c:v>
                </c:pt>
                <c:pt idx="6503">
                  <c:v>70.757390000000001</c:v>
                </c:pt>
                <c:pt idx="6504">
                  <c:v>70.774730000000005</c:v>
                </c:pt>
                <c:pt idx="6505">
                  <c:v>70.792069999999995</c:v>
                </c:pt>
                <c:pt idx="6506">
                  <c:v>70.80941</c:v>
                </c:pt>
                <c:pt idx="6507">
                  <c:v>70.826759999999993</c:v>
                </c:pt>
                <c:pt idx="6508">
                  <c:v>70.844099999999997</c:v>
                </c:pt>
                <c:pt idx="6509">
                  <c:v>70.861450000000005</c:v>
                </c:pt>
                <c:pt idx="6510">
                  <c:v>70.878810000000001</c:v>
                </c:pt>
                <c:pt idx="6511">
                  <c:v>70.896159999999995</c:v>
                </c:pt>
                <c:pt idx="6512">
                  <c:v>70.913510000000002</c:v>
                </c:pt>
                <c:pt idx="6513">
                  <c:v>70.930869999999999</c:v>
                </c:pt>
                <c:pt idx="6514">
                  <c:v>70.948229999999995</c:v>
                </c:pt>
                <c:pt idx="6515">
                  <c:v>70.965590000000006</c:v>
                </c:pt>
                <c:pt idx="6516">
                  <c:v>70.982960000000006</c:v>
                </c:pt>
                <c:pt idx="6517">
                  <c:v>71.000320000000002</c:v>
                </c:pt>
                <c:pt idx="6518">
                  <c:v>71.017690000000002</c:v>
                </c:pt>
                <c:pt idx="6519">
                  <c:v>71.035060000000001</c:v>
                </c:pt>
                <c:pt idx="6520">
                  <c:v>71.052440000000004</c:v>
                </c:pt>
                <c:pt idx="6521">
                  <c:v>71.069810000000004</c:v>
                </c:pt>
                <c:pt idx="6522">
                  <c:v>71.087190000000007</c:v>
                </c:pt>
                <c:pt idx="6523">
                  <c:v>71.104569999999995</c:v>
                </c:pt>
                <c:pt idx="6524">
                  <c:v>71.121949999999998</c:v>
                </c:pt>
                <c:pt idx="6525">
                  <c:v>71.139330000000001</c:v>
                </c:pt>
                <c:pt idx="6526">
                  <c:v>71.156720000000007</c:v>
                </c:pt>
                <c:pt idx="6527">
                  <c:v>71.174099999999996</c:v>
                </c:pt>
                <c:pt idx="6528">
                  <c:v>71.191490000000002</c:v>
                </c:pt>
                <c:pt idx="6529">
                  <c:v>71.208889999999997</c:v>
                </c:pt>
                <c:pt idx="6530">
                  <c:v>71.226280000000003</c:v>
                </c:pt>
                <c:pt idx="6531">
                  <c:v>71.243679999999998</c:v>
                </c:pt>
                <c:pt idx="6532">
                  <c:v>71.261070000000004</c:v>
                </c:pt>
                <c:pt idx="6533">
                  <c:v>71.278469999999999</c:v>
                </c:pt>
                <c:pt idx="6534">
                  <c:v>71.295879999999997</c:v>
                </c:pt>
                <c:pt idx="6535">
                  <c:v>71.313280000000006</c:v>
                </c:pt>
                <c:pt idx="6536">
                  <c:v>71.330690000000004</c:v>
                </c:pt>
                <c:pt idx="6537">
                  <c:v>71.348100000000002</c:v>
                </c:pt>
                <c:pt idx="6538">
                  <c:v>71.36551</c:v>
                </c:pt>
                <c:pt idx="6539">
                  <c:v>71.382919999999999</c:v>
                </c:pt>
                <c:pt idx="6540">
                  <c:v>71.40034</c:v>
                </c:pt>
                <c:pt idx="6541">
                  <c:v>71.417760000000001</c:v>
                </c:pt>
                <c:pt idx="6542">
                  <c:v>71.435169999999999</c:v>
                </c:pt>
                <c:pt idx="6543">
                  <c:v>71.452590000000001</c:v>
                </c:pt>
                <c:pt idx="6544">
                  <c:v>71.470020000000005</c:v>
                </c:pt>
                <c:pt idx="6545">
                  <c:v>71.487440000000007</c:v>
                </c:pt>
                <c:pt idx="6546">
                  <c:v>71.504869999999997</c:v>
                </c:pt>
                <c:pt idx="6547">
                  <c:v>71.522300000000001</c:v>
                </c:pt>
                <c:pt idx="6548">
                  <c:v>71.539730000000006</c:v>
                </c:pt>
                <c:pt idx="6549">
                  <c:v>71.557169999999999</c:v>
                </c:pt>
                <c:pt idx="6550">
                  <c:v>71.574600000000004</c:v>
                </c:pt>
                <c:pt idx="6551">
                  <c:v>71.592039999999997</c:v>
                </c:pt>
                <c:pt idx="6552">
                  <c:v>71.609480000000005</c:v>
                </c:pt>
                <c:pt idx="6553">
                  <c:v>71.626919999999998</c:v>
                </c:pt>
                <c:pt idx="6554">
                  <c:v>71.644369999999995</c:v>
                </c:pt>
                <c:pt idx="6555">
                  <c:v>71.661820000000006</c:v>
                </c:pt>
                <c:pt idx="6556">
                  <c:v>71.679270000000002</c:v>
                </c:pt>
                <c:pt idx="6557">
                  <c:v>71.696719999999999</c:v>
                </c:pt>
                <c:pt idx="6558">
                  <c:v>71.714169999999996</c:v>
                </c:pt>
                <c:pt idx="6559">
                  <c:v>71.731629999999996</c:v>
                </c:pt>
                <c:pt idx="6560">
                  <c:v>71.749080000000006</c:v>
                </c:pt>
                <c:pt idx="6561">
                  <c:v>71.766540000000006</c:v>
                </c:pt>
                <c:pt idx="6562">
                  <c:v>71.784000000000006</c:v>
                </c:pt>
                <c:pt idx="6563">
                  <c:v>71.801469999999995</c:v>
                </c:pt>
                <c:pt idx="6564">
                  <c:v>71.818939999999998</c:v>
                </c:pt>
                <c:pt idx="6565">
                  <c:v>71.836399999999998</c:v>
                </c:pt>
                <c:pt idx="6566">
                  <c:v>71.853870000000001</c:v>
                </c:pt>
                <c:pt idx="6567">
                  <c:v>71.871350000000007</c:v>
                </c:pt>
                <c:pt idx="6568">
                  <c:v>71.888819999999996</c:v>
                </c:pt>
                <c:pt idx="6569">
                  <c:v>71.906300000000002</c:v>
                </c:pt>
                <c:pt idx="6570">
                  <c:v>71.923770000000005</c:v>
                </c:pt>
                <c:pt idx="6571">
                  <c:v>71.94126</c:v>
                </c:pt>
                <c:pt idx="6572">
                  <c:v>71.958740000000006</c:v>
                </c:pt>
                <c:pt idx="6573">
                  <c:v>71.976230000000001</c:v>
                </c:pt>
                <c:pt idx="6574">
                  <c:v>71.993709999999993</c:v>
                </c:pt>
                <c:pt idx="6575">
                  <c:v>72.011200000000002</c:v>
                </c:pt>
                <c:pt idx="6576">
                  <c:v>72.028689999999997</c:v>
                </c:pt>
                <c:pt idx="6577">
                  <c:v>72.046189999999996</c:v>
                </c:pt>
                <c:pt idx="6578">
                  <c:v>72.063680000000005</c:v>
                </c:pt>
                <c:pt idx="6579">
                  <c:v>72.081180000000003</c:v>
                </c:pt>
                <c:pt idx="6580">
                  <c:v>72.098690000000005</c:v>
                </c:pt>
                <c:pt idx="6581">
                  <c:v>72.116190000000003</c:v>
                </c:pt>
                <c:pt idx="6582">
                  <c:v>72.133690000000001</c:v>
                </c:pt>
                <c:pt idx="6583">
                  <c:v>72.151200000000003</c:v>
                </c:pt>
                <c:pt idx="6584">
                  <c:v>72.168700000000001</c:v>
                </c:pt>
                <c:pt idx="6585">
                  <c:v>72.186220000000006</c:v>
                </c:pt>
                <c:pt idx="6586">
                  <c:v>72.203729999999993</c:v>
                </c:pt>
                <c:pt idx="6587">
                  <c:v>72.221239999999995</c:v>
                </c:pt>
                <c:pt idx="6588">
                  <c:v>72.238759999999999</c:v>
                </c:pt>
                <c:pt idx="6589">
                  <c:v>72.256280000000004</c:v>
                </c:pt>
                <c:pt idx="6590">
                  <c:v>72.273799999999994</c:v>
                </c:pt>
                <c:pt idx="6591">
                  <c:v>72.291319999999999</c:v>
                </c:pt>
                <c:pt idx="6592">
                  <c:v>72.308850000000007</c:v>
                </c:pt>
                <c:pt idx="6593">
                  <c:v>72.32638</c:v>
                </c:pt>
                <c:pt idx="6594">
                  <c:v>72.343909999999994</c:v>
                </c:pt>
                <c:pt idx="6595">
                  <c:v>72.361440000000002</c:v>
                </c:pt>
                <c:pt idx="6596">
                  <c:v>72.378969999999995</c:v>
                </c:pt>
                <c:pt idx="6597">
                  <c:v>72.396510000000006</c:v>
                </c:pt>
                <c:pt idx="6598">
                  <c:v>72.414050000000003</c:v>
                </c:pt>
                <c:pt idx="6599">
                  <c:v>72.43159</c:v>
                </c:pt>
                <c:pt idx="6600">
                  <c:v>72.449129999999997</c:v>
                </c:pt>
                <c:pt idx="6601">
                  <c:v>72.466669999999993</c:v>
                </c:pt>
                <c:pt idx="6602">
                  <c:v>72.484219999999993</c:v>
                </c:pt>
                <c:pt idx="6603">
                  <c:v>72.501769999999993</c:v>
                </c:pt>
                <c:pt idx="6604">
                  <c:v>72.519329999999997</c:v>
                </c:pt>
                <c:pt idx="6605">
                  <c:v>72.536869999999993</c:v>
                </c:pt>
                <c:pt idx="6606">
                  <c:v>72.554429999999996</c:v>
                </c:pt>
                <c:pt idx="6607">
                  <c:v>72.57199</c:v>
                </c:pt>
                <c:pt idx="6608">
                  <c:v>72.589550000000003</c:v>
                </c:pt>
                <c:pt idx="6609">
                  <c:v>72.607110000000006</c:v>
                </c:pt>
                <c:pt idx="6610">
                  <c:v>72.624669999999995</c:v>
                </c:pt>
                <c:pt idx="6611">
                  <c:v>72.642240000000001</c:v>
                </c:pt>
                <c:pt idx="6612">
                  <c:v>72.659809999999993</c:v>
                </c:pt>
                <c:pt idx="6613">
                  <c:v>72.677379999999999</c:v>
                </c:pt>
                <c:pt idx="6614">
                  <c:v>72.694950000000006</c:v>
                </c:pt>
                <c:pt idx="6615">
                  <c:v>72.712519999999998</c:v>
                </c:pt>
                <c:pt idx="6616">
                  <c:v>72.730099999999993</c:v>
                </c:pt>
                <c:pt idx="6617">
                  <c:v>72.747680000000003</c:v>
                </c:pt>
                <c:pt idx="6618">
                  <c:v>72.765259999999998</c:v>
                </c:pt>
                <c:pt idx="6619">
                  <c:v>72.782839999999993</c:v>
                </c:pt>
                <c:pt idx="6620">
                  <c:v>72.800430000000006</c:v>
                </c:pt>
                <c:pt idx="6621">
                  <c:v>72.818020000000004</c:v>
                </c:pt>
                <c:pt idx="6622">
                  <c:v>72.835610000000003</c:v>
                </c:pt>
                <c:pt idx="6623">
                  <c:v>72.853200000000001</c:v>
                </c:pt>
                <c:pt idx="6624">
                  <c:v>72.87079</c:v>
                </c:pt>
                <c:pt idx="6625">
                  <c:v>72.888390000000001</c:v>
                </c:pt>
                <c:pt idx="6626">
                  <c:v>72.90598</c:v>
                </c:pt>
                <c:pt idx="6627">
                  <c:v>72.923580000000001</c:v>
                </c:pt>
                <c:pt idx="6628">
                  <c:v>72.941180000000003</c:v>
                </c:pt>
                <c:pt idx="6629">
                  <c:v>72.958789999999993</c:v>
                </c:pt>
                <c:pt idx="6630">
                  <c:v>72.976389999999995</c:v>
                </c:pt>
                <c:pt idx="6631">
                  <c:v>72.994</c:v>
                </c:pt>
                <c:pt idx="6632">
                  <c:v>73.011619999999994</c:v>
                </c:pt>
                <c:pt idx="6633">
                  <c:v>73.029229999999998</c:v>
                </c:pt>
                <c:pt idx="6634">
                  <c:v>73.046840000000003</c:v>
                </c:pt>
                <c:pt idx="6635">
                  <c:v>73.064459999999997</c:v>
                </c:pt>
                <c:pt idx="6636">
                  <c:v>73.082080000000005</c:v>
                </c:pt>
                <c:pt idx="6637">
                  <c:v>73.099699999999999</c:v>
                </c:pt>
                <c:pt idx="6638">
                  <c:v>73.117320000000007</c:v>
                </c:pt>
                <c:pt idx="6639">
                  <c:v>73.134950000000003</c:v>
                </c:pt>
                <c:pt idx="6640">
                  <c:v>73.15258</c:v>
                </c:pt>
                <c:pt idx="6641">
                  <c:v>73.170199999999994</c:v>
                </c:pt>
                <c:pt idx="6642">
                  <c:v>73.187839999999994</c:v>
                </c:pt>
                <c:pt idx="6643">
                  <c:v>73.205470000000005</c:v>
                </c:pt>
                <c:pt idx="6644">
                  <c:v>73.223110000000005</c:v>
                </c:pt>
                <c:pt idx="6645">
                  <c:v>73.240750000000006</c:v>
                </c:pt>
                <c:pt idx="6646">
                  <c:v>73.258380000000002</c:v>
                </c:pt>
                <c:pt idx="6647">
                  <c:v>73.276030000000006</c:v>
                </c:pt>
                <c:pt idx="6648">
                  <c:v>73.293670000000006</c:v>
                </c:pt>
                <c:pt idx="6649">
                  <c:v>73.311319999999995</c:v>
                </c:pt>
                <c:pt idx="6650">
                  <c:v>73.328969999999998</c:v>
                </c:pt>
                <c:pt idx="6651">
                  <c:v>73.346620000000001</c:v>
                </c:pt>
                <c:pt idx="6652">
                  <c:v>73.364270000000005</c:v>
                </c:pt>
                <c:pt idx="6653">
                  <c:v>73.381929999999997</c:v>
                </c:pt>
                <c:pt idx="6654">
                  <c:v>73.399590000000003</c:v>
                </c:pt>
                <c:pt idx="6655">
                  <c:v>73.417240000000007</c:v>
                </c:pt>
                <c:pt idx="6656">
                  <c:v>73.434910000000002</c:v>
                </c:pt>
                <c:pt idx="6657">
                  <c:v>73.452569999999994</c:v>
                </c:pt>
                <c:pt idx="6658">
                  <c:v>73.470240000000004</c:v>
                </c:pt>
                <c:pt idx="6659">
                  <c:v>73.487909999999999</c:v>
                </c:pt>
                <c:pt idx="6660">
                  <c:v>73.505579999999995</c:v>
                </c:pt>
                <c:pt idx="6661">
                  <c:v>73.523250000000004</c:v>
                </c:pt>
                <c:pt idx="6662">
                  <c:v>73.54092</c:v>
                </c:pt>
                <c:pt idx="6663">
                  <c:v>73.558599999999998</c:v>
                </c:pt>
                <c:pt idx="6664">
                  <c:v>73.576279999999997</c:v>
                </c:pt>
                <c:pt idx="6665">
                  <c:v>73.593959999999996</c:v>
                </c:pt>
                <c:pt idx="6666">
                  <c:v>73.611639999999994</c:v>
                </c:pt>
                <c:pt idx="6667">
                  <c:v>73.629329999999996</c:v>
                </c:pt>
                <c:pt idx="6668">
                  <c:v>73.647009999999995</c:v>
                </c:pt>
                <c:pt idx="6669">
                  <c:v>73.664699999999996</c:v>
                </c:pt>
                <c:pt idx="6670">
                  <c:v>73.682400000000001</c:v>
                </c:pt>
                <c:pt idx="6671">
                  <c:v>73.700090000000003</c:v>
                </c:pt>
                <c:pt idx="6672">
                  <c:v>73.717780000000005</c:v>
                </c:pt>
                <c:pt idx="6673">
                  <c:v>73.735479999999995</c:v>
                </c:pt>
                <c:pt idx="6674">
                  <c:v>73.75318</c:v>
                </c:pt>
                <c:pt idx="6675">
                  <c:v>73.770880000000005</c:v>
                </c:pt>
                <c:pt idx="6676">
                  <c:v>73.788579999999996</c:v>
                </c:pt>
                <c:pt idx="6677">
                  <c:v>73.806290000000004</c:v>
                </c:pt>
                <c:pt idx="6678">
                  <c:v>73.823999999999998</c:v>
                </c:pt>
                <c:pt idx="6679">
                  <c:v>73.841710000000006</c:v>
                </c:pt>
                <c:pt idx="6680">
                  <c:v>73.85942</c:v>
                </c:pt>
                <c:pt idx="6681">
                  <c:v>73.877139999999997</c:v>
                </c:pt>
                <c:pt idx="6682">
                  <c:v>73.894850000000005</c:v>
                </c:pt>
                <c:pt idx="6683">
                  <c:v>73.912570000000002</c:v>
                </c:pt>
                <c:pt idx="6684">
                  <c:v>73.930289999999999</c:v>
                </c:pt>
                <c:pt idx="6685">
                  <c:v>73.948009999999996</c:v>
                </c:pt>
                <c:pt idx="6686">
                  <c:v>73.965739999999997</c:v>
                </c:pt>
                <c:pt idx="6687">
                  <c:v>73.983469999999997</c:v>
                </c:pt>
                <c:pt idx="6688">
                  <c:v>74.001199999999997</c:v>
                </c:pt>
                <c:pt idx="6689">
                  <c:v>74.018929999999997</c:v>
                </c:pt>
                <c:pt idx="6690">
                  <c:v>74.036670000000001</c:v>
                </c:pt>
                <c:pt idx="6691">
                  <c:v>74.054400000000001</c:v>
                </c:pt>
                <c:pt idx="6692">
                  <c:v>74.072140000000005</c:v>
                </c:pt>
                <c:pt idx="6693">
                  <c:v>74.089879999999994</c:v>
                </c:pt>
                <c:pt idx="6694">
                  <c:v>74.107619999999997</c:v>
                </c:pt>
                <c:pt idx="6695">
                  <c:v>74.125370000000004</c:v>
                </c:pt>
                <c:pt idx="6696">
                  <c:v>74.143109999999993</c:v>
                </c:pt>
                <c:pt idx="6697">
                  <c:v>74.16086</c:v>
                </c:pt>
                <c:pt idx="6698">
                  <c:v>74.178610000000006</c:v>
                </c:pt>
                <c:pt idx="6699">
                  <c:v>74.196370000000002</c:v>
                </c:pt>
                <c:pt idx="6700">
                  <c:v>74.214119999999994</c:v>
                </c:pt>
                <c:pt idx="6701">
                  <c:v>74.231870000000001</c:v>
                </c:pt>
                <c:pt idx="6702">
                  <c:v>74.249629999999996</c:v>
                </c:pt>
                <c:pt idx="6703">
                  <c:v>74.267399999999995</c:v>
                </c:pt>
                <c:pt idx="6704">
                  <c:v>74.285160000000005</c:v>
                </c:pt>
                <c:pt idx="6705">
                  <c:v>74.302930000000003</c:v>
                </c:pt>
                <c:pt idx="6706">
                  <c:v>74.320689999999999</c:v>
                </c:pt>
                <c:pt idx="6707">
                  <c:v>74.338459999999998</c:v>
                </c:pt>
                <c:pt idx="6708">
                  <c:v>74.356229999999996</c:v>
                </c:pt>
                <c:pt idx="6709">
                  <c:v>74.374009999999998</c:v>
                </c:pt>
                <c:pt idx="6710">
                  <c:v>74.391779999999997</c:v>
                </c:pt>
                <c:pt idx="6711">
                  <c:v>74.409559999999999</c:v>
                </c:pt>
                <c:pt idx="6712">
                  <c:v>74.427350000000004</c:v>
                </c:pt>
                <c:pt idx="6713">
                  <c:v>74.445130000000006</c:v>
                </c:pt>
                <c:pt idx="6714">
                  <c:v>74.462909999999994</c:v>
                </c:pt>
                <c:pt idx="6715">
                  <c:v>74.480699999999999</c:v>
                </c:pt>
                <c:pt idx="6716">
                  <c:v>74.498490000000004</c:v>
                </c:pt>
                <c:pt idx="6717">
                  <c:v>74.516279999999995</c:v>
                </c:pt>
                <c:pt idx="6718">
                  <c:v>74.53407</c:v>
                </c:pt>
                <c:pt idx="6719">
                  <c:v>74.551860000000005</c:v>
                </c:pt>
                <c:pt idx="6720">
                  <c:v>74.569659999999999</c:v>
                </c:pt>
                <c:pt idx="6721">
                  <c:v>74.587459999999993</c:v>
                </c:pt>
                <c:pt idx="6722">
                  <c:v>74.605260000000001</c:v>
                </c:pt>
                <c:pt idx="6723">
                  <c:v>74.623069999999998</c:v>
                </c:pt>
                <c:pt idx="6724">
                  <c:v>74.640879999999996</c:v>
                </c:pt>
                <c:pt idx="6725">
                  <c:v>74.658680000000004</c:v>
                </c:pt>
                <c:pt idx="6726">
                  <c:v>74.676500000000004</c:v>
                </c:pt>
                <c:pt idx="6727">
                  <c:v>74.694310000000002</c:v>
                </c:pt>
                <c:pt idx="6728">
                  <c:v>74.712119999999999</c:v>
                </c:pt>
                <c:pt idx="6729">
                  <c:v>74.729929999999996</c:v>
                </c:pt>
                <c:pt idx="6730">
                  <c:v>74.74776</c:v>
                </c:pt>
                <c:pt idx="6731">
                  <c:v>74.76558</c:v>
                </c:pt>
                <c:pt idx="6732">
                  <c:v>74.7834</c:v>
                </c:pt>
                <c:pt idx="6733">
                  <c:v>74.801220000000001</c:v>
                </c:pt>
                <c:pt idx="6734">
                  <c:v>74.819050000000004</c:v>
                </c:pt>
                <c:pt idx="6735">
                  <c:v>74.836879999999994</c:v>
                </c:pt>
                <c:pt idx="6736">
                  <c:v>74.854709999999997</c:v>
                </c:pt>
                <c:pt idx="6737">
                  <c:v>74.872550000000004</c:v>
                </c:pt>
                <c:pt idx="6738">
                  <c:v>74.890379999999993</c:v>
                </c:pt>
                <c:pt idx="6739">
                  <c:v>74.90822</c:v>
                </c:pt>
                <c:pt idx="6740">
                  <c:v>74.926060000000007</c:v>
                </c:pt>
                <c:pt idx="6741">
                  <c:v>74.943899999999999</c:v>
                </c:pt>
                <c:pt idx="6742">
                  <c:v>74.961749999999995</c:v>
                </c:pt>
                <c:pt idx="6743">
                  <c:v>74.979590000000002</c:v>
                </c:pt>
                <c:pt idx="6744">
                  <c:v>74.997439999999997</c:v>
                </c:pt>
                <c:pt idx="6745">
                  <c:v>75.015289999999993</c:v>
                </c:pt>
                <c:pt idx="6746">
                  <c:v>75.033140000000003</c:v>
                </c:pt>
                <c:pt idx="6747">
                  <c:v>75.051000000000002</c:v>
                </c:pt>
                <c:pt idx="6748">
                  <c:v>75.068860000000001</c:v>
                </c:pt>
                <c:pt idx="6749">
                  <c:v>75.08672</c:v>
                </c:pt>
                <c:pt idx="6750">
                  <c:v>75.104579999999999</c:v>
                </c:pt>
                <c:pt idx="6751">
                  <c:v>75.122439999999997</c:v>
                </c:pt>
                <c:pt idx="6752">
                  <c:v>75.140299999999996</c:v>
                </c:pt>
                <c:pt idx="6753">
                  <c:v>75.158169999999998</c:v>
                </c:pt>
                <c:pt idx="6754">
                  <c:v>75.17604</c:v>
                </c:pt>
                <c:pt idx="6755">
                  <c:v>75.193920000000006</c:v>
                </c:pt>
                <c:pt idx="6756">
                  <c:v>75.211789999999993</c:v>
                </c:pt>
                <c:pt idx="6757">
                  <c:v>75.229669999999999</c:v>
                </c:pt>
                <c:pt idx="6758">
                  <c:v>75.247540000000001</c:v>
                </c:pt>
                <c:pt idx="6759">
                  <c:v>75.265429999999995</c:v>
                </c:pt>
                <c:pt idx="6760">
                  <c:v>75.28331</c:v>
                </c:pt>
                <c:pt idx="6761">
                  <c:v>75.301190000000005</c:v>
                </c:pt>
                <c:pt idx="6762">
                  <c:v>75.31908</c:v>
                </c:pt>
                <c:pt idx="6763">
                  <c:v>75.336969999999994</c:v>
                </c:pt>
                <c:pt idx="6764">
                  <c:v>75.354860000000002</c:v>
                </c:pt>
                <c:pt idx="6765">
                  <c:v>75.372749999999996</c:v>
                </c:pt>
                <c:pt idx="6766">
                  <c:v>75.390649999999994</c:v>
                </c:pt>
                <c:pt idx="6767">
                  <c:v>75.408550000000005</c:v>
                </c:pt>
                <c:pt idx="6768">
                  <c:v>75.426450000000003</c:v>
                </c:pt>
                <c:pt idx="6769">
                  <c:v>75.444339999999997</c:v>
                </c:pt>
                <c:pt idx="6770">
                  <c:v>75.462249999999997</c:v>
                </c:pt>
                <c:pt idx="6771">
                  <c:v>75.480159999999998</c:v>
                </c:pt>
                <c:pt idx="6772">
                  <c:v>75.498059999999995</c:v>
                </c:pt>
                <c:pt idx="6773">
                  <c:v>75.515979999999999</c:v>
                </c:pt>
                <c:pt idx="6774">
                  <c:v>75.533879999999996</c:v>
                </c:pt>
                <c:pt idx="6775">
                  <c:v>75.5518</c:v>
                </c:pt>
                <c:pt idx="6776">
                  <c:v>75.569720000000004</c:v>
                </c:pt>
                <c:pt idx="6777">
                  <c:v>75.587630000000004</c:v>
                </c:pt>
                <c:pt idx="6778">
                  <c:v>75.605549999999994</c:v>
                </c:pt>
                <c:pt idx="6779">
                  <c:v>75.623469999999998</c:v>
                </c:pt>
                <c:pt idx="6780">
                  <c:v>75.641400000000004</c:v>
                </c:pt>
                <c:pt idx="6781">
                  <c:v>75.659329999999997</c:v>
                </c:pt>
                <c:pt idx="6782">
                  <c:v>75.677260000000004</c:v>
                </c:pt>
                <c:pt idx="6783">
                  <c:v>75.695189999999997</c:v>
                </c:pt>
                <c:pt idx="6784">
                  <c:v>75.713120000000004</c:v>
                </c:pt>
                <c:pt idx="6785">
                  <c:v>75.731059999999999</c:v>
                </c:pt>
                <c:pt idx="6786">
                  <c:v>75.748990000000006</c:v>
                </c:pt>
                <c:pt idx="6787">
                  <c:v>75.766940000000005</c:v>
                </c:pt>
                <c:pt idx="6788">
                  <c:v>75.784880000000001</c:v>
                </c:pt>
                <c:pt idx="6789">
                  <c:v>75.80283</c:v>
                </c:pt>
                <c:pt idx="6790">
                  <c:v>75.820769999999996</c:v>
                </c:pt>
                <c:pt idx="6791">
                  <c:v>75.838710000000006</c:v>
                </c:pt>
                <c:pt idx="6792">
                  <c:v>75.856669999999994</c:v>
                </c:pt>
                <c:pt idx="6793">
                  <c:v>75.874619999999993</c:v>
                </c:pt>
                <c:pt idx="6794">
                  <c:v>75.892579999999995</c:v>
                </c:pt>
                <c:pt idx="6795">
                  <c:v>75.910529999999994</c:v>
                </c:pt>
                <c:pt idx="6796">
                  <c:v>75.928489999999996</c:v>
                </c:pt>
                <c:pt idx="6797">
                  <c:v>75.946449999999999</c:v>
                </c:pt>
                <c:pt idx="6798">
                  <c:v>75.964420000000004</c:v>
                </c:pt>
                <c:pt idx="6799">
                  <c:v>75.982380000000006</c:v>
                </c:pt>
                <c:pt idx="6800">
                  <c:v>76.000349999999997</c:v>
                </c:pt>
                <c:pt idx="6801">
                  <c:v>76.018320000000003</c:v>
                </c:pt>
                <c:pt idx="6802">
                  <c:v>76.036289999999994</c:v>
                </c:pt>
                <c:pt idx="6803">
                  <c:v>76.054259999999999</c:v>
                </c:pt>
                <c:pt idx="6804">
                  <c:v>76.072239999999994</c:v>
                </c:pt>
                <c:pt idx="6805">
                  <c:v>76.090220000000002</c:v>
                </c:pt>
                <c:pt idx="6806">
                  <c:v>76.108199999999997</c:v>
                </c:pt>
                <c:pt idx="6807">
                  <c:v>76.126180000000005</c:v>
                </c:pt>
                <c:pt idx="6808">
                  <c:v>76.144170000000003</c:v>
                </c:pt>
                <c:pt idx="6809">
                  <c:v>76.162149999999997</c:v>
                </c:pt>
                <c:pt idx="6810">
                  <c:v>76.180139999999994</c:v>
                </c:pt>
                <c:pt idx="6811">
                  <c:v>76.198130000000006</c:v>
                </c:pt>
                <c:pt idx="6812">
                  <c:v>76.216130000000007</c:v>
                </c:pt>
                <c:pt idx="6813">
                  <c:v>76.234120000000004</c:v>
                </c:pt>
                <c:pt idx="6814">
                  <c:v>76.252110000000002</c:v>
                </c:pt>
                <c:pt idx="6815">
                  <c:v>76.270110000000003</c:v>
                </c:pt>
                <c:pt idx="6816">
                  <c:v>76.288120000000006</c:v>
                </c:pt>
                <c:pt idx="6817">
                  <c:v>76.306120000000007</c:v>
                </c:pt>
                <c:pt idx="6818">
                  <c:v>76.324129999999997</c:v>
                </c:pt>
                <c:pt idx="6819">
                  <c:v>76.342129999999997</c:v>
                </c:pt>
                <c:pt idx="6820">
                  <c:v>76.360150000000004</c:v>
                </c:pt>
                <c:pt idx="6821">
                  <c:v>76.378150000000005</c:v>
                </c:pt>
                <c:pt idx="6822">
                  <c:v>76.396169999999998</c:v>
                </c:pt>
                <c:pt idx="6823">
                  <c:v>76.414180000000002</c:v>
                </c:pt>
                <c:pt idx="6824">
                  <c:v>76.432209999999998</c:v>
                </c:pt>
                <c:pt idx="6825">
                  <c:v>76.450230000000005</c:v>
                </c:pt>
                <c:pt idx="6826">
                  <c:v>76.468249999999998</c:v>
                </c:pt>
                <c:pt idx="6827">
                  <c:v>76.486270000000005</c:v>
                </c:pt>
                <c:pt idx="6828">
                  <c:v>76.504300000000001</c:v>
                </c:pt>
                <c:pt idx="6829">
                  <c:v>76.522319999999993</c:v>
                </c:pt>
                <c:pt idx="6830">
                  <c:v>76.540360000000007</c:v>
                </c:pt>
                <c:pt idx="6831">
                  <c:v>76.558390000000003</c:v>
                </c:pt>
                <c:pt idx="6832">
                  <c:v>76.576419999999999</c:v>
                </c:pt>
                <c:pt idx="6833">
                  <c:v>76.594470000000001</c:v>
                </c:pt>
                <c:pt idx="6834">
                  <c:v>76.612499999999997</c:v>
                </c:pt>
                <c:pt idx="6835">
                  <c:v>76.630549999999999</c:v>
                </c:pt>
                <c:pt idx="6836">
                  <c:v>76.648589999999999</c:v>
                </c:pt>
                <c:pt idx="6837">
                  <c:v>76.666629999999998</c:v>
                </c:pt>
                <c:pt idx="6838">
                  <c:v>76.68468</c:v>
                </c:pt>
                <c:pt idx="6839">
                  <c:v>76.702740000000006</c:v>
                </c:pt>
                <c:pt idx="6840">
                  <c:v>76.720789999999994</c:v>
                </c:pt>
                <c:pt idx="6841">
                  <c:v>76.738839999999996</c:v>
                </c:pt>
                <c:pt idx="6842">
                  <c:v>76.756900000000002</c:v>
                </c:pt>
                <c:pt idx="6843">
                  <c:v>76.774959999999993</c:v>
                </c:pt>
                <c:pt idx="6844">
                  <c:v>76.793009999999995</c:v>
                </c:pt>
                <c:pt idx="6845">
                  <c:v>76.811080000000004</c:v>
                </c:pt>
                <c:pt idx="6846">
                  <c:v>76.829149999999998</c:v>
                </c:pt>
                <c:pt idx="6847">
                  <c:v>76.847210000000004</c:v>
                </c:pt>
                <c:pt idx="6848">
                  <c:v>76.865279999999998</c:v>
                </c:pt>
                <c:pt idx="6849">
                  <c:v>76.883349999999993</c:v>
                </c:pt>
                <c:pt idx="6850">
                  <c:v>76.901430000000005</c:v>
                </c:pt>
                <c:pt idx="6851">
                  <c:v>76.919499999999999</c:v>
                </c:pt>
                <c:pt idx="6852">
                  <c:v>76.937579999999997</c:v>
                </c:pt>
                <c:pt idx="6853">
                  <c:v>76.955659999999995</c:v>
                </c:pt>
                <c:pt idx="6854">
                  <c:v>76.973740000000006</c:v>
                </c:pt>
                <c:pt idx="6855">
                  <c:v>76.991829999999993</c:v>
                </c:pt>
                <c:pt idx="6856">
                  <c:v>77.009910000000005</c:v>
                </c:pt>
                <c:pt idx="6857">
                  <c:v>77.028000000000006</c:v>
                </c:pt>
                <c:pt idx="6858">
                  <c:v>77.046090000000007</c:v>
                </c:pt>
                <c:pt idx="6859">
                  <c:v>77.064189999999996</c:v>
                </c:pt>
                <c:pt idx="6860">
                  <c:v>77.082279999999997</c:v>
                </c:pt>
                <c:pt idx="6861">
                  <c:v>77.100380000000001</c:v>
                </c:pt>
                <c:pt idx="6862">
                  <c:v>77.118480000000005</c:v>
                </c:pt>
                <c:pt idx="6863">
                  <c:v>77.136570000000006</c:v>
                </c:pt>
                <c:pt idx="6864">
                  <c:v>77.154679999999999</c:v>
                </c:pt>
                <c:pt idx="6865">
                  <c:v>77.172780000000003</c:v>
                </c:pt>
                <c:pt idx="6866">
                  <c:v>77.190899999999999</c:v>
                </c:pt>
                <c:pt idx="6867">
                  <c:v>77.209010000000006</c:v>
                </c:pt>
                <c:pt idx="6868">
                  <c:v>77.227109999999996</c:v>
                </c:pt>
                <c:pt idx="6869">
                  <c:v>77.245230000000006</c:v>
                </c:pt>
                <c:pt idx="6870">
                  <c:v>77.263339999999999</c:v>
                </c:pt>
                <c:pt idx="6871">
                  <c:v>77.281459999999996</c:v>
                </c:pt>
                <c:pt idx="6872">
                  <c:v>77.299580000000006</c:v>
                </c:pt>
                <c:pt idx="6873">
                  <c:v>77.317700000000002</c:v>
                </c:pt>
                <c:pt idx="6874">
                  <c:v>77.335830000000001</c:v>
                </c:pt>
                <c:pt idx="6875">
                  <c:v>77.353960000000001</c:v>
                </c:pt>
                <c:pt idx="6876">
                  <c:v>77.37209</c:v>
                </c:pt>
                <c:pt idx="6877">
                  <c:v>77.390219999999999</c:v>
                </c:pt>
                <c:pt idx="6878">
                  <c:v>77.408349999999999</c:v>
                </c:pt>
                <c:pt idx="6879">
                  <c:v>77.426479999999998</c:v>
                </c:pt>
                <c:pt idx="6880">
                  <c:v>77.444630000000004</c:v>
                </c:pt>
                <c:pt idx="6881">
                  <c:v>77.462760000000003</c:v>
                </c:pt>
                <c:pt idx="6882">
                  <c:v>77.480900000000005</c:v>
                </c:pt>
                <c:pt idx="6883">
                  <c:v>77.499049999999997</c:v>
                </c:pt>
                <c:pt idx="6884">
                  <c:v>77.517200000000003</c:v>
                </c:pt>
                <c:pt idx="6885">
                  <c:v>77.535340000000005</c:v>
                </c:pt>
                <c:pt idx="6886">
                  <c:v>77.553489999999996</c:v>
                </c:pt>
                <c:pt idx="6887">
                  <c:v>77.571650000000005</c:v>
                </c:pt>
                <c:pt idx="6888">
                  <c:v>77.589799999999997</c:v>
                </c:pt>
                <c:pt idx="6889">
                  <c:v>77.607960000000006</c:v>
                </c:pt>
                <c:pt idx="6890">
                  <c:v>77.626109999999997</c:v>
                </c:pt>
                <c:pt idx="6891">
                  <c:v>77.644270000000006</c:v>
                </c:pt>
                <c:pt idx="6892">
                  <c:v>77.662440000000004</c:v>
                </c:pt>
                <c:pt idx="6893">
                  <c:v>77.680599999999998</c:v>
                </c:pt>
                <c:pt idx="6894">
                  <c:v>77.698769999999996</c:v>
                </c:pt>
                <c:pt idx="6895">
                  <c:v>77.716939999999994</c:v>
                </c:pt>
                <c:pt idx="6896">
                  <c:v>77.735110000000006</c:v>
                </c:pt>
                <c:pt idx="6897">
                  <c:v>77.753280000000004</c:v>
                </c:pt>
                <c:pt idx="6898">
                  <c:v>77.771460000000005</c:v>
                </c:pt>
                <c:pt idx="6899">
                  <c:v>77.789630000000002</c:v>
                </c:pt>
                <c:pt idx="6900">
                  <c:v>77.807820000000007</c:v>
                </c:pt>
                <c:pt idx="6901">
                  <c:v>77.825999999999993</c:v>
                </c:pt>
                <c:pt idx="6902">
                  <c:v>77.844179999999994</c:v>
                </c:pt>
                <c:pt idx="6903">
                  <c:v>77.862369999999999</c:v>
                </c:pt>
                <c:pt idx="6904">
                  <c:v>77.880549999999999</c:v>
                </c:pt>
                <c:pt idx="6905">
                  <c:v>77.898750000000007</c:v>
                </c:pt>
                <c:pt idx="6906">
                  <c:v>77.916939999999997</c:v>
                </c:pt>
                <c:pt idx="6907">
                  <c:v>77.935130000000001</c:v>
                </c:pt>
                <c:pt idx="6908">
                  <c:v>77.953329999999994</c:v>
                </c:pt>
                <c:pt idx="6909">
                  <c:v>77.971530000000001</c:v>
                </c:pt>
                <c:pt idx="6910">
                  <c:v>77.989729999999994</c:v>
                </c:pt>
                <c:pt idx="6911">
                  <c:v>78.007930000000002</c:v>
                </c:pt>
                <c:pt idx="6912">
                  <c:v>78.026139999999998</c:v>
                </c:pt>
                <c:pt idx="6913">
                  <c:v>78.044349999999994</c:v>
                </c:pt>
                <c:pt idx="6914">
                  <c:v>78.062560000000005</c:v>
                </c:pt>
                <c:pt idx="6915">
                  <c:v>78.080770000000001</c:v>
                </c:pt>
                <c:pt idx="6916">
                  <c:v>78.098979999999997</c:v>
                </c:pt>
                <c:pt idx="6917">
                  <c:v>78.117199999999997</c:v>
                </c:pt>
                <c:pt idx="6918">
                  <c:v>78.135409999999993</c:v>
                </c:pt>
                <c:pt idx="6919">
                  <c:v>78.153639999999996</c:v>
                </c:pt>
                <c:pt idx="6920">
                  <c:v>78.171859999999995</c:v>
                </c:pt>
                <c:pt idx="6921">
                  <c:v>78.190089999999998</c:v>
                </c:pt>
                <c:pt idx="6922">
                  <c:v>78.208309999999997</c:v>
                </c:pt>
                <c:pt idx="6923">
                  <c:v>78.22654</c:v>
                </c:pt>
                <c:pt idx="6924">
                  <c:v>78.244770000000003</c:v>
                </c:pt>
                <c:pt idx="6925">
                  <c:v>78.263000000000005</c:v>
                </c:pt>
                <c:pt idx="6926">
                  <c:v>78.281229999999994</c:v>
                </c:pt>
                <c:pt idx="6927">
                  <c:v>78.299480000000003</c:v>
                </c:pt>
                <c:pt idx="6928">
                  <c:v>78.317719999999994</c:v>
                </c:pt>
                <c:pt idx="6929">
                  <c:v>78.335949999999997</c:v>
                </c:pt>
                <c:pt idx="6930">
                  <c:v>78.354200000000006</c:v>
                </c:pt>
                <c:pt idx="6931">
                  <c:v>78.372439999999997</c:v>
                </c:pt>
                <c:pt idx="6932">
                  <c:v>78.390690000000006</c:v>
                </c:pt>
                <c:pt idx="6933">
                  <c:v>78.408940000000001</c:v>
                </c:pt>
                <c:pt idx="6934">
                  <c:v>78.427189999999996</c:v>
                </c:pt>
                <c:pt idx="6935">
                  <c:v>78.445449999999994</c:v>
                </c:pt>
                <c:pt idx="6936">
                  <c:v>78.463710000000006</c:v>
                </c:pt>
                <c:pt idx="6937">
                  <c:v>78.481960000000001</c:v>
                </c:pt>
                <c:pt idx="6938">
                  <c:v>78.500219999999999</c:v>
                </c:pt>
                <c:pt idx="6939">
                  <c:v>78.51849</c:v>
                </c:pt>
                <c:pt idx="6940">
                  <c:v>78.536749999999998</c:v>
                </c:pt>
                <c:pt idx="6941">
                  <c:v>78.555019999999999</c:v>
                </c:pt>
                <c:pt idx="6942">
                  <c:v>78.57329</c:v>
                </c:pt>
                <c:pt idx="6943">
                  <c:v>78.591560000000001</c:v>
                </c:pt>
                <c:pt idx="6944">
                  <c:v>78.609830000000002</c:v>
                </c:pt>
                <c:pt idx="6945">
                  <c:v>78.628110000000007</c:v>
                </c:pt>
                <c:pt idx="6946">
                  <c:v>78.646389999999997</c:v>
                </c:pt>
                <c:pt idx="6947">
                  <c:v>78.664670000000001</c:v>
                </c:pt>
                <c:pt idx="6948">
                  <c:v>78.682950000000005</c:v>
                </c:pt>
                <c:pt idx="6949">
                  <c:v>78.701229999999995</c:v>
                </c:pt>
                <c:pt idx="6950">
                  <c:v>78.719520000000003</c:v>
                </c:pt>
                <c:pt idx="6951">
                  <c:v>78.737809999999996</c:v>
                </c:pt>
                <c:pt idx="6952">
                  <c:v>78.756100000000004</c:v>
                </c:pt>
                <c:pt idx="6953">
                  <c:v>78.774389999999997</c:v>
                </c:pt>
                <c:pt idx="6954">
                  <c:v>78.792680000000004</c:v>
                </c:pt>
                <c:pt idx="6955">
                  <c:v>78.810980000000001</c:v>
                </c:pt>
                <c:pt idx="6956">
                  <c:v>78.829279999999997</c:v>
                </c:pt>
                <c:pt idx="6957">
                  <c:v>78.847579999999994</c:v>
                </c:pt>
                <c:pt idx="6958">
                  <c:v>78.865880000000004</c:v>
                </c:pt>
                <c:pt idx="6959">
                  <c:v>78.884190000000004</c:v>
                </c:pt>
                <c:pt idx="6960">
                  <c:v>78.902500000000003</c:v>
                </c:pt>
                <c:pt idx="6961">
                  <c:v>78.920810000000003</c:v>
                </c:pt>
                <c:pt idx="6962">
                  <c:v>78.939120000000003</c:v>
                </c:pt>
                <c:pt idx="6963">
                  <c:v>78.957430000000002</c:v>
                </c:pt>
                <c:pt idx="6964">
                  <c:v>78.975750000000005</c:v>
                </c:pt>
                <c:pt idx="6965">
                  <c:v>78.994060000000005</c:v>
                </c:pt>
                <c:pt idx="6966">
                  <c:v>79.012379999999993</c:v>
                </c:pt>
                <c:pt idx="6967">
                  <c:v>79.030709999999999</c:v>
                </c:pt>
                <c:pt idx="6968">
                  <c:v>79.049030000000002</c:v>
                </c:pt>
                <c:pt idx="6969">
                  <c:v>79.067350000000005</c:v>
                </c:pt>
                <c:pt idx="6970">
                  <c:v>79.08569</c:v>
                </c:pt>
                <c:pt idx="6971">
                  <c:v>79.104010000000002</c:v>
                </c:pt>
                <c:pt idx="6972">
                  <c:v>79.122339999999994</c:v>
                </c:pt>
                <c:pt idx="6973">
                  <c:v>79.140690000000006</c:v>
                </c:pt>
                <c:pt idx="6974">
                  <c:v>79.159019999999998</c:v>
                </c:pt>
                <c:pt idx="6975">
                  <c:v>79.177359999999993</c:v>
                </c:pt>
                <c:pt idx="6976">
                  <c:v>79.195700000000002</c:v>
                </c:pt>
                <c:pt idx="6977">
                  <c:v>79.214039999999997</c:v>
                </c:pt>
                <c:pt idx="6978">
                  <c:v>79.232389999999995</c:v>
                </c:pt>
                <c:pt idx="6979">
                  <c:v>79.250739999999993</c:v>
                </c:pt>
                <c:pt idx="6980">
                  <c:v>79.269090000000006</c:v>
                </c:pt>
                <c:pt idx="6981">
                  <c:v>79.287440000000004</c:v>
                </c:pt>
                <c:pt idx="6982">
                  <c:v>79.305790000000002</c:v>
                </c:pt>
                <c:pt idx="6983">
                  <c:v>79.324150000000003</c:v>
                </c:pt>
                <c:pt idx="6984">
                  <c:v>79.342510000000004</c:v>
                </c:pt>
                <c:pt idx="6985">
                  <c:v>79.360870000000006</c:v>
                </c:pt>
                <c:pt idx="6986">
                  <c:v>79.379230000000007</c:v>
                </c:pt>
                <c:pt idx="6987">
                  <c:v>79.397589999999994</c:v>
                </c:pt>
                <c:pt idx="6988">
                  <c:v>79.415959999999998</c:v>
                </c:pt>
                <c:pt idx="6989">
                  <c:v>79.434330000000003</c:v>
                </c:pt>
                <c:pt idx="6990">
                  <c:v>79.452699999999993</c:v>
                </c:pt>
                <c:pt idx="6991">
                  <c:v>79.471080000000001</c:v>
                </c:pt>
                <c:pt idx="6992">
                  <c:v>79.489450000000005</c:v>
                </c:pt>
                <c:pt idx="6993">
                  <c:v>79.507829999999998</c:v>
                </c:pt>
                <c:pt idx="6994">
                  <c:v>79.526210000000006</c:v>
                </c:pt>
                <c:pt idx="6995">
                  <c:v>79.544589999999999</c:v>
                </c:pt>
                <c:pt idx="6996">
                  <c:v>79.562970000000007</c:v>
                </c:pt>
                <c:pt idx="6997">
                  <c:v>79.581360000000004</c:v>
                </c:pt>
                <c:pt idx="6998">
                  <c:v>79.59975</c:v>
                </c:pt>
                <c:pt idx="6999">
                  <c:v>79.618129999999994</c:v>
                </c:pt>
                <c:pt idx="7000">
                  <c:v>79.636529999999993</c:v>
                </c:pt>
                <c:pt idx="7001">
                  <c:v>79.654920000000004</c:v>
                </c:pt>
                <c:pt idx="7002">
                  <c:v>79.673320000000004</c:v>
                </c:pt>
                <c:pt idx="7003">
                  <c:v>79.691720000000004</c:v>
                </c:pt>
                <c:pt idx="7004">
                  <c:v>79.710120000000003</c:v>
                </c:pt>
                <c:pt idx="7005">
                  <c:v>79.728520000000003</c:v>
                </c:pt>
                <c:pt idx="7006">
                  <c:v>79.746930000000006</c:v>
                </c:pt>
                <c:pt idx="7007">
                  <c:v>79.765339999999995</c:v>
                </c:pt>
                <c:pt idx="7008">
                  <c:v>79.783739999999995</c:v>
                </c:pt>
                <c:pt idx="7009">
                  <c:v>79.802149999999997</c:v>
                </c:pt>
                <c:pt idx="7010">
                  <c:v>79.82056</c:v>
                </c:pt>
                <c:pt idx="7011">
                  <c:v>79.838980000000006</c:v>
                </c:pt>
                <c:pt idx="7012">
                  <c:v>79.857399999999998</c:v>
                </c:pt>
                <c:pt idx="7013">
                  <c:v>79.875820000000004</c:v>
                </c:pt>
                <c:pt idx="7014">
                  <c:v>79.894239999999996</c:v>
                </c:pt>
                <c:pt idx="7015">
                  <c:v>79.912670000000006</c:v>
                </c:pt>
                <c:pt idx="7016">
                  <c:v>79.931089999999998</c:v>
                </c:pt>
                <c:pt idx="7017">
                  <c:v>79.949520000000007</c:v>
                </c:pt>
                <c:pt idx="7018">
                  <c:v>79.967950000000002</c:v>
                </c:pt>
                <c:pt idx="7019">
                  <c:v>79.986379999999997</c:v>
                </c:pt>
                <c:pt idx="7020">
                  <c:v>80.004819999999995</c:v>
                </c:pt>
                <c:pt idx="7021">
                  <c:v>80.023250000000004</c:v>
                </c:pt>
                <c:pt idx="7022">
                  <c:v>80.041690000000003</c:v>
                </c:pt>
                <c:pt idx="7023">
                  <c:v>80.060130000000001</c:v>
                </c:pt>
                <c:pt idx="7024">
                  <c:v>80.078580000000002</c:v>
                </c:pt>
                <c:pt idx="7025">
                  <c:v>80.097020000000001</c:v>
                </c:pt>
                <c:pt idx="7026">
                  <c:v>80.115470000000002</c:v>
                </c:pt>
                <c:pt idx="7027">
                  <c:v>80.133920000000003</c:v>
                </c:pt>
                <c:pt idx="7028">
                  <c:v>80.152370000000005</c:v>
                </c:pt>
                <c:pt idx="7029">
                  <c:v>80.170829999999995</c:v>
                </c:pt>
                <c:pt idx="7030">
                  <c:v>80.18929</c:v>
                </c:pt>
                <c:pt idx="7031">
                  <c:v>80.207740000000001</c:v>
                </c:pt>
                <c:pt idx="7032">
                  <c:v>80.226200000000006</c:v>
                </c:pt>
                <c:pt idx="7033">
                  <c:v>80.244669999999999</c:v>
                </c:pt>
                <c:pt idx="7034">
                  <c:v>80.263130000000004</c:v>
                </c:pt>
                <c:pt idx="7035">
                  <c:v>80.281589999999994</c:v>
                </c:pt>
                <c:pt idx="7036">
                  <c:v>80.300060000000002</c:v>
                </c:pt>
                <c:pt idx="7037">
                  <c:v>80.318529999999996</c:v>
                </c:pt>
                <c:pt idx="7038">
                  <c:v>80.337010000000006</c:v>
                </c:pt>
                <c:pt idx="7039">
                  <c:v>80.35548</c:v>
                </c:pt>
                <c:pt idx="7040">
                  <c:v>80.373959999999997</c:v>
                </c:pt>
                <c:pt idx="7041">
                  <c:v>80.392439999999993</c:v>
                </c:pt>
                <c:pt idx="7042">
                  <c:v>80.410920000000004</c:v>
                </c:pt>
                <c:pt idx="7043">
                  <c:v>80.429410000000004</c:v>
                </c:pt>
                <c:pt idx="7044">
                  <c:v>80.447890000000001</c:v>
                </c:pt>
                <c:pt idx="7045">
                  <c:v>80.466380000000001</c:v>
                </c:pt>
                <c:pt idx="7046">
                  <c:v>80.484870000000001</c:v>
                </c:pt>
                <c:pt idx="7047">
                  <c:v>80.503360000000001</c:v>
                </c:pt>
                <c:pt idx="7048">
                  <c:v>80.521850000000001</c:v>
                </c:pt>
                <c:pt idx="7049">
                  <c:v>80.540350000000004</c:v>
                </c:pt>
                <c:pt idx="7050">
                  <c:v>80.558850000000007</c:v>
                </c:pt>
                <c:pt idx="7051">
                  <c:v>80.577349999999996</c:v>
                </c:pt>
                <c:pt idx="7052">
                  <c:v>80.595849999999999</c:v>
                </c:pt>
                <c:pt idx="7053">
                  <c:v>80.614360000000005</c:v>
                </c:pt>
                <c:pt idx="7054">
                  <c:v>80.632869999999997</c:v>
                </c:pt>
                <c:pt idx="7055">
                  <c:v>80.65137</c:v>
                </c:pt>
                <c:pt idx="7056">
                  <c:v>80.669880000000006</c:v>
                </c:pt>
                <c:pt idx="7057">
                  <c:v>80.688400000000001</c:v>
                </c:pt>
                <c:pt idx="7058">
                  <c:v>80.706909999999993</c:v>
                </c:pt>
                <c:pt idx="7059">
                  <c:v>80.725430000000003</c:v>
                </c:pt>
                <c:pt idx="7060">
                  <c:v>80.743949999999998</c:v>
                </c:pt>
                <c:pt idx="7061">
                  <c:v>80.762469999999993</c:v>
                </c:pt>
                <c:pt idx="7062">
                  <c:v>80.781000000000006</c:v>
                </c:pt>
                <c:pt idx="7063">
                  <c:v>80.799520000000001</c:v>
                </c:pt>
                <c:pt idx="7064">
                  <c:v>80.818049999999999</c:v>
                </c:pt>
                <c:pt idx="7065">
                  <c:v>80.836579999999998</c:v>
                </c:pt>
                <c:pt idx="7066">
                  <c:v>80.855109999999996</c:v>
                </c:pt>
                <c:pt idx="7067">
                  <c:v>80.873649999999998</c:v>
                </c:pt>
                <c:pt idx="7068">
                  <c:v>80.892179999999996</c:v>
                </c:pt>
                <c:pt idx="7069">
                  <c:v>80.910719999999998</c:v>
                </c:pt>
                <c:pt idx="7070">
                  <c:v>80.929259999999999</c:v>
                </c:pt>
                <c:pt idx="7071">
                  <c:v>80.947810000000004</c:v>
                </c:pt>
                <c:pt idx="7072">
                  <c:v>80.966350000000006</c:v>
                </c:pt>
                <c:pt idx="7073">
                  <c:v>80.984899999999996</c:v>
                </c:pt>
                <c:pt idx="7074">
                  <c:v>81.003450000000001</c:v>
                </c:pt>
                <c:pt idx="7075">
                  <c:v>81.022000000000006</c:v>
                </c:pt>
                <c:pt idx="7076">
                  <c:v>81.040549999999996</c:v>
                </c:pt>
                <c:pt idx="7077">
                  <c:v>81.059110000000004</c:v>
                </c:pt>
                <c:pt idx="7078">
                  <c:v>81.077669999999998</c:v>
                </c:pt>
                <c:pt idx="7079">
                  <c:v>81.096230000000006</c:v>
                </c:pt>
                <c:pt idx="7080">
                  <c:v>81.114789999999999</c:v>
                </c:pt>
                <c:pt idx="7081">
                  <c:v>81.133349999999993</c:v>
                </c:pt>
                <c:pt idx="7082">
                  <c:v>81.151920000000004</c:v>
                </c:pt>
                <c:pt idx="7083">
                  <c:v>81.170490000000001</c:v>
                </c:pt>
                <c:pt idx="7084">
                  <c:v>81.189059999999998</c:v>
                </c:pt>
                <c:pt idx="7085">
                  <c:v>81.207629999999995</c:v>
                </c:pt>
                <c:pt idx="7086">
                  <c:v>81.226200000000006</c:v>
                </c:pt>
                <c:pt idx="7087">
                  <c:v>81.244780000000006</c:v>
                </c:pt>
                <c:pt idx="7088">
                  <c:v>81.263369999999995</c:v>
                </c:pt>
                <c:pt idx="7089">
                  <c:v>81.281940000000006</c:v>
                </c:pt>
                <c:pt idx="7090">
                  <c:v>81.300529999999995</c:v>
                </c:pt>
                <c:pt idx="7091">
                  <c:v>81.319109999999995</c:v>
                </c:pt>
                <c:pt idx="7092">
                  <c:v>81.337699999999998</c:v>
                </c:pt>
                <c:pt idx="7093">
                  <c:v>81.356290000000001</c:v>
                </c:pt>
                <c:pt idx="7094">
                  <c:v>81.374889999999994</c:v>
                </c:pt>
                <c:pt idx="7095">
                  <c:v>81.393479999999997</c:v>
                </c:pt>
                <c:pt idx="7096">
                  <c:v>81.41207</c:v>
                </c:pt>
                <c:pt idx="7097">
                  <c:v>81.430670000000006</c:v>
                </c:pt>
                <c:pt idx="7098">
                  <c:v>81.449269999999999</c:v>
                </c:pt>
                <c:pt idx="7099">
                  <c:v>81.467870000000005</c:v>
                </c:pt>
                <c:pt idx="7100">
                  <c:v>81.48648</c:v>
                </c:pt>
                <c:pt idx="7101">
                  <c:v>81.505089999999996</c:v>
                </c:pt>
                <c:pt idx="7102">
                  <c:v>81.523700000000005</c:v>
                </c:pt>
                <c:pt idx="7103">
                  <c:v>81.542299999999997</c:v>
                </c:pt>
                <c:pt idx="7104">
                  <c:v>81.560919999999996</c:v>
                </c:pt>
                <c:pt idx="7105">
                  <c:v>81.579539999999994</c:v>
                </c:pt>
                <c:pt idx="7106">
                  <c:v>81.598150000000004</c:v>
                </c:pt>
                <c:pt idx="7107">
                  <c:v>81.616770000000002</c:v>
                </c:pt>
                <c:pt idx="7108">
                  <c:v>81.635390000000001</c:v>
                </c:pt>
                <c:pt idx="7109">
                  <c:v>81.65401</c:v>
                </c:pt>
                <c:pt idx="7110">
                  <c:v>81.672650000000004</c:v>
                </c:pt>
                <c:pt idx="7111">
                  <c:v>81.691270000000003</c:v>
                </c:pt>
                <c:pt idx="7112">
                  <c:v>81.709900000000005</c:v>
                </c:pt>
                <c:pt idx="7113">
                  <c:v>81.728530000000006</c:v>
                </c:pt>
                <c:pt idx="7114">
                  <c:v>81.747169999999997</c:v>
                </c:pt>
                <c:pt idx="7115">
                  <c:v>81.765810000000002</c:v>
                </c:pt>
                <c:pt idx="7116">
                  <c:v>81.784450000000007</c:v>
                </c:pt>
                <c:pt idx="7117">
                  <c:v>81.803089999999997</c:v>
                </c:pt>
                <c:pt idx="7118">
                  <c:v>81.821719999999999</c:v>
                </c:pt>
                <c:pt idx="7119">
                  <c:v>81.840369999999993</c:v>
                </c:pt>
                <c:pt idx="7120">
                  <c:v>81.859020000000001</c:v>
                </c:pt>
                <c:pt idx="7121">
                  <c:v>81.877669999999995</c:v>
                </c:pt>
                <c:pt idx="7122">
                  <c:v>81.896320000000003</c:v>
                </c:pt>
                <c:pt idx="7123">
                  <c:v>81.914969999999997</c:v>
                </c:pt>
                <c:pt idx="7124">
                  <c:v>81.933629999999994</c:v>
                </c:pt>
                <c:pt idx="7125">
                  <c:v>81.952290000000005</c:v>
                </c:pt>
                <c:pt idx="7126">
                  <c:v>81.970950000000002</c:v>
                </c:pt>
                <c:pt idx="7127">
                  <c:v>81.989609999999999</c:v>
                </c:pt>
                <c:pt idx="7128">
                  <c:v>82.008269999999996</c:v>
                </c:pt>
                <c:pt idx="7129">
                  <c:v>82.026939999999996</c:v>
                </c:pt>
                <c:pt idx="7130">
                  <c:v>82.045609999999996</c:v>
                </c:pt>
                <c:pt idx="7131">
                  <c:v>82.064279999999997</c:v>
                </c:pt>
                <c:pt idx="7132">
                  <c:v>82.082949999999997</c:v>
                </c:pt>
                <c:pt idx="7133">
                  <c:v>82.101619999999997</c:v>
                </c:pt>
                <c:pt idx="7134">
                  <c:v>82.1203</c:v>
                </c:pt>
                <c:pt idx="7135">
                  <c:v>82.138980000000004</c:v>
                </c:pt>
                <c:pt idx="7136">
                  <c:v>82.157660000000007</c:v>
                </c:pt>
                <c:pt idx="7137">
                  <c:v>82.176349999999999</c:v>
                </c:pt>
                <c:pt idx="7138">
                  <c:v>82.195030000000003</c:v>
                </c:pt>
                <c:pt idx="7139">
                  <c:v>82.213710000000006</c:v>
                </c:pt>
                <c:pt idx="7140">
                  <c:v>82.232410000000002</c:v>
                </c:pt>
                <c:pt idx="7141">
                  <c:v>82.251099999999994</c:v>
                </c:pt>
                <c:pt idx="7142">
                  <c:v>82.26979</c:v>
                </c:pt>
                <c:pt idx="7143">
                  <c:v>82.288489999999996</c:v>
                </c:pt>
                <c:pt idx="7144">
                  <c:v>82.307190000000006</c:v>
                </c:pt>
                <c:pt idx="7145">
                  <c:v>82.325890000000001</c:v>
                </c:pt>
                <c:pt idx="7146">
                  <c:v>82.344589999999997</c:v>
                </c:pt>
                <c:pt idx="7147">
                  <c:v>82.363299999999995</c:v>
                </c:pt>
                <c:pt idx="7148">
                  <c:v>82.382000000000005</c:v>
                </c:pt>
                <c:pt idx="7149">
                  <c:v>82.400710000000004</c:v>
                </c:pt>
                <c:pt idx="7150">
                  <c:v>82.419420000000002</c:v>
                </c:pt>
                <c:pt idx="7151">
                  <c:v>82.438130000000001</c:v>
                </c:pt>
                <c:pt idx="7152">
                  <c:v>82.456850000000003</c:v>
                </c:pt>
                <c:pt idx="7153">
                  <c:v>82.475560000000002</c:v>
                </c:pt>
                <c:pt idx="7154">
                  <c:v>82.494290000000007</c:v>
                </c:pt>
                <c:pt idx="7155">
                  <c:v>82.513009999999994</c:v>
                </c:pt>
                <c:pt idx="7156">
                  <c:v>82.531729999999996</c:v>
                </c:pt>
                <c:pt idx="7157">
                  <c:v>82.550449999999998</c:v>
                </c:pt>
                <c:pt idx="7158">
                  <c:v>82.569180000000003</c:v>
                </c:pt>
                <c:pt idx="7159">
                  <c:v>82.587909999999994</c:v>
                </c:pt>
                <c:pt idx="7160">
                  <c:v>82.606639999999999</c:v>
                </c:pt>
                <c:pt idx="7161">
                  <c:v>82.625380000000007</c:v>
                </c:pt>
                <c:pt idx="7162">
                  <c:v>82.644120000000001</c:v>
                </c:pt>
                <c:pt idx="7163">
                  <c:v>82.662859999999995</c:v>
                </c:pt>
                <c:pt idx="7164">
                  <c:v>82.68159</c:v>
                </c:pt>
                <c:pt idx="7165">
                  <c:v>82.700339999999997</c:v>
                </c:pt>
                <c:pt idx="7166">
                  <c:v>82.719089999999994</c:v>
                </c:pt>
                <c:pt idx="7167">
                  <c:v>82.737830000000002</c:v>
                </c:pt>
                <c:pt idx="7168">
                  <c:v>82.75658</c:v>
                </c:pt>
                <c:pt idx="7169">
                  <c:v>82.775329999999997</c:v>
                </c:pt>
                <c:pt idx="7170">
                  <c:v>82.794079999999994</c:v>
                </c:pt>
                <c:pt idx="7171">
                  <c:v>82.812839999999994</c:v>
                </c:pt>
                <c:pt idx="7172">
                  <c:v>82.831599999999995</c:v>
                </c:pt>
                <c:pt idx="7173">
                  <c:v>82.850359999999995</c:v>
                </c:pt>
                <c:pt idx="7174">
                  <c:v>82.869119999999995</c:v>
                </c:pt>
                <c:pt idx="7175">
                  <c:v>82.887889999999999</c:v>
                </c:pt>
                <c:pt idx="7176">
                  <c:v>82.906649999999999</c:v>
                </c:pt>
                <c:pt idx="7177">
                  <c:v>82.925420000000003</c:v>
                </c:pt>
                <c:pt idx="7178">
                  <c:v>82.944190000000006</c:v>
                </c:pt>
                <c:pt idx="7179">
                  <c:v>82.962959999999995</c:v>
                </c:pt>
                <c:pt idx="7180">
                  <c:v>82.981740000000002</c:v>
                </c:pt>
                <c:pt idx="7181">
                  <c:v>83.000510000000006</c:v>
                </c:pt>
                <c:pt idx="7182">
                  <c:v>83.019289999999998</c:v>
                </c:pt>
                <c:pt idx="7183">
                  <c:v>83.038070000000005</c:v>
                </c:pt>
                <c:pt idx="7184">
                  <c:v>83.056849999999997</c:v>
                </c:pt>
                <c:pt idx="7185">
                  <c:v>83.075640000000007</c:v>
                </c:pt>
                <c:pt idx="7186">
                  <c:v>83.094430000000003</c:v>
                </c:pt>
                <c:pt idx="7187">
                  <c:v>83.113209999999995</c:v>
                </c:pt>
                <c:pt idx="7188">
                  <c:v>83.132009999999994</c:v>
                </c:pt>
                <c:pt idx="7189">
                  <c:v>83.150800000000004</c:v>
                </c:pt>
                <c:pt idx="7190">
                  <c:v>83.169589999999999</c:v>
                </c:pt>
                <c:pt idx="7191">
                  <c:v>83.188389999999998</c:v>
                </c:pt>
                <c:pt idx="7192">
                  <c:v>83.2072</c:v>
                </c:pt>
                <c:pt idx="7193">
                  <c:v>83.225999999999999</c:v>
                </c:pt>
                <c:pt idx="7194">
                  <c:v>83.244799999999998</c:v>
                </c:pt>
                <c:pt idx="7195">
                  <c:v>83.26361</c:v>
                </c:pt>
                <c:pt idx="7196">
                  <c:v>83.282420000000002</c:v>
                </c:pt>
                <c:pt idx="7197">
                  <c:v>83.301230000000004</c:v>
                </c:pt>
                <c:pt idx="7198">
                  <c:v>83.320040000000006</c:v>
                </c:pt>
                <c:pt idx="7199">
                  <c:v>83.338849999999994</c:v>
                </c:pt>
                <c:pt idx="7200">
                  <c:v>83.357669999999999</c:v>
                </c:pt>
                <c:pt idx="7201">
                  <c:v>83.376499999999993</c:v>
                </c:pt>
                <c:pt idx="7202">
                  <c:v>83.395309999999995</c:v>
                </c:pt>
                <c:pt idx="7203">
                  <c:v>83.414140000000003</c:v>
                </c:pt>
                <c:pt idx="7204">
                  <c:v>83.432959999999994</c:v>
                </c:pt>
                <c:pt idx="7205">
                  <c:v>83.451790000000003</c:v>
                </c:pt>
                <c:pt idx="7206">
                  <c:v>83.470619999999997</c:v>
                </c:pt>
                <c:pt idx="7207">
                  <c:v>83.489450000000005</c:v>
                </c:pt>
                <c:pt idx="7208">
                  <c:v>83.508290000000002</c:v>
                </c:pt>
                <c:pt idx="7209">
                  <c:v>83.527119999999996</c:v>
                </c:pt>
                <c:pt idx="7210">
                  <c:v>83.545959999999994</c:v>
                </c:pt>
                <c:pt idx="7211">
                  <c:v>83.564800000000005</c:v>
                </c:pt>
                <c:pt idx="7212">
                  <c:v>83.583640000000003</c:v>
                </c:pt>
                <c:pt idx="7213">
                  <c:v>83.602490000000003</c:v>
                </c:pt>
                <c:pt idx="7214">
                  <c:v>83.621340000000004</c:v>
                </c:pt>
                <c:pt idx="7215">
                  <c:v>83.640180000000001</c:v>
                </c:pt>
                <c:pt idx="7216">
                  <c:v>83.659030000000001</c:v>
                </c:pt>
                <c:pt idx="7217">
                  <c:v>83.677890000000005</c:v>
                </c:pt>
                <c:pt idx="7218">
                  <c:v>83.696749999999994</c:v>
                </c:pt>
                <c:pt idx="7219">
                  <c:v>83.715599999999995</c:v>
                </c:pt>
                <c:pt idx="7220">
                  <c:v>83.734459999999999</c:v>
                </c:pt>
                <c:pt idx="7221">
                  <c:v>83.753320000000002</c:v>
                </c:pt>
                <c:pt idx="7222">
                  <c:v>83.772189999999995</c:v>
                </c:pt>
                <c:pt idx="7223">
                  <c:v>83.791049999999998</c:v>
                </c:pt>
                <c:pt idx="7224">
                  <c:v>83.809920000000005</c:v>
                </c:pt>
                <c:pt idx="7225">
                  <c:v>83.828789999999998</c:v>
                </c:pt>
                <c:pt idx="7226">
                  <c:v>83.847660000000005</c:v>
                </c:pt>
                <c:pt idx="7227">
                  <c:v>83.866540000000001</c:v>
                </c:pt>
                <c:pt idx="7228">
                  <c:v>83.885409999999993</c:v>
                </c:pt>
                <c:pt idx="7229">
                  <c:v>83.904290000000003</c:v>
                </c:pt>
                <c:pt idx="7230">
                  <c:v>83.923169999999999</c:v>
                </c:pt>
                <c:pt idx="7231">
                  <c:v>83.942049999999995</c:v>
                </c:pt>
                <c:pt idx="7232">
                  <c:v>83.960939999999994</c:v>
                </c:pt>
                <c:pt idx="7233">
                  <c:v>83.979830000000007</c:v>
                </c:pt>
                <c:pt idx="7234">
                  <c:v>83.998720000000006</c:v>
                </c:pt>
                <c:pt idx="7235">
                  <c:v>84.017610000000005</c:v>
                </c:pt>
                <c:pt idx="7236">
                  <c:v>84.036500000000004</c:v>
                </c:pt>
                <c:pt idx="7237">
                  <c:v>84.055400000000006</c:v>
                </c:pt>
                <c:pt idx="7238">
                  <c:v>84.074299999999994</c:v>
                </c:pt>
                <c:pt idx="7239">
                  <c:v>84.093190000000007</c:v>
                </c:pt>
                <c:pt idx="7240">
                  <c:v>84.112099999999998</c:v>
                </c:pt>
                <c:pt idx="7241">
                  <c:v>84.131</c:v>
                </c:pt>
                <c:pt idx="7242">
                  <c:v>84.149910000000006</c:v>
                </c:pt>
                <c:pt idx="7243">
                  <c:v>84.168819999999997</c:v>
                </c:pt>
                <c:pt idx="7244">
                  <c:v>84.187730000000002</c:v>
                </c:pt>
                <c:pt idx="7245">
                  <c:v>84.206639999999993</c:v>
                </c:pt>
                <c:pt idx="7246">
                  <c:v>84.225560000000002</c:v>
                </c:pt>
                <c:pt idx="7247">
                  <c:v>84.244470000000007</c:v>
                </c:pt>
                <c:pt idx="7248">
                  <c:v>84.263390000000001</c:v>
                </c:pt>
                <c:pt idx="7249">
                  <c:v>84.282309999999995</c:v>
                </c:pt>
                <c:pt idx="7250">
                  <c:v>84.301230000000004</c:v>
                </c:pt>
                <c:pt idx="7251">
                  <c:v>84.320160000000001</c:v>
                </c:pt>
                <c:pt idx="7252">
                  <c:v>84.339089999999999</c:v>
                </c:pt>
                <c:pt idx="7253">
                  <c:v>84.358019999999996</c:v>
                </c:pt>
                <c:pt idx="7254">
                  <c:v>84.376949999999994</c:v>
                </c:pt>
                <c:pt idx="7255">
                  <c:v>84.395880000000005</c:v>
                </c:pt>
                <c:pt idx="7256">
                  <c:v>84.414820000000006</c:v>
                </c:pt>
                <c:pt idx="7257">
                  <c:v>84.433750000000003</c:v>
                </c:pt>
                <c:pt idx="7258">
                  <c:v>84.452699999999993</c:v>
                </c:pt>
                <c:pt idx="7259">
                  <c:v>84.471639999999994</c:v>
                </c:pt>
                <c:pt idx="7260">
                  <c:v>84.490589999999997</c:v>
                </c:pt>
                <c:pt idx="7261">
                  <c:v>84.509529999999998</c:v>
                </c:pt>
                <c:pt idx="7262">
                  <c:v>84.528480000000002</c:v>
                </c:pt>
                <c:pt idx="7263">
                  <c:v>84.547430000000006</c:v>
                </c:pt>
                <c:pt idx="7264">
                  <c:v>84.566379999999995</c:v>
                </c:pt>
                <c:pt idx="7265">
                  <c:v>84.585329999999999</c:v>
                </c:pt>
                <c:pt idx="7266">
                  <c:v>84.604290000000006</c:v>
                </c:pt>
                <c:pt idx="7267">
                  <c:v>84.623249999999999</c:v>
                </c:pt>
                <c:pt idx="7268">
                  <c:v>84.642219999999995</c:v>
                </c:pt>
                <c:pt idx="7269">
                  <c:v>84.661180000000002</c:v>
                </c:pt>
                <c:pt idx="7270">
                  <c:v>84.680149999999998</c:v>
                </c:pt>
                <c:pt idx="7271">
                  <c:v>84.699110000000005</c:v>
                </c:pt>
                <c:pt idx="7272">
                  <c:v>84.718090000000004</c:v>
                </c:pt>
                <c:pt idx="7273">
                  <c:v>84.737049999999996</c:v>
                </c:pt>
                <c:pt idx="7274">
                  <c:v>84.756029999999996</c:v>
                </c:pt>
                <c:pt idx="7275">
                  <c:v>84.775009999999995</c:v>
                </c:pt>
                <c:pt idx="7276">
                  <c:v>84.793980000000005</c:v>
                </c:pt>
                <c:pt idx="7277">
                  <c:v>84.812970000000007</c:v>
                </c:pt>
                <c:pt idx="7278">
                  <c:v>84.831950000000006</c:v>
                </c:pt>
                <c:pt idx="7279">
                  <c:v>84.850939999999994</c:v>
                </c:pt>
                <c:pt idx="7280">
                  <c:v>84.869919999999993</c:v>
                </c:pt>
                <c:pt idx="7281">
                  <c:v>84.888909999999996</c:v>
                </c:pt>
                <c:pt idx="7282">
                  <c:v>84.907899999999998</c:v>
                </c:pt>
                <c:pt idx="7283">
                  <c:v>84.926900000000003</c:v>
                </c:pt>
                <c:pt idx="7284">
                  <c:v>84.945890000000006</c:v>
                </c:pt>
                <c:pt idx="7285">
                  <c:v>84.964889999999997</c:v>
                </c:pt>
                <c:pt idx="7286">
                  <c:v>84.983890000000002</c:v>
                </c:pt>
                <c:pt idx="7287">
                  <c:v>85.002889999999994</c:v>
                </c:pt>
                <c:pt idx="7288">
                  <c:v>85.021900000000002</c:v>
                </c:pt>
                <c:pt idx="7289">
                  <c:v>85.040899999999993</c:v>
                </c:pt>
                <c:pt idx="7290">
                  <c:v>85.059910000000002</c:v>
                </c:pt>
                <c:pt idx="7291">
                  <c:v>85.078919999999997</c:v>
                </c:pt>
                <c:pt idx="7292">
                  <c:v>85.097930000000005</c:v>
                </c:pt>
                <c:pt idx="7293">
                  <c:v>85.11694</c:v>
                </c:pt>
                <c:pt idx="7294">
                  <c:v>85.135959999999997</c:v>
                </c:pt>
                <c:pt idx="7295">
                  <c:v>85.154979999999995</c:v>
                </c:pt>
                <c:pt idx="7296">
                  <c:v>85.174000000000007</c:v>
                </c:pt>
                <c:pt idx="7297">
                  <c:v>85.193020000000004</c:v>
                </c:pt>
                <c:pt idx="7298">
                  <c:v>85.212050000000005</c:v>
                </c:pt>
                <c:pt idx="7299">
                  <c:v>85.231080000000006</c:v>
                </c:pt>
                <c:pt idx="7300">
                  <c:v>85.250110000000006</c:v>
                </c:pt>
                <c:pt idx="7301">
                  <c:v>85.269130000000004</c:v>
                </c:pt>
                <c:pt idx="7302">
                  <c:v>85.288169999999994</c:v>
                </c:pt>
                <c:pt idx="7303">
                  <c:v>85.307209999999998</c:v>
                </c:pt>
                <c:pt idx="7304">
                  <c:v>85.326250000000002</c:v>
                </c:pt>
                <c:pt idx="7305">
                  <c:v>85.345280000000002</c:v>
                </c:pt>
                <c:pt idx="7306">
                  <c:v>85.364329999999995</c:v>
                </c:pt>
                <c:pt idx="7307">
                  <c:v>85.383369999999999</c:v>
                </c:pt>
                <c:pt idx="7308">
                  <c:v>85.402420000000006</c:v>
                </c:pt>
                <c:pt idx="7309">
                  <c:v>85.421469999999999</c:v>
                </c:pt>
                <c:pt idx="7310">
                  <c:v>85.440520000000006</c:v>
                </c:pt>
                <c:pt idx="7311">
                  <c:v>85.459569999999999</c:v>
                </c:pt>
                <c:pt idx="7312">
                  <c:v>85.478620000000006</c:v>
                </c:pt>
                <c:pt idx="7313">
                  <c:v>85.497680000000003</c:v>
                </c:pt>
                <c:pt idx="7314">
                  <c:v>85.516739999999999</c:v>
                </c:pt>
                <c:pt idx="7315">
                  <c:v>85.535799999999995</c:v>
                </c:pt>
                <c:pt idx="7316">
                  <c:v>85.554869999999994</c:v>
                </c:pt>
                <c:pt idx="7317">
                  <c:v>85.573939999999993</c:v>
                </c:pt>
                <c:pt idx="7318">
                  <c:v>85.593000000000004</c:v>
                </c:pt>
                <c:pt idx="7319">
                  <c:v>85.612070000000003</c:v>
                </c:pt>
                <c:pt idx="7320">
                  <c:v>85.631140000000002</c:v>
                </c:pt>
                <c:pt idx="7321">
                  <c:v>85.650220000000004</c:v>
                </c:pt>
                <c:pt idx="7322">
                  <c:v>85.669300000000007</c:v>
                </c:pt>
                <c:pt idx="7323">
                  <c:v>85.688370000000006</c:v>
                </c:pt>
                <c:pt idx="7324">
                  <c:v>85.707449999999994</c:v>
                </c:pt>
                <c:pt idx="7325">
                  <c:v>85.726529999999997</c:v>
                </c:pt>
                <c:pt idx="7326">
                  <c:v>85.745620000000002</c:v>
                </c:pt>
                <c:pt idx="7327">
                  <c:v>85.764709999999994</c:v>
                </c:pt>
                <c:pt idx="7328">
                  <c:v>85.783799999999999</c:v>
                </c:pt>
                <c:pt idx="7329">
                  <c:v>85.802890000000005</c:v>
                </c:pt>
                <c:pt idx="7330">
                  <c:v>85.821979999999996</c:v>
                </c:pt>
                <c:pt idx="7331">
                  <c:v>85.841070000000002</c:v>
                </c:pt>
                <c:pt idx="7332">
                  <c:v>85.860169999999997</c:v>
                </c:pt>
                <c:pt idx="7333">
                  <c:v>85.879270000000005</c:v>
                </c:pt>
                <c:pt idx="7334">
                  <c:v>85.898380000000003</c:v>
                </c:pt>
                <c:pt idx="7335">
                  <c:v>85.917479999999998</c:v>
                </c:pt>
                <c:pt idx="7336">
                  <c:v>85.936580000000006</c:v>
                </c:pt>
                <c:pt idx="7337">
                  <c:v>85.955690000000004</c:v>
                </c:pt>
                <c:pt idx="7338">
                  <c:v>85.974800000000002</c:v>
                </c:pt>
                <c:pt idx="7339">
                  <c:v>85.99391</c:v>
                </c:pt>
                <c:pt idx="7340">
                  <c:v>86.013030000000001</c:v>
                </c:pt>
                <c:pt idx="7341">
                  <c:v>86.032139999999998</c:v>
                </c:pt>
                <c:pt idx="7342">
                  <c:v>86.051259999999999</c:v>
                </c:pt>
                <c:pt idx="7343">
                  <c:v>86.07038</c:v>
                </c:pt>
                <c:pt idx="7344">
                  <c:v>86.089510000000004</c:v>
                </c:pt>
                <c:pt idx="7345">
                  <c:v>86.108630000000005</c:v>
                </c:pt>
                <c:pt idx="7346">
                  <c:v>86.127759999999995</c:v>
                </c:pt>
                <c:pt idx="7347">
                  <c:v>86.146889999999999</c:v>
                </c:pt>
                <c:pt idx="7348">
                  <c:v>86.166020000000003</c:v>
                </c:pt>
                <c:pt idx="7349">
                  <c:v>86.185149999999993</c:v>
                </c:pt>
                <c:pt idx="7350">
                  <c:v>86.20429</c:v>
                </c:pt>
                <c:pt idx="7351">
                  <c:v>86.223429999999993</c:v>
                </c:pt>
                <c:pt idx="7352">
                  <c:v>86.242570000000001</c:v>
                </c:pt>
                <c:pt idx="7353">
                  <c:v>86.261709999999994</c:v>
                </c:pt>
                <c:pt idx="7354">
                  <c:v>86.280850000000001</c:v>
                </c:pt>
                <c:pt idx="7355">
                  <c:v>86.3</c:v>
                </c:pt>
                <c:pt idx="7356">
                  <c:v>86.319149999999993</c:v>
                </c:pt>
                <c:pt idx="7357">
                  <c:v>86.338290000000001</c:v>
                </c:pt>
                <c:pt idx="7358">
                  <c:v>86.35745</c:v>
                </c:pt>
                <c:pt idx="7359">
                  <c:v>86.376609999999999</c:v>
                </c:pt>
                <c:pt idx="7360">
                  <c:v>86.395759999999996</c:v>
                </c:pt>
                <c:pt idx="7361">
                  <c:v>86.414919999999995</c:v>
                </c:pt>
                <c:pt idx="7362">
                  <c:v>86.434079999999994</c:v>
                </c:pt>
                <c:pt idx="7363">
                  <c:v>86.453249999999997</c:v>
                </c:pt>
                <c:pt idx="7364">
                  <c:v>86.472409999999996</c:v>
                </c:pt>
                <c:pt idx="7365">
                  <c:v>86.491579999999999</c:v>
                </c:pt>
                <c:pt idx="7366">
                  <c:v>86.510750000000002</c:v>
                </c:pt>
                <c:pt idx="7367">
                  <c:v>86.529920000000004</c:v>
                </c:pt>
                <c:pt idx="7368">
                  <c:v>86.549099999999996</c:v>
                </c:pt>
                <c:pt idx="7369">
                  <c:v>86.568269999999998</c:v>
                </c:pt>
                <c:pt idx="7370">
                  <c:v>86.587450000000004</c:v>
                </c:pt>
                <c:pt idx="7371">
                  <c:v>86.606629999999996</c:v>
                </c:pt>
                <c:pt idx="7372">
                  <c:v>86.625810000000001</c:v>
                </c:pt>
                <c:pt idx="7373">
                  <c:v>86.644999999999996</c:v>
                </c:pt>
                <c:pt idx="7374">
                  <c:v>86.664180000000002</c:v>
                </c:pt>
                <c:pt idx="7375">
                  <c:v>86.683369999999996</c:v>
                </c:pt>
                <c:pt idx="7376">
                  <c:v>86.702560000000005</c:v>
                </c:pt>
                <c:pt idx="7377">
                  <c:v>86.721760000000003</c:v>
                </c:pt>
                <c:pt idx="7378">
                  <c:v>86.740949999999998</c:v>
                </c:pt>
                <c:pt idx="7379">
                  <c:v>86.760149999999996</c:v>
                </c:pt>
                <c:pt idx="7380">
                  <c:v>86.779349999999994</c:v>
                </c:pt>
                <c:pt idx="7381">
                  <c:v>86.798550000000006</c:v>
                </c:pt>
                <c:pt idx="7382">
                  <c:v>86.817750000000004</c:v>
                </c:pt>
                <c:pt idx="7383">
                  <c:v>86.836960000000005</c:v>
                </c:pt>
                <c:pt idx="7384">
                  <c:v>86.856160000000003</c:v>
                </c:pt>
                <c:pt idx="7385">
                  <c:v>86.875370000000004</c:v>
                </c:pt>
                <c:pt idx="7386">
                  <c:v>86.894589999999994</c:v>
                </c:pt>
                <c:pt idx="7387">
                  <c:v>86.913799999999995</c:v>
                </c:pt>
                <c:pt idx="7388">
                  <c:v>86.933019999999999</c:v>
                </c:pt>
                <c:pt idx="7389">
                  <c:v>86.952240000000003</c:v>
                </c:pt>
                <c:pt idx="7390">
                  <c:v>86.971459999999993</c:v>
                </c:pt>
                <c:pt idx="7391">
                  <c:v>86.990679999999998</c:v>
                </c:pt>
                <c:pt idx="7392">
                  <c:v>87.009900000000002</c:v>
                </c:pt>
                <c:pt idx="7393">
                  <c:v>87.029139999999998</c:v>
                </c:pt>
                <c:pt idx="7394">
                  <c:v>87.048360000000002</c:v>
                </c:pt>
                <c:pt idx="7395">
                  <c:v>87.067599999999999</c:v>
                </c:pt>
                <c:pt idx="7396">
                  <c:v>87.086830000000006</c:v>
                </c:pt>
                <c:pt idx="7397">
                  <c:v>87.106059999999999</c:v>
                </c:pt>
                <c:pt idx="7398">
                  <c:v>87.125299999999996</c:v>
                </c:pt>
                <c:pt idx="7399">
                  <c:v>87.144540000000006</c:v>
                </c:pt>
                <c:pt idx="7400">
                  <c:v>87.163780000000003</c:v>
                </c:pt>
                <c:pt idx="7401">
                  <c:v>87.183030000000002</c:v>
                </c:pt>
                <c:pt idx="7402">
                  <c:v>87.202269999999999</c:v>
                </c:pt>
                <c:pt idx="7403">
                  <c:v>87.221519999999998</c:v>
                </c:pt>
                <c:pt idx="7404">
                  <c:v>87.240769999999998</c:v>
                </c:pt>
                <c:pt idx="7405">
                  <c:v>87.26003</c:v>
                </c:pt>
                <c:pt idx="7406">
                  <c:v>87.27928</c:v>
                </c:pt>
                <c:pt idx="7407">
                  <c:v>87.298540000000003</c:v>
                </c:pt>
                <c:pt idx="7408">
                  <c:v>87.317790000000002</c:v>
                </c:pt>
                <c:pt idx="7409">
                  <c:v>87.337050000000005</c:v>
                </c:pt>
                <c:pt idx="7410">
                  <c:v>87.356319999999997</c:v>
                </c:pt>
                <c:pt idx="7411">
                  <c:v>87.375579999999999</c:v>
                </c:pt>
                <c:pt idx="7412">
                  <c:v>87.394850000000005</c:v>
                </c:pt>
                <c:pt idx="7413">
                  <c:v>87.414119999999997</c:v>
                </c:pt>
                <c:pt idx="7414">
                  <c:v>87.433390000000003</c:v>
                </c:pt>
                <c:pt idx="7415">
                  <c:v>87.452669999999998</c:v>
                </c:pt>
                <c:pt idx="7416">
                  <c:v>87.471940000000004</c:v>
                </c:pt>
                <c:pt idx="7417">
                  <c:v>87.491219999999998</c:v>
                </c:pt>
                <c:pt idx="7418">
                  <c:v>87.510499999999993</c:v>
                </c:pt>
                <c:pt idx="7419">
                  <c:v>87.529790000000006</c:v>
                </c:pt>
                <c:pt idx="7420">
                  <c:v>87.549059999999997</c:v>
                </c:pt>
                <c:pt idx="7421">
                  <c:v>87.568349999999995</c:v>
                </c:pt>
                <c:pt idx="7422">
                  <c:v>87.587639999999993</c:v>
                </c:pt>
                <c:pt idx="7423">
                  <c:v>87.606930000000006</c:v>
                </c:pt>
                <c:pt idx="7424">
                  <c:v>87.626230000000007</c:v>
                </c:pt>
                <c:pt idx="7425">
                  <c:v>87.645520000000005</c:v>
                </c:pt>
                <c:pt idx="7426">
                  <c:v>87.664820000000006</c:v>
                </c:pt>
                <c:pt idx="7427">
                  <c:v>87.684110000000004</c:v>
                </c:pt>
                <c:pt idx="7428">
                  <c:v>87.703410000000005</c:v>
                </c:pt>
                <c:pt idx="7429">
                  <c:v>87.722719999999995</c:v>
                </c:pt>
                <c:pt idx="7430">
                  <c:v>87.74203</c:v>
                </c:pt>
                <c:pt idx="7431">
                  <c:v>87.761340000000004</c:v>
                </c:pt>
                <c:pt idx="7432">
                  <c:v>87.780649999999994</c:v>
                </c:pt>
                <c:pt idx="7433">
                  <c:v>87.799959999999999</c:v>
                </c:pt>
                <c:pt idx="7434">
                  <c:v>87.819270000000003</c:v>
                </c:pt>
                <c:pt idx="7435">
                  <c:v>87.838579999999993</c:v>
                </c:pt>
                <c:pt idx="7436">
                  <c:v>87.857900000000001</c:v>
                </c:pt>
                <c:pt idx="7437">
                  <c:v>87.877229999999997</c:v>
                </c:pt>
                <c:pt idx="7438">
                  <c:v>87.896550000000005</c:v>
                </c:pt>
                <c:pt idx="7439">
                  <c:v>87.915869999999998</c:v>
                </c:pt>
                <c:pt idx="7440">
                  <c:v>87.935199999999995</c:v>
                </c:pt>
                <c:pt idx="7441">
                  <c:v>87.954530000000005</c:v>
                </c:pt>
                <c:pt idx="7442">
                  <c:v>87.973860000000002</c:v>
                </c:pt>
                <c:pt idx="7443">
                  <c:v>87.993189999999998</c:v>
                </c:pt>
                <c:pt idx="7444">
                  <c:v>88.012529999999998</c:v>
                </c:pt>
                <c:pt idx="7445">
                  <c:v>88.031869999999998</c:v>
                </c:pt>
                <c:pt idx="7446">
                  <c:v>88.051209999999998</c:v>
                </c:pt>
                <c:pt idx="7447">
                  <c:v>88.070549999999997</c:v>
                </c:pt>
                <c:pt idx="7448">
                  <c:v>88.089889999999997</c:v>
                </c:pt>
                <c:pt idx="7449">
                  <c:v>88.10924</c:v>
                </c:pt>
                <c:pt idx="7450">
                  <c:v>88.128590000000003</c:v>
                </c:pt>
                <c:pt idx="7451">
                  <c:v>88.147930000000002</c:v>
                </c:pt>
                <c:pt idx="7452">
                  <c:v>88.167289999999994</c:v>
                </c:pt>
                <c:pt idx="7453">
                  <c:v>88.18665</c:v>
                </c:pt>
                <c:pt idx="7454">
                  <c:v>88.206000000000003</c:v>
                </c:pt>
                <c:pt idx="7455">
                  <c:v>88.225359999999995</c:v>
                </c:pt>
                <c:pt idx="7456">
                  <c:v>88.244720000000001</c:v>
                </c:pt>
                <c:pt idx="7457">
                  <c:v>88.264080000000007</c:v>
                </c:pt>
                <c:pt idx="7458">
                  <c:v>88.283450000000002</c:v>
                </c:pt>
                <c:pt idx="7459">
                  <c:v>88.302809999999994</c:v>
                </c:pt>
                <c:pt idx="7460">
                  <c:v>88.322180000000003</c:v>
                </c:pt>
                <c:pt idx="7461">
                  <c:v>88.341549999999998</c:v>
                </c:pt>
                <c:pt idx="7462">
                  <c:v>88.360929999999996</c:v>
                </c:pt>
                <c:pt idx="7463">
                  <c:v>88.380300000000005</c:v>
                </c:pt>
                <c:pt idx="7464">
                  <c:v>88.399680000000004</c:v>
                </c:pt>
                <c:pt idx="7465">
                  <c:v>88.419060000000002</c:v>
                </c:pt>
                <c:pt idx="7466">
                  <c:v>88.438450000000003</c:v>
                </c:pt>
                <c:pt idx="7467">
                  <c:v>88.457819999999998</c:v>
                </c:pt>
                <c:pt idx="7468">
                  <c:v>88.477209999999999</c:v>
                </c:pt>
                <c:pt idx="7469">
                  <c:v>88.496600000000001</c:v>
                </c:pt>
                <c:pt idx="7470">
                  <c:v>88.515990000000002</c:v>
                </c:pt>
                <c:pt idx="7471">
                  <c:v>88.535390000000007</c:v>
                </c:pt>
                <c:pt idx="7472">
                  <c:v>88.554779999999994</c:v>
                </c:pt>
                <c:pt idx="7473">
                  <c:v>88.574179999999998</c:v>
                </c:pt>
                <c:pt idx="7474">
                  <c:v>88.59357</c:v>
                </c:pt>
                <c:pt idx="7475">
                  <c:v>88.612979999999993</c:v>
                </c:pt>
                <c:pt idx="7476">
                  <c:v>88.632379999999998</c:v>
                </c:pt>
                <c:pt idx="7477">
                  <c:v>88.651790000000005</c:v>
                </c:pt>
                <c:pt idx="7478">
                  <c:v>88.671199999999999</c:v>
                </c:pt>
                <c:pt idx="7479">
                  <c:v>88.690610000000007</c:v>
                </c:pt>
                <c:pt idx="7480">
                  <c:v>88.710009999999997</c:v>
                </c:pt>
                <c:pt idx="7481">
                  <c:v>88.729429999999994</c:v>
                </c:pt>
                <c:pt idx="7482">
                  <c:v>88.748850000000004</c:v>
                </c:pt>
                <c:pt idx="7483">
                  <c:v>88.768259999999998</c:v>
                </c:pt>
                <c:pt idx="7484">
                  <c:v>88.787679999999995</c:v>
                </c:pt>
                <c:pt idx="7485">
                  <c:v>88.807109999999994</c:v>
                </c:pt>
                <c:pt idx="7486">
                  <c:v>88.826530000000005</c:v>
                </c:pt>
                <c:pt idx="7487">
                  <c:v>88.845950000000002</c:v>
                </c:pt>
                <c:pt idx="7488">
                  <c:v>88.865390000000005</c:v>
                </c:pt>
                <c:pt idx="7489">
                  <c:v>88.884820000000005</c:v>
                </c:pt>
                <c:pt idx="7490">
                  <c:v>88.904250000000005</c:v>
                </c:pt>
                <c:pt idx="7491">
                  <c:v>88.923680000000004</c:v>
                </c:pt>
                <c:pt idx="7492">
                  <c:v>88.943119999999993</c:v>
                </c:pt>
                <c:pt idx="7493">
                  <c:v>88.962559999999996</c:v>
                </c:pt>
                <c:pt idx="7494">
                  <c:v>88.981999999999999</c:v>
                </c:pt>
                <c:pt idx="7495">
                  <c:v>89.001450000000006</c:v>
                </c:pt>
                <c:pt idx="7496">
                  <c:v>89.020899999999997</c:v>
                </c:pt>
                <c:pt idx="7497">
                  <c:v>89.04034</c:v>
                </c:pt>
                <c:pt idx="7498">
                  <c:v>89.059790000000007</c:v>
                </c:pt>
                <c:pt idx="7499">
                  <c:v>89.079250000000002</c:v>
                </c:pt>
                <c:pt idx="7500">
                  <c:v>89.098699999999994</c:v>
                </c:pt>
                <c:pt idx="7501">
                  <c:v>89.118160000000003</c:v>
                </c:pt>
                <c:pt idx="7502">
                  <c:v>89.137609999999995</c:v>
                </c:pt>
                <c:pt idx="7503">
                  <c:v>89.157070000000004</c:v>
                </c:pt>
                <c:pt idx="7504">
                  <c:v>89.176540000000003</c:v>
                </c:pt>
                <c:pt idx="7505">
                  <c:v>89.195999999999998</c:v>
                </c:pt>
                <c:pt idx="7506">
                  <c:v>89.215469999999996</c:v>
                </c:pt>
                <c:pt idx="7507">
                  <c:v>89.234939999999995</c:v>
                </c:pt>
                <c:pt idx="7508">
                  <c:v>89.254409999999993</c:v>
                </c:pt>
                <c:pt idx="7509">
                  <c:v>89.273880000000005</c:v>
                </c:pt>
                <c:pt idx="7510">
                  <c:v>89.293360000000007</c:v>
                </c:pt>
                <c:pt idx="7511">
                  <c:v>89.312839999999994</c:v>
                </c:pt>
                <c:pt idx="7512">
                  <c:v>89.332310000000007</c:v>
                </c:pt>
                <c:pt idx="7513">
                  <c:v>89.351799999999997</c:v>
                </c:pt>
                <c:pt idx="7514">
                  <c:v>89.371279999999999</c:v>
                </c:pt>
                <c:pt idx="7515">
                  <c:v>89.390770000000003</c:v>
                </c:pt>
                <c:pt idx="7516">
                  <c:v>89.410259999999994</c:v>
                </c:pt>
                <c:pt idx="7517">
                  <c:v>89.429749999999999</c:v>
                </c:pt>
                <c:pt idx="7518">
                  <c:v>89.449240000000003</c:v>
                </c:pt>
                <c:pt idx="7519">
                  <c:v>89.468729999999994</c:v>
                </c:pt>
                <c:pt idx="7520">
                  <c:v>89.488230000000001</c:v>
                </c:pt>
                <c:pt idx="7521">
                  <c:v>89.507729999999995</c:v>
                </c:pt>
                <c:pt idx="7522">
                  <c:v>89.527230000000003</c:v>
                </c:pt>
                <c:pt idx="7523">
                  <c:v>89.546729999999997</c:v>
                </c:pt>
                <c:pt idx="7524">
                  <c:v>89.566239999999993</c:v>
                </c:pt>
                <c:pt idx="7525">
                  <c:v>89.585750000000004</c:v>
                </c:pt>
                <c:pt idx="7526">
                  <c:v>89.605260000000001</c:v>
                </c:pt>
                <c:pt idx="7527">
                  <c:v>89.624769999999998</c:v>
                </c:pt>
                <c:pt idx="7528">
                  <c:v>89.644279999999995</c:v>
                </c:pt>
                <c:pt idx="7529">
                  <c:v>89.663799999999995</c:v>
                </c:pt>
                <c:pt idx="7530">
                  <c:v>89.683319999999995</c:v>
                </c:pt>
                <c:pt idx="7531">
                  <c:v>89.702839999999995</c:v>
                </c:pt>
                <c:pt idx="7532">
                  <c:v>89.722359999999995</c:v>
                </c:pt>
                <c:pt idx="7533">
                  <c:v>89.741879999999995</c:v>
                </c:pt>
                <c:pt idx="7534">
                  <c:v>89.761409999999998</c:v>
                </c:pt>
                <c:pt idx="7535">
                  <c:v>89.780940000000001</c:v>
                </c:pt>
                <c:pt idx="7536">
                  <c:v>89.800470000000004</c:v>
                </c:pt>
                <c:pt idx="7537">
                  <c:v>89.82</c:v>
                </c:pt>
                <c:pt idx="7538">
                  <c:v>89.83954</c:v>
                </c:pt>
                <c:pt idx="7539">
                  <c:v>89.859070000000003</c:v>
                </c:pt>
                <c:pt idx="7540">
                  <c:v>89.878609999999995</c:v>
                </c:pt>
                <c:pt idx="7541">
                  <c:v>89.898160000000004</c:v>
                </c:pt>
                <c:pt idx="7542">
                  <c:v>89.917689999999993</c:v>
                </c:pt>
                <c:pt idx="7543">
                  <c:v>89.937240000000003</c:v>
                </c:pt>
                <c:pt idx="7544">
                  <c:v>89.956789999999998</c:v>
                </c:pt>
                <c:pt idx="7545">
                  <c:v>89.976339999999993</c:v>
                </c:pt>
                <c:pt idx="7546">
                  <c:v>89.995900000000006</c:v>
                </c:pt>
                <c:pt idx="7547">
                  <c:v>90.015450000000001</c:v>
                </c:pt>
                <c:pt idx="7548">
                  <c:v>90.034999999999997</c:v>
                </c:pt>
                <c:pt idx="7549">
                  <c:v>90.054559999999995</c:v>
                </c:pt>
                <c:pt idx="7550">
                  <c:v>90.074119999999994</c:v>
                </c:pt>
                <c:pt idx="7551">
                  <c:v>90.093680000000006</c:v>
                </c:pt>
                <c:pt idx="7552">
                  <c:v>90.113249999999994</c:v>
                </c:pt>
                <c:pt idx="7553">
                  <c:v>90.132810000000006</c:v>
                </c:pt>
                <c:pt idx="7554">
                  <c:v>90.152379999999994</c:v>
                </c:pt>
                <c:pt idx="7555">
                  <c:v>90.171959999999999</c:v>
                </c:pt>
                <c:pt idx="7556">
                  <c:v>90.19153</c:v>
                </c:pt>
                <c:pt idx="7557">
                  <c:v>90.211110000000005</c:v>
                </c:pt>
                <c:pt idx="7558">
                  <c:v>90.230680000000007</c:v>
                </c:pt>
                <c:pt idx="7559">
                  <c:v>90.250259999999997</c:v>
                </c:pt>
                <c:pt idx="7560">
                  <c:v>90.269840000000002</c:v>
                </c:pt>
                <c:pt idx="7561">
                  <c:v>90.289429999999996</c:v>
                </c:pt>
                <c:pt idx="7562">
                  <c:v>90.309010000000001</c:v>
                </c:pt>
                <c:pt idx="7563">
                  <c:v>90.328609999999998</c:v>
                </c:pt>
                <c:pt idx="7564">
                  <c:v>90.348190000000002</c:v>
                </c:pt>
                <c:pt idx="7565">
                  <c:v>90.367779999999996</c:v>
                </c:pt>
                <c:pt idx="7566">
                  <c:v>90.387379999999993</c:v>
                </c:pt>
                <c:pt idx="7567">
                  <c:v>90.406970000000001</c:v>
                </c:pt>
                <c:pt idx="7568">
                  <c:v>90.426569999999998</c:v>
                </c:pt>
                <c:pt idx="7569">
                  <c:v>90.446169999999995</c:v>
                </c:pt>
                <c:pt idx="7570">
                  <c:v>90.465770000000006</c:v>
                </c:pt>
                <c:pt idx="7571">
                  <c:v>90.485380000000006</c:v>
                </c:pt>
                <c:pt idx="7572">
                  <c:v>90.504990000000006</c:v>
                </c:pt>
                <c:pt idx="7573">
                  <c:v>90.524600000000007</c:v>
                </c:pt>
                <c:pt idx="7574">
                  <c:v>90.544210000000007</c:v>
                </c:pt>
                <c:pt idx="7575">
                  <c:v>90.563829999999996</c:v>
                </c:pt>
                <c:pt idx="7576">
                  <c:v>90.583439999999996</c:v>
                </c:pt>
                <c:pt idx="7577">
                  <c:v>90.603059999999999</c:v>
                </c:pt>
                <c:pt idx="7578">
                  <c:v>90.622680000000003</c:v>
                </c:pt>
                <c:pt idx="7579">
                  <c:v>90.642300000000006</c:v>
                </c:pt>
                <c:pt idx="7580">
                  <c:v>90.661929999999998</c:v>
                </c:pt>
                <c:pt idx="7581">
                  <c:v>90.681550000000001</c:v>
                </c:pt>
                <c:pt idx="7582">
                  <c:v>90.701179999999994</c:v>
                </c:pt>
                <c:pt idx="7583">
                  <c:v>90.72081</c:v>
                </c:pt>
                <c:pt idx="7584">
                  <c:v>90.740440000000007</c:v>
                </c:pt>
                <c:pt idx="7585">
                  <c:v>90.760080000000002</c:v>
                </c:pt>
                <c:pt idx="7586">
                  <c:v>90.779719999999998</c:v>
                </c:pt>
                <c:pt idx="7587">
                  <c:v>90.799350000000004</c:v>
                </c:pt>
                <c:pt idx="7588">
                  <c:v>90.818989999999999</c:v>
                </c:pt>
                <c:pt idx="7589">
                  <c:v>90.838639999999998</c:v>
                </c:pt>
                <c:pt idx="7590">
                  <c:v>90.858279999999993</c:v>
                </c:pt>
                <c:pt idx="7591">
                  <c:v>90.877930000000006</c:v>
                </c:pt>
                <c:pt idx="7592">
                  <c:v>90.897580000000005</c:v>
                </c:pt>
                <c:pt idx="7593">
                  <c:v>90.917240000000007</c:v>
                </c:pt>
                <c:pt idx="7594">
                  <c:v>90.936890000000005</c:v>
                </c:pt>
                <c:pt idx="7595">
                  <c:v>90.956540000000004</c:v>
                </c:pt>
                <c:pt idx="7596">
                  <c:v>90.976200000000006</c:v>
                </c:pt>
                <c:pt idx="7597">
                  <c:v>90.995859999999993</c:v>
                </c:pt>
                <c:pt idx="7598">
                  <c:v>91.015529999999998</c:v>
                </c:pt>
                <c:pt idx="7599">
                  <c:v>91.03519</c:v>
                </c:pt>
                <c:pt idx="7600">
                  <c:v>91.054860000000005</c:v>
                </c:pt>
                <c:pt idx="7601">
                  <c:v>91.074520000000007</c:v>
                </c:pt>
                <c:pt idx="7602">
                  <c:v>91.094189999999998</c:v>
                </c:pt>
                <c:pt idx="7603">
                  <c:v>91.113870000000006</c:v>
                </c:pt>
                <c:pt idx="7604">
                  <c:v>91.133539999999996</c:v>
                </c:pt>
                <c:pt idx="7605">
                  <c:v>91.153220000000005</c:v>
                </c:pt>
                <c:pt idx="7606">
                  <c:v>91.172899999999998</c:v>
                </c:pt>
                <c:pt idx="7607">
                  <c:v>91.192580000000007</c:v>
                </c:pt>
                <c:pt idx="7608">
                  <c:v>91.212270000000004</c:v>
                </c:pt>
                <c:pt idx="7609">
                  <c:v>91.231949999999998</c:v>
                </c:pt>
                <c:pt idx="7610">
                  <c:v>91.251639999999995</c:v>
                </c:pt>
                <c:pt idx="7611">
                  <c:v>91.271330000000006</c:v>
                </c:pt>
                <c:pt idx="7612">
                  <c:v>91.291020000000003</c:v>
                </c:pt>
                <c:pt idx="7613">
                  <c:v>91.31071</c:v>
                </c:pt>
                <c:pt idx="7614">
                  <c:v>91.330410000000001</c:v>
                </c:pt>
                <c:pt idx="7615">
                  <c:v>91.350110000000001</c:v>
                </c:pt>
                <c:pt idx="7616">
                  <c:v>91.369810000000001</c:v>
                </c:pt>
                <c:pt idx="7617">
                  <c:v>91.389520000000005</c:v>
                </c:pt>
                <c:pt idx="7618">
                  <c:v>91.409220000000005</c:v>
                </c:pt>
                <c:pt idx="7619">
                  <c:v>91.428920000000005</c:v>
                </c:pt>
                <c:pt idx="7620">
                  <c:v>91.448639999999997</c:v>
                </c:pt>
                <c:pt idx="7621">
                  <c:v>91.468350000000001</c:v>
                </c:pt>
                <c:pt idx="7622">
                  <c:v>91.488060000000004</c:v>
                </c:pt>
                <c:pt idx="7623">
                  <c:v>91.507769999999994</c:v>
                </c:pt>
                <c:pt idx="7624">
                  <c:v>91.527500000000003</c:v>
                </c:pt>
                <c:pt idx="7625">
                  <c:v>91.547210000000007</c:v>
                </c:pt>
                <c:pt idx="7626">
                  <c:v>91.566929999999999</c:v>
                </c:pt>
                <c:pt idx="7627">
                  <c:v>91.586659999999995</c:v>
                </c:pt>
                <c:pt idx="7628">
                  <c:v>91.606380000000001</c:v>
                </c:pt>
                <c:pt idx="7629">
                  <c:v>91.626109999999997</c:v>
                </c:pt>
                <c:pt idx="7630">
                  <c:v>91.645840000000007</c:v>
                </c:pt>
                <c:pt idx="7631">
                  <c:v>91.665580000000006</c:v>
                </c:pt>
                <c:pt idx="7632">
                  <c:v>91.685310000000001</c:v>
                </c:pt>
                <c:pt idx="7633">
                  <c:v>91.70505</c:v>
                </c:pt>
                <c:pt idx="7634">
                  <c:v>91.724779999999996</c:v>
                </c:pt>
                <c:pt idx="7635">
                  <c:v>91.744529999999997</c:v>
                </c:pt>
                <c:pt idx="7636">
                  <c:v>91.764269999999996</c:v>
                </c:pt>
                <c:pt idx="7637">
                  <c:v>91.784019999999998</c:v>
                </c:pt>
                <c:pt idx="7638">
                  <c:v>91.803759999999997</c:v>
                </c:pt>
                <c:pt idx="7639">
                  <c:v>91.823520000000002</c:v>
                </c:pt>
                <c:pt idx="7640">
                  <c:v>91.843270000000004</c:v>
                </c:pt>
                <c:pt idx="7641">
                  <c:v>91.863020000000006</c:v>
                </c:pt>
                <c:pt idx="7642">
                  <c:v>91.882769999999994</c:v>
                </c:pt>
                <c:pt idx="7643">
                  <c:v>91.902529999999999</c:v>
                </c:pt>
                <c:pt idx="7644">
                  <c:v>91.922290000000004</c:v>
                </c:pt>
                <c:pt idx="7645">
                  <c:v>91.942049999999995</c:v>
                </c:pt>
                <c:pt idx="7646">
                  <c:v>91.961820000000003</c:v>
                </c:pt>
                <c:pt idx="7647">
                  <c:v>91.981589999999997</c:v>
                </c:pt>
                <c:pt idx="7648">
                  <c:v>92.001360000000005</c:v>
                </c:pt>
                <c:pt idx="7649">
                  <c:v>92.021129999999999</c:v>
                </c:pt>
                <c:pt idx="7650">
                  <c:v>92.040899999999993</c:v>
                </c:pt>
                <c:pt idx="7651">
                  <c:v>92.060680000000005</c:v>
                </c:pt>
                <c:pt idx="7652">
                  <c:v>92.080449999999999</c:v>
                </c:pt>
                <c:pt idx="7653">
                  <c:v>92.100229999999996</c:v>
                </c:pt>
                <c:pt idx="7654">
                  <c:v>92.120009999999994</c:v>
                </c:pt>
                <c:pt idx="7655">
                  <c:v>92.139790000000005</c:v>
                </c:pt>
                <c:pt idx="7656">
                  <c:v>92.159580000000005</c:v>
                </c:pt>
                <c:pt idx="7657">
                  <c:v>92.179370000000006</c:v>
                </c:pt>
                <c:pt idx="7658">
                  <c:v>92.199160000000006</c:v>
                </c:pt>
                <c:pt idx="7659">
                  <c:v>92.218950000000007</c:v>
                </c:pt>
                <c:pt idx="7660">
                  <c:v>92.238749999999996</c:v>
                </c:pt>
                <c:pt idx="7661">
                  <c:v>92.258539999999996</c:v>
                </c:pt>
                <c:pt idx="7662">
                  <c:v>92.27834</c:v>
                </c:pt>
                <c:pt idx="7663">
                  <c:v>92.298140000000004</c:v>
                </c:pt>
                <c:pt idx="7664">
                  <c:v>92.317949999999996</c:v>
                </c:pt>
                <c:pt idx="7665">
                  <c:v>92.33775</c:v>
                </c:pt>
                <c:pt idx="7666">
                  <c:v>92.357560000000007</c:v>
                </c:pt>
                <c:pt idx="7667">
                  <c:v>92.377369999999999</c:v>
                </c:pt>
                <c:pt idx="7668">
                  <c:v>92.397180000000006</c:v>
                </c:pt>
                <c:pt idx="7669">
                  <c:v>92.416989999999998</c:v>
                </c:pt>
                <c:pt idx="7670">
                  <c:v>92.436809999999994</c:v>
                </c:pt>
                <c:pt idx="7671">
                  <c:v>92.456620000000001</c:v>
                </c:pt>
                <c:pt idx="7672">
                  <c:v>92.476439999999997</c:v>
                </c:pt>
                <c:pt idx="7673">
                  <c:v>92.496260000000007</c:v>
                </c:pt>
                <c:pt idx="7674">
                  <c:v>92.516090000000005</c:v>
                </c:pt>
                <c:pt idx="7675">
                  <c:v>92.535910000000001</c:v>
                </c:pt>
                <c:pt idx="7676">
                  <c:v>92.55574</c:v>
                </c:pt>
                <c:pt idx="7677">
                  <c:v>92.575569999999999</c:v>
                </c:pt>
                <c:pt idx="7678">
                  <c:v>92.595410000000001</c:v>
                </c:pt>
                <c:pt idx="7679">
                  <c:v>92.61524</c:v>
                </c:pt>
                <c:pt idx="7680">
                  <c:v>92.635080000000002</c:v>
                </c:pt>
                <c:pt idx="7681">
                  <c:v>92.654910000000001</c:v>
                </c:pt>
                <c:pt idx="7682">
                  <c:v>92.674760000000006</c:v>
                </c:pt>
                <c:pt idx="7683">
                  <c:v>92.694599999999994</c:v>
                </c:pt>
                <c:pt idx="7684">
                  <c:v>92.714449999999999</c:v>
                </c:pt>
                <c:pt idx="7685">
                  <c:v>92.734290000000001</c:v>
                </c:pt>
                <c:pt idx="7686">
                  <c:v>92.754140000000007</c:v>
                </c:pt>
                <c:pt idx="7687">
                  <c:v>92.773989999999998</c:v>
                </c:pt>
                <c:pt idx="7688">
                  <c:v>92.793850000000006</c:v>
                </c:pt>
                <c:pt idx="7689">
                  <c:v>92.813699999999997</c:v>
                </c:pt>
                <c:pt idx="7690">
                  <c:v>92.833560000000006</c:v>
                </c:pt>
                <c:pt idx="7691">
                  <c:v>92.85342</c:v>
                </c:pt>
                <c:pt idx="7692">
                  <c:v>92.873279999999994</c:v>
                </c:pt>
                <c:pt idx="7693">
                  <c:v>92.893140000000002</c:v>
                </c:pt>
                <c:pt idx="7694">
                  <c:v>92.91301</c:v>
                </c:pt>
                <c:pt idx="7695">
                  <c:v>92.932879999999997</c:v>
                </c:pt>
                <c:pt idx="7696">
                  <c:v>92.952749999999995</c:v>
                </c:pt>
                <c:pt idx="7697">
                  <c:v>92.972629999999995</c:v>
                </c:pt>
                <c:pt idx="7698">
                  <c:v>92.992500000000007</c:v>
                </c:pt>
                <c:pt idx="7699">
                  <c:v>93.012370000000004</c:v>
                </c:pt>
                <c:pt idx="7700">
                  <c:v>93.032259999999994</c:v>
                </c:pt>
                <c:pt idx="7701">
                  <c:v>93.052139999999994</c:v>
                </c:pt>
                <c:pt idx="7702">
                  <c:v>93.072019999999995</c:v>
                </c:pt>
                <c:pt idx="7703">
                  <c:v>93.091899999999995</c:v>
                </c:pt>
                <c:pt idx="7704">
                  <c:v>93.111789999999999</c:v>
                </c:pt>
                <c:pt idx="7705">
                  <c:v>93.131680000000003</c:v>
                </c:pt>
                <c:pt idx="7706">
                  <c:v>93.151570000000007</c:v>
                </c:pt>
                <c:pt idx="7707">
                  <c:v>93.171469999999999</c:v>
                </c:pt>
                <c:pt idx="7708">
                  <c:v>93.191360000000003</c:v>
                </c:pt>
                <c:pt idx="7709">
                  <c:v>93.211269999999999</c:v>
                </c:pt>
                <c:pt idx="7710">
                  <c:v>93.231160000000003</c:v>
                </c:pt>
                <c:pt idx="7711">
                  <c:v>93.251069999999999</c:v>
                </c:pt>
                <c:pt idx="7712">
                  <c:v>93.270970000000005</c:v>
                </c:pt>
                <c:pt idx="7713">
                  <c:v>93.290880000000001</c:v>
                </c:pt>
                <c:pt idx="7714">
                  <c:v>93.310779999999994</c:v>
                </c:pt>
                <c:pt idx="7715">
                  <c:v>93.330699999999993</c:v>
                </c:pt>
                <c:pt idx="7716">
                  <c:v>93.350610000000003</c:v>
                </c:pt>
                <c:pt idx="7717">
                  <c:v>93.370519999999999</c:v>
                </c:pt>
                <c:pt idx="7718">
                  <c:v>93.390439999999998</c:v>
                </c:pt>
                <c:pt idx="7719">
                  <c:v>93.410359999999997</c:v>
                </c:pt>
                <c:pt idx="7720">
                  <c:v>93.430279999999996</c:v>
                </c:pt>
                <c:pt idx="7721">
                  <c:v>93.450209999999998</c:v>
                </c:pt>
                <c:pt idx="7722">
                  <c:v>93.470129999999997</c:v>
                </c:pt>
                <c:pt idx="7723">
                  <c:v>93.49006</c:v>
                </c:pt>
                <c:pt idx="7724">
                  <c:v>93.509990000000002</c:v>
                </c:pt>
                <c:pt idx="7725">
                  <c:v>93.529920000000004</c:v>
                </c:pt>
                <c:pt idx="7726">
                  <c:v>93.549859999999995</c:v>
                </c:pt>
                <c:pt idx="7727">
                  <c:v>93.569789999999998</c:v>
                </c:pt>
                <c:pt idx="7728">
                  <c:v>93.589730000000003</c:v>
                </c:pt>
                <c:pt idx="7729">
                  <c:v>93.609669999999994</c:v>
                </c:pt>
                <c:pt idx="7730">
                  <c:v>93.629620000000003</c:v>
                </c:pt>
                <c:pt idx="7731">
                  <c:v>93.649559999999994</c:v>
                </c:pt>
                <c:pt idx="7732">
                  <c:v>93.669510000000002</c:v>
                </c:pt>
                <c:pt idx="7733">
                  <c:v>93.689459999999997</c:v>
                </c:pt>
                <c:pt idx="7734">
                  <c:v>93.709410000000005</c:v>
                </c:pt>
                <c:pt idx="7735">
                  <c:v>93.72936</c:v>
                </c:pt>
                <c:pt idx="7736">
                  <c:v>93.749319999999997</c:v>
                </c:pt>
                <c:pt idx="7737">
                  <c:v>93.769270000000006</c:v>
                </c:pt>
                <c:pt idx="7738">
                  <c:v>93.789240000000007</c:v>
                </c:pt>
                <c:pt idx="7739">
                  <c:v>93.809200000000004</c:v>
                </c:pt>
                <c:pt idx="7740">
                  <c:v>93.829160000000002</c:v>
                </c:pt>
                <c:pt idx="7741">
                  <c:v>93.849130000000002</c:v>
                </c:pt>
                <c:pt idx="7742">
                  <c:v>93.86909</c:v>
                </c:pt>
                <c:pt idx="7743">
                  <c:v>93.889070000000004</c:v>
                </c:pt>
                <c:pt idx="7744">
                  <c:v>93.909040000000005</c:v>
                </c:pt>
                <c:pt idx="7745">
                  <c:v>93.929019999999994</c:v>
                </c:pt>
                <c:pt idx="7746">
                  <c:v>93.948989999999995</c:v>
                </c:pt>
                <c:pt idx="7747">
                  <c:v>93.968969999999999</c:v>
                </c:pt>
                <c:pt idx="7748">
                  <c:v>93.988950000000003</c:v>
                </c:pt>
                <c:pt idx="7749">
                  <c:v>94.008930000000007</c:v>
                </c:pt>
                <c:pt idx="7750">
                  <c:v>94.028919999999999</c:v>
                </c:pt>
                <c:pt idx="7751">
                  <c:v>94.048900000000003</c:v>
                </c:pt>
                <c:pt idx="7752">
                  <c:v>94.068889999999996</c:v>
                </c:pt>
                <c:pt idx="7753">
                  <c:v>94.088890000000006</c:v>
                </c:pt>
                <c:pt idx="7754">
                  <c:v>94.108879999999999</c:v>
                </c:pt>
                <c:pt idx="7755">
                  <c:v>94.128879999999995</c:v>
                </c:pt>
                <c:pt idx="7756">
                  <c:v>94.148870000000002</c:v>
                </c:pt>
                <c:pt idx="7757">
                  <c:v>94.168880000000001</c:v>
                </c:pt>
                <c:pt idx="7758">
                  <c:v>94.188879999999997</c:v>
                </c:pt>
                <c:pt idx="7759">
                  <c:v>94.208889999999997</c:v>
                </c:pt>
                <c:pt idx="7760">
                  <c:v>94.228890000000007</c:v>
                </c:pt>
                <c:pt idx="7761">
                  <c:v>94.248900000000006</c:v>
                </c:pt>
                <c:pt idx="7762">
                  <c:v>94.268910000000005</c:v>
                </c:pt>
                <c:pt idx="7763">
                  <c:v>94.288929999999993</c:v>
                </c:pt>
                <c:pt idx="7764">
                  <c:v>94.308940000000007</c:v>
                </c:pt>
                <c:pt idx="7765">
                  <c:v>94.328959999999995</c:v>
                </c:pt>
                <c:pt idx="7766">
                  <c:v>94.348979999999997</c:v>
                </c:pt>
                <c:pt idx="7767">
                  <c:v>94.369</c:v>
                </c:pt>
                <c:pt idx="7768">
                  <c:v>94.389020000000002</c:v>
                </c:pt>
                <c:pt idx="7769">
                  <c:v>94.409040000000005</c:v>
                </c:pt>
                <c:pt idx="7770">
                  <c:v>94.429069999999996</c:v>
                </c:pt>
                <c:pt idx="7771">
                  <c:v>94.449100000000001</c:v>
                </c:pt>
                <c:pt idx="7772">
                  <c:v>94.469130000000007</c:v>
                </c:pt>
                <c:pt idx="7773">
                  <c:v>94.489170000000001</c:v>
                </c:pt>
                <c:pt idx="7774">
                  <c:v>94.509200000000007</c:v>
                </c:pt>
                <c:pt idx="7775">
                  <c:v>94.529240000000001</c:v>
                </c:pt>
                <c:pt idx="7776">
                  <c:v>94.549289999999999</c:v>
                </c:pt>
                <c:pt idx="7777">
                  <c:v>94.569329999999994</c:v>
                </c:pt>
                <c:pt idx="7778">
                  <c:v>94.589370000000002</c:v>
                </c:pt>
                <c:pt idx="7779">
                  <c:v>94.60942</c:v>
                </c:pt>
                <c:pt idx="7780">
                  <c:v>94.629469999999998</c:v>
                </c:pt>
                <c:pt idx="7781">
                  <c:v>94.649519999999995</c:v>
                </c:pt>
                <c:pt idx="7782">
                  <c:v>94.669569999999993</c:v>
                </c:pt>
                <c:pt idx="7783">
                  <c:v>94.689629999999994</c:v>
                </c:pt>
                <c:pt idx="7784">
                  <c:v>94.709689999999995</c:v>
                </c:pt>
                <c:pt idx="7785">
                  <c:v>94.729740000000007</c:v>
                </c:pt>
                <c:pt idx="7786">
                  <c:v>94.749809999999997</c:v>
                </c:pt>
                <c:pt idx="7787">
                  <c:v>94.769869999999997</c:v>
                </c:pt>
                <c:pt idx="7788">
                  <c:v>94.789929999999998</c:v>
                </c:pt>
                <c:pt idx="7789">
                  <c:v>94.810010000000005</c:v>
                </c:pt>
                <c:pt idx="7790">
                  <c:v>94.830079999999995</c:v>
                </c:pt>
                <c:pt idx="7791">
                  <c:v>94.850139999999996</c:v>
                </c:pt>
                <c:pt idx="7792">
                  <c:v>94.870220000000003</c:v>
                </c:pt>
                <c:pt idx="7793">
                  <c:v>94.890299999999996</c:v>
                </c:pt>
                <c:pt idx="7794">
                  <c:v>94.910380000000004</c:v>
                </c:pt>
                <c:pt idx="7795">
                  <c:v>94.930459999999997</c:v>
                </c:pt>
                <c:pt idx="7796">
                  <c:v>94.950540000000004</c:v>
                </c:pt>
                <c:pt idx="7797">
                  <c:v>94.97063</c:v>
                </c:pt>
                <c:pt idx="7798">
                  <c:v>94.990719999999996</c:v>
                </c:pt>
                <c:pt idx="7799">
                  <c:v>95.010800000000003</c:v>
                </c:pt>
                <c:pt idx="7800">
                  <c:v>95.030889999999999</c:v>
                </c:pt>
                <c:pt idx="7801">
                  <c:v>95.050989999999999</c:v>
                </c:pt>
                <c:pt idx="7802">
                  <c:v>95.071079999999995</c:v>
                </c:pt>
                <c:pt idx="7803">
                  <c:v>95.091179999999994</c:v>
                </c:pt>
                <c:pt idx="7804">
                  <c:v>95.111279999999994</c:v>
                </c:pt>
                <c:pt idx="7805">
                  <c:v>95.131389999999996</c:v>
                </c:pt>
                <c:pt idx="7806">
                  <c:v>95.151489999999995</c:v>
                </c:pt>
                <c:pt idx="7807">
                  <c:v>95.171589999999995</c:v>
                </c:pt>
                <c:pt idx="7808">
                  <c:v>95.191699999999997</c:v>
                </c:pt>
                <c:pt idx="7809">
                  <c:v>95.21181</c:v>
                </c:pt>
                <c:pt idx="7810">
                  <c:v>95.231930000000006</c:v>
                </c:pt>
                <c:pt idx="7811">
                  <c:v>95.252039999999994</c:v>
                </c:pt>
                <c:pt idx="7812">
                  <c:v>95.27216</c:v>
                </c:pt>
                <c:pt idx="7813">
                  <c:v>95.292270000000002</c:v>
                </c:pt>
                <c:pt idx="7814">
                  <c:v>95.312399999999997</c:v>
                </c:pt>
                <c:pt idx="7815">
                  <c:v>95.332520000000002</c:v>
                </c:pt>
                <c:pt idx="7816">
                  <c:v>95.352649999999997</c:v>
                </c:pt>
                <c:pt idx="7817">
                  <c:v>95.372770000000003</c:v>
                </c:pt>
                <c:pt idx="7818">
                  <c:v>95.392910000000001</c:v>
                </c:pt>
                <c:pt idx="7819">
                  <c:v>95.413039999999995</c:v>
                </c:pt>
                <c:pt idx="7820">
                  <c:v>95.433170000000004</c:v>
                </c:pt>
                <c:pt idx="7821">
                  <c:v>95.453310000000002</c:v>
                </c:pt>
                <c:pt idx="7822">
                  <c:v>95.473439999999997</c:v>
                </c:pt>
                <c:pt idx="7823">
                  <c:v>95.493579999999994</c:v>
                </c:pt>
                <c:pt idx="7824">
                  <c:v>95.513729999999995</c:v>
                </c:pt>
                <c:pt idx="7825">
                  <c:v>95.533869999999993</c:v>
                </c:pt>
                <c:pt idx="7826">
                  <c:v>95.554019999999994</c:v>
                </c:pt>
                <c:pt idx="7827">
                  <c:v>95.574169999999995</c:v>
                </c:pt>
                <c:pt idx="7828">
                  <c:v>95.594319999999996</c:v>
                </c:pt>
                <c:pt idx="7829">
                  <c:v>95.614469999999997</c:v>
                </c:pt>
                <c:pt idx="7830">
                  <c:v>95.634630000000001</c:v>
                </c:pt>
                <c:pt idx="7831">
                  <c:v>95.654790000000006</c:v>
                </c:pt>
                <c:pt idx="7832">
                  <c:v>95.674940000000007</c:v>
                </c:pt>
                <c:pt idx="7833">
                  <c:v>95.69511</c:v>
                </c:pt>
                <c:pt idx="7834">
                  <c:v>95.715270000000004</c:v>
                </c:pt>
                <c:pt idx="7835">
                  <c:v>95.735439999999997</c:v>
                </c:pt>
                <c:pt idx="7836">
                  <c:v>95.755610000000004</c:v>
                </c:pt>
                <c:pt idx="7837">
                  <c:v>95.775769999999994</c:v>
                </c:pt>
                <c:pt idx="7838">
                  <c:v>95.795940000000002</c:v>
                </c:pt>
                <c:pt idx="7839">
                  <c:v>95.816119999999998</c:v>
                </c:pt>
                <c:pt idx="7840">
                  <c:v>95.836299999999994</c:v>
                </c:pt>
                <c:pt idx="7841">
                  <c:v>95.856480000000005</c:v>
                </c:pt>
                <c:pt idx="7842">
                  <c:v>95.876660000000001</c:v>
                </c:pt>
                <c:pt idx="7843">
                  <c:v>95.896839999999997</c:v>
                </c:pt>
                <c:pt idx="7844">
                  <c:v>95.917019999999994</c:v>
                </c:pt>
                <c:pt idx="7845">
                  <c:v>95.937209999999993</c:v>
                </c:pt>
                <c:pt idx="7846">
                  <c:v>95.957409999999996</c:v>
                </c:pt>
                <c:pt idx="7847">
                  <c:v>95.977590000000006</c:v>
                </c:pt>
                <c:pt idx="7848">
                  <c:v>95.997789999999995</c:v>
                </c:pt>
                <c:pt idx="7849">
                  <c:v>96.017979999999994</c:v>
                </c:pt>
                <c:pt idx="7850">
                  <c:v>96.038179999999997</c:v>
                </c:pt>
                <c:pt idx="7851">
                  <c:v>96.05838</c:v>
                </c:pt>
                <c:pt idx="7852">
                  <c:v>96.078580000000002</c:v>
                </c:pt>
                <c:pt idx="7853">
                  <c:v>96.098789999999994</c:v>
                </c:pt>
                <c:pt idx="7854">
                  <c:v>96.119</c:v>
                </c:pt>
                <c:pt idx="7855">
                  <c:v>96.139200000000002</c:v>
                </c:pt>
                <c:pt idx="7856">
                  <c:v>96.159409999999994</c:v>
                </c:pt>
                <c:pt idx="7857">
                  <c:v>96.179630000000003</c:v>
                </c:pt>
                <c:pt idx="7858">
                  <c:v>96.199839999999995</c:v>
                </c:pt>
                <c:pt idx="7859">
                  <c:v>96.220050000000001</c:v>
                </c:pt>
                <c:pt idx="7860">
                  <c:v>96.240269999999995</c:v>
                </c:pt>
                <c:pt idx="7861">
                  <c:v>96.260499999999993</c:v>
                </c:pt>
                <c:pt idx="7862">
                  <c:v>96.280720000000002</c:v>
                </c:pt>
                <c:pt idx="7863">
                  <c:v>96.300939999999997</c:v>
                </c:pt>
                <c:pt idx="7864">
                  <c:v>96.321169999999995</c:v>
                </c:pt>
                <c:pt idx="7865">
                  <c:v>96.341399999999993</c:v>
                </c:pt>
                <c:pt idx="7866">
                  <c:v>96.361630000000005</c:v>
                </c:pt>
                <c:pt idx="7867">
                  <c:v>96.381870000000006</c:v>
                </c:pt>
                <c:pt idx="7868">
                  <c:v>96.402100000000004</c:v>
                </c:pt>
                <c:pt idx="7869">
                  <c:v>96.422340000000005</c:v>
                </c:pt>
                <c:pt idx="7870">
                  <c:v>96.442580000000007</c:v>
                </c:pt>
                <c:pt idx="7871">
                  <c:v>96.462819999999994</c:v>
                </c:pt>
                <c:pt idx="7872">
                  <c:v>96.483069999999998</c:v>
                </c:pt>
                <c:pt idx="7873">
                  <c:v>96.503309999999999</c:v>
                </c:pt>
                <c:pt idx="7874">
                  <c:v>96.523560000000003</c:v>
                </c:pt>
                <c:pt idx="7875">
                  <c:v>96.543819999999997</c:v>
                </c:pt>
                <c:pt idx="7876">
                  <c:v>96.564059999999998</c:v>
                </c:pt>
                <c:pt idx="7877">
                  <c:v>96.584320000000005</c:v>
                </c:pt>
                <c:pt idx="7878">
                  <c:v>96.604579999999999</c:v>
                </c:pt>
                <c:pt idx="7879">
                  <c:v>96.624840000000006</c:v>
                </c:pt>
                <c:pt idx="7880">
                  <c:v>96.645099999999999</c:v>
                </c:pt>
                <c:pt idx="7881">
                  <c:v>96.665369999999996</c:v>
                </c:pt>
                <c:pt idx="7882">
                  <c:v>96.685630000000003</c:v>
                </c:pt>
                <c:pt idx="7883">
                  <c:v>96.705889999999997</c:v>
                </c:pt>
                <c:pt idx="7884">
                  <c:v>96.726169999999996</c:v>
                </c:pt>
                <c:pt idx="7885">
                  <c:v>96.746440000000007</c:v>
                </c:pt>
                <c:pt idx="7886">
                  <c:v>96.766720000000007</c:v>
                </c:pt>
                <c:pt idx="7887">
                  <c:v>96.786990000000003</c:v>
                </c:pt>
                <c:pt idx="7888">
                  <c:v>96.807270000000003</c:v>
                </c:pt>
                <c:pt idx="7889">
                  <c:v>96.827550000000002</c:v>
                </c:pt>
                <c:pt idx="7890">
                  <c:v>96.847830000000002</c:v>
                </c:pt>
                <c:pt idx="7891">
                  <c:v>96.868120000000005</c:v>
                </c:pt>
                <c:pt idx="7892">
                  <c:v>96.888400000000004</c:v>
                </c:pt>
                <c:pt idx="7893">
                  <c:v>96.908690000000007</c:v>
                </c:pt>
                <c:pt idx="7894">
                  <c:v>96.928989999999999</c:v>
                </c:pt>
                <c:pt idx="7895">
                  <c:v>96.949280000000002</c:v>
                </c:pt>
                <c:pt idx="7896">
                  <c:v>96.969570000000004</c:v>
                </c:pt>
                <c:pt idx="7897">
                  <c:v>96.989869999999996</c:v>
                </c:pt>
                <c:pt idx="7898">
                  <c:v>97.010170000000002</c:v>
                </c:pt>
                <c:pt idx="7899">
                  <c:v>97.030469999999994</c:v>
                </c:pt>
                <c:pt idx="7900">
                  <c:v>97.05077</c:v>
                </c:pt>
                <c:pt idx="7901">
                  <c:v>97.071079999999995</c:v>
                </c:pt>
                <c:pt idx="7902">
                  <c:v>97.091390000000004</c:v>
                </c:pt>
                <c:pt idx="7903">
                  <c:v>97.111699999999999</c:v>
                </c:pt>
                <c:pt idx="7904">
                  <c:v>97.132009999999994</c:v>
                </c:pt>
                <c:pt idx="7905">
                  <c:v>97.152330000000006</c:v>
                </c:pt>
                <c:pt idx="7906">
                  <c:v>97.172650000000004</c:v>
                </c:pt>
                <c:pt idx="7907">
                  <c:v>97.192959999999999</c:v>
                </c:pt>
                <c:pt idx="7908">
                  <c:v>97.213279999999997</c:v>
                </c:pt>
                <c:pt idx="7909">
                  <c:v>97.233599999999996</c:v>
                </c:pt>
                <c:pt idx="7910">
                  <c:v>97.253929999999997</c:v>
                </c:pt>
                <c:pt idx="7911">
                  <c:v>97.274259999999998</c:v>
                </c:pt>
                <c:pt idx="7912">
                  <c:v>97.294589999999999</c:v>
                </c:pt>
                <c:pt idx="7913">
                  <c:v>97.314920000000001</c:v>
                </c:pt>
                <c:pt idx="7914">
                  <c:v>97.335250000000002</c:v>
                </c:pt>
                <c:pt idx="7915">
                  <c:v>97.355590000000007</c:v>
                </c:pt>
                <c:pt idx="7916">
                  <c:v>97.375929999999997</c:v>
                </c:pt>
                <c:pt idx="7917">
                  <c:v>97.396270000000001</c:v>
                </c:pt>
                <c:pt idx="7918">
                  <c:v>97.416610000000006</c:v>
                </c:pt>
                <c:pt idx="7919">
                  <c:v>97.436949999999996</c:v>
                </c:pt>
                <c:pt idx="7920">
                  <c:v>97.457300000000004</c:v>
                </c:pt>
                <c:pt idx="7921">
                  <c:v>97.477649999999997</c:v>
                </c:pt>
                <c:pt idx="7922">
                  <c:v>97.498000000000005</c:v>
                </c:pt>
                <c:pt idx="7923">
                  <c:v>97.518349999999998</c:v>
                </c:pt>
                <c:pt idx="7924">
                  <c:v>97.538700000000006</c:v>
                </c:pt>
                <c:pt idx="7925">
                  <c:v>97.559070000000006</c:v>
                </c:pt>
                <c:pt idx="7926">
                  <c:v>97.579419999999999</c:v>
                </c:pt>
                <c:pt idx="7927">
                  <c:v>97.599779999999996</c:v>
                </c:pt>
                <c:pt idx="7928">
                  <c:v>97.620149999999995</c:v>
                </c:pt>
                <c:pt idx="7929">
                  <c:v>97.640510000000006</c:v>
                </c:pt>
                <c:pt idx="7930">
                  <c:v>97.660880000000006</c:v>
                </c:pt>
                <c:pt idx="7931">
                  <c:v>97.681250000000006</c:v>
                </c:pt>
                <c:pt idx="7932">
                  <c:v>97.701620000000005</c:v>
                </c:pt>
                <c:pt idx="7933">
                  <c:v>97.721999999999994</c:v>
                </c:pt>
                <c:pt idx="7934">
                  <c:v>97.742369999999994</c:v>
                </c:pt>
                <c:pt idx="7935">
                  <c:v>97.762749999999997</c:v>
                </c:pt>
                <c:pt idx="7936">
                  <c:v>97.78313</c:v>
                </c:pt>
                <c:pt idx="7937">
                  <c:v>97.803510000000003</c:v>
                </c:pt>
                <c:pt idx="7938">
                  <c:v>97.823899999999995</c:v>
                </c:pt>
                <c:pt idx="7939">
                  <c:v>97.844279999999998</c:v>
                </c:pt>
                <c:pt idx="7940">
                  <c:v>97.864680000000007</c:v>
                </c:pt>
                <c:pt idx="7941">
                  <c:v>97.885059999999996</c:v>
                </c:pt>
                <c:pt idx="7942">
                  <c:v>97.905460000000005</c:v>
                </c:pt>
                <c:pt idx="7943">
                  <c:v>97.92586</c:v>
                </c:pt>
                <c:pt idx="7944">
                  <c:v>97.946250000000006</c:v>
                </c:pt>
                <c:pt idx="7945">
                  <c:v>97.966650000000001</c:v>
                </c:pt>
                <c:pt idx="7946">
                  <c:v>97.987049999999996</c:v>
                </c:pt>
                <c:pt idx="7947">
                  <c:v>98.007450000000006</c:v>
                </c:pt>
                <c:pt idx="7948">
                  <c:v>98.027860000000004</c:v>
                </c:pt>
                <c:pt idx="7949">
                  <c:v>98.048270000000002</c:v>
                </c:pt>
                <c:pt idx="7950">
                  <c:v>98.068680000000001</c:v>
                </c:pt>
                <c:pt idx="7951">
                  <c:v>98.089100000000002</c:v>
                </c:pt>
                <c:pt idx="7952">
                  <c:v>98.109499999999997</c:v>
                </c:pt>
                <c:pt idx="7953">
                  <c:v>98.129919999999998</c:v>
                </c:pt>
                <c:pt idx="7954">
                  <c:v>98.15034</c:v>
                </c:pt>
                <c:pt idx="7955">
                  <c:v>98.170760000000001</c:v>
                </c:pt>
                <c:pt idx="7956">
                  <c:v>98.191180000000003</c:v>
                </c:pt>
                <c:pt idx="7957">
                  <c:v>98.211609999999993</c:v>
                </c:pt>
                <c:pt idx="7958">
                  <c:v>98.232039999999998</c:v>
                </c:pt>
                <c:pt idx="7959">
                  <c:v>98.252470000000002</c:v>
                </c:pt>
                <c:pt idx="7960">
                  <c:v>98.272900000000007</c:v>
                </c:pt>
                <c:pt idx="7961">
                  <c:v>98.293329999999997</c:v>
                </c:pt>
                <c:pt idx="7962">
                  <c:v>98.313770000000005</c:v>
                </c:pt>
                <c:pt idx="7963">
                  <c:v>98.334209999999999</c:v>
                </c:pt>
                <c:pt idx="7964">
                  <c:v>98.354640000000003</c:v>
                </c:pt>
                <c:pt idx="7965">
                  <c:v>98.37509</c:v>
                </c:pt>
                <c:pt idx="7966">
                  <c:v>98.395529999999994</c:v>
                </c:pt>
                <c:pt idx="7967">
                  <c:v>98.415980000000005</c:v>
                </c:pt>
                <c:pt idx="7968">
                  <c:v>98.436419999999998</c:v>
                </c:pt>
                <c:pt idx="7969">
                  <c:v>98.456879999999998</c:v>
                </c:pt>
                <c:pt idx="7970">
                  <c:v>98.477329999999995</c:v>
                </c:pt>
                <c:pt idx="7971">
                  <c:v>98.497789999999995</c:v>
                </c:pt>
                <c:pt idx="7972">
                  <c:v>98.518240000000006</c:v>
                </c:pt>
                <c:pt idx="7973">
                  <c:v>98.538700000000006</c:v>
                </c:pt>
                <c:pt idx="7974">
                  <c:v>98.559169999999995</c:v>
                </c:pt>
                <c:pt idx="7975">
                  <c:v>98.579629999999995</c:v>
                </c:pt>
                <c:pt idx="7976">
                  <c:v>98.600089999999994</c:v>
                </c:pt>
                <c:pt idx="7977">
                  <c:v>98.620559999999998</c:v>
                </c:pt>
                <c:pt idx="7978">
                  <c:v>98.641030000000001</c:v>
                </c:pt>
                <c:pt idx="7979">
                  <c:v>98.661500000000004</c:v>
                </c:pt>
                <c:pt idx="7980">
                  <c:v>98.681979999999996</c:v>
                </c:pt>
                <c:pt idx="7981">
                  <c:v>98.702449999999999</c:v>
                </c:pt>
                <c:pt idx="7982">
                  <c:v>98.722930000000005</c:v>
                </c:pt>
                <c:pt idx="7983">
                  <c:v>98.743409999999997</c:v>
                </c:pt>
                <c:pt idx="7984">
                  <c:v>98.763890000000004</c:v>
                </c:pt>
                <c:pt idx="7985">
                  <c:v>98.784379999999999</c:v>
                </c:pt>
                <c:pt idx="7986">
                  <c:v>98.804860000000005</c:v>
                </c:pt>
                <c:pt idx="7987">
                  <c:v>98.82535</c:v>
                </c:pt>
                <c:pt idx="7988">
                  <c:v>98.845839999999995</c:v>
                </c:pt>
                <c:pt idx="7989">
                  <c:v>98.866330000000005</c:v>
                </c:pt>
                <c:pt idx="7990">
                  <c:v>98.886830000000003</c:v>
                </c:pt>
                <c:pt idx="7991">
                  <c:v>98.907330000000002</c:v>
                </c:pt>
                <c:pt idx="7992">
                  <c:v>98.92783</c:v>
                </c:pt>
                <c:pt idx="7993">
                  <c:v>98.948329999999999</c:v>
                </c:pt>
                <c:pt idx="7994">
                  <c:v>98.968829999999997</c:v>
                </c:pt>
                <c:pt idx="7995">
                  <c:v>98.989329999999995</c:v>
                </c:pt>
                <c:pt idx="7996">
                  <c:v>99.009839999999997</c:v>
                </c:pt>
                <c:pt idx="7997">
                  <c:v>99.030360000000002</c:v>
                </c:pt>
                <c:pt idx="7998">
                  <c:v>99.050870000000003</c:v>
                </c:pt>
                <c:pt idx="7999">
                  <c:v>99.071380000000005</c:v>
                </c:pt>
                <c:pt idx="8000">
                  <c:v>99.091899999999995</c:v>
                </c:pt>
                <c:pt idx="8001">
                  <c:v>99.11242</c:v>
                </c:pt>
                <c:pt idx="8002">
                  <c:v>99.132930000000002</c:v>
                </c:pt>
                <c:pt idx="8003">
                  <c:v>99.153459999999995</c:v>
                </c:pt>
                <c:pt idx="8004">
                  <c:v>99.17398</c:v>
                </c:pt>
                <c:pt idx="8005">
                  <c:v>99.194509999999994</c:v>
                </c:pt>
                <c:pt idx="8006">
                  <c:v>99.215040000000002</c:v>
                </c:pt>
                <c:pt idx="8007">
                  <c:v>99.235569999999996</c:v>
                </c:pt>
                <c:pt idx="8008">
                  <c:v>99.256100000000004</c:v>
                </c:pt>
                <c:pt idx="8009">
                  <c:v>99.27664</c:v>
                </c:pt>
                <c:pt idx="8010">
                  <c:v>99.297179999999997</c:v>
                </c:pt>
                <c:pt idx="8011">
                  <c:v>99.317719999999994</c:v>
                </c:pt>
                <c:pt idx="8012">
                  <c:v>99.338260000000005</c:v>
                </c:pt>
                <c:pt idx="8013">
                  <c:v>99.358800000000002</c:v>
                </c:pt>
                <c:pt idx="8014">
                  <c:v>99.379350000000002</c:v>
                </c:pt>
                <c:pt idx="8015">
                  <c:v>99.399889999999999</c:v>
                </c:pt>
                <c:pt idx="8016">
                  <c:v>99.420450000000002</c:v>
                </c:pt>
                <c:pt idx="8017">
                  <c:v>99.441000000000003</c:v>
                </c:pt>
                <c:pt idx="8018">
                  <c:v>99.461560000000006</c:v>
                </c:pt>
                <c:pt idx="8019">
                  <c:v>99.482110000000006</c:v>
                </c:pt>
                <c:pt idx="8020">
                  <c:v>99.502669999999995</c:v>
                </c:pt>
                <c:pt idx="8021">
                  <c:v>99.523229999999998</c:v>
                </c:pt>
                <c:pt idx="8022">
                  <c:v>99.543790000000001</c:v>
                </c:pt>
                <c:pt idx="8023">
                  <c:v>99.564359999999994</c:v>
                </c:pt>
                <c:pt idx="8024">
                  <c:v>99.58493</c:v>
                </c:pt>
                <c:pt idx="8025">
                  <c:v>99.605500000000006</c:v>
                </c:pt>
                <c:pt idx="8026">
                  <c:v>99.626069999999999</c:v>
                </c:pt>
                <c:pt idx="8027">
                  <c:v>99.646640000000005</c:v>
                </c:pt>
                <c:pt idx="8028">
                  <c:v>99.66722</c:v>
                </c:pt>
                <c:pt idx="8029">
                  <c:v>99.687799999999996</c:v>
                </c:pt>
                <c:pt idx="8030">
                  <c:v>99.708370000000002</c:v>
                </c:pt>
                <c:pt idx="8031">
                  <c:v>99.728960000000001</c:v>
                </c:pt>
                <c:pt idx="8032">
                  <c:v>99.749539999999996</c:v>
                </c:pt>
                <c:pt idx="8033">
                  <c:v>99.770129999999995</c:v>
                </c:pt>
                <c:pt idx="8034">
                  <c:v>99.790719999999993</c:v>
                </c:pt>
                <c:pt idx="8035">
                  <c:v>99.811310000000006</c:v>
                </c:pt>
                <c:pt idx="8036">
                  <c:v>99.831900000000005</c:v>
                </c:pt>
                <c:pt idx="8037">
                  <c:v>99.852490000000003</c:v>
                </c:pt>
                <c:pt idx="8038">
                  <c:v>99.873090000000005</c:v>
                </c:pt>
                <c:pt idx="8039">
                  <c:v>99.893690000000007</c:v>
                </c:pt>
                <c:pt idx="8040">
                  <c:v>99.914289999999994</c:v>
                </c:pt>
                <c:pt idx="8041">
                  <c:v>99.934899999999999</c:v>
                </c:pt>
                <c:pt idx="8042">
                  <c:v>99.955510000000004</c:v>
                </c:pt>
                <c:pt idx="8043">
                  <c:v>99.976110000000006</c:v>
                </c:pt>
                <c:pt idx="8044">
                  <c:v>99.996719999999996</c:v>
                </c:pt>
                <c:pt idx="8045">
                  <c:v>100.01730000000001</c:v>
                </c:pt>
                <c:pt idx="8046">
                  <c:v>100.03789999999999</c:v>
                </c:pt>
                <c:pt idx="8047">
                  <c:v>100.0586</c:v>
                </c:pt>
                <c:pt idx="8048">
                  <c:v>100.0792</c:v>
                </c:pt>
                <c:pt idx="8049">
                  <c:v>100.0998</c:v>
                </c:pt>
                <c:pt idx="8050">
                  <c:v>100.1204</c:v>
                </c:pt>
                <c:pt idx="8051">
                  <c:v>100.14109999999999</c:v>
                </c:pt>
                <c:pt idx="8052">
                  <c:v>100.1617</c:v>
                </c:pt>
                <c:pt idx="8053">
                  <c:v>100.1823</c:v>
                </c:pt>
                <c:pt idx="8054">
                  <c:v>100.2029</c:v>
                </c:pt>
                <c:pt idx="8055">
                  <c:v>100.2236</c:v>
                </c:pt>
                <c:pt idx="8056">
                  <c:v>100.24420000000001</c:v>
                </c:pt>
                <c:pt idx="8057">
                  <c:v>100.26479999999999</c:v>
                </c:pt>
                <c:pt idx="8058">
                  <c:v>100.2855</c:v>
                </c:pt>
                <c:pt idx="8059">
                  <c:v>100.3061</c:v>
                </c:pt>
                <c:pt idx="8060">
                  <c:v>100.32680000000001</c:v>
                </c:pt>
                <c:pt idx="8061">
                  <c:v>100.34739999999999</c:v>
                </c:pt>
                <c:pt idx="8062">
                  <c:v>100.3681</c:v>
                </c:pt>
                <c:pt idx="8063">
                  <c:v>100.3887</c:v>
                </c:pt>
                <c:pt idx="8064">
                  <c:v>100.40940000000001</c:v>
                </c:pt>
                <c:pt idx="8065">
                  <c:v>100.43</c:v>
                </c:pt>
                <c:pt idx="8066">
                  <c:v>100.4507</c:v>
                </c:pt>
                <c:pt idx="8067">
                  <c:v>100.4713</c:v>
                </c:pt>
                <c:pt idx="8068">
                  <c:v>100.492</c:v>
                </c:pt>
                <c:pt idx="8069">
                  <c:v>100.5127</c:v>
                </c:pt>
                <c:pt idx="8070">
                  <c:v>100.5333</c:v>
                </c:pt>
                <c:pt idx="8071">
                  <c:v>100.554</c:v>
                </c:pt>
                <c:pt idx="8072">
                  <c:v>100.57470000000001</c:v>
                </c:pt>
                <c:pt idx="8073">
                  <c:v>100.59529999999999</c:v>
                </c:pt>
                <c:pt idx="8074">
                  <c:v>100.616</c:v>
                </c:pt>
                <c:pt idx="8075">
                  <c:v>100.6367</c:v>
                </c:pt>
                <c:pt idx="8076">
                  <c:v>100.6574</c:v>
                </c:pt>
                <c:pt idx="8077">
                  <c:v>100.678</c:v>
                </c:pt>
                <c:pt idx="8078">
                  <c:v>100.6987</c:v>
                </c:pt>
                <c:pt idx="8079">
                  <c:v>100.71939999999999</c:v>
                </c:pt>
                <c:pt idx="8080">
                  <c:v>100.7401</c:v>
                </c:pt>
                <c:pt idx="8081">
                  <c:v>100.7608</c:v>
                </c:pt>
                <c:pt idx="8082">
                  <c:v>100.78149999999999</c:v>
                </c:pt>
                <c:pt idx="8083">
                  <c:v>100.8022</c:v>
                </c:pt>
                <c:pt idx="8084">
                  <c:v>100.8229</c:v>
                </c:pt>
                <c:pt idx="8085">
                  <c:v>100.8436</c:v>
                </c:pt>
                <c:pt idx="8086">
                  <c:v>100.8643</c:v>
                </c:pt>
                <c:pt idx="8087">
                  <c:v>100.8849</c:v>
                </c:pt>
                <c:pt idx="8088">
                  <c:v>100.9057</c:v>
                </c:pt>
                <c:pt idx="8089">
                  <c:v>100.9264</c:v>
                </c:pt>
                <c:pt idx="8090">
                  <c:v>100.94710000000001</c:v>
                </c:pt>
                <c:pt idx="8091">
                  <c:v>100.9678</c:v>
                </c:pt>
                <c:pt idx="8092">
                  <c:v>100.9885</c:v>
                </c:pt>
                <c:pt idx="8093">
                  <c:v>101.00920000000001</c:v>
                </c:pt>
                <c:pt idx="8094">
                  <c:v>101.0299</c:v>
                </c:pt>
                <c:pt idx="8095">
                  <c:v>101.0506</c:v>
                </c:pt>
                <c:pt idx="8096">
                  <c:v>101.0714</c:v>
                </c:pt>
                <c:pt idx="8097">
                  <c:v>101.0921</c:v>
                </c:pt>
                <c:pt idx="8098">
                  <c:v>101.11279999999999</c:v>
                </c:pt>
                <c:pt idx="8099">
                  <c:v>101.1335</c:v>
                </c:pt>
                <c:pt idx="8100">
                  <c:v>101.15430000000001</c:v>
                </c:pt>
                <c:pt idx="8101">
                  <c:v>101.175</c:v>
                </c:pt>
                <c:pt idx="8102">
                  <c:v>101.1957</c:v>
                </c:pt>
                <c:pt idx="8103">
                  <c:v>101.2165</c:v>
                </c:pt>
                <c:pt idx="8104">
                  <c:v>101.2372</c:v>
                </c:pt>
                <c:pt idx="8105">
                  <c:v>101.25790000000001</c:v>
                </c:pt>
                <c:pt idx="8106">
                  <c:v>101.2787</c:v>
                </c:pt>
                <c:pt idx="8107">
                  <c:v>101.29940000000001</c:v>
                </c:pt>
                <c:pt idx="8108">
                  <c:v>101.3202</c:v>
                </c:pt>
                <c:pt idx="8109">
                  <c:v>101.3409</c:v>
                </c:pt>
                <c:pt idx="8110">
                  <c:v>101.3617</c:v>
                </c:pt>
                <c:pt idx="8111">
                  <c:v>101.3824</c:v>
                </c:pt>
                <c:pt idx="8112">
                  <c:v>101.4032</c:v>
                </c:pt>
                <c:pt idx="8113">
                  <c:v>101.4239</c:v>
                </c:pt>
                <c:pt idx="8114">
                  <c:v>101.4447</c:v>
                </c:pt>
                <c:pt idx="8115">
                  <c:v>101.4654</c:v>
                </c:pt>
                <c:pt idx="8116">
                  <c:v>101.4862</c:v>
                </c:pt>
                <c:pt idx="8117">
                  <c:v>101.50700000000001</c:v>
                </c:pt>
                <c:pt idx="8118">
                  <c:v>101.5277</c:v>
                </c:pt>
                <c:pt idx="8119">
                  <c:v>101.5485</c:v>
                </c:pt>
                <c:pt idx="8120">
                  <c:v>101.5693</c:v>
                </c:pt>
                <c:pt idx="8121">
                  <c:v>101.59010000000001</c:v>
                </c:pt>
                <c:pt idx="8122">
                  <c:v>101.6108</c:v>
                </c:pt>
                <c:pt idx="8123">
                  <c:v>101.63160000000001</c:v>
                </c:pt>
                <c:pt idx="8124">
                  <c:v>101.6524</c:v>
                </c:pt>
                <c:pt idx="8125">
                  <c:v>101.67319999999999</c:v>
                </c:pt>
                <c:pt idx="8126">
                  <c:v>101.694</c:v>
                </c:pt>
                <c:pt idx="8127">
                  <c:v>101.71469999999999</c:v>
                </c:pt>
                <c:pt idx="8128">
                  <c:v>101.7355</c:v>
                </c:pt>
                <c:pt idx="8129">
                  <c:v>101.7563</c:v>
                </c:pt>
                <c:pt idx="8130">
                  <c:v>101.7771</c:v>
                </c:pt>
                <c:pt idx="8131">
                  <c:v>101.7979</c:v>
                </c:pt>
                <c:pt idx="8132">
                  <c:v>101.81870000000001</c:v>
                </c:pt>
                <c:pt idx="8133">
                  <c:v>101.8395</c:v>
                </c:pt>
                <c:pt idx="8134">
                  <c:v>101.8603</c:v>
                </c:pt>
                <c:pt idx="8135">
                  <c:v>101.8811</c:v>
                </c:pt>
                <c:pt idx="8136">
                  <c:v>101.9019</c:v>
                </c:pt>
                <c:pt idx="8137">
                  <c:v>101.92270000000001</c:v>
                </c:pt>
                <c:pt idx="8138">
                  <c:v>101.9435</c:v>
                </c:pt>
                <c:pt idx="8139">
                  <c:v>101.96429999999999</c:v>
                </c:pt>
                <c:pt idx="8140">
                  <c:v>101.98520000000001</c:v>
                </c:pt>
                <c:pt idx="8141">
                  <c:v>102.006</c:v>
                </c:pt>
                <c:pt idx="8142">
                  <c:v>102.02679999999999</c:v>
                </c:pt>
                <c:pt idx="8143">
                  <c:v>102.0476</c:v>
                </c:pt>
                <c:pt idx="8144">
                  <c:v>102.0684</c:v>
                </c:pt>
                <c:pt idx="8145">
                  <c:v>102.08929999999999</c:v>
                </c:pt>
                <c:pt idx="8146">
                  <c:v>102.1101</c:v>
                </c:pt>
                <c:pt idx="8147">
                  <c:v>102.1309</c:v>
                </c:pt>
                <c:pt idx="8148">
                  <c:v>102.15170000000001</c:v>
                </c:pt>
                <c:pt idx="8149">
                  <c:v>102.1726</c:v>
                </c:pt>
                <c:pt idx="8150">
                  <c:v>102.1934</c:v>
                </c:pt>
                <c:pt idx="8151">
                  <c:v>102.21420000000001</c:v>
                </c:pt>
                <c:pt idx="8152">
                  <c:v>102.2351</c:v>
                </c:pt>
                <c:pt idx="8153">
                  <c:v>102.2559</c:v>
                </c:pt>
                <c:pt idx="8154">
                  <c:v>102.27679999999999</c:v>
                </c:pt>
                <c:pt idx="8155">
                  <c:v>102.2976</c:v>
                </c:pt>
                <c:pt idx="8156">
                  <c:v>102.3185</c:v>
                </c:pt>
                <c:pt idx="8157">
                  <c:v>102.33929999999999</c:v>
                </c:pt>
                <c:pt idx="8158">
                  <c:v>102.36020000000001</c:v>
                </c:pt>
                <c:pt idx="8159">
                  <c:v>102.381</c:v>
                </c:pt>
                <c:pt idx="8160">
                  <c:v>102.4019</c:v>
                </c:pt>
                <c:pt idx="8161">
                  <c:v>102.42270000000001</c:v>
                </c:pt>
                <c:pt idx="8162">
                  <c:v>102.4436</c:v>
                </c:pt>
                <c:pt idx="8163">
                  <c:v>102.4645</c:v>
                </c:pt>
                <c:pt idx="8164">
                  <c:v>102.4853</c:v>
                </c:pt>
                <c:pt idx="8165">
                  <c:v>102.50620000000001</c:v>
                </c:pt>
                <c:pt idx="8166">
                  <c:v>102.5271</c:v>
                </c:pt>
                <c:pt idx="8167">
                  <c:v>102.5479</c:v>
                </c:pt>
                <c:pt idx="8168">
                  <c:v>102.5688</c:v>
                </c:pt>
                <c:pt idx="8169">
                  <c:v>102.58969999999999</c:v>
                </c:pt>
                <c:pt idx="8170">
                  <c:v>102.6105</c:v>
                </c:pt>
                <c:pt idx="8171">
                  <c:v>102.6314</c:v>
                </c:pt>
                <c:pt idx="8172">
                  <c:v>102.6523</c:v>
                </c:pt>
                <c:pt idx="8173">
                  <c:v>102.67319999999999</c:v>
                </c:pt>
                <c:pt idx="8174">
                  <c:v>102.69410000000001</c:v>
                </c:pt>
                <c:pt idx="8175">
                  <c:v>102.715</c:v>
                </c:pt>
                <c:pt idx="8176">
                  <c:v>102.7359</c:v>
                </c:pt>
                <c:pt idx="8177">
                  <c:v>102.7568</c:v>
                </c:pt>
                <c:pt idx="8178">
                  <c:v>102.77760000000001</c:v>
                </c:pt>
                <c:pt idx="8179">
                  <c:v>102.7985</c:v>
                </c:pt>
                <c:pt idx="8180">
                  <c:v>102.8194</c:v>
                </c:pt>
                <c:pt idx="8181">
                  <c:v>102.8403</c:v>
                </c:pt>
                <c:pt idx="8182">
                  <c:v>102.8613</c:v>
                </c:pt>
                <c:pt idx="8183">
                  <c:v>102.8822</c:v>
                </c:pt>
                <c:pt idx="8184">
                  <c:v>102.90309999999999</c:v>
                </c:pt>
                <c:pt idx="8185">
                  <c:v>102.92400000000001</c:v>
                </c:pt>
                <c:pt idx="8186">
                  <c:v>102.9449</c:v>
                </c:pt>
                <c:pt idx="8187">
                  <c:v>102.9658</c:v>
                </c:pt>
                <c:pt idx="8188">
                  <c:v>102.9867</c:v>
                </c:pt>
                <c:pt idx="8189">
                  <c:v>103.0076</c:v>
                </c:pt>
                <c:pt idx="8190">
                  <c:v>103.02849999999999</c:v>
                </c:pt>
                <c:pt idx="8191">
                  <c:v>103.04949999999999</c:v>
                </c:pt>
                <c:pt idx="8192">
                  <c:v>103.07040000000001</c:v>
                </c:pt>
                <c:pt idx="8193">
                  <c:v>103.0913</c:v>
                </c:pt>
                <c:pt idx="8194">
                  <c:v>103.1123</c:v>
                </c:pt>
                <c:pt idx="8195">
                  <c:v>103.1332</c:v>
                </c:pt>
                <c:pt idx="8196">
                  <c:v>103.1541</c:v>
                </c:pt>
                <c:pt idx="8197">
                  <c:v>103.175</c:v>
                </c:pt>
                <c:pt idx="8198">
                  <c:v>103.196</c:v>
                </c:pt>
                <c:pt idx="8199">
                  <c:v>103.2169</c:v>
                </c:pt>
                <c:pt idx="8200">
                  <c:v>103.2379</c:v>
                </c:pt>
                <c:pt idx="8201">
                  <c:v>103.25879999999999</c:v>
                </c:pt>
                <c:pt idx="8202">
                  <c:v>103.27979999999999</c:v>
                </c:pt>
                <c:pt idx="8203">
                  <c:v>103.30070000000001</c:v>
                </c:pt>
                <c:pt idx="8204">
                  <c:v>103.3216</c:v>
                </c:pt>
                <c:pt idx="8205">
                  <c:v>103.3426</c:v>
                </c:pt>
                <c:pt idx="8206">
                  <c:v>103.36360000000001</c:v>
                </c:pt>
                <c:pt idx="8207">
                  <c:v>103.3845</c:v>
                </c:pt>
                <c:pt idx="8208">
                  <c:v>103.4055</c:v>
                </c:pt>
                <c:pt idx="8209">
                  <c:v>103.4264</c:v>
                </c:pt>
                <c:pt idx="8210">
                  <c:v>103.4474</c:v>
                </c:pt>
                <c:pt idx="8211">
                  <c:v>103.4684</c:v>
                </c:pt>
                <c:pt idx="8212">
                  <c:v>103.4893</c:v>
                </c:pt>
                <c:pt idx="8213">
                  <c:v>103.5103</c:v>
                </c:pt>
                <c:pt idx="8214">
                  <c:v>103.5313</c:v>
                </c:pt>
                <c:pt idx="8215">
                  <c:v>103.5522</c:v>
                </c:pt>
                <c:pt idx="8216">
                  <c:v>103.5732</c:v>
                </c:pt>
                <c:pt idx="8217">
                  <c:v>103.5942</c:v>
                </c:pt>
                <c:pt idx="8218">
                  <c:v>103.6152</c:v>
                </c:pt>
                <c:pt idx="8219">
                  <c:v>103.6362</c:v>
                </c:pt>
                <c:pt idx="8220">
                  <c:v>103.6571</c:v>
                </c:pt>
                <c:pt idx="8221">
                  <c:v>103.6781</c:v>
                </c:pt>
                <c:pt idx="8222">
                  <c:v>103.6991</c:v>
                </c:pt>
                <c:pt idx="8223">
                  <c:v>103.7201</c:v>
                </c:pt>
                <c:pt idx="8224">
                  <c:v>103.7411</c:v>
                </c:pt>
                <c:pt idx="8225">
                  <c:v>103.7621</c:v>
                </c:pt>
                <c:pt idx="8226">
                  <c:v>103.7831</c:v>
                </c:pt>
                <c:pt idx="8227">
                  <c:v>103.80410000000001</c:v>
                </c:pt>
                <c:pt idx="8228">
                  <c:v>103.82510000000001</c:v>
                </c:pt>
                <c:pt idx="8229">
                  <c:v>103.84610000000001</c:v>
                </c:pt>
                <c:pt idx="8230">
                  <c:v>103.86709999999999</c:v>
                </c:pt>
                <c:pt idx="8231">
                  <c:v>103.88809999999999</c:v>
                </c:pt>
                <c:pt idx="8232">
                  <c:v>103.9091</c:v>
                </c:pt>
                <c:pt idx="8233">
                  <c:v>103.9301</c:v>
                </c:pt>
                <c:pt idx="8234">
                  <c:v>103.9511</c:v>
                </c:pt>
                <c:pt idx="8235">
                  <c:v>103.9721</c:v>
                </c:pt>
                <c:pt idx="8236">
                  <c:v>103.9932</c:v>
                </c:pt>
                <c:pt idx="8237">
                  <c:v>104.0142</c:v>
                </c:pt>
                <c:pt idx="8238">
                  <c:v>104.0352</c:v>
                </c:pt>
                <c:pt idx="8239">
                  <c:v>104.0562</c:v>
                </c:pt>
                <c:pt idx="8240">
                  <c:v>104.07729999999999</c:v>
                </c:pt>
                <c:pt idx="8241">
                  <c:v>104.09829999999999</c:v>
                </c:pt>
                <c:pt idx="8242">
                  <c:v>104.1193</c:v>
                </c:pt>
                <c:pt idx="8243">
                  <c:v>104.1403</c:v>
                </c:pt>
                <c:pt idx="8244">
                  <c:v>104.1614</c:v>
                </c:pt>
                <c:pt idx="8245">
                  <c:v>104.1824</c:v>
                </c:pt>
                <c:pt idx="8246">
                  <c:v>104.20350000000001</c:v>
                </c:pt>
                <c:pt idx="8247">
                  <c:v>104.22450000000001</c:v>
                </c:pt>
                <c:pt idx="8248">
                  <c:v>104.24550000000001</c:v>
                </c:pt>
                <c:pt idx="8249">
                  <c:v>104.2666</c:v>
                </c:pt>
                <c:pt idx="8250">
                  <c:v>104.2876</c:v>
                </c:pt>
                <c:pt idx="8251">
                  <c:v>104.3087</c:v>
                </c:pt>
                <c:pt idx="8252">
                  <c:v>104.3297</c:v>
                </c:pt>
                <c:pt idx="8253">
                  <c:v>104.35080000000001</c:v>
                </c:pt>
                <c:pt idx="8254">
                  <c:v>104.37179999999999</c:v>
                </c:pt>
                <c:pt idx="8255">
                  <c:v>104.3929</c:v>
                </c:pt>
                <c:pt idx="8256">
                  <c:v>104.414</c:v>
                </c:pt>
                <c:pt idx="8257">
                  <c:v>104.435</c:v>
                </c:pt>
                <c:pt idx="8258">
                  <c:v>104.45610000000001</c:v>
                </c:pt>
                <c:pt idx="8259">
                  <c:v>104.4772</c:v>
                </c:pt>
                <c:pt idx="8260">
                  <c:v>104.4982</c:v>
                </c:pt>
                <c:pt idx="8261">
                  <c:v>104.5193</c:v>
                </c:pt>
                <c:pt idx="8262">
                  <c:v>104.54040000000001</c:v>
                </c:pt>
                <c:pt idx="8263">
                  <c:v>104.56140000000001</c:v>
                </c:pt>
                <c:pt idx="8264">
                  <c:v>104.5825</c:v>
                </c:pt>
                <c:pt idx="8265">
                  <c:v>104.6036</c:v>
                </c:pt>
                <c:pt idx="8266">
                  <c:v>104.6247</c:v>
                </c:pt>
                <c:pt idx="8267">
                  <c:v>104.64579999999999</c:v>
                </c:pt>
                <c:pt idx="8268">
                  <c:v>104.66679999999999</c:v>
                </c:pt>
                <c:pt idx="8269">
                  <c:v>104.6879</c:v>
                </c:pt>
                <c:pt idx="8270">
                  <c:v>104.709</c:v>
                </c:pt>
                <c:pt idx="8271">
                  <c:v>104.73009999999999</c:v>
                </c:pt>
                <c:pt idx="8272">
                  <c:v>104.7512</c:v>
                </c:pt>
                <c:pt idx="8273">
                  <c:v>104.7723</c:v>
                </c:pt>
                <c:pt idx="8274">
                  <c:v>104.79340000000001</c:v>
                </c:pt>
                <c:pt idx="8275">
                  <c:v>104.8145</c:v>
                </c:pt>
                <c:pt idx="8276">
                  <c:v>104.8356</c:v>
                </c:pt>
                <c:pt idx="8277">
                  <c:v>104.8567</c:v>
                </c:pt>
                <c:pt idx="8278">
                  <c:v>104.87779999999999</c:v>
                </c:pt>
                <c:pt idx="8279">
                  <c:v>104.8989</c:v>
                </c:pt>
                <c:pt idx="8280">
                  <c:v>104.92</c:v>
                </c:pt>
                <c:pt idx="8281">
                  <c:v>104.94119999999999</c:v>
                </c:pt>
                <c:pt idx="8282">
                  <c:v>104.9623</c:v>
                </c:pt>
                <c:pt idx="8283">
                  <c:v>104.9834</c:v>
                </c:pt>
                <c:pt idx="8284">
                  <c:v>105.00449999999999</c:v>
                </c:pt>
                <c:pt idx="8285">
                  <c:v>105.0256</c:v>
                </c:pt>
                <c:pt idx="8286">
                  <c:v>105.0468</c:v>
                </c:pt>
                <c:pt idx="8287">
                  <c:v>105.06789999999999</c:v>
                </c:pt>
                <c:pt idx="8288">
                  <c:v>105.089</c:v>
                </c:pt>
                <c:pt idx="8289">
                  <c:v>105.1101</c:v>
                </c:pt>
                <c:pt idx="8290">
                  <c:v>105.1313</c:v>
                </c:pt>
                <c:pt idx="8291">
                  <c:v>105.1524</c:v>
                </c:pt>
                <c:pt idx="8292">
                  <c:v>105.1735</c:v>
                </c:pt>
                <c:pt idx="8293">
                  <c:v>105.1947</c:v>
                </c:pt>
                <c:pt idx="8294">
                  <c:v>105.2158</c:v>
                </c:pt>
                <c:pt idx="8295">
                  <c:v>105.23699999999999</c:v>
                </c:pt>
                <c:pt idx="8296">
                  <c:v>105.2581</c:v>
                </c:pt>
                <c:pt idx="8297">
                  <c:v>105.27930000000001</c:v>
                </c:pt>
                <c:pt idx="8298">
                  <c:v>105.3004</c:v>
                </c:pt>
                <c:pt idx="8299">
                  <c:v>105.3216</c:v>
                </c:pt>
                <c:pt idx="8300">
                  <c:v>105.34269999999999</c:v>
                </c:pt>
                <c:pt idx="8301">
                  <c:v>105.3639</c:v>
                </c:pt>
                <c:pt idx="8302">
                  <c:v>105.38500000000001</c:v>
                </c:pt>
                <c:pt idx="8303">
                  <c:v>105.4062</c:v>
                </c:pt>
                <c:pt idx="8304">
                  <c:v>105.4273</c:v>
                </c:pt>
                <c:pt idx="8305">
                  <c:v>105.4485</c:v>
                </c:pt>
                <c:pt idx="8306">
                  <c:v>105.4697</c:v>
                </c:pt>
                <c:pt idx="8307">
                  <c:v>105.49079999999999</c:v>
                </c:pt>
                <c:pt idx="8308">
                  <c:v>105.512</c:v>
                </c:pt>
                <c:pt idx="8309">
                  <c:v>105.53319999999999</c:v>
                </c:pt>
                <c:pt idx="8310">
                  <c:v>105.5544</c:v>
                </c:pt>
                <c:pt idx="8311">
                  <c:v>105.57550000000001</c:v>
                </c:pt>
                <c:pt idx="8312">
                  <c:v>105.5967</c:v>
                </c:pt>
                <c:pt idx="8313">
                  <c:v>105.61790000000001</c:v>
                </c:pt>
                <c:pt idx="8314">
                  <c:v>105.6391</c:v>
                </c:pt>
                <c:pt idx="8315">
                  <c:v>105.66030000000001</c:v>
                </c:pt>
                <c:pt idx="8316">
                  <c:v>105.6815</c:v>
                </c:pt>
                <c:pt idx="8317">
                  <c:v>105.7026</c:v>
                </c:pt>
                <c:pt idx="8318">
                  <c:v>105.7238</c:v>
                </c:pt>
                <c:pt idx="8319">
                  <c:v>105.745</c:v>
                </c:pt>
                <c:pt idx="8320">
                  <c:v>105.7662</c:v>
                </c:pt>
                <c:pt idx="8321">
                  <c:v>105.78740000000001</c:v>
                </c:pt>
                <c:pt idx="8322">
                  <c:v>105.8086</c:v>
                </c:pt>
                <c:pt idx="8323">
                  <c:v>105.82980000000001</c:v>
                </c:pt>
                <c:pt idx="8324">
                  <c:v>105.851</c:v>
                </c:pt>
                <c:pt idx="8325">
                  <c:v>105.87220000000001</c:v>
                </c:pt>
                <c:pt idx="8326">
                  <c:v>105.8934</c:v>
                </c:pt>
                <c:pt idx="8327">
                  <c:v>105.9147</c:v>
                </c:pt>
                <c:pt idx="8328">
                  <c:v>105.9359</c:v>
                </c:pt>
                <c:pt idx="8329">
                  <c:v>105.9571</c:v>
                </c:pt>
                <c:pt idx="8330">
                  <c:v>105.9783</c:v>
                </c:pt>
                <c:pt idx="8331">
                  <c:v>105.9995</c:v>
                </c:pt>
                <c:pt idx="8332">
                  <c:v>106.02070000000001</c:v>
                </c:pt>
                <c:pt idx="8333">
                  <c:v>106.042</c:v>
                </c:pt>
                <c:pt idx="8334">
                  <c:v>106.06319999999999</c:v>
                </c:pt>
                <c:pt idx="8335">
                  <c:v>106.0844</c:v>
                </c:pt>
                <c:pt idx="8336">
                  <c:v>106.1057</c:v>
                </c:pt>
                <c:pt idx="8337">
                  <c:v>106.12690000000001</c:v>
                </c:pt>
                <c:pt idx="8338">
                  <c:v>106.1481</c:v>
                </c:pt>
                <c:pt idx="8339">
                  <c:v>106.1694</c:v>
                </c:pt>
                <c:pt idx="8340">
                  <c:v>106.1906</c:v>
                </c:pt>
                <c:pt idx="8341">
                  <c:v>106.2118</c:v>
                </c:pt>
                <c:pt idx="8342">
                  <c:v>106.23309999999999</c:v>
                </c:pt>
                <c:pt idx="8343">
                  <c:v>106.2543</c:v>
                </c:pt>
                <c:pt idx="8344">
                  <c:v>106.2756</c:v>
                </c:pt>
                <c:pt idx="8345">
                  <c:v>106.2968</c:v>
                </c:pt>
                <c:pt idx="8346">
                  <c:v>106.3181</c:v>
                </c:pt>
                <c:pt idx="8347">
                  <c:v>106.33929999999999</c:v>
                </c:pt>
                <c:pt idx="8348">
                  <c:v>106.36060000000001</c:v>
                </c:pt>
                <c:pt idx="8349">
                  <c:v>106.3818</c:v>
                </c:pt>
                <c:pt idx="8350">
                  <c:v>106.40309999999999</c:v>
                </c:pt>
                <c:pt idx="8351">
                  <c:v>106.42440000000001</c:v>
                </c:pt>
                <c:pt idx="8352">
                  <c:v>106.4456</c:v>
                </c:pt>
                <c:pt idx="8353">
                  <c:v>106.4669</c:v>
                </c:pt>
                <c:pt idx="8354">
                  <c:v>106.48820000000001</c:v>
                </c:pt>
                <c:pt idx="8355">
                  <c:v>106.5094</c:v>
                </c:pt>
                <c:pt idx="8356">
                  <c:v>106.5307</c:v>
                </c:pt>
                <c:pt idx="8357">
                  <c:v>106.55200000000001</c:v>
                </c:pt>
                <c:pt idx="8358">
                  <c:v>106.5732</c:v>
                </c:pt>
                <c:pt idx="8359">
                  <c:v>106.5945</c:v>
                </c:pt>
                <c:pt idx="8360">
                  <c:v>106.61579999999999</c:v>
                </c:pt>
                <c:pt idx="8361">
                  <c:v>106.6371</c:v>
                </c:pt>
                <c:pt idx="8362">
                  <c:v>106.6584</c:v>
                </c:pt>
                <c:pt idx="8363">
                  <c:v>106.6797</c:v>
                </c:pt>
                <c:pt idx="8364">
                  <c:v>106.70099999999999</c:v>
                </c:pt>
                <c:pt idx="8365">
                  <c:v>106.7223</c:v>
                </c:pt>
                <c:pt idx="8366">
                  <c:v>106.7435</c:v>
                </c:pt>
                <c:pt idx="8367">
                  <c:v>106.76479999999999</c:v>
                </c:pt>
                <c:pt idx="8368">
                  <c:v>106.7861</c:v>
                </c:pt>
                <c:pt idx="8369">
                  <c:v>106.8074</c:v>
                </c:pt>
                <c:pt idx="8370">
                  <c:v>106.8287</c:v>
                </c:pt>
                <c:pt idx="8371">
                  <c:v>106.85</c:v>
                </c:pt>
                <c:pt idx="8372">
                  <c:v>106.87139999999999</c:v>
                </c:pt>
                <c:pt idx="8373">
                  <c:v>106.8927</c:v>
                </c:pt>
                <c:pt idx="8374">
                  <c:v>106.914</c:v>
                </c:pt>
                <c:pt idx="8375">
                  <c:v>106.9353</c:v>
                </c:pt>
                <c:pt idx="8376">
                  <c:v>106.95659999999999</c:v>
                </c:pt>
                <c:pt idx="8377">
                  <c:v>106.97790000000001</c:v>
                </c:pt>
                <c:pt idx="8378">
                  <c:v>106.9992</c:v>
                </c:pt>
                <c:pt idx="8379">
                  <c:v>107.0206</c:v>
                </c:pt>
                <c:pt idx="8380">
                  <c:v>107.0419</c:v>
                </c:pt>
                <c:pt idx="8381">
                  <c:v>107.06319999999999</c:v>
                </c:pt>
                <c:pt idx="8382">
                  <c:v>107.08450000000001</c:v>
                </c:pt>
                <c:pt idx="8383">
                  <c:v>107.10590000000001</c:v>
                </c:pt>
                <c:pt idx="8384">
                  <c:v>107.1272</c:v>
                </c:pt>
                <c:pt idx="8385">
                  <c:v>107.1485</c:v>
                </c:pt>
                <c:pt idx="8386">
                  <c:v>107.1699</c:v>
                </c:pt>
                <c:pt idx="8387">
                  <c:v>107.19119999999999</c:v>
                </c:pt>
                <c:pt idx="8388">
                  <c:v>107.21250000000001</c:v>
                </c:pt>
                <c:pt idx="8389">
                  <c:v>107.23390000000001</c:v>
                </c:pt>
                <c:pt idx="8390">
                  <c:v>107.2552</c:v>
                </c:pt>
                <c:pt idx="8391">
                  <c:v>107.2766</c:v>
                </c:pt>
                <c:pt idx="8392">
                  <c:v>107.2979</c:v>
                </c:pt>
                <c:pt idx="8393">
                  <c:v>107.3193</c:v>
                </c:pt>
                <c:pt idx="8394">
                  <c:v>107.34059999999999</c:v>
                </c:pt>
                <c:pt idx="8395">
                  <c:v>107.36199999999999</c:v>
                </c:pt>
                <c:pt idx="8396">
                  <c:v>107.38330000000001</c:v>
                </c:pt>
                <c:pt idx="8397">
                  <c:v>107.40470000000001</c:v>
                </c:pt>
                <c:pt idx="8398">
                  <c:v>107.42610000000001</c:v>
                </c:pt>
                <c:pt idx="8399">
                  <c:v>107.4474</c:v>
                </c:pt>
                <c:pt idx="8400">
                  <c:v>107.4688</c:v>
                </c:pt>
                <c:pt idx="8401">
                  <c:v>107.4902</c:v>
                </c:pt>
                <c:pt idx="8402">
                  <c:v>107.5115</c:v>
                </c:pt>
                <c:pt idx="8403">
                  <c:v>107.5329</c:v>
                </c:pt>
                <c:pt idx="8404">
                  <c:v>107.5543</c:v>
                </c:pt>
                <c:pt idx="8405">
                  <c:v>107.5757</c:v>
                </c:pt>
                <c:pt idx="8406">
                  <c:v>107.59699999999999</c:v>
                </c:pt>
                <c:pt idx="8407">
                  <c:v>107.61839999999999</c:v>
                </c:pt>
                <c:pt idx="8408">
                  <c:v>107.63979999999999</c:v>
                </c:pt>
                <c:pt idx="8409">
                  <c:v>107.66119999999999</c:v>
                </c:pt>
                <c:pt idx="8410">
                  <c:v>107.68259999999999</c:v>
                </c:pt>
                <c:pt idx="8411">
                  <c:v>107.70399999999999</c:v>
                </c:pt>
                <c:pt idx="8412">
                  <c:v>107.72539999999999</c:v>
                </c:pt>
                <c:pt idx="8413">
                  <c:v>107.7467</c:v>
                </c:pt>
                <c:pt idx="8414">
                  <c:v>107.7681</c:v>
                </c:pt>
                <c:pt idx="8415">
                  <c:v>107.7895</c:v>
                </c:pt>
                <c:pt idx="8416">
                  <c:v>107.8109</c:v>
                </c:pt>
                <c:pt idx="8417">
                  <c:v>107.8323</c:v>
                </c:pt>
                <c:pt idx="8418">
                  <c:v>107.8537</c:v>
                </c:pt>
                <c:pt idx="8419">
                  <c:v>107.87520000000001</c:v>
                </c:pt>
                <c:pt idx="8420">
                  <c:v>107.89660000000001</c:v>
                </c:pt>
                <c:pt idx="8421">
                  <c:v>107.91800000000001</c:v>
                </c:pt>
                <c:pt idx="8422">
                  <c:v>107.93940000000001</c:v>
                </c:pt>
                <c:pt idx="8423">
                  <c:v>107.96080000000001</c:v>
                </c:pt>
                <c:pt idx="8424">
                  <c:v>107.98220000000001</c:v>
                </c:pt>
                <c:pt idx="8425">
                  <c:v>108.00360000000001</c:v>
                </c:pt>
                <c:pt idx="8426">
                  <c:v>108.02509999999999</c:v>
                </c:pt>
                <c:pt idx="8427">
                  <c:v>108.04649999999999</c:v>
                </c:pt>
                <c:pt idx="8428">
                  <c:v>108.06789999999999</c:v>
                </c:pt>
                <c:pt idx="8429">
                  <c:v>108.08929999999999</c:v>
                </c:pt>
                <c:pt idx="8430">
                  <c:v>108.1108</c:v>
                </c:pt>
                <c:pt idx="8431">
                  <c:v>108.1322</c:v>
                </c:pt>
                <c:pt idx="8432">
                  <c:v>108.1536</c:v>
                </c:pt>
                <c:pt idx="8433">
                  <c:v>108.1751</c:v>
                </c:pt>
                <c:pt idx="8434">
                  <c:v>108.1965</c:v>
                </c:pt>
                <c:pt idx="8435">
                  <c:v>108.2179</c:v>
                </c:pt>
                <c:pt idx="8436">
                  <c:v>108.2394</c:v>
                </c:pt>
                <c:pt idx="8437">
                  <c:v>108.2608</c:v>
                </c:pt>
                <c:pt idx="8438">
                  <c:v>108.28230000000001</c:v>
                </c:pt>
                <c:pt idx="8439">
                  <c:v>108.30370000000001</c:v>
                </c:pt>
                <c:pt idx="8440">
                  <c:v>108.3252</c:v>
                </c:pt>
                <c:pt idx="8441">
                  <c:v>108.3466</c:v>
                </c:pt>
                <c:pt idx="8442">
                  <c:v>108.3681</c:v>
                </c:pt>
                <c:pt idx="8443">
                  <c:v>108.3895</c:v>
                </c:pt>
                <c:pt idx="8444">
                  <c:v>108.411</c:v>
                </c:pt>
                <c:pt idx="8445">
                  <c:v>108.4325</c:v>
                </c:pt>
                <c:pt idx="8446">
                  <c:v>108.4539</c:v>
                </c:pt>
                <c:pt idx="8447">
                  <c:v>108.47539999999999</c:v>
                </c:pt>
                <c:pt idx="8448">
                  <c:v>108.4969</c:v>
                </c:pt>
                <c:pt idx="8449">
                  <c:v>108.5183</c:v>
                </c:pt>
                <c:pt idx="8450">
                  <c:v>108.5398</c:v>
                </c:pt>
                <c:pt idx="8451">
                  <c:v>108.5613</c:v>
                </c:pt>
                <c:pt idx="8452">
                  <c:v>108.58280000000001</c:v>
                </c:pt>
                <c:pt idx="8453">
                  <c:v>108.60420000000001</c:v>
                </c:pt>
                <c:pt idx="8454">
                  <c:v>108.62569999999999</c:v>
                </c:pt>
                <c:pt idx="8455">
                  <c:v>108.6472</c:v>
                </c:pt>
                <c:pt idx="8456">
                  <c:v>108.6687</c:v>
                </c:pt>
                <c:pt idx="8457">
                  <c:v>108.6902</c:v>
                </c:pt>
                <c:pt idx="8458">
                  <c:v>108.71169999999999</c:v>
                </c:pt>
                <c:pt idx="8459">
                  <c:v>108.7332</c:v>
                </c:pt>
                <c:pt idx="8460">
                  <c:v>108.7546</c:v>
                </c:pt>
                <c:pt idx="8461">
                  <c:v>108.7761</c:v>
                </c:pt>
                <c:pt idx="8462">
                  <c:v>108.7976</c:v>
                </c:pt>
                <c:pt idx="8463">
                  <c:v>108.81910000000001</c:v>
                </c:pt>
                <c:pt idx="8464">
                  <c:v>108.84059999999999</c:v>
                </c:pt>
                <c:pt idx="8465">
                  <c:v>108.8621</c:v>
                </c:pt>
                <c:pt idx="8466">
                  <c:v>108.8837</c:v>
                </c:pt>
                <c:pt idx="8467">
                  <c:v>108.90519999999999</c:v>
                </c:pt>
                <c:pt idx="8468">
                  <c:v>108.9267</c:v>
                </c:pt>
                <c:pt idx="8469">
                  <c:v>108.9482</c:v>
                </c:pt>
                <c:pt idx="8470">
                  <c:v>108.9697</c:v>
                </c:pt>
                <c:pt idx="8471">
                  <c:v>108.99120000000001</c:v>
                </c:pt>
                <c:pt idx="8472">
                  <c:v>109.0127</c:v>
                </c:pt>
                <c:pt idx="8473">
                  <c:v>109.0343</c:v>
                </c:pt>
                <c:pt idx="8474">
                  <c:v>109.0558</c:v>
                </c:pt>
                <c:pt idx="8475">
                  <c:v>109.07729999999999</c:v>
                </c:pt>
                <c:pt idx="8476">
                  <c:v>109.0988</c:v>
                </c:pt>
                <c:pt idx="8477">
                  <c:v>109.1204</c:v>
                </c:pt>
                <c:pt idx="8478">
                  <c:v>109.14190000000001</c:v>
                </c:pt>
                <c:pt idx="8479">
                  <c:v>109.1634</c:v>
                </c:pt>
                <c:pt idx="8480">
                  <c:v>109.185</c:v>
                </c:pt>
                <c:pt idx="8481">
                  <c:v>109.20650000000001</c:v>
                </c:pt>
                <c:pt idx="8482">
                  <c:v>109.22799999999999</c:v>
                </c:pt>
                <c:pt idx="8483">
                  <c:v>109.2496</c:v>
                </c:pt>
                <c:pt idx="8484">
                  <c:v>109.2711</c:v>
                </c:pt>
                <c:pt idx="8485">
                  <c:v>109.2927</c:v>
                </c:pt>
                <c:pt idx="8486">
                  <c:v>109.3142</c:v>
                </c:pt>
                <c:pt idx="8487">
                  <c:v>109.33580000000001</c:v>
                </c:pt>
                <c:pt idx="8488">
                  <c:v>109.3573</c:v>
                </c:pt>
                <c:pt idx="8489">
                  <c:v>109.3789</c:v>
                </c:pt>
                <c:pt idx="8490">
                  <c:v>109.4004</c:v>
                </c:pt>
                <c:pt idx="8491">
                  <c:v>109.422</c:v>
                </c:pt>
                <c:pt idx="8492">
                  <c:v>109.4436</c:v>
                </c:pt>
                <c:pt idx="8493">
                  <c:v>109.46510000000001</c:v>
                </c:pt>
                <c:pt idx="8494">
                  <c:v>109.4867</c:v>
                </c:pt>
                <c:pt idx="8495">
                  <c:v>109.50830000000001</c:v>
                </c:pt>
                <c:pt idx="8496">
                  <c:v>109.52979999999999</c:v>
                </c:pt>
                <c:pt idx="8497">
                  <c:v>109.5514</c:v>
                </c:pt>
                <c:pt idx="8498">
                  <c:v>109.57299999999999</c:v>
                </c:pt>
                <c:pt idx="8499">
                  <c:v>109.5945</c:v>
                </c:pt>
                <c:pt idx="8500">
                  <c:v>109.6161</c:v>
                </c:pt>
                <c:pt idx="8501">
                  <c:v>109.6377</c:v>
                </c:pt>
                <c:pt idx="8502">
                  <c:v>109.6593</c:v>
                </c:pt>
                <c:pt idx="8503">
                  <c:v>109.68089999999999</c:v>
                </c:pt>
                <c:pt idx="8504">
                  <c:v>109.7025</c:v>
                </c:pt>
                <c:pt idx="8505">
                  <c:v>109.724</c:v>
                </c:pt>
                <c:pt idx="8506">
                  <c:v>109.7456</c:v>
                </c:pt>
                <c:pt idx="8507">
                  <c:v>109.7672</c:v>
                </c:pt>
                <c:pt idx="8508">
                  <c:v>109.78879999999999</c:v>
                </c:pt>
                <c:pt idx="8509">
                  <c:v>109.8104</c:v>
                </c:pt>
                <c:pt idx="8510">
                  <c:v>109.83199999999999</c:v>
                </c:pt>
                <c:pt idx="8511">
                  <c:v>109.8536</c:v>
                </c:pt>
                <c:pt idx="8512">
                  <c:v>109.87520000000001</c:v>
                </c:pt>
                <c:pt idx="8513">
                  <c:v>109.8968</c:v>
                </c:pt>
                <c:pt idx="8514">
                  <c:v>109.91840000000001</c:v>
                </c:pt>
                <c:pt idx="8515">
                  <c:v>109.9401</c:v>
                </c:pt>
                <c:pt idx="8516">
                  <c:v>109.96169999999999</c:v>
                </c:pt>
                <c:pt idx="8517">
                  <c:v>109.9833</c:v>
                </c:pt>
                <c:pt idx="8518">
                  <c:v>110.00490000000001</c:v>
                </c:pt>
                <c:pt idx="8519">
                  <c:v>110.0265</c:v>
                </c:pt>
                <c:pt idx="8520">
                  <c:v>110.04810000000001</c:v>
                </c:pt>
                <c:pt idx="8521">
                  <c:v>110.0698</c:v>
                </c:pt>
                <c:pt idx="8522">
                  <c:v>110.09139999999999</c:v>
                </c:pt>
                <c:pt idx="8523">
                  <c:v>110.113</c:v>
                </c:pt>
                <c:pt idx="8524">
                  <c:v>110.13460000000001</c:v>
                </c:pt>
                <c:pt idx="8525">
                  <c:v>110.1563</c:v>
                </c:pt>
                <c:pt idx="8526">
                  <c:v>110.17789999999999</c:v>
                </c:pt>
                <c:pt idx="8527">
                  <c:v>110.1995</c:v>
                </c:pt>
                <c:pt idx="8528">
                  <c:v>110.2212</c:v>
                </c:pt>
                <c:pt idx="8529">
                  <c:v>110.2428</c:v>
                </c:pt>
                <c:pt idx="8530">
                  <c:v>110.2645</c:v>
                </c:pt>
                <c:pt idx="8531">
                  <c:v>110.2861</c:v>
                </c:pt>
                <c:pt idx="8532">
                  <c:v>110.3078</c:v>
                </c:pt>
                <c:pt idx="8533">
                  <c:v>110.32940000000001</c:v>
                </c:pt>
                <c:pt idx="8534">
                  <c:v>110.3511</c:v>
                </c:pt>
                <c:pt idx="8535">
                  <c:v>110.37269999999999</c:v>
                </c:pt>
                <c:pt idx="8536">
                  <c:v>110.3944</c:v>
                </c:pt>
                <c:pt idx="8537">
                  <c:v>110.416</c:v>
                </c:pt>
                <c:pt idx="8538">
                  <c:v>110.43770000000001</c:v>
                </c:pt>
                <c:pt idx="8539">
                  <c:v>110.4593</c:v>
                </c:pt>
                <c:pt idx="8540">
                  <c:v>110.48099999999999</c:v>
                </c:pt>
                <c:pt idx="8541">
                  <c:v>110.5027</c:v>
                </c:pt>
                <c:pt idx="8542">
                  <c:v>110.5243</c:v>
                </c:pt>
                <c:pt idx="8543">
                  <c:v>110.54600000000001</c:v>
                </c:pt>
                <c:pt idx="8544">
                  <c:v>110.5677</c:v>
                </c:pt>
                <c:pt idx="8545">
                  <c:v>110.5894</c:v>
                </c:pt>
                <c:pt idx="8546">
                  <c:v>110.611</c:v>
                </c:pt>
                <c:pt idx="8547">
                  <c:v>110.6327</c:v>
                </c:pt>
                <c:pt idx="8548">
                  <c:v>110.6544</c:v>
                </c:pt>
                <c:pt idx="8549">
                  <c:v>110.67610000000001</c:v>
                </c:pt>
                <c:pt idx="8550">
                  <c:v>110.6978</c:v>
                </c:pt>
                <c:pt idx="8551">
                  <c:v>110.71939999999999</c:v>
                </c:pt>
                <c:pt idx="8552">
                  <c:v>110.7411</c:v>
                </c:pt>
                <c:pt idx="8553">
                  <c:v>110.7628</c:v>
                </c:pt>
                <c:pt idx="8554">
                  <c:v>110.78449999999999</c:v>
                </c:pt>
                <c:pt idx="8555">
                  <c:v>110.8062</c:v>
                </c:pt>
                <c:pt idx="8556">
                  <c:v>110.8279</c:v>
                </c:pt>
                <c:pt idx="8557">
                  <c:v>110.8496</c:v>
                </c:pt>
                <c:pt idx="8558">
                  <c:v>110.87130000000001</c:v>
                </c:pt>
                <c:pt idx="8559">
                  <c:v>110.893</c:v>
                </c:pt>
                <c:pt idx="8560">
                  <c:v>110.9147</c:v>
                </c:pt>
                <c:pt idx="8561">
                  <c:v>110.93640000000001</c:v>
                </c:pt>
                <c:pt idx="8562">
                  <c:v>110.9581</c:v>
                </c:pt>
                <c:pt idx="8563">
                  <c:v>110.9799</c:v>
                </c:pt>
                <c:pt idx="8564">
                  <c:v>111.0016</c:v>
                </c:pt>
                <c:pt idx="8565">
                  <c:v>111.02330000000001</c:v>
                </c:pt>
                <c:pt idx="8566">
                  <c:v>111.045</c:v>
                </c:pt>
                <c:pt idx="8567">
                  <c:v>111.0667</c:v>
                </c:pt>
                <c:pt idx="8568">
                  <c:v>111.08839999999999</c:v>
                </c:pt>
                <c:pt idx="8569">
                  <c:v>111.11020000000001</c:v>
                </c:pt>
                <c:pt idx="8570">
                  <c:v>111.1319</c:v>
                </c:pt>
                <c:pt idx="8571">
                  <c:v>111.1536</c:v>
                </c:pt>
                <c:pt idx="8572">
                  <c:v>111.1754</c:v>
                </c:pt>
                <c:pt idx="8573">
                  <c:v>111.19710000000001</c:v>
                </c:pt>
                <c:pt idx="8574">
                  <c:v>111.2188</c:v>
                </c:pt>
                <c:pt idx="8575">
                  <c:v>111.2406</c:v>
                </c:pt>
                <c:pt idx="8576">
                  <c:v>111.2623</c:v>
                </c:pt>
                <c:pt idx="8577">
                  <c:v>111.28400000000001</c:v>
                </c:pt>
                <c:pt idx="8578">
                  <c:v>111.3058</c:v>
                </c:pt>
                <c:pt idx="8579">
                  <c:v>111.3275</c:v>
                </c:pt>
                <c:pt idx="8580">
                  <c:v>111.3493</c:v>
                </c:pt>
                <c:pt idx="8581">
                  <c:v>111.371</c:v>
                </c:pt>
                <c:pt idx="8582">
                  <c:v>111.39279999999999</c:v>
                </c:pt>
                <c:pt idx="8583">
                  <c:v>111.4145</c:v>
                </c:pt>
                <c:pt idx="8584">
                  <c:v>111.4363</c:v>
                </c:pt>
                <c:pt idx="8585">
                  <c:v>111.4581</c:v>
                </c:pt>
                <c:pt idx="8586">
                  <c:v>111.4798</c:v>
                </c:pt>
                <c:pt idx="8587">
                  <c:v>111.5016</c:v>
                </c:pt>
                <c:pt idx="8588">
                  <c:v>111.52330000000001</c:v>
                </c:pt>
                <c:pt idx="8589">
                  <c:v>111.54510000000001</c:v>
                </c:pt>
                <c:pt idx="8590">
                  <c:v>111.5669</c:v>
                </c:pt>
                <c:pt idx="8591">
                  <c:v>111.5887</c:v>
                </c:pt>
                <c:pt idx="8592">
                  <c:v>111.6104</c:v>
                </c:pt>
                <c:pt idx="8593">
                  <c:v>111.6322</c:v>
                </c:pt>
                <c:pt idx="8594">
                  <c:v>111.654</c:v>
                </c:pt>
                <c:pt idx="8595">
                  <c:v>111.6758</c:v>
                </c:pt>
                <c:pt idx="8596">
                  <c:v>111.69750000000001</c:v>
                </c:pt>
                <c:pt idx="8597">
                  <c:v>111.7193</c:v>
                </c:pt>
                <c:pt idx="8598">
                  <c:v>111.7411</c:v>
                </c:pt>
                <c:pt idx="8599">
                  <c:v>111.7629</c:v>
                </c:pt>
                <c:pt idx="8600">
                  <c:v>111.7847</c:v>
                </c:pt>
                <c:pt idx="8601">
                  <c:v>111.8065</c:v>
                </c:pt>
                <c:pt idx="8602">
                  <c:v>111.8283</c:v>
                </c:pt>
                <c:pt idx="8603">
                  <c:v>111.8501</c:v>
                </c:pt>
                <c:pt idx="8604">
                  <c:v>111.8719</c:v>
                </c:pt>
                <c:pt idx="8605">
                  <c:v>111.8937</c:v>
                </c:pt>
                <c:pt idx="8606">
                  <c:v>111.91549999999999</c:v>
                </c:pt>
                <c:pt idx="8607">
                  <c:v>111.93729999999999</c:v>
                </c:pt>
                <c:pt idx="8608">
                  <c:v>111.95910000000001</c:v>
                </c:pt>
                <c:pt idx="8609">
                  <c:v>111.98090000000001</c:v>
                </c:pt>
                <c:pt idx="8610">
                  <c:v>112.0027</c:v>
                </c:pt>
                <c:pt idx="8611">
                  <c:v>112.0245</c:v>
                </c:pt>
                <c:pt idx="8612">
                  <c:v>112.0463</c:v>
                </c:pt>
                <c:pt idx="8613">
                  <c:v>112.0682</c:v>
                </c:pt>
                <c:pt idx="8614">
                  <c:v>112.09</c:v>
                </c:pt>
                <c:pt idx="8615">
                  <c:v>112.1118</c:v>
                </c:pt>
                <c:pt idx="8616">
                  <c:v>112.1336</c:v>
                </c:pt>
                <c:pt idx="8617">
                  <c:v>112.1555</c:v>
                </c:pt>
                <c:pt idx="8618">
                  <c:v>112.1773</c:v>
                </c:pt>
                <c:pt idx="8619">
                  <c:v>112.1991</c:v>
                </c:pt>
                <c:pt idx="8620">
                  <c:v>112.221</c:v>
                </c:pt>
                <c:pt idx="8621">
                  <c:v>112.2428</c:v>
                </c:pt>
                <c:pt idx="8622">
                  <c:v>112.2646</c:v>
                </c:pt>
                <c:pt idx="8623">
                  <c:v>112.2865</c:v>
                </c:pt>
                <c:pt idx="8624">
                  <c:v>112.3083</c:v>
                </c:pt>
                <c:pt idx="8625">
                  <c:v>112.3302</c:v>
                </c:pt>
                <c:pt idx="8626">
                  <c:v>112.352</c:v>
                </c:pt>
                <c:pt idx="8627">
                  <c:v>112.3738</c:v>
                </c:pt>
                <c:pt idx="8628">
                  <c:v>112.39570000000001</c:v>
                </c:pt>
                <c:pt idx="8629">
                  <c:v>112.4175</c:v>
                </c:pt>
                <c:pt idx="8630">
                  <c:v>112.43940000000001</c:v>
                </c:pt>
                <c:pt idx="8631">
                  <c:v>112.46129999999999</c:v>
                </c:pt>
                <c:pt idx="8632">
                  <c:v>112.48309999999999</c:v>
                </c:pt>
                <c:pt idx="8633">
                  <c:v>112.505</c:v>
                </c:pt>
                <c:pt idx="8634">
                  <c:v>112.52679999999999</c:v>
                </c:pt>
                <c:pt idx="8635">
                  <c:v>112.5487</c:v>
                </c:pt>
                <c:pt idx="8636">
                  <c:v>112.5706</c:v>
                </c:pt>
                <c:pt idx="8637">
                  <c:v>112.5924</c:v>
                </c:pt>
                <c:pt idx="8638">
                  <c:v>112.6143</c:v>
                </c:pt>
                <c:pt idx="8639">
                  <c:v>112.6362</c:v>
                </c:pt>
                <c:pt idx="8640">
                  <c:v>112.6581</c:v>
                </c:pt>
                <c:pt idx="8641">
                  <c:v>112.6799</c:v>
                </c:pt>
                <c:pt idx="8642">
                  <c:v>112.70180000000001</c:v>
                </c:pt>
                <c:pt idx="8643">
                  <c:v>112.72369999999999</c:v>
                </c:pt>
                <c:pt idx="8644">
                  <c:v>112.7456</c:v>
                </c:pt>
                <c:pt idx="8645">
                  <c:v>112.7675</c:v>
                </c:pt>
                <c:pt idx="8646">
                  <c:v>112.7894</c:v>
                </c:pt>
                <c:pt idx="8647">
                  <c:v>112.8113</c:v>
                </c:pt>
                <c:pt idx="8648">
                  <c:v>112.83320000000001</c:v>
                </c:pt>
                <c:pt idx="8649">
                  <c:v>112.855</c:v>
                </c:pt>
                <c:pt idx="8650">
                  <c:v>112.87690000000001</c:v>
                </c:pt>
                <c:pt idx="8651">
                  <c:v>112.89879999999999</c:v>
                </c:pt>
                <c:pt idx="8652">
                  <c:v>112.9207</c:v>
                </c:pt>
                <c:pt idx="8653">
                  <c:v>112.9426</c:v>
                </c:pt>
                <c:pt idx="8654">
                  <c:v>112.9646</c:v>
                </c:pt>
                <c:pt idx="8655">
                  <c:v>112.98650000000001</c:v>
                </c:pt>
                <c:pt idx="8656">
                  <c:v>113.00839999999999</c:v>
                </c:pt>
                <c:pt idx="8657">
                  <c:v>113.0303</c:v>
                </c:pt>
                <c:pt idx="8658">
                  <c:v>113.0522</c:v>
                </c:pt>
                <c:pt idx="8659">
                  <c:v>113.0741</c:v>
                </c:pt>
                <c:pt idx="8660">
                  <c:v>113.096</c:v>
                </c:pt>
                <c:pt idx="8661">
                  <c:v>113.11799999999999</c:v>
                </c:pt>
                <c:pt idx="8662">
                  <c:v>113.1399</c:v>
                </c:pt>
                <c:pt idx="8663">
                  <c:v>113.1618</c:v>
                </c:pt>
                <c:pt idx="8664">
                  <c:v>113.1837</c:v>
                </c:pt>
                <c:pt idx="8665">
                  <c:v>113.20569999999999</c:v>
                </c:pt>
                <c:pt idx="8666">
                  <c:v>113.2276</c:v>
                </c:pt>
                <c:pt idx="8667">
                  <c:v>113.2495</c:v>
                </c:pt>
                <c:pt idx="8668">
                  <c:v>113.2715</c:v>
                </c:pt>
                <c:pt idx="8669">
                  <c:v>113.29340000000001</c:v>
                </c:pt>
                <c:pt idx="8670">
                  <c:v>113.31529999999999</c:v>
                </c:pt>
                <c:pt idx="8671">
                  <c:v>113.3373</c:v>
                </c:pt>
                <c:pt idx="8672">
                  <c:v>113.3592</c:v>
                </c:pt>
                <c:pt idx="8673">
                  <c:v>113.38120000000001</c:v>
                </c:pt>
                <c:pt idx="8674">
                  <c:v>113.40309999999999</c:v>
                </c:pt>
                <c:pt idx="8675">
                  <c:v>113.4251</c:v>
                </c:pt>
                <c:pt idx="8676">
                  <c:v>113.447</c:v>
                </c:pt>
                <c:pt idx="8677">
                  <c:v>113.46899999999999</c:v>
                </c:pt>
                <c:pt idx="8678">
                  <c:v>113.4909</c:v>
                </c:pt>
                <c:pt idx="8679">
                  <c:v>113.5129</c:v>
                </c:pt>
                <c:pt idx="8680">
                  <c:v>113.5348</c:v>
                </c:pt>
                <c:pt idx="8681">
                  <c:v>113.5568</c:v>
                </c:pt>
                <c:pt idx="8682">
                  <c:v>113.5788</c:v>
                </c:pt>
                <c:pt idx="8683">
                  <c:v>113.6007</c:v>
                </c:pt>
                <c:pt idx="8684">
                  <c:v>113.62269999999999</c:v>
                </c:pt>
                <c:pt idx="8685">
                  <c:v>113.6447</c:v>
                </c:pt>
                <c:pt idx="8686">
                  <c:v>113.6666</c:v>
                </c:pt>
                <c:pt idx="8687">
                  <c:v>113.68859999999999</c:v>
                </c:pt>
                <c:pt idx="8688">
                  <c:v>113.7106</c:v>
                </c:pt>
                <c:pt idx="8689">
                  <c:v>113.73260000000001</c:v>
                </c:pt>
                <c:pt idx="8690">
                  <c:v>113.7546</c:v>
                </c:pt>
                <c:pt idx="8691">
                  <c:v>113.7766</c:v>
                </c:pt>
                <c:pt idx="8692">
                  <c:v>113.7985</c:v>
                </c:pt>
                <c:pt idx="8693">
                  <c:v>113.8205</c:v>
                </c:pt>
                <c:pt idx="8694">
                  <c:v>113.8425</c:v>
                </c:pt>
                <c:pt idx="8695">
                  <c:v>113.86450000000001</c:v>
                </c:pt>
                <c:pt idx="8696">
                  <c:v>113.8865</c:v>
                </c:pt>
                <c:pt idx="8697">
                  <c:v>113.9085</c:v>
                </c:pt>
                <c:pt idx="8698">
                  <c:v>113.93049999999999</c:v>
                </c:pt>
                <c:pt idx="8699">
                  <c:v>113.9525</c:v>
                </c:pt>
                <c:pt idx="8700">
                  <c:v>113.97450000000001</c:v>
                </c:pt>
                <c:pt idx="8701">
                  <c:v>113.9965</c:v>
                </c:pt>
                <c:pt idx="8702">
                  <c:v>114.0185</c:v>
                </c:pt>
                <c:pt idx="8703">
                  <c:v>114.04049999999999</c:v>
                </c:pt>
                <c:pt idx="8704">
                  <c:v>114.0625</c:v>
                </c:pt>
                <c:pt idx="8705">
                  <c:v>114.08450000000001</c:v>
                </c:pt>
                <c:pt idx="8706">
                  <c:v>114.1066</c:v>
                </c:pt>
                <c:pt idx="8707">
                  <c:v>114.12860000000001</c:v>
                </c:pt>
                <c:pt idx="8708">
                  <c:v>114.1506</c:v>
                </c:pt>
                <c:pt idx="8709">
                  <c:v>114.1726</c:v>
                </c:pt>
                <c:pt idx="8710">
                  <c:v>114.1947</c:v>
                </c:pt>
                <c:pt idx="8711">
                  <c:v>114.2167</c:v>
                </c:pt>
                <c:pt idx="8712">
                  <c:v>114.23869999999999</c:v>
                </c:pt>
                <c:pt idx="8713">
                  <c:v>114.2607</c:v>
                </c:pt>
                <c:pt idx="8714">
                  <c:v>114.28279999999999</c:v>
                </c:pt>
                <c:pt idx="8715">
                  <c:v>114.3048</c:v>
                </c:pt>
                <c:pt idx="8716">
                  <c:v>114.32680000000001</c:v>
                </c:pt>
                <c:pt idx="8717">
                  <c:v>114.3489</c:v>
                </c:pt>
                <c:pt idx="8718">
                  <c:v>114.37090000000001</c:v>
                </c:pt>
                <c:pt idx="8719">
                  <c:v>114.393</c:v>
                </c:pt>
                <c:pt idx="8720">
                  <c:v>114.41500000000001</c:v>
                </c:pt>
                <c:pt idx="8721">
                  <c:v>114.4371</c:v>
                </c:pt>
                <c:pt idx="8722">
                  <c:v>114.45910000000001</c:v>
                </c:pt>
                <c:pt idx="8723">
                  <c:v>114.4812</c:v>
                </c:pt>
                <c:pt idx="8724">
                  <c:v>114.50320000000001</c:v>
                </c:pt>
                <c:pt idx="8725">
                  <c:v>114.5253</c:v>
                </c:pt>
                <c:pt idx="8726">
                  <c:v>114.54730000000001</c:v>
                </c:pt>
                <c:pt idx="8727">
                  <c:v>114.5694</c:v>
                </c:pt>
                <c:pt idx="8728">
                  <c:v>114.5915</c:v>
                </c:pt>
                <c:pt idx="8729">
                  <c:v>114.6135</c:v>
                </c:pt>
                <c:pt idx="8730">
                  <c:v>114.6356</c:v>
                </c:pt>
                <c:pt idx="8731">
                  <c:v>114.65770000000001</c:v>
                </c:pt>
                <c:pt idx="8732">
                  <c:v>114.6797</c:v>
                </c:pt>
                <c:pt idx="8733">
                  <c:v>114.70180000000001</c:v>
                </c:pt>
                <c:pt idx="8734">
                  <c:v>114.7239</c:v>
                </c:pt>
                <c:pt idx="8735">
                  <c:v>114.746</c:v>
                </c:pt>
                <c:pt idx="8736">
                  <c:v>114.768</c:v>
                </c:pt>
                <c:pt idx="8737">
                  <c:v>114.7901</c:v>
                </c:pt>
                <c:pt idx="8738">
                  <c:v>114.8122</c:v>
                </c:pt>
                <c:pt idx="8739">
                  <c:v>114.8343</c:v>
                </c:pt>
                <c:pt idx="8740">
                  <c:v>114.85639999999999</c:v>
                </c:pt>
                <c:pt idx="8741">
                  <c:v>114.8785</c:v>
                </c:pt>
                <c:pt idx="8742">
                  <c:v>114.9006</c:v>
                </c:pt>
                <c:pt idx="8743">
                  <c:v>114.92270000000001</c:v>
                </c:pt>
                <c:pt idx="8744">
                  <c:v>114.9447</c:v>
                </c:pt>
                <c:pt idx="8745">
                  <c:v>114.9669</c:v>
                </c:pt>
                <c:pt idx="8746">
                  <c:v>114.9889</c:v>
                </c:pt>
                <c:pt idx="8747">
                  <c:v>115.0111</c:v>
                </c:pt>
                <c:pt idx="8748">
                  <c:v>115.03319999999999</c:v>
                </c:pt>
                <c:pt idx="8749">
                  <c:v>115.0553</c:v>
                </c:pt>
                <c:pt idx="8750">
                  <c:v>115.0774</c:v>
                </c:pt>
                <c:pt idx="8751">
                  <c:v>115.09950000000001</c:v>
                </c:pt>
                <c:pt idx="8752">
                  <c:v>115.1216</c:v>
                </c:pt>
                <c:pt idx="8753">
                  <c:v>115.1437</c:v>
                </c:pt>
                <c:pt idx="8754">
                  <c:v>115.1658</c:v>
                </c:pt>
                <c:pt idx="8755">
                  <c:v>115.188</c:v>
                </c:pt>
                <c:pt idx="8756">
                  <c:v>115.2101</c:v>
                </c:pt>
                <c:pt idx="8757">
                  <c:v>115.23220000000001</c:v>
                </c:pt>
                <c:pt idx="8758">
                  <c:v>115.2543</c:v>
                </c:pt>
                <c:pt idx="8759">
                  <c:v>115.2765</c:v>
                </c:pt>
                <c:pt idx="8760">
                  <c:v>115.29859999999999</c:v>
                </c:pt>
                <c:pt idx="8761">
                  <c:v>115.3207</c:v>
                </c:pt>
                <c:pt idx="8762">
                  <c:v>115.3428</c:v>
                </c:pt>
                <c:pt idx="8763">
                  <c:v>115.36499999999999</c:v>
                </c:pt>
                <c:pt idx="8764">
                  <c:v>115.3871</c:v>
                </c:pt>
                <c:pt idx="8765">
                  <c:v>115.4093</c:v>
                </c:pt>
                <c:pt idx="8766">
                  <c:v>115.4314</c:v>
                </c:pt>
                <c:pt idx="8767">
                  <c:v>115.45359999999999</c:v>
                </c:pt>
                <c:pt idx="8768">
                  <c:v>115.4757</c:v>
                </c:pt>
                <c:pt idx="8769">
                  <c:v>115.4979</c:v>
                </c:pt>
                <c:pt idx="8770">
                  <c:v>115.52</c:v>
                </c:pt>
                <c:pt idx="8771">
                  <c:v>115.54219999999999</c:v>
                </c:pt>
                <c:pt idx="8772">
                  <c:v>115.5643</c:v>
                </c:pt>
                <c:pt idx="8773">
                  <c:v>115.5865</c:v>
                </c:pt>
                <c:pt idx="8774">
                  <c:v>115.6086</c:v>
                </c:pt>
                <c:pt idx="8775">
                  <c:v>115.63079999999999</c:v>
                </c:pt>
                <c:pt idx="8776">
                  <c:v>115.65300000000001</c:v>
                </c:pt>
                <c:pt idx="8777">
                  <c:v>115.6751</c:v>
                </c:pt>
                <c:pt idx="8778">
                  <c:v>115.6973</c:v>
                </c:pt>
                <c:pt idx="8779">
                  <c:v>115.7195</c:v>
                </c:pt>
                <c:pt idx="8780">
                  <c:v>115.74160000000001</c:v>
                </c:pt>
                <c:pt idx="8781">
                  <c:v>115.7638</c:v>
                </c:pt>
                <c:pt idx="8782">
                  <c:v>115.786</c:v>
                </c:pt>
                <c:pt idx="8783">
                  <c:v>115.8082</c:v>
                </c:pt>
                <c:pt idx="8784">
                  <c:v>115.8304</c:v>
                </c:pt>
                <c:pt idx="8785">
                  <c:v>115.85250000000001</c:v>
                </c:pt>
                <c:pt idx="8786">
                  <c:v>115.8747</c:v>
                </c:pt>
                <c:pt idx="8787">
                  <c:v>115.8969</c:v>
                </c:pt>
                <c:pt idx="8788">
                  <c:v>115.9191</c:v>
                </c:pt>
                <c:pt idx="8789">
                  <c:v>115.9413</c:v>
                </c:pt>
                <c:pt idx="8790">
                  <c:v>115.9635</c:v>
                </c:pt>
                <c:pt idx="8791">
                  <c:v>115.98569999999999</c:v>
                </c:pt>
                <c:pt idx="8792">
                  <c:v>116.00790000000001</c:v>
                </c:pt>
                <c:pt idx="8793">
                  <c:v>116.0301</c:v>
                </c:pt>
                <c:pt idx="8794">
                  <c:v>116.0523</c:v>
                </c:pt>
                <c:pt idx="8795">
                  <c:v>116.0745</c:v>
                </c:pt>
                <c:pt idx="8796">
                  <c:v>116.0967</c:v>
                </c:pt>
                <c:pt idx="8797">
                  <c:v>116.1189</c:v>
                </c:pt>
                <c:pt idx="8798">
                  <c:v>116.14109999999999</c:v>
                </c:pt>
                <c:pt idx="8799">
                  <c:v>116.16330000000001</c:v>
                </c:pt>
                <c:pt idx="8800">
                  <c:v>116.18559999999999</c:v>
                </c:pt>
                <c:pt idx="8801">
                  <c:v>116.20780000000001</c:v>
                </c:pt>
                <c:pt idx="8802">
                  <c:v>116.23</c:v>
                </c:pt>
                <c:pt idx="8803">
                  <c:v>116.2522</c:v>
                </c:pt>
                <c:pt idx="8804">
                  <c:v>116.2744</c:v>
                </c:pt>
                <c:pt idx="8805">
                  <c:v>116.2967</c:v>
                </c:pt>
                <c:pt idx="8806">
                  <c:v>116.3189</c:v>
                </c:pt>
                <c:pt idx="8807">
                  <c:v>116.3411</c:v>
                </c:pt>
                <c:pt idx="8808">
                  <c:v>116.3634</c:v>
                </c:pt>
                <c:pt idx="8809">
                  <c:v>116.3856</c:v>
                </c:pt>
                <c:pt idx="8810">
                  <c:v>116.40779999999999</c:v>
                </c:pt>
                <c:pt idx="8811">
                  <c:v>116.4301</c:v>
                </c:pt>
                <c:pt idx="8812">
                  <c:v>116.45229999999999</c:v>
                </c:pt>
                <c:pt idx="8813">
                  <c:v>116.47450000000001</c:v>
                </c:pt>
                <c:pt idx="8814">
                  <c:v>116.49679999999999</c:v>
                </c:pt>
                <c:pt idx="8815">
                  <c:v>116.51900000000001</c:v>
                </c:pt>
                <c:pt idx="8816">
                  <c:v>116.54130000000001</c:v>
                </c:pt>
                <c:pt idx="8817">
                  <c:v>116.5635</c:v>
                </c:pt>
                <c:pt idx="8818">
                  <c:v>116.58580000000001</c:v>
                </c:pt>
                <c:pt idx="8819">
                  <c:v>116.60809999999999</c:v>
                </c:pt>
                <c:pt idx="8820">
                  <c:v>116.63030000000001</c:v>
                </c:pt>
                <c:pt idx="8821">
                  <c:v>116.65260000000001</c:v>
                </c:pt>
                <c:pt idx="8822">
                  <c:v>116.6748</c:v>
                </c:pt>
                <c:pt idx="8823">
                  <c:v>116.69710000000001</c:v>
                </c:pt>
                <c:pt idx="8824">
                  <c:v>116.71939999999999</c:v>
                </c:pt>
                <c:pt idx="8825">
                  <c:v>116.74160000000001</c:v>
                </c:pt>
                <c:pt idx="8826">
                  <c:v>116.76390000000001</c:v>
                </c:pt>
                <c:pt idx="8827">
                  <c:v>116.78619999999999</c:v>
                </c:pt>
                <c:pt idx="8828">
                  <c:v>116.8085</c:v>
                </c:pt>
                <c:pt idx="8829">
                  <c:v>116.83069999999999</c:v>
                </c:pt>
                <c:pt idx="8830">
                  <c:v>116.85299999999999</c:v>
                </c:pt>
                <c:pt idx="8831">
                  <c:v>116.8753</c:v>
                </c:pt>
                <c:pt idx="8832">
                  <c:v>116.8976</c:v>
                </c:pt>
                <c:pt idx="8833">
                  <c:v>116.9199</c:v>
                </c:pt>
                <c:pt idx="8834">
                  <c:v>116.9422</c:v>
                </c:pt>
                <c:pt idx="8835">
                  <c:v>116.9644</c:v>
                </c:pt>
                <c:pt idx="8836">
                  <c:v>116.9867</c:v>
                </c:pt>
                <c:pt idx="8837">
                  <c:v>117.009</c:v>
                </c:pt>
                <c:pt idx="8838">
                  <c:v>117.0313</c:v>
                </c:pt>
                <c:pt idx="8839">
                  <c:v>117.0536</c:v>
                </c:pt>
                <c:pt idx="8840">
                  <c:v>117.0759</c:v>
                </c:pt>
                <c:pt idx="8841">
                  <c:v>117.09820000000001</c:v>
                </c:pt>
                <c:pt idx="8842">
                  <c:v>117.12050000000001</c:v>
                </c:pt>
                <c:pt idx="8843">
                  <c:v>117.14279999999999</c:v>
                </c:pt>
                <c:pt idx="8844">
                  <c:v>117.1651</c:v>
                </c:pt>
                <c:pt idx="8845">
                  <c:v>117.1875</c:v>
                </c:pt>
                <c:pt idx="8846">
                  <c:v>117.2098</c:v>
                </c:pt>
                <c:pt idx="8847">
                  <c:v>117.2321</c:v>
                </c:pt>
                <c:pt idx="8848">
                  <c:v>117.2544</c:v>
                </c:pt>
                <c:pt idx="8849">
                  <c:v>117.27670000000001</c:v>
                </c:pt>
                <c:pt idx="8850">
                  <c:v>117.29900000000001</c:v>
                </c:pt>
                <c:pt idx="8851">
                  <c:v>117.3214</c:v>
                </c:pt>
                <c:pt idx="8852">
                  <c:v>117.3437</c:v>
                </c:pt>
                <c:pt idx="8853">
                  <c:v>117.366</c:v>
                </c:pt>
                <c:pt idx="8854">
                  <c:v>117.3884</c:v>
                </c:pt>
                <c:pt idx="8855">
                  <c:v>117.41070000000001</c:v>
                </c:pt>
                <c:pt idx="8856">
                  <c:v>117.43300000000001</c:v>
                </c:pt>
                <c:pt idx="8857">
                  <c:v>117.4554</c:v>
                </c:pt>
                <c:pt idx="8858">
                  <c:v>117.4777</c:v>
                </c:pt>
                <c:pt idx="8859">
                  <c:v>117.5</c:v>
                </c:pt>
                <c:pt idx="8860">
                  <c:v>117.5224</c:v>
                </c:pt>
                <c:pt idx="8861">
                  <c:v>117.54470000000001</c:v>
                </c:pt>
                <c:pt idx="8862">
                  <c:v>117.5671</c:v>
                </c:pt>
                <c:pt idx="8863">
                  <c:v>117.5894</c:v>
                </c:pt>
                <c:pt idx="8864">
                  <c:v>117.6118</c:v>
                </c:pt>
                <c:pt idx="8865">
                  <c:v>117.6341</c:v>
                </c:pt>
                <c:pt idx="8866">
                  <c:v>117.65649999999999</c:v>
                </c:pt>
                <c:pt idx="8867">
                  <c:v>117.6788</c:v>
                </c:pt>
                <c:pt idx="8868">
                  <c:v>117.7012</c:v>
                </c:pt>
                <c:pt idx="8869">
                  <c:v>117.7236</c:v>
                </c:pt>
                <c:pt idx="8870">
                  <c:v>117.74590000000001</c:v>
                </c:pt>
                <c:pt idx="8871">
                  <c:v>117.7683</c:v>
                </c:pt>
                <c:pt idx="8872">
                  <c:v>117.7907</c:v>
                </c:pt>
                <c:pt idx="8873">
                  <c:v>117.813</c:v>
                </c:pt>
                <c:pt idx="8874">
                  <c:v>117.83540000000001</c:v>
                </c:pt>
                <c:pt idx="8875">
                  <c:v>117.8578</c:v>
                </c:pt>
                <c:pt idx="8876">
                  <c:v>117.8802</c:v>
                </c:pt>
                <c:pt idx="8877">
                  <c:v>117.9025</c:v>
                </c:pt>
                <c:pt idx="8878">
                  <c:v>117.92489999999999</c:v>
                </c:pt>
                <c:pt idx="8879">
                  <c:v>117.9473</c:v>
                </c:pt>
                <c:pt idx="8880">
                  <c:v>117.9697</c:v>
                </c:pt>
                <c:pt idx="8881">
                  <c:v>117.99209999999999</c:v>
                </c:pt>
                <c:pt idx="8882">
                  <c:v>118.0145</c:v>
                </c:pt>
                <c:pt idx="8883">
                  <c:v>118.0369</c:v>
                </c:pt>
                <c:pt idx="8884">
                  <c:v>118.0592</c:v>
                </c:pt>
                <c:pt idx="8885">
                  <c:v>118.08159999999999</c:v>
                </c:pt>
                <c:pt idx="8886">
                  <c:v>118.104</c:v>
                </c:pt>
                <c:pt idx="8887">
                  <c:v>118.1264</c:v>
                </c:pt>
                <c:pt idx="8888">
                  <c:v>118.14879999999999</c:v>
                </c:pt>
                <c:pt idx="8889">
                  <c:v>118.1713</c:v>
                </c:pt>
                <c:pt idx="8890">
                  <c:v>118.19370000000001</c:v>
                </c:pt>
                <c:pt idx="8891">
                  <c:v>118.2161</c:v>
                </c:pt>
                <c:pt idx="8892">
                  <c:v>118.2385</c:v>
                </c:pt>
                <c:pt idx="8893">
                  <c:v>118.26090000000001</c:v>
                </c:pt>
                <c:pt idx="8894">
                  <c:v>118.2833</c:v>
                </c:pt>
                <c:pt idx="8895">
                  <c:v>118.3057</c:v>
                </c:pt>
                <c:pt idx="8896">
                  <c:v>118.32810000000001</c:v>
                </c:pt>
                <c:pt idx="8897">
                  <c:v>118.3506</c:v>
                </c:pt>
                <c:pt idx="8898">
                  <c:v>118.373</c:v>
                </c:pt>
                <c:pt idx="8899">
                  <c:v>118.3954</c:v>
                </c:pt>
                <c:pt idx="8900">
                  <c:v>118.4178</c:v>
                </c:pt>
                <c:pt idx="8901">
                  <c:v>118.44029999999999</c:v>
                </c:pt>
                <c:pt idx="8902">
                  <c:v>118.4627</c:v>
                </c:pt>
                <c:pt idx="8903">
                  <c:v>118.4851</c:v>
                </c:pt>
                <c:pt idx="8904">
                  <c:v>118.5076</c:v>
                </c:pt>
                <c:pt idx="8905">
                  <c:v>118.53</c:v>
                </c:pt>
                <c:pt idx="8906">
                  <c:v>118.55249999999999</c:v>
                </c:pt>
                <c:pt idx="8907">
                  <c:v>118.5749</c:v>
                </c:pt>
                <c:pt idx="8908">
                  <c:v>118.59739999999999</c:v>
                </c:pt>
                <c:pt idx="8909">
                  <c:v>118.6198</c:v>
                </c:pt>
                <c:pt idx="8910">
                  <c:v>118.6422</c:v>
                </c:pt>
                <c:pt idx="8911">
                  <c:v>118.6647</c:v>
                </c:pt>
                <c:pt idx="8912">
                  <c:v>118.6871</c:v>
                </c:pt>
                <c:pt idx="8913">
                  <c:v>118.70959999999999</c:v>
                </c:pt>
                <c:pt idx="8914">
                  <c:v>118.7321</c:v>
                </c:pt>
                <c:pt idx="8915">
                  <c:v>118.75449999999999</c:v>
                </c:pt>
                <c:pt idx="8916">
                  <c:v>118.777</c:v>
                </c:pt>
                <c:pt idx="8917">
                  <c:v>118.79940000000001</c:v>
                </c:pt>
                <c:pt idx="8918">
                  <c:v>118.8219</c:v>
                </c:pt>
                <c:pt idx="8919">
                  <c:v>118.84439999999999</c:v>
                </c:pt>
                <c:pt idx="8920">
                  <c:v>118.8669</c:v>
                </c:pt>
                <c:pt idx="8921">
                  <c:v>118.88930000000001</c:v>
                </c:pt>
                <c:pt idx="8922">
                  <c:v>118.9118</c:v>
                </c:pt>
                <c:pt idx="8923">
                  <c:v>118.93429999999999</c:v>
                </c:pt>
                <c:pt idx="8924">
                  <c:v>118.9568</c:v>
                </c:pt>
                <c:pt idx="8925">
                  <c:v>118.97920000000001</c:v>
                </c:pt>
                <c:pt idx="8926">
                  <c:v>119.0017</c:v>
                </c:pt>
                <c:pt idx="8927">
                  <c:v>119.02419999999999</c:v>
                </c:pt>
                <c:pt idx="8928">
                  <c:v>119.0467</c:v>
                </c:pt>
                <c:pt idx="8929">
                  <c:v>119.0692</c:v>
                </c:pt>
                <c:pt idx="8930">
                  <c:v>119.0917</c:v>
                </c:pt>
                <c:pt idx="8931">
                  <c:v>119.1142</c:v>
                </c:pt>
                <c:pt idx="8932">
                  <c:v>119.1367</c:v>
                </c:pt>
                <c:pt idx="8933">
                  <c:v>119.1592</c:v>
                </c:pt>
                <c:pt idx="8934">
                  <c:v>119.18170000000001</c:v>
                </c:pt>
                <c:pt idx="8935">
                  <c:v>119.2042</c:v>
                </c:pt>
                <c:pt idx="8936">
                  <c:v>119.22669999999999</c:v>
                </c:pt>
                <c:pt idx="8937">
                  <c:v>119.2492</c:v>
                </c:pt>
                <c:pt idx="8938">
                  <c:v>119.2717</c:v>
                </c:pt>
                <c:pt idx="8939">
                  <c:v>119.2942</c:v>
                </c:pt>
                <c:pt idx="8940">
                  <c:v>119.3167</c:v>
                </c:pt>
                <c:pt idx="8941">
                  <c:v>119.33920000000001</c:v>
                </c:pt>
                <c:pt idx="8942">
                  <c:v>119.3617</c:v>
                </c:pt>
                <c:pt idx="8943">
                  <c:v>119.3843</c:v>
                </c:pt>
                <c:pt idx="8944">
                  <c:v>119.4068</c:v>
                </c:pt>
                <c:pt idx="8945">
                  <c:v>119.4293</c:v>
                </c:pt>
                <c:pt idx="8946">
                  <c:v>119.45180000000001</c:v>
                </c:pt>
                <c:pt idx="8947">
                  <c:v>119.4744</c:v>
                </c:pt>
                <c:pt idx="8948">
                  <c:v>119.4969</c:v>
                </c:pt>
                <c:pt idx="8949">
                  <c:v>119.5194</c:v>
                </c:pt>
                <c:pt idx="8950">
                  <c:v>119.542</c:v>
                </c:pt>
                <c:pt idx="8951">
                  <c:v>119.5645</c:v>
                </c:pt>
                <c:pt idx="8952">
                  <c:v>119.587</c:v>
                </c:pt>
                <c:pt idx="8953">
                  <c:v>119.6096</c:v>
                </c:pt>
                <c:pt idx="8954">
                  <c:v>119.63209999999999</c:v>
                </c:pt>
                <c:pt idx="8955">
                  <c:v>119.65470000000001</c:v>
                </c:pt>
                <c:pt idx="8956">
                  <c:v>119.6772</c:v>
                </c:pt>
                <c:pt idx="8957">
                  <c:v>119.6998</c:v>
                </c:pt>
                <c:pt idx="8958">
                  <c:v>119.7223</c:v>
                </c:pt>
                <c:pt idx="8959">
                  <c:v>119.7449</c:v>
                </c:pt>
                <c:pt idx="8960">
                  <c:v>119.76739999999999</c:v>
                </c:pt>
                <c:pt idx="8961">
                  <c:v>119.79</c:v>
                </c:pt>
                <c:pt idx="8962">
                  <c:v>119.8125</c:v>
                </c:pt>
                <c:pt idx="8963">
                  <c:v>119.8351</c:v>
                </c:pt>
                <c:pt idx="8964">
                  <c:v>119.85769999999999</c:v>
                </c:pt>
                <c:pt idx="8965">
                  <c:v>119.8802</c:v>
                </c:pt>
                <c:pt idx="8966">
                  <c:v>119.9028</c:v>
                </c:pt>
                <c:pt idx="8967">
                  <c:v>119.9254</c:v>
                </c:pt>
                <c:pt idx="8968">
                  <c:v>119.9479</c:v>
                </c:pt>
                <c:pt idx="8969">
                  <c:v>119.9705</c:v>
                </c:pt>
                <c:pt idx="8970">
                  <c:v>119.9931</c:v>
                </c:pt>
                <c:pt idx="8971">
                  <c:v>120.0157</c:v>
                </c:pt>
                <c:pt idx="8972">
                  <c:v>120.0382</c:v>
                </c:pt>
                <c:pt idx="8973">
                  <c:v>120.0608</c:v>
                </c:pt>
                <c:pt idx="8974">
                  <c:v>120.0834</c:v>
                </c:pt>
                <c:pt idx="8975">
                  <c:v>120.10599999999999</c:v>
                </c:pt>
                <c:pt idx="8976">
                  <c:v>120.12860000000001</c:v>
                </c:pt>
                <c:pt idx="8977">
                  <c:v>120.1512</c:v>
                </c:pt>
                <c:pt idx="8978">
                  <c:v>120.1738</c:v>
                </c:pt>
                <c:pt idx="8979">
                  <c:v>120.1964</c:v>
                </c:pt>
                <c:pt idx="8980">
                  <c:v>120.21899999999999</c:v>
                </c:pt>
                <c:pt idx="8981">
                  <c:v>120.24160000000001</c:v>
                </c:pt>
                <c:pt idx="8982">
                  <c:v>120.2642</c:v>
                </c:pt>
                <c:pt idx="8983">
                  <c:v>120.2868</c:v>
                </c:pt>
                <c:pt idx="8984">
                  <c:v>120.3094</c:v>
                </c:pt>
                <c:pt idx="8985">
                  <c:v>120.33199999999999</c:v>
                </c:pt>
                <c:pt idx="8986">
                  <c:v>120.3546</c:v>
                </c:pt>
                <c:pt idx="8987">
                  <c:v>120.3772</c:v>
                </c:pt>
                <c:pt idx="8988">
                  <c:v>120.3998</c:v>
                </c:pt>
                <c:pt idx="8989">
                  <c:v>120.4225</c:v>
                </c:pt>
                <c:pt idx="8990">
                  <c:v>120.4451</c:v>
                </c:pt>
                <c:pt idx="8991">
                  <c:v>120.46769999999999</c:v>
                </c:pt>
                <c:pt idx="8992">
                  <c:v>120.4903</c:v>
                </c:pt>
                <c:pt idx="8993">
                  <c:v>120.5129</c:v>
                </c:pt>
                <c:pt idx="8994">
                  <c:v>120.5356</c:v>
                </c:pt>
                <c:pt idx="8995">
                  <c:v>120.5582</c:v>
                </c:pt>
                <c:pt idx="8996">
                  <c:v>120.5808</c:v>
                </c:pt>
                <c:pt idx="8997">
                  <c:v>120.6035</c:v>
                </c:pt>
                <c:pt idx="8998">
                  <c:v>120.62609999999999</c:v>
                </c:pt>
                <c:pt idx="8999">
                  <c:v>120.64870000000001</c:v>
                </c:pt>
                <c:pt idx="9000">
                  <c:v>120.67140000000001</c:v>
                </c:pt>
                <c:pt idx="9001">
                  <c:v>120.694</c:v>
                </c:pt>
                <c:pt idx="9002">
                  <c:v>120.7167</c:v>
                </c:pt>
                <c:pt idx="9003">
                  <c:v>120.7393</c:v>
                </c:pt>
                <c:pt idx="9004">
                  <c:v>120.762</c:v>
                </c:pt>
                <c:pt idx="9005">
                  <c:v>120.7846</c:v>
                </c:pt>
                <c:pt idx="9006">
                  <c:v>120.8073</c:v>
                </c:pt>
                <c:pt idx="9007">
                  <c:v>120.82989999999999</c:v>
                </c:pt>
                <c:pt idx="9008">
                  <c:v>120.8526</c:v>
                </c:pt>
                <c:pt idx="9009">
                  <c:v>120.87520000000001</c:v>
                </c:pt>
                <c:pt idx="9010">
                  <c:v>120.89790000000001</c:v>
                </c:pt>
                <c:pt idx="9011">
                  <c:v>120.92059999999999</c:v>
                </c:pt>
                <c:pt idx="9012">
                  <c:v>120.9432</c:v>
                </c:pt>
                <c:pt idx="9013">
                  <c:v>120.9659</c:v>
                </c:pt>
                <c:pt idx="9014">
                  <c:v>120.98860000000001</c:v>
                </c:pt>
                <c:pt idx="9015">
                  <c:v>121.0112</c:v>
                </c:pt>
                <c:pt idx="9016">
                  <c:v>121.0339</c:v>
                </c:pt>
                <c:pt idx="9017">
                  <c:v>121.0566</c:v>
                </c:pt>
                <c:pt idx="9018">
                  <c:v>121.0793</c:v>
                </c:pt>
                <c:pt idx="9019">
                  <c:v>121.102</c:v>
                </c:pt>
                <c:pt idx="9020">
                  <c:v>121.1246</c:v>
                </c:pt>
                <c:pt idx="9021">
                  <c:v>121.1473</c:v>
                </c:pt>
                <c:pt idx="9022">
                  <c:v>121.17</c:v>
                </c:pt>
                <c:pt idx="9023">
                  <c:v>121.1927</c:v>
                </c:pt>
                <c:pt idx="9024">
                  <c:v>121.2154</c:v>
                </c:pt>
                <c:pt idx="9025">
                  <c:v>121.2381</c:v>
                </c:pt>
                <c:pt idx="9026">
                  <c:v>121.2608</c:v>
                </c:pt>
                <c:pt idx="9027">
                  <c:v>121.2835</c:v>
                </c:pt>
                <c:pt idx="9028">
                  <c:v>121.3062</c:v>
                </c:pt>
                <c:pt idx="9029">
                  <c:v>121.3289</c:v>
                </c:pt>
                <c:pt idx="9030">
                  <c:v>121.3516</c:v>
                </c:pt>
                <c:pt idx="9031">
                  <c:v>121.37430000000001</c:v>
                </c:pt>
                <c:pt idx="9032">
                  <c:v>121.39700000000001</c:v>
                </c:pt>
                <c:pt idx="9033">
                  <c:v>121.41970000000001</c:v>
                </c:pt>
                <c:pt idx="9034">
                  <c:v>121.44240000000001</c:v>
                </c:pt>
                <c:pt idx="9035">
                  <c:v>121.46510000000001</c:v>
                </c:pt>
                <c:pt idx="9036">
                  <c:v>121.4879</c:v>
                </c:pt>
                <c:pt idx="9037">
                  <c:v>121.5106</c:v>
                </c:pt>
                <c:pt idx="9038">
                  <c:v>121.5333</c:v>
                </c:pt>
                <c:pt idx="9039">
                  <c:v>121.556</c:v>
                </c:pt>
                <c:pt idx="9040">
                  <c:v>121.5787</c:v>
                </c:pt>
                <c:pt idx="9041">
                  <c:v>121.6015</c:v>
                </c:pt>
                <c:pt idx="9042">
                  <c:v>121.6242</c:v>
                </c:pt>
                <c:pt idx="9043">
                  <c:v>121.6469</c:v>
                </c:pt>
                <c:pt idx="9044">
                  <c:v>121.66970000000001</c:v>
                </c:pt>
                <c:pt idx="9045">
                  <c:v>121.69240000000001</c:v>
                </c:pt>
                <c:pt idx="9046">
                  <c:v>121.71510000000001</c:v>
                </c:pt>
                <c:pt idx="9047">
                  <c:v>121.7379</c:v>
                </c:pt>
                <c:pt idx="9048">
                  <c:v>121.7606</c:v>
                </c:pt>
                <c:pt idx="9049">
                  <c:v>121.7834</c:v>
                </c:pt>
                <c:pt idx="9050">
                  <c:v>121.8061</c:v>
                </c:pt>
                <c:pt idx="9051">
                  <c:v>121.8289</c:v>
                </c:pt>
                <c:pt idx="9052">
                  <c:v>121.8516</c:v>
                </c:pt>
                <c:pt idx="9053">
                  <c:v>121.87439999999999</c:v>
                </c:pt>
                <c:pt idx="9054">
                  <c:v>121.89709999999999</c:v>
                </c:pt>
                <c:pt idx="9055">
                  <c:v>121.9199</c:v>
                </c:pt>
                <c:pt idx="9056">
                  <c:v>121.9426</c:v>
                </c:pt>
                <c:pt idx="9057">
                  <c:v>121.9654</c:v>
                </c:pt>
                <c:pt idx="9058">
                  <c:v>121.98820000000001</c:v>
                </c:pt>
                <c:pt idx="9059">
                  <c:v>122.01090000000001</c:v>
                </c:pt>
                <c:pt idx="9060">
                  <c:v>122.0337</c:v>
                </c:pt>
                <c:pt idx="9061">
                  <c:v>122.0565</c:v>
                </c:pt>
                <c:pt idx="9062">
                  <c:v>122.0792</c:v>
                </c:pt>
                <c:pt idx="9063">
                  <c:v>122.102</c:v>
                </c:pt>
                <c:pt idx="9064">
                  <c:v>122.12479999999999</c:v>
                </c:pt>
                <c:pt idx="9065">
                  <c:v>122.1476</c:v>
                </c:pt>
                <c:pt idx="9066">
                  <c:v>122.1703</c:v>
                </c:pt>
                <c:pt idx="9067">
                  <c:v>122.1931</c:v>
                </c:pt>
                <c:pt idx="9068">
                  <c:v>122.2159</c:v>
                </c:pt>
                <c:pt idx="9069">
                  <c:v>122.23869999999999</c:v>
                </c:pt>
                <c:pt idx="9070">
                  <c:v>122.2615</c:v>
                </c:pt>
                <c:pt idx="9071">
                  <c:v>122.2843</c:v>
                </c:pt>
                <c:pt idx="9072">
                  <c:v>122.30710000000001</c:v>
                </c:pt>
                <c:pt idx="9073">
                  <c:v>122.32989999999999</c:v>
                </c:pt>
                <c:pt idx="9074">
                  <c:v>122.3527</c:v>
                </c:pt>
                <c:pt idx="9075">
                  <c:v>122.3755</c:v>
                </c:pt>
                <c:pt idx="9076">
                  <c:v>122.39830000000001</c:v>
                </c:pt>
                <c:pt idx="9077">
                  <c:v>122.4211</c:v>
                </c:pt>
                <c:pt idx="9078">
                  <c:v>122.4439</c:v>
                </c:pt>
                <c:pt idx="9079">
                  <c:v>122.4667</c:v>
                </c:pt>
                <c:pt idx="9080">
                  <c:v>122.48950000000001</c:v>
                </c:pt>
                <c:pt idx="9081">
                  <c:v>122.5123</c:v>
                </c:pt>
                <c:pt idx="9082">
                  <c:v>122.5351</c:v>
                </c:pt>
                <c:pt idx="9083">
                  <c:v>122.5579</c:v>
                </c:pt>
                <c:pt idx="9084">
                  <c:v>122.5808</c:v>
                </c:pt>
                <c:pt idx="9085">
                  <c:v>122.6036</c:v>
                </c:pt>
                <c:pt idx="9086">
                  <c:v>122.6264</c:v>
                </c:pt>
                <c:pt idx="9087">
                  <c:v>122.64919999999999</c:v>
                </c:pt>
                <c:pt idx="9088">
                  <c:v>122.6721</c:v>
                </c:pt>
                <c:pt idx="9089">
                  <c:v>122.6949</c:v>
                </c:pt>
                <c:pt idx="9090">
                  <c:v>122.71769999999999</c:v>
                </c:pt>
                <c:pt idx="9091">
                  <c:v>122.7406</c:v>
                </c:pt>
                <c:pt idx="9092">
                  <c:v>122.7634</c:v>
                </c:pt>
                <c:pt idx="9093">
                  <c:v>122.78619999999999</c:v>
                </c:pt>
                <c:pt idx="9094">
                  <c:v>122.8091</c:v>
                </c:pt>
                <c:pt idx="9095">
                  <c:v>122.8319</c:v>
                </c:pt>
                <c:pt idx="9096">
                  <c:v>122.8548</c:v>
                </c:pt>
                <c:pt idx="9097">
                  <c:v>122.8776</c:v>
                </c:pt>
                <c:pt idx="9098">
                  <c:v>122.90049999999999</c:v>
                </c:pt>
                <c:pt idx="9099">
                  <c:v>122.9233</c:v>
                </c:pt>
                <c:pt idx="9100">
                  <c:v>122.9462</c:v>
                </c:pt>
                <c:pt idx="9101">
                  <c:v>122.96899999999999</c:v>
                </c:pt>
                <c:pt idx="9102">
                  <c:v>122.9919</c:v>
                </c:pt>
                <c:pt idx="9103">
                  <c:v>123.0147</c:v>
                </c:pt>
                <c:pt idx="9104">
                  <c:v>123.0376</c:v>
                </c:pt>
                <c:pt idx="9105">
                  <c:v>123.0604</c:v>
                </c:pt>
                <c:pt idx="9106">
                  <c:v>123.08329999999999</c:v>
                </c:pt>
                <c:pt idx="9107">
                  <c:v>123.1062</c:v>
                </c:pt>
                <c:pt idx="9108">
                  <c:v>123.12909999999999</c:v>
                </c:pt>
                <c:pt idx="9109">
                  <c:v>123.1519</c:v>
                </c:pt>
                <c:pt idx="9110">
                  <c:v>123.1748</c:v>
                </c:pt>
                <c:pt idx="9111">
                  <c:v>123.1977</c:v>
                </c:pt>
                <c:pt idx="9112">
                  <c:v>123.2206</c:v>
                </c:pt>
                <c:pt idx="9113">
                  <c:v>123.24339999999999</c:v>
                </c:pt>
                <c:pt idx="9114">
                  <c:v>123.2663</c:v>
                </c:pt>
                <c:pt idx="9115">
                  <c:v>123.28919999999999</c:v>
                </c:pt>
                <c:pt idx="9116">
                  <c:v>123.3121</c:v>
                </c:pt>
                <c:pt idx="9117">
                  <c:v>123.33499999999999</c:v>
                </c:pt>
                <c:pt idx="9118">
                  <c:v>123.3579</c:v>
                </c:pt>
                <c:pt idx="9119">
                  <c:v>123.38079999999999</c:v>
                </c:pt>
                <c:pt idx="9120">
                  <c:v>123.4037</c:v>
                </c:pt>
                <c:pt idx="9121">
                  <c:v>123.42659999999999</c:v>
                </c:pt>
                <c:pt idx="9122">
                  <c:v>123.4495</c:v>
                </c:pt>
                <c:pt idx="9123">
                  <c:v>123.47239999999999</c:v>
                </c:pt>
                <c:pt idx="9124">
                  <c:v>123.4953</c:v>
                </c:pt>
                <c:pt idx="9125">
                  <c:v>123.51819999999999</c:v>
                </c:pt>
                <c:pt idx="9126">
                  <c:v>123.5411</c:v>
                </c:pt>
                <c:pt idx="9127">
                  <c:v>123.56399999999999</c:v>
                </c:pt>
                <c:pt idx="9128">
                  <c:v>123.5869</c:v>
                </c:pt>
                <c:pt idx="9129">
                  <c:v>123.60980000000001</c:v>
                </c:pt>
                <c:pt idx="9130">
                  <c:v>123.6327</c:v>
                </c:pt>
                <c:pt idx="9131">
                  <c:v>123.65560000000001</c:v>
                </c:pt>
                <c:pt idx="9132">
                  <c:v>123.6786</c:v>
                </c:pt>
                <c:pt idx="9133">
                  <c:v>123.7015</c:v>
                </c:pt>
                <c:pt idx="9134">
                  <c:v>123.7244</c:v>
                </c:pt>
                <c:pt idx="9135">
                  <c:v>123.7473</c:v>
                </c:pt>
                <c:pt idx="9136">
                  <c:v>123.77030000000001</c:v>
                </c:pt>
                <c:pt idx="9137">
                  <c:v>123.7932</c:v>
                </c:pt>
                <c:pt idx="9138">
                  <c:v>123.81610000000001</c:v>
                </c:pt>
                <c:pt idx="9139">
                  <c:v>123.8391</c:v>
                </c:pt>
                <c:pt idx="9140">
                  <c:v>123.86199999999999</c:v>
                </c:pt>
                <c:pt idx="9141">
                  <c:v>123.8849</c:v>
                </c:pt>
                <c:pt idx="9142">
                  <c:v>123.9079</c:v>
                </c:pt>
                <c:pt idx="9143">
                  <c:v>123.9308</c:v>
                </c:pt>
                <c:pt idx="9144">
                  <c:v>123.9538</c:v>
                </c:pt>
                <c:pt idx="9145">
                  <c:v>123.97669999999999</c:v>
                </c:pt>
                <c:pt idx="9146">
                  <c:v>123.9997</c:v>
                </c:pt>
                <c:pt idx="9147">
                  <c:v>124.0226</c:v>
                </c:pt>
                <c:pt idx="9148">
                  <c:v>124.04559999999999</c:v>
                </c:pt>
                <c:pt idx="9149">
                  <c:v>124.0686</c:v>
                </c:pt>
                <c:pt idx="9150">
                  <c:v>124.0915</c:v>
                </c:pt>
                <c:pt idx="9151">
                  <c:v>124.11450000000001</c:v>
                </c:pt>
                <c:pt idx="9152">
                  <c:v>124.1374</c:v>
                </c:pt>
                <c:pt idx="9153">
                  <c:v>124.1604</c:v>
                </c:pt>
                <c:pt idx="9154">
                  <c:v>124.18340000000001</c:v>
                </c:pt>
                <c:pt idx="9155">
                  <c:v>124.2063</c:v>
                </c:pt>
                <c:pt idx="9156">
                  <c:v>124.22929999999999</c:v>
                </c:pt>
                <c:pt idx="9157">
                  <c:v>124.25230000000001</c:v>
                </c:pt>
                <c:pt idx="9158">
                  <c:v>124.2753</c:v>
                </c:pt>
                <c:pt idx="9159">
                  <c:v>124.29819999999999</c:v>
                </c:pt>
                <c:pt idx="9160">
                  <c:v>124.3212</c:v>
                </c:pt>
                <c:pt idx="9161">
                  <c:v>124.3442</c:v>
                </c:pt>
                <c:pt idx="9162">
                  <c:v>124.3672</c:v>
                </c:pt>
                <c:pt idx="9163">
                  <c:v>124.39019999999999</c:v>
                </c:pt>
                <c:pt idx="9164">
                  <c:v>124.4132</c:v>
                </c:pt>
                <c:pt idx="9165">
                  <c:v>124.4361</c:v>
                </c:pt>
                <c:pt idx="9166">
                  <c:v>124.45910000000001</c:v>
                </c:pt>
                <c:pt idx="9167">
                  <c:v>124.4821</c:v>
                </c:pt>
                <c:pt idx="9168">
                  <c:v>124.5051</c:v>
                </c:pt>
                <c:pt idx="9169">
                  <c:v>124.52809999999999</c:v>
                </c:pt>
                <c:pt idx="9170">
                  <c:v>124.55110000000001</c:v>
                </c:pt>
                <c:pt idx="9171">
                  <c:v>124.5741</c:v>
                </c:pt>
                <c:pt idx="9172">
                  <c:v>124.5971</c:v>
                </c:pt>
                <c:pt idx="9173">
                  <c:v>124.6202</c:v>
                </c:pt>
                <c:pt idx="9174">
                  <c:v>124.64319999999999</c:v>
                </c:pt>
                <c:pt idx="9175">
                  <c:v>124.6662</c:v>
                </c:pt>
                <c:pt idx="9176">
                  <c:v>124.6892</c:v>
                </c:pt>
                <c:pt idx="9177">
                  <c:v>124.7122</c:v>
                </c:pt>
                <c:pt idx="9178">
                  <c:v>124.73520000000001</c:v>
                </c:pt>
                <c:pt idx="9179">
                  <c:v>124.7582</c:v>
                </c:pt>
                <c:pt idx="9180">
                  <c:v>124.7813</c:v>
                </c:pt>
                <c:pt idx="9181">
                  <c:v>124.8043</c:v>
                </c:pt>
                <c:pt idx="9182">
                  <c:v>124.82729999999999</c:v>
                </c:pt>
                <c:pt idx="9183">
                  <c:v>124.8503</c:v>
                </c:pt>
                <c:pt idx="9184">
                  <c:v>124.8734</c:v>
                </c:pt>
                <c:pt idx="9185">
                  <c:v>124.8964</c:v>
                </c:pt>
                <c:pt idx="9186">
                  <c:v>124.9194</c:v>
                </c:pt>
                <c:pt idx="9187">
                  <c:v>124.9425</c:v>
                </c:pt>
                <c:pt idx="9188">
                  <c:v>124.96550000000001</c:v>
                </c:pt>
                <c:pt idx="9189">
                  <c:v>124.98860000000001</c:v>
                </c:pt>
                <c:pt idx="9190">
                  <c:v>125.0116</c:v>
                </c:pt>
                <c:pt idx="9191">
                  <c:v>125.0347</c:v>
                </c:pt>
                <c:pt idx="9192">
                  <c:v>125.0577</c:v>
                </c:pt>
                <c:pt idx="9193">
                  <c:v>125.0808</c:v>
                </c:pt>
                <c:pt idx="9194">
                  <c:v>125.10380000000001</c:v>
                </c:pt>
                <c:pt idx="9195">
                  <c:v>125.12690000000001</c:v>
                </c:pt>
                <c:pt idx="9196">
                  <c:v>125.1499</c:v>
                </c:pt>
                <c:pt idx="9197">
                  <c:v>125.173</c:v>
                </c:pt>
                <c:pt idx="9198">
                  <c:v>125.196</c:v>
                </c:pt>
                <c:pt idx="9199">
                  <c:v>125.2191</c:v>
                </c:pt>
                <c:pt idx="9200">
                  <c:v>125.2422</c:v>
                </c:pt>
                <c:pt idx="9201">
                  <c:v>125.26519999999999</c:v>
                </c:pt>
                <c:pt idx="9202">
                  <c:v>125.28830000000001</c:v>
                </c:pt>
                <c:pt idx="9203">
                  <c:v>125.31140000000001</c:v>
                </c:pt>
                <c:pt idx="9204">
                  <c:v>125.3344</c:v>
                </c:pt>
                <c:pt idx="9205">
                  <c:v>125.3575</c:v>
                </c:pt>
                <c:pt idx="9206">
                  <c:v>125.3806</c:v>
                </c:pt>
                <c:pt idx="9207">
                  <c:v>125.4037</c:v>
                </c:pt>
                <c:pt idx="9208">
                  <c:v>125.4268</c:v>
                </c:pt>
                <c:pt idx="9209">
                  <c:v>125.4499</c:v>
                </c:pt>
                <c:pt idx="9210">
                  <c:v>125.4729</c:v>
                </c:pt>
                <c:pt idx="9211">
                  <c:v>125.496</c:v>
                </c:pt>
                <c:pt idx="9212">
                  <c:v>125.51909999999999</c:v>
                </c:pt>
                <c:pt idx="9213">
                  <c:v>125.54219999999999</c:v>
                </c:pt>
                <c:pt idx="9214">
                  <c:v>125.56529999999999</c:v>
                </c:pt>
                <c:pt idx="9215">
                  <c:v>125.58839999999999</c:v>
                </c:pt>
                <c:pt idx="9216">
                  <c:v>125.61150000000001</c:v>
                </c:pt>
                <c:pt idx="9217">
                  <c:v>125.63460000000001</c:v>
                </c:pt>
                <c:pt idx="9218">
                  <c:v>125.65770000000001</c:v>
                </c:pt>
                <c:pt idx="9219">
                  <c:v>125.6808</c:v>
                </c:pt>
                <c:pt idx="9220">
                  <c:v>125.7039</c:v>
                </c:pt>
                <c:pt idx="9221">
                  <c:v>125.727</c:v>
                </c:pt>
                <c:pt idx="9222">
                  <c:v>125.7501</c:v>
                </c:pt>
                <c:pt idx="9223">
                  <c:v>125.77330000000001</c:v>
                </c:pt>
                <c:pt idx="9224">
                  <c:v>125.79640000000001</c:v>
                </c:pt>
                <c:pt idx="9225">
                  <c:v>125.81950000000001</c:v>
                </c:pt>
                <c:pt idx="9226">
                  <c:v>125.8426</c:v>
                </c:pt>
                <c:pt idx="9227">
                  <c:v>125.8657</c:v>
                </c:pt>
                <c:pt idx="9228">
                  <c:v>125.88890000000001</c:v>
                </c:pt>
                <c:pt idx="9229">
                  <c:v>125.91200000000001</c:v>
                </c:pt>
                <c:pt idx="9230">
                  <c:v>125.93510000000001</c:v>
                </c:pt>
                <c:pt idx="9231">
                  <c:v>125.95820000000001</c:v>
                </c:pt>
                <c:pt idx="9232">
                  <c:v>125.98139999999999</c:v>
                </c:pt>
                <c:pt idx="9233">
                  <c:v>126.00449999999999</c:v>
                </c:pt>
                <c:pt idx="9234">
                  <c:v>126.0277</c:v>
                </c:pt>
                <c:pt idx="9235">
                  <c:v>126.0508</c:v>
                </c:pt>
                <c:pt idx="9236">
                  <c:v>126.07389999999999</c:v>
                </c:pt>
                <c:pt idx="9237">
                  <c:v>126.0971</c:v>
                </c:pt>
                <c:pt idx="9238">
                  <c:v>126.1202</c:v>
                </c:pt>
                <c:pt idx="9239">
                  <c:v>126.1434</c:v>
                </c:pt>
                <c:pt idx="9240">
                  <c:v>126.1665</c:v>
                </c:pt>
                <c:pt idx="9241">
                  <c:v>126.1897</c:v>
                </c:pt>
                <c:pt idx="9242">
                  <c:v>126.2128</c:v>
                </c:pt>
                <c:pt idx="9243">
                  <c:v>126.236</c:v>
                </c:pt>
                <c:pt idx="9244">
                  <c:v>126.2591</c:v>
                </c:pt>
                <c:pt idx="9245">
                  <c:v>126.28230000000001</c:v>
                </c:pt>
                <c:pt idx="9246">
                  <c:v>126.30549999999999</c:v>
                </c:pt>
                <c:pt idx="9247">
                  <c:v>126.32859999999999</c:v>
                </c:pt>
                <c:pt idx="9248">
                  <c:v>126.3518</c:v>
                </c:pt>
                <c:pt idx="9249">
                  <c:v>126.375</c:v>
                </c:pt>
                <c:pt idx="9250">
                  <c:v>126.3981</c:v>
                </c:pt>
                <c:pt idx="9251">
                  <c:v>126.4213</c:v>
                </c:pt>
                <c:pt idx="9252">
                  <c:v>126.44450000000001</c:v>
                </c:pt>
                <c:pt idx="9253">
                  <c:v>126.46769999999999</c:v>
                </c:pt>
                <c:pt idx="9254">
                  <c:v>126.4909</c:v>
                </c:pt>
                <c:pt idx="9255">
                  <c:v>126.514</c:v>
                </c:pt>
                <c:pt idx="9256">
                  <c:v>126.5372</c:v>
                </c:pt>
                <c:pt idx="9257">
                  <c:v>126.5604</c:v>
                </c:pt>
                <c:pt idx="9258">
                  <c:v>126.5836</c:v>
                </c:pt>
                <c:pt idx="9259">
                  <c:v>126.60680000000001</c:v>
                </c:pt>
                <c:pt idx="9260">
                  <c:v>126.63</c:v>
                </c:pt>
                <c:pt idx="9261">
                  <c:v>126.6532</c:v>
                </c:pt>
                <c:pt idx="9262">
                  <c:v>126.6764</c:v>
                </c:pt>
                <c:pt idx="9263">
                  <c:v>126.6996</c:v>
                </c:pt>
                <c:pt idx="9264">
                  <c:v>126.72280000000001</c:v>
                </c:pt>
                <c:pt idx="9265">
                  <c:v>126.746</c:v>
                </c:pt>
                <c:pt idx="9266">
                  <c:v>126.7692</c:v>
                </c:pt>
                <c:pt idx="9267">
                  <c:v>126.7924</c:v>
                </c:pt>
                <c:pt idx="9268">
                  <c:v>126.8156</c:v>
                </c:pt>
                <c:pt idx="9269">
                  <c:v>126.83880000000001</c:v>
                </c:pt>
                <c:pt idx="9270">
                  <c:v>126.86199999999999</c:v>
                </c:pt>
                <c:pt idx="9271">
                  <c:v>126.8852</c:v>
                </c:pt>
                <c:pt idx="9272">
                  <c:v>126.9085</c:v>
                </c:pt>
                <c:pt idx="9273">
                  <c:v>126.93170000000001</c:v>
                </c:pt>
                <c:pt idx="9274">
                  <c:v>126.95489999999999</c:v>
                </c:pt>
                <c:pt idx="9275">
                  <c:v>126.9781</c:v>
                </c:pt>
                <c:pt idx="9276">
                  <c:v>127.0014</c:v>
                </c:pt>
                <c:pt idx="9277">
                  <c:v>127.02460000000001</c:v>
                </c:pt>
                <c:pt idx="9278">
                  <c:v>127.0478</c:v>
                </c:pt>
                <c:pt idx="9279">
                  <c:v>127.071</c:v>
                </c:pt>
                <c:pt idx="9280">
                  <c:v>127.0943</c:v>
                </c:pt>
                <c:pt idx="9281">
                  <c:v>127.11750000000001</c:v>
                </c:pt>
                <c:pt idx="9282">
                  <c:v>127.1408</c:v>
                </c:pt>
                <c:pt idx="9283">
                  <c:v>127.164</c:v>
                </c:pt>
                <c:pt idx="9284">
                  <c:v>127.1872</c:v>
                </c:pt>
                <c:pt idx="9285">
                  <c:v>127.2105</c:v>
                </c:pt>
                <c:pt idx="9286">
                  <c:v>127.2337</c:v>
                </c:pt>
                <c:pt idx="9287">
                  <c:v>127.25700000000001</c:v>
                </c:pt>
                <c:pt idx="9288">
                  <c:v>127.28019999999999</c:v>
                </c:pt>
                <c:pt idx="9289">
                  <c:v>127.3035</c:v>
                </c:pt>
                <c:pt idx="9290">
                  <c:v>127.3267</c:v>
                </c:pt>
                <c:pt idx="9291">
                  <c:v>127.35</c:v>
                </c:pt>
                <c:pt idx="9292">
                  <c:v>127.3733</c:v>
                </c:pt>
                <c:pt idx="9293">
                  <c:v>127.3965</c:v>
                </c:pt>
                <c:pt idx="9294">
                  <c:v>127.4198</c:v>
                </c:pt>
                <c:pt idx="9295">
                  <c:v>127.4431</c:v>
                </c:pt>
                <c:pt idx="9296">
                  <c:v>127.4663</c:v>
                </c:pt>
                <c:pt idx="9297">
                  <c:v>127.4896</c:v>
                </c:pt>
                <c:pt idx="9298">
                  <c:v>127.5129</c:v>
                </c:pt>
                <c:pt idx="9299">
                  <c:v>127.5361</c:v>
                </c:pt>
                <c:pt idx="9300">
                  <c:v>127.5594</c:v>
                </c:pt>
                <c:pt idx="9301">
                  <c:v>127.5827</c:v>
                </c:pt>
                <c:pt idx="9302">
                  <c:v>127.60599999999999</c:v>
                </c:pt>
                <c:pt idx="9303">
                  <c:v>127.6293</c:v>
                </c:pt>
                <c:pt idx="9304">
                  <c:v>127.65260000000001</c:v>
                </c:pt>
                <c:pt idx="9305">
                  <c:v>127.6758</c:v>
                </c:pt>
                <c:pt idx="9306">
                  <c:v>127.6991</c:v>
                </c:pt>
                <c:pt idx="9307">
                  <c:v>127.72239999999999</c:v>
                </c:pt>
                <c:pt idx="9308">
                  <c:v>127.7457</c:v>
                </c:pt>
                <c:pt idx="9309">
                  <c:v>127.76900000000001</c:v>
                </c:pt>
                <c:pt idx="9310">
                  <c:v>127.7923</c:v>
                </c:pt>
                <c:pt idx="9311">
                  <c:v>127.8156</c:v>
                </c:pt>
                <c:pt idx="9312">
                  <c:v>127.8389</c:v>
                </c:pt>
                <c:pt idx="9313">
                  <c:v>127.8622</c:v>
                </c:pt>
                <c:pt idx="9314">
                  <c:v>127.88549999999999</c:v>
                </c:pt>
                <c:pt idx="9315">
                  <c:v>127.9088</c:v>
                </c:pt>
                <c:pt idx="9316">
                  <c:v>127.93219999999999</c:v>
                </c:pt>
                <c:pt idx="9317">
                  <c:v>127.9555</c:v>
                </c:pt>
                <c:pt idx="9318">
                  <c:v>127.97880000000001</c:v>
                </c:pt>
                <c:pt idx="9319">
                  <c:v>128.00210000000001</c:v>
                </c:pt>
                <c:pt idx="9320">
                  <c:v>128.02539999999999</c:v>
                </c:pt>
                <c:pt idx="9321">
                  <c:v>128.0488</c:v>
                </c:pt>
                <c:pt idx="9322">
                  <c:v>128.07210000000001</c:v>
                </c:pt>
                <c:pt idx="9323">
                  <c:v>128.09540000000001</c:v>
                </c:pt>
                <c:pt idx="9324">
                  <c:v>128.11869999999999</c:v>
                </c:pt>
                <c:pt idx="9325">
                  <c:v>128.1421</c:v>
                </c:pt>
                <c:pt idx="9326">
                  <c:v>128.16540000000001</c:v>
                </c:pt>
                <c:pt idx="9327">
                  <c:v>128.18870000000001</c:v>
                </c:pt>
                <c:pt idx="9328">
                  <c:v>128.21209999999999</c:v>
                </c:pt>
                <c:pt idx="9329">
                  <c:v>128.2354</c:v>
                </c:pt>
                <c:pt idx="9330">
                  <c:v>128.2587</c:v>
                </c:pt>
                <c:pt idx="9331">
                  <c:v>128.28210000000001</c:v>
                </c:pt>
                <c:pt idx="9332">
                  <c:v>128.30539999999999</c:v>
                </c:pt>
                <c:pt idx="9333">
                  <c:v>128.3288</c:v>
                </c:pt>
                <c:pt idx="9334">
                  <c:v>128.35210000000001</c:v>
                </c:pt>
                <c:pt idx="9335">
                  <c:v>128.37549999999999</c:v>
                </c:pt>
                <c:pt idx="9336">
                  <c:v>128.39879999999999</c:v>
                </c:pt>
                <c:pt idx="9337">
                  <c:v>128.4222</c:v>
                </c:pt>
                <c:pt idx="9338">
                  <c:v>128.44560000000001</c:v>
                </c:pt>
                <c:pt idx="9339">
                  <c:v>128.46889999999999</c:v>
                </c:pt>
                <c:pt idx="9340">
                  <c:v>128.4923</c:v>
                </c:pt>
                <c:pt idx="9341">
                  <c:v>128.51560000000001</c:v>
                </c:pt>
                <c:pt idx="9342">
                  <c:v>128.53899999999999</c:v>
                </c:pt>
                <c:pt idx="9343">
                  <c:v>128.5624</c:v>
                </c:pt>
                <c:pt idx="9344">
                  <c:v>128.58580000000001</c:v>
                </c:pt>
                <c:pt idx="9345">
                  <c:v>128.60910000000001</c:v>
                </c:pt>
                <c:pt idx="9346">
                  <c:v>128.63249999999999</c:v>
                </c:pt>
                <c:pt idx="9347">
                  <c:v>128.6559</c:v>
                </c:pt>
                <c:pt idx="9348">
                  <c:v>128.67930000000001</c:v>
                </c:pt>
                <c:pt idx="9349">
                  <c:v>128.70259999999999</c:v>
                </c:pt>
                <c:pt idx="9350">
                  <c:v>128.726</c:v>
                </c:pt>
                <c:pt idx="9351">
                  <c:v>128.74940000000001</c:v>
                </c:pt>
                <c:pt idx="9352">
                  <c:v>128.77279999999999</c:v>
                </c:pt>
                <c:pt idx="9353">
                  <c:v>128.7962</c:v>
                </c:pt>
                <c:pt idx="9354">
                  <c:v>128.81960000000001</c:v>
                </c:pt>
                <c:pt idx="9355">
                  <c:v>128.84299999999999</c:v>
                </c:pt>
                <c:pt idx="9356">
                  <c:v>128.8664</c:v>
                </c:pt>
                <c:pt idx="9357">
                  <c:v>128.88980000000001</c:v>
                </c:pt>
                <c:pt idx="9358">
                  <c:v>128.91319999999999</c:v>
                </c:pt>
                <c:pt idx="9359">
                  <c:v>128.9366</c:v>
                </c:pt>
                <c:pt idx="9360">
                  <c:v>128.96</c:v>
                </c:pt>
                <c:pt idx="9361">
                  <c:v>128.98339999999999</c:v>
                </c:pt>
                <c:pt idx="9362">
                  <c:v>129.0068</c:v>
                </c:pt>
                <c:pt idx="9363">
                  <c:v>129.03020000000001</c:v>
                </c:pt>
                <c:pt idx="9364">
                  <c:v>129.05359999999999</c:v>
                </c:pt>
                <c:pt idx="9365">
                  <c:v>129.077</c:v>
                </c:pt>
                <c:pt idx="9366">
                  <c:v>129.10040000000001</c:v>
                </c:pt>
                <c:pt idx="9367">
                  <c:v>129.12389999999999</c:v>
                </c:pt>
                <c:pt idx="9368">
                  <c:v>129.1473</c:v>
                </c:pt>
                <c:pt idx="9369">
                  <c:v>129.17070000000001</c:v>
                </c:pt>
                <c:pt idx="9370">
                  <c:v>129.19409999999999</c:v>
                </c:pt>
                <c:pt idx="9371">
                  <c:v>129.2176</c:v>
                </c:pt>
                <c:pt idx="9372">
                  <c:v>129.24100000000001</c:v>
                </c:pt>
                <c:pt idx="9373">
                  <c:v>129.26439999999999</c:v>
                </c:pt>
                <c:pt idx="9374">
                  <c:v>129.28790000000001</c:v>
                </c:pt>
                <c:pt idx="9375">
                  <c:v>129.31129999999999</c:v>
                </c:pt>
                <c:pt idx="9376">
                  <c:v>129.3347</c:v>
                </c:pt>
                <c:pt idx="9377">
                  <c:v>129.35820000000001</c:v>
                </c:pt>
                <c:pt idx="9378">
                  <c:v>129.38159999999999</c:v>
                </c:pt>
                <c:pt idx="9379">
                  <c:v>129.4051</c:v>
                </c:pt>
                <c:pt idx="9380">
                  <c:v>129.42850000000001</c:v>
                </c:pt>
                <c:pt idx="9381">
                  <c:v>129.452</c:v>
                </c:pt>
                <c:pt idx="9382">
                  <c:v>129.47540000000001</c:v>
                </c:pt>
                <c:pt idx="9383">
                  <c:v>129.49889999999999</c:v>
                </c:pt>
                <c:pt idx="9384">
                  <c:v>129.5223</c:v>
                </c:pt>
                <c:pt idx="9385">
                  <c:v>129.54580000000001</c:v>
                </c:pt>
                <c:pt idx="9386">
                  <c:v>129.5693</c:v>
                </c:pt>
                <c:pt idx="9387">
                  <c:v>129.59270000000001</c:v>
                </c:pt>
                <c:pt idx="9388">
                  <c:v>129.61619999999999</c:v>
                </c:pt>
                <c:pt idx="9389">
                  <c:v>129.6396</c:v>
                </c:pt>
                <c:pt idx="9390">
                  <c:v>129.66309999999999</c:v>
                </c:pt>
                <c:pt idx="9391">
                  <c:v>129.6866</c:v>
                </c:pt>
                <c:pt idx="9392">
                  <c:v>129.71010000000001</c:v>
                </c:pt>
                <c:pt idx="9393">
                  <c:v>129.73349999999999</c:v>
                </c:pt>
                <c:pt idx="9394">
                  <c:v>129.75700000000001</c:v>
                </c:pt>
                <c:pt idx="9395">
                  <c:v>129.78049999999999</c:v>
                </c:pt>
                <c:pt idx="9396">
                  <c:v>129.804</c:v>
                </c:pt>
                <c:pt idx="9397">
                  <c:v>129.82749999999999</c:v>
                </c:pt>
                <c:pt idx="9398">
                  <c:v>129.851</c:v>
                </c:pt>
                <c:pt idx="9399">
                  <c:v>129.87440000000001</c:v>
                </c:pt>
                <c:pt idx="9400">
                  <c:v>129.89789999999999</c:v>
                </c:pt>
                <c:pt idx="9401">
                  <c:v>129.92140000000001</c:v>
                </c:pt>
                <c:pt idx="9402">
                  <c:v>129.94489999999999</c:v>
                </c:pt>
                <c:pt idx="9403">
                  <c:v>129.9684</c:v>
                </c:pt>
                <c:pt idx="9404">
                  <c:v>129.99189999999999</c:v>
                </c:pt>
                <c:pt idx="9405">
                  <c:v>130.0154</c:v>
                </c:pt>
                <c:pt idx="9406">
                  <c:v>130.03890000000001</c:v>
                </c:pt>
                <c:pt idx="9407">
                  <c:v>130.0624</c:v>
                </c:pt>
                <c:pt idx="9408">
                  <c:v>130.08590000000001</c:v>
                </c:pt>
                <c:pt idx="9409">
                  <c:v>130.10939999999999</c:v>
                </c:pt>
                <c:pt idx="9410">
                  <c:v>130.13290000000001</c:v>
                </c:pt>
                <c:pt idx="9411">
                  <c:v>130.15649999999999</c:v>
                </c:pt>
                <c:pt idx="9412">
                  <c:v>130.18</c:v>
                </c:pt>
                <c:pt idx="9413">
                  <c:v>130.20349999999999</c:v>
                </c:pt>
                <c:pt idx="9414">
                  <c:v>130.227</c:v>
                </c:pt>
                <c:pt idx="9415">
                  <c:v>130.25049999999999</c:v>
                </c:pt>
                <c:pt idx="9416">
                  <c:v>130.2741</c:v>
                </c:pt>
                <c:pt idx="9417">
                  <c:v>130.29759999999999</c:v>
                </c:pt>
                <c:pt idx="9418">
                  <c:v>130.3211</c:v>
                </c:pt>
                <c:pt idx="9419">
                  <c:v>130.34460000000001</c:v>
                </c:pt>
                <c:pt idx="9420">
                  <c:v>130.3682</c:v>
                </c:pt>
                <c:pt idx="9421">
                  <c:v>130.39169999999999</c:v>
                </c:pt>
                <c:pt idx="9422">
                  <c:v>130.4152</c:v>
                </c:pt>
                <c:pt idx="9423">
                  <c:v>130.43879999999999</c:v>
                </c:pt>
                <c:pt idx="9424">
                  <c:v>130.4623</c:v>
                </c:pt>
                <c:pt idx="9425">
                  <c:v>130.48589999999999</c:v>
                </c:pt>
                <c:pt idx="9426">
                  <c:v>130.5094</c:v>
                </c:pt>
                <c:pt idx="9427">
                  <c:v>130.53299999999999</c:v>
                </c:pt>
                <c:pt idx="9428">
                  <c:v>130.5565</c:v>
                </c:pt>
                <c:pt idx="9429">
                  <c:v>130.58009999999999</c:v>
                </c:pt>
                <c:pt idx="9430">
                  <c:v>130.6036</c:v>
                </c:pt>
                <c:pt idx="9431">
                  <c:v>130.62719999999999</c:v>
                </c:pt>
                <c:pt idx="9432">
                  <c:v>130.6507</c:v>
                </c:pt>
                <c:pt idx="9433">
                  <c:v>130.67429999999999</c:v>
                </c:pt>
                <c:pt idx="9434">
                  <c:v>130.6978</c:v>
                </c:pt>
                <c:pt idx="9435">
                  <c:v>130.72139999999999</c:v>
                </c:pt>
                <c:pt idx="9436">
                  <c:v>130.745</c:v>
                </c:pt>
                <c:pt idx="9437">
                  <c:v>130.76859999999999</c:v>
                </c:pt>
                <c:pt idx="9438">
                  <c:v>130.7921</c:v>
                </c:pt>
                <c:pt idx="9439">
                  <c:v>130.81569999999999</c:v>
                </c:pt>
                <c:pt idx="9440">
                  <c:v>130.83930000000001</c:v>
                </c:pt>
                <c:pt idx="9441">
                  <c:v>130.8629</c:v>
                </c:pt>
                <c:pt idx="9442">
                  <c:v>130.88640000000001</c:v>
                </c:pt>
                <c:pt idx="9443">
                  <c:v>130.91</c:v>
                </c:pt>
                <c:pt idx="9444">
                  <c:v>130.93360000000001</c:v>
                </c:pt>
                <c:pt idx="9445">
                  <c:v>130.9572</c:v>
                </c:pt>
                <c:pt idx="9446">
                  <c:v>130.98079999999999</c:v>
                </c:pt>
                <c:pt idx="9447">
                  <c:v>131.0044</c:v>
                </c:pt>
                <c:pt idx="9448">
                  <c:v>131.02799999999999</c:v>
                </c:pt>
                <c:pt idx="9449">
                  <c:v>131.0515</c:v>
                </c:pt>
                <c:pt idx="9450">
                  <c:v>131.07509999999999</c:v>
                </c:pt>
                <c:pt idx="9451">
                  <c:v>131.09870000000001</c:v>
                </c:pt>
                <c:pt idx="9452">
                  <c:v>131.1223</c:v>
                </c:pt>
                <c:pt idx="9453">
                  <c:v>131.14590000000001</c:v>
                </c:pt>
                <c:pt idx="9454">
                  <c:v>131.1695</c:v>
                </c:pt>
                <c:pt idx="9455">
                  <c:v>131.19309999999999</c:v>
                </c:pt>
                <c:pt idx="9456">
                  <c:v>131.21680000000001</c:v>
                </c:pt>
                <c:pt idx="9457">
                  <c:v>131.24039999999999</c:v>
                </c:pt>
                <c:pt idx="9458">
                  <c:v>131.26400000000001</c:v>
                </c:pt>
                <c:pt idx="9459">
                  <c:v>131.2876</c:v>
                </c:pt>
                <c:pt idx="9460">
                  <c:v>131.31120000000001</c:v>
                </c:pt>
                <c:pt idx="9461">
                  <c:v>131.3348</c:v>
                </c:pt>
                <c:pt idx="9462">
                  <c:v>131.35849999999999</c:v>
                </c:pt>
                <c:pt idx="9463">
                  <c:v>131.38210000000001</c:v>
                </c:pt>
                <c:pt idx="9464">
                  <c:v>131.4057</c:v>
                </c:pt>
                <c:pt idx="9465">
                  <c:v>131.42930000000001</c:v>
                </c:pt>
                <c:pt idx="9466">
                  <c:v>131.453</c:v>
                </c:pt>
                <c:pt idx="9467">
                  <c:v>131.47659999999999</c:v>
                </c:pt>
                <c:pt idx="9468">
                  <c:v>131.50020000000001</c:v>
                </c:pt>
                <c:pt idx="9469">
                  <c:v>131.5239</c:v>
                </c:pt>
                <c:pt idx="9470">
                  <c:v>131.54750000000001</c:v>
                </c:pt>
                <c:pt idx="9471">
                  <c:v>131.5712</c:v>
                </c:pt>
                <c:pt idx="9472">
                  <c:v>131.59479999999999</c:v>
                </c:pt>
                <c:pt idx="9473">
                  <c:v>131.61840000000001</c:v>
                </c:pt>
                <c:pt idx="9474">
                  <c:v>131.6421</c:v>
                </c:pt>
                <c:pt idx="9475">
                  <c:v>131.66569999999999</c:v>
                </c:pt>
                <c:pt idx="9476">
                  <c:v>131.68940000000001</c:v>
                </c:pt>
                <c:pt idx="9477">
                  <c:v>131.71299999999999</c:v>
                </c:pt>
                <c:pt idx="9478">
                  <c:v>131.73670000000001</c:v>
                </c:pt>
                <c:pt idx="9479">
                  <c:v>131.7604</c:v>
                </c:pt>
                <c:pt idx="9480">
                  <c:v>131.78399999999999</c:v>
                </c:pt>
                <c:pt idx="9481">
                  <c:v>131.80770000000001</c:v>
                </c:pt>
                <c:pt idx="9482">
                  <c:v>131.8313</c:v>
                </c:pt>
                <c:pt idx="9483">
                  <c:v>131.85499999999999</c:v>
                </c:pt>
                <c:pt idx="9484">
                  <c:v>131.87870000000001</c:v>
                </c:pt>
                <c:pt idx="9485">
                  <c:v>131.9023</c:v>
                </c:pt>
                <c:pt idx="9486">
                  <c:v>131.92599999999999</c:v>
                </c:pt>
                <c:pt idx="9487">
                  <c:v>131.94970000000001</c:v>
                </c:pt>
                <c:pt idx="9488">
                  <c:v>131.9734</c:v>
                </c:pt>
                <c:pt idx="9489">
                  <c:v>131.99709999999999</c:v>
                </c:pt>
                <c:pt idx="9490">
                  <c:v>132.02070000000001</c:v>
                </c:pt>
                <c:pt idx="9491">
                  <c:v>132.0444</c:v>
                </c:pt>
                <c:pt idx="9492">
                  <c:v>132.06809999999999</c:v>
                </c:pt>
                <c:pt idx="9493">
                  <c:v>132.09180000000001</c:v>
                </c:pt>
                <c:pt idx="9494">
                  <c:v>132.1155</c:v>
                </c:pt>
                <c:pt idx="9495">
                  <c:v>132.13919999999999</c:v>
                </c:pt>
                <c:pt idx="9496">
                  <c:v>132.16290000000001</c:v>
                </c:pt>
                <c:pt idx="9497">
                  <c:v>132.1866</c:v>
                </c:pt>
                <c:pt idx="9498">
                  <c:v>132.21029999999999</c:v>
                </c:pt>
                <c:pt idx="9499">
                  <c:v>132.23400000000001</c:v>
                </c:pt>
                <c:pt idx="9500">
                  <c:v>132.2577</c:v>
                </c:pt>
                <c:pt idx="9501">
                  <c:v>132.28139999999999</c:v>
                </c:pt>
                <c:pt idx="9502">
                  <c:v>132.30510000000001</c:v>
                </c:pt>
                <c:pt idx="9503">
                  <c:v>132.3288</c:v>
                </c:pt>
                <c:pt idx="9504">
                  <c:v>132.35249999999999</c:v>
                </c:pt>
                <c:pt idx="9505">
                  <c:v>132.37620000000001</c:v>
                </c:pt>
                <c:pt idx="9506">
                  <c:v>132.3999</c:v>
                </c:pt>
                <c:pt idx="9507">
                  <c:v>132.42359999999999</c:v>
                </c:pt>
                <c:pt idx="9508">
                  <c:v>132.44739999999999</c:v>
                </c:pt>
                <c:pt idx="9509">
                  <c:v>132.47110000000001</c:v>
                </c:pt>
                <c:pt idx="9510">
                  <c:v>132.4948</c:v>
                </c:pt>
                <c:pt idx="9511">
                  <c:v>132.51849999999999</c:v>
                </c:pt>
                <c:pt idx="9512">
                  <c:v>132.54230000000001</c:v>
                </c:pt>
                <c:pt idx="9513">
                  <c:v>132.566</c:v>
                </c:pt>
                <c:pt idx="9514">
                  <c:v>132.58969999999999</c:v>
                </c:pt>
                <c:pt idx="9515">
                  <c:v>132.61340000000001</c:v>
                </c:pt>
                <c:pt idx="9516">
                  <c:v>132.63720000000001</c:v>
                </c:pt>
                <c:pt idx="9517">
                  <c:v>132.6609</c:v>
                </c:pt>
                <c:pt idx="9518">
                  <c:v>132.68469999999999</c:v>
                </c:pt>
                <c:pt idx="9519">
                  <c:v>132.70840000000001</c:v>
                </c:pt>
                <c:pt idx="9520">
                  <c:v>132.73220000000001</c:v>
                </c:pt>
                <c:pt idx="9521">
                  <c:v>132.7559</c:v>
                </c:pt>
                <c:pt idx="9522">
                  <c:v>132.77969999999999</c:v>
                </c:pt>
                <c:pt idx="9523">
                  <c:v>132.80340000000001</c:v>
                </c:pt>
                <c:pt idx="9524">
                  <c:v>132.8272</c:v>
                </c:pt>
                <c:pt idx="9525">
                  <c:v>132.8509</c:v>
                </c:pt>
                <c:pt idx="9526">
                  <c:v>132.87469999999999</c:v>
                </c:pt>
                <c:pt idx="9527">
                  <c:v>132.89840000000001</c:v>
                </c:pt>
                <c:pt idx="9528">
                  <c:v>132.9222</c:v>
                </c:pt>
                <c:pt idx="9529">
                  <c:v>132.946</c:v>
                </c:pt>
                <c:pt idx="9530">
                  <c:v>132.96969999999999</c:v>
                </c:pt>
                <c:pt idx="9531">
                  <c:v>132.99350000000001</c:v>
                </c:pt>
                <c:pt idx="9532">
                  <c:v>133.01730000000001</c:v>
                </c:pt>
                <c:pt idx="9533">
                  <c:v>133.041</c:v>
                </c:pt>
                <c:pt idx="9534">
                  <c:v>133.06479999999999</c:v>
                </c:pt>
                <c:pt idx="9535">
                  <c:v>133.08860000000001</c:v>
                </c:pt>
                <c:pt idx="9536">
                  <c:v>133.11240000000001</c:v>
                </c:pt>
                <c:pt idx="9537">
                  <c:v>133.1362</c:v>
                </c:pt>
                <c:pt idx="9538">
                  <c:v>133.15989999999999</c:v>
                </c:pt>
                <c:pt idx="9539">
                  <c:v>133.18369999999999</c:v>
                </c:pt>
                <c:pt idx="9540">
                  <c:v>133.20750000000001</c:v>
                </c:pt>
                <c:pt idx="9541">
                  <c:v>133.2313</c:v>
                </c:pt>
                <c:pt idx="9542">
                  <c:v>133.2551</c:v>
                </c:pt>
                <c:pt idx="9543">
                  <c:v>133.27889999999999</c:v>
                </c:pt>
                <c:pt idx="9544">
                  <c:v>133.30269999999999</c:v>
                </c:pt>
                <c:pt idx="9545">
                  <c:v>133.32650000000001</c:v>
                </c:pt>
                <c:pt idx="9546">
                  <c:v>133.3503</c:v>
                </c:pt>
                <c:pt idx="9547">
                  <c:v>133.3741</c:v>
                </c:pt>
                <c:pt idx="9548">
                  <c:v>133.39789999999999</c:v>
                </c:pt>
                <c:pt idx="9549">
                  <c:v>133.42169999999999</c:v>
                </c:pt>
                <c:pt idx="9550">
                  <c:v>133.44550000000001</c:v>
                </c:pt>
                <c:pt idx="9551">
                  <c:v>133.4693</c:v>
                </c:pt>
                <c:pt idx="9552">
                  <c:v>133.4931</c:v>
                </c:pt>
                <c:pt idx="9553">
                  <c:v>133.51689999999999</c:v>
                </c:pt>
                <c:pt idx="9554">
                  <c:v>133.54079999999999</c:v>
                </c:pt>
                <c:pt idx="9555">
                  <c:v>133.56460000000001</c:v>
                </c:pt>
                <c:pt idx="9556">
                  <c:v>133.58840000000001</c:v>
                </c:pt>
                <c:pt idx="9557">
                  <c:v>133.6122</c:v>
                </c:pt>
                <c:pt idx="9558">
                  <c:v>133.636</c:v>
                </c:pt>
                <c:pt idx="9559">
                  <c:v>133.65989999999999</c:v>
                </c:pt>
                <c:pt idx="9560">
                  <c:v>133.68369999999999</c:v>
                </c:pt>
                <c:pt idx="9561">
                  <c:v>133.70750000000001</c:v>
                </c:pt>
                <c:pt idx="9562">
                  <c:v>133.73140000000001</c:v>
                </c:pt>
                <c:pt idx="9563">
                  <c:v>133.7552</c:v>
                </c:pt>
                <c:pt idx="9564">
                  <c:v>133.779</c:v>
                </c:pt>
                <c:pt idx="9565">
                  <c:v>133.80289999999999</c:v>
                </c:pt>
                <c:pt idx="9566">
                  <c:v>133.82669999999999</c:v>
                </c:pt>
                <c:pt idx="9567">
                  <c:v>133.85059999999999</c:v>
                </c:pt>
                <c:pt idx="9568">
                  <c:v>133.87440000000001</c:v>
                </c:pt>
                <c:pt idx="9569">
                  <c:v>133.89830000000001</c:v>
                </c:pt>
                <c:pt idx="9570">
                  <c:v>133.9221</c:v>
                </c:pt>
                <c:pt idx="9571">
                  <c:v>133.946</c:v>
                </c:pt>
                <c:pt idx="9572">
                  <c:v>133.96979999999999</c:v>
                </c:pt>
                <c:pt idx="9573">
                  <c:v>133.99369999999999</c:v>
                </c:pt>
                <c:pt idx="9574">
                  <c:v>134.01750000000001</c:v>
                </c:pt>
                <c:pt idx="9575">
                  <c:v>134.04140000000001</c:v>
                </c:pt>
                <c:pt idx="9576">
                  <c:v>134.06530000000001</c:v>
                </c:pt>
                <c:pt idx="9577">
                  <c:v>134.0891</c:v>
                </c:pt>
                <c:pt idx="9578">
                  <c:v>134.113</c:v>
                </c:pt>
                <c:pt idx="9579">
                  <c:v>134.1369</c:v>
                </c:pt>
                <c:pt idx="9580">
                  <c:v>134.16079999999999</c:v>
                </c:pt>
                <c:pt idx="9581">
                  <c:v>134.18459999999999</c:v>
                </c:pt>
                <c:pt idx="9582">
                  <c:v>134.20849999999999</c:v>
                </c:pt>
                <c:pt idx="9583">
                  <c:v>134.23240000000001</c:v>
                </c:pt>
                <c:pt idx="9584">
                  <c:v>134.25630000000001</c:v>
                </c:pt>
                <c:pt idx="9585">
                  <c:v>134.2801</c:v>
                </c:pt>
                <c:pt idx="9586">
                  <c:v>134.304</c:v>
                </c:pt>
                <c:pt idx="9587">
                  <c:v>134.3279</c:v>
                </c:pt>
                <c:pt idx="9588">
                  <c:v>134.3518</c:v>
                </c:pt>
                <c:pt idx="9589">
                  <c:v>134.37569999999999</c:v>
                </c:pt>
                <c:pt idx="9590">
                  <c:v>134.39959999999999</c:v>
                </c:pt>
                <c:pt idx="9591">
                  <c:v>134.42349999999999</c:v>
                </c:pt>
                <c:pt idx="9592">
                  <c:v>134.44739999999999</c:v>
                </c:pt>
                <c:pt idx="9593">
                  <c:v>134.47130000000001</c:v>
                </c:pt>
                <c:pt idx="9594">
                  <c:v>134.49520000000001</c:v>
                </c:pt>
                <c:pt idx="9595">
                  <c:v>134.51910000000001</c:v>
                </c:pt>
                <c:pt idx="9596">
                  <c:v>134.54300000000001</c:v>
                </c:pt>
                <c:pt idx="9597">
                  <c:v>134.5669</c:v>
                </c:pt>
                <c:pt idx="9598">
                  <c:v>134.5908</c:v>
                </c:pt>
                <c:pt idx="9599">
                  <c:v>134.6147</c:v>
                </c:pt>
                <c:pt idx="9600">
                  <c:v>134.6386</c:v>
                </c:pt>
                <c:pt idx="9601">
                  <c:v>134.6626</c:v>
                </c:pt>
                <c:pt idx="9602">
                  <c:v>134.6865</c:v>
                </c:pt>
                <c:pt idx="9603">
                  <c:v>134.71039999999999</c:v>
                </c:pt>
                <c:pt idx="9604">
                  <c:v>134.73429999999999</c:v>
                </c:pt>
                <c:pt idx="9605">
                  <c:v>134.75829999999999</c:v>
                </c:pt>
                <c:pt idx="9606">
                  <c:v>134.78219999999999</c:v>
                </c:pt>
                <c:pt idx="9607">
                  <c:v>134.80609999999999</c:v>
                </c:pt>
                <c:pt idx="9608">
                  <c:v>134.83000000000001</c:v>
                </c:pt>
                <c:pt idx="9609">
                  <c:v>134.85400000000001</c:v>
                </c:pt>
                <c:pt idx="9610">
                  <c:v>134.87790000000001</c:v>
                </c:pt>
                <c:pt idx="9611">
                  <c:v>134.90190000000001</c:v>
                </c:pt>
                <c:pt idx="9612">
                  <c:v>134.92580000000001</c:v>
                </c:pt>
                <c:pt idx="9613">
                  <c:v>134.94970000000001</c:v>
                </c:pt>
                <c:pt idx="9614">
                  <c:v>134.97370000000001</c:v>
                </c:pt>
                <c:pt idx="9615">
                  <c:v>134.99760000000001</c:v>
                </c:pt>
                <c:pt idx="9616">
                  <c:v>135.02160000000001</c:v>
                </c:pt>
                <c:pt idx="9617">
                  <c:v>135.0455</c:v>
                </c:pt>
                <c:pt idx="9618">
                  <c:v>135.06950000000001</c:v>
                </c:pt>
                <c:pt idx="9619">
                  <c:v>135.0934</c:v>
                </c:pt>
                <c:pt idx="9620">
                  <c:v>135.1174</c:v>
                </c:pt>
                <c:pt idx="9621">
                  <c:v>135.1413</c:v>
                </c:pt>
                <c:pt idx="9622">
                  <c:v>135.1653</c:v>
                </c:pt>
                <c:pt idx="9623">
                  <c:v>135.1893</c:v>
                </c:pt>
                <c:pt idx="9624">
                  <c:v>135.2132</c:v>
                </c:pt>
                <c:pt idx="9625">
                  <c:v>135.2372</c:v>
                </c:pt>
                <c:pt idx="9626">
                  <c:v>135.2612</c:v>
                </c:pt>
                <c:pt idx="9627">
                  <c:v>135.2852</c:v>
                </c:pt>
                <c:pt idx="9628">
                  <c:v>135.3091</c:v>
                </c:pt>
                <c:pt idx="9629">
                  <c:v>135.3331</c:v>
                </c:pt>
                <c:pt idx="9630">
                  <c:v>135.3571</c:v>
                </c:pt>
                <c:pt idx="9631">
                  <c:v>135.3811</c:v>
                </c:pt>
                <c:pt idx="9632">
                  <c:v>135.405</c:v>
                </c:pt>
                <c:pt idx="9633">
                  <c:v>135.429</c:v>
                </c:pt>
                <c:pt idx="9634">
                  <c:v>135.453</c:v>
                </c:pt>
                <c:pt idx="9635">
                  <c:v>135.477</c:v>
                </c:pt>
                <c:pt idx="9636">
                  <c:v>135.501</c:v>
                </c:pt>
                <c:pt idx="9637">
                  <c:v>135.52500000000001</c:v>
                </c:pt>
                <c:pt idx="9638">
                  <c:v>135.54900000000001</c:v>
                </c:pt>
                <c:pt idx="9639">
                  <c:v>135.57300000000001</c:v>
                </c:pt>
                <c:pt idx="9640">
                  <c:v>135.59700000000001</c:v>
                </c:pt>
                <c:pt idx="9641">
                  <c:v>135.62100000000001</c:v>
                </c:pt>
                <c:pt idx="9642">
                  <c:v>135.64500000000001</c:v>
                </c:pt>
                <c:pt idx="9643">
                  <c:v>135.66900000000001</c:v>
                </c:pt>
                <c:pt idx="9644">
                  <c:v>135.69300000000001</c:v>
                </c:pt>
                <c:pt idx="9645">
                  <c:v>135.71700000000001</c:v>
                </c:pt>
                <c:pt idx="9646">
                  <c:v>135.74100000000001</c:v>
                </c:pt>
                <c:pt idx="9647">
                  <c:v>135.76499999999999</c:v>
                </c:pt>
                <c:pt idx="9648">
                  <c:v>135.78909999999999</c:v>
                </c:pt>
                <c:pt idx="9649">
                  <c:v>135.81309999999999</c:v>
                </c:pt>
                <c:pt idx="9650">
                  <c:v>135.83709999999999</c:v>
                </c:pt>
                <c:pt idx="9651">
                  <c:v>135.86109999999999</c:v>
                </c:pt>
                <c:pt idx="9652">
                  <c:v>135.88509999999999</c:v>
                </c:pt>
                <c:pt idx="9653">
                  <c:v>135.9092</c:v>
                </c:pt>
                <c:pt idx="9654">
                  <c:v>135.9332</c:v>
                </c:pt>
                <c:pt idx="9655">
                  <c:v>135.9572</c:v>
                </c:pt>
                <c:pt idx="9656">
                  <c:v>135.9813</c:v>
                </c:pt>
                <c:pt idx="9657">
                  <c:v>136.00530000000001</c:v>
                </c:pt>
                <c:pt idx="9658">
                  <c:v>136.02930000000001</c:v>
                </c:pt>
                <c:pt idx="9659">
                  <c:v>136.05340000000001</c:v>
                </c:pt>
                <c:pt idx="9660">
                  <c:v>136.07740000000001</c:v>
                </c:pt>
                <c:pt idx="9661">
                  <c:v>136.10149999999999</c:v>
                </c:pt>
                <c:pt idx="9662">
                  <c:v>136.12549999999999</c:v>
                </c:pt>
                <c:pt idx="9663">
                  <c:v>136.14959999999999</c:v>
                </c:pt>
                <c:pt idx="9664">
                  <c:v>136.17359999999999</c:v>
                </c:pt>
                <c:pt idx="9665">
                  <c:v>136.1977</c:v>
                </c:pt>
                <c:pt idx="9666">
                  <c:v>136.2217</c:v>
                </c:pt>
                <c:pt idx="9667">
                  <c:v>136.2458</c:v>
                </c:pt>
                <c:pt idx="9668">
                  <c:v>136.2698</c:v>
                </c:pt>
                <c:pt idx="9669">
                  <c:v>136.29390000000001</c:v>
                </c:pt>
                <c:pt idx="9670">
                  <c:v>136.31800000000001</c:v>
                </c:pt>
                <c:pt idx="9671">
                  <c:v>136.34200000000001</c:v>
                </c:pt>
                <c:pt idx="9672">
                  <c:v>136.36609999999999</c:v>
                </c:pt>
                <c:pt idx="9673">
                  <c:v>136.39019999999999</c:v>
                </c:pt>
                <c:pt idx="9674">
                  <c:v>136.41419999999999</c:v>
                </c:pt>
                <c:pt idx="9675">
                  <c:v>136.4383</c:v>
                </c:pt>
                <c:pt idx="9676">
                  <c:v>136.4624</c:v>
                </c:pt>
                <c:pt idx="9677">
                  <c:v>136.48650000000001</c:v>
                </c:pt>
                <c:pt idx="9678">
                  <c:v>136.51060000000001</c:v>
                </c:pt>
                <c:pt idx="9679">
                  <c:v>136.53460000000001</c:v>
                </c:pt>
                <c:pt idx="9680">
                  <c:v>136.55869999999999</c:v>
                </c:pt>
                <c:pt idx="9681">
                  <c:v>136.58279999999999</c:v>
                </c:pt>
                <c:pt idx="9682">
                  <c:v>136.6069</c:v>
                </c:pt>
                <c:pt idx="9683">
                  <c:v>136.631</c:v>
                </c:pt>
                <c:pt idx="9684">
                  <c:v>136.6551</c:v>
                </c:pt>
                <c:pt idx="9685">
                  <c:v>136.67920000000001</c:v>
                </c:pt>
                <c:pt idx="9686">
                  <c:v>136.70330000000001</c:v>
                </c:pt>
                <c:pt idx="9687">
                  <c:v>136.72739999999999</c:v>
                </c:pt>
                <c:pt idx="9688">
                  <c:v>136.75149999999999</c:v>
                </c:pt>
                <c:pt idx="9689">
                  <c:v>136.7756</c:v>
                </c:pt>
                <c:pt idx="9690">
                  <c:v>136.7997</c:v>
                </c:pt>
                <c:pt idx="9691">
                  <c:v>136.82380000000001</c:v>
                </c:pt>
                <c:pt idx="9692">
                  <c:v>136.84790000000001</c:v>
                </c:pt>
                <c:pt idx="9693">
                  <c:v>136.87200000000001</c:v>
                </c:pt>
                <c:pt idx="9694">
                  <c:v>136.89609999999999</c:v>
                </c:pt>
                <c:pt idx="9695">
                  <c:v>136.92019999999999</c:v>
                </c:pt>
                <c:pt idx="9696">
                  <c:v>136.9444</c:v>
                </c:pt>
                <c:pt idx="9697">
                  <c:v>136.96850000000001</c:v>
                </c:pt>
                <c:pt idx="9698">
                  <c:v>136.99260000000001</c:v>
                </c:pt>
                <c:pt idx="9699">
                  <c:v>137.01669999999999</c:v>
                </c:pt>
                <c:pt idx="9700">
                  <c:v>137.04089999999999</c:v>
                </c:pt>
                <c:pt idx="9701">
                  <c:v>137.065</c:v>
                </c:pt>
                <c:pt idx="9702">
                  <c:v>137.0891</c:v>
                </c:pt>
                <c:pt idx="9703">
                  <c:v>137.11330000000001</c:v>
                </c:pt>
                <c:pt idx="9704">
                  <c:v>137.13740000000001</c:v>
                </c:pt>
                <c:pt idx="9705">
                  <c:v>137.16149999999999</c:v>
                </c:pt>
                <c:pt idx="9706">
                  <c:v>137.1857</c:v>
                </c:pt>
                <c:pt idx="9707">
                  <c:v>137.2098</c:v>
                </c:pt>
                <c:pt idx="9708">
                  <c:v>137.23400000000001</c:v>
                </c:pt>
                <c:pt idx="9709">
                  <c:v>137.25810000000001</c:v>
                </c:pt>
                <c:pt idx="9710">
                  <c:v>137.28229999999999</c:v>
                </c:pt>
                <c:pt idx="9711">
                  <c:v>137.3064</c:v>
                </c:pt>
                <c:pt idx="9712">
                  <c:v>137.3306</c:v>
                </c:pt>
                <c:pt idx="9713">
                  <c:v>137.35470000000001</c:v>
                </c:pt>
                <c:pt idx="9714">
                  <c:v>137.37889999999999</c:v>
                </c:pt>
                <c:pt idx="9715">
                  <c:v>137.40299999999999</c:v>
                </c:pt>
                <c:pt idx="9716">
                  <c:v>137.4272</c:v>
                </c:pt>
                <c:pt idx="9717">
                  <c:v>137.45140000000001</c:v>
                </c:pt>
                <c:pt idx="9718">
                  <c:v>137.47550000000001</c:v>
                </c:pt>
                <c:pt idx="9719">
                  <c:v>137.49969999999999</c:v>
                </c:pt>
                <c:pt idx="9720">
                  <c:v>137.5239</c:v>
                </c:pt>
                <c:pt idx="9721">
                  <c:v>137.548</c:v>
                </c:pt>
                <c:pt idx="9722">
                  <c:v>137.57220000000001</c:v>
                </c:pt>
                <c:pt idx="9723">
                  <c:v>137.59639999999999</c:v>
                </c:pt>
                <c:pt idx="9724">
                  <c:v>137.6206</c:v>
                </c:pt>
                <c:pt idx="9725">
                  <c:v>137.6447</c:v>
                </c:pt>
                <c:pt idx="9726">
                  <c:v>137.66890000000001</c:v>
                </c:pt>
                <c:pt idx="9727">
                  <c:v>137.69309999999999</c:v>
                </c:pt>
                <c:pt idx="9728">
                  <c:v>137.71729999999999</c:v>
                </c:pt>
                <c:pt idx="9729">
                  <c:v>137.7415</c:v>
                </c:pt>
                <c:pt idx="9730">
                  <c:v>137.76570000000001</c:v>
                </c:pt>
                <c:pt idx="9731">
                  <c:v>137.78989999999999</c:v>
                </c:pt>
                <c:pt idx="9732">
                  <c:v>137.8141</c:v>
                </c:pt>
                <c:pt idx="9733">
                  <c:v>137.8383</c:v>
                </c:pt>
                <c:pt idx="9734">
                  <c:v>137.86250000000001</c:v>
                </c:pt>
                <c:pt idx="9735">
                  <c:v>137.88669999999999</c:v>
                </c:pt>
                <c:pt idx="9736">
                  <c:v>137.9109</c:v>
                </c:pt>
                <c:pt idx="9737">
                  <c:v>137.93510000000001</c:v>
                </c:pt>
                <c:pt idx="9738">
                  <c:v>137.95930000000001</c:v>
                </c:pt>
                <c:pt idx="9739">
                  <c:v>137.98349999999999</c:v>
                </c:pt>
                <c:pt idx="9740">
                  <c:v>138.0077</c:v>
                </c:pt>
                <c:pt idx="9741">
                  <c:v>138.03190000000001</c:v>
                </c:pt>
                <c:pt idx="9742">
                  <c:v>138.05609999999999</c:v>
                </c:pt>
                <c:pt idx="9743">
                  <c:v>138.0804</c:v>
                </c:pt>
                <c:pt idx="9744">
                  <c:v>138.1046</c:v>
                </c:pt>
                <c:pt idx="9745">
                  <c:v>138.12880000000001</c:v>
                </c:pt>
                <c:pt idx="9746">
                  <c:v>138.15299999999999</c:v>
                </c:pt>
                <c:pt idx="9747">
                  <c:v>138.1772</c:v>
                </c:pt>
                <c:pt idx="9748">
                  <c:v>138.20150000000001</c:v>
                </c:pt>
                <c:pt idx="9749">
                  <c:v>138.22569999999999</c:v>
                </c:pt>
                <c:pt idx="9750">
                  <c:v>138.2499</c:v>
                </c:pt>
                <c:pt idx="9751">
                  <c:v>138.27420000000001</c:v>
                </c:pt>
                <c:pt idx="9752">
                  <c:v>138.29839999999999</c:v>
                </c:pt>
                <c:pt idx="9753">
                  <c:v>138.32259999999999</c:v>
                </c:pt>
                <c:pt idx="9754">
                  <c:v>138.34690000000001</c:v>
                </c:pt>
                <c:pt idx="9755">
                  <c:v>138.37110000000001</c:v>
                </c:pt>
                <c:pt idx="9756">
                  <c:v>138.3954</c:v>
                </c:pt>
                <c:pt idx="9757">
                  <c:v>138.4196</c:v>
                </c:pt>
                <c:pt idx="9758">
                  <c:v>138.44390000000001</c:v>
                </c:pt>
                <c:pt idx="9759">
                  <c:v>138.46809999999999</c:v>
                </c:pt>
                <c:pt idx="9760">
                  <c:v>138.4924</c:v>
                </c:pt>
                <c:pt idx="9761">
                  <c:v>138.51660000000001</c:v>
                </c:pt>
                <c:pt idx="9762">
                  <c:v>138.54089999999999</c:v>
                </c:pt>
                <c:pt idx="9763">
                  <c:v>138.5652</c:v>
                </c:pt>
                <c:pt idx="9764">
                  <c:v>138.58940000000001</c:v>
                </c:pt>
                <c:pt idx="9765">
                  <c:v>138.61369999999999</c:v>
                </c:pt>
                <c:pt idx="9766">
                  <c:v>138.63800000000001</c:v>
                </c:pt>
                <c:pt idx="9767">
                  <c:v>138.66220000000001</c:v>
                </c:pt>
                <c:pt idx="9768">
                  <c:v>138.6865</c:v>
                </c:pt>
                <c:pt idx="9769">
                  <c:v>138.71080000000001</c:v>
                </c:pt>
                <c:pt idx="9770">
                  <c:v>138.73509999999999</c:v>
                </c:pt>
                <c:pt idx="9771">
                  <c:v>138.7593</c:v>
                </c:pt>
                <c:pt idx="9772">
                  <c:v>138.78360000000001</c:v>
                </c:pt>
                <c:pt idx="9773">
                  <c:v>138.80789999999999</c:v>
                </c:pt>
                <c:pt idx="9774">
                  <c:v>138.8322</c:v>
                </c:pt>
                <c:pt idx="9775">
                  <c:v>138.85650000000001</c:v>
                </c:pt>
                <c:pt idx="9776">
                  <c:v>138.88079999999999</c:v>
                </c:pt>
                <c:pt idx="9777">
                  <c:v>138.905</c:v>
                </c:pt>
                <c:pt idx="9778">
                  <c:v>138.92930000000001</c:v>
                </c:pt>
                <c:pt idx="9779">
                  <c:v>138.95359999999999</c:v>
                </c:pt>
                <c:pt idx="9780">
                  <c:v>138.97790000000001</c:v>
                </c:pt>
                <c:pt idx="9781">
                  <c:v>139.00219999999999</c:v>
                </c:pt>
                <c:pt idx="9782">
                  <c:v>139.0265</c:v>
                </c:pt>
                <c:pt idx="9783">
                  <c:v>139.05080000000001</c:v>
                </c:pt>
                <c:pt idx="9784">
                  <c:v>139.07509999999999</c:v>
                </c:pt>
                <c:pt idx="9785">
                  <c:v>139.09950000000001</c:v>
                </c:pt>
                <c:pt idx="9786">
                  <c:v>139.12379999999999</c:v>
                </c:pt>
                <c:pt idx="9787">
                  <c:v>139.1481</c:v>
                </c:pt>
                <c:pt idx="9788">
                  <c:v>139.17240000000001</c:v>
                </c:pt>
                <c:pt idx="9789">
                  <c:v>139.19669999999999</c:v>
                </c:pt>
                <c:pt idx="9790">
                  <c:v>139.221</c:v>
                </c:pt>
                <c:pt idx="9791">
                  <c:v>139.24529999999999</c:v>
                </c:pt>
                <c:pt idx="9792">
                  <c:v>139.2697</c:v>
                </c:pt>
                <c:pt idx="9793">
                  <c:v>139.29400000000001</c:v>
                </c:pt>
                <c:pt idx="9794">
                  <c:v>139.31829999999999</c:v>
                </c:pt>
                <c:pt idx="9795">
                  <c:v>139.34270000000001</c:v>
                </c:pt>
                <c:pt idx="9796">
                  <c:v>139.36699999999999</c:v>
                </c:pt>
                <c:pt idx="9797">
                  <c:v>139.3913</c:v>
                </c:pt>
                <c:pt idx="9798">
                  <c:v>139.41560000000001</c:v>
                </c:pt>
                <c:pt idx="9799">
                  <c:v>139.44</c:v>
                </c:pt>
                <c:pt idx="9800">
                  <c:v>139.46430000000001</c:v>
                </c:pt>
                <c:pt idx="9801">
                  <c:v>139.48869999999999</c:v>
                </c:pt>
                <c:pt idx="9802">
                  <c:v>139.51300000000001</c:v>
                </c:pt>
                <c:pt idx="9803">
                  <c:v>139.53739999999999</c:v>
                </c:pt>
                <c:pt idx="9804">
                  <c:v>139.5617</c:v>
                </c:pt>
                <c:pt idx="9805">
                  <c:v>139.58609999999999</c:v>
                </c:pt>
                <c:pt idx="9806">
                  <c:v>139.6104</c:v>
                </c:pt>
                <c:pt idx="9807">
                  <c:v>139.63480000000001</c:v>
                </c:pt>
                <c:pt idx="9808">
                  <c:v>139.6591</c:v>
                </c:pt>
                <c:pt idx="9809">
                  <c:v>139.68350000000001</c:v>
                </c:pt>
                <c:pt idx="9810">
                  <c:v>139.70779999999999</c:v>
                </c:pt>
                <c:pt idx="9811">
                  <c:v>139.73220000000001</c:v>
                </c:pt>
                <c:pt idx="9812">
                  <c:v>139.75659999999999</c:v>
                </c:pt>
                <c:pt idx="9813">
                  <c:v>139.7809</c:v>
                </c:pt>
                <c:pt idx="9814">
                  <c:v>139.80529999999999</c:v>
                </c:pt>
                <c:pt idx="9815">
                  <c:v>139.8297</c:v>
                </c:pt>
                <c:pt idx="9816">
                  <c:v>139.85400000000001</c:v>
                </c:pt>
                <c:pt idx="9817">
                  <c:v>139.8784</c:v>
                </c:pt>
                <c:pt idx="9818">
                  <c:v>139.90280000000001</c:v>
                </c:pt>
                <c:pt idx="9819">
                  <c:v>139.9272</c:v>
                </c:pt>
                <c:pt idx="9820">
                  <c:v>139.95160000000001</c:v>
                </c:pt>
                <c:pt idx="9821">
                  <c:v>139.976</c:v>
                </c:pt>
                <c:pt idx="9822">
                  <c:v>140.00030000000001</c:v>
                </c:pt>
                <c:pt idx="9823">
                  <c:v>140.0247</c:v>
                </c:pt>
                <c:pt idx="9824">
                  <c:v>140.04910000000001</c:v>
                </c:pt>
                <c:pt idx="9825">
                  <c:v>140.0735</c:v>
                </c:pt>
                <c:pt idx="9826">
                  <c:v>140.09790000000001</c:v>
                </c:pt>
                <c:pt idx="9827">
                  <c:v>140.1223</c:v>
                </c:pt>
                <c:pt idx="9828">
                  <c:v>140.14670000000001</c:v>
                </c:pt>
                <c:pt idx="9829">
                  <c:v>140.1711</c:v>
                </c:pt>
                <c:pt idx="9830">
                  <c:v>140.19550000000001</c:v>
                </c:pt>
                <c:pt idx="9831">
                  <c:v>140.2199</c:v>
                </c:pt>
                <c:pt idx="9832">
                  <c:v>140.24430000000001</c:v>
                </c:pt>
                <c:pt idx="9833">
                  <c:v>140.2687</c:v>
                </c:pt>
                <c:pt idx="9834">
                  <c:v>140.29310000000001</c:v>
                </c:pt>
                <c:pt idx="9835">
                  <c:v>140.3176</c:v>
                </c:pt>
                <c:pt idx="9836">
                  <c:v>140.34200000000001</c:v>
                </c:pt>
                <c:pt idx="9837">
                  <c:v>140.3664</c:v>
                </c:pt>
                <c:pt idx="9838">
                  <c:v>140.39080000000001</c:v>
                </c:pt>
                <c:pt idx="9839">
                  <c:v>140.4152</c:v>
                </c:pt>
                <c:pt idx="9840">
                  <c:v>140.43969999999999</c:v>
                </c:pt>
                <c:pt idx="9841">
                  <c:v>140.4641</c:v>
                </c:pt>
                <c:pt idx="9842">
                  <c:v>140.48849999999999</c:v>
                </c:pt>
                <c:pt idx="9843">
                  <c:v>140.5129</c:v>
                </c:pt>
                <c:pt idx="9844">
                  <c:v>140.53739999999999</c:v>
                </c:pt>
                <c:pt idx="9845">
                  <c:v>140.56180000000001</c:v>
                </c:pt>
                <c:pt idx="9846">
                  <c:v>140.58629999999999</c:v>
                </c:pt>
                <c:pt idx="9847">
                  <c:v>140.61070000000001</c:v>
                </c:pt>
                <c:pt idx="9848">
                  <c:v>140.63509999999999</c:v>
                </c:pt>
                <c:pt idx="9849">
                  <c:v>140.65960000000001</c:v>
                </c:pt>
                <c:pt idx="9850">
                  <c:v>140.684</c:v>
                </c:pt>
                <c:pt idx="9851">
                  <c:v>140.70849999999999</c:v>
                </c:pt>
                <c:pt idx="9852">
                  <c:v>140.7329</c:v>
                </c:pt>
                <c:pt idx="9853">
                  <c:v>140.75739999999999</c:v>
                </c:pt>
                <c:pt idx="9854">
                  <c:v>140.7818</c:v>
                </c:pt>
                <c:pt idx="9855">
                  <c:v>140.80629999999999</c:v>
                </c:pt>
                <c:pt idx="9856">
                  <c:v>140.83070000000001</c:v>
                </c:pt>
                <c:pt idx="9857">
                  <c:v>140.8552</c:v>
                </c:pt>
                <c:pt idx="9858">
                  <c:v>140.87970000000001</c:v>
                </c:pt>
                <c:pt idx="9859">
                  <c:v>140.9041</c:v>
                </c:pt>
                <c:pt idx="9860">
                  <c:v>140.92859999999999</c:v>
                </c:pt>
                <c:pt idx="9861">
                  <c:v>140.95310000000001</c:v>
                </c:pt>
                <c:pt idx="9862">
                  <c:v>140.97749999999999</c:v>
                </c:pt>
                <c:pt idx="9863">
                  <c:v>141.00200000000001</c:v>
                </c:pt>
                <c:pt idx="9864">
                  <c:v>141.0265</c:v>
                </c:pt>
                <c:pt idx="9865">
                  <c:v>141.05099999999999</c:v>
                </c:pt>
                <c:pt idx="9866">
                  <c:v>141.07550000000001</c:v>
                </c:pt>
                <c:pt idx="9867">
                  <c:v>141.09989999999999</c:v>
                </c:pt>
                <c:pt idx="9868">
                  <c:v>141.12440000000001</c:v>
                </c:pt>
                <c:pt idx="9869">
                  <c:v>141.1489</c:v>
                </c:pt>
                <c:pt idx="9870">
                  <c:v>141.17339999999999</c:v>
                </c:pt>
                <c:pt idx="9871">
                  <c:v>141.1979</c:v>
                </c:pt>
                <c:pt idx="9872">
                  <c:v>141.22239999999999</c:v>
                </c:pt>
                <c:pt idx="9873">
                  <c:v>141.24690000000001</c:v>
                </c:pt>
                <c:pt idx="9874">
                  <c:v>141.2714</c:v>
                </c:pt>
                <c:pt idx="9875">
                  <c:v>141.29589999999999</c:v>
                </c:pt>
                <c:pt idx="9876">
                  <c:v>141.32040000000001</c:v>
                </c:pt>
                <c:pt idx="9877">
                  <c:v>141.3449</c:v>
                </c:pt>
                <c:pt idx="9878">
                  <c:v>141.36940000000001</c:v>
                </c:pt>
                <c:pt idx="9879">
                  <c:v>141.3939</c:v>
                </c:pt>
                <c:pt idx="9880">
                  <c:v>141.41839999999999</c:v>
                </c:pt>
                <c:pt idx="9881">
                  <c:v>141.44290000000001</c:v>
                </c:pt>
                <c:pt idx="9882">
                  <c:v>141.4674</c:v>
                </c:pt>
                <c:pt idx="9883">
                  <c:v>141.49189999999999</c:v>
                </c:pt>
                <c:pt idx="9884">
                  <c:v>141.5164</c:v>
                </c:pt>
                <c:pt idx="9885">
                  <c:v>141.541</c:v>
                </c:pt>
                <c:pt idx="9886">
                  <c:v>141.56549999999999</c:v>
                </c:pt>
                <c:pt idx="9887">
                  <c:v>141.59</c:v>
                </c:pt>
                <c:pt idx="9888">
                  <c:v>141.61449999999999</c:v>
                </c:pt>
                <c:pt idx="9889">
                  <c:v>141.63910000000001</c:v>
                </c:pt>
                <c:pt idx="9890">
                  <c:v>141.6636</c:v>
                </c:pt>
                <c:pt idx="9891">
                  <c:v>141.68809999999999</c:v>
                </c:pt>
                <c:pt idx="9892">
                  <c:v>141.71270000000001</c:v>
                </c:pt>
                <c:pt idx="9893">
                  <c:v>141.7372</c:v>
                </c:pt>
                <c:pt idx="9894">
                  <c:v>141.76169999999999</c:v>
                </c:pt>
                <c:pt idx="9895">
                  <c:v>141.78630000000001</c:v>
                </c:pt>
                <c:pt idx="9896">
                  <c:v>141.8108</c:v>
                </c:pt>
                <c:pt idx="9897">
                  <c:v>141.83539999999999</c:v>
                </c:pt>
                <c:pt idx="9898">
                  <c:v>141.85990000000001</c:v>
                </c:pt>
                <c:pt idx="9899">
                  <c:v>141.8845</c:v>
                </c:pt>
                <c:pt idx="9900">
                  <c:v>141.90899999999999</c:v>
                </c:pt>
                <c:pt idx="9901">
                  <c:v>141.93360000000001</c:v>
                </c:pt>
                <c:pt idx="9902">
                  <c:v>141.9581</c:v>
                </c:pt>
                <c:pt idx="9903">
                  <c:v>141.98269999999999</c:v>
                </c:pt>
                <c:pt idx="9904">
                  <c:v>142.00729999999999</c:v>
                </c:pt>
                <c:pt idx="9905">
                  <c:v>142.0318</c:v>
                </c:pt>
                <c:pt idx="9906">
                  <c:v>142.0564</c:v>
                </c:pt>
                <c:pt idx="9907">
                  <c:v>142.08099999999999</c:v>
                </c:pt>
                <c:pt idx="9908">
                  <c:v>142.10550000000001</c:v>
                </c:pt>
                <c:pt idx="9909">
                  <c:v>142.1301</c:v>
                </c:pt>
                <c:pt idx="9910">
                  <c:v>142.15469999999999</c:v>
                </c:pt>
                <c:pt idx="9911">
                  <c:v>142.17920000000001</c:v>
                </c:pt>
                <c:pt idx="9912">
                  <c:v>142.2038</c:v>
                </c:pt>
                <c:pt idx="9913">
                  <c:v>142.22839999999999</c:v>
                </c:pt>
                <c:pt idx="9914">
                  <c:v>142.25299999999999</c:v>
                </c:pt>
                <c:pt idx="9915">
                  <c:v>142.27760000000001</c:v>
                </c:pt>
                <c:pt idx="9916">
                  <c:v>142.3022</c:v>
                </c:pt>
                <c:pt idx="9917">
                  <c:v>142.32669999999999</c:v>
                </c:pt>
                <c:pt idx="9918">
                  <c:v>142.35130000000001</c:v>
                </c:pt>
                <c:pt idx="9919">
                  <c:v>142.3759</c:v>
                </c:pt>
                <c:pt idx="9920">
                  <c:v>142.40049999999999</c:v>
                </c:pt>
                <c:pt idx="9921">
                  <c:v>142.42509999999999</c:v>
                </c:pt>
                <c:pt idx="9922">
                  <c:v>142.44970000000001</c:v>
                </c:pt>
                <c:pt idx="9923">
                  <c:v>142.4743</c:v>
                </c:pt>
                <c:pt idx="9924">
                  <c:v>142.49889999999999</c:v>
                </c:pt>
                <c:pt idx="9925">
                  <c:v>142.52350000000001</c:v>
                </c:pt>
                <c:pt idx="9926">
                  <c:v>142.54810000000001</c:v>
                </c:pt>
                <c:pt idx="9927">
                  <c:v>142.5727</c:v>
                </c:pt>
                <c:pt idx="9928">
                  <c:v>142.59739999999999</c:v>
                </c:pt>
                <c:pt idx="9929">
                  <c:v>142.62200000000001</c:v>
                </c:pt>
                <c:pt idx="9930">
                  <c:v>142.64660000000001</c:v>
                </c:pt>
                <c:pt idx="9931">
                  <c:v>142.6712</c:v>
                </c:pt>
                <c:pt idx="9932">
                  <c:v>142.69579999999999</c:v>
                </c:pt>
                <c:pt idx="9933">
                  <c:v>142.72040000000001</c:v>
                </c:pt>
                <c:pt idx="9934">
                  <c:v>142.74510000000001</c:v>
                </c:pt>
                <c:pt idx="9935">
                  <c:v>142.7697</c:v>
                </c:pt>
                <c:pt idx="9936">
                  <c:v>142.79429999999999</c:v>
                </c:pt>
                <c:pt idx="9937">
                  <c:v>142.81899999999999</c:v>
                </c:pt>
                <c:pt idx="9938">
                  <c:v>142.84360000000001</c:v>
                </c:pt>
                <c:pt idx="9939">
                  <c:v>142.8682</c:v>
                </c:pt>
                <c:pt idx="9940">
                  <c:v>142.8929</c:v>
                </c:pt>
                <c:pt idx="9941">
                  <c:v>142.91749999999999</c:v>
                </c:pt>
                <c:pt idx="9942">
                  <c:v>142.94210000000001</c:v>
                </c:pt>
                <c:pt idx="9943">
                  <c:v>142.96680000000001</c:v>
                </c:pt>
                <c:pt idx="9944">
                  <c:v>142.9914</c:v>
                </c:pt>
                <c:pt idx="9945">
                  <c:v>143.01609999999999</c:v>
                </c:pt>
                <c:pt idx="9946">
                  <c:v>143.04069999999999</c:v>
                </c:pt>
                <c:pt idx="9947">
                  <c:v>143.06540000000001</c:v>
                </c:pt>
                <c:pt idx="9948">
                  <c:v>143.09</c:v>
                </c:pt>
                <c:pt idx="9949">
                  <c:v>143.1147</c:v>
                </c:pt>
                <c:pt idx="9950">
                  <c:v>143.13929999999999</c:v>
                </c:pt>
                <c:pt idx="9951">
                  <c:v>143.16399999999999</c:v>
                </c:pt>
                <c:pt idx="9952">
                  <c:v>143.18870000000001</c:v>
                </c:pt>
                <c:pt idx="9953">
                  <c:v>143.2133</c:v>
                </c:pt>
                <c:pt idx="9954">
                  <c:v>143.238</c:v>
                </c:pt>
                <c:pt idx="9955">
                  <c:v>143.2627</c:v>
                </c:pt>
                <c:pt idx="9956">
                  <c:v>143.28729999999999</c:v>
                </c:pt>
                <c:pt idx="9957">
                  <c:v>143.31200000000001</c:v>
                </c:pt>
                <c:pt idx="9958">
                  <c:v>143.33670000000001</c:v>
                </c:pt>
                <c:pt idx="9959">
                  <c:v>143.3614</c:v>
                </c:pt>
                <c:pt idx="9960">
                  <c:v>143.386</c:v>
                </c:pt>
                <c:pt idx="9961">
                  <c:v>143.41069999999999</c:v>
                </c:pt>
                <c:pt idx="9962">
                  <c:v>143.43539999999999</c:v>
                </c:pt>
                <c:pt idx="9963">
                  <c:v>143.46010000000001</c:v>
                </c:pt>
                <c:pt idx="9964">
                  <c:v>143.48480000000001</c:v>
                </c:pt>
                <c:pt idx="9965">
                  <c:v>143.5095</c:v>
                </c:pt>
                <c:pt idx="9966">
                  <c:v>143.5342</c:v>
                </c:pt>
                <c:pt idx="9967">
                  <c:v>143.55889999999999</c:v>
                </c:pt>
                <c:pt idx="9968">
                  <c:v>143.58359999999999</c:v>
                </c:pt>
                <c:pt idx="9969">
                  <c:v>143.60830000000001</c:v>
                </c:pt>
                <c:pt idx="9970">
                  <c:v>143.63300000000001</c:v>
                </c:pt>
                <c:pt idx="9971">
                  <c:v>143.65770000000001</c:v>
                </c:pt>
                <c:pt idx="9972">
                  <c:v>143.6824</c:v>
                </c:pt>
                <c:pt idx="9973">
                  <c:v>143.7071</c:v>
                </c:pt>
                <c:pt idx="9974">
                  <c:v>143.73179999999999</c:v>
                </c:pt>
                <c:pt idx="9975">
                  <c:v>143.75649999999999</c:v>
                </c:pt>
                <c:pt idx="9976">
                  <c:v>143.78120000000001</c:v>
                </c:pt>
                <c:pt idx="9977">
                  <c:v>143.80590000000001</c:v>
                </c:pt>
                <c:pt idx="9978">
                  <c:v>143.8306</c:v>
                </c:pt>
                <c:pt idx="9979">
                  <c:v>143.8554</c:v>
                </c:pt>
                <c:pt idx="9980">
                  <c:v>143.8801</c:v>
                </c:pt>
                <c:pt idx="9981">
                  <c:v>143.90479999999999</c:v>
                </c:pt>
                <c:pt idx="9982">
                  <c:v>143.92949999999999</c:v>
                </c:pt>
                <c:pt idx="9983">
                  <c:v>143.95429999999999</c:v>
                </c:pt>
                <c:pt idx="9984">
                  <c:v>143.97900000000001</c:v>
                </c:pt>
                <c:pt idx="9985">
                  <c:v>144.00370000000001</c:v>
                </c:pt>
                <c:pt idx="9986">
                  <c:v>144.02850000000001</c:v>
                </c:pt>
                <c:pt idx="9987">
                  <c:v>144.0532</c:v>
                </c:pt>
                <c:pt idx="9988">
                  <c:v>144.0779</c:v>
                </c:pt>
                <c:pt idx="9989">
                  <c:v>144.1027</c:v>
                </c:pt>
                <c:pt idx="9990">
                  <c:v>144.12739999999999</c:v>
                </c:pt>
                <c:pt idx="9991">
                  <c:v>144.15219999999999</c:v>
                </c:pt>
                <c:pt idx="9992">
                  <c:v>144.17689999999999</c:v>
                </c:pt>
                <c:pt idx="9993">
                  <c:v>144.20169999999999</c:v>
                </c:pt>
                <c:pt idx="9994">
                  <c:v>144.22640000000001</c:v>
                </c:pt>
                <c:pt idx="9995">
                  <c:v>144.25120000000001</c:v>
                </c:pt>
                <c:pt idx="9996">
                  <c:v>144.27590000000001</c:v>
                </c:pt>
                <c:pt idx="9997">
                  <c:v>144.30070000000001</c:v>
                </c:pt>
                <c:pt idx="9998">
                  <c:v>144.32550000000001</c:v>
                </c:pt>
                <c:pt idx="9999">
                  <c:v>144.3502</c:v>
                </c:pt>
                <c:pt idx="10000">
                  <c:v>144.375</c:v>
                </c:pt>
                <c:pt idx="10001">
                  <c:v>144.3997</c:v>
                </c:pt>
                <c:pt idx="10002">
                  <c:v>144.42449999999999</c:v>
                </c:pt>
                <c:pt idx="10003">
                  <c:v>144.44929999999999</c:v>
                </c:pt>
                <c:pt idx="10004">
                  <c:v>144.47409999999999</c:v>
                </c:pt>
                <c:pt idx="10005">
                  <c:v>144.49879999999999</c:v>
                </c:pt>
                <c:pt idx="10006">
                  <c:v>144.52359999999999</c:v>
                </c:pt>
                <c:pt idx="10007">
                  <c:v>144.54839999999999</c:v>
                </c:pt>
                <c:pt idx="10008">
                  <c:v>144.57320000000001</c:v>
                </c:pt>
                <c:pt idx="10009">
                  <c:v>144.59790000000001</c:v>
                </c:pt>
                <c:pt idx="10010">
                  <c:v>144.62270000000001</c:v>
                </c:pt>
                <c:pt idx="10011">
                  <c:v>144.64750000000001</c:v>
                </c:pt>
                <c:pt idx="10012">
                  <c:v>144.67230000000001</c:v>
                </c:pt>
                <c:pt idx="10013">
                  <c:v>144.69710000000001</c:v>
                </c:pt>
                <c:pt idx="10014">
                  <c:v>144.72190000000001</c:v>
                </c:pt>
                <c:pt idx="10015">
                  <c:v>144.7467</c:v>
                </c:pt>
                <c:pt idx="10016">
                  <c:v>144.7715</c:v>
                </c:pt>
                <c:pt idx="10017">
                  <c:v>144.7963</c:v>
                </c:pt>
                <c:pt idx="10018">
                  <c:v>144.8211</c:v>
                </c:pt>
                <c:pt idx="10019">
                  <c:v>144.8459</c:v>
                </c:pt>
                <c:pt idx="10020">
                  <c:v>144.8707</c:v>
                </c:pt>
                <c:pt idx="10021">
                  <c:v>144.8955</c:v>
                </c:pt>
                <c:pt idx="10022">
                  <c:v>144.9203</c:v>
                </c:pt>
                <c:pt idx="10023">
                  <c:v>144.9451</c:v>
                </c:pt>
                <c:pt idx="10024">
                  <c:v>144.97</c:v>
                </c:pt>
                <c:pt idx="10025">
                  <c:v>144.9948</c:v>
                </c:pt>
                <c:pt idx="10026">
                  <c:v>145.0196</c:v>
                </c:pt>
                <c:pt idx="10027">
                  <c:v>145.0444</c:v>
                </c:pt>
                <c:pt idx="10028">
                  <c:v>145.0692</c:v>
                </c:pt>
                <c:pt idx="10029">
                  <c:v>145.0941</c:v>
                </c:pt>
                <c:pt idx="10030">
                  <c:v>145.1189</c:v>
                </c:pt>
                <c:pt idx="10031">
                  <c:v>145.1437</c:v>
                </c:pt>
                <c:pt idx="10032">
                  <c:v>145.1686</c:v>
                </c:pt>
                <c:pt idx="10033">
                  <c:v>145.1934</c:v>
                </c:pt>
                <c:pt idx="10034">
                  <c:v>145.2182</c:v>
                </c:pt>
                <c:pt idx="10035">
                  <c:v>145.2431</c:v>
                </c:pt>
                <c:pt idx="10036">
                  <c:v>145.2679</c:v>
                </c:pt>
                <c:pt idx="10037">
                  <c:v>145.2928</c:v>
                </c:pt>
                <c:pt idx="10038">
                  <c:v>145.3176</c:v>
                </c:pt>
                <c:pt idx="10039">
                  <c:v>145.3425</c:v>
                </c:pt>
                <c:pt idx="10040">
                  <c:v>145.3673</c:v>
                </c:pt>
                <c:pt idx="10041">
                  <c:v>145.3922</c:v>
                </c:pt>
                <c:pt idx="10042">
                  <c:v>145.417</c:v>
                </c:pt>
                <c:pt idx="10043">
                  <c:v>145.4419</c:v>
                </c:pt>
                <c:pt idx="10044">
                  <c:v>145.4667</c:v>
                </c:pt>
                <c:pt idx="10045">
                  <c:v>145.49160000000001</c:v>
                </c:pt>
                <c:pt idx="10046">
                  <c:v>145.5164</c:v>
                </c:pt>
                <c:pt idx="10047">
                  <c:v>145.54130000000001</c:v>
                </c:pt>
                <c:pt idx="10048">
                  <c:v>145.56620000000001</c:v>
                </c:pt>
                <c:pt idx="10049">
                  <c:v>145.59100000000001</c:v>
                </c:pt>
                <c:pt idx="10050">
                  <c:v>145.61590000000001</c:v>
                </c:pt>
                <c:pt idx="10051">
                  <c:v>145.64080000000001</c:v>
                </c:pt>
                <c:pt idx="10052">
                  <c:v>145.66569999999999</c:v>
                </c:pt>
                <c:pt idx="10053">
                  <c:v>145.69049999999999</c:v>
                </c:pt>
                <c:pt idx="10054">
                  <c:v>145.71539999999999</c:v>
                </c:pt>
                <c:pt idx="10055">
                  <c:v>145.74029999999999</c:v>
                </c:pt>
                <c:pt idx="10056">
                  <c:v>145.76519999999999</c:v>
                </c:pt>
                <c:pt idx="10057">
                  <c:v>145.7901</c:v>
                </c:pt>
                <c:pt idx="10058">
                  <c:v>145.815</c:v>
                </c:pt>
                <c:pt idx="10059">
                  <c:v>145.8398</c:v>
                </c:pt>
                <c:pt idx="10060">
                  <c:v>145.8647</c:v>
                </c:pt>
                <c:pt idx="10061">
                  <c:v>145.8896</c:v>
                </c:pt>
                <c:pt idx="10062">
                  <c:v>145.9145</c:v>
                </c:pt>
                <c:pt idx="10063">
                  <c:v>145.93940000000001</c:v>
                </c:pt>
                <c:pt idx="10064">
                  <c:v>145.96430000000001</c:v>
                </c:pt>
                <c:pt idx="10065">
                  <c:v>145.98920000000001</c:v>
                </c:pt>
                <c:pt idx="10066">
                  <c:v>146.01410000000001</c:v>
                </c:pt>
                <c:pt idx="10067">
                  <c:v>146.03899999999999</c:v>
                </c:pt>
                <c:pt idx="10068">
                  <c:v>146.06389999999999</c:v>
                </c:pt>
                <c:pt idx="10069">
                  <c:v>146.0889</c:v>
                </c:pt>
                <c:pt idx="10070">
                  <c:v>146.1138</c:v>
                </c:pt>
                <c:pt idx="10071">
                  <c:v>146.1387</c:v>
                </c:pt>
                <c:pt idx="10072">
                  <c:v>146.1636</c:v>
                </c:pt>
                <c:pt idx="10073">
                  <c:v>146.1885</c:v>
                </c:pt>
                <c:pt idx="10074">
                  <c:v>146.21350000000001</c:v>
                </c:pt>
                <c:pt idx="10075">
                  <c:v>146.23840000000001</c:v>
                </c:pt>
                <c:pt idx="10076">
                  <c:v>146.26329999999999</c:v>
                </c:pt>
                <c:pt idx="10077">
                  <c:v>146.28819999999999</c:v>
                </c:pt>
                <c:pt idx="10078">
                  <c:v>146.31319999999999</c:v>
                </c:pt>
                <c:pt idx="10079">
                  <c:v>146.3381</c:v>
                </c:pt>
                <c:pt idx="10080">
                  <c:v>146.363</c:v>
                </c:pt>
                <c:pt idx="10081">
                  <c:v>146.38800000000001</c:v>
                </c:pt>
                <c:pt idx="10082">
                  <c:v>146.41290000000001</c:v>
                </c:pt>
                <c:pt idx="10083">
                  <c:v>146.43780000000001</c:v>
                </c:pt>
                <c:pt idx="10084">
                  <c:v>146.46279999999999</c:v>
                </c:pt>
                <c:pt idx="10085">
                  <c:v>146.48769999999999</c:v>
                </c:pt>
                <c:pt idx="10086">
                  <c:v>146.5127</c:v>
                </c:pt>
                <c:pt idx="10087">
                  <c:v>146.5376</c:v>
                </c:pt>
                <c:pt idx="10088">
                  <c:v>146.5626</c:v>
                </c:pt>
                <c:pt idx="10089">
                  <c:v>146.58750000000001</c:v>
                </c:pt>
                <c:pt idx="10090">
                  <c:v>146.61250000000001</c:v>
                </c:pt>
                <c:pt idx="10091">
                  <c:v>146.63749999999999</c:v>
                </c:pt>
                <c:pt idx="10092">
                  <c:v>146.66239999999999</c:v>
                </c:pt>
                <c:pt idx="10093">
                  <c:v>146.6874</c:v>
                </c:pt>
                <c:pt idx="10094">
                  <c:v>146.7123</c:v>
                </c:pt>
                <c:pt idx="10095">
                  <c:v>146.7373</c:v>
                </c:pt>
                <c:pt idx="10096">
                  <c:v>146.76230000000001</c:v>
                </c:pt>
                <c:pt idx="10097">
                  <c:v>146.78720000000001</c:v>
                </c:pt>
                <c:pt idx="10098">
                  <c:v>146.81219999999999</c:v>
                </c:pt>
                <c:pt idx="10099">
                  <c:v>146.8372</c:v>
                </c:pt>
                <c:pt idx="10100">
                  <c:v>146.8622</c:v>
                </c:pt>
                <c:pt idx="10101">
                  <c:v>146.8871</c:v>
                </c:pt>
                <c:pt idx="10102">
                  <c:v>146.91210000000001</c:v>
                </c:pt>
                <c:pt idx="10103">
                  <c:v>146.93709999999999</c:v>
                </c:pt>
                <c:pt idx="10104">
                  <c:v>146.96209999999999</c:v>
                </c:pt>
                <c:pt idx="10105">
                  <c:v>146.9871</c:v>
                </c:pt>
                <c:pt idx="10106">
                  <c:v>147.0121</c:v>
                </c:pt>
                <c:pt idx="10107">
                  <c:v>147.03710000000001</c:v>
                </c:pt>
                <c:pt idx="10108">
                  <c:v>147.06209999999999</c:v>
                </c:pt>
                <c:pt idx="10109">
                  <c:v>147.08709999999999</c:v>
                </c:pt>
                <c:pt idx="10110">
                  <c:v>147.11199999999999</c:v>
                </c:pt>
                <c:pt idx="10111">
                  <c:v>147.1371</c:v>
                </c:pt>
                <c:pt idx="10112">
                  <c:v>147.16200000000001</c:v>
                </c:pt>
                <c:pt idx="10113">
                  <c:v>147.18709999999999</c:v>
                </c:pt>
                <c:pt idx="10114">
                  <c:v>147.21209999999999</c:v>
                </c:pt>
                <c:pt idx="10115">
                  <c:v>147.2371</c:v>
                </c:pt>
                <c:pt idx="10116">
                  <c:v>147.2621</c:v>
                </c:pt>
                <c:pt idx="10117">
                  <c:v>147.28710000000001</c:v>
                </c:pt>
                <c:pt idx="10118">
                  <c:v>147.31209999999999</c:v>
                </c:pt>
                <c:pt idx="10119">
                  <c:v>147.33709999999999</c:v>
                </c:pt>
                <c:pt idx="10120">
                  <c:v>147.3622</c:v>
                </c:pt>
                <c:pt idx="10121">
                  <c:v>147.38720000000001</c:v>
                </c:pt>
                <c:pt idx="10122">
                  <c:v>147.41220000000001</c:v>
                </c:pt>
                <c:pt idx="10123">
                  <c:v>147.43719999999999</c:v>
                </c:pt>
                <c:pt idx="10124">
                  <c:v>147.4622</c:v>
                </c:pt>
                <c:pt idx="10125">
                  <c:v>147.4873</c:v>
                </c:pt>
                <c:pt idx="10126">
                  <c:v>147.51230000000001</c:v>
                </c:pt>
                <c:pt idx="10127">
                  <c:v>147.53729999999999</c:v>
                </c:pt>
                <c:pt idx="10128">
                  <c:v>147.5624</c:v>
                </c:pt>
                <c:pt idx="10129">
                  <c:v>147.5874</c:v>
                </c:pt>
                <c:pt idx="10130">
                  <c:v>147.61250000000001</c:v>
                </c:pt>
                <c:pt idx="10131">
                  <c:v>147.63749999999999</c:v>
                </c:pt>
                <c:pt idx="10132">
                  <c:v>147.6626</c:v>
                </c:pt>
                <c:pt idx="10133">
                  <c:v>147.6876</c:v>
                </c:pt>
                <c:pt idx="10134">
                  <c:v>147.71260000000001</c:v>
                </c:pt>
                <c:pt idx="10135">
                  <c:v>147.73769999999999</c:v>
                </c:pt>
                <c:pt idx="10136">
                  <c:v>147.7627</c:v>
                </c:pt>
                <c:pt idx="10137">
                  <c:v>147.7878</c:v>
                </c:pt>
                <c:pt idx="10138">
                  <c:v>147.81290000000001</c:v>
                </c:pt>
                <c:pt idx="10139">
                  <c:v>147.83789999999999</c:v>
                </c:pt>
                <c:pt idx="10140">
                  <c:v>147.863</c:v>
                </c:pt>
                <c:pt idx="10141">
                  <c:v>147.88800000000001</c:v>
                </c:pt>
                <c:pt idx="10142">
                  <c:v>147.91309999999999</c:v>
                </c:pt>
                <c:pt idx="10143">
                  <c:v>147.93819999999999</c:v>
                </c:pt>
                <c:pt idx="10144">
                  <c:v>147.9633</c:v>
                </c:pt>
                <c:pt idx="10145">
                  <c:v>147.98830000000001</c:v>
                </c:pt>
                <c:pt idx="10146">
                  <c:v>148.01339999999999</c:v>
                </c:pt>
                <c:pt idx="10147">
                  <c:v>148.0385</c:v>
                </c:pt>
                <c:pt idx="10148">
                  <c:v>148.06360000000001</c:v>
                </c:pt>
                <c:pt idx="10149">
                  <c:v>148.08860000000001</c:v>
                </c:pt>
                <c:pt idx="10150">
                  <c:v>148.11369999999999</c:v>
                </c:pt>
                <c:pt idx="10151">
                  <c:v>148.1388</c:v>
                </c:pt>
                <c:pt idx="10152">
                  <c:v>148.16390000000001</c:v>
                </c:pt>
                <c:pt idx="10153">
                  <c:v>148.18899999999999</c:v>
                </c:pt>
                <c:pt idx="10154">
                  <c:v>148.2141</c:v>
                </c:pt>
                <c:pt idx="10155">
                  <c:v>148.23920000000001</c:v>
                </c:pt>
                <c:pt idx="10156">
                  <c:v>148.26429999999999</c:v>
                </c:pt>
                <c:pt idx="10157">
                  <c:v>148.2894</c:v>
                </c:pt>
                <c:pt idx="10158">
                  <c:v>148.31450000000001</c:v>
                </c:pt>
                <c:pt idx="10159">
                  <c:v>148.33959999999999</c:v>
                </c:pt>
                <c:pt idx="10160">
                  <c:v>148.3647</c:v>
                </c:pt>
                <c:pt idx="10161">
                  <c:v>148.38980000000001</c:v>
                </c:pt>
                <c:pt idx="10162">
                  <c:v>148.41489999999999</c:v>
                </c:pt>
                <c:pt idx="10163">
                  <c:v>148.44</c:v>
                </c:pt>
                <c:pt idx="10164">
                  <c:v>148.46510000000001</c:v>
                </c:pt>
                <c:pt idx="10165">
                  <c:v>148.49019999999999</c:v>
                </c:pt>
                <c:pt idx="10166">
                  <c:v>148.5153</c:v>
                </c:pt>
                <c:pt idx="10167">
                  <c:v>148.54050000000001</c:v>
                </c:pt>
                <c:pt idx="10168">
                  <c:v>148.56559999999999</c:v>
                </c:pt>
                <c:pt idx="10169">
                  <c:v>148.5907</c:v>
                </c:pt>
                <c:pt idx="10170">
                  <c:v>148.61580000000001</c:v>
                </c:pt>
                <c:pt idx="10171">
                  <c:v>148.64099999999999</c:v>
                </c:pt>
                <c:pt idx="10172">
                  <c:v>148.6661</c:v>
                </c:pt>
                <c:pt idx="10173">
                  <c:v>148.69120000000001</c:v>
                </c:pt>
                <c:pt idx="10174">
                  <c:v>148.71639999999999</c:v>
                </c:pt>
                <c:pt idx="10175">
                  <c:v>148.7415</c:v>
                </c:pt>
                <c:pt idx="10176">
                  <c:v>148.76660000000001</c:v>
                </c:pt>
                <c:pt idx="10177">
                  <c:v>148.79179999999999</c:v>
                </c:pt>
                <c:pt idx="10178">
                  <c:v>148.8169</c:v>
                </c:pt>
                <c:pt idx="10179">
                  <c:v>148.84209999999999</c:v>
                </c:pt>
                <c:pt idx="10180">
                  <c:v>148.8672</c:v>
                </c:pt>
                <c:pt idx="10181">
                  <c:v>148.89230000000001</c:v>
                </c:pt>
                <c:pt idx="10182">
                  <c:v>148.91749999999999</c:v>
                </c:pt>
                <c:pt idx="10183">
                  <c:v>148.9427</c:v>
                </c:pt>
                <c:pt idx="10184">
                  <c:v>148.96780000000001</c:v>
                </c:pt>
                <c:pt idx="10185">
                  <c:v>148.99299999999999</c:v>
                </c:pt>
                <c:pt idx="10186">
                  <c:v>149.0181</c:v>
                </c:pt>
                <c:pt idx="10187">
                  <c:v>149.04329999999999</c:v>
                </c:pt>
                <c:pt idx="10188">
                  <c:v>149.0685</c:v>
                </c:pt>
                <c:pt idx="10189">
                  <c:v>149.09360000000001</c:v>
                </c:pt>
                <c:pt idx="10190">
                  <c:v>149.11879999999999</c:v>
                </c:pt>
                <c:pt idx="10191">
                  <c:v>149.14400000000001</c:v>
                </c:pt>
                <c:pt idx="10192">
                  <c:v>149.16909999999999</c:v>
                </c:pt>
                <c:pt idx="10193">
                  <c:v>149.1943</c:v>
                </c:pt>
                <c:pt idx="10194">
                  <c:v>149.21950000000001</c:v>
                </c:pt>
                <c:pt idx="10195">
                  <c:v>149.24469999999999</c:v>
                </c:pt>
                <c:pt idx="10196">
                  <c:v>149.2698</c:v>
                </c:pt>
                <c:pt idx="10197">
                  <c:v>149.29499999999999</c:v>
                </c:pt>
                <c:pt idx="10198">
                  <c:v>149.3202</c:v>
                </c:pt>
                <c:pt idx="10199">
                  <c:v>149.34540000000001</c:v>
                </c:pt>
                <c:pt idx="10200">
                  <c:v>149.3706</c:v>
                </c:pt>
                <c:pt idx="10201">
                  <c:v>149.39580000000001</c:v>
                </c:pt>
                <c:pt idx="10202">
                  <c:v>149.42099999999999</c:v>
                </c:pt>
                <c:pt idx="10203">
                  <c:v>149.4462</c:v>
                </c:pt>
                <c:pt idx="10204">
                  <c:v>149.47139999999999</c:v>
                </c:pt>
                <c:pt idx="10205">
                  <c:v>149.4966</c:v>
                </c:pt>
                <c:pt idx="10206">
                  <c:v>149.52180000000001</c:v>
                </c:pt>
                <c:pt idx="10207">
                  <c:v>149.547</c:v>
                </c:pt>
                <c:pt idx="10208">
                  <c:v>149.57220000000001</c:v>
                </c:pt>
                <c:pt idx="10209">
                  <c:v>149.59739999999999</c:v>
                </c:pt>
                <c:pt idx="10210">
                  <c:v>149.62260000000001</c:v>
                </c:pt>
                <c:pt idx="10211">
                  <c:v>149.64779999999999</c:v>
                </c:pt>
                <c:pt idx="10212">
                  <c:v>149.673</c:v>
                </c:pt>
                <c:pt idx="10213">
                  <c:v>149.69820000000001</c:v>
                </c:pt>
                <c:pt idx="10214">
                  <c:v>149.7235</c:v>
                </c:pt>
                <c:pt idx="10215">
                  <c:v>149.74870000000001</c:v>
                </c:pt>
                <c:pt idx="10216">
                  <c:v>149.7739</c:v>
                </c:pt>
                <c:pt idx="10217">
                  <c:v>149.79910000000001</c:v>
                </c:pt>
                <c:pt idx="10218">
                  <c:v>149.8244</c:v>
                </c:pt>
                <c:pt idx="10219">
                  <c:v>149.84960000000001</c:v>
                </c:pt>
                <c:pt idx="10220">
                  <c:v>149.87479999999999</c:v>
                </c:pt>
                <c:pt idx="10221">
                  <c:v>149.90010000000001</c:v>
                </c:pt>
                <c:pt idx="10222">
                  <c:v>149.92529999999999</c:v>
                </c:pt>
                <c:pt idx="10223">
                  <c:v>149.95050000000001</c:v>
                </c:pt>
                <c:pt idx="10224">
                  <c:v>149.97579999999999</c:v>
                </c:pt>
                <c:pt idx="10225">
                  <c:v>150.001</c:v>
                </c:pt>
                <c:pt idx="10226">
                  <c:v>150.02629999999999</c:v>
                </c:pt>
                <c:pt idx="10227">
                  <c:v>150.0515</c:v>
                </c:pt>
                <c:pt idx="10228">
                  <c:v>150.07679999999999</c:v>
                </c:pt>
                <c:pt idx="10229">
                  <c:v>150.102</c:v>
                </c:pt>
                <c:pt idx="10230">
                  <c:v>150.12729999999999</c:v>
                </c:pt>
                <c:pt idx="10231">
                  <c:v>150.1525</c:v>
                </c:pt>
                <c:pt idx="10232">
                  <c:v>150.17779999999999</c:v>
                </c:pt>
                <c:pt idx="10233">
                  <c:v>150.203</c:v>
                </c:pt>
                <c:pt idx="10234">
                  <c:v>150.22829999999999</c:v>
                </c:pt>
                <c:pt idx="10235">
                  <c:v>150.25360000000001</c:v>
                </c:pt>
                <c:pt idx="10236">
                  <c:v>150.27879999999999</c:v>
                </c:pt>
                <c:pt idx="10237">
                  <c:v>150.30410000000001</c:v>
                </c:pt>
                <c:pt idx="10238">
                  <c:v>150.32939999999999</c:v>
                </c:pt>
                <c:pt idx="10239">
                  <c:v>150.3546</c:v>
                </c:pt>
                <c:pt idx="10240">
                  <c:v>150.37989999999999</c:v>
                </c:pt>
                <c:pt idx="10241">
                  <c:v>150.40520000000001</c:v>
                </c:pt>
                <c:pt idx="10242">
                  <c:v>150.43049999999999</c:v>
                </c:pt>
                <c:pt idx="10243">
                  <c:v>150.45570000000001</c:v>
                </c:pt>
                <c:pt idx="10244">
                  <c:v>150.48099999999999</c:v>
                </c:pt>
                <c:pt idx="10245">
                  <c:v>150.50630000000001</c:v>
                </c:pt>
                <c:pt idx="10246">
                  <c:v>150.5316</c:v>
                </c:pt>
                <c:pt idx="10247">
                  <c:v>150.55690000000001</c:v>
                </c:pt>
                <c:pt idx="10248">
                  <c:v>150.5822</c:v>
                </c:pt>
                <c:pt idx="10249">
                  <c:v>150.60749999999999</c:v>
                </c:pt>
                <c:pt idx="10250">
                  <c:v>150.6328</c:v>
                </c:pt>
                <c:pt idx="10251">
                  <c:v>150.65809999999999</c:v>
                </c:pt>
                <c:pt idx="10252">
                  <c:v>150.68340000000001</c:v>
                </c:pt>
                <c:pt idx="10253">
                  <c:v>150.70869999999999</c:v>
                </c:pt>
                <c:pt idx="10254">
                  <c:v>150.73400000000001</c:v>
                </c:pt>
                <c:pt idx="10255">
                  <c:v>150.7593</c:v>
                </c:pt>
                <c:pt idx="10256">
                  <c:v>150.78460000000001</c:v>
                </c:pt>
                <c:pt idx="10257">
                  <c:v>150.8099</c:v>
                </c:pt>
                <c:pt idx="10258">
                  <c:v>150.83519999999999</c:v>
                </c:pt>
                <c:pt idx="10259">
                  <c:v>150.8605</c:v>
                </c:pt>
                <c:pt idx="10260">
                  <c:v>150.88579999999999</c:v>
                </c:pt>
                <c:pt idx="10261">
                  <c:v>150.91120000000001</c:v>
                </c:pt>
                <c:pt idx="10262">
                  <c:v>150.9365</c:v>
                </c:pt>
                <c:pt idx="10263">
                  <c:v>150.96180000000001</c:v>
                </c:pt>
                <c:pt idx="10264">
                  <c:v>150.9871</c:v>
                </c:pt>
                <c:pt idx="10265">
                  <c:v>151.01249999999999</c:v>
                </c:pt>
                <c:pt idx="10266">
                  <c:v>151.0378</c:v>
                </c:pt>
                <c:pt idx="10267">
                  <c:v>151.06309999999999</c:v>
                </c:pt>
                <c:pt idx="10268">
                  <c:v>151.08850000000001</c:v>
                </c:pt>
                <c:pt idx="10269">
                  <c:v>151.1138</c:v>
                </c:pt>
                <c:pt idx="10270">
                  <c:v>151.13910000000001</c:v>
                </c:pt>
                <c:pt idx="10271">
                  <c:v>151.1645</c:v>
                </c:pt>
                <c:pt idx="10272">
                  <c:v>151.18979999999999</c:v>
                </c:pt>
                <c:pt idx="10273">
                  <c:v>151.21510000000001</c:v>
                </c:pt>
                <c:pt idx="10274">
                  <c:v>151.2405</c:v>
                </c:pt>
                <c:pt idx="10275">
                  <c:v>151.26589999999999</c:v>
                </c:pt>
                <c:pt idx="10276">
                  <c:v>151.2912</c:v>
                </c:pt>
                <c:pt idx="10277">
                  <c:v>151.31659999999999</c:v>
                </c:pt>
                <c:pt idx="10278">
                  <c:v>151.34190000000001</c:v>
                </c:pt>
                <c:pt idx="10279">
                  <c:v>151.3673</c:v>
                </c:pt>
                <c:pt idx="10280">
                  <c:v>151.39259999999999</c:v>
                </c:pt>
                <c:pt idx="10281">
                  <c:v>151.41800000000001</c:v>
                </c:pt>
                <c:pt idx="10282">
                  <c:v>151.44329999999999</c:v>
                </c:pt>
                <c:pt idx="10283">
                  <c:v>151.46870000000001</c:v>
                </c:pt>
                <c:pt idx="10284">
                  <c:v>151.4941</c:v>
                </c:pt>
                <c:pt idx="10285">
                  <c:v>151.51949999999999</c:v>
                </c:pt>
                <c:pt idx="10286">
                  <c:v>151.54480000000001</c:v>
                </c:pt>
                <c:pt idx="10287">
                  <c:v>151.5702</c:v>
                </c:pt>
                <c:pt idx="10288">
                  <c:v>151.59559999999999</c:v>
                </c:pt>
                <c:pt idx="10289">
                  <c:v>151.62100000000001</c:v>
                </c:pt>
                <c:pt idx="10290">
                  <c:v>151.6463</c:v>
                </c:pt>
                <c:pt idx="10291">
                  <c:v>151.67169999999999</c:v>
                </c:pt>
                <c:pt idx="10292">
                  <c:v>151.69710000000001</c:v>
                </c:pt>
                <c:pt idx="10293">
                  <c:v>151.7225</c:v>
                </c:pt>
                <c:pt idx="10294">
                  <c:v>151.74789999999999</c:v>
                </c:pt>
                <c:pt idx="10295">
                  <c:v>151.77330000000001</c:v>
                </c:pt>
                <c:pt idx="10296">
                  <c:v>151.7987</c:v>
                </c:pt>
                <c:pt idx="10297">
                  <c:v>151.82409999999999</c:v>
                </c:pt>
                <c:pt idx="10298">
                  <c:v>151.84950000000001</c:v>
                </c:pt>
                <c:pt idx="10299">
                  <c:v>151.87479999999999</c:v>
                </c:pt>
                <c:pt idx="10300">
                  <c:v>151.90029999999999</c:v>
                </c:pt>
                <c:pt idx="10301">
                  <c:v>151.92570000000001</c:v>
                </c:pt>
                <c:pt idx="10302">
                  <c:v>151.9511</c:v>
                </c:pt>
                <c:pt idx="10303">
                  <c:v>151.97649999999999</c:v>
                </c:pt>
                <c:pt idx="10304">
                  <c:v>152.00190000000001</c:v>
                </c:pt>
                <c:pt idx="10305">
                  <c:v>152.0273</c:v>
                </c:pt>
                <c:pt idx="10306">
                  <c:v>152.05269999999999</c:v>
                </c:pt>
                <c:pt idx="10307">
                  <c:v>152.07810000000001</c:v>
                </c:pt>
                <c:pt idx="10308">
                  <c:v>152.1035</c:v>
                </c:pt>
                <c:pt idx="10309">
                  <c:v>152.12899999999999</c:v>
                </c:pt>
                <c:pt idx="10310">
                  <c:v>152.15440000000001</c:v>
                </c:pt>
                <c:pt idx="10311">
                  <c:v>152.1798</c:v>
                </c:pt>
                <c:pt idx="10312">
                  <c:v>152.20519999999999</c:v>
                </c:pt>
                <c:pt idx="10313">
                  <c:v>152.23070000000001</c:v>
                </c:pt>
                <c:pt idx="10314">
                  <c:v>152.2561</c:v>
                </c:pt>
                <c:pt idx="10315">
                  <c:v>152.28149999999999</c:v>
                </c:pt>
                <c:pt idx="10316">
                  <c:v>152.30699999999999</c:v>
                </c:pt>
                <c:pt idx="10317">
                  <c:v>152.33240000000001</c:v>
                </c:pt>
                <c:pt idx="10318">
                  <c:v>152.3578</c:v>
                </c:pt>
                <c:pt idx="10319">
                  <c:v>152.38329999999999</c:v>
                </c:pt>
                <c:pt idx="10320">
                  <c:v>152.40870000000001</c:v>
                </c:pt>
                <c:pt idx="10321">
                  <c:v>152.4342</c:v>
                </c:pt>
                <c:pt idx="10322">
                  <c:v>152.45959999999999</c:v>
                </c:pt>
                <c:pt idx="10323">
                  <c:v>152.48509999999999</c:v>
                </c:pt>
                <c:pt idx="10324">
                  <c:v>152.51050000000001</c:v>
                </c:pt>
                <c:pt idx="10325">
                  <c:v>152.536</c:v>
                </c:pt>
                <c:pt idx="10326">
                  <c:v>152.56139999999999</c:v>
                </c:pt>
                <c:pt idx="10327">
                  <c:v>152.58690000000001</c:v>
                </c:pt>
                <c:pt idx="10328">
                  <c:v>152.61240000000001</c:v>
                </c:pt>
                <c:pt idx="10329">
                  <c:v>152.6378</c:v>
                </c:pt>
                <c:pt idx="10330">
                  <c:v>152.66329999999999</c:v>
                </c:pt>
                <c:pt idx="10331">
                  <c:v>152.68879999999999</c:v>
                </c:pt>
                <c:pt idx="10332">
                  <c:v>152.71420000000001</c:v>
                </c:pt>
                <c:pt idx="10333">
                  <c:v>152.7397</c:v>
                </c:pt>
                <c:pt idx="10334">
                  <c:v>152.76519999999999</c:v>
                </c:pt>
                <c:pt idx="10335">
                  <c:v>152.79069999999999</c:v>
                </c:pt>
                <c:pt idx="10336">
                  <c:v>152.81610000000001</c:v>
                </c:pt>
                <c:pt idx="10337">
                  <c:v>152.8416</c:v>
                </c:pt>
                <c:pt idx="10338">
                  <c:v>152.86709999999999</c:v>
                </c:pt>
                <c:pt idx="10339">
                  <c:v>152.89259999999999</c:v>
                </c:pt>
                <c:pt idx="10340">
                  <c:v>152.91810000000001</c:v>
                </c:pt>
                <c:pt idx="10341">
                  <c:v>152.9436</c:v>
                </c:pt>
                <c:pt idx="10342">
                  <c:v>152.9691</c:v>
                </c:pt>
                <c:pt idx="10343">
                  <c:v>152.99449999999999</c:v>
                </c:pt>
                <c:pt idx="10344">
                  <c:v>153.02000000000001</c:v>
                </c:pt>
                <c:pt idx="10345">
                  <c:v>153.0455</c:v>
                </c:pt>
                <c:pt idx="10346">
                  <c:v>153.071</c:v>
                </c:pt>
                <c:pt idx="10347">
                  <c:v>153.09649999999999</c:v>
                </c:pt>
                <c:pt idx="10348">
                  <c:v>153.12200000000001</c:v>
                </c:pt>
                <c:pt idx="10349">
                  <c:v>153.14760000000001</c:v>
                </c:pt>
                <c:pt idx="10350">
                  <c:v>153.173</c:v>
                </c:pt>
                <c:pt idx="10351">
                  <c:v>153.1986</c:v>
                </c:pt>
                <c:pt idx="10352">
                  <c:v>153.22409999999999</c:v>
                </c:pt>
                <c:pt idx="10353">
                  <c:v>153.24959999999999</c:v>
                </c:pt>
                <c:pt idx="10354">
                  <c:v>153.27510000000001</c:v>
                </c:pt>
                <c:pt idx="10355">
                  <c:v>153.3006</c:v>
                </c:pt>
                <c:pt idx="10356">
                  <c:v>153.3261</c:v>
                </c:pt>
                <c:pt idx="10357">
                  <c:v>153.35169999999999</c:v>
                </c:pt>
                <c:pt idx="10358">
                  <c:v>153.37719999999999</c:v>
                </c:pt>
                <c:pt idx="10359">
                  <c:v>153.40270000000001</c:v>
                </c:pt>
                <c:pt idx="10360">
                  <c:v>153.42830000000001</c:v>
                </c:pt>
                <c:pt idx="10361">
                  <c:v>153.4538</c:v>
                </c:pt>
                <c:pt idx="10362">
                  <c:v>153.47929999999999</c:v>
                </c:pt>
                <c:pt idx="10363">
                  <c:v>153.50489999999999</c:v>
                </c:pt>
                <c:pt idx="10364">
                  <c:v>153.53039999999999</c:v>
                </c:pt>
                <c:pt idx="10365">
                  <c:v>153.55590000000001</c:v>
                </c:pt>
                <c:pt idx="10366">
                  <c:v>153.58150000000001</c:v>
                </c:pt>
                <c:pt idx="10367">
                  <c:v>153.607</c:v>
                </c:pt>
                <c:pt idx="10368">
                  <c:v>153.6326</c:v>
                </c:pt>
                <c:pt idx="10369">
                  <c:v>153.65809999999999</c:v>
                </c:pt>
                <c:pt idx="10370">
                  <c:v>153.68369999999999</c:v>
                </c:pt>
                <c:pt idx="10371">
                  <c:v>153.70920000000001</c:v>
                </c:pt>
                <c:pt idx="10372">
                  <c:v>153.73480000000001</c:v>
                </c:pt>
                <c:pt idx="10373">
                  <c:v>153.7603</c:v>
                </c:pt>
                <c:pt idx="10374">
                  <c:v>153.7859</c:v>
                </c:pt>
                <c:pt idx="10375">
                  <c:v>153.81139999999999</c:v>
                </c:pt>
                <c:pt idx="10376">
                  <c:v>153.83699999999999</c:v>
                </c:pt>
                <c:pt idx="10377">
                  <c:v>153.86259999999999</c:v>
                </c:pt>
                <c:pt idx="10378">
                  <c:v>153.88810000000001</c:v>
                </c:pt>
                <c:pt idx="10379">
                  <c:v>153.91370000000001</c:v>
                </c:pt>
                <c:pt idx="10380">
                  <c:v>153.9393</c:v>
                </c:pt>
                <c:pt idx="10381">
                  <c:v>153.9649</c:v>
                </c:pt>
                <c:pt idx="10382">
                  <c:v>153.99039999999999</c:v>
                </c:pt>
                <c:pt idx="10383">
                  <c:v>154.01599999999999</c:v>
                </c:pt>
                <c:pt idx="10384">
                  <c:v>154.04159999999999</c:v>
                </c:pt>
                <c:pt idx="10385">
                  <c:v>154.06720000000001</c:v>
                </c:pt>
                <c:pt idx="10386">
                  <c:v>154.09280000000001</c:v>
                </c:pt>
                <c:pt idx="10387">
                  <c:v>154.1183</c:v>
                </c:pt>
                <c:pt idx="10388">
                  <c:v>154.1439</c:v>
                </c:pt>
                <c:pt idx="10389">
                  <c:v>154.1695</c:v>
                </c:pt>
                <c:pt idx="10390">
                  <c:v>154.1951</c:v>
                </c:pt>
                <c:pt idx="10391">
                  <c:v>154.22069999999999</c:v>
                </c:pt>
                <c:pt idx="10392">
                  <c:v>154.24629999999999</c:v>
                </c:pt>
                <c:pt idx="10393">
                  <c:v>154.27189999999999</c:v>
                </c:pt>
                <c:pt idx="10394">
                  <c:v>154.29750000000001</c:v>
                </c:pt>
                <c:pt idx="10395">
                  <c:v>154.32310000000001</c:v>
                </c:pt>
                <c:pt idx="10396">
                  <c:v>154.34870000000001</c:v>
                </c:pt>
                <c:pt idx="10397">
                  <c:v>154.37430000000001</c:v>
                </c:pt>
                <c:pt idx="10398">
                  <c:v>154.3999</c:v>
                </c:pt>
                <c:pt idx="10399">
                  <c:v>154.4256</c:v>
                </c:pt>
                <c:pt idx="10400">
                  <c:v>154.4512</c:v>
                </c:pt>
                <c:pt idx="10401">
                  <c:v>154.4768</c:v>
                </c:pt>
                <c:pt idx="10402">
                  <c:v>154.50239999999999</c:v>
                </c:pt>
                <c:pt idx="10403">
                  <c:v>154.52799999999999</c:v>
                </c:pt>
                <c:pt idx="10404">
                  <c:v>154.55359999999999</c:v>
                </c:pt>
                <c:pt idx="10405">
                  <c:v>154.57929999999999</c:v>
                </c:pt>
                <c:pt idx="10406">
                  <c:v>154.60489999999999</c:v>
                </c:pt>
                <c:pt idx="10407">
                  <c:v>154.63050000000001</c:v>
                </c:pt>
                <c:pt idx="10408">
                  <c:v>154.65620000000001</c:v>
                </c:pt>
                <c:pt idx="10409">
                  <c:v>154.68180000000001</c:v>
                </c:pt>
                <c:pt idx="10410">
                  <c:v>154.70740000000001</c:v>
                </c:pt>
                <c:pt idx="10411">
                  <c:v>154.73310000000001</c:v>
                </c:pt>
                <c:pt idx="10412">
                  <c:v>154.7587</c:v>
                </c:pt>
                <c:pt idx="10413">
                  <c:v>154.7843</c:v>
                </c:pt>
                <c:pt idx="10414">
                  <c:v>154.81</c:v>
                </c:pt>
                <c:pt idx="10415">
                  <c:v>154.8356</c:v>
                </c:pt>
                <c:pt idx="10416">
                  <c:v>154.8613</c:v>
                </c:pt>
                <c:pt idx="10417">
                  <c:v>154.8869</c:v>
                </c:pt>
                <c:pt idx="10418">
                  <c:v>154.9126</c:v>
                </c:pt>
                <c:pt idx="10419">
                  <c:v>154.93819999999999</c:v>
                </c:pt>
                <c:pt idx="10420">
                  <c:v>154.9639</c:v>
                </c:pt>
                <c:pt idx="10421">
                  <c:v>154.98949999999999</c:v>
                </c:pt>
                <c:pt idx="10422">
                  <c:v>155.01519999999999</c:v>
                </c:pt>
                <c:pt idx="10423">
                  <c:v>155.04089999999999</c:v>
                </c:pt>
                <c:pt idx="10424">
                  <c:v>155.06649999999999</c:v>
                </c:pt>
                <c:pt idx="10425">
                  <c:v>155.09219999999999</c:v>
                </c:pt>
                <c:pt idx="10426">
                  <c:v>155.11789999999999</c:v>
                </c:pt>
                <c:pt idx="10427">
                  <c:v>155.14359999999999</c:v>
                </c:pt>
                <c:pt idx="10428">
                  <c:v>155.16919999999999</c:v>
                </c:pt>
                <c:pt idx="10429">
                  <c:v>155.19489999999999</c:v>
                </c:pt>
                <c:pt idx="10430">
                  <c:v>155.22059999999999</c:v>
                </c:pt>
                <c:pt idx="10431">
                  <c:v>155.24629999999999</c:v>
                </c:pt>
                <c:pt idx="10432">
                  <c:v>155.27189999999999</c:v>
                </c:pt>
                <c:pt idx="10433">
                  <c:v>155.29759999999999</c:v>
                </c:pt>
                <c:pt idx="10434">
                  <c:v>155.32329999999999</c:v>
                </c:pt>
                <c:pt idx="10435">
                  <c:v>155.34899999999999</c:v>
                </c:pt>
                <c:pt idx="10436">
                  <c:v>155.37469999999999</c:v>
                </c:pt>
                <c:pt idx="10437">
                  <c:v>155.40039999999999</c:v>
                </c:pt>
                <c:pt idx="10438">
                  <c:v>155.42609999999999</c:v>
                </c:pt>
                <c:pt idx="10439">
                  <c:v>155.45179999999999</c:v>
                </c:pt>
                <c:pt idx="10440">
                  <c:v>155.47749999999999</c:v>
                </c:pt>
                <c:pt idx="10441">
                  <c:v>155.50319999999999</c:v>
                </c:pt>
                <c:pt idx="10442">
                  <c:v>155.52889999999999</c:v>
                </c:pt>
                <c:pt idx="10443">
                  <c:v>155.55459999999999</c:v>
                </c:pt>
                <c:pt idx="10444">
                  <c:v>155.58029999999999</c:v>
                </c:pt>
                <c:pt idx="10445">
                  <c:v>155.60599999999999</c:v>
                </c:pt>
                <c:pt idx="10446">
                  <c:v>155.6317</c:v>
                </c:pt>
                <c:pt idx="10447">
                  <c:v>155.6574</c:v>
                </c:pt>
                <c:pt idx="10448">
                  <c:v>155.6832</c:v>
                </c:pt>
                <c:pt idx="10449">
                  <c:v>155.7089</c:v>
                </c:pt>
                <c:pt idx="10450">
                  <c:v>155.7346</c:v>
                </c:pt>
                <c:pt idx="10451">
                  <c:v>155.7603</c:v>
                </c:pt>
                <c:pt idx="10452">
                  <c:v>155.786</c:v>
                </c:pt>
                <c:pt idx="10453">
                  <c:v>155.81180000000001</c:v>
                </c:pt>
                <c:pt idx="10454">
                  <c:v>155.83750000000001</c:v>
                </c:pt>
                <c:pt idx="10455">
                  <c:v>155.86320000000001</c:v>
                </c:pt>
                <c:pt idx="10456">
                  <c:v>155.88890000000001</c:v>
                </c:pt>
                <c:pt idx="10457">
                  <c:v>155.91470000000001</c:v>
                </c:pt>
                <c:pt idx="10458">
                  <c:v>155.94040000000001</c:v>
                </c:pt>
                <c:pt idx="10459">
                  <c:v>155.96619999999999</c:v>
                </c:pt>
                <c:pt idx="10460">
                  <c:v>155.99189999999999</c:v>
                </c:pt>
                <c:pt idx="10461">
                  <c:v>156.01769999999999</c:v>
                </c:pt>
                <c:pt idx="10462">
                  <c:v>156.04339999999999</c:v>
                </c:pt>
                <c:pt idx="10463">
                  <c:v>156.06909999999999</c:v>
                </c:pt>
                <c:pt idx="10464">
                  <c:v>156.0949</c:v>
                </c:pt>
                <c:pt idx="10465">
                  <c:v>156.1207</c:v>
                </c:pt>
                <c:pt idx="10466">
                  <c:v>156.1464</c:v>
                </c:pt>
                <c:pt idx="10467">
                  <c:v>156.1722</c:v>
                </c:pt>
                <c:pt idx="10468">
                  <c:v>156.1979</c:v>
                </c:pt>
                <c:pt idx="10469">
                  <c:v>156.22370000000001</c:v>
                </c:pt>
                <c:pt idx="10470">
                  <c:v>156.24940000000001</c:v>
                </c:pt>
                <c:pt idx="10471">
                  <c:v>156.27520000000001</c:v>
                </c:pt>
                <c:pt idx="10472">
                  <c:v>156.30099999999999</c:v>
                </c:pt>
                <c:pt idx="10473">
                  <c:v>156.32669999999999</c:v>
                </c:pt>
                <c:pt idx="10474">
                  <c:v>156.35249999999999</c:v>
                </c:pt>
                <c:pt idx="10475">
                  <c:v>156.3783</c:v>
                </c:pt>
                <c:pt idx="10476">
                  <c:v>156.4041</c:v>
                </c:pt>
                <c:pt idx="10477">
                  <c:v>156.4298</c:v>
                </c:pt>
                <c:pt idx="10478">
                  <c:v>156.4556</c:v>
                </c:pt>
                <c:pt idx="10479">
                  <c:v>156.48140000000001</c:v>
                </c:pt>
                <c:pt idx="10480">
                  <c:v>156.50720000000001</c:v>
                </c:pt>
                <c:pt idx="10481">
                  <c:v>156.53299999999999</c:v>
                </c:pt>
                <c:pt idx="10482">
                  <c:v>156.55879999999999</c:v>
                </c:pt>
                <c:pt idx="10483">
                  <c:v>156.58449999999999</c:v>
                </c:pt>
                <c:pt idx="10484">
                  <c:v>156.6104</c:v>
                </c:pt>
                <c:pt idx="10485">
                  <c:v>156.6361</c:v>
                </c:pt>
                <c:pt idx="10486">
                  <c:v>156.6619</c:v>
                </c:pt>
                <c:pt idx="10487">
                  <c:v>156.68770000000001</c:v>
                </c:pt>
                <c:pt idx="10488">
                  <c:v>156.71350000000001</c:v>
                </c:pt>
                <c:pt idx="10489">
                  <c:v>156.73929999999999</c:v>
                </c:pt>
                <c:pt idx="10490">
                  <c:v>156.76519999999999</c:v>
                </c:pt>
                <c:pt idx="10491">
                  <c:v>156.791</c:v>
                </c:pt>
                <c:pt idx="10492">
                  <c:v>156.8168</c:v>
                </c:pt>
                <c:pt idx="10493">
                  <c:v>156.8426</c:v>
                </c:pt>
                <c:pt idx="10494">
                  <c:v>156.86840000000001</c:v>
                </c:pt>
                <c:pt idx="10495">
                  <c:v>156.89420000000001</c:v>
                </c:pt>
                <c:pt idx="10496">
                  <c:v>156.91999999999999</c:v>
                </c:pt>
                <c:pt idx="10497">
                  <c:v>156.94579999999999</c:v>
                </c:pt>
                <c:pt idx="10498">
                  <c:v>156.9717</c:v>
                </c:pt>
                <c:pt idx="10499">
                  <c:v>156.9975</c:v>
                </c:pt>
                <c:pt idx="10500">
                  <c:v>157.02330000000001</c:v>
                </c:pt>
                <c:pt idx="10501">
                  <c:v>157.04910000000001</c:v>
                </c:pt>
                <c:pt idx="10502">
                  <c:v>157.07499999999999</c:v>
                </c:pt>
                <c:pt idx="10503">
                  <c:v>157.10079999999999</c:v>
                </c:pt>
                <c:pt idx="10504">
                  <c:v>157.1266</c:v>
                </c:pt>
                <c:pt idx="10505">
                  <c:v>157.1525</c:v>
                </c:pt>
                <c:pt idx="10506">
                  <c:v>157.17830000000001</c:v>
                </c:pt>
                <c:pt idx="10507">
                  <c:v>157.20419999999999</c:v>
                </c:pt>
                <c:pt idx="10508">
                  <c:v>157.22999999999999</c:v>
                </c:pt>
                <c:pt idx="10509">
                  <c:v>157.25579999999999</c:v>
                </c:pt>
                <c:pt idx="10510">
                  <c:v>157.2817</c:v>
                </c:pt>
                <c:pt idx="10511">
                  <c:v>157.30760000000001</c:v>
                </c:pt>
                <c:pt idx="10512">
                  <c:v>157.33340000000001</c:v>
                </c:pt>
                <c:pt idx="10513">
                  <c:v>157.35929999999999</c:v>
                </c:pt>
                <c:pt idx="10514">
                  <c:v>157.38509999999999</c:v>
                </c:pt>
                <c:pt idx="10515">
                  <c:v>157.411</c:v>
                </c:pt>
                <c:pt idx="10516">
                  <c:v>157.43680000000001</c:v>
                </c:pt>
                <c:pt idx="10517">
                  <c:v>157.46270000000001</c:v>
                </c:pt>
                <c:pt idx="10518">
                  <c:v>157.48859999999999</c:v>
                </c:pt>
                <c:pt idx="10519">
                  <c:v>157.51439999999999</c:v>
                </c:pt>
                <c:pt idx="10520">
                  <c:v>157.5403</c:v>
                </c:pt>
                <c:pt idx="10521">
                  <c:v>157.56620000000001</c:v>
                </c:pt>
                <c:pt idx="10522">
                  <c:v>157.59200000000001</c:v>
                </c:pt>
                <c:pt idx="10523">
                  <c:v>157.61789999999999</c:v>
                </c:pt>
                <c:pt idx="10524">
                  <c:v>157.6438</c:v>
                </c:pt>
                <c:pt idx="10525">
                  <c:v>157.66970000000001</c:v>
                </c:pt>
                <c:pt idx="10526">
                  <c:v>157.69560000000001</c:v>
                </c:pt>
                <c:pt idx="10527">
                  <c:v>157.72139999999999</c:v>
                </c:pt>
                <c:pt idx="10528">
                  <c:v>157.7473</c:v>
                </c:pt>
                <c:pt idx="10529">
                  <c:v>157.7732</c:v>
                </c:pt>
                <c:pt idx="10530">
                  <c:v>157.79910000000001</c:v>
                </c:pt>
                <c:pt idx="10531">
                  <c:v>157.82499999999999</c:v>
                </c:pt>
                <c:pt idx="10532">
                  <c:v>157.8509</c:v>
                </c:pt>
                <c:pt idx="10533">
                  <c:v>157.8768</c:v>
                </c:pt>
                <c:pt idx="10534">
                  <c:v>157.90270000000001</c:v>
                </c:pt>
                <c:pt idx="10535">
                  <c:v>157.92859999999999</c:v>
                </c:pt>
                <c:pt idx="10536">
                  <c:v>157.9545</c:v>
                </c:pt>
                <c:pt idx="10537">
                  <c:v>157.9804</c:v>
                </c:pt>
                <c:pt idx="10538">
                  <c:v>158.00630000000001</c:v>
                </c:pt>
                <c:pt idx="10539">
                  <c:v>158.03219999999999</c:v>
                </c:pt>
                <c:pt idx="10540">
                  <c:v>158.0581</c:v>
                </c:pt>
                <c:pt idx="10541">
                  <c:v>158.084</c:v>
                </c:pt>
                <c:pt idx="10542">
                  <c:v>158.11000000000001</c:v>
                </c:pt>
                <c:pt idx="10543">
                  <c:v>158.13589999999999</c:v>
                </c:pt>
                <c:pt idx="10544">
                  <c:v>158.1618</c:v>
                </c:pt>
                <c:pt idx="10545">
                  <c:v>158.18770000000001</c:v>
                </c:pt>
                <c:pt idx="10546">
                  <c:v>158.21360000000001</c:v>
                </c:pt>
                <c:pt idx="10547">
                  <c:v>158.2396</c:v>
                </c:pt>
                <c:pt idx="10548">
                  <c:v>158.2655</c:v>
                </c:pt>
                <c:pt idx="10549">
                  <c:v>158.29140000000001</c:v>
                </c:pt>
                <c:pt idx="10550">
                  <c:v>158.31739999999999</c:v>
                </c:pt>
                <c:pt idx="10551">
                  <c:v>158.3433</c:v>
                </c:pt>
                <c:pt idx="10552">
                  <c:v>158.36920000000001</c:v>
                </c:pt>
                <c:pt idx="10553">
                  <c:v>158.39519999999999</c:v>
                </c:pt>
                <c:pt idx="10554">
                  <c:v>158.4211</c:v>
                </c:pt>
                <c:pt idx="10555">
                  <c:v>158.44710000000001</c:v>
                </c:pt>
                <c:pt idx="10556">
                  <c:v>158.47300000000001</c:v>
                </c:pt>
                <c:pt idx="10557">
                  <c:v>158.49889999999999</c:v>
                </c:pt>
                <c:pt idx="10558">
                  <c:v>158.5249</c:v>
                </c:pt>
                <c:pt idx="10559">
                  <c:v>158.55080000000001</c:v>
                </c:pt>
                <c:pt idx="10560">
                  <c:v>158.57679999999999</c:v>
                </c:pt>
                <c:pt idx="10561">
                  <c:v>158.6028</c:v>
                </c:pt>
                <c:pt idx="10562">
                  <c:v>158.62870000000001</c:v>
                </c:pt>
                <c:pt idx="10563">
                  <c:v>158.65469999999999</c:v>
                </c:pt>
                <c:pt idx="10564">
                  <c:v>158.6806</c:v>
                </c:pt>
                <c:pt idx="10565">
                  <c:v>158.70660000000001</c:v>
                </c:pt>
                <c:pt idx="10566">
                  <c:v>158.73259999999999</c:v>
                </c:pt>
                <c:pt idx="10567">
                  <c:v>158.7585</c:v>
                </c:pt>
                <c:pt idx="10568">
                  <c:v>158.78450000000001</c:v>
                </c:pt>
                <c:pt idx="10569">
                  <c:v>158.81049999999999</c:v>
                </c:pt>
                <c:pt idx="10570">
                  <c:v>158.8365</c:v>
                </c:pt>
                <c:pt idx="10571">
                  <c:v>158.86240000000001</c:v>
                </c:pt>
                <c:pt idx="10572">
                  <c:v>158.88839999999999</c:v>
                </c:pt>
                <c:pt idx="10573">
                  <c:v>158.9144</c:v>
                </c:pt>
                <c:pt idx="10574">
                  <c:v>158.94040000000001</c:v>
                </c:pt>
                <c:pt idx="10575">
                  <c:v>158.96639999999999</c:v>
                </c:pt>
                <c:pt idx="10576">
                  <c:v>158.9924</c:v>
                </c:pt>
                <c:pt idx="10577">
                  <c:v>159.01830000000001</c:v>
                </c:pt>
                <c:pt idx="10578">
                  <c:v>159.04429999999999</c:v>
                </c:pt>
                <c:pt idx="10579">
                  <c:v>159.0703</c:v>
                </c:pt>
                <c:pt idx="10580">
                  <c:v>159.09630000000001</c:v>
                </c:pt>
                <c:pt idx="10581">
                  <c:v>159.1223</c:v>
                </c:pt>
                <c:pt idx="10582">
                  <c:v>159.14830000000001</c:v>
                </c:pt>
                <c:pt idx="10583">
                  <c:v>159.17429999999999</c:v>
                </c:pt>
                <c:pt idx="10584">
                  <c:v>159.2003</c:v>
                </c:pt>
                <c:pt idx="10585">
                  <c:v>159.22630000000001</c:v>
                </c:pt>
                <c:pt idx="10586">
                  <c:v>159.25229999999999</c:v>
                </c:pt>
                <c:pt idx="10587">
                  <c:v>159.2784</c:v>
                </c:pt>
                <c:pt idx="10588">
                  <c:v>159.30439999999999</c:v>
                </c:pt>
                <c:pt idx="10589">
                  <c:v>159.3304</c:v>
                </c:pt>
                <c:pt idx="10590">
                  <c:v>159.35640000000001</c:v>
                </c:pt>
                <c:pt idx="10591">
                  <c:v>159.38239999999999</c:v>
                </c:pt>
                <c:pt idx="10592">
                  <c:v>159.4084</c:v>
                </c:pt>
                <c:pt idx="10593">
                  <c:v>159.43450000000001</c:v>
                </c:pt>
                <c:pt idx="10594">
                  <c:v>159.4605</c:v>
                </c:pt>
                <c:pt idx="10595">
                  <c:v>159.48650000000001</c:v>
                </c:pt>
                <c:pt idx="10596">
                  <c:v>159.51259999999999</c:v>
                </c:pt>
                <c:pt idx="10597">
                  <c:v>159.5386</c:v>
                </c:pt>
                <c:pt idx="10598">
                  <c:v>159.56460000000001</c:v>
                </c:pt>
                <c:pt idx="10599">
                  <c:v>159.5907</c:v>
                </c:pt>
                <c:pt idx="10600">
                  <c:v>159.61670000000001</c:v>
                </c:pt>
                <c:pt idx="10601">
                  <c:v>159.64269999999999</c:v>
                </c:pt>
                <c:pt idx="10602">
                  <c:v>159.6688</c:v>
                </c:pt>
                <c:pt idx="10603">
                  <c:v>159.69479999999999</c:v>
                </c:pt>
                <c:pt idx="10604">
                  <c:v>159.7209</c:v>
                </c:pt>
                <c:pt idx="10605">
                  <c:v>159.74690000000001</c:v>
                </c:pt>
                <c:pt idx="10606">
                  <c:v>159.773</c:v>
                </c:pt>
                <c:pt idx="10607">
                  <c:v>159.79900000000001</c:v>
                </c:pt>
                <c:pt idx="10608">
                  <c:v>159.82509999999999</c:v>
                </c:pt>
                <c:pt idx="10609">
                  <c:v>159.85120000000001</c:v>
                </c:pt>
                <c:pt idx="10610">
                  <c:v>159.87719999999999</c:v>
                </c:pt>
                <c:pt idx="10611">
                  <c:v>159.9033</c:v>
                </c:pt>
                <c:pt idx="10612">
                  <c:v>159.92930000000001</c:v>
                </c:pt>
                <c:pt idx="10613">
                  <c:v>159.9554</c:v>
                </c:pt>
                <c:pt idx="10614">
                  <c:v>159.98150000000001</c:v>
                </c:pt>
                <c:pt idx="10615">
                  <c:v>160.0076</c:v>
                </c:pt>
                <c:pt idx="10616">
                  <c:v>160.03360000000001</c:v>
                </c:pt>
                <c:pt idx="10617">
                  <c:v>160.05969999999999</c:v>
                </c:pt>
                <c:pt idx="10618">
                  <c:v>160.08580000000001</c:v>
                </c:pt>
                <c:pt idx="10619">
                  <c:v>160.11179999999999</c:v>
                </c:pt>
                <c:pt idx="10620">
                  <c:v>160.1379</c:v>
                </c:pt>
                <c:pt idx="10621">
                  <c:v>160.16399999999999</c:v>
                </c:pt>
                <c:pt idx="10622">
                  <c:v>160.1901</c:v>
                </c:pt>
                <c:pt idx="10623">
                  <c:v>160.21619999999999</c:v>
                </c:pt>
                <c:pt idx="10624">
                  <c:v>160.2423</c:v>
                </c:pt>
                <c:pt idx="10625">
                  <c:v>160.26840000000001</c:v>
                </c:pt>
                <c:pt idx="10626">
                  <c:v>160.2945</c:v>
                </c:pt>
                <c:pt idx="10627">
                  <c:v>160.32060000000001</c:v>
                </c:pt>
                <c:pt idx="10628">
                  <c:v>160.3467</c:v>
                </c:pt>
                <c:pt idx="10629">
                  <c:v>160.37280000000001</c:v>
                </c:pt>
                <c:pt idx="10630">
                  <c:v>160.3989</c:v>
                </c:pt>
                <c:pt idx="10631">
                  <c:v>160.42500000000001</c:v>
                </c:pt>
                <c:pt idx="10632">
                  <c:v>160.4511</c:v>
                </c:pt>
                <c:pt idx="10633">
                  <c:v>160.47720000000001</c:v>
                </c:pt>
                <c:pt idx="10634">
                  <c:v>160.5033</c:v>
                </c:pt>
                <c:pt idx="10635">
                  <c:v>160.52940000000001</c:v>
                </c:pt>
                <c:pt idx="10636">
                  <c:v>160.55549999999999</c:v>
                </c:pt>
                <c:pt idx="10637">
                  <c:v>160.58160000000001</c:v>
                </c:pt>
                <c:pt idx="10638">
                  <c:v>160.6078</c:v>
                </c:pt>
                <c:pt idx="10639">
                  <c:v>160.63390000000001</c:v>
                </c:pt>
                <c:pt idx="10640">
                  <c:v>160.66</c:v>
                </c:pt>
                <c:pt idx="10641">
                  <c:v>160.68610000000001</c:v>
                </c:pt>
                <c:pt idx="10642">
                  <c:v>160.7123</c:v>
                </c:pt>
                <c:pt idx="10643">
                  <c:v>160.73840000000001</c:v>
                </c:pt>
                <c:pt idx="10644">
                  <c:v>160.7645</c:v>
                </c:pt>
                <c:pt idx="10645">
                  <c:v>160.79069999999999</c:v>
                </c:pt>
                <c:pt idx="10646">
                  <c:v>160.8168</c:v>
                </c:pt>
                <c:pt idx="10647">
                  <c:v>160.84289999999999</c:v>
                </c:pt>
                <c:pt idx="10648">
                  <c:v>160.8691</c:v>
                </c:pt>
                <c:pt idx="10649">
                  <c:v>160.89519999999999</c:v>
                </c:pt>
                <c:pt idx="10650">
                  <c:v>160.92140000000001</c:v>
                </c:pt>
                <c:pt idx="10651">
                  <c:v>160.94749999999999</c:v>
                </c:pt>
                <c:pt idx="10652">
                  <c:v>160.97370000000001</c:v>
                </c:pt>
                <c:pt idx="10653">
                  <c:v>160.99979999999999</c:v>
                </c:pt>
                <c:pt idx="10654">
                  <c:v>161.02600000000001</c:v>
                </c:pt>
                <c:pt idx="10655">
                  <c:v>161.0521</c:v>
                </c:pt>
                <c:pt idx="10656">
                  <c:v>161.07830000000001</c:v>
                </c:pt>
                <c:pt idx="10657">
                  <c:v>161.1044</c:v>
                </c:pt>
                <c:pt idx="10658">
                  <c:v>161.13059999999999</c:v>
                </c:pt>
                <c:pt idx="10659">
                  <c:v>161.1568</c:v>
                </c:pt>
                <c:pt idx="10660">
                  <c:v>161.18289999999999</c:v>
                </c:pt>
                <c:pt idx="10661">
                  <c:v>161.20910000000001</c:v>
                </c:pt>
                <c:pt idx="10662">
                  <c:v>161.2353</c:v>
                </c:pt>
                <c:pt idx="10663">
                  <c:v>161.26140000000001</c:v>
                </c:pt>
                <c:pt idx="10664">
                  <c:v>161.2876</c:v>
                </c:pt>
                <c:pt idx="10665">
                  <c:v>161.31379999999999</c:v>
                </c:pt>
                <c:pt idx="10666">
                  <c:v>161.34</c:v>
                </c:pt>
                <c:pt idx="10667">
                  <c:v>161.36619999999999</c:v>
                </c:pt>
                <c:pt idx="10668">
                  <c:v>161.39230000000001</c:v>
                </c:pt>
                <c:pt idx="10669">
                  <c:v>161.41849999999999</c:v>
                </c:pt>
                <c:pt idx="10670">
                  <c:v>161.44470000000001</c:v>
                </c:pt>
                <c:pt idx="10671">
                  <c:v>161.4709</c:v>
                </c:pt>
                <c:pt idx="10672">
                  <c:v>161.49709999999999</c:v>
                </c:pt>
                <c:pt idx="10673">
                  <c:v>161.52330000000001</c:v>
                </c:pt>
                <c:pt idx="10674">
                  <c:v>161.54949999999999</c:v>
                </c:pt>
                <c:pt idx="10675">
                  <c:v>161.57570000000001</c:v>
                </c:pt>
                <c:pt idx="10676">
                  <c:v>161.6019</c:v>
                </c:pt>
                <c:pt idx="10677">
                  <c:v>161.62809999999999</c:v>
                </c:pt>
                <c:pt idx="10678">
                  <c:v>161.65430000000001</c:v>
                </c:pt>
                <c:pt idx="10679">
                  <c:v>161.68049999999999</c:v>
                </c:pt>
                <c:pt idx="10680">
                  <c:v>161.70670000000001</c:v>
                </c:pt>
                <c:pt idx="10681">
                  <c:v>161.7329</c:v>
                </c:pt>
                <c:pt idx="10682">
                  <c:v>161.75909999999999</c:v>
                </c:pt>
                <c:pt idx="10683">
                  <c:v>161.78540000000001</c:v>
                </c:pt>
                <c:pt idx="10684">
                  <c:v>161.8116</c:v>
                </c:pt>
                <c:pt idx="10685">
                  <c:v>161.83779999999999</c:v>
                </c:pt>
                <c:pt idx="10686">
                  <c:v>161.864</c:v>
                </c:pt>
                <c:pt idx="10687">
                  <c:v>161.89019999999999</c:v>
                </c:pt>
                <c:pt idx="10688">
                  <c:v>161.91650000000001</c:v>
                </c:pt>
                <c:pt idx="10689">
                  <c:v>161.9427</c:v>
                </c:pt>
                <c:pt idx="10690">
                  <c:v>161.96889999999999</c:v>
                </c:pt>
                <c:pt idx="10691">
                  <c:v>161.99510000000001</c:v>
                </c:pt>
                <c:pt idx="10692">
                  <c:v>162.0214</c:v>
                </c:pt>
                <c:pt idx="10693">
                  <c:v>162.04759999999999</c:v>
                </c:pt>
                <c:pt idx="10694">
                  <c:v>162.07390000000001</c:v>
                </c:pt>
                <c:pt idx="10695">
                  <c:v>162.1001</c:v>
                </c:pt>
                <c:pt idx="10696">
                  <c:v>162.12629999999999</c:v>
                </c:pt>
                <c:pt idx="10697">
                  <c:v>162.15260000000001</c:v>
                </c:pt>
                <c:pt idx="10698">
                  <c:v>162.1788</c:v>
                </c:pt>
                <c:pt idx="10699">
                  <c:v>162.20509999999999</c:v>
                </c:pt>
                <c:pt idx="10700">
                  <c:v>162.2313</c:v>
                </c:pt>
                <c:pt idx="10701">
                  <c:v>162.2576</c:v>
                </c:pt>
                <c:pt idx="10702">
                  <c:v>162.28380000000001</c:v>
                </c:pt>
                <c:pt idx="10703">
                  <c:v>162.31010000000001</c:v>
                </c:pt>
                <c:pt idx="10704">
                  <c:v>162.3364</c:v>
                </c:pt>
                <c:pt idx="10705">
                  <c:v>162.36259999999999</c:v>
                </c:pt>
                <c:pt idx="10706">
                  <c:v>162.38890000000001</c:v>
                </c:pt>
                <c:pt idx="10707">
                  <c:v>162.4152</c:v>
                </c:pt>
                <c:pt idx="10708">
                  <c:v>162.44139999999999</c:v>
                </c:pt>
                <c:pt idx="10709">
                  <c:v>162.46770000000001</c:v>
                </c:pt>
                <c:pt idx="10710">
                  <c:v>162.494</c:v>
                </c:pt>
                <c:pt idx="10711">
                  <c:v>162.52019999999999</c:v>
                </c:pt>
                <c:pt idx="10712">
                  <c:v>162.54650000000001</c:v>
                </c:pt>
                <c:pt idx="10713">
                  <c:v>162.5728</c:v>
                </c:pt>
                <c:pt idx="10714">
                  <c:v>162.59909999999999</c:v>
                </c:pt>
                <c:pt idx="10715">
                  <c:v>162.62540000000001</c:v>
                </c:pt>
                <c:pt idx="10716">
                  <c:v>162.65170000000001</c:v>
                </c:pt>
                <c:pt idx="10717">
                  <c:v>162.67789999999999</c:v>
                </c:pt>
                <c:pt idx="10718">
                  <c:v>162.70419999999999</c:v>
                </c:pt>
                <c:pt idx="10719">
                  <c:v>162.73050000000001</c:v>
                </c:pt>
                <c:pt idx="10720">
                  <c:v>162.7568</c:v>
                </c:pt>
                <c:pt idx="10721">
                  <c:v>162.78309999999999</c:v>
                </c:pt>
                <c:pt idx="10722">
                  <c:v>162.80940000000001</c:v>
                </c:pt>
                <c:pt idx="10723">
                  <c:v>162.8357</c:v>
                </c:pt>
                <c:pt idx="10724">
                  <c:v>162.86199999999999</c:v>
                </c:pt>
                <c:pt idx="10725">
                  <c:v>162.88829999999999</c:v>
                </c:pt>
                <c:pt idx="10726">
                  <c:v>162.91460000000001</c:v>
                </c:pt>
                <c:pt idx="10727">
                  <c:v>162.9409</c:v>
                </c:pt>
                <c:pt idx="10728">
                  <c:v>162.96719999999999</c:v>
                </c:pt>
                <c:pt idx="10729">
                  <c:v>162.99359999999999</c:v>
                </c:pt>
                <c:pt idx="10730">
                  <c:v>163.01990000000001</c:v>
                </c:pt>
                <c:pt idx="10731">
                  <c:v>163.0462</c:v>
                </c:pt>
                <c:pt idx="10732">
                  <c:v>163.07249999999999</c:v>
                </c:pt>
                <c:pt idx="10733">
                  <c:v>163.09880000000001</c:v>
                </c:pt>
                <c:pt idx="10734">
                  <c:v>163.12520000000001</c:v>
                </c:pt>
                <c:pt idx="10735">
                  <c:v>163.1515</c:v>
                </c:pt>
                <c:pt idx="10736">
                  <c:v>163.17779999999999</c:v>
                </c:pt>
                <c:pt idx="10737">
                  <c:v>163.20410000000001</c:v>
                </c:pt>
                <c:pt idx="10738">
                  <c:v>163.23050000000001</c:v>
                </c:pt>
                <c:pt idx="10739">
                  <c:v>163.2568</c:v>
                </c:pt>
                <c:pt idx="10740">
                  <c:v>163.28309999999999</c:v>
                </c:pt>
                <c:pt idx="10741">
                  <c:v>163.30950000000001</c:v>
                </c:pt>
                <c:pt idx="10742">
                  <c:v>163.33580000000001</c:v>
                </c:pt>
                <c:pt idx="10743">
                  <c:v>163.3622</c:v>
                </c:pt>
                <c:pt idx="10744">
                  <c:v>163.38849999999999</c:v>
                </c:pt>
                <c:pt idx="10745">
                  <c:v>163.41489999999999</c:v>
                </c:pt>
                <c:pt idx="10746">
                  <c:v>163.44120000000001</c:v>
                </c:pt>
                <c:pt idx="10747">
                  <c:v>163.4676</c:v>
                </c:pt>
                <c:pt idx="10748">
                  <c:v>163.4939</c:v>
                </c:pt>
                <c:pt idx="10749">
                  <c:v>163.52029999999999</c:v>
                </c:pt>
                <c:pt idx="10750">
                  <c:v>163.54660000000001</c:v>
                </c:pt>
                <c:pt idx="10751">
                  <c:v>163.57300000000001</c:v>
                </c:pt>
                <c:pt idx="10752">
                  <c:v>163.5993</c:v>
                </c:pt>
                <c:pt idx="10753">
                  <c:v>163.62569999999999</c:v>
                </c:pt>
                <c:pt idx="10754">
                  <c:v>163.65209999999999</c:v>
                </c:pt>
                <c:pt idx="10755">
                  <c:v>163.67840000000001</c:v>
                </c:pt>
                <c:pt idx="10756">
                  <c:v>163.70480000000001</c:v>
                </c:pt>
                <c:pt idx="10757">
                  <c:v>163.7312</c:v>
                </c:pt>
                <c:pt idx="10758">
                  <c:v>163.7576</c:v>
                </c:pt>
                <c:pt idx="10759">
                  <c:v>163.78389999999999</c:v>
                </c:pt>
                <c:pt idx="10760">
                  <c:v>163.81030000000001</c:v>
                </c:pt>
                <c:pt idx="10761">
                  <c:v>163.83670000000001</c:v>
                </c:pt>
                <c:pt idx="10762">
                  <c:v>163.8631</c:v>
                </c:pt>
                <c:pt idx="10763">
                  <c:v>163.8895</c:v>
                </c:pt>
                <c:pt idx="10764">
                  <c:v>163.91579999999999</c:v>
                </c:pt>
                <c:pt idx="10765">
                  <c:v>163.94220000000001</c:v>
                </c:pt>
                <c:pt idx="10766">
                  <c:v>163.96860000000001</c:v>
                </c:pt>
                <c:pt idx="10767">
                  <c:v>163.995</c:v>
                </c:pt>
                <c:pt idx="10768">
                  <c:v>164.0214</c:v>
                </c:pt>
                <c:pt idx="10769">
                  <c:v>164.0478</c:v>
                </c:pt>
                <c:pt idx="10770">
                  <c:v>164.07419999999999</c:v>
                </c:pt>
                <c:pt idx="10771">
                  <c:v>164.10059999999999</c:v>
                </c:pt>
                <c:pt idx="10772">
                  <c:v>164.12700000000001</c:v>
                </c:pt>
                <c:pt idx="10773">
                  <c:v>164.1534</c:v>
                </c:pt>
                <c:pt idx="10774">
                  <c:v>164.1798</c:v>
                </c:pt>
                <c:pt idx="10775">
                  <c:v>164.2063</c:v>
                </c:pt>
                <c:pt idx="10776">
                  <c:v>164.23269999999999</c:v>
                </c:pt>
                <c:pt idx="10777">
                  <c:v>164.25909999999999</c:v>
                </c:pt>
                <c:pt idx="10778">
                  <c:v>164.28550000000001</c:v>
                </c:pt>
                <c:pt idx="10779">
                  <c:v>164.31190000000001</c:v>
                </c:pt>
                <c:pt idx="10780">
                  <c:v>164.3383</c:v>
                </c:pt>
                <c:pt idx="10781">
                  <c:v>164.3648</c:v>
                </c:pt>
                <c:pt idx="10782">
                  <c:v>164.3912</c:v>
                </c:pt>
                <c:pt idx="10783">
                  <c:v>164.41759999999999</c:v>
                </c:pt>
                <c:pt idx="10784">
                  <c:v>164.44399999999999</c:v>
                </c:pt>
                <c:pt idx="10785">
                  <c:v>164.47049999999999</c:v>
                </c:pt>
                <c:pt idx="10786">
                  <c:v>164.49690000000001</c:v>
                </c:pt>
                <c:pt idx="10787">
                  <c:v>164.52330000000001</c:v>
                </c:pt>
                <c:pt idx="10788">
                  <c:v>164.5498</c:v>
                </c:pt>
                <c:pt idx="10789">
                  <c:v>164.5762</c:v>
                </c:pt>
                <c:pt idx="10790">
                  <c:v>164.6027</c:v>
                </c:pt>
                <c:pt idx="10791">
                  <c:v>164.62909999999999</c:v>
                </c:pt>
                <c:pt idx="10792">
                  <c:v>164.65559999999999</c:v>
                </c:pt>
                <c:pt idx="10793">
                  <c:v>164.68199999999999</c:v>
                </c:pt>
                <c:pt idx="10794">
                  <c:v>164.70849999999999</c:v>
                </c:pt>
                <c:pt idx="10795">
                  <c:v>164.73490000000001</c:v>
                </c:pt>
                <c:pt idx="10796">
                  <c:v>164.76140000000001</c:v>
                </c:pt>
                <c:pt idx="10797">
                  <c:v>164.7878</c:v>
                </c:pt>
                <c:pt idx="10798">
                  <c:v>164.8143</c:v>
                </c:pt>
                <c:pt idx="10799">
                  <c:v>164.8407</c:v>
                </c:pt>
                <c:pt idx="10800">
                  <c:v>164.8672</c:v>
                </c:pt>
                <c:pt idx="10801">
                  <c:v>164.8937</c:v>
                </c:pt>
                <c:pt idx="10802">
                  <c:v>164.92019999999999</c:v>
                </c:pt>
                <c:pt idx="10803">
                  <c:v>164.94659999999999</c:v>
                </c:pt>
                <c:pt idx="10804">
                  <c:v>164.97309999999999</c:v>
                </c:pt>
                <c:pt idx="10805">
                  <c:v>164.99959999999999</c:v>
                </c:pt>
                <c:pt idx="10806">
                  <c:v>165.02600000000001</c:v>
                </c:pt>
                <c:pt idx="10807">
                  <c:v>165.05250000000001</c:v>
                </c:pt>
                <c:pt idx="10808">
                  <c:v>165.07900000000001</c:v>
                </c:pt>
                <c:pt idx="10809">
                  <c:v>165.10550000000001</c:v>
                </c:pt>
                <c:pt idx="10810">
                  <c:v>165.13200000000001</c:v>
                </c:pt>
                <c:pt idx="10811">
                  <c:v>165.1585</c:v>
                </c:pt>
                <c:pt idx="10812">
                  <c:v>165.185</c:v>
                </c:pt>
                <c:pt idx="10813">
                  <c:v>165.2114</c:v>
                </c:pt>
                <c:pt idx="10814">
                  <c:v>165.2379</c:v>
                </c:pt>
                <c:pt idx="10815">
                  <c:v>165.26439999999999</c:v>
                </c:pt>
                <c:pt idx="10816">
                  <c:v>165.29089999999999</c:v>
                </c:pt>
                <c:pt idx="10817">
                  <c:v>165.31739999999999</c:v>
                </c:pt>
                <c:pt idx="10818">
                  <c:v>165.34389999999999</c:v>
                </c:pt>
                <c:pt idx="10819">
                  <c:v>165.37039999999999</c:v>
                </c:pt>
                <c:pt idx="10820">
                  <c:v>165.39689999999999</c:v>
                </c:pt>
                <c:pt idx="10821">
                  <c:v>165.42339999999999</c:v>
                </c:pt>
                <c:pt idx="10822">
                  <c:v>165.45</c:v>
                </c:pt>
                <c:pt idx="10823">
                  <c:v>165.47649999999999</c:v>
                </c:pt>
                <c:pt idx="10824">
                  <c:v>165.50299999999999</c:v>
                </c:pt>
                <c:pt idx="10825">
                  <c:v>165.52950000000001</c:v>
                </c:pt>
                <c:pt idx="10826">
                  <c:v>165.55600000000001</c:v>
                </c:pt>
                <c:pt idx="10827">
                  <c:v>165.58250000000001</c:v>
                </c:pt>
                <c:pt idx="10828">
                  <c:v>165.60910000000001</c:v>
                </c:pt>
                <c:pt idx="10829">
                  <c:v>165.63560000000001</c:v>
                </c:pt>
                <c:pt idx="10830">
                  <c:v>165.66210000000001</c:v>
                </c:pt>
                <c:pt idx="10831">
                  <c:v>165.68860000000001</c:v>
                </c:pt>
                <c:pt idx="10832">
                  <c:v>165.71520000000001</c:v>
                </c:pt>
                <c:pt idx="10833">
                  <c:v>165.74170000000001</c:v>
                </c:pt>
                <c:pt idx="10834">
                  <c:v>165.76820000000001</c:v>
                </c:pt>
                <c:pt idx="10835">
                  <c:v>165.79480000000001</c:v>
                </c:pt>
                <c:pt idx="10836">
                  <c:v>165.82130000000001</c:v>
                </c:pt>
                <c:pt idx="10837">
                  <c:v>165.84790000000001</c:v>
                </c:pt>
                <c:pt idx="10838">
                  <c:v>165.87440000000001</c:v>
                </c:pt>
                <c:pt idx="10839">
                  <c:v>165.90100000000001</c:v>
                </c:pt>
                <c:pt idx="10840">
                  <c:v>165.92750000000001</c:v>
                </c:pt>
                <c:pt idx="10841">
                  <c:v>165.95410000000001</c:v>
                </c:pt>
                <c:pt idx="10842">
                  <c:v>165.98060000000001</c:v>
                </c:pt>
                <c:pt idx="10843">
                  <c:v>166.00720000000001</c:v>
                </c:pt>
                <c:pt idx="10844">
                  <c:v>166.03370000000001</c:v>
                </c:pt>
                <c:pt idx="10845">
                  <c:v>166.06030000000001</c:v>
                </c:pt>
                <c:pt idx="10846">
                  <c:v>166.08690000000001</c:v>
                </c:pt>
                <c:pt idx="10847">
                  <c:v>166.11340000000001</c:v>
                </c:pt>
                <c:pt idx="10848">
                  <c:v>166.14</c:v>
                </c:pt>
                <c:pt idx="10849">
                  <c:v>166.16650000000001</c:v>
                </c:pt>
                <c:pt idx="10850">
                  <c:v>166.19309999999999</c:v>
                </c:pt>
                <c:pt idx="10851">
                  <c:v>166.21969999999999</c:v>
                </c:pt>
                <c:pt idx="10852">
                  <c:v>166.24629999999999</c:v>
                </c:pt>
                <c:pt idx="10853">
                  <c:v>166.27279999999999</c:v>
                </c:pt>
                <c:pt idx="10854">
                  <c:v>166.29939999999999</c:v>
                </c:pt>
                <c:pt idx="10855">
                  <c:v>166.32599999999999</c:v>
                </c:pt>
                <c:pt idx="10856">
                  <c:v>166.3526</c:v>
                </c:pt>
                <c:pt idx="10857">
                  <c:v>166.3792</c:v>
                </c:pt>
                <c:pt idx="10858">
                  <c:v>166.4057</c:v>
                </c:pt>
                <c:pt idx="10859">
                  <c:v>166.4323</c:v>
                </c:pt>
                <c:pt idx="10860">
                  <c:v>166.4589</c:v>
                </c:pt>
                <c:pt idx="10861">
                  <c:v>166.4855</c:v>
                </c:pt>
                <c:pt idx="10862">
                  <c:v>166.5121</c:v>
                </c:pt>
                <c:pt idx="10863">
                  <c:v>166.53870000000001</c:v>
                </c:pt>
                <c:pt idx="10864">
                  <c:v>166.56530000000001</c:v>
                </c:pt>
                <c:pt idx="10865">
                  <c:v>166.59190000000001</c:v>
                </c:pt>
                <c:pt idx="10866">
                  <c:v>166.61850000000001</c:v>
                </c:pt>
                <c:pt idx="10867">
                  <c:v>166.64510000000001</c:v>
                </c:pt>
                <c:pt idx="10868">
                  <c:v>166.67169999999999</c:v>
                </c:pt>
                <c:pt idx="10869">
                  <c:v>166.69829999999999</c:v>
                </c:pt>
                <c:pt idx="10870">
                  <c:v>166.72499999999999</c:v>
                </c:pt>
                <c:pt idx="10871">
                  <c:v>166.7516</c:v>
                </c:pt>
                <c:pt idx="10872">
                  <c:v>166.7782</c:v>
                </c:pt>
                <c:pt idx="10873">
                  <c:v>166.8048</c:v>
                </c:pt>
                <c:pt idx="10874">
                  <c:v>166.8314</c:v>
                </c:pt>
                <c:pt idx="10875">
                  <c:v>166.85810000000001</c:v>
                </c:pt>
                <c:pt idx="10876">
                  <c:v>166.88470000000001</c:v>
                </c:pt>
                <c:pt idx="10877">
                  <c:v>166.91130000000001</c:v>
                </c:pt>
                <c:pt idx="10878">
                  <c:v>166.93790000000001</c:v>
                </c:pt>
                <c:pt idx="10879">
                  <c:v>166.96459999999999</c:v>
                </c:pt>
                <c:pt idx="10880">
                  <c:v>166.99119999999999</c:v>
                </c:pt>
                <c:pt idx="10881">
                  <c:v>167.01779999999999</c:v>
                </c:pt>
                <c:pt idx="10882">
                  <c:v>167.0445</c:v>
                </c:pt>
                <c:pt idx="10883">
                  <c:v>167.0711</c:v>
                </c:pt>
                <c:pt idx="10884">
                  <c:v>167.09780000000001</c:v>
                </c:pt>
                <c:pt idx="10885">
                  <c:v>167.12440000000001</c:v>
                </c:pt>
                <c:pt idx="10886">
                  <c:v>167.15100000000001</c:v>
                </c:pt>
                <c:pt idx="10887">
                  <c:v>167.17769999999999</c:v>
                </c:pt>
                <c:pt idx="10888">
                  <c:v>167.20429999999999</c:v>
                </c:pt>
                <c:pt idx="10889">
                  <c:v>167.23099999999999</c:v>
                </c:pt>
                <c:pt idx="10890">
                  <c:v>167.2577</c:v>
                </c:pt>
                <c:pt idx="10891">
                  <c:v>167.2843</c:v>
                </c:pt>
                <c:pt idx="10892">
                  <c:v>167.31100000000001</c:v>
                </c:pt>
                <c:pt idx="10893">
                  <c:v>167.33760000000001</c:v>
                </c:pt>
                <c:pt idx="10894">
                  <c:v>167.36429999999999</c:v>
                </c:pt>
                <c:pt idx="10895">
                  <c:v>167.39099999999999</c:v>
                </c:pt>
                <c:pt idx="10896">
                  <c:v>167.41759999999999</c:v>
                </c:pt>
                <c:pt idx="10897">
                  <c:v>167.4443</c:v>
                </c:pt>
                <c:pt idx="10898">
                  <c:v>167.471</c:v>
                </c:pt>
                <c:pt idx="10899">
                  <c:v>167.49770000000001</c:v>
                </c:pt>
                <c:pt idx="10900">
                  <c:v>167.52430000000001</c:v>
                </c:pt>
                <c:pt idx="10901">
                  <c:v>167.55099999999999</c:v>
                </c:pt>
                <c:pt idx="10902">
                  <c:v>167.57769999999999</c:v>
                </c:pt>
                <c:pt idx="10903">
                  <c:v>167.6044</c:v>
                </c:pt>
                <c:pt idx="10904">
                  <c:v>167.6311</c:v>
                </c:pt>
                <c:pt idx="10905">
                  <c:v>167.65770000000001</c:v>
                </c:pt>
                <c:pt idx="10906">
                  <c:v>167.68440000000001</c:v>
                </c:pt>
                <c:pt idx="10907">
                  <c:v>167.71109999999999</c:v>
                </c:pt>
                <c:pt idx="10908">
                  <c:v>167.73779999999999</c:v>
                </c:pt>
                <c:pt idx="10909">
                  <c:v>167.7645</c:v>
                </c:pt>
                <c:pt idx="10910">
                  <c:v>167.7912</c:v>
                </c:pt>
                <c:pt idx="10911">
                  <c:v>167.81790000000001</c:v>
                </c:pt>
                <c:pt idx="10912">
                  <c:v>167.84460000000001</c:v>
                </c:pt>
                <c:pt idx="10913">
                  <c:v>167.87129999999999</c:v>
                </c:pt>
                <c:pt idx="10914">
                  <c:v>167.898</c:v>
                </c:pt>
                <c:pt idx="10915">
                  <c:v>167.9247</c:v>
                </c:pt>
                <c:pt idx="10916">
                  <c:v>167.95140000000001</c:v>
                </c:pt>
                <c:pt idx="10917">
                  <c:v>167.97810000000001</c:v>
                </c:pt>
                <c:pt idx="10918">
                  <c:v>168.00489999999999</c:v>
                </c:pt>
                <c:pt idx="10919">
                  <c:v>168.0316</c:v>
                </c:pt>
                <c:pt idx="10920">
                  <c:v>168.0583</c:v>
                </c:pt>
                <c:pt idx="10921">
                  <c:v>168.08500000000001</c:v>
                </c:pt>
                <c:pt idx="10922">
                  <c:v>168.11170000000001</c:v>
                </c:pt>
                <c:pt idx="10923">
                  <c:v>168.13849999999999</c:v>
                </c:pt>
                <c:pt idx="10924">
                  <c:v>168.1652</c:v>
                </c:pt>
                <c:pt idx="10925">
                  <c:v>168.1919</c:v>
                </c:pt>
                <c:pt idx="10926">
                  <c:v>168.21870000000001</c:v>
                </c:pt>
                <c:pt idx="10927">
                  <c:v>168.24539999999999</c:v>
                </c:pt>
                <c:pt idx="10928">
                  <c:v>168.27209999999999</c:v>
                </c:pt>
                <c:pt idx="10929">
                  <c:v>168.2989</c:v>
                </c:pt>
                <c:pt idx="10930">
                  <c:v>168.32560000000001</c:v>
                </c:pt>
                <c:pt idx="10931">
                  <c:v>168.35230000000001</c:v>
                </c:pt>
                <c:pt idx="10932">
                  <c:v>168.37909999999999</c:v>
                </c:pt>
                <c:pt idx="10933">
                  <c:v>168.4058</c:v>
                </c:pt>
                <c:pt idx="10934">
                  <c:v>168.43260000000001</c:v>
                </c:pt>
                <c:pt idx="10935">
                  <c:v>168.45930000000001</c:v>
                </c:pt>
                <c:pt idx="10936">
                  <c:v>168.48609999999999</c:v>
                </c:pt>
                <c:pt idx="10937">
                  <c:v>168.5128</c:v>
                </c:pt>
                <c:pt idx="10938">
                  <c:v>168.53960000000001</c:v>
                </c:pt>
                <c:pt idx="10939">
                  <c:v>168.56639999999999</c:v>
                </c:pt>
                <c:pt idx="10940">
                  <c:v>168.59309999999999</c:v>
                </c:pt>
                <c:pt idx="10941">
                  <c:v>168.6199</c:v>
                </c:pt>
                <c:pt idx="10942">
                  <c:v>168.64670000000001</c:v>
                </c:pt>
                <c:pt idx="10943">
                  <c:v>168.67339999999999</c:v>
                </c:pt>
                <c:pt idx="10944">
                  <c:v>168.7002</c:v>
                </c:pt>
                <c:pt idx="10945">
                  <c:v>168.727</c:v>
                </c:pt>
                <c:pt idx="10946">
                  <c:v>168.75370000000001</c:v>
                </c:pt>
                <c:pt idx="10947">
                  <c:v>168.78049999999999</c:v>
                </c:pt>
                <c:pt idx="10948">
                  <c:v>168.8073</c:v>
                </c:pt>
                <c:pt idx="10949">
                  <c:v>168.83410000000001</c:v>
                </c:pt>
                <c:pt idx="10950">
                  <c:v>168.86089999999999</c:v>
                </c:pt>
                <c:pt idx="10951">
                  <c:v>168.88759999999999</c:v>
                </c:pt>
                <c:pt idx="10952">
                  <c:v>168.9144</c:v>
                </c:pt>
                <c:pt idx="10953">
                  <c:v>168.94120000000001</c:v>
                </c:pt>
                <c:pt idx="10954">
                  <c:v>168.96799999999999</c:v>
                </c:pt>
                <c:pt idx="10955">
                  <c:v>168.9948</c:v>
                </c:pt>
                <c:pt idx="10956">
                  <c:v>169.02160000000001</c:v>
                </c:pt>
                <c:pt idx="10957">
                  <c:v>169.04839999999999</c:v>
                </c:pt>
                <c:pt idx="10958">
                  <c:v>169.0752</c:v>
                </c:pt>
                <c:pt idx="10959">
                  <c:v>169.102</c:v>
                </c:pt>
                <c:pt idx="10960">
                  <c:v>169.12880000000001</c:v>
                </c:pt>
                <c:pt idx="10961">
                  <c:v>169.15559999999999</c:v>
                </c:pt>
                <c:pt idx="10962">
                  <c:v>169.1824</c:v>
                </c:pt>
                <c:pt idx="10963">
                  <c:v>169.20920000000001</c:v>
                </c:pt>
                <c:pt idx="10964">
                  <c:v>169.23599999999999</c:v>
                </c:pt>
                <c:pt idx="10965">
                  <c:v>169.2628</c:v>
                </c:pt>
                <c:pt idx="10966">
                  <c:v>169.28970000000001</c:v>
                </c:pt>
                <c:pt idx="10967">
                  <c:v>169.31649999999999</c:v>
                </c:pt>
                <c:pt idx="10968">
                  <c:v>169.3433</c:v>
                </c:pt>
                <c:pt idx="10969">
                  <c:v>169.37010000000001</c:v>
                </c:pt>
                <c:pt idx="10970">
                  <c:v>169.39689999999999</c:v>
                </c:pt>
                <c:pt idx="10971">
                  <c:v>169.4238</c:v>
                </c:pt>
                <c:pt idx="10972">
                  <c:v>169.45060000000001</c:v>
                </c:pt>
                <c:pt idx="10973">
                  <c:v>169.47739999999999</c:v>
                </c:pt>
                <c:pt idx="10974">
                  <c:v>169.5043</c:v>
                </c:pt>
                <c:pt idx="10975">
                  <c:v>169.53110000000001</c:v>
                </c:pt>
                <c:pt idx="10976">
                  <c:v>169.55789999999999</c:v>
                </c:pt>
                <c:pt idx="10977">
                  <c:v>169.5848</c:v>
                </c:pt>
                <c:pt idx="10978">
                  <c:v>169.61160000000001</c:v>
                </c:pt>
                <c:pt idx="10979">
                  <c:v>169.63849999999999</c:v>
                </c:pt>
                <c:pt idx="10980">
                  <c:v>169.6653</c:v>
                </c:pt>
                <c:pt idx="10981">
                  <c:v>169.69220000000001</c:v>
                </c:pt>
                <c:pt idx="10982">
                  <c:v>169.71899999999999</c:v>
                </c:pt>
                <c:pt idx="10983">
                  <c:v>169.74590000000001</c:v>
                </c:pt>
                <c:pt idx="10984">
                  <c:v>169.77269999999999</c:v>
                </c:pt>
                <c:pt idx="10985">
                  <c:v>169.7996</c:v>
                </c:pt>
                <c:pt idx="10986">
                  <c:v>169.82640000000001</c:v>
                </c:pt>
                <c:pt idx="10987">
                  <c:v>169.85329999999999</c:v>
                </c:pt>
                <c:pt idx="10988">
                  <c:v>169.8802</c:v>
                </c:pt>
                <c:pt idx="10989">
                  <c:v>169.90700000000001</c:v>
                </c:pt>
                <c:pt idx="10990">
                  <c:v>169.93389999999999</c:v>
                </c:pt>
                <c:pt idx="10991">
                  <c:v>169.96080000000001</c:v>
                </c:pt>
                <c:pt idx="10992">
                  <c:v>169.98759999999999</c:v>
                </c:pt>
                <c:pt idx="10993">
                  <c:v>170.0145</c:v>
                </c:pt>
                <c:pt idx="10994">
                  <c:v>170.04140000000001</c:v>
                </c:pt>
                <c:pt idx="10995">
                  <c:v>170.06829999999999</c:v>
                </c:pt>
                <c:pt idx="10996">
                  <c:v>170.0951</c:v>
                </c:pt>
                <c:pt idx="10997">
                  <c:v>170.12200000000001</c:v>
                </c:pt>
                <c:pt idx="10998">
                  <c:v>170.1489</c:v>
                </c:pt>
                <c:pt idx="10999">
                  <c:v>170.17580000000001</c:v>
                </c:pt>
                <c:pt idx="11000">
                  <c:v>170.20269999999999</c:v>
                </c:pt>
                <c:pt idx="11001">
                  <c:v>170.2296</c:v>
                </c:pt>
                <c:pt idx="11002">
                  <c:v>170.25649999999999</c:v>
                </c:pt>
                <c:pt idx="11003">
                  <c:v>170.2834</c:v>
                </c:pt>
                <c:pt idx="11004">
                  <c:v>170.31030000000001</c:v>
                </c:pt>
                <c:pt idx="11005">
                  <c:v>170.3372</c:v>
                </c:pt>
                <c:pt idx="11006">
                  <c:v>170.36410000000001</c:v>
                </c:pt>
                <c:pt idx="11007">
                  <c:v>170.39099999999999</c:v>
                </c:pt>
                <c:pt idx="11008">
                  <c:v>170.4179</c:v>
                </c:pt>
                <c:pt idx="11009">
                  <c:v>170.44479999999999</c:v>
                </c:pt>
                <c:pt idx="11010">
                  <c:v>170.4717</c:v>
                </c:pt>
                <c:pt idx="11011">
                  <c:v>170.49860000000001</c:v>
                </c:pt>
                <c:pt idx="11012">
                  <c:v>170.52549999999999</c:v>
                </c:pt>
                <c:pt idx="11013">
                  <c:v>170.55240000000001</c:v>
                </c:pt>
                <c:pt idx="11014">
                  <c:v>170.57929999999999</c:v>
                </c:pt>
                <c:pt idx="11015">
                  <c:v>170.6063</c:v>
                </c:pt>
                <c:pt idx="11016">
                  <c:v>170.63319999999999</c:v>
                </c:pt>
                <c:pt idx="11017">
                  <c:v>170.6601</c:v>
                </c:pt>
                <c:pt idx="11018">
                  <c:v>170.68700000000001</c:v>
                </c:pt>
                <c:pt idx="11019">
                  <c:v>170.714</c:v>
                </c:pt>
                <c:pt idx="11020">
                  <c:v>170.74090000000001</c:v>
                </c:pt>
                <c:pt idx="11021">
                  <c:v>170.76779999999999</c:v>
                </c:pt>
                <c:pt idx="11022">
                  <c:v>170.79480000000001</c:v>
                </c:pt>
                <c:pt idx="11023">
                  <c:v>170.82169999999999</c:v>
                </c:pt>
                <c:pt idx="11024">
                  <c:v>170.8486</c:v>
                </c:pt>
                <c:pt idx="11025">
                  <c:v>170.87559999999999</c:v>
                </c:pt>
                <c:pt idx="11026">
                  <c:v>170.9025</c:v>
                </c:pt>
                <c:pt idx="11027">
                  <c:v>170.92949999999999</c:v>
                </c:pt>
                <c:pt idx="11028">
                  <c:v>170.9564</c:v>
                </c:pt>
                <c:pt idx="11029">
                  <c:v>170.98339999999999</c:v>
                </c:pt>
                <c:pt idx="11030">
                  <c:v>171.0103</c:v>
                </c:pt>
                <c:pt idx="11031">
                  <c:v>171.03729999999999</c:v>
                </c:pt>
                <c:pt idx="11032">
                  <c:v>171.0642</c:v>
                </c:pt>
                <c:pt idx="11033">
                  <c:v>171.09119999999999</c:v>
                </c:pt>
                <c:pt idx="11034">
                  <c:v>171.1182</c:v>
                </c:pt>
                <c:pt idx="11035">
                  <c:v>171.14510000000001</c:v>
                </c:pt>
                <c:pt idx="11036">
                  <c:v>171.1721</c:v>
                </c:pt>
                <c:pt idx="11037">
                  <c:v>171.19909999999999</c:v>
                </c:pt>
                <c:pt idx="11038">
                  <c:v>171.226</c:v>
                </c:pt>
                <c:pt idx="11039">
                  <c:v>171.25299999999999</c:v>
                </c:pt>
                <c:pt idx="11040">
                  <c:v>171.28</c:v>
                </c:pt>
                <c:pt idx="11041">
                  <c:v>171.30690000000001</c:v>
                </c:pt>
                <c:pt idx="11042">
                  <c:v>171.3339</c:v>
                </c:pt>
                <c:pt idx="11043">
                  <c:v>171.36089999999999</c:v>
                </c:pt>
                <c:pt idx="11044">
                  <c:v>171.3879</c:v>
                </c:pt>
                <c:pt idx="11045">
                  <c:v>171.41489999999999</c:v>
                </c:pt>
                <c:pt idx="11046">
                  <c:v>171.4419</c:v>
                </c:pt>
                <c:pt idx="11047">
                  <c:v>171.46889999999999</c:v>
                </c:pt>
                <c:pt idx="11048">
                  <c:v>171.4958</c:v>
                </c:pt>
                <c:pt idx="11049">
                  <c:v>171.52279999999999</c:v>
                </c:pt>
                <c:pt idx="11050">
                  <c:v>171.5498</c:v>
                </c:pt>
                <c:pt idx="11051">
                  <c:v>171.57679999999999</c:v>
                </c:pt>
                <c:pt idx="11052">
                  <c:v>171.60380000000001</c:v>
                </c:pt>
                <c:pt idx="11053">
                  <c:v>171.63079999999999</c:v>
                </c:pt>
                <c:pt idx="11054">
                  <c:v>171.65780000000001</c:v>
                </c:pt>
                <c:pt idx="11055">
                  <c:v>171.6848</c:v>
                </c:pt>
                <c:pt idx="11056">
                  <c:v>171.71180000000001</c:v>
                </c:pt>
                <c:pt idx="11057">
                  <c:v>171.7388</c:v>
                </c:pt>
                <c:pt idx="11058">
                  <c:v>171.76589999999999</c:v>
                </c:pt>
                <c:pt idx="11059">
                  <c:v>171.7929</c:v>
                </c:pt>
                <c:pt idx="11060">
                  <c:v>171.81989999999999</c:v>
                </c:pt>
                <c:pt idx="11061">
                  <c:v>171.84690000000001</c:v>
                </c:pt>
                <c:pt idx="11062">
                  <c:v>171.87389999999999</c:v>
                </c:pt>
                <c:pt idx="11063">
                  <c:v>171.90100000000001</c:v>
                </c:pt>
                <c:pt idx="11064">
                  <c:v>171.928</c:v>
                </c:pt>
                <c:pt idx="11065">
                  <c:v>171.95500000000001</c:v>
                </c:pt>
                <c:pt idx="11066">
                  <c:v>171.982</c:v>
                </c:pt>
                <c:pt idx="11067">
                  <c:v>172.00909999999999</c:v>
                </c:pt>
                <c:pt idx="11068">
                  <c:v>172.0361</c:v>
                </c:pt>
                <c:pt idx="11069">
                  <c:v>172.06309999999999</c:v>
                </c:pt>
                <c:pt idx="11070">
                  <c:v>172.09020000000001</c:v>
                </c:pt>
                <c:pt idx="11071">
                  <c:v>172.1172</c:v>
                </c:pt>
                <c:pt idx="11072">
                  <c:v>172.14429999999999</c:v>
                </c:pt>
                <c:pt idx="11073">
                  <c:v>172.1713</c:v>
                </c:pt>
                <c:pt idx="11074">
                  <c:v>172.19829999999999</c:v>
                </c:pt>
                <c:pt idx="11075">
                  <c:v>172.22540000000001</c:v>
                </c:pt>
                <c:pt idx="11076">
                  <c:v>172.25239999999999</c:v>
                </c:pt>
                <c:pt idx="11077">
                  <c:v>172.27950000000001</c:v>
                </c:pt>
                <c:pt idx="11078">
                  <c:v>172.3065</c:v>
                </c:pt>
                <c:pt idx="11079">
                  <c:v>172.33359999999999</c:v>
                </c:pt>
                <c:pt idx="11080">
                  <c:v>172.36070000000001</c:v>
                </c:pt>
                <c:pt idx="11081">
                  <c:v>172.3877</c:v>
                </c:pt>
                <c:pt idx="11082">
                  <c:v>172.41480000000001</c:v>
                </c:pt>
                <c:pt idx="11083">
                  <c:v>172.4418</c:v>
                </c:pt>
                <c:pt idx="11084">
                  <c:v>172.46889999999999</c:v>
                </c:pt>
                <c:pt idx="11085">
                  <c:v>172.49600000000001</c:v>
                </c:pt>
                <c:pt idx="11086">
                  <c:v>172.5231</c:v>
                </c:pt>
                <c:pt idx="11087">
                  <c:v>172.55009999999999</c:v>
                </c:pt>
                <c:pt idx="11088">
                  <c:v>172.5772</c:v>
                </c:pt>
                <c:pt idx="11089">
                  <c:v>172.60429999999999</c:v>
                </c:pt>
                <c:pt idx="11090">
                  <c:v>172.63140000000001</c:v>
                </c:pt>
                <c:pt idx="11091">
                  <c:v>172.6584</c:v>
                </c:pt>
                <c:pt idx="11092">
                  <c:v>172.68549999999999</c:v>
                </c:pt>
                <c:pt idx="11093">
                  <c:v>172.71260000000001</c:v>
                </c:pt>
                <c:pt idx="11094">
                  <c:v>172.7397</c:v>
                </c:pt>
                <c:pt idx="11095">
                  <c:v>172.76679999999999</c:v>
                </c:pt>
                <c:pt idx="11096">
                  <c:v>172.79390000000001</c:v>
                </c:pt>
                <c:pt idx="11097">
                  <c:v>172.821</c:v>
                </c:pt>
                <c:pt idx="11098">
                  <c:v>172.84809999999999</c:v>
                </c:pt>
                <c:pt idx="11099">
                  <c:v>172.87520000000001</c:v>
                </c:pt>
                <c:pt idx="11100">
                  <c:v>172.9023</c:v>
                </c:pt>
                <c:pt idx="11101">
                  <c:v>172.92939999999999</c:v>
                </c:pt>
                <c:pt idx="11102">
                  <c:v>172.95650000000001</c:v>
                </c:pt>
                <c:pt idx="11103">
                  <c:v>172.9836</c:v>
                </c:pt>
                <c:pt idx="11104">
                  <c:v>173.01070000000001</c:v>
                </c:pt>
                <c:pt idx="11105">
                  <c:v>173.0378</c:v>
                </c:pt>
                <c:pt idx="11106">
                  <c:v>173.06489999999999</c:v>
                </c:pt>
                <c:pt idx="11107">
                  <c:v>173.09209999999999</c:v>
                </c:pt>
                <c:pt idx="11108">
                  <c:v>173.11920000000001</c:v>
                </c:pt>
                <c:pt idx="11109">
                  <c:v>173.1463</c:v>
                </c:pt>
                <c:pt idx="11110">
                  <c:v>173.17339999999999</c:v>
                </c:pt>
                <c:pt idx="11111">
                  <c:v>173.20050000000001</c:v>
                </c:pt>
                <c:pt idx="11112">
                  <c:v>173.2277</c:v>
                </c:pt>
                <c:pt idx="11113">
                  <c:v>173.25479999999999</c:v>
                </c:pt>
                <c:pt idx="11114">
                  <c:v>173.28190000000001</c:v>
                </c:pt>
                <c:pt idx="11115">
                  <c:v>173.3091</c:v>
                </c:pt>
                <c:pt idx="11116">
                  <c:v>173.33619999999999</c:v>
                </c:pt>
                <c:pt idx="11117">
                  <c:v>173.36330000000001</c:v>
                </c:pt>
                <c:pt idx="11118">
                  <c:v>173.3905</c:v>
                </c:pt>
                <c:pt idx="11119">
                  <c:v>173.41759999999999</c:v>
                </c:pt>
                <c:pt idx="11120">
                  <c:v>173.44470000000001</c:v>
                </c:pt>
                <c:pt idx="11121">
                  <c:v>173.47190000000001</c:v>
                </c:pt>
                <c:pt idx="11122">
                  <c:v>173.499</c:v>
                </c:pt>
                <c:pt idx="11123">
                  <c:v>173.52619999999999</c:v>
                </c:pt>
                <c:pt idx="11124">
                  <c:v>173.55330000000001</c:v>
                </c:pt>
                <c:pt idx="11125">
                  <c:v>173.5805</c:v>
                </c:pt>
                <c:pt idx="11126">
                  <c:v>173.60769999999999</c:v>
                </c:pt>
                <c:pt idx="11127">
                  <c:v>173.63480000000001</c:v>
                </c:pt>
                <c:pt idx="11128">
                  <c:v>173.66200000000001</c:v>
                </c:pt>
                <c:pt idx="11129">
                  <c:v>173.6891</c:v>
                </c:pt>
                <c:pt idx="11130">
                  <c:v>173.71629999999999</c:v>
                </c:pt>
                <c:pt idx="11131">
                  <c:v>173.74350000000001</c:v>
                </c:pt>
                <c:pt idx="11132">
                  <c:v>173.7706</c:v>
                </c:pt>
                <c:pt idx="11133">
                  <c:v>173.7978</c:v>
                </c:pt>
                <c:pt idx="11134">
                  <c:v>173.82499999999999</c:v>
                </c:pt>
                <c:pt idx="11135">
                  <c:v>173.85220000000001</c:v>
                </c:pt>
                <c:pt idx="11136">
                  <c:v>173.8793</c:v>
                </c:pt>
                <c:pt idx="11137">
                  <c:v>173.90649999999999</c:v>
                </c:pt>
                <c:pt idx="11138">
                  <c:v>173.93369999999999</c:v>
                </c:pt>
                <c:pt idx="11139">
                  <c:v>173.96090000000001</c:v>
                </c:pt>
                <c:pt idx="11140">
                  <c:v>173.9881</c:v>
                </c:pt>
                <c:pt idx="11141">
                  <c:v>174.0153</c:v>
                </c:pt>
                <c:pt idx="11142">
                  <c:v>174.04239999999999</c:v>
                </c:pt>
                <c:pt idx="11143">
                  <c:v>174.06960000000001</c:v>
                </c:pt>
                <c:pt idx="11144">
                  <c:v>174.0968</c:v>
                </c:pt>
                <c:pt idx="11145">
                  <c:v>174.124</c:v>
                </c:pt>
                <c:pt idx="11146">
                  <c:v>174.15119999999999</c:v>
                </c:pt>
                <c:pt idx="11147">
                  <c:v>174.17840000000001</c:v>
                </c:pt>
                <c:pt idx="11148">
                  <c:v>174.2056</c:v>
                </c:pt>
                <c:pt idx="11149">
                  <c:v>174.2328</c:v>
                </c:pt>
                <c:pt idx="11150">
                  <c:v>174.26</c:v>
                </c:pt>
                <c:pt idx="11151">
                  <c:v>174.28729999999999</c:v>
                </c:pt>
                <c:pt idx="11152">
                  <c:v>174.31450000000001</c:v>
                </c:pt>
                <c:pt idx="11153">
                  <c:v>174.3417</c:v>
                </c:pt>
                <c:pt idx="11154">
                  <c:v>174.3689</c:v>
                </c:pt>
                <c:pt idx="11155">
                  <c:v>174.39609999999999</c:v>
                </c:pt>
                <c:pt idx="11156">
                  <c:v>174.42330000000001</c:v>
                </c:pt>
                <c:pt idx="11157">
                  <c:v>174.45060000000001</c:v>
                </c:pt>
                <c:pt idx="11158">
                  <c:v>174.4778</c:v>
                </c:pt>
                <c:pt idx="11159">
                  <c:v>174.505</c:v>
                </c:pt>
                <c:pt idx="11160">
                  <c:v>174.53219999999999</c:v>
                </c:pt>
                <c:pt idx="11161">
                  <c:v>174.55950000000001</c:v>
                </c:pt>
                <c:pt idx="11162">
                  <c:v>174.58670000000001</c:v>
                </c:pt>
                <c:pt idx="11163">
                  <c:v>174.6139</c:v>
                </c:pt>
                <c:pt idx="11164">
                  <c:v>174.6412</c:v>
                </c:pt>
                <c:pt idx="11165">
                  <c:v>174.66839999999999</c:v>
                </c:pt>
                <c:pt idx="11166">
                  <c:v>174.69560000000001</c:v>
                </c:pt>
                <c:pt idx="11167">
                  <c:v>174.72290000000001</c:v>
                </c:pt>
                <c:pt idx="11168">
                  <c:v>174.7501</c:v>
                </c:pt>
                <c:pt idx="11169">
                  <c:v>174.7774</c:v>
                </c:pt>
                <c:pt idx="11170">
                  <c:v>174.80459999999999</c:v>
                </c:pt>
                <c:pt idx="11171">
                  <c:v>174.83189999999999</c:v>
                </c:pt>
                <c:pt idx="11172">
                  <c:v>174.85910000000001</c:v>
                </c:pt>
                <c:pt idx="11173">
                  <c:v>174.88640000000001</c:v>
                </c:pt>
                <c:pt idx="11174">
                  <c:v>174.91370000000001</c:v>
                </c:pt>
                <c:pt idx="11175">
                  <c:v>174.9409</c:v>
                </c:pt>
                <c:pt idx="11176">
                  <c:v>174.9682</c:v>
                </c:pt>
                <c:pt idx="11177">
                  <c:v>174.99549999999999</c:v>
                </c:pt>
                <c:pt idx="11178">
                  <c:v>175.02269999999999</c:v>
                </c:pt>
                <c:pt idx="11179">
                  <c:v>175.05</c:v>
                </c:pt>
                <c:pt idx="11180">
                  <c:v>175.07730000000001</c:v>
                </c:pt>
                <c:pt idx="11181">
                  <c:v>175.1045</c:v>
                </c:pt>
                <c:pt idx="11182">
                  <c:v>175.1318</c:v>
                </c:pt>
                <c:pt idx="11183">
                  <c:v>175.1591</c:v>
                </c:pt>
                <c:pt idx="11184">
                  <c:v>175.18639999999999</c:v>
                </c:pt>
                <c:pt idx="11185">
                  <c:v>175.21360000000001</c:v>
                </c:pt>
                <c:pt idx="11186">
                  <c:v>175.24090000000001</c:v>
                </c:pt>
                <c:pt idx="11187">
                  <c:v>175.26820000000001</c:v>
                </c:pt>
                <c:pt idx="11188">
                  <c:v>175.2955</c:v>
                </c:pt>
                <c:pt idx="11189">
                  <c:v>175.3228</c:v>
                </c:pt>
                <c:pt idx="11190">
                  <c:v>175.3501</c:v>
                </c:pt>
                <c:pt idx="11191">
                  <c:v>175.37739999999999</c:v>
                </c:pt>
                <c:pt idx="11192">
                  <c:v>175.40469999999999</c:v>
                </c:pt>
                <c:pt idx="11193">
                  <c:v>175.43199999999999</c:v>
                </c:pt>
                <c:pt idx="11194">
                  <c:v>175.45930000000001</c:v>
                </c:pt>
                <c:pt idx="11195">
                  <c:v>175.48660000000001</c:v>
                </c:pt>
                <c:pt idx="11196">
                  <c:v>175.51390000000001</c:v>
                </c:pt>
                <c:pt idx="11197">
                  <c:v>175.5412</c:v>
                </c:pt>
                <c:pt idx="11198">
                  <c:v>175.5685</c:v>
                </c:pt>
                <c:pt idx="11199">
                  <c:v>175.5958</c:v>
                </c:pt>
                <c:pt idx="11200">
                  <c:v>175.62309999999999</c:v>
                </c:pt>
                <c:pt idx="11201">
                  <c:v>175.65039999999999</c:v>
                </c:pt>
                <c:pt idx="11202">
                  <c:v>175.67769999999999</c:v>
                </c:pt>
                <c:pt idx="11203">
                  <c:v>175.70509999999999</c:v>
                </c:pt>
                <c:pt idx="11204">
                  <c:v>175.73240000000001</c:v>
                </c:pt>
                <c:pt idx="11205">
                  <c:v>175.75970000000001</c:v>
                </c:pt>
                <c:pt idx="11206">
                  <c:v>175.78700000000001</c:v>
                </c:pt>
                <c:pt idx="11207">
                  <c:v>175.81440000000001</c:v>
                </c:pt>
                <c:pt idx="11208">
                  <c:v>175.8417</c:v>
                </c:pt>
                <c:pt idx="11209">
                  <c:v>175.869</c:v>
                </c:pt>
                <c:pt idx="11210">
                  <c:v>175.8964</c:v>
                </c:pt>
                <c:pt idx="11211">
                  <c:v>175.9237</c:v>
                </c:pt>
                <c:pt idx="11212">
                  <c:v>175.95099999999999</c:v>
                </c:pt>
                <c:pt idx="11213">
                  <c:v>175.97839999999999</c:v>
                </c:pt>
                <c:pt idx="11214">
                  <c:v>176.00569999999999</c:v>
                </c:pt>
                <c:pt idx="11215">
                  <c:v>176.03309999999999</c:v>
                </c:pt>
                <c:pt idx="11216">
                  <c:v>176.06039999999999</c:v>
                </c:pt>
                <c:pt idx="11217">
                  <c:v>176.08779999999999</c:v>
                </c:pt>
                <c:pt idx="11218">
                  <c:v>176.11510000000001</c:v>
                </c:pt>
                <c:pt idx="11219">
                  <c:v>176.14250000000001</c:v>
                </c:pt>
                <c:pt idx="11220">
                  <c:v>176.16980000000001</c:v>
                </c:pt>
                <c:pt idx="11221">
                  <c:v>176.19720000000001</c:v>
                </c:pt>
                <c:pt idx="11222">
                  <c:v>176.22450000000001</c:v>
                </c:pt>
                <c:pt idx="11223">
                  <c:v>176.25190000000001</c:v>
                </c:pt>
                <c:pt idx="11224">
                  <c:v>176.27930000000001</c:v>
                </c:pt>
                <c:pt idx="11225">
                  <c:v>176.30670000000001</c:v>
                </c:pt>
                <c:pt idx="11226">
                  <c:v>176.334</c:v>
                </c:pt>
                <c:pt idx="11227">
                  <c:v>176.3614</c:v>
                </c:pt>
                <c:pt idx="11228">
                  <c:v>176.3888</c:v>
                </c:pt>
                <c:pt idx="11229">
                  <c:v>176.4161</c:v>
                </c:pt>
                <c:pt idx="11230">
                  <c:v>176.4435</c:v>
                </c:pt>
                <c:pt idx="11231">
                  <c:v>176.4709</c:v>
                </c:pt>
                <c:pt idx="11232">
                  <c:v>176.4983</c:v>
                </c:pt>
                <c:pt idx="11233">
                  <c:v>176.5257</c:v>
                </c:pt>
                <c:pt idx="11234">
                  <c:v>176.553</c:v>
                </c:pt>
                <c:pt idx="11235">
                  <c:v>176.5804</c:v>
                </c:pt>
                <c:pt idx="11236">
                  <c:v>176.6078</c:v>
                </c:pt>
                <c:pt idx="11237">
                  <c:v>176.6352</c:v>
                </c:pt>
                <c:pt idx="11238">
                  <c:v>176.6626</c:v>
                </c:pt>
                <c:pt idx="11239">
                  <c:v>176.69</c:v>
                </c:pt>
                <c:pt idx="11240">
                  <c:v>176.7174</c:v>
                </c:pt>
                <c:pt idx="11241">
                  <c:v>176.7448</c:v>
                </c:pt>
                <c:pt idx="11242">
                  <c:v>176.7722</c:v>
                </c:pt>
                <c:pt idx="11243">
                  <c:v>176.7996</c:v>
                </c:pt>
                <c:pt idx="11244">
                  <c:v>176.827</c:v>
                </c:pt>
                <c:pt idx="11245">
                  <c:v>176.8544</c:v>
                </c:pt>
                <c:pt idx="11246">
                  <c:v>176.8818</c:v>
                </c:pt>
                <c:pt idx="11247">
                  <c:v>176.9093</c:v>
                </c:pt>
                <c:pt idx="11248">
                  <c:v>176.9367</c:v>
                </c:pt>
                <c:pt idx="11249">
                  <c:v>176.9641</c:v>
                </c:pt>
                <c:pt idx="11250">
                  <c:v>176.9915</c:v>
                </c:pt>
                <c:pt idx="11251">
                  <c:v>177.0189</c:v>
                </c:pt>
                <c:pt idx="11252">
                  <c:v>177.04640000000001</c:v>
                </c:pt>
                <c:pt idx="11253">
                  <c:v>177.07380000000001</c:v>
                </c:pt>
                <c:pt idx="11254">
                  <c:v>177.10120000000001</c:v>
                </c:pt>
                <c:pt idx="11255">
                  <c:v>177.12860000000001</c:v>
                </c:pt>
                <c:pt idx="11256">
                  <c:v>177.15610000000001</c:v>
                </c:pt>
                <c:pt idx="11257">
                  <c:v>177.18350000000001</c:v>
                </c:pt>
                <c:pt idx="11258">
                  <c:v>177.21090000000001</c:v>
                </c:pt>
                <c:pt idx="11259">
                  <c:v>177.23840000000001</c:v>
                </c:pt>
                <c:pt idx="11260">
                  <c:v>177.26580000000001</c:v>
                </c:pt>
                <c:pt idx="11261">
                  <c:v>177.29329999999999</c:v>
                </c:pt>
                <c:pt idx="11262">
                  <c:v>177.32069999999999</c:v>
                </c:pt>
                <c:pt idx="11263">
                  <c:v>177.34819999999999</c:v>
                </c:pt>
                <c:pt idx="11264">
                  <c:v>177.37559999999999</c:v>
                </c:pt>
                <c:pt idx="11265">
                  <c:v>177.40309999999999</c:v>
                </c:pt>
                <c:pt idx="11266">
                  <c:v>177.43049999999999</c:v>
                </c:pt>
                <c:pt idx="11267">
                  <c:v>177.458</c:v>
                </c:pt>
                <c:pt idx="11268">
                  <c:v>177.4854</c:v>
                </c:pt>
                <c:pt idx="11269">
                  <c:v>177.5129</c:v>
                </c:pt>
                <c:pt idx="11270">
                  <c:v>177.5403</c:v>
                </c:pt>
                <c:pt idx="11271">
                  <c:v>177.56780000000001</c:v>
                </c:pt>
                <c:pt idx="11272">
                  <c:v>177.59530000000001</c:v>
                </c:pt>
                <c:pt idx="11273">
                  <c:v>177.62270000000001</c:v>
                </c:pt>
                <c:pt idx="11274">
                  <c:v>177.65020000000001</c:v>
                </c:pt>
                <c:pt idx="11275">
                  <c:v>177.67769999999999</c:v>
                </c:pt>
                <c:pt idx="11276">
                  <c:v>177.70519999999999</c:v>
                </c:pt>
                <c:pt idx="11277">
                  <c:v>177.73259999999999</c:v>
                </c:pt>
                <c:pt idx="11278">
                  <c:v>177.76009999999999</c:v>
                </c:pt>
                <c:pt idx="11279">
                  <c:v>177.7876</c:v>
                </c:pt>
                <c:pt idx="11280">
                  <c:v>177.8151</c:v>
                </c:pt>
                <c:pt idx="11281">
                  <c:v>177.8426</c:v>
                </c:pt>
                <c:pt idx="11282">
                  <c:v>177.87010000000001</c:v>
                </c:pt>
                <c:pt idx="11283">
                  <c:v>177.89760000000001</c:v>
                </c:pt>
                <c:pt idx="11284">
                  <c:v>177.92500000000001</c:v>
                </c:pt>
                <c:pt idx="11285">
                  <c:v>177.95249999999999</c:v>
                </c:pt>
                <c:pt idx="11286">
                  <c:v>177.98</c:v>
                </c:pt>
                <c:pt idx="11287">
                  <c:v>178.00749999999999</c:v>
                </c:pt>
                <c:pt idx="11288">
                  <c:v>178.035</c:v>
                </c:pt>
                <c:pt idx="11289">
                  <c:v>178.0625</c:v>
                </c:pt>
                <c:pt idx="11290">
                  <c:v>178.09</c:v>
                </c:pt>
                <c:pt idx="11291">
                  <c:v>178.11750000000001</c:v>
                </c:pt>
                <c:pt idx="11292">
                  <c:v>178.14510000000001</c:v>
                </c:pt>
                <c:pt idx="11293">
                  <c:v>178.17259999999999</c:v>
                </c:pt>
                <c:pt idx="11294">
                  <c:v>178.20009999999999</c:v>
                </c:pt>
                <c:pt idx="11295">
                  <c:v>178.2276</c:v>
                </c:pt>
                <c:pt idx="11296">
                  <c:v>178.2551</c:v>
                </c:pt>
                <c:pt idx="11297">
                  <c:v>178.2826</c:v>
                </c:pt>
                <c:pt idx="11298">
                  <c:v>178.31020000000001</c:v>
                </c:pt>
                <c:pt idx="11299">
                  <c:v>178.33770000000001</c:v>
                </c:pt>
                <c:pt idx="11300">
                  <c:v>178.36519999999999</c:v>
                </c:pt>
                <c:pt idx="11301">
                  <c:v>178.39269999999999</c:v>
                </c:pt>
                <c:pt idx="11302">
                  <c:v>178.4203</c:v>
                </c:pt>
                <c:pt idx="11303">
                  <c:v>178.4478</c:v>
                </c:pt>
                <c:pt idx="11304">
                  <c:v>178.4753</c:v>
                </c:pt>
                <c:pt idx="11305">
                  <c:v>178.50290000000001</c:v>
                </c:pt>
                <c:pt idx="11306">
                  <c:v>178.53039999999999</c:v>
                </c:pt>
                <c:pt idx="11307">
                  <c:v>178.55789999999999</c:v>
                </c:pt>
                <c:pt idx="11308">
                  <c:v>178.5855</c:v>
                </c:pt>
                <c:pt idx="11309">
                  <c:v>178.613</c:v>
                </c:pt>
                <c:pt idx="11310">
                  <c:v>178.64060000000001</c:v>
                </c:pt>
                <c:pt idx="11311">
                  <c:v>178.66810000000001</c:v>
                </c:pt>
                <c:pt idx="11312">
                  <c:v>178.69569999999999</c:v>
                </c:pt>
                <c:pt idx="11313">
                  <c:v>178.72319999999999</c:v>
                </c:pt>
                <c:pt idx="11314">
                  <c:v>178.7508</c:v>
                </c:pt>
                <c:pt idx="11315">
                  <c:v>178.7783</c:v>
                </c:pt>
                <c:pt idx="11316">
                  <c:v>178.80590000000001</c:v>
                </c:pt>
                <c:pt idx="11317">
                  <c:v>178.83349999999999</c:v>
                </c:pt>
                <c:pt idx="11318">
                  <c:v>178.86099999999999</c:v>
                </c:pt>
                <c:pt idx="11319">
                  <c:v>178.8886</c:v>
                </c:pt>
                <c:pt idx="11320">
                  <c:v>178.9162</c:v>
                </c:pt>
                <c:pt idx="11321">
                  <c:v>178.94370000000001</c:v>
                </c:pt>
                <c:pt idx="11322">
                  <c:v>178.97130000000001</c:v>
                </c:pt>
                <c:pt idx="11323">
                  <c:v>178.99889999999999</c:v>
                </c:pt>
                <c:pt idx="11324">
                  <c:v>179.0265</c:v>
                </c:pt>
                <c:pt idx="11325">
                  <c:v>179.054</c:v>
                </c:pt>
                <c:pt idx="11326">
                  <c:v>179.08160000000001</c:v>
                </c:pt>
                <c:pt idx="11327">
                  <c:v>179.10919999999999</c:v>
                </c:pt>
                <c:pt idx="11328">
                  <c:v>179.13679999999999</c:v>
                </c:pt>
                <c:pt idx="11329">
                  <c:v>179.1644</c:v>
                </c:pt>
                <c:pt idx="11330">
                  <c:v>179.19200000000001</c:v>
                </c:pt>
                <c:pt idx="11331">
                  <c:v>179.21960000000001</c:v>
                </c:pt>
                <c:pt idx="11332">
                  <c:v>179.24709999999999</c:v>
                </c:pt>
                <c:pt idx="11333">
                  <c:v>179.2747</c:v>
                </c:pt>
                <c:pt idx="11334">
                  <c:v>179.3023</c:v>
                </c:pt>
                <c:pt idx="11335">
                  <c:v>179.32990000000001</c:v>
                </c:pt>
                <c:pt idx="11336">
                  <c:v>179.35749999999999</c:v>
                </c:pt>
                <c:pt idx="11337">
                  <c:v>179.38509999999999</c:v>
                </c:pt>
                <c:pt idx="11338">
                  <c:v>179.4128</c:v>
                </c:pt>
                <c:pt idx="11339">
                  <c:v>179.44040000000001</c:v>
                </c:pt>
                <c:pt idx="11340">
                  <c:v>179.46799999999999</c:v>
                </c:pt>
                <c:pt idx="11341">
                  <c:v>179.4956</c:v>
                </c:pt>
                <c:pt idx="11342">
                  <c:v>179.5232</c:v>
                </c:pt>
                <c:pt idx="11343">
                  <c:v>179.55080000000001</c:v>
                </c:pt>
                <c:pt idx="11344">
                  <c:v>179.57839999999999</c:v>
                </c:pt>
                <c:pt idx="11345">
                  <c:v>179.6061</c:v>
                </c:pt>
                <c:pt idx="11346">
                  <c:v>179.6337</c:v>
                </c:pt>
                <c:pt idx="11347">
                  <c:v>179.66130000000001</c:v>
                </c:pt>
                <c:pt idx="11348">
                  <c:v>179.68889999999999</c:v>
                </c:pt>
                <c:pt idx="11349">
                  <c:v>179.7166</c:v>
                </c:pt>
                <c:pt idx="11350">
                  <c:v>179.74420000000001</c:v>
                </c:pt>
                <c:pt idx="11351">
                  <c:v>179.77180000000001</c:v>
                </c:pt>
                <c:pt idx="11352">
                  <c:v>179.79949999999999</c:v>
                </c:pt>
                <c:pt idx="11353">
                  <c:v>179.8271</c:v>
                </c:pt>
                <c:pt idx="11354">
                  <c:v>179.85480000000001</c:v>
                </c:pt>
                <c:pt idx="11355">
                  <c:v>179.88239999999999</c:v>
                </c:pt>
                <c:pt idx="11356">
                  <c:v>179.91</c:v>
                </c:pt>
                <c:pt idx="11357">
                  <c:v>179.93770000000001</c:v>
                </c:pt>
                <c:pt idx="11358">
                  <c:v>179.96530000000001</c:v>
                </c:pt>
                <c:pt idx="11359">
                  <c:v>179.99299999999999</c:v>
                </c:pt>
                <c:pt idx="11360">
                  <c:v>180.0206</c:v>
                </c:pt>
                <c:pt idx="11361">
                  <c:v>180.04830000000001</c:v>
                </c:pt>
                <c:pt idx="11362">
                  <c:v>180.07599999999999</c:v>
                </c:pt>
                <c:pt idx="11363">
                  <c:v>180.1036</c:v>
                </c:pt>
                <c:pt idx="11364">
                  <c:v>180.13130000000001</c:v>
                </c:pt>
                <c:pt idx="11365">
                  <c:v>180.15889999999999</c:v>
                </c:pt>
                <c:pt idx="11366">
                  <c:v>180.1866</c:v>
                </c:pt>
                <c:pt idx="11367">
                  <c:v>180.21430000000001</c:v>
                </c:pt>
                <c:pt idx="11368">
                  <c:v>180.24189999999999</c:v>
                </c:pt>
                <c:pt idx="11369">
                  <c:v>180.2696</c:v>
                </c:pt>
                <c:pt idx="11370">
                  <c:v>180.29730000000001</c:v>
                </c:pt>
                <c:pt idx="11371">
                  <c:v>180.32499999999999</c:v>
                </c:pt>
                <c:pt idx="11372">
                  <c:v>180.3526</c:v>
                </c:pt>
                <c:pt idx="11373">
                  <c:v>180.38030000000001</c:v>
                </c:pt>
                <c:pt idx="11374">
                  <c:v>180.40799999999999</c:v>
                </c:pt>
                <c:pt idx="11375">
                  <c:v>180.4357</c:v>
                </c:pt>
                <c:pt idx="11376">
                  <c:v>180.46340000000001</c:v>
                </c:pt>
                <c:pt idx="11377">
                  <c:v>180.49109999999999</c:v>
                </c:pt>
                <c:pt idx="11378">
                  <c:v>180.5188</c:v>
                </c:pt>
                <c:pt idx="11379">
                  <c:v>180.54650000000001</c:v>
                </c:pt>
                <c:pt idx="11380">
                  <c:v>180.57419999999999</c:v>
                </c:pt>
                <c:pt idx="11381">
                  <c:v>180.6019</c:v>
                </c:pt>
                <c:pt idx="11382">
                  <c:v>180.62950000000001</c:v>
                </c:pt>
                <c:pt idx="11383">
                  <c:v>180.65729999999999</c:v>
                </c:pt>
                <c:pt idx="11384">
                  <c:v>180.685</c:v>
                </c:pt>
                <c:pt idx="11385">
                  <c:v>180.71270000000001</c:v>
                </c:pt>
                <c:pt idx="11386">
                  <c:v>180.74039999999999</c:v>
                </c:pt>
                <c:pt idx="11387">
                  <c:v>180.7681</c:v>
                </c:pt>
                <c:pt idx="11388">
                  <c:v>180.79580000000001</c:v>
                </c:pt>
                <c:pt idx="11389">
                  <c:v>180.8235</c:v>
                </c:pt>
                <c:pt idx="11390">
                  <c:v>180.85120000000001</c:v>
                </c:pt>
                <c:pt idx="11391">
                  <c:v>180.87899999999999</c:v>
                </c:pt>
                <c:pt idx="11392">
                  <c:v>180.9067</c:v>
                </c:pt>
                <c:pt idx="11393">
                  <c:v>180.93440000000001</c:v>
                </c:pt>
                <c:pt idx="11394">
                  <c:v>180.96209999999999</c:v>
                </c:pt>
                <c:pt idx="11395">
                  <c:v>180.98990000000001</c:v>
                </c:pt>
                <c:pt idx="11396">
                  <c:v>181.01759999999999</c:v>
                </c:pt>
                <c:pt idx="11397">
                  <c:v>181.0453</c:v>
                </c:pt>
                <c:pt idx="11398">
                  <c:v>181.07300000000001</c:v>
                </c:pt>
                <c:pt idx="11399">
                  <c:v>181.10079999999999</c:v>
                </c:pt>
                <c:pt idx="11400">
                  <c:v>181.1285</c:v>
                </c:pt>
                <c:pt idx="11401">
                  <c:v>181.15629999999999</c:v>
                </c:pt>
                <c:pt idx="11402">
                  <c:v>181.184</c:v>
                </c:pt>
                <c:pt idx="11403">
                  <c:v>181.21170000000001</c:v>
                </c:pt>
                <c:pt idx="11404">
                  <c:v>181.23949999999999</c:v>
                </c:pt>
                <c:pt idx="11405">
                  <c:v>181.2672</c:v>
                </c:pt>
                <c:pt idx="11406">
                  <c:v>181.29499999999999</c:v>
                </c:pt>
                <c:pt idx="11407">
                  <c:v>181.3228</c:v>
                </c:pt>
                <c:pt idx="11408">
                  <c:v>181.35050000000001</c:v>
                </c:pt>
                <c:pt idx="11409">
                  <c:v>181.3783</c:v>
                </c:pt>
                <c:pt idx="11410">
                  <c:v>181.40600000000001</c:v>
                </c:pt>
                <c:pt idx="11411">
                  <c:v>181.43379999999999</c:v>
                </c:pt>
                <c:pt idx="11412">
                  <c:v>181.4615</c:v>
                </c:pt>
                <c:pt idx="11413">
                  <c:v>181.48929999999999</c:v>
                </c:pt>
                <c:pt idx="11414">
                  <c:v>181.5171</c:v>
                </c:pt>
                <c:pt idx="11415">
                  <c:v>181.54480000000001</c:v>
                </c:pt>
                <c:pt idx="11416">
                  <c:v>181.57259999999999</c:v>
                </c:pt>
                <c:pt idx="11417">
                  <c:v>181.60040000000001</c:v>
                </c:pt>
                <c:pt idx="11418">
                  <c:v>181.62819999999999</c:v>
                </c:pt>
                <c:pt idx="11419">
                  <c:v>181.6559</c:v>
                </c:pt>
                <c:pt idx="11420">
                  <c:v>181.68369999999999</c:v>
                </c:pt>
                <c:pt idx="11421">
                  <c:v>181.7115</c:v>
                </c:pt>
                <c:pt idx="11422">
                  <c:v>181.73929999999999</c:v>
                </c:pt>
                <c:pt idx="11423">
                  <c:v>181.7671</c:v>
                </c:pt>
                <c:pt idx="11424">
                  <c:v>181.79490000000001</c:v>
                </c:pt>
                <c:pt idx="11425">
                  <c:v>181.8227</c:v>
                </c:pt>
                <c:pt idx="11426">
                  <c:v>181.85050000000001</c:v>
                </c:pt>
                <c:pt idx="11427">
                  <c:v>181.8783</c:v>
                </c:pt>
                <c:pt idx="11428">
                  <c:v>181.90610000000001</c:v>
                </c:pt>
                <c:pt idx="11429">
                  <c:v>181.93389999999999</c:v>
                </c:pt>
                <c:pt idx="11430">
                  <c:v>181.96170000000001</c:v>
                </c:pt>
                <c:pt idx="11431">
                  <c:v>181.98949999999999</c:v>
                </c:pt>
                <c:pt idx="11432">
                  <c:v>182.01730000000001</c:v>
                </c:pt>
                <c:pt idx="11433">
                  <c:v>182.04509999999999</c:v>
                </c:pt>
                <c:pt idx="11434">
                  <c:v>182.0729</c:v>
                </c:pt>
                <c:pt idx="11435">
                  <c:v>182.10069999999999</c:v>
                </c:pt>
                <c:pt idx="11436">
                  <c:v>182.1285</c:v>
                </c:pt>
                <c:pt idx="11437">
                  <c:v>182.15629999999999</c:v>
                </c:pt>
                <c:pt idx="11438">
                  <c:v>182.1842</c:v>
                </c:pt>
                <c:pt idx="11439">
                  <c:v>182.21199999999999</c:v>
                </c:pt>
                <c:pt idx="11440">
                  <c:v>182.2398</c:v>
                </c:pt>
                <c:pt idx="11441">
                  <c:v>182.26759999999999</c:v>
                </c:pt>
                <c:pt idx="11442">
                  <c:v>182.2955</c:v>
                </c:pt>
                <c:pt idx="11443">
                  <c:v>182.32329999999999</c:v>
                </c:pt>
                <c:pt idx="11444">
                  <c:v>182.3511</c:v>
                </c:pt>
                <c:pt idx="11445">
                  <c:v>182.37889999999999</c:v>
                </c:pt>
                <c:pt idx="11446">
                  <c:v>182.4068</c:v>
                </c:pt>
                <c:pt idx="11447">
                  <c:v>182.43459999999999</c:v>
                </c:pt>
                <c:pt idx="11448">
                  <c:v>182.46250000000001</c:v>
                </c:pt>
                <c:pt idx="11449">
                  <c:v>182.49029999999999</c:v>
                </c:pt>
                <c:pt idx="11450">
                  <c:v>182.5181</c:v>
                </c:pt>
                <c:pt idx="11451">
                  <c:v>182.54599999999999</c:v>
                </c:pt>
                <c:pt idx="11452">
                  <c:v>182.57380000000001</c:v>
                </c:pt>
                <c:pt idx="11453">
                  <c:v>182.60169999999999</c:v>
                </c:pt>
                <c:pt idx="11454">
                  <c:v>182.62950000000001</c:v>
                </c:pt>
                <c:pt idx="11455">
                  <c:v>182.6574</c:v>
                </c:pt>
                <c:pt idx="11456">
                  <c:v>182.68530000000001</c:v>
                </c:pt>
                <c:pt idx="11457">
                  <c:v>182.7131</c:v>
                </c:pt>
                <c:pt idx="11458">
                  <c:v>182.74100000000001</c:v>
                </c:pt>
                <c:pt idx="11459">
                  <c:v>182.7688</c:v>
                </c:pt>
                <c:pt idx="11460">
                  <c:v>182.79669999999999</c:v>
                </c:pt>
                <c:pt idx="11461">
                  <c:v>182.8246</c:v>
                </c:pt>
                <c:pt idx="11462">
                  <c:v>182.85239999999999</c:v>
                </c:pt>
                <c:pt idx="11463">
                  <c:v>182.88030000000001</c:v>
                </c:pt>
                <c:pt idx="11464">
                  <c:v>182.90819999999999</c:v>
                </c:pt>
                <c:pt idx="11465">
                  <c:v>182.93610000000001</c:v>
                </c:pt>
                <c:pt idx="11466">
                  <c:v>182.9639</c:v>
                </c:pt>
                <c:pt idx="11467">
                  <c:v>182.99180000000001</c:v>
                </c:pt>
                <c:pt idx="11468">
                  <c:v>183.0197</c:v>
                </c:pt>
                <c:pt idx="11469">
                  <c:v>183.04759999999999</c:v>
                </c:pt>
                <c:pt idx="11470">
                  <c:v>183.07550000000001</c:v>
                </c:pt>
                <c:pt idx="11471">
                  <c:v>183.10339999999999</c:v>
                </c:pt>
                <c:pt idx="11472">
                  <c:v>183.13130000000001</c:v>
                </c:pt>
                <c:pt idx="11473">
                  <c:v>183.1591</c:v>
                </c:pt>
                <c:pt idx="11474">
                  <c:v>183.18709999999999</c:v>
                </c:pt>
                <c:pt idx="11475">
                  <c:v>183.215</c:v>
                </c:pt>
                <c:pt idx="11476">
                  <c:v>183.24279999999999</c:v>
                </c:pt>
                <c:pt idx="11477">
                  <c:v>183.27080000000001</c:v>
                </c:pt>
                <c:pt idx="11478">
                  <c:v>183.2987</c:v>
                </c:pt>
                <c:pt idx="11479">
                  <c:v>183.32660000000001</c:v>
                </c:pt>
                <c:pt idx="11480">
                  <c:v>183.3545</c:v>
                </c:pt>
                <c:pt idx="11481">
                  <c:v>183.38239999999999</c:v>
                </c:pt>
                <c:pt idx="11482">
                  <c:v>183.41030000000001</c:v>
                </c:pt>
                <c:pt idx="11483">
                  <c:v>183.43819999999999</c:v>
                </c:pt>
                <c:pt idx="11484">
                  <c:v>183.46610000000001</c:v>
                </c:pt>
                <c:pt idx="11485">
                  <c:v>183.494</c:v>
                </c:pt>
                <c:pt idx="11486">
                  <c:v>183.52199999999999</c:v>
                </c:pt>
                <c:pt idx="11487">
                  <c:v>183.54990000000001</c:v>
                </c:pt>
                <c:pt idx="11488">
                  <c:v>183.5778</c:v>
                </c:pt>
                <c:pt idx="11489">
                  <c:v>183.60570000000001</c:v>
                </c:pt>
                <c:pt idx="11490">
                  <c:v>183.6337</c:v>
                </c:pt>
                <c:pt idx="11491">
                  <c:v>183.66159999999999</c:v>
                </c:pt>
                <c:pt idx="11492">
                  <c:v>183.68950000000001</c:v>
                </c:pt>
                <c:pt idx="11493">
                  <c:v>183.7175</c:v>
                </c:pt>
                <c:pt idx="11494">
                  <c:v>183.74539999999999</c:v>
                </c:pt>
                <c:pt idx="11495">
                  <c:v>183.77330000000001</c:v>
                </c:pt>
                <c:pt idx="11496">
                  <c:v>183.8013</c:v>
                </c:pt>
                <c:pt idx="11497">
                  <c:v>183.82919999999999</c:v>
                </c:pt>
                <c:pt idx="11498">
                  <c:v>183.85720000000001</c:v>
                </c:pt>
                <c:pt idx="11499">
                  <c:v>183.88509999999999</c:v>
                </c:pt>
                <c:pt idx="11500">
                  <c:v>183.91309999999999</c:v>
                </c:pt>
                <c:pt idx="11501">
                  <c:v>183.941</c:v>
                </c:pt>
                <c:pt idx="11502">
                  <c:v>183.96899999999999</c:v>
                </c:pt>
                <c:pt idx="11503">
                  <c:v>183.99690000000001</c:v>
                </c:pt>
                <c:pt idx="11504">
                  <c:v>184.0249</c:v>
                </c:pt>
                <c:pt idx="11505">
                  <c:v>184.05289999999999</c:v>
                </c:pt>
                <c:pt idx="11506">
                  <c:v>184.08080000000001</c:v>
                </c:pt>
                <c:pt idx="11507">
                  <c:v>184.1088</c:v>
                </c:pt>
                <c:pt idx="11508">
                  <c:v>184.13679999999999</c:v>
                </c:pt>
                <c:pt idx="11509">
                  <c:v>184.16470000000001</c:v>
                </c:pt>
                <c:pt idx="11510">
                  <c:v>184.1927</c:v>
                </c:pt>
                <c:pt idx="11511">
                  <c:v>184.22069999999999</c:v>
                </c:pt>
                <c:pt idx="11512">
                  <c:v>184.24870000000001</c:v>
                </c:pt>
                <c:pt idx="11513">
                  <c:v>184.2766</c:v>
                </c:pt>
                <c:pt idx="11514">
                  <c:v>184.30459999999999</c:v>
                </c:pt>
                <c:pt idx="11515">
                  <c:v>184.33260000000001</c:v>
                </c:pt>
                <c:pt idx="11516">
                  <c:v>184.36060000000001</c:v>
                </c:pt>
                <c:pt idx="11517">
                  <c:v>184.3886</c:v>
                </c:pt>
                <c:pt idx="11518">
                  <c:v>184.41659999999999</c:v>
                </c:pt>
                <c:pt idx="11519">
                  <c:v>184.44450000000001</c:v>
                </c:pt>
                <c:pt idx="11520">
                  <c:v>184.4725</c:v>
                </c:pt>
                <c:pt idx="11521">
                  <c:v>184.50049999999999</c:v>
                </c:pt>
                <c:pt idx="11522">
                  <c:v>184.52850000000001</c:v>
                </c:pt>
                <c:pt idx="11523">
                  <c:v>184.5565</c:v>
                </c:pt>
                <c:pt idx="11524">
                  <c:v>184.58449999999999</c:v>
                </c:pt>
                <c:pt idx="11525">
                  <c:v>184.61250000000001</c:v>
                </c:pt>
                <c:pt idx="11526">
                  <c:v>184.6405</c:v>
                </c:pt>
                <c:pt idx="11527">
                  <c:v>184.66849999999999</c:v>
                </c:pt>
                <c:pt idx="11528">
                  <c:v>184.69659999999999</c:v>
                </c:pt>
                <c:pt idx="11529">
                  <c:v>184.72460000000001</c:v>
                </c:pt>
                <c:pt idx="11530">
                  <c:v>184.7526</c:v>
                </c:pt>
                <c:pt idx="11531">
                  <c:v>184.78059999999999</c:v>
                </c:pt>
                <c:pt idx="11532">
                  <c:v>184.80860000000001</c:v>
                </c:pt>
                <c:pt idx="11533">
                  <c:v>184.83670000000001</c:v>
                </c:pt>
                <c:pt idx="11534">
                  <c:v>184.8647</c:v>
                </c:pt>
                <c:pt idx="11535">
                  <c:v>184.89269999999999</c:v>
                </c:pt>
                <c:pt idx="11536">
                  <c:v>184.92070000000001</c:v>
                </c:pt>
                <c:pt idx="11537">
                  <c:v>184.9487</c:v>
                </c:pt>
                <c:pt idx="11538">
                  <c:v>184.9768</c:v>
                </c:pt>
                <c:pt idx="11539">
                  <c:v>185.00479999999999</c:v>
                </c:pt>
                <c:pt idx="11540">
                  <c:v>185.03290000000001</c:v>
                </c:pt>
                <c:pt idx="11541">
                  <c:v>185.0609</c:v>
                </c:pt>
                <c:pt idx="11542">
                  <c:v>185.0889</c:v>
                </c:pt>
                <c:pt idx="11543">
                  <c:v>185.11699999999999</c:v>
                </c:pt>
                <c:pt idx="11544">
                  <c:v>185.14500000000001</c:v>
                </c:pt>
                <c:pt idx="11545">
                  <c:v>185.17310000000001</c:v>
                </c:pt>
                <c:pt idx="11546">
                  <c:v>185.2011</c:v>
                </c:pt>
                <c:pt idx="11547">
                  <c:v>185.22919999999999</c:v>
                </c:pt>
                <c:pt idx="11548">
                  <c:v>185.25720000000001</c:v>
                </c:pt>
                <c:pt idx="11549">
                  <c:v>185.28530000000001</c:v>
                </c:pt>
                <c:pt idx="11550">
                  <c:v>185.3133</c:v>
                </c:pt>
                <c:pt idx="11551">
                  <c:v>185.34139999999999</c:v>
                </c:pt>
                <c:pt idx="11552">
                  <c:v>185.36940000000001</c:v>
                </c:pt>
                <c:pt idx="11553">
                  <c:v>185.39750000000001</c:v>
                </c:pt>
                <c:pt idx="11554">
                  <c:v>185.4256</c:v>
                </c:pt>
                <c:pt idx="11555">
                  <c:v>185.45359999999999</c:v>
                </c:pt>
                <c:pt idx="11556">
                  <c:v>185.48169999999999</c:v>
                </c:pt>
                <c:pt idx="11557">
                  <c:v>185.50980000000001</c:v>
                </c:pt>
                <c:pt idx="11558">
                  <c:v>185.53790000000001</c:v>
                </c:pt>
                <c:pt idx="11559">
                  <c:v>185.5659</c:v>
                </c:pt>
                <c:pt idx="11560">
                  <c:v>185.59399999999999</c:v>
                </c:pt>
                <c:pt idx="11561">
                  <c:v>185.62209999999999</c:v>
                </c:pt>
                <c:pt idx="11562">
                  <c:v>185.65020000000001</c:v>
                </c:pt>
                <c:pt idx="11563">
                  <c:v>185.67830000000001</c:v>
                </c:pt>
                <c:pt idx="11564">
                  <c:v>185.7063</c:v>
                </c:pt>
                <c:pt idx="11565">
                  <c:v>185.73439999999999</c:v>
                </c:pt>
                <c:pt idx="11566">
                  <c:v>185.76249999999999</c:v>
                </c:pt>
                <c:pt idx="11567">
                  <c:v>185.79060000000001</c:v>
                </c:pt>
                <c:pt idx="11568">
                  <c:v>185.81870000000001</c:v>
                </c:pt>
                <c:pt idx="11569">
                  <c:v>185.8468</c:v>
                </c:pt>
                <c:pt idx="11570">
                  <c:v>185.8749</c:v>
                </c:pt>
                <c:pt idx="11571">
                  <c:v>185.90299999999999</c:v>
                </c:pt>
                <c:pt idx="11572">
                  <c:v>185.93109999999999</c:v>
                </c:pt>
                <c:pt idx="11573">
                  <c:v>185.95920000000001</c:v>
                </c:pt>
                <c:pt idx="11574">
                  <c:v>185.9873</c:v>
                </c:pt>
                <c:pt idx="11575">
                  <c:v>186.0154</c:v>
                </c:pt>
                <c:pt idx="11576">
                  <c:v>186.04349999999999</c:v>
                </c:pt>
                <c:pt idx="11577">
                  <c:v>186.07169999999999</c:v>
                </c:pt>
                <c:pt idx="11578">
                  <c:v>186.09979999999999</c:v>
                </c:pt>
                <c:pt idx="11579">
                  <c:v>186.12790000000001</c:v>
                </c:pt>
                <c:pt idx="11580">
                  <c:v>186.15600000000001</c:v>
                </c:pt>
                <c:pt idx="11581">
                  <c:v>186.1841</c:v>
                </c:pt>
                <c:pt idx="11582">
                  <c:v>186.2123</c:v>
                </c:pt>
                <c:pt idx="11583">
                  <c:v>186.24039999999999</c:v>
                </c:pt>
                <c:pt idx="11584">
                  <c:v>186.26849999999999</c:v>
                </c:pt>
                <c:pt idx="11585">
                  <c:v>186.29669999999999</c:v>
                </c:pt>
                <c:pt idx="11586">
                  <c:v>186.32480000000001</c:v>
                </c:pt>
                <c:pt idx="11587">
                  <c:v>186.35290000000001</c:v>
                </c:pt>
                <c:pt idx="11588">
                  <c:v>186.3811</c:v>
                </c:pt>
                <c:pt idx="11589">
                  <c:v>186.4092</c:v>
                </c:pt>
                <c:pt idx="11590">
                  <c:v>186.43729999999999</c:v>
                </c:pt>
                <c:pt idx="11591">
                  <c:v>186.46549999999999</c:v>
                </c:pt>
                <c:pt idx="11592">
                  <c:v>186.49359999999999</c:v>
                </c:pt>
                <c:pt idx="11593">
                  <c:v>186.52180000000001</c:v>
                </c:pt>
                <c:pt idx="11594">
                  <c:v>186.54990000000001</c:v>
                </c:pt>
                <c:pt idx="11595">
                  <c:v>186.57810000000001</c:v>
                </c:pt>
                <c:pt idx="11596">
                  <c:v>186.6062</c:v>
                </c:pt>
                <c:pt idx="11597">
                  <c:v>186.6344</c:v>
                </c:pt>
                <c:pt idx="11598">
                  <c:v>186.6626</c:v>
                </c:pt>
                <c:pt idx="11599">
                  <c:v>186.69069999999999</c:v>
                </c:pt>
                <c:pt idx="11600">
                  <c:v>186.71889999999999</c:v>
                </c:pt>
                <c:pt idx="11601">
                  <c:v>186.74709999999999</c:v>
                </c:pt>
                <c:pt idx="11602">
                  <c:v>186.77520000000001</c:v>
                </c:pt>
                <c:pt idx="11603">
                  <c:v>186.80340000000001</c:v>
                </c:pt>
                <c:pt idx="11604">
                  <c:v>186.83160000000001</c:v>
                </c:pt>
                <c:pt idx="11605">
                  <c:v>186.8597</c:v>
                </c:pt>
                <c:pt idx="11606">
                  <c:v>186.8879</c:v>
                </c:pt>
                <c:pt idx="11607">
                  <c:v>186.9161</c:v>
                </c:pt>
                <c:pt idx="11608">
                  <c:v>186.9443</c:v>
                </c:pt>
                <c:pt idx="11609">
                  <c:v>186.97239999999999</c:v>
                </c:pt>
                <c:pt idx="11610">
                  <c:v>187.00059999999999</c:v>
                </c:pt>
                <c:pt idx="11611">
                  <c:v>187.02879999999999</c:v>
                </c:pt>
                <c:pt idx="11612">
                  <c:v>187.05699999999999</c:v>
                </c:pt>
                <c:pt idx="11613">
                  <c:v>187.08519999999999</c:v>
                </c:pt>
                <c:pt idx="11614">
                  <c:v>187.11340000000001</c:v>
                </c:pt>
                <c:pt idx="11615">
                  <c:v>187.14160000000001</c:v>
                </c:pt>
                <c:pt idx="11616">
                  <c:v>187.16980000000001</c:v>
                </c:pt>
                <c:pt idx="11617">
                  <c:v>187.19800000000001</c:v>
                </c:pt>
                <c:pt idx="11618">
                  <c:v>187.22620000000001</c:v>
                </c:pt>
                <c:pt idx="11619">
                  <c:v>187.2544</c:v>
                </c:pt>
                <c:pt idx="11620">
                  <c:v>187.2826</c:v>
                </c:pt>
                <c:pt idx="11621">
                  <c:v>187.3108</c:v>
                </c:pt>
                <c:pt idx="11622">
                  <c:v>187.339</c:v>
                </c:pt>
                <c:pt idx="11623">
                  <c:v>187.3672</c:v>
                </c:pt>
                <c:pt idx="11624">
                  <c:v>187.3954</c:v>
                </c:pt>
                <c:pt idx="11625">
                  <c:v>187.4237</c:v>
                </c:pt>
                <c:pt idx="11626">
                  <c:v>187.45189999999999</c:v>
                </c:pt>
                <c:pt idx="11627">
                  <c:v>187.48009999999999</c:v>
                </c:pt>
                <c:pt idx="11628">
                  <c:v>187.50829999999999</c:v>
                </c:pt>
                <c:pt idx="11629">
                  <c:v>187.53649999999999</c:v>
                </c:pt>
                <c:pt idx="11630">
                  <c:v>187.56479999999999</c:v>
                </c:pt>
                <c:pt idx="11631">
                  <c:v>187.59299999999999</c:v>
                </c:pt>
                <c:pt idx="11632">
                  <c:v>187.62119999999999</c:v>
                </c:pt>
                <c:pt idx="11633">
                  <c:v>187.64949999999999</c:v>
                </c:pt>
                <c:pt idx="11634">
                  <c:v>187.67769999999999</c:v>
                </c:pt>
                <c:pt idx="11635">
                  <c:v>187.70590000000001</c:v>
                </c:pt>
                <c:pt idx="11636">
                  <c:v>187.73419999999999</c:v>
                </c:pt>
                <c:pt idx="11637">
                  <c:v>187.76240000000001</c:v>
                </c:pt>
                <c:pt idx="11638">
                  <c:v>187.79069999999999</c:v>
                </c:pt>
                <c:pt idx="11639">
                  <c:v>187.81890000000001</c:v>
                </c:pt>
                <c:pt idx="11640">
                  <c:v>187.84719999999999</c:v>
                </c:pt>
                <c:pt idx="11641">
                  <c:v>187.87540000000001</c:v>
                </c:pt>
                <c:pt idx="11642">
                  <c:v>187.90369999999999</c:v>
                </c:pt>
                <c:pt idx="11643">
                  <c:v>187.93190000000001</c:v>
                </c:pt>
                <c:pt idx="11644">
                  <c:v>187.96019999999999</c:v>
                </c:pt>
                <c:pt idx="11645">
                  <c:v>187.98840000000001</c:v>
                </c:pt>
                <c:pt idx="11646">
                  <c:v>188.01669999999999</c:v>
                </c:pt>
                <c:pt idx="11647">
                  <c:v>188.04499999999999</c:v>
                </c:pt>
                <c:pt idx="11648">
                  <c:v>188.07320000000001</c:v>
                </c:pt>
                <c:pt idx="11649">
                  <c:v>188.10149999999999</c:v>
                </c:pt>
                <c:pt idx="11650">
                  <c:v>188.12970000000001</c:v>
                </c:pt>
                <c:pt idx="11651">
                  <c:v>188.15799999999999</c:v>
                </c:pt>
                <c:pt idx="11652">
                  <c:v>188.18629999999999</c:v>
                </c:pt>
                <c:pt idx="11653">
                  <c:v>188.21459999999999</c:v>
                </c:pt>
                <c:pt idx="11654">
                  <c:v>188.24279999999999</c:v>
                </c:pt>
                <c:pt idx="11655">
                  <c:v>188.27109999999999</c:v>
                </c:pt>
                <c:pt idx="11656">
                  <c:v>188.29939999999999</c:v>
                </c:pt>
                <c:pt idx="11657">
                  <c:v>188.32769999999999</c:v>
                </c:pt>
                <c:pt idx="11658">
                  <c:v>188.35599999999999</c:v>
                </c:pt>
                <c:pt idx="11659">
                  <c:v>188.3843</c:v>
                </c:pt>
                <c:pt idx="11660">
                  <c:v>188.4126</c:v>
                </c:pt>
                <c:pt idx="11661">
                  <c:v>188.4409</c:v>
                </c:pt>
                <c:pt idx="11662">
                  <c:v>188.4691</c:v>
                </c:pt>
                <c:pt idx="11663">
                  <c:v>188.4975</c:v>
                </c:pt>
                <c:pt idx="11664">
                  <c:v>188.5257</c:v>
                </c:pt>
                <c:pt idx="11665">
                  <c:v>188.554</c:v>
                </c:pt>
                <c:pt idx="11666">
                  <c:v>188.58240000000001</c:v>
                </c:pt>
                <c:pt idx="11667">
                  <c:v>188.61070000000001</c:v>
                </c:pt>
                <c:pt idx="11668">
                  <c:v>188.63900000000001</c:v>
                </c:pt>
                <c:pt idx="11669">
                  <c:v>188.66730000000001</c:v>
                </c:pt>
                <c:pt idx="11670">
                  <c:v>188.69560000000001</c:v>
                </c:pt>
                <c:pt idx="11671">
                  <c:v>188.72389999999999</c:v>
                </c:pt>
                <c:pt idx="11672">
                  <c:v>188.75219999999999</c:v>
                </c:pt>
                <c:pt idx="11673">
                  <c:v>188.78049999999999</c:v>
                </c:pt>
                <c:pt idx="11674">
                  <c:v>188.80889999999999</c:v>
                </c:pt>
                <c:pt idx="11675">
                  <c:v>188.8372</c:v>
                </c:pt>
                <c:pt idx="11676">
                  <c:v>188.8655</c:v>
                </c:pt>
                <c:pt idx="11677">
                  <c:v>188.8938</c:v>
                </c:pt>
                <c:pt idx="11678">
                  <c:v>188.9221</c:v>
                </c:pt>
                <c:pt idx="11679">
                  <c:v>188.95050000000001</c:v>
                </c:pt>
                <c:pt idx="11680">
                  <c:v>188.97880000000001</c:v>
                </c:pt>
                <c:pt idx="11681">
                  <c:v>189.00720000000001</c:v>
                </c:pt>
                <c:pt idx="11682">
                  <c:v>189.03550000000001</c:v>
                </c:pt>
                <c:pt idx="11683">
                  <c:v>189.06379999999999</c:v>
                </c:pt>
                <c:pt idx="11684">
                  <c:v>189.09219999999999</c:v>
                </c:pt>
                <c:pt idx="11685">
                  <c:v>189.12049999999999</c:v>
                </c:pt>
                <c:pt idx="11686">
                  <c:v>189.1489</c:v>
                </c:pt>
                <c:pt idx="11687">
                  <c:v>189.1772</c:v>
                </c:pt>
                <c:pt idx="11688">
                  <c:v>189.2056</c:v>
                </c:pt>
                <c:pt idx="11689">
                  <c:v>189.23390000000001</c:v>
                </c:pt>
                <c:pt idx="11690">
                  <c:v>189.26230000000001</c:v>
                </c:pt>
                <c:pt idx="11691">
                  <c:v>189.29060000000001</c:v>
                </c:pt>
                <c:pt idx="11692">
                  <c:v>189.31899999999999</c:v>
                </c:pt>
                <c:pt idx="11693">
                  <c:v>189.34729999999999</c:v>
                </c:pt>
                <c:pt idx="11694">
                  <c:v>189.37569999999999</c:v>
                </c:pt>
                <c:pt idx="11695">
                  <c:v>189.4041</c:v>
                </c:pt>
                <c:pt idx="11696">
                  <c:v>189.4324</c:v>
                </c:pt>
                <c:pt idx="11697">
                  <c:v>189.46080000000001</c:v>
                </c:pt>
                <c:pt idx="11698">
                  <c:v>189.48920000000001</c:v>
                </c:pt>
                <c:pt idx="11699">
                  <c:v>189.51750000000001</c:v>
                </c:pt>
                <c:pt idx="11700">
                  <c:v>189.54589999999999</c:v>
                </c:pt>
                <c:pt idx="11701">
                  <c:v>189.57429999999999</c:v>
                </c:pt>
                <c:pt idx="11702">
                  <c:v>189.6027</c:v>
                </c:pt>
                <c:pt idx="11703">
                  <c:v>189.6311</c:v>
                </c:pt>
                <c:pt idx="11704">
                  <c:v>189.65950000000001</c:v>
                </c:pt>
                <c:pt idx="11705">
                  <c:v>189.68780000000001</c:v>
                </c:pt>
                <c:pt idx="11706">
                  <c:v>189.71619999999999</c:v>
                </c:pt>
                <c:pt idx="11707">
                  <c:v>189.74459999999999</c:v>
                </c:pt>
                <c:pt idx="11708">
                  <c:v>189.773</c:v>
                </c:pt>
                <c:pt idx="11709">
                  <c:v>189.8014</c:v>
                </c:pt>
                <c:pt idx="11710">
                  <c:v>189.82980000000001</c:v>
                </c:pt>
                <c:pt idx="11711">
                  <c:v>189.85820000000001</c:v>
                </c:pt>
                <c:pt idx="11712">
                  <c:v>189.88659999999999</c:v>
                </c:pt>
                <c:pt idx="11713">
                  <c:v>189.91499999999999</c:v>
                </c:pt>
                <c:pt idx="11714">
                  <c:v>189.9434</c:v>
                </c:pt>
                <c:pt idx="11715">
                  <c:v>189.9718</c:v>
                </c:pt>
                <c:pt idx="11716">
                  <c:v>190.00020000000001</c:v>
                </c:pt>
                <c:pt idx="11717">
                  <c:v>190.02860000000001</c:v>
                </c:pt>
                <c:pt idx="11718">
                  <c:v>190.05709999999999</c:v>
                </c:pt>
                <c:pt idx="11719">
                  <c:v>190.0855</c:v>
                </c:pt>
                <c:pt idx="11720">
                  <c:v>190.1139</c:v>
                </c:pt>
                <c:pt idx="11721">
                  <c:v>190.14230000000001</c:v>
                </c:pt>
                <c:pt idx="11722">
                  <c:v>190.17070000000001</c:v>
                </c:pt>
                <c:pt idx="11723">
                  <c:v>190.19919999999999</c:v>
                </c:pt>
                <c:pt idx="11724">
                  <c:v>190.2276</c:v>
                </c:pt>
                <c:pt idx="11725">
                  <c:v>190.256</c:v>
                </c:pt>
                <c:pt idx="11726">
                  <c:v>190.28440000000001</c:v>
                </c:pt>
                <c:pt idx="11727">
                  <c:v>190.31290000000001</c:v>
                </c:pt>
                <c:pt idx="11728">
                  <c:v>190.34129999999999</c:v>
                </c:pt>
                <c:pt idx="11729">
                  <c:v>190.3698</c:v>
                </c:pt>
                <c:pt idx="11730">
                  <c:v>190.3982</c:v>
                </c:pt>
                <c:pt idx="11731">
                  <c:v>190.42660000000001</c:v>
                </c:pt>
                <c:pt idx="11732">
                  <c:v>190.45509999999999</c:v>
                </c:pt>
                <c:pt idx="11733">
                  <c:v>190.48349999999999</c:v>
                </c:pt>
                <c:pt idx="11734">
                  <c:v>190.512</c:v>
                </c:pt>
                <c:pt idx="11735">
                  <c:v>190.54040000000001</c:v>
                </c:pt>
                <c:pt idx="11736">
                  <c:v>190.56890000000001</c:v>
                </c:pt>
                <c:pt idx="11737">
                  <c:v>190.59729999999999</c:v>
                </c:pt>
                <c:pt idx="11738">
                  <c:v>190.6258</c:v>
                </c:pt>
                <c:pt idx="11739">
                  <c:v>190.6542</c:v>
                </c:pt>
                <c:pt idx="11740">
                  <c:v>190.68270000000001</c:v>
                </c:pt>
                <c:pt idx="11741">
                  <c:v>190.71119999999999</c:v>
                </c:pt>
                <c:pt idx="11742">
                  <c:v>190.7396</c:v>
                </c:pt>
                <c:pt idx="11743">
                  <c:v>190.7681</c:v>
                </c:pt>
                <c:pt idx="11744">
                  <c:v>190.79660000000001</c:v>
                </c:pt>
                <c:pt idx="11745">
                  <c:v>190.82499999999999</c:v>
                </c:pt>
                <c:pt idx="11746">
                  <c:v>190.8535</c:v>
                </c:pt>
                <c:pt idx="11747">
                  <c:v>190.88200000000001</c:v>
                </c:pt>
                <c:pt idx="11748">
                  <c:v>190.91040000000001</c:v>
                </c:pt>
                <c:pt idx="11749">
                  <c:v>190.93889999999999</c:v>
                </c:pt>
                <c:pt idx="11750">
                  <c:v>190.9674</c:v>
                </c:pt>
                <c:pt idx="11751">
                  <c:v>190.99590000000001</c:v>
                </c:pt>
                <c:pt idx="11752">
                  <c:v>191.02440000000001</c:v>
                </c:pt>
                <c:pt idx="11753">
                  <c:v>191.05289999999999</c:v>
                </c:pt>
                <c:pt idx="11754">
                  <c:v>191.0814</c:v>
                </c:pt>
                <c:pt idx="11755">
                  <c:v>191.10990000000001</c:v>
                </c:pt>
                <c:pt idx="11756">
                  <c:v>191.13839999999999</c:v>
                </c:pt>
                <c:pt idx="11757">
                  <c:v>191.16679999999999</c:v>
                </c:pt>
                <c:pt idx="11758">
                  <c:v>191.1953</c:v>
                </c:pt>
                <c:pt idx="11759">
                  <c:v>191.22380000000001</c:v>
                </c:pt>
                <c:pt idx="11760">
                  <c:v>191.25229999999999</c:v>
                </c:pt>
                <c:pt idx="11761">
                  <c:v>191.2809</c:v>
                </c:pt>
                <c:pt idx="11762">
                  <c:v>191.30940000000001</c:v>
                </c:pt>
                <c:pt idx="11763">
                  <c:v>191.33789999999999</c:v>
                </c:pt>
                <c:pt idx="11764">
                  <c:v>191.3664</c:v>
                </c:pt>
                <c:pt idx="11765">
                  <c:v>191.39490000000001</c:v>
                </c:pt>
                <c:pt idx="11766">
                  <c:v>191.42339999999999</c:v>
                </c:pt>
                <c:pt idx="11767">
                  <c:v>191.45189999999999</c:v>
                </c:pt>
                <c:pt idx="11768">
                  <c:v>191.48050000000001</c:v>
                </c:pt>
                <c:pt idx="11769">
                  <c:v>191.50899999999999</c:v>
                </c:pt>
                <c:pt idx="11770">
                  <c:v>191.53749999999999</c:v>
                </c:pt>
                <c:pt idx="11771">
                  <c:v>191.566</c:v>
                </c:pt>
                <c:pt idx="11772">
                  <c:v>191.59460000000001</c:v>
                </c:pt>
                <c:pt idx="11773">
                  <c:v>191.62309999999999</c:v>
                </c:pt>
                <c:pt idx="11774">
                  <c:v>191.6516</c:v>
                </c:pt>
                <c:pt idx="11775">
                  <c:v>191.68010000000001</c:v>
                </c:pt>
                <c:pt idx="11776">
                  <c:v>191.70869999999999</c:v>
                </c:pt>
                <c:pt idx="11777">
                  <c:v>191.7372</c:v>
                </c:pt>
                <c:pt idx="11778">
                  <c:v>191.76580000000001</c:v>
                </c:pt>
                <c:pt idx="11779">
                  <c:v>191.79429999999999</c:v>
                </c:pt>
                <c:pt idx="11780">
                  <c:v>191.8229</c:v>
                </c:pt>
                <c:pt idx="11781">
                  <c:v>191.85140000000001</c:v>
                </c:pt>
                <c:pt idx="11782">
                  <c:v>191.88</c:v>
                </c:pt>
                <c:pt idx="11783">
                  <c:v>191.9085</c:v>
                </c:pt>
                <c:pt idx="11784">
                  <c:v>191.93709999999999</c:v>
                </c:pt>
                <c:pt idx="11785">
                  <c:v>191.96559999999999</c:v>
                </c:pt>
                <c:pt idx="11786">
                  <c:v>191.99420000000001</c:v>
                </c:pt>
                <c:pt idx="11787">
                  <c:v>192.02269999999999</c:v>
                </c:pt>
                <c:pt idx="11788">
                  <c:v>192.0513</c:v>
                </c:pt>
                <c:pt idx="11789">
                  <c:v>192.07990000000001</c:v>
                </c:pt>
                <c:pt idx="11790">
                  <c:v>192.10839999999999</c:v>
                </c:pt>
                <c:pt idx="11791">
                  <c:v>192.137</c:v>
                </c:pt>
                <c:pt idx="11792">
                  <c:v>192.16560000000001</c:v>
                </c:pt>
                <c:pt idx="11793">
                  <c:v>192.19409999999999</c:v>
                </c:pt>
                <c:pt idx="11794">
                  <c:v>192.2227</c:v>
                </c:pt>
                <c:pt idx="11795">
                  <c:v>192.25129999999999</c:v>
                </c:pt>
                <c:pt idx="11796">
                  <c:v>192.2799</c:v>
                </c:pt>
                <c:pt idx="11797">
                  <c:v>192.30850000000001</c:v>
                </c:pt>
                <c:pt idx="11798">
                  <c:v>192.33699999999999</c:v>
                </c:pt>
                <c:pt idx="11799">
                  <c:v>192.3656</c:v>
                </c:pt>
                <c:pt idx="11800">
                  <c:v>192.39420000000001</c:v>
                </c:pt>
                <c:pt idx="11801">
                  <c:v>192.4228</c:v>
                </c:pt>
                <c:pt idx="11802">
                  <c:v>192.45140000000001</c:v>
                </c:pt>
                <c:pt idx="11803">
                  <c:v>192.48</c:v>
                </c:pt>
                <c:pt idx="11804">
                  <c:v>192.5086</c:v>
                </c:pt>
                <c:pt idx="11805">
                  <c:v>192.53720000000001</c:v>
                </c:pt>
                <c:pt idx="11806">
                  <c:v>192.5658</c:v>
                </c:pt>
                <c:pt idx="11807">
                  <c:v>192.59440000000001</c:v>
                </c:pt>
                <c:pt idx="11808">
                  <c:v>192.62299999999999</c:v>
                </c:pt>
                <c:pt idx="11809">
                  <c:v>192.6516</c:v>
                </c:pt>
                <c:pt idx="11810">
                  <c:v>192.68020000000001</c:v>
                </c:pt>
                <c:pt idx="11811">
                  <c:v>192.7088</c:v>
                </c:pt>
                <c:pt idx="11812">
                  <c:v>192.73740000000001</c:v>
                </c:pt>
                <c:pt idx="11813">
                  <c:v>192.76609999999999</c:v>
                </c:pt>
                <c:pt idx="11814">
                  <c:v>192.79470000000001</c:v>
                </c:pt>
                <c:pt idx="11815">
                  <c:v>192.82329999999999</c:v>
                </c:pt>
                <c:pt idx="11816">
                  <c:v>192.8519</c:v>
                </c:pt>
                <c:pt idx="11817">
                  <c:v>192.88050000000001</c:v>
                </c:pt>
                <c:pt idx="11818">
                  <c:v>192.9092</c:v>
                </c:pt>
                <c:pt idx="11819">
                  <c:v>192.93780000000001</c:v>
                </c:pt>
                <c:pt idx="11820">
                  <c:v>192.96639999999999</c:v>
                </c:pt>
                <c:pt idx="11821">
                  <c:v>192.99510000000001</c:v>
                </c:pt>
                <c:pt idx="11822">
                  <c:v>193.02369999999999</c:v>
                </c:pt>
                <c:pt idx="11823">
                  <c:v>193.0523</c:v>
                </c:pt>
                <c:pt idx="11824">
                  <c:v>193.08099999999999</c:v>
                </c:pt>
                <c:pt idx="11825">
                  <c:v>193.1096</c:v>
                </c:pt>
                <c:pt idx="11826">
                  <c:v>193.13820000000001</c:v>
                </c:pt>
                <c:pt idx="11827">
                  <c:v>193.1669</c:v>
                </c:pt>
                <c:pt idx="11828">
                  <c:v>193.19550000000001</c:v>
                </c:pt>
                <c:pt idx="11829">
                  <c:v>193.2242</c:v>
                </c:pt>
                <c:pt idx="11830">
                  <c:v>193.25280000000001</c:v>
                </c:pt>
                <c:pt idx="11831">
                  <c:v>193.28149999999999</c:v>
                </c:pt>
                <c:pt idx="11832">
                  <c:v>193.31020000000001</c:v>
                </c:pt>
                <c:pt idx="11833">
                  <c:v>193.33879999999999</c:v>
                </c:pt>
                <c:pt idx="11834">
                  <c:v>193.36750000000001</c:v>
                </c:pt>
                <c:pt idx="11835">
                  <c:v>193.39609999999999</c:v>
                </c:pt>
                <c:pt idx="11836">
                  <c:v>193.4248</c:v>
                </c:pt>
                <c:pt idx="11837">
                  <c:v>193.45349999999999</c:v>
                </c:pt>
                <c:pt idx="11838">
                  <c:v>193.4821</c:v>
                </c:pt>
                <c:pt idx="11839">
                  <c:v>193.51079999999999</c:v>
                </c:pt>
                <c:pt idx="11840">
                  <c:v>193.5395</c:v>
                </c:pt>
                <c:pt idx="11841">
                  <c:v>193.56809999999999</c:v>
                </c:pt>
                <c:pt idx="11842">
                  <c:v>193.5968</c:v>
                </c:pt>
                <c:pt idx="11843">
                  <c:v>193.62549999999999</c:v>
                </c:pt>
                <c:pt idx="11844">
                  <c:v>193.6542</c:v>
                </c:pt>
                <c:pt idx="11845">
                  <c:v>193.68289999999999</c:v>
                </c:pt>
                <c:pt idx="11846">
                  <c:v>193.7116</c:v>
                </c:pt>
                <c:pt idx="11847">
                  <c:v>193.74019999999999</c:v>
                </c:pt>
                <c:pt idx="11848">
                  <c:v>193.7689</c:v>
                </c:pt>
                <c:pt idx="11849">
                  <c:v>193.79759999999999</c:v>
                </c:pt>
                <c:pt idx="11850">
                  <c:v>193.8263</c:v>
                </c:pt>
                <c:pt idx="11851">
                  <c:v>193.85499999999999</c:v>
                </c:pt>
                <c:pt idx="11852">
                  <c:v>193.8837</c:v>
                </c:pt>
                <c:pt idx="11853">
                  <c:v>193.91239999999999</c:v>
                </c:pt>
                <c:pt idx="11854">
                  <c:v>193.94110000000001</c:v>
                </c:pt>
                <c:pt idx="11855">
                  <c:v>193.96979999999999</c:v>
                </c:pt>
                <c:pt idx="11856">
                  <c:v>193.99850000000001</c:v>
                </c:pt>
                <c:pt idx="11857">
                  <c:v>194.02719999999999</c:v>
                </c:pt>
                <c:pt idx="11858">
                  <c:v>194.05600000000001</c:v>
                </c:pt>
                <c:pt idx="11859">
                  <c:v>194.0847</c:v>
                </c:pt>
                <c:pt idx="11860">
                  <c:v>194.11340000000001</c:v>
                </c:pt>
                <c:pt idx="11861">
                  <c:v>194.1421</c:v>
                </c:pt>
                <c:pt idx="11862">
                  <c:v>194.17080000000001</c:v>
                </c:pt>
                <c:pt idx="11863">
                  <c:v>194.1995</c:v>
                </c:pt>
                <c:pt idx="11864">
                  <c:v>194.22829999999999</c:v>
                </c:pt>
                <c:pt idx="11865">
                  <c:v>194.25700000000001</c:v>
                </c:pt>
                <c:pt idx="11866">
                  <c:v>194.28569999999999</c:v>
                </c:pt>
                <c:pt idx="11867">
                  <c:v>194.31450000000001</c:v>
                </c:pt>
                <c:pt idx="11868">
                  <c:v>194.3432</c:v>
                </c:pt>
                <c:pt idx="11869">
                  <c:v>194.37190000000001</c:v>
                </c:pt>
                <c:pt idx="11870">
                  <c:v>194.4007</c:v>
                </c:pt>
                <c:pt idx="11871">
                  <c:v>194.42939999999999</c:v>
                </c:pt>
                <c:pt idx="11872">
                  <c:v>194.4581</c:v>
                </c:pt>
                <c:pt idx="11873">
                  <c:v>194.48689999999999</c:v>
                </c:pt>
                <c:pt idx="11874">
                  <c:v>194.51560000000001</c:v>
                </c:pt>
                <c:pt idx="11875">
                  <c:v>194.5444</c:v>
                </c:pt>
                <c:pt idx="11876">
                  <c:v>194.57310000000001</c:v>
                </c:pt>
                <c:pt idx="11877">
                  <c:v>194.6019</c:v>
                </c:pt>
                <c:pt idx="11878">
                  <c:v>194.63059999999999</c:v>
                </c:pt>
                <c:pt idx="11879">
                  <c:v>194.65940000000001</c:v>
                </c:pt>
                <c:pt idx="11880">
                  <c:v>194.68809999999999</c:v>
                </c:pt>
                <c:pt idx="11881">
                  <c:v>194.71690000000001</c:v>
                </c:pt>
                <c:pt idx="11882">
                  <c:v>194.7457</c:v>
                </c:pt>
                <c:pt idx="11883">
                  <c:v>194.77440000000001</c:v>
                </c:pt>
                <c:pt idx="11884">
                  <c:v>194.8032</c:v>
                </c:pt>
                <c:pt idx="11885">
                  <c:v>194.83199999999999</c:v>
                </c:pt>
                <c:pt idx="11886">
                  <c:v>194.86070000000001</c:v>
                </c:pt>
                <c:pt idx="11887">
                  <c:v>194.8895</c:v>
                </c:pt>
                <c:pt idx="11888">
                  <c:v>194.91829999999999</c:v>
                </c:pt>
                <c:pt idx="11889">
                  <c:v>194.94710000000001</c:v>
                </c:pt>
                <c:pt idx="11890">
                  <c:v>194.97579999999999</c:v>
                </c:pt>
                <c:pt idx="11891">
                  <c:v>195.00460000000001</c:v>
                </c:pt>
                <c:pt idx="11892">
                  <c:v>195.0334</c:v>
                </c:pt>
                <c:pt idx="11893">
                  <c:v>195.06219999999999</c:v>
                </c:pt>
                <c:pt idx="11894">
                  <c:v>195.09100000000001</c:v>
                </c:pt>
                <c:pt idx="11895">
                  <c:v>195.1198</c:v>
                </c:pt>
                <c:pt idx="11896">
                  <c:v>195.14850000000001</c:v>
                </c:pt>
                <c:pt idx="11897">
                  <c:v>195.1773</c:v>
                </c:pt>
                <c:pt idx="11898">
                  <c:v>195.20609999999999</c:v>
                </c:pt>
                <c:pt idx="11899">
                  <c:v>195.23490000000001</c:v>
                </c:pt>
                <c:pt idx="11900">
                  <c:v>195.2637</c:v>
                </c:pt>
                <c:pt idx="11901">
                  <c:v>195.29249999999999</c:v>
                </c:pt>
                <c:pt idx="11902">
                  <c:v>195.32140000000001</c:v>
                </c:pt>
                <c:pt idx="11903">
                  <c:v>195.3502</c:v>
                </c:pt>
                <c:pt idx="11904">
                  <c:v>195.37899999999999</c:v>
                </c:pt>
                <c:pt idx="11905">
                  <c:v>195.40780000000001</c:v>
                </c:pt>
                <c:pt idx="11906">
                  <c:v>195.4366</c:v>
                </c:pt>
                <c:pt idx="11907">
                  <c:v>195.46539999999999</c:v>
                </c:pt>
                <c:pt idx="11908">
                  <c:v>195.49420000000001</c:v>
                </c:pt>
                <c:pt idx="11909">
                  <c:v>195.523</c:v>
                </c:pt>
                <c:pt idx="11910">
                  <c:v>195.55189999999999</c:v>
                </c:pt>
                <c:pt idx="11911">
                  <c:v>195.58070000000001</c:v>
                </c:pt>
                <c:pt idx="11912">
                  <c:v>195.6095</c:v>
                </c:pt>
                <c:pt idx="11913">
                  <c:v>195.63829999999999</c:v>
                </c:pt>
                <c:pt idx="11914">
                  <c:v>195.66720000000001</c:v>
                </c:pt>
                <c:pt idx="11915">
                  <c:v>195.696</c:v>
                </c:pt>
                <c:pt idx="11916">
                  <c:v>195.72479999999999</c:v>
                </c:pt>
                <c:pt idx="11917">
                  <c:v>195.75370000000001</c:v>
                </c:pt>
                <c:pt idx="11918">
                  <c:v>195.7825</c:v>
                </c:pt>
                <c:pt idx="11919">
                  <c:v>195.81139999999999</c:v>
                </c:pt>
                <c:pt idx="11920">
                  <c:v>195.84020000000001</c:v>
                </c:pt>
                <c:pt idx="11921">
                  <c:v>195.869</c:v>
                </c:pt>
                <c:pt idx="11922">
                  <c:v>195.89789999999999</c:v>
                </c:pt>
                <c:pt idx="11923">
                  <c:v>195.92670000000001</c:v>
                </c:pt>
                <c:pt idx="11924">
                  <c:v>195.9556</c:v>
                </c:pt>
                <c:pt idx="11925">
                  <c:v>195.98439999999999</c:v>
                </c:pt>
                <c:pt idx="11926">
                  <c:v>196.01329999999999</c:v>
                </c:pt>
                <c:pt idx="11927">
                  <c:v>196.04220000000001</c:v>
                </c:pt>
                <c:pt idx="11928">
                  <c:v>196.071</c:v>
                </c:pt>
                <c:pt idx="11929">
                  <c:v>196.09989999999999</c:v>
                </c:pt>
                <c:pt idx="11930">
                  <c:v>196.12870000000001</c:v>
                </c:pt>
                <c:pt idx="11931">
                  <c:v>196.1576</c:v>
                </c:pt>
                <c:pt idx="11932">
                  <c:v>196.1865</c:v>
                </c:pt>
                <c:pt idx="11933">
                  <c:v>196.21530000000001</c:v>
                </c:pt>
                <c:pt idx="11934">
                  <c:v>196.24420000000001</c:v>
                </c:pt>
                <c:pt idx="11935">
                  <c:v>196.2731</c:v>
                </c:pt>
                <c:pt idx="11936">
                  <c:v>196.30199999999999</c:v>
                </c:pt>
                <c:pt idx="11937">
                  <c:v>196.33080000000001</c:v>
                </c:pt>
                <c:pt idx="11938">
                  <c:v>196.3597</c:v>
                </c:pt>
                <c:pt idx="11939">
                  <c:v>196.3886</c:v>
                </c:pt>
                <c:pt idx="11940">
                  <c:v>196.41749999999999</c:v>
                </c:pt>
                <c:pt idx="11941">
                  <c:v>196.44640000000001</c:v>
                </c:pt>
                <c:pt idx="11942">
                  <c:v>196.4753</c:v>
                </c:pt>
                <c:pt idx="11943">
                  <c:v>196.5042</c:v>
                </c:pt>
                <c:pt idx="11944">
                  <c:v>196.53309999999999</c:v>
                </c:pt>
                <c:pt idx="11945">
                  <c:v>196.56200000000001</c:v>
                </c:pt>
                <c:pt idx="11946">
                  <c:v>196.5909</c:v>
                </c:pt>
                <c:pt idx="11947">
                  <c:v>196.6198</c:v>
                </c:pt>
                <c:pt idx="11948">
                  <c:v>196.64869999999999</c:v>
                </c:pt>
                <c:pt idx="11949">
                  <c:v>196.67760000000001</c:v>
                </c:pt>
                <c:pt idx="11950">
                  <c:v>196.70650000000001</c:v>
                </c:pt>
                <c:pt idx="11951">
                  <c:v>196.7354</c:v>
                </c:pt>
                <c:pt idx="11952">
                  <c:v>196.76429999999999</c:v>
                </c:pt>
                <c:pt idx="11953">
                  <c:v>196.79320000000001</c:v>
                </c:pt>
                <c:pt idx="11954">
                  <c:v>196.82210000000001</c:v>
                </c:pt>
                <c:pt idx="11955">
                  <c:v>196.851</c:v>
                </c:pt>
                <c:pt idx="11956">
                  <c:v>196.88</c:v>
                </c:pt>
                <c:pt idx="11957">
                  <c:v>196.90889999999999</c:v>
                </c:pt>
                <c:pt idx="11958">
                  <c:v>196.93780000000001</c:v>
                </c:pt>
                <c:pt idx="11959">
                  <c:v>196.9667</c:v>
                </c:pt>
                <c:pt idx="11960">
                  <c:v>196.9957</c:v>
                </c:pt>
                <c:pt idx="11961">
                  <c:v>197.02459999999999</c:v>
                </c:pt>
                <c:pt idx="11962">
                  <c:v>197.05350000000001</c:v>
                </c:pt>
                <c:pt idx="11963">
                  <c:v>197.08240000000001</c:v>
                </c:pt>
                <c:pt idx="11964">
                  <c:v>197.1114</c:v>
                </c:pt>
                <c:pt idx="11965">
                  <c:v>197.1403</c:v>
                </c:pt>
                <c:pt idx="11966">
                  <c:v>197.16929999999999</c:v>
                </c:pt>
                <c:pt idx="11967">
                  <c:v>197.19820000000001</c:v>
                </c:pt>
                <c:pt idx="11968">
                  <c:v>197.22710000000001</c:v>
                </c:pt>
                <c:pt idx="11969">
                  <c:v>197.2561</c:v>
                </c:pt>
                <c:pt idx="11970">
                  <c:v>197.285</c:v>
                </c:pt>
                <c:pt idx="11971">
                  <c:v>197.31399999999999</c:v>
                </c:pt>
                <c:pt idx="11972">
                  <c:v>197.34299999999999</c:v>
                </c:pt>
                <c:pt idx="11973">
                  <c:v>197.37190000000001</c:v>
                </c:pt>
                <c:pt idx="11974">
                  <c:v>197.40090000000001</c:v>
                </c:pt>
                <c:pt idx="11975">
                  <c:v>197.4298</c:v>
                </c:pt>
                <c:pt idx="11976">
                  <c:v>197.4588</c:v>
                </c:pt>
                <c:pt idx="11977">
                  <c:v>197.48769999999999</c:v>
                </c:pt>
                <c:pt idx="11978">
                  <c:v>197.51669999999999</c:v>
                </c:pt>
                <c:pt idx="11979">
                  <c:v>197.54570000000001</c:v>
                </c:pt>
                <c:pt idx="11980">
                  <c:v>197.5746</c:v>
                </c:pt>
                <c:pt idx="11981">
                  <c:v>197.6036</c:v>
                </c:pt>
                <c:pt idx="11982">
                  <c:v>197.6326</c:v>
                </c:pt>
                <c:pt idx="11983">
                  <c:v>197.66159999999999</c:v>
                </c:pt>
                <c:pt idx="11984">
                  <c:v>197.69059999999999</c:v>
                </c:pt>
                <c:pt idx="11985">
                  <c:v>197.71950000000001</c:v>
                </c:pt>
                <c:pt idx="11986">
                  <c:v>197.74850000000001</c:v>
                </c:pt>
                <c:pt idx="11987">
                  <c:v>197.7775</c:v>
                </c:pt>
                <c:pt idx="11988">
                  <c:v>197.8065</c:v>
                </c:pt>
                <c:pt idx="11989">
                  <c:v>197.8355</c:v>
                </c:pt>
                <c:pt idx="11990">
                  <c:v>197.86449999999999</c:v>
                </c:pt>
                <c:pt idx="11991">
                  <c:v>197.89349999999999</c:v>
                </c:pt>
                <c:pt idx="11992">
                  <c:v>197.92250000000001</c:v>
                </c:pt>
                <c:pt idx="11993">
                  <c:v>197.95150000000001</c:v>
                </c:pt>
                <c:pt idx="11994">
                  <c:v>197.98050000000001</c:v>
                </c:pt>
                <c:pt idx="11995">
                  <c:v>198.0095</c:v>
                </c:pt>
                <c:pt idx="11996">
                  <c:v>198.0385</c:v>
                </c:pt>
                <c:pt idx="11997">
                  <c:v>198.0675</c:v>
                </c:pt>
                <c:pt idx="11998">
                  <c:v>198.09649999999999</c:v>
                </c:pt>
                <c:pt idx="11999">
                  <c:v>198.12549999999999</c:v>
                </c:pt>
                <c:pt idx="12000">
                  <c:v>198.15450000000001</c:v>
                </c:pt>
                <c:pt idx="12001">
                  <c:v>198.18350000000001</c:v>
                </c:pt>
                <c:pt idx="12002">
                  <c:v>198.21250000000001</c:v>
                </c:pt>
                <c:pt idx="12003">
                  <c:v>198.24160000000001</c:v>
                </c:pt>
                <c:pt idx="12004">
                  <c:v>198.2706</c:v>
                </c:pt>
                <c:pt idx="12005">
                  <c:v>198.2996</c:v>
                </c:pt>
                <c:pt idx="12006">
                  <c:v>198.32859999999999</c:v>
                </c:pt>
                <c:pt idx="12007">
                  <c:v>198.35769999999999</c:v>
                </c:pt>
                <c:pt idx="12008">
                  <c:v>198.38669999999999</c:v>
                </c:pt>
                <c:pt idx="12009">
                  <c:v>198.41569999999999</c:v>
                </c:pt>
                <c:pt idx="12010">
                  <c:v>198.44470000000001</c:v>
                </c:pt>
                <c:pt idx="12011">
                  <c:v>198.47380000000001</c:v>
                </c:pt>
                <c:pt idx="12012">
                  <c:v>198.50280000000001</c:v>
                </c:pt>
                <c:pt idx="12013">
                  <c:v>198.53190000000001</c:v>
                </c:pt>
                <c:pt idx="12014">
                  <c:v>198.5609</c:v>
                </c:pt>
                <c:pt idx="12015">
                  <c:v>198.59</c:v>
                </c:pt>
                <c:pt idx="12016">
                  <c:v>198.619</c:v>
                </c:pt>
                <c:pt idx="12017">
                  <c:v>198.6481</c:v>
                </c:pt>
                <c:pt idx="12018">
                  <c:v>198.6771</c:v>
                </c:pt>
                <c:pt idx="12019">
                  <c:v>198.70609999999999</c:v>
                </c:pt>
                <c:pt idx="12020">
                  <c:v>198.73519999999999</c:v>
                </c:pt>
                <c:pt idx="12021">
                  <c:v>198.76429999999999</c:v>
                </c:pt>
                <c:pt idx="12022">
                  <c:v>198.79329999999999</c:v>
                </c:pt>
                <c:pt idx="12023">
                  <c:v>198.82239999999999</c:v>
                </c:pt>
                <c:pt idx="12024">
                  <c:v>198.85149999999999</c:v>
                </c:pt>
                <c:pt idx="12025">
                  <c:v>198.88050000000001</c:v>
                </c:pt>
                <c:pt idx="12026">
                  <c:v>198.90960000000001</c:v>
                </c:pt>
                <c:pt idx="12027">
                  <c:v>198.93870000000001</c:v>
                </c:pt>
                <c:pt idx="12028">
                  <c:v>198.96770000000001</c:v>
                </c:pt>
                <c:pt idx="12029">
                  <c:v>198.99680000000001</c:v>
                </c:pt>
                <c:pt idx="12030">
                  <c:v>199.02590000000001</c:v>
                </c:pt>
                <c:pt idx="12031">
                  <c:v>199.05500000000001</c:v>
                </c:pt>
                <c:pt idx="12032">
                  <c:v>199.084</c:v>
                </c:pt>
                <c:pt idx="12033">
                  <c:v>199.1131</c:v>
                </c:pt>
                <c:pt idx="12034">
                  <c:v>199.1422</c:v>
                </c:pt>
                <c:pt idx="12035">
                  <c:v>199.1713</c:v>
                </c:pt>
                <c:pt idx="12036">
                  <c:v>199.2004</c:v>
                </c:pt>
                <c:pt idx="12037">
                  <c:v>199.2295</c:v>
                </c:pt>
                <c:pt idx="12038">
                  <c:v>199.2586</c:v>
                </c:pt>
                <c:pt idx="12039">
                  <c:v>199.2877</c:v>
                </c:pt>
                <c:pt idx="12040">
                  <c:v>199.3168</c:v>
                </c:pt>
                <c:pt idx="12041">
                  <c:v>199.3459</c:v>
                </c:pt>
                <c:pt idx="12042">
                  <c:v>199.375</c:v>
                </c:pt>
                <c:pt idx="12043">
                  <c:v>199.4041</c:v>
                </c:pt>
                <c:pt idx="12044">
                  <c:v>199.4332</c:v>
                </c:pt>
                <c:pt idx="12045">
                  <c:v>199.4623</c:v>
                </c:pt>
                <c:pt idx="12046">
                  <c:v>199.4914</c:v>
                </c:pt>
                <c:pt idx="12047">
                  <c:v>199.5205</c:v>
                </c:pt>
                <c:pt idx="12048">
                  <c:v>199.5496</c:v>
                </c:pt>
                <c:pt idx="12049">
                  <c:v>199.5787</c:v>
                </c:pt>
                <c:pt idx="12050">
                  <c:v>199.6078</c:v>
                </c:pt>
                <c:pt idx="12051">
                  <c:v>199.637</c:v>
                </c:pt>
                <c:pt idx="12052">
                  <c:v>199.6661</c:v>
                </c:pt>
                <c:pt idx="12053">
                  <c:v>199.6952</c:v>
                </c:pt>
                <c:pt idx="12054">
                  <c:v>199.7243</c:v>
                </c:pt>
                <c:pt idx="12055">
                  <c:v>199.7535</c:v>
                </c:pt>
                <c:pt idx="12056">
                  <c:v>199.7826</c:v>
                </c:pt>
                <c:pt idx="12057">
                  <c:v>199.81180000000001</c:v>
                </c:pt>
                <c:pt idx="12058">
                  <c:v>199.8409</c:v>
                </c:pt>
                <c:pt idx="12059">
                  <c:v>199.87</c:v>
                </c:pt>
                <c:pt idx="12060">
                  <c:v>199.89920000000001</c:v>
                </c:pt>
                <c:pt idx="12061">
                  <c:v>199.92830000000001</c:v>
                </c:pt>
                <c:pt idx="12062">
                  <c:v>199.95740000000001</c:v>
                </c:pt>
                <c:pt idx="12063">
                  <c:v>199.98660000000001</c:v>
                </c:pt>
                <c:pt idx="12064">
                  <c:v>200.01570000000001</c:v>
                </c:pt>
                <c:pt idx="12065">
                  <c:v>200.04490000000001</c:v>
                </c:pt>
                <c:pt idx="12066">
                  <c:v>200.07409999999999</c:v>
                </c:pt>
                <c:pt idx="12067">
                  <c:v>200.10319999999999</c:v>
                </c:pt>
                <c:pt idx="12068">
                  <c:v>200.13239999999999</c:v>
                </c:pt>
                <c:pt idx="12069">
                  <c:v>200.16149999999999</c:v>
                </c:pt>
                <c:pt idx="12070">
                  <c:v>200.19069999999999</c:v>
                </c:pt>
                <c:pt idx="12071">
                  <c:v>200.21979999999999</c:v>
                </c:pt>
                <c:pt idx="12072">
                  <c:v>200.249</c:v>
                </c:pt>
                <c:pt idx="12073">
                  <c:v>200.2782</c:v>
                </c:pt>
                <c:pt idx="12074">
                  <c:v>200.3073</c:v>
                </c:pt>
                <c:pt idx="12075">
                  <c:v>200.3365</c:v>
                </c:pt>
                <c:pt idx="12076">
                  <c:v>200.3657</c:v>
                </c:pt>
                <c:pt idx="12077">
                  <c:v>200.39490000000001</c:v>
                </c:pt>
                <c:pt idx="12078">
                  <c:v>200.42410000000001</c:v>
                </c:pt>
                <c:pt idx="12079">
                  <c:v>200.45320000000001</c:v>
                </c:pt>
                <c:pt idx="12080">
                  <c:v>200.48240000000001</c:v>
                </c:pt>
                <c:pt idx="12081">
                  <c:v>200.51159999999999</c:v>
                </c:pt>
                <c:pt idx="12082">
                  <c:v>200.54079999999999</c:v>
                </c:pt>
                <c:pt idx="12083">
                  <c:v>200.57</c:v>
                </c:pt>
                <c:pt idx="12084">
                  <c:v>200.5992</c:v>
                </c:pt>
                <c:pt idx="12085">
                  <c:v>200.6284</c:v>
                </c:pt>
                <c:pt idx="12086">
                  <c:v>200.6576</c:v>
                </c:pt>
                <c:pt idx="12087">
                  <c:v>200.68680000000001</c:v>
                </c:pt>
                <c:pt idx="12088">
                  <c:v>200.71600000000001</c:v>
                </c:pt>
                <c:pt idx="12089">
                  <c:v>200.74510000000001</c:v>
                </c:pt>
                <c:pt idx="12090">
                  <c:v>200.77440000000001</c:v>
                </c:pt>
                <c:pt idx="12091">
                  <c:v>200.80359999999999</c:v>
                </c:pt>
                <c:pt idx="12092">
                  <c:v>200.83279999999999</c:v>
                </c:pt>
                <c:pt idx="12093">
                  <c:v>200.86199999999999</c:v>
                </c:pt>
                <c:pt idx="12094">
                  <c:v>200.8912</c:v>
                </c:pt>
                <c:pt idx="12095">
                  <c:v>200.9204</c:v>
                </c:pt>
                <c:pt idx="12096">
                  <c:v>200.9496</c:v>
                </c:pt>
                <c:pt idx="12097">
                  <c:v>200.97890000000001</c:v>
                </c:pt>
                <c:pt idx="12098">
                  <c:v>201.00810000000001</c:v>
                </c:pt>
                <c:pt idx="12099">
                  <c:v>201.03729999999999</c:v>
                </c:pt>
                <c:pt idx="12100">
                  <c:v>201.06649999999999</c:v>
                </c:pt>
                <c:pt idx="12101">
                  <c:v>201.09569999999999</c:v>
                </c:pt>
                <c:pt idx="12102">
                  <c:v>201.125</c:v>
                </c:pt>
                <c:pt idx="12103">
                  <c:v>201.1542</c:v>
                </c:pt>
                <c:pt idx="12104">
                  <c:v>201.18340000000001</c:v>
                </c:pt>
                <c:pt idx="12105">
                  <c:v>201.21270000000001</c:v>
                </c:pt>
                <c:pt idx="12106">
                  <c:v>201.24189999999999</c:v>
                </c:pt>
                <c:pt idx="12107">
                  <c:v>201.27109999999999</c:v>
                </c:pt>
                <c:pt idx="12108">
                  <c:v>201.3004</c:v>
                </c:pt>
                <c:pt idx="12109">
                  <c:v>201.3296</c:v>
                </c:pt>
                <c:pt idx="12110">
                  <c:v>201.35890000000001</c:v>
                </c:pt>
                <c:pt idx="12111">
                  <c:v>201.38810000000001</c:v>
                </c:pt>
                <c:pt idx="12112">
                  <c:v>201.41739999999999</c:v>
                </c:pt>
                <c:pt idx="12113">
                  <c:v>201.44659999999999</c:v>
                </c:pt>
                <c:pt idx="12114">
                  <c:v>201.4759</c:v>
                </c:pt>
                <c:pt idx="12115">
                  <c:v>201.5051</c:v>
                </c:pt>
                <c:pt idx="12116">
                  <c:v>201.53440000000001</c:v>
                </c:pt>
                <c:pt idx="12117">
                  <c:v>201.56370000000001</c:v>
                </c:pt>
                <c:pt idx="12118">
                  <c:v>201.59289999999999</c:v>
                </c:pt>
                <c:pt idx="12119">
                  <c:v>201.62219999999999</c:v>
                </c:pt>
                <c:pt idx="12120">
                  <c:v>201.6515</c:v>
                </c:pt>
                <c:pt idx="12121">
                  <c:v>201.6807</c:v>
                </c:pt>
                <c:pt idx="12122">
                  <c:v>201.71</c:v>
                </c:pt>
                <c:pt idx="12123">
                  <c:v>201.73929999999999</c:v>
                </c:pt>
                <c:pt idx="12124">
                  <c:v>201.76859999999999</c:v>
                </c:pt>
                <c:pt idx="12125">
                  <c:v>201.7978</c:v>
                </c:pt>
                <c:pt idx="12126">
                  <c:v>201.8271</c:v>
                </c:pt>
                <c:pt idx="12127">
                  <c:v>201.85640000000001</c:v>
                </c:pt>
                <c:pt idx="12128">
                  <c:v>201.88570000000001</c:v>
                </c:pt>
                <c:pt idx="12129">
                  <c:v>201.91499999999999</c:v>
                </c:pt>
                <c:pt idx="12130">
                  <c:v>201.9443</c:v>
                </c:pt>
                <c:pt idx="12131">
                  <c:v>201.9736</c:v>
                </c:pt>
                <c:pt idx="12132">
                  <c:v>202.00280000000001</c:v>
                </c:pt>
                <c:pt idx="12133">
                  <c:v>202.03210000000001</c:v>
                </c:pt>
                <c:pt idx="12134">
                  <c:v>202.06139999999999</c:v>
                </c:pt>
                <c:pt idx="12135">
                  <c:v>202.0907</c:v>
                </c:pt>
                <c:pt idx="12136">
                  <c:v>202.12</c:v>
                </c:pt>
                <c:pt idx="12137">
                  <c:v>202.14930000000001</c:v>
                </c:pt>
                <c:pt idx="12138">
                  <c:v>202.17859999999999</c:v>
                </c:pt>
                <c:pt idx="12139">
                  <c:v>202.208</c:v>
                </c:pt>
                <c:pt idx="12140">
                  <c:v>202.2373</c:v>
                </c:pt>
                <c:pt idx="12141">
                  <c:v>202.26660000000001</c:v>
                </c:pt>
                <c:pt idx="12142">
                  <c:v>202.29589999999999</c:v>
                </c:pt>
                <c:pt idx="12143">
                  <c:v>202.3252</c:v>
                </c:pt>
                <c:pt idx="12144">
                  <c:v>202.3545</c:v>
                </c:pt>
                <c:pt idx="12145">
                  <c:v>202.38390000000001</c:v>
                </c:pt>
                <c:pt idx="12146">
                  <c:v>202.41319999999999</c:v>
                </c:pt>
                <c:pt idx="12147">
                  <c:v>202.4425</c:v>
                </c:pt>
                <c:pt idx="12148">
                  <c:v>202.4718</c:v>
                </c:pt>
                <c:pt idx="12149">
                  <c:v>202.50120000000001</c:v>
                </c:pt>
                <c:pt idx="12150">
                  <c:v>202.53049999999999</c:v>
                </c:pt>
                <c:pt idx="12151">
                  <c:v>202.5598</c:v>
                </c:pt>
                <c:pt idx="12152">
                  <c:v>202.58920000000001</c:v>
                </c:pt>
                <c:pt idx="12153">
                  <c:v>202.61850000000001</c:v>
                </c:pt>
                <c:pt idx="12154">
                  <c:v>202.64779999999999</c:v>
                </c:pt>
                <c:pt idx="12155">
                  <c:v>202.6772</c:v>
                </c:pt>
                <c:pt idx="12156">
                  <c:v>202.70650000000001</c:v>
                </c:pt>
                <c:pt idx="12157">
                  <c:v>202.73589999999999</c:v>
                </c:pt>
                <c:pt idx="12158">
                  <c:v>202.76519999999999</c:v>
                </c:pt>
                <c:pt idx="12159">
                  <c:v>202.7946</c:v>
                </c:pt>
                <c:pt idx="12160">
                  <c:v>202.82390000000001</c:v>
                </c:pt>
                <c:pt idx="12161">
                  <c:v>202.85329999999999</c:v>
                </c:pt>
                <c:pt idx="12162">
                  <c:v>202.8826</c:v>
                </c:pt>
                <c:pt idx="12163">
                  <c:v>202.91200000000001</c:v>
                </c:pt>
                <c:pt idx="12164">
                  <c:v>202.94130000000001</c:v>
                </c:pt>
                <c:pt idx="12165">
                  <c:v>202.97069999999999</c:v>
                </c:pt>
                <c:pt idx="12166">
                  <c:v>203.0001</c:v>
                </c:pt>
                <c:pt idx="12167">
                  <c:v>203.02940000000001</c:v>
                </c:pt>
                <c:pt idx="12168">
                  <c:v>203.05879999999999</c:v>
                </c:pt>
                <c:pt idx="12169">
                  <c:v>203.0882</c:v>
                </c:pt>
                <c:pt idx="12170">
                  <c:v>203.11760000000001</c:v>
                </c:pt>
                <c:pt idx="12171">
                  <c:v>203.14689999999999</c:v>
                </c:pt>
                <c:pt idx="12172">
                  <c:v>203.1763</c:v>
                </c:pt>
                <c:pt idx="12173">
                  <c:v>203.20570000000001</c:v>
                </c:pt>
                <c:pt idx="12174">
                  <c:v>203.23509999999999</c:v>
                </c:pt>
                <c:pt idx="12175">
                  <c:v>203.2645</c:v>
                </c:pt>
                <c:pt idx="12176">
                  <c:v>203.29390000000001</c:v>
                </c:pt>
                <c:pt idx="12177">
                  <c:v>203.32320000000001</c:v>
                </c:pt>
                <c:pt idx="12178">
                  <c:v>203.3526</c:v>
                </c:pt>
                <c:pt idx="12179">
                  <c:v>203.38200000000001</c:v>
                </c:pt>
                <c:pt idx="12180">
                  <c:v>203.41139999999999</c:v>
                </c:pt>
                <c:pt idx="12181">
                  <c:v>203.4408</c:v>
                </c:pt>
                <c:pt idx="12182">
                  <c:v>203.47020000000001</c:v>
                </c:pt>
                <c:pt idx="12183">
                  <c:v>203.49959999999999</c:v>
                </c:pt>
                <c:pt idx="12184">
                  <c:v>203.529</c:v>
                </c:pt>
                <c:pt idx="12185">
                  <c:v>203.55840000000001</c:v>
                </c:pt>
                <c:pt idx="12186">
                  <c:v>203.58779999999999</c:v>
                </c:pt>
                <c:pt idx="12187">
                  <c:v>203.6172</c:v>
                </c:pt>
                <c:pt idx="12188">
                  <c:v>203.64670000000001</c:v>
                </c:pt>
                <c:pt idx="12189">
                  <c:v>203.67609999999999</c:v>
                </c:pt>
                <c:pt idx="12190">
                  <c:v>203.7055</c:v>
                </c:pt>
                <c:pt idx="12191">
                  <c:v>203.73490000000001</c:v>
                </c:pt>
                <c:pt idx="12192">
                  <c:v>203.76429999999999</c:v>
                </c:pt>
                <c:pt idx="12193">
                  <c:v>203.7937</c:v>
                </c:pt>
                <c:pt idx="12194">
                  <c:v>203.82320000000001</c:v>
                </c:pt>
                <c:pt idx="12195">
                  <c:v>203.8526</c:v>
                </c:pt>
                <c:pt idx="12196">
                  <c:v>203.88200000000001</c:v>
                </c:pt>
                <c:pt idx="12197">
                  <c:v>203.91149999999999</c:v>
                </c:pt>
                <c:pt idx="12198">
                  <c:v>203.9409</c:v>
                </c:pt>
                <c:pt idx="12199">
                  <c:v>203.97030000000001</c:v>
                </c:pt>
                <c:pt idx="12200">
                  <c:v>203.99979999999999</c:v>
                </c:pt>
                <c:pt idx="12201">
                  <c:v>204.0292</c:v>
                </c:pt>
                <c:pt idx="12202">
                  <c:v>204.05860000000001</c:v>
                </c:pt>
                <c:pt idx="12203">
                  <c:v>204.0881</c:v>
                </c:pt>
                <c:pt idx="12204">
                  <c:v>204.11750000000001</c:v>
                </c:pt>
                <c:pt idx="12205">
                  <c:v>204.14699999999999</c:v>
                </c:pt>
                <c:pt idx="12206">
                  <c:v>204.1764</c:v>
                </c:pt>
                <c:pt idx="12207">
                  <c:v>204.20590000000001</c:v>
                </c:pt>
                <c:pt idx="12208">
                  <c:v>204.2353</c:v>
                </c:pt>
                <c:pt idx="12209">
                  <c:v>204.26480000000001</c:v>
                </c:pt>
                <c:pt idx="12210">
                  <c:v>204.29429999999999</c:v>
                </c:pt>
                <c:pt idx="12211">
                  <c:v>204.3237</c:v>
                </c:pt>
                <c:pt idx="12212">
                  <c:v>204.35319999999999</c:v>
                </c:pt>
                <c:pt idx="12213">
                  <c:v>204.3826</c:v>
                </c:pt>
                <c:pt idx="12214">
                  <c:v>204.41210000000001</c:v>
                </c:pt>
                <c:pt idx="12215">
                  <c:v>204.44159999999999</c:v>
                </c:pt>
                <c:pt idx="12216">
                  <c:v>204.47110000000001</c:v>
                </c:pt>
                <c:pt idx="12217">
                  <c:v>204.50049999999999</c:v>
                </c:pt>
                <c:pt idx="12218">
                  <c:v>204.53</c:v>
                </c:pt>
                <c:pt idx="12219">
                  <c:v>204.55950000000001</c:v>
                </c:pt>
                <c:pt idx="12220">
                  <c:v>204.589</c:v>
                </c:pt>
                <c:pt idx="12221">
                  <c:v>204.61840000000001</c:v>
                </c:pt>
                <c:pt idx="12222">
                  <c:v>204.64789999999999</c:v>
                </c:pt>
                <c:pt idx="12223">
                  <c:v>204.67740000000001</c:v>
                </c:pt>
                <c:pt idx="12224">
                  <c:v>204.70689999999999</c:v>
                </c:pt>
                <c:pt idx="12225">
                  <c:v>204.7364</c:v>
                </c:pt>
                <c:pt idx="12226">
                  <c:v>204.76589999999999</c:v>
                </c:pt>
                <c:pt idx="12227">
                  <c:v>204.7954</c:v>
                </c:pt>
                <c:pt idx="12228">
                  <c:v>204.82490000000001</c:v>
                </c:pt>
                <c:pt idx="12229">
                  <c:v>204.8544</c:v>
                </c:pt>
                <c:pt idx="12230">
                  <c:v>204.88390000000001</c:v>
                </c:pt>
                <c:pt idx="12231">
                  <c:v>204.9134</c:v>
                </c:pt>
                <c:pt idx="12232">
                  <c:v>204.94290000000001</c:v>
                </c:pt>
                <c:pt idx="12233">
                  <c:v>204.97239999999999</c:v>
                </c:pt>
                <c:pt idx="12234">
                  <c:v>205.00190000000001</c:v>
                </c:pt>
                <c:pt idx="12235">
                  <c:v>205.03139999999999</c:v>
                </c:pt>
                <c:pt idx="12236">
                  <c:v>205.0609</c:v>
                </c:pt>
                <c:pt idx="12237">
                  <c:v>205.09049999999999</c:v>
                </c:pt>
                <c:pt idx="12238">
                  <c:v>205.12</c:v>
                </c:pt>
                <c:pt idx="12239">
                  <c:v>205.14949999999999</c:v>
                </c:pt>
                <c:pt idx="12240">
                  <c:v>205.179</c:v>
                </c:pt>
                <c:pt idx="12241">
                  <c:v>205.20849999999999</c:v>
                </c:pt>
                <c:pt idx="12242">
                  <c:v>205.2381</c:v>
                </c:pt>
                <c:pt idx="12243">
                  <c:v>205.26759999999999</c:v>
                </c:pt>
                <c:pt idx="12244">
                  <c:v>205.2971</c:v>
                </c:pt>
                <c:pt idx="12245">
                  <c:v>205.32669999999999</c:v>
                </c:pt>
                <c:pt idx="12246">
                  <c:v>205.3562</c:v>
                </c:pt>
                <c:pt idx="12247">
                  <c:v>205.38570000000001</c:v>
                </c:pt>
                <c:pt idx="12248">
                  <c:v>205.4153</c:v>
                </c:pt>
                <c:pt idx="12249">
                  <c:v>205.44479999999999</c:v>
                </c:pt>
                <c:pt idx="12250">
                  <c:v>205.4743</c:v>
                </c:pt>
                <c:pt idx="12251">
                  <c:v>205.50389999999999</c:v>
                </c:pt>
                <c:pt idx="12252">
                  <c:v>205.5334</c:v>
                </c:pt>
                <c:pt idx="12253">
                  <c:v>205.56299999999999</c:v>
                </c:pt>
                <c:pt idx="12254">
                  <c:v>205.5925</c:v>
                </c:pt>
                <c:pt idx="12255">
                  <c:v>205.62209999999999</c:v>
                </c:pt>
                <c:pt idx="12256">
                  <c:v>205.65170000000001</c:v>
                </c:pt>
                <c:pt idx="12257">
                  <c:v>205.68119999999999</c:v>
                </c:pt>
                <c:pt idx="12258">
                  <c:v>205.71080000000001</c:v>
                </c:pt>
                <c:pt idx="12259">
                  <c:v>205.74029999999999</c:v>
                </c:pt>
                <c:pt idx="12260">
                  <c:v>205.76990000000001</c:v>
                </c:pt>
                <c:pt idx="12261">
                  <c:v>205.79949999999999</c:v>
                </c:pt>
                <c:pt idx="12262">
                  <c:v>205.82900000000001</c:v>
                </c:pt>
                <c:pt idx="12263">
                  <c:v>205.8586</c:v>
                </c:pt>
                <c:pt idx="12264">
                  <c:v>205.88820000000001</c:v>
                </c:pt>
                <c:pt idx="12265">
                  <c:v>205.9178</c:v>
                </c:pt>
                <c:pt idx="12266">
                  <c:v>205.94730000000001</c:v>
                </c:pt>
                <c:pt idx="12267">
                  <c:v>205.9769</c:v>
                </c:pt>
                <c:pt idx="12268">
                  <c:v>206.00649999999999</c:v>
                </c:pt>
                <c:pt idx="12269">
                  <c:v>206.0361</c:v>
                </c:pt>
                <c:pt idx="12270">
                  <c:v>206.06569999999999</c:v>
                </c:pt>
                <c:pt idx="12271">
                  <c:v>206.09530000000001</c:v>
                </c:pt>
                <c:pt idx="12272">
                  <c:v>206.1249</c:v>
                </c:pt>
                <c:pt idx="12273">
                  <c:v>206.15440000000001</c:v>
                </c:pt>
                <c:pt idx="12274">
                  <c:v>206.184</c:v>
                </c:pt>
                <c:pt idx="12275">
                  <c:v>206.21360000000001</c:v>
                </c:pt>
                <c:pt idx="12276">
                  <c:v>206.2432</c:v>
                </c:pt>
                <c:pt idx="12277">
                  <c:v>206.27279999999999</c:v>
                </c:pt>
                <c:pt idx="12278">
                  <c:v>206.30240000000001</c:v>
                </c:pt>
                <c:pt idx="12279">
                  <c:v>206.33199999999999</c:v>
                </c:pt>
                <c:pt idx="12280">
                  <c:v>206.36170000000001</c:v>
                </c:pt>
                <c:pt idx="12281">
                  <c:v>206.3913</c:v>
                </c:pt>
                <c:pt idx="12282">
                  <c:v>206.42089999999999</c:v>
                </c:pt>
                <c:pt idx="12283">
                  <c:v>206.45050000000001</c:v>
                </c:pt>
                <c:pt idx="12284">
                  <c:v>206.48009999999999</c:v>
                </c:pt>
                <c:pt idx="12285">
                  <c:v>206.50970000000001</c:v>
                </c:pt>
                <c:pt idx="12286">
                  <c:v>206.5394</c:v>
                </c:pt>
                <c:pt idx="12287">
                  <c:v>206.56899999999999</c:v>
                </c:pt>
                <c:pt idx="12288">
                  <c:v>206.5986</c:v>
                </c:pt>
                <c:pt idx="12289">
                  <c:v>206.62819999999999</c:v>
                </c:pt>
                <c:pt idx="12290">
                  <c:v>206.65790000000001</c:v>
                </c:pt>
                <c:pt idx="12291">
                  <c:v>206.6875</c:v>
                </c:pt>
                <c:pt idx="12292">
                  <c:v>206.71709999999999</c:v>
                </c:pt>
                <c:pt idx="12293">
                  <c:v>206.7467</c:v>
                </c:pt>
                <c:pt idx="12294">
                  <c:v>206.7764</c:v>
                </c:pt>
                <c:pt idx="12295">
                  <c:v>206.80600000000001</c:v>
                </c:pt>
                <c:pt idx="12296">
                  <c:v>206.8357</c:v>
                </c:pt>
                <c:pt idx="12297">
                  <c:v>206.86529999999999</c:v>
                </c:pt>
                <c:pt idx="12298">
                  <c:v>206.89500000000001</c:v>
                </c:pt>
                <c:pt idx="12299">
                  <c:v>206.9246</c:v>
                </c:pt>
                <c:pt idx="12300">
                  <c:v>206.95429999999999</c:v>
                </c:pt>
                <c:pt idx="12301">
                  <c:v>206.98390000000001</c:v>
                </c:pt>
                <c:pt idx="12302">
                  <c:v>207.0136</c:v>
                </c:pt>
                <c:pt idx="12303">
                  <c:v>207.04320000000001</c:v>
                </c:pt>
                <c:pt idx="12304">
                  <c:v>207.0729</c:v>
                </c:pt>
                <c:pt idx="12305">
                  <c:v>207.10249999999999</c:v>
                </c:pt>
                <c:pt idx="12306">
                  <c:v>207.13220000000001</c:v>
                </c:pt>
                <c:pt idx="12307">
                  <c:v>207.1619</c:v>
                </c:pt>
                <c:pt idx="12308">
                  <c:v>207.19149999999999</c:v>
                </c:pt>
                <c:pt idx="12309">
                  <c:v>207.22120000000001</c:v>
                </c:pt>
                <c:pt idx="12310">
                  <c:v>207.2509</c:v>
                </c:pt>
                <c:pt idx="12311">
                  <c:v>207.28049999999999</c:v>
                </c:pt>
                <c:pt idx="12312">
                  <c:v>207.31020000000001</c:v>
                </c:pt>
                <c:pt idx="12313">
                  <c:v>207.3399</c:v>
                </c:pt>
                <c:pt idx="12314">
                  <c:v>207.36959999999999</c:v>
                </c:pt>
                <c:pt idx="12315">
                  <c:v>207.39930000000001</c:v>
                </c:pt>
                <c:pt idx="12316">
                  <c:v>207.4289</c:v>
                </c:pt>
                <c:pt idx="12317">
                  <c:v>207.45859999999999</c:v>
                </c:pt>
                <c:pt idx="12318">
                  <c:v>207.48830000000001</c:v>
                </c:pt>
                <c:pt idx="12319">
                  <c:v>207.518</c:v>
                </c:pt>
                <c:pt idx="12320">
                  <c:v>207.54769999999999</c:v>
                </c:pt>
                <c:pt idx="12321">
                  <c:v>207.57740000000001</c:v>
                </c:pt>
                <c:pt idx="12322">
                  <c:v>207.6071</c:v>
                </c:pt>
                <c:pt idx="12323">
                  <c:v>207.63679999999999</c:v>
                </c:pt>
                <c:pt idx="12324">
                  <c:v>207.66650000000001</c:v>
                </c:pt>
                <c:pt idx="12325">
                  <c:v>207.6962</c:v>
                </c:pt>
                <c:pt idx="12326">
                  <c:v>207.7259</c:v>
                </c:pt>
                <c:pt idx="12327">
                  <c:v>207.75559999999999</c:v>
                </c:pt>
                <c:pt idx="12328">
                  <c:v>207.78530000000001</c:v>
                </c:pt>
                <c:pt idx="12329">
                  <c:v>207.815</c:v>
                </c:pt>
                <c:pt idx="12330">
                  <c:v>207.84469999999999</c:v>
                </c:pt>
                <c:pt idx="12331">
                  <c:v>207.87450000000001</c:v>
                </c:pt>
                <c:pt idx="12332">
                  <c:v>207.9042</c:v>
                </c:pt>
                <c:pt idx="12333">
                  <c:v>207.93389999999999</c:v>
                </c:pt>
                <c:pt idx="12334">
                  <c:v>207.96360000000001</c:v>
                </c:pt>
                <c:pt idx="12335">
                  <c:v>207.9933</c:v>
                </c:pt>
                <c:pt idx="12336">
                  <c:v>208.0231</c:v>
                </c:pt>
                <c:pt idx="12337">
                  <c:v>208.05279999999999</c:v>
                </c:pt>
                <c:pt idx="12338">
                  <c:v>208.08250000000001</c:v>
                </c:pt>
                <c:pt idx="12339">
                  <c:v>208.1123</c:v>
                </c:pt>
                <c:pt idx="12340">
                  <c:v>208.142</c:v>
                </c:pt>
                <c:pt idx="12341">
                  <c:v>208.17169999999999</c:v>
                </c:pt>
                <c:pt idx="12342">
                  <c:v>208.20150000000001</c:v>
                </c:pt>
                <c:pt idx="12343">
                  <c:v>208.2312</c:v>
                </c:pt>
                <c:pt idx="12344">
                  <c:v>208.261</c:v>
                </c:pt>
                <c:pt idx="12345">
                  <c:v>208.29069999999999</c:v>
                </c:pt>
                <c:pt idx="12346">
                  <c:v>208.32040000000001</c:v>
                </c:pt>
                <c:pt idx="12347">
                  <c:v>208.3502</c:v>
                </c:pt>
                <c:pt idx="12348">
                  <c:v>208.38</c:v>
                </c:pt>
                <c:pt idx="12349">
                  <c:v>208.40969999999999</c:v>
                </c:pt>
                <c:pt idx="12350">
                  <c:v>208.43950000000001</c:v>
                </c:pt>
                <c:pt idx="12351">
                  <c:v>208.4692</c:v>
                </c:pt>
                <c:pt idx="12352">
                  <c:v>208.499</c:v>
                </c:pt>
                <c:pt idx="12353">
                  <c:v>208.52869999999999</c:v>
                </c:pt>
                <c:pt idx="12354">
                  <c:v>208.55850000000001</c:v>
                </c:pt>
                <c:pt idx="12355">
                  <c:v>208.5883</c:v>
                </c:pt>
                <c:pt idx="12356">
                  <c:v>208.61799999999999</c:v>
                </c:pt>
                <c:pt idx="12357">
                  <c:v>208.64779999999999</c:v>
                </c:pt>
                <c:pt idx="12358">
                  <c:v>208.67760000000001</c:v>
                </c:pt>
                <c:pt idx="12359">
                  <c:v>208.70740000000001</c:v>
                </c:pt>
                <c:pt idx="12360">
                  <c:v>208.7372</c:v>
                </c:pt>
                <c:pt idx="12361">
                  <c:v>208.76689999999999</c:v>
                </c:pt>
                <c:pt idx="12362">
                  <c:v>208.79669999999999</c:v>
                </c:pt>
                <c:pt idx="12363">
                  <c:v>208.82650000000001</c:v>
                </c:pt>
                <c:pt idx="12364">
                  <c:v>208.8563</c:v>
                </c:pt>
                <c:pt idx="12365">
                  <c:v>208.8861</c:v>
                </c:pt>
                <c:pt idx="12366">
                  <c:v>208.91579999999999</c:v>
                </c:pt>
                <c:pt idx="12367">
                  <c:v>208.94560000000001</c:v>
                </c:pt>
                <c:pt idx="12368">
                  <c:v>208.97540000000001</c:v>
                </c:pt>
                <c:pt idx="12369">
                  <c:v>209.0052</c:v>
                </c:pt>
                <c:pt idx="12370">
                  <c:v>209.035</c:v>
                </c:pt>
                <c:pt idx="12371">
                  <c:v>209.06479999999999</c:v>
                </c:pt>
                <c:pt idx="12372">
                  <c:v>209.09460000000001</c:v>
                </c:pt>
                <c:pt idx="12373">
                  <c:v>209.12450000000001</c:v>
                </c:pt>
                <c:pt idx="12374">
                  <c:v>209.15430000000001</c:v>
                </c:pt>
                <c:pt idx="12375">
                  <c:v>209.1841</c:v>
                </c:pt>
                <c:pt idx="12376">
                  <c:v>209.2139</c:v>
                </c:pt>
                <c:pt idx="12377">
                  <c:v>209.24369999999999</c:v>
                </c:pt>
                <c:pt idx="12378">
                  <c:v>209.27350000000001</c:v>
                </c:pt>
                <c:pt idx="12379">
                  <c:v>209.30330000000001</c:v>
                </c:pt>
                <c:pt idx="12380">
                  <c:v>209.3331</c:v>
                </c:pt>
                <c:pt idx="12381">
                  <c:v>209.363</c:v>
                </c:pt>
                <c:pt idx="12382">
                  <c:v>209.39279999999999</c:v>
                </c:pt>
                <c:pt idx="12383">
                  <c:v>209.42259999999999</c:v>
                </c:pt>
                <c:pt idx="12384">
                  <c:v>209.45240000000001</c:v>
                </c:pt>
                <c:pt idx="12385">
                  <c:v>209.48230000000001</c:v>
                </c:pt>
                <c:pt idx="12386">
                  <c:v>209.5121</c:v>
                </c:pt>
                <c:pt idx="12387">
                  <c:v>209.5419</c:v>
                </c:pt>
                <c:pt idx="12388">
                  <c:v>209.5718</c:v>
                </c:pt>
                <c:pt idx="12389">
                  <c:v>209.60159999999999</c:v>
                </c:pt>
                <c:pt idx="12390">
                  <c:v>209.63149999999999</c:v>
                </c:pt>
                <c:pt idx="12391">
                  <c:v>209.66130000000001</c:v>
                </c:pt>
                <c:pt idx="12392">
                  <c:v>209.69110000000001</c:v>
                </c:pt>
                <c:pt idx="12393">
                  <c:v>209.721</c:v>
                </c:pt>
                <c:pt idx="12394">
                  <c:v>209.7508</c:v>
                </c:pt>
                <c:pt idx="12395">
                  <c:v>209.7807</c:v>
                </c:pt>
                <c:pt idx="12396">
                  <c:v>209.81049999999999</c:v>
                </c:pt>
                <c:pt idx="12397">
                  <c:v>209.84039999999999</c:v>
                </c:pt>
                <c:pt idx="12398">
                  <c:v>209.87029999999999</c:v>
                </c:pt>
                <c:pt idx="12399">
                  <c:v>209.90010000000001</c:v>
                </c:pt>
                <c:pt idx="12400">
                  <c:v>209.93</c:v>
                </c:pt>
                <c:pt idx="12401">
                  <c:v>209.9599</c:v>
                </c:pt>
                <c:pt idx="12402">
                  <c:v>209.9897</c:v>
                </c:pt>
                <c:pt idx="12403">
                  <c:v>210.0196</c:v>
                </c:pt>
                <c:pt idx="12404">
                  <c:v>210.04949999999999</c:v>
                </c:pt>
                <c:pt idx="12405">
                  <c:v>210.07929999999999</c:v>
                </c:pt>
                <c:pt idx="12406">
                  <c:v>210.10919999999999</c:v>
                </c:pt>
                <c:pt idx="12407">
                  <c:v>210.13910000000001</c:v>
                </c:pt>
                <c:pt idx="12408">
                  <c:v>210.16900000000001</c:v>
                </c:pt>
                <c:pt idx="12409">
                  <c:v>210.19880000000001</c:v>
                </c:pt>
                <c:pt idx="12410">
                  <c:v>210.2287</c:v>
                </c:pt>
                <c:pt idx="12411">
                  <c:v>210.2586</c:v>
                </c:pt>
                <c:pt idx="12412">
                  <c:v>210.2885</c:v>
                </c:pt>
                <c:pt idx="12413">
                  <c:v>210.3184</c:v>
                </c:pt>
                <c:pt idx="12414">
                  <c:v>210.34829999999999</c:v>
                </c:pt>
                <c:pt idx="12415">
                  <c:v>210.37819999999999</c:v>
                </c:pt>
                <c:pt idx="12416">
                  <c:v>210.40809999999999</c:v>
                </c:pt>
                <c:pt idx="12417">
                  <c:v>210.43799999999999</c:v>
                </c:pt>
                <c:pt idx="12418">
                  <c:v>210.46789999999999</c:v>
                </c:pt>
                <c:pt idx="12419">
                  <c:v>210.49780000000001</c:v>
                </c:pt>
                <c:pt idx="12420">
                  <c:v>210.52770000000001</c:v>
                </c:pt>
                <c:pt idx="12421">
                  <c:v>210.55760000000001</c:v>
                </c:pt>
                <c:pt idx="12422">
                  <c:v>210.58750000000001</c:v>
                </c:pt>
                <c:pt idx="12423">
                  <c:v>210.6174</c:v>
                </c:pt>
                <c:pt idx="12424">
                  <c:v>210.6473</c:v>
                </c:pt>
                <c:pt idx="12425">
                  <c:v>210.6772</c:v>
                </c:pt>
                <c:pt idx="12426">
                  <c:v>210.7072</c:v>
                </c:pt>
                <c:pt idx="12427">
                  <c:v>210.7371</c:v>
                </c:pt>
                <c:pt idx="12428">
                  <c:v>210.767</c:v>
                </c:pt>
                <c:pt idx="12429">
                  <c:v>210.79689999999999</c:v>
                </c:pt>
                <c:pt idx="12430">
                  <c:v>210.82679999999999</c:v>
                </c:pt>
                <c:pt idx="12431">
                  <c:v>210.85679999999999</c:v>
                </c:pt>
                <c:pt idx="12432">
                  <c:v>210.88669999999999</c:v>
                </c:pt>
                <c:pt idx="12433">
                  <c:v>210.91659999999999</c:v>
                </c:pt>
                <c:pt idx="12434">
                  <c:v>210.94659999999999</c:v>
                </c:pt>
                <c:pt idx="12435">
                  <c:v>210.97649999999999</c:v>
                </c:pt>
                <c:pt idx="12436">
                  <c:v>211.00649999999999</c:v>
                </c:pt>
                <c:pt idx="12437">
                  <c:v>211.03639999999999</c:v>
                </c:pt>
                <c:pt idx="12438">
                  <c:v>211.06630000000001</c:v>
                </c:pt>
                <c:pt idx="12439">
                  <c:v>211.09630000000001</c:v>
                </c:pt>
                <c:pt idx="12440">
                  <c:v>211.12620000000001</c:v>
                </c:pt>
                <c:pt idx="12441">
                  <c:v>211.15620000000001</c:v>
                </c:pt>
                <c:pt idx="12442">
                  <c:v>211.18610000000001</c:v>
                </c:pt>
                <c:pt idx="12443">
                  <c:v>211.21610000000001</c:v>
                </c:pt>
                <c:pt idx="12444">
                  <c:v>211.24600000000001</c:v>
                </c:pt>
                <c:pt idx="12445">
                  <c:v>211.27600000000001</c:v>
                </c:pt>
                <c:pt idx="12446">
                  <c:v>211.30600000000001</c:v>
                </c:pt>
                <c:pt idx="12447">
                  <c:v>211.33590000000001</c:v>
                </c:pt>
                <c:pt idx="12448">
                  <c:v>211.36590000000001</c:v>
                </c:pt>
                <c:pt idx="12449">
                  <c:v>211.39580000000001</c:v>
                </c:pt>
                <c:pt idx="12450">
                  <c:v>211.42580000000001</c:v>
                </c:pt>
                <c:pt idx="12451">
                  <c:v>211.45580000000001</c:v>
                </c:pt>
                <c:pt idx="12452">
                  <c:v>211.48580000000001</c:v>
                </c:pt>
                <c:pt idx="12453">
                  <c:v>211.51570000000001</c:v>
                </c:pt>
                <c:pt idx="12454">
                  <c:v>211.54570000000001</c:v>
                </c:pt>
                <c:pt idx="12455">
                  <c:v>211.57570000000001</c:v>
                </c:pt>
                <c:pt idx="12456">
                  <c:v>211.60570000000001</c:v>
                </c:pt>
                <c:pt idx="12457">
                  <c:v>211.63570000000001</c:v>
                </c:pt>
                <c:pt idx="12458">
                  <c:v>211.66560000000001</c:v>
                </c:pt>
                <c:pt idx="12459">
                  <c:v>211.69560000000001</c:v>
                </c:pt>
                <c:pt idx="12460">
                  <c:v>211.72559999999999</c:v>
                </c:pt>
                <c:pt idx="12461">
                  <c:v>211.75559999999999</c:v>
                </c:pt>
                <c:pt idx="12462">
                  <c:v>211.78559999999999</c:v>
                </c:pt>
                <c:pt idx="12463">
                  <c:v>211.81559999999999</c:v>
                </c:pt>
                <c:pt idx="12464">
                  <c:v>211.84559999999999</c:v>
                </c:pt>
                <c:pt idx="12465">
                  <c:v>211.87559999999999</c:v>
                </c:pt>
                <c:pt idx="12466">
                  <c:v>211.90559999999999</c:v>
                </c:pt>
                <c:pt idx="12467">
                  <c:v>211.93559999999999</c:v>
                </c:pt>
                <c:pt idx="12468">
                  <c:v>211.96559999999999</c:v>
                </c:pt>
                <c:pt idx="12469">
                  <c:v>211.9956</c:v>
                </c:pt>
                <c:pt idx="12470">
                  <c:v>212.0256</c:v>
                </c:pt>
                <c:pt idx="12471">
                  <c:v>212.0556</c:v>
                </c:pt>
                <c:pt idx="12472">
                  <c:v>212.0857</c:v>
                </c:pt>
                <c:pt idx="12473">
                  <c:v>212.1157</c:v>
                </c:pt>
                <c:pt idx="12474">
                  <c:v>212.14570000000001</c:v>
                </c:pt>
                <c:pt idx="12475">
                  <c:v>212.17570000000001</c:v>
                </c:pt>
                <c:pt idx="12476">
                  <c:v>212.20570000000001</c:v>
                </c:pt>
                <c:pt idx="12477">
                  <c:v>212.23580000000001</c:v>
                </c:pt>
                <c:pt idx="12478">
                  <c:v>212.26580000000001</c:v>
                </c:pt>
                <c:pt idx="12479">
                  <c:v>212.29580000000001</c:v>
                </c:pt>
                <c:pt idx="12480">
                  <c:v>212.32589999999999</c:v>
                </c:pt>
                <c:pt idx="12481">
                  <c:v>212.35589999999999</c:v>
                </c:pt>
                <c:pt idx="12482">
                  <c:v>212.38589999999999</c:v>
                </c:pt>
                <c:pt idx="12483">
                  <c:v>212.416</c:v>
                </c:pt>
                <c:pt idx="12484">
                  <c:v>212.446</c:v>
                </c:pt>
                <c:pt idx="12485">
                  <c:v>212.4761</c:v>
                </c:pt>
                <c:pt idx="12486">
                  <c:v>212.5061</c:v>
                </c:pt>
                <c:pt idx="12487">
                  <c:v>212.5361</c:v>
                </c:pt>
                <c:pt idx="12488">
                  <c:v>212.56620000000001</c:v>
                </c:pt>
                <c:pt idx="12489">
                  <c:v>212.59630000000001</c:v>
                </c:pt>
                <c:pt idx="12490">
                  <c:v>212.62629999999999</c:v>
                </c:pt>
                <c:pt idx="12491">
                  <c:v>212.65639999999999</c:v>
                </c:pt>
                <c:pt idx="12492">
                  <c:v>212.68639999999999</c:v>
                </c:pt>
                <c:pt idx="12493">
                  <c:v>212.7165</c:v>
                </c:pt>
                <c:pt idx="12494">
                  <c:v>212.7465</c:v>
                </c:pt>
                <c:pt idx="12495">
                  <c:v>212.7766</c:v>
                </c:pt>
                <c:pt idx="12496">
                  <c:v>212.80670000000001</c:v>
                </c:pt>
                <c:pt idx="12497">
                  <c:v>212.83670000000001</c:v>
                </c:pt>
                <c:pt idx="12498">
                  <c:v>212.86680000000001</c:v>
                </c:pt>
                <c:pt idx="12499">
                  <c:v>212.89689999999999</c:v>
                </c:pt>
                <c:pt idx="12500">
                  <c:v>212.92699999999999</c:v>
                </c:pt>
                <c:pt idx="12501">
                  <c:v>212.95699999999999</c:v>
                </c:pt>
                <c:pt idx="12502">
                  <c:v>212.9871</c:v>
                </c:pt>
                <c:pt idx="12503">
                  <c:v>213.0172</c:v>
                </c:pt>
                <c:pt idx="12504">
                  <c:v>213.04730000000001</c:v>
                </c:pt>
                <c:pt idx="12505">
                  <c:v>213.07740000000001</c:v>
                </c:pt>
                <c:pt idx="12506">
                  <c:v>213.10749999999999</c:v>
                </c:pt>
                <c:pt idx="12507">
                  <c:v>213.13749999999999</c:v>
                </c:pt>
                <c:pt idx="12508">
                  <c:v>213.16759999999999</c:v>
                </c:pt>
                <c:pt idx="12509">
                  <c:v>213.1977</c:v>
                </c:pt>
                <c:pt idx="12510">
                  <c:v>213.2278</c:v>
                </c:pt>
                <c:pt idx="12511">
                  <c:v>213.25790000000001</c:v>
                </c:pt>
                <c:pt idx="12512">
                  <c:v>213.28800000000001</c:v>
                </c:pt>
                <c:pt idx="12513">
                  <c:v>213.31809999999999</c:v>
                </c:pt>
                <c:pt idx="12514">
                  <c:v>213.34819999999999</c:v>
                </c:pt>
                <c:pt idx="12515">
                  <c:v>213.3783</c:v>
                </c:pt>
                <c:pt idx="12516">
                  <c:v>213.4084</c:v>
                </c:pt>
                <c:pt idx="12517">
                  <c:v>213.43860000000001</c:v>
                </c:pt>
                <c:pt idx="12518">
                  <c:v>213.46870000000001</c:v>
                </c:pt>
                <c:pt idx="12519">
                  <c:v>213.49879999999999</c:v>
                </c:pt>
                <c:pt idx="12520">
                  <c:v>213.52889999999999</c:v>
                </c:pt>
                <c:pt idx="12521">
                  <c:v>213.559</c:v>
                </c:pt>
                <c:pt idx="12522">
                  <c:v>213.5891</c:v>
                </c:pt>
                <c:pt idx="12523">
                  <c:v>213.61930000000001</c:v>
                </c:pt>
                <c:pt idx="12524">
                  <c:v>213.64940000000001</c:v>
                </c:pt>
                <c:pt idx="12525">
                  <c:v>213.67949999999999</c:v>
                </c:pt>
                <c:pt idx="12526">
                  <c:v>213.7097</c:v>
                </c:pt>
                <c:pt idx="12527">
                  <c:v>213.7398</c:v>
                </c:pt>
                <c:pt idx="12528">
                  <c:v>213.76990000000001</c:v>
                </c:pt>
                <c:pt idx="12529">
                  <c:v>213.8</c:v>
                </c:pt>
                <c:pt idx="12530">
                  <c:v>213.83019999999999</c:v>
                </c:pt>
                <c:pt idx="12531">
                  <c:v>213.8603</c:v>
                </c:pt>
                <c:pt idx="12532">
                  <c:v>213.8905</c:v>
                </c:pt>
                <c:pt idx="12533">
                  <c:v>213.92060000000001</c:v>
                </c:pt>
                <c:pt idx="12534">
                  <c:v>213.95079999999999</c:v>
                </c:pt>
                <c:pt idx="12535">
                  <c:v>213.98089999999999</c:v>
                </c:pt>
                <c:pt idx="12536">
                  <c:v>214.0111</c:v>
                </c:pt>
                <c:pt idx="12537">
                  <c:v>214.0412</c:v>
                </c:pt>
                <c:pt idx="12538">
                  <c:v>214.07140000000001</c:v>
                </c:pt>
                <c:pt idx="12539">
                  <c:v>214.10149999999999</c:v>
                </c:pt>
                <c:pt idx="12540">
                  <c:v>214.1317</c:v>
                </c:pt>
                <c:pt idx="12541">
                  <c:v>214.1619</c:v>
                </c:pt>
                <c:pt idx="12542">
                  <c:v>214.19200000000001</c:v>
                </c:pt>
                <c:pt idx="12543">
                  <c:v>214.22219999999999</c:v>
                </c:pt>
                <c:pt idx="12544">
                  <c:v>214.25229999999999</c:v>
                </c:pt>
                <c:pt idx="12545">
                  <c:v>214.2825</c:v>
                </c:pt>
                <c:pt idx="12546">
                  <c:v>214.31270000000001</c:v>
                </c:pt>
                <c:pt idx="12547">
                  <c:v>214.34289999999999</c:v>
                </c:pt>
                <c:pt idx="12548">
                  <c:v>214.37299999999999</c:v>
                </c:pt>
                <c:pt idx="12549">
                  <c:v>214.4032</c:v>
                </c:pt>
                <c:pt idx="12550">
                  <c:v>214.43340000000001</c:v>
                </c:pt>
                <c:pt idx="12551">
                  <c:v>214.46360000000001</c:v>
                </c:pt>
                <c:pt idx="12552">
                  <c:v>214.49379999999999</c:v>
                </c:pt>
                <c:pt idx="12553">
                  <c:v>214.524</c:v>
                </c:pt>
                <c:pt idx="12554">
                  <c:v>214.55420000000001</c:v>
                </c:pt>
                <c:pt idx="12555">
                  <c:v>214.58439999999999</c:v>
                </c:pt>
                <c:pt idx="12556">
                  <c:v>214.61449999999999</c:v>
                </c:pt>
                <c:pt idx="12557">
                  <c:v>214.6447</c:v>
                </c:pt>
                <c:pt idx="12558">
                  <c:v>214.67490000000001</c:v>
                </c:pt>
                <c:pt idx="12559">
                  <c:v>214.70509999999999</c:v>
                </c:pt>
                <c:pt idx="12560">
                  <c:v>214.7353</c:v>
                </c:pt>
                <c:pt idx="12561">
                  <c:v>214.7655</c:v>
                </c:pt>
                <c:pt idx="12562">
                  <c:v>214.79570000000001</c:v>
                </c:pt>
                <c:pt idx="12563">
                  <c:v>214.82599999999999</c:v>
                </c:pt>
                <c:pt idx="12564">
                  <c:v>214.8562</c:v>
                </c:pt>
                <c:pt idx="12565">
                  <c:v>214.88640000000001</c:v>
                </c:pt>
                <c:pt idx="12566">
                  <c:v>214.91659999999999</c:v>
                </c:pt>
                <c:pt idx="12567">
                  <c:v>214.9468</c:v>
                </c:pt>
                <c:pt idx="12568">
                  <c:v>214.977</c:v>
                </c:pt>
                <c:pt idx="12569">
                  <c:v>215.00720000000001</c:v>
                </c:pt>
                <c:pt idx="12570">
                  <c:v>215.03749999999999</c:v>
                </c:pt>
                <c:pt idx="12571">
                  <c:v>215.0677</c:v>
                </c:pt>
                <c:pt idx="12572">
                  <c:v>215.09790000000001</c:v>
                </c:pt>
                <c:pt idx="12573">
                  <c:v>215.12819999999999</c:v>
                </c:pt>
                <c:pt idx="12574">
                  <c:v>215.1584</c:v>
                </c:pt>
                <c:pt idx="12575">
                  <c:v>215.18860000000001</c:v>
                </c:pt>
                <c:pt idx="12576">
                  <c:v>215.21889999999999</c:v>
                </c:pt>
                <c:pt idx="12577">
                  <c:v>215.2491</c:v>
                </c:pt>
                <c:pt idx="12578">
                  <c:v>215.27930000000001</c:v>
                </c:pt>
                <c:pt idx="12579">
                  <c:v>215.30959999999999</c:v>
                </c:pt>
                <c:pt idx="12580">
                  <c:v>215.3398</c:v>
                </c:pt>
                <c:pt idx="12581">
                  <c:v>215.37010000000001</c:v>
                </c:pt>
                <c:pt idx="12582">
                  <c:v>215.40029999999999</c:v>
                </c:pt>
                <c:pt idx="12583">
                  <c:v>215.4306</c:v>
                </c:pt>
                <c:pt idx="12584">
                  <c:v>215.46080000000001</c:v>
                </c:pt>
                <c:pt idx="12585">
                  <c:v>215.49109999999999</c:v>
                </c:pt>
                <c:pt idx="12586">
                  <c:v>215.5213</c:v>
                </c:pt>
                <c:pt idx="12587">
                  <c:v>215.55160000000001</c:v>
                </c:pt>
                <c:pt idx="12588">
                  <c:v>215.58189999999999</c:v>
                </c:pt>
                <c:pt idx="12589">
                  <c:v>215.6121</c:v>
                </c:pt>
                <c:pt idx="12590">
                  <c:v>215.64240000000001</c:v>
                </c:pt>
                <c:pt idx="12591">
                  <c:v>215.67269999999999</c:v>
                </c:pt>
                <c:pt idx="12592">
                  <c:v>215.7029</c:v>
                </c:pt>
                <c:pt idx="12593">
                  <c:v>215.73320000000001</c:v>
                </c:pt>
                <c:pt idx="12594">
                  <c:v>215.76349999999999</c:v>
                </c:pt>
                <c:pt idx="12595">
                  <c:v>215.7938</c:v>
                </c:pt>
                <c:pt idx="12596">
                  <c:v>215.82400000000001</c:v>
                </c:pt>
                <c:pt idx="12597">
                  <c:v>215.85429999999999</c:v>
                </c:pt>
                <c:pt idx="12598">
                  <c:v>215.88460000000001</c:v>
                </c:pt>
                <c:pt idx="12599">
                  <c:v>215.91489999999999</c:v>
                </c:pt>
                <c:pt idx="12600">
                  <c:v>215.9452</c:v>
                </c:pt>
                <c:pt idx="12601">
                  <c:v>215.97550000000001</c:v>
                </c:pt>
                <c:pt idx="12602">
                  <c:v>216.00579999999999</c:v>
                </c:pt>
                <c:pt idx="12603">
                  <c:v>216.036</c:v>
                </c:pt>
                <c:pt idx="12604">
                  <c:v>216.06630000000001</c:v>
                </c:pt>
                <c:pt idx="12605">
                  <c:v>216.0966</c:v>
                </c:pt>
                <c:pt idx="12606">
                  <c:v>216.12690000000001</c:v>
                </c:pt>
                <c:pt idx="12607">
                  <c:v>216.15719999999999</c:v>
                </c:pt>
                <c:pt idx="12608">
                  <c:v>216.1875</c:v>
                </c:pt>
                <c:pt idx="12609">
                  <c:v>216.21780000000001</c:v>
                </c:pt>
                <c:pt idx="12610">
                  <c:v>216.2482</c:v>
                </c:pt>
                <c:pt idx="12611">
                  <c:v>216.27850000000001</c:v>
                </c:pt>
                <c:pt idx="12612">
                  <c:v>216.30879999999999</c:v>
                </c:pt>
                <c:pt idx="12613">
                  <c:v>216.3391</c:v>
                </c:pt>
                <c:pt idx="12614">
                  <c:v>216.36940000000001</c:v>
                </c:pt>
                <c:pt idx="12615">
                  <c:v>216.3997</c:v>
                </c:pt>
                <c:pt idx="12616">
                  <c:v>216.43010000000001</c:v>
                </c:pt>
                <c:pt idx="12617">
                  <c:v>216.46039999999999</c:v>
                </c:pt>
                <c:pt idx="12618">
                  <c:v>216.4907</c:v>
                </c:pt>
                <c:pt idx="12619">
                  <c:v>216.52099999999999</c:v>
                </c:pt>
                <c:pt idx="12620">
                  <c:v>216.5514</c:v>
                </c:pt>
                <c:pt idx="12621">
                  <c:v>216.58170000000001</c:v>
                </c:pt>
                <c:pt idx="12622">
                  <c:v>216.61199999999999</c:v>
                </c:pt>
                <c:pt idx="12623">
                  <c:v>216.64240000000001</c:v>
                </c:pt>
                <c:pt idx="12624">
                  <c:v>216.67269999999999</c:v>
                </c:pt>
                <c:pt idx="12625">
                  <c:v>216.703</c:v>
                </c:pt>
                <c:pt idx="12626">
                  <c:v>216.73339999999999</c:v>
                </c:pt>
                <c:pt idx="12627">
                  <c:v>216.7637</c:v>
                </c:pt>
                <c:pt idx="12628">
                  <c:v>216.79409999999999</c:v>
                </c:pt>
                <c:pt idx="12629">
                  <c:v>216.8244</c:v>
                </c:pt>
                <c:pt idx="12630">
                  <c:v>216.85480000000001</c:v>
                </c:pt>
                <c:pt idx="12631">
                  <c:v>216.88509999999999</c:v>
                </c:pt>
                <c:pt idx="12632">
                  <c:v>216.91550000000001</c:v>
                </c:pt>
                <c:pt idx="12633">
                  <c:v>216.94579999999999</c:v>
                </c:pt>
                <c:pt idx="12634">
                  <c:v>216.97620000000001</c:v>
                </c:pt>
                <c:pt idx="12635">
                  <c:v>217.00659999999999</c:v>
                </c:pt>
                <c:pt idx="12636">
                  <c:v>217.0369</c:v>
                </c:pt>
                <c:pt idx="12637">
                  <c:v>217.06729999999999</c:v>
                </c:pt>
                <c:pt idx="12638">
                  <c:v>217.0977</c:v>
                </c:pt>
                <c:pt idx="12639">
                  <c:v>217.12799999999999</c:v>
                </c:pt>
                <c:pt idx="12640">
                  <c:v>217.1584</c:v>
                </c:pt>
                <c:pt idx="12641">
                  <c:v>217.18879999999999</c:v>
                </c:pt>
                <c:pt idx="12642">
                  <c:v>217.2192</c:v>
                </c:pt>
                <c:pt idx="12643">
                  <c:v>217.24950000000001</c:v>
                </c:pt>
                <c:pt idx="12644">
                  <c:v>217.2799</c:v>
                </c:pt>
                <c:pt idx="12645">
                  <c:v>217.31030000000001</c:v>
                </c:pt>
                <c:pt idx="12646">
                  <c:v>217.3407</c:v>
                </c:pt>
                <c:pt idx="12647">
                  <c:v>217.37110000000001</c:v>
                </c:pt>
                <c:pt idx="12648">
                  <c:v>217.4015</c:v>
                </c:pt>
                <c:pt idx="12649">
                  <c:v>217.43190000000001</c:v>
                </c:pt>
                <c:pt idx="12650">
                  <c:v>217.4622</c:v>
                </c:pt>
                <c:pt idx="12651">
                  <c:v>217.49260000000001</c:v>
                </c:pt>
                <c:pt idx="12652">
                  <c:v>217.523</c:v>
                </c:pt>
                <c:pt idx="12653">
                  <c:v>217.55340000000001</c:v>
                </c:pt>
                <c:pt idx="12654">
                  <c:v>217.5838</c:v>
                </c:pt>
                <c:pt idx="12655">
                  <c:v>217.61420000000001</c:v>
                </c:pt>
                <c:pt idx="12656">
                  <c:v>217.6447</c:v>
                </c:pt>
                <c:pt idx="12657">
                  <c:v>217.67509999999999</c:v>
                </c:pt>
                <c:pt idx="12658">
                  <c:v>217.7055</c:v>
                </c:pt>
                <c:pt idx="12659">
                  <c:v>217.73589999999999</c:v>
                </c:pt>
                <c:pt idx="12660">
                  <c:v>217.7663</c:v>
                </c:pt>
                <c:pt idx="12661">
                  <c:v>217.79669999999999</c:v>
                </c:pt>
                <c:pt idx="12662">
                  <c:v>217.8271</c:v>
                </c:pt>
                <c:pt idx="12663">
                  <c:v>217.85759999999999</c:v>
                </c:pt>
                <c:pt idx="12664">
                  <c:v>217.88800000000001</c:v>
                </c:pt>
                <c:pt idx="12665">
                  <c:v>217.91839999999999</c:v>
                </c:pt>
                <c:pt idx="12666">
                  <c:v>217.94880000000001</c:v>
                </c:pt>
                <c:pt idx="12667">
                  <c:v>217.97929999999999</c:v>
                </c:pt>
                <c:pt idx="12668">
                  <c:v>218.00970000000001</c:v>
                </c:pt>
                <c:pt idx="12669">
                  <c:v>218.0401</c:v>
                </c:pt>
                <c:pt idx="12670">
                  <c:v>218.07060000000001</c:v>
                </c:pt>
                <c:pt idx="12671">
                  <c:v>218.101</c:v>
                </c:pt>
                <c:pt idx="12672">
                  <c:v>218.13140000000001</c:v>
                </c:pt>
                <c:pt idx="12673">
                  <c:v>218.1619</c:v>
                </c:pt>
                <c:pt idx="12674">
                  <c:v>218.19229999999999</c:v>
                </c:pt>
                <c:pt idx="12675">
                  <c:v>218.22280000000001</c:v>
                </c:pt>
                <c:pt idx="12676">
                  <c:v>218.25319999999999</c:v>
                </c:pt>
                <c:pt idx="12677">
                  <c:v>218.28370000000001</c:v>
                </c:pt>
                <c:pt idx="12678">
                  <c:v>218.3141</c:v>
                </c:pt>
                <c:pt idx="12679">
                  <c:v>218.34460000000001</c:v>
                </c:pt>
                <c:pt idx="12680">
                  <c:v>218.375</c:v>
                </c:pt>
                <c:pt idx="12681">
                  <c:v>218.40549999999999</c:v>
                </c:pt>
                <c:pt idx="12682">
                  <c:v>218.43600000000001</c:v>
                </c:pt>
                <c:pt idx="12683">
                  <c:v>218.46639999999999</c:v>
                </c:pt>
                <c:pt idx="12684">
                  <c:v>218.49690000000001</c:v>
                </c:pt>
                <c:pt idx="12685">
                  <c:v>218.5274</c:v>
                </c:pt>
                <c:pt idx="12686">
                  <c:v>218.55779999999999</c:v>
                </c:pt>
                <c:pt idx="12687">
                  <c:v>218.5883</c:v>
                </c:pt>
                <c:pt idx="12688">
                  <c:v>218.61879999999999</c:v>
                </c:pt>
                <c:pt idx="12689">
                  <c:v>218.64920000000001</c:v>
                </c:pt>
                <c:pt idx="12690">
                  <c:v>218.6797</c:v>
                </c:pt>
                <c:pt idx="12691">
                  <c:v>218.71019999999999</c:v>
                </c:pt>
                <c:pt idx="12692">
                  <c:v>218.7407</c:v>
                </c:pt>
                <c:pt idx="12693">
                  <c:v>218.77119999999999</c:v>
                </c:pt>
                <c:pt idx="12694">
                  <c:v>218.80170000000001</c:v>
                </c:pt>
                <c:pt idx="12695">
                  <c:v>218.8322</c:v>
                </c:pt>
                <c:pt idx="12696">
                  <c:v>218.86259999999999</c:v>
                </c:pt>
                <c:pt idx="12697">
                  <c:v>218.8931</c:v>
                </c:pt>
                <c:pt idx="12698">
                  <c:v>218.92359999999999</c:v>
                </c:pt>
                <c:pt idx="12699">
                  <c:v>218.95410000000001</c:v>
                </c:pt>
                <c:pt idx="12700">
                  <c:v>218.9846</c:v>
                </c:pt>
                <c:pt idx="12701">
                  <c:v>219.01509999999999</c:v>
                </c:pt>
                <c:pt idx="12702">
                  <c:v>219.04560000000001</c:v>
                </c:pt>
                <c:pt idx="12703">
                  <c:v>219.0761</c:v>
                </c:pt>
                <c:pt idx="12704">
                  <c:v>219.10659999999999</c:v>
                </c:pt>
                <c:pt idx="12705">
                  <c:v>219.13720000000001</c:v>
                </c:pt>
                <c:pt idx="12706">
                  <c:v>219.1677</c:v>
                </c:pt>
                <c:pt idx="12707">
                  <c:v>219.19820000000001</c:v>
                </c:pt>
                <c:pt idx="12708">
                  <c:v>219.2287</c:v>
                </c:pt>
                <c:pt idx="12709">
                  <c:v>219.25919999999999</c:v>
                </c:pt>
                <c:pt idx="12710">
                  <c:v>219.28970000000001</c:v>
                </c:pt>
                <c:pt idx="12711">
                  <c:v>219.3203</c:v>
                </c:pt>
                <c:pt idx="12712">
                  <c:v>219.35079999999999</c:v>
                </c:pt>
                <c:pt idx="12713">
                  <c:v>219.38130000000001</c:v>
                </c:pt>
                <c:pt idx="12714">
                  <c:v>219.4118</c:v>
                </c:pt>
                <c:pt idx="12715">
                  <c:v>219.44239999999999</c:v>
                </c:pt>
                <c:pt idx="12716">
                  <c:v>219.47290000000001</c:v>
                </c:pt>
                <c:pt idx="12717">
                  <c:v>219.5034</c:v>
                </c:pt>
                <c:pt idx="12718">
                  <c:v>219.53399999999999</c:v>
                </c:pt>
                <c:pt idx="12719">
                  <c:v>219.56450000000001</c:v>
                </c:pt>
                <c:pt idx="12720">
                  <c:v>219.5951</c:v>
                </c:pt>
                <c:pt idx="12721">
                  <c:v>219.62559999999999</c:v>
                </c:pt>
                <c:pt idx="12722">
                  <c:v>219.65620000000001</c:v>
                </c:pt>
                <c:pt idx="12723">
                  <c:v>219.6867</c:v>
                </c:pt>
                <c:pt idx="12724">
                  <c:v>219.71729999999999</c:v>
                </c:pt>
                <c:pt idx="12725">
                  <c:v>219.74780000000001</c:v>
                </c:pt>
                <c:pt idx="12726">
                  <c:v>219.7784</c:v>
                </c:pt>
                <c:pt idx="12727">
                  <c:v>219.80889999999999</c:v>
                </c:pt>
                <c:pt idx="12728">
                  <c:v>219.83949999999999</c:v>
                </c:pt>
                <c:pt idx="12729">
                  <c:v>219.87</c:v>
                </c:pt>
                <c:pt idx="12730">
                  <c:v>219.9006</c:v>
                </c:pt>
                <c:pt idx="12731">
                  <c:v>219.93119999999999</c:v>
                </c:pt>
                <c:pt idx="12732">
                  <c:v>219.96170000000001</c:v>
                </c:pt>
                <c:pt idx="12733">
                  <c:v>219.9923</c:v>
                </c:pt>
                <c:pt idx="12734">
                  <c:v>220.02289999999999</c:v>
                </c:pt>
                <c:pt idx="12735">
                  <c:v>220.05350000000001</c:v>
                </c:pt>
                <c:pt idx="12736">
                  <c:v>220.084</c:v>
                </c:pt>
                <c:pt idx="12737">
                  <c:v>220.1146</c:v>
                </c:pt>
                <c:pt idx="12738">
                  <c:v>220.14519999999999</c:v>
                </c:pt>
                <c:pt idx="12739">
                  <c:v>220.17580000000001</c:v>
                </c:pt>
                <c:pt idx="12740">
                  <c:v>220.2064</c:v>
                </c:pt>
                <c:pt idx="12741">
                  <c:v>220.23689999999999</c:v>
                </c:pt>
                <c:pt idx="12742">
                  <c:v>220.26750000000001</c:v>
                </c:pt>
                <c:pt idx="12743">
                  <c:v>220.29810000000001</c:v>
                </c:pt>
                <c:pt idx="12744">
                  <c:v>220.3287</c:v>
                </c:pt>
                <c:pt idx="12745">
                  <c:v>220.35929999999999</c:v>
                </c:pt>
                <c:pt idx="12746">
                  <c:v>220.38990000000001</c:v>
                </c:pt>
                <c:pt idx="12747">
                  <c:v>220.4205</c:v>
                </c:pt>
                <c:pt idx="12748">
                  <c:v>220.4511</c:v>
                </c:pt>
                <c:pt idx="12749">
                  <c:v>220.48169999999999</c:v>
                </c:pt>
                <c:pt idx="12750">
                  <c:v>220.51230000000001</c:v>
                </c:pt>
                <c:pt idx="12751">
                  <c:v>220.5429</c:v>
                </c:pt>
                <c:pt idx="12752">
                  <c:v>220.5735</c:v>
                </c:pt>
                <c:pt idx="12753">
                  <c:v>220.60419999999999</c:v>
                </c:pt>
                <c:pt idx="12754">
                  <c:v>220.63480000000001</c:v>
                </c:pt>
                <c:pt idx="12755">
                  <c:v>220.66540000000001</c:v>
                </c:pt>
                <c:pt idx="12756">
                  <c:v>220.696</c:v>
                </c:pt>
                <c:pt idx="12757">
                  <c:v>220.72659999999999</c:v>
                </c:pt>
                <c:pt idx="12758">
                  <c:v>220.75720000000001</c:v>
                </c:pt>
                <c:pt idx="12759">
                  <c:v>220.78790000000001</c:v>
                </c:pt>
                <c:pt idx="12760">
                  <c:v>220.8185</c:v>
                </c:pt>
                <c:pt idx="12761">
                  <c:v>220.84909999999999</c:v>
                </c:pt>
                <c:pt idx="12762">
                  <c:v>220.87979999999999</c:v>
                </c:pt>
                <c:pt idx="12763">
                  <c:v>220.91040000000001</c:v>
                </c:pt>
                <c:pt idx="12764">
                  <c:v>220.941</c:v>
                </c:pt>
                <c:pt idx="12765">
                  <c:v>220.9717</c:v>
                </c:pt>
                <c:pt idx="12766">
                  <c:v>221.00229999999999</c:v>
                </c:pt>
                <c:pt idx="12767">
                  <c:v>221.03290000000001</c:v>
                </c:pt>
                <c:pt idx="12768">
                  <c:v>221.06360000000001</c:v>
                </c:pt>
                <c:pt idx="12769">
                  <c:v>221.0942</c:v>
                </c:pt>
                <c:pt idx="12770">
                  <c:v>221.1249</c:v>
                </c:pt>
                <c:pt idx="12771">
                  <c:v>221.15549999999999</c:v>
                </c:pt>
                <c:pt idx="12772">
                  <c:v>221.18620000000001</c:v>
                </c:pt>
                <c:pt idx="12773">
                  <c:v>221.21680000000001</c:v>
                </c:pt>
                <c:pt idx="12774">
                  <c:v>221.2475</c:v>
                </c:pt>
                <c:pt idx="12775">
                  <c:v>221.2782</c:v>
                </c:pt>
                <c:pt idx="12776">
                  <c:v>221.30879999999999</c:v>
                </c:pt>
                <c:pt idx="12777">
                  <c:v>221.33949999999999</c:v>
                </c:pt>
                <c:pt idx="12778">
                  <c:v>221.37010000000001</c:v>
                </c:pt>
                <c:pt idx="12779">
                  <c:v>221.4008</c:v>
                </c:pt>
                <c:pt idx="12780">
                  <c:v>221.4315</c:v>
                </c:pt>
                <c:pt idx="12781">
                  <c:v>221.4622</c:v>
                </c:pt>
                <c:pt idx="12782">
                  <c:v>221.49279999999999</c:v>
                </c:pt>
                <c:pt idx="12783">
                  <c:v>221.52350000000001</c:v>
                </c:pt>
                <c:pt idx="12784">
                  <c:v>221.55420000000001</c:v>
                </c:pt>
                <c:pt idx="12785">
                  <c:v>221.5849</c:v>
                </c:pt>
                <c:pt idx="12786">
                  <c:v>221.6156</c:v>
                </c:pt>
                <c:pt idx="12787">
                  <c:v>221.64619999999999</c:v>
                </c:pt>
                <c:pt idx="12788">
                  <c:v>221.67689999999999</c:v>
                </c:pt>
                <c:pt idx="12789">
                  <c:v>221.70760000000001</c:v>
                </c:pt>
                <c:pt idx="12790">
                  <c:v>221.73830000000001</c:v>
                </c:pt>
                <c:pt idx="12791">
                  <c:v>221.76900000000001</c:v>
                </c:pt>
                <c:pt idx="12792">
                  <c:v>221.7997</c:v>
                </c:pt>
                <c:pt idx="12793">
                  <c:v>221.8304</c:v>
                </c:pt>
                <c:pt idx="12794">
                  <c:v>221.86109999999999</c:v>
                </c:pt>
                <c:pt idx="12795">
                  <c:v>221.89179999999999</c:v>
                </c:pt>
                <c:pt idx="12796">
                  <c:v>221.92250000000001</c:v>
                </c:pt>
                <c:pt idx="12797">
                  <c:v>221.95320000000001</c:v>
                </c:pt>
                <c:pt idx="12798">
                  <c:v>221.98390000000001</c:v>
                </c:pt>
                <c:pt idx="12799">
                  <c:v>222.0146</c:v>
                </c:pt>
                <c:pt idx="12800">
                  <c:v>222.0453</c:v>
                </c:pt>
                <c:pt idx="12801">
                  <c:v>222.07599999999999</c:v>
                </c:pt>
                <c:pt idx="12802">
                  <c:v>222.10679999999999</c:v>
                </c:pt>
                <c:pt idx="12803">
                  <c:v>222.13749999999999</c:v>
                </c:pt>
                <c:pt idx="12804">
                  <c:v>222.16820000000001</c:v>
                </c:pt>
                <c:pt idx="12805">
                  <c:v>222.19890000000001</c:v>
                </c:pt>
                <c:pt idx="12806">
                  <c:v>222.2296</c:v>
                </c:pt>
                <c:pt idx="12807">
                  <c:v>222.2604</c:v>
                </c:pt>
                <c:pt idx="12808">
                  <c:v>222.2911</c:v>
                </c:pt>
                <c:pt idx="12809">
                  <c:v>222.3218</c:v>
                </c:pt>
                <c:pt idx="12810">
                  <c:v>222.3526</c:v>
                </c:pt>
                <c:pt idx="12811">
                  <c:v>222.38329999999999</c:v>
                </c:pt>
                <c:pt idx="12812">
                  <c:v>222.41399999999999</c:v>
                </c:pt>
                <c:pt idx="12813">
                  <c:v>222.44479999999999</c:v>
                </c:pt>
                <c:pt idx="12814">
                  <c:v>222.47550000000001</c:v>
                </c:pt>
                <c:pt idx="12815">
                  <c:v>222.50630000000001</c:v>
                </c:pt>
                <c:pt idx="12816">
                  <c:v>222.53700000000001</c:v>
                </c:pt>
                <c:pt idx="12817">
                  <c:v>222.5677</c:v>
                </c:pt>
                <c:pt idx="12818">
                  <c:v>222.5985</c:v>
                </c:pt>
                <c:pt idx="12819">
                  <c:v>222.6293</c:v>
                </c:pt>
                <c:pt idx="12820">
                  <c:v>222.66</c:v>
                </c:pt>
                <c:pt idx="12821">
                  <c:v>222.6908</c:v>
                </c:pt>
                <c:pt idx="12822">
                  <c:v>222.72149999999999</c:v>
                </c:pt>
                <c:pt idx="12823">
                  <c:v>222.75229999999999</c:v>
                </c:pt>
                <c:pt idx="12824">
                  <c:v>222.78309999999999</c:v>
                </c:pt>
                <c:pt idx="12825">
                  <c:v>222.81379999999999</c:v>
                </c:pt>
                <c:pt idx="12826">
                  <c:v>222.84460000000001</c:v>
                </c:pt>
                <c:pt idx="12827">
                  <c:v>222.87540000000001</c:v>
                </c:pt>
                <c:pt idx="12828">
                  <c:v>222.90610000000001</c:v>
                </c:pt>
                <c:pt idx="12829">
                  <c:v>222.93690000000001</c:v>
                </c:pt>
                <c:pt idx="12830">
                  <c:v>222.96770000000001</c:v>
                </c:pt>
                <c:pt idx="12831">
                  <c:v>222.99850000000001</c:v>
                </c:pt>
                <c:pt idx="12832">
                  <c:v>223.0292</c:v>
                </c:pt>
                <c:pt idx="12833">
                  <c:v>223.06</c:v>
                </c:pt>
                <c:pt idx="12834">
                  <c:v>223.0908</c:v>
                </c:pt>
                <c:pt idx="12835">
                  <c:v>223.1216</c:v>
                </c:pt>
                <c:pt idx="12836">
                  <c:v>223.1524</c:v>
                </c:pt>
                <c:pt idx="12837">
                  <c:v>223.1832</c:v>
                </c:pt>
                <c:pt idx="12838">
                  <c:v>223.214</c:v>
                </c:pt>
                <c:pt idx="12839">
                  <c:v>223.2448</c:v>
                </c:pt>
                <c:pt idx="12840">
                  <c:v>223.2756</c:v>
                </c:pt>
                <c:pt idx="12841">
                  <c:v>223.3064</c:v>
                </c:pt>
                <c:pt idx="12842">
                  <c:v>223.3372</c:v>
                </c:pt>
                <c:pt idx="12843">
                  <c:v>223.36799999999999</c:v>
                </c:pt>
                <c:pt idx="12844">
                  <c:v>223.39879999999999</c:v>
                </c:pt>
                <c:pt idx="12845">
                  <c:v>223.42959999999999</c:v>
                </c:pt>
                <c:pt idx="12846">
                  <c:v>223.46039999999999</c:v>
                </c:pt>
                <c:pt idx="12847">
                  <c:v>223.49119999999999</c:v>
                </c:pt>
                <c:pt idx="12848">
                  <c:v>223.52199999999999</c:v>
                </c:pt>
                <c:pt idx="12849">
                  <c:v>223.55279999999999</c:v>
                </c:pt>
                <c:pt idx="12850">
                  <c:v>223.58359999999999</c:v>
                </c:pt>
                <c:pt idx="12851">
                  <c:v>223.61449999999999</c:v>
                </c:pt>
                <c:pt idx="12852">
                  <c:v>223.64529999999999</c:v>
                </c:pt>
                <c:pt idx="12853">
                  <c:v>223.67609999999999</c:v>
                </c:pt>
                <c:pt idx="12854">
                  <c:v>223.70689999999999</c:v>
                </c:pt>
                <c:pt idx="12855">
                  <c:v>223.73779999999999</c:v>
                </c:pt>
                <c:pt idx="12856">
                  <c:v>223.76859999999999</c:v>
                </c:pt>
                <c:pt idx="12857">
                  <c:v>223.79939999999999</c:v>
                </c:pt>
                <c:pt idx="12858">
                  <c:v>223.83029999999999</c:v>
                </c:pt>
                <c:pt idx="12859">
                  <c:v>223.86109999999999</c:v>
                </c:pt>
                <c:pt idx="12860">
                  <c:v>223.89189999999999</c:v>
                </c:pt>
                <c:pt idx="12861">
                  <c:v>223.9228</c:v>
                </c:pt>
                <c:pt idx="12862">
                  <c:v>223.95359999999999</c:v>
                </c:pt>
                <c:pt idx="12863">
                  <c:v>223.9845</c:v>
                </c:pt>
                <c:pt idx="12864">
                  <c:v>224.0153</c:v>
                </c:pt>
                <c:pt idx="12865">
                  <c:v>224.0462</c:v>
                </c:pt>
                <c:pt idx="12866">
                  <c:v>224.077</c:v>
                </c:pt>
                <c:pt idx="12867">
                  <c:v>224.1079</c:v>
                </c:pt>
                <c:pt idx="12868">
                  <c:v>224.1387</c:v>
                </c:pt>
                <c:pt idx="12869">
                  <c:v>224.1696</c:v>
                </c:pt>
                <c:pt idx="12870">
                  <c:v>224.20050000000001</c:v>
                </c:pt>
                <c:pt idx="12871">
                  <c:v>224.2313</c:v>
                </c:pt>
                <c:pt idx="12872">
                  <c:v>224.26220000000001</c:v>
                </c:pt>
                <c:pt idx="12873">
                  <c:v>224.29300000000001</c:v>
                </c:pt>
                <c:pt idx="12874">
                  <c:v>224.32390000000001</c:v>
                </c:pt>
                <c:pt idx="12875">
                  <c:v>224.35480000000001</c:v>
                </c:pt>
                <c:pt idx="12876">
                  <c:v>224.38570000000001</c:v>
                </c:pt>
                <c:pt idx="12877">
                  <c:v>224.41650000000001</c:v>
                </c:pt>
                <c:pt idx="12878">
                  <c:v>224.44739999999999</c:v>
                </c:pt>
                <c:pt idx="12879">
                  <c:v>224.47829999999999</c:v>
                </c:pt>
                <c:pt idx="12880">
                  <c:v>224.50919999999999</c:v>
                </c:pt>
                <c:pt idx="12881">
                  <c:v>224.5401</c:v>
                </c:pt>
                <c:pt idx="12882">
                  <c:v>224.571</c:v>
                </c:pt>
                <c:pt idx="12883">
                  <c:v>224.6018</c:v>
                </c:pt>
                <c:pt idx="12884">
                  <c:v>224.6327</c:v>
                </c:pt>
                <c:pt idx="12885">
                  <c:v>224.6636</c:v>
                </c:pt>
                <c:pt idx="12886">
                  <c:v>224.69450000000001</c:v>
                </c:pt>
                <c:pt idx="12887">
                  <c:v>224.72540000000001</c:v>
                </c:pt>
                <c:pt idx="12888">
                  <c:v>224.75630000000001</c:v>
                </c:pt>
                <c:pt idx="12889">
                  <c:v>224.78720000000001</c:v>
                </c:pt>
                <c:pt idx="12890">
                  <c:v>224.81809999999999</c:v>
                </c:pt>
                <c:pt idx="12891">
                  <c:v>224.84899999999999</c:v>
                </c:pt>
                <c:pt idx="12892">
                  <c:v>224.87989999999999</c:v>
                </c:pt>
                <c:pt idx="12893">
                  <c:v>224.91079999999999</c:v>
                </c:pt>
                <c:pt idx="12894">
                  <c:v>224.9417</c:v>
                </c:pt>
                <c:pt idx="12895">
                  <c:v>224.9727</c:v>
                </c:pt>
                <c:pt idx="12896">
                  <c:v>225.00360000000001</c:v>
                </c:pt>
                <c:pt idx="12897">
                  <c:v>225.03450000000001</c:v>
                </c:pt>
                <c:pt idx="12898">
                  <c:v>225.06540000000001</c:v>
                </c:pt>
                <c:pt idx="12899">
                  <c:v>225.09630000000001</c:v>
                </c:pt>
                <c:pt idx="12900">
                  <c:v>225.12729999999999</c:v>
                </c:pt>
                <c:pt idx="12901">
                  <c:v>225.15819999999999</c:v>
                </c:pt>
                <c:pt idx="12902">
                  <c:v>225.1891</c:v>
                </c:pt>
                <c:pt idx="12903">
                  <c:v>225.22</c:v>
                </c:pt>
                <c:pt idx="12904">
                  <c:v>225.251</c:v>
                </c:pt>
                <c:pt idx="12905">
                  <c:v>225.28190000000001</c:v>
                </c:pt>
                <c:pt idx="12906">
                  <c:v>225.31290000000001</c:v>
                </c:pt>
                <c:pt idx="12907">
                  <c:v>225.34379999999999</c:v>
                </c:pt>
                <c:pt idx="12908">
                  <c:v>225.37469999999999</c:v>
                </c:pt>
                <c:pt idx="12909">
                  <c:v>225.4057</c:v>
                </c:pt>
                <c:pt idx="12910">
                  <c:v>225.4366</c:v>
                </c:pt>
                <c:pt idx="12911">
                  <c:v>225.4676</c:v>
                </c:pt>
                <c:pt idx="12912">
                  <c:v>225.49850000000001</c:v>
                </c:pt>
                <c:pt idx="12913">
                  <c:v>225.52950000000001</c:v>
                </c:pt>
                <c:pt idx="12914">
                  <c:v>225.56039999999999</c:v>
                </c:pt>
                <c:pt idx="12915">
                  <c:v>225.59139999999999</c:v>
                </c:pt>
                <c:pt idx="12916">
                  <c:v>225.6223</c:v>
                </c:pt>
                <c:pt idx="12917">
                  <c:v>225.6533</c:v>
                </c:pt>
                <c:pt idx="12918">
                  <c:v>225.68430000000001</c:v>
                </c:pt>
                <c:pt idx="12919">
                  <c:v>225.71520000000001</c:v>
                </c:pt>
                <c:pt idx="12920">
                  <c:v>225.74619999999999</c:v>
                </c:pt>
                <c:pt idx="12921">
                  <c:v>225.77719999999999</c:v>
                </c:pt>
                <c:pt idx="12922">
                  <c:v>225.8081</c:v>
                </c:pt>
                <c:pt idx="12923">
                  <c:v>225.8391</c:v>
                </c:pt>
                <c:pt idx="12924">
                  <c:v>225.87010000000001</c:v>
                </c:pt>
                <c:pt idx="12925">
                  <c:v>225.90110000000001</c:v>
                </c:pt>
                <c:pt idx="12926">
                  <c:v>225.93209999999999</c:v>
                </c:pt>
                <c:pt idx="12927">
                  <c:v>225.96299999999999</c:v>
                </c:pt>
                <c:pt idx="12928">
                  <c:v>225.994</c:v>
                </c:pt>
                <c:pt idx="12929">
                  <c:v>226.02500000000001</c:v>
                </c:pt>
                <c:pt idx="12930">
                  <c:v>226.05600000000001</c:v>
                </c:pt>
                <c:pt idx="12931">
                  <c:v>226.08699999999999</c:v>
                </c:pt>
                <c:pt idx="12932">
                  <c:v>226.11799999999999</c:v>
                </c:pt>
                <c:pt idx="12933">
                  <c:v>226.149</c:v>
                </c:pt>
                <c:pt idx="12934">
                  <c:v>226.18</c:v>
                </c:pt>
                <c:pt idx="12935">
                  <c:v>226.21100000000001</c:v>
                </c:pt>
                <c:pt idx="12936">
                  <c:v>226.24199999999999</c:v>
                </c:pt>
                <c:pt idx="12937">
                  <c:v>226.273</c:v>
                </c:pt>
                <c:pt idx="12938">
                  <c:v>226.304</c:v>
                </c:pt>
                <c:pt idx="12939">
                  <c:v>226.33500000000001</c:v>
                </c:pt>
                <c:pt idx="12940">
                  <c:v>226.36600000000001</c:v>
                </c:pt>
                <c:pt idx="12941">
                  <c:v>226.39699999999999</c:v>
                </c:pt>
                <c:pt idx="12942">
                  <c:v>226.428</c:v>
                </c:pt>
                <c:pt idx="12943">
                  <c:v>226.459</c:v>
                </c:pt>
                <c:pt idx="12944">
                  <c:v>226.49010000000001</c:v>
                </c:pt>
                <c:pt idx="12945">
                  <c:v>226.52109999999999</c:v>
                </c:pt>
                <c:pt idx="12946">
                  <c:v>226.5521</c:v>
                </c:pt>
                <c:pt idx="12947">
                  <c:v>226.5831</c:v>
                </c:pt>
                <c:pt idx="12948">
                  <c:v>226.61410000000001</c:v>
                </c:pt>
                <c:pt idx="12949">
                  <c:v>226.64519999999999</c:v>
                </c:pt>
                <c:pt idx="12950">
                  <c:v>226.67619999999999</c:v>
                </c:pt>
                <c:pt idx="12951">
                  <c:v>226.7072</c:v>
                </c:pt>
                <c:pt idx="12952">
                  <c:v>226.73830000000001</c:v>
                </c:pt>
                <c:pt idx="12953">
                  <c:v>226.76929999999999</c:v>
                </c:pt>
                <c:pt idx="12954">
                  <c:v>226.80029999999999</c:v>
                </c:pt>
                <c:pt idx="12955">
                  <c:v>226.8314</c:v>
                </c:pt>
                <c:pt idx="12956">
                  <c:v>226.86240000000001</c:v>
                </c:pt>
                <c:pt idx="12957">
                  <c:v>226.89349999999999</c:v>
                </c:pt>
                <c:pt idx="12958">
                  <c:v>226.92449999999999</c:v>
                </c:pt>
                <c:pt idx="12959">
                  <c:v>226.9556</c:v>
                </c:pt>
                <c:pt idx="12960">
                  <c:v>226.98660000000001</c:v>
                </c:pt>
                <c:pt idx="12961">
                  <c:v>227.01769999999999</c:v>
                </c:pt>
                <c:pt idx="12962">
                  <c:v>227.0487</c:v>
                </c:pt>
                <c:pt idx="12963">
                  <c:v>227.07980000000001</c:v>
                </c:pt>
                <c:pt idx="12964">
                  <c:v>227.11089999999999</c:v>
                </c:pt>
                <c:pt idx="12965">
                  <c:v>227.14189999999999</c:v>
                </c:pt>
                <c:pt idx="12966">
                  <c:v>227.173</c:v>
                </c:pt>
                <c:pt idx="12967">
                  <c:v>227.20400000000001</c:v>
                </c:pt>
                <c:pt idx="12968">
                  <c:v>227.23509999999999</c:v>
                </c:pt>
                <c:pt idx="12969">
                  <c:v>227.2662</c:v>
                </c:pt>
                <c:pt idx="12970">
                  <c:v>227.29730000000001</c:v>
                </c:pt>
                <c:pt idx="12971">
                  <c:v>227.32830000000001</c:v>
                </c:pt>
                <c:pt idx="12972">
                  <c:v>227.35939999999999</c:v>
                </c:pt>
                <c:pt idx="12973">
                  <c:v>227.3905</c:v>
                </c:pt>
                <c:pt idx="12974">
                  <c:v>227.42160000000001</c:v>
                </c:pt>
                <c:pt idx="12975">
                  <c:v>227.45269999999999</c:v>
                </c:pt>
                <c:pt idx="12976">
                  <c:v>227.4837</c:v>
                </c:pt>
                <c:pt idx="12977">
                  <c:v>227.51480000000001</c:v>
                </c:pt>
                <c:pt idx="12978">
                  <c:v>227.54589999999999</c:v>
                </c:pt>
                <c:pt idx="12979">
                  <c:v>227.577</c:v>
                </c:pt>
                <c:pt idx="12980">
                  <c:v>227.60810000000001</c:v>
                </c:pt>
                <c:pt idx="12981">
                  <c:v>227.63919999999999</c:v>
                </c:pt>
                <c:pt idx="12982">
                  <c:v>227.6703</c:v>
                </c:pt>
                <c:pt idx="12983">
                  <c:v>227.70140000000001</c:v>
                </c:pt>
                <c:pt idx="12984">
                  <c:v>227.73249999999999</c:v>
                </c:pt>
                <c:pt idx="12985">
                  <c:v>227.7636</c:v>
                </c:pt>
                <c:pt idx="12986">
                  <c:v>227.79470000000001</c:v>
                </c:pt>
                <c:pt idx="12987">
                  <c:v>227.82579999999999</c:v>
                </c:pt>
                <c:pt idx="12988">
                  <c:v>227.8569</c:v>
                </c:pt>
                <c:pt idx="12989">
                  <c:v>227.88800000000001</c:v>
                </c:pt>
                <c:pt idx="12990">
                  <c:v>227.91919999999999</c:v>
                </c:pt>
                <c:pt idx="12991">
                  <c:v>227.9503</c:v>
                </c:pt>
                <c:pt idx="12992">
                  <c:v>227.98140000000001</c:v>
                </c:pt>
                <c:pt idx="12993">
                  <c:v>228.01249999999999</c:v>
                </c:pt>
                <c:pt idx="12994">
                  <c:v>228.0437</c:v>
                </c:pt>
                <c:pt idx="12995">
                  <c:v>228.07480000000001</c:v>
                </c:pt>
                <c:pt idx="12996">
                  <c:v>228.10589999999999</c:v>
                </c:pt>
                <c:pt idx="12997">
                  <c:v>228.137</c:v>
                </c:pt>
                <c:pt idx="12998">
                  <c:v>228.16820000000001</c:v>
                </c:pt>
                <c:pt idx="12999">
                  <c:v>228.19929999999999</c:v>
                </c:pt>
                <c:pt idx="13000">
                  <c:v>228.2304</c:v>
                </c:pt>
                <c:pt idx="13001">
                  <c:v>228.26159999999999</c:v>
                </c:pt>
                <c:pt idx="13002">
                  <c:v>228.2927</c:v>
                </c:pt>
                <c:pt idx="13003">
                  <c:v>228.32390000000001</c:v>
                </c:pt>
                <c:pt idx="13004">
                  <c:v>228.35499999999999</c:v>
                </c:pt>
                <c:pt idx="13005">
                  <c:v>228.3862</c:v>
                </c:pt>
                <c:pt idx="13006">
                  <c:v>228.41730000000001</c:v>
                </c:pt>
                <c:pt idx="13007">
                  <c:v>228.4485</c:v>
                </c:pt>
                <c:pt idx="13008">
                  <c:v>228.4796</c:v>
                </c:pt>
                <c:pt idx="13009">
                  <c:v>228.51079999999999</c:v>
                </c:pt>
                <c:pt idx="13010">
                  <c:v>228.5419</c:v>
                </c:pt>
                <c:pt idx="13011">
                  <c:v>228.57310000000001</c:v>
                </c:pt>
                <c:pt idx="13012">
                  <c:v>228.60419999999999</c:v>
                </c:pt>
                <c:pt idx="13013">
                  <c:v>228.6354</c:v>
                </c:pt>
                <c:pt idx="13014">
                  <c:v>228.66659999999999</c:v>
                </c:pt>
                <c:pt idx="13015">
                  <c:v>228.6978</c:v>
                </c:pt>
                <c:pt idx="13016">
                  <c:v>228.72890000000001</c:v>
                </c:pt>
                <c:pt idx="13017">
                  <c:v>228.76009999999999</c:v>
                </c:pt>
                <c:pt idx="13018">
                  <c:v>228.79130000000001</c:v>
                </c:pt>
                <c:pt idx="13019">
                  <c:v>228.82239999999999</c:v>
                </c:pt>
                <c:pt idx="13020">
                  <c:v>228.8536</c:v>
                </c:pt>
                <c:pt idx="13021">
                  <c:v>228.88480000000001</c:v>
                </c:pt>
                <c:pt idx="13022">
                  <c:v>228.916</c:v>
                </c:pt>
                <c:pt idx="13023">
                  <c:v>228.94720000000001</c:v>
                </c:pt>
                <c:pt idx="13024">
                  <c:v>228.97839999999999</c:v>
                </c:pt>
                <c:pt idx="13025">
                  <c:v>229.00960000000001</c:v>
                </c:pt>
                <c:pt idx="13026">
                  <c:v>229.04069999999999</c:v>
                </c:pt>
                <c:pt idx="13027">
                  <c:v>229.0719</c:v>
                </c:pt>
                <c:pt idx="13028">
                  <c:v>229.10310000000001</c:v>
                </c:pt>
                <c:pt idx="13029">
                  <c:v>229.1343</c:v>
                </c:pt>
                <c:pt idx="13030">
                  <c:v>229.16550000000001</c:v>
                </c:pt>
                <c:pt idx="13031">
                  <c:v>229.19669999999999</c:v>
                </c:pt>
                <c:pt idx="13032">
                  <c:v>229.22800000000001</c:v>
                </c:pt>
                <c:pt idx="13033">
                  <c:v>229.25919999999999</c:v>
                </c:pt>
                <c:pt idx="13034">
                  <c:v>229.29040000000001</c:v>
                </c:pt>
                <c:pt idx="13035">
                  <c:v>229.32159999999999</c:v>
                </c:pt>
                <c:pt idx="13036">
                  <c:v>229.3528</c:v>
                </c:pt>
                <c:pt idx="13037">
                  <c:v>229.38399999999999</c:v>
                </c:pt>
                <c:pt idx="13038">
                  <c:v>229.4152</c:v>
                </c:pt>
                <c:pt idx="13039">
                  <c:v>229.44640000000001</c:v>
                </c:pt>
                <c:pt idx="13040">
                  <c:v>229.4777</c:v>
                </c:pt>
                <c:pt idx="13041">
                  <c:v>229.50890000000001</c:v>
                </c:pt>
                <c:pt idx="13042">
                  <c:v>229.5401</c:v>
                </c:pt>
                <c:pt idx="13043">
                  <c:v>229.57130000000001</c:v>
                </c:pt>
                <c:pt idx="13044">
                  <c:v>229.6026</c:v>
                </c:pt>
                <c:pt idx="13045">
                  <c:v>229.63380000000001</c:v>
                </c:pt>
                <c:pt idx="13046">
                  <c:v>229.66499999999999</c:v>
                </c:pt>
                <c:pt idx="13047">
                  <c:v>229.69630000000001</c:v>
                </c:pt>
                <c:pt idx="13048">
                  <c:v>229.72749999999999</c:v>
                </c:pt>
                <c:pt idx="13049">
                  <c:v>229.75880000000001</c:v>
                </c:pt>
                <c:pt idx="13050">
                  <c:v>229.79</c:v>
                </c:pt>
                <c:pt idx="13051">
                  <c:v>229.8212</c:v>
                </c:pt>
                <c:pt idx="13052">
                  <c:v>229.85249999999999</c:v>
                </c:pt>
                <c:pt idx="13053">
                  <c:v>229.8837</c:v>
                </c:pt>
                <c:pt idx="13054">
                  <c:v>229.91499999999999</c:v>
                </c:pt>
                <c:pt idx="13055">
                  <c:v>229.9462</c:v>
                </c:pt>
                <c:pt idx="13056">
                  <c:v>229.97749999999999</c:v>
                </c:pt>
                <c:pt idx="13057">
                  <c:v>230.00880000000001</c:v>
                </c:pt>
                <c:pt idx="13058">
                  <c:v>230.04</c:v>
                </c:pt>
                <c:pt idx="13059">
                  <c:v>230.07130000000001</c:v>
                </c:pt>
                <c:pt idx="13060">
                  <c:v>230.10249999999999</c:v>
                </c:pt>
                <c:pt idx="13061">
                  <c:v>230.13380000000001</c:v>
                </c:pt>
                <c:pt idx="13062">
                  <c:v>230.1651</c:v>
                </c:pt>
                <c:pt idx="13063">
                  <c:v>230.19640000000001</c:v>
                </c:pt>
                <c:pt idx="13064">
                  <c:v>230.2276</c:v>
                </c:pt>
                <c:pt idx="13065">
                  <c:v>230.25890000000001</c:v>
                </c:pt>
                <c:pt idx="13066">
                  <c:v>230.2902</c:v>
                </c:pt>
                <c:pt idx="13067">
                  <c:v>230.32149999999999</c:v>
                </c:pt>
                <c:pt idx="13068">
                  <c:v>230.3527</c:v>
                </c:pt>
                <c:pt idx="13069">
                  <c:v>230.38399999999999</c:v>
                </c:pt>
                <c:pt idx="13070">
                  <c:v>230.4153</c:v>
                </c:pt>
                <c:pt idx="13071">
                  <c:v>230.44659999999999</c:v>
                </c:pt>
                <c:pt idx="13072">
                  <c:v>230.47790000000001</c:v>
                </c:pt>
                <c:pt idx="13073">
                  <c:v>230.50919999999999</c:v>
                </c:pt>
                <c:pt idx="13074">
                  <c:v>230.54050000000001</c:v>
                </c:pt>
                <c:pt idx="13075">
                  <c:v>230.5718</c:v>
                </c:pt>
                <c:pt idx="13076">
                  <c:v>230.60310000000001</c:v>
                </c:pt>
                <c:pt idx="13077">
                  <c:v>230.6344</c:v>
                </c:pt>
                <c:pt idx="13078">
                  <c:v>230.66569999999999</c:v>
                </c:pt>
                <c:pt idx="13079">
                  <c:v>230.697</c:v>
                </c:pt>
                <c:pt idx="13080">
                  <c:v>230.72829999999999</c:v>
                </c:pt>
                <c:pt idx="13081">
                  <c:v>230.75960000000001</c:v>
                </c:pt>
                <c:pt idx="13082">
                  <c:v>230.79089999999999</c:v>
                </c:pt>
                <c:pt idx="13083">
                  <c:v>230.82220000000001</c:v>
                </c:pt>
                <c:pt idx="13084">
                  <c:v>230.8535</c:v>
                </c:pt>
                <c:pt idx="13085">
                  <c:v>230.88480000000001</c:v>
                </c:pt>
                <c:pt idx="13086">
                  <c:v>230.9162</c:v>
                </c:pt>
                <c:pt idx="13087">
                  <c:v>230.94749999999999</c:v>
                </c:pt>
                <c:pt idx="13088">
                  <c:v>230.97880000000001</c:v>
                </c:pt>
                <c:pt idx="13089">
                  <c:v>231.01009999999999</c:v>
                </c:pt>
                <c:pt idx="13090">
                  <c:v>231.04150000000001</c:v>
                </c:pt>
                <c:pt idx="13091">
                  <c:v>231.0728</c:v>
                </c:pt>
                <c:pt idx="13092">
                  <c:v>231.10409999999999</c:v>
                </c:pt>
                <c:pt idx="13093">
                  <c:v>231.13550000000001</c:v>
                </c:pt>
                <c:pt idx="13094">
                  <c:v>231.16679999999999</c:v>
                </c:pt>
                <c:pt idx="13095">
                  <c:v>231.19810000000001</c:v>
                </c:pt>
                <c:pt idx="13096">
                  <c:v>231.2295</c:v>
                </c:pt>
                <c:pt idx="13097">
                  <c:v>231.26079999999999</c:v>
                </c:pt>
                <c:pt idx="13098">
                  <c:v>231.29220000000001</c:v>
                </c:pt>
                <c:pt idx="13099">
                  <c:v>231.3235</c:v>
                </c:pt>
                <c:pt idx="13100">
                  <c:v>231.35489999999999</c:v>
                </c:pt>
                <c:pt idx="13101">
                  <c:v>231.3862</c:v>
                </c:pt>
                <c:pt idx="13102">
                  <c:v>231.41759999999999</c:v>
                </c:pt>
                <c:pt idx="13103">
                  <c:v>231.44890000000001</c:v>
                </c:pt>
                <c:pt idx="13104">
                  <c:v>231.4803</c:v>
                </c:pt>
                <c:pt idx="13105">
                  <c:v>231.51159999999999</c:v>
                </c:pt>
                <c:pt idx="13106">
                  <c:v>231.54300000000001</c:v>
                </c:pt>
                <c:pt idx="13107">
                  <c:v>231.5744</c:v>
                </c:pt>
                <c:pt idx="13108">
                  <c:v>231.60570000000001</c:v>
                </c:pt>
                <c:pt idx="13109">
                  <c:v>231.6371</c:v>
                </c:pt>
                <c:pt idx="13110">
                  <c:v>231.66849999999999</c:v>
                </c:pt>
                <c:pt idx="13111">
                  <c:v>231.69980000000001</c:v>
                </c:pt>
                <c:pt idx="13112">
                  <c:v>231.7312</c:v>
                </c:pt>
                <c:pt idx="13113">
                  <c:v>231.76259999999999</c:v>
                </c:pt>
                <c:pt idx="13114">
                  <c:v>231.79400000000001</c:v>
                </c:pt>
                <c:pt idx="13115">
                  <c:v>231.8254</c:v>
                </c:pt>
                <c:pt idx="13116">
                  <c:v>231.85669999999999</c:v>
                </c:pt>
                <c:pt idx="13117">
                  <c:v>231.88810000000001</c:v>
                </c:pt>
                <c:pt idx="13118">
                  <c:v>231.9195</c:v>
                </c:pt>
                <c:pt idx="13119">
                  <c:v>231.95089999999999</c:v>
                </c:pt>
                <c:pt idx="13120">
                  <c:v>231.98230000000001</c:v>
                </c:pt>
                <c:pt idx="13121">
                  <c:v>232.0137</c:v>
                </c:pt>
                <c:pt idx="13122">
                  <c:v>232.04509999999999</c:v>
                </c:pt>
                <c:pt idx="13123">
                  <c:v>232.07650000000001</c:v>
                </c:pt>
                <c:pt idx="13124">
                  <c:v>232.1079</c:v>
                </c:pt>
                <c:pt idx="13125">
                  <c:v>232.13929999999999</c:v>
                </c:pt>
                <c:pt idx="13126">
                  <c:v>232.17070000000001</c:v>
                </c:pt>
                <c:pt idx="13127">
                  <c:v>232.2021</c:v>
                </c:pt>
                <c:pt idx="13128">
                  <c:v>232.23349999999999</c:v>
                </c:pt>
                <c:pt idx="13129">
                  <c:v>232.26490000000001</c:v>
                </c:pt>
                <c:pt idx="13130">
                  <c:v>232.2963</c:v>
                </c:pt>
                <c:pt idx="13131">
                  <c:v>232.32769999999999</c:v>
                </c:pt>
                <c:pt idx="13132">
                  <c:v>232.35919999999999</c:v>
                </c:pt>
                <c:pt idx="13133">
                  <c:v>232.39060000000001</c:v>
                </c:pt>
                <c:pt idx="13134">
                  <c:v>232.422</c:v>
                </c:pt>
                <c:pt idx="13135">
                  <c:v>232.45339999999999</c:v>
                </c:pt>
                <c:pt idx="13136">
                  <c:v>232.48480000000001</c:v>
                </c:pt>
                <c:pt idx="13137">
                  <c:v>232.5163</c:v>
                </c:pt>
                <c:pt idx="13138">
                  <c:v>232.54769999999999</c:v>
                </c:pt>
                <c:pt idx="13139">
                  <c:v>232.57910000000001</c:v>
                </c:pt>
                <c:pt idx="13140">
                  <c:v>232.61060000000001</c:v>
                </c:pt>
                <c:pt idx="13141">
                  <c:v>232.642</c:v>
                </c:pt>
                <c:pt idx="13142">
                  <c:v>232.67339999999999</c:v>
                </c:pt>
                <c:pt idx="13143">
                  <c:v>232.70490000000001</c:v>
                </c:pt>
                <c:pt idx="13144">
                  <c:v>232.7363</c:v>
                </c:pt>
                <c:pt idx="13145">
                  <c:v>232.76779999999999</c:v>
                </c:pt>
                <c:pt idx="13146">
                  <c:v>232.79920000000001</c:v>
                </c:pt>
                <c:pt idx="13147">
                  <c:v>232.83070000000001</c:v>
                </c:pt>
                <c:pt idx="13148">
                  <c:v>232.8621</c:v>
                </c:pt>
                <c:pt idx="13149">
                  <c:v>232.89359999999999</c:v>
                </c:pt>
                <c:pt idx="13150">
                  <c:v>232.92500000000001</c:v>
                </c:pt>
                <c:pt idx="13151">
                  <c:v>232.95650000000001</c:v>
                </c:pt>
                <c:pt idx="13152">
                  <c:v>232.988</c:v>
                </c:pt>
                <c:pt idx="13153">
                  <c:v>233.01939999999999</c:v>
                </c:pt>
                <c:pt idx="13154">
                  <c:v>233.05090000000001</c:v>
                </c:pt>
                <c:pt idx="13155">
                  <c:v>233.08240000000001</c:v>
                </c:pt>
                <c:pt idx="13156">
                  <c:v>233.1138</c:v>
                </c:pt>
                <c:pt idx="13157">
                  <c:v>233.14529999999999</c:v>
                </c:pt>
                <c:pt idx="13158">
                  <c:v>233.17679999999999</c:v>
                </c:pt>
                <c:pt idx="13159">
                  <c:v>233.20820000000001</c:v>
                </c:pt>
                <c:pt idx="13160">
                  <c:v>233.2397</c:v>
                </c:pt>
                <c:pt idx="13161">
                  <c:v>233.27119999999999</c:v>
                </c:pt>
                <c:pt idx="13162">
                  <c:v>233.30269999999999</c:v>
                </c:pt>
                <c:pt idx="13163">
                  <c:v>233.33420000000001</c:v>
                </c:pt>
                <c:pt idx="13164">
                  <c:v>233.3656</c:v>
                </c:pt>
                <c:pt idx="13165">
                  <c:v>233.39709999999999</c:v>
                </c:pt>
                <c:pt idx="13166">
                  <c:v>233.42859999999999</c:v>
                </c:pt>
                <c:pt idx="13167">
                  <c:v>233.46010000000001</c:v>
                </c:pt>
                <c:pt idx="13168">
                  <c:v>233.49160000000001</c:v>
                </c:pt>
                <c:pt idx="13169">
                  <c:v>233.5231</c:v>
                </c:pt>
                <c:pt idx="13170">
                  <c:v>233.55459999999999</c:v>
                </c:pt>
                <c:pt idx="13171">
                  <c:v>233.58609999999999</c:v>
                </c:pt>
                <c:pt idx="13172">
                  <c:v>233.61760000000001</c:v>
                </c:pt>
                <c:pt idx="13173">
                  <c:v>233.6491</c:v>
                </c:pt>
                <c:pt idx="13174">
                  <c:v>233.6806</c:v>
                </c:pt>
                <c:pt idx="13175">
                  <c:v>233.71209999999999</c:v>
                </c:pt>
                <c:pt idx="13176">
                  <c:v>233.74359999999999</c:v>
                </c:pt>
                <c:pt idx="13177">
                  <c:v>233.77510000000001</c:v>
                </c:pt>
                <c:pt idx="13178">
                  <c:v>233.80670000000001</c:v>
                </c:pt>
                <c:pt idx="13179">
                  <c:v>233.8382</c:v>
                </c:pt>
                <c:pt idx="13180">
                  <c:v>233.86969999999999</c:v>
                </c:pt>
                <c:pt idx="13181">
                  <c:v>233.90119999999999</c:v>
                </c:pt>
                <c:pt idx="13182">
                  <c:v>233.93270000000001</c:v>
                </c:pt>
                <c:pt idx="13183">
                  <c:v>233.96430000000001</c:v>
                </c:pt>
                <c:pt idx="13184">
                  <c:v>233.9958</c:v>
                </c:pt>
                <c:pt idx="13185">
                  <c:v>234.0273</c:v>
                </c:pt>
                <c:pt idx="13186">
                  <c:v>234.05889999999999</c:v>
                </c:pt>
                <c:pt idx="13187">
                  <c:v>234.09039999999999</c:v>
                </c:pt>
                <c:pt idx="13188">
                  <c:v>234.12190000000001</c:v>
                </c:pt>
                <c:pt idx="13189">
                  <c:v>234.15350000000001</c:v>
                </c:pt>
                <c:pt idx="13190">
                  <c:v>234.185</c:v>
                </c:pt>
                <c:pt idx="13191">
                  <c:v>234.2165</c:v>
                </c:pt>
                <c:pt idx="13192">
                  <c:v>234.24809999999999</c:v>
                </c:pt>
                <c:pt idx="13193">
                  <c:v>234.27959999999999</c:v>
                </c:pt>
                <c:pt idx="13194">
                  <c:v>234.31120000000001</c:v>
                </c:pt>
                <c:pt idx="13195">
                  <c:v>234.34270000000001</c:v>
                </c:pt>
                <c:pt idx="13196">
                  <c:v>234.37430000000001</c:v>
                </c:pt>
                <c:pt idx="13197">
                  <c:v>234.4058</c:v>
                </c:pt>
                <c:pt idx="13198">
                  <c:v>234.4374</c:v>
                </c:pt>
                <c:pt idx="13199">
                  <c:v>234.46899999999999</c:v>
                </c:pt>
                <c:pt idx="13200">
                  <c:v>234.50049999999999</c:v>
                </c:pt>
                <c:pt idx="13201">
                  <c:v>234.53210000000001</c:v>
                </c:pt>
                <c:pt idx="13202">
                  <c:v>234.56360000000001</c:v>
                </c:pt>
                <c:pt idx="13203">
                  <c:v>234.59520000000001</c:v>
                </c:pt>
                <c:pt idx="13204">
                  <c:v>234.6268</c:v>
                </c:pt>
                <c:pt idx="13205">
                  <c:v>234.6584</c:v>
                </c:pt>
                <c:pt idx="13206">
                  <c:v>234.68989999999999</c:v>
                </c:pt>
                <c:pt idx="13207">
                  <c:v>234.72149999999999</c:v>
                </c:pt>
                <c:pt idx="13208">
                  <c:v>234.75309999999999</c:v>
                </c:pt>
                <c:pt idx="13209">
                  <c:v>234.78469999999999</c:v>
                </c:pt>
                <c:pt idx="13210">
                  <c:v>234.81630000000001</c:v>
                </c:pt>
                <c:pt idx="13211">
                  <c:v>234.84780000000001</c:v>
                </c:pt>
                <c:pt idx="13212">
                  <c:v>234.8794</c:v>
                </c:pt>
                <c:pt idx="13213">
                  <c:v>234.911</c:v>
                </c:pt>
                <c:pt idx="13214">
                  <c:v>234.9426</c:v>
                </c:pt>
                <c:pt idx="13215">
                  <c:v>234.9742</c:v>
                </c:pt>
                <c:pt idx="13216">
                  <c:v>235.00579999999999</c:v>
                </c:pt>
                <c:pt idx="13217">
                  <c:v>235.03739999999999</c:v>
                </c:pt>
                <c:pt idx="13218">
                  <c:v>235.06899999999999</c:v>
                </c:pt>
                <c:pt idx="13219">
                  <c:v>235.10059999999999</c:v>
                </c:pt>
                <c:pt idx="13220">
                  <c:v>235.13220000000001</c:v>
                </c:pt>
                <c:pt idx="13221">
                  <c:v>235.16380000000001</c:v>
                </c:pt>
                <c:pt idx="13222">
                  <c:v>235.19540000000001</c:v>
                </c:pt>
                <c:pt idx="13223">
                  <c:v>235.227</c:v>
                </c:pt>
                <c:pt idx="13224">
                  <c:v>235.2586</c:v>
                </c:pt>
                <c:pt idx="13225">
                  <c:v>235.2903</c:v>
                </c:pt>
                <c:pt idx="13226">
                  <c:v>235.3219</c:v>
                </c:pt>
                <c:pt idx="13227">
                  <c:v>235.3535</c:v>
                </c:pt>
                <c:pt idx="13228">
                  <c:v>235.38509999999999</c:v>
                </c:pt>
                <c:pt idx="13229">
                  <c:v>235.41669999999999</c:v>
                </c:pt>
                <c:pt idx="13230">
                  <c:v>235.44839999999999</c:v>
                </c:pt>
                <c:pt idx="13231">
                  <c:v>235.48</c:v>
                </c:pt>
                <c:pt idx="13232">
                  <c:v>235.51159999999999</c:v>
                </c:pt>
                <c:pt idx="13233">
                  <c:v>235.54320000000001</c:v>
                </c:pt>
                <c:pt idx="13234">
                  <c:v>235.57490000000001</c:v>
                </c:pt>
                <c:pt idx="13235">
                  <c:v>235.60650000000001</c:v>
                </c:pt>
                <c:pt idx="13236">
                  <c:v>235.63820000000001</c:v>
                </c:pt>
                <c:pt idx="13237">
                  <c:v>235.66980000000001</c:v>
                </c:pt>
                <c:pt idx="13238">
                  <c:v>235.70140000000001</c:v>
                </c:pt>
                <c:pt idx="13239">
                  <c:v>235.73310000000001</c:v>
                </c:pt>
                <c:pt idx="13240">
                  <c:v>235.7647</c:v>
                </c:pt>
                <c:pt idx="13241">
                  <c:v>235.79640000000001</c:v>
                </c:pt>
                <c:pt idx="13242">
                  <c:v>235.828</c:v>
                </c:pt>
                <c:pt idx="13243">
                  <c:v>235.8597</c:v>
                </c:pt>
                <c:pt idx="13244">
                  <c:v>235.8913</c:v>
                </c:pt>
                <c:pt idx="13245">
                  <c:v>235.923</c:v>
                </c:pt>
                <c:pt idx="13246">
                  <c:v>235.9547</c:v>
                </c:pt>
                <c:pt idx="13247">
                  <c:v>235.9863</c:v>
                </c:pt>
                <c:pt idx="13248">
                  <c:v>236.018</c:v>
                </c:pt>
                <c:pt idx="13249">
                  <c:v>236.0497</c:v>
                </c:pt>
                <c:pt idx="13250">
                  <c:v>236.0813</c:v>
                </c:pt>
                <c:pt idx="13251">
                  <c:v>236.113</c:v>
                </c:pt>
                <c:pt idx="13252">
                  <c:v>236.1447</c:v>
                </c:pt>
                <c:pt idx="13253">
                  <c:v>236.1763</c:v>
                </c:pt>
                <c:pt idx="13254">
                  <c:v>236.208</c:v>
                </c:pt>
                <c:pt idx="13255">
                  <c:v>236.2397</c:v>
                </c:pt>
                <c:pt idx="13256">
                  <c:v>236.2714</c:v>
                </c:pt>
                <c:pt idx="13257">
                  <c:v>236.3031</c:v>
                </c:pt>
                <c:pt idx="13258">
                  <c:v>236.3347</c:v>
                </c:pt>
                <c:pt idx="13259">
                  <c:v>236.3664</c:v>
                </c:pt>
                <c:pt idx="13260">
                  <c:v>236.3981</c:v>
                </c:pt>
                <c:pt idx="13261">
                  <c:v>236.4298</c:v>
                </c:pt>
                <c:pt idx="13262">
                  <c:v>236.4615</c:v>
                </c:pt>
                <c:pt idx="13263">
                  <c:v>236.4932</c:v>
                </c:pt>
                <c:pt idx="13264">
                  <c:v>236.5249</c:v>
                </c:pt>
                <c:pt idx="13265">
                  <c:v>236.5566</c:v>
                </c:pt>
                <c:pt idx="13266">
                  <c:v>236.5883</c:v>
                </c:pt>
                <c:pt idx="13267">
                  <c:v>236.62</c:v>
                </c:pt>
                <c:pt idx="13268">
                  <c:v>236.65170000000001</c:v>
                </c:pt>
                <c:pt idx="13269">
                  <c:v>236.68340000000001</c:v>
                </c:pt>
                <c:pt idx="13270">
                  <c:v>236.71510000000001</c:v>
                </c:pt>
                <c:pt idx="13271">
                  <c:v>236.74680000000001</c:v>
                </c:pt>
                <c:pt idx="13272">
                  <c:v>236.77850000000001</c:v>
                </c:pt>
                <c:pt idx="13273">
                  <c:v>236.81030000000001</c:v>
                </c:pt>
                <c:pt idx="13274">
                  <c:v>236.84200000000001</c:v>
                </c:pt>
                <c:pt idx="13275">
                  <c:v>236.87370000000001</c:v>
                </c:pt>
                <c:pt idx="13276">
                  <c:v>236.90539999999999</c:v>
                </c:pt>
                <c:pt idx="13277">
                  <c:v>236.93709999999999</c:v>
                </c:pt>
                <c:pt idx="13278">
                  <c:v>236.96889999999999</c:v>
                </c:pt>
                <c:pt idx="13279">
                  <c:v>237.00059999999999</c:v>
                </c:pt>
                <c:pt idx="13280">
                  <c:v>237.03229999999999</c:v>
                </c:pt>
                <c:pt idx="13281">
                  <c:v>237.0641</c:v>
                </c:pt>
                <c:pt idx="13282">
                  <c:v>237.0958</c:v>
                </c:pt>
                <c:pt idx="13283">
                  <c:v>237.1275</c:v>
                </c:pt>
                <c:pt idx="13284">
                  <c:v>237.1593</c:v>
                </c:pt>
                <c:pt idx="13285">
                  <c:v>237.191</c:v>
                </c:pt>
                <c:pt idx="13286">
                  <c:v>237.22280000000001</c:v>
                </c:pt>
                <c:pt idx="13287">
                  <c:v>237.25450000000001</c:v>
                </c:pt>
                <c:pt idx="13288">
                  <c:v>237.28630000000001</c:v>
                </c:pt>
                <c:pt idx="13289">
                  <c:v>237.31800000000001</c:v>
                </c:pt>
                <c:pt idx="13290">
                  <c:v>237.34979999999999</c:v>
                </c:pt>
                <c:pt idx="13291">
                  <c:v>237.38149999999999</c:v>
                </c:pt>
                <c:pt idx="13292">
                  <c:v>237.41329999999999</c:v>
                </c:pt>
                <c:pt idx="13293">
                  <c:v>237.4451</c:v>
                </c:pt>
                <c:pt idx="13294">
                  <c:v>237.4768</c:v>
                </c:pt>
                <c:pt idx="13295">
                  <c:v>237.5086</c:v>
                </c:pt>
                <c:pt idx="13296">
                  <c:v>237.5403</c:v>
                </c:pt>
                <c:pt idx="13297">
                  <c:v>237.57210000000001</c:v>
                </c:pt>
                <c:pt idx="13298">
                  <c:v>237.60390000000001</c:v>
                </c:pt>
                <c:pt idx="13299">
                  <c:v>237.63570000000001</c:v>
                </c:pt>
                <c:pt idx="13300">
                  <c:v>237.66739999999999</c:v>
                </c:pt>
                <c:pt idx="13301">
                  <c:v>237.69919999999999</c:v>
                </c:pt>
                <c:pt idx="13302">
                  <c:v>237.73099999999999</c:v>
                </c:pt>
                <c:pt idx="13303">
                  <c:v>237.7628</c:v>
                </c:pt>
                <c:pt idx="13304">
                  <c:v>237.7945</c:v>
                </c:pt>
                <c:pt idx="13305">
                  <c:v>237.8263</c:v>
                </c:pt>
                <c:pt idx="13306">
                  <c:v>237.85810000000001</c:v>
                </c:pt>
                <c:pt idx="13307">
                  <c:v>237.88990000000001</c:v>
                </c:pt>
                <c:pt idx="13308">
                  <c:v>237.92169999999999</c:v>
                </c:pt>
                <c:pt idx="13309">
                  <c:v>237.95349999999999</c:v>
                </c:pt>
                <c:pt idx="13310">
                  <c:v>237.9853</c:v>
                </c:pt>
                <c:pt idx="13311">
                  <c:v>238.0171</c:v>
                </c:pt>
                <c:pt idx="13312">
                  <c:v>238.0489</c:v>
                </c:pt>
                <c:pt idx="13313">
                  <c:v>238.08070000000001</c:v>
                </c:pt>
                <c:pt idx="13314">
                  <c:v>238.11250000000001</c:v>
                </c:pt>
                <c:pt idx="13315">
                  <c:v>238.14429999999999</c:v>
                </c:pt>
                <c:pt idx="13316">
                  <c:v>238.17609999999999</c:v>
                </c:pt>
                <c:pt idx="13317">
                  <c:v>238.2079</c:v>
                </c:pt>
                <c:pt idx="13318">
                  <c:v>238.2397</c:v>
                </c:pt>
                <c:pt idx="13319">
                  <c:v>238.2715</c:v>
                </c:pt>
                <c:pt idx="13320">
                  <c:v>238.30340000000001</c:v>
                </c:pt>
                <c:pt idx="13321">
                  <c:v>238.33519999999999</c:v>
                </c:pt>
                <c:pt idx="13322">
                  <c:v>238.36699999999999</c:v>
                </c:pt>
                <c:pt idx="13323">
                  <c:v>238.39879999999999</c:v>
                </c:pt>
                <c:pt idx="13324">
                  <c:v>238.4306</c:v>
                </c:pt>
                <c:pt idx="13325">
                  <c:v>238.46250000000001</c:v>
                </c:pt>
                <c:pt idx="13326">
                  <c:v>238.49430000000001</c:v>
                </c:pt>
                <c:pt idx="13327">
                  <c:v>238.52610000000001</c:v>
                </c:pt>
                <c:pt idx="13328">
                  <c:v>238.55799999999999</c:v>
                </c:pt>
                <c:pt idx="13329">
                  <c:v>238.5898</c:v>
                </c:pt>
                <c:pt idx="13330">
                  <c:v>238.6216</c:v>
                </c:pt>
                <c:pt idx="13331">
                  <c:v>238.65350000000001</c:v>
                </c:pt>
                <c:pt idx="13332">
                  <c:v>238.68530000000001</c:v>
                </c:pt>
                <c:pt idx="13333">
                  <c:v>238.71719999999999</c:v>
                </c:pt>
                <c:pt idx="13334">
                  <c:v>238.749</c:v>
                </c:pt>
                <c:pt idx="13335">
                  <c:v>238.7809</c:v>
                </c:pt>
                <c:pt idx="13336">
                  <c:v>238.81270000000001</c:v>
                </c:pt>
                <c:pt idx="13337">
                  <c:v>238.84460000000001</c:v>
                </c:pt>
                <c:pt idx="13338">
                  <c:v>238.87639999999999</c:v>
                </c:pt>
                <c:pt idx="13339">
                  <c:v>238.9083</c:v>
                </c:pt>
                <c:pt idx="13340">
                  <c:v>238.9401</c:v>
                </c:pt>
                <c:pt idx="13341">
                  <c:v>238.97200000000001</c:v>
                </c:pt>
                <c:pt idx="13342">
                  <c:v>239.00389999999999</c:v>
                </c:pt>
                <c:pt idx="13343">
                  <c:v>239.03569999999999</c:v>
                </c:pt>
                <c:pt idx="13344">
                  <c:v>239.0676</c:v>
                </c:pt>
                <c:pt idx="13345">
                  <c:v>239.09950000000001</c:v>
                </c:pt>
                <c:pt idx="13346">
                  <c:v>239.13130000000001</c:v>
                </c:pt>
                <c:pt idx="13347">
                  <c:v>239.16319999999999</c:v>
                </c:pt>
                <c:pt idx="13348">
                  <c:v>239.1951</c:v>
                </c:pt>
                <c:pt idx="13349">
                  <c:v>239.227</c:v>
                </c:pt>
                <c:pt idx="13350">
                  <c:v>239.25880000000001</c:v>
                </c:pt>
                <c:pt idx="13351">
                  <c:v>239.29069999999999</c:v>
                </c:pt>
                <c:pt idx="13352">
                  <c:v>239.32259999999999</c:v>
                </c:pt>
                <c:pt idx="13353">
                  <c:v>239.3545</c:v>
                </c:pt>
                <c:pt idx="13354">
                  <c:v>239.38640000000001</c:v>
                </c:pt>
                <c:pt idx="13355">
                  <c:v>239.41829999999999</c:v>
                </c:pt>
                <c:pt idx="13356">
                  <c:v>239.4502</c:v>
                </c:pt>
                <c:pt idx="13357">
                  <c:v>239.4821</c:v>
                </c:pt>
                <c:pt idx="13358">
                  <c:v>239.51400000000001</c:v>
                </c:pt>
                <c:pt idx="13359">
                  <c:v>239.54589999999999</c:v>
                </c:pt>
                <c:pt idx="13360">
                  <c:v>239.5778</c:v>
                </c:pt>
                <c:pt idx="13361">
                  <c:v>239.6097</c:v>
                </c:pt>
                <c:pt idx="13362">
                  <c:v>239.64160000000001</c:v>
                </c:pt>
                <c:pt idx="13363">
                  <c:v>239.67349999999999</c:v>
                </c:pt>
                <c:pt idx="13364">
                  <c:v>239.7054</c:v>
                </c:pt>
                <c:pt idx="13365">
                  <c:v>239.7373</c:v>
                </c:pt>
                <c:pt idx="13366">
                  <c:v>239.76920000000001</c:v>
                </c:pt>
                <c:pt idx="13367">
                  <c:v>239.80109999999999</c:v>
                </c:pt>
                <c:pt idx="13368">
                  <c:v>239.8331</c:v>
                </c:pt>
                <c:pt idx="13369">
                  <c:v>239.86500000000001</c:v>
                </c:pt>
                <c:pt idx="13370">
                  <c:v>239.89689999999999</c:v>
                </c:pt>
                <c:pt idx="13371">
                  <c:v>239.9288</c:v>
                </c:pt>
                <c:pt idx="13372">
                  <c:v>239.9607</c:v>
                </c:pt>
                <c:pt idx="13373">
                  <c:v>239.99270000000001</c:v>
                </c:pt>
                <c:pt idx="13374">
                  <c:v>240.02459999999999</c:v>
                </c:pt>
                <c:pt idx="13375">
                  <c:v>240.0565</c:v>
                </c:pt>
                <c:pt idx="13376">
                  <c:v>240.08850000000001</c:v>
                </c:pt>
                <c:pt idx="13377">
                  <c:v>240.12039999999999</c:v>
                </c:pt>
                <c:pt idx="13378">
                  <c:v>240.1524</c:v>
                </c:pt>
                <c:pt idx="13379">
                  <c:v>240.18430000000001</c:v>
                </c:pt>
                <c:pt idx="13380">
                  <c:v>240.21619999999999</c:v>
                </c:pt>
                <c:pt idx="13381">
                  <c:v>240.2482</c:v>
                </c:pt>
                <c:pt idx="13382">
                  <c:v>240.2801</c:v>
                </c:pt>
                <c:pt idx="13383">
                  <c:v>240.31209999999999</c:v>
                </c:pt>
                <c:pt idx="13384">
                  <c:v>240.34399999999999</c:v>
                </c:pt>
                <c:pt idx="13385">
                  <c:v>240.376</c:v>
                </c:pt>
                <c:pt idx="13386">
                  <c:v>240.40790000000001</c:v>
                </c:pt>
                <c:pt idx="13387">
                  <c:v>240.43989999999999</c:v>
                </c:pt>
                <c:pt idx="13388">
                  <c:v>240.47190000000001</c:v>
                </c:pt>
                <c:pt idx="13389">
                  <c:v>240.50380000000001</c:v>
                </c:pt>
                <c:pt idx="13390">
                  <c:v>240.53579999999999</c:v>
                </c:pt>
                <c:pt idx="13391">
                  <c:v>240.56780000000001</c:v>
                </c:pt>
                <c:pt idx="13392">
                  <c:v>240.59970000000001</c:v>
                </c:pt>
                <c:pt idx="13393">
                  <c:v>240.6317</c:v>
                </c:pt>
                <c:pt idx="13394">
                  <c:v>240.66370000000001</c:v>
                </c:pt>
                <c:pt idx="13395">
                  <c:v>240.69560000000001</c:v>
                </c:pt>
                <c:pt idx="13396">
                  <c:v>240.7276</c:v>
                </c:pt>
                <c:pt idx="13397">
                  <c:v>240.75960000000001</c:v>
                </c:pt>
                <c:pt idx="13398">
                  <c:v>240.79159999999999</c:v>
                </c:pt>
                <c:pt idx="13399">
                  <c:v>240.8236</c:v>
                </c:pt>
                <c:pt idx="13400">
                  <c:v>240.85560000000001</c:v>
                </c:pt>
                <c:pt idx="13401">
                  <c:v>240.88759999999999</c:v>
                </c:pt>
                <c:pt idx="13402">
                  <c:v>240.9195</c:v>
                </c:pt>
                <c:pt idx="13403">
                  <c:v>240.95150000000001</c:v>
                </c:pt>
                <c:pt idx="13404">
                  <c:v>240.98349999999999</c:v>
                </c:pt>
                <c:pt idx="13405">
                  <c:v>241.0155</c:v>
                </c:pt>
                <c:pt idx="13406">
                  <c:v>241.04750000000001</c:v>
                </c:pt>
                <c:pt idx="13407">
                  <c:v>241.0795</c:v>
                </c:pt>
                <c:pt idx="13408">
                  <c:v>241.11150000000001</c:v>
                </c:pt>
                <c:pt idx="13409">
                  <c:v>241.14349999999999</c:v>
                </c:pt>
                <c:pt idx="13410">
                  <c:v>241.1756</c:v>
                </c:pt>
                <c:pt idx="13411">
                  <c:v>241.20760000000001</c:v>
                </c:pt>
                <c:pt idx="13412">
                  <c:v>241.2396</c:v>
                </c:pt>
                <c:pt idx="13413">
                  <c:v>241.27160000000001</c:v>
                </c:pt>
                <c:pt idx="13414">
                  <c:v>241.30359999999999</c:v>
                </c:pt>
                <c:pt idx="13415">
                  <c:v>241.3356</c:v>
                </c:pt>
                <c:pt idx="13416">
                  <c:v>241.36760000000001</c:v>
                </c:pt>
                <c:pt idx="13417">
                  <c:v>241.3997</c:v>
                </c:pt>
                <c:pt idx="13418">
                  <c:v>241.43170000000001</c:v>
                </c:pt>
                <c:pt idx="13419">
                  <c:v>241.46369999999999</c:v>
                </c:pt>
                <c:pt idx="13420">
                  <c:v>241.4957</c:v>
                </c:pt>
                <c:pt idx="13421">
                  <c:v>241.52780000000001</c:v>
                </c:pt>
                <c:pt idx="13422">
                  <c:v>241.5598</c:v>
                </c:pt>
                <c:pt idx="13423">
                  <c:v>241.59180000000001</c:v>
                </c:pt>
                <c:pt idx="13424">
                  <c:v>241.62389999999999</c:v>
                </c:pt>
                <c:pt idx="13425">
                  <c:v>241.6559</c:v>
                </c:pt>
                <c:pt idx="13426">
                  <c:v>241.68799999999999</c:v>
                </c:pt>
                <c:pt idx="13427">
                  <c:v>241.72</c:v>
                </c:pt>
                <c:pt idx="13428">
                  <c:v>241.75210000000001</c:v>
                </c:pt>
                <c:pt idx="13429">
                  <c:v>241.7841</c:v>
                </c:pt>
                <c:pt idx="13430">
                  <c:v>241.81610000000001</c:v>
                </c:pt>
                <c:pt idx="13431">
                  <c:v>241.84819999999999</c:v>
                </c:pt>
                <c:pt idx="13432">
                  <c:v>241.88030000000001</c:v>
                </c:pt>
                <c:pt idx="13433">
                  <c:v>241.91229999999999</c:v>
                </c:pt>
                <c:pt idx="13434">
                  <c:v>241.9444</c:v>
                </c:pt>
                <c:pt idx="13435">
                  <c:v>241.97640000000001</c:v>
                </c:pt>
                <c:pt idx="13436">
                  <c:v>242.0085</c:v>
                </c:pt>
                <c:pt idx="13437">
                  <c:v>242.04060000000001</c:v>
                </c:pt>
                <c:pt idx="13438">
                  <c:v>242.07259999999999</c:v>
                </c:pt>
                <c:pt idx="13439">
                  <c:v>242.10470000000001</c:v>
                </c:pt>
                <c:pt idx="13440">
                  <c:v>242.13679999999999</c:v>
                </c:pt>
                <c:pt idx="13441">
                  <c:v>242.1688</c:v>
                </c:pt>
                <c:pt idx="13442">
                  <c:v>242.20089999999999</c:v>
                </c:pt>
                <c:pt idx="13443">
                  <c:v>242.233</c:v>
                </c:pt>
                <c:pt idx="13444">
                  <c:v>242.26509999999999</c:v>
                </c:pt>
                <c:pt idx="13445">
                  <c:v>242.2972</c:v>
                </c:pt>
                <c:pt idx="13446">
                  <c:v>242.32919999999999</c:v>
                </c:pt>
                <c:pt idx="13447">
                  <c:v>242.3613</c:v>
                </c:pt>
                <c:pt idx="13448">
                  <c:v>242.39340000000001</c:v>
                </c:pt>
                <c:pt idx="13449">
                  <c:v>242.4255</c:v>
                </c:pt>
                <c:pt idx="13450">
                  <c:v>242.45760000000001</c:v>
                </c:pt>
                <c:pt idx="13451">
                  <c:v>242.4897</c:v>
                </c:pt>
                <c:pt idx="13452">
                  <c:v>242.52180000000001</c:v>
                </c:pt>
                <c:pt idx="13453">
                  <c:v>242.5539</c:v>
                </c:pt>
                <c:pt idx="13454">
                  <c:v>242.58600000000001</c:v>
                </c:pt>
                <c:pt idx="13455">
                  <c:v>242.6181</c:v>
                </c:pt>
                <c:pt idx="13456">
                  <c:v>242.65020000000001</c:v>
                </c:pt>
                <c:pt idx="13457">
                  <c:v>242.6823</c:v>
                </c:pt>
                <c:pt idx="13458">
                  <c:v>242.71440000000001</c:v>
                </c:pt>
                <c:pt idx="13459">
                  <c:v>242.7465</c:v>
                </c:pt>
                <c:pt idx="13460">
                  <c:v>242.77860000000001</c:v>
                </c:pt>
                <c:pt idx="13461">
                  <c:v>242.8108</c:v>
                </c:pt>
                <c:pt idx="13462">
                  <c:v>242.84289999999999</c:v>
                </c:pt>
                <c:pt idx="13463">
                  <c:v>242.875</c:v>
                </c:pt>
                <c:pt idx="13464">
                  <c:v>242.90710000000001</c:v>
                </c:pt>
                <c:pt idx="13465">
                  <c:v>242.9393</c:v>
                </c:pt>
                <c:pt idx="13466">
                  <c:v>242.97139999999999</c:v>
                </c:pt>
                <c:pt idx="13467">
                  <c:v>243.0035</c:v>
                </c:pt>
                <c:pt idx="13468">
                  <c:v>243.03559999999999</c:v>
                </c:pt>
                <c:pt idx="13469">
                  <c:v>243.06780000000001</c:v>
                </c:pt>
                <c:pt idx="13470">
                  <c:v>243.09989999999999</c:v>
                </c:pt>
                <c:pt idx="13471">
                  <c:v>243.13200000000001</c:v>
                </c:pt>
                <c:pt idx="13472">
                  <c:v>243.16419999999999</c:v>
                </c:pt>
                <c:pt idx="13473">
                  <c:v>243.19630000000001</c:v>
                </c:pt>
                <c:pt idx="13474">
                  <c:v>243.2285</c:v>
                </c:pt>
                <c:pt idx="13475">
                  <c:v>243.26060000000001</c:v>
                </c:pt>
                <c:pt idx="13476">
                  <c:v>243.2928</c:v>
                </c:pt>
                <c:pt idx="13477">
                  <c:v>243.32490000000001</c:v>
                </c:pt>
                <c:pt idx="13478">
                  <c:v>243.3571</c:v>
                </c:pt>
                <c:pt idx="13479">
                  <c:v>243.38919999999999</c:v>
                </c:pt>
                <c:pt idx="13480">
                  <c:v>243.42140000000001</c:v>
                </c:pt>
                <c:pt idx="13481">
                  <c:v>243.45349999999999</c:v>
                </c:pt>
                <c:pt idx="13482">
                  <c:v>243.48570000000001</c:v>
                </c:pt>
                <c:pt idx="13483">
                  <c:v>243.5179</c:v>
                </c:pt>
                <c:pt idx="13484">
                  <c:v>243.55</c:v>
                </c:pt>
                <c:pt idx="13485">
                  <c:v>243.5822</c:v>
                </c:pt>
                <c:pt idx="13486">
                  <c:v>243.61439999999999</c:v>
                </c:pt>
                <c:pt idx="13487">
                  <c:v>243.6465</c:v>
                </c:pt>
                <c:pt idx="13488">
                  <c:v>243.67869999999999</c:v>
                </c:pt>
                <c:pt idx="13489">
                  <c:v>243.71090000000001</c:v>
                </c:pt>
                <c:pt idx="13490">
                  <c:v>243.7431</c:v>
                </c:pt>
                <c:pt idx="13491">
                  <c:v>243.77520000000001</c:v>
                </c:pt>
                <c:pt idx="13492">
                  <c:v>243.8074</c:v>
                </c:pt>
                <c:pt idx="13493">
                  <c:v>243.83959999999999</c:v>
                </c:pt>
                <c:pt idx="13494">
                  <c:v>243.87180000000001</c:v>
                </c:pt>
                <c:pt idx="13495">
                  <c:v>243.904</c:v>
                </c:pt>
                <c:pt idx="13496">
                  <c:v>243.93620000000001</c:v>
                </c:pt>
                <c:pt idx="13497">
                  <c:v>243.9684</c:v>
                </c:pt>
                <c:pt idx="13498">
                  <c:v>244.00049999999999</c:v>
                </c:pt>
                <c:pt idx="13499">
                  <c:v>244.03270000000001</c:v>
                </c:pt>
                <c:pt idx="13500">
                  <c:v>244.065</c:v>
                </c:pt>
                <c:pt idx="13501">
                  <c:v>244.09719999999999</c:v>
                </c:pt>
                <c:pt idx="13502">
                  <c:v>244.1293</c:v>
                </c:pt>
                <c:pt idx="13503">
                  <c:v>244.16159999999999</c:v>
                </c:pt>
                <c:pt idx="13504">
                  <c:v>244.19380000000001</c:v>
                </c:pt>
                <c:pt idx="13505">
                  <c:v>244.226</c:v>
                </c:pt>
                <c:pt idx="13506">
                  <c:v>244.25819999999999</c:v>
                </c:pt>
                <c:pt idx="13507">
                  <c:v>244.29040000000001</c:v>
                </c:pt>
                <c:pt idx="13508">
                  <c:v>244.32259999999999</c:v>
                </c:pt>
                <c:pt idx="13509">
                  <c:v>244.35480000000001</c:v>
                </c:pt>
                <c:pt idx="13510">
                  <c:v>244.3871</c:v>
                </c:pt>
                <c:pt idx="13511">
                  <c:v>244.41929999999999</c:v>
                </c:pt>
                <c:pt idx="13512">
                  <c:v>244.45150000000001</c:v>
                </c:pt>
                <c:pt idx="13513">
                  <c:v>244.4837</c:v>
                </c:pt>
                <c:pt idx="13514">
                  <c:v>244.51599999999999</c:v>
                </c:pt>
                <c:pt idx="13515">
                  <c:v>244.54820000000001</c:v>
                </c:pt>
                <c:pt idx="13516">
                  <c:v>244.5804</c:v>
                </c:pt>
                <c:pt idx="13517">
                  <c:v>244.61269999999999</c:v>
                </c:pt>
                <c:pt idx="13518">
                  <c:v>244.64490000000001</c:v>
                </c:pt>
                <c:pt idx="13519">
                  <c:v>244.6771</c:v>
                </c:pt>
                <c:pt idx="13520">
                  <c:v>244.70939999999999</c:v>
                </c:pt>
                <c:pt idx="13521">
                  <c:v>244.74160000000001</c:v>
                </c:pt>
                <c:pt idx="13522">
                  <c:v>244.7739</c:v>
                </c:pt>
                <c:pt idx="13523">
                  <c:v>244.80609999999999</c:v>
                </c:pt>
                <c:pt idx="13524">
                  <c:v>244.83840000000001</c:v>
                </c:pt>
                <c:pt idx="13525">
                  <c:v>244.8706</c:v>
                </c:pt>
                <c:pt idx="13526">
                  <c:v>244.90289999999999</c:v>
                </c:pt>
                <c:pt idx="13527">
                  <c:v>244.93510000000001</c:v>
                </c:pt>
                <c:pt idx="13528">
                  <c:v>244.9674</c:v>
                </c:pt>
                <c:pt idx="13529">
                  <c:v>244.99959999999999</c:v>
                </c:pt>
                <c:pt idx="13530">
                  <c:v>245.03190000000001</c:v>
                </c:pt>
                <c:pt idx="13531">
                  <c:v>245.0642</c:v>
                </c:pt>
                <c:pt idx="13532">
                  <c:v>245.09639999999999</c:v>
                </c:pt>
                <c:pt idx="13533">
                  <c:v>245.12870000000001</c:v>
                </c:pt>
                <c:pt idx="13534">
                  <c:v>245.161</c:v>
                </c:pt>
                <c:pt idx="13535">
                  <c:v>245.19329999999999</c:v>
                </c:pt>
                <c:pt idx="13536">
                  <c:v>245.22550000000001</c:v>
                </c:pt>
                <c:pt idx="13537">
                  <c:v>245.2578</c:v>
                </c:pt>
                <c:pt idx="13538">
                  <c:v>245.2901</c:v>
                </c:pt>
                <c:pt idx="13539">
                  <c:v>245.32239999999999</c:v>
                </c:pt>
                <c:pt idx="13540">
                  <c:v>245.3546</c:v>
                </c:pt>
                <c:pt idx="13541">
                  <c:v>245.3869</c:v>
                </c:pt>
                <c:pt idx="13542">
                  <c:v>245.41919999999999</c:v>
                </c:pt>
                <c:pt idx="13543">
                  <c:v>245.45150000000001</c:v>
                </c:pt>
                <c:pt idx="13544">
                  <c:v>245.4838</c:v>
                </c:pt>
                <c:pt idx="13545">
                  <c:v>245.51609999999999</c:v>
                </c:pt>
                <c:pt idx="13546">
                  <c:v>245.54839999999999</c:v>
                </c:pt>
                <c:pt idx="13547">
                  <c:v>245.58070000000001</c:v>
                </c:pt>
                <c:pt idx="13548">
                  <c:v>245.613</c:v>
                </c:pt>
                <c:pt idx="13549">
                  <c:v>245.64529999999999</c:v>
                </c:pt>
                <c:pt idx="13550">
                  <c:v>245.67760000000001</c:v>
                </c:pt>
                <c:pt idx="13551">
                  <c:v>245.7099</c:v>
                </c:pt>
                <c:pt idx="13552">
                  <c:v>245.7422</c:v>
                </c:pt>
                <c:pt idx="13553">
                  <c:v>245.77449999999999</c:v>
                </c:pt>
                <c:pt idx="13554">
                  <c:v>245.80690000000001</c:v>
                </c:pt>
                <c:pt idx="13555">
                  <c:v>245.83920000000001</c:v>
                </c:pt>
                <c:pt idx="13556">
                  <c:v>245.8715</c:v>
                </c:pt>
                <c:pt idx="13557">
                  <c:v>245.90379999999999</c:v>
                </c:pt>
                <c:pt idx="13558">
                  <c:v>245.93610000000001</c:v>
                </c:pt>
                <c:pt idx="13559">
                  <c:v>245.9684</c:v>
                </c:pt>
                <c:pt idx="13560">
                  <c:v>246.0008</c:v>
                </c:pt>
                <c:pt idx="13561">
                  <c:v>246.03309999999999</c:v>
                </c:pt>
                <c:pt idx="13562">
                  <c:v>246.06540000000001</c:v>
                </c:pt>
                <c:pt idx="13563">
                  <c:v>246.09780000000001</c:v>
                </c:pt>
                <c:pt idx="13564">
                  <c:v>246.1301</c:v>
                </c:pt>
                <c:pt idx="13565">
                  <c:v>246.16239999999999</c:v>
                </c:pt>
                <c:pt idx="13566">
                  <c:v>246.19479999999999</c:v>
                </c:pt>
                <c:pt idx="13567">
                  <c:v>246.22710000000001</c:v>
                </c:pt>
                <c:pt idx="13568">
                  <c:v>246.2595</c:v>
                </c:pt>
                <c:pt idx="13569">
                  <c:v>246.29179999999999</c:v>
                </c:pt>
                <c:pt idx="13570">
                  <c:v>246.32419999999999</c:v>
                </c:pt>
                <c:pt idx="13571">
                  <c:v>246.35650000000001</c:v>
                </c:pt>
                <c:pt idx="13572">
                  <c:v>246.38890000000001</c:v>
                </c:pt>
                <c:pt idx="13573">
                  <c:v>246.4212</c:v>
                </c:pt>
                <c:pt idx="13574">
                  <c:v>246.45359999999999</c:v>
                </c:pt>
                <c:pt idx="13575">
                  <c:v>246.48589999999999</c:v>
                </c:pt>
                <c:pt idx="13576">
                  <c:v>246.51830000000001</c:v>
                </c:pt>
                <c:pt idx="13577">
                  <c:v>246.5506</c:v>
                </c:pt>
                <c:pt idx="13578">
                  <c:v>246.583</c:v>
                </c:pt>
                <c:pt idx="13579">
                  <c:v>246.61539999999999</c:v>
                </c:pt>
                <c:pt idx="13580">
                  <c:v>246.64779999999999</c:v>
                </c:pt>
                <c:pt idx="13581">
                  <c:v>246.68010000000001</c:v>
                </c:pt>
                <c:pt idx="13582">
                  <c:v>246.71250000000001</c:v>
                </c:pt>
                <c:pt idx="13583">
                  <c:v>246.7449</c:v>
                </c:pt>
                <c:pt idx="13584">
                  <c:v>246.7773</c:v>
                </c:pt>
                <c:pt idx="13585">
                  <c:v>246.80959999999999</c:v>
                </c:pt>
                <c:pt idx="13586">
                  <c:v>246.84200000000001</c:v>
                </c:pt>
                <c:pt idx="13587">
                  <c:v>246.87440000000001</c:v>
                </c:pt>
                <c:pt idx="13588">
                  <c:v>246.9068</c:v>
                </c:pt>
                <c:pt idx="13589">
                  <c:v>246.9392</c:v>
                </c:pt>
                <c:pt idx="13590">
                  <c:v>246.9716</c:v>
                </c:pt>
                <c:pt idx="13591">
                  <c:v>247.00399999999999</c:v>
                </c:pt>
                <c:pt idx="13592">
                  <c:v>247.03630000000001</c:v>
                </c:pt>
                <c:pt idx="13593">
                  <c:v>247.06870000000001</c:v>
                </c:pt>
                <c:pt idx="13594">
                  <c:v>247.1011</c:v>
                </c:pt>
                <c:pt idx="13595">
                  <c:v>247.1335</c:v>
                </c:pt>
                <c:pt idx="13596">
                  <c:v>247.16589999999999</c:v>
                </c:pt>
                <c:pt idx="13597">
                  <c:v>247.19829999999999</c:v>
                </c:pt>
                <c:pt idx="13598">
                  <c:v>247.23079999999999</c:v>
                </c:pt>
                <c:pt idx="13599">
                  <c:v>247.26320000000001</c:v>
                </c:pt>
                <c:pt idx="13600">
                  <c:v>247.29560000000001</c:v>
                </c:pt>
                <c:pt idx="13601">
                  <c:v>247.328</c:v>
                </c:pt>
                <c:pt idx="13602">
                  <c:v>247.3604</c:v>
                </c:pt>
                <c:pt idx="13603">
                  <c:v>247.39279999999999</c:v>
                </c:pt>
                <c:pt idx="13604">
                  <c:v>247.42519999999999</c:v>
                </c:pt>
                <c:pt idx="13605">
                  <c:v>247.45769999999999</c:v>
                </c:pt>
                <c:pt idx="13606">
                  <c:v>247.49010000000001</c:v>
                </c:pt>
                <c:pt idx="13607">
                  <c:v>247.52250000000001</c:v>
                </c:pt>
                <c:pt idx="13608">
                  <c:v>247.5549</c:v>
                </c:pt>
                <c:pt idx="13609">
                  <c:v>247.5874</c:v>
                </c:pt>
                <c:pt idx="13610">
                  <c:v>247.6198</c:v>
                </c:pt>
                <c:pt idx="13611">
                  <c:v>247.65219999999999</c:v>
                </c:pt>
                <c:pt idx="13612">
                  <c:v>247.68469999999999</c:v>
                </c:pt>
                <c:pt idx="13613">
                  <c:v>247.71709999999999</c:v>
                </c:pt>
                <c:pt idx="13614">
                  <c:v>247.74959999999999</c:v>
                </c:pt>
                <c:pt idx="13615">
                  <c:v>247.78200000000001</c:v>
                </c:pt>
                <c:pt idx="13616">
                  <c:v>247.81450000000001</c:v>
                </c:pt>
                <c:pt idx="13617">
                  <c:v>247.84690000000001</c:v>
                </c:pt>
                <c:pt idx="13618">
                  <c:v>247.8793</c:v>
                </c:pt>
                <c:pt idx="13619">
                  <c:v>247.9118</c:v>
                </c:pt>
                <c:pt idx="13620">
                  <c:v>247.9442</c:v>
                </c:pt>
                <c:pt idx="13621">
                  <c:v>247.97669999999999</c:v>
                </c:pt>
                <c:pt idx="13622">
                  <c:v>248.00919999999999</c:v>
                </c:pt>
                <c:pt idx="13623">
                  <c:v>248.04159999999999</c:v>
                </c:pt>
                <c:pt idx="13624">
                  <c:v>248.07409999999999</c:v>
                </c:pt>
                <c:pt idx="13625">
                  <c:v>248.10659999999999</c:v>
                </c:pt>
                <c:pt idx="13626">
                  <c:v>248.13900000000001</c:v>
                </c:pt>
                <c:pt idx="13627">
                  <c:v>248.17150000000001</c:v>
                </c:pt>
                <c:pt idx="13628">
                  <c:v>248.20400000000001</c:v>
                </c:pt>
                <c:pt idx="13629">
                  <c:v>248.2364</c:v>
                </c:pt>
                <c:pt idx="13630">
                  <c:v>248.2689</c:v>
                </c:pt>
                <c:pt idx="13631">
                  <c:v>248.3014</c:v>
                </c:pt>
                <c:pt idx="13632">
                  <c:v>248.3339</c:v>
                </c:pt>
                <c:pt idx="13633">
                  <c:v>248.3663</c:v>
                </c:pt>
                <c:pt idx="13634">
                  <c:v>248.39879999999999</c:v>
                </c:pt>
                <c:pt idx="13635">
                  <c:v>248.43129999999999</c:v>
                </c:pt>
                <c:pt idx="13636">
                  <c:v>248.46379999999999</c:v>
                </c:pt>
                <c:pt idx="13637">
                  <c:v>248.49629999999999</c:v>
                </c:pt>
                <c:pt idx="13638">
                  <c:v>248.52879999999999</c:v>
                </c:pt>
                <c:pt idx="13639">
                  <c:v>248.56129999999999</c:v>
                </c:pt>
                <c:pt idx="13640">
                  <c:v>248.59379999999999</c:v>
                </c:pt>
                <c:pt idx="13641">
                  <c:v>248.62629999999999</c:v>
                </c:pt>
                <c:pt idx="13642">
                  <c:v>248.65880000000001</c:v>
                </c:pt>
                <c:pt idx="13643">
                  <c:v>248.69130000000001</c:v>
                </c:pt>
                <c:pt idx="13644">
                  <c:v>248.72380000000001</c:v>
                </c:pt>
                <c:pt idx="13645">
                  <c:v>248.75630000000001</c:v>
                </c:pt>
                <c:pt idx="13646">
                  <c:v>248.78880000000001</c:v>
                </c:pt>
                <c:pt idx="13647">
                  <c:v>248.82130000000001</c:v>
                </c:pt>
                <c:pt idx="13648">
                  <c:v>248.85380000000001</c:v>
                </c:pt>
                <c:pt idx="13649">
                  <c:v>248.88630000000001</c:v>
                </c:pt>
                <c:pt idx="13650">
                  <c:v>248.91890000000001</c:v>
                </c:pt>
                <c:pt idx="13651">
                  <c:v>248.95140000000001</c:v>
                </c:pt>
                <c:pt idx="13652">
                  <c:v>248.98390000000001</c:v>
                </c:pt>
                <c:pt idx="13653">
                  <c:v>249.0164</c:v>
                </c:pt>
                <c:pt idx="13654">
                  <c:v>249.04900000000001</c:v>
                </c:pt>
                <c:pt idx="13655">
                  <c:v>249.08150000000001</c:v>
                </c:pt>
                <c:pt idx="13656">
                  <c:v>249.114</c:v>
                </c:pt>
                <c:pt idx="13657">
                  <c:v>249.1465</c:v>
                </c:pt>
                <c:pt idx="13658">
                  <c:v>249.17910000000001</c:v>
                </c:pt>
                <c:pt idx="13659">
                  <c:v>249.2116</c:v>
                </c:pt>
                <c:pt idx="13660">
                  <c:v>249.2441</c:v>
                </c:pt>
                <c:pt idx="13661">
                  <c:v>249.27670000000001</c:v>
                </c:pt>
                <c:pt idx="13662">
                  <c:v>249.3092</c:v>
                </c:pt>
                <c:pt idx="13663">
                  <c:v>249.34180000000001</c:v>
                </c:pt>
                <c:pt idx="13664">
                  <c:v>249.37430000000001</c:v>
                </c:pt>
                <c:pt idx="13665">
                  <c:v>249.40690000000001</c:v>
                </c:pt>
                <c:pt idx="13666">
                  <c:v>249.43940000000001</c:v>
                </c:pt>
                <c:pt idx="13667">
                  <c:v>249.47200000000001</c:v>
                </c:pt>
                <c:pt idx="13668">
                  <c:v>249.50450000000001</c:v>
                </c:pt>
                <c:pt idx="13669">
                  <c:v>249.53710000000001</c:v>
                </c:pt>
                <c:pt idx="13670">
                  <c:v>249.56970000000001</c:v>
                </c:pt>
                <c:pt idx="13671">
                  <c:v>249.60220000000001</c:v>
                </c:pt>
                <c:pt idx="13672">
                  <c:v>249.63480000000001</c:v>
                </c:pt>
                <c:pt idx="13673">
                  <c:v>249.66730000000001</c:v>
                </c:pt>
                <c:pt idx="13674">
                  <c:v>249.69990000000001</c:v>
                </c:pt>
                <c:pt idx="13675">
                  <c:v>249.73249999999999</c:v>
                </c:pt>
                <c:pt idx="13676">
                  <c:v>249.76509999999999</c:v>
                </c:pt>
                <c:pt idx="13677">
                  <c:v>249.79759999999999</c:v>
                </c:pt>
                <c:pt idx="13678">
                  <c:v>249.83019999999999</c:v>
                </c:pt>
                <c:pt idx="13679">
                  <c:v>249.86279999999999</c:v>
                </c:pt>
                <c:pt idx="13680">
                  <c:v>249.8954</c:v>
                </c:pt>
                <c:pt idx="13681">
                  <c:v>249.92789999999999</c:v>
                </c:pt>
                <c:pt idx="13682">
                  <c:v>249.9605</c:v>
                </c:pt>
                <c:pt idx="13683">
                  <c:v>249.9931</c:v>
                </c:pt>
                <c:pt idx="13684">
                  <c:v>250.0257</c:v>
                </c:pt>
                <c:pt idx="13685">
                  <c:v>250.0583</c:v>
                </c:pt>
                <c:pt idx="13686">
                  <c:v>250.0909</c:v>
                </c:pt>
                <c:pt idx="13687">
                  <c:v>250.12350000000001</c:v>
                </c:pt>
                <c:pt idx="13688">
                  <c:v>250.15610000000001</c:v>
                </c:pt>
                <c:pt idx="13689">
                  <c:v>250.18870000000001</c:v>
                </c:pt>
                <c:pt idx="13690">
                  <c:v>250.22130000000001</c:v>
                </c:pt>
                <c:pt idx="13691">
                  <c:v>250.25389999999999</c:v>
                </c:pt>
                <c:pt idx="13692">
                  <c:v>250.28649999999999</c:v>
                </c:pt>
                <c:pt idx="13693">
                  <c:v>250.31909999999999</c:v>
                </c:pt>
                <c:pt idx="13694">
                  <c:v>250.35169999999999</c:v>
                </c:pt>
                <c:pt idx="13695">
                  <c:v>250.3843</c:v>
                </c:pt>
                <c:pt idx="13696">
                  <c:v>250.417</c:v>
                </c:pt>
                <c:pt idx="13697">
                  <c:v>250.4496</c:v>
                </c:pt>
                <c:pt idx="13698">
                  <c:v>250.48220000000001</c:v>
                </c:pt>
                <c:pt idx="13699">
                  <c:v>250.51480000000001</c:v>
                </c:pt>
                <c:pt idx="13700">
                  <c:v>250.54740000000001</c:v>
                </c:pt>
                <c:pt idx="13701">
                  <c:v>250.58009999999999</c:v>
                </c:pt>
                <c:pt idx="13702">
                  <c:v>250.61269999999999</c:v>
                </c:pt>
                <c:pt idx="13703">
                  <c:v>250.64529999999999</c:v>
                </c:pt>
                <c:pt idx="13704">
                  <c:v>250.678</c:v>
                </c:pt>
                <c:pt idx="13705">
                  <c:v>250.7106</c:v>
                </c:pt>
                <c:pt idx="13706">
                  <c:v>250.7432</c:v>
                </c:pt>
                <c:pt idx="13707">
                  <c:v>250.77590000000001</c:v>
                </c:pt>
                <c:pt idx="13708">
                  <c:v>250.80850000000001</c:v>
                </c:pt>
                <c:pt idx="13709">
                  <c:v>250.84119999999999</c:v>
                </c:pt>
                <c:pt idx="13710">
                  <c:v>250.87379999999999</c:v>
                </c:pt>
                <c:pt idx="13711">
                  <c:v>250.90639999999999</c:v>
                </c:pt>
                <c:pt idx="13712">
                  <c:v>250.9391</c:v>
                </c:pt>
                <c:pt idx="13713">
                  <c:v>250.9717</c:v>
                </c:pt>
                <c:pt idx="13714">
                  <c:v>251.0044</c:v>
                </c:pt>
                <c:pt idx="13715">
                  <c:v>251.03700000000001</c:v>
                </c:pt>
                <c:pt idx="13716">
                  <c:v>251.06970000000001</c:v>
                </c:pt>
                <c:pt idx="13717">
                  <c:v>251.10239999999999</c:v>
                </c:pt>
                <c:pt idx="13718">
                  <c:v>251.13499999999999</c:v>
                </c:pt>
                <c:pt idx="13719">
                  <c:v>251.1677</c:v>
                </c:pt>
                <c:pt idx="13720">
                  <c:v>251.2004</c:v>
                </c:pt>
                <c:pt idx="13721">
                  <c:v>251.233</c:v>
                </c:pt>
                <c:pt idx="13722">
                  <c:v>251.26570000000001</c:v>
                </c:pt>
                <c:pt idx="13723">
                  <c:v>251.29839999999999</c:v>
                </c:pt>
                <c:pt idx="13724">
                  <c:v>251.33109999999999</c:v>
                </c:pt>
                <c:pt idx="13725">
                  <c:v>251.36369999999999</c:v>
                </c:pt>
                <c:pt idx="13726">
                  <c:v>251.3964</c:v>
                </c:pt>
                <c:pt idx="13727">
                  <c:v>251.42910000000001</c:v>
                </c:pt>
                <c:pt idx="13728">
                  <c:v>251.46180000000001</c:v>
                </c:pt>
                <c:pt idx="13729">
                  <c:v>251.49449999999999</c:v>
                </c:pt>
                <c:pt idx="13730">
                  <c:v>251.52709999999999</c:v>
                </c:pt>
                <c:pt idx="13731">
                  <c:v>251.5598</c:v>
                </c:pt>
                <c:pt idx="13732">
                  <c:v>251.5925</c:v>
                </c:pt>
                <c:pt idx="13733">
                  <c:v>251.62520000000001</c:v>
                </c:pt>
                <c:pt idx="13734">
                  <c:v>251.65790000000001</c:v>
                </c:pt>
                <c:pt idx="13735">
                  <c:v>251.69059999999999</c:v>
                </c:pt>
                <c:pt idx="13736">
                  <c:v>251.72329999999999</c:v>
                </c:pt>
                <c:pt idx="13737">
                  <c:v>251.756</c:v>
                </c:pt>
                <c:pt idx="13738">
                  <c:v>251.78870000000001</c:v>
                </c:pt>
                <c:pt idx="13739">
                  <c:v>251.82140000000001</c:v>
                </c:pt>
                <c:pt idx="13740">
                  <c:v>251.85409999999999</c:v>
                </c:pt>
                <c:pt idx="13741">
                  <c:v>251.88679999999999</c:v>
                </c:pt>
                <c:pt idx="13742">
                  <c:v>251.9196</c:v>
                </c:pt>
                <c:pt idx="13743">
                  <c:v>251.95230000000001</c:v>
                </c:pt>
                <c:pt idx="13744">
                  <c:v>251.98500000000001</c:v>
                </c:pt>
                <c:pt idx="13745">
                  <c:v>252.01769999999999</c:v>
                </c:pt>
                <c:pt idx="13746">
                  <c:v>252.0504</c:v>
                </c:pt>
                <c:pt idx="13747">
                  <c:v>252.08320000000001</c:v>
                </c:pt>
                <c:pt idx="13748">
                  <c:v>252.11590000000001</c:v>
                </c:pt>
                <c:pt idx="13749">
                  <c:v>252.14859999999999</c:v>
                </c:pt>
                <c:pt idx="13750">
                  <c:v>252.18129999999999</c:v>
                </c:pt>
                <c:pt idx="13751">
                  <c:v>252.2141</c:v>
                </c:pt>
                <c:pt idx="13752">
                  <c:v>252.24680000000001</c:v>
                </c:pt>
                <c:pt idx="13753">
                  <c:v>252.27950000000001</c:v>
                </c:pt>
                <c:pt idx="13754">
                  <c:v>252.31229999999999</c:v>
                </c:pt>
                <c:pt idx="13755">
                  <c:v>252.345</c:v>
                </c:pt>
                <c:pt idx="13756">
                  <c:v>252.37780000000001</c:v>
                </c:pt>
                <c:pt idx="13757">
                  <c:v>252.41050000000001</c:v>
                </c:pt>
                <c:pt idx="13758">
                  <c:v>252.44329999999999</c:v>
                </c:pt>
                <c:pt idx="13759">
                  <c:v>252.476</c:v>
                </c:pt>
                <c:pt idx="13760">
                  <c:v>252.50880000000001</c:v>
                </c:pt>
                <c:pt idx="13761">
                  <c:v>252.54150000000001</c:v>
                </c:pt>
                <c:pt idx="13762">
                  <c:v>252.57429999999999</c:v>
                </c:pt>
                <c:pt idx="13763">
                  <c:v>252.607</c:v>
                </c:pt>
                <c:pt idx="13764">
                  <c:v>252.63980000000001</c:v>
                </c:pt>
                <c:pt idx="13765">
                  <c:v>252.67250000000001</c:v>
                </c:pt>
                <c:pt idx="13766">
                  <c:v>252.70529999999999</c:v>
                </c:pt>
                <c:pt idx="13767">
                  <c:v>252.7381</c:v>
                </c:pt>
                <c:pt idx="13768">
                  <c:v>252.77080000000001</c:v>
                </c:pt>
                <c:pt idx="13769">
                  <c:v>252.80359999999999</c:v>
                </c:pt>
                <c:pt idx="13770">
                  <c:v>252.8364</c:v>
                </c:pt>
                <c:pt idx="13771">
                  <c:v>252.86920000000001</c:v>
                </c:pt>
                <c:pt idx="13772">
                  <c:v>252.90190000000001</c:v>
                </c:pt>
                <c:pt idx="13773">
                  <c:v>252.93469999999999</c:v>
                </c:pt>
                <c:pt idx="13774">
                  <c:v>252.9675</c:v>
                </c:pt>
                <c:pt idx="13775">
                  <c:v>253.00030000000001</c:v>
                </c:pt>
                <c:pt idx="13776">
                  <c:v>253.03309999999999</c:v>
                </c:pt>
                <c:pt idx="13777">
                  <c:v>253.0659</c:v>
                </c:pt>
                <c:pt idx="13778">
                  <c:v>253.0986</c:v>
                </c:pt>
                <c:pt idx="13779">
                  <c:v>253.13140000000001</c:v>
                </c:pt>
                <c:pt idx="13780">
                  <c:v>253.16419999999999</c:v>
                </c:pt>
                <c:pt idx="13781">
                  <c:v>253.197</c:v>
                </c:pt>
                <c:pt idx="13782">
                  <c:v>253.22980000000001</c:v>
                </c:pt>
                <c:pt idx="13783">
                  <c:v>253.26259999999999</c:v>
                </c:pt>
                <c:pt idx="13784">
                  <c:v>253.2954</c:v>
                </c:pt>
                <c:pt idx="13785">
                  <c:v>253.32820000000001</c:v>
                </c:pt>
                <c:pt idx="13786">
                  <c:v>253.36099999999999</c:v>
                </c:pt>
                <c:pt idx="13787">
                  <c:v>253.3938</c:v>
                </c:pt>
                <c:pt idx="13788">
                  <c:v>253.42670000000001</c:v>
                </c:pt>
                <c:pt idx="13789">
                  <c:v>253.45949999999999</c:v>
                </c:pt>
                <c:pt idx="13790">
                  <c:v>253.4923</c:v>
                </c:pt>
                <c:pt idx="13791">
                  <c:v>253.52510000000001</c:v>
                </c:pt>
                <c:pt idx="13792">
                  <c:v>253.55789999999999</c:v>
                </c:pt>
                <c:pt idx="13793">
                  <c:v>253.5907</c:v>
                </c:pt>
                <c:pt idx="13794">
                  <c:v>253.62360000000001</c:v>
                </c:pt>
                <c:pt idx="13795">
                  <c:v>253.65639999999999</c:v>
                </c:pt>
                <c:pt idx="13796">
                  <c:v>253.6892</c:v>
                </c:pt>
                <c:pt idx="13797">
                  <c:v>253.72200000000001</c:v>
                </c:pt>
                <c:pt idx="13798">
                  <c:v>253.75489999999999</c:v>
                </c:pt>
                <c:pt idx="13799">
                  <c:v>253.7877</c:v>
                </c:pt>
                <c:pt idx="13800">
                  <c:v>253.82060000000001</c:v>
                </c:pt>
                <c:pt idx="13801">
                  <c:v>253.85339999999999</c:v>
                </c:pt>
                <c:pt idx="13802">
                  <c:v>253.8862</c:v>
                </c:pt>
                <c:pt idx="13803">
                  <c:v>253.91909999999999</c:v>
                </c:pt>
                <c:pt idx="13804">
                  <c:v>253.95189999999999</c:v>
                </c:pt>
                <c:pt idx="13805">
                  <c:v>253.98480000000001</c:v>
                </c:pt>
                <c:pt idx="13806">
                  <c:v>254.01759999999999</c:v>
                </c:pt>
                <c:pt idx="13807">
                  <c:v>254.0505</c:v>
                </c:pt>
                <c:pt idx="13808">
                  <c:v>254.08330000000001</c:v>
                </c:pt>
                <c:pt idx="13809">
                  <c:v>254.11619999999999</c:v>
                </c:pt>
                <c:pt idx="13810">
                  <c:v>254.149</c:v>
                </c:pt>
                <c:pt idx="13811">
                  <c:v>254.18190000000001</c:v>
                </c:pt>
                <c:pt idx="13812">
                  <c:v>254.2148</c:v>
                </c:pt>
                <c:pt idx="13813">
                  <c:v>254.24760000000001</c:v>
                </c:pt>
                <c:pt idx="13814">
                  <c:v>254.28049999999999</c:v>
                </c:pt>
                <c:pt idx="13815">
                  <c:v>254.3134</c:v>
                </c:pt>
                <c:pt idx="13816">
                  <c:v>254.34620000000001</c:v>
                </c:pt>
                <c:pt idx="13817">
                  <c:v>254.37909999999999</c:v>
                </c:pt>
                <c:pt idx="13818">
                  <c:v>254.41200000000001</c:v>
                </c:pt>
                <c:pt idx="13819">
                  <c:v>254.44479999999999</c:v>
                </c:pt>
                <c:pt idx="13820">
                  <c:v>254.4777</c:v>
                </c:pt>
                <c:pt idx="13821">
                  <c:v>254.51060000000001</c:v>
                </c:pt>
                <c:pt idx="13822">
                  <c:v>254.54349999999999</c:v>
                </c:pt>
                <c:pt idx="13823">
                  <c:v>254.57640000000001</c:v>
                </c:pt>
                <c:pt idx="13824">
                  <c:v>254.60929999999999</c:v>
                </c:pt>
                <c:pt idx="13825">
                  <c:v>254.6422</c:v>
                </c:pt>
                <c:pt idx="13826">
                  <c:v>254.67500000000001</c:v>
                </c:pt>
                <c:pt idx="13827">
                  <c:v>254.7079</c:v>
                </c:pt>
                <c:pt idx="13828">
                  <c:v>254.74080000000001</c:v>
                </c:pt>
                <c:pt idx="13829">
                  <c:v>254.77369999999999</c:v>
                </c:pt>
                <c:pt idx="13830">
                  <c:v>254.8066</c:v>
                </c:pt>
                <c:pt idx="13831">
                  <c:v>254.83949999999999</c:v>
                </c:pt>
                <c:pt idx="13832">
                  <c:v>254.8724</c:v>
                </c:pt>
                <c:pt idx="13833">
                  <c:v>254.90530000000001</c:v>
                </c:pt>
                <c:pt idx="13834">
                  <c:v>254.93819999999999</c:v>
                </c:pt>
                <c:pt idx="13835">
                  <c:v>254.97120000000001</c:v>
                </c:pt>
                <c:pt idx="13836">
                  <c:v>255.00409999999999</c:v>
                </c:pt>
                <c:pt idx="13837">
                  <c:v>255.03700000000001</c:v>
                </c:pt>
                <c:pt idx="13838">
                  <c:v>255.06989999999999</c:v>
                </c:pt>
                <c:pt idx="13839">
                  <c:v>255.1028</c:v>
                </c:pt>
                <c:pt idx="13840">
                  <c:v>255.13570000000001</c:v>
                </c:pt>
                <c:pt idx="13841">
                  <c:v>255.1687</c:v>
                </c:pt>
                <c:pt idx="13842">
                  <c:v>255.20160000000001</c:v>
                </c:pt>
                <c:pt idx="13843">
                  <c:v>255.2345</c:v>
                </c:pt>
                <c:pt idx="13844">
                  <c:v>255.26740000000001</c:v>
                </c:pt>
                <c:pt idx="13845">
                  <c:v>255.3004</c:v>
                </c:pt>
                <c:pt idx="13846">
                  <c:v>255.33330000000001</c:v>
                </c:pt>
                <c:pt idx="13847">
                  <c:v>255.36619999999999</c:v>
                </c:pt>
                <c:pt idx="13848">
                  <c:v>255.39920000000001</c:v>
                </c:pt>
                <c:pt idx="13849">
                  <c:v>255.43209999999999</c:v>
                </c:pt>
                <c:pt idx="13850">
                  <c:v>255.46510000000001</c:v>
                </c:pt>
                <c:pt idx="13851">
                  <c:v>255.49799999999999</c:v>
                </c:pt>
                <c:pt idx="13852">
                  <c:v>255.53100000000001</c:v>
                </c:pt>
                <c:pt idx="13853">
                  <c:v>255.56389999999999</c:v>
                </c:pt>
                <c:pt idx="13854">
                  <c:v>255.59690000000001</c:v>
                </c:pt>
                <c:pt idx="13855">
                  <c:v>255.62979999999999</c:v>
                </c:pt>
                <c:pt idx="13856">
                  <c:v>255.6628</c:v>
                </c:pt>
                <c:pt idx="13857">
                  <c:v>255.69569999999999</c:v>
                </c:pt>
                <c:pt idx="13858">
                  <c:v>255.7287</c:v>
                </c:pt>
                <c:pt idx="13859">
                  <c:v>255.76159999999999</c:v>
                </c:pt>
                <c:pt idx="13860">
                  <c:v>255.7946</c:v>
                </c:pt>
                <c:pt idx="13861">
                  <c:v>255.82759999999999</c:v>
                </c:pt>
                <c:pt idx="13862">
                  <c:v>255.8605</c:v>
                </c:pt>
                <c:pt idx="13863">
                  <c:v>255.89349999999999</c:v>
                </c:pt>
                <c:pt idx="13864">
                  <c:v>255.9265</c:v>
                </c:pt>
                <c:pt idx="13865">
                  <c:v>255.95949999999999</c:v>
                </c:pt>
                <c:pt idx="13866">
                  <c:v>255.9924</c:v>
                </c:pt>
                <c:pt idx="13867">
                  <c:v>256.02539999999999</c:v>
                </c:pt>
                <c:pt idx="13868">
                  <c:v>256.05840000000001</c:v>
                </c:pt>
                <c:pt idx="13869">
                  <c:v>256.09140000000002</c:v>
                </c:pt>
                <c:pt idx="13870">
                  <c:v>256.12439999999998</c:v>
                </c:pt>
                <c:pt idx="13871">
                  <c:v>256.15730000000002</c:v>
                </c:pt>
                <c:pt idx="13872">
                  <c:v>256.19029999999998</c:v>
                </c:pt>
                <c:pt idx="13873">
                  <c:v>256.22329999999999</c:v>
                </c:pt>
                <c:pt idx="13874">
                  <c:v>256.25630000000001</c:v>
                </c:pt>
                <c:pt idx="13875">
                  <c:v>256.28930000000003</c:v>
                </c:pt>
                <c:pt idx="13876">
                  <c:v>256.32229999999998</c:v>
                </c:pt>
                <c:pt idx="13877">
                  <c:v>256.3553</c:v>
                </c:pt>
                <c:pt idx="13878">
                  <c:v>256.38830000000002</c:v>
                </c:pt>
                <c:pt idx="13879">
                  <c:v>256.42129999999997</c:v>
                </c:pt>
                <c:pt idx="13880">
                  <c:v>256.45429999999999</c:v>
                </c:pt>
                <c:pt idx="13881">
                  <c:v>256.4873</c:v>
                </c:pt>
                <c:pt idx="13882">
                  <c:v>256.5204</c:v>
                </c:pt>
                <c:pt idx="13883">
                  <c:v>256.55340000000001</c:v>
                </c:pt>
                <c:pt idx="13884">
                  <c:v>256.58640000000003</c:v>
                </c:pt>
                <c:pt idx="13885">
                  <c:v>256.61939999999998</c:v>
                </c:pt>
                <c:pt idx="13886">
                  <c:v>256.6524</c:v>
                </c:pt>
                <c:pt idx="13887">
                  <c:v>256.68540000000002</c:v>
                </c:pt>
                <c:pt idx="13888">
                  <c:v>256.71839999999997</c:v>
                </c:pt>
                <c:pt idx="13889">
                  <c:v>256.75150000000002</c:v>
                </c:pt>
                <c:pt idx="13890">
                  <c:v>256.78449999999998</c:v>
                </c:pt>
                <c:pt idx="13891">
                  <c:v>256.8175</c:v>
                </c:pt>
                <c:pt idx="13892">
                  <c:v>256.85059999999999</c:v>
                </c:pt>
                <c:pt idx="13893">
                  <c:v>256.8836</c:v>
                </c:pt>
                <c:pt idx="13894">
                  <c:v>256.91660000000002</c:v>
                </c:pt>
                <c:pt idx="13895">
                  <c:v>256.94970000000001</c:v>
                </c:pt>
                <c:pt idx="13896">
                  <c:v>256.98270000000002</c:v>
                </c:pt>
                <c:pt idx="13897">
                  <c:v>257.01569999999998</c:v>
                </c:pt>
                <c:pt idx="13898">
                  <c:v>257.04880000000003</c:v>
                </c:pt>
                <c:pt idx="13899">
                  <c:v>257.08179999999999</c:v>
                </c:pt>
                <c:pt idx="13900">
                  <c:v>257.11489999999998</c:v>
                </c:pt>
                <c:pt idx="13901">
                  <c:v>257.14789999999999</c:v>
                </c:pt>
                <c:pt idx="13902">
                  <c:v>257.18099999999998</c:v>
                </c:pt>
                <c:pt idx="13903">
                  <c:v>257.21409999999997</c:v>
                </c:pt>
                <c:pt idx="13904">
                  <c:v>257.24709999999999</c:v>
                </c:pt>
                <c:pt idx="13905">
                  <c:v>257.28019999999998</c:v>
                </c:pt>
                <c:pt idx="13906">
                  <c:v>257.31319999999999</c:v>
                </c:pt>
                <c:pt idx="13907">
                  <c:v>257.34629999999999</c:v>
                </c:pt>
                <c:pt idx="13908">
                  <c:v>257.37939999999998</c:v>
                </c:pt>
                <c:pt idx="13909">
                  <c:v>257.41239999999999</c:v>
                </c:pt>
                <c:pt idx="13910">
                  <c:v>257.44549999999998</c:v>
                </c:pt>
                <c:pt idx="13911">
                  <c:v>257.47859999999997</c:v>
                </c:pt>
                <c:pt idx="13912">
                  <c:v>257.51170000000002</c:v>
                </c:pt>
                <c:pt idx="13913">
                  <c:v>257.54469999999998</c:v>
                </c:pt>
                <c:pt idx="13914">
                  <c:v>257.57780000000002</c:v>
                </c:pt>
                <c:pt idx="13915">
                  <c:v>257.61090000000002</c:v>
                </c:pt>
                <c:pt idx="13916">
                  <c:v>257.64400000000001</c:v>
                </c:pt>
                <c:pt idx="13917">
                  <c:v>257.6771</c:v>
                </c:pt>
                <c:pt idx="13918">
                  <c:v>257.71010000000001</c:v>
                </c:pt>
                <c:pt idx="13919">
                  <c:v>257.7432</c:v>
                </c:pt>
                <c:pt idx="13920">
                  <c:v>257.77629999999999</c:v>
                </c:pt>
                <c:pt idx="13921">
                  <c:v>257.80939999999998</c:v>
                </c:pt>
                <c:pt idx="13922">
                  <c:v>257.84249999999997</c:v>
                </c:pt>
                <c:pt idx="13923">
                  <c:v>257.87560000000002</c:v>
                </c:pt>
                <c:pt idx="13924">
                  <c:v>257.90870000000001</c:v>
                </c:pt>
                <c:pt idx="13925">
                  <c:v>257.9418</c:v>
                </c:pt>
                <c:pt idx="13926">
                  <c:v>257.97489999999999</c:v>
                </c:pt>
                <c:pt idx="13927">
                  <c:v>258.00799999999998</c:v>
                </c:pt>
                <c:pt idx="13928">
                  <c:v>258.04109999999997</c:v>
                </c:pt>
                <c:pt idx="13929">
                  <c:v>258.07420000000002</c:v>
                </c:pt>
                <c:pt idx="13930">
                  <c:v>258.10730000000001</c:v>
                </c:pt>
                <c:pt idx="13931">
                  <c:v>258.14049999999997</c:v>
                </c:pt>
                <c:pt idx="13932">
                  <c:v>258.17360000000002</c:v>
                </c:pt>
                <c:pt idx="13933">
                  <c:v>258.20670000000001</c:v>
                </c:pt>
                <c:pt idx="13934">
                  <c:v>258.2398</c:v>
                </c:pt>
                <c:pt idx="13935">
                  <c:v>258.27289999999999</c:v>
                </c:pt>
                <c:pt idx="13936">
                  <c:v>258.30610000000001</c:v>
                </c:pt>
                <c:pt idx="13937">
                  <c:v>258.33920000000001</c:v>
                </c:pt>
                <c:pt idx="13938">
                  <c:v>258.3723</c:v>
                </c:pt>
                <c:pt idx="13939">
                  <c:v>258.40550000000002</c:v>
                </c:pt>
                <c:pt idx="13940">
                  <c:v>258.43860000000001</c:v>
                </c:pt>
                <c:pt idx="13941">
                  <c:v>258.4717</c:v>
                </c:pt>
                <c:pt idx="13942">
                  <c:v>258.50490000000002</c:v>
                </c:pt>
                <c:pt idx="13943">
                  <c:v>258.53800000000001</c:v>
                </c:pt>
                <c:pt idx="13944">
                  <c:v>258.5711</c:v>
                </c:pt>
                <c:pt idx="13945">
                  <c:v>258.60430000000002</c:v>
                </c:pt>
                <c:pt idx="13946">
                  <c:v>258.63740000000001</c:v>
                </c:pt>
                <c:pt idx="13947">
                  <c:v>258.67059999999998</c:v>
                </c:pt>
                <c:pt idx="13948">
                  <c:v>258.70370000000003</c:v>
                </c:pt>
                <c:pt idx="13949">
                  <c:v>258.73689999999999</c:v>
                </c:pt>
                <c:pt idx="13950">
                  <c:v>258.77010000000001</c:v>
                </c:pt>
                <c:pt idx="13951">
                  <c:v>258.8032</c:v>
                </c:pt>
                <c:pt idx="13952">
                  <c:v>258.83640000000003</c:v>
                </c:pt>
                <c:pt idx="13953">
                  <c:v>258.86950000000002</c:v>
                </c:pt>
                <c:pt idx="13954">
                  <c:v>258.90269999999998</c:v>
                </c:pt>
                <c:pt idx="13955">
                  <c:v>258.9359</c:v>
                </c:pt>
                <c:pt idx="13956">
                  <c:v>258.96899999999999</c:v>
                </c:pt>
                <c:pt idx="13957">
                  <c:v>259.00220000000002</c:v>
                </c:pt>
                <c:pt idx="13958">
                  <c:v>259.03530000000001</c:v>
                </c:pt>
                <c:pt idx="13959">
                  <c:v>259.06849999999997</c:v>
                </c:pt>
                <c:pt idx="13960">
                  <c:v>259.10169999999999</c:v>
                </c:pt>
                <c:pt idx="13961">
                  <c:v>259.13490000000002</c:v>
                </c:pt>
                <c:pt idx="13962">
                  <c:v>259.16809999999998</c:v>
                </c:pt>
                <c:pt idx="13963">
                  <c:v>259.20119999999997</c:v>
                </c:pt>
                <c:pt idx="13964">
                  <c:v>259.23439999999999</c:v>
                </c:pt>
                <c:pt idx="13965">
                  <c:v>259.26760000000002</c:v>
                </c:pt>
                <c:pt idx="13966">
                  <c:v>259.30079999999998</c:v>
                </c:pt>
                <c:pt idx="13967">
                  <c:v>259.334</c:v>
                </c:pt>
                <c:pt idx="13968">
                  <c:v>259.36720000000003</c:v>
                </c:pt>
                <c:pt idx="13969">
                  <c:v>259.40039999999999</c:v>
                </c:pt>
                <c:pt idx="13970">
                  <c:v>259.43360000000001</c:v>
                </c:pt>
                <c:pt idx="13971">
                  <c:v>259.46679999999998</c:v>
                </c:pt>
                <c:pt idx="13972">
                  <c:v>259.5</c:v>
                </c:pt>
                <c:pt idx="13973">
                  <c:v>259.53320000000002</c:v>
                </c:pt>
                <c:pt idx="13974">
                  <c:v>259.56639999999999</c:v>
                </c:pt>
                <c:pt idx="13975">
                  <c:v>259.59960000000001</c:v>
                </c:pt>
                <c:pt idx="13976">
                  <c:v>259.63279999999997</c:v>
                </c:pt>
                <c:pt idx="13977">
                  <c:v>259.666</c:v>
                </c:pt>
                <c:pt idx="13978">
                  <c:v>259.69920000000002</c:v>
                </c:pt>
                <c:pt idx="13979">
                  <c:v>259.73250000000002</c:v>
                </c:pt>
                <c:pt idx="13980">
                  <c:v>259.76569999999998</c:v>
                </c:pt>
                <c:pt idx="13981">
                  <c:v>259.7989</c:v>
                </c:pt>
                <c:pt idx="13982">
                  <c:v>259.83210000000003</c:v>
                </c:pt>
                <c:pt idx="13983">
                  <c:v>259.86529999999999</c:v>
                </c:pt>
                <c:pt idx="13984">
                  <c:v>259.89859999999999</c:v>
                </c:pt>
                <c:pt idx="13985">
                  <c:v>259.93180000000001</c:v>
                </c:pt>
                <c:pt idx="13986">
                  <c:v>259.96499999999997</c:v>
                </c:pt>
                <c:pt idx="13987">
                  <c:v>259.99829999999997</c:v>
                </c:pt>
                <c:pt idx="13988">
                  <c:v>260.03149999999999</c:v>
                </c:pt>
                <c:pt idx="13989">
                  <c:v>260.06470000000002</c:v>
                </c:pt>
                <c:pt idx="13990">
                  <c:v>260.09800000000001</c:v>
                </c:pt>
                <c:pt idx="13991">
                  <c:v>260.13119999999998</c:v>
                </c:pt>
                <c:pt idx="13992">
                  <c:v>260.16449999999998</c:v>
                </c:pt>
                <c:pt idx="13993">
                  <c:v>260.1977</c:v>
                </c:pt>
                <c:pt idx="13994">
                  <c:v>260.23099999999999</c:v>
                </c:pt>
                <c:pt idx="13995">
                  <c:v>260.26420000000002</c:v>
                </c:pt>
                <c:pt idx="13996">
                  <c:v>260.29750000000001</c:v>
                </c:pt>
                <c:pt idx="13997">
                  <c:v>260.33069999999998</c:v>
                </c:pt>
                <c:pt idx="13998">
                  <c:v>260.36399999999998</c:v>
                </c:pt>
                <c:pt idx="13999">
                  <c:v>260.3972</c:v>
                </c:pt>
                <c:pt idx="14000">
                  <c:v>260.43049999999999</c:v>
                </c:pt>
                <c:pt idx="14001">
                  <c:v>260.46370000000002</c:v>
                </c:pt>
                <c:pt idx="14002">
                  <c:v>260.49700000000001</c:v>
                </c:pt>
                <c:pt idx="14003">
                  <c:v>260.53030000000001</c:v>
                </c:pt>
                <c:pt idx="14004">
                  <c:v>260.56360000000001</c:v>
                </c:pt>
                <c:pt idx="14005">
                  <c:v>260.59679999999997</c:v>
                </c:pt>
                <c:pt idx="14006">
                  <c:v>260.63010000000003</c:v>
                </c:pt>
                <c:pt idx="14007">
                  <c:v>260.66340000000002</c:v>
                </c:pt>
                <c:pt idx="14008">
                  <c:v>260.69670000000002</c:v>
                </c:pt>
                <c:pt idx="14009">
                  <c:v>260.72989999999999</c:v>
                </c:pt>
                <c:pt idx="14010">
                  <c:v>260.76319999999998</c:v>
                </c:pt>
                <c:pt idx="14011">
                  <c:v>260.79649999999998</c:v>
                </c:pt>
                <c:pt idx="14012">
                  <c:v>260.82979999999998</c:v>
                </c:pt>
                <c:pt idx="14013">
                  <c:v>260.86309999999997</c:v>
                </c:pt>
                <c:pt idx="14014">
                  <c:v>260.89640000000003</c:v>
                </c:pt>
                <c:pt idx="14015">
                  <c:v>260.92970000000003</c:v>
                </c:pt>
                <c:pt idx="14016">
                  <c:v>260.96300000000002</c:v>
                </c:pt>
                <c:pt idx="14017">
                  <c:v>260.99619999999999</c:v>
                </c:pt>
                <c:pt idx="14018">
                  <c:v>261.02949999999998</c:v>
                </c:pt>
                <c:pt idx="14019">
                  <c:v>261.06290000000001</c:v>
                </c:pt>
                <c:pt idx="14020">
                  <c:v>261.09620000000001</c:v>
                </c:pt>
                <c:pt idx="14021">
                  <c:v>261.12950000000001</c:v>
                </c:pt>
                <c:pt idx="14022">
                  <c:v>261.1628</c:v>
                </c:pt>
                <c:pt idx="14023">
                  <c:v>261.1961</c:v>
                </c:pt>
                <c:pt idx="14024">
                  <c:v>261.2294</c:v>
                </c:pt>
                <c:pt idx="14025">
                  <c:v>261.2627</c:v>
                </c:pt>
                <c:pt idx="14026">
                  <c:v>261.29599999999999</c:v>
                </c:pt>
                <c:pt idx="14027">
                  <c:v>261.32929999999999</c:v>
                </c:pt>
                <c:pt idx="14028">
                  <c:v>261.36270000000002</c:v>
                </c:pt>
                <c:pt idx="14029">
                  <c:v>261.39600000000002</c:v>
                </c:pt>
                <c:pt idx="14030">
                  <c:v>261.42930000000001</c:v>
                </c:pt>
                <c:pt idx="14031">
                  <c:v>261.46260000000001</c:v>
                </c:pt>
                <c:pt idx="14032">
                  <c:v>261.49599999999998</c:v>
                </c:pt>
                <c:pt idx="14033">
                  <c:v>261.52929999999998</c:v>
                </c:pt>
                <c:pt idx="14034">
                  <c:v>261.56259999999997</c:v>
                </c:pt>
                <c:pt idx="14035">
                  <c:v>261.596</c:v>
                </c:pt>
                <c:pt idx="14036">
                  <c:v>261.6293</c:v>
                </c:pt>
                <c:pt idx="14037">
                  <c:v>261.6626</c:v>
                </c:pt>
                <c:pt idx="14038">
                  <c:v>261.69600000000003</c:v>
                </c:pt>
                <c:pt idx="14039">
                  <c:v>261.72930000000002</c:v>
                </c:pt>
                <c:pt idx="14040">
                  <c:v>261.7627</c:v>
                </c:pt>
                <c:pt idx="14041">
                  <c:v>261.79599999999999</c:v>
                </c:pt>
                <c:pt idx="14042">
                  <c:v>261.82940000000002</c:v>
                </c:pt>
                <c:pt idx="14043">
                  <c:v>261.86270000000002</c:v>
                </c:pt>
                <c:pt idx="14044">
                  <c:v>261.89609999999999</c:v>
                </c:pt>
                <c:pt idx="14045">
                  <c:v>261.92939999999999</c:v>
                </c:pt>
                <c:pt idx="14046">
                  <c:v>261.96280000000002</c:v>
                </c:pt>
                <c:pt idx="14047">
                  <c:v>261.99619999999999</c:v>
                </c:pt>
                <c:pt idx="14048">
                  <c:v>262.02949999999998</c:v>
                </c:pt>
                <c:pt idx="14049">
                  <c:v>262.06290000000001</c:v>
                </c:pt>
                <c:pt idx="14050">
                  <c:v>262.09629999999999</c:v>
                </c:pt>
                <c:pt idx="14051">
                  <c:v>262.12959999999998</c:v>
                </c:pt>
                <c:pt idx="14052">
                  <c:v>262.16300000000001</c:v>
                </c:pt>
                <c:pt idx="14053">
                  <c:v>262.19639999999998</c:v>
                </c:pt>
                <c:pt idx="14054">
                  <c:v>262.22969999999998</c:v>
                </c:pt>
                <c:pt idx="14055">
                  <c:v>262.26310000000001</c:v>
                </c:pt>
                <c:pt idx="14056">
                  <c:v>262.29649999999998</c:v>
                </c:pt>
                <c:pt idx="14057">
                  <c:v>262.32990000000001</c:v>
                </c:pt>
                <c:pt idx="14058">
                  <c:v>262.36329999999998</c:v>
                </c:pt>
                <c:pt idx="14059">
                  <c:v>262.39659999999998</c:v>
                </c:pt>
                <c:pt idx="14060">
                  <c:v>262.43</c:v>
                </c:pt>
                <c:pt idx="14061">
                  <c:v>262.46339999999998</c:v>
                </c:pt>
                <c:pt idx="14062">
                  <c:v>262.49680000000001</c:v>
                </c:pt>
                <c:pt idx="14063">
                  <c:v>262.53019999999998</c:v>
                </c:pt>
                <c:pt idx="14064">
                  <c:v>262.56360000000001</c:v>
                </c:pt>
                <c:pt idx="14065">
                  <c:v>262.59699999999998</c:v>
                </c:pt>
                <c:pt idx="14066">
                  <c:v>262.63040000000001</c:v>
                </c:pt>
                <c:pt idx="14067">
                  <c:v>262.66379999999998</c:v>
                </c:pt>
                <c:pt idx="14068">
                  <c:v>262.69720000000001</c:v>
                </c:pt>
                <c:pt idx="14069">
                  <c:v>262.73059999999998</c:v>
                </c:pt>
                <c:pt idx="14070">
                  <c:v>262.76400000000001</c:v>
                </c:pt>
                <c:pt idx="14071">
                  <c:v>262.79750000000001</c:v>
                </c:pt>
                <c:pt idx="14072">
                  <c:v>262.83089999999999</c:v>
                </c:pt>
                <c:pt idx="14073">
                  <c:v>262.86430000000001</c:v>
                </c:pt>
                <c:pt idx="14074">
                  <c:v>262.89769999999999</c:v>
                </c:pt>
                <c:pt idx="14075">
                  <c:v>262.93110000000001</c:v>
                </c:pt>
                <c:pt idx="14076">
                  <c:v>262.96449999999999</c:v>
                </c:pt>
                <c:pt idx="14077">
                  <c:v>262.99799999999999</c:v>
                </c:pt>
                <c:pt idx="14078">
                  <c:v>263.03140000000002</c:v>
                </c:pt>
                <c:pt idx="14079">
                  <c:v>263.06479999999999</c:v>
                </c:pt>
                <c:pt idx="14080">
                  <c:v>263.09829999999999</c:v>
                </c:pt>
                <c:pt idx="14081">
                  <c:v>263.13170000000002</c:v>
                </c:pt>
                <c:pt idx="14082">
                  <c:v>263.1651</c:v>
                </c:pt>
                <c:pt idx="14083">
                  <c:v>263.19850000000002</c:v>
                </c:pt>
                <c:pt idx="14084">
                  <c:v>263.23200000000003</c:v>
                </c:pt>
                <c:pt idx="14085">
                  <c:v>263.2654</c:v>
                </c:pt>
                <c:pt idx="14086">
                  <c:v>263.2989</c:v>
                </c:pt>
                <c:pt idx="14087">
                  <c:v>263.33229999999998</c:v>
                </c:pt>
                <c:pt idx="14088">
                  <c:v>263.36579999999998</c:v>
                </c:pt>
                <c:pt idx="14089">
                  <c:v>263.39920000000001</c:v>
                </c:pt>
                <c:pt idx="14090">
                  <c:v>263.43270000000001</c:v>
                </c:pt>
                <c:pt idx="14091">
                  <c:v>263.46609999999998</c:v>
                </c:pt>
                <c:pt idx="14092">
                  <c:v>263.49959999999999</c:v>
                </c:pt>
                <c:pt idx="14093">
                  <c:v>263.53309999999999</c:v>
                </c:pt>
                <c:pt idx="14094">
                  <c:v>263.56650000000002</c:v>
                </c:pt>
                <c:pt idx="14095">
                  <c:v>263.60000000000002</c:v>
                </c:pt>
                <c:pt idx="14096">
                  <c:v>263.63350000000003</c:v>
                </c:pt>
                <c:pt idx="14097">
                  <c:v>263.6669</c:v>
                </c:pt>
                <c:pt idx="14098">
                  <c:v>263.7004</c:v>
                </c:pt>
                <c:pt idx="14099">
                  <c:v>263.73390000000001</c:v>
                </c:pt>
                <c:pt idx="14100">
                  <c:v>263.76729999999998</c:v>
                </c:pt>
                <c:pt idx="14101">
                  <c:v>263.80079999999998</c:v>
                </c:pt>
                <c:pt idx="14102">
                  <c:v>263.83429999999998</c:v>
                </c:pt>
                <c:pt idx="14103">
                  <c:v>263.86779999999999</c:v>
                </c:pt>
                <c:pt idx="14104">
                  <c:v>263.90120000000002</c:v>
                </c:pt>
                <c:pt idx="14105">
                  <c:v>263.93470000000002</c:v>
                </c:pt>
                <c:pt idx="14106">
                  <c:v>263.96820000000002</c:v>
                </c:pt>
                <c:pt idx="14107">
                  <c:v>264.00170000000003</c:v>
                </c:pt>
                <c:pt idx="14108">
                  <c:v>264.03519999999997</c:v>
                </c:pt>
                <c:pt idx="14109">
                  <c:v>264.06869999999998</c:v>
                </c:pt>
                <c:pt idx="14110">
                  <c:v>264.10219999999998</c:v>
                </c:pt>
                <c:pt idx="14111">
                  <c:v>264.13569999999999</c:v>
                </c:pt>
                <c:pt idx="14112">
                  <c:v>264.16919999999999</c:v>
                </c:pt>
                <c:pt idx="14113">
                  <c:v>264.20269999999999</c:v>
                </c:pt>
                <c:pt idx="14114">
                  <c:v>264.2362</c:v>
                </c:pt>
                <c:pt idx="14115">
                  <c:v>264.2697</c:v>
                </c:pt>
                <c:pt idx="14116">
                  <c:v>264.3032</c:v>
                </c:pt>
                <c:pt idx="14117">
                  <c:v>264.33670000000001</c:v>
                </c:pt>
                <c:pt idx="14118">
                  <c:v>264.37020000000001</c:v>
                </c:pt>
                <c:pt idx="14119">
                  <c:v>264.40370000000001</c:v>
                </c:pt>
                <c:pt idx="14120">
                  <c:v>264.43720000000002</c:v>
                </c:pt>
                <c:pt idx="14121">
                  <c:v>264.4708</c:v>
                </c:pt>
                <c:pt idx="14122">
                  <c:v>264.5043</c:v>
                </c:pt>
                <c:pt idx="14123">
                  <c:v>264.5378</c:v>
                </c:pt>
                <c:pt idx="14124">
                  <c:v>264.57130000000001</c:v>
                </c:pt>
                <c:pt idx="14125">
                  <c:v>264.60489999999999</c:v>
                </c:pt>
                <c:pt idx="14126">
                  <c:v>264.63839999999999</c:v>
                </c:pt>
                <c:pt idx="14127">
                  <c:v>264.67189999999999</c:v>
                </c:pt>
                <c:pt idx="14128">
                  <c:v>264.7054</c:v>
                </c:pt>
                <c:pt idx="14129">
                  <c:v>264.73899999999998</c:v>
                </c:pt>
                <c:pt idx="14130">
                  <c:v>264.77249999999998</c:v>
                </c:pt>
                <c:pt idx="14131">
                  <c:v>264.80610000000001</c:v>
                </c:pt>
                <c:pt idx="14132">
                  <c:v>264.83960000000002</c:v>
                </c:pt>
                <c:pt idx="14133">
                  <c:v>264.87310000000002</c:v>
                </c:pt>
                <c:pt idx="14134">
                  <c:v>264.9067</c:v>
                </c:pt>
                <c:pt idx="14135">
                  <c:v>264.9402</c:v>
                </c:pt>
                <c:pt idx="14136">
                  <c:v>264.97379999999998</c:v>
                </c:pt>
                <c:pt idx="14137">
                  <c:v>265.00729999999999</c:v>
                </c:pt>
                <c:pt idx="14138">
                  <c:v>265.04090000000002</c:v>
                </c:pt>
                <c:pt idx="14139">
                  <c:v>265.07440000000003</c:v>
                </c:pt>
                <c:pt idx="14140">
                  <c:v>265.108</c:v>
                </c:pt>
                <c:pt idx="14141">
                  <c:v>265.14159999999998</c:v>
                </c:pt>
                <c:pt idx="14142">
                  <c:v>265.17509999999999</c:v>
                </c:pt>
                <c:pt idx="14143">
                  <c:v>265.20870000000002</c:v>
                </c:pt>
                <c:pt idx="14144">
                  <c:v>265.24220000000003</c:v>
                </c:pt>
                <c:pt idx="14145">
                  <c:v>265.2758</c:v>
                </c:pt>
                <c:pt idx="14146">
                  <c:v>265.30939999999998</c:v>
                </c:pt>
                <c:pt idx="14147">
                  <c:v>265.34300000000002</c:v>
                </c:pt>
                <c:pt idx="14148">
                  <c:v>265.3766</c:v>
                </c:pt>
                <c:pt idx="14149">
                  <c:v>265.4101</c:v>
                </c:pt>
                <c:pt idx="14150">
                  <c:v>265.44369999999998</c:v>
                </c:pt>
                <c:pt idx="14151">
                  <c:v>265.47730000000001</c:v>
                </c:pt>
                <c:pt idx="14152">
                  <c:v>265.51089999999999</c:v>
                </c:pt>
                <c:pt idx="14153">
                  <c:v>265.54450000000003</c:v>
                </c:pt>
                <c:pt idx="14154">
                  <c:v>265.57799999999997</c:v>
                </c:pt>
                <c:pt idx="14155">
                  <c:v>265.61160000000001</c:v>
                </c:pt>
                <c:pt idx="14156">
                  <c:v>265.64519999999999</c:v>
                </c:pt>
                <c:pt idx="14157">
                  <c:v>265.67880000000002</c:v>
                </c:pt>
                <c:pt idx="14158">
                  <c:v>265.7124</c:v>
                </c:pt>
                <c:pt idx="14159">
                  <c:v>265.74599999999998</c:v>
                </c:pt>
                <c:pt idx="14160">
                  <c:v>265.77960000000002</c:v>
                </c:pt>
                <c:pt idx="14161">
                  <c:v>265.81319999999999</c:v>
                </c:pt>
                <c:pt idx="14162">
                  <c:v>265.84679999999997</c:v>
                </c:pt>
                <c:pt idx="14163">
                  <c:v>265.88040000000001</c:v>
                </c:pt>
                <c:pt idx="14164">
                  <c:v>265.91399999999999</c:v>
                </c:pt>
                <c:pt idx="14165">
                  <c:v>265.9477</c:v>
                </c:pt>
                <c:pt idx="14166">
                  <c:v>265.98129999999998</c:v>
                </c:pt>
                <c:pt idx="14167">
                  <c:v>266.01490000000001</c:v>
                </c:pt>
                <c:pt idx="14168">
                  <c:v>266.04849999999999</c:v>
                </c:pt>
                <c:pt idx="14169">
                  <c:v>266.08210000000003</c:v>
                </c:pt>
                <c:pt idx="14170">
                  <c:v>266.11579999999998</c:v>
                </c:pt>
                <c:pt idx="14171">
                  <c:v>266.14940000000001</c:v>
                </c:pt>
                <c:pt idx="14172">
                  <c:v>266.18299999999999</c:v>
                </c:pt>
                <c:pt idx="14173">
                  <c:v>266.21660000000003</c:v>
                </c:pt>
                <c:pt idx="14174">
                  <c:v>266.25020000000001</c:v>
                </c:pt>
                <c:pt idx="14175">
                  <c:v>266.28390000000002</c:v>
                </c:pt>
                <c:pt idx="14176">
                  <c:v>266.3175</c:v>
                </c:pt>
                <c:pt idx="14177">
                  <c:v>266.35120000000001</c:v>
                </c:pt>
                <c:pt idx="14178">
                  <c:v>266.38479999999998</c:v>
                </c:pt>
                <c:pt idx="14179">
                  <c:v>266.41840000000002</c:v>
                </c:pt>
                <c:pt idx="14180">
                  <c:v>266.45209999999997</c:v>
                </c:pt>
                <c:pt idx="14181">
                  <c:v>266.48570000000001</c:v>
                </c:pt>
                <c:pt idx="14182">
                  <c:v>266.51940000000002</c:v>
                </c:pt>
                <c:pt idx="14183">
                  <c:v>266.553</c:v>
                </c:pt>
                <c:pt idx="14184">
                  <c:v>266.58670000000001</c:v>
                </c:pt>
                <c:pt idx="14185">
                  <c:v>266.62029999999999</c:v>
                </c:pt>
                <c:pt idx="14186">
                  <c:v>266.654</c:v>
                </c:pt>
                <c:pt idx="14187">
                  <c:v>266.68770000000001</c:v>
                </c:pt>
                <c:pt idx="14188">
                  <c:v>266.72129999999999</c:v>
                </c:pt>
                <c:pt idx="14189">
                  <c:v>266.755</c:v>
                </c:pt>
                <c:pt idx="14190">
                  <c:v>266.78859999999997</c:v>
                </c:pt>
                <c:pt idx="14191">
                  <c:v>266.82229999999998</c:v>
                </c:pt>
                <c:pt idx="14192">
                  <c:v>266.85599999999999</c:v>
                </c:pt>
                <c:pt idx="14193">
                  <c:v>266.88959999999997</c:v>
                </c:pt>
                <c:pt idx="14194">
                  <c:v>266.92329999999998</c:v>
                </c:pt>
                <c:pt idx="14195">
                  <c:v>266.95699999999999</c:v>
                </c:pt>
                <c:pt idx="14196">
                  <c:v>266.9907</c:v>
                </c:pt>
                <c:pt idx="14197">
                  <c:v>267.02440000000001</c:v>
                </c:pt>
                <c:pt idx="14198">
                  <c:v>267.05799999999999</c:v>
                </c:pt>
                <c:pt idx="14199">
                  <c:v>267.0917</c:v>
                </c:pt>
                <c:pt idx="14200">
                  <c:v>267.12540000000001</c:v>
                </c:pt>
                <c:pt idx="14201">
                  <c:v>267.15910000000002</c:v>
                </c:pt>
                <c:pt idx="14202">
                  <c:v>267.19279999999998</c:v>
                </c:pt>
                <c:pt idx="14203">
                  <c:v>267.22649999999999</c:v>
                </c:pt>
                <c:pt idx="14204">
                  <c:v>267.2602</c:v>
                </c:pt>
                <c:pt idx="14205">
                  <c:v>267.29390000000001</c:v>
                </c:pt>
                <c:pt idx="14206">
                  <c:v>267.32749999999999</c:v>
                </c:pt>
                <c:pt idx="14207">
                  <c:v>267.36130000000003</c:v>
                </c:pt>
                <c:pt idx="14208">
                  <c:v>267.39499999999998</c:v>
                </c:pt>
                <c:pt idx="14209">
                  <c:v>267.42860000000002</c:v>
                </c:pt>
                <c:pt idx="14210">
                  <c:v>267.4624</c:v>
                </c:pt>
                <c:pt idx="14211">
                  <c:v>267.49610000000001</c:v>
                </c:pt>
                <c:pt idx="14212">
                  <c:v>267.52980000000002</c:v>
                </c:pt>
                <c:pt idx="14213">
                  <c:v>267.56349999999998</c:v>
                </c:pt>
                <c:pt idx="14214">
                  <c:v>267.59719999999999</c:v>
                </c:pt>
                <c:pt idx="14215">
                  <c:v>267.6309</c:v>
                </c:pt>
                <c:pt idx="14216">
                  <c:v>267.66460000000001</c:v>
                </c:pt>
                <c:pt idx="14217">
                  <c:v>267.69839999999999</c:v>
                </c:pt>
                <c:pt idx="14218">
                  <c:v>267.7321</c:v>
                </c:pt>
                <c:pt idx="14219">
                  <c:v>267.76580000000001</c:v>
                </c:pt>
                <c:pt idx="14220">
                  <c:v>267.7996</c:v>
                </c:pt>
                <c:pt idx="14221">
                  <c:v>267.83330000000001</c:v>
                </c:pt>
                <c:pt idx="14222">
                  <c:v>267.86700000000002</c:v>
                </c:pt>
                <c:pt idx="14223">
                  <c:v>267.9008</c:v>
                </c:pt>
                <c:pt idx="14224">
                  <c:v>267.93450000000001</c:v>
                </c:pt>
                <c:pt idx="14225">
                  <c:v>267.96820000000002</c:v>
                </c:pt>
                <c:pt idx="14226">
                  <c:v>268.00200000000001</c:v>
                </c:pt>
                <c:pt idx="14227">
                  <c:v>268.03570000000002</c:v>
                </c:pt>
                <c:pt idx="14228">
                  <c:v>268.06950000000001</c:v>
                </c:pt>
                <c:pt idx="14229">
                  <c:v>268.10320000000002</c:v>
                </c:pt>
                <c:pt idx="14230">
                  <c:v>268.137</c:v>
                </c:pt>
                <c:pt idx="14231">
                  <c:v>268.17070000000001</c:v>
                </c:pt>
                <c:pt idx="14232">
                  <c:v>268.2045</c:v>
                </c:pt>
                <c:pt idx="14233">
                  <c:v>268.23820000000001</c:v>
                </c:pt>
                <c:pt idx="14234">
                  <c:v>268.27199999999999</c:v>
                </c:pt>
                <c:pt idx="14235">
                  <c:v>268.3057</c:v>
                </c:pt>
                <c:pt idx="14236">
                  <c:v>268.33949999999999</c:v>
                </c:pt>
                <c:pt idx="14237">
                  <c:v>268.37329999999997</c:v>
                </c:pt>
                <c:pt idx="14238">
                  <c:v>268.40699999999998</c:v>
                </c:pt>
                <c:pt idx="14239">
                  <c:v>268.44080000000002</c:v>
                </c:pt>
                <c:pt idx="14240">
                  <c:v>268.47460000000001</c:v>
                </c:pt>
                <c:pt idx="14241">
                  <c:v>268.50830000000002</c:v>
                </c:pt>
                <c:pt idx="14242">
                  <c:v>268.5421</c:v>
                </c:pt>
                <c:pt idx="14243">
                  <c:v>268.57589999999999</c:v>
                </c:pt>
                <c:pt idx="14244">
                  <c:v>268.60969999999998</c:v>
                </c:pt>
                <c:pt idx="14245">
                  <c:v>268.64350000000002</c:v>
                </c:pt>
                <c:pt idx="14246">
                  <c:v>268.67720000000003</c:v>
                </c:pt>
                <c:pt idx="14247">
                  <c:v>268.71100000000001</c:v>
                </c:pt>
                <c:pt idx="14248">
                  <c:v>268.7448</c:v>
                </c:pt>
                <c:pt idx="14249">
                  <c:v>268.77859999999998</c:v>
                </c:pt>
                <c:pt idx="14250">
                  <c:v>268.81240000000003</c:v>
                </c:pt>
                <c:pt idx="14251">
                  <c:v>268.84620000000001</c:v>
                </c:pt>
                <c:pt idx="14252">
                  <c:v>268.88</c:v>
                </c:pt>
                <c:pt idx="14253">
                  <c:v>268.91379999999998</c:v>
                </c:pt>
                <c:pt idx="14254">
                  <c:v>268.94760000000002</c:v>
                </c:pt>
                <c:pt idx="14255">
                  <c:v>268.98140000000001</c:v>
                </c:pt>
                <c:pt idx="14256">
                  <c:v>269.01519999999999</c:v>
                </c:pt>
                <c:pt idx="14257">
                  <c:v>269.04899999999998</c:v>
                </c:pt>
                <c:pt idx="14258">
                  <c:v>269.08280000000002</c:v>
                </c:pt>
                <c:pt idx="14259">
                  <c:v>269.11660000000001</c:v>
                </c:pt>
                <c:pt idx="14260">
                  <c:v>269.15039999999999</c:v>
                </c:pt>
                <c:pt idx="14261">
                  <c:v>269.18419999999998</c:v>
                </c:pt>
                <c:pt idx="14262">
                  <c:v>269.21809999999999</c:v>
                </c:pt>
                <c:pt idx="14263">
                  <c:v>269.25189999999998</c:v>
                </c:pt>
                <c:pt idx="14264">
                  <c:v>269.28570000000002</c:v>
                </c:pt>
                <c:pt idx="14265">
                  <c:v>269.31950000000001</c:v>
                </c:pt>
                <c:pt idx="14266">
                  <c:v>269.35340000000002</c:v>
                </c:pt>
                <c:pt idx="14267">
                  <c:v>269.38720000000001</c:v>
                </c:pt>
                <c:pt idx="14268">
                  <c:v>269.42099999999999</c:v>
                </c:pt>
                <c:pt idx="14269">
                  <c:v>269.45479999999998</c:v>
                </c:pt>
                <c:pt idx="14270">
                  <c:v>269.48869999999999</c:v>
                </c:pt>
                <c:pt idx="14271">
                  <c:v>269.52249999999998</c:v>
                </c:pt>
                <c:pt idx="14272">
                  <c:v>269.5564</c:v>
                </c:pt>
                <c:pt idx="14273">
                  <c:v>269.59019999999998</c:v>
                </c:pt>
                <c:pt idx="14274">
                  <c:v>269.6241</c:v>
                </c:pt>
                <c:pt idx="14275">
                  <c:v>269.65789999999998</c:v>
                </c:pt>
                <c:pt idx="14276">
                  <c:v>269.69170000000003</c:v>
                </c:pt>
                <c:pt idx="14277">
                  <c:v>269.72559999999999</c:v>
                </c:pt>
                <c:pt idx="14278">
                  <c:v>269.75940000000003</c:v>
                </c:pt>
                <c:pt idx="14279">
                  <c:v>269.79329999999999</c:v>
                </c:pt>
                <c:pt idx="14280">
                  <c:v>269.82709999999997</c:v>
                </c:pt>
                <c:pt idx="14281">
                  <c:v>269.86099999999999</c:v>
                </c:pt>
                <c:pt idx="14282">
                  <c:v>269.89490000000001</c:v>
                </c:pt>
                <c:pt idx="14283">
                  <c:v>269.92869999999999</c:v>
                </c:pt>
                <c:pt idx="14284">
                  <c:v>269.96260000000001</c:v>
                </c:pt>
                <c:pt idx="14285">
                  <c:v>269.99650000000003</c:v>
                </c:pt>
                <c:pt idx="14286">
                  <c:v>270.03030000000001</c:v>
                </c:pt>
                <c:pt idx="14287">
                  <c:v>270.06420000000003</c:v>
                </c:pt>
                <c:pt idx="14288">
                  <c:v>270.09809999999999</c:v>
                </c:pt>
                <c:pt idx="14289">
                  <c:v>270.13189999999997</c:v>
                </c:pt>
                <c:pt idx="14290">
                  <c:v>270.16579999999999</c:v>
                </c:pt>
                <c:pt idx="14291">
                  <c:v>270.19970000000001</c:v>
                </c:pt>
                <c:pt idx="14292">
                  <c:v>270.23360000000002</c:v>
                </c:pt>
                <c:pt idx="14293">
                  <c:v>270.26749999999998</c:v>
                </c:pt>
                <c:pt idx="14294">
                  <c:v>270.3014</c:v>
                </c:pt>
                <c:pt idx="14295">
                  <c:v>270.33519999999999</c:v>
                </c:pt>
                <c:pt idx="14296">
                  <c:v>270.3691</c:v>
                </c:pt>
                <c:pt idx="14297">
                  <c:v>270.40300000000002</c:v>
                </c:pt>
                <c:pt idx="14298">
                  <c:v>270.43689999999998</c:v>
                </c:pt>
                <c:pt idx="14299">
                  <c:v>270.4708</c:v>
                </c:pt>
                <c:pt idx="14300">
                  <c:v>270.50470000000001</c:v>
                </c:pt>
                <c:pt idx="14301">
                  <c:v>270.53859999999997</c:v>
                </c:pt>
                <c:pt idx="14302">
                  <c:v>270.57249999999999</c:v>
                </c:pt>
                <c:pt idx="14303">
                  <c:v>270.60640000000001</c:v>
                </c:pt>
                <c:pt idx="14304">
                  <c:v>270.64030000000002</c:v>
                </c:pt>
                <c:pt idx="14305">
                  <c:v>270.67419999999998</c:v>
                </c:pt>
                <c:pt idx="14306">
                  <c:v>270.7081</c:v>
                </c:pt>
                <c:pt idx="14307">
                  <c:v>270.74209999999999</c:v>
                </c:pt>
                <c:pt idx="14308">
                  <c:v>270.77600000000001</c:v>
                </c:pt>
                <c:pt idx="14309">
                  <c:v>270.80990000000003</c:v>
                </c:pt>
                <c:pt idx="14310">
                  <c:v>270.84379999999999</c:v>
                </c:pt>
                <c:pt idx="14311">
                  <c:v>270.8777</c:v>
                </c:pt>
                <c:pt idx="14312">
                  <c:v>270.9117</c:v>
                </c:pt>
                <c:pt idx="14313">
                  <c:v>270.94560000000001</c:v>
                </c:pt>
                <c:pt idx="14314">
                  <c:v>270.97949999999997</c:v>
                </c:pt>
                <c:pt idx="14315">
                  <c:v>271.01339999999999</c:v>
                </c:pt>
                <c:pt idx="14316">
                  <c:v>271.04739999999998</c:v>
                </c:pt>
                <c:pt idx="14317">
                  <c:v>271.0813</c:v>
                </c:pt>
                <c:pt idx="14318">
                  <c:v>271.11520000000002</c:v>
                </c:pt>
                <c:pt idx="14319">
                  <c:v>271.14920000000001</c:v>
                </c:pt>
                <c:pt idx="14320">
                  <c:v>271.18310000000002</c:v>
                </c:pt>
                <c:pt idx="14321">
                  <c:v>271.21710000000002</c:v>
                </c:pt>
                <c:pt idx="14322">
                  <c:v>271.25099999999998</c:v>
                </c:pt>
                <c:pt idx="14323">
                  <c:v>271.28489999999999</c:v>
                </c:pt>
                <c:pt idx="14324">
                  <c:v>271.31889999999999</c:v>
                </c:pt>
                <c:pt idx="14325">
                  <c:v>271.3528</c:v>
                </c:pt>
                <c:pt idx="14326">
                  <c:v>271.38679999999999</c:v>
                </c:pt>
                <c:pt idx="14327">
                  <c:v>271.42079999999999</c:v>
                </c:pt>
                <c:pt idx="14328">
                  <c:v>271.4547</c:v>
                </c:pt>
                <c:pt idx="14329">
                  <c:v>271.48869999999999</c:v>
                </c:pt>
                <c:pt idx="14330">
                  <c:v>271.52260000000001</c:v>
                </c:pt>
                <c:pt idx="14331">
                  <c:v>271.5566</c:v>
                </c:pt>
                <c:pt idx="14332">
                  <c:v>271.59059999999999</c:v>
                </c:pt>
                <c:pt idx="14333">
                  <c:v>271.62450000000001</c:v>
                </c:pt>
                <c:pt idx="14334">
                  <c:v>271.6585</c:v>
                </c:pt>
                <c:pt idx="14335">
                  <c:v>271.6925</c:v>
                </c:pt>
                <c:pt idx="14336">
                  <c:v>271.72649999999999</c:v>
                </c:pt>
                <c:pt idx="14337">
                  <c:v>271.7604</c:v>
                </c:pt>
                <c:pt idx="14338">
                  <c:v>271.7944</c:v>
                </c:pt>
                <c:pt idx="14339">
                  <c:v>271.82839999999999</c:v>
                </c:pt>
                <c:pt idx="14340">
                  <c:v>271.86239999999998</c:v>
                </c:pt>
                <c:pt idx="14341">
                  <c:v>271.89640000000003</c:v>
                </c:pt>
                <c:pt idx="14342">
                  <c:v>271.93040000000002</c:v>
                </c:pt>
                <c:pt idx="14343">
                  <c:v>271.96440000000001</c:v>
                </c:pt>
                <c:pt idx="14344">
                  <c:v>271.99829999999997</c:v>
                </c:pt>
                <c:pt idx="14345">
                  <c:v>272.03230000000002</c:v>
                </c:pt>
                <c:pt idx="14346">
                  <c:v>272.06630000000001</c:v>
                </c:pt>
                <c:pt idx="14347">
                  <c:v>272.1003</c:v>
                </c:pt>
                <c:pt idx="14348">
                  <c:v>272.1343</c:v>
                </c:pt>
                <c:pt idx="14349">
                  <c:v>272.16829999999999</c:v>
                </c:pt>
                <c:pt idx="14350">
                  <c:v>272.20229999999998</c:v>
                </c:pt>
                <c:pt idx="14351">
                  <c:v>272.23630000000003</c:v>
                </c:pt>
                <c:pt idx="14352">
                  <c:v>272.2704</c:v>
                </c:pt>
                <c:pt idx="14353">
                  <c:v>272.30439999999999</c:v>
                </c:pt>
                <c:pt idx="14354">
                  <c:v>272.33839999999998</c:v>
                </c:pt>
                <c:pt idx="14355">
                  <c:v>272.37240000000003</c:v>
                </c:pt>
                <c:pt idx="14356">
                  <c:v>272.40640000000002</c:v>
                </c:pt>
                <c:pt idx="14357">
                  <c:v>272.44040000000001</c:v>
                </c:pt>
                <c:pt idx="14358">
                  <c:v>272.4744</c:v>
                </c:pt>
                <c:pt idx="14359">
                  <c:v>272.50850000000003</c:v>
                </c:pt>
                <c:pt idx="14360">
                  <c:v>272.54250000000002</c:v>
                </c:pt>
                <c:pt idx="14361">
                  <c:v>272.57650000000001</c:v>
                </c:pt>
                <c:pt idx="14362">
                  <c:v>272.6105</c:v>
                </c:pt>
                <c:pt idx="14363">
                  <c:v>272.64460000000003</c:v>
                </c:pt>
                <c:pt idx="14364">
                  <c:v>272.67860000000002</c:v>
                </c:pt>
                <c:pt idx="14365">
                  <c:v>272.71260000000001</c:v>
                </c:pt>
                <c:pt idx="14366">
                  <c:v>272.74669999999998</c:v>
                </c:pt>
                <c:pt idx="14367">
                  <c:v>272.78070000000002</c:v>
                </c:pt>
                <c:pt idx="14368">
                  <c:v>272.81479999999999</c:v>
                </c:pt>
                <c:pt idx="14369">
                  <c:v>272.84879999999998</c:v>
                </c:pt>
                <c:pt idx="14370">
                  <c:v>272.88290000000001</c:v>
                </c:pt>
                <c:pt idx="14371">
                  <c:v>272.9169</c:v>
                </c:pt>
                <c:pt idx="14372">
                  <c:v>272.95100000000002</c:v>
                </c:pt>
                <c:pt idx="14373">
                  <c:v>272.98500000000001</c:v>
                </c:pt>
                <c:pt idx="14374">
                  <c:v>273.01909999999998</c:v>
                </c:pt>
                <c:pt idx="14375">
                  <c:v>273.05309999999997</c:v>
                </c:pt>
                <c:pt idx="14376">
                  <c:v>273.0872</c:v>
                </c:pt>
                <c:pt idx="14377">
                  <c:v>273.12119999999999</c:v>
                </c:pt>
                <c:pt idx="14378">
                  <c:v>273.15530000000001</c:v>
                </c:pt>
                <c:pt idx="14379">
                  <c:v>273.18939999999998</c:v>
                </c:pt>
                <c:pt idx="14380">
                  <c:v>273.22340000000003</c:v>
                </c:pt>
                <c:pt idx="14381">
                  <c:v>273.25749999999999</c:v>
                </c:pt>
                <c:pt idx="14382">
                  <c:v>273.29160000000002</c:v>
                </c:pt>
                <c:pt idx="14383">
                  <c:v>273.32569999999998</c:v>
                </c:pt>
                <c:pt idx="14384">
                  <c:v>273.35969999999998</c:v>
                </c:pt>
                <c:pt idx="14385">
                  <c:v>273.3938</c:v>
                </c:pt>
                <c:pt idx="14386">
                  <c:v>273.42790000000002</c:v>
                </c:pt>
                <c:pt idx="14387">
                  <c:v>273.46199999999999</c:v>
                </c:pt>
                <c:pt idx="14388">
                  <c:v>273.49610000000001</c:v>
                </c:pt>
                <c:pt idx="14389">
                  <c:v>273.53019999999998</c:v>
                </c:pt>
                <c:pt idx="14390">
                  <c:v>273.56420000000003</c:v>
                </c:pt>
                <c:pt idx="14391">
                  <c:v>273.59829999999999</c:v>
                </c:pt>
                <c:pt idx="14392">
                  <c:v>273.63240000000002</c:v>
                </c:pt>
                <c:pt idx="14393">
                  <c:v>273.66649999999998</c:v>
                </c:pt>
                <c:pt idx="14394">
                  <c:v>273.70060000000001</c:v>
                </c:pt>
                <c:pt idx="14395">
                  <c:v>273.73469999999998</c:v>
                </c:pt>
                <c:pt idx="14396">
                  <c:v>273.7688</c:v>
                </c:pt>
                <c:pt idx="14397">
                  <c:v>273.80290000000002</c:v>
                </c:pt>
                <c:pt idx="14398">
                  <c:v>273.83699999999999</c:v>
                </c:pt>
                <c:pt idx="14399">
                  <c:v>273.87119999999999</c:v>
                </c:pt>
                <c:pt idx="14400">
                  <c:v>273.90530000000001</c:v>
                </c:pt>
                <c:pt idx="14401">
                  <c:v>273.93939999999998</c:v>
                </c:pt>
                <c:pt idx="14402">
                  <c:v>273.9735</c:v>
                </c:pt>
                <c:pt idx="14403">
                  <c:v>274.00760000000002</c:v>
                </c:pt>
                <c:pt idx="14404">
                  <c:v>274.04169999999999</c:v>
                </c:pt>
                <c:pt idx="14405">
                  <c:v>274.07580000000002</c:v>
                </c:pt>
                <c:pt idx="14406">
                  <c:v>274.11</c:v>
                </c:pt>
                <c:pt idx="14407">
                  <c:v>274.14409999999998</c:v>
                </c:pt>
                <c:pt idx="14408">
                  <c:v>274.1782</c:v>
                </c:pt>
                <c:pt idx="14409">
                  <c:v>274.21230000000003</c:v>
                </c:pt>
                <c:pt idx="14410">
                  <c:v>274.24650000000003</c:v>
                </c:pt>
                <c:pt idx="14411">
                  <c:v>274.28059999999999</c:v>
                </c:pt>
                <c:pt idx="14412">
                  <c:v>274.31479999999999</c:v>
                </c:pt>
                <c:pt idx="14413">
                  <c:v>274.34890000000001</c:v>
                </c:pt>
                <c:pt idx="14414">
                  <c:v>274.38299999999998</c:v>
                </c:pt>
                <c:pt idx="14415">
                  <c:v>274.41719999999998</c:v>
                </c:pt>
                <c:pt idx="14416">
                  <c:v>274.4513</c:v>
                </c:pt>
                <c:pt idx="14417">
                  <c:v>274.4855</c:v>
                </c:pt>
                <c:pt idx="14418">
                  <c:v>274.51960000000003</c:v>
                </c:pt>
                <c:pt idx="14419">
                  <c:v>274.55380000000002</c:v>
                </c:pt>
                <c:pt idx="14420">
                  <c:v>274.58789999999999</c:v>
                </c:pt>
                <c:pt idx="14421">
                  <c:v>274.62209999999999</c:v>
                </c:pt>
                <c:pt idx="14422">
                  <c:v>274.65620000000001</c:v>
                </c:pt>
                <c:pt idx="14423">
                  <c:v>274.69040000000001</c:v>
                </c:pt>
                <c:pt idx="14424">
                  <c:v>274.72449999999998</c:v>
                </c:pt>
                <c:pt idx="14425">
                  <c:v>274.75869999999998</c:v>
                </c:pt>
                <c:pt idx="14426">
                  <c:v>274.79289999999997</c:v>
                </c:pt>
                <c:pt idx="14427">
                  <c:v>274.82709999999997</c:v>
                </c:pt>
                <c:pt idx="14428">
                  <c:v>274.8612</c:v>
                </c:pt>
                <c:pt idx="14429">
                  <c:v>274.8954</c:v>
                </c:pt>
                <c:pt idx="14430">
                  <c:v>274.92959999999999</c:v>
                </c:pt>
                <c:pt idx="14431">
                  <c:v>274.96370000000002</c:v>
                </c:pt>
                <c:pt idx="14432">
                  <c:v>274.99790000000002</c:v>
                </c:pt>
                <c:pt idx="14433">
                  <c:v>275.03210000000001</c:v>
                </c:pt>
                <c:pt idx="14434">
                  <c:v>275.06630000000001</c:v>
                </c:pt>
                <c:pt idx="14435">
                  <c:v>275.10050000000001</c:v>
                </c:pt>
                <c:pt idx="14436">
                  <c:v>275.13470000000001</c:v>
                </c:pt>
                <c:pt idx="14437">
                  <c:v>275.16890000000001</c:v>
                </c:pt>
                <c:pt idx="14438">
                  <c:v>275.20299999999997</c:v>
                </c:pt>
                <c:pt idx="14439">
                  <c:v>275.23719999999997</c:v>
                </c:pt>
                <c:pt idx="14440">
                  <c:v>275.27140000000003</c:v>
                </c:pt>
                <c:pt idx="14441">
                  <c:v>275.30560000000003</c:v>
                </c:pt>
                <c:pt idx="14442">
                  <c:v>275.33980000000003</c:v>
                </c:pt>
                <c:pt idx="14443">
                  <c:v>275.37400000000002</c:v>
                </c:pt>
                <c:pt idx="14444">
                  <c:v>275.40820000000002</c:v>
                </c:pt>
                <c:pt idx="14445">
                  <c:v>275.44240000000002</c:v>
                </c:pt>
                <c:pt idx="14446">
                  <c:v>275.47669999999999</c:v>
                </c:pt>
                <c:pt idx="14447">
                  <c:v>275.51089999999999</c:v>
                </c:pt>
                <c:pt idx="14448">
                  <c:v>275.54509999999999</c:v>
                </c:pt>
                <c:pt idx="14449">
                  <c:v>275.57929999999999</c:v>
                </c:pt>
                <c:pt idx="14450">
                  <c:v>275.61349999999999</c:v>
                </c:pt>
                <c:pt idx="14451">
                  <c:v>275.64769999999999</c:v>
                </c:pt>
                <c:pt idx="14452">
                  <c:v>275.68189999999998</c:v>
                </c:pt>
                <c:pt idx="14453">
                  <c:v>275.71620000000001</c:v>
                </c:pt>
                <c:pt idx="14454">
                  <c:v>275.75040000000001</c:v>
                </c:pt>
                <c:pt idx="14455">
                  <c:v>275.78460000000001</c:v>
                </c:pt>
                <c:pt idx="14456">
                  <c:v>275.81880000000001</c:v>
                </c:pt>
                <c:pt idx="14457">
                  <c:v>275.85309999999998</c:v>
                </c:pt>
                <c:pt idx="14458">
                  <c:v>275.88729999999998</c:v>
                </c:pt>
                <c:pt idx="14459">
                  <c:v>275.92149999999998</c:v>
                </c:pt>
                <c:pt idx="14460">
                  <c:v>275.95580000000001</c:v>
                </c:pt>
                <c:pt idx="14461">
                  <c:v>275.99</c:v>
                </c:pt>
                <c:pt idx="14462">
                  <c:v>276.02429999999998</c:v>
                </c:pt>
                <c:pt idx="14463">
                  <c:v>276.05849999999998</c:v>
                </c:pt>
                <c:pt idx="14464">
                  <c:v>276.09280000000001</c:v>
                </c:pt>
                <c:pt idx="14465">
                  <c:v>276.12700000000001</c:v>
                </c:pt>
                <c:pt idx="14466">
                  <c:v>276.16129999999998</c:v>
                </c:pt>
                <c:pt idx="14467">
                  <c:v>276.19549999999998</c:v>
                </c:pt>
                <c:pt idx="14468">
                  <c:v>276.22980000000001</c:v>
                </c:pt>
                <c:pt idx="14469">
                  <c:v>276.26400000000001</c:v>
                </c:pt>
                <c:pt idx="14470">
                  <c:v>276.29829999999998</c:v>
                </c:pt>
                <c:pt idx="14471">
                  <c:v>276.33260000000001</c:v>
                </c:pt>
                <c:pt idx="14472">
                  <c:v>276.36680000000001</c:v>
                </c:pt>
                <c:pt idx="14473">
                  <c:v>276.40109999999999</c:v>
                </c:pt>
                <c:pt idx="14474">
                  <c:v>276.43529999999998</c:v>
                </c:pt>
                <c:pt idx="14475">
                  <c:v>276.46960000000001</c:v>
                </c:pt>
                <c:pt idx="14476">
                  <c:v>276.50389999999999</c:v>
                </c:pt>
                <c:pt idx="14477">
                  <c:v>276.53809999999999</c:v>
                </c:pt>
                <c:pt idx="14478">
                  <c:v>276.57240000000002</c:v>
                </c:pt>
                <c:pt idx="14479">
                  <c:v>276.60669999999999</c:v>
                </c:pt>
                <c:pt idx="14480">
                  <c:v>276.64100000000002</c:v>
                </c:pt>
                <c:pt idx="14481">
                  <c:v>276.67529999999999</c:v>
                </c:pt>
                <c:pt idx="14482">
                  <c:v>276.70960000000002</c:v>
                </c:pt>
                <c:pt idx="14483">
                  <c:v>276.7439</c:v>
                </c:pt>
                <c:pt idx="14484">
                  <c:v>276.77809999999999</c:v>
                </c:pt>
                <c:pt idx="14485">
                  <c:v>276.81240000000003</c:v>
                </c:pt>
                <c:pt idx="14486">
                  <c:v>276.8467</c:v>
                </c:pt>
                <c:pt idx="14487">
                  <c:v>276.88099999999997</c:v>
                </c:pt>
                <c:pt idx="14488">
                  <c:v>276.9153</c:v>
                </c:pt>
                <c:pt idx="14489">
                  <c:v>276.94959999999998</c:v>
                </c:pt>
                <c:pt idx="14490">
                  <c:v>276.98390000000001</c:v>
                </c:pt>
                <c:pt idx="14491">
                  <c:v>277.01819999999998</c:v>
                </c:pt>
                <c:pt idx="14492">
                  <c:v>277.05250000000001</c:v>
                </c:pt>
                <c:pt idx="14493">
                  <c:v>277.08690000000001</c:v>
                </c:pt>
                <c:pt idx="14494">
                  <c:v>277.12119999999999</c:v>
                </c:pt>
                <c:pt idx="14495">
                  <c:v>277.15550000000002</c:v>
                </c:pt>
                <c:pt idx="14496">
                  <c:v>277.18979999999999</c:v>
                </c:pt>
                <c:pt idx="14497">
                  <c:v>277.22410000000002</c:v>
                </c:pt>
                <c:pt idx="14498">
                  <c:v>277.25839999999999</c:v>
                </c:pt>
                <c:pt idx="14499">
                  <c:v>277.29270000000002</c:v>
                </c:pt>
                <c:pt idx="14500">
                  <c:v>277.32709999999997</c:v>
                </c:pt>
                <c:pt idx="14501">
                  <c:v>277.3614</c:v>
                </c:pt>
                <c:pt idx="14502">
                  <c:v>277.39569999999998</c:v>
                </c:pt>
                <c:pt idx="14503">
                  <c:v>277.43</c:v>
                </c:pt>
                <c:pt idx="14504">
                  <c:v>277.46440000000001</c:v>
                </c:pt>
                <c:pt idx="14505">
                  <c:v>277.49869999999999</c:v>
                </c:pt>
                <c:pt idx="14506">
                  <c:v>277.53309999999999</c:v>
                </c:pt>
                <c:pt idx="14507">
                  <c:v>277.56740000000002</c:v>
                </c:pt>
                <c:pt idx="14508">
                  <c:v>277.60169999999999</c:v>
                </c:pt>
                <c:pt idx="14509">
                  <c:v>277.63600000000002</c:v>
                </c:pt>
                <c:pt idx="14510">
                  <c:v>277.67039999999997</c:v>
                </c:pt>
                <c:pt idx="14511">
                  <c:v>277.7047</c:v>
                </c:pt>
                <c:pt idx="14512">
                  <c:v>277.73910000000001</c:v>
                </c:pt>
                <c:pt idx="14513">
                  <c:v>277.77339999999998</c:v>
                </c:pt>
                <c:pt idx="14514">
                  <c:v>277.80779999999999</c:v>
                </c:pt>
                <c:pt idx="14515">
                  <c:v>277.84219999999999</c:v>
                </c:pt>
                <c:pt idx="14516">
                  <c:v>277.87650000000002</c:v>
                </c:pt>
                <c:pt idx="14517">
                  <c:v>277.91090000000003</c:v>
                </c:pt>
                <c:pt idx="14518">
                  <c:v>277.9452</c:v>
                </c:pt>
                <c:pt idx="14519">
                  <c:v>277.9796</c:v>
                </c:pt>
                <c:pt idx="14520">
                  <c:v>278.01400000000001</c:v>
                </c:pt>
                <c:pt idx="14521">
                  <c:v>278.04829999999998</c:v>
                </c:pt>
                <c:pt idx="14522">
                  <c:v>278.08269999999999</c:v>
                </c:pt>
                <c:pt idx="14523">
                  <c:v>278.11709999999999</c:v>
                </c:pt>
                <c:pt idx="14524">
                  <c:v>278.1515</c:v>
                </c:pt>
                <c:pt idx="14525">
                  <c:v>278.18579999999997</c:v>
                </c:pt>
                <c:pt idx="14526">
                  <c:v>278.22019999999998</c:v>
                </c:pt>
                <c:pt idx="14527">
                  <c:v>278.25459999999998</c:v>
                </c:pt>
                <c:pt idx="14528">
                  <c:v>278.28899999999999</c:v>
                </c:pt>
                <c:pt idx="14529">
                  <c:v>278.32330000000002</c:v>
                </c:pt>
                <c:pt idx="14530">
                  <c:v>278.35770000000002</c:v>
                </c:pt>
                <c:pt idx="14531">
                  <c:v>278.39210000000003</c:v>
                </c:pt>
                <c:pt idx="14532">
                  <c:v>278.42649999999998</c:v>
                </c:pt>
                <c:pt idx="14533">
                  <c:v>278.46089999999998</c:v>
                </c:pt>
                <c:pt idx="14534">
                  <c:v>278.49529999999999</c:v>
                </c:pt>
                <c:pt idx="14535">
                  <c:v>278.52969999999999</c:v>
                </c:pt>
                <c:pt idx="14536">
                  <c:v>278.5641</c:v>
                </c:pt>
                <c:pt idx="14537">
                  <c:v>278.5985</c:v>
                </c:pt>
                <c:pt idx="14538">
                  <c:v>278.63290000000001</c:v>
                </c:pt>
                <c:pt idx="14539">
                  <c:v>278.66730000000001</c:v>
                </c:pt>
                <c:pt idx="14540">
                  <c:v>278.70170000000002</c:v>
                </c:pt>
                <c:pt idx="14541">
                  <c:v>278.73610000000002</c:v>
                </c:pt>
                <c:pt idx="14542">
                  <c:v>278.77050000000003</c:v>
                </c:pt>
                <c:pt idx="14543">
                  <c:v>278.80500000000001</c:v>
                </c:pt>
                <c:pt idx="14544">
                  <c:v>278.83940000000001</c:v>
                </c:pt>
                <c:pt idx="14545">
                  <c:v>278.87380000000002</c:v>
                </c:pt>
                <c:pt idx="14546">
                  <c:v>278.90820000000002</c:v>
                </c:pt>
                <c:pt idx="14547">
                  <c:v>278.94260000000003</c:v>
                </c:pt>
                <c:pt idx="14548">
                  <c:v>278.97710000000001</c:v>
                </c:pt>
                <c:pt idx="14549">
                  <c:v>279.01150000000001</c:v>
                </c:pt>
                <c:pt idx="14550">
                  <c:v>279.04590000000002</c:v>
                </c:pt>
                <c:pt idx="14551">
                  <c:v>279.0804</c:v>
                </c:pt>
                <c:pt idx="14552">
                  <c:v>279.1148</c:v>
                </c:pt>
                <c:pt idx="14553">
                  <c:v>279.14920000000001</c:v>
                </c:pt>
                <c:pt idx="14554">
                  <c:v>279.18369999999999</c:v>
                </c:pt>
                <c:pt idx="14555">
                  <c:v>279.21809999999999</c:v>
                </c:pt>
                <c:pt idx="14556">
                  <c:v>279.2525</c:v>
                </c:pt>
                <c:pt idx="14557">
                  <c:v>279.28699999999998</c:v>
                </c:pt>
                <c:pt idx="14558">
                  <c:v>279.32139999999998</c:v>
                </c:pt>
                <c:pt idx="14559">
                  <c:v>279.35590000000002</c:v>
                </c:pt>
                <c:pt idx="14560">
                  <c:v>279.39030000000002</c:v>
                </c:pt>
                <c:pt idx="14561">
                  <c:v>279.4248</c:v>
                </c:pt>
                <c:pt idx="14562">
                  <c:v>279.45920000000001</c:v>
                </c:pt>
                <c:pt idx="14563">
                  <c:v>279.49369999999999</c:v>
                </c:pt>
                <c:pt idx="14564">
                  <c:v>279.52809999999999</c:v>
                </c:pt>
                <c:pt idx="14565">
                  <c:v>279.56259999999997</c:v>
                </c:pt>
                <c:pt idx="14566">
                  <c:v>279.59710000000001</c:v>
                </c:pt>
                <c:pt idx="14567">
                  <c:v>279.63150000000002</c:v>
                </c:pt>
                <c:pt idx="14568">
                  <c:v>279.666</c:v>
                </c:pt>
                <c:pt idx="14569">
                  <c:v>279.70049999999998</c:v>
                </c:pt>
                <c:pt idx="14570">
                  <c:v>279.73500000000001</c:v>
                </c:pt>
                <c:pt idx="14571">
                  <c:v>279.76940000000002</c:v>
                </c:pt>
                <c:pt idx="14572">
                  <c:v>279.8039</c:v>
                </c:pt>
                <c:pt idx="14573">
                  <c:v>279.83839999999998</c:v>
                </c:pt>
                <c:pt idx="14574">
                  <c:v>279.87290000000002</c:v>
                </c:pt>
                <c:pt idx="14575">
                  <c:v>279.90730000000002</c:v>
                </c:pt>
                <c:pt idx="14576">
                  <c:v>279.9418</c:v>
                </c:pt>
                <c:pt idx="14577">
                  <c:v>279.97629999999998</c:v>
                </c:pt>
                <c:pt idx="14578">
                  <c:v>280.01080000000002</c:v>
                </c:pt>
                <c:pt idx="14579">
                  <c:v>280.0453</c:v>
                </c:pt>
                <c:pt idx="14580">
                  <c:v>280.07979999999998</c:v>
                </c:pt>
                <c:pt idx="14581">
                  <c:v>280.11430000000001</c:v>
                </c:pt>
                <c:pt idx="14582">
                  <c:v>280.14879999999999</c:v>
                </c:pt>
                <c:pt idx="14583">
                  <c:v>280.18329999999997</c:v>
                </c:pt>
                <c:pt idx="14584">
                  <c:v>280.21780000000001</c:v>
                </c:pt>
                <c:pt idx="14585">
                  <c:v>280.25229999999999</c:v>
                </c:pt>
                <c:pt idx="14586">
                  <c:v>280.28680000000003</c:v>
                </c:pt>
                <c:pt idx="14587">
                  <c:v>280.32130000000001</c:v>
                </c:pt>
                <c:pt idx="14588">
                  <c:v>280.35579999999999</c:v>
                </c:pt>
                <c:pt idx="14589">
                  <c:v>280.39030000000002</c:v>
                </c:pt>
                <c:pt idx="14590">
                  <c:v>280.4248</c:v>
                </c:pt>
                <c:pt idx="14591">
                  <c:v>280.45940000000002</c:v>
                </c:pt>
                <c:pt idx="14592">
                  <c:v>280.4939</c:v>
                </c:pt>
                <c:pt idx="14593">
                  <c:v>280.52839999999998</c:v>
                </c:pt>
                <c:pt idx="14594">
                  <c:v>280.56290000000001</c:v>
                </c:pt>
                <c:pt idx="14595">
                  <c:v>280.59739999999999</c:v>
                </c:pt>
                <c:pt idx="14596">
                  <c:v>280.63200000000001</c:v>
                </c:pt>
                <c:pt idx="14597">
                  <c:v>280.66649999999998</c:v>
                </c:pt>
                <c:pt idx="14598">
                  <c:v>280.70100000000002</c:v>
                </c:pt>
                <c:pt idx="14599">
                  <c:v>280.73559999999998</c:v>
                </c:pt>
                <c:pt idx="14600">
                  <c:v>280.77010000000001</c:v>
                </c:pt>
                <c:pt idx="14601">
                  <c:v>280.80459999999999</c:v>
                </c:pt>
                <c:pt idx="14602">
                  <c:v>280.83920000000001</c:v>
                </c:pt>
                <c:pt idx="14603">
                  <c:v>280.87369999999999</c:v>
                </c:pt>
                <c:pt idx="14604">
                  <c:v>280.9083</c:v>
                </c:pt>
                <c:pt idx="14605">
                  <c:v>280.94279999999998</c:v>
                </c:pt>
                <c:pt idx="14606">
                  <c:v>280.97739999999999</c:v>
                </c:pt>
                <c:pt idx="14607">
                  <c:v>281.01190000000003</c:v>
                </c:pt>
                <c:pt idx="14608">
                  <c:v>281.04640000000001</c:v>
                </c:pt>
                <c:pt idx="14609">
                  <c:v>281.08100000000002</c:v>
                </c:pt>
                <c:pt idx="14610">
                  <c:v>281.11559999999997</c:v>
                </c:pt>
                <c:pt idx="14611">
                  <c:v>281.15010000000001</c:v>
                </c:pt>
                <c:pt idx="14612">
                  <c:v>281.18470000000002</c:v>
                </c:pt>
                <c:pt idx="14613">
                  <c:v>281.2192</c:v>
                </c:pt>
                <c:pt idx="14614">
                  <c:v>281.25380000000001</c:v>
                </c:pt>
                <c:pt idx="14615">
                  <c:v>281.28840000000002</c:v>
                </c:pt>
                <c:pt idx="14616">
                  <c:v>281.3229</c:v>
                </c:pt>
                <c:pt idx="14617">
                  <c:v>281.35750000000002</c:v>
                </c:pt>
                <c:pt idx="14618">
                  <c:v>281.39210000000003</c:v>
                </c:pt>
                <c:pt idx="14619">
                  <c:v>281.42669999999998</c:v>
                </c:pt>
                <c:pt idx="14620">
                  <c:v>281.46120000000002</c:v>
                </c:pt>
                <c:pt idx="14621">
                  <c:v>281.49579999999997</c:v>
                </c:pt>
                <c:pt idx="14622">
                  <c:v>281.53039999999999</c:v>
                </c:pt>
                <c:pt idx="14623">
                  <c:v>281.565</c:v>
                </c:pt>
                <c:pt idx="14624">
                  <c:v>281.59960000000001</c:v>
                </c:pt>
                <c:pt idx="14625">
                  <c:v>281.63420000000002</c:v>
                </c:pt>
                <c:pt idx="14626">
                  <c:v>281.66879999999998</c:v>
                </c:pt>
                <c:pt idx="14627">
                  <c:v>281.70330000000001</c:v>
                </c:pt>
                <c:pt idx="14628">
                  <c:v>281.73790000000002</c:v>
                </c:pt>
                <c:pt idx="14629">
                  <c:v>281.77260000000001</c:v>
                </c:pt>
                <c:pt idx="14630">
                  <c:v>281.80720000000002</c:v>
                </c:pt>
                <c:pt idx="14631">
                  <c:v>281.8417</c:v>
                </c:pt>
                <c:pt idx="14632">
                  <c:v>281.87630000000001</c:v>
                </c:pt>
                <c:pt idx="14633">
                  <c:v>281.91090000000003</c:v>
                </c:pt>
                <c:pt idx="14634">
                  <c:v>281.94560000000001</c:v>
                </c:pt>
                <c:pt idx="14635">
                  <c:v>281.98020000000002</c:v>
                </c:pt>
                <c:pt idx="14636">
                  <c:v>282.01479999999998</c:v>
                </c:pt>
                <c:pt idx="14637">
                  <c:v>282.04939999999999</c:v>
                </c:pt>
                <c:pt idx="14638">
                  <c:v>282.084</c:v>
                </c:pt>
                <c:pt idx="14639">
                  <c:v>282.11860000000001</c:v>
                </c:pt>
                <c:pt idx="14640">
                  <c:v>282.1533</c:v>
                </c:pt>
                <c:pt idx="14641">
                  <c:v>282.18790000000001</c:v>
                </c:pt>
                <c:pt idx="14642">
                  <c:v>282.22250000000003</c:v>
                </c:pt>
                <c:pt idx="14643">
                  <c:v>282.25709999999998</c:v>
                </c:pt>
                <c:pt idx="14644">
                  <c:v>282.29169999999999</c:v>
                </c:pt>
                <c:pt idx="14645">
                  <c:v>282.32639999999998</c:v>
                </c:pt>
                <c:pt idx="14646">
                  <c:v>282.36099999999999</c:v>
                </c:pt>
                <c:pt idx="14647">
                  <c:v>282.39569999999998</c:v>
                </c:pt>
                <c:pt idx="14648">
                  <c:v>282.43029999999999</c:v>
                </c:pt>
                <c:pt idx="14649">
                  <c:v>282.4649</c:v>
                </c:pt>
                <c:pt idx="14650">
                  <c:v>282.49959999999999</c:v>
                </c:pt>
                <c:pt idx="14651">
                  <c:v>282.5342</c:v>
                </c:pt>
                <c:pt idx="14652">
                  <c:v>282.56889999999999</c:v>
                </c:pt>
                <c:pt idx="14653">
                  <c:v>282.6035</c:v>
                </c:pt>
                <c:pt idx="14654">
                  <c:v>282.63819999999998</c:v>
                </c:pt>
                <c:pt idx="14655">
                  <c:v>282.6728</c:v>
                </c:pt>
                <c:pt idx="14656">
                  <c:v>282.70749999999998</c:v>
                </c:pt>
                <c:pt idx="14657">
                  <c:v>282.74209999999999</c:v>
                </c:pt>
                <c:pt idx="14658">
                  <c:v>282.77679999999998</c:v>
                </c:pt>
                <c:pt idx="14659">
                  <c:v>282.81139999999999</c:v>
                </c:pt>
                <c:pt idx="14660">
                  <c:v>282.84609999999998</c:v>
                </c:pt>
                <c:pt idx="14661">
                  <c:v>282.88080000000002</c:v>
                </c:pt>
                <c:pt idx="14662">
                  <c:v>282.91539999999998</c:v>
                </c:pt>
                <c:pt idx="14663">
                  <c:v>282.95010000000002</c:v>
                </c:pt>
                <c:pt idx="14664">
                  <c:v>282.98480000000001</c:v>
                </c:pt>
                <c:pt idx="14665">
                  <c:v>283.01949999999999</c:v>
                </c:pt>
                <c:pt idx="14666">
                  <c:v>283.05410000000001</c:v>
                </c:pt>
                <c:pt idx="14667">
                  <c:v>283.08879999999999</c:v>
                </c:pt>
                <c:pt idx="14668">
                  <c:v>283.12349999999998</c:v>
                </c:pt>
                <c:pt idx="14669">
                  <c:v>283.15820000000002</c:v>
                </c:pt>
                <c:pt idx="14670">
                  <c:v>283.19279999999998</c:v>
                </c:pt>
                <c:pt idx="14671">
                  <c:v>283.22750000000002</c:v>
                </c:pt>
                <c:pt idx="14672">
                  <c:v>283.26220000000001</c:v>
                </c:pt>
                <c:pt idx="14673">
                  <c:v>283.29689999999999</c:v>
                </c:pt>
                <c:pt idx="14674">
                  <c:v>283.33159999999998</c:v>
                </c:pt>
                <c:pt idx="14675">
                  <c:v>283.36630000000002</c:v>
                </c:pt>
                <c:pt idx="14676">
                  <c:v>283.40100000000001</c:v>
                </c:pt>
                <c:pt idx="14677">
                  <c:v>283.4357</c:v>
                </c:pt>
                <c:pt idx="14678">
                  <c:v>283.47039999999998</c:v>
                </c:pt>
                <c:pt idx="14679">
                  <c:v>283.50510000000003</c:v>
                </c:pt>
                <c:pt idx="14680">
                  <c:v>283.53980000000001</c:v>
                </c:pt>
                <c:pt idx="14681">
                  <c:v>283.5745</c:v>
                </c:pt>
                <c:pt idx="14682">
                  <c:v>283.60919999999999</c:v>
                </c:pt>
                <c:pt idx="14683">
                  <c:v>283.64400000000001</c:v>
                </c:pt>
                <c:pt idx="14684">
                  <c:v>283.67860000000002</c:v>
                </c:pt>
                <c:pt idx="14685">
                  <c:v>283.71339999999998</c:v>
                </c:pt>
                <c:pt idx="14686">
                  <c:v>283.74810000000002</c:v>
                </c:pt>
                <c:pt idx="14687">
                  <c:v>283.78280000000001</c:v>
                </c:pt>
                <c:pt idx="14688">
                  <c:v>283.8175</c:v>
                </c:pt>
                <c:pt idx="14689">
                  <c:v>283.85230000000001</c:v>
                </c:pt>
                <c:pt idx="14690">
                  <c:v>283.887</c:v>
                </c:pt>
                <c:pt idx="14691">
                  <c:v>283.92169999999999</c:v>
                </c:pt>
                <c:pt idx="14692">
                  <c:v>283.95650000000001</c:v>
                </c:pt>
                <c:pt idx="14693">
                  <c:v>283.99119999999999</c:v>
                </c:pt>
                <c:pt idx="14694">
                  <c:v>284.02589999999998</c:v>
                </c:pt>
                <c:pt idx="14695">
                  <c:v>284.06060000000002</c:v>
                </c:pt>
                <c:pt idx="14696">
                  <c:v>284.09539999999998</c:v>
                </c:pt>
                <c:pt idx="14697">
                  <c:v>284.13010000000003</c:v>
                </c:pt>
                <c:pt idx="14698">
                  <c:v>284.16489999999999</c:v>
                </c:pt>
                <c:pt idx="14699">
                  <c:v>284.19959999999998</c:v>
                </c:pt>
                <c:pt idx="14700">
                  <c:v>284.23439999999999</c:v>
                </c:pt>
                <c:pt idx="14701">
                  <c:v>284.26909999999998</c:v>
                </c:pt>
                <c:pt idx="14702">
                  <c:v>284.3039</c:v>
                </c:pt>
                <c:pt idx="14703">
                  <c:v>284.33859999999999</c:v>
                </c:pt>
                <c:pt idx="14704">
                  <c:v>284.3734</c:v>
                </c:pt>
                <c:pt idx="14705">
                  <c:v>284.40809999999999</c:v>
                </c:pt>
                <c:pt idx="14706">
                  <c:v>284.44290000000001</c:v>
                </c:pt>
                <c:pt idx="14707">
                  <c:v>284.47770000000003</c:v>
                </c:pt>
                <c:pt idx="14708">
                  <c:v>284.51240000000001</c:v>
                </c:pt>
                <c:pt idx="14709">
                  <c:v>284.54719999999998</c:v>
                </c:pt>
                <c:pt idx="14710">
                  <c:v>284.58199999999999</c:v>
                </c:pt>
                <c:pt idx="14711">
                  <c:v>284.61669999999998</c:v>
                </c:pt>
                <c:pt idx="14712">
                  <c:v>284.6515</c:v>
                </c:pt>
                <c:pt idx="14713">
                  <c:v>284.68630000000002</c:v>
                </c:pt>
                <c:pt idx="14714">
                  <c:v>284.72109999999998</c:v>
                </c:pt>
                <c:pt idx="14715">
                  <c:v>284.75580000000002</c:v>
                </c:pt>
                <c:pt idx="14716">
                  <c:v>284.79059999999998</c:v>
                </c:pt>
                <c:pt idx="14717">
                  <c:v>284.8254</c:v>
                </c:pt>
                <c:pt idx="14718">
                  <c:v>284.86020000000002</c:v>
                </c:pt>
                <c:pt idx="14719">
                  <c:v>284.89499999999998</c:v>
                </c:pt>
                <c:pt idx="14720">
                  <c:v>284.9298</c:v>
                </c:pt>
                <c:pt idx="14721">
                  <c:v>284.96460000000002</c:v>
                </c:pt>
                <c:pt idx="14722">
                  <c:v>284.99939999999998</c:v>
                </c:pt>
                <c:pt idx="14723">
                  <c:v>285.03410000000002</c:v>
                </c:pt>
                <c:pt idx="14724">
                  <c:v>285.06900000000002</c:v>
                </c:pt>
                <c:pt idx="14725">
                  <c:v>285.10379999999998</c:v>
                </c:pt>
                <c:pt idx="14726">
                  <c:v>285.13850000000002</c:v>
                </c:pt>
                <c:pt idx="14727">
                  <c:v>285.17340000000002</c:v>
                </c:pt>
                <c:pt idx="14728">
                  <c:v>285.20819999999998</c:v>
                </c:pt>
                <c:pt idx="14729">
                  <c:v>285.24299999999999</c:v>
                </c:pt>
                <c:pt idx="14730">
                  <c:v>285.27780000000001</c:v>
                </c:pt>
                <c:pt idx="14731">
                  <c:v>285.31259999999997</c:v>
                </c:pt>
                <c:pt idx="14732">
                  <c:v>285.34739999999999</c:v>
                </c:pt>
                <c:pt idx="14733">
                  <c:v>285.38220000000001</c:v>
                </c:pt>
                <c:pt idx="14734">
                  <c:v>285.4171</c:v>
                </c:pt>
                <c:pt idx="14735">
                  <c:v>285.45190000000002</c:v>
                </c:pt>
                <c:pt idx="14736">
                  <c:v>285.48669999999998</c:v>
                </c:pt>
                <c:pt idx="14737">
                  <c:v>285.5215</c:v>
                </c:pt>
                <c:pt idx="14738">
                  <c:v>285.5564</c:v>
                </c:pt>
                <c:pt idx="14739">
                  <c:v>285.59120000000001</c:v>
                </c:pt>
                <c:pt idx="14740">
                  <c:v>285.62599999999998</c:v>
                </c:pt>
                <c:pt idx="14741">
                  <c:v>285.66090000000003</c:v>
                </c:pt>
                <c:pt idx="14742">
                  <c:v>285.69569999999999</c:v>
                </c:pt>
                <c:pt idx="14743">
                  <c:v>285.73050000000001</c:v>
                </c:pt>
                <c:pt idx="14744">
                  <c:v>285.7654</c:v>
                </c:pt>
                <c:pt idx="14745">
                  <c:v>285.80020000000002</c:v>
                </c:pt>
                <c:pt idx="14746">
                  <c:v>285.83510000000001</c:v>
                </c:pt>
                <c:pt idx="14747">
                  <c:v>285.86989999999997</c:v>
                </c:pt>
                <c:pt idx="14748">
                  <c:v>285.90480000000002</c:v>
                </c:pt>
                <c:pt idx="14749">
                  <c:v>285.93959999999998</c:v>
                </c:pt>
                <c:pt idx="14750">
                  <c:v>285.97449999999998</c:v>
                </c:pt>
                <c:pt idx="14751">
                  <c:v>286.0093</c:v>
                </c:pt>
                <c:pt idx="14752">
                  <c:v>286.04419999999999</c:v>
                </c:pt>
                <c:pt idx="14753">
                  <c:v>286.07900000000001</c:v>
                </c:pt>
                <c:pt idx="14754">
                  <c:v>286.1139</c:v>
                </c:pt>
                <c:pt idx="14755">
                  <c:v>286.14879999999999</c:v>
                </c:pt>
                <c:pt idx="14756">
                  <c:v>286.18369999999999</c:v>
                </c:pt>
                <c:pt idx="14757">
                  <c:v>286.21850000000001</c:v>
                </c:pt>
                <c:pt idx="14758">
                  <c:v>286.2534</c:v>
                </c:pt>
                <c:pt idx="14759">
                  <c:v>286.28829999999999</c:v>
                </c:pt>
                <c:pt idx="14760">
                  <c:v>286.32310000000001</c:v>
                </c:pt>
                <c:pt idx="14761">
                  <c:v>286.358</c:v>
                </c:pt>
                <c:pt idx="14762">
                  <c:v>286.3929</c:v>
                </c:pt>
                <c:pt idx="14763">
                  <c:v>286.42779999999999</c:v>
                </c:pt>
                <c:pt idx="14764">
                  <c:v>286.46260000000001</c:v>
                </c:pt>
                <c:pt idx="14765">
                  <c:v>286.4975</c:v>
                </c:pt>
                <c:pt idx="14766">
                  <c:v>286.5324</c:v>
                </c:pt>
                <c:pt idx="14767">
                  <c:v>286.56729999999999</c:v>
                </c:pt>
                <c:pt idx="14768">
                  <c:v>286.60219999999998</c:v>
                </c:pt>
                <c:pt idx="14769">
                  <c:v>286.63709999999998</c:v>
                </c:pt>
                <c:pt idx="14770">
                  <c:v>286.67200000000003</c:v>
                </c:pt>
                <c:pt idx="14771">
                  <c:v>286.70690000000002</c:v>
                </c:pt>
                <c:pt idx="14772">
                  <c:v>286.74180000000001</c:v>
                </c:pt>
                <c:pt idx="14773">
                  <c:v>286.77670000000001</c:v>
                </c:pt>
                <c:pt idx="14774">
                  <c:v>286.8116</c:v>
                </c:pt>
                <c:pt idx="14775">
                  <c:v>286.84649999999999</c:v>
                </c:pt>
                <c:pt idx="14776">
                  <c:v>286.88139999999999</c:v>
                </c:pt>
                <c:pt idx="14777">
                  <c:v>286.91640000000001</c:v>
                </c:pt>
                <c:pt idx="14778">
                  <c:v>286.9513</c:v>
                </c:pt>
                <c:pt idx="14779">
                  <c:v>286.9862</c:v>
                </c:pt>
                <c:pt idx="14780">
                  <c:v>287.02109999999999</c:v>
                </c:pt>
                <c:pt idx="14781">
                  <c:v>287.05599999999998</c:v>
                </c:pt>
                <c:pt idx="14782">
                  <c:v>287.09089999999998</c:v>
                </c:pt>
                <c:pt idx="14783">
                  <c:v>287.1259</c:v>
                </c:pt>
                <c:pt idx="14784">
                  <c:v>287.16079999999999</c:v>
                </c:pt>
                <c:pt idx="14785">
                  <c:v>287.19569999999999</c:v>
                </c:pt>
                <c:pt idx="14786">
                  <c:v>287.23070000000001</c:v>
                </c:pt>
                <c:pt idx="14787">
                  <c:v>287.26560000000001</c:v>
                </c:pt>
                <c:pt idx="14788">
                  <c:v>287.3005</c:v>
                </c:pt>
                <c:pt idx="14789">
                  <c:v>287.33539999999999</c:v>
                </c:pt>
                <c:pt idx="14790">
                  <c:v>287.37040000000002</c:v>
                </c:pt>
                <c:pt idx="14791">
                  <c:v>287.40530000000001</c:v>
                </c:pt>
                <c:pt idx="14792">
                  <c:v>287.44029999999998</c:v>
                </c:pt>
                <c:pt idx="14793">
                  <c:v>287.47519999999997</c:v>
                </c:pt>
                <c:pt idx="14794">
                  <c:v>287.5102</c:v>
                </c:pt>
                <c:pt idx="14795">
                  <c:v>287.54509999999999</c:v>
                </c:pt>
                <c:pt idx="14796">
                  <c:v>287.58</c:v>
                </c:pt>
                <c:pt idx="14797">
                  <c:v>287.61500000000001</c:v>
                </c:pt>
                <c:pt idx="14798">
                  <c:v>287.64999999999998</c:v>
                </c:pt>
                <c:pt idx="14799">
                  <c:v>287.68490000000003</c:v>
                </c:pt>
                <c:pt idx="14800">
                  <c:v>287.7199</c:v>
                </c:pt>
                <c:pt idx="14801">
                  <c:v>287.75490000000002</c:v>
                </c:pt>
                <c:pt idx="14802">
                  <c:v>287.78980000000001</c:v>
                </c:pt>
                <c:pt idx="14803">
                  <c:v>287.82479999999998</c:v>
                </c:pt>
                <c:pt idx="14804">
                  <c:v>287.85969999999998</c:v>
                </c:pt>
                <c:pt idx="14805">
                  <c:v>287.8947</c:v>
                </c:pt>
                <c:pt idx="14806">
                  <c:v>287.92970000000003</c:v>
                </c:pt>
                <c:pt idx="14807">
                  <c:v>287.96469999999999</c:v>
                </c:pt>
                <c:pt idx="14808">
                  <c:v>287.99959999999999</c:v>
                </c:pt>
                <c:pt idx="14809">
                  <c:v>288.03460000000001</c:v>
                </c:pt>
                <c:pt idx="14810">
                  <c:v>288.06959999999998</c:v>
                </c:pt>
                <c:pt idx="14811">
                  <c:v>288.1046</c:v>
                </c:pt>
                <c:pt idx="14812">
                  <c:v>288.13959999999997</c:v>
                </c:pt>
                <c:pt idx="14813">
                  <c:v>288.1746</c:v>
                </c:pt>
                <c:pt idx="14814">
                  <c:v>288.20960000000002</c:v>
                </c:pt>
                <c:pt idx="14815">
                  <c:v>288.24450000000002</c:v>
                </c:pt>
                <c:pt idx="14816">
                  <c:v>288.27949999999998</c:v>
                </c:pt>
                <c:pt idx="14817">
                  <c:v>288.31450000000001</c:v>
                </c:pt>
                <c:pt idx="14818">
                  <c:v>288.34949999999998</c:v>
                </c:pt>
                <c:pt idx="14819">
                  <c:v>288.38459999999998</c:v>
                </c:pt>
                <c:pt idx="14820">
                  <c:v>288.4196</c:v>
                </c:pt>
                <c:pt idx="14821">
                  <c:v>288.45460000000003</c:v>
                </c:pt>
                <c:pt idx="14822">
                  <c:v>288.4896</c:v>
                </c:pt>
                <c:pt idx="14823">
                  <c:v>288.52460000000002</c:v>
                </c:pt>
                <c:pt idx="14824">
                  <c:v>288.55959999999999</c:v>
                </c:pt>
                <c:pt idx="14825">
                  <c:v>288.59460000000001</c:v>
                </c:pt>
                <c:pt idx="14826">
                  <c:v>288.62959999999998</c:v>
                </c:pt>
                <c:pt idx="14827">
                  <c:v>288.66460000000001</c:v>
                </c:pt>
                <c:pt idx="14828">
                  <c:v>288.69959999999998</c:v>
                </c:pt>
                <c:pt idx="14829">
                  <c:v>288.7346</c:v>
                </c:pt>
                <c:pt idx="14830">
                  <c:v>288.7697</c:v>
                </c:pt>
                <c:pt idx="14831">
                  <c:v>288.80470000000003</c:v>
                </c:pt>
                <c:pt idx="14832">
                  <c:v>288.83980000000003</c:v>
                </c:pt>
                <c:pt idx="14833">
                  <c:v>288.87479999999999</c:v>
                </c:pt>
                <c:pt idx="14834">
                  <c:v>288.90980000000002</c:v>
                </c:pt>
                <c:pt idx="14835">
                  <c:v>288.94479999999999</c:v>
                </c:pt>
                <c:pt idx="14836">
                  <c:v>288.97989999999999</c:v>
                </c:pt>
                <c:pt idx="14837">
                  <c:v>289.01490000000001</c:v>
                </c:pt>
                <c:pt idx="14838">
                  <c:v>289.05</c:v>
                </c:pt>
                <c:pt idx="14839">
                  <c:v>289.08499999999998</c:v>
                </c:pt>
                <c:pt idx="14840">
                  <c:v>289.12009999999998</c:v>
                </c:pt>
                <c:pt idx="14841">
                  <c:v>289.1551</c:v>
                </c:pt>
                <c:pt idx="14842">
                  <c:v>289.1902</c:v>
                </c:pt>
                <c:pt idx="14843">
                  <c:v>289.22519999999997</c:v>
                </c:pt>
                <c:pt idx="14844">
                  <c:v>289.26029999999997</c:v>
                </c:pt>
                <c:pt idx="14845">
                  <c:v>289.2953</c:v>
                </c:pt>
                <c:pt idx="14846">
                  <c:v>289.3304</c:v>
                </c:pt>
                <c:pt idx="14847">
                  <c:v>289.36540000000002</c:v>
                </c:pt>
                <c:pt idx="14848">
                  <c:v>289.40050000000002</c:v>
                </c:pt>
                <c:pt idx="14849">
                  <c:v>289.43549999999999</c:v>
                </c:pt>
                <c:pt idx="14850">
                  <c:v>289.47059999999999</c:v>
                </c:pt>
                <c:pt idx="14851">
                  <c:v>289.50569999999999</c:v>
                </c:pt>
                <c:pt idx="14852">
                  <c:v>289.54070000000002</c:v>
                </c:pt>
                <c:pt idx="14853">
                  <c:v>289.57580000000002</c:v>
                </c:pt>
                <c:pt idx="14854">
                  <c:v>289.61090000000002</c:v>
                </c:pt>
                <c:pt idx="14855">
                  <c:v>289.64600000000002</c:v>
                </c:pt>
                <c:pt idx="14856">
                  <c:v>289.68110000000001</c:v>
                </c:pt>
                <c:pt idx="14857">
                  <c:v>289.71609999999998</c:v>
                </c:pt>
                <c:pt idx="14858">
                  <c:v>289.75119999999998</c:v>
                </c:pt>
                <c:pt idx="14859">
                  <c:v>289.78629999999998</c:v>
                </c:pt>
                <c:pt idx="14860">
                  <c:v>289.82139999999998</c:v>
                </c:pt>
                <c:pt idx="14861">
                  <c:v>289.85649999999998</c:v>
                </c:pt>
                <c:pt idx="14862">
                  <c:v>289.89159999999998</c:v>
                </c:pt>
                <c:pt idx="14863">
                  <c:v>289.92669999999998</c:v>
                </c:pt>
                <c:pt idx="14864">
                  <c:v>289.96179999999998</c:v>
                </c:pt>
                <c:pt idx="14865">
                  <c:v>289.99689999999998</c:v>
                </c:pt>
                <c:pt idx="14866">
                  <c:v>290.03199999999998</c:v>
                </c:pt>
                <c:pt idx="14867">
                  <c:v>290.06709999999998</c:v>
                </c:pt>
                <c:pt idx="14868">
                  <c:v>290.10219999999998</c:v>
                </c:pt>
                <c:pt idx="14869">
                  <c:v>290.13729999999998</c:v>
                </c:pt>
                <c:pt idx="14870">
                  <c:v>290.17239999999998</c:v>
                </c:pt>
                <c:pt idx="14871">
                  <c:v>290.20749999999998</c:v>
                </c:pt>
                <c:pt idx="14872">
                  <c:v>290.24259999999998</c:v>
                </c:pt>
                <c:pt idx="14873">
                  <c:v>290.27769999999998</c:v>
                </c:pt>
                <c:pt idx="14874">
                  <c:v>290.31279999999998</c:v>
                </c:pt>
                <c:pt idx="14875">
                  <c:v>290.34800000000001</c:v>
                </c:pt>
                <c:pt idx="14876">
                  <c:v>290.38310000000001</c:v>
                </c:pt>
                <c:pt idx="14877">
                  <c:v>290.41820000000001</c:v>
                </c:pt>
                <c:pt idx="14878">
                  <c:v>290.45330000000001</c:v>
                </c:pt>
                <c:pt idx="14879">
                  <c:v>290.48849999999999</c:v>
                </c:pt>
                <c:pt idx="14880">
                  <c:v>290.52359999999999</c:v>
                </c:pt>
                <c:pt idx="14881">
                  <c:v>290.55869999999999</c:v>
                </c:pt>
                <c:pt idx="14882">
                  <c:v>290.59390000000002</c:v>
                </c:pt>
                <c:pt idx="14883">
                  <c:v>290.62900000000002</c:v>
                </c:pt>
                <c:pt idx="14884">
                  <c:v>290.66419999999999</c:v>
                </c:pt>
                <c:pt idx="14885">
                  <c:v>290.69929999999999</c:v>
                </c:pt>
                <c:pt idx="14886">
                  <c:v>290.73439999999999</c:v>
                </c:pt>
                <c:pt idx="14887">
                  <c:v>290.76960000000003</c:v>
                </c:pt>
                <c:pt idx="14888">
                  <c:v>290.80470000000003</c:v>
                </c:pt>
                <c:pt idx="14889">
                  <c:v>290.8399</c:v>
                </c:pt>
                <c:pt idx="14890">
                  <c:v>290.875</c:v>
                </c:pt>
                <c:pt idx="14891">
                  <c:v>290.91019999999997</c:v>
                </c:pt>
                <c:pt idx="14892">
                  <c:v>290.94529999999997</c:v>
                </c:pt>
                <c:pt idx="14893">
                  <c:v>290.98050000000001</c:v>
                </c:pt>
                <c:pt idx="14894">
                  <c:v>291.01569999999998</c:v>
                </c:pt>
                <c:pt idx="14895">
                  <c:v>291.05079999999998</c:v>
                </c:pt>
                <c:pt idx="14896">
                  <c:v>291.08600000000001</c:v>
                </c:pt>
                <c:pt idx="14897">
                  <c:v>291.12110000000001</c:v>
                </c:pt>
                <c:pt idx="14898">
                  <c:v>291.15629999999999</c:v>
                </c:pt>
                <c:pt idx="14899">
                  <c:v>291.19150000000002</c:v>
                </c:pt>
                <c:pt idx="14900">
                  <c:v>291.22669999999999</c:v>
                </c:pt>
                <c:pt idx="14901">
                  <c:v>291.26179999999999</c:v>
                </c:pt>
                <c:pt idx="14902">
                  <c:v>291.29700000000003</c:v>
                </c:pt>
                <c:pt idx="14903">
                  <c:v>291.3322</c:v>
                </c:pt>
                <c:pt idx="14904">
                  <c:v>291.36739999999998</c:v>
                </c:pt>
                <c:pt idx="14905">
                  <c:v>291.40260000000001</c:v>
                </c:pt>
                <c:pt idx="14906">
                  <c:v>291.43770000000001</c:v>
                </c:pt>
                <c:pt idx="14907">
                  <c:v>291.47289999999998</c:v>
                </c:pt>
                <c:pt idx="14908">
                  <c:v>291.50810000000001</c:v>
                </c:pt>
                <c:pt idx="14909">
                  <c:v>291.54329999999999</c:v>
                </c:pt>
                <c:pt idx="14910">
                  <c:v>291.57850000000002</c:v>
                </c:pt>
                <c:pt idx="14911">
                  <c:v>291.61369999999999</c:v>
                </c:pt>
                <c:pt idx="14912">
                  <c:v>291.64890000000003</c:v>
                </c:pt>
                <c:pt idx="14913">
                  <c:v>291.6841</c:v>
                </c:pt>
                <c:pt idx="14914">
                  <c:v>291.71929999999998</c:v>
                </c:pt>
                <c:pt idx="14915">
                  <c:v>291.75450000000001</c:v>
                </c:pt>
                <c:pt idx="14916">
                  <c:v>291.78969999999998</c:v>
                </c:pt>
                <c:pt idx="14917">
                  <c:v>291.82490000000001</c:v>
                </c:pt>
                <c:pt idx="14918">
                  <c:v>291.86009999999999</c:v>
                </c:pt>
                <c:pt idx="14919">
                  <c:v>291.89530000000002</c:v>
                </c:pt>
                <c:pt idx="14920">
                  <c:v>291.93049999999999</c:v>
                </c:pt>
                <c:pt idx="14921">
                  <c:v>291.9658</c:v>
                </c:pt>
                <c:pt idx="14922">
                  <c:v>292.00099999999998</c:v>
                </c:pt>
                <c:pt idx="14923">
                  <c:v>292.03620000000001</c:v>
                </c:pt>
                <c:pt idx="14924">
                  <c:v>292.07139999999998</c:v>
                </c:pt>
                <c:pt idx="14925">
                  <c:v>292.10669999999999</c:v>
                </c:pt>
                <c:pt idx="14926">
                  <c:v>292.14190000000002</c:v>
                </c:pt>
                <c:pt idx="14927">
                  <c:v>292.1771</c:v>
                </c:pt>
                <c:pt idx="14928">
                  <c:v>292.21230000000003</c:v>
                </c:pt>
                <c:pt idx="14929">
                  <c:v>292.24759999999998</c:v>
                </c:pt>
                <c:pt idx="14930">
                  <c:v>292.28280000000001</c:v>
                </c:pt>
                <c:pt idx="14931">
                  <c:v>292.31810000000002</c:v>
                </c:pt>
                <c:pt idx="14932">
                  <c:v>292.35329999999999</c:v>
                </c:pt>
                <c:pt idx="14933">
                  <c:v>292.38850000000002</c:v>
                </c:pt>
                <c:pt idx="14934">
                  <c:v>292.42380000000003</c:v>
                </c:pt>
                <c:pt idx="14935">
                  <c:v>292.459</c:v>
                </c:pt>
                <c:pt idx="14936">
                  <c:v>292.49430000000001</c:v>
                </c:pt>
                <c:pt idx="14937">
                  <c:v>292.52949999999998</c:v>
                </c:pt>
                <c:pt idx="14938">
                  <c:v>292.56479999999999</c:v>
                </c:pt>
                <c:pt idx="14939">
                  <c:v>292.60000000000002</c:v>
                </c:pt>
                <c:pt idx="14940">
                  <c:v>292.63529999999997</c:v>
                </c:pt>
                <c:pt idx="14941">
                  <c:v>292.67059999999998</c:v>
                </c:pt>
                <c:pt idx="14942">
                  <c:v>292.70580000000001</c:v>
                </c:pt>
                <c:pt idx="14943">
                  <c:v>292.74110000000002</c:v>
                </c:pt>
                <c:pt idx="14944">
                  <c:v>292.77640000000002</c:v>
                </c:pt>
                <c:pt idx="14945">
                  <c:v>292.8116</c:v>
                </c:pt>
                <c:pt idx="14946">
                  <c:v>292.84690000000001</c:v>
                </c:pt>
                <c:pt idx="14947">
                  <c:v>292.88220000000001</c:v>
                </c:pt>
                <c:pt idx="14948">
                  <c:v>292.91739999999999</c:v>
                </c:pt>
                <c:pt idx="14949">
                  <c:v>292.95269999999999</c:v>
                </c:pt>
                <c:pt idx="14950">
                  <c:v>292.988</c:v>
                </c:pt>
                <c:pt idx="14951">
                  <c:v>293.02330000000001</c:v>
                </c:pt>
                <c:pt idx="14952">
                  <c:v>293.05860000000001</c:v>
                </c:pt>
                <c:pt idx="14953">
                  <c:v>293.09379999999999</c:v>
                </c:pt>
                <c:pt idx="14954">
                  <c:v>293.12909999999999</c:v>
                </c:pt>
                <c:pt idx="14955">
                  <c:v>293.1644</c:v>
                </c:pt>
                <c:pt idx="14956">
                  <c:v>293.19970000000001</c:v>
                </c:pt>
                <c:pt idx="14957">
                  <c:v>293.23500000000001</c:v>
                </c:pt>
                <c:pt idx="14958">
                  <c:v>293.27030000000002</c:v>
                </c:pt>
                <c:pt idx="14959">
                  <c:v>293.30560000000003</c:v>
                </c:pt>
                <c:pt idx="14960">
                  <c:v>293.34089999999998</c:v>
                </c:pt>
                <c:pt idx="14961">
                  <c:v>293.37619999999998</c:v>
                </c:pt>
                <c:pt idx="14962">
                  <c:v>293.41149999999999</c:v>
                </c:pt>
                <c:pt idx="14963">
                  <c:v>293.4468</c:v>
                </c:pt>
                <c:pt idx="14964">
                  <c:v>293.4821</c:v>
                </c:pt>
                <c:pt idx="14965">
                  <c:v>293.51740000000001</c:v>
                </c:pt>
                <c:pt idx="14966">
                  <c:v>293.55270000000002</c:v>
                </c:pt>
                <c:pt idx="14967">
                  <c:v>293.5881</c:v>
                </c:pt>
                <c:pt idx="14968">
                  <c:v>293.6234</c:v>
                </c:pt>
                <c:pt idx="14969">
                  <c:v>293.65870000000001</c:v>
                </c:pt>
                <c:pt idx="14970">
                  <c:v>293.69400000000002</c:v>
                </c:pt>
                <c:pt idx="14971">
                  <c:v>293.72930000000002</c:v>
                </c:pt>
                <c:pt idx="14972">
                  <c:v>293.7647</c:v>
                </c:pt>
                <c:pt idx="14973">
                  <c:v>293.8</c:v>
                </c:pt>
                <c:pt idx="14974">
                  <c:v>293.83530000000002</c:v>
                </c:pt>
                <c:pt idx="14975">
                  <c:v>293.8707</c:v>
                </c:pt>
                <c:pt idx="14976">
                  <c:v>293.90600000000001</c:v>
                </c:pt>
                <c:pt idx="14977">
                  <c:v>293.94130000000001</c:v>
                </c:pt>
                <c:pt idx="14978">
                  <c:v>293.97669999999999</c:v>
                </c:pt>
                <c:pt idx="14979">
                  <c:v>294.012</c:v>
                </c:pt>
                <c:pt idx="14980">
                  <c:v>294.04739999999998</c:v>
                </c:pt>
                <c:pt idx="14981">
                  <c:v>294.08269999999999</c:v>
                </c:pt>
                <c:pt idx="14982">
                  <c:v>294.11799999999999</c:v>
                </c:pt>
                <c:pt idx="14983">
                  <c:v>294.15339999999998</c:v>
                </c:pt>
                <c:pt idx="14984">
                  <c:v>294.18880000000001</c:v>
                </c:pt>
                <c:pt idx="14985">
                  <c:v>294.22410000000002</c:v>
                </c:pt>
                <c:pt idx="14986">
                  <c:v>294.2595</c:v>
                </c:pt>
                <c:pt idx="14987">
                  <c:v>294.29480000000001</c:v>
                </c:pt>
                <c:pt idx="14988">
                  <c:v>294.33019999999999</c:v>
                </c:pt>
                <c:pt idx="14989">
                  <c:v>294.3655</c:v>
                </c:pt>
                <c:pt idx="14990">
                  <c:v>294.40089999999998</c:v>
                </c:pt>
                <c:pt idx="14991">
                  <c:v>294.43619999999999</c:v>
                </c:pt>
                <c:pt idx="14992">
                  <c:v>294.47160000000002</c:v>
                </c:pt>
                <c:pt idx="14993">
                  <c:v>294.50700000000001</c:v>
                </c:pt>
                <c:pt idx="14994">
                  <c:v>294.54239999999999</c:v>
                </c:pt>
                <c:pt idx="14995">
                  <c:v>294.57780000000002</c:v>
                </c:pt>
                <c:pt idx="14996">
                  <c:v>294.61309999999997</c:v>
                </c:pt>
                <c:pt idx="14997">
                  <c:v>294.64850000000001</c:v>
                </c:pt>
                <c:pt idx="14998">
                  <c:v>294.68389999999999</c:v>
                </c:pt>
                <c:pt idx="14999">
                  <c:v>294.71929999999998</c:v>
                </c:pt>
                <c:pt idx="15000">
                  <c:v>294.75459999999998</c:v>
                </c:pt>
                <c:pt idx="15001">
                  <c:v>294.79000000000002</c:v>
                </c:pt>
                <c:pt idx="15002">
                  <c:v>294.8254</c:v>
                </c:pt>
                <c:pt idx="15003">
                  <c:v>294.86079999999998</c:v>
                </c:pt>
                <c:pt idx="15004">
                  <c:v>294.89620000000002</c:v>
                </c:pt>
                <c:pt idx="15005">
                  <c:v>294.9316</c:v>
                </c:pt>
                <c:pt idx="15006">
                  <c:v>294.96699999999998</c:v>
                </c:pt>
                <c:pt idx="15007">
                  <c:v>295.00240000000002</c:v>
                </c:pt>
                <c:pt idx="15008">
                  <c:v>295.0378</c:v>
                </c:pt>
                <c:pt idx="15009">
                  <c:v>295.07319999999999</c:v>
                </c:pt>
                <c:pt idx="15010">
                  <c:v>295.10860000000002</c:v>
                </c:pt>
                <c:pt idx="15011">
                  <c:v>295.14400000000001</c:v>
                </c:pt>
                <c:pt idx="15012">
                  <c:v>295.17939999999999</c:v>
                </c:pt>
                <c:pt idx="15013">
                  <c:v>295.21480000000003</c:v>
                </c:pt>
                <c:pt idx="15014">
                  <c:v>295.25029999999998</c:v>
                </c:pt>
                <c:pt idx="15015">
                  <c:v>295.28570000000002</c:v>
                </c:pt>
                <c:pt idx="15016">
                  <c:v>295.3211</c:v>
                </c:pt>
                <c:pt idx="15017">
                  <c:v>295.35649999999998</c:v>
                </c:pt>
                <c:pt idx="15018">
                  <c:v>295.39190000000002</c:v>
                </c:pt>
                <c:pt idx="15019">
                  <c:v>295.42739999999998</c:v>
                </c:pt>
                <c:pt idx="15020">
                  <c:v>295.46280000000002</c:v>
                </c:pt>
                <c:pt idx="15021">
                  <c:v>295.4982</c:v>
                </c:pt>
                <c:pt idx="15022">
                  <c:v>295.53370000000001</c:v>
                </c:pt>
                <c:pt idx="15023">
                  <c:v>295.56909999999999</c:v>
                </c:pt>
                <c:pt idx="15024">
                  <c:v>295.60449999999997</c:v>
                </c:pt>
                <c:pt idx="15025">
                  <c:v>295.64</c:v>
                </c:pt>
                <c:pt idx="15026">
                  <c:v>295.67540000000002</c:v>
                </c:pt>
                <c:pt idx="15027">
                  <c:v>295.71080000000001</c:v>
                </c:pt>
                <c:pt idx="15028">
                  <c:v>295.74630000000002</c:v>
                </c:pt>
                <c:pt idx="15029">
                  <c:v>295.7817</c:v>
                </c:pt>
                <c:pt idx="15030">
                  <c:v>295.81720000000001</c:v>
                </c:pt>
                <c:pt idx="15031">
                  <c:v>295.8526</c:v>
                </c:pt>
                <c:pt idx="15032">
                  <c:v>295.88810000000001</c:v>
                </c:pt>
                <c:pt idx="15033">
                  <c:v>295.92360000000002</c:v>
                </c:pt>
                <c:pt idx="15034">
                  <c:v>295.959</c:v>
                </c:pt>
                <c:pt idx="15035">
                  <c:v>295.99450000000002</c:v>
                </c:pt>
                <c:pt idx="15036">
                  <c:v>296.0299</c:v>
                </c:pt>
                <c:pt idx="15037">
                  <c:v>296.06540000000001</c:v>
                </c:pt>
                <c:pt idx="15038">
                  <c:v>296.10090000000002</c:v>
                </c:pt>
                <c:pt idx="15039">
                  <c:v>296.13630000000001</c:v>
                </c:pt>
                <c:pt idx="15040">
                  <c:v>296.17180000000002</c:v>
                </c:pt>
                <c:pt idx="15041">
                  <c:v>296.20729999999998</c:v>
                </c:pt>
                <c:pt idx="15042">
                  <c:v>296.24270000000001</c:v>
                </c:pt>
                <c:pt idx="15043">
                  <c:v>296.27820000000003</c:v>
                </c:pt>
                <c:pt idx="15044">
                  <c:v>296.31369999999998</c:v>
                </c:pt>
                <c:pt idx="15045">
                  <c:v>296.3492</c:v>
                </c:pt>
                <c:pt idx="15046">
                  <c:v>296.38470000000001</c:v>
                </c:pt>
                <c:pt idx="15047">
                  <c:v>296.42009999999999</c:v>
                </c:pt>
                <c:pt idx="15048">
                  <c:v>296.4556</c:v>
                </c:pt>
                <c:pt idx="15049">
                  <c:v>296.49110000000002</c:v>
                </c:pt>
                <c:pt idx="15050">
                  <c:v>296.52659999999997</c:v>
                </c:pt>
                <c:pt idx="15051">
                  <c:v>296.56209999999999</c:v>
                </c:pt>
                <c:pt idx="15052">
                  <c:v>296.5976</c:v>
                </c:pt>
                <c:pt idx="15053">
                  <c:v>296.63310000000001</c:v>
                </c:pt>
                <c:pt idx="15054">
                  <c:v>296.66860000000003</c:v>
                </c:pt>
                <c:pt idx="15055">
                  <c:v>296.70409999999998</c:v>
                </c:pt>
                <c:pt idx="15056">
                  <c:v>296.7396</c:v>
                </c:pt>
                <c:pt idx="15057">
                  <c:v>296.77510000000001</c:v>
                </c:pt>
                <c:pt idx="15058">
                  <c:v>296.81060000000002</c:v>
                </c:pt>
                <c:pt idx="15059">
                  <c:v>296.84609999999998</c:v>
                </c:pt>
                <c:pt idx="15060">
                  <c:v>296.88170000000002</c:v>
                </c:pt>
                <c:pt idx="15061">
                  <c:v>296.91719999999998</c:v>
                </c:pt>
                <c:pt idx="15062">
                  <c:v>296.95269999999999</c:v>
                </c:pt>
                <c:pt idx="15063">
                  <c:v>296.98820000000001</c:v>
                </c:pt>
                <c:pt idx="15064">
                  <c:v>297.02370000000002</c:v>
                </c:pt>
                <c:pt idx="15065">
                  <c:v>297.05919999999998</c:v>
                </c:pt>
                <c:pt idx="15066">
                  <c:v>297.09480000000002</c:v>
                </c:pt>
                <c:pt idx="15067">
                  <c:v>297.13029999999998</c:v>
                </c:pt>
                <c:pt idx="15068">
                  <c:v>297.16579999999999</c:v>
                </c:pt>
                <c:pt idx="15069">
                  <c:v>297.20139999999998</c:v>
                </c:pt>
                <c:pt idx="15070">
                  <c:v>297.23689999999999</c:v>
                </c:pt>
                <c:pt idx="15071">
                  <c:v>297.2724</c:v>
                </c:pt>
                <c:pt idx="15072">
                  <c:v>297.30799999999999</c:v>
                </c:pt>
                <c:pt idx="15073">
                  <c:v>297.34350000000001</c:v>
                </c:pt>
                <c:pt idx="15074">
                  <c:v>297.37909999999999</c:v>
                </c:pt>
                <c:pt idx="15075">
                  <c:v>297.41460000000001</c:v>
                </c:pt>
                <c:pt idx="15076">
                  <c:v>297.45010000000002</c:v>
                </c:pt>
                <c:pt idx="15077">
                  <c:v>297.48570000000001</c:v>
                </c:pt>
                <c:pt idx="15078">
                  <c:v>297.52120000000002</c:v>
                </c:pt>
                <c:pt idx="15079">
                  <c:v>297.55680000000001</c:v>
                </c:pt>
                <c:pt idx="15080">
                  <c:v>297.59230000000002</c:v>
                </c:pt>
                <c:pt idx="15081">
                  <c:v>297.62790000000001</c:v>
                </c:pt>
                <c:pt idx="15082">
                  <c:v>297.6635</c:v>
                </c:pt>
                <c:pt idx="15083">
                  <c:v>297.69900000000001</c:v>
                </c:pt>
                <c:pt idx="15084">
                  <c:v>297.7346</c:v>
                </c:pt>
                <c:pt idx="15085">
                  <c:v>297.77010000000001</c:v>
                </c:pt>
                <c:pt idx="15086">
                  <c:v>297.8057</c:v>
                </c:pt>
                <c:pt idx="15087">
                  <c:v>297.84129999999999</c:v>
                </c:pt>
                <c:pt idx="15088">
                  <c:v>297.87689999999998</c:v>
                </c:pt>
                <c:pt idx="15089">
                  <c:v>297.91239999999999</c:v>
                </c:pt>
                <c:pt idx="15090">
                  <c:v>297.94799999999998</c:v>
                </c:pt>
                <c:pt idx="15091">
                  <c:v>297.98360000000002</c:v>
                </c:pt>
                <c:pt idx="15092">
                  <c:v>298.01920000000001</c:v>
                </c:pt>
                <c:pt idx="15093">
                  <c:v>298.05470000000003</c:v>
                </c:pt>
                <c:pt idx="15094">
                  <c:v>298.09030000000001</c:v>
                </c:pt>
                <c:pt idx="15095">
                  <c:v>298.1259</c:v>
                </c:pt>
                <c:pt idx="15096">
                  <c:v>298.16149999999999</c:v>
                </c:pt>
                <c:pt idx="15097">
                  <c:v>298.19709999999998</c:v>
                </c:pt>
                <c:pt idx="15098">
                  <c:v>298.23270000000002</c:v>
                </c:pt>
                <c:pt idx="15099">
                  <c:v>298.26830000000001</c:v>
                </c:pt>
                <c:pt idx="15100">
                  <c:v>298.3039</c:v>
                </c:pt>
                <c:pt idx="15101">
                  <c:v>298.33949999999999</c:v>
                </c:pt>
                <c:pt idx="15102">
                  <c:v>298.37509999999997</c:v>
                </c:pt>
                <c:pt idx="15103">
                  <c:v>298.41070000000002</c:v>
                </c:pt>
                <c:pt idx="15104">
                  <c:v>298.44630000000001</c:v>
                </c:pt>
                <c:pt idx="15105">
                  <c:v>298.4819</c:v>
                </c:pt>
                <c:pt idx="15106">
                  <c:v>298.51749999999998</c:v>
                </c:pt>
                <c:pt idx="15107">
                  <c:v>298.55309999999997</c:v>
                </c:pt>
                <c:pt idx="15108">
                  <c:v>298.58870000000002</c:v>
                </c:pt>
                <c:pt idx="15109">
                  <c:v>298.62439999999998</c:v>
                </c:pt>
                <c:pt idx="15110">
                  <c:v>298.66000000000003</c:v>
                </c:pt>
                <c:pt idx="15111">
                  <c:v>298.69560000000001</c:v>
                </c:pt>
                <c:pt idx="15112">
                  <c:v>298.7312</c:v>
                </c:pt>
                <c:pt idx="15113">
                  <c:v>298.76679999999999</c:v>
                </c:pt>
                <c:pt idx="15114">
                  <c:v>298.80250000000001</c:v>
                </c:pt>
                <c:pt idx="15115">
                  <c:v>298.8381</c:v>
                </c:pt>
                <c:pt idx="15116">
                  <c:v>298.87369999999999</c:v>
                </c:pt>
                <c:pt idx="15117">
                  <c:v>298.90940000000001</c:v>
                </c:pt>
                <c:pt idx="15118">
                  <c:v>298.94499999999999</c:v>
                </c:pt>
                <c:pt idx="15119">
                  <c:v>298.98070000000001</c:v>
                </c:pt>
                <c:pt idx="15120">
                  <c:v>299.0163</c:v>
                </c:pt>
                <c:pt idx="15121">
                  <c:v>299.05189999999999</c:v>
                </c:pt>
                <c:pt idx="15122">
                  <c:v>299.08760000000001</c:v>
                </c:pt>
                <c:pt idx="15123">
                  <c:v>299.1232</c:v>
                </c:pt>
                <c:pt idx="15124">
                  <c:v>299.15890000000002</c:v>
                </c:pt>
                <c:pt idx="15125">
                  <c:v>299.19450000000001</c:v>
                </c:pt>
                <c:pt idx="15126">
                  <c:v>299.23020000000002</c:v>
                </c:pt>
                <c:pt idx="15127">
                  <c:v>299.26580000000001</c:v>
                </c:pt>
                <c:pt idx="15128">
                  <c:v>299.30149999999998</c:v>
                </c:pt>
                <c:pt idx="15129">
                  <c:v>299.3372</c:v>
                </c:pt>
                <c:pt idx="15130">
                  <c:v>299.37279999999998</c:v>
                </c:pt>
                <c:pt idx="15131">
                  <c:v>299.4085</c:v>
                </c:pt>
                <c:pt idx="15132">
                  <c:v>299.44409999999999</c:v>
                </c:pt>
                <c:pt idx="15133">
                  <c:v>299.47980000000001</c:v>
                </c:pt>
                <c:pt idx="15134">
                  <c:v>299.51549999999997</c:v>
                </c:pt>
                <c:pt idx="15135">
                  <c:v>299.55110000000002</c:v>
                </c:pt>
                <c:pt idx="15136">
                  <c:v>299.58679999999998</c:v>
                </c:pt>
                <c:pt idx="15137">
                  <c:v>299.6225</c:v>
                </c:pt>
                <c:pt idx="15138">
                  <c:v>299.65820000000002</c:v>
                </c:pt>
                <c:pt idx="15139">
                  <c:v>299.69380000000001</c:v>
                </c:pt>
                <c:pt idx="15140">
                  <c:v>299.72949999999997</c:v>
                </c:pt>
                <c:pt idx="15141">
                  <c:v>299.76519999999999</c:v>
                </c:pt>
                <c:pt idx="15142">
                  <c:v>299.80090000000001</c:v>
                </c:pt>
                <c:pt idx="15143">
                  <c:v>299.83659999999998</c:v>
                </c:pt>
                <c:pt idx="15144">
                  <c:v>299.8723</c:v>
                </c:pt>
                <c:pt idx="15145">
                  <c:v>299.90800000000002</c:v>
                </c:pt>
                <c:pt idx="15146">
                  <c:v>299.94369999999998</c:v>
                </c:pt>
                <c:pt idx="15147">
                  <c:v>299.9794</c:v>
                </c:pt>
                <c:pt idx="15148">
                  <c:v>300.01510000000002</c:v>
                </c:pt>
                <c:pt idx="15149">
                  <c:v>300.05079999999998</c:v>
                </c:pt>
                <c:pt idx="15150">
                  <c:v>300.0865</c:v>
                </c:pt>
                <c:pt idx="15151">
                  <c:v>300.12220000000002</c:v>
                </c:pt>
                <c:pt idx="15152">
                  <c:v>300.15789999999998</c:v>
                </c:pt>
                <c:pt idx="15153">
                  <c:v>300.1936</c:v>
                </c:pt>
                <c:pt idx="15154">
                  <c:v>300.22930000000002</c:v>
                </c:pt>
                <c:pt idx="15155">
                  <c:v>300.26499999999999</c:v>
                </c:pt>
                <c:pt idx="15156">
                  <c:v>300.30079999999998</c:v>
                </c:pt>
                <c:pt idx="15157">
                  <c:v>300.3365</c:v>
                </c:pt>
                <c:pt idx="15158">
                  <c:v>300.37220000000002</c:v>
                </c:pt>
                <c:pt idx="15159">
                  <c:v>300.40789999999998</c:v>
                </c:pt>
                <c:pt idx="15160">
                  <c:v>300.4436</c:v>
                </c:pt>
                <c:pt idx="15161">
                  <c:v>300.4794</c:v>
                </c:pt>
                <c:pt idx="15162">
                  <c:v>300.51510000000002</c:v>
                </c:pt>
                <c:pt idx="15163">
                  <c:v>300.55079999999998</c:v>
                </c:pt>
                <c:pt idx="15164">
                  <c:v>300.5865</c:v>
                </c:pt>
                <c:pt idx="15165">
                  <c:v>300.6223</c:v>
                </c:pt>
                <c:pt idx="15166">
                  <c:v>300.65800000000002</c:v>
                </c:pt>
                <c:pt idx="15167">
                  <c:v>300.69380000000001</c:v>
                </c:pt>
                <c:pt idx="15168">
                  <c:v>300.72949999999997</c:v>
                </c:pt>
                <c:pt idx="15169">
                  <c:v>300.76530000000002</c:v>
                </c:pt>
                <c:pt idx="15170">
                  <c:v>300.80099999999999</c:v>
                </c:pt>
                <c:pt idx="15171">
                  <c:v>300.83679999999998</c:v>
                </c:pt>
                <c:pt idx="15172">
                  <c:v>300.8725</c:v>
                </c:pt>
                <c:pt idx="15173">
                  <c:v>300.9083</c:v>
                </c:pt>
                <c:pt idx="15174">
                  <c:v>300.94400000000002</c:v>
                </c:pt>
                <c:pt idx="15175">
                  <c:v>300.97980000000001</c:v>
                </c:pt>
                <c:pt idx="15176">
                  <c:v>301.01549999999997</c:v>
                </c:pt>
                <c:pt idx="15177">
                  <c:v>301.05130000000003</c:v>
                </c:pt>
                <c:pt idx="15178">
                  <c:v>301.08699999999999</c:v>
                </c:pt>
                <c:pt idx="15179">
                  <c:v>301.12279999999998</c:v>
                </c:pt>
                <c:pt idx="15180">
                  <c:v>301.15859999999998</c:v>
                </c:pt>
                <c:pt idx="15181">
                  <c:v>301.1943</c:v>
                </c:pt>
                <c:pt idx="15182">
                  <c:v>301.23009999999999</c:v>
                </c:pt>
                <c:pt idx="15183">
                  <c:v>301.26589999999999</c:v>
                </c:pt>
                <c:pt idx="15184">
                  <c:v>301.30169999999998</c:v>
                </c:pt>
                <c:pt idx="15185">
                  <c:v>301.33749999999998</c:v>
                </c:pt>
                <c:pt idx="15186">
                  <c:v>301.3732</c:v>
                </c:pt>
                <c:pt idx="15187">
                  <c:v>301.40899999999999</c:v>
                </c:pt>
                <c:pt idx="15188">
                  <c:v>301.44479999999999</c:v>
                </c:pt>
                <c:pt idx="15189">
                  <c:v>301.48059999999998</c:v>
                </c:pt>
                <c:pt idx="15190">
                  <c:v>301.51639999999998</c:v>
                </c:pt>
                <c:pt idx="15191">
                  <c:v>301.55220000000003</c:v>
                </c:pt>
                <c:pt idx="15192">
                  <c:v>301.58800000000002</c:v>
                </c:pt>
                <c:pt idx="15193">
                  <c:v>301.62369999999999</c:v>
                </c:pt>
                <c:pt idx="15194">
                  <c:v>301.65949999999998</c:v>
                </c:pt>
                <c:pt idx="15195">
                  <c:v>301.69529999999997</c:v>
                </c:pt>
                <c:pt idx="15196">
                  <c:v>301.73110000000003</c:v>
                </c:pt>
                <c:pt idx="15197">
                  <c:v>301.76690000000002</c:v>
                </c:pt>
                <c:pt idx="15198">
                  <c:v>301.80279999999999</c:v>
                </c:pt>
                <c:pt idx="15199">
                  <c:v>301.83859999999999</c:v>
                </c:pt>
                <c:pt idx="15200">
                  <c:v>301.87439999999998</c:v>
                </c:pt>
                <c:pt idx="15201">
                  <c:v>301.91019999999997</c:v>
                </c:pt>
                <c:pt idx="15202">
                  <c:v>301.94600000000003</c:v>
                </c:pt>
                <c:pt idx="15203">
                  <c:v>301.98180000000002</c:v>
                </c:pt>
                <c:pt idx="15204">
                  <c:v>302.01760000000002</c:v>
                </c:pt>
                <c:pt idx="15205">
                  <c:v>302.05349999999999</c:v>
                </c:pt>
                <c:pt idx="15206">
                  <c:v>302.08929999999998</c:v>
                </c:pt>
                <c:pt idx="15207">
                  <c:v>302.12509999999997</c:v>
                </c:pt>
                <c:pt idx="15208">
                  <c:v>302.16090000000003</c:v>
                </c:pt>
                <c:pt idx="15209">
                  <c:v>302.19670000000002</c:v>
                </c:pt>
                <c:pt idx="15210">
                  <c:v>302.23259999999999</c:v>
                </c:pt>
                <c:pt idx="15211">
                  <c:v>302.26839999999999</c:v>
                </c:pt>
                <c:pt idx="15212">
                  <c:v>302.30430000000001</c:v>
                </c:pt>
                <c:pt idx="15213">
                  <c:v>302.34010000000001</c:v>
                </c:pt>
                <c:pt idx="15214">
                  <c:v>302.3759</c:v>
                </c:pt>
                <c:pt idx="15215">
                  <c:v>302.41180000000003</c:v>
                </c:pt>
                <c:pt idx="15216">
                  <c:v>302.44760000000002</c:v>
                </c:pt>
                <c:pt idx="15217">
                  <c:v>302.48349999999999</c:v>
                </c:pt>
                <c:pt idx="15218">
                  <c:v>302.51929999999999</c:v>
                </c:pt>
                <c:pt idx="15219">
                  <c:v>302.55520000000001</c:v>
                </c:pt>
                <c:pt idx="15220">
                  <c:v>302.59100000000001</c:v>
                </c:pt>
                <c:pt idx="15221">
                  <c:v>302.62689999999998</c:v>
                </c:pt>
                <c:pt idx="15222">
                  <c:v>302.66269999999997</c:v>
                </c:pt>
                <c:pt idx="15223">
                  <c:v>302.6986</c:v>
                </c:pt>
                <c:pt idx="15224">
                  <c:v>302.73450000000003</c:v>
                </c:pt>
                <c:pt idx="15225">
                  <c:v>302.77030000000002</c:v>
                </c:pt>
                <c:pt idx="15226">
                  <c:v>302.80619999999999</c:v>
                </c:pt>
                <c:pt idx="15227">
                  <c:v>302.84199999999998</c:v>
                </c:pt>
                <c:pt idx="15228">
                  <c:v>302.87790000000001</c:v>
                </c:pt>
                <c:pt idx="15229">
                  <c:v>302.91379999999998</c:v>
                </c:pt>
                <c:pt idx="15230">
                  <c:v>302.94970000000001</c:v>
                </c:pt>
                <c:pt idx="15231">
                  <c:v>302.9855</c:v>
                </c:pt>
                <c:pt idx="15232">
                  <c:v>303.02140000000003</c:v>
                </c:pt>
                <c:pt idx="15233">
                  <c:v>303.0573</c:v>
                </c:pt>
                <c:pt idx="15234">
                  <c:v>303.09320000000002</c:v>
                </c:pt>
                <c:pt idx="15235">
                  <c:v>303.12909999999999</c:v>
                </c:pt>
                <c:pt idx="15236">
                  <c:v>303.16489999999999</c:v>
                </c:pt>
                <c:pt idx="15237">
                  <c:v>303.20080000000002</c:v>
                </c:pt>
                <c:pt idx="15238">
                  <c:v>303.23669999999998</c:v>
                </c:pt>
                <c:pt idx="15239">
                  <c:v>303.27260000000001</c:v>
                </c:pt>
                <c:pt idx="15240">
                  <c:v>303.30849999999998</c:v>
                </c:pt>
                <c:pt idx="15241">
                  <c:v>303.34440000000001</c:v>
                </c:pt>
                <c:pt idx="15242">
                  <c:v>303.38029999999998</c:v>
                </c:pt>
                <c:pt idx="15243">
                  <c:v>303.4162</c:v>
                </c:pt>
                <c:pt idx="15244">
                  <c:v>303.45209999999997</c:v>
                </c:pt>
                <c:pt idx="15245">
                  <c:v>303.488</c:v>
                </c:pt>
                <c:pt idx="15246">
                  <c:v>303.52390000000003</c:v>
                </c:pt>
                <c:pt idx="15247">
                  <c:v>303.5598</c:v>
                </c:pt>
                <c:pt idx="15248">
                  <c:v>303.5958</c:v>
                </c:pt>
                <c:pt idx="15249">
                  <c:v>303.63170000000002</c:v>
                </c:pt>
                <c:pt idx="15250">
                  <c:v>303.66759999999999</c:v>
                </c:pt>
                <c:pt idx="15251">
                  <c:v>303.70350000000002</c:v>
                </c:pt>
                <c:pt idx="15252">
                  <c:v>303.73939999999999</c:v>
                </c:pt>
                <c:pt idx="15253">
                  <c:v>303.77530000000002</c:v>
                </c:pt>
                <c:pt idx="15254">
                  <c:v>303.81130000000002</c:v>
                </c:pt>
                <c:pt idx="15255">
                  <c:v>303.84719999999999</c:v>
                </c:pt>
                <c:pt idx="15256">
                  <c:v>303.88310000000001</c:v>
                </c:pt>
                <c:pt idx="15257">
                  <c:v>303.91910000000001</c:v>
                </c:pt>
                <c:pt idx="15258">
                  <c:v>303.95499999999998</c:v>
                </c:pt>
                <c:pt idx="15259">
                  <c:v>303.99090000000001</c:v>
                </c:pt>
                <c:pt idx="15260">
                  <c:v>304.02690000000001</c:v>
                </c:pt>
                <c:pt idx="15261">
                  <c:v>304.06279999999998</c:v>
                </c:pt>
                <c:pt idx="15262">
                  <c:v>304.09879999999998</c:v>
                </c:pt>
                <c:pt idx="15263">
                  <c:v>304.13470000000001</c:v>
                </c:pt>
                <c:pt idx="15264">
                  <c:v>304.17059999999998</c:v>
                </c:pt>
                <c:pt idx="15265">
                  <c:v>304.20659999999998</c:v>
                </c:pt>
                <c:pt idx="15266">
                  <c:v>304.24250000000001</c:v>
                </c:pt>
                <c:pt idx="15267">
                  <c:v>304.27850000000001</c:v>
                </c:pt>
                <c:pt idx="15268">
                  <c:v>304.31439999999998</c:v>
                </c:pt>
                <c:pt idx="15269">
                  <c:v>304.35039999999998</c:v>
                </c:pt>
                <c:pt idx="15270">
                  <c:v>304.38639999999998</c:v>
                </c:pt>
                <c:pt idx="15271">
                  <c:v>304.42230000000001</c:v>
                </c:pt>
                <c:pt idx="15272">
                  <c:v>304.45830000000001</c:v>
                </c:pt>
                <c:pt idx="15273">
                  <c:v>304.49419999999998</c:v>
                </c:pt>
                <c:pt idx="15274">
                  <c:v>304.53019999999998</c:v>
                </c:pt>
                <c:pt idx="15275">
                  <c:v>304.56619999999998</c:v>
                </c:pt>
                <c:pt idx="15276">
                  <c:v>304.60210000000001</c:v>
                </c:pt>
                <c:pt idx="15277">
                  <c:v>304.63810000000001</c:v>
                </c:pt>
                <c:pt idx="15278">
                  <c:v>304.67410000000001</c:v>
                </c:pt>
                <c:pt idx="15279">
                  <c:v>304.71010000000001</c:v>
                </c:pt>
                <c:pt idx="15280">
                  <c:v>304.74610000000001</c:v>
                </c:pt>
                <c:pt idx="15281">
                  <c:v>304.78199999999998</c:v>
                </c:pt>
                <c:pt idx="15282">
                  <c:v>304.81799999999998</c:v>
                </c:pt>
                <c:pt idx="15283">
                  <c:v>304.85399999999998</c:v>
                </c:pt>
                <c:pt idx="15284">
                  <c:v>304.89</c:v>
                </c:pt>
                <c:pt idx="15285">
                  <c:v>304.92599999999999</c:v>
                </c:pt>
                <c:pt idx="15286">
                  <c:v>304.96199999999999</c:v>
                </c:pt>
                <c:pt idx="15287">
                  <c:v>304.99799999999999</c:v>
                </c:pt>
                <c:pt idx="15288">
                  <c:v>305.03399999999999</c:v>
                </c:pt>
                <c:pt idx="15289">
                  <c:v>305.07</c:v>
                </c:pt>
                <c:pt idx="15290">
                  <c:v>305.10599999999999</c:v>
                </c:pt>
                <c:pt idx="15291">
                  <c:v>305.142</c:v>
                </c:pt>
                <c:pt idx="15292">
                  <c:v>305.178</c:v>
                </c:pt>
                <c:pt idx="15293">
                  <c:v>305.214</c:v>
                </c:pt>
                <c:pt idx="15294">
                  <c:v>305.25</c:v>
                </c:pt>
                <c:pt idx="15295">
                  <c:v>305.286</c:v>
                </c:pt>
                <c:pt idx="15296">
                  <c:v>305.322</c:v>
                </c:pt>
                <c:pt idx="15297">
                  <c:v>305.358</c:v>
                </c:pt>
                <c:pt idx="15298">
                  <c:v>305.39400000000001</c:v>
                </c:pt>
                <c:pt idx="15299">
                  <c:v>305.43009999999998</c:v>
                </c:pt>
                <c:pt idx="15300">
                  <c:v>305.46609999999998</c:v>
                </c:pt>
                <c:pt idx="15301">
                  <c:v>305.50209999999998</c:v>
                </c:pt>
                <c:pt idx="15302">
                  <c:v>305.53809999999999</c:v>
                </c:pt>
                <c:pt idx="15303">
                  <c:v>305.57420000000002</c:v>
                </c:pt>
                <c:pt idx="15304">
                  <c:v>305.61020000000002</c:v>
                </c:pt>
                <c:pt idx="15305">
                  <c:v>305.64620000000002</c:v>
                </c:pt>
                <c:pt idx="15306">
                  <c:v>305.6823</c:v>
                </c:pt>
                <c:pt idx="15307">
                  <c:v>305.7183</c:v>
                </c:pt>
                <c:pt idx="15308">
                  <c:v>305.75439999999998</c:v>
                </c:pt>
                <c:pt idx="15309">
                  <c:v>305.79039999999998</c:v>
                </c:pt>
                <c:pt idx="15310">
                  <c:v>305.82639999999998</c:v>
                </c:pt>
                <c:pt idx="15311">
                  <c:v>305.86250000000001</c:v>
                </c:pt>
                <c:pt idx="15312">
                  <c:v>305.89850000000001</c:v>
                </c:pt>
                <c:pt idx="15313">
                  <c:v>305.93459999999999</c:v>
                </c:pt>
                <c:pt idx="15314">
                  <c:v>305.97059999999999</c:v>
                </c:pt>
                <c:pt idx="15315">
                  <c:v>306.00670000000002</c:v>
                </c:pt>
                <c:pt idx="15316">
                  <c:v>306.0428</c:v>
                </c:pt>
                <c:pt idx="15317">
                  <c:v>306.0788</c:v>
                </c:pt>
                <c:pt idx="15318">
                  <c:v>306.11489999999998</c:v>
                </c:pt>
                <c:pt idx="15319">
                  <c:v>306.15089999999998</c:v>
                </c:pt>
                <c:pt idx="15320">
                  <c:v>306.18700000000001</c:v>
                </c:pt>
                <c:pt idx="15321">
                  <c:v>306.22309999999999</c:v>
                </c:pt>
                <c:pt idx="15322">
                  <c:v>306.25909999999999</c:v>
                </c:pt>
                <c:pt idx="15323">
                  <c:v>306.29520000000002</c:v>
                </c:pt>
                <c:pt idx="15324">
                  <c:v>306.3313</c:v>
                </c:pt>
                <c:pt idx="15325">
                  <c:v>306.3673</c:v>
                </c:pt>
                <c:pt idx="15326">
                  <c:v>306.40339999999998</c:v>
                </c:pt>
                <c:pt idx="15327">
                  <c:v>306.43950000000001</c:v>
                </c:pt>
                <c:pt idx="15328">
                  <c:v>306.47559999999999</c:v>
                </c:pt>
                <c:pt idx="15329">
                  <c:v>306.51170000000002</c:v>
                </c:pt>
                <c:pt idx="15330">
                  <c:v>306.5478</c:v>
                </c:pt>
                <c:pt idx="15331">
                  <c:v>306.58390000000003</c:v>
                </c:pt>
                <c:pt idx="15332">
                  <c:v>306.61989999999997</c:v>
                </c:pt>
                <c:pt idx="15333">
                  <c:v>306.65600000000001</c:v>
                </c:pt>
                <c:pt idx="15334">
                  <c:v>306.69209999999998</c:v>
                </c:pt>
                <c:pt idx="15335">
                  <c:v>306.72820000000002</c:v>
                </c:pt>
                <c:pt idx="15336">
                  <c:v>306.76429999999999</c:v>
                </c:pt>
                <c:pt idx="15337">
                  <c:v>306.80040000000002</c:v>
                </c:pt>
                <c:pt idx="15338">
                  <c:v>306.8365</c:v>
                </c:pt>
                <c:pt idx="15339">
                  <c:v>306.87259999999998</c:v>
                </c:pt>
                <c:pt idx="15340">
                  <c:v>306.90879999999999</c:v>
                </c:pt>
                <c:pt idx="15341">
                  <c:v>306.94490000000002</c:v>
                </c:pt>
                <c:pt idx="15342">
                  <c:v>306.98099999999999</c:v>
                </c:pt>
                <c:pt idx="15343">
                  <c:v>307.01710000000003</c:v>
                </c:pt>
                <c:pt idx="15344">
                  <c:v>307.0532</c:v>
                </c:pt>
                <c:pt idx="15345">
                  <c:v>307.08929999999998</c:v>
                </c:pt>
                <c:pt idx="15346">
                  <c:v>307.12540000000001</c:v>
                </c:pt>
                <c:pt idx="15347">
                  <c:v>307.16160000000002</c:v>
                </c:pt>
                <c:pt idx="15348">
                  <c:v>307.1977</c:v>
                </c:pt>
                <c:pt idx="15349">
                  <c:v>307.23379999999997</c:v>
                </c:pt>
                <c:pt idx="15350">
                  <c:v>307.26990000000001</c:v>
                </c:pt>
                <c:pt idx="15351">
                  <c:v>307.30610000000001</c:v>
                </c:pt>
                <c:pt idx="15352">
                  <c:v>307.34219999999999</c:v>
                </c:pt>
                <c:pt idx="15353">
                  <c:v>307.37830000000002</c:v>
                </c:pt>
                <c:pt idx="15354">
                  <c:v>307.41449999999998</c:v>
                </c:pt>
                <c:pt idx="15355">
                  <c:v>307.45060000000001</c:v>
                </c:pt>
                <c:pt idx="15356">
                  <c:v>307.48680000000002</c:v>
                </c:pt>
                <c:pt idx="15357">
                  <c:v>307.52289999999999</c:v>
                </c:pt>
                <c:pt idx="15358">
                  <c:v>307.55900000000003</c:v>
                </c:pt>
                <c:pt idx="15359">
                  <c:v>307.59519999999998</c:v>
                </c:pt>
                <c:pt idx="15360">
                  <c:v>307.63130000000001</c:v>
                </c:pt>
                <c:pt idx="15361">
                  <c:v>307.66750000000002</c:v>
                </c:pt>
                <c:pt idx="15362">
                  <c:v>307.70359999999999</c:v>
                </c:pt>
                <c:pt idx="15363">
                  <c:v>307.7398</c:v>
                </c:pt>
                <c:pt idx="15364">
                  <c:v>307.77589999999998</c:v>
                </c:pt>
                <c:pt idx="15365">
                  <c:v>307.81209999999999</c:v>
                </c:pt>
                <c:pt idx="15366">
                  <c:v>307.84829999999999</c:v>
                </c:pt>
                <c:pt idx="15367">
                  <c:v>307.88440000000003</c:v>
                </c:pt>
                <c:pt idx="15368">
                  <c:v>307.92059999999998</c:v>
                </c:pt>
                <c:pt idx="15369">
                  <c:v>307.95679999999999</c:v>
                </c:pt>
                <c:pt idx="15370">
                  <c:v>307.99299999999999</c:v>
                </c:pt>
                <c:pt idx="15371">
                  <c:v>308.02910000000003</c:v>
                </c:pt>
                <c:pt idx="15372">
                  <c:v>308.06529999999998</c:v>
                </c:pt>
                <c:pt idx="15373">
                  <c:v>308.10149999999999</c:v>
                </c:pt>
                <c:pt idx="15374">
                  <c:v>308.1377</c:v>
                </c:pt>
                <c:pt idx="15375">
                  <c:v>308.17380000000003</c:v>
                </c:pt>
                <c:pt idx="15376">
                  <c:v>308.20999999999998</c:v>
                </c:pt>
                <c:pt idx="15377">
                  <c:v>308.24619999999999</c:v>
                </c:pt>
                <c:pt idx="15378">
                  <c:v>308.2824</c:v>
                </c:pt>
                <c:pt idx="15379">
                  <c:v>308.3186</c:v>
                </c:pt>
                <c:pt idx="15380">
                  <c:v>308.35480000000001</c:v>
                </c:pt>
                <c:pt idx="15381">
                  <c:v>308.39100000000002</c:v>
                </c:pt>
                <c:pt idx="15382">
                  <c:v>308.42720000000003</c:v>
                </c:pt>
                <c:pt idx="15383">
                  <c:v>308.4633</c:v>
                </c:pt>
                <c:pt idx="15384">
                  <c:v>308.49959999999999</c:v>
                </c:pt>
                <c:pt idx="15385">
                  <c:v>308.53579999999999</c:v>
                </c:pt>
                <c:pt idx="15386">
                  <c:v>308.572</c:v>
                </c:pt>
                <c:pt idx="15387">
                  <c:v>308.60820000000001</c:v>
                </c:pt>
                <c:pt idx="15388">
                  <c:v>308.64440000000002</c:v>
                </c:pt>
                <c:pt idx="15389">
                  <c:v>308.68060000000003</c:v>
                </c:pt>
                <c:pt idx="15390">
                  <c:v>308.71679999999998</c:v>
                </c:pt>
                <c:pt idx="15391">
                  <c:v>308.75299999999999</c:v>
                </c:pt>
                <c:pt idx="15392">
                  <c:v>308.78919999999999</c:v>
                </c:pt>
                <c:pt idx="15393">
                  <c:v>308.82549999999998</c:v>
                </c:pt>
                <c:pt idx="15394">
                  <c:v>308.86169999999998</c:v>
                </c:pt>
                <c:pt idx="15395">
                  <c:v>308.89789999999999</c:v>
                </c:pt>
                <c:pt idx="15396">
                  <c:v>308.9341</c:v>
                </c:pt>
                <c:pt idx="15397">
                  <c:v>308.97039999999998</c:v>
                </c:pt>
                <c:pt idx="15398">
                  <c:v>309.00659999999999</c:v>
                </c:pt>
                <c:pt idx="15399">
                  <c:v>309.0428</c:v>
                </c:pt>
                <c:pt idx="15400">
                  <c:v>309.07909999999998</c:v>
                </c:pt>
                <c:pt idx="15401">
                  <c:v>309.11529999999999</c:v>
                </c:pt>
                <c:pt idx="15402">
                  <c:v>309.15159999999997</c:v>
                </c:pt>
                <c:pt idx="15403">
                  <c:v>309.18779999999998</c:v>
                </c:pt>
                <c:pt idx="15404">
                  <c:v>309.22399999999999</c:v>
                </c:pt>
                <c:pt idx="15405">
                  <c:v>309.26029999999997</c:v>
                </c:pt>
                <c:pt idx="15406">
                  <c:v>309.29649999999998</c:v>
                </c:pt>
                <c:pt idx="15407">
                  <c:v>309.33280000000002</c:v>
                </c:pt>
                <c:pt idx="15408">
                  <c:v>309.36900000000003</c:v>
                </c:pt>
                <c:pt idx="15409">
                  <c:v>309.40530000000001</c:v>
                </c:pt>
                <c:pt idx="15410">
                  <c:v>309.44150000000002</c:v>
                </c:pt>
                <c:pt idx="15411">
                  <c:v>309.4778</c:v>
                </c:pt>
                <c:pt idx="15412">
                  <c:v>309.51400000000001</c:v>
                </c:pt>
                <c:pt idx="15413">
                  <c:v>309.55029999999999</c:v>
                </c:pt>
                <c:pt idx="15414">
                  <c:v>309.58659999999998</c:v>
                </c:pt>
                <c:pt idx="15415">
                  <c:v>309.62279999999998</c:v>
                </c:pt>
                <c:pt idx="15416">
                  <c:v>309.65910000000002</c:v>
                </c:pt>
                <c:pt idx="15417">
                  <c:v>309.69540000000001</c:v>
                </c:pt>
                <c:pt idx="15418">
                  <c:v>309.73169999999999</c:v>
                </c:pt>
                <c:pt idx="15419">
                  <c:v>309.7679</c:v>
                </c:pt>
                <c:pt idx="15420">
                  <c:v>309.80419999999998</c:v>
                </c:pt>
                <c:pt idx="15421">
                  <c:v>309.84050000000002</c:v>
                </c:pt>
                <c:pt idx="15422">
                  <c:v>309.8768</c:v>
                </c:pt>
                <c:pt idx="15423">
                  <c:v>309.91309999999999</c:v>
                </c:pt>
                <c:pt idx="15424">
                  <c:v>309.94929999999999</c:v>
                </c:pt>
                <c:pt idx="15425">
                  <c:v>309.98559999999998</c:v>
                </c:pt>
                <c:pt idx="15426">
                  <c:v>310.02190000000002</c:v>
                </c:pt>
                <c:pt idx="15427">
                  <c:v>310.0582</c:v>
                </c:pt>
                <c:pt idx="15428">
                  <c:v>310.09449999999998</c:v>
                </c:pt>
                <c:pt idx="15429">
                  <c:v>310.13080000000002</c:v>
                </c:pt>
                <c:pt idx="15430">
                  <c:v>310.1671</c:v>
                </c:pt>
                <c:pt idx="15431">
                  <c:v>310.20339999999999</c:v>
                </c:pt>
                <c:pt idx="15432">
                  <c:v>310.23970000000003</c:v>
                </c:pt>
                <c:pt idx="15433">
                  <c:v>310.27600000000001</c:v>
                </c:pt>
                <c:pt idx="15434">
                  <c:v>310.31229999999999</c:v>
                </c:pt>
                <c:pt idx="15435">
                  <c:v>310.34859999999998</c:v>
                </c:pt>
                <c:pt idx="15436">
                  <c:v>310.38490000000002</c:v>
                </c:pt>
                <c:pt idx="15437">
                  <c:v>310.4212</c:v>
                </c:pt>
                <c:pt idx="15438">
                  <c:v>310.45760000000001</c:v>
                </c:pt>
                <c:pt idx="15439">
                  <c:v>310.4939</c:v>
                </c:pt>
                <c:pt idx="15440">
                  <c:v>310.53019999999998</c:v>
                </c:pt>
                <c:pt idx="15441">
                  <c:v>310.56650000000002</c:v>
                </c:pt>
                <c:pt idx="15442">
                  <c:v>310.6028</c:v>
                </c:pt>
                <c:pt idx="15443">
                  <c:v>310.63920000000002</c:v>
                </c:pt>
                <c:pt idx="15444">
                  <c:v>310.6755</c:v>
                </c:pt>
                <c:pt idx="15445">
                  <c:v>310.71179999999998</c:v>
                </c:pt>
                <c:pt idx="15446">
                  <c:v>310.7482</c:v>
                </c:pt>
                <c:pt idx="15447">
                  <c:v>310.78449999999998</c:v>
                </c:pt>
                <c:pt idx="15448">
                  <c:v>310.82080000000002</c:v>
                </c:pt>
                <c:pt idx="15449">
                  <c:v>310.85719999999998</c:v>
                </c:pt>
                <c:pt idx="15450">
                  <c:v>310.89350000000002</c:v>
                </c:pt>
                <c:pt idx="15451">
                  <c:v>310.92989999999998</c:v>
                </c:pt>
                <c:pt idx="15452">
                  <c:v>310.96620000000001</c:v>
                </c:pt>
                <c:pt idx="15453">
                  <c:v>311.00259999999997</c:v>
                </c:pt>
                <c:pt idx="15454">
                  <c:v>311.03890000000001</c:v>
                </c:pt>
                <c:pt idx="15455">
                  <c:v>311.07530000000003</c:v>
                </c:pt>
                <c:pt idx="15456">
                  <c:v>311.11160000000001</c:v>
                </c:pt>
                <c:pt idx="15457">
                  <c:v>311.14789999999999</c:v>
                </c:pt>
                <c:pt idx="15458">
                  <c:v>311.18430000000001</c:v>
                </c:pt>
                <c:pt idx="15459">
                  <c:v>311.22070000000002</c:v>
                </c:pt>
                <c:pt idx="15460">
                  <c:v>311.25700000000001</c:v>
                </c:pt>
                <c:pt idx="15461">
                  <c:v>311.29340000000002</c:v>
                </c:pt>
                <c:pt idx="15462">
                  <c:v>311.32979999999998</c:v>
                </c:pt>
                <c:pt idx="15463">
                  <c:v>311.36610000000002</c:v>
                </c:pt>
                <c:pt idx="15464">
                  <c:v>311.40249999999997</c:v>
                </c:pt>
                <c:pt idx="15465">
                  <c:v>311.43889999999999</c:v>
                </c:pt>
                <c:pt idx="15466">
                  <c:v>311.4753</c:v>
                </c:pt>
                <c:pt idx="15467">
                  <c:v>311.51159999999999</c:v>
                </c:pt>
                <c:pt idx="15468">
                  <c:v>311.548</c:v>
                </c:pt>
                <c:pt idx="15469">
                  <c:v>311.58440000000002</c:v>
                </c:pt>
                <c:pt idx="15470">
                  <c:v>311.62079999999997</c:v>
                </c:pt>
                <c:pt idx="15471">
                  <c:v>311.65719999999999</c:v>
                </c:pt>
                <c:pt idx="15472">
                  <c:v>311.69349999999997</c:v>
                </c:pt>
                <c:pt idx="15473">
                  <c:v>311.72989999999999</c:v>
                </c:pt>
                <c:pt idx="15474">
                  <c:v>311.7663</c:v>
                </c:pt>
                <c:pt idx="15475">
                  <c:v>311.80270000000002</c:v>
                </c:pt>
                <c:pt idx="15476">
                  <c:v>311.83909999999997</c:v>
                </c:pt>
                <c:pt idx="15477">
                  <c:v>311.87549999999999</c:v>
                </c:pt>
                <c:pt idx="15478">
                  <c:v>311.9119</c:v>
                </c:pt>
                <c:pt idx="15479">
                  <c:v>311.94830000000002</c:v>
                </c:pt>
                <c:pt idx="15480">
                  <c:v>311.98469999999998</c:v>
                </c:pt>
                <c:pt idx="15481">
                  <c:v>312.02109999999999</c:v>
                </c:pt>
                <c:pt idx="15482">
                  <c:v>312.05759999999998</c:v>
                </c:pt>
                <c:pt idx="15483">
                  <c:v>312.09399999999999</c:v>
                </c:pt>
                <c:pt idx="15484">
                  <c:v>312.13040000000001</c:v>
                </c:pt>
                <c:pt idx="15485">
                  <c:v>312.16680000000002</c:v>
                </c:pt>
                <c:pt idx="15486">
                  <c:v>312.20319999999998</c:v>
                </c:pt>
                <c:pt idx="15487">
                  <c:v>312.2396</c:v>
                </c:pt>
                <c:pt idx="15488">
                  <c:v>312.27600000000001</c:v>
                </c:pt>
                <c:pt idx="15489">
                  <c:v>312.3125</c:v>
                </c:pt>
                <c:pt idx="15490">
                  <c:v>312.34890000000001</c:v>
                </c:pt>
                <c:pt idx="15491">
                  <c:v>312.38529999999997</c:v>
                </c:pt>
                <c:pt idx="15492">
                  <c:v>312.42180000000002</c:v>
                </c:pt>
                <c:pt idx="15493">
                  <c:v>312.45819999999998</c:v>
                </c:pt>
                <c:pt idx="15494">
                  <c:v>312.49459999999999</c:v>
                </c:pt>
                <c:pt idx="15495">
                  <c:v>312.53109999999998</c:v>
                </c:pt>
                <c:pt idx="15496">
                  <c:v>312.5675</c:v>
                </c:pt>
                <c:pt idx="15497">
                  <c:v>312.60390000000001</c:v>
                </c:pt>
                <c:pt idx="15498">
                  <c:v>312.6404</c:v>
                </c:pt>
                <c:pt idx="15499">
                  <c:v>312.67680000000001</c:v>
                </c:pt>
                <c:pt idx="15500">
                  <c:v>312.7133</c:v>
                </c:pt>
                <c:pt idx="15501">
                  <c:v>312.74970000000002</c:v>
                </c:pt>
                <c:pt idx="15502">
                  <c:v>312.78620000000001</c:v>
                </c:pt>
                <c:pt idx="15503">
                  <c:v>312.82260000000002</c:v>
                </c:pt>
                <c:pt idx="15504">
                  <c:v>312.85910000000001</c:v>
                </c:pt>
                <c:pt idx="15505">
                  <c:v>312.89550000000003</c:v>
                </c:pt>
                <c:pt idx="15506">
                  <c:v>312.93200000000002</c:v>
                </c:pt>
                <c:pt idx="15507">
                  <c:v>312.96850000000001</c:v>
                </c:pt>
                <c:pt idx="15508">
                  <c:v>313.00490000000002</c:v>
                </c:pt>
                <c:pt idx="15509">
                  <c:v>313.04140000000001</c:v>
                </c:pt>
                <c:pt idx="15510">
                  <c:v>313.0779</c:v>
                </c:pt>
                <c:pt idx="15511">
                  <c:v>313.11430000000001</c:v>
                </c:pt>
                <c:pt idx="15512">
                  <c:v>313.1508</c:v>
                </c:pt>
                <c:pt idx="15513">
                  <c:v>313.18729999999999</c:v>
                </c:pt>
                <c:pt idx="15514">
                  <c:v>313.22379999999998</c:v>
                </c:pt>
                <c:pt idx="15515">
                  <c:v>313.2602</c:v>
                </c:pt>
                <c:pt idx="15516">
                  <c:v>313.29669999999999</c:v>
                </c:pt>
                <c:pt idx="15517">
                  <c:v>313.33319999999998</c:v>
                </c:pt>
                <c:pt idx="15518">
                  <c:v>313.36970000000002</c:v>
                </c:pt>
                <c:pt idx="15519">
                  <c:v>313.40620000000001</c:v>
                </c:pt>
                <c:pt idx="15520">
                  <c:v>313.4427</c:v>
                </c:pt>
                <c:pt idx="15521">
                  <c:v>313.47919999999999</c:v>
                </c:pt>
                <c:pt idx="15522">
                  <c:v>313.51569999999998</c:v>
                </c:pt>
                <c:pt idx="15523">
                  <c:v>313.55220000000003</c:v>
                </c:pt>
                <c:pt idx="15524">
                  <c:v>313.58870000000002</c:v>
                </c:pt>
                <c:pt idx="15525">
                  <c:v>313.62520000000001</c:v>
                </c:pt>
                <c:pt idx="15526">
                  <c:v>313.6617</c:v>
                </c:pt>
                <c:pt idx="15527">
                  <c:v>313.69819999999999</c:v>
                </c:pt>
                <c:pt idx="15528">
                  <c:v>313.7346</c:v>
                </c:pt>
                <c:pt idx="15529">
                  <c:v>313.77120000000002</c:v>
                </c:pt>
                <c:pt idx="15530">
                  <c:v>313.80770000000001</c:v>
                </c:pt>
                <c:pt idx="15531">
                  <c:v>313.8442</c:v>
                </c:pt>
                <c:pt idx="15532">
                  <c:v>313.88069999999999</c:v>
                </c:pt>
                <c:pt idx="15533">
                  <c:v>313.91719999999998</c:v>
                </c:pt>
                <c:pt idx="15534">
                  <c:v>313.95370000000003</c:v>
                </c:pt>
                <c:pt idx="15535">
                  <c:v>313.99029999999999</c:v>
                </c:pt>
                <c:pt idx="15536">
                  <c:v>314.02679999999998</c:v>
                </c:pt>
                <c:pt idx="15537">
                  <c:v>314.06330000000003</c:v>
                </c:pt>
                <c:pt idx="15538">
                  <c:v>314.09989999999999</c:v>
                </c:pt>
                <c:pt idx="15539">
                  <c:v>314.13639999999998</c:v>
                </c:pt>
                <c:pt idx="15540">
                  <c:v>314.17290000000003</c:v>
                </c:pt>
                <c:pt idx="15541">
                  <c:v>314.20940000000002</c:v>
                </c:pt>
                <c:pt idx="15542">
                  <c:v>314.24599999999998</c:v>
                </c:pt>
                <c:pt idx="15543">
                  <c:v>314.28250000000003</c:v>
                </c:pt>
                <c:pt idx="15544">
                  <c:v>314.31909999999999</c:v>
                </c:pt>
                <c:pt idx="15545">
                  <c:v>314.35559999999998</c:v>
                </c:pt>
                <c:pt idx="15546">
                  <c:v>314.3922</c:v>
                </c:pt>
                <c:pt idx="15547">
                  <c:v>314.42869999999999</c:v>
                </c:pt>
                <c:pt idx="15548">
                  <c:v>314.46519999999998</c:v>
                </c:pt>
                <c:pt idx="15549">
                  <c:v>314.5018</c:v>
                </c:pt>
                <c:pt idx="15550">
                  <c:v>314.53829999999999</c:v>
                </c:pt>
                <c:pt idx="15551">
                  <c:v>314.57490000000001</c:v>
                </c:pt>
                <c:pt idx="15552">
                  <c:v>314.61149999999998</c:v>
                </c:pt>
                <c:pt idx="15553">
                  <c:v>314.64800000000002</c:v>
                </c:pt>
                <c:pt idx="15554">
                  <c:v>314.68459999999999</c:v>
                </c:pt>
                <c:pt idx="15555">
                  <c:v>314.72109999999998</c:v>
                </c:pt>
                <c:pt idx="15556">
                  <c:v>314.7577</c:v>
                </c:pt>
                <c:pt idx="15557">
                  <c:v>314.79430000000002</c:v>
                </c:pt>
                <c:pt idx="15558">
                  <c:v>314.83080000000001</c:v>
                </c:pt>
                <c:pt idx="15559">
                  <c:v>314.86739999999998</c:v>
                </c:pt>
                <c:pt idx="15560">
                  <c:v>314.904</c:v>
                </c:pt>
                <c:pt idx="15561">
                  <c:v>314.94060000000002</c:v>
                </c:pt>
                <c:pt idx="15562">
                  <c:v>314.97710000000001</c:v>
                </c:pt>
                <c:pt idx="15563">
                  <c:v>315.01369999999997</c:v>
                </c:pt>
                <c:pt idx="15564">
                  <c:v>315.05029999999999</c:v>
                </c:pt>
                <c:pt idx="15565">
                  <c:v>315.08690000000001</c:v>
                </c:pt>
                <c:pt idx="15566">
                  <c:v>315.12349999999998</c:v>
                </c:pt>
                <c:pt idx="15567">
                  <c:v>315.1601</c:v>
                </c:pt>
                <c:pt idx="15568">
                  <c:v>315.19670000000002</c:v>
                </c:pt>
                <c:pt idx="15569">
                  <c:v>315.23320000000001</c:v>
                </c:pt>
                <c:pt idx="15570">
                  <c:v>315.26990000000001</c:v>
                </c:pt>
                <c:pt idx="15571">
                  <c:v>315.30650000000003</c:v>
                </c:pt>
                <c:pt idx="15572">
                  <c:v>315.34300000000002</c:v>
                </c:pt>
                <c:pt idx="15573">
                  <c:v>315.37970000000001</c:v>
                </c:pt>
                <c:pt idx="15574">
                  <c:v>315.41629999999998</c:v>
                </c:pt>
                <c:pt idx="15575">
                  <c:v>315.4529</c:v>
                </c:pt>
                <c:pt idx="15576">
                  <c:v>315.48950000000002</c:v>
                </c:pt>
                <c:pt idx="15577">
                  <c:v>315.52609999999999</c:v>
                </c:pt>
                <c:pt idx="15578">
                  <c:v>315.56270000000001</c:v>
                </c:pt>
                <c:pt idx="15579">
                  <c:v>315.59930000000003</c:v>
                </c:pt>
                <c:pt idx="15580">
                  <c:v>315.63589999999999</c:v>
                </c:pt>
                <c:pt idx="15581">
                  <c:v>315.67250000000001</c:v>
                </c:pt>
                <c:pt idx="15582">
                  <c:v>315.70920000000001</c:v>
                </c:pt>
                <c:pt idx="15583">
                  <c:v>315.74579999999997</c:v>
                </c:pt>
                <c:pt idx="15584">
                  <c:v>315.7824</c:v>
                </c:pt>
                <c:pt idx="15585">
                  <c:v>315.81909999999999</c:v>
                </c:pt>
                <c:pt idx="15586">
                  <c:v>315.85570000000001</c:v>
                </c:pt>
                <c:pt idx="15587">
                  <c:v>315.89229999999998</c:v>
                </c:pt>
                <c:pt idx="15588">
                  <c:v>315.92899999999997</c:v>
                </c:pt>
                <c:pt idx="15589">
                  <c:v>315.96559999999999</c:v>
                </c:pt>
                <c:pt idx="15590">
                  <c:v>316.00220000000002</c:v>
                </c:pt>
                <c:pt idx="15591">
                  <c:v>316.03879999999998</c:v>
                </c:pt>
                <c:pt idx="15592">
                  <c:v>316.07549999999998</c:v>
                </c:pt>
                <c:pt idx="15593">
                  <c:v>316.11219999999997</c:v>
                </c:pt>
                <c:pt idx="15594">
                  <c:v>316.14879999999999</c:v>
                </c:pt>
                <c:pt idx="15595">
                  <c:v>316.18549999999999</c:v>
                </c:pt>
                <c:pt idx="15596">
                  <c:v>316.22210000000001</c:v>
                </c:pt>
                <c:pt idx="15597">
                  <c:v>316.25880000000001</c:v>
                </c:pt>
                <c:pt idx="15598">
                  <c:v>316.29539999999997</c:v>
                </c:pt>
                <c:pt idx="15599">
                  <c:v>316.33210000000003</c:v>
                </c:pt>
                <c:pt idx="15600">
                  <c:v>316.36869999999999</c:v>
                </c:pt>
                <c:pt idx="15601">
                  <c:v>316.40539999999999</c:v>
                </c:pt>
                <c:pt idx="15602">
                  <c:v>316.44200000000001</c:v>
                </c:pt>
                <c:pt idx="15603">
                  <c:v>316.4787</c:v>
                </c:pt>
                <c:pt idx="15604">
                  <c:v>316.5154</c:v>
                </c:pt>
                <c:pt idx="15605">
                  <c:v>316.5521</c:v>
                </c:pt>
                <c:pt idx="15606">
                  <c:v>316.58870000000002</c:v>
                </c:pt>
                <c:pt idx="15607">
                  <c:v>316.62540000000001</c:v>
                </c:pt>
                <c:pt idx="15608">
                  <c:v>316.66210000000001</c:v>
                </c:pt>
                <c:pt idx="15609">
                  <c:v>316.69880000000001</c:v>
                </c:pt>
                <c:pt idx="15610">
                  <c:v>316.73540000000003</c:v>
                </c:pt>
                <c:pt idx="15611">
                  <c:v>316.77210000000002</c:v>
                </c:pt>
                <c:pt idx="15612">
                  <c:v>316.80880000000002</c:v>
                </c:pt>
                <c:pt idx="15613">
                  <c:v>316.84550000000002</c:v>
                </c:pt>
                <c:pt idx="15614">
                  <c:v>316.88220000000001</c:v>
                </c:pt>
                <c:pt idx="15615">
                  <c:v>316.91890000000001</c:v>
                </c:pt>
                <c:pt idx="15616">
                  <c:v>316.9556</c:v>
                </c:pt>
                <c:pt idx="15617">
                  <c:v>316.99220000000003</c:v>
                </c:pt>
                <c:pt idx="15618">
                  <c:v>317.029</c:v>
                </c:pt>
                <c:pt idx="15619">
                  <c:v>317.06560000000002</c:v>
                </c:pt>
                <c:pt idx="15620">
                  <c:v>317.10239999999999</c:v>
                </c:pt>
                <c:pt idx="15621">
                  <c:v>317.13909999999998</c:v>
                </c:pt>
                <c:pt idx="15622">
                  <c:v>317.17579999999998</c:v>
                </c:pt>
                <c:pt idx="15623">
                  <c:v>317.21249999999998</c:v>
                </c:pt>
                <c:pt idx="15624">
                  <c:v>317.24919999999997</c:v>
                </c:pt>
                <c:pt idx="15625">
                  <c:v>317.28590000000003</c:v>
                </c:pt>
                <c:pt idx="15626">
                  <c:v>317.32260000000002</c:v>
                </c:pt>
                <c:pt idx="15627">
                  <c:v>317.35930000000002</c:v>
                </c:pt>
                <c:pt idx="15628">
                  <c:v>317.39609999999999</c:v>
                </c:pt>
                <c:pt idx="15629">
                  <c:v>317.43279999999999</c:v>
                </c:pt>
                <c:pt idx="15630">
                  <c:v>317.46949999999998</c:v>
                </c:pt>
                <c:pt idx="15631">
                  <c:v>317.50619999999998</c:v>
                </c:pt>
                <c:pt idx="15632">
                  <c:v>317.54289999999997</c:v>
                </c:pt>
                <c:pt idx="15633">
                  <c:v>317.5797</c:v>
                </c:pt>
                <c:pt idx="15634">
                  <c:v>317.6164</c:v>
                </c:pt>
                <c:pt idx="15635">
                  <c:v>317.65309999999999</c:v>
                </c:pt>
                <c:pt idx="15636">
                  <c:v>317.68990000000002</c:v>
                </c:pt>
                <c:pt idx="15637">
                  <c:v>317.72660000000002</c:v>
                </c:pt>
                <c:pt idx="15638">
                  <c:v>317.76339999999999</c:v>
                </c:pt>
                <c:pt idx="15639">
                  <c:v>317.80009999999999</c:v>
                </c:pt>
                <c:pt idx="15640">
                  <c:v>317.83690000000001</c:v>
                </c:pt>
                <c:pt idx="15641">
                  <c:v>317.87360000000001</c:v>
                </c:pt>
                <c:pt idx="15642">
                  <c:v>317.91030000000001</c:v>
                </c:pt>
                <c:pt idx="15643">
                  <c:v>317.94709999999998</c:v>
                </c:pt>
                <c:pt idx="15644">
                  <c:v>317.98390000000001</c:v>
                </c:pt>
                <c:pt idx="15645">
                  <c:v>318.0206</c:v>
                </c:pt>
                <c:pt idx="15646">
                  <c:v>318.05739999999997</c:v>
                </c:pt>
                <c:pt idx="15647">
                  <c:v>318.09410000000003</c:v>
                </c:pt>
                <c:pt idx="15648">
                  <c:v>318.1309</c:v>
                </c:pt>
                <c:pt idx="15649">
                  <c:v>318.16759999999999</c:v>
                </c:pt>
                <c:pt idx="15650">
                  <c:v>318.20440000000002</c:v>
                </c:pt>
                <c:pt idx="15651">
                  <c:v>318.24119999999999</c:v>
                </c:pt>
                <c:pt idx="15652">
                  <c:v>318.27800000000002</c:v>
                </c:pt>
                <c:pt idx="15653">
                  <c:v>318.31470000000002</c:v>
                </c:pt>
                <c:pt idx="15654">
                  <c:v>318.35149999999999</c:v>
                </c:pt>
                <c:pt idx="15655">
                  <c:v>318.38830000000002</c:v>
                </c:pt>
                <c:pt idx="15656">
                  <c:v>318.42500000000001</c:v>
                </c:pt>
                <c:pt idx="15657">
                  <c:v>318.46179999999998</c:v>
                </c:pt>
                <c:pt idx="15658">
                  <c:v>318.49860000000001</c:v>
                </c:pt>
                <c:pt idx="15659">
                  <c:v>318.53539999999998</c:v>
                </c:pt>
                <c:pt idx="15660">
                  <c:v>318.57220000000001</c:v>
                </c:pt>
                <c:pt idx="15661">
                  <c:v>318.60899999999998</c:v>
                </c:pt>
                <c:pt idx="15662">
                  <c:v>318.64580000000001</c:v>
                </c:pt>
                <c:pt idx="15663">
                  <c:v>318.68259999999998</c:v>
                </c:pt>
                <c:pt idx="15664">
                  <c:v>318.71940000000001</c:v>
                </c:pt>
                <c:pt idx="15665">
                  <c:v>318.75619999999998</c:v>
                </c:pt>
                <c:pt idx="15666">
                  <c:v>318.79289999999997</c:v>
                </c:pt>
                <c:pt idx="15667">
                  <c:v>318.8297</c:v>
                </c:pt>
                <c:pt idx="15668">
                  <c:v>318.86649999999997</c:v>
                </c:pt>
                <c:pt idx="15669">
                  <c:v>318.90339999999998</c:v>
                </c:pt>
                <c:pt idx="15670">
                  <c:v>318.9402</c:v>
                </c:pt>
                <c:pt idx="15671">
                  <c:v>318.97699999999998</c:v>
                </c:pt>
                <c:pt idx="15672">
                  <c:v>319.0138</c:v>
                </c:pt>
                <c:pt idx="15673">
                  <c:v>319.05059999999997</c:v>
                </c:pt>
                <c:pt idx="15674">
                  <c:v>319.0874</c:v>
                </c:pt>
                <c:pt idx="15675">
                  <c:v>319.12419999999997</c:v>
                </c:pt>
                <c:pt idx="15676">
                  <c:v>319.16109999999998</c:v>
                </c:pt>
                <c:pt idx="15677">
                  <c:v>319.1979</c:v>
                </c:pt>
                <c:pt idx="15678">
                  <c:v>319.23469999999998</c:v>
                </c:pt>
                <c:pt idx="15679">
                  <c:v>319.2715</c:v>
                </c:pt>
                <c:pt idx="15680">
                  <c:v>319.30840000000001</c:v>
                </c:pt>
                <c:pt idx="15681">
                  <c:v>319.34519999999998</c:v>
                </c:pt>
                <c:pt idx="15682">
                  <c:v>319.38200000000001</c:v>
                </c:pt>
                <c:pt idx="15683">
                  <c:v>319.41890000000001</c:v>
                </c:pt>
                <c:pt idx="15684">
                  <c:v>319.45569999999998</c:v>
                </c:pt>
                <c:pt idx="15685">
                  <c:v>319.49259999999998</c:v>
                </c:pt>
                <c:pt idx="15686">
                  <c:v>319.52940000000001</c:v>
                </c:pt>
                <c:pt idx="15687">
                  <c:v>319.56630000000001</c:v>
                </c:pt>
                <c:pt idx="15688">
                  <c:v>319.60309999999998</c:v>
                </c:pt>
                <c:pt idx="15689">
                  <c:v>319.63990000000001</c:v>
                </c:pt>
                <c:pt idx="15690">
                  <c:v>319.67680000000001</c:v>
                </c:pt>
                <c:pt idx="15691">
                  <c:v>319.71359999999999</c:v>
                </c:pt>
                <c:pt idx="15692">
                  <c:v>319.75049999999999</c:v>
                </c:pt>
                <c:pt idx="15693">
                  <c:v>319.78739999999999</c:v>
                </c:pt>
                <c:pt idx="15694">
                  <c:v>319.82420000000002</c:v>
                </c:pt>
                <c:pt idx="15695">
                  <c:v>319.86110000000002</c:v>
                </c:pt>
                <c:pt idx="15696">
                  <c:v>319.89789999999999</c:v>
                </c:pt>
                <c:pt idx="15697">
                  <c:v>319.9348</c:v>
                </c:pt>
                <c:pt idx="15698">
                  <c:v>319.9717</c:v>
                </c:pt>
                <c:pt idx="15699">
                  <c:v>320.00850000000003</c:v>
                </c:pt>
                <c:pt idx="15700">
                  <c:v>320.04539999999997</c:v>
                </c:pt>
                <c:pt idx="15701">
                  <c:v>320.08229999999998</c:v>
                </c:pt>
                <c:pt idx="15702">
                  <c:v>320.11919999999998</c:v>
                </c:pt>
                <c:pt idx="15703">
                  <c:v>320.15600000000001</c:v>
                </c:pt>
                <c:pt idx="15704">
                  <c:v>320.19290000000001</c:v>
                </c:pt>
                <c:pt idx="15705">
                  <c:v>320.22980000000001</c:v>
                </c:pt>
                <c:pt idx="15706">
                  <c:v>320.26670000000001</c:v>
                </c:pt>
                <c:pt idx="15707">
                  <c:v>320.30360000000002</c:v>
                </c:pt>
                <c:pt idx="15708">
                  <c:v>320.34050000000002</c:v>
                </c:pt>
                <c:pt idx="15709">
                  <c:v>320.37729999999999</c:v>
                </c:pt>
                <c:pt idx="15710">
                  <c:v>320.41419999999999</c:v>
                </c:pt>
                <c:pt idx="15711">
                  <c:v>320.4511</c:v>
                </c:pt>
                <c:pt idx="15712">
                  <c:v>320.488</c:v>
                </c:pt>
                <c:pt idx="15713">
                  <c:v>320.5249</c:v>
                </c:pt>
                <c:pt idx="15714">
                  <c:v>320.56180000000001</c:v>
                </c:pt>
                <c:pt idx="15715">
                  <c:v>320.59879999999998</c:v>
                </c:pt>
                <c:pt idx="15716">
                  <c:v>320.63569999999999</c:v>
                </c:pt>
                <c:pt idx="15717">
                  <c:v>320.67250000000001</c:v>
                </c:pt>
                <c:pt idx="15718">
                  <c:v>320.70949999999999</c:v>
                </c:pt>
                <c:pt idx="15719">
                  <c:v>320.74639999999999</c:v>
                </c:pt>
                <c:pt idx="15720">
                  <c:v>320.7833</c:v>
                </c:pt>
                <c:pt idx="15721">
                  <c:v>320.8202</c:v>
                </c:pt>
                <c:pt idx="15722">
                  <c:v>320.8571</c:v>
                </c:pt>
                <c:pt idx="15723">
                  <c:v>320.89400000000001</c:v>
                </c:pt>
                <c:pt idx="15724">
                  <c:v>320.93099999999998</c:v>
                </c:pt>
                <c:pt idx="15725">
                  <c:v>320.96789999999999</c:v>
                </c:pt>
                <c:pt idx="15726">
                  <c:v>321.00479999999999</c:v>
                </c:pt>
                <c:pt idx="15727">
                  <c:v>321.04169999999999</c:v>
                </c:pt>
                <c:pt idx="15728">
                  <c:v>321.07870000000003</c:v>
                </c:pt>
                <c:pt idx="15729">
                  <c:v>321.11559999999997</c:v>
                </c:pt>
                <c:pt idx="15730">
                  <c:v>321.15260000000001</c:v>
                </c:pt>
                <c:pt idx="15731">
                  <c:v>321.18950000000001</c:v>
                </c:pt>
                <c:pt idx="15732">
                  <c:v>321.22640000000001</c:v>
                </c:pt>
                <c:pt idx="15733">
                  <c:v>321.26339999999999</c:v>
                </c:pt>
                <c:pt idx="15734">
                  <c:v>321.30029999999999</c:v>
                </c:pt>
                <c:pt idx="15735">
                  <c:v>321.33730000000003</c:v>
                </c:pt>
                <c:pt idx="15736">
                  <c:v>321.37419999999997</c:v>
                </c:pt>
                <c:pt idx="15737">
                  <c:v>321.41120000000001</c:v>
                </c:pt>
                <c:pt idx="15738">
                  <c:v>321.44810000000001</c:v>
                </c:pt>
                <c:pt idx="15739">
                  <c:v>321.48509999999999</c:v>
                </c:pt>
                <c:pt idx="15740">
                  <c:v>321.52199999999999</c:v>
                </c:pt>
                <c:pt idx="15741">
                  <c:v>321.55900000000003</c:v>
                </c:pt>
                <c:pt idx="15742">
                  <c:v>321.59589999999997</c:v>
                </c:pt>
                <c:pt idx="15743">
                  <c:v>321.63290000000001</c:v>
                </c:pt>
                <c:pt idx="15744">
                  <c:v>321.66989999999998</c:v>
                </c:pt>
                <c:pt idx="15745">
                  <c:v>321.70679999999999</c:v>
                </c:pt>
                <c:pt idx="15746">
                  <c:v>321.74380000000002</c:v>
                </c:pt>
                <c:pt idx="15747">
                  <c:v>321.7808</c:v>
                </c:pt>
                <c:pt idx="15748">
                  <c:v>321.81779999999998</c:v>
                </c:pt>
                <c:pt idx="15749">
                  <c:v>321.85469999999998</c:v>
                </c:pt>
                <c:pt idx="15750">
                  <c:v>321.89170000000001</c:v>
                </c:pt>
                <c:pt idx="15751">
                  <c:v>321.92869999999999</c:v>
                </c:pt>
                <c:pt idx="15752">
                  <c:v>321.96570000000003</c:v>
                </c:pt>
                <c:pt idx="15753">
                  <c:v>322.0027</c:v>
                </c:pt>
                <c:pt idx="15754">
                  <c:v>322.03960000000001</c:v>
                </c:pt>
                <c:pt idx="15755">
                  <c:v>322.07659999999998</c:v>
                </c:pt>
                <c:pt idx="15756">
                  <c:v>322.11360000000002</c:v>
                </c:pt>
                <c:pt idx="15757">
                  <c:v>322.1506</c:v>
                </c:pt>
                <c:pt idx="15758">
                  <c:v>322.18759999999997</c:v>
                </c:pt>
                <c:pt idx="15759">
                  <c:v>322.22460000000001</c:v>
                </c:pt>
                <c:pt idx="15760">
                  <c:v>322.26159999999999</c:v>
                </c:pt>
                <c:pt idx="15761">
                  <c:v>322.29860000000002</c:v>
                </c:pt>
                <c:pt idx="15762">
                  <c:v>322.3356</c:v>
                </c:pt>
                <c:pt idx="15763">
                  <c:v>322.37259999999998</c:v>
                </c:pt>
                <c:pt idx="15764">
                  <c:v>322.40960000000001</c:v>
                </c:pt>
                <c:pt idx="15765">
                  <c:v>322.44670000000002</c:v>
                </c:pt>
                <c:pt idx="15766">
                  <c:v>322.4837</c:v>
                </c:pt>
                <c:pt idx="15767">
                  <c:v>322.52069999999998</c:v>
                </c:pt>
                <c:pt idx="15768">
                  <c:v>322.55770000000001</c:v>
                </c:pt>
                <c:pt idx="15769">
                  <c:v>322.59469999999999</c:v>
                </c:pt>
                <c:pt idx="15770">
                  <c:v>322.63170000000002</c:v>
                </c:pt>
                <c:pt idx="15771">
                  <c:v>322.66879999999998</c:v>
                </c:pt>
                <c:pt idx="15772">
                  <c:v>322.70580000000001</c:v>
                </c:pt>
                <c:pt idx="15773">
                  <c:v>322.74279999999999</c:v>
                </c:pt>
                <c:pt idx="15774">
                  <c:v>322.77980000000002</c:v>
                </c:pt>
                <c:pt idx="15775">
                  <c:v>322.81689999999998</c:v>
                </c:pt>
                <c:pt idx="15776">
                  <c:v>322.85390000000001</c:v>
                </c:pt>
                <c:pt idx="15777">
                  <c:v>322.89089999999999</c:v>
                </c:pt>
                <c:pt idx="15778">
                  <c:v>322.928</c:v>
                </c:pt>
                <c:pt idx="15779">
                  <c:v>322.96499999999997</c:v>
                </c:pt>
                <c:pt idx="15780">
                  <c:v>323.00200000000001</c:v>
                </c:pt>
                <c:pt idx="15781">
                  <c:v>323.03910000000002</c:v>
                </c:pt>
                <c:pt idx="15782">
                  <c:v>323.0761</c:v>
                </c:pt>
                <c:pt idx="15783">
                  <c:v>323.11320000000001</c:v>
                </c:pt>
                <c:pt idx="15784">
                  <c:v>323.15019999999998</c:v>
                </c:pt>
                <c:pt idx="15785">
                  <c:v>323.18729999999999</c:v>
                </c:pt>
                <c:pt idx="15786">
                  <c:v>323.2244</c:v>
                </c:pt>
                <c:pt idx="15787">
                  <c:v>323.26139999999998</c:v>
                </c:pt>
                <c:pt idx="15788">
                  <c:v>323.29849999999999</c:v>
                </c:pt>
                <c:pt idx="15789">
                  <c:v>323.33550000000002</c:v>
                </c:pt>
                <c:pt idx="15790">
                  <c:v>323.37259999999998</c:v>
                </c:pt>
                <c:pt idx="15791">
                  <c:v>323.40969999999999</c:v>
                </c:pt>
                <c:pt idx="15792">
                  <c:v>323.44670000000002</c:v>
                </c:pt>
                <c:pt idx="15793">
                  <c:v>323.48379999999997</c:v>
                </c:pt>
                <c:pt idx="15794">
                  <c:v>323.52089999999998</c:v>
                </c:pt>
                <c:pt idx="15795">
                  <c:v>323.55799999999999</c:v>
                </c:pt>
                <c:pt idx="15796">
                  <c:v>323.59500000000003</c:v>
                </c:pt>
                <c:pt idx="15797">
                  <c:v>323.63209999999998</c:v>
                </c:pt>
                <c:pt idx="15798">
                  <c:v>323.66919999999999</c:v>
                </c:pt>
                <c:pt idx="15799">
                  <c:v>323.7063</c:v>
                </c:pt>
                <c:pt idx="15800">
                  <c:v>323.74329999999998</c:v>
                </c:pt>
                <c:pt idx="15801">
                  <c:v>323.78039999999999</c:v>
                </c:pt>
                <c:pt idx="15802">
                  <c:v>323.8175</c:v>
                </c:pt>
                <c:pt idx="15803">
                  <c:v>323.8546</c:v>
                </c:pt>
                <c:pt idx="15804">
                  <c:v>323.89170000000001</c:v>
                </c:pt>
                <c:pt idx="15805">
                  <c:v>323.92880000000002</c:v>
                </c:pt>
                <c:pt idx="15806">
                  <c:v>323.96589999999998</c:v>
                </c:pt>
                <c:pt idx="15807">
                  <c:v>324.00299999999999</c:v>
                </c:pt>
                <c:pt idx="15808">
                  <c:v>324.0401</c:v>
                </c:pt>
                <c:pt idx="15809">
                  <c:v>324.0772</c:v>
                </c:pt>
                <c:pt idx="15810">
                  <c:v>324.11430000000001</c:v>
                </c:pt>
                <c:pt idx="15811">
                  <c:v>324.15140000000002</c:v>
                </c:pt>
                <c:pt idx="15812">
                  <c:v>324.18849999999998</c:v>
                </c:pt>
                <c:pt idx="15813">
                  <c:v>324.22559999999999</c:v>
                </c:pt>
                <c:pt idx="15814">
                  <c:v>324.26280000000003</c:v>
                </c:pt>
                <c:pt idx="15815">
                  <c:v>324.29989999999998</c:v>
                </c:pt>
                <c:pt idx="15816">
                  <c:v>324.33699999999999</c:v>
                </c:pt>
                <c:pt idx="15817">
                  <c:v>324.3741</c:v>
                </c:pt>
                <c:pt idx="15818">
                  <c:v>324.41120000000001</c:v>
                </c:pt>
                <c:pt idx="15819">
                  <c:v>324.44830000000002</c:v>
                </c:pt>
                <c:pt idx="15820">
                  <c:v>324.4855</c:v>
                </c:pt>
                <c:pt idx="15821">
                  <c:v>324.52260000000001</c:v>
                </c:pt>
                <c:pt idx="15822">
                  <c:v>324.55970000000002</c:v>
                </c:pt>
                <c:pt idx="15823">
                  <c:v>324.59690000000001</c:v>
                </c:pt>
                <c:pt idx="15824">
                  <c:v>324.63400000000001</c:v>
                </c:pt>
                <c:pt idx="15825">
                  <c:v>324.67110000000002</c:v>
                </c:pt>
                <c:pt idx="15826">
                  <c:v>324.70830000000001</c:v>
                </c:pt>
                <c:pt idx="15827">
                  <c:v>324.74540000000002</c:v>
                </c:pt>
                <c:pt idx="15828">
                  <c:v>324.7826</c:v>
                </c:pt>
                <c:pt idx="15829">
                  <c:v>324.81970000000001</c:v>
                </c:pt>
                <c:pt idx="15830">
                  <c:v>324.8569</c:v>
                </c:pt>
                <c:pt idx="15831">
                  <c:v>324.89400000000001</c:v>
                </c:pt>
                <c:pt idx="15832">
                  <c:v>324.93119999999999</c:v>
                </c:pt>
                <c:pt idx="15833">
                  <c:v>324.9683</c:v>
                </c:pt>
                <c:pt idx="15834">
                  <c:v>325.00549999999998</c:v>
                </c:pt>
                <c:pt idx="15835">
                  <c:v>325.04259999999999</c:v>
                </c:pt>
                <c:pt idx="15836">
                  <c:v>325.07979999999998</c:v>
                </c:pt>
                <c:pt idx="15837">
                  <c:v>325.11689999999999</c:v>
                </c:pt>
                <c:pt idx="15838">
                  <c:v>325.15410000000003</c:v>
                </c:pt>
                <c:pt idx="15839">
                  <c:v>325.19130000000001</c:v>
                </c:pt>
                <c:pt idx="15840">
                  <c:v>325.2285</c:v>
                </c:pt>
                <c:pt idx="15841">
                  <c:v>325.26560000000001</c:v>
                </c:pt>
                <c:pt idx="15842">
                  <c:v>325.30279999999999</c:v>
                </c:pt>
                <c:pt idx="15843">
                  <c:v>325.33999999999997</c:v>
                </c:pt>
                <c:pt idx="15844">
                  <c:v>325.37720000000002</c:v>
                </c:pt>
                <c:pt idx="15845">
                  <c:v>325.41430000000003</c:v>
                </c:pt>
                <c:pt idx="15846">
                  <c:v>325.45150000000001</c:v>
                </c:pt>
                <c:pt idx="15847">
                  <c:v>325.48869999999999</c:v>
                </c:pt>
                <c:pt idx="15848">
                  <c:v>325.52589999999998</c:v>
                </c:pt>
                <c:pt idx="15849">
                  <c:v>325.56310000000002</c:v>
                </c:pt>
                <c:pt idx="15850">
                  <c:v>325.6003</c:v>
                </c:pt>
                <c:pt idx="15851">
                  <c:v>325.63749999999999</c:v>
                </c:pt>
                <c:pt idx="15852">
                  <c:v>325.67469999999997</c:v>
                </c:pt>
                <c:pt idx="15853">
                  <c:v>325.71190000000001</c:v>
                </c:pt>
                <c:pt idx="15854">
                  <c:v>325.7491</c:v>
                </c:pt>
                <c:pt idx="15855">
                  <c:v>325.78629999999998</c:v>
                </c:pt>
                <c:pt idx="15856">
                  <c:v>325.82350000000002</c:v>
                </c:pt>
                <c:pt idx="15857">
                  <c:v>325.86070000000001</c:v>
                </c:pt>
                <c:pt idx="15858">
                  <c:v>325.89789999999999</c:v>
                </c:pt>
                <c:pt idx="15859">
                  <c:v>325.93509999999998</c:v>
                </c:pt>
                <c:pt idx="15860">
                  <c:v>325.97230000000002</c:v>
                </c:pt>
                <c:pt idx="15861">
                  <c:v>326.0095</c:v>
                </c:pt>
                <c:pt idx="15862">
                  <c:v>326.04669999999999</c:v>
                </c:pt>
                <c:pt idx="15863">
                  <c:v>326.084</c:v>
                </c:pt>
                <c:pt idx="15864">
                  <c:v>326.12119999999999</c:v>
                </c:pt>
                <c:pt idx="15865">
                  <c:v>326.15839999999997</c:v>
                </c:pt>
                <c:pt idx="15866">
                  <c:v>326.19560000000001</c:v>
                </c:pt>
                <c:pt idx="15867">
                  <c:v>326.2328</c:v>
                </c:pt>
                <c:pt idx="15868">
                  <c:v>326.27010000000001</c:v>
                </c:pt>
                <c:pt idx="15869">
                  <c:v>326.3073</c:v>
                </c:pt>
                <c:pt idx="15870">
                  <c:v>326.34449999999998</c:v>
                </c:pt>
                <c:pt idx="15871">
                  <c:v>326.3818</c:v>
                </c:pt>
                <c:pt idx="15872">
                  <c:v>326.41899999999998</c:v>
                </c:pt>
                <c:pt idx="15873">
                  <c:v>326.45620000000002</c:v>
                </c:pt>
                <c:pt idx="15874">
                  <c:v>326.49349999999998</c:v>
                </c:pt>
                <c:pt idx="15875">
                  <c:v>326.53070000000002</c:v>
                </c:pt>
                <c:pt idx="15876">
                  <c:v>326.56799999999998</c:v>
                </c:pt>
                <c:pt idx="15877">
                  <c:v>326.60520000000002</c:v>
                </c:pt>
                <c:pt idx="15878">
                  <c:v>326.64249999999998</c:v>
                </c:pt>
                <c:pt idx="15879">
                  <c:v>326.67970000000003</c:v>
                </c:pt>
                <c:pt idx="15880">
                  <c:v>326.71699999999998</c:v>
                </c:pt>
                <c:pt idx="15881">
                  <c:v>326.75420000000003</c:v>
                </c:pt>
                <c:pt idx="15882">
                  <c:v>326.79149999999998</c:v>
                </c:pt>
                <c:pt idx="15883">
                  <c:v>326.8288</c:v>
                </c:pt>
                <c:pt idx="15884">
                  <c:v>326.86599999999999</c:v>
                </c:pt>
                <c:pt idx="15885">
                  <c:v>326.9033</c:v>
                </c:pt>
                <c:pt idx="15886">
                  <c:v>326.94060000000002</c:v>
                </c:pt>
                <c:pt idx="15887">
                  <c:v>326.9778</c:v>
                </c:pt>
                <c:pt idx="15888">
                  <c:v>327.01510000000002</c:v>
                </c:pt>
                <c:pt idx="15889">
                  <c:v>327.05239999999998</c:v>
                </c:pt>
                <c:pt idx="15890">
                  <c:v>327.08960000000002</c:v>
                </c:pt>
                <c:pt idx="15891">
                  <c:v>327.12689999999998</c:v>
                </c:pt>
                <c:pt idx="15892">
                  <c:v>327.16419999999999</c:v>
                </c:pt>
                <c:pt idx="15893">
                  <c:v>327.20150000000001</c:v>
                </c:pt>
                <c:pt idx="15894">
                  <c:v>327.23880000000003</c:v>
                </c:pt>
                <c:pt idx="15895">
                  <c:v>327.27609999999999</c:v>
                </c:pt>
                <c:pt idx="15896">
                  <c:v>327.31330000000003</c:v>
                </c:pt>
                <c:pt idx="15897">
                  <c:v>327.35059999999999</c:v>
                </c:pt>
                <c:pt idx="15898">
                  <c:v>327.3879</c:v>
                </c:pt>
                <c:pt idx="15899">
                  <c:v>327.42520000000002</c:v>
                </c:pt>
                <c:pt idx="15900">
                  <c:v>327.46249999999998</c:v>
                </c:pt>
                <c:pt idx="15901">
                  <c:v>327.49979999999999</c:v>
                </c:pt>
                <c:pt idx="15902">
                  <c:v>327.53710000000001</c:v>
                </c:pt>
                <c:pt idx="15903">
                  <c:v>327.57440000000003</c:v>
                </c:pt>
                <c:pt idx="15904">
                  <c:v>327.61169999999998</c:v>
                </c:pt>
                <c:pt idx="15905">
                  <c:v>327.649</c:v>
                </c:pt>
                <c:pt idx="15906">
                  <c:v>327.68630000000002</c:v>
                </c:pt>
                <c:pt idx="15907">
                  <c:v>327.72370000000001</c:v>
                </c:pt>
                <c:pt idx="15908">
                  <c:v>327.76100000000002</c:v>
                </c:pt>
                <c:pt idx="15909">
                  <c:v>327.79829999999998</c:v>
                </c:pt>
                <c:pt idx="15910">
                  <c:v>327.8356</c:v>
                </c:pt>
                <c:pt idx="15911">
                  <c:v>327.87290000000002</c:v>
                </c:pt>
                <c:pt idx="15912">
                  <c:v>327.91019999999997</c:v>
                </c:pt>
                <c:pt idx="15913">
                  <c:v>327.94760000000002</c:v>
                </c:pt>
                <c:pt idx="15914">
                  <c:v>327.98489999999998</c:v>
                </c:pt>
                <c:pt idx="15915">
                  <c:v>328.0222</c:v>
                </c:pt>
                <c:pt idx="15916">
                  <c:v>328.05950000000001</c:v>
                </c:pt>
                <c:pt idx="15917">
                  <c:v>328.09690000000001</c:v>
                </c:pt>
                <c:pt idx="15918">
                  <c:v>328.13420000000002</c:v>
                </c:pt>
                <c:pt idx="15919">
                  <c:v>328.17160000000001</c:v>
                </c:pt>
                <c:pt idx="15920">
                  <c:v>328.20890000000003</c:v>
                </c:pt>
                <c:pt idx="15921">
                  <c:v>328.24619999999999</c:v>
                </c:pt>
                <c:pt idx="15922">
                  <c:v>328.28359999999998</c:v>
                </c:pt>
                <c:pt idx="15923">
                  <c:v>328.32089999999999</c:v>
                </c:pt>
                <c:pt idx="15924">
                  <c:v>328.35829999999999</c:v>
                </c:pt>
                <c:pt idx="15925">
                  <c:v>328.3956</c:v>
                </c:pt>
                <c:pt idx="15926">
                  <c:v>328.43299999999999</c:v>
                </c:pt>
                <c:pt idx="15927">
                  <c:v>328.47030000000001</c:v>
                </c:pt>
                <c:pt idx="15928">
                  <c:v>328.5077</c:v>
                </c:pt>
                <c:pt idx="15929">
                  <c:v>328.54500000000002</c:v>
                </c:pt>
                <c:pt idx="15930">
                  <c:v>328.58240000000001</c:v>
                </c:pt>
                <c:pt idx="15931">
                  <c:v>328.6198</c:v>
                </c:pt>
                <c:pt idx="15932">
                  <c:v>328.65710000000001</c:v>
                </c:pt>
                <c:pt idx="15933">
                  <c:v>328.69450000000001</c:v>
                </c:pt>
                <c:pt idx="15934">
                  <c:v>328.7319</c:v>
                </c:pt>
                <c:pt idx="15935">
                  <c:v>328.76920000000001</c:v>
                </c:pt>
                <c:pt idx="15936">
                  <c:v>328.8066</c:v>
                </c:pt>
                <c:pt idx="15937">
                  <c:v>328.84399999999999</c:v>
                </c:pt>
                <c:pt idx="15938">
                  <c:v>328.88139999999999</c:v>
                </c:pt>
                <c:pt idx="15939">
                  <c:v>328.9187</c:v>
                </c:pt>
                <c:pt idx="15940">
                  <c:v>328.95609999999999</c:v>
                </c:pt>
                <c:pt idx="15941">
                  <c:v>328.99349999999998</c:v>
                </c:pt>
                <c:pt idx="15942">
                  <c:v>329.03089999999997</c:v>
                </c:pt>
                <c:pt idx="15943">
                  <c:v>329.06830000000002</c:v>
                </c:pt>
                <c:pt idx="15944">
                  <c:v>329.10570000000001</c:v>
                </c:pt>
                <c:pt idx="15945">
                  <c:v>329.1431</c:v>
                </c:pt>
                <c:pt idx="15946">
                  <c:v>329.18049999999999</c:v>
                </c:pt>
                <c:pt idx="15947">
                  <c:v>329.21789999999999</c:v>
                </c:pt>
                <c:pt idx="15948">
                  <c:v>329.2552</c:v>
                </c:pt>
                <c:pt idx="15949">
                  <c:v>329.29270000000002</c:v>
                </c:pt>
                <c:pt idx="15950">
                  <c:v>329.33</c:v>
                </c:pt>
                <c:pt idx="15951">
                  <c:v>329.36750000000001</c:v>
                </c:pt>
                <c:pt idx="15952">
                  <c:v>329.4049</c:v>
                </c:pt>
                <c:pt idx="15953">
                  <c:v>329.44229999999999</c:v>
                </c:pt>
                <c:pt idx="15954">
                  <c:v>329.47969999999998</c:v>
                </c:pt>
                <c:pt idx="15955">
                  <c:v>329.51710000000003</c:v>
                </c:pt>
                <c:pt idx="15956">
                  <c:v>329.55450000000002</c:v>
                </c:pt>
                <c:pt idx="15957">
                  <c:v>329.59190000000001</c:v>
                </c:pt>
                <c:pt idx="15958">
                  <c:v>329.62939999999998</c:v>
                </c:pt>
                <c:pt idx="15959">
                  <c:v>329.66680000000002</c:v>
                </c:pt>
                <c:pt idx="15960">
                  <c:v>329.70420000000001</c:v>
                </c:pt>
                <c:pt idx="15961">
                  <c:v>329.74160000000001</c:v>
                </c:pt>
                <c:pt idx="15962">
                  <c:v>329.77910000000003</c:v>
                </c:pt>
                <c:pt idx="15963">
                  <c:v>329.81650000000002</c:v>
                </c:pt>
                <c:pt idx="15964">
                  <c:v>329.85390000000001</c:v>
                </c:pt>
                <c:pt idx="15965">
                  <c:v>329.89139999999998</c:v>
                </c:pt>
                <c:pt idx="15966">
                  <c:v>329.92880000000002</c:v>
                </c:pt>
                <c:pt idx="15967">
                  <c:v>329.96620000000001</c:v>
                </c:pt>
                <c:pt idx="15968">
                  <c:v>330.00369999999998</c:v>
                </c:pt>
                <c:pt idx="15969">
                  <c:v>330.04109999999997</c:v>
                </c:pt>
                <c:pt idx="15970">
                  <c:v>330.07859999999999</c:v>
                </c:pt>
                <c:pt idx="15971">
                  <c:v>330.11599999999999</c:v>
                </c:pt>
                <c:pt idx="15972">
                  <c:v>330.15350000000001</c:v>
                </c:pt>
                <c:pt idx="15973">
                  <c:v>330.1909</c:v>
                </c:pt>
                <c:pt idx="15974">
                  <c:v>330.22840000000002</c:v>
                </c:pt>
                <c:pt idx="15975">
                  <c:v>330.26580000000001</c:v>
                </c:pt>
                <c:pt idx="15976">
                  <c:v>330.30329999999998</c:v>
                </c:pt>
                <c:pt idx="15977">
                  <c:v>330.3408</c:v>
                </c:pt>
                <c:pt idx="15978">
                  <c:v>330.37819999999999</c:v>
                </c:pt>
                <c:pt idx="15979">
                  <c:v>330.41570000000002</c:v>
                </c:pt>
                <c:pt idx="15980">
                  <c:v>330.45319999999998</c:v>
                </c:pt>
                <c:pt idx="15981">
                  <c:v>330.49059999999997</c:v>
                </c:pt>
                <c:pt idx="15982">
                  <c:v>330.52809999999999</c:v>
                </c:pt>
                <c:pt idx="15983">
                  <c:v>330.56560000000002</c:v>
                </c:pt>
                <c:pt idx="15984">
                  <c:v>330.60300000000001</c:v>
                </c:pt>
                <c:pt idx="15985">
                  <c:v>330.64049999999997</c:v>
                </c:pt>
                <c:pt idx="15986">
                  <c:v>330.678</c:v>
                </c:pt>
                <c:pt idx="15987">
                  <c:v>330.71550000000002</c:v>
                </c:pt>
                <c:pt idx="15988">
                  <c:v>330.75299999999999</c:v>
                </c:pt>
                <c:pt idx="15989">
                  <c:v>330.79039999999998</c:v>
                </c:pt>
                <c:pt idx="15990">
                  <c:v>330.8279</c:v>
                </c:pt>
                <c:pt idx="15991">
                  <c:v>330.86540000000002</c:v>
                </c:pt>
                <c:pt idx="15992">
                  <c:v>330.90289999999999</c:v>
                </c:pt>
                <c:pt idx="15993">
                  <c:v>330.94040000000001</c:v>
                </c:pt>
                <c:pt idx="15994">
                  <c:v>330.97789999999998</c:v>
                </c:pt>
                <c:pt idx="15995">
                  <c:v>331.0154</c:v>
                </c:pt>
                <c:pt idx="15996">
                  <c:v>331.05290000000002</c:v>
                </c:pt>
                <c:pt idx="15997">
                  <c:v>331.09039999999999</c:v>
                </c:pt>
                <c:pt idx="15998">
                  <c:v>331.12790000000001</c:v>
                </c:pt>
                <c:pt idx="15999">
                  <c:v>331.16539999999998</c:v>
                </c:pt>
                <c:pt idx="16000">
                  <c:v>331.2029</c:v>
                </c:pt>
                <c:pt idx="16001">
                  <c:v>375.70221613580401</c:v>
                </c:pt>
                <c:pt idx="16002">
                  <c:v>375.74384609722898</c:v>
                </c:pt>
                <c:pt idx="16003">
                  <c:v>375.78547836494499</c:v>
                </c:pt>
                <c:pt idx="16004">
                  <c:v>375.82711293895198</c:v>
                </c:pt>
                <c:pt idx="16005">
                  <c:v>375.86874981925098</c:v>
                </c:pt>
                <c:pt idx="16006">
                  <c:v>375.91038900584198</c:v>
                </c:pt>
                <c:pt idx="16007">
                  <c:v>375.95203049872401</c:v>
                </c:pt>
                <c:pt idx="16008">
                  <c:v>375.99367429789697</c:v>
                </c:pt>
                <c:pt idx="16009">
                  <c:v>376.03532040336199</c:v>
                </c:pt>
                <c:pt idx="16010">
                  <c:v>376.07696881511902</c:v>
                </c:pt>
                <c:pt idx="16011">
                  <c:v>376.11861953316702</c:v>
                </c:pt>
                <c:pt idx="16012">
                  <c:v>376.16027255750703</c:v>
                </c:pt>
                <c:pt idx="16013">
                  <c:v>376.20192788813802</c:v>
                </c:pt>
                <c:pt idx="16014">
                  <c:v>376.24358552506101</c:v>
                </c:pt>
                <c:pt idx="16015">
                  <c:v>376.28524546827498</c:v>
                </c:pt>
                <c:pt idx="16016">
                  <c:v>376.32690771778101</c:v>
                </c:pt>
                <c:pt idx="16017">
                  <c:v>376.36857227357802</c:v>
                </c:pt>
                <c:pt idx="16018">
                  <c:v>376.41023913566698</c:v>
                </c:pt>
                <c:pt idx="16019">
                  <c:v>376.451908304048</c:v>
                </c:pt>
                <c:pt idx="16020">
                  <c:v>376.49357977872</c:v>
                </c:pt>
                <c:pt idx="16021">
                  <c:v>376.53525355968299</c:v>
                </c:pt>
                <c:pt idx="16022">
                  <c:v>376.57692964693803</c:v>
                </c:pt>
                <c:pt idx="16023">
                  <c:v>376.61860804048501</c:v>
                </c:pt>
                <c:pt idx="16024">
                  <c:v>376.66028874032298</c:v>
                </c:pt>
                <c:pt idx="16025">
                  <c:v>376.70197174645199</c:v>
                </c:pt>
                <c:pt idx="16026">
                  <c:v>376.743657058873</c:v>
                </c:pt>
                <c:pt idx="16027">
                  <c:v>376.78534467758601</c:v>
                </c:pt>
                <c:pt idx="16028">
                  <c:v>376.82703460259</c:v>
                </c:pt>
                <c:pt idx="16029">
                  <c:v>376.868726833886</c:v>
                </c:pt>
                <c:pt idx="16030">
                  <c:v>376.91042137147298</c:v>
                </c:pt>
                <c:pt idx="16031">
                  <c:v>376.95211821535202</c:v>
                </c:pt>
                <c:pt idx="16032">
                  <c:v>376.99381736552198</c:v>
                </c:pt>
                <c:pt idx="16033">
                  <c:v>377.035518821984</c:v>
                </c:pt>
                <c:pt idx="16034">
                  <c:v>377.07722258473802</c:v>
                </c:pt>
                <c:pt idx="16035">
                  <c:v>377.11892865378201</c:v>
                </c:pt>
                <c:pt idx="16036">
                  <c:v>377.16063702911902</c:v>
                </c:pt>
                <c:pt idx="16037">
                  <c:v>377.20234771074701</c:v>
                </c:pt>
                <c:pt idx="16038">
                  <c:v>377.24406069866598</c:v>
                </c:pt>
                <c:pt idx="16039">
                  <c:v>377.28577599287701</c:v>
                </c:pt>
                <c:pt idx="16040">
                  <c:v>377.32749359337998</c:v>
                </c:pt>
                <c:pt idx="16041">
                  <c:v>377.369213500174</c:v>
                </c:pt>
                <c:pt idx="16042">
                  <c:v>377.41093571326002</c:v>
                </c:pt>
                <c:pt idx="16043">
                  <c:v>377.45266023263702</c:v>
                </c:pt>
                <c:pt idx="16044">
                  <c:v>377.49438705830602</c:v>
                </c:pt>
                <c:pt idx="16045">
                  <c:v>377.536116190266</c:v>
                </c:pt>
                <c:pt idx="16046">
                  <c:v>377.57784762851799</c:v>
                </c:pt>
                <c:pt idx="16047">
                  <c:v>377.61958137306101</c:v>
                </c:pt>
                <c:pt idx="16048">
                  <c:v>377.66131742389598</c:v>
                </c:pt>
                <c:pt idx="16049">
                  <c:v>377.70305578102199</c:v>
                </c:pt>
                <c:pt idx="16050">
                  <c:v>377.74479644444</c:v>
                </c:pt>
                <c:pt idx="16051">
                  <c:v>377.78653941414899</c:v>
                </c:pt>
                <c:pt idx="16052">
                  <c:v>377.82828469014999</c:v>
                </c:pt>
                <c:pt idx="16053">
                  <c:v>377.87003227244298</c:v>
                </c:pt>
                <c:pt idx="16054">
                  <c:v>377.91178216102702</c:v>
                </c:pt>
                <c:pt idx="16055">
                  <c:v>377.95353435590198</c:v>
                </c:pt>
                <c:pt idx="16056">
                  <c:v>377.995288857069</c:v>
                </c:pt>
                <c:pt idx="16057">
                  <c:v>378.03704566452802</c:v>
                </c:pt>
                <c:pt idx="16058">
                  <c:v>378.07880477827803</c:v>
                </c:pt>
                <c:pt idx="16059">
                  <c:v>378.12056619831998</c:v>
                </c:pt>
                <c:pt idx="16060">
                  <c:v>378.16232992465302</c:v>
                </c:pt>
                <c:pt idx="16061">
                  <c:v>378.20409595727801</c:v>
                </c:pt>
                <c:pt idx="16062">
                  <c:v>378.24586429619399</c:v>
                </c:pt>
                <c:pt idx="16063">
                  <c:v>378.28763494140202</c:v>
                </c:pt>
                <c:pt idx="16064">
                  <c:v>378.32940789290097</c:v>
                </c:pt>
                <c:pt idx="16065">
                  <c:v>378.37118315069199</c:v>
                </c:pt>
                <c:pt idx="16066">
                  <c:v>378.41296071477399</c:v>
                </c:pt>
                <c:pt idx="16067">
                  <c:v>378.45474058514799</c:v>
                </c:pt>
                <c:pt idx="16068">
                  <c:v>378.49652276181399</c:v>
                </c:pt>
                <c:pt idx="16069">
                  <c:v>378.53830724477098</c:v>
                </c:pt>
                <c:pt idx="16070">
                  <c:v>378.580094034019</c:v>
                </c:pt>
                <c:pt idx="16071">
                  <c:v>378.62188312955902</c:v>
                </c:pt>
                <c:pt idx="16072">
                  <c:v>378.663674531391</c:v>
                </c:pt>
                <c:pt idx="16073">
                  <c:v>378.705468239514</c:v>
                </c:pt>
                <c:pt idx="16074">
                  <c:v>378.74726425392902</c:v>
                </c:pt>
                <c:pt idx="16075">
                  <c:v>378.78906257463501</c:v>
                </c:pt>
                <c:pt idx="16076">
                  <c:v>378.83086320163198</c:v>
                </c:pt>
                <c:pt idx="16077">
                  <c:v>378.87266613492199</c:v>
                </c:pt>
                <c:pt idx="16078">
                  <c:v>378.914471374502</c:v>
                </c:pt>
                <c:pt idx="16079">
                  <c:v>378.95627892037498</c:v>
                </c:pt>
                <c:pt idx="16080">
                  <c:v>378.99808877253798</c:v>
                </c:pt>
                <c:pt idx="16081">
                  <c:v>379.03990093099401</c:v>
                </c:pt>
                <c:pt idx="16082">
                  <c:v>379.08171539574101</c:v>
                </c:pt>
                <c:pt idx="16083">
                  <c:v>379.123532166779</c:v>
                </c:pt>
                <c:pt idx="16084">
                  <c:v>379.16535124410899</c:v>
                </c:pt>
                <c:pt idx="16085">
                  <c:v>379.20717262773098</c:v>
                </c:pt>
                <c:pt idx="16086">
                  <c:v>379.24899631764401</c:v>
                </c:pt>
                <c:pt idx="16087">
                  <c:v>379.29082231384803</c:v>
                </c:pt>
                <c:pt idx="16088">
                  <c:v>379.33265061634398</c:v>
                </c:pt>
                <c:pt idx="16089">
                  <c:v>379.374481225132</c:v>
                </c:pt>
                <c:pt idx="16090">
                  <c:v>379.416314140211</c:v>
                </c:pt>
                <c:pt idx="16091">
                  <c:v>379.458149361582</c:v>
                </c:pt>
                <c:pt idx="16092">
                  <c:v>379.49998688924398</c:v>
                </c:pt>
                <c:pt idx="16093">
                  <c:v>379.54182672319803</c:v>
                </c:pt>
                <c:pt idx="16094">
                  <c:v>379.58366886344299</c:v>
                </c:pt>
                <c:pt idx="16095">
                  <c:v>379.62551330998002</c:v>
                </c:pt>
                <c:pt idx="16096">
                  <c:v>379.66736006280797</c:v>
                </c:pt>
                <c:pt idx="16097">
                  <c:v>379.70920912192798</c:v>
                </c:pt>
                <c:pt idx="16098">
                  <c:v>379.75106048733898</c:v>
                </c:pt>
                <c:pt idx="16099">
                  <c:v>379.79291415904203</c:v>
                </c:pt>
                <c:pt idx="16100">
                  <c:v>379.834770137036</c:v>
                </c:pt>
                <c:pt idx="16101">
                  <c:v>379.87662842132198</c:v>
                </c:pt>
                <c:pt idx="16102">
                  <c:v>379.91848901190002</c:v>
                </c:pt>
                <c:pt idx="16103">
                  <c:v>379.96035190876898</c:v>
                </c:pt>
                <c:pt idx="16104">
                  <c:v>380.00221711193001</c:v>
                </c:pt>
                <c:pt idx="16105">
                  <c:v>380.04408462138201</c:v>
                </c:pt>
                <c:pt idx="16106">
                  <c:v>380.085954437125</c:v>
                </c:pt>
                <c:pt idx="16107">
                  <c:v>380.12782655916101</c:v>
                </c:pt>
                <c:pt idx="16108">
                  <c:v>380.16970098748698</c:v>
                </c:pt>
                <c:pt idx="16109">
                  <c:v>380.21157772210501</c:v>
                </c:pt>
                <c:pt idx="16110">
                  <c:v>380.25345676301498</c:v>
                </c:pt>
                <c:pt idx="16111">
                  <c:v>380.29533811021599</c:v>
                </c:pt>
                <c:pt idx="16112">
                  <c:v>380.33722176370901</c:v>
                </c:pt>
                <c:pt idx="16113">
                  <c:v>380.37910772349397</c:v>
                </c:pt>
                <c:pt idx="16114">
                  <c:v>380.42099598956997</c:v>
                </c:pt>
                <c:pt idx="16115">
                  <c:v>380.46288656193701</c:v>
                </c:pt>
                <c:pt idx="16116">
                  <c:v>380.504779440596</c:v>
                </c:pt>
                <c:pt idx="16117">
                  <c:v>380.54667462554602</c:v>
                </c:pt>
                <c:pt idx="16118">
                  <c:v>380.58857211678799</c:v>
                </c:pt>
                <c:pt idx="16119">
                  <c:v>380.63047191432202</c:v>
                </c:pt>
                <c:pt idx="16120">
                  <c:v>380.67237401814702</c:v>
                </c:pt>
                <c:pt idx="16121">
                  <c:v>380.71427842826398</c:v>
                </c:pt>
                <c:pt idx="16122">
                  <c:v>380.75618514467197</c:v>
                </c:pt>
                <c:pt idx="16123">
                  <c:v>380.798094167371</c:v>
                </c:pt>
                <c:pt idx="16124">
                  <c:v>380.84000549636301</c:v>
                </c:pt>
                <c:pt idx="16125">
                  <c:v>380.88191913164502</c:v>
                </c:pt>
                <c:pt idx="16126">
                  <c:v>380.92383507322</c:v>
                </c:pt>
                <c:pt idx="16127">
                  <c:v>380.965753321085</c:v>
                </c:pt>
                <c:pt idx="16128">
                  <c:v>381.00767387524297</c:v>
                </c:pt>
                <c:pt idx="16129">
                  <c:v>381.04959673569198</c:v>
                </c:pt>
                <c:pt idx="16130">
                  <c:v>381.09152190243202</c:v>
                </c:pt>
                <c:pt idx="16131">
                  <c:v>381.13344937546401</c:v>
                </c:pt>
                <c:pt idx="16132">
                  <c:v>381.17537915478698</c:v>
                </c:pt>
                <c:pt idx="16133">
                  <c:v>381.21731124040201</c:v>
                </c:pt>
                <c:pt idx="16134">
                  <c:v>381.25924563230899</c:v>
                </c:pt>
                <c:pt idx="16135">
                  <c:v>381.301182330507</c:v>
                </c:pt>
                <c:pt idx="16136">
                  <c:v>381.343121334996</c:v>
                </c:pt>
                <c:pt idx="16137">
                  <c:v>381.38506264577802</c:v>
                </c:pt>
                <c:pt idx="16138">
                  <c:v>381.42700626285</c:v>
                </c:pt>
                <c:pt idx="16139">
                  <c:v>381.46895218621398</c:v>
                </c:pt>
                <c:pt idx="16140">
                  <c:v>381.51090041587003</c:v>
                </c:pt>
                <c:pt idx="16141">
                  <c:v>381.55285095181699</c:v>
                </c:pt>
                <c:pt idx="16142">
                  <c:v>381.59480379405602</c:v>
                </c:pt>
                <c:pt idx="16143">
                  <c:v>381.63675894258603</c:v>
                </c:pt>
                <c:pt idx="16144">
                  <c:v>381.67871639740798</c:v>
                </c:pt>
                <c:pt idx="16145">
                  <c:v>381.72067615852097</c:v>
                </c:pt>
                <c:pt idx="16146">
                  <c:v>381.76263822592603</c:v>
                </c:pt>
                <c:pt idx="16147">
                  <c:v>381.80460259962302</c:v>
                </c:pt>
                <c:pt idx="16148">
                  <c:v>381.846569279611</c:v>
                </c:pt>
                <c:pt idx="16149">
                  <c:v>381.88853826589002</c:v>
                </c:pt>
                <c:pt idx="16150">
                  <c:v>381.93050955846098</c:v>
                </c:pt>
                <c:pt idx="16151">
                  <c:v>381.97248315732401</c:v>
                </c:pt>
                <c:pt idx="16152">
                  <c:v>382.01445906247801</c:v>
                </c:pt>
                <c:pt idx="16153">
                  <c:v>382.056437273923</c:v>
                </c:pt>
                <c:pt idx="16154">
                  <c:v>382.09841779165998</c:v>
                </c:pt>
                <c:pt idx="16155">
                  <c:v>382.14040061568897</c:v>
                </c:pt>
                <c:pt idx="16156">
                  <c:v>382.182385746009</c:v>
                </c:pt>
                <c:pt idx="16157">
                  <c:v>382.22437318262098</c:v>
                </c:pt>
                <c:pt idx="16158">
                  <c:v>382.26636292552399</c:v>
                </c:pt>
                <c:pt idx="16159">
                  <c:v>382.30835497471901</c:v>
                </c:pt>
                <c:pt idx="16160">
                  <c:v>382.35034933020501</c:v>
                </c:pt>
                <c:pt idx="16161">
                  <c:v>382.39234599198301</c:v>
                </c:pt>
                <c:pt idx="16162">
                  <c:v>382.43434496005301</c:v>
                </c:pt>
                <c:pt idx="16163">
                  <c:v>382.476346234414</c:v>
                </c:pt>
                <c:pt idx="16164">
                  <c:v>382.51834981506602</c:v>
                </c:pt>
                <c:pt idx="16165">
                  <c:v>382.56035570200999</c:v>
                </c:pt>
                <c:pt idx="16166">
                  <c:v>382.60236389524601</c:v>
                </c:pt>
                <c:pt idx="16167">
                  <c:v>382.64437439477302</c:v>
                </c:pt>
                <c:pt idx="16168">
                  <c:v>382.68638720059101</c:v>
                </c:pt>
                <c:pt idx="16169">
                  <c:v>382.72840231270101</c:v>
                </c:pt>
                <c:pt idx="16170">
                  <c:v>382.770419731103</c:v>
                </c:pt>
                <c:pt idx="16171">
                  <c:v>382.81243945579598</c:v>
                </c:pt>
                <c:pt idx="16172">
                  <c:v>382.85446148678102</c:v>
                </c:pt>
                <c:pt idx="16173">
                  <c:v>382.89648582405698</c:v>
                </c:pt>
                <c:pt idx="16174">
                  <c:v>382.938512467625</c:v>
                </c:pt>
                <c:pt idx="16175">
                  <c:v>382.98054141748401</c:v>
                </c:pt>
                <c:pt idx="16176">
                  <c:v>383.02257267363501</c:v>
                </c:pt>
                <c:pt idx="16177">
                  <c:v>383.064606236077</c:v>
                </c:pt>
                <c:pt idx="16178">
                  <c:v>383.10664210481099</c:v>
                </c:pt>
                <c:pt idx="16179">
                  <c:v>383.14868027983698</c:v>
                </c:pt>
                <c:pt idx="16180">
                  <c:v>383.19072076115299</c:v>
                </c:pt>
                <c:pt idx="16181">
                  <c:v>383.23276354876202</c:v>
                </c:pt>
                <c:pt idx="16182">
                  <c:v>383.27480864266198</c:v>
                </c:pt>
                <c:pt idx="16183">
                  <c:v>383.31685604285298</c:v>
                </c:pt>
                <c:pt idx="16184">
                  <c:v>383.358905749337</c:v>
                </c:pt>
                <c:pt idx="16185">
                  <c:v>383.40095776211098</c:v>
                </c:pt>
                <c:pt idx="16186">
                  <c:v>383.44301208117702</c:v>
                </c:pt>
                <c:pt idx="16187">
                  <c:v>383.485068706535</c:v>
                </c:pt>
                <c:pt idx="16188">
                  <c:v>383.52712763818403</c:v>
                </c:pt>
                <c:pt idx="16189">
                  <c:v>383.569188876125</c:v>
                </c:pt>
                <c:pt idx="16190">
                  <c:v>383.611252420357</c:v>
                </c:pt>
                <c:pt idx="16191">
                  <c:v>383.65331827088102</c:v>
                </c:pt>
                <c:pt idx="16192">
                  <c:v>383.69538642769601</c:v>
                </c:pt>
                <c:pt idx="16193">
                  <c:v>383.737456890803</c:v>
                </c:pt>
                <c:pt idx="16194">
                  <c:v>383.77952966020098</c:v>
                </c:pt>
                <c:pt idx="16195">
                  <c:v>383.82160473589101</c:v>
                </c:pt>
                <c:pt idx="16196">
                  <c:v>383.863682117873</c:v>
                </c:pt>
                <c:pt idx="16197">
                  <c:v>383.90576180614602</c:v>
                </c:pt>
                <c:pt idx="16198">
                  <c:v>383.94784380071002</c:v>
                </c:pt>
                <c:pt idx="16199">
                  <c:v>383.98992810156602</c:v>
                </c:pt>
                <c:pt idx="16200">
                  <c:v>384.03201470871397</c:v>
                </c:pt>
                <c:pt idx="16201">
                  <c:v>384.07410362215302</c:v>
                </c:pt>
                <c:pt idx="16202">
                  <c:v>384.11619484188401</c:v>
                </c:pt>
                <c:pt idx="16203">
                  <c:v>384.15828836790598</c:v>
                </c:pt>
                <c:pt idx="16204">
                  <c:v>384.20038420022001</c:v>
                </c:pt>
                <c:pt idx="16205">
                  <c:v>384.24248233882503</c:v>
                </c:pt>
                <c:pt idx="16206">
                  <c:v>384.28458278372199</c:v>
                </c:pt>
                <c:pt idx="16207">
                  <c:v>384.32668553490998</c:v>
                </c:pt>
                <c:pt idx="16208">
                  <c:v>384.36879059238998</c:v>
                </c:pt>
                <c:pt idx="16209">
                  <c:v>384.41089795616102</c:v>
                </c:pt>
                <c:pt idx="16210">
                  <c:v>384.45300762622401</c:v>
                </c:pt>
                <c:pt idx="16211">
                  <c:v>384.49511960257797</c:v>
                </c:pt>
                <c:pt idx="16212">
                  <c:v>384.537233885224</c:v>
                </c:pt>
                <c:pt idx="16213">
                  <c:v>384.57935047416203</c:v>
                </c:pt>
                <c:pt idx="16214">
                  <c:v>384.62146936939098</c:v>
                </c:pt>
                <c:pt idx="16215">
                  <c:v>384.66359057091103</c:v>
                </c:pt>
                <c:pt idx="16216">
                  <c:v>384.70571407872302</c:v>
                </c:pt>
                <c:pt idx="16217">
                  <c:v>384.74783989282702</c:v>
                </c:pt>
                <c:pt idx="16218">
                  <c:v>384.78996801322199</c:v>
                </c:pt>
                <c:pt idx="16219">
                  <c:v>384.83209843990898</c:v>
                </c:pt>
                <c:pt idx="16220">
                  <c:v>384.87423117288699</c:v>
                </c:pt>
                <c:pt idx="16221">
                  <c:v>384.91636621215702</c:v>
                </c:pt>
                <c:pt idx="16222">
                  <c:v>384.95850355771802</c:v>
                </c:pt>
                <c:pt idx="16223">
                  <c:v>385.00064320957102</c:v>
                </c:pt>
                <c:pt idx="16224">
                  <c:v>385.04278516771501</c:v>
                </c:pt>
                <c:pt idx="16225">
                  <c:v>385.084929432151</c:v>
                </c:pt>
                <c:pt idx="16226">
                  <c:v>385.12707600287803</c:v>
                </c:pt>
                <c:pt idx="16227">
                  <c:v>385.169224879897</c:v>
                </c:pt>
                <c:pt idx="16228">
                  <c:v>385.21137606320798</c:v>
                </c:pt>
                <c:pt idx="16229">
                  <c:v>385.25352955280999</c:v>
                </c:pt>
                <c:pt idx="16230">
                  <c:v>385.29568534870299</c:v>
                </c:pt>
                <c:pt idx="16231">
                  <c:v>385.33784345088799</c:v>
                </c:pt>
                <c:pt idx="16232">
                  <c:v>385.38000385936499</c:v>
                </c:pt>
                <c:pt idx="16233">
                  <c:v>385.42216657413297</c:v>
                </c:pt>
                <c:pt idx="16234">
                  <c:v>385.46433159519302</c:v>
                </c:pt>
                <c:pt idx="16235">
                  <c:v>385.50649892254398</c:v>
                </c:pt>
                <c:pt idx="16236">
                  <c:v>385.54866855618599</c:v>
                </c:pt>
                <c:pt idx="16237">
                  <c:v>385.59084049612102</c:v>
                </c:pt>
                <c:pt idx="16238">
                  <c:v>385.63301474234601</c:v>
                </c:pt>
                <c:pt idx="16239">
                  <c:v>385.67519129486402</c:v>
                </c:pt>
                <c:pt idx="16240">
                  <c:v>385.71737015367302</c:v>
                </c:pt>
                <c:pt idx="16241">
                  <c:v>385.75955131877299</c:v>
                </c:pt>
                <c:pt idx="16242">
                  <c:v>385.80173479016503</c:v>
                </c:pt>
                <c:pt idx="16243">
                  <c:v>385.84392056784799</c:v>
                </c:pt>
                <c:pt idx="16244">
                  <c:v>385.88610865182301</c:v>
                </c:pt>
                <c:pt idx="16245">
                  <c:v>385.92829904208998</c:v>
                </c:pt>
                <c:pt idx="16246">
                  <c:v>385.97049173864798</c:v>
                </c:pt>
                <c:pt idx="16247">
                  <c:v>386.01268674149702</c:v>
                </c:pt>
                <c:pt idx="16248">
                  <c:v>386.05488405063801</c:v>
                </c:pt>
                <c:pt idx="16249">
                  <c:v>386.097083666071</c:v>
                </c:pt>
                <c:pt idx="16250">
                  <c:v>386.13928558779497</c:v>
                </c:pt>
                <c:pt idx="16251">
                  <c:v>386.18148981581101</c:v>
                </c:pt>
                <c:pt idx="16252">
                  <c:v>386.22369635011802</c:v>
                </c:pt>
                <c:pt idx="16253">
                  <c:v>386.26590519071698</c:v>
                </c:pt>
                <c:pt idx="16254">
                  <c:v>386.30811633760698</c:v>
                </c:pt>
                <c:pt idx="16255">
                  <c:v>386.35032979078898</c:v>
                </c:pt>
                <c:pt idx="16256">
                  <c:v>386.39254555026201</c:v>
                </c:pt>
                <c:pt idx="16257">
                  <c:v>386.434763616027</c:v>
                </c:pt>
                <c:pt idx="16258">
                  <c:v>386.47698398808302</c:v>
                </c:pt>
                <c:pt idx="16259">
                  <c:v>386.51920666643099</c:v>
                </c:pt>
                <c:pt idx="16260">
                  <c:v>386.56143165107102</c:v>
                </c:pt>
                <c:pt idx="16261">
                  <c:v>386.60365894200203</c:v>
                </c:pt>
                <c:pt idx="16262">
                  <c:v>386.64588853922402</c:v>
                </c:pt>
                <c:pt idx="16263">
                  <c:v>386.68812044273801</c:v>
                </c:pt>
                <c:pt idx="16264">
                  <c:v>386.73035465254401</c:v>
                </c:pt>
                <c:pt idx="16265">
                  <c:v>386.77259116864099</c:v>
                </c:pt>
                <c:pt idx="16266">
                  <c:v>386.814829991029</c:v>
                </c:pt>
                <c:pt idx="16267">
                  <c:v>386.85707111970999</c:v>
                </c:pt>
                <c:pt idx="16268">
                  <c:v>386.89931455468098</c:v>
                </c:pt>
                <c:pt idx="16269">
                  <c:v>386.94156029594501</c:v>
                </c:pt>
                <c:pt idx="16270">
                  <c:v>386.98380834349899</c:v>
                </c:pt>
                <c:pt idx="16271">
                  <c:v>387.02605869734498</c:v>
                </c:pt>
                <c:pt idx="16272">
                  <c:v>387.06831135748303</c:v>
                </c:pt>
                <c:pt idx="16273">
                  <c:v>387.11056632391302</c:v>
                </c:pt>
                <c:pt idx="16274">
                  <c:v>387.15282359663399</c:v>
                </c:pt>
                <c:pt idx="16275">
                  <c:v>387.195083175646</c:v>
                </c:pt>
                <c:pt idx="16276">
                  <c:v>387.23734506095002</c:v>
                </c:pt>
                <c:pt idx="16277">
                  <c:v>387.27960925254501</c:v>
                </c:pt>
                <c:pt idx="16278">
                  <c:v>387.32187575043201</c:v>
                </c:pt>
                <c:pt idx="16279">
                  <c:v>387.36414455461102</c:v>
                </c:pt>
                <c:pt idx="16280">
                  <c:v>387.406415665081</c:v>
                </c:pt>
                <c:pt idx="16281">
                  <c:v>387.44868908184299</c:v>
                </c:pt>
                <c:pt idx="16282">
                  <c:v>387.49096480489601</c:v>
                </c:pt>
                <c:pt idx="16283">
                  <c:v>387.53324283424001</c:v>
                </c:pt>
                <c:pt idx="16284">
                  <c:v>387.57552316987699</c:v>
                </c:pt>
                <c:pt idx="16285">
                  <c:v>387.61780581180398</c:v>
                </c:pt>
                <c:pt idx="16286">
                  <c:v>387.66009076002399</c:v>
                </c:pt>
                <c:pt idx="16287">
                  <c:v>387.70237801453402</c:v>
                </c:pt>
                <c:pt idx="16288">
                  <c:v>387.74466757533702</c:v>
                </c:pt>
                <c:pt idx="16289">
                  <c:v>387.786959442431</c:v>
                </c:pt>
                <c:pt idx="16290">
                  <c:v>387.82925361581601</c:v>
                </c:pt>
                <c:pt idx="16291">
                  <c:v>387.87155009549298</c:v>
                </c:pt>
                <c:pt idx="16292">
                  <c:v>387.91384888146098</c:v>
                </c:pt>
                <c:pt idx="16293">
                  <c:v>387.95614997372098</c:v>
                </c:pt>
                <c:pt idx="16294">
                  <c:v>387.99845337227299</c:v>
                </c:pt>
                <c:pt idx="16295">
                  <c:v>388.04075907711598</c:v>
                </c:pt>
                <c:pt idx="16296">
                  <c:v>388.08306708825</c:v>
                </c:pt>
                <c:pt idx="16297">
                  <c:v>388.125377405677</c:v>
                </c:pt>
                <c:pt idx="16298">
                  <c:v>388.16769002939401</c:v>
                </c:pt>
                <c:pt idx="16299">
                  <c:v>388.21000495940302</c:v>
                </c:pt>
                <c:pt idx="16300">
                  <c:v>388.25232219570398</c:v>
                </c:pt>
                <c:pt idx="16301">
                  <c:v>388.29464173829598</c:v>
                </c:pt>
                <c:pt idx="16302">
                  <c:v>388.33696358717998</c:v>
                </c:pt>
                <c:pt idx="16303">
                  <c:v>388.37928774235502</c:v>
                </c:pt>
                <c:pt idx="16304">
                  <c:v>388.421614203822</c:v>
                </c:pt>
                <c:pt idx="16305">
                  <c:v>388.46394297158099</c:v>
                </c:pt>
                <c:pt idx="16306">
                  <c:v>388.50627404562999</c:v>
                </c:pt>
                <c:pt idx="16307">
                  <c:v>388.54860742597202</c:v>
                </c:pt>
                <c:pt idx="16308">
                  <c:v>388.59094311260498</c:v>
                </c:pt>
                <c:pt idx="16309">
                  <c:v>388.63328110552902</c:v>
                </c:pt>
                <c:pt idx="16310">
                  <c:v>388.67562140474502</c:v>
                </c:pt>
                <c:pt idx="16311">
                  <c:v>388.71796401025301</c:v>
                </c:pt>
                <c:pt idx="16312">
                  <c:v>388.76030892205199</c:v>
                </c:pt>
                <c:pt idx="16313">
                  <c:v>388.80265614014297</c:v>
                </c:pt>
                <c:pt idx="16314">
                  <c:v>388.84500566452499</c:v>
                </c:pt>
                <c:pt idx="16315">
                  <c:v>388.88735749519799</c:v>
                </c:pt>
                <c:pt idx="16316">
                  <c:v>388.92971163216299</c:v>
                </c:pt>
                <c:pt idx="16317">
                  <c:v>388.97206807542</c:v>
                </c:pt>
                <c:pt idx="16318">
                  <c:v>389.01442682496901</c:v>
                </c:pt>
                <c:pt idx="16319">
                  <c:v>389.05678788080797</c:v>
                </c:pt>
                <c:pt idx="16320">
                  <c:v>389.09915124294002</c:v>
                </c:pt>
                <c:pt idx="16321">
                  <c:v>389.14151691136198</c:v>
                </c:pt>
                <c:pt idx="16322">
                  <c:v>389.18388488607701</c:v>
                </c:pt>
                <c:pt idx="16323">
                  <c:v>389.22625516708302</c:v>
                </c:pt>
                <c:pt idx="16324">
                  <c:v>389.26862775438002</c:v>
                </c:pt>
                <c:pt idx="16325">
                  <c:v>389.31100264796902</c:v>
                </c:pt>
                <c:pt idx="16326">
                  <c:v>389.35337984785002</c:v>
                </c:pt>
                <c:pt idx="16327">
                  <c:v>389.395759354022</c:v>
                </c:pt>
                <c:pt idx="16328">
                  <c:v>389.43814116648502</c:v>
                </c:pt>
                <c:pt idx="16329">
                  <c:v>389.48052528523999</c:v>
                </c:pt>
                <c:pt idx="16330">
                  <c:v>389.52291171028702</c:v>
                </c:pt>
                <c:pt idx="16331">
                  <c:v>389.56530044162503</c:v>
                </c:pt>
                <c:pt idx="16332">
                  <c:v>389.60769147925498</c:v>
                </c:pt>
                <c:pt idx="16333">
                  <c:v>389.65008482317597</c:v>
                </c:pt>
                <c:pt idx="16334">
                  <c:v>389.69248047338903</c:v>
                </c:pt>
                <c:pt idx="16335">
                  <c:v>389.734878429893</c:v>
                </c:pt>
                <c:pt idx="16336">
                  <c:v>389.77727869268898</c:v>
                </c:pt>
                <c:pt idx="16337">
                  <c:v>389.819681261776</c:v>
                </c:pt>
                <c:pt idx="16338">
                  <c:v>389.86208613715502</c:v>
                </c:pt>
                <c:pt idx="16339">
                  <c:v>389.90449331882598</c:v>
                </c:pt>
                <c:pt idx="16340">
                  <c:v>389.94690280678799</c:v>
                </c:pt>
                <c:pt idx="16341">
                  <c:v>389.98931460104097</c:v>
                </c:pt>
                <c:pt idx="16342">
                  <c:v>390.03172870158602</c:v>
                </c:pt>
                <c:pt idx="16343">
                  <c:v>390.07414510842301</c:v>
                </c:pt>
                <c:pt idx="16344">
                  <c:v>390.11656382155098</c:v>
                </c:pt>
                <c:pt idx="16345">
                  <c:v>390.15898484096999</c:v>
                </c:pt>
                <c:pt idx="16346">
                  <c:v>390.20140816668101</c:v>
                </c:pt>
                <c:pt idx="16347">
                  <c:v>390.24383379868402</c:v>
                </c:pt>
                <c:pt idx="16348">
                  <c:v>390.28626173697802</c:v>
                </c:pt>
                <c:pt idx="16349">
                  <c:v>390.32869198156402</c:v>
                </c:pt>
                <c:pt idx="16350">
                  <c:v>390.371124532441</c:v>
                </c:pt>
                <c:pt idx="16351">
                  <c:v>390.41355938960999</c:v>
                </c:pt>
                <c:pt idx="16352">
                  <c:v>390.45599655307001</c:v>
                </c:pt>
                <c:pt idx="16353">
                  <c:v>390.49843602282198</c:v>
                </c:pt>
                <c:pt idx="16354">
                  <c:v>390.54087779886601</c:v>
                </c:pt>
                <c:pt idx="16355">
                  <c:v>390.58332188120102</c:v>
                </c:pt>
                <c:pt idx="16356">
                  <c:v>390.62576826982701</c:v>
                </c:pt>
                <c:pt idx="16357">
                  <c:v>390.668216964745</c:v>
                </c:pt>
                <c:pt idx="16358">
                  <c:v>390.710667965955</c:v>
                </c:pt>
                <c:pt idx="16359">
                  <c:v>390.75312127345597</c:v>
                </c:pt>
                <c:pt idx="16360">
                  <c:v>390.79557688724799</c:v>
                </c:pt>
                <c:pt idx="16361">
                  <c:v>390.83803480733201</c:v>
                </c:pt>
                <c:pt idx="16362">
                  <c:v>390.88049503370797</c:v>
                </c:pt>
                <c:pt idx="16363">
                  <c:v>390.92295756637498</c:v>
                </c:pt>
                <c:pt idx="16364">
                  <c:v>390.96542240533398</c:v>
                </c:pt>
                <c:pt idx="16365">
                  <c:v>391.00788955058403</c:v>
                </c:pt>
                <c:pt idx="16366">
                  <c:v>391.05035900212602</c:v>
                </c:pt>
                <c:pt idx="16367">
                  <c:v>391.09283075995899</c:v>
                </c:pt>
                <c:pt idx="16368">
                  <c:v>391.13530482408402</c:v>
                </c:pt>
                <c:pt idx="16369">
                  <c:v>391.17778119450003</c:v>
                </c:pt>
                <c:pt idx="16370">
                  <c:v>391.22025987120799</c:v>
                </c:pt>
                <c:pt idx="16371">
                  <c:v>391.26274085420698</c:v>
                </c:pt>
                <c:pt idx="16372">
                  <c:v>391.30522414349798</c:v>
                </c:pt>
                <c:pt idx="16373">
                  <c:v>391.34770973908098</c:v>
                </c:pt>
                <c:pt idx="16374">
                  <c:v>391.39019764095502</c:v>
                </c:pt>
                <c:pt idx="16375">
                  <c:v>391.43268784912101</c:v>
                </c:pt>
                <c:pt idx="16376">
                  <c:v>391.47518036357798</c:v>
                </c:pt>
                <c:pt idx="16377">
                  <c:v>391.51767518432598</c:v>
                </c:pt>
                <c:pt idx="16378">
                  <c:v>391.56017231136599</c:v>
                </c:pt>
                <c:pt idx="16379">
                  <c:v>391.602671744698</c:v>
                </c:pt>
                <c:pt idx="16380">
                  <c:v>391.64517348432099</c:v>
                </c:pt>
                <c:pt idx="16381">
                  <c:v>391.68767753023599</c:v>
                </c:pt>
                <c:pt idx="16382">
                  <c:v>391.73018388244202</c:v>
                </c:pt>
                <c:pt idx="16383">
                  <c:v>391.77269254094</c:v>
                </c:pt>
                <c:pt idx="16384">
                  <c:v>391.81520350572902</c:v>
                </c:pt>
                <c:pt idx="16385">
                  <c:v>391.85771677680998</c:v>
                </c:pt>
                <c:pt idx="16386">
                  <c:v>391.90023235418198</c:v>
                </c:pt>
                <c:pt idx="16387">
                  <c:v>391.94275023784701</c:v>
                </c:pt>
                <c:pt idx="16388">
                  <c:v>391.98527042780199</c:v>
                </c:pt>
                <c:pt idx="16389">
                  <c:v>392.02779292404898</c:v>
                </c:pt>
                <c:pt idx="16390">
                  <c:v>392.07031772658701</c:v>
                </c:pt>
                <c:pt idx="16391">
                  <c:v>392.11284483541698</c:v>
                </c:pt>
                <c:pt idx="16392">
                  <c:v>392.15537425053901</c:v>
                </c:pt>
                <c:pt idx="16393">
                  <c:v>392.19790597195203</c:v>
                </c:pt>
                <c:pt idx="16394">
                  <c:v>392.24043999965699</c:v>
                </c:pt>
                <c:pt idx="16395">
                  <c:v>392.28297633365298</c:v>
                </c:pt>
                <c:pt idx="16396">
                  <c:v>392.32551497394098</c:v>
                </c:pt>
                <c:pt idx="16397">
                  <c:v>392.36805592052002</c:v>
                </c:pt>
                <c:pt idx="16398">
                  <c:v>392.41059917339101</c:v>
                </c:pt>
                <c:pt idx="16399">
                  <c:v>392.45314473255303</c:v>
                </c:pt>
                <c:pt idx="16400">
                  <c:v>392.495692598007</c:v>
                </c:pt>
                <c:pt idx="16401">
                  <c:v>392.538242769752</c:v>
                </c:pt>
                <c:pt idx="16402">
                  <c:v>392.58079524778901</c:v>
                </c:pt>
                <c:pt idx="16403">
                  <c:v>392.623350032117</c:v>
                </c:pt>
                <c:pt idx="16404">
                  <c:v>392.665907122737</c:v>
                </c:pt>
                <c:pt idx="16405">
                  <c:v>392.70846651964899</c:v>
                </c:pt>
                <c:pt idx="16406">
                  <c:v>392.75102822285203</c:v>
                </c:pt>
                <c:pt idx="16407">
                  <c:v>392.79359223234599</c:v>
                </c:pt>
                <c:pt idx="16408">
                  <c:v>392.836158548132</c:v>
                </c:pt>
                <c:pt idx="16409">
                  <c:v>392.87872717021003</c:v>
                </c:pt>
                <c:pt idx="16410">
                  <c:v>392.92129809857897</c:v>
                </c:pt>
                <c:pt idx="16411">
                  <c:v>392.96387133323998</c:v>
                </c:pt>
                <c:pt idx="16412">
                  <c:v>393.00644687419202</c:v>
                </c:pt>
                <c:pt idx="16413">
                  <c:v>393.04902472143601</c:v>
                </c:pt>
                <c:pt idx="16414">
                  <c:v>393.09160487497098</c:v>
                </c:pt>
                <c:pt idx="16415">
                  <c:v>393.13418733479801</c:v>
                </c:pt>
                <c:pt idx="16416">
                  <c:v>393.17677210091603</c:v>
                </c:pt>
                <c:pt idx="16417">
                  <c:v>393.21935917332598</c:v>
                </c:pt>
                <c:pt idx="16418">
                  <c:v>393.26194855202698</c:v>
                </c:pt>
                <c:pt idx="16419">
                  <c:v>393.30454023701998</c:v>
                </c:pt>
                <c:pt idx="16420">
                  <c:v>393.34713422830498</c:v>
                </c:pt>
                <c:pt idx="16421">
                  <c:v>393.38973052588102</c:v>
                </c:pt>
                <c:pt idx="16422">
                  <c:v>393.43232912974798</c:v>
                </c:pt>
                <c:pt idx="16423">
                  <c:v>393.47493003990701</c:v>
                </c:pt>
                <c:pt idx="16424">
                  <c:v>393.51753325635798</c:v>
                </c:pt>
                <c:pt idx="16425">
                  <c:v>393.56013877909999</c:v>
                </c:pt>
                <c:pt idx="16426">
                  <c:v>393.602746608134</c:v>
                </c:pt>
                <c:pt idx="16427">
                  <c:v>393.64535674345899</c:v>
                </c:pt>
                <c:pt idx="16428">
                  <c:v>393.68796918507502</c:v>
                </c:pt>
                <c:pt idx="16429">
                  <c:v>393.73058393298402</c:v>
                </c:pt>
                <c:pt idx="16430">
                  <c:v>393.77320098718297</c:v>
                </c:pt>
                <c:pt idx="16431">
                  <c:v>393.81582034767501</c:v>
                </c:pt>
                <c:pt idx="16432">
                  <c:v>393.85844201445798</c:v>
                </c:pt>
                <c:pt idx="16433">
                  <c:v>393.90106598753198</c:v>
                </c:pt>
                <c:pt idx="16434">
                  <c:v>393.94369226689798</c:v>
                </c:pt>
                <c:pt idx="16435">
                  <c:v>393.98632085255502</c:v>
                </c:pt>
                <c:pt idx="16436">
                  <c:v>394.02895174450401</c:v>
                </c:pt>
                <c:pt idx="16437">
                  <c:v>394.07158494274501</c:v>
                </c:pt>
                <c:pt idx="16438">
                  <c:v>394.11422044727698</c:v>
                </c:pt>
                <c:pt idx="16439">
                  <c:v>394.15685825809999</c:v>
                </c:pt>
                <c:pt idx="16440">
                  <c:v>394.199498375215</c:v>
                </c:pt>
                <c:pt idx="16441">
                  <c:v>394.24214079862202</c:v>
                </c:pt>
                <c:pt idx="16442">
                  <c:v>394.28478552832001</c:v>
                </c:pt>
                <c:pt idx="16443">
                  <c:v>394.32743256431002</c:v>
                </c:pt>
                <c:pt idx="16444">
                  <c:v>394.370081906591</c:v>
                </c:pt>
                <c:pt idx="16445">
                  <c:v>394.41273355516398</c:v>
                </c:pt>
                <c:pt idx="16446">
                  <c:v>394.455387510028</c:v>
                </c:pt>
                <c:pt idx="16447">
                  <c:v>394.49804377118397</c:v>
                </c:pt>
                <c:pt idx="16448">
                  <c:v>394.54070233863098</c:v>
                </c:pt>
                <c:pt idx="16449">
                  <c:v>394.58336321236999</c:v>
                </c:pt>
                <c:pt idx="16450">
                  <c:v>394.62602639239998</c:v>
                </c:pt>
                <c:pt idx="16451">
                  <c:v>394.66869187872197</c:v>
                </c:pt>
                <c:pt idx="16452">
                  <c:v>394.71135967133603</c:v>
                </c:pt>
                <c:pt idx="16453">
                  <c:v>394.754029770241</c:v>
                </c:pt>
                <c:pt idx="16454">
                  <c:v>394.79670217543702</c:v>
                </c:pt>
                <c:pt idx="16455">
                  <c:v>394.83937688692498</c:v>
                </c:pt>
                <c:pt idx="16456">
                  <c:v>394.882053904705</c:v>
                </c:pt>
                <c:pt idx="16457">
                  <c:v>394.92473322877601</c:v>
                </c:pt>
                <c:pt idx="16458">
                  <c:v>394.96741485913901</c:v>
                </c:pt>
                <c:pt idx="16459">
                  <c:v>395.010098795793</c:v>
                </c:pt>
                <c:pt idx="16460">
                  <c:v>395.05278503873802</c:v>
                </c:pt>
                <c:pt idx="16461">
                  <c:v>395.09547358797602</c:v>
                </c:pt>
                <c:pt idx="16462">
                  <c:v>395.13816444350402</c:v>
                </c:pt>
                <c:pt idx="16463">
                  <c:v>395.180857605325</c:v>
                </c:pt>
                <c:pt idx="16464">
                  <c:v>395.22355307343599</c:v>
                </c:pt>
                <c:pt idx="16465">
                  <c:v>395.26625084784001</c:v>
                </c:pt>
                <c:pt idx="16466">
                  <c:v>395.30895092853501</c:v>
                </c:pt>
                <c:pt idx="16467">
                  <c:v>395.35165331552099</c:v>
                </c:pt>
                <c:pt idx="16468">
                  <c:v>395.39435800879897</c:v>
                </c:pt>
                <c:pt idx="16469">
                  <c:v>395.43706500836902</c:v>
                </c:pt>
                <c:pt idx="16470">
                  <c:v>395.47977431422999</c:v>
                </c:pt>
                <c:pt idx="16471">
                  <c:v>395.52248592638199</c:v>
                </c:pt>
                <c:pt idx="16472">
                  <c:v>395.565199844826</c:v>
                </c:pt>
                <c:pt idx="16473">
                  <c:v>395.60791606956201</c:v>
                </c:pt>
                <c:pt idx="16474">
                  <c:v>395.650634600589</c:v>
                </c:pt>
                <c:pt idx="16475">
                  <c:v>395.693355437908</c:v>
                </c:pt>
                <c:pt idx="16476">
                  <c:v>395.73607858151797</c:v>
                </c:pt>
                <c:pt idx="16477">
                  <c:v>395.77880403142001</c:v>
                </c:pt>
                <c:pt idx="16478">
                  <c:v>395.82153178761303</c:v>
                </c:pt>
                <c:pt idx="16479">
                  <c:v>395.86426185009799</c:v>
                </c:pt>
                <c:pt idx="16480">
                  <c:v>395.90699421887399</c:v>
                </c:pt>
                <c:pt idx="16481">
                  <c:v>395.94972889394199</c:v>
                </c:pt>
                <c:pt idx="16482">
                  <c:v>395.99246587530098</c:v>
                </c:pt>
                <c:pt idx="16483">
                  <c:v>396.03520516295202</c:v>
                </c:pt>
                <c:pt idx="16484">
                  <c:v>396.07794675689502</c:v>
                </c:pt>
                <c:pt idx="16485">
                  <c:v>396.12069065712802</c:v>
                </c:pt>
                <c:pt idx="16486">
                  <c:v>396.163436863654</c:v>
                </c:pt>
                <c:pt idx="16487">
                  <c:v>396.20618537647101</c:v>
                </c:pt>
                <c:pt idx="16488">
                  <c:v>396.24893619557997</c:v>
                </c:pt>
                <c:pt idx="16489">
                  <c:v>396.29168932098003</c:v>
                </c:pt>
                <c:pt idx="16490">
                  <c:v>396.334444752671</c:v>
                </c:pt>
                <c:pt idx="16491">
                  <c:v>396.37720249065501</c:v>
                </c:pt>
                <c:pt idx="16492">
                  <c:v>396.41996253492903</c:v>
                </c:pt>
                <c:pt idx="16493">
                  <c:v>396.46272488549499</c:v>
                </c:pt>
                <c:pt idx="16494">
                  <c:v>396.50548954235302</c:v>
                </c:pt>
                <c:pt idx="16495">
                  <c:v>396.54825650550202</c:v>
                </c:pt>
                <c:pt idx="16496">
                  <c:v>396.59102577494298</c:v>
                </c:pt>
                <c:pt idx="16497">
                  <c:v>396.63379735067599</c:v>
                </c:pt>
                <c:pt idx="16498">
                  <c:v>396.67657123269998</c:v>
                </c:pt>
                <c:pt idx="16499">
                  <c:v>396.71934742101502</c:v>
                </c:pt>
                <c:pt idx="16500">
                  <c:v>396.76212591562199</c:v>
                </c:pt>
                <c:pt idx="16501">
                  <c:v>396.80490671652001</c:v>
                </c:pt>
                <c:pt idx="16502">
                  <c:v>396.84768982371003</c:v>
                </c:pt>
                <c:pt idx="16503">
                  <c:v>396.89047523719199</c:v>
                </c:pt>
                <c:pt idx="16504">
                  <c:v>396.933262956965</c:v>
                </c:pt>
                <c:pt idx="16505">
                  <c:v>396.97605298303</c:v>
                </c:pt>
                <c:pt idx="16506">
                  <c:v>397.01884531538599</c:v>
                </c:pt>
                <c:pt idx="16507">
                  <c:v>397.06163995403398</c:v>
                </c:pt>
                <c:pt idx="16508">
                  <c:v>397.10443689897301</c:v>
                </c:pt>
                <c:pt idx="16509">
                  <c:v>397.14723615020301</c:v>
                </c:pt>
                <c:pt idx="16510">
                  <c:v>397.19003770772599</c:v>
                </c:pt>
                <c:pt idx="16511">
                  <c:v>397.23284157154001</c:v>
                </c:pt>
                <c:pt idx="16512">
                  <c:v>397.275647741645</c:v>
                </c:pt>
                <c:pt idx="16513">
                  <c:v>397.318456218042</c:v>
                </c:pt>
                <c:pt idx="16514">
                  <c:v>397.36126700072998</c:v>
                </c:pt>
                <c:pt idx="16515">
                  <c:v>397.40408008971002</c:v>
                </c:pt>
                <c:pt idx="16516">
                  <c:v>397.44689548498098</c:v>
                </c:pt>
                <c:pt idx="16517">
                  <c:v>397.48971318654401</c:v>
                </c:pt>
                <c:pt idx="16518">
                  <c:v>397.53253319439898</c:v>
                </c:pt>
                <c:pt idx="16519">
                  <c:v>397.57535550854499</c:v>
                </c:pt>
                <c:pt idx="16520">
                  <c:v>397.618180128983</c:v>
                </c:pt>
                <c:pt idx="16521">
                  <c:v>397.66100705571199</c:v>
                </c:pt>
                <c:pt idx="16522">
                  <c:v>397.70383628873202</c:v>
                </c:pt>
                <c:pt idx="16523">
                  <c:v>397.746667828044</c:v>
                </c:pt>
                <c:pt idx="16524">
                  <c:v>397.78950167364798</c:v>
                </c:pt>
                <c:pt idx="16525">
                  <c:v>397.83233782554299</c:v>
                </c:pt>
                <c:pt idx="16526">
                  <c:v>397.87517628373001</c:v>
                </c:pt>
                <c:pt idx="16527">
                  <c:v>397.91801704820801</c:v>
                </c:pt>
                <c:pt idx="16528">
                  <c:v>397.96086011897802</c:v>
                </c:pt>
                <c:pt idx="16529">
                  <c:v>398.00370549604003</c:v>
                </c:pt>
                <c:pt idx="16530">
                  <c:v>398.04655317939302</c:v>
                </c:pt>
                <c:pt idx="16531">
                  <c:v>398.08940316903698</c:v>
                </c:pt>
                <c:pt idx="16532">
                  <c:v>398.13225546497301</c:v>
                </c:pt>
                <c:pt idx="16533">
                  <c:v>398.17511006720002</c:v>
                </c:pt>
                <c:pt idx="16534">
                  <c:v>398.21796697571898</c:v>
                </c:pt>
                <c:pt idx="16535">
                  <c:v>398.26082619053</c:v>
                </c:pt>
                <c:pt idx="16536">
                  <c:v>398.30368771163199</c:v>
                </c:pt>
                <c:pt idx="16537">
                  <c:v>398.346551539026</c:v>
                </c:pt>
                <c:pt idx="16538">
                  <c:v>398.38941767271098</c:v>
                </c:pt>
                <c:pt idx="16539">
                  <c:v>398.432286112687</c:v>
                </c:pt>
                <c:pt idx="16540">
                  <c:v>398.47515685895598</c:v>
                </c:pt>
                <c:pt idx="16541">
                  <c:v>398.51802991151499</c:v>
                </c:pt>
                <c:pt idx="16542">
                  <c:v>398.56090527036702</c:v>
                </c:pt>
                <c:pt idx="16543">
                  <c:v>398.603782935509</c:v>
                </c:pt>
                <c:pt idx="16544">
                  <c:v>398.64666290694402</c:v>
                </c:pt>
                <c:pt idx="16545">
                  <c:v>398.68954518467001</c:v>
                </c:pt>
                <c:pt idx="16546">
                  <c:v>398.73242976868698</c:v>
                </c:pt>
                <c:pt idx="16547">
                  <c:v>398.77531665899602</c:v>
                </c:pt>
                <c:pt idx="16548">
                  <c:v>398.81820585559598</c:v>
                </c:pt>
                <c:pt idx="16549">
                  <c:v>398.861097358488</c:v>
                </c:pt>
                <c:pt idx="16550">
                  <c:v>398.90399116767202</c:v>
                </c:pt>
                <c:pt idx="16551">
                  <c:v>398.94688728314702</c:v>
                </c:pt>
                <c:pt idx="16552">
                  <c:v>398.989785704913</c:v>
                </c:pt>
                <c:pt idx="16553">
                  <c:v>399.03268643297201</c:v>
                </c:pt>
                <c:pt idx="16554">
                  <c:v>399.07558946732098</c:v>
                </c:pt>
                <c:pt idx="16555">
                  <c:v>399.11849480796201</c:v>
                </c:pt>
                <c:pt idx="16556">
                  <c:v>399.16140245489498</c:v>
                </c:pt>
                <c:pt idx="16557">
                  <c:v>399.20431240811899</c:v>
                </c:pt>
                <c:pt idx="16558">
                  <c:v>399.24722466763501</c:v>
                </c:pt>
                <c:pt idx="16559">
                  <c:v>399.29013923344201</c:v>
                </c:pt>
                <c:pt idx="16560">
                  <c:v>399.333056105541</c:v>
                </c:pt>
                <c:pt idx="16561">
                  <c:v>399.37597528393201</c:v>
                </c:pt>
                <c:pt idx="16562">
                  <c:v>399.41889676861302</c:v>
                </c:pt>
                <c:pt idx="16563">
                  <c:v>399.46182055958701</c:v>
                </c:pt>
                <c:pt idx="16564">
                  <c:v>399.50474665685198</c:v>
                </c:pt>
                <c:pt idx="16565">
                  <c:v>399.54767506040798</c:v>
                </c:pt>
                <c:pt idx="16566">
                  <c:v>399.59060577025599</c:v>
                </c:pt>
                <c:pt idx="16567">
                  <c:v>399.633538786396</c:v>
                </c:pt>
                <c:pt idx="16568">
                  <c:v>399.67647410882699</c:v>
                </c:pt>
                <c:pt idx="16569">
                  <c:v>399.71941173754902</c:v>
                </c:pt>
                <c:pt idx="16570">
                  <c:v>399.76235167256402</c:v>
                </c:pt>
                <c:pt idx="16571">
                  <c:v>399.80529391386898</c:v>
                </c:pt>
                <c:pt idx="16572">
                  <c:v>399.84823846146702</c:v>
                </c:pt>
                <c:pt idx="16573">
                  <c:v>399.89118531535502</c:v>
                </c:pt>
                <c:pt idx="16574">
                  <c:v>399.93413447553502</c:v>
                </c:pt>
                <c:pt idx="16575">
                  <c:v>399.97708594200702</c:v>
                </c:pt>
                <c:pt idx="16576">
                  <c:v>400.02003971477097</c:v>
                </c:pt>
                <c:pt idx="16577">
                  <c:v>400.062995793825</c:v>
                </c:pt>
                <c:pt idx="16578">
                  <c:v>400.10595417917199</c:v>
                </c:pt>
                <c:pt idx="16579">
                  <c:v>400.14891487081002</c:v>
                </c:pt>
                <c:pt idx="16580">
                  <c:v>400.19187786873903</c:v>
                </c:pt>
                <c:pt idx="16581">
                  <c:v>400.23484317295998</c:v>
                </c:pt>
                <c:pt idx="16582">
                  <c:v>400.277810783473</c:v>
                </c:pt>
                <c:pt idx="16583">
                  <c:v>400.320780700277</c:v>
                </c:pt>
                <c:pt idx="16584">
                  <c:v>400.36375292337198</c:v>
                </c:pt>
                <c:pt idx="16585">
                  <c:v>400.40672745275901</c:v>
                </c:pt>
                <c:pt idx="16586">
                  <c:v>400.449704288438</c:v>
                </c:pt>
                <c:pt idx="16587">
                  <c:v>400.49268343040802</c:v>
                </c:pt>
                <c:pt idx="16588">
                  <c:v>400.53566487866999</c:v>
                </c:pt>
                <c:pt idx="16589">
                  <c:v>400.578648633223</c:v>
                </c:pt>
                <c:pt idx="16590">
                  <c:v>400.62163469406801</c:v>
                </c:pt>
                <c:pt idx="16591">
                  <c:v>400.664623061204</c:v>
                </c:pt>
                <c:pt idx="16592">
                  <c:v>400.70761373463199</c:v>
                </c:pt>
                <c:pt idx="16593">
                  <c:v>400.75060671435102</c:v>
                </c:pt>
                <c:pt idx="16594">
                  <c:v>400.793602000362</c:v>
                </c:pt>
                <c:pt idx="16595">
                  <c:v>400.83659959266498</c:v>
                </c:pt>
                <c:pt idx="16596">
                  <c:v>400.879599491259</c:v>
                </c:pt>
                <c:pt idx="16597">
                  <c:v>400.922601696144</c:v>
                </c:pt>
                <c:pt idx="16598">
                  <c:v>400.965606207321</c:v>
                </c:pt>
                <c:pt idx="16599">
                  <c:v>401.00861302479001</c:v>
                </c:pt>
                <c:pt idx="16600">
                  <c:v>401.05162214855</c:v>
                </c:pt>
                <c:pt idx="16601">
                  <c:v>401.09463357860102</c:v>
                </c:pt>
                <c:pt idx="16602">
                  <c:v>401.13764731494501</c:v>
                </c:pt>
                <c:pt idx="16603">
                  <c:v>401.18066335757902</c:v>
                </c:pt>
                <c:pt idx="16604">
                  <c:v>401.22368170650498</c:v>
                </c:pt>
                <c:pt idx="16605">
                  <c:v>401.26670236172299</c:v>
                </c:pt>
                <c:pt idx="16606">
                  <c:v>401.30972532323199</c:v>
                </c:pt>
                <c:pt idx="16607">
                  <c:v>401.35275059103299</c:v>
                </c:pt>
                <c:pt idx="16608">
                  <c:v>401.39577816512502</c:v>
                </c:pt>
                <c:pt idx="16609">
                  <c:v>401.43880804550901</c:v>
                </c:pt>
                <c:pt idx="16610">
                  <c:v>401.48184023218499</c:v>
                </c:pt>
                <c:pt idx="16611">
                  <c:v>401.52487472515202</c:v>
                </c:pt>
                <c:pt idx="16612">
                  <c:v>401.56791152441002</c:v>
                </c:pt>
                <c:pt idx="16613">
                  <c:v>401.61095062995997</c:v>
                </c:pt>
                <c:pt idx="16614">
                  <c:v>401.65399204180198</c:v>
                </c:pt>
                <c:pt idx="16615">
                  <c:v>401.69703575993498</c:v>
                </c:pt>
                <c:pt idx="16616">
                  <c:v>401.74008178435901</c:v>
                </c:pt>
                <c:pt idx="16617">
                  <c:v>401.78313011507498</c:v>
                </c:pt>
                <c:pt idx="16618">
                  <c:v>401.82618075208302</c:v>
                </c:pt>
                <c:pt idx="16619">
                  <c:v>401.86923369538198</c:v>
                </c:pt>
                <c:pt idx="16620">
                  <c:v>401.912288944973</c:v>
                </c:pt>
                <c:pt idx="16621">
                  <c:v>401.955346500855</c:v>
                </c:pt>
                <c:pt idx="16622">
                  <c:v>401.99840636302901</c:v>
                </c:pt>
                <c:pt idx="16623">
                  <c:v>402.04146853149399</c:v>
                </c:pt>
                <c:pt idx="16624">
                  <c:v>402.08453300625098</c:v>
                </c:pt>
                <c:pt idx="16625">
                  <c:v>402.127599787299</c:v>
                </c:pt>
                <c:pt idx="16626">
                  <c:v>402.17066887463898</c:v>
                </c:pt>
                <c:pt idx="16627">
                  <c:v>402.21374026827101</c:v>
                </c:pt>
                <c:pt idx="16628">
                  <c:v>402.25681396819402</c:v>
                </c:pt>
                <c:pt idx="16629">
                  <c:v>402.29988997440802</c:v>
                </c:pt>
                <c:pt idx="16630">
                  <c:v>402.34296828691402</c:v>
                </c:pt>
                <c:pt idx="16631">
                  <c:v>402.38604890571202</c:v>
                </c:pt>
                <c:pt idx="16632">
                  <c:v>402.429131830801</c:v>
                </c:pt>
                <c:pt idx="16633">
                  <c:v>402.47221706218102</c:v>
                </c:pt>
                <c:pt idx="16634">
                  <c:v>402.51530459985298</c:v>
                </c:pt>
                <c:pt idx="16635">
                  <c:v>402.55839444381701</c:v>
                </c:pt>
                <c:pt idx="16636">
                  <c:v>402.60148659407201</c:v>
                </c:pt>
                <c:pt idx="16637">
                  <c:v>402.64458105061902</c:v>
                </c:pt>
                <c:pt idx="16638">
                  <c:v>402.68767781345701</c:v>
                </c:pt>
                <c:pt idx="16639">
                  <c:v>402.73077688258701</c:v>
                </c:pt>
                <c:pt idx="16640">
                  <c:v>402.77387825800798</c:v>
                </c:pt>
                <c:pt idx="16641">
                  <c:v>402.81698193972102</c:v>
                </c:pt>
                <c:pt idx="16642">
                  <c:v>402.860087927726</c:v>
                </c:pt>
                <c:pt idx="16643">
                  <c:v>402.90319622202202</c:v>
                </c:pt>
                <c:pt idx="16644">
                  <c:v>402.94630682260902</c:v>
                </c:pt>
                <c:pt idx="16645">
                  <c:v>402.98941972948802</c:v>
                </c:pt>
                <c:pt idx="16646">
                  <c:v>403.03253494265903</c:v>
                </c:pt>
                <c:pt idx="16647">
                  <c:v>403.07565246212101</c:v>
                </c:pt>
                <c:pt idx="16648">
                  <c:v>403.11877228787398</c:v>
                </c:pt>
                <c:pt idx="16649">
                  <c:v>403.16189441991901</c:v>
                </c:pt>
                <c:pt idx="16650">
                  <c:v>403.20501885825598</c:v>
                </c:pt>
                <c:pt idx="16651">
                  <c:v>403.24814560288399</c:v>
                </c:pt>
                <c:pt idx="16652">
                  <c:v>403.29127465380401</c:v>
                </c:pt>
                <c:pt idx="16653">
                  <c:v>403.33440601101501</c:v>
                </c:pt>
                <c:pt idx="16654">
                  <c:v>403.377539674518</c:v>
                </c:pt>
                <c:pt idx="16655">
                  <c:v>403.42067564431198</c:v>
                </c:pt>
                <c:pt idx="16656">
                  <c:v>403.46381392039802</c:v>
                </c:pt>
                <c:pt idx="16657">
                  <c:v>403.50695450277499</c:v>
                </c:pt>
                <c:pt idx="16658">
                  <c:v>403.55009739144401</c:v>
                </c:pt>
                <c:pt idx="16659">
                  <c:v>403.59324258640498</c:v>
                </c:pt>
                <c:pt idx="16660">
                  <c:v>403.63639008765699</c:v>
                </c:pt>
                <c:pt idx="16661">
                  <c:v>403.67953989519998</c:v>
                </c:pt>
                <c:pt idx="16662">
                  <c:v>403.72269200903497</c:v>
                </c:pt>
                <c:pt idx="16663">
                  <c:v>403.76584642916202</c:v>
                </c:pt>
                <c:pt idx="16664">
                  <c:v>403.80900315558</c:v>
                </c:pt>
                <c:pt idx="16665">
                  <c:v>403.85216218828901</c:v>
                </c:pt>
                <c:pt idx="16666">
                  <c:v>403.89532352728997</c:v>
                </c:pt>
                <c:pt idx="16667">
                  <c:v>403.938487172583</c:v>
                </c:pt>
                <c:pt idx="16668">
                  <c:v>403.981653124167</c:v>
                </c:pt>
                <c:pt idx="16669">
                  <c:v>404.024821382043</c:v>
                </c:pt>
                <c:pt idx="16670">
                  <c:v>404.06799194620999</c:v>
                </c:pt>
                <c:pt idx="16671">
                  <c:v>404.11116481666897</c:v>
                </c:pt>
                <c:pt idx="16672">
                  <c:v>404.154339993419</c:v>
                </c:pt>
                <c:pt idx="16673">
                  <c:v>404.19751747646097</c:v>
                </c:pt>
                <c:pt idx="16674">
                  <c:v>404.24069726579501</c:v>
                </c:pt>
                <c:pt idx="16675">
                  <c:v>404.28387936142002</c:v>
                </c:pt>
                <c:pt idx="16676">
                  <c:v>404.32706376333601</c:v>
                </c:pt>
                <c:pt idx="16677">
                  <c:v>404.37025047154401</c:v>
                </c:pt>
                <c:pt idx="16678">
                  <c:v>404.41343948604401</c:v>
                </c:pt>
                <c:pt idx="16679">
                  <c:v>404.45663080683499</c:v>
                </c:pt>
                <c:pt idx="16680">
                  <c:v>404.49982443391701</c:v>
                </c:pt>
                <c:pt idx="16681">
                  <c:v>404.54302036729098</c:v>
                </c:pt>
                <c:pt idx="16682">
                  <c:v>404.586218606957</c:v>
                </c:pt>
                <c:pt idx="16683">
                  <c:v>404.62941915291401</c:v>
                </c:pt>
                <c:pt idx="16684">
                  <c:v>404.67262200516302</c:v>
                </c:pt>
                <c:pt idx="16685">
                  <c:v>404.71582716370301</c:v>
                </c:pt>
                <c:pt idx="16686">
                  <c:v>404.75903462853501</c:v>
                </c:pt>
                <c:pt idx="16687">
                  <c:v>404.80224439965798</c:v>
                </c:pt>
                <c:pt idx="16688">
                  <c:v>404.84545647707301</c:v>
                </c:pt>
                <c:pt idx="16689">
                  <c:v>404.88867086077897</c:v>
                </c:pt>
                <c:pt idx="16690">
                  <c:v>404.93188755077699</c:v>
                </c:pt>
                <c:pt idx="16691">
                  <c:v>404.97510654706701</c:v>
                </c:pt>
                <c:pt idx="16692">
                  <c:v>405.01832784964699</c:v>
                </c:pt>
                <c:pt idx="16693">
                  <c:v>405.06155145852</c:v>
                </c:pt>
                <c:pt idx="16694">
                  <c:v>405.10477737368399</c:v>
                </c:pt>
                <c:pt idx="16695">
                  <c:v>405.14800559513998</c:v>
                </c:pt>
                <c:pt idx="16696">
                  <c:v>405.19123612288701</c:v>
                </c:pt>
                <c:pt idx="16697">
                  <c:v>405.23446895692501</c:v>
                </c:pt>
                <c:pt idx="16698">
                  <c:v>405.27770409725503</c:v>
                </c:pt>
                <c:pt idx="16699">
                  <c:v>405.32094154387698</c:v>
                </c:pt>
                <c:pt idx="16700">
                  <c:v>405.36418129678998</c:v>
                </c:pt>
                <c:pt idx="16701">
                  <c:v>405.40742335599498</c:v>
                </c:pt>
                <c:pt idx="16702">
                  <c:v>405.45066772149102</c:v>
                </c:pt>
                <c:pt idx="16703">
                  <c:v>405.493914393279</c:v>
                </c:pt>
                <c:pt idx="16704">
                  <c:v>405.53716337135802</c:v>
                </c:pt>
                <c:pt idx="16705">
                  <c:v>405.58041465572899</c:v>
                </c:pt>
                <c:pt idx="16706">
                  <c:v>405.62366824639201</c:v>
                </c:pt>
                <c:pt idx="16707">
                  <c:v>405.666924143345</c:v>
                </c:pt>
                <c:pt idx="16708">
                  <c:v>405.71018234659101</c:v>
                </c:pt>
                <c:pt idx="16709">
                  <c:v>405.753442856128</c:v>
                </c:pt>
                <c:pt idx="16710">
                  <c:v>405.79670567195598</c:v>
                </c:pt>
                <c:pt idx="16711">
                  <c:v>405.83997079407601</c:v>
                </c:pt>
                <c:pt idx="16712">
                  <c:v>405.88323822248799</c:v>
                </c:pt>
                <c:pt idx="16713">
                  <c:v>405.92650795719101</c:v>
                </c:pt>
                <c:pt idx="16714">
                  <c:v>405.96977999818603</c:v>
                </c:pt>
                <c:pt idx="16715">
                  <c:v>406.01305434547203</c:v>
                </c:pt>
                <c:pt idx="16716">
                  <c:v>406.05633099904998</c:v>
                </c:pt>
                <c:pt idx="16717">
                  <c:v>406.09960995891902</c:v>
                </c:pt>
                <c:pt idx="16718">
                  <c:v>406.14289122508001</c:v>
                </c:pt>
                <c:pt idx="16719">
                  <c:v>406.18617479753198</c:v>
                </c:pt>
                <c:pt idx="16720">
                  <c:v>406.22946067627601</c:v>
                </c:pt>
                <c:pt idx="16721">
                  <c:v>406.27274886131102</c:v>
                </c:pt>
                <c:pt idx="16722">
                  <c:v>406.31603935263797</c:v>
                </c:pt>
                <c:pt idx="16723">
                  <c:v>406.35933215025602</c:v>
                </c:pt>
                <c:pt idx="16724">
                  <c:v>406.40262725416602</c:v>
                </c:pt>
                <c:pt idx="16725">
                  <c:v>406.44592466436802</c:v>
                </c:pt>
                <c:pt idx="16726">
                  <c:v>406.489224380861</c:v>
                </c:pt>
                <c:pt idx="16727">
                  <c:v>406.53252640364502</c:v>
                </c:pt>
                <c:pt idx="16728">
                  <c:v>406.57583073272201</c:v>
                </c:pt>
                <c:pt idx="16729">
                  <c:v>406.61913736808901</c:v>
                </c:pt>
                <c:pt idx="16730">
                  <c:v>406.66244630974802</c:v>
                </c:pt>
                <c:pt idx="16731">
                  <c:v>406.70575755769897</c:v>
                </c:pt>
                <c:pt idx="16732">
                  <c:v>406.74907111194102</c:v>
                </c:pt>
                <c:pt idx="16733">
                  <c:v>406.79238697247501</c:v>
                </c:pt>
                <c:pt idx="16734">
                  <c:v>406.83570513929999</c:v>
                </c:pt>
                <c:pt idx="16735">
                  <c:v>406.87902561241702</c:v>
                </c:pt>
                <c:pt idx="16736">
                  <c:v>406.92234839182498</c:v>
                </c:pt>
                <c:pt idx="16737">
                  <c:v>406.965673477525</c:v>
                </c:pt>
                <c:pt idx="16738">
                  <c:v>407.00900086951702</c:v>
                </c:pt>
                <c:pt idx="16739">
                  <c:v>407.052330567799</c:v>
                </c:pt>
                <c:pt idx="16740">
                  <c:v>407.09566257237401</c:v>
                </c:pt>
                <c:pt idx="16741">
                  <c:v>407.13899688324</c:v>
                </c:pt>
                <c:pt idx="16742">
                  <c:v>407.18233350039702</c:v>
                </c:pt>
                <c:pt idx="16743">
                  <c:v>407.22567242384599</c:v>
                </c:pt>
                <c:pt idx="16744">
                  <c:v>407.26901365358702</c:v>
                </c:pt>
                <c:pt idx="16745">
                  <c:v>407.31235718961898</c:v>
                </c:pt>
                <c:pt idx="16746">
                  <c:v>407.35570303194299</c:v>
                </c:pt>
                <c:pt idx="16747">
                  <c:v>407.39905118055799</c:v>
                </c:pt>
                <c:pt idx="16748">
                  <c:v>407.44240163546499</c:v>
                </c:pt>
                <c:pt idx="16749">
                  <c:v>407.48575439666303</c:v>
                </c:pt>
                <c:pt idx="16750">
                  <c:v>407.52910946415301</c:v>
                </c:pt>
                <c:pt idx="16751">
                  <c:v>407.57246683793397</c:v>
                </c:pt>
                <c:pt idx="16752">
                  <c:v>407.615826518007</c:v>
                </c:pt>
                <c:pt idx="16753">
                  <c:v>407.659188504371</c:v>
                </c:pt>
                <c:pt idx="16754">
                  <c:v>407.70255279702701</c:v>
                </c:pt>
                <c:pt idx="16755">
                  <c:v>407.745919395974</c:v>
                </c:pt>
                <c:pt idx="16756">
                  <c:v>407.78928830121299</c:v>
                </c:pt>
                <c:pt idx="16757">
                  <c:v>407.83265951274399</c:v>
                </c:pt>
                <c:pt idx="16758">
                  <c:v>407.87603303056602</c:v>
                </c:pt>
                <c:pt idx="16759">
                  <c:v>407.91940885467898</c:v>
                </c:pt>
                <c:pt idx="16760">
                  <c:v>407.96278698508399</c:v>
                </c:pt>
                <c:pt idx="16761">
                  <c:v>408.00616742178102</c:v>
                </c:pt>
                <c:pt idx="16762">
                  <c:v>408.04955016476902</c:v>
                </c:pt>
                <c:pt idx="16763">
                  <c:v>408.09293521404902</c:v>
                </c:pt>
                <c:pt idx="16764">
                  <c:v>408.13632256962001</c:v>
                </c:pt>
                <c:pt idx="16765">
                  <c:v>408.17971223148299</c:v>
                </c:pt>
                <c:pt idx="16766">
                  <c:v>408.22310419963702</c:v>
                </c:pt>
                <c:pt idx="16767">
                  <c:v>408.26649847408299</c:v>
                </c:pt>
                <c:pt idx="16768">
                  <c:v>408.30989505482</c:v>
                </c:pt>
                <c:pt idx="16769">
                  <c:v>408.35329394184902</c:v>
                </c:pt>
                <c:pt idx="16770">
                  <c:v>408.39669513516901</c:v>
                </c:pt>
                <c:pt idx="16771">
                  <c:v>408.44009863478101</c:v>
                </c:pt>
                <c:pt idx="16772">
                  <c:v>408.48350444068501</c:v>
                </c:pt>
                <c:pt idx="16773">
                  <c:v>408.52691255287999</c:v>
                </c:pt>
                <c:pt idx="16774">
                  <c:v>408.57032297136601</c:v>
                </c:pt>
                <c:pt idx="16775">
                  <c:v>408.61373569614398</c:v>
                </c:pt>
                <c:pt idx="16776">
                  <c:v>408.657150727214</c:v>
                </c:pt>
                <c:pt idx="16777">
                  <c:v>408.70056806457501</c:v>
                </c:pt>
                <c:pt idx="16778">
                  <c:v>408.74398770822802</c:v>
                </c:pt>
                <c:pt idx="16779">
                  <c:v>408.78740965817201</c:v>
                </c:pt>
                <c:pt idx="16780">
                  <c:v>408.830833914408</c:v>
                </c:pt>
                <c:pt idx="16781">
                  <c:v>408.87426047693498</c:v>
                </c:pt>
                <c:pt idx="16782">
                  <c:v>408.91768934575401</c:v>
                </c:pt>
                <c:pt idx="16783">
                  <c:v>408.96112052086397</c:v>
                </c:pt>
                <c:pt idx="16784">
                  <c:v>409.00455400226599</c:v>
                </c:pt>
                <c:pt idx="16785">
                  <c:v>409.04798978995899</c:v>
                </c:pt>
                <c:pt idx="16786">
                  <c:v>409.09142788394399</c:v>
                </c:pt>
                <c:pt idx="16787">
                  <c:v>409.13486828421998</c:v>
                </c:pt>
                <c:pt idx="16788">
                  <c:v>409.17831099078802</c:v>
                </c:pt>
                <c:pt idx="16789">
                  <c:v>409.22175600364801</c:v>
                </c:pt>
                <c:pt idx="16790">
                  <c:v>409.26520332279898</c:v>
                </c:pt>
                <c:pt idx="16791">
                  <c:v>409.30865294824099</c:v>
                </c:pt>
                <c:pt idx="16792">
                  <c:v>409.352104879975</c:v>
                </c:pt>
                <c:pt idx="16793">
                  <c:v>409.39555911800102</c:v>
                </c:pt>
                <c:pt idx="16794">
                  <c:v>409.43901566231801</c:v>
                </c:pt>
                <c:pt idx="16795">
                  <c:v>409.48247451292701</c:v>
                </c:pt>
                <c:pt idx="16796">
                  <c:v>409.52593566982699</c:v>
                </c:pt>
                <c:pt idx="16797">
                  <c:v>409.56939913301898</c:v>
                </c:pt>
                <c:pt idx="16798">
                  <c:v>409.612864902502</c:v>
                </c:pt>
                <c:pt idx="16799">
                  <c:v>409.65633297827702</c:v>
                </c:pt>
                <c:pt idx="16800">
                  <c:v>409.69980336034303</c:v>
                </c:pt>
                <c:pt idx="16801">
                  <c:v>409.74327604870098</c:v>
                </c:pt>
                <c:pt idx="16802">
                  <c:v>409.78675104335002</c:v>
                </c:pt>
                <c:pt idx="16803">
                  <c:v>409.83022834429102</c:v>
                </c:pt>
                <c:pt idx="16804">
                  <c:v>409.87370795152401</c:v>
                </c:pt>
                <c:pt idx="16805">
                  <c:v>409.91718986504799</c:v>
                </c:pt>
                <c:pt idx="16806">
                  <c:v>409.960674084863</c:v>
                </c:pt>
                <c:pt idx="16807">
                  <c:v>410.00416061097002</c:v>
                </c:pt>
                <c:pt idx="16808">
                  <c:v>410.04764944336898</c:v>
                </c:pt>
                <c:pt idx="16809">
                  <c:v>410.09114058205898</c:v>
                </c:pt>
                <c:pt idx="16810">
                  <c:v>410.13463402704099</c:v>
                </c:pt>
                <c:pt idx="16811">
                  <c:v>410.17812977831397</c:v>
                </c:pt>
                <c:pt idx="16812">
                  <c:v>410.22162783587902</c:v>
                </c:pt>
                <c:pt idx="16813">
                  <c:v>410.26512819973499</c:v>
                </c:pt>
                <c:pt idx="16814">
                  <c:v>410.30863086988302</c:v>
                </c:pt>
                <c:pt idx="16815">
                  <c:v>410.35213584632203</c:v>
                </c:pt>
                <c:pt idx="16816">
                  <c:v>410.39564312905298</c:v>
                </c:pt>
                <c:pt idx="16817">
                  <c:v>410.43915271807498</c:v>
                </c:pt>
                <c:pt idx="16818">
                  <c:v>410.48266461338898</c:v>
                </c:pt>
                <c:pt idx="16819">
                  <c:v>410.52617881499401</c:v>
                </c:pt>
                <c:pt idx="16820">
                  <c:v>410.56969532289099</c:v>
                </c:pt>
                <c:pt idx="16821">
                  <c:v>410.61321413707998</c:v>
                </c:pt>
                <c:pt idx="16822">
                  <c:v>410.65673525756</c:v>
                </c:pt>
                <c:pt idx="16823">
                  <c:v>410.700258684331</c:v>
                </c:pt>
                <c:pt idx="16824">
                  <c:v>410.74378441739401</c:v>
                </c:pt>
                <c:pt idx="16825">
                  <c:v>410.78731245674902</c:v>
                </c:pt>
                <c:pt idx="16826">
                  <c:v>410.83084280239501</c:v>
                </c:pt>
                <c:pt idx="16827">
                  <c:v>410.87437545433301</c:v>
                </c:pt>
                <c:pt idx="16828">
                  <c:v>410.91791041256198</c:v>
                </c:pt>
                <c:pt idx="16829">
                  <c:v>410.96144767708302</c:v>
                </c:pt>
                <c:pt idx="16830">
                  <c:v>411.00498724789497</c:v>
                </c:pt>
                <c:pt idx="16831">
                  <c:v>411.04852912499899</c:v>
                </c:pt>
                <c:pt idx="16832">
                  <c:v>411.09207330839399</c:v>
                </c:pt>
                <c:pt idx="16833">
                  <c:v>411.135619798081</c:v>
                </c:pt>
                <c:pt idx="16834">
                  <c:v>411.17916859405898</c:v>
                </c:pt>
                <c:pt idx="16835">
                  <c:v>411.22271969632902</c:v>
                </c:pt>
                <c:pt idx="16836">
                  <c:v>411.26627310489101</c:v>
                </c:pt>
                <c:pt idx="16837">
                  <c:v>411.30982881974398</c:v>
                </c:pt>
                <c:pt idx="16838">
                  <c:v>411.35338684088799</c:v>
                </c:pt>
                <c:pt idx="16839">
                  <c:v>411.396947168324</c:v>
                </c:pt>
                <c:pt idx="16840">
                  <c:v>411.44050980205202</c:v>
                </c:pt>
                <c:pt idx="16841">
                  <c:v>411.48407474207102</c:v>
                </c:pt>
                <c:pt idx="16842">
                  <c:v>411.52764198838202</c:v>
                </c:pt>
                <c:pt idx="16843">
                  <c:v>411.571211540984</c:v>
                </c:pt>
                <c:pt idx="16844">
                  <c:v>411.61478339987798</c:v>
                </c:pt>
                <c:pt idx="16845">
                  <c:v>411.658357565063</c:v>
                </c:pt>
                <c:pt idx="16846">
                  <c:v>411.70193403654002</c:v>
                </c:pt>
                <c:pt idx="16847">
                  <c:v>411.74551281430797</c:v>
                </c:pt>
                <c:pt idx="16848">
                  <c:v>411.78909389836798</c:v>
                </c:pt>
                <c:pt idx="16849">
                  <c:v>411.83267728871903</c:v>
                </c:pt>
                <c:pt idx="16850">
                  <c:v>411.87626298536202</c:v>
                </c:pt>
                <c:pt idx="16851">
                  <c:v>411.91985098829599</c:v>
                </c:pt>
                <c:pt idx="16852">
                  <c:v>411.96344129752202</c:v>
                </c:pt>
                <c:pt idx="16853">
                  <c:v>412.00703391304</c:v>
                </c:pt>
                <c:pt idx="16854">
                  <c:v>412.05062883484902</c:v>
                </c:pt>
                <c:pt idx="16855">
                  <c:v>412.09422606294902</c:v>
                </c:pt>
                <c:pt idx="16856">
                  <c:v>412.13782559734102</c:v>
                </c:pt>
                <c:pt idx="16857">
                  <c:v>412.18142743802503</c:v>
                </c:pt>
                <c:pt idx="16858">
                  <c:v>412.22503158500001</c:v>
                </c:pt>
                <c:pt idx="16859">
                  <c:v>412.268638038267</c:v>
                </c:pt>
                <c:pt idx="16860">
                  <c:v>412.31224679782503</c:v>
                </c:pt>
                <c:pt idx="16861">
                  <c:v>412.355857863675</c:v>
                </c:pt>
                <c:pt idx="16862">
                  <c:v>412.39947123581601</c:v>
                </c:pt>
                <c:pt idx="16863">
                  <c:v>412.44308691424902</c:v>
                </c:pt>
                <c:pt idx="16864">
                  <c:v>412.48670489897302</c:v>
                </c:pt>
                <c:pt idx="16865">
                  <c:v>412.53032518998901</c:v>
                </c:pt>
                <c:pt idx="16866">
                  <c:v>412.57394778729599</c:v>
                </c:pt>
                <c:pt idx="16867">
                  <c:v>412.61757269089497</c:v>
                </c:pt>
                <c:pt idx="16868">
                  <c:v>412.66119990078602</c:v>
                </c:pt>
                <c:pt idx="16869">
                  <c:v>412.70482941696798</c:v>
                </c:pt>
                <c:pt idx="16870">
                  <c:v>412.74846123944099</c:v>
                </c:pt>
                <c:pt idx="16871">
                  <c:v>412.79209536820599</c:v>
                </c:pt>
                <c:pt idx="16872">
                  <c:v>412.835731803263</c:v>
                </c:pt>
                <c:pt idx="16873">
                  <c:v>412.87937054461099</c:v>
                </c:pt>
                <c:pt idx="16874">
                  <c:v>412.92301159225099</c:v>
                </c:pt>
                <c:pt idx="16875">
                  <c:v>412.96665494618202</c:v>
                </c:pt>
                <c:pt idx="16876">
                  <c:v>413.010300606405</c:v>
                </c:pt>
                <c:pt idx="16877">
                  <c:v>413.05394857291901</c:v>
                </c:pt>
                <c:pt idx="16878">
                  <c:v>413.09759884572497</c:v>
                </c:pt>
                <c:pt idx="16879">
                  <c:v>413.14125142482197</c:v>
                </c:pt>
                <c:pt idx="16880">
                  <c:v>413.18490631021098</c:v>
                </c:pt>
                <c:pt idx="16881">
                  <c:v>413.22856350189102</c:v>
                </c:pt>
                <c:pt idx="16882">
                  <c:v>413.272222999863</c:v>
                </c:pt>
                <c:pt idx="16883">
                  <c:v>413.31588480412597</c:v>
                </c:pt>
                <c:pt idx="16884">
                  <c:v>413.359548914681</c:v>
                </c:pt>
                <c:pt idx="16885">
                  <c:v>413.40321533152797</c:v>
                </c:pt>
                <c:pt idx="16886">
                  <c:v>413.44688405466599</c:v>
                </c:pt>
                <c:pt idx="16887">
                  <c:v>413.49055508409498</c:v>
                </c:pt>
                <c:pt idx="16888">
                  <c:v>413.53422841981597</c:v>
                </c:pt>
                <c:pt idx="16889">
                  <c:v>413.57790406182897</c:v>
                </c:pt>
                <c:pt idx="16890">
                  <c:v>413.62158201013301</c:v>
                </c:pt>
                <c:pt idx="16891">
                  <c:v>413.66526226472899</c:v>
                </c:pt>
                <c:pt idx="16892">
                  <c:v>413.70894482561602</c:v>
                </c:pt>
                <c:pt idx="16893">
                  <c:v>413.75262969279498</c:v>
                </c:pt>
                <c:pt idx="16894">
                  <c:v>413.79631686626499</c:v>
                </c:pt>
                <c:pt idx="16895">
                  <c:v>413.840006346027</c:v>
                </c:pt>
                <c:pt idx="16896">
                  <c:v>413.88369813207999</c:v>
                </c:pt>
                <c:pt idx="16897">
                  <c:v>413.92739222442498</c:v>
                </c:pt>
                <c:pt idx="16898">
                  <c:v>413.97108862306101</c:v>
                </c:pt>
                <c:pt idx="16899">
                  <c:v>414.01478732798898</c:v>
                </c:pt>
                <c:pt idx="16900">
                  <c:v>414.05848833920902</c:v>
                </c:pt>
                <c:pt idx="16901">
                  <c:v>414.10219165671998</c:v>
                </c:pt>
                <c:pt idx="16902">
                  <c:v>414.14589728052198</c:v>
                </c:pt>
                <c:pt idx="16903">
                  <c:v>414.18960521061598</c:v>
                </c:pt>
                <c:pt idx="16904">
                  <c:v>414.23331544700198</c:v>
                </c:pt>
                <c:pt idx="16905">
                  <c:v>414.27702798967903</c:v>
                </c:pt>
                <c:pt idx="16906">
                  <c:v>414.32074283864802</c:v>
                </c:pt>
                <c:pt idx="16907">
                  <c:v>414.36445999390799</c:v>
                </c:pt>
                <c:pt idx="16908">
                  <c:v>414.40817945546002</c:v>
                </c:pt>
                <c:pt idx="16909">
                  <c:v>414.45190122330303</c:v>
                </c:pt>
                <c:pt idx="16910">
                  <c:v>414.49562529743798</c:v>
                </c:pt>
                <c:pt idx="16911">
                  <c:v>414.53935167786398</c:v>
                </c:pt>
                <c:pt idx="16912">
                  <c:v>414.58308036458197</c:v>
                </c:pt>
                <c:pt idx="16913">
                  <c:v>414.62681135759101</c:v>
                </c:pt>
                <c:pt idx="16914">
                  <c:v>414.67054465689199</c:v>
                </c:pt>
                <c:pt idx="16915">
                  <c:v>414.71428026248401</c:v>
                </c:pt>
                <c:pt idx="16916">
                  <c:v>414.75801817436798</c:v>
                </c:pt>
                <c:pt idx="16917">
                  <c:v>414.801758392544</c:v>
                </c:pt>
                <c:pt idx="16918">
                  <c:v>414.84550091701101</c:v>
                </c:pt>
                <c:pt idx="16919">
                  <c:v>414.889245747769</c:v>
                </c:pt>
                <c:pt idx="16920">
                  <c:v>414.93299288481899</c:v>
                </c:pt>
                <c:pt idx="16921">
                  <c:v>414.97674232816098</c:v>
                </c:pt>
                <c:pt idx="16922">
                  <c:v>415.02049407779401</c:v>
                </c:pt>
                <c:pt idx="16923">
                  <c:v>415.06424813371899</c:v>
                </c:pt>
                <c:pt idx="16924">
                  <c:v>415.10800449593501</c:v>
                </c:pt>
                <c:pt idx="16925">
                  <c:v>415.15176316444303</c:v>
                </c:pt>
                <c:pt idx="16926">
                  <c:v>415.19552413924202</c:v>
                </c:pt>
                <c:pt idx="16927">
                  <c:v>415.23928742033303</c:v>
                </c:pt>
                <c:pt idx="16928">
                  <c:v>415.28305300771501</c:v>
                </c:pt>
                <c:pt idx="16929">
                  <c:v>415.326820901389</c:v>
                </c:pt>
                <c:pt idx="16930">
                  <c:v>415.37059110135402</c:v>
                </c:pt>
                <c:pt idx="16931">
                  <c:v>415.41436360761099</c:v>
                </c:pt>
                <c:pt idx="16932">
                  <c:v>415.45813842016003</c:v>
                </c:pt>
                <c:pt idx="16933">
                  <c:v>415.50191553899998</c:v>
                </c:pt>
                <c:pt idx="16934">
                  <c:v>415.54569496413097</c:v>
                </c:pt>
                <c:pt idx="16935">
                  <c:v>415.58947669555403</c:v>
                </c:pt>
                <c:pt idx="16936">
                  <c:v>415.63326073326903</c:v>
                </c:pt>
                <c:pt idx="16937">
                  <c:v>415.67704707727501</c:v>
                </c:pt>
                <c:pt idx="16938">
                  <c:v>415.72083572757299</c:v>
                </c:pt>
                <c:pt idx="16939">
                  <c:v>415.76462668416201</c:v>
                </c:pt>
                <c:pt idx="16940">
                  <c:v>415.80841994704298</c:v>
                </c:pt>
                <c:pt idx="16941">
                  <c:v>415.85221551621498</c:v>
                </c:pt>
                <c:pt idx="16942">
                  <c:v>415.89601339167803</c:v>
                </c:pt>
                <c:pt idx="16943">
                  <c:v>415.93981357343398</c:v>
                </c:pt>
                <c:pt idx="16944">
                  <c:v>415.98361606148097</c:v>
                </c:pt>
                <c:pt idx="16945">
                  <c:v>416.027420855819</c:v>
                </c:pt>
                <c:pt idx="16946">
                  <c:v>416.07122795644898</c:v>
                </c:pt>
                <c:pt idx="16947">
                  <c:v>416.11503736336999</c:v>
                </c:pt>
                <c:pt idx="16948">
                  <c:v>416.15884907658301</c:v>
                </c:pt>
                <c:pt idx="16949">
                  <c:v>416.20266309608797</c:v>
                </c:pt>
                <c:pt idx="16950">
                  <c:v>416.24647942188398</c:v>
                </c:pt>
                <c:pt idx="16951">
                  <c:v>416.29029805397101</c:v>
                </c:pt>
                <c:pt idx="16952">
                  <c:v>416.33411899235</c:v>
                </c:pt>
                <c:pt idx="16953">
                  <c:v>416.37794223702099</c:v>
                </c:pt>
                <c:pt idx="16954">
                  <c:v>416.42176778798301</c:v>
                </c:pt>
                <c:pt idx="16955">
                  <c:v>416.46559564523699</c:v>
                </c:pt>
                <c:pt idx="16956">
                  <c:v>416.509425808782</c:v>
                </c:pt>
                <c:pt idx="16957">
                  <c:v>416.55325827861901</c:v>
                </c:pt>
                <c:pt idx="16958">
                  <c:v>416.59709305474701</c:v>
                </c:pt>
                <c:pt idx="16959">
                  <c:v>416.640930137167</c:v>
                </c:pt>
                <c:pt idx="16960">
                  <c:v>416.68476952587798</c:v>
                </c:pt>
                <c:pt idx="16961">
                  <c:v>416.72861122088102</c:v>
                </c:pt>
                <c:pt idx="16962">
                  <c:v>416.77245522217498</c:v>
                </c:pt>
                <c:pt idx="16963">
                  <c:v>416.81630152976101</c:v>
                </c:pt>
                <c:pt idx="16964">
                  <c:v>416.86015014363898</c:v>
                </c:pt>
                <c:pt idx="16965">
                  <c:v>416.90400106380798</c:v>
                </c:pt>
                <c:pt idx="16966">
                  <c:v>416.94785429026803</c:v>
                </c:pt>
                <c:pt idx="16967">
                  <c:v>416.99170982302002</c:v>
                </c:pt>
                <c:pt idx="16968">
                  <c:v>417.03556766206401</c:v>
                </c:pt>
                <c:pt idx="16969">
                  <c:v>417.07942780739899</c:v>
                </c:pt>
                <c:pt idx="16970">
                  <c:v>417.12329025902602</c:v>
                </c:pt>
                <c:pt idx="16971">
                  <c:v>417.16715501694398</c:v>
                </c:pt>
                <c:pt idx="16972">
                  <c:v>417.21102208115298</c:v>
                </c:pt>
                <c:pt idx="16973">
                  <c:v>417.254891451655</c:v>
                </c:pt>
                <c:pt idx="16974">
                  <c:v>417.298763128448</c:v>
                </c:pt>
                <c:pt idx="16975">
                  <c:v>417.34263711153199</c:v>
                </c:pt>
                <c:pt idx="16976">
                  <c:v>417.38651340090797</c:v>
                </c:pt>
                <c:pt idx="16977">
                  <c:v>417.430391996575</c:v>
                </c:pt>
                <c:pt idx="16978">
                  <c:v>417.47427289853402</c:v>
                </c:pt>
                <c:pt idx="16979">
                  <c:v>417.51815610678398</c:v>
                </c:pt>
                <c:pt idx="16980">
                  <c:v>417.56204162132599</c:v>
                </c:pt>
                <c:pt idx="16981">
                  <c:v>417.60592944216</c:v>
                </c:pt>
                <c:pt idx="16982">
                  <c:v>417.649819569285</c:v>
                </c:pt>
                <c:pt idx="16983">
                  <c:v>417.69371200270098</c:v>
                </c:pt>
                <c:pt idx="16984">
                  <c:v>417.73760674240901</c:v>
                </c:pt>
                <c:pt idx="16985">
                  <c:v>417.781503788409</c:v>
                </c:pt>
                <c:pt idx="16986">
                  <c:v>417.82540314070002</c:v>
                </c:pt>
                <c:pt idx="16987">
                  <c:v>417.86930479928299</c:v>
                </c:pt>
                <c:pt idx="16988">
                  <c:v>417.91320876415699</c:v>
                </c:pt>
                <c:pt idx="16989">
                  <c:v>417.957115035323</c:v>
                </c:pt>
                <c:pt idx="16990">
                  <c:v>418.00102361277999</c:v>
                </c:pt>
                <c:pt idx="16991">
                  <c:v>418.04493449652898</c:v>
                </c:pt>
              </c:numCache>
            </c:numRef>
          </c:xVal>
          <c:yVal>
            <c:numRef>
              <c:f>spc!$B$1:$B$32000</c:f>
              <c:numCache>
                <c:formatCode>General</c:formatCode>
                <c:ptCount val="32000"/>
                <c:pt idx="0">
                  <c:v>1E-4</c:v>
                </c:pt>
                <c:pt idx="1">
                  <c:v>1E-4</c:v>
                </c:pt>
                <c:pt idx="2">
                  <c:v>1E-4</c:v>
                </c:pt>
                <c:pt idx="3">
                  <c:v>1E-4</c:v>
                </c:pt>
                <c:pt idx="4">
                  <c:v>1E-4</c:v>
                </c:pt>
                <c:pt idx="5">
                  <c:v>1E-4</c:v>
                </c:pt>
                <c:pt idx="6">
                  <c:v>1E-4</c:v>
                </c:pt>
                <c:pt idx="7">
                  <c:v>1E-4</c:v>
                </c:pt>
                <c:pt idx="8">
                  <c:v>1E-4</c:v>
                </c:pt>
                <c:pt idx="9">
                  <c:v>1E-4</c:v>
                </c:pt>
                <c:pt idx="10">
                  <c:v>1E-4</c:v>
                </c:pt>
                <c:pt idx="11">
                  <c:v>1E-4</c:v>
                </c:pt>
                <c:pt idx="12">
                  <c:v>1E-4</c:v>
                </c:pt>
                <c:pt idx="13">
                  <c:v>1E-4</c:v>
                </c:pt>
                <c:pt idx="14">
                  <c:v>1E-4</c:v>
                </c:pt>
                <c:pt idx="15">
                  <c:v>1E-4</c:v>
                </c:pt>
                <c:pt idx="16">
                  <c:v>1E-4</c:v>
                </c:pt>
                <c:pt idx="17">
                  <c:v>1E-4</c:v>
                </c:pt>
                <c:pt idx="18">
                  <c:v>1.0001</c:v>
                </c:pt>
                <c:pt idx="19">
                  <c:v>1E-4</c:v>
                </c:pt>
                <c:pt idx="20">
                  <c:v>1E-4</c:v>
                </c:pt>
                <c:pt idx="21">
                  <c:v>1E-4</c:v>
                </c:pt>
                <c:pt idx="22">
                  <c:v>1E-4</c:v>
                </c:pt>
                <c:pt idx="23">
                  <c:v>1E-4</c:v>
                </c:pt>
                <c:pt idx="24">
                  <c:v>1E-4</c:v>
                </c:pt>
                <c:pt idx="25">
                  <c:v>1E-4</c:v>
                </c:pt>
                <c:pt idx="26">
                  <c:v>1E-4</c:v>
                </c:pt>
                <c:pt idx="27">
                  <c:v>1E-4</c:v>
                </c:pt>
                <c:pt idx="28">
                  <c:v>1E-4</c:v>
                </c:pt>
                <c:pt idx="29">
                  <c:v>1E-4</c:v>
                </c:pt>
                <c:pt idx="30">
                  <c:v>1E-4</c:v>
                </c:pt>
                <c:pt idx="31">
                  <c:v>1E-4</c:v>
                </c:pt>
                <c:pt idx="32">
                  <c:v>1E-4</c:v>
                </c:pt>
                <c:pt idx="33">
                  <c:v>1E-4</c:v>
                </c:pt>
                <c:pt idx="34">
                  <c:v>1E-4</c:v>
                </c:pt>
                <c:pt idx="35">
                  <c:v>1E-4</c:v>
                </c:pt>
                <c:pt idx="36">
                  <c:v>1E-4</c:v>
                </c:pt>
                <c:pt idx="37">
                  <c:v>1E-4</c:v>
                </c:pt>
                <c:pt idx="38">
                  <c:v>1E-4</c:v>
                </c:pt>
                <c:pt idx="39">
                  <c:v>1E-4</c:v>
                </c:pt>
                <c:pt idx="40">
                  <c:v>1.0001</c:v>
                </c:pt>
                <c:pt idx="41">
                  <c:v>1E-4</c:v>
                </c:pt>
                <c:pt idx="42">
                  <c:v>1E-4</c:v>
                </c:pt>
                <c:pt idx="43">
                  <c:v>1.0001</c:v>
                </c:pt>
                <c:pt idx="44">
                  <c:v>1E-4</c:v>
                </c:pt>
                <c:pt idx="45">
                  <c:v>1E-4</c:v>
                </c:pt>
                <c:pt idx="46">
                  <c:v>1E-4</c:v>
                </c:pt>
                <c:pt idx="47">
                  <c:v>1E-4</c:v>
                </c:pt>
                <c:pt idx="48">
                  <c:v>1.0001</c:v>
                </c:pt>
                <c:pt idx="49">
                  <c:v>1E-4</c:v>
                </c:pt>
                <c:pt idx="50">
                  <c:v>1E-4</c:v>
                </c:pt>
                <c:pt idx="51">
                  <c:v>1E-4</c:v>
                </c:pt>
                <c:pt idx="52">
                  <c:v>1E-4</c:v>
                </c:pt>
                <c:pt idx="53">
                  <c:v>1E-4</c:v>
                </c:pt>
                <c:pt idx="54">
                  <c:v>1E-4</c:v>
                </c:pt>
                <c:pt idx="55">
                  <c:v>1E-4</c:v>
                </c:pt>
                <c:pt idx="56">
                  <c:v>1E-4</c:v>
                </c:pt>
                <c:pt idx="57">
                  <c:v>1E-4</c:v>
                </c:pt>
                <c:pt idx="58">
                  <c:v>1E-4</c:v>
                </c:pt>
                <c:pt idx="59">
                  <c:v>1.0001</c:v>
                </c:pt>
                <c:pt idx="60">
                  <c:v>1E-4</c:v>
                </c:pt>
                <c:pt idx="61">
                  <c:v>1E-4</c:v>
                </c:pt>
                <c:pt idx="62">
                  <c:v>1E-4</c:v>
                </c:pt>
                <c:pt idx="63">
                  <c:v>1E-4</c:v>
                </c:pt>
                <c:pt idx="64">
                  <c:v>1E-4</c:v>
                </c:pt>
                <c:pt idx="65">
                  <c:v>1E-4</c:v>
                </c:pt>
                <c:pt idx="66">
                  <c:v>1E-4</c:v>
                </c:pt>
                <c:pt idx="67">
                  <c:v>1E-4</c:v>
                </c:pt>
                <c:pt idx="68">
                  <c:v>1E-4</c:v>
                </c:pt>
                <c:pt idx="69">
                  <c:v>1E-4</c:v>
                </c:pt>
                <c:pt idx="70">
                  <c:v>1E-4</c:v>
                </c:pt>
                <c:pt idx="71">
                  <c:v>1E-4</c:v>
                </c:pt>
                <c:pt idx="72">
                  <c:v>1E-4</c:v>
                </c:pt>
                <c:pt idx="73">
                  <c:v>1E-4</c:v>
                </c:pt>
                <c:pt idx="74">
                  <c:v>1E-4</c:v>
                </c:pt>
                <c:pt idx="75">
                  <c:v>1E-4</c:v>
                </c:pt>
                <c:pt idx="76">
                  <c:v>1E-4</c:v>
                </c:pt>
                <c:pt idx="77">
                  <c:v>1E-4</c:v>
                </c:pt>
                <c:pt idx="78">
                  <c:v>1E-4</c:v>
                </c:pt>
                <c:pt idx="79">
                  <c:v>1E-4</c:v>
                </c:pt>
                <c:pt idx="80">
                  <c:v>1E-4</c:v>
                </c:pt>
                <c:pt idx="81">
                  <c:v>1E-4</c:v>
                </c:pt>
                <c:pt idx="82">
                  <c:v>1E-4</c:v>
                </c:pt>
                <c:pt idx="83">
                  <c:v>1E-4</c:v>
                </c:pt>
                <c:pt idx="84">
                  <c:v>1E-4</c:v>
                </c:pt>
                <c:pt idx="85">
                  <c:v>1E-4</c:v>
                </c:pt>
                <c:pt idx="86">
                  <c:v>1E-4</c:v>
                </c:pt>
                <c:pt idx="87">
                  <c:v>1E-4</c:v>
                </c:pt>
                <c:pt idx="88">
                  <c:v>1E-4</c:v>
                </c:pt>
                <c:pt idx="89">
                  <c:v>1E-4</c:v>
                </c:pt>
                <c:pt idx="90">
                  <c:v>1E-4</c:v>
                </c:pt>
                <c:pt idx="91">
                  <c:v>1.0001</c:v>
                </c:pt>
                <c:pt idx="92">
                  <c:v>1E-4</c:v>
                </c:pt>
                <c:pt idx="93">
                  <c:v>1E-4</c:v>
                </c:pt>
                <c:pt idx="94">
                  <c:v>1E-4</c:v>
                </c:pt>
                <c:pt idx="95">
                  <c:v>1E-4</c:v>
                </c:pt>
                <c:pt idx="96">
                  <c:v>1E-4</c:v>
                </c:pt>
                <c:pt idx="97">
                  <c:v>1E-4</c:v>
                </c:pt>
                <c:pt idx="98">
                  <c:v>1E-4</c:v>
                </c:pt>
                <c:pt idx="99">
                  <c:v>1E-4</c:v>
                </c:pt>
                <c:pt idx="100">
                  <c:v>1E-4</c:v>
                </c:pt>
                <c:pt idx="101">
                  <c:v>1E-4</c:v>
                </c:pt>
                <c:pt idx="102">
                  <c:v>1.0001</c:v>
                </c:pt>
                <c:pt idx="103">
                  <c:v>1E-4</c:v>
                </c:pt>
                <c:pt idx="104">
                  <c:v>1E-4</c:v>
                </c:pt>
                <c:pt idx="105">
                  <c:v>1E-4</c:v>
                </c:pt>
                <c:pt idx="106">
                  <c:v>1E-4</c:v>
                </c:pt>
                <c:pt idx="107">
                  <c:v>1E-4</c:v>
                </c:pt>
                <c:pt idx="108">
                  <c:v>1E-4</c:v>
                </c:pt>
                <c:pt idx="109">
                  <c:v>1E-4</c:v>
                </c:pt>
                <c:pt idx="110">
                  <c:v>1E-4</c:v>
                </c:pt>
                <c:pt idx="111">
                  <c:v>1E-4</c:v>
                </c:pt>
                <c:pt idx="112">
                  <c:v>1E-4</c:v>
                </c:pt>
                <c:pt idx="113">
                  <c:v>1E-4</c:v>
                </c:pt>
                <c:pt idx="114">
                  <c:v>1E-4</c:v>
                </c:pt>
                <c:pt idx="115">
                  <c:v>1E-4</c:v>
                </c:pt>
                <c:pt idx="116">
                  <c:v>1E-4</c:v>
                </c:pt>
                <c:pt idx="117">
                  <c:v>1E-4</c:v>
                </c:pt>
                <c:pt idx="118">
                  <c:v>1E-4</c:v>
                </c:pt>
                <c:pt idx="119">
                  <c:v>1E-4</c:v>
                </c:pt>
                <c:pt idx="120">
                  <c:v>1E-4</c:v>
                </c:pt>
                <c:pt idx="121">
                  <c:v>1E-4</c:v>
                </c:pt>
                <c:pt idx="122">
                  <c:v>1E-4</c:v>
                </c:pt>
                <c:pt idx="123">
                  <c:v>1E-4</c:v>
                </c:pt>
                <c:pt idx="124">
                  <c:v>1E-4</c:v>
                </c:pt>
                <c:pt idx="125">
                  <c:v>1E-4</c:v>
                </c:pt>
                <c:pt idx="126">
                  <c:v>1E-4</c:v>
                </c:pt>
                <c:pt idx="127">
                  <c:v>1E-4</c:v>
                </c:pt>
                <c:pt idx="128">
                  <c:v>1E-4</c:v>
                </c:pt>
                <c:pt idx="129">
                  <c:v>1E-4</c:v>
                </c:pt>
                <c:pt idx="130">
                  <c:v>1E-4</c:v>
                </c:pt>
                <c:pt idx="131">
                  <c:v>1E-4</c:v>
                </c:pt>
                <c:pt idx="132">
                  <c:v>1E-4</c:v>
                </c:pt>
                <c:pt idx="133">
                  <c:v>1E-4</c:v>
                </c:pt>
                <c:pt idx="134">
                  <c:v>1E-4</c:v>
                </c:pt>
                <c:pt idx="135">
                  <c:v>1E-4</c:v>
                </c:pt>
                <c:pt idx="136">
                  <c:v>1E-4</c:v>
                </c:pt>
                <c:pt idx="137">
                  <c:v>1E-4</c:v>
                </c:pt>
                <c:pt idx="138">
                  <c:v>1E-4</c:v>
                </c:pt>
                <c:pt idx="139">
                  <c:v>1E-4</c:v>
                </c:pt>
                <c:pt idx="140">
                  <c:v>1E-4</c:v>
                </c:pt>
                <c:pt idx="141">
                  <c:v>1E-4</c:v>
                </c:pt>
                <c:pt idx="142">
                  <c:v>1E-4</c:v>
                </c:pt>
                <c:pt idx="143">
                  <c:v>1E-4</c:v>
                </c:pt>
                <c:pt idx="144">
                  <c:v>1E-4</c:v>
                </c:pt>
                <c:pt idx="145">
                  <c:v>1E-4</c:v>
                </c:pt>
                <c:pt idx="146">
                  <c:v>1E-4</c:v>
                </c:pt>
                <c:pt idx="147">
                  <c:v>1E-4</c:v>
                </c:pt>
                <c:pt idx="148">
                  <c:v>1E-4</c:v>
                </c:pt>
                <c:pt idx="149">
                  <c:v>1E-4</c:v>
                </c:pt>
                <c:pt idx="150">
                  <c:v>1E-4</c:v>
                </c:pt>
                <c:pt idx="151">
                  <c:v>1E-4</c:v>
                </c:pt>
                <c:pt idx="152">
                  <c:v>1E-4</c:v>
                </c:pt>
                <c:pt idx="153">
                  <c:v>1E-4</c:v>
                </c:pt>
                <c:pt idx="154">
                  <c:v>1E-4</c:v>
                </c:pt>
                <c:pt idx="155">
                  <c:v>1E-4</c:v>
                </c:pt>
                <c:pt idx="156">
                  <c:v>1E-4</c:v>
                </c:pt>
                <c:pt idx="157">
                  <c:v>1E-4</c:v>
                </c:pt>
                <c:pt idx="158">
                  <c:v>1E-4</c:v>
                </c:pt>
                <c:pt idx="159">
                  <c:v>1E-4</c:v>
                </c:pt>
                <c:pt idx="160">
                  <c:v>1E-4</c:v>
                </c:pt>
                <c:pt idx="161">
                  <c:v>1E-4</c:v>
                </c:pt>
                <c:pt idx="162">
                  <c:v>1E-4</c:v>
                </c:pt>
                <c:pt idx="163">
                  <c:v>1E-4</c:v>
                </c:pt>
                <c:pt idx="164">
                  <c:v>1E-4</c:v>
                </c:pt>
                <c:pt idx="165">
                  <c:v>1E-4</c:v>
                </c:pt>
                <c:pt idx="166">
                  <c:v>1E-4</c:v>
                </c:pt>
                <c:pt idx="167">
                  <c:v>1E-4</c:v>
                </c:pt>
                <c:pt idx="168">
                  <c:v>1E-4</c:v>
                </c:pt>
                <c:pt idx="169">
                  <c:v>1E-4</c:v>
                </c:pt>
                <c:pt idx="170">
                  <c:v>1E-4</c:v>
                </c:pt>
                <c:pt idx="171">
                  <c:v>1E-4</c:v>
                </c:pt>
                <c:pt idx="172">
                  <c:v>1E-4</c:v>
                </c:pt>
                <c:pt idx="173">
                  <c:v>1E-4</c:v>
                </c:pt>
                <c:pt idx="174">
                  <c:v>1E-4</c:v>
                </c:pt>
                <c:pt idx="175">
                  <c:v>1E-4</c:v>
                </c:pt>
                <c:pt idx="176">
                  <c:v>1E-4</c:v>
                </c:pt>
                <c:pt idx="177">
                  <c:v>1E-4</c:v>
                </c:pt>
                <c:pt idx="178">
                  <c:v>1E-4</c:v>
                </c:pt>
                <c:pt idx="179">
                  <c:v>1E-4</c:v>
                </c:pt>
                <c:pt idx="180">
                  <c:v>1E-4</c:v>
                </c:pt>
                <c:pt idx="181">
                  <c:v>1.0001</c:v>
                </c:pt>
                <c:pt idx="182">
                  <c:v>1E-4</c:v>
                </c:pt>
                <c:pt idx="183">
                  <c:v>1.0001</c:v>
                </c:pt>
                <c:pt idx="184">
                  <c:v>1E-4</c:v>
                </c:pt>
                <c:pt idx="185">
                  <c:v>1E-4</c:v>
                </c:pt>
                <c:pt idx="186">
                  <c:v>1E-4</c:v>
                </c:pt>
                <c:pt idx="187">
                  <c:v>1E-4</c:v>
                </c:pt>
                <c:pt idx="188">
                  <c:v>1E-4</c:v>
                </c:pt>
                <c:pt idx="189">
                  <c:v>1E-4</c:v>
                </c:pt>
                <c:pt idx="190">
                  <c:v>1E-4</c:v>
                </c:pt>
                <c:pt idx="191">
                  <c:v>1E-4</c:v>
                </c:pt>
                <c:pt idx="192">
                  <c:v>1E-4</c:v>
                </c:pt>
                <c:pt idx="193">
                  <c:v>1E-4</c:v>
                </c:pt>
                <c:pt idx="194">
                  <c:v>1E-4</c:v>
                </c:pt>
                <c:pt idx="195">
                  <c:v>1E-4</c:v>
                </c:pt>
                <c:pt idx="196">
                  <c:v>1E-4</c:v>
                </c:pt>
                <c:pt idx="197">
                  <c:v>1E-4</c:v>
                </c:pt>
                <c:pt idx="198">
                  <c:v>1E-4</c:v>
                </c:pt>
                <c:pt idx="199">
                  <c:v>1E-4</c:v>
                </c:pt>
                <c:pt idx="200">
                  <c:v>1E-4</c:v>
                </c:pt>
                <c:pt idx="201">
                  <c:v>1E-4</c:v>
                </c:pt>
                <c:pt idx="202">
                  <c:v>1E-4</c:v>
                </c:pt>
                <c:pt idx="203">
                  <c:v>1E-4</c:v>
                </c:pt>
                <c:pt idx="204">
                  <c:v>1E-4</c:v>
                </c:pt>
                <c:pt idx="205">
                  <c:v>1E-4</c:v>
                </c:pt>
                <c:pt idx="206">
                  <c:v>1E-4</c:v>
                </c:pt>
                <c:pt idx="207">
                  <c:v>1E-4</c:v>
                </c:pt>
                <c:pt idx="208">
                  <c:v>1E-4</c:v>
                </c:pt>
                <c:pt idx="209">
                  <c:v>1E-4</c:v>
                </c:pt>
                <c:pt idx="210">
                  <c:v>1E-4</c:v>
                </c:pt>
                <c:pt idx="211">
                  <c:v>1E-4</c:v>
                </c:pt>
                <c:pt idx="212">
                  <c:v>1E-4</c:v>
                </c:pt>
                <c:pt idx="213">
                  <c:v>1E-4</c:v>
                </c:pt>
                <c:pt idx="214">
                  <c:v>1E-4</c:v>
                </c:pt>
                <c:pt idx="215">
                  <c:v>1E-4</c:v>
                </c:pt>
                <c:pt idx="216">
                  <c:v>1E-4</c:v>
                </c:pt>
                <c:pt idx="217">
                  <c:v>1E-4</c:v>
                </c:pt>
                <c:pt idx="218">
                  <c:v>1E-4</c:v>
                </c:pt>
                <c:pt idx="219">
                  <c:v>1E-4</c:v>
                </c:pt>
                <c:pt idx="220">
                  <c:v>1E-4</c:v>
                </c:pt>
                <c:pt idx="221">
                  <c:v>1E-4</c:v>
                </c:pt>
                <c:pt idx="222">
                  <c:v>1E-4</c:v>
                </c:pt>
                <c:pt idx="223">
                  <c:v>1E-4</c:v>
                </c:pt>
                <c:pt idx="224">
                  <c:v>1E-4</c:v>
                </c:pt>
                <c:pt idx="225">
                  <c:v>1E-4</c:v>
                </c:pt>
                <c:pt idx="226">
                  <c:v>1E-4</c:v>
                </c:pt>
                <c:pt idx="227">
                  <c:v>1E-4</c:v>
                </c:pt>
                <c:pt idx="228">
                  <c:v>1E-4</c:v>
                </c:pt>
                <c:pt idx="229">
                  <c:v>1E-4</c:v>
                </c:pt>
                <c:pt idx="230">
                  <c:v>1E-4</c:v>
                </c:pt>
                <c:pt idx="231">
                  <c:v>1E-4</c:v>
                </c:pt>
                <c:pt idx="232">
                  <c:v>1E-4</c:v>
                </c:pt>
                <c:pt idx="233">
                  <c:v>1E-4</c:v>
                </c:pt>
                <c:pt idx="234">
                  <c:v>1E-4</c:v>
                </c:pt>
                <c:pt idx="235">
                  <c:v>1E-4</c:v>
                </c:pt>
                <c:pt idx="236">
                  <c:v>1E-4</c:v>
                </c:pt>
                <c:pt idx="237">
                  <c:v>1.0001</c:v>
                </c:pt>
                <c:pt idx="238">
                  <c:v>1E-4</c:v>
                </c:pt>
                <c:pt idx="239">
                  <c:v>1E-4</c:v>
                </c:pt>
                <c:pt idx="240">
                  <c:v>1E-4</c:v>
                </c:pt>
                <c:pt idx="241">
                  <c:v>1E-4</c:v>
                </c:pt>
                <c:pt idx="242">
                  <c:v>1E-4</c:v>
                </c:pt>
                <c:pt idx="243">
                  <c:v>1E-4</c:v>
                </c:pt>
                <c:pt idx="244">
                  <c:v>1E-4</c:v>
                </c:pt>
                <c:pt idx="245">
                  <c:v>1E-4</c:v>
                </c:pt>
                <c:pt idx="246">
                  <c:v>1E-4</c:v>
                </c:pt>
                <c:pt idx="247">
                  <c:v>1E-4</c:v>
                </c:pt>
                <c:pt idx="248">
                  <c:v>1E-4</c:v>
                </c:pt>
                <c:pt idx="249">
                  <c:v>1E-4</c:v>
                </c:pt>
                <c:pt idx="250">
                  <c:v>1E-4</c:v>
                </c:pt>
                <c:pt idx="251">
                  <c:v>1E-4</c:v>
                </c:pt>
                <c:pt idx="252">
                  <c:v>1E-4</c:v>
                </c:pt>
                <c:pt idx="253">
                  <c:v>1E-4</c:v>
                </c:pt>
                <c:pt idx="254">
                  <c:v>1E-4</c:v>
                </c:pt>
                <c:pt idx="255">
                  <c:v>1E-4</c:v>
                </c:pt>
                <c:pt idx="256">
                  <c:v>1E-4</c:v>
                </c:pt>
                <c:pt idx="257">
                  <c:v>1E-4</c:v>
                </c:pt>
                <c:pt idx="258">
                  <c:v>1E-4</c:v>
                </c:pt>
                <c:pt idx="259">
                  <c:v>1E-4</c:v>
                </c:pt>
                <c:pt idx="260">
                  <c:v>1E-4</c:v>
                </c:pt>
                <c:pt idx="261">
                  <c:v>1E-4</c:v>
                </c:pt>
                <c:pt idx="262">
                  <c:v>1E-4</c:v>
                </c:pt>
                <c:pt idx="263">
                  <c:v>1E-4</c:v>
                </c:pt>
                <c:pt idx="264">
                  <c:v>1E-4</c:v>
                </c:pt>
                <c:pt idx="265">
                  <c:v>1E-4</c:v>
                </c:pt>
                <c:pt idx="266">
                  <c:v>1E-4</c:v>
                </c:pt>
                <c:pt idx="267">
                  <c:v>1E-4</c:v>
                </c:pt>
                <c:pt idx="268">
                  <c:v>1E-4</c:v>
                </c:pt>
                <c:pt idx="269">
                  <c:v>1E-4</c:v>
                </c:pt>
                <c:pt idx="270">
                  <c:v>1.0001</c:v>
                </c:pt>
                <c:pt idx="271">
                  <c:v>1E-4</c:v>
                </c:pt>
                <c:pt idx="272">
                  <c:v>1E-4</c:v>
                </c:pt>
                <c:pt idx="273">
                  <c:v>1E-4</c:v>
                </c:pt>
                <c:pt idx="274">
                  <c:v>1.0001</c:v>
                </c:pt>
                <c:pt idx="275">
                  <c:v>1E-4</c:v>
                </c:pt>
                <c:pt idx="276">
                  <c:v>1E-4</c:v>
                </c:pt>
                <c:pt idx="277">
                  <c:v>1E-4</c:v>
                </c:pt>
                <c:pt idx="278">
                  <c:v>1E-4</c:v>
                </c:pt>
                <c:pt idx="279">
                  <c:v>1E-4</c:v>
                </c:pt>
                <c:pt idx="280">
                  <c:v>1E-4</c:v>
                </c:pt>
                <c:pt idx="281">
                  <c:v>1E-4</c:v>
                </c:pt>
                <c:pt idx="282">
                  <c:v>1E-4</c:v>
                </c:pt>
                <c:pt idx="283">
                  <c:v>1E-4</c:v>
                </c:pt>
                <c:pt idx="284">
                  <c:v>1E-4</c:v>
                </c:pt>
                <c:pt idx="285">
                  <c:v>1E-4</c:v>
                </c:pt>
                <c:pt idx="286">
                  <c:v>1E-4</c:v>
                </c:pt>
                <c:pt idx="287">
                  <c:v>1E-4</c:v>
                </c:pt>
                <c:pt idx="288">
                  <c:v>1.0001</c:v>
                </c:pt>
                <c:pt idx="289">
                  <c:v>1E-4</c:v>
                </c:pt>
                <c:pt idx="290">
                  <c:v>1E-4</c:v>
                </c:pt>
                <c:pt idx="291">
                  <c:v>1E-4</c:v>
                </c:pt>
                <c:pt idx="292">
                  <c:v>1E-4</c:v>
                </c:pt>
                <c:pt idx="293">
                  <c:v>1E-4</c:v>
                </c:pt>
                <c:pt idx="294">
                  <c:v>1E-4</c:v>
                </c:pt>
                <c:pt idx="295">
                  <c:v>1E-4</c:v>
                </c:pt>
                <c:pt idx="296">
                  <c:v>1E-4</c:v>
                </c:pt>
                <c:pt idx="297">
                  <c:v>1E-4</c:v>
                </c:pt>
                <c:pt idx="298">
                  <c:v>1E-4</c:v>
                </c:pt>
                <c:pt idx="299">
                  <c:v>1E-4</c:v>
                </c:pt>
                <c:pt idx="300">
                  <c:v>1E-4</c:v>
                </c:pt>
                <c:pt idx="301">
                  <c:v>1E-4</c:v>
                </c:pt>
                <c:pt idx="302">
                  <c:v>1E-4</c:v>
                </c:pt>
                <c:pt idx="303">
                  <c:v>1E-4</c:v>
                </c:pt>
                <c:pt idx="304">
                  <c:v>1E-4</c:v>
                </c:pt>
                <c:pt idx="305">
                  <c:v>1E-4</c:v>
                </c:pt>
                <c:pt idx="306">
                  <c:v>1E-4</c:v>
                </c:pt>
                <c:pt idx="307">
                  <c:v>1E-4</c:v>
                </c:pt>
                <c:pt idx="308">
                  <c:v>1E-4</c:v>
                </c:pt>
                <c:pt idx="309">
                  <c:v>1E-4</c:v>
                </c:pt>
                <c:pt idx="310">
                  <c:v>1E-4</c:v>
                </c:pt>
                <c:pt idx="311">
                  <c:v>1E-4</c:v>
                </c:pt>
                <c:pt idx="312">
                  <c:v>1E-4</c:v>
                </c:pt>
                <c:pt idx="313">
                  <c:v>1E-4</c:v>
                </c:pt>
                <c:pt idx="314">
                  <c:v>1E-4</c:v>
                </c:pt>
                <c:pt idx="315">
                  <c:v>1E-4</c:v>
                </c:pt>
                <c:pt idx="316">
                  <c:v>1E-4</c:v>
                </c:pt>
                <c:pt idx="317">
                  <c:v>1E-4</c:v>
                </c:pt>
                <c:pt idx="318">
                  <c:v>1E-4</c:v>
                </c:pt>
                <c:pt idx="319">
                  <c:v>1E-4</c:v>
                </c:pt>
                <c:pt idx="320">
                  <c:v>1E-4</c:v>
                </c:pt>
                <c:pt idx="321">
                  <c:v>1E-4</c:v>
                </c:pt>
                <c:pt idx="322">
                  <c:v>1E-4</c:v>
                </c:pt>
                <c:pt idx="323">
                  <c:v>1E-4</c:v>
                </c:pt>
                <c:pt idx="324">
                  <c:v>1E-4</c:v>
                </c:pt>
                <c:pt idx="325">
                  <c:v>1E-4</c:v>
                </c:pt>
                <c:pt idx="326">
                  <c:v>1E-4</c:v>
                </c:pt>
                <c:pt idx="327">
                  <c:v>1E-4</c:v>
                </c:pt>
                <c:pt idx="328">
                  <c:v>1E-4</c:v>
                </c:pt>
                <c:pt idx="329">
                  <c:v>1E-4</c:v>
                </c:pt>
                <c:pt idx="330">
                  <c:v>1E-4</c:v>
                </c:pt>
                <c:pt idx="331">
                  <c:v>1E-4</c:v>
                </c:pt>
                <c:pt idx="332">
                  <c:v>1E-4</c:v>
                </c:pt>
                <c:pt idx="333">
                  <c:v>1E-4</c:v>
                </c:pt>
                <c:pt idx="334">
                  <c:v>1E-4</c:v>
                </c:pt>
                <c:pt idx="335">
                  <c:v>1E-4</c:v>
                </c:pt>
                <c:pt idx="336">
                  <c:v>1E-4</c:v>
                </c:pt>
                <c:pt idx="337">
                  <c:v>1.0001</c:v>
                </c:pt>
                <c:pt idx="338">
                  <c:v>1E-4</c:v>
                </c:pt>
                <c:pt idx="339">
                  <c:v>1E-4</c:v>
                </c:pt>
                <c:pt idx="340">
                  <c:v>1E-4</c:v>
                </c:pt>
                <c:pt idx="341">
                  <c:v>1E-4</c:v>
                </c:pt>
                <c:pt idx="342">
                  <c:v>1E-4</c:v>
                </c:pt>
                <c:pt idx="343">
                  <c:v>1E-4</c:v>
                </c:pt>
                <c:pt idx="344">
                  <c:v>1E-4</c:v>
                </c:pt>
                <c:pt idx="345">
                  <c:v>1E-4</c:v>
                </c:pt>
                <c:pt idx="346">
                  <c:v>1E-4</c:v>
                </c:pt>
                <c:pt idx="347">
                  <c:v>1E-4</c:v>
                </c:pt>
                <c:pt idx="348">
                  <c:v>1E-4</c:v>
                </c:pt>
                <c:pt idx="349">
                  <c:v>1E-4</c:v>
                </c:pt>
                <c:pt idx="350">
                  <c:v>1E-4</c:v>
                </c:pt>
                <c:pt idx="351">
                  <c:v>1E-4</c:v>
                </c:pt>
                <c:pt idx="352">
                  <c:v>1E-4</c:v>
                </c:pt>
                <c:pt idx="353">
                  <c:v>1E-4</c:v>
                </c:pt>
                <c:pt idx="354">
                  <c:v>1E-4</c:v>
                </c:pt>
                <c:pt idx="355">
                  <c:v>1E-4</c:v>
                </c:pt>
                <c:pt idx="356">
                  <c:v>1E-4</c:v>
                </c:pt>
                <c:pt idx="357">
                  <c:v>1.0001</c:v>
                </c:pt>
                <c:pt idx="358">
                  <c:v>1E-4</c:v>
                </c:pt>
                <c:pt idx="359">
                  <c:v>1.0001</c:v>
                </c:pt>
                <c:pt idx="360">
                  <c:v>1E-4</c:v>
                </c:pt>
                <c:pt idx="361">
                  <c:v>1E-4</c:v>
                </c:pt>
                <c:pt idx="362">
                  <c:v>1E-4</c:v>
                </c:pt>
                <c:pt idx="363">
                  <c:v>1E-4</c:v>
                </c:pt>
                <c:pt idx="364">
                  <c:v>1E-4</c:v>
                </c:pt>
                <c:pt idx="365">
                  <c:v>1E-4</c:v>
                </c:pt>
                <c:pt idx="366">
                  <c:v>1E-4</c:v>
                </c:pt>
                <c:pt idx="367">
                  <c:v>1E-4</c:v>
                </c:pt>
                <c:pt idx="368">
                  <c:v>1E-4</c:v>
                </c:pt>
                <c:pt idx="369">
                  <c:v>1E-4</c:v>
                </c:pt>
                <c:pt idx="370">
                  <c:v>1E-4</c:v>
                </c:pt>
                <c:pt idx="371">
                  <c:v>1E-4</c:v>
                </c:pt>
                <c:pt idx="372">
                  <c:v>1E-4</c:v>
                </c:pt>
                <c:pt idx="373">
                  <c:v>1E-4</c:v>
                </c:pt>
                <c:pt idx="374">
                  <c:v>1E-4</c:v>
                </c:pt>
                <c:pt idx="375">
                  <c:v>1E-4</c:v>
                </c:pt>
                <c:pt idx="376">
                  <c:v>1E-4</c:v>
                </c:pt>
                <c:pt idx="377">
                  <c:v>1E-4</c:v>
                </c:pt>
                <c:pt idx="378">
                  <c:v>1.0001</c:v>
                </c:pt>
                <c:pt idx="379">
                  <c:v>1E-4</c:v>
                </c:pt>
                <c:pt idx="380">
                  <c:v>1E-4</c:v>
                </c:pt>
                <c:pt idx="381">
                  <c:v>1E-4</c:v>
                </c:pt>
                <c:pt idx="382">
                  <c:v>1E-4</c:v>
                </c:pt>
                <c:pt idx="383">
                  <c:v>1E-4</c:v>
                </c:pt>
                <c:pt idx="384">
                  <c:v>1E-4</c:v>
                </c:pt>
                <c:pt idx="385">
                  <c:v>1.0001</c:v>
                </c:pt>
                <c:pt idx="386">
                  <c:v>1E-4</c:v>
                </c:pt>
                <c:pt idx="387">
                  <c:v>1E-4</c:v>
                </c:pt>
                <c:pt idx="388">
                  <c:v>1E-4</c:v>
                </c:pt>
                <c:pt idx="389">
                  <c:v>1E-4</c:v>
                </c:pt>
                <c:pt idx="390">
                  <c:v>1E-4</c:v>
                </c:pt>
                <c:pt idx="391">
                  <c:v>1E-4</c:v>
                </c:pt>
                <c:pt idx="392">
                  <c:v>1E-4</c:v>
                </c:pt>
                <c:pt idx="393">
                  <c:v>1E-4</c:v>
                </c:pt>
                <c:pt idx="394">
                  <c:v>1.0001</c:v>
                </c:pt>
                <c:pt idx="395">
                  <c:v>1E-4</c:v>
                </c:pt>
                <c:pt idx="396">
                  <c:v>1E-4</c:v>
                </c:pt>
                <c:pt idx="397">
                  <c:v>1E-4</c:v>
                </c:pt>
                <c:pt idx="398">
                  <c:v>1E-4</c:v>
                </c:pt>
                <c:pt idx="399">
                  <c:v>1E-4</c:v>
                </c:pt>
                <c:pt idx="400">
                  <c:v>1E-4</c:v>
                </c:pt>
                <c:pt idx="401">
                  <c:v>1E-4</c:v>
                </c:pt>
                <c:pt idx="402">
                  <c:v>1E-4</c:v>
                </c:pt>
                <c:pt idx="403">
                  <c:v>1E-4</c:v>
                </c:pt>
                <c:pt idx="404">
                  <c:v>1E-4</c:v>
                </c:pt>
                <c:pt idx="405">
                  <c:v>1E-4</c:v>
                </c:pt>
                <c:pt idx="406">
                  <c:v>1E-4</c:v>
                </c:pt>
                <c:pt idx="407">
                  <c:v>1E-4</c:v>
                </c:pt>
                <c:pt idx="408">
                  <c:v>1E-4</c:v>
                </c:pt>
                <c:pt idx="409">
                  <c:v>1E-4</c:v>
                </c:pt>
                <c:pt idx="410">
                  <c:v>1E-4</c:v>
                </c:pt>
                <c:pt idx="411">
                  <c:v>1E-4</c:v>
                </c:pt>
                <c:pt idx="412">
                  <c:v>1E-4</c:v>
                </c:pt>
                <c:pt idx="413">
                  <c:v>1E-4</c:v>
                </c:pt>
                <c:pt idx="414">
                  <c:v>1E-4</c:v>
                </c:pt>
                <c:pt idx="415">
                  <c:v>1E-4</c:v>
                </c:pt>
                <c:pt idx="416">
                  <c:v>1E-4</c:v>
                </c:pt>
                <c:pt idx="417">
                  <c:v>1E-4</c:v>
                </c:pt>
                <c:pt idx="418">
                  <c:v>1E-4</c:v>
                </c:pt>
                <c:pt idx="419">
                  <c:v>1E-4</c:v>
                </c:pt>
                <c:pt idx="420">
                  <c:v>1E-4</c:v>
                </c:pt>
                <c:pt idx="421">
                  <c:v>1E-4</c:v>
                </c:pt>
                <c:pt idx="422">
                  <c:v>1E-4</c:v>
                </c:pt>
                <c:pt idx="423">
                  <c:v>1E-4</c:v>
                </c:pt>
                <c:pt idx="424">
                  <c:v>1.0001</c:v>
                </c:pt>
                <c:pt idx="425">
                  <c:v>1E-4</c:v>
                </c:pt>
                <c:pt idx="426">
                  <c:v>1E-4</c:v>
                </c:pt>
                <c:pt idx="427">
                  <c:v>1E-4</c:v>
                </c:pt>
                <c:pt idx="428">
                  <c:v>1E-4</c:v>
                </c:pt>
                <c:pt idx="429">
                  <c:v>1.0001</c:v>
                </c:pt>
                <c:pt idx="430">
                  <c:v>1E-4</c:v>
                </c:pt>
                <c:pt idx="431">
                  <c:v>1E-4</c:v>
                </c:pt>
                <c:pt idx="432">
                  <c:v>1E-4</c:v>
                </c:pt>
                <c:pt idx="433">
                  <c:v>1E-4</c:v>
                </c:pt>
                <c:pt idx="434">
                  <c:v>1E-4</c:v>
                </c:pt>
                <c:pt idx="435">
                  <c:v>1E-4</c:v>
                </c:pt>
                <c:pt idx="436">
                  <c:v>1E-4</c:v>
                </c:pt>
                <c:pt idx="437">
                  <c:v>1E-4</c:v>
                </c:pt>
                <c:pt idx="438">
                  <c:v>1E-4</c:v>
                </c:pt>
                <c:pt idx="439">
                  <c:v>1E-4</c:v>
                </c:pt>
                <c:pt idx="440">
                  <c:v>1E-4</c:v>
                </c:pt>
                <c:pt idx="441">
                  <c:v>1E-4</c:v>
                </c:pt>
                <c:pt idx="442">
                  <c:v>1E-4</c:v>
                </c:pt>
                <c:pt idx="443">
                  <c:v>1E-4</c:v>
                </c:pt>
                <c:pt idx="444">
                  <c:v>1E-4</c:v>
                </c:pt>
                <c:pt idx="445">
                  <c:v>1E-4</c:v>
                </c:pt>
                <c:pt idx="446">
                  <c:v>1E-4</c:v>
                </c:pt>
                <c:pt idx="447">
                  <c:v>1E-4</c:v>
                </c:pt>
                <c:pt idx="448">
                  <c:v>1E-4</c:v>
                </c:pt>
                <c:pt idx="449">
                  <c:v>1E-4</c:v>
                </c:pt>
                <c:pt idx="450">
                  <c:v>1E-4</c:v>
                </c:pt>
                <c:pt idx="451">
                  <c:v>1E-4</c:v>
                </c:pt>
                <c:pt idx="452">
                  <c:v>1E-4</c:v>
                </c:pt>
                <c:pt idx="453">
                  <c:v>1E-4</c:v>
                </c:pt>
                <c:pt idx="454">
                  <c:v>1E-4</c:v>
                </c:pt>
                <c:pt idx="455">
                  <c:v>1E-4</c:v>
                </c:pt>
                <c:pt idx="456">
                  <c:v>1E-4</c:v>
                </c:pt>
                <c:pt idx="457">
                  <c:v>1E-4</c:v>
                </c:pt>
                <c:pt idx="458">
                  <c:v>1E-4</c:v>
                </c:pt>
                <c:pt idx="459">
                  <c:v>1E-4</c:v>
                </c:pt>
                <c:pt idx="460">
                  <c:v>1E-4</c:v>
                </c:pt>
                <c:pt idx="461">
                  <c:v>1E-4</c:v>
                </c:pt>
                <c:pt idx="462">
                  <c:v>1E-4</c:v>
                </c:pt>
                <c:pt idx="463">
                  <c:v>1.0001</c:v>
                </c:pt>
                <c:pt idx="464">
                  <c:v>1E-4</c:v>
                </c:pt>
                <c:pt idx="465">
                  <c:v>1E-4</c:v>
                </c:pt>
                <c:pt idx="466">
                  <c:v>1E-4</c:v>
                </c:pt>
                <c:pt idx="467">
                  <c:v>1E-4</c:v>
                </c:pt>
                <c:pt idx="468">
                  <c:v>1E-4</c:v>
                </c:pt>
                <c:pt idx="469">
                  <c:v>1E-4</c:v>
                </c:pt>
                <c:pt idx="470">
                  <c:v>1E-4</c:v>
                </c:pt>
                <c:pt idx="471">
                  <c:v>1E-4</c:v>
                </c:pt>
                <c:pt idx="472">
                  <c:v>1E-4</c:v>
                </c:pt>
                <c:pt idx="473">
                  <c:v>1E-4</c:v>
                </c:pt>
                <c:pt idx="474">
                  <c:v>1E-4</c:v>
                </c:pt>
                <c:pt idx="475">
                  <c:v>1E-4</c:v>
                </c:pt>
                <c:pt idx="476">
                  <c:v>1E-4</c:v>
                </c:pt>
                <c:pt idx="477">
                  <c:v>1E-4</c:v>
                </c:pt>
                <c:pt idx="478">
                  <c:v>1E-4</c:v>
                </c:pt>
                <c:pt idx="479">
                  <c:v>1E-4</c:v>
                </c:pt>
                <c:pt idx="480">
                  <c:v>1E-4</c:v>
                </c:pt>
                <c:pt idx="481">
                  <c:v>1E-4</c:v>
                </c:pt>
                <c:pt idx="482">
                  <c:v>1E-4</c:v>
                </c:pt>
                <c:pt idx="483">
                  <c:v>1E-4</c:v>
                </c:pt>
                <c:pt idx="484">
                  <c:v>1E-4</c:v>
                </c:pt>
                <c:pt idx="485">
                  <c:v>1E-4</c:v>
                </c:pt>
                <c:pt idx="486">
                  <c:v>1E-4</c:v>
                </c:pt>
                <c:pt idx="487">
                  <c:v>1E-4</c:v>
                </c:pt>
                <c:pt idx="488">
                  <c:v>1E-4</c:v>
                </c:pt>
                <c:pt idx="489">
                  <c:v>1E-4</c:v>
                </c:pt>
                <c:pt idx="490">
                  <c:v>1E-4</c:v>
                </c:pt>
                <c:pt idx="491">
                  <c:v>1E-4</c:v>
                </c:pt>
                <c:pt idx="492">
                  <c:v>1E-4</c:v>
                </c:pt>
                <c:pt idx="493">
                  <c:v>1E-4</c:v>
                </c:pt>
                <c:pt idx="494">
                  <c:v>1E-4</c:v>
                </c:pt>
                <c:pt idx="495">
                  <c:v>1E-4</c:v>
                </c:pt>
                <c:pt idx="496">
                  <c:v>1E-4</c:v>
                </c:pt>
                <c:pt idx="497">
                  <c:v>1E-4</c:v>
                </c:pt>
                <c:pt idx="498">
                  <c:v>1E-4</c:v>
                </c:pt>
                <c:pt idx="499">
                  <c:v>1E-4</c:v>
                </c:pt>
                <c:pt idx="500">
                  <c:v>1E-4</c:v>
                </c:pt>
                <c:pt idx="501">
                  <c:v>1E-4</c:v>
                </c:pt>
                <c:pt idx="502">
                  <c:v>1E-4</c:v>
                </c:pt>
                <c:pt idx="503">
                  <c:v>1E-4</c:v>
                </c:pt>
                <c:pt idx="504">
                  <c:v>1E-4</c:v>
                </c:pt>
                <c:pt idx="505">
                  <c:v>1E-4</c:v>
                </c:pt>
                <c:pt idx="506">
                  <c:v>1E-4</c:v>
                </c:pt>
                <c:pt idx="507">
                  <c:v>1E-4</c:v>
                </c:pt>
                <c:pt idx="508">
                  <c:v>1E-4</c:v>
                </c:pt>
                <c:pt idx="509">
                  <c:v>1E-4</c:v>
                </c:pt>
                <c:pt idx="510">
                  <c:v>1E-4</c:v>
                </c:pt>
                <c:pt idx="511">
                  <c:v>1E-4</c:v>
                </c:pt>
                <c:pt idx="512">
                  <c:v>1E-4</c:v>
                </c:pt>
                <c:pt idx="513">
                  <c:v>1E-4</c:v>
                </c:pt>
                <c:pt idx="514">
                  <c:v>1E-4</c:v>
                </c:pt>
                <c:pt idx="515">
                  <c:v>1E-4</c:v>
                </c:pt>
                <c:pt idx="516">
                  <c:v>1E-4</c:v>
                </c:pt>
                <c:pt idx="517">
                  <c:v>1E-4</c:v>
                </c:pt>
                <c:pt idx="518">
                  <c:v>1E-4</c:v>
                </c:pt>
                <c:pt idx="519">
                  <c:v>1E-4</c:v>
                </c:pt>
                <c:pt idx="520">
                  <c:v>1E-4</c:v>
                </c:pt>
                <c:pt idx="521">
                  <c:v>1E-4</c:v>
                </c:pt>
                <c:pt idx="522">
                  <c:v>1E-4</c:v>
                </c:pt>
                <c:pt idx="523">
                  <c:v>1E-4</c:v>
                </c:pt>
                <c:pt idx="524">
                  <c:v>1.0001</c:v>
                </c:pt>
                <c:pt idx="525">
                  <c:v>1E-4</c:v>
                </c:pt>
                <c:pt idx="526">
                  <c:v>1E-4</c:v>
                </c:pt>
                <c:pt idx="527">
                  <c:v>1E-4</c:v>
                </c:pt>
                <c:pt idx="528">
                  <c:v>1E-4</c:v>
                </c:pt>
                <c:pt idx="529">
                  <c:v>1E-4</c:v>
                </c:pt>
                <c:pt idx="530">
                  <c:v>1E-4</c:v>
                </c:pt>
                <c:pt idx="531">
                  <c:v>1E-4</c:v>
                </c:pt>
                <c:pt idx="532">
                  <c:v>1E-4</c:v>
                </c:pt>
                <c:pt idx="533">
                  <c:v>1E-4</c:v>
                </c:pt>
                <c:pt idx="534">
                  <c:v>1E-4</c:v>
                </c:pt>
                <c:pt idx="535">
                  <c:v>1E-4</c:v>
                </c:pt>
                <c:pt idx="536">
                  <c:v>1E-4</c:v>
                </c:pt>
                <c:pt idx="537">
                  <c:v>1E-4</c:v>
                </c:pt>
                <c:pt idx="538">
                  <c:v>1E-4</c:v>
                </c:pt>
                <c:pt idx="539">
                  <c:v>1E-4</c:v>
                </c:pt>
                <c:pt idx="540">
                  <c:v>1E-4</c:v>
                </c:pt>
                <c:pt idx="541">
                  <c:v>1E-4</c:v>
                </c:pt>
                <c:pt idx="542">
                  <c:v>1E-4</c:v>
                </c:pt>
                <c:pt idx="543">
                  <c:v>1.0001</c:v>
                </c:pt>
                <c:pt idx="544">
                  <c:v>1E-4</c:v>
                </c:pt>
                <c:pt idx="545">
                  <c:v>1E-4</c:v>
                </c:pt>
                <c:pt idx="546">
                  <c:v>1E-4</c:v>
                </c:pt>
                <c:pt idx="547">
                  <c:v>1E-4</c:v>
                </c:pt>
                <c:pt idx="548">
                  <c:v>1E-4</c:v>
                </c:pt>
                <c:pt idx="549">
                  <c:v>1E-4</c:v>
                </c:pt>
                <c:pt idx="550">
                  <c:v>1E-4</c:v>
                </c:pt>
                <c:pt idx="551">
                  <c:v>1E-4</c:v>
                </c:pt>
                <c:pt idx="552">
                  <c:v>1E-4</c:v>
                </c:pt>
                <c:pt idx="553">
                  <c:v>1E-4</c:v>
                </c:pt>
                <c:pt idx="554">
                  <c:v>1E-4</c:v>
                </c:pt>
                <c:pt idx="555">
                  <c:v>1E-4</c:v>
                </c:pt>
                <c:pt idx="556">
                  <c:v>1E-4</c:v>
                </c:pt>
                <c:pt idx="557">
                  <c:v>1E-4</c:v>
                </c:pt>
                <c:pt idx="558">
                  <c:v>1E-4</c:v>
                </c:pt>
                <c:pt idx="559">
                  <c:v>1E-4</c:v>
                </c:pt>
                <c:pt idx="560">
                  <c:v>1E-4</c:v>
                </c:pt>
                <c:pt idx="561">
                  <c:v>1E-4</c:v>
                </c:pt>
                <c:pt idx="562">
                  <c:v>1E-4</c:v>
                </c:pt>
                <c:pt idx="563">
                  <c:v>1E-4</c:v>
                </c:pt>
                <c:pt idx="564">
                  <c:v>1E-4</c:v>
                </c:pt>
                <c:pt idx="565">
                  <c:v>1E-4</c:v>
                </c:pt>
                <c:pt idx="566">
                  <c:v>1E-4</c:v>
                </c:pt>
                <c:pt idx="567">
                  <c:v>1E-4</c:v>
                </c:pt>
                <c:pt idx="568">
                  <c:v>1E-4</c:v>
                </c:pt>
                <c:pt idx="569">
                  <c:v>1E-4</c:v>
                </c:pt>
                <c:pt idx="570">
                  <c:v>1E-4</c:v>
                </c:pt>
                <c:pt idx="571">
                  <c:v>1E-4</c:v>
                </c:pt>
                <c:pt idx="572">
                  <c:v>1E-4</c:v>
                </c:pt>
                <c:pt idx="573">
                  <c:v>1E-4</c:v>
                </c:pt>
                <c:pt idx="574">
                  <c:v>1E-4</c:v>
                </c:pt>
                <c:pt idx="575">
                  <c:v>1E-4</c:v>
                </c:pt>
                <c:pt idx="576">
                  <c:v>1E-4</c:v>
                </c:pt>
                <c:pt idx="577">
                  <c:v>1E-4</c:v>
                </c:pt>
                <c:pt idx="578">
                  <c:v>1E-4</c:v>
                </c:pt>
                <c:pt idx="579">
                  <c:v>1E-4</c:v>
                </c:pt>
                <c:pt idx="580">
                  <c:v>1E-4</c:v>
                </c:pt>
                <c:pt idx="581">
                  <c:v>1E-4</c:v>
                </c:pt>
                <c:pt idx="582">
                  <c:v>1E-4</c:v>
                </c:pt>
                <c:pt idx="583">
                  <c:v>1.0001</c:v>
                </c:pt>
                <c:pt idx="584">
                  <c:v>1E-4</c:v>
                </c:pt>
                <c:pt idx="585">
                  <c:v>1E-4</c:v>
                </c:pt>
                <c:pt idx="586">
                  <c:v>1E-4</c:v>
                </c:pt>
                <c:pt idx="587">
                  <c:v>1E-4</c:v>
                </c:pt>
                <c:pt idx="588">
                  <c:v>1E-4</c:v>
                </c:pt>
                <c:pt idx="589">
                  <c:v>1E-4</c:v>
                </c:pt>
                <c:pt idx="590">
                  <c:v>1E-4</c:v>
                </c:pt>
                <c:pt idx="591">
                  <c:v>1E-4</c:v>
                </c:pt>
                <c:pt idx="592">
                  <c:v>1E-4</c:v>
                </c:pt>
                <c:pt idx="593">
                  <c:v>1E-4</c:v>
                </c:pt>
                <c:pt idx="594">
                  <c:v>1E-4</c:v>
                </c:pt>
                <c:pt idx="595">
                  <c:v>1E-4</c:v>
                </c:pt>
                <c:pt idx="596">
                  <c:v>1E-4</c:v>
                </c:pt>
                <c:pt idx="597">
                  <c:v>1E-4</c:v>
                </c:pt>
                <c:pt idx="598">
                  <c:v>1E-4</c:v>
                </c:pt>
                <c:pt idx="599">
                  <c:v>1E-4</c:v>
                </c:pt>
                <c:pt idx="600">
                  <c:v>1E-4</c:v>
                </c:pt>
                <c:pt idx="601">
                  <c:v>1E-4</c:v>
                </c:pt>
                <c:pt idx="602">
                  <c:v>1E-4</c:v>
                </c:pt>
                <c:pt idx="603">
                  <c:v>1E-4</c:v>
                </c:pt>
                <c:pt idx="604">
                  <c:v>1E-4</c:v>
                </c:pt>
                <c:pt idx="605">
                  <c:v>1E-4</c:v>
                </c:pt>
                <c:pt idx="606">
                  <c:v>1E-4</c:v>
                </c:pt>
                <c:pt idx="607">
                  <c:v>1E-4</c:v>
                </c:pt>
                <c:pt idx="608">
                  <c:v>1E-4</c:v>
                </c:pt>
                <c:pt idx="609">
                  <c:v>1E-4</c:v>
                </c:pt>
                <c:pt idx="610">
                  <c:v>1E-4</c:v>
                </c:pt>
                <c:pt idx="611">
                  <c:v>1E-4</c:v>
                </c:pt>
                <c:pt idx="612">
                  <c:v>1E-4</c:v>
                </c:pt>
                <c:pt idx="613">
                  <c:v>1E-4</c:v>
                </c:pt>
                <c:pt idx="614">
                  <c:v>1E-4</c:v>
                </c:pt>
                <c:pt idx="615">
                  <c:v>1E-4</c:v>
                </c:pt>
                <c:pt idx="616">
                  <c:v>1E-4</c:v>
                </c:pt>
                <c:pt idx="617">
                  <c:v>1E-4</c:v>
                </c:pt>
                <c:pt idx="618">
                  <c:v>1E-4</c:v>
                </c:pt>
                <c:pt idx="619">
                  <c:v>1E-4</c:v>
                </c:pt>
                <c:pt idx="620">
                  <c:v>1E-4</c:v>
                </c:pt>
                <c:pt idx="621">
                  <c:v>1E-4</c:v>
                </c:pt>
                <c:pt idx="622">
                  <c:v>1E-4</c:v>
                </c:pt>
                <c:pt idx="623">
                  <c:v>1E-4</c:v>
                </c:pt>
                <c:pt idx="624">
                  <c:v>1E-4</c:v>
                </c:pt>
                <c:pt idx="625">
                  <c:v>1E-4</c:v>
                </c:pt>
                <c:pt idx="626">
                  <c:v>1E-4</c:v>
                </c:pt>
                <c:pt idx="627">
                  <c:v>1E-4</c:v>
                </c:pt>
                <c:pt idx="628">
                  <c:v>1E-4</c:v>
                </c:pt>
                <c:pt idx="629">
                  <c:v>1E-4</c:v>
                </c:pt>
                <c:pt idx="630">
                  <c:v>1E-4</c:v>
                </c:pt>
                <c:pt idx="631">
                  <c:v>1E-4</c:v>
                </c:pt>
                <c:pt idx="632">
                  <c:v>1E-4</c:v>
                </c:pt>
                <c:pt idx="633">
                  <c:v>1.0001</c:v>
                </c:pt>
                <c:pt idx="634">
                  <c:v>1E-4</c:v>
                </c:pt>
                <c:pt idx="635">
                  <c:v>1E-4</c:v>
                </c:pt>
                <c:pt idx="636">
                  <c:v>1E-4</c:v>
                </c:pt>
                <c:pt idx="637">
                  <c:v>1E-4</c:v>
                </c:pt>
                <c:pt idx="638">
                  <c:v>1E-4</c:v>
                </c:pt>
                <c:pt idx="639">
                  <c:v>1E-4</c:v>
                </c:pt>
                <c:pt idx="640">
                  <c:v>1E-4</c:v>
                </c:pt>
                <c:pt idx="641">
                  <c:v>1E-4</c:v>
                </c:pt>
                <c:pt idx="642">
                  <c:v>1E-4</c:v>
                </c:pt>
                <c:pt idx="643">
                  <c:v>1E-4</c:v>
                </c:pt>
                <c:pt idx="644">
                  <c:v>1E-4</c:v>
                </c:pt>
                <c:pt idx="645">
                  <c:v>1E-4</c:v>
                </c:pt>
                <c:pt idx="646">
                  <c:v>1.0001</c:v>
                </c:pt>
                <c:pt idx="647">
                  <c:v>1E-4</c:v>
                </c:pt>
                <c:pt idx="648">
                  <c:v>1E-4</c:v>
                </c:pt>
                <c:pt idx="649">
                  <c:v>1E-4</c:v>
                </c:pt>
                <c:pt idx="650">
                  <c:v>1E-4</c:v>
                </c:pt>
                <c:pt idx="651">
                  <c:v>1E-4</c:v>
                </c:pt>
                <c:pt idx="652">
                  <c:v>1.0001</c:v>
                </c:pt>
                <c:pt idx="653">
                  <c:v>1E-4</c:v>
                </c:pt>
                <c:pt idx="654">
                  <c:v>1E-4</c:v>
                </c:pt>
                <c:pt idx="655">
                  <c:v>1E-4</c:v>
                </c:pt>
                <c:pt idx="656">
                  <c:v>1E-4</c:v>
                </c:pt>
                <c:pt idx="657">
                  <c:v>1E-4</c:v>
                </c:pt>
                <c:pt idx="658">
                  <c:v>1E-4</c:v>
                </c:pt>
                <c:pt idx="659">
                  <c:v>1E-4</c:v>
                </c:pt>
                <c:pt idx="660">
                  <c:v>1E-4</c:v>
                </c:pt>
                <c:pt idx="661">
                  <c:v>1E-4</c:v>
                </c:pt>
                <c:pt idx="662">
                  <c:v>1E-4</c:v>
                </c:pt>
                <c:pt idx="663">
                  <c:v>1E-4</c:v>
                </c:pt>
                <c:pt idx="664">
                  <c:v>1E-4</c:v>
                </c:pt>
                <c:pt idx="665">
                  <c:v>1E-4</c:v>
                </c:pt>
                <c:pt idx="666">
                  <c:v>1E-4</c:v>
                </c:pt>
                <c:pt idx="667">
                  <c:v>1E-4</c:v>
                </c:pt>
                <c:pt idx="668">
                  <c:v>1E-4</c:v>
                </c:pt>
                <c:pt idx="669">
                  <c:v>1E-4</c:v>
                </c:pt>
                <c:pt idx="670">
                  <c:v>1E-4</c:v>
                </c:pt>
                <c:pt idx="671">
                  <c:v>1E-4</c:v>
                </c:pt>
                <c:pt idx="672">
                  <c:v>1E-4</c:v>
                </c:pt>
                <c:pt idx="673">
                  <c:v>1E-4</c:v>
                </c:pt>
                <c:pt idx="674">
                  <c:v>1E-4</c:v>
                </c:pt>
                <c:pt idx="675">
                  <c:v>1E-4</c:v>
                </c:pt>
                <c:pt idx="676">
                  <c:v>1E-4</c:v>
                </c:pt>
                <c:pt idx="677">
                  <c:v>1E-4</c:v>
                </c:pt>
                <c:pt idx="678">
                  <c:v>1E-4</c:v>
                </c:pt>
                <c:pt idx="679">
                  <c:v>1E-4</c:v>
                </c:pt>
                <c:pt idx="680">
                  <c:v>1E-4</c:v>
                </c:pt>
                <c:pt idx="681">
                  <c:v>1E-4</c:v>
                </c:pt>
                <c:pt idx="682">
                  <c:v>1E-4</c:v>
                </c:pt>
                <c:pt idx="683">
                  <c:v>1E-4</c:v>
                </c:pt>
                <c:pt idx="684">
                  <c:v>1E-4</c:v>
                </c:pt>
                <c:pt idx="685">
                  <c:v>1E-4</c:v>
                </c:pt>
                <c:pt idx="686">
                  <c:v>1E-4</c:v>
                </c:pt>
                <c:pt idx="687">
                  <c:v>1E-4</c:v>
                </c:pt>
                <c:pt idx="688">
                  <c:v>1E-4</c:v>
                </c:pt>
                <c:pt idx="689">
                  <c:v>1E-4</c:v>
                </c:pt>
                <c:pt idx="690">
                  <c:v>1E-4</c:v>
                </c:pt>
                <c:pt idx="691">
                  <c:v>1E-4</c:v>
                </c:pt>
                <c:pt idx="692">
                  <c:v>1.0001</c:v>
                </c:pt>
                <c:pt idx="693">
                  <c:v>1E-4</c:v>
                </c:pt>
                <c:pt idx="694">
                  <c:v>1E-4</c:v>
                </c:pt>
                <c:pt idx="695">
                  <c:v>1E-4</c:v>
                </c:pt>
                <c:pt idx="696">
                  <c:v>1E-4</c:v>
                </c:pt>
                <c:pt idx="697">
                  <c:v>1E-4</c:v>
                </c:pt>
                <c:pt idx="698">
                  <c:v>1E-4</c:v>
                </c:pt>
                <c:pt idx="699">
                  <c:v>1E-4</c:v>
                </c:pt>
                <c:pt idx="700">
                  <c:v>1E-4</c:v>
                </c:pt>
                <c:pt idx="701">
                  <c:v>1E-4</c:v>
                </c:pt>
                <c:pt idx="702">
                  <c:v>1E-4</c:v>
                </c:pt>
                <c:pt idx="703">
                  <c:v>1E-4</c:v>
                </c:pt>
                <c:pt idx="704">
                  <c:v>1E-4</c:v>
                </c:pt>
                <c:pt idx="705">
                  <c:v>1E-4</c:v>
                </c:pt>
                <c:pt idx="706">
                  <c:v>1E-4</c:v>
                </c:pt>
                <c:pt idx="707">
                  <c:v>1E-4</c:v>
                </c:pt>
                <c:pt idx="708">
                  <c:v>1E-4</c:v>
                </c:pt>
                <c:pt idx="709">
                  <c:v>1E-4</c:v>
                </c:pt>
                <c:pt idx="710">
                  <c:v>1E-4</c:v>
                </c:pt>
                <c:pt idx="711">
                  <c:v>1E-4</c:v>
                </c:pt>
                <c:pt idx="712">
                  <c:v>1E-4</c:v>
                </c:pt>
                <c:pt idx="713">
                  <c:v>1E-4</c:v>
                </c:pt>
                <c:pt idx="714">
                  <c:v>1E-4</c:v>
                </c:pt>
                <c:pt idx="715">
                  <c:v>1E-4</c:v>
                </c:pt>
                <c:pt idx="716">
                  <c:v>1E-4</c:v>
                </c:pt>
                <c:pt idx="717">
                  <c:v>1E-4</c:v>
                </c:pt>
                <c:pt idx="718">
                  <c:v>1E-4</c:v>
                </c:pt>
                <c:pt idx="719">
                  <c:v>1E-4</c:v>
                </c:pt>
                <c:pt idx="720">
                  <c:v>1E-4</c:v>
                </c:pt>
                <c:pt idx="721">
                  <c:v>1E-4</c:v>
                </c:pt>
                <c:pt idx="722">
                  <c:v>1E-4</c:v>
                </c:pt>
                <c:pt idx="723">
                  <c:v>1E-4</c:v>
                </c:pt>
                <c:pt idx="724">
                  <c:v>1E-4</c:v>
                </c:pt>
                <c:pt idx="725">
                  <c:v>1E-4</c:v>
                </c:pt>
                <c:pt idx="726">
                  <c:v>1E-4</c:v>
                </c:pt>
                <c:pt idx="727">
                  <c:v>1E-4</c:v>
                </c:pt>
                <c:pt idx="728">
                  <c:v>1E-4</c:v>
                </c:pt>
                <c:pt idx="729">
                  <c:v>1E-4</c:v>
                </c:pt>
                <c:pt idx="730">
                  <c:v>1E-4</c:v>
                </c:pt>
                <c:pt idx="731">
                  <c:v>1E-4</c:v>
                </c:pt>
                <c:pt idx="732">
                  <c:v>1E-4</c:v>
                </c:pt>
                <c:pt idx="733">
                  <c:v>1E-4</c:v>
                </c:pt>
                <c:pt idx="734">
                  <c:v>1E-4</c:v>
                </c:pt>
                <c:pt idx="735">
                  <c:v>1E-4</c:v>
                </c:pt>
                <c:pt idx="736">
                  <c:v>1E-4</c:v>
                </c:pt>
                <c:pt idx="737">
                  <c:v>1E-4</c:v>
                </c:pt>
                <c:pt idx="738">
                  <c:v>1E-4</c:v>
                </c:pt>
                <c:pt idx="739">
                  <c:v>1E-4</c:v>
                </c:pt>
                <c:pt idx="740">
                  <c:v>1.0001</c:v>
                </c:pt>
                <c:pt idx="741">
                  <c:v>1E-4</c:v>
                </c:pt>
                <c:pt idx="742">
                  <c:v>1E-4</c:v>
                </c:pt>
                <c:pt idx="743">
                  <c:v>1E-4</c:v>
                </c:pt>
                <c:pt idx="744">
                  <c:v>1E-4</c:v>
                </c:pt>
                <c:pt idx="745">
                  <c:v>1E-4</c:v>
                </c:pt>
                <c:pt idx="746">
                  <c:v>1E-4</c:v>
                </c:pt>
                <c:pt idx="747">
                  <c:v>1E-4</c:v>
                </c:pt>
                <c:pt idx="748">
                  <c:v>1E-4</c:v>
                </c:pt>
                <c:pt idx="749">
                  <c:v>1.0001</c:v>
                </c:pt>
                <c:pt idx="750">
                  <c:v>1E-4</c:v>
                </c:pt>
                <c:pt idx="751">
                  <c:v>1E-4</c:v>
                </c:pt>
                <c:pt idx="752">
                  <c:v>1E-4</c:v>
                </c:pt>
                <c:pt idx="753">
                  <c:v>1E-4</c:v>
                </c:pt>
                <c:pt idx="754">
                  <c:v>1.0001</c:v>
                </c:pt>
                <c:pt idx="755">
                  <c:v>1E-4</c:v>
                </c:pt>
                <c:pt idx="756">
                  <c:v>1E-4</c:v>
                </c:pt>
                <c:pt idx="757">
                  <c:v>1E-4</c:v>
                </c:pt>
                <c:pt idx="758">
                  <c:v>1E-4</c:v>
                </c:pt>
                <c:pt idx="759">
                  <c:v>1E-4</c:v>
                </c:pt>
                <c:pt idx="760">
                  <c:v>1E-4</c:v>
                </c:pt>
                <c:pt idx="761">
                  <c:v>1E-4</c:v>
                </c:pt>
                <c:pt idx="762">
                  <c:v>1E-4</c:v>
                </c:pt>
                <c:pt idx="763">
                  <c:v>1E-4</c:v>
                </c:pt>
                <c:pt idx="764">
                  <c:v>1E-4</c:v>
                </c:pt>
                <c:pt idx="765">
                  <c:v>1E-4</c:v>
                </c:pt>
                <c:pt idx="766">
                  <c:v>1E-4</c:v>
                </c:pt>
                <c:pt idx="767">
                  <c:v>1E-4</c:v>
                </c:pt>
                <c:pt idx="768">
                  <c:v>1E-4</c:v>
                </c:pt>
                <c:pt idx="769">
                  <c:v>1E-4</c:v>
                </c:pt>
                <c:pt idx="770">
                  <c:v>1E-4</c:v>
                </c:pt>
                <c:pt idx="771">
                  <c:v>1E-4</c:v>
                </c:pt>
                <c:pt idx="772">
                  <c:v>1E-4</c:v>
                </c:pt>
                <c:pt idx="773">
                  <c:v>1E-4</c:v>
                </c:pt>
                <c:pt idx="774">
                  <c:v>1E-4</c:v>
                </c:pt>
                <c:pt idx="775">
                  <c:v>1E-4</c:v>
                </c:pt>
                <c:pt idx="776">
                  <c:v>1E-4</c:v>
                </c:pt>
                <c:pt idx="777">
                  <c:v>1E-4</c:v>
                </c:pt>
                <c:pt idx="778">
                  <c:v>1E-4</c:v>
                </c:pt>
                <c:pt idx="779">
                  <c:v>1E-4</c:v>
                </c:pt>
                <c:pt idx="780">
                  <c:v>1E-4</c:v>
                </c:pt>
                <c:pt idx="781">
                  <c:v>1E-4</c:v>
                </c:pt>
                <c:pt idx="782">
                  <c:v>1E-4</c:v>
                </c:pt>
                <c:pt idx="783">
                  <c:v>1E-4</c:v>
                </c:pt>
                <c:pt idx="784">
                  <c:v>1E-4</c:v>
                </c:pt>
                <c:pt idx="785">
                  <c:v>1E-4</c:v>
                </c:pt>
                <c:pt idx="786">
                  <c:v>1E-4</c:v>
                </c:pt>
                <c:pt idx="787">
                  <c:v>1E-4</c:v>
                </c:pt>
                <c:pt idx="788">
                  <c:v>1E-4</c:v>
                </c:pt>
                <c:pt idx="789">
                  <c:v>1E-4</c:v>
                </c:pt>
                <c:pt idx="790">
                  <c:v>1E-4</c:v>
                </c:pt>
                <c:pt idx="791">
                  <c:v>1E-4</c:v>
                </c:pt>
                <c:pt idx="792">
                  <c:v>1E-4</c:v>
                </c:pt>
                <c:pt idx="793">
                  <c:v>1E-4</c:v>
                </c:pt>
                <c:pt idx="794">
                  <c:v>1E-4</c:v>
                </c:pt>
                <c:pt idx="795">
                  <c:v>1E-4</c:v>
                </c:pt>
                <c:pt idx="796">
                  <c:v>1E-4</c:v>
                </c:pt>
                <c:pt idx="797">
                  <c:v>1E-4</c:v>
                </c:pt>
                <c:pt idx="798">
                  <c:v>1E-4</c:v>
                </c:pt>
                <c:pt idx="799">
                  <c:v>1E-4</c:v>
                </c:pt>
                <c:pt idx="800">
                  <c:v>1E-4</c:v>
                </c:pt>
                <c:pt idx="801">
                  <c:v>1E-4</c:v>
                </c:pt>
                <c:pt idx="802">
                  <c:v>1E-4</c:v>
                </c:pt>
                <c:pt idx="803">
                  <c:v>1E-4</c:v>
                </c:pt>
                <c:pt idx="804">
                  <c:v>1E-4</c:v>
                </c:pt>
                <c:pt idx="805">
                  <c:v>1E-4</c:v>
                </c:pt>
                <c:pt idx="806">
                  <c:v>1E-4</c:v>
                </c:pt>
                <c:pt idx="807">
                  <c:v>1E-4</c:v>
                </c:pt>
                <c:pt idx="808">
                  <c:v>1E-4</c:v>
                </c:pt>
                <c:pt idx="809">
                  <c:v>1E-4</c:v>
                </c:pt>
                <c:pt idx="810">
                  <c:v>1E-4</c:v>
                </c:pt>
                <c:pt idx="811">
                  <c:v>1E-4</c:v>
                </c:pt>
                <c:pt idx="812">
                  <c:v>1E-4</c:v>
                </c:pt>
                <c:pt idx="813">
                  <c:v>1E-4</c:v>
                </c:pt>
                <c:pt idx="814">
                  <c:v>1E-4</c:v>
                </c:pt>
                <c:pt idx="815">
                  <c:v>1.0001</c:v>
                </c:pt>
                <c:pt idx="816">
                  <c:v>1E-4</c:v>
                </c:pt>
                <c:pt idx="817">
                  <c:v>1E-4</c:v>
                </c:pt>
                <c:pt idx="818">
                  <c:v>1E-4</c:v>
                </c:pt>
                <c:pt idx="819">
                  <c:v>1E-4</c:v>
                </c:pt>
                <c:pt idx="820">
                  <c:v>1E-4</c:v>
                </c:pt>
                <c:pt idx="821">
                  <c:v>1E-4</c:v>
                </c:pt>
                <c:pt idx="822">
                  <c:v>1E-4</c:v>
                </c:pt>
                <c:pt idx="823">
                  <c:v>1E-4</c:v>
                </c:pt>
                <c:pt idx="824">
                  <c:v>1E-4</c:v>
                </c:pt>
                <c:pt idx="825">
                  <c:v>1E-4</c:v>
                </c:pt>
                <c:pt idx="826">
                  <c:v>1E-4</c:v>
                </c:pt>
                <c:pt idx="827">
                  <c:v>1E-4</c:v>
                </c:pt>
                <c:pt idx="828">
                  <c:v>1E-4</c:v>
                </c:pt>
                <c:pt idx="829">
                  <c:v>1E-4</c:v>
                </c:pt>
                <c:pt idx="830">
                  <c:v>1E-4</c:v>
                </c:pt>
                <c:pt idx="831">
                  <c:v>1E-4</c:v>
                </c:pt>
                <c:pt idx="832">
                  <c:v>1.0001</c:v>
                </c:pt>
                <c:pt idx="833">
                  <c:v>1E-4</c:v>
                </c:pt>
                <c:pt idx="834">
                  <c:v>1E-4</c:v>
                </c:pt>
                <c:pt idx="835">
                  <c:v>1E-4</c:v>
                </c:pt>
                <c:pt idx="836">
                  <c:v>1E-4</c:v>
                </c:pt>
                <c:pt idx="837">
                  <c:v>1.0001</c:v>
                </c:pt>
                <c:pt idx="838">
                  <c:v>1E-4</c:v>
                </c:pt>
                <c:pt idx="839">
                  <c:v>1E-4</c:v>
                </c:pt>
                <c:pt idx="840">
                  <c:v>1E-4</c:v>
                </c:pt>
                <c:pt idx="841">
                  <c:v>1E-4</c:v>
                </c:pt>
                <c:pt idx="842">
                  <c:v>1E-4</c:v>
                </c:pt>
                <c:pt idx="843">
                  <c:v>1E-4</c:v>
                </c:pt>
                <c:pt idx="844">
                  <c:v>1.0001</c:v>
                </c:pt>
                <c:pt idx="845">
                  <c:v>1E-4</c:v>
                </c:pt>
                <c:pt idx="846">
                  <c:v>1E-4</c:v>
                </c:pt>
                <c:pt idx="847">
                  <c:v>1E-4</c:v>
                </c:pt>
                <c:pt idx="848">
                  <c:v>1E-4</c:v>
                </c:pt>
                <c:pt idx="849">
                  <c:v>1E-4</c:v>
                </c:pt>
                <c:pt idx="850">
                  <c:v>1.0001</c:v>
                </c:pt>
                <c:pt idx="851">
                  <c:v>1E-4</c:v>
                </c:pt>
                <c:pt idx="852">
                  <c:v>1E-4</c:v>
                </c:pt>
                <c:pt idx="853">
                  <c:v>1.0001</c:v>
                </c:pt>
                <c:pt idx="854">
                  <c:v>1E-4</c:v>
                </c:pt>
                <c:pt idx="855">
                  <c:v>1E-4</c:v>
                </c:pt>
                <c:pt idx="856">
                  <c:v>1E-4</c:v>
                </c:pt>
                <c:pt idx="857">
                  <c:v>1E-4</c:v>
                </c:pt>
                <c:pt idx="858">
                  <c:v>1E-4</c:v>
                </c:pt>
                <c:pt idx="859">
                  <c:v>1E-4</c:v>
                </c:pt>
                <c:pt idx="860">
                  <c:v>1E-4</c:v>
                </c:pt>
                <c:pt idx="861">
                  <c:v>1E-4</c:v>
                </c:pt>
                <c:pt idx="862">
                  <c:v>1.0001</c:v>
                </c:pt>
                <c:pt idx="863">
                  <c:v>2.0001000000000002</c:v>
                </c:pt>
                <c:pt idx="864">
                  <c:v>1E-4</c:v>
                </c:pt>
                <c:pt idx="865">
                  <c:v>1E-4</c:v>
                </c:pt>
                <c:pt idx="866">
                  <c:v>1.0001</c:v>
                </c:pt>
                <c:pt idx="867">
                  <c:v>1E-4</c:v>
                </c:pt>
                <c:pt idx="868">
                  <c:v>1.0001</c:v>
                </c:pt>
                <c:pt idx="869">
                  <c:v>1.0001</c:v>
                </c:pt>
                <c:pt idx="870">
                  <c:v>1.0001</c:v>
                </c:pt>
                <c:pt idx="871">
                  <c:v>1E-4</c:v>
                </c:pt>
                <c:pt idx="872">
                  <c:v>1.0001</c:v>
                </c:pt>
                <c:pt idx="873">
                  <c:v>1E-4</c:v>
                </c:pt>
                <c:pt idx="874">
                  <c:v>1E-4</c:v>
                </c:pt>
                <c:pt idx="875">
                  <c:v>1E-4</c:v>
                </c:pt>
                <c:pt idx="876">
                  <c:v>1E-4</c:v>
                </c:pt>
                <c:pt idx="877">
                  <c:v>1E-4</c:v>
                </c:pt>
                <c:pt idx="878">
                  <c:v>1E-4</c:v>
                </c:pt>
                <c:pt idx="879">
                  <c:v>1E-4</c:v>
                </c:pt>
                <c:pt idx="880">
                  <c:v>1E-4</c:v>
                </c:pt>
                <c:pt idx="881">
                  <c:v>1E-4</c:v>
                </c:pt>
                <c:pt idx="882">
                  <c:v>1E-4</c:v>
                </c:pt>
                <c:pt idx="883">
                  <c:v>1E-4</c:v>
                </c:pt>
                <c:pt idx="884">
                  <c:v>1E-4</c:v>
                </c:pt>
                <c:pt idx="885">
                  <c:v>1E-4</c:v>
                </c:pt>
                <c:pt idx="886">
                  <c:v>1E-4</c:v>
                </c:pt>
                <c:pt idx="887">
                  <c:v>1E-4</c:v>
                </c:pt>
                <c:pt idx="888">
                  <c:v>1E-4</c:v>
                </c:pt>
                <c:pt idx="889">
                  <c:v>1E-4</c:v>
                </c:pt>
                <c:pt idx="890">
                  <c:v>1E-4</c:v>
                </c:pt>
                <c:pt idx="891">
                  <c:v>1E-4</c:v>
                </c:pt>
                <c:pt idx="892">
                  <c:v>1.0001</c:v>
                </c:pt>
                <c:pt idx="893">
                  <c:v>1E-4</c:v>
                </c:pt>
                <c:pt idx="894">
                  <c:v>1E-4</c:v>
                </c:pt>
                <c:pt idx="895">
                  <c:v>1E-4</c:v>
                </c:pt>
                <c:pt idx="896">
                  <c:v>1.0001</c:v>
                </c:pt>
                <c:pt idx="897">
                  <c:v>1E-4</c:v>
                </c:pt>
                <c:pt idx="898">
                  <c:v>1E-4</c:v>
                </c:pt>
                <c:pt idx="899">
                  <c:v>1E-4</c:v>
                </c:pt>
                <c:pt idx="900">
                  <c:v>1E-4</c:v>
                </c:pt>
                <c:pt idx="901">
                  <c:v>1E-4</c:v>
                </c:pt>
                <c:pt idx="902">
                  <c:v>1E-4</c:v>
                </c:pt>
                <c:pt idx="903">
                  <c:v>1E-4</c:v>
                </c:pt>
                <c:pt idx="904">
                  <c:v>1E-4</c:v>
                </c:pt>
                <c:pt idx="905">
                  <c:v>1E-4</c:v>
                </c:pt>
                <c:pt idx="906">
                  <c:v>1E-4</c:v>
                </c:pt>
                <c:pt idx="907">
                  <c:v>1E-4</c:v>
                </c:pt>
                <c:pt idx="908">
                  <c:v>1.0001</c:v>
                </c:pt>
                <c:pt idx="909">
                  <c:v>1E-4</c:v>
                </c:pt>
                <c:pt idx="910">
                  <c:v>1E-4</c:v>
                </c:pt>
                <c:pt idx="911">
                  <c:v>1E-4</c:v>
                </c:pt>
                <c:pt idx="912">
                  <c:v>1.0001</c:v>
                </c:pt>
                <c:pt idx="913">
                  <c:v>1E-4</c:v>
                </c:pt>
                <c:pt idx="914">
                  <c:v>1E-4</c:v>
                </c:pt>
                <c:pt idx="915">
                  <c:v>4.0000999999999998</c:v>
                </c:pt>
                <c:pt idx="916">
                  <c:v>1E-4</c:v>
                </c:pt>
                <c:pt idx="917">
                  <c:v>1E-4</c:v>
                </c:pt>
                <c:pt idx="918">
                  <c:v>1E-4</c:v>
                </c:pt>
                <c:pt idx="919">
                  <c:v>1E-4</c:v>
                </c:pt>
                <c:pt idx="920">
                  <c:v>1E-4</c:v>
                </c:pt>
                <c:pt idx="921">
                  <c:v>1E-4</c:v>
                </c:pt>
                <c:pt idx="922">
                  <c:v>1E-4</c:v>
                </c:pt>
                <c:pt idx="923">
                  <c:v>1E-4</c:v>
                </c:pt>
                <c:pt idx="924">
                  <c:v>1E-4</c:v>
                </c:pt>
                <c:pt idx="925">
                  <c:v>1E-4</c:v>
                </c:pt>
                <c:pt idx="926">
                  <c:v>1E-4</c:v>
                </c:pt>
                <c:pt idx="927">
                  <c:v>1E-4</c:v>
                </c:pt>
                <c:pt idx="928">
                  <c:v>1E-4</c:v>
                </c:pt>
                <c:pt idx="929">
                  <c:v>1E-4</c:v>
                </c:pt>
                <c:pt idx="930">
                  <c:v>1E-4</c:v>
                </c:pt>
                <c:pt idx="931">
                  <c:v>1E-4</c:v>
                </c:pt>
                <c:pt idx="932">
                  <c:v>1E-4</c:v>
                </c:pt>
                <c:pt idx="933">
                  <c:v>1E-4</c:v>
                </c:pt>
                <c:pt idx="934">
                  <c:v>1E-4</c:v>
                </c:pt>
                <c:pt idx="935">
                  <c:v>1E-4</c:v>
                </c:pt>
                <c:pt idx="936">
                  <c:v>1E-4</c:v>
                </c:pt>
                <c:pt idx="937">
                  <c:v>1E-4</c:v>
                </c:pt>
                <c:pt idx="938">
                  <c:v>1E-4</c:v>
                </c:pt>
                <c:pt idx="939">
                  <c:v>1E-4</c:v>
                </c:pt>
                <c:pt idx="940">
                  <c:v>1E-4</c:v>
                </c:pt>
                <c:pt idx="941">
                  <c:v>1E-4</c:v>
                </c:pt>
                <c:pt idx="942">
                  <c:v>1E-4</c:v>
                </c:pt>
                <c:pt idx="943">
                  <c:v>1E-4</c:v>
                </c:pt>
                <c:pt idx="944">
                  <c:v>1E-4</c:v>
                </c:pt>
                <c:pt idx="945">
                  <c:v>1E-4</c:v>
                </c:pt>
                <c:pt idx="946">
                  <c:v>1E-4</c:v>
                </c:pt>
                <c:pt idx="947">
                  <c:v>1E-4</c:v>
                </c:pt>
                <c:pt idx="948">
                  <c:v>1.0001</c:v>
                </c:pt>
                <c:pt idx="949">
                  <c:v>1E-4</c:v>
                </c:pt>
                <c:pt idx="950">
                  <c:v>1E-4</c:v>
                </c:pt>
                <c:pt idx="951">
                  <c:v>1E-4</c:v>
                </c:pt>
                <c:pt idx="952">
                  <c:v>1E-4</c:v>
                </c:pt>
                <c:pt idx="953">
                  <c:v>1E-4</c:v>
                </c:pt>
                <c:pt idx="954">
                  <c:v>1E-4</c:v>
                </c:pt>
                <c:pt idx="955">
                  <c:v>1E-4</c:v>
                </c:pt>
                <c:pt idx="956">
                  <c:v>1.0001</c:v>
                </c:pt>
                <c:pt idx="957">
                  <c:v>1E-4</c:v>
                </c:pt>
                <c:pt idx="958">
                  <c:v>1E-4</c:v>
                </c:pt>
                <c:pt idx="959">
                  <c:v>1E-4</c:v>
                </c:pt>
                <c:pt idx="960">
                  <c:v>1E-4</c:v>
                </c:pt>
                <c:pt idx="961">
                  <c:v>1E-4</c:v>
                </c:pt>
                <c:pt idx="962">
                  <c:v>1E-4</c:v>
                </c:pt>
                <c:pt idx="963">
                  <c:v>1E-4</c:v>
                </c:pt>
                <c:pt idx="964">
                  <c:v>1E-4</c:v>
                </c:pt>
                <c:pt idx="965">
                  <c:v>1E-4</c:v>
                </c:pt>
                <c:pt idx="966">
                  <c:v>1E-4</c:v>
                </c:pt>
                <c:pt idx="967">
                  <c:v>1E-4</c:v>
                </c:pt>
                <c:pt idx="968">
                  <c:v>1E-4</c:v>
                </c:pt>
                <c:pt idx="969">
                  <c:v>1.0001</c:v>
                </c:pt>
                <c:pt idx="970">
                  <c:v>1E-4</c:v>
                </c:pt>
                <c:pt idx="971">
                  <c:v>1E-4</c:v>
                </c:pt>
                <c:pt idx="972">
                  <c:v>1E-4</c:v>
                </c:pt>
                <c:pt idx="973">
                  <c:v>1E-4</c:v>
                </c:pt>
                <c:pt idx="974">
                  <c:v>1E-4</c:v>
                </c:pt>
                <c:pt idx="975">
                  <c:v>1E-4</c:v>
                </c:pt>
                <c:pt idx="976">
                  <c:v>1E-4</c:v>
                </c:pt>
                <c:pt idx="977">
                  <c:v>1E-4</c:v>
                </c:pt>
                <c:pt idx="978">
                  <c:v>1E-4</c:v>
                </c:pt>
                <c:pt idx="979">
                  <c:v>1E-4</c:v>
                </c:pt>
                <c:pt idx="980">
                  <c:v>1E-4</c:v>
                </c:pt>
                <c:pt idx="981">
                  <c:v>1E-4</c:v>
                </c:pt>
                <c:pt idx="982">
                  <c:v>1E-4</c:v>
                </c:pt>
                <c:pt idx="983">
                  <c:v>1E-4</c:v>
                </c:pt>
                <c:pt idx="984">
                  <c:v>1E-4</c:v>
                </c:pt>
                <c:pt idx="985">
                  <c:v>1E-4</c:v>
                </c:pt>
                <c:pt idx="986">
                  <c:v>1E-4</c:v>
                </c:pt>
                <c:pt idx="987">
                  <c:v>1E-4</c:v>
                </c:pt>
                <c:pt idx="988">
                  <c:v>1E-4</c:v>
                </c:pt>
                <c:pt idx="989">
                  <c:v>1E-4</c:v>
                </c:pt>
                <c:pt idx="990">
                  <c:v>1E-4</c:v>
                </c:pt>
                <c:pt idx="991">
                  <c:v>1E-4</c:v>
                </c:pt>
                <c:pt idx="992">
                  <c:v>1E-4</c:v>
                </c:pt>
                <c:pt idx="993">
                  <c:v>1E-4</c:v>
                </c:pt>
                <c:pt idx="994">
                  <c:v>1E-4</c:v>
                </c:pt>
                <c:pt idx="995">
                  <c:v>1.0001</c:v>
                </c:pt>
                <c:pt idx="996">
                  <c:v>1E-4</c:v>
                </c:pt>
                <c:pt idx="997">
                  <c:v>1E-4</c:v>
                </c:pt>
                <c:pt idx="998">
                  <c:v>1E-4</c:v>
                </c:pt>
                <c:pt idx="999">
                  <c:v>1E-4</c:v>
                </c:pt>
                <c:pt idx="1000">
                  <c:v>1E-4</c:v>
                </c:pt>
                <c:pt idx="1001">
                  <c:v>1E-4</c:v>
                </c:pt>
                <c:pt idx="1002">
                  <c:v>1.0001</c:v>
                </c:pt>
                <c:pt idx="1003">
                  <c:v>1E-4</c:v>
                </c:pt>
                <c:pt idx="1004">
                  <c:v>1E-4</c:v>
                </c:pt>
                <c:pt idx="1005">
                  <c:v>1E-4</c:v>
                </c:pt>
                <c:pt idx="1006">
                  <c:v>1E-4</c:v>
                </c:pt>
                <c:pt idx="1007">
                  <c:v>1E-4</c:v>
                </c:pt>
                <c:pt idx="1008">
                  <c:v>1E-4</c:v>
                </c:pt>
                <c:pt idx="1009">
                  <c:v>1E-4</c:v>
                </c:pt>
                <c:pt idx="1010">
                  <c:v>1E-4</c:v>
                </c:pt>
                <c:pt idx="1011">
                  <c:v>1E-4</c:v>
                </c:pt>
                <c:pt idx="1012">
                  <c:v>1E-4</c:v>
                </c:pt>
                <c:pt idx="1013">
                  <c:v>1E-4</c:v>
                </c:pt>
                <c:pt idx="1014">
                  <c:v>1E-4</c:v>
                </c:pt>
                <c:pt idx="1015">
                  <c:v>1E-4</c:v>
                </c:pt>
                <c:pt idx="1016">
                  <c:v>1E-4</c:v>
                </c:pt>
                <c:pt idx="1017">
                  <c:v>1E-4</c:v>
                </c:pt>
                <c:pt idx="1018">
                  <c:v>1E-4</c:v>
                </c:pt>
                <c:pt idx="1019">
                  <c:v>1E-4</c:v>
                </c:pt>
                <c:pt idx="1020">
                  <c:v>1E-4</c:v>
                </c:pt>
                <c:pt idx="1021">
                  <c:v>1E-4</c:v>
                </c:pt>
                <c:pt idx="1022">
                  <c:v>1E-4</c:v>
                </c:pt>
                <c:pt idx="1023">
                  <c:v>1E-4</c:v>
                </c:pt>
                <c:pt idx="1024">
                  <c:v>1E-4</c:v>
                </c:pt>
                <c:pt idx="1025">
                  <c:v>1E-4</c:v>
                </c:pt>
                <c:pt idx="1026">
                  <c:v>1E-4</c:v>
                </c:pt>
                <c:pt idx="1027">
                  <c:v>1E-4</c:v>
                </c:pt>
                <c:pt idx="1028">
                  <c:v>1E-4</c:v>
                </c:pt>
                <c:pt idx="1029">
                  <c:v>1E-4</c:v>
                </c:pt>
                <c:pt idx="1030">
                  <c:v>1E-4</c:v>
                </c:pt>
                <c:pt idx="1031">
                  <c:v>1E-4</c:v>
                </c:pt>
                <c:pt idx="1032">
                  <c:v>1E-4</c:v>
                </c:pt>
                <c:pt idx="1033">
                  <c:v>1E-4</c:v>
                </c:pt>
                <c:pt idx="1034">
                  <c:v>1E-4</c:v>
                </c:pt>
                <c:pt idx="1035">
                  <c:v>1E-4</c:v>
                </c:pt>
                <c:pt idx="1036">
                  <c:v>1E-4</c:v>
                </c:pt>
                <c:pt idx="1037">
                  <c:v>1E-4</c:v>
                </c:pt>
                <c:pt idx="1038">
                  <c:v>1E-4</c:v>
                </c:pt>
                <c:pt idx="1039">
                  <c:v>1E-4</c:v>
                </c:pt>
                <c:pt idx="1040">
                  <c:v>1E-4</c:v>
                </c:pt>
                <c:pt idx="1041">
                  <c:v>1E-4</c:v>
                </c:pt>
                <c:pt idx="1042">
                  <c:v>1E-4</c:v>
                </c:pt>
                <c:pt idx="1043">
                  <c:v>1.0001</c:v>
                </c:pt>
                <c:pt idx="1044">
                  <c:v>1E-4</c:v>
                </c:pt>
                <c:pt idx="1045">
                  <c:v>1E-4</c:v>
                </c:pt>
                <c:pt idx="1046">
                  <c:v>1E-4</c:v>
                </c:pt>
                <c:pt idx="1047">
                  <c:v>1E-4</c:v>
                </c:pt>
                <c:pt idx="1048">
                  <c:v>1E-4</c:v>
                </c:pt>
                <c:pt idx="1049">
                  <c:v>1E-4</c:v>
                </c:pt>
                <c:pt idx="1050">
                  <c:v>1E-4</c:v>
                </c:pt>
                <c:pt idx="1051">
                  <c:v>1E-4</c:v>
                </c:pt>
                <c:pt idx="1052">
                  <c:v>1E-4</c:v>
                </c:pt>
                <c:pt idx="1053">
                  <c:v>1E-4</c:v>
                </c:pt>
                <c:pt idx="1054">
                  <c:v>1E-4</c:v>
                </c:pt>
                <c:pt idx="1055">
                  <c:v>1E-4</c:v>
                </c:pt>
                <c:pt idx="1056">
                  <c:v>1.0001</c:v>
                </c:pt>
                <c:pt idx="1057">
                  <c:v>1E-4</c:v>
                </c:pt>
                <c:pt idx="1058">
                  <c:v>1E-4</c:v>
                </c:pt>
                <c:pt idx="1059">
                  <c:v>1E-4</c:v>
                </c:pt>
                <c:pt idx="1060">
                  <c:v>1.0001</c:v>
                </c:pt>
                <c:pt idx="1061">
                  <c:v>1E-4</c:v>
                </c:pt>
                <c:pt idx="1062">
                  <c:v>1E-4</c:v>
                </c:pt>
                <c:pt idx="1063">
                  <c:v>1E-4</c:v>
                </c:pt>
                <c:pt idx="1064">
                  <c:v>1E-4</c:v>
                </c:pt>
                <c:pt idx="1065">
                  <c:v>1E-4</c:v>
                </c:pt>
                <c:pt idx="1066">
                  <c:v>1.0001</c:v>
                </c:pt>
                <c:pt idx="1067">
                  <c:v>1E-4</c:v>
                </c:pt>
                <c:pt idx="1068">
                  <c:v>1E-4</c:v>
                </c:pt>
                <c:pt idx="1069">
                  <c:v>1E-4</c:v>
                </c:pt>
                <c:pt idx="1070">
                  <c:v>1E-4</c:v>
                </c:pt>
                <c:pt idx="1071">
                  <c:v>1E-4</c:v>
                </c:pt>
                <c:pt idx="1072">
                  <c:v>1E-4</c:v>
                </c:pt>
                <c:pt idx="1073">
                  <c:v>1E-4</c:v>
                </c:pt>
                <c:pt idx="1074">
                  <c:v>1E-4</c:v>
                </c:pt>
                <c:pt idx="1075">
                  <c:v>1E-4</c:v>
                </c:pt>
                <c:pt idx="1076">
                  <c:v>1E-4</c:v>
                </c:pt>
                <c:pt idx="1077">
                  <c:v>1E-4</c:v>
                </c:pt>
                <c:pt idx="1078">
                  <c:v>1E-4</c:v>
                </c:pt>
                <c:pt idx="1079">
                  <c:v>1E-4</c:v>
                </c:pt>
                <c:pt idx="1080">
                  <c:v>1E-4</c:v>
                </c:pt>
                <c:pt idx="1081">
                  <c:v>1E-4</c:v>
                </c:pt>
                <c:pt idx="1082">
                  <c:v>1E-4</c:v>
                </c:pt>
                <c:pt idx="1083">
                  <c:v>1E-4</c:v>
                </c:pt>
                <c:pt idx="1084">
                  <c:v>1E-4</c:v>
                </c:pt>
                <c:pt idx="1085">
                  <c:v>1E-4</c:v>
                </c:pt>
                <c:pt idx="1086">
                  <c:v>1E-4</c:v>
                </c:pt>
                <c:pt idx="1087">
                  <c:v>1E-4</c:v>
                </c:pt>
                <c:pt idx="1088">
                  <c:v>1.0001</c:v>
                </c:pt>
                <c:pt idx="1089">
                  <c:v>1.0001</c:v>
                </c:pt>
                <c:pt idx="1090">
                  <c:v>1E-4</c:v>
                </c:pt>
                <c:pt idx="1091">
                  <c:v>1E-4</c:v>
                </c:pt>
                <c:pt idx="1092">
                  <c:v>1E-4</c:v>
                </c:pt>
                <c:pt idx="1093">
                  <c:v>1E-4</c:v>
                </c:pt>
                <c:pt idx="1094">
                  <c:v>1E-4</c:v>
                </c:pt>
                <c:pt idx="1095">
                  <c:v>1E-4</c:v>
                </c:pt>
                <c:pt idx="1096">
                  <c:v>1E-4</c:v>
                </c:pt>
                <c:pt idx="1097">
                  <c:v>1E-4</c:v>
                </c:pt>
                <c:pt idx="1098">
                  <c:v>1E-4</c:v>
                </c:pt>
                <c:pt idx="1099">
                  <c:v>1E-4</c:v>
                </c:pt>
                <c:pt idx="1100">
                  <c:v>1E-4</c:v>
                </c:pt>
                <c:pt idx="1101">
                  <c:v>1E-4</c:v>
                </c:pt>
                <c:pt idx="1102">
                  <c:v>1E-4</c:v>
                </c:pt>
                <c:pt idx="1103">
                  <c:v>1E-4</c:v>
                </c:pt>
                <c:pt idx="1104">
                  <c:v>1E-4</c:v>
                </c:pt>
                <c:pt idx="1105">
                  <c:v>1E-4</c:v>
                </c:pt>
                <c:pt idx="1106">
                  <c:v>1E-4</c:v>
                </c:pt>
                <c:pt idx="1107">
                  <c:v>1E-4</c:v>
                </c:pt>
                <c:pt idx="1108">
                  <c:v>1.0001</c:v>
                </c:pt>
                <c:pt idx="1109">
                  <c:v>1E-4</c:v>
                </c:pt>
                <c:pt idx="1110">
                  <c:v>1E-4</c:v>
                </c:pt>
                <c:pt idx="1111">
                  <c:v>1E-4</c:v>
                </c:pt>
                <c:pt idx="1112">
                  <c:v>1E-4</c:v>
                </c:pt>
                <c:pt idx="1113">
                  <c:v>1E-4</c:v>
                </c:pt>
                <c:pt idx="1114">
                  <c:v>1E-4</c:v>
                </c:pt>
                <c:pt idx="1115">
                  <c:v>1E-4</c:v>
                </c:pt>
                <c:pt idx="1116">
                  <c:v>1E-4</c:v>
                </c:pt>
                <c:pt idx="1117">
                  <c:v>1E-4</c:v>
                </c:pt>
                <c:pt idx="1118">
                  <c:v>1E-4</c:v>
                </c:pt>
                <c:pt idx="1119">
                  <c:v>1E-4</c:v>
                </c:pt>
                <c:pt idx="1120">
                  <c:v>1E-4</c:v>
                </c:pt>
                <c:pt idx="1121">
                  <c:v>1E-4</c:v>
                </c:pt>
                <c:pt idx="1122">
                  <c:v>1E-4</c:v>
                </c:pt>
                <c:pt idx="1123">
                  <c:v>1E-4</c:v>
                </c:pt>
                <c:pt idx="1124">
                  <c:v>1E-4</c:v>
                </c:pt>
                <c:pt idx="1125">
                  <c:v>1E-4</c:v>
                </c:pt>
                <c:pt idx="1126">
                  <c:v>1E-4</c:v>
                </c:pt>
                <c:pt idx="1127">
                  <c:v>1E-4</c:v>
                </c:pt>
                <c:pt idx="1128">
                  <c:v>1.0001</c:v>
                </c:pt>
                <c:pt idx="1129">
                  <c:v>1E-4</c:v>
                </c:pt>
                <c:pt idx="1130">
                  <c:v>1E-4</c:v>
                </c:pt>
                <c:pt idx="1131">
                  <c:v>1E-4</c:v>
                </c:pt>
                <c:pt idx="1132">
                  <c:v>1.0001</c:v>
                </c:pt>
                <c:pt idx="1133">
                  <c:v>1E-4</c:v>
                </c:pt>
                <c:pt idx="1134">
                  <c:v>1E-4</c:v>
                </c:pt>
                <c:pt idx="1135">
                  <c:v>1E-4</c:v>
                </c:pt>
                <c:pt idx="1136">
                  <c:v>1E-4</c:v>
                </c:pt>
                <c:pt idx="1137">
                  <c:v>1E-4</c:v>
                </c:pt>
                <c:pt idx="1138">
                  <c:v>1.0001</c:v>
                </c:pt>
                <c:pt idx="1139">
                  <c:v>1E-4</c:v>
                </c:pt>
                <c:pt idx="1140">
                  <c:v>1E-4</c:v>
                </c:pt>
                <c:pt idx="1141">
                  <c:v>1E-4</c:v>
                </c:pt>
                <c:pt idx="1142">
                  <c:v>1E-4</c:v>
                </c:pt>
                <c:pt idx="1143">
                  <c:v>1E-4</c:v>
                </c:pt>
                <c:pt idx="1144">
                  <c:v>1E-4</c:v>
                </c:pt>
                <c:pt idx="1145">
                  <c:v>1.0001</c:v>
                </c:pt>
                <c:pt idx="1146">
                  <c:v>1E-4</c:v>
                </c:pt>
                <c:pt idx="1147">
                  <c:v>1E-4</c:v>
                </c:pt>
                <c:pt idx="1148">
                  <c:v>1E-4</c:v>
                </c:pt>
                <c:pt idx="1149">
                  <c:v>1E-4</c:v>
                </c:pt>
                <c:pt idx="1150">
                  <c:v>1E-4</c:v>
                </c:pt>
                <c:pt idx="1151">
                  <c:v>1E-4</c:v>
                </c:pt>
                <c:pt idx="1152">
                  <c:v>1E-4</c:v>
                </c:pt>
                <c:pt idx="1153">
                  <c:v>1E-4</c:v>
                </c:pt>
                <c:pt idx="1154">
                  <c:v>1E-4</c:v>
                </c:pt>
                <c:pt idx="1155">
                  <c:v>1E-4</c:v>
                </c:pt>
                <c:pt idx="1156">
                  <c:v>1E-4</c:v>
                </c:pt>
                <c:pt idx="1157">
                  <c:v>1E-4</c:v>
                </c:pt>
                <c:pt idx="1158">
                  <c:v>1E-4</c:v>
                </c:pt>
                <c:pt idx="1159">
                  <c:v>1.0001</c:v>
                </c:pt>
                <c:pt idx="1160">
                  <c:v>1E-4</c:v>
                </c:pt>
                <c:pt idx="1161">
                  <c:v>1E-4</c:v>
                </c:pt>
                <c:pt idx="1162">
                  <c:v>1E-4</c:v>
                </c:pt>
                <c:pt idx="1163">
                  <c:v>1E-4</c:v>
                </c:pt>
                <c:pt idx="1164">
                  <c:v>1E-4</c:v>
                </c:pt>
                <c:pt idx="1165">
                  <c:v>1.0001</c:v>
                </c:pt>
                <c:pt idx="1166">
                  <c:v>1E-4</c:v>
                </c:pt>
                <c:pt idx="1167">
                  <c:v>1E-4</c:v>
                </c:pt>
                <c:pt idx="1168">
                  <c:v>1E-4</c:v>
                </c:pt>
                <c:pt idx="1169">
                  <c:v>1E-4</c:v>
                </c:pt>
                <c:pt idx="1170">
                  <c:v>1E-4</c:v>
                </c:pt>
                <c:pt idx="1171">
                  <c:v>1E-4</c:v>
                </c:pt>
                <c:pt idx="1172">
                  <c:v>1E-4</c:v>
                </c:pt>
                <c:pt idx="1173">
                  <c:v>1E-4</c:v>
                </c:pt>
                <c:pt idx="1174">
                  <c:v>1E-4</c:v>
                </c:pt>
                <c:pt idx="1175">
                  <c:v>1E-4</c:v>
                </c:pt>
                <c:pt idx="1176">
                  <c:v>1E-4</c:v>
                </c:pt>
                <c:pt idx="1177">
                  <c:v>1E-4</c:v>
                </c:pt>
                <c:pt idx="1178">
                  <c:v>1E-4</c:v>
                </c:pt>
                <c:pt idx="1179">
                  <c:v>1E-4</c:v>
                </c:pt>
                <c:pt idx="1180">
                  <c:v>1E-4</c:v>
                </c:pt>
                <c:pt idx="1181">
                  <c:v>1E-4</c:v>
                </c:pt>
                <c:pt idx="1182">
                  <c:v>1E-4</c:v>
                </c:pt>
                <c:pt idx="1183">
                  <c:v>1E-4</c:v>
                </c:pt>
                <c:pt idx="1184">
                  <c:v>1E-4</c:v>
                </c:pt>
                <c:pt idx="1185">
                  <c:v>1E-4</c:v>
                </c:pt>
                <c:pt idx="1186">
                  <c:v>1E-4</c:v>
                </c:pt>
                <c:pt idx="1187">
                  <c:v>1E-4</c:v>
                </c:pt>
                <c:pt idx="1188">
                  <c:v>1E-4</c:v>
                </c:pt>
                <c:pt idx="1189">
                  <c:v>1E-4</c:v>
                </c:pt>
                <c:pt idx="1190">
                  <c:v>1E-4</c:v>
                </c:pt>
                <c:pt idx="1191">
                  <c:v>1E-4</c:v>
                </c:pt>
                <c:pt idx="1192">
                  <c:v>1E-4</c:v>
                </c:pt>
                <c:pt idx="1193">
                  <c:v>1E-4</c:v>
                </c:pt>
                <c:pt idx="1194">
                  <c:v>1E-4</c:v>
                </c:pt>
                <c:pt idx="1195">
                  <c:v>1E-4</c:v>
                </c:pt>
                <c:pt idx="1196">
                  <c:v>1E-4</c:v>
                </c:pt>
                <c:pt idx="1197">
                  <c:v>1E-4</c:v>
                </c:pt>
                <c:pt idx="1198">
                  <c:v>1E-4</c:v>
                </c:pt>
                <c:pt idx="1199">
                  <c:v>1E-4</c:v>
                </c:pt>
                <c:pt idx="1200">
                  <c:v>1E-4</c:v>
                </c:pt>
                <c:pt idx="1201">
                  <c:v>1E-4</c:v>
                </c:pt>
                <c:pt idx="1202">
                  <c:v>1E-4</c:v>
                </c:pt>
                <c:pt idx="1203">
                  <c:v>1E-4</c:v>
                </c:pt>
                <c:pt idx="1204">
                  <c:v>1E-4</c:v>
                </c:pt>
                <c:pt idx="1205">
                  <c:v>1E-4</c:v>
                </c:pt>
                <c:pt idx="1206">
                  <c:v>1E-4</c:v>
                </c:pt>
                <c:pt idx="1207">
                  <c:v>1E-4</c:v>
                </c:pt>
                <c:pt idx="1208">
                  <c:v>1E-4</c:v>
                </c:pt>
                <c:pt idx="1209">
                  <c:v>1E-4</c:v>
                </c:pt>
                <c:pt idx="1210">
                  <c:v>1E-4</c:v>
                </c:pt>
                <c:pt idx="1211">
                  <c:v>1.0001</c:v>
                </c:pt>
                <c:pt idx="1212">
                  <c:v>1E-4</c:v>
                </c:pt>
                <c:pt idx="1213">
                  <c:v>1E-4</c:v>
                </c:pt>
                <c:pt idx="1214">
                  <c:v>1E-4</c:v>
                </c:pt>
                <c:pt idx="1215">
                  <c:v>1E-4</c:v>
                </c:pt>
                <c:pt idx="1216">
                  <c:v>1E-4</c:v>
                </c:pt>
                <c:pt idx="1217">
                  <c:v>1E-4</c:v>
                </c:pt>
                <c:pt idx="1218">
                  <c:v>1E-4</c:v>
                </c:pt>
                <c:pt idx="1219">
                  <c:v>1E-4</c:v>
                </c:pt>
                <c:pt idx="1220">
                  <c:v>1E-4</c:v>
                </c:pt>
                <c:pt idx="1221">
                  <c:v>1.0001</c:v>
                </c:pt>
                <c:pt idx="1222">
                  <c:v>1E-4</c:v>
                </c:pt>
                <c:pt idx="1223">
                  <c:v>1E-4</c:v>
                </c:pt>
                <c:pt idx="1224">
                  <c:v>1E-4</c:v>
                </c:pt>
                <c:pt idx="1225">
                  <c:v>1E-4</c:v>
                </c:pt>
                <c:pt idx="1226">
                  <c:v>1E-4</c:v>
                </c:pt>
                <c:pt idx="1227">
                  <c:v>1E-4</c:v>
                </c:pt>
                <c:pt idx="1228">
                  <c:v>1E-4</c:v>
                </c:pt>
                <c:pt idx="1229">
                  <c:v>1E-4</c:v>
                </c:pt>
                <c:pt idx="1230">
                  <c:v>1E-4</c:v>
                </c:pt>
                <c:pt idx="1231">
                  <c:v>1E-4</c:v>
                </c:pt>
                <c:pt idx="1232">
                  <c:v>1E-4</c:v>
                </c:pt>
                <c:pt idx="1233">
                  <c:v>1E-4</c:v>
                </c:pt>
                <c:pt idx="1234">
                  <c:v>1E-4</c:v>
                </c:pt>
                <c:pt idx="1235">
                  <c:v>1E-4</c:v>
                </c:pt>
                <c:pt idx="1236">
                  <c:v>1E-4</c:v>
                </c:pt>
                <c:pt idx="1237">
                  <c:v>1E-4</c:v>
                </c:pt>
                <c:pt idx="1238">
                  <c:v>1E-4</c:v>
                </c:pt>
                <c:pt idx="1239">
                  <c:v>1E-4</c:v>
                </c:pt>
                <c:pt idx="1240">
                  <c:v>1E-4</c:v>
                </c:pt>
                <c:pt idx="1241">
                  <c:v>1E-4</c:v>
                </c:pt>
                <c:pt idx="1242">
                  <c:v>1E-4</c:v>
                </c:pt>
                <c:pt idx="1243">
                  <c:v>1E-4</c:v>
                </c:pt>
                <c:pt idx="1244">
                  <c:v>1E-4</c:v>
                </c:pt>
                <c:pt idx="1245">
                  <c:v>1E-4</c:v>
                </c:pt>
                <c:pt idx="1246">
                  <c:v>1E-4</c:v>
                </c:pt>
                <c:pt idx="1247">
                  <c:v>1E-4</c:v>
                </c:pt>
                <c:pt idx="1248">
                  <c:v>1E-4</c:v>
                </c:pt>
                <c:pt idx="1249">
                  <c:v>1E-4</c:v>
                </c:pt>
                <c:pt idx="1250">
                  <c:v>1E-4</c:v>
                </c:pt>
                <c:pt idx="1251">
                  <c:v>1E-4</c:v>
                </c:pt>
                <c:pt idx="1252">
                  <c:v>1E-4</c:v>
                </c:pt>
                <c:pt idx="1253">
                  <c:v>1E-4</c:v>
                </c:pt>
                <c:pt idx="1254">
                  <c:v>1E-4</c:v>
                </c:pt>
                <c:pt idx="1255">
                  <c:v>1E-4</c:v>
                </c:pt>
                <c:pt idx="1256">
                  <c:v>1E-4</c:v>
                </c:pt>
                <c:pt idx="1257">
                  <c:v>1E-4</c:v>
                </c:pt>
                <c:pt idx="1258">
                  <c:v>1E-4</c:v>
                </c:pt>
                <c:pt idx="1259">
                  <c:v>1E-4</c:v>
                </c:pt>
                <c:pt idx="1260">
                  <c:v>1E-4</c:v>
                </c:pt>
                <c:pt idx="1261">
                  <c:v>1E-4</c:v>
                </c:pt>
                <c:pt idx="1262">
                  <c:v>1E-4</c:v>
                </c:pt>
                <c:pt idx="1263">
                  <c:v>1E-4</c:v>
                </c:pt>
                <c:pt idx="1264">
                  <c:v>1E-4</c:v>
                </c:pt>
                <c:pt idx="1265">
                  <c:v>1E-4</c:v>
                </c:pt>
                <c:pt idx="1266">
                  <c:v>1E-4</c:v>
                </c:pt>
                <c:pt idx="1267">
                  <c:v>1E-4</c:v>
                </c:pt>
                <c:pt idx="1268">
                  <c:v>1E-4</c:v>
                </c:pt>
                <c:pt idx="1269">
                  <c:v>1E-4</c:v>
                </c:pt>
                <c:pt idx="1270">
                  <c:v>1E-4</c:v>
                </c:pt>
                <c:pt idx="1271">
                  <c:v>1E-4</c:v>
                </c:pt>
                <c:pt idx="1272">
                  <c:v>1E-4</c:v>
                </c:pt>
                <c:pt idx="1273">
                  <c:v>1E-4</c:v>
                </c:pt>
                <c:pt idx="1274">
                  <c:v>1E-4</c:v>
                </c:pt>
                <c:pt idx="1275">
                  <c:v>1E-4</c:v>
                </c:pt>
                <c:pt idx="1276">
                  <c:v>1E-4</c:v>
                </c:pt>
                <c:pt idx="1277">
                  <c:v>1E-4</c:v>
                </c:pt>
                <c:pt idx="1278">
                  <c:v>1E-4</c:v>
                </c:pt>
                <c:pt idx="1279">
                  <c:v>1E-4</c:v>
                </c:pt>
                <c:pt idx="1280">
                  <c:v>1E-4</c:v>
                </c:pt>
                <c:pt idx="1281">
                  <c:v>1E-4</c:v>
                </c:pt>
                <c:pt idx="1282">
                  <c:v>1E-4</c:v>
                </c:pt>
                <c:pt idx="1283">
                  <c:v>1E-4</c:v>
                </c:pt>
                <c:pt idx="1284">
                  <c:v>1.0001</c:v>
                </c:pt>
                <c:pt idx="1285">
                  <c:v>1E-4</c:v>
                </c:pt>
                <c:pt idx="1286">
                  <c:v>1E-4</c:v>
                </c:pt>
                <c:pt idx="1287">
                  <c:v>1E-4</c:v>
                </c:pt>
                <c:pt idx="1288">
                  <c:v>1.0001</c:v>
                </c:pt>
                <c:pt idx="1289">
                  <c:v>1E-4</c:v>
                </c:pt>
                <c:pt idx="1290">
                  <c:v>1E-4</c:v>
                </c:pt>
                <c:pt idx="1291">
                  <c:v>1E-4</c:v>
                </c:pt>
                <c:pt idx="1292">
                  <c:v>1E-4</c:v>
                </c:pt>
                <c:pt idx="1293">
                  <c:v>1E-4</c:v>
                </c:pt>
                <c:pt idx="1294">
                  <c:v>1.0001</c:v>
                </c:pt>
                <c:pt idx="1295">
                  <c:v>1E-4</c:v>
                </c:pt>
                <c:pt idx="1296">
                  <c:v>1E-4</c:v>
                </c:pt>
                <c:pt idx="1297">
                  <c:v>1E-4</c:v>
                </c:pt>
                <c:pt idx="1298">
                  <c:v>1E-4</c:v>
                </c:pt>
                <c:pt idx="1299">
                  <c:v>1E-4</c:v>
                </c:pt>
                <c:pt idx="1300">
                  <c:v>1E-4</c:v>
                </c:pt>
                <c:pt idx="1301">
                  <c:v>1E-4</c:v>
                </c:pt>
                <c:pt idx="1302">
                  <c:v>1E-4</c:v>
                </c:pt>
                <c:pt idx="1303">
                  <c:v>1E-4</c:v>
                </c:pt>
                <c:pt idx="1304">
                  <c:v>1E-4</c:v>
                </c:pt>
                <c:pt idx="1305">
                  <c:v>1E-4</c:v>
                </c:pt>
                <c:pt idx="1306">
                  <c:v>1E-4</c:v>
                </c:pt>
                <c:pt idx="1307">
                  <c:v>1E-4</c:v>
                </c:pt>
                <c:pt idx="1308">
                  <c:v>1E-4</c:v>
                </c:pt>
                <c:pt idx="1309">
                  <c:v>1.0001</c:v>
                </c:pt>
                <c:pt idx="1310">
                  <c:v>1E-4</c:v>
                </c:pt>
                <c:pt idx="1311">
                  <c:v>1E-4</c:v>
                </c:pt>
                <c:pt idx="1312">
                  <c:v>1E-4</c:v>
                </c:pt>
                <c:pt idx="1313">
                  <c:v>1E-4</c:v>
                </c:pt>
                <c:pt idx="1314">
                  <c:v>1E-4</c:v>
                </c:pt>
                <c:pt idx="1315">
                  <c:v>1E-4</c:v>
                </c:pt>
                <c:pt idx="1316">
                  <c:v>1E-4</c:v>
                </c:pt>
                <c:pt idx="1317">
                  <c:v>1E-4</c:v>
                </c:pt>
                <c:pt idx="1318">
                  <c:v>1.0001</c:v>
                </c:pt>
                <c:pt idx="1319">
                  <c:v>1E-4</c:v>
                </c:pt>
                <c:pt idx="1320">
                  <c:v>1E-4</c:v>
                </c:pt>
                <c:pt idx="1321">
                  <c:v>1E-4</c:v>
                </c:pt>
                <c:pt idx="1322">
                  <c:v>1E-4</c:v>
                </c:pt>
                <c:pt idx="1323">
                  <c:v>1E-4</c:v>
                </c:pt>
                <c:pt idx="1324">
                  <c:v>1.0001</c:v>
                </c:pt>
                <c:pt idx="1325">
                  <c:v>1E-4</c:v>
                </c:pt>
                <c:pt idx="1326">
                  <c:v>1E-4</c:v>
                </c:pt>
                <c:pt idx="1327">
                  <c:v>1E-4</c:v>
                </c:pt>
                <c:pt idx="1328">
                  <c:v>1E-4</c:v>
                </c:pt>
                <c:pt idx="1329">
                  <c:v>1E-4</c:v>
                </c:pt>
                <c:pt idx="1330">
                  <c:v>1E-4</c:v>
                </c:pt>
                <c:pt idx="1331">
                  <c:v>1E-4</c:v>
                </c:pt>
                <c:pt idx="1332">
                  <c:v>1E-4</c:v>
                </c:pt>
                <c:pt idx="1333">
                  <c:v>1E-4</c:v>
                </c:pt>
                <c:pt idx="1334">
                  <c:v>1E-4</c:v>
                </c:pt>
                <c:pt idx="1335">
                  <c:v>1E-4</c:v>
                </c:pt>
                <c:pt idx="1336">
                  <c:v>1E-4</c:v>
                </c:pt>
                <c:pt idx="1337">
                  <c:v>1E-4</c:v>
                </c:pt>
                <c:pt idx="1338">
                  <c:v>1E-4</c:v>
                </c:pt>
                <c:pt idx="1339">
                  <c:v>1E-4</c:v>
                </c:pt>
                <c:pt idx="1340">
                  <c:v>1E-4</c:v>
                </c:pt>
                <c:pt idx="1341">
                  <c:v>1E-4</c:v>
                </c:pt>
                <c:pt idx="1342">
                  <c:v>1E-4</c:v>
                </c:pt>
                <c:pt idx="1343">
                  <c:v>1E-4</c:v>
                </c:pt>
                <c:pt idx="1344">
                  <c:v>1E-4</c:v>
                </c:pt>
                <c:pt idx="1345">
                  <c:v>1E-4</c:v>
                </c:pt>
                <c:pt idx="1346">
                  <c:v>1E-4</c:v>
                </c:pt>
                <c:pt idx="1347">
                  <c:v>1.0001</c:v>
                </c:pt>
                <c:pt idx="1348">
                  <c:v>1E-4</c:v>
                </c:pt>
                <c:pt idx="1349">
                  <c:v>1E-4</c:v>
                </c:pt>
                <c:pt idx="1350">
                  <c:v>1E-4</c:v>
                </c:pt>
                <c:pt idx="1351">
                  <c:v>1E-4</c:v>
                </c:pt>
                <c:pt idx="1352">
                  <c:v>1E-4</c:v>
                </c:pt>
                <c:pt idx="1353">
                  <c:v>1E-4</c:v>
                </c:pt>
                <c:pt idx="1354">
                  <c:v>1E-4</c:v>
                </c:pt>
                <c:pt idx="1355">
                  <c:v>1E-4</c:v>
                </c:pt>
                <c:pt idx="1356">
                  <c:v>1E-4</c:v>
                </c:pt>
                <c:pt idx="1357">
                  <c:v>1E-4</c:v>
                </c:pt>
                <c:pt idx="1358">
                  <c:v>1E-4</c:v>
                </c:pt>
                <c:pt idx="1359">
                  <c:v>1E-4</c:v>
                </c:pt>
                <c:pt idx="1360">
                  <c:v>1E-4</c:v>
                </c:pt>
                <c:pt idx="1361">
                  <c:v>1E-4</c:v>
                </c:pt>
                <c:pt idx="1362">
                  <c:v>1E-4</c:v>
                </c:pt>
                <c:pt idx="1363">
                  <c:v>1E-4</c:v>
                </c:pt>
                <c:pt idx="1364">
                  <c:v>1E-4</c:v>
                </c:pt>
                <c:pt idx="1365">
                  <c:v>1E-4</c:v>
                </c:pt>
                <c:pt idx="1366">
                  <c:v>1E-4</c:v>
                </c:pt>
                <c:pt idx="1367">
                  <c:v>1E-4</c:v>
                </c:pt>
                <c:pt idx="1368">
                  <c:v>1E-4</c:v>
                </c:pt>
                <c:pt idx="1369">
                  <c:v>1E-4</c:v>
                </c:pt>
                <c:pt idx="1370">
                  <c:v>1E-4</c:v>
                </c:pt>
                <c:pt idx="1371">
                  <c:v>1E-4</c:v>
                </c:pt>
                <c:pt idx="1372">
                  <c:v>1E-4</c:v>
                </c:pt>
                <c:pt idx="1373">
                  <c:v>1E-4</c:v>
                </c:pt>
                <c:pt idx="1374">
                  <c:v>1.0001</c:v>
                </c:pt>
                <c:pt idx="1375">
                  <c:v>1E-4</c:v>
                </c:pt>
                <c:pt idx="1376">
                  <c:v>1E-4</c:v>
                </c:pt>
                <c:pt idx="1377">
                  <c:v>1.0001</c:v>
                </c:pt>
                <c:pt idx="1378">
                  <c:v>1E-4</c:v>
                </c:pt>
                <c:pt idx="1379">
                  <c:v>1E-4</c:v>
                </c:pt>
                <c:pt idx="1380">
                  <c:v>1E-4</c:v>
                </c:pt>
                <c:pt idx="1381">
                  <c:v>1E-4</c:v>
                </c:pt>
                <c:pt idx="1382">
                  <c:v>1E-4</c:v>
                </c:pt>
                <c:pt idx="1383">
                  <c:v>1E-4</c:v>
                </c:pt>
                <c:pt idx="1384">
                  <c:v>1E-4</c:v>
                </c:pt>
                <c:pt idx="1385">
                  <c:v>1.0001</c:v>
                </c:pt>
                <c:pt idx="1386">
                  <c:v>1E-4</c:v>
                </c:pt>
                <c:pt idx="1387">
                  <c:v>1E-4</c:v>
                </c:pt>
                <c:pt idx="1388">
                  <c:v>1E-4</c:v>
                </c:pt>
                <c:pt idx="1389">
                  <c:v>1E-4</c:v>
                </c:pt>
                <c:pt idx="1390">
                  <c:v>1E-4</c:v>
                </c:pt>
                <c:pt idx="1391">
                  <c:v>1.0001</c:v>
                </c:pt>
                <c:pt idx="1392">
                  <c:v>1E-4</c:v>
                </c:pt>
                <c:pt idx="1393">
                  <c:v>1E-4</c:v>
                </c:pt>
                <c:pt idx="1394">
                  <c:v>1E-4</c:v>
                </c:pt>
                <c:pt idx="1395">
                  <c:v>1E-4</c:v>
                </c:pt>
                <c:pt idx="1396">
                  <c:v>1E-4</c:v>
                </c:pt>
                <c:pt idx="1397">
                  <c:v>1E-4</c:v>
                </c:pt>
                <c:pt idx="1398">
                  <c:v>1E-4</c:v>
                </c:pt>
                <c:pt idx="1399">
                  <c:v>1.0001</c:v>
                </c:pt>
                <c:pt idx="1400">
                  <c:v>1E-4</c:v>
                </c:pt>
                <c:pt idx="1401">
                  <c:v>1E-4</c:v>
                </c:pt>
                <c:pt idx="1402">
                  <c:v>1E-4</c:v>
                </c:pt>
                <c:pt idx="1403">
                  <c:v>1E-4</c:v>
                </c:pt>
                <c:pt idx="1404">
                  <c:v>1E-4</c:v>
                </c:pt>
                <c:pt idx="1405">
                  <c:v>1.0001</c:v>
                </c:pt>
                <c:pt idx="1406">
                  <c:v>1E-4</c:v>
                </c:pt>
                <c:pt idx="1407">
                  <c:v>1E-4</c:v>
                </c:pt>
                <c:pt idx="1408">
                  <c:v>1E-4</c:v>
                </c:pt>
                <c:pt idx="1409">
                  <c:v>1E-4</c:v>
                </c:pt>
                <c:pt idx="1410">
                  <c:v>1E-4</c:v>
                </c:pt>
                <c:pt idx="1411">
                  <c:v>1E-4</c:v>
                </c:pt>
                <c:pt idx="1412">
                  <c:v>1E-4</c:v>
                </c:pt>
                <c:pt idx="1413">
                  <c:v>1E-4</c:v>
                </c:pt>
                <c:pt idx="1414">
                  <c:v>1E-4</c:v>
                </c:pt>
                <c:pt idx="1415">
                  <c:v>1E-4</c:v>
                </c:pt>
                <c:pt idx="1416">
                  <c:v>1E-4</c:v>
                </c:pt>
                <c:pt idx="1417">
                  <c:v>1E-4</c:v>
                </c:pt>
                <c:pt idx="1418">
                  <c:v>1E-4</c:v>
                </c:pt>
                <c:pt idx="1419">
                  <c:v>1E-4</c:v>
                </c:pt>
                <c:pt idx="1420">
                  <c:v>1E-4</c:v>
                </c:pt>
                <c:pt idx="1421">
                  <c:v>1E-4</c:v>
                </c:pt>
                <c:pt idx="1422">
                  <c:v>1E-4</c:v>
                </c:pt>
                <c:pt idx="1423">
                  <c:v>1E-4</c:v>
                </c:pt>
                <c:pt idx="1424">
                  <c:v>1E-4</c:v>
                </c:pt>
                <c:pt idx="1425">
                  <c:v>1E-4</c:v>
                </c:pt>
                <c:pt idx="1426">
                  <c:v>1E-4</c:v>
                </c:pt>
                <c:pt idx="1427">
                  <c:v>1.0001</c:v>
                </c:pt>
                <c:pt idx="1428">
                  <c:v>1E-4</c:v>
                </c:pt>
                <c:pt idx="1429">
                  <c:v>1E-4</c:v>
                </c:pt>
                <c:pt idx="1430">
                  <c:v>1E-4</c:v>
                </c:pt>
                <c:pt idx="1431">
                  <c:v>1E-4</c:v>
                </c:pt>
                <c:pt idx="1432">
                  <c:v>1E-4</c:v>
                </c:pt>
                <c:pt idx="1433">
                  <c:v>1E-4</c:v>
                </c:pt>
                <c:pt idx="1434">
                  <c:v>1E-4</c:v>
                </c:pt>
                <c:pt idx="1435">
                  <c:v>1E-4</c:v>
                </c:pt>
                <c:pt idx="1436">
                  <c:v>1E-4</c:v>
                </c:pt>
                <c:pt idx="1437">
                  <c:v>1E-4</c:v>
                </c:pt>
                <c:pt idx="1438">
                  <c:v>1E-4</c:v>
                </c:pt>
                <c:pt idx="1439">
                  <c:v>1E-4</c:v>
                </c:pt>
                <c:pt idx="1440">
                  <c:v>1E-4</c:v>
                </c:pt>
                <c:pt idx="1441">
                  <c:v>1E-4</c:v>
                </c:pt>
                <c:pt idx="1442">
                  <c:v>1E-4</c:v>
                </c:pt>
                <c:pt idx="1443">
                  <c:v>1E-4</c:v>
                </c:pt>
                <c:pt idx="1444">
                  <c:v>1E-4</c:v>
                </c:pt>
                <c:pt idx="1445">
                  <c:v>1E-4</c:v>
                </c:pt>
                <c:pt idx="1446">
                  <c:v>1E-4</c:v>
                </c:pt>
                <c:pt idx="1447">
                  <c:v>1E-4</c:v>
                </c:pt>
                <c:pt idx="1448">
                  <c:v>1E-4</c:v>
                </c:pt>
                <c:pt idx="1449">
                  <c:v>1E-4</c:v>
                </c:pt>
                <c:pt idx="1450">
                  <c:v>1E-4</c:v>
                </c:pt>
                <c:pt idx="1451">
                  <c:v>1E-4</c:v>
                </c:pt>
                <c:pt idx="1452">
                  <c:v>1E-4</c:v>
                </c:pt>
                <c:pt idx="1453">
                  <c:v>1E-4</c:v>
                </c:pt>
                <c:pt idx="1454">
                  <c:v>1E-4</c:v>
                </c:pt>
                <c:pt idx="1455">
                  <c:v>1E-4</c:v>
                </c:pt>
                <c:pt idx="1456">
                  <c:v>1E-4</c:v>
                </c:pt>
                <c:pt idx="1457">
                  <c:v>1E-4</c:v>
                </c:pt>
                <c:pt idx="1458">
                  <c:v>1E-4</c:v>
                </c:pt>
                <c:pt idx="1459">
                  <c:v>1E-4</c:v>
                </c:pt>
                <c:pt idx="1460">
                  <c:v>1E-4</c:v>
                </c:pt>
                <c:pt idx="1461">
                  <c:v>1.0001</c:v>
                </c:pt>
                <c:pt idx="1462">
                  <c:v>1E-4</c:v>
                </c:pt>
                <c:pt idx="1463">
                  <c:v>1E-4</c:v>
                </c:pt>
                <c:pt idx="1464">
                  <c:v>1E-4</c:v>
                </c:pt>
                <c:pt idx="1465">
                  <c:v>1E-4</c:v>
                </c:pt>
                <c:pt idx="1466">
                  <c:v>1E-4</c:v>
                </c:pt>
                <c:pt idx="1467">
                  <c:v>1E-4</c:v>
                </c:pt>
                <c:pt idx="1468">
                  <c:v>1E-4</c:v>
                </c:pt>
                <c:pt idx="1469">
                  <c:v>1E-4</c:v>
                </c:pt>
                <c:pt idx="1470">
                  <c:v>1E-4</c:v>
                </c:pt>
                <c:pt idx="1471">
                  <c:v>1E-4</c:v>
                </c:pt>
                <c:pt idx="1472">
                  <c:v>1E-4</c:v>
                </c:pt>
                <c:pt idx="1473">
                  <c:v>1E-4</c:v>
                </c:pt>
                <c:pt idx="1474">
                  <c:v>1E-4</c:v>
                </c:pt>
                <c:pt idx="1475">
                  <c:v>1E-4</c:v>
                </c:pt>
                <c:pt idx="1476">
                  <c:v>1.0001</c:v>
                </c:pt>
                <c:pt idx="1477">
                  <c:v>1E-4</c:v>
                </c:pt>
                <c:pt idx="1478">
                  <c:v>1E-4</c:v>
                </c:pt>
                <c:pt idx="1479">
                  <c:v>1E-4</c:v>
                </c:pt>
                <c:pt idx="1480">
                  <c:v>1E-4</c:v>
                </c:pt>
                <c:pt idx="1481">
                  <c:v>1E-4</c:v>
                </c:pt>
                <c:pt idx="1482">
                  <c:v>1E-4</c:v>
                </c:pt>
                <c:pt idx="1483">
                  <c:v>1E-4</c:v>
                </c:pt>
                <c:pt idx="1484">
                  <c:v>1E-4</c:v>
                </c:pt>
                <c:pt idx="1485">
                  <c:v>1E-4</c:v>
                </c:pt>
                <c:pt idx="1486">
                  <c:v>1E-4</c:v>
                </c:pt>
                <c:pt idx="1487">
                  <c:v>1E-4</c:v>
                </c:pt>
                <c:pt idx="1488">
                  <c:v>1E-4</c:v>
                </c:pt>
                <c:pt idx="1489">
                  <c:v>1.0001</c:v>
                </c:pt>
                <c:pt idx="1490">
                  <c:v>1.0001</c:v>
                </c:pt>
                <c:pt idx="1491">
                  <c:v>1E-4</c:v>
                </c:pt>
                <c:pt idx="1492">
                  <c:v>1E-4</c:v>
                </c:pt>
                <c:pt idx="1493">
                  <c:v>1E-4</c:v>
                </c:pt>
                <c:pt idx="1494">
                  <c:v>1E-4</c:v>
                </c:pt>
                <c:pt idx="1495">
                  <c:v>1E-4</c:v>
                </c:pt>
                <c:pt idx="1496">
                  <c:v>1E-4</c:v>
                </c:pt>
                <c:pt idx="1497">
                  <c:v>1E-4</c:v>
                </c:pt>
                <c:pt idx="1498">
                  <c:v>1E-4</c:v>
                </c:pt>
                <c:pt idx="1499">
                  <c:v>1E-4</c:v>
                </c:pt>
                <c:pt idx="1500">
                  <c:v>1E-4</c:v>
                </c:pt>
                <c:pt idx="1501">
                  <c:v>1E-4</c:v>
                </c:pt>
                <c:pt idx="1502">
                  <c:v>1E-4</c:v>
                </c:pt>
                <c:pt idx="1503">
                  <c:v>1E-4</c:v>
                </c:pt>
                <c:pt idx="1504">
                  <c:v>1E-4</c:v>
                </c:pt>
                <c:pt idx="1505">
                  <c:v>1E-4</c:v>
                </c:pt>
                <c:pt idx="1506">
                  <c:v>1E-4</c:v>
                </c:pt>
                <c:pt idx="1507">
                  <c:v>1E-4</c:v>
                </c:pt>
                <c:pt idx="1508">
                  <c:v>1E-4</c:v>
                </c:pt>
                <c:pt idx="1509">
                  <c:v>1E-4</c:v>
                </c:pt>
                <c:pt idx="1510">
                  <c:v>1E-4</c:v>
                </c:pt>
                <c:pt idx="1511">
                  <c:v>1E-4</c:v>
                </c:pt>
                <c:pt idx="1512">
                  <c:v>1E-4</c:v>
                </c:pt>
                <c:pt idx="1513">
                  <c:v>1E-4</c:v>
                </c:pt>
                <c:pt idx="1514">
                  <c:v>1.0001</c:v>
                </c:pt>
                <c:pt idx="1515">
                  <c:v>1E-4</c:v>
                </c:pt>
                <c:pt idx="1516">
                  <c:v>1E-4</c:v>
                </c:pt>
                <c:pt idx="1517">
                  <c:v>1.0001</c:v>
                </c:pt>
                <c:pt idx="1518">
                  <c:v>1E-4</c:v>
                </c:pt>
                <c:pt idx="1519">
                  <c:v>1E-4</c:v>
                </c:pt>
                <c:pt idx="1520">
                  <c:v>1E-4</c:v>
                </c:pt>
                <c:pt idx="1521">
                  <c:v>1E-4</c:v>
                </c:pt>
                <c:pt idx="1522">
                  <c:v>1E-4</c:v>
                </c:pt>
                <c:pt idx="1523">
                  <c:v>1E-4</c:v>
                </c:pt>
                <c:pt idx="1524">
                  <c:v>1E-4</c:v>
                </c:pt>
                <c:pt idx="1525">
                  <c:v>1E-4</c:v>
                </c:pt>
                <c:pt idx="1526">
                  <c:v>1.0001</c:v>
                </c:pt>
                <c:pt idx="1527">
                  <c:v>1.0001</c:v>
                </c:pt>
                <c:pt idx="1528">
                  <c:v>1E-4</c:v>
                </c:pt>
                <c:pt idx="1529">
                  <c:v>1E-4</c:v>
                </c:pt>
                <c:pt idx="1530">
                  <c:v>1E-4</c:v>
                </c:pt>
                <c:pt idx="1531">
                  <c:v>1E-4</c:v>
                </c:pt>
                <c:pt idx="1532">
                  <c:v>1E-4</c:v>
                </c:pt>
                <c:pt idx="1533">
                  <c:v>1E-4</c:v>
                </c:pt>
                <c:pt idx="1534">
                  <c:v>1E-4</c:v>
                </c:pt>
                <c:pt idx="1535">
                  <c:v>1E-4</c:v>
                </c:pt>
                <c:pt idx="1536">
                  <c:v>1E-4</c:v>
                </c:pt>
                <c:pt idx="1537">
                  <c:v>1E-4</c:v>
                </c:pt>
                <c:pt idx="1538">
                  <c:v>1E-4</c:v>
                </c:pt>
                <c:pt idx="1539">
                  <c:v>1E-4</c:v>
                </c:pt>
                <c:pt idx="1540">
                  <c:v>1E-4</c:v>
                </c:pt>
                <c:pt idx="1541">
                  <c:v>1E-4</c:v>
                </c:pt>
                <c:pt idx="1542">
                  <c:v>1E-4</c:v>
                </c:pt>
                <c:pt idx="1543">
                  <c:v>1E-4</c:v>
                </c:pt>
                <c:pt idx="1544">
                  <c:v>1E-4</c:v>
                </c:pt>
                <c:pt idx="1545">
                  <c:v>1E-4</c:v>
                </c:pt>
                <c:pt idx="1546">
                  <c:v>1.0001</c:v>
                </c:pt>
                <c:pt idx="1547">
                  <c:v>1E-4</c:v>
                </c:pt>
                <c:pt idx="1548">
                  <c:v>1E-4</c:v>
                </c:pt>
                <c:pt idx="1549">
                  <c:v>1.0001</c:v>
                </c:pt>
                <c:pt idx="1550">
                  <c:v>1E-4</c:v>
                </c:pt>
                <c:pt idx="1551">
                  <c:v>1E-4</c:v>
                </c:pt>
                <c:pt idx="1552">
                  <c:v>1E-4</c:v>
                </c:pt>
                <c:pt idx="1553">
                  <c:v>1.0001</c:v>
                </c:pt>
                <c:pt idx="1554">
                  <c:v>1E-4</c:v>
                </c:pt>
                <c:pt idx="1555">
                  <c:v>1E-4</c:v>
                </c:pt>
                <c:pt idx="1556">
                  <c:v>1E-4</c:v>
                </c:pt>
                <c:pt idx="1557">
                  <c:v>1E-4</c:v>
                </c:pt>
                <c:pt idx="1558">
                  <c:v>1E-4</c:v>
                </c:pt>
                <c:pt idx="1559">
                  <c:v>1E-4</c:v>
                </c:pt>
                <c:pt idx="1560">
                  <c:v>1E-4</c:v>
                </c:pt>
                <c:pt idx="1561">
                  <c:v>1E-4</c:v>
                </c:pt>
                <c:pt idx="1562">
                  <c:v>1E-4</c:v>
                </c:pt>
                <c:pt idx="1563">
                  <c:v>1E-4</c:v>
                </c:pt>
                <c:pt idx="1564">
                  <c:v>1E-4</c:v>
                </c:pt>
                <c:pt idx="1565">
                  <c:v>1E-4</c:v>
                </c:pt>
                <c:pt idx="1566">
                  <c:v>1E-4</c:v>
                </c:pt>
                <c:pt idx="1567">
                  <c:v>1E-4</c:v>
                </c:pt>
                <c:pt idx="1568">
                  <c:v>1E-4</c:v>
                </c:pt>
                <c:pt idx="1569">
                  <c:v>1E-4</c:v>
                </c:pt>
                <c:pt idx="1570">
                  <c:v>1E-4</c:v>
                </c:pt>
                <c:pt idx="1571">
                  <c:v>1E-4</c:v>
                </c:pt>
                <c:pt idx="1572">
                  <c:v>1E-4</c:v>
                </c:pt>
                <c:pt idx="1573">
                  <c:v>1E-4</c:v>
                </c:pt>
                <c:pt idx="1574">
                  <c:v>1E-4</c:v>
                </c:pt>
                <c:pt idx="1575">
                  <c:v>1E-4</c:v>
                </c:pt>
                <c:pt idx="1576">
                  <c:v>1E-4</c:v>
                </c:pt>
                <c:pt idx="1577">
                  <c:v>1E-4</c:v>
                </c:pt>
                <c:pt idx="1578">
                  <c:v>1E-4</c:v>
                </c:pt>
                <c:pt idx="1579">
                  <c:v>1E-4</c:v>
                </c:pt>
                <c:pt idx="1580">
                  <c:v>1E-4</c:v>
                </c:pt>
                <c:pt idx="1581">
                  <c:v>1E-4</c:v>
                </c:pt>
                <c:pt idx="1582">
                  <c:v>1E-4</c:v>
                </c:pt>
                <c:pt idx="1583">
                  <c:v>1E-4</c:v>
                </c:pt>
                <c:pt idx="1584">
                  <c:v>1E-4</c:v>
                </c:pt>
                <c:pt idx="1585">
                  <c:v>1E-4</c:v>
                </c:pt>
                <c:pt idx="1586">
                  <c:v>1E-4</c:v>
                </c:pt>
                <c:pt idx="1587">
                  <c:v>1E-4</c:v>
                </c:pt>
                <c:pt idx="1588">
                  <c:v>1E-4</c:v>
                </c:pt>
                <c:pt idx="1589">
                  <c:v>1E-4</c:v>
                </c:pt>
                <c:pt idx="1590">
                  <c:v>1E-4</c:v>
                </c:pt>
                <c:pt idx="1591">
                  <c:v>1.0001</c:v>
                </c:pt>
                <c:pt idx="1592">
                  <c:v>1E-4</c:v>
                </c:pt>
                <c:pt idx="1593">
                  <c:v>1E-4</c:v>
                </c:pt>
                <c:pt idx="1594">
                  <c:v>1E-4</c:v>
                </c:pt>
                <c:pt idx="1595">
                  <c:v>1E-4</c:v>
                </c:pt>
                <c:pt idx="1596">
                  <c:v>1E-4</c:v>
                </c:pt>
                <c:pt idx="1597">
                  <c:v>1E-4</c:v>
                </c:pt>
                <c:pt idx="1598">
                  <c:v>1E-4</c:v>
                </c:pt>
                <c:pt idx="1599">
                  <c:v>1E-4</c:v>
                </c:pt>
                <c:pt idx="1600">
                  <c:v>1E-4</c:v>
                </c:pt>
                <c:pt idx="1601">
                  <c:v>1E-4</c:v>
                </c:pt>
                <c:pt idx="1602">
                  <c:v>1E-4</c:v>
                </c:pt>
                <c:pt idx="1603">
                  <c:v>1E-4</c:v>
                </c:pt>
                <c:pt idx="1604">
                  <c:v>1E-4</c:v>
                </c:pt>
                <c:pt idx="1605">
                  <c:v>1E-4</c:v>
                </c:pt>
                <c:pt idx="1606">
                  <c:v>1E-4</c:v>
                </c:pt>
                <c:pt idx="1607">
                  <c:v>1E-4</c:v>
                </c:pt>
                <c:pt idx="1608">
                  <c:v>1E-4</c:v>
                </c:pt>
                <c:pt idx="1609">
                  <c:v>1E-4</c:v>
                </c:pt>
                <c:pt idx="1610">
                  <c:v>1E-4</c:v>
                </c:pt>
                <c:pt idx="1611">
                  <c:v>1E-4</c:v>
                </c:pt>
                <c:pt idx="1612">
                  <c:v>1E-4</c:v>
                </c:pt>
                <c:pt idx="1613">
                  <c:v>1E-4</c:v>
                </c:pt>
                <c:pt idx="1614">
                  <c:v>1E-4</c:v>
                </c:pt>
                <c:pt idx="1615">
                  <c:v>1E-4</c:v>
                </c:pt>
                <c:pt idx="1616">
                  <c:v>1E-4</c:v>
                </c:pt>
                <c:pt idx="1617">
                  <c:v>1E-4</c:v>
                </c:pt>
                <c:pt idx="1618">
                  <c:v>1E-4</c:v>
                </c:pt>
                <c:pt idx="1619">
                  <c:v>1E-4</c:v>
                </c:pt>
                <c:pt idx="1620">
                  <c:v>1E-4</c:v>
                </c:pt>
                <c:pt idx="1621">
                  <c:v>1E-4</c:v>
                </c:pt>
                <c:pt idx="1622">
                  <c:v>1E-4</c:v>
                </c:pt>
                <c:pt idx="1623">
                  <c:v>1E-4</c:v>
                </c:pt>
                <c:pt idx="1624">
                  <c:v>1E-4</c:v>
                </c:pt>
                <c:pt idx="1625">
                  <c:v>1E-4</c:v>
                </c:pt>
                <c:pt idx="1626">
                  <c:v>1E-4</c:v>
                </c:pt>
                <c:pt idx="1627">
                  <c:v>1E-4</c:v>
                </c:pt>
                <c:pt idx="1628">
                  <c:v>1E-4</c:v>
                </c:pt>
                <c:pt idx="1629">
                  <c:v>1.0001</c:v>
                </c:pt>
                <c:pt idx="1630">
                  <c:v>1E-4</c:v>
                </c:pt>
                <c:pt idx="1631">
                  <c:v>1E-4</c:v>
                </c:pt>
                <c:pt idx="1632">
                  <c:v>1E-4</c:v>
                </c:pt>
                <c:pt idx="1633">
                  <c:v>1E-4</c:v>
                </c:pt>
                <c:pt idx="1634">
                  <c:v>1E-4</c:v>
                </c:pt>
                <c:pt idx="1635">
                  <c:v>1E-4</c:v>
                </c:pt>
                <c:pt idx="1636">
                  <c:v>1E-4</c:v>
                </c:pt>
                <c:pt idx="1637">
                  <c:v>1E-4</c:v>
                </c:pt>
                <c:pt idx="1638">
                  <c:v>1E-4</c:v>
                </c:pt>
                <c:pt idx="1639">
                  <c:v>1.0001</c:v>
                </c:pt>
                <c:pt idx="1640">
                  <c:v>1.0001</c:v>
                </c:pt>
                <c:pt idx="1641">
                  <c:v>1E-4</c:v>
                </c:pt>
                <c:pt idx="1642">
                  <c:v>1.0001</c:v>
                </c:pt>
                <c:pt idx="1643">
                  <c:v>1E-4</c:v>
                </c:pt>
                <c:pt idx="1644">
                  <c:v>1E-4</c:v>
                </c:pt>
                <c:pt idx="1645">
                  <c:v>1E-4</c:v>
                </c:pt>
                <c:pt idx="1646">
                  <c:v>1E-4</c:v>
                </c:pt>
                <c:pt idx="1647">
                  <c:v>1E-4</c:v>
                </c:pt>
                <c:pt idx="1648">
                  <c:v>1E-4</c:v>
                </c:pt>
                <c:pt idx="1649">
                  <c:v>1E-4</c:v>
                </c:pt>
                <c:pt idx="1650">
                  <c:v>1E-4</c:v>
                </c:pt>
                <c:pt idx="1651">
                  <c:v>1E-4</c:v>
                </c:pt>
                <c:pt idx="1652">
                  <c:v>1E-4</c:v>
                </c:pt>
                <c:pt idx="1653">
                  <c:v>1E-4</c:v>
                </c:pt>
                <c:pt idx="1654">
                  <c:v>1E-4</c:v>
                </c:pt>
                <c:pt idx="1655">
                  <c:v>1E-4</c:v>
                </c:pt>
                <c:pt idx="1656">
                  <c:v>1E-4</c:v>
                </c:pt>
                <c:pt idx="1657">
                  <c:v>1E-4</c:v>
                </c:pt>
                <c:pt idx="1658">
                  <c:v>1E-4</c:v>
                </c:pt>
                <c:pt idx="1659">
                  <c:v>1E-4</c:v>
                </c:pt>
                <c:pt idx="1660">
                  <c:v>1E-4</c:v>
                </c:pt>
                <c:pt idx="1661">
                  <c:v>1E-4</c:v>
                </c:pt>
                <c:pt idx="1662">
                  <c:v>1E-4</c:v>
                </c:pt>
                <c:pt idx="1663">
                  <c:v>1E-4</c:v>
                </c:pt>
                <c:pt idx="1664">
                  <c:v>1.0001</c:v>
                </c:pt>
                <c:pt idx="1665">
                  <c:v>1E-4</c:v>
                </c:pt>
                <c:pt idx="1666">
                  <c:v>1E-4</c:v>
                </c:pt>
                <c:pt idx="1667">
                  <c:v>1E-4</c:v>
                </c:pt>
                <c:pt idx="1668">
                  <c:v>1E-4</c:v>
                </c:pt>
                <c:pt idx="1669">
                  <c:v>1E-4</c:v>
                </c:pt>
                <c:pt idx="1670">
                  <c:v>1E-4</c:v>
                </c:pt>
                <c:pt idx="1671">
                  <c:v>1E-4</c:v>
                </c:pt>
                <c:pt idx="1672">
                  <c:v>1E-4</c:v>
                </c:pt>
                <c:pt idx="1673">
                  <c:v>1E-4</c:v>
                </c:pt>
                <c:pt idx="1674">
                  <c:v>1E-4</c:v>
                </c:pt>
                <c:pt idx="1675">
                  <c:v>1E-4</c:v>
                </c:pt>
                <c:pt idx="1676">
                  <c:v>1E-4</c:v>
                </c:pt>
                <c:pt idx="1677">
                  <c:v>1E-4</c:v>
                </c:pt>
                <c:pt idx="1678">
                  <c:v>1E-4</c:v>
                </c:pt>
                <c:pt idx="1679">
                  <c:v>1E-4</c:v>
                </c:pt>
                <c:pt idx="1680">
                  <c:v>1E-4</c:v>
                </c:pt>
                <c:pt idx="1681">
                  <c:v>1.0001</c:v>
                </c:pt>
                <c:pt idx="1682">
                  <c:v>1E-4</c:v>
                </c:pt>
                <c:pt idx="1683">
                  <c:v>1E-4</c:v>
                </c:pt>
                <c:pt idx="1684">
                  <c:v>1E-4</c:v>
                </c:pt>
                <c:pt idx="1685">
                  <c:v>1E-4</c:v>
                </c:pt>
                <c:pt idx="1686">
                  <c:v>1E-4</c:v>
                </c:pt>
                <c:pt idx="1687">
                  <c:v>1E-4</c:v>
                </c:pt>
                <c:pt idx="1688">
                  <c:v>1E-4</c:v>
                </c:pt>
                <c:pt idx="1689">
                  <c:v>1E-4</c:v>
                </c:pt>
                <c:pt idx="1690">
                  <c:v>1E-4</c:v>
                </c:pt>
                <c:pt idx="1691">
                  <c:v>1E-4</c:v>
                </c:pt>
                <c:pt idx="1692">
                  <c:v>1E-4</c:v>
                </c:pt>
                <c:pt idx="1693">
                  <c:v>1E-4</c:v>
                </c:pt>
                <c:pt idx="1694">
                  <c:v>1E-4</c:v>
                </c:pt>
                <c:pt idx="1695">
                  <c:v>1E-4</c:v>
                </c:pt>
                <c:pt idx="1696">
                  <c:v>1E-4</c:v>
                </c:pt>
                <c:pt idx="1697">
                  <c:v>1E-4</c:v>
                </c:pt>
                <c:pt idx="1698">
                  <c:v>1E-4</c:v>
                </c:pt>
                <c:pt idx="1699">
                  <c:v>1E-4</c:v>
                </c:pt>
                <c:pt idx="1700">
                  <c:v>1E-4</c:v>
                </c:pt>
                <c:pt idx="1701">
                  <c:v>1E-4</c:v>
                </c:pt>
                <c:pt idx="1702">
                  <c:v>1E-4</c:v>
                </c:pt>
                <c:pt idx="1703">
                  <c:v>1E-4</c:v>
                </c:pt>
                <c:pt idx="1704">
                  <c:v>1E-4</c:v>
                </c:pt>
                <c:pt idx="1705">
                  <c:v>1E-4</c:v>
                </c:pt>
                <c:pt idx="1706">
                  <c:v>1E-4</c:v>
                </c:pt>
                <c:pt idx="1707">
                  <c:v>1E-4</c:v>
                </c:pt>
                <c:pt idx="1708">
                  <c:v>1E-4</c:v>
                </c:pt>
                <c:pt idx="1709">
                  <c:v>1E-4</c:v>
                </c:pt>
                <c:pt idx="1710">
                  <c:v>1E-4</c:v>
                </c:pt>
                <c:pt idx="1711">
                  <c:v>1E-4</c:v>
                </c:pt>
                <c:pt idx="1712">
                  <c:v>1E-4</c:v>
                </c:pt>
                <c:pt idx="1713">
                  <c:v>1E-4</c:v>
                </c:pt>
                <c:pt idx="1714">
                  <c:v>1E-4</c:v>
                </c:pt>
                <c:pt idx="1715">
                  <c:v>1E-4</c:v>
                </c:pt>
                <c:pt idx="1716">
                  <c:v>1E-4</c:v>
                </c:pt>
                <c:pt idx="1717">
                  <c:v>1E-4</c:v>
                </c:pt>
                <c:pt idx="1718">
                  <c:v>1E-4</c:v>
                </c:pt>
                <c:pt idx="1719">
                  <c:v>1E-4</c:v>
                </c:pt>
                <c:pt idx="1720">
                  <c:v>1E-4</c:v>
                </c:pt>
                <c:pt idx="1721">
                  <c:v>1E-4</c:v>
                </c:pt>
                <c:pt idx="1722">
                  <c:v>1.0001</c:v>
                </c:pt>
                <c:pt idx="1723">
                  <c:v>1E-4</c:v>
                </c:pt>
                <c:pt idx="1724">
                  <c:v>1E-4</c:v>
                </c:pt>
                <c:pt idx="1725">
                  <c:v>1E-4</c:v>
                </c:pt>
                <c:pt idx="1726">
                  <c:v>1E-4</c:v>
                </c:pt>
                <c:pt idx="1727">
                  <c:v>1E-4</c:v>
                </c:pt>
                <c:pt idx="1728">
                  <c:v>1.0001</c:v>
                </c:pt>
                <c:pt idx="1729">
                  <c:v>1E-4</c:v>
                </c:pt>
                <c:pt idx="1730">
                  <c:v>1.0001</c:v>
                </c:pt>
                <c:pt idx="1731">
                  <c:v>1E-4</c:v>
                </c:pt>
                <c:pt idx="1732">
                  <c:v>1E-4</c:v>
                </c:pt>
                <c:pt idx="1733">
                  <c:v>1E-4</c:v>
                </c:pt>
                <c:pt idx="1734">
                  <c:v>1E-4</c:v>
                </c:pt>
                <c:pt idx="1735">
                  <c:v>1E-4</c:v>
                </c:pt>
                <c:pt idx="1736">
                  <c:v>1E-4</c:v>
                </c:pt>
                <c:pt idx="1737">
                  <c:v>1E-4</c:v>
                </c:pt>
                <c:pt idx="1738">
                  <c:v>1E-4</c:v>
                </c:pt>
                <c:pt idx="1739">
                  <c:v>1E-4</c:v>
                </c:pt>
                <c:pt idx="1740">
                  <c:v>1E-4</c:v>
                </c:pt>
                <c:pt idx="1741">
                  <c:v>1E-4</c:v>
                </c:pt>
                <c:pt idx="1742">
                  <c:v>1E-4</c:v>
                </c:pt>
                <c:pt idx="1743">
                  <c:v>1E-4</c:v>
                </c:pt>
                <c:pt idx="1744">
                  <c:v>1E-4</c:v>
                </c:pt>
                <c:pt idx="1745">
                  <c:v>1E-4</c:v>
                </c:pt>
                <c:pt idx="1746">
                  <c:v>1E-4</c:v>
                </c:pt>
                <c:pt idx="1747">
                  <c:v>1E-4</c:v>
                </c:pt>
                <c:pt idx="1748">
                  <c:v>1E-4</c:v>
                </c:pt>
                <c:pt idx="1749">
                  <c:v>1E-4</c:v>
                </c:pt>
                <c:pt idx="1750">
                  <c:v>1E-4</c:v>
                </c:pt>
                <c:pt idx="1751">
                  <c:v>1E-4</c:v>
                </c:pt>
                <c:pt idx="1752">
                  <c:v>1E-4</c:v>
                </c:pt>
                <c:pt idx="1753">
                  <c:v>1E-4</c:v>
                </c:pt>
                <c:pt idx="1754">
                  <c:v>1E-4</c:v>
                </c:pt>
                <c:pt idx="1755">
                  <c:v>1E-4</c:v>
                </c:pt>
                <c:pt idx="1756">
                  <c:v>1E-4</c:v>
                </c:pt>
                <c:pt idx="1757">
                  <c:v>1E-4</c:v>
                </c:pt>
                <c:pt idx="1758">
                  <c:v>1E-4</c:v>
                </c:pt>
                <c:pt idx="1759">
                  <c:v>1E-4</c:v>
                </c:pt>
                <c:pt idx="1760">
                  <c:v>1.0001</c:v>
                </c:pt>
                <c:pt idx="1761">
                  <c:v>1E-4</c:v>
                </c:pt>
                <c:pt idx="1762">
                  <c:v>1E-4</c:v>
                </c:pt>
                <c:pt idx="1763">
                  <c:v>1E-4</c:v>
                </c:pt>
                <c:pt idx="1764">
                  <c:v>1E-4</c:v>
                </c:pt>
                <c:pt idx="1765">
                  <c:v>1E-4</c:v>
                </c:pt>
                <c:pt idx="1766">
                  <c:v>1E-4</c:v>
                </c:pt>
                <c:pt idx="1767">
                  <c:v>1E-4</c:v>
                </c:pt>
                <c:pt idx="1768">
                  <c:v>1E-4</c:v>
                </c:pt>
                <c:pt idx="1769">
                  <c:v>1E-4</c:v>
                </c:pt>
                <c:pt idx="1770">
                  <c:v>1E-4</c:v>
                </c:pt>
                <c:pt idx="1771">
                  <c:v>1E-4</c:v>
                </c:pt>
                <c:pt idx="1772">
                  <c:v>1E-4</c:v>
                </c:pt>
                <c:pt idx="1773">
                  <c:v>1E-4</c:v>
                </c:pt>
                <c:pt idx="1774">
                  <c:v>1E-4</c:v>
                </c:pt>
                <c:pt idx="1775">
                  <c:v>1.0001</c:v>
                </c:pt>
                <c:pt idx="1776">
                  <c:v>1E-4</c:v>
                </c:pt>
                <c:pt idx="1777">
                  <c:v>1E-4</c:v>
                </c:pt>
                <c:pt idx="1778">
                  <c:v>1E-4</c:v>
                </c:pt>
                <c:pt idx="1779">
                  <c:v>1E-4</c:v>
                </c:pt>
                <c:pt idx="1780">
                  <c:v>1E-4</c:v>
                </c:pt>
                <c:pt idx="1781">
                  <c:v>1E-4</c:v>
                </c:pt>
                <c:pt idx="1782">
                  <c:v>1E-4</c:v>
                </c:pt>
                <c:pt idx="1783">
                  <c:v>1E-4</c:v>
                </c:pt>
                <c:pt idx="1784">
                  <c:v>1E-4</c:v>
                </c:pt>
                <c:pt idx="1785">
                  <c:v>1E-4</c:v>
                </c:pt>
                <c:pt idx="1786">
                  <c:v>1E-4</c:v>
                </c:pt>
                <c:pt idx="1787">
                  <c:v>1E-4</c:v>
                </c:pt>
                <c:pt idx="1788">
                  <c:v>1E-4</c:v>
                </c:pt>
                <c:pt idx="1789">
                  <c:v>1E-4</c:v>
                </c:pt>
                <c:pt idx="1790">
                  <c:v>1E-4</c:v>
                </c:pt>
                <c:pt idx="1791">
                  <c:v>1E-4</c:v>
                </c:pt>
                <c:pt idx="1792">
                  <c:v>1E-4</c:v>
                </c:pt>
                <c:pt idx="1793">
                  <c:v>1E-4</c:v>
                </c:pt>
                <c:pt idx="1794">
                  <c:v>1E-4</c:v>
                </c:pt>
                <c:pt idx="1795">
                  <c:v>1E-4</c:v>
                </c:pt>
                <c:pt idx="1796">
                  <c:v>1E-4</c:v>
                </c:pt>
                <c:pt idx="1797">
                  <c:v>1E-4</c:v>
                </c:pt>
                <c:pt idx="1798">
                  <c:v>1E-4</c:v>
                </c:pt>
                <c:pt idx="1799">
                  <c:v>1E-4</c:v>
                </c:pt>
                <c:pt idx="1800">
                  <c:v>1E-4</c:v>
                </c:pt>
                <c:pt idx="1801">
                  <c:v>1E-4</c:v>
                </c:pt>
                <c:pt idx="1802">
                  <c:v>1E-4</c:v>
                </c:pt>
                <c:pt idx="1803">
                  <c:v>1E-4</c:v>
                </c:pt>
                <c:pt idx="1804">
                  <c:v>1E-4</c:v>
                </c:pt>
                <c:pt idx="1805">
                  <c:v>1E-4</c:v>
                </c:pt>
                <c:pt idx="1806">
                  <c:v>1.0001</c:v>
                </c:pt>
                <c:pt idx="1807">
                  <c:v>1E-4</c:v>
                </c:pt>
                <c:pt idx="1808">
                  <c:v>1E-4</c:v>
                </c:pt>
                <c:pt idx="1809">
                  <c:v>1.0001</c:v>
                </c:pt>
                <c:pt idx="1810">
                  <c:v>1E-4</c:v>
                </c:pt>
                <c:pt idx="1811">
                  <c:v>1E-4</c:v>
                </c:pt>
                <c:pt idx="1812">
                  <c:v>1E-4</c:v>
                </c:pt>
                <c:pt idx="1813">
                  <c:v>1E-4</c:v>
                </c:pt>
                <c:pt idx="1814">
                  <c:v>1E-4</c:v>
                </c:pt>
                <c:pt idx="1815">
                  <c:v>1E-4</c:v>
                </c:pt>
                <c:pt idx="1816">
                  <c:v>1E-4</c:v>
                </c:pt>
                <c:pt idx="1817">
                  <c:v>1E-4</c:v>
                </c:pt>
                <c:pt idx="1818">
                  <c:v>1E-4</c:v>
                </c:pt>
                <c:pt idx="1819">
                  <c:v>1E-4</c:v>
                </c:pt>
                <c:pt idx="1820">
                  <c:v>1E-4</c:v>
                </c:pt>
                <c:pt idx="1821">
                  <c:v>1.0001</c:v>
                </c:pt>
                <c:pt idx="1822">
                  <c:v>1E-4</c:v>
                </c:pt>
                <c:pt idx="1823">
                  <c:v>1E-4</c:v>
                </c:pt>
                <c:pt idx="1824">
                  <c:v>1E-4</c:v>
                </c:pt>
                <c:pt idx="1825">
                  <c:v>1E-4</c:v>
                </c:pt>
                <c:pt idx="1826">
                  <c:v>1E-4</c:v>
                </c:pt>
                <c:pt idx="1827">
                  <c:v>1E-4</c:v>
                </c:pt>
                <c:pt idx="1828">
                  <c:v>1E-4</c:v>
                </c:pt>
                <c:pt idx="1829">
                  <c:v>1E-4</c:v>
                </c:pt>
                <c:pt idx="1830">
                  <c:v>1E-4</c:v>
                </c:pt>
                <c:pt idx="1831">
                  <c:v>1E-4</c:v>
                </c:pt>
                <c:pt idx="1832">
                  <c:v>1E-4</c:v>
                </c:pt>
                <c:pt idx="1833">
                  <c:v>1.0001</c:v>
                </c:pt>
                <c:pt idx="1834">
                  <c:v>1E-4</c:v>
                </c:pt>
                <c:pt idx="1835">
                  <c:v>1E-4</c:v>
                </c:pt>
                <c:pt idx="1836">
                  <c:v>1.0001</c:v>
                </c:pt>
                <c:pt idx="1837">
                  <c:v>1E-4</c:v>
                </c:pt>
                <c:pt idx="1838">
                  <c:v>1E-4</c:v>
                </c:pt>
                <c:pt idx="1839">
                  <c:v>1E-4</c:v>
                </c:pt>
                <c:pt idx="1840">
                  <c:v>1E-4</c:v>
                </c:pt>
                <c:pt idx="1841">
                  <c:v>1E-4</c:v>
                </c:pt>
                <c:pt idx="1842">
                  <c:v>1E-4</c:v>
                </c:pt>
                <c:pt idx="1843">
                  <c:v>1E-4</c:v>
                </c:pt>
                <c:pt idx="1844">
                  <c:v>1E-4</c:v>
                </c:pt>
                <c:pt idx="1845">
                  <c:v>1E-4</c:v>
                </c:pt>
                <c:pt idx="1846">
                  <c:v>1E-4</c:v>
                </c:pt>
                <c:pt idx="1847">
                  <c:v>1E-4</c:v>
                </c:pt>
                <c:pt idx="1848">
                  <c:v>1E-4</c:v>
                </c:pt>
                <c:pt idx="1849">
                  <c:v>1E-4</c:v>
                </c:pt>
                <c:pt idx="1850">
                  <c:v>1E-4</c:v>
                </c:pt>
                <c:pt idx="1851">
                  <c:v>1E-4</c:v>
                </c:pt>
                <c:pt idx="1852">
                  <c:v>1E-4</c:v>
                </c:pt>
                <c:pt idx="1853">
                  <c:v>1E-4</c:v>
                </c:pt>
                <c:pt idx="1854">
                  <c:v>1E-4</c:v>
                </c:pt>
                <c:pt idx="1855">
                  <c:v>1E-4</c:v>
                </c:pt>
                <c:pt idx="1856">
                  <c:v>1E-4</c:v>
                </c:pt>
                <c:pt idx="1857">
                  <c:v>1E-4</c:v>
                </c:pt>
                <c:pt idx="1858">
                  <c:v>1.0001</c:v>
                </c:pt>
                <c:pt idx="1859">
                  <c:v>1E-4</c:v>
                </c:pt>
                <c:pt idx="1860">
                  <c:v>1E-4</c:v>
                </c:pt>
                <c:pt idx="1861">
                  <c:v>1E-4</c:v>
                </c:pt>
                <c:pt idx="1862">
                  <c:v>1E-4</c:v>
                </c:pt>
                <c:pt idx="1863">
                  <c:v>1E-4</c:v>
                </c:pt>
                <c:pt idx="1864">
                  <c:v>1E-4</c:v>
                </c:pt>
                <c:pt idx="1865">
                  <c:v>1E-4</c:v>
                </c:pt>
                <c:pt idx="1866">
                  <c:v>1E-4</c:v>
                </c:pt>
                <c:pt idx="1867">
                  <c:v>1E-4</c:v>
                </c:pt>
                <c:pt idx="1868">
                  <c:v>1E-4</c:v>
                </c:pt>
                <c:pt idx="1869">
                  <c:v>1E-4</c:v>
                </c:pt>
                <c:pt idx="1870">
                  <c:v>1E-4</c:v>
                </c:pt>
                <c:pt idx="1871">
                  <c:v>1E-4</c:v>
                </c:pt>
                <c:pt idx="1872">
                  <c:v>1E-4</c:v>
                </c:pt>
                <c:pt idx="1873">
                  <c:v>1E-4</c:v>
                </c:pt>
                <c:pt idx="1874">
                  <c:v>1E-4</c:v>
                </c:pt>
                <c:pt idx="1875">
                  <c:v>1E-4</c:v>
                </c:pt>
                <c:pt idx="1876">
                  <c:v>1E-4</c:v>
                </c:pt>
                <c:pt idx="1877">
                  <c:v>1E-4</c:v>
                </c:pt>
                <c:pt idx="1878">
                  <c:v>1.0001</c:v>
                </c:pt>
                <c:pt idx="1879">
                  <c:v>1E-4</c:v>
                </c:pt>
                <c:pt idx="1880">
                  <c:v>1E-4</c:v>
                </c:pt>
                <c:pt idx="1881">
                  <c:v>1E-4</c:v>
                </c:pt>
                <c:pt idx="1882">
                  <c:v>1E-4</c:v>
                </c:pt>
                <c:pt idx="1883">
                  <c:v>1E-4</c:v>
                </c:pt>
                <c:pt idx="1884">
                  <c:v>1E-4</c:v>
                </c:pt>
                <c:pt idx="1885">
                  <c:v>1E-4</c:v>
                </c:pt>
                <c:pt idx="1886">
                  <c:v>1E-4</c:v>
                </c:pt>
                <c:pt idx="1887">
                  <c:v>1E-4</c:v>
                </c:pt>
                <c:pt idx="1888">
                  <c:v>1E-4</c:v>
                </c:pt>
                <c:pt idx="1889">
                  <c:v>1E-4</c:v>
                </c:pt>
                <c:pt idx="1890">
                  <c:v>1E-4</c:v>
                </c:pt>
                <c:pt idx="1891">
                  <c:v>1E-4</c:v>
                </c:pt>
                <c:pt idx="1892">
                  <c:v>1E-4</c:v>
                </c:pt>
                <c:pt idx="1893">
                  <c:v>1E-4</c:v>
                </c:pt>
                <c:pt idx="1894">
                  <c:v>1E-4</c:v>
                </c:pt>
                <c:pt idx="1895">
                  <c:v>1E-4</c:v>
                </c:pt>
                <c:pt idx="1896">
                  <c:v>1E-4</c:v>
                </c:pt>
                <c:pt idx="1897">
                  <c:v>1E-4</c:v>
                </c:pt>
                <c:pt idx="1898">
                  <c:v>1.0001</c:v>
                </c:pt>
                <c:pt idx="1899">
                  <c:v>1E-4</c:v>
                </c:pt>
                <c:pt idx="1900">
                  <c:v>1E-4</c:v>
                </c:pt>
                <c:pt idx="1901">
                  <c:v>1E-4</c:v>
                </c:pt>
                <c:pt idx="1902">
                  <c:v>1E-4</c:v>
                </c:pt>
                <c:pt idx="1903">
                  <c:v>1E-4</c:v>
                </c:pt>
                <c:pt idx="1904">
                  <c:v>1E-4</c:v>
                </c:pt>
                <c:pt idx="1905">
                  <c:v>1E-4</c:v>
                </c:pt>
                <c:pt idx="1906">
                  <c:v>1E-4</c:v>
                </c:pt>
                <c:pt idx="1907">
                  <c:v>1.0001</c:v>
                </c:pt>
                <c:pt idx="1908">
                  <c:v>1E-4</c:v>
                </c:pt>
                <c:pt idx="1909">
                  <c:v>1.0001</c:v>
                </c:pt>
                <c:pt idx="1910">
                  <c:v>1E-4</c:v>
                </c:pt>
                <c:pt idx="1911">
                  <c:v>1.0001</c:v>
                </c:pt>
                <c:pt idx="1912">
                  <c:v>1E-4</c:v>
                </c:pt>
                <c:pt idx="1913">
                  <c:v>1E-4</c:v>
                </c:pt>
                <c:pt idx="1914">
                  <c:v>1E-4</c:v>
                </c:pt>
                <c:pt idx="1915">
                  <c:v>1E-4</c:v>
                </c:pt>
                <c:pt idx="1916">
                  <c:v>1.0001</c:v>
                </c:pt>
                <c:pt idx="1917">
                  <c:v>1.0001</c:v>
                </c:pt>
                <c:pt idx="1918">
                  <c:v>1.0001</c:v>
                </c:pt>
                <c:pt idx="1919">
                  <c:v>1E-4</c:v>
                </c:pt>
                <c:pt idx="1920">
                  <c:v>1E-4</c:v>
                </c:pt>
                <c:pt idx="1921">
                  <c:v>1E-4</c:v>
                </c:pt>
                <c:pt idx="1922">
                  <c:v>1E-4</c:v>
                </c:pt>
                <c:pt idx="1923">
                  <c:v>1E-4</c:v>
                </c:pt>
                <c:pt idx="1924">
                  <c:v>1E-4</c:v>
                </c:pt>
                <c:pt idx="1925">
                  <c:v>1E-4</c:v>
                </c:pt>
                <c:pt idx="1926">
                  <c:v>1E-4</c:v>
                </c:pt>
                <c:pt idx="1927">
                  <c:v>1E-4</c:v>
                </c:pt>
                <c:pt idx="1928">
                  <c:v>1E-4</c:v>
                </c:pt>
                <c:pt idx="1929">
                  <c:v>1E-4</c:v>
                </c:pt>
                <c:pt idx="1930">
                  <c:v>1E-4</c:v>
                </c:pt>
                <c:pt idx="1931">
                  <c:v>1E-4</c:v>
                </c:pt>
                <c:pt idx="1932">
                  <c:v>1E-4</c:v>
                </c:pt>
                <c:pt idx="1933">
                  <c:v>1E-4</c:v>
                </c:pt>
                <c:pt idx="1934">
                  <c:v>1E-4</c:v>
                </c:pt>
                <c:pt idx="1935">
                  <c:v>1E-4</c:v>
                </c:pt>
                <c:pt idx="1936">
                  <c:v>1E-4</c:v>
                </c:pt>
                <c:pt idx="1937">
                  <c:v>1E-4</c:v>
                </c:pt>
                <c:pt idx="1938">
                  <c:v>1E-4</c:v>
                </c:pt>
                <c:pt idx="1939">
                  <c:v>1E-4</c:v>
                </c:pt>
                <c:pt idx="1940">
                  <c:v>1E-4</c:v>
                </c:pt>
                <c:pt idx="1941">
                  <c:v>1E-4</c:v>
                </c:pt>
                <c:pt idx="1942">
                  <c:v>1E-4</c:v>
                </c:pt>
                <c:pt idx="1943">
                  <c:v>1E-4</c:v>
                </c:pt>
                <c:pt idx="1944">
                  <c:v>1E-4</c:v>
                </c:pt>
                <c:pt idx="1945">
                  <c:v>1E-4</c:v>
                </c:pt>
                <c:pt idx="1946">
                  <c:v>1.0001</c:v>
                </c:pt>
                <c:pt idx="1947">
                  <c:v>1E-4</c:v>
                </c:pt>
                <c:pt idx="1948">
                  <c:v>1E-4</c:v>
                </c:pt>
                <c:pt idx="1949">
                  <c:v>1E-4</c:v>
                </c:pt>
                <c:pt idx="1950">
                  <c:v>1E-4</c:v>
                </c:pt>
                <c:pt idx="1951">
                  <c:v>1E-4</c:v>
                </c:pt>
                <c:pt idx="1952">
                  <c:v>1E-4</c:v>
                </c:pt>
                <c:pt idx="1953">
                  <c:v>1E-4</c:v>
                </c:pt>
                <c:pt idx="1954">
                  <c:v>1E-4</c:v>
                </c:pt>
                <c:pt idx="1955">
                  <c:v>1E-4</c:v>
                </c:pt>
                <c:pt idx="1956">
                  <c:v>1E-4</c:v>
                </c:pt>
                <c:pt idx="1957">
                  <c:v>1E-4</c:v>
                </c:pt>
                <c:pt idx="1958">
                  <c:v>1E-4</c:v>
                </c:pt>
                <c:pt idx="1959">
                  <c:v>1E-4</c:v>
                </c:pt>
                <c:pt idx="1960">
                  <c:v>1E-4</c:v>
                </c:pt>
                <c:pt idx="1961">
                  <c:v>1E-4</c:v>
                </c:pt>
                <c:pt idx="1962">
                  <c:v>1E-4</c:v>
                </c:pt>
                <c:pt idx="1963">
                  <c:v>1.0001</c:v>
                </c:pt>
                <c:pt idx="1964">
                  <c:v>1E-4</c:v>
                </c:pt>
                <c:pt idx="1965">
                  <c:v>1E-4</c:v>
                </c:pt>
                <c:pt idx="1966">
                  <c:v>1E-4</c:v>
                </c:pt>
                <c:pt idx="1967">
                  <c:v>1E-4</c:v>
                </c:pt>
                <c:pt idx="1968">
                  <c:v>1E-4</c:v>
                </c:pt>
                <c:pt idx="1969">
                  <c:v>1E-4</c:v>
                </c:pt>
                <c:pt idx="1970">
                  <c:v>1E-4</c:v>
                </c:pt>
                <c:pt idx="1971">
                  <c:v>1E-4</c:v>
                </c:pt>
                <c:pt idx="1972">
                  <c:v>1E-4</c:v>
                </c:pt>
                <c:pt idx="1973">
                  <c:v>1E-4</c:v>
                </c:pt>
                <c:pt idx="1974">
                  <c:v>1.0001</c:v>
                </c:pt>
                <c:pt idx="1975">
                  <c:v>1.0001</c:v>
                </c:pt>
                <c:pt idx="1976">
                  <c:v>1E-4</c:v>
                </c:pt>
                <c:pt idx="1977">
                  <c:v>2.0001000000000002</c:v>
                </c:pt>
                <c:pt idx="1978">
                  <c:v>5.0000999999999998</c:v>
                </c:pt>
                <c:pt idx="1979">
                  <c:v>2.0001000000000002</c:v>
                </c:pt>
                <c:pt idx="1980">
                  <c:v>1.0001</c:v>
                </c:pt>
                <c:pt idx="1981">
                  <c:v>1E-4</c:v>
                </c:pt>
                <c:pt idx="1982">
                  <c:v>1E-4</c:v>
                </c:pt>
                <c:pt idx="1983">
                  <c:v>1E-4</c:v>
                </c:pt>
                <c:pt idx="1984">
                  <c:v>1E-4</c:v>
                </c:pt>
                <c:pt idx="1985">
                  <c:v>1E-4</c:v>
                </c:pt>
                <c:pt idx="1986">
                  <c:v>1E-4</c:v>
                </c:pt>
                <c:pt idx="1987">
                  <c:v>1E-4</c:v>
                </c:pt>
                <c:pt idx="1988">
                  <c:v>1E-4</c:v>
                </c:pt>
                <c:pt idx="1989">
                  <c:v>1E-4</c:v>
                </c:pt>
                <c:pt idx="1990">
                  <c:v>1E-4</c:v>
                </c:pt>
                <c:pt idx="1991">
                  <c:v>1E-4</c:v>
                </c:pt>
                <c:pt idx="1992">
                  <c:v>1E-4</c:v>
                </c:pt>
                <c:pt idx="1993">
                  <c:v>1E-4</c:v>
                </c:pt>
                <c:pt idx="1994">
                  <c:v>1E-4</c:v>
                </c:pt>
                <c:pt idx="1995">
                  <c:v>1E-4</c:v>
                </c:pt>
                <c:pt idx="1996">
                  <c:v>1E-4</c:v>
                </c:pt>
                <c:pt idx="1997">
                  <c:v>1E-4</c:v>
                </c:pt>
                <c:pt idx="1998">
                  <c:v>1E-4</c:v>
                </c:pt>
                <c:pt idx="1999">
                  <c:v>1E-4</c:v>
                </c:pt>
                <c:pt idx="2000">
                  <c:v>1E-4</c:v>
                </c:pt>
                <c:pt idx="2001">
                  <c:v>1E-4</c:v>
                </c:pt>
                <c:pt idx="2002">
                  <c:v>1E-4</c:v>
                </c:pt>
                <c:pt idx="2003">
                  <c:v>1E-4</c:v>
                </c:pt>
                <c:pt idx="2004">
                  <c:v>1.0001</c:v>
                </c:pt>
                <c:pt idx="2005">
                  <c:v>1E-4</c:v>
                </c:pt>
                <c:pt idx="2006">
                  <c:v>1E-4</c:v>
                </c:pt>
                <c:pt idx="2007">
                  <c:v>1E-4</c:v>
                </c:pt>
                <c:pt idx="2008">
                  <c:v>1E-4</c:v>
                </c:pt>
                <c:pt idx="2009">
                  <c:v>1E-4</c:v>
                </c:pt>
                <c:pt idx="2010">
                  <c:v>1E-4</c:v>
                </c:pt>
                <c:pt idx="2011">
                  <c:v>1E-4</c:v>
                </c:pt>
                <c:pt idx="2012">
                  <c:v>1E-4</c:v>
                </c:pt>
                <c:pt idx="2013">
                  <c:v>1E-4</c:v>
                </c:pt>
                <c:pt idx="2014">
                  <c:v>1E-4</c:v>
                </c:pt>
                <c:pt idx="2015">
                  <c:v>1E-4</c:v>
                </c:pt>
                <c:pt idx="2016">
                  <c:v>1.0001</c:v>
                </c:pt>
                <c:pt idx="2017">
                  <c:v>1E-4</c:v>
                </c:pt>
                <c:pt idx="2018">
                  <c:v>1E-4</c:v>
                </c:pt>
                <c:pt idx="2019">
                  <c:v>1E-4</c:v>
                </c:pt>
                <c:pt idx="2020">
                  <c:v>1E-4</c:v>
                </c:pt>
                <c:pt idx="2021">
                  <c:v>1E-4</c:v>
                </c:pt>
                <c:pt idx="2022">
                  <c:v>1E-4</c:v>
                </c:pt>
                <c:pt idx="2023">
                  <c:v>1E-4</c:v>
                </c:pt>
                <c:pt idx="2024">
                  <c:v>1E-4</c:v>
                </c:pt>
                <c:pt idx="2025">
                  <c:v>1E-4</c:v>
                </c:pt>
                <c:pt idx="2026">
                  <c:v>1.0001</c:v>
                </c:pt>
                <c:pt idx="2027">
                  <c:v>1E-4</c:v>
                </c:pt>
                <c:pt idx="2028">
                  <c:v>1E-4</c:v>
                </c:pt>
                <c:pt idx="2029">
                  <c:v>1E-4</c:v>
                </c:pt>
                <c:pt idx="2030">
                  <c:v>1E-4</c:v>
                </c:pt>
                <c:pt idx="2031">
                  <c:v>1E-4</c:v>
                </c:pt>
                <c:pt idx="2032">
                  <c:v>1E-4</c:v>
                </c:pt>
                <c:pt idx="2033">
                  <c:v>1E-4</c:v>
                </c:pt>
                <c:pt idx="2034">
                  <c:v>1E-4</c:v>
                </c:pt>
                <c:pt idx="2035">
                  <c:v>1.0001</c:v>
                </c:pt>
                <c:pt idx="2036">
                  <c:v>1E-4</c:v>
                </c:pt>
                <c:pt idx="2037">
                  <c:v>1E-4</c:v>
                </c:pt>
                <c:pt idx="2038">
                  <c:v>1E-4</c:v>
                </c:pt>
                <c:pt idx="2039">
                  <c:v>1E-4</c:v>
                </c:pt>
                <c:pt idx="2040">
                  <c:v>1E-4</c:v>
                </c:pt>
                <c:pt idx="2041">
                  <c:v>1E-4</c:v>
                </c:pt>
                <c:pt idx="2042">
                  <c:v>1E-4</c:v>
                </c:pt>
                <c:pt idx="2043">
                  <c:v>1E-4</c:v>
                </c:pt>
                <c:pt idx="2044">
                  <c:v>1E-4</c:v>
                </c:pt>
                <c:pt idx="2045">
                  <c:v>1E-4</c:v>
                </c:pt>
                <c:pt idx="2046">
                  <c:v>1E-4</c:v>
                </c:pt>
                <c:pt idx="2047">
                  <c:v>1E-4</c:v>
                </c:pt>
                <c:pt idx="2048">
                  <c:v>1E-4</c:v>
                </c:pt>
                <c:pt idx="2049">
                  <c:v>1E-4</c:v>
                </c:pt>
                <c:pt idx="2050">
                  <c:v>1E-4</c:v>
                </c:pt>
                <c:pt idx="2051">
                  <c:v>1E-4</c:v>
                </c:pt>
                <c:pt idx="2052">
                  <c:v>1E-4</c:v>
                </c:pt>
                <c:pt idx="2053">
                  <c:v>1E-4</c:v>
                </c:pt>
                <c:pt idx="2054">
                  <c:v>1E-4</c:v>
                </c:pt>
                <c:pt idx="2055">
                  <c:v>1E-4</c:v>
                </c:pt>
                <c:pt idx="2056">
                  <c:v>1E-4</c:v>
                </c:pt>
                <c:pt idx="2057">
                  <c:v>1E-4</c:v>
                </c:pt>
                <c:pt idx="2058">
                  <c:v>1E-4</c:v>
                </c:pt>
                <c:pt idx="2059">
                  <c:v>1E-4</c:v>
                </c:pt>
                <c:pt idx="2060">
                  <c:v>1E-4</c:v>
                </c:pt>
                <c:pt idx="2061">
                  <c:v>1E-4</c:v>
                </c:pt>
                <c:pt idx="2062">
                  <c:v>1E-4</c:v>
                </c:pt>
                <c:pt idx="2063">
                  <c:v>1E-4</c:v>
                </c:pt>
                <c:pt idx="2064">
                  <c:v>1E-4</c:v>
                </c:pt>
                <c:pt idx="2065">
                  <c:v>1E-4</c:v>
                </c:pt>
                <c:pt idx="2066">
                  <c:v>1E-4</c:v>
                </c:pt>
                <c:pt idx="2067">
                  <c:v>1E-4</c:v>
                </c:pt>
                <c:pt idx="2068">
                  <c:v>1E-4</c:v>
                </c:pt>
                <c:pt idx="2069">
                  <c:v>1E-4</c:v>
                </c:pt>
                <c:pt idx="2070">
                  <c:v>1E-4</c:v>
                </c:pt>
                <c:pt idx="2071">
                  <c:v>1E-4</c:v>
                </c:pt>
                <c:pt idx="2072">
                  <c:v>1E-4</c:v>
                </c:pt>
                <c:pt idx="2073">
                  <c:v>1E-4</c:v>
                </c:pt>
                <c:pt idx="2074">
                  <c:v>1.0001</c:v>
                </c:pt>
                <c:pt idx="2075">
                  <c:v>1E-4</c:v>
                </c:pt>
                <c:pt idx="2076">
                  <c:v>1E-4</c:v>
                </c:pt>
                <c:pt idx="2077">
                  <c:v>1E-4</c:v>
                </c:pt>
                <c:pt idx="2078">
                  <c:v>1E-4</c:v>
                </c:pt>
                <c:pt idx="2079">
                  <c:v>1E-4</c:v>
                </c:pt>
                <c:pt idx="2080">
                  <c:v>1E-4</c:v>
                </c:pt>
                <c:pt idx="2081">
                  <c:v>1E-4</c:v>
                </c:pt>
                <c:pt idx="2082">
                  <c:v>1E-4</c:v>
                </c:pt>
                <c:pt idx="2083">
                  <c:v>1E-4</c:v>
                </c:pt>
                <c:pt idx="2084">
                  <c:v>1E-4</c:v>
                </c:pt>
                <c:pt idx="2085">
                  <c:v>1E-4</c:v>
                </c:pt>
                <c:pt idx="2086">
                  <c:v>1E-4</c:v>
                </c:pt>
                <c:pt idx="2087">
                  <c:v>1E-4</c:v>
                </c:pt>
                <c:pt idx="2088">
                  <c:v>1E-4</c:v>
                </c:pt>
                <c:pt idx="2089">
                  <c:v>1E-4</c:v>
                </c:pt>
                <c:pt idx="2090">
                  <c:v>1E-4</c:v>
                </c:pt>
                <c:pt idx="2091">
                  <c:v>1E-4</c:v>
                </c:pt>
                <c:pt idx="2092">
                  <c:v>1E-4</c:v>
                </c:pt>
                <c:pt idx="2093">
                  <c:v>1E-4</c:v>
                </c:pt>
                <c:pt idx="2094">
                  <c:v>1E-4</c:v>
                </c:pt>
                <c:pt idx="2095">
                  <c:v>1E-4</c:v>
                </c:pt>
                <c:pt idx="2096">
                  <c:v>1E-4</c:v>
                </c:pt>
                <c:pt idx="2097">
                  <c:v>1E-4</c:v>
                </c:pt>
                <c:pt idx="2098">
                  <c:v>1E-4</c:v>
                </c:pt>
                <c:pt idx="2099">
                  <c:v>1E-4</c:v>
                </c:pt>
                <c:pt idx="2100">
                  <c:v>1E-4</c:v>
                </c:pt>
                <c:pt idx="2101">
                  <c:v>1E-4</c:v>
                </c:pt>
                <c:pt idx="2102">
                  <c:v>1E-4</c:v>
                </c:pt>
                <c:pt idx="2103">
                  <c:v>1E-4</c:v>
                </c:pt>
                <c:pt idx="2104">
                  <c:v>1E-4</c:v>
                </c:pt>
                <c:pt idx="2105">
                  <c:v>1E-4</c:v>
                </c:pt>
                <c:pt idx="2106">
                  <c:v>26.0001</c:v>
                </c:pt>
                <c:pt idx="2107">
                  <c:v>7.0000999999999998</c:v>
                </c:pt>
                <c:pt idx="2108">
                  <c:v>1E-4</c:v>
                </c:pt>
                <c:pt idx="2109">
                  <c:v>1E-4</c:v>
                </c:pt>
                <c:pt idx="2110">
                  <c:v>1E-4</c:v>
                </c:pt>
                <c:pt idx="2111">
                  <c:v>1E-4</c:v>
                </c:pt>
                <c:pt idx="2112">
                  <c:v>1E-4</c:v>
                </c:pt>
                <c:pt idx="2113">
                  <c:v>1E-4</c:v>
                </c:pt>
                <c:pt idx="2114">
                  <c:v>1E-4</c:v>
                </c:pt>
                <c:pt idx="2115">
                  <c:v>1.0001</c:v>
                </c:pt>
                <c:pt idx="2116">
                  <c:v>1.0001</c:v>
                </c:pt>
                <c:pt idx="2117">
                  <c:v>1E-4</c:v>
                </c:pt>
                <c:pt idx="2118">
                  <c:v>1.0001</c:v>
                </c:pt>
                <c:pt idx="2119">
                  <c:v>1E-4</c:v>
                </c:pt>
                <c:pt idx="2120">
                  <c:v>1.0001</c:v>
                </c:pt>
                <c:pt idx="2121">
                  <c:v>1E-4</c:v>
                </c:pt>
                <c:pt idx="2122">
                  <c:v>1E-4</c:v>
                </c:pt>
                <c:pt idx="2123">
                  <c:v>1E-4</c:v>
                </c:pt>
                <c:pt idx="2124">
                  <c:v>1.0001</c:v>
                </c:pt>
                <c:pt idx="2125">
                  <c:v>1E-4</c:v>
                </c:pt>
                <c:pt idx="2126">
                  <c:v>1E-4</c:v>
                </c:pt>
                <c:pt idx="2127">
                  <c:v>1E-4</c:v>
                </c:pt>
                <c:pt idx="2128">
                  <c:v>1E-4</c:v>
                </c:pt>
                <c:pt idx="2129">
                  <c:v>1E-4</c:v>
                </c:pt>
                <c:pt idx="2130">
                  <c:v>1E-4</c:v>
                </c:pt>
                <c:pt idx="2131">
                  <c:v>1.0001</c:v>
                </c:pt>
                <c:pt idx="2132">
                  <c:v>1E-4</c:v>
                </c:pt>
                <c:pt idx="2133">
                  <c:v>1E-4</c:v>
                </c:pt>
                <c:pt idx="2134">
                  <c:v>1E-4</c:v>
                </c:pt>
                <c:pt idx="2135">
                  <c:v>1E-4</c:v>
                </c:pt>
                <c:pt idx="2136">
                  <c:v>1.0001</c:v>
                </c:pt>
                <c:pt idx="2137">
                  <c:v>1E-4</c:v>
                </c:pt>
                <c:pt idx="2138">
                  <c:v>1E-4</c:v>
                </c:pt>
                <c:pt idx="2139">
                  <c:v>1E-4</c:v>
                </c:pt>
                <c:pt idx="2140">
                  <c:v>1E-4</c:v>
                </c:pt>
                <c:pt idx="2141">
                  <c:v>1.0001</c:v>
                </c:pt>
                <c:pt idx="2142">
                  <c:v>1E-4</c:v>
                </c:pt>
                <c:pt idx="2143">
                  <c:v>1E-4</c:v>
                </c:pt>
                <c:pt idx="2144">
                  <c:v>2.0001000000000002</c:v>
                </c:pt>
                <c:pt idx="2145">
                  <c:v>1E-4</c:v>
                </c:pt>
                <c:pt idx="2146">
                  <c:v>1.0001</c:v>
                </c:pt>
                <c:pt idx="2147">
                  <c:v>1.0001</c:v>
                </c:pt>
                <c:pt idx="2148">
                  <c:v>1E-4</c:v>
                </c:pt>
                <c:pt idx="2149">
                  <c:v>1E-4</c:v>
                </c:pt>
                <c:pt idx="2150">
                  <c:v>1E-4</c:v>
                </c:pt>
                <c:pt idx="2151">
                  <c:v>1.0001</c:v>
                </c:pt>
                <c:pt idx="2152">
                  <c:v>1E-4</c:v>
                </c:pt>
                <c:pt idx="2153">
                  <c:v>1.0001</c:v>
                </c:pt>
                <c:pt idx="2154">
                  <c:v>1.0001</c:v>
                </c:pt>
                <c:pt idx="2155">
                  <c:v>1.0001</c:v>
                </c:pt>
                <c:pt idx="2156">
                  <c:v>3.0001000000000002</c:v>
                </c:pt>
                <c:pt idx="2157">
                  <c:v>1E-4</c:v>
                </c:pt>
                <c:pt idx="2158">
                  <c:v>1E-4</c:v>
                </c:pt>
                <c:pt idx="2159">
                  <c:v>1.0001</c:v>
                </c:pt>
                <c:pt idx="2160">
                  <c:v>1E-4</c:v>
                </c:pt>
                <c:pt idx="2161">
                  <c:v>1E-4</c:v>
                </c:pt>
                <c:pt idx="2162">
                  <c:v>1E-4</c:v>
                </c:pt>
                <c:pt idx="2163">
                  <c:v>1.0001</c:v>
                </c:pt>
                <c:pt idx="2164">
                  <c:v>1E-4</c:v>
                </c:pt>
                <c:pt idx="2165">
                  <c:v>1E-4</c:v>
                </c:pt>
                <c:pt idx="2166">
                  <c:v>1E-4</c:v>
                </c:pt>
                <c:pt idx="2167">
                  <c:v>1E-4</c:v>
                </c:pt>
                <c:pt idx="2168">
                  <c:v>1E-4</c:v>
                </c:pt>
                <c:pt idx="2169">
                  <c:v>1E-4</c:v>
                </c:pt>
                <c:pt idx="2170">
                  <c:v>1E-4</c:v>
                </c:pt>
                <c:pt idx="2171">
                  <c:v>1E-4</c:v>
                </c:pt>
                <c:pt idx="2172">
                  <c:v>1E-4</c:v>
                </c:pt>
                <c:pt idx="2173">
                  <c:v>1E-4</c:v>
                </c:pt>
                <c:pt idx="2174">
                  <c:v>1E-4</c:v>
                </c:pt>
                <c:pt idx="2175">
                  <c:v>1E-4</c:v>
                </c:pt>
                <c:pt idx="2176">
                  <c:v>1E-4</c:v>
                </c:pt>
                <c:pt idx="2177">
                  <c:v>1E-4</c:v>
                </c:pt>
                <c:pt idx="2178">
                  <c:v>1E-4</c:v>
                </c:pt>
                <c:pt idx="2179">
                  <c:v>1E-4</c:v>
                </c:pt>
                <c:pt idx="2180">
                  <c:v>1E-4</c:v>
                </c:pt>
                <c:pt idx="2181">
                  <c:v>1E-4</c:v>
                </c:pt>
                <c:pt idx="2182">
                  <c:v>1E-4</c:v>
                </c:pt>
                <c:pt idx="2183">
                  <c:v>1E-4</c:v>
                </c:pt>
                <c:pt idx="2184">
                  <c:v>1E-4</c:v>
                </c:pt>
                <c:pt idx="2185">
                  <c:v>1E-4</c:v>
                </c:pt>
                <c:pt idx="2186">
                  <c:v>1E-4</c:v>
                </c:pt>
                <c:pt idx="2187">
                  <c:v>1E-4</c:v>
                </c:pt>
                <c:pt idx="2188">
                  <c:v>1E-4</c:v>
                </c:pt>
                <c:pt idx="2189">
                  <c:v>1.0001</c:v>
                </c:pt>
                <c:pt idx="2190">
                  <c:v>1E-4</c:v>
                </c:pt>
                <c:pt idx="2191">
                  <c:v>1E-4</c:v>
                </c:pt>
                <c:pt idx="2192">
                  <c:v>1E-4</c:v>
                </c:pt>
                <c:pt idx="2193">
                  <c:v>1E-4</c:v>
                </c:pt>
                <c:pt idx="2194">
                  <c:v>1E-4</c:v>
                </c:pt>
                <c:pt idx="2195">
                  <c:v>1E-4</c:v>
                </c:pt>
                <c:pt idx="2196">
                  <c:v>1E-4</c:v>
                </c:pt>
                <c:pt idx="2197">
                  <c:v>1.0001</c:v>
                </c:pt>
                <c:pt idx="2198">
                  <c:v>1E-4</c:v>
                </c:pt>
                <c:pt idx="2199">
                  <c:v>1E-4</c:v>
                </c:pt>
                <c:pt idx="2200">
                  <c:v>1E-4</c:v>
                </c:pt>
                <c:pt idx="2201">
                  <c:v>1E-4</c:v>
                </c:pt>
                <c:pt idx="2202">
                  <c:v>1E-4</c:v>
                </c:pt>
                <c:pt idx="2203">
                  <c:v>1.0001</c:v>
                </c:pt>
                <c:pt idx="2204">
                  <c:v>1.0001</c:v>
                </c:pt>
                <c:pt idx="2205">
                  <c:v>1E-4</c:v>
                </c:pt>
                <c:pt idx="2206">
                  <c:v>1E-4</c:v>
                </c:pt>
                <c:pt idx="2207">
                  <c:v>1E-4</c:v>
                </c:pt>
                <c:pt idx="2208">
                  <c:v>1.0001</c:v>
                </c:pt>
                <c:pt idx="2209">
                  <c:v>1E-4</c:v>
                </c:pt>
                <c:pt idx="2210">
                  <c:v>1E-4</c:v>
                </c:pt>
                <c:pt idx="2211">
                  <c:v>1E-4</c:v>
                </c:pt>
                <c:pt idx="2212">
                  <c:v>1E-4</c:v>
                </c:pt>
                <c:pt idx="2213">
                  <c:v>1E-4</c:v>
                </c:pt>
                <c:pt idx="2214">
                  <c:v>1E-4</c:v>
                </c:pt>
                <c:pt idx="2215">
                  <c:v>1.0001</c:v>
                </c:pt>
                <c:pt idx="2216">
                  <c:v>1E-4</c:v>
                </c:pt>
                <c:pt idx="2217">
                  <c:v>1.0001</c:v>
                </c:pt>
                <c:pt idx="2218">
                  <c:v>2.0001000000000002</c:v>
                </c:pt>
                <c:pt idx="2219">
                  <c:v>1.0001</c:v>
                </c:pt>
                <c:pt idx="2220">
                  <c:v>1E-4</c:v>
                </c:pt>
                <c:pt idx="2221">
                  <c:v>1E-4</c:v>
                </c:pt>
                <c:pt idx="2222">
                  <c:v>1E-4</c:v>
                </c:pt>
                <c:pt idx="2223">
                  <c:v>1E-4</c:v>
                </c:pt>
                <c:pt idx="2224">
                  <c:v>1E-4</c:v>
                </c:pt>
                <c:pt idx="2225">
                  <c:v>1.0001</c:v>
                </c:pt>
                <c:pt idx="2226">
                  <c:v>9.0000999999999998</c:v>
                </c:pt>
                <c:pt idx="2227">
                  <c:v>1.0001</c:v>
                </c:pt>
                <c:pt idx="2228">
                  <c:v>1E-4</c:v>
                </c:pt>
                <c:pt idx="2229">
                  <c:v>1E-4</c:v>
                </c:pt>
                <c:pt idx="2230">
                  <c:v>2.0001000000000002</c:v>
                </c:pt>
                <c:pt idx="2231">
                  <c:v>1E-4</c:v>
                </c:pt>
                <c:pt idx="2232">
                  <c:v>1E-4</c:v>
                </c:pt>
                <c:pt idx="2233">
                  <c:v>1E-4</c:v>
                </c:pt>
                <c:pt idx="2234">
                  <c:v>1E-4</c:v>
                </c:pt>
                <c:pt idx="2235">
                  <c:v>1.0001</c:v>
                </c:pt>
                <c:pt idx="2236">
                  <c:v>1E-4</c:v>
                </c:pt>
                <c:pt idx="2237">
                  <c:v>1E-4</c:v>
                </c:pt>
                <c:pt idx="2238">
                  <c:v>1E-4</c:v>
                </c:pt>
                <c:pt idx="2239">
                  <c:v>1E-4</c:v>
                </c:pt>
                <c:pt idx="2240">
                  <c:v>1E-4</c:v>
                </c:pt>
                <c:pt idx="2241">
                  <c:v>1E-4</c:v>
                </c:pt>
                <c:pt idx="2242">
                  <c:v>1E-4</c:v>
                </c:pt>
                <c:pt idx="2243">
                  <c:v>1E-4</c:v>
                </c:pt>
                <c:pt idx="2244">
                  <c:v>1E-4</c:v>
                </c:pt>
                <c:pt idx="2245">
                  <c:v>1E-4</c:v>
                </c:pt>
                <c:pt idx="2246">
                  <c:v>1.0001</c:v>
                </c:pt>
                <c:pt idx="2247">
                  <c:v>1E-4</c:v>
                </c:pt>
                <c:pt idx="2248">
                  <c:v>1E-4</c:v>
                </c:pt>
                <c:pt idx="2249">
                  <c:v>1E-4</c:v>
                </c:pt>
                <c:pt idx="2250">
                  <c:v>1E-4</c:v>
                </c:pt>
                <c:pt idx="2251">
                  <c:v>1E-4</c:v>
                </c:pt>
                <c:pt idx="2252">
                  <c:v>1E-4</c:v>
                </c:pt>
                <c:pt idx="2253">
                  <c:v>1.0001</c:v>
                </c:pt>
                <c:pt idx="2254">
                  <c:v>1E-4</c:v>
                </c:pt>
                <c:pt idx="2255">
                  <c:v>1E-4</c:v>
                </c:pt>
                <c:pt idx="2256">
                  <c:v>1E-4</c:v>
                </c:pt>
                <c:pt idx="2257">
                  <c:v>1E-4</c:v>
                </c:pt>
                <c:pt idx="2258">
                  <c:v>1E-4</c:v>
                </c:pt>
                <c:pt idx="2259">
                  <c:v>1E-4</c:v>
                </c:pt>
                <c:pt idx="2260">
                  <c:v>1E-4</c:v>
                </c:pt>
                <c:pt idx="2261">
                  <c:v>1E-4</c:v>
                </c:pt>
                <c:pt idx="2262">
                  <c:v>1E-4</c:v>
                </c:pt>
                <c:pt idx="2263">
                  <c:v>1E-4</c:v>
                </c:pt>
                <c:pt idx="2264">
                  <c:v>1.0001</c:v>
                </c:pt>
                <c:pt idx="2265">
                  <c:v>1E-4</c:v>
                </c:pt>
                <c:pt idx="2266">
                  <c:v>1E-4</c:v>
                </c:pt>
                <c:pt idx="2267">
                  <c:v>1E-4</c:v>
                </c:pt>
                <c:pt idx="2268">
                  <c:v>1.0001</c:v>
                </c:pt>
                <c:pt idx="2269">
                  <c:v>1E-4</c:v>
                </c:pt>
                <c:pt idx="2270">
                  <c:v>1E-4</c:v>
                </c:pt>
                <c:pt idx="2271">
                  <c:v>1E-4</c:v>
                </c:pt>
                <c:pt idx="2272">
                  <c:v>1E-4</c:v>
                </c:pt>
                <c:pt idx="2273">
                  <c:v>1E-4</c:v>
                </c:pt>
                <c:pt idx="2274">
                  <c:v>1E-4</c:v>
                </c:pt>
                <c:pt idx="2275">
                  <c:v>1.0001</c:v>
                </c:pt>
                <c:pt idx="2276">
                  <c:v>1E-4</c:v>
                </c:pt>
                <c:pt idx="2277">
                  <c:v>1E-4</c:v>
                </c:pt>
                <c:pt idx="2278">
                  <c:v>1E-4</c:v>
                </c:pt>
                <c:pt idx="2279">
                  <c:v>1E-4</c:v>
                </c:pt>
                <c:pt idx="2280">
                  <c:v>1E-4</c:v>
                </c:pt>
                <c:pt idx="2281">
                  <c:v>1E-4</c:v>
                </c:pt>
                <c:pt idx="2282">
                  <c:v>1E-4</c:v>
                </c:pt>
                <c:pt idx="2283">
                  <c:v>1E-4</c:v>
                </c:pt>
                <c:pt idx="2284">
                  <c:v>1E-4</c:v>
                </c:pt>
                <c:pt idx="2285">
                  <c:v>1E-4</c:v>
                </c:pt>
                <c:pt idx="2286">
                  <c:v>1E-4</c:v>
                </c:pt>
                <c:pt idx="2287">
                  <c:v>1E-4</c:v>
                </c:pt>
                <c:pt idx="2288">
                  <c:v>1E-4</c:v>
                </c:pt>
                <c:pt idx="2289">
                  <c:v>1E-4</c:v>
                </c:pt>
                <c:pt idx="2290">
                  <c:v>1E-4</c:v>
                </c:pt>
                <c:pt idx="2291">
                  <c:v>1E-4</c:v>
                </c:pt>
                <c:pt idx="2292">
                  <c:v>1.0001</c:v>
                </c:pt>
                <c:pt idx="2293">
                  <c:v>1E-4</c:v>
                </c:pt>
                <c:pt idx="2294">
                  <c:v>1E-4</c:v>
                </c:pt>
                <c:pt idx="2295">
                  <c:v>1E-4</c:v>
                </c:pt>
                <c:pt idx="2296">
                  <c:v>1E-4</c:v>
                </c:pt>
                <c:pt idx="2297">
                  <c:v>1E-4</c:v>
                </c:pt>
                <c:pt idx="2298">
                  <c:v>1E-4</c:v>
                </c:pt>
                <c:pt idx="2299">
                  <c:v>1E-4</c:v>
                </c:pt>
                <c:pt idx="2300">
                  <c:v>1E-4</c:v>
                </c:pt>
                <c:pt idx="2301">
                  <c:v>1E-4</c:v>
                </c:pt>
                <c:pt idx="2302">
                  <c:v>1E-4</c:v>
                </c:pt>
                <c:pt idx="2303">
                  <c:v>1E-4</c:v>
                </c:pt>
                <c:pt idx="2304">
                  <c:v>1E-4</c:v>
                </c:pt>
                <c:pt idx="2305">
                  <c:v>1E-4</c:v>
                </c:pt>
                <c:pt idx="2306">
                  <c:v>1E-4</c:v>
                </c:pt>
                <c:pt idx="2307">
                  <c:v>1E-4</c:v>
                </c:pt>
                <c:pt idx="2308">
                  <c:v>1E-4</c:v>
                </c:pt>
                <c:pt idx="2309">
                  <c:v>1E-4</c:v>
                </c:pt>
                <c:pt idx="2310">
                  <c:v>1.0001</c:v>
                </c:pt>
                <c:pt idx="2311">
                  <c:v>1E-4</c:v>
                </c:pt>
                <c:pt idx="2312">
                  <c:v>1E-4</c:v>
                </c:pt>
                <c:pt idx="2313">
                  <c:v>1E-4</c:v>
                </c:pt>
                <c:pt idx="2314">
                  <c:v>1E-4</c:v>
                </c:pt>
                <c:pt idx="2315">
                  <c:v>1E-4</c:v>
                </c:pt>
                <c:pt idx="2316">
                  <c:v>1E-4</c:v>
                </c:pt>
                <c:pt idx="2317">
                  <c:v>1E-4</c:v>
                </c:pt>
                <c:pt idx="2318">
                  <c:v>1E-4</c:v>
                </c:pt>
                <c:pt idx="2319">
                  <c:v>1E-4</c:v>
                </c:pt>
                <c:pt idx="2320">
                  <c:v>1E-4</c:v>
                </c:pt>
                <c:pt idx="2321">
                  <c:v>1E-4</c:v>
                </c:pt>
                <c:pt idx="2322">
                  <c:v>1E-4</c:v>
                </c:pt>
                <c:pt idx="2323">
                  <c:v>1E-4</c:v>
                </c:pt>
                <c:pt idx="2324">
                  <c:v>1E-4</c:v>
                </c:pt>
                <c:pt idx="2325">
                  <c:v>1E-4</c:v>
                </c:pt>
                <c:pt idx="2326">
                  <c:v>1E-4</c:v>
                </c:pt>
                <c:pt idx="2327">
                  <c:v>1E-4</c:v>
                </c:pt>
                <c:pt idx="2328">
                  <c:v>1E-4</c:v>
                </c:pt>
                <c:pt idx="2329">
                  <c:v>1E-4</c:v>
                </c:pt>
                <c:pt idx="2330">
                  <c:v>1E-4</c:v>
                </c:pt>
                <c:pt idx="2331">
                  <c:v>1E-4</c:v>
                </c:pt>
                <c:pt idx="2332">
                  <c:v>1E-4</c:v>
                </c:pt>
                <c:pt idx="2333">
                  <c:v>1E-4</c:v>
                </c:pt>
                <c:pt idx="2334">
                  <c:v>1.0001</c:v>
                </c:pt>
                <c:pt idx="2335">
                  <c:v>1E-4</c:v>
                </c:pt>
                <c:pt idx="2336">
                  <c:v>1.0001</c:v>
                </c:pt>
                <c:pt idx="2337">
                  <c:v>1.0001</c:v>
                </c:pt>
                <c:pt idx="2338">
                  <c:v>1E-4</c:v>
                </c:pt>
                <c:pt idx="2339">
                  <c:v>1E-4</c:v>
                </c:pt>
                <c:pt idx="2340">
                  <c:v>1.0001</c:v>
                </c:pt>
                <c:pt idx="2341">
                  <c:v>1E-4</c:v>
                </c:pt>
                <c:pt idx="2342">
                  <c:v>1E-4</c:v>
                </c:pt>
                <c:pt idx="2343">
                  <c:v>1E-4</c:v>
                </c:pt>
                <c:pt idx="2344">
                  <c:v>1E-4</c:v>
                </c:pt>
                <c:pt idx="2345">
                  <c:v>1E-4</c:v>
                </c:pt>
                <c:pt idx="2346">
                  <c:v>3.0001000000000002</c:v>
                </c:pt>
                <c:pt idx="2347">
                  <c:v>6.0000999999999998</c:v>
                </c:pt>
                <c:pt idx="2348">
                  <c:v>1E-4</c:v>
                </c:pt>
                <c:pt idx="2349">
                  <c:v>4.0000999999999998</c:v>
                </c:pt>
                <c:pt idx="2350">
                  <c:v>5.0000999999999998</c:v>
                </c:pt>
                <c:pt idx="2351">
                  <c:v>1E-4</c:v>
                </c:pt>
                <c:pt idx="2352">
                  <c:v>1E-4</c:v>
                </c:pt>
                <c:pt idx="2353">
                  <c:v>1E-4</c:v>
                </c:pt>
                <c:pt idx="2354">
                  <c:v>1E-4</c:v>
                </c:pt>
                <c:pt idx="2355">
                  <c:v>1E-4</c:v>
                </c:pt>
                <c:pt idx="2356">
                  <c:v>1E-4</c:v>
                </c:pt>
                <c:pt idx="2357">
                  <c:v>1E-4</c:v>
                </c:pt>
                <c:pt idx="2358">
                  <c:v>1E-4</c:v>
                </c:pt>
                <c:pt idx="2359">
                  <c:v>1E-4</c:v>
                </c:pt>
                <c:pt idx="2360">
                  <c:v>1E-4</c:v>
                </c:pt>
                <c:pt idx="2361">
                  <c:v>1E-4</c:v>
                </c:pt>
                <c:pt idx="2362">
                  <c:v>1E-4</c:v>
                </c:pt>
                <c:pt idx="2363">
                  <c:v>1E-4</c:v>
                </c:pt>
                <c:pt idx="2364">
                  <c:v>1E-4</c:v>
                </c:pt>
                <c:pt idx="2365">
                  <c:v>1E-4</c:v>
                </c:pt>
                <c:pt idx="2366">
                  <c:v>1E-4</c:v>
                </c:pt>
                <c:pt idx="2367">
                  <c:v>1E-4</c:v>
                </c:pt>
                <c:pt idx="2368">
                  <c:v>1E-4</c:v>
                </c:pt>
                <c:pt idx="2369">
                  <c:v>1E-4</c:v>
                </c:pt>
                <c:pt idx="2370">
                  <c:v>1E-4</c:v>
                </c:pt>
                <c:pt idx="2371">
                  <c:v>1E-4</c:v>
                </c:pt>
                <c:pt idx="2372">
                  <c:v>1E-4</c:v>
                </c:pt>
                <c:pt idx="2373">
                  <c:v>1E-4</c:v>
                </c:pt>
                <c:pt idx="2374">
                  <c:v>1E-4</c:v>
                </c:pt>
                <c:pt idx="2375">
                  <c:v>1E-4</c:v>
                </c:pt>
                <c:pt idx="2376">
                  <c:v>1E-4</c:v>
                </c:pt>
                <c:pt idx="2377">
                  <c:v>1E-4</c:v>
                </c:pt>
                <c:pt idx="2378">
                  <c:v>1E-4</c:v>
                </c:pt>
                <c:pt idx="2379">
                  <c:v>1E-4</c:v>
                </c:pt>
                <c:pt idx="2380">
                  <c:v>1E-4</c:v>
                </c:pt>
                <c:pt idx="2381">
                  <c:v>1E-4</c:v>
                </c:pt>
                <c:pt idx="2382">
                  <c:v>1E-4</c:v>
                </c:pt>
                <c:pt idx="2383">
                  <c:v>1E-4</c:v>
                </c:pt>
                <c:pt idx="2384">
                  <c:v>1E-4</c:v>
                </c:pt>
                <c:pt idx="2385">
                  <c:v>1E-4</c:v>
                </c:pt>
                <c:pt idx="2386">
                  <c:v>1E-4</c:v>
                </c:pt>
                <c:pt idx="2387">
                  <c:v>1E-4</c:v>
                </c:pt>
                <c:pt idx="2388">
                  <c:v>1E-4</c:v>
                </c:pt>
                <c:pt idx="2389">
                  <c:v>1E-4</c:v>
                </c:pt>
                <c:pt idx="2390">
                  <c:v>1E-4</c:v>
                </c:pt>
                <c:pt idx="2391">
                  <c:v>1E-4</c:v>
                </c:pt>
                <c:pt idx="2392">
                  <c:v>1E-4</c:v>
                </c:pt>
                <c:pt idx="2393">
                  <c:v>1E-4</c:v>
                </c:pt>
                <c:pt idx="2394">
                  <c:v>1E-4</c:v>
                </c:pt>
                <c:pt idx="2395">
                  <c:v>1E-4</c:v>
                </c:pt>
                <c:pt idx="2396">
                  <c:v>1E-4</c:v>
                </c:pt>
                <c:pt idx="2397">
                  <c:v>1E-4</c:v>
                </c:pt>
                <c:pt idx="2398">
                  <c:v>1E-4</c:v>
                </c:pt>
                <c:pt idx="2399">
                  <c:v>1E-4</c:v>
                </c:pt>
                <c:pt idx="2400">
                  <c:v>1E-4</c:v>
                </c:pt>
                <c:pt idx="2401">
                  <c:v>1E-4</c:v>
                </c:pt>
                <c:pt idx="2402">
                  <c:v>1E-4</c:v>
                </c:pt>
                <c:pt idx="2403">
                  <c:v>1.0001</c:v>
                </c:pt>
                <c:pt idx="2404">
                  <c:v>1E-4</c:v>
                </c:pt>
                <c:pt idx="2405">
                  <c:v>1.0001</c:v>
                </c:pt>
                <c:pt idx="2406">
                  <c:v>1E-4</c:v>
                </c:pt>
                <c:pt idx="2407">
                  <c:v>1E-4</c:v>
                </c:pt>
                <c:pt idx="2408">
                  <c:v>1E-4</c:v>
                </c:pt>
                <c:pt idx="2409">
                  <c:v>1E-4</c:v>
                </c:pt>
                <c:pt idx="2410">
                  <c:v>1E-4</c:v>
                </c:pt>
                <c:pt idx="2411">
                  <c:v>1E-4</c:v>
                </c:pt>
                <c:pt idx="2412">
                  <c:v>1E-4</c:v>
                </c:pt>
                <c:pt idx="2413">
                  <c:v>1E-4</c:v>
                </c:pt>
                <c:pt idx="2414">
                  <c:v>1E-4</c:v>
                </c:pt>
                <c:pt idx="2415">
                  <c:v>1E-4</c:v>
                </c:pt>
                <c:pt idx="2416">
                  <c:v>1E-4</c:v>
                </c:pt>
                <c:pt idx="2417">
                  <c:v>1E-4</c:v>
                </c:pt>
                <c:pt idx="2418">
                  <c:v>1E-4</c:v>
                </c:pt>
                <c:pt idx="2419">
                  <c:v>1.0001</c:v>
                </c:pt>
                <c:pt idx="2420">
                  <c:v>1E-4</c:v>
                </c:pt>
                <c:pt idx="2421">
                  <c:v>1.0001</c:v>
                </c:pt>
                <c:pt idx="2422">
                  <c:v>1E-4</c:v>
                </c:pt>
                <c:pt idx="2423">
                  <c:v>1E-4</c:v>
                </c:pt>
                <c:pt idx="2424">
                  <c:v>1E-4</c:v>
                </c:pt>
                <c:pt idx="2425">
                  <c:v>1E-4</c:v>
                </c:pt>
                <c:pt idx="2426">
                  <c:v>1E-4</c:v>
                </c:pt>
                <c:pt idx="2427">
                  <c:v>1E-4</c:v>
                </c:pt>
                <c:pt idx="2428">
                  <c:v>1E-4</c:v>
                </c:pt>
                <c:pt idx="2429">
                  <c:v>1E-4</c:v>
                </c:pt>
                <c:pt idx="2430">
                  <c:v>1E-4</c:v>
                </c:pt>
                <c:pt idx="2431">
                  <c:v>1E-4</c:v>
                </c:pt>
                <c:pt idx="2432">
                  <c:v>1E-4</c:v>
                </c:pt>
                <c:pt idx="2433">
                  <c:v>1E-4</c:v>
                </c:pt>
                <c:pt idx="2434">
                  <c:v>1E-4</c:v>
                </c:pt>
                <c:pt idx="2435">
                  <c:v>1.0001</c:v>
                </c:pt>
                <c:pt idx="2436">
                  <c:v>1E-4</c:v>
                </c:pt>
                <c:pt idx="2437">
                  <c:v>1E-4</c:v>
                </c:pt>
                <c:pt idx="2438">
                  <c:v>1E-4</c:v>
                </c:pt>
                <c:pt idx="2439">
                  <c:v>1E-4</c:v>
                </c:pt>
                <c:pt idx="2440">
                  <c:v>1.0001</c:v>
                </c:pt>
                <c:pt idx="2441">
                  <c:v>1E-4</c:v>
                </c:pt>
                <c:pt idx="2442">
                  <c:v>1E-4</c:v>
                </c:pt>
                <c:pt idx="2443">
                  <c:v>1E-4</c:v>
                </c:pt>
                <c:pt idx="2444">
                  <c:v>1E-4</c:v>
                </c:pt>
                <c:pt idx="2445">
                  <c:v>1.0001</c:v>
                </c:pt>
                <c:pt idx="2446">
                  <c:v>1E-4</c:v>
                </c:pt>
                <c:pt idx="2447">
                  <c:v>2.0001000000000002</c:v>
                </c:pt>
                <c:pt idx="2448">
                  <c:v>1.0001</c:v>
                </c:pt>
                <c:pt idx="2449">
                  <c:v>1E-4</c:v>
                </c:pt>
                <c:pt idx="2450">
                  <c:v>1.0001</c:v>
                </c:pt>
                <c:pt idx="2451">
                  <c:v>1E-4</c:v>
                </c:pt>
                <c:pt idx="2452">
                  <c:v>1.0001</c:v>
                </c:pt>
                <c:pt idx="2453">
                  <c:v>1E-4</c:v>
                </c:pt>
                <c:pt idx="2454">
                  <c:v>1E-4</c:v>
                </c:pt>
                <c:pt idx="2455">
                  <c:v>1E-4</c:v>
                </c:pt>
                <c:pt idx="2456">
                  <c:v>1E-4</c:v>
                </c:pt>
                <c:pt idx="2457">
                  <c:v>1E-4</c:v>
                </c:pt>
                <c:pt idx="2458">
                  <c:v>1E-4</c:v>
                </c:pt>
                <c:pt idx="2459">
                  <c:v>1E-4</c:v>
                </c:pt>
                <c:pt idx="2460">
                  <c:v>1E-4</c:v>
                </c:pt>
                <c:pt idx="2461">
                  <c:v>2.0001000000000002</c:v>
                </c:pt>
                <c:pt idx="2462">
                  <c:v>1E-4</c:v>
                </c:pt>
                <c:pt idx="2463">
                  <c:v>1.0001</c:v>
                </c:pt>
                <c:pt idx="2464">
                  <c:v>1E-4</c:v>
                </c:pt>
                <c:pt idx="2465">
                  <c:v>3.0001000000000002</c:v>
                </c:pt>
                <c:pt idx="2466">
                  <c:v>13.0001</c:v>
                </c:pt>
                <c:pt idx="2467">
                  <c:v>2.0001000000000002</c:v>
                </c:pt>
                <c:pt idx="2468">
                  <c:v>1E-4</c:v>
                </c:pt>
                <c:pt idx="2469">
                  <c:v>1E-4</c:v>
                </c:pt>
                <c:pt idx="2470">
                  <c:v>1E-4</c:v>
                </c:pt>
                <c:pt idx="2471">
                  <c:v>1E-4</c:v>
                </c:pt>
                <c:pt idx="2472">
                  <c:v>1.0001</c:v>
                </c:pt>
                <c:pt idx="2473">
                  <c:v>1E-4</c:v>
                </c:pt>
                <c:pt idx="2474">
                  <c:v>1E-4</c:v>
                </c:pt>
                <c:pt idx="2475">
                  <c:v>1E-4</c:v>
                </c:pt>
                <c:pt idx="2476">
                  <c:v>1E-4</c:v>
                </c:pt>
                <c:pt idx="2477">
                  <c:v>1E-4</c:v>
                </c:pt>
                <c:pt idx="2478">
                  <c:v>1E-4</c:v>
                </c:pt>
                <c:pt idx="2479">
                  <c:v>1E-4</c:v>
                </c:pt>
                <c:pt idx="2480">
                  <c:v>1E-4</c:v>
                </c:pt>
                <c:pt idx="2481">
                  <c:v>1E-4</c:v>
                </c:pt>
                <c:pt idx="2482">
                  <c:v>1E-4</c:v>
                </c:pt>
                <c:pt idx="2483">
                  <c:v>1E-4</c:v>
                </c:pt>
                <c:pt idx="2484">
                  <c:v>1E-4</c:v>
                </c:pt>
                <c:pt idx="2485">
                  <c:v>1E-4</c:v>
                </c:pt>
                <c:pt idx="2486">
                  <c:v>1E-4</c:v>
                </c:pt>
                <c:pt idx="2487">
                  <c:v>1E-4</c:v>
                </c:pt>
                <c:pt idx="2488">
                  <c:v>1.0001</c:v>
                </c:pt>
                <c:pt idx="2489">
                  <c:v>1E-4</c:v>
                </c:pt>
                <c:pt idx="2490">
                  <c:v>1E-4</c:v>
                </c:pt>
                <c:pt idx="2491">
                  <c:v>1E-4</c:v>
                </c:pt>
                <c:pt idx="2492">
                  <c:v>1.0001</c:v>
                </c:pt>
                <c:pt idx="2493">
                  <c:v>1E-4</c:v>
                </c:pt>
                <c:pt idx="2494">
                  <c:v>1.0001</c:v>
                </c:pt>
                <c:pt idx="2495">
                  <c:v>1E-4</c:v>
                </c:pt>
                <c:pt idx="2496">
                  <c:v>1E-4</c:v>
                </c:pt>
                <c:pt idx="2497">
                  <c:v>1E-4</c:v>
                </c:pt>
                <c:pt idx="2498">
                  <c:v>1E-4</c:v>
                </c:pt>
                <c:pt idx="2499">
                  <c:v>1E-4</c:v>
                </c:pt>
                <c:pt idx="2500">
                  <c:v>1E-4</c:v>
                </c:pt>
                <c:pt idx="2501">
                  <c:v>1.0001</c:v>
                </c:pt>
                <c:pt idx="2502">
                  <c:v>1E-4</c:v>
                </c:pt>
                <c:pt idx="2503">
                  <c:v>1E-4</c:v>
                </c:pt>
                <c:pt idx="2504">
                  <c:v>1.0001</c:v>
                </c:pt>
                <c:pt idx="2505">
                  <c:v>1E-4</c:v>
                </c:pt>
                <c:pt idx="2506">
                  <c:v>1E-4</c:v>
                </c:pt>
                <c:pt idx="2507">
                  <c:v>1E-4</c:v>
                </c:pt>
                <c:pt idx="2508">
                  <c:v>1E-4</c:v>
                </c:pt>
                <c:pt idx="2509">
                  <c:v>1E-4</c:v>
                </c:pt>
                <c:pt idx="2510">
                  <c:v>1.0001</c:v>
                </c:pt>
                <c:pt idx="2511">
                  <c:v>1E-4</c:v>
                </c:pt>
                <c:pt idx="2512">
                  <c:v>1E-4</c:v>
                </c:pt>
                <c:pt idx="2513">
                  <c:v>1E-4</c:v>
                </c:pt>
                <c:pt idx="2514">
                  <c:v>1E-4</c:v>
                </c:pt>
                <c:pt idx="2515">
                  <c:v>1E-4</c:v>
                </c:pt>
                <c:pt idx="2516">
                  <c:v>1E-4</c:v>
                </c:pt>
                <c:pt idx="2517">
                  <c:v>1E-4</c:v>
                </c:pt>
                <c:pt idx="2518">
                  <c:v>1E-4</c:v>
                </c:pt>
                <c:pt idx="2519">
                  <c:v>1E-4</c:v>
                </c:pt>
                <c:pt idx="2520">
                  <c:v>1E-4</c:v>
                </c:pt>
                <c:pt idx="2521">
                  <c:v>1E-4</c:v>
                </c:pt>
                <c:pt idx="2522">
                  <c:v>1E-4</c:v>
                </c:pt>
                <c:pt idx="2523">
                  <c:v>1.0001</c:v>
                </c:pt>
                <c:pt idx="2524">
                  <c:v>1E-4</c:v>
                </c:pt>
                <c:pt idx="2525">
                  <c:v>1E-4</c:v>
                </c:pt>
                <c:pt idx="2526">
                  <c:v>1E-4</c:v>
                </c:pt>
                <c:pt idx="2527">
                  <c:v>1E-4</c:v>
                </c:pt>
                <c:pt idx="2528">
                  <c:v>1E-4</c:v>
                </c:pt>
                <c:pt idx="2529">
                  <c:v>1E-4</c:v>
                </c:pt>
                <c:pt idx="2530">
                  <c:v>1E-4</c:v>
                </c:pt>
                <c:pt idx="2531">
                  <c:v>1E-4</c:v>
                </c:pt>
                <c:pt idx="2532">
                  <c:v>1E-4</c:v>
                </c:pt>
                <c:pt idx="2533">
                  <c:v>1E-4</c:v>
                </c:pt>
                <c:pt idx="2534">
                  <c:v>1E-4</c:v>
                </c:pt>
                <c:pt idx="2535">
                  <c:v>1E-4</c:v>
                </c:pt>
                <c:pt idx="2536">
                  <c:v>1E-4</c:v>
                </c:pt>
                <c:pt idx="2537">
                  <c:v>1E-4</c:v>
                </c:pt>
                <c:pt idx="2538">
                  <c:v>1E-4</c:v>
                </c:pt>
                <c:pt idx="2539">
                  <c:v>1E-4</c:v>
                </c:pt>
                <c:pt idx="2540">
                  <c:v>1E-4</c:v>
                </c:pt>
                <c:pt idx="2541">
                  <c:v>1E-4</c:v>
                </c:pt>
                <c:pt idx="2542">
                  <c:v>1E-4</c:v>
                </c:pt>
                <c:pt idx="2543">
                  <c:v>1E-4</c:v>
                </c:pt>
                <c:pt idx="2544">
                  <c:v>1E-4</c:v>
                </c:pt>
                <c:pt idx="2545">
                  <c:v>1E-4</c:v>
                </c:pt>
                <c:pt idx="2546">
                  <c:v>2.0001000000000002</c:v>
                </c:pt>
                <c:pt idx="2547">
                  <c:v>1E-4</c:v>
                </c:pt>
                <c:pt idx="2548">
                  <c:v>1E-4</c:v>
                </c:pt>
                <c:pt idx="2549">
                  <c:v>1E-4</c:v>
                </c:pt>
                <c:pt idx="2550">
                  <c:v>1E-4</c:v>
                </c:pt>
                <c:pt idx="2551">
                  <c:v>1E-4</c:v>
                </c:pt>
                <c:pt idx="2552">
                  <c:v>1E-4</c:v>
                </c:pt>
                <c:pt idx="2553">
                  <c:v>1E-4</c:v>
                </c:pt>
                <c:pt idx="2554">
                  <c:v>1E-4</c:v>
                </c:pt>
                <c:pt idx="2555">
                  <c:v>1E-4</c:v>
                </c:pt>
                <c:pt idx="2556">
                  <c:v>1.0001</c:v>
                </c:pt>
                <c:pt idx="2557">
                  <c:v>1E-4</c:v>
                </c:pt>
                <c:pt idx="2558">
                  <c:v>1E-4</c:v>
                </c:pt>
                <c:pt idx="2559">
                  <c:v>1E-4</c:v>
                </c:pt>
                <c:pt idx="2560">
                  <c:v>1E-4</c:v>
                </c:pt>
                <c:pt idx="2561">
                  <c:v>1E-4</c:v>
                </c:pt>
                <c:pt idx="2562">
                  <c:v>1E-4</c:v>
                </c:pt>
                <c:pt idx="2563">
                  <c:v>1E-4</c:v>
                </c:pt>
                <c:pt idx="2564">
                  <c:v>1E-4</c:v>
                </c:pt>
                <c:pt idx="2565">
                  <c:v>1E-4</c:v>
                </c:pt>
                <c:pt idx="2566">
                  <c:v>1E-4</c:v>
                </c:pt>
                <c:pt idx="2567">
                  <c:v>1E-4</c:v>
                </c:pt>
                <c:pt idx="2568">
                  <c:v>1.0001</c:v>
                </c:pt>
                <c:pt idx="2569">
                  <c:v>1E-4</c:v>
                </c:pt>
                <c:pt idx="2570">
                  <c:v>1E-4</c:v>
                </c:pt>
                <c:pt idx="2571">
                  <c:v>1E-4</c:v>
                </c:pt>
                <c:pt idx="2572">
                  <c:v>1E-4</c:v>
                </c:pt>
                <c:pt idx="2573">
                  <c:v>1.0001</c:v>
                </c:pt>
                <c:pt idx="2574">
                  <c:v>1.0001</c:v>
                </c:pt>
                <c:pt idx="2575">
                  <c:v>3.0001000000000002</c:v>
                </c:pt>
                <c:pt idx="2576">
                  <c:v>1E-4</c:v>
                </c:pt>
                <c:pt idx="2577">
                  <c:v>1E-4</c:v>
                </c:pt>
                <c:pt idx="2578">
                  <c:v>3.0001000000000002</c:v>
                </c:pt>
                <c:pt idx="2579">
                  <c:v>1E-4</c:v>
                </c:pt>
                <c:pt idx="2580">
                  <c:v>1E-4</c:v>
                </c:pt>
                <c:pt idx="2581">
                  <c:v>1E-4</c:v>
                </c:pt>
                <c:pt idx="2582">
                  <c:v>1.0001</c:v>
                </c:pt>
                <c:pt idx="2583">
                  <c:v>1.0001</c:v>
                </c:pt>
                <c:pt idx="2584">
                  <c:v>1E-4</c:v>
                </c:pt>
                <c:pt idx="2585">
                  <c:v>1E-4</c:v>
                </c:pt>
                <c:pt idx="2586">
                  <c:v>1E-4</c:v>
                </c:pt>
                <c:pt idx="2587">
                  <c:v>1E-4</c:v>
                </c:pt>
                <c:pt idx="2588">
                  <c:v>1E-4</c:v>
                </c:pt>
                <c:pt idx="2589">
                  <c:v>1E-4</c:v>
                </c:pt>
                <c:pt idx="2590">
                  <c:v>1E-4</c:v>
                </c:pt>
                <c:pt idx="2591">
                  <c:v>1E-4</c:v>
                </c:pt>
                <c:pt idx="2592">
                  <c:v>1E-4</c:v>
                </c:pt>
                <c:pt idx="2593">
                  <c:v>1E-4</c:v>
                </c:pt>
                <c:pt idx="2594">
                  <c:v>1E-4</c:v>
                </c:pt>
                <c:pt idx="2595">
                  <c:v>1E-4</c:v>
                </c:pt>
                <c:pt idx="2596">
                  <c:v>1E-4</c:v>
                </c:pt>
                <c:pt idx="2597">
                  <c:v>1E-4</c:v>
                </c:pt>
                <c:pt idx="2598">
                  <c:v>1E-4</c:v>
                </c:pt>
                <c:pt idx="2599">
                  <c:v>1E-4</c:v>
                </c:pt>
                <c:pt idx="2600">
                  <c:v>1E-4</c:v>
                </c:pt>
                <c:pt idx="2601">
                  <c:v>1E-4</c:v>
                </c:pt>
                <c:pt idx="2602">
                  <c:v>1E-4</c:v>
                </c:pt>
                <c:pt idx="2603">
                  <c:v>1E-4</c:v>
                </c:pt>
                <c:pt idx="2604">
                  <c:v>1E-4</c:v>
                </c:pt>
                <c:pt idx="2605">
                  <c:v>1E-4</c:v>
                </c:pt>
                <c:pt idx="2606">
                  <c:v>1E-4</c:v>
                </c:pt>
                <c:pt idx="2607">
                  <c:v>1E-4</c:v>
                </c:pt>
                <c:pt idx="2608">
                  <c:v>1E-4</c:v>
                </c:pt>
                <c:pt idx="2609">
                  <c:v>1E-4</c:v>
                </c:pt>
                <c:pt idx="2610">
                  <c:v>1E-4</c:v>
                </c:pt>
                <c:pt idx="2611">
                  <c:v>1E-4</c:v>
                </c:pt>
                <c:pt idx="2612">
                  <c:v>1E-4</c:v>
                </c:pt>
                <c:pt idx="2613">
                  <c:v>1E-4</c:v>
                </c:pt>
                <c:pt idx="2614">
                  <c:v>1E-4</c:v>
                </c:pt>
                <c:pt idx="2615">
                  <c:v>1E-4</c:v>
                </c:pt>
                <c:pt idx="2616">
                  <c:v>1E-4</c:v>
                </c:pt>
                <c:pt idx="2617">
                  <c:v>1.0001</c:v>
                </c:pt>
                <c:pt idx="2618">
                  <c:v>1E-4</c:v>
                </c:pt>
                <c:pt idx="2619">
                  <c:v>1E-4</c:v>
                </c:pt>
                <c:pt idx="2620">
                  <c:v>1E-4</c:v>
                </c:pt>
                <c:pt idx="2621">
                  <c:v>1E-4</c:v>
                </c:pt>
                <c:pt idx="2622">
                  <c:v>1E-4</c:v>
                </c:pt>
                <c:pt idx="2623">
                  <c:v>2.0001000000000002</c:v>
                </c:pt>
                <c:pt idx="2624">
                  <c:v>1E-4</c:v>
                </c:pt>
                <c:pt idx="2625">
                  <c:v>1E-4</c:v>
                </c:pt>
                <c:pt idx="2626">
                  <c:v>1E-4</c:v>
                </c:pt>
                <c:pt idx="2627">
                  <c:v>1E-4</c:v>
                </c:pt>
                <c:pt idx="2628">
                  <c:v>1E-4</c:v>
                </c:pt>
                <c:pt idx="2629">
                  <c:v>1E-4</c:v>
                </c:pt>
                <c:pt idx="2630">
                  <c:v>2.0001000000000002</c:v>
                </c:pt>
                <c:pt idx="2631">
                  <c:v>1E-4</c:v>
                </c:pt>
                <c:pt idx="2632">
                  <c:v>1E-4</c:v>
                </c:pt>
                <c:pt idx="2633">
                  <c:v>1E-4</c:v>
                </c:pt>
                <c:pt idx="2634">
                  <c:v>1E-4</c:v>
                </c:pt>
                <c:pt idx="2635">
                  <c:v>1E-4</c:v>
                </c:pt>
                <c:pt idx="2636">
                  <c:v>1E-4</c:v>
                </c:pt>
                <c:pt idx="2637">
                  <c:v>1E-4</c:v>
                </c:pt>
                <c:pt idx="2638">
                  <c:v>1E-4</c:v>
                </c:pt>
                <c:pt idx="2639">
                  <c:v>1E-4</c:v>
                </c:pt>
                <c:pt idx="2640">
                  <c:v>1E-4</c:v>
                </c:pt>
                <c:pt idx="2641">
                  <c:v>1.0001</c:v>
                </c:pt>
                <c:pt idx="2642">
                  <c:v>1.0001</c:v>
                </c:pt>
                <c:pt idx="2643">
                  <c:v>1E-4</c:v>
                </c:pt>
                <c:pt idx="2644">
                  <c:v>1.0001</c:v>
                </c:pt>
                <c:pt idx="2645">
                  <c:v>2.0001000000000002</c:v>
                </c:pt>
                <c:pt idx="2646">
                  <c:v>1E-4</c:v>
                </c:pt>
                <c:pt idx="2647">
                  <c:v>1.0001</c:v>
                </c:pt>
                <c:pt idx="2648">
                  <c:v>1.0001</c:v>
                </c:pt>
                <c:pt idx="2649">
                  <c:v>1E-4</c:v>
                </c:pt>
                <c:pt idx="2650">
                  <c:v>1E-4</c:v>
                </c:pt>
                <c:pt idx="2651">
                  <c:v>1E-4</c:v>
                </c:pt>
                <c:pt idx="2652">
                  <c:v>1E-4</c:v>
                </c:pt>
                <c:pt idx="2653">
                  <c:v>1E-4</c:v>
                </c:pt>
                <c:pt idx="2654">
                  <c:v>1E-4</c:v>
                </c:pt>
                <c:pt idx="2655">
                  <c:v>1E-4</c:v>
                </c:pt>
                <c:pt idx="2656">
                  <c:v>1E-4</c:v>
                </c:pt>
                <c:pt idx="2657">
                  <c:v>1E-4</c:v>
                </c:pt>
                <c:pt idx="2658">
                  <c:v>1E-4</c:v>
                </c:pt>
                <c:pt idx="2659">
                  <c:v>1E-4</c:v>
                </c:pt>
                <c:pt idx="2660">
                  <c:v>1E-4</c:v>
                </c:pt>
                <c:pt idx="2661">
                  <c:v>1E-4</c:v>
                </c:pt>
                <c:pt idx="2662">
                  <c:v>1E-4</c:v>
                </c:pt>
                <c:pt idx="2663">
                  <c:v>2.0001000000000002</c:v>
                </c:pt>
                <c:pt idx="2664">
                  <c:v>1E-4</c:v>
                </c:pt>
                <c:pt idx="2665">
                  <c:v>1.0001</c:v>
                </c:pt>
                <c:pt idx="2666">
                  <c:v>1E-4</c:v>
                </c:pt>
                <c:pt idx="2667">
                  <c:v>1E-4</c:v>
                </c:pt>
                <c:pt idx="2668">
                  <c:v>1.0001</c:v>
                </c:pt>
                <c:pt idx="2669">
                  <c:v>1E-4</c:v>
                </c:pt>
                <c:pt idx="2670">
                  <c:v>1.0001</c:v>
                </c:pt>
                <c:pt idx="2671">
                  <c:v>1.0001</c:v>
                </c:pt>
                <c:pt idx="2672">
                  <c:v>2.0001000000000002</c:v>
                </c:pt>
                <c:pt idx="2673">
                  <c:v>1.0001</c:v>
                </c:pt>
                <c:pt idx="2674">
                  <c:v>1.0001</c:v>
                </c:pt>
                <c:pt idx="2675">
                  <c:v>1E-4</c:v>
                </c:pt>
                <c:pt idx="2676">
                  <c:v>1.0001</c:v>
                </c:pt>
                <c:pt idx="2677">
                  <c:v>1E-4</c:v>
                </c:pt>
                <c:pt idx="2678">
                  <c:v>1.0001</c:v>
                </c:pt>
                <c:pt idx="2679">
                  <c:v>2.0001000000000002</c:v>
                </c:pt>
                <c:pt idx="2680">
                  <c:v>4.0000999999999998</c:v>
                </c:pt>
                <c:pt idx="2681">
                  <c:v>4.0000999999999998</c:v>
                </c:pt>
                <c:pt idx="2682">
                  <c:v>7.0000999999999998</c:v>
                </c:pt>
                <c:pt idx="2683">
                  <c:v>44.000100000000003</c:v>
                </c:pt>
                <c:pt idx="2684">
                  <c:v>9.0000999999999998</c:v>
                </c:pt>
                <c:pt idx="2685">
                  <c:v>1E-4</c:v>
                </c:pt>
                <c:pt idx="2686">
                  <c:v>1E-4</c:v>
                </c:pt>
                <c:pt idx="2687">
                  <c:v>1E-4</c:v>
                </c:pt>
                <c:pt idx="2688">
                  <c:v>2.0001000000000002</c:v>
                </c:pt>
                <c:pt idx="2689">
                  <c:v>1E-4</c:v>
                </c:pt>
                <c:pt idx="2690">
                  <c:v>1E-4</c:v>
                </c:pt>
                <c:pt idx="2691">
                  <c:v>1E-4</c:v>
                </c:pt>
                <c:pt idx="2692">
                  <c:v>1E-4</c:v>
                </c:pt>
                <c:pt idx="2693">
                  <c:v>1E-4</c:v>
                </c:pt>
                <c:pt idx="2694">
                  <c:v>1.0001</c:v>
                </c:pt>
                <c:pt idx="2695">
                  <c:v>1E-4</c:v>
                </c:pt>
                <c:pt idx="2696">
                  <c:v>1E-4</c:v>
                </c:pt>
                <c:pt idx="2697">
                  <c:v>1E-4</c:v>
                </c:pt>
                <c:pt idx="2698">
                  <c:v>1E-4</c:v>
                </c:pt>
                <c:pt idx="2699">
                  <c:v>1E-4</c:v>
                </c:pt>
                <c:pt idx="2700">
                  <c:v>1E-4</c:v>
                </c:pt>
                <c:pt idx="2701">
                  <c:v>1E-4</c:v>
                </c:pt>
                <c:pt idx="2702">
                  <c:v>1.0001</c:v>
                </c:pt>
                <c:pt idx="2703">
                  <c:v>1E-4</c:v>
                </c:pt>
                <c:pt idx="2704">
                  <c:v>1E-4</c:v>
                </c:pt>
                <c:pt idx="2705">
                  <c:v>1E-4</c:v>
                </c:pt>
                <c:pt idx="2706">
                  <c:v>1E-4</c:v>
                </c:pt>
                <c:pt idx="2707">
                  <c:v>1.0001</c:v>
                </c:pt>
                <c:pt idx="2708">
                  <c:v>1E-4</c:v>
                </c:pt>
                <c:pt idx="2709">
                  <c:v>1E-4</c:v>
                </c:pt>
                <c:pt idx="2710">
                  <c:v>1E-4</c:v>
                </c:pt>
                <c:pt idx="2711">
                  <c:v>1E-4</c:v>
                </c:pt>
                <c:pt idx="2712">
                  <c:v>1E-4</c:v>
                </c:pt>
                <c:pt idx="2713">
                  <c:v>1E-4</c:v>
                </c:pt>
                <c:pt idx="2714">
                  <c:v>1E-4</c:v>
                </c:pt>
                <c:pt idx="2715">
                  <c:v>1E-4</c:v>
                </c:pt>
                <c:pt idx="2716">
                  <c:v>1E-4</c:v>
                </c:pt>
                <c:pt idx="2717">
                  <c:v>1E-4</c:v>
                </c:pt>
                <c:pt idx="2718">
                  <c:v>1E-4</c:v>
                </c:pt>
                <c:pt idx="2719">
                  <c:v>1E-4</c:v>
                </c:pt>
                <c:pt idx="2720">
                  <c:v>1E-4</c:v>
                </c:pt>
                <c:pt idx="2721">
                  <c:v>1E-4</c:v>
                </c:pt>
                <c:pt idx="2722">
                  <c:v>1E-4</c:v>
                </c:pt>
                <c:pt idx="2723">
                  <c:v>1E-4</c:v>
                </c:pt>
                <c:pt idx="2724">
                  <c:v>1E-4</c:v>
                </c:pt>
                <c:pt idx="2725">
                  <c:v>1E-4</c:v>
                </c:pt>
                <c:pt idx="2726">
                  <c:v>1E-4</c:v>
                </c:pt>
                <c:pt idx="2727">
                  <c:v>1.0001</c:v>
                </c:pt>
                <c:pt idx="2728">
                  <c:v>1E-4</c:v>
                </c:pt>
                <c:pt idx="2729">
                  <c:v>1E-4</c:v>
                </c:pt>
                <c:pt idx="2730">
                  <c:v>1E-4</c:v>
                </c:pt>
                <c:pt idx="2731">
                  <c:v>1.0001</c:v>
                </c:pt>
                <c:pt idx="2732">
                  <c:v>1E-4</c:v>
                </c:pt>
                <c:pt idx="2733">
                  <c:v>1.0001</c:v>
                </c:pt>
                <c:pt idx="2734">
                  <c:v>1E-4</c:v>
                </c:pt>
                <c:pt idx="2735">
                  <c:v>1E-4</c:v>
                </c:pt>
                <c:pt idx="2736">
                  <c:v>1.0001</c:v>
                </c:pt>
                <c:pt idx="2737">
                  <c:v>1E-4</c:v>
                </c:pt>
                <c:pt idx="2738">
                  <c:v>1E-4</c:v>
                </c:pt>
                <c:pt idx="2739">
                  <c:v>1E-4</c:v>
                </c:pt>
                <c:pt idx="2740">
                  <c:v>1E-4</c:v>
                </c:pt>
                <c:pt idx="2741">
                  <c:v>1E-4</c:v>
                </c:pt>
                <c:pt idx="2742">
                  <c:v>1E-4</c:v>
                </c:pt>
                <c:pt idx="2743">
                  <c:v>1E-4</c:v>
                </c:pt>
                <c:pt idx="2744">
                  <c:v>1E-4</c:v>
                </c:pt>
                <c:pt idx="2745">
                  <c:v>1.0001</c:v>
                </c:pt>
                <c:pt idx="2746">
                  <c:v>1E-4</c:v>
                </c:pt>
                <c:pt idx="2747">
                  <c:v>1E-4</c:v>
                </c:pt>
                <c:pt idx="2748">
                  <c:v>1E-4</c:v>
                </c:pt>
                <c:pt idx="2749">
                  <c:v>1E-4</c:v>
                </c:pt>
                <c:pt idx="2750">
                  <c:v>1E-4</c:v>
                </c:pt>
                <c:pt idx="2751">
                  <c:v>1E-4</c:v>
                </c:pt>
                <c:pt idx="2752">
                  <c:v>1E-4</c:v>
                </c:pt>
                <c:pt idx="2753">
                  <c:v>1E-4</c:v>
                </c:pt>
                <c:pt idx="2754">
                  <c:v>1E-4</c:v>
                </c:pt>
                <c:pt idx="2755">
                  <c:v>1E-4</c:v>
                </c:pt>
                <c:pt idx="2756">
                  <c:v>1E-4</c:v>
                </c:pt>
                <c:pt idx="2757">
                  <c:v>1E-4</c:v>
                </c:pt>
                <c:pt idx="2758">
                  <c:v>1E-4</c:v>
                </c:pt>
                <c:pt idx="2759">
                  <c:v>1E-4</c:v>
                </c:pt>
                <c:pt idx="2760">
                  <c:v>1E-4</c:v>
                </c:pt>
                <c:pt idx="2761">
                  <c:v>1E-4</c:v>
                </c:pt>
                <c:pt idx="2762">
                  <c:v>1E-4</c:v>
                </c:pt>
                <c:pt idx="2763">
                  <c:v>1.0001</c:v>
                </c:pt>
                <c:pt idx="2764">
                  <c:v>1E-4</c:v>
                </c:pt>
                <c:pt idx="2765">
                  <c:v>1E-4</c:v>
                </c:pt>
                <c:pt idx="2766">
                  <c:v>2.0001000000000002</c:v>
                </c:pt>
                <c:pt idx="2767">
                  <c:v>1E-4</c:v>
                </c:pt>
                <c:pt idx="2768">
                  <c:v>1E-4</c:v>
                </c:pt>
                <c:pt idx="2769">
                  <c:v>1.0001</c:v>
                </c:pt>
                <c:pt idx="2770">
                  <c:v>1E-4</c:v>
                </c:pt>
                <c:pt idx="2771">
                  <c:v>1E-4</c:v>
                </c:pt>
                <c:pt idx="2772">
                  <c:v>1E-4</c:v>
                </c:pt>
                <c:pt idx="2773">
                  <c:v>1E-4</c:v>
                </c:pt>
                <c:pt idx="2774">
                  <c:v>1E-4</c:v>
                </c:pt>
                <c:pt idx="2775">
                  <c:v>1E-4</c:v>
                </c:pt>
                <c:pt idx="2776">
                  <c:v>1E-4</c:v>
                </c:pt>
                <c:pt idx="2777">
                  <c:v>1E-4</c:v>
                </c:pt>
                <c:pt idx="2778">
                  <c:v>1E-4</c:v>
                </c:pt>
                <c:pt idx="2779">
                  <c:v>1E-4</c:v>
                </c:pt>
                <c:pt idx="2780">
                  <c:v>1E-4</c:v>
                </c:pt>
                <c:pt idx="2781">
                  <c:v>1.0001</c:v>
                </c:pt>
                <c:pt idx="2782">
                  <c:v>1E-4</c:v>
                </c:pt>
                <c:pt idx="2783">
                  <c:v>1E-4</c:v>
                </c:pt>
                <c:pt idx="2784">
                  <c:v>1E-4</c:v>
                </c:pt>
                <c:pt idx="2785">
                  <c:v>1E-4</c:v>
                </c:pt>
                <c:pt idx="2786">
                  <c:v>1E-4</c:v>
                </c:pt>
                <c:pt idx="2787">
                  <c:v>1E-4</c:v>
                </c:pt>
                <c:pt idx="2788">
                  <c:v>1E-4</c:v>
                </c:pt>
                <c:pt idx="2789">
                  <c:v>1E-4</c:v>
                </c:pt>
                <c:pt idx="2790">
                  <c:v>1.0001</c:v>
                </c:pt>
                <c:pt idx="2791">
                  <c:v>1E-4</c:v>
                </c:pt>
                <c:pt idx="2792">
                  <c:v>1E-4</c:v>
                </c:pt>
                <c:pt idx="2793">
                  <c:v>1E-4</c:v>
                </c:pt>
                <c:pt idx="2794">
                  <c:v>1E-4</c:v>
                </c:pt>
                <c:pt idx="2795">
                  <c:v>1E-4</c:v>
                </c:pt>
                <c:pt idx="2796">
                  <c:v>1.0001</c:v>
                </c:pt>
                <c:pt idx="2797">
                  <c:v>1E-4</c:v>
                </c:pt>
                <c:pt idx="2798">
                  <c:v>1E-4</c:v>
                </c:pt>
                <c:pt idx="2799">
                  <c:v>1E-4</c:v>
                </c:pt>
                <c:pt idx="2800">
                  <c:v>1E-4</c:v>
                </c:pt>
                <c:pt idx="2801">
                  <c:v>1E-4</c:v>
                </c:pt>
                <c:pt idx="2802">
                  <c:v>1E-4</c:v>
                </c:pt>
                <c:pt idx="2803">
                  <c:v>1E-4</c:v>
                </c:pt>
                <c:pt idx="2804">
                  <c:v>1E-4</c:v>
                </c:pt>
                <c:pt idx="2805">
                  <c:v>1E-4</c:v>
                </c:pt>
                <c:pt idx="2806">
                  <c:v>1E-4</c:v>
                </c:pt>
                <c:pt idx="2807">
                  <c:v>1E-4</c:v>
                </c:pt>
                <c:pt idx="2808">
                  <c:v>1.0001</c:v>
                </c:pt>
                <c:pt idx="2809">
                  <c:v>1.0001</c:v>
                </c:pt>
                <c:pt idx="2810">
                  <c:v>1E-4</c:v>
                </c:pt>
                <c:pt idx="2811">
                  <c:v>1.0001</c:v>
                </c:pt>
                <c:pt idx="2812">
                  <c:v>1E-4</c:v>
                </c:pt>
                <c:pt idx="2813">
                  <c:v>1.0001</c:v>
                </c:pt>
                <c:pt idx="2814">
                  <c:v>1E-4</c:v>
                </c:pt>
                <c:pt idx="2815">
                  <c:v>1E-4</c:v>
                </c:pt>
                <c:pt idx="2816">
                  <c:v>1E-4</c:v>
                </c:pt>
                <c:pt idx="2817">
                  <c:v>1E-4</c:v>
                </c:pt>
                <c:pt idx="2818">
                  <c:v>1.0001</c:v>
                </c:pt>
                <c:pt idx="2819">
                  <c:v>1.0001</c:v>
                </c:pt>
                <c:pt idx="2820">
                  <c:v>1E-4</c:v>
                </c:pt>
                <c:pt idx="2821">
                  <c:v>1E-4</c:v>
                </c:pt>
                <c:pt idx="2822">
                  <c:v>1.0001</c:v>
                </c:pt>
                <c:pt idx="2823">
                  <c:v>1.0001</c:v>
                </c:pt>
                <c:pt idx="2824">
                  <c:v>1.0001</c:v>
                </c:pt>
                <c:pt idx="2825">
                  <c:v>1.0001</c:v>
                </c:pt>
                <c:pt idx="2826">
                  <c:v>1E-4</c:v>
                </c:pt>
                <c:pt idx="2827">
                  <c:v>1E-4</c:v>
                </c:pt>
                <c:pt idx="2828">
                  <c:v>1.0001</c:v>
                </c:pt>
                <c:pt idx="2829">
                  <c:v>1E-4</c:v>
                </c:pt>
                <c:pt idx="2830">
                  <c:v>1E-4</c:v>
                </c:pt>
                <c:pt idx="2831">
                  <c:v>1E-4</c:v>
                </c:pt>
                <c:pt idx="2832">
                  <c:v>1.0001</c:v>
                </c:pt>
                <c:pt idx="2833">
                  <c:v>1E-4</c:v>
                </c:pt>
                <c:pt idx="2834">
                  <c:v>1E-4</c:v>
                </c:pt>
                <c:pt idx="2835">
                  <c:v>1E-4</c:v>
                </c:pt>
                <c:pt idx="2836">
                  <c:v>1E-4</c:v>
                </c:pt>
                <c:pt idx="2837">
                  <c:v>1E-4</c:v>
                </c:pt>
                <c:pt idx="2838">
                  <c:v>1E-4</c:v>
                </c:pt>
                <c:pt idx="2839">
                  <c:v>1E-4</c:v>
                </c:pt>
                <c:pt idx="2840">
                  <c:v>1E-4</c:v>
                </c:pt>
                <c:pt idx="2841">
                  <c:v>1E-4</c:v>
                </c:pt>
                <c:pt idx="2842">
                  <c:v>1E-4</c:v>
                </c:pt>
                <c:pt idx="2843">
                  <c:v>1E-4</c:v>
                </c:pt>
                <c:pt idx="2844">
                  <c:v>1.0001</c:v>
                </c:pt>
                <c:pt idx="2845">
                  <c:v>1E-4</c:v>
                </c:pt>
                <c:pt idx="2846">
                  <c:v>1E-4</c:v>
                </c:pt>
                <c:pt idx="2847">
                  <c:v>1E-4</c:v>
                </c:pt>
                <c:pt idx="2848">
                  <c:v>1E-4</c:v>
                </c:pt>
                <c:pt idx="2849">
                  <c:v>1E-4</c:v>
                </c:pt>
                <c:pt idx="2850">
                  <c:v>1E-4</c:v>
                </c:pt>
                <c:pt idx="2851">
                  <c:v>1E-4</c:v>
                </c:pt>
                <c:pt idx="2852">
                  <c:v>1E-4</c:v>
                </c:pt>
                <c:pt idx="2853">
                  <c:v>1E-4</c:v>
                </c:pt>
                <c:pt idx="2854">
                  <c:v>1E-4</c:v>
                </c:pt>
                <c:pt idx="2855">
                  <c:v>1E-4</c:v>
                </c:pt>
                <c:pt idx="2856">
                  <c:v>1E-4</c:v>
                </c:pt>
                <c:pt idx="2857">
                  <c:v>1E-4</c:v>
                </c:pt>
                <c:pt idx="2858">
                  <c:v>1E-4</c:v>
                </c:pt>
                <c:pt idx="2859">
                  <c:v>1E-4</c:v>
                </c:pt>
                <c:pt idx="2860">
                  <c:v>1.0001</c:v>
                </c:pt>
                <c:pt idx="2861">
                  <c:v>1E-4</c:v>
                </c:pt>
                <c:pt idx="2862">
                  <c:v>1E-4</c:v>
                </c:pt>
                <c:pt idx="2863">
                  <c:v>1E-4</c:v>
                </c:pt>
                <c:pt idx="2864">
                  <c:v>1E-4</c:v>
                </c:pt>
                <c:pt idx="2865">
                  <c:v>1.0001</c:v>
                </c:pt>
                <c:pt idx="2866">
                  <c:v>1E-4</c:v>
                </c:pt>
                <c:pt idx="2867">
                  <c:v>1E-4</c:v>
                </c:pt>
                <c:pt idx="2868">
                  <c:v>1E-4</c:v>
                </c:pt>
                <c:pt idx="2869">
                  <c:v>1E-4</c:v>
                </c:pt>
                <c:pt idx="2870">
                  <c:v>1.0001</c:v>
                </c:pt>
                <c:pt idx="2871">
                  <c:v>1E-4</c:v>
                </c:pt>
                <c:pt idx="2872">
                  <c:v>1E-4</c:v>
                </c:pt>
                <c:pt idx="2873">
                  <c:v>1E-4</c:v>
                </c:pt>
                <c:pt idx="2874">
                  <c:v>1E-4</c:v>
                </c:pt>
                <c:pt idx="2875">
                  <c:v>1.0001</c:v>
                </c:pt>
                <c:pt idx="2876">
                  <c:v>1.0001</c:v>
                </c:pt>
                <c:pt idx="2877">
                  <c:v>1.0001</c:v>
                </c:pt>
                <c:pt idx="2878">
                  <c:v>1E-4</c:v>
                </c:pt>
                <c:pt idx="2879">
                  <c:v>1E-4</c:v>
                </c:pt>
                <c:pt idx="2880">
                  <c:v>2.0001000000000002</c:v>
                </c:pt>
                <c:pt idx="2881">
                  <c:v>1.0001</c:v>
                </c:pt>
                <c:pt idx="2882">
                  <c:v>1E-4</c:v>
                </c:pt>
                <c:pt idx="2883">
                  <c:v>1.0001</c:v>
                </c:pt>
                <c:pt idx="2884">
                  <c:v>1E-4</c:v>
                </c:pt>
                <c:pt idx="2885">
                  <c:v>1.0001</c:v>
                </c:pt>
                <c:pt idx="2886">
                  <c:v>1E-4</c:v>
                </c:pt>
                <c:pt idx="2887">
                  <c:v>1E-4</c:v>
                </c:pt>
                <c:pt idx="2888">
                  <c:v>1E-4</c:v>
                </c:pt>
                <c:pt idx="2889">
                  <c:v>1E-4</c:v>
                </c:pt>
                <c:pt idx="2890">
                  <c:v>1E-4</c:v>
                </c:pt>
                <c:pt idx="2891">
                  <c:v>2.0001000000000002</c:v>
                </c:pt>
                <c:pt idx="2892">
                  <c:v>1.0001</c:v>
                </c:pt>
                <c:pt idx="2893">
                  <c:v>2.0001000000000002</c:v>
                </c:pt>
                <c:pt idx="2894">
                  <c:v>1.0001</c:v>
                </c:pt>
                <c:pt idx="2895">
                  <c:v>1.0001</c:v>
                </c:pt>
                <c:pt idx="2896">
                  <c:v>1.0001</c:v>
                </c:pt>
                <c:pt idx="2897">
                  <c:v>1.0001</c:v>
                </c:pt>
                <c:pt idx="2898">
                  <c:v>1E-4</c:v>
                </c:pt>
                <c:pt idx="2899">
                  <c:v>1E-4</c:v>
                </c:pt>
                <c:pt idx="2900">
                  <c:v>1E-4</c:v>
                </c:pt>
                <c:pt idx="2901">
                  <c:v>1.0001</c:v>
                </c:pt>
                <c:pt idx="2902">
                  <c:v>2.0001000000000002</c:v>
                </c:pt>
                <c:pt idx="2903">
                  <c:v>1E-4</c:v>
                </c:pt>
                <c:pt idx="2904">
                  <c:v>1E-4</c:v>
                </c:pt>
                <c:pt idx="2905">
                  <c:v>1E-4</c:v>
                </c:pt>
                <c:pt idx="2906">
                  <c:v>1E-4</c:v>
                </c:pt>
                <c:pt idx="2907">
                  <c:v>1E-4</c:v>
                </c:pt>
                <c:pt idx="2908">
                  <c:v>1.0001</c:v>
                </c:pt>
                <c:pt idx="2909">
                  <c:v>2.0001000000000002</c:v>
                </c:pt>
                <c:pt idx="2910">
                  <c:v>1.0001</c:v>
                </c:pt>
                <c:pt idx="2911">
                  <c:v>1E-4</c:v>
                </c:pt>
                <c:pt idx="2912">
                  <c:v>1E-4</c:v>
                </c:pt>
                <c:pt idx="2913">
                  <c:v>1E-4</c:v>
                </c:pt>
                <c:pt idx="2914">
                  <c:v>1E-4</c:v>
                </c:pt>
                <c:pt idx="2915">
                  <c:v>1E-4</c:v>
                </c:pt>
                <c:pt idx="2916">
                  <c:v>1E-4</c:v>
                </c:pt>
                <c:pt idx="2917">
                  <c:v>1E-4</c:v>
                </c:pt>
                <c:pt idx="2918">
                  <c:v>1E-4</c:v>
                </c:pt>
                <c:pt idx="2919">
                  <c:v>1.0001</c:v>
                </c:pt>
                <c:pt idx="2920">
                  <c:v>1E-4</c:v>
                </c:pt>
                <c:pt idx="2921">
                  <c:v>1E-4</c:v>
                </c:pt>
                <c:pt idx="2922">
                  <c:v>1.0001</c:v>
                </c:pt>
                <c:pt idx="2923">
                  <c:v>1E-4</c:v>
                </c:pt>
                <c:pt idx="2924">
                  <c:v>1E-4</c:v>
                </c:pt>
                <c:pt idx="2925">
                  <c:v>1E-4</c:v>
                </c:pt>
                <c:pt idx="2926">
                  <c:v>1E-4</c:v>
                </c:pt>
                <c:pt idx="2927">
                  <c:v>1E-4</c:v>
                </c:pt>
                <c:pt idx="2928">
                  <c:v>1E-4</c:v>
                </c:pt>
                <c:pt idx="2929">
                  <c:v>1.0001</c:v>
                </c:pt>
                <c:pt idx="2930">
                  <c:v>1.0001</c:v>
                </c:pt>
                <c:pt idx="2931">
                  <c:v>1.0001</c:v>
                </c:pt>
                <c:pt idx="2932">
                  <c:v>1E-4</c:v>
                </c:pt>
                <c:pt idx="2933">
                  <c:v>1E-4</c:v>
                </c:pt>
                <c:pt idx="2934">
                  <c:v>1E-4</c:v>
                </c:pt>
                <c:pt idx="2935">
                  <c:v>1.0001</c:v>
                </c:pt>
                <c:pt idx="2936">
                  <c:v>1E-4</c:v>
                </c:pt>
                <c:pt idx="2937">
                  <c:v>1E-4</c:v>
                </c:pt>
                <c:pt idx="2938">
                  <c:v>1.0001</c:v>
                </c:pt>
                <c:pt idx="2939">
                  <c:v>1.0001</c:v>
                </c:pt>
                <c:pt idx="2940">
                  <c:v>1E-4</c:v>
                </c:pt>
                <c:pt idx="2941">
                  <c:v>1E-4</c:v>
                </c:pt>
                <c:pt idx="2942">
                  <c:v>1E-4</c:v>
                </c:pt>
                <c:pt idx="2943">
                  <c:v>1E-4</c:v>
                </c:pt>
                <c:pt idx="2944">
                  <c:v>1.0001</c:v>
                </c:pt>
                <c:pt idx="2945">
                  <c:v>1.0001</c:v>
                </c:pt>
                <c:pt idx="2946">
                  <c:v>1E-4</c:v>
                </c:pt>
                <c:pt idx="2947">
                  <c:v>1.0001</c:v>
                </c:pt>
                <c:pt idx="2948">
                  <c:v>1.0001</c:v>
                </c:pt>
                <c:pt idx="2949">
                  <c:v>1E-4</c:v>
                </c:pt>
                <c:pt idx="2950">
                  <c:v>1E-4</c:v>
                </c:pt>
                <c:pt idx="2951">
                  <c:v>1E-4</c:v>
                </c:pt>
                <c:pt idx="2952">
                  <c:v>1E-4</c:v>
                </c:pt>
                <c:pt idx="2953">
                  <c:v>1.0001</c:v>
                </c:pt>
                <c:pt idx="2954">
                  <c:v>1E-4</c:v>
                </c:pt>
                <c:pt idx="2955">
                  <c:v>1E-4</c:v>
                </c:pt>
                <c:pt idx="2956">
                  <c:v>1.0001</c:v>
                </c:pt>
                <c:pt idx="2957">
                  <c:v>1.0001</c:v>
                </c:pt>
                <c:pt idx="2958">
                  <c:v>1.0001</c:v>
                </c:pt>
                <c:pt idx="2959">
                  <c:v>1E-4</c:v>
                </c:pt>
                <c:pt idx="2960">
                  <c:v>1.0001</c:v>
                </c:pt>
                <c:pt idx="2961">
                  <c:v>1.0001</c:v>
                </c:pt>
                <c:pt idx="2962">
                  <c:v>1E-4</c:v>
                </c:pt>
                <c:pt idx="2963">
                  <c:v>1E-4</c:v>
                </c:pt>
                <c:pt idx="2964">
                  <c:v>1.0001</c:v>
                </c:pt>
                <c:pt idx="2965">
                  <c:v>1.0001</c:v>
                </c:pt>
                <c:pt idx="2966">
                  <c:v>1E-4</c:v>
                </c:pt>
                <c:pt idx="2967">
                  <c:v>1.0001</c:v>
                </c:pt>
                <c:pt idx="2968">
                  <c:v>1E-4</c:v>
                </c:pt>
                <c:pt idx="2969">
                  <c:v>1E-4</c:v>
                </c:pt>
                <c:pt idx="2970">
                  <c:v>1.0001</c:v>
                </c:pt>
                <c:pt idx="2971">
                  <c:v>3.0001000000000002</c:v>
                </c:pt>
                <c:pt idx="2972">
                  <c:v>3.0001000000000002</c:v>
                </c:pt>
                <c:pt idx="2973">
                  <c:v>3.0001000000000002</c:v>
                </c:pt>
                <c:pt idx="2974">
                  <c:v>5.0000999999999998</c:v>
                </c:pt>
                <c:pt idx="2975">
                  <c:v>4.0000999999999998</c:v>
                </c:pt>
                <c:pt idx="2976">
                  <c:v>6.0000999999999998</c:v>
                </c:pt>
                <c:pt idx="2977">
                  <c:v>3.0001000000000002</c:v>
                </c:pt>
                <c:pt idx="2978">
                  <c:v>6.0000999999999998</c:v>
                </c:pt>
                <c:pt idx="2979">
                  <c:v>6.0000999999999998</c:v>
                </c:pt>
                <c:pt idx="2980">
                  <c:v>6.0000999999999998</c:v>
                </c:pt>
                <c:pt idx="2981">
                  <c:v>3.0001000000000002</c:v>
                </c:pt>
                <c:pt idx="2982">
                  <c:v>7.0000999999999998</c:v>
                </c:pt>
                <c:pt idx="2983">
                  <c:v>6.0000999999999998</c:v>
                </c:pt>
                <c:pt idx="2984">
                  <c:v>3.0001000000000002</c:v>
                </c:pt>
                <c:pt idx="2985">
                  <c:v>1.0001</c:v>
                </c:pt>
                <c:pt idx="2986">
                  <c:v>1.0001</c:v>
                </c:pt>
                <c:pt idx="2987">
                  <c:v>7.0000999999999998</c:v>
                </c:pt>
                <c:pt idx="2988">
                  <c:v>8.0000999999999998</c:v>
                </c:pt>
                <c:pt idx="2989">
                  <c:v>9.0000999999999998</c:v>
                </c:pt>
                <c:pt idx="2990">
                  <c:v>8.0000999999999998</c:v>
                </c:pt>
                <c:pt idx="2991">
                  <c:v>11.0001</c:v>
                </c:pt>
                <c:pt idx="2992">
                  <c:v>21.0001</c:v>
                </c:pt>
                <c:pt idx="2993">
                  <c:v>13.0001</c:v>
                </c:pt>
                <c:pt idx="2994">
                  <c:v>13.0001</c:v>
                </c:pt>
                <c:pt idx="2995">
                  <c:v>22.0001</c:v>
                </c:pt>
                <c:pt idx="2996">
                  <c:v>28.0001</c:v>
                </c:pt>
                <c:pt idx="2997">
                  <c:v>651.00009999999997</c:v>
                </c:pt>
                <c:pt idx="2998">
                  <c:v>1665.0001</c:v>
                </c:pt>
                <c:pt idx="2999">
                  <c:v>256.00009999999997</c:v>
                </c:pt>
                <c:pt idx="3000">
                  <c:v>11.0001</c:v>
                </c:pt>
                <c:pt idx="3001">
                  <c:v>4.0000999999999998</c:v>
                </c:pt>
                <c:pt idx="3002">
                  <c:v>3.0001000000000002</c:v>
                </c:pt>
                <c:pt idx="3003">
                  <c:v>4.0000999999999998</c:v>
                </c:pt>
                <c:pt idx="3004">
                  <c:v>5.0000999999999998</c:v>
                </c:pt>
                <c:pt idx="3005">
                  <c:v>3.0001000000000002</c:v>
                </c:pt>
                <c:pt idx="3006">
                  <c:v>2.0001000000000002</c:v>
                </c:pt>
                <c:pt idx="3007">
                  <c:v>7.0000999999999998</c:v>
                </c:pt>
                <c:pt idx="3008">
                  <c:v>4.0000999999999998</c:v>
                </c:pt>
                <c:pt idx="3009">
                  <c:v>6.0000999999999998</c:v>
                </c:pt>
                <c:pt idx="3010">
                  <c:v>7.0000999999999998</c:v>
                </c:pt>
                <c:pt idx="3011">
                  <c:v>3.0001000000000002</c:v>
                </c:pt>
                <c:pt idx="3012">
                  <c:v>5.0000999999999998</c:v>
                </c:pt>
                <c:pt idx="3013">
                  <c:v>4.0000999999999998</c:v>
                </c:pt>
                <c:pt idx="3014">
                  <c:v>4.0000999999999998</c:v>
                </c:pt>
                <c:pt idx="3015">
                  <c:v>3.0001000000000002</c:v>
                </c:pt>
                <c:pt idx="3016">
                  <c:v>4.0000999999999998</c:v>
                </c:pt>
                <c:pt idx="3017">
                  <c:v>2.0001000000000002</c:v>
                </c:pt>
                <c:pt idx="3018">
                  <c:v>1E-4</c:v>
                </c:pt>
                <c:pt idx="3019">
                  <c:v>2.0001000000000002</c:v>
                </c:pt>
                <c:pt idx="3020">
                  <c:v>6.0000999999999998</c:v>
                </c:pt>
                <c:pt idx="3021">
                  <c:v>5.0000999999999998</c:v>
                </c:pt>
                <c:pt idx="3022">
                  <c:v>3.0001000000000002</c:v>
                </c:pt>
                <c:pt idx="3023">
                  <c:v>3.0001000000000002</c:v>
                </c:pt>
                <c:pt idx="3024">
                  <c:v>3.0001000000000002</c:v>
                </c:pt>
                <c:pt idx="3025">
                  <c:v>3.0001000000000002</c:v>
                </c:pt>
                <c:pt idx="3026">
                  <c:v>3.0001000000000002</c:v>
                </c:pt>
                <c:pt idx="3027">
                  <c:v>2.0001000000000002</c:v>
                </c:pt>
                <c:pt idx="3028">
                  <c:v>4.0000999999999998</c:v>
                </c:pt>
                <c:pt idx="3029">
                  <c:v>3.0001000000000002</c:v>
                </c:pt>
                <c:pt idx="3030">
                  <c:v>1E-4</c:v>
                </c:pt>
                <c:pt idx="3031">
                  <c:v>4.0000999999999998</c:v>
                </c:pt>
                <c:pt idx="3032">
                  <c:v>5.0000999999999998</c:v>
                </c:pt>
                <c:pt idx="3033">
                  <c:v>3.0001000000000002</c:v>
                </c:pt>
                <c:pt idx="3034">
                  <c:v>3.0001000000000002</c:v>
                </c:pt>
                <c:pt idx="3035">
                  <c:v>2.0001000000000002</c:v>
                </c:pt>
                <c:pt idx="3036">
                  <c:v>5.0000999999999998</c:v>
                </c:pt>
                <c:pt idx="3037">
                  <c:v>1.0001</c:v>
                </c:pt>
                <c:pt idx="3038">
                  <c:v>1.0001</c:v>
                </c:pt>
                <c:pt idx="3039">
                  <c:v>3.0001000000000002</c:v>
                </c:pt>
                <c:pt idx="3040">
                  <c:v>6.0000999999999998</c:v>
                </c:pt>
                <c:pt idx="3041">
                  <c:v>5.0000999999999998</c:v>
                </c:pt>
                <c:pt idx="3042">
                  <c:v>1.0001</c:v>
                </c:pt>
                <c:pt idx="3043">
                  <c:v>10.0001</c:v>
                </c:pt>
                <c:pt idx="3044">
                  <c:v>8.0000999999999998</c:v>
                </c:pt>
                <c:pt idx="3045">
                  <c:v>1.0001</c:v>
                </c:pt>
                <c:pt idx="3046">
                  <c:v>2.0001000000000002</c:v>
                </c:pt>
                <c:pt idx="3047">
                  <c:v>4.0000999999999998</c:v>
                </c:pt>
                <c:pt idx="3048">
                  <c:v>5.0000999999999998</c:v>
                </c:pt>
                <c:pt idx="3049">
                  <c:v>4.0000999999999998</c:v>
                </c:pt>
                <c:pt idx="3050">
                  <c:v>4.0000999999999998</c:v>
                </c:pt>
                <c:pt idx="3051">
                  <c:v>7.0000999999999998</c:v>
                </c:pt>
                <c:pt idx="3052">
                  <c:v>6.0000999999999998</c:v>
                </c:pt>
                <c:pt idx="3053">
                  <c:v>5.0000999999999998</c:v>
                </c:pt>
                <c:pt idx="3054">
                  <c:v>8.0000999999999998</c:v>
                </c:pt>
                <c:pt idx="3055">
                  <c:v>6.0000999999999998</c:v>
                </c:pt>
                <c:pt idx="3056">
                  <c:v>8.0000999999999998</c:v>
                </c:pt>
                <c:pt idx="3057">
                  <c:v>4.0000999999999998</c:v>
                </c:pt>
                <c:pt idx="3058">
                  <c:v>6.0000999999999998</c:v>
                </c:pt>
                <c:pt idx="3059">
                  <c:v>8.0000999999999998</c:v>
                </c:pt>
                <c:pt idx="3060">
                  <c:v>8.0000999999999998</c:v>
                </c:pt>
                <c:pt idx="3061">
                  <c:v>6.0000999999999998</c:v>
                </c:pt>
                <c:pt idx="3062">
                  <c:v>7.0000999999999998</c:v>
                </c:pt>
                <c:pt idx="3063">
                  <c:v>11.0001</c:v>
                </c:pt>
                <c:pt idx="3064">
                  <c:v>8.0000999999999998</c:v>
                </c:pt>
                <c:pt idx="3065">
                  <c:v>7.0000999999999998</c:v>
                </c:pt>
                <c:pt idx="3066">
                  <c:v>8.0000999999999998</c:v>
                </c:pt>
                <c:pt idx="3067">
                  <c:v>11.0001</c:v>
                </c:pt>
                <c:pt idx="3068">
                  <c:v>15.0001</c:v>
                </c:pt>
                <c:pt idx="3069">
                  <c:v>6.0000999999999998</c:v>
                </c:pt>
                <c:pt idx="3070">
                  <c:v>16.0001</c:v>
                </c:pt>
                <c:pt idx="3071">
                  <c:v>10.0001</c:v>
                </c:pt>
                <c:pt idx="3072">
                  <c:v>13.0001</c:v>
                </c:pt>
                <c:pt idx="3073">
                  <c:v>19.0001</c:v>
                </c:pt>
                <c:pt idx="3074">
                  <c:v>12.0001</c:v>
                </c:pt>
                <c:pt idx="3075">
                  <c:v>13.0001</c:v>
                </c:pt>
                <c:pt idx="3076">
                  <c:v>22.0001</c:v>
                </c:pt>
                <c:pt idx="3077">
                  <c:v>17.0001</c:v>
                </c:pt>
                <c:pt idx="3078">
                  <c:v>15.0001</c:v>
                </c:pt>
                <c:pt idx="3079">
                  <c:v>18.0001</c:v>
                </c:pt>
                <c:pt idx="3080">
                  <c:v>25.0001</c:v>
                </c:pt>
                <c:pt idx="3081">
                  <c:v>33.000100000000003</c:v>
                </c:pt>
                <c:pt idx="3082">
                  <c:v>33.000100000000003</c:v>
                </c:pt>
                <c:pt idx="3083">
                  <c:v>32.000100000000003</c:v>
                </c:pt>
                <c:pt idx="3084">
                  <c:v>43.000100000000003</c:v>
                </c:pt>
                <c:pt idx="3085">
                  <c:v>32.000100000000003</c:v>
                </c:pt>
                <c:pt idx="3086">
                  <c:v>45.000100000000003</c:v>
                </c:pt>
                <c:pt idx="3087">
                  <c:v>45.000100000000003</c:v>
                </c:pt>
                <c:pt idx="3088">
                  <c:v>46.000100000000003</c:v>
                </c:pt>
                <c:pt idx="3089">
                  <c:v>59.000100000000003</c:v>
                </c:pt>
                <c:pt idx="3090">
                  <c:v>74.000100000000003</c:v>
                </c:pt>
                <c:pt idx="3091">
                  <c:v>74.000100000000003</c:v>
                </c:pt>
                <c:pt idx="3092">
                  <c:v>79.000100000000003</c:v>
                </c:pt>
                <c:pt idx="3093">
                  <c:v>107.0001</c:v>
                </c:pt>
                <c:pt idx="3094">
                  <c:v>117.0001</c:v>
                </c:pt>
                <c:pt idx="3095">
                  <c:v>210.0001</c:v>
                </c:pt>
                <c:pt idx="3096">
                  <c:v>318.00009999999997</c:v>
                </c:pt>
                <c:pt idx="3097">
                  <c:v>1608.0001</c:v>
                </c:pt>
                <c:pt idx="3098">
                  <c:v>2373.0001000000002</c:v>
                </c:pt>
                <c:pt idx="3099">
                  <c:v>113.0001</c:v>
                </c:pt>
                <c:pt idx="3100">
                  <c:v>5.0000999999999998</c:v>
                </c:pt>
                <c:pt idx="3101">
                  <c:v>3.0001000000000002</c:v>
                </c:pt>
                <c:pt idx="3102">
                  <c:v>5.0000999999999998</c:v>
                </c:pt>
                <c:pt idx="3103">
                  <c:v>2.0001000000000002</c:v>
                </c:pt>
                <c:pt idx="3104">
                  <c:v>2.0001000000000002</c:v>
                </c:pt>
                <c:pt idx="3105">
                  <c:v>5.0000999999999998</c:v>
                </c:pt>
                <c:pt idx="3106">
                  <c:v>2.0001000000000002</c:v>
                </c:pt>
                <c:pt idx="3107">
                  <c:v>1.0001</c:v>
                </c:pt>
                <c:pt idx="3108">
                  <c:v>1.0001</c:v>
                </c:pt>
                <c:pt idx="3109">
                  <c:v>1E-4</c:v>
                </c:pt>
                <c:pt idx="3110">
                  <c:v>2.0001000000000002</c:v>
                </c:pt>
                <c:pt idx="3111">
                  <c:v>2.0001000000000002</c:v>
                </c:pt>
                <c:pt idx="3112">
                  <c:v>2.0001000000000002</c:v>
                </c:pt>
                <c:pt idx="3113">
                  <c:v>1E-4</c:v>
                </c:pt>
                <c:pt idx="3114">
                  <c:v>3.0001000000000002</c:v>
                </c:pt>
                <c:pt idx="3115">
                  <c:v>1E-4</c:v>
                </c:pt>
                <c:pt idx="3116">
                  <c:v>1.0001</c:v>
                </c:pt>
                <c:pt idx="3117">
                  <c:v>1.0001</c:v>
                </c:pt>
                <c:pt idx="3118">
                  <c:v>1.0001</c:v>
                </c:pt>
                <c:pt idx="3119">
                  <c:v>1E-4</c:v>
                </c:pt>
                <c:pt idx="3120">
                  <c:v>4.0000999999999998</c:v>
                </c:pt>
                <c:pt idx="3121">
                  <c:v>2.0001000000000002</c:v>
                </c:pt>
                <c:pt idx="3122">
                  <c:v>2.0001000000000002</c:v>
                </c:pt>
                <c:pt idx="3123">
                  <c:v>1.0001</c:v>
                </c:pt>
                <c:pt idx="3124">
                  <c:v>2.0001000000000002</c:v>
                </c:pt>
                <c:pt idx="3125">
                  <c:v>1.0001</c:v>
                </c:pt>
                <c:pt idx="3126">
                  <c:v>3.0001000000000002</c:v>
                </c:pt>
                <c:pt idx="3127">
                  <c:v>2.0001000000000002</c:v>
                </c:pt>
                <c:pt idx="3128">
                  <c:v>2.0001000000000002</c:v>
                </c:pt>
                <c:pt idx="3129">
                  <c:v>3.0001000000000002</c:v>
                </c:pt>
                <c:pt idx="3130">
                  <c:v>5.0000999999999998</c:v>
                </c:pt>
                <c:pt idx="3131">
                  <c:v>3.0001000000000002</c:v>
                </c:pt>
                <c:pt idx="3132">
                  <c:v>3.0001000000000002</c:v>
                </c:pt>
                <c:pt idx="3133">
                  <c:v>2.0001000000000002</c:v>
                </c:pt>
                <c:pt idx="3134">
                  <c:v>3.0001000000000002</c:v>
                </c:pt>
                <c:pt idx="3135">
                  <c:v>1E-4</c:v>
                </c:pt>
                <c:pt idx="3136">
                  <c:v>2.0001000000000002</c:v>
                </c:pt>
                <c:pt idx="3137">
                  <c:v>1.0001</c:v>
                </c:pt>
                <c:pt idx="3138">
                  <c:v>4.0000999999999998</c:v>
                </c:pt>
                <c:pt idx="3139">
                  <c:v>1.0001</c:v>
                </c:pt>
                <c:pt idx="3140">
                  <c:v>4.0000999999999998</c:v>
                </c:pt>
                <c:pt idx="3141">
                  <c:v>2.0001000000000002</c:v>
                </c:pt>
                <c:pt idx="3142">
                  <c:v>3.0001000000000002</c:v>
                </c:pt>
                <c:pt idx="3143">
                  <c:v>5.0000999999999998</c:v>
                </c:pt>
                <c:pt idx="3144">
                  <c:v>1E-4</c:v>
                </c:pt>
                <c:pt idx="3145">
                  <c:v>5.0000999999999998</c:v>
                </c:pt>
                <c:pt idx="3146">
                  <c:v>1.0001</c:v>
                </c:pt>
                <c:pt idx="3147">
                  <c:v>4.0000999999999998</c:v>
                </c:pt>
                <c:pt idx="3148">
                  <c:v>1.0001</c:v>
                </c:pt>
                <c:pt idx="3149">
                  <c:v>1E-4</c:v>
                </c:pt>
                <c:pt idx="3150">
                  <c:v>1E-4</c:v>
                </c:pt>
                <c:pt idx="3151">
                  <c:v>3.0001000000000002</c:v>
                </c:pt>
                <c:pt idx="3152">
                  <c:v>1.0001</c:v>
                </c:pt>
                <c:pt idx="3153">
                  <c:v>1E-4</c:v>
                </c:pt>
                <c:pt idx="3154">
                  <c:v>1.0001</c:v>
                </c:pt>
                <c:pt idx="3155">
                  <c:v>1.0001</c:v>
                </c:pt>
                <c:pt idx="3156">
                  <c:v>2.0001000000000002</c:v>
                </c:pt>
                <c:pt idx="3157">
                  <c:v>2.0001000000000002</c:v>
                </c:pt>
                <c:pt idx="3158">
                  <c:v>4.0000999999999998</c:v>
                </c:pt>
                <c:pt idx="3159">
                  <c:v>2.0001000000000002</c:v>
                </c:pt>
                <c:pt idx="3160">
                  <c:v>2.0001000000000002</c:v>
                </c:pt>
                <c:pt idx="3161">
                  <c:v>2.0001000000000002</c:v>
                </c:pt>
                <c:pt idx="3162">
                  <c:v>4.0000999999999998</c:v>
                </c:pt>
                <c:pt idx="3163">
                  <c:v>2.0001000000000002</c:v>
                </c:pt>
                <c:pt idx="3164">
                  <c:v>5.0000999999999998</c:v>
                </c:pt>
                <c:pt idx="3165">
                  <c:v>5.0000999999999998</c:v>
                </c:pt>
                <c:pt idx="3166">
                  <c:v>2.0001000000000002</c:v>
                </c:pt>
                <c:pt idx="3167">
                  <c:v>4.0000999999999998</c:v>
                </c:pt>
                <c:pt idx="3168">
                  <c:v>2.0001000000000002</c:v>
                </c:pt>
                <c:pt idx="3169">
                  <c:v>1.0001</c:v>
                </c:pt>
                <c:pt idx="3170">
                  <c:v>4.0000999999999998</c:v>
                </c:pt>
                <c:pt idx="3171">
                  <c:v>6.0000999999999998</c:v>
                </c:pt>
                <c:pt idx="3172">
                  <c:v>2.0001000000000002</c:v>
                </c:pt>
                <c:pt idx="3173">
                  <c:v>4.0000999999999998</c:v>
                </c:pt>
                <c:pt idx="3174">
                  <c:v>2.0001000000000002</c:v>
                </c:pt>
                <c:pt idx="3175">
                  <c:v>4.0000999999999998</c:v>
                </c:pt>
                <c:pt idx="3176">
                  <c:v>4.0000999999999998</c:v>
                </c:pt>
                <c:pt idx="3177">
                  <c:v>4.0000999999999998</c:v>
                </c:pt>
                <c:pt idx="3178">
                  <c:v>4.0000999999999998</c:v>
                </c:pt>
                <c:pt idx="3179">
                  <c:v>4.0000999999999998</c:v>
                </c:pt>
                <c:pt idx="3180">
                  <c:v>6.0000999999999998</c:v>
                </c:pt>
                <c:pt idx="3181">
                  <c:v>11.0001</c:v>
                </c:pt>
                <c:pt idx="3182">
                  <c:v>5.0000999999999998</c:v>
                </c:pt>
                <c:pt idx="3183">
                  <c:v>8.0000999999999998</c:v>
                </c:pt>
                <c:pt idx="3184">
                  <c:v>6.0000999999999998</c:v>
                </c:pt>
                <c:pt idx="3185">
                  <c:v>9.0000999999999998</c:v>
                </c:pt>
                <c:pt idx="3186">
                  <c:v>6.0000999999999998</c:v>
                </c:pt>
                <c:pt idx="3187">
                  <c:v>17.0001</c:v>
                </c:pt>
                <c:pt idx="3188">
                  <c:v>17.0001</c:v>
                </c:pt>
                <c:pt idx="3189">
                  <c:v>16.0001</c:v>
                </c:pt>
                <c:pt idx="3190">
                  <c:v>18.0001</c:v>
                </c:pt>
                <c:pt idx="3191">
                  <c:v>16.0001</c:v>
                </c:pt>
                <c:pt idx="3192">
                  <c:v>26.0001</c:v>
                </c:pt>
                <c:pt idx="3193">
                  <c:v>26.0001</c:v>
                </c:pt>
                <c:pt idx="3194">
                  <c:v>50.000100000000003</c:v>
                </c:pt>
                <c:pt idx="3195">
                  <c:v>185.0001</c:v>
                </c:pt>
                <c:pt idx="3196">
                  <c:v>420.00009999999997</c:v>
                </c:pt>
                <c:pt idx="3197">
                  <c:v>113.0001</c:v>
                </c:pt>
                <c:pt idx="3198">
                  <c:v>1.0001</c:v>
                </c:pt>
                <c:pt idx="3199">
                  <c:v>1.0001</c:v>
                </c:pt>
                <c:pt idx="3200">
                  <c:v>1E-4</c:v>
                </c:pt>
                <c:pt idx="3201">
                  <c:v>1.0001</c:v>
                </c:pt>
                <c:pt idx="3202">
                  <c:v>1.0001</c:v>
                </c:pt>
                <c:pt idx="3203">
                  <c:v>1.0001</c:v>
                </c:pt>
                <c:pt idx="3204">
                  <c:v>1.0001</c:v>
                </c:pt>
                <c:pt idx="3205">
                  <c:v>1.0001</c:v>
                </c:pt>
                <c:pt idx="3206">
                  <c:v>2.0001000000000002</c:v>
                </c:pt>
                <c:pt idx="3207">
                  <c:v>1.0001</c:v>
                </c:pt>
                <c:pt idx="3208">
                  <c:v>1.0001</c:v>
                </c:pt>
                <c:pt idx="3209">
                  <c:v>1E-4</c:v>
                </c:pt>
                <c:pt idx="3210">
                  <c:v>1E-4</c:v>
                </c:pt>
                <c:pt idx="3211">
                  <c:v>1.0001</c:v>
                </c:pt>
                <c:pt idx="3212">
                  <c:v>2.0001000000000002</c:v>
                </c:pt>
                <c:pt idx="3213">
                  <c:v>2.0001000000000002</c:v>
                </c:pt>
                <c:pt idx="3214">
                  <c:v>3.0001000000000002</c:v>
                </c:pt>
                <c:pt idx="3215">
                  <c:v>1.0001</c:v>
                </c:pt>
                <c:pt idx="3216">
                  <c:v>1E-4</c:v>
                </c:pt>
                <c:pt idx="3217">
                  <c:v>1.0001</c:v>
                </c:pt>
                <c:pt idx="3218">
                  <c:v>1.0001</c:v>
                </c:pt>
                <c:pt idx="3219">
                  <c:v>3.0001000000000002</c:v>
                </c:pt>
                <c:pt idx="3220">
                  <c:v>1.0001</c:v>
                </c:pt>
                <c:pt idx="3221">
                  <c:v>2.0001000000000002</c:v>
                </c:pt>
                <c:pt idx="3222">
                  <c:v>1.0001</c:v>
                </c:pt>
                <c:pt idx="3223">
                  <c:v>1.0001</c:v>
                </c:pt>
                <c:pt idx="3224">
                  <c:v>1E-4</c:v>
                </c:pt>
                <c:pt idx="3225">
                  <c:v>1E-4</c:v>
                </c:pt>
                <c:pt idx="3226">
                  <c:v>1.0001</c:v>
                </c:pt>
                <c:pt idx="3227">
                  <c:v>2.0001000000000002</c:v>
                </c:pt>
                <c:pt idx="3228">
                  <c:v>1.0001</c:v>
                </c:pt>
                <c:pt idx="3229">
                  <c:v>4.0000999999999998</c:v>
                </c:pt>
                <c:pt idx="3230">
                  <c:v>2.0001000000000002</c:v>
                </c:pt>
                <c:pt idx="3231">
                  <c:v>1.0001</c:v>
                </c:pt>
                <c:pt idx="3232">
                  <c:v>1.0001</c:v>
                </c:pt>
                <c:pt idx="3233">
                  <c:v>2.0001000000000002</c:v>
                </c:pt>
                <c:pt idx="3234">
                  <c:v>3.0001000000000002</c:v>
                </c:pt>
                <c:pt idx="3235">
                  <c:v>1.0001</c:v>
                </c:pt>
                <c:pt idx="3236">
                  <c:v>3.0001000000000002</c:v>
                </c:pt>
                <c:pt idx="3237">
                  <c:v>1.0001</c:v>
                </c:pt>
                <c:pt idx="3238">
                  <c:v>1E-4</c:v>
                </c:pt>
                <c:pt idx="3239">
                  <c:v>1.0001</c:v>
                </c:pt>
                <c:pt idx="3240">
                  <c:v>1.0001</c:v>
                </c:pt>
                <c:pt idx="3241">
                  <c:v>3.0001000000000002</c:v>
                </c:pt>
                <c:pt idx="3242">
                  <c:v>2.0001000000000002</c:v>
                </c:pt>
                <c:pt idx="3243">
                  <c:v>2.0001000000000002</c:v>
                </c:pt>
                <c:pt idx="3244">
                  <c:v>2.0001000000000002</c:v>
                </c:pt>
                <c:pt idx="3245">
                  <c:v>1E-4</c:v>
                </c:pt>
                <c:pt idx="3246">
                  <c:v>4.0000999999999998</c:v>
                </c:pt>
                <c:pt idx="3247">
                  <c:v>5.0000999999999998</c:v>
                </c:pt>
                <c:pt idx="3248">
                  <c:v>2.0001000000000002</c:v>
                </c:pt>
                <c:pt idx="3249">
                  <c:v>3.0001000000000002</c:v>
                </c:pt>
                <c:pt idx="3250">
                  <c:v>9.0000999999999998</c:v>
                </c:pt>
                <c:pt idx="3251">
                  <c:v>9.0000999999999998</c:v>
                </c:pt>
                <c:pt idx="3252">
                  <c:v>12.0001</c:v>
                </c:pt>
                <c:pt idx="3253">
                  <c:v>19.0001</c:v>
                </c:pt>
                <c:pt idx="3254">
                  <c:v>21.0001</c:v>
                </c:pt>
                <c:pt idx="3255">
                  <c:v>15.0001</c:v>
                </c:pt>
                <c:pt idx="3256">
                  <c:v>12.0001</c:v>
                </c:pt>
                <c:pt idx="3257">
                  <c:v>16.0001</c:v>
                </c:pt>
                <c:pt idx="3258">
                  <c:v>8.0000999999999998</c:v>
                </c:pt>
                <c:pt idx="3259">
                  <c:v>11.0001</c:v>
                </c:pt>
                <c:pt idx="3260">
                  <c:v>12.0001</c:v>
                </c:pt>
                <c:pt idx="3261">
                  <c:v>9.0000999999999998</c:v>
                </c:pt>
                <c:pt idx="3262">
                  <c:v>14.0001</c:v>
                </c:pt>
                <c:pt idx="3263">
                  <c:v>19.0001</c:v>
                </c:pt>
                <c:pt idx="3264">
                  <c:v>13.0001</c:v>
                </c:pt>
                <c:pt idx="3265">
                  <c:v>17.0001</c:v>
                </c:pt>
                <c:pt idx="3266">
                  <c:v>12.0001</c:v>
                </c:pt>
                <c:pt idx="3267">
                  <c:v>12.0001</c:v>
                </c:pt>
                <c:pt idx="3268">
                  <c:v>17.0001</c:v>
                </c:pt>
                <c:pt idx="3269">
                  <c:v>14.0001</c:v>
                </c:pt>
                <c:pt idx="3270">
                  <c:v>14.0001</c:v>
                </c:pt>
                <c:pt idx="3271">
                  <c:v>18.0001</c:v>
                </c:pt>
                <c:pt idx="3272">
                  <c:v>12.0001</c:v>
                </c:pt>
                <c:pt idx="3273">
                  <c:v>11.0001</c:v>
                </c:pt>
                <c:pt idx="3274">
                  <c:v>16.0001</c:v>
                </c:pt>
                <c:pt idx="3275">
                  <c:v>13.0001</c:v>
                </c:pt>
                <c:pt idx="3276">
                  <c:v>17.0001</c:v>
                </c:pt>
                <c:pt idx="3277">
                  <c:v>9.0000999999999998</c:v>
                </c:pt>
                <c:pt idx="3278">
                  <c:v>11.0001</c:v>
                </c:pt>
                <c:pt idx="3279">
                  <c:v>14.0001</c:v>
                </c:pt>
                <c:pt idx="3280">
                  <c:v>11.0001</c:v>
                </c:pt>
                <c:pt idx="3281">
                  <c:v>24.0001</c:v>
                </c:pt>
                <c:pt idx="3282">
                  <c:v>12.0001</c:v>
                </c:pt>
                <c:pt idx="3283">
                  <c:v>20.0001</c:v>
                </c:pt>
                <c:pt idx="3284">
                  <c:v>22.0001</c:v>
                </c:pt>
                <c:pt idx="3285">
                  <c:v>27.0001</c:v>
                </c:pt>
                <c:pt idx="3286">
                  <c:v>21.0001</c:v>
                </c:pt>
                <c:pt idx="3287">
                  <c:v>34.000100000000003</c:v>
                </c:pt>
                <c:pt idx="3288">
                  <c:v>31.0001</c:v>
                </c:pt>
                <c:pt idx="3289">
                  <c:v>45.000100000000003</c:v>
                </c:pt>
                <c:pt idx="3290">
                  <c:v>85.000100000000003</c:v>
                </c:pt>
                <c:pt idx="3291">
                  <c:v>322.00009999999997</c:v>
                </c:pt>
                <c:pt idx="3292">
                  <c:v>387.00009999999997</c:v>
                </c:pt>
                <c:pt idx="3293">
                  <c:v>42.000100000000003</c:v>
                </c:pt>
                <c:pt idx="3294">
                  <c:v>38.000100000000003</c:v>
                </c:pt>
                <c:pt idx="3295">
                  <c:v>40.000100000000003</c:v>
                </c:pt>
                <c:pt idx="3296">
                  <c:v>9.0000999999999998</c:v>
                </c:pt>
                <c:pt idx="3297">
                  <c:v>4.0000999999999998</c:v>
                </c:pt>
                <c:pt idx="3298">
                  <c:v>15.0001</c:v>
                </c:pt>
                <c:pt idx="3299">
                  <c:v>11.0001</c:v>
                </c:pt>
                <c:pt idx="3300">
                  <c:v>14.0001</c:v>
                </c:pt>
                <c:pt idx="3301">
                  <c:v>12.0001</c:v>
                </c:pt>
                <c:pt idx="3302">
                  <c:v>12.0001</c:v>
                </c:pt>
                <c:pt idx="3303">
                  <c:v>14.0001</c:v>
                </c:pt>
                <c:pt idx="3304">
                  <c:v>14.0001</c:v>
                </c:pt>
                <c:pt idx="3305">
                  <c:v>9.0000999999999998</c:v>
                </c:pt>
                <c:pt idx="3306">
                  <c:v>9.0000999999999998</c:v>
                </c:pt>
                <c:pt idx="3307">
                  <c:v>11.0001</c:v>
                </c:pt>
                <c:pt idx="3308">
                  <c:v>10.0001</c:v>
                </c:pt>
                <c:pt idx="3309">
                  <c:v>11.0001</c:v>
                </c:pt>
                <c:pt idx="3310">
                  <c:v>12.0001</c:v>
                </c:pt>
                <c:pt idx="3311">
                  <c:v>8.0000999999999998</c:v>
                </c:pt>
                <c:pt idx="3312">
                  <c:v>8.0000999999999998</c:v>
                </c:pt>
                <c:pt idx="3313">
                  <c:v>8.0000999999999998</c:v>
                </c:pt>
                <c:pt idx="3314">
                  <c:v>14.0001</c:v>
                </c:pt>
                <c:pt idx="3315">
                  <c:v>12.0001</c:v>
                </c:pt>
                <c:pt idx="3316">
                  <c:v>9.0000999999999998</c:v>
                </c:pt>
                <c:pt idx="3317">
                  <c:v>14.0001</c:v>
                </c:pt>
                <c:pt idx="3318">
                  <c:v>11.0001</c:v>
                </c:pt>
                <c:pt idx="3319">
                  <c:v>16.0001</c:v>
                </c:pt>
                <c:pt idx="3320">
                  <c:v>10.0001</c:v>
                </c:pt>
                <c:pt idx="3321">
                  <c:v>12.0001</c:v>
                </c:pt>
                <c:pt idx="3322">
                  <c:v>13.0001</c:v>
                </c:pt>
                <c:pt idx="3323">
                  <c:v>19.0001</c:v>
                </c:pt>
                <c:pt idx="3324">
                  <c:v>21.0001</c:v>
                </c:pt>
                <c:pt idx="3325">
                  <c:v>17.0001</c:v>
                </c:pt>
                <c:pt idx="3326">
                  <c:v>19.0001</c:v>
                </c:pt>
                <c:pt idx="3327">
                  <c:v>16.0001</c:v>
                </c:pt>
                <c:pt idx="3328">
                  <c:v>20.0001</c:v>
                </c:pt>
                <c:pt idx="3329">
                  <c:v>13.0001</c:v>
                </c:pt>
                <c:pt idx="3330">
                  <c:v>10.0001</c:v>
                </c:pt>
                <c:pt idx="3331">
                  <c:v>16.0001</c:v>
                </c:pt>
                <c:pt idx="3332">
                  <c:v>23.0001</c:v>
                </c:pt>
                <c:pt idx="3333">
                  <c:v>21.0001</c:v>
                </c:pt>
                <c:pt idx="3334">
                  <c:v>16.0001</c:v>
                </c:pt>
                <c:pt idx="3335">
                  <c:v>16.0001</c:v>
                </c:pt>
                <c:pt idx="3336">
                  <c:v>8.0000999999999998</c:v>
                </c:pt>
                <c:pt idx="3337">
                  <c:v>27.0001</c:v>
                </c:pt>
                <c:pt idx="3338">
                  <c:v>23.0001</c:v>
                </c:pt>
                <c:pt idx="3339">
                  <c:v>19.0001</c:v>
                </c:pt>
                <c:pt idx="3340">
                  <c:v>20.0001</c:v>
                </c:pt>
                <c:pt idx="3341">
                  <c:v>18.0001</c:v>
                </c:pt>
                <c:pt idx="3342">
                  <c:v>31.0001</c:v>
                </c:pt>
                <c:pt idx="3343">
                  <c:v>38.000100000000003</c:v>
                </c:pt>
                <c:pt idx="3344">
                  <c:v>31.0001</c:v>
                </c:pt>
                <c:pt idx="3345">
                  <c:v>28.0001</c:v>
                </c:pt>
                <c:pt idx="3346">
                  <c:v>29.0001</c:v>
                </c:pt>
                <c:pt idx="3347">
                  <c:v>21.0001</c:v>
                </c:pt>
                <c:pt idx="3348">
                  <c:v>39.000100000000003</c:v>
                </c:pt>
                <c:pt idx="3349">
                  <c:v>39.000100000000003</c:v>
                </c:pt>
                <c:pt idx="3350">
                  <c:v>48.000100000000003</c:v>
                </c:pt>
                <c:pt idx="3351">
                  <c:v>32.000100000000003</c:v>
                </c:pt>
                <c:pt idx="3352">
                  <c:v>49.000100000000003</c:v>
                </c:pt>
                <c:pt idx="3353">
                  <c:v>41.000100000000003</c:v>
                </c:pt>
                <c:pt idx="3354">
                  <c:v>35.000100000000003</c:v>
                </c:pt>
                <c:pt idx="3355">
                  <c:v>56.000100000000003</c:v>
                </c:pt>
                <c:pt idx="3356">
                  <c:v>38.000100000000003</c:v>
                </c:pt>
                <c:pt idx="3357">
                  <c:v>55.000100000000003</c:v>
                </c:pt>
                <c:pt idx="3358">
                  <c:v>59.000100000000003</c:v>
                </c:pt>
                <c:pt idx="3359">
                  <c:v>61.000100000000003</c:v>
                </c:pt>
                <c:pt idx="3360">
                  <c:v>68.000100000000003</c:v>
                </c:pt>
                <c:pt idx="3361">
                  <c:v>71.000100000000003</c:v>
                </c:pt>
                <c:pt idx="3362">
                  <c:v>70.000100000000003</c:v>
                </c:pt>
                <c:pt idx="3363">
                  <c:v>70.000100000000003</c:v>
                </c:pt>
                <c:pt idx="3364">
                  <c:v>79.000100000000003</c:v>
                </c:pt>
                <c:pt idx="3365">
                  <c:v>92.000100000000003</c:v>
                </c:pt>
                <c:pt idx="3366">
                  <c:v>108.0001</c:v>
                </c:pt>
                <c:pt idx="3367">
                  <c:v>103.0001</c:v>
                </c:pt>
                <c:pt idx="3368">
                  <c:v>114.0001</c:v>
                </c:pt>
                <c:pt idx="3369">
                  <c:v>117.0001</c:v>
                </c:pt>
                <c:pt idx="3370">
                  <c:v>118.0001</c:v>
                </c:pt>
                <c:pt idx="3371">
                  <c:v>147.0001</c:v>
                </c:pt>
                <c:pt idx="3372">
                  <c:v>130.0001</c:v>
                </c:pt>
                <c:pt idx="3373">
                  <c:v>216.0001</c:v>
                </c:pt>
                <c:pt idx="3374">
                  <c:v>197.0001</c:v>
                </c:pt>
                <c:pt idx="3375">
                  <c:v>229.0001</c:v>
                </c:pt>
                <c:pt idx="3376">
                  <c:v>251.0001</c:v>
                </c:pt>
                <c:pt idx="3377">
                  <c:v>291.00009999999997</c:v>
                </c:pt>
                <c:pt idx="3378">
                  <c:v>327.00009999999997</c:v>
                </c:pt>
                <c:pt idx="3379">
                  <c:v>415.00009999999997</c:v>
                </c:pt>
                <c:pt idx="3380">
                  <c:v>464.00009999999997</c:v>
                </c:pt>
                <c:pt idx="3381">
                  <c:v>589.00009999999997</c:v>
                </c:pt>
                <c:pt idx="3382">
                  <c:v>716.00009999999997</c:v>
                </c:pt>
                <c:pt idx="3383">
                  <c:v>977.00009999999997</c:v>
                </c:pt>
                <c:pt idx="3384">
                  <c:v>1613.0001</c:v>
                </c:pt>
                <c:pt idx="3385">
                  <c:v>8103.0001000000002</c:v>
                </c:pt>
                <c:pt idx="3386">
                  <c:v>13785.000099999999</c:v>
                </c:pt>
                <c:pt idx="3387">
                  <c:v>1956.0001</c:v>
                </c:pt>
                <c:pt idx="3388">
                  <c:v>57.000100000000003</c:v>
                </c:pt>
                <c:pt idx="3389">
                  <c:v>179.0001</c:v>
                </c:pt>
                <c:pt idx="3390">
                  <c:v>195.0001</c:v>
                </c:pt>
                <c:pt idx="3391">
                  <c:v>24.0001</c:v>
                </c:pt>
                <c:pt idx="3392">
                  <c:v>7.0000999999999998</c:v>
                </c:pt>
                <c:pt idx="3393">
                  <c:v>14.0001</c:v>
                </c:pt>
                <c:pt idx="3394">
                  <c:v>8.0000999999999998</c:v>
                </c:pt>
                <c:pt idx="3395">
                  <c:v>10.0001</c:v>
                </c:pt>
                <c:pt idx="3396">
                  <c:v>8.0000999999999998</c:v>
                </c:pt>
                <c:pt idx="3397">
                  <c:v>17.0001</c:v>
                </c:pt>
                <c:pt idx="3398">
                  <c:v>11.0001</c:v>
                </c:pt>
                <c:pt idx="3399">
                  <c:v>7.0000999999999998</c:v>
                </c:pt>
                <c:pt idx="3400">
                  <c:v>13.0001</c:v>
                </c:pt>
                <c:pt idx="3401">
                  <c:v>10.0001</c:v>
                </c:pt>
                <c:pt idx="3402">
                  <c:v>9.0000999999999998</c:v>
                </c:pt>
                <c:pt idx="3403">
                  <c:v>14.0001</c:v>
                </c:pt>
                <c:pt idx="3404">
                  <c:v>14.0001</c:v>
                </c:pt>
                <c:pt idx="3405">
                  <c:v>12.0001</c:v>
                </c:pt>
                <c:pt idx="3406">
                  <c:v>15.0001</c:v>
                </c:pt>
                <c:pt idx="3407">
                  <c:v>15.0001</c:v>
                </c:pt>
                <c:pt idx="3408">
                  <c:v>17.0001</c:v>
                </c:pt>
                <c:pt idx="3409">
                  <c:v>9.0000999999999998</c:v>
                </c:pt>
                <c:pt idx="3410">
                  <c:v>14.0001</c:v>
                </c:pt>
                <c:pt idx="3411">
                  <c:v>11.0001</c:v>
                </c:pt>
                <c:pt idx="3412">
                  <c:v>11.0001</c:v>
                </c:pt>
                <c:pt idx="3413">
                  <c:v>9.0000999999999998</c:v>
                </c:pt>
                <c:pt idx="3414">
                  <c:v>12.0001</c:v>
                </c:pt>
                <c:pt idx="3415">
                  <c:v>15.0001</c:v>
                </c:pt>
                <c:pt idx="3416">
                  <c:v>11.0001</c:v>
                </c:pt>
                <c:pt idx="3417">
                  <c:v>11.0001</c:v>
                </c:pt>
                <c:pt idx="3418">
                  <c:v>13.0001</c:v>
                </c:pt>
                <c:pt idx="3419">
                  <c:v>12.0001</c:v>
                </c:pt>
                <c:pt idx="3420">
                  <c:v>14.0001</c:v>
                </c:pt>
                <c:pt idx="3421">
                  <c:v>7.0000999999999998</c:v>
                </c:pt>
                <c:pt idx="3422">
                  <c:v>6.0000999999999998</c:v>
                </c:pt>
                <c:pt idx="3423">
                  <c:v>11.0001</c:v>
                </c:pt>
                <c:pt idx="3424">
                  <c:v>16.0001</c:v>
                </c:pt>
                <c:pt idx="3425">
                  <c:v>15.0001</c:v>
                </c:pt>
                <c:pt idx="3426">
                  <c:v>15.0001</c:v>
                </c:pt>
                <c:pt idx="3427">
                  <c:v>6.0000999999999998</c:v>
                </c:pt>
                <c:pt idx="3428">
                  <c:v>12.0001</c:v>
                </c:pt>
                <c:pt idx="3429">
                  <c:v>9.0000999999999998</c:v>
                </c:pt>
                <c:pt idx="3430">
                  <c:v>11.0001</c:v>
                </c:pt>
                <c:pt idx="3431">
                  <c:v>13.0001</c:v>
                </c:pt>
                <c:pt idx="3432">
                  <c:v>11.0001</c:v>
                </c:pt>
                <c:pt idx="3433">
                  <c:v>8.0000999999999998</c:v>
                </c:pt>
                <c:pt idx="3434">
                  <c:v>6.0000999999999998</c:v>
                </c:pt>
                <c:pt idx="3435">
                  <c:v>12.0001</c:v>
                </c:pt>
                <c:pt idx="3436">
                  <c:v>11.0001</c:v>
                </c:pt>
                <c:pt idx="3437">
                  <c:v>13.0001</c:v>
                </c:pt>
                <c:pt idx="3438">
                  <c:v>18.0001</c:v>
                </c:pt>
                <c:pt idx="3439">
                  <c:v>12.0001</c:v>
                </c:pt>
                <c:pt idx="3440">
                  <c:v>14.0001</c:v>
                </c:pt>
                <c:pt idx="3441">
                  <c:v>19.0001</c:v>
                </c:pt>
                <c:pt idx="3442">
                  <c:v>7.0000999999999998</c:v>
                </c:pt>
                <c:pt idx="3443">
                  <c:v>23.0001</c:v>
                </c:pt>
                <c:pt idx="3444">
                  <c:v>14.0001</c:v>
                </c:pt>
                <c:pt idx="3445">
                  <c:v>16.0001</c:v>
                </c:pt>
                <c:pt idx="3446">
                  <c:v>16.0001</c:v>
                </c:pt>
                <c:pt idx="3447">
                  <c:v>19.0001</c:v>
                </c:pt>
                <c:pt idx="3448">
                  <c:v>17.0001</c:v>
                </c:pt>
                <c:pt idx="3449">
                  <c:v>13.0001</c:v>
                </c:pt>
                <c:pt idx="3450">
                  <c:v>17.0001</c:v>
                </c:pt>
                <c:pt idx="3451">
                  <c:v>25.0001</c:v>
                </c:pt>
                <c:pt idx="3452">
                  <c:v>17.0001</c:v>
                </c:pt>
                <c:pt idx="3453">
                  <c:v>17.0001</c:v>
                </c:pt>
                <c:pt idx="3454">
                  <c:v>23.0001</c:v>
                </c:pt>
                <c:pt idx="3455">
                  <c:v>24.0001</c:v>
                </c:pt>
                <c:pt idx="3456">
                  <c:v>19.0001</c:v>
                </c:pt>
                <c:pt idx="3457">
                  <c:v>35.000100000000003</c:v>
                </c:pt>
                <c:pt idx="3458">
                  <c:v>40.000100000000003</c:v>
                </c:pt>
                <c:pt idx="3459">
                  <c:v>34.000100000000003</c:v>
                </c:pt>
                <c:pt idx="3460">
                  <c:v>36.000100000000003</c:v>
                </c:pt>
                <c:pt idx="3461">
                  <c:v>35.000100000000003</c:v>
                </c:pt>
                <c:pt idx="3462">
                  <c:v>42.000100000000003</c:v>
                </c:pt>
                <c:pt idx="3463">
                  <c:v>41.000100000000003</c:v>
                </c:pt>
                <c:pt idx="3464">
                  <c:v>37.000100000000003</c:v>
                </c:pt>
                <c:pt idx="3465">
                  <c:v>57.000100000000003</c:v>
                </c:pt>
                <c:pt idx="3466">
                  <c:v>65.000100000000003</c:v>
                </c:pt>
                <c:pt idx="3467">
                  <c:v>77.000100000000003</c:v>
                </c:pt>
                <c:pt idx="3468">
                  <c:v>85.000100000000003</c:v>
                </c:pt>
                <c:pt idx="3469">
                  <c:v>86.000100000000003</c:v>
                </c:pt>
                <c:pt idx="3470">
                  <c:v>96.000100000000003</c:v>
                </c:pt>
                <c:pt idx="3471">
                  <c:v>104.0001</c:v>
                </c:pt>
                <c:pt idx="3472">
                  <c:v>114.0001</c:v>
                </c:pt>
                <c:pt idx="3473">
                  <c:v>136.0001</c:v>
                </c:pt>
                <c:pt idx="3474">
                  <c:v>183.0001</c:v>
                </c:pt>
                <c:pt idx="3475">
                  <c:v>238.0001</c:v>
                </c:pt>
                <c:pt idx="3476">
                  <c:v>351.00009999999997</c:v>
                </c:pt>
                <c:pt idx="3477">
                  <c:v>1451.0001</c:v>
                </c:pt>
                <c:pt idx="3478">
                  <c:v>2806.0001000000002</c:v>
                </c:pt>
                <c:pt idx="3479">
                  <c:v>771.00009999999997</c:v>
                </c:pt>
                <c:pt idx="3480">
                  <c:v>49.000100000000003</c:v>
                </c:pt>
                <c:pt idx="3481">
                  <c:v>2.0001000000000002</c:v>
                </c:pt>
                <c:pt idx="3482">
                  <c:v>20.0001</c:v>
                </c:pt>
                <c:pt idx="3483">
                  <c:v>36.000100000000003</c:v>
                </c:pt>
                <c:pt idx="3484">
                  <c:v>6.0000999999999998</c:v>
                </c:pt>
                <c:pt idx="3485">
                  <c:v>4.0000999999999998</c:v>
                </c:pt>
                <c:pt idx="3486">
                  <c:v>3.0001000000000002</c:v>
                </c:pt>
                <c:pt idx="3487">
                  <c:v>7.0000999999999998</c:v>
                </c:pt>
                <c:pt idx="3488">
                  <c:v>5.0000999999999998</c:v>
                </c:pt>
                <c:pt idx="3489">
                  <c:v>2.0001000000000002</c:v>
                </c:pt>
                <c:pt idx="3490">
                  <c:v>2.0001000000000002</c:v>
                </c:pt>
                <c:pt idx="3491">
                  <c:v>4.0000999999999998</c:v>
                </c:pt>
                <c:pt idx="3492">
                  <c:v>2.0001000000000002</c:v>
                </c:pt>
                <c:pt idx="3493">
                  <c:v>3.0001000000000002</c:v>
                </c:pt>
                <c:pt idx="3494">
                  <c:v>3.0001000000000002</c:v>
                </c:pt>
                <c:pt idx="3495">
                  <c:v>4.0000999999999998</c:v>
                </c:pt>
                <c:pt idx="3496">
                  <c:v>3.0001000000000002</c:v>
                </c:pt>
                <c:pt idx="3497">
                  <c:v>4.0000999999999998</c:v>
                </c:pt>
                <c:pt idx="3498">
                  <c:v>4.0000999999999998</c:v>
                </c:pt>
                <c:pt idx="3499">
                  <c:v>5.0000999999999998</c:v>
                </c:pt>
                <c:pt idx="3500">
                  <c:v>5.0000999999999998</c:v>
                </c:pt>
                <c:pt idx="3501">
                  <c:v>1.0001</c:v>
                </c:pt>
                <c:pt idx="3502">
                  <c:v>3.0001000000000002</c:v>
                </c:pt>
                <c:pt idx="3503">
                  <c:v>3.0001000000000002</c:v>
                </c:pt>
                <c:pt idx="3504">
                  <c:v>3.0001000000000002</c:v>
                </c:pt>
                <c:pt idx="3505">
                  <c:v>1.0001</c:v>
                </c:pt>
                <c:pt idx="3506">
                  <c:v>1.0001</c:v>
                </c:pt>
                <c:pt idx="3507">
                  <c:v>3.0001000000000002</c:v>
                </c:pt>
                <c:pt idx="3508">
                  <c:v>2.0001000000000002</c:v>
                </c:pt>
                <c:pt idx="3509">
                  <c:v>4.0000999999999998</c:v>
                </c:pt>
                <c:pt idx="3510">
                  <c:v>1.0001</c:v>
                </c:pt>
                <c:pt idx="3511">
                  <c:v>1.0001</c:v>
                </c:pt>
                <c:pt idx="3512">
                  <c:v>2.0001000000000002</c:v>
                </c:pt>
                <c:pt idx="3513">
                  <c:v>4.0000999999999998</c:v>
                </c:pt>
                <c:pt idx="3514">
                  <c:v>1.0001</c:v>
                </c:pt>
                <c:pt idx="3515">
                  <c:v>4.0000999999999998</c:v>
                </c:pt>
                <c:pt idx="3516">
                  <c:v>3.0001000000000002</c:v>
                </c:pt>
                <c:pt idx="3517">
                  <c:v>2.0001000000000002</c:v>
                </c:pt>
                <c:pt idx="3518">
                  <c:v>1.0001</c:v>
                </c:pt>
                <c:pt idx="3519">
                  <c:v>4.0000999999999998</c:v>
                </c:pt>
                <c:pt idx="3520">
                  <c:v>2.0001000000000002</c:v>
                </c:pt>
                <c:pt idx="3521">
                  <c:v>2.0001000000000002</c:v>
                </c:pt>
                <c:pt idx="3522">
                  <c:v>4.0000999999999998</c:v>
                </c:pt>
                <c:pt idx="3523">
                  <c:v>4.0000999999999998</c:v>
                </c:pt>
                <c:pt idx="3524">
                  <c:v>4.0000999999999998</c:v>
                </c:pt>
                <c:pt idx="3525">
                  <c:v>4.0000999999999998</c:v>
                </c:pt>
                <c:pt idx="3526">
                  <c:v>2.0001000000000002</c:v>
                </c:pt>
                <c:pt idx="3527">
                  <c:v>4.0000999999999998</c:v>
                </c:pt>
                <c:pt idx="3528">
                  <c:v>3.0001000000000002</c:v>
                </c:pt>
                <c:pt idx="3529">
                  <c:v>6.0000999999999998</c:v>
                </c:pt>
                <c:pt idx="3530">
                  <c:v>2.0001000000000002</c:v>
                </c:pt>
                <c:pt idx="3531">
                  <c:v>5.0000999999999998</c:v>
                </c:pt>
                <c:pt idx="3532">
                  <c:v>2.0001000000000002</c:v>
                </c:pt>
                <c:pt idx="3533">
                  <c:v>3.0001000000000002</c:v>
                </c:pt>
                <c:pt idx="3534">
                  <c:v>4.0000999999999998</c:v>
                </c:pt>
                <c:pt idx="3535">
                  <c:v>5.0000999999999998</c:v>
                </c:pt>
                <c:pt idx="3536">
                  <c:v>1.0001</c:v>
                </c:pt>
                <c:pt idx="3537">
                  <c:v>1.0001</c:v>
                </c:pt>
                <c:pt idx="3538">
                  <c:v>5.0000999999999998</c:v>
                </c:pt>
                <c:pt idx="3539">
                  <c:v>1E-4</c:v>
                </c:pt>
                <c:pt idx="3540">
                  <c:v>1.0001</c:v>
                </c:pt>
                <c:pt idx="3541">
                  <c:v>3.0001000000000002</c:v>
                </c:pt>
                <c:pt idx="3542">
                  <c:v>2.0001000000000002</c:v>
                </c:pt>
                <c:pt idx="3543">
                  <c:v>3.0001000000000002</c:v>
                </c:pt>
                <c:pt idx="3544">
                  <c:v>5.0000999999999998</c:v>
                </c:pt>
                <c:pt idx="3545">
                  <c:v>3.0001000000000002</c:v>
                </c:pt>
                <c:pt idx="3546">
                  <c:v>3.0001000000000002</c:v>
                </c:pt>
                <c:pt idx="3547">
                  <c:v>3.0001000000000002</c:v>
                </c:pt>
                <c:pt idx="3548">
                  <c:v>6.0000999999999998</c:v>
                </c:pt>
                <c:pt idx="3549">
                  <c:v>5.0000999999999998</c:v>
                </c:pt>
                <c:pt idx="3550">
                  <c:v>4.0000999999999998</c:v>
                </c:pt>
                <c:pt idx="3551">
                  <c:v>2.0001000000000002</c:v>
                </c:pt>
                <c:pt idx="3552">
                  <c:v>3.0001000000000002</c:v>
                </c:pt>
                <c:pt idx="3553">
                  <c:v>8.0000999999999998</c:v>
                </c:pt>
                <c:pt idx="3554">
                  <c:v>8.0000999999999998</c:v>
                </c:pt>
                <c:pt idx="3555">
                  <c:v>14.0001</c:v>
                </c:pt>
                <c:pt idx="3556">
                  <c:v>8.0000999999999998</c:v>
                </c:pt>
                <c:pt idx="3557">
                  <c:v>15.0001</c:v>
                </c:pt>
                <c:pt idx="3558">
                  <c:v>13.0001</c:v>
                </c:pt>
                <c:pt idx="3559">
                  <c:v>8.0000999999999998</c:v>
                </c:pt>
                <c:pt idx="3560">
                  <c:v>7.0000999999999998</c:v>
                </c:pt>
                <c:pt idx="3561">
                  <c:v>19.0001</c:v>
                </c:pt>
                <c:pt idx="3562">
                  <c:v>15.0001</c:v>
                </c:pt>
                <c:pt idx="3563">
                  <c:v>12.0001</c:v>
                </c:pt>
                <c:pt idx="3564">
                  <c:v>14.0001</c:v>
                </c:pt>
                <c:pt idx="3565">
                  <c:v>19.0001</c:v>
                </c:pt>
                <c:pt idx="3566">
                  <c:v>27.0001</c:v>
                </c:pt>
                <c:pt idx="3567">
                  <c:v>57.000100000000003</c:v>
                </c:pt>
                <c:pt idx="3568">
                  <c:v>115.0001</c:v>
                </c:pt>
                <c:pt idx="3569">
                  <c:v>306.00009999999997</c:v>
                </c:pt>
                <c:pt idx="3570">
                  <c:v>259.00009999999997</c:v>
                </c:pt>
                <c:pt idx="3571">
                  <c:v>33.000100000000003</c:v>
                </c:pt>
                <c:pt idx="3572">
                  <c:v>13.0001</c:v>
                </c:pt>
                <c:pt idx="3573">
                  <c:v>14.0001</c:v>
                </c:pt>
                <c:pt idx="3574">
                  <c:v>216.0001</c:v>
                </c:pt>
                <c:pt idx="3575">
                  <c:v>135.0001</c:v>
                </c:pt>
                <c:pt idx="3576">
                  <c:v>9.0000999999999998</c:v>
                </c:pt>
                <c:pt idx="3577">
                  <c:v>2.0001000000000002</c:v>
                </c:pt>
                <c:pt idx="3578">
                  <c:v>4.0000999999999998</c:v>
                </c:pt>
                <c:pt idx="3579">
                  <c:v>2.0001000000000002</c:v>
                </c:pt>
                <c:pt idx="3580">
                  <c:v>3.0001000000000002</c:v>
                </c:pt>
                <c:pt idx="3581">
                  <c:v>2.0001000000000002</c:v>
                </c:pt>
                <c:pt idx="3582">
                  <c:v>1.0001</c:v>
                </c:pt>
                <c:pt idx="3583">
                  <c:v>4.0000999999999998</c:v>
                </c:pt>
                <c:pt idx="3584">
                  <c:v>3.0001000000000002</c:v>
                </c:pt>
                <c:pt idx="3585">
                  <c:v>2.0001000000000002</c:v>
                </c:pt>
                <c:pt idx="3586">
                  <c:v>1E-4</c:v>
                </c:pt>
                <c:pt idx="3587">
                  <c:v>1E-4</c:v>
                </c:pt>
                <c:pt idx="3588">
                  <c:v>1.0001</c:v>
                </c:pt>
                <c:pt idx="3589">
                  <c:v>3.0001000000000002</c:v>
                </c:pt>
                <c:pt idx="3590">
                  <c:v>2.0001000000000002</c:v>
                </c:pt>
                <c:pt idx="3591">
                  <c:v>1E-4</c:v>
                </c:pt>
                <c:pt idx="3592">
                  <c:v>1E-4</c:v>
                </c:pt>
                <c:pt idx="3593">
                  <c:v>1.0001</c:v>
                </c:pt>
                <c:pt idx="3594">
                  <c:v>2.0001000000000002</c:v>
                </c:pt>
                <c:pt idx="3595">
                  <c:v>2.0001000000000002</c:v>
                </c:pt>
                <c:pt idx="3596">
                  <c:v>1.0001</c:v>
                </c:pt>
                <c:pt idx="3597">
                  <c:v>2.0001000000000002</c:v>
                </c:pt>
                <c:pt idx="3598">
                  <c:v>3.0001000000000002</c:v>
                </c:pt>
                <c:pt idx="3599">
                  <c:v>1E-4</c:v>
                </c:pt>
                <c:pt idx="3600">
                  <c:v>2.0001000000000002</c:v>
                </c:pt>
                <c:pt idx="3601">
                  <c:v>1E-4</c:v>
                </c:pt>
                <c:pt idx="3602">
                  <c:v>2.0001000000000002</c:v>
                </c:pt>
                <c:pt idx="3603">
                  <c:v>1.0001</c:v>
                </c:pt>
                <c:pt idx="3604">
                  <c:v>3.0001000000000002</c:v>
                </c:pt>
                <c:pt idx="3605">
                  <c:v>1E-4</c:v>
                </c:pt>
                <c:pt idx="3606">
                  <c:v>3.0001000000000002</c:v>
                </c:pt>
                <c:pt idx="3607">
                  <c:v>1.0001</c:v>
                </c:pt>
                <c:pt idx="3608">
                  <c:v>1E-4</c:v>
                </c:pt>
                <c:pt idx="3609">
                  <c:v>2.0001000000000002</c:v>
                </c:pt>
                <c:pt idx="3610">
                  <c:v>1.0001</c:v>
                </c:pt>
                <c:pt idx="3611">
                  <c:v>2.0001000000000002</c:v>
                </c:pt>
                <c:pt idx="3612">
                  <c:v>1.0001</c:v>
                </c:pt>
                <c:pt idx="3613">
                  <c:v>1.0001</c:v>
                </c:pt>
                <c:pt idx="3614">
                  <c:v>1E-4</c:v>
                </c:pt>
                <c:pt idx="3615">
                  <c:v>1.0001</c:v>
                </c:pt>
                <c:pt idx="3616">
                  <c:v>2.0001000000000002</c:v>
                </c:pt>
                <c:pt idx="3617">
                  <c:v>1.0001</c:v>
                </c:pt>
                <c:pt idx="3618">
                  <c:v>1E-4</c:v>
                </c:pt>
                <c:pt idx="3619">
                  <c:v>2.0001000000000002</c:v>
                </c:pt>
                <c:pt idx="3620">
                  <c:v>1.0001</c:v>
                </c:pt>
                <c:pt idx="3621">
                  <c:v>1E-4</c:v>
                </c:pt>
                <c:pt idx="3622">
                  <c:v>1E-4</c:v>
                </c:pt>
                <c:pt idx="3623">
                  <c:v>1.0001</c:v>
                </c:pt>
                <c:pt idx="3624">
                  <c:v>1.0001</c:v>
                </c:pt>
                <c:pt idx="3625">
                  <c:v>2.0001000000000002</c:v>
                </c:pt>
                <c:pt idx="3626">
                  <c:v>1E-4</c:v>
                </c:pt>
                <c:pt idx="3627">
                  <c:v>2.0001000000000002</c:v>
                </c:pt>
                <c:pt idx="3628">
                  <c:v>1E-4</c:v>
                </c:pt>
                <c:pt idx="3629">
                  <c:v>1.0001</c:v>
                </c:pt>
                <c:pt idx="3630">
                  <c:v>1E-4</c:v>
                </c:pt>
                <c:pt idx="3631">
                  <c:v>2.0001000000000002</c:v>
                </c:pt>
                <c:pt idx="3632">
                  <c:v>5.0000999999999998</c:v>
                </c:pt>
                <c:pt idx="3633">
                  <c:v>1.0001</c:v>
                </c:pt>
                <c:pt idx="3634">
                  <c:v>2.0001000000000002</c:v>
                </c:pt>
                <c:pt idx="3635">
                  <c:v>3.0001000000000002</c:v>
                </c:pt>
                <c:pt idx="3636">
                  <c:v>1E-4</c:v>
                </c:pt>
                <c:pt idx="3637">
                  <c:v>1.0001</c:v>
                </c:pt>
                <c:pt idx="3638">
                  <c:v>1.0001</c:v>
                </c:pt>
                <c:pt idx="3639">
                  <c:v>2.0001000000000002</c:v>
                </c:pt>
                <c:pt idx="3640">
                  <c:v>2.0001000000000002</c:v>
                </c:pt>
                <c:pt idx="3641">
                  <c:v>1E-4</c:v>
                </c:pt>
                <c:pt idx="3642">
                  <c:v>3.0001000000000002</c:v>
                </c:pt>
                <c:pt idx="3643">
                  <c:v>1E-4</c:v>
                </c:pt>
                <c:pt idx="3644">
                  <c:v>2.0001000000000002</c:v>
                </c:pt>
                <c:pt idx="3645">
                  <c:v>2.0001000000000002</c:v>
                </c:pt>
                <c:pt idx="3646">
                  <c:v>4.0000999999999998</c:v>
                </c:pt>
                <c:pt idx="3647">
                  <c:v>3.0001000000000002</c:v>
                </c:pt>
                <c:pt idx="3648">
                  <c:v>2.0001000000000002</c:v>
                </c:pt>
                <c:pt idx="3649">
                  <c:v>2.0001000000000002</c:v>
                </c:pt>
                <c:pt idx="3650">
                  <c:v>3.0001000000000002</c:v>
                </c:pt>
                <c:pt idx="3651">
                  <c:v>7.0000999999999998</c:v>
                </c:pt>
                <c:pt idx="3652">
                  <c:v>11.0001</c:v>
                </c:pt>
                <c:pt idx="3653">
                  <c:v>8.0000999999999998</c:v>
                </c:pt>
                <c:pt idx="3654">
                  <c:v>11.0001</c:v>
                </c:pt>
                <c:pt idx="3655">
                  <c:v>11.0001</c:v>
                </c:pt>
                <c:pt idx="3656">
                  <c:v>17.0001</c:v>
                </c:pt>
                <c:pt idx="3657">
                  <c:v>49.000100000000003</c:v>
                </c:pt>
                <c:pt idx="3658">
                  <c:v>112.0001</c:v>
                </c:pt>
                <c:pt idx="3659">
                  <c:v>52.000100000000003</c:v>
                </c:pt>
                <c:pt idx="3660">
                  <c:v>4.0000999999999998</c:v>
                </c:pt>
                <c:pt idx="3661">
                  <c:v>3.0001000000000002</c:v>
                </c:pt>
                <c:pt idx="3662">
                  <c:v>2.0001000000000002</c:v>
                </c:pt>
                <c:pt idx="3663">
                  <c:v>10.0001</c:v>
                </c:pt>
                <c:pt idx="3664">
                  <c:v>9.0000999999999998</c:v>
                </c:pt>
                <c:pt idx="3665">
                  <c:v>3.0001000000000002</c:v>
                </c:pt>
                <c:pt idx="3666">
                  <c:v>1E-4</c:v>
                </c:pt>
                <c:pt idx="3667">
                  <c:v>2.0001000000000002</c:v>
                </c:pt>
                <c:pt idx="3668">
                  <c:v>1E-4</c:v>
                </c:pt>
                <c:pt idx="3669">
                  <c:v>1.0001</c:v>
                </c:pt>
                <c:pt idx="3670">
                  <c:v>1E-4</c:v>
                </c:pt>
                <c:pt idx="3671">
                  <c:v>1E-4</c:v>
                </c:pt>
                <c:pt idx="3672">
                  <c:v>2.0001000000000002</c:v>
                </c:pt>
                <c:pt idx="3673">
                  <c:v>1E-4</c:v>
                </c:pt>
                <c:pt idx="3674">
                  <c:v>1.0001</c:v>
                </c:pt>
                <c:pt idx="3675">
                  <c:v>1.0001</c:v>
                </c:pt>
                <c:pt idx="3676">
                  <c:v>1E-4</c:v>
                </c:pt>
                <c:pt idx="3677">
                  <c:v>1E-4</c:v>
                </c:pt>
                <c:pt idx="3678">
                  <c:v>2.0001000000000002</c:v>
                </c:pt>
                <c:pt idx="3679">
                  <c:v>2.0001000000000002</c:v>
                </c:pt>
                <c:pt idx="3680">
                  <c:v>1.0001</c:v>
                </c:pt>
                <c:pt idx="3681">
                  <c:v>3.0001000000000002</c:v>
                </c:pt>
                <c:pt idx="3682">
                  <c:v>2.0001000000000002</c:v>
                </c:pt>
                <c:pt idx="3683">
                  <c:v>2.0001000000000002</c:v>
                </c:pt>
                <c:pt idx="3684">
                  <c:v>1E-4</c:v>
                </c:pt>
                <c:pt idx="3685">
                  <c:v>1.0001</c:v>
                </c:pt>
                <c:pt idx="3686">
                  <c:v>1E-4</c:v>
                </c:pt>
                <c:pt idx="3687">
                  <c:v>1E-4</c:v>
                </c:pt>
                <c:pt idx="3688">
                  <c:v>1E-4</c:v>
                </c:pt>
                <c:pt idx="3689">
                  <c:v>1.0001</c:v>
                </c:pt>
                <c:pt idx="3690">
                  <c:v>1.0001</c:v>
                </c:pt>
                <c:pt idx="3691">
                  <c:v>1E-4</c:v>
                </c:pt>
                <c:pt idx="3692">
                  <c:v>2.0001000000000002</c:v>
                </c:pt>
                <c:pt idx="3693">
                  <c:v>1E-4</c:v>
                </c:pt>
                <c:pt idx="3694">
                  <c:v>1.0001</c:v>
                </c:pt>
                <c:pt idx="3695">
                  <c:v>1E-4</c:v>
                </c:pt>
                <c:pt idx="3696">
                  <c:v>1E-4</c:v>
                </c:pt>
                <c:pt idx="3697">
                  <c:v>1E-4</c:v>
                </c:pt>
                <c:pt idx="3698">
                  <c:v>1.0001</c:v>
                </c:pt>
                <c:pt idx="3699">
                  <c:v>1E-4</c:v>
                </c:pt>
                <c:pt idx="3700">
                  <c:v>1.0001</c:v>
                </c:pt>
                <c:pt idx="3701">
                  <c:v>1.0001</c:v>
                </c:pt>
                <c:pt idx="3702">
                  <c:v>1.0001</c:v>
                </c:pt>
                <c:pt idx="3703">
                  <c:v>1.0001</c:v>
                </c:pt>
                <c:pt idx="3704">
                  <c:v>1.0001</c:v>
                </c:pt>
                <c:pt idx="3705">
                  <c:v>1.0001</c:v>
                </c:pt>
                <c:pt idx="3706">
                  <c:v>1E-4</c:v>
                </c:pt>
                <c:pt idx="3707">
                  <c:v>1E-4</c:v>
                </c:pt>
                <c:pt idx="3708">
                  <c:v>1E-4</c:v>
                </c:pt>
                <c:pt idx="3709">
                  <c:v>1E-4</c:v>
                </c:pt>
                <c:pt idx="3710">
                  <c:v>1.0001</c:v>
                </c:pt>
                <c:pt idx="3711">
                  <c:v>1E-4</c:v>
                </c:pt>
                <c:pt idx="3712">
                  <c:v>1E-4</c:v>
                </c:pt>
                <c:pt idx="3713">
                  <c:v>1E-4</c:v>
                </c:pt>
                <c:pt idx="3714">
                  <c:v>1E-4</c:v>
                </c:pt>
                <c:pt idx="3715">
                  <c:v>1E-4</c:v>
                </c:pt>
                <c:pt idx="3716">
                  <c:v>1.0001</c:v>
                </c:pt>
                <c:pt idx="3717">
                  <c:v>1E-4</c:v>
                </c:pt>
                <c:pt idx="3718">
                  <c:v>1E-4</c:v>
                </c:pt>
                <c:pt idx="3719">
                  <c:v>1E-4</c:v>
                </c:pt>
                <c:pt idx="3720">
                  <c:v>3.0001000000000002</c:v>
                </c:pt>
                <c:pt idx="3721">
                  <c:v>2.0001000000000002</c:v>
                </c:pt>
                <c:pt idx="3722">
                  <c:v>1.0001</c:v>
                </c:pt>
                <c:pt idx="3723">
                  <c:v>1.0001</c:v>
                </c:pt>
                <c:pt idx="3724">
                  <c:v>2.0001000000000002</c:v>
                </c:pt>
                <c:pt idx="3725">
                  <c:v>1.0001</c:v>
                </c:pt>
                <c:pt idx="3726">
                  <c:v>1.0001</c:v>
                </c:pt>
                <c:pt idx="3727">
                  <c:v>1.0001</c:v>
                </c:pt>
                <c:pt idx="3728">
                  <c:v>1.0001</c:v>
                </c:pt>
                <c:pt idx="3729">
                  <c:v>1.0001</c:v>
                </c:pt>
                <c:pt idx="3730">
                  <c:v>1E-4</c:v>
                </c:pt>
                <c:pt idx="3731">
                  <c:v>1E-4</c:v>
                </c:pt>
                <c:pt idx="3732">
                  <c:v>2.0001000000000002</c:v>
                </c:pt>
                <c:pt idx="3733">
                  <c:v>1E-4</c:v>
                </c:pt>
                <c:pt idx="3734">
                  <c:v>2.0001000000000002</c:v>
                </c:pt>
                <c:pt idx="3735">
                  <c:v>2.0001000000000002</c:v>
                </c:pt>
                <c:pt idx="3736">
                  <c:v>1.0001</c:v>
                </c:pt>
                <c:pt idx="3737">
                  <c:v>1E-4</c:v>
                </c:pt>
                <c:pt idx="3738">
                  <c:v>1.0001</c:v>
                </c:pt>
                <c:pt idx="3739">
                  <c:v>1.0001</c:v>
                </c:pt>
                <c:pt idx="3740">
                  <c:v>2.0001000000000002</c:v>
                </c:pt>
                <c:pt idx="3741">
                  <c:v>1E-4</c:v>
                </c:pt>
                <c:pt idx="3742">
                  <c:v>2.0001000000000002</c:v>
                </c:pt>
                <c:pt idx="3743">
                  <c:v>1.0001</c:v>
                </c:pt>
                <c:pt idx="3744">
                  <c:v>1.0001</c:v>
                </c:pt>
                <c:pt idx="3745">
                  <c:v>4.0000999999999998</c:v>
                </c:pt>
                <c:pt idx="3746">
                  <c:v>10.0001</c:v>
                </c:pt>
                <c:pt idx="3747">
                  <c:v>6.0000999999999998</c:v>
                </c:pt>
                <c:pt idx="3748">
                  <c:v>1.0001</c:v>
                </c:pt>
                <c:pt idx="3749">
                  <c:v>4.0000999999999998</c:v>
                </c:pt>
                <c:pt idx="3750">
                  <c:v>11.0001</c:v>
                </c:pt>
                <c:pt idx="3751">
                  <c:v>3.0001000000000002</c:v>
                </c:pt>
                <c:pt idx="3752">
                  <c:v>1E-4</c:v>
                </c:pt>
                <c:pt idx="3753">
                  <c:v>1E-4</c:v>
                </c:pt>
                <c:pt idx="3754">
                  <c:v>1.0001</c:v>
                </c:pt>
                <c:pt idx="3755">
                  <c:v>1E-4</c:v>
                </c:pt>
                <c:pt idx="3756">
                  <c:v>1.0001</c:v>
                </c:pt>
                <c:pt idx="3757">
                  <c:v>1E-4</c:v>
                </c:pt>
                <c:pt idx="3758">
                  <c:v>1.0001</c:v>
                </c:pt>
                <c:pt idx="3759">
                  <c:v>1E-4</c:v>
                </c:pt>
                <c:pt idx="3760">
                  <c:v>1E-4</c:v>
                </c:pt>
                <c:pt idx="3761">
                  <c:v>1E-4</c:v>
                </c:pt>
                <c:pt idx="3762">
                  <c:v>1.0001</c:v>
                </c:pt>
                <c:pt idx="3763">
                  <c:v>1.0001</c:v>
                </c:pt>
                <c:pt idx="3764">
                  <c:v>1.0001</c:v>
                </c:pt>
                <c:pt idx="3765">
                  <c:v>1.0001</c:v>
                </c:pt>
                <c:pt idx="3766">
                  <c:v>1E-4</c:v>
                </c:pt>
                <c:pt idx="3767">
                  <c:v>1E-4</c:v>
                </c:pt>
                <c:pt idx="3768">
                  <c:v>1E-4</c:v>
                </c:pt>
                <c:pt idx="3769">
                  <c:v>1E-4</c:v>
                </c:pt>
                <c:pt idx="3770">
                  <c:v>1.0001</c:v>
                </c:pt>
                <c:pt idx="3771">
                  <c:v>1E-4</c:v>
                </c:pt>
                <c:pt idx="3772">
                  <c:v>2.0001000000000002</c:v>
                </c:pt>
                <c:pt idx="3773">
                  <c:v>1E-4</c:v>
                </c:pt>
                <c:pt idx="3774">
                  <c:v>1.0001</c:v>
                </c:pt>
                <c:pt idx="3775">
                  <c:v>1E-4</c:v>
                </c:pt>
                <c:pt idx="3776">
                  <c:v>1E-4</c:v>
                </c:pt>
                <c:pt idx="3777">
                  <c:v>1E-4</c:v>
                </c:pt>
                <c:pt idx="3778">
                  <c:v>1E-4</c:v>
                </c:pt>
                <c:pt idx="3779">
                  <c:v>1.0001</c:v>
                </c:pt>
                <c:pt idx="3780">
                  <c:v>1E-4</c:v>
                </c:pt>
                <c:pt idx="3781">
                  <c:v>1.0001</c:v>
                </c:pt>
                <c:pt idx="3782">
                  <c:v>1E-4</c:v>
                </c:pt>
                <c:pt idx="3783">
                  <c:v>1.0001</c:v>
                </c:pt>
                <c:pt idx="3784">
                  <c:v>3.0001000000000002</c:v>
                </c:pt>
                <c:pt idx="3785">
                  <c:v>1.0001</c:v>
                </c:pt>
                <c:pt idx="3786">
                  <c:v>1E-4</c:v>
                </c:pt>
                <c:pt idx="3787">
                  <c:v>1.0001</c:v>
                </c:pt>
                <c:pt idx="3788">
                  <c:v>1E-4</c:v>
                </c:pt>
                <c:pt idx="3789">
                  <c:v>1.0001</c:v>
                </c:pt>
                <c:pt idx="3790">
                  <c:v>1E-4</c:v>
                </c:pt>
                <c:pt idx="3791">
                  <c:v>1E-4</c:v>
                </c:pt>
                <c:pt idx="3792">
                  <c:v>1E-4</c:v>
                </c:pt>
                <c:pt idx="3793">
                  <c:v>1.0001</c:v>
                </c:pt>
                <c:pt idx="3794">
                  <c:v>1.0001</c:v>
                </c:pt>
                <c:pt idx="3795">
                  <c:v>1E-4</c:v>
                </c:pt>
                <c:pt idx="3796">
                  <c:v>1E-4</c:v>
                </c:pt>
                <c:pt idx="3797">
                  <c:v>1E-4</c:v>
                </c:pt>
                <c:pt idx="3798">
                  <c:v>1E-4</c:v>
                </c:pt>
                <c:pt idx="3799">
                  <c:v>1.0001</c:v>
                </c:pt>
                <c:pt idx="3800">
                  <c:v>1.0001</c:v>
                </c:pt>
                <c:pt idx="3801">
                  <c:v>1E-4</c:v>
                </c:pt>
                <c:pt idx="3802">
                  <c:v>1E-4</c:v>
                </c:pt>
                <c:pt idx="3803">
                  <c:v>1E-4</c:v>
                </c:pt>
                <c:pt idx="3804">
                  <c:v>1E-4</c:v>
                </c:pt>
                <c:pt idx="3805">
                  <c:v>1E-4</c:v>
                </c:pt>
                <c:pt idx="3806">
                  <c:v>1E-4</c:v>
                </c:pt>
                <c:pt idx="3807">
                  <c:v>1E-4</c:v>
                </c:pt>
                <c:pt idx="3808">
                  <c:v>1E-4</c:v>
                </c:pt>
                <c:pt idx="3809">
                  <c:v>1E-4</c:v>
                </c:pt>
                <c:pt idx="3810">
                  <c:v>1E-4</c:v>
                </c:pt>
                <c:pt idx="3811">
                  <c:v>1E-4</c:v>
                </c:pt>
                <c:pt idx="3812">
                  <c:v>2.0001000000000002</c:v>
                </c:pt>
                <c:pt idx="3813">
                  <c:v>1E-4</c:v>
                </c:pt>
                <c:pt idx="3814">
                  <c:v>1E-4</c:v>
                </c:pt>
                <c:pt idx="3815">
                  <c:v>1.0001</c:v>
                </c:pt>
                <c:pt idx="3816">
                  <c:v>1.0001</c:v>
                </c:pt>
                <c:pt idx="3817">
                  <c:v>1E-4</c:v>
                </c:pt>
                <c:pt idx="3818">
                  <c:v>1E-4</c:v>
                </c:pt>
                <c:pt idx="3819">
                  <c:v>1.0001</c:v>
                </c:pt>
                <c:pt idx="3820">
                  <c:v>1E-4</c:v>
                </c:pt>
                <c:pt idx="3821">
                  <c:v>1E-4</c:v>
                </c:pt>
                <c:pt idx="3822">
                  <c:v>1E-4</c:v>
                </c:pt>
                <c:pt idx="3823">
                  <c:v>1E-4</c:v>
                </c:pt>
                <c:pt idx="3824">
                  <c:v>1E-4</c:v>
                </c:pt>
                <c:pt idx="3825">
                  <c:v>1E-4</c:v>
                </c:pt>
                <c:pt idx="3826">
                  <c:v>1.0001</c:v>
                </c:pt>
                <c:pt idx="3827">
                  <c:v>1E-4</c:v>
                </c:pt>
                <c:pt idx="3828">
                  <c:v>1E-4</c:v>
                </c:pt>
                <c:pt idx="3829">
                  <c:v>1E-4</c:v>
                </c:pt>
                <c:pt idx="3830">
                  <c:v>1E-4</c:v>
                </c:pt>
                <c:pt idx="3831">
                  <c:v>2.0001000000000002</c:v>
                </c:pt>
                <c:pt idx="3832">
                  <c:v>4.0000999999999998</c:v>
                </c:pt>
                <c:pt idx="3833">
                  <c:v>9.0000999999999998</c:v>
                </c:pt>
                <c:pt idx="3834">
                  <c:v>6.0000999999999998</c:v>
                </c:pt>
                <c:pt idx="3835">
                  <c:v>1.0001</c:v>
                </c:pt>
                <c:pt idx="3836">
                  <c:v>1E-4</c:v>
                </c:pt>
                <c:pt idx="3837">
                  <c:v>1E-4</c:v>
                </c:pt>
                <c:pt idx="3838">
                  <c:v>1.0001</c:v>
                </c:pt>
                <c:pt idx="3839">
                  <c:v>2.0001000000000002</c:v>
                </c:pt>
                <c:pt idx="3840">
                  <c:v>1E-4</c:v>
                </c:pt>
                <c:pt idx="3841">
                  <c:v>1E-4</c:v>
                </c:pt>
                <c:pt idx="3842">
                  <c:v>1.0001</c:v>
                </c:pt>
                <c:pt idx="3843">
                  <c:v>1.0001</c:v>
                </c:pt>
                <c:pt idx="3844">
                  <c:v>1E-4</c:v>
                </c:pt>
                <c:pt idx="3845">
                  <c:v>1.0001</c:v>
                </c:pt>
                <c:pt idx="3846">
                  <c:v>1.0001</c:v>
                </c:pt>
                <c:pt idx="3847">
                  <c:v>1E-4</c:v>
                </c:pt>
                <c:pt idx="3848">
                  <c:v>1E-4</c:v>
                </c:pt>
                <c:pt idx="3849">
                  <c:v>1.0001</c:v>
                </c:pt>
                <c:pt idx="3850">
                  <c:v>1E-4</c:v>
                </c:pt>
                <c:pt idx="3851">
                  <c:v>1.0001</c:v>
                </c:pt>
                <c:pt idx="3852">
                  <c:v>1E-4</c:v>
                </c:pt>
                <c:pt idx="3853">
                  <c:v>1E-4</c:v>
                </c:pt>
                <c:pt idx="3854">
                  <c:v>1E-4</c:v>
                </c:pt>
                <c:pt idx="3855">
                  <c:v>1.0001</c:v>
                </c:pt>
                <c:pt idx="3856">
                  <c:v>1E-4</c:v>
                </c:pt>
                <c:pt idx="3857">
                  <c:v>1E-4</c:v>
                </c:pt>
                <c:pt idx="3858">
                  <c:v>1E-4</c:v>
                </c:pt>
                <c:pt idx="3859">
                  <c:v>1.0001</c:v>
                </c:pt>
                <c:pt idx="3860">
                  <c:v>1.0001</c:v>
                </c:pt>
                <c:pt idx="3861">
                  <c:v>1E-4</c:v>
                </c:pt>
                <c:pt idx="3862">
                  <c:v>1.0001</c:v>
                </c:pt>
                <c:pt idx="3863">
                  <c:v>1E-4</c:v>
                </c:pt>
                <c:pt idx="3864">
                  <c:v>1E-4</c:v>
                </c:pt>
                <c:pt idx="3865">
                  <c:v>1E-4</c:v>
                </c:pt>
                <c:pt idx="3866">
                  <c:v>1E-4</c:v>
                </c:pt>
                <c:pt idx="3867">
                  <c:v>1E-4</c:v>
                </c:pt>
                <c:pt idx="3868">
                  <c:v>1E-4</c:v>
                </c:pt>
                <c:pt idx="3869">
                  <c:v>1.0001</c:v>
                </c:pt>
                <c:pt idx="3870">
                  <c:v>1.0001</c:v>
                </c:pt>
                <c:pt idx="3871">
                  <c:v>1E-4</c:v>
                </c:pt>
                <c:pt idx="3872">
                  <c:v>1.0001</c:v>
                </c:pt>
                <c:pt idx="3873">
                  <c:v>1E-4</c:v>
                </c:pt>
                <c:pt idx="3874">
                  <c:v>1E-4</c:v>
                </c:pt>
                <c:pt idx="3875">
                  <c:v>1E-4</c:v>
                </c:pt>
                <c:pt idx="3876">
                  <c:v>1E-4</c:v>
                </c:pt>
                <c:pt idx="3877">
                  <c:v>1E-4</c:v>
                </c:pt>
                <c:pt idx="3878">
                  <c:v>1.0001</c:v>
                </c:pt>
                <c:pt idx="3879">
                  <c:v>1.0001</c:v>
                </c:pt>
                <c:pt idx="3880">
                  <c:v>1E-4</c:v>
                </c:pt>
                <c:pt idx="3881">
                  <c:v>1E-4</c:v>
                </c:pt>
                <c:pt idx="3882">
                  <c:v>1E-4</c:v>
                </c:pt>
                <c:pt idx="3883">
                  <c:v>1E-4</c:v>
                </c:pt>
                <c:pt idx="3884">
                  <c:v>1E-4</c:v>
                </c:pt>
                <c:pt idx="3885">
                  <c:v>1E-4</c:v>
                </c:pt>
                <c:pt idx="3886">
                  <c:v>1E-4</c:v>
                </c:pt>
                <c:pt idx="3887">
                  <c:v>2.0001000000000002</c:v>
                </c:pt>
                <c:pt idx="3888">
                  <c:v>1E-4</c:v>
                </c:pt>
                <c:pt idx="3889">
                  <c:v>1.0001</c:v>
                </c:pt>
                <c:pt idx="3890">
                  <c:v>1E-4</c:v>
                </c:pt>
                <c:pt idx="3891">
                  <c:v>1.0001</c:v>
                </c:pt>
                <c:pt idx="3892">
                  <c:v>1.0001</c:v>
                </c:pt>
                <c:pt idx="3893">
                  <c:v>1E-4</c:v>
                </c:pt>
                <c:pt idx="3894">
                  <c:v>1.0001</c:v>
                </c:pt>
                <c:pt idx="3895">
                  <c:v>1E-4</c:v>
                </c:pt>
                <c:pt idx="3896">
                  <c:v>1E-4</c:v>
                </c:pt>
                <c:pt idx="3897">
                  <c:v>1E-4</c:v>
                </c:pt>
                <c:pt idx="3898">
                  <c:v>1E-4</c:v>
                </c:pt>
                <c:pt idx="3899">
                  <c:v>1.0001</c:v>
                </c:pt>
                <c:pt idx="3900">
                  <c:v>1E-4</c:v>
                </c:pt>
                <c:pt idx="3901">
                  <c:v>1.0001</c:v>
                </c:pt>
                <c:pt idx="3902">
                  <c:v>1E-4</c:v>
                </c:pt>
                <c:pt idx="3903">
                  <c:v>1E-4</c:v>
                </c:pt>
                <c:pt idx="3904">
                  <c:v>1E-4</c:v>
                </c:pt>
                <c:pt idx="3905">
                  <c:v>1E-4</c:v>
                </c:pt>
                <c:pt idx="3906">
                  <c:v>1E-4</c:v>
                </c:pt>
                <c:pt idx="3907">
                  <c:v>2.0001000000000002</c:v>
                </c:pt>
                <c:pt idx="3908">
                  <c:v>1.0001</c:v>
                </c:pt>
                <c:pt idx="3909">
                  <c:v>1.0001</c:v>
                </c:pt>
                <c:pt idx="3910">
                  <c:v>1.0001</c:v>
                </c:pt>
                <c:pt idx="3911">
                  <c:v>1E-4</c:v>
                </c:pt>
                <c:pt idx="3912">
                  <c:v>1E-4</c:v>
                </c:pt>
                <c:pt idx="3913">
                  <c:v>1E-4</c:v>
                </c:pt>
                <c:pt idx="3914">
                  <c:v>1.0001</c:v>
                </c:pt>
                <c:pt idx="3915">
                  <c:v>1E-4</c:v>
                </c:pt>
                <c:pt idx="3916">
                  <c:v>1.0001</c:v>
                </c:pt>
                <c:pt idx="3917">
                  <c:v>1.0001</c:v>
                </c:pt>
                <c:pt idx="3918">
                  <c:v>2.0001000000000002</c:v>
                </c:pt>
                <c:pt idx="3919">
                  <c:v>1E-4</c:v>
                </c:pt>
                <c:pt idx="3920">
                  <c:v>2.0001000000000002</c:v>
                </c:pt>
                <c:pt idx="3921">
                  <c:v>1.0001</c:v>
                </c:pt>
                <c:pt idx="3922">
                  <c:v>1.0001</c:v>
                </c:pt>
                <c:pt idx="3923">
                  <c:v>1E-4</c:v>
                </c:pt>
                <c:pt idx="3924">
                  <c:v>1.0001</c:v>
                </c:pt>
                <c:pt idx="3925">
                  <c:v>1E-4</c:v>
                </c:pt>
                <c:pt idx="3926">
                  <c:v>1E-4</c:v>
                </c:pt>
                <c:pt idx="3927">
                  <c:v>1E-4</c:v>
                </c:pt>
                <c:pt idx="3928">
                  <c:v>1E-4</c:v>
                </c:pt>
                <c:pt idx="3929">
                  <c:v>2.0001000000000002</c:v>
                </c:pt>
                <c:pt idx="3930">
                  <c:v>2.0001000000000002</c:v>
                </c:pt>
                <c:pt idx="3931">
                  <c:v>1E-4</c:v>
                </c:pt>
                <c:pt idx="3932">
                  <c:v>1E-4</c:v>
                </c:pt>
                <c:pt idx="3933">
                  <c:v>1.0001</c:v>
                </c:pt>
                <c:pt idx="3934">
                  <c:v>2.0001000000000002</c:v>
                </c:pt>
                <c:pt idx="3935">
                  <c:v>1E-4</c:v>
                </c:pt>
                <c:pt idx="3936">
                  <c:v>1.0001</c:v>
                </c:pt>
                <c:pt idx="3937">
                  <c:v>1E-4</c:v>
                </c:pt>
                <c:pt idx="3938">
                  <c:v>1.0001</c:v>
                </c:pt>
                <c:pt idx="3939">
                  <c:v>1E-4</c:v>
                </c:pt>
                <c:pt idx="3940">
                  <c:v>3.0001000000000002</c:v>
                </c:pt>
                <c:pt idx="3941">
                  <c:v>1.0001</c:v>
                </c:pt>
                <c:pt idx="3942">
                  <c:v>2.0001000000000002</c:v>
                </c:pt>
                <c:pt idx="3943">
                  <c:v>2.0001000000000002</c:v>
                </c:pt>
                <c:pt idx="3944">
                  <c:v>2.0001000000000002</c:v>
                </c:pt>
                <c:pt idx="3945">
                  <c:v>1E-4</c:v>
                </c:pt>
                <c:pt idx="3946">
                  <c:v>2.0001000000000002</c:v>
                </c:pt>
                <c:pt idx="3947">
                  <c:v>1E-4</c:v>
                </c:pt>
                <c:pt idx="3948">
                  <c:v>1E-4</c:v>
                </c:pt>
                <c:pt idx="3949">
                  <c:v>1.0001</c:v>
                </c:pt>
                <c:pt idx="3950">
                  <c:v>3.0001000000000002</c:v>
                </c:pt>
                <c:pt idx="3951">
                  <c:v>1.0001</c:v>
                </c:pt>
                <c:pt idx="3952">
                  <c:v>1E-4</c:v>
                </c:pt>
                <c:pt idx="3953">
                  <c:v>1E-4</c:v>
                </c:pt>
                <c:pt idx="3954">
                  <c:v>1.0001</c:v>
                </c:pt>
                <c:pt idx="3955">
                  <c:v>3.0001000000000002</c:v>
                </c:pt>
                <c:pt idx="3956">
                  <c:v>1E-4</c:v>
                </c:pt>
                <c:pt idx="3957">
                  <c:v>1.0001</c:v>
                </c:pt>
                <c:pt idx="3958">
                  <c:v>1E-4</c:v>
                </c:pt>
                <c:pt idx="3959">
                  <c:v>1.0001</c:v>
                </c:pt>
                <c:pt idx="3960">
                  <c:v>2.0001000000000002</c:v>
                </c:pt>
                <c:pt idx="3961">
                  <c:v>1.0001</c:v>
                </c:pt>
                <c:pt idx="3962">
                  <c:v>1E-4</c:v>
                </c:pt>
                <c:pt idx="3963">
                  <c:v>1E-4</c:v>
                </c:pt>
                <c:pt idx="3964">
                  <c:v>1E-4</c:v>
                </c:pt>
                <c:pt idx="3965">
                  <c:v>1E-4</c:v>
                </c:pt>
                <c:pt idx="3966">
                  <c:v>1.0001</c:v>
                </c:pt>
                <c:pt idx="3967">
                  <c:v>1E-4</c:v>
                </c:pt>
                <c:pt idx="3968">
                  <c:v>1E-4</c:v>
                </c:pt>
                <c:pt idx="3969">
                  <c:v>1.0001</c:v>
                </c:pt>
                <c:pt idx="3970">
                  <c:v>3.0001000000000002</c:v>
                </c:pt>
                <c:pt idx="3971">
                  <c:v>1.0001</c:v>
                </c:pt>
                <c:pt idx="3972">
                  <c:v>1E-4</c:v>
                </c:pt>
                <c:pt idx="3973">
                  <c:v>1.0001</c:v>
                </c:pt>
                <c:pt idx="3974">
                  <c:v>1.0001</c:v>
                </c:pt>
                <c:pt idx="3975">
                  <c:v>1E-4</c:v>
                </c:pt>
                <c:pt idx="3976">
                  <c:v>1.0001</c:v>
                </c:pt>
                <c:pt idx="3977">
                  <c:v>1.0001</c:v>
                </c:pt>
                <c:pt idx="3978">
                  <c:v>1E-4</c:v>
                </c:pt>
                <c:pt idx="3979">
                  <c:v>1E-4</c:v>
                </c:pt>
                <c:pt idx="3980">
                  <c:v>1E-4</c:v>
                </c:pt>
                <c:pt idx="3981">
                  <c:v>1E-4</c:v>
                </c:pt>
                <c:pt idx="3982">
                  <c:v>1.0001</c:v>
                </c:pt>
                <c:pt idx="3983">
                  <c:v>1E-4</c:v>
                </c:pt>
                <c:pt idx="3984">
                  <c:v>1.0001</c:v>
                </c:pt>
                <c:pt idx="3985">
                  <c:v>1E-4</c:v>
                </c:pt>
                <c:pt idx="3986">
                  <c:v>1E-4</c:v>
                </c:pt>
                <c:pt idx="3987">
                  <c:v>1E-4</c:v>
                </c:pt>
                <c:pt idx="3988">
                  <c:v>1E-4</c:v>
                </c:pt>
                <c:pt idx="3989">
                  <c:v>1E-4</c:v>
                </c:pt>
                <c:pt idx="3990">
                  <c:v>1E-4</c:v>
                </c:pt>
                <c:pt idx="3991">
                  <c:v>2.0001000000000002</c:v>
                </c:pt>
                <c:pt idx="3992">
                  <c:v>1E-4</c:v>
                </c:pt>
                <c:pt idx="3993">
                  <c:v>1.0001</c:v>
                </c:pt>
                <c:pt idx="3994">
                  <c:v>1.0001</c:v>
                </c:pt>
                <c:pt idx="3995">
                  <c:v>1E-4</c:v>
                </c:pt>
                <c:pt idx="3996">
                  <c:v>1E-4</c:v>
                </c:pt>
                <c:pt idx="3997">
                  <c:v>1E-4</c:v>
                </c:pt>
                <c:pt idx="3998">
                  <c:v>1E-4</c:v>
                </c:pt>
                <c:pt idx="3999">
                  <c:v>1.0001</c:v>
                </c:pt>
                <c:pt idx="4000">
                  <c:v>1.0001</c:v>
                </c:pt>
                <c:pt idx="4001">
                  <c:v>1E-4</c:v>
                </c:pt>
                <c:pt idx="4002">
                  <c:v>1E-4</c:v>
                </c:pt>
                <c:pt idx="4003">
                  <c:v>1E-4</c:v>
                </c:pt>
                <c:pt idx="4004">
                  <c:v>1E-4</c:v>
                </c:pt>
                <c:pt idx="4005">
                  <c:v>1E-4</c:v>
                </c:pt>
                <c:pt idx="4006">
                  <c:v>1E-4</c:v>
                </c:pt>
                <c:pt idx="4007">
                  <c:v>1E-4</c:v>
                </c:pt>
                <c:pt idx="4008">
                  <c:v>1.0001</c:v>
                </c:pt>
                <c:pt idx="4009">
                  <c:v>1E-4</c:v>
                </c:pt>
                <c:pt idx="4010">
                  <c:v>1E-4</c:v>
                </c:pt>
                <c:pt idx="4011">
                  <c:v>1E-4</c:v>
                </c:pt>
                <c:pt idx="4012">
                  <c:v>1E-4</c:v>
                </c:pt>
                <c:pt idx="4013">
                  <c:v>1E-4</c:v>
                </c:pt>
                <c:pt idx="4014">
                  <c:v>1E-4</c:v>
                </c:pt>
                <c:pt idx="4015">
                  <c:v>1E-4</c:v>
                </c:pt>
                <c:pt idx="4016">
                  <c:v>1.0001</c:v>
                </c:pt>
                <c:pt idx="4017">
                  <c:v>1.0001</c:v>
                </c:pt>
                <c:pt idx="4018">
                  <c:v>1E-4</c:v>
                </c:pt>
                <c:pt idx="4019">
                  <c:v>1E-4</c:v>
                </c:pt>
                <c:pt idx="4020">
                  <c:v>1E-4</c:v>
                </c:pt>
                <c:pt idx="4021">
                  <c:v>1E-4</c:v>
                </c:pt>
                <c:pt idx="4022">
                  <c:v>3.0001000000000002</c:v>
                </c:pt>
                <c:pt idx="4023">
                  <c:v>1E-4</c:v>
                </c:pt>
                <c:pt idx="4024">
                  <c:v>1.0001</c:v>
                </c:pt>
                <c:pt idx="4025">
                  <c:v>1.0001</c:v>
                </c:pt>
                <c:pt idx="4026">
                  <c:v>1E-4</c:v>
                </c:pt>
                <c:pt idx="4027">
                  <c:v>1E-4</c:v>
                </c:pt>
                <c:pt idx="4028">
                  <c:v>1E-4</c:v>
                </c:pt>
                <c:pt idx="4029">
                  <c:v>1.0001</c:v>
                </c:pt>
                <c:pt idx="4030">
                  <c:v>1E-4</c:v>
                </c:pt>
                <c:pt idx="4031">
                  <c:v>2.0001000000000002</c:v>
                </c:pt>
                <c:pt idx="4032">
                  <c:v>1E-4</c:v>
                </c:pt>
                <c:pt idx="4033">
                  <c:v>1E-4</c:v>
                </c:pt>
                <c:pt idx="4034">
                  <c:v>1.0001</c:v>
                </c:pt>
                <c:pt idx="4035">
                  <c:v>1E-4</c:v>
                </c:pt>
                <c:pt idx="4036">
                  <c:v>1E-4</c:v>
                </c:pt>
                <c:pt idx="4037">
                  <c:v>2.0001000000000002</c:v>
                </c:pt>
                <c:pt idx="4038">
                  <c:v>2.0001000000000002</c:v>
                </c:pt>
                <c:pt idx="4039">
                  <c:v>1E-4</c:v>
                </c:pt>
                <c:pt idx="4040">
                  <c:v>1E-4</c:v>
                </c:pt>
                <c:pt idx="4041">
                  <c:v>1E-4</c:v>
                </c:pt>
                <c:pt idx="4042">
                  <c:v>1E-4</c:v>
                </c:pt>
                <c:pt idx="4043">
                  <c:v>1E-4</c:v>
                </c:pt>
                <c:pt idx="4044">
                  <c:v>1E-4</c:v>
                </c:pt>
                <c:pt idx="4045">
                  <c:v>1.0001</c:v>
                </c:pt>
                <c:pt idx="4046">
                  <c:v>1E-4</c:v>
                </c:pt>
                <c:pt idx="4047">
                  <c:v>1.0001</c:v>
                </c:pt>
                <c:pt idx="4048">
                  <c:v>1E-4</c:v>
                </c:pt>
                <c:pt idx="4049">
                  <c:v>1E-4</c:v>
                </c:pt>
                <c:pt idx="4050">
                  <c:v>1E-4</c:v>
                </c:pt>
                <c:pt idx="4051">
                  <c:v>1E-4</c:v>
                </c:pt>
                <c:pt idx="4052">
                  <c:v>1.0001</c:v>
                </c:pt>
                <c:pt idx="4053">
                  <c:v>2.0001000000000002</c:v>
                </c:pt>
                <c:pt idx="4054">
                  <c:v>1E-4</c:v>
                </c:pt>
                <c:pt idx="4055">
                  <c:v>1E-4</c:v>
                </c:pt>
                <c:pt idx="4056">
                  <c:v>1.0001</c:v>
                </c:pt>
                <c:pt idx="4057">
                  <c:v>1E-4</c:v>
                </c:pt>
                <c:pt idx="4058">
                  <c:v>1.0001</c:v>
                </c:pt>
                <c:pt idx="4059">
                  <c:v>1.0001</c:v>
                </c:pt>
                <c:pt idx="4060">
                  <c:v>1.0001</c:v>
                </c:pt>
                <c:pt idx="4061">
                  <c:v>1E-4</c:v>
                </c:pt>
                <c:pt idx="4062">
                  <c:v>1E-4</c:v>
                </c:pt>
                <c:pt idx="4063">
                  <c:v>1E-4</c:v>
                </c:pt>
                <c:pt idx="4064">
                  <c:v>1E-4</c:v>
                </c:pt>
                <c:pt idx="4065">
                  <c:v>1E-4</c:v>
                </c:pt>
                <c:pt idx="4066">
                  <c:v>1E-4</c:v>
                </c:pt>
                <c:pt idx="4067">
                  <c:v>1.0001</c:v>
                </c:pt>
                <c:pt idx="4068">
                  <c:v>1.0001</c:v>
                </c:pt>
                <c:pt idx="4069">
                  <c:v>1E-4</c:v>
                </c:pt>
                <c:pt idx="4070">
                  <c:v>1.0001</c:v>
                </c:pt>
                <c:pt idx="4071">
                  <c:v>1E-4</c:v>
                </c:pt>
                <c:pt idx="4072">
                  <c:v>1E-4</c:v>
                </c:pt>
                <c:pt idx="4073">
                  <c:v>1.0001</c:v>
                </c:pt>
                <c:pt idx="4074">
                  <c:v>1E-4</c:v>
                </c:pt>
                <c:pt idx="4075">
                  <c:v>1.0001</c:v>
                </c:pt>
                <c:pt idx="4076">
                  <c:v>1.0001</c:v>
                </c:pt>
                <c:pt idx="4077">
                  <c:v>1E-4</c:v>
                </c:pt>
                <c:pt idx="4078">
                  <c:v>1.0001</c:v>
                </c:pt>
                <c:pt idx="4079">
                  <c:v>1E-4</c:v>
                </c:pt>
                <c:pt idx="4080">
                  <c:v>1E-4</c:v>
                </c:pt>
                <c:pt idx="4081">
                  <c:v>2.0001000000000002</c:v>
                </c:pt>
                <c:pt idx="4082">
                  <c:v>1E-4</c:v>
                </c:pt>
                <c:pt idx="4083">
                  <c:v>1E-4</c:v>
                </c:pt>
                <c:pt idx="4084">
                  <c:v>1.0001</c:v>
                </c:pt>
                <c:pt idx="4085">
                  <c:v>1E-4</c:v>
                </c:pt>
                <c:pt idx="4086">
                  <c:v>1E-4</c:v>
                </c:pt>
                <c:pt idx="4087">
                  <c:v>1E-4</c:v>
                </c:pt>
                <c:pt idx="4088">
                  <c:v>1.0001</c:v>
                </c:pt>
                <c:pt idx="4089">
                  <c:v>1.0001</c:v>
                </c:pt>
                <c:pt idx="4090">
                  <c:v>1E-4</c:v>
                </c:pt>
                <c:pt idx="4091">
                  <c:v>1E-4</c:v>
                </c:pt>
                <c:pt idx="4092">
                  <c:v>1E-4</c:v>
                </c:pt>
                <c:pt idx="4093">
                  <c:v>1.0001</c:v>
                </c:pt>
                <c:pt idx="4094">
                  <c:v>1E-4</c:v>
                </c:pt>
                <c:pt idx="4095">
                  <c:v>1E-4</c:v>
                </c:pt>
                <c:pt idx="4096">
                  <c:v>1E-4</c:v>
                </c:pt>
                <c:pt idx="4097">
                  <c:v>1.0001</c:v>
                </c:pt>
                <c:pt idx="4098">
                  <c:v>1E-4</c:v>
                </c:pt>
                <c:pt idx="4099">
                  <c:v>1E-4</c:v>
                </c:pt>
                <c:pt idx="4100">
                  <c:v>1E-4</c:v>
                </c:pt>
                <c:pt idx="4101">
                  <c:v>1.0001</c:v>
                </c:pt>
                <c:pt idx="4102">
                  <c:v>1.0001</c:v>
                </c:pt>
                <c:pt idx="4103">
                  <c:v>1.0001</c:v>
                </c:pt>
                <c:pt idx="4104">
                  <c:v>1.0001</c:v>
                </c:pt>
                <c:pt idx="4105">
                  <c:v>2.0001000000000002</c:v>
                </c:pt>
                <c:pt idx="4106">
                  <c:v>1.0001</c:v>
                </c:pt>
                <c:pt idx="4107">
                  <c:v>1E-4</c:v>
                </c:pt>
                <c:pt idx="4108">
                  <c:v>1.0001</c:v>
                </c:pt>
                <c:pt idx="4109">
                  <c:v>1.0001</c:v>
                </c:pt>
                <c:pt idx="4110">
                  <c:v>1E-4</c:v>
                </c:pt>
                <c:pt idx="4111">
                  <c:v>1E-4</c:v>
                </c:pt>
                <c:pt idx="4112">
                  <c:v>1.0001</c:v>
                </c:pt>
                <c:pt idx="4113">
                  <c:v>1E-4</c:v>
                </c:pt>
                <c:pt idx="4114">
                  <c:v>1E-4</c:v>
                </c:pt>
                <c:pt idx="4115">
                  <c:v>1.0001</c:v>
                </c:pt>
                <c:pt idx="4116">
                  <c:v>1E-4</c:v>
                </c:pt>
                <c:pt idx="4117">
                  <c:v>1E-4</c:v>
                </c:pt>
                <c:pt idx="4118">
                  <c:v>1E-4</c:v>
                </c:pt>
                <c:pt idx="4119">
                  <c:v>1E-4</c:v>
                </c:pt>
                <c:pt idx="4120">
                  <c:v>1E-4</c:v>
                </c:pt>
                <c:pt idx="4121">
                  <c:v>1E-4</c:v>
                </c:pt>
                <c:pt idx="4122">
                  <c:v>1E-4</c:v>
                </c:pt>
                <c:pt idx="4123">
                  <c:v>1E-4</c:v>
                </c:pt>
                <c:pt idx="4124">
                  <c:v>1.0001</c:v>
                </c:pt>
                <c:pt idx="4125">
                  <c:v>1.0001</c:v>
                </c:pt>
                <c:pt idx="4126">
                  <c:v>1.0001</c:v>
                </c:pt>
                <c:pt idx="4127">
                  <c:v>1E-4</c:v>
                </c:pt>
                <c:pt idx="4128">
                  <c:v>1E-4</c:v>
                </c:pt>
                <c:pt idx="4129">
                  <c:v>1.0001</c:v>
                </c:pt>
                <c:pt idx="4130">
                  <c:v>1.0001</c:v>
                </c:pt>
                <c:pt idx="4131">
                  <c:v>1E-4</c:v>
                </c:pt>
                <c:pt idx="4132">
                  <c:v>1E-4</c:v>
                </c:pt>
                <c:pt idx="4133">
                  <c:v>1E-4</c:v>
                </c:pt>
                <c:pt idx="4134">
                  <c:v>1.0001</c:v>
                </c:pt>
                <c:pt idx="4135">
                  <c:v>1E-4</c:v>
                </c:pt>
                <c:pt idx="4136">
                  <c:v>1.0001</c:v>
                </c:pt>
                <c:pt idx="4137">
                  <c:v>1.0001</c:v>
                </c:pt>
                <c:pt idx="4138">
                  <c:v>1.0001</c:v>
                </c:pt>
                <c:pt idx="4139">
                  <c:v>1.0001</c:v>
                </c:pt>
                <c:pt idx="4140">
                  <c:v>1.0001</c:v>
                </c:pt>
                <c:pt idx="4141">
                  <c:v>1E-4</c:v>
                </c:pt>
                <c:pt idx="4142">
                  <c:v>1.0001</c:v>
                </c:pt>
                <c:pt idx="4143">
                  <c:v>1E-4</c:v>
                </c:pt>
                <c:pt idx="4144">
                  <c:v>1E-4</c:v>
                </c:pt>
                <c:pt idx="4145">
                  <c:v>1E-4</c:v>
                </c:pt>
                <c:pt idx="4146">
                  <c:v>1E-4</c:v>
                </c:pt>
                <c:pt idx="4147">
                  <c:v>1E-4</c:v>
                </c:pt>
                <c:pt idx="4148">
                  <c:v>1E-4</c:v>
                </c:pt>
                <c:pt idx="4149">
                  <c:v>1E-4</c:v>
                </c:pt>
                <c:pt idx="4150">
                  <c:v>1E-4</c:v>
                </c:pt>
                <c:pt idx="4151">
                  <c:v>2.0001000000000002</c:v>
                </c:pt>
                <c:pt idx="4152">
                  <c:v>1E-4</c:v>
                </c:pt>
                <c:pt idx="4153">
                  <c:v>1E-4</c:v>
                </c:pt>
                <c:pt idx="4154">
                  <c:v>1E-4</c:v>
                </c:pt>
                <c:pt idx="4155">
                  <c:v>1E-4</c:v>
                </c:pt>
                <c:pt idx="4156">
                  <c:v>1E-4</c:v>
                </c:pt>
                <c:pt idx="4157">
                  <c:v>1E-4</c:v>
                </c:pt>
                <c:pt idx="4158">
                  <c:v>1E-4</c:v>
                </c:pt>
                <c:pt idx="4159">
                  <c:v>1E-4</c:v>
                </c:pt>
                <c:pt idx="4160">
                  <c:v>1E-4</c:v>
                </c:pt>
                <c:pt idx="4161">
                  <c:v>1.0001</c:v>
                </c:pt>
                <c:pt idx="4162">
                  <c:v>1E-4</c:v>
                </c:pt>
                <c:pt idx="4163">
                  <c:v>1E-4</c:v>
                </c:pt>
                <c:pt idx="4164">
                  <c:v>1E-4</c:v>
                </c:pt>
                <c:pt idx="4165">
                  <c:v>1E-4</c:v>
                </c:pt>
                <c:pt idx="4166">
                  <c:v>1E-4</c:v>
                </c:pt>
                <c:pt idx="4167">
                  <c:v>1E-4</c:v>
                </c:pt>
                <c:pt idx="4168">
                  <c:v>1E-4</c:v>
                </c:pt>
                <c:pt idx="4169">
                  <c:v>1E-4</c:v>
                </c:pt>
                <c:pt idx="4170">
                  <c:v>1E-4</c:v>
                </c:pt>
                <c:pt idx="4171">
                  <c:v>1E-4</c:v>
                </c:pt>
                <c:pt idx="4172">
                  <c:v>2.0001000000000002</c:v>
                </c:pt>
                <c:pt idx="4173">
                  <c:v>1.0001</c:v>
                </c:pt>
                <c:pt idx="4174">
                  <c:v>1E-4</c:v>
                </c:pt>
                <c:pt idx="4175">
                  <c:v>1E-4</c:v>
                </c:pt>
                <c:pt idx="4176">
                  <c:v>1E-4</c:v>
                </c:pt>
                <c:pt idx="4177">
                  <c:v>1E-4</c:v>
                </c:pt>
                <c:pt idx="4178">
                  <c:v>1E-4</c:v>
                </c:pt>
                <c:pt idx="4179">
                  <c:v>1E-4</c:v>
                </c:pt>
                <c:pt idx="4180">
                  <c:v>1.0001</c:v>
                </c:pt>
                <c:pt idx="4181">
                  <c:v>1.0001</c:v>
                </c:pt>
                <c:pt idx="4182">
                  <c:v>1E-4</c:v>
                </c:pt>
                <c:pt idx="4183">
                  <c:v>1E-4</c:v>
                </c:pt>
                <c:pt idx="4184">
                  <c:v>1E-4</c:v>
                </c:pt>
                <c:pt idx="4185">
                  <c:v>1E-4</c:v>
                </c:pt>
                <c:pt idx="4186">
                  <c:v>1.0001</c:v>
                </c:pt>
                <c:pt idx="4187">
                  <c:v>1E-4</c:v>
                </c:pt>
                <c:pt idx="4188">
                  <c:v>2.0001000000000002</c:v>
                </c:pt>
                <c:pt idx="4189">
                  <c:v>1E-4</c:v>
                </c:pt>
                <c:pt idx="4190">
                  <c:v>1.0001</c:v>
                </c:pt>
                <c:pt idx="4191">
                  <c:v>1E-4</c:v>
                </c:pt>
                <c:pt idx="4192">
                  <c:v>1E-4</c:v>
                </c:pt>
                <c:pt idx="4193">
                  <c:v>1E-4</c:v>
                </c:pt>
                <c:pt idx="4194">
                  <c:v>1E-4</c:v>
                </c:pt>
                <c:pt idx="4195">
                  <c:v>1E-4</c:v>
                </c:pt>
                <c:pt idx="4196">
                  <c:v>1E-4</c:v>
                </c:pt>
                <c:pt idx="4197">
                  <c:v>1E-4</c:v>
                </c:pt>
                <c:pt idx="4198">
                  <c:v>1.0001</c:v>
                </c:pt>
                <c:pt idx="4199">
                  <c:v>1E-4</c:v>
                </c:pt>
                <c:pt idx="4200">
                  <c:v>1E-4</c:v>
                </c:pt>
                <c:pt idx="4201">
                  <c:v>1E-4</c:v>
                </c:pt>
                <c:pt idx="4202">
                  <c:v>1E-4</c:v>
                </c:pt>
                <c:pt idx="4203">
                  <c:v>1E-4</c:v>
                </c:pt>
                <c:pt idx="4204">
                  <c:v>1E-4</c:v>
                </c:pt>
                <c:pt idx="4205">
                  <c:v>1E-4</c:v>
                </c:pt>
                <c:pt idx="4206">
                  <c:v>1E-4</c:v>
                </c:pt>
                <c:pt idx="4207">
                  <c:v>1.0001</c:v>
                </c:pt>
                <c:pt idx="4208">
                  <c:v>1E-4</c:v>
                </c:pt>
                <c:pt idx="4209">
                  <c:v>1.0001</c:v>
                </c:pt>
                <c:pt idx="4210">
                  <c:v>1E-4</c:v>
                </c:pt>
                <c:pt idx="4211">
                  <c:v>1E-4</c:v>
                </c:pt>
                <c:pt idx="4212">
                  <c:v>1E-4</c:v>
                </c:pt>
                <c:pt idx="4213">
                  <c:v>1E-4</c:v>
                </c:pt>
                <c:pt idx="4214">
                  <c:v>1.0001</c:v>
                </c:pt>
                <c:pt idx="4215">
                  <c:v>1E-4</c:v>
                </c:pt>
                <c:pt idx="4216">
                  <c:v>1E-4</c:v>
                </c:pt>
                <c:pt idx="4217">
                  <c:v>1E-4</c:v>
                </c:pt>
                <c:pt idx="4218">
                  <c:v>1E-4</c:v>
                </c:pt>
                <c:pt idx="4219">
                  <c:v>1.0001</c:v>
                </c:pt>
                <c:pt idx="4220">
                  <c:v>2.0001000000000002</c:v>
                </c:pt>
                <c:pt idx="4221">
                  <c:v>1E-4</c:v>
                </c:pt>
                <c:pt idx="4222">
                  <c:v>1E-4</c:v>
                </c:pt>
                <c:pt idx="4223">
                  <c:v>1E-4</c:v>
                </c:pt>
                <c:pt idx="4224">
                  <c:v>1.0001</c:v>
                </c:pt>
                <c:pt idx="4225">
                  <c:v>1E-4</c:v>
                </c:pt>
                <c:pt idx="4226">
                  <c:v>1E-4</c:v>
                </c:pt>
                <c:pt idx="4227">
                  <c:v>1E-4</c:v>
                </c:pt>
                <c:pt idx="4228">
                  <c:v>1E-4</c:v>
                </c:pt>
                <c:pt idx="4229">
                  <c:v>1E-4</c:v>
                </c:pt>
                <c:pt idx="4230">
                  <c:v>1E-4</c:v>
                </c:pt>
                <c:pt idx="4231">
                  <c:v>1E-4</c:v>
                </c:pt>
                <c:pt idx="4232">
                  <c:v>1E-4</c:v>
                </c:pt>
                <c:pt idx="4233">
                  <c:v>1E-4</c:v>
                </c:pt>
                <c:pt idx="4234">
                  <c:v>1E-4</c:v>
                </c:pt>
                <c:pt idx="4235">
                  <c:v>1E-4</c:v>
                </c:pt>
                <c:pt idx="4236">
                  <c:v>1E-4</c:v>
                </c:pt>
                <c:pt idx="4237">
                  <c:v>2.0001000000000002</c:v>
                </c:pt>
                <c:pt idx="4238">
                  <c:v>1E-4</c:v>
                </c:pt>
                <c:pt idx="4239">
                  <c:v>1E-4</c:v>
                </c:pt>
                <c:pt idx="4240">
                  <c:v>1E-4</c:v>
                </c:pt>
                <c:pt idx="4241">
                  <c:v>1E-4</c:v>
                </c:pt>
                <c:pt idx="4242">
                  <c:v>1E-4</c:v>
                </c:pt>
                <c:pt idx="4243">
                  <c:v>1E-4</c:v>
                </c:pt>
                <c:pt idx="4244">
                  <c:v>1.0001</c:v>
                </c:pt>
                <c:pt idx="4245">
                  <c:v>1E-4</c:v>
                </c:pt>
                <c:pt idx="4246">
                  <c:v>1.0001</c:v>
                </c:pt>
                <c:pt idx="4247">
                  <c:v>1E-4</c:v>
                </c:pt>
                <c:pt idx="4248">
                  <c:v>4.0000999999999998</c:v>
                </c:pt>
                <c:pt idx="4249">
                  <c:v>5.0000999999999998</c:v>
                </c:pt>
                <c:pt idx="4250">
                  <c:v>1.0001</c:v>
                </c:pt>
                <c:pt idx="4251">
                  <c:v>1E-4</c:v>
                </c:pt>
                <c:pt idx="4252">
                  <c:v>1E-4</c:v>
                </c:pt>
                <c:pt idx="4253">
                  <c:v>1.0001</c:v>
                </c:pt>
                <c:pt idx="4254">
                  <c:v>1.0001</c:v>
                </c:pt>
                <c:pt idx="4255">
                  <c:v>1E-4</c:v>
                </c:pt>
                <c:pt idx="4256">
                  <c:v>1E-4</c:v>
                </c:pt>
                <c:pt idx="4257">
                  <c:v>1E-4</c:v>
                </c:pt>
                <c:pt idx="4258">
                  <c:v>1E-4</c:v>
                </c:pt>
                <c:pt idx="4259">
                  <c:v>1E-4</c:v>
                </c:pt>
                <c:pt idx="4260">
                  <c:v>1E-4</c:v>
                </c:pt>
                <c:pt idx="4261">
                  <c:v>1E-4</c:v>
                </c:pt>
                <c:pt idx="4262">
                  <c:v>1E-4</c:v>
                </c:pt>
                <c:pt idx="4263">
                  <c:v>1E-4</c:v>
                </c:pt>
                <c:pt idx="4264">
                  <c:v>1E-4</c:v>
                </c:pt>
                <c:pt idx="4265">
                  <c:v>1E-4</c:v>
                </c:pt>
                <c:pt idx="4266">
                  <c:v>1E-4</c:v>
                </c:pt>
                <c:pt idx="4267">
                  <c:v>1E-4</c:v>
                </c:pt>
                <c:pt idx="4268">
                  <c:v>1E-4</c:v>
                </c:pt>
                <c:pt idx="4269">
                  <c:v>1E-4</c:v>
                </c:pt>
                <c:pt idx="4270">
                  <c:v>1.0001</c:v>
                </c:pt>
                <c:pt idx="4271">
                  <c:v>1E-4</c:v>
                </c:pt>
                <c:pt idx="4272">
                  <c:v>1E-4</c:v>
                </c:pt>
                <c:pt idx="4273">
                  <c:v>1E-4</c:v>
                </c:pt>
                <c:pt idx="4274">
                  <c:v>1E-4</c:v>
                </c:pt>
                <c:pt idx="4275">
                  <c:v>1E-4</c:v>
                </c:pt>
                <c:pt idx="4276">
                  <c:v>1E-4</c:v>
                </c:pt>
                <c:pt idx="4277">
                  <c:v>1E-4</c:v>
                </c:pt>
                <c:pt idx="4278">
                  <c:v>1.0001</c:v>
                </c:pt>
                <c:pt idx="4279">
                  <c:v>1E-4</c:v>
                </c:pt>
                <c:pt idx="4280">
                  <c:v>1E-4</c:v>
                </c:pt>
                <c:pt idx="4281">
                  <c:v>1.0001</c:v>
                </c:pt>
                <c:pt idx="4282">
                  <c:v>1E-4</c:v>
                </c:pt>
                <c:pt idx="4283">
                  <c:v>1E-4</c:v>
                </c:pt>
                <c:pt idx="4284">
                  <c:v>1E-4</c:v>
                </c:pt>
                <c:pt idx="4285">
                  <c:v>1E-4</c:v>
                </c:pt>
                <c:pt idx="4286">
                  <c:v>1E-4</c:v>
                </c:pt>
                <c:pt idx="4287">
                  <c:v>1E-4</c:v>
                </c:pt>
                <c:pt idx="4288">
                  <c:v>2.0001000000000002</c:v>
                </c:pt>
                <c:pt idx="4289">
                  <c:v>1E-4</c:v>
                </c:pt>
                <c:pt idx="4290">
                  <c:v>1.0001</c:v>
                </c:pt>
                <c:pt idx="4291">
                  <c:v>1E-4</c:v>
                </c:pt>
                <c:pt idx="4292">
                  <c:v>1E-4</c:v>
                </c:pt>
                <c:pt idx="4293">
                  <c:v>1E-4</c:v>
                </c:pt>
                <c:pt idx="4294">
                  <c:v>1E-4</c:v>
                </c:pt>
                <c:pt idx="4295">
                  <c:v>1E-4</c:v>
                </c:pt>
                <c:pt idx="4296">
                  <c:v>1E-4</c:v>
                </c:pt>
                <c:pt idx="4297">
                  <c:v>1E-4</c:v>
                </c:pt>
                <c:pt idx="4298">
                  <c:v>1E-4</c:v>
                </c:pt>
                <c:pt idx="4299">
                  <c:v>1E-4</c:v>
                </c:pt>
                <c:pt idx="4300">
                  <c:v>1E-4</c:v>
                </c:pt>
                <c:pt idx="4301">
                  <c:v>1E-4</c:v>
                </c:pt>
                <c:pt idx="4302">
                  <c:v>2.0001000000000002</c:v>
                </c:pt>
                <c:pt idx="4303">
                  <c:v>1E-4</c:v>
                </c:pt>
                <c:pt idx="4304">
                  <c:v>1E-4</c:v>
                </c:pt>
                <c:pt idx="4305">
                  <c:v>1.0001</c:v>
                </c:pt>
                <c:pt idx="4306">
                  <c:v>1E-4</c:v>
                </c:pt>
                <c:pt idx="4307">
                  <c:v>1E-4</c:v>
                </c:pt>
                <c:pt idx="4308">
                  <c:v>1.0001</c:v>
                </c:pt>
                <c:pt idx="4309">
                  <c:v>1E-4</c:v>
                </c:pt>
                <c:pt idx="4310">
                  <c:v>1.0001</c:v>
                </c:pt>
                <c:pt idx="4311">
                  <c:v>1E-4</c:v>
                </c:pt>
                <c:pt idx="4312">
                  <c:v>1E-4</c:v>
                </c:pt>
                <c:pt idx="4313">
                  <c:v>2.0001000000000002</c:v>
                </c:pt>
                <c:pt idx="4314">
                  <c:v>1.0001</c:v>
                </c:pt>
                <c:pt idx="4315">
                  <c:v>2.0001000000000002</c:v>
                </c:pt>
                <c:pt idx="4316">
                  <c:v>1.0001</c:v>
                </c:pt>
                <c:pt idx="4317">
                  <c:v>1.0001</c:v>
                </c:pt>
                <c:pt idx="4318">
                  <c:v>3.0001000000000002</c:v>
                </c:pt>
                <c:pt idx="4319">
                  <c:v>1.0001</c:v>
                </c:pt>
                <c:pt idx="4320">
                  <c:v>3.0001000000000002</c:v>
                </c:pt>
                <c:pt idx="4321">
                  <c:v>3.0001000000000002</c:v>
                </c:pt>
                <c:pt idx="4322">
                  <c:v>4.0000999999999998</c:v>
                </c:pt>
                <c:pt idx="4323">
                  <c:v>2.0001000000000002</c:v>
                </c:pt>
                <c:pt idx="4324">
                  <c:v>4.0000999999999998</c:v>
                </c:pt>
                <c:pt idx="4325">
                  <c:v>2.0001000000000002</c:v>
                </c:pt>
                <c:pt idx="4326">
                  <c:v>1E-4</c:v>
                </c:pt>
                <c:pt idx="4327">
                  <c:v>10.0001</c:v>
                </c:pt>
                <c:pt idx="4328">
                  <c:v>12.0001</c:v>
                </c:pt>
                <c:pt idx="4329">
                  <c:v>5.0000999999999998</c:v>
                </c:pt>
                <c:pt idx="4330">
                  <c:v>4.0000999999999998</c:v>
                </c:pt>
                <c:pt idx="4331">
                  <c:v>3.0001000000000002</c:v>
                </c:pt>
                <c:pt idx="4332">
                  <c:v>4.0000999999999998</c:v>
                </c:pt>
                <c:pt idx="4333">
                  <c:v>3.0001000000000002</c:v>
                </c:pt>
                <c:pt idx="4334">
                  <c:v>5.0000999999999998</c:v>
                </c:pt>
                <c:pt idx="4335">
                  <c:v>1E-4</c:v>
                </c:pt>
                <c:pt idx="4336">
                  <c:v>4.0000999999999998</c:v>
                </c:pt>
                <c:pt idx="4337">
                  <c:v>2.0001000000000002</c:v>
                </c:pt>
                <c:pt idx="4338">
                  <c:v>3.0001000000000002</c:v>
                </c:pt>
                <c:pt idx="4339">
                  <c:v>2.0001000000000002</c:v>
                </c:pt>
                <c:pt idx="4340">
                  <c:v>1.0001</c:v>
                </c:pt>
                <c:pt idx="4341">
                  <c:v>1.0001</c:v>
                </c:pt>
                <c:pt idx="4342">
                  <c:v>2.0001000000000002</c:v>
                </c:pt>
                <c:pt idx="4343">
                  <c:v>1.0001</c:v>
                </c:pt>
                <c:pt idx="4344">
                  <c:v>1E-4</c:v>
                </c:pt>
                <c:pt idx="4345">
                  <c:v>1.0001</c:v>
                </c:pt>
                <c:pt idx="4346">
                  <c:v>1E-4</c:v>
                </c:pt>
                <c:pt idx="4347">
                  <c:v>1E-4</c:v>
                </c:pt>
                <c:pt idx="4348">
                  <c:v>1.0001</c:v>
                </c:pt>
                <c:pt idx="4349">
                  <c:v>3.0001000000000002</c:v>
                </c:pt>
                <c:pt idx="4350">
                  <c:v>1E-4</c:v>
                </c:pt>
                <c:pt idx="4351">
                  <c:v>1.0001</c:v>
                </c:pt>
                <c:pt idx="4352">
                  <c:v>1.0001</c:v>
                </c:pt>
                <c:pt idx="4353">
                  <c:v>1.0001</c:v>
                </c:pt>
                <c:pt idx="4354">
                  <c:v>1.0001</c:v>
                </c:pt>
                <c:pt idx="4355">
                  <c:v>1.0001</c:v>
                </c:pt>
                <c:pt idx="4356">
                  <c:v>3.0001000000000002</c:v>
                </c:pt>
                <c:pt idx="4357">
                  <c:v>1E-4</c:v>
                </c:pt>
                <c:pt idx="4358">
                  <c:v>3.0001000000000002</c:v>
                </c:pt>
                <c:pt idx="4359">
                  <c:v>2.0001000000000002</c:v>
                </c:pt>
                <c:pt idx="4360">
                  <c:v>2.0001000000000002</c:v>
                </c:pt>
                <c:pt idx="4361">
                  <c:v>1.0001</c:v>
                </c:pt>
                <c:pt idx="4362">
                  <c:v>2.0001000000000002</c:v>
                </c:pt>
                <c:pt idx="4363">
                  <c:v>1.0001</c:v>
                </c:pt>
                <c:pt idx="4364">
                  <c:v>1.0001</c:v>
                </c:pt>
                <c:pt idx="4365">
                  <c:v>2.0001000000000002</c:v>
                </c:pt>
                <c:pt idx="4366">
                  <c:v>1.0001</c:v>
                </c:pt>
                <c:pt idx="4367">
                  <c:v>3.0001000000000002</c:v>
                </c:pt>
                <c:pt idx="4368">
                  <c:v>1.0001</c:v>
                </c:pt>
                <c:pt idx="4369">
                  <c:v>4.0000999999999998</c:v>
                </c:pt>
                <c:pt idx="4370">
                  <c:v>1E-4</c:v>
                </c:pt>
                <c:pt idx="4371">
                  <c:v>3.0001000000000002</c:v>
                </c:pt>
                <c:pt idx="4372">
                  <c:v>1.0001</c:v>
                </c:pt>
                <c:pt idx="4373">
                  <c:v>1E-4</c:v>
                </c:pt>
                <c:pt idx="4374">
                  <c:v>1.0001</c:v>
                </c:pt>
                <c:pt idx="4375">
                  <c:v>2.0001000000000002</c:v>
                </c:pt>
                <c:pt idx="4376">
                  <c:v>1E-4</c:v>
                </c:pt>
                <c:pt idx="4377">
                  <c:v>1E-4</c:v>
                </c:pt>
                <c:pt idx="4378">
                  <c:v>1.0001</c:v>
                </c:pt>
                <c:pt idx="4379">
                  <c:v>1E-4</c:v>
                </c:pt>
                <c:pt idx="4380">
                  <c:v>3.0001000000000002</c:v>
                </c:pt>
                <c:pt idx="4381">
                  <c:v>1.0001</c:v>
                </c:pt>
                <c:pt idx="4382">
                  <c:v>1.0001</c:v>
                </c:pt>
                <c:pt idx="4383">
                  <c:v>1E-4</c:v>
                </c:pt>
                <c:pt idx="4384">
                  <c:v>1E-4</c:v>
                </c:pt>
                <c:pt idx="4385">
                  <c:v>2.0001000000000002</c:v>
                </c:pt>
                <c:pt idx="4386">
                  <c:v>5.0000999999999998</c:v>
                </c:pt>
                <c:pt idx="4387">
                  <c:v>1.0001</c:v>
                </c:pt>
                <c:pt idx="4388">
                  <c:v>1E-4</c:v>
                </c:pt>
                <c:pt idx="4389">
                  <c:v>2.0001000000000002</c:v>
                </c:pt>
                <c:pt idx="4390">
                  <c:v>2.0001000000000002</c:v>
                </c:pt>
                <c:pt idx="4391">
                  <c:v>4.0000999999999998</c:v>
                </c:pt>
                <c:pt idx="4392">
                  <c:v>3.0001000000000002</c:v>
                </c:pt>
                <c:pt idx="4393">
                  <c:v>2.0001000000000002</c:v>
                </c:pt>
                <c:pt idx="4394">
                  <c:v>7.0000999999999998</c:v>
                </c:pt>
                <c:pt idx="4395">
                  <c:v>2.0001000000000002</c:v>
                </c:pt>
                <c:pt idx="4396">
                  <c:v>6.0000999999999998</c:v>
                </c:pt>
                <c:pt idx="4397">
                  <c:v>3.0001000000000002</c:v>
                </c:pt>
                <c:pt idx="4398">
                  <c:v>7.0000999999999998</c:v>
                </c:pt>
                <c:pt idx="4399">
                  <c:v>2.0001000000000002</c:v>
                </c:pt>
                <c:pt idx="4400">
                  <c:v>4.0000999999999998</c:v>
                </c:pt>
                <c:pt idx="4401">
                  <c:v>36.000100000000003</c:v>
                </c:pt>
                <c:pt idx="4402">
                  <c:v>184.0001</c:v>
                </c:pt>
                <c:pt idx="4403">
                  <c:v>116.0001</c:v>
                </c:pt>
                <c:pt idx="4404">
                  <c:v>26.0001</c:v>
                </c:pt>
                <c:pt idx="4405">
                  <c:v>9.0000999999999998</c:v>
                </c:pt>
                <c:pt idx="4406">
                  <c:v>74.000100000000003</c:v>
                </c:pt>
                <c:pt idx="4407">
                  <c:v>175.0001</c:v>
                </c:pt>
                <c:pt idx="4408">
                  <c:v>63.000100000000003</c:v>
                </c:pt>
                <c:pt idx="4409">
                  <c:v>10.0001</c:v>
                </c:pt>
                <c:pt idx="4410">
                  <c:v>5.0000999999999998</c:v>
                </c:pt>
                <c:pt idx="4411">
                  <c:v>10.0001</c:v>
                </c:pt>
                <c:pt idx="4412">
                  <c:v>6.0000999999999998</c:v>
                </c:pt>
                <c:pt idx="4413">
                  <c:v>8.0000999999999998</c:v>
                </c:pt>
                <c:pt idx="4414">
                  <c:v>7.0000999999999998</c:v>
                </c:pt>
                <c:pt idx="4415">
                  <c:v>2.0001000000000002</c:v>
                </c:pt>
                <c:pt idx="4416">
                  <c:v>5.0000999999999998</c:v>
                </c:pt>
                <c:pt idx="4417">
                  <c:v>2.0001000000000002</c:v>
                </c:pt>
                <c:pt idx="4418">
                  <c:v>5.0000999999999998</c:v>
                </c:pt>
                <c:pt idx="4419">
                  <c:v>1.0001</c:v>
                </c:pt>
                <c:pt idx="4420">
                  <c:v>9.0000999999999998</c:v>
                </c:pt>
                <c:pt idx="4421">
                  <c:v>5.0000999999999998</c:v>
                </c:pt>
                <c:pt idx="4422">
                  <c:v>6.0000999999999998</c:v>
                </c:pt>
                <c:pt idx="4423">
                  <c:v>4.0000999999999998</c:v>
                </c:pt>
                <c:pt idx="4424">
                  <c:v>3.0001000000000002</c:v>
                </c:pt>
                <c:pt idx="4425">
                  <c:v>4.0000999999999998</c:v>
                </c:pt>
                <c:pt idx="4426">
                  <c:v>4.0000999999999998</c:v>
                </c:pt>
                <c:pt idx="4427">
                  <c:v>4.0000999999999998</c:v>
                </c:pt>
                <c:pt idx="4428">
                  <c:v>5.0000999999999998</c:v>
                </c:pt>
                <c:pt idx="4429">
                  <c:v>3.0001000000000002</c:v>
                </c:pt>
                <c:pt idx="4430">
                  <c:v>3.0001000000000002</c:v>
                </c:pt>
                <c:pt idx="4431">
                  <c:v>4.0000999999999998</c:v>
                </c:pt>
                <c:pt idx="4432">
                  <c:v>6.0000999999999998</c:v>
                </c:pt>
                <c:pt idx="4433">
                  <c:v>6.0000999999999998</c:v>
                </c:pt>
                <c:pt idx="4434">
                  <c:v>5.0000999999999998</c:v>
                </c:pt>
                <c:pt idx="4435">
                  <c:v>4.0000999999999998</c:v>
                </c:pt>
                <c:pt idx="4436">
                  <c:v>6.0000999999999998</c:v>
                </c:pt>
                <c:pt idx="4437">
                  <c:v>3.0001000000000002</c:v>
                </c:pt>
                <c:pt idx="4438">
                  <c:v>3.0001000000000002</c:v>
                </c:pt>
                <c:pt idx="4439">
                  <c:v>3.0001000000000002</c:v>
                </c:pt>
                <c:pt idx="4440">
                  <c:v>6.0000999999999998</c:v>
                </c:pt>
                <c:pt idx="4441">
                  <c:v>10.0001</c:v>
                </c:pt>
                <c:pt idx="4442">
                  <c:v>5.0000999999999998</c:v>
                </c:pt>
                <c:pt idx="4443">
                  <c:v>10.0001</c:v>
                </c:pt>
                <c:pt idx="4444">
                  <c:v>8.0000999999999998</c:v>
                </c:pt>
                <c:pt idx="4445">
                  <c:v>10.0001</c:v>
                </c:pt>
                <c:pt idx="4446">
                  <c:v>9.0000999999999998</c:v>
                </c:pt>
                <c:pt idx="4447">
                  <c:v>12.0001</c:v>
                </c:pt>
                <c:pt idx="4448">
                  <c:v>13.0001</c:v>
                </c:pt>
                <c:pt idx="4449">
                  <c:v>13.0001</c:v>
                </c:pt>
                <c:pt idx="4450">
                  <c:v>13.0001</c:v>
                </c:pt>
                <c:pt idx="4451">
                  <c:v>20.0001</c:v>
                </c:pt>
                <c:pt idx="4452">
                  <c:v>19.0001</c:v>
                </c:pt>
                <c:pt idx="4453">
                  <c:v>15.0001</c:v>
                </c:pt>
                <c:pt idx="4454">
                  <c:v>12.0001</c:v>
                </c:pt>
                <c:pt idx="4455">
                  <c:v>13.0001</c:v>
                </c:pt>
                <c:pt idx="4456">
                  <c:v>10.0001</c:v>
                </c:pt>
                <c:pt idx="4457">
                  <c:v>18.0001</c:v>
                </c:pt>
                <c:pt idx="4458">
                  <c:v>24.0001</c:v>
                </c:pt>
                <c:pt idx="4459">
                  <c:v>22.0001</c:v>
                </c:pt>
                <c:pt idx="4460">
                  <c:v>28.0001</c:v>
                </c:pt>
                <c:pt idx="4461">
                  <c:v>25.0001</c:v>
                </c:pt>
                <c:pt idx="4462">
                  <c:v>37.000100000000003</c:v>
                </c:pt>
                <c:pt idx="4463">
                  <c:v>34.000100000000003</c:v>
                </c:pt>
                <c:pt idx="4464">
                  <c:v>31.0001</c:v>
                </c:pt>
                <c:pt idx="4465">
                  <c:v>34.000100000000003</c:v>
                </c:pt>
                <c:pt idx="4466">
                  <c:v>46.000100000000003</c:v>
                </c:pt>
                <c:pt idx="4467">
                  <c:v>52.000100000000003</c:v>
                </c:pt>
                <c:pt idx="4468">
                  <c:v>62.000100000000003</c:v>
                </c:pt>
                <c:pt idx="4469">
                  <c:v>67.000100000000003</c:v>
                </c:pt>
                <c:pt idx="4470">
                  <c:v>66.000100000000003</c:v>
                </c:pt>
                <c:pt idx="4471">
                  <c:v>95.000100000000003</c:v>
                </c:pt>
                <c:pt idx="4472">
                  <c:v>110.0001</c:v>
                </c:pt>
                <c:pt idx="4473">
                  <c:v>102.0001</c:v>
                </c:pt>
                <c:pt idx="4474">
                  <c:v>154.0001</c:v>
                </c:pt>
                <c:pt idx="4475">
                  <c:v>205.0001</c:v>
                </c:pt>
                <c:pt idx="4476">
                  <c:v>249.0001</c:v>
                </c:pt>
                <c:pt idx="4477">
                  <c:v>400.00009999999997</c:v>
                </c:pt>
                <c:pt idx="4478">
                  <c:v>1520.0001</c:v>
                </c:pt>
                <c:pt idx="4479">
                  <c:v>3267.0001000000002</c:v>
                </c:pt>
                <c:pt idx="4480">
                  <c:v>2827.0001000000002</c:v>
                </c:pt>
                <c:pt idx="4481">
                  <c:v>792.00009999999997</c:v>
                </c:pt>
                <c:pt idx="4482">
                  <c:v>70.000100000000003</c:v>
                </c:pt>
                <c:pt idx="4483">
                  <c:v>15.0001</c:v>
                </c:pt>
                <c:pt idx="4484">
                  <c:v>35.000100000000003</c:v>
                </c:pt>
                <c:pt idx="4485">
                  <c:v>23.0001</c:v>
                </c:pt>
                <c:pt idx="4486">
                  <c:v>4.0000999999999998</c:v>
                </c:pt>
                <c:pt idx="4487">
                  <c:v>2.0001000000000002</c:v>
                </c:pt>
                <c:pt idx="4488">
                  <c:v>2.0001000000000002</c:v>
                </c:pt>
                <c:pt idx="4489">
                  <c:v>1.0001</c:v>
                </c:pt>
                <c:pt idx="4490">
                  <c:v>4.0000999999999998</c:v>
                </c:pt>
                <c:pt idx="4491">
                  <c:v>3.0001000000000002</c:v>
                </c:pt>
                <c:pt idx="4492">
                  <c:v>2.0001000000000002</c:v>
                </c:pt>
                <c:pt idx="4493">
                  <c:v>3.0001000000000002</c:v>
                </c:pt>
                <c:pt idx="4494">
                  <c:v>2.0001000000000002</c:v>
                </c:pt>
                <c:pt idx="4495">
                  <c:v>2.0001000000000002</c:v>
                </c:pt>
                <c:pt idx="4496">
                  <c:v>1E-4</c:v>
                </c:pt>
                <c:pt idx="4497">
                  <c:v>3.0001000000000002</c:v>
                </c:pt>
                <c:pt idx="4498">
                  <c:v>3.0001000000000002</c:v>
                </c:pt>
                <c:pt idx="4499">
                  <c:v>3.0001000000000002</c:v>
                </c:pt>
                <c:pt idx="4500">
                  <c:v>1.0001</c:v>
                </c:pt>
                <c:pt idx="4501">
                  <c:v>1.0001</c:v>
                </c:pt>
                <c:pt idx="4502">
                  <c:v>8.0000999999999998</c:v>
                </c:pt>
                <c:pt idx="4503">
                  <c:v>3.0001000000000002</c:v>
                </c:pt>
                <c:pt idx="4504">
                  <c:v>2.0001000000000002</c:v>
                </c:pt>
                <c:pt idx="4505">
                  <c:v>1.0001</c:v>
                </c:pt>
                <c:pt idx="4506">
                  <c:v>2.0001000000000002</c:v>
                </c:pt>
                <c:pt idx="4507">
                  <c:v>4.0000999999999998</c:v>
                </c:pt>
                <c:pt idx="4508">
                  <c:v>2.0001000000000002</c:v>
                </c:pt>
                <c:pt idx="4509">
                  <c:v>1.0001</c:v>
                </c:pt>
                <c:pt idx="4510">
                  <c:v>5.0000999999999998</c:v>
                </c:pt>
                <c:pt idx="4511">
                  <c:v>3.0001000000000002</c:v>
                </c:pt>
                <c:pt idx="4512">
                  <c:v>3.0001000000000002</c:v>
                </c:pt>
                <c:pt idx="4513">
                  <c:v>2.0001000000000002</c:v>
                </c:pt>
                <c:pt idx="4514">
                  <c:v>2.0001000000000002</c:v>
                </c:pt>
                <c:pt idx="4515">
                  <c:v>1.0001</c:v>
                </c:pt>
                <c:pt idx="4516">
                  <c:v>5.0000999999999998</c:v>
                </c:pt>
                <c:pt idx="4517">
                  <c:v>4.0000999999999998</c:v>
                </c:pt>
                <c:pt idx="4518">
                  <c:v>2.0001000000000002</c:v>
                </c:pt>
                <c:pt idx="4519">
                  <c:v>5.0000999999999998</c:v>
                </c:pt>
                <c:pt idx="4520">
                  <c:v>1E-4</c:v>
                </c:pt>
                <c:pt idx="4521">
                  <c:v>1.0001</c:v>
                </c:pt>
                <c:pt idx="4522">
                  <c:v>1E-4</c:v>
                </c:pt>
                <c:pt idx="4523">
                  <c:v>5.0000999999999998</c:v>
                </c:pt>
                <c:pt idx="4524">
                  <c:v>3.0001000000000002</c:v>
                </c:pt>
                <c:pt idx="4525">
                  <c:v>3.0001000000000002</c:v>
                </c:pt>
                <c:pt idx="4526">
                  <c:v>7.0000999999999998</c:v>
                </c:pt>
                <c:pt idx="4527">
                  <c:v>2.0001000000000002</c:v>
                </c:pt>
                <c:pt idx="4528">
                  <c:v>3.0001000000000002</c:v>
                </c:pt>
                <c:pt idx="4529">
                  <c:v>2.0001000000000002</c:v>
                </c:pt>
                <c:pt idx="4530">
                  <c:v>5.0000999999999998</c:v>
                </c:pt>
                <c:pt idx="4531">
                  <c:v>5.0000999999999998</c:v>
                </c:pt>
                <c:pt idx="4532">
                  <c:v>6.0000999999999998</c:v>
                </c:pt>
                <c:pt idx="4533">
                  <c:v>1.0001</c:v>
                </c:pt>
                <c:pt idx="4534">
                  <c:v>6.0000999999999998</c:v>
                </c:pt>
                <c:pt idx="4535">
                  <c:v>7.0000999999999998</c:v>
                </c:pt>
                <c:pt idx="4536">
                  <c:v>6.0000999999999998</c:v>
                </c:pt>
                <c:pt idx="4537">
                  <c:v>3.0001000000000002</c:v>
                </c:pt>
                <c:pt idx="4538">
                  <c:v>5.0000999999999998</c:v>
                </c:pt>
                <c:pt idx="4539">
                  <c:v>5.0000999999999998</c:v>
                </c:pt>
                <c:pt idx="4540">
                  <c:v>4.0000999999999998</c:v>
                </c:pt>
                <c:pt idx="4541">
                  <c:v>6.0000999999999998</c:v>
                </c:pt>
                <c:pt idx="4542">
                  <c:v>7.0000999999999998</c:v>
                </c:pt>
                <c:pt idx="4543">
                  <c:v>8.0000999999999998</c:v>
                </c:pt>
                <c:pt idx="4544">
                  <c:v>8.0000999999999998</c:v>
                </c:pt>
                <c:pt idx="4545">
                  <c:v>7.0000999999999998</c:v>
                </c:pt>
                <c:pt idx="4546">
                  <c:v>8.0000999999999998</c:v>
                </c:pt>
                <c:pt idx="4547">
                  <c:v>6.0000999999999998</c:v>
                </c:pt>
                <c:pt idx="4548">
                  <c:v>4.0000999999999998</c:v>
                </c:pt>
                <c:pt idx="4549">
                  <c:v>12.0001</c:v>
                </c:pt>
                <c:pt idx="4550">
                  <c:v>9.0000999999999998</c:v>
                </c:pt>
                <c:pt idx="4551">
                  <c:v>18.0001</c:v>
                </c:pt>
                <c:pt idx="4552">
                  <c:v>13.0001</c:v>
                </c:pt>
                <c:pt idx="4553">
                  <c:v>24.0001</c:v>
                </c:pt>
                <c:pt idx="4554">
                  <c:v>39.000100000000003</c:v>
                </c:pt>
                <c:pt idx="4555">
                  <c:v>73.000100000000003</c:v>
                </c:pt>
                <c:pt idx="4556">
                  <c:v>169.0001</c:v>
                </c:pt>
                <c:pt idx="4557">
                  <c:v>242.0001</c:v>
                </c:pt>
                <c:pt idx="4558">
                  <c:v>183.0001</c:v>
                </c:pt>
                <c:pt idx="4559">
                  <c:v>96.000100000000003</c:v>
                </c:pt>
                <c:pt idx="4560">
                  <c:v>31.0001</c:v>
                </c:pt>
                <c:pt idx="4561">
                  <c:v>332.00009999999997</c:v>
                </c:pt>
                <c:pt idx="4562">
                  <c:v>276.00009999999997</c:v>
                </c:pt>
                <c:pt idx="4563">
                  <c:v>35.000100000000003</c:v>
                </c:pt>
                <c:pt idx="4564">
                  <c:v>13.0001</c:v>
                </c:pt>
                <c:pt idx="4565">
                  <c:v>4.0000999999999998</c:v>
                </c:pt>
                <c:pt idx="4566">
                  <c:v>13.0001</c:v>
                </c:pt>
                <c:pt idx="4567">
                  <c:v>14.0001</c:v>
                </c:pt>
                <c:pt idx="4568">
                  <c:v>7.0000999999999998</c:v>
                </c:pt>
                <c:pt idx="4569">
                  <c:v>5.0000999999999998</c:v>
                </c:pt>
                <c:pt idx="4570">
                  <c:v>4.0000999999999998</c:v>
                </c:pt>
                <c:pt idx="4571">
                  <c:v>2.0001000000000002</c:v>
                </c:pt>
                <c:pt idx="4572">
                  <c:v>2.0001000000000002</c:v>
                </c:pt>
                <c:pt idx="4573">
                  <c:v>3.0001000000000002</c:v>
                </c:pt>
                <c:pt idx="4574">
                  <c:v>5.0000999999999998</c:v>
                </c:pt>
                <c:pt idx="4575">
                  <c:v>4.0000999999999998</c:v>
                </c:pt>
                <c:pt idx="4576">
                  <c:v>1.0001</c:v>
                </c:pt>
                <c:pt idx="4577">
                  <c:v>1.0001</c:v>
                </c:pt>
                <c:pt idx="4578">
                  <c:v>1E-4</c:v>
                </c:pt>
                <c:pt idx="4579">
                  <c:v>3.0001000000000002</c:v>
                </c:pt>
                <c:pt idx="4580">
                  <c:v>3.0001000000000002</c:v>
                </c:pt>
                <c:pt idx="4581">
                  <c:v>4.0000999999999998</c:v>
                </c:pt>
                <c:pt idx="4582">
                  <c:v>1.0001</c:v>
                </c:pt>
                <c:pt idx="4583">
                  <c:v>2.0001000000000002</c:v>
                </c:pt>
                <c:pt idx="4584">
                  <c:v>3.0001000000000002</c:v>
                </c:pt>
                <c:pt idx="4585">
                  <c:v>1.0001</c:v>
                </c:pt>
                <c:pt idx="4586">
                  <c:v>1E-4</c:v>
                </c:pt>
                <c:pt idx="4587">
                  <c:v>1.0001</c:v>
                </c:pt>
                <c:pt idx="4588">
                  <c:v>1E-4</c:v>
                </c:pt>
                <c:pt idx="4589">
                  <c:v>1.0001</c:v>
                </c:pt>
                <c:pt idx="4590">
                  <c:v>1E-4</c:v>
                </c:pt>
                <c:pt idx="4591">
                  <c:v>4.0000999999999998</c:v>
                </c:pt>
                <c:pt idx="4592">
                  <c:v>3.0001000000000002</c:v>
                </c:pt>
                <c:pt idx="4593">
                  <c:v>1E-4</c:v>
                </c:pt>
                <c:pt idx="4594">
                  <c:v>2.0001000000000002</c:v>
                </c:pt>
                <c:pt idx="4595">
                  <c:v>1.0001</c:v>
                </c:pt>
                <c:pt idx="4596">
                  <c:v>2.0001000000000002</c:v>
                </c:pt>
                <c:pt idx="4597">
                  <c:v>2.0001000000000002</c:v>
                </c:pt>
                <c:pt idx="4598">
                  <c:v>2.0001000000000002</c:v>
                </c:pt>
                <c:pt idx="4599">
                  <c:v>2.0001000000000002</c:v>
                </c:pt>
                <c:pt idx="4600">
                  <c:v>1E-4</c:v>
                </c:pt>
                <c:pt idx="4601">
                  <c:v>1.0001</c:v>
                </c:pt>
                <c:pt idx="4602">
                  <c:v>2.0001000000000002</c:v>
                </c:pt>
                <c:pt idx="4603">
                  <c:v>1E-4</c:v>
                </c:pt>
                <c:pt idx="4604">
                  <c:v>2.0001000000000002</c:v>
                </c:pt>
                <c:pt idx="4605">
                  <c:v>2.0001000000000002</c:v>
                </c:pt>
                <c:pt idx="4606">
                  <c:v>4.0000999999999998</c:v>
                </c:pt>
                <c:pt idx="4607">
                  <c:v>1.0001</c:v>
                </c:pt>
                <c:pt idx="4608">
                  <c:v>1.0001</c:v>
                </c:pt>
                <c:pt idx="4609">
                  <c:v>1.0001</c:v>
                </c:pt>
                <c:pt idx="4610">
                  <c:v>2.0001000000000002</c:v>
                </c:pt>
                <c:pt idx="4611">
                  <c:v>2.0001000000000002</c:v>
                </c:pt>
                <c:pt idx="4612">
                  <c:v>1.0001</c:v>
                </c:pt>
                <c:pt idx="4613">
                  <c:v>3.0001000000000002</c:v>
                </c:pt>
                <c:pt idx="4614">
                  <c:v>1.0001</c:v>
                </c:pt>
                <c:pt idx="4615">
                  <c:v>3.0001000000000002</c:v>
                </c:pt>
                <c:pt idx="4616">
                  <c:v>1E-4</c:v>
                </c:pt>
                <c:pt idx="4617">
                  <c:v>1E-4</c:v>
                </c:pt>
                <c:pt idx="4618">
                  <c:v>1.0001</c:v>
                </c:pt>
                <c:pt idx="4619">
                  <c:v>2.0001000000000002</c:v>
                </c:pt>
                <c:pt idx="4620">
                  <c:v>2.0001000000000002</c:v>
                </c:pt>
                <c:pt idx="4621">
                  <c:v>4.0000999999999998</c:v>
                </c:pt>
                <c:pt idx="4622">
                  <c:v>2.0001000000000002</c:v>
                </c:pt>
                <c:pt idx="4623">
                  <c:v>3.0001000000000002</c:v>
                </c:pt>
                <c:pt idx="4624">
                  <c:v>6.0000999999999998</c:v>
                </c:pt>
                <c:pt idx="4625">
                  <c:v>2.0001000000000002</c:v>
                </c:pt>
                <c:pt idx="4626">
                  <c:v>5.0000999999999998</c:v>
                </c:pt>
                <c:pt idx="4627">
                  <c:v>7.0000999999999998</c:v>
                </c:pt>
                <c:pt idx="4628">
                  <c:v>10.0001</c:v>
                </c:pt>
                <c:pt idx="4629">
                  <c:v>8.0000999999999998</c:v>
                </c:pt>
                <c:pt idx="4630">
                  <c:v>28.0001</c:v>
                </c:pt>
                <c:pt idx="4631">
                  <c:v>40.000100000000003</c:v>
                </c:pt>
                <c:pt idx="4632">
                  <c:v>48.000100000000003</c:v>
                </c:pt>
                <c:pt idx="4633">
                  <c:v>58.000100000000003</c:v>
                </c:pt>
                <c:pt idx="4634">
                  <c:v>42.000100000000003</c:v>
                </c:pt>
                <c:pt idx="4635">
                  <c:v>15.0001</c:v>
                </c:pt>
                <c:pt idx="4636">
                  <c:v>17.0001</c:v>
                </c:pt>
                <c:pt idx="4637">
                  <c:v>44.000100000000003</c:v>
                </c:pt>
                <c:pt idx="4638">
                  <c:v>11.0001</c:v>
                </c:pt>
                <c:pt idx="4639">
                  <c:v>1E-4</c:v>
                </c:pt>
                <c:pt idx="4640">
                  <c:v>1.0001</c:v>
                </c:pt>
                <c:pt idx="4641">
                  <c:v>1.0001</c:v>
                </c:pt>
                <c:pt idx="4642">
                  <c:v>6.0000999999999998</c:v>
                </c:pt>
                <c:pt idx="4643">
                  <c:v>1E-4</c:v>
                </c:pt>
                <c:pt idx="4644">
                  <c:v>1E-4</c:v>
                </c:pt>
                <c:pt idx="4645">
                  <c:v>1.0001</c:v>
                </c:pt>
                <c:pt idx="4646">
                  <c:v>1.0001</c:v>
                </c:pt>
                <c:pt idx="4647">
                  <c:v>1E-4</c:v>
                </c:pt>
                <c:pt idx="4648">
                  <c:v>1.0001</c:v>
                </c:pt>
                <c:pt idx="4649">
                  <c:v>2.0001000000000002</c:v>
                </c:pt>
                <c:pt idx="4650">
                  <c:v>1.0001</c:v>
                </c:pt>
                <c:pt idx="4651">
                  <c:v>1.0001</c:v>
                </c:pt>
                <c:pt idx="4652">
                  <c:v>1.0001</c:v>
                </c:pt>
                <c:pt idx="4653">
                  <c:v>1E-4</c:v>
                </c:pt>
                <c:pt idx="4654">
                  <c:v>1.0001</c:v>
                </c:pt>
                <c:pt idx="4655">
                  <c:v>1.0001</c:v>
                </c:pt>
                <c:pt idx="4656">
                  <c:v>1.0001</c:v>
                </c:pt>
                <c:pt idx="4657">
                  <c:v>1E-4</c:v>
                </c:pt>
                <c:pt idx="4658">
                  <c:v>1.0001</c:v>
                </c:pt>
                <c:pt idx="4659">
                  <c:v>2.0001000000000002</c:v>
                </c:pt>
                <c:pt idx="4660">
                  <c:v>1E-4</c:v>
                </c:pt>
                <c:pt idx="4661">
                  <c:v>1E-4</c:v>
                </c:pt>
                <c:pt idx="4662">
                  <c:v>1.0001</c:v>
                </c:pt>
                <c:pt idx="4663">
                  <c:v>1E-4</c:v>
                </c:pt>
                <c:pt idx="4664">
                  <c:v>2.0001000000000002</c:v>
                </c:pt>
                <c:pt idx="4665">
                  <c:v>1.0001</c:v>
                </c:pt>
                <c:pt idx="4666">
                  <c:v>1E-4</c:v>
                </c:pt>
                <c:pt idx="4667">
                  <c:v>1E-4</c:v>
                </c:pt>
                <c:pt idx="4668">
                  <c:v>2.0001000000000002</c:v>
                </c:pt>
                <c:pt idx="4669">
                  <c:v>1E-4</c:v>
                </c:pt>
                <c:pt idx="4670">
                  <c:v>2.0001000000000002</c:v>
                </c:pt>
                <c:pt idx="4671">
                  <c:v>1.0001</c:v>
                </c:pt>
                <c:pt idx="4672">
                  <c:v>2.0001000000000002</c:v>
                </c:pt>
                <c:pt idx="4673">
                  <c:v>1E-4</c:v>
                </c:pt>
                <c:pt idx="4674">
                  <c:v>1E-4</c:v>
                </c:pt>
                <c:pt idx="4675">
                  <c:v>1E-4</c:v>
                </c:pt>
                <c:pt idx="4676">
                  <c:v>1E-4</c:v>
                </c:pt>
                <c:pt idx="4677">
                  <c:v>1.0001</c:v>
                </c:pt>
                <c:pt idx="4678">
                  <c:v>3.0001000000000002</c:v>
                </c:pt>
                <c:pt idx="4679">
                  <c:v>2.0001000000000002</c:v>
                </c:pt>
                <c:pt idx="4680">
                  <c:v>1.0001</c:v>
                </c:pt>
                <c:pt idx="4681">
                  <c:v>1.0001</c:v>
                </c:pt>
                <c:pt idx="4682">
                  <c:v>2.0001000000000002</c:v>
                </c:pt>
                <c:pt idx="4683">
                  <c:v>4.0000999999999998</c:v>
                </c:pt>
                <c:pt idx="4684">
                  <c:v>2.0001000000000002</c:v>
                </c:pt>
                <c:pt idx="4685">
                  <c:v>1.0001</c:v>
                </c:pt>
                <c:pt idx="4686">
                  <c:v>2.0001000000000002</c:v>
                </c:pt>
                <c:pt idx="4687">
                  <c:v>3.0001000000000002</c:v>
                </c:pt>
                <c:pt idx="4688">
                  <c:v>1E-4</c:v>
                </c:pt>
                <c:pt idx="4689">
                  <c:v>3.0001000000000002</c:v>
                </c:pt>
                <c:pt idx="4690">
                  <c:v>1E-4</c:v>
                </c:pt>
                <c:pt idx="4691">
                  <c:v>3.0001000000000002</c:v>
                </c:pt>
                <c:pt idx="4692">
                  <c:v>5.0000999999999998</c:v>
                </c:pt>
                <c:pt idx="4693">
                  <c:v>3.0001000000000002</c:v>
                </c:pt>
                <c:pt idx="4694">
                  <c:v>1E-4</c:v>
                </c:pt>
                <c:pt idx="4695">
                  <c:v>2.0001000000000002</c:v>
                </c:pt>
                <c:pt idx="4696">
                  <c:v>3.0001000000000002</c:v>
                </c:pt>
                <c:pt idx="4697">
                  <c:v>4.0000999999999998</c:v>
                </c:pt>
                <c:pt idx="4698">
                  <c:v>4.0000999999999998</c:v>
                </c:pt>
                <c:pt idx="4699">
                  <c:v>7.0000999999999998</c:v>
                </c:pt>
                <c:pt idx="4700">
                  <c:v>6.0000999999999998</c:v>
                </c:pt>
                <c:pt idx="4701">
                  <c:v>4.0000999999999998</c:v>
                </c:pt>
                <c:pt idx="4702">
                  <c:v>6.0000999999999998</c:v>
                </c:pt>
                <c:pt idx="4703">
                  <c:v>11.0001</c:v>
                </c:pt>
                <c:pt idx="4704">
                  <c:v>14.0001</c:v>
                </c:pt>
                <c:pt idx="4705">
                  <c:v>48.000100000000003</c:v>
                </c:pt>
                <c:pt idx="4706">
                  <c:v>82.000100000000003</c:v>
                </c:pt>
                <c:pt idx="4707">
                  <c:v>83.000100000000003</c:v>
                </c:pt>
                <c:pt idx="4708">
                  <c:v>67.000100000000003</c:v>
                </c:pt>
                <c:pt idx="4709">
                  <c:v>26.0001</c:v>
                </c:pt>
                <c:pt idx="4710">
                  <c:v>15.0001</c:v>
                </c:pt>
                <c:pt idx="4711">
                  <c:v>38.000100000000003</c:v>
                </c:pt>
                <c:pt idx="4712">
                  <c:v>271.00009999999997</c:v>
                </c:pt>
                <c:pt idx="4713">
                  <c:v>140.0001</c:v>
                </c:pt>
                <c:pt idx="4714">
                  <c:v>10.0001</c:v>
                </c:pt>
                <c:pt idx="4715">
                  <c:v>2.0001000000000002</c:v>
                </c:pt>
                <c:pt idx="4716">
                  <c:v>4.0000999999999998</c:v>
                </c:pt>
                <c:pt idx="4717">
                  <c:v>2.0001000000000002</c:v>
                </c:pt>
                <c:pt idx="4718">
                  <c:v>4.0000999999999998</c:v>
                </c:pt>
                <c:pt idx="4719">
                  <c:v>1.0001</c:v>
                </c:pt>
                <c:pt idx="4720">
                  <c:v>2.0001000000000002</c:v>
                </c:pt>
                <c:pt idx="4721">
                  <c:v>1E-4</c:v>
                </c:pt>
                <c:pt idx="4722">
                  <c:v>1.0001</c:v>
                </c:pt>
                <c:pt idx="4723">
                  <c:v>4.0000999999999998</c:v>
                </c:pt>
                <c:pt idx="4724">
                  <c:v>2.0001000000000002</c:v>
                </c:pt>
                <c:pt idx="4725">
                  <c:v>1E-4</c:v>
                </c:pt>
                <c:pt idx="4726">
                  <c:v>1E-4</c:v>
                </c:pt>
                <c:pt idx="4727">
                  <c:v>1.0001</c:v>
                </c:pt>
                <c:pt idx="4728">
                  <c:v>2.0001000000000002</c:v>
                </c:pt>
                <c:pt idx="4729">
                  <c:v>1.0001</c:v>
                </c:pt>
                <c:pt idx="4730">
                  <c:v>1E-4</c:v>
                </c:pt>
                <c:pt idx="4731">
                  <c:v>2.0001000000000002</c:v>
                </c:pt>
                <c:pt idx="4732">
                  <c:v>1.0001</c:v>
                </c:pt>
                <c:pt idx="4733">
                  <c:v>3.0001000000000002</c:v>
                </c:pt>
                <c:pt idx="4734">
                  <c:v>3.0001000000000002</c:v>
                </c:pt>
                <c:pt idx="4735">
                  <c:v>2.0001000000000002</c:v>
                </c:pt>
                <c:pt idx="4736">
                  <c:v>2.0001000000000002</c:v>
                </c:pt>
                <c:pt idx="4737">
                  <c:v>3.0001000000000002</c:v>
                </c:pt>
                <c:pt idx="4738">
                  <c:v>1.0001</c:v>
                </c:pt>
                <c:pt idx="4739">
                  <c:v>1E-4</c:v>
                </c:pt>
                <c:pt idx="4740">
                  <c:v>1.0001</c:v>
                </c:pt>
                <c:pt idx="4741">
                  <c:v>4.0000999999999998</c:v>
                </c:pt>
                <c:pt idx="4742">
                  <c:v>3.0001000000000002</c:v>
                </c:pt>
                <c:pt idx="4743">
                  <c:v>2.0001000000000002</c:v>
                </c:pt>
                <c:pt idx="4744">
                  <c:v>2.0001000000000002</c:v>
                </c:pt>
                <c:pt idx="4745">
                  <c:v>2.0001000000000002</c:v>
                </c:pt>
                <c:pt idx="4746">
                  <c:v>3.0001000000000002</c:v>
                </c:pt>
                <c:pt idx="4747">
                  <c:v>4.0000999999999998</c:v>
                </c:pt>
                <c:pt idx="4748">
                  <c:v>1E-4</c:v>
                </c:pt>
                <c:pt idx="4749">
                  <c:v>1.0001</c:v>
                </c:pt>
                <c:pt idx="4750">
                  <c:v>3.0001000000000002</c:v>
                </c:pt>
                <c:pt idx="4751">
                  <c:v>2.0001000000000002</c:v>
                </c:pt>
                <c:pt idx="4752">
                  <c:v>2.0001000000000002</c:v>
                </c:pt>
                <c:pt idx="4753">
                  <c:v>5.0000999999999998</c:v>
                </c:pt>
                <c:pt idx="4754">
                  <c:v>3.0001000000000002</c:v>
                </c:pt>
                <c:pt idx="4755">
                  <c:v>5.0000999999999998</c:v>
                </c:pt>
                <c:pt idx="4756">
                  <c:v>1.0001</c:v>
                </c:pt>
                <c:pt idx="4757">
                  <c:v>1.0001</c:v>
                </c:pt>
                <c:pt idx="4758">
                  <c:v>1.0001</c:v>
                </c:pt>
                <c:pt idx="4759">
                  <c:v>4.0000999999999998</c:v>
                </c:pt>
                <c:pt idx="4760">
                  <c:v>2.0001000000000002</c:v>
                </c:pt>
                <c:pt idx="4761">
                  <c:v>4.0000999999999998</c:v>
                </c:pt>
                <c:pt idx="4762">
                  <c:v>3.0001000000000002</c:v>
                </c:pt>
                <c:pt idx="4763">
                  <c:v>3.0001000000000002</c:v>
                </c:pt>
                <c:pt idx="4764">
                  <c:v>8.0000999999999998</c:v>
                </c:pt>
                <c:pt idx="4765">
                  <c:v>6.0000999999999998</c:v>
                </c:pt>
                <c:pt idx="4766">
                  <c:v>9.0000999999999998</c:v>
                </c:pt>
                <c:pt idx="4767">
                  <c:v>11.0001</c:v>
                </c:pt>
                <c:pt idx="4768">
                  <c:v>8.0000999999999998</c:v>
                </c:pt>
                <c:pt idx="4769">
                  <c:v>9.0000999999999998</c:v>
                </c:pt>
                <c:pt idx="4770">
                  <c:v>14.0001</c:v>
                </c:pt>
                <c:pt idx="4771">
                  <c:v>9.0000999999999998</c:v>
                </c:pt>
                <c:pt idx="4772">
                  <c:v>11.0001</c:v>
                </c:pt>
                <c:pt idx="4773">
                  <c:v>20.0001</c:v>
                </c:pt>
                <c:pt idx="4774">
                  <c:v>16.0001</c:v>
                </c:pt>
                <c:pt idx="4775">
                  <c:v>20.0001</c:v>
                </c:pt>
                <c:pt idx="4776">
                  <c:v>36.000100000000003</c:v>
                </c:pt>
                <c:pt idx="4777">
                  <c:v>76.000100000000003</c:v>
                </c:pt>
                <c:pt idx="4778">
                  <c:v>198.0001</c:v>
                </c:pt>
                <c:pt idx="4779">
                  <c:v>349.00009999999997</c:v>
                </c:pt>
                <c:pt idx="4780">
                  <c:v>460.00009999999997</c:v>
                </c:pt>
                <c:pt idx="4781">
                  <c:v>318.00009999999997</c:v>
                </c:pt>
                <c:pt idx="4782">
                  <c:v>142.0001</c:v>
                </c:pt>
                <c:pt idx="4783">
                  <c:v>48.000100000000003</c:v>
                </c:pt>
                <c:pt idx="4784">
                  <c:v>6.0000999999999998</c:v>
                </c:pt>
                <c:pt idx="4785">
                  <c:v>18.0001</c:v>
                </c:pt>
                <c:pt idx="4786">
                  <c:v>17.0001</c:v>
                </c:pt>
                <c:pt idx="4787">
                  <c:v>11.0001</c:v>
                </c:pt>
                <c:pt idx="4788">
                  <c:v>1.0001</c:v>
                </c:pt>
                <c:pt idx="4789">
                  <c:v>1E-4</c:v>
                </c:pt>
                <c:pt idx="4790">
                  <c:v>1E-4</c:v>
                </c:pt>
                <c:pt idx="4791">
                  <c:v>1E-4</c:v>
                </c:pt>
                <c:pt idx="4792">
                  <c:v>1.0001</c:v>
                </c:pt>
                <c:pt idx="4793">
                  <c:v>1.0001</c:v>
                </c:pt>
                <c:pt idx="4794">
                  <c:v>2.0001000000000002</c:v>
                </c:pt>
                <c:pt idx="4795">
                  <c:v>1E-4</c:v>
                </c:pt>
                <c:pt idx="4796">
                  <c:v>2.0001000000000002</c:v>
                </c:pt>
                <c:pt idx="4797">
                  <c:v>1E-4</c:v>
                </c:pt>
                <c:pt idx="4798">
                  <c:v>1.0001</c:v>
                </c:pt>
                <c:pt idx="4799">
                  <c:v>1.0001</c:v>
                </c:pt>
                <c:pt idx="4800">
                  <c:v>1E-4</c:v>
                </c:pt>
                <c:pt idx="4801">
                  <c:v>1.0001</c:v>
                </c:pt>
                <c:pt idx="4802">
                  <c:v>1.0001</c:v>
                </c:pt>
                <c:pt idx="4803">
                  <c:v>2.0001000000000002</c:v>
                </c:pt>
                <c:pt idx="4804">
                  <c:v>1.0001</c:v>
                </c:pt>
                <c:pt idx="4805">
                  <c:v>1E-4</c:v>
                </c:pt>
                <c:pt idx="4806">
                  <c:v>2.0001000000000002</c:v>
                </c:pt>
                <c:pt idx="4807">
                  <c:v>3.0001000000000002</c:v>
                </c:pt>
                <c:pt idx="4808">
                  <c:v>1E-4</c:v>
                </c:pt>
                <c:pt idx="4809">
                  <c:v>1E-4</c:v>
                </c:pt>
                <c:pt idx="4810">
                  <c:v>2.0001000000000002</c:v>
                </c:pt>
                <c:pt idx="4811">
                  <c:v>1E-4</c:v>
                </c:pt>
                <c:pt idx="4812">
                  <c:v>1E-4</c:v>
                </c:pt>
                <c:pt idx="4813">
                  <c:v>3.0001000000000002</c:v>
                </c:pt>
                <c:pt idx="4814">
                  <c:v>3.0001000000000002</c:v>
                </c:pt>
                <c:pt idx="4815">
                  <c:v>3.0001000000000002</c:v>
                </c:pt>
                <c:pt idx="4816">
                  <c:v>2.0001000000000002</c:v>
                </c:pt>
                <c:pt idx="4817">
                  <c:v>2.0001000000000002</c:v>
                </c:pt>
                <c:pt idx="4818">
                  <c:v>7.0000999999999998</c:v>
                </c:pt>
                <c:pt idx="4819">
                  <c:v>1.0001</c:v>
                </c:pt>
                <c:pt idx="4820">
                  <c:v>1.0001</c:v>
                </c:pt>
                <c:pt idx="4821">
                  <c:v>2.0001000000000002</c:v>
                </c:pt>
                <c:pt idx="4822">
                  <c:v>2.0001000000000002</c:v>
                </c:pt>
                <c:pt idx="4823">
                  <c:v>3.0001000000000002</c:v>
                </c:pt>
                <c:pt idx="4824">
                  <c:v>3.0001000000000002</c:v>
                </c:pt>
                <c:pt idx="4825">
                  <c:v>3.0001000000000002</c:v>
                </c:pt>
                <c:pt idx="4826">
                  <c:v>5.0000999999999998</c:v>
                </c:pt>
                <c:pt idx="4827">
                  <c:v>1.0001</c:v>
                </c:pt>
                <c:pt idx="4828">
                  <c:v>5.0000999999999998</c:v>
                </c:pt>
                <c:pt idx="4829">
                  <c:v>5.0000999999999998</c:v>
                </c:pt>
                <c:pt idx="4830">
                  <c:v>2.0001000000000002</c:v>
                </c:pt>
                <c:pt idx="4831">
                  <c:v>7.0000999999999998</c:v>
                </c:pt>
                <c:pt idx="4832">
                  <c:v>5.0000999999999998</c:v>
                </c:pt>
                <c:pt idx="4833">
                  <c:v>8.0000999999999998</c:v>
                </c:pt>
                <c:pt idx="4834">
                  <c:v>4.0000999999999998</c:v>
                </c:pt>
                <c:pt idx="4835">
                  <c:v>6.0000999999999998</c:v>
                </c:pt>
                <c:pt idx="4836">
                  <c:v>6.0000999999999998</c:v>
                </c:pt>
                <c:pt idx="4837">
                  <c:v>9.0000999999999998</c:v>
                </c:pt>
                <c:pt idx="4838">
                  <c:v>9.0000999999999998</c:v>
                </c:pt>
                <c:pt idx="4839">
                  <c:v>11.0001</c:v>
                </c:pt>
                <c:pt idx="4840">
                  <c:v>5.0000999999999998</c:v>
                </c:pt>
                <c:pt idx="4841">
                  <c:v>7.0000999999999998</c:v>
                </c:pt>
                <c:pt idx="4842">
                  <c:v>13.0001</c:v>
                </c:pt>
                <c:pt idx="4843">
                  <c:v>10.0001</c:v>
                </c:pt>
                <c:pt idx="4844">
                  <c:v>19.0001</c:v>
                </c:pt>
                <c:pt idx="4845">
                  <c:v>20.0001</c:v>
                </c:pt>
                <c:pt idx="4846">
                  <c:v>23.0001</c:v>
                </c:pt>
                <c:pt idx="4847">
                  <c:v>24.0001</c:v>
                </c:pt>
                <c:pt idx="4848">
                  <c:v>37.000100000000003</c:v>
                </c:pt>
                <c:pt idx="4849">
                  <c:v>41.000100000000003</c:v>
                </c:pt>
                <c:pt idx="4850">
                  <c:v>83.000100000000003</c:v>
                </c:pt>
                <c:pt idx="4851">
                  <c:v>222.0001</c:v>
                </c:pt>
                <c:pt idx="4852">
                  <c:v>789.00009999999997</c:v>
                </c:pt>
                <c:pt idx="4853">
                  <c:v>1061.0001</c:v>
                </c:pt>
                <c:pt idx="4854">
                  <c:v>763.00009999999997</c:v>
                </c:pt>
                <c:pt idx="4855">
                  <c:v>151.0001</c:v>
                </c:pt>
                <c:pt idx="4856">
                  <c:v>14.0001</c:v>
                </c:pt>
                <c:pt idx="4857">
                  <c:v>8.0000999999999998</c:v>
                </c:pt>
                <c:pt idx="4858">
                  <c:v>5.0000999999999998</c:v>
                </c:pt>
                <c:pt idx="4859">
                  <c:v>4.0000999999999998</c:v>
                </c:pt>
                <c:pt idx="4860">
                  <c:v>2.0001000000000002</c:v>
                </c:pt>
                <c:pt idx="4861">
                  <c:v>3.0001000000000002</c:v>
                </c:pt>
                <c:pt idx="4862">
                  <c:v>1.0001</c:v>
                </c:pt>
                <c:pt idx="4863">
                  <c:v>1.0001</c:v>
                </c:pt>
                <c:pt idx="4864">
                  <c:v>1.0001</c:v>
                </c:pt>
                <c:pt idx="4865">
                  <c:v>1.0001</c:v>
                </c:pt>
                <c:pt idx="4866">
                  <c:v>4.0000999999999998</c:v>
                </c:pt>
                <c:pt idx="4867">
                  <c:v>2.0001000000000002</c:v>
                </c:pt>
                <c:pt idx="4868">
                  <c:v>1E-4</c:v>
                </c:pt>
                <c:pt idx="4869">
                  <c:v>1.0001</c:v>
                </c:pt>
                <c:pt idx="4870">
                  <c:v>1E-4</c:v>
                </c:pt>
                <c:pt idx="4871">
                  <c:v>1.0001</c:v>
                </c:pt>
                <c:pt idx="4872">
                  <c:v>1.0001</c:v>
                </c:pt>
                <c:pt idx="4873">
                  <c:v>1E-4</c:v>
                </c:pt>
                <c:pt idx="4874">
                  <c:v>1E-4</c:v>
                </c:pt>
                <c:pt idx="4875">
                  <c:v>1E-4</c:v>
                </c:pt>
                <c:pt idx="4876">
                  <c:v>1.0001</c:v>
                </c:pt>
                <c:pt idx="4877">
                  <c:v>3.0001000000000002</c:v>
                </c:pt>
                <c:pt idx="4878">
                  <c:v>3.0001000000000002</c:v>
                </c:pt>
                <c:pt idx="4879">
                  <c:v>1E-4</c:v>
                </c:pt>
                <c:pt idx="4880">
                  <c:v>1E-4</c:v>
                </c:pt>
                <c:pt idx="4881">
                  <c:v>1.0001</c:v>
                </c:pt>
                <c:pt idx="4882">
                  <c:v>2.0001000000000002</c:v>
                </c:pt>
                <c:pt idx="4883">
                  <c:v>1.0001</c:v>
                </c:pt>
                <c:pt idx="4884">
                  <c:v>1.0001</c:v>
                </c:pt>
                <c:pt idx="4885">
                  <c:v>1.0001</c:v>
                </c:pt>
                <c:pt idx="4886">
                  <c:v>1.0001</c:v>
                </c:pt>
                <c:pt idx="4887">
                  <c:v>1.0001</c:v>
                </c:pt>
                <c:pt idx="4888">
                  <c:v>4.0000999999999998</c:v>
                </c:pt>
                <c:pt idx="4889">
                  <c:v>1.0001</c:v>
                </c:pt>
                <c:pt idx="4890">
                  <c:v>1.0001</c:v>
                </c:pt>
                <c:pt idx="4891">
                  <c:v>1.0001</c:v>
                </c:pt>
                <c:pt idx="4892">
                  <c:v>2.0001000000000002</c:v>
                </c:pt>
                <c:pt idx="4893">
                  <c:v>2.0001000000000002</c:v>
                </c:pt>
                <c:pt idx="4894">
                  <c:v>4.0000999999999998</c:v>
                </c:pt>
                <c:pt idx="4895">
                  <c:v>2.0001000000000002</c:v>
                </c:pt>
                <c:pt idx="4896">
                  <c:v>1E-4</c:v>
                </c:pt>
                <c:pt idx="4897">
                  <c:v>1E-4</c:v>
                </c:pt>
                <c:pt idx="4898">
                  <c:v>1E-4</c:v>
                </c:pt>
                <c:pt idx="4899">
                  <c:v>1E-4</c:v>
                </c:pt>
                <c:pt idx="4900">
                  <c:v>1.0001</c:v>
                </c:pt>
                <c:pt idx="4901">
                  <c:v>3.0001000000000002</c:v>
                </c:pt>
                <c:pt idx="4902">
                  <c:v>1.0001</c:v>
                </c:pt>
                <c:pt idx="4903">
                  <c:v>1E-4</c:v>
                </c:pt>
                <c:pt idx="4904">
                  <c:v>1E-4</c:v>
                </c:pt>
                <c:pt idx="4905">
                  <c:v>1E-4</c:v>
                </c:pt>
                <c:pt idx="4906">
                  <c:v>2.0001000000000002</c:v>
                </c:pt>
                <c:pt idx="4907">
                  <c:v>1.0001</c:v>
                </c:pt>
                <c:pt idx="4908">
                  <c:v>1E-4</c:v>
                </c:pt>
                <c:pt idx="4909">
                  <c:v>1.0001</c:v>
                </c:pt>
                <c:pt idx="4910">
                  <c:v>1.0001</c:v>
                </c:pt>
                <c:pt idx="4911">
                  <c:v>3.0001000000000002</c:v>
                </c:pt>
                <c:pt idx="4912">
                  <c:v>1E-4</c:v>
                </c:pt>
                <c:pt idx="4913">
                  <c:v>3.0001000000000002</c:v>
                </c:pt>
                <c:pt idx="4914">
                  <c:v>1.0001</c:v>
                </c:pt>
                <c:pt idx="4915">
                  <c:v>1.0001</c:v>
                </c:pt>
                <c:pt idx="4916">
                  <c:v>2.0001000000000002</c:v>
                </c:pt>
                <c:pt idx="4917">
                  <c:v>1E-4</c:v>
                </c:pt>
                <c:pt idx="4918">
                  <c:v>1.0001</c:v>
                </c:pt>
                <c:pt idx="4919">
                  <c:v>3.0001000000000002</c:v>
                </c:pt>
                <c:pt idx="4920">
                  <c:v>3.0001000000000002</c:v>
                </c:pt>
                <c:pt idx="4921">
                  <c:v>4.0000999999999998</c:v>
                </c:pt>
                <c:pt idx="4922">
                  <c:v>14.0001</c:v>
                </c:pt>
                <c:pt idx="4923">
                  <c:v>33.000100000000003</c:v>
                </c:pt>
                <c:pt idx="4924">
                  <c:v>68.000100000000003</c:v>
                </c:pt>
                <c:pt idx="4925">
                  <c:v>58.000100000000003</c:v>
                </c:pt>
                <c:pt idx="4926">
                  <c:v>55.000100000000003</c:v>
                </c:pt>
                <c:pt idx="4927">
                  <c:v>17.0001</c:v>
                </c:pt>
                <c:pt idx="4928">
                  <c:v>1.0001</c:v>
                </c:pt>
                <c:pt idx="4929">
                  <c:v>1E-4</c:v>
                </c:pt>
                <c:pt idx="4930">
                  <c:v>4.0000999999999998</c:v>
                </c:pt>
                <c:pt idx="4931">
                  <c:v>3.0001000000000002</c:v>
                </c:pt>
                <c:pt idx="4932">
                  <c:v>1.0001</c:v>
                </c:pt>
                <c:pt idx="4933">
                  <c:v>2.0001000000000002</c:v>
                </c:pt>
                <c:pt idx="4934">
                  <c:v>2.0001000000000002</c:v>
                </c:pt>
                <c:pt idx="4935">
                  <c:v>1E-4</c:v>
                </c:pt>
                <c:pt idx="4936">
                  <c:v>2.0001000000000002</c:v>
                </c:pt>
                <c:pt idx="4937">
                  <c:v>1E-4</c:v>
                </c:pt>
                <c:pt idx="4938">
                  <c:v>1E-4</c:v>
                </c:pt>
                <c:pt idx="4939">
                  <c:v>1E-4</c:v>
                </c:pt>
                <c:pt idx="4940">
                  <c:v>1E-4</c:v>
                </c:pt>
                <c:pt idx="4941">
                  <c:v>2.0001000000000002</c:v>
                </c:pt>
                <c:pt idx="4942">
                  <c:v>2.0001000000000002</c:v>
                </c:pt>
                <c:pt idx="4943">
                  <c:v>1.0001</c:v>
                </c:pt>
                <c:pt idx="4944">
                  <c:v>1.0001</c:v>
                </c:pt>
                <c:pt idx="4945">
                  <c:v>1E-4</c:v>
                </c:pt>
                <c:pt idx="4946">
                  <c:v>1.0001</c:v>
                </c:pt>
                <c:pt idx="4947">
                  <c:v>1.0001</c:v>
                </c:pt>
                <c:pt idx="4948">
                  <c:v>1E-4</c:v>
                </c:pt>
                <c:pt idx="4949">
                  <c:v>1E-4</c:v>
                </c:pt>
                <c:pt idx="4950">
                  <c:v>1E-4</c:v>
                </c:pt>
                <c:pt idx="4951">
                  <c:v>2.0001000000000002</c:v>
                </c:pt>
                <c:pt idx="4952">
                  <c:v>1.0001</c:v>
                </c:pt>
                <c:pt idx="4953">
                  <c:v>3.0001000000000002</c:v>
                </c:pt>
                <c:pt idx="4954">
                  <c:v>2.0001000000000002</c:v>
                </c:pt>
                <c:pt idx="4955">
                  <c:v>1E-4</c:v>
                </c:pt>
                <c:pt idx="4956">
                  <c:v>1E-4</c:v>
                </c:pt>
                <c:pt idx="4957">
                  <c:v>1E-4</c:v>
                </c:pt>
                <c:pt idx="4958">
                  <c:v>1.0001</c:v>
                </c:pt>
                <c:pt idx="4959">
                  <c:v>1E-4</c:v>
                </c:pt>
                <c:pt idx="4960">
                  <c:v>2.0001000000000002</c:v>
                </c:pt>
                <c:pt idx="4961">
                  <c:v>1.0001</c:v>
                </c:pt>
                <c:pt idx="4962">
                  <c:v>1.0001</c:v>
                </c:pt>
                <c:pt idx="4963">
                  <c:v>1E-4</c:v>
                </c:pt>
                <c:pt idx="4964">
                  <c:v>2.0001000000000002</c:v>
                </c:pt>
                <c:pt idx="4965">
                  <c:v>1.0001</c:v>
                </c:pt>
                <c:pt idx="4966">
                  <c:v>1.0001</c:v>
                </c:pt>
                <c:pt idx="4967">
                  <c:v>1.0001</c:v>
                </c:pt>
                <c:pt idx="4968">
                  <c:v>1E-4</c:v>
                </c:pt>
                <c:pt idx="4969">
                  <c:v>2.0001000000000002</c:v>
                </c:pt>
                <c:pt idx="4970">
                  <c:v>1E-4</c:v>
                </c:pt>
                <c:pt idx="4971">
                  <c:v>1E-4</c:v>
                </c:pt>
                <c:pt idx="4972">
                  <c:v>1.0001</c:v>
                </c:pt>
                <c:pt idx="4973">
                  <c:v>2.0001000000000002</c:v>
                </c:pt>
                <c:pt idx="4974">
                  <c:v>2.0001000000000002</c:v>
                </c:pt>
                <c:pt idx="4975">
                  <c:v>1E-4</c:v>
                </c:pt>
                <c:pt idx="4976">
                  <c:v>2.0001000000000002</c:v>
                </c:pt>
                <c:pt idx="4977">
                  <c:v>1.0001</c:v>
                </c:pt>
                <c:pt idx="4978">
                  <c:v>2.0001000000000002</c:v>
                </c:pt>
                <c:pt idx="4979">
                  <c:v>3.0001000000000002</c:v>
                </c:pt>
                <c:pt idx="4980">
                  <c:v>1.0001</c:v>
                </c:pt>
                <c:pt idx="4981">
                  <c:v>1.0001</c:v>
                </c:pt>
                <c:pt idx="4982">
                  <c:v>3.0001000000000002</c:v>
                </c:pt>
                <c:pt idx="4983">
                  <c:v>1.0001</c:v>
                </c:pt>
                <c:pt idx="4984">
                  <c:v>1.0001</c:v>
                </c:pt>
                <c:pt idx="4985">
                  <c:v>2.0001000000000002</c:v>
                </c:pt>
                <c:pt idx="4986">
                  <c:v>2.0001000000000002</c:v>
                </c:pt>
                <c:pt idx="4987">
                  <c:v>1.0001</c:v>
                </c:pt>
                <c:pt idx="4988">
                  <c:v>2.0001000000000002</c:v>
                </c:pt>
                <c:pt idx="4989">
                  <c:v>4.0000999999999998</c:v>
                </c:pt>
                <c:pt idx="4990">
                  <c:v>1E-4</c:v>
                </c:pt>
                <c:pt idx="4991">
                  <c:v>4.0000999999999998</c:v>
                </c:pt>
                <c:pt idx="4992">
                  <c:v>3.0001000000000002</c:v>
                </c:pt>
                <c:pt idx="4993">
                  <c:v>16.0001</c:v>
                </c:pt>
                <c:pt idx="4994">
                  <c:v>24.0001</c:v>
                </c:pt>
                <c:pt idx="4995">
                  <c:v>53.000100000000003</c:v>
                </c:pt>
                <c:pt idx="4996">
                  <c:v>40.000100000000003</c:v>
                </c:pt>
                <c:pt idx="4997">
                  <c:v>37.000100000000003</c:v>
                </c:pt>
                <c:pt idx="4998">
                  <c:v>7.0000999999999998</c:v>
                </c:pt>
                <c:pt idx="4999">
                  <c:v>1E-4</c:v>
                </c:pt>
                <c:pt idx="5000">
                  <c:v>1.0001</c:v>
                </c:pt>
                <c:pt idx="5001">
                  <c:v>1E-4</c:v>
                </c:pt>
                <c:pt idx="5002">
                  <c:v>1E-4</c:v>
                </c:pt>
                <c:pt idx="5003">
                  <c:v>1E-4</c:v>
                </c:pt>
                <c:pt idx="5004">
                  <c:v>1E-4</c:v>
                </c:pt>
                <c:pt idx="5005">
                  <c:v>1.0001</c:v>
                </c:pt>
                <c:pt idx="5006">
                  <c:v>1.0001</c:v>
                </c:pt>
                <c:pt idx="5007">
                  <c:v>1.0001</c:v>
                </c:pt>
                <c:pt idx="5008">
                  <c:v>1E-4</c:v>
                </c:pt>
                <c:pt idx="5009">
                  <c:v>1E-4</c:v>
                </c:pt>
                <c:pt idx="5010">
                  <c:v>1E-4</c:v>
                </c:pt>
                <c:pt idx="5011">
                  <c:v>1E-4</c:v>
                </c:pt>
                <c:pt idx="5012">
                  <c:v>1.0001</c:v>
                </c:pt>
                <c:pt idx="5013">
                  <c:v>2.0001000000000002</c:v>
                </c:pt>
                <c:pt idx="5014">
                  <c:v>1.0001</c:v>
                </c:pt>
                <c:pt idx="5015">
                  <c:v>1.0001</c:v>
                </c:pt>
                <c:pt idx="5016">
                  <c:v>1E-4</c:v>
                </c:pt>
                <c:pt idx="5017">
                  <c:v>1E-4</c:v>
                </c:pt>
                <c:pt idx="5018">
                  <c:v>1E-4</c:v>
                </c:pt>
                <c:pt idx="5019">
                  <c:v>1E-4</c:v>
                </c:pt>
                <c:pt idx="5020">
                  <c:v>1.0001</c:v>
                </c:pt>
                <c:pt idx="5021">
                  <c:v>1E-4</c:v>
                </c:pt>
                <c:pt idx="5022">
                  <c:v>1.0001</c:v>
                </c:pt>
                <c:pt idx="5023">
                  <c:v>1E-4</c:v>
                </c:pt>
                <c:pt idx="5024">
                  <c:v>1E-4</c:v>
                </c:pt>
                <c:pt idx="5025">
                  <c:v>1.0001</c:v>
                </c:pt>
                <c:pt idx="5026">
                  <c:v>2.0001000000000002</c:v>
                </c:pt>
                <c:pt idx="5027">
                  <c:v>1E-4</c:v>
                </c:pt>
                <c:pt idx="5028">
                  <c:v>1.0001</c:v>
                </c:pt>
                <c:pt idx="5029">
                  <c:v>1E-4</c:v>
                </c:pt>
                <c:pt idx="5030">
                  <c:v>1E-4</c:v>
                </c:pt>
                <c:pt idx="5031">
                  <c:v>1.0001</c:v>
                </c:pt>
                <c:pt idx="5032">
                  <c:v>1.0001</c:v>
                </c:pt>
                <c:pt idx="5033">
                  <c:v>1.0001</c:v>
                </c:pt>
                <c:pt idx="5034">
                  <c:v>1.0001</c:v>
                </c:pt>
                <c:pt idx="5035">
                  <c:v>2.0001000000000002</c:v>
                </c:pt>
                <c:pt idx="5036">
                  <c:v>1E-4</c:v>
                </c:pt>
                <c:pt idx="5037">
                  <c:v>1E-4</c:v>
                </c:pt>
                <c:pt idx="5038">
                  <c:v>1.0001</c:v>
                </c:pt>
                <c:pt idx="5039">
                  <c:v>1E-4</c:v>
                </c:pt>
                <c:pt idx="5040">
                  <c:v>1.0001</c:v>
                </c:pt>
                <c:pt idx="5041">
                  <c:v>1.0001</c:v>
                </c:pt>
                <c:pt idx="5042">
                  <c:v>2.0001000000000002</c:v>
                </c:pt>
                <c:pt idx="5043">
                  <c:v>1.0001</c:v>
                </c:pt>
                <c:pt idx="5044">
                  <c:v>1.0001</c:v>
                </c:pt>
                <c:pt idx="5045">
                  <c:v>1.0001</c:v>
                </c:pt>
                <c:pt idx="5046">
                  <c:v>1E-4</c:v>
                </c:pt>
                <c:pt idx="5047">
                  <c:v>1E-4</c:v>
                </c:pt>
                <c:pt idx="5048">
                  <c:v>2.0001000000000002</c:v>
                </c:pt>
                <c:pt idx="5049">
                  <c:v>2.0001000000000002</c:v>
                </c:pt>
                <c:pt idx="5050">
                  <c:v>1E-4</c:v>
                </c:pt>
                <c:pt idx="5051">
                  <c:v>1.0001</c:v>
                </c:pt>
                <c:pt idx="5052">
                  <c:v>1.0001</c:v>
                </c:pt>
                <c:pt idx="5053">
                  <c:v>1.0001</c:v>
                </c:pt>
                <c:pt idx="5054">
                  <c:v>2.0001000000000002</c:v>
                </c:pt>
                <c:pt idx="5055">
                  <c:v>1.0001</c:v>
                </c:pt>
                <c:pt idx="5056">
                  <c:v>2.0001000000000002</c:v>
                </c:pt>
                <c:pt idx="5057">
                  <c:v>6.0000999999999998</c:v>
                </c:pt>
                <c:pt idx="5058">
                  <c:v>2.0001000000000002</c:v>
                </c:pt>
                <c:pt idx="5059">
                  <c:v>2.0001000000000002</c:v>
                </c:pt>
                <c:pt idx="5060">
                  <c:v>1E-4</c:v>
                </c:pt>
                <c:pt idx="5061">
                  <c:v>7.0000999999999998</c:v>
                </c:pt>
                <c:pt idx="5062">
                  <c:v>6.0000999999999998</c:v>
                </c:pt>
                <c:pt idx="5063">
                  <c:v>34.000100000000003</c:v>
                </c:pt>
                <c:pt idx="5064">
                  <c:v>109.0001</c:v>
                </c:pt>
                <c:pt idx="5065">
                  <c:v>103.0001</c:v>
                </c:pt>
                <c:pt idx="5066">
                  <c:v>34.000100000000003</c:v>
                </c:pt>
                <c:pt idx="5067">
                  <c:v>8.0000999999999998</c:v>
                </c:pt>
                <c:pt idx="5068">
                  <c:v>1.0001</c:v>
                </c:pt>
                <c:pt idx="5069">
                  <c:v>1E-4</c:v>
                </c:pt>
                <c:pt idx="5070">
                  <c:v>1E-4</c:v>
                </c:pt>
                <c:pt idx="5071">
                  <c:v>2.0001000000000002</c:v>
                </c:pt>
                <c:pt idx="5072">
                  <c:v>1E-4</c:v>
                </c:pt>
                <c:pt idx="5073">
                  <c:v>1E-4</c:v>
                </c:pt>
                <c:pt idx="5074">
                  <c:v>1E-4</c:v>
                </c:pt>
                <c:pt idx="5075">
                  <c:v>1E-4</c:v>
                </c:pt>
                <c:pt idx="5076">
                  <c:v>1E-4</c:v>
                </c:pt>
                <c:pt idx="5077">
                  <c:v>1E-4</c:v>
                </c:pt>
                <c:pt idx="5078">
                  <c:v>1E-4</c:v>
                </c:pt>
                <c:pt idx="5079">
                  <c:v>1E-4</c:v>
                </c:pt>
                <c:pt idx="5080">
                  <c:v>1E-4</c:v>
                </c:pt>
                <c:pt idx="5081">
                  <c:v>1E-4</c:v>
                </c:pt>
                <c:pt idx="5082">
                  <c:v>1.0001</c:v>
                </c:pt>
                <c:pt idx="5083">
                  <c:v>1E-4</c:v>
                </c:pt>
                <c:pt idx="5084">
                  <c:v>1E-4</c:v>
                </c:pt>
                <c:pt idx="5085">
                  <c:v>1E-4</c:v>
                </c:pt>
                <c:pt idx="5086">
                  <c:v>1E-4</c:v>
                </c:pt>
                <c:pt idx="5087">
                  <c:v>1.0001</c:v>
                </c:pt>
                <c:pt idx="5088">
                  <c:v>1E-4</c:v>
                </c:pt>
                <c:pt idx="5089">
                  <c:v>1.0001</c:v>
                </c:pt>
                <c:pt idx="5090">
                  <c:v>2.0001000000000002</c:v>
                </c:pt>
                <c:pt idx="5091">
                  <c:v>1E-4</c:v>
                </c:pt>
                <c:pt idx="5092">
                  <c:v>1E-4</c:v>
                </c:pt>
                <c:pt idx="5093">
                  <c:v>1E-4</c:v>
                </c:pt>
                <c:pt idx="5094">
                  <c:v>1.0001</c:v>
                </c:pt>
                <c:pt idx="5095">
                  <c:v>1E-4</c:v>
                </c:pt>
                <c:pt idx="5096">
                  <c:v>1E-4</c:v>
                </c:pt>
                <c:pt idx="5097">
                  <c:v>1E-4</c:v>
                </c:pt>
                <c:pt idx="5098">
                  <c:v>1E-4</c:v>
                </c:pt>
                <c:pt idx="5099">
                  <c:v>1.0001</c:v>
                </c:pt>
                <c:pt idx="5100">
                  <c:v>1E-4</c:v>
                </c:pt>
                <c:pt idx="5101">
                  <c:v>1E-4</c:v>
                </c:pt>
                <c:pt idx="5102">
                  <c:v>1E-4</c:v>
                </c:pt>
                <c:pt idx="5103">
                  <c:v>2.0001000000000002</c:v>
                </c:pt>
                <c:pt idx="5104">
                  <c:v>1E-4</c:v>
                </c:pt>
                <c:pt idx="5105">
                  <c:v>1E-4</c:v>
                </c:pt>
                <c:pt idx="5106">
                  <c:v>1E-4</c:v>
                </c:pt>
                <c:pt idx="5107">
                  <c:v>1E-4</c:v>
                </c:pt>
                <c:pt idx="5108">
                  <c:v>1E-4</c:v>
                </c:pt>
                <c:pt idx="5109">
                  <c:v>3.0001000000000002</c:v>
                </c:pt>
                <c:pt idx="5110">
                  <c:v>1E-4</c:v>
                </c:pt>
                <c:pt idx="5111">
                  <c:v>1E-4</c:v>
                </c:pt>
                <c:pt idx="5112">
                  <c:v>1E-4</c:v>
                </c:pt>
                <c:pt idx="5113">
                  <c:v>1.0001</c:v>
                </c:pt>
                <c:pt idx="5114">
                  <c:v>1.0001</c:v>
                </c:pt>
                <c:pt idx="5115">
                  <c:v>1.0001</c:v>
                </c:pt>
                <c:pt idx="5116">
                  <c:v>1E-4</c:v>
                </c:pt>
                <c:pt idx="5117">
                  <c:v>4.0000999999999998</c:v>
                </c:pt>
                <c:pt idx="5118">
                  <c:v>1.0001</c:v>
                </c:pt>
                <c:pt idx="5119">
                  <c:v>1.0001</c:v>
                </c:pt>
                <c:pt idx="5120">
                  <c:v>1.0001</c:v>
                </c:pt>
                <c:pt idx="5121">
                  <c:v>1E-4</c:v>
                </c:pt>
                <c:pt idx="5122">
                  <c:v>1E-4</c:v>
                </c:pt>
                <c:pt idx="5123">
                  <c:v>1E-4</c:v>
                </c:pt>
                <c:pt idx="5124">
                  <c:v>1.0001</c:v>
                </c:pt>
                <c:pt idx="5125">
                  <c:v>1E-4</c:v>
                </c:pt>
                <c:pt idx="5126">
                  <c:v>1E-4</c:v>
                </c:pt>
                <c:pt idx="5127">
                  <c:v>1E-4</c:v>
                </c:pt>
                <c:pt idx="5128">
                  <c:v>2.0001000000000002</c:v>
                </c:pt>
                <c:pt idx="5129">
                  <c:v>1E-4</c:v>
                </c:pt>
                <c:pt idx="5130">
                  <c:v>2.0001000000000002</c:v>
                </c:pt>
                <c:pt idx="5131">
                  <c:v>3.0001000000000002</c:v>
                </c:pt>
                <c:pt idx="5132">
                  <c:v>4.0000999999999998</c:v>
                </c:pt>
                <c:pt idx="5133">
                  <c:v>7.0000999999999998</c:v>
                </c:pt>
                <c:pt idx="5134">
                  <c:v>17.0001</c:v>
                </c:pt>
                <c:pt idx="5135">
                  <c:v>16.0001</c:v>
                </c:pt>
                <c:pt idx="5136">
                  <c:v>2.0001000000000002</c:v>
                </c:pt>
                <c:pt idx="5137">
                  <c:v>1.0001</c:v>
                </c:pt>
                <c:pt idx="5138">
                  <c:v>6.0000999999999998</c:v>
                </c:pt>
                <c:pt idx="5139">
                  <c:v>1.0001</c:v>
                </c:pt>
                <c:pt idx="5140">
                  <c:v>1E-4</c:v>
                </c:pt>
                <c:pt idx="5141">
                  <c:v>1.0001</c:v>
                </c:pt>
                <c:pt idx="5142">
                  <c:v>1E-4</c:v>
                </c:pt>
                <c:pt idx="5143">
                  <c:v>2.0001000000000002</c:v>
                </c:pt>
                <c:pt idx="5144">
                  <c:v>2.0001000000000002</c:v>
                </c:pt>
                <c:pt idx="5145">
                  <c:v>1.0001</c:v>
                </c:pt>
                <c:pt idx="5146">
                  <c:v>1E-4</c:v>
                </c:pt>
                <c:pt idx="5147">
                  <c:v>3.0001000000000002</c:v>
                </c:pt>
                <c:pt idx="5148">
                  <c:v>1E-4</c:v>
                </c:pt>
                <c:pt idx="5149">
                  <c:v>1E-4</c:v>
                </c:pt>
                <c:pt idx="5150">
                  <c:v>1E-4</c:v>
                </c:pt>
                <c:pt idx="5151">
                  <c:v>1E-4</c:v>
                </c:pt>
                <c:pt idx="5152">
                  <c:v>1.0001</c:v>
                </c:pt>
                <c:pt idx="5153">
                  <c:v>1E-4</c:v>
                </c:pt>
                <c:pt idx="5154">
                  <c:v>1E-4</c:v>
                </c:pt>
                <c:pt idx="5155">
                  <c:v>1E-4</c:v>
                </c:pt>
                <c:pt idx="5156">
                  <c:v>1E-4</c:v>
                </c:pt>
                <c:pt idx="5157">
                  <c:v>1.0001</c:v>
                </c:pt>
                <c:pt idx="5158">
                  <c:v>1E-4</c:v>
                </c:pt>
                <c:pt idx="5159">
                  <c:v>1.0001</c:v>
                </c:pt>
                <c:pt idx="5160">
                  <c:v>1.0001</c:v>
                </c:pt>
                <c:pt idx="5161">
                  <c:v>1E-4</c:v>
                </c:pt>
                <c:pt idx="5162">
                  <c:v>2.0001000000000002</c:v>
                </c:pt>
                <c:pt idx="5163">
                  <c:v>1.0001</c:v>
                </c:pt>
                <c:pt idx="5164">
                  <c:v>1E-4</c:v>
                </c:pt>
                <c:pt idx="5165">
                  <c:v>1E-4</c:v>
                </c:pt>
                <c:pt idx="5166">
                  <c:v>1.0001</c:v>
                </c:pt>
                <c:pt idx="5167">
                  <c:v>1E-4</c:v>
                </c:pt>
                <c:pt idx="5168">
                  <c:v>1E-4</c:v>
                </c:pt>
                <c:pt idx="5169">
                  <c:v>1.0001</c:v>
                </c:pt>
                <c:pt idx="5170">
                  <c:v>1.0001</c:v>
                </c:pt>
                <c:pt idx="5171">
                  <c:v>1E-4</c:v>
                </c:pt>
                <c:pt idx="5172">
                  <c:v>1E-4</c:v>
                </c:pt>
                <c:pt idx="5173">
                  <c:v>1E-4</c:v>
                </c:pt>
                <c:pt idx="5174">
                  <c:v>1.0001</c:v>
                </c:pt>
                <c:pt idx="5175">
                  <c:v>1.0001</c:v>
                </c:pt>
                <c:pt idx="5176">
                  <c:v>1E-4</c:v>
                </c:pt>
                <c:pt idx="5177">
                  <c:v>1E-4</c:v>
                </c:pt>
                <c:pt idx="5178">
                  <c:v>1E-4</c:v>
                </c:pt>
                <c:pt idx="5179">
                  <c:v>1E-4</c:v>
                </c:pt>
                <c:pt idx="5180">
                  <c:v>1E-4</c:v>
                </c:pt>
                <c:pt idx="5181">
                  <c:v>1.0001</c:v>
                </c:pt>
                <c:pt idx="5182">
                  <c:v>1.0001</c:v>
                </c:pt>
                <c:pt idx="5183">
                  <c:v>1.0001</c:v>
                </c:pt>
                <c:pt idx="5184">
                  <c:v>1E-4</c:v>
                </c:pt>
                <c:pt idx="5185">
                  <c:v>1.0001</c:v>
                </c:pt>
                <c:pt idx="5186">
                  <c:v>1E-4</c:v>
                </c:pt>
                <c:pt idx="5187">
                  <c:v>1.0001</c:v>
                </c:pt>
                <c:pt idx="5188">
                  <c:v>1E-4</c:v>
                </c:pt>
                <c:pt idx="5189">
                  <c:v>1.0001</c:v>
                </c:pt>
                <c:pt idx="5190">
                  <c:v>1E-4</c:v>
                </c:pt>
                <c:pt idx="5191">
                  <c:v>1.0001</c:v>
                </c:pt>
                <c:pt idx="5192">
                  <c:v>1.0001</c:v>
                </c:pt>
                <c:pt idx="5193">
                  <c:v>1E-4</c:v>
                </c:pt>
                <c:pt idx="5194">
                  <c:v>1E-4</c:v>
                </c:pt>
                <c:pt idx="5195">
                  <c:v>1E-4</c:v>
                </c:pt>
                <c:pt idx="5196">
                  <c:v>3.0001000000000002</c:v>
                </c:pt>
                <c:pt idx="5197">
                  <c:v>2.0001000000000002</c:v>
                </c:pt>
                <c:pt idx="5198">
                  <c:v>1E-4</c:v>
                </c:pt>
                <c:pt idx="5199">
                  <c:v>1E-4</c:v>
                </c:pt>
                <c:pt idx="5200">
                  <c:v>2.0001000000000002</c:v>
                </c:pt>
                <c:pt idx="5201">
                  <c:v>6.0000999999999998</c:v>
                </c:pt>
                <c:pt idx="5202">
                  <c:v>9.0000999999999998</c:v>
                </c:pt>
                <c:pt idx="5203">
                  <c:v>11.0001</c:v>
                </c:pt>
                <c:pt idx="5204">
                  <c:v>6.0000999999999998</c:v>
                </c:pt>
                <c:pt idx="5205">
                  <c:v>4.0000999999999998</c:v>
                </c:pt>
                <c:pt idx="5206">
                  <c:v>4.0000999999999998</c:v>
                </c:pt>
                <c:pt idx="5207">
                  <c:v>12.0001</c:v>
                </c:pt>
                <c:pt idx="5208">
                  <c:v>15.0001</c:v>
                </c:pt>
                <c:pt idx="5209">
                  <c:v>4.0000999999999998</c:v>
                </c:pt>
                <c:pt idx="5210">
                  <c:v>3.0001000000000002</c:v>
                </c:pt>
                <c:pt idx="5211">
                  <c:v>1.0001</c:v>
                </c:pt>
                <c:pt idx="5212">
                  <c:v>1E-4</c:v>
                </c:pt>
                <c:pt idx="5213">
                  <c:v>1E-4</c:v>
                </c:pt>
                <c:pt idx="5214">
                  <c:v>1.0001</c:v>
                </c:pt>
                <c:pt idx="5215">
                  <c:v>1.0001</c:v>
                </c:pt>
                <c:pt idx="5216">
                  <c:v>1E-4</c:v>
                </c:pt>
                <c:pt idx="5217">
                  <c:v>1E-4</c:v>
                </c:pt>
                <c:pt idx="5218">
                  <c:v>1.0001</c:v>
                </c:pt>
                <c:pt idx="5219">
                  <c:v>1E-4</c:v>
                </c:pt>
                <c:pt idx="5220">
                  <c:v>1E-4</c:v>
                </c:pt>
                <c:pt idx="5221">
                  <c:v>1E-4</c:v>
                </c:pt>
                <c:pt idx="5222">
                  <c:v>1.0001</c:v>
                </c:pt>
                <c:pt idx="5223">
                  <c:v>1E-4</c:v>
                </c:pt>
                <c:pt idx="5224">
                  <c:v>1.0001</c:v>
                </c:pt>
                <c:pt idx="5225">
                  <c:v>2.0001000000000002</c:v>
                </c:pt>
                <c:pt idx="5226">
                  <c:v>1E-4</c:v>
                </c:pt>
                <c:pt idx="5227">
                  <c:v>1E-4</c:v>
                </c:pt>
                <c:pt idx="5228">
                  <c:v>2.0001000000000002</c:v>
                </c:pt>
                <c:pt idx="5229">
                  <c:v>1E-4</c:v>
                </c:pt>
                <c:pt idx="5230">
                  <c:v>1E-4</c:v>
                </c:pt>
                <c:pt idx="5231">
                  <c:v>1E-4</c:v>
                </c:pt>
                <c:pt idx="5232">
                  <c:v>1E-4</c:v>
                </c:pt>
                <c:pt idx="5233">
                  <c:v>1E-4</c:v>
                </c:pt>
                <c:pt idx="5234">
                  <c:v>1E-4</c:v>
                </c:pt>
                <c:pt idx="5235">
                  <c:v>2.0001000000000002</c:v>
                </c:pt>
                <c:pt idx="5236">
                  <c:v>1E-4</c:v>
                </c:pt>
                <c:pt idx="5237">
                  <c:v>1E-4</c:v>
                </c:pt>
                <c:pt idx="5238">
                  <c:v>1E-4</c:v>
                </c:pt>
                <c:pt idx="5239">
                  <c:v>1E-4</c:v>
                </c:pt>
                <c:pt idx="5240">
                  <c:v>1.0001</c:v>
                </c:pt>
                <c:pt idx="5241">
                  <c:v>1E-4</c:v>
                </c:pt>
                <c:pt idx="5242">
                  <c:v>1.0001</c:v>
                </c:pt>
                <c:pt idx="5243">
                  <c:v>1E-4</c:v>
                </c:pt>
                <c:pt idx="5244">
                  <c:v>1E-4</c:v>
                </c:pt>
                <c:pt idx="5245">
                  <c:v>1E-4</c:v>
                </c:pt>
                <c:pt idx="5246">
                  <c:v>1E-4</c:v>
                </c:pt>
                <c:pt idx="5247">
                  <c:v>1E-4</c:v>
                </c:pt>
                <c:pt idx="5248">
                  <c:v>1.0001</c:v>
                </c:pt>
                <c:pt idx="5249">
                  <c:v>1.0001</c:v>
                </c:pt>
                <c:pt idx="5250">
                  <c:v>1E-4</c:v>
                </c:pt>
                <c:pt idx="5251">
                  <c:v>1.0001</c:v>
                </c:pt>
                <c:pt idx="5252">
                  <c:v>1.0001</c:v>
                </c:pt>
                <c:pt idx="5253">
                  <c:v>2.0001000000000002</c:v>
                </c:pt>
                <c:pt idx="5254">
                  <c:v>1.0001</c:v>
                </c:pt>
                <c:pt idx="5255">
                  <c:v>1.0001</c:v>
                </c:pt>
                <c:pt idx="5256">
                  <c:v>1E-4</c:v>
                </c:pt>
                <c:pt idx="5257">
                  <c:v>1E-4</c:v>
                </c:pt>
                <c:pt idx="5258">
                  <c:v>1E-4</c:v>
                </c:pt>
                <c:pt idx="5259">
                  <c:v>1E-4</c:v>
                </c:pt>
                <c:pt idx="5260">
                  <c:v>1E-4</c:v>
                </c:pt>
                <c:pt idx="5261">
                  <c:v>1.0001</c:v>
                </c:pt>
                <c:pt idx="5262">
                  <c:v>2.0001000000000002</c:v>
                </c:pt>
                <c:pt idx="5263">
                  <c:v>4.0000999999999998</c:v>
                </c:pt>
                <c:pt idx="5264">
                  <c:v>1.0001</c:v>
                </c:pt>
                <c:pt idx="5265">
                  <c:v>1E-4</c:v>
                </c:pt>
                <c:pt idx="5266">
                  <c:v>2.0001000000000002</c:v>
                </c:pt>
                <c:pt idx="5267">
                  <c:v>1.0001</c:v>
                </c:pt>
                <c:pt idx="5268">
                  <c:v>2.0001000000000002</c:v>
                </c:pt>
                <c:pt idx="5269">
                  <c:v>1E-4</c:v>
                </c:pt>
                <c:pt idx="5270">
                  <c:v>2.0001000000000002</c:v>
                </c:pt>
                <c:pt idx="5271">
                  <c:v>10.0001</c:v>
                </c:pt>
                <c:pt idx="5272">
                  <c:v>29.0001</c:v>
                </c:pt>
                <c:pt idx="5273">
                  <c:v>11.0001</c:v>
                </c:pt>
                <c:pt idx="5274">
                  <c:v>9.0000999999999998</c:v>
                </c:pt>
                <c:pt idx="5275">
                  <c:v>6.0000999999999998</c:v>
                </c:pt>
                <c:pt idx="5276">
                  <c:v>22.0001</c:v>
                </c:pt>
                <c:pt idx="5277">
                  <c:v>32.000100000000003</c:v>
                </c:pt>
                <c:pt idx="5278">
                  <c:v>8.0000999999999998</c:v>
                </c:pt>
                <c:pt idx="5279">
                  <c:v>1.0001</c:v>
                </c:pt>
                <c:pt idx="5280">
                  <c:v>1E-4</c:v>
                </c:pt>
                <c:pt idx="5281">
                  <c:v>1E-4</c:v>
                </c:pt>
                <c:pt idx="5282">
                  <c:v>1.0001</c:v>
                </c:pt>
                <c:pt idx="5283">
                  <c:v>1E-4</c:v>
                </c:pt>
                <c:pt idx="5284">
                  <c:v>1E-4</c:v>
                </c:pt>
                <c:pt idx="5285">
                  <c:v>1E-4</c:v>
                </c:pt>
                <c:pt idx="5286">
                  <c:v>3.0001000000000002</c:v>
                </c:pt>
                <c:pt idx="5287">
                  <c:v>1.0001</c:v>
                </c:pt>
                <c:pt idx="5288">
                  <c:v>1.0001</c:v>
                </c:pt>
                <c:pt idx="5289">
                  <c:v>1E-4</c:v>
                </c:pt>
                <c:pt idx="5290">
                  <c:v>1E-4</c:v>
                </c:pt>
                <c:pt idx="5291">
                  <c:v>1.0001</c:v>
                </c:pt>
                <c:pt idx="5292">
                  <c:v>1E-4</c:v>
                </c:pt>
                <c:pt idx="5293">
                  <c:v>1E-4</c:v>
                </c:pt>
                <c:pt idx="5294">
                  <c:v>1.0001</c:v>
                </c:pt>
                <c:pt idx="5295">
                  <c:v>1E-4</c:v>
                </c:pt>
                <c:pt idx="5296">
                  <c:v>1.0001</c:v>
                </c:pt>
                <c:pt idx="5297">
                  <c:v>1.0001</c:v>
                </c:pt>
                <c:pt idx="5298">
                  <c:v>1.0001</c:v>
                </c:pt>
                <c:pt idx="5299">
                  <c:v>1.0001</c:v>
                </c:pt>
                <c:pt idx="5300">
                  <c:v>1E-4</c:v>
                </c:pt>
                <c:pt idx="5301">
                  <c:v>1E-4</c:v>
                </c:pt>
                <c:pt idx="5302">
                  <c:v>1.0001</c:v>
                </c:pt>
                <c:pt idx="5303">
                  <c:v>1.0001</c:v>
                </c:pt>
                <c:pt idx="5304">
                  <c:v>1.0001</c:v>
                </c:pt>
                <c:pt idx="5305">
                  <c:v>1E-4</c:v>
                </c:pt>
                <c:pt idx="5306">
                  <c:v>1E-4</c:v>
                </c:pt>
                <c:pt idx="5307">
                  <c:v>1E-4</c:v>
                </c:pt>
                <c:pt idx="5308">
                  <c:v>1E-4</c:v>
                </c:pt>
                <c:pt idx="5309">
                  <c:v>3.0001000000000002</c:v>
                </c:pt>
                <c:pt idx="5310">
                  <c:v>1E-4</c:v>
                </c:pt>
                <c:pt idx="5311">
                  <c:v>1E-4</c:v>
                </c:pt>
                <c:pt idx="5312">
                  <c:v>1E-4</c:v>
                </c:pt>
                <c:pt idx="5313">
                  <c:v>1E-4</c:v>
                </c:pt>
                <c:pt idx="5314">
                  <c:v>1.0001</c:v>
                </c:pt>
                <c:pt idx="5315">
                  <c:v>1.0001</c:v>
                </c:pt>
                <c:pt idx="5316">
                  <c:v>1E-4</c:v>
                </c:pt>
                <c:pt idx="5317">
                  <c:v>1E-4</c:v>
                </c:pt>
                <c:pt idx="5318">
                  <c:v>1E-4</c:v>
                </c:pt>
                <c:pt idx="5319">
                  <c:v>1.0001</c:v>
                </c:pt>
                <c:pt idx="5320">
                  <c:v>1.0001</c:v>
                </c:pt>
                <c:pt idx="5321">
                  <c:v>1.0001</c:v>
                </c:pt>
                <c:pt idx="5322">
                  <c:v>1E-4</c:v>
                </c:pt>
                <c:pt idx="5323">
                  <c:v>1.0001</c:v>
                </c:pt>
                <c:pt idx="5324">
                  <c:v>1E-4</c:v>
                </c:pt>
                <c:pt idx="5325">
                  <c:v>1E-4</c:v>
                </c:pt>
                <c:pt idx="5326">
                  <c:v>1E-4</c:v>
                </c:pt>
                <c:pt idx="5327">
                  <c:v>1.0001</c:v>
                </c:pt>
                <c:pt idx="5328">
                  <c:v>1E-4</c:v>
                </c:pt>
                <c:pt idx="5329">
                  <c:v>1.0001</c:v>
                </c:pt>
                <c:pt idx="5330">
                  <c:v>1E-4</c:v>
                </c:pt>
                <c:pt idx="5331">
                  <c:v>1.0001</c:v>
                </c:pt>
                <c:pt idx="5332">
                  <c:v>1E-4</c:v>
                </c:pt>
                <c:pt idx="5333">
                  <c:v>1.0001</c:v>
                </c:pt>
                <c:pt idx="5334">
                  <c:v>2.0001000000000002</c:v>
                </c:pt>
                <c:pt idx="5335">
                  <c:v>3.0001000000000002</c:v>
                </c:pt>
                <c:pt idx="5336">
                  <c:v>1E-4</c:v>
                </c:pt>
                <c:pt idx="5337">
                  <c:v>8.0000999999999998</c:v>
                </c:pt>
                <c:pt idx="5338">
                  <c:v>25.0001</c:v>
                </c:pt>
                <c:pt idx="5339">
                  <c:v>23.0001</c:v>
                </c:pt>
                <c:pt idx="5340">
                  <c:v>18.0001</c:v>
                </c:pt>
                <c:pt idx="5341">
                  <c:v>4.0000999999999998</c:v>
                </c:pt>
                <c:pt idx="5342">
                  <c:v>1.0001</c:v>
                </c:pt>
                <c:pt idx="5343">
                  <c:v>1E-4</c:v>
                </c:pt>
                <c:pt idx="5344">
                  <c:v>8.0000999999999998</c:v>
                </c:pt>
                <c:pt idx="5345">
                  <c:v>12.0001</c:v>
                </c:pt>
                <c:pt idx="5346">
                  <c:v>3.0001000000000002</c:v>
                </c:pt>
                <c:pt idx="5347">
                  <c:v>1E-4</c:v>
                </c:pt>
                <c:pt idx="5348">
                  <c:v>1E-4</c:v>
                </c:pt>
                <c:pt idx="5349">
                  <c:v>1E-4</c:v>
                </c:pt>
                <c:pt idx="5350">
                  <c:v>1E-4</c:v>
                </c:pt>
                <c:pt idx="5351">
                  <c:v>1E-4</c:v>
                </c:pt>
                <c:pt idx="5352">
                  <c:v>1E-4</c:v>
                </c:pt>
                <c:pt idx="5353">
                  <c:v>1E-4</c:v>
                </c:pt>
                <c:pt idx="5354">
                  <c:v>1E-4</c:v>
                </c:pt>
                <c:pt idx="5355">
                  <c:v>1E-4</c:v>
                </c:pt>
                <c:pt idx="5356">
                  <c:v>1E-4</c:v>
                </c:pt>
                <c:pt idx="5357">
                  <c:v>1E-4</c:v>
                </c:pt>
                <c:pt idx="5358">
                  <c:v>2.0001000000000002</c:v>
                </c:pt>
                <c:pt idx="5359">
                  <c:v>1E-4</c:v>
                </c:pt>
                <c:pt idx="5360">
                  <c:v>1.0001</c:v>
                </c:pt>
                <c:pt idx="5361">
                  <c:v>1E-4</c:v>
                </c:pt>
                <c:pt idx="5362">
                  <c:v>2.0001000000000002</c:v>
                </c:pt>
                <c:pt idx="5363">
                  <c:v>2.0001000000000002</c:v>
                </c:pt>
                <c:pt idx="5364">
                  <c:v>2.0001000000000002</c:v>
                </c:pt>
                <c:pt idx="5365">
                  <c:v>2.0001000000000002</c:v>
                </c:pt>
                <c:pt idx="5366">
                  <c:v>1E-4</c:v>
                </c:pt>
                <c:pt idx="5367">
                  <c:v>1.0001</c:v>
                </c:pt>
                <c:pt idx="5368">
                  <c:v>1E-4</c:v>
                </c:pt>
                <c:pt idx="5369">
                  <c:v>1E-4</c:v>
                </c:pt>
                <c:pt idx="5370">
                  <c:v>1.0001</c:v>
                </c:pt>
                <c:pt idx="5371">
                  <c:v>1.0001</c:v>
                </c:pt>
                <c:pt idx="5372">
                  <c:v>1E-4</c:v>
                </c:pt>
                <c:pt idx="5373">
                  <c:v>3.0001000000000002</c:v>
                </c:pt>
                <c:pt idx="5374">
                  <c:v>1E-4</c:v>
                </c:pt>
                <c:pt idx="5375">
                  <c:v>1.0001</c:v>
                </c:pt>
                <c:pt idx="5376">
                  <c:v>1.0001</c:v>
                </c:pt>
                <c:pt idx="5377">
                  <c:v>1E-4</c:v>
                </c:pt>
                <c:pt idx="5378">
                  <c:v>2.0001000000000002</c:v>
                </c:pt>
                <c:pt idx="5379">
                  <c:v>1E-4</c:v>
                </c:pt>
                <c:pt idx="5380">
                  <c:v>1.0001</c:v>
                </c:pt>
                <c:pt idx="5381">
                  <c:v>1.0001</c:v>
                </c:pt>
                <c:pt idx="5382">
                  <c:v>1E-4</c:v>
                </c:pt>
                <c:pt idx="5383">
                  <c:v>1.0001</c:v>
                </c:pt>
                <c:pt idx="5384">
                  <c:v>1.0001</c:v>
                </c:pt>
                <c:pt idx="5385">
                  <c:v>1.0001</c:v>
                </c:pt>
                <c:pt idx="5386">
                  <c:v>1E-4</c:v>
                </c:pt>
                <c:pt idx="5387">
                  <c:v>1E-4</c:v>
                </c:pt>
                <c:pt idx="5388">
                  <c:v>2.0001000000000002</c:v>
                </c:pt>
                <c:pt idx="5389">
                  <c:v>1.0001</c:v>
                </c:pt>
                <c:pt idx="5390">
                  <c:v>2.0001000000000002</c:v>
                </c:pt>
                <c:pt idx="5391">
                  <c:v>1E-4</c:v>
                </c:pt>
                <c:pt idx="5392">
                  <c:v>3.0001000000000002</c:v>
                </c:pt>
                <c:pt idx="5393">
                  <c:v>4.0000999999999998</c:v>
                </c:pt>
                <c:pt idx="5394">
                  <c:v>3.0001000000000002</c:v>
                </c:pt>
                <c:pt idx="5395">
                  <c:v>3.0001000000000002</c:v>
                </c:pt>
                <c:pt idx="5396">
                  <c:v>1.0001</c:v>
                </c:pt>
                <c:pt idx="5397">
                  <c:v>2.0001000000000002</c:v>
                </c:pt>
                <c:pt idx="5398">
                  <c:v>1.0001</c:v>
                </c:pt>
                <c:pt idx="5399">
                  <c:v>1.0001</c:v>
                </c:pt>
                <c:pt idx="5400">
                  <c:v>1.0001</c:v>
                </c:pt>
                <c:pt idx="5401">
                  <c:v>2.0001000000000002</c:v>
                </c:pt>
                <c:pt idx="5402">
                  <c:v>1.0001</c:v>
                </c:pt>
                <c:pt idx="5403">
                  <c:v>1.0001</c:v>
                </c:pt>
                <c:pt idx="5404">
                  <c:v>3.0001000000000002</c:v>
                </c:pt>
                <c:pt idx="5405">
                  <c:v>5.0000999999999998</c:v>
                </c:pt>
                <c:pt idx="5406">
                  <c:v>10.0001</c:v>
                </c:pt>
                <c:pt idx="5407">
                  <c:v>6.0000999999999998</c:v>
                </c:pt>
                <c:pt idx="5408">
                  <c:v>13.0001</c:v>
                </c:pt>
                <c:pt idx="5409">
                  <c:v>12.0001</c:v>
                </c:pt>
                <c:pt idx="5410">
                  <c:v>10.0001</c:v>
                </c:pt>
                <c:pt idx="5411">
                  <c:v>18.0001</c:v>
                </c:pt>
                <c:pt idx="5412">
                  <c:v>63.000100000000003</c:v>
                </c:pt>
                <c:pt idx="5413">
                  <c:v>47.000100000000003</c:v>
                </c:pt>
                <c:pt idx="5414">
                  <c:v>8.0000999999999998</c:v>
                </c:pt>
                <c:pt idx="5415">
                  <c:v>2.0001000000000002</c:v>
                </c:pt>
                <c:pt idx="5416">
                  <c:v>4.0000999999999998</c:v>
                </c:pt>
                <c:pt idx="5417">
                  <c:v>3.0001000000000002</c:v>
                </c:pt>
                <c:pt idx="5418">
                  <c:v>2.0001000000000002</c:v>
                </c:pt>
                <c:pt idx="5419">
                  <c:v>4.0000999999999998</c:v>
                </c:pt>
                <c:pt idx="5420">
                  <c:v>1E-4</c:v>
                </c:pt>
                <c:pt idx="5421">
                  <c:v>1.0001</c:v>
                </c:pt>
                <c:pt idx="5422">
                  <c:v>2.0001000000000002</c:v>
                </c:pt>
                <c:pt idx="5423">
                  <c:v>2.0001000000000002</c:v>
                </c:pt>
                <c:pt idx="5424">
                  <c:v>2.0001000000000002</c:v>
                </c:pt>
                <c:pt idx="5425">
                  <c:v>6.0000999999999998</c:v>
                </c:pt>
                <c:pt idx="5426">
                  <c:v>1E-4</c:v>
                </c:pt>
                <c:pt idx="5427">
                  <c:v>2.0001000000000002</c:v>
                </c:pt>
                <c:pt idx="5428">
                  <c:v>5.0000999999999998</c:v>
                </c:pt>
                <c:pt idx="5429">
                  <c:v>5.0000999999999998</c:v>
                </c:pt>
                <c:pt idx="5430">
                  <c:v>4.0000999999999998</c:v>
                </c:pt>
                <c:pt idx="5431">
                  <c:v>1.0001</c:v>
                </c:pt>
                <c:pt idx="5432">
                  <c:v>2.0001000000000002</c:v>
                </c:pt>
                <c:pt idx="5433">
                  <c:v>3.0001000000000002</c:v>
                </c:pt>
                <c:pt idx="5434">
                  <c:v>5.0000999999999998</c:v>
                </c:pt>
                <c:pt idx="5435">
                  <c:v>4.0000999999999998</c:v>
                </c:pt>
                <c:pt idx="5436">
                  <c:v>4.0000999999999998</c:v>
                </c:pt>
                <c:pt idx="5437">
                  <c:v>4.0000999999999998</c:v>
                </c:pt>
                <c:pt idx="5438">
                  <c:v>3.0001000000000002</c:v>
                </c:pt>
                <c:pt idx="5439">
                  <c:v>3.0001000000000002</c:v>
                </c:pt>
                <c:pt idx="5440">
                  <c:v>2.0001000000000002</c:v>
                </c:pt>
                <c:pt idx="5441">
                  <c:v>7.0000999999999998</c:v>
                </c:pt>
                <c:pt idx="5442">
                  <c:v>1E-4</c:v>
                </c:pt>
                <c:pt idx="5443">
                  <c:v>1.0001</c:v>
                </c:pt>
                <c:pt idx="5444">
                  <c:v>7.0000999999999998</c:v>
                </c:pt>
                <c:pt idx="5445">
                  <c:v>3.0001000000000002</c:v>
                </c:pt>
                <c:pt idx="5446">
                  <c:v>5.0000999999999998</c:v>
                </c:pt>
                <c:pt idx="5447">
                  <c:v>7.0000999999999998</c:v>
                </c:pt>
                <c:pt idx="5448">
                  <c:v>2.0001000000000002</c:v>
                </c:pt>
                <c:pt idx="5449">
                  <c:v>3.0001000000000002</c:v>
                </c:pt>
                <c:pt idx="5450">
                  <c:v>3.0001000000000002</c:v>
                </c:pt>
                <c:pt idx="5451">
                  <c:v>5.0000999999999998</c:v>
                </c:pt>
                <c:pt idx="5452">
                  <c:v>10.0001</c:v>
                </c:pt>
                <c:pt idx="5453">
                  <c:v>5.0000999999999998</c:v>
                </c:pt>
                <c:pt idx="5454">
                  <c:v>5.0000999999999998</c:v>
                </c:pt>
                <c:pt idx="5455">
                  <c:v>2.0001000000000002</c:v>
                </c:pt>
                <c:pt idx="5456">
                  <c:v>5.0000999999999998</c:v>
                </c:pt>
                <c:pt idx="5457">
                  <c:v>5.0000999999999998</c:v>
                </c:pt>
                <c:pt idx="5458">
                  <c:v>10.0001</c:v>
                </c:pt>
                <c:pt idx="5459">
                  <c:v>11.0001</c:v>
                </c:pt>
                <c:pt idx="5460">
                  <c:v>8.0000999999999998</c:v>
                </c:pt>
                <c:pt idx="5461">
                  <c:v>8.0000999999999998</c:v>
                </c:pt>
                <c:pt idx="5462">
                  <c:v>6.0000999999999998</c:v>
                </c:pt>
                <c:pt idx="5463">
                  <c:v>11.0001</c:v>
                </c:pt>
                <c:pt idx="5464">
                  <c:v>25.0001</c:v>
                </c:pt>
                <c:pt idx="5465">
                  <c:v>27.0001</c:v>
                </c:pt>
                <c:pt idx="5466">
                  <c:v>23.0001</c:v>
                </c:pt>
                <c:pt idx="5467">
                  <c:v>32.000100000000003</c:v>
                </c:pt>
                <c:pt idx="5468">
                  <c:v>38.000100000000003</c:v>
                </c:pt>
                <c:pt idx="5469">
                  <c:v>106.0001</c:v>
                </c:pt>
                <c:pt idx="5470">
                  <c:v>281.00009999999997</c:v>
                </c:pt>
                <c:pt idx="5471">
                  <c:v>512.00009999999997</c:v>
                </c:pt>
                <c:pt idx="5472">
                  <c:v>466.00009999999997</c:v>
                </c:pt>
                <c:pt idx="5473">
                  <c:v>280.00009999999997</c:v>
                </c:pt>
                <c:pt idx="5474">
                  <c:v>45.000100000000003</c:v>
                </c:pt>
                <c:pt idx="5475">
                  <c:v>15.0001</c:v>
                </c:pt>
                <c:pt idx="5476">
                  <c:v>9.0000999999999998</c:v>
                </c:pt>
                <c:pt idx="5477">
                  <c:v>6.0000999999999998</c:v>
                </c:pt>
                <c:pt idx="5478">
                  <c:v>10.0001</c:v>
                </c:pt>
                <c:pt idx="5479">
                  <c:v>30.0001</c:v>
                </c:pt>
                <c:pt idx="5480">
                  <c:v>17.0001</c:v>
                </c:pt>
                <c:pt idx="5481">
                  <c:v>4.0000999999999998</c:v>
                </c:pt>
                <c:pt idx="5482">
                  <c:v>3.0001000000000002</c:v>
                </c:pt>
                <c:pt idx="5483">
                  <c:v>3.0001000000000002</c:v>
                </c:pt>
                <c:pt idx="5484">
                  <c:v>3.0001000000000002</c:v>
                </c:pt>
                <c:pt idx="5485">
                  <c:v>5.0000999999999998</c:v>
                </c:pt>
                <c:pt idx="5486">
                  <c:v>4.0000999999999998</c:v>
                </c:pt>
                <c:pt idx="5487">
                  <c:v>6.0000999999999998</c:v>
                </c:pt>
                <c:pt idx="5488">
                  <c:v>2.0001000000000002</c:v>
                </c:pt>
                <c:pt idx="5489">
                  <c:v>6.0000999999999998</c:v>
                </c:pt>
                <c:pt idx="5490">
                  <c:v>7.0000999999999998</c:v>
                </c:pt>
                <c:pt idx="5491">
                  <c:v>3.0001000000000002</c:v>
                </c:pt>
                <c:pt idx="5492">
                  <c:v>2.0001000000000002</c:v>
                </c:pt>
                <c:pt idx="5493">
                  <c:v>2.0001000000000002</c:v>
                </c:pt>
                <c:pt idx="5494">
                  <c:v>5.0000999999999998</c:v>
                </c:pt>
                <c:pt idx="5495">
                  <c:v>3.0001000000000002</c:v>
                </c:pt>
                <c:pt idx="5496">
                  <c:v>3.0001000000000002</c:v>
                </c:pt>
                <c:pt idx="5497">
                  <c:v>4.0000999999999998</c:v>
                </c:pt>
                <c:pt idx="5498">
                  <c:v>1E-4</c:v>
                </c:pt>
                <c:pt idx="5499">
                  <c:v>6.0000999999999998</c:v>
                </c:pt>
                <c:pt idx="5500">
                  <c:v>1.0001</c:v>
                </c:pt>
                <c:pt idx="5501">
                  <c:v>3.0001000000000002</c:v>
                </c:pt>
                <c:pt idx="5502">
                  <c:v>3.0001000000000002</c:v>
                </c:pt>
                <c:pt idx="5503">
                  <c:v>5.0000999999999998</c:v>
                </c:pt>
                <c:pt idx="5504">
                  <c:v>1.0001</c:v>
                </c:pt>
                <c:pt idx="5505">
                  <c:v>7.0000999999999998</c:v>
                </c:pt>
                <c:pt idx="5506">
                  <c:v>9.0000999999999998</c:v>
                </c:pt>
                <c:pt idx="5507">
                  <c:v>4.0000999999999998</c:v>
                </c:pt>
                <c:pt idx="5508">
                  <c:v>10.0001</c:v>
                </c:pt>
                <c:pt idx="5509">
                  <c:v>4.0000999999999998</c:v>
                </c:pt>
                <c:pt idx="5510">
                  <c:v>4.0000999999999998</c:v>
                </c:pt>
                <c:pt idx="5511">
                  <c:v>2.0001000000000002</c:v>
                </c:pt>
                <c:pt idx="5512">
                  <c:v>2.0001000000000002</c:v>
                </c:pt>
                <c:pt idx="5513">
                  <c:v>6.0000999999999998</c:v>
                </c:pt>
                <c:pt idx="5514">
                  <c:v>10.0001</c:v>
                </c:pt>
                <c:pt idx="5515">
                  <c:v>7.0000999999999998</c:v>
                </c:pt>
                <c:pt idx="5516">
                  <c:v>10.0001</c:v>
                </c:pt>
                <c:pt idx="5517">
                  <c:v>6.0000999999999998</c:v>
                </c:pt>
                <c:pt idx="5518">
                  <c:v>5.0000999999999998</c:v>
                </c:pt>
                <c:pt idx="5519">
                  <c:v>3.0001000000000002</c:v>
                </c:pt>
                <c:pt idx="5520">
                  <c:v>10.0001</c:v>
                </c:pt>
                <c:pt idx="5521">
                  <c:v>4.0000999999999998</c:v>
                </c:pt>
                <c:pt idx="5522">
                  <c:v>7.0000999999999998</c:v>
                </c:pt>
                <c:pt idx="5523">
                  <c:v>5.0000999999999998</c:v>
                </c:pt>
                <c:pt idx="5524">
                  <c:v>8.0000999999999998</c:v>
                </c:pt>
                <c:pt idx="5525">
                  <c:v>13.0001</c:v>
                </c:pt>
                <c:pt idx="5526">
                  <c:v>7.0000999999999998</c:v>
                </c:pt>
                <c:pt idx="5527">
                  <c:v>11.0001</c:v>
                </c:pt>
                <c:pt idx="5528">
                  <c:v>9.0000999999999998</c:v>
                </c:pt>
                <c:pt idx="5529">
                  <c:v>15.0001</c:v>
                </c:pt>
                <c:pt idx="5530">
                  <c:v>15.0001</c:v>
                </c:pt>
                <c:pt idx="5531">
                  <c:v>13.0001</c:v>
                </c:pt>
                <c:pt idx="5532">
                  <c:v>22.0001</c:v>
                </c:pt>
                <c:pt idx="5533">
                  <c:v>32.000100000000003</c:v>
                </c:pt>
                <c:pt idx="5534">
                  <c:v>56.000100000000003</c:v>
                </c:pt>
                <c:pt idx="5535">
                  <c:v>103.0001</c:v>
                </c:pt>
                <c:pt idx="5536">
                  <c:v>300.00009999999997</c:v>
                </c:pt>
                <c:pt idx="5537">
                  <c:v>401.00009999999997</c:v>
                </c:pt>
                <c:pt idx="5538">
                  <c:v>282.00009999999997</c:v>
                </c:pt>
                <c:pt idx="5539">
                  <c:v>145.0001</c:v>
                </c:pt>
                <c:pt idx="5540">
                  <c:v>32.000100000000003</c:v>
                </c:pt>
                <c:pt idx="5541">
                  <c:v>18.0001</c:v>
                </c:pt>
                <c:pt idx="5542">
                  <c:v>10.0001</c:v>
                </c:pt>
                <c:pt idx="5543">
                  <c:v>15.0001</c:v>
                </c:pt>
                <c:pt idx="5544">
                  <c:v>52.000100000000003</c:v>
                </c:pt>
                <c:pt idx="5545">
                  <c:v>229.0001</c:v>
                </c:pt>
                <c:pt idx="5546">
                  <c:v>163.0001</c:v>
                </c:pt>
                <c:pt idx="5547">
                  <c:v>20.0001</c:v>
                </c:pt>
                <c:pt idx="5548">
                  <c:v>11.0001</c:v>
                </c:pt>
                <c:pt idx="5549">
                  <c:v>6.0000999999999998</c:v>
                </c:pt>
                <c:pt idx="5550">
                  <c:v>9.0000999999999998</c:v>
                </c:pt>
                <c:pt idx="5551">
                  <c:v>12.0001</c:v>
                </c:pt>
                <c:pt idx="5552">
                  <c:v>9.0000999999999998</c:v>
                </c:pt>
                <c:pt idx="5553">
                  <c:v>12.0001</c:v>
                </c:pt>
                <c:pt idx="5554">
                  <c:v>13.0001</c:v>
                </c:pt>
                <c:pt idx="5555">
                  <c:v>9.0000999999999998</c:v>
                </c:pt>
                <c:pt idx="5556">
                  <c:v>9.0000999999999998</c:v>
                </c:pt>
                <c:pt idx="5557">
                  <c:v>14.0001</c:v>
                </c:pt>
                <c:pt idx="5558">
                  <c:v>8.0000999999999998</c:v>
                </c:pt>
                <c:pt idx="5559">
                  <c:v>14.0001</c:v>
                </c:pt>
                <c:pt idx="5560">
                  <c:v>8.0000999999999998</c:v>
                </c:pt>
                <c:pt idx="5561">
                  <c:v>6.0000999999999998</c:v>
                </c:pt>
                <c:pt idx="5562">
                  <c:v>17.0001</c:v>
                </c:pt>
                <c:pt idx="5563">
                  <c:v>12.0001</c:v>
                </c:pt>
                <c:pt idx="5564">
                  <c:v>13.0001</c:v>
                </c:pt>
                <c:pt idx="5565">
                  <c:v>19.0001</c:v>
                </c:pt>
                <c:pt idx="5566">
                  <c:v>19.0001</c:v>
                </c:pt>
                <c:pt idx="5567">
                  <c:v>17.0001</c:v>
                </c:pt>
                <c:pt idx="5568">
                  <c:v>10.0001</c:v>
                </c:pt>
                <c:pt idx="5569">
                  <c:v>22.0001</c:v>
                </c:pt>
                <c:pt idx="5570">
                  <c:v>26.0001</c:v>
                </c:pt>
                <c:pt idx="5571">
                  <c:v>17.0001</c:v>
                </c:pt>
                <c:pt idx="5572">
                  <c:v>23.0001</c:v>
                </c:pt>
                <c:pt idx="5573">
                  <c:v>23.0001</c:v>
                </c:pt>
                <c:pt idx="5574">
                  <c:v>28.0001</c:v>
                </c:pt>
                <c:pt idx="5575">
                  <c:v>20.0001</c:v>
                </c:pt>
                <c:pt idx="5576">
                  <c:v>42.000100000000003</c:v>
                </c:pt>
                <c:pt idx="5577">
                  <c:v>29.0001</c:v>
                </c:pt>
                <c:pt idx="5578">
                  <c:v>31.0001</c:v>
                </c:pt>
                <c:pt idx="5579">
                  <c:v>34.000100000000003</c:v>
                </c:pt>
                <c:pt idx="5580">
                  <c:v>41.000100000000003</c:v>
                </c:pt>
                <c:pt idx="5581">
                  <c:v>41.000100000000003</c:v>
                </c:pt>
                <c:pt idx="5582">
                  <c:v>45.000100000000003</c:v>
                </c:pt>
                <c:pt idx="5583">
                  <c:v>63.000100000000003</c:v>
                </c:pt>
                <c:pt idx="5584">
                  <c:v>54.000100000000003</c:v>
                </c:pt>
                <c:pt idx="5585">
                  <c:v>50.000100000000003</c:v>
                </c:pt>
                <c:pt idx="5586">
                  <c:v>87.000100000000003</c:v>
                </c:pt>
                <c:pt idx="5587">
                  <c:v>70.000100000000003</c:v>
                </c:pt>
                <c:pt idx="5588">
                  <c:v>87.000100000000003</c:v>
                </c:pt>
                <c:pt idx="5589">
                  <c:v>92.000100000000003</c:v>
                </c:pt>
                <c:pt idx="5590">
                  <c:v>106.0001</c:v>
                </c:pt>
                <c:pt idx="5591">
                  <c:v>115.0001</c:v>
                </c:pt>
                <c:pt idx="5592">
                  <c:v>117.0001</c:v>
                </c:pt>
                <c:pt idx="5593">
                  <c:v>163.0001</c:v>
                </c:pt>
                <c:pt idx="5594">
                  <c:v>201.0001</c:v>
                </c:pt>
                <c:pt idx="5595">
                  <c:v>233.0001</c:v>
                </c:pt>
                <c:pt idx="5596">
                  <c:v>279.00009999999997</c:v>
                </c:pt>
                <c:pt idx="5597">
                  <c:v>394.00009999999997</c:v>
                </c:pt>
                <c:pt idx="5598">
                  <c:v>533.00009999999997</c:v>
                </c:pt>
                <c:pt idx="5599">
                  <c:v>993.00009999999997</c:v>
                </c:pt>
                <c:pt idx="5600">
                  <c:v>2708.0001000000002</c:v>
                </c:pt>
                <c:pt idx="5601">
                  <c:v>6692.0001000000002</c:v>
                </c:pt>
                <c:pt idx="5602">
                  <c:v>8152.0001000000002</c:v>
                </c:pt>
                <c:pt idx="5603">
                  <c:v>5918.0001000000002</c:v>
                </c:pt>
                <c:pt idx="5604">
                  <c:v>3056.0001000000002</c:v>
                </c:pt>
                <c:pt idx="5605">
                  <c:v>452.00009999999997</c:v>
                </c:pt>
                <c:pt idx="5606">
                  <c:v>100.0001</c:v>
                </c:pt>
                <c:pt idx="5607">
                  <c:v>33.000100000000003</c:v>
                </c:pt>
                <c:pt idx="5608">
                  <c:v>6.0000999999999998</c:v>
                </c:pt>
                <c:pt idx="5609">
                  <c:v>9.0000999999999998</c:v>
                </c:pt>
                <c:pt idx="5610">
                  <c:v>19.0001</c:v>
                </c:pt>
                <c:pt idx="5611">
                  <c:v>36.000100000000003</c:v>
                </c:pt>
                <c:pt idx="5612">
                  <c:v>8.0000999999999998</c:v>
                </c:pt>
                <c:pt idx="5613">
                  <c:v>3.0001000000000002</c:v>
                </c:pt>
                <c:pt idx="5614">
                  <c:v>2.0001000000000002</c:v>
                </c:pt>
                <c:pt idx="5615">
                  <c:v>7.0000999999999998</c:v>
                </c:pt>
                <c:pt idx="5616">
                  <c:v>4.0000999999999998</c:v>
                </c:pt>
                <c:pt idx="5617">
                  <c:v>5.0000999999999998</c:v>
                </c:pt>
                <c:pt idx="5618">
                  <c:v>6.0000999999999998</c:v>
                </c:pt>
                <c:pt idx="5619">
                  <c:v>5.0000999999999998</c:v>
                </c:pt>
                <c:pt idx="5620">
                  <c:v>6.0000999999999998</c:v>
                </c:pt>
                <c:pt idx="5621">
                  <c:v>1.0001</c:v>
                </c:pt>
                <c:pt idx="5622">
                  <c:v>4.0000999999999998</c:v>
                </c:pt>
                <c:pt idx="5623">
                  <c:v>2.0001000000000002</c:v>
                </c:pt>
                <c:pt idx="5624">
                  <c:v>4.0000999999999998</c:v>
                </c:pt>
                <c:pt idx="5625">
                  <c:v>2.0001000000000002</c:v>
                </c:pt>
                <c:pt idx="5626">
                  <c:v>3.0001000000000002</c:v>
                </c:pt>
                <c:pt idx="5627">
                  <c:v>7.0000999999999998</c:v>
                </c:pt>
                <c:pt idx="5628">
                  <c:v>5.0000999999999998</c:v>
                </c:pt>
                <c:pt idx="5629">
                  <c:v>6.0000999999999998</c:v>
                </c:pt>
                <c:pt idx="5630">
                  <c:v>4.0000999999999998</c:v>
                </c:pt>
                <c:pt idx="5631">
                  <c:v>4.0000999999999998</c:v>
                </c:pt>
                <c:pt idx="5632">
                  <c:v>6.0000999999999998</c:v>
                </c:pt>
                <c:pt idx="5633">
                  <c:v>3.0001000000000002</c:v>
                </c:pt>
                <c:pt idx="5634">
                  <c:v>2.0001000000000002</c:v>
                </c:pt>
                <c:pt idx="5635">
                  <c:v>4.0000999999999998</c:v>
                </c:pt>
                <c:pt idx="5636">
                  <c:v>4.0000999999999998</c:v>
                </c:pt>
                <c:pt idx="5637">
                  <c:v>7.0000999999999998</c:v>
                </c:pt>
                <c:pt idx="5638">
                  <c:v>3.0001000000000002</c:v>
                </c:pt>
                <c:pt idx="5639">
                  <c:v>3.0001000000000002</c:v>
                </c:pt>
                <c:pt idx="5640">
                  <c:v>6.0000999999999998</c:v>
                </c:pt>
                <c:pt idx="5641">
                  <c:v>6.0000999999999998</c:v>
                </c:pt>
                <c:pt idx="5642">
                  <c:v>2.0001000000000002</c:v>
                </c:pt>
                <c:pt idx="5643">
                  <c:v>8.0000999999999998</c:v>
                </c:pt>
                <c:pt idx="5644">
                  <c:v>6.0000999999999998</c:v>
                </c:pt>
                <c:pt idx="5645">
                  <c:v>3.0001000000000002</c:v>
                </c:pt>
                <c:pt idx="5646">
                  <c:v>2.0001000000000002</c:v>
                </c:pt>
                <c:pt idx="5647">
                  <c:v>9.0000999999999998</c:v>
                </c:pt>
                <c:pt idx="5648">
                  <c:v>7.0000999999999998</c:v>
                </c:pt>
                <c:pt idx="5649">
                  <c:v>14.0001</c:v>
                </c:pt>
                <c:pt idx="5650">
                  <c:v>10.0001</c:v>
                </c:pt>
                <c:pt idx="5651">
                  <c:v>14.0001</c:v>
                </c:pt>
                <c:pt idx="5652">
                  <c:v>8.0000999999999998</c:v>
                </c:pt>
                <c:pt idx="5653">
                  <c:v>8.0000999999999998</c:v>
                </c:pt>
                <c:pt idx="5654">
                  <c:v>11.0001</c:v>
                </c:pt>
                <c:pt idx="5655">
                  <c:v>12.0001</c:v>
                </c:pt>
                <c:pt idx="5656">
                  <c:v>12.0001</c:v>
                </c:pt>
                <c:pt idx="5657">
                  <c:v>21.0001</c:v>
                </c:pt>
                <c:pt idx="5658">
                  <c:v>19.0001</c:v>
                </c:pt>
                <c:pt idx="5659">
                  <c:v>20.0001</c:v>
                </c:pt>
                <c:pt idx="5660">
                  <c:v>28.0001</c:v>
                </c:pt>
                <c:pt idx="5661">
                  <c:v>30.0001</c:v>
                </c:pt>
                <c:pt idx="5662">
                  <c:v>32.000100000000003</c:v>
                </c:pt>
                <c:pt idx="5663">
                  <c:v>36.000100000000003</c:v>
                </c:pt>
                <c:pt idx="5664">
                  <c:v>77.000100000000003</c:v>
                </c:pt>
                <c:pt idx="5665">
                  <c:v>206.0001</c:v>
                </c:pt>
                <c:pt idx="5666">
                  <c:v>333.00009999999997</c:v>
                </c:pt>
                <c:pt idx="5667">
                  <c:v>625.00009999999997</c:v>
                </c:pt>
                <c:pt idx="5668">
                  <c:v>750.00009999999997</c:v>
                </c:pt>
                <c:pt idx="5669">
                  <c:v>617.00009999999997</c:v>
                </c:pt>
                <c:pt idx="5670">
                  <c:v>365.00009999999997</c:v>
                </c:pt>
                <c:pt idx="5671">
                  <c:v>105.0001</c:v>
                </c:pt>
                <c:pt idx="5672">
                  <c:v>14.0001</c:v>
                </c:pt>
                <c:pt idx="5673">
                  <c:v>11.0001</c:v>
                </c:pt>
                <c:pt idx="5674">
                  <c:v>7.0000999999999998</c:v>
                </c:pt>
                <c:pt idx="5675">
                  <c:v>57.000100000000003</c:v>
                </c:pt>
                <c:pt idx="5676">
                  <c:v>176.0001</c:v>
                </c:pt>
                <c:pt idx="5677">
                  <c:v>56.000100000000003</c:v>
                </c:pt>
                <c:pt idx="5678">
                  <c:v>3.0001000000000002</c:v>
                </c:pt>
                <c:pt idx="5679">
                  <c:v>4.0000999999999998</c:v>
                </c:pt>
                <c:pt idx="5680">
                  <c:v>4.0000999999999998</c:v>
                </c:pt>
                <c:pt idx="5681">
                  <c:v>3.0001000000000002</c:v>
                </c:pt>
                <c:pt idx="5682">
                  <c:v>3.0001000000000002</c:v>
                </c:pt>
                <c:pt idx="5683">
                  <c:v>8.0000999999999998</c:v>
                </c:pt>
                <c:pt idx="5684">
                  <c:v>4.0000999999999998</c:v>
                </c:pt>
                <c:pt idx="5685">
                  <c:v>3.0001000000000002</c:v>
                </c:pt>
                <c:pt idx="5686">
                  <c:v>3.0001000000000002</c:v>
                </c:pt>
                <c:pt idx="5687">
                  <c:v>3.0001000000000002</c:v>
                </c:pt>
                <c:pt idx="5688">
                  <c:v>4.0000999999999998</c:v>
                </c:pt>
                <c:pt idx="5689">
                  <c:v>1.0001</c:v>
                </c:pt>
                <c:pt idx="5690">
                  <c:v>1E-4</c:v>
                </c:pt>
                <c:pt idx="5691">
                  <c:v>3.0001000000000002</c:v>
                </c:pt>
                <c:pt idx="5692">
                  <c:v>5.0000999999999998</c:v>
                </c:pt>
                <c:pt idx="5693">
                  <c:v>3.0001000000000002</c:v>
                </c:pt>
                <c:pt idx="5694">
                  <c:v>3.0001000000000002</c:v>
                </c:pt>
                <c:pt idx="5695">
                  <c:v>2.0001000000000002</c:v>
                </c:pt>
                <c:pt idx="5696">
                  <c:v>2.0001000000000002</c:v>
                </c:pt>
                <c:pt idx="5697">
                  <c:v>1E-4</c:v>
                </c:pt>
                <c:pt idx="5698">
                  <c:v>2.0001000000000002</c:v>
                </c:pt>
                <c:pt idx="5699">
                  <c:v>3.0001000000000002</c:v>
                </c:pt>
                <c:pt idx="5700">
                  <c:v>9.0000999999999998</c:v>
                </c:pt>
                <c:pt idx="5701">
                  <c:v>2.0001000000000002</c:v>
                </c:pt>
                <c:pt idx="5702">
                  <c:v>2.0001000000000002</c:v>
                </c:pt>
                <c:pt idx="5703">
                  <c:v>3.0001000000000002</c:v>
                </c:pt>
                <c:pt idx="5704">
                  <c:v>2.0001000000000002</c:v>
                </c:pt>
                <c:pt idx="5705">
                  <c:v>4.0000999999999998</c:v>
                </c:pt>
                <c:pt idx="5706">
                  <c:v>4.0000999999999998</c:v>
                </c:pt>
                <c:pt idx="5707">
                  <c:v>4.0000999999999998</c:v>
                </c:pt>
                <c:pt idx="5708">
                  <c:v>3.0001000000000002</c:v>
                </c:pt>
                <c:pt idx="5709">
                  <c:v>3.0001000000000002</c:v>
                </c:pt>
                <c:pt idx="5710">
                  <c:v>1.0001</c:v>
                </c:pt>
                <c:pt idx="5711">
                  <c:v>1.0001</c:v>
                </c:pt>
                <c:pt idx="5712">
                  <c:v>2.0001000000000002</c:v>
                </c:pt>
                <c:pt idx="5713">
                  <c:v>4.0000999999999998</c:v>
                </c:pt>
                <c:pt idx="5714">
                  <c:v>2.0001000000000002</c:v>
                </c:pt>
                <c:pt idx="5715">
                  <c:v>1.0001</c:v>
                </c:pt>
                <c:pt idx="5716">
                  <c:v>3.0001000000000002</c:v>
                </c:pt>
                <c:pt idx="5717">
                  <c:v>2.0001000000000002</c:v>
                </c:pt>
                <c:pt idx="5718">
                  <c:v>7.0000999999999998</c:v>
                </c:pt>
                <c:pt idx="5719">
                  <c:v>2.0001000000000002</c:v>
                </c:pt>
                <c:pt idx="5720">
                  <c:v>2.0001000000000002</c:v>
                </c:pt>
                <c:pt idx="5721">
                  <c:v>1.0001</c:v>
                </c:pt>
                <c:pt idx="5722">
                  <c:v>2.0001000000000002</c:v>
                </c:pt>
                <c:pt idx="5723">
                  <c:v>4.0000999999999998</c:v>
                </c:pt>
                <c:pt idx="5724">
                  <c:v>3.0001000000000002</c:v>
                </c:pt>
                <c:pt idx="5725">
                  <c:v>3.0001000000000002</c:v>
                </c:pt>
                <c:pt idx="5726">
                  <c:v>2.0001000000000002</c:v>
                </c:pt>
                <c:pt idx="5727">
                  <c:v>4.0000999999999998</c:v>
                </c:pt>
                <c:pt idx="5728">
                  <c:v>4.0000999999999998</c:v>
                </c:pt>
                <c:pt idx="5729">
                  <c:v>32.000100000000003</c:v>
                </c:pt>
                <c:pt idx="5730">
                  <c:v>47.000100000000003</c:v>
                </c:pt>
                <c:pt idx="5731">
                  <c:v>42.000100000000003</c:v>
                </c:pt>
                <c:pt idx="5732">
                  <c:v>41.000100000000003</c:v>
                </c:pt>
                <c:pt idx="5733">
                  <c:v>13.0001</c:v>
                </c:pt>
                <c:pt idx="5734">
                  <c:v>10.0001</c:v>
                </c:pt>
                <c:pt idx="5735">
                  <c:v>6.0000999999999998</c:v>
                </c:pt>
                <c:pt idx="5736">
                  <c:v>2.0001000000000002</c:v>
                </c:pt>
                <c:pt idx="5737">
                  <c:v>3.0001000000000002</c:v>
                </c:pt>
                <c:pt idx="5738">
                  <c:v>6.0000999999999998</c:v>
                </c:pt>
                <c:pt idx="5739">
                  <c:v>39.000100000000003</c:v>
                </c:pt>
                <c:pt idx="5740">
                  <c:v>48.000100000000003</c:v>
                </c:pt>
                <c:pt idx="5741">
                  <c:v>10.0001</c:v>
                </c:pt>
                <c:pt idx="5742">
                  <c:v>3.0001000000000002</c:v>
                </c:pt>
                <c:pt idx="5743">
                  <c:v>2.0001000000000002</c:v>
                </c:pt>
                <c:pt idx="5744">
                  <c:v>1E-4</c:v>
                </c:pt>
                <c:pt idx="5745">
                  <c:v>1E-4</c:v>
                </c:pt>
                <c:pt idx="5746">
                  <c:v>4.0000999999999998</c:v>
                </c:pt>
                <c:pt idx="5747">
                  <c:v>1.0001</c:v>
                </c:pt>
                <c:pt idx="5748">
                  <c:v>2.0001000000000002</c:v>
                </c:pt>
                <c:pt idx="5749">
                  <c:v>1.0001</c:v>
                </c:pt>
                <c:pt idx="5750">
                  <c:v>4.0000999999999998</c:v>
                </c:pt>
                <c:pt idx="5751">
                  <c:v>1.0001</c:v>
                </c:pt>
                <c:pt idx="5752">
                  <c:v>1.0001</c:v>
                </c:pt>
                <c:pt idx="5753">
                  <c:v>2.0001000000000002</c:v>
                </c:pt>
                <c:pt idx="5754">
                  <c:v>1.0001</c:v>
                </c:pt>
                <c:pt idx="5755">
                  <c:v>3.0001000000000002</c:v>
                </c:pt>
                <c:pt idx="5756">
                  <c:v>4.0000999999999998</c:v>
                </c:pt>
                <c:pt idx="5757">
                  <c:v>1.0001</c:v>
                </c:pt>
                <c:pt idx="5758">
                  <c:v>3.0001000000000002</c:v>
                </c:pt>
                <c:pt idx="5759">
                  <c:v>2.0001000000000002</c:v>
                </c:pt>
                <c:pt idx="5760">
                  <c:v>1.0001</c:v>
                </c:pt>
                <c:pt idx="5761">
                  <c:v>1.0001</c:v>
                </c:pt>
                <c:pt idx="5762">
                  <c:v>1.0001</c:v>
                </c:pt>
                <c:pt idx="5763">
                  <c:v>1E-4</c:v>
                </c:pt>
                <c:pt idx="5764">
                  <c:v>1.0001</c:v>
                </c:pt>
                <c:pt idx="5765">
                  <c:v>1.0001</c:v>
                </c:pt>
                <c:pt idx="5766">
                  <c:v>1.0001</c:v>
                </c:pt>
                <c:pt idx="5767">
                  <c:v>3.0001000000000002</c:v>
                </c:pt>
                <c:pt idx="5768">
                  <c:v>1.0001</c:v>
                </c:pt>
                <c:pt idx="5769">
                  <c:v>4.0000999999999998</c:v>
                </c:pt>
                <c:pt idx="5770">
                  <c:v>1.0001</c:v>
                </c:pt>
                <c:pt idx="5771">
                  <c:v>1.0001</c:v>
                </c:pt>
                <c:pt idx="5772">
                  <c:v>3.0001000000000002</c:v>
                </c:pt>
                <c:pt idx="5773">
                  <c:v>1E-4</c:v>
                </c:pt>
                <c:pt idx="5774">
                  <c:v>1.0001</c:v>
                </c:pt>
                <c:pt idx="5775">
                  <c:v>1E-4</c:v>
                </c:pt>
                <c:pt idx="5776">
                  <c:v>2.0001000000000002</c:v>
                </c:pt>
                <c:pt idx="5777">
                  <c:v>3.0001000000000002</c:v>
                </c:pt>
                <c:pt idx="5778">
                  <c:v>2.0001000000000002</c:v>
                </c:pt>
                <c:pt idx="5779">
                  <c:v>2.0001000000000002</c:v>
                </c:pt>
                <c:pt idx="5780">
                  <c:v>1.0001</c:v>
                </c:pt>
                <c:pt idx="5781">
                  <c:v>1.0001</c:v>
                </c:pt>
                <c:pt idx="5782">
                  <c:v>1.0001</c:v>
                </c:pt>
                <c:pt idx="5783">
                  <c:v>1E-4</c:v>
                </c:pt>
                <c:pt idx="5784">
                  <c:v>1.0001</c:v>
                </c:pt>
                <c:pt idx="5785">
                  <c:v>1.0001</c:v>
                </c:pt>
                <c:pt idx="5786">
                  <c:v>1.0001</c:v>
                </c:pt>
                <c:pt idx="5787">
                  <c:v>1.0001</c:v>
                </c:pt>
                <c:pt idx="5788">
                  <c:v>3.0001000000000002</c:v>
                </c:pt>
                <c:pt idx="5789">
                  <c:v>2.0001000000000002</c:v>
                </c:pt>
                <c:pt idx="5790">
                  <c:v>1.0001</c:v>
                </c:pt>
                <c:pt idx="5791">
                  <c:v>2.0001000000000002</c:v>
                </c:pt>
                <c:pt idx="5792">
                  <c:v>1.0001</c:v>
                </c:pt>
                <c:pt idx="5793">
                  <c:v>3.0001000000000002</c:v>
                </c:pt>
                <c:pt idx="5794">
                  <c:v>7.0000999999999998</c:v>
                </c:pt>
                <c:pt idx="5795">
                  <c:v>14.0001</c:v>
                </c:pt>
                <c:pt idx="5796">
                  <c:v>18.0001</c:v>
                </c:pt>
                <c:pt idx="5797">
                  <c:v>9.0000999999999998</c:v>
                </c:pt>
                <c:pt idx="5798">
                  <c:v>5.0000999999999998</c:v>
                </c:pt>
                <c:pt idx="5799">
                  <c:v>3.0001000000000002</c:v>
                </c:pt>
                <c:pt idx="5800">
                  <c:v>2.0001000000000002</c:v>
                </c:pt>
                <c:pt idx="5801">
                  <c:v>5.0000999999999998</c:v>
                </c:pt>
                <c:pt idx="5802">
                  <c:v>2.0001000000000002</c:v>
                </c:pt>
                <c:pt idx="5803">
                  <c:v>1.0001</c:v>
                </c:pt>
                <c:pt idx="5804">
                  <c:v>3.0001000000000002</c:v>
                </c:pt>
                <c:pt idx="5805">
                  <c:v>1.0001</c:v>
                </c:pt>
                <c:pt idx="5806">
                  <c:v>1E-4</c:v>
                </c:pt>
                <c:pt idx="5807">
                  <c:v>1.0001</c:v>
                </c:pt>
                <c:pt idx="5808">
                  <c:v>1.0001</c:v>
                </c:pt>
                <c:pt idx="5809">
                  <c:v>1.0001</c:v>
                </c:pt>
                <c:pt idx="5810">
                  <c:v>1E-4</c:v>
                </c:pt>
                <c:pt idx="5811">
                  <c:v>1.0001</c:v>
                </c:pt>
                <c:pt idx="5812">
                  <c:v>1.0001</c:v>
                </c:pt>
                <c:pt idx="5813">
                  <c:v>1.0001</c:v>
                </c:pt>
                <c:pt idx="5814">
                  <c:v>1E-4</c:v>
                </c:pt>
                <c:pt idx="5815">
                  <c:v>1E-4</c:v>
                </c:pt>
                <c:pt idx="5816">
                  <c:v>1.0001</c:v>
                </c:pt>
                <c:pt idx="5817">
                  <c:v>1.0001</c:v>
                </c:pt>
                <c:pt idx="5818">
                  <c:v>1E-4</c:v>
                </c:pt>
                <c:pt idx="5819">
                  <c:v>1E-4</c:v>
                </c:pt>
                <c:pt idx="5820">
                  <c:v>1.0001</c:v>
                </c:pt>
                <c:pt idx="5821">
                  <c:v>1E-4</c:v>
                </c:pt>
                <c:pt idx="5822">
                  <c:v>1.0001</c:v>
                </c:pt>
                <c:pt idx="5823">
                  <c:v>1.0001</c:v>
                </c:pt>
                <c:pt idx="5824">
                  <c:v>1E-4</c:v>
                </c:pt>
                <c:pt idx="5825">
                  <c:v>1E-4</c:v>
                </c:pt>
                <c:pt idx="5826">
                  <c:v>1E-4</c:v>
                </c:pt>
                <c:pt idx="5827">
                  <c:v>1.0001</c:v>
                </c:pt>
                <c:pt idx="5828">
                  <c:v>1.0001</c:v>
                </c:pt>
                <c:pt idx="5829">
                  <c:v>1.0001</c:v>
                </c:pt>
                <c:pt idx="5830">
                  <c:v>3.0001000000000002</c:v>
                </c:pt>
                <c:pt idx="5831">
                  <c:v>1.0001</c:v>
                </c:pt>
                <c:pt idx="5832">
                  <c:v>1.0001</c:v>
                </c:pt>
                <c:pt idx="5833">
                  <c:v>1E-4</c:v>
                </c:pt>
                <c:pt idx="5834">
                  <c:v>1.0001</c:v>
                </c:pt>
                <c:pt idx="5835">
                  <c:v>2.0001000000000002</c:v>
                </c:pt>
                <c:pt idx="5836">
                  <c:v>1.0001</c:v>
                </c:pt>
                <c:pt idx="5837">
                  <c:v>1.0001</c:v>
                </c:pt>
                <c:pt idx="5838">
                  <c:v>1.0001</c:v>
                </c:pt>
                <c:pt idx="5839">
                  <c:v>1.0001</c:v>
                </c:pt>
                <c:pt idx="5840">
                  <c:v>1.0001</c:v>
                </c:pt>
                <c:pt idx="5841">
                  <c:v>1.0001</c:v>
                </c:pt>
                <c:pt idx="5842">
                  <c:v>1.0001</c:v>
                </c:pt>
                <c:pt idx="5843">
                  <c:v>1.0001</c:v>
                </c:pt>
                <c:pt idx="5844">
                  <c:v>2.0001000000000002</c:v>
                </c:pt>
                <c:pt idx="5845">
                  <c:v>1.0001</c:v>
                </c:pt>
                <c:pt idx="5846">
                  <c:v>1.0001</c:v>
                </c:pt>
                <c:pt idx="5847">
                  <c:v>1.0001</c:v>
                </c:pt>
                <c:pt idx="5848">
                  <c:v>1E-4</c:v>
                </c:pt>
                <c:pt idx="5849">
                  <c:v>1.0001</c:v>
                </c:pt>
                <c:pt idx="5850">
                  <c:v>1E-4</c:v>
                </c:pt>
                <c:pt idx="5851">
                  <c:v>1.0001</c:v>
                </c:pt>
                <c:pt idx="5852">
                  <c:v>1.0001</c:v>
                </c:pt>
                <c:pt idx="5853">
                  <c:v>1E-4</c:v>
                </c:pt>
                <c:pt idx="5854">
                  <c:v>3.0001000000000002</c:v>
                </c:pt>
                <c:pt idx="5855">
                  <c:v>2.0001000000000002</c:v>
                </c:pt>
                <c:pt idx="5856">
                  <c:v>6.0000999999999998</c:v>
                </c:pt>
                <c:pt idx="5857">
                  <c:v>7.0000999999999998</c:v>
                </c:pt>
                <c:pt idx="5858">
                  <c:v>17.0001</c:v>
                </c:pt>
                <c:pt idx="5859">
                  <c:v>15.0001</c:v>
                </c:pt>
                <c:pt idx="5860">
                  <c:v>14.0001</c:v>
                </c:pt>
                <c:pt idx="5861">
                  <c:v>6.0000999999999998</c:v>
                </c:pt>
                <c:pt idx="5862">
                  <c:v>6.0000999999999998</c:v>
                </c:pt>
                <c:pt idx="5863">
                  <c:v>3.0001000000000002</c:v>
                </c:pt>
                <c:pt idx="5864">
                  <c:v>2.0001000000000002</c:v>
                </c:pt>
                <c:pt idx="5865">
                  <c:v>1.0001</c:v>
                </c:pt>
                <c:pt idx="5866">
                  <c:v>1.0001</c:v>
                </c:pt>
                <c:pt idx="5867">
                  <c:v>1.0001</c:v>
                </c:pt>
                <c:pt idx="5868">
                  <c:v>2.0001000000000002</c:v>
                </c:pt>
                <c:pt idx="5869">
                  <c:v>1E-4</c:v>
                </c:pt>
                <c:pt idx="5870">
                  <c:v>1.0001</c:v>
                </c:pt>
                <c:pt idx="5871">
                  <c:v>1E-4</c:v>
                </c:pt>
                <c:pt idx="5872">
                  <c:v>1.0001</c:v>
                </c:pt>
                <c:pt idx="5873">
                  <c:v>1.0001</c:v>
                </c:pt>
                <c:pt idx="5874">
                  <c:v>1E-4</c:v>
                </c:pt>
                <c:pt idx="5875">
                  <c:v>1.0001</c:v>
                </c:pt>
                <c:pt idx="5876">
                  <c:v>1.0001</c:v>
                </c:pt>
                <c:pt idx="5877">
                  <c:v>1E-4</c:v>
                </c:pt>
                <c:pt idx="5878">
                  <c:v>1E-4</c:v>
                </c:pt>
                <c:pt idx="5879">
                  <c:v>2.0001000000000002</c:v>
                </c:pt>
                <c:pt idx="5880">
                  <c:v>1E-4</c:v>
                </c:pt>
                <c:pt idx="5881">
                  <c:v>1E-4</c:v>
                </c:pt>
                <c:pt idx="5882">
                  <c:v>1.0001</c:v>
                </c:pt>
                <c:pt idx="5883">
                  <c:v>1.0001</c:v>
                </c:pt>
                <c:pt idx="5884">
                  <c:v>1E-4</c:v>
                </c:pt>
                <c:pt idx="5885">
                  <c:v>1E-4</c:v>
                </c:pt>
                <c:pt idx="5886">
                  <c:v>1E-4</c:v>
                </c:pt>
                <c:pt idx="5887">
                  <c:v>1.0001</c:v>
                </c:pt>
                <c:pt idx="5888">
                  <c:v>1E-4</c:v>
                </c:pt>
                <c:pt idx="5889">
                  <c:v>1E-4</c:v>
                </c:pt>
                <c:pt idx="5890">
                  <c:v>1E-4</c:v>
                </c:pt>
                <c:pt idx="5891">
                  <c:v>1E-4</c:v>
                </c:pt>
                <c:pt idx="5892">
                  <c:v>1E-4</c:v>
                </c:pt>
                <c:pt idx="5893">
                  <c:v>1.0001</c:v>
                </c:pt>
                <c:pt idx="5894">
                  <c:v>1.0001</c:v>
                </c:pt>
                <c:pt idx="5895">
                  <c:v>2.0001000000000002</c:v>
                </c:pt>
                <c:pt idx="5896">
                  <c:v>1.0001</c:v>
                </c:pt>
                <c:pt idx="5897">
                  <c:v>1E-4</c:v>
                </c:pt>
                <c:pt idx="5898">
                  <c:v>3.0001000000000002</c:v>
                </c:pt>
                <c:pt idx="5899">
                  <c:v>1E-4</c:v>
                </c:pt>
                <c:pt idx="5900">
                  <c:v>1E-4</c:v>
                </c:pt>
                <c:pt idx="5901">
                  <c:v>1E-4</c:v>
                </c:pt>
                <c:pt idx="5902">
                  <c:v>1.0001</c:v>
                </c:pt>
                <c:pt idx="5903">
                  <c:v>1.0001</c:v>
                </c:pt>
                <c:pt idx="5904">
                  <c:v>1E-4</c:v>
                </c:pt>
                <c:pt idx="5905">
                  <c:v>2.0001000000000002</c:v>
                </c:pt>
                <c:pt idx="5906">
                  <c:v>1.0001</c:v>
                </c:pt>
                <c:pt idx="5907">
                  <c:v>2.0001000000000002</c:v>
                </c:pt>
                <c:pt idx="5908">
                  <c:v>1E-4</c:v>
                </c:pt>
                <c:pt idx="5909">
                  <c:v>1.0001</c:v>
                </c:pt>
                <c:pt idx="5910">
                  <c:v>2.0001000000000002</c:v>
                </c:pt>
                <c:pt idx="5911">
                  <c:v>2.0001000000000002</c:v>
                </c:pt>
                <c:pt idx="5912">
                  <c:v>2.0001000000000002</c:v>
                </c:pt>
                <c:pt idx="5913">
                  <c:v>2.0001000000000002</c:v>
                </c:pt>
                <c:pt idx="5914">
                  <c:v>2.0001000000000002</c:v>
                </c:pt>
                <c:pt idx="5915">
                  <c:v>1.0001</c:v>
                </c:pt>
                <c:pt idx="5916">
                  <c:v>1E-4</c:v>
                </c:pt>
                <c:pt idx="5917">
                  <c:v>6.0000999999999998</c:v>
                </c:pt>
                <c:pt idx="5918">
                  <c:v>8.0000999999999998</c:v>
                </c:pt>
                <c:pt idx="5919">
                  <c:v>10.0001</c:v>
                </c:pt>
                <c:pt idx="5920">
                  <c:v>36.000100000000003</c:v>
                </c:pt>
                <c:pt idx="5921">
                  <c:v>37.000100000000003</c:v>
                </c:pt>
                <c:pt idx="5922">
                  <c:v>54.000100000000003</c:v>
                </c:pt>
                <c:pt idx="5923">
                  <c:v>42.000100000000003</c:v>
                </c:pt>
                <c:pt idx="5924">
                  <c:v>26.0001</c:v>
                </c:pt>
                <c:pt idx="5925">
                  <c:v>9.0000999999999998</c:v>
                </c:pt>
                <c:pt idx="5926">
                  <c:v>3.0001000000000002</c:v>
                </c:pt>
                <c:pt idx="5927">
                  <c:v>3.0001000000000002</c:v>
                </c:pt>
                <c:pt idx="5928">
                  <c:v>1.0001</c:v>
                </c:pt>
                <c:pt idx="5929">
                  <c:v>1.0001</c:v>
                </c:pt>
                <c:pt idx="5930">
                  <c:v>1E-4</c:v>
                </c:pt>
                <c:pt idx="5931">
                  <c:v>2.0001000000000002</c:v>
                </c:pt>
                <c:pt idx="5932">
                  <c:v>1.0001</c:v>
                </c:pt>
                <c:pt idx="5933">
                  <c:v>1E-4</c:v>
                </c:pt>
                <c:pt idx="5934">
                  <c:v>1E-4</c:v>
                </c:pt>
                <c:pt idx="5935">
                  <c:v>2.0001000000000002</c:v>
                </c:pt>
                <c:pt idx="5936">
                  <c:v>1E-4</c:v>
                </c:pt>
                <c:pt idx="5937">
                  <c:v>1E-4</c:v>
                </c:pt>
                <c:pt idx="5938">
                  <c:v>1.0001</c:v>
                </c:pt>
                <c:pt idx="5939">
                  <c:v>3.0001000000000002</c:v>
                </c:pt>
                <c:pt idx="5940">
                  <c:v>1.0001</c:v>
                </c:pt>
                <c:pt idx="5941">
                  <c:v>1.0001</c:v>
                </c:pt>
                <c:pt idx="5942">
                  <c:v>1.0001</c:v>
                </c:pt>
                <c:pt idx="5943">
                  <c:v>1E-4</c:v>
                </c:pt>
                <c:pt idx="5944">
                  <c:v>1E-4</c:v>
                </c:pt>
                <c:pt idx="5945">
                  <c:v>1.0001</c:v>
                </c:pt>
                <c:pt idx="5946">
                  <c:v>1.0001</c:v>
                </c:pt>
                <c:pt idx="5947">
                  <c:v>1.0001</c:v>
                </c:pt>
                <c:pt idx="5948">
                  <c:v>2.0001000000000002</c:v>
                </c:pt>
                <c:pt idx="5949">
                  <c:v>1.0001</c:v>
                </c:pt>
                <c:pt idx="5950">
                  <c:v>1E-4</c:v>
                </c:pt>
                <c:pt idx="5951">
                  <c:v>1E-4</c:v>
                </c:pt>
                <c:pt idx="5952">
                  <c:v>2.0001000000000002</c:v>
                </c:pt>
                <c:pt idx="5953">
                  <c:v>1E-4</c:v>
                </c:pt>
                <c:pt idx="5954">
                  <c:v>1E-4</c:v>
                </c:pt>
                <c:pt idx="5955">
                  <c:v>1E-4</c:v>
                </c:pt>
                <c:pt idx="5956">
                  <c:v>1.0001</c:v>
                </c:pt>
                <c:pt idx="5957">
                  <c:v>1E-4</c:v>
                </c:pt>
                <c:pt idx="5958">
                  <c:v>2.0001000000000002</c:v>
                </c:pt>
                <c:pt idx="5959">
                  <c:v>1E-4</c:v>
                </c:pt>
                <c:pt idx="5960">
                  <c:v>2.0001000000000002</c:v>
                </c:pt>
                <c:pt idx="5961">
                  <c:v>1E-4</c:v>
                </c:pt>
                <c:pt idx="5962">
                  <c:v>1E-4</c:v>
                </c:pt>
                <c:pt idx="5963">
                  <c:v>1E-4</c:v>
                </c:pt>
                <c:pt idx="5964">
                  <c:v>1E-4</c:v>
                </c:pt>
                <c:pt idx="5965">
                  <c:v>1E-4</c:v>
                </c:pt>
                <c:pt idx="5966">
                  <c:v>1.0001</c:v>
                </c:pt>
                <c:pt idx="5967">
                  <c:v>1E-4</c:v>
                </c:pt>
                <c:pt idx="5968">
                  <c:v>1E-4</c:v>
                </c:pt>
                <c:pt idx="5969">
                  <c:v>1.0001</c:v>
                </c:pt>
                <c:pt idx="5970">
                  <c:v>1E-4</c:v>
                </c:pt>
                <c:pt idx="5971">
                  <c:v>2.0001000000000002</c:v>
                </c:pt>
                <c:pt idx="5972">
                  <c:v>1.0001</c:v>
                </c:pt>
                <c:pt idx="5973">
                  <c:v>1E-4</c:v>
                </c:pt>
                <c:pt idx="5974">
                  <c:v>1.0001</c:v>
                </c:pt>
                <c:pt idx="5975">
                  <c:v>1E-4</c:v>
                </c:pt>
                <c:pt idx="5976">
                  <c:v>1E-4</c:v>
                </c:pt>
                <c:pt idx="5977">
                  <c:v>1.0001</c:v>
                </c:pt>
                <c:pt idx="5978">
                  <c:v>1E-4</c:v>
                </c:pt>
                <c:pt idx="5979">
                  <c:v>1E-4</c:v>
                </c:pt>
                <c:pt idx="5980">
                  <c:v>2.0001000000000002</c:v>
                </c:pt>
                <c:pt idx="5981">
                  <c:v>7.0000999999999998</c:v>
                </c:pt>
                <c:pt idx="5982">
                  <c:v>16.0001</c:v>
                </c:pt>
                <c:pt idx="5983">
                  <c:v>11.0001</c:v>
                </c:pt>
                <c:pt idx="5984">
                  <c:v>16.0001</c:v>
                </c:pt>
                <c:pt idx="5985">
                  <c:v>12.0001</c:v>
                </c:pt>
                <c:pt idx="5986">
                  <c:v>8.0000999999999998</c:v>
                </c:pt>
                <c:pt idx="5987">
                  <c:v>7.0000999999999998</c:v>
                </c:pt>
                <c:pt idx="5988">
                  <c:v>3.0001000000000002</c:v>
                </c:pt>
                <c:pt idx="5989">
                  <c:v>1.0001</c:v>
                </c:pt>
                <c:pt idx="5990">
                  <c:v>1E-4</c:v>
                </c:pt>
                <c:pt idx="5991">
                  <c:v>1.0001</c:v>
                </c:pt>
                <c:pt idx="5992">
                  <c:v>1E-4</c:v>
                </c:pt>
                <c:pt idx="5993">
                  <c:v>1E-4</c:v>
                </c:pt>
                <c:pt idx="5994">
                  <c:v>2.0001000000000002</c:v>
                </c:pt>
                <c:pt idx="5995">
                  <c:v>1E-4</c:v>
                </c:pt>
                <c:pt idx="5996">
                  <c:v>1E-4</c:v>
                </c:pt>
                <c:pt idx="5997">
                  <c:v>1E-4</c:v>
                </c:pt>
                <c:pt idx="5998">
                  <c:v>1.0001</c:v>
                </c:pt>
                <c:pt idx="5999">
                  <c:v>1.0001</c:v>
                </c:pt>
                <c:pt idx="6000">
                  <c:v>1E-4</c:v>
                </c:pt>
                <c:pt idx="6001">
                  <c:v>1E-4</c:v>
                </c:pt>
                <c:pt idx="6002">
                  <c:v>1.0001</c:v>
                </c:pt>
                <c:pt idx="6003">
                  <c:v>1E-4</c:v>
                </c:pt>
                <c:pt idx="6004">
                  <c:v>1.0001</c:v>
                </c:pt>
                <c:pt idx="6005">
                  <c:v>1.0001</c:v>
                </c:pt>
                <c:pt idx="6006">
                  <c:v>1E-4</c:v>
                </c:pt>
                <c:pt idx="6007">
                  <c:v>1.0001</c:v>
                </c:pt>
                <c:pt idx="6008">
                  <c:v>1E-4</c:v>
                </c:pt>
                <c:pt idx="6009">
                  <c:v>1E-4</c:v>
                </c:pt>
                <c:pt idx="6010">
                  <c:v>1E-4</c:v>
                </c:pt>
                <c:pt idx="6011">
                  <c:v>1.0001</c:v>
                </c:pt>
                <c:pt idx="6012">
                  <c:v>1.0001</c:v>
                </c:pt>
                <c:pt idx="6013">
                  <c:v>1.0001</c:v>
                </c:pt>
                <c:pt idx="6014">
                  <c:v>1E-4</c:v>
                </c:pt>
                <c:pt idx="6015">
                  <c:v>1E-4</c:v>
                </c:pt>
                <c:pt idx="6016">
                  <c:v>1.0001</c:v>
                </c:pt>
                <c:pt idx="6017">
                  <c:v>1.0001</c:v>
                </c:pt>
                <c:pt idx="6018">
                  <c:v>1E-4</c:v>
                </c:pt>
                <c:pt idx="6019">
                  <c:v>1E-4</c:v>
                </c:pt>
                <c:pt idx="6020">
                  <c:v>1.0001</c:v>
                </c:pt>
                <c:pt idx="6021">
                  <c:v>1.0001</c:v>
                </c:pt>
                <c:pt idx="6022">
                  <c:v>1E-4</c:v>
                </c:pt>
                <c:pt idx="6023">
                  <c:v>1E-4</c:v>
                </c:pt>
                <c:pt idx="6024">
                  <c:v>1E-4</c:v>
                </c:pt>
                <c:pt idx="6025">
                  <c:v>1.0001</c:v>
                </c:pt>
                <c:pt idx="6026">
                  <c:v>1E-4</c:v>
                </c:pt>
                <c:pt idx="6027">
                  <c:v>1.0001</c:v>
                </c:pt>
                <c:pt idx="6028">
                  <c:v>1.0001</c:v>
                </c:pt>
                <c:pt idx="6029">
                  <c:v>1.0001</c:v>
                </c:pt>
                <c:pt idx="6030">
                  <c:v>1E-4</c:v>
                </c:pt>
                <c:pt idx="6031">
                  <c:v>1.0001</c:v>
                </c:pt>
                <c:pt idx="6032">
                  <c:v>1E-4</c:v>
                </c:pt>
                <c:pt idx="6033">
                  <c:v>1.0001</c:v>
                </c:pt>
                <c:pt idx="6034">
                  <c:v>1.0001</c:v>
                </c:pt>
                <c:pt idx="6035">
                  <c:v>1E-4</c:v>
                </c:pt>
                <c:pt idx="6036">
                  <c:v>1E-4</c:v>
                </c:pt>
                <c:pt idx="6037">
                  <c:v>1.0001</c:v>
                </c:pt>
                <c:pt idx="6038">
                  <c:v>1E-4</c:v>
                </c:pt>
                <c:pt idx="6039">
                  <c:v>1E-4</c:v>
                </c:pt>
                <c:pt idx="6040">
                  <c:v>5.0000999999999998</c:v>
                </c:pt>
                <c:pt idx="6041">
                  <c:v>6.0000999999999998</c:v>
                </c:pt>
                <c:pt idx="6042">
                  <c:v>13.0001</c:v>
                </c:pt>
                <c:pt idx="6043">
                  <c:v>16.0001</c:v>
                </c:pt>
                <c:pt idx="6044">
                  <c:v>14.0001</c:v>
                </c:pt>
                <c:pt idx="6045">
                  <c:v>10.0001</c:v>
                </c:pt>
                <c:pt idx="6046">
                  <c:v>10.0001</c:v>
                </c:pt>
                <c:pt idx="6047">
                  <c:v>6.0000999999999998</c:v>
                </c:pt>
                <c:pt idx="6048">
                  <c:v>14.0001</c:v>
                </c:pt>
                <c:pt idx="6049">
                  <c:v>15.0001</c:v>
                </c:pt>
                <c:pt idx="6050">
                  <c:v>5.0000999999999998</c:v>
                </c:pt>
                <c:pt idx="6051">
                  <c:v>1.0001</c:v>
                </c:pt>
                <c:pt idx="6052">
                  <c:v>2.0001000000000002</c:v>
                </c:pt>
                <c:pt idx="6053">
                  <c:v>1.0001</c:v>
                </c:pt>
                <c:pt idx="6054">
                  <c:v>1.0001</c:v>
                </c:pt>
                <c:pt idx="6055">
                  <c:v>1.0001</c:v>
                </c:pt>
                <c:pt idx="6056">
                  <c:v>1.0001</c:v>
                </c:pt>
                <c:pt idx="6057">
                  <c:v>1.0001</c:v>
                </c:pt>
                <c:pt idx="6058">
                  <c:v>1E-4</c:v>
                </c:pt>
                <c:pt idx="6059">
                  <c:v>1E-4</c:v>
                </c:pt>
                <c:pt idx="6060">
                  <c:v>2.0001000000000002</c:v>
                </c:pt>
                <c:pt idx="6061">
                  <c:v>1E-4</c:v>
                </c:pt>
                <c:pt idx="6062">
                  <c:v>1E-4</c:v>
                </c:pt>
                <c:pt idx="6063">
                  <c:v>1E-4</c:v>
                </c:pt>
                <c:pt idx="6064">
                  <c:v>1.0001</c:v>
                </c:pt>
                <c:pt idx="6065">
                  <c:v>1E-4</c:v>
                </c:pt>
                <c:pt idx="6066">
                  <c:v>1.0001</c:v>
                </c:pt>
                <c:pt idx="6067">
                  <c:v>1E-4</c:v>
                </c:pt>
                <c:pt idx="6068">
                  <c:v>1E-4</c:v>
                </c:pt>
                <c:pt idx="6069">
                  <c:v>2.0001000000000002</c:v>
                </c:pt>
                <c:pt idx="6070">
                  <c:v>1E-4</c:v>
                </c:pt>
                <c:pt idx="6071">
                  <c:v>1.0001</c:v>
                </c:pt>
                <c:pt idx="6072">
                  <c:v>1.0001</c:v>
                </c:pt>
                <c:pt idx="6073">
                  <c:v>1E-4</c:v>
                </c:pt>
                <c:pt idx="6074">
                  <c:v>1E-4</c:v>
                </c:pt>
                <c:pt idx="6075">
                  <c:v>1E-4</c:v>
                </c:pt>
                <c:pt idx="6076">
                  <c:v>1E-4</c:v>
                </c:pt>
                <c:pt idx="6077">
                  <c:v>1E-4</c:v>
                </c:pt>
                <c:pt idx="6078">
                  <c:v>1.0001</c:v>
                </c:pt>
                <c:pt idx="6079">
                  <c:v>1.0001</c:v>
                </c:pt>
                <c:pt idx="6080">
                  <c:v>1.0001</c:v>
                </c:pt>
                <c:pt idx="6081">
                  <c:v>3.0001000000000002</c:v>
                </c:pt>
                <c:pt idx="6082">
                  <c:v>1E-4</c:v>
                </c:pt>
                <c:pt idx="6083">
                  <c:v>1E-4</c:v>
                </c:pt>
                <c:pt idx="6084">
                  <c:v>2.0001000000000002</c:v>
                </c:pt>
                <c:pt idx="6085">
                  <c:v>1.0001</c:v>
                </c:pt>
                <c:pt idx="6086">
                  <c:v>1.0001</c:v>
                </c:pt>
                <c:pt idx="6087">
                  <c:v>1E-4</c:v>
                </c:pt>
                <c:pt idx="6088">
                  <c:v>2.0001000000000002</c:v>
                </c:pt>
                <c:pt idx="6089">
                  <c:v>3.0001000000000002</c:v>
                </c:pt>
                <c:pt idx="6090">
                  <c:v>1E-4</c:v>
                </c:pt>
                <c:pt idx="6091">
                  <c:v>1.0001</c:v>
                </c:pt>
                <c:pt idx="6092">
                  <c:v>1E-4</c:v>
                </c:pt>
                <c:pt idx="6093">
                  <c:v>1E-4</c:v>
                </c:pt>
                <c:pt idx="6094">
                  <c:v>1E-4</c:v>
                </c:pt>
                <c:pt idx="6095">
                  <c:v>2.0001000000000002</c:v>
                </c:pt>
                <c:pt idx="6096">
                  <c:v>1E-4</c:v>
                </c:pt>
                <c:pt idx="6097">
                  <c:v>1.0001</c:v>
                </c:pt>
                <c:pt idx="6098">
                  <c:v>1.0001</c:v>
                </c:pt>
                <c:pt idx="6099">
                  <c:v>1.0001</c:v>
                </c:pt>
                <c:pt idx="6100">
                  <c:v>3.0001000000000002</c:v>
                </c:pt>
                <c:pt idx="6101">
                  <c:v>10.0001</c:v>
                </c:pt>
                <c:pt idx="6102">
                  <c:v>26.0001</c:v>
                </c:pt>
                <c:pt idx="6103">
                  <c:v>77.000100000000003</c:v>
                </c:pt>
                <c:pt idx="6104">
                  <c:v>80.000100000000003</c:v>
                </c:pt>
                <c:pt idx="6105">
                  <c:v>70.000100000000003</c:v>
                </c:pt>
                <c:pt idx="6106">
                  <c:v>38.000100000000003</c:v>
                </c:pt>
                <c:pt idx="6107">
                  <c:v>7.0000999999999998</c:v>
                </c:pt>
                <c:pt idx="6108">
                  <c:v>1E-4</c:v>
                </c:pt>
                <c:pt idx="6109">
                  <c:v>2.0001000000000002</c:v>
                </c:pt>
                <c:pt idx="6110">
                  <c:v>4.0000999999999998</c:v>
                </c:pt>
                <c:pt idx="6111">
                  <c:v>2.0001000000000002</c:v>
                </c:pt>
                <c:pt idx="6112">
                  <c:v>1E-4</c:v>
                </c:pt>
                <c:pt idx="6113">
                  <c:v>1E-4</c:v>
                </c:pt>
                <c:pt idx="6114">
                  <c:v>1E-4</c:v>
                </c:pt>
                <c:pt idx="6115">
                  <c:v>1E-4</c:v>
                </c:pt>
                <c:pt idx="6116">
                  <c:v>1.0001</c:v>
                </c:pt>
                <c:pt idx="6117">
                  <c:v>1E-4</c:v>
                </c:pt>
                <c:pt idx="6118">
                  <c:v>2.0001000000000002</c:v>
                </c:pt>
                <c:pt idx="6119">
                  <c:v>1.0001</c:v>
                </c:pt>
                <c:pt idx="6120">
                  <c:v>1.0001</c:v>
                </c:pt>
                <c:pt idx="6121">
                  <c:v>1E-4</c:v>
                </c:pt>
                <c:pt idx="6122">
                  <c:v>1E-4</c:v>
                </c:pt>
                <c:pt idx="6123">
                  <c:v>1E-4</c:v>
                </c:pt>
                <c:pt idx="6124">
                  <c:v>1E-4</c:v>
                </c:pt>
                <c:pt idx="6125">
                  <c:v>1.0001</c:v>
                </c:pt>
                <c:pt idx="6126">
                  <c:v>1E-4</c:v>
                </c:pt>
                <c:pt idx="6127">
                  <c:v>1E-4</c:v>
                </c:pt>
                <c:pt idx="6128">
                  <c:v>1E-4</c:v>
                </c:pt>
                <c:pt idx="6129">
                  <c:v>1.0001</c:v>
                </c:pt>
                <c:pt idx="6130">
                  <c:v>1.0001</c:v>
                </c:pt>
                <c:pt idx="6131">
                  <c:v>1.0001</c:v>
                </c:pt>
                <c:pt idx="6132">
                  <c:v>1E-4</c:v>
                </c:pt>
                <c:pt idx="6133">
                  <c:v>1E-4</c:v>
                </c:pt>
                <c:pt idx="6134">
                  <c:v>1E-4</c:v>
                </c:pt>
                <c:pt idx="6135">
                  <c:v>1E-4</c:v>
                </c:pt>
                <c:pt idx="6136">
                  <c:v>1.0001</c:v>
                </c:pt>
                <c:pt idx="6137">
                  <c:v>1E-4</c:v>
                </c:pt>
                <c:pt idx="6138">
                  <c:v>1E-4</c:v>
                </c:pt>
                <c:pt idx="6139">
                  <c:v>1E-4</c:v>
                </c:pt>
                <c:pt idx="6140">
                  <c:v>1.0001</c:v>
                </c:pt>
                <c:pt idx="6141">
                  <c:v>1E-4</c:v>
                </c:pt>
                <c:pt idx="6142">
                  <c:v>2.0001000000000002</c:v>
                </c:pt>
                <c:pt idx="6143">
                  <c:v>2.0001000000000002</c:v>
                </c:pt>
                <c:pt idx="6144">
                  <c:v>1.0001</c:v>
                </c:pt>
                <c:pt idx="6145">
                  <c:v>1.0001</c:v>
                </c:pt>
                <c:pt idx="6146">
                  <c:v>1E-4</c:v>
                </c:pt>
                <c:pt idx="6147">
                  <c:v>1E-4</c:v>
                </c:pt>
                <c:pt idx="6148">
                  <c:v>1E-4</c:v>
                </c:pt>
                <c:pt idx="6149">
                  <c:v>1E-4</c:v>
                </c:pt>
                <c:pt idx="6150">
                  <c:v>1.0001</c:v>
                </c:pt>
                <c:pt idx="6151">
                  <c:v>1.0001</c:v>
                </c:pt>
                <c:pt idx="6152">
                  <c:v>1E-4</c:v>
                </c:pt>
                <c:pt idx="6153">
                  <c:v>1.0001</c:v>
                </c:pt>
                <c:pt idx="6154">
                  <c:v>1.0001</c:v>
                </c:pt>
                <c:pt idx="6155">
                  <c:v>1E-4</c:v>
                </c:pt>
                <c:pt idx="6156">
                  <c:v>1.0001</c:v>
                </c:pt>
                <c:pt idx="6157">
                  <c:v>1.0001</c:v>
                </c:pt>
                <c:pt idx="6158">
                  <c:v>2.0001000000000002</c:v>
                </c:pt>
                <c:pt idx="6159">
                  <c:v>1.0001</c:v>
                </c:pt>
                <c:pt idx="6160">
                  <c:v>1.0001</c:v>
                </c:pt>
                <c:pt idx="6161">
                  <c:v>5.0000999999999998</c:v>
                </c:pt>
                <c:pt idx="6162">
                  <c:v>4.0000999999999998</c:v>
                </c:pt>
                <c:pt idx="6163">
                  <c:v>14.0001</c:v>
                </c:pt>
                <c:pt idx="6164">
                  <c:v>22.0001</c:v>
                </c:pt>
                <c:pt idx="6165">
                  <c:v>28.0001</c:v>
                </c:pt>
                <c:pt idx="6166">
                  <c:v>11.0001</c:v>
                </c:pt>
                <c:pt idx="6167">
                  <c:v>14.0001</c:v>
                </c:pt>
                <c:pt idx="6168">
                  <c:v>12.0001</c:v>
                </c:pt>
                <c:pt idx="6169">
                  <c:v>4.0000999999999998</c:v>
                </c:pt>
                <c:pt idx="6170">
                  <c:v>19.0001</c:v>
                </c:pt>
                <c:pt idx="6171">
                  <c:v>22.0001</c:v>
                </c:pt>
                <c:pt idx="6172">
                  <c:v>10.0001</c:v>
                </c:pt>
                <c:pt idx="6173">
                  <c:v>5.0000999999999998</c:v>
                </c:pt>
                <c:pt idx="6174">
                  <c:v>5.0000999999999998</c:v>
                </c:pt>
                <c:pt idx="6175">
                  <c:v>6.0000999999999998</c:v>
                </c:pt>
                <c:pt idx="6176">
                  <c:v>3.0001000000000002</c:v>
                </c:pt>
                <c:pt idx="6177">
                  <c:v>1.0001</c:v>
                </c:pt>
                <c:pt idx="6178">
                  <c:v>1.0001</c:v>
                </c:pt>
                <c:pt idx="6179">
                  <c:v>1E-4</c:v>
                </c:pt>
                <c:pt idx="6180">
                  <c:v>1E-4</c:v>
                </c:pt>
                <c:pt idx="6181">
                  <c:v>5.0000999999999998</c:v>
                </c:pt>
                <c:pt idx="6182">
                  <c:v>1E-4</c:v>
                </c:pt>
                <c:pt idx="6183">
                  <c:v>5.0000999999999998</c:v>
                </c:pt>
                <c:pt idx="6184">
                  <c:v>3.0001000000000002</c:v>
                </c:pt>
                <c:pt idx="6185">
                  <c:v>1.0001</c:v>
                </c:pt>
                <c:pt idx="6186">
                  <c:v>3.0001000000000002</c:v>
                </c:pt>
                <c:pt idx="6187">
                  <c:v>4.0000999999999998</c:v>
                </c:pt>
                <c:pt idx="6188">
                  <c:v>7.0000999999999998</c:v>
                </c:pt>
                <c:pt idx="6189">
                  <c:v>8.0000999999999998</c:v>
                </c:pt>
                <c:pt idx="6190">
                  <c:v>6.0000999999999998</c:v>
                </c:pt>
                <c:pt idx="6191">
                  <c:v>5.0000999999999998</c:v>
                </c:pt>
                <c:pt idx="6192">
                  <c:v>5.0000999999999998</c:v>
                </c:pt>
                <c:pt idx="6193">
                  <c:v>5.0000999999999998</c:v>
                </c:pt>
                <c:pt idx="6194">
                  <c:v>5.0000999999999998</c:v>
                </c:pt>
                <c:pt idx="6195">
                  <c:v>4.0000999999999998</c:v>
                </c:pt>
                <c:pt idx="6196">
                  <c:v>8.0000999999999998</c:v>
                </c:pt>
                <c:pt idx="6197">
                  <c:v>6.0000999999999998</c:v>
                </c:pt>
                <c:pt idx="6198">
                  <c:v>5.0000999999999998</c:v>
                </c:pt>
                <c:pt idx="6199">
                  <c:v>3.0001000000000002</c:v>
                </c:pt>
                <c:pt idx="6200">
                  <c:v>4.0000999999999998</c:v>
                </c:pt>
                <c:pt idx="6201">
                  <c:v>5.0000999999999998</c:v>
                </c:pt>
                <c:pt idx="6202">
                  <c:v>5.0000999999999998</c:v>
                </c:pt>
                <c:pt idx="6203">
                  <c:v>4.0000999999999998</c:v>
                </c:pt>
                <c:pt idx="6204">
                  <c:v>5.0000999999999998</c:v>
                </c:pt>
                <c:pt idx="6205">
                  <c:v>7.0000999999999998</c:v>
                </c:pt>
                <c:pt idx="6206">
                  <c:v>7.0000999999999998</c:v>
                </c:pt>
                <c:pt idx="6207">
                  <c:v>6.0000999999999998</c:v>
                </c:pt>
                <c:pt idx="6208">
                  <c:v>1E-4</c:v>
                </c:pt>
                <c:pt idx="6209">
                  <c:v>3.0001000000000002</c:v>
                </c:pt>
                <c:pt idx="6210">
                  <c:v>7.0000999999999998</c:v>
                </c:pt>
                <c:pt idx="6211">
                  <c:v>7.0000999999999998</c:v>
                </c:pt>
                <c:pt idx="6212">
                  <c:v>3.0001000000000002</c:v>
                </c:pt>
                <c:pt idx="6213">
                  <c:v>6.0000999999999998</c:v>
                </c:pt>
                <c:pt idx="6214">
                  <c:v>9.0000999999999998</c:v>
                </c:pt>
                <c:pt idx="6215">
                  <c:v>4.0000999999999998</c:v>
                </c:pt>
                <c:pt idx="6216">
                  <c:v>5.0000999999999998</c:v>
                </c:pt>
                <c:pt idx="6217">
                  <c:v>7.0000999999999998</c:v>
                </c:pt>
                <c:pt idx="6218">
                  <c:v>5.0000999999999998</c:v>
                </c:pt>
                <c:pt idx="6219">
                  <c:v>8.0000999999999998</c:v>
                </c:pt>
                <c:pt idx="6220">
                  <c:v>7.0000999999999998</c:v>
                </c:pt>
                <c:pt idx="6221">
                  <c:v>8.0000999999999998</c:v>
                </c:pt>
                <c:pt idx="6222">
                  <c:v>23.0001</c:v>
                </c:pt>
                <c:pt idx="6223">
                  <c:v>34.000100000000003</c:v>
                </c:pt>
                <c:pt idx="6224">
                  <c:v>32.000100000000003</c:v>
                </c:pt>
                <c:pt idx="6225">
                  <c:v>18.0001</c:v>
                </c:pt>
                <c:pt idx="6226">
                  <c:v>15.0001</c:v>
                </c:pt>
                <c:pt idx="6227">
                  <c:v>10.0001</c:v>
                </c:pt>
                <c:pt idx="6228">
                  <c:v>11.0001</c:v>
                </c:pt>
                <c:pt idx="6229">
                  <c:v>5.0000999999999998</c:v>
                </c:pt>
                <c:pt idx="6230">
                  <c:v>9.0000999999999998</c:v>
                </c:pt>
                <c:pt idx="6231">
                  <c:v>13.0001</c:v>
                </c:pt>
                <c:pt idx="6232">
                  <c:v>13.0001</c:v>
                </c:pt>
                <c:pt idx="6233">
                  <c:v>7.0000999999999998</c:v>
                </c:pt>
                <c:pt idx="6234">
                  <c:v>7.0000999999999998</c:v>
                </c:pt>
                <c:pt idx="6235">
                  <c:v>7.0000999999999998</c:v>
                </c:pt>
                <c:pt idx="6236">
                  <c:v>6.0000999999999998</c:v>
                </c:pt>
                <c:pt idx="6237">
                  <c:v>11.0001</c:v>
                </c:pt>
                <c:pt idx="6238">
                  <c:v>3.0001000000000002</c:v>
                </c:pt>
                <c:pt idx="6239">
                  <c:v>5.0000999999999998</c:v>
                </c:pt>
                <c:pt idx="6240">
                  <c:v>4.0000999999999998</c:v>
                </c:pt>
                <c:pt idx="6241">
                  <c:v>5.0000999999999998</c:v>
                </c:pt>
                <c:pt idx="6242">
                  <c:v>4.0000999999999998</c:v>
                </c:pt>
                <c:pt idx="6243">
                  <c:v>6.0000999999999998</c:v>
                </c:pt>
                <c:pt idx="6244">
                  <c:v>3.0001000000000002</c:v>
                </c:pt>
                <c:pt idx="6245">
                  <c:v>4.0000999999999998</c:v>
                </c:pt>
                <c:pt idx="6246">
                  <c:v>4.0000999999999998</c:v>
                </c:pt>
                <c:pt idx="6247">
                  <c:v>4.0000999999999998</c:v>
                </c:pt>
                <c:pt idx="6248">
                  <c:v>3.0001000000000002</c:v>
                </c:pt>
                <c:pt idx="6249">
                  <c:v>6.0000999999999998</c:v>
                </c:pt>
                <c:pt idx="6250">
                  <c:v>2.0001000000000002</c:v>
                </c:pt>
                <c:pt idx="6251">
                  <c:v>5.0000999999999998</c:v>
                </c:pt>
                <c:pt idx="6252">
                  <c:v>5.0000999999999998</c:v>
                </c:pt>
                <c:pt idx="6253">
                  <c:v>5.0000999999999998</c:v>
                </c:pt>
                <c:pt idx="6254">
                  <c:v>10.0001</c:v>
                </c:pt>
                <c:pt idx="6255">
                  <c:v>5.0000999999999998</c:v>
                </c:pt>
                <c:pt idx="6256">
                  <c:v>5.0000999999999998</c:v>
                </c:pt>
                <c:pt idx="6257">
                  <c:v>5.0000999999999998</c:v>
                </c:pt>
                <c:pt idx="6258">
                  <c:v>1.0001</c:v>
                </c:pt>
                <c:pt idx="6259">
                  <c:v>2.0001000000000002</c:v>
                </c:pt>
                <c:pt idx="6260">
                  <c:v>5.0000999999999998</c:v>
                </c:pt>
                <c:pt idx="6261">
                  <c:v>5.0000999999999998</c:v>
                </c:pt>
                <c:pt idx="6262">
                  <c:v>2.0001000000000002</c:v>
                </c:pt>
                <c:pt idx="6263">
                  <c:v>4.0000999999999998</c:v>
                </c:pt>
                <c:pt idx="6264">
                  <c:v>6.0000999999999998</c:v>
                </c:pt>
                <c:pt idx="6265">
                  <c:v>3.0001000000000002</c:v>
                </c:pt>
                <c:pt idx="6266">
                  <c:v>4.0000999999999998</c:v>
                </c:pt>
                <c:pt idx="6267">
                  <c:v>4.0000999999999998</c:v>
                </c:pt>
                <c:pt idx="6268">
                  <c:v>4.0000999999999998</c:v>
                </c:pt>
                <c:pt idx="6269">
                  <c:v>3.0001000000000002</c:v>
                </c:pt>
                <c:pt idx="6270">
                  <c:v>7.0000999999999998</c:v>
                </c:pt>
                <c:pt idx="6271">
                  <c:v>11.0001</c:v>
                </c:pt>
                <c:pt idx="6272">
                  <c:v>4.0000999999999998</c:v>
                </c:pt>
                <c:pt idx="6273">
                  <c:v>3.0001000000000002</c:v>
                </c:pt>
                <c:pt idx="6274">
                  <c:v>4.0000999999999998</c:v>
                </c:pt>
                <c:pt idx="6275">
                  <c:v>5.0000999999999998</c:v>
                </c:pt>
                <c:pt idx="6276">
                  <c:v>5.0000999999999998</c:v>
                </c:pt>
                <c:pt idx="6277">
                  <c:v>4.0000999999999998</c:v>
                </c:pt>
                <c:pt idx="6278">
                  <c:v>5.0000999999999998</c:v>
                </c:pt>
                <c:pt idx="6279">
                  <c:v>4.0000999999999998</c:v>
                </c:pt>
                <c:pt idx="6280">
                  <c:v>6.0000999999999998</c:v>
                </c:pt>
                <c:pt idx="6281">
                  <c:v>9.0000999999999998</c:v>
                </c:pt>
                <c:pt idx="6282">
                  <c:v>15.0001</c:v>
                </c:pt>
                <c:pt idx="6283">
                  <c:v>31.0001</c:v>
                </c:pt>
                <c:pt idx="6284">
                  <c:v>48.000100000000003</c:v>
                </c:pt>
                <c:pt idx="6285">
                  <c:v>41.000100000000003</c:v>
                </c:pt>
                <c:pt idx="6286">
                  <c:v>31.0001</c:v>
                </c:pt>
                <c:pt idx="6287">
                  <c:v>23.0001</c:v>
                </c:pt>
                <c:pt idx="6288">
                  <c:v>15.0001</c:v>
                </c:pt>
                <c:pt idx="6289">
                  <c:v>12.0001</c:v>
                </c:pt>
                <c:pt idx="6290">
                  <c:v>33.000100000000003</c:v>
                </c:pt>
                <c:pt idx="6291">
                  <c:v>81.000100000000003</c:v>
                </c:pt>
                <c:pt idx="6292">
                  <c:v>62.000100000000003</c:v>
                </c:pt>
                <c:pt idx="6293">
                  <c:v>19.0001</c:v>
                </c:pt>
                <c:pt idx="6294">
                  <c:v>8.0000999999999998</c:v>
                </c:pt>
                <c:pt idx="6295">
                  <c:v>7.0000999999999998</c:v>
                </c:pt>
                <c:pt idx="6296">
                  <c:v>8.0000999999999998</c:v>
                </c:pt>
                <c:pt idx="6297">
                  <c:v>7.0000999999999998</c:v>
                </c:pt>
                <c:pt idx="6298">
                  <c:v>7.0000999999999998</c:v>
                </c:pt>
                <c:pt idx="6299">
                  <c:v>10.0001</c:v>
                </c:pt>
                <c:pt idx="6300">
                  <c:v>8.0000999999999998</c:v>
                </c:pt>
                <c:pt idx="6301">
                  <c:v>11.0001</c:v>
                </c:pt>
                <c:pt idx="6302">
                  <c:v>16.0001</c:v>
                </c:pt>
                <c:pt idx="6303">
                  <c:v>12.0001</c:v>
                </c:pt>
                <c:pt idx="6304">
                  <c:v>10.0001</c:v>
                </c:pt>
                <c:pt idx="6305">
                  <c:v>14.0001</c:v>
                </c:pt>
                <c:pt idx="6306">
                  <c:v>15.0001</c:v>
                </c:pt>
                <c:pt idx="6307">
                  <c:v>15.0001</c:v>
                </c:pt>
                <c:pt idx="6308">
                  <c:v>12.0001</c:v>
                </c:pt>
                <c:pt idx="6309">
                  <c:v>14.0001</c:v>
                </c:pt>
                <c:pt idx="6310">
                  <c:v>6.0000999999999998</c:v>
                </c:pt>
                <c:pt idx="6311">
                  <c:v>12.0001</c:v>
                </c:pt>
                <c:pt idx="6312">
                  <c:v>8.0000999999999998</c:v>
                </c:pt>
                <c:pt idx="6313">
                  <c:v>12.0001</c:v>
                </c:pt>
                <c:pt idx="6314">
                  <c:v>8.0000999999999998</c:v>
                </c:pt>
                <c:pt idx="6315">
                  <c:v>10.0001</c:v>
                </c:pt>
                <c:pt idx="6316">
                  <c:v>13.0001</c:v>
                </c:pt>
                <c:pt idx="6317">
                  <c:v>11.0001</c:v>
                </c:pt>
                <c:pt idx="6318">
                  <c:v>11.0001</c:v>
                </c:pt>
                <c:pt idx="6319">
                  <c:v>20.0001</c:v>
                </c:pt>
                <c:pt idx="6320">
                  <c:v>14.0001</c:v>
                </c:pt>
                <c:pt idx="6321">
                  <c:v>14.0001</c:v>
                </c:pt>
                <c:pt idx="6322">
                  <c:v>12.0001</c:v>
                </c:pt>
                <c:pt idx="6323">
                  <c:v>15.0001</c:v>
                </c:pt>
                <c:pt idx="6324">
                  <c:v>16.0001</c:v>
                </c:pt>
                <c:pt idx="6325">
                  <c:v>19.0001</c:v>
                </c:pt>
                <c:pt idx="6326">
                  <c:v>19.0001</c:v>
                </c:pt>
                <c:pt idx="6327">
                  <c:v>14.0001</c:v>
                </c:pt>
                <c:pt idx="6328">
                  <c:v>13.0001</c:v>
                </c:pt>
                <c:pt idx="6329">
                  <c:v>9.0000999999999998</c:v>
                </c:pt>
                <c:pt idx="6330">
                  <c:v>12.0001</c:v>
                </c:pt>
                <c:pt idx="6331">
                  <c:v>15.0001</c:v>
                </c:pt>
                <c:pt idx="6332">
                  <c:v>16.0001</c:v>
                </c:pt>
                <c:pt idx="6333">
                  <c:v>11.0001</c:v>
                </c:pt>
                <c:pt idx="6334">
                  <c:v>19.0001</c:v>
                </c:pt>
                <c:pt idx="6335">
                  <c:v>10.0001</c:v>
                </c:pt>
                <c:pt idx="6336">
                  <c:v>16.0001</c:v>
                </c:pt>
                <c:pt idx="6337">
                  <c:v>9.0000999999999998</c:v>
                </c:pt>
                <c:pt idx="6338">
                  <c:v>15.0001</c:v>
                </c:pt>
                <c:pt idx="6339">
                  <c:v>18.0001</c:v>
                </c:pt>
                <c:pt idx="6340">
                  <c:v>27.0001</c:v>
                </c:pt>
                <c:pt idx="6341">
                  <c:v>37.000100000000003</c:v>
                </c:pt>
                <c:pt idx="6342">
                  <c:v>51.000100000000003</c:v>
                </c:pt>
                <c:pt idx="6343">
                  <c:v>45.000100000000003</c:v>
                </c:pt>
                <c:pt idx="6344">
                  <c:v>52.000100000000003</c:v>
                </c:pt>
                <c:pt idx="6345">
                  <c:v>41.000100000000003</c:v>
                </c:pt>
                <c:pt idx="6346">
                  <c:v>27.0001</c:v>
                </c:pt>
                <c:pt idx="6347">
                  <c:v>26.0001</c:v>
                </c:pt>
                <c:pt idx="6348">
                  <c:v>20.0001</c:v>
                </c:pt>
                <c:pt idx="6349">
                  <c:v>28.0001</c:v>
                </c:pt>
                <c:pt idx="6350">
                  <c:v>20.0001</c:v>
                </c:pt>
                <c:pt idx="6351">
                  <c:v>32.000100000000003</c:v>
                </c:pt>
                <c:pt idx="6352">
                  <c:v>31.0001</c:v>
                </c:pt>
                <c:pt idx="6353">
                  <c:v>15.0001</c:v>
                </c:pt>
                <c:pt idx="6354">
                  <c:v>23.0001</c:v>
                </c:pt>
                <c:pt idx="6355">
                  <c:v>30.0001</c:v>
                </c:pt>
                <c:pt idx="6356">
                  <c:v>20.0001</c:v>
                </c:pt>
                <c:pt idx="6357">
                  <c:v>25.0001</c:v>
                </c:pt>
                <c:pt idx="6358">
                  <c:v>20.0001</c:v>
                </c:pt>
                <c:pt idx="6359">
                  <c:v>20.0001</c:v>
                </c:pt>
                <c:pt idx="6360">
                  <c:v>32.000100000000003</c:v>
                </c:pt>
                <c:pt idx="6361">
                  <c:v>30.0001</c:v>
                </c:pt>
                <c:pt idx="6362">
                  <c:v>31.0001</c:v>
                </c:pt>
                <c:pt idx="6363">
                  <c:v>33.000100000000003</c:v>
                </c:pt>
                <c:pt idx="6364">
                  <c:v>44.000100000000003</c:v>
                </c:pt>
                <c:pt idx="6365">
                  <c:v>38.000100000000003</c:v>
                </c:pt>
                <c:pt idx="6366">
                  <c:v>30.0001</c:v>
                </c:pt>
                <c:pt idx="6367">
                  <c:v>29.0001</c:v>
                </c:pt>
                <c:pt idx="6368">
                  <c:v>43.000100000000003</c:v>
                </c:pt>
                <c:pt idx="6369">
                  <c:v>43.000100000000003</c:v>
                </c:pt>
                <c:pt idx="6370">
                  <c:v>46.000100000000003</c:v>
                </c:pt>
                <c:pt idx="6371">
                  <c:v>40.000100000000003</c:v>
                </c:pt>
                <c:pt idx="6372">
                  <c:v>50.000100000000003</c:v>
                </c:pt>
                <c:pt idx="6373">
                  <c:v>62.000100000000003</c:v>
                </c:pt>
                <c:pt idx="6374">
                  <c:v>38.000100000000003</c:v>
                </c:pt>
                <c:pt idx="6375">
                  <c:v>64.000100000000003</c:v>
                </c:pt>
                <c:pt idx="6376">
                  <c:v>78.000100000000003</c:v>
                </c:pt>
                <c:pt idx="6377">
                  <c:v>83.000100000000003</c:v>
                </c:pt>
                <c:pt idx="6378">
                  <c:v>61.000100000000003</c:v>
                </c:pt>
                <c:pt idx="6379">
                  <c:v>81.000100000000003</c:v>
                </c:pt>
                <c:pt idx="6380">
                  <c:v>86.000100000000003</c:v>
                </c:pt>
                <c:pt idx="6381">
                  <c:v>100.0001</c:v>
                </c:pt>
                <c:pt idx="6382">
                  <c:v>98.000100000000003</c:v>
                </c:pt>
                <c:pt idx="6383">
                  <c:v>103.0001</c:v>
                </c:pt>
                <c:pt idx="6384">
                  <c:v>117.0001</c:v>
                </c:pt>
                <c:pt idx="6385">
                  <c:v>142.0001</c:v>
                </c:pt>
                <c:pt idx="6386">
                  <c:v>153.0001</c:v>
                </c:pt>
                <c:pt idx="6387">
                  <c:v>158.0001</c:v>
                </c:pt>
                <c:pt idx="6388">
                  <c:v>202.0001</c:v>
                </c:pt>
                <c:pt idx="6389">
                  <c:v>228.0001</c:v>
                </c:pt>
                <c:pt idx="6390">
                  <c:v>215.0001</c:v>
                </c:pt>
                <c:pt idx="6391">
                  <c:v>281.00009999999997</c:v>
                </c:pt>
                <c:pt idx="6392">
                  <c:v>345.00009999999997</c:v>
                </c:pt>
                <c:pt idx="6393">
                  <c:v>373.00009999999997</c:v>
                </c:pt>
                <c:pt idx="6394">
                  <c:v>462.00009999999997</c:v>
                </c:pt>
                <c:pt idx="6395">
                  <c:v>578.00009999999997</c:v>
                </c:pt>
                <c:pt idx="6396">
                  <c:v>823.00009999999997</c:v>
                </c:pt>
                <c:pt idx="6397">
                  <c:v>1863.0001</c:v>
                </c:pt>
                <c:pt idx="6398">
                  <c:v>6971.0001000000002</c:v>
                </c:pt>
                <c:pt idx="6399">
                  <c:v>18110.000100000001</c:v>
                </c:pt>
                <c:pt idx="6400">
                  <c:v>29094.000100000001</c:v>
                </c:pt>
                <c:pt idx="6401">
                  <c:v>33036.000099999997</c:v>
                </c:pt>
                <c:pt idx="6402">
                  <c:v>25064.000100000001</c:v>
                </c:pt>
                <c:pt idx="6403">
                  <c:v>6960.0001000000002</c:v>
                </c:pt>
                <c:pt idx="6404">
                  <c:v>773.00009999999997</c:v>
                </c:pt>
                <c:pt idx="6405">
                  <c:v>266.00009999999997</c:v>
                </c:pt>
                <c:pt idx="6406">
                  <c:v>147.0001</c:v>
                </c:pt>
                <c:pt idx="6407">
                  <c:v>58.000100000000003</c:v>
                </c:pt>
                <c:pt idx="6408">
                  <c:v>38.000100000000003</c:v>
                </c:pt>
                <c:pt idx="6409">
                  <c:v>65.000100000000003</c:v>
                </c:pt>
                <c:pt idx="6410">
                  <c:v>111.0001</c:v>
                </c:pt>
                <c:pt idx="6411">
                  <c:v>37.000100000000003</c:v>
                </c:pt>
                <c:pt idx="6412">
                  <c:v>22.0001</c:v>
                </c:pt>
                <c:pt idx="6413">
                  <c:v>21.0001</c:v>
                </c:pt>
                <c:pt idx="6414">
                  <c:v>22.0001</c:v>
                </c:pt>
                <c:pt idx="6415">
                  <c:v>19.0001</c:v>
                </c:pt>
                <c:pt idx="6416">
                  <c:v>13.0001</c:v>
                </c:pt>
                <c:pt idx="6417">
                  <c:v>18.0001</c:v>
                </c:pt>
                <c:pt idx="6418">
                  <c:v>16.0001</c:v>
                </c:pt>
                <c:pt idx="6419">
                  <c:v>19.0001</c:v>
                </c:pt>
                <c:pt idx="6420">
                  <c:v>10.0001</c:v>
                </c:pt>
                <c:pt idx="6421">
                  <c:v>22.0001</c:v>
                </c:pt>
                <c:pt idx="6422">
                  <c:v>10.0001</c:v>
                </c:pt>
                <c:pt idx="6423">
                  <c:v>15.0001</c:v>
                </c:pt>
                <c:pt idx="6424">
                  <c:v>16.0001</c:v>
                </c:pt>
                <c:pt idx="6425">
                  <c:v>11.0001</c:v>
                </c:pt>
                <c:pt idx="6426">
                  <c:v>14.0001</c:v>
                </c:pt>
                <c:pt idx="6427">
                  <c:v>13.0001</c:v>
                </c:pt>
                <c:pt idx="6428">
                  <c:v>20.0001</c:v>
                </c:pt>
                <c:pt idx="6429">
                  <c:v>8.0000999999999998</c:v>
                </c:pt>
                <c:pt idx="6430">
                  <c:v>15.0001</c:v>
                </c:pt>
                <c:pt idx="6431">
                  <c:v>15.0001</c:v>
                </c:pt>
                <c:pt idx="6432">
                  <c:v>13.0001</c:v>
                </c:pt>
                <c:pt idx="6433">
                  <c:v>17.0001</c:v>
                </c:pt>
                <c:pt idx="6434">
                  <c:v>15.0001</c:v>
                </c:pt>
                <c:pt idx="6435">
                  <c:v>12.0001</c:v>
                </c:pt>
                <c:pt idx="6436">
                  <c:v>12.0001</c:v>
                </c:pt>
                <c:pt idx="6437">
                  <c:v>16.0001</c:v>
                </c:pt>
                <c:pt idx="6438">
                  <c:v>15.0001</c:v>
                </c:pt>
                <c:pt idx="6439">
                  <c:v>6.0000999999999998</c:v>
                </c:pt>
                <c:pt idx="6440">
                  <c:v>15.0001</c:v>
                </c:pt>
                <c:pt idx="6441">
                  <c:v>16.0001</c:v>
                </c:pt>
                <c:pt idx="6442">
                  <c:v>19.0001</c:v>
                </c:pt>
                <c:pt idx="6443">
                  <c:v>13.0001</c:v>
                </c:pt>
                <c:pt idx="6444">
                  <c:v>19.0001</c:v>
                </c:pt>
                <c:pt idx="6445">
                  <c:v>20.0001</c:v>
                </c:pt>
                <c:pt idx="6446">
                  <c:v>28.0001</c:v>
                </c:pt>
                <c:pt idx="6447">
                  <c:v>19.0001</c:v>
                </c:pt>
                <c:pt idx="6448">
                  <c:v>17.0001</c:v>
                </c:pt>
                <c:pt idx="6449">
                  <c:v>13.0001</c:v>
                </c:pt>
                <c:pt idx="6450">
                  <c:v>27.0001</c:v>
                </c:pt>
                <c:pt idx="6451">
                  <c:v>14.0001</c:v>
                </c:pt>
                <c:pt idx="6452">
                  <c:v>16.0001</c:v>
                </c:pt>
                <c:pt idx="6453">
                  <c:v>14.0001</c:v>
                </c:pt>
                <c:pt idx="6454">
                  <c:v>19.0001</c:v>
                </c:pt>
                <c:pt idx="6455">
                  <c:v>24.0001</c:v>
                </c:pt>
                <c:pt idx="6456">
                  <c:v>39.000100000000003</c:v>
                </c:pt>
                <c:pt idx="6457">
                  <c:v>54.000100000000003</c:v>
                </c:pt>
                <c:pt idx="6458">
                  <c:v>100.0001</c:v>
                </c:pt>
                <c:pt idx="6459">
                  <c:v>130.0001</c:v>
                </c:pt>
                <c:pt idx="6460">
                  <c:v>130.0001</c:v>
                </c:pt>
                <c:pt idx="6461">
                  <c:v>111.0001</c:v>
                </c:pt>
                <c:pt idx="6462">
                  <c:v>49.000100000000003</c:v>
                </c:pt>
                <c:pt idx="6463">
                  <c:v>31.0001</c:v>
                </c:pt>
                <c:pt idx="6464">
                  <c:v>17.0001</c:v>
                </c:pt>
                <c:pt idx="6465">
                  <c:v>20.0001</c:v>
                </c:pt>
                <c:pt idx="6466">
                  <c:v>19.0001</c:v>
                </c:pt>
                <c:pt idx="6467">
                  <c:v>20.0001</c:v>
                </c:pt>
                <c:pt idx="6468">
                  <c:v>37.000100000000003</c:v>
                </c:pt>
                <c:pt idx="6469">
                  <c:v>28.0001</c:v>
                </c:pt>
                <c:pt idx="6470">
                  <c:v>20.0001</c:v>
                </c:pt>
                <c:pt idx="6471">
                  <c:v>29.0001</c:v>
                </c:pt>
                <c:pt idx="6472">
                  <c:v>24.0001</c:v>
                </c:pt>
                <c:pt idx="6473">
                  <c:v>15.0001</c:v>
                </c:pt>
                <c:pt idx="6474">
                  <c:v>21.0001</c:v>
                </c:pt>
                <c:pt idx="6475">
                  <c:v>29.0001</c:v>
                </c:pt>
                <c:pt idx="6476">
                  <c:v>32.000100000000003</c:v>
                </c:pt>
                <c:pt idx="6477">
                  <c:v>28.0001</c:v>
                </c:pt>
                <c:pt idx="6478">
                  <c:v>24.0001</c:v>
                </c:pt>
                <c:pt idx="6479">
                  <c:v>37.000100000000003</c:v>
                </c:pt>
                <c:pt idx="6480">
                  <c:v>33.000100000000003</c:v>
                </c:pt>
                <c:pt idx="6481">
                  <c:v>25.0001</c:v>
                </c:pt>
                <c:pt idx="6482">
                  <c:v>23.0001</c:v>
                </c:pt>
                <c:pt idx="6483">
                  <c:v>25.0001</c:v>
                </c:pt>
                <c:pt idx="6484">
                  <c:v>26.0001</c:v>
                </c:pt>
                <c:pt idx="6485">
                  <c:v>34.000100000000003</c:v>
                </c:pt>
                <c:pt idx="6486">
                  <c:v>49.000100000000003</c:v>
                </c:pt>
                <c:pt idx="6487">
                  <c:v>38.000100000000003</c:v>
                </c:pt>
                <c:pt idx="6488">
                  <c:v>42.000100000000003</c:v>
                </c:pt>
                <c:pt idx="6489">
                  <c:v>56.000100000000003</c:v>
                </c:pt>
                <c:pt idx="6490">
                  <c:v>53.000100000000003</c:v>
                </c:pt>
                <c:pt idx="6491">
                  <c:v>29.0001</c:v>
                </c:pt>
                <c:pt idx="6492">
                  <c:v>47.000100000000003</c:v>
                </c:pt>
                <c:pt idx="6493">
                  <c:v>61.000100000000003</c:v>
                </c:pt>
                <c:pt idx="6494">
                  <c:v>48.000100000000003</c:v>
                </c:pt>
                <c:pt idx="6495">
                  <c:v>55.000100000000003</c:v>
                </c:pt>
                <c:pt idx="6496">
                  <c:v>59.000100000000003</c:v>
                </c:pt>
                <c:pt idx="6497">
                  <c:v>65.000100000000003</c:v>
                </c:pt>
                <c:pt idx="6498">
                  <c:v>81.000100000000003</c:v>
                </c:pt>
                <c:pt idx="6499">
                  <c:v>99.000100000000003</c:v>
                </c:pt>
                <c:pt idx="6500">
                  <c:v>88.000100000000003</c:v>
                </c:pt>
                <c:pt idx="6501">
                  <c:v>84.000100000000003</c:v>
                </c:pt>
                <c:pt idx="6502">
                  <c:v>105.0001</c:v>
                </c:pt>
                <c:pt idx="6503">
                  <c:v>128.0001</c:v>
                </c:pt>
                <c:pt idx="6504">
                  <c:v>124.0001</c:v>
                </c:pt>
                <c:pt idx="6505">
                  <c:v>134.0001</c:v>
                </c:pt>
                <c:pt idx="6506">
                  <c:v>148.0001</c:v>
                </c:pt>
                <c:pt idx="6507">
                  <c:v>192.0001</c:v>
                </c:pt>
                <c:pt idx="6508">
                  <c:v>245.0001</c:v>
                </c:pt>
                <c:pt idx="6509">
                  <c:v>277.00009999999997</c:v>
                </c:pt>
                <c:pt idx="6510">
                  <c:v>362.00009999999997</c:v>
                </c:pt>
                <c:pt idx="6511">
                  <c:v>463.00009999999997</c:v>
                </c:pt>
                <c:pt idx="6512">
                  <c:v>637.00009999999997</c:v>
                </c:pt>
                <c:pt idx="6513">
                  <c:v>1564.0001</c:v>
                </c:pt>
                <c:pt idx="6514">
                  <c:v>5328.0001000000002</c:v>
                </c:pt>
                <c:pt idx="6515">
                  <c:v>12541.000099999999</c:v>
                </c:pt>
                <c:pt idx="6516">
                  <c:v>19239.000100000001</c:v>
                </c:pt>
                <c:pt idx="6517">
                  <c:v>21995.000100000001</c:v>
                </c:pt>
                <c:pt idx="6518">
                  <c:v>17127.000100000001</c:v>
                </c:pt>
                <c:pt idx="6519">
                  <c:v>4976.0001000000002</c:v>
                </c:pt>
                <c:pt idx="6520">
                  <c:v>688.00009999999997</c:v>
                </c:pt>
                <c:pt idx="6521">
                  <c:v>222.0001</c:v>
                </c:pt>
                <c:pt idx="6522">
                  <c:v>105.0001</c:v>
                </c:pt>
                <c:pt idx="6523">
                  <c:v>48.000100000000003</c:v>
                </c:pt>
                <c:pt idx="6524">
                  <c:v>20.0001</c:v>
                </c:pt>
                <c:pt idx="6525">
                  <c:v>37.000100000000003</c:v>
                </c:pt>
                <c:pt idx="6526">
                  <c:v>60.000100000000003</c:v>
                </c:pt>
                <c:pt idx="6527">
                  <c:v>77.000100000000003</c:v>
                </c:pt>
                <c:pt idx="6528">
                  <c:v>45.000100000000003</c:v>
                </c:pt>
                <c:pt idx="6529">
                  <c:v>17.0001</c:v>
                </c:pt>
                <c:pt idx="6530">
                  <c:v>12.0001</c:v>
                </c:pt>
                <c:pt idx="6531">
                  <c:v>14.0001</c:v>
                </c:pt>
                <c:pt idx="6532">
                  <c:v>12.0001</c:v>
                </c:pt>
                <c:pt idx="6533">
                  <c:v>10.0001</c:v>
                </c:pt>
                <c:pt idx="6534">
                  <c:v>16.0001</c:v>
                </c:pt>
                <c:pt idx="6535">
                  <c:v>20.0001</c:v>
                </c:pt>
                <c:pt idx="6536">
                  <c:v>9.0000999999999998</c:v>
                </c:pt>
                <c:pt idx="6537">
                  <c:v>14.0001</c:v>
                </c:pt>
                <c:pt idx="6538">
                  <c:v>13.0001</c:v>
                </c:pt>
                <c:pt idx="6539">
                  <c:v>15.0001</c:v>
                </c:pt>
                <c:pt idx="6540">
                  <c:v>11.0001</c:v>
                </c:pt>
                <c:pt idx="6541">
                  <c:v>15.0001</c:v>
                </c:pt>
                <c:pt idx="6542">
                  <c:v>11.0001</c:v>
                </c:pt>
                <c:pt idx="6543">
                  <c:v>16.0001</c:v>
                </c:pt>
                <c:pt idx="6544">
                  <c:v>9.0000999999999998</c:v>
                </c:pt>
                <c:pt idx="6545">
                  <c:v>12.0001</c:v>
                </c:pt>
                <c:pt idx="6546">
                  <c:v>10.0001</c:v>
                </c:pt>
                <c:pt idx="6547">
                  <c:v>8.0000999999999998</c:v>
                </c:pt>
                <c:pt idx="6548">
                  <c:v>9.0000999999999998</c:v>
                </c:pt>
                <c:pt idx="6549">
                  <c:v>10.0001</c:v>
                </c:pt>
                <c:pt idx="6550">
                  <c:v>9.0000999999999998</c:v>
                </c:pt>
                <c:pt idx="6551">
                  <c:v>5.0000999999999998</c:v>
                </c:pt>
                <c:pt idx="6552">
                  <c:v>11.0001</c:v>
                </c:pt>
                <c:pt idx="6553">
                  <c:v>9.0000999999999998</c:v>
                </c:pt>
                <c:pt idx="6554">
                  <c:v>7.0000999999999998</c:v>
                </c:pt>
                <c:pt idx="6555">
                  <c:v>3.0001000000000002</c:v>
                </c:pt>
                <c:pt idx="6556">
                  <c:v>2.0001000000000002</c:v>
                </c:pt>
                <c:pt idx="6557">
                  <c:v>17.0001</c:v>
                </c:pt>
                <c:pt idx="6558">
                  <c:v>14.0001</c:v>
                </c:pt>
                <c:pt idx="6559">
                  <c:v>10.0001</c:v>
                </c:pt>
                <c:pt idx="6560">
                  <c:v>7.0000999999999998</c:v>
                </c:pt>
                <c:pt idx="6561">
                  <c:v>9.0000999999999998</c:v>
                </c:pt>
                <c:pt idx="6562">
                  <c:v>10.0001</c:v>
                </c:pt>
                <c:pt idx="6563">
                  <c:v>9.0000999999999998</c:v>
                </c:pt>
                <c:pt idx="6564">
                  <c:v>11.0001</c:v>
                </c:pt>
                <c:pt idx="6565">
                  <c:v>14.0001</c:v>
                </c:pt>
                <c:pt idx="6566">
                  <c:v>10.0001</c:v>
                </c:pt>
                <c:pt idx="6567">
                  <c:v>14.0001</c:v>
                </c:pt>
                <c:pt idx="6568">
                  <c:v>12.0001</c:v>
                </c:pt>
                <c:pt idx="6569">
                  <c:v>19.0001</c:v>
                </c:pt>
                <c:pt idx="6570">
                  <c:v>28.0001</c:v>
                </c:pt>
                <c:pt idx="6571">
                  <c:v>35.000100000000003</c:v>
                </c:pt>
                <c:pt idx="6572">
                  <c:v>103.0001</c:v>
                </c:pt>
                <c:pt idx="6573">
                  <c:v>175.0001</c:v>
                </c:pt>
                <c:pt idx="6574">
                  <c:v>239.0001</c:v>
                </c:pt>
                <c:pt idx="6575">
                  <c:v>224.0001</c:v>
                </c:pt>
                <c:pt idx="6576">
                  <c:v>179.0001</c:v>
                </c:pt>
                <c:pt idx="6577">
                  <c:v>68.000100000000003</c:v>
                </c:pt>
                <c:pt idx="6578">
                  <c:v>22.0001</c:v>
                </c:pt>
                <c:pt idx="6579">
                  <c:v>10.0001</c:v>
                </c:pt>
                <c:pt idx="6580">
                  <c:v>6.0000999999999998</c:v>
                </c:pt>
                <c:pt idx="6581">
                  <c:v>31.0001</c:v>
                </c:pt>
                <c:pt idx="6582">
                  <c:v>31.0001</c:v>
                </c:pt>
                <c:pt idx="6583">
                  <c:v>13.0001</c:v>
                </c:pt>
                <c:pt idx="6584">
                  <c:v>8.0000999999999998</c:v>
                </c:pt>
                <c:pt idx="6585">
                  <c:v>11.0001</c:v>
                </c:pt>
                <c:pt idx="6586">
                  <c:v>10.0001</c:v>
                </c:pt>
                <c:pt idx="6587">
                  <c:v>4.0000999999999998</c:v>
                </c:pt>
                <c:pt idx="6588">
                  <c:v>14.0001</c:v>
                </c:pt>
                <c:pt idx="6589">
                  <c:v>7.0000999999999998</c:v>
                </c:pt>
                <c:pt idx="6590">
                  <c:v>8.0000999999999998</c:v>
                </c:pt>
                <c:pt idx="6591">
                  <c:v>7.0000999999999998</c:v>
                </c:pt>
                <c:pt idx="6592">
                  <c:v>3.0001000000000002</c:v>
                </c:pt>
                <c:pt idx="6593">
                  <c:v>6.0000999999999998</c:v>
                </c:pt>
                <c:pt idx="6594">
                  <c:v>7.0000999999999998</c:v>
                </c:pt>
                <c:pt idx="6595">
                  <c:v>4.0000999999999998</c:v>
                </c:pt>
                <c:pt idx="6596">
                  <c:v>4.0000999999999998</c:v>
                </c:pt>
                <c:pt idx="6597">
                  <c:v>11.0001</c:v>
                </c:pt>
                <c:pt idx="6598">
                  <c:v>5.0000999999999998</c:v>
                </c:pt>
                <c:pt idx="6599">
                  <c:v>6.0000999999999998</c:v>
                </c:pt>
                <c:pt idx="6600">
                  <c:v>5.0000999999999998</c:v>
                </c:pt>
                <c:pt idx="6601">
                  <c:v>6.0000999999999998</c:v>
                </c:pt>
                <c:pt idx="6602">
                  <c:v>8.0000999999999998</c:v>
                </c:pt>
                <c:pt idx="6603">
                  <c:v>8.0000999999999998</c:v>
                </c:pt>
                <c:pt idx="6604">
                  <c:v>7.0000999999999998</c:v>
                </c:pt>
                <c:pt idx="6605">
                  <c:v>13.0001</c:v>
                </c:pt>
                <c:pt idx="6606">
                  <c:v>1E-4</c:v>
                </c:pt>
                <c:pt idx="6607">
                  <c:v>5.0000999999999998</c:v>
                </c:pt>
                <c:pt idx="6608">
                  <c:v>7.0000999999999998</c:v>
                </c:pt>
                <c:pt idx="6609">
                  <c:v>6.0000999999999998</c:v>
                </c:pt>
                <c:pt idx="6610">
                  <c:v>6.0000999999999998</c:v>
                </c:pt>
                <c:pt idx="6611">
                  <c:v>10.0001</c:v>
                </c:pt>
                <c:pt idx="6612">
                  <c:v>8.0000999999999998</c:v>
                </c:pt>
                <c:pt idx="6613">
                  <c:v>11.0001</c:v>
                </c:pt>
                <c:pt idx="6614">
                  <c:v>8.0000999999999998</c:v>
                </c:pt>
                <c:pt idx="6615">
                  <c:v>12.0001</c:v>
                </c:pt>
                <c:pt idx="6616">
                  <c:v>6.0000999999999998</c:v>
                </c:pt>
                <c:pt idx="6617">
                  <c:v>3.0001000000000002</c:v>
                </c:pt>
                <c:pt idx="6618">
                  <c:v>10.0001</c:v>
                </c:pt>
                <c:pt idx="6619">
                  <c:v>10.0001</c:v>
                </c:pt>
                <c:pt idx="6620">
                  <c:v>7.0000999999999998</c:v>
                </c:pt>
                <c:pt idx="6621">
                  <c:v>8.0000999999999998</c:v>
                </c:pt>
                <c:pt idx="6622">
                  <c:v>13.0001</c:v>
                </c:pt>
                <c:pt idx="6623">
                  <c:v>6.0000999999999998</c:v>
                </c:pt>
                <c:pt idx="6624">
                  <c:v>9.0000999999999998</c:v>
                </c:pt>
                <c:pt idx="6625">
                  <c:v>14.0001</c:v>
                </c:pt>
                <c:pt idx="6626">
                  <c:v>12.0001</c:v>
                </c:pt>
                <c:pt idx="6627">
                  <c:v>12.0001</c:v>
                </c:pt>
                <c:pt idx="6628">
                  <c:v>21.0001</c:v>
                </c:pt>
                <c:pt idx="6629">
                  <c:v>63.000100000000003</c:v>
                </c:pt>
                <c:pt idx="6630">
                  <c:v>133.0001</c:v>
                </c:pt>
                <c:pt idx="6631">
                  <c:v>233.0001</c:v>
                </c:pt>
                <c:pt idx="6632">
                  <c:v>283.00009999999997</c:v>
                </c:pt>
                <c:pt idx="6633">
                  <c:v>283.00009999999997</c:v>
                </c:pt>
                <c:pt idx="6634">
                  <c:v>166.0001</c:v>
                </c:pt>
                <c:pt idx="6635">
                  <c:v>64.000100000000003</c:v>
                </c:pt>
                <c:pt idx="6636">
                  <c:v>18.0001</c:v>
                </c:pt>
                <c:pt idx="6637">
                  <c:v>8.0000999999999998</c:v>
                </c:pt>
                <c:pt idx="6638">
                  <c:v>9.0000999999999998</c:v>
                </c:pt>
                <c:pt idx="6639">
                  <c:v>7.0000999999999998</c:v>
                </c:pt>
                <c:pt idx="6640">
                  <c:v>3.0001000000000002</c:v>
                </c:pt>
                <c:pt idx="6641">
                  <c:v>11.0001</c:v>
                </c:pt>
                <c:pt idx="6642">
                  <c:v>5.0000999999999998</c:v>
                </c:pt>
                <c:pt idx="6643">
                  <c:v>6.0000999999999998</c:v>
                </c:pt>
                <c:pt idx="6644">
                  <c:v>3.0001000000000002</c:v>
                </c:pt>
                <c:pt idx="6645">
                  <c:v>4.0000999999999998</c:v>
                </c:pt>
                <c:pt idx="6646">
                  <c:v>3.0001000000000002</c:v>
                </c:pt>
                <c:pt idx="6647">
                  <c:v>2.0001000000000002</c:v>
                </c:pt>
                <c:pt idx="6648">
                  <c:v>10.0001</c:v>
                </c:pt>
                <c:pt idx="6649">
                  <c:v>7.0000999999999998</c:v>
                </c:pt>
                <c:pt idx="6650">
                  <c:v>7.0000999999999998</c:v>
                </c:pt>
                <c:pt idx="6651">
                  <c:v>1.0001</c:v>
                </c:pt>
                <c:pt idx="6652">
                  <c:v>5.0000999999999998</c:v>
                </c:pt>
                <c:pt idx="6653">
                  <c:v>1.0001</c:v>
                </c:pt>
                <c:pt idx="6654">
                  <c:v>3.0001000000000002</c:v>
                </c:pt>
                <c:pt idx="6655">
                  <c:v>7.0000999999999998</c:v>
                </c:pt>
                <c:pt idx="6656">
                  <c:v>5.0000999999999998</c:v>
                </c:pt>
                <c:pt idx="6657">
                  <c:v>9.0000999999999998</c:v>
                </c:pt>
                <c:pt idx="6658">
                  <c:v>7.0000999999999998</c:v>
                </c:pt>
                <c:pt idx="6659">
                  <c:v>4.0000999999999998</c:v>
                </c:pt>
                <c:pt idx="6660">
                  <c:v>2.0001000000000002</c:v>
                </c:pt>
                <c:pt idx="6661">
                  <c:v>3.0001000000000002</c:v>
                </c:pt>
                <c:pt idx="6662">
                  <c:v>5.0000999999999998</c:v>
                </c:pt>
                <c:pt idx="6663">
                  <c:v>6.0000999999999998</c:v>
                </c:pt>
                <c:pt idx="6664">
                  <c:v>6.0000999999999998</c:v>
                </c:pt>
                <c:pt idx="6665">
                  <c:v>9.0000999999999998</c:v>
                </c:pt>
                <c:pt idx="6666">
                  <c:v>2.0001000000000002</c:v>
                </c:pt>
                <c:pt idx="6667">
                  <c:v>6.0000999999999998</c:v>
                </c:pt>
                <c:pt idx="6668">
                  <c:v>4.0000999999999998</c:v>
                </c:pt>
                <c:pt idx="6669">
                  <c:v>2.0001000000000002</c:v>
                </c:pt>
                <c:pt idx="6670">
                  <c:v>4.0000999999999998</c:v>
                </c:pt>
                <c:pt idx="6671">
                  <c:v>5.0000999999999998</c:v>
                </c:pt>
                <c:pt idx="6672">
                  <c:v>4.0000999999999998</c:v>
                </c:pt>
                <c:pt idx="6673">
                  <c:v>4.0000999999999998</c:v>
                </c:pt>
                <c:pt idx="6674">
                  <c:v>9.0000999999999998</c:v>
                </c:pt>
                <c:pt idx="6675">
                  <c:v>3.0001000000000002</c:v>
                </c:pt>
                <c:pt idx="6676">
                  <c:v>1.0001</c:v>
                </c:pt>
                <c:pt idx="6677">
                  <c:v>7.0000999999999998</c:v>
                </c:pt>
                <c:pt idx="6678">
                  <c:v>3.0001000000000002</c:v>
                </c:pt>
                <c:pt idx="6679">
                  <c:v>5.0000999999999998</c:v>
                </c:pt>
                <c:pt idx="6680">
                  <c:v>5.0000999999999998</c:v>
                </c:pt>
                <c:pt idx="6681">
                  <c:v>1.0001</c:v>
                </c:pt>
                <c:pt idx="6682">
                  <c:v>4.0000999999999998</c:v>
                </c:pt>
                <c:pt idx="6683">
                  <c:v>5.0000999999999998</c:v>
                </c:pt>
                <c:pt idx="6684">
                  <c:v>5.0000999999999998</c:v>
                </c:pt>
                <c:pt idx="6685">
                  <c:v>1.0001</c:v>
                </c:pt>
                <c:pt idx="6686">
                  <c:v>8.0000999999999998</c:v>
                </c:pt>
                <c:pt idx="6687">
                  <c:v>15.0001</c:v>
                </c:pt>
                <c:pt idx="6688">
                  <c:v>25.0001</c:v>
                </c:pt>
                <c:pt idx="6689">
                  <c:v>30.0001</c:v>
                </c:pt>
                <c:pt idx="6690">
                  <c:v>23.0001</c:v>
                </c:pt>
                <c:pt idx="6691">
                  <c:v>13.0001</c:v>
                </c:pt>
                <c:pt idx="6692">
                  <c:v>4.0000999999999998</c:v>
                </c:pt>
                <c:pt idx="6693">
                  <c:v>8.0000999999999998</c:v>
                </c:pt>
                <c:pt idx="6694">
                  <c:v>5.0000999999999998</c:v>
                </c:pt>
                <c:pt idx="6695">
                  <c:v>5.0000999999999998</c:v>
                </c:pt>
                <c:pt idx="6696">
                  <c:v>2.0001000000000002</c:v>
                </c:pt>
                <c:pt idx="6697">
                  <c:v>5.0000999999999998</c:v>
                </c:pt>
                <c:pt idx="6698">
                  <c:v>2.0001000000000002</c:v>
                </c:pt>
                <c:pt idx="6699">
                  <c:v>4.0000999999999998</c:v>
                </c:pt>
                <c:pt idx="6700">
                  <c:v>1.0001</c:v>
                </c:pt>
                <c:pt idx="6701">
                  <c:v>4.0000999999999998</c:v>
                </c:pt>
                <c:pt idx="6702">
                  <c:v>5.0000999999999998</c:v>
                </c:pt>
                <c:pt idx="6703">
                  <c:v>4.0000999999999998</c:v>
                </c:pt>
                <c:pt idx="6704">
                  <c:v>3.0001000000000002</c:v>
                </c:pt>
                <c:pt idx="6705">
                  <c:v>3.0001000000000002</c:v>
                </c:pt>
                <c:pt idx="6706">
                  <c:v>1.0001</c:v>
                </c:pt>
                <c:pt idx="6707">
                  <c:v>4.0000999999999998</c:v>
                </c:pt>
                <c:pt idx="6708">
                  <c:v>1.0001</c:v>
                </c:pt>
                <c:pt idx="6709">
                  <c:v>7.0000999999999998</c:v>
                </c:pt>
                <c:pt idx="6710">
                  <c:v>3.0001000000000002</c:v>
                </c:pt>
                <c:pt idx="6711">
                  <c:v>6.0000999999999998</c:v>
                </c:pt>
                <c:pt idx="6712">
                  <c:v>5.0000999999999998</c:v>
                </c:pt>
                <c:pt idx="6713">
                  <c:v>1.0001</c:v>
                </c:pt>
                <c:pt idx="6714">
                  <c:v>2.0001000000000002</c:v>
                </c:pt>
                <c:pt idx="6715">
                  <c:v>2.0001000000000002</c:v>
                </c:pt>
                <c:pt idx="6716">
                  <c:v>3.0001000000000002</c:v>
                </c:pt>
                <c:pt idx="6717">
                  <c:v>1.0001</c:v>
                </c:pt>
                <c:pt idx="6718">
                  <c:v>2.0001000000000002</c:v>
                </c:pt>
                <c:pt idx="6719">
                  <c:v>4.0000999999999998</c:v>
                </c:pt>
                <c:pt idx="6720">
                  <c:v>6.0000999999999998</c:v>
                </c:pt>
                <c:pt idx="6721">
                  <c:v>3.0001000000000002</c:v>
                </c:pt>
                <c:pt idx="6722">
                  <c:v>6.0000999999999998</c:v>
                </c:pt>
                <c:pt idx="6723">
                  <c:v>1.0001</c:v>
                </c:pt>
                <c:pt idx="6724">
                  <c:v>2.0001000000000002</c:v>
                </c:pt>
                <c:pt idx="6725">
                  <c:v>1.0001</c:v>
                </c:pt>
                <c:pt idx="6726">
                  <c:v>3.0001000000000002</c:v>
                </c:pt>
                <c:pt idx="6727">
                  <c:v>5.0000999999999998</c:v>
                </c:pt>
                <c:pt idx="6728">
                  <c:v>6.0000999999999998</c:v>
                </c:pt>
                <c:pt idx="6729">
                  <c:v>3.0001000000000002</c:v>
                </c:pt>
                <c:pt idx="6730">
                  <c:v>5.0000999999999998</c:v>
                </c:pt>
                <c:pt idx="6731">
                  <c:v>1.0001</c:v>
                </c:pt>
                <c:pt idx="6732">
                  <c:v>6.0000999999999998</c:v>
                </c:pt>
                <c:pt idx="6733">
                  <c:v>4.0000999999999998</c:v>
                </c:pt>
                <c:pt idx="6734">
                  <c:v>2.0001000000000002</c:v>
                </c:pt>
                <c:pt idx="6735">
                  <c:v>2.0001000000000002</c:v>
                </c:pt>
                <c:pt idx="6736">
                  <c:v>2.0001000000000002</c:v>
                </c:pt>
                <c:pt idx="6737">
                  <c:v>4.0000999999999998</c:v>
                </c:pt>
                <c:pt idx="6738">
                  <c:v>1.0001</c:v>
                </c:pt>
                <c:pt idx="6739">
                  <c:v>1.0001</c:v>
                </c:pt>
                <c:pt idx="6740">
                  <c:v>2.0001000000000002</c:v>
                </c:pt>
                <c:pt idx="6741">
                  <c:v>6.0000999999999998</c:v>
                </c:pt>
                <c:pt idx="6742">
                  <c:v>3.0001000000000002</c:v>
                </c:pt>
                <c:pt idx="6743">
                  <c:v>5.0000999999999998</c:v>
                </c:pt>
                <c:pt idx="6744">
                  <c:v>11.0001</c:v>
                </c:pt>
                <c:pt idx="6745">
                  <c:v>8.0000999999999998</c:v>
                </c:pt>
                <c:pt idx="6746">
                  <c:v>8.0000999999999998</c:v>
                </c:pt>
                <c:pt idx="6747">
                  <c:v>3.0001000000000002</c:v>
                </c:pt>
                <c:pt idx="6748">
                  <c:v>6.0000999999999998</c:v>
                </c:pt>
                <c:pt idx="6749">
                  <c:v>4.0000999999999998</c:v>
                </c:pt>
                <c:pt idx="6750">
                  <c:v>7.0000999999999998</c:v>
                </c:pt>
                <c:pt idx="6751">
                  <c:v>7.0000999999999998</c:v>
                </c:pt>
                <c:pt idx="6752">
                  <c:v>5.0000999999999998</c:v>
                </c:pt>
                <c:pt idx="6753">
                  <c:v>3.0001000000000002</c:v>
                </c:pt>
                <c:pt idx="6754">
                  <c:v>1.0001</c:v>
                </c:pt>
                <c:pt idx="6755">
                  <c:v>2.0001000000000002</c:v>
                </c:pt>
                <c:pt idx="6756">
                  <c:v>5.0000999999999998</c:v>
                </c:pt>
                <c:pt idx="6757">
                  <c:v>2.0001000000000002</c:v>
                </c:pt>
                <c:pt idx="6758">
                  <c:v>2.0001000000000002</c:v>
                </c:pt>
                <c:pt idx="6759">
                  <c:v>1.0001</c:v>
                </c:pt>
                <c:pt idx="6760">
                  <c:v>1.0001</c:v>
                </c:pt>
                <c:pt idx="6761">
                  <c:v>3.0001000000000002</c:v>
                </c:pt>
                <c:pt idx="6762">
                  <c:v>2.0001000000000002</c:v>
                </c:pt>
                <c:pt idx="6763">
                  <c:v>2.0001000000000002</c:v>
                </c:pt>
                <c:pt idx="6764">
                  <c:v>2.0001000000000002</c:v>
                </c:pt>
                <c:pt idx="6765">
                  <c:v>3.0001000000000002</c:v>
                </c:pt>
                <c:pt idx="6766">
                  <c:v>1.0001</c:v>
                </c:pt>
                <c:pt idx="6767">
                  <c:v>3.0001000000000002</c:v>
                </c:pt>
                <c:pt idx="6768">
                  <c:v>1.0001</c:v>
                </c:pt>
                <c:pt idx="6769">
                  <c:v>1.0001</c:v>
                </c:pt>
                <c:pt idx="6770">
                  <c:v>3.0001000000000002</c:v>
                </c:pt>
                <c:pt idx="6771">
                  <c:v>1E-4</c:v>
                </c:pt>
                <c:pt idx="6772">
                  <c:v>3.0001000000000002</c:v>
                </c:pt>
                <c:pt idx="6773">
                  <c:v>4.0000999999999998</c:v>
                </c:pt>
                <c:pt idx="6774">
                  <c:v>3.0001000000000002</c:v>
                </c:pt>
                <c:pt idx="6775">
                  <c:v>1.0001</c:v>
                </c:pt>
                <c:pt idx="6776">
                  <c:v>3.0001000000000002</c:v>
                </c:pt>
                <c:pt idx="6777">
                  <c:v>1.0001</c:v>
                </c:pt>
                <c:pt idx="6778">
                  <c:v>1.0001</c:v>
                </c:pt>
                <c:pt idx="6779">
                  <c:v>2.0001000000000002</c:v>
                </c:pt>
                <c:pt idx="6780">
                  <c:v>3.0001000000000002</c:v>
                </c:pt>
                <c:pt idx="6781">
                  <c:v>2.0001000000000002</c:v>
                </c:pt>
                <c:pt idx="6782">
                  <c:v>1.0001</c:v>
                </c:pt>
                <c:pt idx="6783">
                  <c:v>2.0001000000000002</c:v>
                </c:pt>
                <c:pt idx="6784">
                  <c:v>4.0000999999999998</c:v>
                </c:pt>
                <c:pt idx="6785">
                  <c:v>1.0001</c:v>
                </c:pt>
                <c:pt idx="6786">
                  <c:v>2.0001000000000002</c:v>
                </c:pt>
                <c:pt idx="6787">
                  <c:v>2.0001000000000002</c:v>
                </c:pt>
                <c:pt idx="6788">
                  <c:v>4.0000999999999998</c:v>
                </c:pt>
                <c:pt idx="6789">
                  <c:v>1E-4</c:v>
                </c:pt>
                <c:pt idx="6790">
                  <c:v>1.0001</c:v>
                </c:pt>
                <c:pt idx="6791">
                  <c:v>2.0001000000000002</c:v>
                </c:pt>
                <c:pt idx="6792">
                  <c:v>3.0001000000000002</c:v>
                </c:pt>
                <c:pt idx="6793">
                  <c:v>1.0001</c:v>
                </c:pt>
                <c:pt idx="6794">
                  <c:v>1.0001</c:v>
                </c:pt>
                <c:pt idx="6795">
                  <c:v>3.0001000000000002</c:v>
                </c:pt>
                <c:pt idx="6796">
                  <c:v>1.0001</c:v>
                </c:pt>
                <c:pt idx="6797">
                  <c:v>1E-4</c:v>
                </c:pt>
                <c:pt idx="6798">
                  <c:v>1.0001</c:v>
                </c:pt>
                <c:pt idx="6799">
                  <c:v>3.0001000000000002</c:v>
                </c:pt>
                <c:pt idx="6800">
                  <c:v>1.0001</c:v>
                </c:pt>
                <c:pt idx="6801">
                  <c:v>4.0000999999999998</c:v>
                </c:pt>
                <c:pt idx="6802">
                  <c:v>4.0000999999999998</c:v>
                </c:pt>
                <c:pt idx="6803">
                  <c:v>1.0001</c:v>
                </c:pt>
                <c:pt idx="6804">
                  <c:v>4.0000999999999998</c:v>
                </c:pt>
                <c:pt idx="6805">
                  <c:v>3.0001000000000002</c:v>
                </c:pt>
                <c:pt idx="6806">
                  <c:v>6.0000999999999998</c:v>
                </c:pt>
                <c:pt idx="6807">
                  <c:v>6.0000999999999998</c:v>
                </c:pt>
                <c:pt idx="6808">
                  <c:v>5.0000999999999998</c:v>
                </c:pt>
                <c:pt idx="6809">
                  <c:v>2.0001000000000002</c:v>
                </c:pt>
                <c:pt idx="6810">
                  <c:v>1.0001</c:v>
                </c:pt>
                <c:pt idx="6811">
                  <c:v>1E-4</c:v>
                </c:pt>
                <c:pt idx="6812">
                  <c:v>3.0001000000000002</c:v>
                </c:pt>
                <c:pt idx="6813">
                  <c:v>2.0001000000000002</c:v>
                </c:pt>
                <c:pt idx="6814">
                  <c:v>1.0001</c:v>
                </c:pt>
                <c:pt idx="6815">
                  <c:v>1E-4</c:v>
                </c:pt>
                <c:pt idx="6816">
                  <c:v>2.0001000000000002</c:v>
                </c:pt>
                <c:pt idx="6817">
                  <c:v>1.0001</c:v>
                </c:pt>
                <c:pt idx="6818">
                  <c:v>2.0001000000000002</c:v>
                </c:pt>
                <c:pt idx="6819">
                  <c:v>3.0001000000000002</c:v>
                </c:pt>
                <c:pt idx="6820">
                  <c:v>3.0001000000000002</c:v>
                </c:pt>
                <c:pt idx="6821">
                  <c:v>4.0000999999999998</c:v>
                </c:pt>
                <c:pt idx="6822">
                  <c:v>1.0001</c:v>
                </c:pt>
                <c:pt idx="6823">
                  <c:v>2.0001000000000002</c:v>
                </c:pt>
                <c:pt idx="6824">
                  <c:v>1E-4</c:v>
                </c:pt>
                <c:pt idx="6825">
                  <c:v>3.0001000000000002</c:v>
                </c:pt>
                <c:pt idx="6826">
                  <c:v>1.0001</c:v>
                </c:pt>
                <c:pt idx="6827">
                  <c:v>1.0001</c:v>
                </c:pt>
                <c:pt idx="6828">
                  <c:v>3.0001000000000002</c:v>
                </c:pt>
                <c:pt idx="6829">
                  <c:v>1E-4</c:v>
                </c:pt>
                <c:pt idx="6830">
                  <c:v>1E-4</c:v>
                </c:pt>
                <c:pt idx="6831">
                  <c:v>2.0001000000000002</c:v>
                </c:pt>
                <c:pt idx="6832">
                  <c:v>3.0001000000000002</c:v>
                </c:pt>
                <c:pt idx="6833">
                  <c:v>1.0001</c:v>
                </c:pt>
                <c:pt idx="6834">
                  <c:v>1.0001</c:v>
                </c:pt>
                <c:pt idx="6835">
                  <c:v>2.0001000000000002</c:v>
                </c:pt>
                <c:pt idx="6836">
                  <c:v>1E-4</c:v>
                </c:pt>
                <c:pt idx="6837">
                  <c:v>1.0001</c:v>
                </c:pt>
                <c:pt idx="6838">
                  <c:v>1.0001</c:v>
                </c:pt>
                <c:pt idx="6839">
                  <c:v>1.0001</c:v>
                </c:pt>
                <c:pt idx="6840">
                  <c:v>1.0001</c:v>
                </c:pt>
                <c:pt idx="6841">
                  <c:v>1.0001</c:v>
                </c:pt>
                <c:pt idx="6842">
                  <c:v>3.0001000000000002</c:v>
                </c:pt>
                <c:pt idx="6843">
                  <c:v>1.0001</c:v>
                </c:pt>
                <c:pt idx="6844">
                  <c:v>1.0001</c:v>
                </c:pt>
                <c:pt idx="6845">
                  <c:v>1.0001</c:v>
                </c:pt>
                <c:pt idx="6846">
                  <c:v>1E-4</c:v>
                </c:pt>
                <c:pt idx="6847">
                  <c:v>1.0001</c:v>
                </c:pt>
                <c:pt idx="6848">
                  <c:v>5.0000999999999998</c:v>
                </c:pt>
                <c:pt idx="6849">
                  <c:v>1.0001</c:v>
                </c:pt>
                <c:pt idx="6850">
                  <c:v>2.0001000000000002</c:v>
                </c:pt>
                <c:pt idx="6851">
                  <c:v>2.0001000000000002</c:v>
                </c:pt>
                <c:pt idx="6852">
                  <c:v>1E-4</c:v>
                </c:pt>
                <c:pt idx="6853">
                  <c:v>1.0001</c:v>
                </c:pt>
                <c:pt idx="6854">
                  <c:v>2.0001000000000002</c:v>
                </c:pt>
                <c:pt idx="6855">
                  <c:v>2.0001000000000002</c:v>
                </c:pt>
                <c:pt idx="6856">
                  <c:v>2.0001000000000002</c:v>
                </c:pt>
                <c:pt idx="6857">
                  <c:v>2.0001000000000002</c:v>
                </c:pt>
                <c:pt idx="6858">
                  <c:v>1.0001</c:v>
                </c:pt>
                <c:pt idx="6859">
                  <c:v>4.0000999999999998</c:v>
                </c:pt>
                <c:pt idx="6860">
                  <c:v>6.0000999999999998</c:v>
                </c:pt>
                <c:pt idx="6861">
                  <c:v>21.0001</c:v>
                </c:pt>
                <c:pt idx="6862">
                  <c:v>45.000100000000003</c:v>
                </c:pt>
                <c:pt idx="6863">
                  <c:v>51.000100000000003</c:v>
                </c:pt>
                <c:pt idx="6864">
                  <c:v>13.0001</c:v>
                </c:pt>
                <c:pt idx="6865">
                  <c:v>6.0000999999999998</c:v>
                </c:pt>
                <c:pt idx="6866">
                  <c:v>9.0000999999999998</c:v>
                </c:pt>
                <c:pt idx="6867">
                  <c:v>6.0000999999999998</c:v>
                </c:pt>
                <c:pt idx="6868">
                  <c:v>3.0001000000000002</c:v>
                </c:pt>
                <c:pt idx="6869">
                  <c:v>1.0001</c:v>
                </c:pt>
                <c:pt idx="6870">
                  <c:v>1.0001</c:v>
                </c:pt>
                <c:pt idx="6871">
                  <c:v>3.0001000000000002</c:v>
                </c:pt>
                <c:pt idx="6872">
                  <c:v>1E-4</c:v>
                </c:pt>
                <c:pt idx="6873">
                  <c:v>3.0001000000000002</c:v>
                </c:pt>
                <c:pt idx="6874">
                  <c:v>1E-4</c:v>
                </c:pt>
                <c:pt idx="6875">
                  <c:v>1E-4</c:v>
                </c:pt>
                <c:pt idx="6876">
                  <c:v>1.0001</c:v>
                </c:pt>
                <c:pt idx="6877">
                  <c:v>1E-4</c:v>
                </c:pt>
                <c:pt idx="6878">
                  <c:v>1E-4</c:v>
                </c:pt>
                <c:pt idx="6879">
                  <c:v>4.0000999999999998</c:v>
                </c:pt>
                <c:pt idx="6880">
                  <c:v>4.0000999999999998</c:v>
                </c:pt>
                <c:pt idx="6881">
                  <c:v>1E-4</c:v>
                </c:pt>
                <c:pt idx="6882">
                  <c:v>2.0001000000000002</c:v>
                </c:pt>
                <c:pt idx="6883">
                  <c:v>1.0001</c:v>
                </c:pt>
                <c:pt idx="6884">
                  <c:v>4.0000999999999998</c:v>
                </c:pt>
                <c:pt idx="6885">
                  <c:v>1E-4</c:v>
                </c:pt>
                <c:pt idx="6886">
                  <c:v>3.0001000000000002</c:v>
                </c:pt>
                <c:pt idx="6887">
                  <c:v>1.0001</c:v>
                </c:pt>
                <c:pt idx="6888">
                  <c:v>3.0001000000000002</c:v>
                </c:pt>
                <c:pt idx="6889">
                  <c:v>1.0001</c:v>
                </c:pt>
                <c:pt idx="6890">
                  <c:v>1.0001</c:v>
                </c:pt>
                <c:pt idx="6891">
                  <c:v>2.0001000000000002</c:v>
                </c:pt>
                <c:pt idx="6892">
                  <c:v>2.0001000000000002</c:v>
                </c:pt>
                <c:pt idx="6893">
                  <c:v>1.0001</c:v>
                </c:pt>
                <c:pt idx="6894">
                  <c:v>2.0001000000000002</c:v>
                </c:pt>
                <c:pt idx="6895">
                  <c:v>4.0000999999999998</c:v>
                </c:pt>
                <c:pt idx="6896">
                  <c:v>1E-4</c:v>
                </c:pt>
                <c:pt idx="6897">
                  <c:v>2.0001000000000002</c:v>
                </c:pt>
                <c:pt idx="6898">
                  <c:v>1E-4</c:v>
                </c:pt>
                <c:pt idx="6899">
                  <c:v>1E-4</c:v>
                </c:pt>
                <c:pt idx="6900">
                  <c:v>2.0001000000000002</c:v>
                </c:pt>
                <c:pt idx="6901">
                  <c:v>1E-4</c:v>
                </c:pt>
                <c:pt idx="6902">
                  <c:v>2.0001000000000002</c:v>
                </c:pt>
                <c:pt idx="6903">
                  <c:v>1.0001</c:v>
                </c:pt>
                <c:pt idx="6904">
                  <c:v>1E-4</c:v>
                </c:pt>
                <c:pt idx="6905">
                  <c:v>1E-4</c:v>
                </c:pt>
                <c:pt idx="6906">
                  <c:v>1E-4</c:v>
                </c:pt>
                <c:pt idx="6907">
                  <c:v>1E-4</c:v>
                </c:pt>
                <c:pt idx="6908">
                  <c:v>1.0001</c:v>
                </c:pt>
                <c:pt idx="6909">
                  <c:v>1.0001</c:v>
                </c:pt>
                <c:pt idx="6910">
                  <c:v>1.0001</c:v>
                </c:pt>
                <c:pt idx="6911">
                  <c:v>2.0001000000000002</c:v>
                </c:pt>
                <c:pt idx="6912">
                  <c:v>2.0001000000000002</c:v>
                </c:pt>
                <c:pt idx="6913">
                  <c:v>5.0000999999999998</c:v>
                </c:pt>
                <c:pt idx="6914">
                  <c:v>3.0001000000000002</c:v>
                </c:pt>
                <c:pt idx="6915">
                  <c:v>2.0001000000000002</c:v>
                </c:pt>
                <c:pt idx="6916">
                  <c:v>3.0001000000000002</c:v>
                </c:pt>
                <c:pt idx="6917">
                  <c:v>11.0001</c:v>
                </c:pt>
                <c:pt idx="6918">
                  <c:v>14.0001</c:v>
                </c:pt>
                <c:pt idx="6919">
                  <c:v>6.0000999999999998</c:v>
                </c:pt>
                <c:pt idx="6920">
                  <c:v>1E-4</c:v>
                </c:pt>
                <c:pt idx="6921">
                  <c:v>1E-4</c:v>
                </c:pt>
                <c:pt idx="6922">
                  <c:v>1E-4</c:v>
                </c:pt>
                <c:pt idx="6923">
                  <c:v>1E-4</c:v>
                </c:pt>
                <c:pt idx="6924">
                  <c:v>1E-4</c:v>
                </c:pt>
                <c:pt idx="6925">
                  <c:v>2.0001000000000002</c:v>
                </c:pt>
                <c:pt idx="6926">
                  <c:v>1E-4</c:v>
                </c:pt>
                <c:pt idx="6927">
                  <c:v>1.0001</c:v>
                </c:pt>
                <c:pt idx="6928">
                  <c:v>1.0001</c:v>
                </c:pt>
                <c:pt idx="6929">
                  <c:v>1E-4</c:v>
                </c:pt>
                <c:pt idx="6930">
                  <c:v>1.0001</c:v>
                </c:pt>
                <c:pt idx="6931">
                  <c:v>1.0001</c:v>
                </c:pt>
                <c:pt idx="6932">
                  <c:v>1.0001</c:v>
                </c:pt>
                <c:pt idx="6933">
                  <c:v>2.0001000000000002</c:v>
                </c:pt>
                <c:pt idx="6934">
                  <c:v>1E-4</c:v>
                </c:pt>
                <c:pt idx="6935">
                  <c:v>1.0001</c:v>
                </c:pt>
                <c:pt idx="6936">
                  <c:v>1E-4</c:v>
                </c:pt>
                <c:pt idx="6937">
                  <c:v>2.0001000000000002</c:v>
                </c:pt>
                <c:pt idx="6938">
                  <c:v>2.0001000000000002</c:v>
                </c:pt>
                <c:pt idx="6939">
                  <c:v>1E-4</c:v>
                </c:pt>
                <c:pt idx="6940">
                  <c:v>1.0001</c:v>
                </c:pt>
                <c:pt idx="6941">
                  <c:v>1.0001</c:v>
                </c:pt>
                <c:pt idx="6942">
                  <c:v>1E-4</c:v>
                </c:pt>
                <c:pt idx="6943">
                  <c:v>1.0001</c:v>
                </c:pt>
                <c:pt idx="6944">
                  <c:v>1.0001</c:v>
                </c:pt>
                <c:pt idx="6945">
                  <c:v>1.0001</c:v>
                </c:pt>
                <c:pt idx="6946">
                  <c:v>1.0001</c:v>
                </c:pt>
                <c:pt idx="6947">
                  <c:v>3.0001000000000002</c:v>
                </c:pt>
                <c:pt idx="6948">
                  <c:v>3.0001000000000002</c:v>
                </c:pt>
                <c:pt idx="6949">
                  <c:v>1.0001</c:v>
                </c:pt>
                <c:pt idx="6950">
                  <c:v>1E-4</c:v>
                </c:pt>
                <c:pt idx="6951">
                  <c:v>1E-4</c:v>
                </c:pt>
                <c:pt idx="6952">
                  <c:v>1.0001</c:v>
                </c:pt>
                <c:pt idx="6953">
                  <c:v>1E-4</c:v>
                </c:pt>
                <c:pt idx="6954">
                  <c:v>1E-4</c:v>
                </c:pt>
                <c:pt idx="6955">
                  <c:v>1E-4</c:v>
                </c:pt>
                <c:pt idx="6956">
                  <c:v>1E-4</c:v>
                </c:pt>
                <c:pt idx="6957">
                  <c:v>1.0001</c:v>
                </c:pt>
                <c:pt idx="6958">
                  <c:v>1E-4</c:v>
                </c:pt>
                <c:pt idx="6959">
                  <c:v>1E-4</c:v>
                </c:pt>
                <c:pt idx="6960">
                  <c:v>1E-4</c:v>
                </c:pt>
                <c:pt idx="6961">
                  <c:v>2.0001000000000002</c:v>
                </c:pt>
                <c:pt idx="6962">
                  <c:v>1E-4</c:v>
                </c:pt>
                <c:pt idx="6963">
                  <c:v>1E-4</c:v>
                </c:pt>
                <c:pt idx="6964">
                  <c:v>2.0001000000000002</c:v>
                </c:pt>
                <c:pt idx="6965">
                  <c:v>2.0001000000000002</c:v>
                </c:pt>
                <c:pt idx="6966">
                  <c:v>9.0000999999999998</c:v>
                </c:pt>
                <c:pt idx="6967">
                  <c:v>4.0000999999999998</c:v>
                </c:pt>
                <c:pt idx="6968">
                  <c:v>3.0001000000000002</c:v>
                </c:pt>
                <c:pt idx="6969">
                  <c:v>2.0001000000000002</c:v>
                </c:pt>
                <c:pt idx="6970">
                  <c:v>6.0000999999999998</c:v>
                </c:pt>
                <c:pt idx="6971">
                  <c:v>6.0000999999999998</c:v>
                </c:pt>
                <c:pt idx="6972">
                  <c:v>20.0001</c:v>
                </c:pt>
                <c:pt idx="6973">
                  <c:v>50.000100000000003</c:v>
                </c:pt>
                <c:pt idx="6974">
                  <c:v>30.0001</c:v>
                </c:pt>
                <c:pt idx="6975">
                  <c:v>7.0000999999999998</c:v>
                </c:pt>
                <c:pt idx="6976">
                  <c:v>10.0001</c:v>
                </c:pt>
                <c:pt idx="6977">
                  <c:v>9.0000999999999998</c:v>
                </c:pt>
                <c:pt idx="6978">
                  <c:v>3.0001000000000002</c:v>
                </c:pt>
                <c:pt idx="6979">
                  <c:v>3.0001000000000002</c:v>
                </c:pt>
                <c:pt idx="6980">
                  <c:v>3.0001000000000002</c:v>
                </c:pt>
                <c:pt idx="6981">
                  <c:v>1E-4</c:v>
                </c:pt>
                <c:pt idx="6982">
                  <c:v>1E-4</c:v>
                </c:pt>
                <c:pt idx="6983">
                  <c:v>3.0001000000000002</c:v>
                </c:pt>
                <c:pt idx="6984">
                  <c:v>1.0001</c:v>
                </c:pt>
                <c:pt idx="6985">
                  <c:v>1E-4</c:v>
                </c:pt>
                <c:pt idx="6986">
                  <c:v>1.0001</c:v>
                </c:pt>
                <c:pt idx="6987">
                  <c:v>4.0000999999999998</c:v>
                </c:pt>
                <c:pt idx="6988">
                  <c:v>1.0001</c:v>
                </c:pt>
                <c:pt idx="6989">
                  <c:v>3.0001000000000002</c:v>
                </c:pt>
                <c:pt idx="6990">
                  <c:v>1E-4</c:v>
                </c:pt>
                <c:pt idx="6991">
                  <c:v>1E-4</c:v>
                </c:pt>
                <c:pt idx="6992">
                  <c:v>1E-4</c:v>
                </c:pt>
                <c:pt idx="6993">
                  <c:v>1.0001</c:v>
                </c:pt>
                <c:pt idx="6994">
                  <c:v>1E-4</c:v>
                </c:pt>
                <c:pt idx="6995">
                  <c:v>1E-4</c:v>
                </c:pt>
                <c:pt idx="6996">
                  <c:v>1.0001</c:v>
                </c:pt>
                <c:pt idx="6997">
                  <c:v>1E-4</c:v>
                </c:pt>
                <c:pt idx="6998">
                  <c:v>1.0001</c:v>
                </c:pt>
                <c:pt idx="6999">
                  <c:v>1E-4</c:v>
                </c:pt>
                <c:pt idx="7000">
                  <c:v>1.0001</c:v>
                </c:pt>
                <c:pt idx="7001">
                  <c:v>1.0001</c:v>
                </c:pt>
                <c:pt idx="7002">
                  <c:v>1.0001</c:v>
                </c:pt>
                <c:pt idx="7003">
                  <c:v>2.0001000000000002</c:v>
                </c:pt>
                <c:pt idx="7004">
                  <c:v>1E-4</c:v>
                </c:pt>
                <c:pt idx="7005">
                  <c:v>1.0001</c:v>
                </c:pt>
                <c:pt idx="7006">
                  <c:v>3.0001000000000002</c:v>
                </c:pt>
                <c:pt idx="7007">
                  <c:v>2.0001000000000002</c:v>
                </c:pt>
                <c:pt idx="7008">
                  <c:v>2.0001000000000002</c:v>
                </c:pt>
                <c:pt idx="7009">
                  <c:v>1.0001</c:v>
                </c:pt>
                <c:pt idx="7010">
                  <c:v>1E-4</c:v>
                </c:pt>
                <c:pt idx="7011">
                  <c:v>1E-4</c:v>
                </c:pt>
                <c:pt idx="7012">
                  <c:v>1E-4</c:v>
                </c:pt>
                <c:pt idx="7013">
                  <c:v>1E-4</c:v>
                </c:pt>
                <c:pt idx="7014">
                  <c:v>2.0001000000000002</c:v>
                </c:pt>
                <c:pt idx="7015">
                  <c:v>1.0001</c:v>
                </c:pt>
                <c:pt idx="7016">
                  <c:v>4.0000999999999998</c:v>
                </c:pt>
                <c:pt idx="7017">
                  <c:v>13.0001</c:v>
                </c:pt>
                <c:pt idx="7018">
                  <c:v>19.0001</c:v>
                </c:pt>
                <c:pt idx="7019">
                  <c:v>12.0001</c:v>
                </c:pt>
                <c:pt idx="7020">
                  <c:v>11.0001</c:v>
                </c:pt>
                <c:pt idx="7021">
                  <c:v>14.0001</c:v>
                </c:pt>
                <c:pt idx="7022">
                  <c:v>7.0000999999999998</c:v>
                </c:pt>
                <c:pt idx="7023">
                  <c:v>3.0001000000000002</c:v>
                </c:pt>
                <c:pt idx="7024">
                  <c:v>1E-4</c:v>
                </c:pt>
                <c:pt idx="7025">
                  <c:v>1E-4</c:v>
                </c:pt>
                <c:pt idx="7026">
                  <c:v>3.0001000000000002</c:v>
                </c:pt>
                <c:pt idx="7027">
                  <c:v>6.0000999999999998</c:v>
                </c:pt>
                <c:pt idx="7028">
                  <c:v>13.0001</c:v>
                </c:pt>
                <c:pt idx="7029">
                  <c:v>7.0000999999999998</c:v>
                </c:pt>
                <c:pt idx="7030">
                  <c:v>1E-4</c:v>
                </c:pt>
                <c:pt idx="7031">
                  <c:v>1.0001</c:v>
                </c:pt>
                <c:pt idx="7032">
                  <c:v>1E-4</c:v>
                </c:pt>
                <c:pt idx="7033">
                  <c:v>1.0001</c:v>
                </c:pt>
                <c:pt idx="7034">
                  <c:v>1E-4</c:v>
                </c:pt>
                <c:pt idx="7035">
                  <c:v>1E-4</c:v>
                </c:pt>
                <c:pt idx="7036">
                  <c:v>1E-4</c:v>
                </c:pt>
                <c:pt idx="7037">
                  <c:v>1E-4</c:v>
                </c:pt>
                <c:pt idx="7038">
                  <c:v>1.0001</c:v>
                </c:pt>
                <c:pt idx="7039">
                  <c:v>1E-4</c:v>
                </c:pt>
                <c:pt idx="7040">
                  <c:v>1E-4</c:v>
                </c:pt>
                <c:pt idx="7041">
                  <c:v>1.0001</c:v>
                </c:pt>
                <c:pt idx="7042">
                  <c:v>1.0001</c:v>
                </c:pt>
                <c:pt idx="7043">
                  <c:v>1E-4</c:v>
                </c:pt>
                <c:pt idx="7044">
                  <c:v>1E-4</c:v>
                </c:pt>
                <c:pt idx="7045">
                  <c:v>1.0001</c:v>
                </c:pt>
                <c:pt idx="7046">
                  <c:v>3.0001000000000002</c:v>
                </c:pt>
                <c:pt idx="7047">
                  <c:v>1E-4</c:v>
                </c:pt>
                <c:pt idx="7048">
                  <c:v>1.0001</c:v>
                </c:pt>
                <c:pt idx="7049">
                  <c:v>1E-4</c:v>
                </c:pt>
                <c:pt idx="7050">
                  <c:v>1E-4</c:v>
                </c:pt>
                <c:pt idx="7051">
                  <c:v>1E-4</c:v>
                </c:pt>
                <c:pt idx="7052">
                  <c:v>1.0001</c:v>
                </c:pt>
                <c:pt idx="7053">
                  <c:v>1E-4</c:v>
                </c:pt>
                <c:pt idx="7054">
                  <c:v>2.0001000000000002</c:v>
                </c:pt>
                <c:pt idx="7055">
                  <c:v>1E-4</c:v>
                </c:pt>
                <c:pt idx="7056">
                  <c:v>1.0001</c:v>
                </c:pt>
                <c:pt idx="7057">
                  <c:v>1.0001</c:v>
                </c:pt>
                <c:pt idx="7058">
                  <c:v>1E-4</c:v>
                </c:pt>
                <c:pt idx="7059">
                  <c:v>1.0001</c:v>
                </c:pt>
                <c:pt idx="7060">
                  <c:v>1E-4</c:v>
                </c:pt>
                <c:pt idx="7061">
                  <c:v>1E-4</c:v>
                </c:pt>
                <c:pt idx="7062">
                  <c:v>1E-4</c:v>
                </c:pt>
                <c:pt idx="7063">
                  <c:v>2.0001000000000002</c:v>
                </c:pt>
                <c:pt idx="7064">
                  <c:v>1E-4</c:v>
                </c:pt>
                <c:pt idx="7065">
                  <c:v>1.0001</c:v>
                </c:pt>
                <c:pt idx="7066">
                  <c:v>1E-4</c:v>
                </c:pt>
                <c:pt idx="7067">
                  <c:v>1E-4</c:v>
                </c:pt>
                <c:pt idx="7068">
                  <c:v>1E-4</c:v>
                </c:pt>
                <c:pt idx="7069">
                  <c:v>1.0001</c:v>
                </c:pt>
                <c:pt idx="7070">
                  <c:v>2.0001000000000002</c:v>
                </c:pt>
                <c:pt idx="7071">
                  <c:v>3.0001000000000002</c:v>
                </c:pt>
                <c:pt idx="7072">
                  <c:v>1.0001</c:v>
                </c:pt>
                <c:pt idx="7073">
                  <c:v>12.0001</c:v>
                </c:pt>
                <c:pt idx="7074">
                  <c:v>22.0001</c:v>
                </c:pt>
                <c:pt idx="7075">
                  <c:v>77.000100000000003</c:v>
                </c:pt>
                <c:pt idx="7076">
                  <c:v>91.000100000000003</c:v>
                </c:pt>
                <c:pt idx="7077">
                  <c:v>28.0001</c:v>
                </c:pt>
                <c:pt idx="7078">
                  <c:v>4.0000999999999998</c:v>
                </c:pt>
                <c:pt idx="7079">
                  <c:v>5.0000999999999998</c:v>
                </c:pt>
                <c:pt idx="7080">
                  <c:v>5.0000999999999998</c:v>
                </c:pt>
                <c:pt idx="7081">
                  <c:v>14.0001</c:v>
                </c:pt>
                <c:pt idx="7082">
                  <c:v>30.0001</c:v>
                </c:pt>
                <c:pt idx="7083">
                  <c:v>48.000100000000003</c:v>
                </c:pt>
                <c:pt idx="7084">
                  <c:v>10.0001</c:v>
                </c:pt>
                <c:pt idx="7085">
                  <c:v>3.0001000000000002</c:v>
                </c:pt>
                <c:pt idx="7086">
                  <c:v>1E-4</c:v>
                </c:pt>
                <c:pt idx="7087">
                  <c:v>1.0001</c:v>
                </c:pt>
                <c:pt idx="7088">
                  <c:v>1.0001</c:v>
                </c:pt>
                <c:pt idx="7089">
                  <c:v>1.0001</c:v>
                </c:pt>
                <c:pt idx="7090">
                  <c:v>1E-4</c:v>
                </c:pt>
                <c:pt idx="7091">
                  <c:v>1E-4</c:v>
                </c:pt>
                <c:pt idx="7092">
                  <c:v>1.0001</c:v>
                </c:pt>
                <c:pt idx="7093">
                  <c:v>2.0001000000000002</c:v>
                </c:pt>
                <c:pt idx="7094">
                  <c:v>1E-4</c:v>
                </c:pt>
                <c:pt idx="7095">
                  <c:v>1.0001</c:v>
                </c:pt>
                <c:pt idx="7096">
                  <c:v>1E-4</c:v>
                </c:pt>
                <c:pt idx="7097">
                  <c:v>1E-4</c:v>
                </c:pt>
                <c:pt idx="7098">
                  <c:v>1E-4</c:v>
                </c:pt>
                <c:pt idx="7099">
                  <c:v>1.0001</c:v>
                </c:pt>
                <c:pt idx="7100">
                  <c:v>1E-4</c:v>
                </c:pt>
                <c:pt idx="7101">
                  <c:v>1E-4</c:v>
                </c:pt>
                <c:pt idx="7102">
                  <c:v>1.0001</c:v>
                </c:pt>
                <c:pt idx="7103">
                  <c:v>1E-4</c:v>
                </c:pt>
                <c:pt idx="7104">
                  <c:v>1E-4</c:v>
                </c:pt>
                <c:pt idx="7105">
                  <c:v>1.0001</c:v>
                </c:pt>
                <c:pt idx="7106">
                  <c:v>1E-4</c:v>
                </c:pt>
                <c:pt idx="7107">
                  <c:v>1.0001</c:v>
                </c:pt>
                <c:pt idx="7108">
                  <c:v>1E-4</c:v>
                </c:pt>
                <c:pt idx="7109">
                  <c:v>1E-4</c:v>
                </c:pt>
                <c:pt idx="7110">
                  <c:v>1E-4</c:v>
                </c:pt>
                <c:pt idx="7111">
                  <c:v>1E-4</c:v>
                </c:pt>
                <c:pt idx="7112">
                  <c:v>1E-4</c:v>
                </c:pt>
                <c:pt idx="7113">
                  <c:v>1.0001</c:v>
                </c:pt>
                <c:pt idx="7114">
                  <c:v>1E-4</c:v>
                </c:pt>
                <c:pt idx="7115">
                  <c:v>2.0001000000000002</c:v>
                </c:pt>
                <c:pt idx="7116">
                  <c:v>1.0001</c:v>
                </c:pt>
                <c:pt idx="7117">
                  <c:v>1E-4</c:v>
                </c:pt>
                <c:pt idx="7118">
                  <c:v>1E-4</c:v>
                </c:pt>
                <c:pt idx="7119">
                  <c:v>1.0001</c:v>
                </c:pt>
                <c:pt idx="7120">
                  <c:v>1E-4</c:v>
                </c:pt>
                <c:pt idx="7121">
                  <c:v>2.0001000000000002</c:v>
                </c:pt>
                <c:pt idx="7122">
                  <c:v>1.0001</c:v>
                </c:pt>
                <c:pt idx="7123">
                  <c:v>1E-4</c:v>
                </c:pt>
                <c:pt idx="7124">
                  <c:v>3.0001000000000002</c:v>
                </c:pt>
                <c:pt idx="7125">
                  <c:v>4.0000999999999998</c:v>
                </c:pt>
                <c:pt idx="7126">
                  <c:v>5.0000999999999998</c:v>
                </c:pt>
                <c:pt idx="7127">
                  <c:v>5.0000999999999998</c:v>
                </c:pt>
                <c:pt idx="7128">
                  <c:v>13.0001</c:v>
                </c:pt>
                <c:pt idx="7129">
                  <c:v>10.0001</c:v>
                </c:pt>
                <c:pt idx="7130">
                  <c:v>5.0000999999999998</c:v>
                </c:pt>
                <c:pt idx="7131">
                  <c:v>1.0001</c:v>
                </c:pt>
                <c:pt idx="7132">
                  <c:v>1.0001</c:v>
                </c:pt>
                <c:pt idx="7133">
                  <c:v>1E-4</c:v>
                </c:pt>
                <c:pt idx="7134">
                  <c:v>3.0001000000000002</c:v>
                </c:pt>
                <c:pt idx="7135">
                  <c:v>1.0001</c:v>
                </c:pt>
                <c:pt idx="7136">
                  <c:v>8.0000999999999998</c:v>
                </c:pt>
                <c:pt idx="7137">
                  <c:v>4.0000999999999998</c:v>
                </c:pt>
                <c:pt idx="7138">
                  <c:v>1.0001</c:v>
                </c:pt>
                <c:pt idx="7139">
                  <c:v>2.0001000000000002</c:v>
                </c:pt>
                <c:pt idx="7140">
                  <c:v>1E-4</c:v>
                </c:pt>
                <c:pt idx="7141">
                  <c:v>1E-4</c:v>
                </c:pt>
                <c:pt idx="7142">
                  <c:v>1.0001</c:v>
                </c:pt>
                <c:pt idx="7143">
                  <c:v>1E-4</c:v>
                </c:pt>
                <c:pt idx="7144">
                  <c:v>1E-4</c:v>
                </c:pt>
                <c:pt idx="7145">
                  <c:v>1E-4</c:v>
                </c:pt>
                <c:pt idx="7146">
                  <c:v>1E-4</c:v>
                </c:pt>
                <c:pt idx="7147">
                  <c:v>1E-4</c:v>
                </c:pt>
                <c:pt idx="7148">
                  <c:v>1.0001</c:v>
                </c:pt>
                <c:pt idx="7149">
                  <c:v>1E-4</c:v>
                </c:pt>
                <c:pt idx="7150">
                  <c:v>1E-4</c:v>
                </c:pt>
                <c:pt idx="7151">
                  <c:v>1E-4</c:v>
                </c:pt>
                <c:pt idx="7152">
                  <c:v>1E-4</c:v>
                </c:pt>
                <c:pt idx="7153">
                  <c:v>1E-4</c:v>
                </c:pt>
                <c:pt idx="7154">
                  <c:v>1E-4</c:v>
                </c:pt>
                <c:pt idx="7155">
                  <c:v>1.0001</c:v>
                </c:pt>
                <c:pt idx="7156">
                  <c:v>1E-4</c:v>
                </c:pt>
                <c:pt idx="7157">
                  <c:v>1.0001</c:v>
                </c:pt>
                <c:pt idx="7158">
                  <c:v>1.0001</c:v>
                </c:pt>
                <c:pt idx="7159">
                  <c:v>1E-4</c:v>
                </c:pt>
                <c:pt idx="7160">
                  <c:v>1.0001</c:v>
                </c:pt>
                <c:pt idx="7161">
                  <c:v>2.0001000000000002</c:v>
                </c:pt>
                <c:pt idx="7162">
                  <c:v>3.0001000000000002</c:v>
                </c:pt>
                <c:pt idx="7163">
                  <c:v>1E-4</c:v>
                </c:pt>
                <c:pt idx="7164">
                  <c:v>1E-4</c:v>
                </c:pt>
                <c:pt idx="7165">
                  <c:v>1E-4</c:v>
                </c:pt>
                <c:pt idx="7166">
                  <c:v>2.0001000000000002</c:v>
                </c:pt>
                <c:pt idx="7167">
                  <c:v>2.0001000000000002</c:v>
                </c:pt>
                <c:pt idx="7168">
                  <c:v>1.0001</c:v>
                </c:pt>
                <c:pt idx="7169">
                  <c:v>1E-4</c:v>
                </c:pt>
                <c:pt idx="7170">
                  <c:v>1.0001</c:v>
                </c:pt>
                <c:pt idx="7171">
                  <c:v>2.0001000000000002</c:v>
                </c:pt>
                <c:pt idx="7172">
                  <c:v>2.0001000000000002</c:v>
                </c:pt>
                <c:pt idx="7173">
                  <c:v>1.0001</c:v>
                </c:pt>
                <c:pt idx="7174">
                  <c:v>5.0000999999999998</c:v>
                </c:pt>
                <c:pt idx="7175">
                  <c:v>4.0000999999999998</c:v>
                </c:pt>
                <c:pt idx="7176">
                  <c:v>1E-4</c:v>
                </c:pt>
                <c:pt idx="7177">
                  <c:v>4.0000999999999998</c:v>
                </c:pt>
                <c:pt idx="7178">
                  <c:v>17.0001</c:v>
                </c:pt>
                <c:pt idx="7179">
                  <c:v>28.0001</c:v>
                </c:pt>
                <c:pt idx="7180">
                  <c:v>50.000100000000003</c:v>
                </c:pt>
                <c:pt idx="7181">
                  <c:v>61.000100000000003</c:v>
                </c:pt>
                <c:pt idx="7182">
                  <c:v>62.000100000000003</c:v>
                </c:pt>
                <c:pt idx="7183">
                  <c:v>62.000100000000003</c:v>
                </c:pt>
                <c:pt idx="7184">
                  <c:v>26.0001</c:v>
                </c:pt>
                <c:pt idx="7185">
                  <c:v>6.0000999999999998</c:v>
                </c:pt>
                <c:pt idx="7186">
                  <c:v>7.0000999999999998</c:v>
                </c:pt>
                <c:pt idx="7187">
                  <c:v>2.0001000000000002</c:v>
                </c:pt>
                <c:pt idx="7188">
                  <c:v>9.0000999999999998</c:v>
                </c:pt>
                <c:pt idx="7189">
                  <c:v>3.0001000000000002</c:v>
                </c:pt>
                <c:pt idx="7190">
                  <c:v>27.0001</c:v>
                </c:pt>
                <c:pt idx="7191">
                  <c:v>24.0001</c:v>
                </c:pt>
                <c:pt idx="7192">
                  <c:v>3.0001000000000002</c:v>
                </c:pt>
                <c:pt idx="7193">
                  <c:v>1.0001</c:v>
                </c:pt>
                <c:pt idx="7194">
                  <c:v>1E-4</c:v>
                </c:pt>
                <c:pt idx="7195">
                  <c:v>1E-4</c:v>
                </c:pt>
                <c:pt idx="7196">
                  <c:v>3.0001000000000002</c:v>
                </c:pt>
                <c:pt idx="7197">
                  <c:v>1E-4</c:v>
                </c:pt>
                <c:pt idx="7198">
                  <c:v>1E-4</c:v>
                </c:pt>
                <c:pt idx="7199">
                  <c:v>1.0001</c:v>
                </c:pt>
                <c:pt idx="7200">
                  <c:v>1.0001</c:v>
                </c:pt>
                <c:pt idx="7201">
                  <c:v>1E-4</c:v>
                </c:pt>
                <c:pt idx="7202">
                  <c:v>1E-4</c:v>
                </c:pt>
                <c:pt idx="7203">
                  <c:v>3.0001000000000002</c:v>
                </c:pt>
                <c:pt idx="7204">
                  <c:v>2.0001000000000002</c:v>
                </c:pt>
                <c:pt idx="7205">
                  <c:v>1.0001</c:v>
                </c:pt>
                <c:pt idx="7206">
                  <c:v>1.0001</c:v>
                </c:pt>
                <c:pt idx="7207">
                  <c:v>2.0001000000000002</c:v>
                </c:pt>
                <c:pt idx="7208">
                  <c:v>1.0001</c:v>
                </c:pt>
                <c:pt idx="7209">
                  <c:v>1E-4</c:v>
                </c:pt>
                <c:pt idx="7210">
                  <c:v>1E-4</c:v>
                </c:pt>
                <c:pt idx="7211">
                  <c:v>2.0001000000000002</c:v>
                </c:pt>
                <c:pt idx="7212">
                  <c:v>1.0001</c:v>
                </c:pt>
                <c:pt idx="7213">
                  <c:v>1.0001</c:v>
                </c:pt>
                <c:pt idx="7214">
                  <c:v>1.0001</c:v>
                </c:pt>
                <c:pt idx="7215">
                  <c:v>2.0001000000000002</c:v>
                </c:pt>
                <c:pt idx="7216">
                  <c:v>1.0001</c:v>
                </c:pt>
                <c:pt idx="7217">
                  <c:v>1E-4</c:v>
                </c:pt>
                <c:pt idx="7218">
                  <c:v>1.0001</c:v>
                </c:pt>
                <c:pt idx="7219">
                  <c:v>1E-4</c:v>
                </c:pt>
                <c:pt idx="7220">
                  <c:v>1E-4</c:v>
                </c:pt>
                <c:pt idx="7221">
                  <c:v>1.0001</c:v>
                </c:pt>
                <c:pt idx="7222">
                  <c:v>3.0001000000000002</c:v>
                </c:pt>
                <c:pt idx="7223">
                  <c:v>2.0001000000000002</c:v>
                </c:pt>
                <c:pt idx="7224">
                  <c:v>2.0001000000000002</c:v>
                </c:pt>
                <c:pt idx="7225">
                  <c:v>1E-4</c:v>
                </c:pt>
                <c:pt idx="7226">
                  <c:v>2.0001000000000002</c:v>
                </c:pt>
                <c:pt idx="7227">
                  <c:v>3.0001000000000002</c:v>
                </c:pt>
                <c:pt idx="7228">
                  <c:v>1.0001</c:v>
                </c:pt>
                <c:pt idx="7229">
                  <c:v>3.0001000000000002</c:v>
                </c:pt>
                <c:pt idx="7230">
                  <c:v>8.0000999999999998</c:v>
                </c:pt>
                <c:pt idx="7231">
                  <c:v>23.0001</c:v>
                </c:pt>
                <c:pt idx="7232">
                  <c:v>37.000100000000003</c:v>
                </c:pt>
                <c:pt idx="7233">
                  <c:v>32.000100000000003</c:v>
                </c:pt>
                <c:pt idx="7234">
                  <c:v>28.0001</c:v>
                </c:pt>
                <c:pt idx="7235">
                  <c:v>28.0001</c:v>
                </c:pt>
                <c:pt idx="7236">
                  <c:v>38.000100000000003</c:v>
                </c:pt>
                <c:pt idx="7237">
                  <c:v>21.0001</c:v>
                </c:pt>
                <c:pt idx="7238">
                  <c:v>4.0000999999999998</c:v>
                </c:pt>
                <c:pt idx="7239">
                  <c:v>1.0001</c:v>
                </c:pt>
                <c:pt idx="7240">
                  <c:v>1.0001</c:v>
                </c:pt>
                <c:pt idx="7241">
                  <c:v>1E-4</c:v>
                </c:pt>
                <c:pt idx="7242">
                  <c:v>2.0001000000000002</c:v>
                </c:pt>
                <c:pt idx="7243">
                  <c:v>5.0000999999999998</c:v>
                </c:pt>
                <c:pt idx="7244">
                  <c:v>3.0001000000000002</c:v>
                </c:pt>
                <c:pt idx="7245">
                  <c:v>2.0001000000000002</c:v>
                </c:pt>
                <c:pt idx="7246">
                  <c:v>3.0001000000000002</c:v>
                </c:pt>
                <c:pt idx="7247">
                  <c:v>1E-4</c:v>
                </c:pt>
                <c:pt idx="7248">
                  <c:v>1E-4</c:v>
                </c:pt>
                <c:pt idx="7249">
                  <c:v>1E-4</c:v>
                </c:pt>
                <c:pt idx="7250">
                  <c:v>1.0001</c:v>
                </c:pt>
                <c:pt idx="7251">
                  <c:v>1E-4</c:v>
                </c:pt>
                <c:pt idx="7252">
                  <c:v>1E-4</c:v>
                </c:pt>
                <c:pt idx="7253">
                  <c:v>1.0001</c:v>
                </c:pt>
                <c:pt idx="7254">
                  <c:v>1E-4</c:v>
                </c:pt>
                <c:pt idx="7255">
                  <c:v>2.0001000000000002</c:v>
                </c:pt>
                <c:pt idx="7256">
                  <c:v>1E-4</c:v>
                </c:pt>
                <c:pt idx="7257">
                  <c:v>1.0001</c:v>
                </c:pt>
                <c:pt idx="7258">
                  <c:v>1.0001</c:v>
                </c:pt>
                <c:pt idx="7259">
                  <c:v>2.0001000000000002</c:v>
                </c:pt>
                <c:pt idx="7260">
                  <c:v>1.0001</c:v>
                </c:pt>
                <c:pt idx="7261">
                  <c:v>1E-4</c:v>
                </c:pt>
                <c:pt idx="7262">
                  <c:v>1E-4</c:v>
                </c:pt>
                <c:pt idx="7263">
                  <c:v>1.0001</c:v>
                </c:pt>
                <c:pt idx="7264">
                  <c:v>2.0001000000000002</c:v>
                </c:pt>
                <c:pt idx="7265">
                  <c:v>1E-4</c:v>
                </c:pt>
                <c:pt idx="7266">
                  <c:v>1E-4</c:v>
                </c:pt>
                <c:pt idx="7267">
                  <c:v>1.0001</c:v>
                </c:pt>
                <c:pt idx="7268">
                  <c:v>2.0001000000000002</c:v>
                </c:pt>
                <c:pt idx="7269">
                  <c:v>1E-4</c:v>
                </c:pt>
                <c:pt idx="7270">
                  <c:v>2.0001000000000002</c:v>
                </c:pt>
                <c:pt idx="7271">
                  <c:v>1E-4</c:v>
                </c:pt>
                <c:pt idx="7272">
                  <c:v>2.0001000000000002</c:v>
                </c:pt>
                <c:pt idx="7273">
                  <c:v>1E-4</c:v>
                </c:pt>
                <c:pt idx="7274">
                  <c:v>1.0001</c:v>
                </c:pt>
                <c:pt idx="7275">
                  <c:v>1E-4</c:v>
                </c:pt>
                <c:pt idx="7276">
                  <c:v>2.0001000000000002</c:v>
                </c:pt>
                <c:pt idx="7277">
                  <c:v>3.0001000000000002</c:v>
                </c:pt>
                <c:pt idx="7278">
                  <c:v>1E-4</c:v>
                </c:pt>
                <c:pt idx="7279">
                  <c:v>1E-4</c:v>
                </c:pt>
                <c:pt idx="7280">
                  <c:v>1.0001</c:v>
                </c:pt>
                <c:pt idx="7281">
                  <c:v>1.0001</c:v>
                </c:pt>
                <c:pt idx="7282">
                  <c:v>1.0001</c:v>
                </c:pt>
                <c:pt idx="7283">
                  <c:v>2.0001000000000002</c:v>
                </c:pt>
                <c:pt idx="7284">
                  <c:v>8.0000999999999998</c:v>
                </c:pt>
                <c:pt idx="7285">
                  <c:v>25.0001</c:v>
                </c:pt>
                <c:pt idx="7286">
                  <c:v>25.0001</c:v>
                </c:pt>
                <c:pt idx="7287">
                  <c:v>41.000100000000003</c:v>
                </c:pt>
                <c:pt idx="7288">
                  <c:v>33.000100000000003</c:v>
                </c:pt>
                <c:pt idx="7289">
                  <c:v>21.0001</c:v>
                </c:pt>
                <c:pt idx="7290">
                  <c:v>20.0001</c:v>
                </c:pt>
                <c:pt idx="7291">
                  <c:v>2.0001000000000002</c:v>
                </c:pt>
                <c:pt idx="7292">
                  <c:v>5.0000999999999998</c:v>
                </c:pt>
                <c:pt idx="7293">
                  <c:v>3.0001000000000002</c:v>
                </c:pt>
                <c:pt idx="7294">
                  <c:v>1.0001</c:v>
                </c:pt>
                <c:pt idx="7295">
                  <c:v>4.0000999999999998</c:v>
                </c:pt>
                <c:pt idx="7296">
                  <c:v>3.0001000000000002</c:v>
                </c:pt>
                <c:pt idx="7297">
                  <c:v>9.0000999999999998</c:v>
                </c:pt>
                <c:pt idx="7298">
                  <c:v>3.0001000000000002</c:v>
                </c:pt>
                <c:pt idx="7299">
                  <c:v>1.0001</c:v>
                </c:pt>
                <c:pt idx="7300">
                  <c:v>1E-4</c:v>
                </c:pt>
                <c:pt idx="7301">
                  <c:v>2.0001000000000002</c:v>
                </c:pt>
                <c:pt idx="7302">
                  <c:v>2.0001000000000002</c:v>
                </c:pt>
                <c:pt idx="7303">
                  <c:v>3.0001000000000002</c:v>
                </c:pt>
                <c:pt idx="7304">
                  <c:v>1E-4</c:v>
                </c:pt>
                <c:pt idx="7305">
                  <c:v>3.0001000000000002</c:v>
                </c:pt>
                <c:pt idx="7306">
                  <c:v>2.0001000000000002</c:v>
                </c:pt>
                <c:pt idx="7307">
                  <c:v>1E-4</c:v>
                </c:pt>
                <c:pt idx="7308">
                  <c:v>3.0001000000000002</c:v>
                </c:pt>
                <c:pt idx="7309">
                  <c:v>1.0001</c:v>
                </c:pt>
                <c:pt idx="7310">
                  <c:v>1.0001</c:v>
                </c:pt>
                <c:pt idx="7311">
                  <c:v>5.0000999999999998</c:v>
                </c:pt>
                <c:pt idx="7312">
                  <c:v>1E-4</c:v>
                </c:pt>
                <c:pt idx="7313">
                  <c:v>2.0001000000000002</c:v>
                </c:pt>
                <c:pt idx="7314">
                  <c:v>1E-4</c:v>
                </c:pt>
                <c:pt idx="7315">
                  <c:v>1E-4</c:v>
                </c:pt>
                <c:pt idx="7316">
                  <c:v>3.0001000000000002</c:v>
                </c:pt>
                <c:pt idx="7317">
                  <c:v>3.0001000000000002</c:v>
                </c:pt>
                <c:pt idx="7318">
                  <c:v>1.0001</c:v>
                </c:pt>
                <c:pt idx="7319">
                  <c:v>1.0001</c:v>
                </c:pt>
                <c:pt idx="7320">
                  <c:v>1E-4</c:v>
                </c:pt>
                <c:pt idx="7321">
                  <c:v>1E-4</c:v>
                </c:pt>
                <c:pt idx="7322">
                  <c:v>2.0001000000000002</c:v>
                </c:pt>
                <c:pt idx="7323">
                  <c:v>1E-4</c:v>
                </c:pt>
                <c:pt idx="7324">
                  <c:v>1.0001</c:v>
                </c:pt>
                <c:pt idx="7325">
                  <c:v>2.0001000000000002</c:v>
                </c:pt>
                <c:pt idx="7326">
                  <c:v>2.0001000000000002</c:v>
                </c:pt>
                <c:pt idx="7327">
                  <c:v>2.0001000000000002</c:v>
                </c:pt>
                <c:pt idx="7328">
                  <c:v>4.0000999999999998</c:v>
                </c:pt>
                <c:pt idx="7329">
                  <c:v>1.0001</c:v>
                </c:pt>
                <c:pt idx="7330">
                  <c:v>1.0001</c:v>
                </c:pt>
                <c:pt idx="7331">
                  <c:v>1E-4</c:v>
                </c:pt>
                <c:pt idx="7332">
                  <c:v>1.0001</c:v>
                </c:pt>
                <c:pt idx="7333">
                  <c:v>3.0001000000000002</c:v>
                </c:pt>
                <c:pt idx="7334">
                  <c:v>3.0001000000000002</c:v>
                </c:pt>
                <c:pt idx="7335">
                  <c:v>6.0000999999999998</c:v>
                </c:pt>
                <c:pt idx="7336">
                  <c:v>11.0001</c:v>
                </c:pt>
                <c:pt idx="7337">
                  <c:v>27.0001</c:v>
                </c:pt>
                <c:pt idx="7338">
                  <c:v>47.000100000000003</c:v>
                </c:pt>
                <c:pt idx="7339">
                  <c:v>70.000100000000003</c:v>
                </c:pt>
                <c:pt idx="7340">
                  <c:v>112.0001</c:v>
                </c:pt>
                <c:pt idx="7341">
                  <c:v>104.0001</c:v>
                </c:pt>
                <c:pt idx="7342">
                  <c:v>67.000100000000003</c:v>
                </c:pt>
                <c:pt idx="7343">
                  <c:v>34.000100000000003</c:v>
                </c:pt>
                <c:pt idx="7344">
                  <c:v>13.0001</c:v>
                </c:pt>
                <c:pt idx="7345">
                  <c:v>6.0000999999999998</c:v>
                </c:pt>
                <c:pt idx="7346">
                  <c:v>1.0001</c:v>
                </c:pt>
                <c:pt idx="7347">
                  <c:v>7.0000999999999998</c:v>
                </c:pt>
                <c:pt idx="7348">
                  <c:v>4.0000999999999998</c:v>
                </c:pt>
                <c:pt idx="7349">
                  <c:v>3.0001000000000002</c:v>
                </c:pt>
                <c:pt idx="7350">
                  <c:v>2.0001000000000002</c:v>
                </c:pt>
                <c:pt idx="7351">
                  <c:v>1.0001</c:v>
                </c:pt>
                <c:pt idx="7352">
                  <c:v>1E-4</c:v>
                </c:pt>
                <c:pt idx="7353">
                  <c:v>2.0001000000000002</c:v>
                </c:pt>
                <c:pt idx="7354">
                  <c:v>1.0001</c:v>
                </c:pt>
                <c:pt idx="7355">
                  <c:v>1.0001</c:v>
                </c:pt>
                <c:pt idx="7356">
                  <c:v>1.0001</c:v>
                </c:pt>
                <c:pt idx="7357">
                  <c:v>3.0001000000000002</c:v>
                </c:pt>
                <c:pt idx="7358">
                  <c:v>1E-4</c:v>
                </c:pt>
                <c:pt idx="7359">
                  <c:v>1E-4</c:v>
                </c:pt>
                <c:pt idx="7360">
                  <c:v>1E-4</c:v>
                </c:pt>
                <c:pt idx="7361">
                  <c:v>3.0001000000000002</c:v>
                </c:pt>
                <c:pt idx="7362">
                  <c:v>1.0001</c:v>
                </c:pt>
                <c:pt idx="7363">
                  <c:v>2.0001000000000002</c:v>
                </c:pt>
                <c:pt idx="7364">
                  <c:v>1.0001</c:v>
                </c:pt>
                <c:pt idx="7365">
                  <c:v>1E-4</c:v>
                </c:pt>
                <c:pt idx="7366">
                  <c:v>4.0000999999999998</c:v>
                </c:pt>
                <c:pt idx="7367">
                  <c:v>1.0001</c:v>
                </c:pt>
                <c:pt idx="7368">
                  <c:v>2.0001000000000002</c:v>
                </c:pt>
                <c:pt idx="7369">
                  <c:v>1.0001</c:v>
                </c:pt>
                <c:pt idx="7370">
                  <c:v>2.0001000000000002</c:v>
                </c:pt>
                <c:pt idx="7371">
                  <c:v>1.0001</c:v>
                </c:pt>
                <c:pt idx="7372">
                  <c:v>2.0001000000000002</c:v>
                </c:pt>
                <c:pt idx="7373">
                  <c:v>3.0001000000000002</c:v>
                </c:pt>
                <c:pt idx="7374">
                  <c:v>2.0001000000000002</c:v>
                </c:pt>
                <c:pt idx="7375">
                  <c:v>1E-4</c:v>
                </c:pt>
                <c:pt idx="7376">
                  <c:v>1.0001</c:v>
                </c:pt>
                <c:pt idx="7377">
                  <c:v>1E-4</c:v>
                </c:pt>
                <c:pt idx="7378">
                  <c:v>1E-4</c:v>
                </c:pt>
                <c:pt idx="7379">
                  <c:v>4.0000999999999998</c:v>
                </c:pt>
                <c:pt idx="7380">
                  <c:v>4.0000999999999998</c:v>
                </c:pt>
                <c:pt idx="7381">
                  <c:v>2.0001000000000002</c:v>
                </c:pt>
                <c:pt idx="7382">
                  <c:v>6.0000999999999998</c:v>
                </c:pt>
                <c:pt idx="7383">
                  <c:v>1E-4</c:v>
                </c:pt>
                <c:pt idx="7384">
                  <c:v>4.0000999999999998</c:v>
                </c:pt>
                <c:pt idx="7385">
                  <c:v>4.0000999999999998</c:v>
                </c:pt>
                <c:pt idx="7386">
                  <c:v>2.0001000000000002</c:v>
                </c:pt>
                <c:pt idx="7387">
                  <c:v>1.0001</c:v>
                </c:pt>
                <c:pt idx="7388">
                  <c:v>7.0000999999999998</c:v>
                </c:pt>
                <c:pt idx="7389">
                  <c:v>15.0001</c:v>
                </c:pt>
                <c:pt idx="7390">
                  <c:v>28.0001</c:v>
                </c:pt>
                <c:pt idx="7391">
                  <c:v>55.000100000000003</c:v>
                </c:pt>
                <c:pt idx="7392">
                  <c:v>61.000100000000003</c:v>
                </c:pt>
                <c:pt idx="7393">
                  <c:v>76.000100000000003</c:v>
                </c:pt>
                <c:pt idx="7394">
                  <c:v>34.000100000000003</c:v>
                </c:pt>
                <c:pt idx="7395">
                  <c:v>10.0001</c:v>
                </c:pt>
                <c:pt idx="7396">
                  <c:v>5.0000999999999998</c:v>
                </c:pt>
                <c:pt idx="7397">
                  <c:v>6.0000999999999998</c:v>
                </c:pt>
                <c:pt idx="7398">
                  <c:v>2.0001000000000002</c:v>
                </c:pt>
                <c:pt idx="7399">
                  <c:v>5.0000999999999998</c:v>
                </c:pt>
                <c:pt idx="7400">
                  <c:v>2.0001000000000002</c:v>
                </c:pt>
                <c:pt idx="7401">
                  <c:v>1E-4</c:v>
                </c:pt>
                <c:pt idx="7402">
                  <c:v>2.0001000000000002</c:v>
                </c:pt>
                <c:pt idx="7403">
                  <c:v>6.0000999999999998</c:v>
                </c:pt>
                <c:pt idx="7404">
                  <c:v>1E-4</c:v>
                </c:pt>
                <c:pt idx="7405">
                  <c:v>3.0001000000000002</c:v>
                </c:pt>
                <c:pt idx="7406">
                  <c:v>1.0001</c:v>
                </c:pt>
                <c:pt idx="7407">
                  <c:v>3.0001000000000002</c:v>
                </c:pt>
                <c:pt idx="7408">
                  <c:v>3.0001000000000002</c:v>
                </c:pt>
                <c:pt idx="7409">
                  <c:v>1E-4</c:v>
                </c:pt>
                <c:pt idx="7410">
                  <c:v>1E-4</c:v>
                </c:pt>
                <c:pt idx="7411">
                  <c:v>1.0001</c:v>
                </c:pt>
                <c:pt idx="7412">
                  <c:v>2.0001000000000002</c:v>
                </c:pt>
                <c:pt idx="7413">
                  <c:v>2.0001000000000002</c:v>
                </c:pt>
                <c:pt idx="7414">
                  <c:v>3.0001000000000002</c:v>
                </c:pt>
                <c:pt idx="7415">
                  <c:v>1.0001</c:v>
                </c:pt>
                <c:pt idx="7416">
                  <c:v>1.0001</c:v>
                </c:pt>
                <c:pt idx="7417">
                  <c:v>3.0001000000000002</c:v>
                </c:pt>
                <c:pt idx="7418">
                  <c:v>2.0001000000000002</c:v>
                </c:pt>
                <c:pt idx="7419">
                  <c:v>2.0001000000000002</c:v>
                </c:pt>
                <c:pt idx="7420">
                  <c:v>3.0001000000000002</c:v>
                </c:pt>
                <c:pt idx="7421">
                  <c:v>2.0001000000000002</c:v>
                </c:pt>
                <c:pt idx="7422">
                  <c:v>4.0000999999999998</c:v>
                </c:pt>
                <c:pt idx="7423">
                  <c:v>3.0001000000000002</c:v>
                </c:pt>
                <c:pt idx="7424">
                  <c:v>1E-4</c:v>
                </c:pt>
                <c:pt idx="7425">
                  <c:v>1E-4</c:v>
                </c:pt>
                <c:pt idx="7426">
                  <c:v>2.0001000000000002</c:v>
                </c:pt>
                <c:pt idx="7427">
                  <c:v>1E-4</c:v>
                </c:pt>
                <c:pt idx="7428">
                  <c:v>2.0001000000000002</c:v>
                </c:pt>
                <c:pt idx="7429">
                  <c:v>1.0001</c:v>
                </c:pt>
                <c:pt idx="7430">
                  <c:v>1E-4</c:v>
                </c:pt>
                <c:pt idx="7431">
                  <c:v>3.0001000000000002</c:v>
                </c:pt>
                <c:pt idx="7432">
                  <c:v>1.0001</c:v>
                </c:pt>
                <c:pt idx="7433">
                  <c:v>6.0000999999999998</c:v>
                </c:pt>
                <c:pt idx="7434">
                  <c:v>2.0001000000000002</c:v>
                </c:pt>
                <c:pt idx="7435">
                  <c:v>1.0001</c:v>
                </c:pt>
                <c:pt idx="7436">
                  <c:v>3.0001000000000002</c:v>
                </c:pt>
                <c:pt idx="7437">
                  <c:v>1.0001</c:v>
                </c:pt>
                <c:pt idx="7438">
                  <c:v>4.0000999999999998</c:v>
                </c:pt>
                <c:pt idx="7439">
                  <c:v>4.0000999999999998</c:v>
                </c:pt>
                <c:pt idx="7440">
                  <c:v>4.0000999999999998</c:v>
                </c:pt>
                <c:pt idx="7441">
                  <c:v>25.0001</c:v>
                </c:pt>
                <c:pt idx="7442">
                  <c:v>39.000100000000003</c:v>
                </c:pt>
                <c:pt idx="7443">
                  <c:v>68.000100000000003</c:v>
                </c:pt>
                <c:pt idx="7444">
                  <c:v>73.000100000000003</c:v>
                </c:pt>
                <c:pt idx="7445">
                  <c:v>74.000100000000003</c:v>
                </c:pt>
                <c:pt idx="7446">
                  <c:v>63.000100000000003</c:v>
                </c:pt>
                <c:pt idx="7447">
                  <c:v>20.0001</c:v>
                </c:pt>
                <c:pt idx="7448">
                  <c:v>5.0000999999999998</c:v>
                </c:pt>
                <c:pt idx="7449">
                  <c:v>7.0000999999999998</c:v>
                </c:pt>
                <c:pt idx="7450">
                  <c:v>9.0000999999999998</c:v>
                </c:pt>
                <c:pt idx="7451">
                  <c:v>2.0001000000000002</c:v>
                </c:pt>
                <c:pt idx="7452">
                  <c:v>1.0001</c:v>
                </c:pt>
                <c:pt idx="7453">
                  <c:v>3.0001000000000002</c:v>
                </c:pt>
                <c:pt idx="7454">
                  <c:v>2.0001000000000002</c:v>
                </c:pt>
                <c:pt idx="7455">
                  <c:v>1.0001</c:v>
                </c:pt>
                <c:pt idx="7456">
                  <c:v>2.0001000000000002</c:v>
                </c:pt>
                <c:pt idx="7457">
                  <c:v>3.0001000000000002</c:v>
                </c:pt>
                <c:pt idx="7458">
                  <c:v>4.0000999999999998</c:v>
                </c:pt>
                <c:pt idx="7459">
                  <c:v>1.0001</c:v>
                </c:pt>
                <c:pt idx="7460">
                  <c:v>1.0001</c:v>
                </c:pt>
                <c:pt idx="7461">
                  <c:v>2.0001000000000002</c:v>
                </c:pt>
                <c:pt idx="7462">
                  <c:v>1.0001</c:v>
                </c:pt>
                <c:pt idx="7463">
                  <c:v>5.0000999999999998</c:v>
                </c:pt>
                <c:pt idx="7464">
                  <c:v>2.0001000000000002</c:v>
                </c:pt>
                <c:pt idx="7465">
                  <c:v>3.0001000000000002</c:v>
                </c:pt>
                <c:pt idx="7466">
                  <c:v>6.0000999999999998</c:v>
                </c:pt>
                <c:pt idx="7467">
                  <c:v>5.0000999999999998</c:v>
                </c:pt>
                <c:pt idx="7468">
                  <c:v>3.0001000000000002</c:v>
                </c:pt>
                <c:pt idx="7469">
                  <c:v>2.0001000000000002</c:v>
                </c:pt>
                <c:pt idx="7470">
                  <c:v>4.0000999999999998</c:v>
                </c:pt>
                <c:pt idx="7471">
                  <c:v>2.0001000000000002</c:v>
                </c:pt>
                <c:pt idx="7472">
                  <c:v>3.0001000000000002</c:v>
                </c:pt>
                <c:pt idx="7473">
                  <c:v>3.0001000000000002</c:v>
                </c:pt>
                <c:pt idx="7474">
                  <c:v>4.0000999999999998</c:v>
                </c:pt>
                <c:pt idx="7475">
                  <c:v>1.0001</c:v>
                </c:pt>
                <c:pt idx="7476">
                  <c:v>3.0001000000000002</c:v>
                </c:pt>
                <c:pt idx="7477">
                  <c:v>1E-4</c:v>
                </c:pt>
                <c:pt idx="7478">
                  <c:v>7.0000999999999998</c:v>
                </c:pt>
                <c:pt idx="7479">
                  <c:v>1.0001</c:v>
                </c:pt>
                <c:pt idx="7480">
                  <c:v>5.0000999999999998</c:v>
                </c:pt>
                <c:pt idx="7481">
                  <c:v>6.0000999999999998</c:v>
                </c:pt>
                <c:pt idx="7482">
                  <c:v>5.0000999999999998</c:v>
                </c:pt>
                <c:pt idx="7483">
                  <c:v>4.0000999999999998</c:v>
                </c:pt>
                <c:pt idx="7484">
                  <c:v>2.0001000000000002</c:v>
                </c:pt>
                <c:pt idx="7485">
                  <c:v>6.0000999999999998</c:v>
                </c:pt>
                <c:pt idx="7486">
                  <c:v>4.0000999999999998</c:v>
                </c:pt>
                <c:pt idx="7487">
                  <c:v>8.0000999999999998</c:v>
                </c:pt>
                <c:pt idx="7488">
                  <c:v>9.0000999999999998</c:v>
                </c:pt>
                <c:pt idx="7489">
                  <c:v>14.0001</c:v>
                </c:pt>
                <c:pt idx="7490">
                  <c:v>21.0001</c:v>
                </c:pt>
                <c:pt idx="7491">
                  <c:v>51.000100000000003</c:v>
                </c:pt>
                <c:pt idx="7492">
                  <c:v>70.000100000000003</c:v>
                </c:pt>
                <c:pt idx="7493">
                  <c:v>92.000100000000003</c:v>
                </c:pt>
                <c:pt idx="7494">
                  <c:v>66.000100000000003</c:v>
                </c:pt>
                <c:pt idx="7495">
                  <c:v>70.000100000000003</c:v>
                </c:pt>
                <c:pt idx="7496">
                  <c:v>57.000100000000003</c:v>
                </c:pt>
                <c:pt idx="7497">
                  <c:v>34.000100000000003</c:v>
                </c:pt>
                <c:pt idx="7498">
                  <c:v>17.0001</c:v>
                </c:pt>
                <c:pt idx="7499">
                  <c:v>10.0001</c:v>
                </c:pt>
                <c:pt idx="7500">
                  <c:v>3.0001000000000002</c:v>
                </c:pt>
                <c:pt idx="7501">
                  <c:v>14.0001</c:v>
                </c:pt>
                <c:pt idx="7502">
                  <c:v>13.0001</c:v>
                </c:pt>
                <c:pt idx="7503">
                  <c:v>12.0001</c:v>
                </c:pt>
                <c:pt idx="7504">
                  <c:v>2.0001000000000002</c:v>
                </c:pt>
                <c:pt idx="7505">
                  <c:v>3.0001000000000002</c:v>
                </c:pt>
                <c:pt idx="7506">
                  <c:v>4.0000999999999998</c:v>
                </c:pt>
                <c:pt idx="7507">
                  <c:v>7.0000999999999998</c:v>
                </c:pt>
                <c:pt idx="7508">
                  <c:v>4.0000999999999998</c:v>
                </c:pt>
                <c:pt idx="7509">
                  <c:v>6.0000999999999998</c:v>
                </c:pt>
                <c:pt idx="7510">
                  <c:v>8.0000999999999998</c:v>
                </c:pt>
                <c:pt idx="7511">
                  <c:v>8.0000999999999998</c:v>
                </c:pt>
                <c:pt idx="7512">
                  <c:v>7.0000999999999998</c:v>
                </c:pt>
                <c:pt idx="7513">
                  <c:v>6.0000999999999998</c:v>
                </c:pt>
                <c:pt idx="7514">
                  <c:v>13.0001</c:v>
                </c:pt>
                <c:pt idx="7515">
                  <c:v>10.0001</c:v>
                </c:pt>
                <c:pt idx="7516">
                  <c:v>12.0001</c:v>
                </c:pt>
                <c:pt idx="7517">
                  <c:v>8.0000999999999998</c:v>
                </c:pt>
                <c:pt idx="7518">
                  <c:v>11.0001</c:v>
                </c:pt>
                <c:pt idx="7519">
                  <c:v>10.0001</c:v>
                </c:pt>
                <c:pt idx="7520">
                  <c:v>14.0001</c:v>
                </c:pt>
                <c:pt idx="7521">
                  <c:v>6.0000999999999998</c:v>
                </c:pt>
                <c:pt idx="7522">
                  <c:v>23.0001</c:v>
                </c:pt>
                <c:pt idx="7523">
                  <c:v>11.0001</c:v>
                </c:pt>
                <c:pt idx="7524">
                  <c:v>11.0001</c:v>
                </c:pt>
                <c:pt idx="7525">
                  <c:v>11.0001</c:v>
                </c:pt>
                <c:pt idx="7526">
                  <c:v>19.0001</c:v>
                </c:pt>
                <c:pt idx="7527">
                  <c:v>16.0001</c:v>
                </c:pt>
                <c:pt idx="7528">
                  <c:v>15.0001</c:v>
                </c:pt>
                <c:pt idx="7529">
                  <c:v>21.0001</c:v>
                </c:pt>
                <c:pt idx="7530">
                  <c:v>26.0001</c:v>
                </c:pt>
                <c:pt idx="7531">
                  <c:v>23.0001</c:v>
                </c:pt>
                <c:pt idx="7532">
                  <c:v>37.000100000000003</c:v>
                </c:pt>
                <c:pt idx="7533">
                  <c:v>50.000100000000003</c:v>
                </c:pt>
                <c:pt idx="7534">
                  <c:v>49.000100000000003</c:v>
                </c:pt>
                <c:pt idx="7535">
                  <c:v>40.000100000000003</c:v>
                </c:pt>
                <c:pt idx="7536">
                  <c:v>50.000100000000003</c:v>
                </c:pt>
                <c:pt idx="7537">
                  <c:v>82.000100000000003</c:v>
                </c:pt>
                <c:pt idx="7538">
                  <c:v>109.0001</c:v>
                </c:pt>
                <c:pt idx="7539">
                  <c:v>202.0001</c:v>
                </c:pt>
                <c:pt idx="7540">
                  <c:v>463.00009999999997</c:v>
                </c:pt>
                <c:pt idx="7541">
                  <c:v>1307.0001</c:v>
                </c:pt>
                <c:pt idx="7542">
                  <c:v>2882.0001000000002</c:v>
                </c:pt>
                <c:pt idx="7543">
                  <c:v>4654.0001000000002</c:v>
                </c:pt>
                <c:pt idx="7544">
                  <c:v>4918.0001000000002</c:v>
                </c:pt>
                <c:pt idx="7545">
                  <c:v>4014.0001000000002</c:v>
                </c:pt>
                <c:pt idx="7546">
                  <c:v>2740.0001000000002</c:v>
                </c:pt>
                <c:pt idx="7547">
                  <c:v>1498.0001</c:v>
                </c:pt>
                <c:pt idx="7548">
                  <c:v>545.00009999999997</c:v>
                </c:pt>
                <c:pt idx="7549">
                  <c:v>58.000100000000003</c:v>
                </c:pt>
                <c:pt idx="7550">
                  <c:v>19.0001</c:v>
                </c:pt>
                <c:pt idx="7551">
                  <c:v>15.0001</c:v>
                </c:pt>
                <c:pt idx="7552">
                  <c:v>11.0001</c:v>
                </c:pt>
                <c:pt idx="7553">
                  <c:v>7.0000999999999998</c:v>
                </c:pt>
                <c:pt idx="7554">
                  <c:v>4.0000999999999998</c:v>
                </c:pt>
                <c:pt idx="7555">
                  <c:v>12.0001</c:v>
                </c:pt>
                <c:pt idx="7556">
                  <c:v>2.0001000000000002</c:v>
                </c:pt>
                <c:pt idx="7557">
                  <c:v>3.0001000000000002</c:v>
                </c:pt>
                <c:pt idx="7558">
                  <c:v>4.0000999999999998</c:v>
                </c:pt>
                <c:pt idx="7559">
                  <c:v>5.0000999999999998</c:v>
                </c:pt>
                <c:pt idx="7560">
                  <c:v>5.0000999999999998</c:v>
                </c:pt>
                <c:pt idx="7561">
                  <c:v>3.0001000000000002</c:v>
                </c:pt>
                <c:pt idx="7562">
                  <c:v>3.0001000000000002</c:v>
                </c:pt>
                <c:pt idx="7563">
                  <c:v>5.0000999999999998</c:v>
                </c:pt>
                <c:pt idx="7564">
                  <c:v>6.0000999999999998</c:v>
                </c:pt>
                <c:pt idx="7565">
                  <c:v>3.0001000000000002</c:v>
                </c:pt>
                <c:pt idx="7566">
                  <c:v>2.0001000000000002</c:v>
                </c:pt>
                <c:pt idx="7567">
                  <c:v>5.0000999999999998</c:v>
                </c:pt>
                <c:pt idx="7568">
                  <c:v>3.0001000000000002</c:v>
                </c:pt>
                <c:pt idx="7569">
                  <c:v>7.0000999999999998</c:v>
                </c:pt>
                <c:pt idx="7570">
                  <c:v>4.0000999999999998</c:v>
                </c:pt>
                <c:pt idx="7571">
                  <c:v>5.0000999999999998</c:v>
                </c:pt>
                <c:pt idx="7572">
                  <c:v>4.0000999999999998</c:v>
                </c:pt>
                <c:pt idx="7573">
                  <c:v>3.0001000000000002</c:v>
                </c:pt>
                <c:pt idx="7574">
                  <c:v>12.0001</c:v>
                </c:pt>
                <c:pt idx="7575">
                  <c:v>3.0001000000000002</c:v>
                </c:pt>
                <c:pt idx="7576">
                  <c:v>8.0000999999999998</c:v>
                </c:pt>
                <c:pt idx="7577">
                  <c:v>7.0000999999999998</c:v>
                </c:pt>
                <c:pt idx="7578">
                  <c:v>8.0000999999999998</c:v>
                </c:pt>
                <c:pt idx="7579">
                  <c:v>8.0000999999999998</c:v>
                </c:pt>
                <c:pt idx="7580">
                  <c:v>5.0000999999999998</c:v>
                </c:pt>
                <c:pt idx="7581">
                  <c:v>3.0001000000000002</c:v>
                </c:pt>
                <c:pt idx="7582">
                  <c:v>9.0000999999999998</c:v>
                </c:pt>
                <c:pt idx="7583">
                  <c:v>10.0001</c:v>
                </c:pt>
                <c:pt idx="7584">
                  <c:v>10.0001</c:v>
                </c:pt>
                <c:pt idx="7585">
                  <c:v>13.0001</c:v>
                </c:pt>
                <c:pt idx="7586">
                  <c:v>15.0001</c:v>
                </c:pt>
                <c:pt idx="7587">
                  <c:v>15.0001</c:v>
                </c:pt>
                <c:pt idx="7588">
                  <c:v>18.0001</c:v>
                </c:pt>
                <c:pt idx="7589">
                  <c:v>28.0001</c:v>
                </c:pt>
                <c:pt idx="7590">
                  <c:v>54.000100000000003</c:v>
                </c:pt>
                <c:pt idx="7591">
                  <c:v>115.0001</c:v>
                </c:pt>
                <c:pt idx="7592">
                  <c:v>294.00009999999997</c:v>
                </c:pt>
                <c:pt idx="7593">
                  <c:v>733.00009999999997</c:v>
                </c:pt>
                <c:pt idx="7594">
                  <c:v>1231.0001</c:v>
                </c:pt>
                <c:pt idx="7595">
                  <c:v>1414.0001</c:v>
                </c:pt>
                <c:pt idx="7596">
                  <c:v>1164.0001</c:v>
                </c:pt>
                <c:pt idx="7597">
                  <c:v>845.00009999999997</c:v>
                </c:pt>
                <c:pt idx="7598">
                  <c:v>494.00009999999997</c:v>
                </c:pt>
                <c:pt idx="7599">
                  <c:v>153.0001</c:v>
                </c:pt>
                <c:pt idx="7600">
                  <c:v>30.0001</c:v>
                </c:pt>
                <c:pt idx="7601">
                  <c:v>12.0001</c:v>
                </c:pt>
                <c:pt idx="7602">
                  <c:v>11.0001</c:v>
                </c:pt>
                <c:pt idx="7603">
                  <c:v>27.0001</c:v>
                </c:pt>
                <c:pt idx="7604">
                  <c:v>46.000100000000003</c:v>
                </c:pt>
                <c:pt idx="7605">
                  <c:v>44.000100000000003</c:v>
                </c:pt>
                <c:pt idx="7606">
                  <c:v>25.0001</c:v>
                </c:pt>
                <c:pt idx="7607">
                  <c:v>9.0000999999999998</c:v>
                </c:pt>
                <c:pt idx="7608">
                  <c:v>11.0001</c:v>
                </c:pt>
                <c:pt idx="7609">
                  <c:v>7.0000999999999998</c:v>
                </c:pt>
                <c:pt idx="7610">
                  <c:v>9.0000999999999998</c:v>
                </c:pt>
                <c:pt idx="7611">
                  <c:v>6.0000999999999998</c:v>
                </c:pt>
                <c:pt idx="7612">
                  <c:v>2.0001000000000002</c:v>
                </c:pt>
                <c:pt idx="7613">
                  <c:v>3.0001000000000002</c:v>
                </c:pt>
                <c:pt idx="7614">
                  <c:v>5.0000999999999998</c:v>
                </c:pt>
                <c:pt idx="7615">
                  <c:v>4.0000999999999998</c:v>
                </c:pt>
                <c:pt idx="7616">
                  <c:v>6.0000999999999998</c:v>
                </c:pt>
                <c:pt idx="7617">
                  <c:v>6.0000999999999998</c:v>
                </c:pt>
                <c:pt idx="7618">
                  <c:v>6.0000999999999998</c:v>
                </c:pt>
                <c:pt idx="7619">
                  <c:v>5.0000999999999998</c:v>
                </c:pt>
                <c:pt idx="7620">
                  <c:v>3.0001000000000002</c:v>
                </c:pt>
                <c:pt idx="7621">
                  <c:v>6.0000999999999998</c:v>
                </c:pt>
                <c:pt idx="7622">
                  <c:v>4.0000999999999998</c:v>
                </c:pt>
                <c:pt idx="7623">
                  <c:v>2.0001000000000002</c:v>
                </c:pt>
                <c:pt idx="7624">
                  <c:v>9.0000999999999998</c:v>
                </c:pt>
                <c:pt idx="7625">
                  <c:v>4.0000999999999998</c:v>
                </c:pt>
                <c:pt idx="7626">
                  <c:v>6.0000999999999998</c:v>
                </c:pt>
                <c:pt idx="7627">
                  <c:v>13.0001</c:v>
                </c:pt>
                <c:pt idx="7628">
                  <c:v>5.0000999999999998</c:v>
                </c:pt>
                <c:pt idx="7629">
                  <c:v>5.0000999999999998</c:v>
                </c:pt>
                <c:pt idx="7630">
                  <c:v>10.0001</c:v>
                </c:pt>
                <c:pt idx="7631">
                  <c:v>5.0000999999999998</c:v>
                </c:pt>
                <c:pt idx="7632">
                  <c:v>7.0000999999999998</c:v>
                </c:pt>
                <c:pt idx="7633">
                  <c:v>11.0001</c:v>
                </c:pt>
                <c:pt idx="7634">
                  <c:v>11.0001</c:v>
                </c:pt>
                <c:pt idx="7635">
                  <c:v>14.0001</c:v>
                </c:pt>
                <c:pt idx="7636">
                  <c:v>17.0001</c:v>
                </c:pt>
                <c:pt idx="7637">
                  <c:v>15.0001</c:v>
                </c:pt>
                <c:pt idx="7638">
                  <c:v>13.0001</c:v>
                </c:pt>
                <c:pt idx="7639">
                  <c:v>15.0001</c:v>
                </c:pt>
                <c:pt idx="7640">
                  <c:v>33.000100000000003</c:v>
                </c:pt>
                <c:pt idx="7641">
                  <c:v>96.000100000000003</c:v>
                </c:pt>
                <c:pt idx="7642">
                  <c:v>218.0001</c:v>
                </c:pt>
                <c:pt idx="7643">
                  <c:v>560.00009999999997</c:v>
                </c:pt>
                <c:pt idx="7644">
                  <c:v>1161.0001</c:v>
                </c:pt>
                <c:pt idx="7645">
                  <c:v>1621.0001</c:v>
                </c:pt>
                <c:pt idx="7646">
                  <c:v>1650.0001</c:v>
                </c:pt>
                <c:pt idx="7647">
                  <c:v>1285.0001</c:v>
                </c:pt>
                <c:pt idx="7648">
                  <c:v>848.00009999999997</c:v>
                </c:pt>
                <c:pt idx="7649">
                  <c:v>472.00009999999997</c:v>
                </c:pt>
                <c:pt idx="7650">
                  <c:v>109.0001</c:v>
                </c:pt>
                <c:pt idx="7651">
                  <c:v>13.0001</c:v>
                </c:pt>
                <c:pt idx="7652">
                  <c:v>8.0000999999999998</c:v>
                </c:pt>
                <c:pt idx="7653">
                  <c:v>6.0000999999999998</c:v>
                </c:pt>
                <c:pt idx="7654">
                  <c:v>8.0000999999999998</c:v>
                </c:pt>
                <c:pt idx="7655">
                  <c:v>8.0000999999999998</c:v>
                </c:pt>
                <c:pt idx="7656">
                  <c:v>8.0000999999999998</c:v>
                </c:pt>
                <c:pt idx="7657">
                  <c:v>6.0000999999999998</c:v>
                </c:pt>
                <c:pt idx="7658">
                  <c:v>1.0001</c:v>
                </c:pt>
                <c:pt idx="7659">
                  <c:v>3.0001000000000002</c:v>
                </c:pt>
                <c:pt idx="7660">
                  <c:v>4.0000999999999998</c:v>
                </c:pt>
                <c:pt idx="7661">
                  <c:v>4.0000999999999998</c:v>
                </c:pt>
                <c:pt idx="7662">
                  <c:v>6.0000999999999998</c:v>
                </c:pt>
                <c:pt idx="7663">
                  <c:v>3.0001000000000002</c:v>
                </c:pt>
                <c:pt idx="7664">
                  <c:v>3.0001000000000002</c:v>
                </c:pt>
                <c:pt idx="7665">
                  <c:v>1.0001</c:v>
                </c:pt>
                <c:pt idx="7666">
                  <c:v>1E-4</c:v>
                </c:pt>
                <c:pt idx="7667">
                  <c:v>2.0001000000000002</c:v>
                </c:pt>
                <c:pt idx="7668">
                  <c:v>3.0001000000000002</c:v>
                </c:pt>
                <c:pt idx="7669">
                  <c:v>3.0001000000000002</c:v>
                </c:pt>
                <c:pt idx="7670">
                  <c:v>1.0001</c:v>
                </c:pt>
                <c:pt idx="7671">
                  <c:v>1.0001</c:v>
                </c:pt>
                <c:pt idx="7672">
                  <c:v>4.0000999999999998</c:v>
                </c:pt>
                <c:pt idx="7673">
                  <c:v>5.0000999999999998</c:v>
                </c:pt>
                <c:pt idx="7674">
                  <c:v>3.0001000000000002</c:v>
                </c:pt>
                <c:pt idx="7675">
                  <c:v>1E-4</c:v>
                </c:pt>
                <c:pt idx="7676">
                  <c:v>3.0001000000000002</c:v>
                </c:pt>
                <c:pt idx="7677">
                  <c:v>4.0000999999999998</c:v>
                </c:pt>
                <c:pt idx="7678">
                  <c:v>2.0001000000000002</c:v>
                </c:pt>
                <c:pt idx="7679">
                  <c:v>1E-4</c:v>
                </c:pt>
                <c:pt idx="7680">
                  <c:v>2.0001000000000002</c:v>
                </c:pt>
                <c:pt idx="7681">
                  <c:v>1.0001</c:v>
                </c:pt>
                <c:pt idx="7682">
                  <c:v>4.0000999999999998</c:v>
                </c:pt>
                <c:pt idx="7683">
                  <c:v>2.0001000000000002</c:v>
                </c:pt>
                <c:pt idx="7684">
                  <c:v>5.0000999999999998</c:v>
                </c:pt>
                <c:pt idx="7685">
                  <c:v>3.0001000000000002</c:v>
                </c:pt>
                <c:pt idx="7686">
                  <c:v>3.0001000000000002</c:v>
                </c:pt>
                <c:pt idx="7687">
                  <c:v>5.0000999999999998</c:v>
                </c:pt>
                <c:pt idx="7688">
                  <c:v>1.0001</c:v>
                </c:pt>
                <c:pt idx="7689">
                  <c:v>4.0000999999999998</c:v>
                </c:pt>
                <c:pt idx="7690">
                  <c:v>6.0000999999999998</c:v>
                </c:pt>
                <c:pt idx="7691">
                  <c:v>9.0000999999999998</c:v>
                </c:pt>
                <c:pt idx="7692">
                  <c:v>7.0000999999999998</c:v>
                </c:pt>
                <c:pt idx="7693">
                  <c:v>16.0001</c:v>
                </c:pt>
                <c:pt idx="7694">
                  <c:v>41.000100000000003</c:v>
                </c:pt>
                <c:pt idx="7695">
                  <c:v>65.000100000000003</c:v>
                </c:pt>
                <c:pt idx="7696">
                  <c:v>96.000100000000003</c:v>
                </c:pt>
                <c:pt idx="7697">
                  <c:v>99.000100000000003</c:v>
                </c:pt>
                <c:pt idx="7698">
                  <c:v>94.000100000000003</c:v>
                </c:pt>
                <c:pt idx="7699">
                  <c:v>68.000100000000003</c:v>
                </c:pt>
                <c:pt idx="7700">
                  <c:v>25.0001</c:v>
                </c:pt>
                <c:pt idx="7701">
                  <c:v>11.0001</c:v>
                </c:pt>
                <c:pt idx="7702">
                  <c:v>7.0000999999999998</c:v>
                </c:pt>
                <c:pt idx="7703">
                  <c:v>7.0000999999999998</c:v>
                </c:pt>
                <c:pt idx="7704">
                  <c:v>5.0000999999999998</c:v>
                </c:pt>
                <c:pt idx="7705">
                  <c:v>8.0000999999999998</c:v>
                </c:pt>
                <c:pt idx="7706">
                  <c:v>24.0001</c:v>
                </c:pt>
                <c:pt idx="7707">
                  <c:v>28.0001</c:v>
                </c:pt>
                <c:pt idx="7708">
                  <c:v>5.0000999999999998</c:v>
                </c:pt>
                <c:pt idx="7709">
                  <c:v>6.0000999999999998</c:v>
                </c:pt>
                <c:pt idx="7710">
                  <c:v>2.0001000000000002</c:v>
                </c:pt>
                <c:pt idx="7711">
                  <c:v>4.0000999999999998</c:v>
                </c:pt>
                <c:pt idx="7712">
                  <c:v>5.0000999999999998</c:v>
                </c:pt>
                <c:pt idx="7713">
                  <c:v>2.0001000000000002</c:v>
                </c:pt>
                <c:pt idx="7714">
                  <c:v>7.0000999999999998</c:v>
                </c:pt>
                <c:pt idx="7715">
                  <c:v>2.0001000000000002</c:v>
                </c:pt>
                <c:pt idx="7716">
                  <c:v>5.0000999999999998</c:v>
                </c:pt>
                <c:pt idx="7717">
                  <c:v>4.0000999999999998</c:v>
                </c:pt>
                <c:pt idx="7718">
                  <c:v>1.0001</c:v>
                </c:pt>
                <c:pt idx="7719">
                  <c:v>2.0001000000000002</c:v>
                </c:pt>
                <c:pt idx="7720">
                  <c:v>5.0000999999999998</c:v>
                </c:pt>
                <c:pt idx="7721">
                  <c:v>4.0000999999999998</c:v>
                </c:pt>
                <c:pt idx="7722">
                  <c:v>3.0001000000000002</c:v>
                </c:pt>
                <c:pt idx="7723">
                  <c:v>1.0001</c:v>
                </c:pt>
                <c:pt idx="7724">
                  <c:v>6.0000999999999998</c:v>
                </c:pt>
                <c:pt idx="7725">
                  <c:v>3.0001000000000002</c:v>
                </c:pt>
                <c:pt idx="7726">
                  <c:v>11.0001</c:v>
                </c:pt>
                <c:pt idx="7727">
                  <c:v>3.0001000000000002</c:v>
                </c:pt>
                <c:pt idx="7728">
                  <c:v>5.0000999999999998</c:v>
                </c:pt>
                <c:pt idx="7729">
                  <c:v>10.0001</c:v>
                </c:pt>
                <c:pt idx="7730">
                  <c:v>17.0001</c:v>
                </c:pt>
                <c:pt idx="7731">
                  <c:v>5.0000999999999998</c:v>
                </c:pt>
                <c:pt idx="7732">
                  <c:v>13.0001</c:v>
                </c:pt>
                <c:pt idx="7733">
                  <c:v>6.0000999999999998</c:v>
                </c:pt>
                <c:pt idx="7734">
                  <c:v>10.0001</c:v>
                </c:pt>
                <c:pt idx="7735">
                  <c:v>12.0001</c:v>
                </c:pt>
                <c:pt idx="7736">
                  <c:v>14.0001</c:v>
                </c:pt>
                <c:pt idx="7737">
                  <c:v>16.0001</c:v>
                </c:pt>
                <c:pt idx="7738">
                  <c:v>7.0000999999999998</c:v>
                </c:pt>
                <c:pt idx="7739">
                  <c:v>21.0001</c:v>
                </c:pt>
                <c:pt idx="7740">
                  <c:v>30.0001</c:v>
                </c:pt>
                <c:pt idx="7741">
                  <c:v>63.000100000000003</c:v>
                </c:pt>
                <c:pt idx="7742">
                  <c:v>142.0001</c:v>
                </c:pt>
                <c:pt idx="7743">
                  <c:v>289.00009999999997</c:v>
                </c:pt>
                <c:pt idx="7744">
                  <c:v>727.00009999999997</c:v>
                </c:pt>
                <c:pt idx="7745">
                  <c:v>1370.0001</c:v>
                </c:pt>
                <c:pt idx="7746">
                  <c:v>1604.0001</c:v>
                </c:pt>
                <c:pt idx="7747">
                  <c:v>1481.0001</c:v>
                </c:pt>
                <c:pt idx="7748">
                  <c:v>1128.0001</c:v>
                </c:pt>
                <c:pt idx="7749">
                  <c:v>708.00009999999997</c:v>
                </c:pt>
                <c:pt idx="7750">
                  <c:v>333.00009999999997</c:v>
                </c:pt>
                <c:pt idx="7751">
                  <c:v>59.000100000000003</c:v>
                </c:pt>
                <c:pt idx="7752">
                  <c:v>17.0001</c:v>
                </c:pt>
                <c:pt idx="7753">
                  <c:v>12.0001</c:v>
                </c:pt>
                <c:pt idx="7754">
                  <c:v>7.0000999999999998</c:v>
                </c:pt>
                <c:pt idx="7755">
                  <c:v>8.0000999999999998</c:v>
                </c:pt>
                <c:pt idx="7756">
                  <c:v>3.0001000000000002</c:v>
                </c:pt>
                <c:pt idx="7757">
                  <c:v>5.0000999999999998</c:v>
                </c:pt>
                <c:pt idx="7758">
                  <c:v>8.0000999999999998</c:v>
                </c:pt>
                <c:pt idx="7759">
                  <c:v>2.0001000000000002</c:v>
                </c:pt>
                <c:pt idx="7760">
                  <c:v>1.0001</c:v>
                </c:pt>
                <c:pt idx="7761">
                  <c:v>4.0000999999999998</c:v>
                </c:pt>
                <c:pt idx="7762">
                  <c:v>3.0001000000000002</c:v>
                </c:pt>
                <c:pt idx="7763">
                  <c:v>2.0001000000000002</c:v>
                </c:pt>
                <c:pt idx="7764">
                  <c:v>2.0001000000000002</c:v>
                </c:pt>
                <c:pt idx="7765">
                  <c:v>5.0000999999999998</c:v>
                </c:pt>
                <c:pt idx="7766">
                  <c:v>1.0001</c:v>
                </c:pt>
                <c:pt idx="7767">
                  <c:v>2.0001000000000002</c:v>
                </c:pt>
                <c:pt idx="7768">
                  <c:v>3.0001000000000002</c:v>
                </c:pt>
                <c:pt idx="7769">
                  <c:v>3.0001000000000002</c:v>
                </c:pt>
                <c:pt idx="7770">
                  <c:v>3.0001000000000002</c:v>
                </c:pt>
                <c:pt idx="7771">
                  <c:v>6.0000999999999998</c:v>
                </c:pt>
                <c:pt idx="7772">
                  <c:v>1E-4</c:v>
                </c:pt>
                <c:pt idx="7773">
                  <c:v>1.0001</c:v>
                </c:pt>
                <c:pt idx="7774">
                  <c:v>1.0001</c:v>
                </c:pt>
                <c:pt idx="7775">
                  <c:v>6.0000999999999998</c:v>
                </c:pt>
                <c:pt idx="7776">
                  <c:v>3.0001000000000002</c:v>
                </c:pt>
                <c:pt idx="7777">
                  <c:v>2.0001000000000002</c:v>
                </c:pt>
                <c:pt idx="7778">
                  <c:v>4.0000999999999998</c:v>
                </c:pt>
                <c:pt idx="7779">
                  <c:v>3.0001000000000002</c:v>
                </c:pt>
                <c:pt idx="7780">
                  <c:v>1E-4</c:v>
                </c:pt>
                <c:pt idx="7781">
                  <c:v>3.0001000000000002</c:v>
                </c:pt>
                <c:pt idx="7782">
                  <c:v>4.0000999999999998</c:v>
                </c:pt>
                <c:pt idx="7783">
                  <c:v>8.0000999999999998</c:v>
                </c:pt>
                <c:pt idx="7784">
                  <c:v>2.0001000000000002</c:v>
                </c:pt>
                <c:pt idx="7785">
                  <c:v>1.0001</c:v>
                </c:pt>
                <c:pt idx="7786">
                  <c:v>3.0001000000000002</c:v>
                </c:pt>
                <c:pt idx="7787">
                  <c:v>3.0001000000000002</c:v>
                </c:pt>
                <c:pt idx="7788">
                  <c:v>3.0001000000000002</c:v>
                </c:pt>
                <c:pt idx="7789">
                  <c:v>1.0001</c:v>
                </c:pt>
                <c:pt idx="7790">
                  <c:v>4.0000999999999998</c:v>
                </c:pt>
                <c:pt idx="7791">
                  <c:v>5.0000999999999998</c:v>
                </c:pt>
                <c:pt idx="7792">
                  <c:v>10.0001</c:v>
                </c:pt>
                <c:pt idx="7793">
                  <c:v>12.0001</c:v>
                </c:pt>
                <c:pt idx="7794">
                  <c:v>31.0001</c:v>
                </c:pt>
                <c:pt idx="7795">
                  <c:v>79.000100000000003</c:v>
                </c:pt>
                <c:pt idx="7796">
                  <c:v>109.0001</c:v>
                </c:pt>
                <c:pt idx="7797">
                  <c:v>92.000100000000003</c:v>
                </c:pt>
                <c:pt idx="7798">
                  <c:v>85.000100000000003</c:v>
                </c:pt>
                <c:pt idx="7799">
                  <c:v>55.000100000000003</c:v>
                </c:pt>
                <c:pt idx="7800">
                  <c:v>34.000100000000003</c:v>
                </c:pt>
                <c:pt idx="7801">
                  <c:v>14.0001</c:v>
                </c:pt>
                <c:pt idx="7802">
                  <c:v>10.0001</c:v>
                </c:pt>
                <c:pt idx="7803">
                  <c:v>2.0001000000000002</c:v>
                </c:pt>
                <c:pt idx="7804">
                  <c:v>6.0000999999999998</c:v>
                </c:pt>
                <c:pt idx="7805">
                  <c:v>7.0000999999999998</c:v>
                </c:pt>
                <c:pt idx="7806">
                  <c:v>10.0001</c:v>
                </c:pt>
                <c:pt idx="7807">
                  <c:v>21.0001</c:v>
                </c:pt>
                <c:pt idx="7808">
                  <c:v>29.0001</c:v>
                </c:pt>
                <c:pt idx="7809">
                  <c:v>15.0001</c:v>
                </c:pt>
                <c:pt idx="7810">
                  <c:v>3.0001000000000002</c:v>
                </c:pt>
                <c:pt idx="7811">
                  <c:v>3.0001000000000002</c:v>
                </c:pt>
                <c:pt idx="7812">
                  <c:v>4.0000999999999998</c:v>
                </c:pt>
                <c:pt idx="7813">
                  <c:v>2.0001000000000002</c:v>
                </c:pt>
                <c:pt idx="7814">
                  <c:v>3.0001000000000002</c:v>
                </c:pt>
                <c:pt idx="7815">
                  <c:v>3.0001000000000002</c:v>
                </c:pt>
                <c:pt idx="7816">
                  <c:v>2.0001000000000002</c:v>
                </c:pt>
                <c:pt idx="7817">
                  <c:v>3.0001000000000002</c:v>
                </c:pt>
                <c:pt idx="7818">
                  <c:v>3.0001000000000002</c:v>
                </c:pt>
                <c:pt idx="7819">
                  <c:v>3.0001000000000002</c:v>
                </c:pt>
                <c:pt idx="7820">
                  <c:v>2.0001000000000002</c:v>
                </c:pt>
                <c:pt idx="7821">
                  <c:v>4.0000999999999998</c:v>
                </c:pt>
                <c:pt idx="7822">
                  <c:v>3.0001000000000002</c:v>
                </c:pt>
                <c:pt idx="7823">
                  <c:v>1.0001</c:v>
                </c:pt>
                <c:pt idx="7824">
                  <c:v>3.0001000000000002</c:v>
                </c:pt>
                <c:pt idx="7825">
                  <c:v>3.0001000000000002</c:v>
                </c:pt>
                <c:pt idx="7826">
                  <c:v>2.0001000000000002</c:v>
                </c:pt>
                <c:pt idx="7827">
                  <c:v>5.0000999999999998</c:v>
                </c:pt>
                <c:pt idx="7828">
                  <c:v>6.0000999999999998</c:v>
                </c:pt>
                <c:pt idx="7829">
                  <c:v>4.0000999999999998</c:v>
                </c:pt>
                <c:pt idx="7830">
                  <c:v>5.0000999999999998</c:v>
                </c:pt>
                <c:pt idx="7831">
                  <c:v>2.0001000000000002</c:v>
                </c:pt>
                <c:pt idx="7832">
                  <c:v>6.0000999999999998</c:v>
                </c:pt>
                <c:pt idx="7833">
                  <c:v>4.0000999999999998</c:v>
                </c:pt>
                <c:pt idx="7834">
                  <c:v>5.0000999999999998</c:v>
                </c:pt>
                <c:pt idx="7835">
                  <c:v>4.0000999999999998</c:v>
                </c:pt>
                <c:pt idx="7836">
                  <c:v>3.0001000000000002</c:v>
                </c:pt>
                <c:pt idx="7837">
                  <c:v>4.0000999999999998</c:v>
                </c:pt>
                <c:pt idx="7838">
                  <c:v>5.0000999999999998</c:v>
                </c:pt>
                <c:pt idx="7839">
                  <c:v>7.0000999999999998</c:v>
                </c:pt>
                <c:pt idx="7840">
                  <c:v>17.0001</c:v>
                </c:pt>
                <c:pt idx="7841">
                  <c:v>24.0001</c:v>
                </c:pt>
                <c:pt idx="7842">
                  <c:v>40.000100000000003</c:v>
                </c:pt>
                <c:pt idx="7843">
                  <c:v>88.000100000000003</c:v>
                </c:pt>
                <c:pt idx="7844">
                  <c:v>181.0001</c:v>
                </c:pt>
                <c:pt idx="7845">
                  <c:v>276.00009999999997</c:v>
                </c:pt>
                <c:pt idx="7846">
                  <c:v>275.00009999999997</c:v>
                </c:pt>
                <c:pt idx="7847">
                  <c:v>266.00009999999997</c:v>
                </c:pt>
                <c:pt idx="7848">
                  <c:v>168.0001</c:v>
                </c:pt>
                <c:pt idx="7849">
                  <c:v>123.0001</c:v>
                </c:pt>
                <c:pt idx="7850">
                  <c:v>49.000100000000003</c:v>
                </c:pt>
                <c:pt idx="7851">
                  <c:v>21.0001</c:v>
                </c:pt>
                <c:pt idx="7852">
                  <c:v>17.0001</c:v>
                </c:pt>
                <c:pt idx="7853">
                  <c:v>6.0000999999999998</c:v>
                </c:pt>
                <c:pt idx="7854">
                  <c:v>4.0000999999999998</c:v>
                </c:pt>
                <c:pt idx="7855">
                  <c:v>2.0001000000000002</c:v>
                </c:pt>
                <c:pt idx="7856">
                  <c:v>4.0000999999999998</c:v>
                </c:pt>
                <c:pt idx="7857">
                  <c:v>3.0001000000000002</c:v>
                </c:pt>
                <c:pt idx="7858">
                  <c:v>3.0001000000000002</c:v>
                </c:pt>
                <c:pt idx="7859">
                  <c:v>3.0001000000000002</c:v>
                </c:pt>
                <c:pt idx="7860">
                  <c:v>3.0001000000000002</c:v>
                </c:pt>
                <c:pt idx="7861">
                  <c:v>1.0001</c:v>
                </c:pt>
                <c:pt idx="7862">
                  <c:v>2.0001000000000002</c:v>
                </c:pt>
                <c:pt idx="7863">
                  <c:v>3.0001000000000002</c:v>
                </c:pt>
                <c:pt idx="7864">
                  <c:v>1.0001</c:v>
                </c:pt>
                <c:pt idx="7865">
                  <c:v>1.0001</c:v>
                </c:pt>
                <c:pt idx="7866">
                  <c:v>1E-4</c:v>
                </c:pt>
                <c:pt idx="7867">
                  <c:v>4.0000999999999998</c:v>
                </c:pt>
                <c:pt idx="7868">
                  <c:v>2.0001000000000002</c:v>
                </c:pt>
                <c:pt idx="7869">
                  <c:v>1E-4</c:v>
                </c:pt>
                <c:pt idx="7870">
                  <c:v>4.0000999999999998</c:v>
                </c:pt>
                <c:pt idx="7871">
                  <c:v>1E-4</c:v>
                </c:pt>
                <c:pt idx="7872">
                  <c:v>2.0001000000000002</c:v>
                </c:pt>
                <c:pt idx="7873">
                  <c:v>1E-4</c:v>
                </c:pt>
                <c:pt idx="7874">
                  <c:v>3.0001000000000002</c:v>
                </c:pt>
                <c:pt idx="7875">
                  <c:v>1E-4</c:v>
                </c:pt>
                <c:pt idx="7876">
                  <c:v>2.0001000000000002</c:v>
                </c:pt>
                <c:pt idx="7877">
                  <c:v>2.0001000000000002</c:v>
                </c:pt>
                <c:pt idx="7878">
                  <c:v>2.0001000000000002</c:v>
                </c:pt>
                <c:pt idx="7879">
                  <c:v>1.0001</c:v>
                </c:pt>
                <c:pt idx="7880">
                  <c:v>1.0001</c:v>
                </c:pt>
                <c:pt idx="7881">
                  <c:v>1E-4</c:v>
                </c:pt>
                <c:pt idx="7882">
                  <c:v>2.0001000000000002</c:v>
                </c:pt>
                <c:pt idx="7883">
                  <c:v>1E-4</c:v>
                </c:pt>
                <c:pt idx="7884">
                  <c:v>2.0001000000000002</c:v>
                </c:pt>
                <c:pt idx="7885">
                  <c:v>2.0001000000000002</c:v>
                </c:pt>
                <c:pt idx="7886">
                  <c:v>1E-4</c:v>
                </c:pt>
                <c:pt idx="7887">
                  <c:v>1.0001</c:v>
                </c:pt>
                <c:pt idx="7888">
                  <c:v>3.0001000000000002</c:v>
                </c:pt>
                <c:pt idx="7889">
                  <c:v>5.0000999999999998</c:v>
                </c:pt>
                <c:pt idx="7890">
                  <c:v>3.0001000000000002</c:v>
                </c:pt>
                <c:pt idx="7891">
                  <c:v>3.0001000000000002</c:v>
                </c:pt>
                <c:pt idx="7892">
                  <c:v>9.0000999999999998</c:v>
                </c:pt>
                <c:pt idx="7893">
                  <c:v>12.0001</c:v>
                </c:pt>
                <c:pt idx="7894">
                  <c:v>31.0001</c:v>
                </c:pt>
                <c:pt idx="7895">
                  <c:v>41.000100000000003</c:v>
                </c:pt>
                <c:pt idx="7896">
                  <c:v>35.000100000000003</c:v>
                </c:pt>
                <c:pt idx="7897">
                  <c:v>42.000100000000003</c:v>
                </c:pt>
                <c:pt idx="7898">
                  <c:v>20.0001</c:v>
                </c:pt>
                <c:pt idx="7899">
                  <c:v>12.0001</c:v>
                </c:pt>
                <c:pt idx="7900">
                  <c:v>8.0000999999999998</c:v>
                </c:pt>
                <c:pt idx="7901">
                  <c:v>10.0001</c:v>
                </c:pt>
                <c:pt idx="7902">
                  <c:v>8.0000999999999998</c:v>
                </c:pt>
                <c:pt idx="7903">
                  <c:v>1.0001</c:v>
                </c:pt>
                <c:pt idx="7904">
                  <c:v>3.0001000000000002</c:v>
                </c:pt>
                <c:pt idx="7905">
                  <c:v>1.0001</c:v>
                </c:pt>
                <c:pt idx="7906">
                  <c:v>1.0001</c:v>
                </c:pt>
                <c:pt idx="7907">
                  <c:v>10.0001</c:v>
                </c:pt>
                <c:pt idx="7908">
                  <c:v>18.0001</c:v>
                </c:pt>
                <c:pt idx="7909">
                  <c:v>3.0001000000000002</c:v>
                </c:pt>
                <c:pt idx="7910">
                  <c:v>1.0001</c:v>
                </c:pt>
                <c:pt idx="7911">
                  <c:v>1.0001</c:v>
                </c:pt>
                <c:pt idx="7912">
                  <c:v>1.0001</c:v>
                </c:pt>
                <c:pt idx="7913">
                  <c:v>2.0001000000000002</c:v>
                </c:pt>
                <c:pt idx="7914">
                  <c:v>1E-4</c:v>
                </c:pt>
                <c:pt idx="7915">
                  <c:v>1.0001</c:v>
                </c:pt>
                <c:pt idx="7916">
                  <c:v>1E-4</c:v>
                </c:pt>
                <c:pt idx="7917">
                  <c:v>1.0001</c:v>
                </c:pt>
                <c:pt idx="7918">
                  <c:v>1.0001</c:v>
                </c:pt>
                <c:pt idx="7919">
                  <c:v>2.0001000000000002</c:v>
                </c:pt>
                <c:pt idx="7920">
                  <c:v>1E-4</c:v>
                </c:pt>
                <c:pt idx="7921">
                  <c:v>1.0001</c:v>
                </c:pt>
                <c:pt idx="7922">
                  <c:v>1E-4</c:v>
                </c:pt>
                <c:pt idx="7923">
                  <c:v>1E-4</c:v>
                </c:pt>
                <c:pt idx="7924">
                  <c:v>1.0001</c:v>
                </c:pt>
                <c:pt idx="7925">
                  <c:v>1E-4</c:v>
                </c:pt>
                <c:pt idx="7926">
                  <c:v>1.0001</c:v>
                </c:pt>
                <c:pt idx="7927">
                  <c:v>1E-4</c:v>
                </c:pt>
                <c:pt idx="7928">
                  <c:v>1E-4</c:v>
                </c:pt>
                <c:pt idx="7929">
                  <c:v>3.0001000000000002</c:v>
                </c:pt>
                <c:pt idx="7930">
                  <c:v>1E-4</c:v>
                </c:pt>
                <c:pt idx="7931">
                  <c:v>2.0001000000000002</c:v>
                </c:pt>
                <c:pt idx="7932">
                  <c:v>1E-4</c:v>
                </c:pt>
                <c:pt idx="7933">
                  <c:v>1.0001</c:v>
                </c:pt>
                <c:pt idx="7934">
                  <c:v>3.0001000000000002</c:v>
                </c:pt>
                <c:pt idx="7935">
                  <c:v>2.0001000000000002</c:v>
                </c:pt>
                <c:pt idx="7936">
                  <c:v>2.0001000000000002</c:v>
                </c:pt>
                <c:pt idx="7937">
                  <c:v>3.0001000000000002</c:v>
                </c:pt>
                <c:pt idx="7938">
                  <c:v>1.0001</c:v>
                </c:pt>
                <c:pt idx="7939">
                  <c:v>1E-4</c:v>
                </c:pt>
                <c:pt idx="7940">
                  <c:v>3.0001000000000002</c:v>
                </c:pt>
                <c:pt idx="7941">
                  <c:v>5.0000999999999998</c:v>
                </c:pt>
                <c:pt idx="7942">
                  <c:v>9.0000999999999998</c:v>
                </c:pt>
                <c:pt idx="7943">
                  <c:v>30.0001</c:v>
                </c:pt>
                <c:pt idx="7944">
                  <c:v>34.000100000000003</c:v>
                </c:pt>
                <c:pt idx="7945">
                  <c:v>30.0001</c:v>
                </c:pt>
                <c:pt idx="7946">
                  <c:v>24.0001</c:v>
                </c:pt>
                <c:pt idx="7947">
                  <c:v>23.0001</c:v>
                </c:pt>
                <c:pt idx="7948">
                  <c:v>12.0001</c:v>
                </c:pt>
                <c:pt idx="7949">
                  <c:v>6.0000999999999998</c:v>
                </c:pt>
                <c:pt idx="7950">
                  <c:v>15.0001</c:v>
                </c:pt>
                <c:pt idx="7951">
                  <c:v>8.0000999999999998</c:v>
                </c:pt>
                <c:pt idx="7952">
                  <c:v>4.0000999999999998</c:v>
                </c:pt>
                <c:pt idx="7953">
                  <c:v>1.0001</c:v>
                </c:pt>
                <c:pt idx="7954">
                  <c:v>1.0001</c:v>
                </c:pt>
                <c:pt idx="7955">
                  <c:v>4.0000999999999998</c:v>
                </c:pt>
                <c:pt idx="7956">
                  <c:v>3.0001000000000002</c:v>
                </c:pt>
                <c:pt idx="7957">
                  <c:v>4.0000999999999998</c:v>
                </c:pt>
                <c:pt idx="7958">
                  <c:v>3.0001000000000002</c:v>
                </c:pt>
                <c:pt idx="7959">
                  <c:v>1.0001</c:v>
                </c:pt>
                <c:pt idx="7960">
                  <c:v>1.0001</c:v>
                </c:pt>
                <c:pt idx="7961">
                  <c:v>1E-4</c:v>
                </c:pt>
                <c:pt idx="7962">
                  <c:v>1E-4</c:v>
                </c:pt>
                <c:pt idx="7963">
                  <c:v>1E-4</c:v>
                </c:pt>
                <c:pt idx="7964">
                  <c:v>1.0001</c:v>
                </c:pt>
                <c:pt idx="7965">
                  <c:v>1.0001</c:v>
                </c:pt>
                <c:pt idx="7966">
                  <c:v>1E-4</c:v>
                </c:pt>
                <c:pt idx="7967">
                  <c:v>1E-4</c:v>
                </c:pt>
                <c:pt idx="7968">
                  <c:v>1E-4</c:v>
                </c:pt>
                <c:pt idx="7969">
                  <c:v>4.0000999999999998</c:v>
                </c:pt>
                <c:pt idx="7970">
                  <c:v>1.0001</c:v>
                </c:pt>
                <c:pt idx="7971">
                  <c:v>1.0001</c:v>
                </c:pt>
                <c:pt idx="7972">
                  <c:v>1.0001</c:v>
                </c:pt>
                <c:pt idx="7973">
                  <c:v>2.0001000000000002</c:v>
                </c:pt>
                <c:pt idx="7974">
                  <c:v>1E-4</c:v>
                </c:pt>
                <c:pt idx="7975">
                  <c:v>1E-4</c:v>
                </c:pt>
                <c:pt idx="7976">
                  <c:v>1.0001</c:v>
                </c:pt>
                <c:pt idx="7977">
                  <c:v>2.0001000000000002</c:v>
                </c:pt>
                <c:pt idx="7978">
                  <c:v>3.0001000000000002</c:v>
                </c:pt>
                <c:pt idx="7979">
                  <c:v>1E-4</c:v>
                </c:pt>
                <c:pt idx="7980">
                  <c:v>1E-4</c:v>
                </c:pt>
                <c:pt idx="7981">
                  <c:v>1E-4</c:v>
                </c:pt>
                <c:pt idx="7982">
                  <c:v>1E-4</c:v>
                </c:pt>
                <c:pt idx="7983">
                  <c:v>1.0001</c:v>
                </c:pt>
                <c:pt idx="7984">
                  <c:v>1.0001</c:v>
                </c:pt>
                <c:pt idx="7985">
                  <c:v>1.0001</c:v>
                </c:pt>
                <c:pt idx="7986">
                  <c:v>2.0001000000000002</c:v>
                </c:pt>
                <c:pt idx="7987">
                  <c:v>2.0001000000000002</c:v>
                </c:pt>
                <c:pt idx="7988">
                  <c:v>2.0001000000000002</c:v>
                </c:pt>
                <c:pt idx="7989">
                  <c:v>1.0001</c:v>
                </c:pt>
                <c:pt idx="7990">
                  <c:v>2.0001000000000002</c:v>
                </c:pt>
                <c:pt idx="7991">
                  <c:v>14.0001</c:v>
                </c:pt>
                <c:pt idx="7992">
                  <c:v>16.0001</c:v>
                </c:pt>
                <c:pt idx="7993">
                  <c:v>35.000100000000003</c:v>
                </c:pt>
                <c:pt idx="7994">
                  <c:v>29.0001</c:v>
                </c:pt>
                <c:pt idx="7995">
                  <c:v>37.000100000000003</c:v>
                </c:pt>
                <c:pt idx="7996">
                  <c:v>42.000100000000003</c:v>
                </c:pt>
                <c:pt idx="7997">
                  <c:v>29.0001</c:v>
                </c:pt>
                <c:pt idx="7998">
                  <c:v>17.0001</c:v>
                </c:pt>
                <c:pt idx="7999">
                  <c:v>7.0000999999999998</c:v>
                </c:pt>
                <c:pt idx="8000">
                  <c:v>3.0001000000000002</c:v>
                </c:pt>
                <c:pt idx="8001">
                  <c:v>3.0001000000000002</c:v>
                </c:pt>
                <c:pt idx="8002">
                  <c:v>3.0001000000000002</c:v>
                </c:pt>
                <c:pt idx="8003">
                  <c:v>3.0001000000000002</c:v>
                </c:pt>
                <c:pt idx="8004">
                  <c:v>2.0001000000000002</c:v>
                </c:pt>
                <c:pt idx="8005">
                  <c:v>4.0000999999999998</c:v>
                </c:pt>
                <c:pt idx="8006">
                  <c:v>1E-4</c:v>
                </c:pt>
                <c:pt idx="8007">
                  <c:v>1.0001</c:v>
                </c:pt>
                <c:pt idx="8008">
                  <c:v>1E-4</c:v>
                </c:pt>
                <c:pt idx="8009">
                  <c:v>1E-4</c:v>
                </c:pt>
                <c:pt idx="8010">
                  <c:v>1.0001</c:v>
                </c:pt>
                <c:pt idx="8011">
                  <c:v>1.0001</c:v>
                </c:pt>
                <c:pt idx="8012">
                  <c:v>1.0001</c:v>
                </c:pt>
                <c:pt idx="8013">
                  <c:v>1E-4</c:v>
                </c:pt>
                <c:pt idx="8014">
                  <c:v>1E-4</c:v>
                </c:pt>
                <c:pt idx="8015">
                  <c:v>1E-4</c:v>
                </c:pt>
                <c:pt idx="8016">
                  <c:v>2.0001000000000002</c:v>
                </c:pt>
                <c:pt idx="8017">
                  <c:v>1E-4</c:v>
                </c:pt>
                <c:pt idx="8018">
                  <c:v>1.0001</c:v>
                </c:pt>
                <c:pt idx="8019">
                  <c:v>4.0000999999999998</c:v>
                </c:pt>
                <c:pt idx="8020">
                  <c:v>1.0001</c:v>
                </c:pt>
                <c:pt idx="8021">
                  <c:v>1E-4</c:v>
                </c:pt>
                <c:pt idx="8022">
                  <c:v>1E-4</c:v>
                </c:pt>
                <c:pt idx="8023">
                  <c:v>2.0001000000000002</c:v>
                </c:pt>
                <c:pt idx="8024">
                  <c:v>1.0001</c:v>
                </c:pt>
                <c:pt idx="8025">
                  <c:v>2.0001000000000002</c:v>
                </c:pt>
                <c:pt idx="8026">
                  <c:v>2.0001000000000002</c:v>
                </c:pt>
                <c:pt idx="8027">
                  <c:v>1E-4</c:v>
                </c:pt>
                <c:pt idx="8028">
                  <c:v>1.0001</c:v>
                </c:pt>
                <c:pt idx="8029">
                  <c:v>1.0001</c:v>
                </c:pt>
                <c:pt idx="8030">
                  <c:v>2.0001000000000002</c:v>
                </c:pt>
                <c:pt idx="8031">
                  <c:v>1E-4</c:v>
                </c:pt>
                <c:pt idx="8032">
                  <c:v>1E-4</c:v>
                </c:pt>
                <c:pt idx="8033">
                  <c:v>1.0001</c:v>
                </c:pt>
                <c:pt idx="8034">
                  <c:v>2.0001000000000002</c:v>
                </c:pt>
                <c:pt idx="8035">
                  <c:v>1.0001</c:v>
                </c:pt>
                <c:pt idx="8036">
                  <c:v>2.0001000000000002</c:v>
                </c:pt>
                <c:pt idx="8037">
                  <c:v>4.0000999999999998</c:v>
                </c:pt>
                <c:pt idx="8038">
                  <c:v>5.0000999999999998</c:v>
                </c:pt>
                <c:pt idx="8039">
                  <c:v>6.0000999999999998</c:v>
                </c:pt>
                <c:pt idx="8040">
                  <c:v>19.0001</c:v>
                </c:pt>
                <c:pt idx="8041">
                  <c:v>38.000100000000003</c:v>
                </c:pt>
                <c:pt idx="8042">
                  <c:v>53.000100000000003</c:v>
                </c:pt>
                <c:pt idx="8043">
                  <c:v>30.0001</c:v>
                </c:pt>
                <c:pt idx="8044">
                  <c:v>41.000100000000003</c:v>
                </c:pt>
                <c:pt idx="8045">
                  <c:v>38.000100000000003</c:v>
                </c:pt>
                <c:pt idx="8046">
                  <c:v>17.0001</c:v>
                </c:pt>
                <c:pt idx="8047">
                  <c:v>6.0000999999999998</c:v>
                </c:pt>
                <c:pt idx="8048">
                  <c:v>3.0001000000000002</c:v>
                </c:pt>
                <c:pt idx="8049">
                  <c:v>4.0000999999999998</c:v>
                </c:pt>
                <c:pt idx="8050">
                  <c:v>2.0001000000000002</c:v>
                </c:pt>
                <c:pt idx="8051">
                  <c:v>1E-4</c:v>
                </c:pt>
                <c:pt idx="8052">
                  <c:v>2.0001000000000002</c:v>
                </c:pt>
                <c:pt idx="8053">
                  <c:v>1.0001</c:v>
                </c:pt>
                <c:pt idx="8054">
                  <c:v>1E-4</c:v>
                </c:pt>
                <c:pt idx="8055">
                  <c:v>1.0001</c:v>
                </c:pt>
                <c:pt idx="8056">
                  <c:v>1.0001</c:v>
                </c:pt>
                <c:pt idx="8057">
                  <c:v>1.0001</c:v>
                </c:pt>
                <c:pt idx="8058">
                  <c:v>1.0001</c:v>
                </c:pt>
                <c:pt idx="8059">
                  <c:v>1E-4</c:v>
                </c:pt>
                <c:pt idx="8060">
                  <c:v>1.0001</c:v>
                </c:pt>
                <c:pt idx="8061">
                  <c:v>1E-4</c:v>
                </c:pt>
                <c:pt idx="8062">
                  <c:v>1.0001</c:v>
                </c:pt>
                <c:pt idx="8063">
                  <c:v>1.0001</c:v>
                </c:pt>
                <c:pt idx="8064">
                  <c:v>1.0001</c:v>
                </c:pt>
                <c:pt idx="8065">
                  <c:v>1.0001</c:v>
                </c:pt>
                <c:pt idx="8066">
                  <c:v>1E-4</c:v>
                </c:pt>
                <c:pt idx="8067">
                  <c:v>1E-4</c:v>
                </c:pt>
                <c:pt idx="8068">
                  <c:v>2.0001000000000002</c:v>
                </c:pt>
                <c:pt idx="8069">
                  <c:v>1E-4</c:v>
                </c:pt>
                <c:pt idx="8070">
                  <c:v>1.0001</c:v>
                </c:pt>
                <c:pt idx="8071">
                  <c:v>1E-4</c:v>
                </c:pt>
                <c:pt idx="8072">
                  <c:v>1E-4</c:v>
                </c:pt>
                <c:pt idx="8073">
                  <c:v>1.0001</c:v>
                </c:pt>
                <c:pt idx="8074">
                  <c:v>1E-4</c:v>
                </c:pt>
                <c:pt idx="8075">
                  <c:v>1E-4</c:v>
                </c:pt>
                <c:pt idx="8076">
                  <c:v>1E-4</c:v>
                </c:pt>
                <c:pt idx="8077">
                  <c:v>1.0001</c:v>
                </c:pt>
                <c:pt idx="8078">
                  <c:v>1.0001</c:v>
                </c:pt>
                <c:pt idx="8079">
                  <c:v>1E-4</c:v>
                </c:pt>
                <c:pt idx="8080">
                  <c:v>1.0001</c:v>
                </c:pt>
                <c:pt idx="8081">
                  <c:v>1E-4</c:v>
                </c:pt>
                <c:pt idx="8082">
                  <c:v>1E-4</c:v>
                </c:pt>
                <c:pt idx="8083">
                  <c:v>1E-4</c:v>
                </c:pt>
                <c:pt idx="8084">
                  <c:v>1E-4</c:v>
                </c:pt>
                <c:pt idx="8085">
                  <c:v>2.0001000000000002</c:v>
                </c:pt>
                <c:pt idx="8086">
                  <c:v>1.0001</c:v>
                </c:pt>
                <c:pt idx="8087">
                  <c:v>1.0001</c:v>
                </c:pt>
                <c:pt idx="8088">
                  <c:v>6.0000999999999998</c:v>
                </c:pt>
                <c:pt idx="8089">
                  <c:v>9.0000999999999998</c:v>
                </c:pt>
                <c:pt idx="8090">
                  <c:v>10.0001</c:v>
                </c:pt>
                <c:pt idx="8091">
                  <c:v>10.0001</c:v>
                </c:pt>
                <c:pt idx="8092">
                  <c:v>11.0001</c:v>
                </c:pt>
                <c:pt idx="8093">
                  <c:v>15.0001</c:v>
                </c:pt>
                <c:pt idx="8094">
                  <c:v>9.0000999999999998</c:v>
                </c:pt>
                <c:pt idx="8095">
                  <c:v>9.0000999999999998</c:v>
                </c:pt>
                <c:pt idx="8096">
                  <c:v>4.0000999999999998</c:v>
                </c:pt>
                <c:pt idx="8097">
                  <c:v>2.0001000000000002</c:v>
                </c:pt>
                <c:pt idx="8098">
                  <c:v>1.0001</c:v>
                </c:pt>
                <c:pt idx="8099">
                  <c:v>3.0001000000000002</c:v>
                </c:pt>
                <c:pt idx="8100">
                  <c:v>2.0001000000000002</c:v>
                </c:pt>
                <c:pt idx="8101">
                  <c:v>2.0001000000000002</c:v>
                </c:pt>
                <c:pt idx="8102">
                  <c:v>2.0001000000000002</c:v>
                </c:pt>
                <c:pt idx="8103">
                  <c:v>3.0001000000000002</c:v>
                </c:pt>
                <c:pt idx="8104">
                  <c:v>2.0001000000000002</c:v>
                </c:pt>
                <c:pt idx="8105">
                  <c:v>1.0001</c:v>
                </c:pt>
                <c:pt idx="8106">
                  <c:v>1E-4</c:v>
                </c:pt>
                <c:pt idx="8107">
                  <c:v>2.0001000000000002</c:v>
                </c:pt>
                <c:pt idx="8108">
                  <c:v>1.0001</c:v>
                </c:pt>
                <c:pt idx="8109">
                  <c:v>1.0001</c:v>
                </c:pt>
                <c:pt idx="8110">
                  <c:v>2.0001000000000002</c:v>
                </c:pt>
                <c:pt idx="8111">
                  <c:v>1E-4</c:v>
                </c:pt>
                <c:pt idx="8112">
                  <c:v>1E-4</c:v>
                </c:pt>
                <c:pt idx="8113">
                  <c:v>1E-4</c:v>
                </c:pt>
                <c:pt idx="8114">
                  <c:v>2.0001000000000002</c:v>
                </c:pt>
                <c:pt idx="8115">
                  <c:v>2.0001000000000002</c:v>
                </c:pt>
                <c:pt idx="8116">
                  <c:v>1.0001</c:v>
                </c:pt>
                <c:pt idx="8117">
                  <c:v>1E-4</c:v>
                </c:pt>
                <c:pt idx="8118">
                  <c:v>1E-4</c:v>
                </c:pt>
                <c:pt idx="8119">
                  <c:v>1E-4</c:v>
                </c:pt>
                <c:pt idx="8120">
                  <c:v>1E-4</c:v>
                </c:pt>
                <c:pt idx="8121">
                  <c:v>1.0001</c:v>
                </c:pt>
                <c:pt idx="8122">
                  <c:v>2.0001000000000002</c:v>
                </c:pt>
                <c:pt idx="8123">
                  <c:v>1E-4</c:v>
                </c:pt>
                <c:pt idx="8124">
                  <c:v>2.0001000000000002</c:v>
                </c:pt>
                <c:pt idx="8125">
                  <c:v>2.0001000000000002</c:v>
                </c:pt>
                <c:pt idx="8126">
                  <c:v>1E-4</c:v>
                </c:pt>
                <c:pt idx="8127">
                  <c:v>1E-4</c:v>
                </c:pt>
                <c:pt idx="8128">
                  <c:v>1E-4</c:v>
                </c:pt>
                <c:pt idx="8129">
                  <c:v>1.0001</c:v>
                </c:pt>
                <c:pt idx="8130">
                  <c:v>3.0001000000000002</c:v>
                </c:pt>
                <c:pt idx="8131">
                  <c:v>1.0001</c:v>
                </c:pt>
                <c:pt idx="8132">
                  <c:v>1E-4</c:v>
                </c:pt>
                <c:pt idx="8133">
                  <c:v>1E-4</c:v>
                </c:pt>
                <c:pt idx="8134">
                  <c:v>1.0001</c:v>
                </c:pt>
                <c:pt idx="8135">
                  <c:v>2.0001000000000002</c:v>
                </c:pt>
                <c:pt idx="8136">
                  <c:v>2.0001000000000002</c:v>
                </c:pt>
                <c:pt idx="8137">
                  <c:v>6.0000999999999998</c:v>
                </c:pt>
                <c:pt idx="8138">
                  <c:v>11.0001</c:v>
                </c:pt>
                <c:pt idx="8139">
                  <c:v>7.0000999999999998</c:v>
                </c:pt>
                <c:pt idx="8140">
                  <c:v>7.0000999999999998</c:v>
                </c:pt>
                <c:pt idx="8141">
                  <c:v>5.0000999999999998</c:v>
                </c:pt>
                <c:pt idx="8142">
                  <c:v>7.0000999999999998</c:v>
                </c:pt>
                <c:pt idx="8143">
                  <c:v>3.0001000000000002</c:v>
                </c:pt>
                <c:pt idx="8144">
                  <c:v>4.0000999999999998</c:v>
                </c:pt>
                <c:pt idx="8145">
                  <c:v>3.0001000000000002</c:v>
                </c:pt>
                <c:pt idx="8146">
                  <c:v>4.0000999999999998</c:v>
                </c:pt>
                <c:pt idx="8147">
                  <c:v>4.0000999999999998</c:v>
                </c:pt>
                <c:pt idx="8148">
                  <c:v>1.0001</c:v>
                </c:pt>
                <c:pt idx="8149">
                  <c:v>5.0000999999999998</c:v>
                </c:pt>
                <c:pt idx="8150">
                  <c:v>3.0001000000000002</c:v>
                </c:pt>
                <c:pt idx="8151">
                  <c:v>3.0001000000000002</c:v>
                </c:pt>
                <c:pt idx="8152">
                  <c:v>1E-4</c:v>
                </c:pt>
                <c:pt idx="8153">
                  <c:v>1E-4</c:v>
                </c:pt>
                <c:pt idx="8154">
                  <c:v>1.0001</c:v>
                </c:pt>
                <c:pt idx="8155">
                  <c:v>1E-4</c:v>
                </c:pt>
                <c:pt idx="8156">
                  <c:v>1.0001</c:v>
                </c:pt>
                <c:pt idx="8157">
                  <c:v>1.0001</c:v>
                </c:pt>
                <c:pt idx="8158">
                  <c:v>1.0001</c:v>
                </c:pt>
                <c:pt idx="8159">
                  <c:v>1E-4</c:v>
                </c:pt>
                <c:pt idx="8160">
                  <c:v>2.0001000000000002</c:v>
                </c:pt>
                <c:pt idx="8161">
                  <c:v>1E-4</c:v>
                </c:pt>
                <c:pt idx="8162">
                  <c:v>3.0001000000000002</c:v>
                </c:pt>
                <c:pt idx="8163">
                  <c:v>1E-4</c:v>
                </c:pt>
                <c:pt idx="8164">
                  <c:v>1.0001</c:v>
                </c:pt>
                <c:pt idx="8165">
                  <c:v>1.0001</c:v>
                </c:pt>
                <c:pt idx="8166">
                  <c:v>1E-4</c:v>
                </c:pt>
                <c:pt idx="8167">
                  <c:v>2.0001000000000002</c:v>
                </c:pt>
                <c:pt idx="8168">
                  <c:v>1E-4</c:v>
                </c:pt>
                <c:pt idx="8169">
                  <c:v>3.0001000000000002</c:v>
                </c:pt>
                <c:pt idx="8170">
                  <c:v>1.0001</c:v>
                </c:pt>
                <c:pt idx="8171">
                  <c:v>1E-4</c:v>
                </c:pt>
                <c:pt idx="8172">
                  <c:v>2.0001000000000002</c:v>
                </c:pt>
                <c:pt idx="8173">
                  <c:v>1E-4</c:v>
                </c:pt>
                <c:pt idx="8174">
                  <c:v>1.0001</c:v>
                </c:pt>
                <c:pt idx="8175">
                  <c:v>1E-4</c:v>
                </c:pt>
                <c:pt idx="8176">
                  <c:v>1.0001</c:v>
                </c:pt>
                <c:pt idx="8177">
                  <c:v>1.0001</c:v>
                </c:pt>
                <c:pt idx="8178">
                  <c:v>2.0001000000000002</c:v>
                </c:pt>
                <c:pt idx="8179">
                  <c:v>1.0001</c:v>
                </c:pt>
                <c:pt idx="8180">
                  <c:v>1.0001</c:v>
                </c:pt>
                <c:pt idx="8181">
                  <c:v>1E-4</c:v>
                </c:pt>
                <c:pt idx="8182">
                  <c:v>1.0001</c:v>
                </c:pt>
                <c:pt idx="8183">
                  <c:v>2.0001000000000002</c:v>
                </c:pt>
                <c:pt idx="8184">
                  <c:v>6.0000999999999998</c:v>
                </c:pt>
                <c:pt idx="8185">
                  <c:v>8.0000999999999998</c:v>
                </c:pt>
                <c:pt idx="8186">
                  <c:v>15.0001</c:v>
                </c:pt>
                <c:pt idx="8187">
                  <c:v>26.0001</c:v>
                </c:pt>
                <c:pt idx="8188">
                  <c:v>28.0001</c:v>
                </c:pt>
                <c:pt idx="8189">
                  <c:v>24.0001</c:v>
                </c:pt>
                <c:pt idx="8190">
                  <c:v>14.0001</c:v>
                </c:pt>
                <c:pt idx="8191">
                  <c:v>9.0000999999999998</c:v>
                </c:pt>
                <c:pt idx="8192">
                  <c:v>3.0001000000000002</c:v>
                </c:pt>
                <c:pt idx="8193">
                  <c:v>1E-4</c:v>
                </c:pt>
                <c:pt idx="8194">
                  <c:v>1E-4</c:v>
                </c:pt>
                <c:pt idx="8195">
                  <c:v>10.0001</c:v>
                </c:pt>
                <c:pt idx="8196">
                  <c:v>9.0000999999999998</c:v>
                </c:pt>
                <c:pt idx="8197">
                  <c:v>2.0001000000000002</c:v>
                </c:pt>
                <c:pt idx="8198">
                  <c:v>2.0001000000000002</c:v>
                </c:pt>
                <c:pt idx="8199">
                  <c:v>1.0001</c:v>
                </c:pt>
                <c:pt idx="8200">
                  <c:v>1E-4</c:v>
                </c:pt>
                <c:pt idx="8201">
                  <c:v>1E-4</c:v>
                </c:pt>
                <c:pt idx="8202">
                  <c:v>1E-4</c:v>
                </c:pt>
                <c:pt idx="8203">
                  <c:v>3.0001000000000002</c:v>
                </c:pt>
                <c:pt idx="8204">
                  <c:v>1.0001</c:v>
                </c:pt>
                <c:pt idx="8205">
                  <c:v>3.0001000000000002</c:v>
                </c:pt>
                <c:pt idx="8206">
                  <c:v>1E-4</c:v>
                </c:pt>
                <c:pt idx="8207">
                  <c:v>1.0001</c:v>
                </c:pt>
                <c:pt idx="8208">
                  <c:v>2.0001000000000002</c:v>
                </c:pt>
                <c:pt idx="8209">
                  <c:v>1E-4</c:v>
                </c:pt>
                <c:pt idx="8210">
                  <c:v>2.0001000000000002</c:v>
                </c:pt>
                <c:pt idx="8211">
                  <c:v>1.0001</c:v>
                </c:pt>
                <c:pt idx="8212">
                  <c:v>4.0000999999999998</c:v>
                </c:pt>
                <c:pt idx="8213">
                  <c:v>2.0001000000000002</c:v>
                </c:pt>
                <c:pt idx="8214">
                  <c:v>1.0001</c:v>
                </c:pt>
                <c:pt idx="8215">
                  <c:v>1E-4</c:v>
                </c:pt>
                <c:pt idx="8216">
                  <c:v>1.0001</c:v>
                </c:pt>
                <c:pt idx="8217">
                  <c:v>1E-4</c:v>
                </c:pt>
                <c:pt idx="8218">
                  <c:v>1.0001</c:v>
                </c:pt>
                <c:pt idx="8219">
                  <c:v>1.0001</c:v>
                </c:pt>
                <c:pt idx="8220">
                  <c:v>1E-4</c:v>
                </c:pt>
                <c:pt idx="8221">
                  <c:v>1E-4</c:v>
                </c:pt>
                <c:pt idx="8222">
                  <c:v>1.0001</c:v>
                </c:pt>
                <c:pt idx="8223">
                  <c:v>2.0001000000000002</c:v>
                </c:pt>
                <c:pt idx="8224">
                  <c:v>1.0001</c:v>
                </c:pt>
                <c:pt idx="8225">
                  <c:v>2.0001000000000002</c:v>
                </c:pt>
                <c:pt idx="8226">
                  <c:v>1E-4</c:v>
                </c:pt>
                <c:pt idx="8227">
                  <c:v>3.0001000000000002</c:v>
                </c:pt>
                <c:pt idx="8228">
                  <c:v>1E-4</c:v>
                </c:pt>
                <c:pt idx="8229">
                  <c:v>1E-4</c:v>
                </c:pt>
                <c:pt idx="8230">
                  <c:v>3.0001000000000002</c:v>
                </c:pt>
                <c:pt idx="8231">
                  <c:v>5.0000999999999998</c:v>
                </c:pt>
                <c:pt idx="8232">
                  <c:v>3.0001000000000002</c:v>
                </c:pt>
                <c:pt idx="8233">
                  <c:v>12.0001</c:v>
                </c:pt>
                <c:pt idx="8234">
                  <c:v>22.0001</c:v>
                </c:pt>
                <c:pt idx="8235">
                  <c:v>31.0001</c:v>
                </c:pt>
                <c:pt idx="8236">
                  <c:v>30.0001</c:v>
                </c:pt>
                <c:pt idx="8237">
                  <c:v>28.0001</c:v>
                </c:pt>
                <c:pt idx="8238">
                  <c:v>14.0001</c:v>
                </c:pt>
                <c:pt idx="8239">
                  <c:v>10.0001</c:v>
                </c:pt>
                <c:pt idx="8240">
                  <c:v>4.0000999999999998</c:v>
                </c:pt>
                <c:pt idx="8241">
                  <c:v>2.0001000000000002</c:v>
                </c:pt>
                <c:pt idx="8242">
                  <c:v>5.0000999999999998</c:v>
                </c:pt>
                <c:pt idx="8243">
                  <c:v>4.0000999999999998</c:v>
                </c:pt>
                <c:pt idx="8244">
                  <c:v>1.0001</c:v>
                </c:pt>
                <c:pt idx="8245">
                  <c:v>7.0000999999999998</c:v>
                </c:pt>
                <c:pt idx="8246">
                  <c:v>1.0001</c:v>
                </c:pt>
                <c:pt idx="8247">
                  <c:v>1.0001</c:v>
                </c:pt>
                <c:pt idx="8248">
                  <c:v>2.0001000000000002</c:v>
                </c:pt>
                <c:pt idx="8249">
                  <c:v>1.0001</c:v>
                </c:pt>
                <c:pt idx="8250">
                  <c:v>1.0001</c:v>
                </c:pt>
                <c:pt idx="8251">
                  <c:v>2.0001000000000002</c:v>
                </c:pt>
                <c:pt idx="8252">
                  <c:v>3.0001000000000002</c:v>
                </c:pt>
                <c:pt idx="8253">
                  <c:v>1E-4</c:v>
                </c:pt>
                <c:pt idx="8254">
                  <c:v>1E-4</c:v>
                </c:pt>
                <c:pt idx="8255">
                  <c:v>1E-4</c:v>
                </c:pt>
                <c:pt idx="8256">
                  <c:v>1.0001</c:v>
                </c:pt>
                <c:pt idx="8257">
                  <c:v>3.0001000000000002</c:v>
                </c:pt>
                <c:pt idx="8258">
                  <c:v>5.0000999999999998</c:v>
                </c:pt>
                <c:pt idx="8259">
                  <c:v>1E-4</c:v>
                </c:pt>
                <c:pt idx="8260">
                  <c:v>3.0001000000000002</c:v>
                </c:pt>
                <c:pt idx="8261">
                  <c:v>1.0001</c:v>
                </c:pt>
                <c:pt idx="8262">
                  <c:v>2.0001000000000002</c:v>
                </c:pt>
                <c:pt idx="8263">
                  <c:v>1.0001</c:v>
                </c:pt>
                <c:pt idx="8264">
                  <c:v>1.0001</c:v>
                </c:pt>
                <c:pt idx="8265">
                  <c:v>1E-4</c:v>
                </c:pt>
                <c:pt idx="8266">
                  <c:v>1.0001</c:v>
                </c:pt>
                <c:pt idx="8267">
                  <c:v>4.0000999999999998</c:v>
                </c:pt>
                <c:pt idx="8268">
                  <c:v>3.0001000000000002</c:v>
                </c:pt>
                <c:pt idx="8269">
                  <c:v>1E-4</c:v>
                </c:pt>
                <c:pt idx="8270">
                  <c:v>4.0000999999999998</c:v>
                </c:pt>
                <c:pt idx="8271">
                  <c:v>2.0001000000000002</c:v>
                </c:pt>
                <c:pt idx="8272">
                  <c:v>1.0001</c:v>
                </c:pt>
                <c:pt idx="8273">
                  <c:v>2.0001000000000002</c:v>
                </c:pt>
                <c:pt idx="8274">
                  <c:v>2.0001000000000002</c:v>
                </c:pt>
                <c:pt idx="8275">
                  <c:v>6.0000999999999998</c:v>
                </c:pt>
                <c:pt idx="8276">
                  <c:v>3.0001000000000002</c:v>
                </c:pt>
                <c:pt idx="8277">
                  <c:v>2.0001000000000002</c:v>
                </c:pt>
                <c:pt idx="8278">
                  <c:v>9.0000999999999998</c:v>
                </c:pt>
                <c:pt idx="8279">
                  <c:v>24.0001</c:v>
                </c:pt>
                <c:pt idx="8280">
                  <c:v>41.000100000000003</c:v>
                </c:pt>
                <c:pt idx="8281">
                  <c:v>71.000100000000003</c:v>
                </c:pt>
                <c:pt idx="8282">
                  <c:v>98.000100000000003</c:v>
                </c:pt>
                <c:pt idx="8283">
                  <c:v>107.0001</c:v>
                </c:pt>
                <c:pt idx="8284">
                  <c:v>83.000100000000003</c:v>
                </c:pt>
                <c:pt idx="8285">
                  <c:v>48.000100000000003</c:v>
                </c:pt>
                <c:pt idx="8286">
                  <c:v>25.0001</c:v>
                </c:pt>
                <c:pt idx="8287">
                  <c:v>8.0000999999999998</c:v>
                </c:pt>
                <c:pt idx="8288">
                  <c:v>10.0001</c:v>
                </c:pt>
                <c:pt idx="8289">
                  <c:v>5.0000999999999998</c:v>
                </c:pt>
                <c:pt idx="8290">
                  <c:v>8.0000999999999998</c:v>
                </c:pt>
                <c:pt idx="8291">
                  <c:v>13.0001</c:v>
                </c:pt>
                <c:pt idx="8292">
                  <c:v>23.0001</c:v>
                </c:pt>
                <c:pt idx="8293">
                  <c:v>15.0001</c:v>
                </c:pt>
                <c:pt idx="8294">
                  <c:v>3.0001000000000002</c:v>
                </c:pt>
                <c:pt idx="8295">
                  <c:v>5.0000999999999998</c:v>
                </c:pt>
                <c:pt idx="8296">
                  <c:v>3.0001000000000002</c:v>
                </c:pt>
                <c:pt idx="8297">
                  <c:v>3.0001000000000002</c:v>
                </c:pt>
                <c:pt idx="8298">
                  <c:v>7.0000999999999998</c:v>
                </c:pt>
                <c:pt idx="8299">
                  <c:v>2.0001000000000002</c:v>
                </c:pt>
                <c:pt idx="8300">
                  <c:v>4.0000999999999998</c:v>
                </c:pt>
                <c:pt idx="8301">
                  <c:v>2.0001000000000002</c:v>
                </c:pt>
                <c:pt idx="8302">
                  <c:v>2.0001000000000002</c:v>
                </c:pt>
                <c:pt idx="8303">
                  <c:v>6.0000999999999998</c:v>
                </c:pt>
                <c:pt idx="8304">
                  <c:v>7.0000999999999998</c:v>
                </c:pt>
                <c:pt idx="8305">
                  <c:v>4.0000999999999998</c:v>
                </c:pt>
                <c:pt idx="8306">
                  <c:v>5.0000999999999998</c:v>
                </c:pt>
                <c:pt idx="8307">
                  <c:v>5.0000999999999998</c:v>
                </c:pt>
                <c:pt idx="8308">
                  <c:v>5.0000999999999998</c:v>
                </c:pt>
                <c:pt idx="8309">
                  <c:v>4.0000999999999998</c:v>
                </c:pt>
                <c:pt idx="8310">
                  <c:v>8.0000999999999998</c:v>
                </c:pt>
                <c:pt idx="8311">
                  <c:v>7.0000999999999998</c:v>
                </c:pt>
                <c:pt idx="8312">
                  <c:v>7.0000999999999998</c:v>
                </c:pt>
                <c:pt idx="8313">
                  <c:v>9.0000999999999998</c:v>
                </c:pt>
                <c:pt idx="8314">
                  <c:v>7.0000999999999998</c:v>
                </c:pt>
                <c:pt idx="8315">
                  <c:v>17.0001</c:v>
                </c:pt>
                <c:pt idx="8316">
                  <c:v>12.0001</c:v>
                </c:pt>
                <c:pt idx="8317">
                  <c:v>17.0001</c:v>
                </c:pt>
                <c:pt idx="8318">
                  <c:v>16.0001</c:v>
                </c:pt>
                <c:pt idx="8319">
                  <c:v>17.0001</c:v>
                </c:pt>
                <c:pt idx="8320">
                  <c:v>16.0001</c:v>
                </c:pt>
                <c:pt idx="8321">
                  <c:v>22.0001</c:v>
                </c:pt>
                <c:pt idx="8322">
                  <c:v>38.000100000000003</c:v>
                </c:pt>
                <c:pt idx="8323">
                  <c:v>59.000100000000003</c:v>
                </c:pt>
                <c:pt idx="8324">
                  <c:v>149.0001</c:v>
                </c:pt>
                <c:pt idx="8325">
                  <c:v>404.00009999999997</c:v>
                </c:pt>
                <c:pt idx="8326">
                  <c:v>1134.0001</c:v>
                </c:pt>
                <c:pt idx="8327">
                  <c:v>2942.0001000000002</c:v>
                </c:pt>
                <c:pt idx="8328">
                  <c:v>5424.0001000000002</c:v>
                </c:pt>
                <c:pt idx="8329">
                  <c:v>7007.0001000000002</c:v>
                </c:pt>
                <c:pt idx="8330">
                  <c:v>6772.0001000000002</c:v>
                </c:pt>
                <c:pt idx="8331">
                  <c:v>4969.0001000000002</c:v>
                </c:pt>
                <c:pt idx="8332">
                  <c:v>2548.0001000000002</c:v>
                </c:pt>
                <c:pt idx="8333">
                  <c:v>698.00009999999997</c:v>
                </c:pt>
                <c:pt idx="8334">
                  <c:v>110.0001</c:v>
                </c:pt>
                <c:pt idx="8335">
                  <c:v>41.000100000000003</c:v>
                </c:pt>
                <c:pt idx="8336">
                  <c:v>19.0001</c:v>
                </c:pt>
                <c:pt idx="8337">
                  <c:v>12.0001</c:v>
                </c:pt>
                <c:pt idx="8338">
                  <c:v>13.0001</c:v>
                </c:pt>
                <c:pt idx="8339">
                  <c:v>13.0001</c:v>
                </c:pt>
                <c:pt idx="8340">
                  <c:v>6.0000999999999998</c:v>
                </c:pt>
                <c:pt idx="8341">
                  <c:v>2.0001000000000002</c:v>
                </c:pt>
                <c:pt idx="8342">
                  <c:v>4.0000999999999998</c:v>
                </c:pt>
                <c:pt idx="8343">
                  <c:v>6.0000999999999998</c:v>
                </c:pt>
                <c:pt idx="8344">
                  <c:v>2.0001000000000002</c:v>
                </c:pt>
                <c:pt idx="8345">
                  <c:v>5.0000999999999998</c:v>
                </c:pt>
                <c:pt idx="8346">
                  <c:v>7.0000999999999998</c:v>
                </c:pt>
                <c:pt idx="8347">
                  <c:v>5.0000999999999998</c:v>
                </c:pt>
                <c:pt idx="8348">
                  <c:v>5.0000999999999998</c:v>
                </c:pt>
                <c:pt idx="8349">
                  <c:v>4.0000999999999998</c:v>
                </c:pt>
                <c:pt idx="8350">
                  <c:v>2.0001000000000002</c:v>
                </c:pt>
                <c:pt idx="8351">
                  <c:v>8.0000999999999998</c:v>
                </c:pt>
                <c:pt idx="8352">
                  <c:v>5.0000999999999998</c:v>
                </c:pt>
                <c:pt idx="8353">
                  <c:v>2.0001000000000002</c:v>
                </c:pt>
                <c:pt idx="8354">
                  <c:v>5.0000999999999998</c:v>
                </c:pt>
                <c:pt idx="8355">
                  <c:v>5.0000999999999998</c:v>
                </c:pt>
                <c:pt idx="8356">
                  <c:v>4.0000999999999998</c:v>
                </c:pt>
                <c:pt idx="8357">
                  <c:v>4.0000999999999998</c:v>
                </c:pt>
                <c:pt idx="8358">
                  <c:v>7.0000999999999998</c:v>
                </c:pt>
                <c:pt idx="8359">
                  <c:v>7.0000999999999998</c:v>
                </c:pt>
                <c:pt idx="8360">
                  <c:v>8.0000999999999998</c:v>
                </c:pt>
                <c:pt idx="8361">
                  <c:v>5.0000999999999998</c:v>
                </c:pt>
                <c:pt idx="8362">
                  <c:v>10.0001</c:v>
                </c:pt>
                <c:pt idx="8363">
                  <c:v>6.0000999999999998</c:v>
                </c:pt>
                <c:pt idx="8364">
                  <c:v>10.0001</c:v>
                </c:pt>
                <c:pt idx="8365">
                  <c:v>9.0000999999999998</c:v>
                </c:pt>
                <c:pt idx="8366">
                  <c:v>6.0000999999999998</c:v>
                </c:pt>
                <c:pt idx="8367">
                  <c:v>9.0000999999999998</c:v>
                </c:pt>
                <c:pt idx="8368">
                  <c:v>12.0001</c:v>
                </c:pt>
                <c:pt idx="8369">
                  <c:v>21.0001</c:v>
                </c:pt>
                <c:pt idx="8370">
                  <c:v>15.0001</c:v>
                </c:pt>
                <c:pt idx="8371">
                  <c:v>45.000100000000003</c:v>
                </c:pt>
                <c:pt idx="8372">
                  <c:v>108.0001</c:v>
                </c:pt>
                <c:pt idx="8373">
                  <c:v>347.00009999999997</c:v>
                </c:pt>
                <c:pt idx="8374">
                  <c:v>815.00009999999997</c:v>
                </c:pt>
                <c:pt idx="8375">
                  <c:v>1630.0001</c:v>
                </c:pt>
                <c:pt idx="8376">
                  <c:v>2182.0001000000002</c:v>
                </c:pt>
                <c:pt idx="8377">
                  <c:v>2344.0001000000002</c:v>
                </c:pt>
                <c:pt idx="8378">
                  <c:v>1879.0001</c:v>
                </c:pt>
                <c:pt idx="8379">
                  <c:v>1029.0001</c:v>
                </c:pt>
                <c:pt idx="8380">
                  <c:v>373.00009999999997</c:v>
                </c:pt>
                <c:pt idx="8381">
                  <c:v>43.000100000000003</c:v>
                </c:pt>
                <c:pt idx="8382">
                  <c:v>20.0001</c:v>
                </c:pt>
                <c:pt idx="8383">
                  <c:v>10.0001</c:v>
                </c:pt>
                <c:pt idx="8384">
                  <c:v>8.0000999999999998</c:v>
                </c:pt>
                <c:pt idx="8385">
                  <c:v>15.0001</c:v>
                </c:pt>
                <c:pt idx="8386">
                  <c:v>9.0000999999999998</c:v>
                </c:pt>
                <c:pt idx="8387">
                  <c:v>18.0001</c:v>
                </c:pt>
                <c:pt idx="8388">
                  <c:v>5.0000999999999998</c:v>
                </c:pt>
                <c:pt idx="8389">
                  <c:v>7.0000999999999998</c:v>
                </c:pt>
                <c:pt idx="8390">
                  <c:v>3.0001000000000002</c:v>
                </c:pt>
                <c:pt idx="8391">
                  <c:v>6.0000999999999998</c:v>
                </c:pt>
                <c:pt idx="8392">
                  <c:v>3.0001000000000002</c:v>
                </c:pt>
                <c:pt idx="8393">
                  <c:v>5.0000999999999998</c:v>
                </c:pt>
                <c:pt idx="8394">
                  <c:v>2.0001000000000002</c:v>
                </c:pt>
                <c:pt idx="8395">
                  <c:v>5.0000999999999998</c:v>
                </c:pt>
                <c:pt idx="8396">
                  <c:v>7.0000999999999998</c:v>
                </c:pt>
                <c:pt idx="8397">
                  <c:v>4.0000999999999998</c:v>
                </c:pt>
                <c:pt idx="8398">
                  <c:v>6.0000999999999998</c:v>
                </c:pt>
                <c:pt idx="8399">
                  <c:v>4.0000999999999998</c:v>
                </c:pt>
                <c:pt idx="8400">
                  <c:v>6.0000999999999998</c:v>
                </c:pt>
                <c:pt idx="8401">
                  <c:v>6.0000999999999998</c:v>
                </c:pt>
                <c:pt idx="8402">
                  <c:v>1.0001</c:v>
                </c:pt>
                <c:pt idx="8403">
                  <c:v>6.0000999999999998</c:v>
                </c:pt>
                <c:pt idx="8404">
                  <c:v>6.0000999999999998</c:v>
                </c:pt>
                <c:pt idx="8405">
                  <c:v>8.0000999999999998</c:v>
                </c:pt>
                <c:pt idx="8406">
                  <c:v>6.0000999999999998</c:v>
                </c:pt>
                <c:pt idx="8407">
                  <c:v>2.0001000000000002</c:v>
                </c:pt>
                <c:pt idx="8408">
                  <c:v>5.0000999999999998</c:v>
                </c:pt>
                <c:pt idx="8409">
                  <c:v>9.0000999999999998</c:v>
                </c:pt>
                <c:pt idx="8410">
                  <c:v>9.0000999999999998</c:v>
                </c:pt>
                <c:pt idx="8411">
                  <c:v>4.0000999999999998</c:v>
                </c:pt>
                <c:pt idx="8412">
                  <c:v>5.0000999999999998</c:v>
                </c:pt>
                <c:pt idx="8413">
                  <c:v>10.0001</c:v>
                </c:pt>
                <c:pt idx="8414">
                  <c:v>9.0000999999999998</c:v>
                </c:pt>
                <c:pt idx="8415">
                  <c:v>14.0001</c:v>
                </c:pt>
                <c:pt idx="8416">
                  <c:v>15.0001</c:v>
                </c:pt>
                <c:pt idx="8417">
                  <c:v>36.000100000000003</c:v>
                </c:pt>
                <c:pt idx="8418">
                  <c:v>80.000100000000003</c:v>
                </c:pt>
                <c:pt idx="8419">
                  <c:v>201.0001</c:v>
                </c:pt>
                <c:pt idx="8420">
                  <c:v>478.00009999999997</c:v>
                </c:pt>
                <c:pt idx="8421">
                  <c:v>1233.0001</c:v>
                </c:pt>
                <c:pt idx="8422">
                  <c:v>2131.0001000000002</c:v>
                </c:pt>
                <c:pt idx="8423">
                  <c:v>2462.0001000000002</c:v>
                </c:pt>
                <c:pt idx="8424">
                  <c:v>2381.0001000000002</c:v>
                </c:pt>
                <c:pt idx="8425">
                  <c:v>1701.0001</c:v>
                </c:pt>
                <c:pt idx="8426">
                  <c:v>870.00009999999997</c:v>
                </c:pt>
                <c:pt idx="8427">
                  <c:v>230.0001</c:v>
                </c:pt>
                <c:pt idx="8428">
                  <c:v>39.000100000000003</c:v>
                </c:pt>
                <c:pt idx="8429">
                  <c:v>17.0001</c:v>
                </c:pt>
                <c:pt idx="8430">
                  <c:v>13.0001</c:v>
                </c:pt>
                <c:pt idx="8431">
                  <c:v>9.0000999999999998</c:v>
                </c:pt>
                <c:pt idx="8432">
                  <c:v>9.0000999999999998</c:v>
                </c:pt>
                <c:pt idx="8433">
                  <c:v>9.0000999999999998</c:v>
                </c:pt>
                <c:pt idx="8434">
                  <c:v>5.0000999999999998</c:v>
                </c:pt>
                <c:pt idx="8435">
                  <c:v>9.0000999999999998</c:v>
                </c:pt>
                <c:pt idx="8436">
                  <c:v>4.0000999999999998</c:v>
                </c:pt>
                <c:pt idx="8437">
                  <c:v>4.0000999999999998</c:v>
                </c:pt>
                <c:pt idx="8438">
                  <c:v>3.0001000000000002</c:v>
                </c:pt>
                <c:pt idx="8439">
                  <c:v>2.0001000000000002</c:v>
                </c:pt>
                <c:pt idx="8440">
                  <c:v>4.0000999999999998</c:v>
                </c:pt>
                <c:pt idx="8441">
                  <c:v>2.0001000000000002</c:v>
                </c:pt>
                <c:pt idx="8442">
                  <c:v>2.0001000000000002</c:v>
                </c:pt>
                <c:pt idx="8443">
                  <c:v>3.0001000000000002</c:v>
                </c:pt>
                <c:pt idx="8444">
                  <c:v>5.0000999999999998</c:v>
                </c:pt>
                <c:pt idx="8445">
                  <c:v>6.0000999999999998</c:v>
                </c:pt>
                <c:pt idx="8446">
                  <c:v>3.0001000000000002</c:v>
                </c:pt>
                <c:pt idx="8447">
                  <c:v>3.0001000000000002</c:v>
                </c:pt>
                <c:pt idx="8448">
                  <c:v>1.0001</c:v>
                </c:pt>
                <c:pt idx="8449">
                  <c:v>3.0001000000000002</c:v>
                </c:pt>
                <c:pt idx="8450">
                  <c:v>3.0001000000000002</c:v>
                </c:pt>
                <c:pt idx="8451">
                  <c:v>3.0001000000000002</c:v>
                </c:pt>
                <c:pt idx="8452">
                  <c:v>4.0000999999999998</c:v>
                </c:pt>
                <c:pt idx="8453">
                  <c:v>2.0001000000000002</c:v>
                </c:pt>
                <c:pt idx="8454">
                  <c:v>1.0001</c:v>
                </c:pt>
                <c:pt idx="8455">
                  <c:v>3.0001000000000002</c:v>
                </c:pt>
                <c:pt idx="8456">
                  <c:v>3.0001000000000002</c:v>
                </c:pt>
                <c:pt idx="8457">
                  <c:v>2.0001000000000002</c:v>
                </c:pt>
                <c:pt idx="8458">
                  <c:v>2.0001000000000002</c:v>
                </c:pt>
                <c:pt idx="8459">
                  <c:v>1.0001</c:v>
                </c:pt>
                <c:pt idx="8460">
                  <c:v>4.0000999999999998</c:v>
                </c:pt>
                <c:pt idx="8461">
                  <c:v>8.0000999999999998</c:v>
                </c:pt>
                <c:pt idx="8462">
                  <c:v>4.0000999999999998</c:v>
                </c:pt>
                <c:pt idx="8463">
                  <c:v>3.0001000000000002</c:v>
                </c:pt>
                <c:pt idx="8464">
                  <c:v>3.0001000000000002</c:v>
                </c:pt>
                <c:pt idx="8465">
                  <c:v>6.0000999999999998</c:v>
                </c:pt>
                <c:pt idx="8466">
                  <c:v>14.0001</c:v>
                </c:pt>
                <c:pt idx="8467">
                  <c:v>74.000100000000003</c:v>
                </c:pt>
                <c:pt idx="8468">
                  <c:v>155.0001</c:v>
                </c:pt>
                <c:pt idx="8469">
                  <c:v>234.0001</c:v>
                </c:pt>
                <c:pt idx="8470">
                  <c:v>310.00009999999997</c:v>
                </c:pt>
                <c:pt idx="8471">
                  <c:v>314.00009999999997</c:v>
                </c:pt>
                <c:pt idx="8472">
                  <c:v>225.0001</c:v>
                </c:pt>
                <c:pt idx="8473">
                  <c:v>107.0001</c:v>
                </c:pt>
                <c:pt idx="8474">
                  <c:v>30.0001</c:v>
                </c:pt>
                <c:pt idx="8475">
                  <c:v>7.0000999999999998</c:v>
                </c:pt>
                <c:pt idx="8476">
                  <c:v>11.0001</c:v>
                </c:pt>
                <c:pt idx="8477">
                  <c:v>6.0000999999999998</c:v>
                </c:pt>
                <c:pt idx="8478">
                  <c:v>6.0000999999999998</c:v>
                </c:pt>
                <c:pt idx="8479">
                  <c:v>8.0000999999999998</c:v>
                </c:pt>
                <c:pt idx="8480">
                  <c:v>9.0000999999999998</c:v>
                </c:pt>
                <c:pt idx="8481">
                  <c:v>14.0001</c:v>
                </c:pt>
                <c:pt idx="8482">
                  <c:v>12.0001</c:v>
                </c:pt>
                <c:pt idx="8483">
                  <c:v>7.0000999999999998</c:v>
                </c:pt>
                <c:pt idx="8484">
                  <c:v>3.0001000000000002</c:v>
                </c:pt>
                <c:pt idx="8485">
                  <c:v>5.0000999999999998</c:v>
                </c:pt>
                <c:pt idx="8486">
                  <c:v>8.0000999999999998</c:v>
                </c:pt>
                <c:pt idx="8487">
                  <c:v>5.0000999999999998</c:v>
                </c:pt>
                <c:pt idx="8488">
                  <c:v>4.0000999999999998</c:v>
                </c:pt>
                <c:pt idx="8489">
                  <c:v>10.0001</c:v>
                </c:pt>
                <c:pt idx="8490">
                  <c:v>1.0001</c:v>
                </c:pt>
                <c:pt idx="8491">
                  <c:v>7.0000999999999998</c:v>
                </c:pt>
                <c:pt idx="8492">
                  <c:v>2.0001000000000002</c:v>
                </c:pt>
                <c:pt idx="8493">
                  <c:v>9.0000999999999998</c:v>
                </c:pt>
                <c:pt idx="8494">
                  <c:v>13.0001</c:v>
                </c:pt>
                <c:pt idx="8495">
                  <c:v>3.0001000000000002</c:v>
                </c:pt>
                <c:pt idx="8496">
                  <c:v>8.0000999999999998</c:v>
                </c:pt>
                <c:pt idx="8497">
                  <c:v>10.0001</c:v>
                </c:pt>
                <c:pt idx="8498">
                  <c:v>4.0000999999999998</c:v>
                </c:pt>
                <c:pt idx="8499">
                  <c:v>10.0001</c:v>
                </c:pt>
                <c:pt idx="8500">
                  <c:v>5.0000999999999998</c:v>
                </c:pt>
                <c:pt idx="8501">
                  <c:v>10.0001</c:v>
                </c:pt>
                <c:pt idx="8502">
                  <c:v>10.0001</c:v>
                </c:pt>
                <c:pt idx="8503">
                  <c:v>11.0001</c:v>
                </c:pt>
                <c:pt idx="8504">
                  <c:v>7.0000999999999998</c:v>
                </c:pt>
                <c:pt idx="8505">
                  <c:v>6.0000999999999998</c:v>
                </c:pt>
                <c:pt idx="8506">
                  <c:v>8.0000999999999998</c:v>
                </c:pt>
                <c:pt idx="8507">
                  <c:v>13.0001</c:v>
                </c:pt>
                <c:pt idx="8508">
                  <c:v>11.0001</c:v>
                </c:pt>
                <c:pt idx="8509">
                  <c:v>20.0001</c:v>
                </c:pt>
                <c:pt idx="8510">
                  <c:v>42.000100000000003</c:v>
                </c:pt>
                <c:pt idx="8511">
                  <c:v>97.000100000000003</c:v>
                </c:pt>
                <c:pt idx="8512">
                  <c:v>215.0001</c:v>
                </c:pt>
                <c:pt idx="8513">
                  <c:v>579.00009999999997</c:v>
                </c:pt>
                <c:pt idx="8514">
                  <c:v>1238.0001</c:v>
                </c:pt>
                <c:pt idx="8515">
                  <c:v>2003.0001</c:v>
                </c:pt>
                <c:pt idx="8516">
                  <c:v>2538.0001000000002</c:v>
                </c:pt>
                <c:pt idx="8517">
                  <c:v>2244.0001000000002</c:v>
                </c:pt>
                <c:pt idx="8518">
                  <c:v>1544.0001</c:v>
                </c:pt>
                <c:pt idx="8519">
                  <c:v>744.00009999999997</c:v>
                </c:pt>
                <c:pt idx="8520">
                  <c:v>221.0001</c:v>
                </c:pt>
                <c:pt idx="8521">
                  <c:v>49.000100000000003</c:v>
                </c:pt>
                <c:pt idx="8522">
                  <c:v>19.0001</c:v>
                </c:pt>
                <c:pt idx="8523">
                  <c:v>16.0001</c:v>
                </c:pt>
                <c:pt idx="8524">
                  <c:v>13.0001</c:v>
                </c:pt>
                <c:pt idx="8525">
                  <c:v>18.0001</c:v>
                </c:pt>
                <c:pt idx="8526">
                  <c:v>3.0001000000000002</c:v>
                </c:pt>
                <c:pt idx="8527">
                  <c:v>6.0000999999999998</c:v>
                </c:pt>
                <c:pt idx="8528">
                  <c:v>10.0001</c:v>
                </c:pt>
                <c:pt idx="8529">
                  <c:v>9.0000999999999998</c:v>
                </c:pt>
                <c:pt idx="8530">
                  <c:v>8.0000999999999998</c:v>
                </c:pt>
                <c:pt idx="8531">
                  <c:v>4.0000999999999998</c:v>
                </c:pt>
                <c:pt idx="8532">
                  <c:v>2.0001000000000002</c:v>
                </c:pt>
                <c:pt idx="8533">
                  <c:v>7.0000999999999998</c:v>
                </c:pt>
                <c:pt idx="8534">
                  <c:v>10.0001</c:v>
                </c:pt>
                <c:pt idx="8535">
                  <c:v>9.0000999999999998</c:v>
                </c:pt>
                <c:pt idx="8536">
                  <c:v>7.0000999999999998</c:v>
                </c:pt>
                <c:pt idx="8537">
                  <c:v>1.0001</c:v>
                </c:pt>
                <c:pt idx="8538">
                  <c:v>5.0000999999999998</c:v>
                </c:pt>
                <c:pt idx="8539">
                  <c:v>6.0000999999999998</c:v>
                </c:pt>
                <c:pt idx="8540">
                  <c:v>6.0000999999999998</c:v>
                </c:pt>
                <c:pt idx="8541">
                  <c:v>5.0000999999999998</c:v>
                </c:pt>
                <c:pt idx="8542">
                  <c:v>9.0000999999999998</c:v>
                </c:pt>
                <c:pt idx="8543">
                  <c:v>7.0000999999999998</c:v>
                </c:pt>
                <c:pt idx="8544">
                  <c:v>2.0001000000000002</c:v>
                </c:pt>
                <c:pt idx="8545">
                  <c:v>4.0000999999999998</c:v>
                </c:pt>
                <c:pt idx="8546">
                  <c:v>4.0000999999999998</c:v>
                </c:pt>
                <c:pt idx="8547">
                  <c:v>4.0000999999999998</c:v>
                </c:pt>
                <c:pt idx="8548">
                  <c:v>13.0001</c:v>
                </c:pt>
                <c:pt idx="8549">
                  <c:v>5.0000999999999998</c:v>
                </c:pt>
                <c:pt idx="8550">
                  <c:v>2.0001000000000002</c:v>
                </c:pt>
                <c:pt idx="8551">
                  <c:v>8.0000999999999998</c:v>
                </c:pt>
                <c:pt idx="8552">
                  <c:v>8.0000999999999998</c:v>
                </c:pt>
                <c:pt idx="8553">
                  <c:v>5.0000999999999998</c:v>
                </c:pt>
                <c:pt idx="8554">
                  <c:v>7.0000999999999998</c:v>
                </c:pt>
                <c:pt idx="8555">
                  <c:v>6.0000999999999998</c:v>
                </c:pt>
                <c:pt idx="8556">
                  <c:v>5.0000999999999998</c:v>
                </c:pt>
                <c:pt idx="8557">
                  <c:v>10.0001</c:v>
                </c:pt>
                <c:pt idx="8558">
                  <c:v>18.0001</c:v>
                </c:pt>
                <c:pt idx="8559">
                  <c:v>33.000100000000003</c:v>
                </c:pt>
                <c:pt idx="8560">
                  <c:v>101.0001</c:v>
                </c:pt>
                <c:pt idx="8561">
                  <c:v>180.0001</c:v>
                </c:pt>
                <c:pt idx="8562">
                  <c:v>292.00009999999997</c:v>
                </c:pt>
                <c:pt idx="8563">
                  <c:v>294.00009999999997</c:v>
                </c:pt>
                <c:pt idx="8564">
                  <c:v>288.00009999999997</c:v>
                </c:pt>
                <c:pt idx="8565">
                  <c:v>162.0001</c:v>
                </c:pt>
                <c:pt idx="8566">
                  <c:v>66.000100000000003</c:v>
                </c:pt>
                <c:pt idx="8567">
                  <c:v>24.0001</c:v>
                </c:pt>
                <c:pt idx="8568">
                  <c:v>12.0001</c:v>
                </c:pt>
                <c:pt idx="8569">
                  <c:v>20.0001</c:v>
                </c:pt>
                <c:pt idx="8570">
                  <c:v>7.0000999999999998</c:v>
                </c:pt>
                <c:pt idx="8571">
                  <c:v>5.0000999999999998</c:v>
                </c:pt>
                <c:pt idx="8572">
                  <c:v>10.0001</c:v>
                </c:pt>
                <c:pt idx="8573">
                  <c:v>6.0000999999999998</c:v>
                </c:pt>
                <c:pt idx="8574">
                  <c:v>6.0000999999999998</c:v>
                </c:pt>
                <c:pt idx="8575">
                  <c:v>9.0000999999999998</c:v>
                </c:pt>
                <c:pt idx="8576">
                  <c:v>10.0001</c:v>
                </c:pt>
                <c:pt idx="8577">
                  <c:v>11.0001</c:v>
                </c:pt>
                <c:pt idx="8578">
                  <c:v>5.0000999999999998</c:v>
                </c:pt>
                <c:pt idx="8579">
                  <c:v>9.0000999999999998</c:v>
                </c:pt>
                <c:pt idx="8580">
                  <c:v>8.0000999999999998</c:v>
                </c:pt>
                <c:pt idx="8581">
                  <c:v>7.0000999999999998</c:v>
                </c:pt>
                <c:pt idx="8582">
                  <c:v>5.0000999999999998</c:v>
                </c:pt>
                <c:pt idx="8583">
                  <c:v>8.0000999999999998</c:v>
                </c:pt>
                <c:pt idx="8584">
                  <c:v>11.0001</c:v>
                </c:pt>
                <c:pt idx="8585">
                  <c:v>6.0000999999999998</c:v>
                </c:pt>
                <c:pt idx="8586">
                  <c:v>9.0000999999999998</c:v>
                </c:pt>
                <c:pt idx="8587">
                  <c:v>9.0000999999999998</c:v>
                </c:pt>
                <c:pt idx="8588">
                  <c:v>7.0000999999999998</c:v>
                </c:pt>
                <c:pt idx="8589">
                  <c:v>4.0000999999999998</c:v>
                </c:pt>
                <c:pt idx="8590">
                  <c:v>4.0000999999999998</c:v>
                </c:pt>
                <c:pt idx="8591">
                  <c:v>6.0000999999999998</c:v>
                </c:pt>
                <c:pt idx="8592">
                  <c:v>5.0000999999999998</c:v>
                </c:pt>
                <c:pt idx="8593">
                  <c:v>7.0000999999999998</c:v>
                </c:pt>
                <c:pt idx="8594">
                  <c:v>7.0000999999999998</c:v>
                </c:pt>
                <c:pt idx="8595">
                  <c:v>5.0000999999999998</c:v>
                </c:pt>
                <c:pt idx="8596">
                  <c:v>10.0001</c:v>
                </c:pt>
                <c:pt idx="8597">
                  <c:v>12.0001</c:v>
                </c:pt>
                <c:pt idx="8598">
                  <c:v>10.0001</c:v>
                </c:pt>
                <c:pt idx="8599">
                  <c:v>8.0000999999999998</c:v>
                </c:pt>
                <c:pt idx="8600">
                  <c:v>7.0000999999999998</c:v>
                </c:pt>
                <c:pt idx="8601">
                  <c:v>13.0001</c:v>
                </c:pt>
                <c:pt idx="8602">
                  <c:v>25.0001</c:v>
                </c:pt>
                <c:pt idx="8603">
                  <c:v>51.000100000000003</c:v>
                </c:pt>
                <c:pt idx="8604">
                  <c:v>108.0001</c:v>
                </c:pt>
                <c:pt idx="8605">
                  <c:v>180.0001</c:v>
                </c:pt>
                <c:pt idx="8606">
                  <c:v>292.00009999999997</c:v>
                </c:pt>
                <c:pt idx="8607">
                  <c:v>426.00009999999997</c:v>
                </c:pt>
                <c:pt idx="8608">
                  <c:v>538.00009999999997</c:v>
                </c:pt>
                <c:pt idx="8609">
                  <c:v>444.00009999999997</c:v>
                </c:pt>
                <c:pt idx="8610">
                  <c:v>354.00009999999997</c:v>
                </c:pt>
                <c:pt idx="8611">
                  <c:v>167.0001</c:v>
                </c:pt>
                <c:pt idx="8612">
                  <c:v>59.000100000000003</c:v>
                </c:pt>
                <c:pt idx="8613">
                  <c:v>13.0001</c:v>
                </c:pt>
                <c:pt idx="8614">
                  <c:v>18.0001</c:v>
                </c:pt>
                <c:pt idx="8615">
                  <c:v>9.0000999999999998</c:v>
                </c:pt>
                <c:pt idx="8616">
                  <c:v>6.0000999999999998</c:v>
                </c:pt>
                <c:pt idx="8617">
                  <c:v>8.0000999999999998</c:v>
                </c:pt>
                <c:pt idx="8618">
                  <c:v>9.0000999999999998</c:v>
                </c:pt>
                <c:pt idx="8619">
                  <c:v>7.0000999999999998</c:v>
                </c:pt>
                <c:pt idx="8620">
                  <c:v>14.0001</c:v>
                </c:pt>
                <c:pt idx="8621">
                  <c:v>11.0001</c:v>
                </c:pt>
                <c:pt idx="8622">
                  <c:v>9.0000999999999998</c:v>
                </c:pt>
                <c:pt idx="8623">
                  <c:v>9.0000999999999998</c:v>
                </c:pt>
                <c:pt idx="8624">
                  <c:v>11.0001</c:v>
                </c:pt>
                <c:pt idx="8625">
                  <c:v>8.0000999999999998</c:v>
                </c:pt>
                <c:pt idx="8626">
                  <c:v>8.0000999999999998</c:v>
                </c:pt>
                <c:pt idx="8627">
                  <c:v>8.0000999999999998</c:v>
                </c:pt>
                <c:pt idx="8628">
                  <c:v>6.0000999999999998</c:v>
                </c:pt>
                <c:pt idx="8629">
                  <c:v>12.0001</c:v>
                </c:pt>
                <c:pt idx="8630">
                  <c:v>5.0000999999999998</c:v>
                </c:pt>
                <c:pt idx="8631">
                  <c:v>9.0000999999999998</c:v>
                </c:pt>
                <c:pt idx="8632">
                  <c:v>9.0000999999999998</c:v>
                </c:pt>
                <c:pt idx="8633">
                  <c:v>17.0001</c:v>
                </c:pt>
                <c:pt idx="8634">
                  <c:v>11.0001</c:v>
                </c:pt>
                <c:pt idx="8635">
                  <c:v>17.0001</c:v>
                </c:pt>
                <c:pt idx="8636">
                  <c:v>8.0000999999999998</c:v>
                </c:pt>
                <c:pt idx="8637">
                  <c:v>16.0001</c:v>
                </c:pt>
                <c:pt idx="8638">
                  <c:v>10.0001</c:v>
                </c:pt>
                <c:pt idx="8639">
                  <c:v>17.0001</c:v>
                </c:pt>
                <c:pt idx="8640">
                  <c:v>23.0001</c:v>
                </c:pt>
                <c:pt idx="8641">
                  <c:v>19.0001</c:v>
                </c:pt>
                <c:pt idx="8642">
                  <c:v>17.0001</c:v>
                </c:pt>
                <c:pt idx="8643">
                  <c:v>14.0001</c:v>
                </c:pt>
                <c:pt idx="8644">
                  <c:v>20.0001</c:v>
                </c:pt>
                <c:pt idx="8645">
                  <c:v>18.0001</c:v>
                </c:pt>
                <c:pt idx="8646">
                  <c:v>24.0001</c:v>
                </c:pt>
                <c:pt idx="8647">
                  <c:v>24.0001</c:v>
                </c:pt>
                <c:pt idx="8648">
                  <c:v>56.000100000000003</c:v>
                </c:pt>
                <c:pt idx="8649">
                  <c:v>103.0001</c:v>
                </c:pt>
                <c:pt idx="8650">
                  <c:v>168.0001</c:v>
                </c:pt>
                <c:pt idx="8651">
                  <c:v>401.00009999999997</c:v>
                </c:pt>
                <c:pt idx="8652">
                  <c:v>810.00009999999997</c:v>
                </c:pt>
                <c:pt idx="8653">
                  <c:v>1272.0001</c:v>
                </c:pt>
                <c:pt idx="8654">
                  <c:v>2250.0001000000002</c:v>
                </c:pt>
                <c:pt idx="8655">
                  <c:v>3304.0001000000002</c:v>
                </c:pt>
                <c:pt idx="8656">
                  <c:v>3209.0001000000002</c:v>
                </c:pt>
                <c:pt idx="8657">
                  <c:v>1752.0001</c:v>
                </c:pt>
                <c:pt idx="8658">
                  <c:v>359.00009999999997</c:v>
                </c:pt>
                <c:pt idx="8659">
                  <c:v>78.000100000000003</c:v>
                </c:pt>
                <c:pt idx="8660">
                  <c:v>46.000100000000003</c:v>
                </c:pt>
                <c:pt idx="8661">
                  <c:v>39.000100000000003</c:v>
                </c:pt>
                <c:pt idx="8662">
                  <c:v>33.000100000000003</c:v>
                </c:pt>
                <c:pt idx="8663">
                  <c:v>26.0001</c:v>
                </c:pt>
                <c:pt idx="8664">
                  <c:v>13.0001</c:v>
                </c:pt>
                <c:pt idx="8665">
                  <c:v>16.0001</c:v>
                </c:pt>
                <c:pt idx="8666">
                  <c:v>26.0001</c:v>
                </c:pt>
                <c:pt idx="8667">
                  <c:v>12.0001</c:v>
                </c:pt>
                <c:pt idx="8668">
                  <c:v>10.0001</c:v>
                </c:pt>
                <c:pt idx="8669">
                  <c:v>15.0001</c:v>
                </c:pt>
                <c:pt idx="8670">
                  <c:v>20.0001</c:v>
                </c:pt>
                <c:pt idx="8671">
                  <c:v>18.0001</c:v>
                </c:pt>
                <c:pt idx="8672">
                  <c:v>15.0001</c:v>
                </c:pt>
                <c:pt idx="8673">
                  <c:v>18.0001</c:v>
                </c:pt>
                <c:pt idx="8674">
                  <c:v>14.0001</c:v>
                </c:pt>
                <c:pt idx="8675">
                  <c:v>18.0001</c:v>
                </c:pt>
                <c:pt idx="8676">
                  <c:v>12.0001</c:v>
                </c:pt>
                <c:pt idx="8677">
                  <c:v>15.0001</c:v>
                </c:pt>
                <c:pt idx="8678">
                  <c:v>17.0001</c:v>
                </c:pt>
                <c:pt idx="8679">
                  <c:v>10.0001</c:v>
                </c:pt>
                <c:pt idx="8680">
                  <c:v>17.0001</c:v>
                </c:pt>
                <c:pt idx="8681">
                  <c:v>15.0001</c:v>
                </c:pt>
                <c:pt idx="8682">
                  <c:v>15.0001</c:v>
                </c:pt>
                <c:pt idx="8683">
                  <c:v>14.0001</c:v>
                </c:pt>
                <c:pt idx="8684">
                  <c:v>12.0001</c:v>
                </c:pt>
                <c:pt idx="8685">
                  <c:v>18.0001</c:v>
                </c:pt>
                <c:pt idx="8686">
                  <c:v>16.0001</c:v>
                </c:pt>
                <c:pt idx="8687">
                  <c:v>13.0001</c:v>
                </c:pt>
                <c:pt idx="8688">
                  <c:v>16.0001</c:v>
                </c:pt>
                <c:pt idx="8689">
                  <c:v>22.0001</c:v>
                </c:pt>
                <c:pt idx="8690">
                  <c:v>14.0001</c:v>
                </c:pt>
                <c:pt idx="8691">
                  <c:v>13.0001</c:v>
                </c:pt>
                <c:pt idx="8692">
                  <c:v>13.0001</c:v>
                </c:pt>
                <c:pt idx="8693">
                  <c:v>12.0001</c:v>
                </c:pt>
                <c:pt idx="8694">
                  <c:v>14.0001</c:v>
                </c:pt>
                <c:pt idx="8695">
                  <c:v>17.0001</c:v>
                </c:pt>
                <c:pt idx="8696">
                  <c:v>19.0001</c:v>
                </c:pt>
                <c:pt idx="8697">
                  <c:v>15.0001</c:v>
                </c:pt>
                <c:pt idx="8698">
                  <c:v>31.0001</c:v>
                </c:pt>
                <c:pt idx="8699">
                  <c:v>28.0001</c:v>
                </c:pt>
                <c:pt idx="8700">
                  <c:v>32.000100000000003</c:v>
                </c:pt>
                <c:pt idx="8701">
                  <c:v>25.0001</c:v>
                </c:pt>
                <c:pt idx="8702">
                  <c:v>25.0001</c:v>
                </c:pt>
                <c:pt idx="8703">
                  <c:v>15.0001</c:v>
                </c:pt>
                <c:pt idx="8704">
                  <c:v>14.0001</c:v>
                </c:pt>
                <c:pt idx="8705">
                  <c:v>12.0001</c:v>
                </c:pt>
                <c:pt idx="8706">
                  <c:v>18.0001</c:v>
                </c:pt>
                <c:pt idx="8707">
                  <c:v>11.0001</c:v>
                </c:pt>
                <c:pt idx="8708">
                  <c:v>13.0001</c:v>
                </c:pt>
                <c:pt idx="8709">
                  <c:v>19.0001</c:v>
                </c:pt>
                <c:pt idx="8710">
                  <c:v>12.0001</c:v>
                </c:pt>
                <c:pt idx="8711">
                  <c:v>16.0001</c:v>
                </c:pt>
                <c:pt idx="8712">
                  <c:v>11.0001</c:v>
                </c:pt>
                <c:pt idx="8713">
                  <c:v>13.0001</c:v>
                </c:pt>
                <c:pt idx="8714">
                  <c:v>22.0001</c:v>
                </c:pt>
                <c:pt idx="8715">
                  <c:v>19.0001</c:v>
                </c:pt>
                <c:pt idx="8716">
                  <c:v>12.0001</c:v>
                </c:pt>
                <c:pt idx="8717">
                  <c:v>16.0001</c:v>
                </c:pt>
                <c:pt idx="8718">
                  <c:v>20.0001</c:v>
                </c:pt>
                <c:pt idx="8719">
                  <c:v>18.0001</c:v>
                </c:pt>
                <c:pt idx="8720">
                  <c:v>25.0001</c:v>
                </c:pt>
                <c:pt idx="8721">
                  <c:v>24.0001</c:v>
                </c:pt>
                <c:pt idx="8722">
                  <c:v>17.0001</c:v>
                </c:pt>
                <c:pt idx="8723">
                  <c:v>30.0001</c:v>
                </c:pt>
                <c:pt idx="8724">
                  <c:v>26.0001</c:v>
                </c:pt>
                <c:pt idx="8725">
                  <c:v>29.0001</c:v>
                </c:pt>
                <c:pt idx="8726">
                  <c:v>29.0001</c:v>
                </c:pt>
                <c:pt idx="8727">
                  <c:v>32.000100000000003</c:v>
                </c:pt>
                <c:pt idx="8728">
                  <c:v>34.000100000000003</c:v>
                </c:pt>
                <c:pt idx="8729">
                  <c:v>38.000100000000003</c:v>
                </c:pt>
                <c:pt idx="8730">
                  <c:v>54.000100000000003</c:v>
                </c:pt>
                <c:pt idx="8731">
                  <c:v>77.000100000000003</c:v>
                </c:pt>
                <c:pt idx="8732">
                  <c:v>69.000100000000003</c:v>
                </c:pt>
                <c:pt idx="8733">
                  <c:v>74.000100000000003</c:v>
                </c:pt>
                <c:pt idx="8734">
                  <c:v>90.000100000000003</c:v>
                </c:pt>
                <c:pt idx="8735">
                  <c:v>118.0001</c:v>
                </c:pt>
                <c:pt idx="8736">
                  <c:v>137.0001</c:v>
                </c:pt>
                <c:pt idx="8737">
                  <c:v>252.0001</c:v>
                </c:pt>
                <c:pt idx="8738">
                  <c:v>464.00009999999997</c:v>
                </c:pt>
                <c:pt idx="8739">
                  <c:v>981.00009999999997</c:v>
                </c:pt>
                <c:pt idx="8740">
                  <c:v>1838.0001</c:v>
                </c:pt>
                <c:pt idx="8741">
                  <c:v>3778.0001000000002</c:v>
                </c:pt>
                <c:pt idx="8742">
                  <c:v>8033.0001000000002</c:v>
                </c:pt>
                <c:pt idx="8743">
                  <c:v>15438.000099999999</c:v>
                </c:pt>
                <c:pt idx="8744">
                  <c:v>28161.000100000001</c:v>
                </c:pt>
                <c:pt idx="8745">
                  <c:v>47990.000099999997</c:v>
                </c:pt>
                <c:pt idx="8746">
                  <c:v>70269.000100000005</c:v>
                </c:pt>
                <c:pt idx="8747">
                  <c:v>65804.000100000005</c:v>
                </c:pt>
                <c:pt idx="8748">
                  <c:v>31994.000100000001</c:v>
                </c:pt>
                <c:pt idx="8749">
                  <c:v>6566.0001000000002</c:v>
                </c:pt>
                <c:pt idx="8750">
                  <c:v>1264.0001</c:v>
                </c:pt>
                <c:pt idx="8751">
                  <c:v>707.00009999999997</c:v>
                </c:pt>
                <c:pt idx="8752">
                  <c:v>437.00009999999997</c:v>
                </c:pt>
                <c:pt idx="8753">
                  <c:v>293.00009999999997</c:v>
                </c:pt>
                <c:pt idx="8754">
                  <c:v>144.0001</c:v>
                </c:pt>
                <c:pt idx="8755">
                  <c:v>86.000100000000003</c:v>
                </c:pt>
                <c:pt idx="8756">
                  <c:v>66.000100000000003</c:v>
                </c:pt>
                <c:pt idx="8757">
                  <c:v>59.000100000000003</c:v>
                </c:pt>
                <c:pt idx="8758">
                  <c:v>54.000100000000003</c:v>
                </c:pt>
                <c:pt idx="8759">
                  <c:v>50.000100000000003</c:v>
                </c:pt>
                <c:pt idx="8760">
                  <c:v>51.000100000000003</c:v>
                </c:pt>
                <c:pt idx="8761">
                  <c:v>42.000100000000003</c:v>
                </c:pt>
                <c:pt idx="8762">
                  <c:v>29.0001</c:v>
                </c:pt>
                <c:pt idx="8763">
                  <c:v>35.000100000000003</c:v>
                </c:pt>
                <c:pt idx="8764">
                  <c:v>39.000100000000003</c:v>
                </c:pt>
                <c:pt idx="8765">
                  <c:v>33.000100000000003</c:v>
                </c:pt>
                <c:pt idx="8766">
                  <c:v>40.000100000000003</c:v>
                </c:pt>
                <c:pt idx="8767">
                  <c:v>32.000100000000003</c:v>
                </c:pt>
                <c:pt idx="8768">
                  <c:v>34.000100000000003</c:v>
                </c:pt>
                <c:pt idx="8769">
                  <c:v>29.0001</c:v>
                </c:pt>
                <c:pt idx="8770">
                  <c:v>37.000100000000003</c:v>
                </c:pt>
                <c:pt idx="8771">
                  <c:v>29.0001</c:v>
                </c:pt>
                <c:pt idx="8772">
                  <c:v>34.000100000000003</c:v>
                </c:pt>
                <c:pt idx="8773">
                  <c:v>24.0001</c:v>
                </c:pt>
                <c:pt idx="8774">
                  <c:v>20.0001</c:v>
                </c:pt>
                <c:pt idx="8775">
                  <c:v>29.0001</c:v>
                </c:pt>
                <c:pt idx="8776">
                  <c:v>23.0001</c:v>
                </c:pt>
                <c:pt idx="8777">
                  <c:v>39.000100000000003</c:v>
                </c:pt>
                <c:pt idx="8778">
                  <c:v>16.0001</c:v>
                </c:pt>
                <c:pt idx="8779">
                  <c:v>23.0001</c:v>
                </c:pt>
                <c:pt idx="8780">
                  <c:v>21.0001</c:v>
                </c:pt>
                <c:pt idx="8781">
                  <c:v>21.0001</c:v>
                </c:pt>
                <c:pt idx="8782">
                  <c:v>30.0001</c:v>
                </c:pt>
                <c:pt idx="8783">
                  <c:v>21.0001</c:v>
                </c:pt>
                <c:pt idx="8784">
                  <c:v>19.0001</c:v>
                </c:pt>
                <c:pt idx="8785">
                  <c:v>20.0001</c:v>
                </c:pt>
                <c:pt idx="8786">
                  <c:v>30.0001</c:v>
                </c:pt>
                <c:pt idx="8787">
                  <c:v>24.0001</c:v>
                </c:pt>
                <c:pt idx="8788">
                  <c:v>26.0001</c:v>
                </c:pt>
                <c:pt idx="8789">
                  <c:v>50.000100000000003</c:v>
                </c:pt>
                <c:pt idx="8790">
                  <c:v>46.000100000000003</c:v>
                </c:pt>
                <c:pt idx="8791">
                  <c:v>68.000100000000003</c:v>
                </c:pt>
                <c:pt idx="8792">
                  <c:v>59.000100000000003</c:v>
                </c:pt>
                <c:pt idx="8793">
                  <c:v>35.000100000000003</c:v>
                </c:pt>
                <c:pt idx="8794">
                  <c:v>31.0001</c:v>
                </c:pt>
                <c:pt idx="8795">
                  <c:v>22.0001</c:v>
                </c:pt>
                <c:pt idx="8796">
                  <c:v>25.0001</c:v>
                </c:pt>
                <c:pt idx="8797">
                  <c:v>13.0001</c:v>
                </c:pt>
                <c:pt idx="8798">
                  <c:v>23.0001</c:v>
                </c:pt>
                <c:pt idx="8799">
                  <c:v>24.0001</c:v>
                </c:pt>
                <c:pt idx="8800">
                  <c:v>23.0001</c:v>
                </c:pt>
                <c:pt idx="8801">
                  <c:v>21.0001</c:v>
                </c:pt>
                <c:pt idx="8802">
                  <c:v>15.0001</c:v>
                </c:pt>
                <c:pt idx="8803">
                  <c:v>16.0001</c:v>
                </c:pt>
                <c:pt idx="8804">
                  <c:v>17.0001</c:v>
                </c:pt>
                <c:pt idx="8805">
                  <c:v>17.0001</c:v>
                </c:pt>
                <c:pt idx="8806">
                  <c:v>9.0000999999999998</c:v>
                </c:pt>
                <c:pt idx="8807">
                  <c:v>22.0001</c:v>
                </c:pt>
                <c:pt idx="8808">
                  <c:v>20.0001</c:v>
                </c:pt>
                <c:pt idx="8809">
                  <c:v>11.0001</c:v>
                </c:pt>
                <c:pt idx="8810">
                  <c:v>13.0001</c:v>
                </c:pt>
                <c:pt idx="8811">
                  <c:v>15.0001</c:v>
                </c:pt>
                <c:pt idx="8812">
                  <c:v>14.0001</c:v>
                </c:pt>
                <c:pt idx="8813">
                  <c:v>13.0001</c:v>
                </c:pt>
                <c:pt idx="8814">
                  <c:v>13.0001</c:v>
                </c:pt>
                <c:pt idx="8815">
                  <c:v>13.0001</c:v>
                </c:pt>
                <c:pt idx="8816">
                  <c:v>16.0001</c:v>
                </c:pt>
                <c:pt idx="8817">
                  <c:v>7.0000999999999998</c:v>
                </c:pt>
                <c:pt idx="8818">
                  <c:v>10.0001</c:v>
                </c:pt>
                <c:pt idx="8819">
                  <c:v>16.0001</c:v>
                </c:pt>
                <c:pt idx="8820">
                  <c:v>10.0001</c:v>
                </c:pt>
                <c:pt idx="8821">
                  <c:v>15.0001</c:v>
                </c:pt>
                <c:pt idx="8822">
                  <c:v>10.0001</c:v>
                </c:pt>
                <c:pt idx="8823">
                  <c:v>12.0001</c:v>
                </c:pt>
                <c:pt idx="8824">
                  <c:v>9.0000999999999998</c:v>
                </c:pt>
                <c:pt idx="8825">
                  <c:v>11.0001</c:v>
                </c:pt>
                <c:pt idx="8826">
                  <c:v>15.0001</c:v>
                </c:pt>
                <c:pt idx="8827">
                  <c:v>9.0000999999999998</c:v>
                </c:pt>
                <c:pt idx="8828">
                  <c:v>6.0000999999999998</c:v>
                </c:pt>
                <c:pt idx="8829">
                  <c:v>10.0001</c:v>
                </c:pt>
                <c:pt idx="8830">
                  <c:v>12.0001</c:v>
                </c:pt>
                <c:pt idx="8831">
                  <c:v>11.0001</c:v>
                </c:pt>
                <c:pt idx="8832">
                  <c:v>19.0001</c:v>
                </c:pt>
                <c:pt idx="8833">
                  <c:v>20.0001</c:v>
                </c:pt>
                <c:pt idx="8834">
                  <c:v>29.0001</c:v>
                </c:pt>
                <c:pt idx="8835">
                  <c:v>25.0001</c:v>
                </c:pt>
                <c:pt idx="8836">
                  <c:v>33.000100000000003</c:v>
                </c:pt>
                <c:pt idx="8837">
                  <c:v>33.000100000000003</c:v>
                </c:pt>
                <c:pt idx="8838">
                  <c:v>21.0001</c:v>
                </c:pt>
                <c:pt idx="8839">
                  <c:v>18.0001</c:v>
                </c:pt>
                <c:pt idx="8840">
                  <c:v>18.0001</c:v>
                </c:pt>
                <c:pt idx="8841">
                  <c:v>15.0001</c:v>
                </c:pt>
                <c:pt idx="8842">
                  <c:v>9.0000999999999998</c:v>
                </c:pt>
                <c:pt idx="8843">
                  <c:v>19.0001</c:v>
                </c:pt>
                <c:pt idx="8844">
                  <c:v>16.0001</c:v>
                </c:pt>
                <c:pt idx="8845">
                  <c:v>13.0001</c:v>
                </c:pt>
                <c:pt idx="8846">
                  <c:v>18.0001</c:v>
                </c:pt>
                <c:pt idx="8847">
                  <c:v>14.0001</c:v>
                </c:pt>
                <c:pt idx="8848">
                  <c:v>10.0001</c:v>
                </c:pt>
                <c:pt idx="8849">
                  <c:v>13.0001</c:v>
                </c:pt>
                <c:pt idx="8850">
                  <c:v>12.0001</c:v>
                </c:pt>
                <c:pt idx="8851">
                  <c:v>4.0000999999999998</c:v>
                </c:pt>
                <c:pt idx="8852">
                  <c:v>16.0001</c:v>
                </c:pt>
                <c:pt idx="8853">
                  <c:v>9.0000999999999998</c:v>
                </c:pt>
                <c:pt idx="8854">
                  <c:v>5.0000999999999998</c:v>
                </c:pt>
                <c:pt idx="8855">
                  <c:v>15.0001</c:v>
                </c:pt>
                <c:pt idx="8856">
                  <c:v>11.0001</c:v>
                </c:pt>
                <c:pt idx="8857">
                  <c:v>9.0000999999999998</c:v>
                </c:pt>
                <c:pt idx="8858">
                  <c:v>8.0000999999999998</c:v>
                </c:pt>
                <c:pt idx="8859">
                  <c:v>7.0000999999999998</c:v>
                </c:pt>
                <c:pt idx="8860">
                  <c:v>7.0000999999999998</c:v>
                </c:pt>
                <c:pt idx="8861">
                  <c:v>9.0000999999999998</c:v>
                </c:pt>
                <c:pt idx="8862">
                  <c:v>6.0000999999999998</c:v>
                </c:pt>
                <c:pt idx="8863">
                  <c:v>10.0001</c:v>
                </c:pt>
                <c:pt idx="8864">
                  <c:v>9.0000999999999998</c:v>
                </c:pt>
                <c:pt idx="8865">
                  <c:v>7.0000999999999998</c:v>
                </c:pt>
                <c:pt idx="8866">
                  <c:v>5.0000999999999998</c:v>
                </c:pt>
                <c:pt idx="8867">
                  <c:v>7.0000999999999998</c:v>
                </c:pt>
                <c:pt idx="8868">
                  <c:v>13.0001</c:v>
                </c:pt>
                <c:pt idx="8869">
                  <c:v>8.0000999999999998</c:v>
                </c:pt>
                <c:pt idx="8870">
                  <c:v>8.0000999999999998</c:v>
                </c:pt>
                <c:pt idx="8871">
                  <c:v>12.0001</c:v>
                </c:pt>
                <c:pt idx="8872">
                  <c:v>9.0000999999999998</c:v>
                </c:pt>
                <c:pt idx="8873">
                  <c:v>9.0000999999999998</c:v>
                </c:pt>
                <c:pt idx="8874">
                  <c:v>5.0000999999999998</c:v>
                </c:pt>
                <c:pt idx="8875">
                  <c:v>12.0001</c:v>
                </c:pt>
                <c:pt idx="8876">
                  <c:v>14.0001</c:v>
                </c:pt>
                <c:pt idx="8877">
                  <c:v>26.0001</c:v>
                </c:pt>
                <c:pt idx="8878">
                  <c:v>27.0001</c:v>
                </c:pt>
                <c:pt idx="8879">
                  <c:v>17.0001</c:v>
                </c:pt>
                <c:pt idx="8880">
                  <c:v>24.0001</c:v>
                </c:pt>
                <c:pt idx="8881">
                  <c:v>20.0001</c:v>
                </c:pt>
                <c:pt idx="8882">
                  <c:v>15.0001</c:v>
                </c:pt>
                <c:pt idx="8883">
                  <c:v>12.0001</c:v>
                </c:pt>
                <c:pt idx="8884">
                  <c:v>10.0001</c:v>
                </c:pt>
                <c:pt idx="8885">
                  <c:v>14.0001</c:v>
                </c:pt>
                <c:pt idx="8886">
                  <c:v>8.0000999999999998</c:v>
                </c:pt>
                <c:pt idx="8887">
                  <c:v>7.0000999999999998</c:v>
                </c:pt>
                <c:pt idx="8888">
                  <c:v>4.0000999999999998</c:v>
                </c:pt>
                <c:pt idx="8889">
                  <c:v>10.0001</c:v>
                </c:pt>
                <c:pt idx="8890">
                  <c:v>8.0000999999999998</c:v>
                </c:pt>
                <c:pt idx="8891">
                  <c:v>6.0000999999999998</c:v>
                </c:pt>
                <c:pt idx="8892">
                  <c:v>8.0000999999999998</c:v>
                </c:pt>
                <c:pt idx="8893">
                  <c:v>8.0000999999999998</c:v>
                </c:pt>
                <c:pt idx="8894">
                  <c:v>9.0000999999999998</c:v>
                </c:pt>
                <c:pt idx="8895">
                  <c:v>7.0000999999999998</c:v>
                </c:pt>
                <c:pt idx="8896">
                  <c:v>11.0001</c:v>
                </c:pt>
                <c:pt idx="8897">
                  <c:v>6.0000999999999998</c:v>
                </c:pt>
                <c:pt idx="8898">
                  <c:v>4.0000999999999998</c:v>
                </c:pt>
                <c:pt idx="8899">
                  <c:v>7.0000999999999998</c:v>
                </c:pt>
                <c:pt idx="8900">
                  <c:v>7.0000999999999998</c:v>
                </c:pt>
                <c:pt idx="8901">
                  <c:v>5.0000999999999998</c:v>
                </c:pt>
                <c:pt idx="8902">
                  <c:v>9.0000999999999998</c:v>
                </c:pt>
                <c:pt idx="8903">
                  <c:v>8.0000999999999998</c:v>
                </c:pt>
                <c:pt idx="8904">
                  <c:v>6.0000999999999998</c:v>
                </c:pt>
                <c:pt idx="8905">
                  <c:v>7.0000999999999998</c:v>
                </c:pt>
                <c:pt idx="8906">
                  <c:v>9.0000999999999998</c:v>
                </c:pt>
                <c:pt idx="8907">
                  <c:v>3.0001000000000002</c:v>
                </c:pt>
                <c:pt idx="8908">
                  <c:v>9.0000999999999998</c:v>
                </c:pt>
                <c:pt idx="8909">
                  <c:v>11.0001</c:v>
                </c:pt>
                <c:pt idx="8910">
                  <c:v>5.0000999999999998</c:v>
                </c:pt>
                <c:pt idx="8911">
                  <c:v>8.0000999999999998</c:v>
                </c:pt>
                <c:pt idx="8912">
                  <c:v>7.0000999999999998</c:v>
                </c:pt>
                <c:pt idx="8913">
                  <c:v>8.0000999999999998</c:v>
                </c:pt>
                <c:pt idx="8914">
                  <c:v>7.0000999999999998</c:v>
                </c:pt>
                <c:pt idx="8915">
                  <c:v>6.0000999999999998</c:v>
                </c:pt>
                <c:pt idx="8916">
                  <c:v>6.0000999999999998</c:v>
                </c:pt>
                <c:pt idx="8917">
                  <c:v>1.0001</c:v>
                </c:pt>
                <c:pt idx="8918">
                  <c:v>5.0000999999999998</c:v>
                </c:pt>
                <c:pt idx="8919">
                  <c:v>13.0001</c:v>
                </c:pt>
                <c:pt idx="8920">
                  <c:v>4.0000999999999998</c:v>
                </c:pt>
                <c:pt idx="8921">
                  <c:v>9.0000999999999998</c:v>
                </c:pt>
                <c:pt idx="8922">
                  <c:v>13.0001</c:v>
                </c:pt>
                <c:pt idx="8923">
                  <c:v>17.0001</c:v>
                </c:pt>
                <c:pt idx="8924">
                  <c:v>12.0001</c:v>
                </c:pt>
                <c:pt idx="8925">
                  <c:v>12.0001</c:v>
                </c:pt>
                <c:pt idx="8926">
                  <c:v>14.0001</c:v>
                </c:pt>
                <c:pt idx="8927">
                  <c:v>14.0001</c:v>
                </c:pt>
                <c:pt idx="8928">
                  <c:v>8.0000999999999998</c:v>
                </c:pt>
                <c:pt idx="8929">
                  <c:v>5.0000999999999998</c:v>
                </c:pt>
                <c:pt idx="8930">
                  <c:v>12.0001</c:v>
                </c:pt>
                <c:pt idx="8931">
                  <c:v>10.0001</c:v>
                </c:pt>
                <c:pt idx="8932">
                  <c:v>14.0001</c:v>
                </c:pt>
                <c:pt idx="8933">
                  <c:v>9.0000999999999998</c:v>
                </c:pt>
                <c:pt idx="8934">
                  <c:v>11.0001</c:v>
                </c:pt>
                <c:pt idx="8935">
                  <c:v>13.0001</c:v>
                </c:pt>
                <c:pt idx="8936">
                  <c:v>3.0001000000000002</c:v>
                </c:pt>
                <c:pt idx="8937">
                  <c:v>7.0000999999999998</c:v>
                </c:pt>
                <c:pt idx="8938">
                  <c:v>6.0000999999999998</c:v>
                </c:pt>
                <c:pt idx="8939">
                  <c:v>5.0000999999999998</c:v>
                </c:pt>
                <c:pt idx="8940">
                  <c:v>9.0000999999999998</c:v>
                </c:pt>
                <c:pt idx="8941">
                  <c:v>7.0000999999999998</c:v>
                </c:pt>
                <c:pt idx="8942">
                  <c:v>4.0000999999999998</c:v>
                </c:pt>
                <c:pt idx="8943">
                  <c:v>9.0000999999999998</c:v>
                </c:pt>
                <c:pt idx="8944">
                  <c:v>4.0000999999999998</c:v>
                </c:pt>
                <c:pt idx="8945">
                  <c:v>4.0000999999999998</c:v>
                </c:pt>
                <c:pt idx="8946">
                  <c:v>6.0000999999999998</c:v>
                </c:pt>
                <c:pt idx="8947">
                  <c:v>8.0000999999999998</c:v>
                </c:pt>
                <c:pt idx="8948">
                  <c:v>4.0000999999999998</c:v>
                </c:pt>
                <c:pt idx="8949">
                  <c:v>9.0000999999999998</c:v>
                </c:pt>
                <c:pt idx="8950">
                  <c:v>8.0000999999999998</c:v>
                </c:pt>
                <c:pt idx="8951">
                  <c:v>4.0000999999999998</c:v>
                </c:pt>
                <c:pt idx="8952">
                  <c:v>4.0000999999999998</c:v>
                </c:pt>
                <c:pt idx="8953">
                  <c:v>3.0001000000000002</c:v>
                </c:pt>
                <c:pt idx="8954">
                  <c:v>6.0000999999999998</c:v>
                </c:pt>
                <c:pt idx="8955">
                  <c:v>6.0000999999999998</c:v>
                </c:pt>
                <c:pt idx="8956">
                  <c:v>5.0000999999999998</c:v>
                </c:pt>
                <c:pt idx="8957">
                  <c:v>6.0000999999999998</c:v>
                </c:pt>
                <c:pt idx="8958">
                  <c:v>7.0000999999999998</c:v>
                </c:pt>
                <c:pt idx="8959">
                  <c:v>7.0000999999999998</c:v>
                </c:pt>
                <c:pt idx="8960">
                  <c:v>3.0001000000000002</c:v>
                </c:pt>
                <c:pt idx="8961">
                  <c:v>3.0001000000000002</c:v>
                </c:pt>
                <c:pt idx="8962">
                  <c:v>5.0000999999999998</c:v>
                </c:pt>
                <c:pt idx="8963">
                  <c:v>9.0000999999999998</c:v>
                </c:pt>
                <c:pt idx="8964">
                  <c:v>6.0000999999999998</c:v>
                </c:pt>
                <c:pt idx="8965">
                  <c:v>9.0000999999999998</c:v>
                </c:pt>
                <c:pt idx="8966">
                  <c:v>6.0000999999999998</c:v>
                </c:pt>
                <c:pt idx="8967">
                  <c:v>13.0001</c:v>
                </c:pt>
                <c:pt idx="8968">
                  <c:v>20.0001</c:v>
                </c:pt>
                <c:pt idx="8969">
                  <c:v>20.0001</c:v>
                </c:pt>
                <c:pt idx="8970">
                  <c:v>23.0001</c:v>
                </c:pt>
                <c:pt idx="8971">
                  <c:v>15.0001</c:v>
                </c:pt>
                <c:pt idx="8972">
                  <c:v>10.0001</c:v>
                </c:pt>
                <c:pt idx="8973">
                  <c:v>12.0001</c:v>
                </c:pt>
                <c:pt idx="8974">
                  <c:v>1.0001</c:v>
                </c:pt>
                <c:pt idx="8975">
                  <c:v>1.0001</c:v>
                </c:pt>
                <c:pt idx="8976">
                  <c:v>2.0001000000000002</c:v>
                </c:pt>
                <c:pt idx="8977">
                  <c:v>3.0001000000000002</c:v>
                </c:pt>
                <c:pt idx="8978">
                  <c:v>8.0000999999999998</c:v>
                </c:pt>
                <c:pt idx="8979">
                  <c:v>6.0000999999999998</c:v>
                </c:pt>
                <c:pt idx="8980">
                  <c:v>6.0000999999999998</c:v>
                </c:pt>
                <c:pt idx="8981">
                  <c:v>4.0000999999999998</c:v>
                </c:pt>
                <c:pt idx="8982">
                  <c:v>3.0001000000000002</c:v>
                </c:pt>
                <c:pt idx="8983">
                  <c:v>2.0001000000000002</c:v>
                </c:pt>
                <c:pt idx="8984">
                  <c:v>5.0000999999999998</c:v>
                </c:pt>
                <c:pt idx="8985">
                  <c:v>3.0001000000000002</c:v>
                </c:pt>
                <c:pt idx="8986">
                  <c:v>5.0000999999999998</c:v>
                </c:pt>
                <c:pt idx="8987">
                  <c:v>7.0000999999999998</c:v>
                </c:pt>
                <c:pt idx="8988">
                  <c:v>4.0000999999999998</c:v>
                </c:pt>
                <c:pt idx="8989">
                  <c:v>1E-4</c:v>
                </c:pt>
                <c:pt idx="8990">
                  <c:v>3.0001000000000002</c:v>
                </c:pt>
                <c:pt idx="8991">
                  <c:v>5.0000999999999998</c:v>
                </c:pt>
                <c:pt idx="8992">
                  <c:v>4.0000999999999998</c:v>
                </c:pt>
                <c:pt idx="8993">
                  <c:v>4.0000999999999998</c:v>
                </c:pt>
                <c:pt idx="8994">
                  <c:v>8.0000999999999998</c:v>
                </c:pt>
                <c:pt idx="8995">
                  <c:v>3.0001000000000002</c:v>
                </c:pt>
                <c:pt idx="8996">
                  <c:v>4.0000999999999998</c:v>
                </c:pt>
                <c:pt idx="8997">
                  <c:v>5.0000999999999998</c:v>
                </c:pt>
                <c:pt idx="8998">
                  <c:v>4.0000999999999998</c:v>
                </c:pt>
                <c:pt idx="8999">
                  <c:v>4.0000999999999998</c:v>
                </c:pt>
                <c:pt idx="9000">
                  <c:v>5.0000999999999998</c:v>
                </c:pt>
                <c:pt idx="9001">
                  <c:v>2.0001000000000002</c:v>
                </c:pt>
                <c:pt idx="9002">
                  <c:v>2.0001000000000002</c:v>
                </c:pt>
                <c:pt idx="9003">
                  <c:v>5.0000999999999998</c:v>
                </c:pt>
                <c:pt idx="9004">
                  <c:v>6.0000999999999998</c:v>
                </c:pt>
                <c:pt idx="9005">
                  <c:v>4.0000999999999998</c:v>
                </c:pt>
                <c:pt idx="9006">
                  <c:v>2.0001000000000002</c:v>
                </c:pt>
                <c:pt idx="9007">
                  <c:v>4.0000999999999998</c:v>
                </c:pt>
                <c:pt idx="9008">
                  <c:v>3.0001000000000002</c:v>
                </c:pt>
                <c:pt idx="9009">
                  <c:v>2.0001000000000002</c:v>
                </c:pt>
                <c:pt idx="9010">
                  <c:v>3.0001000000000002</c:v>
                </c:pt>
                <c:pt idx="9011">
                  <c:v>6.0000999999999998</c:v>
                </c:pt>
                <c:pt idx="9012">
                  <c:v>8.0000999999999998</c:v>
                </c:pt>
                <c:pt idx="9013">
                  <c:v>14.0001</c:v>
                </c:pt>
                <c:pt idx="9014">
                  <c:v>12.0001</c:v>
                </c:pt>
                <c:pt idx="9015">
                  <c:v>14.0001</c:v>
                </c:pt>
                <c:pt idx="9016">
                  <c:v>15.0001</c:v>
                </c:pt>
                <c:pt idx="9017">
                  <c:v>19.0001</c:v>
                </c:pt>
                <c:pt idx="9018">
                  <c:v>12.0001</c:v>
                </c:pt>
                <c:pt idx="9019">
                  <c:v>10.0001</c:v>
                </c:pt>
                <c:pt idx="9020">
                  <c:v>7.0000999999999998</c:v>
                </c:pt>
                <c:pt idx="9021">
                  <c:v>7.0000999999999998</c:v>
                </c:pt>
                <c:pt idx="9022">
                  <c:v>5.0000999999999998</c:v>
                </c:pt>
                <c:pt idx="9023">
                  <c:v>8.0000999999999998</c:v>
                </c:pt>
                <c:pt idx="9024">
                  <c:v>9.0000999999999998</c:v>
                </c:pt>
                <c:pt idx="9025">
                  <c:v>6.0000999999999998</c:v>
                </c:pt>
                <c:pt idx="9026">
                  <c:v>3.0001000000000002</c:v>
                </c:pt>
                <c:pt idx="9027">
                  <c:v>3.0001000000000002</c:v>
                </c:pt>
                <c:pt idx="9028">
                  <c:v>3.0001000000000002</c:v>
                </c:pt>
                <c:pt idx="9029">
                  <c:v>7.0000999999999998</c:v>
                </c:pt>
                <c:pt idx="9030">
                  <c:v>10.0001</c:v>
                </c:pt>
                <c:pt idx="9031">
                  <c:v>1.0001</c:v>
                </c:pt>
                <c:pt idx="9032">
                  <c:v>5.0000999999999998</c:v>
                </c:pt>
                <c:pt idx="9033">
                  <c:v>3.0001000000000002</c:v>
                </c:pt>
                <c:pt idx="9034">
                  <c:v>2.0001000000000002</c:v>
                </c:pt>
                <c:pt idx="9035">
                  <c:v>2.0001000000000002</c:v>
                </c:pt>
                <c:pt idx="9036">
                  <c:v>8.0000999999999998</c:v>
                </c:pt>
                <c:pt idx="9037">
                  <c:v>2.0001000000000002</c:v>
                </c:pt>
                <c:pt idx="9038">
                  <c:v>3.0001000000000002</c:v>
                </c:pt>
                <c:pt idx="9039">
                  <c:v>5.0000999999999998</c:v>
                </c:pt>
                <c:pt idx="9040">
                  <c:v>5.0000999999999998</c:v>
                </c:pt>
                <c:pt idx="9041">
                  <c:v>3.0001000000000002</c:v>
                </c:pt>
                <c:pt idx="9042">
                  <c:v>5.0000999999999998</c:v>
                </c:pt>
                <c:pt idx="9043">
                  <c:v>3.0001000000000002</c:v>
                </c:pt>
                <c:pt idx="9044">
                  <c:v>4.0000999999999998</c:v>
                </c:pt>
                <c:pt idx="9045">
                  <c:v>2.0001000000000002</c:v>
                </c:pt>
                <c:pt idx="9046">
                  <c:v>1.0001</c:v>
                </c:pt>
                <c:pt idx="9047">
                  <c:v>4.0000999999999998</c:v>
                </c:pt>
                <c:pt idx="9048">
                  <c:v>3.0001000000000002</c:v>
                </c:pt>
                <c:pt idx="9049">
                  <c:v>5.0000999999999998</c:v>
                </c:pt>
                <c:pt idx="9050">
                  <c:v>5.0000999999999998</c:v>
                </c:pt>
                <c:pt idx="9051">
                  <c:v>8.0000999999999998</c:v>
                </c:pt>
                <c:pt idx="9052">
                  <c:v>13.0001</c:v>
                </c:pt>
                <c:pt idx="9053">
                  <c:v>26.0001</c:v>
                </c:pt>
                <c:pt idx="9054">
                  <c:v>51.000100000000003</c:v>
                </c:pt>
                <c:pt idx="9055">
                  <c:v>149.0001</c:v>
                </c:pt>
                <c:pt idx="9056">
                  <c:v>254.0001</c:v>
                </c:pt>
                <c:pt idx="9057">
                  <c:v>352.00009999999997</c:v>
                </c:pt>
                <c:pt idx="9058">
                  <c:v>246.0001</c:v>
                </c:pt>
                <c:pt idx="9059">
                  <c:v>167.0001</c:v>
                </c:pt>
                <c:pt idx="9060">
                  <c:v>63.000100000000003</c:v>
                </c:pt>
                <c:pt idx="9061">
                  <c:v>20.0001</c:v>
                </c:pt>
                <c:pt idx="9062">
                  <c:v>9.0000999999999998</c:v>
                </c:pt>
                <c:pt idx="9063">
                  <c:v>6.0000999999999998</c:v>
                </c:pt>
                <c:pt idx="9064">
                  <c:v>6.0000999999999998</c:v>
                </c:pt>
                <c:pt idx="9065">
                  <c:v>4.0000999999999998</c:v>
                </c:pt>
                <c:pt idx="9066">
                  <c:v>5.0000999999999998</c:v>
                </c:pt>
                <c:pt idx="9067">
                  <c:v>1.0001</c:v>
                </c:pt>
                <c:pt idx="9068">
                  <c:v>3.0001000000000002</c:v>
                </c:pt>
                <c:pt idx="9069">
                  <c:v>4.0000999999999998</c:v>
                </c:pt>
                <c:pt idx="9070">
                  <c:v>4.0000999999999998</c:v>
                </c:pt>
                <c:pt idx="9071">
                  <c:v>1.0001</c:v>
                </c:pt>
                <c:pt idx="9072">
                  <c:v>2.0001000000000002</c:v>
                </c:pt>
                <c:pt idx="9073">
                  <c:v>3.0001000000000002</c:v>
                </c:pt>
                <c:pt idx="9074">
                  <c:v>4.0000999999999998</c:v>
                </c:pt>
                <c:pt idx="9075">
                  <c:v>3.0001000000000002</c:v>
                </c:pt>
                <c:pt idx="9076">
                  <c:v>1.0001</c:v>
                </c:pt>
                <c:pt idx="9077">
                  <c:v>3.0001000000000002</c:v>
                </c:pt>
                <c:pt idx="9078">
                  <c:v>4.0000999999999998</c:v>
                </c:pt>
                <c:pt idx="9079">
                  <c:v>3.0001000000000002</c:v>
                </c:pt>
                <c:pt idx="9080">
                  <c:v>6.0000999999999998</c:v>
                </c:pt>
                <c:pt idx="9081">
                  <c:v>7.0000999999999998</c:v>
                </c:pt>
                <c:pt idx="9082">
                  <c:v>3.0001000000000002</c:v>
                </c:pt>
                <c:pt idx="9083">
                  <c:v>5.0000999999999998</c:v>
                </c:pt>
                <c:pt idx="9084">
                  <c:v>3.0001000000000002</c:v>
                </c:pt>
                <c:pt idx="9085">
                  <c:v>4.0000999999999998</c:v>
                </c:pt>
                <c:pt idx="9086">
                  <c:v>3.0001000000000002</c:v>
                </c:pt>
                <c:pt idx="9087">
                  <c:v>1E-4</c:v>
                </c:pt>
                <c:pt idx="9088">
                  <c:v>6.0000999999999998</c:v>
                </c:pt>
                <c:pt idx="9089">
                  <c:v>5.0000999999999998</c:v>
                </c:pt>
                <c:pt idx="9090">
                  <c:v>3.0001000000000002</c:v>
                </c:pt>
                <c:pt idx="9091">
                  <c:v>5.0000999999999998</c:v>
                </c:pt>
                <c:pt idx="9092">
                  <c:v>4.0000999999999998</c:v>
                </c:pt>
                <c:pt idx="9093">
                  <c:v>4.0000999999999998</c:v>
                </c:pt>
                <c:pt idx="9094">
                  <c:v>5.0000999999999998</c:v>
                </c:pt>
                <c:pt idx="9095">
                  <c:v>8.0000999999999998</c:v>
                </c:pt>
                <c:pt idx="9096">
                  <c:v>19.0001</c:v>
                </c:pt>
                <c:pt idx="9097">
                  <c:v>34.000100000000003</c:v>
                </c:pt>
                <c:pt idx="9098">
                  <c:v>93.000100000000003</c:v>
                </c:pt>
                <c:pt idx="9099">
                  <c:v>229.0001</c:v>
                </c:pt>
                <c:pt idx="9100">
                  <c:v>475.00009999999997</c:v>
                </c:pt>
                <c:pt idx="9101">
                  <c:v>689.00009999999997</c:v>
                </c:pt>
                <c:pt idx="9102">
                  <c:v>683.00009999999997</c:v>
                </c:pt>
                <c:pt idx="9103">
                  <c:v>503.00009999999997</c:v>
                </c:pt>
                <c:pt idx="9104">
                  <c:v>191.0001</c:v>
                </c:pt>
                <c:pt idx="9105">
                  <c:v>48.000100000000003</c:v>
                </c:pt>
                <c:pt idx="9106">
                  <c:v>14.0001</c:v>
                </c:pt>
                <c:pt idx="9107">
                  <c:v>6.0000999999999998</c:v>
                </c:pt>
                <c:pt idx="9108">
                  <c:v>2.0001000000000002</c:v>
                </c:pt>
                <c:pt idx="9109">
                  <c:v>3.0001000000000002</c:v>
                </c:pt>
                <c:pt idx="9110">
                  <c:v>2.0001000000000002</c:v>
                </c:pt>
                <c:pt idx="9111">
                  <c:v>5.0000999999999998</c:v>
                </c:pt>
                <c:pt idx="9112">
                  <c:v>7.0000999999999998</c:v>
                </c:pt>
                <c:pt idx="9113">
                  <c:v>9.0000999999999998</c:v>
                </c:pt>
                <c:pt idx="9114">
                  <c:v>3.0001000000000002</c:v>
                </c:pt>
                <c:pt idx="9115">
                  <c:v>2.0001000000000002</c:v>
                </c:pt>
                <c:pt idx="9116">
                  <c:v>5.0000999999999998</c:v>
                </c:pt>
                <c:pt idx="9117">
                  <c:v>2.0001000000000002</c:v>
                </c:pt>
                <c:pt idx="9118">
                  <c:v>2.0001000000000002</c:v>
                </c:pt>
                <c:pt idx="9119">
                  <c:v>2.0001000000000002</c:v>
                </c:pt>
                <c:pt idx="9120">
                  <c:v>2.0001000000000002</c:v>
                </c:pt>
                <c:pt idx="9121">
                  <c:v>1.0001</c:v>
                </c:pt>
                <c:pt idx="9122">
                  <c:v>1.0001</c:v>
                </c:pt>
                <c:pt idx="9123">
                  <c:v>4.0000999999999998</c:v>
                </c:pt>
                <c:pt idx="9124">
                  <c:v>4.0000999999999998</c:v>
                </c:pt>
                <c:pt idx="9125">
                  <c:v>4.0000999999999998</c:v>
                </c:pt>
                <c:pt idx="9126">
                  <c:v>2.0001000000000002</c:v>
                </c:pt>
                <c:pt idx="9127">
                  <c:v>3.0001000000000002</c:v>
                </c:pt>
                <c:pt idx="9128">
                  <c:v>3.0001000000000002</c:v>
                </c:pt>
                <c:pt idx="9129">
                  <c:v>4.0000999999999998</c:v>
                </c:pt>
                <c:pt idx="9130">
                  <c:v>1.0001</c:v>
                </c:pt>
                <c:pt idx="9131">
                  <c:v>1.0001</c:v>
                </c:pt>
                <c:pt idx="9132">
                  <c:v>2.0001000000000002</c:v>
                </c:pt>
                <c:pt idx="9133">
                  <c:v>1E-4</c:v>
                </c:pt>
                <c:pt idx="9134">
                  <c:v>3.0001000000000002</c:v>
                </c:pt>
                <c:pt idx="9135">
                  <c:v>3.0001000000000002</c:v>
                </c:pt>
                <c:pt idx="9136">
                  <c:v>1.0001</c:v>
                </c:pt>
                <c:pt idx="9137">
                  <c:v>2.0001000000000002</c:v>
                </c:pt>
                <c:pt idx="9138">
                  <c:v>4.0000999999999998</c:v>
                </c:pt>
                <c:pt idx="9139">
                  <c:v>8.0000999999999998</c:v>
                </c:pt>
                <c:pt idx="9140">
                  <c:v>13.0001</c:v>
                </c:pt>
                <c:pt idx="9141">
                  <c:v>32.000100000000003</c:v>
                </c:pt>
                <c:pt idx="9142">
                  <c:v>58.000100000000003</c:v>
                </c:pt>
                <c:pt idx="9143">
                  <c:v>124.0001</c:v>
                </c:pt>
                <c:pt idx="9144">
                  <c:v>216.0001</c:v>
                </c:pt>
                <c:pt idx="9145">
                  <c:v>297.00009999999997</c:v>
                </c:pt>
                <c:pt idx="9146">
                  <c:v>273.00009999999997</c:v>
                </c:pt>
                <c:pt idx="9147">
                  <c:v>152.0001</c:v>
                </c:pt>
                <c:pt idx="9148">
                  <c:v>57.000100000000003</c:v>
                </c:pt>
                <c:pt idx="9149">
                  <c:v>20.0001</c:v>
                </c:pt>
                <c:pt idx="9150">
                  <c:v>14.0001</c:v>
                </c:pt>
                <c:pt idx="9151">
                  <c:v>13.0001</c:v>
                </c:pt>
                <c:pt idx="9152">
                  <c:v>3.0001000000000002</c:v>
                </c:pt>
                <c:pt idx="9153">
                  <c:v>3.0001000000000002</c:v>
                </c:pt>
                <c:pt idx="9154">
                  <c:v>1.0001</c:v>
                </c:pt>
                <c:pt idx="9155">
                  <c:v>6.0000999999999998</c:v>
                </c:pt>
                <c:pt idx="9156">
                  <c:v>7.0000999999999998</c:v>
                </c:pt>
                <c:pt idx="9157">
                  <c:v>8.0000999999999998</c:v>
                </c:pt>
                <c:pt idx="9158">
                  <c:v>1.0001</c:v>
                </c:pt>
                <c:pt idx="9159">
                  <c:v>5.0000999999999998</c:v>
                </c:pt>
                <c:pt idx="9160">
                  <c:v>1E-4</c:v>
                </c:pt>
                <c:pt idx="9161">
                  <c:v>5.0000999999999998</c:v>
                </c:pt>
                <c:pt idx="9162">
                  <c:v>3.0001000000000002</c:v>
                </c:pt>
                <c:pt idx="9163">
                  <c:v>1.0001</c:v>
                </c:pt>
                <c:pt idx="9164">
                  <c:v>3.0001000000000002</c:v>
                </c:pt>
                <c:pt idx="9165">
                  <c:v>5.0000999999999998</c:v>
                </c:pt>
                <c:pt idx="9166">
                  <c:v>4.0000999999999998</c:v>
                </c:pt>
                <c:pt idx="9167">
                  <c:v>4.0000999999999998</c:v>
                </c:pt>
                <c:pt idx="9168">
                  <c:v>1.0001</c:v>
                </c:pt>
                <c:pt idx="9169">
                  <c:v>5.0000999999999998</c:v>
                </c:pt>
                <c:pt idx="9170">
                  <c:v>5.0000999999999998</c:v>
                </c:pt>
                <c:pt idx="9171">
                  <c:v>1E-4</c:v>
                </c:pt>
                <c:pt idx="9172">
                  <c:v>3.0001000000000002</c:v>
                </c:pt>
                <c:pt idx="9173">
                  <c:v>1E-4</c:v>
                </c:pt>
                <c:pt idx="9174">
                  <c:v>5.0000999999999998</c:v>
                </c:pt>
                <c:pt idx="9175">
                  <c:v>5.0000999999999998</c:v>
                </c:pt>
                <c:pt idx="9176">
                  <c:v>1E-4</c:v>
                </c:pt>
                <c:pt idx="9177">
                  <c:v>4.0000999999999998</c:v>
                </c:pt>
                <c:pt idx="9178">
                  <c:v>6.0000999999999998</c:v>
                </c:pt>
                <c:pt idx="9179">
                  <c:v>5.0000999999999998</c:v>
                </c:pt>
                <c:pt idx="9180">
                  <c:v>8.0000999999999998</c:v>
                </c:pt>
                <c:pt idx="9181">
                  <c:v>25.0001</c:v>
                </c:pt>
                <c:pt idx="9182">
                  <c:v>70.000100000000003</c:v>
                </c:pt>
                <c:pt idx="9183">
                  <c:v>122.0001</c:v>
                </c:pt>
                <c:pt idx="9184">
                  <c:v>135.0001</c:v>
                </c:pt>
                <c:pt idx="9185">
                  <c:v>237.0001</c:v>
                </c:pt>
                <c:pt idx="9186">
                  <c:v>270.00009999999997</c:v>
                </c:pt>
                <c:pt idx="9187">
                  <c:v>339.00009999999997</c:v>
                </c:pt>
                <c:pt idx="9188">
                  <c:v>359.00009999999997</c:v>
                </c:pt>
                <c:pt idx="9189">
                  <c:v>358.00009999999997</c:v>
                </c:pt>
                <c:pt idx="9190">
                  <c:v>223.0001</c:v>
                </c:pt>
                <c:pt idx="9191">
                  <c:v>89.000100000000003</c:v>
                </c:pt>
                <c:pt idx="9192">
                  <c:v>23.0001</c:v>
                </c:pt>
                <c:pt idx="9193">
                  <c:v>7.0000999999999998</c:v>
                </c:pt>
                <c:pt idx="9194">
                  <c:v>4.0000999999999998</c:v>
                </c:pt>
                <c:pt idx="9195">
                  <c:v>2.0001000000000002</c:v>
                </c:pt>
                <c:pt idx="9196">
                  <c:v>5.0000999999999998</c:v>
                </c:pt>
                <c:pt idx="9197">
                  <c:v>5.0000999999999998</c:v>
                </c:pt>
                <c:pt idx="9198">
                  <c:v>2.0001000000000002</c:v>
                </c:pt>
                <c:pt idx="9199">
                  <c:v>4.0000999999999998</c:v>
                </c:pt>
                <c:pt idx="9200">
                  <c:v>4.0000999999999998</c:v>
                </c:pt>
                <c:pt idx="9201">
                  <c:v>3.0001000000000002</c:v>
                </c:pt>
                <c:pt idx="9202">
                  <c:v>1.0001</c:v>
                </c:pt>
                <c:pt idx="9203">
                  <c:v>4.0000999999999998</c:v>
                </c:pt>
                <c:pt idx="9204">
                  <c:v>3.0001000000000002</c:v>
                </c:pt>
                <c:pt idx="9205">
                  <c:v>2.0001000000000002</c:v>
                </c:pt>
                <c:pt idx="9206">
                  <c:v>1E-4</c:v>
                </c:pt>
                <c:pt idx="9207">
                  <c:v>1E-4</c:v>
                </c:pt>
                <c:pt idx="9208">
                  <c:v>4.0000999999999998</c:v>
                </c:pt>
                <c:pt idx="9209">
                  <c:v>3.0001000000000002</c:v>
                </c:pt>
                <c:pt idx="9210">
                  <c:v>2.0001000000000002</c:v>
                </c:pt>
                <c:pt idx="9211">
                  <c:v>4.0000999999999998</c:v>
                </c:pt>
                <c:pt idx="9212">
                  <c:v>5.0000999999999998</c:v>
                </c:pt>
                <c:pt idx="9213">
                  <c:v>3.0001000000000002</c:v>
                </c:pt>
                <c:pt idx="9214">
                  <c:v>1.0001</c:v>
                </c:pt>
                <c:pt idx="9215">
                  <c:v>1.0001</c:v>
                </c:pt>
                <c:pt idx="9216">
                  <c:v>2.0001000000000002</c:v>
                </c:pt>
                <c:pt idx="9217">
                  <c:v>2.0001000000000002</c:v>
                </c:pt>
                <c:pt idx="9218">
                  <c:v>2.0001000000000002</c:v>
                </c:pt>
                <c:pt idx="9219">
                  <c:v>2.0001000000000002</c:v>
                </c:pt>
                <c:pt idx="9220">
                  <c:v>1.0001</c:v>
                </c:pt>
                <c:pt idx="9221">
                  <c:v>1.0001</c:v>
                </c:pt>
                <c:pt idx="9222">
                  <c:v>4.0000999999999998</c:v>
                </c:pt>
                <c:pt idx="9223">
                  <c:v>3.0001000000000002</c:v>
                </c:pt>
                <c:pt idx="9224">
                  <c:v>3.0001000000000002</c:v>
                </c:pt>
                <c:pt idx="9225">
                  <c:v>3.0001000000000002</c:v>
                </c:pt>
                <c:pt idx="9226">
                  <c:v>8.0000999999999998</c:v>
                </c:pt>
                <c:pt idx="9227">
                  <c:v>20.0001</c:v>
                </c:pt>
                <c:pt idx="9228">
                  <c:v>29.0001</c:v>
                </c:pt>
                <c:pt idx="9229">
                  <c:v>55.000100000000003</c:v>
                </c:pt>
                <c:pt idx="9230">
                  <c:v>96.000100000000003</c:v>
                </c:pt>
                <c:pt idx="9231">
                  <c:v>141.0001</c:v>
                </c:pt>
                <c:pt idx="9232">
                  <c:v>150.0001</c:v>
                </c:pt>
                <c:pt idx="9233">
                  <c:v>89.000100000000003</c:v>
                </c:pt>
                <c:pt idx="9234">
                  <c:v>55.000100000000003</c:v>
                </c:pt>
                <c:pt idx="9235">
                  <c:v>9.0000999999999998</c:v>
                </c:pt>
                <c:pt idx="9236">
                  <c:v>3.0001000000000002</c:v>
                </c:pt>
                <c:pt idx="9237">
                  <c:v>5.0000999999999998</c:v>
                </c:pt>
                <c:pt idx="9238">
                  <c:v>5.0000999999999998</c:v>
                </c:pt>
                <c:pt idx="9239">
                  <c:v>7.0000999999999998</c:v>
                </c:pt>
                <c:pt idx="9240">
                  <c:v>5.0000999999999998</c:v>
                </c:pt>
                <c:pt idx="9241">
                  <c:v>1.0001</c:v>
                </c:pt>
                <c:pt idx="9242">
                  <c:v>7.0000999999999998</c:v>
                </c:pt>
                <c:pt idx="9243">
                  <c:v>1E-4</c:v>
                </c:pt>
                <c:pt idx="9244">
                  <c:v>5.0000999999999998</c:v>
                </c:pt>
                <c:pt idx="9245">
                  <c:v>3.0001000000000002</c:v>
                </c:pt>
                <c:pt idx="9246">
                  <c:v>2.0001000000000002</c:v>
                </c:pt>
                <c:pt idx="9247">
                  <c:v>1.0001</c:v>
                </c:pt>
                <c:pt idx="9248">
                  <c:v>1.0001</c:v>
                </c:pt>
                <c:pt idx="9249">
                  <c:v>1.0001</c:v>
                </c:pt>
                <c:pt idx="9250">
                  <c:v>1E-4</c:v>
                </c:pt>
                <c:pt idx="9251">
                  <c:v>3.0001000000000002</c:v>
                </c:pt>
                <c:pt idx="9252">
                  <c:v>2.0001000000000002</c:v>
                </c:pt>
                <c:pt idx="9253">
                  <c:v>1.0001</c:v>
                </c:pt>
                <c:pt idx="9254">
                  <c:v>2.0001000000000002</c:v>
                </c:pt>
                <c:pt idx="9255">
                  <c:v>3.0001000000000002</c:v>
                </c:pt>
                <c:pt idx="9256">
                  <c:v>4.0000999999999998</c:v>
                </c:pt>
                <c:pt idx="9257">
                  <c:v>2.0001000000000002</c:v>
                </c:pt>
                <c:pt idx="9258">
                  <c:v>3.0001000000000002</c:v>
                </c:pt>
                <c:pt idx="9259">
                  <c:v>4.0000999999999998</c:v>
                </c:pt>
                <c:pt idx="9260">
                  <c:v>4.0000999999999998</c:v>
                </c:pt>
                <c:pt idx="9261">
                  <c:v>4.0000999999999998</c:v>
                </c:pt>
                <c:pt idx="9262">
                  <c:v>1.0001</c:v>
                </c:pt>
                <c:pt idx="9263">
                  <c:v>3.0001000000000002</c:v>
                </c:pt>
                <c:pt idx="9264">
                  <c:v>2.0001000000000002</c:v>
                </c:pt>
                <c:pt idx="9265">
                  <c:v>1.0001</c:v>
                </c:pt>
                <c:pt idx="9266">
                  <c:v>3.0001000000000002</c:v>
                </c:pt>
                <c:pt idx="9267">
                  <c:v>15.0001</c:v>
                </c:pt>
                <c:pt idx="9268">
                  <c:v>33.000100000000003</c:v>
                </c:pt>
                <c:pt idx="9269">
                  <c:v>67.000100000000003</c:v>
                </c:pt>
                <c:pt idx="9270">
                  <c:v>105.0001</c:v>
                </c:pt>
                <c:pt idx="9271">
                  <c:v>126.0001</c:v>
                </c:pt>
                <c:pt idx="9272">
                  <c:v>204.0001</c:v>
                </c:pt>
                <c:pt idx="9273">
                  <c:v>217.0001</c:v>
                </c:pt>
                <c:pt idx="9274">
                  <c:v>280.00009999999997</c:v>
                </c:pt>
                <c:pt idx="9275">
                  <c:v>333.00009999999997</c:v>
                </c:pt>
                <c:pt idx="9276">
                  <c:v>249.0001</c:v>
                </c:pt>
                <c:pt idx="9277">
                  <c:v>147.0001</c:v>
                </c:pt>
                <c:pt idx="9278">
                  <c:v>43.000100000000003</c:v>
                </c:pt>
                <c:pt idx="9279">
                  <c:v>8.0000999999999998</c:v>
                </c:pt>
                <c:pt idx="9280">
                  <c:v>7.0000999999999998</c:v>
                </c:pt>
                <c:pt idx="9281">
                  <c:v>6.0000999999999998</c:v>
                </c:pt>
                <c:pt idx="9282">
                  <c:v>3.0001000000000002</c:v>
                </c:pt>
                <c:pt idx="9283">
                  <c:v>6.0000999999999998</c:v>
                </c:pt>
                <c:pt idx="9284">
                  <c:v>5.0000999999999998</c:v>
                </c:pt>
                <c:pt idx="9285">
                  <c:v>5.0000999999999998</c:v>
                </c:pt>
                <c:pt idx="9286">
                  <c:v>1E-4</c:v>
                </c:pt>
                <c:pt idx="9287">
                  <c:v>5.0000999999999998</c:v>
                </c:pt>
                <c:pt idx="9288">
                  <c:v>3.0001000000000002</c:v>
                </c:pt>
                <c:pt idx="9289">
                  <c:v>4.0000999999999998</c:v>
                </c:pt>
                <c:pt idx="9290">
                  <c:v>1.0001</c:v>
                </c:pt>
                <c:pt idx="9291">
                  <c:v>2.0001000000000002</c:v>
                </c:pt>
                <c:pt idx="9292">
                  <c:v>3.0001000000000002</c:v>
                </c:pt>
                <c:pt idx="9293">
                  <c:v>1.0001</c:v>
                </c:pt>
                <c:pt idx="9294">
                  <c:v>1E-4</c:v>
                </c:pt>
                <c:pt idx="9295">
                  <c:v>1.0001</c:v>
                </c:pt>
                <c:pt idx="9296">
                  <c:v>1.0001</c:v>
                </c:pt>
                <c:pt idx="9297">
                  <c:v>1E-4</c:v>
                </c:pt>
                <c:pt idx="9298">
                  <c:v>4.0000999999999998</c:v>
                </c:pt>
                <c:pt idx="9299">
                  <c:v>1.0001</c:v>
                </c:pt>
                <c:pt idx="9300">
                  <c:v>1E-4</c:v>
                </c:pt>
                <c:pt idx="9301">
                  <c:v>1.0001</c:v>
                </c:pt>
                <c:pt idx="9302">
                  <c:v>2.0001000000000002</c:v>
                </c:pt>
                <c:pt idx="9303">
                  <c:v>1.0001</c:v>
                </c:pt>
                <c:pt idx="9304">
                  <c:v>1.0001</c:v>
                </c:pt>
                <c:pt idx="9305">
                  <c:v>2.0001000000000002</c:v>
                </c:pt>
                <c:pt idx="9306">
                  <c:v>1.0001</c:v>
                </c:pt>
                <c:pt idx="9307">
                  <c:v>2.0001000000000002</c:v>
                </c:pt>
                <c:pt idx="9308">
                  <c:v>6.0000999999999998</c:v>
                </c:pt>
                <c:pt idx="9309">
                  <c:v>2.0001000000000002</c:v>
                </c:pt>
                <c:pt idx="9310">
                  <c:v>2.0001000000000002</c:v>
                </c:pt>
                <c:pt idx="9311">
                  <c:v>5.0000999999999998</c:v>
                </c:pt>
                <c:pt idx="9312">
                  <c:v>10.0001</c:v>
                </c:pt>
                <c:pt idx="9313">
                  <c:v>13.0001</c:v>
                </c:pt>
                <c:pt idx="9314">
                  <c:v>13.0001</c:v>
                </c:pt>
                <c:pt idx="9315">
                  <c:v>35.000100000000003</c:v>
                </c:pt>
                <c:pt idx="9316">
                  <c:v>42.000100000000003</c:v>
                </c:pt>
                <c:pt idx="9317">
                  <c:v>63.000100000000003</c:v>
                </c:pt>
                <c:pt idx="9318">
                  <c:v>69.000100000000003</c:v>
                </c:pt>
                <c:pt idx="9319">
                  <c:v>57.000100000000003</c:v>
                </c:pt>
                <c:pt idx="9320">
                  <c:v>36.000100000000003</c:v>
                </c:pt>
                <c:pt idx="9321">
                  <c:v>13.0001</c:v>
                </c:pt>
                <c:pt idx="9322">
                  <c:v>6.0000999999999998</c:v>
                </c:pt>
                <c:pt idx="9323">
                  <c:v>1.0001</c:v>
                </c:pt>
                <c:pt idx="9324">
                  <c:v>5.0000999999999998</c:v>
                </c:pt>
                <c:pt idx="9325">
                  <c:v>8.0000999999999998</c:v>
                </c:pt>
                <c:pt idx="9326">
                  <c:v>11.0001</c:v>
                </c:pt>
                <c:pt idx="9327">
                  <c:v>17.0001</c:v>
                </c:pt>
                <c:pt idx="9328">
                  <c:v>5.0000999999999998</c:v>
                </c:pt>
                <c:pt idx="9329">
                  <c:v>4.0000999999999998</c:v>
                </c:pt>
                <c:pt idx="9330">
                  <c:v>3.0001000000000002</c:v>
                </c:pt>
                <c:pt idx="9331">
                  <c:v>3.0001000000000002</c:v>
                </c:pt>
                <c:pt idx="9332">
                  <c:v>1.0001</c:v>
                </c:pt>
                <c:pt idx="9333">
                  <c:v>5.0000999999999998</c:v>
                </c:pt>
                <c:pt idx="9334">
                  <c:v>2.0001000000000002</c:v>
                </c:pt>
                <c:pt idx="9335">
                  <c:v>4.0000999999999998</c:v>
                </c:pt>
                <c:pt idx="9336">
                  <c:v>1.0001</c:v>
                </c:pt>
                <c:pt idx="9337">
                  <c:v>2.0001000000000002</c:v>
                </c:pt>
                <c:pt idx="9338">
                  <c:v>4.0000999999999998</c:v>
                </c:pt>
                <c:pt idx="9339">
                  <c:v>1E-4</c:v>
                </c:pt>
                <c:pt idx="9340">
                  <c:v>3.0001000000000002</c:v>
                </c:pt>
                <c:pt idx="9341">
                  <c:v>5.0000999999999998</c:v>
                </c:pt>
                <c:pt idx="9342">
                  <c:v>4.0000999999999998</c:v>
                </c:pt>
                <c:pt idx="9343">
                  <c:v>2.0001000000000002</c:v>
                </c:pt>
                <c:pt idx="9344">
                  <c:v>1.0001</c:v>
                </c:pt>
                <c:pt idx="9345">
                  <c:v>4.0000999999999998</c:v>
                </c:pt>
                <c:pt idx="9346">
                  <c:v>4.0000999999999998</c:v>
                </c:pt>
                <c:pt idx="9347">
                  <c:v>7.0000999999999998</c:v>
                </c:pt>
                <c:pt idx="9348">
                  <c:v>2.0001000000000002</c:v>
                </c:pt>
                <c:pt idx="9349">
                  <c:v>3.0001000000000002</c:v>
                </c:pt>
                <c:pt idx="9350">
                  <c:v>1.0001</c:v>
                </c:pt>
                <c:pt idx="9351">
                  <c:v>5.0000999999999998</c:v>
                </c:pt>
                <c:pt idx="9352">
                  <c:v>6.0000999999999998</c:v>
                </c:pt>
                <c:pt idx="9353">
                  <c:v>6.0000999999999998</c:v>
                </c:pt>
                <c:pt idx="9354">
                  <c:v>1.0001</c:v>
                </c:pt>
                <c:pt idx="9355">
                  <c:v>4.0000999999999998</c:v>
                </c:pt>
                <c:pt idx="9356">
                  <c:v>7.0000999999999998</c:v>
                </c:pt>
                <c:pt idx="9357">
                  <c:v>11.0001</c:v>
                </c:pt>
                <c:pt idx="9358">
                  <c:v>20.0001</c:v>
                </c:pt>
                <c:pt idx="9359">
                  <c:v>33.000100000000003</c:v>
                </c:pt>
                <c:pt idx="9360">
                  <c:v>42.000100000000003</c:v>
                </c:pt>
                <c:pt idx="9361">
                  <c:v>82.000100000000003</c:v>
                </c:pt>
                <c:pt idx="9362">
                  <c:v>54.000100000000003</c:v>
                </c:pt>
                <c:pt idx="9363">
                  <c:v>22.0001</c:v>
                </c:pt>
                <c:pt idx="9364">
                  <c:v>23.0001</c:v>
                </c:pt>
                <c:pt idx="9365">
                  <c:v>11.0001</c:v>
                </c:pt>
                <c:pt idx="9366">
                  <c:v>1.0001</c:v>
                </c:pt>
                <c:pt idx="9367">
                  <c:v>7.0000999999999998</c:v>
                </c:pt>
                <c:pt idx="9368">
                  <c:v>9.0000999999999998</c:v>
                </c:pt>
                <c:pt idx="9369">
                  <c:v>8.0000999999999998</c:v>
                </c:pt>
                <c:pt idx="9370">
                  <c:v>7.0000999999999998</c:v>
                </c:pt>
                <c:pt idx="9371">
                  <c:v>6.0000999999999998</c:v>
                </c:pt>
                <c:pt idx="9372">
                  <c:v>5.0000999999999998</c:v>
                </c:pt>
                <c:pt idx="9373">
                  <c:v>3.0001000000000002</c:v>
                </c:pt>
                <c:pt idx="9374">
                  <c:v>4.0000999999999998</c:v>
                </c:pt>
                <c:pt idx="9375">
                  <c:v>5.0000999999999998</c:v>
                </c:pt>
                <c:pt idx="9376">
                  <c:v>6.0000999999999998</c:v>
                </c:pt>
                <c:pt idx="9377">
                  <c:v>3.0001000000000002</c:v>
                </c:pt>
                <c:pt idx="9378">
                  <c:v>7.0000999999999998</c:v>
                </c:pt>
                <c:pt idx="9379">
                  <c:v>5.0000999999999998</c:v>
                </c:pt>
                <c:pt idx="9380">
                  <c:v>1.0001</c:v>
                </c:pt>
                <c:pt idx="9381">
                  <c:v>1.0001</c:v>
                </c:pt>
                <c:pt idx="9382">
                  <c:v>3.0001000000000002</c:v>
                </c:pt>
                <c:pt idx="9383">
                  <c:v>5.0000999999999998</c:v>
                </c:pt>
                <c:pt idx="9384">
                  <c:v>5.0000999999999998</c:v>
                </c:pt>
                <c:pt idx="9385">
                  <c:v>3.0001000000000002</c:v>
                </c:pt>
                <c:pt idx="9386">
                  <c:v>1.0001</c:v>
                </c:pt>
                <c:pt idx="9387">
                  <c:v>5.0000999999999998</c:v>
                </c:pt>
                <c:pt idx="9388">
                  <c:v>1E-4</c:v>
                </c:pt>
                <c:pt idx="9389">
                  <c:v>6.0000999999999998</c:v>
                </c:pt>
                <c:pt idx="9390">
                  <c:v>1E-4</c:v>
                </c:pt>
                <c:pt idx="9391">
                  <c:v>1.0001</c:v>
                </c:pt>
                <c:pt idx="9392">
                  <c:v>4.0000999999999998</c:v>
                </c:pt>
                <c:pt idx="9393">
                  <c:v>1.0001</c:v>
                </c:pt>
                <c:pt idx="9394">
                  <c:v>4.0000999999999998</c:v>
                </c:pt>
                <c:pt idx="9395">
                  <c:v>4.0000999999999998</c:v>
                </c:pt>
                <c:pt idx="9396">
                  <c:v>1.0001</c:v>
                </c:pt>
                <c:pt idx="9397">
                  <c:v>2.0001000000000002</c:v>
                </c:pt>
                <c:pt idx="9398">
                  <c:v>3.0001000000000002</c:v>
                </c:pt>
                <c:pt idx="9399">
                  <c:v>1E-4</c:v>
                </c:pt>
                <c:pt idx="9400">
                  <c:v>4.0000999999999998</c:v>
                </c:pt>
                <c:pt idx="9401">
                  <c:v>1.0001</c:v>
                </c:pt>
                <c:pt idx="9402">
                  <c:v>9.0000999999999998</c:v>
                </c:pt>
                <c:pt idx="9403">
                  <c:v>9.0000999999999998</c:v>
                </c:pt>
                <c:pt idx="9404">
                  <c:v>19.0001</c:v>
                </c:pt>
                <c:pt idx="9405">
                  <c:v>21.0001</c:v>
                </c:pt>
                <c:pt idx="9406">
                  <c:v>30.0001</c:v>
                </c:pt>
                <c:pt idx="9407">
                  <c:v>6.0000999999999998</c:v>
                </c:pt>
                <c:pt idx="9408">
                  <c:v>6.0000999999999998</c:v>
                </c:pt>
                <c:pt idx="9409">
                  <c:v>4.0000999999999998</c:v>
                </c:pt>
                <c:pt idx="9410">
                  <c:v>2.0001000000000002</c:v>
                </c:pt>
                <c:pt idx="9411">
                  <c:v>4.0000999999999998</c:v>
                </c:pt>
                <c:pt idx="9412">
                  <c:v>10.0001</c:v>
                </c:pt>
                <c:pt idx="9413">
                  <c:v>1.0001</c:v>
                </c:pt>
                <c:pt idx="9414">
                  <c:v>2.0001000000000002</c:v>
                </c:pt>
                <c:pt idx="9415">
                  <c:v>1.0001</c:v>
                </c:pt>
                <c:pt idx="9416">
                  <c:v>3.0001000000000002</c:v>
                </c:pt>
                <c:pt idx="9417">
                  <c:v>7.0000999999999998</c:v>
                </c:pt>
                <c:pt idx="9418">
                  <c:v>3.0001000000000002</c:v>
                </c:pt>
                <c:pt idx="9419">
                  <c:v>4.0000999999999998</c:v>
                </c:pt>
                <c:pt idx="9420">
                  <c:v>1.0001</c:v>
                </c:pt>
                <c:pt idx="9421">
                  <c:v>2.0001000000000002</c:v>
                </c:pt>
                <c:pt idx="9422">
                  <c:v>2.0001000000000002</c:v>
                </c:pt>
                <c:pt idx="9423">
                  <c:v>1.0001</c:v>
                </c:pt>
                <c:pt idx="9424">
                  <c:v>1.0001</c:v>
                </c:pt>
                <c:pt idx="9425">
                  <c:v>1.0001</c:v>
                </c:pt>
                <c:pt idx="9426">
                  <c:v>1.0001</c:v>
                </c:pt>
                <c:pt idx="9427">
                  <c:v>3.0001000000000002</c:v>
                </c:pt>
                <c:pt idx="9428">
                  <c:v>4.0000999999999998</c:v>
                </c:pt>
                <c:pt idx="9429">
                  <c:v>4.0000999999999998</c:v>
                </c:pt>
                <c:pt idx="9430">
                  <c:v>4.0000999999999998</c:v>
                </c:pt>
                <c:pt idx="9431">
                  <c:v>5.0000999999999998</c:v>
                </c:pt>
                <c:pt idx="9432">
                  <c:v>3.0001000000000002</c:v>
                </c:pt>
                <c:pt idx="9433">
                  <c:v>2.0001000000000002</c:v>
                </c:pt>
                <c:pt idx="9434">
                  <c:v>2.0001000000000002</c:v>
                </c:pt>
                <c:pt idx="9435">
                  <c:v>2.0001000000000002</c:v>
                </c:pt>
                <c:pt idx="9436">
                  <c:v>5.0000999999999998</c:v>
                </c:pt>
                <c:pt idx="9437">
                  <c:v>5.0000999999999998</c:v>
                </c:pt>
                <c:pt idx="9438">
                  <c:v>4.0000999999999998</c:v>
                </c:pt>
                <c:pt idx="9439">
                  <c:v>4.0000999999999998</c:v>
                </c:pt>
                <c:pt idx="9440">
                  <c:v>6.0000999999999998</c:v>
                </c:pt>
                <c:pt idx="9441">
                  <c:v>3.0001000000000002</c:v>
                </c:pt>
                <c:pt idx="9442">
                  <c:v>2.0001000000000002</c:v>
                </c:pt>
                <c:pt idx="9443">
                  <c:v>5.0000999999999998</c:v>
                </c:pt>
                <c:pt idx="9444">
                  <c:v>6.0000999999999998</c:v>
                </c:pt>
                <c:pt idx="9445">
                  <c:v>10.0001</c:v>
                </c:pt>
                <c:pt idx="9446">
                  <c:v>26.0001</c:v>
                </c:pt>
                <c:pt idx="9447">
                  <c:v>32.000100000000003</c:v>
                </c:pt>
                <c:pt idx="9448">
                  <c:v>18.0001</c:v>
                </c:pt>
                <c:pt idx="9449">
                  <c:v>14.0001</c:v>
                </c:pt>
                <c:pt idx="9450">
                  <c:v>7.0000999999999998</c:v>
                </c:pt>
                <c:pt idx="9451">
                  <c:v>4.0000999999999998</c:v>
                </c:pt>
                <c:pt idx="9452">
                  <c:v>6.0000999999999998</c:v>
                </c:pt>
                <c:pt idx="9453">
                  <c:v>2.0001000000000002</c:v>
                </c:pt>
                <c:pt idx="9454">
                  <c:v>9.0000999999999998</c:v>
                </c:pt>
                <c:pt idx="9455">
                  <c:v>4.0000999999999998</c:v>
                </c:pt>
                <c:pt idx="9456">
                  <c:v>4.0000999999999998</c:v>
                </c:pt>
                <c:pt idx="9457">
                  <c:v>1.0001</c:v>
                </c:pt>
                <c:pt idx="9458">
                  <c:v>2.0001000000000002</c:v>
                </c:pt>
                <c:pt idx="9459">
                  <c:v>2.0001000000000002</c:v>
                </c:pt>
                <c:pt idx="9460">
                  <c:v>1.0001</c:v>
                </c:pt>
                <c:pt idx="9461">
                  <c:v>3.0001000000000002</c:v>
                </c:pt>
                <c:pt idx="9462">
                  <c:v>2.0001000000000002</c:v>
                </c:pt>
                <c:pt idx="9463">
                  <c:v>1E-4</c:v>
                </c:pt>
                <c:pt idx="9464">
                  <c:v>1.0001</c:v>
                </c:pt>
                <c:pt idx="9465">
                  <c:v>1.0001</c:v>
                </c:pt>
                <c:pt idx="9466">
                  <c:v>3.0001000000000002</c:v>
                </c:pt>
                <c:pt idx="9467">
                  <c:v>1.0001</c:v>
                </c:pt>
                <c:pt idx="9468">
                  <c:v>1E-4</c:v>
                </c:pt>
                <c:pt idx="9469">
                  <c:v>3.0001000000000002</c:v>
                </c:pt>
                <c:pt idx="9470">
                  <c:v>1.0001</c:v>
                </c:pt>
                <c:pt idx="9471">
                  <c:v>3.0001000000000002</c:v>
                </c:pt>
                <c:pt idx="9472">
                  <c:v>1E-4</c:v>
                </c:pt>
                <c:pt idx="9473">
                  <c:v>1.0001</c:v>
                </c:pt>
                <c:pt idx="9474">
                  <c:v>1E-4</c:v>
                </c:pt>
                <c:pt idx="9475">
                  <c:v>4.0000999999999998</c:v>
                </c:pt>
                <c:pt idx="9476">
                  <c:v>2.0001000000000002</c:v>
                </c:pt>
                <c:pt idx="9477">
                  <c:v>1.0001</c:v>
                </c:pt>
                <c:pt idx="9478">
                  <c:v>4.0000999999999998</c:v>
                </c:pt>
                <c:pt idx="9479">
                  <c:v>3.0001000000000002</c:v>
                </c:pt>
                <c:pt idx="9480">
                  <c:v>1.0001</c:v>
                </c:pt>
                <c:pt idx="9481">
                  <c:v>1E-4</c:v>
                </c:pt>
                <c:pt idx="9482">
                  <c:v>4.0000999999999998</c:v>
                </c:pt>
                <c:pt idx="9483">
                  <c:v>7.0000999999999998</c:v>
                </c:pt>
                <c:pt idx="9484">
                  <c:v>1.0001</c:v>
                </c:pt>
                <c:pt idx="9485">
                  <c:v>7.0000999999999998</c:v>
                </c:pt>
                <c:pt idx="9486">
                  <c:v>14.0001</c:v>
                </c:pt>
                <c:pt idx="9487">
                  <c:v>20.0001</c:v>
                </c:pt>
                <c:pt idx="9488">
                  <c:v>44.000100000000003</c:v>
                </c:pt>
                <c:pt idx="9489">
                  <c:v>84.000100000000003</c:v>
                </c:pt>
                <c:pt idx="9490">
                  <c:v>87.000100000000003</c:v>
                </c:pt>
                <c:pt idx="9491">
                  <c:v>83.000100000000003</c:v>
                </c:pt>
                <c:pt idx="9492">
                  <c:v>34.000100000000003</c:v>
                </c:pt>
                <c:pt idx="9493">
                  <c:v>11.0001</c:v>
                </c:pt>
                <c:pt idx="9494">
                  <c:v>4.0000999999999998</c:v>
                </c:pt>
                <c:pt idx="9495">
                  <c:v>3.0001000000000002</c:v>
                </c:pt>
                <c:pt idx="9496">
                  <c:v>3.0001000000000002</c:v>
                </c:pt>
                <c:pt idx="9497">
                  <c:v>7.0000999999999998</c:v>
                </c:pt>
                <c:pt idx="9498">
                  <c:v>4.0000999999999998</c:v>
                </c:pt>
                <c:pt idx="9499">
                  <c:v>2.0001000000000002</c:v>
                </c:pt>
                <c:pt idx="9500">
                  <c:v>1.0001</c:v>
                </c:pt>
                <c:pt idx="9501">
                  <c:v>1E-4</c:v>
                </c:pt>
                <c:pt idx="9502">
                  <c:v>4.0000999999999998</c:v>
                </c:pt>
                <c:pt idx="9503">
                  <c:v>4.0000999999999998</c:v>
                </c:pt>
                <c:pt idx="9504">
                  <c:v>4.0000999999999998</c:v>
                </c:pt>
                <c:pt idx="9505">
                  <c:v>1.0001</c:v>
                </c:pt>
                <c:pt idx="9506">
                  <c:v>1E-4</c:v>
                </c:pt>
                <c:pt idx="9507">
                  <c:v>1E-4</c:v>
                </c:pt>
                <c:pt idx="9508">
                  <c:v>3.0001000000000002</c:v>
                </c:pt>
                <c:pt idx="9509">
                  <c:v>3.0001000000000002</c:v>
                </c:pt>
                <c:pt idx="9510">
                  <c:v>1E-4</c:v>
                </c:pt>
                <c:pt idx="9511">
                  <c:v>3.0001000000000002</c:v>
                </c:pt>
                <c:pt idx="9512">
                  <c:v>3.0001000000000002</c:v>
                </c:pt>
                <c:pt idx="9513">
                  <c:v>1E-4</c:v>
                </c:pt>
                <c:pt idx="9514">
                  <c:v>1E-4</c:v>
                </c:pt>
                <c:pt idx="9515">
                  <c:v>1.0001</c:v>
                </c:pt>
                <c:pt idx="9516">
                  <c:v>2.0001000000000002</c:v>
                </c:pt>
                <c:pt idx="9517">
                  <c:v>2.0001000000000002</c:v>
                </c:pt>
                <c:pt idx="9518">
                  <c:v>2.0001000000000002</c:v>
                </c:pt>
                <c:pt idx="9519">
                  <c:v>1.0001</c:v>
                </c:pt>
                <c:pt idx="9520">
                  <c:v>4.0000999999999998</c:v>
                </c:pt>
                <c:pt idx="9521">
                  <c:v>2.0001000000000002</c:v>
                </c:pt>
                <c:pt idx="9522">
                  <c:v>3.0001000000000002</c:v>
                </c:pt>
                <c:pt idx="9523">
                  <c:v>2.0001000000000002</c:v>
                </c:pt>
                <c:pt idx="9524">
                  <c:v>2.0001000000000002</c:v>
                </c:pt>
                <c:pt idx="9525">
                  <c:v>3.0001000000000002</c:v>
                </c:pt>
                <c:pt idx="9526">
                  <c:v>7.0000999999999998</c:v>
                </c:pt>
                <c:pt idx="9527">
                  <c:v>8.0000999999999998</c:v>
                </c:pt>
                <c:pt idx="9528">
                  <c:v>10.0001</c:v>
                </c:pt>
                <c:pt idx="9529">
                  <c:v>29.0001</c:v>
                </c:pt>
                <c:pt idx="9530">
                  <c:v>45.000100000000003</c:v>
                </c:pt>
                <c:pt idx="9531">
                  <c:v>83.000100000000003</c:v>
                </c:pt>
                <c:pt idx="9532">
                  <c:v>122.0001</c:v>
                </c:pt>
                <c:pt idx="9533">
                  <c:v>86.000100000000003</c:v>
                </c:pt>
                <c:pt idx="9534">
                  <c:v>26.0001</c:v>
                </c:pt>
                <c:pt idx="9535">
                  <c:v>5.0000999999999998</c:v>
                </c:pt>
                <c:pt idx="9536">
                  <c:v>3.0001000000000002</c:v>
                </c:pt>
                <c:pt idx="9537">
                  <c:v>12.0001</c:v>
                </c:pt>
                <c:pt idx="9538">
                  <c:v>14.0001</c:v>
                </c:pt>
                <c:pt idx="9539">
                  <c:v>7.0000999999999998</c:v>
                </c:pt>
                <c:pt idx="9540">
                  <c:v>6.0000999999999998</c:v>
                </c:pt>
                <c:pt idx="9541">
                  <c:v>7.0000999999999998</c:v>
                </c:pt>
                <c:pt idx="9542">
                  <c:v>3.0001000000000002</c:v>
                </c:pt>
                <c:pt idx="9543">
                  <c:v>1.0001</c:v>
                </c:pt>
                <c:pt idx="9544">
                  <c:v>3.0001000000000002</c:v>
                </c:pt>
                <c:pt idx="9545">
                  <c:v>1.0001</c:v>
                </c:pt>
                <c:pt idx="9546">
                  <c:v>2.0001000000000002</c:v>
                </c:pt>
                <c:pt idx="9547">
                  <c:v>1.0001</c:v>
                </c:pt>
                <c:pt idx="9548">
                  <c:v>1E-4</c:v>
                </c:pt>
                <c:pt idx="9549">
                  <c:v>1.0001</c:v>
                </c:pt>
                <c:pt idx="9550">
                  <c:v>6.0000999999999998</c:v>
                </c:pt>
                <c:pt idx="9551">
                  <c:v>1.0001</c:v>
                </c:pt>
                <c:pt idx="9552">
                  <c:v>1E-4</c:v>
                </c:pt>
                <c:pt idx="9553">
                  <c:v>1E-4</c:v>
                </c:pt>
                <c:pt idx="9554">
                  <c:v>1.0001</c:v>
                </c:pt>
                <c:pt idx="9555">
                  <c:v>4.0000999999999998</c:v>
                </c:pt>
                <c:pt idx="9556">
                  <c:v>3.0001000000000002</c:v>
                </c:pt>
                <c:pt idx="9557">
                  <c:v>1.0001</c:v>
                </c:pt>
                <c:pt idx="9558">
                  <c:v>3.0001000000000002</c:v>
                </c:pt>
                <c:pt idx="9559">
                  <c:v>1E-4</c:v>
                </c:pt>
                <c:pt idx="9560">
                  <c:v>1.0001</c:v>
                </c:pt>
                <c:pt idx="9561">
                  <c:v>1E-4</c:v>
                </c:pt>
                <c:pt idx="9562">
                  <c:v>1E-4</c:v>
                </c:pt>
                <c:pt idx="9563">
                  <c:v>1E-4</c:v>
                </c:pt>
                <c:pt idx="9564">
                  <c:v>4.0000999999999998</c:v>
                </c:pt>
                <c:pt idx="9565">
                  <c:v>2.0001000000000002</c:v>
                </c:pt>
                <c:pt idx="9566">
                  <c:v>2.0001000000000002</c:v>
                </c:pt>
                <c:pt idx="9567">
                  <c:v>6.0000999999999998</c:v>
                </c:pt>
                <c:pt idx="9568">
                  <c:v>8.0000999999999998</c:v>
                </c:pt>
                <c:pt idx="9569">
                  <c:v>22.0001</c:v>
                </c:pt>
                <c:pt idx="9570">
                  <c:v>29.0001</c:v>
                </c:pt>
                <c:pt idx="9571">
                  <c:v>28.0001</c:v>
                </c:pt>
                <c:pt idx="9572">
                  <c:v>24.0001</c:v>
                </c:pt>
                <c:pt idx="9573">
                  <c:v>17.0001</c:v>
                </c:pt>
                <c:pt idx="9574">
                  <c:v>9.0000999999999998</c:v>
                </c:pt>
                <c:pt idx="9575">
                  <c:v>14.0001</c:v>
                </c:pt>
                <c:pt idx="9576">
                  <c:v>10.0001</c:v>
                </c:pt>
                <c:pt idx="9577">
                  <c:v>8.0000999999999998</c:v>
                </c:pt>
                <c:pt idx="9578">
                  <c:v>1.0001</c:v>
                </c:pt>
                <c:pt idx="9579">
                  <c:v>5.0000999999999998</c:v>
                </c:pt>
                <c:pt idx="9580">
                  <c:v>5.0000999999999998</c:v>
                </c:pt>
                <c:pt idx="9581">
                  <c:v>1E-4</c:v>
                </c:pt>
                <c:pt idx="9582">
                  <c:v>4.0000999999999998</c:v>
                </c:pt>
                <c:pt idx="9583">
                  <c:v>3.0001000000000002</c:v>
                </c:pt>
                <c:pt idx="9584">
                  <c:v>3.0001000000000002</c:v>
                </c:pt>
                <c:pt idx="9585">
                  <c:v>1E-4</c:v>
                </c:pt>
                <c:pt idx="9586">
                  <c:v>2.0001000000000002</c:v>
                </c:pt>
                <c:pt idx="9587">
                  <c:v>3.0001000000000002</c:v>
                </c:pt>
                <c:pt idx="9588">
                  <c:v>2.0001000000000002</c:v>
                </c:pt>
                <c:pt idx="9589">
                  <c:v>1E-4</c:v>
                </c:pt>
                <c:pt idx="9590">
                  <c:v>1E-4</c:v>
                </c:pt>
                <c:pt idx="9591">
                  <c:v>1.0001</c:v>
                </c:pt>
                <c:pt idx="9592">
                  <c:v>2.0001000000000002</c:v>
                </c:pt>
                <c:pt idx="9593">
                  <c:v>1.0001</c:v>
                </c:pt>
                <c:pt idx="9594">
                  <c:v>5.0000999999999998</c:v>
                </c:pt>
                <c:pt idx="9595">
                  <c:v>1E-4</c:v>
                </c:pt>
                <c:pt idx="9596">
                  <c:v>3.0001000000000002</c:v>
                </c:pt>
                <c:pt idx="9597">
                  <c:v>1.0001</c:v>
                </c:pt>
                <c:pt idx="9598">
                  <c:v>2.0001000000000002</c:v>
                </c:pt>
                <c:pt idx="9599">
                  <c:v>1.0001</c:v>
                </c:pt>
                <c:pt idx="9600">
                  <c:v>1.0001</c:v>
                </c:pt>
                <c:pt idx="9601">
                  <c:v>1.0001</c:v>
                </c:pt>
                <c:pt idx="9602">
                  <c:v>1.0001</c:v>
                </c:pt>
                <c:pt idx="9603">
                  <c:v>4.0000999999999998</c:v>
                </c:pt>
                <c:pt idx="9604">
                  <c:v>4.0000999999999998</c:v>
                </c:pt>
                <c:pt idx="9605">
                  <c:v>3.0001000000000002</c:v>
                </c:pt>
                <c:pt idx="9606">
                  <c:v>2.0001000000000002</c:v>
                </c:pt>
                <c:pt idx="9607">
                  <c:v>3.0001000000000002</c:v>
                </c:pt>
                <c:pt idx="9608">
                  <c:v>2.0001000000000002</c:v>
                </c:pt>
                <c:pt idx="9609">
                  <c:v>5.0000999999999998</c:v>
                </c:pt>
                <c:pt idx="9610">
                  <c:v>8.0000999999999998</c:v>
                </c:pt>
                <c:pt idx="9611">
                  <c:v>10.0001</c:v>
                </c:pt>
                <c:pt idx="9612">
                  <c:v>25.0001</c:v>
                </c:pt>
                <c:pt idx="9613">
                  <c:v>31.0001</c:v>
                </c:pt>
                <c:pt idx="9614">
                  <c:v>26.0001</c:v>
                </c:pt>
                <c:pt idx="9615">
                  <c:v>29.0001</c:v>
                </c:pt>
                <c:pt idx="9616">
                  <c:v>26.0001</c:v>
                </c:pt>
                <c:pt idx="9617">
                  <c:v>15.0001</c:v>
                </c:pt>
                <c:pt idx="9618">
                  <c:v>6.0000999999999998</c:v>
                </c:pt>
                <c:pt idx="9619">
                  <c:v>6.0000999999999998</c:v>
                </c:pt>
                <c:pt idx="9620">
                  <c:v>4.0000999999999998</c:v>
                </c:pt>
                <c:pt idx="9621">
                  <c:v>4.0000999999999998</c:v>
                </c:pt>
                <c:pt idx="9622">
                  <c:v>1E-4</c:v>
                </c:pt>
                <c:pt idx="9623">
                  <c:v>2.0001000000000002</c:v>
                </c:pt>
                <c:pt idx="9624">
                  <c:v>3.0001000000000002</c:v>
                </c:pt>
                <c:pt idx="9625">
                  <c:v>3.0001000000000002</c:v>
                </c:pt>
                <c:pt idx="9626">
                  <c:v>1.0001</c:v>
                </c:pt>
                <c:pt idx="9627">
                  <c:v>2.0001000000000002</c:v>
                </c:pt>
                <c:pt idx="9628">
                  <c:v>2.0001000000000002</c:v>
                </c:pt>
                <c:pt idx="9629">
                  <c:v>2.0001000000000002</c:v>
                </c:pt>
                <c:pt idx="9630">
                  <c:v>1E-4</c:v>
                </c:pt>
                <c:pt idx="9631">
                  <c:v>3.0001000000000002</c:v>
                </c:pt>
                <c:pt idx="9632">
                  <c:v>2.0001000000000002</c:v>
                </c:pt>
                <c:pt idx="9633">
                  <c:v>2.0001000000000002</c:v>
                </c:pt>
                <c:pt idx="9634">
                  <c:v>1E-4</c:v>
                </c:pt>
                <c:pt idx="9635">
                  <c:v>1.0001</c:v>
                </c:pt>
                <c:pt idx="9636">
                  <c:v>2.0001000000000002</c:v>
                </c:pt>
                <c:pt idx="9637">
                  <c:v>3.0001000000000002</c:v>
                </c:pt>
                <c:pt idx="9638">
                  <c:v>4.0000999999999998</c:v>
                </c:pt>
                <c:pt idx="9639">
                  <c:v>1.0001</c:v>
                </c:pt>
                <c:pt idx="9640">
                  <c:v>1.0001</c:v>
                </c:pt>
                <c:pt idx="9641">
                  <c:v>1.0001</c:v>
                </c:pt>
                <c:pt idx="9642">
                  <c:v>1.0001</c:v>
                </c:pt>
                <c:pt idx="9643">
                  <c:v>2.0001000000000002</c:v>
                </c:pt>
                <c:pt idx="9644">
                  <c:v>1.0001</c:v>
                </c:pt>
                <c:pt idx="9645">
                  <c:v>2.0001000000000002</c:v>
                </c:pt>
                <c:pt idx="9646">
                  <c:v>2.0001000000000002</c:v>
                </c:pt>
                <c:pt idx="9647">
                  <c:v>2.0001000000000002</c:v>
                </c:pt>
                <c:pt idx="9648">
                  <c:v>2.0001000000000002</c:v>
                </c:pt>
                <c:pt idx="9649">
                  <c:v>1.0001</c:v>
                </c:pt>
                <c:pt idx="9650">
                  <c:v>2.0001000000000002</c:v>
                </c:pt>
                <c:pt idx="9651">
                  <c:v>8.0000999999999998</c:v>
                </c:pt>
                <c:pt idx="9652">
                  <c:v>7.0000999999999998</c:v>
                </c:pt>
                <c:pt idx="9653">
                  <c:v>16.0001</c:v>
                </c:pt>
                <c:pt idx="9654">
                  <c:v>9.0000999999999998</c:v>
                </c:pt>
                <c:pt idx="9655">
                  <c:v>13.0001</c:v>
                </c:pt>
                <c:pt idx="9656">
                  <c:v>12.0001</c:v>
                </c:pt>
                <c:pt idx="9657">
                  <c:v>6.0000999999999998</c:v>
                </c:pt>
                <c:pt idx="9658">
                  <c:v>6.0000999999999998</c:v>
                </c:pt>
                <c:pt idx="9659">
                  <c:v>2.0001000000000002</c:v>
                </c:pt>
                <c:pt idx="9660">
                  <c:v>1.0001</c:v>
                </c:pt>
                <c:pt idx="9661">
                  <c:v>3.0001000000000002</c:v>
                </c:pt>
                <c:pt idx="9662">
                  <c:v>6.0000999999999998</c:v>
                </c:pt>
                <c:pt idx="9663">
                  <c:v>1E-4</c:v>
                </c:pt>
                <c:pt idx="9664">
                  <c:v>3.0001000000000002</c:v>
                </c:pt>
                <c:pt idx="9665">
                  <c:v>3.0001000000000002</c:v>
                </c:pt>
                <c:pt idx="9666">
                  <c:v>4.0000999999999998</c:v>
                </c:pt>
                <c:pt idx="9667">
                  <c:v>1E-4</c:v>
                </c:pt>
                <c:pt idx="9668">
                  <c:v>2.0001000000000002</c:v>
                </c:pt>
                <c:pt idx="9669">
                  <c:v>1.0001</c:v>
                </c:pt>
                <c:pt idx="9670">
                  <c:v>1.0001</c:v>
                </c:pt>
                <c:pt idx="9671">
                  <c:v>4.0000999999999998</c:v>
                </c:pt>
                <c:pt idx="9672">
                  <c:v>1.0001</c:v>
                </c:pt>
                <c:pt idx="9673">
                  <c:v>3.0001000000000002</c:v>
                </c:pt>
                <c:pt idx="9674">
                  <c:v>1E-4</c:v>
                </c:pt>
                <c:pt idx="9675">
                  <c:v>1.0001</c:v>
                </c:pt>
                <c:pt idx="9676">
                  <c:v>1E-4</c:v>
                </c:pt>
                <c:pt idx="9677">
                  <c:v>2.0001000000000002</c:v>
                </c:pt>
                <c:pt idx="9678">
                  <c:v>1.0001</c:v>
                </c:pt>
                <c:pt idx="9679">
                  <c:v>2.0001000000000002</c:v>
                </c:pt>
                <c:pt idx="9680">
                  <c:v>3.0001000000000002</c:v>
                </c:pt>
                <c:pt idx="9681">
                  <c:v>3.0001000000000002</c:v>
                </c:pt>
                <c:pt idx="9682">
                  <c:v>3.0001000000000002</c:v>
                </c:pt>
                <c:pt idx="9683">
                  <c:v>1E-4</c:v>
                </c:pt>
                <c:pt idx="9684">
                  <c:v>4.0000999999999998</c:v>
                </c:pt>
                <c:pt idx="9685">
                  <c:v>1E-4</c:v>
                </c:pt>
                <c:pt idx="9686">
                  <c:v>1.0001</c:v>
                </c:pt>
                <c:pt idx="9687">
                  <c:v>2.0001000000000002</c:v>
                </c:pt>
                <c:pt idx="9688">
                  <c:v>1.0001</c:v>
                </c:pt>
                <c:pt idx="9689">
                  <c:v>4.0000999999999998</c:v>
                </c:pt>
                <c:pt idx="9690">
                  <c:v>2.0001000000000002</c:v>
                </c:pt>
                <c:pt idx="9691">
                  <c:v>1.0001</c:v>
                </c:pt>
                <c:pt idx="9692">
                  <c:v>4.0000999999999998</c:v>
                </c:pt>
                <c:pt idx="9693">
                  <c:v>5.0000999999999998</c:v>
                </c:pt>
                <c:pt idx="9694">
                  <c:v>5.0000999999999998</c:v>
                </c:pt>
                <c:pt idx="9695">
                  <c:v>8.0000999999999998</c:v>
                </c:pt>
                <c:pt idx="9696">
                  <c:v>17.0001</c:v>
                </c:pt>
                <c:pt idx="9697">
                  <c:v>16.0001</c:v>
                </c:pt>
                <c:pt idx="9698">
                  <c:v>34.000100000000003</c:v>
                </c:pt>
                <c:pt idx="9699">
                  <c:v>33.000100000000003</c:v>
                </c:pt>
                <c:pt idx="9700">
                  <c:v>23.0001</c:v>
                </c:pt>
                <c:pt idx="9701">
                  <c:v>21.0001</c:v>
                </c:pt>
                <c:pt idx="9702">
                  <c:v>2.0001000000000002</c:v>
                </c:pt>
                <c:pt idx="9703">
                  <c:v>4.0000999999999998</c:v>
                </c:pt>
                <c:pt idx="9704">
                  <c:v>1.0001</c:v>
                </c:pt>
                <c:pt idx="9705">
                  <c:v>3.0001000000000002</c:v>
                </c:pt>
                <c:pt idx="9706">
                  <c:v>3.0001000000000002</c:v>
                </c:pt>
                <c:pt idx="9707">
                  <c:v>4.0000999999999998</c:v>
                </c:pt>
                <c:pt idx="9708">
                  <c:v>1.0001</c:v>
                </c:pt>
                <c:pt idx="9709">
                  <c:v>4.0000999999999998</c:v>
                </c:pt>
                <c:pt idx="9710">
                  <c:v>5.0000999999999998</c:v>
                </c:pt>
                <c:pt idx="9711">
                  <c:v>1.0001</c:v>
                </c:pt>
                <c:pt idx="9712">
                  <c:v>1.0001</c:v>
                </c:pt>
                <c:pt idx="9713">
                  <c:v>1.0001</c:v>
                </c:pt>
                <c:pt idx="9714">
                  <c:v>2.0001000000000002</c:v>
                </c:pt>
                <c:pt idx="9715">
                  <c:v>2.0001000000000002</c:v>
                </c:pt>
                <c:pt idx="9716">
                  <c:v>3.0001000000000002</c:v>
                </c:pt>
                <c:pt idx="9717">
                  <c:v>4.0000999999999998</c:v>
                </c:pt>
                <c:pt idx="9718">
                  <c:v>3.0001000000000002</c:v>
                </c:pt>
                <c:pt idx="9719">
                  <c:v>2.0001000000000002</c:v>
                </c:pt>
                <c:pt idx="9720">
                  <c:v>7.0000999999999998</c:v>
                </c:pt>
                <c:pt idx="9721">
                  <c:v>1.0001</c:v>
                </c:pt>
                <c:pt idx="9722">
                  <c:v>4.0000999999999998</c:v>
                </c:pt>
                <c:pt idx="9723">
                  <c:v>2.0001000000000002</c:v>
                </c:pt>
                <c:pt idx="9724">
                  <c:v>3.0001000000000002</c:v>
                </c:pt>
                <c:pt idx="9725">
                  <c:v>3.0001000000000002</c:v>
                </c:pt>
                <c:pt idx="9726">
                  <c:v>6.0000999999999998</c:v>
                </c:pt>
                <c:pt idx="9727">
                  <c:v>4.0000999999999998</c:v>
                </c:pt>
                <c:pt idx="9728">
                  <c:v>6.0000999999999998</c:v>
                </c:pt>
                <c:pt idx="9729">
                  <c:v>18.0001</c:v>
                </c:pt>
                <c:pt idx="9730">
                  <c:v>48.000100000000003</c:v>
                </c:pt>
                <c:pt idx="9731">
                  <c:v>105.0001</c:v>
                </c:pt>
                <c:pt idx="9732">
                  <c:v>164.0001</c:v>
                </c:pt>
                <c:pt idx="9733">
                  <c:v>249.0001</c:v>
                </c:pt>
                <c:pt idx="9734">
                  <c:v>297.00009999999997</c:v>
                </c:pt>
                <c:pt idx="9735">
                  <c:v>361.00009999999997</c:v>
                </c:pt>
                <c:pt idx="9736">
                  <c:v>364.00009999999997</c:v>
                </c:pt>
                <c:pt idx="9737">
                  <c:v>395.00009999999997</c:v>
                </c:pt>
                <c:pt idx="9738">
                  <c:v>294.00009999999997</c:v>
                </c:pt>
                <c:pt idx="9739">
                  <c:v>215.0001</c:v>
                </c:pt>
                <c:pt idx="9740">
                  <c:v>75.000100000000003</c:v>
                </c:pt>
                <c:pt idx="9741">
                  <c:v>19.0001</c:v>
                </c:pt>
                <c:pt idx="9742">
                  <c:v>9.0000999999999998</c:v>
                </c:pt>
                <c:pt idx="9743">
                  <c:v>3.0001000000000002</c:v>
                </c:pt>
                <c:pt idx="9744">
                  <c:v>3.0001000000000002</c:v>
                </c:pt>
                <c:pt idx="9745">
                  <c:v>2.0001000000000002</c:v>
                </c:pt>
                <c:pt idx="9746">
                  <c:v>4.0000999999999998</c:v>
                </c:pt>
                <c:pt idx="9747">
                  <c:v>4.0000999999999998</c:v>
                </c:pt>
                <c:pt idx="9748">
                  <c:v>1E-4</c:v>
                </c:pt>
                <c:pt idx="9749">
                  <c:v>3.0001000000000002</c:v>
                </c:pt>
                <c:pt idx="9750">
                  <c:v>1.0001</c:v>
                </c:pt>
                <c:pt idx="9751">
                  <c:v>2.0001000000000002</c:v>
                </c:pt>
                <c:pt idx="9752">
                  <c:v>1E-4</c:v>
                </c:pt>
                <c:pt idx="9753">
                  <c:v>1.0001</c:v>
                </c:pt>
                <c:pt idx="9754">
                  <c:v>1E-4</c:v>
                </c:pt>
                <c:pt idx="9755">
                  <c:v>1E-4</c:v>
                </c:pt>
                <c:pt idx="9756">
                  <c:v>1.0001</c:v>
                </c:pt>
                <c:pt idx="9757">
                  <c:v>1E-4</c:v>
                </c:pt>
                <c:pt idx="9758">
                  <c:v>3.0001000000000002</c:v>
                </c:pt>
                <c:pt idx="9759">
                  <c:v>1.0001</c:v>
                </c:pt>
                <c:pt idx="9760">
                  <c:v>2.0001000000000002</c:v>
                </c:pt>
                <c:pt idx="9761">
                  <c:v>2.0001000000000002</c:v>
                </c:pt>
                <c:pt idx="9762">
                  <c:v>1.0001</c:v>
                </c:pt>
                <c:pt idx="9763">
                  <c:v>1E-4</c:v>
                </c:pt>
                <c:pt idx="9764">
                  <c:v>1.0001</c:v>
                </c:pt>
                <c:pt idx="9765">
                  <c:v>1E-4</c:v>
                </c:pt>
                <c:pt idx="9766">
                  <c:v>1.0001</c:v>
                </c:pt>
                <c:pt idx="9767">
                  <c:v>1E-4</c:v>
                </c:pt>
                <c:pt idx="9768">
                  <c:v>1E-4</c:v>
                </c:pt>
                <c:pt idx="9769">
                  <c:v>1E-4</c:v>
                </c:pt>
                <c:pt idx="9770">
                  <c:v>1.0001</c:v>
                </c:pt>
                <c:pt idx="9771">
                  <c:v>2.0001000000000002</c:v>
                </c:pt>
                <c:pt idx="9772">
                  <c:v>1E-4</c:v>
                </c:pt>
                <c:pt idx="9773">
                  <c:v>2.0001000000000002</c:v>
                </c:pt>
                <c:pt idx="9774">
                  <c:v>1E-4</c:v>
                </c:pt>
                <c:pt idx="9775">
                  <c:v>5.0000999999999998</c:v>
                </c:pt>
                <c:pt idx="9776">
                  <c:v>10.0001</c:v>
                </c:pt>
                <c:pt idx="9777">
                  <c:v>12.0001</c:v>
                </c:pt>
                <c:pt idx="9778">
                  <c:v>26.0001</c:v>
                </c:pt>
                <c:pt idx="9779">
                  <c:v>35.000100000000003</c:v>
                </c:pt>
                <c:pt idx="9780">
                  <c:v>43.000100000000003</c:v>
                </c:pt>
                <c:pt idx="9781">
                  <c:v>35.000100000000003</c:v>
                </c:pt>
                <c:pt idx="9782">
                  <c:v>18.0001</c:v>
                </c:pt>
                <c:pt idx="9783">
                  <c:v>12.0001</c:v>
                </c:pt>
                <c:pt idx="9784">
                  <c:v>4.0000999999999998</c:v>
                </c:pt>
                <c:pt idx="9785">
                  <c:v>3.0001000000000002</c:v>
                </c:pt>
                <c:pt idx="9786">
                  <c:v>1.0001</c:v>
                </c:pt>
                <c:pt idx="9787">
                  <c:v>7.0000999999999998</c:v>
                </c:pt>
                <c:pt idx="9788">
                  <c:v>1.0001</c:v>
                </c:pt>
                <c:pt idx="9789">
                  <c:v>2.0001000000000002</c:v>
                </c:pt>
                <c:pt idx="9790">
                  <c:v>3.0001000000000002</c:v>
                </c:pt>
                <c:pt idx="9791">
                  <c:v>1.0001</c:v>
                </c:pt>
                <c:pt idx="9792">
                  <c:v>3.0001000000000002</c:v>
                </c:pt>
                <c:pt idx="9793">
                  <c:v>1.0001</c:v>
                </c:pt>
                <c:pt idx="9794">
                  <c:v>1E-4</c:v>
                </c:pt>
                <c:pt idx="9795">
                  <c:v>1E-4</c:v>
                </c:pt>
                <c:pt idx="9796">
                  <c:v>1E-4</c:v>
                </c:pt>
                <c:pt idx="9797">
                  <c:v>1E-4</c:v>
                </c:pt>
                <c:pt idx="9798">
                  <c:v>1E-4</c:v>
                </c:pt>
                <c:pt idx="9799">
                  <c:v>1.0001</c:v>
                </c:pt>
                <c:pt idx="9800">
                  <c:v>2.0001000000000002</c:v>
                </c:pt>
                <c:pt idx="9801">
                  <c:v>1.0001</c:v>
                </c:pt>
                <c:pt idx="9802">
                  <c:v>1E-4</c:v>
                </c:pt>
                <c:pt idx="9803">
                  <c:v>1E-4</c:v>
                </c:pt>
                <c:pt idx="9804">
                  <c:v>1.0001</c:v>
                </c:pt>
                <c:pt idx="9805">
                  <c:v>1E-4</c:v>
                </c:pt>
                <c:pt idx="9806">
                  <c:v>2.0001000000000002</c:v>
                </c:pt>
                <c:pt idx="9807">
                  <c:v>3.0001000000000002</c:v>
                </c:pt>
                <c:pt idx="9808">
                  <c:v>4.0000999999999998</c:v>
                </c:pt>
                <c:pt idx="9809">
                  <c:v>4.0000999999999998</c:v>
                </c:pt>
                <c:pt idx="9810">
                  <c:v>5.0000999999999998</c:v>
                </c:pt>
                <c:pt idx="9811">
                  <c:v>13.0001</c:v>
                </c:pt>
                <c:pt idx="9812">
                  <c:v>41.000100000000003</c:v>
                </c:pt>
                <c:pt idx="9813">
                  <c:v>92.000100000000003</c:v>
                </c:pt>
                <c:pt idx="9814">
                  <c:v>188.0001</c:v>
                </c:pt>
                <c:pt idx="9815">
                  <c:v>296.00009999999997</c:v>
                </c:pt>
                <c:pt idx="9816">
                  <c:v>382.00009999999997</c:v>
                </c:pt>
                <c:pt idx="9817">
                  <c:v>500.00009999999997</c:v>
                </c:pt>
                <c:pt idx="9818">
                  <c:v>506.00009999999997</c:v>
                </c:pt>
                <c:pt idx="9819">
                  <c:v>540.00009999999997</c:v>
                </c:pt>
                <c:pt idx="9820">
                  <c:v>430.00009999999997</c:v>
                </c:pt>
                <c:pt idx="9821">
                  <c:v>263.00009999999997</c:v>
                </c:pt>
                <c:pt idx="9822">
                  <c:v>103.0001</c:v>
                </c:pt>
                <c:pt idx="9823">
                  <c:v>23.0001</c:v>
                </c:pt>
                <c:pt idx="9824">
                  <c:v>6.0000999999999998</c:v>
                </c:pt>
                <c:pt idx="9825">
                  <c:v>7.0000999999999998</c:v>
                </c:pt>
                <c:pt idx="9826">
                  <c:v>3.0001000000000002</c:v>
                </c:pt>
                <c:pt idx="9827">
                  <c:v>5.0000999999999998</c:v>
                </c:pt>
                <c:pt idx="9828">
                  <c:v>6.0000999999999998</c:v>
                </c:pt>
                <c:pt idx="9829">
                  <c:v>4.0000999999999998</c:v>
                </c:pt>
                <c:pt idx="9830">
                  <c:v>1.0001</c:v>
                </c:pt>
                <c:pt idx="9831">
                  <c:v>1E-4</c:v>
                </c:pt>
                <c:pt idx="9832">
                  <c:v>4.0000999999999998</c:v>
                </c:pt>
                <c:pt idx="9833">
                  <c:v>2.0001000000000002</c:v>
                </c:pt>
                <c:pt idx="9834">
                  <c:v>1E-4</c:v>
                </c:pt>
                <c:pt idx="9835">
                  <c:v>3.0001000000000002</c:v>
                </c:pt>
                <c:pt idx="9836">
                  <c:v>1E-4</c:v>
                </c:pt>
                <c:pt idx="9837">
                  <c:v>1E-4</c:v>
                </c:pt>
                <c:pt idx="9838">
                  <c:v>1.0001</c:v>
                </c:pt>
                <c:pt idx="9839">
                  <c:v>1E-4</c:v>
                </c:pt>
                <c:pt idx="9840">
                  <c:v>1.0001</c:v>
                </c:pt>
                <c:pt idx="9841">
                  <c:v>1E-4</c:v>
                </c:pt>
                <c:pt idx="9842">
                  <c:v>1.0001</c:v>
                </c:pt>
                <c:pt idx="9843">
                  <c:v>1E-4</c:v>
                </c:pt>
                <c:pt idx="9844">
                  <c:v>1.0001</c:v>
                </c:pt>
                <c:pt idx="9845">
                  <c:v>1.0001</c:v>
                </c:pt>
                <c:pt idx="9846">
                  <c:v>1.0001</c:v>
                </c:pt>
                <c:pt idx="9847">
                  <c:v>1E-4</c:v>
                </c:pt>
                <c:pt idx="9848">
                  <c:v>1.0001</c:v>
                </c:pt>
                <c:pt idx="9849">
                  <c:v>2.0001000000000002</c:v>
                </c:pt>
                <c:pt idx="9850">
                  <c:v>1E-4</c:v>
                </c:pt>
                <c:pt idx="9851">
                  <c:v>1.0001</c:v>
                </c:pt>
                <c:pt idx="9852">
                  <c:v>1.0001</c:v>
                </c:pt>
                <c:pt idx="9853">
                  <c:v>2.0001000000000002</c:v>
                </c:pt>
                <c:pt idx="9854">
                  <c:v>1.0001</c:v>
                </c:pt>
                <c:pt idx="9855">
                  <c:v>4.0000999999999998</c:v>
                </c:pt>
                <c:pt idx="9856">
                  <c:v>9.0000999999999998</c:v>
                </c:pt>
                <c:pt idx="9857">
                  <c:v>14.0001</c:v>
                </c:pt>
                <c:pt idx="9858">
                  <c:v>22.0001</c:v>
                </c:pt>
                <c:pt idx="9859">
                  <c:v>33.000100000000003</c:v>
                </c:pt>
                <c:pt idx="9860">
                  <c:v>42.000100000000003</c:v>
                </c:pt>
                <c:pt idx="9861">
                  <c:v>60.000100000000003</c:v>
                </c:pt>
                <c:pt idx="9862">
                  <c:v>78.000100000000003</c:v>
                </c:pt>
                <c:pt idx="9863">
                  <c:v>37.000100000000003</c:v>
                </c:pt>
                <c:pt idx="9864">
                  <c:v>20.0001</c:v>
                </c:pt>
                <c:pt idx="9865">
                  <c:v>15.0001</c:v>
                </c:pt>
                <c:pt idx="9866">
                  <c:v>5.0000999999999998</c:v>
                </c:pt>
                <c:pt idx="9867">
                  <c:v>3.0001000000000002</c:v>
                </c:pt>
                <c:pt idx="9868">
                  <c:v>5.0000999999999998</c:v>
                </c:pt>
                <c:pt idx="9869">
                  <c:v>5.0000999999999998</c:v>
                </c:pt>
                <c:pt idx="9870">
                  <c:v>7.0000999999999998</c:v>
                </c:pt>
                <c:pt idx="9871">
                  <c:v>7.0000999999999998</c:v>
                </c:pt>
                <c:pt idx="9872">
                  <c:v>1.0001</c:v>
                </c:pt>
                <c:pt idx="9873">
                  <c:v>3.0001000000000002</c:v>
                </c:pt>
                <c:pt idx="9874">
                  <c:v>4.0000999999999998</c:v>
                </c:pt>
                <c:pt idx="9875">
                  <c:v>1E-4</c:v>
                </c:pt>
                <c:pt idx="9876">
                  <c:v>1E-4</c:v>
                </c:pt>
                <c:pt idx="9877">
                  <c:v>1E-4</c:v>
                </c:pt>
                <c:pt idx="9878">
                  <c:v>1E-4</c:v>
                </c:pt>
                <c:pt idx="9879">
                  <c:v>1.0001</c:v>
                </c:pt>
                <c:pt idx="9880">
                  <c:v>1E-4</c:v>
                </c:pt>
                <c:pt idx="9881">
                  <c:v>1.0001</c:v>
                </c:pt>
                <c:pt idx="9882">
                  <c:v>1.0001</c:v>
                </c:pt>
                <c:pt idx="9883">
                  <c:v>1E-4</c:v>
                </c:pt>
                <c:pt idx="9884">
                  <c:v>2.0001000000000002</c:v>
                </c:pt>
                <c:pt idx="9885">
                  <c:v>1.0001</c:v>
                </c:pt>
                <c:pt idx="9886">
                  <c:v>1.0001</c:v>
                </c:pt>
                <c:pt idx="9887">
                  <c:v>4.0000999999999998</c:v>
                </c:pt>
                <c:pt idx="9888">
                  <c:v>1.0001</c:v>
                </c:pt>
                <c:pt idx="9889">
                  <c:v>1.0001</c:v>
                </c:pt>
                <c:pt idx="9890">
                  <c:v>1.0001</c:v>
                </c:pt>
                <c:pt idx="9891">
                  <c:v>2.0001000000000002</c:v>
                </c:pt>
                <c:pt idx="9892">
                  <c:v>2.0001000000000002</c:v>
                </c:pt>
                <c:pt idx="9893">
                  <c:v>15.0001</c:v>
                </c:pt>
                <c:pt idx="9894">
                  <c:v>27.0001</c:v>
                </c:pt>
                <c:pt idx="9895">
                  <c:v>50.000100000000003</c:v>
                </c:pt>
                <c:pt idx="9896">
                  <c:v>70.000100000000003</c:v>
                </c:pt>
                <c:pt idx="9897">
                  <c:v>116.0001</c:v>
                </c:pt>
                <c:pt idx="9898">
                  <c:v>145.0001</c:v>
                </c:pt>
                <c:pt idx="9899">
                  <c:v>182.0001</c:v>
                </c:pt>
                <c:pt idx="9900">
                  <c:v>190.0001</c:v>
                </c:pt>
                <c:pt idx="9901">
                  <c:v>187.0001</c:v>
                </c:pt>
                <c:pt idx="9902">
                  <c:v>159.0001</c:v>
                </c:pt>
                <c:pt idx="9903">
                  <c:v>98.000100000000003</c:v>
                </c:pt>
                <c:pt idx="9904">
                  <c:v>42.000100000000003</c:v>
                </c:pt>
                <c:pt idx="9905">
                  <c:v>18.0001</c:v>
                </c:pt>
                <c:pt idx="9906">
                  <c:v>7.0000999999999998</c:v>
                </c:pt>
                <c:pt idx="9907">
                  <c:v>3.0001000000000002</c:v>
                </c:pt>
                <c:pt idx="9908">
                  <c:v>1.0001</c:v>
                </c:pt>
                <c:pt idx="9909">
                  <c:v>2.0001000000000002</c:v>
                </c:pt>
                <c:pt idx="9910">
                  <c:v>1E-4</c:v>
                </c:pt>
                <c:pt idx="9911">
                  <c:v>4.0000999999999998</c:v>
                </c:pt>
                <c:pt idx="9912">
                  <c:v>3.0001000000000002</c:v>
                </c:pt>
                <c:pt idx="9913">
                  <c:v>1.0001</c:v>
                </c:pt>
                <c:pt idx="9914">
                  <c:v>3.0001000000000002</c:v>
                </c:pt>
                <c:pt idx="9915">
                  <c:v>1E-4</c:v>
                </c:pt>
                <c:pt idx="9916">
                  <c:v>2.0001000000000002</c:v>
                </c:pt>
                <c:pt idx="9917">
                  <c:v>1.0001</c:v>
                </c:pt>
                <c:pt idx="9918">
                  <c:v>1E-4</c:v>
                </c:pt>
                <c:pt idx="9919">
                  <c:v>1.0001</c:v>
                </c:pt>
                <c:pt idx="9920">
                  <c:v>1E-4</c:v>
                </c:pt>
                <c:pt idx="9921">
                  <c:v>1.0001</c:v>
                </c:pt>
                <c:pt idx="9922">
                  <c:v>1.0001</c:v>
                </c:pt>
                <c:pt idx="9923">
                  <c:v>1E-4</c:v>
                </c:pt>
                <c:pt idx="9924">
                  <c:v>1.0001</c:v>
                </c:pt>
                <c:pt idx="9925">
                  <c:v>2.0001000000000002</c:v>
                </c:pt>
                <c:pt idx="9926">
                  <c:v>3.0001000000000002</c:v>
                </c:pt>
                <c:pt idx="9927">
                  <c:v>1.0001</c:v>
                </c:pt>
                <c:pt idx="9928">
                  <c:v>3.0001000000000002</c:v>
                </c:pt>
                <c:pt idx="9929">
                  <c:v>1E-4</c:v>
                </c:pt>
                <c:pt idx="9930">
                  <c:v>2.0001000000000002</c:v>
                </c:pt>
                <c:pt idx="9931">
                  <c:v>1.0001</c:v>
                </c:pt>
                <c:pt idx="9932">
                  <c:v>1.0001</c:v>
                </c:pt>
                <c:pt idx="9933">
                  <c:v>1E-4</c:v>
                </c:pt>
                <c:pt idx="9934">
                  <c:v>1.0001</c:v>
                </c:pt>
                <c:pt idx="9935">
                  <c:v>1.0001</c:v>
                </c:pt>
                <c:pt idx="9936">
                  <c:v>2.0001000000000002</c:v>
                </c:pt>
                <c:pt idx="9937">
                  <c:v>3.0001000000000002</c:v>
                </c:pt>
                <c:pt idx="9938">
                  <c:v>9.0000999999999998</c:v>
                </c:pt>
                <c:pt idx="9939">
                  <c:v>13.0001</c:v>
                </c:pt>
                <c:pt idx="9940">
                  <c:v>17.0001</c:v>
                </c:pt>
                <c:pt idx="9941">
                  <c:v>24.0001</c:v>
                </c:pt>
                <c:pt idx="9942">
                  <c:v>40.000100000000003</c:v>
                </c:pt>
                <c:pt idx="9943">
                  <c:v>44.000100000000003</c:v>
                </c:pt>
                <c:pt idx="9944">
                  <c:v>17.0001</c:v>
                </c:pt>
                <c:pt idx="9945">
                  <c:v>23.0001</c:v>
                </c:pt>
                <c:pt idx="9946">
                  <c:v>15.0001</c:v>
                </c:pt>
                <c:pt idx="9947">
                  <c:v>7.0000999999999998</c:v>
                </c:pt>
                <c:pt idx="9948">
                  <c:v>2.0001000000000002</c:v>
                </c:pt>
                <c:pt idx="9949">
                  <c:v>1E-4</c:v>
                </c:pt>
                <c:pt idx="9950">
                  <c:v>4.0000999999999998</c:v>
                </c:pt>
                <c:pt idx="9951">
                  <c:v>4.0000999999999998</c:v>
                </c:pt>
                <c:pt idx="9952">
                  <c:v>4.0000999999999998</c:v>
                </c:pt>
                <c:pt idx="9953">
                  <c:v>4.0000999999999998</c:v>
                </c:pt>
                <c:pt idx="9954">
                  <c:v>2.0001000000000002</c:v>
                </c:pt>
                <c:pt idx="9955">
                  <c:v>2.0001000000000002</c:v>
                </c:pt>
                <c:pt idx="9956">
                  <c:v>1E-4</c:v>
                </c:pt>
                <c:pt idx="9957">
                  <c:v>1E-4</c:v>
                </c:pt>
                <c:pt idx="9958">
                  <c:v>1.0001</c:v>
                </c:pt>
                <c:pt idx="9959">
                  <c:v>1E-4</c:v>
                </c:pt>
                <c:pt idx="9960">
                  <c:v>1E-4</c:v>
                </c:pt>
                <c:pt idx="9961">
                  <c:v>1E-4</c:v>
                </c:pt>
                <c:pt idx="9962">
                  <c:v>1.0001</c:v>
                </c:pt>
                <c:pt idx="9963">
                  <c:v>1E-4</c:v>
                </c:pt>
                <c:pt idx="9964">
                  <c:v>1.0001</c:v>
                </c:pt>
                <c:pt idx="9965">
                  <c:v>1.0001</c:v>
                </c:pt>
                <c:pt idx="9966">
                  <c:v>2.0001000000000002</c:v>
                </c:pt>
                <c:pt idx="9967">
                  <c:v>1E-4</c:v>
                </c:pt>
                <c:pt idx="9968">
                  <c:v>2.0001000000000002</c:v>
                </c:pt>
                <c:pt idx="9969">
                  <c:v>1.0001</c:v>
                </c:pt>
                <c:pt idx="9970">
                  <c:v>1E-4</c:v>
                </c:pt>
                <c:pt idx="9971">
                  <c:v>2.0001000000000002</c:v>
                </c:pt>
                <c:pt idx="9972">
                  <c:v>1E-4</c:v>
                </c:pt>
                <c:pt idx="9973">
                  <c:v>1E-4</c:v>
                </c:pt>
                <c:pt idx="9974">
                  <c:v>1E-4</c:v>
                </c:pt>
                <c:pt idx="9975">
                  <c:v>1E-4</c:v>
                </c:pt>
                <c:pt idx="9976">
                  <c:v>2.0001000000000002</c:v>
                </c:pt>
                <c:pt idx="9977">
                  <c:v>1.0001</c:v>
                </c:pt>
                <c:pt idx="9978">
                  <c:v>2.0001000000000002</c:v>
                </c:pt>
                <c:pt idx="9979">
                  <c:v>1.0001</c:v>
                </c:pt>
                <c:pt idx="9980">
                  <c:v>2.0001000000000002</c:v>
                </c:pt>
                <c:pt idx="9981">
                  <c:v>4.0000999999999998</c:v>
                </c:pt>
                <c:pt idx="9982">
                  <c:v>7.0000999999999998</c:v>
                </c:pt>
                <c:pt idx="9983">
                  <c:v>7.0000999999999998</c:v>
                </c:pt>
                <c:pt idx="9984">
                  <c:v>9.0000999999999998</c:v>
                </c:pt>
                <c:pt idx="9985">
                  <c:v>8.0000999999999998</c:v>
                </c:pt>
                <c:pt idx="9986">
                  <c:v>7.0000999999999998</c:v>
                </c:pt>
                <c:pt idx="9987">
                  <c:v>12.0001</c:v>
                </c:pt>
                <c:pt idx="9988">
                  <c:v>4.0000999999999998</c:v>
                </c:pt>
                <c:pt idx="9989">
                  <c:v>1.0001</c:v>
                </c:pt>
                <c:pt idx="9990">
                  <c:v>3.0001000000000002</c:v>
                </c:pt>
                <c:pt idx="9991">
                  <c:v>2.0001000000000002</c:v>
                </c:pt>
                <c:pt idx="9992">
                  <c:v>2.0001000000000002</c:v>
                </c:pt>
                <c:pt idx="9993">
                  <c:v>1.0001</c:v>
                </c:pt>
                <c:pt idx="9994">
                  <c:v>1.0001</c:v>
                </c:pt>
                <c:pt idx="9995">
                  <c:v>1E-4</c:v>
                </c:pt>
                <c:pt idx="9996">
                  <c:v>1E-4</c:v>
                </c:pt>
                <c:pt idx="9997">
                  <c:v>1E-4</c:v>
                </c:pt>
                <c:pt idx="9998">
                  <c:v>1.0001</c:v>
                </c:pt>
                <c:pt idx="9999">
                  <c:v>1.0001</c:v>
                </c:pt>
                <c:pt idx="10000">
                  <c:v>1.0001</c:v>
                </c:pt>
                <c:pt idx="10001">
                  <c:v>1E-4</c:v>
                </c:pt>
                <c:pt idx="10002">
                  <c:v>1.0001</c:v>
                </c:pt>
                <c:pt idx="10003">
                  <c:v>1.0001</c:v>
                </c:pt>
                <c:pt idx="10004">
                  <c:v>1E-4</c:v>
                </c:pt>
                <c:pt idx="10005">
                  <c:v>1.0001</c:v>
                </c:pt>
                <c:pt idx="10006">
                  <c:v>1.0001</c:v>
                </c:pt>
                <c:pt idx="10007">
                  <c:v>1.0001</c:v>
                </c:pt>
                <c:pt idx="10008">
                  <c:v>1.0001</c:v>
                </c:pt>
                <c:pt idx="10009">
                  <c:v>1E-4</c:v>
                </c:pt>
                <c:pt idx="10010">
                  <c:v>1.0001</c:v>
                </c:pt>
                <c:pt idx="10011">
                  <c:v>1.0001</c:v>
                </c:pt>
                <c:pt idx="10012">
                  <c:v>1E-4</c:v>
                </c:pt>
                <c:pt idx="10013">
                  <c:v>1.0001</c:v>
                </c:pt>
                <c:pt idx="10014">
                  <c:v>1.0001</c:v>
                </c:pt>
                <c:pt idx="10015">
                  <c:v>1.0001</c:v>
                </c:pt>
                <c:pt idx="10016">
                  <c:v>1.0001</c:v>
                </c:pt>
                <c:pt idx="10017">
                  <c:v>1E-4</c:v>
                </c:pt>
                <c:pt idx="10018">
                  <c:v>2.0001000000000002</c:v>
                </c:pt>
                <c:pt idx="10019">
                  <c:v>1E-4</c:v>
                </c:pt>
                <c:pt idx="10020">
                  <c:v>1.0001</c:v>
                </c:pt>
                <c:pt idx="10021">
                  <c:v>2.0001000000000002</c:v>
                </c:pt>
                <c:pt idx="10022">
                  <c:v>6.0000999999999998</c:v>
                </c:pt>
                <c:pt idx="10023">
                  <c:v>3.0001000000000002</c:v>
                </c:pt>
                <c:pt idx="10024">
                  <c:v>12.0001</c:v>
                </c:pt>
                <c:pt idx="10025">
                  <c:v>19.0001</c:v>
                </c:pt>
                <c:pt idx="10026">
                  <c:v>21.0001</c:v>
                </c:pt>
                <c:pt idx="10027">
                  <c:v>31.0001</c:v>
                </c:pt>
                <c:pt idx="10028">
                  <c:v>7.0000999999999998</c:v>
                </c:pt>
                <c:pt idx="10029">
                  <c:v>3.0001000000000002</c:v>
                </c:pt>
                <c:pt idx="10030">
                  <c:v>7.0000999999999998</c:v>
                </c:pt>
                <c:pt idx="10031">
                  <c:v>4.0000999999999998</c:v>
                </c:pt>
                <c:pt idx="10032">
                  <c:v>2.0001000000000002</c:v>
                </c:pt>
                <c:pt idx="10033">
                  <c:v>3.0001000000000002</c:v>
                </c:pt>
                <c:pt idx="10034">
                  <c:v>5.0000999999999998</c:v>
                </c:pt>
                <c:pt idx="10035">
                  <c:v>1.0001</c:v>
                </c:pt>
                <c:pt idx="10036">
                  <c:v>2.0001000000000002</c:v>
                </c:pt>
                <c:pt idx="10037">
                  <c:v>1.0001</c:v>
                </c:pt>
                <c:pt idx="10038">
                  <c:v>1E-4</c:v>
                </c:pt>
                <c:pt idx="10039">
                  <c:v>1.0001</c:v>
                </c:pt>
                <c:pt idx="10040">
                  <c:v>1E-4</c:v>
                </c:pt>
                <c:pt idx="10041">
                  <c:v>1E-4</c:v>
                </c:pt>
                <c:pt idx="10042">
                  <c:v>1E-4</c:v>
                </c:pt>
                <c:pt idx="10043">
                  <c:v>1.0001</c:v>
                </c:pt>
                <c:pt idx="10044">
                  <c:v>1.0001</c:v>
                </c:pt>
                <c:pt idx="10045">
                  <c:v>1E-4</c:v>
                </c:pt>
                <c:pt idx="10046">
                  <c:v>1E-4</c:v>
                </c:pt>
                <c:pt idx="10047">
                  <c:v>1E-4</c:v>
                </c:pt>
                <c:pt idx="10048">
                  <c:v>1E-4</c:v>
                </c:pt>
                <c:pt idx="10049">
                  <c:v>1.0001</c:v>
                </c:pt>
                <c:pt idx="10050">
                  <c:v>1.0001</c:v>
                </c:pt>
                <c:pt idx="10051">
                  <c:v>1.0001</c:v>
                </c:pt>
                <c:pt idx="10052">
                  <c:v>1.0001</c:v>
                </c:pt>
                <c:pt idx="10053">
                  <c:v>1E-4</c:v>
                </c:pt>
                <c:pt idx="10054">
                  <c:v>1.0001</c:v>
                </c:pt>
                <c:pt idx="10055">
                  <c:v>2.0001000000000002</c:v>
                </c:pt>
                <c:pt idx="10056">
                  <c:v>1E-4</c:v>
                </c:pt>
                <c:pt idx="10057">
                  <c:v>1.0001</c:v>
                </c:pt>
                <c:pt idx="10058">
                  <c:v>3.0001000000000002</c:v>
                </c:pt>
                <c:pt idx="10059">
                  <c:v>3.0001000000000002</c:v>
                </c:pt>
                <c:pt idx="10060">
                  <c:v>3.0001000000000002</c:v>
                </c:pt>
                <c:pt idx="10061">
                  <c:v>2.0001000000000002</c:v>
                </c:pt>
                <c:pt idx="10062">
                  <c:v>1.0001</c:v>
                </c:pt>
                <c:pt idx="10063">
                  <c:v>3.0001000000000002</c:v>
                </c:pt>
                <c:pt idx="10064">
                  <c:v>4.0000999999999998</c:v>
                </c:pt>
                <c:pt idx="10065">
                  <c:v>4.0000999999999998</c:v>
                </c:pt>
                <c:pt idx="10066">
                  <c:v>4.0000999999999998</c:v>
                </c:pt>
                <c:pt idx="10067">
                  <c:v>5.0000999999999998</c:v>
                </c:pt>
                <c:pt idx="10068">
                  <c:v>6.0000999999999998</c:v>
                </c:pt>
                <c:pt idx="10069">
                  <c:v>5.0000999999999998</c:v>
                </c:pt>
                <c:pt idx="10070">
                  <c:v>5.0000999999999998</c:v>
                </c:pt>
                <c:pt idx="10071">
                  <c:v>1E-4</c:v>
                </c:pt>
                <c:pt idx="10072">
                  <c:v>1E-4</c:v>
                </c:pt>
                <c:pt idx="10073">
                  <c:v>1E-4</c:v>
                </c:pt>
                <c:pt idx="10074">
                  <c:v>1.0001</c:v>
                </c:pt>
                <c:pt idx="10075">
                  <c:v>1.0001</c:v>
                </c:pt>
                <c:pt idx="10076">
                  <c:v>1.0001</c:v>
                </c:pt>
                <c:pt idx="10077">
                  <c:v>1.0001</c:v>
                </c:pt>
                <c:pt idx="10078">
                  <c:v>1E-4</c:v>
                </c:pt>
                <c:pt idx="10079">
                  <c:v>1.0001</c:v>
                </c:pt>
                <c:pt idx="10080">
                  <c:v>1E-4</c:v>
                </c:pt>
                <c:pt idx="10081">
                  <c:v>1E-4</c:v>
                </c:pt>
                <c:pt idx="10082">
                  <c:v>1.0001</c:v>
                </c:pt>
                <c:pt idx="10083">
                  <c:v>1.0001</c:v>
                </c:pt>
                <c:pt idx="10084">
                  <c:v>1.0001</c:v>
                </c:pt>
                <c:pt idx="10085">
                  <c:v>1E-4</c:v>
                </c:pt>
                <c:pt idx="10086">
                  <c:v>1E-4</c:v>
                </c:pt>
                <c:pt idx="10087">
                  <c:v>1E-4</c:v>
                </c:pt>
                <c:pt idx="10088">
                  <c:v>1E-4</c:v>
                </c:pt>
                <c:pt idx="10089">
                  <c:v>1.0001</c:v>
                </c:pt>
                <c:pt idx="10090">
                  <c:v>1.0001</c:v>
                </c:pt>
                <c:pt idx="10091">
                  <c:v>1E-4</c:v>
                </c:pt>
                <c:pt idx="10092">
                  <c:v>1E-4</c:v>
                </c:pt>
                <c:pt idx="10093">
                  <c:v>1E-4</c:v>
                </c:pt>
                <c:pt idx="10094">
                  <c:v>1E-4</c:v>
                </c:pt>
                <c:pt idx="10095">
                  <c:v>1E-4</c:v>
                </c:pt>
                <c:pt idx="10096">
                  <c:v>1.0001</c:v>
                </c:pt>
                <c:pt idx="10097">
                  <c:v>1E-4</c:v>
                </c:pt>
                <c:pt idx="10098">
                  <c:v>2.0001000000000002</c:v>
                </c:pt>
                <c:pt idx="10099">
                  <c:v>1E-4</c:v>
                </c:pt>
                <c:pt idx="10100">
                  <c:v>1.0001</c:v>
                </c:pt>
                <c:pt idx="10101">
                  <c:v>1.0001</c:v>
                </c:pt>
                <c:pt idx="10102">
                  <c:v>6.0000999999999998</c:v>
                </c:pt>
                <c:pt idx="10103">
                  <c:v>1.0001</c:v>
                </c:pt>
                <c:pt idx="10104">
                  <c:v>4.0000999999999998</c:v>
                </c:pt>
                <c:pt idx="10105">
                  <c:v>8.0000999999999998</c:v>
                </c:pt>
                <c:pt idx="10106">
                  <c:v>10.0001</c:v>
                </c:pt>
                <c:pt idx="10107">
                  <c:v>9.0000999999999998</c:v>
                </c:pt>
                <c:pt idx="10108">
                  <c:v>7.0000999999999998</c:v>
                </c:pt>
                <c:pt idx="10109">
                  <c:v>6.0000999999999998</c:v>
                </c:pt>
                <c:pt idx="10110">
                  <c:v>4.0000999999999998</c:v>
                </c:pt>
                <c:pt idx="10111">
                  <c:v>3.0001000000000002</c:v>
                </c:pt>
                <c:pt idx="10112">
                  <c:v>1.0001</c:v>
                </c:pt>
                <c:pt idx="10113">
                  <c:v>4.0000999999999998</c:v>
                </c:pt>
                <c:pt idx="10114">
                  <c:v>1.0001</c:v>
                </c:pt>
                <c:pt idx="10115">
                  <c:v>1E-4</c:v>
                </c:pt>
                <c:pt idx="10116">
                  <c:v>3.0001000000000002</c:v>
                </c:pt>
                <c:pt idx="10117">
                  <c:v>1E-4</c:v>
                </c:pt>
                <c:pt idx="10118">
                  <c:v>1E-4</c:v>
                </c:pt>
                <c:pt idx="10119">
                  <c:v>1E-4</c:v>
                </c:pt>
                <c:pt idx="10120">
                  <c:v>1.0001</c:v>
                </c:pt>
                <c:pt idx="10121">
                  <c:v>1E-4</c:v>
                </c:pt>
                <c:pt idx="10122">
                  <c:v>1E-4</c:v>
                </c:pt>
                <c:pt idx="10123">
                  <c:v>1.0001</c:v>
                </c:pt>
                <c:pt idx="10124">
                  <c:v>1E-4</c:v>
                </c:pt>
                <c:pt idx="10125">
                  <c:v>1E-4</c:v>
                </c:pt>
                <c:pt idx="10126">
                  <c:v>1E-4</c:v>
                </c:pt>
                <c:pt idx="10127">
                  <c:v>1E-4</c:v>
                </c:pt>
                <c:pt idx="10128">
                  <c:v>1.0001</c:v>
                </c:pt>
                <c:pt idx="10129">
                  <c:v>1E-4</c:v>
                </c:pt>
                <c:pt idx="10130">
                  <c:v>1E-4</c:v>
                </c:pt>
                <c:pt idx="10131">
                  <c:v>1E-4</c:v>
                </c:pt>
                <c:pt idx="10132">
                  <c:v>1E-4</c:v>
                </c:pt>
                <c:pt idx="10133">
                  <c:v>1E-4</c:v>
                </c:pt>
                <c:pt idx="10134">
                  <c:v>1.0001</c:v>
                </c:pt>
                <c:pt idx="10135">
                  <c:v>3.0001000000000002</c:v>
                </c:pt>
                <c:pt idx="10136">
                  <c:v>1E-4</c:v>
                </c:pt>
                <c:pt idx="10137">
                  <c:v>3.0001000000000002</c:v>
                </c:pt>
                <c:pt idx="10138">
                  <c:v>1E-4</c:v>
                </c:pt>
                <c:pt idx="10139">
                  <c:v>1.0001</c:v>
                </c:pt>
                <c:pt idx="10140">
                  <c:v>1.0001</c:v>
                </c:pt>
                <c:pt idx="10141">
                  <c:v>1E-4</c:v>
                </c:pt>
                <c:pt idx="10142">
                  <c:v>3.0001000000000002</c:v>
                </c:pt>
                <c:pt idx="10143">
                  <c:v>2.0001000000000002</c:v>
                </c:pt>
                <c:pt idx="10144">
                  <c:v>1E-4</c:v>
                </c:pt>
                <c:pt idx="10145">
                  <c:v>4.0000999999999998</c:v>
                </c:pt>
                <c:pt idx="10146">
                  <c:v>3.0001000000000002</c:v>
                </c:pt>
                <c:pt idx="10147">
                  <c:v>3.0001000000000002</c:v>
                </c:pt>
                <c:pt idx="10148">
                  <c:v>5.0000999999999998</c:v>
                </c:pt>
                <c:pt idx="10149">
                  <c:v>5.0000999999999998</c:v>
                </c:pt>
                <c:pt idx="10150">
                  <c:v>1.0001</c:v>
                </c:pt>
                <c:pt idx="10151">
                  <c:v>5.0000999999999998</c:v>
                </c:pt>
                <c:pt idx="10152">
                  <c:v>3.0001000000000002</c:v>
                </c:pt>
                <c:pt idx="10153">
                  <c:v>2.0001000000000002</c:v>
                </c:pt>
                <c:pt idx="10154">
                  <c:v>1E-4</c:v>
                </c:pt>
                <c:pt idx="10155">
                  <c:v>3.0001000000000002</c:v>
                </c:pt>
                <c:pt idx="10156">
                  <c:v>1.0001</c:v>
                </c:pt>
                <c:pt idx="10157">
                  <c:v>2.0001000000000002</c:v>
                </c:pt>
                <c:pt idx="10158">
                  <c:v>1.0001</c:v>
                </c:pt>
                <c:pt idx="10159">
                  <c:v>1E-4</c:v>
                </c:pt>
                <c:pt idx="10160">
                  <c:v>1E-4</c:v>
                </c:pt>
                <c:pt idx="10161">
                  <c:v>1.0001</c:v>
                </c:pt>
                <c:pt idx="10162">
                  <c:v>1.0001</c:v>
                </c:pt>
                <c:pt idx="10163">
                  <c:v>1E-4</c:v>
                </c:pt>
                <c:pt idx="10164">
                  <c:v>1.0001</c:v>
                </c:pt>
                <c:pt idx="10165">
                  <c:v>1E-4</c:v>
                </c:pt>
                <c:pt idx="10166">
                  <c:v>1E-4</c:v>
                </c:pt>
                <c:pt idx="10167">
                  <c:v>1E-4</c:v>
                </c:pt>
                <c:pt idx="10168">
                  <c:v>1.0001</c:v>
                </c:pt>
                <c:pt idx="10169">
                  <c:v>1E-4</c:v>
                </c:pt>
                <c:pt idx="10170">
                  <c:v>2.0001000000000002</c:v>
                </c:pt>
                <c:pt idx="10171">
                  <c:v>1.0001</c:v>
                </c:pt>
                <c:pt idx="10172">
                  <c:v>1E-4</c:v>
                </c:pt>
                <c:pt idx="10173">
                  <c:v>1E-4</c:v>
                </c:pt>
                <c:pt idx="10174">
                  <c:v>1E-4</c:v>
                </c:pt>
                <c:pt idx="10175">
                  <c:v>1E-4</c:v>
                </c:pt>
                <c:pt idx="10176">
                  <c:v>1E-4</c:v>
                </c:pt>
                <c:pt idx="10177">
                  <c:v>1E-4</c:v>
                </c:pt>
                <c:pt idx="10178">
                  <c:v>1.0001</c:v>
                </c:pt>
                <c:pt idx="10179">
                  <c:v>1.0001</c:v>
                </c:pt>
                <c:pt idx="10180">
                  <c:v>1E-4</c:v>
                </c:pt>
                <c:pt idx="10181">
                  <c:v>1.0001</c:v>
                </c:pt>
                <c:pt idx="10182">
                  <c:v>2.0001000000000002</c:v>
                </c:pt>
                <c:pt idx="10183">
                  <c:v>5.0000999999999998</c:v>
                </c:pt>
                <c:pt idx="10184">
                  <c:v>5.0000999999999998</c:v>
                </c:pt>
                <c:pt idx="10185">
                  <c:v>9.0000999999999998</c:v>
                </c:pt>
                <c:pt idx="10186">
                  <c:v>5.0000999999999998</c:v>
                </c:pt>
                <c:pt idx="10187">
                  <c:v>6.0000999999999998</c:v>
                </c:pt>
                <c:pt idx="10188">
                  <c:v>9.0000999999999998</c:v>
                </c:pt>
                <c:pt idx="10189">
                  <c:v>4.0000999999999998</c:v>
                </c:pt>
                <c:pt idx="10190">
                  <c:v>5.0000999999999998</c:v>
                </c:pt>
                <c:pt idx="10191">
                  <c:v>21.0001</c:v>
                </c:pt>
                <c:pt idx="10192">
                  <c:v>16.0001</c:v>
                </c:pt>
                <c:pt idx="10193">
                  <c:v>6.0000999999999998</c:v>
                </c:pt>
                <c:pt idx="10194">
                  <c:v>1E-4</c:v>
                </c:pt>
                <c:pt idx="10195">
                  <c:v>1.0001</c:v>
                </c:pt>
                <c:pt idx="10196">
                  <c:v>1.0001</c:v>
                </c:pt>
                <c:pt idx="10197">
                  <c:v>1.0001</c:v>
                </c:pt>
                <c:pt idx="10198">
                  <c:v>2.0001000000000002</c:v>
                </c:pt>
                <c:pt idx="10199">
                  <c:v>1.0001</c:v>
                </c:pt>
                <c:pt idx="10200">
                  <c:v>1E-4</c:v>
                </c:pt>
                <c:pt idx="10201">
                  <c:v>1.0001</c:v>
                </c:pt>
                <c:pt idx="10202">
                  <c:v>1E-4</c:v>
                </c:pt>
                <c:pt idx="10203">
                  <c:v>1E-4</c:v>
                </c:pt>
                <c:pt idx="10204">
                  <c:v>1.0001</c:v>
                </c:pt>
                <c:pt idx="10205">
                  <c:v>1.0001</c:v>
                </c:pt>
                <c:pt idx="10206">
                  <c:v>1.0001</c:v>
                </c:pt>
                <c:pt idx="10207">
                  <c:v>1E-4</c:v>
                </c:pt>
                <c:pt idx="10208">
                  <c:v>1.0001</c:v>
                </c:pt>
                <c:pt idx="10209">
                  <c:v>1E-4</c:v>
                </c:pt>
                <c:pt idx="10210">
                  <c:v>1.0001</c:v>
                </c:pt>
                <c:pt idx="10211">
                  <c:v>1.0001</c:v>
                </c:pt>
                <c:pt idx="10212">
                  <c:v>1.0001</c:v>
                </c:pt>
                <c:pt idx="10213">
                  <c:v>1E-4</c:v>
                </c:pt>
                <c:pt idx="10214">
                  <c:v>1.0001</c:v>
                </c:pt>
                <c:pt idx="10215">
                  <c:v>1.0001</c:v>
                </c:pt>
                <c:pt idx="10216">
                  <c:v>1E-4</c:v>
                </c:pt>
                <c:pt idx="10217">
                  <c:v>1E-4</c:v>
                </c:pt>
                <c:pt idx="10218">
                  <c:v>1.0001</c:v>
                </c:pt>
                <c:pt idx="10219">
                  <c:v>3.0001000000000002</c:v>
                </c:pt>
                <c:pt idx="10220">
                  <c:v>9.0000999999999998</c:v>
                </c:pt>
                <c:pt idx="10221">
                  <c:v>23.0001</c:v>
                </c:pt>
                <c:pt idx="10222">
                  <c:v>35.000100000000003</c:v>
                </c:pt>
                <c:pt idx="10223">
                  <c:v>38.000100000000003</c:v>
                </c:pt>
                <c:pt idx="10224">
                  <c:v>32.000100000000003</c:v>
                </c:pt>
                <c:pt idx="10225">
                  <c:v>30.0001</c:v>
                </c:pt>
                <c:pt idx="10226">
                  <c:v>10.0001</c:v>
                </c:pt>
                <c:pt idx="10227">
                  <c:v>2.0001000000000002</c:v>
                </c:pt>
                <c:pt idx="10228">
                  <c:v>1E-4</c:v>
                </c:pt>
                <c:pt idx="10229">
                  <c:v>1.0001</c:v>
                </c:pt>
                <c:pt idx="10230">
                  <c:v>1.0001</c:v>
                </c:pt>
                <c:pt idx="10231">
                  <c:v>2.0001000000000002</c:v>
                </c:pt>
                <c:pt idx="10232">
                  <c:v>2.0001000000000002</c:v>
                </c:pt>
                <c:pt idx="10233">
                  <c:v>1.0001</c:v>
                </c:pt>
                <c:pt idx="10234">
                  <c:v>1E-4</c:v>
                </c:pt>
                <c:pt idx="10235">
                  <c:v>1E-4</c:v>
                </c:pt>
                <c:pt idx="10236">
                  <c:v>1E-4</c:v>
                </c:pt>
                <c:pt idx="10237">
                  <c:v>1E-4</c:v>
                </c:pt>
                <c:pt idx="10238">
                  <c:v>1.0001</c:v>
                </c:pt>
                <c:pt idx="10239">
                  <c:v>1E-4</c:v>
                </c:pt>
                <c:pt idx="10240">
                  <c:v>1E-4</c:v>
                </c:pt>
                <c:pt idx="10241">
                  <c:v>1E-4</c:v>
                </c:pt>
                <c:pt idx="10242">
                  <c:v>2.0001000000000002</c:v>
                </c:pt>
                <c:pt idx="10243">
                  <c:v>1E-4</c:v>
                </c:pt>
                <c:pt idx="10244">
                  <c:v>3.0001000000000002</c:v>
                </c:pt>
                <c:pt idx="10245">
                  <c:v>1E-4</c:v>
                </c:pt>
                <c:pt idx="10246">
                  <c:v>1.0001</c:v>
                </c:pt>
                <c:pt idx="10247">
                  <c:v>1.0001</c:v>
                </c:pt>
                <c:pt idx="10248">
                  <c:v>1.0001</c:v>
                </c:pt>
                <c:pt idx="10249">
                  <c:v>1E-4</c:v>
                </c:pt>
                <c:pt idx="10250">
                  <c:v>1E-4</c:v>
                </c:pt>
                <c:pt idx="10251">
                  <c:v>1E-4</c:v>
                </c:pt>
                <c:pt idx="10252">
                  <c:v>1E-4</c:v>
                </c:pt>
                <c:pt idx="10253">
                  <c:v>1E-4</c:v>
                </c:pt>
                <c:pt idx="10254">
                  <c:v>1E-4</c:v>
                </c:pt>
                <c:pt idx="10255">
                  <c:v>1E-4</c:v>
                </c:pt>
                <c:pt idx="10256">
                  <c:v>1E-4</c:v>
                </c:pt>
                <c:pt idx="10257">
                  <c:v>1E-4</c:v>
                </c:pt>
                <c:pt idx="10258">
                  <c:v>1.0001</c:v>
                </c:pt>
                <c:pt idx="10259">
                  <c:v>3.0001000000000002</c:v>
                </c:pt>
                <c:pt idx="10260">
                  <c:v>5.0000999999999998</c:v>
                </c:pt>
                <c:pt idx="10261">
                  <c:v>8.0000999999999998</c:v>
                </c:pt>
                <c:pt idx="10262">
                  <c:v>9.0000999999999998</c:v>
                </c:pt>
                <c:pt idx="10263">
                  <c:v>17.0001</c:v>
                </c:pt>
                <c:pt idx="10264">
                  <c:v>13.0001</c:v>
                </c:pt>
                <c:pt idx="10265">
                  <c:v>5.0000999999999998</c:v>
                </c:pt>
                <c:pt idx="10266">
                  <c:v>5.0000999999999998</c:v>
                </c:pt>
                <c:pt idx="10267">
                  <c:v>6.0000999999999998</c:v>
                </c:pt>
                <c:pt idx="10268">
                  <c:v>4.0000999999999998</c:v>
                </c:pt>
                <c:pt idx="10269">
                  <c:v>1.0001</c:v>
                </c:pt>
                <c:pt idx="10270">
                  <c:v>1.0001</c:v>
                </c:pt>
                <c:pt idx="10271">
                  <c:v>4.0000999999999998</c:v>
                </c:pt>
                <c:pt idx="10272">
                  <c:v>2.0001000000000002</c:v>
                </c:pt>
                <c:pt idx="10273">
                  <c:v>1.0001</c:v>
                </c:pt>
                <c:pt idx="10274">
                  <c:v>1E-4</c:v>
                </c:pt>
                <c:pt idx="10275">
                  <c:v>2.0001000000000002</c:v>
                </c:pt>
                <c:pt idx="10276">
                  <c:v>1E-4</c:v>
                </c:pt>
                <c:pt idx="10277">
                  <c:v>2.0001000000000002</c:v>
                </c:pt>
                <c:pt idx="10278">
                  <c:v>1.0001</c:v>
                </c:pt>
                <c:pt idx="10279">
                  <c:v>1E-4</c:v>
                </c:pt>
                <c:pt idx="10280">
                  <c:v>1E-4</c:v>
                </c:pt>
                <c:pt idx="10281">
                  <c:v>1E-4</c:v>
                </c:pt>
                <c:pt idx="10282">
                  <c:v>2.0001000000000002</c:v>
                </c:pt>
                <c:pt idx="10283">
                  <c:v>1.0001</c:v>
                </c:pt>
                <c:pt idx="10284">
                  <c:v>1E-4</c:v>
                </c:pt>
                <c:pt idx="10285">
                  <c:v>1E-4</c:v>
                </c:pt>
                <c:pt idx="10286">
                  <c:v>1.0001</c:v>
                </c:pt>
                <c:pt idx="10287">
                  <c:v>1E-4</c:v>
                </c:pt>
                <c:pt idx="10288">
                  <c:v>1.0001</c:v>
                </c:pt>
                <c:pt idx="10289">
                  <c:v>1E-4</c:v>
                </c:pt>
                <c:pt idx="10290">
                  <c:v>1.0001</c:v>
                </c:pt>
                <c:pt idx="10291">
                  <c:v>1.0001</c:v>
                </c:pt>
                <c:pt idx="10292">
                  <c:v>1E-4</c:v>
                </c:pt>
                <c:pt idx="10293">
                  <c:v>1E-4</c:v>
                </c:pt>
                <c:pt idx="10294">
                  <c:v>1.0001</c:v>
                </c:pt>
                <c:pt idx="10295">
                  <c:v>1E-4</c:v>
                </c:pt>
                <c:pt idx="10296">
                  <c:v>1E-4</c:v>
                </c:pt>
                <c:pt idx="10297">
                  <c:v>1.0001</c:v>
                </c:pt>
                <c:pt idx="10298">
                  <c:v>2.0001000000000002</c:v>
                </c:pt>
                <c:pt idx="10299">
                  <c:v>3.0001000000000002</c:v>
                </c:pt>
                <c:pt idx="10300">
                  <c:v>6.0000999999999998</c:v>
                </c:pt>
                <c:pt idx="10301">
                  <c:v>13.0001</c:v>
                </c:pt>
                <c:pt idx="10302">
                  <c:v>14.0001</c:v>
                </c:pt>
                <c:pt idx="10303">
                  <c:v>22.0001</c:v>
                </c:pt>
                <c:pt idx="10304">
                  <c:v>3.0001000000000002</c:v>
                </c:pt>
                <c:pt idx="10305">
                  <c:v>2.0001000000000002</c:v>
                </c:pt>
                <c:pt idx="10306">
                  <c:v>2.0001000000000002</c:v>
                </c:pt>
                <c:pt idx="10307">
                  <c:v>1.0001</c:v>
                </c:pt>
                <c:pt idx="10308">
                  <c:v>1.0001</c:v>
                </c:pt>
                <c:pt idx="10309">
                  <c:v>2.0001000000000002</c:v>
                </c:pt>
                <c:pt idx="10310">
                  <c:v>3.0001000000000002</c:v>
                </c:pt>
                <c:pt idx="10311">
                  <c:v>5.0000999999999998</c:v>
                </c:pt>
                <c:pt idx="10312">
                  <c:v>5.0000999999999998</c:v>
                </c:pt>
                <c:pt idx="10313">
                  <c:v>2.0001000000000002</c:v>
                </c:pt>
                <c:pt idx="10314">
                  <c:v>3.0001000000000002</c:v>
                </c:pt>
                <c:pt idx="10315">
                  <c:v>1.0001</c:v>
                </c:pt>
                <c:pt idx="10316">
                  <c:v>1E-4</c:v>
                </c:pt>
                <c:pt idx="10317">
                  <c:v>1E-4</c:v>
                </c:pt>
                <c:pt idx="10318">
                  <c:v>1E-4</c:v>
                </c:pt>
                <c:pt idx="10319">
                  <c:v>1.0001</c:v>
                </c:pt>
                <c:pt idx="10320">
                  <c:v>1.0001</c:v>
                </c:pt>
                <c:pt idx="10321">
                  <c:v>1E-4</c:v>
                </c:pt>
                <c:pt idx="10322">
                  <c:v>1E-4</c:v>
                </c:pt>
                <c:pt idx="10323">
                  <c:v>1E-4</c:v>
                </c:pt>
                <c:pt idx="10324">
                  <c:v>1E-4</c:v>
                </c:pt>
                <c:pt idx="10325">
                  <c:v>1E-4</c:v>
                </c:pt>
                <c:pt idx="10326">
                  <c:v>1.0001</c:v>
                </c:pt>
                <c:pt idx="10327">
                  <c:v>1E-4</c:v>
                </c:pt>
                <c:pt idx="10328">
                  <c:v>1.0001</c:v>
                </c:pt>
                <c:pt idx="10329">
                  <c:v>1E-4</c:v>
                </c:pt>
                <c:pt idx="10330">
                  <c:v>1.0001</c:v>
                </c:pt>
                <c:pt idx="10331">
                  <c:v>1E-4</c:v>
                </c:pt>
                <c:pt idx="10332">
                  <c:v>1E-4</c:v>
                </c:pt>
                <c:pt idx="10333">
                  <c:v>1E-4</c:v>
                </c:pt>
                <c:pt idx="10334">
                  <c:v>1E-4</c:v>
                </c:pt>
                <c:pt idx="10335">
                  <c:v>1E-4</c:v>
                </c:pt>
                <c:pt idx="10336">
                  <c:v>2.0001000000000002</c:v>
                </c:pt>
                <c:pt idx="10337">
                  <c:v>1E-4</c:v>
                </c:pt>
                <c:pt idx="10338">
                  <c:v>1E-4</c:v>
                </c:pt>
                <c:pt idx="10339">
                  <c:v>1.0001</c:v>
                </c:pt>
                <c:pt idx="10340">
                  <c:v>3.0001000000000002</c:v>
                </c:pt>
                <c:pt idx="10341">
                  <c:v>4.0000999999999998</c:v>
                </c:pt>
                <c:pt idx="10342">
                  <c:v>11.0001</c:v>
                </c:pt>
                <c:pt idx="10343">
                  <c:v>4.0000999999999998</c:v>
                </c:pt>
                <c:pt idx="10344">
                  <c:v>10.0001</c:v>
                </c:pt>
                <c:pt idx="10345">
                  <c:v>6.0000999999999998</c:v>
                </c:pt>
                <c:pt idx="10346">
                  <c:v>4.0000999999999998</c:v>
                </c:pt>
                <c:pt idx="10347">
                  <c:v>2.0001000000000002</c:v>
                </c:pt>
                <c:pt idx="10348">
                  <c:v>1E-4</c:v>
                </c:pt>
                <c:pt idx="10349">
                  <c:v>3.0001000000000002</c:v>
                </c:pt>
                <c:pt idx="10350">
                  <c:v>5.0000999999999998</c:v>
                </c:pt>
                <c:pt idx="10351">
                  <c:v>4.0000999999999998</c:v>
                </c:pt>
                <c:pt idx="10352">
                  <c:v>4.0000999999999998</c:v>
                </c:pt>
                <c:pt idx="10353">
                  <c:v>5.0000999999999998</c:v>
                </c:pt>
                <c:pt idx="10354">
                  <c:v>7.0000999999999998</c:v>
                </c:pt>
                <c:pt idx="10355">
                  <c:v>1.0001</c:v>
                </c:pt>
                <c:pt idx="10356">
                  <c:v>1.0001</c:v>
                </c:pt>
                <c:pt idx="10357">
                  <c:v>1E-4</c:v>
                </c:pt>
                <c:pt idx="10358">
                  <c:v>1.0001</c:v>
                </c:pt>
                <c:pt idx="10359">
                  <c:v>1E-4</c:v>
                </c:pt>
                <c:pt idx="10360">
                  <c:v>1E-4</c:v>
                </c:pt>
                <c:pt idx="10361">
                  <c:v>1E-4</c:v>
                </c:pt>
                <c:pt idx="10362">
                  <c:v>1.0001</c:v>
                </c:pt>
                <c:pt idx="10363">
                  <c:v>1.0001</c:v>
                </c:pt>
                <c:pt idx="10364">
                  <c:v>1E-4</c:v>
                </c:pt>
                <c:pt idx="10365">
                  <c:v>1E-4</c:v>
                </c:pt>
                <c:pt idx="10366">
                  <c:v>1E-4</c:v>
                </c:pt>
                <c:pt idx="10367">
                  <c:v>1E-4</c:v>
                </c:pt>
                <c:pt idx="10368">
                  <c:v>1E-4</c:v>
                </c:pt>
                <c:pt idx="10369">
                  <c:v>1E-4</c:v>
                </c:pt>
                <c:pt idx="10370">
                  <c:v>3.0001000000000002</c:v>
                </c:pt>
                <c:pt idx="10371">
                  <c:v>1E-4</c:v>
                </c:pt>
                <c:pt idx="10372">
                  <c:v>1E-4</c:v>
                </c:pt>
                <c:pt idx="10373">
                  <c:v>1E-4</c:v>
                </c:pt>
                <c:pt idx="10374">
                  <c:v>1E-4</c:v>
                </c:pt>
                <c:pt idx="10375">
                  <c:v>1.0001</c:v>
                </c:pt>
                <c:pt idx="10376">
                  <c:v>3.0001000000000002</c:v>
                </c:pt>
                <c:pt idx="10377">
                  <c:v>10.0001</c:v>
                </c:pt>
                <c:pt idx="10378">
                  <c:v>10.0001</c:v>
                </c:pt>
                <c:pt idx="10379">
                  <c:v>17.0001</c:v>
                </c:pt>
                <c:pt idx="10380">
                  <c:v>23.0001</c:v>
                </c:pt>
                <c:pt idx="10381">
                  <c:v>15.0001</c:v>
                </c:pt>
                <c:pt idx="10382">
                  <c:v>20.0001</c:v>
                </c:pt>
                <c:pt idx="10383">
                  <c:v>14.0001</c:v>
                </c:pt>
                <c:pt idx="10384">
                  <c:v>9.0000999999999998</c:v>
                </c:pt>
                <c:pt idx="10385">
                  <c:v>3.0001000000000002</c:v>
                </c:pt>
                <c:pt idx="10386">
                  <c:v>1.0001</c:v>
                </c:pt>
                <c:pt idx="10387">
                  <c:v>1.0001</c:v>
                </c:pt>
                <c:pt idx="10388">
                  <c:v>1.0001</c:v>
                </c:pt>
                <c:pt idx="10389">
                  <c:v>1.0001</c:v>
                </c:pt>
                <c:pt idx="10390">
                  <c:v>3.0001000000000002</c:v>
                </c:pt>
                <c:pt idx="10391">
                  <c:v>1E-4</c:v>
                </c:pt>
                <c:pt idx="10392">
                  <c:v>1.0001</c:v>
                </c:pt>
                <c:pt idx="10393">
                  <c:v>1E-4</c:v>
                </c:pt>
                <c:pt idx="10394">
                  <c:v>1E-4</c:v>
                </c:pt>
                <c:pt idx="10395">
                  <c:v>1.0001</c:v>
                </c:pt>
                <c:pt idx="10396">
                  <c:v>1E-4</c:v>
                </c:pt>
                <c:pt idx="10397">
                  <c:v>1E-4</c:v>
                </c:pt>
                <c:pt idx="10398">
                  <c:v>1.0001</c:v>
                </c:pt>
                <c:pt idx="10399">
                  <c:v>1.0001</c:v>
                </c:pt>
                <c:pt idx="10400">
                  <c:v>1E-4</c:v>
                </c:pt>
                <c:pt idx="10401">
                  <c:v>1E-4</c:v>
                </c:pt>
                <c:pt idx="10402">
                  <c:v>1E-4</c:v>
                </c:pt>
                <c:pt idx="10403">
                  <c:v>1E-4</c:v>
                </c:pt>
                <c:pt idx="10404">
                  <c:v>1E-4</c:v>
                </c:pt>
                <c:pt idx="10405">
                  <c:v>1E-4</c:v>
                </c:pt>
                <c:pt idx="10406">
                  <c:v>1E-4</c:v>
                </c:pt>
                <c:pt idx="10407">
                  <c:v>1E-4</c:v>
                </c:pt>
                <c:pt idx="10408">
                  <c:v>1E-4</c:v>
                </c:pt>
                <c:pt idx="10409">
                  <c:v>1.0001</c:v>
                </c:pt>
                <c:pt idx="10410">
                  <c:v>1E-4</c:v>
                </c:pt>
                <c:pt idx="10411">
                  <c:v>1E-4</c:v>
                </c:pt>
                <c:pt idx="10412">
                  <c:v>1.0001</c:v>
                </c:pt>
                <c:pt idx="10413">
                  <c:v>5.0000999999999998</c:v>
                </c:pt>
                <c:pt idx="10414">
                  <c:v>2.0001000000000002</c:v>
                </c:pt>
                <c:pt idx="10415">
                  <c:v>4.0000999999999998</c:v>
                </c:pt>
                <c:pt idx="10416">
                  <c:v>7.0000999999999998</c:v>
                </c:pt>
                <c:pt idx="10417">
                  <c:v>6.0000999999999998</c:v>
                </c:pt>
                <c:pt idx="10418">
                  <c:v>12.0001</c:v>
                </c:pt>
                <c:pt idx="10419">
                  <c:v>20.0001</c:v>
                </c:pt>
                <c:pt idx="10420">
                  <c:v>38.000100000000003</c:v>
                </c:pt>
                <c:pt idx="10421">
                  <c:v>27.0001</c:v>
                </c:pt>
                <c:pt idx="10422">
                  <c:v>29.0001</c:v>
                </c:pt>
                <c:pt idx="10423">
                  <c:v>16.0001</c:v>
                </c:pt>
                <c:pt idx="10424">
                  <c:v>10.0001</c:v>
                </c:pt>
                <c:pt idx="10425">
                  <c:v>3.0001000000000002</c:v>
                </c:pt>
                <c:pt idx="10426">
                  <c:v>3.0001000000000002</c:v>
                </c:pt>
                <c:pt idx="10427">
                  <c:v>3.0001000000000002</c:v>
                </c:pt>
                <c:pt idx="10428">
                  <c:v>3.0001000000000002</c:v>
                </c:pt>
                <c:pt idx="10429">
                  <c:v>2.0001000000000002</c:v>
                </c:pt>
                <c:pt idx="10430">
                  <c:v>5.0000999999999998</c:v>
                </c:pt>
                <c:pt idx="10431">
                  <c:v>1.0001</c:v>
                </c:pt>
                <c:pt idx="10432">
                  <c:v>5.0000999999999998</c:v>
                </c:pt>
                <c:pt idx="10433">
                  <c:v>7.0000999999999998</c:v>
                </c:pt>
                <c:pt idx="10434">
                  <c:v>1E-4</c:v>
                </c:pt>
                <c:pt idx="10435">
                  <c:v>2.0001000000000002</c:v>
                </c:pt>
                <c:pt idx="10436">
                  <c:v>1E-4</c:v>
                </c:pt>
                <c:pt idx="10437">
                  <c:v>1.0001</c:v>
                </c:pt>
                <c:pt idx="10438">
                  <c:v>1E-4</c:v>
                </c:pt>
                <c:pt idx="10439">
                  <c:v>1E-4</c:v>
                </c:pt>
                <c:pt idx="10440">
                  <c:v>1E-4</c:v>
                </c:pt>
                <c:pt idx="10441">
                  <c:v>2.0001000000000002</c:v>
                </c:pt>
                <c:pt idx="10442">
                  <c:v>1E-4</c:v>
                </c:pt>
                <c:pt idx="10443">
                  <c:v>1E-4</c:v>
                </c:pt>
                <c:pt idx="10444">
                  <c:v>1.0001</c:v>
                </c:pt>
                <c:pt idx="10445">
                  <c:v>1E-4</c:v>
                </c:pt>
                <c:pt idx="10446">
                  <c:v>1E-4</c:v>
                </c:pt>
                <c:pt idx="10447">
                  <c:v>1.0001</c:v>
                </c:pt>
                <c:pt idx="10448">
                  <c:v>1E-4</c:v>
                </c:pt>
                <c:pt idx="10449">
                  <c:v>1E-4</c:v>
                </c:pt>
                <c:pt idx="10450">
                  <c:v>2.0001000000000002</c:v>
                </c:pt>
                <c:pt idx="10451">
                  <c:v>1E-4</c:v>
                </c:pt>
                <c:pt idx="10452">
                  <c:v>4.0000999999999998</c:v>
                </c:pt>
                <c:pt idx="10453">
                  <c:v>2.0001000000000002</c:v>
                </c:pt>
                <c:pt idx="10454">
                  <c:v>6.0000999999999998</c:v>
                </c:pt>
                <c:pt idx="10455">
                  <c:v>7.0000999999999998</c:v>
                </c:pt>
                <c:pt idx="10456">
                  <c:v>10.0001</c:v>
                </c:pt>
                <c:pt idx="10457">
                  <c:v>15.0001</c:v>
                </c:pt>
                <c:pt idx="10458">
                  <c:v>14.0001</c:v>
                </c:pt>
                <c:pt idx="10459">
                  <c:v>17.0001</c:v>
                </c:pt>
                <c:pt idx="10460">
                  <c:v>18.0001</c:v>
                </c:pt>
                <c:pt idx="10461">
                  <c:v>7.0000999999999998</c:v>
                </c:pt>
                <c:pt idx="10462">
                  <c:v>5.0000999999999998</c:v>
                </c:pt>
                <c:pt idx="10463">
                  <c:v>6.0000999999999998</c:v>
                </c:pt>
                <c:pt idx="10464">
                  <c:v>3.0001000000000002</c:v>
                </c:pt>
                <c:pt idx="10465">
                  <c:v>2.0001000000000002</c:v>
                </c:pt>
                <c:pt idx="10466">
                  <c:v>3.0001000000000002</c:v>
                </c:pt>
                <c:pt idx="10467">
                  <c:v>2.0001000000000002</c:v>
                </c:pt>
                <c:pt idx="10468">
                  <c:v>1.0001</c:v>
                </c:pt>
                <c:pt idx="10469">
                  <c:v>3.0001000000000002</c:v>
                </c:pt>
                <c:pt idx="10470">
                  <c:v>3.0001000000000002</c:v>
                </c:pt>
                <c:pt idx="10471">
                  <c:v>2.0001000000000002</c:v>
                </c:pt>
                <c:pt idx="10472">
                  <c:v>1E-4</c:v>
                </c:pt>
                <c:pt idx="10473">
                  <c:v>1E-4</c:v>
                </c:pt>
                <c:pt idx="10474">
                  <c:v>1.0001</c:v>
                </c:pt>
                <c:pt idx="10475">
                  <c:v>1E-4</c:v>
                </c:pt>
                <c:pt idx="10476">
                  <c:v>1E-4</c:v>
                </c:pt>
                <c:pt idx="10477">
                  <c:v>1E-4</c:v>
                </c:pt>
                <c:pt idx="10478">
                  <c:v>1E-4</c:v>
                </c:pt>
                <c:pt idx="10479">
                  <c:v>1E-4</c:v>
                </c:pt>
                <c:pt idx="10480">
                  <c:v>1E-4</c:v>
                </c:pt>
                <c:pt idx="10481">
                  <c:v>1E-4</c:v>
                </c:pt>
                <c:pt idx="10482">
                  <c:v>1E-4</c:v>
                </c:pt>
                <c:pt idx="10483">
                  <c:v>1.0001</c:v>
                </c:pt>
                <c:pt idx="10484">
                  <c:v>1.0001</c:v>
                </c:pt>
                <c:pt idx="10485">
                  <c:v>1.0001</c:v>
                </c:pt>
                <c:pt idx="10486">
                  <c:v>2.0001000000000002</c:v>
                </c:pt>
                <c:pt idx="10487">
                  <c:v>1E-4</c:v>
                </c:pt>
                <c:pt idx="10488">
                  <c:v>3.0001000000000002</c:v>
                </c:pt>
                <c:pt idx="10489">
                  <c:v>1E-4</c:v>
                </c:pt>
                <c:pt idx="10490">
                  <c:v>1E-4</c:v>
                </c:pt>
                <c:pt idx="10491">
                  <c:v>1.0001</c:v>
                </c:pt>
                <c:pt idx="10492">
                  <c:v>4.0000999999999998</c:v>
                </c:pt>
                <c:pt idx="10493">
                  <c:v>4.0000999999999998</c:v>
                </c:pt>
                <c:pt idx="10494">
                  <c:v>8.0000999999999998</c:v>
                </c:pt>
                <c:pt idx="10495">
                  <c:v>12.0001</c:v>
                </c:pt>
                <c:pt idx="10496">
                  <c:v>16.0001</c:v>
                </c:pt>
                <c:pt idx="10497">
                  <c:v>17.0001</c:v>
                </c:pt>
                <c:pt idx="10498">
                  <c:v>29.0001</c:v>
                </c:pt>
                <c:pt idx="10499">
                  <c:v>38.000100000000003</c:v>
                </c:pt>
                <c:pt idx="10500">
                  <c:v>12.0001</c:v>
                </c:pt>
                <c:pt idx="10501">
                  <c:v>6.0000999999999998</c:v>
                </c:pt>
                <c:pt idx="10502">
                  <c:v>3.0001000000000002</c:v>
                </c:pt>
                <c:pt idx="10503">
                  <c:v>4.0000999999999998</c:v>
                </c:pt>
                <c:pt idx="10504">
                  <c:v>5.0000999999999998</c:v>
                </c:pt>
                <c:pt idx="10505">
                  <c:v>3.0001000000000002</c:v>
                </c:pt>
                <c:pt idx="10506">
                  <c:v>2.0001000000000002</c:v>
                </c:pt>
                <c:pt idx="10507">
                  <c:v>1E-4</c:v>
                </c:pt>
                <c:pt idx="10508">
                  <c:v>3.0001000000000002</c:v>
                </c:pt>
                <c:pt idx="10509">
                  <c:v>1E-4</c:v>
                </c:pt>
                <c:pt idx="10510">
                  <c:v>2.0001000000000002</c:v>
                </c:pt>
                <c:pt idx="10511">
                  <c:v>1.0001</c:v>
                </c:pt>
                <c:pt idx="10512">
                  <c:v>1E-4</c:v>
                </c:pt>
                <c:pt idx="10513">
                  <c:v>1.0001</c:v>
                </c:pt>
                <c:pt idx="10514">
                  <c:v>1E-4</c:v>
                </c:pt>
                <c:pt idx="10515">
                  <c:v>1E-4</c:v>
                </c:pt>
                <c:pt idx="10516">
                  <c:v>1E-4</c:v>
                </c:pt>
                <c:pt idx="10517">
                  <c:v>1E-4</c:v>
                </c:pt>
                <c:pt idx="10518">
                  <c:v>1.0001</c:v>
                </c:pt>
                <c:pt idx="10519">
                  <c:v>1E-4</c:v>
                </c:pt>
                <c:pt idx="10520">
                  <c:v>1E-4</c:v>
                </c:pt>
                <c:pt idx="10521">
                  <c:v>1E-4</c:v>
                </c:pt>
                <c:pt idx="10522">
                  <c:v>1E-4</c:v>
                </c:pt>
                <c:pt idx="10523">
                  <c:v>1.0001</c:v>
                </c:pt>
                <c:pt idx="10524">
                  <c:v>1E-4</c:v>
                </c:pt>
                <c:pt idx="10525">
                  <c:v>2.0001000000000002</c:v>
                </c:pt>
                <c:pt idx="10526">
                  <c:v>1E-4</c:v>
                </c:pt>
                <c:pt idx="10527">
                  <c:v>1E-4</c:v>
                </c:pt>
                <c:pt idx="10528">
                  <c:v>1E-4</c:v>
                </c:pt>
                <c:pt idx="10529">
                  <c:v>1E-4</c:v>
                </c:pt>
                <c:pt idx="10530">
                  <c:v>2.0001000000000002</c:v>
                </c:pt>
                <c:pt idx="10531">
                  <c:v>2.0001000000000002</c:v>
                </c:pt>
                <c:pt idx="10532">
                  <c:v>5.0000999999999998</c:v>
                </c:pt>
                <c:pt idx="10533">
                  <c:v>5.0000999999999998</c:v>
                </c:pt>
                <c:pt idx="10534">
                  <c:v>6.0000999999999998</c:v>
                </c:pt>
                <c:pt idx="10535">
                  <c:v>11.0001</c:v>
                </c:pt>
                <c:pt idx="10536">
                  <c:v>14.0001</c:v>
                </c:pt>
                <c:pt idx="10537">
                  <c:v>13.0001</c:v>
                </c:pt>
                <c:pt idx="10538">
                  <c:v>12.0001</c:v>
                </c:pt>
                <c:pt idx="10539">
                  <c:v>13.0001</c:v>
                </c:pt>
                <c:pt idx="10540">
                  <c:v>2.0001000000000002</c:v>
                </c:pt>
                <c:pt idx="10541">
                  <c:v>2.0001000000000002</c:v>
                </c:pt>
                <c:pt idx="10542">
                  <c:v>3.0001000000000002</c:v>
                </c:pt>
                <c:pt idx="10543">
                  <c:v>1E-4</c:v>
                </c:pt>
                <c:pt idx="10544">
                  <c:v>2.0001000000000002</c:v>
                </c:pt>
                <c:pt idx="10545">
                  <c:v>1.0001</c:v>
                </c:pt>
                <c:pt idx="10546">
                  <c:v>2.0001000000000002</c:v>
                </c:pt>
                <c:pt idx="10547">
                  <c:v>1E-4</c:v>
                </c:pt>
                <c:pt idx="10548">
                  <c:v>2.0001000000000002</c:v>
                </c:pt>
                <c:pt idx="10549">
                  <c:v>1E-4</c:v>
                </c:pt>
                <c:pt idx="10550">
                  <c:v>1.0001</c:v>
                </c:pt>
                <c:pt idx="10551">
                  <c:v>1.0001</c:v>
                </c:pt>
                <c:pt idx="10552">
                  <c:v>1E-4</c:v>
                </c:pt>
                <c:pt idx="10553">
                  <c:v>1E-4</c:v>
                </c:pt>
                <c:pt idx="10554">
                  <c:v>1E-4</c:v>
                </c:pt>
                <c:pt idx="10555">
                  <c:v>1E-4</c:v>
                </c:pt>
                <c:pt idx="10556">
                  <c:v>1E-4</c:v>
                </c:pt>
                <c:pt idx="10557">
                  <c:v>1E-4</c:v>
                </c:pt>
                <c:pt idx="10558">
                  <c:v>1E-4</c:v>
                </c:pt>
                <c:pt idx="10559">
                  <c:v>1E-4</c:v>
                </c:pt>
                <c:pt idx="10560">
                  <c:v>1.0001</c:v>
                </c:pt>
                <c:pt idx="10561">
                  <c:v>1E-4</c:v>
                </c:pt>
                <c:pt idx="10562">
                  <c:v>1E-4</c:v>
                </c:pt>
                <c:pt idx="10563">
                  <c:v>1E-4</c:v>
                </c:pt>
                <c:pt idx="10564">
                  <c:v>1.0001</c:v>
                </c:pt>
                <c:pt idx="10565">
                  <c:v>1.0001</c:v>
                </c:pt>
                <c:pt idx="10566">
                  <c:v>1E-4</c:v>
                </c:pt>
                <c:pt idx="10567">
                  <c:v>4.0000999999999998</c:v>
                </c:pt>
                <c:pt idx="10568">
                  <c:v>6.0000999999999998</c:v>
                </c:pt>
                <c:pt idx="10569">
                  <c:v>3.0001000000000002</c:v>
                </c:pt>
                <c:pt idx="10570">
                  <c:v>11.0001</c:v>
                </c:pt>
                <c:pt idx="10571">
                  <c:v>13.0001</c:v>
                </c:pt>
                <c:pt idx="10572">
                  <c:v>13.0001</c:v>
                </c:pt>
                <c:pt idx="10573">
                  <c:v>25.0001</c:v>
                </c:pt>
                <c:pt idx="10574">
                  <c:v>36.000100000000003</c:v>
                </c:pt>
                <c:pt idx="10575">
                  <c:v>52.000100000000003</c:v>
                </c:pt>
                <c:pt idx="10576">
                  <c:v>55.000100000000003</c:v>
                </c:pt>
                <c:pt idx="10577">
                  <c:v>50.000100000000003</c:v>
                </c:pt>
                <c:pt idx="10578">
                  <c:v>21.0001</c:v>
                </c:pt>
                <c:pt idx="10579">
                  <c:v>7.0000999999999998</c:v>
                </c:pt>
                <c:pt idx="10580">
                  <c:v>5.0000999999999998</c:v>
                </c:pt>
                <c:pt idx="10581">
                  <c:v>1E-4</c:v>
                </c:pt>
                <c:pt idx="10582">
                  <c:v>1.0001</c:v>
                </c:pt>
                <c:pt idx="10583">
                  <c:v>1.0001</c:v>
                </c:pt>
                <c:pt idx="10584">
                  <c:v>1.0001</c:v>
                </c:pt>
                <c:pt idx="10585">
                  <c:v>1.0001</c:v>
                </c:pt>
                <c:pt idx="10586">
                  <c:v>3.0001000000000002</c:v>
                </c:pt>
                <c:pt idx="10587">
                  <c:v>1E-4</c:v>
                </c:pt>
                <c:pt idx="10588">
                  <c:v>1E-4</c:v>
                </c:pt>
                <c:pt idx="10589">
                  <c:v>1E-4</c:v>
                </c:pt>
                <c:pt idx="10590">
                  <c:v>1E-4</c:v>
                </c:pt>
                <c:pt idx="10591">
                  <c:v>1E-4</c:v>
                </c:pt>
                <c:pt idx="10592">
                  <c:v>1.0001</c:v>
                </c:pt>
                <c:pt idx="10593">
                  <c:v>1.0001</c:v>
                </c:pt>
                <c:pt idx="10594">
                  <c:v>1.0001</c:v>
                </c:pt>
                <c:pt idx="10595">
                  <c:v>1E-4</c:v>
                </c:pt>
                <c:pt idx="10596">
                  <c:v>1.0001</c:v>
                </c:pt>
                <c:pt idx="10597">
                  <c:v>1E-4</c:v>
                </c:pt>
                <c:pt idx="10598">
                  <c:v>1E-4</c:v>
                </c:pt>
                <c:pt idx="10599">
                  <c:v>1E-4</c:v>
                </c:pt>
                <c:pt idx="10600">
                  <c:v>1E-4</c:v>
                </c:pt>
                <c:pt idx="10601">
                  <c:v>1E-4</c:v>
                </c:pt>
                <c:pt idx="10602">
                  <c:v>1E-4</c:v>
                </c:pt>
                <c:pt idx="10603">
                  <c:v>2.0001000000000002</c:v>
                </c:pt>
                <c:pt idx="10604">
                  <c:v>1E-4</c:v>
                </c:pt>
                <c:pt idx="10605">
                  <c:v>1.0001</c:v>
                </c:pt>
                <c:pt idx="10606">
                  <c:v>1.0001</c:v>
                </c:pt>
                <c:pt idx="10607">
                  <c:v>1.0001</c:v>
                </c:pt>
                <c:pt idx="10608">
                  <c:v>2.0001000000000002</c:v>
                </c:pt>
                <c:pt idx="10609">
                  <c:v>2.0001000000000002</c:v>
                </c:pt>
                <c:pt idx="10610">
                  <c:v>1.0001</c:v>
                </c:pt>
                <c:pt idx="10611">
                  <c:v>5.0000999999999998</c:v>
                </c:pt>
                <c:pt idx="10612">
                  <c:v>3.0001000000000002</c:v>
                </c:pt>
                <c:pt idx="10613">
                  <c:v>7.0000999999999998</c:v>
                </c:pt>
                <c:pt idx="10614">
                  <c:v>6.0000999999999998</c:v>
                </c:pt>
                <c:pt idx="10615">
                  <c:v>2.0001000000000002</c:v>
                </c:pt>
                <c:pt idx="10616">
                  <c:v>6.0000999999999998</c:v>
                </c:pt>
                <c:pt idx="10617">
                  <c:v>5.0000999999999998</c:v>
                </c:pt>
                <c:pt idx="10618">
                  <c:v>4.0000999999999998</c:v>
                </c:pt>
                <c:pt idx="10619">
                  <c:v>3.0001000000000002</c:v>
                </c:pt>
                <c:pt idx="10620">
                  <c:v>1.0001</c:v>
                </c:pt>
                <c:pt idx="10621">
                  <c:v>2.0001000000000002</c:v>
                </c:pt>
                <c:pt idx="10622">
                  <c:v>1E-4</c:v>
                </c:pt>
                <c:pt idx="10623">
                  <c:v>2.0001000000000002</c:v>
                </c:pt>
                <c:pt idx="10624">
                  <c:v>1.0001</c:v>
                </c:pt>
                <c:pt idx="10625">
                  <c:v>1E-4</c:v>
                </c:pt>
                <c:pt idx="10626">
                  <c:v>1E-4</c:v>
                </c:pt>
                <c:pt idx="10627">
                  <c:v>1E-4</c:v>
                </c:pt>
                <c:pt idx="10628">
                  <c:v>2.0001000000000002</c:v>
                </c:pt>
                <c:pt idx="10629">
                  <c:v>1E-4</c:v>
                </c:pt>
                <c:pt idx="10630">
                  <c:v>1E-4</c:v>
                </c:pt>
                <c:pt idx="10631">
                  <c:v>1E-4</c:v>
                </c:pt>
                <c:pt idx="10632">
                  <c:v>1.0001</c:v>
                </c:pt>
                <c:pt idx="10633">
                  <c:v>1E-4</c:v>
                </c:pt>
                <c:pt idx="10634">
                  <c:v>1.0001</c:v>
                </c:pt>
                <c:pt idx="10635">
                  <c:v>1E-4</c:v>
                </c:pt>
                <c:pt idx="10636">
                  <c:v>1E-4</c:v>
                </c:pt>
                <c:pt idx="10637">
                  <c:v>1E-4</c:v>
                </c:pt>
                <c:pt idx="10638">
                  <c:v>1.0001</c:v>
                </c:pt>
                <c:pt idx="10639">
                  <c:v>1E-4</c:v>
                </c:pt>
                <c:pt idx="10640">
                  <c:v>1E-4</c:v>
                </c:pt>
                <c:pt idx="10641">
                  <c:v>1.0001</c:v>
                </c:pt>
                <c:pt idx="10642">
                  <c:v>1E-4</c:v>
                </c:pt>
                <c:pt idx="10643">
                  <c:v>2.0001000000000002</c:v>
                </c:pt>
                <c:pt idx="10644">
                  <c:v>3.0001000000000002</c:v>
                </c:pt>
                <c:pt idx="10645">
                  <c:v>3.0001000000000002</c:v>
                </c:pt>
                <c:pt idx="10646">
                  <c:v>2.0001000000000002</c:v>
                </c:pt>
                <c:pt idx="10647">
                  <c:v>9.0000999999999998</c:v>
                </c:pt>
                <c:pt idx="10648">
                  <c:v>8.0000999999999998</c:v>
                </c:pt>
                <c:pt idx="10649">
                  <c:v>9.0000999999999998</c:v>
                </c:pt>
                <c:pt idx="10650">
                  <c:v>11.0001</c:v>
                </c:pt>
                <c:pt idx="10651">
                  <c:v>12.0001</c:v>
                </c:pt>
                <c:pt idx="10652">
                  <c:v>3.0001000000000002</c:v>
                </c:pt>
                <c:pt idx="10653">
                  <c:v>9.0000999999999998</c:v>
                </c:pt>
                <c:pt idx="10654">
                  <c:v>8.0000999999999998</c:v>
                </c:pt>
                <c:pt idx="10655">
                  <c:v>8.0000999999999998</c:v>
                </c:pt>
                <c:pt idx="10656">
                  <c:v>11.0001</c:v>
                </c:pt>
                <c:pt idx="10657">
                  <c:v>6.0000999999999998</c:v>
                </c:pt>
                <c:pt idx="10658">
                  <c:v>7.0000999999999998</c:v>
                </c:pt>
                <c:pt idx="10659">
                  <c:v>1E-4</c:v>
                </c:pt>
                <c:pt idx="10660">
                  <c:v>1.0001</c:v>
                </c:pt>
                <c:pt idx="10661">
                  <c:v>5.0000999999999998</c:v>
                </c:pt>
                <c:pt idx="10662">
                  <c:v>1.0001</c:v>
                </c:pt>
                <c:pt idx="10663">
                  <c:v>1E-4</c:v>
                </c:pt>
                <c:pt idx="10664">
                  <c:v>3.0001000000000002</c:v>
                </c:pt>
                <c:pt idx="10665">
                  <c:v>1E-4</c:v>
                </c:pt>
                <c:pt idx="10666">
                  <c:v>1E-4</c:v>
                </c:pt>
                <c:pt idx="10667">
                  <c:v>1E-4</c:v>
                </c:pt>
                <c:pt idx="10668">
                  <c:v>1E-4</c:v>
                </c:pt>
                <c:pt idx="10669">
                  <c:v>1E-4</c:v>
                </c:pt>
                <c:pt idx="10670">
                  <c:v>1.0001</c:v>
                </c:pt>
                <c:pt idx="10671">
                  <c:v>1.0001</c:v>
                </c:pt>
                <c:pt idx="10672">
                  <c:v>1E-4</c:v>
                </c:pt>
                <c:pt idx="10673">
                  <c:v>1.0001</c:v>
                </c:pt>
                <c:pt idx="10674">
                  <c:v>1E-4</c:v>
                </c:pt>
                <c:pt idx="10675">
                  <c:v>1.0001</c:v>
                </c:pt>
                <c:pt idx="10676">
                  <c:v>1E-4</c:v>
                </c:pt>
                <c:pt idx="10677">
                  <c:v>1.0001</c:v>
                </c:pt>
                <c:pt idx="10678">
                  <c:v>1E-4</c:v>
                </c:pt>
                <c:pt idx="10679">
                  <c:v>1E-4</c:v>
                </c:pt>
                <c:pt idx="10680">
                  <c:v>2.0001000000000002</c:v>
                </c:pt>
                <c:pt idx="10681">
                  <c:v>1E-4</c:v>
                </c:pt>
                <c:pt idx="10682">
                  <c:v>1.0001</c:v>
                </c:pt>
                <c:pt idx="10683">
                  <c:v>1E-4</c:v>
                </c:pt>
                <c:pt idx="10684">
                  <c:v>1.0001</c:v>
                </c:pt>
                <c:pt idx="10685">
                  <c:v>1.0001</c:v>
                </c:pt>
                <c:pt idx="10686">
                  <c:v>5.0000999999999998</c:v>
                </c:pt>
                <c:pt idx="10687">
                  <c:v>4.0000999999999998</c:v>
                </c:pt>
                <c:pt idx="10688">
                  <c:v>7.0000999999999998</c:v>
                </c:pt>
                <c:pt idx="10689">
                  <c:v>4.0000999999999998</c:v>
                </c:pt>
                <c:pt idx="10690">
                  <c:v>2.0001000000000002</c:v>
                </c:pt>
                <c:pt idx="10691">
                  <c:v>2.0001000000000002</c:v>
                </c:pt>
                <c:pt idx="10692">
                  <c:v>4.0000999999999998</c:v>
                </c:pt>
                <c:pt idx="10693">
                  <c:v>2.0001000000000002</c:v>
                </c:pt>
                <c:pt idx="10694">
                  <c:v>3.0001000000000002</c:v>
                </c:pt>
                <c:pt idx="10695">
                  <c:v>2.0001000000000002</c:v>
                </c:pt>
                <c:pt idx="10696">
                  <c:v>8.0000999999999998</c:v>
                </c:pt>
                <c:pt idx="10697">
                  <c:v>8.0000999999999998</c:v>
                </c:pt>
                <c:pt idx="10698">
                  <c:v>2.0001000000000002</c:v>
                </c:pt>
                <c:pt idx="10699">
                  <c:v>1.0001</c:v>
                </c:pt>
                <c:pt idx="10700">
                  <c:v>1E-4</c:v>
                </c:pt>
                <c:pt idx="10701">
                  <c:v>4.0000999999999998</c:v>
                </c:pt>
                <c:pt idx="10702">
                  <c:v>1.0001</c:v>
                </c:pt>
                <c:pt idx="10703">
                  <c:v>1E-4</c:v>
                </c:pt>
                <c:pt idx="10704">
                  <c:v>1.0001</c:v>
                </c:pt>
                <c:pt idx="10705">
                  <c:v>1.0001</c:v>
                </c:pt>
                <c:pt idx="10706">
                  <c:v>1E-4</c:v>
                </c:pt>
                <c:pt idx="10707">
                  <c:v>1E-4</c:v>
                </c:pt>
                <c:pt idx="10708">
                  <c:v>1E-4</c:v>
                </c:pt>
                <c:pt idx="10709">
                  <c:v>1E-4</c:v>
                </c:pt>
                <c:pt idx="10710">
                  <c:v>1E-4</c:v>
                </c:pt>
                <c:pt idx="10711">
                  <c:v>1E-4</c:v>
                </c:pt>
                <c:pt idx="10712">
                  <c:v>1E-4</c:v>
                </c:pt>
                <c:pt idx="10713">
                  <c:v>1E-4</c:v>
                </c:pt>
                <c:pt idx="10714">
                  <c:v>1E-4</c:v>
                </c:pt>
                <c:pt idx="10715">
                  <c:v>1.0001</c:v>
                </c:pt>
                <c:pt idx="10716">
                  <c:v>1E-4</c:v>
                </c:pt>
                <c:pt idx="10717">
                  <c:v>1E-4</c:v>
                </c:pt>
                <c:pt idx="10718">
                  <c:v>1E-4</c:v>
                </c:pt>
                <c:pt idx="10719">
                  <c:v>1E-4</c:v>
                </c:pt>
                <c:pt idx="10720">
                  <c:v>1E-4</c:v>
                </c:pt>
                <c:pt idx="10721">
                  <c:v>1.0001</c:v>
                </c:pt>
                <c:pt idx="10722">
                  <c:v>4.0000999999999998</c:v>
                </c:pt>
                <c:pt idx="10723">
                  <c:v>2.0001000000000002</c:v>
                </c:pt>
                <c:pt idx="10724">
                  <c:v>5.0000999999999998</c:v>
                </c:pt>
                <c:pt idx="10725">
                  <c:v>5.0000999999999998</c:v>
                </c:pt>
                <c:pt idx="10726">
                  <c:v>7.0000999999999998</c:v>
                </c:pt>
                <c:pt idx="10727">
                  <c:v>7.0000999999999998</c:v>
                </c:pt>
                <c:pt idx="10728">
                  <c:v>3.0001000000000002</c:v>
                </c:pt>
                <c:pt idx="10729">
                  <c:v>8.0000999999999998</c:v>
                </c:pt>
                <c:pt idx="10730">
                  <c:v>3.0001000000000002</c:v>
                </c:pt>
                <c:pt idx="10731">
                  <c:v>2.0001000000000002</c:v>
                </c:pt>
                <c:pt idx="10732">
                  <c:v>4.0000999999999998</c:v>
                </c:pt>
                <c:pt idx="10733">
                  <c:v>1E-4</c:v>
                </c:pt>
                <c:pt idx="10734">
                  <c:v>3.0001000000000002</c:v>
                </c:pt>
                <c:pt idx="10735">
                  <c:v>1E-4</c:v>
                </c:pt>
                <c:pt idx="10736">
                  <c:v>1.0001</c:v>
                </c:pt>
                <c:pt idx="10737">
                  <c:v>1E-4</c:v>
                </c:pt>
                <c:pt idx="10738">
                  <c:v>2.0001000000000002</c:v>
                </c:pt>
                <c:pt idx="10739">
                  <c:v>2.0001000000000002</c:v>
                </c:pt>
                <c:pt idx="10740">
                  <c:v>1E-4</c:v>
                </c:pt>
                <c:pt idx="10741">
                  <c:v>1E-4</c:v>
                </c:pt>
                <c:pt idx="10742">
                  <c:v>1.0001</c:v>
                </c:pt>
                <c:pt idx="10743">
                  <c:v>1E-4</c:v>
                </c:pt>
                <c:pt idx="10744">
                  <c:v>1E-4</c:v>
                </c:pt>
                <c:pt idx="10745">
                  <c:v>1E-4</c:v>
                </c:pt>
                <c:pt idx="10746">
                  <c:v>1E-4</c:v>
                </c:pt>
                <c:pt idx="10747">
                  <c:v>1E-4</c:v>
                </c:pt>
                <c:pt idx="10748">
                  <c:v>1.0001</c:v>
                </c:pt>
                <c:pt idx="10749">
                  <c:v>1E-4</c:v>
                </c:pt>
                <c:pt idx="10750">
                  <c:v>1E-4</c:v>
                </c:pt>
                <c:pt idx="10751">
                  <c:v>1E-4</c:v>
                </c:pt>
                <c:pt idx="10752">
                  <c:v>1E-4</c:v>
                </c:pt>
                <c:pt idx="10753">
                  <c:v>1E-4</c:v>
                </c:pt>
                <c:pt idx="10754">
                  <c:v>1.0001</c:v>
                </c:pt>
                <c:pt idx="10755">
                  <c:v>1E-4</c:v>
                </c:pt>
                <c:pt idx="10756">
                  <c:v>1E-4</c:v>
                </c:pt>
                <c:pt idx="10757">
                  <c:v>1E-4</c:v>
                </c:pt>
                <c:pt idx="10758">
                  <c:v>1E-4</c:v>
                </c:pt>
                <c:pt idx="10759">
                  <c:v>1E-4</c:v>
                </c:pt>
                <c:pt idx="10760">
                  <c:v>2.0001000000000002</c:v>
                </c:pt>
                <c:pt idx="10761">
                  <c:v>1.0001</c:v>
                </c:pt>
                <c:pt idx="10762">
                  <c:v>1.0001</c:v>
                </c:pt>
                <c:pt idx="10763">
                  <c:v>1E-4</c:v>
                </c:pt>
                <c:pt idx="10764">
                  <c:v>1.0001</c:v>
                </c:pt>
                <c:pt idx="10765">
                  <c:v>6.0000999999999998</c:v>
                </c:pt>
                <c:pt idx="10766">
                  <c:v>1.0001</c:v>
                </c:pt>
                <c:pt idx="10767">
                  <c:v>3.0001000000000002</c:v>
                </c:pt>
                <c:pt idx="10768">
                  <c:v>1.0001</c:v>
                </c:pt>
                <c:pt idx="10769">
                  <c:v>1E-4</c:v>
                </c:pt>
                <c:pt idx="10770">
                  <c:v>1.0001</c:v>
                </c:pt>
                <c:pt idx="10771">
                  <c:v>2.0001000000000002</c:v>
                </c:pt>
                <c:pt idx="10772">
                  <c:v>1E-4</c:v>
                </c:pt>
                <c:pt idx="10773">
                  <c:v>1E-4</c:v>
                </c:pt>
                <c:pt idx="10774">
                  <c:v>2.0001000000000002</c:v>
                </c:pt>
                <c:pt idx="10775">
                  <c:v>1E-4</c:v>
                </c:pt>
                <c:pt idx="10776">
                  <c:v>1E-4</c:v>
                </c:pt>
                <c:pt idx="10777">
                  <c:v>2.0001000000000002</c:v>
                </c:pt>
                <c:pt idx="10778">
                  <c:v>1.0001</c:v>
                </c:pt>
                <c:pt idx="10779">
                  <c:v>1E-4</c:v>
                </c:pt>
                <c:pt idx="10780">
                  <c:v>1E-4</c:v>
                </c:pt>
                <c:pt idx="10781">
                  <c:v>1E-4</c:v>
                </c:pt>
                <c:pt idx="10782">
                  <c:v>1E-4</c:v>
                </c:pt>
                <c:pt idx="10783">
                  <c:v>1E-4</c:v>
                </c:pt>
                <c:pt idx="10784">
                  <c:v>1E-4</c:v>
                </c:pt>
                <c:pt idx="10785">
                  <c:v>1.0001</c:v>
                </c:pt>
                <c:pt idx="10786">
                  <c:v>1E-4</c:v>
                </c:pt>
                <c:pt idx="10787">
                  <c:v>1.0001</c:v>
                </c:pt>
                <c:pt idx="10788">
                  <c:v>1E-4</c:v>
                </c:pt>
                <c:pt idx="10789">
                  <c:v>1E-4</c:v>
                </c:pt>
                <c:pt idx="10790">
                  <c:v>1E-4</c:v>
                </c:pt>
                <c:pt idx="10791">
                  <c:v>1E-4</c:v>
                </c:pt>
                <c:pt idx="10792">
                  <c:v>1E-4</c:v>
                </c:pt>
                <c:pt idx="10793">
                  <c:v>1E-4</c:v>
                </c:pt>
                <c:pt idx="10794">
                  <c:v>2.0001000000000002</c:v>
                </c:pt>
                <c:pt idx="10795">
                  <c:v>1E-4</c:v>
                </c:pt>
                <c:pt idx="10796">
                  <c:v>2.0001000000000002</c:v>
                </c:pt>
                <c:pt idx="10797">
                  <c:v>1E-4</c:v>
                </c:pt>
                <c:pt idx="10798">
                  <c:v>1.0001</c:v>
                </c:pt>
                <c:pt idx="10799">
                  <c:v>4.0000999999999998</c:v>
                </c:pt>
                <c:pt idx="10800">
                  <c:v>2.0001000000000002</c:v>
                </c:pt>
                <c:pt idx="10801">
                  <c:v>4.0000999999999998</c:v>
                </c:pt>
                <c:pt idx="10802">
                  <c:v>1.0001</c:v>
                </c:pt>
                <c:pt idx="10803">
                  <c:v>10.0001</c:v>
                </c:pt>
                <c:pt idx="10804">
                  <c:v>4.0000999999999998</c:v>
                </c:pt>
                <c:pt idx="10805">
                  <c:v>3.0001000000000002</c:v>
                </c:pt>
                <c:pt idx="10806">
                  <c:v>2.0001000000000002</c:v>
                </c:pt>
                <c:pt idx="10807">
                  <c:v>4.0000999999999998</c:v>
                </c:pt>
                <c:pt idx="10808">
                  <c:v>3.0001000000000002</c:v>
                </c:pt>
                <c:pt idx="10809">
                  <c:v>7.0000999999999998</c:v>
                </c:pt>
                <c:pt idx="10810">
                  <c:v>3.0001000000000002</c:v>
                </c:pt>
                <c:pt idx="10811">
                  <c:v>4.0000999999999998</c:v>
                </c:pt>
                <c:pt idx="10812">
                  <c:v>4.0000999999999998</c:v>
                </c:pt>
                <c:pt idx="10813">
                  <c:v>2.0001000000000002</c:v>
                </c:pt>
                <c:pt idx="10814">
                  <c:v>5.0000999999999998</c:v>
                </c:pt>
                <c:pt idx="10815">
                  <c:v>1E-4</c:v>
                </c:pt>
                <c:pt idx="10816">
                  <c:v>1.0001</c:v>
                </c:pt>
                <c:pt idx="10817">
                  <c:v>5.0000999999999998</c:v>
                </c:pt>
                <c:pt idx="10818">
                  <c:v>1E-4</c:v>
                </c:pt>
                <c:pt idx="10819">
                  <c:v>1.0001</c:v>
                </c:pt>
                <c:pt idx="10820">
                  <c:v>2.0001000000000002</c:v>
                </c:pt>
                <c:pt idx="10821">
                  <c:v>2.0001000000000002</c:v>
                </c:pt>
                <c:pt idx="10822">
                  <c:v>2.0001000000000002</c:v>
                </c:pt>
                <c:pt idx="10823">
                  <c:v>4.0000999999999998</c:v>
                </c:pt>
                <c:pt idx="10824">
                  <c:v>1.0001</c:v>
                </c:pt>
                <c:pt idx="10825">
                  <c:v>1.0001</c:v>
                </c:pt>
                <c:pt idx="10826">
                  <c:v>1E-4</c:v>
                </c:pt>
                <c:pt idx="10827">
                  <c:v>1E-4</c:v>
                </c:pt>
                <c:pt idx="10828">
                  <c:v>2.0001000000000002</c:v>
                </c:pt>
                <c:pt idx="10829">
                  <c:v>1E-4</c:v>
                </c:pt>
                <c:pt idx="10830">
                  <c:v>1E-4</c:v>
                </c:pt>
                <c:pt idx="10831">
                  <c:v>1E-4</c:v>
                </c:pt>
                <c:pt idx="10832">
                  <c:v>3.0001000000000002</c:v>
                </c:pt>
                <c:pt idx="10833">
                  <c:v>1.0001</c:v>
                </c:pt>
                <c:pt idx="10834">
                  <c:v>3.0001000000000002</c:v>
                </c:pt>
                <c:pt idx="10835">
                  <c:v>3.0001000000000002</c:v>
                </c:pt>
                <c:pt idx="10836">
                  <c:v>1.0001</c:v>
                </c:pt>
                <c:pt idx="10837">
                  <c:v>6.0000999999999998</c:v>
                </c:pt>
                <c:pt idx="10838">
                  <c:v>6.0000999999999998</c:v>
                </c:pt>
                <c:pt idx="10839">
                  <c:v>6.0000999999999998</c:v>
                </c:pt>
                <c:pt idx="10840">
                  <c:v>7.0000999999999998</c:v>
                </c:pt>
                <c:pt idx="10841">
                  <c:v>3.0001000000000002</c:v>
                </c:pt>
                <c:pt idx="10842">
                  <c:v>9.0000999999999998</c:v>
                </c:pt>
                <c:pt idx="10843">
                  <c:v>10.0001</c:v>
                </c:pt>
                <c:pt idx="10844">
                  <c:v>3.0001000000000002</c:v>
                </c:pt>
                <c:pt idx="10845">
                  <c:v>5.0000999999999998</c:v>
                </c:pt>
                <c:pt idx="10846">
                  <c:v>2.0001000000000002</c:v>
                </c:pt>
                <c:pt idx="10847">
                  <c:v>6.0000999999999998</c:v>
                </c:pt>
                <c:pt idx="10848">
                  <c:v>3.0001000000000002</c:v>
                </c:pt>
                <c:pt idx="10849">
                  <c:v>2.0001000000000002</c:v>
                </c:pt>
                <c:pt idx="10850">
                  <c:v>3.0001000000000002</c:v>
                </c:pt>
                <c:pt idx="10851">
                  <c:v>4.0000999999999998</c:v>
                </c:pt>
                <c:pt idx="10852">
                  <c:v>4.0000999999999998</c:v>
                </c:pt>
                <c:pt idx="10853">
                  <c:v>1E-4</c:v>
                </c:pt>
                <c:pt idx="10854">
                  <c:v>2.0001000000000002</c:v>
                </c:pt>
                <c:pt idx="10855">
                  <c:v>1.0001</c:v>
                </c:pt>
                <c:pt idx="10856">
                  <c:v>1.0001</c:v>
                </c:pt>
                <c:pt idx="10857">
                  <c:v>1.0001</c:v>
                </c:pt>
                <c:pt idx="10858">
                  <c:v>1.0001</c:v>
                </c:pt>
                <c:pt idx="10859">
                  <c:v>1.0001</c:v>
                </c:pt>
                <c:pt idx="10860">
                  <c:v>1E-4</c:v>
                </c:pt>
                <c:pt idx="10861">
                  <c:v>2.0001000000000002</c:v>
                </c:pt>
                <c:pt idx="10862">
                  <c:v>1.0001</c:v>
                </c:pt>
                <c:pt idx="10863">
                  <c:v>1E-4</c:v>
                </c:pt>
                <c:pt idx="10864">
                  <c:v>1E-4</c:v>
                </c:pt>
                <c:pt idx="10865">
                  <c:v>1.0001</c:v>
                </c:pt>
                <c:pt idx="10866">
                  <c:v>1E-4</c:v>
                </c:pt>
                <c:pt idx="10867">
                  <c:v>1E-4</c:v>
                </c:pt>
                <c:pt idx="10868">
                  <c:v>1.0001</c:v>
                </c:pt>
                <c:pt idx="10869">
                  <c:v>1.0001</c:v>
                </c:pt>
                <c:pt idx="10870">
                  <c:v>2.0001000000000002</c:v>
                </c:pt>
                <c:pt idx="10871">
                  <c:v>2.0001000000000002</c:v>
                </c:pt>
                <c:pt idx="10872">
                  <c:v>1E-4</c:v>
                </c:pt>
                <c:pt idx="10873">
                  <c:v>1E-4</c:v>
                </c:pt>
                <c:pt idx="10874">
                  <c:v>4.0000999999999998</c:v>
                </c:pt>
                <c:pt idx="10875">
                  <c:v>2.0001000000000002</c:v>
                </c:pt>
                <c:pt idx="10876">
                  <c:v>3.0001000000000002</c:v>
                </c:pt>
                <c:pt idx="10877">
                  <c:v>4.0000999999999998</c:v>
                </c:pt>
                <c:pt idx="10878">
                  <c:v>10.0001</c:v>
                </c:pt>
                <c:pt idx="10879">
                  <c:v>5.0000999999999998</c:v>
                </c:pt>
                <c:pt idx="10880">
                  <c:v>5.0000999999999998</c:v>
                </c:pt>
                <c:pt idx="10881">
                  <c:v>10.0001</c:v>
                </c:pt>
                <c:pt idx="10882">
                  <c:v>2.0001000000000002</c:v>
                </c:pt>
                <c:pt idx="10883">
                  <c:v>3.0001000000000002</c:v>
                </c:pt>
                <c:pt idx="10884">
                  <c:v>4.0000999999999998</c:v>
                </c:pt>
                <c:pt idx="10885">
                  <c:v>1.0001</c:v>
                </c:pt>
                <c:pt idx="10886">
                  <c:v>6.0000999999999998</c:v>
                </c:pt>
                <c:pt idx="10887">
                  <c:v>6.0000999999999998</c:v>
                </c:pt>
                <c:pt idx="10888">
                  <c:v>1.0001</c:v>
                </c:pt>
                <c:pt idx="10889">
                  <c:v>4.0000999999999998</c:v>
                </c:pt>
                <c:pt idx="10890">
                  <c:v>2.0001000000000002</c:v>
                </c:pt>
                <c:pt idx="10891">
                  <c:v>2.0001000000000002</c:v>
                </c:pt>
                <c:pt idx="10892">
                  <c:v>1E-4</c:v>
                </c:pt>
                <c:pt idx="10893">
                  <c:v>2.0001000000000002</c:v>
                </c:pt>
                <c:pt idx="10894">
                  <c:v>1E-4</c:v>
                </c:pt>
                <c:pt idx="10895">
                  <c:v>1E-4</c:v>
                </c:pt>
                <c:pt idx="10896">
                  <c:v>1.0001</c:v>
                </c:pt>
                <c:pt idx="10897">
                  <c:v>1.0001</c:v>
                </c:pt>
                <c:pt idx="10898">
                  <c:v>1.0001</c:v>
                </c:pt>
                <c:pt idx="10899">
                  <c:v>1.0001</c:v>
                </c:pt>
                <c:pt idx="10900">
                  <c:v>1.0001</c:v>
                </c:pt>
                <c:pt idx="10901">
                  <c:v>1E-4</c:v>
                </c:pt>
                <c:pt idx="10902">
                  <c:v>2.0001000000000002</c:v>
                </c:pt>
                <c:pt idx="10903">
                  <c:v>1E-4</c:v>
                </c:pt>
                <c:pt idx="10904">
                  <c:v>2.0001000000000002</c:v>
                </c:pt>
                <c:pt idx="10905">
                  <c:v>5.0000999999999998</c:v>
                </c:pt>
                <c:pt idx="10906">
                  <c:v>1E-4</c:v>
                </c:pt>
                <c:pt idx="10907">
                  <c:v>1.0001</c:v>
                </c:pt>
                <c:pt idx="10908">
                  <c:v>1E-4</c:v>
                </c:pt>
                <c:pt idx="10909">
                  <c:v>1E-4</c:v>
                </c:pt>
                <c:pt idx="10910">
                  <c:v>1.0001</c:v>
                </c:pt>
                <c:pt idx="10911">
                  <c:v>2.0001000000000002</c:v>
                </c:pt>
                <c:pt idx="10912">
                  <c:v>2.0001000000000002</c:v>
                </c:pt>
                <c:pt idx="10913">
                  <c:v>5.0000999999999998</c:v>
                </c:pt>
                <c:pt idx="10914">
                  <c:v>6.0000999999999998</c:v>
                </c:pt>
                <c:pt idx="10915">
                  <c:v>6.0000999999999998</c:v>
                </c:pt>
                <c:pt idx="10916">
                  <c:v>5.0000999999999998</c:v>
                </c:pt>
                <c:pt idx="10917">
                  <c:v>8.0000999999999998</c:v>
                </c:pt>
                <c:pt idx="10918">
                  <c:v>7.0000999999999998</c:v>
                </c:pt>
                <c:pt idx="10919">
                  <c:v>6.0000999999999998</c:v>
                </c:pt>
                <c:pt idx="10920">
                  <c:v>1.0001</c:v>
                </c:pt>
                <c:pt idx="10921">
                  <c:v>6.0000999999999998</c:v>
                </c:pt>
                <c:pt idx="10922">
                  <c:v>1.0001</c:v>
                </c:pt>
                <c:pt idx="10923">
                  <c:v>2.0001000000000002</c:v>
                </c:pt>
                <c:pt idx="10924">
                  <c:v>2.0001000000000002</c:v>
                </c:pt>
                <c:pt idx="10925">
                  <c:v>2.0001000000000002</c:v>
                </c:pt>
                <c:pt idx="10926">
                  <c:v>1E-4</c:v>
                </c:pt>
                <c:pt idx="10927">
                  <c:v>3.0001000000000002</c:v>
                </c:pt>
                <c:pt idx="10928">
                  <c:v>1.0001</c:v>
                </c:pt>
                <c:pt idx="10929">
                  <c:v>1.0001</c:v>
                </c:pt>
                <c:pt idx="10930">
                  <c:v>1E-4</c:v>
                </c:pt>
                <c:pt idx="10931">
                  <c:v>1.0001</c:v>
                </c:pt>
                <c:pt idx="10932">
                  <c:v>1E-4</c:v>
                </c:pt>
                <c:pt idx="10933">
                  <c:v>1E-4</c:v>
                </c:pt>
                <c:pt idx="10934">
                  <c:v>1E-4</c:v>
                </c:pt>
                <c:pt idx="10935">
                  <c:v>1E-4</c:v>
                </c:pt>
                <c:pt idx="10936">
                  <c:v>1E-4</c:v>
                </c:pt>
                <c:pt idx="10937">
                  <c:v>1E-4</c:v>
                </c:pt>
                <c:pt idx="10938">
                  <c:v>1E-4</c:v>
                </c:pt>
                <c:pt idx="10939">
                  <c:v>1.0001</c:v>
                </c:pt>
                <c:pt idx="10940">
                  <c:v>1.0001</c:v>
                </c:pt>
                <c:pt idx="10941">
                  <c:v>1E-4</c:v>
                </c:pt>
                <c:pt idx="10942">
                  <c:v>1.0001</c:v>
                </c:pt>
                <c:pt idx="10943">
                  <c:v>2.0001000000000002</c:v>
                </c:pt>
                <c:pt idx="10944">
                  <c:v>1.0001</c:v>
                </c:pt>
                <c:pt idx="10945">
                  <c:v>1.0001</c:v>
                </c:pt>
                <c:pt idx="10946">
                  <c:v>2.0001000000000002</c:v>
                </c:pt>
                <c:pt idx="10947">
                  <c:v>4.0000999999999998</c:v>
                </c:pt>
                <c:pt idx="10948">
                  <c:v>1.0001</c:v>
                </c:pt>
                <c:pt idx="10949">
                  <c:v>4.0000999999999998</c:v>
                </c:pt>
                <c:pt idx="10950">
                  <c:v>4.0000999999999998</c:v>
                </c:pt>
                <c:pt idx="10951">
                  <c:v>6.0000999999999998</c:v>
                </c:pt>
                <c:pt idx="10952">
                  <c:v>10.0001</c:v>
                </c:pt>
                <c:pt idx="10953">
                  <c:v>13.0001</c:v>
                </c:pt>
                <c:pt idx="10954">
                  <c:v>6.0000999999999998</c:v>
                </c:pt>
                <c:pt idx="10955">
                  <c:v>6.0000999999999998</c:v>
                </c:pt>
                <c:pt idx="10956">
                  <c:v>8.0000999999999998</c:v>
                </c:pt>
                <c:pt idx="10957">
                  <c:v>5.0000999999999998</c:v>
                </c:pt>
                <c:pt idx="10958">
                  <c:v>5.0000999999999998</c:v>
                </c:pt>
                <c:pt idx="10959">
                  <c:v>4.0000999999999998</c:v>
                </c:pt>
                <c:pt idx="10960">
                  <c:v>3.0001000000000002</c:v>
                </c:pt>
                <c:pt idx="10961">
                  <c:v>1.0001</c:v>
                </c:pt>
                <c:pt idx="10962">
                  <c:v>3.0001000000000002</c:v>
                </c:pt>
                <c:pt idx="10963">
                  <c:v>5.0000999999999998</c:v>
                </c:pt>
                <c:pt idx="10964">
                  <c:v>2.0001000000000002</c:v>
                </c:pt>
                <c:pt idx="10965">
                  <c:v>1.0001</c:v>
                </c:pt>
                <c:pt idx="10966">
                  <c:v>1E-4</c:v>
                </c:pt>
                <c:pt idx="10967">
                  <c:v>1.0001</c:v>
                </c:pt>
                <c:pt idx="10968">
                  <c:v>1E-4</c:v>
                </c:pt>
                <c:pt idx="10969">
                  <c:v>1.0001</c:v>
                </c:pt>
                <c:pt idx="10970">
                  <c:v>1E-4</c:v>
                </c:pt>
                <c:pt idx="10971">
                  <c:v>1E-4</c:v>
                </c:pt>
                <c:pt idx="10972">
                  <c:v>1.0001</c:v>
                </c:pt>
                <c:pt idx="10973">
                  <c:v>1E-4</c:v>
                </c:pt>
                <c:pt idx="10974">
                  <c:v>1E-4</c:v>
                </c:pt>
                <c:pt idx="10975">
                  <c:v>1E-4</c:v>
                </c:pt>
                <c:pt idx="10976">
                  <c:v>1E-4</c:v>
                </c:pt>
                <c:pt idx="10977">
                  <c:v>1E-4</c:v>
                </c:pt>
                <c:pt idx="10978">
                  <c:v>1E-4</c:v>
                </c:pt>
                <c:pt idx="10979">
                  <c:v>1E-4</c:v>
                </c:pt>
                <c:pt idx="10980">
                  <c:v>1E-4</c:v>
                </c:pt>
                <c:pt idx="10981">
                  <c:v>1.0001</c:v>
                </c:pt>
                <c:pt idx="10982">
                  <c:v>1E-4</c:v>
                </c:pt>
                <c:pt idx="10983">
                  <c:v>3.0001000000000002</c:v>
                </c:pt>
                <c:pt idx="10984">
                  <c:v>1.0001</c:v>
                </c:pt>
                <c:pt idx="10985">
                  <c:v>1E-4</c:v>
                </c:pt>
                <c:pt idx="10986">
                  <c:v>1.0001</c:v>
                </c:pt>
                <c:pt idx="10987">
                  <c:v>2.0001000000000002</c:v>
                </c:pt>
                <c:pt idx="10988">
                  <c:v>7.0000999999999998</c:v>
                </c:pt>
                <c:pt idx="10989">
                  <c:v>4.0000999999999998</c:v>
                </c:pt>
                <c:pt idx="10990">
                  <c:v>5.0000999999999998</c:v>
                </c:pt>
                <c:pt idx="10991">
                  <c:v>5.0000999999999998</c:v>
                </c:pt>
                <c:pt idx="10992">
                  <c:v>7.0000999999999998</c:v>
                </c:pt>
                <c:pt idx="10993">
                  <c:v>7.0000999999999998</c:v>
                </c:pt>
                <c:pt idx="10994">
                  <c:v>6.0000999999999998</c:v>
                </c:pt>
                <c:pt idx="10995">
                  <c:v>1.0001</c:v>
                </c:pt>
                <c:pt idx="10996">
                  <c:v>1E-4</c:v>
                </c:pt>
                <c:pt idx="10997">
                  <c:v>3.0001000000000002</c:v>
                </c:pt>
                <c:pt idx="10998">
                  <c:v>1.0001</c:v>
                </c:pt>
                <c:pt idx="10999">
                  <c:v>1E-4</c:v>
                </c:pt>
                <c:pt idx="11000">
                  <c:v>1.0001</c:v>
                </c:pt>
                <c:pt idx="11001">
                  <c:v>1.0001</c:v>
                </c:pt>
                <c:pt idx="11002">
                  <c:v>1.0001</c:v>
                </c:pt>
                <c:pt idx="11003">
                  <c:v>1.0001</c:v>
                </c:pt>
                <c:pt idx="11004">
                  <c:v>2.0001000000000002</c:v>
                </c:pt>
                <c:pt idx="11005">
                  <c:v>1E-4</c:v>
                </c:pt>
                <c:pt idx="11006">
                  <c:v>1E-4</c:v>
                </c:pt>
                <c:pt idx="11007">
                  <c:v>1E-4</c:v>
                </c:pt>
                <c:pt idx="11008">
                  <c:v>1.0001</c:v>
                </c:pt>
                <c:pt idx="11009">
                  <c:v>1E-4</c:v>
                </c:pt>
                <c:pt idx="11010">
                  <c:v>1E-4</c:v>
                </c:pt>
                <c:pt idx="11011">
                  <c:v>1E-4</c:v>
                </c:pt>
                <c:pt idx="11012">
                  <c:v>1E-4</c:v>
                </c:pt>
                <c:pt idx="11013">
                  <c:v>1E-4</c:v>
                </c:pt>
                <c:pt idx="11014">
                  <c:v>1.0001</c:v>
                </c:pt>
                <c:pt idx="11015">
                  <c:v>1E-4</c:v>
                </c:pt>
                <c:pt idx="11016">
                  <c:v>1E-4</c:v>
                </c:pt>
                <c:pt idx="11017">
                  <c:v>1E-4</c:v>
                </c:pt>
                <c:pt idx="11018">
                  <c:v>1E-4</c:v>
                </c:pt>
                <c:pt idx="11019">
                  <c:v>1E-4</c:v>
                </c:pt>
                <c:pt idx="11020">
                  <c:v>3.0001000000000002</c:v>
                </c:pt>
                <c:pt idx="11021">
                  <c:v>6.0000999999999998</c:v>
                </c:pt>
                <c:pt idx="11022">
                  <c:v>7.0000999999999998</c:v>
                </c:pt>
                <c:pt idx="11023">
                  <c:v>12.0001</c:v>
                </c:pt>
                <c:pt idx="11024">
                  <c:v>30.0001</c:v>
                </c:pt>
                <c:pt idx="11025">
                  <c:v>31.0001</c:v>
                </c:pt>
                <c:pt idx="11026">
                  <c:v>52.000100000000003</c:v>
                </c:pt>
                <c:pt idx="11027">
                  <c:v>58.000100000000003</c:v>
                </c:pt>
                <c:pt idx="11028">
                  <c:v>79.000100000000003</c:v>
                </c:pt>
                <c:pt idx="11029">
                  <c:v>61.000100000000003</c:v>
                </c:pt>
                <c:pt idx="11030">
                  <c:v>38.000100000000003</c:v>
                </c:pt>
                <c:pt idx="11031">
                  <c:v>17.0001</c:v>
                </c:pt>
                <c:pt idx="11032">
                  <c:v>13.0001</c:v>
                </c:pt>
                <c:pt idx="11033">
                  <c:v>3.0001000000000002</c:v>
                </c:pt>
                <c:pt idx="11034">
                  <c:v>4.0000999999999998</c:v>
                </c:pt>
                <c:pt idx="11035">
                  <c:v>5.0000999999999998</c:v>
                </c:pt>
                <c:pt idx="11036">
                  <c:v>4.0000999999999998</c:v>
                </c:pt>
                <c:pt idx="11037">
                  <c:v>1E-4</c:v>
                </c:pt>
                <c:pt idx="11038">
                  <c:v>2.0001000000000002</c:v>
                </c:pt>
                <c:pt idx="11039">
                  <c:v>1.0001</c:v>
                </c:pt>
                <c:pt idx="11040">
                  <c:v>1E-4</c:v>
                </c:pt>
                <c:pt idx="11041">
                  <c:v>1E-4</c:v>
                </c:pt>
                <c:pt idx="11042">
                  <c:v>1.0001</c:v>
                </c:pt>
                <c:pt idx="11043">
                  <c:v>1E-4</c:v>
                </c:pt>
                <c:pt idx="11044">
                  <c:v>1E-4</c:v>
                </c:pt>
                <c:pt idx="11045">
                  <c:v>1E-4</c:v>
                </c:pt>
                <c:pt idx="11046">
                  <c:v>1.0001</c:v>
                </c:pt>
                <c:pt idx="11047">
                  <c:v>1E-4</c:v>
                </c:pt>
                <c:pt idx="11048">
                  <c:v>1E-4</c:v>
                </c:pt>
                <c:pt idx="11049">
                  <c:v>1E-4</c:v>
                </c:pt>
                <c:pt idx="11050">
                  <c:v>1E-4</c:v>
                </c:pt>
                <c:pt idx="11051">
                  <c:v>1E-4</c:v>
                </c:pt>
                <c:pt idx="11052">
                  <c:v>1E-4</c:v>
                </c:pt>
                <c:pt idx="11053">
                  <c:v>1E-4</c:v>
                </c:pt>
                <c:pt idx="11054">
                  <c:v>1E-4</c:v>
                </c:pt>
                <c:pt idx="11055">
                  <c:v>2.0001000000000002</c:v>
                </c:pt>
                <c:pt idx="11056">
                  <c:v>1E-4</c:v>
                </c:pt>
                <c:pt idx="11057">
                  <c:v>1E-4</c:v>
                </c:pt>
                <c:pt idx="11058">
                  <c:v>1E-4</c:v>
                </c:pt>
                <c:pt idx="11059">
                  <c:v>1E-4</c:v>
                </c:pt>
                <c:pt idx="11060">
                  <c:v>4.0000999999999998</c:v>
                </c:pt>
                <c:pt idx="11061">
                  <c:v>6.0000999999999998</c:v>
                </c:pt>
                <c:pt idx="11062">
                  <c:v>3.0001000000000002</c:v>
                </c:pt>
                <c:pt idx="11063">
                  <c:v>3.0001000000000002</c:v>
                </c:pt>
                <c:pt idx="11064">
                  <c:v>6.0000999999999998</c:v>
                </c:pt>
                <c:pt idx="11065">
                  <c:v>11.0001</c:v>
                </c:pt>
                <c:pt idx="11066">
                  <c:v>8.0000999999999998</c:v>
                </c:pt>
                <c:pt idx="11067">
                  <c:v>10.0001</c:v>
                </c:pt>
                <c:pt idx="11068">
                  <c:v>9.0000999999999998</c:v>
                </c:pt>
                <c:pt idx="11069">
                  <c:v>10.0001</c:v>
                </c:pt>
                <c:pt idx="11070">
                  <c:v>3.0001000000000002</c:v>
                </c:pt>
                <c:pt idx="11071">
                  <c:v>1.0001</c:v>
                </c:pt>
                <c:pt idx="11072">
                  <c:v>3.0001000000000002</c:v>
                </c:pt>
                <c:pt idx="11073">
                  <c:v>3.0001000000000002</c:v>
                </c:pt>
                <c:pt idx="11074">
                  <c:v>2.0001000000000002</c:v>
                </c:pt>
                <c:pt idx="11075">
                  <c:v>1E-4</c:v>
                </c:pt>
                <c:pt idx="11076">
                  <c:v>1.0001</c:v>
                </c:pt>
                <c:pt idx="11077">
                  <c:v>1E-4</c:v>
                </c:pt>
                <c:pt idx="11078">
                  <c:v>1.0001</c:v>
                </c:pt>
                <c:pt idx="11079">
                  <c:v>1E-4</c:v>
                </c:pt>
                <c:pt idx="11080">
                  <c:v>1E-4</c:v>
                </c:pt>
                <c:pt idx="11081">
                  <c:v>1E-4</c:v>
                </c:pt>
                <c:pt idx="11082">
                  <c:v>1.0001</c:v>
                </c:pt>
                <c:pt idx="11083">
                  <c:v>1E-4</c:v>
                </c:pt>
                <c:pt idx="11084">
                  <c:v>1E-4</c:v>
                </c:pt>
                <c:pt idx="11085">
                  <c:v>1E-4</c:v>
                </c:pt>
                <c:pt idx="11086">
                  <c:v>1E-4</c:v>
                </c:pt>
                <c:pt idx="11087">
                  <c:v>1E-4</c:v>
                </c:pt>
                <c:pt idx="11088">
                  <c:v>1E-4</c:v>
                </c:pt>
                <c:pt idx="11089">
                  <c:v>1E-4</c:v>
                </c:pt>
                <c:pt idx="11090">
                  <c:v>1.0001</c:v>
                </c:pt>
                <c:pt idx="11091">
                  <c:v>1E-4</c:v>
                </c:pt>
                <c:pt idx="11092">
                  <c:v>1E-4</c:v>
                </c:pt>
                <c:pt idx="11093">
                  <c:v>1E-4</c:v>
                </c:pt>
                <c:pt idx="11094">
                  <c:v>1.0001</c:v>
                </c:pt>
                <c:pt idx="11095">
                  <c:v>1.0001</c:v>
                </c:pt>
                <c:pt idx="11096">
                  <c:v>1E-4</c:v>
                </c:pt>
                <c:pt idx="11097">
                  <c:v>1E-4</c:v>
                </c:pt>
                <c:pt idx="11098">
                  <c:v>1E-4</c:v>
                </c:pt>
                <c:pt idx="11099">
                  <c:v>1.0001</c:v>
                </c:pt>
                <c:pt idx="11100">
                  <c:v>5.0000999999999998</c:v>
                </c:pt>
                <c:pt idx="11101">
                  <c:v>7.0000999999999998</c:v>
                </c:pt>
                <c:pt idx="11102">
                  <c:v>8.0000999999999998</c:v>
                </c:pt>
                <c:pt idx="11103">
                  <c:v>10.0001</c:v>
                </c:pt>
                <c:pt idx="11104">
                  <c:v>10.0001</c:v>
                </c:pt>
                <c:pt idx="11105">
                  <c:v>4.0000999999999998</c:v>
                </c:pt>
                <c:pt idx="11106">
                  <c:v>10.0001</c:v>
                </c:pt>
                <c:pt idx="11107">
                  <c:v>6.0000999999999998</c:v>
                </c:pt>
                <c:pt idx="11108">
                  <c:v>3.0001000000000002</c:v>
                </c:pt>
                <c:pt idx="11109">
                  <c:v>2.0001000000000002</c:v>
                </c:pt>
                <c:pt idx="11110">
                  <c:v>2.0001000000000002</c:v>
                </c:pt>
                <c:pt idx="11111">
                  <c:v>1.0001</c:v>
                </c:pt>
                <c:pt idx="11112">
                  <c:v>1.0001</c:v>
                </c:pt>
                <c:pt idx="11113">
                  <c:v>2.0001000000000002</c:v>
                </c:pt>
                <c:pt idx="11114">
                  <c:v>1.0001</c:v>
                </c:pt>
                <c:pt idx="11115">
                  <c:v>1E-4</c:v>
                </c:pt>
                <c:pt idx="11116">
                  <c:v>1E-4</c:v>
                </c:pt>
                <c:pt idx="11117">
                  <c:v>1E-4</c:v>
                </c:pt>
                <c:pt idx="11118">
                  <c:v>1.0001</c:v>
                </c:pt>
                <c:pt idx="11119">
                  <c:v>1E-4</c:v>
                </c:pt>
                <c:pt idx="11120">
                  <c:v>1.0001</c:v>
                </c:pt>
                <c:pt idx="11121">
                  <c:v>1E-4</c:v>
                </c:pt>
                <c:pt idx="11122">
                  <c:v>1E-4</c:v>
                </c:pt>
                <c:pt idx="11123">
                  <c:v>1.0001</c:v>
                </c:pt>
                <c:pt idx="11124">
                  <c:v>1E-4</c:v>
                </c:pt>
                <c:pt idx="11125">
                  <c:v>1.0001</c:v>
                </c:pt>
                <c:pt idx="11126">
                  <c:v>1E-4</c:v>
                </c:pt>
                <c:pt idx="11127">
                  <c:v>1E-4</c:v>
                </c:pt>
                <c:pt idx="11128">
                  <c:v>1E-4</c:v>
                </c:pt>
                <c:pt idx="11129">
                  <c:v>1.0001</c:v>
                </c:pt>
                <c:pt idx="11130">
                  <c:v>1.0001</c:v>
                </c:pt>
                <c:pt idx="11131">
                  <c:v>1E-4</c:v>
                </c:pt>
                <c:pt idx="11132">
                  <c:v>1.0001</c:v>
                </c:pt>
                <c:pt idx="11133">
                  <c:v>1.0001</c:v>
                </c:pt>
                <c:pt idx="11134">
                  <c:v>1E-4</c:v>
                </c:pt>
                <c:pt idx="11135">
                  <c:v>3.0001000000000002</c:v>
                </c:pt>
                <c:pt idx="11136">
                  <c:v>3.0001000000000002</c:v>
                </c:pt>
                <c:pt idx="11137">
                  <c:v>1.0001</c:v>
                </c:pt>
                <c:pt idx="11138">
                  <c:v>5.0000999999999998</c:v>
                </c:pt>
                <c:pt idx="11139">
                  <c:v>7.0000999999999998</c:v>
                </c:pt>
                <c:pt idx="11140">
                  <c:v>9.0000999999999998</c:v>
                </c:pt>
                <c:pt idx="11141">
                  <c:v>7.0000999999999998</c:v>
                </c:pt>
                <c:pt idx="11142">
                  <c:v>5.0000999999999998</c:v>
                </c:pt>
                <c:pt idx="11143">
                  <c:v>7.0000999999999998</c:v>
                </c:pt>
                <c:pt idx="11144">
                  <c:v>8.0000999999999998</c:v>
                </c:pt>
                <c:pt idx="11145">
                  <c:v>1.0001</c:v>
                </c:pt>
                <c:pt idx="11146">
                  <c:v>6.0000999999999998</c:v>
                </c:pt>
                <c:pt idx="11147">
                  <c:v>1E-4</c:v>
                </c:pt>
                <c:pt idx="11148">
                  <c:v>2.0001000000000002</c:v>
                </c:pt>
                <c:pt idx="11149">
                  <c:v>1.0001</c:v>
                </c:pt>
                <c:pt idx="11150">
                  <c:v>1E-4</c:v>
                </c:pt>
                <c:pt idx="11151">
                  <c:v>1.0001</c:v>
                </c:pt>
                <c:pt idx="11152">
                  <c:v>1.0001</c:v>
                </c:pt>
                <c:pt idx="11153">
                  <c:v>1.0001</c:v>
                </c:pt>
                <c:pt idx="11154">
                  <c:v>1.0001</c:v>
                </c:pt>
                <c:pt idx="11155">
                  <c:v>1.0001</c:v>
                </c:pt>
                <c:pt idx="11156">
                  <c:v>1E-4</c:v>
                </c:pt>
                <c:pt idx="11157">
                  <c:v>2.0001000000000002</c:v>
                </c:pt>
                <c:pt idx="11158">
                  <c:v>1.0001</c:v>
                </c:pt>
                <c:pt idx="11159">
                  <c:v>1E-4</c:v>
                </c:pt>
                <c:pt idx="11160">
                  <c:v>1.0001</c:v>
                </c:pt>
                <c:pt idx="11161">
                  <c:v>1E-4</c:v>
                </c:pt>
                <c:pt idx="11162">
                  <c:v>1E-4</c:v>
                </c:pt>
                <c:pt idx="11163">
                  <c:v>1E-4</c:v>
                </c:pt>
                <c:pt idx="11164">
                  <c:v>1E-4</c:v>
                </c:pt>
                <c:pt idx="11165">
                  <c:v>1.0001</c:v>
                </c:pt>
                <c:pt idx="11166">
                  <c:v>1E-4</c:v>
                </c:pt>
                <c:pt idx="11167">
                  <c:v>1.0001</c:v>
                </c:pt>
                <c:pt idx="11168">
                  <c:v>1E-4</c:v>
                </c:pt>
                <c:pt idx="11169">
                  <c:v>1.0001</c:v>
                </c:pt>
                <c:pt idx="11170">
                  <c:v>6.0000999999999998</c:v>
                </c:pt>
                <c:pt idx="11171">
                  <c:v>7.0000999999999998</c:v>
                </c:pt>
                <c:pt idx="11172">
                  <c:v>4.0000999999999998</c:v>
                </c:pt>
                <c:pt idx="11173">
                  <c:v>10.0001</c:v>
                </c:pt>
                <c:pt idx="11174">
                  <c:v>9.0000999999999998</c:v>
                </c:pt>
                <c:pt idx="11175">
                  <c:v>4.0000999999999998</c:v>
                </c:pt>
                <c:pt idx="11176">
                  <c:v>9.0000999999999998</c:v>
                </c:pt>
                <c:pt idx="11177">
                  <c:v>7.0000999999999998</c:v>
                </c:pt>
                <c:pt idx="11178">
                  <c:v>3.0001000000000002</c:v>
                </c:pt>
                <c:pt idx="11179">
                  <c:v>4.0000999999999998</c:v>
                </c:pt>
                <c:pt idx="11180">
                  <c:v>7.0000999999999998</c:v>
                </c:pt>
                <c:pt idx="11181">
                  <c:v>1.0001</c:v>
                </c:pt>
                <c:pt idx="11182">
                  <c:v>1.0001</c:v>
                </c:pt>
                <c:pt idx="11183">
                  <c:v>1.0001</c:v>
                </c:pt>
                <c:pt idx="11184">
                  <c:v>2.0001000000000002</c:v>
                </c:pt>
                <c:pt idx="11185">
                  <c:v>2.0001000000000002</c:v>
                </c:pt>
                <c:pt idx="11186">
                  <c:v>2.0001000000000002</c:v>
                </c:pt>
                <c:pt idx="11187">
                  <c:v>3.0001000000000002</c:v>
                </c:pt>
                <c:pt idx="11188">
                  <c:v>2.0001000000000002</c:v>
                </c:pt>
                <c:pt idx="11189">
                  <c:v>1E-4</c:v>
                </c:pt>
                <c:pt idx="11190">
                  <c:v>1.0001</c:v>
                </c:pt>
                <c:pt idx="11191">
                  <c:v>1E-4</c:v>
                </c:pt>
                <c:pt idx="11192">
                  <c:v>1.0001</c:v>
                </c:pt>
                <c:pt idx="11193">
                  <c:v>1E-4</c:v>
                </c:pt>
                <c:pt idx="11194">
                  <c:v>1E-4</c:v>
                </c:pt>
                <c:pt idx="11195">
                  <c:v>1E-4</c:v>
                </c:pt>
                <c:pt idx="11196">
                  <c:v>1E-4</c:v>
                </c:pt>
                <c:pt idx="11197">
                  <c:v>1E-4</c:v>
                </c:pt>
                <c:pt idx="11198">
                  <c:v>1E-4</c:v>
                </c:pt>
                <c:pt idx="11199">
                  <c:v>1E-4</c:v>
                </c:pt>
                <c:pt idx="11200">
                  <c:v>1E-4</c:v>
                </c:pt>
                <c:pt idx="11201">
                  <c:v>1E-4</c:v>
                </c:pt>
                <c:pt idx="11202">
                  <c:v>1E-4</c:v>
                </c:pt>
                <c:pt idx="11203">
                  <c:v>1E-4</c:v>
                </c:pt>
                <c:pt idx="11204">
                  <c:v>5.0000999999999998</c:v>
                </c:pt>
                <c:pt idx="11205">
                  <c:v>1E-4</c:v>
                </c:pt>
                <c:pt idx="11206">
                  <c:v>1.0001</c:v>
                </c:pt>
                <c:pt idx="11207">
                  <c:v>1E-4</c:v>
                </c:pt>
                <c:pt idx="11208">
                  <c:v>3.0001000000000002</c:v>
                </c:pt>
                <c:pt idx="11209">
                  <c:v>4.0000999999999998</c:v>
                </c:pt>
                <c:pt idx="11210">
                  <c:v>2.0001000000000002</c:v>
                </c:pt>
                <c:pt idx="11211">
                  <c:v>6.0000999999999998</c:v>
                </c:pt>
                <c:pt idx="11212">
                  <c:v>8.0000999999999998</c:v>
                </c:pt>
                <c:pt idx="11213">
                  <c:v>7.0000999999999998</c:v>
                </c:pt>
                <c:pt idx="11214">
                  <c:v>1.0001</c:v>
                </c:pt>
                <c:pt idx="11215">
                  <c:v>8.0000999999999998</c:v>
                </c:pt>
                <c:pt idx="11216">
                  <c:v>1E-4</c:v>
                </c:pt>
                <c:pt idx="11217">
                  <c:v>1E-4</c:v>
                </c:pt>
                <c:pt idx="11218">
                  <c:v>1.0001</c:v>
                </c:pt>
                <c:pt idx="11219">
                  <c:v>3.0001000000000002</c:v>
                </c:pt>
                <c:pt idx="11220">
                  <c:v>3.0001000000000002</c:v>
                </c:pt>
                <c:pt idx="11221">
                  <c:v>1E-4</c:v>
                </c:pt>
                <c:pt idx="11222">
                  <c:v>1E-4</c:v>
                </c:pt>
                <c:pt idx="11223">
                  <c:v>2.0001000000000002</c:v>
                </c:pt>
                <c:pt idx="11224">
                  <c:v>1.0001</c:v>
                </c:pt>
                <c:pt idx="11225">
                  <c:v>1.0001</c:v>
                </c:pt>
                <c:pt idx="11226">
                  <c:v>1.0001</c:v>
                </c:pt>
                <c:pt idx="11227">
                  <c:v>2.0001000000000002</c:v>
                </c:pt>
                <c:pt idx="11228">
                  <c:v>1E-4</c:v>
                </c:pt>
                <c:pt idx="11229">
                  <c:v>1E-4</c:v>
                </c:pt>
                <c:pt idx="11230">
                  <c:v>1E-4</c:v>
                </c:pt>
                <c:pt idx="11231">
                  <c:v>1.0001</c:v>
                </c:pt>
                <c:pt idx="11232">
                  <c:v>1E-4</c:v>
                </c:pt>
                <c:pt idx="11233">
                  <c:v>1E-4</c:v>
                </c:pt>
                <c:pt idx="11234">
                  <c:v>1.0001</c:v>
                </c:pt>
                <c:pt idx="11235">
                  <c:v>1.0001</c:v>
                </c:pt>
                <c:pt idx="11236">
                  <c:v>1E-4</c:v>
                </c:pt>
                <c:pt idx="11237">
                  <c:v>1E-4</c:v>
                </c:pt>
                <c:pt idx="11238">
                  <c:v>1E-4</c:v>
                </c:pt>
                <c:pt idx="11239">
                  <c:v>1E-4</c:v>
                </c:pt>
                <c:pt idx="11240">
                  <c:v>1E-4</c:v>
                </c:pt>
                <c:pt idx="11241">
                  <c:v>2.0001000000000002</c:v>
                </c:pt>
                <c:pt idx="11242">
                  <c:v>6.0000999999999998</c:v>
                </c:pt>
                <c:pt idx="11243">
                  <c:v>4.0000999999999998</c:v>
                </c:pt>
                <c:pt idx="11244">
                  <c:v>5.0000999999999998</c:v>
                </c:pt>
                <c:pt idx="11245">
                  <c:v>11.0001</c:v>
                </c:pt>
                <c:pt idx="11246">
                  <c:v>7.0000999999999998</c:v>
                </c:pt>
                <c:pt idx="11247">
                  <c:v>14.0001</c:v>
                </c:pt>
                <c:pt idx="11248">
                  <c:v>12.0001</c:v>
                </c:pt>
                <c:pt idx="11249">
                  <c:v>7.0000999999999998</c:v>
                </c:pt>
                <c:pt idx="11250">
                  <c:v>5.0000999999999998</c:v>
                </c:pt>
                <c:pt idx="11251">
                  <c:v>6.0000999999999998</c:v>
                </c:pt>
                <c:pt idx="11252">
                  <c:v>3.0001000000000002</c:v>
                </c:pt>
                <c:pt idx="11253">
                  <c:v>6.0000999999999998</c:v>
                </c:pt>
                <c:pt idx="11254">
                  <c:v>3.0001000000000002</c:v>
                </c:pt>
                <c:pt idx="11255">
                  <c:v>2.0001000000000002</c:v>
                </c:pt>
                <c:pt idx="11256">
                  <c:v>2.0001000000000002</c:v>
                </c:pt>
                <c:pt idx="11257">
                  <c:v>1E-4</c:v>
                </c:pt>
                <c:pt idx="11258">
                  <c:v>2.0001000000000002</c:v>
                </c:pt>
                <c:pt idx="11259">
                  <c:v>1E-4</c:v>
                </c:pt>
                <c:pt idx="11260">
                  <c:v>1.0001</c:v>
                </c:pt>
                <c:pt idx="11261">
                  <c:v>2.0001000000000002</c:v>
                </c:pt>
                <c:pt idx="11262">
                  <c:v>1.0001</c:v>
                </c:pt>
                <c:pt idx="11263">
                  <c:v>1E-4</c:v>
                </c:pt>
                <c:pt idx="11264">
                  <c:v>1E-4</c:v>
                </c:pt>
                <c:pt idx="11265">
                  <c:v>1E-4</c:v>
                </c:pt>
                <c:pt idx="11266">
                  <c:v>1E-4</c:v>
                </c:pt>
                <c:pt idx="11267">
                  <c:v>1.0001</c:v>
                </c:pt>
                <c:pt idx="11268">
                  <c:v>1E-4</c:v>
                </c:pt>
                <c:pt idx="11269">
                  <c:v>1E-4</c:v>
                </c:pt>
                <c:pt idx="11270">
                  <c:v>1E-4</c:v>
                </c:pt>
                <c:pt idx="11271">
                  <c:v>1.0001</c:v>
                </c:pt>
                <c:pt idx="11272">
                  <c:v>1E-4</c:v>
                </c:pt>
                <c:pt idx="11273">
                  <c:v>1E-4</c:v>
                </c:pt>
                <c:pt idx="11274">
                  <c:v>1E-4</c:v>
                </c:pt>
                <c:pt idx="11275">
                  <c:v>1.0001</c:v>
                </c:pt>
                <c:pt idx="11276">
                  <c:v>1E-4</c:v>
                </c:pt>
                <c:pt idx="11277">
                  <c:v>3.0001000000000002</c:v>
                </c:pt>
                <c:pt idx="11278">
                  <c:v>4.0000999999999998</c:v>
                </c:pt>
                <c:pt idx="11279">
                  <c:v>4.0000999999999998</c:v>
                </c:pt>
                <c:pt idx="11280">
                  <c:v>5.0000999999999998</c:v>
                </c:pt>
                <c:pt idx="11281">
                  <c:v>5.0000999999999998</c:v>
                </c:pt>
                <c:pt idx="11282">
                  <c:v>9.0000999999999998</c:v>
                </c:pt>
                <c:pt idx="11283">
                  <c:v>12.0001</c:v>
                </c:pt>
                <c:pt idx="11284">
                  <c:v>8.0000999999999998</c:v>
                </c:pt>
                <c:pt idx="11285">
                  <c:v>9.0000999999999998</c:v>
                </c:pt>
                <c:pt idx="11286">
                  <c:v>10.0001</c:v>
                </c:pt>
                <c:pt idx="11287">
                  <c:v>6.0000999999999998</c:v>
                </c:pt>
                <c:pt idx="11288">
                  <c:v>10.0001</c:v>
                </c:pt>
                <c:pt idx="11289">
                  <c:v>7.0000999999999998</c:v>
                </c:pt>
                <c:pt idx="11290">
                  <c:v>1E-4</c:v>
                </c:pt>
                <c:pt idx="11291">
                  <c:v>3.0001000000000002</c:v>
                </c:pt>
                <c:pt idx="11292">
                  <c:v>1E-4</c:v>
                </c:pt>
                <c:pt idx="11293">
                  <c:v>3.0001000000000002</c:v>
                </c:pt>
                <c:pt idx="11294">
                  <c:v>2.0001000000000002</c:v>
                </c:pt>
                <c:pt idx="11295">
                  <c:v>4.0000999999999998</c:v>
                </c:pt>
                <c:pt idx="11296">
                  <c:v>1.0001</c:v>
                </c:pt>
                <c:pt idx="11297">
                  <c:v>1.0001</c:v>
                </c:pt>
                <c:pt idx="11298">
                  <c:v>1E-4</c:v>
                </c:pt>
                <c:pt idx="11299">
                  <c:v>1E-4</c:v>
                </c:pt>
                <c:pt idx="11300">
                  <c:v>1E-4</c:v>
                </c:pt>
                <c:pt idx="11301">
                  <c:v>1E-4</c:v>
                </c:pt>
                <c:pt idx="11302">
                  <c:v>1E-4</c:v>
                </c:pt>
                <c:pt idx="11303">
                  <c:v>1E-4</c:v>
                </c:pt>
                <c:pt idx="11304">
                  <c:v>1E-4</c:v>
                </c:pt>
                <c:pt idx="11305">
                  <c:v>1.0001</c:v>
                </c:pt>
                <c:pt idx="11306">
                  <c:v>2.0001000000000002</c:v>
                </c:pt>
                <c:pt idx="11307">
                  <c:v>1E-4</c:v>
                </c:pt>
                <c:pt idx="11308">
                  <c:v>1.0001</c:v>
                </c:pt>
                <c:pt idx="11309">
                  <c:v>1E-4</c:v>
                </c:pt>
                <c:pt idx="11310">
                  <c:v>1.0001</c:v>
                </c:pt>
                <c:pt idx="11311">
                  <c:v>1E-4</c:v>
                </c:pt>
                <c:pt idx="11312">
                  <c:v>1E-4</c:v>
                </c:pt>
                <c:pt idx="11313">
                  <c:v>2.0001000000000002</c:v>
                </c:pt>
                <c:pt idx="11314">
                  <c:v>1.0001</c:v>
                </c:pt>
                <c:pt idx="11315">
                  <c:v>1.0001</c:v>
                </c:pt>
                <c:pt idx="11316">
                  <c:v>3.0001000000000002</c:v>
                </c:pt>
                <c:pt idx="11317">
                  <c:v>9.0000999999999998</c:v>
                </c:pt>
                <c:pt idx="11318">
                  <c:v>11.0001</c:v>
                </c:pt>
                <c:pt idx="11319">
                  <c:v>14.0001</c:v>
                </c:pt>
                <c:pt idx="11320">
                  <c:v>13.0001</c:v>
                </c:pt>
                <c:pt idx="11321">
                  <c:v>10.0001</c:v>
                </c:pt>
                <c:pt idx="11322">
                  <c:v>16.0001</c:v>
                </c:pt>
                <c:pt idx="11323">
                  <c:v>15.0001</c:v>
                </c:pt>
                <c:pt idx="11324">
                  <c:v>6.0000999999999998</c:v>
                </c:pt>
                <c:pt idx="11325">
                  <c:v>2.0001000000000002</c:v>
                </c:pt>
                <c:pt idx="11326">
                  <c:v>2.0001000000000002</c:v>
                </c:pt>
                <c:pt idx="11327">
                  <c:v>3.0001000000000002</c:v>
                </c:pt>
                <c:pt idx="11328">
                  <c:v>1.0001</c:v>
                </c:pt>
                <c:pt idx="11329">
                  <c:v>5.0000999999999998</c:v>
                </c:pt>
                <c:pt idx="11330">
                  <c:v>1E-4</c:v>
                </c:pt>
                <c:pt idx="11331">
                  <c:v>4.0000999999999998</c:v>
                </c:pt>
                <c:pt idx="11332">
                  <c:v>1.0001</c:v>
                </c:pt>
                <c:pt idx="11333">
                  <c:v>1E-4</c:v>
                </c:pt>
                <c:pt idx="11334">
                  <c:v>1E-4</c:v>
                </c:pt>
                <c:pt idx="11335">
                  <c:v>1E-4</c:v>
                </c:pt>
                <c:pt idx="11336">
                  <c:v>1E-4</c:v>
                </c:pt>
                <c:pt idx="11337">
                  <c:v>1E-4</c:v>
                </c:pt>
                <c:pt idx="11338">
                  <c:v>1E-4</c:v>
                </c:pt>
                <c:pt idx="11339">
                  <c:v>1.0001</c:v>
                </c:pt>
                <c:pt idx="11340">
                  <c:v>1E-4</c:v>
                </c:pt>
                <c:pt idx="11341">
                  <c:v>1E-4</c:v>
                </c:pt>
                <c:pt idx="11342">
                  <c:v>1E-4</c:v>
                </c:pt>
                <c:pt idx="11343">
                  <c:v>1E-4</c:v>
                </c:pt>
                <c:pt idx="11344">
                  <c:v>1E-4</c:v>
                </c:pt>
                <c:pt idx="11345">
                  <c:v>1.0001</c:v>
                </c:pt>
                <c:pt idx="11346">
                  <c:v>1E-4</c:v>
                </c:pt>
                <c:pt idx="11347">
                  <c:v>1E-4</c:v>
                </c:pt>
                <c:pt idx="11348">
                  <c:v>4.0000999999999998</c:v>
                </c:pt>
                <c:pt idx="11349">
                  <c:v>1.0001</c:v>
                </c:pt>
                <c:pt idx="11350">
                  <c:v>5.0000999999999998</c:v>
                </c:pt>
                <c:pt idx="11351">
                  <c:v>5.0000999999999998</c:v>
                </c:pt>
                <c:pt idx="11352">
                  <c:v>6.0000999999999998</c:v>
                </c:pt>
                <c:pt idx="11353">
                  <c:v>5.0000999999999998</c:v>
                </c:pt>
                <c:pt idx="11354">
                  <c:v>10.0001</c:v>
                </c:pt>
                <c:pt idx="11355">
                  <c:v>8.0000999999999998</c:v>
                </c:pt>
                <c:pt idx="11356">
                  <c:v>10.0001</c:v>
                </c:pt>
                <c:pt idx="11357">
                  <c:v>8.0000999999999998</c:v>
                </c:pt>
                <c:pt idx="11358">
                  <c:v>9.0000999999999998</c:v>
                </c:pt>
                <c:pt idx="11359">
                  <c:v>10.0001</c:v>
                </c:pt>
                <c:pt idx="11360">
                  <c:v>13.0001</c:v>
                </c:pt>
                <c:pt idx="11361">
                  <c:v>9.0000999999999998</c:v>
                </c:pt>
                <c:pt idx="11362">
                  <c:v>6.0000999999999998</c:v>
                </c:pt>
                <c:pt idx="11363">
                  <c:v>2.0001000000000002</c:v>
                </c:pt>
                <c:pt idx="11364">
                  <c:v>1E-4</c:v>
                </c:pt>
                <c:pt idx="11365">
                  <c:v>1.0001</c:v>
                </c:pt>
                <c:pt idx="11366">
                  <c:v>1E-4</c:v>
                </c:pt>
                <c:pt idx="11367">
                  <c:v>1.0001</c:v>
                </c:pt>
                <c:pt idx="11368">
                  <c:v>1.0001</c:v>
                </c:pt>
                <c:pt idx="11369">
                  <c:v>2.0001000000000002</c:v>
                </c:pt>
                <c:pt idx="11370">
                  <c:v>1E-4</c:v>
                </c:pt>
                <c:pt idx="11371">
                  <c:v>1E-4</c:v>
                </c:pt>
                <c:pt idx="11372">
                  <c:v>1.0001</c:v>
                </c:pt>
                <c:pt idx="11373">
                  <c:v>1E-4</c:v>
                </c:pt>
                <c:pt idx="11374">
                  <c:v>1E-4</c:v>
                </c:pt>
                <c:pt idx="11375">
                  <c:v>1E-4</c:v>
                </c:pt>
                <c:pt idx="11376">
                  <c:v>1.0001</c:v>
                </c:pt>
                <c:pt idx="11377">
                  <c:v>1E-4</c:v>
                </c:pt>
                <c:pt idx="11378">
                  <c:v>1E-4</c:v>
                </c:pt>
                <c:pt idx="11379">
                  <c:v>1E-4</c:v>
                </c:pt>
                <c:pt idx="11380">
                  <c:v>1E-4</c:v>
                </c:pt>
                <c:pt idx="11381">
                  <c:v>1E-4</c:v>
                </c:pt>
                <c:pt idx="11382">
                  <c:v>1E-4</c:v>
                </c:pt>
                <c:pt idx="11383">
                  <c:v>1E-4</c:v>
                </c:pt>
                <c:pt idx="11384">
                  <c:v>3.0001000000000002</c:v>
                </c:pt>
                <c:pt idx="11385">
                  <c:v>1.0001</c:v>
                </c:pt>
                <c:pt idx="11386">
                  <c:v>3.0001000000000002</c:v>
                </c:pt>
                <c:pt idx="11387">
                  <c:v>5.0000999999999998</c:v>
                </c:pt>
                <c:pt idx="11388">
                  <c:v>7.0000999999999998</c:v>
                </c:pt>
                <c:pt idx="11389">
                  <c:v>7.0000999999999998</c:v>
                </c:pt>
                <c:pt idx="11390">
                  <c:v>12.0001</c:v>
                </c:pt>
                <c:pt idx="11391">
                  <c:v>12.0001</c:v>
                </c:pt>
                <c:pt idx="11392">
                  <c:v>7.0000999999999998</c:v>
                </c:pt>
                <c:pt idx="11393">
                  <c:v>14.0001</c:v>
                </c:pt>
                <c:pt idx="11394">
                  <c:v>14.0001</c:v>
                </c:pt>
                <c:pt idx="11395">
                  <c:v>7.0000999999999998</c:v>
                </c:pt>
                <c:pt idx="11396">
                  <c:v>6.0000999999999998</c:v>
                </c:pt>
                <c:pt idx="11397">
                  <c:v>4.0000999999999998</c:v>
                </c:pt>
                <c:pt idx="11398">
                  <c:v>5.0000999999999998</c:v>
                </c:pt>
                <c:pt idx="11399">
                  <c:v>2.0001000000000002</c:v>
                </c:pt>
                <c:pt idx="11400">
                  <c:v>1.0001</c:v>
                </c:pt>
                <c:pt idx="11401">
                  <c:v>1.0001</c:v>
                </c:pt>
                <c:pt idx="11402">
                  <c:v>3.0001000000000002</c:v>
                </c:pt>
                <c:pt idx="11403">
                  <c:v>1.0001</c:v>
                </c:pt>
                <c:pt idx="11404">
                  <c:v>2.0001000000000002</c:v>
                </c:pt>
                <c:pt idx="11405">
                  <c:v>3.0001000000000002</c:v>
                </c:pt>
                <c:pt idx="11406">
                  <c:v>1E-4</c:v>
                </c:pt>
                <c:pt idx="11407">
                  <c:v>1E-4</c:v>
                </c:pt>
                <c:pt idx="11408">
                  <c:v>1E-4</c:v>
                </c:pt>
                <c:pt idx="11409">
                  <c:v>1.0001</c:v>
                </c:pt>
                <c:pt idx="11410">
                  <c:v>1E-4</c:v>
                </c:pt>
                <c:pt idx="11411">
                  <c:v>1E-4</c:v>
                </c:pt>
                <c:pt idx="11412">
                  <c:v>1E-4</c:v>
                </c:pt>
                <c:pt idx="11413">
                  <c:v>1E-4</c:v>
                </c:pt>
                <c:pt idx="11414">
                  <c:v>1E-4</c:v>
                </c:pt>
                <c:pt idx="11415">
                  <c:v>1E-4</c:v>
                </c:pt>
                <c:pt idx="11416">
                  <c:v>1E-4</c:v>
                </c:pt>
                <c:pt idx="11417">
                  <c:v>2.0001000000000002</c:v>
                </c:pt>
                <c:pt idx="11418">
                  <c:v>1.0001</c:v>
                </c:pt>
                <c:pt idx="11419">
                  <c:v>1E-4</c:v>
                </c:pt>
                <c:pt idx="11420">
                  <c:v>2.0001000000000002</c:v>
                </c:pt>
                <c:pt idx="11421">
                  <c:v>1.0001</c:v>
                </c:pt>
                <c:pt idx="11422">
                  <c:v>3.0001000000000002</c:v>
                </c:pt>
                <c:pt idx="11423">
                  <c:v>1E-4</c:v>
                </c:pt>
                <c:pt idx="11424">
                  <c:v>6.0000999999999998</c:v>
                </c:pt>
                <c:pt idx="11425">
                  <c:v>8.0000999999999998</c:v>
                </c:pt>
                <c:pt idx="11426">
                  <c:v>6.0000999999999998</c:v>
                </c:pt>
                <c:pt idx="11427">
                  <c:v>8.0000999999999998</c:v>
                </c:pt>
                <c:pt idx="11428">
                  <c:v>18.0001</c:v>
                </c:pt>
                <c:pt idx="11429">
                  <c:v>25.0001</c:v>
                </c:pt>
                <c:pt idx="11430">
                  <c:v>30.0001</c:v>
                </c:pt>
                <c:pt idx="11431">
                  <c:v>6.0000999999999998</c:v>
                </c:pt>
                <c:pt idx="11432">
                  <c:v>14.0001</c:v>
                </c:pt>
                <c:pt idx="11433">
                  <c:v>1.0001</c:v>
                </c:pt>
                <c:pt idx="11434">
                  <c:v>1.0001</c:v>
                </c:pt>
                <c:pt idx="11435">
                  <c:v>2.0001000000000002</c:v>
                </c:pt>
                <c:pt idx="11436">
                  <c:v>1.0001</c:v>
                </c:pt>
                <c:pt idx="11437">
                  <c:v>2.0001000000000002</c:v>
                </c:pt>
                <c:pt idx="11438">
                  <c:v>4.0000999999999998</c:v>
                </c:pt>
                <c:pt idx="11439">
                  <c:v>1.0001</c:v>
                </c:pt>
                <c:pt idx="11440">
                  <c:v>1E-4</c:v>
                </c:pt>
                <c:pt idx="11441">
                  <c:v>1E-4</c:v>
                </c:pt>
                <c:pt idx="11442">
                  <c:v>1.0001</c:v>
                </c:pt>
                <c:pt idx="11443">
                  <c:v>1E-4</c:v>
                </c:pt>
                <c:pt idx="11444">
                  <c:v>1E-4</c:v>
                </c:pt>
                <c:pt idx="11445">
                  <c:v>2.0001000000000002</c:v>
                </c:pt>
                <c:pt idx="11446">
                  <c:v>2.0001000000000002</c:v>
                </c:pt>
                <c:pt idx="11447">
                  <c:v>1E-4</c:v>
                </c:pt>
                <c:pt idx="11448">
                  <c:v>1E-4</c:v>
                </c:pt>
                <c:pt idx="11449">
                  <c:v>1.0001</c:v>
                </c:pt>
                <c:pt idx="11450">
                  <c:v>1E-4</c:v>
                </c:pt>
                <c:pt idx="11451">
                  <c:v>1E-4</c:v>
                </c:pt>
                <c:pt idx="11452">
                  <c:v>1E-4</c:v>
                </c:pt>
                <c:pt idx="11453">
                  <c:v>1E-4</c:v>
                </c:pt>
                <c:pt idx="11454">
                  <c:v>1E-4</c:v>
                </c:pt>
                <c:pt idx="11455">
                  <c:v>1E-4</c:v>
                </c:pt>
                <c:pt idx="11456">
                  <c:v>1E-4</c:v>
                </c:pt>
                <c:pt idx="11457">
                  <c:v>5.0000999999999998</c:v>
                </c:pt>
                <c:pt idx="11458">
                  <c:v>3.0001000000000002</c:v>
                </c:pt>
                <c:pt idx="11459">
                  <c:v>3.0001000000000002</c:v>
                </c:pt>
                <c:pt idx="11460">
                  <c:v>4.0000999999999998</c:v>
                </c:pt>
                <c:pt idx="11461">
                  <c:v>1E-4</c:v>
                </c:pt>
                <c:pt idx="11462">
                  <c:v>3.0001000000000002</c:v>
                </c:pt>
                <c:pt idx="11463">
                  <c:v>7.0000999999999998</c:v>
                </c:pt>
                <c:pt idx="11464">
                  <c:v>10.0001</c:v>
                </c:pt>
                <c:pt idx="11465">
                  <c:v>11.0001</c:v>
                </c:pt>
                <c:pt idx="11466">
                  <c:v>11.0001</c:v>
                </c:pt>
                <c:pt idx="11467">
                  <c:v>10.0001</c:v>
                </c:pt>
                <c:pt idx="11468">
                  <c:v>6.0000999999999998</c:v>
                </c:pt>
                <c:pt idx="11469">
                  <c:v>3.0001000000000002</c:v>
                </c:pt>
                <c:pt idx="11470">
                  <c:v>4.0000999999999998</c:v>
                </c:pt>
                <c:pt idx="11471">
                  <c:v>4.0000999999999998</c:v>
                </c:pt>
                <c:pt idx="11472">
                  <c:v>1.0001</c:v>
                </c:pt>
                <c:pt idx="11473">
                  <c:v>1.0001</c:v>
                </c:pt>
                <c:pt idx="11474">
                  <c:v>1.0001</c:v>
                </c:pt>
                <c:pt idx="11475">
                  <c:v>1.0001</c:v>
                </c:pt>
                <c:pt idx="11476">
                  <c:v>1.0001</c:v>
                </c:pt>
                <c:pt idx="11477">
                  <c:v>1E-4</c:v>
                </c:pt>
                <c:pt idx="11478">
                  <c:v>1.0001</c:v>
                </c:pt>
                <c:pt idx="11479">
                  <c:v>1E-4</c:v>
                </c:pt>
                <c:pt idx="11480">
                  <c:v>1E-4</c:v>
                </c:pt>
                <c:pt idx="11481">
                  <c:v>1.0001</c:v>
                </c:pt>
                <c:pt idx="11482">
                  <c:v>1.0001</c:v>
                </c:pt>
                <c:pt idx="11483">
                  <c:v>1E-4</c:v>
                </c:pt>
                <c:pt idx="11484">
                  <c:v>1E-4</c:v>
                </c:pt>
                <c:pt idx="11485">
                  <c:v>1E-4</c:v>
                </c:pt>
                <c:pt idx="11486">
                  <c:v>1E-4</c:v>
                </c:pt>
                <c:pt idx="11487">
                  <c:v>1.0001</c:v>
                </c:pt>
                <c:pt idx="11488">
                  <c:v>1.0001</c:v>
                </c:pt>
                <c:pt idx="11489">
                  <c:v>1E-4</c:v>
                </c:pt>
                <c:pt idx="11490">
                  <c:v>2.0001000000000002</c:v>
                </c:pt>
                <c:pt idx="11491">
                  <c:v>5.0000999999999998</c:v>
                </c:pt>
                <c:pt idx="11492">
                  <c:v>8.0000999999999998</c:v>
                </c:pt>
                <c:pt idx="11493">
                  <c:v>12.0001</c:v>
                </c:pt>
                <c:pt idx="11494">
                  <c:v>21.0001</c:v>
                </c:pt>
                <c:pt idx="11495">
                  <c:v>28.0001</c:v>
                </c:pt>
                <c:pt idx="11496">
                  <c:v>59.000100000000003</c:v>
                </c:pt>
                <c:pt idx="11497">
                  <c:v>125.0001</c:v>
                </c:pt>
                <c:pt idx="11498">
                  <c:v>157.0001</c:v>
                </c:pt>
                <c:pt idx="11499">
                  <c:v>259.00009999999997</c:v>
                </c:pt>
                <c:pt idx="11500">
                  <c:v>343.00009999999997</c:v>
                </c:pt>
                <c:pt idx="11501">
                  <c:v>391.00009999999997</c:v>
                </c:pt>
                <c:pt idx="11502">
                  <c:v>297.00009999999997</c:v>
                </c:pt>
                <c:pt idx="11503">
                  <c:v>163.0001</c:v>
                </c:pt>
                <c:pt idx="11504">
                  <c:v>47.000100000000003</c:v>
                </c:pt>
                <c:pt idx="11505">
                  <c:v>14.0001</c:v>
                </c:pt>
                <c:pt idx="11506">
                  <c:v>2.0001000000000002</c:v>
                </c:pt>
                <c:pt idx="11507">
                  <c:v>6.0000999999999998</c:v>
                </c:pt>
                <c:pt idx="11508">
                  <c:v>3.0001000000000002</c:v>
                </c:pt>
                <c:pt idx="11509">
                  <c:v>5.0000999999999998</c:v>
                </c:pt>
                <c:pt idx="11510">
                  <c:v>3.0001000000000002</c:v>
                </c:pt>
                <c:pt idx="11511">
                  <c:v>1E-4</c:v>
                </c:pt>
                <c:pt idx="11512">
                  <c:v>2.0001000000000002</c:v>
                </c:pt>
                <c:pt idx="11513">
                  <c:v>1E-4</c:v>
                </c:pt>
                <c:pt idx="11514">
                  <c:v>1.0001</c:v>
                </c:pt>
                <c:pt idx="11515">
                  <c:v>1.0001</c:v>
                </c:pt>
                <c:pt idx="11516">
                  <c:v>1E-4</c:v>
                </c:pt>
                <c:pt idx="11517">
                  <c:v>1E-4</c:v>
                </c:pt>
                <c:pt idx="11518">
                  <c:v>1E-4</c:v>
                </c:pt>
                <c:pt idx="11519">
                  <c:v>1.0001</c:v>
                </c:pt>
                <c:pt idx="11520">
                  <c:v>1E-4</c:v>
                </c:pt>
                <c:pt idx="11521">
                  <c:v>1E-4</c:v>
                </c:pt>
                <c:pt idx="11522">
                  <c:v>1.0001</c:v>
                </c:pt>
                <c:pt idx="11523">
                  <c:v>1.0001</c:v>
                </c:pt>
                <c:pt idx="11524">
                  <c:v>1.0001</c:v>
                </c:pt>
                <c:pt idx="11525">
                  <c:v>1.0001</c:v>
                </c:pt>
                <c:pt idx="11526">
                  <c:v>1.0001</c:v>
                </c:pt>
                <c:pt idx="11527">
                  <c:v>1E-4</c:v>
                </c:pt>
                <c:pt idx="11528">
                  <c:v>1E-4</c:v>
                </c:pt>
                <c:pt idx="11529">
                  <c:v>1.0001</c:v>
                </c:pt>
                <c:pt idx="11530">
                  <c:v>1E-4</c:v>
                </c:pt>
                <c:pt idx="11531">
                  <c:v>2.0001000000000002</c:v>
                </c:pt>
                <c:pt idx="11532">
                  <c:v>4.0000999999999998</c:v>
                </c:pt>
                <c:pt idx="11533">
                  <c:v>4.0000999999999998</c:v>
                </c:pt>
                <c:pt idx="11534">
                  <c:v>4.0000999999999998</c:v>
                </c:pt>
                <c:pt idx="11535">
                  <c:v>11.0001</c:v>
                </c:pt>
                <c:pt idx="11536">
                  <c:v>19.0001</c:v>
                </c:pt>
                <c:pt idx="11537">
                  <c:v>38.000100000000003</c:v>
                </c:pt>
                <c:pt idx="11538">
                  <c:v>35.000100000000003</c:v>
                </c:pt>
                <c:pt idx="11539">
                  <c:v>28.0001</c:v>
                </c:pt>
                <c:pt idx="11540">
                  <c:v>16.0001</c:v>
                </c:pt>
                <c:pt idx="11541">
                  <c:v>5.0000999999999998</c:v>
                </c:pt>
                <c:pt idx="11542">
                  <c:v>4.0000999999999998</c:v>
                </c:pt>
                <c:pt idx="11543">
                  <c:v>1.0001</c:v>
                </c:pt>
                <c:pt idx="11544">
                  <c:v>1.0001</c:v>
                </c:pt>
                <c:pt idx="11545">
                  <c:v>2.0001000000000002</c:v>
                </c:pt>
                <c:pt idx="11546">
                  <c:v>2.0001000000000002</c:v>
                </c:pt>
                <c:pt idx="11547">
                  <c:v>1.0001</c:v>
                </c:pt>
                <c:pt idx="11548">
                  <c:v>1E-4</c:v>
                </c:pt>
                <c:pt idx="11549">
                  <c:v>1E-4</c:v>
                </c:pt>
                <c:pt idx="11550">
                  <c:v>2.0001000000000002</c:v>
                </c:pt>
                <c:pt idx="11551">
                  <c:v>1.0001</c:v>
                </c:pt>
                <c:pt idx="11552">
                  <c:v>1.0001</c:v>
                </c:pt>
                <c:pt idx="11553">
                  <c:v>1E-4</c:v>
                </c:pt>
                <c:pt idx="11554">
                  <c:v>1E-4</c:v>
                </c:pt>
                <c:pt idx="11555">
                  <c:v>1E-4</c:v>
                </c:pt>
                <c:pt idx="11556">
                  <c:v>1.0001</c:v>
                </c:pt>
                <c:pt idx="11557">
                  <c:v>1E-4</c:v>
                </c:pt>
                <c:pt idx="11558">
                  <c:v>1E-4</c:v>
                </c:pt>
                <c:pt idx="11559">
                  <c:v>2.0001000000000002</c:v>
                </c:pt>
                <c:pt idx="11560">
                  <c:v>1E-4</c:v>
                </c:pt>
                <c:pt idx="11561">
                  <c:v>1.0001</c:v>
                </c:pt>
                <c:pt idx="11562">
                  <c:v>1.0001</c:v>
                </c:pt>
                <c:pt idx="11563">
                  <c:v>3.0001000000000002</c:v>
                </c:pt>
                <c:pt idx="11564">
                  <c:v>8.0000999999999998</c:v>
                </c:pt>
                <c:pt idx="11565">
                  <c:v>7.0000999999999998</c:v>
                </c:pt>
                <c:pt idx="11566">
                  <c:v>22.0001</c:v>
                </c:pt>
                <c:pt idx="11567">
                  <c:v>38.000100000000003</c:v>
                </c:pt>
                <c:pt idx="11568">
                  <c:v>55.000100000000003</c:v>
                </c:pt>
                <c:pt idx="11569">
                  <c:v>100.0001</c:v>
                </c:pt>
                <c:pt idx="11570">
                  <c:v>161.0001</c:v>
                </c:pt>
                <c:pt idx="11571">
                  <c:v>199.0001</c:v>
                </c:pt>
                <c:pt idx="11572">
                  <c:v>262.00009999999997</c:v>
                </c:pt>
                <c:pt idx="11573">
                  <c:v>238.0001</c:v>
                </c:pt>
                <c:pt idx="11574">
                  <c:v>132.0001</c:v>
                </c:pt>
                <c:pt idx="11575">
                  <c:v>52.000100000000003</c:v>
                </c:pt>
                <c:pt idx="11576">
                  <c:v>23.0001</c:v>
                </c:pt>
                <c:pt idx="11577">
                  <c:v>5.0000999999999998</c:v>
                </c:pt>
                <c:pt idx="11578">
                  <c:v>2.0001000000000002</c:v>
                </c:pt>
                <c:pt idx="11579">
                  <c:v>1E-4</c:v>
                </c:pt>
                <c:pt idx="11580">
                  <c:v>1.0001</c:v>
                </c:pt>
                <c:pt idx="11581">
                  <c:v>3.0001000000000002</c:v>
                </c:pt>
                <c:pt idx="11582">
                  <c:v>1.0001</c:v>
                </c:pt>
                <c:pt idx="11583">
                  <c:v>1.0001</c:v>
                </c:pt>
                <c:pt idx="11584">
                  <c:v>1.0001</c:v>
                </c:pt>
                <c:pt idx="11585">
                  <c:v>1.0001</c:v>
                </c:pt>
                <c:pt idx="11586">
                  <c:v>1E-4</c:v>
                </c:pt>
                <c:pt idx="11587">
                  <c:v>1E-4</c:v>
                </c:pt>
                <c:pt idx="11588">
                  <c:v>1.0001</c:v>
                </c:pt>
                <c:pt idx="11589">
                  <c:v>1.0001</c:v>
                </c:pt>
                <c:pt idx="11590">
                  <c:v>1.0001</c:v>
                </c:pt>
                <c:pt idx="11591">
                  <c:v>1E-4</c:v>
                </c:pt>
                <c:pt idx="11592">
                  <c:v>1E-4</c:v>
                </c:pt>
                <c:pt idx="11593">
                  <c:v>1E-4</c:v>
                </c:pt>
                <c:pt idx="11594">
                  <c:v>1E-4</c:v>
                </c:pt>
                <c:pt idx="11595">
                  <c:v>1E-4</c:v>
                </c:pt>
                <c:pt idx="11596">
                  <c:v>1.0001</c:v>
                </c:pt>
                <c:pt idx="11597">
                  <c:v>1.0001</c:v>
                </c:pt>
                <c:pt idx="11598">
                  <c:v>1E-4</c:v>
                </c:pt>
                <c:pt idx="11599">
                  <c:v>1.0001</c:v>
                </c:pt>
                <c:pt idx="11600">
                  <c:v>1E-4</c:v>
                </c:pt>
                <c:pt idx="11601">
                  <c:v>1.0001</c:v>
                </c:pt>
                <c:pt idx="11602">
                  <c:v>2.0001000000000002</c:v>
                </c:pt>
                <c:pt idx="11603">
                  <c:v>2.0001000000000002</c:v>
                </c:pt>
                <c:pt idx="11604">
                  <c:v>8.0000999999999998</c:v>
                </c:pt>
                <c:pt idx="11605">
                  <c:v>4.0000999999999998</c:v>
                </c:pt>
                <c:pt idx="11606">
                  <c:v>6.0000999999999998</c:v>
                </c:pt>
                <c:pt idx="11607">
                  <c:v>24.0001</c:v>
                </c:pt>
                <c:pt idx="11608">
                  <c:v>30.0001</c:v>
                </c:pt>
                <c:pt idx="11609">
                  <c:v>33.000100000000003</c:v>
                </c:pt>
                <c:pt idx="11610">
                  <c:v>25.0001</c:v>
                </c:pt>
                <c:pt idx="11611">
                  <c:v>8.0000999999999998</c:v>
                </c:pt>
                <c:pt idx="11612">
                  <c:v>8.0000999999999998</c:v>
                </c:pt>
                <c:pt idx="11613">
                  <c:v>1E-4</c:v>
                </c:pt>
                <c:pt idx="11614">
                  <c:v>3.0001000000000002</c:v>
                </c:pt>
                <c:pt idx="11615">
                  <c:v>3.0001000000000002</c:v>
                </c:pt>
                <c:pt idx="11616">
                  <c:v>2.0001000000000002</c:v>
                </c:pt>
                <c:pt idx="11617">
                  <c:v>3.0001000000000002</c:v>
                </c:pt>
                <c:pt idx="11618">
                  <c:v>1.0001</c:v>
                </c:pt>
                <c:pt idx="11619">
                  <c:v>1.0001</c:v>
                </c:pt>
                <c:pt idx="11620">
                  <c:v>1.0001</c:v>
                </c:pt>
                <c:pt idx="11621">
                  <c:v>1E-4</c:v>
                </c:pt>
                <c:pt idx="11622">
                  <c:v>1E-4</c:v>
                </c:pt>
                <c:pt idx="11623">
                  <c:v>2.0001000000000002</c:v>
                </c:pt>
                <c:pt idx="11624">
                  <c:v>1.0001</c:v>
                </c:pt>
                <c:pt idx="11625">
                  <c:v>1E-4</c:v>
                </c:pt>
                <c:pt idx="11626">
                  <c:v>1.0001</c:v>
                </c:pt>
                <c:pt idx="11627">
                  <c:v>1E-4</c:v>
                </c:pt>
                <c:pt idx="11628">
                  <c:v>1.0001</c:v>
                </c:pt>
                <c:pt idx="11629">
                  <c:v>1E-4</c:v>
                </c:pt>
                <c:pt idx="11630">
                  <c:v>2.0001000000000002</c:v>
                </c:pt>
                <c:pt idx="11631">
                  <c:v>1E-4</c:v>
                </c:pt>
                <c:pt idx="11632">
                  <c:v>1E-4</c:v>
                </c:pt>
                <c:pt idx="11633">
                  <c:v>1E-4</c:v>
                </c:pt>
                <c:pt idx="11634">
                  <c:v>1E-4</c:v>
                </c:pt>
                <c:pt idx="11635">
                  <c:v>1.0001</c:v>
                </c:pt>
                <c:pt idx="11636">
                  <c:v>1E-4</c:v>
                </c:pt>
                <c:pt idx="11637">
                  <c:v>2.0001000000000002</c:v>
                </c:pt>
                <c:pt idx="11638">
                  <c:v>1E-4</c:v>
                </c:pt>
                <c:pt idx="11639">
                  <c:v>2.0001000000000002</c:v>
                </c:pt>
                <c:pt idx="11640">
                  <c:v>3.0001000000000002</c:v>
                </c:pt>
                <c:pt idx="11641">
                  <c:v>4.0000999999999998</c:v>
                </c:pt>
                <c:pt idx="11642">
                  <c:v>5.0000999999999998</c:v>
                </c:pt>
                <c:pt idx="11643">
                  <c:v>4.0000999999999998</c:v>
                </c:pt>
                <c:pt idx="11644">
                  <c:v>4.0000999999999998</c:v>
                </c:pt>
                <c:pt idx="11645">
                  <c:v>7.0000999999999998</c:v>
                </c:pt>
                <c:pt idx="11646">
                  <c:v>2.0001000000000002</c:v>
                </c:pt>
                <c:pt idx="11647">
                  <c:v>3.0001000000000002</c:v>
                </c:pt>
                <c:pt idx="11648">
                  <c:v>4.0000999999999998</c:v>
                </c:pt>
                <c:pt idx="11649">
                  <c:v>3.0001000000000002</c:v>
                </c:pt>
                <c:pt idx="11650">
                  <c:v>1.0001</c:v>
                </c:pt>
                <c:pt idx="11651">
                  <c:v>1.0001</c:v>
                </c:pt>
                <c:pt idx="11652">
                  <c:v>3.0001000000000002</c:v>
                </c:pt>
                <c:pt idx="11653">
                  <c:v>3.0001000000000002</c:v>
                </c:pt>
                <c:pt idx="11654">
                  <c:v>2.0001000000000002</c:v>
                </c:pt>
                <c:pt idx="11655">
                  <c:v>1E-4</c:v>
                </c:pt>
                <c:pt idx="11656">
                  <c:v>1E-4</c:v>
                </c:pt>
                <c:pt idx="11657">
                  <c:v>1E-4</c:v>
                </c:pt>
                <c:pt idx="11658">
                  <c:v>1E-4</c:v>
                </c:pt>
                <c:pt idx="11659">
                  <c:v>1.0001</c:v>
                </c:pt>
                <c:pt idx="11660">
                  <c:v>1E-4</c:v>
                </c:pt>
                <c:pt idx="11661">
                  <c:v>1E-4</c:v>
                </c:pt>
                <c:pt idx="11662">
                  <c:v>1.0001</c:v>
                </c:pt>
                <c:pt idx="11663">
                  <c:v>1.0001</c:v>
                </c:pt>
                <c:pt idx="11664">
                  <c:v>1E-4</c:v>
                </c:pt>
                <c:pt idx="11665">
                  <c:v>1E-4</c:v>
                </c:pt>
                <c:pt idx="11666">
                  <c:v>1E-4</c:v>
                </c:pt>
                <c:pt idx="11667">
                  <c:v>1E-4</c:v>
                </c:pt>
                <c:pt idx="11668">
                  <c:v>1E-4</c:v>
                </c:pt>
                <c:pt idx="11669">
                  <c:v>1E-4</c:v>
                </c:pt>
                <c:pt idx="11670">
                  <c:v>1E-4</c:v>
                </c:pt>
                <c:pt idx="11671">
                  <c:v>1E-4</c:v>
                </c:pt>
                <c:pt idx="11672">
                  <c:v>1E-4</c:v>
                </c:pt>
                <c:pt idx="11673">
                  <c:v>1E-4</c:v>
                </c:pt>
                <c:pt idx="11674">
                  <c:v>1.0001</c:v>
                </c:pt>
                <c:pt idx="11675">
                  <c:v>1.0001</c:v>
                </c:pt>
                <c:pt idx="11676">
                  <c:v>4.0000999999999998</c:v>
                </c:pt>
                <c:pt idx="11677">
                  <c:v>2.0001000000000002</c:v>
                </c:pt>
                <c:pt idx="11678">
                  <c:v>2.0001000000000002</c:v>
                </c:pt>
                <c:pt idx="11679">
                  <c:v>5.0000999999999998</c:v>
                </c:pt>
                <c:pt idx="11680">
                  <c:v>1.0001</c:v>
                </c:pt>
                <c:pt idx="11681">
                  <c:v>4.0000999999999998</c:v>
                </c:pt>
                <c:pt idx="11682">
                  <c:v>4.0000999999999998</c:v>
                </c:pt>
                <c:pt idx="11683">
                  <c:v>3.0001000000000002</c:v>
                </c:pt>
                <c:pt idx="11684">
                  <c:v>2.0001000000000002</c:v>
                </c:pt>
                <c:pt idx="11685">
                  <c:v>4.0000999999999998</c:v>
                </c:pt>
                <c:pt idx="11686">
                  <c:v>1.0001</c:v>
                </c:pt>
                <c:pt idx="11687">
                  <c:v>2.0001000000000002</c:v>
                </c:pt>
                <c:pt idx="11688">
                  <c:v>1.0001</c:v>
                </c:pt>
                <c:pt idx="11689">
                  <c:v>1E-4</c:v>
                </c:pt>
                <c:pt idx="11690">
                  <c:v>2.0001000000000002</c:v>
                </c:pt>
                <c:pt idx="11691">
                  <c:v>1.0001</c:v>
                </c:pt>
                <c:pt idx="11692">
                  <c:v>1E-4</c:v>
                </c:pt>
                <c:pt idx="11693">
                  <c:v>1E-4</c:v>
                </c:pt>
                <c:pt idx="11694">
                  <c:v>1E-4</c:v>
                </c:pt>
                <c:pt idx="11695">
                  <c:v>1E-4</c:v>
                </c:pt>
                <c:pt idx="11696">
                  <c:v>1E-4</c:v>
                </c:pt>
                <c:pt idx="11697">
                  <c:v>1E-4</c:v>
                </c:pt>
                <c:pt idx="11698">
                  <c:v>1E-4</c:v>
                </c:pt>
                <c:pt idx="11699">
                  <c:v>1E-4</c:v>
                </c:pt>
                <c:pt idx="11700">
                  <c:v>1E-4</c:v>
                </c:pt>
                <c:pt idx="11701">
                  <c:v>1E-4</c:v>
                </c:pt>
                <c:pt idx="11702">
                  <c:v>1E-4</c:v>
                </c:pt>
                <c:pt idx="11703">
                  <c:v>1E-4</c:v>
                </c:pt>
                <c:pt idx="11704">
                  <c:v>1E-4</c:v>
                </c:pt>
                <c:pt idx="11705">
                  <c:v>1E-4</c:v>
                </c:pt>
                <c:pt idx="11706">
                  <c:v>1.0001</c:v>
                </c:pt>
                <c:pt idx="11707">
                  <c:v>1E-4</c:v>
                </c:pt>
                <c:pt idx="11708">
                  <c:v>1.0001</c:v>
                </c:pt>
                <c:pt idx="11709">
                  <c:v>1.0001</c:v>
                </c:pt>
                <c:pt idx="11710">
                  <c:v>1.0001</c:v>
                </c:pt>
                <c:pt idx="11711">
                  <c:v>1E-4</c:v>
                </c:pt>
                <c:pt idx="11712">
                  <c:v>3.0001000000000002</c:v>
                </c:pt>
                <c:pt idx="11713">
                  <c:v>1.0001</c:v>
                </c:pt>
                <c:pt idx="11714">
                  <c:v>3.0001000000000002</c:v>
                </c:pt>
                <c:pt idx="11715">
                  <c:v>3.0001000000000002</c:v>
                </c:pt>
                <c:pt idx="11716">
                  <c:v>2.0001000000000002</c:v>
                </c:pt>
                <c:pt idx="11717">
                  <c:v>1.0001</c:v>
                </c:pt>
                <c:pt idx="11718">
                  <c:v>4.0000999999999998</c:v>
                </c:pt>
                <c:pt idx="11719">
                  <c:v>3.0001000000000002</c:v>
                </c:pt>
                <c:pt idx="11720">
                  <c:v>1.0001</c:v>
                </c:pt>
                <c:pt idx="11721">
                  <c:v>1.0001</c:v>
                </c:pt>
                <c:pt idx="11722">
                  <c:v>1.0001</c:v>
                </c:pt>
                <c:pt idx="11723">
                  <c:v>3.0001000000000002</c:v>
                </c:pt>
                <c:pt idx="11724">
                  <c:v>2.0001000000000002</c:v>
                </c:pt>
                <c:pt idx="11725">
                  <c:v>2.0001000000000002</c:v>
                </c:pt>
                <c:pt idx="11726">
                  <c:v>1.0001</c:v>
                </c:pt>
                <c:pt idx="11727">
                  <c:v>1.0001</c:v>
                </c:pt>
                <c:pt idx="11728">
                  <c:v>1E-4</c:v>
                </c:pt>
                <c:pt idx="11729">
                  <c:v>1.0001</c:v>
                </c:pt>
                <c:pt idx="11730">
                  <c:v>1E-4</c:v>
                </c:pt>
                <c:pt idx="11731">
                  <c:v>1.0001</c:v>
                </c:pt>
                <c:pt idx="11732">
                  <c:v>1E-4</c:v>
                </c:pt>
                <c:pt idx="11733">
                  <c:v>2.0001000000000002</c:v>
                </c:pt>
                <c:pt idx="11734">
                  <c:v>1E-4</c:v>
                </c:pt>
                <c:pt idx="11735">
                  <c:v>1E-4</c:v>
                </c:pt>
                <c:pt idx="11736">
                  <c:v>1E-4</c:v>
                </c:pt>
                <c:pt idx="11737">
                  <c:v>1.0001</c:v>
                </c:pt>
                <c:pt idx="11738">
                  <c:v>1E-4</c:v>
                </c:pt>
                <c:pt idx="11739">
                  <c:v>1E-4</c:v>
                </c:pt>
                <c:pt idx="11740">
                  <c:v>1E-4</c:v>
                </c:pt>
                <c:pt idx="11741">
                  <c:v>1.0001</c:v>
                </c:pt>
                <c:pt idx="11742">
                  <c:v>1E-4</c:v>
                </c:pt>
                <c:pt idx="11743">
                  <c:v>3.0001000000000002</c:v>
                </c:pt>
                <c:pt idx="11744">
                  <c:v>1E-4</c:v>
                </c:pt>
                <c:pt idx="11745">
                  <c:v>1.0001</c:v>
                </c:pt>
                <c:pt idx="11746">
                  <c:v>3.0001000000000002</c:v>
                </c:pt>
                <c:pt idx="11747">
                  <c:v>4.0000999999999998</c:v>
                </c:pt>
                <c:pt idx="11748">
                  <c:v>9.0000999999999998</c:v>
                </c:pt>
                <c:pt idx="11749">
                  <c:v>4.0000999999999998</c:v>
                </c:pt>
                <c:pt idx="11750">
                  <c:v>7.0000999999999998</c:v>
                </c:pt>
                <c:pt idx="11751">
                  <c:v>5.0000999999999998</c:v>
                </c:pt>
                <c:pt idx="11752">
                  <c:v>7.0000999999999998</c:v>
                </c:pt>
                <c:pt idx="11753">
                  <c:v>2.0001000000000002</c:v>
                </c:pt>
                <c:pt idx="11754">
                  <c:v>3.0001000000000002</c:v>
                </c:pt>
                <c:pt idx="11755">
                  <c:v>1.0001</c:v>
                </c:pt>
                <c:pt idx="11756">
                  <c:v>2.0001000000000002</c:v>
                </c:pt>
                <c:pt idx="11757">
                  <c:v>3.0001000000000002</c:v>
                </c:pt>
                <c:pt idx="11758">
                  <c:v>2.0001000000000002</c:v>
                </c:pt>
                <c:pt idx="11759">
                  <c:v>2.0001000000000002</c:v>
                </c:pt>
                <c:pt idx="11760">
                  <c:v>1E-4</c:v>
                </c:pt>
                <c:pt idx="11761">
                  <c:v>2.0001000000000002</c:v>
                </c:pt>
                <c:pt idx="11762">
                  <c:v>1.0001</c:v>
                </c:pt>
                <c:pt idx="11763">
                  <c:v>2.0001000000000002</c:v>
                </c:pt>
                <c:pt idx="11764">
                  <c:v>1E-4</c:v>
                </c:pt>
                <c:pt idx="11765">
                  <c:v>1.0001</c:v>
                </c:pt>
                <c:pt idx="11766">
                  <c:v>1E-4</c:v>
                </c:pt>
                <c:pt idx="11767">
                  <c:v>1.0001</c:v>
                </c:pt>
                <c:pt idx="11768">
                  <c:v>1E-4</c:v>
                </c:pt>
                <c:pt idx="11769">
                  <c:v>1E-4</c:v>
                </c:pt>
                <c:pt idx="11770">
                  <c:v>1.0001</c:v>
                </c:pt>
                <c:pt idx="11771">
                  <c:v>1E-4</c:v>
                </c:pt>
                <c:pt idx="11772">
                  <c:v>1E-4</c:v>
                </c:pt>
                <c:pt idx="11773">
                  <c:v>1E-4</c:v>
                </c:pt>
                <c:pt idx="11774">
                  <c:v>1.0001</c:v>
                </c:pt>
                <c:pt idx="11775">
                  <c:v>1.0001</c:v>
                </c:pt>
                <c:pt idx="11776">
                  <c:v>1E-4</c:v>
                </c:pt>
                <c:pt idx="11777">
                  <c:v>1E-4</c:v>
                </c:pt>
                <c:pt idx="11778">
                  <c:v>3.0001000000000002</c:v>
                </c:pt>
                <c:pt idx="11779">
                  <c:v>2.0001000000000002</c:v>
                </c:pt>
                <c:pt idx="11780">
                  <c:v>1.0001</c:v>
                </c:pt>
                <c:pt idx="11781">
                  <c:v>1.0001</c:v>
                </c:pt>
                <c:pt idx="11782">
                  <c:v>6.0000999999999998</c:v>
                </c:pt>
                <c:pt idx="11783">
                  <c:v>12.0001</c:v>
                </c:pt>
                <c:pt idx="11784">
                  <c:v>3.0001000000000002</c:v>
                </c:pt>
                <c:pt idx="11785">
                  <c:v>5.0000999999999998</c:v>
                </c:pt>
                <c:pt idx="11786">
                  <c:v>6.0000999999999998</c:v>
                </c:pt>
                <c:pt idx="11787">
                  <c:v>5.0000999999999998</c:v>
                </c:pt>
                <c:pt idx="11788">
                  <c:v>5.0000999999999998</c:v>
                </c:pt>
                <c:pt idx="11789">
                  <c:v>2.0001000000000002</c:v>
                </c:pt>
                <c:pt idx="11790">
                  <c:v>2.0001000000000002</c:v>
                </c:pt>
                <c:pt idx="11791">
                  <c:v>2.0001000000000002</c:v>
                </c:pt>
                <c:pt idx="11792">
                  <c:v>5.0000999999999998</c:v>
                </c:pt>
                <c:pt idx="11793">
                  <c:v>1.0001</c:v>
                </c:pt>
                <c:pt idx="11794">
                  <c:v>2.0001000000000002</c:v>
                </c:pt>
                <c:pt idx="11795">
                  <c:v>1E-4</c:v>
                </c:pt>
                <c:pt idx="11796">
                  <c:v>1E-4</c:v>
                </c:pt>
                <c:pt idx="11797">
                  <c:v>1.0001</c:v>
                </c:pt>
                <c:pt idx="11798">
                  <c:v>1.0001</c:v>
                </c:pt>
                <c:pt idx="11799">
                  <c:v>1E-4</c:v>
                </c:pt>
                <c:pt idx="11800">
                  <c:v>1.0001</c:v>
                </c:pt>
                <c:pt idx="11801">
                  <c:v>1E-4</c:v>
                </c:pt>
                <c:pt idx="11802">
                  <c:v>1E-4</c:v>
                </c:pt>
                <c:pt idx="11803">
                  <c:v>1.0001</c:v>
                </c:pt>
                <c:pt idx="11804">
                  <c:v>1E-4</c:v>
                </c:pt>
                <c:pt idx="11805">
                  <c:v>1E-4</c:v>
                </c:pt>
                <c:pt idx="11806">
                  <c:v>1.0001</c:v>
                </c:pt>
                <c:pt idx="11807">
                  <c:v>1E-4</c:v>
                </c:pt>
                <c:pt idx="11808">
                  <c:v>1E-4</c:v>
                </c:pt>
                <c:pt idx="11809">
                  <c:v>1E-4</c:v>
                </c:pt>
                <c:pt idx="11810">
                  <c:v>1.0001</c:v>
                </c:pt>
                <c:pt idx="11811">
                  <c:v>3.0001000000000002</c:v>
                </c:pt>
                <c:pt idx="11812">
                  <c:v>3.0001000000000002</c:v>
                </c:pt>
                <c:pt idx="11813">
                  <c:v>1.0001</c:v>
                </c:pt>
                <c:pt idx="11814">
                  <c:v>4.0000999999999998</c:v>
                </c:pt>
                <c:pt idx="11815">
                  <c:v>1.0001</c:v>
                </c:pt>
                <c:pt idx="11816">
                  <c:v>10.0001</c:v>
                </c:pt>
                <c:pt idx="11817">
                  <c:v>9.0000999999999998</c:v>
                </c:pt>
                <c:pt idx="11818">
                  <c:v>13.0001</c:v>
                </c:pt>
                <c:pt idx="11819">
                  <c:v>14.0001</c:v>
                </c:pt>
                <c:pt idx="11820">
                  <c:v>19.0001</c:v>
                </c:pt>
                <c:pt idx="11821">
                  <c:v>14.0001</c:v>
                </c:pt>
                <c:pt idx="11822">
                  <c:v>10.0001</c:v>
                </c:pt>
                <c:pt idx="11823">
                  <c:v>10.0001</c:v>
                </c:pt>
                <c:pt idx="11824">
                  <c:v>8.0000999999999998</c:v>
                </c:pt>
                <c:pt idx="11825">
                  <c:v>3.0001000000000002</c:v>
                </c:pt>
                <c:pt idx="11826">
                  <c:v>3.0001000000000002</c:v>
                </c:pt>
                <c:pt idx="11827">
                  <c:v>2.0001000000000002</c:v>
                </c:pt>
                <c:pt idx="11828">
                  <c:v>1.0001</c:v>
                </c:pt>
                <c:pt idx="11829">
                  <c:v>1.0001</c:v>
                </c:pt>
                <c:pt idx="11830">
                  <c:v>2.0001000000000002</c:v>
                </c:pt>
                <c:pt idx="11831">
                  <c:v>3.0001000000000002</c:v>
                </c:pt>
                <c:pt idx="11832">
                  <c:v>1.0001</c:v>
                </c:pt>
                <c:pt idx="11833">
                  <c:v>1.0001</c:v>
                </c:pt>
                <c:pt idx="11834">
                  <c:v>1.0001</c:v>
                </c:pt>
                <c:pt idx="11835">
                  <c:v>1.0001</c:v>
                </c:pt>
                <c:pt idx="11836">
                  <c:v>1E-4</c:v>
                </c:pt>
                <c:pt idx="11837">
                  <c:v>1E-4</c:v>
                </c:pt>
                <c:pt idx="11838">
                  <c:v>1E-4</c:v>
                </c:pt>
                <c:pt idx="11839">
                  <c:v>1.0001</c:v>
                </c:pt>
                <c:pt idx="11840">
                  <c:v>1.0001</c:v>
                </c:pt>
                <c:pt idx="11841">
                  <c:v>1.0001</c:v>
                </c:pt>
                <c:pt idx="11842">
                  <c:v>1.0001</c:v>
                </c:pt>
                <c:pt idx="11843">
                  <c:v>2.0001000000000002</c:v>
                </c:pt>
                <c:pt idx="11844">
                  <c:v>2.0001000000000002</c:v>
                </c:pt>
                <c:pt idx="11845">
                  <c:v>10.0001</c:v>
                </c:pt>
                <c:pt idx="11846">
                  <c:v>8.0000999999999998</c:v>
                </c:pt>
                <c:pt idx="11847">
                  <c:v>14.0001</c:v>
                </c:pt>
                <c:pt idx="11848">
                  <c:v>8.0000999999999998</c:v>
                </c:pt>
                <c:pt idx="11849">
                  <c:v>12.0001</c:v>
                </c:pt>
                <c:pt idx="11850">
                  <c:v>15.0001</c:v>
                </c:pt>
                <c:pt idx="11851">
                  <c:v>19.0001</c:v>
                </c:pt>
                <c:pt idx="11852">
                  <c:v>11.0001</c:v>
                </c:pt>
                <c:pt idx="11853">
                  <c:v>19.0001</c:v>
                </c:pt>
                <c:pt idx="11854">
                  <c:v>11.0001</c:v>
                </c:pt>
                <c:pt idx="11855">
                  <c:v>19.0001</c:v>
                </c:pt>
                <c:pt idx="11856">
                  <c:v>21.0001</c:v>
                </c:pt>
                <c:pt idx="11857">
                  <c:v>18.0001</c:v>
                </c:pt>
                <c:pt idx="11858">
                  <c:v>7.0000999999999998</c:v>
                </c:pt>
                <c:pt idx="11859">
                  <c:v>7.0000999999999998</c:v>
                </c:pt>
                <c:pt idx="11860">
                  <c:v>4.0000999999999998</c:v>
                </c:pt>
                <c:pt idx="11861">
                  <c:v>1.0001</c:v>
                </c:pt>
                <c:pt idx="11862">
                  <c:v>1.0001</c:v>
                </c:pt>
                <c:pt idx="11863">
                  <c:v>2.0001000000000002</c:v>
                </c:pt>
                <c:pt idx="11864">
                  <c:v>2.0001000000000002</c:v>
                </c:pt>
                <c:pt idx="11865">
                  <c:v>1.0001</c:v>
                </c:pt>
                <c:pt idx="11866">
                  <c:v>2.0001000000000002</c:v>
                </c:pt>
                <c:pt idx="11867">
                  <c:v>1E-4</c:v>
                </c:pt>
                <c:pt idx="11868">
                  <c:v>1.0001</c:v>
                </c:pt>
                <c:pt idx="11869">
                  <c:v>1E-4</c:v>
                </c:pt>
                <c:pt idx="11870">
                  <c:v>1E-4</c:v>
                </c:pt>
                <c:pt idx="11871">
                  <c:v>1E-4</c:v>
                </c:pt>
                <c:pt idx="11872">
                  <c:v>1.0001</c:v>
                </c:pt>
                <c:pt idx="11873">
                  <c:v>1E-4</c:v>
                </c:pt>
                <c:pt idx="11874">
                  <c:v>1.0001</c:v>
                </c:pt>
                <c:pt idx="11875">
                  <c:v>1E-4</c:v>
                </c:pt>
                <c:pt idx="11876">
                  <c:v>1E-4</c:v>
                </c:pt>
                <c:pt idx="11877">
                  <c:v>1.0001</c:v>
                </c:pt>
                <c:pt idx="11878">
                  <c:v>1E-4</c:v>
                </c:pt>
                <c:pt idx="11879">
                  <c:v>1E-4</c:v>
                </c:pt>
                <c:pt idx="11880">
                  <c:v>1.0001</c:v>
                </c:pt>
                <c:pt idx="11881">
                  <c:v>1.0001</c:v>
                </c:pt>
                <c:pt idx="11882">
                  <c:v>1.0001</c:v>
                </c:pt>
                <c:pt idx="11883">
                  <c:v>1.0001</c:v>
                </c:pt>
                <c:pt idx="11884">
                  <c:v>1E-4</c:v>
                </c:pt>
                <c:pt idx="11885">
                  <c:v>4.0000999999999998</c:v>
                </c:pt>
                <c:pt idx="11886">
                  <c:v>9.0000999999999998</c:v>
                </c:pt>
                <c:pt idx="11887">
                  <c:v>9.0000999999999998</c:v>
                </c:pt>
                <c:pt idx="11888">
                  <c:v>18.0001</c:v>
                </c:pt>
                <c:pt idx="11889">
                  <c:v>11.0001</c:v>
                </c:pt>
                <c:pt idx="11890">
                  <c:v>15.0001</c:v>
                </c:pt>
                <c:pt idx="11891">
                  <c:v>14.0001</c:v>
                </c:pt>
                <c:pt idx="11892">
                  <c:v>7.0000999999999998</c:v>
                </c:pt>
                <c:pt idx="11893">
                  <c:v>7.0000999999999998</c:v>
                </c:pt>
                <c:pt idx="11894">
                  <c:v>6.0000999999999998</c:v>
                </c:pt>
                <c:pt idx="11895">
                  <c:v>3.0001000000000002</c:v>
                </c:pt>
                <c:pt idx="11896">
                  <c:v>1.0001</c:v>
                </c:pt>
                <c:pt idx="11897">
                  <c:v>3.0001000000000002</c:v>
                </c:pt>
                <c:pt idx="11898">
                  <c:v>2.0001000000000002</c:v>
                </c:pt>
                <c:pt idx="11899">
                  <c:v>1E-4</c:v>
                </c:pt>
                <c:pt idx="11900">
                  <c:v>1E-4</c:v>
                </c:pt>
                <c:pt idx="11901">
                  <c:v>1.0001</c:v>
                </c:pt>
                <c:pt idx="11902">
                  <c:v>1E-4</c:v>
                </c:pt>
                <c:pt idx="11903">
                  <c:v>1E-4</c:v>
                </c:pt>
                <c:pt idx="11904">
                  <c:v>1E-4</c:v>
                </c:pt>
                <c:pt idx="11905">
                  <c:v>1.0001</c:v>
                </c:pt>
                <c:pt idx="11906">
                  <c:v>2.0001000000000002</c:v>
                </c:pt>
                <c:pt idx="11907">
                  <c:v>1E-4</c:v>
                </c:pt>
                <c:pt idx="11908">
                  <c:v>1E-4</c:v>
                </c:pt>
                <c:pt idx="11909">
                  <c:v>1.0001</c:v>
                </c:pt>
                <c:pt idx="11910">
                  <c:v>1.0001</c:v>
                </c:pt>
                <c:pt idx="11911">
                  <c:v>1.0001</c:v>
                </c:pt>
                <c:pt idx="11912">
                  <c:v>5.0000999999999998</c:v>
                </c:pt>
                <c:pt idx="11913">
                  <c:v>5.0000999999999998</c:v>
                </c:pt>
                <c:pt idx="11914">
                  <c:v>11.0001</c:v>
                </c:pt>
                <c:pt idx="11915">
                  <c:v>11.0001</c:v>
                </c:pt>
                <c:pt idx="11916">
                  <c:v>16.0001</c:v>
                </c:pt>
                <c:pt idx="11917">
                  <c:v>11.0001</c:v>
                </c:pt>
                <c:pt idx="11918">
                  <c:v>13.0001</c:v>
                </c:pt>
                <c:pt idx="11919">
                  <c:v>20.0001</c:v>
                </c:pt>
                <c:pt idx="11920">
                  <c:v>30.0001</c:v>
                </c:pt>
                <c:pt idx="11921">
                  <c:v>31.0001</c:v>
                </c:pt>
                <c:pt idx="11922">
                  <c:v>22.0001</c:v>
                </c:pt>
                <c:pt idx="11923">
                  <c:v>30.0001</c:v>
                </c:pt>
                <c:pt idx="11924">
                  <c:v>20.0001</c:v>
                </c:pt>
                <c:pt idx="11925">
                  <c:v>16.0001</c:v>
                </c:pt>
                <c:pt idx="11926">
                  <c:v>19.0001</c:v>
                </c:pt>
                <c:pt idx="11927">
                  <c:v>15.0001</c:v>
                </c:pt>
                <c:pt idx="11928">
                  <c:v>8.0000999999999998</c:v>
                </c:pt>
                <c:pt idx="11929">
                  <c:v>3.0001000000000002</c:v>
                </c:pt>
                <c:pt idx="11930">
                  <c:v>3.0001000000000002</c:v>
                </c:pt>
                <c:pt idx="11931">
                  <c:v>1.0001</c:v>
                </c:pt>
                <c:pt idx="11932">
                  <c:v>1E-4</c:v>
                </c:pt>
                <c:pt idx="11933">
                  <c:v>1.0001</c:v>
                </c:pt>
                <c:pt idx="11934">
                  <c:v>2.0001000000000002</c:v>
                </c:pt>
                <c:pt idx="11935">
                  <c:v>1E-4</c:v>
                </c:pt>
                <c:pt idx="11936">
                  <c:v>1E-4</c:v>
                </c:pt>
                <c:pt idx="11937">
                  <c:v>1.0001</c:v>
                </c:pt>
                <c:pt idx="11938">
                  <c:v>1E-4</c:v>
                </c:pt>
                <c:pt idx="11939">
                  <c:v>1.0001</c:v>
                </c:pt>
                <c:pt idx="11940">
                  <c:v>1E-4</c:v>
                </c:pt>
                <c:pt idx="11941">
                  <c:v>1E-4</c:v>
                </c:pt>
                <c:pt idx="11942">
                  <c:v>1.0001</c:v>
                </c:pt>
                <c:pt idx="11943">
                  <c:v>1E-4</c:v>
                </c:pt>
                <c:pt idx="11944">
                  <c:v>1E-4</c:v>
                </c:pt>
                <c:pt idx="11945">
                  <c:v>1.0001</c:v>
                </c:pt>
                <c:pt idx="11946">
                  <c:v>1.0001</c:v>
                </c:pt>
                <c:pt idx="11947">
                  <c:v>1.0001</c:v>
                </c:pt>
                <c:pt idx="11948">
                  <c:v>1E-4</c:v>
                </c:pt>
                <c:pt idx="11949">
                  <c:v>1E-4</c:v>
                </c:pt>
                <c:pt idx="11950">
                  <c:v>1E-4</c:v>
                </c:pt>
                <c:pt idx="11951">
                  <c:v>2.0001000000000002</c:v>
                </c:pt>
                <c:pt idx="11952">
                  <c:v>3.0001000000000002</c:v>
                </c:pt>
                <c:pt idx="11953">
                  <c:v>2.0001000000000002</c:v>
                </c:pt>
                <c:pt idx="11954">
                  <c:v>2.0001000000000002</c:v>
                </c:pt>
                <c:pt idx="11955">
                  <c:v>10.0001</c:v>
                </c:pt>
                <c:pt idx="11956">
                  <c:v>3.0001000000000002</c:v>
                </c:pt>
                <c:pt idx="11957">
                  <c:v>8.0000999999999998</c:v>
                </c:pt>
                <c:pt idx="11958">
                  <c:v>7.0000999999999998</c:v>
                </c:pt>
                <c:pt idx="11959">
                  <c:v>7.0000999999999998</c:v>
                </c:pt>
                <c:pt idx="11960">
                  <c:v>10.0001</c:v>
                </c:pt>
                <c:pt idx="11961">
                  <c:v>3.0001000000000002</c:v>
                </c:pt>
                <c:pt idx="11962">
                  <c:v>5.0000999999999998</c:v>
                </c:pt>
                <c:pt idx="11963">
                  <c:v>7.0000999999999998</c:v>
                </c:pt>
                <c:pt idx="11964">
                  <c:v>1.0001</c:v>
                </c:pt>
                <c:pt idx="11965">
                  <c:v>1.0001</c:v>
                </c:pt>
                <c:pt idx="11966">
                  <c:v>3.0001000000000002</c:v>
                </c:pt>
                <c:pt idx="11967">
                  <c:v>1.0001</c:v>
                </c:pt>
                <c:pt idx="11968">
                  <c:v>1E-4</c:v>
                </c:pt>
                <c:pt idx="11969">
                  <c:v>1.0001</c:v>
                </c:pt>
                <c:pt idx="11970">
                  <c:v>1.0001</c:v>
                </c:pt>
                <c:pt idx="11971">
                  <c:v>2.0001000000000002</c:v>
                </c:pt>
                <c:pt idx="11972">
                  <c:v>1.0001</c:v>
                </c:pt>
                <c:pt idx="11973">
                  <c:v>1E-4</c:v>
                </c:pt>
                <c:pt idx="11974">
                  <c:v>1E-4</c:v>
                </c:pt>
                <c:pt idx="11975">
                  <c:v>1E-4</c:v>
                </c:pt>
                <c:pt idx="11976">
                  <c:v>1E-4</c:v>
                </c:pt>
                <c:pt idx="11977">
                  <c:v>1E-4</c:v>
                </c:pt>
                <c:pt idx="11978">
                  <c:v>1E-4</c:v>
                </c:pt>
                <c:pt idx="11979">
                  <c:v>1.0001</c:v>
                </c:pt>
                <c:pt idx="11980">
                  <c:v>1.0001</c:v>
                </c:pt>
                <c:pt idx="11981">
                  <c:v>1E-4</c:v>
                </c:pt>
                <c:pt idx="11982">
                  <c:v>1E-4</c:v>
                </c:pt>
                <c:pt idx="11983">
                  <c:v>1.0001</c:v>
                </c:pt>
                <c:pt idx="11984">
                  <c:v>3.0001000000000002</c:v>
                </c:pt>
                <c:pt idx="11985">
                  <c:v>5.0000999999999998</c:v>
                </c:pt>
                <c:pt idx="11986">
                  <c:v>4.0000999999999998</c:v>
                </c:pt>
                <c:pt idx="11987">
                  <c:v>10.0001</c:v>
                </c:pt>
                <c:pt idx="11988">
                  <c:v>9.0000999999999998</c:v>
                </c:pt>
                <c:pt idx="11989">
                  <c:v>13.0001</c:v>
                </c:pt>
                <c:pt idx="11990">
                  <c:v>13.0001</c:v>
                </c:pt>
                <c:pt idx="11991">
                  <c:v>6.0000999999999998</c:v>
                </c:pt>
                <c:pt idx="11992">
                  <c:v>5.0000999999999998</c:v>
                </c:pt>
                <c:pt idx="11993">
                  <c:v>4.0000999999999998</c:v>
                </c:pt>
                <c:pt idx="11994">
                  <c:v>3.0001000000000002</c:v>
                </c:pt>
                <c:pt idx="11995">
                  <c:v>2.0001000000000002</c:v>
                </c:pt>
                <c:pt idx="11996">
                  <c:v>1.0001</c:v>
                </c:pt>
                <c:pt idx="11997">
                  <c:v>1.0001</c:v>
                </c:pt>
                <c:pt idx="11998">
                  <c:v>1.0001</c:v>
                </c:pt>
                <c:pt idx="11999">
                  <c:v>1E-4</c:v>
                </c:pt>
                <c:pt idx="12000">
                  <c:v>2.0001000000000002</c:v>
                </c:pt>
                <c:pt idx="12001">
                  <c:v>1.0001</c:v>
                </c:pt>
                <c:pt idx="12002">
                  <c:v>1.0001</c:v>
                </c:pt>
                <c:pt idx="12003">
                  <c:v>1.0001</c:v>
                </c:pt>
                <c:pt idx="12004">
                  <c:v>1E-4</c:v>
                </c:pt>
                <c:pt idx="12005">
                  <c:v>1E-4</c:v>
                </c:pt>
                <c:pt idx="12006">
                  <c:v>1E-4</c:v>
                </c:pt>
                <c:pt idx="12007">
                  <c:v>1.0001</c:v>
                </c:pt>
                <c:pt idx="12008">
                  <c:v>1.0001</c:v>
                </c:pt>
                <c:pt idx="12009">
                  <c:v>1.0001</c:v>
                </c:pt>
                <c:pt idx="12010">
                  <c:v>1E-4</c:v>
                </c:pt>
                <c:pt idx="12011">
                  <c:v>2.0001000000000002</c:v>
                </c:pt>
                <c:pt idx="12012">
                  <c:v>1E-4</c:v>
                </c:pt>
                <c:pt idx="12013">
                  <c:v>1E-4</c:v>
                </c:pt>
                <c:pt idx="12014">
                  <c:v>1.0001</c:v>
                </c:pt>
                <c:pt idx="12015">
                  <c:v>1E-4</c:v>
                </c:pt>
                <c:pt idx="12016">
                  <c:v>1E-4</c:v>
                </c:pt>
                <c:pt idx="12017">
                  <c:v>1E-4</c:v>
                </c:pt>
                <c:pt idx="12018">
                  <c:v>1.0001</c:v>
                </c:pt>
                <c:pt idx="12019">
                  <c:v>1.0001</c:v>
                </c:pt>
                <c:pt idx="12020">
                  <c:v>3.0001000000000002</c:v>
                </c:pt>
                <c:pt idx="12021">
                  <c:v>1.0001</c:v>
                </c:pt>
                <c:pt idx="12022">
                  <c:v>3.0001000000000002</c:v>
                </c:pt>
                <c:pt idx="12023">
                  <c:v>5.0000999999999998</c:v>
                </c:pt>
                <c:pt idx="12024">
                  <c:v>5.0000999999999998</c:v>
                </c:pt>
                <c:pt idx="12025">
                  <c:v>5.0000999999999998</c:v>
                </c:pt>
                <c:pt idx="12026">
                  <c:v>4.0000999999999998</c:v>
                </c:pt>
                <c:pt idx="12027">
                  <c:v>9.0000999999999998</c:v>
                </c:pt>
                <c:pt idx="12028">
                  <c:v>10.0001</c:v>
                </c:pt>
                <c:pt idx="12029">
                  <c:v>3.0001000000000002</c:v>
                </c:pt>
                <c:pt idx="12030">
                  <c:v>4.0000999999999998</c:v>
                </c:pt>
                <c:pt idx="12031">
                  <c:v>1E-4</c:v>
                </c:pt>
                <c:pt idx="12032">
                  <c:v>4.0000999999999998</c:v>
                </c:pt>
                <c:pt idx="12033">
                  <c:v>1.0001</c:v>
                </c:pt>
                <c:pt idx="12034">
                  <c:v>4.0000999999999998</c:v>
                </c:pt>
                <c:pt idx="12035">
                  <c:v>2.0001000000000002</c:v>
                </c:pt>
                <c:pt idx="12036">
                  <c:v>1.0001</c:v>
                </c:pt>
                <c:pt idx="12037">
                  <c:v>1.0001</c:v>
                </c:pt>
                <c:pt idx="12038">
                  <c:v>1.0001</c:v>
                </c:pt>
                <c:pt idx="12039">
                  <c:v>1.0001</c:v>
                </c:pt>
                <c:pt idx="12040">
                  <c:v>2.0001000000000002</c:v>
                </c:pt>
                <c:pt idx="12041">
                  <c:v>1.0001</c:v>
                </c:pt>
                <c:pt idx="12042">
                  <c:v>1E-4</c:v>
                </c:pt>
                <c:pt idx="12043">
                  <c:v>2.0001000000000002</c:v>
                </c:pt>
                <c:pt idx="12044">
                  <c:v>1.0001</c:v>
                </c:pt>
                <c:pt idx="12045">
                  <c:v>1E-4</c:v>
                </c:pt>
                <c:pt idx="12046">
                  <c:v>1E-4</c:v>
                </c:pt>
                <c:pt idx="12047">
                  <c:v>1E-4</c:v>
                </c:pt>
                <c:pt idx="12048">
                  <c:v>1.0001</c:v>
                </c:pt>
                <c:pt idx="12049">
                  <c:v>1.0001</c:v>
                </c:pt>
                <c:pt idx="12050">
                  <c:v>1.0001</c:v>
                </c:pt>
                <c:pt idx="12051">
                  <c:v>1E-4</c:v>
                </c:pt>
                <c:pt idx="12052">
                  <c:v>1E-4</c:v>
                </c:pt>
                <c:pt idx="12053">
                  <c:v>3.0001000000000002</c:v>
                </c:pt>
                <c:pt idx="12054">
                  <c:v>1E-4</c:v>
                </c:pt>
                <c:pt idx="12055">
                  <c:v>1E-4</c:v>
                </c:pt>
                <c:pt idx="12056">
                  <c:v>1.0001</c:v>
                </c:pt>
                <c:pt idx="12057">
                  <c:v>5.0000999999999998</c:v>
                </c:pt>
                <c:pt idx="12058">
                  <c:v>5.0000999999999998</c:v>
                </c:pt>
                <c:pt idx="12059">
                  <c:v>17.0001</c:v>
                </c:pt>
                <c:pt idx="12060">
                  <c:v>12.0001</c:v>
                </c:pt>
                <c:pt idx="12061">
                  <c:v>16.0001</c:v>
                </c:pt>
                <c:pt idx="12062">
                  <c:v>17.0001</c:v>
                </c:pt>
                <c:pt idx="12063">
                  <c:v>12.0001</c:v>
                </c:pt>
                <c:pt idx="12064">
                  <c:v>8.0000999999999998</c:v>
                </c:pt>
                <c:pt idx="12065">
                  <c:v>3.0001000000000002</c:v>
                </c:pt>
                <c:pt idx="12066">
                  <c:v>1.0001</c:v>
                </c:pt>
                <c:pt idx="12067">
                  <c:v>2.0001000000000002</c:v>
                </c:pt>
                <c:pt idx="12068">
                  <c:v>2.0001000000000002</c:v>
                </c:pt>
                <c:pt idx="12069">
                  <c:v>1.0001</c:v>
                </c:pt>
                <c:pt idx="12070">
                  <c:v>1E-4</c:v>
                </c:pt>
                <c:pt idx="12071">
                  <c:v>1.0001</c:v>
                </c:pt>
                <c:pt idx="12072">
                  <c:v>2.0001000000000002</c:v>
                </c:pt>
                <c:pt idx="12073">
                  <c:v>1.0001</c:v>
                </c:pt>
                <c:pt idx="12074">
                  <c:v>1E-4</c:v>
                </c:pt>
                <c:pt idx="12075">
                  <c:v>1E-4</c:v>
                </c:pt>
                <c:pt idx="12076">
                  <c:v>1E-4</c:v>
                </c:pt>
                <c:pt idx="12077">
                  <c:v>1E-4</c:v>
                </c:pt>
                <c:pt idx="12078">
                  <c:v>1E-4</c:v>
                </c:pt>
                <c:pt idx="12079">
                  <c:v>1E-4</c:v>
                </c:pt>
                <c:pt idx="12080">
                  <c:v>1E-4</c:v>
                </c:pt>
                <c:pt idx="12081">
                  <c:v>1.0001</c:v>
                </c:pt>
                <c:pt idx="12082">
                  <c:v>1.0001</c:v>
                </c:pt>
                <c:pt idx="12083">
                  <c:v>1E-4</c:v>
                </c:pt>
                <c:pt idx="12084">
                  <c:v>1E-4</c:v>
                </c:pt>
                <c:pt idx="12085">
                  <c:v>1E-4</c:v>
                </c:pt>
                <c:pt idx="12086">
                  <c:v>1E-4</c:v>
                </c:pt>
                <c:pt idx="12087">
                  <c:v>1.0001</c:v>
                </c:pt>
                <c:pt idx="12088">
                  <c:v>1.0001</c:v>
                </c:pt>
                <c:pt idx="12089">
                  <c:v>1.0001</c:v>
                </c:pt>
                <c:pt idx="12090">
                  <c:v>1.0001</c:v>
                </c:pt>
                <c:pt idx="12091">
                  <c:v>1.0001</c:v>
                </c:pt>
                <c:pt idx="12092">
                  <c:v>2.0001000000000002</c:v>
                </c:pt>
                <c:pt idx="12093">
                  <c:v>4.0000999999999998</c:v>
                </c:pt>
                <c:pt idx="12094">
                  <c:v>9.0000999999999998</c:v>
                </c:pt>
                <c:pt idx="12095">
                  <c:v>12.0001</c:v>
                </c:pt>
                <c:pt idx="12096">
                  <c:v>30.0001</c:v>
                </c:pt>
                <c:pt idx="12097">
                  <c:v>34.000100000000003</c:v>
                </c:pt>
                <c:pt idx="12098">
                  <c:v>26.0001</c:v>
                </c:pt>
                <c:pt idx="12099">
                  <c:v>10.0001</c:v>
                </c:pt>
                <c:pt idx="12100">
                  <c:v>4.0000999999999998</c:v>
                </c:pt>
                <c:pt idx="12101">
                  <c:v>2.0001000000000002</c:v>
                </c:pt>
                <c:pt idx="12102">
                  <c:v>2.0001000000000002</c:v>
                </c:pt>
                <c:pt idx="12103">
                  <c:v>3.0001000000000002</c:v>
                </c:pt>
                <c:pt idx="12104">
                  <c:v>4.0000999999999998</c:v>
                </c:pt>
                <c:pt idx="12105">
                  <c:v>1.0001</c:v>
                </c:pt>
                <c:pt idx="12106">
                  <c:v>2.0001000000000002</c:v>
                </c:pt>
                <c:pt idx="12107">
                  <c:v>1E-4</c:v>
                </c:pt>
                <c:pt idx="12108">
                  <c:v>2.0001000000000002</c:v>
                </c:pt>
                <c:pt idx="12109">
                  <c:v>1E-4</c:v>
                </c:pt>
                <c:pt idx="12110">
                  <c:v>1E-4</c:v>
                </c:pt>
                <c:pt idx="12111">
                  <c:v>1.0001</c:v>
                </c:pt>
                <c:pt idx="12112">
                  <c:v>1E-4</c:v>
                </c:pt>
                <c:pt idx="12113">
                  <c:v>1E-4</c:v>
                </c:pt>
                <c:pt idx="12114">
                  <c:v>1E-4</c:v>
                </c:pt>
                <c:pt idx="12115">
                  <c:v>1E-4</c:v>
                </c:pt>
                <c:pt idx="12116">
                  <c:v>1.0001</c:v>
                </c:pt>
                <c:pt idx="12117">
                  <c:v>1.0001</c:v>
                </c:pt>
                <c:pt idx="12118">
                  <c:v>1E-4</c:v>
                </c:pt>
                <c:pt idx="12119">
                  <c:v>1E-4</c:v>
                </c:pt>
                <c:pt idx="12120">
                  <c:v>1.0001</c:v>
                </c:pt>
                <c:pt idx="12121">
                  <c:v>1E-4</c:v>
                </c:pt>
                <c:pt idx="12122">
                  <c:v>1.0001</c:v>
                </c:pt>
                <c:pt idx="12123">
                  <c:v>2.0001000000000002</c:v>
                </c:pt>
                <c:pt idx="12124">
                  <c:v>2.0001000000000002</c:v>
                </c:pt>
                <c:pt idx="12125">
                  <c:v>1.0001</c:v>
                </c:pt>
                <c:pt idx="12126">
                  <c:v>5.0000999999999998</c:v>
                </c:pt>
                <c:pt idx="12127">
                  <c:v>6.0000999999999998</c:v>
                </c:pt>
                <c:pt idx="12128">
                  <c:v>9.0000999999999998</c:v>
                </c:pt>
                <c:pt idx="12129">
                  <c:v>5.0000999999999998</c:v>
                </c:pt>
                <c:pt idx="12130">
                  <c:v>9.0000999999999998</c:v>
                </c:pt>
                <c:pt idx="12131">
                  <c:v>7.0000999999999998</c:v>
                </c:pt>
                <c:pt idx="12132">
                  <c:v>4.0000999999999998</c:v>
                </c:pt>
                <c:pt idx="12133">
                  <c:v>2.0001000000000002</c:v>
                </c:pt>
                <c:pt idx="12134">
                  <c:v>5.0000999999999998</c:v>
                </c:pt>
                <c:pt idx="12135">
                  <c:v>4.0000999999999998</c:v>
                </c:pt>
                <c:pt idx="12136">
                  <c:v>1.0001</c:v>
                </c:pt>
                <c:pt idx="12137">
                  <c:v>1.0001</c:v>
                </c:pt>
                <c:pt idx="12138">
                  <c:v>1E-4</c:v>
                </c:pt>
                <c:pt idx="12139">
                  <c:v>4.0000999999999998</c:v>
                </c:pt>
                <c:pt idx="12140">
                  <c:v>3.0001000000000002</c:v>
                </c:pt>
                <c:pt idx="12141">
                  <c:v>1.0001</c:v>
                </c:pt>
                <c:pt idx="12142">
                  <c:v>1E-4</c:v>
                </c:pt>
                <c:pt idx="12143">
                  <c:v>1E-4</c:v>
                </c:pt>
                <c:pt idx="12144">
                  <c:v>1E-4</c:v>
                </c:pt>
                <c:pt idx="12145">
                  <c:v>1E-4</c:v>
                </c:pt>
                <c:pt idx="12146">
                  <c:v>1.0001</c:v>
                </c:pt>
                <c:pt idx="12147">
                  <c:v>1.0001</c:v>
                </c:pt>
                <c:pt idx="12148">
                  <c:v>1E-4</c:v>
                </c:pt>
                <c:pt idx="12149">
                  <c:v>1E-4</c:v>
                </c:pt>
                <c:pt idx="12150">
                  <c:v>1.0001</c:v>
                </c:pt>
                <c:pt idx="12151">
                  <c:v>1E-4</c:v>
                </c:pt>
                <c:pt idx="12152">
                  <c:v>1.0001</c:v>
                </c:pt>
                <c:pt idx="12153">
                  <c:v>1E-4</c:v>
                </c:pt>
                <c:pt idx="12154">
                  <c:v>1E-4</c:v>
                </c:pt>
                <c:pt idx="12155">
                  <c:v>1E-4</c:v>
                </c:pt>
                <c:pt idx="12156">
                  <c:v>1E-4</c:v>
                </c:pt>
                <c:pt idx="12157">
                  <c:v>1E-4</c:v>
                </c:pt>
                <c:pt idx="12158">
                  <c:v>1.0001</c:v>
                </c:pt>
                <c:pt idx="12159">
                  <c:v>1.0001</c:v>
                </c:pt>
                <c:pt idx="12160">
                  <c:v>2.0001000000000002</c:v>
                </c:pt>
                <c:pt idx="12161">
                  <c:v>1E-4</c:v>
                </c:pt>
                <c:pt idx="12162">
                  <c:v>3.0001000000000002</c:v>
                </c:pt>
                <c:pt idx="12163">
                  <c:v>12.0001</c:v>
                </c:pt>
                <c:pt idx="12164">
                  <c:v>18.0001</c:v>
                </c:pt>
                <c:pt idx="12165">
                  <c:v>26.0001</c:v>
                </c:pt>
                <c:pt idx="12166">
                  <c:v>20.0001</c:v>
                </c:pt>
                <c:pt idx="12167">
                  <c:v>10.0001</c:v>
                </c:pt>
                <c:pt idx="12168">
                  <c:v>5.0000999999999998</c:v>
                </c:pt>
                <c:pt idx="12169">
                  <c:v>3.0001000000000002</c:v>
                </c:pt>
                <c:pt idx="12170">
                  <c:v>3.0001000000000002</c:v>
                </c:pt>
                <c:pt idx="12171">
                  <c:v>1.0001</c:v>
                </c:pt>
                <c:pt idx="12172">
                  <c:v>1E-4</c:v>
                </c:pt>
                <c:pt idx="12173">
                  <c:v>1.0001</c:v>
                </c:pt>
                <c:pt idx="12174">
                  <c:v>2.0001000000000002</c:v>
                </c:pt>
                <c:pt idx="12175">
                  <c:v>1.0001</c:v>
                </c:pt>
                <c:pt idx="12176">
                  <c:v>1.0001</c:v>
                </c:pt>
                <c:pt idx="12177">
                  <c:v>1.0001</c:v>
                </c:pt>
                <c:pt idx="12178">
                  <c:v>1.0001</c:v>
                </c:pt>
                <c:pt idx="12179">
                  <c:v>1E-4</c:v>
                </c:pt>
                <c:pt idx="12180">
                  <c:v>1E-4</c:v>
                </c:pt>
                <c:pt idx="12181">
                  <c:v>1E-4</c:v>
                </c:pt>
                <c:pt idx="12182">
                  <c:v>1.0001</c:v>
                </c:pt>
                <c:pt idx="12183">
                  <c:v>1E-4</c:v>
                </c:pt>
                <c:pt idx="12184">
                  <c:v>1E-4</c:v>
                </c:pt>
                <c:pt idx="12185">
                  <c:v>1E-4</c:v>
                </c:pt>
                <c:pt idx="12186">
                  <c:v>1E-4</c:v>
                </c:pt>
                <c:pt idx="12187">
                  <c:v>1E-4</c:v>
                </c:pt>
                <c:pt idx="12188">
                  <c:v>1E-4</c:v>
                </c:pt>
                <c:pt idx="12189">
                  <c:v>1.0001</c:v>
                </c:pt>
                <c:pt idx="12190">
                  <c:v>1.0001</c:v>
                </c:pt>
                <c:pt idx="12191">
                  <c:v>1.0001</c:v>
                </c:pt>
                <c:pt idx="12192">
                  <c:v>1E-4</c:v>
                </c:pt>
                <c:pt idx="12193">
                  <c:v>1E-4</c:v>
                </c:pt>
                <c:pt idx="12194">
                  <c:v>1.0001</c:v>
                </c:pt>
                <c:pt idx="12195">
                  <c:v>3.0001000000000002</c:v>
                </c:pt>
                <c:pt idx="12196">
                  <c:v>2.0001000000000002</c:v>
                </c:pt>
                <c:pt idx="12197">
                  <c:v>2.0001000000000002</c:v>
                </c:pt>
                <c:pt idx="12198">
                  <c:v>4.0000999999999998</c:v>
                </c:pt>
                <c:pt idx="12199">
                  <c:v>3.0001000000000002</c:v>
                </c:pt>
                <c:pt idx="12200">
                  <c:v>2.0001000000000002</c:v>
                </c:pt>
                <c:pt idx="12201">
                  <c:v>2.0001000000000002</c:v>
                </c:pt>
                <c:pt idx="12202">
                  <c:v>2.0001000000000002</c:v>
                </c:pt>
                <c:pt idx="12203">
                  <c:v>1.0001</c:v>
                </c:pt>
                <c:pt idx="12204">
                  <c:v>5.0000999999999998</c:v>
                </c:pt>
                <c:pt idx="12205">
                  <c:v>2.0001000000000002</c:v>
                </c:pt>
                <c:pt idx="12206">
                  <c:v>1.0001</c:v>
                </c:pt>
                <c:pt idx="12207">
                  <c:v>1E-4</c:v>
                </c:pt>
                <c:pt idx="12208">
                  <c:v>1E-4</c:v>
                </c:pt>
                <c:pt idx="12209">
                  <c:v>1E-4</c:v>
                </c:pt>
                <c:pt idx="12210">
                  <c:v>1.0001</c:v>
                </c:pt>
                <c:pt idx="12211">
                  <c:v>1.0001</c:v>
                </c:pt>
                <c:pt idx="12212">
                  <c:v>1.0001</c:v>
                </c:pt>
                <c:pt idx="12213">
                  <c:v>1E-4</c:v>
                </c:pt>
                <c:pt idx="12214">
                  <c:v>1.0001</c:v>
                </c:pt>
                <c:pt idx="12215">
                  <c:v>1E-4</c:v>
                </c:pt>
                <c:pt idx="12216">
                  <c:v>1E-4</c:v>
                </c:pt>
                <c:pt idx="12217">
                  <c:v>1E-4</c:v>
                </c:pt>
                <c:pt idx="12218">
                  <c:v>1E-4</c:v>
                </c:pt>
                <c:pt idx="12219">
                  <c:v>1E-4</c:v>
                </c:pt>
                <c:pt idx="12220">
                  <c:v>1E-4</c:v>
                </c:pt>
                <c:pt idx="12221">
                  <c:v>1E-4</c:v>
                </c:pt>
                <c:pt idx="12222">
                  <c:v>1.0001</c:v>
                </c:pt>
                <c:pt idx="12223">
                  <c:v>1E-4</c:v>
                </c:pt>
                <c:pt idx="12224">
                  <c:v>1E-4</c:v>
                </c:pt>
                <c:pt idx="12225">
                  <c:v>1.0001</c:v>
                </c:pt>
                <c:pt idx="12226">
                  <c:v>1E-4</c:v>
                </c:pt>
                <c:pt idx="12227">
                  <c:v>2.0001000000000002</c:v>
                </c:pt>
                <c:pt idx="12228">
                  <c:v>3.0001000000000002</c:v>
                </c:pt>
                <c:pt idx="12229">
                  <c:v>3.0001000000000002</c:v>
                </c:pt>
                <c:pt idx="12230">
                  <c:v>4.0000999999999998</c:v>
                </c:pt>
                <c:pt idx="12231">
                  <c:v>4.0000999999999998</c:v>
                </c:pt>
                <c:pt idx="12232">
                  <c:v>2.0001000000000002</c:v>
                </c:pt>
                <c:pt idx="12233">
                  <c:v>6.0000999999999998</c:v>
                </c:pt>
                <c:pt idx="12234">
                  <c:v>5.0000999999999998</c:v>
                </c:pt>
                <c:pt idx="12235">
                  <c:v>3.0001000000000002</c:v>
                </c:pt>
                <c:pt idx="12236">
                  <c:v>1.0001</c:v>
                </c:pt>
                <c:pt idx="12237">
                  <c:v>2.0001000000000002</c:v>
                </c:pt>
                <c:pt idx="12238">
                  <c:v>2.0001000000000002</c:v>
                </c:pt>
                <c:pt idx="12239">
                  <c:v>1E-4</c:v>
                </c:pt>
                <c:pt idx="12240">
                  <c:v>8.0000999999999998</c:v>
                </c:pt>
                <c:pt idx="12241">
                  <c:v>3.0001000000000002</c:v>
                </c:pt>
                <c:pt idx="12242">
                  <c:v>1.0001</c:v>
                </c:pt>
                <c:pt idx="12243">
                  <c:v>1E-4</c:v>
                </c:pt>
                <c:pt idx="12244">
                  <c:v>1.0001</c:v>
                </c:pt>
                <c:pt idx="12245">
                  <c:v>3.0001000000000002</c:v>
                </c:pt>
                <c:pt idx="12246">
                  <c:v>1E-4</c:v>
                </c:pt>
                <c:pt idx="12247">
                  <c:v>1E-4</c:v>
                </c:pt>
                <c:pt idx="12248">
                  <c:v>1.0001</c:v>
                </c:pt>
                <c:pt idx="12249">
                  <c:v>1.0001</c:v>
                </c:pt>
                <c:pt idx="12250">
                  <c:v>1.0001</c:v>
                </c:pt>
                <c:pt idx="12251">
                  <c:v>2.0001000000000002</c:v>
                </c:pt>
                <c:pt idx="12252">
                  <c:v>1E-4</c:v>
                </c:pt>
                <c:pt idx="12253">
                  <c:v>1.0001</c:v>
                </c:pt>
                <c:pt idx="12254">
                  <c:v>1.0001</c:v>
                </c:pt>
                <c:pt idx="12255">
                  <c:v>1.0001</c:v>
                </c:pt>
                <c:pt idx="12256">
                  <c:v>2.0001000000000002</c:v>
                </c:pt>
                <c:pt idx="12257">
                  <c:v>2.0001000000000002</c:v>
                </c:pt>
                <c:pt idx="12258">
                  <c:v>1E-4</c:v>
                </c:pt>
                <c:pt idx="12259">
                  <c:v>2.0001000000000002</c:v>
                </c:pt>
                <c:pt idx="12260">
                  <c:v>4.0000999999999998</c:v>
                </c:pt>
                <c:pt idx="12261">
                  <c:v>4.0000999999999998</c:v>
                </c:pt>
                <c:pt idx="12262">
                  <c:v>8.0000999999999998</c:v>
                </c:pt>
                <c:pt idx="12263">
                  <c:v>6.0000999999999998</c:v>
                </c:pt>
                <c:pt idx="12264">
                  <c:v>11.0001</c:v>
                </c:pt>
                <c:pt idx="12265">
                  <c:v>7.0000999999999998</c:v>
                </c:pt>
                <c:pt idx="12266">
                  <c:v>23.0001</c:v>
                </c:pt>
                <c:pt idx="12267">
                  <c:v>19.0001</c:v>
                </c:pt>
                <c:pt idx="12268">
                  <c:v>26.0001</c:v>
                </c:pt>
                <c:pt idx="12269">
                  <c:v>34.000100000000003</c:v>
                </c:pt>
                <c:pt idx="12270">
                  <c:v>30.0001</c:v>
                </c:pt>
                <c:pt idx="12271">
                  <c:v>32.000100000000003</c:v>
                </c:pt>
                <c:pt idx="12272">
                  <c:v>19.0001</c:v>
                </c:pt>
                <c:pt idx="12273">
                  <c:v>17.0001</c:v>
                </c:pt>
                <c:pt idx="12274">
                  <c:v>5.0000999999999998</c:v>
                </c:pt>
                <c:pt idx="12275">
                  <c:v>1.0001</c:v>
                </c:pt>
                <c:pt idx="12276">
                  <c:v>2.0001000000000002</c:v>
                </c:pt>
                <c:pt idx="12277">
                  <c:v>1E-4</c:v>
                </c:pt>
                <c:pt idx="12278">
                  <c:v>2.0001000000000002</c:v>
                </c:pt>
                <c:pt idx="12279">
                  <c:v>2.0001000000000002</c:v>
                </c:pt>
                <c:pt idx="12280">
                  <c:v>1E-4</c:v>
                </c:pt>
                <c:pt idx="12281">
                  <c:v>1.0001</c:v>
                </c:pt>
                <c:pt idx="12282">
                  <c:v>2.0001000000000002</c:v>
                </c:pt>
                <c:pt idx="12283">
                  <c:v>1.0001</c:v>
                </c:pt>
                <c:pt idx="12284">
                  <c:v>2.0001000000000002</c:v>
                </c:pt>
                <c:pt idx="12285">
                  <c:v>1E-4</c:v>
                </c:pt>
                <c:pt idx="12286">
                  <c:v>3.0001000000000002</c:v>
                </c:pt>
                <c:pt idx="12287">
                  <c:v>2.0001000000000002</c:v>
                </c:pt>
                <c:pt idx="12288">
                  <c:v>5.0000999999999998</c:v>
                </c:pt>
                <c:pt idx="12289">
                  <c:v>4.0000999999999998</c:v>
                </c:pt>
                <c:pt idx="12290">
                  <c:v>8.0000999999999998</c:v>
                </c:pt>
                <c:pt idx="12291">
                  <c:v>10.0001</c:v>
                </c:pt>
                <c:pt idx="12292">
                  <c:v>10.0001</c:v>
                </c:pt>
                <c:pt idx="12293">
                  <c:v>11.0001</c:v>
                </c:pt>
                <c:pt idx="12294">
                  <c:v>11.0001</c:v>
                </c:pt>
                <c:pt idx="12295">
                  <c:v>14.0001</c:v>
                </c:pt>
                <c:pt idx="12296">
                  <c:v>13.0001</c:v>
                </c:pt>
                <c:pt idx="12297">
                  <c:v>23.0001</c:v>
                </c:pt>
                <c:pt idx="12298">
                  <c:v>15.0001</c:v>
                </c:pt>
                <c:pt idx="12299">
                  <c:v>21.0001</c:v>
                </c:pt>
                <c:pt idx="12300">
                  <c:v>18.0001</c:v>
                </c:pt>
                <c:pt idx="12301">
                  <c:v>28.0001</c:v>
                </c:pt>
                <c:pt idx="12302">
                  <c:v>25.0001</c:v>
                </c:pt>
                <c:pt idx="12303">
                  <c:v>26.0001</c:v>
                </c:pt>
                <c:pt idx="12304">
                  <c:v>31.0001</c:v>
                </c:pt>
                <c:pt idx="12305">
                  <c:v>20.0001</c:v>
                </c:pt>
                <c:pt idx="12306">
                  <c:v>16.0001</c:v>
                </c:pt>
                <c:pt idx="12307">
                  <c:v>8.0000999999999998</c:v>
                </c:pt>
                <c:pt idx="12308">
                  <c:v>5.0000999999999998</c:v>
                </c:pt>
                <c:pt idx="12309">
                  <c:v>2.0001000000000002</c:v>
                </c:pt>
                <c:pt idx="12310">
                  <c:v>3.0001000000000002</c:v>
                </c:pt>
                <c:pt idx="12311">
                  <c:v>3.0001000000000002</c:v>
                </c:pt>
                <c:pt idx="12312">
                  <c:v>1E-4</c:v>
                </c:pt>
                <c:pt idx="12313">
                  <c:v>4.0000999999999998</c:v>
                </c:pt>
                <c:pt idx="12314">
                  <c:v>1.0001</c:v>
                </c:pt>
                <c:pt idx="12315">
                  <c:v>1E-4</c:v>
                </c:pt>
                <c:pt idx="12316">
                  <c:v>2.0001000000000002</c:v>
                </c:pt>
                <c:pt idx="12317">
                  <c:v>1.0001</c:v>
                </c:pt>
                <c:pt idx="12318">
                  <c:v>1.0001</c:v>
                </c:pt>
                <c:pt idx="12319">
                  <c:v>1E-4</c:v>
                </c:pt>
                <c:pt idx="12320">
                  <c:v>1.0001</c:v>
                </c:pt>
                <c:pt idx="12321">
                  <c:v>1.0001</c:v>
                </c:pt>
                <c:pt idx="12322">
                  <c:v>1E-4</c:v>
                </c:pt>
                <c:pt idx="12323">
                  <c:v>1.0001</c:v>
                </c:pt>
                <c:pt idx="12324">
                  <c:v>1.0001</c:v>
                </c:pt>
                <c:pt idx="12325">
                  <c:v>2.0001000000000002</c:v>
                </c:pt>
                <c:pt idx="12326">
                  <c:v>6.0000999999999998</c:v>
                </c:pt>
                <c:pt idx="12327">
                  <c:v>5.0000999999999998</c:v>
                </c:pt>
                <c:pt idx="12328">
                  <c:v>4.0000999999999998</c:v>
                </c:pt>
                <c:pt idx="12329">
                  <c:v>10.0001</c:v>
                </c:pt>
                <c:pt idx="12330">
                  <c:v>11.0001</c:v>
                </c:pt>
                <c:pt idx="12331">
                  <c:v>13.0001</c:v>
                </c:pt>
                <c:pt idx="12332">
                  <c:v>22.0001</c:v>
                </c:pt>
                <c:pt idx="12333">
                  <c:v>22.0001</c:v>
                </c:pt>
                <c:pt idx="12334">
                  <c:v>37.000100000000003</c:v>
                </c:pt>
                <c:pt idx="12335">
                  <c:v>62.000100000000003</c:v>
                </c:pt>
                <c:pt idx="12336">
                  <c:v>54.000100000000003</c:v>
                </c:pt>
                <c:pt idx="12337">
                  <c:v>59.000100000000003</c:v>
                </c:pt>
                <c:pt idx="12338">
                  <c:v>57.000100000000003</c:v>
                </c:pt>
                <c:pt idx="12339">
                  <c:v>59.000100000000003</c:v>
                </c:pt>
                <c:pt idx="12340">
                  <c:v>31.0001</c:v>
                </c:pt>
                <c:pt idx="12341">
                  <c:v>21.0001</c:v>
                </c:pt>
                <c:pt idx="12342">
                  <c:v>4.0000999999999998</c:v>
                </c:pt>
                <c:pt idx="12343">
                  <c:v>1.0001</c:v>
                </c:pt>
                <c:pt idx="12344">
                  <c:v>5.0000999999999998</c:v>
                </c:pt>
                <c:pt idx="12345">
                  <c:v>1.0001</c:v>
                </c:pt>
                <c:pt idx="12346">
                  <c:v>1.0001</c:v>
                </c:pt>
                <c:pt idx="12347">
                  <c:v>1E-4</c:v>
                </c:pt>
                <c:pt idx="12348">
                  <c:v>1E-4</c:v>
                </c:pt>
                <c:pt idx="12349">
                  <c:v>1E-4</c:v>
                </c:pt>
                <c:pt idx="12350">
                  <c:v>1E-4</c:v>
                </c:pt>
                <c:pt idx="12351">
                  <c:v>1E-4</c:v>
                </c:pt>
                <c:pt idx="12352">
                  <c:v>1E-4</c:v>
                </c:pt>
                <c:pt idx="12353">
                  <c:v>1.0001</c:v>
                </c:pt>
                <c:pt idx="12354">
                  <c:v>2.0001000000000002</c:v>
                </c:pt>
                <c:pt idx="12355">
                  <c:v>5.0000999999999998</c:v>
                </c:pt>
                <c:pt idx="12356">
                  <c:v>5.0000999999999998</c:v>
                </c:pt>
                <c:pt idx="12357">
                  <c:v>15.0001</c:v>
                </c:pt>
                <c:pt idx="12358">
                  <c:v>14.0001</c:v>
                </c:pt>
                <c:pt idx="12359">
                  <c:v>17.0001</c:v>
                </c:pt>
                <c:pt idx="12360">
                  <c:v>14.0001</c:v>
                </c:pt>
                <c:pt idx="12361">
                  <c:v>18.0001</c:v>
                </c:pt>
                <c:pt idx="12362">
                  <c:v>14.0001</c:v>
                </c:pt>
                <c:pt idx="12363">
                  <c:v>30.0001</c:v>
                </c:pt>
                <c:pt idx="12364">
                  <c:v>23.0001</c:v>
                </c:pt>
                <c:pt idx="12365">
                  <c:v>21.0001</c:v>
                </c:pt>
                <c:pt idx="12366">
                  <c:v>10.0001</c:v>
                </c:pt>
                <c:pt idx="12367">
                  <c:v>5.0000999999999998</c:v>
                </c:pt>
                <c:pt idx="12368">
                  <c:v>4.0000999999999998</c:v>
                </c:pt>
                <c:pt idx="12369">
                  <c:v>3.0001000000000002</c:v>
                </c:pt>
                <c:pt idx="12370">
                  <c:v>2.0001000000000002</c:v>
                </c:pt>
                <c:pt idx="12371">
                  <c:v>2.0001000000000002</c:v>
                </c:pt>
                <c:pt idx="12372">
                  <c:v>6.0000999999999998</c:v>
                </c:pt>
                <c:pt idx="12373">
                  <c:v>3.0001000000000002</c:v>
                </c:pt>
                <c:pt idx="12374">
                  <c:v>3.0001000000000002</c:v>
                </c:pt>
                <c:pt idx="12375">
                  <c:v>3.0001000000000002</c:v>
                </c:pt>
                <c:pt idx="12376">
                  <c:v>1E-4</c:v>
                </c:pt>
                <c:pt idx="12377">
                  <c:v>1E-4</c:v>
                </c:pt>
                <c:pt idx="12378">
                  <c:v>1E-4</c:v>
                </c:pt>
                <c:pt idx="12379">
                  <c:v>1E-4</c:v>
                </c:pt>
                <c:pt idx="12380">
                  <c:v>1.0001</c:v>
                </c:pt>
                <c:pt idx="12381">
                  <c:v>1.0001</c:v>
                </c:pt>
                <c:pt idx="12382">
                  <c:v>1E-4</c:v>
                </c:pt>
                <c:pt idx="12383">
                  <c:v>1E-4</c:v>
                </c:pt>
                <c:pt idx="12384">
                  <c:v>1E-4</c:v>
                </c:pt>
                <c:pt idx="12385">
                  <c:v>1E-4</c:v>
                </c:pt>
                <c:pt idx="12386">
                  <c:v>1E-4</c:v>
                </c:pt>
                <c:pt idx="12387">
                  <c:v>1E-4</c:v>
                </c:pt>
                <c:pt idx="12388">
                  <c:v>1E-4</c:v>
                </c:pt>
                <c:pt idx="12389">
                  <c:v>2.0001000000000002</c:v>
                </c:pt>
                <c:pt idx="12390">
                  <c:v>1E-4</c:v>
                </c:pt>
                <c:pt idx="12391">
                  <c:v>1E-4</c:v>
                </c:pt>
                <c:pt idx="12392">
                  <c:v>1E-4</c:v>
                </c:pt>
                <c:pt idx="12393">
                  <c:v>2.0001000000000002</c:v>
                </c:pt>
                <c:pt idx="12394">
                  <c:v>3.0001000000000002</c:v>
                </c:pt>
                <c:pt idx="12395">
                  <c:v>1.0001</c:v>
                </c:pt>
                <c:pt idx="12396">
                  <c:v>3.0001000000000002</c:v>
                </c:pt>
                <c:pt idx="12397">
                  <c:v>4.0000999999999998</c:v>
                </c:pt>
                <c:pt idx="12398">
                  <c:v>1E-4</c:v>
                </c:pt>
                <c:pt idx="12399">
                  <c:v>3.0001000000000002</c:v>
                </c:pt>
                <c:pt idx="12400">
                  <c:v>2.0001000000000002</c:v>
                </c:pt>
                <c:pt idx="12401">
                  <c:v>4.0000999999999998</c:v>
                </c:pt>
                <c:pt idx="12402">
                  <c:v>4.0000999999999998</c:v>
                </c:pt>
                <c:pt idx="12403">
                  <c:v>2.0001000000000002</c:v>
                </c:pt>
                <c:pt idx="12404">
                  <c:v>3.0001000000000002</c:v>
                </c:pt>
                <c:pt idx="12405">
                  <c:v>1.0001</c:v>
                </c:pt>
                <c:pt idx="12406">
                  <c:v>1E-4</c:v>
                </c:pt>
                <c:pt idx="12407">
                  <c:v>1.0001</c:v>
                </c:pt>
                <c:pt idx="12408">
                  <c:v>1.0001</c:v>
                </c:pt>
                <c:pt idx="12409">
                  <c:v>1E-4</c:v>
                </c:pt>
                <c:pt idx="12410">
                  <c:v>1.0001</c:v>
                </c:pt>
                <c:pt idx="12411">
                  <c:v>1E-4</c:v>
                </c:pt>
                <c:pt idx="12412">
                  <c:v>1E-4</c:v>
                </c:pt>
                <c:pt idx="12413">
                  <c:v>1.0001</c:v>
                </c:pt>
                <c:pt idx="12414">
                  <c:v>1E-4</c:v>
                </c:pt>
                <c:pt idx="12415">
                  <c:v>1E-4</c:v>
                </c:pt>
                <c:pt idx="12416">
                  <c:v>1E-4</c:v>
                </c:pt>
                <c:pt idx="12417">
                  <c:v>1.0001</c:v>
                </c:pt>
                <c:pt idx="12418">
                  <c:v>1E-4</c:v>
                </c:pt>
                <c:pt idx="12419">
                  <c:v>3.0001000000000002</c:v>
                </c:pt>
                <c:pt idx="12420">
                  <c:v>1E-4</c:v>
                </c:pt>
                <c:pt idx="12421">
                  <c:v>4.0000999999999998</c:v>
                </c:pt>
                <c:pt idx="12422">
                  <c:v>2.0001000000000002</c:v>
                </c:pt>
                <c:pt idx="12423">
                  <c:v>6.0000999999999998</c:v>
                </c:pt>
                <c:pt idx="12424">
                  <c:v>1.0001</c:v>
                </c:pt>
                <c:pt idx="12425">
                  <c:v>4.0000999999999998</c:v>
                </c:pt>
                <c:pt idx="12426">
                  <c:v>8.0000999999999998</c:v>
                </c:pt>
                <c:pt idx="12427">
                  <c:v>11.0001</c:v>
                </c:pt>
                <c:pt idx="12428">
                  <c:v>11.0001</c:v>
                </c:pt>
                <c:pt idx="12429">
                  <c:v>23.0001</c:v>
                </c:pt>
                <c:pt idx="12430">
                  <c:v>15.0001</c:v>
                </c:pt>
                <c:pt idx="12431">
                  <c:v>19.0001</c:v>
                </c:pt>
                <c:pt idx="12432">
                  <c:v>13.0001</c:v>
                </c:pt>
                <c:pt idx="12433">
                  <c:v>11.0001</c:v>
                </c:pt>
                <c:pt idx="12434">
                  <c:v>4.0000999999999998</c:v>
                </c:pt>
                <c:pt idx="12435">
                  <c:v>5.0000999999999998</c:v>
                </c:pt>
                <c:pt idx="12436">
                  <c:v>4.0000999999999998</c:v>
                </c:pt>
                <c:pt idx="12437">
                  <c:v>5.0000999999999998</c:v>
                </c:pt>
                <c:pt idx="12438">
                  <c:v>6.0000999999999998</c:v>
                </c:pt>
                <c:pt idx="12439">
                  <c:v>1.0001</c:v>
                </c:pt>
                <c:pt idx="12440">
                  <c:v>1.0001</c:v>
                </c:pt>
                <c:pt idx="12441">
                  <c:v>2.0001000000000002</c:v>
                </c:pt>
                <c:pt idx="12442">
                  <c:v>1E-4</c:v>
                </c:pt>
                <c:pt idx="12443">
                  <c:v>1E-4</c:v>
                </c:pt>
                <c:pt idx="12444">
                  <c:v>1.0001</c:v>
                </c:pt>
                <c:pt idx="12445">
                  <c:v>1E-4</c:v>
                </c:pt>
                <c:pt idx="12446">
                  <c:v>1E-4</c:v>
                </c:pt>
                <c:pt idx="12447">
                  <c:v>1E-4</c:v>
                </c:pt>
                <c:pt idx="12448">
                  <c:v>1E-4</c:v>
                </c:pt>
                <c:pt idx="12449">
                  <c:v>1E-4</c:v>
                </c:pt>
                <c:pt idx="12450">
                  <c:v>1E-4</c:v>
                </c:pt>
                <c:pt idx="12451">
                  <c:v>1E-4</c:v>
                </c:pt>
                <c:pt idx="12452">
                  <c:v>1.0001</c:v>
                </c:pt>
                <c:pt idx="12453">
                  <c:v>1E-4</c:v>
                </c:pt>
                <c:pt idx="12454">
                  <c:v>1.0001</c:v>
                </c:pt>
                <c:pt idx="12455">
                  <c:v>1.0001</c:v>
                </c:pt>
                <c:pt idx="12456">
                  <c:v>1E-4</c:v>
                </c:pt>
                <c:pt idx="12457">
                  <c:v>1.0001</c:v>
                </c:pt>
                <c:pt idx="12458">
                  <c:v>1.0001</c:v>
                </c:pt>
                <c:pt idx="12459">
                  <c:v>2.0001000000000002</c:v>
                </c:pt>
                <c:pt idx="12460">
                  <c:v>3.0001000000000002</c:v>
                </c:pt>
                <c:pt idx="12461">
                  <c:v>5.0000999999999998</c:v>
                </c:pt>
                <c:pt idx="12462">
                  <c:v>9.0000999999999998</c:v>
                </c:pt>
                <c:pt idx="12463">
                  <c:v>14.0001</c:v>
                </c:pt>
                <c:pt idx="12464">
                  <c:v>18.0001</c:v>
                </c:pt>
                <c:pt idx="12465">
                  <c:v>14.0001</c:v>
                </c:pt>
                <c:pt idx="12466">
                  <c:v>13.0001</c:v>
                </c:pt>
                <c:pt idx="12467">
                  <c:v>13.0001</c:v>
                </c:pt>
                <c:pt idx="12468">
                  <c:v>9.0000999999999998</c:v>
                </c:pt>
                <c:pt idx="12469">
                  <c:v>7.0000999999999998</c:v>
                </c:pt>
                <c:pt idx="12470">
                  <c:v>3.0001000000000002</c:v>
                </c:pt>
                <c:pt idx="12471">
                  <c:v>2.0001000000000002</c:v>
                </c:pt>
                <c:pt idx="12472">
                  <c:v>3.0001000000000002</c:v>
                </c:pt>
                <c:pt idx="12473">
                  <c:v>2.0001000000000002</c:v>
                </c:pt>
                <c:pt idx="12474">
                  <c:v>1.0001</c:v>
                </c:pt>
                <c:pt idx="12475">
                  <c:v>2.0001000000000002</c:v>
                </c:pt>
                <c:pt idx="12476">
                  <c:v>1E-4</c:v>
                </c:pt>
                <c:pt idx="12477">
                  <c:v>1E-4</c:v>
                </c:pt>
                <c:pt idx="12478">
                  <c:v>1E-4</c:v>
                </c:pt>
                <c:pt idx="12479">
                  <c:v>1.0001</c:v>
                </c:pt>
                <c:pt idx="12480">
                  <c:v>1.0001</c:v>
                </c:pt>
                <c:pt idx="12481">
                  <c:v>1.0001</c:v>
                </c:pt>
                <c:pt idx="12482">
                  <c:v>1E-4</c:v>
                </c:pt>
                <c:pt idx="12483">
                  <c:v>1E-4</c:v>
                </c:pt>
                <c:pt idx="12484">
                  <c:v>1E-4</c:v>
                </c:pt>
                <c:pt idx="12485">
                  <c:v>1E-4</c:v>
                </c:pt>
                <c:pt idx="12486">
                  <c:v>1E-4</c:v>
                </c:pt>
                <c:pt idx="12487">
                  <c:v>1E-4</c:v>
                </c:pt>
                <c:pt idx="12488">
                  <c:v>1E-4</c:v>
                </c:pt>
                <c:pt idx="12489">
                  <c:v>1.0001</c:v>
                </c:pt>
                <c:pt idx="12490">
                  <c:v>1E-4</c:v>
                </c:pt>
                <c:pt idx="12491">
                  <c:v>1E-4</c:v>
                </c:pt>
                <c:pt idx="12492">
                  <c:v>1.0001</c:v>
                </c:pt>
                <c:pt idx="12493">
                  <c:v>6.0000999999999998</c:v>
                </c:pt>
                <c:pt idx="12494">
                  <c:v>4.0000999999999998</c:v>
                </c:pt>
                <c:pt idx="12495">
                  <c:v>3.0001000000000002</c:v>
                </c:pt>
                <c:pt idx="12496">
                  <c:v>7.0000999999999998</c:v>
                </c:pt>
                <c:pt idx="12497">
                  <c:v>11.0001</c:v>
                </c:pt>
                <c:pt idx="12498">
                  <c:v>5.0000999999999998</c:v>
                </c:pt>
                <c:pt idx="12499">
                  <c:v>10.0001</c:v>
                </c:pt>
                <c:pt idx="12500">
                  <c:v>5.0000999999999998</c:v>
                </c:pt>
                <c:pt idx="12501">
                  <c:v>3.0001000000000002</c:v>
                </c:pt>
                <c:pt idx="12502">
                  <c:v>7.0000999999999998</c:v>
                </c:pt>
                <c:pt idx="12503">
                  <c:v>6.0000999999999998</c:v>
                </c:pt>
                <c:pt idx="12504">
                  <c:v>4.0000999999999998</c:v>
                </c:pt>
                <c:pt idx="12505">
                  <c:v>3.0001000000000002</c:v>
                </c:pt>
                <c:pt idx="12506">
                  <c:v>1.0001</c:v>
                </c:pt>
                <c:pt idx="12507">
                  <c:v>2.0001000000000002</c:v>
                </c:pt>
                <c:pt idx="12508">
                  <c:v>1.0001</c:v>
                </c:pt>
                <c:pt idx="12509">
                  <c:v>1.0001</c:v>
                </c:pt>
                <c:pt idx="12510">
                  <c:v>1.0001</c:v>
                </c:pt>
                <c:pt idx="12511">
                  <c:v>1E-4</c:v>
                </c:pt>
                <c:pt idx="12512">
                  <c:v>1E-4</c:v>
                </c:pt>
                <c:pt idx="12513">
                  <c:v>1.0001</c:v>
                </c:pt>
                <c:pt idx="12514">
                  <c:v>1E-4</c:v>
                </c:pt>
                <c:pt idx="12515">
                  <c:v>1E-4</c:v>
                </c:pt>
                <c:pt idx="12516">
                  <c:v>1E-4</c:v>
                </c:pt>
                <c:pt idx="12517">
                  <c:v>1.0001</c:v>
                </c:pt>
                <c:pt idx="12518">
                  <c:v>1E-4</c:v>
                </c:pt>
                <c:pt idx="12519">
                  <c:v>1.0001</c:v>
                </c:pt>
                <c:pt idx="12520">
                  <c:v>1E-4</c:v>
                </c:pt>
                <c:pt idx="12521">
                  <c:v>1E-4</c:v>
                </c:pt>
                <c:pt idx="12522">
                  <c:v>1.0001</c:v>
                </c:pt>
                <c:pt idx="12523">
                  <c:v>1E-4</c:v>
                </c:pt>
                <c:pt idx="12524">
                  <c:v>1.0001</c:v>
                </c:pt>
                <c:pt idx="12525">
                  <c:v>1.0001</c:v>
                </c:pt>
                <c:pt idx="12526">
                  <c:v>1.0001</c:v>
                </c:pt>
                <c:pt idx="12527">
                  <c:v>4.0000999999999998</c:v>
                </c:pt>
                <c:pt idx="12528">
                  <c:v>7.0000999999999998</c:v>
                </c:pt>
                <c:pt idx="12529">
                  <c:v>8.0000999999999998</c:v>
                </c:pt>
                <c:pt idx="12530">
                  <c:v>14.0001</c:v>
                </c:pt>
                <c:pt idx="12531">
                  <c:v>10.0001</c:v>
                </c:pt>
                <c:pt idx="12532">
                  <c:v>7.0000999999999998</c:v>
                </c:pt>
                <c:pt idx="12533">
                  <c:v>11.0001</c:v>
                </c:pt>
                <c:pt idx="12534">
                  <c:v>7.0000999999999998</c:v>
                </c:pt>
                <c:pt idx="12535">
                  <c:v>3.0001000000000002</c:v>
                </c:pt>
                <c:pt idx="12536">
                  <c:v>1.0001</c:v>
                </c:pt>
                <c:pt idx="12537">
                  <c:v>5.0000999999999998</c:v>
                </c:pt>
                <c:pt idx="12538">
                  <c:v>1.0001</c:v>
                </c:pt>
                <c:pt idx="12539">
                  <c:v>2.0001000000000002</c:v>
                </c:pt>
                <c:pt idx="12540">
                  <c:v>2.0001000000000002</c:v>
                </c:pt>
                <c:pt idx="12541">
                  <c:v>1E-4</c:v>
                </c:pt>
                <c:pt idx="12542">
                  <c:v>1E-4</c:v>
                </c:pt>
                <c:pt idx="12543">
                  <c:v>1E-4</c:v>
                </c:pt>
                <c:pt idx="12544">
                  <c:v>1E-4</c:v>
                </c:pt>
                <c:pt idx="12545">
                  <c:v>1E-4</c:v>
                </c:pt>
                <c:pt idx="12546">
                  <c:v>3.0001000000000002</c:v>
                </c:pt>
                <c:pt idx="12547">
                  <c:v>1.0001</c:v>
                </c:pt>
                <c:pt idx="12548">
                  <c:v>1E-4</c:v>
                </c:pt>
                <c:pt idx="12549">
                  <c:v>1E-4</c:v>
                </c:pt>
                <c:pt idx="12550">
                  <c:v>1.0001</c:v>
                </c:pt>
                <c:pt idx="12551">
                  <c:v>1E-4</c:v>
                </c:pt>
                <c:pt idx="12552">
                  <c:v>1E-4</c:v>
                </c:pt>
                <c:pt idx="12553">
                  <c:v>1.0001</c:v>
                </c:pt>
                <c:pt idx="12554">
                  <c:v>1E-4</c:v>
                </c:pt>
                <c:pt idx="12555">
                  <c:v>1E-4</c:v>
                </c:pt>
                <c:pt idx="12556">
                  <c:v>1E-4</c:v>
                </c:pt>
                <c:pt idx="12557">
                  <c:v>1E-4</c:v>
                </c:pt>
                <c:pt idx="12558">
                  <c:v>1E-4</c:v>
                </c:pt>
                <c:pt idx="12559">
                  <c:v>1.0001</c:v>
                </c:pt>
                <c:pt idx="12560">
                  <c:v>1.0001</c:v>
                </c:pt>
                <c:pt idx="12561">
                  <c:v>1E-4</c:v>
                </c:pt>
                <c:pt idx="12562">
                  <c:v>4.0000999999999998</c:v>
                </c:pt>
                <c:pt idx="12563">
                  <c:v>2.0001000000000002</c:v>
                </c:pt>
                <c:pt idx="12564">
                  <c:v>1.0001</c:v>
                </c:pt>
                <c:pt idx="12565">
                  <c:v>4.0000999999999998</c:v>
                </c:pt>
                <c:pt idx="12566">
                  <c:v>3.0001000000000002</c:v>
                </c:pt>
                <c:pt idx="12567">
                  <c:v>1E-4</c:v>
                </c:pt>
                <c:pt idx="12568">
                  <c:v>4.0000999999999998</c:v>
                </c:pt>
                <c:pt idx="12569">
                  <c:v>5.0000999999999998</c:v>
                </c:pt>
                <c:pt idx="12570">
                  <c:v>1E-4</c:v>
                </c:pt>
                <c:pt idx="12571">
                  <c:v>1E-4</c:v>
                </c:pt>
                <c:pt idx="12572">
                  <c:v>1E-4</c:v>
                </c:pt>
                <c:pt idx="12573">
                  <c:v>1E-4</c:v>
                </c:pt>
                <c:pt idx="12574">
                  <c:v>3.0001000000000002</c:v>
                </c:pt>
                <c:pt idx="12575">
                  <c:v>1E-4</c:v>
                </c:pt>
                <c:pt idx="12576">
                  <c:v>1.0001</c:v>
                </c:pt>
                <c:pt idx="12577">
                  <c:v>1E-4</c:v>
                </c:pt>
                <c:pt idx="12578">
                  <c:v>2.0001000000000002</c:v>
                </c:pt>
                <c:pt idx="12579">
                  <c:v>2.0001000000000002</c:v>
                </c:pt>
                <c:pt idx="12580">
                  <c:v>1.0001</c:v>
                </c:pt>
                <c:pt idx="12581">
                  <c:v>1E-4</c:v>
                </c:pt>
                <c:pt idx="12582">
                  <c:v>2.0001000000000002</c:v>
                </c:pt>
                <c:pt idx="12583">
                  <c:v>1E-4</c:v>
                </c:pt>
                <c:pt idx="12584">
                  <c:v>1E-4</c:v>
                </c:pt>
                <c:pt idx="12585">
                  <c:v>1E-4</c:v>
                </c:pt>
                <c:pt idx="12586">
                  <c:v>1E-4</c:v>
                </c:pt>
                <c:pt idx="12587">
                  <c:v>1.0001</c:v>
                </c:pt>
                <c:pt idx="12588">
                  <c:v>1E-4</c:v>
                </c:pt>
                <c:pt idx="12589">
                  <c:v>1E-4</c:v>
                </c:pt>
                <c:pt idx="12590">
                  <c:v>1E-4</c:v>
                </c:pt>
                <c:pt idx="12591">
                  <c:v>1E-4</c:v>
                </c:pt>
                <c:pt idx="12592">
                  <c:v>4.0000999999999998</c:v>
                </c:pt>
                <c:pt idx="12593">
                  <c:v>1.0001</c:v>
                </c:pt>
                <c:pt idx="12594">
                  <c:v>6.0000999999999998</c:v>
                </c:pt>
                <c:pt idx="12595">
                  <c:v>7.0000999999999998</c:v>
                </c:pt>
                <c:pt idx="12596">
                  <c:v>10.0001</c:v>
                </c:pt>
                <c:pt idx="12597">
                  <c:v>12.0001</c:v>
                </c:pt>
                <c:pt idx="12598">
                  <c:v>9.0000999999999998</c:v>
                </c:pt>
                <c:pt idx="12599">
                  <c:v>14.0001</c:v>
                </c:pt>
                <c:pt idx="12600">
                  <c:v>9.0000999999999998</c:v>
                </c:pt>
                <c:pt idx="12601">
                  <c:v>3.0001000000000002</c:v>
                </c:pt>
                <c:pt idx="12602">
                  <c:v>1.0001</c:v>
                </c:pt>
                <c:pt idx="12603">
                  <c:v>1.0001</c:v>
                </c:pt>
                <c:pt idx="12604">
                  <c:v>1E-4</c:v>
                </c:pt>
                <c:pt idx="12605">
                  <c:v>3.0001000000000002</c:v>
                </c:pt>
                <c:pt idx="12606">
                  <c:v>1.0001</c:v>
                </c:pt>
                <c:pt idx="12607">
                  <c:v>2.0001000000000002</c:v>
                </c:pt>
                <c:pt idx="12608">
                  <c:v>1.0001</c:v>
                </c:pt>
                <c:pt idx="12609">
                  <c:v>1E-4</c:v>
                </c:pt>
                <c:pt idx="12610">
                  <c:v>1.0001</c:v>
                </c:pt>
                <c:pt idx="12611">
                  <c:v>1.0001</c:v>
                </c:pt>
                <c:pt idx="12612">
                  <c:v>1E-4</c:v>
                </c:pt>
                <c:pt idx="12613">
                  <c:v>1E-4</c:v>
                </c:pt>
                <c:pt idx="12614">
                  <c:v>1E-4</c:v>
                </c:pt>
                <c:pt idx="12615">
                  <c:v>1.0001</c:v>
                </c:pt>
                <c:pt idx="12616">
                  <c:v>1E-4</c:v>
                </c:pt>
                <c:pt idx="12617">
                  <c:v>1E-4</c:v>
                </c:pt>
                <c:pt idx="12618">
                  <c:v>1E-4</c:v>
                </c:pt>
                <c:pt idx="12619">
                  <c:v>2.0001000000000002</c:v>
                </c:pt>
                <c:pt idx="12620">
                  <c:v>1E-4</c:v>
                </c:pt>
                <c:pt idx="12621">
                  <c:v>1E-4</c:v>
                </c:pt>
                <c:pt idx="12622">
                  <c:v>1E-4</c:v>
                </c:pt>
                <c:pt idx="12623">
                  <c:v>2.0001000000000002</c:v>
                </c:pt>
                <c:pt idx="12624">
                  <c:v>1E-4</c:v>
                </c:pt>
                <c:pt idx="12625">
                  <c:v>1E-4</c:v>
                </c:pt>
                <c:pt idx="12626">
                  <c:v>2.0001000000000002</c:v>
                </c:pt>
                <c:pt idx="12627">
                  <c:v>3.0001000000000002</c:v>
                </c:pt>
                <c:pt idx="12628">
                  <c:v>5.0000999999999998</c:v>
                </c:pt>
                <c:pt idx="12629">
                  <c:v>2.0001000000000002</c:v>
                </c:pt>
                <c:pt idx="12630">
                  <c:v>2.0001000000000002</c:v>
                </c:pt>
                <c:pt idx="12631">
                  <c:v>2.0001000000000002</c:v>
                </c:pt>
                <c:pt idx="12632">
                  <c:v>6.0000999999999998</c:v>
                </c:pt>
                <c:pt idx="12633">
                  <c:v>3.0001000000000002</c:v>
                </c:pt>
                <c:pt idx="12634">
                  <c:v>9.0000999999999998</c:v>
                </c:pt>
                <c:pt idx="12635">
                  <c:v>2.0001000000000002</c:v>
                </c:pt>
                <c:pt idx="12636">
                  <c:v>4.0000999999999998</c:v>
                </c:pt>
                <c:pt idx="12637">
                  <c:v>4.0000999999999998</c:v>
                </c:pt>
                <c:pt idx="12638">
                  <c:v>4.0000999999999998</c:v>
                </c:pt>
                <c:pt idx="12639">
                  <c:v>1.0001</c:v>
                </c:pt>
                <c:pt idx="12640">
                  <c:v>3.0001000000000002</c:v>
                </c:pt>
                <c:pt idx="12641">
                  <c:v>1.0001</c:v>
                </c:pt>
                <c:pt idx="12642">
                  <c:v>1E-4</c:v>
                </c:pt>
                <c:pt idx="12643">
                  <c:v>1.0001</c:v>
                </c:pt>
                <c:pt idx="12644">
                  <c:v>1E-4</c:v>
                </c:pt>
                <c:pt idx="12645">
                  <c:v>1E-4</c:v>
                </c:pt>
                <c:pt idx="12646">
                  <c:v>1E-4</c:v>
                </c:pt>
                <c:pt idx="12647">
                  <c:v>2.0001000000000002</c:v>
                </c:pt>
                <c:pt idx="12648">
                  <c:v>1E-4</c:v>
                </c:pt>
                <c:pt idx="12649">
                  <c:v>1E-4</c:v>
                </c:pt>
                <c:pt idx="12650">
                  <c:v>1.0001</c:v>
                </c:pt>
                <c:pt idx="12651">
                  <c:v>1.0001</c:v>
                </c:pt>
                <c:pt idx="12652">
                  <c:v>1.0001</c:v>
                </c:pt>
                <c:pt idx="12653">
                  <c:v>1E-4</c:v>
                </c:pt>
                <c:pt idx="12654">
                  <c:v>1E-4</c:v>
                </c:pt>
                <c:pt idx="12655">
                  <c:v>1.0001</c:v>
                </c:pt>
                <c:pt idx="12656">
                  <c:v>1E-4</c:v>
                </c:pt>
                <c:pt idx="12657">
                  <c:v>1E-4</c:v>
                </c:pt>
                <c:pt idx="12658">
                  <c:v>1E-4</c:v>
                </c:pt>
                <c:pt idx="12659">
                  <c:v>1.0001</c:v>
                </c:pt>
                <c:pt idx="12660">
                  <c:v>4.0000999999999998</c:v>
                </c:pt>
                <c:pt idx="12661">
                  <c:v>2.0001000000000002</c:v>
                </c:pt>
                <c:pt idx="12662">
                  <c:v>6.0000999999999998</c:v>
                </c:pt>
                <c:pt idx="12663">
                  <c:v>11.0001</c:v>
                </c:pt>
                <c:pt idx="12664">
                  <c:v>3.0001000000000002</c:v>
                </c:pt>
                <c:pt idx="12665">
                  <c:v>4.0000999999999998</c:v>
                </c:pt>
                <c:pt idx="12666">
                  <c:v>1.0001</c:v>
                </c:pt>
                <c:pt idx="12667">
                  <c:v>4.0000999999999998</c:v>
                </c:pt>
                <c:pt idx="12668">
                  <c:v>2.0001000000000002</c:v>
                </c:pt>
                <c:pt idx="12669">
                  <c:v>1E-4</c:v>
                </c:pt>
                <c:pt idx="12670">
                  <c:v>1E-4</c:v>
                </c:pt>
                <c:pt idx="12671">
                  <c:v>1.0001</c:v>
                </c:pt>
                <c:pt idx="12672">
                  <c:v>1.0001</c:v>
                </c:pt>
                <c:pt idx="12673">
                  <c:v>5.0000999999999998</c:v>
                </c:pt>
                <c:pt idx="12674">
                  <c:v>1E-4</c:v>
                </c:pt>
                <c:pt idx="12675">
                  <c:v>1E-4</c:v>
                </c:pt>
                <c:pt idx="12676">
                  <c:v>1E-4</c:v>
                </c:pt>
                <c:pt idx="12677">
                  <c:v>1E-4</c:v>
                </c:pt>
                <c:pt idx="12678">
                  <c:v>1.0001</c:v>
                </c:pt>
                <c:pt idx="12679">
                  <c:v>1E-4</c:v>
                </c:pt>
                <c:pt idx="12680">
                  <c:v>1E-4</c:v>
                </c:pt>
                <c:pt idx="12681">
                  <c:v>1E-4</c:v>
                </c:pt>
                <c:pt idx="12682">
                  <c:v>1.0001</c:v>
                </c:pt>
                <c:pt idx="12683">
                  <c:v>1E-4</c:v>
                </c:pt>
                <c:pt idx="12684">
                  <c:v>1.0001</c:v>
                </c:pt>
                <c:pt idx="12685">
                  <c:v>1E-4</c:v>
                </c:pt>
                <c:pt idx="12686">
                  <c:v>1E-4</c:v>
                </c:pt>
                <c:pt idx="12687">
                  <c:v>1.0001</c:v>
                </c:pt>
                <c:pt idx="12688">
                  <c:v>1.0001</c:v>
                </c:pt>
                <c:pt idx="12689">
                  <c:v>1E-4</c:v>
                </c:pt>
                <c:pt idx="12690">
                  <c:v>1E-4</c:v>
                </c:pt>
                <c:pt idx="12691">
                  <c:v>1.0001</c:v>
                </c:pt>
                <c:pt idx="12692">
                  <c:v>1E-4</c:v>
                </c:pt>
                <c:pt idx="12693">
                  <c:v>1E-4</c:v>
                </c:pt>
                <c:pt idx="12694">
                  <c:v>1.0001</c:v>
                </c:pt>
                <c:pt idx="12695">
                  <c:v>1.0001</c:v>
                </c:pt>
                <c:pt idx="12696">
                  <c:v>2.0001000000000002</c:v>
                </c:pt>
                <c:pt idx="12697">
                  <c:v>1.0001</c:v>
                </c:pt>
                <c:pt idx="12698">
                  <c:v>2.0001000000000002</c:v>
                </c:pt>
                <c:pt idx="12699">
                  <c:v>3.0001000000000002</c:v>
                </c:pt>
                <c:pt idx="12700">
                  <c:v>3.0001000000000002</c:v>
                </c:pt>
                <c:pt idx="12701">
                  <c:v>3.0001000000000002</c:v>
                </c:pt>
                <c:pt idx="12702">
                  <c:v>1.0001</c:v>
                </c:pt>
                <c:pt idx="12703">
                  <c:v>2.0001000000000002</c:v>
                </c:pt>
                <c:pt idx="12704">
                  <c:v>6.0000999999999998</c:v>
                </c:pt>
                <c:pt idx="12705">
                  <c:v>3.0001000000000002</c:v>
                </c:pt>
                <c:pt idx="12706">
                  <c:v>3.0001000000000002</c:v>
                </c:pt>
                <c:pt idx="12707">
                  <c:v>1.0001</c:v>
                </c:pt>
                <c:pt idx="12708">
                  <c:v>1E-4</c:v>
                </c:pt>
                <c:pt idx="12709">
                  <c:v>1.0001</c:v>
                </c:pt>
                <c:pt idx="12710">
                  <c:v>1E-4</c:v>
                </c:pt>
                <c:pt idx="12711">
                  <c:v>1.0001</c:v>
                </c:pt>
                <c:pt idx="12712">
                  <c:v>1E-4</c:v>
                </c:pt>
                <c:pt idx="12713">
                  <c:v>1E-4</c:v>
                </c:pt>
                <c:pt idx="12714">
                  <c:v>1E-4</c:v>
                </c:pt>
                <c:pt idx="12715">
                  <c:v>1E-4</c:v>
                </c:pt>
                <c:pt idx="12716">
                  <c:v>1E-4</c:v>
                </c:pt>
                <c:pt idx="12717">
                  <c:v>1E-4</c:v>
                </c:pt>
                <c:pt idx="12718">
                  <c:v>2.0001000000000002</c:v>
                </c:pt>
                <c:pt idx="12719">
                  <c:v>1E-4</c:v>
                </c:pt>
                <c:pt idx="12720">
                  <c:v>1E-4</c:v>
                </c:pt>
                <c:pt idx="12721">
                  <c:v>1E-4</c:v>
                </c:pt>
                <c:pt idx="12722">
                  <c:v>1.0001</c:v>
                </c:pt>
                <c:pt idx="12723">
                  <c:v>1E-4</c:v>
                </c:pt>
                <c:pt idx="12724">
                  <c:v>1.0001</c:v>
                </c:pt>
                <c:pt idx="12725">
                  <c:v>1E-4</c:v>
                </c:pt>
                <c:pt idx="12726">
                  <c:v>2.0001000000000002</c:v>
                </c:pt>
                <c:pt idx="12727">
                  <c:v>1.0001</c:v>
                </c:pt>
                <c:pt idx="12728">
                  <c:v>4.0000999999999998</c:v>
                </c:pt>
                <c:pt idx="12729">
                  <c:v>4.0000999999999998</c:v>
                </c:pt>
                <c:pt idx="12730">
                  <c:v>1E-4</c:v>
                </c:pt>
                <c:pt idx="12731">
                  <c:v>3.0001000000000002</c:v>
                </c:pt>
                <c:pt idx="12732">
                  <c:v>4.0000999999999998</c:v>
                </c:pt>
                <c:pt idx="12733">
                  <c:v>1E-4</c:v>
                </c:pt>
                <c:pt idx="12734">
                  <c:v>1.0001</c:v>
                </c:pt>
                <c:pt idx="12735">
                  <c:v>2.0001000000000002</c:v>
                </c:pt>
                <c:pt idx="12736">
                  <c:v>1.0001</c:v>
                </c:pt>
                <c:pt idx="12737">
                  <c:v>1E-4</c:v>
                </c:pt>
                <c:pt idx="12738">
                  <c:v>1E-4</c:v>
                </c:pt>
                <c:pt idx="12739">
                  <c:v>1E-4</c:v>
                </c:pt>
                <c:pt idx="12740">
                  <c:v>2.0001000000000002</c:v>
                </c:pt>
                <c:pt idx="12741">
                  <c:v>1E-4</c:v>
                </c:pt>
                <c:pt idx="12742">
                  <c:v>1E-4</c:v>
                </c:pt>
                <c:pt idx="12743">
                  <c:v>2.0001000000000002</c:v>
                </c:pt>
                <c:pt idx="12744">
                  <c:v>1E-4</c:v>
                </c:pt>
                <c:pt idx="12745">
                  <c:v>1E-4</c:v>
                </c:pt>
                <c:pt idx="12746">
                  <c:v>1E-4</c:v>
                </c:pt>
                <c:pt idx="12747">
                  <c:v>1E-4</c:v>
                </c:pt>
                <c:pt idx="12748">
                  <c:v>1E-4</c:v>
                </c:pt>
                <c:pt idx="12749">
                  <c:v>1E-4</c:v>
                </c:pt>
                <c:pt idx="12750">
                  <c:v>1E-4</c:v>
                </c:pt>
                <c:pt idx="12751">
                  <c:v>1E-4</c:v>
                </c:pt>
                <c:pt idx="12752">
                  <c:v>1E-4</c:v>
                </c:pt>
                <c:pt idx="12753">
                  <c:v>1E-4</c:v>
                </c:pt>
                <c:pt idx="12754">
                  <c:v>2.0001000000000002</c:v>
                </c:pt>
                <c:pt idx="12755">
                  <c:v>1E-4</c:v>
                </c:pt>
                <c:pt idx="12756">
                  <c:v>1.0001</c:v>
                </c:pt>
                <c:pt idx="12757">
                  <c:v>1E-4</c:v>
                </c:pt>
                <c:pt idx="12758">
                  <c:v>1E-4</c:v>
                </c:pt>
                <c:pt idx="12759">
                  <c:v>1.0001</c:v>
                </c:pt>
                <c:pt idx="12760">
                  <c:v>4.0000999999999998</c:v>
                </c:pt>
                <c:pt idx="12761">
                  <c:v>1.0001</c:v>
                </c:pt>
                <c:pt idx="12762">
                  <c:v>1.0001</c:v>
                </c:pt>
                <c:pt idx="12763">
                  <c:v>3.0001000000000002</c:v>
                </c:pt>
                <c:pt idx="12764">
                  <c:v>2.0001000000000002</c:v>
                </c:pt>
                <c:pt idx="12765">
                  <c:v>1.0001</c:v>
                </c:pt>
                <c:pt idx="12766">
                  <c:v>2.0001000000000002</c:v>
                </c:pt>
                <c:pt idx="12767">
                  <c:v>2.0001000000000002</c:v>
                </c:pt>
                <c:pt idx="12768">
                  <c:v>1E-4</c:v>
                </c:pt>
                <c:pt idx="12769">
                  <c:v>2.0001000000000002</c:v>
                </c:pt>
                <c:pt idx="12770">
                  <c:v>1E-4</c:v>
                </c:pt>
                <c:pt idx="12771">
                  <c:v>1.0001</c:v>
                </c:pt>
                <c:pt idx="12772">
                  <c:v>2.0001000000000002</c:v>
                </c:pt>
                <c:pt idx="12773">
                  <c:v>1E-4</c:v>
                </c:pt>
                <c:pt idx="12774">
                  <c:v>1E-4</c:v>
                </c:pt>
                <c:pt idx="12775">
                  <c:v>1.0001</c:v>
                </c:pt>
                <c:pt idx="12776">
                  <c:v>2.0001000000000002</c:v>
                </c:pt>
                <c:pt idx="12777">
                  <c:v>1E-4</c:v>
                </c:pt>
                <c:pt idx="12778">
                  <c:v>1E-4</c:v>
                </c:pt>
                <c:pt idx="12779">
                  <c:v>1E-4</c:v>
                </c:pt>
                <c:pt idx="12780">
                  <c:v>1E-4</c:v>
                </c:pt>
                <c:pt idx="12781">
                  <c:v>1.0001</c:v>
                </c:pt>
                <c:pt idx="12782">
                  <c:v>1E-4</c:v>
                </c:pt>
                <c:pt idx="12783">
                  <c:v>1E-4</c:v>
                </c:pt>
                <c:pt idx="12784">
                  <c:v>1E-4</c:v>
                </c:pt>
                <c:pt idx="12785">
                  <c:v>1E-4</c:v>
                </c:pt>
                <c:pt idx="12786">
                  <c:v>1E-4</c:v>
                </c:pt>
                <c:pt idx="12787">
                  <c:v>1E-4</c:v>
                </c:pt>
                <c:pt idx="12788">
                  <c:v>1.0001</c:v>
                </c:pt>
                <c:pt idx="12789">
                  <c:v>1E-4</c:v>
                </c:pt>
                <c:pt idx="12790">
                  <c:v>1.0001</c:v>
                </c:pt>
                <c:pt idx="12791">
                  <c:v>1.0001</c:v>
                </c:pt>
                <c:pt idx="12792">
                  <c:v>1.0001</c:v>
                </c:pt>
                <c:pt idx="12793">
                  <c:v>4.0000999999999998</c:v>
                </c:pt>
                <c:pt idx="12794">
                  <c:v>2.0001000000000002</c:v>
                </c:pt>
                <c:pt idx="12795">
                  <c:v>3.0001000000000002</c:v>
                </c:pt>
                <c:pt idx="12796">
                  <c:v>1.0001</c:v>
                </c:pt>
                <c:pt idx="12797">
                  <c:v>2.0001000000000002</c:v>
                </c:pt>
                <c:pt idx="12798">
                  <c:v>2.0001000000000002</c:v>
                </c:pt>
                <c:pt idx="12799">
                  <c:v>3.0001000000000002</c:v>
                </c:pt>
                <c:pt idx="12800">
                  <c:v>1.0001</c:v>
                </c:pt>
                <c:pt idx="12801">
                  <c:v>2.0001000000000002</c:v>
                </c:pt>
                <c:pt idx="12802">
                  <c:v>1E-4</c:v>
                </c:pt>
                <c:pt idx="12803">
                  <c:v>2.0001000000000002</c:v>
                </c:pt>
                <c:pt idx="12804">
                  <c:v>1.0001</c:v>
                </c:pt>
                <c:pt idx="12805">
                  <c:v>1E-4</c:v>
                </c:pt>
                <c:pt idx="12806">
                  <c:v>3.0001000000000002</c:v>
                </c:pt>
                <c:pt idx="12807">
                  <c:v>1E-4</c:v>
                </c:pt>
                <c:pt idx="12808">
                  <c:v>1.0001</c:v>
                </c:pt>
                <c:pt idx="12809">
                  <c:v>1.0001</c:v>
                </c:pt>
                <c:pt idx="12810">
                  <c:v>1.0001</c:v>
                </c:pt>
                <c:pt idx="12811">
                  <c:v>1E-4</c:v>
                </c:pt>
                <c:pt idx="12812">
                  <c:v>1E-4</c:v>
                </c:pt>
                <c:pt idx="12813">
                  <c:v>1E-4</c:v>
                </c:pt>
                <c:pt idx="12814">
                  <c:v>1.0001</c:v>
                </c:pt>
                <c:pt idx="12815">
                  <c:v>1.0001</c:v>
                </c:pt>
                <c:pt idx="12816">
                  <c:v>1E-4</c:v>
                </c:pt>
                <c:pt idx="12817">
                  <c:v>1E-4</c:v>
                </c:pt>
                <c:pt idx="12818">
                  <c:v>1.0001</c:v>
                </c:pt>
                <c:pt idx="12819">
                  <c:v>1E-4</c:v>
                </c:pt>
                <c:pt idx="12820">
                  <c:v>1E-4</c:v>
                </c:pt>
                <c:pt idx="12821">
                  <c:v>1.0001</c:v>
                </c:pt>
                <c:pt idx="12822">
                  <c:v>1E-4</c:v>
                </c:pt>
                <c:pt idx="12823">
                  <c:v>1E-4</c:v>
                </c:pt>
                <c:pt idx="12824">
                  <c:v>1E-4</c:v>
                </c:pt>
                <c:pt idx="12825">
                  <c:v>1E-4</c:v>
                </c:pt>
                <c:pt idx="12826">
                  <c:v>3.0001000000000002</c:v>
                </c:pt>
                <c:pt idx="12827">
                  <c:v>3.0001000000000002</c:v>
                </c:pt>
                <c:pt idx="12828">
                  <c:v>4.0000999999999998</c:v>
                </c:pt>
                <c:pt idx="12829">
                  <c:v>5.0000999999999998</c:v>
                </c:pt>
                <c:pt idx="12830">
                  <c:v>3.0001000000000002</c:v>
                </c:pt>
                <c:pt idx="12831">
                  <c:v>1.0001</c:v>
                </c:pt>
                <c:pt idx="12832">
                  <c:v>3.0001000000000002</c:v>
                </c:pt>
                <c:pt idx="12833">
                  <c:v>3.0001000000000002</c:v>
                </c:pt>
                <c:pt idx="12834">
                  <c:v>3.0001000000000002</c:v>
                </c:pt>
                <c:pt idx="12835">
                  <c:v>3.0001000000000002</c:v>
                </c:pt>
                <c:pt idx="12836">
                  <c:v>1E-4</c:v>
                </c:pt>
                <c:pt idx="12837">
                  <c:v>1E-4</c:v>
                </c:pt>
                <c:pt idx="12838">
                  <c:v>1.0001</c:v>
                </c:pt>
                <c:pt idx="12839">
                  <c:v>2.0001000000000002</c:v>
                </c:pt>
                <c:pt idx="12840">
                  <c:v>1E-4</c:v>
                </c:pt>
                <c:pt idx="12841">
                  <c:v>1E-4</c:v>
                </c:pt>
                <c:pt idx="12842">
                  <c:v>1E-4</c:v>
                </c:pt>
                <c:pt idx="12843">
                  <c:v>1E-4</c:v>
                </c:pt>
                <c:pt idx="12844">
                  <c:v>1E-4</c:v>
                </c:pt>
                <c:pt idx="12845">
                  <c:v>1.0001</c:v>
                </c:pt>
                <c:pt idx="12846">
                  <c:v>1E-4</c:v>
                </c:pt>
                <c:pt idx="12847">
                  <c:v>1.0001</c:v>
                </c:pt>
                <c:pt idx="12848">
                  <c:v>1E-4</c:v>
                </c:pt>
                <c:pt idx="12849">
                  <c:v>1E-4</c:v>
                </c:pt>
                <c:pt idx="12850">
                  <c:v>1.0001</c:v>
                </c:pt>
                <c:pt idx="12851">
                  <c:v>1.0001</c:v>
                </c:pt>
                <c:pt idx="12852">
                  <c:v>1E-4</c:v>
                </c:pt>
                <c:pt idx="12853">
                  <c:v>2.0001000000000002</c:v>
                </c:pt>
                <c:pt idx="12854">
                  <c:v>1E-4</c:v>
                </c:pt>
                <c:pt idx="12855">
                  <c:v>4.0000999999999998</c:v>
                </c:pt>
                <c:pt idx="12856">
                  <c:v>1E-4</c:v>
                </c:pt>
                <c:pt idx="12857">
                  <c:v>1.0001</c:v>
                </c:pt>
                <c:pt idx="12858">
                  <c:v>2.0001000000000002</c:v>
                </c:pt>
                <c:pt idx="12859">
                  <c:v>2.0001000000000002</c:v>
                </c:pt>
                <c:pt idx="12860">
                  <c:v>1.0001</c:v>
                </c:pt>
                <c:pt idx="12861">
                  <c:v>1.0001</c:v>
                </c:pt>
                <c:pt idx="12862">
                  <c:v>2.0001000000000002</c:v>
                </c:pt>
                <c:pt idx="12863">
                  <c:v>1.0001</c:v>
                </c:pt>
                <c:pt idx="12864">
                  <c:v>1E-4</c:v>
                </c:pt>
                <c:pt idx="12865">
                  <c:v>2.0001000000000002</c:v>
                </c:pt>
                <c:pt idx="12866">
                  <c:v>3.0001000000000002</c:v>
                </c:pt>
                <c:pt idx="12867">
                  <c:v>1.0001</c:v>
                </c:pt>
                <c:pt idx="12868">
                  <c:v>1.0001</c:v>
                </c:pt>
                <c:pt idx="12869">
                  <c:v>3.0001000000000002</c:v>
                </c:pt>
                <c:pt idx="12870">
                  <c:v>1.0001</c:v>
                </c:pt>
                <c:pt idx="12871">
                  <c:v>1.0001</c:v>
                </c:pt>
                <c:pt idx="12872">
                  <c:v>4.0000999999999998</c:v>
                </c:pt>
                <c:pt idx="12873">
                  <c:v>1E-4</c:v>
                </c:pt>
                <c:pt idx="12874">
                  <c:v>1E-4</c:v>
                </c:pt>
                <c:pt idx="12875">
                  <c:v>1E-4</c:v>
                </c:pt>
                <c:pt idx="12876">
                  <c:v>1E-4</c:v>
                </c:pt>
                <c:pt idx="12877">
                  <c:v>1E-4</c:v>
                </c:pt>
                <c:pt idx="12878">
                  <c:v>1.0001</c:v>
                </c:pt>
                <c:pt idx="12879">
                  <c:v>1E-4</c:v>
                </c:pt>
                <c:pt idx="12880">
                  <c:v>1.0001</c:v>
                </c:pt>
                <c:pt idx="12881">
                  <c:v>2.0001000000000002</c:v>
                </c:pt>
                <c:pt idx="12882">
                  <c:v>1.0001</c:v>
                </c:pt>
                <c:pt idx="12883">
                  <c:v>1E-4</c:v>
                </c:pt>
                <c:pt idx="12884">
                  <c:v>1.0001</c:v>
                </c:pt>
                <c:pt idx="12885">
                  <c:v>1.0001</c:v>
                </c:pt>
                <c:pt idx="12886">
                  <c:v>3.0001000000000002</c:v>
                </c:pt>
                <c:pt idx="12887">
                  <c:v>1E-4</c:v>
                </c:pt>
                <c:pt idx="12888">
                  <c:v>1.0001</c:v>
                </c:pt>
                <c:pt idx="12889">
                  <c:v>1E-4</c:v>
                </c:pt>
                <c:pt idx="12890">
                  <c:v>2.0001000000000002</c:v>
                </c:pt>
                <c:pt idx="12891">
                  <c:v>2.0001000000000002</c:v>
                </c:pt>
                <c:pt idx="12892">
                  <c:v>6.0000999999999998</c:v>
                </c:pt>
                <c:pt idx="12893">
                  <c:v>7.0000999999999998</c:v>
                </c:pt>
                <c:pt idx="12894">
                  <c:v>4.0000999999999998</c:v>
                </c:pt>
                <c:pt idx="12895">
                  <c:v>8.0000999999999998</c:v>
                </c:pt>
                <c:pt idx="12896">
                  <c:v>3.0001000000000002</c:v>
                </c:pt>
                <c:pt idx="12897">
                  <c:v>5.0000999999999998</c:v>
                </c:pt>
                <c:pt idx="12898">
                  <c:v>2.0001000000000002</c:v>
                </c:pt>
                <c:pt idx="12899">
                  <c:v>6.0000999999999998</c:v>
                </c:pt>
                <c:pt idx="12900">
                  <c:v>3.0001000000000002</c:v>
                </c:pt>
                <c:pt idx="12901">
                  <c:v>4.0000999999999998</c:v>
                </c:pt>
                <c:pt idx="12902">
                  <c:v>1E-4</c:v>
                </c:pt>
                <c:pt idx="12903">
                  <c:v>1.0001</c:v>
                </c:pt>
                <c:pt idx="12904">
                  <c:v>2.0001000000000002</c:v>
                </c:pt>
                <c:pt idx="12905">
                  <c:v>2.0001000000000002</c:v>
                </c:pt>
                <c:pt idx="12906">
                  <c:v>1E-4</c:v>
                </c:pt>
                <c:pt idx="12907">
                  <c:v>1E-4</c:v>
                </c:pt>
                <c:pt idx="12908">
                  <c:v>1E-4</c:v>
                </c:pt>
                <c:pt idx="12909">
                  <c:v>1.0001</c:v>
                </c:pt>
                <c:pt idx="12910">
                  <c:v>1E-4</c:v>
                </c:pt>
                <c:pt idx="12911">
                  <c:v>1.0001</c:v>
                </c:pt>
                <c:pt idx="12912">
                  <c:v>1E-4</c:v>
                </c:pt>
                <c:pt idx="12913">
                  <c:v>2.0001000000000002</c:v>
                </c:pt>
                <c:pt idx="12914">
                  <c:v>1.0001</c:v>
                </c:pt>
                <c:pt idx="12915">
                  <c:v>2.0001000000000002</c:v>
                </c:pt>
                <c:pt idx="12916">
                  <c:v>2.0001000000000002</c:v>
                </c:pt>
                <c:pt idx="12917">
                  <c:v>2.0001000000000002</c:v>
                </c:pt>
                <c:pt idx="12918">
                  <c:v>1.0001</c:v>
                </c:pt>
                <c:pt idx="12919">
                  <c:v>1.0001</c:v>
                </c:pt>
                <c:pt idx="12920">
                  <c:v>1E-4</c:v>
                </c:pt>
                <c:pt idx="12921">
                  <c:v>1E-4</c:v>
                </c:pt>
                <c:pt idx="12922">
                  <c:v>1.0001</c:v>
                </c:pt>
                <c:pt idx="12923">
                  <c:v>4.0000999999999998</c:v>
                </c:pt>
                <c:pt idx="12924">
                  <c:v>4.0000999999999998</c:v>
                </c:pt>
                <c:pt idx="12925">
                  <c:v>6.0000999999999998</c:v>
                </c:pt>
                <c:pt idx="12926">
                  <c:v>4.0000999999999998</c:v>
                </c:pt>
                <c:pt idx="12927">
                  <c:v>5.0000999999999998</c:v>
                </c:pt>
                <c:pt idx="12928">
                  <c:v>1E-4</c:v>
                </c:pt>
                <c:pt idx="12929">
                  <c:v>4.0000999999999998</c:v>
                </c:pt>
                <c:pt idx="12930">
                  <c:v>1.0001</c:v>
                </c:pt>
                <c:pt idx="12931">
                  <c:v>1.0001</c:v>
                </c:pt>
                <c:pt idx="12932">
                  <c:v>2.0001000000000002</c:v>
                </c:pt>
                <c:pt idx="12933">
                  <c:v>1.0001</c:v>
                </c:pt>
                <c:pt idx="12934">
                  <c:v>1.0001</c:v>
                </c:pt>
                <c:pt idx="12935">
                  <c:v>1E-4</c:v>
                </c:pt>
                <c:pt idx="12936">
                  <c:v>1.0001</c:v>
                </c:pt>
                <c:pt idx="12937">
                  <c:v>1E-4</c:v>
                </c:pt>
                <c:pt idx="12938">
                  <c:v>2.0001000000000002</c:v>
                </c:pt>
                <c:pt idx="12939">
                  <c:v>1E-4</c:v>
                </c:pt>
                <c:pt idx="12940">
                  <c:v>1E-4</c:v>
                </c:pt>
                <c:pt idx="12941">
                  <c:v>1.0001</c:v>
                </c:pt>
                <c:pt idx="12942">
                  <c:v>1E-4</c:v>
                </c:pt>
                <c:pt idx="12943">
                  <c:v>1E-4</c:v>
                </c:pt>
                <c:pt idx="12944">
                  <c:v>2.0001000000000002</c:v>
                </c:pt>
                <c:pt idx="12945">
                  <c:v>1E-4</c:v>
                </c:pt>
                <c:pt idx="12946">
                  <c:v>1.0001</c:v>
                </c:pt>
                <c:pt idx="12947">
                  <c:v>1E-4</c:v>
                </c:pt>
                <c:pt idx="12948">
                  <c:v>1E-4</c:v>
                </c:pt>
                <c:pt idx="12949">
                  <c:v>1.0001</c:v>
                </c:pt>
                <c:pt idx="12950">
                  <c:v>2.0001000000000002</c:v>
                </c:pt>
                <c:pt idx="12951">
                  <c:v>1E-4</c:v>
                </c:pt>
                <c:pt idx="12952">
                  <c:v>2.0001000000000002</c:v>
                </c:pt>
                <c:pt idx="12953">
                  <c:v>1.0001</c:v>
                </c:pt>
                <c:pt idx="12954">
                  <c:v>1.0001</c:v>
                </c:pt>
                <c:pt idx="12955">
                  <c:v>1.0001</c:v>
                </c:pt>
                <c:pt idx="12956">
                  <c:v>4.0000999999999998</c:v>
                </c:pt>
                <c:pt idx="12957">
                  <c:v>3.0001000000000002</c:v>
                </c:pt>
                <c:pt idx="12958">
                  <c:v>6.0000999999999998</c:v>
                </c:pt>
                <c:pt idx="12959">
                  <c:v>6.0000999999999998</c:v>
                </c:pt>
                <c:pt idx="12960">
                  <c:v>5.0000999999999998</c:v>
                </c:pt>
                <c:pt idx="12961">
                  <c:v>1.0001</c:v>
                </c:pt>
                <c:pt idx="12962">
                  <c:v>1E-4</c:v>
                </c:pt>
                <c:pt idx="12963">
                  <c:v>1E-4</c:v>
                </c:pt>
                <c:pt idx="12964">
                  <c:v>1E-4</c:v>
                </c:pt>
                <c:pt idx="12965">
                  <c:v>2.0001000000000002</c:v>
                </c:pt>
                <c:pt idx="12966">
                  <c:v>1E-4</c:v>
                </c:pt>
                <c:pt idx="12967">
                  <c:v>1E-4</c:v>
                </c:pt>
                <c:pt idx="12968">
                  <c:v>2.0001000000000002</c:v>
                </c:pt>
                <c:pt idx="12969">
                  <c:v>1.0001</c:v>
                </c:pt>
                <c:pt idx="12970">
                  <c:v>1.0001</c:v>
                </c:pt>
                <c:pt idx="12971">
                  <c:v>1.0001</c:v>
                </c:pt>
                <c:pt idx="12972">
                  <c:v>1E-4</c:v>
                </c:pt>
                <c:pt idx="12973">
                  <c:v>1.0001</c:v>
                </c:pt>
                <c:pt idx="12974">
                  <c:v>2.0001000000000002</c:v>
                </c:pt>
                <c:pt idx="12975">
                  <c:v>1.0001</c:v>
                </c:pt>
                <c:pt idx="12976">
                  <c:v>2.0001000000000002</c:v>
                </c:pt>
                <c:pt idx="12977">
                  <c:v>2.0001000000000002</c:v>
                </c:pt>
                <c:pt idx="12978">
                  <c:v>6.0000999999999998</c:v>
                </c:pt>
                <c:pt idx="12979">
                  <c:v>1.0001</c:v>
                </c:pt>
                <c:pt idx="12980">
                  <c:v>4.0000999999999998</c:v>
                </c:pt>
                <c:pt idx="12981">
                  <c:v>6.0000999999999998</c:v>
                </c:pt>
                <c:pt idx="12982">
                  <c:v>6.0000999999999998</c:v>
                </c:pt>
                <c:pt idx="12983">
                  <c:v>19.0001</c:v>
                </c:pt>
                <c:pt idx="12984">
                  <c:v>23.0001</c:v>
                </c:pt>
                <c:pt idx="12985">
                  <c:v>44.000100000000003</c:v>
                </c:pt>
                <c:pt idx="12986">
                  <c:v>75.000100000000003</c:v>
                </c:pt>
                <c:pt idx="12987">
                  <c:v>99.000100000000003</c:v>
                </c:pt>
                <c:pt idx="12988">
                  <c:v>152.0001</c:v>
                </c:pt>
                <c:pt idx="12989">
                  <c:v>206.0001</c:v>
                </c:pt>
                <c:pt idx="12990">
                  <c:v>242.0001</c:v>
                </c:pt>
                <c:pt idx="12991">
                  <c:v>208.0001</c:v>
                </c:pt>
                <c:pt idx="12992">
                  <c:v>148.0001</c:v>
                </c:pt>
                <c:pt idx="12993">
                  <c:v>53.000100000000003</c:v>
                </c:pt>
                <c:pt idx="12994">
                  <c:v>21.0001</c:v>
                </c:pt>
                <c:pt idx="12995">
                  <c:v>7.0000999999999998</c:v>
                </c:pt>
                <c:pt idx="12996">
                  <c:v>3.0001000000000002</c:v>
                </c:pt>
                <c:pt idx="12997">
                  <c:v>3.0001000000000002</c:v>
                </c:pt>
                <c:pt idx="12998">
                  <c:v>1.0001</c:v>
                </c:pt>
                <c:pt idx="12999">
                  <c:v>1.0001</c:v>
                </c:pt>
                <c:pt idx="13000">
                  <c:v>1.0001</c:v>
                </c:pt>
                <c:pt idx="13001">
                  <c:v>2.0001000000000002</c:v>
                </c:pt>
                <c:pt idx="13002">
                  <c:v>1E-4</c:v>
                </c:pt>
                <c:pt idx="13003">
                  <c:v>1.0001</c:v>
                </c:pt>
                <c:pt idx="13004">
                  <c:v>1.0001</c:v>
                </c:pt>
                <c:pt idx="13005">
                  <c:v>1.0001</c:v>
                </c:pt>
                <c:pt idx="13006">
                  <c:v>1.0001</c:v>
                </c:pt>
                <c:pt idx="13007">
                  <c:v>1.0001</c:v>
                </c:pt>
                <c:pt idx="13008">
                  <c:v>1E-4</c:v>
                </c:pt>
                <c:pt idx="13009">
                  <c:v>1.0001</c:v>
                </c:pt>
                <c:pt idx="13010">
                  <c:v>1.0001</c:v>
                </c:pt>
                <c:pt idx="13011">
                  <c:v>1.0001</c:v>
                </c:pt>
                <c:pt idx="13012">
                  <c:v>1E-4</c:v>
                </c:pt>
                <c:pt idx="13013">
                  <c:v>1.0001</c:v>
                </c:pt>
                <c:pt idx="13014">
                  <c:v>1E-4</c:v>
                </c:pt>
                <c:pt idx="13015">
                  <c:v>1E-4</c:v>
                </c:pt>
                <c:pt idx="13016">
                  <c:v>4.0000999999999998</c:v>
                </c:pt>
                <c:pt idx="13017">
                  <c:v>6.0000999999999998</c:v>
                </c:pt>
                <c:pt idx="13018">
                  <c:v>8.0000999999999998</c:v>
                </c:pt>
                <c:pt idx="13019">
                  <c:v>10.0001</c:v>
                </c:pt>
                <c:pt idx="13020">
                  <c:v>10.0001</c:v>
                </c:pt>
                <c:pt idx="13021">
                  <c:v>19.0001</c:v>
                </c:pt>
                <c:pt idx="13022">
                  <c:v>16.0001</c:v>
                </c:pt>
                <c:pt idx="13023">
                  <c:v>12.0001</c:v>
                </c:pt>
                <c:pt idx="13024">
                  <c:v>15.0001</c:v>
                </c:pt>
                <c:pt idx="13025">
                  <c:v>5.0000999999999998</c:v>
                </c:pt>
                <c:pt idx="13026">
                  <c:v>1E-4</c:v>
                </c:pt>
                <c:pt idx="13027">
                  <c:v>1E-4</c:v>
                </c:pt>
                <c:pt idx="13028">
                  <c:v>2.0001000000000002</c:v>
                </c:pt>
                <c:pt idx="13029">
                  <c:v>2.0001000000000002</c:v>
                </c:pt>
                <c:pt idx="13030">
                  <c:v>3.0001000000000002</c:v>
                </c:pt>
                <c:pt idx="13031">
                  <c:v>1.0001</c:v>
                </c:pt>
                <c:pt idx="13032">
                  <c:v>3.0001000000000002</c:v>
                </c:pt>
                <c:pt idx="13033">
                  <c:v>2.0001000000000002</c:v>
                </c:pt>
                <c:pt idx="13034">
                  <c:v>4.0000999999999998</c:v>
                </c:pt>
                <c:pt idx="13035">
                  <c:v>4.0000999999999998</c:v>
                </c:pt>
                <c:pt idx="13036">
                  <c:v>4.0000999999999998</c:v>
                </c:pt>
                <c:pt idx="13037">
                  <c:v>8.0000999999999998</c:v>
                </c:pt>
                <c:pt idx="13038">
                  <c:v>10.0001</c:v>
                </c:pt>
                <c:pt idx="13039">
                  <c:v>11.0001</c:v>
                </c:pt>
                <c:pt idx="13040">
                  <c:v>9.0000999999999998</c:v>
                </c:pt>
                <c:pt idx="13041">
                  <c:v>31.0001</c:v>
                </c:pt>
                <c:pt idx="13042">
                  <c:v>27.0001</c:v>
                </c:pt>
                <c:pt idx="13043">
                  <c:v>35.000100000000003</c:v>
                </c:pt>
                <c:pt idx="13044">
                  <c:v>58.000100000000003</c:v>
                </c:pt>
                <c:pt idx="13045">
                  <c:v>73.000100000000003</c:v>
                </c:pt>
                <c:pt idx="13046">
                  <c:v>90.000100000000003</c:v>
                </c:pt>
                <c:pt idx="13047">
                  <c:v>157.0001</c:v>
                </c:pt>
                <c:pt idx="13048">
                  <c:v>232.0001</c:v>
                </c:pt>
                <c:pt idx="13049">
                  <c:v>348.00009999999997</c:v>
                </c:pt>
                <c:pt idx="13050">
                  <c:v>485.00009999999997</c:v>
                </c:pt>
                <c:pt idx="13051">
                  <c:v>821.00009999999997</c:v>
                </c:pt>
                <c:pt idx="13052">
                  <c:v>1242.0001</c:v>
                </c:pt>
                <c:pt idx="13053">
                  <c:v>1812.0001</c:v>
                </c:pt>
                <c:pt idx="13054">
                  <c:v>2238.0001000000002</c:v>
                </c:pt>
                <c:pt idx="13055">
                  <c:v>2052.0001000000002</c:v>
                </c:pt>
                <c:pt idx="13056">
                  <c:v>1524.0001</c:v>
                </c:pt>
                <c:pt idx="13057">
                  <c:v>854.00009999999997</c:v>
                </c:pt>
                <c:pt idx="13058">
                  <c:v>293.00009999999997</c:v>
                </c:pt>
                <c:pt idx="13059">
                  <c:v>88.000100000000003</c:v>
                </c:pt>
                <c:pt idx="13060">
                  <c:v>17.0001</c:v>
                </c:pt>
                <c:pt idx="13061">
                  <c:v>7.0000999999999998</c:v>
                </c:pt>
                <c:pt idx="13062">
                  <c:v>10.0001</c:v>
                </c:pt>
                <c:pt idx="13063">
                  <c:v>5.0000999999999998</c:v>
                </c:pt>
                <c:pt idx="13064">
                  <c:v>4.0000999999999998</c:v>
                </c:pt>
                <c:pt idx="13065">
                  <c:v>5.0000999999999998</c:v>
                </c:pt>
                <c:pt idx="13066">
                  <c:v>5.0000999999999998</c:v>
                </c:pt>
                <c:pt idx="13067">
                  <c:v>2.0001000000000002</c:v>
                </c:pt>
                <c:pt idx="13068">
                  <c:v>2.0001000000000002</c:v>
                </c:pt>
                <c:pt idx="13069">
                  <c:v>1E-4</c:v>
                </c:pt>
                <c:pt idx="13070">
                  <c:v>1.0001</c:v>
                </c:pt>
                <c:pt idx="13071">
                  <c:v>1.0001</c:v>
                </c:pt>
                <c:pt idx="13072">
                  <c:v>4.0000999999999998</c:v>
                </c:pt>
                <c:pt idx="13073">
                  <c:v>1.0001</c:v>
                </c:pt>
                <c:pt idx="13074">
                  <c:v>1.0001</c:v>
                </c:pt>
                <c:pt idx="13075">
                  <c:v>1.0001</c:v>
                </c:pt>
                <c:pt idx="13076">
                  <c:v>3.0001000000000002</c:v>
                </c:pt>
                <c:pt idx="13077">
                  <c:v>1E-4</c:v>
                </c:pt>
                <c:pt idx="13078">
                  <c:v>2.0001000000000002</c:v>
                </c:pt>
                <c:pt idx="13079">
                  <c:v>3.0001000000000002</c:v>
                </c:pt>
                <c:pt idx="13080">
                  <c:v>1.0001</c:v>
                </c:pt>
                <c:pt idx="13081">
                  <c:v>3.0001000000000002</c:v>
                </c:pt>
                <c:pt idx="13082">
                  <c:v>6.0000999999999998</c:v>
                </c:pt>
                <c:pt idx="13083">
                  <c:v>15.0001</c:v>
                </c:pt>
                <c:pt idx="13084">
                  <c:v>23.0001</c:v>
                </c:pt>
                <c:pt idx="13085">
                  <c:v>42.000100000000003</c:v>
                </c:pt>
                <c:pt idx="13086">
                  <c:v>57.000100000000003</c:v>
                </c:pt>
                <c:pt idx="13087">
                  <c:v>57.000100000000003</c:v>
                </c:pt>
                <c:pt idx="13088">
                  <c:v>68.000100000000003</c:v>
                </c:pt>
                <c:pt idx="13089">
                  <c:v>35.000100000000003</c:v>
                </c:pt>
                <c:pt idx="13090">
                  <c:v>16.0001</c:v>
                </c:pt>
                <c:pt idx="13091">
                  <c:v>6.0000999999999998</c:v>
                </c:pt>
                <c:pt idx="13092">
                  <c:v>1.0001</c:v>
                </c:pt>
                <c:pt idx="13093">
                  <c:v>2.0001000000000002</c:v>
                </c:pt>
                <c:pt idx="13094">
                  <c:v>1E-4</c:v>
                </c:pt>
                <c:pt idx="13095">
                  <c:v>1.0001</c:v>
                </c:pt>
                <c:pt idx="13096">
                  <c:v>2.0001000000000002</c:v>
                </c:pt>
                <c:pt idx="13097">
                  <c:v>2.0001000000000002</c:v>
                </c:pt>
                <c:pt idx="13098">
                  <c:v>3.0001000000000002</c:v>
                </c:pt>
                <c:pt idx="13099">
                  <c:v>1.0001</c:v>
                </c:pt>
                <c:pt idx="13100">
                  <c:v>2.0001000000000002</c:v>
                </c:pt>
                <c:pt idx="13101">
                  <c:v>2.0001000000000002</c:v>
                </c:pt>
                <c:pt idx="13102">
                  <c:v>1.0001</c:v>
                </c:pt>
                <c:pt idx="13103">
                  <c:v>1E-4</c:v>
                </c:pt>
                <c:pt idx="13104">
                  <c:v>1.0001</c:v>
                </c:pt>
                <c:pt idx="13105">
                  <c:v>1.0001</c:v>
                </c:pt>
                <c:pt idx="13106">
                  <c:v>2.0001000000000002</c:v>
                </c:pt>
                <c:pt idx="13107">
                  <c:v>1E-4</c:v>
                </c:pt>
                <c:pt idx="13108">
                  <c:v>1E-4</c:v>
                </c:pt>
                <c:pt idx="13109">
                  <c:v>1E-4</c:v>
                </c:pt>
                <c:pt idx="13110">
                  <c:v>1.0001</c:v>
                </c:pt>
                <c:pt idx="13111">
                  <c:v>2.0001000000000002</c:v>
                </c:pt>
                <c:pt idx="13112">
                  <c:v>6.0000999999999998</c:v>
                </c:pt>
                <c:pt idx="13113">
                  <c:v>12.0001</c:v>
                </c:pt>
                <c:pt idx="13114">
                  <c:v>16.0001</c:v>
                </c:pt>
                <c:pt idx="13115">
                  <c:v>19.0001</c:v>
                </c:pt>
                <c:pt idx="13116">
                  <c:v>33.000100000000003</c:v>
                </c:pt>
                <c:pt idx="13117">
                  <c:v>34.000100000000003</c:v>
                </c:pt>
                <c:pt idx="13118">
                  <c:v>25.0001</c:v>
                </c:pt>
                <c:pt idx="13119">
                  <c:v>13.0001</c:v>
                </c:pt>
                <c:pt idx="13120">
                  <c:v>8.0000999999999998</c:v>
                </c:pt>
                <c:pt idx="13121">
                  <c:v>1.0001</c:v>
                </c:pt>
                <c:pt idx="13122">
                  <c:v>4.0000999999999998</c:v>
                </c:pt>
                <c:pt idx="13123">
                  <c:v>1.0001</c:v>
                </c:pt>
                <c:pt idx="13124">
                  <c:v>1.0001</c:v>
                </c:pt>
                <c:pt idx="13125">
                  <c:v>1E-4</c:v>
                </c:pt>
                <c:pt idx="13126">
                  <c:v>1E-4</c:v>
                </c:pt>
                <c:pt idx="13127">
                  <c:v>3.0001000000000002</c:v>
                </c:pt>
                <c:pt idx="13128">
                  <c:v>1.0001</c:v>
                </c:pt>
                <c:pt idx="13129">
                  <c:v>1.0001</c:v>
                </c:pt>
                <c:pt idx="13130">
                  <c:v>2.0001000000000002</c:v>
                </c:pt>
                <c:pt idx="13131">
                  <c:v>1.0001</c:v>
                </c:pt>
                <c:pt idx="13132">
                  <c:v>2.0001000000000002</c:v>
                </c:pt>
                <c:pt idx="13133">
                  <c:v>1E-4</c:v>
                </c:pt>
                <c:pt idx="13134">
                  <c:v>2.0001000000000002</c:v>
                </c:pt>
                <c:pt idx="13135">
                  <c:v>1.0001</c:v>
                </c:pt>
                <c:pt idx="13136">
                  <c:v>1.0001</c:v>
                </c:pt>
                <c:pt idx="13137">
                  <c:v>2.0001000000000002</c:v>
                </c:pt>
                <c:pt idx="13138">
                  <c:v>1E-4</c:v>
                </c:pt>
                <c:pt idx="13139">
                  <c:v>3.0001000000000002</c:v>
                </c:pt>
                <c:pt idx="13140">
                  <c:v>2.0001000000000002</c:v>
                </c:pt>
                <c:pt idx="13141">
                  <c:v>1E-4</c:v>
                </c:pt>
                <c:pt idx="13142">
                  <c:v>1.0001</c:v>
                </c:pt>
                <c:pt idx="13143">
                  <c:v>2.0001000000000002</c:v>
                </c:pt>
                <c:pt idx="13144">
                  <c:v>1.0001</c:v>
                </c:pt>
                <c:pt idx="13145">
                  <c:v>3.0001000000000002</c:v>
                </c:pt>
                <c:pt idx="13146">
                  <c:v>3.0001000000000002</c:v>
                </c:pt>
                <c:pt idx="13147">
                  <c:v>4.0000999999999998</c:v>
                </c:pt>
                <c:pt idx="13148">
                  <c:v>5.0000999999999998</c:v>
                </c:pt>
                <c:pt idx="13149">
                  <c:v>6.0000999999999998</c:v>
                </c:pt>
                <c:pt idx="13150">
                  <c:v>7.0000999999999998</c:v>
                </c:pt>
                <c:pt idx="13151">
                  <c:v>5.0000999999999998</c:v>
                </c:pt>
                <c:pt idx="13152">
                  <c:v>1.0001</c:v>
                </c:pt>
                <c:pt idx="13153">
                  <c:v>1.0001</c:v>
                </c:pt>
                <c:pt idx="13154">
                  <c:v>1.0001</c:v>
                </c:pt>
                <c:pt idx="13155">
                  <c:v>1E-4</c:v>
                </c:pt>
                <c:pt idx="13156">
                  <c:v>1E-4</c:v>
                </c:pt>
                <c:pt idx="13157">
                  <c:v>1E-4</c:v>
                </c:pt>
                <c:pt idx="13158">
                  <c:v>1.0001</c:v>
                </c:pt>
                <c:pt idx="13159">
                  <c:v>1E-4</c:v>
                </c:pt>
                <c:pt idx="13160">
                  <c:v>1E-4</c:v>
                </c:pt>
                <c:pt idx="13161">
                  <c:v>2.0001000000000002</c:v>
                </c:pt>
                <c:pt idx="13162">
                  <c:v>1E-4</c:v>
                </c:pt>
                <c:pt idx="13163">
                  <c:v>2.0001000000000002</c:v>
                </c:pt>
                <c:pt idx="13164">
                  <c:v>1.0001</c:v>
                </c:pt>
                <c:pt idx="13165">
                  <c:v>1E-4</c:v>
                </c:pt>
                <c:pt idx="13166">
                  <c:v>1E-4</c:v>
                </c:pt>
                <c:pt idx="13167">
                  <c:v>1E-4</c:v>
                </c:pt>
                <c:pt idx="13168">
                  <c:v>1.0001</c:v>
                </c:pt>
                <c:pt idx="13169">
                  <c:v>1E-4</c:v>
                </c:pt>
                <c:pt idx="13170">
                  <c:v>1E-4</c:v>
                </c:pt>
                <c:pt idx="13171">
                  <c:v>1E-4</c:v>
                </c:pt>
                <c:pt idx="13172">
                  <c:v>1E-4</c:v>
                </c:pt>
                <c:pt idx="13173">
                  <c:v>1E-4</c:v>
                </c:pt>
                <c:pt idx="13174">
                  <c:v>2.0001000000000002</c:v>
                </c:pt>
                <c:pt idx="13175">
                  <c:v>2.0001000000000002</c:v>
                </c:pt>
                <c:pt idx="13176">
                  <c:v>1E-4</c:v>
                </c:pt>
                <c:pt idx="13177">
                  <c:v>4.0000999999999998</c:v>
                </c:pt>
                <c:pt idx="13178">
                  <c:v>13.0001</c:v>
                </c:pt>
                <c:pt idx="13179">
                  <c:v>14.0001</c:v>
                </c:pt>
                <c:pt idx="13180">
                  <c:v>10.0001</c:v>
                </c:pt>
                <c:pt idx="13181">
                  <c:v>5.0000999999999998</c:v>
                </c:pt>
                <c:pt idx="13182">
                  <c:v>14.0001</c:v>
                </c:pt>
                <c:pt idx="13183">
                  <c:v>3.0001000000000002</c:v>
                </c:pt>
                <c:pt idx="13184">
                  <c:v>2.0001000000000002</c:v>
                </c:pt>
                <c:pt idx="13185">
                  <c:v>2.0001000000000002</c:v>
                </c:pt>
                <c:pt idx="13186">
                  <c:v>2.0001000000000002</c:v>
                </c:pt>
                <c:pt idx="13187">
                  <c:v>2.0001000000000002</c:v>
                </c:pt>
                <c:pt idx="13188">
                  <c:v>3.0001000000000002</c:v>
                </c:pt>
                <c:pt idx="13189">
                  <c:v>1E-4</c:v>
                </c:pt>
                <c:pt idx="13190">
                  <c:v>1.0001</c:v>
                </c:pt>
                <c:pt idx="13191">
                  <c:v>2.0001000000000002</c:v>
                </c:pt>
                <c:pt idx="13192">
                  <c:v>1E-4</c:v>
                </c:pt>
                <c:pt idx="13193">
                  <c:v>1E-4</c:v>
                </c:pt>
                <c:pt idx="13194">
                  <c:v>1E-4</c:v>
                </c:pt>
                <c:pt idx="13195">
                  <c:v>2.0001000000000002</c:v>
                </c:pt>
                <c:pt idx="13196">
                  <c:v>1E-4</c:v>
                </c:pt>
                <c:pt idx="13197">
                  <c:v>1E-4</c:v>
                </c:pt>
                <c:pt idx="13198">
                  <c:v>1.0001</c:v>
                </c:pt>
                <c:pt idx="13199">
                  <c:v>1E-4</c:v>
                </c:pt>
                <c:pt idx="13200">
                  <c:v>1.0001</c:v>
                </c:pt>
                <c:pt idx="13201">
                  <c:v>2.0001000000000002</c:v>
                </c:pt>
                <c:pt idx="13202">
                  <c:v>1E-4</c:v>
                </c:pt>
                <c:pt idx="13203">
                  <c:v>1E-4</c:v>
                </c:pt>
                <c:pt idx="13204">
                  <c:v>1E-4</c:v>
                </c:pt>
                <c:pt idx="13205">
                  <c:v>2.0001000000000002</c:v>
                </c:pt>
                <c:pt idx="13206">
                  <c:v>1.0001</c:v>
                </c:pt>
                <c:pt idx="13207">
                  <c:v>1E-4</c:v>
                </c:pt>
                <c:pt idx="13208">
                  <c:v>1.0001</c:v>
                </c:pt>
                <c:pt idx="13209">
                  <c:v>1.0001</c:v>
                </c:pt>
                <c:pt idx="13210">
                  <c:v>3.0001000000000002</c:v>
                </c:pt>
                <c:pt idx="13211">
                  <c:v>1.0001</c:v>
                </c:pt>
                <c:pt idx="13212">
                  <c:v>1.0001</c:v>
                </c:pt>
                <c:pt idx="13213">
                  <c:v>4.0000999999999998</c:v>
                </c:pt>
                <c:pt idx="13214">
                  <c:v>1E-4</c:v>
                </c:pt>
                <c:pt idx="13215">
                  <c:v>1E-4</c:v>
                </c:pt>
                <c:pt idx="13216">
                  <c:v>4.0000999999999998</c:v>
                </c:pt>
                <c:pt idx="13217">
                  <c:v>2.0001000000000002</c:v>
                </c:pt>
                <c:pt idx="13218">
                  <c:v>1E-4</c:v>
                </c:pt>
                <c:pt idx="13219">
                  <c:v>1.0001</c:v>
                </c:pt>
                <c:pt idx="13220">
                  <c:v>2.0001000000000002</c:v>
                </c:pt>
                <c:pt idx="13221">
                  <c:v>1E-4</c:v>
                </c:pt>
                <c:pt idx="13222">
                  <c:v>1E-4</c:v>
                </c:pt>
                <c:pt idx="13223">
                  <c:v>1E-4</c:v>
                </c:pt>
                <c:pt idx="13224">
                  <c:v>1E-4</c:v>
                </c:pt>
                <c:pt idx="13225">
                  <c:v>1E-4</c:v>
                </c:pt>
                <c:pt idx="13226">
                  <c:v>1.0001</c:v>
                </c:pt>
                <c:pt idx="13227">
                  <c:v>1.0001</c:v>
                </c:pt>
                <c:pt idx="13228">
                  <c:v>1E-4</c:v>
                </c:pt>
                <c:pt idx="13229">
                  <c:v>1.0001</c:v>
                </c:pt>
                <c:pt idx="13230">
                  <c:v>1E-4</c:v>
                </c:pt>
                <c:pt idx="13231">
                  <c:v>1.0001</c:v>
                </c:pt>
                <c:pt idx="13232">
                  <c:v>1E-4</c:v>
                </c:pt>
                <c:pt idx="13233">
                  <c:v>1E-4</c:v>
                </c:pt>
                <c:pt idx="13234">
                  <c:v>1E-4</c:v>
                </c:pt>
                <c:pt idx="13235">
                  <c:v>1E-4</c:v>
                </c:pt>
                <c:pt idx="13236">
                  <c:v>1E-4</c:v>
                </c:pt>
                <c:pt idx="13237">
                  <c:v>1E-4</c:v>
                </c:pt>
                <c:pt idx="13238">
                  <c:v>1.0001</c:v>
                </c:pt>
                <c:pt idx="13239">
                  <c:v>1E-4</c:v>
                </c:pt>
                <c:pt idx="13240">
                  <c:v>2.0001000000000002</c:v>
                </c:pt>
                <c:pt idx="13241">
                  <c:v>1.0001</c:v>
                </c:pt>
                <c:pt idx="13242">
                  <c:v>4.0000999999999998</c:v>
                </c:pt>
                <c:pt idx="13243">
                  <c:v>6.0000999999999998</c:v>
                </c:pt>
                <c:pt idx="13244">
                  <c:v>11.0001</c:v>
                </c:pt>
                <c:pt idx="13245">
                  <c:v>5.0000999999999998</c:v>
                </c:pt>
                <c:pt idx="13246">
                  <c:v>6.0000999999999998</c:v>
                </c:pt>
                <c:pt idx="13247">
                  <c:v>3.0001000000000002</c:v>
                </c:pt>
                <c:pt idx="13248">
                  <c:v>1E-4</c:v>
                </c:pt>
                <c:pt idx="13249">
                  <c:v>1E-4</c:v>
                </c:pt>
                <c:pt idx="13250">
                  <c:v>1E-4</c:v>
                </c:pt>
                <c:pt idx="13251">
                  <c:v>1E-4</c:v>
                </c:pt>
                <c:pt idx="13252">
                  <c:v>1E-4</c:v>
                </c:pt>
                <c:pt idx="13253">
                  <c:v>1E-4</c:v>
                </c:pt>
                <c:pt idx="13254">
                  <c:v>1.0001</c:v>
                </c:pt>
                <c:pt idx="13255">
                  <c:v>1E-4</c:v>
                </c:pt>
                <c:pt idx="13256">
                  <c:v>1E-4</c:v>
                </c:pt>
                <c:pt idx="13257">
                  <c:v>1E-4</c:v>
                </c:pt>
                <c:pt idx="13258">
                  <c:v>1E-4</c:v>
                </c:pt>
                <c:pt idx="13259">
                  <c:v>2.0001000000000002</c:v>
                </c:pt>
                <c:pt idx="13260">
                  <c:v>1E-4</c:v>
                </c:pt>
                <c:pt idx="13261">
                  <c:v>2.0001000000000002</c:v>
                </c:pt>
                <c:pt idx="13262">
                  <c:v>1E-4</c:v>
                </c:pt>
                <c:pt idx="13263">
                  <c:v>1E-4</c:v>
                </c:pt>
                <c:pt idx="13264">
                  <c:v>1.0001</c:v>
                </c:pt>
                <c:pt idx="13265">
                  <c:v>2.0001000000000002</c:v>
                </c:pt>
                <c:pt idx="13266">
                  <c:v>1.0001</c:v>
                </c:pt>
                <c:pt idx="13267">
                  <c:v>1E-4</c:v>
                </c:pt>
                <c:pt idx="13268">
                  <c:v>1E-4</c:v>
                </c:pt>
                <c:pt idx="13269">
                  <c:v>1E-4</c:v>
                </c:pt>
                <c:pt idx="13270">
                  <c:v>1.0001</c:v>
                </c:pt>
                <c:pt idx="13271">
                  <c:v>1E-4</c:v>
                </c:pt>
                <c:pt idx="13272">
                  <c:v>1E-4</c:v>
                </c:pt>
                <c:pt idx="13273">
                  <c:v>2.0001000000000002</c:v>
                </c:pt>
                <c:pt idx="13274">
                  <c:v>1E-4</c:v>
                </c:pt>
                <c:pt idx="13275">
                  <c:v>5.0000999999999998</c:v>
                </c:pt>
                <c:pt idx="13276">
                  <c:v>4.0000999999999998</c:v>
                </c:pt>
                <c:pt idx="13277">
                  <c:v>6.0000999999999998</c:v>
                </c:pt>
                <c:pt idx="13278">
                  <c:v>3.0001000000000002</c:v>
                </c:pt>
                <c:pt idx="13279">
                  <c:v>2.0001000000000002</c:v>
                </c:pt>
                <c:pt idx="13280">
                  <c:v>2.0001000000000002</c:v>
                </c:pt>
                <c:pt idx="13281">
                  <c:v>1.0001</c:v>
                </c:pt>
                <c:pt idx="13282">
                  <c:v>1.0001</c:v>
                </c:pt>
                <c:pt idx="13283">
                  <c:v>2.0001000000000002</c:v>
                </c:pt>
                <c:pt idx="13284">
                  <c:v>1E-4</c:v>
                </c:pt>
                <c:pt idx="13285">
                  <c:v>1.0001</c:v>
                </c:pt>
                <c:pt idx="13286">
                  <c:v>2.0001000000000002</c:v>
                </c:pt>
                <c:pt idx="13287">
                  <c:v>2.0001000000000002</c:v>
                </c:pt>
                <c:pt idx="13288">
                  <c:v>1.0001</c:v>
                </c:pt>
                <c:pt idx="13289">
                  <c:v>2.0001000000000002</c:v>
                </c:pt>
                <c:pt idx="13290">
                  <c:v>1.0001</c:v>
                </c:pt>
                <c:pt idx="13291">
                  <c:v>1E-4</c:v>
                </c:pt>
                <c:pt idx="13292">
                  <c:v>1E-4</c:v>
                </c:pt>
                <c:pt idx="13293">
                  <c:v>1E-4</c:v>
                </c:pt>
                <c:pt idx="13294">
                  <c:v>1E-4</c:v>
                </c:pt>
                <c:pt idx="13295">
                  <c:v>1E-4</c:v>
                </c:pt>
                <c:pt idx="13296">
                  <c:v>1E-4</c:v>
                </c:pt>
                <c:pt idx="13297">
                  <c:v>1E-4</c:v>
                </c:pt>
                <c:pt idx="13298">
                  <c:v>1.0001</c:v>
                </c:pt>
                <c:pt idx="13299">
                  <c:v>1.0001</c:v>
                </c:pt>
                <c:pt idx="13300">
                  <c:v>2.0001000000000002</c:v>
                </c:pt>
                <c:pt idx="13301">
                  <c:v>3.0001000000000002</c:v>
                </c:pt>
                <c:pt idx="13302">
                  <c:v>1.0001</c:v>
                </c:pt>
                <c:pt idx="13303">
                  <c:v>2.0001000000000002</c:v>
                </c:pt>
                <c:pt idx="13304">
                  <c:v>3.0001000000000002</c:v>
                </c:pt>
                <c:pt idx="13305">
                  <c:v>2.0001000000000002</c:v>
                </c:pt>
                <c:pt idx="13306">
                  <c:v>4.0000999999999998</c:v>
                </c:pt>
                <c:pt idx="13307">
                  <c:v>3.0001000000000002</c:v>
                </c:pt>
                <c:pt idx="13308">
                  <c:v>5.0000999999999998</c:v>
                </c:pt>
                <c:pt idx="13309">
                  <c:v>4.0000999999999998</c:v>
                </c:pt>
                <c:pt idx="13310">
                  <c:v>9.0000999999999998</c:v>
                </c:pt>
                <c:pt idx="13311">
                  <c:v>7.0000999999999998</c:v>
                </c:pt>
                <c:pt idx="13312">
                  <c:v>5.0000999999999998</c:v>
                </c:pt>
                <c:pt idx="13313">
                  <c:v>4.0000999999999998</c:v>
                </c:pt>
                <c:pt idx="13314">
                  <c:v>4.0000999999999998</c:v>
                </c:pt>
                <c:pt idx="13315">
                  <c:v>1.0001</c:v>
                </c:pt>
                <c:pt idx="13316">
                  <c:v>4.0000999999999998</c:v>
                </c:pt>
                <c:pt idx="13317">
                  <c:v>2.0001000000000002</c:v>
                </c:pt>
                <c:pt idx="13318">
                  <c:v>2.0001000000000002</c:v>
                </c:pt>
                <c:pt idx="13319">
                  <c:v>2.0001000000000002</c:v>
                </c:pt>
                <c:pt idx="13320">
                  <c:v>1.0001</c:v>
                </c:pt>
                <c:pt idx="13321">
                  <c:v>1E-4</c:v>
                </c:pt>
                <c:pt idx="13322">
                  <c:v>1E-4</c:v>
                </c:pt>
                <c:pt idx="13323">
                  <c:v>1E-4</c:v>
                </c:pt>
                <c:pt idx="13324">
                  <c:v>1E-4</c:v>
                </c:pt>
                <c:pt idx="13325">
                  <c:v>1E-4</c:v>
                </c:pt>
                <c:pt idx="13326">
                  <c:v>1.0001</c:v>
                </c:pt>
                <c:pt idx="13327">
                  <c:v>1E-4</c:v>
                </c:pt>
                <c:pt idx="13328">
                  <c:v>1E-4</c:v>
                </c:pt>
                <c:pt idx="13329">
                  <c:v>1E-4</c:v>
                </c:pt>
                <c:pt idx="13330">
                  <c:v>2.0001000000000002</c:v>
                </c:pt>
                <c:pt idx="13331">
                  <c:v>1E-4</c:v>
                </c:pt>
                <c:pt idx="13332">
                  <c:v>1.0001</c:v>
                </c:pt>
                <c:pt idx="13333">
                  <c:v>1E-4</c:v>
                </c:pt>
                <c:pt idx="13334">
                  <c:v>1E-4</c:v>
                </c:pt>
                <c:pt idx="13335">
                  <c:v>1.0001</c:v>
                </c:pt>
                <c:pt idx="13336">
                  <c:v>1E-4</c:v>
                </c:pt>
                <c:pt idx="13337">
                  <c:v>1.0001</c:v>
                </c:pt>
                <c:pt idx="13338">
                  <c:v>2.0001000000000002</c:v>
                </c:pt>
                <c:pt idx="13339">
                  <c:v>4.0000999999999998</c:v>
                </c:pt>
                <c:pt idx="13340">
                  <c:v>6.0000999999999998</c:v>
                </c:pt>
                <c:pt idx="13341">
                  <c:v>7.0000999999999998</c:v>
                </c:pt>
                <c:pt idx="13342">
                  <c:v>2.0001000000000002</c:v>
                </c:pt>
                <c:pt idx="13343">
                  <c:v>2.0001000000000002</c:v>
                </c:pt>
                <c:pt idx="13344">
                  <c:v>1.0001</c:v>
                </c:pt>
                <c:pt idx="13345">
                  <c:v>1.0001</c:v>
                </c:pt>
                <c:pt idx="13346">
                  <c:v>2.0001000000000002</c:v>
                </c:pt>
                <c:pt idx="13347">
                  <c:v>1E-4</c:v>
                </c:pt>
                <c:pt idx="13348">
                  <c:v>6.0000999999999998</c:v>
                </c:pt>
                <c:pt idx="13349">
                  <c:v>5.0000999999999998</c:v>
                </c:pt>
                <c:pt idx="13350">
                  <c:v>5.0000999999999998</c:v>
                </c:pt>
                <c:pt idx="13351">
                  <c:v>2.0001000000000002</c:v>
                </c:pt>
                <c:pt idx="13352">
                  <c:v>2.0001000000000002</c:v>
                </c:pt>
                <c:pt idx="13353">
                  <c:v>1E-4</c:v>
                </c:pt>
                <c:pt idx="13354">
                  <c:v>1E-4</c:v>
                </c:pt>
                <c:pt idx="13355">
                  <c:v>1.0001</c:v>
                </c:pt>
                <c:pt idx="13356">
                  <c:v>1E-4</c:v>
                </c:pt>
                <c:pt idx="13357">
                  <c:v>1E-4</c:v>
                </c:pt>
                <c:pt idx="13358">
                  <c:v>1E-4</c:v>
                </c:pt>
                <c:pt idx="13359">
                  <c:v>1E-4</c:v>
                </c:pt>
                <c:pt idx="13360">
                  <c:v>1E-4</c:v>
                </c:pt>
                <c:pt idx="13361">
                  <c:v>1E-4</c:v>
                </c:pt>
                <c:pt idx="13362">
                  <c:v>1E-4</c:v>
                </c:pt>
                <c:pt idx="13363">
                  <c:v>1E-4</c:v>
                </c:pt>
                <c:pt idx="13364">
                  <c:v>1E-4</c:v>
                </c:pt>
                <c:pt idx="13365">
                  <c:v>2.0001000000000002</c:v>
                </c:pt>
                <c:pt idx="13366">
                  <c:v>1.0001</c:v>
                </c:pt>
                <c:pt idx="13367">
                  <c:v>1.0001</c:v>
                </c:pt>
                <c:pt idx="13368">
                  <c:v>2.0001000000000002</c:v>
                </c:pt>
                <c:pt idx="13369">
                  <c:v>4.0000999999999998</c:v>
                </c:pt>
                <c:pt idx="13370">
                  <c:v>6.0000999999999998</c:v>
                </c:pt>
                <c:pt idx="13371">
                  <c:v>5.0000999999999998</c:v>
                </c:pt>
                <c:pt idx="13372">
                  <c:v>3.0001000000000002</c:v>
                </c:pt>
                <c:pt idx="13373">
                  <c:v>4.0000999999999998</c:v>
                </c:pt>
                <c:pt idx="13374">
                  <c:v>1.0001</c:v>
                </c:pt>
                <c:pt idx="13375">
                  <c:v>1E-4</c:v>
                </c:pt>
                <c:pt idx="13376">
                  <c:v>1E-4</c:v>
                </c:pt>
                <c:pt idx="13377">
                  <c:v>1.0001</c:v>
                </c:pt>
                <c:pt idx="13378">
                  <c:v>1.0001</c:v>
                </c:pt>
                <c:pt idx="13379">
                  <c:v>1E-4</c:v>
                </c:pt>
                <c:pt idx="13380">
                  <c:v>3.0001000000000002</c:v>
                </c:pt>
                <c:pt idx="13381">
                  <c:v>2.0001000000000002</c:v>
                </c:pt>
                <c:pt idx="13382">
                  <c:v>1.0001</c:v>
                </c:pt>
                <c:pt idx="13383">
                  <c:v>1E-4</c:v>
                </c:pt>
                <c:pt idx="13384">
                  <c:v>1E-4</c:v>
                </c:pt>
                <c:pt idx="13385">
                  <c:v>1E-4</c:v>
                </c:pt>
                <c:pt idx="13386">
                  <c:v>1E-4</c:v>
                </c:pt>
                <c:pt idx="13387">
                  <c:v>1E-4</c:v>
                </c:pt>
                <c:pt idx="13388">
                  <c:v>1.0001</c:v>
                </c:pt>
                <c:pt idx="13389">
                  <c:v>1E-4</c:v>
                </c:pt>
                <c:pt idx="13390">
                  <c:v>1E-4</c:v>
                </c:pt>
                <c:pt idx="13391">
                  <c:v>1.0001</c:v>
                </c:pt>
                <c:pt idx="13392">
                  <c:v>1.0001</c:v>
                </c:pt>
                <c:pt idx="13393">
                  <c:v>1E-4</c:v>
                </c:pt>
                <c:pt idx="13394">
                  <c:v>1E-4</c:v>
                </c:pt>
                <c:pt idx="13395">
                  <c:v>1E-4</c:v>
                </c:pt>
                <c:pt idx="13396">
                  <c:v>1E-4</c:v>
                </c:pt>
                <c:pt idx="13397">
                  <c:v>1.0001</c:v>
                </c:pt>
                <c:pt idx="13398">
                  <c:v>1E-4</c:v>
                </c:pt>
                <c:pt idx="13399">
                  <c:v>1E-4</c:v>
                </c:pt>
                <c:pt idx="13400">
                  <c:v>1.0001</c:v>
                </c:pt>
                <c:pt idx="13401">
                  <c:v>6.0000999999999998</c:v>
                </c:pt>
                <c:pt idx="13402">
                  <c:v>5.0000999999999998</c:v>
                </c:pt>
                <c:pt idx="13403">
                  <c:v>6.0000999999999998</c:v>
                </c:pt>
                <c:pt idx="13404">
                  <c:v>2.0001000000000002</c:v>
                </c:pt>
                <c:pt idx="13405">
                  <c:v>2.0001000000000002</c:v>
                </c:pt>
                <c:pt idx="13406">
                  <c:v>1.0001</c:v>
                </c:pt>
                <c:pt idx="13407">
                  <c:v>3.0001000000000002</c:v>
                </c:pt>
                <c:pt idx="13408">
                  <c:v>2.0001000000000002</c:v>
                </c:pt>
                <c:pt idx="13409">
                  <c:v>1.0001</c:v>
                </c:pt>
                <c:pt idx="13410">
                  <c:v>4.0000999999999998</c:v>
                </c:pt>
                <c:pt idx="13411">
                  <c:v>3.0001000000000002</c:v>
                </c:pt>
                <c:pt idx="13412">
                  <c:v>5.0000999999999998</c:v>
                </c:pt>
                <c:pt idx="13413">
                  <c:v>3.0001000000000002</c:v>
                </c:pt>
                <c:pt idx="13414">
                  <c:v>2.0001000000000002</c:v>
                </c:pt>
                <c:pt idx="13415">
                  <c:v>1.0001</c:v>
                </c:pt>
                <c:pt idx="13416">
                  <c:v>1.0001</c:v>
                </c:pt>
                <c:pt idx="13417">
                  <c:v>1E-4</c:v>
                </c:pt>
                <c:pt idx="13418">
                  <c:v>1.0001</c:v>
                </c:pt>
                <c:pt idx="13419">
                  <c:v>1E-4</c:v>
                </c:pt>
                <c:pt idx="13420">
                  <c:v>1E-4</c:v>
                </c:pt>
                <c:pt idx="13421">
                  <c:v>1E-4</c:v>
                </c:pt>
                <c:pt idx="13422">
                  <c:v>1.0001</c:v>
                </c:pt>
                <c:pt idx="13423">
                  <c:v>1E-4</c:v>
                </c:pt>
                <c:pt idx="13424">
                  <c:v>1E-4</c:v>
                </c:pt>
                <c:pt idx="13425">
                  <c:v>1E-4</c:v>
                </c:pt>
                <c:pt idx="13426">
                  <c:v>1.0001</c:v>
                </c:pt>
                <c:pt idx="13427">
                  <c:v>1E-4</c:v>
                </c:pt>
                <c:pt idx="13428">
                  <c:v>1E-4</c:v>
                </c:pt>
                <c:pt idx="13429">
                  <c:v>5.0000999999999998</c:v>
                </c:pt>
                <c:pt idx="13430">
                  <c:v>1E-4</c:v>
                </c:pt>
                <c:pt idx="13431">
                  <c:v>3.0001000000000002</c:v>
                </c:pt>
                <c:pt idx="13432">
                  <c:v>3.0001000000000002</c:v>
                </c:pt>
                <c:pt idx="13433">
                  <c:v>3.0001000000000002</c:v>
                </c:pt>
                <c:pt idx="13434">
                  <c:v>1E-4</c:v>
                </c:pt>
                <c:pt idx="13435">
                  <c:v>2.0001000000000002</c:v>
                </c:pt>
                <c:pt idx="13436">
                  <c:v>1.0001</c:v>
                </c:pt>
                <c:pt idx="13437">
                  <c:v>1.0001</c:v>
                </c:pt>
                <c:pt idx="13438">
                  <c:v>1E-4</c:v>
                </c:pt>
                <c:pt idx="13439">
                  <c:v>1.0001</c:v>
                </c:pt>
                <c:pt idx="13440">
                  <c:v>1.0001</c:v>
                </c:pt>
                <c:pt idx="13441">
                  <c:v>1.0001</c:v>
                </c:pt>
                <c:pt idx="13442">
                  <c:v>1E-4</c:v>
                </c:pt>
                <c:pt idx="13443">
                  <c:v>1E-4</c:v>
                </c:pt>
                <c:pt idx="13444">
                  <c:v>2.0001000000000002</c:v>
                </c:pt>
                <c:pt idx="13445">
                  <c:v>1.0001</c:v>
                </c:pt>
                <c:pt idx="13446">
                  <c:v>1E-4</c:v>
                </c:pt>
                <c:pt idx="13447">
                  <c:v>1E-4</c:v>
                </c:pt>
                <c:pt idx="13448">
                  <c:v>1.0001</c:v>
                </c:pt>
                <c:pt idx="13449">
                  <c:v>3.0001000000000002</c:v>
                </c:pt>
                <c:pt idx="13450">
                  <c:v>1E-4</c:v>
                </c:pt>
                <c:pt idx="13451">
                  <c:v>1E-4</c:v>
                </c:pt>
                <c:pt idx="13452">
                  <c:v>1E-4</c:v>
                </c:pt>
                <c:pt idx="13453">
                  <c:v>1E-4</c:v>
                </c:pt>
                <c:pt idx="13454">
                  <c:v>1.0001</c:v>
                </c:pt>
                <c:pt idx="13455">
                  <c:v>1E-4</c:v>
                </c:pt>
                <c:pt idx="13456">
                  <c:v>2.0001000000000002</c:v>
                </c:pt>
                <c:pt idx="13457">
                  <c:v>2.0001000000000002</c:v>
                </c:pt>
                <c:pt idx="13458">
                  <c:v>1E-4</c:v>
                </c:pt>
                <c:pt idx="13459">
                  <c:v>1E-4</c:v>
                </c:pt>
                <c:pt idx="13460">
                  <c:v>1E-4</c:v>
                </c:pt>
                <c:pt idx="13461">
                  <c:v>1E-4</c:v>
                </c:pt>
                <c:pt idx="13462">
                  <c:v>1.0001</c:v>
                </c:pt>
                <c:pt idx="13463">
                  <c:v>2.0001000000000002</c:v>
                </c:pt>
                <c:pt idx="13464">
                  <c:v>3.0001000000000002</c:v>
                </c:pt>
                <c:pt idx="13465">
                  <c:v>5.0000999999999998</c:v>
                </c:pt>
                <c:pt idx="13466">
                  <c:v>2.0001000000000002</c:v>
                </c:pt>
                <c:pt idx="13467">
                  <c:v>6.0000999999999998</c:v>
                </c:pt>
                <c:pt idx="13468">
                  <c:v>4.0000999999999998</c:v>
                </c:pt>
                <c:pt idx="13469">
                  <c:v>2.0001000000000002</c:v>
                </c:pt>
                <c:pt idx="13470">
                  <c:v>1E-4</c:v>
                </c:pt>
                <c:pt idx="13471">
                  <c:v>1.0001</c:v>
                </c:pt>
                <c:pt idx="13472">
                  <c:v>3.0001000000000002</c:v>
                </c:pt>
                <c:pt idx="13473">
                  <c:v>1.0001</c:v>
                </c:pt>
                <c:pt idx="13474">
                  <c:v>1E-4</c:v>
                </c:pt>
                <c:pt idx="13475">
                  <c:v>1.0001</c:v>
                </c:pt>
                <c:pt idx="13476">
                  <c:v>1E-4</c:v>
                </c:pt>
                <c:pt idx="13477">
                  <c:v>1E-4</c:v>
                </c:pt>
                <c:pt idx="13478">
                  <c:v>1.0001</c:v>
                </c:pt>
                <c:pt idx="13479">
                  <c:v>1E-4</c:v>
                </c:pt>
                <c:pt idx="13480">
                  <c:v>1E-4</c:v>
                </c:pt>
                <c:pt idx="13481">
                  <c:v>2.0001000000000002</c:v>
                </c:pt>
                <c:pt idx="13482">
                  <c:v>1E-4</c:v>
                </c:pt>
                <c:pt idx="13483">
                  <c:v>1E-4</c:v>
                </c:pt>
                <c:pt idx="13484">
                  <c:v>2.0001000000000002</c:v>
                </c:pt>
                <c:pt idx="13485">
                  <c:v>1E-4</c:v>
                </c:pt>
                <c:pt idx="13486">
                  <c:v>1E-4</c:v>
                </c:pt>
                <c:pt idx="13487">
                  <c:v>1.0001</c:v>
                </c:pt>
                <c:pt idx="13488">
                  <c:v>1E-4</c:v>
                </c:pt>
                <c:pt idx="13489">
                  <c:v>1.0001</c:v>
                </c:pt>
                <c:pt idx="13490">
                  <c:v>1E-4</c:v>
                </c:pt>
                <c:pt idx="13491">
                  <c:v>2.0001000000000002</c:v>
                </c:pt>
                <c:pt idx="13492">
                  <c:v>2.0001000000000002</c:v>
                </c:pt>
                <c:pt idx="13493">
                  <c:v>5.0000999999999998</c:v>
                </c:pt>
                <c:pt idx="13494">
                  <c:v>1.0001</c:v>
                </c:pt>
                <c:pt idx="13495">
                  <c:v>1.0001</c:v>
                </c:pt>
                <c:pt idx="13496">
                  <c:v>2.0001000000000002</c:v>
                </c:pt>
                <c:pt idx="13497">
                  <c:v>1.0001</c:v>
                </c:pt>
                <c:pt idx="13498">
                  <c:v>3.0001000000000002</c:v>
                </c:pt>
                <c:pt idx="13499">
                  <c:v>1E-4</c:v>
                </c:pt>
                <c:pt idx="13500">
                  <c:v>1E-4</c:v>
                </c:pt>
                <c:pt idx="13501">
                  <c:v>1E-4</c:v>
                </c:pt>
                <c:pt idx="13502">
                  <c:v>1E-4</c:v>
                </c:pt>
                <c:pt idx="13503">
                  <c:v>1.0001</c:v>
                </c:pt>
                <c:pt idx="13504">
                  <c:v>1.0001</c:v>
                </c:pt>
                <c:pt idx="13505">
                  <c:v>1E-4</c:v>
                </c:pt>
                <c:pt idx="13506">
                  <c:v>1.0001</c:v>
                </c:pt>
                <c:pt idx="13507">
                  <c:v>1.0001</c:v>
                </c:pt>
                <c:pt idx="13508">
                  <c:v>2.0001000000000002</c:v>
                </c:pt>
                <c:pt idx="13509">
                  <c:v>1E-4</c:v>
                </c:pt>
                <c:pt idx="13510">
                  <c:v>1.0001</c:v>
                </c:pt>
                <c:pt idx="13511">
                  <c:v>1.0001</c:v>
                </c:pt>
                <c:pt idx="13512">
                  <c:v>1.0001</c:v>
                </c:pt>
                <c:pt idx="13513">
                  <c:v>1.0001</c:v>
                </c:pt>
                <c:pt idx="13514">
                  <c:v>1E-4</c:v>
                </c:pt>
                <c:pt idx="13515">
                  <c:v>1.0001</c:v>
                </c:pt>
                <c:pt idx="13516">
                  <c:v>1E-4</c:v>
                </c:pt>
                <c:pt idx="13517">
                  <c:v>1E-4</c:v>
                </c:pt>
                <c:pt idx="13518">
                  <c:v>1E-4</c:v>
                </c:pt>
                <c:pt idx="13519">
                  <c:v>1E-4</c:v>
                </c:pt>
                <c:pt idx="13520">
                  <c:v>1.0001</c:v>
                </c:pt>
                <c:pt idx="13521">
                  <c:v>3.0001000000000002</c:v>
                </c:pt>
                <c:pt idx="13522">
                  <c:v>3.0001000000000002</c:v>
                </c:pt>
                <c:pt idx="13523">
                  <c:v>1.0001</c:v>
                </c:pt>
                <c:pt idx="13524">
                  <c:v>7.0000999999999998</c:v>
                </c:pt>
                <c:pt idx="13525">
                  <c:v>3.0001000000000002</c:v>
                </c:pt>
                <c:pt idx="13526">
                  <c:v>11.0001</c:v>
                </c:pt>
                <c:pt idx="13527">
                  <c:v>8.0000999999999998</c:v>
                </c:pt>
                <c:pt idx="13528">
                  <c:v>6.0000999999999998</c:v>
                </c:pt>
                <c:pt idx="13529">
                  <c:v>7.0000999999999998</c:v>
                </c:pt>
                <c:pt idx="13530">
                  <c:v>7.0000999999999998</c:v>
                </c:pt>
                <c:pt idx="13531">
                  <c:v>1E-4</c:v>
                </c:pt>
                <c:pt idx="13532">
                  <c:v>1E-4</c:v>
                </c:pt>
                <c:pt idx="13533">
                  <c:v>1.0001</c:v>
                </c:pt>
                <c:pt idx="13534">
                  <c:v>1E-4</c:v>
                </c:pt>
                <c:pt idx="13535">
                  <c:v>2.0001000000000002</c:v>
                </c:pt>
                <c:pt idx="13536">
                  <c:v>1E-4</c:v>
                </c:pt>
                <c:pt idx="13537">
                  <c:v>1.0001</c:v>
                </c:pt>
                <c:pt idx="13538">
                  <c:v>1E-4</c:v>
                </c:pt>
                <c:pt idx="13539">
                  <c:v>1E-4</c:v>
                </c:pt>
                <c:pt idx="13540">
                  <c:v>1.0001</c:v>
                </c:pt>
                <c:pt idx="13541">
                  <c:v>1.0001</c:v>
                </c:pt>
                <c:pt idx="13542">
                  <c:v>1E-4</c:v>
                </c:pt>
                <c:pt idx="13543">
                  <c:v>1.0001</c:v>
                </c:pt>
                <c:pt idx="13544">
                  <c:v>1.0001</c:v>
                </c:pt>
                <c:pt idx="13545">
                  <c:v>1E-4</c:v>
                </c:pt>
                <c:pt idx="13546">
                  <c:v>1E-4</c:v>
                </c:pt>
                <c:pt idx="13547">
                  <c:v>1.0001</c:v>
                </c:pt>
                <c:pt idx="13548">
                  <c:v>1E-4</c:v>
                </c:pt>
                <c:pt idx="13549">
                  <c:v>1.0001</c:v>
                </c:pt>
                <c:pt idx="13550">
                  <c:v>1.0001</c:v>
                </c:pt>
                <c:pt idx="13551">
                  <c:v>1.0001</c:v>
                </c:pt>
                <c:pt idx="13552">
                  <c:v>2.0001000000000002</c:v>
                </c:pt>
                <c:pt idx="13553">
                  <c:v>1.0001</c:v>
                </c:pt>
                <c:pt idx="13554">
                  <c:v>3.0001000000000002</c:v>
                </c:pt>
                <c:pt idx="13555">
                  <c:v>6.0000999999999998</c:v>
                </c:pt>
                <c:pt idx="13556">
                  <c:v>11.0001</c:v>
                </c:pt>
                <c:pt idx="13557">
                  <c:v>13.0001</c:v>
                </c:pt>
                <c:pt idx="13558">
                  <c:v>11.0001</c:v>
                </c:pt>
                <c:pt idx="13559">
                  <c:v>17.0001</c:v>
                </c:pt>
                <c:pt idx="13560">
                  <c:v>5.0000999999999998</c:v>
                </c:pt>
                <c:pt idx="13561">
                  <c:v>5.0000999999999998</c:v>
                </c:pt>
                <c:pt idx="13562">
                  <c:v>2.0001000000000002</c:v>
                </c:pt>
                <c:pt idx="13563">
                  <c:v>1E-4</c:v>
                </c:pt>
                <c:pt idx="13564">
                  <c:v>1E-4</c:v>
                </c:pt>
                <c:pt idx="13565">
                  <c:v>1E-4</c:v>
                </c:pt>
                <c:pt idx="13566">
                  <c:v>1E-4</c:v>
                </c:pt>
                <c:pt idx="13567">
                  <c:v>1E-4</c:v>
                </c:pt>
                <c:pt idx="13568">
                  <c:v>1E-4</c:v>
                </c:pt>
                <c:pt idx="13569">
                  <c:v>1.0001</c:v>
                </c:pt>
                <c:pt idx="13570">
                  <c:v>1E-4</c:v>
                </c:pt>
                <c:pt idx="13571">
                  <c:v>1E-4</c:v>
                </c:pt>
                <c:pt idx="13572">
                  <c:v>1E-4</c:v>
                </c:pt>
                <c:pt idx="13573">
                  <c:v>1.0001</c:v>
                </c:pt>
                <c:pt idx="13574">
                  <c:v>1E-4</c:v>
                </c:pt>
                <c:pt idx="13575">
                  <c:v>1E-4</c:v>
                </c:pt>
                <c:pt idx="13576">
                  <c:v>1E-4</c:v>
                </c:pt>
                <c:pt idx="13577">
                  <c:v>1E-4</c:v>
                </c:pt>
                <c:pt idx="13578">
                  <c:v>1.0001</c:v>
                </c:pt>
                <c:pt idx="13579">
                  <c:v>3.0001000000000002</c:v>
                </c:pt>
                <c:pt idx="13580">
                  <c:v>1.0001</c:v>
                </c:pt>
                <c:pt idx="13581">
                  <c:v>1E-4</c:v>
                </c:pt>
                <c:pt idx="13582">
                  <c:v>1.0001</c:v>
                </c:pt>
                <c:pt idx="13583">
                  <c:v>1E-4</c:v>
                </c:pt>
                <c:pt idx="13584">
                  <c:v>2.0001000000000002</c:v>
                </c:pt>
                <c:pt idx="13585">
                  <c:v>3.0001000000000002</c:v>
                </c:pt>
                <c:pt idx="13586">
                  <c:v>8.0000999999999998</c:v>
                </c:pt>
                <c:pt idx="13587">
                  <c:v>4.0000999999999998</c:v>
                </c:pt>
                <c:pt idx="13588">
                  <c:v>14.0001</c:v>
                </c:pt>
                <c:pt idx="13589">
                  <c:v>22.0001</c:v>
                </c:pt>
                <c:pt idx="13590">
                  <c:v>34.000100000000003</c:v>
                </c:pt>
                <c:pt idx="13591">
                  <c:v>20.0001</c:v>
                </c:pt>
                <c:pt idx="13592">
                  <c:v>20.0001</c:v>
                </c:pt>
                <c:pt idx="13593">
                  <c:v>2.0001000000000002</c:v>
                </c:pt>
                <c:pt idx="13594">
                  <c:v>1.0001</c:v>
                </c:pt>
                <c:pt idx="13595">
                  <c:v>5.0000999999999998</c:v>
                </c:pt>
                <c:pt idx="13596">
                  <c:v>1E-4</c:v>
                </c:pt>
                <c:pt idx="13597">
                  <c:v>1.0001</c:v>
                </c:pt>
                <c:pt idx="13598">
                  <c:v>1.0001</c:v>
                </c:pt>
                <c:pt idx="13599">
                  <c:v>1E-4</c:v>
                </c:pt>
                <c:pt idx="13600">
                  <c:v>3.0001000000000002</c:v>
                </c:pt>
                <c:pt idx="13601">
                  <c:v>1E-4</c:v>
                </c:pt>
                <c:pt idx="13602">
                  <c:v>1E-4</c:v>
                </c:pt>
                <c:pt idx="13603">
                  <c:v>1E-4</c:v>
                </c:pt>
                <c:pt idx="13604">
                  <c:v>1E-4</c:v>
                </c:pt>
                <c:pt idx="13605">
                  <c:v>3.0001000000000002</c:v>
                </c:pt>
                <c:pt idx="13606">
                  <c:v>1.0001</c:v>
                </c:pt>
                <c:pt idx="13607">
                  <c:v>1.0001</c:v>
                </c:pt>
                <c:pt idx="13608">
                  <c:v>1E-4</c:v>
                </c:pt>
                <c:pt idx="13609">
                  <c:v>1E-4</c:v>
                </c:pt>
                <c:pt idx="13610">
                  <c:v>1.0001</c:v>
                </c:pt>
                <c:pt idx="13611">
                  <c:v>3.0001000000000002</c:v>
                </c:pt>
                <c:pt idx="13612">
                  <c:v>2.0001000000000002</c:v>
                </c:pt>
                <c:pt idx="13613">
                  <c:v>1E-4</c:v>
                </c:pt>
                <c:pt idx="13614">
                  <c:v>2.0001000000000002</c:v>
                </c:pt>
                <c:pt idx="13615">
                  <c:v>4.0000999999999998</c:v>
                </c:pt>
                <c:pt idx="13616">
                  <c:v>5.0000999999999998</c:v>
                </c:pt>
                <c:pt idx="13617">
                  <c:v>3.0001000000000002</c:v>
                </c:pt>
                <c:pt idx="13618">
                  <c:v>6.0000999999999998</c:v>
                </c:pt>
                <c:pt idx="13619">
                  <c:v>7.0000999999999998</c:v>
                </c:pt>
                <c:pt idx="13620">
                  <c:v>6.0000999999999998</c:v>
                </c:pt>
                <c:pt idx="13621">
                  <c:v>9.0000999999999998</c:v>
                </c:pt>
                <c:pt idx="13622">
                  <c:v>5.0000999999999998</c:v>
                </c:pt>
                <c:pt idx="13623">
                  <c:v>6.0000999999999998</c:v>
                </c:pt>
                <c:pt idx="13624">
                  <c:v>4.0000999999999998</c:v>
                </c:pt>
                <c:pt idx="13625">
                  <c:v>1.0001</c:v>
                </c:pt>
                <c:pt idx="13626">
                  <c:v>4.0000999999999998</c:v>
                </c:pt>
                <c:pt idx="13627">
                  <c:v>6.0000999999999998</c:v>
                </c:pt>
                <c:pt idx="13628">
                  <c:v>4.0000999999999998</c:v>
                </c:pt>
                <c:pt idx="13629">
                  <c:v>4.0000999999999998</c:v>
                </c:pt>
                <c:pt idx="13630">
                  <c:v>2.0001000000000002</c:v>
                </c:pt>
                <c:pt idx="13631">
                  <c:v>1E-4</c:v>
                </c:pt>
                <c:pt idx="13632">
                  <c:v>1E-4</c:v>
                </c:pt>
                <c:pt idx="13633">
                  <c:v>1E-4</c:v>
                </c:pt>
                <c:pt idx="13634">
                  <c:v>1E-4</c:v>
                </c:pt>
                <c:pt idx="13635">
                  <c:v>3.0001000000000002</c:v>
                </c:pt>
                <c:pt idx="13636">
                  <c:v>1.0001</c:v>
                </c:pt>
                <c:pt idx="13637">
                  <c:v>1.0001</c:v>
                </c:pt>
                <c:pt idx="13638">
                  <c:v>1E-4</c:v>
                </c:pt>
                <c:pt idx="13639">
                  <c:v>1.0001</c:v>
                </c:pt>
                <c:pt idx="13640">
                  <c:v>1.0001</c:v>
                </c:pt>
                <c:pt idx="13641">
                  <c:v>1.0001</c:v>
                </c:pt>
                <c:pt idx="13642">
                  <c:v>1E-4</c:v>
                </c:pt>
                <c:pt idx="13643">
                  <c:v>2.0001000000000002</c:v>
                </c:pt>
                <c:pt idx="13644">
                  <c:v>1.0001</c:v>
                </c:pt>
                <c:pt idx="13645">
                  <c:v>2.0001000000000002</c:v>
                </c:pt>
                <c:pt idx="13646">
                  <c:v>1E-4</c:v>
                </c:pt>
                <c:pt idx="13647">
                  <c:v>2.0001000000000002</c:v>
                </c:pt>
                <c:pt idx="13648">
                  <c:v>3.0001000000000002</c:v>
                </c:pt>
                <c:pt idx="13649">
                  <c:v>5.0000999999999998</c:v>
                </c:pt>
                <c:pt idx="13650">
                  <c:v>7.0000999999999998</c:v>
                </c:pt>
                <c:pt idx="13651">
                  <c:v>6.0000999999999998</c:v>
                </c:pt>
                <c:pt idx="13652">
                  <c:v>4.0000999999999998</c:v>
                </c:pt>
                <c:pt idx="13653">
                  <c:v>1.0001</c:v>
                </c:pt>
                <c:pt idx="13654">
                  <c:v>3.0001000000000002</c:v>
                </c:pt>
                <c:pt idx="13655">
                  <c:v>1.0001</c:v>
                </c:pt>
                <c:pt idx="13656">
                  <c:v>2.0001000000000002</c:v>
                </c:pt>
                <c:pt idx="13657">
                  <c:v>4.0000999999999998</c:v>
                </c:pt>
                <c:pt idx="13658">
                  <c:v>2.0001000000000002</c:v>
                </c:pt>
                <c:pt idx="13659">
                  <c:v>1E-4</c:v>
                </c:pt>
                <c:pt idx="13660">
                  <c:v>1.0001</c:v>
                </c:pt>
                <c:pt idx="13661">
                  <c:v>1E-4</c:v>
                </c:pt>
                <c:pt idx="13662">
                  <c:v>1E-4</c:v>
                </c:pt>
                <c:pt idx="13663">
                  <c:v>1E-4</c:v>
                </c:pt>
                <c:pt idx="13664">
                  <c:v>1.0001</c:v>
                </c:pt>
                <c:pt idx="13665">
                  <c:v>1.0001</c:v>
                </c:pt>
                <c:pt idx="13666">
                  <c:v>1.0001</c:v>
                </c:pt>
                <c:pt idx="13667">
                  <c:v>3.0001000000000002</c:v>
                </c:pt>
                <c:pt idx="13668">
                  <c:v>1E-4</c:v>
                </c:pt>
                <c:pt idx="13669">
                  <c:v>1E-4</c:v>
                </c:pt>
                <c:pt idx="13670">
                  <c:v>4.0000999999999998</c:v>
                </c:pt>
                <c:pt idx="13671">
                  <c:v>1E-4</c:v>
                </c:pt>
                <c:pt idx="13672">
                  <c:v>5.0000999999999998</c:v>
                </c:pt>
                <c:pt idx="13673">
                  <c:v>1E-4</c:v>
                </c:pt>
                <c:pt idx="13674">
                  <c:v>1.0001</c:v>
                </c:pt>
                <c:pt idx="13675">
                  <c:v>2.0001000000000002</c:v>
                </c:pt>
                <c:pt idx="13676">
                  <c:v>2.0001000000000002</c:v>
                </c:pt>
                <c:pt idx="13677">
                  <c:v>3.0001000000000002</c:v>
                </c:pt>
                <c:pt idx="13678">
                  <c:v>3.0001000000000002</c:v>
                </c:pt>
                <c:pt idx="13679">
                  <c:v>1.0001</c:v>
                </c:pt>
                <c:pt idx="13680">
                  <c:v>1.0001</c:v>
                </c:pt>
                <c:pt idx="13681">
                  <c:v>3.0001000000000002</c:v>
                </c:pt>
                <c:pt idx="13682">
                  <c:v>1.0001</c:v>
                </c:pt>
                <c:pt idx="13683">
                  <c:v>2.0001000000000002</c:v>
                </c:pt>
                <c:pt idx="13684">
                  <c:v>1E-4</c:v>
                </c:pt>
                <c:pt idx="13685">
                  <c:v>1.0001</c:v>
                </c:pt>
                <c:pt idx="13686">
                  <c:v>1E-4</c:v>
                </c:pt>
                <c:pt idx="13687">
                  <c:v>1.0001</c:v>
                </c:pt>
                <c:pt idx="13688">
                  <c:v>1E-4</c:v>
                </c:pt>
                <c:pt idx="13689">
                  <c:v>1E-4</c:v>
                </c:pt>
                <c:pt idx="13690">
                  <c:v>1E-4</c:v>
                </c:pt>
                <c:pt idx="13691">
                  <c:v>1E-4</c:v>
                </c:pt>
                <c:pt idx="13692">
                  <c:v>1.0001</c:v>
                </c:pt>
                <c:pt idx="13693">
                  <c:v>1E-4</c:v>
                </c:pt>
                <c:pt idx="13694">
                  <c:v>1E-4</c:v>
                </c:pt>
                <c:pt idx="13695">
                  <c:v>1E-4</c:v>
                </c:pt>
                <c:pt idx="13696">
                  <c:v>1E-4</c:v>
                </c:pt>
                <c:pt idx="13697">
                  <c:v>1E-4</c:v>
                </c:pt>
                <c:pt idx="13698">
                  <c:v>1.0001</c:v>
                </c:pt>
                <c:pt idx="13699">
                  <c:v>1E-4</c:v>
                </c:pt>
                <c:pt idx="13700">
                  <c:v>1E-4</c:v>
                </c:pt>
                <c:pt idx="13701">
                  <c:v>1E-4</c:v>
                </c:pt>
                <c:pt idx="13702">
                  <c:v>1E-4</c:v>
                </c:pt>
                <c:pt idx="13703">
                  <c:v>1E-4</c:v>
                </c:pt>
                <c:pt idx="13704">
                  <c:v>1E-4</c:v>
                </c:pt>
                <c:pt idx="13705">
                  <c:v>1E-4</c:v>
                </c:pt>
                <c:pt idx="13706">
                  <c:v>1.0001</c:v>
                </c:pt>
                <c:pt idx="13707">
                  <c:v>3.0001000000000002</c:v>
                </c:pt>
                <c:pt idx="13708">
                  <c:v>2.0001000000000002</c:v>
                </c:pt>
                <c:pt idx="13709">
                  <c:v>2.0001000000000002</c:v>
                </c:pt>
                <c:pt idx="13710">
                  <c:v>2.0001000000000002</c:v>
                </c:pt>
                <c:pt idx="13711">
                  <c:v>3.0001000000000002</c:v>
                </c:pt>
                <c:pt idx="13712">
                  <c:v>5.0000999999999998</c:v>
                </c:pt>
                <c:pt idx="13713">
                  <c:v>1.0001</c:v>
                </c:pt>
                <c:pt idx="13714">
                  <c:v>2.0001000000000002</c:v>
                </c:pt>
                <c:pt idx="13715">
                  <c:v>1.0001</c:v>
                </c:pt>
                <c:pt idx="13716">
                  <c:v>1E-4</c:v>
                </c:pt>
                <c:pt idx="13717">
                  <c:v>1.0001</c:v>
                </c:pt>
                <c:pt idx="13718">
                  <c:v>1.0001</c:v>
                </c:pt>
                <c:pt idx="13719">
                  <c:v>1E-4</c:v>
                </c:pt>
                <c:pt idx="13720">
                  <c:v>1E-4</c:v>
                </c:pt>
                <c:pt idx="13721">
                  <c:v>1E-4</c:v>
                </c:pt>
                <c:pt idx="13722">
                  <c:v>1.0001</c:v>
                </c:pt>
                <c:pt idx="13723">
                  <c:v>1.0001</c:v>
                </c:pt>
                <c:pt idx="13724">
                  <c:v>1E-4</c:v>
                </c:pt>
                <c:pt idx="13725">
                  <c:v>1E-4</c:v>
                </c:pt>
                <c:pt idx="13726">
                  <c:v>1E-4</c:v>
                </c:pt>
                <c:pt idx="13727">
                  <c:v>1E-4</c:v>
                </c:pt>
                <c:pt idx="13728">
                  <c:v>1E-4</c:v>
                </c:pt>
                <c:pt idx="13729">
                  <c:v>1E-4</c:v>
                </c:pt>
                <c:pt idx="13730">
                  <c:v>1.0001</c:v>
                </c:pt>
                <c:pt idx="13731">
                  <c:v>1.0001</c:v>
                </c:pt>
                <c:pt idx="13732">
                  <c:v>1E-4</c:v>
                </c:pt>
                <c:pt idx="13733">
                  <c:v>1.0001</c:v>
                </c:pt>
                <c:pt idx="13734">
                  <c:v>1.0001</c:v>
                </c:pt>
                <c:pt idx="13735">
                  <c:v>1.0001</c:v>
                </c:pt>
                <c:pt idx="13736">
                  <c:v>1E-4</c:v>
                </c:pt>
                <c:pt idx="13737">
                  <c:v>1E-4</c:v>
                </c:pt>
                <c:pt idx="13738">
                  <c:v>2.0001000000000002</c:v>
                </c:pt>
                <c:pt idx="13739">
                  <c:v>1.0001</c:v>
                </c:pt>
                <c:pt idx="13740">
                  <c:v>4.0000999999999998</c:v>
                </c:pt>
                <c:pt idx="13741">
                  <c:v>1.0001</c:v>
                </c:pt>
                <c:pt idx="13742">
                  <c:v>1.0001</c:v>
                </c:pt>
                <c:pt idx="13743">
                  <c:v>3.0001000000000002</c:v>
                </c:pt>
                <c:pt idx="13744">
                  <c:v>1.0001</c:v>
                </c:pt>
                <c:pt idx="13745">
                  <c:v>1E-4</c:v>
                </c:pt>
                <c:pt idx="13746">
                  <c:v>2.0001000000000002</c:v>
                </c:pt>
                <c:pt idx="13747">
                  <c:v>1.0001</c:v>
                </c:pt>
                <c:pt idx="13748">
                  <c:v>1.0001</c:v>
                </c:pt>
                <c:pt idx="13749">
                  <c:v>1E-4</c:v>
                </c:pt>
                <c:pt idx="13750">
                  <c:v>1.0001</c:v>
                </c:pt>
                <c:pt idx="13751">
                  <c:v>1.0001</c:v>
                </c:pt>
                <c:pt idx="13752">
                  <c:v>1E-4</c:v>
                </c:pt>
                <c:pt idx="13753">
                  <c:v>2.0001000000000002</c:v>
                </c:pt>
                <c:pt idx="13754">
                  <c:v>1E-4</c:v>
                </c:pt>
                <c:pt idx="13755">
                  <c:v>1.0001</c:v>
                </c:pt>
                <c:pt idx="13756">
                  <c:v>1E-4</c:v>
                </c:pt>
                <c:pt idx="13757">
                  <c:v>1.0001</c:v>
                </c:pt>
                <c:pt idx="13758">
                  <c:v>1.0001</c:v>
                </c:pt>
                <c:pt idx="13759">
                  <c:v>1.0001</c:v>
                </c:pt>
                <c:pt idx="13760">
                  <c:v>1E-4</c:v>
                </c:pt>
                <c:pt idx="13761">
                  <c:v>1E-4</c:v>
                </c:pt>
                <c:pt idx="13762">
                  <c:v>1E-4</c:v>
                </c:pt>
                <c:pt idx="13763">
                  <c:v>1E-4</c:v>
                </c:pt>
                <c:pt idx="13764">
                  <c:v>1.0001</c:v>
                </c:pt>
                <c:pt idx="13765">
                  <c:v>2.0001000000000002</c:v>
                </c:pt>
                <c:pt idx="13766">
                  <c:v>1E-4</c:v>
                </c:pt>
                <c:pt idx="13767">
                  <c:v>3.0001000000000002</c:v>
                </c:pt>
                <c:pt idx="13768">
                  <c:v>5.0000999999999998</c:v>
                </c:pt>
                <c:pt idx="13769">
                  <c:v>4.0000999999999998</c:v>
                </c:pt>
                <c:pt idx="13770">
                  <c:v>11.0001</c:v>
                </c:pt>
                <c:pt idx="13771">
                  <c:v>3.0001000000000002</c:v>
                </c:pt>
                <c:pt idx="13772">
                  <c:v>7.0000999999999998</c:v>
                </c:pt>
                <c:pt idx="13773">
                  <c:v>2.0001000000000002</c:v>
                </c:pt>
                <c:pt idx="13774">
                  <c:v>6.0000999999999998</c:v>
                </c:pt>
                <c:pt idx="13775">
                  <c:v>1E-4</c:v>
                </c:pt>
                <c:pt idx="13776">
                  <c:v>1E-4</c:v>
                </c:pt>
                <c:pt idx="13777">
                  <c:v>1E-4</c:v>
                </c:pt>
                <c:pt idx="13778">
                  <c:v>1E-4</c:v>
                </c:pt>
                <c:pt idx="13779">
                  <c:v>1E-4</c:v>
                </c:pt>
                <c:pt idx="13780">
                  <c:v>2.0001000000000002</c:v>
                </c:pt>
                <c:pt idx="13781">
                  <c:v>1E-4</c:v>
                </c:pt>
                <c:pt idx="13782">
                  <c:v>1E-4</c:v>
                </c:pt>
                <c:pt idx="13783">
                  <c:v>1E-4</c:v>
                </c:pt>
                <c:pt idx="13784">
                  <c:v>1.0001</c:v>
                </c:pt>
                <c:pt idx="13785">
                  <c:v>1.0001</c:v>
                </c:pt>
                <c:pt idx="13786">
                  <c:v>1E-4</c:v>
                </c:pt>
                <c:pt idx="13787">
                  <c:v>1.0001</c:v>
                </c:pt>
                <c:pt idx="13788">
                  <c:v>1.0001</c:v>
                </c:pt>
                <c:pt idx="13789">
                  <c:v>1.0001</c:v>
                </c:pt>
                <c:pt idx="13790">
                  <c:v>1E-4</c:v>
                </c:pt>
                <c:pt idx="13791">
                  <c:v>1.0001</c:v>
                </c:pt>
                <c:pt idx="13792">
                  <c:v>2.0001000000000002</c:v>
                </c:pt>
                <c:pt idx="13793">
                  <c:v>1.0001</c:v>
                </c:pt>
                <c:pt idx="13794">
                  <c:v>2.0001000000000002</c:v>
                </c:pt>
                <c:pt idx="13795">
                  <c:v>1.0001</c:v>
                </c:pt>
                <c:pt idx="13796">
                  <c:v>6.0000999999999998</c:v>
                </c:pt>
                <c:pt idx="13797">
                  <c:v>3.0001000000000002</c:v>
                </c:pt>
                <c:pt idx="13798">
                  <c:v>2.0001000000000002</c:v>
                </c:pt>
                <c:pt idx="13799">
                  <c:v>4.0000999999999998</c:v>
                </c:pt>
                <c:pt idx="13800">
                  <c:v>2.0001000000000002</c:v>
                </c:pt>
                <c:pt idx="13801">
                  <c:v>4.0000999999999998</c:v>
                </c:pt>
                <c:pt idx="13802">
                  <c:v>1.0001</c:v>
                </c:pt>
                <c:pt idx="13803">
                  <c:v>6.0000999999999998</c:v>
                </c:pt>
                <c:pt idx="13804">
                  <c:v>5.0000999999999998</c:v>
                </c:pt>
                <c:pt idx="13805">
                  <c:v>11.0001</c:v>
                </c:pt>
                <c:pt idx="13806">
                  <c:v>9.0000999999999998</c:v>
                </c:pt>
                <c:pt idx="13807">
                  <c:v>21.0001</c:v>
                </c:pt>
                <c:pt idx="13808">
                  <c:v>17.0001</c:v>
                </c:pt>
                <c:pt idx="13809">
                  <c:v>10.0001</c:v>
                </c:pt>
                <c:pt idx="13810">
                  <c:v>9.0000999999999998</c:v>
                </c:pt>
                <c:pt idx="13811">
                  <c:v>8.0000999999999998</c:v>
                </c:pt>
                <c:pt idx="13812">
                  <c:v>3.0001000000000002</c:v>
                </c:pt>
                <c:pt idx="13813">
                  <c:v>2.0001000000000002</c:v>
                </c:pt>
                <c:pt idx="13814">
                  <c:v>1E-4</c:v>
                </c:pt>
                <c:pt idx="13815">
                  <c:v>1E-4</c:v>
                </c:pt>
                <c:pt idx="13816">
                  <c:v>1E-4</c:v>
                </c:pt>
                <c:pt idx="13817">
                  <c:v>1E-4</c:v>
                </c:pt>
                <c:pt idx="13818">
                  <c:v>1E-4</c:v>
                </c:pt>
                <c:pt idx="13819">
                  <c:v>1E-4</c:v>
                </c:pt>
                <c:pt idx="13820">
                  <c:v>1E-4</c:v>
                </c:pt>
                <c:pt idx="13821">
                  <c:v>1.0001</c:v>
                </c:pt>
                <c:pt idx="13822">
                  <c:v>1.0001</c:v>
                </c:pt>
                <c:pt idx="13823">
                  <c:v>1.0001</c:v>
                </c:pt>
                <c:pt idx="13824">
                  <c:v>2.0001000000000002</c:v>
                </c:pt>
                <c:pt idx="13825">
                  <c:v>1E-4</c:v>
                </c:pt>
                <c:pt idx="13826">
                  <c:v>1.0001</c:v>
                </c:pt>
                <c:pt idx="13827">
                  <c:v>2.0001000000000002</c:v>
                </c:pt>
                <c:pt idx="13828">
                  <c:v>3.0001000000000002</c:v>
                </c:pt>
                <c:pt idx="13829">
                  <c:v>5.0000999999999998</c:v>
                </c:pt>
                <c:pt idx="13830">
                  <c:v>11.0001</c:v>
                </c:pt>
                <c:pt idx="13831">
                  <c:v>8.0000999999999998</c:v>
                </c:pt>
                <c:pt idx="13832">
                  <c:v>11.0001</c:v>
                </c:pt>
                <c:pt idx="13833">
                  <c:v>10.0001</c:v>
                </c:pt>
                <c:pt idx="13834">
                  <c:v>4.0000999999999998</c:v>
                </c:pt>
                <c:pt idx="13835">
                  <c:v>6.0000999999999998</c:v>
                </c:pt>
                <c:pt idx="13836">
                  <c:v>4.0000999999999998</c:v>
                </c:pt>
                <c:pt idx="13837">
                  <c:v>1.0001</c:v>
                </c:pt>
                <c:pt idx="13838">
                  <c:v>1.0001</c:v>
                </c:pt>
                <c:pt idx="13839">
                  <c:v>1.0001</c:v>
                </c:pt>
                <c:pt idx="13840">
                  <c:v>1.0001</c:v>
                </c:pt>
                <c:pt idx="13841">
                  <c:v>2.0001000000000002</c:v>
                </c:pt>
                <c:pt idx="13842">
                  <c:v>1E-4</c:v>
                </c:pt>
                <c:pt idx="13843">
                  <c:v>2.0001000000000002</c:v>
                </c:pt>
                <c:pt idx="13844">
                  <c:v>1E-4</c:v>
                </c:pt>
                <c:pt idx="13845">
                  <c:v>1.0001</c:v>
                </c:pt>
                <c:pt idx="13846">
                  <c:v>1E-4</c:v>
                </c:pt>
                <c:pt idx="13847">
                  <c:v>1.0001</c:v>
                </c:pt>
                <c:pt idx="13848">
                  <c:v>1E-4</c:v>
                </c:pt>
                <c:pt idx="13849">
                  <c:v>1E-4</c:v>
                </c:pt>
                <c:pt idx="13850">
                  <c:v>1E-4</c:v>
                </c:pt>
                <c:pt idx="13851">
                  <c:v>1E-4</c:v>
                </c:pt>
                <c:pt idx="13852">
                  <c:v>1.0001</c:v>
                </c:pt>
                <c:pt idx="13853">
                  <c:v>1E-4</c:v>
                </c:pt>
                <c:pt idx="13854">
                  <c:v>1E-4</c:v>
                </c:pt>
                <c:pt idx="13855">
                  <c:v>1E-4</c:v>
                </c:pt>
                <c:pt idx="13856">
                  <c:v>1E-4</c:v>
                </c:pt>
                <c:pt idx="13857">
                  <c:v>1E-4</c:v>
                </c:pt>
                <c:pt idx="13858">
                  <c:v>1.0001</c:v>
                </c:pt>
                <c:pt idx="13859">
                  <c:v>1E-4</c:v>
                </c:pt>
                <c:pt idx="13860">
                  <c:v>1.0001</c:v>
                </c:pt>
                <c:pt idx="13861">
                  <c:v>1E-4</c:v>
                </c:pt>
                <c:pt idx="13862">
                  <c:v>1.0001</c:v>
                </c:pt>
                <c:pt idx="13863">
                  <c:v>2.0001000000000002</c:v>
                </c:pt>
                <c:pt idx="13864">
                  <c:v>1.0001</c:v>
                </c:pt>
                <c:pt idx="13865">
                  <c:v>1E-4</c:v>
                </c:pt>
                <c:pt idx="13866">
                  <c:v>5.0000999999999998</c:v>
                </c:pt>
                <c:pt idx="13867">
                  <c:v>1.0001</c:v>
                </c:pt>
                <c:pt idx="13868">
                  <c:v>1.0001</c:v>
                </c:pt>
                <c:pt idx="13869">
                  <c:v>2.0001000000000002</c:v>
                </c:pt>
                <c:pt idx="13870">
                  <c:v>2.0001000000000002</c:v>
                </c:pt>
                <c:pt idx="13871">
                  <c:v>1E-4</c:v>
                </c:pt>
                <c:pt idx="13872">
                  <c:v>1E-4</c:v>
                </c:pt>
                <c:pt idx="13873">
                  <c:v>1.0001</c:v>
                </c:pt>
                <c:pt idx="13874">
                  <c:v>1.0001</c:v>
                </c:pt>
                <c:pt idx="13875">
                  <c:v>1E-4</c:v>
                </c:pt>
                <c:pt idx="13876">
                  <c:v>1.0001</c:v>
                </c:pt>
                <c:pt idx="13877">
                  <c:v>1.0001</c:v>
                </c:pt>
                <c:pt idx="13878">
                  <c:v>1E-4</c:v>
                </c:pt>
                <c:pt idx="13879">
                  <c:v>1E-4</c:v>
                </c:pt>
                <c:pt idx="13880">
                  <c:v>1E-4</c:v>
                </c:pt>
                <c:pt idx="13881">
                  <c:v>1E-4</c:v>
                </c:pt>
                <c:pt idx="13882">
                  <c:v>1E-4</c:v>
                </c:pt>
                <c:pt idx="13883">
                  <c:v>2.0001000000000002</c:v>
                </c:pt>
                <c:pt idx="13884">
                  <c:v>1E-4</c:v>
                </c:pt>
                <c:pt idx="13885">
                  <c:v>1.0001</c:v>
                </c:pt>
                <c:pt idx="13886">
                  <c:v>1E-4</c:v>
                </c:pt>
                <c:pt idx="13887">
                  <c:v>1E-4</c:v>
                </c:pt>
                <c:pt idx="13888">
                  <c:v>1.0001</c:v>
                </c:pt>
                <c:pt idx="13889">
                  <c:v>1E-4</c:v>
                </c:pt>
                <c:pt idx="13890">
                  <c:v>3.0001000000000002</c:v>
                </c:pt>
                <c:pt idx="13891">
                  <c:v>2.0001000000000002</c:v>
                </c:pt>
                <c:pt idx="13892">
                  <c:v>4.0000999999999998</c:v>
                </c:pt>
                <c:pt idx="13893">
                  <c:v>1.0001</c:v>
                </c:pt>
                <c:pt idx="13894">
                  <c:v>2.0001000000000002</c:v>
                </c:pt>
                <c:pt idx="13895">
                  <c:v>1.0001</c:v>
                </c:pt>
                <c:pt idx="13896">
                  <c:v>2.0001000000000002</c:v>
                </c:pt>
                <c:pt idx="13897">
                  <c:v>1E-4</c:v>
                </c:pt>
                <c:pt idx="13898">
                  <c:v>1E-4</c:v>
                </c:pt>
                <c:pt idx="13899">
                  <c:v>1E-4</c:v>
                </c:pt>
                <c:pt idx="13900">
                  <c:v>1E-4</c:v>
                </c:pt>
                <c:pt idx="13901">
                  <c:v>1E-4</c:v>
                </c:pt>
                <c:pt idx="13902">
                  <c:v>1E-4</c:v>
                </c:pt>
                <c:pt idx="13903">
                  <c:v>1.0001</c:v>
                </c:pt>
                <c:pt idx="13904">
                  <c:v>1E-4</c:v>
                </c:pt>
                <c:pt idx="13905">
                  <c:v>1E-4</c:v>
                </c:pt>
                <c:pt idx="13906">
                  <c:v>1.0001</c:v>
                </c:pt>
                <c:pt idx="13907">
                  <c:v>1E-4</c:v>
                </c:pt>
                <c:pt idx="13908">
                  <c:v>1E-4</c:v>
                </c:pt>
                <c:pt idx="13909">
                  <c:v>1E-4</c:v>
                </c:pt>
                <c:pt idx="13910">
                  <c:v>1E-4</c:v>
                </c:pt>
                <c:pt idx="13911">
                  <c:v>1E-4</c:v>
                </c:pt>
                <c:pt idx="13912">
                  <c:v>1E-4</c:v>
                </c:pt>
                <c:pt idx="13913">
                  <c:v>1E-4</c:v>
                </c:pt>
                <c:pt idx="13914">
                  <c:v>2.0001000000000002</c:v>
                </c:pt>
                <c:pt idx="13915">
                  <c:v>1E-4</c:v>
                </c:pt>
                <c:pt idx="13916">
                  <c:v>1E-4</c:v>
                </c:pt>
                <c:pt idx="13917">
                  <c:v>3.0001000000000002</c:v>
                </c:pt>
                <c:pt idx="13918">
                  <c:v>1.0001</c:v>
                </c:pt>
                <c:pt idx="13919">
                  <c:v>2.0001000000000002</c:v>
                </c:pt>
                <c:pt idx="13920">
                  <c:v>1E-4</c:v>
                </c:pt>
                <c:pt idx="13921">
                  <c:v>1E-4</c:v>
                </c:pt>
                <c:pt idx="13922">
                  <c:v>1E-4</c:v>
                </c:pt>
                <c:pt idx="13923">
                  <c:v>1E-4</c:v>
                </c:pt>
                <c:pt idx="13924">
                  <c:v>1E-4</c:v>
                </c:pt>
                <c:pt idx="13925">
                  <c:v>3.0001000000000002</c:v>
                </c:pt>
                <c:pt idx="13926">
                  <c:v>2.0001000000000002</c:v>
                </c:pt>
                <c:pt idx="13927">
                  <c:v>1.0001</c:v>
                </c:pt>
                <c:pt idx="13928">
                  <c:v>2.0001000000000002</c:v>
                </c:pt>
                <c:pt idx="13929">
                  <c:v>1.0001</c:v>
                </c:pt>
                <c:pt idx="13930">
                  <c:v>1.0001</c:v>
                </c:pt>
                <c:pt idx="13931">
                  <c:v>1E-4</c:v>
                </c:pt>
                <c:pt idx="13932">
                  <c:v>1.0001</c:v>
                </c:pt>
                <c:pt idx="13933">
                  <c:v>1E-4</c:v>
                </c:pt>
                <c:pt idx="13934">
                  <c:v>1E-4</c:v>
                </c:pt>
                <c:pt idx="13935">
                  <c:v>1E-4</c:v>
                </c:pt>
                <c:pt idx="13936">
                  <c:v>1E-4</c:v>
                </c:pt>
                <c:pt idx="13937">
                  <c:v>1E-4</c:v>
                </c:pt>
                <c:pt idx="13938">
                  <c:v>1.0001</c:v>
                </c:pt>
                <c:pt idx="13939">
                  <c:v>1E-4</c:v>
                </c:pt>
                <c:pt idx="13940">
                  <c:v>1E-4</c:v>
                </c:pt>
                <c:pt idx="13941">
                  <c:v>1.0001</c:v>
                </c:pt>
                <c:pt idx="13942">
                  <c:v>1.0001</c:v>
                </c:pt>
                <c:pt idx="13943">
                  <c:v>1.0001</c:v>
                </c:pt>
                <c:pt idx="13944">
                  <c:v>1E-4</c:v>
                </c:pt>
                <c:pt idx="13945">
                  <c:v>1E-4</c:v>
                </c:pt>
                <c:pt idx="13946">
                  <c:v>1E-4</c:v>
                </c:pt>
                <c:pt idx="13947">
                  <c:v>1.0001</c:v>
                </c:pt>
                <c:pt idx="13948">
                  <c:v>1E-4</c:v>
                </c:pt>
                <c:pt idx="13949">
                  <c:v>1E-4</c:v>
                </c:pt>
                <c:pt idx="13950">
                  <c:v>1E-4</c:v>
                </c:pt>
                <c:pt idx="13951">
                  <c:v>2.0001000000000002</c:v>
                </c:pt>
                <c:pt idx="13952">
                  <c:v>1E-4</c:v>
                </c:pt>
                <c:pt idx="13953">
                  <c:v>2.0001000000000002</c:v>
                </c:pt>
                <c:pt idx="13954">
                  <c:v>1.0001</c:v>
                </c:pt>
                <c:pt idx="13955">
                  <c:v>1E-4</c:v>
                </c:pt>
                <c:pt idx="13956">
                  <c:v>1.0001</c:v>
                </c:pt>
                <c:pt idx="13957">
                  <c:v>1E-4</c:v>
                </c:pt>
                <c:pt idx="13958">
                  <c:v>2.0001000000000002</c:v>
                </c:pt>
                <c:pt idx="13959">
                  <c:v>1E-4</c:v>
                </c:pt>
                <c:pt idx="13960">
                  <c:v>1.0001</c:v>
                </c:pt>
                <c:pt idx="13961">
                  <c:v>1.0001</c:v>
                </c:pt>
                <c:pt idx="13962">
                  <c:v>1.0001</c:v>
                </c:pt>
                <c:pt idx="13963">
                  <c:v>1.0001</c:v>
                </c:pt>
                <c:pt idx="13964">
                  <c:v>1E-4</c:v>
                </c:pt>
                <c:pt idx="13965">
                  <c:v>1E-4</c:v>
                </c:pt>
                <c:pt idx="13966">
                  <c:v>1E-4</c:v>
                </c:pt>
                <c:pt idx="13967">
                  <c:v>1E-4</c:v>
                </c:pt>
                <c:pt idx="13968">
                  <c:v>1E-4</c:v>
                </c:pt>
                <c:pt idx="13969">
                  <c:v>1E-4</c:v>
                </c:pt>
                <c:pt idx="13970">
                  <c:v>1E-4</c:v>
                </c:pt>
                <c:pt idx="13971">
                  <c:v>1E-4</c:v>
                </c:pt>
                <c:pt idx="13972">
                  <c:v>1.0001</c:v>
                </c:pt>
                <c:pt idx="13973">
                  <c:v>1E-4</c:v>
                </c:pt>
                <c:pt idx="13974">
                  <c:v>1.0001</c:v>
                </c:pt>
                <c:pt idx="13975">
                  <c:v>1E-4</c:v>
                </c:pt>
                <c:pt idx="13976">
                  <c:v>1E-4</c:v>
                </c:pt>
                <c:pt idx="13977">
                  <c:v>1.0001</c:v>
                </c:pt>
                <c:pt idx="13978">
                  <c:v>1E-4</c:v>
                </c:pt>
                <c:pt idx="13979">
                  <c:v>1.0001</c:v>
                </c:pt>
                <c:pt idx="13980">
                  <c:v>1E-4</c:v>
                </c:pt>
                <c:pt idx="13981">
                  <c:v>1E-4</c:v>
                </c:pt>
                <c:pt idx="13982">
                  <c:v>1.0001</c:v>
                </c:pt>
                <c:pt idx="13983">
                  <c:v>1.0001</c:v>
                </c:pt>
                <c:pt idx="13984">
                  <c:v>1.0001</c:v>
                </c:pt>
                <c:pt idx="13985">
                  <c:v>1E-4</c:v>
                </c:pt>
                <c:pt idx="13986">
                  <c:v>3.0001000000000002</c:v>
                </c:pt>
                <c:pt idx="13987">
                  <c:v>2.0001000000000002</c:v>
                </c:pt>
                <c:pt idx="13988">
                  <c:v>1E-4</c:v>
                </c:pt>
                <c:pt idx="13989">
                  <c:v>1.0001</c:v>
                </c:pt>
                <c:pt idx="13990">
                  <c:v>1E-4</c:v>
                </c:pt>
                <c:pt idx="13991">
                  <c:v>1E-4</c:v>
                </c:pt>
                <c:pt idx="13992">
                  <c:v>1.0001</c:v>
                </c:pt>
                <c:pt idx="13993">
                  <c:v>1E-4</c:v>
                </c:pt>
                <c:pt idx="13994">
                  <c:v>1E-4</c:v>
                </c:pt>
                <c:pt idx="13995">
                  <c:v>1E-4</c:v>
                </c:pt>
                <c:pt idx="13996">
                  <c:v>1E-4</c:v>
                </c:pt>
                <c:pt idx="13997">
                  <c:v>1E-4</c:v>
                </c:pt>
                <c:pt idx="13998">
                  <c:v>1E-4</c:v>
                </c:pt>
                <c:pt idx="13999">
                  <c:v>1E-4</c:v>
                </c:pt>
                <c:pt idx="14000">
                  <c:v>1E-4</c:v>
                </c:pt>
                <c:pt idx="14001">
                  <c:v>1E-4</c:v>
                </c:pt>
                <c:pt idx="14002">
                  <c:v>1E-4</c:v>
                </c:pt>
                <c:pt idx="14003">
                  <c:v>1E-4</c:v>
                </c:pt>
                <c:pt idx="14004">
                  <c:v>1E-4</c:v>
                </c:pt>
                <c:pt idx="14005">
                  <c:v>1E-4</c:v>
                </c:pt>
                <c:pt idx="14006">
                  <c:v>1.0001</c:v>
                </c:pt>
                <c:pt idx="14007">
                  <c:v>1E-4</c:v>
                </c:pt>
                <c:pt idx="14008">
                  <c:v>1E-4</c:v>
                </c:pt>
                <c:pt idx="14009">
                  <c:v>1E-4</c:v>
                </c:pt>
                <c:pt idx="14010">
                  <c:v>1E-4</c:v>
                </c:pt>
                <c:pt idx="14011">
                  <c:v>1E-4</c:v>
                </c:pt>
                <c:pt idx="14012">
                  <c:v>2.0001000000000002</c:v>
                </c:pt>
                <c:pt idx="14013">
                  <c:v>2.0001000000000002</c:v>
                </c:pt>
                <c:pt idx="14014">
                  <c:v>1E-4</c:v>
                </c:pt>
                <c:pt idx="14015">
                  <c:v>1.0001</c:v>
                </c:pt>
                <c:pt idx="14016">
                  <c:v>1E-4</c:v>
                </c:pt>
                <c:pt idx="14017">
                  <c:v>1.0001</c:v>
                </c:pt>
                <c:pt idx="14018">
                  <c:v>1.0001</c:v>
                </c:pt>
                <c:pt idx="14019">
                  <c:v>1.0001</c:v>
                </c:pt>
                <c:pt idx="14020">
                  <c:v>1E-4</c:v>
                </c:pt>
                <c:pt idx="14021">
                  <c:v>1.0001</c:v>
                </c:pt>
                <c:pt idx="14022">
                  <c:v>2.0001000000000002</c:v>
                </c:pt>
                <c:pt idx="14023">
                  <c:v>1E-4</c:v>
                </c:pt>
                <c:pt idx="14024">
                  <c:v>1E-4</c:v>
                </c:pt>
                <c:pt idx="14025">
                  <c:v>1E-4</c:v>
                </c:pt>
                <c:pt idx="14026">
                  <c:v>1.0001</c:v>
                </c:pt>
                <c:pt idx="14027">
                  <c:v>1.0001</c:v>
                </c:pt>
                <c:pt idx="14028">
                  <c:v>1E-4</c:v>
                </c:pt>
                <c:pt idx="14029">
                  <c:v>1E-4</c:v>
                </c:pt>
                <c:pt idx="14030">
                  <c:v>1E-4</c:v>
                </c:pt>
                <c:pt idx="14031">
                  <c:v>1E-4</c:v>
                </c:pt>
                <c:pt idx="14032">
                  <c:v>1.0001</c:v>
                </c:pt>
                <c:pt idx="14033">
                  <c:v>1E-4</c:v>
                </c:pt>
                <c:pt idx="14034">
                  <c:v>1E-4</c:v>
                </c:pt>
                <c:pt idx="14035">
                  <c:v>1E-4</c:v>
                </c:pt>
                <c:pt idx="14036">
                  <c:v>1.0001</c:v>
                </c:pt>
                <c:pt idx="14037">
                  <c:v>1E-4</c:v>
                </c:pt>
                <c:pt idx="14038">
                  <c:v>2.0001000000000002</c:v>
                </c:pt>
                <c:pt idx="14039">
                  <c:v>1E-4</c:v>
                </c:pt>
                <c:pt idx="14040">
                  <c:v>1E-4</c:v>
                </c:pt>
                <c:pt idx="14041">
                  <c:v>1.0001</c:v>
                </c:pt>
                <c:pt idx="14042">
                  <c:v>1E-4</c:v>
                </c:pt>
                <c:pt idx="14043">
                  <c:v>1E-4</c:v>
                </c:pt>
                <c:pt idx="14044">
                  <c:v>2.0001000000000002</c:v>
                </c:pt>
                <c:pt idx="14045">
                  <c:v>2.0001000000000002</c:v>
                </c:pt>
                <c:pt idx="14046">
                  <c:v>3.0001000000000002</c:v>
                </c:pt>
                <c:pt idx="14047">
                  <c:v>2.0001000000000002</c:v>
                </c:pt>
                <c:pt idx="14048">
                  <c:v>1E-4</c:v>
                </c:pt>
                <c:pt idx="14049">
                  <c:v>1.0001</c:v>
                </c:pt>
                <c:pt idx="14050">
                  <c:v>1.0001</c:v>
                </c:pt>
                <c:pt idx="14051">
                  <c:v>1.0001</c:v>
                </c:pt>
                <c:pt idx="14052">
                  <c:v>1E-4</c:v>
                </c:pt>
                <c:pt idx="14053">
                  <c:v>1E-4</c:v>
                </c:pt>
                <c:pt idx="14054">
                  <c:v>1.0001</c:v>
                </c:pt>
                <c:pt idx="14055">
                  <c:v>1E-4</c:v>
                </c:pt>
                <c:pt idx="14056">
                  <c:v>1E-4</c:v>
                </c:pt>
                <c:pt idx="14057">
                  <c:v>1.0001</c:v>
                </c:pt>
                <c:pt idx="14058">
                  <c:v>1E-4</c:v>
                </c:pt>
                <c:pt idx="14059">
                  <c:v>1E-4</c:v>
                </c:pt>
                <c:pt idx="14060">
                  <c:v>1.0001</c:v>
                </c:pt>
                <c:pt idx="14061">
                  <c:v>1.0001</c:v>
                </c:pt>
                <c:pt idx="14062">
                  <c:v>1.0001</c:v>
                </c:pt>
                <c:pt idx="14063">
                  <c:v>1.0001</c:v>
                </c:pt>
                <c:pt idx="14064">
                  <c:v>1E-4</c:v>
                </c:pt>
                <c:pt idx="14065">
                  <c:v>1E-4</c:v>
                </c:pt>
                <c:pt idx="14066">
                  <c:v>2.0001000000000002</c:v>
                </c:pt>
                <c:pt idx="14067">
                  <c:v>1.0001</c:v>
                </c:pt>
                <c:pt idx="14068">
                  <c:v>1E-4</c:v>
                </c:pt>
                <c:pt idx="14069">
                  <c:v>1E-4</c:v>
                </c:pt>
                <c:pt idx="14070">
                  <c:v>1.0001</c:v>
                </c:pt>
                <c:pt idx="14071">
                  <c:v>1.0001</c:v>
                </c:pt>
                <c:pt idx="14072">
                  <c:v>1.0001</c:v>
                </c:pt>
                <c:pt idx="14073">
                  <c:v>1E-4</c:v>
                </c:pt>
                <c:pt idx="14074">
                  <c:v>1E-4</c:v>
                </c:pt>
                <c:pt idx="14075">
                  <c:v>3.0001000000000002</c:v>
                </c:pt>
                <c:pt idx="14076">
                  <c:v>1E-4</c:v>
                </c:pt>
                <c:pt idx="14077">
                  <c:v>1.0001</c:v>
                </c:pt>
                <c:pt idx="14078">
                  <c:v>1.0001</c:v>
                </c:pt>
                <c:pt idx="14079">
                  <c:v>1.0001</c:v>
                </c:pt>
                <c:pt idx="14080">
                  <c:v>1.0001</c:v>
                </c:pt>
                <c:pt idx="14081">
                  <c:v>1E-4</c:v>
                </c:pt>
                <c:pt idx="14082">
                  <c:v>2.0001000000000002</c:v>
                </c:pt>
                <c:pt idx="14083">
                  <c:v>1E-4</c:v>
                </c:pt>
                <c:pt idx="14084">
                  <c:v>1E-4</c:v>
                </c:pt>
                <c:pt idx="14085">
                  <c:v>1.0001</c:v>
                </c:pt>
                <c:pt idx="14086">
                  <c:v>1E-4</c:v>
                </c:pt>
                <c:pt idx="14087">
                  <c:v>1E-4</c:v>
                </c:pt>
                <c:pt idx="14088">
                  <c:v>1E-4</c:v>
                </c:pt>
                <c:pt idx="14089">
                  <c:v>1.0001</c:v>
                </c:pt>
                <c:pt idx="14090">
                  <c:v>1E-4</c:v>
                </c:pt>
                <c:pt idx="14091">
                  <c:v>1.0001</c:v>
                </c:pt>
                <c:pt idx="14092">
                  <c:v>1E-4</c:v>
                </c:pt>
                <c:pt idx="14093">
                  <c:v>1E-4</c:v>
                </c:pt>
                <c:pt idx="14094">
                  <c:v>1.0001</c:v>
                </c:pt>
                <c:pt idx="14095">
                  <c:v>1E-4</c:v>
                </c:pt>
                <c:pt idx="14096">
                  <c:v>1.0001</c:v>
                </c:pt>
                <c:pt idx="14097">
                  <c:v>1E-4</c:v>
                </c:pt>
                <c:pt idx="14098">
                  <c:v>1E-4</c:v>
                </c:pt>
                <c:pt idx="14099">
                  <c:v>1.0001</c:v>
                </c:pt>
                <c:pt idx="14100">
                  <c:v>2.0001000000000002</c:v>
                </c:pt>
                <c:pt idx="14101">
                  <c:v>2.0001000000000002</c:v>
                </c:pt>
                <c:pt idx="14102">
                  <c:v>2.0001000000000002</c:v>
                </c:pt>
                <c:pt idx="14103">
                  <c:v>4.0000999999999998</c:v>
                </c:pt>
                <c:pt idx="14104">
                  <c:v>2.0001000000000002</c:v>
                </c:pt>
                <c:pt idx="14105">
                  <c:v>1E-4</c:v>
                </c:pt>
                <c:pt idx="14106">
                  <c:v>1.0001</c:v>
                </c:pt>
                <c:pt idx="14107">
                  <c:v>2.0001000000000002</c:v>
                </c:pt>
                <c:pt idx="14108">
                  <c:v>1.0001</c:v>
                </c:pt>
                <c:pt idx="14109">
                  <c:v>4.0000999999999998</c:v>
                </c:pt>
                <c:pt idx="14110">
                  <c:v>4.0000999999999998</c:v>
                </c:pt>
                <c:pt idx="14111">
                  <c:v>4.0000999999999998</c:v>
                </c:pt>
                <c:pt idx="14112">
                  <c:v>1.0001</c:v>
                </c:pt>
                <c:pt idx="14113">
                  <c:v>1E-4</c:v>
                </c:pt>
                <c:pt idx="14114">
                  <c:v>1E-4</c:v>
                </c:pt>
                <c:pt idx="14115">
                  <c:v>1.0001</c:v>
                </c:pt>
                <c:pt idx="14116">
                  <c:v>1.0001</c:v>
                </c:pt>
                <c:pt idx="14117">
                  <c:v>1E-4</c:v>
                </c:pt>
                <c:pt idx="14118">
                  <c:v>1E-4</c:v>
                </c:pt>
                <c:pt idx="14119">
                  <c:v>1E-4</c:v>
                </c:pt>
                <c:pt idx="14120">
                  <c:v>1E-4</c:v>
                </c:pt>
                <c:pt idx="14121">
                  <c:v>1.0001</c:v>
                </c:pt>
                <c:pt idx="14122">
                  <c:v>1.0001</c:v>
                </c:pt>
                <c:pt idx="14123">
                  <c:v>1E-4</c:v>
                </c:pt>
                <c:pt idx="14124">
                  <c:v>1E-4</c:v>
                </c:pt>
                <c:pt idx="14125">
                  <c:v>1E-4</c:v>
                </c:pt>
                <c:pt idx="14126">
                  <c:v>1.0001</c:v>
                </c:pt>
                <c:pt idx="14127">
                  <c:v>2.0001000000000002</c:v>
                </c:pt>
                <c:pt idx="14128">
                  <c:v>1E-4</c:v>
                </c:pt>
                <c:pt idx="14129">
                  <c:v>1E-4</c:v>
                </c:pt>
                <c:pt idx="14130">
                  <c:v>3.0001000000000002</c:v>
                </c:pt>
                <c:pt idx="14131">
                  <c:v>2.0001000000000002</c:v>
                </c:pt>
                <c:pt idx="14132">
                  <c:v>1.0001</c:v>
                </c:pt>
                <c:pt idx="14133">
                  <c:v>1.0001</c:v>
                </c:pt>
                <c:pt idx="14134">
                  <c:v>3.0001000000000002</c:v>
                </c:pt>
                <c:pt idx="14135">
                  <c:v>1.0001</c:v>
                </c:pt>
                <c:pt idx="14136">
                  <c:v>3.0001000000000002</c:v>
                </c:pt>
                <c:pt idx="14137">
                  <c:v>1.0001</c:v>
                </c:pt>
                <c:pt idx="14138">
                  <c:v>2.0001000000000002</c:v>
                </c:pt>
                <c:pt idx="14139">
                  <c:v>1E-4</c:v>
                </c:pt>
                <c:pt idx="14140">
                  <c:v>1E-4</c:v>
                </c:pt>
                <c:pt idx="14141">
                  <c:v>1E-4</c:v>
                </c:pt>
                <c:pt idx="14142">
                  <c:v>3.0001000000000002</c:v>
                </c:pt>
                <c:pt idx="14143">
                  <c:v>2.0001000000000002</c:v>
                </c:pt>
                <c:pt idx="14144">
                  <c:v>2.0001000000000002</c:v>
                </c:pt>
                <c:pt idx="14145">
                  <c:v>2.0001000000000002</c:v>
                </c:pt>
                <c:pt idx="14146">
                  <c:v>1E-4</c:v>
                </c:pt>
                <c:pt idx="14147">
                  <c:v>1E-4</c:v>
                </c:pt>
                <c:pt idx="14148">
                  <c:v>1.0001</c:v>
                </c:pt>
                <c:pt idx="14149">
                  <c:v>1E-4</c:v>
                </c:pt>
                <c:pt idx="14150">
                  <c:v>2.0001000000000002</c:v>
                </c:pt>
                <c:pt idx="14151">
                  <c:v>1E-4</c:v>
                </c:pt>
                <c:pt idx="14152">
                  <c:v>1E-4</c:v>
                </c:pt>
                <c:pt idx="14153">
                  <c:v>1E-4</c:v>
                </c:pt>
                <c:pt idx="14154">
                  <c:v>1E-4</c:v>
                </c:pt>
                <c:pt idx="14155">
                  <c:v>1E-4</c:v>
                </c:pt>
                <c:pt idx="14156">
                  <c:v>1E-4</c:v>
                </c:pt>
                <c:pt idx="14157">
                  <c:v>1E-4</c:v>
                </c:pt>
                <c:pt idx="14158">
                  <c:v>1E-4</c:v>
                </c:pt>
                <c:pt idx="14159">
                  <c:v>1E-4</c:v>
                </c:pt>
                <c:pt idx="14160">
                  <c:v>1E-4</c:v>
                </c:pt>
                <c:pt idx="14161">
                  <c:v>1E-4</c:v>
                </c:pt>
                <c:pt idx="14162">
                  <c:v>1E-4</c:v>
                </c:pt>
                <c:pt idx="14163">
                  <c:v>1E-4</c:v>
                </c:pt>
                <c:pt idx="14164">
                  <c:v>1E-4</c:v>
                </c:pt>
                <c:pt idx="14165">
                  <c:v>1.0001</c:v>
                </c:pt>
                <c:pt idx="14166">
                  <c:v>1E-4</c:v>
                </c:pt>
                <c:pt idx="14167">
                  <c:v>1E-4</c:v>
                </c:pt>
                <c:pt idx="14168">
                  <c:v>1.0001</c:v>
                </c:pt>
                <c:pt idx="14169">
                  <c:v>1E-4</c:v>
                </c:pt>
                <c:pt idx="14170">
                  <c:v>1E-4</c:v>
                </c:pt>
                <c:pt idx="14171">
                  <c:v>1.0001</c:v>
                </c:pt>
                <c:pt idx="14172">
                  <c:v>1.0001</c:v>
                </c:pt>
                <c:pt idx="14173">
                  <c:v>1E-4</c:v>
                </c:pt>
                <c:pt idx="14174">
                  <c:v>1E-4</c:v>
                </c:pt>
                <c:pt idx="14175">
                  <c:v>1E-4</c:v>
                </c:pt>
                <c:pt idx="14176">
                  <c:v>1E-4</c:v>
                </c:pt>
                <c:pt idx="14177">
                  <c:v>1E-4</c:v>
                </c:pt>
                <c:pt idx="14178">
                  <c:v>1E-4</c:v>
                </c:pt>
                <c:pt idx="14179">
                  <c:v>1.0001</c:v>
                </c:pt>
                <c:pt idx="14180">
                  <c:v>1E-4</c:v>
                </c:pt>
                <c:pt idx="14181">
                  <c:v>1E-4</c:v>
                </c:pt>
                <c:pt idx="14182">
                  <c:v>1.0001</c:v>
                </c:pt>
                <c:pt idx="14183">
                  <c:v>1.0001</c:v>
                </c:pt>
                <c:pt idx="14184">
                  <c:v>1E-4</c:v>
                </c:pt>
                <c:pt idx="14185">
                  <c:v>2.0001000000000002</c:v>
                </c:pt>
                <c:pt idx="14186">
                  <c:v>1.0001</c:v>
                </c:pt>
                <c:pt idx="14187">
                  <c:v>2.0001000000000002</c:v>
                </c:pt>
                <c:pt idx="14188">
                  <c:v>1.0001</c:v>
                </c:pt>
                <c:pt idx="14189">
                  <c:v>1E-4</c:v>
                </c:pt>
                <c:pt idx="14190">
                  <c:v>1E-4</c:v>
                </c:pt>
                <c:pt idx="14191">
                  <c:v>1E-4</c:v>
                </c:pt>
                <c:pt idx="14192">
                  <c:v>1E-4</c:v>
                </c:pt>
                <c:pt idx="14193">
                  <c:v>1.0001</c:v>
                </c:pt>
                <c:pt idx="14194">
                  <c:v>1.0001</c:v>
                </c:pt>
                <c:pt idx="14195">
                  <c:v>1.0001</c:v>
                </c:pt>
                <c:pt idx="14196">
                  <c:v>1E-4</c:v>
                </c:pt>
                <c:pt idx="14197">
                  <c:v>1.0001</c:v>
                </c:pt>
                <c:pt idx="14198">
                  <c:v>1E-4</c:v>
                </c:pt>
                <c:pt idx="14199">
                  <c:v>1.0001</c:v>
                </c:pt>
                <c:pt idx="14200">
                  <c:v>2.0001000000000002</c:v>
                </c:pt>
                <c:pt idx="14201">
                  <c:v>1.0001</c:v>
                </c:pt>
                <c:pt idx="14202">
                  <c:v>1E-4</c:v>
                </c:pt>
                <c:pt idx="14203">
                  <c:v>1.0001</c:v>
                </c:pt>
                <c:pt idx="14204">
                  <c:v>1.0001</c:v>
                </c:pt>
                <c:pt idx="14205">
                  <c:v>1E-4</c:v>
                </c:pt>
                <c:pt idx="14206">
                  <c:v>1E-4</c:v>
                </c:pt>
                <c:pt idx="14207">
                  <c:v>1E-4</c:v>
                </c:pt>
                <c:pt idx="14208">
                  <c:v>1E-4</c:v>
                </c:pt>
                <c:pt idx="14209">
                  <c:v>1E-4</c:v>
                </c:pt>
                <c:pt idx="14210">
                  <c:v>1E-4</c:v>
                </c:pt>
                <c:pt idx="14211">
                  <c:v>1E-4</c:v>
                </c:pt>
                <c:pt idx="14212">
                  <c:v>1E-4</c:v>
                </c:pt>
                <c:pt idx="14213">
                  <c:v>1.0001</c:v>
                </c:pt>
                <c:pt idx="14214">
                  <c:v>1E-4</c:v>
                </c:pt>
                <c:pt idx="14215">
                  <c:v>1E-4</c:v>
                </c:pt>
                <c:pt idx="14216">
                  <c:v>1.0001</c:v>
                </c:pt>
                <c:pt idx="14217">
                  <c:v>1E-4</c:v>
                </c:pt>
                <c:pt idx="14218">
                  <c:v>1E-4</c:v>
                </c:pt>
                <c:pt idx="14219">
                  <c:v>1E-4</c:v>
                </c:pt>
                <c:pt idx="14220">
                  <c:v>1.0001</c:v>
                </c:pt>
                <c:pt idx="14221">
                  <c:v>1.0001</c:v>
                </c:pt>
                <c:pt idx="14222">
                  <c:v>1E-4</c:v>
                </c:pt>
                <c:pt idx="14223">
                  <c:v>1.0001</c:v>
                </c:pt>
                <c:pt idx="14224">
                  <c:v>1E-4</c:v>
                </c:pt>
                <c:pt idx="14225">
                  <c:v>2.0001000000000002</c:v>
                </c:pt>
                <c:pt idx="14226">
                  <c:v>1.0001</c:v>
                </c:pt>
                <c:pt idx="14227">
                  <c:v>1E-4</c:v>
                </c:pt>
                <c:pt idx="14228">
                  <c:v>1E-4</c:v>
                </c:pt>
                <c:pt idx="14229">
                  <c:v>1E-4</c:v>
                </c:pt>
                <c:pt idx="14230">
                  <c:v>1E-4</c:v>
                </c:pt>
                <c:pt idx="14231">
                  <c:v>1.0001</c:v>
                </c:pt>
                <c:pt idx="14232">
                  <c:v>1E-4</c:v>
                </c:pt>
                <c:pt idx="14233">
                  <c:v>1E-4</c:v>
                </c:pt>
                <c:pt idx="14234">
                  <c:v>1E-4</c:v>
                </c:pt>
                <c:pt idx="14235">
                  <c:v>1E-4</c:v>
                </c:pt>
                <c:pt idx="14236">
                  <c:v>1E-4</c:v>
                </c:pt>
                <c:pt idx="14237">
                  <c:v>1E-4</c:v>
                </c:pt>
                <c:pt idx="14238">
                  <c:v>1.0001</c:v>
                </c:pt>
                <c:pt idx="14239">
                  <c:v>1E-4</c:v>
                </c:pt>
                <c:pt idx="14240">
                  <c:v>1E-4</c:v>
                </c:pt>
                <c:pt idx="14241">
                  <c:v>1.0001</c:v>
                </c:pt>
                <c:pt idx="14242">
                  <c:v>1E-4</c:v>
                </c:pt>
                <c:pt idx="14243">
                  <c:v>1E-4</c:v>
                </c:pt>
                <c:pt idx="14244">
                  <c:v>1E-4</c:v>
                </c:pt>
                <c:pt idx="14245">
                  <c:v>1E-4</c:v>
                </c:pt>
                <c:pt idx="14246">
                  <c:v>1.0001</c:v>
                </c:pt>
                <c:pt idx="14247">
                  <c:v>1.0001</c:v>
                </c:pt>
                <c:pt idx="14248">
                  <c:v>1.0001</c:v>
                </c:pt>
                <c:pt idx="14249">
                  <c:v>1.0001</c:v>
                </c:pt>
                <c:pt idx="14250">
                  <c:v>1E-4</c:v>
                </c:pt>
                <c:pt idx="14251">
                  <c:v>1.0001</c:v>
                </c:pt>
                <c:pt idx="14252">
                  <c:v>2.0001000000000002</c:v>
                </c:pt>
                <c:pt idx="14253">
                  <c:v>5.0000999999999998</c:v>
                </c:pt>
                <c:pt idx="14254">
                  <c:v>11.0001</c:v>
                </c:pt>
                <c:pt idx="14255">
                  <c:v>1.0001</c:v>
                </c:pt>
                <c:pt idx="14256">
                  <c:v>2.0001000000000002</c:v>
                </c:pt>
                <c:pt idx="14257">
                  <c:v>1.0001</c:v>
                </c:pt>
                <c:pt idx="14258">
                  <c:v>1.0001</c:v>
                </c:pt>
                <c:pt idx="14259">
                  <c:v>2.0001000000000002</c:v>
                </c:pt>
                <c:pt idx="14260">
                  <c:v>1.0001</c:v>
                </c:pt>
                <c:pt idx="14261">
                  <c:v>1E-4</c:v>
                </c:pt>
                <c:pt idx="14262">
                  <c:v>1.0001</c:v>
                </c:pt>
                <c:pt idx="14263">
                  <c:v>1E-4</c:v>
                </c:pt>
                <c:pt idx="14264">
                  <c:v>1E-4</c:v>
                </c:pt>
                <c:pt idx="14265">
                  <c:v>1E-4</c:v>
                </c:pt>
                <c:pt idx="14266">
                  <c:v>1E-4</c:v>
                </c:pt>
                <c:pt idx="14267">
                  <c:v>1E-4</c:v>
                </c:pt>
                <c:pt idx="14268">
                  <c:v>2.0001000000000002</c:v>
                </c:pt>
                <c:pt idx="14269">
                  <c:v>1E-4</c:v>
                </c:pt>
                <c:pt idx="14270">
                  <c:v>1E-4</c:v>
                </c:pt>
                <c:pt idx="14271">
                  <c:v>1.0001</c:v>
                </c:pt>
                <c:pt idx="14272">
                  <c:v>1E-4</c:v>
                </c:pt>
                <c:pt idx="14273">
                  <c:v>1E-4</c:v>
                </c:pt>
                <c:pt idx="14274">
                  <c:v>1E-4</c:v>
                </c:pt>
                <c:pt idx="14275">
                  <c:v>1E-4</c:v>
                </c:pt>
                <c:pt idx="14276">
                  <c:v>1.0001</c:v>
                </c:pt>
                <c:pt idx="14277">
                  <c:v>1E-4</c:v>
                </c:pt>
                <c:pt idx="14278">
                  <c:v>1.0001</c:v>
                </c:pt>
                <c:pt idx="14279">
                  <c:v>1E-4</c:v>
                </c:pt>
                <c:pt idx="14280">
                  <c:v>2.0001000000000002</c:v>
                </c:pt>
                <c:pt idx="14281">
                  <c:v>2.0001000000000002</c:v>
                </c:pt>
                <c:pt idx="14282">
                  <c:v>3.0001000000000002</c:v>
                </c:pt>
                <c:pt idx="14283">
                  <c:v>2.0001000000000002</c:v>
                </c:pt>
                <c:pt idx="14284">
                  <c:v>4.0000999999999998</c:v>
                </c:pt>
                <c:pt idx="14285">
                  <c:v>6.0000999999999998</c:v>
                </c:pt>
                <c:pt idx="14286">
                  <c:v>6.0000999999999998</c:v>
                </c:pt>
                <c:pt idx="14287">
                  <c:v>4.0000999999999998</c:v>
                </c:pt>
                <c:pt idx="14288">
                  <c:v>5.0000999999999998</c:v>
                </c:pt>
                <c:pt idx="14289">
                  <c:v>7.0000999999999998</c:v>
                </c:pt>
                <c:pt idx="14290">
                  <c:v>5.0000999999999998</c:v>
                </c:pt>
                <c:pt idx="14291">
                  <c:v>1E-4</c:v>
                </c:pt>
                <c:pt idx="14292">
                  <c:v>1E-4</c:v>
                </c:pt>
                <c:pt idx="14293">
                  <c:v>2.0001000000000002</c:v>
                </c:pt>
                <c:pt idx="14294">
                  <c:v>1E-4</c:v>
                </c:pt>
                <c:pt idx="14295">
                  <c:v>1E-4</c:v>
                </c:pt>
                <c:pt idx="14296">
                  <c:v>1.0001</c:v>
                </c:pt>
                <c:pt idx="14297">
                  <c:v>1.0001</c:v>
                </c:pt>
                <c:pt idx="14298">
                  <c:v>1.0001</c:v>
                </c:pt>
                <c:pt idx="14299">
                  <c:v>1E-4</c:v>
                </c:pt>
                <c:pt idx="14300">
                  <c:v>1E-4</c:v>
                </c:pt>
                <c:pt idx="14301">
                  <c:v>1E-4</c:v>
                </c:pt>
                <c:pt idx="14302">
                  <c:v>1E-4</c:v>
                </c:pt>
                <c:pt idx="14303">
                  <c:v>1E-4</c:v>
                </c:pt>
                <c:pt idx="14304">
                  <c:v>1E-4</c:v>
                </c:pt>
                <c:pt idx="14305">
                  <c:v>1E-4</c:v>
                </c:pt>
                <c:pt idx="14306">
                  <c:v>1E-4</c:v>
                </c:pt>
                <c:pt idx="14307">
                  <c:v>1E-4</c:v>
                </c:pt>
                <c:pt idx="14308">
                  <c:v>2.0001000000000002</c:v>
                </c:pt>
                <c:pt idx="14309">
                  <c:v>1E-4</c:v>
                </c:pt>
                <c:pt idx="14310">
                  <c:v>5.0000999999999998</c:v>
                </c:pt>
                <c:pt idx="14311">
                  <c:v>1.0001</c:v>
                </c:pt>
                <c:pt idx="14312">
                  <c:v>6.0000999999999998</c:v>
                </c:pt>
                <c:pt idx="14313">
                  <c:v>8.0000999999999998</c:v>
                </c:pt>
                <c:pt idx="14314">
                  <c:v>5.0000999999999998</c:v>
                </c:pt>
                <c:pt idx="14315">
                  <c:v>1.0001</c:v>
                </c:pt>
                <c:pt idx="14316">
                  <c:v>1E-4</c:v>
                </c:pt>
                <c:pt idx="14317">
                  <c:v>1.0001</c:v>
                </c:pt>
                <c:pt idx="14318">
                  <c:v>2.0001000000000002</c:v>
                </c:pt>
                <c:pt idx="14319">
                  <c:v>2.0001000000000002</c:v>
                </c:pt>
                <c:pt idx="14320">
                  <c:v>1E-4</c:v>
                </c:pt>
                <c:pt idx="14321">
                  <c:v>1E-4</c:v>
                </c:pt>
                <c:pt idx="14322">
                  <c:v>1E-4</c:v>
                </c:pt>
                <c:pt idx="14323">
                  <c:v>1.0001</c:v>
                </c:pt>
                <c:pt idx="14324">
                  <c:v>1E-4</c:v>
                </c:pt>
                <c:pt idx="14325">
                  <c:v>1E-4</c:v>
                </c:pt>
                <c:pt idx="14326">
                  <c:v>1.0001</c:v>
                </c:pt>
                <c:pt idx="14327">
                  <c:v>1E-4</c:v>
                </c:pt>
                <c:pt idx="14328">
                  <c:v>1E-4</c:v>
                </c:pt>
                <c:pt idx="14329">
                  <c:v>1E-4</c:v>
                </c:pt>
                <c:pt idx="14330">
                  <c:v>1E-4</c:v>
                </c:pt>
                <c:pt idx="14331">
                  <c:v>1E-4</c:v>
                </c:pt>
                <c:pt idx="14332">
                  <c:v>3.0001000000000002</c:v>
                </c:pt>
                <c:pt idx="14333">
                  <c:v>1E-4</c:v>
                </c:pt>
                <c:pt idx="14334">
                  <c:v>3.0001000000000002</c:v>
                </c:pt>
                <c:pt idx="14335">
                  <c:v>1.0001</c:v>
                </c:pt>
                <c:pt idx="14336">
                  <c:v>1E-4</c:v>
                </c:pt>
                <c:pt idx="14337">
                  <c:v>1.0001</c:v>
                </c:pt>
                <c:pt idx="14338">
                  <c:v>1E-4</c:v>
                </c:pt>
                <c:pt idx="14339">
                  <c:v>1E-4</c:v>
                </c:pt>
                <c:pt idx="14340">
                  <c:v>1E-4</c:v>
                </c:pt>
                <c:pt idx="14341">
                  <c:v>2.0001000000000002</c:v>
                </c:pt>
                <c:pt idx="14342">
                  <c:v>1E-4</c:v>
                </c:pt>
                <c:pt idx="14343">
                  <c:v>1E-4</c:v>
                </c:pt>
                <c:pt idx="14344">
                  <c:v>1E-4</c:v>
                </c:pt>
                <c:pt idx="14345">
                  <c:v>1E-4</c:v>
                </c:pt>
                <c:pt idx="14346">
                  <c:v>1E-4</c:v>
                </c:pt>
                <c:pt idx="14347">
                  <c:v>1E-4</c:v>
                </c:pt>
                <c:pt idx="14348">
                  <c:v>1.0001</c:v>
                </c:pt>
                <c:pt idx="14349">
                  <c:v>1.0001</c:v>
                </c:pt>
                <c:pt idx="14350">
                  <c:v>1E-4</c:v>
                </c:pt>
                <c:pt idx="14351">
                  <c:v>1.0001</c:v>
                </c:pt>
                <c:pt idx="14352">
                  <c:v>3.0001000000000002</c:v>
                </c:pt>
                <c:pt idx="14353">
                  <c:v>1E-4</c:v>
                </c:pt>
                <c:pt idx="14354">
                  <c:v>3.0001000000000002</c:v>
                </c:pt>
                <c:pt idx="14355">
                  <c:v>1.0001</c:v>
                </c:pt>
                <c:pt idx="14356">
                  <c:v>1E-4</c:v>
                </c:pt>
                <c:pt idx="14357">
                  <c:v>1E-4</c:v>
                </c:pt>
                <c:pt idx="14358">
                  <c:v>1E-4</c:v>
                </c:pt>
                <c:pt idx="14359">
                  <c:v>1.0001</c:v>
                </c:pt>
                <c:pt idx="14360">
                  <c:v>1E-4</c:v>
                </c:pt>
                <c:pt idx="14361">
                  <c:v>1E-4</c:v>
                </c:pt>
                <c:pt idx="14362">
                  <c:v>1E-4</c:v>
                </c:pt>
                <c:pt idx="14363">
                  <c:v>1.0001</c:v>
                </c:pt>
                <c:pt idx="14364">
                  <c:v>1.0001</c:v>
                </c:pt>
                <c:pt idx="14365">
                  <c:v>1E-4</c:v>
                </c:pt>
                <c:pt idx="14366">
                  <c:v>2.0001000000000002</c:v>
                </c:pt>
                <c:pt idx="14367">
                  <c:v>1E-4</c:v>
                </c:pt>
                <c:pt idx="14368">
                  <c:v>1.0001</c:v>
                </c:pt>
                <c:pt idx="14369">
                  <c:v>1.0001</c:v>
                </c:pt>
                <c:pt idx="14370">
                  <c:v>2.0001000000000002</c:v>
                </c:pt>
                <c:pt idx="14371">
                  <c:v>5.0000999999999998</c:v>
                </c:pt>
                <c:pt idx="14372">
                  <c:v>3.0001000000000002</c:v>
                </c:pt>
                <c:pt idx="14373">
                  <c:v>2.0001000000000002</c:v>
                </c:pt>
                <c:pt idx="14374">
                  <c:v>1.0001</c:v>
                </c:pt>
                <c:pt idx="14375">
                  <c:v>1.0001</c:v>
                </c:pt>
                <c:pt idx="14376">
                  <c:v>1E-4</c:v>
                </c:pt>
                <c:pt idx="14377">
                  <c:v>1.0001</c:v>
                </c:pt>
                <c:pt idx="14378">
                  <c:v>1.0001</c:v>
                </c:pt>
                <c:pt idx="14379">
                  <c:v>1E-4</c:v>
                </c:pt>
                <c:pt idx="14380">
                  <c:v>1.0001</c:v>
                </c:pt>
                <c:pt idx="14381">
                  <c:v>1.0001</c:v>
                </c:pt>
                <c:pt idx="14382">
                  <c:v>1E-4</c:v>
                </c:pt>
                <c:pt idx="14383">
                  <c:v>1.0001</c:v>
                </c:pt>
                <c:pt idx="14384">
                  <c:v>1E-4</c:v>
                </c:pt>
                <c:pt idx="14385">
                  <c:v>1.0001</c:v>
                </c:pt>
                <c:pt idx="14386">
                  <c:v>1.0001</c:v>
                </c:pt>
                <c:pt idx="14387">
                  <c:v>1E-4</c:v>
                </c:pt>
                <c:pt idx="14388">
                  <c:v>1.0001</c:v>
                </c:pt>
                <c:pt idx="14389">
                  <c:v>1E-4</c:v>
                </c:pt>
                <c:pt idx="14390">
                  <c:v>1E-4</c:v>
                </c:pt>
                <c:pt idx="14391">
                  <c:v>1E-4</c:v>
                </c:pt>
                <c:pt idx="14392">
                  <c:v>1E-4</c:v>
                </c:pt>
                <c:pt idx="14393">
                  <c:v>1E-4</c:v>
                </c:pt>
                <c:pt idx="14394">
                  <c:v>1E-4</c:v>
                </c:pt>
                <c:pt idx="14395">
                  <c:v>1E-4</c:v>
                </c:pt>
                <c:pt idx="14396">
                  <c:v>1.0001</c:v>
                </c:pt>
                <c:pt idx="14397">
                  <c:v>1.0001</c:v>
                </c:pt>
                <c:pt idx="14398">
                  <c:v>1E-4</c:v>
                </c:pt>
                <c:pt idx="14399">
                  <c:v>1.0001</c:v>
                </c:pt>
                <c:pt idx="14400">
                  <c:v>1.0001</c:v>
                </c:pt>
                <c:pt idx="14401">
                  <c:v>1.0001</c:v>
                </c:pt>
                <c:pt idx="14402">
                  <c:v>1.0001</c:v>
                </c:pt>
                <c:pt idx="14403">
                  <c:v>1.0001</c:v>
                </c:pt>
                <c:pt idx="14404">
                  <c:v>1E-4</c:v>
                </c:pt>
                <c:pt idx="14405">
                  <c:v>1E-4</c:v>
                </c:pt>
                <c:pt idx="14406">
                  <c:v>1E-4</c:v>
                </c:pt>
                <c:pt idx="14407">
                  <c:v>1.0001</c:v>
                </c:pt>
                <c:pt idx="14408">
                  <c:v>1E-4</c:v>
                </c:pt>
                <c:pt idx="14409">
                  <c:v>1E-4</c:v>
                </c:pt>
                <c:pt idx="14410">
                  <c:v>1.0001</c:v>
                </c:pt>
                <c:pt idx="14411">
                  <c:v>1E-4</c:v>
                </c:pt>
                <c:pt idx="14412">
                  <c:v>1.0001</c:v>
                </c:pt>
                <c:pt idx="14413">
                  <c:v>1E-4</c:v>
                </c:pt>
                <c:pt idx="14414">
                  <c:v>1E-4</c:v>
                </c:pt>
                <c:pt idx="14415">
                  <c:v>1E-4</c:v>
                </c:pt>
                <c:pt idx="14416">
                  <c:v>1.0001</c:v>
                </c:pt>
                <c:pt idx="14417">
                  <c:v>1.0001</c:v>
                </c:pt>
                <c:pt idx="14418">
                  <c:v>1.0001</c:v>
                </c:pt>
                <c:pt idx="14419">
                  <c:v>1E-4</c:v>
                </c:pt>
                <c:pt idx="14420">
                  <c:v>1E-4</c:v>
                </c:pt>
                <c:pt idx="14421">
                  <c:v>1E-4</c:v>
                </c:pt>
                <c:pt idx="14422">
                  <c:v>1E-4</c:v>
                </c:pt>
                <c:pt idx="14423">
                  <c:v>1E-4</c:v>
                </c:pt>
                <c:pt idx="14424">
                  <c:v>1E-4</c:v>
                </c:pt>
                <c:pt idx="14425">
                  <c:v>1E-4</c:v>
                </c:pt>
                <c:pt idx="14426">
                  <c:v>1.0001</c:v>
                </c:pt>
                <c:pt idx="14427">
                  <c:v>1E-4</c:v>
                </c:pt>
                <c:pt idx="14428">
                  <c:v>1E-4</c:v>
                </c:pt>
                <c:pt idx="14429">
                  <c:v>1E-4</c:v>
                </c:pt>
                <c:pt idx="14430">
                  <c:v>3.0001000000000002</c:v>
                </c:pt>
                <c:pt idx="14431">
                  <c:v>5.0000999999999998</c:v>
                </c:pt>
                <c:pt idx="14432">
                  <c:v>1.0001</c:v>
                </c:pt>
                <c:pt idx="14433">
                  <c:v>2.0001000000000002</c:v>
                </c:pt>
                <c:pt idx="14434">
                  <c:v>1.0001</c:v>
                </c:pt>
                <c:pt idx="14435">
                  <c:v>1.0001</c:v>
                </c:pt>
                <c:pt idx="14436">
                  <c:v>1E-4</c:v>
                </c:pt>
                <c:pt idx="14437">
                  <c:v>1E-4</c:v>
                </c:pt>
                <c:pt idx="14438">
                  <c:v>1E-4</c:v>
                </c:pt>
                <c:pt idx="14439">
                  <c:v>1.0001</c:v>
                </c:pt>
                <c:pt idx="14440">
                  <c:v>1E-4</c:v>
                </c:pt>
                <c:pt idx="14441">
                  <c:v>1.0001</c:v>
                </c:pt>
                <c:pt idx="14442">
                  <c:v>1E-4</c:v>
                </c:pt>
                <c:pt idx="14443">
                  <c:v>1.0001</c:v>
                </c:pt>
                <c:pt idx="14444">
                  <c:v>1E-4</c:v>
                </c:pt>
                <c:pt idx="14445">
                  <c:v>1.0001</c:v>
                </c:pt>
                <c:pt idx="14446">
                  <c:v>1E-4</c:v>
                </c:pt>
                <c:pt idx="14447">
                  <c:v>1E-4</c:v>
                </c:pt>
                <c:pt idx="14448">
                  <c:v>1E-4</c:v>
                </c:pt>
                <c:pt idx="14449">
                  <c:v>1E-4</c:v>
                </c:pt>
                <c:pt idx="14450">
                  <c:v>1E-4</c:v>
                </c:pt>
                <c:pt idx="14451">
                  <c:v>1E-4</c:v>
                </c:pt>
                <c:pt idx="14452">
                  <c:v>1.0001</c:v>
                </c:pt>
                <c:pt idx="14453">
                  <c:v>1E-4</c:v>
                </c:pt>
                <c:pt idx="14454">
                  <c:v>1.0001</c:v>
                </c:pt>
                <c:pt idx="14455">
                  <c:v>1.0001</c:v>
                </c:pt>
                <c:pt idx="14456">
                  <c:v>1E-4</c:v>
                </c:pt>
                <c:pt idx="14457">
                  <c:v>1E-4</c:v>
                </c:pt>
                <c:pt idx="14458">
                  <c:v>1E-4</c:v>
                </c:pt>
                <c:pt idx="14459">
                  <c:v>1E-4</c:v>
                </c:pt>
                <c:pt idx="14460">
                  <c:v>3.0001000000000002</c:v>
                </c:pt>
                <c:pt idx="14461">
                  <c:v>1.0001</c:v>
                </c:pt>
                <c:pt idx="14462">
                  <c:v>1E-4</c:v>
                </c:pt>
                <c:pt idx="14463">
                  <c:v>4.0000999999999998</c:v>
                </c:pt>
                <c:pt idx="14464">
                  <c:v>1E-4</c:v>
                </c:pt>
                <c:pt idx="14465">
                  <c:v>1.0001</c:v>
                </c:pt>
                <c:pt idx="14466">
                  <c:v>1E-4</c:v>
                </c:pt>
                <c:pt idx="14467">
                  <c:v>1.0001</c:v>
                </c:pt>
                <c:pt idx="14468">
                  <c:v>1E-4</c:v>
                </c:pt>
                <c:pt idx="14469">
                  <c:v>1E-4</c:v>
                </c:pt>
                <c:pt idx="14470">
                  <c:v>1E-4</c:v>
                </c:pt>
                <c:pt idx="14471">
                  <c:v>1E-4</c:v>
                </c:pt>
                <c:pt idx="14472">
                  <c:v>1.0001</c:v>
                </c:pt>
                <c:pt idx="14473">
                  <c:v>1E-4</c:v>
                </c:pt>
                <c:pt idx="14474">
                  <c:v>1E-4</c:v>
                </c:pt>
                <c:pt idx="14475">
                  <c:v>1E-4</c:v>
                </c:pt>
                <c:pt idx="14476">
                  <c:v>2.0001000000000002</c:v>
                </c:pt>
                <c:pt idx="14477">
                  <c:v>1E-4</c:v>
                </c:pt>
                <c:pt idx="14478">
                  <c:v>1E-4</c:v>
                </c:pt>
                <c:pt idx="14479">
                  <c:v>1E-4</c:v>
                </c:pt>
                <c:pt idx="14480">
                  <c:v>3.0001000000000002</c:v>
                </c:pt>
                <c:pt idx="14481">
                  <c:v>1E-4</c:v>
                </c:pt>
                <c:pt idx="14482">
                  <c:v>2.0001000000000002</c:v>
                </c:pt>
                <c:pt idx="14483">
                  <c:v>1.0001</c:v>
                </c:pt>
                <c:pt idx="14484">
                  <c:v>1E-4</c:v>
                </c:pt>
                <c:pt idx="14485">
                  <c:v>1.0001</c:v>
                </c:pt>
                <c:pt idx="14486">
                  <c:v>1E-4</c:v>
                </c:pt>
                <c:pt idx="14487">
                  <c:v>3.0001000000000002</c:v>
                </c:pt>
                <c:pt idx="14488">
                  <c:v>2.0001000000000002</c:v>
                </c:pt>
                <c:pt idx="14489">
                  <c:v>3.0001000000000002</c:v>
                </c:pt>
                <c:pt idx="14490">
                  <c:v>1E-4</c:v>
                </c:pt>
                <c:pt idx="14491">
                  <c:v>1E-4</c:v>
                </c:pt>
                <c:pt idx="14492">
                  <c:v>1.0001</c:v>
                </c:pt>
                <c:pt idx="14493">
                  <c:v>3.0001000000000002</c:v>
                </c:pt>
                <c:pt idx="14494">
                  <c:v>2.0001000000000002</c:v>
                </c:pt>
                <c:pt idx="14495">
                  <c:v>1E-4</c:v>
                </c:pt>
                <c:pt idx="14496">
                  <c:v>1E-4</c:v>
                </c:pt>
                <c:pt idx="14497">
                  <c:v>2.0001000000000002</c:v>
                </c:pt>
                <c:pt idx="14498">
                  <c:v>1E-4</c:v>
                </c:pt>
                <c:pt idx="14499">
                  <c:v>3.0001000000000002</c:v>
                </c:pt>
                <c:pt idx="14500">
                  <c:v>1E-4</c:v>
                </c:pt>
                <c:pt idx="14501">
                  <c:v>1E-4</c:v>
                </c:pt>
                <c:pt idx="14502">
                  <c:v>1E-4</c:v>
                </c:pt>
                <c:pt idx="14503">
                  <c:v>1E-4</c:v>
                </c:pt>
                <c:pt idx="14504">
                  <c:v>1E-4</c:v>
                </c:pt>
                <c:pt idx="14505">
                  <c:v>1.0001</c:v>
                </c:pt>
                <c:pt idx="14506">
                  <c:v>1.0001</c:v>
                </c:pt>
                <c:pt idx="14507">
                  <c:v>1.0001</c:v>
                </c:pt>
                <c:pt idx="14508">
                  <c:v>1.0001</c:v>
                </c:pt>
                <c:pt idx="14509">
                  <c:v>1E-4</c:v>
                </c:pt>
                <c:pt idx="14510">
                  <c:v>1E-4</c:v>
                </c:pt>
                <c:pt idx="14511">
                  <c:v>1E-4</c:v>
                </c:pt>
                <c:pt idx="14512">
                  <c:v>1.0001</c:v>
                </c:pt>
                <c:pt idx="14513">
                  <c:v>1E-4</c:v>
                </c:pt>
                <c:pt idx="14514">
                  <c:v>1E-4</c:v>
                </c:pt>
                <c:pt idx="14515">
                  <c:v>1.0001</c:v>
                </c:pt>
                <c:pt idx="14516">
                  <c:v>1.0001</c:v>
                </c:pt>
                <c:pt idx="14517">
                  <c:v>1.0001</c:v>
                </c:pt>
                <c:pt idx="14518">
                  <c:v>1E-4</c:v>
                </c:pt>
                <c:pt idx="14519">
                  <c:v>1.0001</c:v>
                </c:pt>
                <c:pt idx="14520">
                  <c:v>2.0001000000000002</c:v>
                </c:pt>
                <c:pt idx="14521">
                  <c:v>1.0001</c:v>
                </c:pt>
                <c:pt idx="14522">
                  <c:v>1.0001</c:v>
                </c:pt>
                <c:pt idx="14523">
                  <c:v>1E-4</c:v>
                </c:pt>
                <c:pt idx="14524">
                  <c:v>1E-4</c:v>
                </c:pt>
                <c:pt idx="14525">
                  <c:v>1.0001</c:v>
                </c:pt>
                <c:pt idx="14526">
                  <c:v>1.0001</c:v>
                </c:pt>
                <c:pt idx="14527">
                  <c:v>1E-4</c:v>
                </c:pt>
                <c:pt idx="14528">
                  <c:v>1E-4</c:v>
                </c:pt>
                <c:pt idx="14529">
                  <c:v>1E-4</c:v>
                </c:pt>
                <c:pt idx="14530">
                  <c:v>2.0001000000000002</c:v>
                </c:pt>
                <c:pt idx="14531">
                  <c:v>1E-4</c:v>
                </c:pt>
                <c:pt idx="14532">
                  <c:v>1E-4</c:v>
                </c:pt>
                <c:pt idx="14533">
                  <c:v>1E-4</c:v>
                </c:pt>
                <c:pt idx="14534">
                  <c:v>1E-4</c:v>
                </c:pt>
                <c:pt idx="14535">
                  <c:v>1E-4</c:v>
                </c:pt>
                <c:pt idx="14536">
                  <c:v>1E-4</c:v>
                </c:pt>
                <c:pt idx="14537">
                  <c:v>1E-4</c:v>
                </c:pt>
                <c:pt idx="14538">
                  <c:v>1E-4</c:v>
                </c:pt>
                <c:pt idx="14539">
                  <c:v>1E-4</c:v>
                </c:pt>
                <c:pt idx="14540">
                  <c:v>2.0001000000000002</c:v>
                </c:pt>
                <c:pt idx="14541">
                  <c:v>1E-4</c:v>
                </c:pt>
                <c:pt idx="14542">
                  <c:v>1E-4</c:v>
                </c:pt>
                <c:pt idx="14543">
                  <c:v>2.0001000000000002</c:v>
                </c:pt>
                <c:pt idx="14544">
                  <c:v>1E-4</c:v>
                </c:pt>
                <c:pt idx="14545">
                  <c:v>1E-4</c:v>
                </c:pt>
                <c:pt idx="14546">
                  <c:v>1.0001</c:v>
                </c:pt>
                <c:pt idx="14547">
                  <c:v>1.0001</c:v>
                </c:pt>
                <c:pt idx="14548">
                  <c:v>1E-4</c:v>
                </c:pt>
                <c:pt idx="14549">
                  <c:v>1.0001</c:v>
                </c:pt>
                <c:pt idx="14550">
                  <c:v>1.0001</c:v>
                </c:pt>
                <c:pt idx="14551">
                  <c:v>1.0001</c:v>
                </c:pt>
                <c:pt idx="14552">
                  <c:v>1E-4</c:v>
                </c:pt>
                <c:pt idx="14553">
                  <c:v>1.0001</c:v>
                </c:pt>
                <c:pt idx="14554">
                  <c:v>1E-4</c:v>
                </c:pt>
                <c:pt idx="14555">
                  <c:v>1E-4</c:v>
                </c:pt>
                <c:pt idx="14556">
                  <c:v>1E-4</c:v>
                </c:pt>
                <c:pt idx="14557">
                  <c:v>1.0001</c:v>
                </c:pt>
                <c:pt idx="14558">
                  <c:v>1.0001</c:v>
                </c:pt>
                <c:pt idx="14559">
                  <c:v>1.0001</c:v>
                </c:pt>
                <c:pt idx="14560">
                  <c:v>1E-4</c:v>
                </c:pt>
                <c:pt idx="14561">
                  <c:v>1E-4</c:v>
                </c:pt>
                <c:pt idx="14562">
                  <c:v>1E-4</c:v>
                </c:pt>
                <c:pt idx="14563">
                  <c:v>1E-4</c:v>
                </c:pt>
                <c:pt idx="14564">
                  <c:v>1.0001</c:v>
                </c:pt>
                <c:pt idx="14565">
                  <c:v>1E-4</c:v>
                </c:pt>
                <c:pt idx="14566">
                  <c:v>1E-4</c:v>
                </c:pt>
                <c:pt idx="14567">
                  <c:v>1.0001</c:v>
                </c:pt>
                <c:pt idx="14568">
                  <c:v>3.0001000000000002</c:v>
                </c:pt>
                <c:pt idx="14569">
                  <c:v>3.0001000000000002</c:v>
                </c:pt>
                <c:pt idx="14570">
                  <c:v>1E-4</c:v>
                </c:pt>
                <c:pt idx="14571">
                  <c:v>1E-4</c:v>
                </c:pt>
                <c:pt idx="14572">
                  <c:v>1E-4</c:v>
                </c:pt>
                <c:pt idx="14573">
                  <c:v>2.0001000000000002</c:v>
                </c:pt>
                <c:pt idx="14574">
                  <c:v>1E-4</c:v>
                </c:pt>
                <c:pt idx="14575">
                  <c:v>1E-4</c:v>
                </c:pt>
                <c:pt idx="14576">
                  <c:v>1.0001</c:v>
                </c:pt>
                <c:pt idx="14577">
                  <c:v>1E-4</c:v>
                </c:pt>
                <c:pt idx="14578">
                  <c:v>1E-4</c:v>
                </c:pt>
                <c:pt idx="14579">
                  <c:v>1.0001</c:v>
                </c:pt>
                <c:pt idx="14580">
                  <c:v>1.0001</c:v>
                </c:pt>
                <c:pt idx="14581">
                  <c:v>1E-4</c:v>
                </c:pt>
                <c:pt idx="14582">
                  <c:v>1E-4</c:v>
                </c:pt>
                <c:pt idx="14583">
                  <c:v>1.0001</c:v>
                </c:pt>
                <c:pt idx="14584">
                  <c:v>1E-4</c:v>
                </c:pt>
                <c:pt idx="14585">
                  <c:v>1E-4</c:v>
                </c:pt>
                <c:pt idx="14586">
                  <c:v>1E-4</c:v>
                </c:pt>
                <c:pt idx="14587">
                  <c:v>1E-4</c:v>
                </c:pt>
                <c:pt idx="14588">
                  <c:v>1E-4</c:v>
                </c:pt>
                <c:pt idx="14589">
                  <c:v>1E-4</c:v>
                </c:pt>
                <c:pt idx="14590">
                  <c:v>1E-4</c:v>
                </c:pt>
                <c:pt idx="14591">
                  <c:v>1.0001</c:v>
                </c:pt>
                <c:pt idx="14592">
                  <c:v>1E-4</c:v>
                </c:pt>
                <c:pt idx="14593">
                  <c:v>1.0001</c:v>
                </c:pt>
                <c:pt idx="14594">
                  <c:v>1E-4</c:v>
                </c:pt>
                <c:pt idx="14595">
                  <c:v>1E-4</c:v>
                </c:pt>
                <c:pt idx="14596">
                  <c:v>2.0001000000000002</c:v>
                </c:pt>
                <c:pt idx="14597">
                  <c:v>1E-4</c:v>
                </c:pt>
                <c:pt idx="14598">
                  <c:v>1E-4</c:v>
                </c:pt>
                <c:pt idx="14599">
                  <c:v>1E-4</c:v>
                </c:pt>
                <c:pt idx="14600">
                  <c:v>1E-4</c:v>
                </c:pt>
                <c:pt idx="14601">
                  <c:v>1E-4</c:v>
                </c:pt>
                <c:pt idx="14602">
                  <c:v>1E-4</c:v>
                </c:pt>
                <c:pt idx="14603">
                  <c:v>1E-4</c:v>
                </c:pt>
                <c:pt idx="14604">
                  <c:v>1E-4</c:v>
                </c:pt>
                <c:pt idx="14605">
                  <c:v>1E-4</c:v>
                </c:pt>
                <c:pt idx="14606">
                  <c:v>1E-4</c:v>
                </c:pt>
                <c:pt idx="14607">
                  <c:v>1E-4</c:v>
                </c:pt>
                <c:pt idx="14608">
                  <c:v>1E-4</c:v>
                </c:pt>
                <c:pt idx="14609">
                  <c:v>1E-4</c:v>
                </c:pt>
                <c:pt idx="14610">
                  <c:v>1.0001</c:v>
                </c:pt>
                <c:pt idx="14611">
                  <c:v>1E-4</c:v>
                </c:pt>
                <c:pt idx="14612">
                  <c:v>1E-4</c:v>
                </c:pt>
                <c:pt idx="14613">
                  <c:v>1E-4</c:v>
                </c:pt>
                <c:pt idx="14614">
                  <c:v>1E-4</c:v>
                </c:pt>
                <c:pt idx="14615">
                  <c:v>1.0001</c:v>
                </c:pt>
                <c:pt idx="14616">
                  <c:v>1.0001</c:v>
                </c:pt>
                <c:pt idx="14617">
                  <c:v>1.0001</c:v>
                </c:pt>
                <c:pt idx="14618">
                  <c:v>1.0001</c:v>
                </c:pt>
                <c:pt idx="14619">
                  <c:v>3.0001000000000002</c:v>
                </c:pt>
                <c:pt idx="14620">
                  <c:v>1.0001</c:v>
                </c:pt>
                <c:pt idx="14621">
                  <c:v>1E-4</c:v>
                </c:pt>
                <c:pt idx="14622">
                  <c:v>1E-4</c:v>
                </c:pt>
                <c:pt idx="14623">
                  <c:v>1E-4</c:v>
                </c:pt>
                <c:pt idx="14624">
                  <c:v>2.0001000000000002</c:v>
                </c:pt>
                <c:pt idx="14625">
                  <c:v>1E-4</c:v>
                </c:pt>
                <c:pt idx="14626">
                  <c:v>1.0001</c:v>
                </c:pt>
                <c:pt idx="14627">
                  <c:v>1E-4</c:v>
                </c:pt>
                <c:pt idx="14628">
                  <c:v>1E-4</c:v>
                </c:pt>
                <c:pt idx="14629">
                  <c:v>1.0001</c:v>
                </c:pt>
                <c:pt idx="14630">
                  <c:v>1E-4</c:v>
                </c:pt>
                <c:pt idx="14631">
                  <c:v>1E-4</c:v>
                </c:pt>
                <c:pt idx="14632">
                  <c:v>1.0001</c:v>
                </c:pt>
                <c:pt idx="14633">
                  <c:v>1E-4</c:v>
                </c:pt>
                <c:pt idx="14634">
                  <c:v>1E-4</c:v>
                </c:pt>
                <c:pt idx="14635">
                  <c:v>1.0001</c:v>
                </c:pt>
                <c:pt idx="14636">
                  <c:v>1.0001</c:v>
                </c:pt>
                <c:pt idx="14637">
                  <c:v>1E-4</c:v>
                </c:pt>
                <c:pt idx="14638">
                  <c:v>1E-4</c:v>
                </c:pt>
                <c:pt idx="14639">
                  <c:v>1.0001</c:v>
                </c:pt>
                <c:pt idx="14640">
                  <c:v>1E-4</c:v>
                </c:pt>
                <c:pt idx="14641">
                  <c:v>1E-4</c:v>
                </c:pt>
                <c:pt idx="14642">
                  <c:v>1.0001</c:v>
                </c:pt>
                <c:pt idx="14643">
                  <c:v>1E-4</c:v>
                </c:pt>
                <c:pt idx="14644">
                  <c:v>1E-4</c:v>
                </c:pt>
                <c:pt idx="14645">
                  <c:v>1E-4</c:v>
                </c:pt>
                <c:pt idx="14646">
                  <c:v>1E-4</c:v>
                </c:pt>
                <c:pt idx="14647">
                  <c:v>1.0001</c:v>
                </c:pt>
                <c:pt idx="14648">
                  <c:v>1.0001</c:v>
                </c:pt>
                <c:pt idx="14649">
                  <c:v>1E-4</c:v>
                </c:pt>
                <c:pt idx="14650">
                  <c:v>1.0001</c:v>
                </c:pt>
                <c:pt idx="14651">
                  <c:v>1E-4</c:v>
                </c:pt>
                <c:pt idx="14652">
                  <c:v>2.0001000000000002</c:v>
                </c:pt>
                <c:pt idx="14653">
                  <c:v>1.0001</c:v>
                </c:pt>
                <c:pt idx="14654">
                  <c:v>1.0001</c:v>
                </c:pt>
                <c:pt idx="14655">
                  <c:v>1E-4</c:v>
                </c:pt>
                <c:pt idx="14656">
                  <c:v>1E-4</c:v>
                </c:pt>
                <c:pt idx="14657">
                  <c:v>1.0001</c:v>
                </c:pt>
                <c:pt idx="14658">
                  <c:v>1E-4</c:v>
                </c:pt>
                <c:pt idx="14659">
                  <c:v>1.0001</c:v>
                </c:pt>
                <c:pt idx="14660">
                  <c:v>1.0001</c:v>
                </c:pt>
                <c:pt idx="14661">
                  <c:v>1.0001</c:v>
                </c:pt>
                <c:pt idx="14662">
                  <c:v>1.0001</c:v>
                </c:pt>
                <c:pt idx="14663">
                  <c:v>1E-4</c:v>
                </c:pt>
                <c:pt idx="14664">
                  <c:v>1E-4</c:v>
                </c:pt>
                <c:pt idx="14665">
                  <c:v>1.0001</c:v>
                </c:pt>
                <c:pt idx="14666">
                  <c:v>1E-4</c:v>
                </c:pt>
                <c:pt idx="14667">
                  <c:v>1E-4</c:v>
                </c:pt>
                <c:pt idx="14668">
                  <c:v>1.0001</c:v>
                </c:pt>
                <c:pt idx="14669">
                  <c:v>1E-4</c:v>
                </c:pt>
                <c:pt idx="14670">
                  <c:v>1.0001</c:v>
                </c:pt>
                <c:pt idx="14671">
                  <c:v>2.0001000000000002</c:v>
                </c:pt>
                <c:pt idx="14672">
                  <c:v>3.0001000000000002</c:v>
                </c:pt>
                <c:pt idx="14673">
                  <c:v>1E-4</c:v>
                </c:pt>
                <c:pt idx="14674">
                  <c:v>1E-4</c:v>
                </c:pt>
                <c:pt idx="14675">
                  <c:v>1.0001</c:v>
                </c:pt>
                <c:pt idx="14676">
                  <c:v>1E-4</c:v>
                </c:pt>
                <c:pt idx="14677">
                  <c:v>1E-4</c:v>
                </c:pt>
                <c:pt idx="14678">
                  <c:v>1.0001</c:v>
                </c:pt>
                <c:pt idx="14679">
                  <c:v>1.0001</c:v>
                </c:pt>
                <c:pt idx="14680">
                  <c:v>1E-4</c:v>
                </c:pt>
                <c:pt idx="14681">
                  <c:v>1E-4</c:v>
                </c:pt>
                <c:pt idx="14682">
                  <c:v>1.0001</c:v>
                </c:pt>
                <c:pt idx="14683">
                  <c:v>1E-4</c:v>
                </c:pt>
                <c:pt idx="14684">
                  <c:v>1.0001</c:v>
                </c:pt>
                <c:pt idx="14685">
                  <c:v>2.0001000000000002</c:v>
                </c:pt>
                <c:pt idx="14686">
                  <c:v>1.0001</c:v>
                </c:pt>
                <c:pt idx="14687">
                  <c:v>1E-4</c:v>
                </c:pt>
                <c:pt idx="14688">
                  <c:v>2.0001000000000002</c:v>
                </c:pt>
                <c:pt idx="14689">
                  <c:v>1.0001</c:v>
                </c:pt>
                <c:pt idx="14690">
                  <c:v>3.0001000000000002</c:v>
                </c:pt>
                <c:pt idx="14691">
                  <c:v>2.0001000000000002</c:v>
                </c:pt>
                <c:pt idx="14692">
                  <c:v>2.0001000000000002</c:v>
                </c:pt>
                <c:pt idx="14693">
                  <c:v>1E-4</c:v>
                </c:pt>
                <c:pt idx="14694">
                  <c:v>2.0001000000000002</c:v>
                </c:pt>
                <c:pt idx="14695">
                  <c:v>1E-4</c:v>
                </c:pt>
                <c:pt idx="14696">
                  <c:v>1.0001</c:v>
                </c:pt>
                <c:pt idx="14697">
                  <c:v>1E-4</c:v>
                </c:pt>
                <c:pt idx="14698">
                  <c:v>1E-4</c:v>
                </c:pt>
                <c:pt idx="14699">
                  <c:v>1.0001</c:v>
                </c:pt>
                <c:pt idx="14700">
                  <c:v>1E-4</c:v>
                </c:pt>
                <c:pt idx="14701">
                  <c:v>1E-4</c:v>
                </c:pt>
                <c:pt idx="14702">
                  <c:v>1E-4</c:v>
                </c:pt>
                <c:pt idx="14703">
                  <c:v>1E-4</c:v>
                </c:pt>
                <c:pt idx="14704">
                  <c:v>1E-4</c:v>
                </c:pt>
                <c:pt idx="14705">
                  <c:v>1E-4</c:v>
                </c:pt>
                <c:pt idx="14706">
                  <c:v>1.0001</c:v>
                </c:pt>
                <c:pt idx="14707">
                  <c:v>1E-4</c:v>
                </c:pt>
                <c:pt idx="14708">
                  <c:v>1.0001</c:v>
                </c:pt>
                <c:pt idx="14709">
                  <c:v>1E-4</c:v>
                </c:pt>
                <c:pt idx="14710">
                  <c:v>1.0001</c:v>
                </c:pt>
                <c:pt idx="14711">
                  <c:v>1.0001</c:v>
                </c:pt>
                <c:pt idx="14712">
                  <c:v>1.0001</c:v>
                </c:pt>
                <c:pt idx="14713">
                  <c:v>1E-4</c:v>
                </c:pt>
                <c:pt idx="14714">
                  <c:v>3.0001000000000002</c:v>
                </c:pt>
                <c:pt idx="14715">
                  <c:v>1E-4</c:v>
                </c:pt>
                <c:pt idx="14716">
                  <c:v>2.0001000000000002</c:v>
                </c:pt>
                <c:pt idx="14717">
                  <c:v>1.0001</c:v>
                </c:pt>
                <c:pt idx="14718">
                  <c:v>2.0001000000000002</c:v>
                </c:pt>
                <c:pt idx="14719">
                  <c:v>4.0000999999999998</c:v>
                </c:pt>
                <c:pt idx="14720">
                  <c:v>6.0000999999999998</c:v>
                </c:pt>
                <c:pt idx="14721">
                  <c:v>2.0001000000000002</c:v>
                </c:pt>
                <c:pt idx="14722">
                  <c:v>3.0001000000000002</c:v>
                </c:pt>
                <c:pt idx="14723">
                  <c:v>1E-4</c:v>
                </c:pt>
                <c:pt idx="14724">
                  <c:v>4.0000999999999998</c:v>
                </c:pt>
                <c:pt idx="14725">
                  <c:v>2.0001000000000002</c:v>
                </c:pt>
                <c:pt idx="14726">
                  <c:v>2.0001000000000002</c:v>
                </c:pt>
                <c:pt idx="14727">
                  <c:v>3.0001000000000002</c:v>
                </c:pt>
                <c:pt idx="14728">
                  <c:v>12.0001</c:v>
                </c:pt>
                <c:pt idx="14729">
                  <c:v>17.0001</c:v>
                </c:pt>
                <c:pt idx="14730">
                  <c:v>7.0000999999999998</c:v>
                </c:pt>
                <c:pt idx="14731">
                  <c:v>8.0000999999999998</c:v>
                </c:pt>
                <c:pt idx="14732">
                  <c:v>1.0001</c:v>
                </c:pt>
                <c:pt idx="14733">
                  <c:v>1.0001</c:v>
                </c:pt>
                <c:pt idx="14734">
                  <c:v>1E-4</c:v>
                </c:pt>
                <c:pt idx="14735">
                  <c:v>1E-4</c:v>
                </c:pt>
                <c:pt idx="14736">
                  <c:v>1E-4</c:v>
                </c:pt>
                <c:pt idx="14737">
                  <c:v>1E-4</c:v>
                </c:pt>
                <c:pt idx="14738">
                  <c:v>1E-4</c:v>
                </c:pt>
                <c:pt idx="14739">
                  <c:v>1E-4</c:v>
                </c:pt>
                <c:pt idx="14740">
                  <c:v>1E-4</c:v>
                </c:pt>
                <c:pt idx="14741">
                  <c:v>1E-4</c:v>
                </c:pt>
                <c:pt idx="14742">
                  <c:v>1.0001</c:v>
                </c:pt>
                <c:pt idx="14743">
                  <c:v>5.0000999999999998</c:v>
                </c:pt>
                <c:pt idx="14744">
                  <c:v>5.0000999999999998</c:v>
                </c:pt>
                <c:pt idx="14745">
                  <c:v>1E-4</c:v>
                </c:pt>
                <c:pt idx="14746">
                  <c:v>2.0001000000000002</c:v>
                </c:pt>
                <c:pt idx="14747">
                  <c:v>4.0000999999999998</c:v>
                </c:pt>
                <c:pt idx="14748">
                  <c:v>6.0000999999999998</c:v>
                </c:pt>
                <c:pt idx="14749">
                  <c:v>3.0001000000000002</c:v>
                </c:pt>
                <c:pt idx="14750">
                  <c:v>3.0001000000000002</c:v>
                </c:pt>
                <c:pt idx="14751">
                  <c:v>1.0001</c:v>
                </c:pt>
                <c:pt idx="14752">
                  <c:v>1.0001</c:v>
                </c:pt>
                <c:pt idx="14753">
                  <c:v>2.0001000000000002</c:v>
                </c:pt>
                <c:pt idx="14754">
                  <c:v>2.0001000000000002</c:v>
                </c:pt>
                <c:pt idx="14755">
                  <c:v>1E-4</c:v>
                </c:pt>
                <c:pt idx="14756">
                  <c:v>2.0001000000000002</c:v>
                </c:pt>
                <c:pt idx="14757">
                  <c:v>3.0001000000000002</c:v>
                </c:pt>
                <c:pt idx="14758">
                  <c:v>1E-4</c:v>
                </c:pt>
                <c:pt idx="14759">
                  <c:v>1E-4</c:v>
                </c:pt>
                <c:pt idx="14760">
                  <c:v>1.0001</c:v>
                </c:pt>
                <c:pt idx="14761">
                  <c:v>1E-4</c:v>
                </c:pt>
                <c:pt idx="14762">
                  <c:v>1E-4</c:v>
                </c:pt>
                <c:pt idx="14763">
                  <c:v>1E-4</c:v>
                </c:pt>
                <c:pt idx="14764">
                  <c:v>1E-4</c:v>
                </c:pt>
                <c:pt idx="14765">
                  <c:v>1E-4</c:v>
                </c:pt>
                <c:pt idx="14766">
                  <c:v>1E-4</c:v>
                </c:pt>
                <c:pt idx="14767">
                  <c:v>1E-4</c:v>
                </c:pt>
                <c:pt idx="14768">
                  <c:v>1E-4</c:v>
                </c:pt>
                <c:pt idx="14769">
                  <c:v>1E-4</c:v>
                </c:pt>
                <c:pt idx="14770">
                  <c:v>1.0001</c:v>
                </c:pt>
                <c:pt idx="14771">
                  <c:v>1.0001</c:v>
                </c:pt>
                <c:pt idx="14772">
                  <c:v>2.0001000000000002</c:v>
                </c:pt>
                <c:pt idx="14773">
                  <c:v>1.0001</c:v>
                </c:pt>
                <c:pt idx="14774">
                  <c:v>1E-4</c:v>
                </c:pt>
                <c:pt idx="14775">
                  <c:v>1E-4</c:v>
                </c:pt>
                <c:pt idx="14776">
                  <c:v>1.0001</c:v>
                </c:pt>
                <c:pt idx="14777">
                  <c:v>3.0001000000000002</c:v>
                </c:pt>
                <c:pt idx="14778">
                  <c:v>6.0000999999999998</c:v>
                </c:pt>
                <c:pt idx="14779">
                  <c:v>3.0001000000000002</c:v>
                </c:pt>
                <c:pt idx="14780">
                  <c:v>2.0001000000000002</c:v>
                </c:pt>
                <c:pt idx="14781">
                  <c:v>2.0001000000000002</c:v>
                </c:pt>
                <c:pt idx="14782">
                  <c:v>1.0001</c:v>
                </c:pt>
                <c:pt idx="14783">
                  <c:v>1E-4</c:v>
                </c:pt>
                <c:pt idx="14784">
                  <c:v>1.0001</c:v>
                </c:pt>
                <c:pt idx="14785">
                  <c:v>1.0001</c:v>
                </c:pt>
                <c:pt idx="14786">
                  <c:v>2.0001000000000002</c:v>
                </c:pt>
                <c:pt idx="14787">
                  <c:v>1.0001</c:v>
                </c:pt>
                <c:pt idx="14788">
                  <c:v>1E-4</c:v>
                </c:pt>
                <c:pt idx="14789">
                  <c:v>1E-4</c:v>
                </c:pt>
                <c:pt idx="14790">
                  <c:v>1.0001</c:v>
                </c:pt>
                <c:pt idx="14791">
                  <c:v>1E-4</c:v>
                </c:pt>
                <c:pt idx="14792">
                  <c:v>1E-4</c:v>
                </c:pt>
                <c:pt idx="14793">
                  <c:v>1E-4</c:v>
                </c:pt>
                <c:pt idx="14794">
                  <c:v>1E-4</c:v>
                </c:pt>
                <c:pt idx="14795">
                  <c:v>1.0001</c:v>
                </c:pt>
                <c:pt idx="14796">
                  <c:v>1E-4</c:v>
                </c:pt>
                <c:pt idx="14797">
                  <c:v>1.0001</c:v>
                </c:pt>
                <c:pt idx="14798">
                  <c:v>1E-4</c:v>
                </c:pt>
                <c:pt idx="14799">
                  <c:v>1E-4</c:v>
                </c:pt>
                <c:pt idx="14800">
                  <c:v>1.0001</c:v>
                </c:pt>
                <c:pt idx="14801">
                  <c:v>1E-4</c:v>
                </c:pt>
                <c:pt idx="14802">
                  <c:v>1E-4</c:v>
                </c:pt>
                <c:pt idx="14803">
                  <c:v>1E-4</c:v>
                </c:pt>
                <c:pt idx="14804">
                  <c:v>1E-4</c:v>
                </c:pt>
                <c:pt idx="14805">
                  <c:v>2.0001000000000002</c:v>
                </c:pt>
                <c:pt idx="14806">
                  <c:v>1.0001</c:v>
                </c:pt>
                <c:pt idx="14807">
                  <c:v>1E-4</c:v>
                </c:pt>
                <c:pt idx="14808">
                  <c:v>1.0001</c:v>
                </c:pt>
                <c:pt idx="14809">
                  <c:v>1E-4</c:v>
                </c:pt>
                <c:pt idx="14810">
                  <c:v>1.0001</c:v>
                </c:pt>
                <c:pt idx="14811">
                  <c:v>1.0001</c:v>
                </c:pt>
                <c:pt idx="14812">
                  <c:v>1E-4</c:v>
                </c:pt>
                <c:pt idx="14813">
                  <c:v>1E-4</c:v>
                </c:pt>
                <c:pt idx="14814">
                  <c:v>1.0001</c:v>
                </c:pt>
                <c:pt idx="14815">
                  <c:v>1.0001</c:v>
                </c:pt>
                <c:pt idx="14816">
                  <c:v>1E-4</c:v>
                </c:pt>
                <c:pt idx="14817">
                  <c:v>1E-4</c:v>
                </c:pt>
                <c:pt idx="14818">
                  <c:v>1E-4</c:v>
                </c:pt>
                <c:pt idx="14819">
                  <c:v>1E-4</c:v>
                </c:pt>
                <c:pt idx="14820">
                  <c:v>1E-4</c:v>
                </c:pt>
                <c:pt idx="14821">
                  <c:v>1.0001</c:v>
                </c:pt>
                <c:pt idx="14822">
                  <c:v>1E-4</c:v>
                </c:pt>
                <c:pt idx="14823">
                  <c:v>1E-4</c:v>
                </c:pt>
                <c:pt idx="14824">
                  <c:v>1E-4</c:v>
                </c:pt>
                <c:pt idx="14825">
                  <c:v>1E-4</c:v>
                </c:pt>
                <c:pt idx="14826">
                  <c:v>1E-4</c:v>
                </c:pt>
                <c:pt idx="14827">
                  <c:v>1E-4</c:v>
                </c:pt>
                <c:pt idx="14828">
                  <c:v>1E-4</c:v>
                </c:pt>
                <c:pt idx="14829">
                  <c:v>1E-4</c:v>
                </c:pt>
                <c:pt idx="14830">
                  <c:v>1.0001</c:v>
                </c:pt>
                <c:pt idx="14831">
                  <c:v>1.0001</c:v>
                </c:pt>
                <c:pt idx="14832">
                  <c:v>1E-4</c:v>
                </c:pt>
                <c:pt idx="14833">
                  <c:v>1E-4</c:v>
                </c:pt>
                <c:pt idx="14834">
                  <c:v>2.0001000000000002</c:v>
                </c:pt>
                <c:pt idx="14835">
                  <c:v>5.0000999999999998</c:v>
                </c:pt>
                <c:pt idx="14836">
                  <c:v>1E-4</c:v>
                </c:pt>
                <c:pt idx="14837">
                  <c:v>1.0001</c:v>
                </c:pt>
                <c:pt idx="14838">
                  <c:v>1E-4</c:v>
                </c:pt>
                <c:pt idx="14839">
                  <c:v>1.0001</c:v>
                </c:pt>
                <c:pt idx="14840">
                  <c:v>1.0001</c:v>
                </c:pt>
                <c:pt idx="14841">
                  <c:v>1E-4</c:v>
                </c:pt>
                <c:pt idx="14842">
                  <c:v>1E-4</c:v>
                </c:pt>
                <c:pt idx="14843">
                  <c:v>1E-4</c:v>
                </c:pt>
                <c:pt idx="14844">
                  <c:v>1.0001</c:v>
                </c:pt>
                <c:pt idx="14845">
                  <c:v>1E-4</c:v>
                </c:pt>
                <c:pt idx="14846">
                  <c:v>1.0001</c:v>
                </c:pt>
                <c:pt idx="14847">
                  <c:v>1E-4</c:v>
                </c:pt>
                <c:pt idx="14848">
                  <c:v>1E-4</c:v>
                </c:pt>
                <c:pt idx="14849">
                  <c:v>1E-4</c:v>
                </c:pt>
                <c:pt idx="14850">
                  <c:v>1.0001</c:v>
                </c:pt>
                <c:pt idx="14851">
                  <c:v>1E-4</c:v>
                </c:pt>
                <c:pt idx="14852">
                  <c:v>1E-4</c:v>
                </c:pt>
                <c:pt idx="14853">
                  <c:v>1E-4</c:v>
                </c:pt>
                <c:pt idx="14854">
                  <c:v>1.0001</c:v>
                </c:pt>
                <c:pt idx="14855">
                  <c:v>1.0001</c:v>
                </c:pt>
                <c:pt idx="14856">
                  <c:v>1E-4</c:v>
                </c:pt>
                <c:pt idx="14857">
                  <c:v>1E-4</c:v>
                </c:pt>
                <c:pt idx="14858">
                  <c:v>1.0001</c:v>
                </c:pt>
                <c:pt idx="14859">
                  <c:v>1E-4</c:v>
                </c:pt>
                <c:pt idx="14860">
                  <c:v>1E-4</c:v>
                </c:pt>
                <c:pt idx="14861">
                  <c:v>1.0001</c:v>
                </c:pt>
                <c:pt idx="14862">
                  <c:v>1E-4</c:v>
                </c:pt>
                <c:pt idx="14863">
                  <c:v>1.0001</c:v>
                </c:pt>
                <c:pt idx="14864">
                  <c:v>1E-4</c:v>
                </c:pt>
                <c:pt idx="14865">
                  <c:v>1.0001</c:v>
                </c:pt>
                <c:pt idx="14866">
                  <c:v>2.0001000000000002</c:v>
                </c:pt>
                <c:pt idx="14867">
                  <c:v>2.0001000000000002</c:v>
                </c:pt>
                <c:pt idx="14868">
                  <c:v>1E-4</c:v>
                </c:pt>
                <c:pt idx="14869">
                  <c:v>1E-4</c:v>
                </c:pt>
                <c:pt idx="14870">
                  <c:v>1E-4</c:v>
                </c:pt>
                <c:pt idx="14871">
                  <c:v>1.0001</c:v>
                </c:pt>
                <c:pt idx="14872">
                  <c:v>1E-4</c:v>
                </c:pt>
                <c:pt idx="14873">
                  <c:v>1E-4</c:v>
                </c:pt>
                <c:pt idx="14874">
                  <c:v>1E-4</c:v>
                </c:pt>
                <c:pt idx="14875">
                  <c:v>1.0001</c:v>
                </c:pt>
                <c:pt idx="14876">
                  <c:v>1E-4</c:v>
                </c:pt>
                <c:pt idx="14877">
                  <c:v>1E-4</c:v>
                </c:pt>
                <c:pt idx="14878">
                  <c:v>1E-4</c:v>
                </c:pt>
                <c:pt idx="14879">
                  <c:v>1E-4</c:v>
                </c:pt>
                <c:pt idx="14880">
                  <c:v>1.0001</c:v>
                </c:pt>
                <c:pt idx="14881">
                  <c:v>1E-4</c:v>
                </c:pt>
                <c:pt idx="14882">
                  <c:v>1E-4</c:v>
                </c:pt>
                <c:pt idx="14883">
                  <c:v>1E-4</c:v>
                </c:pt>
                <c:pt idx="14884">
                  <c:v>1E-4</c:v>
                </c:pt>
                <c:pt idx="14885">
                  <c:v>1E-4</c:v>
                </c:pt>
                <c:pt idx="14886">
                  <c:v>1E-4</c:v>
                </c:pt>
                <c:pt idx="14887">
                  <c:v>1E-4</c:v>
                </c:pt>
                <c:pt idx="14888">
                  <c:v>1E-4</c:v>
                </c:pt>
                <c:pt idx="14889">
                  <c:v>1.0001</c:v>
                </c:pt>
                <c:pt idx="14890">
                  <c:v>2.0001000000000002</c:v>
                </c:pt>
                <c:pt idx="14891">
                  <c:v>1.0001</c:v>
                </c:pt>
                <c:pt idx="14892">
                  <c:v>2.0001000000000002</c:v>
                </c:pt>
                <c:pt idx="14893">
                  <c:v>2.0001000000000002</c:v>
                </c:pt>
                <c:pt idx="14894">
                  <c:v>1.0001</c:v>
                </c:pt>
                <c:pt idx="14895">
                  <c:v>1.0001</c:v>
                </c:pt>
                <c:pt idx="14896">
                  <c:v>1E-4</c:v>
                </c:pt>
                <c:pt idx="14897">
                  <c:v>1.0001</c:v>
                </c:pt>
                <c:pt idx="14898">
                  <c:v>1E-4</c:v>
                </c:pt>
                <c:pt idx="14899">
                  <c:v>2.0001000000000002</c:v>
                </c:pt>
                <c:pt idx="14900">
                  <c:v>1E-4</c:v>
                </c:pt>
                <c:pt idx="14901">
                  <c:v>1.0001</c:v>
                </c:pt>
                <c:pt idx="14902">
                  <c:v>2.0001000000000002</c:v>
                </c:pt>
                <c:pt idx="14903">
                  <c:v>1.0001</c:v>
                </c:pt>
                <c:pt idx="14904">
                  <c:v>1E-4</c:v>
                </c:pt>
                <c:pt idx="14905">
                  <c:v>1E-4</c:v>
                </c:pt>
                <c:pt idx="14906">
                  <c:v>1E-4</c:v>
                </c:pt>
                <c:pt idx="14907">
                  <c:v>1E-4</c:v>
                </c:pt>
                <c:pt idx="14908">
                  <c:v>1.0001</c:v>
                </c:pt>
                <c:pt idx="14909">
                  <c:v>1E-4</c:v>
                </c:pt>
                <c:pt idx="14910">
                  <c:v>1E-4</c:v>
                </c:pt>
                <c:pt idx="14911">
                  <c:v>1E-4</c:v>
                </c:pt>
                <c:pt idx="14912">
                  <c:v>1E-4</c:v>
                </c:pt>
                <c:pt idx="14913">
                  <c:v>1E-4</c:v>
                </c:pt>
                <c:pt idx="14914">
                  <c:v>1E-4</c:v>
                </c:pt>
                <c:pt idx="14915">
                  <c:v>1.0001</c:v>
                </c:pt>
                <c:pt idx="14916">
                  <c:v>1E-4</c:v>
                </c:pt>
                <c:pt idx="14917">
                  <c:v>1.0001</c:v>
                </c:pt>
                <c:pt idx="14918">
                  <c:v>1.0001</c:v>
                </c:pt>
                <c:pt idx="14919">
                  <c:v>1E-4</c:v>
                </c:pt>
                <c:pt idx="14920">
                  <c:v>1.0001</c:v>
                </c:pt>
                <c:pt idx="14921">
                  <c:v>1E-4</c:v>
                </c:pt>
                <c:pt idx="14922">
                  <c:v>1E-4</c:v>
                </c:pt>
                <c:pt idx="14923">
                  <c:v>1.0001</c:v>
                </c:pt>
                <c:pt idx="14924">
                  <c:v>1.0001</c:v>
                </c:pt>
                <c:pt idx="14925">
                  <c:v>1E-4</c:v>
                </c:pt>
                <c:pt idx="14926">
                  <c:v>1.0001</c:v>
                </c:pt>
                <c:pt idx="14927">
                  <c:v>1E-4</c:v>
                </c:pt>
                <c:pt idx="14928">
                  <c:v>1E-4</c:v>
                </c:pt>
                <c:pt idx="14929">
                  <c:v>1.0001</c:v>
                </c:pt>
                <c:pt idx="14930">
                  <c:v>1.0001</c:v>
                </c:pt>
                <c:pt idx="14931">
                  <c:v>1E-4</c:v>
                </c:pt>
                <c:pt idx="14932">
                  <c:v>1E-4</c:v>
                </c:pt>
                <c:pt idx="14933">
                  <c:v>1E-4</c:v>
                </c:pt>
                <c:pt idx="14934">
                  <c:v>1E-4</c:v>
                </c:pt>
                <c:pt idx="14935">
                  <c:v>1E-4</c:v>
                </c:pt>
                <c:pt idx="14936">
                  <c:v>1.0001</c:v>
                </c:pt>
                <c:pt idx="14937">
                  <c:v>2.0001000000000002</c:v>
                </c:pt>
                <c:pt idx="14938">
                  <c:v>1E-4</c:v>
                </c:pt>
                <c:pt idx="14939">
                  <c:v>1E-4</c:v>
                </c:pt>
                <c:pt idx="14940">
                  <c:v>2.0001000000000002</c:v>
                </c:pt>
                <c:pt idx="14941">
                  <c:v>1E-4</c:v>
                </c:pt>
                <c:pt idx="14942">
                  <c:v>1E-4</c:v>
                </c:pt>
                <c:pt idx="14943">
                  <c:v>1.0001</c:v>
                </c:pt>
                <c:pt idx="14944">
                  <c:v>2.0001000000000002</c:v>
                </c:pt>
                <c:pt idx="14945">
                  <c:v>1.0001</c:v>
                </c:pt>
                <c:pt idx="14946">
                  <c:v>1.0001</c:v>
                </c:pt>
                <c:pt idx="14947">
                  <c:v>4.0000999999999998</c:v>
                </c:pt>
                <c:pt idx="14948">
                  <c:v>1.0001</c:v>
                </c:pt>
                <c:pt idx="14949">
                  <c:v>4.0000999999999998</c:v>
                </c:pt>
                <c:pt idx="14950">
                  <c:v>1.0001</c:v>
                </c:pt>
                <c:pt idx="14951">
                  <c:v>1E-4</c:v>
                </c:pt>
                <c:pt idx="14952">
                  <c:v>1E-4</c:v>
                </c:pt>
                <c:pt idx="14953">
                  <c:v>1.0001</c:v>
                </c:pt>
                <c:pt idx="14954">
                  <c:v>4.0000999999999998</c:v>
                </c:pt>
                <c:pt idx="14955">
                  <c:v>5.0000999999999998</c:v>
                </c:pt>
                <c:pt idx="14956">
                  <c:v>1E-4</c:v>
                </c:pt>
                <c:pt idx="14957">
                  <c:v>1.0001</c:v>
                </c:pt>
                <c:pt idx="14958">
                  <c:v>1.0001</c:v>
                </c:pt>
                <c:pt idx="14959">
                  <c:v>1.0001</c:v>
                </c:pt>
                <c:pt idx="14960">
                  <c:v>1E-4</c:v>
                </c:pt>
                <c:pt idx="14961">
                  <c:v>3.0001000000000002</c:v>
                </c:pt>
                <c:pt idx="14962">
                  <c:v>1E-4</c:v>
                </c:pt>
                <c:pt idx="14963">
                  <c:v>1E-4</c:v>
                </c:pt>
                <c:pt idx="14964">
                  <c:v>1E-4</c:v>
                </c:pt>
                <c:pt idx="14965">
                  <c:v>1.0001</c:v>
                </c:pt>
                <c:pt idx="14966">
                  <c:v>1E-4</c:v>
                </c:pt>
                <c:pt idx="14967">
                  <c:v>1.0001</c:v>
                </c:pt>
                <c:pt idx="14968">
                  <c:v>1.0001</c:v>
                </c:pt>
                <c:pt idx="14969">
                  <c:v>1E-4</c:v>
                </c:pt>
                <c:pt idx="14970">
                  <c:v>1.0001</c:v>
                </c:pt>
                <c:pt idx="14971">
                  <c:v>1E-4</c:v>
                </c:pt>
                <c:pt idx="14972">
                  <c:v>1.0001</c:v>
                </c:pt>
                <c:pt idx="14973">
                  <c:v>2.0001000000000002</c:v>
                </c:pt>
                <c:pt idx="14974">
                  <c:v>1.0001</c:v>
                </c:pt>
                <c:pt idx="14975">
                  <c:v>1.0001</c:v>
                </c:pt>
                <c:pt idx="14976">
                  <c:v>1E-4</c:v>
                </c:pt>
                <c:pt idx="14977">
                  <c:v>1E-4</c:v>
                </c:pt>
                <c:pt idx="14978">
                  <c:v>2.0001000000000002</c:v>
                </c:pt>
                <c:pt idx="14979">
                  <c:v>1E-4</c:v>
                </c:pt>
                <c:pt idx="14980">
                  <c:v>1.0001</c:v>
                </c:pt>
                <c:pt idx="14981">
                  <c:v>1E-4</c:v>
                </c:pt>
                <c:pt idx="14982">
                  <c:v>1.0001</c:v>
                </c:pt>
                <c:pt idx="14983">
                  <c:v>1E-4</c:v>
                </c:pt>
                <c:pt idx="14984">
                  <c:v>1.0001</c:v>
                </c:pt>
                <c:pt idx="14985">
                  <c:v>1.0001</c:v>
                </c:pt>
                <c:pt idx="14986">
                  <c:v>1.0001</c:v>
                </c:pt>
                <c:pt idx="14987">
                  <c:v>1.0001</c:v>
                </c:pt>
                <c:pt idx="14988">
                  <c:v>2.0001000000000002</c:v>
                </c:pt>
                <c:pt idx="14989">
                  <c:v>1.0001</c:v>
                </c:pt>
                <c:pt idx="14990">
                  <c:v>1E-4</c:v>
                </c:pt>
                <c:pt idx="14991">
                  <c:v>1.0001</c:v>
                </c:pt>
                <c:pt idx="14992">
                  <c:v>1E-4</c:v>
                </c:pt>
                <c:pt idx="14993">
                  <c:v>1E-4</c:v>
                </c:pt>
                <c:pt idx="14994">
                  <c:v>1E-4</c:v>
                </c:pt>
                <c:pt idx="14995">
                  <c:v>1E-4</c:v>
                </c:pt>
                <c:pt idx="14996">
                  <c:v>2.0001000000000002</c:v>
                </c:pt>
                <c:pt idx="14997">
                  <c:v>1.0001</c:v>
                </c:pt>
                <c:pt idx="14998">
                  <c:v>1.0001</c:v>
                </c:pt>
                <c:pt idx="14999">
                  <c:v>1E-4</c:v>
                </c:pt>
                <c:pt idx="15000">
                  <c:v>1E-4</c:v>
                </c:pt>
                <c:pt idx="15001">
                  <c:v>1.0001</c:v>
                </c:pt>
                <c:pt idx="15002">
                  <c:v>2.0001000000000002</c:v>
                </c:pt>
                <c:pt idx="15003">
                  <c:v>1.0001</c:v>
                </c:pt>
                <c:pt idx="15004">
                  <c:v>1.0001</c:v>
                </c:pt>
                <c:pt idx="15005">
                  <c:v>1.0001</c:v>
                </c:pt>
                <c:pt idx="15006">
                  <c:v>1.0001</c:v>
                </c:pt>
                <c:pt idx="15007">
                  <c:v>1E-4</c:v>
                </c:pt>
                <c:pt idx="15008">
                  <c:v>1E-4</c:v>
                </c:pt>
                <c:pt idx="15009">
                  <c:v>1E-4</c:v>
                </c:pt>
                <c:pt idx="15010">
                  <c:v>2.0001000000000002</c:v>
                </c:pt>
                <c:pt idx="15011">
                  <c:v>1.0001</c:v>
                </c:pt>
                <c:pt idx="15012">
                  <c:v>1E-4</c:v>
                </c:pt>
                <c:pt idx="15013">
                  <c:v>1E-4</c:v>
                </c:pt>
                <c:pt idx="15014">
                  <c:v>1.0001</c:v>
                </c:pt>
                <c:pt idx="15015">
                  <c:v>1E-4</c:v>
                </c:pt>
                <c:pt idx="15016">
                  <c:v>1E-4</c:v>
                </c:pt>
                <c:pt idx="15017">
                  <c:v>1E-4</c:v>
                </c:pt>
                <c:pt idx="15018">
                  <c:v>1E-4</c:v>
                </c:pt>
                <c:pt idx="15019">
                  <c:v>1E-4</c:v>
                </c:pt>
                <c:pt idx="15020">
                  <c:v>1E-4</c:v>
                </c:pt>
                <c:pt idx="15021">
                  <c:v>1E-4</c:v>
                </c:pt>
                <c:pt idx="15022">
                  <c:v>1E-4</c:v>
                </c:pt>
                <c:pt idx="15023">
                  <c:v>1E-4</c:v>
                </c:pt>
                <c:pt idx="15024">
                  <c:v>1E-4</c:v>
                </c:pt>
                <c:pt idx="15025">
                  <c:v>1E-4</c:v>
                </c:pt>
                <c:pt idx="15026">
                  <c:v>1E-4</c:v>
                </c:pt>
                <c:pt idx="15027">
                  <c:v>1E-4</c:v>
                </c:pt>
                <c:pt idx="15028">
                  <c:v>2.0001000000000002</c:v>
                </c:pt>
                <c:pt idx="15029">
                  <c:v>1E-4</c:v>
                </c:pt>
                <c:pt idx="15030">
                  <c:v>1E-4</c:v>
                </c:pt>
                <c:pt idx="15031">
                  <c:v>1E-4</c:v>
                </c:pt>
                <c:pt idx="15032">
                  <c:v>1E-4</c:v>
                </c:pt>
                <c:pt idx="15033">
                  <c:v>1.0001</c:v>
                </c:pt>
                <c:pt idx="15034">
                  <c:v>1E-4</c:v>
                </c:pt>
                <c:pt idx="15035">
                  <c:v>1E-4</c:v>
                </c:pt>
                <c:pt idx="15036">
                  <c:v>1E-4</c:v>
                </c:pt>
                <c:pt idx="15037">
                  <c:v>1E-4</c:v>
                </c:pt>
                <c:pt idx="15038">
                  <c:v>1E-4</c:v>
                </c:pt>
                <c:pt idx="15039">
                  <c:v>1E-4</c:v>
                </c:pt>
                <c:pt idx="15040">
                  <c:v>1E-4</c:v>
                </c:pt>
                <c:pt idx="15041">
                  <c:v>1E-4</c:v>
                </c:pt>
                <c:pt idx="15042">
                  <c:v>1E-4</c:v>
                </c:pt>
                <c:pt idx="15043">
                  <c:v>1.0001</c:v>
                </c:pt>
                <c:pt idx="15044">
                  <c:v>1E-4</c:v>
                </c:pt>
                <c:pt idx="15045">
                  <c:v>1.0001</c:v>
                </c:pt>
                <c:pt idx="15046">
                  <c:v>1E-4</c:v>
                </c:pt>
                <c:pt idx="15047">
                  <c:v>1E-4</c:v>
                </c:pt>
                <c:pt idx="15048">
                  <c:v>1E-4</c:v>
                </c:pt>
                <c:pt idx="15049">
                  <c:v>1E-4</c:v>
                </c:pt>
                <c:pt idx="15050">
                  <c:v>1.0001</c:v>
                </c:pt>
                <c:pt idx="15051">
                  <c:v>1E-4</c:v>
                </c:pt>
                <c:pt idx="15052">
                  <c:v>1E-4</c:v>
                </c:pt>
                <c:pt idx="15053">
                  <c:v>1.0001</c:v>
                </c:pt>
                <c:pt idx="15054">
                  <c:v>1.0001</c:v>
                </c:pt>
                <c:pt idx="15055">
                  <c:v>5.0000999999999998</c:v>
                </c:pt>
                <c:pt idx="15056">
                  <c:v>2.0001000000000002</c:v>
                </c:pt>
                <c:pt idx="15057">
                  <c:v>2.0001000000000002</c:v>
                </c:pt>
                <c:pt idx="15058">
                  <c:v>4.0000999999999998</c:v>
                </c:pt>
                <c:pt idx="15059">
                  <c:v>1E-4</c:v>
                </c:pt>
                <c:pt idx="15060">
                  <c:v>2.0001000000000002</c:v>
                </c:pt>
                <c:pt idx="15061">
                  <c:v>1.0001</c:v>
                </c:pt>
                <c:pt idx="15062">
                  <c:v>4.0000999999999998</c:v>
                </c:pt>
                <c:pt idx="15063">
                  <c:v>1E-4</c:v>
                </c:pt>
                <c:pt idx="15064">
                  <c:v>1E-4</c:v>
                </c:pt>
                <c:pt idx="15065">
                  <c:v>1.0001</c:v>
                </c:pt>
                <c:pt idx="15066">
                  <c:v>1E-4</c:v>
                </c:pt>
                <c:pt idx="15067">
                  <c:v>1E-4</c:v>
                </c:pt>
                <c:pt idx="15068">
                  <c:v>1.0001</c:v>
                </c:pt>
                <c:pt idx="15069">
                  <c:v>1.0001</c:v>
                </c:pt>
                <c:pt idx="15070">
                  <c:v>1E-4</c:v>
                </c:pt>
                <c:pt idx="15071">
                  <c:v>1.0001</c:v>
                </c:pt>
                <c:pt idx="15072">
                  <c:v>2.0001000000000002</c:v>
                </c:pt>
                <c:pt idx="15073">
                  <c:v>1E-4</c:v>
                </c:pt>
                <c:pt idx="15074">
                  <c:v>1E-4</c:v>
                </c:pt>
                <c:pt idx="15075">
                  <c:v>1E-4</c:v>
                </c:pt>
                <c:pt idx="15076">
                  <c:v>1E-4</c:v>
                </c:pt>
                <c:pt idx="15077">
                  <c:v>1E-4</c:v>
                </c:pt>
                <c:pt idx="15078">
                  <c:v>1E-4</c:v>
                </c:pt>
                <c:pt idx="15079">
                  <c:v>1.0001</c:v>
                </c:pt>
                <c:pt idx="15080">
                  <c:v>1E-4</c:v>
                </c:pt>
                <c:pt idx="15081">
                  <c:v>1E-4</c:v>
                </c:pt>
                <c:pt idx="15082">
                  <c:v>1E-4</c:v>
                </c:pt>
                <c:pt idx="15083">
                  <c:v>1.0001</c:v>
                </c:pt>
                <c:pt idx="15084">
                  <c:v>1.0001</c:v>
                </c:pt>
                <c:pt idx="15085">
                  <c:v>1E-4</c:v>
                </c:pt>
                <c:pt idx="15086">
                  <c:v>1E-4</c:v>
                </c:pt>
                <c:pt idx="15087">
                  <c:v>1E-4</c:v>
                </c:pt>
                <c:pt idx="15088">
                  <c:v>1E-4</c:v>
                </c:pt>
                <c:pt idx="15089">
                  <c:v>1E-4</c:v>
                </c:pt>
                <c:pt idx="15090">
                  <c:v>1E-4</c:v>
                </c:pt>
                <c:pt idx="15091">
                  <c:v>1E-4</c:v>
                </c:pt>
                <c:pt idx="15092">
                  <c:v>1E-4</c:v>
                </c:pt>
                <c:pt idx="15093">
                  <c:v>1.0001</c:v>
                </c:pt>
                <c:pt idx="15094">
                  <c:v>1.0001</c:v>
                </c:pt>
                <c:pt idx="15095">
                  <c:v>1E-4</c:v>
                </c:pt>
                <c:pt idx="15096">
                  <c:v>1E-4</c:v>
                </c:pt>
                <c:pt idx="15097">
                  <c:v>2.0001000000000002</c:v>
                </c:pt>
                <c:pt idx="15098">
                  <c:v>1E-4</c:v>
                </c:pt>
                <c:pt idx="15099">
                  <c:v>1E-4</c:v>
                </c:pt>
                <c:pt idx="15100">
                  <c:v>1.0001</c:v>
                </c:pt>
                <c:pt idx="15101">
                  <c:v>1.0001</c:v>
                </c:pt>
                <c:pt idx="15102">
                  <c:v>1E-4</c:v>
                </c:pt>
                <c:pt idx="15103">
                  <c:v>1.0001</c:v>
                </c:pt>
                <c:pt idx="15104">
                  <c:v>1E-4</c:v>
                </c:pt>
                <c:pt idx="15105">
                  <c:v>1E-4</c:v>
                </c:pt>
                <c:pt idx="15106">
                  <c:v>2.0001000000000002</c:v>
                </c:pt>
                <c:pt idx="15107">
                  <c:v>1E-4</c:v>
                </c:pt>
                <c:pt idx="15108">
                  <c:v>1.0001</c:v>
                </c:pt>
                <c:pt idx="15109">
                  <c:v>2.0001000000000002</c:v>
                </c:pt>
                <c:pt idx="15110">
                  <c:v>2.0001000000000002</c:v>
                </c:pt>
                <c:pt idx="15111">
                  <c:v>2.0001000000000002</c:v>
                </c:pt>
                <c:pt idx="15112">
                  <c:v>9.0000999999999998</c:v>
                </c:pt>
                <c:pt idx="15113">
                  <c:v>6.0000999999999998</c:v>
                </c:pt>
                <c:pt idx="15114">
                  <c:v>21.0001</c:v>
                </c:pt>
                <c:pt idx="15115">
                  <c:v>18.0001</c:v>
                </c:pt>
                <c:pt idx="15116">
                  <c:v>28.0001</c:v>
                </c:pt>
                <c:pt idx="15117">
                  <c:v>17.0001</c:v>
                </c:pt>
                <c:pt idx="15118">
                  <c:v>17.0001</c:v>
                </c:pt>
                <c:pt idx="15119">
                  <c:v>6.0000999999999998</c:v>
                </c:pt>
                <c:pt idx="15120">
                  <c:v>2.0001000000000002</c:v>
                </c:pt>
                <c:pt idx="15121">
                  <c:v>1.0001</c:v>
                </c:pt>
                <c:pt idx="15122">
                  <c:v>2.0001000000000002</c:v>
                </c:pt>
                <c:pt idx="15123">
                  <c:v>1.0001</c:v>
                </c:pt>
                <c:pt idx="15124">
                  <c:v>1E-4</c:v>
                </c:pt>
                <c:pt idx="15125">
                  <c:v>1.0001</c:v>
                </c:pt>
                <c:pt idx="15126">
                  <c:v>1.0001</c:v>
                </c:pt>
                <c:pt idx="15127">
                  <c:v>1.0001</c:v>
                </c:pt>
                <c:pt idx="15128">
                  <c:v>1E-4</c:v>
                </c:pt>
                <c:pt idx="15129">
                  <c:v>1E-4</c:v>
                </c:pt>
                <c:pt idx="15130">
                  <c:v>1E-4</c:v>
                </c:pt>
                <c:pt idx="15131">
                  <c:v>1E-4</c:v>
                </c:pt>
                <c:pt idx="15132">
                  <c:v>1E-4</c:v>
                </c:pt>
                <c:pt idx="15133">
                  <c:v>1.0001</c:v>
                </c:pt>
                <c:pt idx="15134">
                  <c:v>1E-4</c:v>
                </c:pt>
                <c:pt idx="15135">
                  <c:v>1E-4</c:v>
                </c:pt>
                <c:pt idx="15136">
                  <c:v>1E-4</c:v>
                </c:pt>
                <c:pt idx="15137">
                  <c:v>1E-4</c:v>
                </c:pt>
                <c:pt idx="15138">
                  <c:v>1.0001</c:v>
                </c:pt>
                <c:pt idx="15139">
                  <c:v>1E-4</c:v>
                </c:pt>
                <c:pt idx="15140">
                  <c:v>1E-4</c:v>
                </c:pt>
                <c:pt idx="15141">
                  <c:v>1E-4</c:v>
                </c:pt>
                <c:pt idx="15142">
                  <c:v>1E-4</c:v>
                </c:pt>
                <c:pt idx="15143">
                  <c:v>1E-4</c:v>
                </c:pt>
                <c:pt idx="15144">
                  <c:v>1E-4</c:v>
                </c:pt>
                <c:pt idx="15145">
                  <c:v>3.0001000000000002</c:v>
                </c:pt>
                <c:pt idx="15146">
                  <c:v>1E-4</c:v>
                </c:pt>
                <c:pt idx="15147">
                  <c:v>2.0001000000000002</c:v>
                </c:pt>
                <c:pt idx="15148">
                  <c:v>1E-4</c:v>
                </c:pt>
                <c:pt idx="15149">
                  <c:v>1E-4</c:v>
                </c:pt>
                <c:pt idx="15150">
                  <c:v>1E-4</c:v>
                </c:pt>
                <c:pt idx="15151">
                  <c:v>1E-4</c:v>
                </c:pt>
                <c:pt idx="15152">
                  <c:v>1.0001</c:v>
                </c:pt>
                <c:pt idx="15153">
                  <c:v>1E-4</c:v>
                </c:pt>
                <c:pt idx="15154">
                  <c:v>1E-4</c:v>
                </c:pt>
                <c:pt idx="15155">
                  <c:v>1.0001</c:v>
                </c:pt>
                <c:pt idx="15156">
                  <c:v>1E-4</c:v>
                </c:pt>
                <c:pt idx="15157">
                  <c:v>1E-4</c:v>
                </c:pt>
                <c:pt idx="15158">
                  <c:v>1E-4</c:v>
                </c:pt>
                <c:pt idx="15159">
                  <c:v>1E-4</c:v>
                </c:pt>
                <c:pt idx="15160">
                  <c:v>1.0001</c:v>
                </c:pt>
                <c:pt idx="15161">
                  <c:v>1E-4</c:v>
                </c:pt>
                <c:pt idx="15162">
                  <c:v>1E-4</c:v>
                </c:pt>
                <c:pt idx="15163">
                  <c:v>1.0001</c:v>
                </c:pt>
                <c:pt idx="15164">
                  <c:v>1.0001</c:v>
                </c:pt>
                <c:pt idx="15165">
                  <c:v>3.0001000000000002</c:v>
                </c:pt>
                <c:pt idx="15166">
                  <c:v>1E-4</c:v>
                </c:pt>
                <c:pt idx="15167">
                  <c:v>3.0001000000000002</c:v>
                </c:pt>
                <c:pt idx="15168">
                  <c:v>5.0000999999999998</c:v>
                </c:pt>
                <c:pt idx="15169">
                  <c:v>4.0000999999999998</c:v>
                </c:pt>
                <c:pt idx="15170">
                  <c:v>8.0000999999999998</c:v>
                </c:pt>
                <c:pt idx="15171">
                  <c:v>10.0001</c:v>
                </c:pt>
                <c:pt idx="15172">
                  <c:v>7.0000999999999998</c:v>
                </c:pt>
                <c:pt idx="15173">
                  <c:v>5.0000999999999998</c:v>
                </c:pt>
                <c:pt idx="15174">
                  <c:v>11.0001</c:v>
                </c:pt>
                <c:pt idx="15175">
                  <c:v>7.0000999999999998</c:v>
                </c:pt>
                <c:pt idx="15176">
                  <c:v>6.0000999999999998</c:v>
                </c:pt>
                <c:pt idx="15177">
                  <c:v>4.0000999999999998</c:v>
                </c:pt>
                <c:pt idx="15178">
                  <c:v>1.0001</c:v>
                </c:pt>
                <c:pt idx="15179">
                  <c:v>1E-4</c:v>
                </c:pt>
                <c:pt idx="15180">
                  <c:v>1.0001</c:v>
                </c:pt>
                <c:pt idx="15181">
                  <c:v>1.0001</c:v>
                </c:pt>
                <c:pt idx="15182">
                  <c:v>1.0001</c:v>
                </c:pt>
                <c:pt idx="15183">
                  <c:v>1.0001</c:v>
                </c:pt>
                <c:pt idx="15184">
                  <c:v>1.0001</c:v>
                </c:pt>
                <c:pt idx="15185">
                  <c:v>1E-4</c:v>
                </c:pt>
                <c:pt idx="15186">
                  <c:v>1.0001</c:v>
                </c:pt>
                <c:pt idx="15187">
                  <c:v>1.0001</c:v>
                </c:pt>
                <c:pt idx="15188">
                  <c:v>1E-4</c:v>
                </c:pt>
                <c:pt idx="15189">
                  <c:v>1.0001</c:v>
                </c:pt>
                <c:pt idx="15190">
                  <c:v>1E-4</c:v>
                </c:pt>
                <c:pt idx="15191">
                  <c:v>1E-4</c:v>
                </c:pt>
                <c:pt idx="15192">
                  <c:v>1E-4</c:v>
                </c:pt>
                <c:pt idx="15193">
                  <c:v>1E-4</c:v>
                </c:pt>
                <c:pt idx="15194">
                  <c:v>1E-4</c:v>
                </c:pt>
                <c:pt idx="15195">
                  <c:v>1E-4</c:v>
                </c:pt>
                <c:pt idx="15196">
                  <c:v>1E-4</c:v>
                </c:pt>
                <c:pt idx="15197">
                  <c:v>1.0001</c:v>
                </c:pt>
                <c:pt idx="15198">
                  <c:v>1.0001</c:v>
                </c:pt>
                <c:pt idx="15199">
                  <c:v>2.0001000000000002</c:v>
                </c:pt>
                <c:pt idx="15200">
                  <c:v>2.0001000000000002</c:v>
                </c:pt>
                <c:pt idx="15201">
                  <c:v>1.0001</c:v>
                </c:pt>
                <c:pt idx="15202">
                  <c:v>2.0001000000000002</c:v>
                </c:pt>
                <c:pt idx="15203">
                  <c:v>2.0001000000000002</c:v>
                </c:pt>
                <c:pt idx="15204">
                  <c:v>1E-4</c:v>
                </c:pt>
                <c:pt idx="15205">
                  <c:v>1E-4</c:v>
                </c:pt>
                <c:pt idx="15206">
                  <c:v>1E-4</c:v>
                </c:pt>
                <c:pt idx="15207">
                  <c:v>1E-4</c:v>
                </c:pt>
                <c:pt idx="15208">
                  <c:v>1E-4</c:v>
                </c:pt>
                <c:pt idx="15209">
                  <c:v>1.0001</c:v>
                </c:pt>
                <c:pt idx="15210">
                  <c:v>1E-4</c:v>
                </c:pt>
                <c:pt idx="15211">
                  <c:v>1E-4</c:v>
                </c:pt>
                <c:pt idx="15212">
                  <c:v>2.0001000000000002</c:v>
                </c:pt>
                <c:pt idx="15213">
                  <c:v>1E-4</c:v>
                </c:pt>
                <c:pt idx="15214">
                  <c:v>1E-4</c:v>
                </c:pt>
                <c:pt idx="15215">
                  <c:v>1E-4</c:v>
                </c:pt>
                <c:pt idx="15216">
                  <c:v>1E-4</c:v>
                </c:pt>
                <c:pt idx="15217">
                  <c:v>1E-4</c:v>
                </c:pt>
                <c:pt idx="15218">
                  <c:v>2.0001000000000002</c:v>
                </c:pt>
                <c:pt idx="15219">
                  <c:v>1.0001</c:v>
                </c:pt>
                <c:pt idx="15220">
                  <c:v>1E-4</c:v>
                </c:pt>
                <c:pt idx="15221">
                  <c:v>1E-4</c:v>
                </c:pt>
                <c:pt idx="15222">
                  <c:v>1E-4</c:v>
                </c:pt>
                <c:pt idx="15223">
                  <c:v>1E-4</c:v>
                </c:pt>
                <c:pt idx="15224">
                  <c:v>1E-4</c:v>
                </c:pt>
                <c:pt idx="15225">
                  <c:v>1E-4</c:v>
                </c:pt>
                <c:pt idx="15226">
                  <c:v>1.0001</c:v>
                </c:pt>
                <c:pt idx="15227">
                  <c:v>1.0001</c:v>
                </c:pt>
                <c:pt idx="15228">
                  <c:v>1E-4</c:v>
                </c:pt>
                <c:pt idx="15229">
                  <c:v>1E-4</c:v>
                </c:pt>
                <c:pt idx="15230">
                  <c:v>1E-4</c:v>
                </c:pt>
                <c:pt idx="15231">
                  <c:v>1.0001</c:v>
                </c:pt>
                <c:pt idx="15232">
                  <c:v>1E-4</c:v>
                </c:pt>
                <c:pt idx="15233">
                  <c:v>1.0001</c:v>
                </c:pt>
                <c:pt idx="15234">
                  <c:v>1E-4</c:v>
                </c:pt>
                <c:pt idx="15235">
                  <c:v>1E-4</c:v>
                </c:pt>
                <c:pt idx="15236">
                  <c:v>1E-4</c:v>
                </c:pt>
                <c:pt idx="15237">
                  <c:v>1E-4</c:v>
                </c:pt>
                <c:pt idx="15238">
                  <c:v>1E-4</c:v>
                </c:pt>
                <c:pt idx="15239">
                  <c:v>1.0001</c:v>
                </c:pt>
                <c:pt idx="15240">
                  <c:v>1E-4</c:v>
                </c:pt>
                <c:pt idx="15241">
                  <c:v>1E-4</c:v>
                </c:pt>
                <c:pt idx="15242">
                  <c:v>1E-4</c:v>
                </c:pt>
                <c:pt idx="15243">
                  <c:v>1E-4</c:v>
                </c:pt>
                <c:pt idx="15244">
                  <c:v>1.0001</c:v>
                </c:pt>
                <c:pt idx="15245">
                  <c:v>1.0001</c:v>
                </c:pt>
                <c:pt idx="15246">
                  <c:v>1E-4</c:v>
                </c:pt>
                <c:pt idx="15247">
                  <c:v>1E-4</c:v>
                </c:pt>
                <c:pt idx="15248">
                  <c:v>1E-4</c:v>
                </c:pt>
                <c:pt idx="15249">
                  <c:v>1.0001</c:v>
                </c:pt>
                <c:pt idx="15250">
                  <c:v>1E-4</c:v>
                </c:pt>
                <c:pt idx="15251">
                  <c:v>1.0001</c:v>
                </c:pt>
                <c:pt idx="15252">
                  <c:v>1.0001</c:v>
                </c:pt>
                <c:pt idx="15253">
                  <c:v>2.0001000000000002</c:v>
                </c:pt>
                <c:pt idx="15254">
                  <c:v>1.0001</c:v>
                </c:pt>
                <c:pt idx="15255">
                  <c:v>2.0001000000000002</c:v>
                </c:pt>
                <c:pt idx="15256">
                  <c:v>1E-4</c:v>
                </c:pt>
                <c:pt idx="15257">
                  <c:v>1E-4</c:v>
                </c:pt>
                <c:pt idx="15258">
                  <c:v>1E-4</c:v>
                </c:pt>
                <c:pt idx="15259">
                  <c:v>1E-4</c:v>
                </c:pt>
                <c:pt idx="15260">
                  <c:v>1E-4</c:v>
                </c:pt>
                <c:pt idx="15261">
                  <c:v>1E-4</c:v>
                </c:pt>
                <c:pt idx="15262">
                  <c:v>1E-4</c:v>
                </c:pt>
                <c:pt idx="15263">
                  <c:v>1.0001</c:v>
                </c:pt>
                <c:pt idx="15264">
                  <c:v>1E-4</c:v>
                </c:pt>
                <c:pt idx="15265">
                  <c:v>1E-4</c:v>
                </c:pt>
                <c:pt idx="15266">
                  <c:v>1.0001</c:v>
                </c:pt>
                <c:pt idx="15267">
                  <c:v>1E-4</c:v>
                </c:pt>
                <c:pt idx="15268">
                  <c:v>1.0001</c:v>
                </c:pt>
                <c:pt idx="15269">
                  <c:v>1.0001</c:v>
                </c:pt>
                <c:pt idx="15270">
                  <c:v>1E-4</c:v>
                </c:pt>
                <c:pt idx="15271">
                  <c:v>1E-4</c:v>
                </c:pt>
                <c:pt idx="15272">
                  <c:v>1E-4</c:v>
                </c:pt>
                <c:pt idx="15273">
                  <c:v>1E-4</c:v>
                </c:pt>
                <c:pt idx="15274">
                  <c:v>1E-4</c:v>
                </c:pt>
                <c:pt idx="15275">
                  <c:v>1.0001</c:v>
                </c:pt>
                <c:pt idx="15276">
                  <c:v>1E-4</c:v>
                </c:pt>
                <c:pt idx="15277">
                  <c:v>1.0001</c:v>
                </c:pt>
                <c:pt idx="15278">
                  <c:v>1.0001</c:v>
                </c:pt>
                <c:pt idx="15279">
                  <c:v>1E-4</c:v>
                </c:pt>
                <c:pt idx="15280">
                  <c:v>1E-4</c:v>
                </c:pt>
                <c:pt idx="15281">
                  <c:v>1E-4</c:v>
                </c:pt>
                <c:pt idx="15282">
                  <c:v>1E-4</c:v>
                </c:pt>
                <c:pt idx="15283">
                  <c:v>1E-4</c:v>
                </c:pt>
                <c:pt idx="15284">
                  <c:v>1.0001</c:v>
                </c:pt>
                <c:pt idx="15285">
                  <c:v>1.0001</c:v>
                </c:pt>
                <c:pt idx="15286">
                  <c:v>1.0001</c:v>
                </c:pt>
                <c:pt idx="15287">
                  <c:v>1E-4</c:v>
                </c:pt>
                <c:pt idx="15288">
                  <c:v>1.0001</c:v>
                </c:pt>
                <c:pt idx="15289">
                  <c:v>1E-4</c:v>
                </c:pt>
                <c:pt idx="15290">
                  <c:v>1.0001</c:v>
                </c:pt>
                <c:pt idx="15291">
                  <c:v>1E-4</c:v>
                </c:pt>
                <c:pt idx="15292">
                  <c:v>1E-4</c:v>
                </c:pt>
                <c:pt idx="15293">
                  <c:v>1.0001</c:v>
                </c:pt>
                <c:pt idx="15294">
                  <c:v>1.0001</c:v>
                </c:pt>
                <c:pt idx="15295">
                  <c:v>1E-4</c:v>
                </c:pt>
                <c:pt idx="15296">
                  <c:v>1E-4</c:v>
                </c:pt>
                <c:pt idx="15297">
                  <c:v>1E-4</c:v>
                </c:pt>
                <c:pt idx="15298">
                  <c:v>1E-4</c:v>
                </c:pt>
                <c:pt idx="15299">
                  <c:v>1E-4</c:v>
                </c:pt>
                <c:pt idx="15300">
                  <c:v>1E-4</c:v>
                </c:pt>
                <c:pt idx="15301">
                  <c:v>1E-4</c:v>
                </c:pt>
                <c:pt idx="15302">
                  <c:v>1E-4</c:v>
                </c:pt>
                <c:pt idx="15303">
                  <c:v>1E-4</c:v>
                </c:pt>
                <c:pt idx="15304">
                  <c:v>1E-4</c:v>
                </c:pt>
                <c:pt idx="15305">
                  <c:v>1.0001</c:v>
                </c:pt>
                <c:pt idx="15306">
                  <c:v>1E-4</c:v>
                </c:pt>
                <c:pt idx="15307">
                  <c:v>1E-4</c:v>
                </c:pt>
                <c:pt idx="15308">
                  <c:v>1E-4</c:v>
                </c:pt>
                <c:pt idx="15309">
                  <c:v>1E-4</c:v>
                </c:pt>
                <c:pt idx="15310">
                  <c:v>1E-4</c:v>
                </c:pt>
                <c:pt idx="15311">
                  <c:v>1E-4</c:v>
                </c:pt>
                <c:pt idx="15312">
                  <c:v>2.0001000000000002</c:v>
                </c:pt>
                <c:pt idx="15313">
                  <c:v>1.0001</c:v>
                </c:pt>
                <c:pt idx="15314">
                  <c:v>1E-4</c:v>
                </c:pt>
                <c:pt idx="15315">
                  <c:v>1E-4</c:v>
                </c:pt>
                <c:pt idx="15316">
                  <c:v>1.0001</c:v>
                </c:pt>
                <c:pt idx="15317">
                  <c:v>1E-4</c:v>
                </c:pt>
                <c:pt idx="15318">
                  <c:v>1E-4</c:v>
                </c:pt>
                <c:pt idx="15319">
                  <c:v>1E-4</c:v>
                </c:pt>
                <c:pt idx="15320">
                  <c:v>1E-4</c:v>
                </c:pt>
                <c:pt idx="15321">
                  <c:v>1E-4</c:v>
                </c:pt>
                <c:pt idx="15322">
                  <c:v>1E-4</c:v>
                </c:pt>
                <c:pt idx="15323">
                  <c:v>1E-4</c:v>
                </c:pt>
                <c:pt idx="15324">
                  <c:v>1E-4</c:v>
                </c:pt>
                <c:pt idx="15325">
                  <c:v>1.0001</c:v>
                </c:pt>
                <c:pt idx="15326">
                  <c:v>1E-4</c:v>
                </c:pt>
                <c:pt idx="15327">
                  <c:v>1E-4</c:v>
                </c:pt>
                <c:pt idx="15328">
                  <c:v>1E-4</c:v>
                </c:pt>
                <c:pt idx="15329">
                  <c:v>1E-4</c:v>
                </c:pt>
                <c:pt idx="15330">
                  <c:v>1E-4</c:v>
                </c:pt>
                <c:pt idx="15331">
                  <c:v>1E-4</c:v>
                </c:pt>
                <c:pt idx="15332">
                  <c:v>1E-4</c:v>
                </c:pt>
                <c:pt idx="15333">
                  <c:v>1E-4</c:v>
                </c:pt>
                <c:pt idx="15334">
                  <c:v>1E-4</c:v>
                </c:pt>
                <c:pt idx="15335">
                  <c:v>1E-4</c:v>
                </c:pt>
                <c:pt idx="15336">
                  <c:v>1E-4</c:v>
                </c:pt>
                <c:pt idx="15337">
                  <c:v>1.0001</c:v>
                </c:pt>
                <c:pt idx="15338">
                  <c:v>2.0001000000000002</c:v>
                </c:pt>
                <c:pt idx="15339">
                  <c:v>1E-4</c:v>
                </c:pt>
                <c:pt idx="15340">
                  <c:v>1E-4</c:v>
                </c:pt>
                <c:pt idx="15341">
                  <c:v>2.0001000000000002</c:v>
                </c:pt>
                <c:pt idx="15342">
                  <c:v>1.0001</c:v>
                </c:pt>
                <c:pt idx="15343">
                  <c:v>1.0001</c:v>
                </c:pt>
                <c:pt idx="15344">
                  <c:v>1E-4</c:v>
                </c:pt>
                <c:pt idx="15345">
                  <c:v>1.0001</c:v>
                </c:pt>
                <c:pt idx="15346">
                  <c:v>1E-4</c:v>
                </c:pt>
                <c:pt idx="15347">
                  <c:v>1E-4</c:v>
                </c:pt>
                <c:pt idx="15348">
                  <c:v>1.0001</c:v>
                </c:pt>
                <c:pt idx="15349">
                  <c:v>1.0001</c:v>
                </c:pt>
                <c:pt idx="15350">
                  <c:v>1.0001</c:v>
                </c:pt>
                <c:pt idx="15351">
                  <c:v>1E-4</c:v>
                </c:pt>
                <c:pt idx="15352">
                  <c:v>1E-4</c:v>
                </c:pt>
                <c:pt idx="15353">
                  <c:v>1E-4</c:v>
                </c:pt>
                <c:pt idx="15354">
                  <c:v>1E-4</c:v>
                </c:pt>
                <c:pt idx="15355">
                  <c:v>1.0001</c:v>
                </c:pt>
                <c:pt idx="15356">
                  <c:v>1E-4</c:v>
                </c:pt>
                <c:pt idx="15357">
                  <c:v>1E-4</c:v>
                </c:pt>
                <c:pt idx="15358">
                  <c:v>1E-4</c:v>
                </c:pt>
                <c:pt idx="15359">
                  <c:v>1E-4</c:v>
                </c:pt>
                <c:pt idx="15360">
                  <c:v>1.0001</c:v>
                </c:pt>
                <c:pt idx="15361">
                  <c:v>1E-4</c:v>
                </c:pt>
                <c:pt idx="15362">
                  <c:v>1E-4</c:v>
                </c:pt>
                <c:pt idx="15363">
                  <c:v>1E-4</c:v>
                </c:pt>
                <c:pt idx="15364">
                  <c:v>1E-4</c:v>
                </c:pt>
                <c:pt idx="15365">
                  <c:v>1.0001</c:v>
                </c:pt>
                <c:pt idx="15366">
                  <c:v>2.0001000000000002</c:v>
                </c:pt>
                <c:pt idx="15367">
                  <c:v>2.0001000000000002</c:v>
                </c:pt>
                <c:pt idx="15368">
                  <c:v>1.0001</c:v>
                </c:pt>
                <c:pt idx="15369">
                  <c:v>1.0001</c:v>
                </c:pt>
                <c:pt idx="15370">
                  <c:v>1E-4</c:v>
                </c:pt>
                <c:pt idx="15371">
                  <c:v>1E-4</c:v>
                </c:pt>
                <c:pt idx="15372">
                  <c:v>1E-4</c:v>
                </c:pt>
                <c:pt idx="15373">
                  <c:v>1E-4</c:v>
                </c:pt>
                <c:pt idx="15374">
                  <c:v>1E-4</c:v>
                </c:pt>
                <c:pt idx="15375">
                  <c:v>1E-4</c:v>
                </c:pt>
                <c:pt idx="15376">
                  <c:v>1E-4</c:v>
                </c:pt>
                <c:pt idx="15377">
                  <c:v>1E-4</c:v>
                </c:pt>
                <c:pt idx="15378">
                  <c:v>1E-4</c:v>
                </c:pt>
                <c:pt idx="15379">
                  <c:v>1E-4</c:v>
                </c:pt>
                <c:pt idx="15380">
                  <c:v>1.0001</c:v>
                </c:pt>
                <c:pt idx="15381">
                  <c:v>1E-4</c:v>
                </c:pt>
                <c:pt idx="15382">
                  <c:v>1.0001</c:v>
                </c:pt>
                <c:pt idx="15383">
                  <c:v>1E-4</c:v>
                </c:pt>
                <c:pt idx="15384">
                  <c:v>1E-4</c:v>
                </c:pt>
                <c:pt idx="15385">
                  <c:v>1.0001</c:v>
                </c:pt>
                <c:pt idx="15386">
                  <c:v>1.0001</c:v>
                </c:pt>
                <c:pt idx="15387">
                  <c:v>1E-4</c:v>
                </c:pt>
                <c:pt idx="15388">
                  <c:v>1E-4</c:v>
                </c:pt>
                <c:pt idx="15389">
                  <c:v>1E-4</c:v>
                </c:pt>
                <c:pt idx="15390">
                  <c:v>1E-4</c:v>
                </c:pt>
                <c:pt idx="15391">
                  <c:v>1.0001</c:v>
                </c:pt>
                <c:pt idx="15392">
                  <c:v>1E-4</c:v>
                </c:pt>
                <c:pt idx="15393">
                  <c:v>1E-4</c:v>
                </c:pt>
                <c:pt idx="15394">
                  <c:v>1E-4</c:v>
                </c:pt>
                <c:pt idx="15395">
                  <c:v>1.0001</c:v>
                </c:pt>
                <c:pt idx="15396">
                  <c:v>1E-4</c:v>
                </c:pt>
                <c:pt idx="15397">
                  <c:v>1.0001</c:v>
                </c:pt>
                <c:pt idx="15398">
                  <c:v>1E-4</c:v>
                </c:pt>
                <c:pt idx="15399">
                  <c:v>1E-4</c:v>
                </c:pt>
                <c:pt idx="15400">
                  <c:v>1E-4</c:v>
                </c:pt>
                <c:pt idx="15401">
                  <c:v>1E-4</c:v>
                </c:pt>
                <c:pt idx="15402">
                  <c:v>1.0001</c:v>
                </c:pt>
                <c:pt idx="15403">
                  <c:v>1.0001</c:v>
                </c:pt>
                <c:pt idx="15404">
                  <c:v>1E-4</c:v>
                </c:pt>
                <c:pt idx="15405">
                  <c:v>1E-4</c:v>
                </c:pt>
                <c:pt idx="15406">
                  <c:v>1.0001</c:v>
                </c:pt>
                <c:pt idx="15407">
                  <c:v>1.0001</c:v>
                </c:pt>
                <c:pt idx="15408">
                  <c:v>1E-4</c:v>
                </c:pt>
                <c:pt idx="15409">
                  <c:v>1E-4</c:v>
                </c:pt>
                <c:pt idx="15410">
                  <c:v>1.0001</c:v>
                </c:pt>
                <c:pt idx="15411">
                  <c:v>1E-4</c:v>
                </c:pt>
                <c:pt idx="15412">
                  <c:v>1.0001</c:v>
                </c:pt>
                <c:pt idx="15413">
                  <c:v>1.0001</c:v>
                </c:pt>
                <c:pt idx="15414">
                  <c:v>1E-4</c:v>
                </c:pt>
                <c:pt idx="15415">
                  <c:v>1E-4</c:v>
                </c:pt>
                <c:pt idx="15416">
                  <c:v>1E-4</c:v>
                </c:pt>
                <c:pt idx="15417">
                  <c:v>2.0001000000000002</c:v>
                </c:pt>
                <c:pt idx="15418">
                  <c:v>1E-4</c:v>
                </c:pt>
                <c:pt idx="15419">
                  <c:v>2.0001000000000002</c:v>
                </c:pt>
                <c:pt idx="15420">
                  <c:v>1E-4</c:v>
                </c:pt>
                <c:pt idx="15421">
                  <c:v>1.0001</c:v>
                </c:pt>
                <c:pt idx="15422">
                  <c:v>2.0001000000000002</c:v>
                </c:pt>
                <c:pt idx="15423">
                  <c:v>1E-4</c:v>
                </c:pt>
                <c:pt idx="15424">
                  <c:v>1.0001</c:v>
                </c:pt>
                <c:pt idx="15425">
                  <c:v>1E-4</c:v>
                </c:pt>
                <c:pt idx="15426">
                  <c:v>1E-4</c:v>
                </c:pt>
                <c:pt idx="15427">
                  <c:v>1E-4</c:v>
                </c:pt>
                <c:pt idx="15428">
                  <c:v>1E-4</c:v>
                </c:pt>
                <c:pt idx="15429">
                  <c:v>1E-4</c:v>
                </c:pt>
                <c:pt idx="15430">
                  <c:v>1E-4</c:v>
                </c:pt>
                <c:pt idx="15431">
                  <c:v>2.0001000000000002</c:v>
                </c:pt>
                <c:pt idx="15432">
                  <c:v>1E-4</c:v>
                </c:pt>
                <c:pt idx="15433">
                  <c:v>1E-4</c:v>
                </c:pt>
                <c:pt idx="15434">
                  <c:v>1.0001</c:v>
                </c:pt>
                <c:pt idx="15435">
                  <c:v>1E-4</c:v>
                </c:pt>
                <c:pt idx="15436">
                  <c:v>1E-4</c:v>
                </c:pt>
                <c:pt idx="15437">
                  <c:v>1E-4</c:v>
                </c:pt>
                <c:pt idx="15438">
                  <c:v>1E-4</c:v>
                </c:pt>
                <c:pt idx="15439">
                  <c:v>1E-4</c:v>
                </c:pt>
                <c:pt idx="15440">
                  <c:v>1E-4</c:v>
                </c:pt>
                <c:pt idx="15441">
                  <c:v>1.0001</c:v>
                </c:pt>
                <c:pt idx="15442">
                  <c:v>1E-4</c:v>
                </c:pt>
                <c:pt idx="15443">
                  <c:v>1E-4</c:v>
                </c:pt>
                <c:pt idx="15444">
                  <c:v>1.0001</c:v>
                </c:pt>
                <c:pt idx="15445">
                  <c:v>1.0001</c:v>
                </c:pt>
                <c:pt idx="15446">
                  <c:v>1E-4</c:v>
                </c:pt>
                <c:pt idx="15447">
                  <c:v>1E-4</c:v>
                </c:pt>
                <c:pt idx="15448">
                  <c:v>1.0001</c:v>
                </c:pt>
                <c:pt idx="15449">
                  <c:v>2.0001000000000002</c:v>
                </c:pt>
                <c:pt idx="15450">
                  <c:v>1.0001</c:v>
                </c:pt>
                <c:pt idx="15451">
                  <c:v>1E-4</c:v>
                </c:pt>
                <c:pt idx="15452">
                  <c:v>1.0001</c:v>
                </c:pt>
                <c:pt idx="15453">
                  <c:v>1E-4</c:v>
                </c:pt>
                <c:pt idx="15454">
                  <c:v>2.0001000000000002</c:v>
                </c:pt>
                <c:pt idx="15455">
                  <c:v>2.0001000000000002</c:v>
                </c:pt>
                <c:pt idx="15456">
                  <c:v>1E-4</c:v>
                </c:pt>
                <c:pt idx="15457">
                  <c:v>1E-4</c:v>
                </c:pt>
                <c:pt idx="15458">
                  <c:v>1E-4</c:v>
                </c:pt>
                <c:pt idx="15459">
                  <c:v>1E-4</c:v>
                </c:pt>
                <c:pt idx="15460">
                  <c:v>1.0001</c:v>
                </c:pt>
                <c:pt idx="15461">
                  <c:v>1E-4</c:v>
                </c:pt>
                <c:pt idx="15462">
                  <c:v>1.0001</c:v>
                </c:pt>
                <c:pt idx="15463">
                  <c:v>1E-4</c:v>
                </c:pt>
                <c:pt idx="15464">
                  <c:v>1E-4</c:v>
                </c:pt>
                <c:pt idx="15465">
                  <c:v>1.0001</c:v>
                </c:pt>
                <c:pt idx="15466">
                  <c:v>2.0001000000000002</c:v>
                </c:pt>
                <c:pt idx="15467">
                  <c:v>1E-4</c:v>
                </c:pt>
                <c:pt idx="15468">
                  <c:v>1E-4</c:v>
                </c:pt>
                <c:pt idx="15469">
                  <c:v>1E-4</c:v>
                </c:pt>
                <c:pt idx="15470">
                  <c:v>1E-4</c:v>
                </c:pt>
                <c:pt idx="15471">
                  <c:v>1E-4</c:v>
                </c:pt>
                <c:pt idx="15472">
                  <c:v>1.0001</c:v>
                </c:pt>
                <c:pt idx="15473">
                  <c:v>1E-4</c:v>
                </c:pt>
                <c:pt idx="15474">
                  <c:v>1E-4</c:v>
                </c:pt>
                <c:pt idx="15475">
                  <c:v>3.0001000000000002</c:v>
                </c:pt>
                <c:pt idx="15476">
                  <c:v>1.0001</c:v>
                </c:pt>
                <c:pt idx="15477">
                  <c:v>1E-4</c:v>
                </c:pt>
                <c:pt idx="15478">
                  <c:v>1E-4</c:v>
                </c:pt>
                <c:pt idx="15479">
                  <c:v>1E-4</c:v>
                </c:pt>
                <c:pt idx="15480">
                  <c:v>1E-4</c:v>
                </c:pt>
                <c:pt idx="15481">
                  <c:v>1E-4</c:v>
                </c:pt>
                <c:pt idx="15482">
                  <c:v>1.0001</c:v>
                </c:pt>
                <c:pt idx="15483">
                  <c:v>1E-4</c:v>
                </c:pt>
                <c:pt idx="15484">
                  <c:v>1.0001</c:v>
                </c:pt>
                <c:pt idx="15485">
                  <c:v>1.0001</c:v>
                </c:pt>
                <c:pt idx="15486">
                  <c:v>1E-4</c:v>
                </c:pt>
                <c:pt idx="15487">
                  <c:v>1.0001</c:v>
                </c:pt>
                <c:pt idx="15488">
                  <c:v>1E-4</c:v>
                </c:pt>
                <c:pt idx="15489">
                  <c:v>1E-4</c:v>
                </c:pt>
                <c:pt idx="15490">
                  <c:v>1E-4</c:v>
                </c:pt>
                <c:pt idx="15491">
                  <c:v>1E-4</c:v>
                </c:pt>
                <c:pt idx="15492">
                  <c:v>1E-4</c:v>
                </c:pt>
                <c:pt idx="15493">
                  <c:v>1E-4</c:v>
                </c:pt>
                <c:pt idx="15494">
                  <c:v>1.0001</c:v>
                </c:pt>
                <c:pt idx="15495">
                  <c:v>1E-4</c:v>
                </c:pt>
                <c:pt idx="15496">
                  <c:v>1E-4</c:v>
                </c:pt>
                <c:pt idx="15497">
                  <c:v>1E-4</c:v>
                </c:pt>
                <c:pt idx="15498">
                  <c:v>1E-4</c:v>
                </c:pt>
                <c:pt idx="15499">
                  <c:v>1E-4</c:v>
                </c:pt>
                <c:pt idx="15500">
                  <c:v>1E-4</c:v>
                </c:pt>
                <c:pt idx="15501">
                  <c:v>1E-4</c:v>
                </c:pt>
                <c:pt idx="15502">
                  <c:v>1.0001</c:v>
                </c:pt>
                <c:pt idx="15503">
                  <c:v>1.0001</c:v>
                </c:pt>
                <c:pt idx="15504">
                  <c:v>1E-4</c:v>
                </c:pt>
                <c:pt idx="15505">
                  <c:v>5.0000999999999998</c:v>
                </c:pt>
                <c:pt idx="15506">
                  <c:v>2.0001000000000002</c:v>
                </c:pt>
                <c:pt idx="15507">
                  <c:v>2.0001000000000002</c:v>
                </c:pt>
                <c:pt idx="15508">
                  <c:v>2.0001000000000002</c:v>
                </c:pt>
                <c:pt idx="15509">
                  <c:v>1E-4</c:v>
                </c:pt>
                <c:pt idx="15510">
                  <c:v>1E-4</c:v>
                </c:pt>
                <c:pt idx="15511">
                  <c:v>1.0001</c:v>
                </c:pt>
                <c:pt idx="15512">
                  <c:v>1.0001</c:v>
                </c:pt>
                <c:pt idx="15513">
                  <c:v>1E-4</c:v>
                </c:pt>
                <c:pt idx="15514">
                  <c:v>1.0001</c:v>
                </c:pt>
                <c:pt idx="15515">
                  <c:v>1E-4</c:v>
                </c:pt>
                <c:pt idx="15516">
                  <c:v>3.0001000000000002</c:v>
                </c:pt>
                <c:pt idx="15517">
                  <c:v>1E-4</c:v>
                </c:pt>
                <c:pt idx="15518">
                  <c:v>3.0001000000000002</c:v>
                </c:pt>
                <c:pt idx="15519">
                  <c:v>1E-4</c:v>
                </c:pt>
                <c:pt idx="15520">
                  <c:v>1E-4</c:v>
                </c:pt>
                <c:pt idx="15521">
                  <c:v>1E-4</c:v>
                </c:pt>
                <c:pt idx="15522">
                  <c:v>1E-4</c:v>
                </c:pt>
                <c:pt idx="15523">
                  <c:v>1E-4</c:v>
                </c:pt>
                <c:pt idx="15524">
                  <c:v>1E-4</c:v>
                </c:pt>
                <c:pt idx="15525">
                  <c:v>1E-4</c:v>
                </c:pt>
                <c:pt idx="15526">
                  <c:v>1E-4</c:v>
                </c:pt>
                <c:pt idx="15527">
                  <c:v>1.0001</c:v>
                </c:pt>
                <c:pt idx="15528">
                  <c:v>1E-4</c:v>
                </c:pt>
                <c:pt idx="15529">
                  <c:v>1E-4</c:v>
                </c:pt>
                <c:pt idx="15530">
                  <c:v>1E-4</c:v>
                </c:pt>
                <c:pt idx="15531">
                  <c:v>1E-4</c:v>
                </c:pt>
                <c:pt idx="15532">
                  <c:v>1.0001</c:v>
                </c:pt>
                <c:pt idx="15533">
                  <c:v>1.0001</c:v>
                </c:pt>
                <c:pt idx="15534">
                  <c:v>1E-4</c:v>
                </c:pt>
                <c:pt idx="15535">
                  <c:v>1E-4</c:v>
                </c:pt>
                <c:pt idx="15536">
                  <c:v>1E-4</c:v>
                </c:pt>
                <c:pt idx="15537">
                  <c:v>1.0001</c:v>
                </c:pt>
                <c:pt idx="15538">
                  <c:v>1.0001</c:v>
                </c:pt>
                <c:pt idx="15539">
                  <c:v>1E-4</c:v>
                </c:pt>
                <c:pt idx="15540">
                  <c:v>1.0001</c:v>
                </c:pt>
                <c:pt idx="15541">
                  <c:v>1E-4</c:v>
                </c:pt>
                <c:pt idx="15542">
                  <c:v>2.0001000000000002</c:v>
                </c:pt>
                <c:pt idx="15543">
                  <c:v>1E-4</c:v>
                </c:pt>
                <c:pt idx="15544">
                  <c:v>1E-4</c:v>
                </c:pt>
                <c:pt idx="15545">
                  <c:v>1E-4</c:v>
                </c:pt>
                <c:pt idx="15546">
                  <c:v>1E-4</c:v>
                </c:pt>
                <c:pt idx="15547">
                  <c:v>1E-4</c:v>
                </c:pt>
                <c:pt idx="15548">
                  <c:v>2.0001000000000002</c:v>
                </c:pt>
                <c:pt idx="15549">
                  <c:v>1E-4</c:v>
                </c:pt>
                <c:pt idx="15550">
                  <c:v>1E-4</c:v>
                </c:pt>
                <c:pt idx="15551">
                  <c:v>1.0001</c:v>
                </c:pt>
                <c:pt idx="15552">
                  <c:v>1E-4</c:v>
                </c:pt>
                <c:pt idx="15553">
                  <c:v>1.0001</c:v>
                </c:pt>
                <c:pt idx="15554">
                  <c:v>2.0001000000000002</c:v>
                </c:pt>
                <c:pt idx="15555">
                  <c:v>1E-4</c:v>
                </c:pt>
                <c:pt idx="15556">
                  <c:v>2.0001000000000002</c:v>
                </c:pt>
                <c:pt idx="15557">
                  <c:v>2.0001000000000002</c:v>
                </c:pt>
                <c:pt idx="15558">
                  <c:v>6.0000999999999998</c:v>
                </c:pt>
                <c:pt idx="15559">
                  <c:v>6.0000999999999998</c:v>
                </c:pt>
                <c:pt idx="15560">
                  <c:v>8.0000999999999998</c:v>
                </c:pt>
                <c:pt idx="15561">
                  <c:v>8.0000999999999998</c:v>
                </c:pt>
                <c:pt idx="15562">
                  <c:v>3.0001000000000002</c:v>
                </c:pt>
                <c:pt idx="15563">
                  <c:v>2.0001000000000002</c:v>
                </c:pt>
                <c:pt idx="15564">
                  <c:v>2.0001000000000002</c:v>
                </c:pt>
                <c:pt idx="15565">
                  <c:v>1.0001</c:v>
                </c:pt>
                <c:pt idx="15566">
                  <c:v>1E-4</c:v>
                </c:pt>
                <c:pt idx="15567">
                  <c:v>1.0001</c:v>
                </c:pt>
                <c:pt idx="15568">
                  <c:v>1E-4</c:v>
                </c:pt>
                <c:pt idx="15569">
                  <c:v>1.0001</c:v>
                </c:pt>
                <c:pt idx="15570">
                  <c:v>1E-4</c:v>
                </c:pt>
                <c:pt idx="15571">
                  <c:v>1.0001</c:v>
                </c:pt>
                <c:pt idx="15572">
                  <c:v>1E-4</c:v>
                </c:pt>
                <c:pt idx="15573">
                  <c:v>1.0001</c:v>
                </c:pt>
                <c:pt idx="15574">
                  <c:v>1E-4</c:v>
                </c:pt>
                <c:pt idx="15575">
                  <c:v>1E-4</c:v>
                </c:pt>
                <c:pt idx="15576">
                  <c:v>1E-4</c:v>
                </c:pt>
                <c:pt idx="15577">
                  <c:v>1.0001</c:v>
                </c:pt>
                <c:pt idx="15578">
                  <c:v>1E-4</c:v>
                </c:pt>
                <c:pt idx="15579">
                  <c:v>1E-4</c:v>
                </c:pt>
                <c:pt idx="15580">
                  <c:v>1.0001</c:v>
                </c:pt>
                <c:pt idx="15581">
                  <c:v>1.0001</c:v>
                </c:pt>
                <c:pt idx="15582">
                  <c:v>1E-4</c:v>
                </c:pt>
                <c:pt idx="15583">
                  <c:v>1.0001</c:v>
                </c:pt>
                <c:pt idx="15584">
                  <c:v>1.0001</c:v>
                </c:pt>
                <c:pt idx="15585">
                  <c:v>1E-4</c:v>
                </c:pt>
                <c:pt idx="15586">
                  <c:v>4.0000999999999998</c:v>
                </c:pt>
                <c:pt idx="15587">
                  <c:v>1E-4</c:v>
                </c:pt>
                <c:pt idx="15588">
                  <c:v>1E-4</c:v>
                </c:pt>
                <c:pt idx="15589">
                  <c:v>1E-4</c:v>
                </c:pt>
                <c:pt idx="15590">
                  <c:v>1.0001</c:v>
                </c:pt>
                <c:pt idx="15591">
                  <c:v>1E-4</c:v>
                </c:pt>
                <c:pt idx="15592">
                  <c:v>2.0001000000000002</c:v>
                </c:pt>
                <c:pt idx="15593">
                  <c:v>1E-4</c:v>
                </c:pt>
                <c:pt idx="15594">
                  <c:v>1E-4</c:v>
                </c:pt>
                <c:pt idx="15595">
                  <c:v>1E-4</c:v>
                </c:pt>
                <c:pt idx="15596">
                  <c:v>1E-4</c:v>
                </c:pt>
                <c:pt idx="15597">
                  <c:v>1E-4</c:v>
                </c:pt>
                <c:pt idx="15598">
                  <c:v>1E-4</c:v>
                </c:pt>
                <c:pt idx="15599">
                  <c:v>1.0001</c:v>
                </c:pt>
                <c:pt idx="15600">
                  <c:v>1.0001</c:v>
                </c:pt>
                <c:pt idx="15601">
                  <c:v>1E-4</c:v>
                </c:pt>
                <c:pt idx="15602">
                  <c:v>1E-4</c:v>
                </c:pt>
                <c:pt idx="15603">
                  <c:v>1E-4</c:v>
                </c:pt>
                <c:pt idx="15604">
                  <c:v>1E-4</c:v>
                </c:pt>
                <c:pt idx="15605">
                  <c:v>1.0001</c:v>
                </c:pt>
                <c:pt idx="15606">
                  <c:v>1E-4</c:v>
                </c:pt>
                <c:pt idx="15607">
                  <c:v>1E-4</c:v>
                </c:pt>
                <c:pt idx="15608">
                  <c:v>1E-4</c:v>
                </c:pt>
                <c:pt idx="15609">
                  <c:v>1E-4</c:v>
                </c:pt>
                <c:pt idx="15610">
                  <c:v>1.0001</c:v>
                </c:pt>
                <c:pt idx="15611">
                  <c:v>1.0001</c:v>
                </c:pt>
                <c:pt idx="15612">
                  <c:v>1.0001</c:v>
                </c:pt>
                <c:pt idx="15613">
                  <c:v>5.0000999999999998</c:v>
                </c:pt>
                <c:pt idx="15614">
                  <c:v>6.0000999999999998</c:v>
                </c:pt>
                <c:pt idx="15615">
                  <c:v>10.0001</c:v>
                </c:pt>
                <c:pt idx="15616">
                  <c:v>3.0001000000000002</c:v>
                </c:pt>
                <c:pt idx="15617">
                  <c:v>4.0000999999999998</c:v>
                </c:pt>
                <c:pt idx="15618">
                  <c:v>3.0001000000000002</c:v>
                </c:pt>
                <c:pt idx="15619">
                  <c:v>4.0000999999999998</c:v>
                </c:pt>
                <c:pt idx="15620">
                  <c:v>8.0000999999999998</c:v>
                </c:pt>
                <c:pt idx="15621">
                  <c:v>9.0000999999999998</c:v>
                </c:pt>
                <c:pt idx="15622">
                  <c:v>2.0001000000000002</c:v>
                </c:pt>
                <c:pt idx="15623">
                  <c:v>7.0000999999999998</c:v>
                </c:pt>
                <c:pt idx="15624">
                  <c:v>1.0001</c:v>
                </c:pt>
                <c:pt idx="15625">
                  <c:v>1E-4</c:v>
                </c:pt>
                <c:pt idx="15626">
                  <c:v>2.0001000000000002</c:v>
                </c:pt>
                <c:pt idx="15627">
                  <c:v>1.0001</c:v>
                </c:pt>
                <c:pt idx="15628">
                  <c:v>1.0001</c:v>
                </c:pt>
                <c:pt idx="15629">
                  <c:v>1E-4</c:v>
                </c:pt>
                <c:pt idx="15630">
                  <c:v>1.0001</c:v>
                </c:pt>
                <c:pt idx="15631">
                  <c:v>1.0001</c:v>
                </c:pt>
                <c:pt idx="15632">
                  <c:v>1E-4</c:v>
                </c:pt>
                <c:pt idx="15633">
                  <c:v>1.0001</c:v>
                </c:pt>
                <c:pt idx="15634">
                  <c:v>1.0001</c:v>
                </c:pt>
                <c:pt idx="15635">
                  <c:v>1E-4</c:v>
                </c:pt>
                <c:pt idx="15636">
                  <c:v>1.0001</c:v>
                </c:pt>
                <c:pt idx="15637">
                  <c:v>1E-4</c:v>
                </c:pt>
                <c:pt idx="15638">
                  <c:v>1.0001</c:v>
                </c:pt>
                <c:pt idx="15639">
                  <c:v>1E-4</c:v>
                </c:pt>
                <c:pt idx="15640">
                  <c:v>1E-4</c:v>
                </c:pt>
                <c:pt idx="15641">
                  <c:v>1.0001</c:v>
                </c:pt>
                <c:pt idx="15642">
                  <c:v>1E-4</c:v>
                </c:pt>
                <c:pt idx="15643">
                  <c:v>1E-4</c:v>
                </c:pt>
                <c:pt idx="15644">
                  <c:v>1E-4</c:v>
                </c:pt>
                <c:pt idx="15645">
                  <c:v>1.0001</c:v>
                </c:pt>
                <c:pt idx="15646">
                  <c:v>1E-4</c:v>
                </c:pt>
                <c:pt idx="15647">
                  <c:v>1.0001</c:v>
                </c:pt>
                <c:pt idx="15648">
                  <c:v>4.0000999999999998</c:v>
                </c:pt>
                <c:pt idx="15649">
                  <c:v>1E-4</c:v>
                </c:pt>
                <c:pt idx="15650">
                  <c:v>1E-4</c:v>
                </c:pt>
                <c:pt idx="15651">
                  <c:v>2.0001000000000002</c:v>
                </c:pt>
                <c:pt idx="15652">
                  <c:v>1E-4</c:v>
                </c:pt>
                <c:pt idx="15653">
                  <c:v>1.0001</c:v>
                </c:pt>
                <c:pt idx="15654">
                  <c:v>1.0001</c:v>
                </c:pt>
                <c:pt idx="15655">
                  <c:v>1E-4</c:v>
                </c:pt>
                <c:pt idx="15656">
                  <c:v>1E-4</c:v>
                </c:pt>
                <c:pt idx="15657">
                  <c:v>1E-4</c:v>
                </c:pt>
                <c:pt idx="15658">
                  <c:v>1E-4</c:v>
                </c:pt>
                <c:pt idx="15659">
                  <c:v>1E-4</c:v>
                </c:pt>
                <c:pt idx="15660">
                  <c:v>1E-4</c:v>
                </c:pt>
                <c:pt idx="15661">
                  <c:v>1E-4</c:v>
                </c:pt>
                <c:pt idx="15662">
                  <c:v>1E-4</c:v>
                </c:pt>
                <c:pt idx="15663">
                  <c:v>1E-4</c:v>
                </c:pt>
                <c:pt idx="15664">
                  <c:v>1E-4</c:v>
                </c:pt>
                <c:pt idx="15665">
                  <c:v>1.0001</c:v>
                </c:pt>
                <c:pt idx="15666">
                  <c:v>1.0001</c:v>
                </c:pt>
                <c:pt idx="15667">
                  <c:v>1E-4</c:v>
                </c:pt>
                <c:pt idx="15668">
                  <c:v>1E-4</c:v>
                </c:pt>
                <c:pt idx="15669">
                  <c:v>1.0001</c:v>
                </c:pt>
                <c:pt idx="15670">
                  <c:v>1.0001</c:v>
                </c:pt>
                <c:pt idx="15671">
                  <c:v>1E-4</c:v>
                </c:pt>
                <c:pt idx="15672">
                  <c:v>1E-4</c:v>
                </c:pt>
                <c:pt idx="15673">
                  <c:v>1E-4</c:v>
                </c:pt>
                <c:pt idx="15674">
                  <c:v>1.0001</c:v>
                </c:pt>
                <c:pt idx="15675">
                  <c:v>1E-4</c:v>
                </c:pt>
                <c:pt idx="15676">
                  <c:v>1E-4</c:v>
                </c:pt>
                <c:pt idx="15677">
                  <c:v>1.0001</c:v>
                </c:pt>
                <c:pt idx="15678">
                  <c:v>1E-4</c:v>
                </c:pt>
                <c:pt idx="15679">
                  <c:v>1.0001</c:v>
                </c:pt>
                <c:pt idx="15680">
                  <c:v>1.0001</c:v>
                </c:pt>
                <c:pt idx="15681">
                  <c:v>1E-4</c:v>
                </c:pt>
                <c:pt idx="15682">
                  <c:v>1.0001</c:v>
                </c:pt>
                <c:pt idx="15683">
                  <c:v>1E-4</c:v>
                </c:pt>
                <c:pt idx="15684">
                  <c:v>1E-4</c:v>
                </c:pt>
                <c:pt idx="15685">
                  <c:v>1E-4</c:v>
                </c:pt>
                <c:pt idx="15686">
                  <c:v>1E-4</c:v>
                </c:pt>
                <c:pt idx="15687">
                  <c:v>1E-4</c:v>
                </c:pt>
                <c:pt idx="15688">
                  <c:v>1E-4</c:v>
                </c:pt>
                <c:pt idx="15689">
                  <c:v>1E-4</c:v>
                </c:pt>
                <c:pt idx="15690">
                  <c:v>1.0001</c:v>
                </c:pt>
                <c:pt idx="15691">
                  <c:v>1E-4</c:v>
                </c:pt>
                <c:pt idx="15692">
                  <c:v>1.0001</c:v>
                </c:pt>
                <c:pt idx="15693">
                  <c:v>1E-4</c:v>
                </c:pt>
                <c:pt idx="15694">
                  <c:v>3.0001000000000002</c:v>
                </c:pt>
                <c:pt idx="15695">
                  <c:v>2.0001000000000002</c:v>
                </c:pt>
                <c:pt idx="15696">
                  <c:v>1.0001</c:v>
                </c:pt>
                <c:pt idx="15697">
                  <c:v>1E-4</c:v>
                </c:pt>
                <c:pt idx="15698">
                  <c:v>1.0001</c:v>
                </c:pt>
                <c:pt idx="15699">
                  <c:v>1.0001</c:v>
                </c:pt>
                <c:pt idx="15700">
                  <c:v>1.0001</c:v>
                </c:pt>
                <c:pt idx="15701">
                  <c:v>1E-4</c:v>
                </c:pt>
                <c:pt idx="15702">
                  <c:v>1E-4</c:v>
                </c:pt>
                <c:pt idx="15703">
                  <c:v>1E-4</c:v>
                </c:pt>
                <c:pt idx="15704">
                  <c:v>1E-4</c:v>
                </c:pt>
                <c:pt idx="15705">
                  <c:v>1E-4</c:v>
                </c:pt>
                <c:pt idx="15706">
                  <c:v>1E-4</c:v>
                </c:pt>
                <c:pt idx="15707">
                  <c:v>1.0001</c:v>
                </c:pt>
                <c:pt idx="15708">
                  <c:v>1E-4</c:v>
                </c:pt>
                <c:pt idx="15709">
                  <c:v>1E-4</c:v>
                </c:pt>
                <c:pt idx="15710">
                  <c:v>1.0001</c:v>
                </c:pt>
                <c:pt idx="15711">
                  <c:v>1E-4</c:v>
                </c:pt>
                <c:pt idx="15712">
                  <c:v>1E-4</c:v>
                </c:pt>
                <c:pt idx="15713">
                  <c:v>1E-4</c:v>
                </c:pt>
                <c:pt idx="15714">
                  <c:v>1E-4</c:v>
                </c:pt>
                <c:pt idx="15715">
                  <c:v>1.0001</c:v>
                </c:pt>
                <c:pt idx="15716">
                  <c:v>1E-4</c:v>
                </c:pt>
                <c:pt idx="15717">
                  <c:v>1.0001</c:v>
                </c:pt>
                <c:pt idx="15718">
                  <c:v>1.0001</c:v>
                </c:pt>
                <c:pt idx="15719">
                  <c:v>1E-4</c:v>
                </c:pt>
                <c:pt idx="15720">
                  <c:v>1.0001</c:v>
                </c:pt>
                <c:pt idx="15721">
                  <c:v>1E-4</c:v>
                </c:pt>
                <c:pt idx="15722">
                  <c:v>1E-4</c:v>
                </c:pt>
                <c:pt idx="15723">
                  <c:v>1.0001</c:v>
                </c:pt>
                <c:pt idx="15724">
                  <c:v>1E-4</c:v>
                </c:pt>
                <c:pt idx="15725">
                  <c:v>1E-4</c:v>
                </c:pt>
                <c:pt idx="15726">
                  <c:v>3.0001000000000002</c:v>
                </c:pt>
                <c:pt idx="15727">
                  <c:v>1E-4</c:v>
                </c:pt>
                <c:pt idx="15728">
                  <c:v>1E-4</c:v>
                </c:pt>
                <c:pt idx="15729">
                  <c:v>2.0001000000000002</c:v>
                </c:pt>
                <c:pt idx="15730">
                  <c:v>1E-4</c:v>
                </c:pt>
                <c:pt idx="15731">
                  <c:v>1.0001</c:v>
                </c:pt>
                <c:pt idx="15732">
                  <c:v>2.0001000000000002</c:v>
                </c:pt>
                <c:pt idx="15733">
                  <c:v>1.0001</c:v>
                </c:pt>
                <c:pt idx="15734">
                  <c:v>1.0001</c:v>
                </c:pt>
                <c:pt idx="15735">
                  <c:v>1E-4</c:v>
                </c:pt>
                <c:pt idx="15736">
                  <c:v>1E-4</c:v>
                </c:pt>
                <c:pt idx="15737">
                  <c:v>1E-4</c:v>
                </c:pt>
                <c:pt idx="15738">
                  <c:v>1E-4</c:v>
                </c:pt>
                <c:pt idx="15739">
                  <c:v>1.0001</c:v>
                </c:pt>
                <c:pt idx="15740">
                  <c:v>1E-4</c:v>
                </c:pt>
                <c:pt idx="15741">
                  <c:v>1.0001</c:v>
                </c:pt>
                <c:pt idx="15742">
                  <c:v>1E-4</c:v>
                </c:pt>
                <c:pt idx="15743">
                  <c:v>1E-4</c:v>
                </c:pt>
                <c:pt idx="15744">
                  <c:v>1E-4</c:v>
                </c:pt>
                <c:pt idx="15745">
                  <c:v>1E-4</c:v>
                </c:pt>
                <c:pt idx="15746">
                  <c:v>1E-4</c:v>
                </c:pt>
                <c:pt idx="15747">
                  <c:v>1E-4</c:v>
                </c:pt>
                <c:pt idx="15748">
                  <c:v>1E-4</c:v>
                </c:pt>
                <c:pt idx="15749">
                  <c:v>1E-4</c:v>
                </c:pt>
                <c:pt idx="15750">
                  <c:v>3.0001000000000002</c:v>
                </c:pt>
                <c:pt idx="15751">
                  <c:v>1E-4</c:v>
                </c:pt>
                <c:pt idx="15752">
                  <c:v>2.0001000000000002</c:v>
                </c:pt>
                <c:pt idx="15753">
                  <c:v>3.0001000000000002</c:v>
                </c:pt>
                <c:pt idx="15754">
                  <c:v>1E-4</c:v>
                </c:pt>
                <c:pt idx="15755">
                  <c:v>1E-4</c:v>
                </c:pt>
                <c:pt idx="15756">
                  <c:v>1E-4</c:v>
                </c:pt>
                <c:pt idx="15757">
                  <c:v>1E-4</c:v>
                </c:pt>
                <c:pt idx="15758">
                  <c:v>3.0001000000000002</c:v>
                </c:pt>
                <c:pt idx="15759">
                  <c:v>1E-4</c:v>
                </c:pt>
                <c:pt idx="15760">
                  <c:v>1.0001</c:v>
                </c:pt>
                <c:pt idx="15761">
                  <c:v>1E-4</c:v>
                </c:pt>
                <c:pt idx="15762">
                  <c:v>1.0001</c:v>
                </c:pt>
                <c:pt idx="15763">
                  <c:v>1E-4</c:v>
                </c:pt>
                <c:pt idx="15764">
                  <c:v>1E-4</c:v>
                </c:pt>
                <c:pt idx="15765">
                  <c:v>1.0001</c:v>
                </c:pt>
                <c:pt idx="15766">
                  <c:v>1.0001</c:v>
                </c:pt>
                <c:pt idx="15767">
                  <c:v>1.0001</c:v>
                </c:pt>
                <c:pt idx="15768">
                  <c:v>1E-4</c:v>
                </c:pt>
                <c:pt idx="15769">
                  <c:v>1E-4</c:v>
                </c:pt>
                <c:pt idx="15770">
                  <c:v>1E-4</c:v>
                </c:pt>
                <c:pt idx="15771">
                  <c:v>1E-4</c:v>
                </c:pt>
                <c:pt idx="15772">
                  <c:v>1E-4</c:v>
                </c:pt>
                <c:pt idx="15773">
                  <c:v>1E-4</c:v>
                </c:pt>
                <c:pt idx="15774">
                  <c:v>1.0001</c:v>
                </c:pt>
                <c:pt idx="15775">
                  <c:v>1.0001</c:v>
                </c:pt>
                <c:pt idx="15776">
                  <c:v>1E-4</c:v>
                </c:pt>
                <c:pt idx="15777">
                  <c:v>1E-4</c:v>
                </c:pt>
                <c:pt idx="15778">
                  <c:v>3.0001000000000002</c:v>
                </c:pt>
                <c:pt idx="15779">
                  <c:v>1.0001</c:v>
                </c:pt>
                <c:pt idx="15780">
                  <c:v>2.0001000000000002</c:v>
                </c:pt>
                <c:pt idx="15781">
                  <c:v>1E-4</c:v>
                </c:pt>
                <c:pt idx="15782">
                  <c:v>3.0001000000000002</c:v>
                </c:pt>
                <c:pt idx="15783">
                  <c:v>2.0001000000000002</c:v>
                </c:pt>
                <c:pt idx="15784">
                  <c:v>1E-4</c:v>
                </c:pt>
                <c:pt idx="15785">
                  <c:v>1.0001</c:v>
                </c:pt>
                <c:pt idx="15786">
                  <c:v>3.0001000000000002</c:v>
                </c:pt>
                <c:pt idx="15787">
                  <c:v>2.0001000000000002</c:v>
                </c:pt>
                <c:pt idx="15788">
                  <c:v>3.0001000000000002</c:v>
                </c:pt>
                <c:pt idx="15789">
                  <c:v>1E-4</c:v>
                </c:pt>
                <c:pt idx="15790">
                  <c:v>2.0001000000000002</c:v>
                </c:pt>
                <c:pt idx="15791">
                  <c:v>1.0001</c:v>
                </c:pt>
                <c:pt idx="15792">
                  <c:v>1E-4</c:v>
                </c:pt>
                <c:pt idx="15793">
                  <c:v>1.0001</c:v>
                </c:pt>
                <c:pt idx="15794">
                  <c:v>1E-4</c:v>
                </c:pt>
                <c:pt idx="15795">
                  <c:v>1E-4</c:v>
                </c:pt>
                <c:pt idx="15796">
                  <c:v>1.0001</c:v>
                </c:pt>
                <c:pt idx="15797">
                  <c:v>1E-4</c:v>
                </c:pt>
                <c:pt idx="15798">
                  <c:v>1E-4</c:v>
                </c:pt>
                <c:pt idx="15799">
                  <c:v>1E-4</c:v>
                </c:pt>
                <c:pt idx="15800">
                  <c:v>3.0001000000000002</c:v>
                </c:pt>
                <c:pt idx="15801">
                  <c:v>1.0001</c:v>
                </c:pt>
                <c:pt idx="15802">
                  <c:v>1E-4</c:v>
                </c:pt>
                <c:pt idx="15803">
                  <c:v>1E-4</c:v>
                </c:pt>
                <c:pt idx="15804">
                  <c:v>1E-4</c:v>
                </c:pt>
                <c:pt idx="15805">
                  <c:v>1.0001</c:v>
                </c:pt>
                <c:pt idx="15806">
                  <c:v>2.0001000000000002</c:v>
                </c:pt>
                <c:pt idx="15807">
                  <c:v>1.0001</c:v>
                </c:pt>
                <c:pt idx="15808">
                  <c:v>1.0001</c:v>
                </c:pt>
                <c:pt idx="15809">
                  <c:v>1E-4</c:v>
                </c:pt>
                <c:pt idx="15810">
                  <c:v>1E-4</c:v>
                </c:pt>
                <c:pt idx="15811">
                  <c:v>1E-4</c:v>
                </c:pt>
                <c:pt idx="15812">
                  <c:v>1.0001</c:v>
                </c:pt>
                <c:pt idx="15813">
                  <c:v>1E-4</c:v>
                </c:pt>
                <c:pt idx="15814">
                  <c:v>1E-4</c:v>
                </c:pt>
                <c:pt idx="15815">
                  <c:v>1E-4</c:v>
                </c:pt>
                <c:pt idx="15816">
                  <c:v>1E-4</c:v>
                </c:pt>
                <c:pt idx="15817">
                  <c:v>1E-4</c:v>
                </c:pt>
                <c:pt idx="15818">
                  <c:v>1E-4</c:v>
                </c:pt>
                <c:pt idx="15819">
                  <c:v>1.0001</c:v>
                </c:pt>
                <c:pt idx="15820">
                  <c:v>2.0001000000000002</c:v>
                </c:pt>
                <c:pt idx="15821">
                  <c:v>1E-4</c:v>
                </c:pt>
                <c:pt idx="15822">
                  <c:v>1E-4</c:v>
                </c:pt>
                <c:pt idx="15823">
                  <c:v>1E-4</c:v>
                </c:pt>
                <c:pt idx="15824">
                  <c:v>1E-4</c:v>
                </c:pt>
                <c:pt idx="15825">
                  <c:v>1.0001</c:v>
                </c:pt>
                <c:pt idx="15826">
                  <c:v>1.0001</c:v>
                </c:pt>
                <c:pt idx="15827">
                  <c:v>1E-4</c:v>
                </c:pt>
                <c:pt idx="15828">
                  <c:v>1E-4</c:v>
                </c:pt>
                <c:pt idx="15829">
                  <c:v>1E-4</c:v>
                </c:pt>
                <c:pt idx="15830">
                  <c:v>1.0001</c:v>
                </c:pt>
                <c:pt idx="15831">
                  <c:v>2.0001000000000002</c:v>
                </c:pt>
                <c:pt idx="15832">
                  <c:v>1E-4</c:v>
                </c:pt>
                <c:pt idx="15833">
                  <c:v>1E-4</c:v>
                </c:pt>
                <c:pt idx="15834">
                  <c:v>1.0001</c:v>
                </c:pt>
                <c:pt idx="15835">
                  <c:v>1.0001</c:v>
                </c:pt>
                <c:pt idx="15836">
                  <c:v>1.0001</c:v>
                </c:pt>
                <c:pt idx="15837">
                  <c:v>1E-4</c:v>
                </c:pt>
                <c:pt idx="15838">
                  <c:v>3.0001000000000002</c:v>
                </c:pt>
                <c:pt idx="15839">
                  <c:v>1E-4</c:v>
                </c:pt>
                <c:pt idx="15840">
                  <c:v>1E-4</c:v>
                </c:pt>
                <c:pt idx="15841">
                  <c:v>1.0001</c:v>
                </c:pt>
                <c:pt idx="15842">
                  <c:v>1.0001</c:v>
                </c:pt>
                <c:pt idx="15843">
                  <c:v>1.0001</c:v>
                </c:pt>
                <c:pt idx="15844">
                  <c:v>1E-4</c:v>
                </c:pt>
                <c:pt idx="15845">
                  <c:v>1E-4</c:v>
                </c:pt>
                <c:pt idx="15846">
                  <c:v>1E-4</c:v>
                </c:pt>
                <c:pt idx="15847">
                  <c:v>1E-4</c:v>
                </c:pt>
                <c:pt idx="15848">
                  <c:v>1E-4</c:v>
                </c:pt>
                <c:pt idx="15849">
                  <c:v>1E-4</c:v>
                </c:pt>
                <c:pt idx="15850">
                  <c:v>1E-4</c:v>
                </c:pt>
                <c:pt idx="15851">
                  <c:v>1.0001</c:v>
                </c:pt>
                <c:pt idx="15852">
                  <c:v>1E-4</c:v>
                </c:pt>
                <c:pt idx="15853">
                  <c:v>1E-4</c:v>
                </c:pt>
                <c:pt idx="15854">
                  <c:v>1E-4</c:v>
                </c:pt>
                <c:pt idx="15855">
                  <c:v>1.0001</c:v>
                </c:pt>
                <c:pt idx="15856">
                  <c:v>1.0001</c:v>
                </c:pt>
                <c:pt idx="15857">
                  <c:v>1E-4</c:v>
                </c:pt>
                <c:pt idx="15858">
                  <c:v>1E-4</c:v>
                </c:pt>
                <c:pt idx="15859">
                  <c:v>3.0001000000000002</c:v>
                </c:pt>
                <c:pt idx="15860">
                  <c:v>1.0001</c:v>
                </c:pt>
                <c:pt idx="15861">
                  <c:v>1E-4</c:v>
                </c:pt>
                <c:pt idx="15862">
                  <c:v>1E-4</c:v>
                </c:pt>
                <c:pt idx="15863">
                  <c:v>1E-4</c:v>
                </c:pt>
                <c:pt idx="15864">
                  <c:v>1E-4</c:v>
                </c:pt>
                <c:pt idx="15865">
                  <c:v>1E-4</c:v>
                </c:pt>
                <c:pt idx="15866">
                  <c:v>1.0001</c:v>
                </c:pt>
                <c:pt idx="15867">
                  <c:v>1E-4</c:v>
                </c:pt>
                <c:pt idx="15868">
                  <c:v>1E-4</c:v>
                </c:pt>
                <c:pt idx="15869">
                  <c:v>1.0001</c:v>
                </c:pt>
                <c:pt idx="15870">
                  <c:v>1E-4</c:v>
                </c:pt>
                <c:pt idx="15871">
                  <c:v>1E-4</c:v>
                </c:pt>
                <c:pt idx="15872">
                  <c:v>1E-4</c:v>
                </c:pt>
                <c:pt idx="15873">
                  <c:v>1E-4</c:v>
                </c:pt>
                <c:pt idx="15874">
                  <c:v>1E-4</c:v>
                </c:pt>
                <c:pt idx="15875">
                  <c:v>1E-4</c:v>
                </c:pt>
                <c:pt idx="15876">
                  <c:v>1E-4</c:v>
                </c:pt>
                <c:pt idx="15877">
                  <c:v>1E-4</c:v>
                </c:pt>
                <c:pt idx="15878">
                  <c:v>1E-4</c:v>
                </c:pt>
                <c:pt idx="15879">
                  <c:v>1.0001</c:v>
                </c:pt>
                <c:pt idx="15880">
                  <c:v>1E-4</c:v>
                </c:pt>
                <c:pt idx="15881">
                  <c:v>1E-4</c:v>
                </c:pt>
                <c:pt idx="15882">
                  <c:v>1E-4</c:v>
                </c:pt>
                <c:pt idx="15883">
                  <c:v>1E-4</c:v>
                </c:pt>
                <c:pt idx="15884">
                  <c:v>1.0001</c:v>
                </c:pt>
                <c:pt idx="15885">
                  <c:v>1E-4</c:v>
                </c:pt>
                <c:pt idx="15886">
                  <c:v>1E-4</c:v>
                </c:pt>
                <c:pt idx="15887">
                  <c:v>1E-4</c:v>
                </c:pt>
                <c:pt idx="15888">
                  <c:v>1.0001</c:v>
                </c:pt>
                <c:pt idx="15889">
                  <c:v>1.0001</c:v>
                </c:pt>
                <c:pt idx="15890">
                  <c:v>1E-4</c:v>
                </c:pt>
                <c:pt idx="15891">
                  <c:v>1E-4</c:v>
                </c:pt>
                <c:pt idx="15892">
                  <c:v>1E-4</c:v>
                </c:pt>
                <c:pt idx="15893">
                  <c:v>1.0001</c:v>
                </c:pt>
                <c:pt idx="15894">
                  <c:v>1E-4</c:v>
                </c:pt>
                <c:pt idx="15895">
                  <c:v>1.0001</c:v>
                </c:pt>
                <c:pt idx="15896">
                  <c:v>1.0001</c:v>
                </c:pt>
                <c:pt idx="15897">
                  <c:v>1E-4</c:v>
                </c:pt>
                <c:pt idx="15898">
                  <c:v>2.0001000000000002</c:v>
                </c:pt>
                <c:pt idx="15899">
                  <c:v>1E-4</c:v>
                </c:pt>
                <c:pt idx="15900">
                  <c:v>1.0001</c:v>
                </c:pt>
                <c:pt idx="15901">
                  <c:v>1.0001</c:v>
                </c:pt>
                <c:pt idx="15902">
                  <c:v>1E-4</c:v>
                </c:pt>
                <c:pt idx="15903">
                  <c:v>1E-4</c:v>
                </c:pt>
                <c:pt idx="15904">
                  <c:v>1E-4</c:v>
                </c:pt>
                <c:pt idx="15905">
                  <c:v>1E-4</c:v>
                </c:pt>
                <c:pt idx="15906">
                  <c:v>1.0001</c:v>
                </c:pt>
                <c:pt idx="15907">
                  <c:v>1E-4</c:v>
                </c:pt>
                <c:pt idx="15908">
                  <c:v>1.0001</c:v>
                </c:pt>
                <c:pt idx="15909">
                  <c:v>1E-4</c:v>
                </c:pt>
                <c:pt idx="15910">
                  <c:v>1E-4</c:v>
                </c:pt>
                <c:pt idx="15911">
                  <c:v>1E-4</c:v>
                </c:pt>
                <c:pt idx="15912">
                  <c:v>1.0001</c:v>
                </c:pt>
                <c:pt idx="15913">
                  <c:v>1E-4</c:v>
                </c:pt>
                <c:pt idx="15914">
                  <c:v>1E-4</c:v>
                </c:pt>
                <c:pt idx="15915">
                  <c:v>1.0001</c:v>
                </c:pt>
                <c:pt idx="15916">
                  <c:v>1.0001</c:v>
                </c:pt>
                <c:pt idx="15917">
                  <c:v>1E-4</c:v>
                </c:pt>
                <c:pt idx="15918">
                  <c:v>1E-4</c:v>
                </c:pt>
                <c:pt idx="15919">
                  <c:v>1E-4</c:v>
                </c:pt>
                <c:pt idx="15920">
                  <c:v>1E-4</c:v>
                </c:pt>
                <c:pt idx="15921">
                  <c:v>1E-4</c:v>
                </c:pt>
                <c:pt idx="15922">
                  <c:v>1.0001</c:v>
                </c:pt>
                <c:pt idx="15923">
                  <c:v>1E-4</c:v>
                </c:pt>
                <c:pt idx="15924">
                  <c:v>1E-4</c:v>
                </c:pt>
                <c:pt idx="15925">
                  <c:v>1E-4</c:v>
                </c:pt>
                <c:pt idx="15926">
                  <c:v>1E-4</c:v>
                </c:pt>
                <c:pt idx="15927">
                  <c:v>1E-4</c:v>
                </c:pt>
                <c:pt idx="15928">
                  <c:v>1E-4</c:v>
                </c:pt>
                <c:pt idx="15929">
                  <c:v>1E-4</c:v>
                </c:pt>
                <c:pt idx="15930">
                  <c:v>1E-4</c:v>
                </c:pt>
                <c:pt idx="15931">
                  <c:v>1.0001</c:v>
                </c:pt>
                <c:pt idx="15932">
                  <c:v>1E-4</c:v>
                </c:pt>
                <c:pt idx="15933">
                  <c:v>1E-4</c:v>
                </c:pt>
                <c:pt idx="15934">
                  <c:v>1E-4</c:v>
                </c:pt>
                <c:pt idx="15935">
                  <c:v>1E-4</c:v>
                </c:pt>
                <c:pt idx="15936">
                  <c:v>1E-4</c:v>
                </c:pt>
                <c:pt idx="15937">
                  <c:v>1.0001</c:v>
                </c:pt>
                <c:pt idx="15938">
                  <c:v>1.0001</c:v>
                </c:pt>
                <c:pt idx="15939">
                  <c:v>1.0001</c:v>
                </c:pt>
                <c:pt idx="15940">
                  <c:v>5.0000999999999998</c:v>
                </c:pt>
                <c:pt idx="15941">
                  <c:v>1E-4</c:v>
                </c:pt>
                <c:pt idx="15942">
                  <c:v>1.0001</c:v>
                </c:pt>
                <c:pt idx="15943">
                  <c:v>1E-4</c:v>
                </c:pt>
                <c:pt idx="15944">
                  <c:v>1E-4</c:v>
                </c:pt>
                <c:pt idx="15945">
                  <c:v>1E-4</c:v>
                </c:pt>
                <c:pt idx="15946">
                  <c:v>1E-4</c:v>
                </c:pt>
                <c:pt idx="15947">
                  <c:v>1E-4</c:v>
                </c:pt>
                <c:pt idx="15948">
                  <c:v>1E-4</c:v>
                </c:pt>
                <c:pt idx="15949">
                  <c:v>1.0001</c:v>
                </c:pt>
                <c:pt idx="15950">
                  <c:v>1E-4</c:v>
                </c:pt>
                <c:pt idx="15951">
                  <c:v>3.0001000000000002</c:v>
                </c:pt>
                <c:pt idx="15952">
                  <c:v>1.0001</c:v>
                </c:pt>
                <c:pt idx="15953">
                  <c:v>1E-4</c:v>
                </c:pt>
                <c:pt idx="15954">
                  <c:v>1E-4</c:v>
                </c:pt>
                <c:pt idx="15955">
                  <c:v>1.0001</c:v>
                </c:pt>
                <c:pt idx="15956">
                  <c:v>1E-4</c:v>
                </c:pt>
                <c:pt idx="15957">
                  <c:v>1E-4</c:v>
                </c:pt>
                <c:pt idx="15958">
                  <c:v>1E-4</c:v>
                </c:pt>
                <c:pt idx="15959">
                  <c:v>1E-4</c:v>
                </c:pt>
                <c:pt idx="15960">
                  <c:v>1E-4</c:v>
                </c:pt>
                <c:pt idx="15961">
                  <c:v>1E-4</c:v>
                </c:pt>
                <c:pt idx="15962">
                  <c:v>1.0001</c:v>
                </c:pt>
                <c:pt idx="15963">
                  <c:v>1E-4</c:v>
                </c:pt>
                <c:pt idx="15964">
                  <c:v>1.0001</c:v>
                </c:pt>
                <c:pt idx="15965">
                  <c:v>1E-4</c:v>
                </c:pt>
                <c:pt idx="15966">
                  <c:v>1.0001</c:v>
                </c:pt>
                <c:pt idx="15967">
                  <c:v>1.0001</c:v>
                </c:pt>
                <c:pt idx="15968">
                  <c:v>1E-4</c:v>
                </c:pt>
                <c:pt idx="15969">
                  <c:v>1E-4</c:v>
                </c:pt>
                <c:pt idx="15970">
                  <c:v>1E-4</c:v>
                </c:pt>
                <c:pt idx="15971">
                  <c:v>1E-4</c:v>
                </c:pt>
                <c:pt idx="15972">
                  <c:v>1E-4</c:v>
                </c:pt>
                <c:pt idx="15973">
                  <c:v>1E-4</c:v>
                </c:pt>
                <c:pt idx="15974">
                  <c:v>1.0001</c:v>
                </c:pt>
                <c:pt idx="15975">
                  <c:v>1E-4</c:v>
                </c:pt>
                <c:pt idx="15976">
                  <c:v>1E-4</c:v>
                </c:pt>
                <c:pt idx="15977">
                  <c:v>1E-4</c:v>
                </c:pt>
                <c:pt idx="15978">
                  <c:v>1E-4</c:v>
                </c:pt>
                <c:pt idx="15979">
                  <c:v>1.0001</c:v>
                </c:pt>
                <c:pt idx="15980">
                  <c:v>1E-4</c:v>
                </c:pt>
                <c:pt idx="15981">
                  <c:v>1E-4</c:v>
                </c:pt>
                <c:pt idx="15982">
                  <c:v>1E-4</c:v>
                </c:pt>
                <c:pt idx="15983">
                  <c:v>1E-4</c:v>
                </c:pt>
                <c:pt idx="15984">
                  <c:v>1E-4</c:v>
                </c:pt>
                <c:pt idx="15985">
                  <c:v>1E-4</c:v>
                </c:pt>
                <c:pt idx="15986">
                  <c:v>1E-4</c:v>
                </c:pt>
                <c:pt idx="15987">
                  <c:v>1E-4</c:v>
                </c:pt>
                <c:pt idx="15988">
                  <c:v>1E-4</c:v>
                </c:pt>
                <c:pt idx="15989">
                  <c:v>1.0001</c:v>
                </c:pt>
                <c:pt idx="15990">
                  <c:v>1.0001</c:v>
                </c:pt>
                <c:pt idx="15991">
                  <c:v>1.0001</c:v>
                </c:pt>
                <c:pt idx="15992">
                  <c:v>3.0001000000000002</c:v>
                </c:pt>
                <c:pt idx="15993">
                  <c:v>8.0000999999999998</c:v>
                </c:pt>
                <c:pt idx="15994">
                  <c:v>4.0000999999999998</c:v>
                </c:pt>
                <c:pt idx="15995">
                  <c:v>3.0001000000000002</c:v>
                </c:pt>
                <c:pt idx="15996">
                  <c:v>1.0001</c:v>
                </c:pt>
                <c:pt idx="15997">
                  <c:v>1E-4</c:v>
                </c:pt>
                <c:pt idx="15998">
                  <c:v>1E-4</c:v>
                </c:pt>
                <c:pt idx="15999">
                  <c:v>1.0001</c:v>
                </c:pt>
                <c:pt idx="16000">
                  <c:v>896266.00009999995</c:v>
                </c:pt>
                <c:pt idx="16001">
                  <c:v>2.0001000000000002</c:v>
                </c:pt>
                <c:pt idx="16002">
                  <c:v>3.0001000000000002</c:v>
                </c:pt>
                <c:pt idx="16003">
                  <c:v>3.0001000000000002</c:v>
                </c:pt>
                <c:pt idx="16004">
                  <c:v>4.0000999999999998</c:v>
                </c:pt>
                <c:pt idx="16005">
                  <c:v>1.0001</c:v>
                </c:pt>
                <c:pt idx="16006">
                  <c:v>2.0001000000000002</c:v>
                </c:pt>
                <c:pt idx="16007">
                  <c:v>1.0001</c:v>
                </c:pt>
                <c:pt idx="16008">
                  <c:v>4.0000999999999998</c:v>
                </c:pt>
                <c:pt idx="16009">
                  <c:v>1.0001</c:v>
                </c:pt>
                <c:pt idx="16010">
                  <c:v>1.0001</c:v>
                </c:pt>
                <c:pt idx="16011">
                  <c:v>5.0000999999999998</c:v>
                </c:pt>
                <c:pt idx="16012">
                  <c:v>2.0001000000000002</c:v>
                </c:pt>
                <c:pt idx="16013">
                  <c:v>1E-4</c:v>
                </c:pt>
                <c:pt idx="16014">
                  <c:v>2.0001000000000002</c:v>
                </c:pt>
                <c:pt idx="16015">
                  <c:v>1.0001</c:v>
                </c:pt>
                <c:pt idx="16016">
                  <c:v>1.0001</c:v>
                </c:pt>
                <c:pt idx="16017">
                  <c:v>1E-4</c:v>
                </c:pt>
                <c:pt idx="16018">
                  <c:v>1.0001</c:v>
                </c:pt>
                <c:pt idx="16019">
                  <c:v>2.0001000000000002</c:v>
                </c:pt>
                <c:pt idx="16020">
                  <c:v>2.0001000000000002</c:v>
                </c:pt>
                <c:pt idx="16021">
                  <c:v>2.0001000000000002</c:v>
                </c:pt>
                <c:pt idx="16022">
                  <c:v>4.0000999999999998</c:v>
                </c:pt>
                <c:pt idx="16023">
                  <c:v>5.0000999999999998</c:v>
                </c:pt>
                <c:pt idx="16024">
                  <c:v>2.0001000000000002</c:v>
                </c:pt>
                <c:pt idx="16025">
                  <c:v>3.0001000000000002</c:v>
                </c:pt>
                <c:pt idx="16026">
                  <c:v>4.0000999999999998</c:v>
                </c:pt>
                <c:pt idx="16027">
                  <c:v>5.0000999999999998</c:v>
                </c:pt>
                <c:pt idx="16028">
                  <c:v>10.0001</c:v>
                </c:pt>
                <c:pt idx="16029">
                  <c:v>6.0000999999999998</c:v>
                </c:pt>
                <c:pt idx="16030">
                  <c:v>7.0000999999999998</c:v>
                </c:pt>
                <c:pt idx="16031">
                  <c:v>3.0001000000000002</c:v>
                </c:pt>
                <c:pt idx="16032">
                  <c:v>7.0000999999999998</c:v>
                </c:pt>
                <c:pt idx="16033">
                  <c:v>7.0000999999999998</c:v>
                </c:pt>
                <c:pt idx="16034">
                  <c:v>4.0000999999999998</c:v>
                </c:pt>
                <c:pt idx="16035">
                  <c:v>4.0000999999999998</c:v>
                </c:pt>
                <c:pt idx="16036">
                  <c:v>1.0001</c:v>
                </c:pt>
                <c:pt idx="16037">
                  <c:v>1.0001</c:v>
                </c:pt>
                <c:pt idx="16038">
                  <c:v>1.0001</c:v>
                </c:pt>
                <c:pt idx="16039">
                  <c:v>1.0001</c:v>
                </c:pt>
                <c:pt idx="16040">
                  <c:v>3.0001000000000002</c:v>
                </c:pt>
                <c:pt idx="16041">
                  <c:v>1.0001</c:v>
                </c:pt>
                <c:pt idx="16042">
                  <c:v>1E-4</c:v>
                </c:pt>
                <c:pt idx="16043">
                  <c:v>1.0001</c:v>
                </c:pt>
                <c:pt idx="16044">
                  <c:v>1.0001</c:v>
                </c:pt>
                <c:pt idx="16045">
                  <c:v>1E-4</c:v>
                </c:pt>
                <c:pt idx="16046">
                  <c:v>2.0001000000000002</c:v>
                </c:pt>
                <c:pt idx="16047">
                  <c:v>1.0001</c:v>
                </c:pt>
                <c:pt idx="16048">
                  <c:v>1E-4</c:v>
                </c:pt>
                <c:pt idx="16049">
                  <c:v>1.0001</c:v>
                </c:pt>
                <c:pt idx="16050">
                  <c:v>1.0001</c:v>
                </c:pt>
                <c:pt idx="16051">
                  <c:v>1E-4</c:v>
                </c:pt>
                <c:pt idx="16052">
                  <c:v>1E-4</c:v>
                </c:pt>
                <c:pt idx="16053">
                  <c:v>1E-4</c:v>
                </c:pt>
                <c:pt idx="16054">
                  <c:v>2.0001000000000002</c:v>
                </c:pt>
                <c:pt idx="16055">
                  <c:v>1.0001</c:v>
                </c:pt>
                <c:pt idx="16056">
                  <c:v>1.0001</c:v>
                </c:pt>
                <c:pt idx="16057">
                  <c:v>1.0001</c:v>
                </c:pt>
                <c:pt idx="16058">
                  <c:v>1E-4</c:v>
                </c:pt>
                <c:pt idx="16059">
                  <c:v>1E-4</c:v>
                </c:pt>
                <c:pt idx="16060">
                  <c:v>1E-4</c:v>
                </c:pt>
                <c:pt idx="16061">
                  <c:v>1E-4</c:v>
                </c:pt>
                <c:pt idx="16062">
                  <c:v>1.0001</c:v>
                </c:pt>
                <c:pt idx="16063">
                  <c:v>1E-4</c:v>
                </c:pt>
                <c:pt idx="16064">
                  <c:v>1E-4</c:v>
                </c:pt>
                <c:pt idx="16065">
                  <c:v>1E-4</c:v>
                </c:pt>
                <c:pt idx="16066">
                  <c:v>1E-4</c:v>
                </c:pt>
                <c:pt idx="16067">
                  <c:v>1E-4</c:v>
                </c:pt>
                <c:pt idx="16068">
                  <c:v>1E-4</c:v>
                </c:pt>
                <c:pt idx="16069">
                  <c:v>1E-4</c:v>
                </c:pt>
                <c:pt idx="16070">
                  <c:v>1E-4</c:v>
                </c:pt>
                <c:pt idx="16071">
                  <c:v>1E-4</c:v>
                </c:pt>
                <c:pt idx="16072">
                  <c:v>1E-4</c:v>
                </c:pt>
                <c:pt idx="16073">
                  <c:v>1E-4</c:v>
                </c:pt>
                <c:pt idx="16074">
                  <c:v>1E-4</c:v>
                </c:pt>
                <c:pt idx="16075">
                  <c:v>1E-4</c:v>
                </c:pt>
                <c:pt idx="16076">
                  <c:v>1.0001</c:v>
                </c:pt>
                <c:pt idx="16077">
                  <c:v>1E-4</c:v>
                </c:pt>
                <c:pt idx="16078">
                  <c:v>1E-4</c:v>
                </c:pt>
                <c:pt idx="16079">
                  <c:v>1E-4</c:v>
                </c:pt>
                <c:pt idx="16080">
                  <c:v>1E-4</c:v>
                </c:pt>
                <c:pt idx="16081">
                  <c:v>1.0001</c:v>
                </c:pt>
                <c:pt idx="16082">
                  <c:v>1E-4</c:v>
                </c:pt>
                <c:pt idx="16083">
                  <c:v>1.0001</c:v>
                </c:pt>
                <c:pt idx="16084">
                  <c:v>1.0001</c:v>
                </c:pt>
                <c:pt idx="16085">
                  <c:v>1.0001</c:v>
                </c:pt>
                <c:pt idx="16086">
                  <c:v>1E-4</c:v>
                </c:pt>
                <c:pt idx="16087">
                  <c:v>1E-4</c:v>
                </c:pt>
                <c:pt idx="16088">
                  <c:v>1.0001</c:v>
                </c:pt>
                <c:pt idx="16089">
                  <c:v>1.0001</c:v>
                </c:pt>
                <c:pt idx="16090">
                  <c:v>1E-4</c:v>
                </c:pt>
                <c:pt idx="16091">
                  <c:v>1E-4</c:v>
                </c:pt>
                <c:pt idx="16092">
                  <c:v>1E-4</c:v>
                </c:pt>
                <c:pt idx="16093">
                  <c:v>1.0001</c:v>
                </c:pt>
                <c:pt idx="16094">
                  <c:v>1E-4</c:v>
                </c:pt>
                <c:pt idx="16095">
                  <c:v>1E-4</c:v>
                </c:pt>
                <c:pt idx="16096">
                  <c:v>1E-4</c:v>
                </c:pt>
                <c:pt idx="16097">
                  <c:v>1E-4</c:v>
                </c:pt>
                <c:pt idx="16098">
                  <c:v>1.0001</c:v>
                </c:pt>
                <c:pt idx="16099">
                  <c:v>1E-4</c:v>
                </c:pt>
                <c:pt idx="16100">
                  <c:v>2.0001000000000002</c:v>
                </c:pt>
                <c:pt idx="16101">
                  <c:v>1E-4</c:v>
                </c:pt>
                <c:pt idx="16102">
                  <c:v>1E-4</c:v>
                </c:pt>
                <c:pt idx="16103">
                  <c:v>2.0001000000000002</c:v>
                </c:pt>
                <c:pt idx="16104">
                  <c:v>1.0001</c:v>
                </c:pt>
                <c:pt idx="16105">
                  <c:v>2.0001000000000002</c:v>
                </c:pt>
                <c:pt idx="16106">
                  <c:v>3.0001000000000002</c:v>
                </c:pt>
                <c:pt idx="16107">
                  <c:v>1.0001</c:v>
                </c:pt>
                <c:pt idx="16108">
                  <c:v>1.0001</c:v>
                </c:pt>
                <c:pt idx="16109">
                  <c:v>2.0001000000000002</c:v>
                </c:pt>
                <c:pt idx="16110">
                  <c:v>1E-4</c:v>
                </c:pt>
                <c:pt idx="16111">
                  <c:v>3.0001000000000002</c:v>
                </c:pt>
                <c:pt idx="16112">
                  <c:v>1E-4</c:v>
                </c:pt>
                <c:pt idx="16113">
                  <c:v>2.0001000000000002</c:v>
                </c:pt>
                <c:pt idx="16114">
                  <c:v>2.0001000000000002</c:v>
                </c:pt>
                <c:pt idx="16115">
                  <c:v>1E-4</c:v>
                </c:pt>
                <c:pt idx="16116">
                  <c:v>1E-4</c:v>
                </c:pt>
                <c:pt idx="16117">
                  <c:v>1E-4</c:v>
                </c:pt>
                <c:pt idx="16118">
                  <c:v>1E-4</c:v>
                </c:pt>
                <c:pt idx="16119">
                  <c:v>2.0001000000000002</c:v>
                </c:pt>
                <c:pt idx="16120">
                  <c:v>1.0001</c:v>
                </c:pt>
                <c:pt idx="16121">
                  <c:v>1.0001</c:v>
                </c:pt>
                <c:pt idx="16122">
                  <c:v>1E-4</c:v>
                </c:pt>
                <c:pt idx="16123">
                  <c:v>1E-4</c:v>
                </c:pt>
                <c:pt idx="16124">
                  <c:v>1E-4</c:v>
                </c:pt>
                <c:pt idx="16125">
                  <c:v>1E-4</c:v>
                </c:pt>
                <c:pt idx="16126">
                  <c:v>2.0001000000000002</c:v>
                </c:pt>
                <c:pt idx="16127">
                  <c:v>1.0001</c:v>
                </c:pt>
                <c:pt idx="16128">
                  <c:v>1.0001</c:v>
                </c:pt>
                <c:pt idx="16129">
                  <c:v>1E-4</c:v>
                </c:pt>
                <c:pt idx="16130">
                  <c:v>1.0001</c:v>
                </c:pt>
                <c:pt idx="16131">
                  <c:v>1E-4</c:v>
                </c:pt>
                <c:pt idx="16132">
                  <c:v>1E-4</c:v>
                </c:pt>
                <c:pt idx="16133">
                  <c:v>1E-4</c:v>
                </c:pt>
                <c:pt idx="16134">
                  <c:v>1E-4</c:v>
                </c:pt>
                <c:pt idx="16135">
                  <c:v>1.0001</c:v>
                </c:pt>
                <c:pt idx="16136">
                  <c:v>1E-4</c:v>
                </c:pt>
                <c:pt idx="16137">
                  <c:v>1.0001</c:v>
                </c:pt>
                <c:pt idx="16138">
                  <c:v>1E-4</c:v>
                </c:pt>
                <c:pt idx="16139">
                  <c:v>1.0001</c:v>
                </c:pt>
                <c:pt idx="16140">
                  <c:v>1E-4</c:v>
                </c:pt>
                <c:pt idx="16141">
                  <c:v>1E-4</c:v>
                </c:pt>
                <c:pt idx="16142">
                  <c:v>1.0001</c:v>
                </c:pt>
                <c:pt idx="16143">
                  <c:v>1E-4</c:v>
                </c:pt>
                <c:pt idx="16144">
                  <c:v>1E-4</c:v>
                </c:pt>
                <c:pt idx="16145">
                  <c:v>1E-4</c:v>
                </c:pt>
                <c:pt idx="16146">
                  <c:v>1E-4</c:v>
                </c:pt>
                <c:pt idx="16147">
                  <c:v>1.0001</c:v>
                </c:pt>
                <c:pt idx="16148">
                  <c:v>1E-4</c:v>
                </c:pt>
                <c:pt idx="16149">
                  <c:v>1E-4</c:v>
                </c:pt>
                <c:pt idx="16150">
                  <c:v>1E-4</c:v>
                </c:pt>
                <c:pt idx="16151">
                  <c:v>1E-4</c:v>
                </c:pt>
                <c:pt idx="16152">
                  <c:v>1E-4</c:v>
                </c:pt>
                <c:pt idx="16153">
                  <c:v>1E-4</c:v>
                </c:pt>
                <c:pt idx="16154">
                  <c:v>1E-4</c:v>
                </c:pt>
                <c:pt idx="16155">
                  <c:v>1E-4</c:v>
                </c:pt>
                <c:pt idx="16156">
                  <c:v>1E-4</c:v>
                </c:pt>
                <c:pt idx="16157">
                  <c:v>1E-4</c:v>
                </c:pt>
                <c:pt idx="16158">
                  <c:v>1.0001</c:v>
                </c:pt>
                <c:pt idx="16159">
                  <c:v>1E-4</c:v>
                </c:pt>
                <c:pt idx="16160">
                  <c:v>1E-4</c:v>
                </c:pt>
                <c:pt idx="16161">
                  <c:v>1E-4</c:v>
                </c:pt>
                <c:pt idx="16162">
                  <c:v>1E-4</c:v>
                </c:pt>
                <c:pt idx="16163">
                  <c:v>1E-4</c:v>
                </c:pt>
                <c:pt idx="16164">
                  <c:v>1E-4</c:v>
                </c:pt>
                <c:pt idx="16165">
                  <c:v>1E-4</c:v>
                </c:pt>
                <c:pt idx="16166">
                  <c:v>1E-4</c:v>
                </c:pt>
                <c:pt idx="16167">
                  <c:v>1E-4</c:v>
                </c:pt>
                <c:pt idx="16168">
                  <c:v>1.0001</c:v>
                </c:pt>
                <c:pt idx="16169">
                  <c:v>1E-4</c:v>
                </c:pt>
                <c:pt idx="16170">
                  <c:v>1.0001</c:v>
                </c:pt>
                <c:pt idx="16171">
                  <c:v>3.0001000000000002</c:v>
                </c:pt>
                <c:pt idx="16172">
                  <c:v>2.0001000000000002</c:v>
                </c:pt>
                <c:pt idx="16173">
                  <c:v>2.0001000000000002</c:v>
                </c:pt>
                <c:pt idx="16174">
                  <c:v>1.0001</c:v>
                </c:pt>
                <c:pt idx="16175">
                  <c:v>1.0001</c:v>
                </c:pt>
                <c:pt idx="16176">
                  <c:v>2.0001000000000002</c:v>
                </c:pt>
                <c:pt idx="16177">
                  <c:v>1E-4</c:v>
                </c:pt>
                <c:pt idx="16178">
                  <c:v>1E-4</c:v>
                </c:pt>
                <c:pt idx="16179">
                  <c:v>1E-4</c:v>
                </c:pt>
                <c:pt idx="16180">
                  <c:v>2.0001000000000002</c:v>
                </c:pt>
                <c:pt idx="16181">
                  <c:v>4.0000999999999998</c:v>
                </c:pt>
                <c:pt idx="16182">
                  <c:v>1E-4</c:v>
                </c:pt>
                <c:pt idx="16183">
                  <c:v>1E-4</c:v>
                </c:pt>
                <c:pt idx="16184">
                  <c:v>1E-4</c:v>
                </c:pt>
                <c:pt idx="16185">
                  <c:v>1E-4</c:v>
                </c:pt>
                <c:pt idx="16186">
                  <c:v>2.0001000000000002</c:v>
                </c:pt>
                <c:pt idx="16187">
                  <c:v>1E-4</c:v>
                </c:pt>
                <c:pt idx="16188">
                  <c:v>2.0001000000000002</c:v>
                </c:pt>
                <c:pt idx="16189">
                  <c:v>2.0001000000000002</c:v>
                </c:pt>
                <c:pt idx="16190">
                  <c:v>2.0001000000000002</c:v>
                </c:pt>
                <c:pt idx="16191">
                  <c:v>3.0001000000000002</c:v>
                </c:pt>
                <c:pt idx="16192">
                  <c:v>1.0001</c:v>
                </c:pt>
                <c:pt idx="16193">
                  <c:v>1E-4</c:v>
                </c:pt>
                <c:pt idx="16194">
                  <c:v>1E-4</c:v>
                </c:pt>
                <c:pt idx="16195">
                  <c:v>2.0001000000000002</c:v>
                </c:pt>
                <c:pt idx="16196">
                  <c:v>1.0001</c:v>
                </c:pt>
                <c:pt idx="16197">
                  <c:v>1E-4</c:v>
                </c:pt>
                <c:pt idx="16198">
                  <c:v>1E-4</c:v>
                </c:pt>
                <c:pt idx="16199">
                  <c:v>1E-4</c:v>
                </c:pt>
                <c:pt idx="16200">
                  <c:v>1.0001</c:v>
                </c:pt>
                <c:pt idx="16201">
                  <c:v>1.0001</c:v>
                </c:pt>
                <c:pt idx="16202">
                  <c:v>1E-4</c:v>
                </c:pt>
                <c:pt idx="16203">
                  <c:v>1.0001</c:v>
                </c:pt>
                <c:pt idx="16204">
                  <c:v>1E-4</c:v>
                </c:pt>
                <c:pt idx="16205">
                  <c:v>1E-4</c:v>
                </c:pt>
                <c:pt idx="16206">
                  <c:v>1.0001</c:v>
                </c:pt>
                <c:pt idx="16207">
                  <c:v>2.0001000000000002</c:v>
                </c:pt>
                <c:pt idx="16208">
                  <c:v>1E-4</c:v>
                </c:pt>
                <c:pt idx="16209">
                  <c:v>1E-4</c:v>
                </c:pt>
                <c:pt idx="16210">
                  <c:v>1E-4</c:v>
                </c:pt>
                <c:pt idx="16211">
                  <c:v>1.0001</c:v>
                </c:pt>
                <c:pt idx="16212">
                  <c:v>1.0001</c:v>
                </c:pt>
                <c:pt idx="16213">
                  <c:v>1.0001</c:v>
                </c:pt>
                <c:pt idx="16214">
                  <c:v>1E-4</c:v>
                </c:pt>
                <c:pt idx="16215">
                  <c:v>1.0001</c:v>
                </c:pt>
                <c:pt idx="16216">
                  <c:v>1E-4</c:v>
                </c:pt>
                <c:pt idx="16217">
                  <c:v>1.0001</c:v>
                </c:pt>
                <c:pt idx="16218">
                  <c:v>1E-4</c:v>
                </c:pt>
                <c:pt idx="16219">
                  <c:v>1E-4</c:v>
                </c:pt>
                <c:pt idx="16220">
                  <c:v>1E-4</c:v>
                </c:pt>
                <c:pt idx="16221">
                  <c:v>1E-4</c:v>
                </c:pt>
                <c:pt idx="16222">
                  <c:v>1.0001</c:v>
                </c:pt>
                <c:pt idx="16223">
                  <c:v>1E-4</c:v>
                </c:pt>
                <c:pt idx="16224">
                  <c:v>1.0001</c:v>
                </c:pt>
                <c:pt idx="16225">
                  <c:v>1.0001</c:v>
                </c:pt>
                <c:pt idx="16226">
                  <c:v>1.0001</c:v>
                </c:pt>
                <c:pt idx="16227">
                  <c:v>1E-4</c:v>
                </c:pt>
                <c:pt idx="16228">
                  <c:v>1.0001</c:v>
                </c:pt>
                <c:pt idx="16229">
                  <c:v>1.0001</c:v>
                </c:pt>
                <c:pt idx="16230">
                  <c:v>1E-4</c:v>
                </c:pt>
                <c:pt idx="16231">
                  <c:v>1.0001</c:v>
                </c:pt>
                <c:pt idx="16232">
                  <c:v>1.0001</c:v>
                </c:pt>
                <c:pt idx="16233">
                  <c:v>1E-4</c:v>
                </c:pt>
                <c:pt idx="16234">
                  <c:v>4.0000999999999998</c:v>
                </c:pt>
                <c:pt idx="16235">
                  <c:v>1E-4</c:v>
                </c:pt>
                <c:pt idx="16236">
                  <c:v>3.0001000000000002</c:v>
                </c:pt>
                <c:pt idx="16237">
                  <c:v>1E-4</c:v>
                </c:pt>
                <c:pt idx="16238">
                  <c:v>1.0001</c:v>
                </c:pt>
                <c:pt idx="16239">
                  <c:v>2.0001000000000002</c:v>
                </c:pt>
                <c:pt idx="16240">
                  <c:v>1E-4</c:v>
                </c:pt>
                <c:pt idx="16241">
                  <c:v>1E-4</c:v>
                </c:pt>
                <c:pt idx="16242">
                  <c:v>1E-4</c:v>
                </c:pt>
                <c:pt idx="16243">
                  <c:v>1.0001</c:v>
                </c:pt>
                <c:pt idx="16244">
                  <c:v>1.0001</c:v>
                </c:pt>
                <c:pt idx="16245">
                  <c:v>2.0001000000000002</c:v>
                </c:pt>
                <c:pt idx="16246">
                  <c:v>3.0001000000000002</c:v>
                </c:pt>
                <c:pt idx="16247">
                  <c:v>2.0001000000000002</c:v>
                </c:pt>
                <c:pt idx="16248">
                  <c:v>2.0001000000000002</c:v>
                </c:pt>
                <c:pt idx="16249">
                  <c:v>2.0001000000000002</c:v>
                </c:pt>
                <c:pt idx="16250">
                  <c:v>1E-4</c:v>
                </c:pt>
                <c:pt idx="16251">
                  <c:v>3.0001000000000002</c:v>
                </c:pt>
                <c:pt idx="16252">
                  <c:v>4.0000999999999998</c:v>
                </c:pt>
                <c:pt idx="16253">
                  <c:v>1E-4</c:v>
                </c:pt>
                <c:pt idx="16254">
                  <c:v>2.0001000000000002</c:v>
                </c:pt>
                <c:pt idx="16255">
                  <c:v>2.0001000000000002</c:v>
                </c:pt>
                <c:pt idx="16256">
                  <c:v>3.0001000000000002</c:v>
                </c:pt>
                <c:pt idx="16257">
                  <c:v>2.0001000000000002</c:v>
                </c:pt>
                <c:pt idx="16258">
                  <c:v>3.0001000000000002</c:v>
                </c:pt>
                <c:pt idx="16259">
                  <c:v>1E-4</c:v>
                </c:pt>
                <c:pt idx="16260">
                  <c:v>2.0001000000000002</c:v>
                </c:pt>
                <c:pt idx="16261">
                  <c:v>3.0001000000000002</c:v>
                </c:pt>
                <c:pt idx="16262">
                  <c:v>1E-4</c:v>
                </c:pt>
                <c:pt idx="16263">
                  <c:v>2.0001000000000002</c:v>
                </c:pt>
                <c:pt idx="16264">
                  <c:v>1.0001</c:v>
                </c:pt>
                <c:pt idx="16265">
                  <c:v>1E-4</c:v>
                </c:pt>
                <c:pt idx="16266">
                  <c:v>2.0001000000000002</c:v>
                </c:pt>
                <c:pt idx="16267">
                  <c:v>1E-4</c:v>
                </c:pt>
                <c:pt idx="16268">
                  <c:v>1.0001</c:v>
                </c:pt>
                <c:pt idx="16269">
                  <c:v>1E-4</c:v>
                </c:pt>
                <c:pt idx="16270">
                  <c:v>1.0001</c:v>
                </c:pt>
                <c:pt idx="16271">
                  <c:v>1E-4</c:v>
                </c:pt>
                <c:pt idx="16272">
                  <c:v>1.0001</c:v>
                </c:pt>
                <c:pt idx="16273">
                  <c:v>2.0001000000000002</c:v>
                </c:pt>
                <c:pt idx="16274">
                  <c:v>1E-4</c:v>
                </c:pt>
                <c:pt idx="16275">
                  <c:v>2.0001000000000002</c:v>
                </c:pt>
                <c:pt idx="16276">
                  <c:v>1E-4</c:v>
                </c:pt>
                <c:pt idx="16277">
                  <c:v>1E-4</c:v>
                </c:pt>
                <c:pt idx="16278">
                  <c:v>3.0001000000000002</c:v>
                </c:pt>
                <c:pt idx="16279">
                  <c:v>2.0001000000000002</c:v>
                </c:pt>
                <c:pt idx="16280">
                  <c:v>4.0000999999999998</c:v>
                </c:pt>
                <c:pt idx="16281">
                  <c:v>4.0000999999999998</c:v>
                </c:pt>
                <c:pt idx="16282">
                  <c:v>3.0001000000000002</c:v>
                </c:pt>
                <c:pt idx="16283">
                  <c:v>6.0000999999999998</c:v>
                </c:pt>
                <c:pt idx="16284">
                  <c:v>4.0000999999999998</c:v>
                </c:pt>
                <c:pt idx="16285">
                  <c:v>3.0001000000000002</c:v>
                </c:pt>
                <c:pt idx="16286">
                  <c:v>3.0001000000000002</c:v>
                </c:pt>
                <c:pt idx="16287">
                  <c:v>5.0000999999999998</c:v>
                </c:pt>
                <c:pt idx="16288">
                  <c:v>4.0000999999999998</c:v>
                </c:pt>
                <c:pt idx="16289">
                  <c:v>4.0000999999999998</c:v>
                </c:pt>
                <c:pt idx="16290">
                  <c:v>5.0000999999999998</c:v>
                </c:pt>
                <c:pt idx="16291">
                  <c:v>2.0001000000000002</c:v>
                </c:pt>
                <c:pt idx="16292">
                  <c:v>6.0000999999999998</c:v>
                </c:pt>
                <c:pt idx="16293">
                  <c:v>1.0001</c:v>
                </c:pt>
                <c:pt idx="16294">
                  <c:v>4.0000999999999998</c:v>
                </c:pt>
                <c:pt idx="16295">
                  <c:v>2.0001000000000002</c:v>
                </c:pt>
                <c:pt idx="16296">
                  <c:v>4.0000999999999998</c:v>
                </c:pt>
                <c:pt idx="16297">
                  <c:v>5.0000999999999998</c:v>
                </c:pt>
                <c:pt idx="16298">
                  <c:v>4.0000999999999998</c:v>
                </c:pt>
                <c:pt idx="16299">
                  <c:v>1.0001</c:v>
                </c:pt>
                <c:pt idx="16300">
                  <c:v>1.0001</c:v>
                </c:pt>
                <c:pt idx="16301">
                  <c:v>3.0001000000000002</c:v>
                </c:pt>
                <c:pt idx="16302">
                  <c:v>2.0001000000000002</c:v>
                </c:pt>
                <c:pt idx="16303">
                  <c:v>6.0000999999999998</c:v>
                </c:pt>
                <c:pt idx="16304">
                  <c:v>1.0001</c:v>
                </c:pt>
                <c:pt idx="16305">
                  <c:v>2.0001000000000002</c:v>
                </c:pt>
                <c:pt idx="16306">
                  <c:v>5.0000999999999998</c:v>
                </c:pt>
                <c:pt idx="16307">
                  <c:v>2.0001000000000002</c:v>
                </c:pt>
                <c:pt idx="16308">
                  <c:v>5.0000999999999998</c:v>
                </c:pt>
                <c:pt idx="16309">
                  <c:v>1.0001</c:v>
                </c:pt>
                <c:pt idx="16310">
                  <c:v>1.0001</c:v>
                </c:pt>
                <c:pt idx="16311">
                  <c:v>2.0001000000000002</c:v>
                </c:pt>
                <c:pt idx="16312">
                  <c:v>5.0000999999999998</c:v>
                </c:pt>
                <c:pt idx="16313">
                  <c:v>1E-4</c:v>
                </c:pt>
                <c:pt idx="16314">
                  <c:v>2.0001000000000002</c:v>
                </c:pt>
                <c:pt idx="16315">
                  <c:v>2.0001000000000002</c:v>
                </c:pt>
                <c:pt idx="16316">
                  <c:v>1.0001</c:v>
                </c:pt>
                <c:pt idx="16317">
                  <c:v>3.0001000000000002</c:v>
                </c:pt>
                <c:pt idx="16318">
                  <c:v>1E-4</c:v>
                </c:pt>
                <c:pt idx="16319">
                  <c:v>1.0001</c:v>
                </c:pt>
                <c:pt idx="16320">
                  <c:v>4.0000999999999998</c:v>
                </c:pt>
                <c:pt idx="16321">
                  <c:v>4.0000999999999998</c:v>
                </c:pt>
                <c:pt idx="16322">
                  <c:v>5.0000999999999998</c:v>
                </c:pt>
                <c:pt idx="16323">
                  <c:v>11.0001</c:v>
                </c:pt>
                <c:pt idx="16324">
                  <c:v>11.0001</c:v>
                </c:pt>
                <c:pt idx="16325">
                  <c:v>7.0000999999999998</c:v>
                </c:pt>
                <c:pt idx="16326">
                  <c:v>11.0001</c:v>
                </c:pt>
                <c:pt idx="16327">
                  <c:v>9.0000999999999998</c:v>
                </c:pt>
                <c:pt idx="16328">
                  <c:v>15.0001</c:v>
                </c:pt>
                <c:pt idx="16329">
                  <c:v>8.0000999999999998</c:v>
                </c:pt>
                <c:pt idx="16330">
                  <c:v>13.0001</c:v>
                </c:pt>
                <c:pt idx="16331">
                  <c:v>15.0001</c:v>
                </c:pt>
                <c:pt idx="16332">
                  <c:v>13.0001</c:v>
                </c:pt>
                <c:pt idx="16333">
                  <c:v>12.0001</c:v>
                </c:pt>
                <c:pt idx="16334">
                  <c:v>8.0000999999999998</c:v>
                </c:pt>
                <c:pt idx="16335">
                  <c:v>8.0000999999999998</c:v>
                </c:pt>
                <c:pt idx="16336">
                  <c:v>17.0001</c:v>
                </c:pt>
                <c:pt idx="16337">
                  <c:v>8.0000999999999998</c:v>
                </c:pt>
                <c:pt idx="16338">
                  <c:v>5.0000999999999998</c:v>
                </c:pt>
                <c:pt idx="16339">
                  <c:v>13.0001</c:v>
                </c:pt>
                <c:pt idx="16340">
                  <c:v>8.0000999999999998</c:v>
                </c:pt>
                <c:pt idx="16341">
                  <c:v>7.0000999999999998</c:v>
                </c:pt>
                <c:pt idx="16342">
                  <c:v>5.0000999999999998</c:v>
                </c:pt>
                <c:pt idx="16343">
                  <c:v>6.0000999999999998</c:v>
                </c:pt>
                <c:pt idx="16344">
                  <c:v>12.0001</c:v>
                </c:pt>
                <c:pt idx="16345">
                  <c:v>6.0000999999999998</c:v>
                </c:pt>
                <c:pt idx="16346">
                  <c:v>6.0000999999999998</c:v>
                </c:pt>
                <c:pt idx="16347">
                  <c:v>6.0000999999999998</c:v>
                </c:pt>
                <c:pt idx="16348">
                  <c:v>5.0000999999999998</c:v>
                </c:pt>
                <c:pt idx="16349">
                  <c:v>3.0001000000000002</c:v>
                </c:pt>
                <c:pt idx="16350">
                  <c:v>4.0000999999999998</c:v>
                </c:pt>
                <c:pt idx="16351">
                  <c:v>6.0000999999999998</c:v>
                </c:pt>
                <c:pt idx="16352">
                  <c:v>2.0001000000000002</c:v>
                </c:pt>
                <c:pt idx="16353">
                  <c:v>3.0001000000000002</c:v>
                </c:pt>
                <c:pt idx="16354">
                  <c:v>3.0001000000000002</c:v>
                </c:pt>
                <c:pt idx="16355">
                  <c:v>3.0001000000000002</c:v>
                </c:pt>
                <c:pt idx="16356">
                  <c:v>3.0001000000000002</c:v>
                </c:pt>
                <c:pt idx="16357">
                  <c:v>5.0000999999999998</c:v>
                </c:pt>
                <c:pt idx="16358">
                  <c:v>3.0001000000000002</c:v>
                </c:pt>
                <c:pt idx="16359">
                  <c:v>2.0001000000000002</c:v>
                </c:pt>
                <c:pt idx="16360">
                  <c:v>1.0001</c:v>
                </c:pt>
                <c:pt idx="16361">
                  <c:v>2.0001000000000002</c:v>
                </c:pt>
                <c:pt idx="16362">
                  <c:v>1E-4</c:v>
                </c:pt>
                <c:pt idx="16363">
                  <c:v>1.0001</c:v>
                </c:pt>
                <c:pt idx="16364">
                  <c:v>1E-4</c:v>
                </c:pt>
                <c:pt idx="16365">
                  <c:v>2.0001000000000002</c:v>
                </c:pt>
                <c:pt idx="16366">
                  <c:v>2.0001000000000002</c:v>
                </c:pt>
                <c:pt idx="16367">
                  <c:v>1.0001</c:v>
                </c:pt>
                <c:pt idx="16368">
                  <c:v>3.0001000000000002</c:v>
                </c:pt>
                <c:pt idx="16369">
                  <c:v>2.0001000000000002</c:v>
                </c:pt>
                <c:pt idx="16370">
                  <c:v>5.0000999999999998</c:v>
                </c:pt>
                <c:pt idx="16371">
                  <c:v>1E-4</c:v>
                </c:pt>
                <c:pt idx="16372">
                  <c:v>2.0001000000000002</c:v>
                </c:pt>
                <c:pt idx="16373">
                  <c:v>1.0001</c:v>
                </c:pt>
                <c:pt idx="16374">
                  <c:v>1.0001</c:v>
                </c:pt>
                <c:pt idx="16375">
                  <c:v>1E-4</c:v>
                </c:pt>
                <c:pt idx="16376">
                  <c:v>1E-4</c:v>
                </c:pt>
                <c:pt idx="16377">
                  <c:v>2.0001000000000002</c:v>
                </c:pt>
                <c:pt idx="16378">
                  <c:v>2.0001000000000002</c:v>
                </c:pt>
                <c:pt idx="16379">
                  <c:v>1E-4</c:v>
                </c:pt>
                <c:pt idx="16380">
                  <c:v>1E-4</c:v>
                </c:pt>
                <c:pt idx="16381">
                  <c:v>1.0001</c:v>
                </c:pt>
                <c:pt idx="16382">
                  <c:v>1E-4</c:v>
                </c:pt>
                <c:pt idx="16383">
                  <c:v>1E-4</c:v>
                </c:pt>
                <c:pt idx="16384">
                  <c:v>1.0001</c:v>
                </c:pt>
                <c:pt idx="16385">
                  <c:v>2.0001000000000002</c:v>
                </c:pt>
                <c:pt idx="16386">
                  <c:v>4.0000999999999998</c:v>
                </c:pt>
                <c:pt idx="16387">
                  <c:v>2.0001000000000002</c:v>
                </c:pt>
                <c:pt idx="16388">
                  <c:v>3.0001000000000002</c:v>
                </c:pt>
                <c:pt idx="16389">
                  <c:v>2.0001000000000002</c:v>
                </c:pt>
                <c:pt idx="16390">
                  <c:v>2.0001000000000002</c:v>
                </c:pt>
                <c:pt idx="16391">
                  <c:v>4.0000999999999998</c:v>
                </c:pt>
                <c:pt idx="16392">
                  <c:v>1E-4</c:v>
                </c:pt>
                <c:pt idx="16393">
                  <c:v>3.0001000000000002</c:v>
                </c:pt>
                <c:pt idx="16394">
                  <c:v>3.0001000000000002</c:v>
                </c:pt>
                <c:pt idx="16395">
                  <c:v>3.0001000000000002</c:v>
                </c:pt>
                <c:pt idx="16396">
                  <c:v>2.0001000000000002</c:v>
                </c:pt>
                <c:pt idx="16397">
                  <c:v>1.0001</c:v>
                </c:pt>
                <c:pt idx="16398">
                  <c:v>2.0001000000000002</c:v>
                </c:pt>
                <c:pt idx="16399">
                  <c:v>2.0001000000000002</c:v>
                </c:pt>
                <c:pt idx="16400">
                  <c:v>2.0001000000000002</c:v>
                </c:pt>
                <c:pt idx="16401">
                  <c:v>2.0001000000000002</c:v>
                </c:pt>
                <c:pt idx="16402">
                  <c:v>2.0001000000000002</c:v>
                </c:pt>
                <c:pt idx="16403">
                  <c:v>3.0001000000000002</c:v>
                </c:pt>
                <c:pt idx="16404">
                  <c:v>2.0001000000000002</c:v>
                </c:pt>
                <c:pt idx="16405">
                  <c:v>1.0001</c:v>
                </c:pt>
                <c:pt idx="16406">
                  <c:v>1.0001</c:v>
                </c:pt>
                <c:pt idx="16407">
                  <c:v>1.0001</c:v>
                </c:pt>
                <c:pt idx="16408">
                  <c:v>1.0001</c:v>
                </c:pt>
                <c:pt idx="16409">
                  <c:v>1E-4</c:v>
                </c:pt>
                <c:pt idx="16410">
                  <c:v>1E-4</c:v>
                </c:pt>
                <c:pt idx="16411">
                  <c:v>1E-4</c:v>
                </c:pt>
                <c:pt idx="16412">
                  <c:v>1.0001</c:v>
                </c:pt>
                <c:pt idx="16413">
                  <c:v>1E-4</c:v>
                </c:pt>
                <c:pt idx="16414">
                  <c:v>1E-4</c:v>
                </c:pt>
                <c:pt idx="16415">
                  <c:v>1E-4</c:v>
                </c:pt>
                <c:pt idx="16416">
                  <c:v>1E-4</c:v>
                </c:pt>
                <c:pt idx="16417">
                  <c:v>1E-4</c:v>
                </c:pt>
                <c:pt idx="16418">
                  <c:v>1E-4</c:v>
                </c:pt>
                <c:pt idx="16419">
                  <c:v>1E-4</c:v>
                </c:pt>
                <c:pt idx="16420">
                  <c:v>1E-4</c:v>
                </c:pt>
                <c:pt idx="16421">
                  <c:v>1E-4</c:v>
                </c:pt>
                <c:pt idx="16422">
                  <c:v>1E-4</c:v>
                </c:pt>
                <c:pt idx="16423">
                  <c:v>1E-4</c:v>
                </c:pt>
                <c:pt idx="16424">
                  <c:v>1E-4</c:v>
                </c:pt>
                <c:pt idx="16425">
                  <c:v>1E-4</c:v>
                </c:pt>
                <c:pt idx="16426">
                  <c:v>1E-4</c:v>
                </c:pt>
                <c:pt idx="16427">
                  <c:v>1E-4</c:v>
                </c:pt>
                <c:pt idx="16428">
                  <c:v>1E-4</c:v>
                </c:pt>
                <c:pt idx="16429">
                  <c:v>1E-4</c:v>
                </c:pt>
                <c:pt idx="16430">
                  <c:v>1E-4</c:v>
                </c:pt>
                <c:pt idx="16431">
                  <c:v>1E-4</c:v>
                </c:pt>
                <c:pt idx="16432">
                  <c:v>1E-4</c:v>
                </c:pt>
                <c:pt idx="16433">
                  <c:v>1E-4</c:v>
                </c:pt>
                <c:pt idx="16434">
                  <c:v>1E-4</c:v>
                </c:pt>
                <c:pt idx="16435">
                  <c:v>1E-4</c:v>
                </c:pt>
                <c:pt idx="16436">
                  <c:v>1E-4</c:v>
                </c:pt>
                <c:pt idx="16437">
                  <c:v>1E-4</c:v>
                </c:pt>
                <c:pt idx="16438">
                  <c:v>1.0001</c:v>
                </c:pt>
                <c:pt idx="16439">
                  <c:v>1E-4</c:v>
                </c:pt>
                <c:pt idx="16440">
                  <c:v>1.0001</c:v>
                </c:pt>
                <c:pt idx="16441">
                  <c:v>1E-4</c:v>
                </c:pt>
                <c:pt idx="16442">
                  <c:v>1E-4</c:v>
                </c:pt>
                <c:pt idx="16443">
                  <c:v>1E-4</c:v>
                </c:pt>
                <c:pt idx="16444">
                  <c:v>1E-4</c:v>
                </c:pt>
                <c:pt idx="16445">
                  <c:v>1E-4</c:v>
                </c:pt>
                <c:pt idx="16446">
                  <c:v>1E-4</c:v>
                </c:pt>
                <c:pt idx="16447">
                  <c:v>1.0001</c:v>
                </c:pt>
                <c:pt idx="16448">
                  <c:v>1.0001</c:v>
                </c:pt>
                <c:pt idx="16449">
                  <c:v>1E-4</c:v>
                </c:pt>
                <c:pt idx="16450">
                  <c:v>1E-4</c:v>
                </c:pt>
                <c:pt idx="16451">
                  <c:v>1.0001</c:v>
                </c:pt>
                <c:pt idx="16452">
                  <c:v>1.0001</c:v>
                </c:pt>
                <c:pt idx="16453">
                  <c:v>1E-4</c:v>
                </c:pt>
                <c:pt idx="16454">
                  <c:v>1E-4</c:v>
                </c:pt>
                <c:pt idx="16455">
                  <c:v>1.0001</c:v>
                </c:pt>
                <c:pt idx="16456">
                  <c:v>1E-4</c:v>
                </c:pt>
                <c:pt idx="16457">
                  <c:v>1E-4</c:v>
                </c:pt>
                <c:pt idx="16458">
                  <c:v>1E-4</c:v>
                </c:pt>
                <c:pt idx="16459">
                  <c:v>1.0001</c:v>
                </c:pt>
                <c:pt idx="16460">
                  <c:v>1.0001</c:v>
                </c:pt>
                <c:pt idx="16461">
                  <c:v>1E-4</c:v>
                </c:pt>
                <c:pt idx="16462">
                  <c:v>1.0001</c:v>
                </c:pt>
                <c:pt idx="16463">
                  <c:v>1E-4</c:v>
                </c:pt>
                <c:pt idx="16464">
                  <c:v>1E-4</c:v>
                </c:pt>
                <c:pt idx="16465">
                  <c:v>1.0001</c:v>
                </c:pt>
                <c:pt idx="16466">
                  <c:v>1E-4</c:v>
                </c:pt>
                <c:pt idx="16467">
                  <c:v>1.0001</c:v>
                </c:pt>
                <c:pt idx="16468">
                  <c:v>1.0001</c:v>
                </c:pt>
                <c:pt idx="16469">
                  <c:v>1E-4</c:v>
                </c:pt>
                <c:pt idx="16470">
                  <c:v>2.0001000000000002</c:v>
                </c:pt>
                <c:pt idx="16471">
                  <c:v>1.0001</c:v>
                </c:pt>
                <c:pt idx="16472">
                  <c:v>1E-4</c:v>
                </c:pt>
                <c:pt idx="16473">
                  <c:v>2.0001000000000002</c:v>
                </c:pt>
                <c:pt idx="16474">
                  <c:v>1E-4</c:v>
                </c:pt>
                <c:pt idx="16475">
                  <c:v>1.0001</c:v>
                </c:pt>
                <c:pt idx="16476">
                  <c:v>1E-4</c:v>
                </c:pt>
                <c:pt idx="16477">
                  <c:v>1E-4</c:v>
                </c:pt>
                <c:pt idx="16478">
                  <c:v>1.0001</c:v>
                </c:pt>
                <c:pt idx="16479">
                  <c:v>1E-4</c:v>
                </c:pt>
                <c:pt idx="16480">
                  <c:v>1E-4</c:v>
                </c:pt>
                <c:pt idx="16481">
                  <c:v>1.0001</c:v>
                </c:pt>
                <c:pt idx="16482">
                  <c:v>1.0001</c:v>
                </c:pt>
                <c:pt idx="16483">
                  <c:v>1E-4</c:v>
                </c:pt>
                <c:pt idx="16484">
                  <c:v>1.0001</c:v>
                </c:pt>
                <c:pt idx="16485">
                  <c:v>1E-4</c:v>
                </c:pt>
                <c:pt idx="16486">
                  <c:v>1E-4</c:v>
                </c:pt>
                <c:pt idx="16487">
                  <c:v>1.0001</c:v>
                </c:pt>
                <c:pt idx="16488">
                  <c:v>1E-4</c:v>
                </c:pt>
                <c:pt idx="16489">
                  <c:v>1.0001</c:v>
                </c:pt>
                <c:pt idx="16490">
                  <c:v>1E-4</c:v>
                </c:pt>
                <c:pt idx="16491">
                  <c:v>1.0001</c:v>
                </c:pt>
                <c:pt idx="16492">
                  <c:v>1E-4</c:v>
                </c:pt>
                <c:pt idx="16493">
                  <c:v>1E-4</c:v>
                </c:pt>
                <c:pt idx="16494">
                  <c:v>1.0001</c:v>
                </c:pt>
                <c:pt idx="16495">
                  <c:v>1.0001</c:v>
                </c:pt>
                <c:pt idx="16496">
                  <c:v>1E-4</c:v>
                </c:pt>
                <c:pt idx="16497">
                  <c:v>2.0001000000000002</c:v>
                </c:pt>
                <c:pt idx="16498">
                  <c:v>1E-4</c:v>
                </c:pt>
                <c:pt idx="16499">
                  <c:v>2.0001000000000002</c:v>
                </c:pt>
                <c:pt idx="16500">
                  <c:v>1.0001</c:v>
                </c:pt>
                <c:pt idx="16501">
                  <c:v>1E-4</c:v>
                </c:pt>
                <c:pt idx="16502">
                  <c:v>1E-4</c:v>
                </c:pt>
                <c:pt idx="16503">
                  <c:v>1E-4</c:v>
                </c:pt>
                <c:pt idx="16504">
                  <c:v>1E-4</c:v>
                </c:pt>
                <c:pt idx="16505">
                  <c:v>1.0001</c:v>
                </c:pt>
                <c:pt idx="16506">
                  <c:v>1E-4</c:v>
                </c:pt>
                <c:pt idx="16507">
                  <c:v>1E-4</c:v>
                </c:pt>
                <c:pt idx="16508">
                  <c:v>1E-4</c:v>
                </c:pt>
                <c:pt idx="16509">
                  <c:v>1.0001</c:v>
                </c:pt>
                <c:pt idx="16510">
                  <c:v>1E-4</c:v>
                </c:pt>
                <c:pt idx="16511">
                  <c:v>1E-4</c:v>
                </c:pt>
                <c:pt idx="16512">
                  <c:v>1E-4</c:v>
                </c:pt>
                <c:pt idx="16513">
                  <c:v>1E-4</c:v>
                </c:pt>
                <c:pt idx="16514">
                  <c:v>1.0001</c:v>
                </c:pt>
                <c:pt idx="16515">
                  <c:v>1E-4</c:v>
                </c:pt>
                <c:pt idx="16516">
                  <c:v>1E-4</c:v>
                </c:pt>
                <c:pt idx="16517">
                  <c:v>1E-4</c:v>
                </c:pt>
                <c:pt idx="16518">
                  <c:v>2.0001000000000002</c:v>
                </c:pt>
                <c:pt idx="16519">
                  <c:v>1E-4</c:v>
                </c:pt>
                <c:pt idx="16520">
                  <c:v>2.0001000000000002</c:v>
                </c:pt>
                <c:pt idx="16521">
                  <c:v>1E-4</c:v>
                </c:pt>
                <c:pt idx="16522">
                  <c:v>1.0001</c:v>
                </c:pt>
                <c:pt idx="16523">
                  <c:v>1.0001</c:v>
                </c:pt>
                <c:pt idx="16524">
                  <c:v>1E-4</c:v>
                </c:pt>
                <c:pt idx="16525">
                  <c:v>1E-4</c:v>
                </c:pt>
                <c:pt idx="16526">
                  <c:v>1E-4</c:v>
                </c:pt>
                <c:pt idx="16527">
                  <c:v>1.0001</c:v>
                </c:pt>
                <c:pt idx="16528">
                  <c:v>1.0001</c:v>
                </c:pt>
                <c:pt idx="16529">
                  <c:v>2.0001000000000002</c:v>
                </c:pt>
                <c:pt idx="16530">
                  <c:v>1.0001</c:v>
                </c:pt>
                <c:pt idx="16531">
                  <c:v>1E-4</c:v>
                </c:pt>
                <c:pt idx="16532">
                  <c:v>2.0001000000000002</c:v>
                </c:pt>
                <c:pt idx="16533">
                  <c:v>1.0001</c:v>
                </c:pt>
                <c:pt idx="16534">
                  <c:v>1E-4</c:v>
                </c:pt>
                <c:pt idx="16535">
                  <c:v>1E-4</c:v>
                </c:pt>
                <c:pt idx="16536">
                  <c:v>1E-4</c:v>
                </c:pt>
                <c:pt idx="16537">
                  <c:v>2.0001000000000002</c:v>
                </c:pt>
                <c:pt idx="16538">
                  <c:v>1.0001</c:v>
                </c:pt>
                <c:pt idx="16539">
                  <c:v>2.0001000000000002</c:v>
                </c:pt>
                <c:pt idx="16540">
                  <c:v>1E-4</c:v>
                </c:pt>
                <c:pt idx="16541">
                  <c:v>1.0001</c:v>
                </c:pt>
                <c:pt idx="16542">
                  <c:v>1E-4</c:v>
                </c:pt>
                <c:pt idx="16543">
                  <c:v>1E-4</c:v>
                </c:pt>
                <c:pt idx="16544">
                  <c:v>1E-4</c:v>
                </c:pt>
                <c:pt idx="16545">
                  <c:v>1.0001</c:v>
                </c:pt>
                <c:pt idx="16546">
                  <c:v>1.0001</c:v>
                </c:pt>
                <c:pt idx="16547">
                  <c:v>1.0001</c:v>
                </c:pt>
                <c:pt idx="16548">
                  <c:v>2.0001000000000002</c:v>
                </c:pt>
                <c:pt idx="16549">
                  <c:v>1E-4</c:v>
                </c:pt>
                <c:pt idx="16550">
                  <c:v>3.0001000000000002</c:v>
                </c:pt>
                <c:pt idx="16551">
                  <c:v>2.0001000000000002</c:v>
                </c:pt>
                <c:pt idx="16552">
                  <c:v>1.0001</c:v>
                </c:pt>
                <c:pt idx="16553">
                  <c:v>2.0001000000000002</c:v>
                </c:pt>
                <c:pt idx="16554">
                  <c:v>1.0001</c:v>
                </c:pt>
                <c:pt idx="16555">
                  <c:v>1E-4</c:v>
                </c:pt>
                <c:pt idx="16556">
                  <c:v>1.0001</c:v>
                </c:pt>
                <c:pt idx="16557">
                  <c:v>1.0001</c:v>
                </c:pt>
                <c:pt idx="16558">
                  <c:v>3.0001000000000002</c:v>
                </c:pt>
                <c:pt idx="16559">
                  <c:v>1.0001</c:v>
                </c:pt>
                <c:pt idx="16560">
                  <c:v>1E-4</c:v>
                </c:pt>
                <c:pt idx="16561">
                  <c:v>3.0001000000000002</c:v>
                </c:pt>
                <c:pt idx="16562">
                  <c:v>1.0001</c:v>
                </c:pt>
                <c:pt idx="16563">
                  <c:v>1E-4</c:v>
                </c:pt>
                <c:pt idx="16564">
                  <c:v>1.0001</c:v>
                </c:pt>
                <c:pt idx="16565">
                  <c:v>1.0001</c:v>
                </c:pt>
                <c:pt idx="16566">
                  <c:v>4.0000999999999998</c:v>
                </c:pt>
                <c:pt idx="16567">
                  <c:v>1.0001</c:v>
                </c:pt>
                <c:pt idx="16568">
                  <c:v>3.0001000000000002</c:v>
                </c:pt>
                <c:pt idx="16569">
                  <c:v>1.0001</c:v>
                </c:pt>
                <c:pt idx="16570">
                  <c:v>1.0001</c:v>
                </c:pt>
                <c:pt idx="16571">
                  <c:v>4.0000999999999998</c:v>
                </c:pt>
                <c:pt idx="16572">
                  <c:v>3.0001000000000002</c:v>
                </c:pt>
                <c:pt idx="16573">
                  <c:v>3.0001000000000002</c:v>
                </c:pt>
                <c:pt idx="16574">
                  <c:v>1E-4</c:v>
                </c:pt>
                <c:pt idx="16575">
                  <c:v>4.0000999999999998</c:v>
                </c:pt>
                <c:pt idx="16576">
                  <c:v>4.0000999999999998</c:v>
                </c:pt>
                <c:pt idx="16577">
                  <c:v>1.0001</c:v>
                </c:pt>
                <c:pt idx="16578">
                  <c:v>3.0001000000000002</c:v>
                </c:pt>
                <c:pt idx="16579">
                  <c:v>2.0001000000000002</c:v>
                </c:pt>
                <c:pt idx="16580">
                  <c:v>2.0001000000000002</c:v>
                </c:pt>
                <c:pt idx="16581">
                  <c:v>4.0000999999999998</c:v>
                </c:pt>
                <c:pt idx="16582">
                  <c:v>2.0001000000000002</c:v>
                </c:pt>
                <c:pt idx="16583">
                  <c:v>5.0000999999999998</c:v>
                </c:pt>
                <c:pt idx="16584">
                  <c:v>5.0000999999999998</c:v>
                </c:pt>
                <c:pt idx="16585">
                  <c:v>7.0000999999999998</c:v>
                </c:pt>
                <c:pt idx="16586">
                  <c:v>3.0001000000000002</c:v>
                </c:pt>
                <c:pt idx="16587">
                  <c:v>9.0000999999999998</c:v>
                </c:pt>
                <c:pt idx="16588">
                  <c:v>5.0000999999999998</c:v>
                </c:pt>
                <c:pt idx="16589">
                  <c:v>9.0000999999999998</c:v>
                </c:pt>
                <c:pt idx="16590">
                  <c:v>3.0001000000000002</c:v>
                </c:pt>
                <c:pt idx="16591">
                  <c:v>9.0000999999999998</c:v>
                </c:pt>
                <c:pt idx="16592">
                  <c:v>6.0000999999999998</c:v>
                </c:pt>
                <c:pt idx="16593">
                  <c:v>12.0001</c:v>
                </c:pt>
                <c:pt idx="16594">
                  <c:v>7.0000999999999998</c:v>
                </c:pt>
                <c:pt idx="16595">
                  <c:v>10.0001</c:v>
                </c:pt>
                <c:pt idx="16596">
                  <c:v>8.0000999999999998</c:v>
                </c:pt>
                <c:pt idx="16597">
                  <c:v>8.0000999999999998</c:v>
                </c:pt>
                <c:pt idx="16598">
                  <c:v>6.0000999999999998</c:v>
                </c:pt>
                <c:pt idx="16599">
                  <c:v>5.0000999999999998</c:v>
                </c:pt>
                <c:pt idx="16600">
                  <c:v>6.0000999999999998</c:v>
                </c:pt>
                <c:pt idx="16601">
                  <c:v>11.0001</c:v>
                </c:pt>
                <c:pt idx="16602">
                  <c:v>11.0001</c:v>
                </c:pt>
                <c:pt idx="16603">
                  <c:v>24.0001</c:v>
                </c:pt>
                <c:pt idx="16604">
                  <c:v>11.0001</c:v>
                </c:pt>
                <c:pt idx="16605">
                  <c:v>18.0001</c:v>
                </c:pt>
                <c:pt idx="16606">
                  <c:v>9.0000999999999998</c:v>
                </c:pt>
                <c:pt idx="16607">
                  <c:v>11.0001</c:v>
                </c:pt>
                <c:pt idx="16608">
                  <c:v>21.0001</c:v>
                </c:pt>
                <c:pt idx="16609">
                  <c:v>11.0001</c:v>
                </c:pt>
                <c:pt idx="16610">
                  <c:v>17.0001</c:v>
                </c:pt>
                <c:pt idx="16611">
                  <c:v>11.0001</c:v>
                </c:pt>
                <c:pt idx="16612">
                  <c:v>16.0001</c:v>
                </c:pt>
                <c:pt idx="16613">
                  <c:v>9.0000999999999998</c:v>
                </c:pt>
                <c:pt idx="16614">
                  <c:v>16.0001</c:v>
                </c:pt>
                <c:pt idx="16615">
                  <c:v>21.0001</c:v>
                </c:pt>
                <c:pt idx="16616">
                  <c:v>19.0001</c:v>
                </c:pt>
                <c:pt idx="16617">
                  <c:v>17.0001</c:v>
                </c:pt>
                <c:pt idx="16618">
                  <c:v>16.0001</c:v>
                </c:pt>
                <c:pt idx="16619">
                  <c:v>22.0001</c:v>
                </c:pt>
                <c:pt idx="16620">
                  <c:v>18.0001</c:v>
                </c:pt>
                <c:pt idx="16621">
                  <c:v>20.0001</c:v>
                </c:pt>
                <c:pt idx="16622">
                  <c:v>26.0001</c:v>
                </c:pt>
                <c:pt idx="16623">
                  <c:v>25.0001</c:v>
                </c:pt>
                <c:pt idx="16624">
                  <c:v>19.0001</c:v>
                </c:pt>
                <c:pt idx="16625">
                  <c:v>20.0001</c:v>
                </c:pt>
                <c:pt idx="16626">
                  <c:v>24.0001</c:v>
                </c:pt>
                <c:pt idx="16627">
                  <c:v>14.0001</c:v>
                </c:pt>
                <c:pt idx="16628">
                  <c:v>25.0001</c:v>
                </c:pt>
                <c:pt idx="16629">
                  <c:v>24.0001</c:v>
                </c:pt>
                <c:pt idx="16630">
                  <c:v>27.0001</c:v>
                </c:pt>
                <c:pt idx="16631">
                  <c:v>26.0001</c:v>
                </c:pt>
                <c:pt idx="16632">
                  <c:v>18.0001</c:v>
                </c:pt>
                <c:pt idx="16633">
                  <c:v>23.0001</c:v>
                </c:pt>
                <c:pt idx="16634">
                  <c:v>28.0001</c:v>
                </c:pt>
                <c:pt idx="16635">
                  <c:v>25.0001</c:v>
                </c:pt>
                <c:pt idx="16636">
                  <c:v>22.0001</c:v>
                </c:pt>
                <c:pt idx="16637">
                  <c:v>17.0001</c:v>
                </c:pt>
                <c:pt idx="16638">
                  <c:v>22.0001</c:v>
                </c:pt>
                <c:pt idx="16639">
                  <c:v>26.0001</c:v>
                </c:pt>
                <c:pt idx="16640">
                  <c:v>29.0001</c:v>
                </c:pt>
                <c:pt idx="16641">
                  <c:v>17.0001</c:v>
                </c:pt>
                <c:pt idx="16642">
                  <c:v>26.0001</c:v>
                </c:pt>
                <c:pt idx="16643">
                  <c:v>29.0001</c:v>
                </c:pt>
                <c:pt idx="16644">
                  <c:v>30.0001</c:v>
                </c:pt>
                <c:pt idx="16645">
                  <c:v>28.0001</c:v>
                </c:pt>
                <c:pt idx="16646">
                  <c:v>31.0001</c:v>
                </c:pt>
                <c:pt idx="16647">
                  <c:v>39.000100000000003</c:v>
                </c:pt>
                <c:pt idx="16648">
                  <c:v>29.0001</c:v>
                </c:pt>
                <c:pt idx="16649">
                  <c:v>40.000100000000003</c:v>
                </c:pt>
                <c:pt idx="16650">
                  <c:v>34.000100000000003</c:v>
                </c:pt>
                <c:pt idx="16651">
                  <c:v>21.0001</c:v>
                </c:pt>
                <c:pt idx="16652">
                  <c:v>34.000100000000003</c:v>
                </c:pt>
                <c:pt idx="16653">
                  <c:v>27.0001</c:v>
                </c:pt>
                <c:pt idx="16654">
                  <c:v>39.000100000000003</c:v>
                </c:pt>
                <c:pt idx="16655">
                  <c:v>37.000100000000003</c:v>
                </c:pt>
                <c:pt idx="16656">
                  <c:v>27.0001</c:v>
                </c:pt>
                <c:pt idx="16657">
                  <c:v>44.000100000000003</c:v>
                </c:pt>
                <c:pt idx="16658">
                  <c:v>43.000100000000003</c:v>
                </c:pt>
                <c:pt idx="16659">
                  <c:v>50.000100000000003</c:v>
                </c:pt>
                <c:pt idx="16660">
                  <c:v>49.000100000000003</c:v>
                </c:pt>
                <c:pt idx="16661">
                  <c:v>47.000100000000003</c:v>
                </c:pt>
                <c:pt idx="16662">
                  <c:v>40.000100000000003</c:v>
                </c:pt>
                <c:pt idx="16663">
                  <c:v>60.000100000000003</c:v>
                </c:pt>
                <c:pt idx="16664">
                  <c:v>48.000100000000003</c:v>
                </c:pt>
                <c:pt idx="16665">
                  <c:v>52.000100000000003</c:v>
                </c:pt>
                <c:pt idx="16666">
                  <c:v>45.000100000000003</c:v>
                </c:pt>
                <c:pt idx="16667">
                  <c:v>48.000100000000003</c:v>
                </c:pt>
                <c:pt idx="16668">
                  <c:v>55.000100000000003</c:v>
                </c:pt>
                <c:pt idx="16669">
                  <c:v>69.000100000000003</c:v>
                </c:pt>
                <c:pt idx="16670">
                  <c:v>48.000100000000003</c:v>
                </c:pt>
                <c:pt idx="16671">
                  <c:v>58.000100000000003</c:v>
                </c:pt>
                <c:pt idx="16672">
                  <c:v>70.000100000000003</c:v>
                </c:pt>
                <c:pt idx="16673">
                  <c:v>59.000100000000003</c:v>
                </c:pt>
                <c:pt idx="16674">
                  <c:v>86.000100000000003</c:v>
                </c:pt>
                <c:pt idx="16675">
                  <c:v>70.000100000000003</c:v>
                </c:pt>
                <c:pt idx="16676">
                  <c:v>84.000100000000003</c:v>
                </c:pt>
                <c:pt idx="16677">
                  <c:v>79.000100000000003</c:v>
                </c:pt>
                <c:pt idx="16678">
                  <c:v>73.000100000000003</c:v>
                </c:pt>
                <c:pt idx="16679">
                  <c:v>80.000100000000003</c:v>
                </c:pt>
                <c:pt idx="16680">
                  <c:v>77.000100000000003</c:v>
                </c:pt>
                <c:pt idx="16681">
                  <c:v>74.000100000000003</c:v>
                </c:pt>
                <c:pt idx="16682">
                  <c:v>85.000100000000003</c:v>
                </c:pt>
                <c:pt idx="16683">
                  <c:v>80.000100000000003</c:v>
                </c:pt>
                <c:pt idx="16684">
                  <c:v>92.000100000000003</c:v>
                </c:pt>
                <c:pt idx="16685">
                  <c:v>90.000100000000003</c:v>
                </c:pt>
                <c:pt idx="16686">
                  <c:v>69.000100000000003</c:v>
                </c:pt>
                <c:pt idx="16687">
                  <c:v>81.000100000000003</c:v>
                </c:pt>
                <c:pt idx="16688">
                  <c:v>81.000100000000003</c:v>
                </c:pt>
                <c:pt idx="16689">
                  <c:v>71.000100000000003</c:v>
                </c:pt>
                <c:pt idx="16690">
                  <c:v>79.000100000000003</c:v>
                </c:pt>
                <c:pt idx="16691">
                  <c:v>62.000100000000003</c:v>
                </c:pt>
                <c:pt idx="16692">
                  <c:v>68.000100000000003</c:v>
                </c:pt>
                <c:pt idx="16693">
                  <c:v>55.000100000000003</c:v>
                </c:pt>
                <c:pt idx="16694">
                  <c:v>51.000100000000003</c:v>
                </c:pt>
                <c:pt idx="16695">
                  <c:v>54.000100000000003</c:v>
                </c:pt>
                <c:pt idx="16696">
                  <c:v>42.000100000000003</c:v>
                </c:pt>
                <c:pt idx="16697">
                  <c:v>37.000100000000003</c:v>
                </c:pt>
                <c:pt idx="16698">
                  <c:v>40.000100000000003</c:v>
                </c:pt>
                <c:pt idx="16699">
                  <c:v>46.000100000000003</c:v>
                </c:pt>
                <c:pt idx="16700">
                  <c:v>36.000100000000003</c:v>
                </c:pt>
                <c:pt idx="16701">
                  <c:v>18.0001</c:v>
                </c:pt>
                <c:pt idx="16702">
                  <c:v>24.0001</c:v>
                </c:pt>
                <c:pt idx="16703">
                  <c:v>21.0001</c:v>
                </c:pt>
                <c:pt idx="16704">
                  <c:v>18.0001</c:v>
                </c:pt>
                <c:pt idx="16705">
                  <c:v>16.0001</c:v>
                </c:pt>
                <c:pt idx="16706">
                  <c:v>12.0001</c:v>
                </c:pt>
                <c:pt idx="16707">
                  <c:v>12.0001</c:v>
                </c:pt>
                <c:pt idx="16708">
                  <c:v>19.0001</c:v>
                </c:pt>
                <c:pt idx="16709">
                  <c:v>3.0001000000000002</c:v>
                </c:pt>
                <c:pt idx="16710">
                  <c:v>7.0000999999999998</c:v>
                </c:pt>
                <c:pt idx="16711">
                  <c:v>6.0000999999999998</c:v>
                </c:pt>
                <c:pt idx="16712">
                  <c:v>10.0001</c:v>
                </c:pt>
                <c:pt idx="16713">
                  <c:v>3.0001000000000002</c:v>
                </c:pt>
                <c:pt idx="16714">
                  <c:v>1.0001</c:v>
                </c:pt>
                <c:pt idx="16715">
                  <c:v>3.0001000000000002</c:v>
                </c:pt>
                <c:pt idx="16716">
                  <c:v>3.0001000000000002</c:v>
                </c:pt>
                <c:pt idx="16717">
                  <c:v>4.0000999999999998</c:v>
                </c:pt>
                <c:pt idx="16718">
                  <c:v>4.0000999999999998</c:v>
                </c:pt>
                <c:pt idx="16719">
                  <c:v>1E-4</c:v>
                </c:pt>
                <c:pt idx="16720">
                  <c:v>3.0001000000000002</c:v>
                </c:pt>
                <c:pt idx="16721">
                  <c:v>1E-4</c:v>
                </c:pt>
                <c:pt idx="16722">
                  <c:v>2.0001000000000002</c:v>
                </c:pt>
                <c:pt idx="16723">
                  <c:v>1.0001</c:v>
                </c:pt>
                <c:pt idx="16724">
                  <c:v>1.0001</c:v>
                </c:pt>
                <c:pt idx="16725">
                  <c:v>1E-4</c:v>
                </c:pt>
                <c:pt idx="16726">
                  <c:v>1.0001</c:v>
                </c:pt>
                <c:pt idx="16727">
                  <c:v>1.0001</c:v>
                </c:pt>
                <c:pt idx="16728">
                  <c:v>1.0001</c:v>
                </c:pt>
                <c:pt idx="16729">
                  <c:v>1E-4</c:v>
                </c:pt>
                <c:pt idx="16730">
                  <c:v>2.0001000000000002</c:v>
                </c:pt>
                <c:pt idx="16731">
                  <c:v>1E-4</c:v>
                </c:pt>
                <c:pt idx="16732">
                  <c:v>2.0001000000000002</c:v>
                </c:pt>
                <c:pt idx="16733">
                  <c:v>2.0001000000000002</c:v>
                </c:pt>
                <c:pt idx="16734">
                  <c:v>1E-4</c:v>
                </c:pt>
                <c:pt idx="16735">
                  <c:v>1E-4</c:v>
                </c:pt>
                <c:pt idx="16736">
                  <c:v>1E-4</c:v>
                </c:pt>
                <c:pt idx="16737">
                  <c:v>1E-4</c:v>
                </c:pt>
                <c:pt idx="16738">
                  <c:v>1.0001</c:v>
                </c:pt>
                <c:pt idx="16739">
                  <c:v>1.0001</c:v>
                </c:pt>
                <c:pt idx="16740">
                  <c:v>1E-4</c:v>
                </c:pt>
                <c:pt idx="16741">
                  <c:v>1.0001</c:v>
                </c:pt>
                <c:pt idx="16742">
                  <c:v>1E-4</c:v>
                </c:pt>
                <c:pt idx="16743">
                  <c:v>1E-4</c:v>
                </c:pt>
                <c:pt idx="16744">
                  <c:v>1E-4</c:v>
                </c:pt>
                <c:pt idx="16745">
                  <c:v>1E-4</c:v>
                </c:pt>
                <c:pt idx="16746">
                  <c:v>2.0001000000000002</c:v>
                </c:pt>
                <c:pt idx="16747">
                  <c:v>1.0001</c:v>
                </c:pt>
                <c:pt idx="16748">
                  <c:v>1.0001</c:v>
                </c:pt>
                <c:pt idx="16749">
                  <c:v>1E-4</c:v>
                </c:pt>
                <c:pt idx="16750">
                  <c:v>1E-4</c:v>
                </c:pt>
                <c:pt idx="16751">
                  <c:v>2.0001000000000002</c:v>
                </c:pt>
                <c:pt idx="16752">
                  <c:v>1.0001</c:v>
                </c:pt>
                <c:pt idx="16753">
                  <c:v>1E-4</c:v>
                </c:pt>
                <c:pt idx="16754">
                  <c:v>1E-4</c:v>
                </c:pt>
                <c:pt idx="16755">
                  <c:v>1.0001</c:v>
                </c:pt>
                <c:pt idx="16756">
                  <c:v>1E-4</c:v>
                </c:pt>
                <c:pt idx="16757">
                  <c:v>1.0001</c:v>
                </c:pt>
                <c:pt idx="16758">
                  <c:v>1.0001</c:v>
                </c:pt>
                <c:pt idx="16759">
                  <c:v>1E-4</c:v>
                </c:pt>
                <c:pt idx="16760">
                  <c:v>3.0001000000000002</c:v>
                </c:pt>
                <c:pt idx="16761">
                  <c:v>1E-4</c:v>
                </c:pt>
                <c:pt idx="16762">
                  <c:v>1E-4</c:v>
                </c:pt>
                <c:pt idx="16763">
                  <c:v>1E-4</c:v>
                </c:pt>
                <c:pt idx="16764">
                  <c:v>1E-4</c:v>
                </c:pt>
                <c:pt idx="16765">
                  <c:v>1E-4</c:v>
                </c:pt>
                <c:pt idx="16766">
                  <c:v>1E-4</c:v>
                </c:pt>
                <c:pt idx="16767">
                  <c:v>1E-4</c:v>
                </c:pt>
                <c:pt idx="16768">
                  <c:v>1E-4</c:v>
                </c:pt>
                <c:pt idx="16769">
                  <c:v>1E-4</c:v>
                </c:pt>
                <c:pt idx="16770">
                  <c:v>1E-4</c:v>
                </c:pt>
                <c:pt idx="16771">
                  <c:v>1E-4</c:v>
                </c:pt>
                <c:pt idx="16772">
                  <c:v>1.0001</c:v>
                </c:pt>
                <c:pt idx="16773">
                  <c:v>1E-4</c:v>
                </c:pt>
                <c:pt idx="16774">
                  <c:v>1.0001</c:v>
                </c:pt>
                <c:pt idx="16775">
                  <c:v>1E-4</c:v>
                </c:pt>
                <c:pt idx="16776">
                  <c:v>2.0001000000000002</c:v>
                </c:pt>
                <c:pt idx="16777">
                  <c:v>1E-4</c:v>
                </c:pt>
                <c:pt idx="16778">
                  <c:v>1E-4</c:v>
                </c:pt>
                <c:pt idx="16779">
                  <c:v>1.0001</c:v>
                </c:pt>
                <c:pt idx="16780">
                  <c:v>1E-4</c:v>
                </c:pt>
                <c:pt idx="16781">
                  <c:v>1E-4</c:v>
                </c:pt>
                <c:pt idx="16782">
                  <c:v>1E-4</c:v>
                </c:pt>
                <c:pt idx="16783">
                  <c:v>1E-4</c:v>
                </c:pt>
                <c:pt idx="16784">
                  <c:v>1E-4</c:v>
                </c:pt>
                <c:pt idx="16785">
                  <c:v>1.0001</c:v>
                </c:pt>
                <c:pt idx="16786">
                  <c:v>1E-4</c:v>
                </c:pt>
                <c:pt idx="16787">
                  <c:v>1.0001</c:v>
                </c:pt>
                <c:pt idx="16788">
                  <c:v>1E-4</c:v>
                </c:pt>
                <c:pt idx="16789">
                  <c:v>1E-4</c:v>
                </c:pt>
                <c:pt idx="16790">
                  <c:v>1.0001</c:v>
                </c:pt>
                <c:pt idx="16791">
                  <c:v>1E-4</c:v>
                </c:pt>
                <c:pt idx="16792">
                  <c:v>1E-4</c:v>
                </c:pt>
                <c:pt idx="16793">
                  <c:v>1E-4</c:v>
                </c:pt>
                <c:pt idx="16794">
                  <c:v>1E-4</c:v>
                </c:pt>
                <c:pt idx="16795">
                  <c:v>1E-4</c:v>
                </c:pt>
                <c:pt idx="16796">
                  <c:v>1E-4</c:v>
                </c:pt>
                <c:pt idx="16797">
                  <c:v>1E-4</c:v>
                </c:pt>
                <c:pt idx="16798">
                  <c:v>1E-4</c:v>
                </c:pt>
                <c:pt idx="16799">
                  <c:v>1.0001</c:v>
                </c:pt>
                <c:pt idx="16800">
                  <c:v>1E-4</c:v>
                </c:pt>
                <c:pt idx="16801">
                  <c:v>1E-4</c:v>
                </c:pt>
                <c:pt idx="16802">
                  <c:v>1.0001</c:v>
                </c:pt>
                <c:pt idx="16803">
                  <c:v>1.0001</c:v>
                </c:pt>
                <c:pt idx="16804">
                  <c:v>1.0001</c:v>
                </c:pt>
                <c:pt idx="16805">
                  <c:v>3.0001000000000002</c:v>
                </c:pt>
                <c:pt idx="16806">
                  <c:v>1E-4</c:v>
                </c:pt>
                <c:pt idx="16807">
                  <c:v>2.0001000000000002</c:v>
                </c:pt>
                <c:pt idx="16808">
                  <c:v>1.0001</c:v>
                </c:pt>
                <c:pt idx="16809">
                  <c:v>2.0001000000000002</c:v>
                </c:pt>
                <c:pt idx="16810">
                  <c:v>1.0001</c:v>
                </c:pt>
                <c:pt idx="16811">
                  <c:v>1.0001</c:v>
                </c:pt>
                <c:pt idx="16812">
                  <c:v>2.0001000000000002</c:v>
                </c:pt>
                <c:pt idx="16813">
                  <c:v>1.0001</c:v>
                </c:pt>
                <c:pt idx="16814">
                  <c:v>2.0001000000000002</c:v>
                </c:pt>
                <c:pt idx="16815">
                  <c:v>2.0001000000000002</c:v>
                </c:pt>
                <c:pt idx="16816">
                  <c:v>2.0001000000000002</c:v>
                </c:pt>
                <c:pt idx="16817">
                  <c:v>2.0001000000000002</c:v>
                </c:pt>
                <c:pt idx="16818">
                  <c:v>1.0001</c:v>
                </c:pt>
                <c:pt idx="16819">
                  <c:v>1E-4</c:v>
                </c:pt>
                <c:pt idx="16820">
                  <c:v>2.0001000000000002</c:v>
                </c:pt>
                <c:pt idx="16821">
                  <c:v>1.0001</c:v>
                </c:pt>
                <c:pt idx="16822">
                  <c:v>1.0001</c:v>
                </c:pt>
                <c:pt idx="16823">
                  <c:v>1E-4</c:v>
                </c:pt>
                <c:pt idx="16824">
                  <c:v>1E-4</c:v>
                </c:pt>
                <c:pt idx="16825">
                  <c:v>1.0001</c:v>
                </c:pt>
                <c:pt idx="16826">
                  <c:v>1.0001</c:v>
                </c:pt>
                <c:pt idx="16827">
                  <c:v>1E-4</c:v>
                </c:pt>
                <c:pt idx="16828">
                  <c:v>1E-4</c:v>
                </c:pt>
                <c:pt idx="16829">
                  <c:v>1.0001</c:v>
                </c:pt>
                <c:pt idx="16830">
                  <c:v>1.0001</c:v>
                </c:pt>
                <c:pt idx="16831">
                  <c:v>1E-4</c:v>
                </c:pt>
                <c:pt idx="16832">
                  <c:v>1.0001</c:v>
                </c:pt>
                <c:pt idx="16833">
                  <c:v>1E-4</c:v>
                </c:pt>
                <c:pt idx="16834">
                  <c:v>1.0001</c:v>
                </c:pt>
                <c:pt idx="16835">
                  <c:v>1E-4</c:v>
                </c:pt>
                <c:pt idx="16836">
                  <c:v>1.0001</c:v>
                </c:pt>
                <c:pt idx="16837">
                  <c:v>1E-4</c:v>
                </c:pt>
                <c:pt idx="16838">
                  <c:v>1.0001</c:v>
                </c:pt>
                <c:pt idx="16839">
                  <c:v>1.0001</c:v>
                </c:pt>
                <c:pt idx="16840">
                  <c:v>1E-4</c:v>
                </c:pt>
                <c:pt idx="16841">
                  <c:v>1E-4</c:v>
                </c:pt>
                <c:pt idx="16842">
                  <c:v>1E-4</c:v>
                </c:pt>
                <c:pt idx="16843">
                  <c:v>1E-4</c:v>
                </c:pt>
                <c:pt idx="16844">
                  <c:v>1.0001</c:v>
                </c:pt>
                <c:pt idx="16845">
                  <c:v>1.0001</c:v>
                </c:pt>
                <c:pt idx="16846">
                  <c:v>1.0001</c:v>
                </c:pt>
                <c:pt idx="16847">
                  <c:v>1E-4</c:v>
                </c:pt>
                <c:pt idx="16848">
                  <c:v>1E-4</c:v>
                </c:pt>
                <c:pt idx="16849">
                  <c:v>2.0001000000000002</c:v>
                </c:pt>
                <c:pt idx="16850">
                  <c:v>1E-4</c:v>
                </c:pt>
                <c:pt idx="16851">
                  <c:v>2.0001000000000002</c:v>
                </c:pt>
                <c:pt idx="16852">
                  <c:v>1.0001</c:v>
                </c:pt>
                <c:pt idx="16853">
                  <c:v>1.0001</c:v>
                </c:pt>
                <c:pt idx="16854">
                  <c:v>2.0001000000000002</c:v>
                </c:pt>
                <c:pt idx="16855">
                  <c:v>1.0001</c:v>
                </c:pt>
                <c:pt idx="16856">
                  <c:v>1E-4</c:v>
                </c:pt>
                <c:pt idx="16857">
                  <c:v>1E-4</c:v>
                </c:pt>
                <c:pt idx="16858">
                  <c:v>1E-4</c:v>
                </c:pt>
                <c:pt idx="16859">
                  <c:v>1E-4</c:v>
                </c:pt>
                <c:pt idx="16860">
                  <c:v>1E-4</c:v>
                </c:pt>
                <c:pt idx="16861">
                  <c:v>1.0001</c:v>
                </c:pt>
                <c:pt idx="16862">
                  <c:v>1E-4</c:v>
                </c:pt>
                <c:pt idx="16863">
                  <c:v>1E-4</c:v>
                </c:pt>
                <c:pt idx="16864">
                  <c:v>1E-4</c:v>
                </c:pt>
                <c:pt idx="16865">
                  <c:v>1E-4</c:v>
                </c:pt>
                <c:pt idx="16866">
                  <c:v>2.0001000000000002</c:v>
                </c:pt>
                <c:pt idx="16867">
                  <c:v>1E-4</c:v>
                </c:pt>
                <c:pt idx="16868">
                  <c:v>2.0001000000000002</c:v>
                </c:pt>
                <c:pt idx="16869">
                  <c:v>1.0001</c:v>
                </c:pt>
                <c:pt idx="16870">
                  <c:v>1E-4</c:v>
                </c:pt>
                <c:pt idx="16871">
                  <c:v>1E-4</c:v>
                </c:pt>
                <c:pt idx="16872">
                  <c:v>2.0001000000000002</c:v>
                </c:pt>
                <c:pt idx="16873">
                  <c:v>2.0001000000000002</c:v>
                </c:pt>
                <c:pt idx="16874">
                  <c:v>2.0001000000000002</c:v>
                </c:pt>
                <c:pt idx="16875">
                  <c:v>1E-4</c:v>
                </c:pt>
                <c:pt idx="16876">
                  <c:v>1.0001</c:v>
                </c:pt>
                <c:pt idx="16877">
                  <c:v>1.0001</c:v>
                </c:pt>
                <c:pt idx="16878">
                  <c:v>4.0000999999999998</c:v>
                </c:pt>
                <c:pt idx="16879">
                  <c:v>4.0000999999999998</c:v>
                </c:pt>
                <c:pt idx="16880">
                  <c:v>3.0001000000000002</c:v>
                </c:pt>
                <c:pt idx="16881">
                  <c:v>4.0000999999999998</c:v>
                </c:pt>
                <c:pt idx="16882">
                  <c:v>1.0001</c:v>
                </c:pt>
                <c:pt idx="16883">
                  <c:v>3.0001000000000002</c:v>
                </c:pt>
                <c:pt idx="16884">
                  <c:v>4.0000999999999998</c:v>
                </c:pt>
                <c:pt idx="16885">
                  <c:v>4.0000999999999998</c:v>
                </c:pt>
                <c:pt idx="16886">
                  <c:v>3.0001000000000002</c:v>
                </c:pt>
                <c:pt idx="16887">
                  <c:v>2.0001000000000002</c:v>
                </c:pt>
                <c:pt idx="16888">
                  <c:v>4.0000999999999998</c:v>
                </c:pt>
                <c:pt idx="16889">
                  <c:v>8.0000999999999998</c:v>
                </c:pt>
                <c:pt idx="16890">
                  <c:v>5.0000999999999998</c:v>
                </c:pt>
                <c:pt idx="16891">
                  <c:v>6.0000999999999998</c:v>
                </c:pt>
                <c:pt idx="16892">
                  <c:v>4.0000999999999998</c:v>
                </c:pt>
                <c:pt idx="16893">
                  <c:v>7.0000999999999998</c:v>
                </c:pt>
                <c:pt idx="16894">
                  <c:v>5.0000999999999998</c:v>
                </c:pt>
                <c:pt idx="16895">
                  <c:v>9.0000999999999998</c:v>
                </c:pt>
                <c:pt idx="16896">
                  <c:v>2.0001000000000002</c:v>
                </c:pt>
                <c:pt idx="16897">
                  <c:v>9.0000999999999998</c:v>
                </c:pt>
                <c:pt idx="16898">
                  <c:v>7.0000999999999998</c:v>
                </c:pt>
                <c:pt idx="16899">
                  <c:v>7.0000999999999998</c:v>
                </c:pt>
                <c:pt idx="16900">
                  <c:v>10.0001</c:v>
                </c:pt>
                <c:pt idx="16901">
                  <c:v>6.0000999999999998</c:v>
                </c:pt>
                <c:pt idx="16902">
                  <c:v>7.0000999999999998</c:v>
                </c:pt>
                <c:pt idx="16903">
                  <c:v>9.0000999999999998</c:v>
                </c:pt>
                <c:pt idx="16904">
                  <c:v>6.0000999999999998</c:v>
                </c:pt>
                <c:pt idx="16905">
                  <c:v>7.0000999999999998</c:v>
                </c:pt>
                <c:pt idx="16906">
                  <c:v>6.0000999999999998</c:v>
                </c:pt>
                <c:pt idx="16907">
                  <c:v>12.0001</c:v>
                </c:pt>
                <c:pt idx="16908">
                  <c:v>6.0000999999999998</c:v>
                </c:pt>
                <c:pt idx="16909">
                  <c:v>10.0001</c:v>
                </c:pt>
                <c:pt idx="16910">
                  <c:v>9.0000999999999998</c:v>
                </c:pt>
                <c:pt idx="16911">
                  <c:v>5.0000999999999998</c:v>
                </c:pt>
                <c:pt idx="16912">
                  <c:v>7.0000999999999998</c:v>
                </c:pt>
                <c:pt idx="16913">
                  <c:v>15.0001</c:v>
                </c:pt>
                <c:pt idx="16914">
                  <c:v>6.0000999999999998</c:v>
                </c:pt>
                <c:pt idx="16915">
                  <c:v>12.0001</c:v>
                </c:pt>
                <c:pt idx="16916">
                  <c:v>8.0000999999999998</c:v>
                </c:pt>
                <c:pt idx="16917">
                  <c:v>11.0001</c:v>
                </c:pt>
                <c:pt idx="16918">
                  <c:v>13.0001</c:v>
                </c:pt>
                <c:pt idx="16919">
                  <c:v>15.0001</c:v>
                </c:pt>
                <c:pt idx="16920">
                  <c:v>9.0000999999999998</c:v>
                </c:pt>
                <c:pt idx="16921">
                  <c:v>7.0000999999999998</c:v>
                </c:pt>
                <c:pt idx="16922">
                  <c:v>12.0001</c:v>
                </c:pt>
                <c:pt idx="16923">
                  <c:v>14.0001</c:v>
                </c:pt>
                <c:pt idx="16924">
                  <c:v>11.0001</c:v>
                </c:pt>
                <c:pt idx="16925">
                  <c:v>11.0001</c:v>
                </c:pt>
                <c:pt idx="16926">
                  <c:v>13.0001</c:v>
                </c:pt>
                <c:pt idx="16927">
                  <c:v>14.0001</c:v>
                </c:pt>
                <c:pt idx="16928">
                  <c:v>12.0001</c:v>
                </c:pt>
                <c:pt idx="16929">
                  <c:v>11.0001</c:v>
                </c:pt>
                <c:pt idx="16930">
                  <c:v>12.0001</c:v>
                </c:pt>
                <c:pt idx="16931">
                  <c:v>11.0001</c:v>
                </c:pt>
                <c:pt idx="16932">
                  <c:v>13.0001</c:v>
                </c:pt>
                <c:pt idx="16933">
                  <c:v>14.0001</c:v>
                </c:pt>
                <c:pt idx="16934">
                  <c:v>11.0001</c:v>
                </c:pt>
                <c:pt idx="16935">
                  <c:v>12.0001</c:v>
                </c:pt>
                <c:pt idx="16936">
                  <c:v>17.0001</c:v>
                </c:pt>
                <c:pt idx="16937">
                  <c:v>14.0001</c:v>
                </c:pt>
                <c:pt idx="16938">
                  <c:v>22.0001</c:v>
                </c:pt>
                <c:pt idx="16939">
                  <c:v>19.0001</c:v>
                </c:pt>
                <c:pt idx="16940">
                  <c:v>16.0001</c:v>
                </c:pt>
                <c:pt idx="16941">
                  <c:v>15.0001</c:v>
                </c:pt>
                <c:pt idx="16942">
                  <c:v>18.0001</c:v>
                </c:pt>
                <c:pt idx="16943">
                  <c:v>20.0001</c:v>
                </c:pt>
                <c:pt idx="16944">
                  <c:v>25.0001</c:v>
                </c:pt>
                <c:pt idx="16945">
                  <c:v>18.0001</c:v>
                </c:pt>
                <c:pt idx="16946">
                  <c:v>36.000100000000003</c:v>
                </c:pt>
                <c:pt idx="16947">
                  <c:v>22.0001</c:v>
                </c:pt>
                <c:pt idx="16948">
                  <c:v>33.000100000000003</c:v>
                </c:pt>
                <c:pt idx="16949">
                  <c:v>40.000100000000003</c:v>
                </c:pt>
                <c:pt idx="16950">
                  <c:v>22.0001</c:v>
                </c:pt>
                <c:pt idx="16951">
                  <c:v>33.000100000000003</c:v>
                </c:pt>
                <c:pt idx="16952">
                  <c:v>35.000100000000003</c:v>
                </c:pt>
                <c:pt idx="16953">
                  <c:v>25.0001</c:v>
                </c:pt>
                <c:pt idx="16954">
                  <c:v>32.000100000000003</c:v>
                </c:pt>
                <c:pt idx="16955">
                  <c:v>36.000100000000003</c:v>
                </c:pt>
                <c:pt idx="16956">
                  <c:v>46.000100000000003</c:v>
                </c:pt>
                <c:pt idx="16957">
                  <c:v>38.000100000000003</c:v>
                </c:pt>
                <c:pt idx="16958">
                  <c:v>40.000100000000003</c:v>
                </c:pt>
                <c:pt idx="16959">
                  <c:v>45.000100000000003</c:v>
                </c:pt>
                <c:pt idx="16960">
                  <c:v>38.000100000000003</c:v>
                </c:pt>
                <c:pt idx="16961">
                  <c:v>40.000100000000003</c:v>
                </c:pt>
                <c:pt idx="16962">
                  <c:v>33.000100000000003</c:v>
                </c:pt>
                <c:pt idx="16963">
                  <c:v>35.000100000000003</c:v>
                </c:pt>
                <c:pt idx="16964">
                  <c:v>39.000100000000003</c:v>
                </c:pt>
                <c:pt idx="16965">
                  <c:v>35.000100000000003</c:v>
                </c:pt>
                <c:pt idx="16966">
                  <c:v>47.000100000000003</c:v>
                </c:pt>
                <c:pt idx="16967">
                  <c:v>37.000100000000003</c:v>
                </c:pt>
                <c:pt idx="16968">
                  <c:v>35.000100000000003</c:v>
                </c:pt>
                <c:pt idx="16969">
                  <c:v>37.000100000000003</c:v>
                </c:pt>
                <c:pt idx="16970">
                  <c:v>34.000100000000003</c:v>
                </c:pt>
                <c:pt idx="16971">
                  <c:v>40.000100000000003</c:v>
                </c:pt>
                <c:pt idx="16972">
                  <c:v>37.000100000000003</c:v>
                </c:pt>
                <c:pt idx="16973">
                  <c:v>37.000100000000003</c:v>
                </c:pt>
                <c:pt idx="16974">
                  <c:v>45.000100000000003</c:v>
                </c:pt>
                <c:pt idx="16975">
                  <c:v>29.0001</c:v>
                </c:pt>
                <c:pt idx="16976">
                  <c:v>45.000100000000003</c:v>
                </c:pt>
                <c:pt idx="16977">
                  <c:v>35.000100000000003</c:v>
                </c:pt>
                <c:pt idx="16978">
                  <c:v>56.000100000000003</c:v>
                </c:pt>
                <c:pt idx="16979">
                  <c:v>46.000100000000003</c:v>
                </c:pt>
                <c:pt idx="16980">
                  <c:v>39.000100000000003</c:v>
                </c:pt>
                <c:pt idx="16981">
                  <c:v>39.000100000000003</c:v>
                </c:pt>
                <c:pt idx="16982">
                  <c:v>34.000100000000003</c:v>
                </c:pt>
                <c:pt idx="16983">
                  <c:v>39.000100000000003</c:v>
                </c:pt>
                <c:pt idx="16984">
                  <c:v>36.000100000000003</c:v>
                </c:pt>
                <c:pt idx="16985">
                  <c:v>35.000100000000003</c:v>
                </c:pt>
                <c:pt idx="16986">
                  <c:v>40.000100000000003</c:v>
                </c:pt>
                <c:pt idx="16987">
                  <c:v>44.000100000000003</c:v>
                </c:pt>
                <c:pt idx="16988">
                  <c:v>48.000100000000003</c:v>
                </c:pt>
                <c:pt idx="16989">
                  <c:v>40.000100000000003</c:v>
                </c:pt>
                <c:pt idx="16990">
                  <c:v>44.000100000000003</c:v>
                </c:pt>
                <c:pt idx="16991">
                  <c:v>49.000100000000003</c:v>
                </c:pt>
              </c:numCache>
            </c:numRef>
          </c:yVal>
          <c:smooth val="0"/>
          <c:extLst>
            <c:ext xmlns:c16="http://schemas.microsoft.com/office/drawing/2014/chart" uri="{C3380CC4-5D6E-409C-BE32-E72D297353CC}">
              <c16:uniqueId val="{00000000-54F6-424E-B4E3-60125E45B483}"/>
            </c:ext>
          </c:extLst>
        </c:ser>
        <c:ser>
          <c:idx val="1"/>
          <c:order val="1"/>
          <c:spPr>
            <a:ln w="12700">
              <a:solidFill>
                <a:srgbClr val="FF00FF"/>
              </a:solidFill>
              <a:prstDash val="solid"/>
            </a:ln>
          </c:spPr>
          <c:marker>
            <c:symbol val="none"/>
          </c:marker>
          <c:xVal>
            <c:numRef>
              <c:f>spc!$H$95:$H$195</c:f>
              <c:numCache>
                <c:formatCode>0.000_ </c:formatCode>
                <c:ptCount val="101"/>
                <c:pt idx="0">
                  <c:v>599.5</c:v>
                </c:pt>
                <c:pt idx="1">
                  <c:v>599.51</c:v>
                </c:pt>
                <c:pt idx="2">
                  <c:v>599.52</c:v>
                </c:pt>
                <c:pt idx="3">
                  <c:v>599.53</c:v>
                </c:pt>
                <c:pt idx="4">
                  <c:v>599.54</c:v>
                </c:pt>
                <c:pt idx="5">
                  <c:v>599.54999999999995</c:v>
                </c:pt>
                <c:pt idx="6">
                  <c:v>599.55999999999995</c:v>
                </c:pt>
                <c:pt idx="7">
                  <c:v>599.56999999999994</c:v>
                </c:pt>
                <c:pt idx="8">
                  <c:v>599.57999999999993</c:v>
                </c:pt>
                <c:pt idx="9">
                  <c:v>599.58999999999992</c:v>
                </c:pt>
                <c:pt idx="10">
                  <c:v>599.59999999999991</c:v>
                </c:pt>
                <c:pt idx="11">
                  <c:v>599.6099999999999</c:v>
                </c:pt>
                <c:pt idx="12">
                  <c:v>599.61999999999989</c:v>
                </c:pt>
                <c:pt idx="13">
                  <c:v>599.62999999999988</c:v>
                </c:pt>
                <c:pt idx="14">
                  <c:v>599.63999999999987</c:v>
                </c:pt>
                <c:pt idx="15">
                  <c:v>599.64999999999986</c:v>
                </c:pt>
                <c:pt idx="16">
                  <c:v>599.65999999999985</c:v>
                </c:pt>
                <c:pt idx="17">
                  <c:v>599.66999999999985</c:v>
                </c:pt>
                <c:pt idx="18">
                  <c:v>599.67999999999984</c:v>
                </c:pt>
                <c:pt idx="19">
                  <c:v>599.68999999999983</c:v>
                </c:pt>
                <c:pt idx="20">
                  <c:v>599.69999999999982</c:v>
                </c:pt>
                <c:pt idx="21">
                  <c:v>599.70999999999981</c:v>
                </c:pt>
                <c:pt idx="22">
                  <c:v>599.7199999999998</c:v>
                </c:pt>
                <c:pt idx="23">
                  <c:v>599.72999999999979</c:v>
                </c:pt>
                <c:pt idx="24">
                  <c:v>599.73999999999978</c:v>
                </c:pt>
                <c:pt idx="25">
                  <c:v>599.74999999999977</c:v>
                </c:pt>
                <c:pt idx="26">
                  <c:v>599.75999999999976</c:v>
                </c:pt>
                <c:pt idx="27">
                  <c:v>599.76999999999975</c:v>
                </c:pt>
                <c:pt idx="28">
                  <c:v>599.77999999999975</c:v>
                </c:pt>
                <c:pt idx="29">
                  <c:v>599.78999999999974</c:v>
                </c:pt>
                <c:pt idx="30">
                  <c:v>599.79999999999973</c:v>
                </c:pt>
                <c:pt idx="31">
                  <c:v>599.80999999999972</c:v>
                </c:pt>
                <c:pt idx="32">
                  <c:v>599.81999999999971</c:v>
                </c:pt>
                <c:pt idx="33">
                  <c:v>599.8299999999997</c:v>
                </c:pt>
                <c:pt idx="34">
                  <c:v>599.83999999999969</c:v>
                </c:pt>
                <c:pt idx="35">
                  <c:v>599.84999999999968</c:v>
                </c:pt>
                <c:pt idx="36">
                  <c:v>599.85999999999967</c:v>
                </c:pt>
                <c:pt idx="37">
                  <c:v>599.86999999999966</c:v>
                </c:pt>
                <c:pt idx="38">
                  <c:v>599.87999999999965</c:v>
                </c:pt>
                <c:pt idx="39">
                  <c:v>599.88999999999965</c:v>
                </c:pt>
                <c:pt idx="40">
                  <c:v>599.89999999999964</c:v>
                </c:pt>
                <c:pt idx="41">
                  <c:v>599.90999999999963</c:v>
                </c:pt>
                <c:pt idx="42">
                  <c:v>599.91999999999962</c:v>
                </c:pt>
                <c:pt idx="43">
                  <c:v>599.92999999999961</c:v>
                </c:pt>
                <c:pt idx="44">
                  <c:v>599.9399999999996</c:v>
                </c:pt>
                <c:pt idx="45">
                  <c:v>599.94999999999959</c:v>
                </c:pt>
                <c:pt idx="46">
                  <c:v>599.95999999999958</c:v>
                </c:pt>
                <c:pt idx="47">
                  <c:v>599.96999999999957</c:v>
                </c:pt>
                <c:pt idx="48">
                  <c:v>599.97999999999956</c:v>
                </c:pt>
                <c:pt idx="49">
                  <c:v>599.98999999999955</c:v>
                </c:pt>
                <c:pt idx="50">
                  <c:v>599.99999999999955</c:v>
                </c:pt>
                <c:pt idx="51">
                  <c:v>600.00999999999954</c:v>
                </c:pt>
                <c:pt idx="52">
                  <c:v>600.01999999999953</c:v>
                </c:pt>
                <c:pt idx="53">
                  <c:v>600.02999999999952</c:v>
                </c:pt>
                <c:pt idx="54">
                  <c:v>600.03999999999951</c:v>
                </c:pt>
                <c:pt idx="55">
                  <c:v>600.0499999999995</c:v>
                </c:pt>
                <c:pt idx="56">
                  <c:v>600.05999999999949</c:v>
                </c:pt>
                <c:pt idx="57">
                  <c:v>600.06999999999948</c:v>
                </c:pt>
                <c:pt idx="58">
                  <c:v>600.07999999999947</c:v>
                </c:pt>
                <c:pt idx="59">
                  <c:v>600.08999999999946</c:v>
                </c:pt>
                <c:pt idx="60">
                  <c:v>600.09999999999945</c:v>
                </c:pt>
                <c:pt idx="61">
                  <c:v>600.10999999999945</c:v>
                </c:pt>
                <c:pt idx="62">
                  <c:v>600.11999999999944</c:v>
                </c:pt>
                <c:pt idx="63">
                  <c:v>600.12999999999943</c:v>
                </c:pt>
                <c:pt idx="64">
                  <c:v>600.13999999999942</c:v>
                </c:pt>
                <c:pt idx="65">
                  <c:v>600.14999999999941</c:v>
                </c:pt>
                <c:pt idx="66">
                  <c:v>600.1599999999994</c:v>
                </c:pt>
                <c:pt idx="67">
                  <c:v>600.16999999999939</c:v>
                </c:pt>
                <c:pt idx="68">
                  <c:v>600.17999999999938</c:v>
                </c:pt>
                <c:pt idx="69">
                  <c:v>600.18999999999937</c:v>
                </c:pt>
                <c:pt idx="70">
                  <c:v>600.19999999999936</c:v>
                </c:pt>
                <c:pt idx="71">
                  <c:v>600.20999999999935</c:v>
                </c:pt>
                <c:pt idx="72">
                  <c:v>600.21999999999935</c:v>
                </c:pt>
                <c:pt idx="73">
                  <c:v>600.22999999999934</c:v>
                </c:pt>
                <c:pt idx="74">
                  <c:v>600.23999999999933</c:v>
                </c:pt>
                <c:pt idx="75">
                  <c:v>600.24999999999932</c:v>
                </c:pt>
                <c:pt idx="76">
                  <c:v>600.25999999999931</c:v>
                </c:pt>
                <c:pt idx="77">
                  <c:v>600.2699999999993</c:v>
                </c:pt>
                <c:pt idx="78">
                  <c:v>600.27999999999929</c:v>
                </c:pt>
                <c:pt idx="79">
                  <c:v>600.28999999999928</c:v>
                </c:pt>
                <c:pt idx="80">
                  <c:v>600.29999999999927</c:v>
                </c:pt>
                <c:pt idx="81">
                  <c:v>600.30999999999926</c:v>
                </c:pt>
                <c:pt idx="82">
                  <c:v>600.31999999999925</c:v>
                </c:pt>
                <c:pt idx="83">
                  <c:v>600.32999999999925</c:v>
                </c:pt>
                <c:pt idx="84">
                  <c:v>600.33999999999924</c:v>
                </c:pt>
                <c:pt idx="85">
                  <c:v>600.34999999999923</c:v>
                </c:pt>
                <c:pt idx="86">
                  <c:v>600.35999999999922</c:v>
                </c:pt>
                <c:pt idx="87">
                  <c:v>600.36999999999921</c:v>
                </c:pt>
                <c:pt idx="88">
                  <c:v>600.3799999999992</c:v>
                </c:pt>
                <c:pt idx="89">
                  <c:v>600.38999999999919</c:v>
                </c:pt>
                <c:pt idx="90">
                  <c:v>600.39999999999918</c:v>
                </c:pt>
                <c:pt idx="91">
                  <c:v>600.40999999999917</c:v>
                </c:pt>
                <c:pt idx="92">
                  <c:v>600.41999999999916</c:v>
                </c:pt>
                <c:pt idx="93">
                  <c:v>600.42999999999915</c:v>
                </c:pt>
                <c:pt idx="94">
                  <c:v>600.43999999999915</c:v>
                </c:pt>
                <c:pt idx="95">
                  <c:v>600.44999999999914</c:v>
                </c:pt>
                <c:pt idx="96">
                  <c:v>600.45999999999913</c:v>
                </c:pt>
                <c:pt idx="97">
                  <c:v>600.46999999999912</c:v>
                </c:pt>
                <c:pt idx="98">
                  <c:v>600.47999999999911</c:v>
                </c:pt>
                <c:pt idx="99">
                  <c:v>600.4899999999991</c:v>
                </c:pt>
                <c:pt idx="100">
                  <c:v>600.49999999999909</c:v>
                </c:pt>
              </c:numCache>
            </c:numRef>
          </c:xVal>
          <c:yVal>
            <c:numRef>
              <c:f>spc!$I$95:$I$195</c:f>
              <c:numCache>
                <c:formatCode>0_ </c:formatCode>
                <c:ptCount val="101"/>
                <c:pt idx="0">
                  <c:v>2.251245715434322E-9</c:v>
                </c:pt>
                <c:pt idx="1">
                  <c:v>6.1822840832373701E-9</c:v>
                </c:pt>
                <c:pt idx="2">
                  <c:v>1.6634580883791919E-8</c:v>
                </c:pt>
                <c:pt idx="3">
                  <c:v>4.3854242718758702E-8</c:v>
                </c:pt>
                <c:pt idx="4">
                  <c:v>1.1327868950548088E-7</c:v>
                </c:pt>
                <c:pt idx="5">
                  <c:v>2.8669601975112849E-7</c:v>
                </c:pt>
                <c:pt idx="6">
                  <c:v>7.1093837697336709E-7</c:v>
                </c:pt>
                <c:pt idx="7">
                  <c:v>1.7273450528283931E-6</c:v>
                </c:pt>
                <c:pt idx="8">
                  <c:v>4.1120945310467703E-6</c:v>
                </c:pt>
                <c:pt idx="9">
                  <c:v>9.5914424787169121E-6</c:v>
                </c:pt>
                <c:pt idx="10">
                  <c:v>2.1920053542526265E-5</c:v>
                </c:pt>
                <c:pt idx="11">
                  <c:v>4.9083569907019598E-5</c:v>
                </c:pt>
                <c:pt idx="12">
                  <c:v>1.0768805191223776E-4</c:v>
                </c:pt>
                <c:pt idx="13">
                  <c:v>2.3149187179002736E-4</c:v>
                </c:pt>
                <c:pt idx="14">
                  <c:v>4.8757431557989073E-4</c:v>
                </c:pt>
                <c:pt idx="15">
                  <c:v>1.0061963564514374E-3</c:v>
                </c:pt>
                <c:pt idx="16">
                  <c:v>2.0345178673908549E-3</c:v>
                </c:pt>
                <c:pt idx="17">
                  <c:v>4.0306688906352386E-3</c:v>
                </c:pt>
                <c:pt idx="18">
                  <c:v>7.8240134056575573E-3</c:v>
                </c:pt>
                <c:pt idx="19">
                  <c:v>1.4880546992678986E-2</c:v>
                </c:pt>
                <c:pt idx="20">
                  <c:v>2.7729692446998213E-2</c:v>
                </c:pt>
                <c:pt idx="21">
                  <c:v>5.0630015134634117E-2</c:v>
                </c:pt>
                <c:pt idx="22">
                  <c:v>9.0574909532642675E-2</c:v>
                </c:pt>
                <c:pt idx="23">
                  <c:v>0.15876128593740044</c:v>
                </c:pt>
                <c:pt idx="24">
                  <c:v>0.27265794320726638</c:v>
                </c:pt>
                <c:pt idx="25">
                  <c:v>0.4588054286938959</c:v>
                </c:pt>
                <c:pt idx="26">
                  <c:v>0.75644226940033044</c:v>
                </c:pt>
                <c:pt idx="27">
                  <c:v>1.2219681240129308</c:v>
                </c:pt>
                <c:pt idx="28">
                  <c:v>1.9341084071260766</c:v>
                </c:pt>
                <c:pt idx="29">
                  <c:v>2.9994290652915208</c:v>
                </c:pt>
                <c:pt idx="30">
                  <c:v>4.5575687201225268</c:v>
                </c:pt>
                <c:pt idx="31">
                  <c:v>6.7852320259499148</c:v>
                </c:pt>
                <c:pt idx="32">
                  <c:v>9.8976713273062575</c:v>
                </c:pt>
                <c:pt idx="33">
                  <c:v>14.146148088705608</c:v>
                </c:pt>
                <c:pt idx="34">
                  <c:v>19.809805869263368</c:v>
                </c:pt>
                <c:pt idx="35">
                  <c:v>27.180602938417543</c:v>
                </c:pt>
                <c:pt idx="36">
                  <c:v>36.540526473543615</c:v>
                </c:pt>
                <c:pt idx="37">
                  <c:v>48.131274487533247</c:v>
                </c:pt>
                <c:pt idx="38">
                  <c:v>62.117900727802706</c:v>
                </c:pt>
                <c:pt idx="39">
                  <c:v>78.549427901834562</c:v>
                </c:pt>
                <c:pt idx="40">
                  <c:v>97.32090292068915</c:v>
                </c:pt>
                <c:pt idx="41">
                  <c:v>118.14247917826354</c:v>
                </c:pt>
                <c:pt idx="42">
                  <c:v>140.52153267471323</c:v>
                </c:pt>
                <c:pt idx="43">
                  <c:v>163.76327812149609</c:v>
                </c:pt>
                <c:pt idx="44">
                  <c:v>186.9937175344871</c:v>
                </c:pt>
                <c:pt idx="45">
                  <c:v>209.20610579760361</c:v>
                </c:pt>
                <c:pt idx="46">
                  <c:v>229.32877047266115</c:v>
                </c:pt>
                <c:pt idx="47">
                  <c:v>246.30860074306261</c:v>
                </c:pt>
                <c:pt idx="48">
                  <c:v>259.20146914661711</c:v>
                </c:pt>
                <c:pt idx="49">
                  <c:v>267.25890691201505</c:v>
                </c:pt>
                <c:pt idx="50">
                  <c:v>270</c:v>
                </c:pt>
                <c:pt idx="51">
                  <c:v>267.25890691251107</c:v>
                </c:pt>
                <c:pt idx="52">
                  <c:v>259.20146914757936</c:v>
                </c:pt>
                <c:pt idx="53">
                  <c:v>246.30860074443413</c:v>
                </c:pt>
                <c:pt idx="54">
                  <c:v>229.32877047436378</c:v>
                </c:pt>
                <c:pt idx="55">
                  <c:v>209.20610579954516</c:v>
                </c:pt>
                <c:pt idx="56">
                  <c:v>186.99371753656962</c:v>
                </c:pt>
                <c:pt idx="57">
                  <c:v>163.76327812362385</c:v>
                </c:pt>
                <c:pt idx="58">
                  <c:v>140.52153267679978</c:v>
                </c:pt>
                <c:pt idx="59">
                  <c:v>118.1424791802371</c:v>
                </c:pt>
                <c:pt idx="60">
                  <c:v>97.320902922495549</c:v>
                </c:pt>
                <c:pt idx="61">
                  <c:v>78.549427903438314</c:v>
                </c:pt>
                <c:pt idx="62">
                  <c:v>62.117900729186289</c:v>
                </c:pt>
                <c:pt idx="63">
                  <c:v>48.131274488694629</c:v>
                </c:pt>
                <c:pt idx="64">
                  <c:v>36.540526474493149</c:v>
                </c:pt>
                <c:pt idx="65">
                  <c:v>27.180602939174296</c:v>
                </c:pt>
                <c:pt idx="66">
                  <c:v>19.809805869851672</c:v>
                </c:pt>
                <c:pt idx="67">
                  <c:v>14.146148089151977</c:v>
                </c:pt>
                <c:pt idx="68">
                  <c:v>9.8976713276369335</c:v>
                </c:pt>
                <c:pt idx="69">
                  <c:v>6.7852320261892043</c:v>
                </c:pt>
                <c:pt idx="70">
                  <c:v>4.5575687202917106</c:v>
                </c:pt>
                <c:pt idx="71">
                  <c:v>2.9994290654084335</c:v>
                </c:pt>
                <c:pt idx="72">
                  <c:v>1.9341084072050556</c:v>
                </c:pt>
                <c:pt idx="73">
                  <c:v>1.221968124065097</c:v>
                </c:pt>
                <c:pt idx="74">
                  <c:v>0.75644226943402826</c:v>
                </c:pt>
                <c:pt idx="75">
                  <c:v>0.45880542871518532</c:v>
                </c:pt>
                <c:pt idx="76">
                  <c:v>0.27265794322042486</c:v>
                </c:pt>
                <c:pt idx="77">
                  <c:v>0.15876128594535671</c:v>
                </c:pt>
                <c:pt idx="78">
                  <c:v>9.0574909537349951E-2</c:v>
                </c:pt>
                <c:pt idx="79">
                  <c:v>5.0630015137359291E-2</c:v>
                </c:pt>
                <c:pt idx="80">
                  <c:v>2.7729692448542245E-2</c:v>
                </c:pt>
                <c:pt idx="81">
                  <c:v>1.4880546993535209E-2</c:v>
                </c:pt>
                <c:pt idx="82">
                  <c:v>7.8240134061222863E-3</c:v>
                </c:pt>
                <c:pt idx="83">
                  <c:v>4.0306688908821192E-3</c:v>
                </c:pt>
                <c:pt idx="84">
                  <c:v>2.0345178675192431E-3</c:v>
                </c:pt>
                <c:pt idx="85">
                  <c:v>1.0061963565168067E-3</c:v>
                </c:pt>
                <c:pt idx="86">
                  <c:v>4.8757431561247187E-4</c:v>
                </c:pt>
                <c:pt idx="87">
                  <c:v>2.314918718059248E-4</c:v>
                </c:pt>
                <c:pt idx="88">
                  <c:v>1.0768805191983341E-4</c:v>
                </c:pt>
                <c:pt idx="89">
                  <c:v>4.9083569910572759E-5</c:v>
                </c:pt>
                <c:pt idx="90">
                  <c:v>2.1920053544153632E-5</c:v>
                </c:pt>
                <c:pt idx="91">
                  <c:v>9.5914424794467783E-6</c:v>
                </c:pt>
                <c:pt idx="92">
                  <c:v>4.1120945313673376E-6</c:v>
                </c:pt>
                <c:pt idx="93">
                  <c:v>1.7273450529662614E-6</c:v>
                </c:pt>
                <c:pt idx="94">
                  <c:v>7.1093837703142675E-7</c:v>
                </c:pt>
                <c:pt idx="95">
                  <c:v>2.8669601977507364E-7</c:v>
                </c:pt>
                <c:pt idx="96">
                  <c:v>1.1327868951515287E-7</c:v>
                </c:pt>
                <c:pt idx="97">
                  <c:v>4.3854242722584572E-8</c:v>
                </c:pt>
                <c:pt idx="98">
                  <c:v>1.6634580885273859E-8</c:v>
                </c:pt>
                <c:pt idx="99">
                  <c:v>6.1822840837996676E-9</c:v>
                </c:pt>
                <c:pt idx="100">
                  <c:v>2.2512457156432621E-9</c:v>
                </c:pt>
              </c:numCache>
            </c:numRef>
          </c:yVal>
          <c:smooth val="0"/>
          <c:extLst>
            <c:ext xmlns:c16="http://schemas.microsoft.com/office/drawing/2014/chart" uri="{C3380CC4-5D6E-409C-BE32-E72D297353CC}">
              <c16:uniqueId val="{00000001-54F6-424E-B4E3-60125E45B483}"/>
            </c:ext>
          </c:extLst>
        </c:ser>
        <c:dLbls>
          <c:showLegendKey val="0"/>
          <c:showVal val="0"/>
          <c:showCatName val="0"/>
          <c:showSerName val="0"/>
          <c:showPercent val="0"/>
          <c:showBubbleSize val="0"/>
        </c:dLbls>
        <c:axId val="229339552"/>
        <c:axId val="1"/>
      </c:scatterChart>
      <c:valAx>
        <c:axId val="229339552"/>
        <c:scaling>
          <c:orientation val="minMax"/>
          <c:max val="240"/>
          <c:min val="233"/>
        </c:scaling>
        <c:delete val="0"/>
        <c:axPos val="b"/>
        <c:majorGridlines>
          <c:spPr>
            <a:ln w="3175">
              <a:solidFill>
                <a:srgbClr val="C0C0C0"/>
              </a:solidFill>
              <a:prstDash val="solid"/>
            </a:ln>
          </c:spPr>
        </c:majorGridlines>
        <c:title>
          <c:tx>
            <c:rich>
              <a:bodyPr/>
              <a:lstStyle/>
              <a:p>
                <a:pPr>
                  <a:defRPr/>
                </a:pPr>
                <a:r>
                  <a:rPr lang="en-US"/>
                  <a:t>m/z [amu]</a:t>
                </a:r>
                <a:endParaRPr lang="ja-JP"/>
              </a:p>
            </c:rich>
          </c:tx>
          <c:overlay val="0"/>
        </c:title>
        <c:numFmt formatCode="General" sourceLinked="0"/>
        <c:majorTickMark val="out"/>
        <c:minorTickMark val="out"/>
        <c:tickLblPos val="nextTo"/>
        <c:spPr>
          <a:ln w="3175">
            <a:solidFill>
              <a:srgbClr val="000000"/>
            </a:solidFill>
            <a:prstDash val="solid"/>
          </a:ln>
        </c:spPr>
        <c:txPr>
          <a:bodyPr rot="0" vert="horz"/>
          <a:lstStyle/>
          <a:p>
            <a:pPr>
              <a:defRPr/>
            </a:pPr>
            <a:endParaRPr lang="ja-JP"/>
          </a:p>
        </c:txPr>
        <c:crossAx val="1"/>
        <c:crosses val="autoZero"/>
        <c:crossBetween val="midCat"/>
        <c:minorUnit val="1"/>
      </c:valAx>
      <c:valAx>
        <c:axId val="1"/>
        <c:scaling>
          <c:orientation val="minMax"/>
          <c:max val="30"/>
          <c:min val="0"/>
        </c:scaling>
        <c:delete val="0"/>
        <c:axPos val="l"/>
        <c:numFmt formatCode="General" sourceLinked="1"/>
        <c:majorTickMark val="out"/>
        <c:minorTickMark val="out"/>
        <c:tickLblPos val="nextTo"/>
        <c:spPr>
          <a:ln w="3175">
            <a:solidFill>
              <a:srgbClr val="000000"/>
            </a:solidFill>
            <a:prstDash val="solid"/>
          </a:ln>
        </c:spPr>
        <c:txPr>
          <a:bodyPr rot="0" vert="horz"/>
          <a:lstStyle/>
          <a:p>
            <a:pPr>
              <a:defRPr/>
            </a:pPr>
            <a:endParaRPr lang="ja-JP"/>
          </a:p>
        </c:txPr>
        <c:crossAx val="229339552"/>
        <c:crosses val="autoZero"/>
        <c:crossBetween val="midCat"/>
        <c:majorUnit val="10"/>
      </c:valAx>
      <c:spPr>
        <a:noFill/>
        <a:ln w="25400">
          <a:solidFill>
            <a:srgbClr val="000000"/>
          </a:solidFill>
          <a:prstDash val="solid"/>
        </a:ln>
      </c:spPr>
    </c:plotArea>
    <c:plotVisOnly val="1"/>
    <c:dispBlanksAs val="gap"/>
    <c:showDLblsOverMax val="0"/>
  </c:chart>
  <c:spPr>
    <a:solidFill>
      <a:srgbClr val="FFFFFF"/>
    </a:solidFill>
    <a:ln w="9525">
      <a:solidFill>
        <a:schemeClr val="tx1"/>
      </a:solidFill>
    </a:ln>
  </c:spPr>
  <c:txPr>
    <a:bodyPr/>
    <a:lstStyle/>
    <a:p>
      <a:pPr>
        <a:defRPr sz="500" b="0" i="0" u="none" strike="noStrike" baseline="0">
          <a:solidFill>
            <a:srgbClr val="000000"/>
          </a:solidFill>
          <a:latin typeface="Arial"/>
          <a:ea typeface="Arial"/>
          <a:cs typeface="Arial"/>
        </a:defRPr>
      </a:pPr>
      <a:endParaRPr lang="ja-JP"/>
    </a:p>
  </c:txPr>
  <c:externalData r:id="rId1">
    <c:autoUpdate val="0"/>
  </c:externalData>
</c:chartSpace>
</file>

<file path=ppt/charts/chart1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5400000" vert="horz"/>
          <a:lstStyle/>
          <a:p>
            <a:pPr>
              <a:defRPr/>
            </a:pPr>
            <a:r>
              <a:rPr lang="en-US"/>
              <a:t>Intensty [counts]</a:t>
            </a:r>
            <a:endParaRPr lang="ja-JP"/>
          </a:p>
        </c:rich>
      </c:tx>
      <c:layout>
        <c:manualLayout>
          <c:xMode val="edge"/>
          <c:yMode val="edge"/>
          <c:x val="2.7253004983875707E-2"/>
          <c:y val="0.23708206686930089"/>
        </c:manualLayout>
      </c:layout>
      <c:overlay val="0"/>
    </c:title>
    <c:autoTitleDeleted val="0"/>
    <c:plotArea>
      <c:layout>
        <c:manualLayout>
          <c:layoutTarget val="inner"/>
          <c:xMode val="edge"/>
          <c:yMode val="edge"/>
          <c:x val="0.11219086111368719"/>
          <c:y val="5.829596412556054E-2"/>
          <c:w val="0.84629011769222307"/>
          <c:h val="0.75784753363228696"/>
        </c:manualLayout>
      </c:layout>
      <c:scatterChart>
        <c:scatterStyle val="lineMarker"/>
        <c:varyColors val="0"/>
        <c:ser>
          <c:idx val="0"/>
          <c:order val="0"/>
          <c:spPr>
            <a:ln w="12700">
              <a:solidFill>
                <a:srgbClr val="0000FF"/>
              </a:solidFill>
              <a:prstDash val="solid"/>
            </a:ln>
            <a:effectLst/>
          </c:spPr>
          <c:marker>
            <c:symbol val="none"/>
          </c:marker>
          <c:xVal>
            <c:numRef>
              <c:f>spc!$A$1:$A$32000</c:f>
              <c:numCache>
                <c:formatCode>General</c:formatCode>
                <c:ptCount val="32000"/>
                <c:pt idx="0">
                  <c:v>2.9241039999999998</c:v>
                </c:pt>
                <c:pt idx="1">
                  <c:v>2.9276300000000002</c:v>
                </c:pt>
                <c:pt idx="2">
                  <c:v>2.9311579999999999</c:v>
                </c:pt>
                <c:pt idx="3">
                  <c:v>2.9346869999999998</c:v>
                </c:pt>
                <c:pt idx="4">
                  <c:v>2.9382190000000001</c:v>
                </c:pt>
                <c:pt idx="5">
                  <c:v>2.9417529999999998</c:v>
                </c:pt>
                <c:pt idx="6">
                  <c:v>2.94529</c:v>
                </c:pt>
                <c:pt idx="7">
                  <c:v>2.9488279999999998</c:v>
                </c:pt>
                <c:pt idx="8">
                  <c:v>2.9523679999999999</c:v>
                </c:pt>
                <c:pt idx="9">
                  <c:v>2.955911</c:v>
                </c:pt>
                <c:pt idx="10">
                  <c:v>2.9594559999999999</c:v>
                </c:pt>
                <c:pt idx="11">
                  <c:v>2.9630019999999999</c:v>
                </c:pt>
                <c:pt idx="12">
                  <c:v>2.9665520000000001</c:v>
                </c:pt>
                <c:pt idx="13">
                  <c:v>2.9701029999999999</c:v>
                </c:pt>
                <c:pt idx="14">
                  <c:v>2.9736560000000001</c:v>
                </c:pt>
                <c:pt idx="15">
                  <c:v>2.9772110000000001</c:v>
                </c:pt>
                <c:pt idx="16">
                  <c:v>2.9807679999999999</c:v>
                </c:pt>
                <c:pt idx="17">
                  <c:v>2.9843280000000001</c:v>
                </c:pt>
                <c:pt idx="18">
                  <c:v>2.9878900000000002</c:v>
                </c:pt>
                <c:pt idx="19">
                  <c:v>2.9914540000000001</c:v>
                </c:pt>
                <c:pt idx="20">
                  <c:v>2.9950190000000001</c:v>
                </c:pt>
                <c:pt idx="21">
                  <c:v>2.9985879999999998</c:v>
                </c:pt>
                <c:pt idx="22">
                  <c:v>3.0021580000000001</c:v>
                </c:pt>
                <c:pt idx="23">
                  <c:v>3.0057299999999998</c:v>
                </c:pt>
                <c:pt idx="24">
                  <c:v>3.0093049999999999</c:v>
                </c:pt>
                <c:pt idx="25">
                  <c:v>3.0128810000000001</c:v>
                </c:pt>
                <c:pt idx="26">
                  <c:v>3.0164599999999999</c:v>
                </c:pt>
                <c:pt idx="27">
                  <c:v>3.020041</c:v>
                </c:pt>
                <c:pt idx="28">
                  <c:v>3.0236230000000002</c:v>
                </c:pt>
                <c:pt idx="29">
                  <c:v>3.027209</c:v>
                </c:pt>
                <c:pt idx="30">
                  <c:v>3.030796</c:v>
                </c:pt>
                <c:pt idx="31">
                  <c:v>3.0343849999999999</c:v>
                </c:pt>
                <c:pt idx="32">
                  <c:v>3.0379770000000001</c:v>
                </c:pt>
                <c:pt idx="33">
                  <c:v>3.0415700000000001</c:v>
                </c:pt>
                <c:pt idx="34">
                  <c:v>3.045166</c:v>
                </c:pt>
                <c:pt idx="35">
                  <c:v>3.0487639999999998</c:v>
                </c:pt>
                <c:pt idx="36">
                  <c:v>3.0523630000000002</c:v>
                </c:pt>
                <c:pt idx="37">
                  <c:v>3.055965</c:v>
                </c:pt>
                <c:pt idx="38">
                  <c:v>3.0595699999999999</c:v>
                </c:pt>
                <c:pt idx="39">
                  <c:v>3.0631759999999999</c:v>
                </c:pt>
                <c:pt idx="40">
                  <c:v>3.0667840000000002</c:v>
                </c:pt>
                <c:pt idx="41">
                  <c:v>3.070395</c:v>
                </c:pt>
                <c:pt idx="42">
                  <c:v>3.0740080000000001</c:v>
                </c:pt>
                <c:pt idx="43">
                  <c:v>3.0776219999999999</c:v>
                </c:pt>
                <c:pt idx="44">
                  <c:v>3.0812390000000001</c:v>
                </c:pt>
                <c:pt idx="45">
                  <c:v>3.0848580000000001</c:v>
                </c:pt>
                <c:pt idx="46">
                  <c:v>3.0884800000000001</c:v>
                </c:pt>
                <c:pt idx="47">
                  <c:v>3.0921029999999998</c:v>
                </c:pt>
                <c:pt idx="48">
                  <c:v>3.0957279999999998</c:v>
                </c:pt>
                <c:pt idx="49">
                  <c:v>3.0993560000000002</c:v>
                </c:pt>
                <c:pt idx="50">
                  <c:v>3.102986</c:v>
                </c:pt>
                <c:pt idx="51">
                  <c:v>3.106617</c:v>
                </c:pt>
                <c:pt idx="52">
                  <c:v>3.1102509999999999</c:v>
                </c:pt>
                <c:pt idx="53">
                  <c:v>3.1138870000000001</c:v>
                </c:pt>
                <c:pt idx="54">
                  <c:v>3.1175250000000001</c:v>
                </c:pt>
                <c:pt idx="55">
                  <c:v>3.1211660000000001</c:v>
                </c:pt>
                <c:pt idx="56">
                  <c:v>3.1248079999999998</c:v>
                </c:pt>
                <c:pt idx="57">
                  <c:v>3.1284529999999999</c:v>
                </c:pt>
                <c:pt idx="58">
                  <c:v>3.1320990000000002</c:v>
                </c:pt>
                <c:pt idx="59">
                  <c:v>3.135748</c:v>
                </c:pt>
                <c:pt idx="60">
                  <c:v>3.1393990000000001</c:v>
                </c:pt>
                <c:pt idx="61">
                  <c:v>3.143052</c:v>
                </c:pt>
                <c:pt idx="62">
                  <c:v>3.1467070000000001</c:v>
                </c:pt>
                <c:pt idx="63">
                  <c:v>3.1503640000000002</c:v>
                </c:pt>
                <c:pt idx="64">
                  <c:v>3.1540240000000002</c:v>
                </c:pt>
                <c:pt idx="65">
                  <c:v>3.1576849999999999</c:v>
                </c:pt>
                <c:pt idx="66">
                  <c:v>3.161349</c:v>
                </c:pt>
                <c:pt idx="67">
                  <c:v>3.1650149999999999</c:v>
                </c:pt>
                <c:pt idx="68">
                  <c:v>3.1686830000000001</c:v>
                </c:pt>
                <c:pt idx="69">
                  <c:v>3.1723530000000002</c:v>
                </c:pt>
                <c:pt idx="70">
                  <c:v>3.1760250000000001</c:v>
                </c:pt>
                <c:pt idx="71">
                  <c:v>3.1796989999999998</c:v>
                </c:pt>
                <c:pt idx="72">
                  <c:v>3.183376</c:v>
                </c:pt>
                <c:pt idx="73">
                  <c:v>3.1870539999999998</c:v>
                </c:pt>
                <c:pt idx="74">
                  <c:v>3.1907350000000001</c:v>
                </c:pt>
                <c:pt idx="75">
                  <c:v>3.1944170000000001</c:v>
                </c:pt>
                <c:pt idx="76">
                  <c:v>3.198102</c:v>
                </c:pt>
                <c:pt idx="77">
                  <c:v>3.2017890000000002</c:v>
                </c:pt>
                <c:pt idx="78">
                  <c:v>3.2054779999999998</c:v>
                </c:pt>
                <c:pt idx="79">
                  <c:v>3.2091699999999999</c:v>
                </c:pt>
                <c:pt idx="80">
                  <c:v>3.212863</c:v>
                </c:pt>
                <c:pt idx="81">
                  <c:v>3.2165590000000002</c:v>
                </c:pt>
                <c:pt idx="82">
                  <c:v>3.220256</c:v>
                </c:pt>
                <c:pt idx="83">
                  <c:v>3.2239559999999998</c:v>
                </c:pt>
                <c:pt idx="84">
                  <c:v>3.2276579999999999</c:v>
                </c:pt>
                <c:pt idx="85">
                  <c:v>3.2313619999999998</c:v>
                </c:pt>
                <c:pt idx="86">
                  <c:v>3.2350680000000001</c:v>
                </c:pt>
                <c:pt idx="87">
                  <c:v>3.2387760000000001</c:v>
                </c:pt>
                <c:pt idx="88">
                  <c:v>3.2424870000000001</c:v>
                </c:pt>
                <c:pt idx="89">
                  <c:v>3.2461989999999998</c:v>
                </c:pt>
                <c:pt idx="90">
                  <c:v>3.249914</c:v>
                </c:pt>
                <c:pt idx="91">
                  <c:v>3.2536309999999999</c:v>
                </c:pt>
                <c:pt idx="92">
                  <c:v>3.257349</c:v>
                </c:pt>
                <c:pt idx="93">
                  <c:v>3.2610700000000001</c:v>
                </c:pt>
                <c:pt idx="94">
                  <c:v>3.2647940000000002</c:v>
                </c:pt>
                <c:pt idx="95">
                  <c:v>3.268519</c:v>
                </c:pt>
                <c:pt idx="96">
                  <c:v>3.272246</c:v>
                </c:pt>
                <c:pt idx="97">
                  <c:v>3.275976</c:v>
                </c:pt>
                <c:pt idx="98">
                  <c:v>3.2797070000000001</c:v>
                </c:pt>
                <c:pt idx="99">
                  <c:v>3.2834409999999998</c:v>
                </c:pt>
                <c:pt idx="100">
                  <c:v>3.2871769999999998</c:v>
                </c:pt>
                <c:pt idx="101">
                  <c:v>3.290915</c:v>
                </c:pt>
                <c:pt idx="102">
                  <c:v>3.2946550000000001</c:v>
                </c:pt>
                <c:pt idx="103">
                  <c:v>3.298397</c:v>
                </c:pt>
                <c:pt idx="104">
                  <c:v>3.3021419999999999</c:v>
                </c:pt>
                <c:pt idx="105">
                  <c:v>3.3058879999999999</c:v>
                </c:pt>
                <c:pt idx="106">
                  <c:v>3.3096369999999999</c:v>
                </c:pt>
                <c:pt idx="107">
                  <c:v>3.3133880000000002</c:v>
                </c:pt>
                <c:pt idx="108">
                  <c:v>3.3171409999999999</c:v>
                </c:pt>
                <c:pt idx="109">
                  <c:v>3.3208950000000002</c:v>
                </c:pt>
                <c:pt idx="110">
                  <c:v>3.3246530000000001</c:v>
                </c:pt>
                <c:pt idx="111">
                  <c:v>3.3284120000000001</c:v>
                </c:pt>
                <c:pt idx="112">
                  <c:v>3.3321730000000001</c:v>
                </c:pt>
                <c:pt idx="113">
                  <c:v>3.3359369999999999</c:v>
                </c:pt>
                <c:pt idx="114">
                  <c:v>3.3397019999999999</c:v>
                </c:pt>
                <c:pt idx="115">
                  <c:v>3.3434699999999999</c:v>
                </c:pt>
                <c:pt idx="116">
                  <c:v>3.3472400000000002</c:v>
                </c:pt>
                <c:pt idx="117">
                  <c:v>3.3510119999999999</c:v>
                </c:pt>
                <c:pt idx="118">
                  <c:v>3.3547859999999998</c:v>
                </c:pt>
                <c:pt idx="119">
                  <c:v>3.358562</c:v>
                </c:pt>
                <c:pt idx="120">
                  <c:v>3.3623400000000001</c:v>
                </c:pt>
                <c:pt idx="121">
                  <c:v>3.3661210000000001</c:v>
                </c:pt>
                <c:pt idx="122">
                  <c:v>3.369904</c:v>
                </c:pt>
                <c:pt idx="123">
                  <c:v>3.373688</c:v>
                </c:pt>
                <c:pt idx="124">
                  <c:v>3.377475</c:v>
                </c:pt>
                <c:pt idx="125">
                  <c:v>3.3812639999999998</c:v>
                </c:pt>
                <c:pt idx="126">
                  <c:v>3.3850549999999999</c:v>
                </c:pt>
                <c:pt idx="127">
                  <c:v>3.388849</c:v>
                </c:pt>
                <c:pt idx="128">
                  <c:v>3.3926440000000002</c:v>
                </c:pt>
                <c:pt idx="129">
                  <c:v>3.3964409999999998</c:v>
                </c:pt>
                <c:pt idx="130">
                  <c:v>3.4002409999999998</c:v>
                </c:pt>
                <c:pt idx="131">
                  <c:v>3.4040430000000002</c:v>
                </c:pt>
                <c:pt idx="132">
                  <c:v>3.4078460000000002</c:v>
                </c:pt>
                <c:pt idx="133">
                  <c:v>3.4116520000000001</c:v>
                </c:pt>
                <c:pt idx="134">
                  <c:v>3.4154610000000001</c:v>
                </c:pt>
                <c:pt idx="135">
                  <c:v>3.4192710000000002</c:v>
                </c:pt>
                <c:pt idx="136">
                  <c:v>3.4230830000000001</c:v>
                </c:pt>
                <c:pt idx="137">
                  <c:v>3.426898</c:v>
                </c:pt>
                <c:pt idx="138">
                  <c:v>3.430714</c:v>
                </c:pt>
                <c:pt idx="139">
                  <c:v>3.4345330000000001</c:v>
                </c:pt>
                <c:pt idx="140">
                  <c:v>3.4383539999999999</c:v>
                </c:pt>
                <c:pt idx="141">
                  <c:v>3.442177</c:v>
                </c:pt>
                <c:pt idx="142">
                  <c:v>3.446002</c:v>
                </c:pt>
                <c:pt idx="143">
                  <c:v>3.4498289999999998</c:v>
                </c:pt>
                <c:pt idx="144">
                  <c:v>3.4536579999999999</c:v>
                </c:pt>
                <c:pt idx="145">
                  <c:v>3.45749</c:v>
                </c:pt>
                <c:pt idx="146">
                  <c:v>3.4613230000000001</c:v>
                </c:pt>
                <c:pt idx="147">
                  <c:v>3.4651589999999999</c:v>
                </c:pt>
                <c:pt idx="148">
                  <c:v>3.4689969999999999</c:v>
                </c:pt>
                <c:pt idx="149">
                  <c:v>3.4728370000000002</c:v>
                </c:pt>
                <c:pt idx="150">
                  <c:v>3.4766789999999999</c:v>
                </c:pt>
                <c:pt idx="151">
                  <c:v>3.4805229999999998</c:v>
                </c:pt>
                <c:pt idx="152">
                  <c:v>3.484369</c:v>
                </c:pt>
                <c:pt idx="153">
                  <c:v>3.4882179999999998</c:v>
                </c:pt>
                <c:pt idx="154">
                  <c:v>3.4920680000000002</c:v>
                </c:pt>
                <c:pt idx="155">
                  <c:v>3.4959210000000001</c:v>
                </c:pt>
                <c:pt idx="156">
                  <c:v>3.4997760000000002</c:v>
                </c:pt>
                <c:pt idx="157">
                  <c:v>3.5036330000000002</c:v>
                </c:pt>
                <c:pt idx="158">
                  <c:v>3.5074920000000001</c:v>
                </c:pt>
                <c:pt idx="159">
                  <c:v>3.5113530000000002</c:v>
                </c:pt>
                <c:pt idx="160">
                  <c:v>3.5152160000000001</c:v>
                </c:pt>
                <c:pt idx="161">
                  <c:v>3.519082</c:v>
                </c:pt>
                <c:pt idx="162">
                  <c:v>3.5229490000000001</c:v>
                </c:pt>
                <c:pt idx="163">
                  <c:v>3.5268190000000001</c:v>
                </c:pt>
                <c:pt idx="164">
                  <c:v>3.530691</c:v>
                </c:pt>
                <c:pt idx="165">
                  <c:v>3.5345650000000002</c:v>
                </c:pt>
                <c:pt idx="166">
                  <c:v>3.5384410000000002</c:v>
                </c:pt>
                <c:pt idx="167">
                  <c:v>3.542319</c:v>
                </c:pt>
                <c:pt idx="168">
                  <c:v>3.5461999999999998</c:v>
                </c:pt>
                <c:pt idx="169">
                  <c:v>3.5500820000000002</c:v>
                </c:pt>
                <c:pt idx="170">
                  <c:v>3.5539670000000001</c:v>
                </c:pt>
                <c:pt idx="171">
                  <c:v>3.5578530000000002</c:v>
                </c:pt>
                <c:pt idx="172">
                  <c:v>3.5617420000000002</c:v>
                </c:pt>
                <c:pt idx="173">
                  <c:v>3.5656330000000001</c:v>
                </c:pt>
                <c:pt idx="174">
                  <c:v>3.5695260000000002</c:v>
                </c:pt>
                <c:pt idx="175">
                  <c:v>3.5734210000000002</c:v>
                </c:pt>
                <c:pt idx="176">
                  <c:v>3.577318</c:v>
                </c:pt>
                <c:pt idx="177">
                  <c:v>3.5812179999999998</c:v>
                </c:pt>
                <c:pt idx="178">
                  <c:v>3.5851190000000002</c:v>
                </c:pt>
                <c:pt idx="179">
                  <c:v>3.5890230000000001</c:v>
                </c:pt>
                <c:pt idx="180">
                  <c:v>3.5929289999999998</c:v>
                </c:pt>
                <c:pt idx="181">
                  <c:v>3.5968369999999998</c:v>
                </c:pt>
                <c:pt idx="182">
                  <c:v>3.6007470000000001</c:v>
                </c:pt>
                <c:pt idx="183">
                  <c:v>3.6046589999999998</c:v>
                </c:pt>
                <c:pt idx="184">
                  <c:v>3.6085729999999998</c:v>
                </c:pt>
                <c:pt idx="185">
                  <c:v>3.6124900000000002</c:v>
                </c:pt>
                <c:pt idx="186">
                  <c:v>3.6164079999999998</c:v>
                </c:pt>
                <c:pt idx="187">
                  <c:v>3.6203289999999999</c:v>
                </c:pt>
                <c:pt idx="188">
                  <c:v>3.6242519999999998</c:v>
                </c:pt>
                <c:pt idx="189">
                  <c:v>3.628177</c:v>
                </c:pt>
                <c:pt idx="190">
                  <c:v>3.632104</c:v>
                </c:pt>
                <c:pt idx="191">
                  <c:v>3.6360329999999998</c:v>
                </c:pt>
                <c:pt idx="192">
                  <c:v>3.639964</c:v>
                </c:pt>
                <c:pt idx="193">
                  <c:v>3.6438980000000001</c:v>
                </c:pt>
                <c:pt idx="194">
                  <c:v>3.6478329999999999</c:v>
                </c:pt>
                <c:pt idx="195">
                  <c:v>3.6517710000000001</c:v>
                </c:pt>
                <c:pt idx="196">
                  <c:v>3.65571</c:v>
                </c:pt>
                <c:pt idx="197">
                  <c:v>3.6596519999999999</c:v>
                </c:pt>
                <c:pt idx="198">
                  <c:v>3.6635960000000001</c:v>
                </c:pt>
                <c:pt idx="199">
                  <c:v>3.6675430000000002</c:v>
                </c:pt>
                <c:pt idx="200">
                  <c:v>3.6714910000000001</c:v>
                </c:pt>
                <c:pt idx="201">
                  <c:v>3.6754410000000002</c:v>
                </c:pt>
                <c:pt idx="202">
                  <c:v>3.6793939999999998</c:v>
                </c:pt>
                <c:pt idx="203">
                  <c:v>3.6833480000000001</c:v>
                </c:pt>
                <c:pt idx="204">
                  <c:v>3.6873049999999998</c:v>
                </c:pt>
                <c:pt idx="205">
                  <c:v>3.6912639999999999</c:v>
                </c:pt>
                <c:pt idx="206">
                  <c:v>3.6952250000000002</c:v>
                </c:pt>
                <c:pt idx="207">
                  <c:v>3.6991879999999999</c:v>
                </c:pt>
                <c:pt idx="208">
                  <c:v>3.7031540000000001</c:v>
                </c:pt>
                <c:pt idx="209">
                  <c:v>3.7071209999999999</c:v>
                </c:pt>
                <c:pt idx="210">
                  <c:v>3.7110910000000001</c:v>
                </c:pt>
                <c:pt idx="211">
                  <c:v>3.7150620000000001</c:v>
                </c:pt>
                <c:pt idx="212">
                  <c:v>3.719036</c:v>
                </c:pt>
                <c:pt idx="213">
                  <c:v>3.7230120000000002</c:v>
                </c:pt>
                <c:pt idx="214">
                  <c:v>3.7269899999999998</c:v>
                </c:pt>
                <c:pt idx="215">
                  <c:v>3.7309700000000001</c:v>
                </c:pt>
                <c:pt idx="216">
                  <c:v>3.7349519999999998</c:v>
                </c:pt>
                <c:pt idx="217">
                  <c:v>3.738937</c:v>
                </c:pt>
                <c:pt idx="218">
                  <c:v>3.7429230000000002</c:v>
                </c:pt>
                <c:pt idx="219">
                  <c:v>3.746912</c:v>
                </c:pt>
                <c:pt idx="220">
                  <c:v>3.7509030000000001</c:v>
                </c:pt>
                <c:pt idx="221">
                  <c:v>3.7548949999999999</c:v>
                </c:pt>
                <c:pt idx="222">
                  <c:v>3.7588910000000002</c:v>
                </c:pt>
                <c:pt idx="223">
                  <c:v>3.7628879999999998</c:v>
                </c:pt>
                <c:pt idx="224">
                  <c:v>3.7668870000000001</c:v>
                </c:pt>
                <c:pt idx="225">
                  <c:v>3.7708879999999998</c:v>
                </c:pt>
                <c:pt idx="226">
                  <c:v>3.7748919999999999</c:v>
                </c:pt>
                <c:pt idx="227">
                  <c:v>3.7788979999999999</c:v>
                </c:pt>
                <c:pt idx="228">
                  <c:v>3.782905</c:v>
                </c:pt>
                <c:pt idx="229">
                  <c:v>3.786915</c:v>
                </c:pt>
                <c:pt idx="230">
                  <c:v>3.7909269999999999</c:v>
                </c:pt>
                <c:pt idx="231">
                  <c:v>3.7949410000000001</c:v>
                </c:pt>
                <c:pt idx="232">
                  <c:v>3.7989579999999998</c:v>
                </c:pt>
                <c:pt idx="233">
                  <c:v>3.8029760000000001</c:v>
                </c:pt>
                <c:pt idx="234">
                  <c:v>3.8069959999999998</c:v>
                </c:pt>
                <c:pt idx="235">
                  <c:v>3.8110189999999999</c:v>
                </c:pt>
                <c:pt idx="236">
                  <c:v>3.8150439999999999</c:v>
                </c:pt>
                <c:pt idx="237">
                  <c:v>3.8190710000000001</c:v>
                </c:pt>
                <c:pt idx="238">
                  <c:v>3.8231000000000002</c:v>
                </c:pt>
                <c:pt idx="239">
                  <c:v>3.8271310000000001</c:v>
                </c:pt>
                <c:pt idx="240">
                  <c:v>3.8311639999999998</c:v>
                </c:pt>
                <c:pt idx="241">
                  <c:v>3.8351989999999998</c:v>
                </c:pt>
                <c:pt idx="242">
                  <c:v>3.8392369999999998</c:v>
                </c:pt>
                <c:pt idx="243">
                  <c:v>3.8432770000000001</c:v>
                </c:pt>
                <c:pt idx="244">
                  <c:v>3.847318</c:v>
                </c:pt>
                <c:pt idx="245">
                  <c:v>3.851362</c:v>
                </c:pt>
                <c:pt idx="246">
                  <c:v>3.8554080000000002</c:v>
                </c:pt>
                <c:pt idx="247">
                  <c:v>3.8594560000000002</c:v>
                </c:pt>
                <c:pt idx="248">
                  <c:v>3.8635069999999998</c:v>
                </c:pt>
                <c:pt idx="249">
                  <c:v>3.867559</c:v>
                </c:pt>
                <c:pt idx="250">
                  <c:v>3.871613</c:v>
                </c:pt>
                <c:pt idx="251">
                  <c:v>3.8756699999999999</c:v>
                </c:pt>
                <c:pt idx="252">
                  <c:v>3.8797290000000002</c:v>
                </c:pt>
                <c:pt idx="253">
                  <c:v>3.8837899999999999</c:v>
                </c:pt>
                <c:pt idx="254">
                  <c:v>3.8878520000000001</c:v>
                </c:pt>
                <c:pt idx="255">
                  <c:v>3.891918</c:v>
                </c:pt>
                <c:pt idx="256">
                  <c:v>3.895985</c:v>
                </c:pt>
                <c:pt idx="257">
                  <c:v>3.9000539999999999</c:v>
                </c:pt>
                <c:pt idx="258">
                  <c:v>3.9041260000000002</c:v>
                </c:pt>
                <c:pt idx="259">
                  <c:v>3.9081990000000002</c:v>
                </c:pt>
                <c:pt idx="260">
                  <c:v>3.9122750000000002</c:v>
                </c:pt>
                <c:pt idx="261">
                  <c:v>3.916353</c:v>
                </c:pt>
                <c:pt idx="262">
                  <c:v>3.9204330000000001</c:v>
                </c:pt>
                <c:pt idx="263">
                  <c:v>3.924515</c:v>
                </c:pt>
                <c:pt idx="264">
                  <c:v>3.9285990000000002</c:v>
                </c:pt>
                <c:pt idx="265">
                  <c:v>3.9326859999999999</c:v>
                </c:pt>
                <c:pt idx="266">
                  <c:v>3.9367740000000002</c:v>
                </c:pt>
                <c:pt idx="267">
                  <c:v>3.9408650000000001</c:v>
                </c:pt>
                <c:pt idx="268">
                  <c:v>3.944957</c:v>
                </c:pt>
                <c:pt idx="269">
                  <c:v>3.949052</c:v>
                </c:pt>
                <c:pt idx="270">
                  <c:v>3.9531489999999998</c:v>
                </c:pt>
                <c:pt idx="271">
                  <c:v>3.9572479999999999</c:v>
                </c:pt>
                <c:pt idx="272">
                  <c:v>3.9613489999999998</c:v>
                </c:pt>
                <c:pt idx="273">
                  <c:v>3.9654530000000001</c:v>
                </c:pt>
                <c:pt idx="274">
                  <c:v>3.9695580000000001</c:v>
                </c:pt>
                <c:pt idx="275">
                  <c:v>3.9736660000000001</c:v>
                </c:pt>
                <c:pt idx="276">
                  <c:v>3.977776</c:v>
                </c:pt>
                <c:pt idx="277">
                  <c:v>3.981887</c:v>
                </c:pt>
                <c:pt idx="278">
                  <c:v>3.9860009999999999</c:v>
                </c:pt>
                <c:pt idx="279">
                  <c:v>3.9901179999999998</c:v>
                </c:pt>
                <c:pt idx="280">
                  <c:v>3.9942359999999999</c:v>
                </c:pt>
                <c:pt idx="281">
                  <c:v>3.9983559999999998</c:v>
                </c:pt>
                <c:pt idx="282">
                  <c:v>4.0024790000000001</c:v>
                </c:pt>
                <c:pt idx="283">
                  <c:v>4.0066030000000001</c:v>
                </c:pt>
                <c:pt idx="284">
                  <c:v>4.0107299999999997</c:v>
                </c:pt>
                <c:pt idx="285">
                  <c:v>4.0148590000000004</c:v>
                </c:pt>
                <c:pt idx="286">
                  <c:v>4.0189899999999996</c:v>
                </c:pt>
                <c:pt idx="287">
                  <c:v>4.023123</c:v>
                </c:pt>
                <c:pt idx="288">
                  <c:v>4.0272579999999998</c:v>
                </c:pt>
                <c:pt idx="289">
                  <c:v>4.0313949999999998</c:v>
                </c:pt>
                <c:pt idx="290">
                  <c:v>4.0355340000000002</c:v>
                </c:pt>
                <c:pt idx="291">
                  <c:v>4.039676</c:v>
                </c:pt>
                <c:pt idx="292">
                  <c:v>4.0438200000000002</c:v>
                </c:pt>
                <c:pt idx="293">
                  <c:v>4.0479659999999997</c:v>
                </c:pt>
                <c:pt idx="294">
                  <c:v>4.0521140000000004</c:v>
                </c:pt>
                <c:pt idx="295">
                  <c:v>4.0562639999999996</c:v>
                </c:pt>
                <c:pt idx="296">
                  <c:v>4.060416</c:v>
                </c:pt>
                <c:pt idx="297">
                  <c:v>4.0645699999999998</c:v>
                </c:pt>
                <c:pt idx="298">
                  <c:v>4.068727</c:v>
                </c:pt>
                <c:pt idx="299">
                  <c:v>4.0728859999999996</c:v>
                </c:pt>
                <c:pt idx="300">
                  <c:v>4.0770460000000002</c:v>
                </c:pt>
                <c:pt idx="301">
                  <c:v>4.0812090000000003</c:v>
                </c:pt>
                <c:pt idx="302">
                  <c:v>4.0853739999999998</c:v>
                </c:pt>
                <c:pt idx="303">
                  <c:v>4.0895409999999996</c:v>
                </c:pt>
                <c:pt idx="304">
                  <c:v>4.0937099999999997</c:v>
                </c:pt>
                <c:pt idx="305">
                  <c:v>4.0978810000000001</c:v>
                </c:pt>
                <c:pt idx="306">
                  <c:v>4.102055</c:v>
                </c:pt>
                <c:pt idx="307">
                  <c:v>4.10623</c:v>
                </c:pt>
                <c:pt idx="308">
                  <c:v>4.1104079999999996</c:v>
                </c:pt>
                <c:pt idx="309">
                  <c:v>4.1145880000000004</c:v>
                </c:pt>
                <c:pt idx="310">
                  <c:v>4.1187699999999996</c:v>
                </c:pt>
                <c:pt idx="311">
                  <c:v>4.122954</c:v>
                </c:pt>
                <c:pt idx="312">
                  <c:v>4.1271399999999998</c:v>
                </c:pt>
                <c:pt idx="313">
                  <c:v>4.1313279999999999</c:v>
                </c:pt>
                <c:pt idx="314">
                  <c:v>4.1355190000000004</c:v>
                </c:pt>
                <c:pt idx="315">
                  <c:v>4.1397110000000001</c:v>
                </c:pt>
                <c:pt idx="316">
                  <c:v>4.1439060000000003</c:v>
                </c:pt>
                <c:pt idx="317">
                  <c:v>4.1481029999999999</c:v>
                </c:pt>
                <c:pt idx="318">
                  <c:v>4.1523019999999997</c:v>
                </c:pt>
                <c:pt idx="319">
                  <c:v>4.1565029999999998</c:v>
                </c:pt>
                <c:pt idx="320">
                  <c:v>4.1607060000000002</c:v>
                </c:pt>
                <c:pt idx="321">
                  <c:v>4.164911</c:v>
                </c:pt>
                <c:pt idx="322">
                  <c:v>4.1691180000000001</c:v>
                </c:pt>
                <c:pt idx="323">
                  <c:v>4.1733279999999997</c:v>
                </c:pt>
                <c:pt idx="324">
                  <c:v>4.1775399999999996</c:v>
                </c:pt>
                <c:pt idx="325">
                  <c:v>4.1817539999999997</c:v>
                </c:pt>
                <c:pt idx="326">
                  <c:v>4.1859690000000001</c:v>
                </c:pt>
                <c:pt idx="327">
                  <c:v>4.1901869999999999</c:v>
                </c:pt>
                <c:pt idx="328">
                  <c:v>4.1944080000000001</c:v>
                </c:pt>
                <c:pt idx="329">
                  <c:v>4.1986299999999996</c:v>
                </c:pt>
                <c:pt idx="330">
                  <c:v>4.2028549999999996</c:v>
                </c:pt>
                <c:pt idx="331">
                  <c:v>4.2070809999999996</c:v>
                </c:pt>
                <c:pt idx="332">
                  <c:v>4.2113100000000001</c:v>
                </c:pt>
                <c:pt idx="333">
                  <c:v>4.2155399999999998</c:v>
                </c:pt>
                <c:pt idx="334">
                  <c:v>4.219773</c:v>
                </c:pt>
                <c:pt idx="335">
                  <c:v>4.2240089999999997</c:v>
                </c:pt>
                <c:pt idx="336">
                  <c:v>4.2282460000000004</c:v>
                </c:pt>
                <c:pt idx="337">
                  <c:v>4.2324849999999996</c:v>
                </c:pt>
                <c:pt idx="338">
                  <c:v>4.236726</c:v>
                </c:pt>
                <c:pt idx="339">
                  <c:v>4.2409699999999999</c:v>
                </c:pt>
                <c:pt idx="340">
                  <c:v>4.245215</c:v>
                </c:pt>
                <c:pt idx="341">
                  <c:v>4.2494630000000004</c:v>
                </c:pt>
                <c:pt idx="342">
                  <c:v>4.2537130000000003</c:v>
                </c:pt>
                <c:pt idx="343">
                  <c:v>4.2579650000000004</c:v>
                </c:pt>
                <c:pt idx="344">
                  <c:v>4.262219</c:v>
                </c:pt>
                <c:pt idx="345">
                  <c:v>4.2664759999999999</c:v>
                </c:pt>
                <c:pt idx="346">
                  <c:v>4.270734</c:v>
                </c:pt>
                <c:pt idx="347">
                  <c:v>4.2749940000000004</c:v>
                </c:pt>
                <c:pt idx="348">
                  <c:v>4.2792570000000003</c:v>
                </c:pt>
                <c:pt idx="349">
                  <c:v>4.2835219999999996</c:v>
                </c:pt>
                <c:pt idx="350">
                  <c:v>4.2877890000000001</c:v>
                </c:pt>
                <c:pt idx="351">
                  <c:v>4.2920579999999999</c:v>
                </c:pt>
                <c:pt idx="352">
                  <c:v>4.2963290000000001</c:v>
                </c:pt>
                <c:pt idx="353">
                  <c:v>4.3006019999999996</c:v>
                </c:pt>
                <c:pt idx="354">
                  <c:v>4.3048780000000004</c:v>
                </c:pt>
                <c:pt idx="355">
                  <c:v>4.3091549999999996</c:v>
                </c:pt>
                <c:pt idx="356">
                  <c:v>4.3134350000000001</c:v>
                </c:pt>
                <c:pt idx="357">
                  <c:v>4.317717</c:v>
                </c:pt>
                <c:pt idx="358">
                  <c:v>4.3220010000000002</c:v>
                </c:pt>
                <c:pt idx="359">
                  <c:v>4.3262869999999998</c:v>
                </c:pt>
                <c:pt idx="360">
                  <c:v>4.3305749999999996</c:v>
                </c:pt>
                <c:pt idx="361">
                  <c:v>4.3348649999999997</c:v>
                </c:pt>
                <c:pt idx="362">
                  <c:v>4.3391580000000003</c:v>
                </c:pt>
                <c:pt idx="363">
                  <c:v>4.3434520000000001</c:v>
                </c:pt>
                <c:pt idx="364">
                  <c:v>4.3477490000000003</c:v>
                </c:pt>
                <c:pt idx="365">
                  <c:v>4.3520469999999998</c:v>
                </c:pt>
                <c:pt idx="366">
                  <c:v>4.3563479999999997</c:v>
                </c:pt>
                <c:pt idx="367">
                  <c:v>4.3606509999999998</c:v>
                </c:pt>
                <c:pt idx="368">
                  <c:v>4.3649560000000003</c:v>
                </c:pt>
                <c:pt idx="369">
                  <c:v>4.3692640000000003</c:v>
                </c:pt>
                <c:pt idx="370">
                  <c:v>4.3735730000000004</c:v>
                </c:pt>
                <c:pt idx="371">
                  <c:v>4.3778839999999999</c:v>
                </c:pt>
                <c:pt idx="372">
                  <c:v>4.3821979999999998</c:v>
                </c:pt>
                <c:pt idx="373">
                  <c:v>4.386514</c:v>
                </c:pt>
                <c:pt idx="374">
                  <c:v>4.3908319999999996</c:v>
                </c:pt>
                <c:pt idx="375">
                  <c:v>4.3951520000000004</c:v>
                </c:pt>
                <c:pt idx="376">
                  <c:v>4.3994739999999997</c:v>
                </c:pt>
                <c:pt idx="377">
                  <c:v>4.4037980000000001</c:v>
                </c:pt>
                <c:pt idx="378">
                  <c:v>4.4081239999999999</c:v>
                </c:pt>
                <c:pt idx="379">
                  <c:v>4.4124530000000002</c:v>
                </c:pt>
                <c:pt idx="380">
                  <c:v>4.4167839999999998</c:v>
                </c:pt>
                <c:pt idx="381">
                  <c:v>4.4211159999999996</c:v>
                </c:pt>
                <c:pt idx="382">
                  <c:v>4.4254509999999998</c:v>
                </c:pt>
                <c:pt idx="383">
                  <c:v>4.4297880000000003</c:v>
                </c:pt>
                <c:pt idx="384">
                  <c:v>4.4341270000000002</c:v>
                </c:pt>
                <c:pt idx="385">
                  <c:v>4.4384680000000003</c:v>
                </c:pt>
                <c:pt idx="386">
                  <c:v>4.442812</c:v>
                </c:pt>
                <c:pt idx="387">
                  <c:v>4.4471569999999998</c:v>
                </c:pt>
                <c:pt idx="388">
                  <c:v>4.451505</c:v>
                </c:pt>
                <c:pt idx="389">
                  <c:v>4.4558549999999997</c:v>
                </c:pt>
                <c:pt idx="390">
                  <c:v>4.4602069999999996</c:v>
                </c:pt>
                <c:pt idx="391">
                  <c:v>4.4645609999999998</c:v>
                </c:pt>
                <c:pt idx="392">
                  <c:v>4.4689170000000003</c:v>
                </c:pt>
                <c:pt idx="393">
                  <c:v>4.4732750000000001</c:v>
                </c:pt>
                <c:pt idx="394">
                  <c:v>4.4776350000000003</c:v>
                </c:pt>
                <c:pt idx="395">
                  <c:v>4.4819979999999999</c:v>
                </c:pt>
                <c:pt idx="396">
                  <c:v>4.4863619999999997</c:v>
                </c:pt>
                <c:pt idx="397">
                  <c:v>4.490729</c:v>
                </c:pt>
                <c:pt idx="398">
                  <c:v>4.4950979999999996</c:v>
                </c:pt>
                <c:pt idx="399">
                  <c:v>4.4994690000000004</c:v>
                </c:pt>
                <c:pt idx="400">
                  <c:v>4.5038419999999997</c:v>
                </c:pt>
                <c:pt idx="401">
                  <c:v>4.5082170000000001</c:v>
                </c:pt>
                <c:pt idx="402">
                  <c:v>4.5125950000000001</c:v>
                </c:pt>
                <c:pt idx="403">
                  <c:v>4.5169740000000003</c:v>
                </c:pt>
                <c:pt idx="404">
                  <c:v>4.5213559999999999</c:v>
                </c:pt>
                <c:pt idx="405">
                  <c:v>4.5257399999999999</c:v>
                </c:pt>
                <c:pt idx="406">
                  <c:v>4.530125</c:v>
                </c:pt>
                <c:pt idx="407">
                  <c:v>4.5345129999999996</c:v>
                </c:pt>
                <c:pt idx="408">
                  <c:v>4.5389030000000004</c:v>
                </c:pt>
                <c:pt idx="409">
                  <c:v>4.5432959999999998</c:v>
                </c:pt>
                <c:pt idx="410">
                  <c:v>4.5476900000000002</c:v>
                </c:pt>
                <c:pt idx="411">
                  <c:v>4.5520860000000001</c:v>
                </c:pt>
                <c:pt idx="412">
                  <c:v>4.5564850000000003</c:v>
                </c:pt>
                <c:pt idx="413">
                  <c:v>4.560886</c:v>
                </c:pt>
                <c:pt idx="414">
                  <c:v>4.5652889999999999</c:v>
                </c:pt>
                <c:pt idx="415">
                  <c:v>4.5696940000000001</c:v>
                </c:pt>
                <c:pt idx="416">
                  <c:v>4.5740999999999996</c:v>
                </c:pt>
                <c:pt idx="417">
                  <c:v>4.5785099999999996</c:v>
                </c:pt>
                <c:pt idx="418">
                  <c:v>4.5829209999999998</c:v>
                </c:pt>
                <c:pt idx="419">
                  <c:v>4.5873350000000004</c:v>
                </c:pt>
                <c:pt idx="420">
                  <c:v>4.5917500000000002</c:v>
                </c:pt>
                <c:pt idx="421">
                  <c:v>4.5961679999999996</c:v>
                </c:pt>
                <c:pt idx="422">
                  <c:v>4.6005880000000001</c:v>
                </c:pt>
                <c:pt idx="423">
                  <c:v>4.60501</c:v>
                </c:pt>
                <c:pt idx="424">
                  <c:v>4.6094340000000003</c:v>
                </c:pt>
                <c:pt idx="425">
                  <c:v>4.6138599999999999</c:v>
                </c:pt>
                <c:pt idx="426">
                  <c:v>4.6182889999999999</c:v>
                </c:pt>
                <c:pt idx="427">
                  <c:v>4.622719</c:v>
                </c:pt>
                <c:pt idx="428">
                  <c:v>4.6271509999999996</c:v>
                </c:pt>
                <c:pt idx="429">
                  <c:v>4.6315860000000004</c:v>
                </c:pt>
                <c:pt idx="430">
                  <c:v>4.6360229999999998</c:v>
                </c:pt>
                <c:pt idx="431">
                  <c:v>4.6404620000000003</c:v>
                </c:pt>
                <c:pt idx="432">
                  <c:v>4.6449030000000002</c:v>
                </c:pt>
                <c:pt idx="433">
                  <c:v>4.6493460000000004</c:v>
                </c:pt>
                <c:pt idx="434">
                  <c:v>4.653791</c:v>
                </c:pt>
                <c:pt idx="435">
                  <c:v>4.658239</c:v>
                </c:pt>
                <c:pt idx="436">
                  <c:v>4.6626890000000003</c:v>
                </c:pt>
                <c:pt idx="437">
                  <c:v>4.6671399999999998</c:v>
                </c:pt>
                <c:pt idx="438">
                  <c:v>4.6715939999999998</c:v>
                </c:pt>
                <c:pt idx="439">
                  <c:v>4.67605</c:v>
                </c:pt>
                <c:pt idx="440">
                  <c:v>4.6805079999999997</c:v>
                </c:pt>
                <c:pt idx="441">
                  <c:v>4.6849679999999996</c:v>
                </c:pt>
                <c:pt idx="442">
                  <c:v>4.6894309999999999</c:v>
                </c:pt>
                <c:pt idx="443">
                  <c:v>4.6938950000000004</c:v>
                </c:pt>
                <c:pt idx="444">
                  <c:v>4.6983620000000004</c:v>
                </c:pt>
                <c:pt idx="445">
                  <c:v>4.7028299999999996</c:v>
                </c:pt>
                <c:pt idx="446">
                  <c:v>4.7073010000000002</c:v>
                </c:pt>
                <c:pt idx="447">
                  <c:v>4.7117740000000001</c:v>
                </c:pt>
                <c:pt idx="448">
                  <c:v>4.7162490000000004</c:v>
                </c:pt>
                <c:pt idx="449">
                  <c:v>4.720726</c:v>
                </c:pt>
                <c:pt idx="450">
                  <c:v>4.7252049999999999</c:v>
                </c:pt>
                <c:pt idx="451">
                  <c:v>4.7296870000000002</c:v>
                </c:pt>
                <c:pt idx="452">
                  <c:v>4.7341699999999998</c:v>
                </c:pt>
                <c:pt idx="453">
                  <c:v>4.7386569999999999</c:v>
                </c:pt>
                <c:pt idx="454">
                  <c:v>4.743144</c:v>
                </c:pt>
                <c:pt idx="455">
                  <c:v>4.7476339999999997</c:v>
                </c:pt>
                <c:pt idx="456">
                  <c:v>4.7521259999999996</c:v>
                </c:pt>
                <c:pt idx="457">
                  <c:v>4.7566199999999998</c:v>
                </c:pt>
                <c:pt idx="458">
                  <c:v>4.7611169999999996</c:v>
                </c:pt>
                <c:pt idx="459">
                  <c:v>4.7656150000000004</c:v>
                </c:pt>
                <c:pt idx="460">
                  <c:v>4.7701149999999997</c:v>
                </c:pt>
                <c:pt idx="461">
                  <c:v>4.7746180000000003</c:v>
                </c:pt>
                <c:pt idx="462">
                  <c:v>4.7791230000000002</c:v>
                </c:pt>
                <c:pt idx="463">
                  <c:v>4.7836299999999996</c:v>
                </c:pt>
                <c:pt idx="464">
                  <c:v>4.7881390000000001</c:v>
                </c:pt>
                <c:pt idx="465">
                  <c:v>4.7926500000000001</c:v>
                </c:pt>
                <c:pt idx="466">
                  <c:v>4.7971630000000003</c:v>
                </c:pt>
                <c:pt idx="467">
                  <c:v>4.801679</c:v>
                </c:pt>
                <c:pt idx="468">
                  <c:v>4.8061970000000001</c:v>
                </c:pt>
                <c:pt idx="469">
                  <c:v>4.8107160000000002</c:v>
                </c:pt>
                <c:pt idx="470">
                  <c:v>4.8152379999999999</c:v>
                </c:pt>
                <c:pt idx="471">
                  <c:v>4.8197619999999999</c:v>
                </c:pt>
                <c:pt idx="472">
                  <c:v>4.8242880000000001</c:v>
                </c:pt>
                <c:pt idx="473">
                  <c:v>4.8288159999999998</c:v>
                </c:pt>
                <c:pt idx="474">
                  <c:v>4.8333459999999997</c:v>
                </c:pt>
                <c:pt idx="475">
                  <c:v>4.837879</c:v>
                </c:pt>
                <c:pt idx="476">
                  <c:v>4.8424129999999996</c:v>
                </c:pt>
                <c:pt idx="477">
                  <c:v>4.8469499999999996</c:v>
                </c:pt>
                <c:pt idx="478">
                  <c:v>4.8514889999999999</c:v>
                </c:pt>
                <c:pt idx="479">
                  <c:v>4.8560299999999996</c:v>
                </c:pt>
                <c:pt idx="480">
                  <c:v>4.8605729999999996</c:v>
                </c:pt>
                <c:pt idx="481">
                  <c:v>4.8651179999999998</c:v>
                </c:pt>
                <c:pt idx="482">
                  <c:v>4.8696650000000004</c:v>
                </c:pt>
                <c:pt idx="483">
                  <c:v>4.8742150000000004</c:v>
                </c:pt>
                <c:pt idx="484">
                  <c:v>4.8787659999999997</c:v>
                </c:pt>
                <c:pt idx="485">
                  <c:v>4.8833200000000003</c:v>
                </c:pt>
                <c:pt idx="486">
                  <c:v>4.8878760000000003</c:v>
                </c:pt>
                <c:pt idx="487">
                  <c:v>4.8924329999999996</c:v>
                </c:pt>
                <c:pt idx="488">
                  <c:v>4.8969940000000003</c:v>
                </c:pt>
                <c:pt idx="489">
                  <c:v>4.9015560000000002</c:v>
                </c:pt>
                <c:pt idx="490">
                  <c:v>4.9061199999999996</c:v>
                </c:pt>
                <c:pt idx="491">
                  <c:v>4.9106860000000001</c:v>
                </c:pt>
                <c:pt idx="492">
                  <c:v>4.9152550000000002</c:v>
                </c:pt>
                <c:pt idx="493">
                  <c:v>4.9198259999999996</c:v>
                </c:pt>
                <c:pt idx="494">
                  <c:v>4.9243980000000001</c:v>
                </c:pt>
                <c:pt idx="495">
                  <c:v>4.928973</c:v>
                </c:pt>
                <c:pt idx="496">
                  <c:v>4.9335500000000003</c:v>
                </c:pt>
                <c:pt idx="497">
                  <c:v>4.938129</c:v>
                </c:pt>
                <c:pt idx="498">
                  <c:v>4.9427099999999999</c:v>
                </c:pt>
                <c:pt idx="499">
                  <c:v>4.9472940000000003</c:v>
                </c:pt>
                <c:pt idx="500">
                  <c:v>4.9518800000000001</c:v>
                </c:pt>
                <c:pt idx="501">
                  <c:v>4.956467</c:v>
                </c:pt>
                <c:pt idx="502">
                  <c:v>4.9610570000000003</c:v>
                </c:pt>
                <c:pt idx="503">
                  <c:v>4.965649</c:v>
                </c:pt>
                <c:pt idx="504">
                  <c:v>4.970243</c:v>
                </c:pt>
                <c:pt idx="505">
                  <c:v>4.9748390000000002</c:v>
                </c:pt>
                <c:pt idx="506">
                  <c:v>4.9794369999999999</c:v>
                </c:pt>
                <c:pt idx="507">
                  <c:v>4.9840369999999998</c:v>
                </c:pt>
                <c:pt idx="508">
                  <c:v>4.9886400000000002</c:v>
                </c:pt>
                <c:pt idx="509">
                  <c:v>4.9932449999999999</c:v>
                </c:pt>
                <c:pt idx="510">
                  <c:v>4.9978509999999998</c:v>
                </c:pt>
                <c:pt idx="511">
                  <c:v>5.0024600000000001</c:v>
                </c:pt>
                <c:pt idx="512">
                  <c:v>5.0070709999999998</c:v>
                </c:pt>
                <c:pt idx="513">
                  <c:v>5.0116839999999998</c:v>
                </c:pt>
                <c:pt idx="514">
                  <c:v>5.0163000000000002</c:v>
                </c:pt>
                <c:pt idx="515">
                  <c:v>5.0209169999999999</c:v>
                </c:pt>
                <c:pt idx="516">
                  <c:v>5.0255369999999999</c:v>
                </c:pt>
                <c:pt idx="517">
                  <c:v>5.0301580000000001</c:v>
                </c:pt>
                <c:pt idx="518">
                  <c:v>5.0347819999999999</c:v>
                </c:pt>
                <c:pt idx="519">
                  <c:v>5.0394079999999999</c:v>
                </c:pt>
                <c:pt idx="520">
                  <c:v>5.0440360000000002</c:v>
                </c:pt>
                <c:pt idx="521">
                  <c:v>5.0486659999999999</c:v>
                </c:pt>
                <c:pt idx="522">
                  <c:v>5.0532979999999998</c:v>
                </c:pt>
                <c:pt idx="523">
                  <c:v>5.0579320000000001</c:v>
                </c:pt>
                <c:pt idx="524">
                  <c:v>5.0625689999999999</c:v>
                </c:pt>
                <c:pt idx="525">
                  <c:v>5.0672079999999999</c:v>
                </c:pt>
                <c:pt idx="526">
                  <c:v>5.0718480000000001</c:v>
                </c:pt>
                <c:pt idx="527">
                  <c:v>5.0764909999999999</c:v>
                </c:pt>
                <c:pt idx="528">
                  <c:v>5.0811359999999999</c:v>
                </c:pt>
                <c:pt idx="529">
                  <c:v>5.0857830000000002</c:v>
                </c:pt>
                <c:pt idx="530">
                  <c:v>5.090433</c:v>
                </c:pt>
                <c:pt idx="531">
                  <c:v>5.0950839999999999</c:v>
                </c:pt>
                <c:pt idx="532">
                  <c:v>5.0997380000000003</c:v>
                </c:pt>
                <c:pt idx="533">
                  <c:v>5.104393</c:v>
                </c:pt>
                <c:pt idx="534">
                  <c:v>5.109051</c:v>
                </c:pt>
                <c:pt idx="535">
                  <c:v>5.1137110000000003</c:v>
                </c:pt>
                <c:pt idx="536">
                  <c:v>5.1183730000000001</c:v>
                </c:pt>
                <c:pt idx="537">
                  <c:v>5.1230370000000001</c:v>
                </c:pt>
                <c:pt idx="538">
                  <c:v>5.1277030000000003</c:v>
                </c:pt>
                <c:pt idx="539">
                  <c:v>5.132371</c:v>
                </c:pt>
                <c:pt idx="540">
                  <c:v>5.1370420000000001</c:v>
                </c:pt>
                <c:pt idx="541">
                  <c:v>5.1417149999999996</c:v>
                </c:pt>
                <c:pt idx="542">
                  <c:v>5.1463890000000001</c:v>
                </c:pt>
                <c:pt idx="543">
                  <c:v>5.1510660000000001</c:v>
                </c:pt>
                <c:pt idx="544">
                  <c:v>5.1557449999999996</c:v>
                </c:pt>
                <c:pt idx="545">
                  <c:v>5.1604260000000002</c:v>
                </c:pt>
                <c:pt idx="546">
                  <c:v>5.1651090000000002</c:v>
                </c:pt>
                <c:pt idx="547">
                  <c:v>5.1697949999999997</c:v>
                </c:pt>
                <c:pt idx="548">
                  <c:v>5.1744820000000002</c:v>
                </c:pt>
                <c:pt idx="549">
                  <c:v>5.1791720000000003</c:v>
                </c:pt>
                <c:pt idx="550">
                  <c:v>5.1838639999999998</c:v>
                </c:pt>
                <c:pt idx="551">
                  <c:v>5.1885570000000003</c:v>
                </c:pt>
                <c:pt idx="552">
                  <c:v>5.1932539999999996</c:v>
                </c:pt>
                <c:pt idx="553">
                  <c:v>5.1979509999999998</c:v>
                </c:pt>
                <c:pt idx="554">
                  <c:v>5.2026519999999996</c:v>
                </c:pt>
                <c:pt idx="555">
                  <c:v>5.2073539999999996</c:v>
                </c:pt>
                <c:pt idx="556">
                  <c:v>5.212059</c:v>
                </c:pt>
                <c:pt idx="557">
                  <c:v>5.2167649999999997</c:v>
                </c:pt>
                <c:pt idx="558">
                  <c:v>5.2214739999999997</c:v>
                </c:pt>
                <c:pt idx="559">
                  <c:v>5.2261839999999999</c:v>
                </c:pt>
                <c:pt idx="560">
                  <c:v>5.2308969999999997</c:v>
                </c:pt>
                <c:pt idx="561">
                  <c:v>5.2356129999999999</c:v>
                </c:pt>
                <c:pt idx="562">
                  <c:v>5.2403300000000002</c:v>
                </c:pt>
                <c:pt idx="563">
                  <c:v>5.2450489999999999</c:v>
                </c:pt>
                <c:pt idx="564">
                  <c:v>5.249771</c:v>
                </c:pt>
                <c:pt idx="565">
                  <c:v>5.2544940000000002</c:v>
                </c:pt>
                <c:pt idx="566">
                  <c:v>5.25922</c:v>
                </c:pt>
                <c:pt idx="567">
                  <c:v>5.2639480000000001</c:v>
                </c:pt>
                <c:pt idx="568">
                  <c:v>5.2686780000000004</c:v>
                </c:pt>
                <c:pt idx="569">
                  <c:v>5.2734100000000002</c:v>
                </c:pt>
                <c:pt idx="570">
                  <c:v>5.2781440000000002</c:v>
                </c:pt>
                <c:pt idx="571">
                  <c:v>5.2828799999999996</c:v>
                </c:pt>
                <c:pt idx="572">
                  <c:v>5.2876190000000003</c:v>
                </c:pt>
                <c:pt idx="573">
                  <c:v>5.2923590000000003</c:v>
                </c:pt>
                <c:pt idx="574">
                  <c:v>5.2971019999999998</c:v>
                </c:pt>
                <c:pt idx="575">
                  <c:v>5.3018470000000004</c:v>
                </c:pt>
                <c:pt idx="576">
                  <c:v>5.3065939999999996</c:v>
                </c:pt>
                <c:pt idx="577">
                  <c:v>5.3113429999999999</c:v>
                </c:pt>
                <c:pt idx="578">
                  <c:v>5.3160939999999997</c:v>
                </c:pt>
                <c:pt idx="579">
                  <c:v>5.3208479999999998</c:v>
                </c:pt>
                <c:pt idx="580">
                  <c:v>5.3256030000000001</c:v>
                </c:pt>
                <c:pt idx="581">
                  <c:v>5.3303599999999998</c:v>
                </c:pt>
                <c:pt idx="582">
                  <c:v>5.3351199999999999</c:v>
                </c:pt>
                <c:pt idx="583">
                  <c:v>5.3398820000000002</c:v>
                </c:pt>
                <c:pt idx="584">
                  <c:v>5.344646</c:v>
                </c:pt>
                <c:pt idx="585">
                  <c:v>5.3494120000000001</c:v>
                </c:pt>
                <c:pt idx="586">
                  <c:v>5.3541800000000004</c:v>
                </c:pt>
                <c:pt idx="587">
                  <c:v>5.3589510000000002</c:v>
                </c:pt>
                <c:pt idx="588">
                  <c:v>5.3637230000000002</c:v>
                </c:pt>
                <c:pt idx="589">
                  <c:v>5.3684969999999996</c:v>
                </c:pt>
                <c:pt idx="590">
                  <c:v>5.3732740000000003</c:v>
                </c:pt>
                <c:pt idx="591">
                  <c:v>5.3780530000000004</c:v>
                </c:pt>
                <c:pt idx="592">
                  <c:v>5.3828339999999999</c:v>
                </c:pt>
                <c:pt idx="593">
                  <c:v>5.3876169999999997</c:v>
                </c:pt>
                <c:pt idx="594">
                  <c:v>5.3924019999999997</c:v>
                </c:pt>
                <c:pt idx="595">
                  <c:v>5.3971900000000002</c:v>
                </c:pt>
                <c:pt idx="596">
                  <c:v>5.4019789999999999</c:v>
                </c:pt>
                <c:pt idx="597">
                  <c:v>5.4067699999999999</c:v>
                </c:pt>
                <c:pt idx="598">
                  <c:v>5.4115640000000003</c:v>
                </c:pt>
                <c:pt idx="599">
                  <c:v>5.4163600000000001</c:v>
                </c:pt>
                <c:pt idx="600">
                  <c:v>5.4211580000000001</c:v>
                </c:pt>
                <c:pt idx="601">
                  <c:v>5.4259579999999996</c:v>
                </c:pt>
                <c:pt idx="602">
                  <c:v>5.4307600000000003</c:v>
                </c:pt>
                <c:pt idx="603">
                  <c:v>5.4355650000000004</c:v>
                </c:pt>
                <c:pt idx="604">
                  <c:v>5.4403709999999998</c:v>
                </c:pt>
                <c:pt idx="605">
                  <c:v>5.4451790000000004</c:v>
                </c:pt>
                <c:pt idx="606">
                  <c:v>5.4499899999999997</c:v>
                </c:pt>
                <c:pt idx="607">
                  <c:v>5.4548030000000001</c:v>
                </c:pt>
                <c:pt idx="608">
                  <c:v>5.4596179999999999</c:v>
                </c:pt>
                <c:pt idx="609">
                  <c:v>5.4644349999999999</c:v>
                </c:pt>
                <c:pt idx="610">
                  <c:v>5.4692540000000003</c:v>
                </c:pt>
                <c:pt idx="611">
                  <c:v>5.474075</c:v>
                </c:pt>
                <c:pt idx="612">
                  <c:v>5.4788990000000002</c:v>
                </c:pt>
                <c:pt idx="613">
                  <c:v>5.4837239999999996</c:v>
                </c:pt>
                <c:pt idx="614">
                  <c:v>5.4885520000000003</c:v>
                </c:pt>
                <c:pt idx="615">
                  <c:v>5.4933820000000004</c:v>
                </c:pt>
                <c:pt idx="616">
                  <c:v>5.4982139999999999</c:v>
                </c:pt>
                <c:pt idx="617">
                  <c:v>5.5030469999999996</c:v>
                </c:pt>
                <c:pt idx="618">
                  <c:v>5.5078839999999998</c:v>
                </c:pt>
                <c:pt idx="619">
                  <c:v>5.5127220000000001</c:v>
                </c:pt>
                <c:pt idx="620">
                  <c:v>5.5175619999999999</c:v>
                </c:pt>
                <c:pt idx="621">
                  <c:v>5.522405</c:v>
                </c:pt>
                <c:pt idx="622">
                  <c:v>5.5272500000000004</c:v>
                </c:pt>
                <c:pt idx="623">
                  <c:v>5.5320960000000001</c:v>
                </c:pt>
                <c:pt idx="624">
                  <c:v>5.5369450000000002</c:v>
                </c:pt>
                <c:pt idx="625">
                  <c:v>5.5417959999999997</c:v>
                </c:pt>
                <c:pt idx="626">
                  <c:v>5.5466490000000004</c:v>
                </c:pt>
                <c:pt idx="627">
                  <c:v>5.5515049999999997</c:v>
                </c:pt>
                <c:pt idx="628">
                  <c:v>5.556362</c:v>
                </c:pt>
                <c:pt idx="629">
                  <c:v>5.5612219999999999</c:v>
                </c:pt>
                <c:pt idx="630">
                  <c:v>5.5660829999999999</c:v>
                </c:pt>
                <c:pt idx="631">
                  <c:v>5.5709470000000003</c:v>
                </c:pt>
                <c:pt idx="632">
                  <c:v>5.5758130000000001</c:v>
                </c:pt>
                <c:pt idx="633">
                  <c:v>5.5806810000000002</c:v>
                </c:pt>
                <c:pt idx="634">
                  <c:v>5.5855509999999997</c:v>
                </c:pt>
                <c:pt idx="635">
                  <c:v>5.5904239999999996</c:v>
                </c:pt>
                <c:pt idx="636">
                  <c:v>5.5952979999999997</c:v>
                </c:pt>
                <c:pt idx="637">
                  <c:v>5.600174</c:v>
                </c:pt>
                <c:pt idx="638">
                  <c:v>5.6050529999999998</c:v>
                </c:pt>
                <c:pt idx="639">
                  <c:v>5.609934</c:v>
                </c:pt>
                <c:pt idx="640">
                  <c:v>5.6148170000000004</c:v>
                </c:pt>
                <c:pt idx="641">
                  <c:v>5.6197020000000002</c:v>
                </c:pt>
                <c:pt idx="642">
                  <c:v>5.6245890000000003</c:v>
                </c:pt>
                <c:pt idx="643">
                  <c:v>5.6294779999999998</c:v>
                </c:pt>
                <c:pt idx="644">
                  <c:v>5.6343690000000004</c:v>
                </c:pt>
                <c:pt idx="645">
                  <c:v>5.6392629999999997</c:v>
                </c:pt>
                <c:pt idx="646">
                  <c:v>5.6441590000000001</c:v>
                </c:pt>
                <c:pt idx="647">
                  <c:v>5.6490559999999999</c:v>
                </c:pt>
                <c:pt idx="648">
                  <c:v>5.653956</c:v>
                </c:pt>
                <c:pt idx="649">
                  <c:v>5.6588580000000004</c:v>
                </c:pt>
                <c:pt idx="650">
                  <c:v>5.6637630000000003</c:v>
                </c:pt>
                <c:pt idx="651">
                  <c:v>5.6686690000000004</c:v>
                </c:pt>
                <c:pt idx="652">
                  <c:v>5.6735769999999999</c:v>
                </c:pt>
                <c:pt idx="653">
                  <c:v>5.6784879999999998</c:v>
                </c:pt>
                <c:pt idx="654">
                  <c:v>5.6833999999999998</c:v>
                </c:pt>
                <c:pt idx="655">
                  <c:v>5.6883150000000002</c:v>
                </c:pt>
                <c:pt idx="656">
                  <c:v>5.6932320000000001</c:v>
                </c:pt>
                <c:pt idx="657">
                  <c:v>5.6981510000000002</c:v>
                </c:pt>
                <c:pt idx="658">
                  <c:v>5.7030719999999997</c:v>
                </c:pt>
                <c:pt idx="659">
                  <c:v>5.7079950000000004</c:v>
                </c:pt>
                <c:pt idx="660">
                  <c:v>5.7129209999999997</c:v>
                </c:pt>
                <c:pt idx="661">
                  <c:v>5.717848</c:v>
                </c:pt>
                <c:pt idx="662">
                  <c:v>5.7227779999999999</c:v>
                </c:pt>
                <c:pt idx="663">
                  <c:v>5.7277089999999999</c:v>
                </c:pt>
                <c:pt idx="664">
                  <c:v>5.7326439999999996</c:v>
                </c:pt>
                <c:pt idx="665">
                  <c:v>5.7375790000000002</c:v>
                </c:pt>
                <c:pt idx="666">
                  <c:v>5.7425170000000003</c:v>
                </c:pt>
                <c:pt idx="667">
                  <c:v>5.747458</c:v>
                </c:pt>
                <c:pt idx="668">
                  <c:v>5.7523999999999997</c:v>
                </c:pt>
                <c:pt idx="669">
                  <c:v>5.7573449999999999</c:v>
                </c:pt>
                <c:pt idx="670">
                  <c:v>5.7622910000000003</c:v>
                </c:pt>
                <c:pt idx="671">
                  <c:v>5.7672400000000001</c:v>
                </c:pt>
                <c:pt idx="672">
                  <c:v>5.7721910000000003</c:v>
                </c:pt>
                <c:pt idx="673">
                  <c:v>5.7771439999999998</c:v>
                </c:pt>
                <c:pt idx="674">
                  <c:v>5.7820989999999997</c:v>
                </c:pt>
                <c:pt idx="675">
                  <c:v>5.7870559999999998</c:v>
                </c:pt>
                <c:pt idx="676">
                  <c:v>5.7920160000000003</c:v>
                </c:pt>
                <c:pt idx="677">
                  <c:v>5.796977</c:v>
                </c:pt>
                <c:pt idx="678">
                  <c:v>5.8019400000000001</c:v>
                </c:pt>
                <c:pt idx="679">
                  <c:v>5.8069059999999997</c:v>
                </c:pt>
                <c:pt idx="680">
                  <c:v>5.8118740000000004</c:v>
                </c:pt>
                <c:pt idx="681">
                  <c:v>5.8168439999999997</c:v>
                </c:pt>
                <c:pt idx="682">
                  <c:v>5.8218160000000001</c:v>
                </c:pt>
                <c:pt idx="683">
                  <c:v>5.8267899999999999</c:v>
                </c:pt>
                <c:pt idx="684">
                  <c:v>5.8317670000000001</c:v>
                </c:pt>
                <c:pt idx="685">
                  <c:v>5.8367449999999996</c:v>
                </c:pt>
                <c:pt idx="686">
                  <c:v>5.8417260000000004</c:v>
                </c:pt>
                <c:pt idx="687">
                  <c:v>5.8467089999999997</c:v>
                </c:pt>
                <c:pt idx="688">
                  <c:v>5.8516940000000002</c:v>
                </c:pt>
                <c:pt idx="689">
                  <c:v>5.8566799999999999</c:v>
                </c:pt>
                <c:pt idx="690">
                  <c:v>5.8616700000000002</c:v>
                </c:pt>
                <c:pt idx="691">
                  <c:v>5.8666609999999997</c:v>
                </c:pt>
                <c:pt idx="692">
                  <c:v>5.8716540000000004</c:v>
                </c:pt>
                <c:pt idx="693">
                  <c:v>5.8766499999999997</c:v>
                </c:pt>
                <c:pt idx="694">
                  <c:v>5.8816470000000001</c:v>
                </c:pt>
                <c:pt idx="695">
                  <c:v>5.886647</c:v>
                </c:pt>
                <c:pt idx="696">
                  <c:v>5.8916490000000001</c:v>
                </c:pt>
                <c:pt idx="697">
                  <c:v>5.8966529999999997</c:v>
                </c:pt>
                <c:pt idx="698">
                  <c:v>5.9016590000000004</c:v>
                </c:pt>
                <c:pt idx="699">
                  <c:v>5.9066669999999997</c:v>
                </c:pt>
                <c:pt idx="700">
                  <c:v>5.9116770000000001</c:v>
                </c:pt>
                <c:pt idx="701">
                  <c:v>5.91669</c:v>
                </c:pt>
                <c:pt idx="702">
                  <c:v>5.9217040000000001</c:v>
                </c:pt>
                <c:pt idx="703">
                  <c:v>5.9267209999999997</c:v>
                </c:pt>
                <c:pt idx="704">
                  <c:v>5.9317399999999996</c:v>
                </c:pt>
                <c:pt idx="705">
                  <c:v>5.9367609999999997</c:v>
                </c:pt>
                <c:pt idx="706">
                  <c:v>5.9417840000000002</c:v>
                </c:pt>
                <c:pt idx="707">
                  <c:v>5.946809</c:v>
                </c:pt>
                <c:pt idx="708">
                  <c:v>5.9518370000000003</c:v>
                </c:pt>
                <c:pt idx="709">
                  <c:v>5.9568659999999998</c:v>
                </c:pt>
                <c:pt idx="710">
                  <c:v>5.9618979999999997</c:v>
                </c:pt>
                <c:pt idx="711">
                  <c:v>5.9669309999999998</c:v>
                </c:pt>
                <c:pt idx="712">
                  <c:v>5.9719670000000002</c:v>
                </c:pt>
                <c:pt idx="713">
                  <c:v>5.9770050000000001</c:v>
                </c:pt>
                <c:pt idx="714">
                  <c:v>5.9820450000000003</c:v>
                </c:pt>
                <c:pt idx="715">
                  <c:v>5.9870869999999998</c:v>
                </c:pt>
                <c:pt idx="716">
                  <c:v>5.9921319999999998</c:v>
                </c:pt>
                <c:pt idx="717">
                  <c:v>5.9971779999999999</c:v>
                </c:pt>
                <c:pt idx="718">
                  <c:v>6.0022270000000004</c:v>
                </c:pt>
                <c:pt idx="719">
                  <c:v>6.0072770000000002</c:v>
                </c:pt>
                <c:pt idx="720">
                  <c:v>6.0123300000000004</c:v>
                </c:pt>
                <c:pt idx="721">
                  <c:v>6.017385</c:v>
                </c:pt>
                <c:pt idx="722">
                  <c:v>6.0224419999999999</c:v>
                </c:pt>
                <c:pt idx="723">
                  <c:v>6.0275020000000001</c:v>
                </c:pt>
                <c:pt idx="724">
                  <c:v>6.0325629999999997</c:v>
                </c:pt>
                <c:pt idx="725">
                  <c:v>6.0376260000000004</c:v>
                </c:pt>
                <c:pt idx="726">
                  <c:v>6.0426919999999997</c:v>
                </c:pt>
                <c:pt idx="727">
                  <c:v>6.0477600000000002</c:v>
                </c:pt>
                <c:pt idx="728">
                  <c:v>6.052829</c:v>
                </c:pt>
                <c:pt idx="729">
                  <c:v>6.0579010000000002</c:v>
                </c:pt>
                <c:pt idx="730">
                  <c:v>6.0629749999999998</c:v>
                </c:pt>
                <c:pt idx="731">
                  <c:v>6.0680509999999996</c:v>
                </c:pt>
                <c:pt idx="732">
                  <c:v>6.0731299999999999</c:v>
                </c:pt>
                <c:pt idx="733">
                  <c:v>6.0782100000000003</c:v>
                </c:pt>
                <c:pt idx="734">
                  <c:v>6.0832930000000003</c:v>
                </c:pt>
                <c:pt idx="735">
                  <c:v>6.0883770000000004</c:v>
                </c:pt>
                <c:pt idx="736">
                  <c:v>6.093464</c:v>
                </c:pt>
                <c:pt idx="737">
                  <c:v>6.0985529999999999</c:v>
                </c:pt>
                <c:pt idx="738">
                  <c:v>6.1036440000000001</c:v>
                </c:pt>
                <c:pt idx="739">
                  <c:v>6.1087369999999996</c:v>
                </c:pt>
                <c:pt idx="740">
                  <c:v>6.1138329999999996</c:v>
                </c:pt>
                <c:pt idx="741">
                  <c:v>6.1189299999999998</c:v>
                </c:pt>
                <c:pt idx="742">
                  <c:v>6.1240300000000003</c:v>
                </c:pt>
                <c:pt idx="743">
                  <c:v>6.1291310000000001</c:v>
                </c:pt>
                <c:pt idx="744">
                  <c:v>6.1342350000000003</c:v>
                </c:pt>
                <c:pt idx="745">
                  <c:v>6.1393409999999999</c:v>
                </c:pt>
                <c:pt idx="746">
                  <c:v>6.1444489999999998</c:v>
                </c:pt>
                <c:pt idx="747">
                  <c:v>6.149559</c:v>
                </c:pt>
                <c:pt idx="748">
                  <c:v>6.1546719999999997</c:v>
                </c:pt>
                <c:pt idx="749">
                  <c:v>6.1597860000000004</c:v>
                </c:pt>
                <c:pt idx="750">
                  <c:v>6.1649029999999998</c:v>
                </c:pt>
                <c:pt idx="751">
                  <c:v>6.1700210000000002</c:v>
                </c:pt>
                <c:pt idx="752">
                  <c:v>6.1751420000000001</c:v>
                </c:pt>
                <c:pt idx="753">
                  <c:v>6.1802650000000003</c:v>
                </c:pt>
                <c:pt idx="754">
                  <c:v>6.1853899999999999</c:v>
                </c:pt>
                <c:pt idx="755">
                  <c:v>6.1905169999999998</c:v>
                </c:pt>
                <c:pt idx="756">
                  <c:v>6.195646</c:v>
                </c:pt>
                <c:pt idx="757">
                  <c:v>6.2007779999999997</c:v>
                </c:pt>
                <c:pt idx="758">
                  <c:v>6.2059119999999997</c:v>
                </c:pt>
                <c:pt idx="759">
                  <c:v>6.2110469999999998</c:v>
                </c:pt>
                <c:pt idx="760">
                  <c:v>6.2161850000000003</c:v>
                </c:pt>
                <c:pt idx="761">
                  <c:v>6.2213250000000002</c:v>
                </c:pt>
                <c:pt idx="762">
                  <c:v>6.2264670000000004</c:v>
                </c:pt>
                <c:pt idx="763">
                  <c:v>6.231611</c:v>
                </c:pt>
                <c:pt idx="764">
                  <c:v>6.2367569999999999</c:v>
                </c:pt>
                <c:pt idx="765">
                  <c:v>6.2419060000000002</c:v>
                </c:pt>
                <c:pt idx="766">
                  <c:v>6.2470559999999997</c:v>
                </c:pt>
                <c:pt idx="767">
                  <c:v>6.2522089999999997</c:v>
                </c:pt>
                <c:pt idx="768">
                  <c:v>6.2573639999999999</c:v>
                </c:pt>
                <c:pt idx="769">
                  <c:v>6.2625200000000003</c:v>
                </c:pt>
                <c:pt idx="770">
                  <c:v>6.2676800000000004</c:v>
                </c:pt>
                <c:pt idx="771">
                  <c:v>6.2728400000000004</c:v>
                </c:pt>
                <c:pt idx="772">
                  <c:v>6.2780040000000001</c:v>
                </c:pt>
                <c:pt idx="773">
                  <c:v>6.283169</c:v>
                </c:pt>
                <c:pt idx="774">
                  <c:v>6.2883370000000003</c:v>
                </c:pt>
                <c:pt idx="775">
                  <c:v>6.293507</c:v>
                </c:pt>
                <c:pt idx="776">
                  <c:v>6.2986779999999998</c:v>
                </c:pt>
                <c:pt idx="777">
                  <c:v>6.303852</c:v>
                </c:pt>
                <c:pt idx="778">
                  <c:v>6.3090279999999996</c:v>
                </c:pt>
                <c:pt idx="779">
                  <c:v>6.3142069999999997</c:v>
                </c:pt>
                <c:pt idx="780">
                  <c:v>6.3193859999999997</c:v>
                </c:pt>
                <c:pt idx="781">
                  <c:v>6.3245690000000003</c:v>
                </c:pt>
                <c:pt idx="782">
                  <c:v>6.3297530000000002</c:v>
                </c:pt>
                <c:pt idx="783">
                  <c:v>6.3349399999999996</c:v>
                </c:pt>
                <c:pt idx="784">
                  <c:v>6.3401290000000001</c:v>
                </c:pt>
                <c:pt idx="785">
                  <c:v>6.3453200000000001</c:v>
                </c:pt>
                <c:pt idx="786">
                  <c:v>6.3505130000000003</c:v>
                </c:pt>
                <c:pt idx="787">
                  <c:v>6.3557079999999999</c:v>
                </c:pt>
                <c:pt idx="788">
                  <c:v>6.3609049999999998</c:v>
                </c:pt>
                <c:pt idx="789">
                  <c:v>6.3661050000000001</c:v>
                </c:pt>
                <c:pt idx="790">
                  <c:v>6.3713059999999997</c:v>
                </c:pt>
                <c:pt idx="791">
                  <c:v>6.3765099999999997</c:v>
                </c:pt>
                <c:pt idx="792">
                  <c:v>6.3817159999999999</c:v>
                </c:pt>
                <c:pt idx="793">
                  <c:v>6.3869230000000003</c:v>
                </c:pt>
                <c:pt idx="794">
                  <c:v>6.3921330000000003</c:v>
                </c:pt>
                <c:pt idx="795">
                  <c:v>6.3973459999999998</c:v>
                </c:pt>
                <c:pt idx="796">
                  <c:v>6.4025600000000003</c:v>
                </c:pt>
                <c:pt idx="797">
                  <c:v>6.4077760000000001</c:v>
                </c:pt>
                <c:pt idx="798">
                  <c:v>6.4129949999999996</c:v>
                </c:pt>
                <c:pt idx="799">
                  <c:v>6.418215</c:v>
                </c:pt>
                <c:pt idx="800">
                  <c:v>6.423438</c:v>
                </c:pt>
                <c:pt idx="801">
                  <c:v>6.4286630000000002</c:v>
                </c:pt>
                <c:pt idx="802">
                  <c:v>6.4338899999999999</c:v>
                </c:pt>
                <c:pt idx="803">
                  <c:v>6.4391189999999998</c:v>
                </c:pt>
                <c:pt idx="804">
                  <c:v>6.44435</c:v>
                </c:pt>
                <c:pt idx="805">
                  <c:v>6.4495839999999998</c:v>
                </c:pt>
                <c:pt idx="806">
                  <c:v>6.4548189999999996</c:v>
                </c:pt>
                <c:pt idx="807">
                  <c:v>6.4600569999999999</c:v>
                </c:pt>
                <c:pt idx="808">
                  <c:v>6.4652969999999996</c:v>
                </c:pt>
                <c:pt idx="809">
                  <c:v>6.4705389999999996</c:v>
                </c:pt>
                <c:pt idx="810">
                  <c:v>6.4757819999999997</c:v>
                </c:pt>
                <c:pt idx="811">
                  <c:v>6.4810290000000004</c:v>
                </c:pt>
                <c:pt idx="812">
                  <c:v>6.4862770000000003</c:v>
                </c:pt>
                <c:pt idx="813">
                  <c:v>6.4915269999999996</c:v>
                </c:pt>
                <c:pt idx="814">
                  <c:v>6.4967790000000001</c:v>
                </c:pt>
                <c:pt idx="815">
                  <c:v>6.5020340000000001</c:v>
                </c:pt>
                <c:pt idx="816">
                  <c:v>6.5072910000000004</c:v>
                </c:pt>
                <c:pt idx="817">
                  <c:v>6.5125500000000001</c:v>
                </c:pt>
                <c:pt idx="818">
                  <c:v>6.517811</c:v>
                </c:pt>
                <c:pt idx="819">
                  <c:v>6.5230740000000003</c:v>
                </c:pt>
                <c:pt idx="820">
                  <c:v>6.5283389999999999</c:v>
                </c:pt>
                <c:pt idx="821">
                  <c:v>6.5336069999999999</c:v>
                </c:pt>
                <c:pt idx="822">
                  <c:v>6.5388760000000001</c:v>
                </c:pt>
                <c:pt idx="823">
                  <c:v>6.5441469999999997</c:v>
                </c:pt>
                <c:pt idx="824">
                  <c:v>6.5494209999999997</c:v>
                </c:pt>
                <c:pt idx="825">
                  <c:v>6.554697</c:v>
                </c:pt>
                <c:pt idx="826">
                  <c:v>6.5599749999999997</c:v>
                </c:pt>
                <c:pt idx="827">
                  <c:v>6.5652549999999996</c:v>
                </c:pt>
                <c:pt idx="828">
                  <c:v>6.570538</c:v>
                </c:pt>
                <c:pt idx="829">
                  <c:v>6.5758219999999996</c:v>
                </c:pt>
                <c:pt idx="830">
                  <c:v>6.5811080000000004</c:v>
                </c:pt>
                <c:pt idx="831">
                  <c:v>6.5863969999999998</c:v>
                </c:pt>
                <c:pt idx="832">
                  <c:v>6.5916880000000004</c:v>
                </c:pt>
                <c:pt idx="833">
                  <c:v>6.5969810000000004</c:v>
                </c:pt>
                <c:pt idx="834">
                  <c:v>6.6022749999999997</c:v>
                </c:pt>
                <c:pt idx="835">
                  <c:v>6.6075730000000004</c:v>
                </c:pt>
                <c:pt idx="836">
                  <c:v>6.6128720000000003</c:v>
                </c:pt>
                <c:pt idx="837">
                  <c:v>6.6181729999999996</c:v>
                </c:pt>
                <c:pt idx="838">
                  <c:v>6.6234770000000003</c:v>
                </c:pt>
                <c:pt idx="839">
                  <c:v>6.6287820000000002</c:v>
                </c:pt>
                <c:pt idx="840">
                  <c:v>6.6340899999999996</c:v>
                </c:pt>
                <c:pt idx="841">
                  <c:v>6.6394000000000002</c:v>
                </c:pt>
                <c:pt idx="842">
                  <c:v>6.644711</c:v>
                </c:pt>
                <c:pt idx="843">
                  <c:v>6.6500260000000004</c:v>
                </c:pt>
                <c:pt idx="844">
                  <c:v>6.6553420000000001</c:v>
                </c:pt>
                <c:pt idx="845">
                  <c:v>6.66066</c:v>
                </c:pt>
                <c:pt idx="846">
                  <c:v>6.6659810000000004</c:v>
                </c:pt>
                <c:pt idx="847">
                  <c:v>6.671303</c:v>
                </c:pt>
                <c:pt idx="848">
                  <c:v>6.676628</c:v>
                </c:pt>
                <c:pt idx="849">
                  <c:v>6.6819550000000003</c:v>
                </c:pt>
                <c:pt idx="850">
                  <c:v>6.687284</c:v>
                </c:pt>
                <c:pt idx="851">
                  <c:v>6.692615</c:v>
                </c:pt>
                <c:pt idx="852">
                  <c:v>6.6979480000000002</c:v>
                </c:pt>
                <c:pt idx="853">
                  <c:v>6.7032829999999999</c:v>
                </c:pt>
                <c:pt idx="854">
                  <c:v>6.7086209999999999</c:v>
                </c:pt>
                <c:pt idx="855">
                  <c:v>6.7139610000000003</c:v>
                </c:pt>
                <c:pt idx="856">
                  <c:v>6.7193019999999999</c:v>
                </c:pt>
                <c:pt idx="857">
                  <c:v>6.7246459999999999</c:v>
                </c:pt>
                <c:pt idx="858">
                  <c:v>6.7299920000000002</c:v>
                </c:pt>
                <c:pt idx="859">
                  <c:v>6.7353399999999999</c:v>
                </c:pt>
                <c:pt idx="860">
                  <c:v>6.7406899999999998</c:v>
                </c:pt>
                <c:pt idx="861">
                  <c:v>6.7460430000000002</c:v>
                </c:pt>
                <c:pt idx="862">
                  <c:v>6.7513969999999999</c:v>
                </c:pt>
                <c:pt idx="863">
                  <c:v>6.7567529999999998</c:v>
                </c:pt>
                <c:pt idx="864">
                  <c:v>6.7621120000000001</c:v>
                </c:pt>
                <c:pt idx="865">
                  <c:v>6.7674729999999998</c:v>
                </c:pt>
                <c:pt idx="866">
                  <c:v>6.7728359999999999</c:v>
                </c:pt>
                <c:pt idx="867">
                  <c:v>6.7782010000000001</c:v>
                </c:pt>
                <c:pt idx="868">
                  <c:v>6.7835679999999998</c:v>
                </c:pt>
                <c:pt idx="869">
                  <c:v>6.7889379999999999</c:v>
                </c:pt>
                <c:pt idx="870">
                  <c:v>6.7943090000000002</c:v>
                </c:pt>
                <c:pt idx="871">
                  <c:v>6.7996829999999999</c:v>
                </c:pt>
                <c:pt idx="872">
                  <c:v>6.8050579999999998</c:v>
                </c:pt>
                <c:pt idx="873">
                  <c:v>6.8104360000000002</c:v>
                </c:pt>
                <c:pt idx="874">
                  <c:v>6.8158159999999999</c:v>
                </c:pt>
                <c:pt idx="875">
                  <c:v>6.8211979999999999</c:v>
                </c:pt>
                <c:pt idx="876">
                  <c:v>6.8265820000000001</c:v>
                </c:pt>
                <c:pt idx="877">
                  <c:v>6.831969</c:v>
                </c:pt>
                <c:pt idx="878">
                  <c:v>6.8373569999999999</c:v>
                </c:pt>
                <c:pt idx="879">
                  <c:v>6.8427480000000003</c:v>
                </c:pt>
                <c:pt idx="880">
                  <c:v>6.8481399999999999</c:v>
                </c:pt>
                <c:pt idx="881">
                  <c:v>6.8535349999999999</c:v>
                </c:pt>
                <c:pt idx="882">
                  <c:v>6.8589320000000003</c:v>
                </c:pt>
                <c:pt idx="883">
                  <c:v>6.864331</c:v>
                </c:pt>
                <c:pt idx="884">
                  <c:v>6.8697319999999999</c:v>
                </c:pt>
                <c:pt idx="885">
                  <c:v>6.8751350000000002</c:v>
                </c:pt>
                <c:pt idx="886">
                  <c:v>6.880541</c:v>
                </c:pt>
                <c:pt idx="887">
                  <c:v>6.8859490000000001</c:v>
                </c:pt>
                <c:pt idx="888">
                  <c:v>6.8913580000000003</c:v>
                </c:pt>
                <c:pt idx="889">
                  <c:v>6.8967700000000001</c:v>
                </c:pt>
                <c:pt idx="890">
                  <c:v>6.9021840000000001</c:v>
                </c:pt>
                <c:pt idx="891">
                  <c:v>6.9076000000000004</c:v>
                </c:pt>
                <c:pt idx="892">
                  <c:v>6.9130180000000001</c:v>
                </c:pt>
                <c:pt idx="893">
                  <c:v>6.9184380000000001</c:v>
                </c:pt>
                <c:pt idx="894">
                  <c:v>6.9238609999999996</c:v>
                </c:pt>
                <c:pt idx="895">
                  <c:v>6.9292860000000003</c:v>
                </c:pt>
                <c:pt idx="896">
                  <c:v>6.9347120000000002</c:v>
                </c:pt>
                <c:pt idx="897">
                  <c:v>6.9401409999999997</c:v>
                </c:pt>
                <c:pt idx="898">
                  <c:v>6.9455720000000003</c:v>
                </c:pt>
                <c:pt idx="899">
                  <c:v>6.9510050000000003</c:v>
                </c:pt>
                <c:pt idx="900">
                  <c:v>6.9564399999999997</c:v>
                </c:pt>
                <c:pt idx="901">
                  <c:v>6.9618770000000003</c:v>
                </c:pt>
                <c:pt idx="902">
                  <c:v>6.9673170000000004</c:v>
                </c:pt>
                <c:pt idx="903">
                  <c:v>6.9727579999999998</c:v>
                </c:pt>
                <c:pt idx="904">
                  <c:v>6.9782019999999996</c:v>
                </c:pt>
                <c:pt idx="905">
                  <c:v>6.9836470000000004</c:v>
                </c:pt>
                <c:pt idx="906">
                  <c:v>6.989096</c:v>
                </c:pt>
                <c:pt idx="907">
                  <c:v>6.9945449999999996</c:v>
                </c:pt>
                <c:pt idx="908">
                  <c:v>6.9999979999999997</c:v>
                </c:pt>
                <c:pt idx="909">
                  <c:v>7.005452</c:v>
                </c:pt>
                <c:pt idx="910">
                  <c:v>7.0109079999999997</c:v>
                </c:pt>
                <c:pt idx="911">
                  <c:v>7.0163669999999998</c:v>
                </c:pt>
                <c:pt idx="912">
                  <c:v>7.0218280000000002</c:v>
                </c:pt>
                <c:pt idx="913">
                  <c:v>7.0272899999999998</c:v>
                </c:pt>
                <c:pt idx="914">
                  <c:v>7.0327549999999999</c:v>
                </c:pt>
                <c:pt idx="915">
                  <c:v>7.0382220000000002</c:v>
                </c:pt>
                <c:pt idx="916">
                  <c:v>7.0436909999999999</c:v>
                </c:pt>
                <c:pt idx="917">
                  <c:v>7.0491630000000001</c:v>
                </c:pt>
                <c:pt idx="918">
                  <c:v>7.0546360000000004</c:v>
                </c:pt>
                <c:pt idx="919">
                  <c:v>7.0601120000000002</c:v>
                </c:pt>
                <c:pt idx="920">
                  <c:v>7.0655890000000001</c:v>
                </c:pt>
                <c:pt idx="921">
                  <c:v>7.0710689999999996</c:v>
                </c:pt>
                <c:pt idx="922">
                  <c:v>7.0765510000000003</c:v>
                </c:pt>
                <c:pt idx="923">
                  <c:v>7.0820350000000003</c:v>
                </c:pt>
                <c:pt idx="924">
                  <c:v>7.0875209999999997</c:v>
                </c:pt>
                <c:pt idx="925">
                  <c:v>7.0930090000000003</c:v>
                </c:pt>
                <c:pt idx="926">
                  <c:v>7.0984999999999996</c:v>
                </c:pt>
                <c:pt idx="927">
                  <c:v>7.1039919999999999</c:v>
                </c:pt>
                <c:pt idx="928">
                  <c:v>7.1094869999999997</c:v>
                </c:pt>
                <c:pt idx="929">
                  <c:v>7.1149839999999998</c:v>
                </c:pt>
                <c:pt idx="930">
                  <c:v>7.120482</c:v>
                </c:pt>
                <c:pt idx="931">
                  <c:v>7.1259839999999999</c:v>
                </c:pt>
                <c:pt idx="932">
                  <c:v>7.1314859999999998</c:v>
                </c:pt>
                <c:pt idx="933">
                  <c:v>7.1369920000000002</c:v>
                </c:pt>
                <c:pt idx="934">
                  <c:v>7.1424989999999999</c:v>
                </c:pt>
                <c:pt idx="935">
                  <c:v>7.1480090000000001</c:v>
                </c:pt>
                <c:pt idx="936">
                  <c:v>7.1535209999999996</c:v>
                </c:pt>
                <c:pt idx="937">
                  <c:v>7.1590340000000001</c:v>
                </c:pt>
                <c:pt idx="938">
                  <c:v>7.1645500000000002</c:v>
                </c:pt>
                <c:pt idx="939">
                  <c:v>7.1700679999999997</c:v>
                </c:pt>
                <c:pt idx="940">
                  <c:v>7.1755880000000003</c:v>
                </c:pt>
                <c:pt idx="941">
                  <c:v>7.1811100000000003</c:v>
                </c:pt>
                <c:pt idx="942">
                  <c:v>7.1866349999999999</c:v>
                </c:pt>
                <c:pt idx="943">
                  <c:v>7.1921609999999996</c:v>
                </c:pt>
                <c:pt idx="944">
                  <c:v>7.1976899999999997</c:v>
                </c:pt>
                <c:pt idx="945">
                  <c:v>7.2032210000000001</c:v>
                </c:pt>
                <c:pt idx="946">
                  <c:v>7.2087539999999999</c:v>
                </c:pt>
                <c:pt idx="947">
                  <c:v>7.214289</c:v>
                </c:pt>
                <c:pt idx="948">
                  <c:v>7.2198260000000003</c:v>
                </c:pt>
                <c:pt idx="949">
                  <c:v>7.225365</c:v>
                </c:pt>
                <c:pt idx="950">
                  <c:v>7.2309060000000001</c:v>
                </c:pt>
                <c:pt idx="951">
                  <c:v>7.2364499999999996</c:v>
                </c:pt>
                <c:pt idx="952">
                  <c:v>7.2419950000000002</c:v>
                </c:pt>
                <c:pt idx="953">
                  <c:v>7.2475430000000003</c:v>
                </c:pt>
                <c:pt idx="954">
                  <c:v>7.2530929999999998</c:v>
                </c:pt>
                <c:pt idx="955">
                  <c:v>7.2586449999999996</c:v>
                </c:pt>
                <c:pt idx="956">
                  <c:v>7.2641989999999996</c:v>
                </c:pt>
                <c:pt idx="957">
                  <c:v>7.269755</c:v>
                </c:pt>
                <c:pt idx="958">
                  <c:v>7.2753139999999998</c:v>
                </c:pt>
                <c:pt idx="959">
                  <c:v>7.2808739999999998</c:v>
                </c:pt>
                <c:pt idx="960">
                  <c:v>7.2864370000000003</c:v>
                </c:pt>
                <c:pt idx="961">
                  <c:v>7.292001</c:v>
                </c:pt>
                <c:pt idx="962">
                  <c:v>7.2975680000000001</c:v>
                </c:pt>
                <c:pt idx="963">
                  <c:v>7.3031370000000004</c:v>
                </c:pt>
                <c:pt idx="964">
                  <c:v>7.3087080000000002</c:v>
                </c:pt>
                <c:pt idx="965">
                  <c:v>7.3142810000000003</c:v>
                </c:pt>
                <c:pt idx="966">
                  <c:v>7.3198569999999998</c:v>
                </c:pt>
                <c:pt idx="967">
                  <c:v>7.3254349999999997</c:v>
                </c:pt>
                <c:pt idx="968">
                  <c:v>7.3310139999999997</c:v>
                </c:pt>
                <c:pt idx="969">
                  <c:v>7.3365960000000001</c:v>
                </c:pt>
                <c:pt idx="970">
                  <c:v>7.3421799999999999</c:v>
                </c:pt>
                <c:pt idx="971">
                  <c:v>7.3477649999999999</c:v>
                </c:pt>
                <c:pt idx="972">
                  <c:v>7.3533540000000004</c:v>
                </c:pt>
                <c:pt idx="973">
                  <c:v>7.3589440000000002</c:v>
                </c:pt>
                <c:pt idx="974">
                  <c:v>7.3645360000000002</c:v>
                </c:pt>
                <c:pt idx="975">
                  <c:v>7.3701309999999998</c:v>
                </c:pt>
                <c:pt idx="976">
                  <c:v>7.3757270000000004</c:v>
                </c:pt>
                <c:pt idx="977">
                  <c:v>7.3813259999999996</c:v>
                </c:pt>
                <c:pt idx="978">
                  <c:v>7.386927</c:v>
                </c:pt>
                <c:pt idx="979">
                  <c:v>7.3925299999999998</c:v>
                </c:pt>
                <c:pt idx="980">
                  <c:v>7.3981349999999999</c:v>
                </c:pt>
                <c:pt idx="981">
                  <c:v>7.4037420000000003</c:v>
                </c:pt>
                <c:pt idx="982">
                  <c:v>7.409351</c:v>
                </c:pt>
                <c:pt idx="983">
                  <c:v>7.4149630000000002</c:v>
                </c:pt>
                <c:pt idx="984">
                  <c:v>7.4205769999999998</c:v>
                </c:pt>
                <c:pt idx="985">
                  <c:v>7.4261920000000003</c:v>
                </c:pt>
                <c:pt idx="986">
                  <c:v>7.4318099999999996</c:v>
                </c:pt>
                <c:pt idx="987">
                  <c:v>7.43743</c:v>
                </c:pt>
                <c:pt idx="988">
                  <c:v>7.4430519999999998</c:v>
                </c:pt>
                <c:pt idx="989">
                  <c:v>7.448677</c:v>
                </c:pt>
                <c:pt idx="990">
                  <c:v>7.4543030000000003</c:v>
                </c:pt>
                <c:pt idx="991">
                  <c:v>7.4599310000000001</c:v>
                </c:pt>
                <c:pt idx="992">
                  <c:v>7.4655620000000003</c:v>
                </c:pt>
                <c:pt idx="993">
                  <c:v>7.4711939999999997</c:v>
                </c:pt>
                <c:pt idx="994">
                  <c:v>7.4768290000000004</c:v>
                </c:pt>
                <c:pt idx="995">
                  <c:v>7.4824659999999996</c:v>
                </c:pt>
                <c:pt idx="996">
                  <c:v>7.488105</c:v>
                </c:pt>
                <c:pt idx="997">
                  <c:v>7.4937459999999998</c:v>
                </c:pt>
                <c:pt idx="998">
                  <c:v>7.49939</c:v>
                </c:pt>
                <c:pt idx="999">
                  <c:v>7.5050350000000003</c:v>
                </c:pt>
                <c:pt idx="1000">
                  <c:v>7.5106830000000002</c:v>
                </c:pt>
                <c:pt idx="1001">
                  <c:v>7.5163330000000004</c:v>
                </c:pt>
                <c:pt idx="1002">
                  <c:v>7.5219849999999999</c:v>
                </c:pt>
                <c:pt idx="1003">
                  <c:v>7.5276379999999996</c:v>
                </c:pt>
                <c:pt idx="1004">
                  <c:v>7.5332939999999997</c:v>
                </c:pt>
                <c:pt idx="1005">
                  <c:v>7.5389520000000001</c:v>
                </c:pt>
                <c:pt idx="1006">
                  <c:v>7.544613</c:v>
                </c:pt>
                <c:pt idx="1007">
                  <c:v>7.5502750000000001</c:v>
                </c:pt>
                <c:pt idx="1008">
                  <c:v>7.5559399999999997</c:v>
                </c:pt>
                <c:pt idx="1009">
                  <c:v>7.5616060000000003</c:v>
                </c:pt>
                <c:pt idx="1010">
                  <c:v>7.5672759999999997</c:v>
                </c:pt>
                <c:pt idx="1011">
                  <c:v>7.5729470000000001</c:v>
                </c:pt>
                <c:pt idx="1012">
                  <c:v>7.5786189999999998</c:v>
                </c:pt>
                <c:pt idx="1013">
                  <c:v>7.584295</c:v>
                </c:pt>
                <c:pt idx="1014">
                  <c:v>7.5899720000000004</c:v>
                </c:pt>
                <c:pt idx="1015">
                  <c:v>7.5956510000000002</c:v>
                </c:pt>
                <c:pt idx="1016">
                  <c:v>7.6013330000000003</c:v>
                </c:pt>
                <c:pt idx="1017">
                  <c:v>7.6070169999999999</c:v>
                </c:pt>
                <c:pt idx="1018">
                  <c:v>7.6127019999999996</c:v>
                </c:pt>
                <c:pt idx="1019">
                  <c:v>7.6183899999999998</c:v>
                </c:pt>
                <c:pt idx="1020">
                  <c:v>7.6240800000000002</c:v>
                </c:pt>
                <c:pt idx="1021">
                  <c:v>7.6297730000000001</c:v>
                </c:pt>
                <c:pt idx="1022">
                  <c:v>7.6354670000000002</c:v>
                </c:pt>
                <c:pt idx="1023">
                  <c:v>7.6411629999999997</c:v>
                </c:pt>
                <c:pt idx="1024">
                  <c:v>7.6468619999999996</c:v>
                </c:pt>
                <c:pt idx="1025">
                  <c:v>7.6525629999999998</c:v>
                </c:pt>
                <c:pt idx="1026">
                  <c:v>7.6582650000000001</c:v>
                </c:pt>
                <c:pt idx="1027">
                  <c:v>7.6639699999999999</c:v>
                </c:pt>
                <c:pt idx="1028">
                  <c:v>7.6696770000000001</c:v>
                </c:pt>
                <c:pt idx="1029">
                  <c:v>7.6753859999999996</c:v>
                </c:pt>
                <c:pt idx="1030">
                  <c:v>7.6810980000000004</c:v>
                </c:pt>
                <c:pt idx="1031">
                  <c:v>7.6868109999999996</c:v>
                </c:pt>
                <c:pt idx="1032">
                  <c:v>7.6925270000000001</c:v>
                </c:pt>
                <c:pt idx="1033">
                  <c:v>7.698245</c:v>
                </c:pt>
                <c:pt idx="1034">
                  <c:v>7.703964</c:v>
                </c:pt>
                <c:pt idx="1035">
                  <c:v>7.7096859999999996</c:v>
                </c:pt>
                <c:pt idx="1036">
                  <c:v>7.7154100000000003</c:v>
                </c:pt>
                <c:pt idx="1037">
                  <c:v>7.7211360000000004</c:v>
                </c:pt>
                <c:pt idx="1038">
                  <c:v>7.7268650000000001</c:v>
                </c:pt>
                <c:pt idx="1039">
                  <c:v>7.7325949999999999</c:v>
                </c:pt>
                <c:pt idx="1040">
                  <c:v>7.7383280000000001</c:v>
                </c:pt>
                <c:pt idx="1041">
                  <c:v>7.7440619999999996</c:v>
                </c:pt>
                <c:pt idx="1042">
                  <c:v>7.7497990000000003</c:v>
                </c:pt>
                <c:pt idx="1043">
                  <c:v>7.7555379999999996</c:v>
                </c:pt>
                <c:pt idx="1044">
                  <c:v>7.761279</c:v>
                </c:pt>
                <c:pt idx="1045">
                  <c:v>7.7670219999999999</c:v>
                </c:pt>
                <c:pt idx="1046">
                  <c:v>7.7727680000000001</c:v>
                </c:pt>
                <c:pt idx="1047">
                  <c:v>7.7785149999999996</c:v>
                </c:pt>
                <c:pt idx="1048">
                  <c:v>7.7842640000000003</c:v>
                </c:pt>
                <c:pt idx="1049">
                  <c:v>7.7900159999999996</c:v>
                </c:pt>
                <c:pt idx="1050">
                  <c:v>7.7957700000000001</c:v>
                </c:pt>
                <c:pt idx="1051">
                  <c:v>7.801526</c:v>
                </c:pt>
                <c:pt idx="1052">
                  <c:v>7.8072840000000001</c:v>
                </c:pt>
                <c:pt idx="1053">
                  <c:v>7.8130439999999997</c:v>
                </c:pt>
                <c:pt idx="1054">
                  <c:v>7.8188060000000004</c:v>
                </c:pt>
                <c:pt idx="1055">
                  <c:v>7.8245709999999997</c:v>
                </c:pt>
                <c:pt idx="1056">
                  <c:v>7.8303370000000001</c:v>
                </c:pt>
                <c:pt idx="1057">
                  <c:v>7.836106</c:v>
                </c:pt>
                <c:pt idx="1058">
                  <c:v>7.8418770000000002</c:v>
                </c:pt>
                <c:pt idx="1059">
                  <c:v>7.8476499999999998</c:v>
                </c:pt>
                <c:pt idx="1060">
                  <c:v>7.8534249999999997</c:v>
                </c:pt>
                <c:pt idx="1061">
                  <c:v>7.8592009999999997</c:v>
                </c:pt>
                <c:pt idx="1062">
                  <c:v>7.8649810000000002</c:v>
                </c:pt>
                <c:pt idx="1063">
                  <c:v>7.870762</c:v>
                </c:pt>
                <c:pt idx="1064">
                  <c:v>7.8765460000000003</c:v>
                </c:pt>
                <c:pt idx="1065">
                  <c:v>7.8823309999999998</c:v>
                </c:pt>
                <c:pt idx="1066">
                  <c:v>7.8881189999999997</c:v>
                </c:pt>
                <c:pt idx="1067">
                  <c:v>7.8939089999999998</c:v>
                </c:pt>
                <c:pt idx="1068">
                  <c:v>7.8997010000000003</c:v>
                </c:pt>
                <c:pt idx="1069">
                  <c:v>7.9054950000000002</c:v>
                </c:pt>
                <c:pt idx="1070">
                  <c:v>7.9112920000000004</c:v>
                </c:pt>
                <c:pt idx="1071">
                  <c:v>7.91709</c:v>
                </c:pt>
                <c:pt idx="1072">
                  <c:v>7.9228899999999998</c:v>
                </c:pt>
                <c:pt idx="1073">
                  <c:v>7.928693</c:v>
                </c:pt>
                <c:pt idx="1074">
                  <c:v>7.9344979999999996</c:v>
                </c:pt>
                <c:pt idx="1075">
                  <c:v>7.9403050000000004</c:v>
                </c:pt>
                <c:pt idx="1076">
                  <c:v>7.9461139999999997</c:v>
                </c:pt>
                <c:pt idx="1077">
                  <c:v>7.9519250000000001</c:v>
                </c:pt>
                <c:pt idx="1078">
                  <c:v>7.957738</c:v>
                </c:pt>
                <c:pt idx="1079">
                  <c:v>7.9635530000000001</c:v>
                </c:pt>
                <c:pt idx="1080">
                  <c:v>7.9693709999999998</c:v>
                </c:pt>
                <c:pt idx="1081">
                  <c:v>7.9751909999999997</c:v>
                </c:pt>
                <c:pt idx="1082">
                  <c:v>7.9810119999999998</c:v>
                </c:pt>
                <c:pt idx="1083">
                  <c:v>7.9868360000000003</c:v>
                </c:pt>
                <c:pt idx="1084">
                  <c:v>7.9926620000000002</c:v>
                </c:pt>
                <c:pt idx="1085">
                  <c:v>7.9984900000000003</c:v>
                </c:pt>
                <c:pt idx="1086">
                  <c:v>8.0043199999999999</c:v>
                </c:pt>
                <c:pt idx="1087">
                  <c:v>8.0101530000000007</c:v>
                </c:pt>
                <c:pt idx="1088">
                  <c:v>8.0159870000000009</c:v>
                </c:pt>
                <c:pt idx="1089">
                  <c:v>8.0218240000000005</c:v>
                </c:pt>
                <c:pt idx="1090">
                  <c:v>8.0276619999999994</c:v>
                </c:pt>
                <c:pt idx="1091">
                  <c:v>8.0335040000000006</c:v>
                </c:pt>
                <c:pt idx="1092">
                  <c:v>8.0393469999999994</c:v>
                </c:pt>
                <c:pt idx="1093">
                  <c:v>8.0451920000000001</c:v>
                </c:pt>
                <c:pt idx="1094">
                  <c:v>8.0510389999999994</c:v>
                </c:pt>
                <c:pt idx="1095">
                  <c:v>8.056889</c:v>
                </c:pt>
                <c:pt idx="1096">
                  <c:v>8.0627390000000005</c:v>
                </c:pt>
                <c:pt idx="1097">
                  <c:v>8.0685929999999999</c:v>
                </c:pt>
                <c:pt idx="1098">
                  <c:v>8.0744500000000006</c:v>
                </c:pt>
                <c:pt idx="1099">
                  <c:v>8.0803069999999995</c:v>
                </c:pt>
                <c:pt idx="1100">
                  <c:v>8.0861669999999997</c:v>
                </c:pt>
                <c:pt idx="1101">
                  <c:v>8.0920290000000001</c:v>
                </c:pt>
                <c:pt idx="1102">
                  <c:v>8.0978940000000001</c:v>
                </c:pt>
                <c:pt idx="1103">
                  <c:v>8.1037599999999994</c:v>
                </c:pt>
                <c:pt idx="1104">
                  <c:v>8.1096280000000007</c:v>
                </c:pt>
                <c:pt idx="1105">
                  <c:v>8.1154989999999998</c:v>
                </c:pt>
                <c:pt idx="1106">
                  <c:v>8.1213709999999999</c:v>
                </c:pt>
                <c:pt idx="1107">
                  <c:v>8.1272459999999995</c:v>
                </c:pt>
                <c:pt idx="1108">
                  <c:v>8.1331229999999994</c:v>
                </c:pt>
                <c:pt idx="1109">
                  <c:v>8.1390030000000007</c:v>
                </c:pt>
                <c:pt idx="1110">
                  <c:v>8.1448830000000001</c:v>
                </c:pt>
                <c:pt idx="1111">
                  <c:v>8.1507670000000001</c:v>
                </c:pt>
                <c:pt idx="1112">
                  <c:v>8.1566519999999993</c:v>
                </c:pt>
                <c:pt idx="1113">
                  <c:v>8.1625399999999999</c:v>
                </c:pt>
                <c:pt idx="1114">
                  <c:v>8.1684289999999997</c:v>
                </c:pt>
                <c:pt idx="1115">
                  <c:v>8.1743210000000008</c:v>
                </c:pt>
                <c:pt idx="1116">
                  <c:v>8.1802159999999997</c:v>
                </c:pt>
                <c:pt idx="1117">
                  <c:v>8.1861110000000004</c:v>
                </c:pt>
                <c:pt idx="1118">
                  <c:v>8.1920099999999998</c:v>
                </c:pt>
                <c:pt idx="1119">
                  <c:v>8.1979100000000003</c:v>
                </c:pt>
                <c:pt idx="1120">
                  <c:v>8.2038130000000002</c:v>
                </c:pt>
                <c:pt idx="1121">
                  <c:v>8.2097169999999995</c:v>
                </c:pt>
                <c:pt idx="1122">
                  <c:v>8.215624</c:v>
                </c:pt>
                <c:pt idx="1123">
                  <c:v>8.2215330000000009</c:v>
                </c:pt>
                <c:pt idx="1124">
                  <c:v>8.2274440000000002</c:v>
                </c:pt>
                <c:pt idx="1125">
                  <c:v>8.2333560000000006</c:v>
                </c:pt>
                <c:pt idx="1126">
                  <c:v>8.2392719999999997</c:v>
                </c:pt>
                <c:pt idx="1127">
                  <c:v>8.2451899999999991</c:v>
                </c:pt>
                <c:pt idx="1128">
                  <c:v>8.2511089999999996</c:v>
                </c:pt>
                <c:pt idx="1129">
                  <c:v>8.2570300000000003</c:v>
                </c:pt>
                <c:pt idx="1130">
                  <c:v>8.2629540000000006</c:v>
                </c:pt>
                <c:pt idx="1131">
                  <c:v>8.2688799999999993</c:v>
                </c:pt>
                <c:pt idx="1132">
                  <c:v>8.2748080000000002</c:v>
                </c:pt>
                <c:pt idx="1133">
                  <c:v>8.2807379999999995</c:v>
                </c:pt>
                <c:pt idx="1134">
                  <c:v>8.2866710000000001</c:v>
                </c:pt>
                <c:pt idx="1135">
                  <c:v>8.2926040000000008</c:v>
                </c:pt>
                <c:pt idx="1136">
                  <c:v>8.2985410000000002</c:v>
                </c:pt>
                <c:pt idx="1137">
                  <c:v>8.3044799999999999</c:v>
                </c:pt>
                <c:pt idx="1138">
                  <c:v>8.3104200000000006</c:v>
                </c:pt>
                <c:pt idx="1139">
                  <c:v>8.3163630000000008</c:v>
                </c:pt>
                <c:pt idx="1140">
                  <c:v>8.3223090000000006</c:v>
                </c:pt>
                <c:pt idx="1141">
                  <c:v>8.3282550000000004</c:v>
                </c:pt>
                <c:pt idx="1142">
                  <c:v>8.3342050000000008</c:v>
                </c:pt>
                <c:pt idx="1143">
                  <c:v>8.3401560000000003</c:v>
                </c:pt>
                <c:pt idx="1144">
                  <c:v>8.3461090000000002</c:v>
                </c:pt>
                <c:pt idx="1145">
                  <c:v>8.3520649999999996</c:v>
                </c:pt>
                <c:pt idx="1146">
                  <c:v>8.3580229999999993</c:v>
                </c:pt>
                <c:pt idx="1147">
                  <c:v>8.363982</c:v>
                </c:pt>
                <c:pt idx="1148">
                  <c:v>8.3699449999999995</c:v>
                </c:pt>
                <c:pt idx="1149">
                  <c:v>8.3759080000000008</c:v>
                </c:pt>
                <c:pt idx="1150">
                  <c:v>8.3818739999999998</c:v>
                </c:pt>
                <c:pt idx="1151">
                  <c:v>8.3878430000000002</c:v>
                </c:pt>
                <c:pt idx="1152">
                  <c:v>8.3938129999999997</c:v>
                </c:pt>
                <c:pt idx="1153">
                  <c:v>8.3997860000000006</c:v>
                </c:pt>
                <c:pt idx="1154">
                  <c:v>8.405761</c:v>
                </c:pt>
                <c:pt idx="1155">
                  <c:v>8.4117370000000005</c:v>
                </c:pt>
                <c:pt idx="1156">
                  <c:v>8.4177160000000004</c:v>
                </c:pt>
                <c:pt idx="1157">
                  <c:v>8.4236970000000007</c:v>
                </c:pt>
                <c:pt idx="1158">
                  <c:v>8.4296810000000004</c:v>
                </c:pt>
                <c:pt idx="1159">
                  <c:v>8.4356659999999994</c:v>
                </c:pt>
                <c:pt idx="1160">
                  <c:v>8.4416530000000005</c:v>
                </c:pt>
                <c:pt idx="1161">
                  <c:v>8.4476420000000001</c:v>
                </c:pt>
                <c:pt idx="1162">
                  <c:v>8.4536339999999992</c:v>
                </c:pt>
                <c:pt idx="1163">
                  <c:v>8.4596280000000004</c:v>
                </c:pt>
                <c:pt idx="1164">
                  <c:v>8.465624</c:v>
                </c:pt>
                <c:pt idx="1165">
                  <c:v>8.471622</c:v>
                </c:pt>
                <c:pt idx="1166">
                  <c:v>8.4776220000000002</c:v>
                </c:pt>
                <c:pt idx="1167">
                  <c:v>8.4836240000000007</c:v>
                </c:pt>
                <c:pt idx="1168">
                  <c:v>8.4896290000000008</c:v>
                </c:pt>
                <c:pt idx="1169">
                  <c:v>8.4956359999999993</c:v>
                </c:pt>
                <c:pt idx="1170">
                  <c:v>8.5016440000000006</c:v>
                </c:pt>
                <c:pt idx="1171">
                  <c:v>8.5076549999999997</c:v>
                </c:pt>
                <c:pt idx="1172">
                  <c:v>8.5136679999999991</c:v>
                </c:pt>
                <c:pt idx="1173">
                  <c:v>8.5196830000000006</c:v>
                </c:pt>
                <c:pt idx="1174">
                  <c:v>8.5257009999999998</c:v>
                </c:pt>
                <c:pt idx="1175">
                  <c:v>8.5317190000000007</c:v>
                </c:pt>
                <c:pt idx="1176">
                  <c:v>8.5377410000000005</c:v>
                </c:pt>
                <c:pt idx="1177">
                  <c:v>8.5437639999999995</c:v>
                </c:pt>
                <c:pt idx="1178">
                  <c:v>8.5497899999999998</c:v>
                </c:pt>
                <c:pt idx="1179">
                  <c:v>8.5558180000000004</c:v>
                </c:pt>
                <c:pt idx="1180">
                  <c:v>8.5618479999999995</c:v>
                </c:pt>
                <c:pt idx="1181">
                  <c:v>8.5678800000000006</c:v>
                </c:pt>
                <c:pt idx="1182">
                  <c:v>8.5739140000000003</c:v>
                </c:pt>
                <c:pt idx="1183">
                  <c:v>8.5799500000000002</c:v>
                </c:pt>
                <c:pt idx="1184">
                  <c:v>8.5859889999999996</c:v>
                </c:pt>
                <c:pt idx="1185">
                  <c:v>8.5920299999999994</c:v>
                </c:pt>
                <c:pt idx="1186">
                  <c:v>8.5980720000000002</c:v>
                </c:pt>
                <c:pt idx="1187">
                  <c:v>8.6041159999999994</c:v>
                </c:pt>
                <c:pt idx="1188">
                  <c:v>8.6101639999999993</c:v>
                </c:pt>
                <c:pt idx="1189">
                  <c:v>8.6162130000000001</c:v>
                </c:pt>
                <c:pt idx="1190">
                  <c:v>8.6222639999999995</c:v>
                </c:pt>
                <c:pt idx="1191">
                  <c:v>8.6283169999999991</c:v>
                </c:pt>
                <c:pt idx="1192">
                  <c:v>8.6343730000000001</c:v>
                </c:pt>
                <c:pt idx="1193">
                  <c:v>8.6404289999999992</c:v>
                </c:pt>
                <c:pt idx="1194">
                  <c:v>8.6464890000000008</c:v>
                </c:pt>
                <c:pt idx="1195">
                  <c:v>8.652552</c:v>
                </c:pt>
                <c:pt idx="1196">
                  <c:v>8.6586149999999993</c:v>
                </c:pt>
                <c:pt idx="1197">
                  <c:v>8.6646809999999999</c:v>
                </c:pt>
                <c:pt idx="1198">
                  <c:v>8.67075</c:v>
                </c:pt>
                <c:pt idx="1199">
                  <c:v>8.6768199999999993</c:v>
                </c:pt>
                <c:pt idx="1200">
                  <c:v>8.6828920000000007</c:v>
                </c:pt>
                <c:pt idx="1201">
                  <c:v>8.6889669999999999</c:v>
                </c:pt>
                <c:pt idx="1202">
                  <c:v>8.6950439999999993</c:v>
                </c:pt>
                <c:pt idx="1203">
                  <c:v>8.7011219999999998</c:v>
                </c:pt>
                <c:pt idx="1204">
                  <c:v>8.7072029999999998</c:v>
                </c:pt>
                <c:pt idx="1205">
                  <c:v>8.7132860000000001</c:v>
                </c:pt>
                <c:pt idx="1206">
                  <c:v>8.7193710000000006</c:v>
                </c:pt>
                <c:pt idx="1207">
                  <c:v>8.7254579999999997</c:v>
                </c:pt>
                <c:pt idx="1208">
                  <c:v>8.7315470000000008</c:v>
                </c:pt>
                <c:pt idx="1209">
                  <c:v>8.7376389999999997</c:v>
                </c:pt>
                <c:pt idx="1210">
                  <c:v>8.7437319999999996</c:v>
                </c:pt>
                <c:pt idx="1211">
                  <c:v>8.7498280000000008</c:v>
                </c:pt>
                <c:pt idx="1212">
                  <c:v>8.7559260000000005</c:v>
                </c:pt>
                <c:pt idx="1213">
                  <c:v>8.7620269999999998</c:v>
                </c:pt>
                <c:pt idx="1214">
                  <c:v>8.7681280000000008</c:v>
                </c:pt>
                <c:pt idx="1215">
                  <c:v>8.7742330000000006</c:v>
                </c:pt>
                <c:pt idx="1216">
                  <c:v>8.7803389999999997</c:v>
                </c:pt>
                <c:pt idx="1217">
                  <c:v>8.786448</c:v>
                </c:pt>
                <c:pt idx="1218">
                  <c:v>8.7925590000000007</c:v>
                </c:pt>
                <c:pt idx="1219">
                  <c:v>8.7986710000000006</c:v>
                </c:pt>
                <c:pt idx="1220">
                  <c:v>8.804786</c:v>
                </c:pt>
                <c:pt idx="1221">
                  <c:v>8.8109040000000007</c:v>
                </c:pt>
                <c:pt idx="1222">
                  <c:v>8.8170219999999997</c:v>
                </c:pt>
                <c:pt idx="1223">
                  <c:v>8.823143</c:v>
                </c:pt>
                <c:pt idx="1224">
                  <c:v>8.8292669999999998</c:v>
                </c:pt>
                <c:pt idx="1225">
                  <c:v>8.8353920000000006</c:v>
                </c:pt>
                <c:pt idx="1226">
                  <c:v>8.8415199999999992</c:v>
                </c:pt>
                <c:pt idx="1227">
                  <c:v>8.8476499999999998</c:v>
                </c:pt>
                <c:pt idx="1228">
                  <c:v>8.8537820000000007</c:v>
                </c:pt>
                <c:pt idx="1229">
                  <c:v>8.8599160000000001</c:v>
                </c:pt>
                <c:pt idx="1230">
                  <c:v>8.8660519999999998</c:v>
                </c:pt>
                <c:pt idx="1231">
                  <c:v>8.8721899999999998</c:v>
                </c:pt>
                <c:pt idx="1232">
                  <c:v>8.8783300000000001</c:v>
                </c:pt>
                <c:pt idx="1233">
                  <c:v>8.8844729999999998</c:v>
                </c:pt>
                <c:pt idx="1234">
                  <c:v>8.8906170000000007</c:v>
                </c:pt>
                <c:pt idx="1235">
                  <c:v>8.8967639999999992</c:v>
                </c:pt>
                <c:pt idx="1236">
                  <c:v>8.9029129999999999</c:v>
                </c:pt>
                <c:pt idx="1237">
                  <c:v>8.9090640000000008</c:v>
                </c:pt>
                <c:pt idx="1238">
                  <c:v>8.9152170000000002</c:v>
                </c:pt>
                <c:pt idx="1239">
                  <c:v>8.9213719999999999</c:v>
                </c:pt>
                <c:pt idx="1240">
                  <c:v>8.9275289999999998</c:v>
                </c:pt>
                <c:pt idx="1241">
                  <c:v>8.9336889999999993</c:v>
                </c:pt>
                <c:pt idx="1242">
                  <c:v>8.9398510000000009</c:v>
                </c:pt>
                <c:pt idx="1243">
                  <c:v>8.9460139999999999</c:v>
                </c:pt>
                <c:pt idx="1244">
                  <c:v>8.9521809999999995</c:v>
                </c:pt>
                <c:pt idx="1245">
                  <c:v>8.9583480000000009</c:v>
                </c:pt>
                <c:pt idx="1246">
                  <c:v>8.9645189999999992</c:v>
                </c:pt>
                <c:pt idx="1247">
                  <c:v>8.9706910000000004</c:v>
                </c:pt>
                <c:pt idx="1248">
                  <c:v>8.9768650000000001</c:v>
                </c:pt>
                <c:pt idx="1249">
                  <c:v>8.9830419999999993</c:v>
                </c:pt>
                <c:pt idx="1250">
                  <c:v>8.9892210000000006</c:v>
                </c:pt>
                <c:pt idx="1251">
                  <c:v>8.9954000000000001</c:v>
                </c:pt>
                <c:pt idx="1252">
                  <c:v>9.0015839999999994</c:v>
                </c:pt>
                <c:pt idx="1253">
                  <c:v>9.0077689999999997</c:v>
                </c:pt>
                <c:pt idx="1254">
                  <c:v>9.0139560000000003</c:v>
                </c:pt>
                <c:pt idx="1255">
                  <c:v>9.0201449999999994</c:v>
                </c:pt>
                <c:pt idx="1256">
                  <c:v>9.0263369999999998</c:v>
                </c:pt>
                <c:pt idx="1257">
                  <c:v>9.0325299999999995</c:v>
                </c:pt>
                <c:pt idx="1258">
                  <c:v>9.0387260000000005</c:v>
                </c:pt>
                <c:pt idx="1259">
                  <c:v>9.0449230000000007</c:v>
                </c:pt>
                <c:pt idx="1260">
                  <c:v>9.0511230000000005</c:v>
                </c:pt>
                <c:pt idx="1261">
                  <c:v>9.0573250000000005</c:v>
                </c:pt>
                <c:pt idx="1262">
                  <c:v>9.0635290000000008</c:v>
                </c:pt>
                <c:pt idx="1263">
                  <c:v>9.0697360000000007</c:v>
                </c:pt>
                <c:pt idx="1264">
                  <c:v>9.0759439999999998</c:v>
                </c:pt>
                <c:pt idx="1265">
                  <c:v>9.0821539999999992</c:v>
                </c:pt>
                <c:pt idx="1266">
                  <c:v>9.0883669999999999</c:v>
                </c:pt>
                <c:pt idx="1267">
                  <c:v>9.0945820000000008</c:v>
                </c:pt>
                <c:pt idx="1268">
                  <c:v>9.1007990000000003</c:v>
                </c:pt>
                <c:pt idx="1269">
                  <c:v>9.1070180000000001</c:v>
                </c:pt>
                <c:pt idx="1270">
                  <c:v>9.1132380000000008</c:v>
                </c:pt>
                <c:pt idx="1271">
                  <c:v>9.1194609999999994</c:v>
                </c:pt>
                <c:pt idx="1272">
                  <c:v>9.1256869999999992</c:v>
                </c:pt>
                <c:pt idx="1273">
                  <c:v>9.1319140000000001</c:v>
                </c:pt>
                <c:pt idx="1274">
                  <c:v>9.1381440000000005</c:v>
                </c:pt>
                <c:pt idx="1275">
                  <c:v>9.1443759999999994</c:v>
                </c:pt>
                <c:pt idx="1276">
                  <c:v>9.1506089999999993</c:v>
                </c:pt>
                <c:pt idx="1277">
                  <c:v>9.1568450000000006</c:v>
                </c:pt>
                <c:pt idx="1278">
                  <c:v>9.1630830000000003</c:v>
                </c:pt>
                <c:pt idx="1279">
                  <c:v>9.1693239999999996</c:v>
                </c:pt>
                <c:pt idx="1280">
                  <c:v>9.1755659999999999</c:v>
                </c:pt>
                <c:pt idx="1281">
                  <c:v>9.1818100000000005</c:v>
                </c:pt>
                <c:pt idx="1282">
                  <c:v>9.1880570000000006</c:v>
                </c:pt>
                <c:pt idx="1283">
                  <c:v>9.1943049999999999</c:v>
                </c:pt>
                <c:pt idx="1284">
                  <c:v>9.2005569999999999</c:v>
                </c:pt>
                <c:pt idx="1285">
                  <c:v>9.2068089999999998</c:v>
                </c:pt>
                <c:pt idx="1286">
                  <c:v>9.2130639999999993</c:v>
                </c:pt>
                <c:pt idx="1287">
                  <c:v>9.2193210000000008</c:v>
                </c:pt>
                <c:pt idx="1288">
                  <c:v>9.225581</c:v>
                </c:pt>
                <c:pt idx="1289">
                  <c:v>9.2318420000000003</c:v>
                </c:pt>
                <c:pt idx="1290">
                  <c:v>9.2381060000000002</c:v>
                </c:pt>
                <c:pt idx="1291">
                  <c:v>9.2443709999999992</c:v>
                </c:pt>
                <c:pt idx="1292">
                  <c:v>9.2506400000000006</c:v>
                </c:pt>
                <c:pt idx="1293">
                  <c:v>9.2569090000000003</c:v>
                </c:pt>
                <c:pt idx="1294">
                  <c:v>9.2631820000000005</c:v>
                </c:pt>
                <c:pt idx="1295">
                  <c:v>9.2694559999999999</c:v>
                </c:pt>
                <c:pt idx="1296">
                  <c:v>9.2757319999999996</c:v>
                </c:pt>
                <c:pt idx="1297">
                  <c:v>9.2820099999999996</c:v>
                </c:pt>
                <c:pt idx="1298">
                  <c:v>9.2882909999999992</c:v>
                </c:pt>
                <c:pt idx="1299">
                  <c:v>9.2945740000000008</c:v>
                </c:pt>
                <c:pt idx="1300">
                  <c:v>9.3008579999999998</c:v>
                </c:pt>
                <c:pt idx="1301">
                  <c:v>9.3071450000000002</c:v>
                </c:pt>
                <c:pt idx="1302">
                  <c:v>9.3134350000000001</c:v>
                </c:pt>
                <c:pt idx="1303">
                  <c:v>9.3197259999999993</c:v>
                </c:pt>
                <c:pt idx="1304">
                  <c:v>9.3260190000000005</c:v>
                </c:pt>
                <c:pt idx="1305">
                  <c:v>9.3323140000000002</c:v>
                </c:pt>
                <c:pt idx="1306">
                  <c:v>9.3386119999999995</c:v>
                </c:pt>
                <c:pt idx="1307">
                  <c:v>9.3449120000000008</c:v>
                </c:pt>
                <c:pt idx="1308">
                  <c:v>9.3512129999999996</c:v>
                </c:pt>
                <c:pt idx="1309">
                  <c:v>9.3575169999999996</c:v>
                </c:pt>
                <c:pt idx="1310">
                  <c:v>9.363823</c:v>
                </c:pt>
                <c:pt idx="1311">
                  <c:v>9.3701310000000007</c:v>
                </c:pt>
                <c:pt idx="1312">
                  <c:v>9.3764420000000008</c:v>
                </c:pt>
                <c:pt idx="1313">
                  <c:v>9.3827540000000003</c:v>
                </c:pt>
                <c:pt idx="1314">
                  <c:v>9.3890689999999992</c:v>
                </c:pt>
                <c:pt idx="1315">
                  <c:v>9.3953860000000002</c:v>
                </c:pt>
                <c:pt idx="1316">
                  <c:v>9.4017040000000005</c:v>
                </c:pt>
                <c:pt idx="1317">
                  <c:v>9.4080250000000003</c:v>
                </c:pt>
                <c:pt idx="1318">
                  <c:v>9.4143489999999996</c:v>
                </c:pt>
                <c:pt idx="1319">
                  <c:v>9.4206730000000007</c:v>
                </c:pt>
                <c:pt idx="1320">
                  <c:v>9.4270010000000006</c:v>
                </c:pt>
                <c:pt idx="1321">
                  <c:v>9.4333310000000008</c:v>
                </c:pt>
                <c:pt idx="1322">
                  <c:v>9.4396620000000002</c:v>
                </c:pt>
                <c:pt idx="1323">
                  <c:v>9.4459949999999999</c:v>
                </c:pt>
                <c:pt idx="1324">
                  <c:v>9.4523309999999992</c:v>
                </c:pt>
                <c:pt idx="1325">
                  <c:v>9.4586690000000004</c:v>
                </c:pt>
                <c:pt idx="1326">
                  <c:v>9.4650090000000002</c:v>
                </c:pt>
                <c:pt idx="1327">
                  <c:v>9.4713519999999995</c:v>
                </c:pt>
                <c:pt idx="1328">
                  <c:v>9.4776950000000006</c:v>
                </c:pt>
                <c:pt idx="1329">
                  <c:v>9.4840420000000005</c:v>
                </c:pt>
                <c:pt idx="1330">
                  <c:v>9.4903910000000007</c:v>
                </c:pt>
                <c:pt idx="1331">
                  <c:v>9.4967410000000001</c:v>
                </c:pt>
                <c:pt idx="1332">
                  <c:v>9.5030940000000008</c:v>
                </c:pt>
                <c:pt idx="1333">
                  <c:v>9.509449</c:v>
                </c:pt>
                <c:pt idx="1334">
                  <c:v>9.5158059999999995</c:v>
                </c:pt>
                <c:pt idx="1335">
                  <c:v>9.5221649999999993</c:v>
                </c:pt>
                <c:pt idx="1336">
                  <c:v>9.5285259999999994</c:v>
                </c:pt>
                <c:pt idx="1337">
                  <c:v>9.5348889999999997</c:v>
                </c:pt>
                <c:pt idx="1338">
                  <c:v>9.5412549999999996</c:v>
                </c:pt>
                <c:pt idx="1339">
                  <c:v>9.5476229999999997</c:v>
                </c:pt>
                <c:pt idx="1340">
                  <c:v>9.5539919999999992</c:v>
                </c:pt>
                <c:pt idx="1341">
                  <c:v>9.5603649999999991</c:v>
                </c:pt>
                <c:pt idx="1342">
                  <c:v>9.5667380000000009</c:v>
                </c:pt>
                <c:pt idx="1343">
                  <c:v>9.5731140000000003</c:v>
                </c:pt>
                <c:pt idx="1344">
                  <c:v>9.5794929999999994</c:v>
                </c:pt>
                <c:pt idx="1345">
                  <c:v>9.5858740000000004</c:v>
                </c:pt>
                <c:pt idx="1346">
                  <c:v>9.5922560000000008</c:v>
                </c:pt>
                <c:pt idx="1347">
                  <c:v>9.5986399999999996</c:v>
                </c:pt>
                <c:pt idx="1348">
                  <c:v>9.6050269999999998</c:v>
                </c:pt>
                <c:pt idx="1349">
                  <c:v>9.6114160000000002</c:v>
                </c:pt>
                <c:pt idx="1350">
                  <c:v>9.6178070000000009</c:v>
                </c:pt>
                <c:pt idx="1351">
                  <c:v>9.6242000000000001</c:v>
                </c:pt>
                <c:pt idx="1352">
                  <c:v>9.6305949999999996</c:v>
                </c:pt>
                <c:pt idx="1353">
                  <c:v>9.6369919999999993</c:v>
                </c:pt>
                <c:pt idx="1354">
                  <c:v>9.6433929999999997</c:v>
                </c:pt>
                <c:pt idx="1355">
                  <c:v>9.649794</c:v>
                </c:pt>
                <c:pt idx="1356">
                  <c:v>9.6561979999999998</c:v>
                </c:pt>
                <c:pt idx="1357">
                  <c:v>9.6626030000000007</c:v>
                </c:pt>
                <c:pt idx="1358">
                  <c:v>9.6690120000000004</c:v>
                </c:pt>
                <c:pt idx="1359">
                  <c:v>9.6754219999999993</c:v>
                </c:pt>
                <c:pt idx="1360">
                  <c:v>9.6818340000000003</c:v>
                </c:pt>
                <c:pt idx="1361">
                  <c:v>9.6882490000000008</c:v>
                </c:pt>
                <c:pt idx="1362">
                  <c:v>9.6946650000000005</c:v>
                </c:pt>
                <c:pt idx="1363">
                  <c:v>9.7010830000000006</c:v>
                </c:pt>
                <c:pt idx="1364">
                  <c:v>9.7075040000000001</c:v>
                </c:pt>
                <c:pt idx="1365">
                  <c:v>9.713927</c:v>
                </c:pt>
                <c:pt idx="1366">
                  <c:v>9.7203520000000001</c:v>
                </c:pt>
                <c:pt idx="1367">
                  <c:v>9.7267790000000005</c:v>
                </c:pt>
                <c:pt idx="1368">
                  <c:v>9.7332090000000004</c:v>
                </c:pt>
                <c:pt idx="1369">
                  <c:v>9.7396399999999996</c:v>
                </c:pt>
                <c:pt idx="1370">
                  <c:v>9.7460740000000001</c:v>
                </c:pt>
                <c:pt idx="1371">
                  <c:v>9.7525089999999999</c:v>
                </c:pt>
                <c:pt idx="1372">
                  <c:v>9.7589459999999999</c:v>
                </c:pt>
                <c:pt idx="1373">
                  <c:v>9.7653870000000005</c:v>
                </c:pt>
                <c:pt idx="1374">
                  <c:v>9.7718290000000003</c:v>
                </c:pt>
                <c:pt idx="1375">
                  <c:v>9.7782730000000004</c:v>
                </c:pt>
                <c:pt idx="1376">
                  <c:v>9.7847190000000008</c:v>
                </c:pt>
                <c:pt idx="1377">
                  <c:v>9.7911669999999997</c:v>
                </c:pt>
                <c:pt idx="1378">
                  <c:v>9.7976179999999999</c:v>
                </c:pt>
                <c:pt idx="1379">
                  <c:v>9.8040699999999994</c:v>
                </c:pt>
                <c:pt idx="1380">
                  <c:v>9.8105250000000002</c:v>
                </c:pt>
                <c:pt idx="1381">
                  <c:v>9.8169819999999994</c:v>
                </c:pt>
                <c:pt idx="1382">
                  <c:v>9.8234410000000008</c:v>
                </c:pt>
                <c:pt idx="1383">
                  <c:v>9.8299020000000006</c:v>
                </c:pt>
                <c:pt idx="1384">
                  <c:v>9.8363659999999999</c:v>
                </c:pt>
                <c:pt idx="1385">
                  <c:v>9.8428310000000003</c:v>
                </c:pt>
                <c:pt idx="1386">
                  <c:v>9.8492979999999992</c:v>
                </c:pt>
                <c:pt idx="1387">
                  <c:v>9.8557679999999994</c:v>
                </c:pt>
                <c:pt idx="1388">
                  <c:v>9.8622399999999999</c:v>
                </c:pt>
                <c:pt idx="1389">
                  <c:v>9.8687129999999996</c:v>
                </c:pt>
                <c:pt idx="1390">
                  <c:v>9.8751899999999999</c:v>
                </c:pt>
                <c:pt idx="1391">
                  <c:v>9.8816670000000002</c:v>
                </c:pt>
                <c:pt idx="1392">
                  <c:v>9.888147</c:v>
                </c:pt>
                <c:pt idx="1393">
                  <c:v>9.8946299999999994</c:v>
                </c:pt>
                <c:pt idx="1394">
                  <c:v>9.9011139999999997</c:v>
                </c:pt>
                <c:pt idx="1395">
                  <c:v>9.9076009999999997</c:v>
                </c:pt>
                <c:pt idx="1396">
                  <c:v>9.9140899999999998</c:v>
                </c:pt>
                <c:pt idx="1397">
                  <c:v>9.9205810000000003</c:v>
                </c:pt>
                <c:pt idx="1398">
                  <c:v>9.927073</c:v>
                </c:pt>
                <c:pt idx="1399">
                  <c:v>9.9335690000000003</c:v>
                </c:pt>
                <c:pt idx="1400">
                  <c:v>9.9400659999999998</c:v>
                </c:pt>
                <c:pt idx="1401">
                  <c:v>9.9465660000000007</c:v>
                </c:pt>
                <c:pt idx="1402">
                  <c:v>9.9530670000000008</c:v>
                </c:pt>
                <c:pt idx="1403">
                  <c:v>9.9595699999999994</c:v>
                </c:pt>
                <c:pt idx="1404">
                  <c:v>9.9660759999999993</c:v>
                </c:pt>
                <c:pt idx="1405">
                  <c:v>9.9725839999999994</c:v>
                </c:pt>
                <c:pt idx="1406">
                  <c:v>9.9790939999999999</c:v>
                </c:pt>
                <c:pt idx="1407">
                  <c:v>9.9856060000000006</c:v>
                </c:pt>
                <c:pt idx="1408">
                  <c:v>9.9921199999999999</c:v>
                </c:pt>
                <c:pt idx="1409">
                  <c:v>9.9986359999999994</c:v>
                </c:pt>
                <c:pt idx="1410">
                  <c:v>10.00515</c:v>
                </c:pt>
                <c:pt idx="1411">
                  <c:v>10.01168</c:v>
                </c:pt>
                <c:pt idx="1412">
                  <c:v>10.0182</c:v>
                </c:pt>
                <c:pt idx="1413">
                  <c:v>10.02472</c:v>
                </c:pt>
                <c:pt idx="1414">
                  <c:v>10.03125</c:v>
                </c:pt>
                <c:pt idx="1415">
                  <c:v>10.03778</c:v>
                </c:pt>
                <c:pt idx="1416">
                  <c:v>10.044309999999999</c:v>
                </c:pt>
                <c:pt idx="1417">
                  <c:v>10.050840000000001</c:v>
                </c:pt>
                <c:pt idx="1418">
                  <c:v>10.05738</c:v>
                </c:pt>
                <c:pt idx="1419">
                  <c:v>10.06392</c:v>
                </c:pt>
                <c:pt idx="1420">
                  <c:v>10.070460000000001</c:v>
                </c:pt>
                <c:pt idx="1421">
                  <c:v>10.077</c:v>
                </c:pt>
                <c:pt idx="1422">
                  <c:v>10.083539999999999</c:v>
                </c:pt>
                <c:pt idx="1423">
                  <c:v>10.09009</c:v>
                </c:pt>
                <c:pt idx="1424">
                  <c:v>10.096640000000001</c:v>
                </c:pt>
                <c:pt idx="1425">
                  <c:v>10.10319</c:v>
                </c:pt>
                <c:pt idx="1426">
                  <c:v>10.10974</c:v>
                </c:pt>
                <c:pt idx="1427">
                  <c:v>10.116289999999999</c:v>
                </c:pt>
                <c:pt idx="1428">
                  <c:v>10.12285</c:v>
                </c:pt>
                <c:pt idx="1429">
                  <c:v>10.12941</c:v>
                </c:pt>
                <c:pt idx="1430">
                  <c:v>10.13597</c:v>
                </c:pt>
                <c:pt idx="1431">
                  <c:v>10.142530000000001</c:v>
                </c:pt>
                <c:pt idx="1432">
                  <c:v>10.149100000000001</c:v>
                </c:pt>
                <c:pt idx="1433">
                  <c:v>10.155670000000001</c:v>
                </c:pt>
                <c:pt idx="1434">
                  <c:v>10.162240000000001</c:v>
                </c:pt>
                <c:pt idx="1435">
                  <c:v>10.168810000000001</c:v>
                </c:pt>
                <c:pt idx="1436">
                  <c:v>10.175380000000001</c:v>
                </c:pt>
                <c:pt idx="1437">
                  <c:v>10.18196</c:v>
                </c:pt>
                <c:pt idx="1438">
                  <c:v>10.18853</c:v>
                </c:pt>
                <c:pt idx="1439">
                  <c:v>10.19511</c:v>
                </c:pt>
                <c:pt idx="1440">
                  <c:v>10.201700000000001</c:v>
                </c:pt>
                <c:pt idx="1441">
                  <c:v>10.20828</c:v>
                </c:pt>
                <c:pt idx="1442">
                  <c:v>10.214869999999999</c:v>
                </c:pt>
                <c:pt idx="1443">
                  <c:v>10.22146</c:v>
                </c:pt>
                <c:pt idx="1444">
                  <c:v>10.22805</c:v>
                </c:pt>
                <c:pt idx="1445">
                  <c:v>10.234640000000001</c:v>
                </c:pt>
                <c:pt idx="1446">
                  <c:v>10.24123</c:v>
                </c:pt>
                <c:pt idx="1447">
                  <c:v>10.24783</c:v>
                </c:pt>
                <c:pt idx="1448">
                  <c:v>10.254429999999999</c:v>
                </c:pt>
                <c:pt idx="1449">
                  <c:v>10.26103</c:v>
                </c:pt>
                <c:pt idx="1450">
                  <c:v>10.26764</c:v>
                </c:pt>
                <c:pt idx="1451">
                  <c:v>10.274240000000001</c:v>
                </c:pt>
                <c:pt idx="1452">
                  <c:v>10.280849999999999</c:v>
                </c:pt>
                <c:pt idx="1453">
                  <c:v>10.287459999999999</c:v>
                </c:pt>
                <c:pt idx="1454">
                  <c:v>10.29407</c:v>
                </c:pt>
                <c:pt idx="1455">
                  <c:v>10.30068</c:v>
                </c:pt>
                <c:pt idx="1456">
                  <c:v>10.3073</c:v>
                </c:pt>
                <c:pt idx="1457">
                  <c:v>10.31392</c:v>
                </c:pt>
                <c:pt idx="1458">
                  <c:v>10.320539999999999</c:v>
                </c:pt>
                <c:pt idx="1459">
                  <c:v>10.327159999999999</c:v>
                </c:pt>
                <c:pt idx="1460">
                  <c:v>10.33379</c:v>
                </c:pt>
                <c:pt idx="1461">
                  <c:v>10.34041</c:v>
                </c:pt>
                <c:pt idx="1462">
                  <c:v>10.34704</c:v>
                </c:pt>
                <c:pt idx="1463">
                  <c:v>10.353669999999999</c:v>
                </c:pt>
                <c:pt idx="1464">
                  <c:v>10.36031</c:v>
                </c:pt>
                <c:pt idx="1465">
                  <c:v>10.36694</c:v>
                </c:pt>
                <c:pt idx="1466">
                  <c:v>10.37358</c:v>
                </c:pt>
                <c:pt idx="1467">
                  <c:v>10.38022</c:v>
                </c:pt>
                <c:pt idx="1468">
                  <c:v>10.38686</c:v>
                </c:pt>
                <c:pt idx="1469">
                  <c:v>10.3935</c:v>
                </c:pt>
                <c:pt idx="1470">
                  <c:v>10.40015</c:v>
                </c:pt>
                <c:pt idx="1471">
                  <c:v>10.4068</c:v>
                </c:pt>
                <c:pt idx="1472">
                  <c:v>10.413449999999999</c:v>
                </c:pt>
                <c:pt idx="1473">
                  <c:v>10.4201</c:v>
                </c:pt>
                <c:pt idx="1474">
                  <c:v>10.42675</c:v>
                </c:pt>
                <c:pt idx="1475">
                  <c:v>10.43341</c:v>
                </c:pt>
                <c:pt idx="1476">
                  <c:v>10.44007</c:v>
                </c:pt>
                <c:pt idx="1477">
                  <c:v>10.446730000000001</c:v>
                </c:pt>
                <c:pt idx="1478">
                  <c:v>10.453390000000001</c:v>
                </c:pt>
                <c:pt idx="1479">
                  <c:v>10.46006</c:v>
                </c:pt>
                <c:pt idx="1480">
                  <c:v>10.46673</c:v>
                </c:pt>
                <c:pt idx="1481">
                  <c:v>10.47339</c:v>
                </c:pt>
                <c:pt idx="1482">
                  <c:v>10.48007</c:v>
                </c:pt>
                <c:pt idx="1483">
                  <c:v>10.486739999999999</c:v>
                </c:pt>
                <c:pt idx="1484">
                  <c:v>10.493410000000001</c:v>
                </c:pt>
                <c:pt idx="1485">
                  <c:v>10.50009</c:v>
                </c:pt>
                <c:pt idx="1486">
                  <c:v>10.506769999999999</c:v>
                </c:pt>
                <c:pt idx="1487">
                  <c:v>10.51346</c:v>
                </c:pt>
                <c:pt idx="1488">
                  <c:v>10.52014</c:v>
                </c:pt>
                <c:pt idx="1489">
                  <c:v>10.526820000000001</c:v>
                </c:pt>
                <c:pt idx="1490">
                  <c:v>10.53351</c:v>
                </c:pt>
                <c:pt idx="1491">
                  <c:v>10.5402</c:v>
                </c:pt>
                <c:pt idx="1492">
                  <c:v>10.546900000000001</c:v>
                </c:pt>
                <c:pt idx="1493">
                  <c:v>10.55359</c:v>
                </c:pt>
                <c:pt idx="1494">
                  <c:v>10.56029</c:v>
                </c:pt>
                <c:pt idx="1495">
                  <c:v>10.566990000000001</c:v>
                </c:pt>
                <c:pt idx="1496">
                  <c:v>10.573689999999999</c:v>
                </c:pt>
                <c:pt idx="1497">
                  <c:v>10.58039</c:v>
                </c:pt>
                <c:pt idx="1498">
                  <c:v>10.5871</c:v>
                </c:pt>
                <c:pt idx="1499">
                  <c:v>10.59381</c:v>
                </c:pt>
                <c:pt idx="1500">
                  <c:v>10.60051</c:v>
                </c:pt>
                <c:pt idx="1501">
                  <c:v>10.607229999999999</c:v>
                </c:pt>
                <c:pt idx="1502">
                  <c:v>10.613939999999999</c:v>
                </c:pt>
                <c:pt idx="1503">
                  <c:v>10.620660000000001</c:v>
                </c:pt>
                <c:pt idx="1504">
                  <c:v>10.627370000000001</c:v>
                </c:pt>
                <c:pt idx="1505">
                  <c:v>10.63409</c:v>
                </c:pt>
                <c:pt idx="1506">
                  <c:v>10.64082</c:v>
                </c:pt>
                <c:pt idx="1507">
                  <c:v>10.647539999999999</c:v>
                </c:pt>
                <c:pt idx="1508">
                  <c:v>10.65427</c:v>
                </c:pt>
                <c:pt idx="1509">
                  <c:v>10.661</c:v>
                </c:pt>
                <c:pt idx="1510">
                  <c:v>10.667730000000001</c:v>
                </c:pt>
                <c:pt idx="1511">
                  <c:v>10.67446</c:v>
                </c:pt>
                <c:pt idx="1512">
                  <c:v>10.6812</c:v>
                </c:pt>
                <c:pt idx="1513">
                  <c:v>10.68793</c:v>
                </c:pt>
                <c:pt idx="1514">
                  <c:v>10.69467</c:v>
                </c:pt>
                <c:pt idx="1515">
                  <c:v>10.701409999999999</c:v>
                </c:pt>
                <c:pt idx="1516">
                  <c:v>10.708159999999999</c:v>
                </c:pt>
                <c:pt idx="1517">
                  <c:v>10.7149</c:v>
                </c:pt>
                <c:pt idx="1518">
                  <c:v>10.72165</c:v>
                </c:pt>
                <c:pt idx="1519">
                  <c:v>10.728400000000001</c:v>
                </c:pt>
                <c:pt idx="1520">
                  <c:v>10.735150000000001</c:v>
                </c:pt>
                <c:pt idx="1521">
                  <c:v>10.741910000000001</c:v>
                </c:pt>
                <c:pt idx="1522">
                  <c:v>10.748659999999999</c:v>
                </c:pt>
                <c:pt idx="1523">
                  <c:v>10.755420000000001</c:v>
                </c:pt>
                <c:pt idx="1524">
                  <c:v>10.762180000000001</c:v>
                </c:pt>
                <c:pt idx="1525">
                  <c:v>10.76895</c:v>
                </c:pt>
                <c:pt idx="1526">
                  <c:v>10.77571</c:v>
                </c:pt>
                <c:pt idx="1527">
                  <c:v>10.78248</c:v>
                </c:pt>
                <c:pt idx="1528">
                  <c:v>10.789249999999999</c:v>
                </c:pt>
                <c:pt idx="1529">
                  <c:v>10.79602</c:v>
                </c:pt>
                <c:pt idx="1530">
                  <c:v>10.80279</c:v>
                </c:pt>
                <c:pt idx="1531">
                  <c:v>10.809570000000001</c:v>
                </c:pt>
                <c:pt idx="1532">
                  <c:v>10.81634</c:v>
                </c:pt>
                <c:pt idx="1533">
                  <c:v>10.823119999999999</c:v>
                </c:pt>
                <c:pt idx="1534">
                  <c:v>10.82991</c:v>
                </c:pt>
                <c:pt idx="1535">
                  <c:v>10.836690000000001</c:v>
                </c:pt>
                <c:pt idx="1536">
                  <c:v>10.84348</c:v>
                </c:pt>
                <c:pt idx="1537">
                  <c:v>10.85026</c:v>
                </c:pt>
                <c:pt idx="1538">
                  <c:v>10.857049999999999</c:v>
                </c:pt>
                <c:pt idx="1539">
                  <c:v>10.863849999999999</c:v>
                </c:pt>
                <c:pt idx="1540">
                  <c:v>10.87064</c:v>
                </c:pt>
                <c:pt idx="1541">
                  <c:v>10.87744</c:v>
                </c:pt>
                <c:pt idx="1542">
                  <c:v>10.88424</c:v>
                </c:pt>
                <c:pt idx="1543">
                  <c:v>10.89104</c:v>
                </c:pt>
                <c:pt idx="1544">
                  <c:v>10.89784</c:v>
                </c:pt>
                <c:pt idx="1545">
                  <c:v>10.90465</c:v>
                </c:pt>
                <c:pt idx="1546">
                  <c:v>10.91145</c:v>
                </c:pt>
                <c:pt idx="1547">
                  <c:v>10.91826</c:v>
                </c:pt>
                <c:pt idx="1548">
                  <c:v>10.92507</c:v>
                </c:pt>
                <c:pt idx="1549">
                  <c:v>10.931889999999999</c:v>
                </c:pt>
                <c:pt idx="1550">
                  <c:v>10.938700000000001</c:v>
                </c:pt>
                <c:pt idx="1551">
                  <c:v>10.94552</c:v>
                </c:pt>
                <c:pt idx="1552">
                  <c:v>10.95234</c:v>
                </c:pt>
                <c:pt idx="1553">
                  <c:v>10.959160000000001</c:v>
                </c:pt>
                <c:pt idx="1554">
                  <c:v>10.96599</c:v>
                </c:pt>
                <c:pt idx="1555">
                  <c:v>10.97282</c:v>
                </c:pt>
                <c:pt idx="1556">
                  <c:v>10.97964</c:v>
                </c:pt>
                <c:pt idx="1557">
                  <c:v>10.986470000000001</c:v>
                </c:pt>
                <c:pt idx="1558">
                  <c:v>10.993309999999999</c:v>
                </c:pt>
                <c:pt idx="1559">
                  <c:v>11.00014</c:v>
                </c:pt>
                <c:pt idx="1560">
                  <c:v>11.00698</c:v>
                </c:pt>
                <c:pt idx="1561">
                  <c:v>11.013820000000001</c:v>
                </c:pt>
                <c:pt idx="1562">
                  <c:v>11.020659999999999</c:v>
                </c:pt>
                <c:pt idx="1563">
                  <c:v>11.0275</c:v>
                </c:pt>
                <c:pt idx="1564">
                  <c:v>11.03435</c:v>
                </c:pt>
                <c:pt idx="1565">
                  <c:v>11.0412</c:v>
                </c:pt>
                <c:pt idx="1566">
                  <c:v>11.04805</c:v>
                </c:pt>
                <c:pt idx="1567">
                  <c:v>11.0549</c:v>
                </c:pt>
                <c:pt idx="1568">
                  <c:v>11.06175</c:v>
                </c:pt>
                <c:pt idx="1569">
                  <c:v>11.06861</c:v>
                </c:pt>
                <c:pt idx="1570">
                  <c:v>11.075469999999999</c:v>
                </c:pt>
                <c:pt idx="1571">
                  <c:v>11.082330000000001</c:v>
                </c:pt>
                <c:pt idx="1572">
                  <c:v>11.08919</c:v>
                </c:pt>
                <c:pt idx="1573">
                  <c:v>11.09606</c:v>
                </c:pt>
                <c:pt idx="1574">
                  <c:v>11.102919999999999</c:v>
                </c:pt>
                <c:pt idx="1575">
                  <c:v>11.10979</c:v>
                </c:pt>
                <c:pt idx="1576">
                  <c:v>11.11666</c:v>
                </c:pt>
                <c:pt idx="1577">
                  <c:v>11.12354</c:v>
                </c:pt>
                <c:pt idx="1578">
                  <c:v>11.130409999999999</c:v>
                </c:pt>
                <c:pt idx="1579">
                  <c:v>11.13729</c:v>
                </c:pt>
                <c:pt idx="1580">
                  <c:v>11.144170000000001</c:v>
                </c:pt>
                <c:pt idx="1581">
                  <c:v>11.15105</c:v>
                </c:pt>
                <c:pt idx="1582">
                  <c:v>11.15793</c:v>
                </c:pt>
                <c:pt idx="1583">
                  <c:v>11.164820000000001</c:v>
                </c:pt>
                <c:pt idx="1584">
                  <c:v>11.171709999999999</c:v>
                </c:pt>
                <c:pt idx="1585">
                  <c:v>11.178599999999999</c:v>
                </c:pt>
                <c:pt idx="1586">
                  <c:v>11.18549</c:v>
                </c:pt>
                <c:pt idx="1587">
                  <c:v>11.19238</c:v>
                </c:pt>
                <c:pt idx="1588">
                  <c:v>11.19928</c:v>
                </c:pt>
                <c:pt idx="1589">
                  <c:v>11.20618</c:v>
                </c:pt>
                <c:pt idx="1590">
                  <c:v>11.21308</c:v>
                </c:pt>
                <c:pt idx="1591">
                  <c:v>11.21998</c:v>
                </c:pt>
                <c:pt idx="1592">
                  <c:v>11.226889999999999</c:v>
                </c:pt>
                <c:pt idx="1593">
                  <c:v>11.233790000000001</c:v>
                </c:pt>
                <c:pt idx="1594">
                  <c:v>11.2407</c:v>
                </c:pt>
                <c:pt idx="1595">
                  <c:v>11.24761</c:v>
                </c:pt>
                <c:pt idx="1596">
                  <c:v>11.254530000000001</c:v>
                </c:pt>
                <c:pt idx="1597">
                  <c:v>11.26144</c:v>
                </c:pt>
                <c:pt idx="1598">
                  <c:v>11.268359999999999</c:v>
                </c:pt>
                <c:pt idx="1599">
                  <c:v>11.27528</c:v>
                </c:pt>
                <c:pt idx="1600">
                  <c:v>11.2822</c:v>
                </c:pt>
                <c:pt idx="1601">
                  <c:v>11.28913</c:v>
                </c:pt>
                <c:pt idx="1602">
                  <c:v>11.296049999999999</c:v>
                </c:pt>
                <c:pt idx="1603">
                  <c:v>11.30298</c:v>
                </c:pt>
                <c:pt idx="1604">
                  <c:v>11.30991</c:v>
                </c:pt>
                <c:pt idx="1605">
                  <c:v>11.316850000000001</c:v>
                </c:pt>
                <c:pt idx="1606">
                  <c:v>11.323779999999999</c:v>
                </c:pt>
                <c:pt idx="1607">
                  <c:v>11.330719999999999</c:v>
                </c:pt>
                <c:pt idx="1608">
                  <c:v>11.33766</c:v>
                </c:pt>
                <c:pt idx="1609">
                  <c:v>11.3446</c:v>
                </c:pt>
                <c:pt idx="1610">
                  <c:v>11.35154</c:v>
                </c:pt>
                <c:pt idx="1611">
                  <c:v>11.35849</c:v>
                </c:pt>
                <c:pt idx="1612">
                  <c:v>11.36543</c:v>
                </c:pt>
                <c:pt idx="1613">
                  <c:v>11.37238</c:v>
                </c:pt>
                <c:pt idx="1614">
                  <c:v>11.379339999999999</c:v>
                </c:pt>
                <c:pt idx="1615">
                  <c:v>11.386290000000001</c:v>
                </c:pt>
                <c:pt idx="1616">
                  <c:v>11.39325</c:v>
                </c:pt>
                <c:pt idx="1617">
                  <c:v>11.4002</c:v>
                </c:pt>
                <c:pt idx="1618">
                  <c:v>11.407159999999999</c:v>
                </c:pt>
                <c:pt idx="1619">
                  <c:v>11.41413</c:v>
                </c:pt>
                <c:pt idx="1620">
                  <c:v>11.42109</c:v>
                </c:pt>
                <c:pt idx="1621">
                  <c:v>11.42806</c:v>
                </c:pt>
                <c:pt idx="1622">
                  <c:v>11.435029999999999</c:v>
                </c:pt>
                <c:pt idx="1623">
                  <c:v>11.442</c:v>
                </c:pt>
                <c:pt idx="1624">
                  <c:v>11.448969999999999</c:v>
                </c:pt>
                <c:pt idx="1625">
                  <c:v>11.45595</c:v>
                </c:pt>
                <c:pt idx="1626">
                  <c:v>11.46292</c:v>
                </c:pt>
                <c:pt idx="1627">
                  <c:v>11.469900000000001</c:v>
                </c:pt>
                <c:pt idx="1628">
                  <c:v>11.47688</c:v>
                </c:pt>
                <c:pt idx="1629">
                  <c:v>11.48387</c:v>
                </c:pt>
                <c:pt idx="1630">
                  <c:v>11.49085</c:v>
                </c:pt>
                <c:pt idx="1631">
                  <c:v>11.49784</c:v>
                </c:pt>
                <c:pt idx="1632">
                  <c:v>11.50483</c:v>
                </c:pt>
                <c:pt idx="1633">
                  <c:v>11.51182</c:v>
                </c:pt>
                <c:pt idx="1634">
                  <c:v>11.51882</c:v>
                </c:pt>
                <c:pt idx="1635">
                  <c:v>11.52581</c:v>
                </c:pt>
                <c:pt idx="1636">
                  <c:v>11.53281</c:v>
                </c:pt>
                <c:pt idx="1637">
                  <c:v>11.539809999999999</c:v>
                </c:pt>
                <c:pt idx="1638">
                  <c:v>11.54682</c:v>
                </c:pt>
                <c:pt idx="1639">
                  <c:v>11.55382</c:v>
                </c:pt>
                <c:pt idx="1640">
                  <c:v>11.560829999999999</c:v>
                </c:pt>
                <c:pt idx="1641">
                  <c:v>11.56784</c:v>
                </c:pt>
                <c:pt idx="1642">
                  <c:v>11.57485</c:v>
                </c:pt>
                <c:pt idx="1643">
                  <c:v>11.581860000000001</c:v>
                </c:pt>
                <c:pt idx="1644">
                  <c:v>11.58888</c:v>
                </c:pt>
                <c:pt idx="1645">
                  <c:v>11.595890000000001</c:v>
                </c:pt>
                <c:pt idx="1646">
                  <c:v>11.60291</c:v>
                </c:pt>
                <c:pt idx="1647">
                  <c:v>11.60994</c:v>
                </c:pt>
                <c:pt idx="1648">
                  <c:v>11.616960000000001</c:v>
                </c:pt>
                <c:pt idx="1649">
                  <c:v>11.623989999999999</c:v>
                </c:pt>
                <c:pt idx="1650">
                  <c:v>11.63101</c:v>
                </c:pt>
                <c:pt idx="1651">
                  <c:v>11.63805</c:v>
                </c:pt>
                <c:pt idx="1652">
                  <c:v>11.64508</c:v>
                </c:pt>
                <c:pt idx="1653">
                  <c:v>11.65211</c:v>
                </c:pt>
                <c:pt idx="1654">
                  <c:v>11.65915</c:v>
                </c:pt>
                <c:pt idx="1655">
                  <c:v>11.66619</c:v>
                </c:pt>
                <c:pt idx="1656">
                  <c:v>11.67323</c:v>
                </c:pt>
                <c:pt idx="1657">
                  <c:v>11.68027</c:v>
                </c:pt>
                <c:pt idx="1658">
                  <c:v>11.68732</c:v>
                </c:pt>
                <c:pt idx="1659">
                  <c:v>11.69436</c:v>
                </c:pt>
                <c:pt idx="1660">
                  <c:v>11.701409999999999</c:v>
                </c:pt>
                <c:pt idx="1661">
                  <c:v>11.70847</c:v>
                </c:pt>
                <c:pt idx="1662">
                  <c:v>11.71552</c:v>
                </c:pt>
                <c:pt idx="1663">
                  <c:v>11.722580000000001</c:v>
                </c:pt>
                <c:pt idx="1664">
                  <c:v>11.72963</c:v>
                </c:pt>
                <c:pt idx="1665">
                  <c:v>11.736689999999999</c:v>
                </c:pt>
                <c:pt idx="1666">
                  <c:v>11.74376</c:v>
                </c:pt>
                <c:pt idx="1667">
                  <c:v>11.750819999999999</c:v>
                </c:pt>
                <c:pt idx="1668">
                  <c:v>11.75789</c:v>
                </c:pt>
                <c:pt idx="1669">
                  <c:v>11.764950000000001</c:v>
                </c:pt>
                <c:pt idx="1670">
                  <c:v>11.772030000000001</c:v>
                </c:pt>
                <c:pt idx="1671">
                  <c:v>11.7791</c:v>
                </c:pt>
                <c:pt idx="1672">
                  <c:v>11.78617</c:v>
                </c:pt>
                <c:pt idx="1673">
                  <c:v>11.79325</c:v>
                </c:pt>
                <c:pt idx="1674">
                  <c:v>11.800330000000001</c:v>
                </c:pt>
                <c:pt idx="1675">
                  <c:v>11.807410000000001</c:v>
                </c:pt>
                <c:pt idx="1676">
                  <c:v>11.814489999999999</c:v>
                </c:pt>
                <c:pt idx="1677">
                  <c:v>11.821580000000001</c:v>
                </c:pt>
                <c:pt idx="1678">
                  <c:v>11.828670000000001</c:v>
                </c:pt>
                <c:pt idx="1679">
                  <c:v>11.835760000000001</c:v>
                </c:pt>
                <c:pt idx="1680">
                  <c:v>11.84285</c:v>
                </c:pt>
                <c:pt idx="1681">
                  <c:v>11.84994</c:v>
                </c:pt>
                <c:pt idx="1682">
                  <c:v>11.85704</c:v>
                </c:pt>
                <c:pt idx="1683">
                  <c:v>11.864140000000001</c:v>
                </c:pt>
                <c:pt idx="1684">
                  <c:v>11.87124</c:v>
                </c:pt>
                <c:pt idx="1685">
                  <c:v>11.87834</c:v>
                </c:pt>
                <c:pt idx="1686">
                  <c:v>11.885450000000001</c:v>
                </c:pt>
                <c:pt idx="1687">
                  <c:v>11.89255</c:v>
                </c:pt>
                <c:pt idx="1688">
                  <c:v>11.899660000000001</c:v>
                </c:pt>
                <c:pt idx="1689">
                  <c:v>11.90677</c:v>
                </c:pt>
                <c:pt idx="1690">
                  <c:v>11.91389</c:v>
                </c:pt>
                <c:pt idx="1691">
                  <c:v>11.920999999999999</c:v>
                </c:pt>
                <c:pt idx="1692">
                  <c:v>11.92812</c:v>
                </c:pt>
                <c:pt idx="1693">
                  <c:v>11.93524</c:v>
                </c:pt>
                <c:pt idx="1694">
                  <c:v>11.942360000000001</c:v>
                </c:pt>
                <c:pt idx="1695">
                  <c:v>11.949479999999999</c:v>
                </c:pt>
                <c:pt idx="1696">
                  <c:v>11.95661</c:v>
                </c:pt>
                <c:pt idx="1697">
                  <c:v>11.96374</c:v>
                </c:pt>
                <c:pt idx="1698">
                  <c:v>11.97087</c:v>
                </c:pt>
                <c:pt idx="1699">
                  <c:v>11.978</c:v>
                </c:pt>
                <c:pt idx="1700">
                  <c:v>11.985139999999999</c:v>
                </c:pt>
                <c:pt idx="1701">
                  <c:v>11.99227</c:v>
                </c:pt>
                <c:pt idx="1702">
                  <c:v>11.999409999999999</c:v>
                </c:pt>
                <c:pt idx="1703">
                  <c:v>12.006550000000001</c:v>
                </c:pt>
                <c:pt idx="1704">
                  <c:v>12.01369</c:v>
                </c:pt>
                <c:pt idx="1705">
                  <c:v>12.02084</c:v>
                </c:pt>
                <c:pt idx="1706">
                  <c:v>12.027990000000001</c:v>
                </c:pt>
                <c:pt idx="1707">
                  <c:v>12.03514</c:v>
                </c:pt>
                <c:pt idx="1708">
                  <c:v>12.042289999999999</c:v>
                </c:pt>
                <c:pt idx="1709">
                  <c:v>12.049440000000001</c:v>
                </c:pt>
                <c:pt idx="1710">
                  <c:v>12.0566</c:v>
                </c:pt>
                <c:pt idx="1711">
                  <c:v>12.063750000000001</c:v>
                </c:pt>
                <c:pt idx="1712">
                  <c:v>12.07091</c:v>
                </c:pt>
                <c:pt idx="1713">
                  <c:v>12.07808</c:v>
                </c:pt>
                <c:pt idx="1714">
                  <c:v>12.085240000000001</c:v>
                </c:pt>
                <c:pt idx="1715">
                  <c:v>12.092409999999999</c:v>
                </c:pt>
                <c:pt idx="1716">
                  <c:v>12.09958</c:v>
                </c:pt>
                <c:pt idx="1717">
                  <c:v>12.10675</c:v>
                </c:pt>
                <c:pt idx="1718">
                  <c:v>12.11392</c:v>
                </c:pt>
                <c:pt idx="1719">
                  <c:v>12.121090000000001</c:v>
                </c:pt>
                <c:pt idx="1720">
                  <c:v>12.128270000000001</c:v>
                </c:pt>
                <c:pt idx="1721">
                  <c:v>12.135450000000001</c:v>
                </c:pt>
                <c:pt idx="1722">
                  <c:v>12.14263</c:v>
                </c:pt>
                <c:pt idx="1723">
                  <c:v>12.14981</c:v>
                </c:pt>
                <c:pt idx="1724">
                  <c:v>12.157</c:v>
                </c:pt>
                <c:pt idx="1725">
                  <c:v>12.16419</c:v>
                </c:pt>
                <c:pt idx="1726">
                  <c:v>12.171379999999999</c:v>
                </c:pt>
                <c:pt idx="1727">
                  <c:v>12.178570000000001</c:v>
                </c:pt>
                <c:pt idx="1728">
                  <c:v>12.18576</c:v>
                </c:pt>
                <c:pt idx="1729">
                  <c:v>12.192959999999999</c:v>
                </c:pt>
                <c:pt idx="1730">
                  <c:v>12.20016</c:v>
                </c:pt>
                <c:pt idx="1731">
                  <c:v>12.20736</c:v>
                </c:pt>
                <c:pt idx="1732">
                  <c:v>12.214560000000001</c:v>
                </c:pt>
                <c:pt idx="1733">
                  <c:v>12.22176</c:v>
                </c:pt>
                <c:pt idx="1734">
                  <c:v>12.22897</c:v>
                </c:pt>
                <c:pt idx="1735">
                  <c:v>12.236179999999999</c:v>
                </c:pt>
                <c:pt idx="1736">
                  <c:v>12.24339</c:v>
                </c:pt>
                <c:pt idx="1737">
                  <c:v>12.2506</c:v>
                </c:pt>
                <c:pt idx="1738">
                  <c:v>12.257820000000001</c:v>
                </c:pt>
                <c:pt idx="1739">
                  <c:v>12.265040000000001</c:v>
                </c:pt>
                <c:pt idx="1740">
                  <c:v>12.27225</c:v>
                </c:pt>
                <c:pt idx="1741">
                  <c:v>12.27948</c:v>
                </c:pt>
                <c:pt idx="1742">
                  <c:v>12.2867</c:v>
                </c:pt>
                <c:pt idx="1743">
                  <c:v>12.29393</c:v>
                </c:pt>
                <c:pt idx="1744">
                  <c:v>12.30115</c:v>
                </c:pt>
                <c:pt idx="1745">
                  <c:v>12.30838</c:v>
                </c:pt>
                <c:pt idx="1746">
                  <c:v>12.315619999999999</c:v>
                </c:pt>
                <c:pt idx="1747">
                  <c:v>12.322850000000001</c:v>
                </c:pt>
                <c:pt idx="1748">
                  <c:v>12.33009</c:v>
                </c:pt>
                <c:pt idx="1749">
                  <c:v>12.33733</c:v>
                </c:pt>
                <c:pt idx="1750">
                  <c:v>12.344569999999999</c:v>
                </c:pt>
                <c:pt idx="1751">
                  <c:v>12.35181</c:v>
                </c:pt>
                <c:pt idx="1752">
                  <c:v>12.35905</c:v>
                </c:pt>
                <c:pt idx="1753">
                  <c:v>12.366300000000001</c:v>
                </c:pt>
                <c:pt idx="1754">
                  <c:v>12.37355</c:v>
                </c:pt>
                <c:pt idx="1755">
                  <c:v>12.380800000000001</c:v>
                </c:pt>
                <c:pt idx="1756">
                  <c:v>12.38805</c:v>
                </c:pt>
                <c:pt idx="1757">
                  <c:v>12.39531</c:v>
                </c:pt>
                <c:pt idx="1758">
                  <c:v>12.402570000000001</c:v>
                </c:pt>
                <c:pt idx="1759">
                  <c:v>12.409829999999999</c:v>
                </c:pt>
                <c:pt idx="1760">
                  <c:v>12.41709</c:v>
                </c:pt>
                <c:pt idx="1761">
                  <c:v>12.42435</c:v>
                </c:pt>
                <c:pt idx="1762">
                  <c:v>12.431620000000001</c:v>
                </c:pt>
                <c:pt idx="1763">
                  <c:v>12.438890000000001</c:v>
                </c:pt>
                <c:pt idx="1764">
                  <c:v>12.446160000000001</c:v>
                </c:pt>
                <c:pt idx="1765">
                  <c:v>12.453430000000001</c:v>
                </c:pt>
                <c:pt idx="1766">
                  <c:v>12.460710000000001</c:v>
                </c:pt>
                <c:pt idx="1767">
                  <c:v>12.467980000000001</c:v>
                </c:pt>
                <c:pt idx="1768">
                  <c:v>12.47526</c:v>
                </c:pt>
                <c:pt idx="1769">
                  <c:v>12.48254</c:v>
                </c:pt>
                <c:pt idx="1770">
                  <c:v>12.48983</c:v>
                </c:pt>
                <c:pt idx="1771">
                  <c:v>12.497109999999999</c:v>
                </c:pt>
                <c:pt idx="1772">
                  <c:v>12.5044</c:v>
                </c:pt>
                <c:pt idx="1773">
                  <c:v>12.51169</c:v>
                </c:pt>
                <c:pt idx="1774">
                  <c:v>12.518980000000001</c:v>
                </c:pt>
                <c:pt idx="1775">
                  <c:v>12.52627</c:v>
                </c:pt>
                <c:pt idx="1776">
                  <c:v>12.533569999999999</c:v>
                </c:pt>
                <c:pt idx="1777">
                  <c:v>12.54087</c:v>
                </c:pt>
                <c:pt idx="1778">
                  <c:v>12.548170000000001</c:v>
                </c:pt>
                <c:pt idx="1779">
                  <c:v>12.55547</c:v>
                </c:pt>
                <c:pt idx="1780">
                  <c:v>12.56277</c:v>
                </c:pt>
                <c:pt idx="1781">
                  <c:v>12.570080000000001</c:v>
                </c:pt>
                <c:pt idx="1782">
                  <c:v>12.577389999999999</c:v>
                </c:pt>
                <c:pt idx="1783">
                  <c:v>12.5847</c:v>
                </c:pt>
                <c:pt idx="1784">
                  <c:v>12.59201</c:v>
                </c:pt>
                <c:pt idx="1785">
                  <c:v>12.59933</c:v>
                </c:pt>
                <c:pt idx="1786">
                  <c:v>12.606640000000001</c:v>
                </c:pt>
                <c:pt idx="1787">
                  <c:v>12.613960000000001</c:v>
                </c:pt>
                <c:pt idx="1788">
                  <c:v>12.62128</c:v>
                </c:pt>
                <c:pt idx="1789">
                  <c:v>12.62861</c:v>
                </c:pt>
                <c:pt idx="1790">
                  <c:v>12.63593</c:v>
                </c:pt>
                <c:pt idx="1791">
                  <c:v>12.64326</c:v>
                </c:pt>
                <c:pt idx="1792">
                  <c:v>12.650589999999999</c:v>
                </c:pt>
                <c:pt idx="1793">
                  <c:v>12.657920000000001</c:v>
                </c:pt>
                <c:pt idx="1794">
                  <c:v>12.66526</c:v>
                </c:pt>
                <c:pt idx="1795">
                  <c:v>12.67259</c:v>
                </c:pt>
                <c:pt idx="1796">
                  <c:v>12.679930000000001</c:v>
                </c:pt>
                <c:pt idx="1797">
                  <c:v>12.68727</c:v>
                </c:pt>
                <c:pt idx="1798">
                  <c:v>12.69462</c:v>
                </c:pt>
                <c:pt idx="1799">
                  <c:v>12.70196</c:v>
                </c:pt>
                <c:pt idx="1800">
                  <c:v>12.70931</c:v>
                </c:pt>
                <c:pt idx="1801">
                  <c:v>12.716659999999999</c:v>
                </c:pt>
                <c:pt idx="1802">
                  <c:v>12.72401</c:v>
                </c:pt>
                <c:pt idx="1803">
                  <c:v>12.73136</c:v>
                </c:pt>
                <c:pt idx="1804">
                  <c:v>12.738720000000001</c:v>
                </c:pt>
                <c:pt idx="1805">
                  <c:v>12.74607</c:v>
                </c:pt>
                <c:pt idx="1806">
                  <c:v>12.75343</c:v>
                </c:pt>
                <c:pt idx="1807">
                  <c:v>12.76079</c:v>
                </c:pt>
                <c:pt idx="1808">
                  <c:v>12.76816</c:v>
                </c:pt>
                <c:pt idx="1809">
                  <c:v>12.77552</c:v>
                </c:pt>
                <c:pt idx="1810">
                  <c:v>12.78289</c:v>
                </c:pt>
                <c:pt idx="1811">
                  <c:v>12.79026</c:v>
                </c:pt>
                <c:pt idx="1812">
                  <c:v>12.797639999999999</c:v>
                </c:pt>
                <c:pt idx="1813">
                  <c:v>12.805009999999999</c:v>
                </c:pt>
                <c:pt idx="1814">
                  <c:v>12.812390000000001</c:v>
                </c:pt>
                <c:pt idx="1815">
                  <c:v>12.81977</c:v>
                </c:pt>
                <c:pt idx="1816">
                  <c:v>12.82715</c:v>
                </c:pt>
                <c:pt idx="1817">
                  <c:v>12.834530000000001</c:v>
                </c:pt>
                <c:pt idx="1818">
                  <c:v>12.84191</c:v>
                </c:pt>
                <c:pt idx="1819">
                  <c:v>12.849299999999999</c:v>
                </c:pt>
                <c:pt idx="1820">
                  <c:v>12.85669</c:v>
                </c:pt>
                <c:pt idx="1821">
                  <c:v>12.86408</c:v>
                </c:pt>
                <c:pt idx="1822">
                  <c:v>12.87148</c:v>
                </c:pt>
                <c:pt idx="1823">
                  <c:v>12.878869999999999</c:v>
                </c:pt>
                <c:pt idx="1824">
                  <c:v>12.88627</c:v>
                </c:pt>
                <c:pt idx="1825">
                  <c:v>12.89367</c:v>
                </c:pt>
                <c:pt idx="1826">
                  <c:v>12.901070000000001</c:v>
                </c:pt>
                <c:pt idx="1827">
                  <c:v>12.908469999999999</c:v>
                </c:pt>
                <c:pt idx="1828">
                  <c:v>12.91588</c:v>
                </c:pt>
                <c:pt idx="1829">
                  <c:v>12.92329</c:v>
                </c:pt>
                <c:pt idx="1830">
                  <c:v>12.9307</c:v>
                </c:pt>
                <c:pt idx="1831">
                  <c:v>12.93811</c:v>
                </c:pt>
                <c:pt idx="1832">
                  <c:v>12.94553</c:v>
                </c:pt>
                <c:pt idx="1833">
                  <c:v>12.95294</c:v>
                </c:pt>
                <c:pt idx="1834">
                  <c:v>12.96036</c:v>
                </c:pt>
                <c:pt idx="1835">
                  <c:v>12.967790000000001</c:v>
                </c:pt>
                <c:pt idx="1836">
                  <c:v>12.975210000000001</c:v>
                </c:pt>
                <c:pt idx="1837">
                  <c:v>12.98263</c:v>
                </c:pt>
                <c:pt idx="1838">
                  <c:v>12.99006</c:v>
                </c:pt>
                <c:pt idx="1839">
                  <c:v>12.997490000000001</c:v>
                </c:pt>
                <c:pt idx="1840">
                  <c:v>13.00492</c:v>
                </c:pt>
                <c:pt idx="1841">
                  <c:v>13.012359999999999</c:v>
                </c:pt>
                <c:pt idx="1842">
                  <c:v>13.01979</c:v>
                </c:pt>
                <c:pt idx="1843">
                  <c:v>13.027229999999999</c:v>
                </c:pt>
                <c:pt idx="1844">
                  <c:v>13.03467</c:v>
                </c:pt>
                <c:pt idx="1845">
                  <c:v>13.042109999999999</c:v>
                </c:pt>
                <c:pt idx="1846">
                  <c:v>13.04956</c:v>
                </c:pt>
                <c:pt idx="1847">
                  <c:v>13.05701</c:v>
                </c:pt>
                <c:pt idx="1848">
                  <c:v>13.064450000000001</c:v>
                </c:pt>
                <c:pt idx="1849">
                  <c:v>13.071910000000001</c:v>
                </c:pt>
                <c:pt idx="1850">
                  <c:v>13.079359999999999</c:v>
                </c:pt>
                <c:pt idx="1851">
                  <c:v>13.08681</c:v>
                </c:pt>
                <c:pt idx="1852">
                  <c:v>13.09427</c:v>
                </c:pt>
                <c:pt idx="1853">
                  <c:v>13.10173</c:v>
                </c:pt>
                <c:pt idx="1854">
                  <c:v>13.10919</c:v>
                </c:pt>
                <c:pt idx="1855">
                  <c:v>13.11666</c:v>
                </c:pt>
                <c:pt idx="1856">
                  <c:v>13.12412</c:v>
                </c:pt>
                <c:pt idx="1857">
                  <c:v>13.131589999999999</c:v>
                </c:pt>
                <c:pt idx="1858">
                  <c:v>13.139060000000001</c:v>
                </c:pt>
                <c:pt idx="1859">
                  <c:v>13.14653</c:v>
                </c:pt>
                <c:pt idx="1860">
                  <c:v>13.15401</c:v>
                </c:pt>
                <c:pt idx="1861">
                  <c:v>13.161479999999999</c:v>
                </c:pt>
                <c:pt idx="1862">
                  <c:v>13.16896</c:v>
                </c:pt>
                <c:pt idx="1863">
                  <c:v>13.176439999999999</c:v>
                </c:pt>
                <c:pt idx="1864">
                  <c:v>13.183920000000001</c:v>
                </c:pt>
                <c:pt idx="1865">
                  <c:v>13.191409999999999</c:v>
                </c:pt>
                <c:pt idx="1866">
                  <c:v>13.1989</c:v>
                </c:pt>
                <c:pt idx="1867">
                  <c:v>13.206390000000001</c:v>
                </c:pt>
                <c:pt idx="1868">
                  <c:v>13.21388</c:v>
                </c:pt>
                <c:pt idx="1869">
                  <c:v>13.22137</c:v>
                </c:pt>
                <c:pt idx="1870">
                  <c:v>13.228870000000001</c:v>
                </c:pt>
                <c:pt idx="1871">
                  <c:v>13.236359999999999</c:v>
                </c:pt>
                <c:pt idx="1872">
                  <c:v>13.24386</c:v>
                </c:pt>
                <c:pt idx="1873">
                  <c:v>13.25137</c:v>
                </c:pt>
                <c:pt idx="1874">
                  <c:v>13.25887</c:v>
                </c:pt>
                <c:pt idx="1875">
                  <c:v>13.26638</c:v>
                </c:pt>
                <c:pt idx="1876">
                  <c:v>13.27388</c:v>
                </c:pt>
                <c:pt idx="1877">
                  <c:v>13.28139</c:v>
                </c:pt>
                <c:pt idx="1878">
                  <c:v>13.28891</c:v>
                </c:pt>
                <c:pt idx="1879">
                  <c:v>13.296419999999999</c:v>
                </c:pt>
                <c:pt idx="1880">
                  <c:v>13.303940000000001</c:v>
                </c:pt>
                <c:pt idx="1881">
                  <c:v>13.31146</c:v>
                </c:pt>
                <c:pt idx="1882">
                  <c:v>13.31898</c:v>
                </c:pt>
                <c:pt idx="1883">
                  <c:v>13.326499999999999</c:v>
                </c:pt>
                <c:pt idx="1884">
                  <c:v>13.33403</c:v>
                </c:pt>
                <c:pt idx="1885">
                  <c:v>13.34155</c:v>
                </c:pt>
                <c:pt idx="1886">
                  <c:v>13.349080000000001</c:v>
                </c:pt>
                <c:pt idx="1887">
                  <c:v>13.356619999999999</c:v>
                </c:pt>
                <c:pt idx="1888">
                  <c:v>13.36415</c:v>
                </c:pt>
                <c:pt idx="1889">
                  <c:v>13.371689999999999</c:v>
                </c:pt>
                <c:pt idx="1890">
                  <c:v>13.37922</c:v>
                </c:pt>
                <c:pt idx="1891">
                  <c:v>13.386760000000001</c:v>
                </c:pt>
                <c:pt idx="1892">
                  <c:v>13.394310000000001</c:v>
                </c:pt>
                <c:pt idx="1893">
                  <c:v>13.40185</c:v>
                </c:pt>
                <c:pt idx="1894">
                  <c:v>13.4094</c:v>
                </c:pt>
                <c:pt idx="1895">
                  <c:v>13.41695</c:v>
                </c:pt>
                <c:pt idx="1896">
                  <c:v>13.4245</c:v>
                </c:pt>
                <c:pt idx="1897">
                  <c:v>13.43205</c:v>
                </c:pt>
                <c:pt idx="1898">
                  <c:v>13.4396</c:v>
                </c:pt>
                <c:pt idx="1899">
                  <c:v>13.44716</c:v>
                </c:pt>
                <c:pt idx="1900">
                  <c:v>13.45472</c:v>
                </c:pt>
                <c:pt idx="1901">
                  <c:v>13.46228</c:v>
                </c:pt>
                <c:pt idx="1902">
                  <c:v>13.46984</c:v>
                </c:pt>
                <c:pt idx="1903">
                  <c:v>13.477410000000001</c:v>
                </c:pt>
                <c:pt idx="1904">
                  <c:v>13.48498</c:v>
                </c:pt>
                <c:pt idx="1905">
                  <c:v>13.49255</c:v>
                </c:pt>
                <c:pt idx="1906">
                  <c:v>13.500120000000001</c:v>
                </c:pt>
                <c:pt idx="1907">
                  <c:v>13.50769</c:v>
                </c:pt>
                <c:pt idx="1908">
                  <c:v>13.515269999999999</c:v>
                </c:pt>
                <c:pt idx="1909">
                  <c:v>13.52285</c:v>
                </c:pt>
                <c:pt idx="1910">
                  <c:v>13.530430000000001</c:v>
                </c:pt>
                <c:pt idx="1911">
                  <c:v>13.53801</c:v>
                </c:pt>
                <c:pt idx="1912">
                  <c:v>13.5456</c:v>
                </c:pt>
                <c:pt idx="1913">
                  <c:v>13.553179999999999</c:v>
                </c:pt>
                <c:pt idx="1914">
                  <c:v>13.56077</c:v>
                </c:pt>
                <c:pt idx="1915">
                  <c:v>13.56836</c:v>
                </c:pt>
                <c:pt idx="1916">
                  <c:v>13.57596</c:v>
                </c:pt>
                <c:pt idx="1917">
                  <c:v>13.583550000000001</c:v>
                </c:pt>
                <c:pt idx="1918">
                  <c:v>13.591150000000001</c:v>
                </c:pt>
                <c:pt idx="1919">
                  <c:v>13.598750000000001</c:v>
                </c:pt>
                <c:pt idx="1920">
                  <c:v>13.606350000000001</c:v>
                </c:pt>
                <c:pt idx="1921">
                  <c:v>13.613960000000001</c:v>
                </c:pt>
                <c:pt idx="1922">
                  <c:v>13.621560000000001</c:v>
                </c:pt>
                <c:pt idx="1923">
                  <c:v>13.62917</c:v>
                </c:pt>
                <c:pt idx="1924">
                  <c:v>13.63678</c:v>
                </c:pt>
                <c:pt idx="1925">
                  <c:v>13.64439</c:v>
                </c:pt>
                <c:pt idx="1926">
                  <c:v>13.652010000000001</c:v>
                </c:pt>
                <c:pt idx="1927">
                  <c:v>13.65962</c:v>
                </c:pt>
                <c:pt idx="1928">
                  <c:v>13.66724</c:v>
                </c:pt>
                <c:pt idx="1929">
                  <c:v>13.674860000000001</c:v>
                </c:pt>
                <c:pt idx="1930">
                  <c:v>13.68249</c:v>
                </c:pt>
                <c:pt idx="1931">
                  <c:v>13.690110000000001</c:v>
                </c:pt>
                <c:pt idx="1932">
                  <c:v>13.69774</c:v>
                </c:pt>
                <c:pt idx="1933">
                  <c:v>13.70537</c:v>
                </c:pt>
                <c:pt idx="1934">
                  <c:v>13.712999999999999</c:v>
                </c:pt>
                <c:pt idx="1935">
                  <c:v>13.72063</c:v>
                </c:pt>
                <c:pt idx="1936">
                  <c:v>13.72827</c:v>
                </c:pt>
                <c:pt idx="1937">
                  <c:v>13.735910000000001</c:v>
                </c:pt>
                <c:pt idx="1938">
                  <c:v>13.743550000000001</c:v>
                </c:pt>
                <c:pt idx="1939">
                  <c:v>13.751189999999999</c:v>
                </c:pt>
                <c:pt idx="1940">
                  <c:v>13.75883</c:v>
                </c:pt>
                <c:pt idx="1941">
                  <c:v>13.76648</c:v>
                </c:pt>
                <c:pt idx="1942">
                  <c:v>13.77413</c:v>
                </c:pt>
                <c:pt idx="1943">
                  <c:v>13.781779999999999</c:v>
                </c:pt>
                <c:pt idx="1944">
                  <c:v>13.789429999999999</c:v>
                </c:pt>
                <c:pt idx="1945">
                  <c:v>13.797090000000001</c:v>
                </c:pt>
                <c:pt idx="1946">
                  <c:v>13.804740000000001</c:v>
                </c:pt>
                <c:pt idx="1947">
                  <c:v>13.8124</c:v>
                </c:pt>
                <c:pt idx="1948">
                  <c:v>13.82006</c:v>
                </c:pt>
                <c:pt idx="1949">
                  <c:v>13.827730000000001</c:v>
                </c:pt>
                <c:pt idx="1950">
                  <c:v>13.83539</c:v>
                </c:pt>
                <c:pt idx="1951">
                  <c:v>13.843059999999999</c:v>
                </c:pt>
                <c:pt idx="1952">
                  <c:v>13.85073</c:v>
                </c:pt>
                <c:pt idx="1953">
                  <c:v>13.8584</c:v>
                </c:pt>
                <c:pt idx="1954">
                  <c:v>13.86608</c:v>
                </c:pt>
                <c:pt idx="1955">
                  <c:v>13.873749999999999</c:v>
                </c:pt>
                <c:pt idx="1956">
                  <c:v>13.88143</c:v>
                </c:pt>
                <c:pt idx="1957">
                  <c:v>13.889110000000001</c:v>
                </c:pt>
                <c:pt idx="1958">
                  <c:v>13.896789999999999</c:v>
                </c:pt>
                <c:pt idx="1959">
                  <c:v>13.90448</c:v>
                </c:pt>
                <c:pt idx="1960">
                  <c:v>13.91216</c:v>
                </c:pt>
                <c:pt idx="1961">
                  <c:v>13.91985</c:v>
                </c:pt>
                <c:pt idx="1962">
                  <c:v>13.92754</c:v>
                </c:pt>
                <c:pt idx="1963">
                  <c:v>13.93524</c:v>
                </c:pt>
                <c:pt idx="1964">
                  <c:v>13.94293</c:v>
                </c:pt>
                <c:pt idx="1965">
                  <c:v>13.95063</c:v>
                </c:pt>
                <c:pt idx="1966">
                  <c:v>13.95833</c:v>
                </c:pt>
                <c:pt idx="1967">
                  <c:v>13.96603</c:v>
                </c:pt>
                <c:pt idx="1968">
                  <c:v>13.97373</c:v>
                </c:pt>
                <c:pt idx="1969">
                  <c:v>13.981439999999999</c:v>
                </c:pt>
                <c:pt idx="1970">
                  <c:v>13.98915</c:v>
                </c:pt>
                <c:pt idx="1971">
                  <c:v>13.99686</c:v>
                </c:pt>
                <c:pt idx="1972">
                  <c:v>14.004569999999999</c:v>
                </c:pt>
                <c:pt idx="1973">
                  <c:v>14.012280000000001</c:v>
                </c:pt>
                <c:pt idx="1974">
                  <c:v>14.02</c:v>
                </c:pt>
                <c:pt idx="1975">
                  <c:v>14.02772</c:v>
                </c:pt>
                <c:pt idx="1976">
                  <c:v>14.035439999999999</c:v>
                </c:pt>
                <c:pt idx="1977">
                  <c:v>14.04316</c:v>
                </c:pt>
                <c:pt idx="1978">
                  <c:v>14.050890000000001</c:v>
                </c:pt>
                <c:pt idx="1979">
                  <c:v>14.05861</c:v>
                </c:pt>
                <c:pt idx="1980">
                  <c:v>14.06634</c:v>
                </c:pt>
                <c:pt idx="1981">
                  <c:v>14.07408</c:v>
                </c:pt>
                <c:pt idx="1982">
                  <c:v>14.081810000000001</c:v>
                </c:pt>
                <c:pt idx="1983">
                  <c:v>14.08954</c:v>
                </c:pt>
                <c:pt idx="1984">
                  <c:v>14.09728</c:v>
                </c:pt>
                <c:pt idx="1985">
                  <c:v>14.10502</c:v>
                </c:pt>
                <c:pt idx="1986">
                  <c:v>14.11276</c:v>
                </c:pt>
                <c:pt idx="1987">
                  <c:v>14.120509999999999</c:v>
                </c:pt>
                <c:pt idx="1988">
                  <c:v>14.12825</c:v>
                </c:pt>
                <c:pt idx="1989">
                  <c:v>14.135999999999999</c:v>
                </c:pt>
                <c:pt idx="1990">
                  <c:v>14.143750000000001</c:v>
                </c:pt>
                <c:pt idx="1991">
                  <c:v>14.15151</c:v>
                </c:pt>
                <c:pt idx="1992">
                  <c:v>14.15926</c:v>
                </c:pt>
                <c:pt idx="1993">
                  <c:v>14.167020000000001</c:v>
                </c:pt>
                <c:pt idx="1994">
                  <c:v>14.17478</c:v>
                </c:pt>
                <c:pt idx="1995">
                  <c:v>14.182539999999999</c:v>
                </c:pt>
                <c:pt idx="1996">
                  <c:v>14.190300000000001</c:v>
                </c:pt>
                <c:pt idx="1997">
                  <c:v>14.19807</c:v>
                </c:pt>
                <c:pt idx="1998">
                  <c:v>14.205830000000001</c:v>
                </c:pt>
                <c:pt idx="1999">
                  <c:v>14.2136</c:v>
                </c:pt>
                <c:pt idx="2000">
                  <c:v>14.22137</c:v>
                </c:pt>
                <c:pt idx="2001">
                  <c:v>14.229150000000001</c:v>
                </c:pt>
                <c:pt idx="2002">
                  <c:v>14.23692</c:v>
                </c:pt>
                <c:pt idx="2003">
                  <c:v>14.2447</c:v>
                </c:pt>
                <c:pt idx="2004">
                  <c:v>14.25248</c:v>
                </c:pt>
                <c:pt idx="2005">
                  <c:v>14.260260000000001</c:v>
                </c:pt>
                <c:pt idx="2006">
                  <c:v>14.268050000000001</c:v>
                </c:pt>
                <c:pt idx="2007">
                  <c:v>14.275840000000001</c:v>
                </c:pt>
                <c:pt idx="2008">
                  <c:v>14.283620000000001</c:v>
                </c:pt>
                <c:pt idx="2009">
                  <c:v>14.29142</c:v>
                </c:pt>
                <c:pt idx="2010">
                  <c:v>14.29921</c:v>
                </c:pt>
                <c:pt idx="2011">
                  <c:v>14.307</c:v>
                </c:pt>
                <c:pt idx="2012">
                  <c:v>14.3148</c:v>
                </c:pt>
                <c:pt idx="2013">
                  <c:v>14.3226</c:v>
                </c:pt>
                <c:pt idx="2014">
                  <c:v>14.330399999999999</c:v>
                </c:pt>
                <c:pt idx="2015">
                  <c:v>14.338200000000001</c:v>
                </c:pt>
                <c:pt idx="2016">
                  <c:v>14.34601</c:v>
                </c:pt>
                <c:pt idx="2017">
                  <c:v>14.353820000000001</c:v>
                </c:pt>
                <c:pt idx="2018">
                  <c:v>14.36163</c:v>
                </c:pt>
                <c:pt idx="2019">
                  <c:v>14.369440000000001</c:v>
                </c:pt>
                <c:pt idx="2020">
                  <c:v>14.37725</c:v>
                </c:pt>
                <c:pt idx="2021">
                  <c:v>14.385070000000001</c:v>
                </c:pt>
                <c:pt idx="2022">
                  <c:v>14.39289</c:v>
                </c:pt>
                <c:pt idx="2023">
                  <c:v>14.40071</c:v>
                </c:pt>
                <c:pt idx="2024">
                  <c:v>14.408530000000001</c:v>
                </c:pt>
                <c:pt idx="2025">
                  <c:v>14.416359999999999</c:v>
                </c:pt>
                <c:pt idx="2026">
                  <c:v>14.42418</c:v>
                </c:pt>
                <c:pt idx="2027">
                  <c:v>14.43201</c:v>
                </c:pt>
                <c:pt idx="2028">
                  <c:v>14.43984</c:v>
                </c:pt>
                <c:pt idx="2029">
                  <c:v>14.44768</c:v>
                </c:pt>
                <c:pt idx="2030">
                  <c:v>14.45551</c:v>
                </c:pt>
                <c:pt idx="2031">
                  <c:v>14.46335</c:v>
                </c:pt>
                <c:pt idx="2032">
                  <c:v>14.47119</c:v>
                </c:pt>
                <c:pt idx="2033">
                  <c:v>14.47903</c:v>
                </c:pt>
                <c:pt idx="2034">
                  <c:v>14.486879999999999</c:v>
                </c:pt>
                <c:pt idx="2035">
                  <c:v>14.494719999999999</c:v>
                </c:pt>
                <c:pt idx="2036">
                  <c:v>14.50257</c:v>
                </c:pt>
                <c:pt idx="2037">
                  <c:v>14.51042</c:v>
                </c:pt>
                <c:pt idx="2038">
                  <c:v>14.518269999999999</c:v>
                </c:pt>
                <c:pt idx="2039">
                  <c:v>14.52613</c:v>
                </c:pt>
                <c:pt idx="2040">
                  <c:v>14.53398</c:v>
                </c:pt>
                <c:pt idx="2041">
                  <c:v>14.541840000000001</c:v>
                </c:pt>
                <c:pt idx="2042">
                  <c:v>14.5497</c:v>
                </c:pt>
                <c:pt idx="2043">
                  <c:v>14.55757</c:v>
                </c:pt>
                <c:pt idx="2044">
                  <c:v>14.565429999999999</c:v>
                </c:pt>
                <c:pt idx="2045">
                  <c:v>14.5733</c:v>
                </c:pt>
                <c:pt idx="2046">
                  <c:v>14.58117</c:v>
                </c:pt>
                <c:pt idx="2047">
                  <c:v>14.589040000000001</c:v>
                </c:pt>
                <c:pt idx="2048">
                  <c:v>14.596909999999999</c:v>
                </c:pt>
                <c:pt idx="2049">
                  <c:v>14.604789999999999</c:v>
                </c:pt>
                <c:pt idx="2050">
                  <c:v>14.61267</c:v>
                </c:pt>
                <c:pt idx="2051">
                  <c:v>14.62055</c:v>
                </c:pt>
                <c:pt idx="2052">
                  <c:v>14.62843</c:v>
                </c:pt>
                <c:pt idx="2053">
                  <c:v>14.63631</c:v>
                </c:pt>
                <c:pt idx="2054">
                  <c:v>14.6442</c:v>
                </c:pt>
                <c:pt idx="2055">
                  <c:v>14.652089999999999</c:v>
                </c:pt>
                <c:pt idx="2056">
                  <c:v>14.659979999999999</c:v>
                </c:pt>
                <c:pt idx="2057">
                  <c:v>14.667870000000001</c:v>
                </c:pt>
                <c:pt idx="2058">
                  <c:v>14.67577</c:v>
                </c:pt>
                <c:pt idx="2059">
                  <c:v>14.68366</c:v>
                </c:pt>
                <c:pt idx="2060">
                  <c:v>14.691560000000001</c:v>
                </c:pt>
                <c:pt idx="2061">
                  <c:v>14.69946</c:v>
                </c:pt>
                <c:pt idx="2062">
                  <c:v>14.707369999999999</c:v>
                </c:pt>
                <c:pt idx="2063">
                  <c:v>14.71527</c:v>
                </c:pt>
                <c:pt idx="2064">
                  <c:v>14.723179999999999</c:v>
                </c:pt>
                <c:pt idx="2065">
                  <c:v>14.73109</c:v>
                </c:pt>
                <c:pt idx="2066">
                  <c:v>14.739000000000001</c:v>
                </c:pt>
                <c:pt idx="2067">
                  <c:v>14.746919999999999</c:v>
                </c:pt>
                <c:pt idx="2068">
                  <c:v>14.75483</c:v>
                </c:pt>
                <c:pt idx="2069">
                  <c:v>14.76275</c:v>
                </c:pt>
                <c:pt idx="2070">
                  <c:v>14.770670000000001</c:v>
                </c:pt>
                <c:pt idx="2071">
                  <c:v>14.778589999999999</c:v>
                </c:pt>
                <c:pt idx="2072">
                  <c:v>14.786519999999999</c:v>
                </c:pt>
                <c:pt idx="2073">
                  <c:v>14.794449999999999</c:v>
                </c:pt>
                <c:pt idx="2074">
                  <c:v>14.80237</c:v>
                </c:pt>
                <c:pt idx="2075">
                  <c:v>14.8103</c:v>
                </c:pt>
                <c:pt idx="2076">
                  <c:v>14.818239999999999</c:v>
                </c:pt>
                <c:pt idx="2077">
                  <c:v>14.826169999999999</c:v>
                </c:pt>
                <c:pt idx="2078">
                  <c:v>14.834110000000001</c:v>
                </c:pt>
                <c:pt idx="2079">
                  <c:v>14.84205</c:v>
                </c:pt>
                <c:pt idx="2080">
                  <c:v>14.84999</c:v>
                </c:pt>
                <c:pt idx="2081">
                  <c:v>14.85793</c:v>
                </c:pt>
                <c:pt idx="2082">
                  <c:v>14.865880000000001</c:v>
                </c:pt>
                <c:pt idx="2083">
                  <c:v>14.87383</c:v>
                </c:pt>
                <c:pt idx="2084">
                  <c:v>14.881779999999999</c:v>
                </c:pt>
                <c:pt idx="2085">
                  <c:v>14.88973</c:v>
                </c:pt>
                <c:pt idx="2086">
                  <c:v>14.897690000000001</c:v>
                </c:pt>
                <c:pt idx="2087">
                  <c:v>14.90564</c:v>
                </c:pt>
                <c:pt idx="2088">
                  <c:v>14.913600000000001</c:v>
                </c:pt>
                <c:pt idx="2089">
                  <c:v>14.921559999999999</c:v>
                </c:pt>
                <c:pt idx="2090">
                  <c:v>14.92952</c:v>
                </c:pt>
                <c:pt idx="2091">
                  <c:v>14.93749</c:v>
                </c:pt>
                <c:pt idx="2092">
                  <c:v>14.945460000000001</c:v>
                </c:pt>
                <c:pt idx="2093">
                  <c:v>14.953430000000001</c:v>
                </c:pt>
                <c:pt idx="2094">
                  <c:v>14.961399999999999</c:v>
                </c:pt>
                <c:pt idx="2095">
                  <c:v>14.96937</c:v>
                </c:pt>
                <c:pt idx="2096">
                  <c:v>14.977349999999999</c:v>
                </c:pt>
                <c:pt idx="2097">
                  <c:v>14.98532</c:v>
                </c:pt>
                <c:pt idx="2098">
                  <c:v>14.9933</c:v>
                </c:pt>
                <c:pt idx="2099">
                  <c:v>15.001289999999999</c:v>
                </c:pt>
                <c:pt idx="2100">
                  <c:v>15.009270000000001</c:v>
                </c:pt>
                <c:pt idx="2101">
                  <c:v>15.01726</c:v>
                </c:pt>
                <c:pt idx="2102">
                  <c:v>15.02524</c:v>
                </c:pt>
                <c:pt idx="2103">
                  <c:v>15.03323</c:v>
                </c:pt>
                <c:pt idx="2104">
                  <c:v>15.041230000000001</c:v>
                </c:pt>
                <c:pt idx="2105">
                  <c:v>15.04922</c:v>
                </c:pt>
                <c:pt idx="2106">
                  <c:v>15.057219999999999</c:v>
                </c:pt>
                <c:pt idx="2107">
                  <c:v>15.06522</c:v>
                </c:pt>
                <c:pt idx="2108">
                  <c:v>15.073219999999999</c:v>
                </c:pt>
                <c:pt idx="2109">
                  <c:v>15.08122</c:v>
                </c:pt>
                <c:pt idx="2110">
                  <c:v>15.089230000000001</c:v>
                </c:pt>
                <c:pt idx="2111">
                  <c:v>15.09723</c:v>
                </c:pt>
                <c:pt idx="2112">
                  <c:v>15.10524</c:v>
                </c:pt>
                <c:pt idx="2113">
                  <c:v>15.11326</c:v>
                </c:pt>
                <c:pt idx="2114">
                  <c:v>15.121270000000001</c:v>
                </c:pt>
                <c:pt idx="2115">
                  <c:v>15.129289999999999</c:v>
                </c:pt>
                <c:pt idx="2116">
                  <c:v>15.1373</c:v>
                </c:pt>
                <c:pt idx="2117">
                  <c:v>15.14532</c:v>
                </c:pt>
                <c:pt idx="2118">
                  <c:v>15.15335</c:v>
                </c:pt>
                <c:pt idx="2119">
                  <c:v>15.16137</c:v>
                </c:pt>
                <c:pt idx="2120">
                  <c:v>15.1694</c:v>
                </c:pt>
                <c:pt idx="2121">
                  <c:v>15.177429999999999</c:v>
                </c:pt>
                <c:pt idx="2122">
                  <c:v>15.185460000000001</c:v>
                </c:pt>
                <c:pt idx="2123">
                  <c:v>15.193490000000001</c:v>
                </c:pt>
                <c:pt idx="2124">
                  <c:v>15.20153</c:v>
                </c:pt>
                <c:pt idx="2125">
                  <c:v>15.20956</c:v>
                </c:pt>
                <c:pt idx="2126">
                  <c:v>15.217599999999999</c:v>
                </c:pt>
                <c:pt idx="2127">
                  <c:v>15.22564</c:v>
                </c:pt>
                <c:pt idx="2128">
                  <c:v>15.233689999999999</c:v>
                </c:pt>
                <c:pt idx="2129">
                  <c:v>15.24173</c:v>
                </c:pt>
                <c:pt idx="2130">
                  <c:v>15.249779999999999</c:v>
                </c:pt>
                <c:pt idx="2131">
                  <c:v>15.25783</c:v>
                </c:pt>
                <c:pt idx="2132">
                  <c:v>15.265879999999999</c:v>
                </c:pt>
                <c:pt idx="2133">
                  <c:v>15.27394</c:v>
                </c:pt>
                <c:pt idx="2134">
                  <c:v>15.28199</c:v>
                </c:pt>
                <c:pt idx="2135">
                  <c:v>15.290050000000001</c:v>
                </c:pt>
                <c:pt idx="2136">
                  <c:v>15.298109999999999</c:v>
                </c:pt>
                <c:pt idx="2137">
                  <c:v>15.30617</c:v>
                </c:pt>
                <c:pt idx="2138">
                  <c:v>15.31424</c:v>
                </c:pt>
                <c:pt idx="2139">
                  <c:v>15.32231</c:v>
                </c:pt>
                <c:pt idx="2140">
                  <c:v>15.33038</c:v>
                </c:pt>
                <c:pt idx="2141">
                  <c:v>15.33845</c:v>
                </c:pt>
                <c:pt idx="2142">
                  <c:v>15.34652</c:v>
                </c:pt>
                <c:pt idx="2143">
                  <c:v>15.3546</c:v>
                </c:pt>
                <c:pt idx="2144">
                  <c:v>15.36267</c:v>
                </c:pt>
                <c:pt idx="2145">
                  <c:v>15.370749999999999</c:v>
                </c:pt>
                <c:pt idx="2146">
                  <c:v>15.378830000000001</c:v>
                </c:pt>
                <c:pt idx="2147">
                  <c:v>15.38692</c:v>
                </c:pt>
                <c:pt idx="2148">
                  <c:v>15.395</c:v>
                </c:pt>
                <c:pt idx="2149">
                  <c:v>15.403090000000001</c:v>
                </c:pt>
                <c:pt idx="2150">
                  <c:v>15.41118</c:v>
                </c:pt>
                <c:pt idx="2151">
                  <c:v>15.419280000000001</c:v>
                </c:pt>
                <c:pt idx="2152">
                  <c:v>15.42737</c:v>
                </c:pt>
                <c:pt idx="2153">
                  <c:v>15.43547</c:v>
                </c:pt>
                <c:pt idx="2154">
                  <c:v>15.443569999999999</c:v>
                </c:pt>
                <c:pt idx="2155">
                  <c:v>15.45167</c:v>
                </c:pt>
                <c:pt idx="2156">
                  <c:v>15.459770000000001</c:v>
                </c:pt>
                <c:pt idx="2157">
                  <c:v>15.46787</c:v>
                </c:pt>
                <c:pt idx="2158">
                  <c:v>15.47598</c:v>
                </c:pt>
                <c:pt idx="2159">
                  <c:v>15.48409</c:v>
                </c:pt>
                <c:pt idx="2160">
                  <c:v>15.4922</c:v>
                </c:pt>
                <c:pt idx="2161">
                  <c:v>15.50032</c:v>
                </c:pt>
                <c:pt idx="2162">
                  <c:v>15.508430000000001</c:v>
                </c:pt>
                <c:pt idx="2163">
                  <c:v>15.516550000000001</c:v>
                </c:pt>
                <c:pt idx="2164">
                  <c:v>15.52467</c:v>
                </c:pt>
                <c:pt idx="2165">
                  <c:v>15.53279</c:v>
                </c:pt>
                <c:pt idx="2166">
                  <c:v>15.54092</c:v>
                </c:pt>
                <c:pt idx="2167">
                  <c:v>15.54904</c:v>
                </c:pt>
                <c:pt idx="2168">
                  <c:v>15.557169999999999</c:v>
                </c:pt>
                <c:pt idx="2169">
                  <c:v>15.565300000000001</c:v>
                </c:pt>
                <c:pt idx="2170">
                  <c:v>15.57343</c:v>
                </c:pt>
                <c:pt idx="2171">
                  <c:v>15.581569999999999</c:v>
                </c:pt>
                <c:pt idx="2172">
                  <c:v>15.58971</c:v>
                </c:pt>
                <c:pt idx="2173">
                  <c:v>15.597849999999999</c:v>
                </c:pt>
                <c:pt idx="2174">
                  <c:v>15.60599</c:v>
                </c:pt>
                <c:pt idx="2175">
                  <c:v>15.614129999999999</c:v>
                </c:pt>
                <c:pt idx="2176">
                  <c:v>15.62228</c:v>
                </c:pt>
                <c:pt idx="2177">
                  <c:v>15.630420000000001</c:v>
                </c:pt>
                <c:pt idx="2178">
                  <c:v>15.63857</c:v>
                </c:pt>
                <c:pt idx="2179">
                  <c:v>15.64673</c:v>
                </c:pt>
                <c:pt idx="2180">
                  <c:v>15.65488</c:v>
                </c:pt>
                <c:pt idx="2181">
                  <c:v>15.663040000000001</c:v>
                </c:pt>
                <c:pt idx="2182">
                  <c:v>15.671189999999999</c:v>
                </c:pt>
                <c:pt idx="2183">
                  <c:v>15.679349999999999</c:v>
                </c:pt>
                <c:pt idx="2184">
                  <c:v>15.687519999999999</c:v>
                </c:pt>
                <c:pt idx="2185">
                  <c:v>15.695679999999999</c:v>
                </c:pt>
                <c:pt idx="2186">
                  <c:v>15.703849999999999</c:v>
                </c:pt>
                <c:pt idx="2187">
                  <c:v>15.712020000000001</c:v>
                </c:pt>
                <c:pt idx="2188">
                  <c:v>15.720190000000001</c:v>
                </c:pt>
                <c:pt idx="2189">
                  <c:v>15.72836</c:v>
                </c:pt>
                <c:pt idx="2190">
                  <c:v>15.73654</c:v>
                </c:pt>
                <c:pt idx="2191">
                  <c:v>15.74471</c:v>
                </c:pt>
                <c:pt idx="2192">
                  <c:v>15.752890000000001</c:v>
                </c:pt>
                <c:pt idx="2193">
                  <c:v>15.76108</c:v>
                </c:pt>
                <c:pt idx="2194">
                  <c:v>15.769259999999999</c:v>
                </c:pt>
                <c:pt idx="2195">
                  <c:v>15.77744</c:v>
                </c:pt>
                <c:pt idx="2196">
                  <c:v>15.785629999999999</c:v>
                </c:pt>
                <c:pt idx="2197">
                  <c:v>15.79382</c:v>
                </c:pt>
                <c:pt idx="2198">
                  <c:v>15.802020000000001</c:v>
                </c:pt>
                <c:pt idx="2199">
                  <c:v>15.81021</c:v>
                </c:pt>
                <c:pt idx="2200">
                  <c:v>15.81841</c:v>
                </c:pt>
                <c:pt idx="2201">
                  <c:v>15.826599999999999</c:v>
                </c:pt>
                <c:pt idx="2202">
                  <c:v>15.834809999999999</c:v>
                </c:pt>
                <c:pt idx="2203">
                  <c:v>15.84301</c:v>
                </c:pt>
                <c:pt idx="2204">
                  <c:v>15.85121</c:v>
                </c:pt>
                <c:pt idx="2205">
                  <c:v>15.85942</c:v>
                </c:pt>
                <c:pt idx="2206">
                  <c:v>15.86763</c:v>
                </c:pt>
                <c:pt idx="2207">
                  <c:v>15.87584</c:v>
                </c:pt>
                <c:pt idx="2208">
                  <c:v>15.88406</c:v>
                </c:pt>
                <c:pt idx="2209">
                  <c:v>15.89227</c:v>
                </c:pt>
                <c:pt idx="2210">
                  <c:v>15.90049</c:v>
                </c:pt>
                <c:pt idx="2211">
                  <c:v>15.908709999999999</c:v>
                </c:pt>
                <c:pt idx="2212">
                  <c:v>15.916930000000001</c:v>
                </c:pt>
                <c:pt idx="2213">
                  <c:v>15.92515</c:v>
                </c:pt>
                <c:pt idx="2214">
                  <c:v>15.93338</c:v>
                </c:pt>
                <c:pt idx="2215">
                  <c:v>15.941610000000001</c:v>
                </c:pt>
                <c:pt idx="2216">
                  <c:v>15.94984</c:v>
                </c:pt>
                <c:pt idx="2217">
                  <c:v>15.958069999999999</c:v>
                </c:pt>
                <c:pt idx="2218">
                  <c:v>15.96631</c:v>
                </c:pt>
                <c:pt idx="2219">
                  <c:v>15.974539999999999</c:v>
                </c:pt>
                <c:pt idx="2220">
                  <c:v>15.98278</c:v>
                </c:pt>
                <c:pt idx="2221">
                  <c:v>15.991020000000001</c:v>
                </c:pt>
                <c:pt idx="2222">
                  <c:v>15.999269999999999</c:v>
                </c:pt>
                <c:pt idx="2223">
                  <c:v>16.00751</c:v>
                </c:pt>
                <c:pt idx="2224">
                  <c:v>16.01576</c:v>
                </c:pt>
                <c:pt idx="2225">
                  <c:v>16.024010000000001</c:v>
                </c:pt>
                <c:pt idx="2226">
                  <c:v>16.032260000000001</c:v>
                </c:pt>
                <c:pt idx="2227">
                  <c:v>16.040520000000001</c:v>
                </c:pt>
                <c:pt idx="2228">
                  <c:v>16.048770000000001</c:v>
                </c:pt>
                <c:pt idx="2229">
                  <c:v>16.057030000000001</c:v>
                </c:pt>
                <c:pt idx="2230">
                  <c:v>16.065290000000001</c:v>
                </c:pt>
                <c:pt idx="2231">
                  <c:v>16.073550000000001</c:v>
                </c:pt>
                <c:pt idx="2232">
                  <c:v>16.08182</c:v>
                </c:pt>
                <c:pt idx="2233">
                  <c:v>16.09008</c:v>
                </c:pt>
                <c:pt idx="2234">
                  <c:v>16.09835</c:v>
                </c:pt>
                <c:pt idx="2235">
                  <c:v>16.106619999999999</c:v>
                </c:pt>
                <c:pt idx="2236">
                  <c:v>16.114889999999999</c:v>
                </c:pt>
                <c:pt idx="2237">
                  <c:v>16.123169999999998</c:v>
                </c:pt>
                <c:pt idx="2238">
                  <c:v>16.131450000000001</c:v>
                </c:pt>
                <c:pt idx="2239">
                  <c:v>16.13973</c:v>
                </c:pt>
                <c:pt idx="2240">
                  <c:v>16.148009999999999</c:v>
                </c:pt>
                <c:pt idx="2241">
                  <c:v>16.156289999999998</c:v>
                </c:pt>
                <c:pt idx="2242">
                  <c:v>16.164580000000001</c:v>
                </c:pt>
                <c:pt idx="2243">
                  <c:v>16.17286</c:v>
                </c:pt>
                <c:pt idx="2244">
                  <c:v>16.181159999999998</c:v>
                </c:pt>
                <c:pt idx="2245">
                  <c:v>16.189450000000001</c:v>
                </c:pt>
                <c:pt idx="2246">
                  <c:v>16.19774</c:v>
                </c:pt>
                <c:pt idx="2247">
                  <c:v>16.206040000000002</c:v>
                </c:pt>
                <c:pt idx="2248">
                  <c:v>16.21434</c:v>
                </c:pt>
                <c:pt idx="2249">
                  <c:v>16.222639999999998</c:v>
                </c:pt>
                <c:pt idx="2250">
                  <c:v>16.23094</c:v>
                </c:pt>
                <c:pt idx="2251">
                  <c:v>16.239239999999999</c:v>
                </c:pt>
                <c:pt idx="2252">
                  <c:v>16.24755</c:v>
                </c:pt>
                <c:pt idx="2253">
                  <c:v>16.255859999999998</c:v>
                </c:pt>
                <c:pt idx="2254">
                  <c:v>16.26417</c:v>
                </c:pt>
                <c:pt idx="2255">
                  <c:v>16.272490000000001</c:v>
                </c:pt>
                <c:pt idx="2256">
                  <c:v>16.280799999999999</c:v>
                </c:pt>
                <c:pt idx="2257">
                  <c:v>16.28912</c:v>
                </c:pt>
                <c:pt idx="2258">
                  <c:v>16.297440000000002</c:v>
                </c:pt>
                <c:pt idx="2259">
                  <c:v>16.305759999999999</c:v>
                </c:pt>
                <c:pt idx="2260">
                  <c:v>16.314080000000001</c:v>
                </c:pt>
                <c:pt idx="2261">
                  <c:v>16.322410000000001</c:v>
                </c:pt>
                <c:pt idx="2262">
                  <c:v>16.330739999999999</c:v>
                </c:pt>
                <c:pt idx="2263">
                  <c:v>16.33907</c:v>
                </c:pt>
                <c:pt idx="2264">
                  <c:v>16.3474</c:v>
                </c:pt>
                <c:pt idx="2265">
                  <c:v>16.355740000000001</c:v>
                </c:pt>
                <c:pt idx="2266">
                  <c:v>16.364070000000002</c:v>
                </c:pt>
                <c:pt idx="2267">
                  <c:v>16.372409999999999</c:v>
                </c:pt>
                <c:pt idx="2268">
                  <c:v>16.380749999999999</c:v>
                </c:pt>
                <c:pt idx="2269">
                  <c:v>16.389099999999999</c:v>
                </c:pt>
                <c:pt idx="2270">
                  <c:v>16.39744</c:v>
                </c:pt>
                <c:pt idx="2271">
                  <c:v>16.40579</c:v>
                </c:pt>
                <c:pt idx="2272">
                  <c:v>16.41414</c:v>
                </c:pt>
                <c:pt idx="2273">
                  <c:v>16.42249</c:v>
                </c:pt>
                <c:pt idx="2274">
                  <c:v>16.43084</c:v>
                </c:pt>
                <c:pt idx="2275">
                  <c:v>16.4392</c:v>
                </c:pt>
                <c:pt idx="2276">
                  <c:v>16.447559999999999</c:v>
                </c:pt>
                <c:pt idx="2277">
                  <c:v>16.455919999999999</c:v>
                </c:pt>
                <c:pt idx="2278">
                  <c:v>16.464279999999999</c:v>
                </c:pt>
                <c:pt idx="2279">
                  <c:v>16.472639999999998</c:v>
                </c:pt>
                <c:pt idx="2280">
                  <c:v>16.481010000000001</c:v>
                </c:pt>
                <c:pt idx="2281">
                  <c:v>16.489380000000001</c:v>
                </c:pt>
                <c:pt idx="2282">
                  <c:v>16.49775</c:v>
                </c:pt>
                <c:pt idx="2283">
                  <c:v>16.506119999999999</c:v>
                </c:pt>
                <c:pt idx="2284">
                  <c:v>16.514500000000002</c:v>
                </c:pt>
                <c:pt idx="2285">
                  <c:v>16.522870000000001</c:v>
                </c:pt>
                <c:pt idx="2286">
                  <c:v>16.53125</c:v>
                </c:pt>
                <c:pt idx="2287">
                  <c:v>16.539629999999999</c:v>
                </c:pt>
                <c:pt idx="2288">
                  <c:v>16.548020000000001</c:v>
                </c:pt>
                <c:pt idx="2289">
                  <c:v>16.5564</c:v>
                </c:pt>
                <c:pt idx="2290">
                  <c:v>16.564789999999999</c:v>
                </c:pt>
                <c:pt idx="2291">
                  <c:v>16.573180000000001</c:v>
                </c:pt>
                <c:pt idx="2292">
                  <c:v>16.581569999999999</c:v>
                </c:pt>
                <c:pt idx="2293">
                  <c:v>16.589970000000001</c:v>
                </c:pt>
                <c:pt idx="2294">
                  <c:v>16.59836</c:v>
                </c:pt>
                <c:pt idx="2295">
                  <c:v>16.606760000000001</c:v>
                </c:pt>
                <c:pt idx="2296">
                  <c:v>16.615159999999999</c:v>
                </c:pt>
                <c:pt idx="2297">
                  <c:v>16.623560000000001</c:v>
                </c:pt>
                <c:pt idx="2298">
                  <c:v>16.631969999999999</c:v>
                </c:pt>
                <c:pt idx="2299">
                  <c:v>16.64038</c:v>
                </c:pt>
                <c:pt idx="2300">
                  <c:v>16.648779999999999</c:v>
                </c:pt>
                <c:pt idx="2301">
                  <c:v>16.65719</c:v>
                </c:pt>
                <c:pt idx="2302">
                  <c:v>16.665610000000001</c:v>
                </c:pt>
                <c:pt idx="2303">
                  <c:v>16.674019999999999</c:v>
                </c:pt>
                <c:pt idx="2304">
                  <c:v>16.68244</c:v>
                </c:pt>
                <c:pt idx="2305">
                  <c:v>16.690860000000001</c:v>
                </c:pt>
                <c:pt idx="2306">
                  <c:v>16.699280000000002</c:v>
                </c:pt>
                <c:pt idx="2307">
                  <c:v>16.707709999999999</c:v>
                </c:pt>
                <c:pt idx="2308">
                  <c:v>16.71613</c:v>
                </c:pt>
                <c:pt idx="2309">
                  <c:v>16.72456</c:v>
                </c:pt>
                <c:pt idx="2310">
                  <c:v>16.732990000000001</c:v>
                </c:pt>
                <c:pt idx="2311">
                  <c:v>16.741420000000002</c:v>
                </c:pt>
                <c:pt idx="2312">
                  <c:v>16.749860000000002</c:v>
                </c:pt>
                <c:pt idx="2313">
                  <c:v>16.758289999999999</c:v>
                </c:pt>
                <c:pt idx="2314">
                  <c:v>16.766729999999999</c:v>
                </c:pt>
                <c:pt idx="2315">
                  <c:v>16.775169999999999</c:v>
                </c:pt>
                <c:pt idx="2316">
                  <c:v>16.783619999999999</c:v>
                </c:pt>
                <c:pt idx="2317">
                  <c:v>16.792059999999999</c:v>
                </c:pt>
                <c:pt idx="2318">
                  <c:v>16.800509999999999</c:v>
                </c:pt>
                <c:pt idx="2319">
                  <c:v>16.808959999999999</c:v>
                </c:pt>
                <c:pt idx="2320">
                  <c:v>16.817409999999999</c:v>
                </c:pt>
                <c:pt idx="2321">
                  <c:v>16.825859999999999</c:v>
                </c:pt>
                <c:pt idx="2322">
                  <c:v>16.834320000000002</c:v>
                </c:pt>
                <c:pt idx="2323">
                  <c:v>16.842780000000001</c:v>
                </c:pt>
                <c:pt idx="2324">
                  <c:v>16.851230000000001</c:v>
                </c:pt>
                <c:pt idx="2325">
                  <c:v>16.8597</c:v>
                </c:pt>
                <c:pt idx="2326">
                  <c:v>16.86816</c:v>
                </c:pt>
                <c:pt idx="2327">
                  <c:v>16.876629999999999</c:v>
                </c:pt>
                <c:pt idx="2328">
                  <c:v>16.885100000000001</c:v>
                </c:pt>
                <c:pt idx="2329">
                  <c:v>16.89357</c:v>
                </c:pt>
                <c:pt idx="2330">
                  <c:v>16.90204</c:v>
                </c:pt>
                <c:pt idx="2331">
                  <c:v>16.910509999999999</c:v>
                </c:pt>
                <c:pt idx="2332">
                  <c:v>16.918990000000001</c:v>
                </c:pt>
                <c:pt idx="2333">
                  <c:v>16.92747</c:v>
                </c:pt>
                <c:pt idx="2334">
                  <c:v>16.935949999999998</c:v>
                </c:pt>
                <c:pt idx="2335">
                  <c:v>16.94444</c:v>
                </c:pt>
                <c:pt idx="2336">
                  <c:v>16.952919999999999</c:v>
                </c:pt>
                <c:pt idx="2337">
                  <c:v>16.961410000000001</c:v>
                </c:pt>
                <c:pt idx="2338">
                  <c:v>16.969899999999999</c:v>
                </c:pt>
                <c:pt idx="2339">
                  <c:v>16.978390000000001</c:v>
                </c:pt>
                <c:pt idx="2340">
                  <c:v>16.986879999999999</c:v>
                </c:pt>
                <c:pt idx="2341">
                  <c:v>16.995380000000001</c:v>
                </c:pt>
                <c:pt idx="2342">
                  <c:v>17.003879999999999</c:v>
                </c:pt>
                <c:pt idx="2343">
                  <c:v>17.01238</c:v>
                </c:pt>
                <c:pt idx="2344">
                  <c:v>17.020879999999998</c:v>
                </c:pt>
                <c:pt idx="2345">
                  <c:v>17.02938</c:v>
                </c:pt>
                <c:pt idx="2346">
                  <c:v>17.037890000000001</c:v>
                </c:pt>
                <c:pt idx="2347">
                  <c:v>17.046399999999998</c:v>
                </c:pt>
                <c:pt idx="2348">
                  <c:v>17.05491</c:v>
                </c:pt>
                <c:pt idx="2349">
                  <c:v>17.063420000000001</c:v>
                </c:pt>
                <c:pt idx="2350">
                  <c:v>17.071940000000001</c:v>
                </c:pt>
                <c:pt idx="2351">
                  <c:v>17.080459999999999</c:v>
                </c:pt>
                <c:pt idx="2352">
                  <c:v>17.08897</c:v>
                </c:pt>
                <c:pt idx="2353">
                  <c:v>17.0975</c:v>
                </c:pt>
                <c:pt idx="2354">
                  <c:v>17.106020000000001</c:v>
                </c:pt>
                <c:pt idx="2355">
                  <c:v>17.114550000000001</c:v>
                </c:pt>
                <c:pt idx="2356">
                  <c:v>17.123069999999998</c:v>
                </c:pt>
                <c:pt idx="2357">
                  <c:v>17.131599999999999</c:v>
                </c:pt>
                <c:pt idx="2358">
                  <c:v>17.140129999999999</c:v>
                </c:pt>
                <c:pt idx="2359">
                  <c:v>17.148669999999999</c:v>
                </c:pt>
                <c:pt idx="2360">
                  <c:v>17.157209999999999</c:v>
                </c:pt>
                <c:pt idx="2361">
                  <c:v>17.16574</c:v>
                </c:pt>
                <c:pt idx="2362">
                  <c:v>17.174289999999999</c:v>
                </c:pt>
                <c:pt idx="2363">
                  <c:v>17.182829999999999</c:v>
                </c:pt>
                <c:pt idx="2364">
                  <c:v>17.191369999999999</c:v>
                </c:pt>
                <c:pt idx="2365">
                  <c:v>17.199919999999999</c:v>
                </c:pt>
                <c:pt idx="2366">
                  <c:v>17.208469999999998</c:v>
                </c:pt>
                <c:pt idx="2367">
                  <c:v>17.217020000000002</c:v>
                </c:pt>
                <c:pt idx="2368">
                  <c:v>17.225570000000001</c:v>
                </c:pt>
                <c:pt idx="2369">
                  <c:v>17.23413</c:v>
                </c:pt>
                <c:pt idx="2370">
                  <c:v>17.24269</c:v>
                </c:pt>
                <c:pt idx="2371">
                  <c:v>17.251249999999999</c:v>
                </c:pt>
                <c:pt idx="2372">
                  <c:v>17.259810000000002</c:v>
                </c:pt>
                <c:pt idx="2373">
                  <c:v>17.268370000000001</c:v>
                </c:pt>
                <c:pt idx="2374">
                  <c:v>17.27694</c:v>
                </c:pt>
                <c:pt idx="2375">
                  <c:v>17.285509999999999</c:v>
                </c:pt>
                <c:pt idx="2376">
                  <c:v>17.294080000000001</c:v>
                </c:pt>
                <c:pt idx="2377">
                  <c:v>17.30265</c:v>
                </c:pt>
                <c:pt idx="2378">
                  <c:v>17.311219999999999</c:v>
                </c:pt>
                <c:pt idx="2379">
                  <c:v>17.319800000000001</c:v>
                </c:pt>
                <c:pt idx="2380">
                  <c:v>17.328379999999999</c:v>
                </c:pt>
                <c:pt idx="2381">
                  <c:v>17.336960000000001</c:v>
                </c:pt>
                <c:pt idx="2382">
                  <c:v>17.34554</c:v>
                </c:pt>
                <c:pt idx="2383">
                  <c:v>17.354130000000001</c:v>
                </c:pt>
                <c:pt idx="2384">
                  <c:v>17.362719999999999</c:v>
                </c:pt>
                <c:pt idx="2385">
                  <c:v>17.371310000000001</c:v>
                </c:pt>
                <c:pt idx="2386">
                  <c:v>17.379899999999999</c:v>
                </c:pt>
                <c:pt idx="2387">
                  <c:v>17.388490000000001</c:v>
                </c:pt>
                <c:pt idx="2388">
                  <c:v>17.397089999999999</c:v>
                </c:pt>
                <c:pt idx="2389">
                  <c:v>17.40569</c:v>
                </c:pt>
                <c:pt idx="2390">
                  <c:v>17.414290000000001</c:v>
                </c:pt>
                <c:pt idx="2391">
                  <c:v>17.422889999999999</c:v>
                </c:pt>
                <c:pt idx="2392">
                  <c:v>17.43149</c:v>
                </c:pt>
                <c:pt idx="2393">
                  <c:v>17.440100000000001</c:v>
                </c:pt>
                <c:pt idx="2394">
                  <c:v>17.448709999999998</c:v>
                </c:pt>
                <c:pt idx="2395">
                  <c:v>17.457319999999999</c:v>
                </c:pt>
                <c:pt idx="2396">
                  <c:v>17.46593</c:v>
                </c:pt>
                <c:pt idx="2397">
                  <c:v>17.474540000000001</c:v>
                </c:pt>
                <c:pt idx="2398">
                  <c:v>17.483160000000002</c:v>
                </c:pt>
                <c:pt idx="2399">
                  <c:v>17.491779999999999</c:v>
                </c:pt>
                <c:pt idx="2400">
                  <c:v>17.500399999999999</c:v>
                </c:pt>
                <c:pt idx="2401">
                  <c:v>17.509029999999999</c:v>
                </c:pt>
                <c:pt idx="2402">
                  <c:v>17.51765</c:v>
                </c:pt>
                <c:pt idx="2403">
                  <c:v>17.52628</c:v>
                </c:pt>
                <c:pt idx="2404">
                  <c:v>17.53491</c:v>
                </c:pt>
                <c:pt idx="2405">
                  <c:v>17.54354</c:v>
                </c:pt>
                <c:pt idx="2406">
                  <c:v>17.55218</c:v>
                </c:pt>
                <c:pt idx="2407">
                  <c:v>17.56081</c:v>
                </c:pt>
                <c:pt idx="2408">
                  <c:v>17.56945</c:v>
                </c:pt>
                <c:pt idx="2409">
                  <c:v>17.57809</c:v>
                </c:pt>
                <c:pt idx="2410">
                  <c:v>17.586729999999999</c:v>
                </c:pt>
                <c:pt idx="2411">
                  <c:v>17.595379999999999</c:v>
                </c:pt>
                <c:pt idx="2412">
                  <c:v>17.604019999999998</c:v>
                </c:pt>
                <c:pt idx="2413">
                  <c:v>17.612670000000001</c:v>
                </c:pt>
                <c:pt idx="2414">
                  <c:v>17.621320000000001</c:v>
                </c:pt>
                <c:pt idx="2415">
                  <c:v>17.62998</c:v>
                </c:pt>
                <c:pt idx="2416">
                  <c:v>17.638629999999999</c:v>
                </c:pt>
                <c:pt idx="2417">
                  <c:v>17.647290000000002</c:v>
                </c:pt>
                <c:pt idx="2418">
                  <c:v>17.655950000000001</c:v>
                </c:pt>
                <c:pt idx="2419">
                  <c:v>17.66461</c:v>
                </c:pt>
                <c:pt idx="2420">
                  <c:v>17.673269999999999</c:v>
                </c:pt>
                <c:pt idx="2421">
                  <c:v>17.681940000000001</c:v>
                </c:pt>
                <c:pt idx="2422">
                  <c:v>17.69061</c:v>
                </c:pt>
                <c:pt idx="2423">
                  <c:v>17.699280000000002</c:v>
                </c:pt>
                <c:pt idx="2424">
                  <c:v>17.70795</c:v>
                </c:pt>
                <c:pt idx="2425">
                  <c:v>17.716629999999999</c:v>
                </c:pt>
                <c:pt idx="2426">
                  <c:v>17.725300000000001</c:v>
                </c:pt>
                <c:pt idx="2427">
                  <c:v>17.733979999999999</c:v>
                </c:pt>
                <c:pt idx="2428">
                  <c:v>17.742660000000001</c:v>
                </c:pt>
                <c:pt idx="2429">
                  <c:v>17.751339999999999</c:v>
                </c:pt>
                <c:pt idx="2430">
                  <c:v>17.76003</c:v>
                </c:pt>
                <c:pt idx="2431">
                  <c:v>17.768719999999998</c:v>
                </c:pt>
                <c:pt idx="2432">
                  <c:v>17.77741</c:v>
                </c:pt>
                <c:pt idx="2433">
                  <c:v>17.786100000000001</c:v>
                </c:pt>
                <c:pt idx="2434">
                  <c:v>17.794789999999999</c:v>
                </c:pt>
                <c:pt idx="2435">
                  <c:v>17.80349</c:v>
                </c:pt>
                <c:pt idx="2436">
                  <c:v>17.812190000000001</c:v>
                </c:pt>
                <c:pt idx="2437">
                  <c:v>17.820879999999999</c:v>
                </c:pt>
                <c:pt idx="2438">
                  <c:v>17.82959</c:v>
                </c:pt>
                <c:pt idx="2439">
                  <c:v>17.838290000000001</c:v>
                </c:pt>
                <c:pt idx="2440">
                  <c:v>17.847000000000001</c:v>
                </c:pt>
                <c:pt idx="2441">
                  <c:v>17.855709999999998</c:v>
                </c:pt>
                <c:pt idx="2442">
                  <c:v>17.864419999999999</c:v>
                </c:pt>
                <c:pt idx="2443">
                  <c:v>17.87313</c:v>
                </c:pt>
                <c:pt idx="2444">
                  <c:v>17.88184</c:v>
                </c:pt>
                <c:pt idx="2445">
                  <c:v>17.890560000000001</c:v>
                </c:pt>
                <c:pt idx="2446">
                  <c:v>17.899280000000001</c:v>
                </c:pt>
                <c:pt idx="2447">
                  <c:v>17.908000000000001</c:v>
                </c:pt>
                <c:pt idx="2448">
                  <c:v>17.916730000000001</c:v>
                </c:pt>
                <c:pt idx="2449">
                  <c:v>17.925450000000001</c:v>
                </c:pt>
                <c:pt idx="2450">
                  <c:v>17.934180000000001</c:v>
                </c:pt>
                <c:pt idx="2451">
                  <c:v>17.942910000000001</c:v>
                </c:pt>
                <c:pt idx="2452">
                  <c:v>17.951640000000001</c:v>
                </c:pt>
                <c:pt idx="2453">
                  <c:v>17.960370000000001</c:v>
                </c:pt>
                <c:pt idx="2454">
                  <c:v>17.969110000000001</c:v>
                </c:pt>
                <c:pt idx="2455">
                  <c:v>17.97785</c:v>
                </c:pt>
                <c:pt idx="2456">
                  <c:v>17.98659</c:v>
                </c:pt>
                <c:pt idx="2457">
                  <c:v>17.995329999999999</c:v>
                </c:pt>
                <c:pt idx="2458">
                  <c:v>18.004069999999999</c:v>
                </c:pt>
                <c:pt idx="2459">
                  <c:v>18.012820000000001</c:v>
                </c:pt>
                <c:pt idx="2460">
                  <c:v>18.021570000000001</c:v>
                </c:pt>
                <c:pt idx="2461">
                  <c:v>18.03032</c:v>
                </c:pt>
                <c:pt idx="2462">
                  <c:v>18.039069999999999</c:v>
                </c:pt>
                <c:pt idx="2463">
                  <c:v>18.047830000000001</c:v>
                </c:pt>
                <c:pt idx="2464">
                  <c:v>18.05659</c:v>
                </c:pt>
                <c:pt idx="2465">
                  <c:v>18.065349999999999</c:v>
                </c:pt>
                <c:pt idx="2466">
                  <c:v>18.074110000000001</c:v>
                </c:pt>
                <c:pt idx="2467">
                  <c:v>18.08287</c:v>
                </c:pt>
                <c:pt idx="2468">
                  <c:v>18.091640000000002</c:v>
                </c:pt>
                <c:pt idx="2469">
                  <c:v>18.1004</c:v>
                </c:pt>
                <c:pt idx="2470">
                  <c:v>18.109169999999999</c:v>
                </c:pt>
                <c:pt idx="2471">
                  <c:v>18.11795</c:v>
                </c:pt>
                <c:pt idx="2472">
                  <c:v>18.126719999999999</c:v>
                </c:pt>
                <c:pt idx="2473">
                  <c:v>18.1355</c:v>
                </c:pt>
                <c:pt idx="2474">
                  <c:v>18.144279999999998</c:v>
                </c:pt>
                <c:pt idx="2475">
                  <c:v>18.15306</c:v>
                </c:pt>
                <c:pt idx="2476">
                  <c:v>18.161840000000002</c:v>
                </c:pt>
                <c:pt idx="2477">
                  <c:v>18.17062</c:v>
                </c:pt>
                <c:pt idx="2478">
                  <c:v>18.179410000000001</c:v>
                </c:pt>
                <c:pt idx="2479">
                  <c:v>18.188199999999998</c:v>
                </c:pt>
                <c:pt idx="2480">
                  <c:v>18.19699</c:v>
                </c:pt>
                <c:pt idx="2481">
                  <c:v>18.205780000000001</c:v>
                </c:pt>
                <c:pt idx="2482">
                  <c:v>18.214580000000002</c:v>
                </c:pt>
                <c:pt idx="2483">
                  <c:v>18.223379999999999</c:v>
                </c:pt>
                <c:pt idx="2484">
                  <c:v>18.23218</c:v>
                </c:pt>
                <c:pt idx="2485">
                  <c:v>18.24098</c:v>
                </c:pt>
                <c:pt idx="2486">
                  <c:v>18.249780000000001</c:v>
                </c:pt>
                <c:pt idx="2487">
                  <c:v>18.258590000000002</c:v>
                </c:pt>
                <c:pt idx="2488">
                  <c:v>18.267399999999999</c:v>
                </c:pt>
                <c:pt idx="2489">
                  <c:v>18.276209999999999</c:v>
                </c:pt>
                <c:pt idx="2490">
                  <c:v>18.285019999999999</c:v>
                </c:pt>
                <c:pt idx="2491">
                  <c:v>18.29383</c:v>
                </c:pt>
                <c:pt idx="2492">
                  <c:v>18.30265</c:v>
                </c:pt>
                <c:pt idx="2493">
                  <c:v>18.31147</c:v>
                </c:pt>
                <c:pt idx="2494">
                  <c:v>18.32029</c:v>
                </c:pt>
                <c:pt idx="2495">
                  <c:v>18.32911</c:v>
                </c:pt>
                <c:pt idx="2496">
                  <c:v>18.33794</c:v>
                </c:pt>
                <c:pt idx="2497">
                  <c:v>18.346769999999999</c:v>
                </c:pt>
                <c:pt idx="2498">
                  <c:v>18.355599999999999</c:v>
                </c:pt>
                <c:pt idx="2499">
                  <c:v>18.364429999999999</c:v>
                </c:pt>
                <c:pt idx="2500">
                  <c:v>18.373259999999998</c:v>
                </c:pt>
                <c:pt idx="2501">
                  <c:v>18.382100000000001</c:v>
                </c:pt>
                <c:pt idx="2502">
                  <c:v>18.390940000000001</c:v>
                </c:pt>
                <c:pt idx="2503">
                  <c:v>18.39978</c:v>
                </c:pt>
                <c:pt idx="2504">
                  <c:v>18.408619999999999</c:v>
                </c:pt>
                <c:pt idx="2505">
                  <c:v>18.417459999999998</c:v>
                </c:pt>
                <c:pt idx="2506">
                  <c:v>18.426310000000001</c:v>
                </c:pt>
                <c:pt idx="2507">
                  <c:v>18.43516</c:v>
                </c:pt>
                <c:pt idx="2508">
                  <c:v>18.444009999999999</c:v>
                </c:pt>
                <c:pt idx="2509">
                  <c:v>18.452860000000001</c:v>
                </c:pt>
                <c:pt idx="2510">
                  <c:v>18.46172</c:v>
                </c:pt>
                <c:pt idx="2511">
                  <c:v>18.470569999999999</c:v>
                </c:pt>
                <c:pt idx="2512">
                  <c:v>18.479430000000001</c:v>
                </c:pt>
                <c:pt idx="2513">
                  <c:v>18.488289999999999</c:v>
                </c:pt>
                <c:pt idx="2514">
                  <c:v>18.497160000000001</c:v>
                </c:pt>
                <c:pt idx="2515">
                  <c:v>18.506019999999999</c:v>
                </c:pt>
                <c:pt idx="2516">
                  <c:v>18.514890000000001</c:v>
                </c:pt>
                <c:pt idx="2517">
                  <c:v>18.523759999999999</c:v>
                </c:pt>
                <c:pt idx="2518">
                  <c:v>18.532630000000001</c:v>
                </c:pt>
                <c:pt idx="2519">
                  <c:v>18.541509999999999</c:v>
                </c:pt>
                <c:pt idx="2520">
                  <c:v>18.550380000000001</c:v>
                </c:pt>
                <c:pt idx="2521">
                  <c:v>18.559259999999998</c:v>
                </c:pt>
                <c:pt idx="2522">
                  <c:v>18.56814</c:v>
                </c:pt>
                <c:pt idx="2523">
                  <c:v>18.577020000000001</c:v>
                </c:pt>
                <c:pt idx="2524">
                  <c:v>18.585909999999998</c:v>
                </c:pt>
                <c:pt idx="2525">
                  <c:v>18.594799999999999</c:v>
                </c:pt>
                <c:pt idx="2526">
                  <c:v>18.60369</c:v>
                </c:pt>
                <c:pt idx="2527">
                  <c:v>18.612580000000001</c:v>
                </c:pt>
                <c:pt idx="2528">
                  <c:v>18.621469999999999</c:v>
                </c:pt>
                <c:pt idx="2529">
                  <c:v>18.630369999999999</c:v>
                </c:pt>
                <c:pt idx="2530">
                  <c:v>18.63926</c:v>
                </c:pt>
                <c:pt idx="2531">
                  <c:v>18.648160000000001</c:v>
                </c:pt>
                <c:pt idx="2532">
                  <c:v>18.657060000000001</c:v>
                </c:pt>
                <c:pt idx="2533">
                  <c:v>18.665970000000002</c:v>
                </c:pt>
                <c:pt idx="2534">
                  <c:v>18.674869999999999</c:v>
                </c:pt>
                <c:pt idx="2535">
                  <c:v>18.683779999999999</c:v>
                </c:pt>
                <c:pt idx="2536">
                  <c:v>18.692689999999999</c:v>
                </c:pt>
                <c:pt idx="2537">
                  <c:v>18.701599999999999</c:v>
                </c:pt>
                <c:pt idx="2538">
                  <c:v>18.710519999999999</c:v>
                </c:pt>
                <c:pt idx="2539">
                  <c:v>18.719429999999999</c:v>
                </c:pt>
                <c:pt idx="2540">
                  <c:v>18.728349999999999</c:v>
                </c:pt>
                <c:pt idx="2541">
                  <c:v>18.737269999999999</c:v>
                </c:pt>
                <c:pt idx="2542">
                  <c:v>18.746200000000002</c:v>
                </c:pt>
                <c:pt idx="2543">
                  <c:v>18.755120000000002</c:v>
                </c:pt>
                <c:pt idx="2544">
                  <c:v>18.764050000000001</c:v>
                </c:pt>
                <c:pt idx="2545">
                  <c:v>18.77298</c:v>
                </c:pt>
                <c:pt idx="2546">
                  <c:v>18.78191</c:v>
                </c:pt>
                <c:pt idx="2547">
                  <c:v>18.790839999999999</c:v>
                </c:pt>
                <c:pt idx="2548">
                  <c:v>18.799779999999998</c:v>
                </c:pt>
                <c:pt idx="2549">
                  <c:v>18.808720000000001</c:v>
                </c:pt>
                <c:pt idx="2550">
                  <c:v>18.81766</c:v>
                </c:pt>
                <c:pt idx="2551">
                  <c:v>18.826599999999999</c:v>
                </c:pt>
                <c:pt idx="2552">
                  <c:v>18.835540000000002</c:v>
                </c:pt>
                <c:pt idx="2553">
                  <c:v>18.84449</c:v>
                </c:pt>
                <c:pt idx="2554">
                  <c:v>18.853439999999999</c:v>
                </c:pt>
                <c:pt idx="2555">
                  <c:v>18.862390000000001</c:v>
                </c:pt>
                <c:pt idx="2556">
                  <c:v>18.87134</c:v>
                </c:pt>
                <c:pt idx="2557">
                  <c:v>18.880299999999998</c:v>
                </c:pt>
                <c:pt idx="2558">
                  <c:v>18.889250000000001</c:v>
                </c:pt>
                <c:pt idx="2559">
                  <c:v>18.898209999999999</c:v>
                </c:pt>
                <c:pt idx="2560">
                  <c:v>18.90718</c:v>
                </c:pt>
                <c:pt idx="2561">
                  <c:v>18.916139999999999</c:v>
                </c:pt>
                <c:pt idx="2562">
                  <c:v>18.9251</c:v>
                </c:pt>
                <c:pt idx="2563">
                  <c:v>18.934069999999998</c:v>
                </c:pt>
                <c:pt idx="2564">
                  <c:v>18.94304</c:v>
                </c:pt>
                <c:pt idx="2565">
                  <c:v>18.952010000000001</c:v>
                </c:pt>
                <c:pt idx="2566">
                  <c:v>18.960989999999999</c:v>
                </c:pt>
                <c:pt idx="2567">
                  <c:v>18.96996</c:v>
                </c:pt>
                <c:pt idx="2568">
                  <c:v>18.978940000000001</c:v>
                </c:pt>
                <c:pt idx="2569">
                  <c:v>18.987919999999999</c:v>
                </c:pt>
                <c:pt idx="2570">
                  <c:v>18.9969</c:v>
                </c:pt>
                <c:pt idx="2571">
                  <c:v>19.005890000000001</c:v>
                </c:pt>
                <c:pt idx="2572">
                  <c:v>19.014869999999998</c:v>
                </c:pt>
                <c:pt idx="2573">
                  <c:v>19.023859999999999</c:v>
                </c:pt>
                <c:pt idx="2574">
                  <c:v>19.03285</c:v>
                </c:pt>
                <c:pt idx="2575">
                  <c:v>19.04185</c:v>
                </c:pt>
                <c:pt idx="2576">
                  <c:v>19.050840000000001</c:v>
                </c:pt>
                <c:pt idx="2577">
                  <c:v>19.059840000000001</c:v>
                </c:pt>
                <c:pt idx="2578">
                  <c:v>19.068840000000002</c:v>
                </c:pt>
                <c:pt idx="2579">
                  <c:v>19.077839999999998</c:v>
                </c:pt>
                <c:pt idx="2580">
                  <c:v>19.086839999999999</c:v>
                </c:pt>
                <c:pt idx="2581">
                  <c:v>19.095849999999999</c:v>
                </c:pt>
                <c:pt idx="2582">
                  <c:v>19.104859999999999</c:v>
                </c:pt>
                <c:pt idx="2583">
                  <c:v>19.113869999999999</c:v>
                </c:pt>
                <c:pt idx="2584">
                  <c:v>19.122879999999999</c:v>
                </c:pt>
                <c:pt idx="2585">
                  <c:v>19.131900000000002</c:v>
                </c:pt>
                <c:pt idx="2586">
                  <c:v>19.140910000000002</c:v>
                </c:pt>
                <c:pt idx="2587">
                  <c:v>19.149930000000001</c:v>
                </c:pt>
                <c:pt idx="2588">
                  <c:v>19.158950000000001</c:v>
                </c:pt>
                <c:pt idx="2589">
                  <c:v>19.16797</c:v>
                </c:pt>
                <c:pt idx="2590">
                  <c:v>19.177</c:v>
                </c:pt>
                <c:pt idx="2591">
                  <c:v>19.186029999999999</c:v>
                </c:pt>
                <c:pt idx="2592">
                  <c:v>19.195049999999998</c:v>
                </c:pt>
                <c:pt idx="2593">
                  <c:v>19.204080000000001</c:v>
                </c:pt>
                <c:pt idx="2594">
                  <c:v>19.21312</c:v>
                </c:pt>
                <c:pt idx="2595">
                  <c:v>19.222149999999999</c:v>
                </c:pt>
                <c:pt idx="2596">
                  <c:v>19.231190000000002</c:v>
                </c:pt>
                <c:pt idx="2597">
                  <c:v>19.24023</c:v>
                </c:pt>
                <c:pt idx="2598">
                  <c:v>19.249269999999999</c:v>
                </c:pt>
                <c:pt idx="2599">
                  <c:v>19.258320000000001</c:v>
                </c:pt>
                <c:pt idx="2600">
                  <c:v>19.26736</c:v>
                </c:pt>
                <c:pt idx="2601">
                  <c:v>19.276409999999998</c:v>
                </c:pt>
                <c:pt idx="2602">
                  <c:v>19.28546</c:v>
                </c:pt>
                <c:pt idx="2603">
                  <c:v>19.294519999999999</c:v>
                </c:pt>
                <c:pt idx="2604">
                  <c:v>19.303570000000001</c:v>
                </c:pt>
                <c:pt idx="2605">
                  <c:v>19.312629999999999</c:v>
                </c:pt>
                <c:pt idx="2606">
                  <c:v>19.32169</c:v>
                </c:pt>
                <c:pt idx="2607">
                  <c:v>19.330749999999998</c:v>
                </c:pt>
                <c:pt idx="2608">
                  <c:v>19.33981</c:v>
                </c:pt>
                <c:pt idx="2609">
                  <c:v>19.348880000000001</c:v>
                </c:pt>
                <c:pt idx="2610">
                  <c:v>19.357939999999999</c:v>
                </c:pt>
                <c:pt idx="2611">
                  <c:v>19.367010000000001</c:v>
                </c:pt>
                <c:pt idx="2612">
                  <c:v>19.376080000000002</c:v>
                </c:pt>
                <c:pt idx="2613">
                  <c:v>19.385159999999999</c:v>
                </c:pt>
                <c:pt idx="2614">
                  <c:v>19.39423</c:v>
                </c:pt>
                <c:pt idx="2615">
                  <c:v>19.403310000000001</c:v>
                </c:pt>
                <c:pt idx="2616">
                  <c:v>19.412389999999998</c:v>
                </c:pt>
                <c:pt idx="2617">
                  <c:v>19.421469999999999</c:v>
                </c:pt>
                <c:pt idx="2618">
                  <c:v>19.43056</c:v>
                </c:pt>
                <c:pt idx="2619">
                  <c:v>19.439640000000001</c:v>
                </c:pt>
                <c:pt idx="2620">
                  <c:v>19.448730000000001</c:v>
                </c:pt>
                <c:pt idx="2621">
                  <c:v>19.457820000000002</c:v>
                </c:pt>
                <c:pt idx="2622">
                  <c:v>19.466919999999998</c:v>
                </c:pt>
                <c:pt idx="2623">
                  <c:v>19.476009999999999</c:v>
                </c:pt>
                <c:pt idx="2624">
                  <c:v>19.485109999999999</c:v>
                </c:pt>
                <c:pt idx="2625">
                  <c:v>19.494209999999999</c:v>
                </c:pt>
                <c:pt idx="2626">
                  <c:v>19.503309999999999</c:v>
                </c:pt>
                <c:pt idx="2627">
                  <c:v>19.512409999999999</c:v>
                </c:pt>
                <c:pt idx="2628">
                  <c:v>19.521519999999999</c:v>
                </c:pt>
                <c:pt idx="2629">
                  <c:v>19.530629999999999</c:v>
                </c:pt>
                <c:pt idx="2630">
                  <c:v>19.539739999999998</c:v>
                </c:pt>
                <c:pt idx="2631">
                  <c:v>19.548850000000002</c:v>
                </c:pt>
                <c:pt idx="2632">
                  <c:v>19.557960000000001</c:v>
                </c:pt>
                <c:pt idx="2633">
                  <c:v>19.567080000000001</c:v>
                </c:pt>
                <c:pt idx="2634">
                  <c:v>19.5762</c:v>
                </c:pt>
                <c:pt idx="2635">
                  <c:v>19.585319999999999</c:v>
                </c:pt>
                <c:pt idx="2636">
                  <c:v>19.594439999999999</c:v>
                </c:pt>
                <c:pt idx="2637">
                  <c:v>19.603570000000001</c:v>
                </c:pt>
                <c:pt idx="2638">
                  <c:v>19.612690000000001</c:v>
                </c:pt>
                <c:pt idx="2639">
                  <c:v>19.62182</c:v>
                </c:pt>
                <c:pt idx="2640">
                  <c:v>19.630949999999999</c:v>
                </c:pt>
                <c:pt idx="2641">
                  <c:v>19.640090000000001</c:v>
                </c:pt>
                <c:pt idx="2642">
                  <c:v>19.64922</c:v>
                </c:pt>
                <c:pt idx="2643">
                  <c:v>19.658359999999998</c:v>
                </c:pt>
                <c:pt idx="2644">
                  <c:v>19.6675</c:v>
                </c:pt>
                <c:pt idx="2645">
                  <c:v>19.676639999999999</c:v>
                </c:pt>
                <c:pt idx="2646">
                  <c:v>19.685780000000001</c:v>
                </c:pt>
                <c:pt idx="2647">
                  <c:v>19.694929999999999</c:v>
                </c:pt>
                <c:pt idx="2648">
                  <c:v>19.704080000000001</c:v>
                </c:pt>
                <c:pt idx="2649">
                  <c:v>19.713229999999999</c:v>
                </c:pt>
                <c:pt idx="2650">
                  <c:v>19.722380000000001</c:v>
                </c:pt>
                <c:pt idx="2651">
                  <c:v>19.731529999999999</c:v>
                </c:pt>
                <c:pt idx="2652">
                  <c:v>19.740690000000001</c:v>
                </c:pt>
                <c:pt idx="2653">
                  <c:v>19.749849999999999</c:v>
                </c:pt>
                <c:pt idx="2654">
                  <c:v>19.75901</c:v>
                </c:pt>
                <c:pt idx="2655">
                  <c:v>19.768170000000001</c:v>
                </c:pt>
                <c:pt idx="2656">
                  <c:v>19.777339999999999</c:v>
                </c:pt>
                <c:pt idx="2657">
                  <c:v>19.7865</c:v>
                </c:pt>
                <c:pt idx="2658">
                  <c:v>19.795680000000001</c:v>
                </c:pt>
                <c:pt idx="2659">
                  <c:v>19.804849999999998</c:v>
                </c:pt>
                <c:pt idx="2660">
                  <c:v>19.814019999999999</c:v>
                </c:pt>
                <c:pt idx="2661">
                  <c:v>19.8232</c:v>
                </c:pt>
                <c:pt idx="2662">
                  <c:v>19.832370000000001</c:v>
                </c:pt>
                <c:pt idx="2663">
                  <c:v>19.841550000000002</c:v>
                </c:pt>
                <c:pt idx="2664">
                  <c:v>19.850729999999999</c:v>
                </c:pt>
                <c:pt idx="2665">
                  <c:v>19.859919999999999</c:v>
                </c:pt>
                <c:pt idx="2666">
                  <c:v>19.869109999999999</c:v>
                </c:pt>
                <c:pt idx="2667">
                  <c:v>19.87829</c:v>
                </c:pt>
                <c:pt idx="2668">
                  <c:v>19.88749</c:v>
                </c:pt>
                <c:pt idx="2669">
                  <c:v>19.89668</c:v>
                </c:pt>
                <c:pt idx="2670">
                  <c:v>19.90587</c:v>
                </c:pt>
                <c:pt idx="2671">
                  <c:v>19.91507</c:v>
                </c:pt>
                <c:pt idx="2672">
                  <c:v>19.92427</c:v>
                </c:pt>
                <c:pt idx="2673">
                  <c:v>19.93347</c:v>
                </c:pt>
                <c:pt idx="2674">
                  <c:v>19.94267</c:v>
                </c:pt>
                <c:pt idx="2675">
                  <c:v>19.951879999999999</c:v>
                </c:pt>
                <c:pt idx="2676">
                  <c:v>19.961089999999999</c:v>
                </c:pt>
                <c:pt idx="2677">
                  <c:v>19.970300000000002</c:v>
                </c:pt>
                <c:pt idx="2678">
                  <c:v>19.979510000000001</c:v>
                </c:pt>
                <c:pt idx="2679">
                  <c:v>19.988720000000001</c:v>
                </c:pt>
                <c:pt idx="2680">
                  <c:v>19.99794</c:v>
                </c:pt>
                <c:pt idx="2681">
                  <c:v>20.007159999999999</c:v>
                </c:pt>
                <c:pt idx="2682">
                  <c:v>20.016380000000002</c:v>
                </c:pt>
                <c:pt idx="2683">
                  <c:v>20.025600000000001</c:v>
                </c:pt>
                <c:pt idx="2684">
                  <c:v>20.03482</c:v>
                </c:pt>
                <c:pt idx="2685">
                  <c:v>20.044049999999999</c:v>
                </c:pt>
                <c:pt idx="2686">
                  <c:v>20.053280000000001</c:v>
                </c:pt>
                <c:pt idx="2687">
                  <c:v>20.06251</c:v>
                </c:pt>
                <c:pt idx="2688">
                  <c:v>20.071739999999998</c:v>
                </c:pt>
                <c:pt idx="2689">
                  <c:v>20.08098</c:v>
                </c:pt>
                <c:pt idx="2690">
                  <c:v>20.090219999999999</c:v>
                </c:pt>
                <c:pt idx="2691">
                  <c:v>20.099450000000001</c:v>
                </c:pt>
                <c:pt idx="2692">
                  <c:v>20.108699999999999</c:v>
                </c:pt>
                <c:pt idx="2693">
                  <c:v>20.117940000000001</c:v>
                </c:pt>
                <c:pt idx="2694">
                  <c:v>20.127189999999999</c:v>
                </c:pt>
                <c:pt idx="2695">
                  <c:v>20.136430000000001</c:v>
                </c:pt>
                <c:pt idx="2696">
                  <c:v>20.145689999999998</c:v>
                </c:pt>
                <c:pt idx="2697">
                  <c:v>20.15494</c:v>
                </c:pt>
                <c:pt idx="2698">
                  <c:v>20.164190000000001</c:v>
                </c:pt>
                <c:pt idx="2699">
                  <c:v>20.173449999999999</c:v>
                </c:pt>
                <c:pt idx="2700">
                  <c:v>20.182700000000001</c:v>
                </c:pt>
                <c:pt idx="2701">
                  <c:v>20.191970000000001</c:v>
                </c:pt>
                <c:pt idx="2702">
                  <c:v>20.201229999999999</c:v>
                </c:pt>
                <c:pt idx="2703">
                  <c:v>20.21049</c:v>
                </c:pt>
                <c:pt idx="2704">
                  <c:v>20.219760000000001</c:v>
                </c:pt>
                <c:pt idx="2705">
                  <c:v>20.229030000000002</c:v>
                </c:pt>
                <c:pt idx="2706">
                  <c:v>20.238299999999999</c:v>
                </c:pt>
                <c:pt idx="2707">
                  <c:v>20.247579999999999</c:v>
                </c:pt>
                <c:pt idx="2708">
                  <c:v>20.25685</c:v>
                </c:pt>
                <c:pt idx="2709">
                  <c:v>20.26613</c:v>
                </c:pt>
                <c:pt idx="2710">
                  <c:v>20.275410000000001</c:v>
                </c:pt>
                <c:pt idx="2711">
                  <c:v>20.284690000000001</c:v>
                </c:pt>
                <c:pt idx="2712">
                  <c:v>20.293970000000002</c:v>
                </c:pt>
                <c:pt idx="2713">
                  <c:v>20.303260000000002</c:v>
                </c:pt>
                <c:pt idx="2714">
                  <c:v>20.312550000000002</c:v>
                </c:pt>
                <c:pt idx="2715">
                  <c:v>20.321840000000002</c:v>
                </c:pt>
                <c:pt idx="2716">
                  <c:v>20.331130000000002</c:v>
                </c:pt>
                <c:pt idx="2717">
                  <c:v>20.340430000000001</c:v>
                </c:pt>
                <c:pt idx="2718">
                  <c:v>20.349720000000001</c:v>
                </c:pt>
                <c:pt idx="2719">
                  <c:v>20.359020000000001</c:v>
                </c:pt>
                <c:pt idx="2720">
                  <c:v>20.368320000000001</c:v>
                </c:pt>
                <c:pt idx="2721">
                  <c:v>20.37763</c:v>
                </c:pt>
                <c:pt idx="2722">
                  <c:v>20.38693</c:v>
                </c:pt>
                <c:pt idx="2723">
                  <c:v>20.396239999999999</c:v>
                </c:pt>
                <c:pt idx="2724">
                  <c:v>20.405550000000002</c:v>
                </c:pt>
                <c:pt idx="2725">
                  <c:v>20.414860000000001</c:v>
                </c:pt>
                <c:pt idx="2726">
                  <c:v>20.42417</c:v>
                </c:pt>
                <c:pt idx="2727">
                  <c:v>20.433489999999999</c:v>
                </c:pt>
                <c:pt idx="2728">
                  <c:v>20.442810000000001</c:v>
                </c:pt>
                <c:pt idx="2729">
                  <c:v>20.45213</c:v>
                </c:pt>
                <c:pt idx="2730">
                  <c:v>20.461449999999999</c:v>
                </c:pt>
                <c:pt idx="2731">
                  <c:v>20.470780000000001</c:v>
                </c:pt>
                <c:pt idx="2732">
                  <c:v>20.4801</c:v>
                </c:pt>
                <c:pt idx="2733">
                  <c:v>20.489429999999999</c:v>
                </c:pt>
                <c:pt idx="2734">
                  <c:v>20.498760000000001</c:v>
                </c:pt>
                <c:pt idx="2735">
                  <c:v>20.508089999999999</c:v>
                </c:pt>
                <c:pt idx="2736">
                  <c:v>20.517430000000001</c:v>
                </c:pt>
                <c:pt idx="2737">
                  <c:v>20.526769999999999</c:v>
                </c:pt>
                <c:pt idx="2738">
                  <c:v>20.536110000000001</c:v>
                </c:pt>
                <c:pt idx="2739">
                  <c:v>20.545449999999999</c:v>
                </c:pt>
                <c:pt idx="2740">
                  <c:v>20.554790000000001</c:v>
                </c:pt>
                <c:pt idx="2741">
                  <c:v>20.564139999999998</c:v>
                </c:pt>
                <c:pt idx="2742">
                  <c:v>20.57348</c:v>
                </c:pt>
                <c:pt idx="2743">
                  <c:v>20.582830000000001</c:v>
                </c:pt>
                <c:pt idx="2744">
                  <c:v>20.592189999999999</c:v>
                </c:pt>
                <c:pt idx="2745">
                  <c:v>20.60154</c:v>
                </c:pt>
                <c:pt idx="2746">
                  <c:v>20.610900000000001</c:v>
                </c:pt>
                <c:pt idx="2747">
                  <c:v>20.620249999999999</c:v>
                </c:pt>
                <c:pt idx="2748">
                  <c:v>20.629619999999999</c:v>
                </c:pt>
                <c:pt idx="2749">
                  <c:v>20.63898</c:v>
                </c:pt>
                <c:pt idx="2750">
                  <c:v>20.648340000000001</c:v>
                </c:pt>
                <c:pt idx="2751">
                  <c:v>20.657710000000002</c:v>
                </c:pt>
                <c:pt idx="2752">
                  <c:v>20.667079999999999</c:v>
                </c:pt>
                <c:pt idx="2753">
                  <c:v>20.676449999999999</c:v>
                </c:pt>
                <c:pt idx="2754">
                  <c:v>20.68582</c:v>
                </c:pt>
                <c:pt idx="2755">
                  <c:v>20.6952</c:v>
                </c:pt>
                <c:pt idx="2756">
                  <c:v>20.70458</c:v>
                </c:pt>
                <c:pt idx="2757">
                  <c:v>20.713950000000001</c:v>
                </c:pt>
                <c:pt idx="2758">
                  <c:v>20.72334</c:v>
                </c:pt>
                <c:pt idx="2759">
                  <c:v>20.73272</c:v>
                </c:pt>
                <c:pt idx="2760">
                  <c:v>20.74211</c:v>
                </c:pt>
                <c:pt idx="2761">
                  <c:v>20.7515</c:v>
                </c:pt>
                <c:pt idx="2762">
                  <c:v>20.76089</c:v>
                </c:pt>
                <c:pt idx="2763">
                  <c:v>20.77028</c:v>
                </c:pt>
                <c:pt idx="2764">
                  <c:v>20.779669999999999</c:v>
                </c:pt>
                <c:pt idx="2765">
                  <c:v>20.789069999999999</c:v>
                </c:pt>
                <c:pt idx="2766">
                  <c:v>20.798469999999998</c:v>
                </c:pt>
                <c:pt idx="2767">
                  <c:v>20.807870000000001</c:v>
                </c:pt>
                <c:pt idx="2768">
                  <c:v>20.817270000000001</c:v>
                </c:pt>
                <c:pt idx="2769">
                  <c:v>20.82668</c:v>
                </c:pt>
                <c:pt idx="2770">
                  <c:v>20.836079999999999</c:v>
                </c:pt>
                <c:pt idx="2771">
                  <c:v>20.845490000000002</c:v>
                </c:pt>
                <c:pt idx="2772">
                  <c:v>20.854900000000001</c:v>
                </c:pt>
                <c:pt idx="2773">
                  <c:v>20.864319999999999</c:v>
                </c:pt>
                <c:pt idx="2774">
                  <c:v>20.873729999999998</c:v>
                </c:pt>
                <c:pt idx="2775">
                  <c:v>20.883150000000001</c:v>
                </c:pt>
                <c:pt idx="2776">
                  <c:v>20.892569999999999</c:v>
                </c:pt>
                <c:pt idx="2777">
                  <c:v>20.901990000000001</c:v>
                </c:pt>
                <c:pt idx="2778">
                  <c:v>20.91142</c:v>
                </c:pt>
                <c:pt idx="2779">
                  <c:v>20.920850000000002</c:v>
                </c:pt>
                <c:pt idx="2780">
                  <c:v>20.93027</c:v>
                </c:pt>
                <c:pt idx="2781">
                  <c:v>20.939699999999998</c:v>
                </c:pt>
                <c:pt idx="2782">
                  <c:v>20.94914</c:v>
                </c:pt>
                <c:pt idx="2783">
                  <c:v>20.958570000000002</c:v>
                </c:pt>
                <c:pt idx="2784">
                  <c:v>20.96801</c:v>
                </c:pt>
                <c:pt idx="2785">
                  <c:v>20.977450000000001</c:v>
                </c:pt>
                <c:pt idx="2786">
                  <c:v>20.986889999999999</c:v>
                </c:pt>
                <c:pt idx="2787">
                  <c:v>20.99633</c:v>
                </c:pt>
                <c:pt idx="2788">
                  <c:v>21.005780000000001</c:v>
                </c:pt>
                <c:pt idx="2789">
                  <c:v>21.015219999999999</c:v>
                </c:pt>
                <c:pt idx="2790">
                  <c:v>21.02468</c:v>
                </c:pt>
                <c:pt idx="2791">
                  <c:v>21.034130000000001</c:v>
                </c:pt>
                <c:pt idx="2792">
                  <c:v>21.043579999999999</c:v>
                </c:pt>
                <c:pt idx="2793">
                  <c:v>21.053039999999999</c:v>
                </c:pt>
                <c:pt idx="2794">
                  <c:v>21.06249</c:v>
                </c:pt>
                <c:pt idx="2795">
                  <c:v>21.071950000000001</c:v>
                </c:pt>
                <c:pt idx="2796">
                  <c:v>21.081420000000001</c:v>
                </c:pt>
                <c:pt idx="2797">
                  <c:v>21.090879999999999</c:v>
                </c:pt>
                <c:pt idx="2798">
                  <c:v>21.100349999999999</c:v>
                </c:pt>
                <c:pt idx="2799">
                  <c:v>21.109819999999999</c:v>
                </c:pt>
                <c:pt idx="2800">
                  <c:v>21.119289999999999</c:v>
                </c:pt>
                <c:pt idx="2801">
                  <c:v>21.12876</c:v>
                </c:pt>
                <c:pt idx="2802">
                  <c:v>21.13824</c:v>
                </c:pt>
                <c:pt idx="2803">
                  <c:v>21.14771</c:v>
                </c:pt>
                <c:pt idx="2804">
                  <c:v>21.15719</c:v>
                </c:pt>
                <c:pt idx="2805">
                  <c:v>21.166679999999999</c:v>
                </c:pt>
                <c:pt idx="2806">
                  <c:v>21.176159999999999</c:v>
                </c:pt>
                <c:pt idx="2807">
                  <c:v>21.185649999999999</c:v>
                </c:pt>
                <c:pt idx="2808">
                  <c:v>21.195129999999999</c:v>
                </c:pt>
                <c:pt idx="2809">
                  <c:v>21.204619999999998</c:v>
                </c:pt>
                <c:pt idx="2810">
                  <c:v>21.214120000000001</c:v>
                </c:pt>
                <c:pt idx="2811">
                  <c:v>21.223610000000001</c:v>
                </c:pt>
                <c:pt idx="2812">
                  <c:v>21.23311</c:v>
                </c:pt>
                <c:pt idx="2813">
                  <c:v>21.242609999999999</c:v>
                </c:pt>
                <c:pt idx="2814">
                  <c:v>21.252109999999998</c:v>
                </c:pt>
                <c:pt idx="2815">
                  <c:v>21.261610000000001</c:v>
                </c:pt>
                <c:pt idx="2816">
                  <c:v>21.27111</c:v>
                </c:pt>
                <c:pt idx="2817">
                  <c:v>21.280619999999999</c:v>
                </c:pt>
                <c:pt idx="2818">
                  <c:v>21.290130000000001</c:v>
                </c:pt>
                <c:pt idx="2819">
                  <c:v>21.29964</c:v>
                </c:pt>
                <c:pt idx="2820">
                  <c:v>21.309149999999999</c:v>
                </c:pt>
                <c:pt idx="2821">
                  <c:v>21.318670000000001</c:v>
                </c:pt>
                <c:pt idx="2822">
                  <c:v>21.328189999999999</c:v>
                </c:pt>
                <c:pt idx="2823">
                  <c:v>21.337710000000001</c:v>
                </c:pt>
                <c:pt idx="2824">
                  <c:v>21.34723</c:v>
                </c:pt>
                <c:pt idx="2825">
                  <c:v>21.356750000000002</c:v>
                </c:pt>
                <c:pt idx="2826">
                  <c:v>21.36628</c:v>
                </c:pt>
                <c:pt idx="2827">
                  <c:v>21.375810000000001</c:v>
                </c:pt>
                <c:pt idx="2828">
                  <c:v>21.385339999999999</c:v>
                </c:pt>
                <c:pt idx="2829">
                  <c:v>21.394870000000001</c:v>
                </c:pt>
                <c:pt idx="2830">
                  <c:v>21.404409999999999</c:v>
                </c:pt>
                <c:pt idx="2831">
                  <c:v>21.41394</c:v>
                </c:pt>
                <c:pt idx="2832">
                  <c:v>21.423480000000001</c:v>
                </c:pt>
                <c:pt idx="2833">
                  <c:v>21.433019999999999</c:v>
                </c:pt>
                <c:pt idx="2834">
                  <c:v>21.44257</c:v>
                </c:pt>
                <c:pt idx="2835">
                  <c:v>21.452110000000001</c:v>
                </c:pt>
                <c:pt idx="2836">
                  <c:v>21.461659999999998</c:v>
                </c:pt>
                <c:pt idx="2837">
                  <c:v>21.471209999999999</c:v>
                </c:pt>
                <c:pt idx="2838">
                  <c:v>21.48076</c:v>
                </c:pt>
                <c:pt idx="2839">
                  <c:v>21.490310000000001</c:v>
                </c:pt>
                <c:pt idx="2840">
                  <c:v>21.499870000000001</c:v>
                </c:pt>
                <c:pt idx="2841">
                  <c:v>21.509429999999998</c:v>
                </c:pt>
                <c:pt idx="2842">
                  <c:v>21.518989999999999</c:v>
                </c:pt>
                <c:pt idx="2843">
                  <c:v>21.528549999999999</c:v>
                </c:pt>
                <c:pt idx="2844">
                  <c:v>21.53811</c:v>
                </c:pt>
                <c:pt idx="2845">
                  <c:v>21.54768</c:v>
                </c:pt>
                <c:pt idx="2846">
                  <c:v>21.55725</c:v>
                </c:pt>
                <c:pt idx="2847">
                  <c:v>21.56682</c:v>
                </c:pt>
                <c:pt idx="2848">
                  <c:v>21.57639</c:v>
                </c:pt>
                <c:pt idx="2849">
                  <c:v>21.58597</c:v>
                </c:pt>
                <c:pt idx="2850">
                  <c:v>21.595549999999999</c:v>
                </c:pt>
                <c:pt idx="2851">
                  <c:v>21.605129999999999</c:v>
                </c:pt>
                <c:pt idx="2852">
                  <c:v>21.614709999999999</c:v>
                </c:pt>
                <c:pt idx="2853">
                  <c:v>21.624289999999998</c:v>
                </c:pt>
                <c:pt idx="2854">
                  <c:v>21.633880000000001</c:v>
                </c:pt>
                <c:pt idx="2855">
                  <c:v>21.643460000000001</c:v>
                </c:pt>
                <c:pt idx="2856">
                  <c:v>21.65305</c:v>
                </c:pt>
                <c:pt idx="2857">
                  <c:v>21.662649999999999</c:v>
                </c:pt>
                <c:pt idx="2858">
                  <c:v>21.672239999999999</c:v>
                </c:pt>
                <c:pt idx="2859">
                  <c:v>21.681840000000001</c:v>
                </c:pt>
                <c:pt idx="2860">
                  <c:v>21.69143</c:v>
                </c:pt>
                <c:pt idx="2861">
                  <c:v>21.701029999999999</c:v>
                </c:pt>
                <c:pt idx="2862">
                  <c:v>21.710640000000001</c:v>
                </c:pt>
                <c:pt idx="2863">
                  <c:v>21.72024</c:v>
                </c:pt>
                <c:pt idx="2864">
                  <c:v>21.729849999999999</c:v>
                </c:pt>
                <c:pt idx="2865">
                  <c:v>21.739460000000001</c:v>
                </c:pt>
                <c:pt idx="2866">
                  <c:v>21.74907</c:v>
                </c:pt>
                <c:pt idx="2867">
                  <c:v>21.758679999999998</c:v>
                </c:pt>
                <c:pt idx="2868">
                  <c:v>21.7683</c:v>
                </c:pt>
                <c:pt idx="2869">
                  <c:v>21.777920000000002</c:v>
                </c:pt>
                <c:pt idx="2870">
                  <c:v>21.78754</c:v>
                </c:pt>
                <c:pt idx="2871">
                  <c:v>21.797160000000002</c:v>
                </c:pt>
                <c:pt idx="2872">
                  <c:v>21.80678</c:v>
                </c:pt>
                <c:pt idx="2873">
                  <c:v>21.816410000000001</c:v>
                </c:pt>
                <c:pt idx="2874">
                  <c:v>21.826039999999999</c:v>
                </c:pt>
                <c:pt idx="2875">
                  <c:v>21.83567</c:v>
                </c:pt>
                <c:pt idx="2876">
                  <c:v>21.845300000000002</c:v>
                </c:pt>
                <c:pt idx="2877">
                  <c:v>21.85493</c:v>
                </c:pt>
                <c:pt idx="2878">
                  <c:v>21.864570000000001</c:v>
                </c:pt>
                <c:pt idx="2879">
                  <c:v>21.874210000000001</c:v>
                </c:pt>
                <c:pt idx="2880">
                  <c:v>21.883849999999999</c:v>
                </c:pt>
                <c:pt idx="2881">
                  <c:v>21.89349</c:v>
                </c:pt>
                <c:pt idx="2882">
                  <c:v>21.90314</c:v>
                </c:pt>
                <c:pt idx="2883">
                  <c:v>21.912780000000001</c:v>
                </c:pt>
                <c:pt idx="2884">
                  <c:v>21.922429999999999</c:v>
                </c:pt>
                <c:pt idx="2885">
                  <c:v>21.932089999999999</c:v>
                </c:pt>
                <c:pt idx="2886">
                  <c:v>21.941739999999999</c:v>
                </c:pt>
                <c:pt idx="2887">
                  <c:v>21.9514</c:v>
                </c:pt>
                <c:pt idx="2888">
                  <c:v>21.96105</c:v>
                </c:pt>
                <c:pt idx="2889">
                  <c:v>21.97071</c:v>
                </c:pt>
                <c:pt idx="2890">
                  <c:v>21.98038</c:v>
                </c:pt>
                <c:pt idx="2891">
                  <c:v>21.99004</c:v>
                </c:pt>
                <c:pt idx="2892">
                  <c:v>21.99971</c:v>
                </c:pt>
                <c:pt idx="2893">
                  <c:v>22.009370000000001</c:v>
                </c:pt>
                <c:pt idx="2894">
                  <c:v>22.01904</c:v>
                </c:pt>
                <c:pt idx="2895">
                  <c:v>22.02872</c:v>
                </c:pt>
                <c:pt idx="2896">
                  <c:v>22.03839</c:v>
                </c:pt>
                <c:pt idx="2897">
                  <c:v>22.048069999999999</c:v>
                </c:pt>
                <c:pt idx="2898">
                  <c:v>22.057749999999999</c:v>
                </c:pt>
                <c:pt idx="2899">
                  <c:v>22.067430000000002</c:v>
                </c:pt>
                <c:pt idx="2900">
                  <c:v>22.077110000000001</c:v>
                </c:pt>
                <c:pt idx="2901">
                  <c:v>22.0868</c:v>
                </c:pt>
                <c:pt idx="2902">
                  <c:v>22.096489999999999</c:v>
                </c:pt>
                <c:pt idx="2903">
                  <c:v>22.106179999999998</c:v>
                </c:pt>
                <c:pt idx="2904">
                  <c:v>22.115870000000001</c:v>
                </c:pt>
                <c:pt idx="2905">
                  <c:v>22.12556</c:v>
                </c:pt>
                <c:pt idx="2906">
                  <c:v>22.135259999999999</c:v>
                </c:pt>
                <c:pt idx="2907">
                  <c:v>22.144960000000001</c:v>
                </c:pt>
                <c:pt idx="2908">
                  <c:v>22.15466</c:v>
                </c:pt>
                <c:pt idx="2909">
                  <c:v>22.164359999999999</c:v>
                </c:pt>
                <c:pt idx="2910">
                  <c:v>22.174060000000001</c:v>
                </c:pt>
                <c:pt idx="2911">
                  <c:v>22.183769999999999</c:v>
                </c:pt>
                <c:pt idx="2912">
                  <c:v>22.193480000000001</c:v>
                </c:pt>
                <c:pt idx="2913">
                  <c:v>22.203189999999999</c:v>
                </c:pt>
                <c:pt idx="2914">
                  <c:v>22.212900000000001</c:v>
                </c:pt>
                <c:pt idx="2915">
                  <c:v>22.222619999999999</c:v>
                </c:pt>
                <c:pt idx="2916">
                  <c:v>22.232340000000001</c:v>
                </c:pt>
                <c:pt idx="2917">
                  <c:v>22.242059999999999</c:v>
                </c:pt>
                <c:pt idx="2918">
                  <c:v>22.25178</c:v>
                </c:pt>
                <c:pt idx="2919">
                  <c:v>22.261500000000002</c:v>
                </c:pt>
                <c:pt idx="2920">
                  <c:v>22.271229999999999</c:v>
                </c:pt>
                <c:pt idx="2921">
                  <c:v>22.28096</c:v>
                </c:pt>
                <c:pt idx="2922">
                  <c:v>22.290690000000001</c:v>
                </c:pt>
                <c:pt idx="2923">
                  <c:v>22.300419999999999</c:v>
                </c:pt>
                <c:pt idx="2924">
                  <c:v>22.31015</c:v>
                </c:pt>
                <c:pt idx="2925">
                  <c:v>22.319890000000001</c:v>
                </c:pt>
                <c:pt idx="2926">
                  <c:v>22.329630000000002</c:v>
                </c:pt>
                <c:pt idx="2927">
                  <c:v>22.339369999999999</c:v>
                </c:pt>
                <c:pt idx="2928">
                  <c:v>22.34911</c:v>
                </c:pt>
                <c:pt idx="2929">
                  <c:v>22.35886</c:v>
                </c:pt>
                <c:pt idx="2930">
                  <c:v>22.368600000000001</c:v>
                </c:pt>
                <c:pt idx="2931">
                  <c:v>22.378350000000001</c:v>
                </c:pt>
                <c:pt idx="2932">
                  <c:v>22.388100000000001</c:v>
                </c:pt>
                <c:pt idx="2933">
                  <c:v>22.397860000000001</c:v>
                </c:pt>
                <c:pt idx="2934">
                  <c:v>22.407609999999998</c:v>
                </c:pt>
                <c:pt idx="2935">
                  <c:v>22.417369999999998</c:v>
                </c:pt>
                <c:pt idx="2936">
                  <c:v>22.427129999999998</c:v>
                </c:pt>
                <c:pt idx="2937">
                  <c:v>22.436889999999998</c:v>
                </c:pt>
                <c:pt idx="2938">
                  <c:v>22.446660000000001</c:v>
                </c:pt>
                <c:pt idx="2939">
                  <c:v>22.456420000000001</c:v>
                </c:pt>
                <c:pt idx="2940">
                  <c:v>22.466190000000001</c:v>
                </c:pt>
                <c:pt idx="2941">
                  <c:v>22.475960000000001</c:v>
                </c:pt>
                <c:pt idx="2942">
                  <c:v>22.48573</c:v>
                </c:pt>
                <c:pt idx="2943">
                  <c:v>22.495509999999999</c:v>
                </c:pt>
                <c:pt idx="2944">
                  <c:v>22.505289999999999</c:v>
                </c:pt>
                <c:pt idx="2945">
                  <c:v>22.515059999999998</c:v>
                </c:pt>
                <c:pt idx="2946">
                  <c:v>22.524850000000001</c:v>
                </c:pt>
                <c:pt idx="2947">
                  <c:v>22.53463</c:v>
                </c:pt>
                <c:pt idx="2948">
                  <c:v>22.544409999999999</c:v>
                </c:pt>
                <c:pt idx="2949">
                  <c:v>22.554200000000002</c:v>
                </c:pt>
                <c:pt idx="2950">
                  <c:v>22.56399</c:v>
                </c:pt>
                <c:pt idx="2951">
                  <c:v>22.573779999999999</c:v>
                </c:pt>
                <c:pt idx="2952">
                  <c:v>22.583580000000001</c:v>
                </c:pt>
                <c:pt idx="2953">
                  <c:v>22.59337</c:v>
                </c:pt>
                <c:pt idx="2954">
                  <c:v>22.603169999999999</c:v>
                </c:pt>
                <c:pt idx="2955">
                  <c:v>22.612970000000001</c:v>
                </c:pt>
                <c:pt idx="2956">
                  <c:v>22.622769999999999</c:v>
                </c:pt>
                <c:pt idx="2957">
                  <c:v>22.632580000000001</c:v>
                </c:pt>
                <c:pt idx="2958">
                  <c:v>22.642379999999999</c:v>
                </c:pt>
                <c:pt idx="2959">
                  <c:v>22.652190000000001</c:v>
                </c:pt>
                <c:pt idx="2960">
                  <c:v>22.661999999999999</c:v>
                </c:pt>
                <c:pt idx="2961">
                  <c:v>22.67182</c:v>
                </c:pt>
                <c:pt idx="2962">
                  <c:v>22.681629999999998</c:v>
                </c:pt>
                <c:pt idx="2963">
                  <c:v>22.69145</c:v>
                </c:pt>
                <c:pt idx="2964">
                  <c:v>22.701270000000001</c:v>
                </c:pt>
                <c:pt idx="2965">
                  <c:v>22.711089999999999</c:v>
                </c:pt>
                <c:pt idx="2966">
                  <c:v>22.72091</c:v>
                </c:pt>
                <c:pt idx="2967">
                  <c:v>22.730740000000001</c:v>
                </c:pt>
                <c:pt idx="2968">
                  <c:v>22.740570000000002</c:v>
                </c:pt>
                <c:pt idx="2969">
                  <c:v>22.750399999999999</c:v>
                </c:pt>
                <c:pt idx="2970">
                  <c:v>22.76023</c:v>
                </c:pt>
                <c:pt idx="2971">
                  <c:v>22.770060000000001</c:v>
                </c:pt>
                <c:pt idx="2972">
                  <c:v>22.779900000000001</c:v>
                </c:pt>
                <c:pt idx="2973">
                  <c:v>22.789739999999998</c:v>
                </c:pt>
                <c:pt idx="2974">
                  <c:v>22.799579999999999</c:v>
                </c:pt>
                <c:pt idx="2975">
                  <c:v>22.809419999999999</c:v>
                </c:pt>
                <c:pt idx="2976">
                  <c:v>22.819269999999999</c:v>
                </c:pt>
                <c:pt idx="2977">
                  <c:v>22.82911</c:v>
                </c:pt>
                <c:pt idx="2978">
                  <c:v>22.83896</c:v>
                </c:pt>
                <c:pt idx="2979">
                  <c:v>22.84881</c:v>
                </c:pt>
                <c:pt idx="2980">
                  <c:v>22.85867</c:v>
                </c:pt>
                <c:pt idx="2981">
                  <c:v>22.86852</c:v>
                </c:pt>
                <c:pt idx="2982">
                  <c:v>22.87838</c:v>
                </c:pt>
                <c:pt idx="2983">
                  <c:v>22.88824</c:v>
                </c:pt>
                <c:pt idx="2984">
                  <c:v>22.898099999999999</c:v>
                </c:pt>
                <c:pt idx="2985">
                  <c:v>22.907959999999999</c:v>
                </c:pt>
                <c:pt idx="2986">
                  <c:v>22.917829999999999</c:v>
                </c:pt>
                <c:pt idx="2987">
                  <c:v>22.927700000000002</c:v>
                </c:pt>
                <c:pt idx="2988">
                  <c:v>22.937570000000001</c:v>
                </c:pt>
                <c:pt idx="2989">
                  <c:v>22.94744</c:v>
                </c:pt>
                <c:pt idx="2990">
                  <c:v>22.957319999999999</c:v>
                </c:pt>
                <c:pt idx="2991">
                  <c:v>22.967189999999999</c:v>
                </c:pt>
                <c:pt idx="2992">
                  <c:v>22.977070000000001</c:v>
                </c:pt>
                <c:pt idx="2993">
                  <c:v>22.98695</c:v>
                </c:pt>
                <c:pt idx="2994">
                  <c:v>22.996839999999999</c:v>
                </c:pt>
                <c:pt idx="2995">
                  <c:v>23.006720000000001</c:v>
                </c:pt>
                <c:pt idx="2996">
                  <c:v>23.01661</c:v>
                </c:pt>
                <c:pt idx="2997">
                  <c:v>23.026499999999999</c:v>
                </c:pt>
                <c:pt idx="2998">
                  <c:v>23.036390000000001</c:v>
                </c:pt>
                <c:pt idx="2999">
                  <c:v>23.046279999999999</c:v>
                </c:pt>
                <c:pt idx="3000">
                  <c:v>23.056180000000001</c:v>
                </c:pt>
                <c:pt idx="3001">
                  <c:v>23.066079999999999</c:v>
                </c:pt>
                <c:pt idx="3002">
                  <c:v>23.075980000000001</c:v>
                </c:pt>
                <c:pt idx="3003">
                  <c:v>23.08588</c:v>
                </c:pt>
                <c:pt idx="3004">
                  <c:v>23.095780000000001</c:v>
                </c:pt>
                <c:pt idx="3005">
                  <c:v>23.105689999999999</c:v>
                </c:pt>
                <c:pt idx="3006">
                  <c:v>23.115600000000001</c:v>
                </c:pt>
                <c:pt idx="3007">
                  <c:v>23.125509999999998</c:v>
                </c:pt>
                <c:pt idx="3008">
                  <c:v>23.13542</c:v>
                </c:pt>
                <c:pt idx="3009">
                  <c:v>23.145340000000001</c:v>
                </c:pt>
                <c:pt idx="3010">
                  <c:v>23.155249999999999</c:v>
                </c:pt>
                <c:pt idx="3011">
                  <c:v>23.16517</c:v>
                </c:pt>
                <c:pt idx="3012">
                  <c:v>23.175090000000001</c:v>
                </c:pt>
                <c:pt idx="3013">
                  <c:v>23.185020000000002</c:v>
                </c:pt>
                <c:pt idx="3014">
                  <c:v>23.194939999999999</c:v>
                </c:pt>
                <c:pt idx="3015">
                  <c:v>23.20487</c:v>
                </c:pt>
                <c:pt idx="3016">
                  <c:v>23.2148</c:v>
                </c:pt>
                <c:pt idx="3017">
                  <c:v>23.224730000000001</c:v>
                </c:pt>
                <c:pt idx="3018">
                  <c:v>23.234670000000001</c:v>
                </c:pt>
                <c:pt idx="3019">
                  <c:v>23.244599999999998</c:v>
                </c:pt>
                <c:pt idx="3020">
                  <c:v>23.254539999999999</c:v>
                </c:pt>
                <c:pt idx="3021">
                  <c:v>23.264479999999999</c:v>
                </c:pt>
                <c:pt idx="3022">
                  <c:v>23.274419999999999</c:v>
                </c:pt>
                <c:pt idx="3023">
                  <c:v>23.284369999999999</c:v>
                </c:pt>
                <c:pt idx="3024">
                  <c:v>23.294319999999999</c:v>
                </c:pt>
                <c:pt idx="3025">
                  <c:v>23.304259999999999</c:v>
                </c:pt>
                <c:pt idx="3026">
                  <c:v>23.314209999999999</c:v>
                </c:pt>
                <c:pt idx="3027">
                  <c:v>23.324169999999999</c:v>
                </c:pt>
                <c:pt idx="3028">
                  <c:v>23.334119999999999</c:v>
                </c:pt>
                <c:pt idx="3029">
                  <c:v>23.344080000000002</c:v>
                </c:pt>
                <c:pt idx="3030">
                  <c:v>23.354040000000001</c:v>
                </c:pt>
                <c:pt idx="3031">
                  <c:v>23.364000000000001</c:v>
                </c:pt>
                <c:pt idx="3032">
                  <c:v>23.37397</c:v>
                </c:pt>
                <c:pt idx="3033">
                  <c:v>23.383929999999999</c:v>
                </c:pt>
                <c:pt idx="3034">
                  <c:v>23.393899999999999</c:v>
                </c:pt>
                <c:pt idx="3035">
                  <c:v>23.403870000000001</c:v>
                </c:pt>
                <c:pt idx="3036">
                  <c:v>23.41384</c:v>
                </c:pt>
                <c:pt idx="3037">
                  <c:v>23.423819999999999</c:v>
                </c:pt>
                <c:pt idx="3038">
                  <c:v>23.433789999999998</c:v>
                </c:pt>
                <c:pt idx="3039">
                  <c:v>23.443770000000001</c:v>
                </c:pt>
                <c:pt idx="3040">
                  <c:v>23.453749999999999</c:v>
                </c:pt>
                <c:pt idx="3041">
                  <c:v>23.463740000000001</c:v>
                </c:pt>
                <c:pt idx="3042">
                  <c:v>23.47372</c:v>
                </c:pt>
                <c:pt idx="3043">
                  <c:v>23.483709999999999</c:v>
                </c:pt>
                <c:pt idx="3044">
                  <c:v>23.4937</c:v>
                </c:pt>
                <c:pt idx="3045">
                  <c:v>23.503689999999999</c:v>
                </c:pt>
                <c:pt idx="3046">
                  <c:v>23.513680000000001</c:v>
                </c:pt>
                <c:pt idx="3047">
                  <c:v>23.523679999999999</c:v>
                </c:pt>
                <c:pt idx="3048">
                  <c:v>23.53368</c:v>
                </c:pt>
                <c:pt idx="3049">
                  <c:v>23.543669999999999</c:v>
                </c:pt>
                <c:pt idx="3050">
                  <c:v>23.55368</c:v>
                </c:pt>
                <c:pt idx="3051">
                  <c:v>23.563680000000002</c:v>
                </c:pt>
                <c:pt idx="3052">
                  <c:v>23.573689999999999</c:v>
                </c:pt>
                <c:pt idx="3053">
                  <c:v>23.5837</c:v>
                </c:pt>
                <c:pt idx="3054">
                  <c:v>23.593710000000002</c:v>
                </c:pt>
                <c:pt idx="3055">
                  <c:v>23.603719999999999</c:v>
                </c:pt>
                <c:pt idx="3056">
                  <c:v>23.61373</c:v>
                </c:pt>
                <c:pt idx="3057">
                  <c:v>23.623750000000001</c:v>
                </c:pt>
                <c:pt idx="3058">
                  <c:v>23.633769999999998</c:v>
                </c:pt>
                <c:pt idx="3059">
                  <c:v>23.643789999999999</c:v>
                </c:pt>
                <c:pt idx="3060">
                  <c:v>23.65381</c:v>
                </c:pt>
                <c:pt idx="3061">
                  <c:v>23.66384</c:v>
                </c:pt>
                <c:pt idx="3062">
                  <c:v>23.673870000000001</c:v>
                </c:pt>
                <c:pt idx="3063">
                  <c:v>23.683900000000001</c:v>
                </c:pt>
                <c:pt idx="3064">
                  <c:v>23.693930000000002</c:v>
                </c:pt>
                <c:pt idx="3065">
                  <c:v>23.703959999999999</c:v>
                </c:pt>
                <c:pt idx="3066">
                  <c:v>23.713999999999999</c:v>
                </c:pt>
                <c:pt idx="3067">
                  <c:v>23.724039999999999</c:v>
                </c:pt>
                <c:pt idx="3068">
                  <c:v>23.734079999999999</c:v>
                </c:pt>
                <c:pt idx="3069">
                  <c:v>23.744119999999999</c:v>
                </c:pt>
                <c:pt idx="3070">
                  <c:v>23.754159999999999</c:v>
                </c:pt>
                <c:pt idx="3071">
                  <c:v>23.764209999999999</c:v>
                </c:pt>
                <c:pt idx="3072">
                  <c:v>23.774260000000002</c:v>
                </c:pt>
                <c:pt idx="3073">
                  <c:v>23.784310000000001</c:v>
                </c:pt>
                <c:pt idx="3074">
                  <c:v>23.794360000000001</c:v>
                </c:pt>
                <c:pt idx="3075">
                  <c:v>23.80442</c:v>
                </c:pt>
                <c:pt idx="3076">
                  <c:v>23.81447</c:v>
                </c:pt>
                <c:pt idx="3077">
                  <c:v>23.824529999999999</c:v>
                </c:pt>
                <c:pt idx="3078">
                  <c:v>23.834599999999998</c:v>
                </c:pt>
                <c:pt idx="3079">
                  <c:v>23.844660000000001</c:v>
                </c:pt>
                <c:pt idx="3080">
                  <c:v>23.85472</c:v>
                </c:pt>
                <c:pt idx="3081">
                  <c:v>23.864789999999999</c:v>
                </c:pt>
                <c:pt idx="3082">
                  <c:v>23.874860000000002</c:v>
                </c:pt>
                <c:pt idx="3083">
                  <c:v>23.88494</c:v>
                </c:pt>
                <c:pt idx="3084">
                  <c:v>23.895009999999999</c:v>
                </c:pt>
                <c:pt idx="3085">
                  <c:v>23.905090000000001</c:v>
                </c:pt>
                <c:pt idx="3086">
                  <c:v>23.91516</c:v>
                </c:pt>
                <c:pt idx="3087">
                  <c:v>23.925249999999998</c:v>
                </c:pt>
                <c:pt idx="3088">
                  <c:v>23.93533</c:v>
                </c:pt>
                <c:pt idx="3089">
                  <c:v>23.945409999999999</c:v>
                </c:pt>
                <c:pt idx="3090">
                  <c:v>23.955500000000001</c:v>
                </c:pt>
                <c:pt idx="3091">
                  <c:v>23.965589999999999</c:v>
                </c:pt>
                <c:pt idx="3092">
                  <c:v>23.975680000000001</c:v>
                </c:pt>
                <c:pt idx="3093">
                  <c:v>23.985769999999999</c:v>
                </c:pt>
                <c:pt idx="3094">
                  <c:v>23.99587</c:v>
                </c:pt>
                <c:pt idx="3095">
                  <c:v>24.005970000000001</c:v>
                </c:pt>
                <c:pt idx="3096">
                  <c:v>24.016069999999999</c:v>
                </c:pt>
                <c:pt idx="3097">
                  <c:v>24.02617</c:v>
                </c:pt>
                <c:pt idx="3098">
                  <c:v>24.036269999999998</c:v>
                </c:pt>
                <c:pt idx="3099">
                  <c:v>24.046379999999999</c:v>
                </c:pt>
                <c:pt idx="3100">
                  <c:v>24.05649</c:v>
                </c:pt>
                <c:pt idx="3101">
                  <c:v>24.066600000000001</c:v>
                </c:pt>
                <c:pt idx="3102">
                  <c:v>24.076709999999999</c:v>
                </c:pt>
                <c:pt idx="3103">
                  <c:v>24.086819999999999</c:v>
                </c:pt>
                <c:pt idx="3104">
                  <c:v>24.09694</c:v>
                </c:pt>
                <c:pt idx="3105">
                  <c:v>24.107060000000001</c:v>
                </c:pt>
                <c:pt idx="3106">
                  <c:v>24.117180000000001</c:v>
                </c:pt>
                <c:pt idx="3107">
                  <c:v>24.127300000000002</c:v>
                </c:pt>
                <c:pt idx="3108">
                  <c:v>24.137429999999998</c:v>
                </c:pt>
                <c:pt idx="3109">
                  <c:v>24.147549999999999</c:v>
                </c:pt>
                <c:pt idx="3110">
                  <c:v>24.157679999999999</c:v>
                </c:pt>
                <c:pt idx="3111">
                  <c:v>24.167819999999999</c:v>
                </c:pt>
                <c:pt idx="3112">
                  <c:v>24.177949999999999</c:v>
                </c:pt>
                <c:pt idx="3113">
                  <c:v>24.188089999999999</c:v>
                </c:pt>
                <c:pt idx="3114">
                  <c:v>24.198219999999999</c:v>
                </c:pt>
                <c:pt idx="3115">
                  <c:v>24.208359999999999</c:v>
                </c:pt>
                <c:pt idx="3116">
                  <c:v>24.218509999999998</c:v>
                </c:pt>
                <c:pt idx="3117">
                  <c:v>24.228649999999998</c:v>
                </c:pt>
                <c:pt idx="3118">
                  <c:v>24.238800000000001</c:v>
                </c:pt>
                <c:pt idx="3119">
                  <c:v>24.248950000000001</c:v>
                </c:pt>
                <c:pt idx="3120">
                  <c:v>24.2591</c:v>
                </c:pt>
                <c:pt idx="3121">
                  <c:v>24.26925</c:v>
                </c:pt>
                <c:pt idx="3122">
                  <c:v>24.279399999999999</c:v>
                </c:pt>
                <c:pt idx="3123">
                  <c:v>24.289560000000002</c:v>
                </c:pt>
                <c:pt idx="3124">
                  <c:v>24.299720000000001</c:v>
                </c:pt>
                <c:pt idx="3125">
                  <c:v>24.30988</c:v>
                </c:pt>
                <c:pt idx="3126">
                  <c:v>24.320049999999998</c:v>
                </c:pt>
                <c:pt idx="3127">
                  <c:v>24.330210000000001</c:v>
                </c:pt>
                <c:pt idx="3128">
                  <c:v>24.34038</c:v>
                </c:pt>
                <c:pt idx="3129">
                  <c:v>24.350549999999998</c:v>
                </c:pt>
                <c:pt idx="3130">
                  <c:v>24.360720000000001</c:v>
                </c:pt>
                <c:pt idx="3131">
                  <c:v>24.370889999999999</c:v>
                </c:pt>
                <c:pt idx="3132">
                  <c:v>24.381070000000001</c:v>
                </c:pt>
                <c:pt idx="3133">
                  <c:v>24.391249999999999</c:v>
                </c:pt>
                <c:pt idx="3134">
                  <c:v>24.401430000000001</c:v>
                </c:pt>
                <c:pt idx="3135">
                  <c:v>24.41161</c:v>
                </c:pt>
                <c:pt idx="3136">
                  <c:v>24.421800000000001</c:v>
                </c:pt>
                <c:pt idx="3137">
                  <c:v>24.431979999999999</c:v>
                </c:pt>
                <c:pt idx="3138">
                  <c:v>24.442170000000001</c:v>
                </c:pt>
                <c:pt idx="3139">
                  <c:v>24.452359999999999</c:v>
                </c:pt>
                <c:pt idx="3140">
                  <c:v>24.46256</c:v>
                </c:pt>
                <c:pt idx="3141">
                  <c:v>24.472750000000001</c:v>
                </c:pt>
                <c:pt idx="3142">
                  <c:v>24.482949999999999</c:v>
                </c:pt>
                <c:pt idx="3143">
                  <c:v>24.49315</c:v>
                </c:pt>
                <c:pt idx="3144">
                  <c:v>24.503350000000001</c:v>
                </c:pt>
                <c:pt idx="3145">
                  <c:v>24.513549999999999</c:v>
                </c:pt>
                <c:pt idx="3146">
                  <c:v>24.523759999999999</c:v>
                </c:pt>
                <c:pt idx="3147">
                  <c:v>24.53397</c:v>
                </c:pt>
                <c:pt idx="3148">
                  <c:v>24.544180000000001</c:v>
                </c:pt>
                <c:pt idx="3149">
                  <c:v>24.554390000000001</c:v>
                </c:pt>
                <c:pt idx="3150">
                  <c:v>24.564599999999999</c:v>
                </c:pt>
                <c:pt idx="3151">
                  <c:v>24.574819999999999</c:v>
                </c:pt>
                <c:pt idx="3152">
                  <c:v>24.585039999999999</c:v>
                </c:pt>
                <c:pt idx="3153">
                  <c:v>24.59526</c:v>
                </c:pt>
                <c:pt idx="3154">
                  <c:v>24.60548</c:v>
                </c:pt>
                <c:pt idx="3155">
                  <c:v>24.61571</c:v>
                </c:pt>
                <c:pt idx="3156">
                  <c:v>24.62594</c:v>
                </c:pt>
                <c:pt idx="3157">
                  <c:v>24.63617</c:v>
                </c:pt>
                <c:pt idx="3158">
                  <c:v>24.6464</c:v>
                </c:pt>
                <c:pt idx="3159">
                  <c:v>24.65663</c:v>
                </c:pt>
                <c:pt idx="3160">
                  <c:v>24.666869999999999</c:v>
                </c:pt>
                <c:pt idx="3161">
                  <c:v>24.677099999999999</c:v>
                </c:pt>
                <c:pt idx="3162">
                  <c:v>24.687339999999999</c:v>
                </c:pt>
                <c:pt idx="3163">
                  <c:v>24.697590000000002</c:v>
                </c:pt>
                <c:pt idx="3164">
                  <c:v>24.707830000000001</c:v>
                </c:pt>
                <c:pt idx="3165">
                  <c:v>24.718070000000001</c:v>
                </c:pt>
                <c:pt idx="3166">
                  <c:v>24.72832</c:v>
                </c:pt>
                <c:pt idx="3167">
                  <c:v>24.738569999999999</c:v>
                </c:pt>
                <c:pt idx="3168">
                  <c:v>24.748830000000002</c:v>
                </c:pt>
                <c:pt idx="3169">
                  <c:v>24.759080000000001</c:v>
                </c:pt>
                <c:pt idx="3170">
                  <c:v>24.76934</c:v>
                </c:pt>
                <c:pt idx="3171">
                  <c:v>24.779599999999999</c:v>
                </c:pt>
                <c:pt idx="3172">
                  <c:v>24.789860000000001</c:v>
                </c:pt>
                <c:pt idx="3173">
                  <c:v>24.80012</c:v>
                </c:pt>
                <c:pt idx="3174">
                  <c:v>24.810390000000002</c:v>
                </c:pt>
                <c:pt idx="3175">
                  <c:v>24.82066</c:v>
                </c:pt>
                <c:pt idx="3176">
                  <c:v>24.830919999999999</c:v>
                </c:pt>
                <c:pt idx="3177">
                  <c:v>24.841200000000001</c:v>
                </c:pt>
                <c:pt idx="3178">
                  <c:v>24.851469999999999</c:v>
                </c:pt>
                <c:pt idx="3179">
                  <c:v>24.861750000000001</c:v>
                </c:pt>
                <c:pt idx="3180">
                  <c:v>24.872019999999999</c:v>
                </c:pt>
                <c:pt idx="3181">
                  <c:v>24.88231</c:v>
                </c:pt>
                <c:pt idx="3182">
                  <c:v>24.892589999999998</c:v>
                </c:pt>
                <c:pt idx="3183">
                  <c:v>24.90287</c:v>
                </c:pt>
                <c:pt idx="3184">
                  <c:v>24.913160000000001</c:v>
                </c:pt>
                <c:pt idx="3185">
                  <c:v>24.923449999999999</c:v>
                </c:pt>
                <c:pt idx="3186">
                  <c:v>24.93374</c:v>
                </c:pt>
                <c:pt idx="3187">
                  <c:v>24.944030000000001</c:v>
                </c:pt>
                <c:pt idx="3188">
                  <c:v>24.954329999999999</c:v>
                </c:pt>
                <c:pt idx="3189">
                  <c:v>24.96462</c:v>
                </c:pt>
                <c:pt idx="3190">
                  <c:v>24.974920000000001</c:v>
                </c:pt>
                <c:pt idx="3191">
                  <c:v>24.985220000000002</c:v>
                </c:pt>
                <c:pt idx="3192">
                  <c:v>24.995529999999999</c:v>
                </c:pt>
                <c:pt idx="3193">
                  <c:v>25.00583</c:v>
                </c:pt>
                <c:pt idx="3194">
                  <c:v>25.01614</c:v>
                </c:pt>
                <c:pt idx="3195">
                  <c:v>25.026450000000001</c:v>
                </c:pt>
                <c:pt idx="3196">
                  <c:v>25.036760000000001</c:v>
                </c:pt>
                <c:pt idx="3197">
                  <c:v>25.047080000000001</c:v>
                </c:pt>
                <c:pt idx="3198">
                  <c:v>25.057390000000002</c:v>
                </c:pt>
                <c:pt idx="3199">
                  <c:v>25.067710000000002</c:v>
                </c:pt>
                <c:pt idx="3200">
                  <c:v>25.078029999999998</c:v>
                </c:pt>
                <c:pt idx="3201">
                  <c:v>25.088360000000002</c:v>
                </c:pt>
                <c:pt idx="3202">
                  <c:v>25.098680000000002</c:v>
                </c:pt>
                <c:pt idx="3203">
                  <c:v>25.109010000000001</c:v>
                </c:pt>
                <c:pt idx="3204">
                  <c:v>25.119340000000001</c:v>
                </c:pt>
                <c:pt idx="3205">
                  <c:v>25.129670000000001</c:v>
                </c:pt>
                <c:pt idx="3206">
                  <c:v>25.14</c:v>
                </c:pt>
                <c:pt idx="3207">
                  <c:v>25.15034</c:v>
                </c:pt>
                <c:pt idx="3208">
                  <c:v>25.160679999999999</c:v>
                </c:pt>
                <c:pt idx="3209">
                  <c:v>25.171009999999999</c:v>
                </c:pt>
                <c:pt idx="3210">
                  <c:v>25.181360000000002</c:v>
                </c:pt>
                <c:pt idx="3211">
                  <c:v>25.191700000000001</c:v>
                </c:pt>
                <c:pt idx="3212">
                  <c:v>25.20205</c:v>
                </c:pt>
                <c:pt idx="3213">
                  <c:v>25.212389999999999</c:v>
                </c:pt>
                <c:pt idx="3214">
                  <c:v>25.222750000000001</c:v>
                </c:pt>
                <c:pt idx="3215">
                  <c:v>25.2331</c:v>
                </c:pt>
                <c:pt idx="3216">
                  <c:v>25.243449999999999</c:v>
                </c:pt>
                <c:pt idx="3217">
                  <c:v>25.253810000000001</c:v>
                </c:pt>
                <c:pt idx="3218">
                  <c:v>25.26417</c:v>
                </c:pt>
                <c:pt idx="3219">
                  <c:v>25.274529999999999</c:v>
                </c:pt>
                <c:pt idx="3220">
                  <c:v>25.284890000000001</c:v>
                </c:pt>
                <c:pt idx="3221">
                  <c:v>25.295259999999999</c:v>
                </c:pt>
                <c:pt idx="3222">
                  <c:v>25.305620000000001</c:v>
                </c:pt>
                <c:pt idx="3223">
                  <c:v>25.315989999999999</c:v>
                </c:pt>
                <c:pt idx="3224">
                  <c:v>25.326370000000001</c:v>
                </c:pt>
                <c:pt idx="3225">
                  <c:v>25.336739999999999</c:v>
                </c:pt>
                <c:pt idx="3226">
                  <c:v>25.347110000000001</c:v>
                </c:pt>
                <c:pt idx="3227">
                  <c:v>25.357489999999999</c:v>
                </c:pt>
                <c:pt idx="3228">
                  <c:v>25.36787</c:v>
                </c:pt>
                <c:pt idx="3229">
                  <c:v>25.378260000000001</c:v>
                </c:pt>
                <c:pt idx="3230">
                  <c:v>25.388639999999999</c:v>
                </c:pt>
                <c:pt idx="3231">
                  <c:v>25.39903</c:v>
                </c:pt>
                <c:pt idx="3232">
                  <c:v>25.409410000000001</c:v>
                </c:pt>
                <c:pt idx="3233">
                  <c:v>25.419809999999998</c:v>
                </c:pt>
                <c:pt idx="3234">
                  <c:v>25.430199999999999</c:v>
                </c:pt>
                <c:pt idx="3235">
                  <c:v>25.44059</c:v>
                </c:pt>
                <c:pt idx="3236">
                  <c:v>25.450990000000001</c:v>
                </c:pt>
                <c:pt idx="3237">
                  <c:v>25.461390000000002</c:v>
                </c:pt>
                <c:pt idx="3238">
                  <c:v>25.471789999999999</c:v>
                </c:pt>
                <c:pt idx="3239">
                  <c:v>25.482189999999999</c:v>
                </c:pt>
                <c:pt idx="3240">
                  <c:v>25.492599999999999</c:v>
                </c:pt>
                <c:pt idx="3241">
                  <c:v>25.50301</c:v>
                </c:pt>
                <c:pt idx="3242">
                  <c:v>25.51342</c:v>
                </c:pt>
                <c:pt idx="3243">
                  <c:v>25.52383</c:v>
                </c:pt>
                <c:pt idx="3244">
                  <c:v>25.53424</c:v>
                </c:pt>
                <c:pt idx="3245">
                  <c:v>25.54466</c:v>
                </c:pt>
                <c:pt idx="3246">
                  <c:v>25.55508</c:v>
                </c:pt>
                <c:pt idx="3247">
                  <c:v>25.5655</c:v>
                </c:pt>
                <c:pt idx="3248">
                  <c:v>25.57592</c:v>
                </c:pt>
                <c:pt idx="3249">
                  <c:v>25.586349999999999</c:v>
                </c:pt>
                <c:pt idx="3250">
                  <c:v>25.596769999999999</c:v>
                </c:pt>
                <c:pt idx="3251">
                  <c:v>25.607199999999999</c:v>
                </c:pt>
                <c:pt idx="3252">
                  <c:v>25.617629999999998</c:v>
                </c:pt>
                <c:pt idx="3253">
                  <c:v>25.628070000000001</c:v>
                </c:pt>
                <c:pt idx="3254">
                  <c:v>25.638500000000001</c:v>
                </c:pt>
                <c:pt idx="3255">
                  <c:v>25.64894</c:v>
                </c:pt>
                <c:pt idx="3256">
                  <c:v>25.659379999999999</c:v>
                </c:pt>
                <c:pt idx="3257">
                  <c:v>25.669820000000001</c:v>
                </c:pt>
                <c:pt idx="3258">
                  <c:v>25.680260000000001</c:v>
                </c:pt>
                <c:pt idx="3259">
                  <c:v>25.690709999999999</c:v>
                </c:pt>
                <c:pt idx="3260">
                  <c:v>25.701160000000002</c:v>
                </c:pt>
                <c:pt idx="3261">
                  <c:v>25.71161</c:v>
                </c:pt>
                <c:pt idx="3262">
                  <c:v>25.722059999999999</c:v>
                </c:pt>
                <c:pt idx="3263">
                  <c:v>25.732520000000001</c:v>
                </c:pt>
                <c:pt idx="3264">
                  <c:v>25.74297</c:v>
                </c:pt>
                <c:pt idx="3265">
                  <c:v>25.753430000000002</c:v>
                </c:pt>
                <c:pt idx="3266">
                  <c:v>25.76389</c:v>
                </c:pt>
                <c:pt idx="3267">
                  <c:v>25.774349999999998</c:v>
                </c:pt>
                <c:pt idx="3268">
                  <c:v>25.78482</c:v>
                </c:pt>
                <c:pt idx="3269">
                  <c:v>25.795290000000001</c:v>
                </c:pt>
                <c:pt idx="3270">
                  <c:v>25.805759999999999</c:v>
                </c:pt>
                <c:pt idx="3271">
                  <c:v>25.816230000000001</c:v>
                </c:pt>
                <c:pt idx="3272">
                  <c:v>25.826699999999999</c:v>
                </c:pt>
                <c:pt idx="3273">
                  <c:v>25.83718</c:v>
                </c:pt>
                <c:pt idx="3274">
                  <c:v>25.847650000000002</c:v>
                </c:pt>
                <c:pt idx="3275">
                  <c:v>25.858129999999999</c:v>
                </c:pt>
                <c:pt idx="3276">
                  <c:v>25.86862</c:v>
                </c:pt>
                <c:pt idx="3277">
                  <c:v>25.879100000000001</c:v>
                </c:pt>
                <c:pt idx="3278">
                  <c:v>25.889589999999998</c:v>
                </c:pt>
                <c:pt idx="3279">
                  <c:v>25.900069999999999</c:v>
                </c:pt>
                <c:pt idx="3280">
                  <c:v>25.91057</c:v>
                </c:pt>
                <c:pt idx="3281">
                  <c:v>25.921060000000001</c:v>
                </c:pt>
                <c:pt idx="3282">
                  <c:v>25.931550000000001</c:v>
                </c:pt>
                <c:pt idx="3283">
                  <c:v>25.942049999999998</c:v>
                </c:pt>
                <c:pt idx="3284">
                  <c:v>25.952549999999999</c:v>
                </c:pt>
                <c:pt idx="3285">
                  <c:v>25.963049999999999</c:v>
                </c:pt>
                <c:pt idx="3286">
                  <c:v>25.973549999999999</c:v>
                </c:pt>
                <c:pt idx="3287">
                  <c:v>25.984059999999999</c:v>
                </c:pt>
                <c:pt idx="3288">
                  <c:v>25.99457</c:v>
                </c:pt>
                <c:pt idx="3289">
                  <c:v>26.00508</c:v>
                </c:pt>
                <c:pt idx="3290">
                  <c:v>26.01559</c:v>
                </c:pt>
                <c:pt idx="3291">
                  <c:v>26.0261</c:v>
                </c:pt>
                <c:pt idx="3292">
                  <c:v>26.036619999999999</c:v>
                </c:pt>
                <c:pt idx="3293">
                  <c:v>26.047139999999999</c:v>
                </c:pt>
                <c:pt idx="3294">
                  <c:v>26.057659999999998</c:v>
                </c:pt>
                <c:pt idx="3295">
                  <c:v>26.068180000000002</c:v>
                </c:pt>
                <c:pt idx="3296">
                  <c:v>26.078700000000001</c:v>
                </c:pt>
                <c:pt idx="3297">
                  <c:v>26.089230000000001</c:v>
                </c:pt>
                <c:pt idx="3298">
                  <c:v>26.09976</c:v>
                </c:pt>
                <c:pt idx="3299">
                  <c:v>26.110289999999999</c:v>
                </c:pt>
                <c:pt idx="3300">
                  <c:v>26.120819999999998</c:v>
                </c:pt>
                <c:pt idx="3301">
                  <c:v>26.131360000000001</c:v>
                </c:pt>
                <c:pt idx="3302">
                  <c:v>26.1419</c:v>
                </c:pt>
                <c:pt idx="3303">
                  <c:v>26.152429999999999</c:v>
                </c:pt>
                <c:pt idx="3304">
                  <c:v>26.162980000000001</c:v>
                </c:pt>
                <c:pt idx="3305">
                  <c:v>26.17352</c:v>
                </c:pt>
                <c:pt idx="3306">
                  <c:v>26.184059999999999</c:v>
                </c:pt>
                <c:pt idx="3307">
                  <c:v>26.194610000000001</c:v>
                </c:pt>
                <c:pt idx="3308">
                  <c:v>26.205159999999999</c:v>
                </c:pt>
                <c:pt idx="3309">
                  <c:v>26.215720000000001</c:v>
                </c:pt>
                <c:pt idx="3310">
                  <c:v>26.22627</c:v>
                </c:pt>
                <c:pt idx="3311">
                  <c:v>26.236830000000001</c:v>
                </c:pt>
                <c:pt idx="3312">
                  <c:v>26.247389999999999</c:v>
                </c:pt>
                <c:pt idx="3313">
                  <c:v>26.257950000000001</c:v>
                </c:pt>
                <c:pt idx="3314">
                  <c:v>26.268509999999999</c:v>
                </c:pt>
                <c:pt idx="3315">
                  <c:v>26.279070000000001</c:v>
                </c:pt>
                <c:pt idx="3316">
                  <c:v>26.289639999999999</c:v>
                </c:pt>
                <c:pt idx="3317">
                  <c:v>26.30021</c:v>
                </c:pt>
                <c:pt idx="3318">
                  <c:v>26.310780000000001</c:v>
                </c:pt>
                <c:pt idx="3319">
                  <c:v>26.321349999999999</c:v>
                </c:pt>
                <c:pt idx="3320">
                  <c:v>26.33193</c:v>
                </c:pt>
                <c:pt idx="3321">
                  <c:v>26.342510000000001</c:v>
                </c:pt>
                <c:pt idx="3322">
                  <c:v>26.353090000000002</c:v>
                </c:pt>
                <c:pt idx="3323">
                  <c:v>26.363669999999999</c:v>
                </c:pt>
                <c:pt idx="3324">
                  <c:v>26.37425</c:v>
                </c:pt>
                <c:pt idx="3325">
                  <c:v>26.384840000000001</c:v>
                </c:pt>
                <c:pt idx="3326">
                  <c:v>26.395430000000001</c:v>
                </c:pt>
                <c:pt idx="3327">
                  <c:v>26.406020000000002</c:v>
                </c:pt>
                <c:pt idx="3328">
                  <c:v>26.416609999999999</c:v>
                </c:pt>
                <c:pt idx="3329">
                  <c:v>26.427199999999999</c:v>
                </c:pt>
                <c:pt idx="3330">
                  <c:v>26.437799999999999</c:v>
                </c:pt>
                <c:pt idx="3331">
                  <c:v>26.448399999999999</c:v>
                </c:pt>
                <c:pt idx="3332">
                  <c:v>26.459</c:v>
                </c:pt>
                <c:pt idx="3333">
                  <c:v>26.4696</c:v>
                </c:pt>
                <c:pt idx="3334">
                  <c:v>26.48021</c:v>
                </c:pt>
                <c:pt idx="3335">
                  <c:v>26.490819999999999</c:v>
                </c:pt>
                <c:pt idx="3336">
                  <c:v>26.501429999999999</c:v>
                </c:pt>
                <c:pt idx="3337">
                  <c:v>26.512039999999999</c:v>
                </c:pt>
                <c:pt idx="3338">
                  <c:v>26.522649999999999</c:v>
                </c:pt>
                <c:pt idx="3339">
                  <c:v>26.533270000000002</c:v>
                </c:pt>
                <c:pt idx="3340">
                  <c:v>26.543890000000001</c:v>
                </c:pt>
                <c:pt idx="3341">
                  <c:v>26.554510000000001</c:v>
                </c:pt>
                <c:pt idx="3342">
                  <c:v>26.56513</c:v>
                </c:pt>
                <c:pt idx="3343">
                  <c:v>26.575749999999999</c:v>
                </c:pt>
                <c:pt idx="3344">
                  <c:v>26.586379999999998</c:v>
                </c:pt>
                <c:pt idx="3345">
                  <c:v>26.597010000000001</c:v>
                </c:pt>
                <c:pt idx="3346">
                  <c:v>26.60764</c:v>
                </c:pt>
                <c:pt idx="3347">
                  <c:v>26.618269999999999</c:v>
                </c:pt>
                <c:pt idx="3348">
                  <c:v>26.628910000000001</c:v>
                </c:pt>
                <c:pt idx="3349">
                  <c:v>26.63954</c:v>
                </c:pt>
                <c:pt idx="3350">
                  <c:v>26.650179999999999</c:v>
                </c:pt>
                <c:pt idx="3351">
                  <c:v>26.660820000000001</c:v>
                </c:pt>
                <c:pt idx="3352">
                  <c:v>26.671469999999999</c:v>
                </c:pt>
                <c:pt idx="3353">
                  <c:v>26.682110000000002</c:v>
                </c:pt>
                <c:pt idx="3354">
                  <c:v>26.69276</c:v>
                </c:pt>
                <c:pt idx="3355">
                  <c:v>26.703410000000002</c:v>
                </c:pt>
                <c:pt idx="3356">
                  <c:v>26.71406</c:v>
                </c:pt>
                <c:pt idx="3357">
                  <c:v>26.724720000000001</c:v>
                </c:pt>
                <c:pt idx="3358">
                  <c:v>26.73537</c:v>
                </c:pt>
                <c:pt idx="3359">
                  <c:v>26.746030000000001</c:v>
                </c:pt>
                <c:pt idx="3360">
                  <c:v>26.756689999999999</c:v>
                </c:pt>
                <c:pt idx="3361">
                  <c:v>26.76735</c:v>
                </c:pt>
                <c:pt idx="3362">
                  <c:v>26.778020000000001</c:v>
                </c:pt>
                <c:pt idx="3363">
                  <c:v>26.788679999999999</c:v>
                </c:pt>
                <c:pt idx="3364">
                  <c:v>26.79935</c:v>
                </c:pt>
                <c:pt idx="3365">
                  <c:v>26.810030000000001</c:v>
                </c:pt>
                <c:pt idx="3366">
                  <c:v>26.820699999999999</c:v>
                </c:pt>
                <c:pt idx="3367">
                  <c:v>26.831379999999999</c:v>
                </c:pt>
                <c:pt idx="3368">
                  <c:v>26.84205</c:v>
                </c:pt>
                <c:pt idx="3369">
                  <c:v>26.852730000000001</c:v>
                </c:pt>
                <c:pt idx="3370">
                  <c:v>26.863409999999998</c:v>
                </c:pt>
                <c:pt idx="3371">
                  <c:v>26.874099999999999</c:v>
                </c:pt>
                <c:pt idx="3372">
                  <c:v>26.884779999999999</c:v>
                </c:pt>
                <c:pt idx="3373">
                  <c:v>26.89547</c:v>
                </c:pt>
                <c:pt idx="3374">
                  <c:v>26.90616</c:v>
                </c:pt>
                <c:pt idx="3375">
                  <c:v>26.91685</c:v>
                </c:pt>
                <c:pt idx="3376">
                  <c:v>26.92755</c:v>
                </c:pt>
                <c:pt idx="3377">
                  <c:v>26.93824</c:v>
                </c:pt>
                <c:pt idx="3378">
                  <c:v>26.94894</c:v>
                </c:pt>
                <c:pt idx="3379">
                  <c:v>26.95964</c:v>
                </c:pt>
                <c:pt idx="3380">
                  <c:v>26.97035</c:v>
                </c:pt>
                <c:pt idx="3381">
                  <c:v>26.98105</c:v>
                </c:pt>
                <c:pt idx="3382">
                  <c:v>26.991759999999999</c:v>
                </c:pt>
                <c:pt idx="3383">
                  <c:v>27.002469999999999</c:v>
                </c:pt>
                <c:pt idx="3384">
                  <c:v>27.013179999999998</c:v>
                </c:pt>
                <c:pt idx="3385">
                  <c:v>27.023890000000002</c:v>
                </c:pt>
                <c:pt idx="3386">
                  <c:v>27.034610000000001</c:v>
                </c:pt>
                <c:pt idx="3387">
                  <c:v>27.04533</c:v>
                </c:pt>
                <c:pt idx="3388">
                  <c:v>27.056049999999999</c:v>
                </c:pt>
                <c:pt idx="3389">
                  <c:v>27.066770000000002</c:v>
                </c:pt>
                <c:pt idx="3390">
                  <c:v>27.077490000000001</c:v>
                </c:pt>
                <c:pt idx="3391">
                  <c:v>27.08822</c:v>
                </c:pt>
                <c:pt idx="3392">
                  <c:v>27.098949999999999</c:v>
                </c:pt>
                <c:pt idx="3393">
                  <c:v>27.109680000000001</c:v>
                </c:pt>
                <c:pt idx="3394">
                  <c:v>27.12041</c:v>
                </c:pt>
                <c:pt idx="3395">
                  <c:v>27.131150000000002</c:v>
                </c:pt>
                <c:pt idx="3396">
                  <c:v>27.14188</c:v>
                </c:pt>
                <c:pt idx="3397">
                  <c:v>27.152619999999999</c:v>
                </c:pt>
                <c:pt idx="3398">
                  <c:v>27.163360000000001</c:v>
                </c:pt>
                <c:pt idx="3399">
                  <c:v>27.174109999999999</c:v>
                </c:pt>
                <c:pt idx="3400">
                  <c:v>27.184850000000001</c:v>
                </c:pt>
                <c:pt idx="3401">
                  <c:v>27.195599999999999</c:v>
                </c:pt>
                <c:pt idx="3402">
                  <c:v>27.20635</c:v>
                </c:pt>
                <c:pt idx="3403">
                  <c:v>27.217099999999999</c:v>
                </c:pt>
                <c:pt idx="3404">
                  <c:v>27.22786</c:v>
                </c:pt>
                <c:pt idx="3405">
                  <c:v>27.238610000000001</c:v>
                </c:pt>
                <c:pt idx="3406">
                  <c:v>27.249369999999999</c:v>
                </c:pt>
                <c:pt idx="3407">
                  <c:v>27.26013</c:v>
                </c:pt>
                <c:pt idx="3408">
                  <c:v>27.270890000000001</c:v>
                </c:pt>
                <c:pt idx="3409">
                  <c:v>27.281659999999999</c:v>
                </c:pt>
                <c:pt idx="3410">
                  <c:v>27.29242</c:v>
                </c:pt>
                <c:pt idx="3411">
                  <c:v>27.303190000000001</c:v>
                </c:pt>
                <c:pt idx="3412">
                  <c:v>27.313960000000002</c:v>
                </c:pt>
                <c:pt idx="3413">
                  <c:v>27.324739999999998</c:v>
                </c:pt>
                <c:pt idx="3414">
                  <c:v>27.335509999999999</c:v>
                </c:pt>
                <c:pt idx="3415">
                  <c:v>27.34629</c:v>
                </c:pt>
                <c:pt idx="3416">
                  <c:v>27.35707</c:v>
                </c:pt>
                <c:pt idx="3417">
                  <c:v>27.367850000000001</c:v>
                </c:pt>
                <c:pt idx="3418">
                  <c:v>27.378630000000001</c:v>
                </c:pt>
                <c:pt idx="3419">
                  <c:v>27.389420000000001</c:v>
                </c:pt>
                <c:pt idx="3420">
                  <c:v>27.400210000000001</c:v>
                </c:pt>
                <c:pt idx="3421">
                  <c:v>27.411000000000001</c:v>
                </c:pt>
                <c:pt idx="3422">
                  <c:v>27.421790000000001</c:v>
                </c:pt>
                <c:pt idx="3423">
                  <c:v>27.432580000000002</c:v>
                </c:pt>
                <c:pt idx="3424">
                  <c:v>27.443380000000001</c:v>
                </c:pt>
                <c:pt idx="3425">
                  <c:v>27.454180000000001</c:v>
                </c:pt>
                <c:pt idx="3426">
                  <c:v>27.464980000000001</c:v>
                </c:pt>
                <c:pt idx="3427">
                  <c:v>27.47578</c:v>
                </c:pt>
                <c:pt idx="3428">
                  <c:v>27.48659</c:v>
                </c:pt>
                <c:pt idx="3429">
                  <c:v>27.497389999999999</c:v>
                </c:pt>
                <c:pt idx="3430">
                  <c:v>27.508199999999999</c:v>
                </c:pt>
                <c:pt idx="3431">
                  <c:v>27.519010000000002</c:v>
                </c:pt>
                <c:pt idx="3432">
                  <c:v>27.52983</c:v>
                </c:pt>
                <c:pt idx="3433">
                  <c:v>27.54064</c:v>
                </c:pt>
                <c:pt idx="3434">
                  <c:v>27.551459999999999</c:v>
                </c:pt>
                <c:pt idx="3435">
                  <c:v>27.562280000000001</c:v>
                </c:pt>
                <c:pt idx="3436">
                  <c:v>27.5731</c:v>
                </c:pt>
                <c:pt idx="3437">
                  <c:v>27.583929999999999</c:v>
                </c:pt>
                <c:pt idx="3438">
                  <c:v>27.594750000000001</c:v>
                </c:pt>
                <c:pt idx="3439">
                  <c:v>27.60558</c:v>
                </c:pt>
                <c:pt idx="3440">
                  <c:v>27.616409999999998</c:v>
                </c:pt>
                <c:pt idx="3441">
                  <c:v>27.62724</c:v>
                </c:pt>
                <c:pt idx="3442">
                  <c:v>27.638079999999999</c:v>
                </c:pt>
                <c:pt idx="3443">
                  <c:v>27.64892</c:v>
                </c:pt>
                <c:pt idx="3444">
                  <c:v>27.659759999999999</c:v>
                </c:pt>
                <c:pt idx="3445">
                  <c:v>27.6706</c:v>
                </c:pt>
                <c:pt idx="3446">
                  <c:v>27.681439999999998</c:v>
                </c:pt>
                <c:pt idx="3447">
                  <c:v>27.69228</c:v>
                </c:pt>
                <c:pt idx="3448">
                  <c:v>27.703130000000002</c:v>
                </c:pt>
                <c:pt idx="3449">
                  <c:v>27.713979999999999</c:v>
                </c:pt>
                <c:pt idx="3450">
                  <c:v>27.724830000000001</c:v>
                </c:pt>
                <c:pt idx="3451">
                  <c:v>27.735690000000002</c:v>
                </c:pt>
                <c:pt idx="3452">
                  <c:v>27.74654</c:v>
                </c:pt>
                <c:pt idx="3453">
                  <c:v>27.757400000000001</c:v>
                </c:pt>
                <c:pt idx="3454">
                  <c:v>27.768260000000001</c:v>
                </c:pt>
                <c:pt idx="3455">
                  <c:v>27.779119999999999</c:v>
                </c:pt>
                <c:pt idx="3456">
                  <c:v>27.78999</c:v>
                </c:pt>
                <c:pt idx="3457">
                  <c:v>27.800850000000001</c:v>
                </c:pt>
                <c:pt idx="3458">
                  <c:v>27.811720000000001</c:v>
                </c:pt>
                <c:pt idx="3459">
                  <c:v>27.822590000000002</c:v>
                </c:pt>
                <c:pt idx="3460">
                  <c:v>27.833469999999998</c:v>
                </c:pt>
                <c:pt idx="3461">
                  <c:v>27.844339999999999</c:v>
                </c:pt>
                <c:pt idx="3462">
                  <c:v>27.855219999999999</c:v>
                </c:pt>
                <c:pt idx="3463">
                  <c:v>27.866099999999999</c:v>
                </c:pt>
                <c:pt idx="3464">
                  <c:v>27.87698</c:v>
                </c:pt>
                <c:pt idx="3465">
                  <c:v>27.88786</c:v>
                </c:pt>
                <c:pt idx="3466">
                  <c:v>27.89875</c:v>
                </c:pt>
                <c:pt idx="3467">
                  <c:v>27.90964</c:v>
                </c:pt>
                <c:pt idx="3468">
                  <c:v>27.920529999999999</c:v>
                </c:pt>
                <c:pt idx="3469">
                  <c:v>27.931419999999999</c:v>
                </c:pt>
                <c:pt idx="3470">
                  <c:v>27.942309999999999</c:v>
                </c:pt>
                <c:pt idx="3471">
                  <c:v>27.953209999999999</c:v>
                </c:pt>
                <c:pt idx="3472">
                  <c:v>27.964110000000002</c:v>
                </c:pt>
                <c:pt idx="3473">
                  <c:v>27.975010000000001</c:v>
                </c:pt>
                <c:pt idx="3474">
                  <c:v>27.985910000000001</c:v>
                </c:pt>
                <c:pt idx="3475">
                  <c:v>27.99681</c:v>
                </c:pt>
                <c:pt idx="3476">
                  <c:v>28.007719999999999</c:v>
                </c:pt>
                <c:pt idx="3477">
                  <c:v>28.018630000000002</c:v>
                </c:pt>
                <c:pt idx="3478">
                  <c:v>28.029540000000001</c:v>
                </c:pt>
                <c:pt idx="3479">
                  <c:v>28.04045</c:v>
                </c:pt>
                <c:pt idx="3480">
                  <c:v>28.051369999999999</c:v>
                </c:pt>
                <c:pt idx="3481">
                  <c:v>28.062290000000001</c:v>
                </c:pt>
                <c:pt idx="3482">
                  <c:v>28.07321</c:v>
                </c:pt>
                <c:pt idx="3483">
                  <c:v>28.084129999999998</c:v>
                </c:pt>
                <c:pt idx="3484">
                  <c:v>28.095050000000001</c:v>
                </c:pt>
                <c:pt idx="3485">
                  <c:v>28.105979999999999</c:v>
                </c:pt>
                <c:pt idx="3486">
                  <c:v>28.116910000000001</c:v>
                </c:pt>
                <c:pt idx="3487">
                  <c:v>28.127839999999999</c:v>
                </c:pt>
                <c:pt idx="3488">
                  <c:v>28.138770000000001</c:v>
                </c:pt>
                <c:pt idx="3489">
                  <c:v>28.149699999999999</c:v>
                </c:pt>
                <c:pt idx="3490">
                  <c:v>28.160640000000001</c:v>
                </c:pt>
                <c:pt idx="3491">
                  <c:v>28.171579999999999</c:v>
                </c:pt>
                <c:pt idx="3492">
                  <c:v>28.18252</c:v>
                </c:pt>
                <c:pt idx="3493">
                  <c:v>28.193460000000002</c:v>
                </c:pt>
                <c:pt idx="3494">
                  <c:v>28.204409999999999</c:v>
                </c:pt>
                <c:pt idx="3495">
                  <c:v>28.215350000000001</c:v>
                </c:pt>
                <c:pt idx="3496">
                  <c:v>28.226310000000002</c:v>
                </c:pt>
                <c:pt idx="3497">
                  <c:v>28.237259999999999</c:v>
                </c:pt>
                <c:pt idx="3498">
                  <c:v>28.24821</c:v>
                </c:pt>
                <c:pt idx="3499">
                  <c:v>28.259170000000001</c:v>
                </c:pt>
                <c:pt idx="3500">
                  <c:v>28.270119999999999</c:v>
                </c:pt>
                <c:pt idx="3501">
                  <c:v>28.281079999999999</c:v>
                </c:pt>
                <c:pt idx="3502">
                  <c:v>28.29205</c:v>
                </c:pt>
                <c:pt idx="3503">
                  <c:v>28.30301</c:v>
                </c:pt>
                <c:pt idx="3504">
                  <c:v>28.313980000000001</c:v>
                </c:pt>
                <c:pt idx="3505">
                  <c:v>28.324950000000001</c:v>
                </c:pt>
                <c:pt idx="3506">
                  <c:v>28.335909999999998</c:v>
                </c:pt>
                <c:pt idx="3507">
                  <c:v>28.346889999999998</c:v>
                </c:pt>
                <c:pt idx="3508">
                  <c:v>28.357859999999999</c:v>
                </c:pt>
                <c:pt idx="3509">
                  <c:v>28.368839999999999</c:v>
                </c:pt>
                <c:pt idx="3510">
                  <c:v>28.379819999999999</c:v>
                </c:pt>
                <c:pt idx="3511">
                  <c:v>28.390799999999999</c:v>
                </c:pt>
                <c:pt idx="3512">
                  <c:v>28.401779999999999</c:v>
                </c:pt>
                <c:pt idx="3513">
                  <c:v>28.412769999999998</c:v>
                </c:pt>
                <c:pt idx="3514">
                  <c:v>28.423760000000001</c:v>
                </c:pt>
                <c:pt idx="3515">
                  <c:v>28.434750000000001</c:v>
                </c:pt>
                <c:pt idx="3516">
                  <c:v>28.445740000000001</c:v>
                </c:pt>
                <c:pt idx="3517">
                  <c:v>28.45673</c:v>
                </c:pt>
                <c:pt idx="3518">
                  <c:v>28.46773</c:v>
                </c:pt>
                <c:pt idx="3519">
                  <c:v>28.478729999999999</c:v>
                </c:pt>
                <c:pt idx="3520">
                  <c:v>28.489730000000002</c:v>
                </c:pt>
                <c:pt idx="3521">
                  <c:v>28.500730000000001</c:v>
                </c:pt>
                <c:pt idx="3522">
                  <c:v>28.51173</c:v>
                </c:pt>
                <c:pt idx="3523">
                  <c:v>28.522739999999999</c:v>
                </c:pt>
                <c:pt idx="3524">
                  <c:v>28.533750000000001</c:v>
                </c:pt>
                <c:pt idx="3525">
                  <c:v>28.54476</c:v>
                </c:pt>
                <c:pt idx="3526">
                  <c:v>28.555769999999999</c:v>
                </c:pt>
                <c:pt idx="3527">
                  <c:v>28.566790000000001</c:v>
                </c:pt>
                <c:pt idx="3528">
                  <c:v>28.577809999999999</c:v>
                </c:pt>
                <c:pt idx="3529">
                  <c:v>28.588830000000002</c:v>
                </c:pt>
                <c:pt idx="3530">
                  <c:v>28.59985</c:v>
                </c:pt>
                <c:pt idx="3531">
                  <c:v>28.610869999999998</c:v>
                </c:pt>
                <c:pt idx="3532">
                  <c:v>28.6219</c:v>
                </c:pt>
                <c:pt idx="3533">
                  <c:v>28.632930000000002</c:v>
                </c:pt>
                <c:pt idx="3534">
                  <c:v>28.64396</c:v>
                </c:pt>
                <c:pt idx="3535">
                  <c:v>28.654990000000002</c:v>
                </c:pt>
                <c:pt idx="3536">
                  <c:v>28.66602</c:v>
                </c:pt>
                <c:pt idx="3537">
                  <c:v>28.677060000000001</c:v>
                </c:pt>
                <c:pt idx="3538">
                  <c:v>28.688099999999999</c:v>
                </c:pt>
                <c:pt idx="3539">
                  <c:v>28.69914</c:v>
                </c:pt>
                <c:pt idx="3540">
                  <c:v>28.710180000000001</c:v>
                </c:pt>
                <c:pt idx="3541">
                  <c:v>28.721219999999999</c:v>
                </c:pt>
                <c:pt idx="3542">
                  <c:v>28.73227</c:v>
                </c:pt>
                <c:pt idx="3543">
                  <c:v>28.743320000000001</c:v>
                </c:pt>
                <c:pt idx="3544">
                  <c:v>28.754370000000002</c:v>
                </c:pt>
                <c:pt idx="3545">
                  <c:v>28.765429999999999</c:v>
                </c:pt>
                <c:pt idx="3546">
                  <c:v>28.776479999999999</c:v>
                </c:pt>
                <c:pt idx="3547">
                  <c:v>28.78754</c:v>
                </c:pt>
                <c:pt idx="3548">
                  <c:v>28.7986</c:v>
                </c:pt>
                <c:pt idx="3549">
                  <c:v>28.809660000000001</c:v>
                </c:pt>
                <c:pt idx="3550">
                  <c:v>28.820720000000001</c:v>
                </c:pt>
                <c:pt idx="3551">
                  <c:v>28.831790000000002</c:v>
                </c:pt>
                <c:pt idx="3552">
                  <c:v>28.842860000000002</c:v>
                </c:pt>
                <c:pt idx="3553">
                  <c:v>28.853929999999998</c:v>
                </c:pt>
                <c:pt idx="3554">
                  <c:v>28.864999999999998</c:v>
                </c:pt>
                <c:pt idx="3555">
                  <c:v>28.876080000000002</c:v>
                </c:pt>
                <c:pt idx="3556">
                  <c:v>28.887149999999998</c:v>
                </c:pt>
                <c:pt idx="3557">
                  <c:v>28.898230000000002</c:v>
                </c:pt>
                <c:pt idx="3558">
                  <c:v>28.909310000000001</c:v>
                </c:pt>
                <c:pt idx="3559">
                  <c:v>28.920400000000001</c:v>
                </c:pt>
                <c:pt idx="3560">
                  <c:v>28.931480000000001</c:v>
                </c:pt>
                <c:pt idx="3561">
                  <c:v>28.94257</c:v>
                </c:pt>
                <c:pt idx="3562">
                  <c:v>28.953659999999999</c:v>
                </c:pt>
                <c:pt idx="3563">
                  <c:v>28.964749999999999</c:v>
                </c:pt>
                <c:pt idx="3564">
                  <c:v>28.975850000000001</c:v>
                </c:pt>
                <c:pt idx="3565">
                  <c:v>28.986940000000001</c:v>
                </c:pt>
                <c:pt idx="3566">
                  <c:v>28.99804</c:v>
                </c:pt>
                <c:pt idx="3567">
                  <c:v>29.009139999999999</c:v>
                </c:pt>
                <c:pt idx="3568">
                  <c:v>29.020240000000001</c:v>
                </c:pt>
                <c:pt idx="3569">
                  <c:v>29.03135</c:v>
                </c:pt>
                <c:pt idx="3570">
                  <c:v>29.042449999999999</c:v>
                </c:pt>
                <c:pt idx="3571">
                  <c:v>29.053560000000001</c:v>
                </c:pt>
                <c:pt idx="3572">
                  <c:v>29.06467</c:v>
                </c:pt>
                <c:pt idx="3573">
                  <c:v>29.075780000000002</c:v>
                </c:pt>
                <c:pt idx="3574">
                  <c:v>29.0869</c:v>
                </c:pt>
                <c:pt idx="3575">
                  <c:v>29.098020000000002</c:v>
                </c:pt>
                <c:pt idx="3576">
                  <c:v>29.10914</c:v>
                </c:pt>
                <c:pt idx="3577">
                  <c:v>29.120259999999998</c:v>
                </c:pt>
                <c:pt idx="3578">
                  <c:v>29.13138</c:v>
                </c:pt>
                <c:pt idx="3579">
                  <c:v>29.142510000000001</c:v>
                </c:pt>
                <c:pt idx="3580">
                  <c:v>29.153639999999999</c:v>
                </c:pt>
                <c:pt idx="3581">
                  <c:v>29.164760000000001</c:v>
                </c:pt>
                <c:pt idx="3582">
                  <c:v>29.175899999999999</c:v>
                </c:pt>
                <c:pt idx="3583">
                  <c:v>29.18703</c:v>
                </c:pt>
                <c:pt idx="3584">
                  <c:v>29.198170000000001</c:v>
                </c:pt>
                <c:pt idx="3585">
                  <c:v>29.209299999999999</c:v>
                </c:pt>
                <c:pt idx="3586">
                  <c:v>29.22045</c:v>
                </c:pt>
                <c:pt idx="3587">
                  <c:v>29.231590000000001</c:v>
                </c:pt>
                <c:pt idx="3588">
                  <c:v>29.242730000000002</c:v>
                </c:pt>
                <c:pt idx="3589">
                  <c:v>29.253879999999999</c:v>
                </c:pt>
                <c:pt idx="3590">
                  <c:v>29.265029999999999</c:v>
                </c:pt>
                <c:pt idx="3591">
                  <c:v>29.27618</c:v>
                </c:pt>
                <c:pt idx="3592">
                  <c:v>29.287330000000001</c:v>
                </c:pt>
                <c:pt idx="3593">
                  <c:v>29.298490000000001</c:v>
                </c:pt>
                <c:pt idx="3594">
                  <c:v>29.309650000000001</c:v>
                </c:pt>
                <c:pt idx="3595">
                  <c:v>29.320810000000002</c:v>
                </c:pt>
                <c:pt idx="3596">
                  <c:v>29.331969999999998</c:v>
                </c:pt>
                <c:pt idx="3597">
                  <c:v>29.343129999999999</c:v>
                </c:pt>
                <c:pt idx="3598">
                  <c:v>29.354299999999999</c:v>
                </c:pt>
                <c:pt idx="3599">
                  <c:v>29.365469999999998</c:v>
                </c:pt>
                <c:pt idx="3600">
                  <c:v>29.376639999999998</c:v>
                </c:pt>
                <c:pt idx="3601">
                  <c:v>29.387810000000002</c:v>
                </c:pt>
                <c:pt idx="3602">
                  <c:v>29.398980000000002</c:v>
                </c:pt>
                <c:pt idx="3603">
                  <c:v>29.410160000000001</c:v>
                </c:pt>
                <c:pt idx="3604">
                  <c:v>29.421340000000001</c:v>
                </c:pt>
                <c:pt idx="3605">
                  <c:v>29.43252</c:v>
                </c:pt>
                <c:pt idx="3606">
                  <c:v>29.4437</c:v>
                </c:pt>
                <c:pt idx="3607">
                  <c:v>29.454889999999999</c:v>
                </c:pt>
                <c:pt idx="3608">
                  <c:v>29.466069999999998</c:v>
                </c:pt>
                <c:pt idx="3609">
                  <c:v>29.477260000000001</c:v>
                </c:pt>
                <c:pt idx="3610">
                  <c:v>29.48845</c:v>
                </c:pt>
                <c:pt idx="3611">
                  <c:v>29.499649999999999</c:v>
                </c:pt>
                <c:pt idx="3612">
                  <c:v>29.510850000000001</c:v>
                </c:pt>
                <c:pt idx="3613">
                  <c:v>29.522040000000001</c:v>
                </c:pt>
                <c:pt idx="3614">
                  <c:v>29.533239999999999</c:v>
                </c:pt>
                <c:pt idx="3615">
                  <c:v>29.544450000000001</c:v>
                </c:pt>
                <c:pt idx="3616">
                  <c:v>29.55565</c:v>
                </c:pt>
                <c:pt idx="3617">
                  <c:v>29.566859999999998</c:v>
                </c:pt>
                <c:pt idx="3618">
                  <c:v>29.578060000000001</c:v>
                </c:pt>
                <c:pt idx="3619">
                  <c:v>29.589279999999999</c:v>
                </c:pt>
                <c:pt idx="3620">
                  <c:v>29.600490000000001</c:v>
                </c:pt>
                <c:pt idx="3621">
                  <c:v>29.611699999999999</c:v>
                </c:pt>
                <c:pt idx="3622">
                  <c:v>29.622920000000001</c:v>
                </c:pt>
                <c:pt idx="3623">
                  <c:v>29.634139999999999</c:v>
                </c:pt>
                <c:pt idx="3624">
                  <c:v>29.64536</c:v>
                </c:pt>
                <c:pt idx="3625">
                  <c:v>29.656580000000002</c:v>
                </c:pt>
                <c:pt idx="3626">
                  <c:v>29.667809999999999</c:v>
                </c:pt>
                <c:pt idx="3627">
                  <c:v>29.679040000000001</c:v>
                </c:pt>
                <c:pt idx="3628">
                  <c:v>29.690270000000002</c:v>
                </c:pt>
                <c:pt idx="3629">
                  <c:v>29.701499999999999</c:v>
                </c:pt>
                <c:pt idx="3630">
                  <c:v>29.712730000000001</c:v>
                </c:pt>
                <c:pt idx="3631">
                  <c:v>29.723970000000001</c:v>
                </c:pt>
                <c:pt idx="3632">
                  <c:v>29.735209999999999</c:v>
                </c:pt>
                <c:pt idx="3633">
                  <c:v>29.746449999999999</c:v>
                </c:pt>
                <c:pt idx="3634">
                  <c:v>29.75769</c:v>
                </c:pt>
                <c:pt idx="3635">
                  <c:v>29.768930000000001</c:v>
                </c:pt>
                <c:pt idx="3636">
                  <c:v>29.780180000000001</c:v>
                </c:pt>
                <c:pt idx="3637">
                  <c:v>29.791429999999998</c:v>
                </c:pt>
                <c:pt idx="3638">
                  <c:v>29.802679999999999</c:v>
                </c:pt>
                <c:pt idx="3639">
                  <c:v>29.813929999999999</c:v>
                </c:pt>
                <c:pt idx="3640">
                  <c:v>29.825189999999999</c:v>
                </c:pt>
                <c:pt idx="3641">
                  <c:v>29.836449999999999</c:v>
                </c:pt>
                <c:pt idx="3642">
                  <c:v>29.847709999999999</c:v>
                </c:pt>
                <c:pt idx="3643">
                  <c:v>29.858969999999999</c:v>
                </c:pt>
                <c:pt idx="3644">
                  <c:v>29.870229999999999</c:v>
                </c:pt>
                <c:pt idx="3645">
                  <c:v>29.881499999999999</c:v>
                </c:pt>
                <c:pt idx="3646">
                  <c:v>29.892769999999999</c:v>
                </c:pt>
                <c:pt idx="3647">
                  <c:v>29.904029999999999</c:v>
                </c:pt>
                <c:pt idx="3648">
                  <c:v>29.915310000000002</c:v>
                </c:pt>
                <c:pt idx="3649">
                  <c:v>29.926580000000001</c:v>
                </c:pt>
                <c:pt idx="3650">
                  <c:v>29.937860000000001</c:v>
                </c:pt>
                <c:pt idx="3651">
                  <c:v>29.94914</c:v>
                </c:pt>
                <c:pt idx="3652">
                  <c:v>29.960419999999999</c:v>
                </c:pt>
                <c:pt idx="3653">
                  <c:v>29.971699999999998</c:v>
                </c:pt>
                <c:pt idx="3654">
                  <c:v>29.982980000000001</c:v>
                </c:pt>
                <c:pt idx="3655">
                  <c:v>29.99427</c:v>
                </c:pt>
                <c:pt idx="3656">
                  <c:v>30.005559999999999</c:v>
                </c:pt>
                <c:pt idx="3657">
                  <c:v>30.016850000000002</c:v>
                </c:pt>
                <c:pt idx="3658">
                  <c:v>30.02815</c:v>
                </c:pt>
                <c:pt idx="3659">
                  <c:v>30.039439999999999</c:v>
                </c:pt>
                <c:pt idx="3660">
                  <c:v>30.050740000000001</c:v>
                </c:pt>
                <c:pt idx="3661">
                  <c:v>30.06204</c:v>
                </c:pt>
                <c:pt idx="3662">
                  <c:v>30.073340000000002</c:v>
                </c:pt>
                <c:pt idx="3663">
                  <c:v>30.08464</c:v>
                </c:pt>
                <c:pt idx="3664">
                  <c:v>30.095949999999998</c:v>
                </c:pt>
                <c:pt idx="3665">
                  <c:v>30.10726</c:v>
                </c:pt>
                <c:pt idx="3666">
                  <c:v>30.118569999999998</c:v>
                </c:pt>
                <c:pt idx="3667">
                  <c:v>30.12988</c:v>
                </c:pt>
                <c:pt idx="3668">
                  <c:v>30.141200000000001</c:v>
                </c:pt>
                <c:pt idx="3669">
                  <c:v>30.152509999999999</c:v>
                </c:pt>
                <c:pt idx="3670">
                  <c:v>30.163830000000001</c:v>
                </c:pt>
                <c:pt idx="3671">
                  <c:v>30.175149999999999</c:v>
                </c:pt>
                <c:pt idx="3672">
                  <c:v>30.18648</c:v>
                </c:pt>
                <c:pt idx="3673">
                  <c:v>30.197800000000001</c:v>
                </c:pt>
                <c:pt idx="3674">
                  <c:v>30.209129999999998</c:v>
                </c:pt>
                <c:pt idx="3675">
                  <c:v>30.220459999999999</c:v>
                </c:pt>
                <c:pt idx="3676">
                  <c:v>30.23179</c:v>
                </c:pt>
                <c:pt idx="3677">
                  <c:v>30.243130000000001</c:v>
                </c:pt>
                <c:pt idx="3678">
                  <c:v>30.254460000000002</c:v>
                </c:pt>
                <c:pt idx="3679">
                  <c:v>30.265799999999999</c:v>
                </c:pt>
                <c:pt idx="3680">
                  <c:v>30.277139999999999</c:v>
                </c:pt>
                <c:pt idx="3681">
                  <c:v>30.28848</c:v>
                </c:pt>
                <c:pt idx="3682">
                  <c:v>30.29983</c:v>
                </c:pt>
                <c:pt idx="3683">
                  <c:v>30.311170000000001</c:v>
                </c:pt>
                <c:pt idx="3684">
                  <c:v>30.322520000000001</c:v>
                </c:pt>
                <c:pt idx="3685">
                  <c:v>30.333870000000001</c:v>
                </c:pt>
                <c:pt idx="3686">
                  <c:v>30.345220000000001</c:v>
                </c:pt>
                <c:pt idx="3687">
                  <c:v>30.356580000000001</c:v>
                </c:pt>
                <c:pt idx="3688">
                  <c:v>30.367940000000001</c:v>
                </c:pt>
                <c:pt idx="3689">
                  <c:v>30.379300000000001</c:v>
                </c:pt>
                <c:pt idx="3690">
                  <c:v>30.39066</c:v>
                </c:pt>
                <c:pt idx="3691">
                  <c:v>30.40202</c:v>
                </c:pt>
                <c:pt idx="3692">
                  <c:v>30.41339</c:v>
                </c:pt>
                <c:pt idx="3693">
                  <c:v>30.424759999999999</c:v>
                </c:pt>
                <c:pt idx="3694">
                  <c:v>30.436119999999999</c:v>
                </c:pt>
                <c:pt idx="3695">
                  <c:v>30.447500000000002</c:v>
                </c:pt>
                <c:pt idx="3696">
                  <c:v>30.458870000000001</c:v>
                </c:pt>
                <c:pt idx="3697">
                  <c:v>30.47025</c:v>
                </c:pt>
                <c:pt idx="3698">
                  <c:v>30.481629999999999</c:v>
                </c:pt>
                <c:pt idx="3699">
                  <c:v>30.493010000000002</c:v>
                </c:pt>
                <c:pt idx="3700">
                  <c:v>30.504390000000001</c:v>
                </c:pt>
                <c:pt idx="3701">
                  <c:v>30.51577</c:v>
                </c:pt>
                <c:pt idx="3702">
                  <c:v>30.527159999999999</c:v>
                </c:pt>
                <c:pt idx="3703">
                  <c:v>30.538550000000001</c:v>
                </c:pt>
                <c:pt idx="3704">
                  <c:v>30.549939999999999</c:v>
                </c:pt>
                <c:pt idx="3705">
                  <c:v>30.561330000000002</c:v>
                </c:pt>
                <c:pt idx="3706">
                  <c:v>30.57273</c:v>
                </c:pt>
                <c:pt idx="3707">
                  <c:v>30.584129999999998</c:v>
                </c:pt>
                <c:pt idx="3708">
                  <c:v>30.59553</c:v>
                </c:pt>
                <c:pt idx="3709">
                  <c:v>30.606929999999998</c:v>
                </c:pt>
                <c:pt idx="3710">
                  <c:v>30.61833</c:v>
                </c:pt>
                <c:pt idx="3711">
                  <c:v>30.629740000000002</c:v>
                </c:pt>
                <c:pt idx="3712">
                  <c:v>30.64115</c:v>
                </c:pt>
                <c:pt idx="3713">
                  <c:v>30.652560000000001</c:v>
                </c:pt>
                <c:pt idx="3714">
                  <c:v>30.663969999999999</c:v>
                </c:pt>
                <c:pt idx="3715">
                  <c:v>30.675380000000001</c:v>
                </c:pt>
                <c:pt idx="3716">
                  <c:v>30.686800000000002</c:v>
                </c:pt>
                <c:pt idx="3717">
                  <c:v>30.698219999999999</c:v>
                </c:pt>
                <c:pt idx="3718">
                  <c:v>30.70964</c:v>
                </c:pt>
                <c:pt idx="3719">
                  <c:v>30.721060000000001</c:v>
                </c:pt>
                <c:pt idx="3720">
                  <c:v>30.732489999999999</c:v>
                </c:pt>
                <c:pt idx="3721">
                  <c:v>30.743919999999999</c:v>
                </c:pt>
                <c:pt idx="3722">
                  <c:v>30.75535</c:v>
                </c:pt>
                <c:pt idx="3723">
                  <c:v>30.766780000000001</c:v>
                </c:pt>
                <c:pt idx="3724">
                  <c:v>30.778210000000001</c:v>
                </c:pt>
                <c:pt idx="3725">
                  <c:v>30.789650000000002</c:v>
                </c:pt>
                <c:pt idx="3726">
                  <c:v>30.801079999999999</c:v>
                </c:pt>
                <c:pt idx="3727">
                  <c:v>30.812519999999999</c:v>
                </c:pt>
                <c:pt idx="3728">
                  <c:v>30.823969999999999</c:v>
                </c:pt>
                <c:pt idx="3729">
                  <c:v>30.83541</c:v>
                </c:pt>
                <c:pt idx="3730">
                  <c:v>30.84686</c:v>
                </c:pt>
                <c:pt idx="3731">
                  <c:v>30.858309999999999</c:v>
                </c:pt>
                <c:pt idx="3732">
                  <c:v>30.869759999999999</c:v>
                </c:pt>
                <c:pt idx="3733">
                  <c:v>30.881209999999999</c:v>
                </c:pt>
                <c:pt idx="3734">
                  <c:v>30.892659999999999</c:v>
                </c:pt>
                <c:pt idx="3735">
                  <c:v>30.904119999999999</c:v>
                </c:pt>
                <c:pt idx="3736">
                  <c:v>30.915579999999999</c:v>
                </c:pt>
                <c:pt idx="3737">
                  <c:v>30.927040000000002</c:v>
                </c:pt>
                <c:pt idx="3738">
                  <c:v>30.938510000000001</c:v>
                </c:pt>
                <c:pt idx="3739">
                  <c:v>30.94997</c:v>
                </c:pt>
                <c:pt idx="3740">
                  <c:v>30.96144</c:v>
                </c:pt>
                <c:pt idx="3741">
                  <c:v>30.972909999999999</c:v>
                </c:pt>
                <c:pt idx="3742">
                  <c:v>30.984380000000002</c:v>
                </c:pt>
                <c:pt idx="3743">
                  <c:v>30.995850000000001</c:v>
                </c:pt>
                <c:pt idx="3744">
                  <c:v>31.00733</c:v>
                </c:pt>
                <c:pt idx="3745">
                  <c:v>31.018809999999998</c:v>
                </c:pt>
                <c:pt idx="3746">
                  <c:v>31.030290000000001</c:v>
                </c:pt>
                <c:pt idx="3747">
                  <c:v>31.04177</c:v>
                </c:pt>
                <c:pt idx="3748">
                  <c:v>31.053260000000002</c:v>
                </c:pt>
                <c:pt idx="3749">
                  <c:v>31.06474</c:v>
                </c:pt>
                <c:pt idx="3750">
                  <c:v>31.076229999999999</c:v>
                </c:pt>
                <c:pt idx="3751">
                  <c:v>31.087720000000001</c:v>
                </c:pt>
                <c:pt idx="3752">
                  <c:v>31.099219999999999</c:v>
                </c:pt>
                <c:pt idx="3753">
                  <c:v>31.110710000000001</c:v>
                </c:pt>
                <c:pt idx="3754">
                  <c:v>31.122209999999999</c:v>
                </c:pt>
                <c:pt idx="3755">
                  <c:v>31.133710000000001</c:v>
                </c:pt>
                <c:pt idx="3756">
                  <c:v>31.145209999999999</c:v>
                </c:pt>
                <c:pt idx="3757">
                  <c:v>31.15671</c:v>
                </c:pt>
                <c:pt idx="3758">
                  <c:v>31.168220000000002</c:v>
                </c:pt>
                <c:pt idx="3759">
                  <c:v>31.179729999999999</c:v>
                </c:pt>
                <c:pt idx="3760">
                  <c:v>31.191240000000001</c:v>
                </c:pt>
                <c:pt idx="3761">
                  <c:v>31.202750000000002</c:v>
                </c:pt>
                <c:pt idx="3762">
                  <c:v>31.214259999999999</c:v>
                </c:pt>
                <c:pt idx="3763">
                  <c:v>31.22578</c:v>
                </c:pt>
                <c:pt idx="3764">
                  <c:v>31.237300000000001</c:v>
                </c:pt>
                <c:pt idx="3765">
                  <c:v>31.248819999999998</c:v>
                </c:pt>
                <c:pt idx="3766">
                  <c:v>31.260339999999999</c:v>
                </c:pt>
                <c:pt idx="3767">
                  <c:v>31.27187</c:v>
                </c:pt>
                <c:pt idx="3768">
                  <c:v>31.2834</c:v>
                </c:pt>
                <c:pt idx="3769">
                  <c:v>31.294920000000001</c:v>
                </c:pt>
                <c:pt idx="3770">
                  <c:v>31.306460000000001</c:v>
                </c:pt>
                <c:pt idx="3771">
                  <c:v>31.317990000000002</c:v>
                </c:pt>
                <c:pt idx="3772">
                  <c:v>31.329519999999999</c:v>
                </c:pt>
                <c:pt idx="3773">
                  <c:v>31.341059999999999</c:v>
                </c:pt>
                <c:pt idx="3774">
                  <c:v>31.352599999999999</c:v>
                </c:pt>
                <c:pt idx="3775">
                  <c:v>31.364139999999999</c:v>
                </c:pt>
                <c:pt idx="3776">
                  <c:v>31.375689999999999</c:v>
                </c:pt>
                <c:pt idx="3777">
                  <c:v>31.387229999999999</c:v>
                </c:pt>
                <c:pt idx="3778">
                  <c:v>31.398779999999999</c:v>
                </c:pt>
                <c:pt idx="3779">
                  <c:v>31.410329999999998</c:v>
                </c:pt>
                <c:pt idx="3780">
                  <c:v>31.421890000000001</c:v>
                </c:pt>
                <c:pt idx="3781">
                  <c:v>31.433440000000001</c:v>
                </c:pt>
                <c:pt idx="3782">
                  <c:v>31.445</c:v>
                </c:pt>
                <c:pt idx="3783">
                  <c:v>31.45656</c:v>
                </c:pt>
                <c:pt idx="3784">
                  <c:v>31.468119999999999</c:v>
                </c:pt>
                <c:pt idx="3785">
                  <c:v>31.479679999999998</c:v>
                </c:pt>
                <c:pt idx="3786">
                  <c:v>31.491250000000001</c:v>
                </c:pt>
                <c:pt idx="3787">
                  <c:v>31.50281</c:v>
                </c:pt>
                <c:pt idx="3788">
                  <c:v>31.514379999999999</c:v>
                </c:pt>
                <c:pt idx="3789">
                  <c:v>31.525960000000001</c:v>
                </c:pt>
                <c:pt idx="3790">
                  <c:v>31.53753</c:v>
                </c:pt>
                <c:pt idx="3791">
                  <c:v>31.549099999999999</c:v>
                </c:pt>
                <c:pt idx="3792">
                  <c:v>31.560680000000001</c:v>
                </c:pt>
                <c:pt idx="3793">
                  <c:v>31.57226</c:v>
                </c:pt>
                <c:pt idx="3794">
                  <c:v>31.583850000000002</c:v>
                </c:pt>
                <c:pt idx="3795">
                  <c:v>31.59543</c:v>
                </c:pt>
                <c:pt idx="3796">
                  <c:v>31.607019999999999</c:v>
                </c:pt>
                <c:pt idx="3797">
                  <c:v>31.618600000000001</c:v>
                </c:pt>
                <c:pt idx="3798">
                  <c:v>31.630199999999999</c:v>
                </c:pt>
                <c:pt idx="3799">
                  <c:v>31.64179</c:v>
                </c:pt>
                <c:pt idx="3800">
                  <c:v>31.653379999999999</c:v>
                </c:pt>
                <c:pt idx="3801">
                  <c:v>31.66498</c:v>
                </c:pt>
                <c:pt idx="3802">
                  <c:v>31.676580000000001</c:v>
                </c:pt>
                <c:pt idx="3803">
                  <c:v>31.688179999999999</c:v>
                </c:pt>
                <c:pt idx="3804">
                  <c:v>31.69979</c:v>
                </c:pt>
                <c:pt idx="3805">
                  <c:v>31.711390000000002</c:v>
                </c:pt>
                <c:pt idx="3806">
                  <c:v>31.722999999999999</c:v>
                </c:pt>
                <c:pt idx="3807">
                  <c:v>31.73461</c:v>
                </c:pt>
                <c:pt idx="3808">
                  <c:v>31.746220000000001</c:v>
                </c:pt>
                <c:pt idx="3809">
                  <c:v>31.757840000000002</c:v>
                </c:pt>
                <c:pt idx="3810">
                  <c:v>31.769449999999999</c:v>
                </c:pt>
                <c:pt idx="3811">
                  <c:v>31.78107</c:v>
                </c:pt>
                <c:pt idx="3812">
                  <c:v>31.79269</c:v>
                </c:pt>
                <c:pt idx="3813">
                  <c:v>31.804310000000001</c:v>
                </c:pt>
                <c:pt idx="3814">
                  <c:v>31.815940000000001</c:v>
                </c:pt>
                <c:pt idx="3815">
                  <c:v>31.827570000000001</c:v>
                </c:pt>
                <c:pt idx="3816">
                  <c:v>31.839200000000002</c:v>
                </c:pt>
                <c:pt idx="3817">
                  <c:v>31.850829999999998</c:v>
                </c:pt>
                <c:pt idx="3818">
                  <c:v>31.862459999999999</c:v>
                </c:pt>
                <c:pt idx="3819">
                  <c:v>31.874089999999999</c:v>
                </c:pt>
                <c:pt idx="3820">
                  <c:v>31.885729999999999</c:v>
                </c:pt>
                <c:pt idx="3821">
                  <c:v>31.897369999999999</c:v>
                </c:pt>
                <c:pt idx="3822">
                  <c:v>31.909009999999999</c:v>
                </c:pt>
                <c:pt idx="3823">
                  <c:v>31.920660000000002</c:v>
                </c:pt>
                <c:pt idx="3824">
                  <c:v>31.932300000000001</c:v>
                </c:pt>
                <c:pt idx="3825">
                  <c:v>31.943950000000001</c:v>
                </c:pt>
                <c:pt idx="3826">
                  <c:v>31.9556</c:v>
                </c:pt>
                <c:pt idx="3827">
                  <c:v>31.96725</c:v>
                </c:pt>
                <c:pt idx="3828">
                  <c:v>31.978909999999999</c:v>
                </c:pt>
                <c:pt idx="3829">
                  <c:v>31.990570000000002</c:v>
                </c:pt>
                <c:pt idx="3830">
                  <c:v>32.002220000000001</c:v>
                </c:pt>
                <c:pt idx="3831">
                  <c:v>32.013890000000004</c:v>
                </c:pt>
                <c:pt idx="3832">
                  <c:v>32.025550000000003</c:v>
                </c:pt>
                <c:pt idx="3833">
                  <c:v>32.037210000000002</c:v>
                </c:pt>
                <c:pt idx="3834">
                  <c:v>32.048879999999997</c:v>
                </c:pt>
                <c:pt idx="3835">
                  <c:v>32.060549999999999</c:v>
                </c:pt>
                <c:pt idx="3836">
                  <c:v>32.072220000000002</c:v>
                </c:pt>
                <c:pt idx="3837">
                  <c:v>32.0839</c:v>
                </c:pt>
                <c:pt idx="3838">
                  <c:v>32.095570000000002</c:v>
                </c:pt>
                <c:pt idx="3839">
                  <c:v>32.107250000000001</c:v>
                </c:pt>
                <c:pt idx="3840">
                  <c:v>32.118929999999999</c:v>
                </c:pt>
                <c:pt idx="3841">
                  <c:v>32.130609999999997</c:v>
                </c:pt>
                <c:pt idx="3842">
                  <c:v>32.142299999999999</c:v>
                </c:pt>
                <c:pt idx="3843">
                  <c:v>32.153979999999997</c:v>
                </c:pt>
                <c:pt idx="3844">
                  <c:v>32.165669999999999</c:v>
                </c:pt>
                <c:pt idx="3845">
                  <c:v>32.17736</c:v>
                </c:pt>
                <c:pt idx="3846">
                  <c:v>32.189050000000002</c:v>
                </c:pt>
                <c:pt idx="3847">
                  <c:v>32.200749999999999</c:v>
                </c:pt>
                <c:pt idx="3848">
                  <c:v>32.212449999999997</c:v>
                </c:pt>
                <c:pt idx="3849">
                  <c:v>32.224139999999998</c:v>
                </c:pt>
                <c:pt idx="3850">
                  <c:v>32.235849999999999</c:v>
                </c:pt>
                <c:pt idx="3851">
                  <c:v>32.247549999999997</c:v>
                </c:pt>
                <c:pt idx="3852">
                  <c:v>32.259250000000002</c:v>
                </c:pt>
                <c:pt idx="3853">
                  <c:v>32.270960000000002</c:v>
                </c:pt>
                <c:pt idx="3854">
                  <c:v>32.282670000000003</c:v>
                </c:pt>
                <c:pt idx="3855">
                  <c:v>32.294379999999997</c:v>
                </c:pt>
                <c:pt idx="3856">
                  <c:v>32.306100000000001</c:v>
                </c:pt>
                <c:pt idx="3857">
                  <c:v>32.317810000000001</c:v>
                </c:pt>
                <c:pt idx="3858">
                  <c:v>32.329529999999998</c:v>
                </c:pt>
                <c:pt idx="3859">
                  <c:v>32.341259999999998</c:v>
                </c:pt>
                <c:pt idx="3860">
                  <c:v>32.352980000000002</c:v>
                </c:pt>
                <c:pt idx="3861">
                  <c:v>32.364699999999999</c:v>
                </c:pt>
                <c:pt idx="3862">
                  <c:v>32.376429999999999</c:v>
                </c:pt>
                <c:pt idx="3863">
                  <c:v>32.388159999999999</c:v>
                </c:pt>
                <c:pt idx="3864">
                  <c:v>32.399889999999999</c:v>
                </c:pt>
                <c:pt idx="3865">
                  <c:v>32.411619999999999</c:v>
                </c:pt>
                <c:pt idx="3866">
                  <c:v>32.423360000000002</c:v>
                </c:pt>
                <c:pt idx="3867">
                  <c:v>32.435090000000002</c:v>
                </c:pt>
                <c:pt idx="3868">
                  <c:v>32.446829999999999</c:v>
                </c:pt>
                <c:pt idx="3869">
                  <c:v>32.458579999999998</c:v>
                </c:pt>
                <c:pt idx="3870">
                  <c:v>32.470320000000001</c:v>
                </c:pt>
                <c:pt idx="3871">
                  <c:v>32.482059999999997</c:v>
                </c:pt>
                <c:pt idx="3872">
                  <c:v>32.493810000000003</c:v>
                </c:pt>
                <c:pt idx="3873">
                  <c:v>32.505560000000003</c:v>
                </c:pt>
                <c:pt idx="3874">
                  <c:v>32.517310000000002</c:v>
                </c:pt>
                <c:pt idx="3875">
                  <c:v>32.529069999999997</c:v>
                </c:pt>
                <c:pt idx="3876">
                  <c:v>32.540819999999997</c:v>
                </c:pt>
                <c:pt idx="3877">
                  <c:v>32.552590000000002</c:v>
                </c:pt>
                <c:pt idx="3878">
                  <c:v>32.564349999999997</c:v>
                </c:pt>
                <c:pt idx="3879">
                  <c:v>32.57611</c:v>
                </c:pt>
                <c:pt idx="3880">
                  <c:v>32.587870000000002</c:v>
                </c:pt>
                <c:pt idx="3881">
                  <c:v>32.599640000000001</c:v>
                </c:pt>
                <c:pt idx="3882">
                  <c:v>32.611409999999999</c:v>
                </c:pt>
                <c:pt idx="3883">
                  <c:v>32.623179999999998</c:v>
                </c:pt>
                <c:pt idx="3884">
                  <c:v>32.63496</c:v>
                </c:pt>
                <c:pt idx="3885">
                  <c:v>32.646729999999998</c:v>
                </c:pt>
                <c:pt idx="3886">
                  <c:v>32.65851</c:v>
                </c:pt>
                <c:pt idx="3887">
                  <c:v>32.670290000000001</c:v>
                </c:pt>
                <c:pt idx="3888">
                  <c:v>32.682070000000003</c:v>
                </c:pt>
                <c:pt idx="3889">
                  <c:v>32.693860000000001</c:v>
                </c:pt>
                <c:pt idx="3890">
                  <c:v>32.705640000000002</c:v>
                </c:pt>
                <c:pt idx="3891">
                  <c:v>32.71743</c:v>
                </c:pt>
                <c:pt idx="3892">
                  <c:v>32.729219999999998</c:v>
                </c:pt>
                <c:pt idx="3893">
                  <c:v>32.741010000000003</c:v>
                </c:pt>
                <c:pt idx="3894">
                  <c:v>32.752809999999997</c:v>
                </c:pt>
                <c:pt idx="3895">
                  <c:v>32.764600000000002</c:v>
                </c:pt>
                <c:pt idx="3896">
                  <c:v>32.776400000000002</c:v>
                </c:pt>
                <c:pt idx="3897">
                  <c:v>32.788200000000003</c:v>
                </c:pt>
                <c:pt idx="3898">
                  <c:v>32.80001</c:v>
                </c:pt>
                <c:pt idx="3899">
                  <c:v>32.811810000000001</c:v>
                </c:pt>
                <c:pt idx="3900">
                  <c:v>32.823619999999998</c:v>
                </c:pt>
                <c:pt idx="3901">
                  <c:v>32.835430000000002</c:v>
                </c:pt>
                <c:pt idx="3902">
                  <c:v>32.847239999999999</c:v>
                </c:pt>
                <c:pt idx="3903">
                  <c:v>32.859050000000003</c:v>
                </c:pt>
                <c:pt idx="3904">
                  <c:v>32.870869999999996</c:v>
                </c:pt>
                <c:pt idx="3905">
                  <c:v>32.882689999999997</c:v>
                </c:pt>
                <c:pt idx="3906">
                  <c:v>32.894509999999997</c:v>
                </c:pt>
                <c:pt idx="3907">
                  <c:v>32.906329999999997</c:v>
                </c:pt>
                <c:pt idx="3908">
                  <c:v>32.91816</c:v>
                </c:pt>
                <c:pt idx="3909">
                  <c:v>32.92998</c:v>
                </c:pt>
                <c:pt idx="3910">
                  <c:v>32.941809999999997</c:v>
                </c:pt>
                <c:pt idx="3911">
                  <c:v>32.95364</c:v>
                </c:pt>
                <c:pt idx="3912">
                  <c:v>32.965479999999999</c:v>
                </c:pt>
                <c:pt idx="3913">
                  <c:v>32.977310000000003</c:v>
                </c:pt>
                <c:pt idx="3914">
                  <c:v>32.989150000000002</c:v>
                </c:pt>
                <c:pt idx="3915">
                  <c:v>33.000990000000002</c:v>
                </c:pt>
                <c:pt idx="3916">
                  <c:v>33.012830000000001</c:v>
                </c:pt>
                <c:pt idx="3917">
                  <c:v>33.02467</c:v>
                </c:pt>
                <c:pt idx="3918">
                  <c:v>33.036520000000003</c:v>
                </c:pt>
                <c:pt idx="3919">
                  <c:v>33.048369999999998</c:v>
                </c:pt>
                <c:pt idx="3920">
                  <c:v>33.060209999999998</c:v>
                </c:pt>
                <c:pt idx="3921">
                  <c:v>33.072069999999997</c:v>
                </c:pt>
                <c:pt idx="3922">
                  <c:v>33.083919999999999</c:v>
                </c:pt>
                <c:pt idx="3923">
                  <c:v>33.095779999999998</c:v>
                </c:pt>
                <c:pt idx="3924">
                  <c:v>33.107640000000004</c:v>
                </c:pt>
                <c:pt idx="3925">
                  <c:v>33.119500000000002</c:v>
                </c:pt>
                <c:pt idx="3926">
                  <c:v>33.131360000000001</c:v>
                </c:pt>
                <c:pt idx="3927">
                  <c:v>33.143230000000003</c:v>
                </c:pt>
                <c:pt idx="3928">
                  <c:v>33.155090000000001</c:v>
                </c:pt>
                <c:pt idx="3929">
                  <c:v>33.166960000000003</c:v>
                </c:pt>
                <c:pt idx="3930">
                  <c:v>33.178829999999998</c:v>
                </c:pt>
                <c:pt idx="3931">
                  <c:v>33.1907</c:v>
                </c:pt>
                <c:pt idx="3932">
                  <c:v>33.202579999999998</c:v>
                </c:pt>
                <c:pt idx="3933">
                  <c:v>33.214460000000003</c:v>
                </c:pt>
                <c:pt idx="3934">
                  <c:v>33.22634</c:v>
                </c:pt>
                <c:pt idx="3935">
                  <c:v>33.238219999999998</c:v>
                </c:pt>
                <c:pt idx="3936">
                  <c:v>33.250100000000003</c:v>
                </c:pt>
                <c:pt idx="3937">
                  <c:v>33.261989999999997</c:v>
                </c:pt>
                <c:pt idx="3938">
                  <c:v>33.273879999999998</c:v>
                </c:pt>
                <c:pt idx="3939">
                  <c:v>33.285769999999999</c:v>
                </c:pt>
                <c:pt idx="3940">
                  <c:v>33.29766</c:v>
                </c:pt>
                <c:pt idx="3941">
                  <c:v>33.309559999999998</c:v>
                </c:pt>
                <c:pt idx="3942">
                  <c:v>33.321449999999999</c:v>
                </c:pt>
                <c:pt idx="3943">
                  <c:v>33.333350000000003</c:v>
                </c:pt>
                <c:pt idx="3944">
                  <c:v>33.34525</c:v>
                </c:pt>
                <c:pt idx="3945">
                  <c:v>33.357149999999997</c:v>
                </c:pt>
                <c:pt idx="3946">
                  <c:v>33.369059999999998</c:v>
                </c:pt>
                <c:pt idx="3947">
                  <c:v>33.380969999999998</c:v>
                </c:pt>
                <c:pt idx="3948">
                  <c:v>33.392879999999998</c:v>
                </c:pt>
                <c:pt idx="3949">
                  <c:v>33.404789999999998</c:v>
                </c:pt>
                <c:pt idx="3950">
                  <c:v>33.416699999999999</c:v>
                </c:pt>
                <c:pt idx="3951">
                  <c:v>33.428620000000002</c:v>
                </c:pt>
                <c:pt idx="3952">
                  <c:v>33.440539999999999</c:v>
                </c:pt>
                <c:pt idx="3953">
                  <c:v>33.452460000000002</c:v>
                </c:pt>
                <c:pt idx="3954">
                  <c:v>33.464379999999998</c:v>
                </c:pt>
                <c:pt idx="3955">
                  <c:v>33.476300000000002</c:v>
                </c:pt>
                <c:pt idx="3956">
                  <c:v>33.488230000000001</c:v>
                </c:pt>
                <c:pt idx="3957">
                  <c:v>33.500160000000001</c:v>
                </c:pt>
                <c:pt idx="3958">
                  <c:v>33.512090000000001</c:v>
                </c:pt>
                <c:pt idx="3959">
                  <c:v>33.52402</c:v>
                </c:pt>
                <c:pt idx="3960">
                  <c:v>33.535960000000003</c:v>
                </c:pt>
                <c:pt idx="3961">
                  <c:v>33.547890000000002</c:v>
                </c:pt>
                <c:pt idx="3962">
                  <c:v>33.559829999999998</c:v>
                </c:pt>
                <c:pt idx="3963">
                  <c:v>33.571770000000001</c:v>
                </c:pt>
                <c:pt idx="3964">
                  <c:v>33.58372</c:v>
                </c:pt>
                <c:pt idx="3965">
                  <c:v>33.595660000000002</c:v>
                </c:pt>
                <c:pt idx="3966">
                  <c:v>33.607610000000001</c:v>
                </c:pt>
                <c:pt idx="3967">
                  <c:v>33.61956</c:v>
                </c:pt>
                <c:pt idx="3968">
                  <c:v>33.631509999999999</c:v>
                </c:pt>
                <c:pt idx="3969">
                  <c:v>33.643470000000001</c:v>
                </c:pt>
                <c:pt idx="3970">
                  <c:v>33.655419999999999</c:v>
                </c:pt>
                <c:pt idx="3971">
                  <c:v>33.667380000000001</c:v>
                </c:pt>
                <c:pt idx="3972">
                  <c:v>33.679340000000003</c:v>
                </c:pt>
                <c:pt idx="3973">
                  <c:v>33.691299999999998</c:v>
                </c:pt>
                <c:pt idx="3974">
                  <c:v>33.703270000000003</c:v>
                </c:pt>
                <c:pt idx="3975">
                  <c:v>33.715240000000001</c:v>
                </c:pt>
                <c:pt idx="3976">
                  <c:v>33.727200000000003</c:v>
                </c:pt>
                <c:pt idx="3977">
                  <c:v>33.739179999999998</c:v>
                </c:pt>
                <c:pt idx="3978">
                  <c:v>33.751150000000003</c:v>
                </c:pt>
                <c:pt idx="3979">
                  <c:v>33.763129999999997</c:v>
                </c:pt>
                <c:pt idx="3980">
                  <c:v>33.775100000000002</c:v>
                </c:pt>
                <c:pt idx="3981">
                  <c:v>33.787080000000003</c:v>
                </c:pt>
                <c:pt idx="3982">
                  <c:v>33.799059999999997</c:v>
                </c:pt>
                <c:pt idx="3983">
                  <c:v>33.811050000000002</c:v>
                </c:pt>
                <c:pt idx="3984">
                  <c:v>33.823030000000003</c:v>
                </c:pt>
                <c:pt idx="3985">
                  <c:v>33.83502</c:v>
                </c:pt>
                <c:pt idx="3986">
                  <c:v>33.847009999999997</c:v>
                </c:pt>
                <c:pt idx="3987">
                  <c:v>33.859000000000002</c:v>
                </c:pt>
                <c:pt idx="3988">
                  <c:v>33.871000000000002</c:v>
                </c:pt>
                <c:pt idx="3989">
                  <c:v>33.883000000000003</c:v>
                </c:pt>
                <c:pt idx="3990">
                  <c:v>33.89499</c:v>
                </c:pt>
                <c:pt idx="3991">
                  <c:v>33.90699</c:v>
                </c:pt>
                <c:pt idx="3992">
                  <c:v>33.918999999999997</c:v>
                </c:pt>
                <c:pt idx="3993">
                  <c:v>33.930999999999997</c:v>
                </c:pt>
                <c:pt idx="3994">
                  <c:v>33.943010000000001</c:v>
                </c:pt>
                <c:pt idx="3995">
                  <c:v>33.955019999999998</c:v>
                </c:pt>
                <c:pt idx="3996">
                  <c:v>33.967030000000001</c:v>
                </c:pt>
                <c:pt idx="3997">
                  <c:v>33.979039999999998</c:v>
                </c:pt>
                <c:pt idx="3998">
                  <c:v>33.991059999999997</c:v>
                </c:pt>
                <c:pt idx="3999">
                  <c:v>34.003079999999997</c:v>
                </c:pt>
                <c:pt idx="4000">
                  <c:v>34.015099999999997</c:v>
                </c:pt>
                <c:pt idx="4001">
                  <c:v>34.027119999999996</c:v>
                </c:pt>
                <c:pt idx="4002">
                  <c:v>34.039140000000003</c:v>
                </c:pt>
                <c:pt idx="4003">
                  <c:v>34.051169999999999</c:v>
                </c:pt>
                <c:pt idx="4004">
                  <c:v>34.063200000000002</c:v>
                </c:pt>
                <c:pt idx="4005">
                  <c:v>34.075229999999998</c:v>
                </c:pt>
                <c:pt idx="4006">
                  <c:v>34.087260000000001</c:v>
                </c:pt>
                <c:pt idx="4007">
                  <c:v>34.099299999999999</c:v>
                </c:pt>
                <c:pt idx="4008">
                  <c:v>34.111330000000002</c:v>
                </c:pt>
                <c:pt idx="4009">
                  <c:v>34.123370000000001</c:v>
                </c:pt>
                <c:pt idx="4010">
                  <c:v>34.13541</c:v>
                </c:pt>
                <c:pt idx="4011">
                  <c:v>34.147460000000002</c:v>
                </c:pt>
                <c:pt idx="4012">
                  <c:v>34.159500000000001</c:v>
                </c:pt>
                <c:pt idx="4013">
                  <c:v>34.171550000000003</c:v>
                </c:pt>
                <c:pt idx="4014">
                  <c:v>34.183599999999998</c:v>
                </c:pt>
                <c:pt idx="4015">
                  <c:v>34.195650000000001</c:v>
                </c:pt>
                <c:pt idx="4016">
                  <c:v>34.207700000000003</c:v>
                </c:pt>
                <c:pt idx="4017">
                  <c:v>34.219760000000001</c:v>
                </c:pt>
                <c:pt idx="4018">
                  <c:v>34.231819999999999</c:v>
                </c:pt>
                <c:pt idx="4019">
                  <c:v>34.243879999999997</c:v>
                </c:pt>
                <c:pt idx="4020">
                  <c:v>34.255940000000002</c:v>
                </c:pt>
                <c:pt idx="4021">
                  <c:v>34.268009999999997</c:v>
                </c:pt>
                <c:pt idx="4022">
                  <c:v>34.280070000000002</c:v>
                </c:pt>
                <c:pt idx="4023">
                  <c:v>34.292140000000003</c:v>
                </c:pt>
                <c:pt idx="4024">
                  <c:v>34.304209999999998</c:v>
                </c:pt>
                <c:pt idx="4025">
                  <c:v>34.316279999999999</c:v>
                </c:pt>
                <c:pt idx="4026">
                  <c:v>34.328360000000004</c:v>
                </c:pt>
                <c:pt idx="4027">
                  <c:v>34.340440000000001</c:v>
                </c:pt>
                <c:pt idx="4028">
                  <c:v>34.352519999999998</c:v>
                </c:pt>
                <c:pt idx="4029">
                  <c:v>34.364600000000003</c:v>
                </c:pt>
                <c:pt idx="4030">
                  <c:v>34.37668</c:v>
                </c:pt>
                <c:pt idx="4031">
                  <c:v>34.388770000000001</c:v>
                </c:pt>
                <c:pt idx="4032">
                  <c:v>34.400860000000002</c:v>
                </c:pt>
                <c:pt idx="4033">
                  <c:v>34.412939999999999</c:v>
                </c:pt>
                <c:pt idx="4034">
                  <c:v>34.425040000000003</c:v>
                </c:pt>
                <c:pt idx="4035">
                  <c:v>34.437130000000003</c:v>
                </c:pt>
                <c:pt idx="4036">
                  <c:v>34.44923</c:v>
                </c:pt>
                <c:pt idx="4037">
                  <c:v>34.461329999999997</c:v>
                </c:pt>
                <c:pt idx="4038">
                  <c:v>34.47343</c:v>
                </c:pt>
                <c:pt idx="4039">
                  <c:v>34.485529999999997</c:v>
                </c:pt>
                <c:pt idx="4040">
                  <c:v>34.497630000000001</c:v>
                </c:pt>
                <c:pt idx="4041">
                  <c:v>34.509740000000001</c:v>
                </c:pt>
                <c:pt idx="4042">
                  <c:v>34.521850000000001</c:v>
                </c:pt>
                <c:pt idx="4043">
                  <c:v>34.53396</c:v>
                </c:pt>
                <c:pt idx="4044">
                  <c:v>34.54607</c:v>
                </c:pt>
                <c:pt idx="4045">
                  <c:v>34.558190000000003</c:v>
                </c:pt>
                <c:pt idx="4046">
                  <c:v>34.570309999999999</c:v>
                </c:pt>
                <c:pt idx="4047">
                  <c:v>34.582430000000002</c:v>
                </c:pt>
                <c:pt idx="4048">
                  <c:v>34.594549999999998</c:v>
                </c:pt>
                <c:pt idx="4049">
                  <c:v>34.606670000000001</c:v>
                </c:pt>
                <c:pt idx="4050">
                  <c:v>34.6188</c:v>
                </c:pt>
                <c:pt idx="4051">
                  <c:v>34.630929999999999</c:v>
                </c:pt>
                <c:pt idx="4052">
                  <c:v>34.643059999999998</c:v>
                </c:pt>
                <c:pt idx="4053">
                  <c:v>34.655189999999997</c:v>
                </c:pt>
                <c:pt idx="4054">
                  <c:v>34.66733</c:v>
                </c:pt>
                <c:pt idx="4055">
                  <c:v>34.679459999999999</c:v>
                </c:pt>
                <c:pt idx="4056">
                  <c:v>34.691600000000001</c:v>
                </c:pt>
                <c:pt idx="4057">
                  <c:v>34.703740000000003</c:v>
                </c:pt>
                <c:pt idx="4058">
                  <c:v>34.715890000000002</c:v>
                </c:pt>
                <c:pt idx="4059">
                  <c:v>34.728029999999997</c:v>
                </c:pt>
                <c:pt idx="4060">
                  <c:v>34.740180000000002</c:v>
                </c:pt>
                <c:pt idx="4061">
                  <c:v>34.752330000000001</c:v>
                </c:pt>
                <c:pt idx="4062">
                  <c:v>34.764479999999999</c:v>
                </c:pt>
                <c:pt idx="4063">
                  <c:v>34.776629999999997</c:v>
                </c:pt>
                <c:pt idx="4064">
                  <c:v>34.788789999999999</c:v>
                </c:pt>
                <c:pt idx="4065">
                  <c:v>34.80095</c:v>
                </c:pt>
                <c:pt idx="4066">
                  <c:v>34.813110000000002</c:v>
                </c:pt>
                <c:pt idx="4067">
                  <c:v>34.825270000000003</c:v>
                </c:pt>
                <c:pt idx="4068">
                  <c:v>34.837429999999998</c:v>
                </c:pt>
                <c:pt idx="4069">
                  <c:v>34.849600000000002</c:v>
                </c:pt>
                <c:pt idx="4070">
                  <c:v>34.86177</c:v>
                </c:pt>
                <c:pt idx="4071">
                  <c:v>34.873939999999997</c:v>
                </c:pt>
                <c:pt idx="4072">
                  <c:v>34.886110000000002</c:v>
                </c:pt>
                <c:pt idx="4073">
                  <c:v>34.898290000000003</c:v>
                </c:pt>
                <c:pt idx="4074">
                  <c:v>34.910469999999997</c:v>
                </c:pt>
                <c:pt idx="4075">
                  <c:v>34.922649999999997</c:v>
                </c:pt>
                <c:pt idx="4076">
                  <c:v>34.934829999999998</c:v>
                </c:pt>
                <c:pt idx="4077">
                  <c:v>34.947009999999999</c:v>
                </c:pt>
                <c:pt idx="4078">
                  <c:v>34.95919</c:v>
                </c:pt>
                <c:pt idx="4079">
                  <c:v>34.971380000000003</c:v>
                </c:pt>
                <c:pt idx="4080">
                  <c:v>34.98357</c:v>
                </c:pt>
                <c:pt idx="4081">
                  <c:v>34.995759999999997</c:v>
                </c:pt>
                <c:pt idx="4082">
                  <c:v>35.007959999999997</c:v>
                </c:pt>
                <c:pt idx="4083">
                  <c:v>35.020150000000001</c:v>
                </c:pt>
                <c:pt idx="4084">
                  <c:v>35.032350000000001</c:v>
                </c:pt>
                <c:pt idx="4085">
                  <c:v>35.044550000000001</c:v>
                </c:pt>
                <c:pt idx="4086">
                  <c:v>35.056759999999997</c:v>
                </c:pt>
                <c:pt idx="4087">
                  <c:v>35.068959999999997</c:v>
                </c:pt>
                <c:pt idx="4088">
                  <c:v>35.08117</c:v>
                </c:pt>
                <c:pt idx="4089">
                  <c:v>35.093380000000003</c:v>
                </c:pt>
                <c:pt idx="4090">
                  <c:v>35.105589999999999</c:v>
                </c:pt>
                <c:pt idx="4091">
                  <c:v>35.117800000000003</c:v>
                </c:pt>
                <c:pt idx="4092">
                  <c:v>35.130020000000002</c:v>
                </c:pt>
                <c:pt idx="4093">
                  <c:v>35.142229999999998</c:v>
                </c:pt>
                <c:pt idx="4094">
                  <c:v>35.154449999999997</c:v>
                </c:pt>
                <c:pt idx="4095">
                  <c:v>35.166679999999999</c:v>
                </c:pt>
                <c:pt idx="4096">
                  <c:v>35.178899999999999</c:v>
                </c:pt>
                <c:pt idx="4097">
                  <c:v>35.191119999999998</c:v>
                </c:pt>
                <c:pt idx="4098">
                  <c:v>35.20335</c:v>
                </c:pt>
                <c:pt idx="4099">
                  <c:v>35.215580000000003</c:v>
                </c:pt>
                <c:pt idx="4100">
                  <c:v>35.227809999999998</c:v>
                </c:pt>
                <c:pt idx="4101">
                  <c:v>35.240049999999997</c:v>
                </c:pt>
                <c:pt idx="4102">
                  <c:v>35.252290000000002</c:v>
                </c:pt>
                <c:pt idx="4103">
                  <c:v>35.264519999999997</c:v>
                </c:pt>
                <c:pt idx="4104">
                  <c:v>35.276760000000003</c:v>
                </c:pt>
                <c:pt idx="4105">
                  <c:v>35.289009999999998</c:v>
                </c:pt>
                <c:pt idx="4106">
                  <c:v>35.301250000000003</c:v>
                </c:pt>
                <c:pt idx="4107">
                  <c:v>35.313499999999998</c:v>
                </c:pt>
                <c:pt idx="4108">
                  <c:v>35.325749999999999</c:v>
                </c:pt>
                <c:pt idx="4109">
                  <c:v>35.338000000000001</c:v>
                </c:pt>
                <c:pt idx="4110">
                  <c:v>35.350250000000003</c:v>
                </c:pt>
                <c:pt idx="4111">
                  <c:v>35.36251</c:v>
                </c:pt>
                <c:pt idx="4112">
                  <c:v>35.374769999999998</c:v>
                </c:pt>
                <c:pt idx="4113">
                  <c:v>35.387030000000003</c:v>
                </c:pt>
                <c:pt idx="4114">
                  <c:v>35.399290000000001</c:v>
                </c:pt>
                <c:pt idx="4115">
                  <c:v>35.411560000000001</c:v>
                </c:pt>
                <c:pt idx="4116">
                  <c:v>35.423819999999999</c:v>
                </c:pt>
                <c:pt idx="4117">
                  <c:v>35.43609</c:v>
                </c:pt>
                <c:pt idx="4118">
                  <c:v>35.448360000000001</c:v>
                </c:pt>
                <c:pt idx="4119">
                  <c:v>35.460630000000002</c:v>
                </c:pt>
                <c:pt idx="4120">
                  <c:v>35.472909999999999</c:v>
                </c:pt>
                <c:pt idx="4121">
                  <c:v>35.48518</c:v>
                </c:pt>
                <c:pt idx="4122">
                  <c:v>35.497459999999997</c:v>
                </c:pt>
                <c:pt idx="4123">
                  <c:v>35.509740000000001</c:v>
                </c:pt>
                <c:pt idx="4124">
                  <c:v>35.522030000000001</c:v>
                </c:pt>
                <c:pt idx="4125">
                  <c:v>35.534309999999998</c:v>
                </c:pt>
                <c:pt idx="4126">
                  <c:v>35.546599999999998</c:v>
                </c:pt>
                <c:pt idx="4127">
                  <c:v>35.558889999999998</c:v>
                </c:pt>
                <c:pt idx="4128">
                  <c:v>35.571179999999998</c:v>
                </c:pt>
                <c:pt idx="4129">
                  <c:v>35.583480000000002</c:v>
                </c:pt>
                <c:pt idx="4130">
                  <c:v>35.595770000000002</c:v>
                </c:pt>
                <c:pt idx="4131">
                  <c:v>35.608069999999998</c:v>
                </c:pt>
                <c:pt idx="4132">
                  <c:v>35.620370000000001</c:v>
                </c:pt>
                <c:pt idx="4133">
                  <c:v>35.632669999999997</c:v>
                </c:pt>
                <c:pt idx="4134">
                  <c:v>35.644979999999997</c:v>
                </c:pt>
                <c:pt idx="4135">
                  <c:v>35.65728</c:v>
                </c:pt>
                <c:pt idx="4136">
                  <c:v>35.669589999999999</c:v>
                </c:pt>
                <c:pt idx="4137">
                  <c:v>35.681899999999999</c:v>
                </c:pt>
                <c:pt idx="4138">
                  <c:v>35.694220000000001</c:v>
                </c:pt>
                <c:pt idx="4139">
                  <c:v>35.706530000000001</c:v>
                </c:pt>
                <c:pt idx="4140">
                  <c:v>35.718850000000003</c:v>
                </c:pt>
                <c:pt idx="4141">
                  <c:v>35.731169999999999</c:v>
                </c:pt>
                <c:pt idx="4142">
                  <c:v>35.743490000000001</c:v>
                </c:pt>
                <c:pt idx="4143">
                  <c:v>35.755809999999997</c:v>
                </c:pt>
                <c:pt idx="4144">
                  <c:v>35.768140000000002</c:v>
                </c:pt>
                <c:pt idx="4145">
                  <c:v>35.780470000000001</c:v>
                </c:pt>
                <c:pt idx="4146">
                  <c:v>35.7928</c:v>
                </c:pt>
                <c:pt idx="4147">
                  <c:v>35.805129999999998</c:v>
                </c:pt>
                <c:pt idx="4148">
                  <c:v>35.817459999999997</c:v>
                </c:pt>
                <c:pt idx="4149">
                  <c:v>35.829799999999999</c:v>
                </c:pt>
                <c:pt idx="4150">
                  <c:v>35.842140000000001</c:v>
                </c:pt>
                <c:pt idx="4151">
                  <c:v>35.854480000000002</c:v>
                </c:pt>
                <c:pt idx="4152">
                  <c:v>35.866819999999997</c:v>
                </c:pt>
                <c:pt idx="4153">
                  <c:v>35.879170000000002</c:v>
                </c:pt>
                <c:pt idx="4154">
                  <c:v>35.891509999999997</c:v>
                </c:pt>
                <c:pt idx="4155">
                  <c:v>35.903860000000002</c:v>
                </c:pt>
                <c:pt idx="4156">
                  <c:v>35.91621</c:v>
                </c:pt>
                <c:pt idx="4157">
                  <c:v>35.928570000000001</c:v>
                </c:pt>
                <c:pt idx="4158">
                  <c:v>35.940930000000002</c:v>
                </c:pt>
                <c:pt idx="4159">
                  <c:v>35.953279999999999</c:v>
                </c:pt>
                <c:pt idx="4160">
                  <c:v>35.96564</c:v>
                </c:pt>
                <c:pt idx="4161">
                  <c:v>35.978000000000002</c:v>
                </c:pt>
                <c:pt idx="4162">
                  <c:v>35.990369999999999</c:v>
                </c:pt>
                <c:pt idx="4163">
                  <c:v>36.002740000000003</c:v>
                </c:pt>
                <c:pt idx="4164">
                  <c:v>36.015099999999997</c:v>
                </c:pt>
                <c:pt idx="4165">
                  <c:v>36.027470000000001</c:v>
                </c:pt>
                <c:pt idx="4166">
                  <c:v>36.039839999999998</c:v>
                </c:pt>
                <c:pt idx="4167">
                  <c:v>36.052219999999998</c:v>
                </c:pt>
                <c:pt idx="4168">
                  <c:v>36.064590000000003</c:v>
                </c:pt>
                <c:pt idx="4169">
                  <c:v>36.076970000000003</c:v>
                </c:pt>
                <c:pt idx="4170">
                  <c:v>36.089359999999999</c:v>
                </c:pt>
                <c:pt idx="4171">
                  <c:v>36.101739999999999</c:v>
                </c:pt>
                <c:pt idx="4172">
                  <c:v>36.11412</c:v>
                </c:pt>
                <c:pt idx="4173">
                  <c:v>36.126510000000003</c:v>
                </c:pt>
                <c:pt idx="4174">
                  <c:v>36.1389</c:v>
                </c:pt>
                <c:pt idx="4175">
                  <c:v>36.151290000000003</c:v>
                </c:pt>
                <c:pt idx="4176">
                  <c:v>36.163679999999999</c:v>
                </c:pt>
                <c:pt idx="4177">
                  <c:v>36.176079999999999</c:v>
                </c:pt>
                <c:pt idx="4178">
                  <c:v>36.188479999999998</c:v>
                </c:pt>
                <c:pt idx="4179">
                  <c:v>36.200879999999998</c:v>
                </c:pt>
                <c:pt idx="4180">
                  <c:v>36.213279999999997</c:v>
                </c:pt>
                <c:pt idx="4181">
                  <c:v>36.22569</c:v>
                </c:pt>
                <c:pt idx="4182">
                  <c:v>36.23809</c:v>
                </c:pt>
                <c:pt idx="4183">
                  <c:v>36.250500000000002</c:v>
                </c:pt>
                <c:pt idx="4184">
                  <c:v>36.262909999999998</c:v>
                </c:pt>
                <c:pt idx="4185">
                  <c:v>36.275329999999997</c:v>
                </c:pt>
                <c:pt idx="4186">
                  <c:v>36.287739999999999</c:v>
                </c:pt>
                <c:pt idx="4187">
                  <c:v>36.300159999999998</c:v>
                </c:pt>
                <c:pt idx="4188">
                  <c:v>36.312579999999997</c:v>
                </c:pt>
                <c:pt idx="4189">
                  <c:v>36.325000000000003</c:v>
                </c:pt>
                <c:pt idx="4190">
                  <c:v>36.337420000000002</c:v>
                </c:pt>
                <c:pt idx="4191">
                  <c:v>36.349850000000004</c:v>
                </c:pt>
                <c:pt idx="4192">
                  <c:v>36.362270000000002</c:v>
                </c:pt>
                <c:pt idx="4193">
                  <c:v>36.37471</c:v>
                </c:pt>
                <c:pt idx="4194">
                  <c:v>36.387140000000002</c:v>
                </c:pt>
                <c:pt idx="4195">
                  <c:v>36.399569999999997</c:v>
                </c:pt>
                <c:pt idx="4196">
                  <c:v>36.412010000000002</c:v>
                </c:pt>
                <c:pt idx="4197">
                  <c:v>36.42445</c:v>
                </c:pt>
                <c:pt idx="4198">
                  <c:v>36.436889999999998</c:v>
                </c:pt>
                <c:pt idx="4199">
                  <c:v>36.449330000000003</c:v>
                </c:pt>
                <c:pt idx="4200">
                  <c:v>36.461770000000001</c:v>
                </c:pt>
                <c:pt idx="4201">
                  <c:v>36.474220000000003</c:v>
                </c:pt>
                <c:pt idx="4202">
                  <c:v>36.486669999999997</c:v>
                </c:pt>
                <c:pt idx="4203">
                  <c:v>36.499119999999998</c:v>
                </c:pt>
                <c:pt idx="4204">
                  <c:v>36.511569999999999</c:v>
                </c:pt>
                <c:pt idx="4205">
                  <c:v>36.524030000000003</c:v>
                </c:pt>
                <c:pt idx="4206">
                  <c:v>36.536490000000001</c:v>
                </c:pt>
                <c:pt idx="4207">
                  <c:v>36.548949999999998</c:v>
                </c:pt>
                <c:pt idx="4208">
                  <c:v>36.561410000000002</c:v>
                </c:pt>
                <c:pt idx="4209">
                  <c:v>36.573869999999999</c:v>
                </c:pt>
                <c:pt idx="4210">
                  <c:v>36.58634</c:v>
                </c:pt>
                <c:pt idx="4211">
                  <c:v>36.598799999999997</c:v>
                </c:pt>
                <c:pt idx="4212">
                  <c:v>36.611269999999998</c:v>
                </c:pt>
                <c:pt idx="4213">
                  <c:v>36.623750000000001</c:v>
                </c:pt>
                <c:pt idx="4214">
                  <c:v>36.636220000000002</c:v>
                </c:pt>
                <c:pt idx="4215">
                  <c:v>36.648699999999998</c:v>
                </c:pt>
                <c:pt idx="4216">
                  <c:v>36.661180000000002</c:v>
                </c:pt>
                <c:pt idx="4217">
                  <c:v>36.673659999999998</c:v>
                </c:pt>
                <c:pt idx="4218">
                  <c:v>36.686140000000002</c:v>
                </c:pt>
                <c:pt idx="4219">
                  <c:v>36.698630000000001</c:v>
                </c:pt>
                <c:pt idx="4220">
                  <c:v>36.711109999999998</c:v>
                </c:pt>
                <c:pt idx="4221">
                  <c:v>36.723599999999998</c:v>
                </c:pt>
                <c:pt idx="4222">
                  <c:v>36.7361</c:v>
                </c:pt>
                <c:pt idx="4223">
                  <c:v>36.74859</c:v>
                </c:pt>
                <c:pt idx="4224">
                  <c:v>36.761090000000003</c:v>
                </c:pt>
                <c:pt idx="4225">
                  <c:v>36.773580000000003</c:v>
                </c:pt>
                <c:pt idx="4226">
                  <c:v>36.786079999999998</c:v>
                </c:pt>
                <c:pt idx="4227">
                  <c:v>36.798580000000001</c:v>
                </c:pt>
                <c:pt idx="4228">
                  <c:v>36.81109</c:v>
                </c:pt>
                <c:pt idx="4229">
                  <c:v>36.823599999999999</c:v>
                </c:pt>
                <c:pt idx="4230">
                  <c:v>36.836109999999998</c:v>
                </c:pt>
                <c:pt idx="4231">
                  <c:v>36.848610000000001</c:v>
                </c:pt>
                <c:pt idx="4232">
                  <c:v>36.861130000000003</c:v>
                </c:pt>
                <c:pt idx="4233">
                  <c:v>36.873640000000002</c:v>
                </c:pt>
                <c:pt idx="4234">
                  <c:v>36.886159999999997</c:v>
                </c:pt>
                <c:pt idx="4235">
                  <c:v>36.898679999999999</c:v>
                </c:pt>
                <c:pt idx="4236">
                  <c:v>36.911200000000001</c:v>
                </c:pt>
                <c:pt idx="4237">
                  <c:v>36.923720000000003</c:v>
                </c:pt>
                <c:pt idx="4238">
                  <c:v>36.936250000000001</c:v>
                </c:pt>
                <c:pt idx="4239">
                  <c:v>36.948779999999999</c:v>
                </c:pt>
                <c:pt idx="4240">
                  <c:v>36.961300000000001</c:v>
                </c:pt>
                <c:pt idx="4241">
                  <c:v>36.97383</c:v>
                </c:pt>
                <c:pt idx="4242">
                  <c:v>36.986370000000001</c:v>
                </c:pt>
                <c:pt idx="4243">
                  <c:v>36.998910000000002</c:v>
                </c:pt>
                <c:pt idx="4244">
                  <c:v>37.01144</c:v>
                </c:pt>
                <c:pt idx="4245">
                  <c:v>37.023989999999998</c:v>
                </c:pt>
                <c:pt idx="4246">
                  <c:v>37.036529999999999</c:v>
                </c:pt>
                <c:pt idx="4247">
                  <c:v>37.04907</c:v>
                </c:pt>
                <c:pt idx="4248">
                  <c:v>37.061619999999998</c:v>
                </c:pt>
                <c:pt idx="4249">
                  <c:v>37.074170000000002</c:v>
                </c:pt>
                <c:pt idx="4250">
                  <c:v>37.08672</c:v>
                </c:pt>
                <c:pt idx="4251">
                  <c:v>37.099269999999997</c:v>
                </c:pt>
                <c:pt idx="4252">
                  <c:v>37.111829999999998</c:v>
                </c:pt>
                <c:pt idx="4253">
                  <c:v>37.124389999999998</c:v>
                </c:pt>
                <c:pt idx="4254">
                  <c:v>37.136940000000003</c:v>
                </c:pt>
                <c:pt idx="4255">
                  <c:v>37.149509999999999</c:v>
                </c:pt>
                <c:pt idx="4256">
                  <c:v>37.16207</c:v>
                </c:pt>
                <c:pt idx="4257">
                  <c:v>37.174630000000001</c:v>
                </c:pt>
                <c:pt idx="4258">
                  <c:v>37.187199999999997</c:v>
                </c:pt>
                <c:pt idx="4259">
                  <c:v>37.199770000000001</c:v>
                </c:pt>
                <c:pt idx="4260">
                  <c:v>37.212350000000001</c:v>
                </c:pt>
                <c:pt idx="4261">
                  <c:v>37.224919999999997</c:v>
                </c:pt>
                <c:pt idx="4262">
                  <c:v>37.237499999999997</c:v>
                </c:pt>
                <c:pt idx="4263">
                  <c:v>37.250070000000001</c:v>
                </c:pt>
                <c:pt idx="4264">
                  <c:v>37.262650000000001</c:v>
                </c:pt>
                <c:pt idx="4265">
                  <c:v>37.275239999999997</c:v>
                </c:pt>
                <c:pt idx="4266">
                  <c:v>37.287820000000004</c:v>
                </c:pt>
                <c:pt idx="4267">
                  <c:v>37.300409999999999</c:v>
                </c:pt>
                <c:pt idx="4268">
                  <c:v>37.313000000000002</c:v>
                </c:pt>
                <c:pt idx="4269">
                  <c:v>37.325589999999998</c:v>
                </c:pt>
                <c:pt idx="4270">
                  <c:v>37.338180000000001</c:v>
                </c:pt>
                <c:pt idx="4271">
                  <c:v>37.35078</c:v>
                </c:pt>
                <c:pt idx="4272">
                  <c:v>37.363379999999999</c:v>
                </c:pt>
                <c:pt idx="4273">
                  <c:v>37.375979999999998</c:v>
                </c:pt>
                <c:pt idx="4274">
                  <c:v>37.388579999999997</c:v>
                </c:pt>
                <c:pt idx="4275">
                  <c:v>37.401179999999997</c:v>
                </c:pt>
                <c:pt idx="4276">
                  <c:v>37.413789999999999</c:v>
                </c:pt>
                <c:pt idx="4277">
                  <c:v>37.426400000000001</c:v>
                </c:pt>
                <c:pt idx="4278">
                  <c:v>37.439010000000003</c:v>
                </c:pt>
                <c:pt idx="4279">
                  <c:v>37.451619999999998</c:v>
                </c:pt>
                <c:pt idx="4280">
                  <c:v>37.464230000000001</c:v>
                </c:pt>
                <c:pt idx="4281">
                  <c:v>37.476849999999999</c:v>
                </c:pt>
                <c:pt idx="4282">
                  <c:v>37.489469999999997</c:v>
                </c:pt>
                <c:pt idx="4283">
                  <c:v>37.502090000000003</c:v>
                </c:pt>
                <c:pt idx="4284">
                  <c:v>37.514710000000001</c:v>
                </c:pt>
                <c:pt idx="4285">
                  <c:v>37.527340000000002</c:v>
                </c:pt>
                <c:pt idx="4286">
                  <c:v>37.539969999999997</c:v>
                </c:pt>
                <c:pt idx="4287">
                  <c:v>37.552599999999998</c:v>
                </c:pt>
                <c:pt idx="4288">
                  <c:v>37.56523</c:v>
                </c:pt>
                <c:pt idx="4289">
                  <c:v>37.577860000000001</c:v>
                </c:pt>
                <c:pt idx="4290">
                  <c:v>37.590499999999999</c:v>
                </c:pt>
                <c:pt idx="4291">
                  <c:v>37.603140000000003</c:v>
                </c:pt>
                <c:pt idx="4292">
                  <c:v>37.615780000000001</c:v>
                </c:pt>
                <c:pt idx="4293">
                  <c:v>37.628419999999998</c:v>
                </c:pt>
                <c:pt idx="4294">
                  <c:v>37.641060000000003</c:v>
                </c:pt>
                <c:pt idx="4295">
                  <c:v>37.653709999999997</c:v>
                </c:pt>
                <c:pt idx="4296">
                  <c:v>37.666359999999997</c:v>
                </c:pt>
                <c:pt idx="4297">
                  <c:v>37.679009999999998</c:v>
                </c:pt>
                <c:pt idx="4298">
                  <c:v>37.691659999999999</c:v>
                </c:pt>
                <c:pt idx="4299">
                  <c:v>37.704320000000003</c:v>
                </c:pt>
                <c:pt idx="4300">
                  <c:v>37.716970000000003</c:v>
                </c:pt>
                <c:pt idx="4301">
                  <c:v>37.72963</c:v>
                </c:pt>
                <c:pt idx="4302">
                  <c:v>37.742289999999997</c:v>
                </c:pt>
                <c:pt idx="4303">
                  <c:v>37.754959999999997</c:v>
                </c:pt>
                <c:pt idx="4304">
                  <c:v>37.767620000000001</c:v>
                </c:pt>
                <c:pt idx="4305">
                  <c:v>37.780290000000001</c:v>
                </c:pt>
                <c:pt idx="4306">
                  <c:v>37.792960000000001</c:v>
                </c:pt>
                <c:pt idx="4307">
                  <c:v>37.805630000000001</c:v>
                </c:pt>
                <c:pt idx="4308">
                  <c:v>37.818309999999997</c:v>
                </c:pt>
                <c:pt idx="4309">
                  <c:v>37.830979999999997</c:v>
                </c:pt>
                <c:pt idx="4310">
                  <c:v>37.84366</c:v>
                </c:pt>
                <c:pt idx="4311">
                  <c:v>37.856340000000003</c:v>
                </c:pt>
                <c:pt idx="4312">
                  <c:v>37.869030000000002</c:v>
                </c:pt>
                <c:pt idx="4313">
                  <c:v>37.881709999999998</c:v>
                </c:pt>
                <c:pt idx="4314">
                  <c:v>37.894399999999997</c:v>
                </c:pt>
                <c:pt idx="4315">
                  <c:v>37.907089999999997</c:v>
                </c:pt>
                <c:pt idx="4316">
                  <c:v>37.919780000000003</c:v>
                </c:pt>
                <c:pt idx="4317">
                  <c:v>37.932470000000002</c:v>
                </c:pt>
                <c:pt idx="4318">
                  <c:v>37.945169999999997</c:v>
                </c:pt>
                <c:pt idx="4319">
                  <c:v>37.957859999999997</c:v>
                </c:pt>
                <c:pt idx="4320">
                  <c:v>37.970559999999999</c:v>
                </c:pt>
                <c:pt idx="4321">
                  <c:v>37.983260000000001</c:v>
                </c:pt>
                <c:pt idx="4322">
                  <c:v>37.99597</c:v>
                </c:pt>
                <c:pt idx="4323">
                  <c:v>38.008670000000002</c:v>
                </c:pt>
                <c:pt idx="4324">
                  <c:v>38.021380000000001</c:v>
                </c:pt>
                <c:pt idx="4325">
                  <c:v>38.034089999999999</c:v>
                </c:pt>
                <c:pt idx="4326">
                  <c:v>38.046810000000001</c:v>
                </c:pt>
                <c:pt idx="4327">
                  <c:v>38.059519999999999</c:v>
                </c:pt>
                <c:pt idx="4328">
                  <c:v>38.072240000000001</c:v>
                </c:pt>
                <c:pt idx="4329">
                  <c:v>38.084960000000002</c:v>
                </c:pt>
                <c:pt idx="4330">
                  <c:v>38.097679999999997</c:v>
                </c:pt>
                <c:pt idx="4331">
                  <c:v>38.110399999999998</c:v>
                </c:pt>
                <c:pt idx="4332">
                  <c:v>38.12312</c:v>
                </c:pt>
                <c:pt idx="4333">
                  <c:v>38.135849999999998</c:v>
                </c:pt>
                <c:pt idx="4334">
                  <c:v>38.148580000000003</c:v>
                </c:pt>
                <c:pt idx="4335">
                  <c:v>38.16131</c:v>
                </c:pt>
                <c:pt idx="4336">
                  <c:v>38.174050000000001</c:v>
                </c:pt>
                <c:pt idx="4337">
                  <c:v>38.186779999999999</c:v>
                </c:pt>
                <c:pt idx="4338">
                  <c:v>38.19952</c:v>
                </c:pt>
                <c:pt idx="4339">
                  <c:v>38.212260000000001</c:v>
                </c:pt>
                <c:pt idx="4340">
                  <c:v>38.225000000000001</c:v>
                </c:pt>
                <c:pt idx="4341">
                  <c:v>38.237749999999998</c:v>
                </c:pt>
                <c:pt idx="4342">
                  <c:v>38.250489999999999</c:v>
                </c:pt>
                <c:pt idx="4343">
                  <c:v>38.263240000000003</c:v>
                </c:pt>
                <c:pt idx="4344">
                  <c:v>38.27599</c:v>
                </c:pt>
                <c:pt idx="4345">
                  <c:v>38.28875</c:v>
                </c:pt>
                <c:pt idx="4346">
                  <c:v>38.301499999999997</c:v>
                </c:pt>
                <c:pt idx="4347">
                  <c:v>38.314250000000001</c:v>
                </c:pt>
                <c:pt idx="4348">
                  <c:v>38.327010000000001</c:v>
                </c:pt>
                <c:pt idx="4349">
                  <c:v>38.339779999999998</c:v>
                </c:pt>
                <c:pt idx="4350">
                  <c:v>38.352539999999998</c:v>
                </c:pt>
                <c:pt idx="4351">
                  <c:v>38.365310000000001</c:v>
                </c:pt>
                <c:pt idx="4352">
                  <c:v>38.378070000000001</c:v>
                </c:pt>
                <c:pt idx="4353">
                  <c:v>38.390839999999997</c:v>
                </c:pt>
                <c:pt idx="4354">
                  <c:v>38.40361</c:v>
                </c:pt>
                <c:pt idx="4355">
                  <c:v>38.41639</c:v>
                </c:pt>
                <c:pt idx="4356">
                  <c:v>38.429160000000003</c:v>
                </c:pt>
                <c:pt idx="4357">
                  <c:v>38.441940000000002</c:v>
                </c:pt>
                <c:pt idx="4358">
                  <c:v>38.454720000000002</c:v>
                </c:pt>
                <c:pt idx="4359">
                  <c:v>38.467509999999997</c:v>
                </c:pt>
                <c:pt idx="4360">
                  <c:v>38.480289999999997</c:v>
                </c:pt>
                <c:pt idx="4361">
                  <c:v>38.493079999999999</c:v>
                </c:pt>
                <c:pt idx="4362">
                  <c:v>38.505870000000002</c:v>
                </c:pt>
                <c:pt idx="4363">
                  <c:v>38.518659999999997</c:v>
                </c:pt>
                <c:pt idx="4364">
                  <c:v>38.53145</c:v>
                </c:pt>
                <c:pt idx="4365">
                  <c:v>38.544240000000002</c:v>
                </c:pt>
                <c:pt idx="4366">
                  <c:v>38.557040000000001</c:v>
                </c:pt>
                <c:pt idx="4367">
                  <c:v>38.569839999999999</c:v>
                </c:pt>
                <c:pt idx="4368">
                  <c:v>38.582639999999998</c:v>
                </c:pt>
                <c:pt idx="4369">
                  <c:v>38.59545</c:v>
                </c:pt>
                <c:pt idx="4370">
                  <c:v>38.608249999999998</c:v>
                </c:pt>
                <c:pt idx="4371">
                  <c:v>38.62106</c:v>
                </c:pt>
                <c:pt idx="4372">
                  <c:v>38.633870000000002</c:v>
                </c:pt>
                <c:pt idx="4373">
                  <c:v>38.646680000000003</c:v>
                </c:pt>
                <c:pt idx="4374">
                  <c:v>38.659500000000001</c:v>
                </c:pt>
                <c:pt idx="4375">
                  <c:v>38.672310000000003</c:v>
                </c:pt>
                <c:pt idx="4376">
                  <c:v>38.685130000000001</c:v>
                </c:pt>
                <c:pt idx="4377">
                  <c:v>38.697949999999999</c:v>
                </c:pt>
                <c:pt idx="4378">
                  <c:v>38.71078</c:v>
                </c:pt>
                <c:pt idx="4379">
                  <c:v>38.723599999999998</c:v>
                </c:pt>
                <c:pt idx="4380">
                  <c:v>38.736429999999999</c:v>
                </c:pt>
                <c:pt idx="4381">
                  <c:v>38.74926</c:v>
                </c:pt>
                <c:pt idx="4382">
                  <c:v>38.762090000000001</c:v>
                </c:pt>
                <c:pt idx="4383">
                  <c:v>38.774920000000002</c:v>
                </c:pt>
                <c:pt idx="4384">
                  <c:v>38.787759999999999</c:v>
                </c:pt>
                <c:pt idx="4385">
                  <c:v>38.80059</c:v>
                </c:pt>
                <c:pt idx="4386">
                  <c:v>38.813429999999997</c:v>
                </c:pt>
                <c:pt idx="4387">
                  <c:v>38.826279999999997</c:v>
                </c:pt>
                <c:pt idx="4388">
                  <c:v>38.839120000000001</c:v>
                </c:pt>
                <c:pt idx="4389">
                  <c:v>38.851970000000001</c:v>
                </c:pt>
                <c:pt idx="4390">
                  <c:v>38.864809999999999</c:v>
                </c:pt>
                <c:pt idx="4391">
                  <c:v>38.877670000000002</c:v>
                </c:pt>
                <c:pt idx="4392">
                  <c:v>38.890520000000002</c:v>
                </c:pt>
                <c:pt idx="4393">
                  <c:v>38.903370000000002</c:v>
                </c:pt>
                <c:pt idx="4394">
                  <c:v>38.916229999999999</c:v>
                </c:pt>
                <c:pt idx="4395">
                  <c:v>38.929090000000002</c:v>
                </c:pt>
                <c:pt idx="4396">
                  <c:v>38.941949999999999</c:v>
                </c:pt>
                <c:pt idx="4397">
                  <c:v>38.954810000000002</c:v>
                </c:pt>
                <c:pt idx="4398">
                  <c:v>38.967680000000001</c:v>
                </c:pt>
                <c:pt idx="4399">
                  <c:v>38.980550000000001</c:v>
                </c:pt>
                <c:pt idx="4400">
                  <c:v>38.99342</c:v>
                </c:pt>
                <c:pt idx="4401">
                  <c:v>39.00629</c:v>
                </c:pt>
                <c:pt idx="4402">
                  <c:v>39.019159999999999</c:v>
                </c:pt>
                <c:pt idx="4403">
                  <c:v>39.032040000000002</c:v>
                </c:pt>
                <c:pt idx="4404">
                  <c:v>39.044910000000002</c:v>
                </c:pt>
                <c:pt idx="4405">
                  <c:v>39.0578</c:v>
                </c:pt>
                <c:pt idx="4406">
                  <c:v>39.070680000000003</c:v>
                </c:pt>
                <c:pt idx="4407">
                  <c:v>39.083559999999999</c:v>
                </c:pt>
                <c:pt idx="4408">
                  <c:v>39.096449999999997</c:v>
                </c:pt>
                <c:pt idx="4409">
                  <c:v>39.109340000000003</c:v>
                </c:pt>
                <c:pt idx="4410">
                  <c:v>39.122230000000002</c:v>
                </c:pt>
                <c:pt idx="4411">
                  <c:v>39.135120000000001</c:v>
                </c:pt>
                <c:pt idx="4412">
                  <c:v>39.148009999999999</c:v>
                </c:pt>
                <c:pt idx="4413">
                  <c:v>39.160910000000001</c:v>
                </c:pt>
                <c:pt idx="4414">
                  <c:v>39.173810000000003</c:v>
                </c:pt>
                <c:pt idx="4415">
                  <c:v>39.186709999999998</c:v>
                </c:pt>
                <c:pt idx="4416">
                  <c:v>39.199620000000003</c:v>
                </c:pt>
                <c:pt idx="4417">
                  <c:v>39.212519999999998</c:v>
                </c:pt>
                <c:pt idx="4418">
                  <c:v>39.225430000000003</c:v>
                </c:pt>
                <c:pt idx="4419">
                  <c:v>39.238340000000001</c:v>
                </c:pt>
                <c:pt idx="4420">
                  <c:v>39.251249999999999</c:v>
                </c:pt>
                <c:pt idx="4421">
                  <c:v>39.26417</c:v>
                </c:pt>
                <c:pt idx="4422">
                  <c:v>39.277079999999998</c:v>
                </c:pt>
                <c:pt idx="4423">
                  <c:v>39.29</c:v>
                </c:pt>
                <c:pt idx="4424">
                  <c:v>39.30292</c:v>
                </c:pt>
                <c:pt idx="4425">
                  <c:v>39.315849999999998</c:v>
                </c:pt>
                <c:pt idx="4426">
                  <c:v>39.328769999999999</c:v>
                </c:pt>
                <c:pt idx="4427">
                  <c:v>39.341700000000003</c:v>
                </c:pt>
                <c:pt idx="4428">
                  <c:v>39.35463</c:v>
                </c:pt>
                <c:pt idx="4429">
                  <c:v>39.367559999999997</c:v>
                </c:pt>
                <c:pt idx="4430">
                  <c:v>39.380490000000002</c:v>
                </c:pt>
                <c:pt idx="4431">
                  <c:v>39.393419999999999</c:v>
                </c:pt>
                <c:pt idx="4432">
                  <c:v>39.406359999999999</c:v>
                </c:pt>
                <c:pt idx="4433">
                  <c:v>39.4193</c:v>
                </c:pt>
                <c:pt idx="4434">
                  <c:v>39.43224</c:v>
                </c:pt>
                <c:pt idx="4435">
                  <c:v>39.445189999999997</c:v>
                </c:pt>
                <c:pt idx="4436">
                  <c:v>39.458129999999997</c:v>
                </c:pt>
                <c:pt idx="4437">
                  <c:v>39.471080000000001</c:v>
                </c:pt>
                <c:pt idx="4438">
                  <c:v>39.484029999999997</c:v>
                </c:pt>
                <c:pt idx="4439">
                  <c:v>39.496989999999997</c:v>
                </c:pt>
                <c:pt idx="4440">
                  <c:v>39.50994</c:v>
                </c:pt>
                <c:pt idx="4441">
                  <c:v>39.5229</c:v>
                </c:pt>
                <c:pt idx="4442">
                  <c:v>39.535850000000003</c:v>
                </c:pt>
                <c:pt idx="4443">
                  <c:v>39.548819999999999</c:v>
                </c:pt>
                <c:pt idx="4444">
                  <c:v>39.561779999999999</c:v>
                </c:pt>
                <c:pt idx="4445">
                  <c:v>39.574750000000002</c:v>
                </c:pt>
                <c:pt idx="4446">
                  <c:v>39.587710000000001</c:v>
                </c:pt>
                <c:pt idx="4447">
                  <c:v>39.600679999999997</c:v>
                </c:pt>
                <c:pt idx="4448">
                  <c:v>39.61365</c:v>
                </c:pt>
                <c:pt idx="4449">
                  <c:v>39.626629999999999</c:v>
                </c:pt>
                <c:pt idx="4450">
                  <c:v>39.639600000000002</c:v>
                </c:pt>
                <c:pt idx="4451">
                  <c:v>39.65258</c:v>
                </c:pt>
                <c:pt idx="4452">
                  <c:v>39.665559999999999</c:v>
                </c:pt>
                <c:pt idx="4453">
                  <c:v>39.678539999999998</c:v>
                </c:pt>
                <c:pt idx="4454">
                  <c:v>39.691519999999997</c:v>
                </c:pt>
                <c:pt idx="4455">
                  <c:v>39.704509999999999</c:v>
                </c:pt>
                <c:pt idx="4456">
                  <c:v>39.717500000000001</c:v>
                </c:pt>
                <c:pt idx="4457">
                  <c:v>39.730490000000003</c:v>
                </c:pt>
                <c:pt idx="4458">
                  <c:v>39.743479999999998</c:v>
                </c:pt>
                <c:pt idx="4459">
                  <c:v>39.756480000000003</c:v>
                </c:pt>
                <c:pt idx="4460">
                  <c:v>39.769480000000001</c:v>
                </c:pt>
                <c:pt idx="4461">
                  <c:v>39.782470000000004</c:v>
                </c:pt>
                <c:pt idx="4462">
                  <c:v>39.795479999999998</c:v>
                </c:pt>
                <c:pt idx="4463">
                  <c:v>39.808480000000003</c:v>
                </c:pt>
                <c:pt idx="4464">
                  <c:v>39.821480000000001</c:v>
                </c:pt>
                <c:pt idx="4465">
                  <c:v>39.834490000000002</c:v>
                </c:pt>
                <c:pt idx="4466">
                  <c:v>39.847499999999997</c:v>
                </c:pt>
                <c:pt idx="4467">
                  <c:v>39.860520000000001</c:v>
                </c:pt>
                <c:pt idx="4468">
                  <c:v>39.873530000000002</c:v>
                </c:pt>
                <c:pt idx="4469">
                  <c:v>39.886539999999997</c:v>
                </c:pt>
                <c:pt idx="4470">
                  <c:v>39.899560000000001</c:v>
                </c:pt>
                <c:pt idx="4471">
                  <c:v>39.912579999999998</c:v>
                </c:pt>
                <c:pt idx="4472">
                  <c:v>39.925609999999999</c:v>
                </c:pt>
                <c:pt idx="4473">
                  <c:v>39.938630000000003</c:v>
                </c:pt>
                <c:pt idx="4474">
                  <c:v>39.951659999999997</c:v>
                </c:pt>
                <c:pt idx="4475">
                  <c:v>39.964689999999997</c:v>
                </c:pt>
                <c:pt idx="4476">
                  <c:v>39.977719999999998</c:v>
                </c:pt>
                <c:pt idx="4477">
                  <c:v>39.990749999999998</c:v>
                </c:pt>
                <c:pt idx="4478">
                  <c:v>40.003779999999999</c:v>
                </c:pt>
                <c:pt idx="4479">
                  <c:v>40.016820000000003</c:v>
                </c:pt>
                <c:pt idx="4480">
                  <c:v>40.029859999999999</c:v>
                </c:pt>
                <c:pt idx="4481">
                  <c:v>40.042900000000003</c:v>
                </c:pt>
                <c:pt idx="4482">
                  <c:v>40.055950000000003</c:v>
                </c:pt>
                <c:pt idx="4483">
                  <c:v>40.068989999999999</c:v>
                </c:pt>
                <c:pt idx="4484">
                  <c:v>40.082039999999999</c:v>
                </c:pt>
                <c:pt idx="4485">
                  <c:v>40.095089999999999</c:v>
                </c:pt>
                <c:pt idx="4486">
                  <c:v>40.108139999999999</c:v>
                </c:pt>
                <c:pt idx="4487">
                  <c:v>40.121200000000002</c:v>
                </c:pt>
                <c:pt idx="4488">
                  <c:v>40.134250000000002</c:v>
                </c:pt>
                <c:pt idx="4489">
                  <c:v>40.147309999999997</c:v>
                </c:pt>
                <c:pt idx="4490">
                  <c:v>40.16037</c:v>
                </c:pt>
                <c:pt idx="4491">
                  <c:v>40.173439999999999</c:v>
                </c:pt>
                <c:pt idx="4492">
                  <c:v>40.186500000000002</c:v>
                </c:pt>
                <c:pt idx="4493">
                  <c:v>40.199570000000001</c:v>
                </c:pt>
                <c:pt idx="4494">
                  <c:v>40.21264</c:v>
                </c:pt>
                <c:pt idx="4495">
                  <c:v>40.225709999999999</c:v>
                </c:pt>
                <c:pt idx="4496">
                  <c:v>40.238779999999998</c:v>
                </c:pt>
                <c:pt idx="4497">
                  <c:v>40.251860000000001</c:v>
                </c:pt>
                <c:pt idx="4498">
                  <c:v>40.26493</c:v>
                </c:pt>
                <c:pt idx="4499">
                  <c:v>40.278019999999998</c:v>
                </c:pt>
                <c:pt idx="4500">
                  <c:v>40.2911</c:v>
                </c:pt>
                <c:pt idx="4501">
                  <c:v>40.304180000000002</c:v>
                </c:pt>
                <c:pt idx="4502">
                  <c:v>40.317270000000001</c:v>
                </c:pt>
                <c:pt idx="4503">
                  <c:v>40.330359999999999</c:v>
                </c:pt>
                <c:pt idx="4504">
                  <c:v>40.343449999999997</c:v>
                </c:pt>
                <c:pt idx="4505">
                  <c:v>40.356540000000003</c:v>
                </c:pt>
                <c:pt idx="4506">
                  <c:v>40.369630000000001</c:v>
                </c:pt>
                <c:pt idx="4507">
                  <c:v>40.382730000000002</c:v>
                </c:pt>
                <c:pt idx="4508">
                  <c:v>40.395829999999997</c:v>
                </c:pt>
                <c:pt idx="4509">
                  <c:v>40.408929999999998</c:v>
                </c:pt>
                <c:pt idx="4510">
                  <c:v>40.422040000000003</c:v>
                </c:pt>
                <c:pt idx="4511">
                  <c:v>40.435139999999997</c:v>
                </c:pt>
                <c:pt idx="4512">
                  <c:v>40.448250000000002</c:v>
                </c:pt>
                <c:pt idx="4513">
                  <c:v>40.461359999999999</c:v>
                </c:pt>
                <c:pt idx="4514">
                  <c:v>40.474469999999997</c:v>
                </c:pt>
                <c:pt idx="4515">
                  <c:v>40.487580000000001</c:v>
                </c:pt>
                <c:pt idx="4516">
                  <c:v>40.500700000000002</c:v>
                </c:pt>
                <c:pt idx="4517">
                  <c:v>40.513820000000003</c:v>
                </c:pt>
                <c:pt idx="4518">
                  <c:v>40.526940000000003</c:v>
                </c:pt>
                <c:pt idx="4519">
                  <c:v>40.540059999999997</c:v>
                </c:pt>
                <c:pt idx="4520">
                  <c:v>40.553179999999998</c:v>
                </c:pt>
                <c:pt idx="4521">
                  <c:v>40.566310000000001</c:v>
                </c:pt>
                <c:pt idx="4522">
                  <c:v>40.579439999999998</c:v>
                </c:pt>
                <c:pt idx="4523">
                  <c:v>40.592570000000002</c:v>
                </c:pt>
                <c:pt idx="4524">
                  <c:v>40.605699999999999</c:v>
                </c:pt>
                <c:pt idx="4525">
                  <c:v>40.618839999999999</c:v>
                </c:pt>
                <c:pt idx="4526">
                  <c:v>40.631970000000003</c:v>
                </c:pt>
                <c:pt idx="4527">
                  <c:v>40.645110000000003</c:v>
                </c:pt>
                <c:pt idx="4528">
                  <c:v>40.658259999999999</c:v>
                </c:pt>
                <c:pt idx="4529">
                  <c:v>40.671399999999998</c:v>
                </c:pt>
                <c:pt idx="4530">
                  <c:v>40.684539999999998</c:v>
                </c:pt>
                <c:pt idx="4531">
                  <c:v>40.697690000000001</c:v>
                </c:pt>
                <c:pt idx="4532">
                  <c:v>40.710839999999997</c:v>
                </c:pt>
                <c:pt idx="4533">
                  <c:v>40.723999999999997</c:v>
                </c:pt>
                <c:pt idx="4534">
                  <c:v>40.73715</c:v>
                </c:pt>
                <c:pt idx="4535">
                  <c:v>40.750309999999999</c:v>
                </c:pt>
                <c:pt idx="4536">
                  <c:v>40.763460000000002</c:v>
                </c:pt>
                <c:pt idx="4537">
                  <c:v>40.776620000000001</c:v>
                </c:pt>
                <c:pt idx="4538">
                  <c:v>40.789790000000004</c:v>
                </c:pt>
                <c:pt idx="4539">
                  <c:v>40.802950000000003</c:v>
                </c:pt>
                <c:pt idx="4540">
                  <c:v>40.816119999999998</c:v>
                </c:pt>
                <c:pt idx="4541">
                  <c:v>40.82929</c:v>
                </c:pt>
                <c:pt idx="4542">
                  <c:v>40.842460000000003</c:v>
                </c:pt>
                <c:pt idx="4543">
                  <c:v>40.855629999999998</c:v>
                </c:pt>
                <c:pt idx="4544">
                  <c:v>40.868810000000003</c:v>
                </c:pt>
                <c:pt idx="4545">
                  <c:v>40.881979999999999</c:v>
                </c:pt>
                <c:pt idx="4546">
                  <c:v>40.895159999999997</c:v>
                </c:pt>
                <c:pt idx="4547">
                  <c:v>40.908349999999999</c:v>
                </c:pt>
                <c:pt idx="4548">
                  <c:v>40.921529999999997</c:v>
                </c:pt>
                <c:pt idx="4549">
                  <c:v>40.934719999999999</c:v>
                </c:pt>
                <c:pt idx="4550">
                  <c:v>40.947899999999997</c:v>
                </c:pt>
                <c:pt idx="4551">
                  <c:v>40.961089999999999</c:v>
                </c:pt>
                <c:pt idx="4552">
                  <c:v>40.974290000000003</c:v>
                </c:pt>
                <c:pt idx="4553">
                  <c:v>40.987479999999998</c:v>
                </c:pt>
                <c:pt idx="4554">
                  <c:v>41.000680000000003</c:v>
                </c:pt>
                <c:pt idx="4555">
                  <c:v>41.01388</c:v>
                </c:pt>
                <c:pt idx="4556">
                  <c:v>41.027079999999998</c:v>
                </c:pt>
                <c:pt idx="4557">
                  <c:v>41.040280000000003</c:v>
                </c:pt>
                <c:pt idx="4558">
                  <c:v>41.053489999999996</c:v>
                </c:pt>
                <c:pt idx="4559">
                  <c:v>41.066690000000001</c:v>
                </c:pt>
                <c:pt idx="4560">
                  <c:v>41.079900000000002</c:v>
                </c:pt>
                <c:pt idx="4561">
                  <c:v>41.093110000000003</c:v>
                </c:pt>
                <c:pt idx="4562">
                  <c:v>41.10633</c:v>
                </c:pt>
                <c:pt idx="4563">
                  <c:v>41.119540000000001</c:v>
                </c:pt>
                <c:pt idx="4564">
                  <c:v>41.132759999999998</c:v>
                </c:pt>
                <c:pt idx="4565">
                  <c:v>41.145980000000002</c:v>
                </c:pt>
                <c:pt idx="4566">
                  <c:v>41.159199999999998</c:v>
                </c:pt>
                <c:pt idx="4567">
                  <c:v>41.172429999999999</c:v>
                </c:pt>
                <c:pt idx="4568">
                  <c:v>41.185650000000003</c:v>
                </c:pt>
                <c:pt idx="4569">
                  <c:v>41.198880000000003</c:v>
                </c:pt>
                <c:pt idx="4570">
                  <c:v>41.212110000000003</c:v>
                </c:pt>
                <c:pt idx="4571">
                  <c:v>41.225349999999999</c:v>
                </c:pt>
                <c:pt idx="4572">
                  <c:v>41.238579999999999</c:v>
                </c:pt>
                <c:pt idx="4573">
                  <c:v>41.251820000000002</c:v>
                </c:pt>
                <c:pt idx="4574">
                  <c:v>41.265059999999998</c:v>
                </c:pt>
                <c:pt idx="4575">
                  <c:v>41.278300000000002</c:v>
                </c:pt>
                <c:pt idx="4576">
                  <c:v>41.291539999999998</c:v>
                </c:pt>
                <c:pt idx="4577">
                  <c:v>41.304789999999997</c:v>
                </c:pt>
                <c:pt idx="4578">
                  <c:v>41.318040000000003</c:v>
                </c:pt>
                <c:pt idx="4579">
                  <c:v>41.331290000000003</c:v>
                </c:pt>
                <c:pt idx="4580">
                  <c:v>41.344540000000002</c:v>
                </c:pt>
                <c:pt idx="4581">
                  <c:v>41.357790000000001</c:v>
                </c:pt>
                <c:pt idx="4582">
                  <c:v>41.371049999999997</c:v>
                </c:pt>
                <c:pt idx="4583">
                  <c:v>41.384300000000003</c:v>
                </c:pt>
                <c:pt idx="4584">
                  <c:v>41.397570000000002</c:v>
                </c:pt>
                <c:pt idx="4585">
                  <c:v>41.410829999999997</c:v>
                </c:pt>
                <c:pt idx="4586">
                  <c:v>41.424100000000003</c:v>
                </c:pt>
                <c:pt idx="4587">
                  <c:v>41.437359999999998</c:v>
                </c:pt>
                <c:pt idx="4588">
                  <c:v>41.450629999999997</c:v>
                </c:pt>
                <c:pt idx="4589">
                  <c:v>41.463900000000002</c:v>
                </c:pt>
                <c:pt idx="4590">
                  <c:v>41.477170000000001</c:v>
                </c:pt>
                <c:pt idx="4591">
                  <c:v>41.490450000000003</c:v>
                </c:pt>
                <c:pt idx="4592">
                  <c:v>41.503729999999997</c:v>
                </c:pt>
                <c:pt idx="4593">
                  <c:v>41.517009999999999</c:v>
                </c:pt>
                <c:pt idx="4594">
                  <c:v>41.530290000000001</c:v>
                </c:pt>
                <c:pt idx="4595">
                  <c:v>41.543570000000003</c:v>
                </c:pt>
                <c:pt idx="4596">
                  <c:v>41.55686</c:v>
                </c:pt>
                <c:pt idx="4597">
                  <c:v>41.570140000000002</c:v>
                </c:pt>
                <c:pt idx="4598">
                  <c:v>41.583440000000003</c:v>
                </c:pt>
                <c:pt idx="4599">
                  <c:v>41.596730000000001</c:v>
                </c:pt>
                <c:pt idx="4600">
                  <c:v>41.610019999999999</c:v>
                </c:pt>
                <c:pt idx="4601">
                  <c:v>41.62332</c:v>
                </c:pt>
                <c:pt idx="4602">
                  <c:v>41.636620000000001</c:v>
                </c:pt>
                <c:pt idx="4603">
                  <c:v>41.649920000000002</c:v>
                </c:pt>
                <c:pt idx="4604">
                  <c:v>41.663220000000003</c:v>
                </c:pt>
                <c:pt idx="4605">
                  <c:v>41.67653</c:v>
                </c:pt>
                <c:pt idx="4606">
                  <c:v>41.689830000000001</c:v>
                </c:pt>
                <c:pt idx="4607">
                  <c:v>41.703139999999998</c:v>
                </c:pt>
                <c:pt idx="4608">
                  <c:v>41.716450000000002</c:v>
                </c:pt>
                <c:pt idx="4609">
                  <c:v>41.729770000000002</c:v>
                </c:pt>
                <c:pt idx="4610">
                  <c:v>41.743079999999999</c:v>
                </c:pt>
                <c:pt idx="4611">
                  <c:v>41.756399999999999</c:v>
                </c:pt>
                <c:pt idx="4612">
                  <c:v>41.76972</c:v>
                </c:pt>
                <c:pt idx="4613">
                  <c:v>41.78304</c:v>
                </c:pt>
                <c:pt idx="4614">
                  <c:v>41.796370000000003</c:v>
                </c:pt>
                <c:pt idx="4615">
                  <c:v>41.809690000000003</c:v>
                </c:pt>
                <c:pt idx="4616">
                  <c:v>41.82302</c:v>
                </c:pt>
                <c:pt idx="4617">
                  <c:v>41.836350000000003</c:v>
                </c:pt>
                <c:pt idx="4618">
                  <c:v>41.849679999999999</c:v>
                </c:pt>
                <c:pt idx="4619">
                  <c:v>41.863019999999999</c:v>
                </c:pt>
                <c:pt idx="4620">
                  <c:v>41.876350000000002</c:v>
                </c:pt>
                <c:pt idx="4621">
                  <c:v>41.889690000000002</c:v>
                </c:pt>
                <c:pt idx="4622">
                  <c:v>41.903030000000001</c:v>
                </c:pt>
                <c:pt idx="4623">
                  <c:v>41.916379999999997</c:v>
                </c:pt>
                <c:pt idx="4624">
                  <c:v>41.929729999999999</c:v>
                </c:pt>
                <c:pt idx="4625">
                  <c:v>41.943069999999999</c:v>
                </c:pt>
                <c:pt idx="4626">
                  <c:v>41.956420000000001</c:v>
                </c:pt>
                <c:pt idx="4627">
                  <c:v>41.969769999999997</c:v>
                </c:pt>
                <c:pt idx="4628">
                  <c:v>41.983130000000003</c:v>
                </c:pt>
                <c:pt idx="4629">
                  <c:v>41.996479999999998</c:v>
                </c:pt>
                <c:pt idx="4630">
                  <c:v>42.009839999999997</c:v>
                </c:pt>
                <c:pt idx="4631">
                  <c:v>42.023200000000003</c:v>
                </c:pt>
                <c:pt idx="4632">
                  <c:v>42.036560000000001</c:v>
                </c:pt>
                <c:pt idx="4633">
                  <c:v>42.049930000000003</c:v>
                </c:pt>
                <c:pt idx="4634">
                  <c:v>42.063290000000002</c:v>
                </c:pt>
                <c:pt idx="4635">
                  <c:v>42.076659999999997</c:v>
                </c:pt>
                <c:pt idx="4636">
                  <c:v>42.090029999999999</c:v>
                </c:pt>
                <c:pt idx="4637">
                  <c:v>42.103400000000001</c:v>
                </c:pt>
                <c:pt idx="4638">
                  <c:v>42.116779999999999</c:v>
                </c:pt>
                <c:pt idx="4639">
                  <c:v>42.130159999999997</c:v>
                </c:pt>
                <c:pt idx="4640">
                  <c:v>42.143540000000002</c:v>
                </c:pt>
                <c:pt idx="4641">
                  <c:v>42.15692</c:v>
                </c:pt>
                <c:pt idx="4642">
                  <c:v>42.170299999999997</c:v>
                </c:pt>
                <c:pt idx="4643">
                  <c:v>42.183689999999999</c:v>
                </c:pt>
                <c:pt idx="4644">
                  <c:v>42.19708</c:v>
                </c:pt>
                <c:pt idx="4645">
                  <c:v>42.210470000000001</c:v>
                </c:pt>
                <c:pt idx="4646">
                  <c:v>42.223860000000002</c:v>
                </c:pt>
                <c:pt idx="4647">
                  <c:v>42.237259999999999</c:v>
                </c:pt>
                <c:pt idx="4648">
                  <c:v>42.25065</c:v>
                </c:pt>
                <c:pt idx="4649">
                  <c:v>42.264049999999997</c:v>
                </c:pt>
                <c:pt idx="4650">
                  <c:v>42.277450000000002</c:v>
                </c:pt>
                <c:pt idx="4651">
                  <c:v>42.290849999999999</c:v>
                </c:pt>
                <c:pt idx="4652">
                  <c:v>42.304259999999999</c:v>
                </c:pt>
                <c:pt idx="4653">
                  <c:v>42.31767</c:v>
                </c:pt>
                <c:pt idx="4654">
                  <c:v>42.331069999999997</c:v>
                </c:pt>
                <c:pt idx="4655">
                  <c:v>42.344479999999997</c:v>
                </c:pt>
                <c:pt idx="4656">
                  <c:v>42.357900000000001</c:v>
                </c:pt>
                <c:pt idx="4657">
                  <c:v>42.371310000000001</c:v>
                </c:pt>
                <c:pt idx="4658">
                  <c:v>42.384729999999998</c:v>
                </c:pt>
                <c:pt idx="4659">
                  <c:v>42.398150000000001</c:v>
                </c:pt>
                <c:pt idx="4660">
                  <c:v>42.411569999999998</c:v>
                </c:pt>
                <c:pt idx="4661">
                  <c:v>42.424999999999997</c:v>
                </c:pt>
                <c:pt idx="4662">
                  <c:v>42.438420000000001</c:v>
                </c:pt>
                <c:pt idx="4663">
                  <c:v>42.45185</c:v>
                </c:pt>
                <c:pt idx="4664">
                  <c:v>42.46528</c:v>
                </c:pt>
                <c:pt idx="4665">
                  <c:v>42.47871</c:v>
                </c:pt>
                <c:pt idx="4666">
                  <c:v>42.492150000000002</c:v>
                </c:pt>
                <c:pt idx="4667">
                  <c:v>42.505580000000002</c:v>
                </c:pt>
                <c:pt idx="4668">
                  <c:v>42.519019999999998</c:v>
                </c:pt>
                <c:pt idx="4669">
                  <c:v>42.53246</c:v>
                </c:pt>
                <c:pt idx="4670">
                  <c:v>42.545909999999999</c:v>
                </c:pt>
                <c:pt idx="4671">
                  <c:v>42.559350000000002</c:v>
                </c:pt>
                <c:pt idx="4672">
                  <c:v>42.572800000000001</c:v>
                </c:pt>
                <c:pt idx="4673">
                  <c:v>42.58625</c:v>
                </c:pt>
                <c:pt idx="4674">
                  <c:v>42.599699999999999</c:v>
                </c:pt>
                <c:pt idx="4675">
                  <c:v>42.613160000000001</c:v>
                </c:pt>
                <c:pt idx="4676">
                  <c:v>42.626609999999999</c:v>
                </c:pt>
                <c:pt idx="4677">
                  <c:v>42.640070000000001</c:v>
                </c:pt>
                <c:pt idx="4678">
                  <c:v>42.653530000000003</c:v>
                </c:pt>
                <c:pt idx="4679">
                  <c:v>42.666989999999998</c:v>
                </c:pt>
                <c:pt idx="4680">
                  <c:v>42.68045</c:v>
                </c:pt>
                <c:pt idx="4681">
                  <c:v>42.693919999999999</c:v>
                </c:pt>
                <c:pt idx="4682">
                  <c:v>42.707389999999997</c:v>
                </c:pt>
                <c:pt idx="4683">
                  <c:v>42.720860000000002</c:v>
                </c:pt>
                <c:pt idx="4684">
                  <c:v>42.73433</c:v>
                </c:pt>
                <c:pt idx="4685">
                  <c:v>42.747810000000001</c:v>
                </c:pt>
                <c:pt idx="4686">
                  <c:v>42.761279999999999</c:v>
                </c:pt>
                <c:pt idx="4687">
                  <c:v>42.774769999999997</c:v>
                </c:pt>
                <c:pt idx="4688">
                  <c:v>42.788249999999998</c:v>
                </c:pt>
                <c:pt idx="4689">
                  <c:v>42.801729999999999</c:v>
                </c:pt>
                <c:pt idx="4690">
                  <c:v>42.81521</c:v>
                </c:pt>
                <c:pt idx="4691">
                  <c:v>42.828699999999998</c:v>
                </c:pt>
                <c:pt idx="4692">
                  <c:v>42.842190000000002</c:v>
                </c:pt>
                <c:pt idx="4693">
                  <c:v>42.85568</c:v>
                </c:pt>
                <c:pt idx="4694">
                  <c:v>42.86918</c:v>
                </c:pt>
                <c:pt idx="4695">
                  <c:v>42.882680000000001</c:v>
                </c:pt>
                <c:pt idx="4696">
                  <c:v>42.896169999999998</c:v>
                </c:pt>
                <c:pt idx="4697">
                  <c:v>42.909669999999998</c:v>
                </c:pt>
                <c:pt idx="4698">
                  <c:v>42.923180000000002</c:v>
                </c:pt>
                <c:pt idx="4699">
                  <c:v>42.936680000000003</c:v>
                </c:pt>
                <c:pt idx="4700">
                  <c:v>42.950189999999999</c:v>
                </c:pt>
                <c:pt idx="4701">
                  <c:v>42.963700000000003</c:v>
                </c:pt>
                <c:pt idx="4702">
                  <c:v>42.977209999999999</c:v>
                </c:pt>
                <c:pt idx="4703">
                  <c:v>42.990720000000003</c:v>
                </c:pt>
                <c:pt idx="4704">
                  <c:v>43.00423</c:v>
                </c:pt>
                <c:pt idx="4705">
                  <c:v>43.017749999999999</c:v>
                </c:pt>
                <c:pt idx="4706">
                  <c:v>43.031269999999999</c:v>
                </c:pt>
                <c:pt idx="4707">
                  <c:v>43.044789999999999</c:v>
                </c:pt>
                <c:pt idx="4708">
                  <c:v>43.058320000000002</c:v>
                </c:pt>
                <c:pt idx="4709">
                  <c:v>43.071840000000002</c:v>
                </c:pt>
                <c:pt idx="4710">
                  <c:v>43.085369999999998</c:v>
                </c:pt>
                <c:pt idx="4711">
                  <c:v>43.0989</c:v>
                </c:pt>
                <c:pt idx="4712">
                  <c:v>43.112430000000003</c:v>
                </c:pt>
                <c:pt idx="4713">
                  <c:v>43.125970000000002</c:v>
                </c:pt>
                <c:pt idx="4714">
                  <c:v>43.139499999999998</c:v>
                </c:pt>
                <c:pt idx="4715">
                  <c:v>43.153039999999997</c:v>
                </c:pt>
                <c:pt idx="4716">
                  <c:v>43.166580000000003</c:v>
                </c:pt>
                <c:pt idx="4717">
                  <c:v>43.180129999999998</c:v>
                </c:pt>
                <c:pt idx="4718">
                  <c:v>43.193669999999997</c:v>
                </c:pt>
                <c:pt idx="4719">
                  <c:v>43.20722</c:v>
                </c:pt>
                <c:pt idx="4720">
                  <c:v>43.220770000000002</c:v>
                </c:pt>
                <c:pt idx="4721">
                  <c:v>43.234319999999997</c:v>
                </c:pt>
                <c:pt idx="4722">
                  <c:v>43.247869999999999</c:v>
                </c:pt>
                <c:pt idx="4723">
                  <c:v>43.261429999999997</c:v>
                </c:pt>
                <c:pt idx="4724">
                  <c:v>43.274990000000003</c:v>
                </c:pt>
                <c:pt idx="4725">
                  <c:v>43.288550000000001</c:v>
                </c:pt>
                <c:pt idx="4726">
                  <c:v>43.302109999999999</c:v>
                </c:pt>
                <c:pt idx="4727">
                  <c:v>43.315669999999997</c:v>
                </c:pt>
                <c:pt idx="4728">
                  <c:v>43.329239999999999</c:v>
                </c:pt>
                <c:pt idx="4729">
                  <c:v>43.34281</c:v>
                </c:pt>
                <c:pt idx="4730">
                  <c:v>43.356380000000001</c:v>
                </c:pt>
                <c:pt idx="4731">
                  <c:v>43.369950000000003</c:v>
                </c:pt>
                <c:pt idx="4732">
                  <c:v>43.38353</c:v>
                </c:pt>
                <c:pt idx="4733">
                  <c:v>43.397100000000002</c:v>
                </c:pt>
                <c:pt idx="4734">
                  <c:v>43.410679999999999</c:v>
                </c:pt>
                <c:pt idx="4735">
                  <c:v>43.424259999999997</c:v>
                </c:pt>
                <c:pt idx="4736">
                  <c:v>43.437849999999997</c:v>
                </c:pt>
                <c:pt idx="4737">
                  <c:v>43.451430000000002</c:v>
                </c:pt>
                <c:pt idx="4738">
                  <c:v>43.465020000000003</c:v>
                </c:pt>
                <c:pt idx="4739">
                  <c:v>43.478610000000003</c:v>
                </c:pt>
                <c:pt idx="4740">
                  <c:v>43.492199999999997</c:v>
                </c:pt>
                <c:pt idx="4741">
                  <c:v>43.505789999999998</c:v>
                </c:pt>
                <c:pt idx="4742">
                  <c:v>43.519390000000001</c:v>
                </c:pt>
                <c:pt idx="4743">
                  <c:v>43.532989999999998</c:v>
                </c:pt>
                <c:pt idx="4744">
                  <c:v>43.546590000000002</c:v>
                </c:pt>
                <c:pt idx="4745">
                  <c:v>43.560189999999999</c:v>
                </c:pt>
                <c:pt idx="4746">
                  <c:v>43.573799999999999</c:v>
                </c:pt>
                <c:pt idx="4747">
                  <c:v>43.587400000000002</c:v>
                </c:pt>
                <c:pt idx="4748">
                  <c:v>43.601010000000002</c:v>
                </c:pt>
                <c:pt idx="4749">
                  <c:v>43.614620000000002</c:v>
                </c:pt>
                <c:pt idx="4750">
                  <c:v>43.628230000000002</c:v>
                </c:pt>
                <c:pt idx="4751">
                  <c:v>43.641849999999998</c:v>
                </c:pt>
                <c:pt idx="4752">
                  <c:v>43.655470000000001</c:v>
                </c:pt>
                <c:pt idx="4753">
                  <c:v>43.669089999999997</c:v>
                </c:pt>
                <c:pt idx="4754">
                  <c:v>43.68271</c:v>
                </c:pt>
                <c:pt idx="4755">
                  <c:v>43.696330000000003</c:v>
                </c:pt>
                <c:pt idx="4756">
                  <c:v>43.709960000000002</c:v>
                </c:pt>
                <c:pt idx="4757">
                  <c:v>43.723579999999998</c:v>
                </c:pt>
                <c:pt idx="4758">
                  <c:v>43.737209999999997</c:v>
                </c:pt>
                <c:pt idx="4759">
                  <c:v>43.75085</c:v>
                </c:pt>
                <c:pt idx="4760">
                  <c:v>43.764479999999999</c:v>
                </c:pt>
                <c:pt idx="4761">
                  <c:v>43.778120000000001</c:v>
                </c:pt>
                <c:pt idx="4762">
                  <c:v>43.791759999999996</c:v>
                </c:pt>
                <c:pt idx="4763">
                  <c:v>43.805399999999999</c:v>
                </c:pt>
                <c:pt idx="4764">
                  <c:v>43.819040000000001</c:v>
                </c:pt>
                <c:pt idx="4765">
                  <c:v>43.832680000000003</c:v>
                </c:pt>
                <c:pt idx="4766">
                  <c:v>43.846330000000002</c:v>
                </c:pt>
                <c:pt idx="4767">
                  <c:v>43.85998</c:v>
                </c:pt>
                <c:pt idx="4768">
                  <c:v>43.873629999999999</c:v>
                </c:pt>
                <c:pt idx="4769">
                  <c:v>43.887279999999997</c:v>
                </c:pt>
                <c:pt idx="4770">
                  <c:v>43.900939999999999</c:v>
                </c:pt>
                <c:pt idx="4771">
                  <c:v>43.9146</c:v>
                </c:pt>
                <c:pt idx="4772">
                  <c:v>43.928260000000002</c:v>
                </c:pt>
                <c:pt idx="4773">
                  <c:v>43.941920000000003</c:v>
                </c:pt>
                <c:pt idx="4774">
                  <c:v>43.955579999999998</c:v>
                </c:pt>
                <c:pt idx="4775">
                  <c:v>43.969250000000002</c:v>
                </c:pt>
                <c:pt idx="4776">
                  <c:v>43.98292</c:v>
                </c:pt>
                <c:pt idx="4777">
                  <c:v>43.996589999999998</c:v>
                </c:pt>
                <c:pt idx="4778">
                  <c:v>44.010260000000002</c:v>
                </c:pt>
                <c:pt idx="4779">
                  <c:v>44.02393</c:v>
                </c:pt>
                <c:pt idx="4780">
                  <c:v>44.037610000000001</c:v>
                </c:pt>
                <c:pt idx="4781">
                  <c:v>44.051290000000002</c:v>
                </c:pt>
                <c:pt idx="4782">
                  <c:v>44.064970000000002</c:v>
                </c:pt>
                <c:pt idx="4783">
                  <c:v>44.078659999999999</c:v>
                </c:pt>
                <c:pt idx="4784">
                  <c:v>44.09234</c:v>
                </c:pt>
                <c:pt idx="4785">
                  <c:v>44.106029999999997</c:v>
                </c:pt>
                <c:pt idx="4786">
                  <c:v>44.119720000000001</c:v>
                </c:pt>
                <c:pt idx="4787">
                  <c:v>44.133409999999998</c:v>
                </c:pt>
                <c:pt idx="4788">
                  <c:v>44.147100000000002</c:v>
                </c:pt>
                <c:pt idx="4789">
                  <c:v>44.160800000000002</c:v>
                </c:pt>
                <c:pt idx="4790">
                  <c:v>44.174500000000002</c:v>
                </c:pt>
                <c:pt idx="4791">
                  <c:v>44.188189999999999</c:v>
                </c:pt>
                <c:pt idx="4792">
                  <c:v>44.201900000000002</c:v>
                </c:pt>
                <c:pt idx="4793">
                  <c:v>44.215600000000002</c:v>
                </c:pt>
                <c:pt idx="4794">
                  <c:v>44.229309999999998</c:v>
                </c:pt>
                <c:pt idx="4795">
                  <c:v>44.243020000000001</c:v>
                </c:pt>
                <c:pt idx="4796">
                  <c:v>44.256729999999997</c:v>
                </c:pt>
                <c:pt idx="4797">
                  <c:v>44.270440000000001</c:v>
                </c:pt>
                <c:pt idx="4798">
                  <c:v>44.28416</c:v>
                </c:pt>
                <c:pt idx="4799">
                  <c:v>44.297870000000003</c:v>
                </c:pt>
                <c:pt idx="4800">
                  <c:v>44.311590000000002</c:v>
                </c:pt>
                <c:pt idx="4801">
                  <c:v>44.325310000000002</c:v>
                </c:pt>
                <c:pt idx="4802">
                  <c:v>44.339039999999997</c:v>
                </c:pt>
                <c:pt idx="4803">
                  <c:v>44.352760000000004</c:v>
                </c:pt>
                <c:pt idx="4804">
                  <c:v>44.366489999999999</c:v>
                </c:pt>
                <c:pt idx="4805">
                  <c:v>44.380220000000001</c:v>
                </c:pt>
                <c:pt idx="4806">
                  <c:v>44.393949999999997</c:v>
                </c:pt>
                <c:pt idx="4807">
                  <c:v>44.407679999999999</c:v>
                </c:pt>
                <c:pt idx="4808">
                  <c:v>44.421419999999998</c:v>
                </c:pt>
                <c:pt idx="4809">
                  <c:v>44.435160000000003</c:v>
                </c:pt>
                <c:pt idx="4810">
                  <c:v>44.448900000000002</c:v>
                </c:pt>
                <c:pt idx="4811">
                  <c:v>44.46264</c:v>
                </c:pt>
                <c:pt idx="4812">
                  <c:v>44.476390000000002</c:v>
                </c:pt>
                <c:pt idx="4813">
                  <c:v>44.490139999999997</c:v>
                </c:pt>
                <c:pt idx="4814">
                  <c:v>44.503880000000002</c:v>
                </c:pt>
                <c:pt idx="4815">
                  <c:v>44.51764</c:v>
                </c:pt>
                <c:pt idx="4816">
                  <c:v>44.531390000000002</c:v>
                </c:pt>
                <c:pt idx="4817">
                  <c:v>44.545140000000004</c:v>
                </c:pt>
                <c:pt idx="4818">
                  <c:v>44.558900000000001</c:v>
                </c:pt>
                <c:pt idx="4819">
                  <c:v>44.572659999999999</c:v>
                </c:pt>
                <c:pt idx="4820">
                  <c:v>44.586419999999997</c:v>
                </c:pt>
                <c:pt idx="4821">
                  <c:v>44.600189999999998</c:v>
                </c:pt>
                <c:pt idx="4822">
                  <c:v>44.613950000000003</c:v>
                </c:pt>
                <c:pt idx="4823">
                  <c:v>44.627719999999997</c:v>
                </c:pt>
                <c:pt idx="4824">
                  <c:v>44.641489999999997</c:v>
                </c:pt>
                <c:pt idx="4825">
                  <c:v>44.655259999999998</c:v>
                </c:pt>
                <c:pt idx="4826">
                  <c:v>44.669040000000003</c:v>
                </c:pt>
                <c:pt idx="4827">
                  <c:v>44.682810000000003</c:v>
                </c:pt>
                <c:pt idx="4828">
                  <c:v>44.69659</c:v>
                </c:pt>
                <c:pt idx="4829">
                  <c:v>44.710369999999998</c:v>
                </c:pt>
                <c:pt idx="4830">
                  <c:v>44.724159999999998</c:v>
                </c:pt>
                <c:pt idx="4831">
                  <c:v>44.737940000000002</c:v>
                </c:pt>
                <c:pt idx="4832">
                  <c:v>44.751730000000002</c:v>
                </c:pt>
                <c:pt idx="4833">
                  <c:v>44.765520000000002</c:v>
                </c:pt>
                <c:pt idx="4834">
                  <c:v>44.779310000000002</c:v>
                </c:pt>
                <c:pt idx="4835">
                  <c:v>44.793100000000003</c:v>
                </c:pt>
                <c:pt idx="4836">
                  <c:v>44.806899999999999</c:v>
                </c:pt>
                <c:pt idx="4837">
                  <c:v>44.820700000000002</c:v>
                </c:pt>
                <c:pt idx="4838">
                  <c:v>44.834499999999998</c:v>
                </c:pt>
                <c:pt idx="4839">
                  <c:v>44.848300000000002</c:v>
                </c:pt>
                <c:pt idx="4840">
                  <c:v>44.862099999999998</c:v>
                </c:pt>
                <c:pt idx="4841">
                  <c:v>44.875909999999998</c:v>
                </c:pt>
                <c:pt idx="4842">
                  <c:v>44.889719999999997</c:v>
                </c:pt>
                <c:pt idx="4843">
                  <c:v>44.903530000000003</c:v>
                </c:pt>
                <c:pt idx="4844">
                  <c:v>44.917340000000003</c:v>
                </c:pt>
                <c:pt idx="4845">
                  <c:v>44.931159999999998</c:v>
                </c:pt>
                <c:pt idx="4846">
                  <c:v>44.944969999999998</c:v>
                </c:pt>
                <c:pt idx="4847">
                  <c:v>44.95879</c:v>
                </c:pt>
                <c:pt idx="4848">
                  <c:v>44.972610000000003</c:v>
                </c:pt>
                <c:pt idx="4849">
                  <c:v>44.986429999999999</c:v>
                </c:pt>
                <c:pt idx="4850">
                  <c:v>45.000259999999997</c:v>
                </c:pt>
                <c:pt idx="4851">
                  <c:v>45.014090000000003</c:v>
                </c:pt>
                <c:pt idx="4852">
                  <c:v>45.027920000000002</c:v>
                </c:pt>
                <c:pt idx="4853">
                  <c:v>45.04175</c:v>
                </c:pt>
                <c:pt idx="4854">
                  <c:v>45.055579999999999</c:v>
                </c:pt>
                <c:pt idx="4855">
                  <c:v>45.069420000000001</c:v>
                </c:pt>
                <c:pt idx="4856">
                  <c:v>45.083260000000003</c:v>
                </c:pt>
                <c:pt idx="4857">
                  <c:v>45.097099999999998</c:v>
                </c:pt>
                <c:pt idx="4858">
                  <c:v>45.110939999999999</c:v>
                </c:pt>
                <c:pt idx="4859">
                  <c:v>45.124789999999997</c:v>
                </c:pt>
                <c:pt idx="4860">
                  <c:v>45.138629999999999</c:v>
                </c:pt>
                <c:pt idx="4861">
                  <c:v>45.152479999999997</c:v>
                </c:pt>
                <c:pt idx="4862">
                  <c:v>45.166330000000002</c:v>
                </c:pt>
                <c:pt idx="4863">
                  <c:v>45.18018</c:v>
                </c:pt>
                <c:pt idx="4864">
                  <c:v>45.194040000000001</c:v>
                </c:pt>
                <c:pt idx="4865">
                  <c:v>45.207900000000002</c:v>
                </c:pt>
                <c:pt idx="4866">
                  <c:v>45.221760000000003</c:v>
                </c:pt>
                <c:pt idx="4867">
                  <c:v>45.235619999999997</c:v>
                </c:pt>
                <c:pt idx="4868">
                  <c:v>45.249479999999998</c:v>
                </c:pt>
                <c:pt idx="4869">
                  <c:v>45.263350000000003</c:v>
                </c:pt>
                <c:pt idx="4870">
                  <c:v>45.277209999999997</c:v>
                </c:pt>
                <c:pt idx="4871">
                  <c:v>45.291080000000001</c:v>
                </c:pt>
                <c:pt idx="4872">
                  <c:v>45.304960000000001</c:v>
                </c:pt>
                <c:pt idx="4873">
                  <c:v>45.318829999999998</c:v>
                </c:pt>
                <c:pt idx="4874">
                  <c:v>45.332709999999999</c:v>
                </c:pt>
                <c:pt idx="4875">
                  <c:v>45.346580000000003</c:v>
                </c:pt>
                <c:pt idx="4876">
                  <c:v>45.360469999999999</c:v>
                </c:pt>
                <c:pt idx="4877">
                  <c:v>45.37435</c:v>
                </c:pt>
                <c:pt idx="4878">
                  <c:v>45.38823</c:v>
                </c:pt>
                <c:pt idx="4879">
                  <c:v>45.402119999999996</c:v>
                </c:pt>
                <c:pt idx="4880">
                  <c:v>45.41601</c:v>
                </c:pt>
                <c:pt idx="4881">
                  <c:v>45.429900000000004</c:v>
                </c:pt>
                <c:pt idx="4882">
                  <c:v>45.44379</c:v>
                </c:pt>
                <c:pt idx="4883">
                  <c:v>45.457689999999999</c:v>
                </c:pt>
                <c:pt idx="4884">
                  <c:v>45.471589999999999</c:v>
                </c:pt>
                <c:pt idx="4885">
                  <c:v>45.485489999999999</c:v>
                </c:pt>
                <c:pt idx="4886">
                  <c:v>45.499389999999998</c:v>
                </c:pt>
                <c:pt idx="4887">
                  <c:v>45.513289999999998</c:v>
                </c:pt>
                <c:pt idx="4888">
                  <c:v>45.527200000000001</c:v>
                </c:pt>
                <c:pt idx="4889">
                  <c:v>45.541110000000003</c:v>
                </c:pt>
                <c:pt idx="4890">
                  <c:v>45.555019999999999</c:v>
                </c:pt>
                <c:pt idx="4891">
                  <c:v>45.568930000000002</c:v>
                </c:pt>
                <c:pt idx="4892">
                  <c:v>45.582850000000001</c:v>
                </c:pt>
                <c:pt idx="4893">
                  <c:v>45.596760000000003</c:v>
                </c:pt>
                <c:pt idx="4894">
                  <c:v>45.610680000000002</c:v>
                </c:pt>
                <c:pt idx="4895">
                  <c:v>45.624600000000001</c:v>
                </c:pt>
                <c:pt idx="4896">
                  <c:v>45.638530000000003</c:v>
                </c:pt>
                <c:pt idx="4897">
                  <c:v>45.652450000000002</c:v>
                </c:pt>
                <c:pt idx="4898">
                  <c:v>45.666379999999997</c:v>
                </c:pt>
                <c:pt idx="4899">
                  <c:v>45.680309999999999</c:v>
                </c:pt>
                <c:pt idx="4900">
                  <c:v>45.694240000000001</c:v>
                </c:pt>
                <c:pt idx="4901">
                  <c:v>45.708170000000003</c:v>
                </c:pt>
                <c:pt idx="4902">
                  <c:v>45.722110000000001</c:v>
                </c:pt>
                <c:pt idx="4903">
                  <c:v>45.736049999999999</c:v>
                </c:pt>
                <c:pt idx="4904">
                  <c:v>45.749989999999997</c:v>
                </c:pt>
                <c:pt idx="4905">
                  <c:v>45.763930000000002</c:v>
                </c:pt>
                <c:pt idx="4906">
                  <c:v>45.77787</c:v>
                </c:pt>
                <c:pt idx="4907">
                  <c:v>45.791820000000001</c:v>
                </c:pt>
                <c:pt idx="4908">
                  <c:v>45.805770000000003</c:v>
                </c:pt>
                <c:pt idx="4909">
                  <c:v>45.819719999999997</c:v>
                </c:pt>
                <c:pt idx="4910">
                  <c:v>45.833669999999998</c:v>
                </c:pt>
                <c:pt idx="4911">
                  <c:v>45.847630000000002</c:v>
                </c:pt>
                <c:pt idx="4912">
                  <c:v>45.861579999999996</c:v>
                </c:pt>
                <c:pt idx="4913">
                  <c:v>45.875540000000001</c:v>
                </c:pt>
                <c:pt idx="4914">
                  <c:v>45.889499999999998</c:v>
                </c:pt>
                <c:pt idx="4915">
                  <c:v>45.903469999999999</c:v>
                </c:pt>
                <c:pt idx="4916">
                  <c:v>45.917430000000003</c:v>
                </c:pt>
                <c:pt idx="4917">
                  <c:v>45.931399999999996</c:v>
                </c:pt>
                <c:pt idx="4918">
                  <c:v>45.945369999999997</c:v>
                </c:pt>
                <c:pt idx="4919">
                  <c:v>45.959339999999997</c:v>
                </c:pt>
                <c:pt idx="4920">
                  <c:v>45.973320000000001</c:v>
                </c:pt>
                <c:pt idx="4921">
                  <c:v>45.987290000000002</c:v>
                </c:pt>
                <c:pt idx="4922">
                  <c:v>46.001269999999998</c:v>
                </c:pt>
                <c:pt idx="4923">
                  <c:v>46.015250000000002</c:v>
                </c:pt>
                <c:pt idx="4924">
                  <c:v>46.029240000000001</c:v>
                </c:pt>
                <c:pt idx="4925">
                  <c:v>46.043219999999998</c:v>
                </c:pt>
                <c:pt idx="4926">
                  <c:v>46.057209999999998</c:v>
                </c:pt>
                <c:pt idx="4927">
                  <c:v>46.071199999999997</c:v>
                </c:pt>
                <c:pt idx="4928">
                  <c:v>46.085189999999997</c:v>
                </c:pt>
                <c:pt idx="4929">
                  <c:v>46.099179999999997</c:v>
                </c:pt>
                <c:pt idx="4930">
                  <c:v>46.113169999999997</c:v>
                </c:pt>
                <c:pt idx="4931">
                  <c:v>46.12717</c:v>
                </c:pt>
                <c:pt idx="4932">
                  <c:v>46.141170000000002</c:v>
                </c:pt>
                <c:pt idx="4933">
                  <c:v>46.155169999999998</c:v>
                </c:pt>
                <c:pt idx="4934">
                  <c:v>46.169179999999997</c:v>
                </c:pt>
                <c:pt idx="4935">
                  <c:v>46.183190000000003</c:v>
                </c:pt>
                <c:pt idx="4936">
                  <c:v>46.197189999999999</c:v>
                </c:pt>
                <c:pt idx="4937">
                  <c:v>46.211199999999998</c:v>
                </c:pt>
                <c:pt idx="4938">
                  <c:v>46.22522</c:v>
                </c:pt>
                <c:pt idx="4939">
                  <c:v>46.239229999999999</c:v>
                </c:pt>
                <c:pt idx="4940">
                  <c:v>46.253250000000001</c:v>
                </c:pt>
                <c:pt idx="4941">
                  <c:v>46.267270000000003</c:v>
                </c:pt>
                <c:pt idx="4942">
                  <c:v>46.281280000000002</c:v>
                </c:pt>
                <c:pt idx="4943">
                  <c:v>46.295310000000001</c:v>
                </c:pt>
                <c:pt idx="4944">
                  <c:v>46.309330000000003</c:v>
                </c:pt>
                <c:pt idx="4945">
                  <c:v>46.323360000000001</c:v>
                </c:pt>
                <c:pt idx="4946">
                  <c:v>46.337389999999999</c:v>
                </c:pt>
                <c:pt idx="4947">
                  <c:v>46.351419999999997</c:v>
                </c:pt>
                <c:pt idx="4948">
                  <c:v>46.365459999999999</c:v>
                </c:pt>
                <c:pt idx="4949">
                  <c:v>46.379489999999997</c:v>
                </c:pt>
                <c:pt idx="4950">
                  <c:v>46.393529999999998</c:v>
                </c:pt>
                <c:pt idx="4951">
                  <c:v>46.40757</c:v>
                </c:pt>
                <c:pt idx="4952">
                  <c:v>46.421610000000001</c:v>
                </c:pt>
                <c:pt idx="4953">
                  <c:v>46.435650000000003</c:v>
                </c:pt>
                <c:pt idx="4954">
                  <c:v>46.4497</c:v>
                </c:pt>
                <c:pt idx="4955">
                  <c:v>46.463749999999997</c:v>
                </c:pt>
                <c:pt idx="4956">
                  <c:v>46.477800000000002</c:v>
                </c:pt>
                <c:pt idx="4957">
                  <c:v>46.491849999999999</c:v>
                </c:pt>
                <c:pt idx="4958">
                  <c:v>46.50591</c:v>
                </c:pt>
                <c:pt idx="4959">
                  <c:v>46.519959999999998</c:v>
                </c:pt>
                <c:pt idx="4960">
                  <c:v>46.534019999999998</c:v>
                </c:pt>
                <c:pt idx="4961">
                  <c:v>46.548079999999999</c:v>
                </c:pt>
                <c:pt idx="4962">
                  <c:v>46.562150000000003</c:v>
                </c:pt>
                <c:pt idx="4963">
                  <c:v>46.576210000000003</c:v>
                </c:pt>
                <c:pt idx="4964">
                  <c:v>46.59028</c:v>
                </c:pt>
                <c:pt idx="4965">
                  <c:v>46.604349999999997</c:v>
                </c:pt>
                <c:pt idx="4966">
                  <c:v>46.61842</c:v>
                </c:pt>
                <c:pt idx="4967">
                  <c:v>46.6325</c:v>
                </c:pt>
                <c:pt idx="4968">
                  <c:v>46.646569999999997</c:v>
                </c:pt>
                <c:pt idx="4969">
                  <c:v>46.660649999999997</c:v>
                </c:pt>
                <c:pt idx="4970">
                  <c:v>46.674729999999997</c:v>
                </c:pt>
                <c:pt idx="4971">
                  <c:v>46.688809999999997</c:v>
                </c:pt>
                <c:pt idx="4972">
                  <c:v>46.7029</c:v>
                </c:pt>
                <c:pt idx="4973">
                  <c:v>46.71698</c:v>
                </c:pt>
                <c:pt idx="4974">
                  <c:v>46.731070000000003</c:v>
                </c:pt>
                <c:pt idx="4975">
                  <c:v>46.745159999999998</c:v>
                </c:pt>
                <c:pt idx="4976">
                  <c:v>46.759259999999998</c:v>
                </c:pt>
                <c:pt idx="4977">
                  <c:v>46.773350000000001</c:v>
                </c:pt>
                <c:pt idx="4978">
                  <c:v>46.78745</c:v>
                </c:pt>
                <c:pt idx="4979">
                  <c:v>46.801549999999999</c:v>
                </c:pt>
                <c:pt idx="4980">
                  <c:v>46.815649999999998</c:v>
                </c:pt>
                <c:pt idx="4981">
                  <c:v>46.829749999999997</c:v>
                </c:pt>
                <c:pt idx="4982">
                  <c:v>46.843859999999999</c:v>
                </c:pt>
                <c:pt idx="4983">
                  <c:v>46.857970000000002</c:v>
                </c:pt>
                <c:pt idx="4984">
                  <c:v>46.872079999999997</c:v>
                </c:pt>
                <c:pt idx="4985">
                  <c:v>46.886189999999999</c:v>
                </c:pt>
                <c:pt idx="4986">
                  <c:v>46.900300000000001</c:v>
                </c:pt>
                <c:pt idx="4987">
                  <c:v>46.91442</c:v>
                </c:pt>
                <c:pt idx="4988">
                  <c:v>46.928539999999998</c:v>
                </c:pt>
                <c:pt idx="4989">
                  <c:v>46.942659999999997</c:v>
                </c:pt>
                <c:pt idx="4990">
                  <c:v>46.956780000000002</c:v>
                </c:pt>
                <c:pt idx="4991">
                  <c:v>46.970910000000003</c:v>
                </c:pt>
                <c:pt idx="4992">
                  <c:v>46.985030000000002</c:v>
                </c:pt>
                <c:pt idx="4993">
                  <c:v>46.999160000000003</c:v>
                </c:pt>
                <c:pt idx="4994">
                  <c:v>47.013289999999998</c:v>
                </c:pt>
                <c:pt idx="4995">
                  <c:v>47.027430000000003</c:v>
                </c:pt>
                <c:pt idx="4996">
                  <c:v>47.041559999999997</c:v>
                </c:pt>
                <c:pt idx="4997">
                  <c:v>47.055700000000002</c:v>
                </c:pt>
                <c:pt idx="4998">
                  <c:v>47.069839999999999</c:v>
                </c:pt>
                <c:pt idx="4999">
                  <c:v>47.083979999999997</c:v>
                </c:pt>
                <c:pt idx="5000">
                  <c:v>47.098129999999998</c:v>
                </c:pt>
                <c:pt idx="5001">
                  <c:v>47.112270000000002</c:v>
                </c:pt>
                <c:pt idx="5002">
                  <c:v>47.126420000000003</c:v>
                </c:pt>
                <c:pt idx="5003">
                  <c:v>47.140569999999997</c:v>
                </c:pt>
                <c:pt idx="5004">
                  <c:v>47.154719999999998</c:v>
                </c:pt>
                <c:pt idx="5005">
                  <c:v>47.168880000000001</c:v>
                </c:pt>
                <c:pt idx="5006">
                  <c:v>47.183039999999998</c:v>
                </c:pt>
                <c:pt idx="5007">
                  <c:v>47.197189999999999</c:v>
                </c:pt>
                <c:pt idx="5008">
                  <c:v>47.211359999999999</c:v>
                </c:pt>
                <c:pt idx="5009">
                  <c:v>47.225520000000003</c:v>
                </c:pt>
                <c:pt idx="5010">
                  <c:v>47.239690000000003</c:v>
                </c:pt>
                <c:pt idx="5011">
                  <c:v>47.25385</c:v>
                </c:pt>
                <c:pt idx="5012">
                  <c:v>47.26802</c:v>
                </c:pt>
                <c:pt idx="5013">
                  <c:v>47.28219</c:v>
                </c:pt>
                <c:pt idx="5014">
                  <c:v>47.296370000000003</c:v>
                </c:pt>
                <c:pt idx="5015">
                  <c:v>47.310540000000003</c:v>
                </c:pt>
                <c:pt idx="5016">
                  <c:v>47.324719999999999</c:v>
                </c:pt>
                <c:pt idx="5017">
                  <c:v>47.338900000000002</c:v>
                </c:pt>
                <c:pt idx="5018">
                  <c:v>47.353079999999999</c:v>
                </c:pt>
                <c:pt idx="5019">
                  <c:v>47.367269999999998</c:v>
                </c:pt>
                <c:pt idx="5020">
                  <c:v>47.381450000000001</c:v>
                </c:pt>
                <c:pt idx="5021">
                  <c:v>47.39564</c:v>
                </c:pt>
                <c:pt idx="5022">
                  <c:v>47.409829999999999</c:v>
                </c:pt>
                <c:pt idx="5023">
                  <c:v>47.424030000000002</c:v>
                </c:pt>
                <c:pt idx="5024">
                  <c:v>47.438220000000001</c:v>
                </c:pt>
                <c:pt idx="5025">
                  <c:v>47.452419999999996</c:v>
                </c:pt>
                <c:pt idx="5026">
                  <c:v>47.466619999999999</c:v>
                </c:pt>
                <c:pt idx="5027">
                  <c:v>47.480820000000001</c:v>
                </c:pt>
                <c:pt idx="5028">
                  <c:v>47.495019999999997</c:v>
                </c:pt>
                <c:pt idx="5029">
                  <c:v>47.509230000000002</c:v>
                </c:pt>
                <c:pt idx="5030">
                  <c:v>47.523440000000001</c:v>
                </c:pt>
                <c:pt idx="5031">
                  <c:v>47.537649999999999</c:v>
                </c:pt>
                <c:pt idx="5032">
                  <c:v>47.551859999999998</c:v>
                </c:pt>
                <c:pt idx="5033">
                  <c:v>47.566070000000003</c:v>
                </c:pt>
                <c:pt idx="5034">
                  <c:v>47.580289999999998</c:v>
                </c:pt>
                <c:pt idx="5035">
                  <c:v>47.59451</c:v>
                </c:pt>
                <c:pt idx="5036">
                  <c:v>47.608730000000001</c:v>
                </c:pt>
                <c:pt idx="5037">
                  <c:v>47.622950000000003</c:v>
                </c:pt>
                <c:pt idx="5038">
                  <c:v>47.637169999999998</c:v>
                </c:pt>
                <c:pt idx="5039">
                  <c:v>47.651400000000002</c:v>
                </c:pt>
                <c:pt idx="5040">
                  <c:v>47.66563</c:v>
                </c:pt>
                <c:pt idx="5041">
                  <c:v>47.679859999999998</c:v>
                </c:pt>
                <c:pt idx="5042">
                  <c:v>47.694099999999999</c:v>
                </c:pt>
                <c:pt idx="5043">
                  <c:v>47.708329999999997</c:v>
                </c:pt>
                <c:pt idx="5044">
                  <c:v>47.722569999999997</c:v>
                </c:pt>
                <c:pt idx="5045">
                  <c:v>47.736809999999998</c:v>
                </c:pt>
                <c:pt idx="5046">
                  <c:v>47.751049999999999</c:v>
                </c:pt>
                <c:pt idx="5047">
                  <c:v>47.76529</c:v>
                </c:pt>
                <c:pt idx="5048">
                  <c:v>47.779539999999997</c:v>
                </c:pt>
                <c:pt idx="5049">
                  <c:v>47.793790000000001</c:v>
                </c:pt>
                <c:pt idx="5050">
                  <c:v>47.808039999999998</c:v>
                </c:pt>
                <c:pt idx="5051">
                  <c:v>47.822290000000002</c:v>
                </c:pt>
                <c:pt idx="5052">
                  <c:v>47.836539999999999</c:v>
                </c:pt>
                <c:pt idx="5053">
                  <c:v>47.8508</c:v>
                </c:pt>
                <c:pt idx="5054">
                  <c:v>47.86506</c:v>
                </c:pt>
                <c:pt idx="5055">
                  <c:v>47.87932</c:v>
                </c:pt>
                <c:pt idx="5056">
                  <c:v>47.89358</c:v>
                </c:pt>
                <c:pt idx="5057">
                  <c:v>47.907850000000003</c:v>
                </c:pt>
                <c:pt idx="5058">
                  <c:v>47.92212</c:v>
                </c:pt>
                <c:pt idx="5059">
                  <c:v>47.936390000000003</c:v>
                </c:pt>
                <c:pt idx="5060">
                  <c:v>47.950659999999999</c:v>
                </c:pt>
                <c:pt idx="5061">
                  <c:v>47.964930000000003</c:v>
                </c:pt>
                <c:pt idx="5062">
                  <c:v>47.979210000000002</c:v>
                </c:pt>
                <c:pt idx="5063">
                  <c:v>47.993479999999998</c:v>
                </c:pt>
                <c:pt idx="5064">
                  <c:v>48.007759999999998</c:v>
                </c:pt>
                <c:pt idx="5065">
                  <c:v>48.02205</c:v>
                </c:pt>
                <c:pt idx="5066">
                  <c:v>48.03633</c:v>
                </c:pt>
                <c:pt idx="5067">
                  <c:v>48.050620000000002</c:v>
                </c:pt>
                <c:pt idx="5068">
                  <c:v>48.064900000000002</c:v>
                </c:pt>
                <c:pt idx="5069">
                  <c:v>48.079189999999997</c:v>
                </c:pt>
                <c:pt idx="5070">
                  <c:v>48.093490000000003</c:v>
                </c:pt>
                <c:pt idx="5071">
                  <c:v>48.107779999999998</c:v>
                </c:pt>
                <c:pt idx="5072">
                  <c:v>48.122079999999997</c:v>
                </c:pt>
                <c:pt idx="5073">
                  <c:v>48.136380000000003</c:v>
                </c:pt>
                <c:pt idx="5074">
                  <c:v>48.150680000000001</c:v>
                </c:pt>
                <c:pt idx="5075">
                  <c:v>48.16498</c:v>
                </c:pt>
                <c:pt idx="5076">
                  <c:v>48.179290000000002</c:v>
                </c:pt>
                <c:pt idx="5077">
                  <c:v>48.193600000000004</c:v>
                </c:pt>
                <c:pt idx="5078">
                  <c:v>48.207900000000002</c:v>
                </c:pt>
                <c:pt idx="5079">
                  <c:v>48.22222</c:v>
                </c:pt>
                <c:pt idx="5080">
                  <c:v>48.236530000000002</c:v>
                </c:pt>
                <c:pt idx="5081">
                  <c:v>48.25085</c:v>
                </c:pt>
                <c:pt idx="5082">
                  <c:v>48.265169999999998</c:v>
                </c:pt>
                <c:pt idx="5083">
                  <c:v>48.279490000000003</c:v>
                </c:pt>
                <c:pt idx="5084">
                  <c:v>48.293810000000001</c:v>
                </c:pt>
                <c:pt idx="5085">
                  <c:v>48.308129999999998</c:v>
                </c:pt>
                <c:pt idx="5086">
                  <c:v>48.32246</c:v>
                </c:pt>
                <c:pt idx="5087">
                  <c:v>48.336790000000001</c:v>
                </c:pt>
                <c:pt idx="5088">
                  <c:v>48.351120000000002</c:v>
                </c:pt>
                <c:pt idx="5089">
                  <c:v>48.365450000000003</c:v>
                </c:pt>
                <c:pt idx="5090">
                  <c:v>48.37979</c:v>
                </c:pt>
                <c:pt idx="5091">
                  <c:v>48.394129999999997</c:v>
                </c:pt>
                <c:pt idx="5092">
                  <c:v>48.408470000000001</c:v>
                </c:pt>
                <c:pt idx="5093">
                  <c:v>48.422809999999998</c:v>
                </c:pt>
                <c:pt idx="5094">
                  <c:v>48.437150000000003</c:v>
                </c:pt>
                <c:pt idx="5095">
                  <c:v>48.451500000000003</c:v>
                </c:pt>
                <c:pt idx="5096">
                  <c:v>48.46584</c:v>
                </c:pt>
                <c:pt idx="5097">
                  <c:v>48.48019</c:v>
                </c:pt>
                <c:pt idx="5098">
                  <c:v>48.494540000000001</c:v>
                </c:pt>
                <c:pt idx="5099">
                  <c:v>48.508899999999997</c:v>
                </c:pt>
                <c:pt idx="5100">
                  <c:v>48.523260000000001</c:v>
                </c:pt>
                <c:pt idx="5101">
                  <c:v>48.537619999999997</c:v>
                </c:pt>
                <c:pt idx="5102">
                  <c:v>48.55198</c:v>
                </c:pt>
                <c:pt idx="5103">
                  <c:v>48.566339999999997</c:v>
                </c:pt>
                <c:pt idx="5104">
                  <c:v>48.5807</c:v>
                </c:pt>
                <c:pt idx="5105">
                  <c:v>48.59507</c:v>
                </c:pt>
                <c:pt idx="5106">
                  <c:v>48.609439999999999</c:v>
                </c:pt>
                <c:pt idx="5107">
                  <c:v>48.623809999999999</c:v>
                </c:pt>
                <c:pt idx="5108">
                  <c:v>48.638179999999998</c:v>
                </c:pt>
                <c:pt idx="5109">
                  <c:v>48.652560000000001</c:v>
                </c:pt>
                <c:pt idx="5110">
                  <c:v>48.666939999999997</c:v>
                </c:pt>
                <c:pt idx="5111">
                  <c:v>48.681319999999999</c:v>
                </c:pt>
                <c:pt idx="5112">
                  <c:v>48.695700000000002</c:v>
                </c:pt>
                <c:pt idx="5113">
                  <c:v>48.710079999999998</c:v>
                </c:pt>
                <c:pt idx="5114">
                  <c:v>48.724469999999997</c:v>
                </c:pt>
                <c:pt idx="5115">
                  <c:v>48.738860000000003</c:v>
                </c:pt>
                <c:pt idx="5116">
                  <c:v>48.753250000000001</c:v>
                </c:pt>
                <c:pt idx="5117">
                  <c:v>48.76764</c:v>
                </c:pt>
                <c:pt idx="5118">
                  <c:v>48.782040000000002</c:v>
                </c:pt>
                <c:pt idx="5119">
                  <c:v>48.796430000000001</c:v>
                </c:pt>
                <c:pt idx="5120">
                  <c:v>48.810830000000003</c:v>
                </c:pt>
                <c:pt idx="5121">
                  <c:v>48.825229999999998</c:v>
                </c:pt>
                <c:pt idx="5122">
                  <c:v>48.83963</c:v>
                </c:pt>
                <c:pt idx="5123">
                  <c:v>48.854039999999998</c:v>
                </c:pt>
                <c:pt idx="5124">
                  <c:v>48.868450000000003</c:v>
                </c:pt>
                <c:pt idx="5125">
                  <c:v>48.882860000000001</c:v>
                </c:pt>
                <c:pt idx="5126">
                  <c:v>48.897269999999999</c:v>
                </c:pt>
                <c:pt idx="5127">
                  <c:v>48.911679999999997</c:v>
                </c:pt>
                <c:pt idx="5128">
                  <c:v>48.926099999999998</c:v>
                </c:pt>
                <c:pt idx="5129">
                  <c:v>48.940519999999999</c:v>
                </c:pt>
                <c:pt idx="5130">
                  <c:v>48.954940000000001</c:v>
                </c:pt>
                <c:pt idx="5131">
                  <c:v>48.969360000000002</c:v>
                </c:pt>
                <c:pt idx="5132">
                  <c:v>48.983780000000003</c:v>
                </c:pt>
                <c:pt idx="5133">
                  <c:v>48.99821</c:v>
                </c:pt>
                <c:pt idx="5134">
                  <c:v>49.012639999999998</c:v>
                </c:pt>
                <c:pt idx="5135">
                  <c:v>49.027070000000002</c:v>
                </c:pt>
                <c:pt idx="5136">
                  <c:v>49.041499999999999</c:v>
                </c:pt>
                <c:pt idx="5137">
                  <c:v>49.05594</c:v>
                </c:pt>
                <c:pt idx="5138">
                  <c:v>49.070369999999997</c:v>
                </c:pt>
                <c:pt idx="5139">
                  <c:v>49.084820000000001</c:v>
                </c:pt>
                <c:pt idx="5140">
                  <c:v>49.099249999999998</c:v>
                </c:pt>
                <c:pt idx="5141">
                  <c:v>49.113700000000001</c:v>
                </c:pt>
                <c:pt idx="5142">
                  <c:v>49.128140000000002</c:v>
                </c:pt>
                <c:pt idx="5143">
                  <c:v>49.142589999999998</c:v>
                </c:pt>
                <c:pt idx="5144">
                  <c:v>49.157040000000002</c:v>
                </c:pt>
                <c:pt idx="5145">
                  <c:v>49.171489999999999</c:v>
                </c:pt>
                <c:pt idx="5146">
                  <c:v>49.185949999999998</c:v>
                </c:pt>
                <c:pt idx="5147">
                  <c:v>49.200409999999998</c:v>
                </c:pt>
                <c:pt idx="5148">
                  <c:v>49.214860000000002</c:v>
                </c:pt>
                <c:pt idx="5149">
                  <c:v>49.229320000000001</c:v>
                </c:pt>
                <c:pt idx="5150">
                  <c:v>49.243789999999997</c:v>
                </c:pt>
                <c:pt idx="5151">
                  <c:v>49.258249999999997</c:v>
                </c:pt>
                <c:pt idx="5152">
                  <c:v>49.27272</c:v>
                </c:pt>
                <c:pt idx="5153">
                  <c:v>49.287190000000002</c:v>
                </c:pt>
                <c:pt idx="5154">
                  <c:v>49.301659999999998</c:v>
                </c:pt>
                <c:pt idx="5155">
                  <c:v>49.316130000000001</c:v>
                </c:pt>
                <c:pt idx="5156">
                  <c:v>49.33061</c:v>
                </c:pt>
                <c:pt idx="5157">
                  <c:v>49.345089999999999</c:v>
                </c:pt>
                <c:pt idx="5158">
                  <c:v>49.359569999999998</c:v>
                </c:pt>
                <c:pt idx="5159">
                  <c:v>49.374049999999997</c:v>
                </c:pt>
                <c:pt idx="5160">
                  <c:v>49.388530000000003</c:v>
                </c:pt>
                <c:pt idx="5161">
                  <c:v>49.403019999999998</c:v>
                </c:pt>
                <c:pt idx="5162">
                  <c:v>49.417499999999997</c:v>
                </c:pt>
                <c:pt idx="5163">
                  <c:v>49.432000000000002</c:v>
                </c:pt>
                <c:pt idx="5164">
                  <c:v>49.446489999999997</c:v>
                </c:pt>
                <c:pt idx="5165">
                  <c:v>49.460979999999999</c:v>
                </c:pt>
                <c:pt idx="5166">
                  <c:v>49.475479999999997</c:v>
                </c:pt>
                <c:pt idx="5167">
                  <c:v>49.48997</c:v>
                </c:pt>
                <c:pt idx="5168">
                  <c:v>49.504480000000001</c:v>
                </c:pt>
                <c:pt idx="5169">
                  <c:v>49.518979999999999</c:v>
                </c:pt>
                <c:pt idx="5170">
                  <c:v>49.53349</c:v>
                </c:pt>
                <c:pt idx="5171">
                  <c:v>49.547989999999999</c:v>
                </c:pt>
                <c:pt idx="5172">
                  <c:v>49.5625</c:v>
                </c:pt>
                <c:pt idx="5173">
                  <c:v>49.577010000000001</c:v>
                </c:pt>
                <c:pt idx="5174">
                  <c:v>49.591529999999999</c:v>
                </c:pt>
                <c:pt idx="5175">
                  <c:v>49.60604</c:v>
                </c:pt>
                <c:pt idx="5176">
                  <c:v>49.620559999999998</c:v>
                </c:pt>
                <c:pt idx="5177">
                  <c:v>49.635080000000002</c:v>
                </c:pt>
                <c:pt idx="5178">
                  <c:v>49.6496</c:v>
                </c:pt>
                <c:pt idx="5179">
                  <c:v>49.66413</c:v>
                </c:pt>
                <c:pt idx="5180">
                  <c:v>49.678649999999998</c:v>
                </c:pt>
                <c:pt idx="5181">
                  <c:v>49.693179999999998</c:v>
                </c:pt>
                <c:pt idx="5182">
                  <c:v>49.707709999999999</c:v>
                </c:pt>
                <c:pt idx="5183">
                  <c:v>49.722239999999999</c:v>
                </c:pt>
                <c:pt idx="5184">
                  <c:v>49.736780000000003</c:v>
                </c:pt>
                <c:pt idx="5185">
                  <c:v>49.75132</c:v>
                </c:pt>
                <c:pt idx="5186">
                  <c:v>49.765860000000004</c:v>
                </c:pt>
                <c:pt idx="5187">
                  <c:v>49.7804</c:v>
                </c:pt>
                <c:pt idx="5188">
                  <c:v>49.794939999999997</c:v>
                </c:pt>
                <c:pt idx="5189">
                  <c:v>49.809489999999997</c:v>
                </c:pt>
                <c:pt idx="5190">
                  <c:v>49.824039999999997</c:v>
                </c:pt>
                <c:pt idx="5191">
                  <c:v>49.83858</c:v>
                </c:pt>
                <c:pt idx="5192">
                  <c:v>49.85313</c:v>
                </c:pt>
                <c:pt idx="5193">
                  <c:v>49.867690000000003</c:v>
                </c:pt>
                <c:pt idx="5194">
                  <c:v>49.882240000000003</c:v>
                </c:pt>
                <c:pt idx="5195">
                  <c:v>49.896799999999999</c:v>
                </c:pt>
                <c:pt idx="5196">
                  <c:v>49.911369999999998</c:v>
                </c:pt>
                <c:pt idx="5197">
                  <c:v>49.925930000000001</c:v>
                </c:pt>
                <c:pt idx="5198">
                  <c:v>49.940489999999997</c:v>
                </c:pt>
                <c:pt idx="5199">
                  <c:v>49.955060000000003</c:v>
                </c:pt>
                <c:pt idx="5200">
                  <c:v>49.969630000000002</c:v>
                </c:pt>
                <c:pt idx="5201">
                  <c:v>49.984200000000001</c:v>
                </c:pt>
                <c:pt idx="5202">
                  <c:v>49.99877</c:v>
                </c:pt>
                <c:pt idx="5203">
                  <c:v>50.013350000000003</c:v>
                </c:pt>
                <c:pt idx="5204">
                  <c:v>50.027920000000002</c:v>
                </c:pt>
                <c:pt idx="5205">
                  <c:v>50.042499999999997</c:v>
                </c:pt>
                <c:pt idx="5206">
                  <c:v>50.057079999999999</c:v>
                </c:pt>
                <c:pt idx="5207">
                  <c:v>50.071669999999997</c:v>
                </c:pt>
                <c:pt idx="5208">
                  <c:v>50.08625</c:v>
                </c:pt>
                <c:pt idx="5209">
                  <c:v>50.100839999999998</c:v>
                </c:pt>
                <c:pt idx="5210">
                  <c:v>50.115430000000003</c:v>
                </c:pt>
                <c:pt idx="5211">
                  <c:v>50.130020000000002</c:v>
                </c:pt>
                <c:pt idx="5212">
                  <c:v>50.144620000000003</c:v>
                </c:pt>
                <c:pt idx="5213">
                  <c:v>50.159210000000002</c:v>
                </c:pt>
                <c:pt idx="5214">
                  <c:v>50.173810000000003</c:v>
                </c:pt>
                <c:pt idx="5215">
                  <c:v>50.188420000000001</c:v>
                </c:pt>
                <c:pt idx="5216">
                  <c:v>50.203020000000002</c:v>
                </c:pt>
                <c:pt idx="5217">
                  <c:v>50.217619999999997</c:v>
                </c:pt>
                <c:pt idx="5218">
                  <c:v>50.232230000000001</c:v>
                </c:pt>
                <c:pt idx="5219">
                  <c:v>50.246839999999999</c:v>
                </c:pt>
                <c:pt idx="5220">
                  <c:v>50.261450000000004</c:v>
                </c:pt>
                <c:pt idx="5221">
                  <c:v>50.276060000000001</c:v>
                </c:pt>
                <c:pt idx="5222">
                  <c:v>50.290680000000002</c:v>
                </c:pt>
                <c:pt idx="5223">
                  <c:v>50.305300000000003</c:v>
                </c:pt>
                <c:pt idx="5224">
                  <c:v>50.319920000000003</c:v>
                </c:pt>
                <c:pt idx="5225">
                  <c:v>50.334539999999997</c:v>
                </c:pt>
                <c:pt idx="5226">
                  <c:v>50.349159999999998</c:v>
                </c:pt>
                <c:pt idx="5227">
                  <c:v>50.363790000000002</c:v>
                </c:pt>
                <c:pt idx="5228">
                  <c:v>50.378419999999998</c:v>
                </c:pt>
                <c:pt idx="5229">
                  <c:v>50.393050000000002</c:v>
                </c:pt>
                <c:pt idx="5230">
                  <c:v>50.407679999999999</c:v>
                </c:pt>
                <c:pt idx="5231">
                  <c:v>50.422310000000003</c:v>
                </c:pt>
                <c:pt idx="5232">
                  <c:v>50.436950000000003</c:v>
                </c:pt>
                <c:pt idx="5233">
                  <c:v>50.451590000000003</c:v>
                </c:pt>
                <c:pt idx="5234">
                  <c:v>50.466230000000003</c:v>
                </c:pt>
                <c:pt idx="5235">
                  <c:v>50.480870000000003</c:v>
                </c:pt>
                <c:pt idx="5236">
                  <c:v>50.495519999999999</c:v>
                </c:pt>
                <c:pt idx="5237">
                  <c:v>50.510170000000002</c:v>
                </c:pt>
                <c:pt idx="5238">
                  <c:v>50.524819999999998</c:v>
                </c:pt>
                <c:pt idx="5239">
                  <c:v>50.539470000000001</c:v>
                </c:pt>
                <c:pt idx="5240">
                  <c:v>50.554119999999998</c:v>
                </c:pt>
                <c:pt idx="5241">
                  <c:v>50.568779999999997</c:v>
                </c:pt>
                <c:pt idx="5242">
                  <c:v>50.583440000000003</c:v>
                </c:pt>
                <c:pt idx="5243">
                  <c:v>50.598100000000002</c:v>
                </c:pt>
                <c:pt idx="5244">
                  <c:v>50.612760000000002</c:v>
                </c:pt>
                <c:pt idx="5245">
                  <c:v>50.627420000000001</c:v>
                </c:pt>
                <c:pt idx="5246">
                  <c:v>50.642090000000003</c:v>
                </c:pt>
                <c:pt idx="5247">
                  <c:v>50.656759999999998</c:v>
                </c:pt>
                <c:pt idx="5248">
                  <c:v>50.671430000000001</c:v>
                </c:pt>
                <c:pt idx="5249">
                  <c:v>50.686100000000003</c:v>
                </c:pt>
                <c:pt idx="5250">
                  <c:v>50.700780000000002</c:v>
                </c:pt>
                <c:pt idx="5251">
                  <c:v>50.715449999999997</c:v>
                </c:pt>
                <c:pt idx="5252">
                  <c:v>50.730130000000003</c:v>
                </c:pt>
                <c:pt idx="5253">
                  <c:v>50.744819999999997</c:v>
                </c:pt>
                <c:pt idx="5254">
                  <c:v>50.759500000000003</c:v>
                </c:pt>
                <c:pt idx="5255">
                  <c:v>50.774189999999997</c:v>
                </c:pt>
                <c:pt idx="5256">
                  <c:v>50.788870000000003</c:v>
                </c:pt>
                <c:pt idx="5257">
                  <c:v>50.803559999999997</c:v>
                </c:pt>
                <c:pt idx="5258">
                  <c:v>50.818260000000002</c:v>
                </c:pt>
                <c:pt idx="5259">
                  <c:v>50.832949999999997</c:v>
                </c:pt>
                <c:pt idx="5260">
                  <c:v>50.847639999999998</c:v>
                </c:pt>
                <c:pt idx="5261">
                  <c:v>50.862340000000003</c:v>
                </c:pt>
                <c:pt idx="5262">
                  <c:v>50.877040000000001</c:v>
                </c:pt>
                <c:pt idx="5263">
                  <c:v>50.891750000000002</c:v>
                </c:pt>
                <c:pt idx="5264">
                  <c:v>50.90645</c:v>
                </c:pt>
                <c:pt idx="5265">
                  <c:v>50.92116</c:v>
                </c:pt>
                <c:pt idx="5266">
                  <c:v>50.935870000000001</c:v>
                </c:pt>
                <c:pt idx="5267">
                  <c:v>50.950580000000002</c:v>
                </c:pt>
                <c:pt idx="5268">
                  <c:v>50.965290000000003</c:v>
                </c:pt>
                <c:pt idx="5269">
                  <c:v>50.98001</c:v>
                </c:pt>
                <c:pt idx="5270">
                  <c:v>50.994720000000001</c:v>
                </c:pt>
                <c:pt idx="5271">
                  <c:v>51.009450000000001</c:v>
                </c:pt>
                <c:pt idx="5272">
                  <c:v>51.024169999999998</c:v>
                </c:pt>
                <c:pt idx="5273">
                  <c:v>51.038890000000002</c:v>
                </c:pt>
                <c:pt idx="5274">
                  <c:v>51.053620000000002</c:v>
                </c:pt>
                <c:pt idx="5275">
                  <c:v>51.068339999999999</c:v>
                </c:pt>
                <c:pt idx="5276">
                  <c:v>51.083080000000002</c:v>
                </c:pt>
                <c:pt idx="5277">
                  <c:v>51.097810000000003</c:v>
                </c:pt>
                <c:pt idx="5278">
                  <c:v>51.112540000000003</c:v>
                </c:pt>
                <c:pt idx="5279">
                  <c:v>51.127279999999999</c:v>
                </c:pt>
                <c:pt idx="5280">
                  <c:v>51.142020000000002</c:v>
                </c:pt>
                <c:pt idx="5281">
                  <c:v>51.156759999999998</c:v>
                </c:pt>
                <c:pt idx="5282">
                  <c:v>51.171500000000002</c:v>
                </c:pt>
                <c:pt idx="5283">
                  <c:v>51.186239999999998</c:v>
                </c:pt>
                <c:pt idx="5284">
                  <c:v>51.200989999999997</c:v>
                </c:pt>
                <c:pt idx="5285">
                  <c:v>51.215739999999997</c:v>
                </c:pt>
                <c:pt idx="5286">
                  <c:v>51.230499999999999</c:v>
                </c:pt>
                <c:pt idx="5287">
                  <c:v>51.245249999999999</c:v>
                </c:pt>
                <c:pt idx="5288">
                  <c:v>51.26</c:v>
                </c:pt>
                <c:pt idx="5289">
                  <c:v>51.274760000000001</c:v>
                </c:pt>
                <c:pt idx="5290">
                  <c:v>51.289520000000003</c:v>
                </c:pt>
                <c:pt idx="5291">
                  <c:v>51.304279999999999</c:v>
                </c:pt>
                <c:pt idx="5292">
                  <c:v>51.319049999999997</c:v>
                </c:pt>
                <c:pt idx="5293">
                  <c:v>51.33381</c:v>
                </c:pt>
                <c:pt idx="5294">
                  <c:v>51.348579999999998</c:v>
                </c:pt>
                <c:pt idx="5295">
                  <c:v>51.363349999999997</c:v>
                </c:pt>
                <c:pt idx="5296">
                  <c:v>51.378129999999999</c:v>
                </c:pt>
                <c:pt idx="5297">
                  <c:v>51.392899999999997</c:v>
                </c:pt>
                <c:pt idx="5298">
                  <c:v>51.407679999999999</c:v>
                </c:pt>
                <c:pt idx="5299">
                  <c:v>51.422460000000001</c:v>
                </c:pt>
                <c:pt idx="5300">
                  <c:v>51.437240000000003</c:v>
                </c:pt>
                <c:pt idx="5301">
                  <c:v>51.452019999999997</c:v>
                </c:pt>
                <c:pt idx="5302">
                  <c:v>51.466810000000002</c:v>
                </c:pt>
                <c:pt idx="5303">
                  <c:v>51.481589999999997</c:v>
                </c:pt>
                <c:pt idx="5304">
                  <c:v>51.496380000000002</c:v>
                </c:pt>
                <c:pt idx="5305">
                  <c:v>51.511180000000003</c:v>
                </c:pt>
                <c:pt idx="5306">
                  <c:v>51.525970000000001</c:v>
                </c:pt>
                <c:pt idx="5307">
                  <c:v>51.540770000000002</c:v>
                </c:pt>
                <c:pt idx="5308">
                  <c:v>51.55556</c:v>
                </c:pt>
                <c:pt idx="5309">
                  <c:v>51.570369999999997</c:v>
                </c:pt>
                <c:pt idx="5310">
                  <c:v>51.585169999999998</c:v>
                </c:pt>
                <c:pt idx="5311">
                  <c:v>51.599969999999999</c:v>
                </c:pt>
                <c:pt idx="5312">
                  <c:v>51.614780000000003</c:v>
                </c:pt>
                <c:pt idx="5313">
                  <c:v>51.62959</c:v>
                </c:pt>
                <c:pt idx="5314">
                  <c:v>51.644399999999997</c:v>
                </c:pt>
                <c:pt idx="5315">
                  <c:v>51.659210000000002</c:v>
                </c:pt>
                <c:pt idx="5316">
                  <c:v>51.674030000000002</c:v>
                </c:pt>
                <c:pt idx="5317">
                  <c:v>51.688850000000002</c:v>
                </c:pt>
                <c:pt idx="5318">
                  <c:v>51.703659999999999</c:v>
                </c:pt>
                <c:pt idx="5319">
                  <c:v>51.718490000000003</c:v>
                </c:pt>
                <c:pt idx="5320">
                  <c:v>51.733310000000003</c:v>
                </c:pt>
                <c:pt idx="5321">
                  <c:v>51.748130000000003</c:v>
                </c:pt>
                <c:pt idx="5322">
                  <c:v>51.76296</c:v>
                </c:pt>
                <c:pt idx="5323">
                  <c:v>51.777790000000003</c:v>
                </c:pt>
                <c:pt idx="5324">
                  <c:v>51.792630000000003</c:v>
                </c:pt>
                <c:pt idx="5325">
                  <c:v>51.807459999999999</c:v>
                </c:pt>
                <c:pt idx="5326">
                  <c:v>51.822299999999998</c:v>
                </c:pt>
                <c:pt idx="5327">
                  <c:v>51.837139999999998</c:v>
                </c:pt>
                <c:pt idx="5328">
                  <c:v>51.851970000000001</c:v>
                </c:pt>
                <c:pt idx="5329">
                  <c:v>51.866819999999997</c:v>
                </c:pt>
                <c:pt idx="5330">
                  <c:v>51.881659999999997</c:v>
                </c:pt>
                <c:pt idx="5331">
                  <c:v>51.896509999999999</c:v>
                </c:pt>
                <c:pt idx="5332">
                  <c:v>51.911360000000002</c:v>
                </c:pt>
                <c:pt idx="5333">
                  <c:v>51.926209999999998</c:v>
                </c:pt>
                <c:pt idx="5334">
                  <c:v>51.941070000000003</c:v>
                </c:pt>
                <c:pt idx="5335">
                  <c:v>51.955919999999999</c:v>
                </c:pt>
                <c:pt idx="5336">
                  <c:v>51.970779999999998</c:v>
                </c:pt>
                <c:pt idx="5337">
                  <c:v>51.985639999999997</c:v>
                </c:pt>
                <c:pt idx="5338">
                  <c:v>52.000500000000002</c:v>
                </c:pt>
                <c:pt idx="5339">
                  <c:v>52.015369999999997</c:v>
                </c:pt>
                <c:pt idx="5340">
                  <c:v>52.030230000000003</c:v>
                </c:pt>
                <c:pt idx="5341">
                  <c:v>52.045099999999998</c:v>
                </c:pt>
                <c:pt idx="5342">
                  <c:v>52.05997</c:v>
                </c:pt>
                <c:pt idx="5343">
                  <c:v>52.074840000000002</c:v>
                </c:pt>
                <c:pt idx="5344">
                  <c:v>52.08972</c:v>
                </c:pt>
                <c:pt idx="5345">
                  <c:v>52.104599999999998</c:v>
                </c:pt>
                <c:pt idx="5346">
                  <c:v>52.11947</c:v>
                </c:pt>
                <c:pt idx="5347">
                  <c:v>52.134349999999998</c:v>
                </c:pt>
                <c:pt idx="5348">
                  <c:v>52.149239999999999</c:v>
                </c:pt>
                <c:pt idx="5349">
                  <c:v>52.164119999999997</c:v>
                </c:pt>
                <c:pt idx="5350">
                  <c:v>52.179009999999998</c:v>
                </c:pt>
                <c:pt idx="5351">
                  <c:v>52.193899999999999</c:v>
                </c:pt>
                <c:pt idx="5352">
                  <c:v>52.20879</c:v>
                </c:pt>
                <c:pt idx="5353">
                  <c:v>52.223689999999998</c:v>
                </c:pt>
                <c:pt idx="5354">
                  <c:v>52.238579999999999</c:v>
                </c:pt>
                <c:pt idx="5355">
                  <c:v>52.253480000000003</c:v>
                </c:pt>
                <c:pt idx="5356">
                  <c:v>52.268380000000001</c:v>
                </c:pt>
                <c:pt idx="5357">
                  <c:v>52.283279999999998</c:v>
                </c:pt>
                <c:pt idx="5358">
                  <c:v>52.298189999999998</c:v>
                </c:pt>
                <c:pt idx="5359">
                  <c:v>52.313090000000003</c:v>
                </c:pt>
                <c:pt idx="5360">
                  <c:v>52.328000000000003</c:v>
                </c:pt>
                <c:pt idx="5361">
                  <c:v>52.342910000000003</c:v>
                </c:pt>
                <c:pt idx="5362">
                  <c:v>52.35783</c:v>
                </c:pt>
                <c:pt idx="5363">
                  <c:v>52.37274</c:v>
                </c:pt>
                <c:pt idx="5364">
                  <c:v>52.387659999999997</c:v>
                </c:pt>
                <c:pt idx="5365">
                  <c:v>52.40258</c:v>
                </c:pt>
                <c:pt idx="5366">
                  <c:v>52.417499999999997</c:v>
                </c:pt>
                <c:pt idx="5367">
                  <c:v>52.43242</c:v>
                </c:pt>
                <c:pt idx="5368">
                  <c:v>52.44735</c:v>
                </c:pt>
                <c:pt idx="5369">
                  <c:v>52.46228</c:v>
                </c:pt>
                <c:pt idx="5370">
                  <c:v>52.477200000000003</c:v>
                </c:pt>
                <c:pt idx="5371">
                  <c:v>52.492139999999999</c:v>
                </c:pt>
                <c:pt idx="5372">
                  <c:v>52.507069999999999</c:v>
                </c:pt>
                <c:pt idx="5373">
                  <c:v>52.522010000000002</c:v>
                </c:pt>
                <c:pt idx="5374">
                  <c:v>52.536949999999997</c:v>
                </c:pt>
                <c:pt idx="5375">
                  <c:v>52.55189</c:v>
                </c:pt>
                <c:pt idx="5376">
                  <c:v>52.566830000000003</c:v>
                </c:pt>
                <c:pt idx="5377">
                  <c:v>52.581780000000002</c:v>
                </c:pt>
                <c:pt idx="5378">
                  <c:v>52.596719999999998</c:v>
                </c:pt>
                <c:pt idx="5379">
                  <c:v>52.611669999999997</c:v>
                </c:pt>
                <c:pt idx="5380">
                  <c:v>52.626620000000003</c:v>
                </c:pt>
                <c:pt idx="5381">
                  <c:v>52.641570000000002</c:v>
                </c:pt>
                <c:pt idx="5382">
                  <c:v>52.656529999999997</c:v>
                </c:pt>
                <c:pt idx="5383">
                  <c:v>52.671489999999999</c:v>
                </c:pt>
                <c:pt idx="5384">
                  <c:v>52.686450000000001</c:v>
                </c:pt>
                <c:pt idx="5385">
                  <c:v>52.701410000000003</c:v>
                </c:pt>
                <c:pt idx="5386">
                  <c:v>52.716369999999998</c:v>
                </c:pt>
                <c:pt idx="5387">
                  <c:v>52.731340000000003</c:v>
                </c:pt>
                <c:pt idx="5388">
                  <c:v>52.746310000000001</c:v>
                </c:pt>
                <c:pt idx="5389">
                  <c:v>52.761279999999999</c:v>
                </c:pt>
                <c:pt idx="5390">
                  <c:v>52.776249999999997</c:v>
                </c:pt>
                <c:pt idx="5391">
                  <c:v>52.791229999999999</c:v>
                </c:pt>
                <c:pt idx="5392">
                  <c:v>52.806199999999997</c:v>
                </c:pt>
                <c:pt idx="5393">
                  <c:v>52.821179999999998</c:v>
                </c:pt>
                <c:pt idx="5394">
                  <c:v>52.83616</c:v>
                </c:pt>
                <c:pt idx="5395">
                  <c:v>52.851140000000001</c:v>
                </c:pt>
                <c:pt idx="5396">
                  <c:v>52.866129999999998</c:v>
                </c:pt>
                <c:pt idx="5397">
                  <c:v>52.88111</c:v>
                </c:pt>
                <c:pt idx="5398">
                  <c:v>52.89611</c:v>
                </c:pt>
                <c:pt idx="5399">
                  <c:v>52.911099999999998</c:v>
                </c:pt>
                <c:pt idx="5400">
                  <c:v>52.926090000000002</c:v>
                </c:pt>
                <c:pt idx="5401">
                  <c:v>52.941090000000003</c:v>
                </c:pt>
                <c:pt idx="5402">
                  <c:v>52.956090000000003</c:v>
                </c:pt>
                <c:pt idx="5403">
                  <c:v>52.971080000000001</c:v>
                </c:pt>
                <c:pt idx="5404">
                  <c:v>52.986089999999997</c:v>
                </c:pt>
                <c:pt idx="5405">
                  <c:v>53.001089999999998</c:v>
                </c:pt>
                <c:pt idx="5406">
                  <c:v>53.016100000000002</c:v>
                </c:pt>
                <c:pt idx="5407">
                  <c:v>53.031109999999998</c:v>
                </c:pt>
                <c:pt idx="5408">
                  <c:v>53.046120000000002</c:v>
                </c:pt>
                <c:pt idx="5409">
                  <c:v>53.061129999999999</c:v>
                </c:pt>
                <c:pt idx="5410">
                  <c:v>53.076149999999998</c:v>
                </c:pt>
                <c:pt idx="5411">
                  <c:v>53.091160000000002</c:v>
                </c:pt>
                <c:pt idx="5412">
                  <c:v>53.106180000000002</c:v>
                </c:pt>
                <c:pt idx="5413">
                  <c:v>53.121200000000002</c:v>
                </c:pt>
                <c:pt idx="5414">
                  <c:v>53.136229999999998</c:v>
                </c:pt>
                <c:pt idx="5415">
                  <c:v>53.151249999999997</c:v>
                </c:pt>
                <c:pt idx="5416">
                  <c:v>53.16628</c:v>
                </c:pt>
                <c:pt idx="5417">
                  <c:v>53.181310000000003</c:v>
                </c:pt>
                <c:pt idx="5418">
                  <c:v>53.196339999999999</c:v>
                </c:pt>
                <c:pt idx="5419">
                  <c:v>53.211379999999998</c:v>
                </c:pt>
                <c:pt idx="5420">
                  <c:v>53.226410000000001</c:v>
                </c:pt>
                <c:pt idx="5421">
                  <c:v>53.24145</c:v>
                </c:pt>
                <c:pt idx="5422">
                  <c:v>53.256489999999999</c:v>
                </c:pt>
                <c:pt idx="5423">
                  <c:v>53.271529999999998</c:v>
                </c:pt>
                <c:pt idx="5424">
                  <c:v>53.286580000000001</c:v>
                </c:pt>
                <c:pt idx="5425">
                  <c:v>53.30162</c:v>
                </c:pt>
                <c:pt idx="5426">
                  <c:v>53.316670000000002</c:v>
                </c:pt>
                <c:pt idx="5427">
                  <c:v>53.331719999999997</c:v>
                </c:pt>
                <c:pt idx="5428">
                  <c:v>53.346780000000003</c:v>
                </c:pt>
                <c:pt idx="5429">
                  <c:v>53.361829999999998</c:v>
                </c:pt>
                <c:pt idx="5430">
                  <c:v>53.376890000000003</c:v>
                </c:pt>
                <c:pt idx="5431">
                  <c:v>53.391950000000001</c:v>
                </c:pt>
                <c:pt idx="5432">
                  <c:v>53.40701</c:v>
                </c:pt>
                <c:pt idx="5433">
                  <c:v>53.422069999999998</c:v>
                </c:pt>
                <c:pt idx="5434">
                  <c:v>53.437139999999999</c:v>
                </c:pt>
                <c:pt idx="5435">
                  <c:v>53.452210000000001</c:v>
                </c:pt>
                <c:pt idx="5436">
                  <c:v>53.467280000000002</c:v>
                </c:pt>
                <c:pt idx="5437">
                  <c:v>53.482349999999997</c:v>
                </c:pt>
                <c:pt idx="5438">
                  <c:v>53.497430000000001</c:v>
                </c:pt>
                <c:pt idx="5439">
                  <c:v>53.512500000000003</c:v>
                </c:pt>
                <c:pt idx="5440">
                  <c:v>53.52758</c:v>
                </c:pt>
                <c:pt idx="5441">
                  <c:v>53.542659999999998</c:v>
                </c:pt>
                <c:pt idx="5442">
                  <c:v>53.557740000000003</c:v>
                </c:pt>
                <c:pt idx="5443">
                  <c:v>53.572830000000003</c:v>
                </c:pt>
                <c:pt idx="5444">
                  <c:v>53.587919999999997</c:v>
                </c:pt>
                <c:pt idx="5445">
                  <c:v>53.603000000000002</c:v>
                </c:pt>
                <c:pt idx="5446">
                  <c:v>53.618099999999998</c:v>
                </c:pt>
                <c:pt idx="5447">
                  <c:v>53.633189999999999</c:v>
                </c:pt>
                <c:pt idx="5448">
                  <c:v>53.64828</c:v>
                </c:pt>
                <c:pt idx="5449">
                  <c:v>53.663379999999997</c:v>
                </c:pt>
                <c:pt idx="5450">
                  <c:v>53.67848</c:v>
                </c:pt>
                <c:pt idx="5451">
                  <c:v>53.693579999999997</c:v>
                </c:pt>
                <c:pt idx="5452">
                  <c:v>53.708689999999997</c:v>
                </c:pt>
                <c:pt idx="5453">
                  <c:v>53.723799999999997</c:v>
                </c:pt>
                <c:pt idx="5454">
                  <c:v>53.738900000000001</c:v>
                </c:pt>
                <c:pt idx="5455">
                  <c:v>53.754010000000001</c:v>
                </c:pt>
                <c:pt idx="5456">
                  <c:v>53.769129999999997</c:v>
                </c:pt>
                <c:pt idx="5457">
                  <c:v>53.784239999999997</c:v>
                </c:pt>
                <c:pt idx="5458">
                  <c:v>53.79936</c:v>
                </c:pt>
                <c:pt idx="5459">
                  <c:v>53.814480000000003</c:v>
                </c:pt>
                <c:pt idx="5460">
                  <c:v>53.829599999999999</c:v>
                </c:pt>
                <c:pt idx="5461">
                  <c:v>53.844720000000002</c:v>
                </c:pt>
                <c:pt idx="5462">
                  <c:v>53.859850000000002</c:v>
                </c:pt>
                <c:pt idx="5463">
                  <c:v>53.874969999999998</c:v>
                </c:pt>
                <c:pt idx="5464">
                  <c:v>53.890099999999997</c:v>
                </c:pt>
                <c:pt idx="5465">
                  <c:v>53.905239999999999</c:v>
                </c:pt>
                <c:pt idx="5466">
                  <c:v>53.920369999999998</c:v>
                </c:pt>
                <c:pt idx="5467">
                  <c:v>53.935499999999998</c:v>
                </c:pt>
                <c:pt idx="5468">
                  <c:v>53.950650000000003</c:v>
                </c:pt>
                <c:pt idx="5469">
                  <c:v>53.965789999999998</c:v>
                </c:pt>
                <c:pt idx="5470">
                  <c:v>53.980930000000001</c:v>
                </c:pt>
                <c:pt idx="5471">
                  <c:v>53.996070000000003</c:v>
                </c:pt>
                <c:pt idx="5472">
                  <c:v>54.011220000000002</c:v>
                </c:pt>
                <c:pt idx="5473">
                  <c:v>54.02637</c:v>
                </c:pt>
                <c:pt idx="5474">
                  <c:v>54.041519999999998</c:v>
                </c:pt>
                <c:pt idx="5475">
                  <c:v>54.056669999999997</c:v>
                </c:pt>
                <c:pt idx="5476">
                  <c:v>54.071829999999999</c:v>
                </c:pt>
                <c:pt idx="5477">
                  <c:v>54.086979999999997</c:v>
                </c:pt>
                <c:pt idx="5478">
                  <c:v>54.102139999999999</c:v>
                </c:pt>
                <c:pt idx="5479">
                  <c:v>54.1173</c:v>
                </c:pt>
                <c:pt idx="5480">
                  <c:v>54.132469999999998</c:v>
                </c:pt>
                <c:pt idx="5481">
                  <c:v>54.147629999999999</c:v>
                </c:pt>
                <c:pt idx="5482">
                  <c:v>54.162799999999997</c:v>
                </c:pt>
                <c:pt idx="5483">
                  <c:v>54.177970000000002</c:v>
                </c:pt>
                <c:pt idx="5484">
                  <c:v>54.19314</c:v>
                </c:pt>
                <c:pt idx="5485">
                  <c:v>54.208320000000001</c:v>
                </c:pt>
                <c:pt idx="5486">
                  <c:v>54.223489999999998</c:v>
                </c:pt>
                <c:pt idx="5487">
                  <c:v>54.238669999999999</c:v>
                </c:pt>
                <c:pt idx="5488">
                  <c:v>54.25385</c:v>
                </c:pt>
                <c:pt idx="5489">
                  <c:v>54.269039999999997</c:v>
                </c:pt>
                <c:pt idx="5490">
                  <c:v>54.284219999999998</c:v>
                </c:pt>
                <c:pt idx="5491">
                  <c:v>54.299410000000002</c:v>
                </c:pt>
                <c:pt idx="5492">
                  <c:v>54.314590000000003</c:v>
                </c:pt>
                <c:pt idx="5493">
                  <c:v>54.329790000000003</c:v>
                </c:pt>
                <c:pt idx="5494">
                  <c:v>54.34498</c:v>
                </c:pt>
                <c:pt idx="5495">
                  <c:v>54.36018</c:v>
                </c:pt>
                <c:pt idx="5496">
                  <c:v>54.375369999999997</c:v>
                </c:pt>
                <c:pt idx="5497">
                  <c:v>54.390569999999997</c:v>
                </c:pt>
                <c:pt idx="5498">
                  <c:v>54.405769999999997</c:v>
                </c:pt>
                <c:pt idx="5499">
                  <c:v>54.42098</c:v>
                </c:pt>
                <c:pt idx="5500">
                  <c:v>54.43618</c:v>
                </c:pt>
                <c:pt idx="5501">
                  <c:v>54.451390000000004</c:v>
                </c:pt>
                <c:pt idx="5502">
                  <c:v>54.4666</c:v>
                </c:pt>
                <c:pt idx="5503">
                  <c:v>54.481819999999999</c:v>
                </c:pt>
                <c:pt idx="5504">
                  <c:v>54.497030000000002</c:v>
                </c:pt>
                <c:pt idx="5505">
                  <c:v>54.512250000000002</c:v>
                </c:pt>
                <c:pt idx="5506">
                  <c:v>54.527470000000001</c:v>
                </c:pt>
                <c:pt idx="5507">
                  <c:v>54.54269</c:v>
                </c:pt>
                <c:pt idx="5508">
                  <c:v>54.55791</c:v>
                </c:pt>
                <c:pt idx="5509">
                  <c:v>54.573140000000002</c:v>
                </c:pt>
                <c:pt idx="5510">
                  <c:v>54.588360000000002</c:v>
                </c:pt>
                <c:pt idx="5511">
                  <c:v>54.603589999999997</c:v>
                </c:pt>
                <c:pt idx="5512">
                  <c:v>54.618819999999999</c:v>
                </c:pt>
                <c:pt idx="5513">
                  <c:v>54.634059999999998</c:v>
                </c:pt>
                <c:pt idx="5514">
                  <c:v>54.649290000000001</c:v>
                </c:pt>
                <c:pt idx="5515">
                  <c:v>54.664529999999999</c:v>
                </c:pt>
                <c:pt idx="5516">
                  <c:v>54.679769999999998</c:v>
                </c:pt>
                <c:pt idx="5517">
                  <c:v>54.695010000000003</c:v>
                </c:pt>
                <c:pt idx="5518">
                  <c:v>54.710259999999998</c:v>
                </c:pt>
                <c:pt idx="5519">
                  <c:v>54.72551</c:v>
                </c:pt>
                <c:pt idx="5520">
                  <c:v>54.740749999999998</c:v>
                </c:pt>
                <c:pt idx="5521">
                  <c:v>54.756</c:v>
                </c:pt>
                <c:pt idx="5522">
                  <c:v>54.771259999999998</c:v>
                </c:pt>
                <c:pt idx="5523">
                  <c:v>54.78651</c:v>
                </c:pt>
                <c:pt idx="5524">
                  <c:v>54.801769999999998</c:v>
                </c:pt>
                <c:pt idx="5525">
                  <c:v>54.817030000000003</c:v>
                </c:pt>
                <c:pt idx="5526">
                  <c:v>54.83229</c:v>
                </c:pt>
                <c:pt idx="5527">
                  <c:v>54.847549999999998</c:v>
                </c:pt>
                <c:pt idx="5528">
                  <c:v>54.862819999999999</c:v>
                </c:pt>
                <c:pt idx="5529">
                  <c:v>54.87809</c:v>
                </c:pt>
                <c:pt idx="5530">
                  <c:v>54.893360000000001</c:v>
                </c:pt>
                <c:pt idx="5531">
                  <c:v>54.908630000000002</c:v>
                </c:pt>
                <c:pt idx="5532">
                  <c:v>54.923900000000003</c:v>
                </c:pt>
                <c:pt idx="5533">
                  <c:v>54.93918</c:v>
                </c:pt>
                <c:pt idx="5534">
                  <c:v>54.954459999999997</c:v>
                </c:pt>
                <c:pt idx="5535">
                  <c:v>54.969729999999998</c:v>
                </c:pt>
                <c:pt idx="5536">
                  <c:v>54.985019999999999</c:v>
                </c:pt>
                <c:pt idx="5537">
                  <c:v>55.000309999999999</c:v>
                </c:pt>
                <c:pt idx="5538">
                  <c:v>55.015590000000003</c:v>
                </c:pt>
                <c:pt idx="5539">
                  <c:v>55.030880000000003</c:v>
                </c:pt>
                <c:pt idx="5540">
                  <c:v>55.046169999999996</c:v>
                </c:pt>
                <c:pt idx="5541">
                  <c:v>55.061459999999997</c:v>
                </c:pt>
                <c:pt idx="5542">
                  <c:v>55.07676</c:v>
                </c:pt>
                <c:pt idx="5543">
                  <c:v>55.092059999999996</c:v>
                </c:pt>
                <c:pt idx="5544">
                  <c:v>55.10736</c:v>
                </c:pt>
                <c:pt idx="5545">
                  <c:v>55.122660000000003</c:v>
                </c:pt>
                <c:pt idx="5546">
                  <c:v>55.13796</c:v>
                </c:pt>
                <c:pt idx="5547">
                  <c:v>55.153269999999999</c:v>
                </c:pt>
                <c:pt idx="5548">
                  <c:v>55.168579999999999</c:v>
                </c:pt>
                <c:pt idx="5549">
                  <c:v>55.183880000000002</c:v>
                </c:pt>
                <c:pt idx="5550">
                  <c:v>55.199199999999998</c:v>
                </c:pt>
                <c:pt idx="5551">
                  <c:v>55.214509999999997</c:v>
                </c:pt>
                <c:pt idx="5552">
                  <c:v>55.22983</c:v>
                </c:pt>
                <c:pt idx="5553">
                  <c:v>55.245150000000002</c:v>
                </c:pt>
                <c:pt idx="5554">
                  <c:v>55.260469999999998</c:v>
                </c:pt>
                <c:pt idx="5555">
                  <c:v>55.275790000000001</c:v>
                </c:pt>
                <c:pt idx="5556">
                  <c:v>55.291110000000003</c:v>
                </c:pt>
                <c:pt idx="5557">
                  <c:v>55.306440000000002</c:v>
                </c:pt>
                <c:pt idx="5558">
                  <c:v>55.321770000000001</c:v>
                </c:pt>
                <c:pt idx="5559">
                  <c:v>55.3371</c:v>
                </c:pt>
                <c:pt idx="5560">
                  <c:v>55.352440000000001</c:v>
                </c:pt>
                <c:pt idx="5561">
                  <c:v>55.36777</c:v>
                </c:pt>
                <c:pt idx="5562">
                  <c:v>55.383110000000002</c:v>
                </c:pt>
                <c:pt idx="5563">
                  <c:v>55.398449999999997</c:v>
                </c:pt>
                <c:pt idx="5564">
                  <c:v>55.413789999999999</c:v>
                </c:pt>
                <c:pt idx="5565">
                  <c:v>55.429139999999997</c:v>
                </c:pt>
                <c:pt idx="5566">
                  <c:v>55.444479999999999</c:v>
                </c:pt>
                <c:pt idx="5567">
                  <c:v>55.459829999999997</c:v>
                </c:pt>
                <c:pt idx="5568">
                  <c:v>55.475180000000002</c:v>
                </c:pt>
                <c:pt idx="5569">
                  <c:v>55.490540000000003</c:v>
                </c:pt>
                <c:pt idx="5570">
                  <c:v>55.505890000000001</c:v>
                </c:pt>
                <c:pt idx="5571">
                  <c:v>55.521250000000002</c:v>
                </c:pt>
                <c:pt idx="5572">
                  <c:v>55.536610000000003</c:v>
                </c:pt>
                <c:pt idx="5573">
                  <c:v>55.551969999999997</c:v>
                </c:pt>
                <c:pt idx="5574">
                  <c:v>55.567329999999998</c:v>
                </c:pt>
                <c:pt idx="5575">
                  <c:v>55.582700000000003</c:v>
                </c:pt>
                <c:pt idx="5576">
                  <c:v>55.598059999999997</c:v>
                </c:pt>
                <c:pt idx="5577">
                  <c:v>55.613430000000001</c:v>
                </c:pt>
                <c:pt idx="5578">
                  <c:v>55.628799999999998</c:v>
                </c:pt>
                <c:pt idx="5579">
                  <c:v>55.644179999999999</c:v>
                </c:pt>
                <c:pt idx="5580">
                  <c:v>55.659550000000003</c:v>
                </c:pt>
                <c:pt idx="5581">
                  <c:v>55.674930000000003</c:v>
                </c:pt>
                <c:pt idx="5582">
                  <c:v>55.690309999999997</c:v>
                </c:pt>
                <c:pt idx="5583">
                  <c:v>55.7057</c:v>
                </c:pt>
                <c:pt idx="5584">
                  <c:v>55.721080000000001</c:v>
                </c:pt>
                <c:pt idx="5585">
                  <c:v>55.736469999999997</c:v>
                </c:pt>
                <c:pt idx="5586">
                  <c:v>55.751849999999997</c:v>
                </c:pt>
                <c:pt idx="5587">
                  <c:v>55.767249999999997</c:v>
                </c:pt>
                <c:pt idx="5588">
                  <c:v>55.782640000000001</c:v>
                </c:pt>
                <c:pt idx="5589">
                  <c:v>55.798029999999997</c:v>
                </c:pt>
                <c:pt idx="5590">
                  <c:v>55.813429999999997</c:v>
                </c:pt>
                <c:pt idx="5591">
                  <c:v>55.828830000000004</c:v>
                </c:pt>
                <c:pt idx="5592">
                  <c:v>55.844230000000003</c:v>
                </c:pt>
                <c:pt idx="5593">
                  <c:v>55.859630000000003</c:v>
                </c:pt>
                <c:pt idx="5594">
                  <c:v>55.875039999999998</c:v>
                </c:pt>
                <c:pt idx="5595">
                  <c:v>55.890450000000001</c:v>
                </c:pt>
                <c:pt idx="5596">
                  <c:v>55.905859999999997</c:v>
                </c:pt>
                <c:pt idx="5597">
                  <c:v>55.92127</c:v>
                </c:pt>
                <c:pt idx="5598">
                  <c:v>55.936680000000003</c:v>
                </c:pt>
                <c:pt idx="5599">
                  <c:v>55.952100000000002</c:v>
                </c:pt>
                <c:pt idx="5600">
                  <c:v>55.96752</c:v>
                </c:pt>
                <c:pt idx="5601">
                  <c:v>55.982939999999999</c:v>
                </c:pt>
                <c:pt idx="5602">
                  <c:v>55.998359999999998</c:v>
                </c:pt>
                <c:pt idx="5603">
                  <c:v>56.01379</c:v>
                </c:pt>
                <c:pt idx="5604">
                  <c:v>56.029220000000002</c:v>
                </c:pt>
                <c:pt idx="5605">
                  <c:v>56.044640000000001</c:v>
                </c:pt>
                <c:pt idx="5606">
                  <c:v>56.060070000000003</c:v>
                </c:pt>
                <c:pt idx="5607">
                  <c:v>56.075510000000001</c:v>
                </c:pt>
                <c:pt idx="5608">
                  <c:v>56.090949999999999</c:v>
                </c:pt>
                <c:pt idx="5609">
                  <c:v>56.106380000000001</c:v>
                </c:pt>
                <c:pt idx="5610">
                  <c:v>56.12182</c:v>
                </c:pt>
                <c:pt idx="5611">
                  <c:v>56.137259999999998</c:v>
                </c:pt>
                <c:pt idx="5612">
                  <c:v>56.152709999999999</c:v>
                </c:pt>
                <c:pt idx="5613">
                  <c:v>56.168149999999997</c:v>
                </c:pt>
                <c:pt idx="5614">
                  <c:v>56.183599999999998</c:v>
                </c:pt>
                <c:pt idx="5615">
                  <c:v>56.19905</c:v>
                </c:pt>
                <c:pt idx="5616">
                  <c:v>56.214500000000001</c:v>
                </c:pt>
                <c:pt idx="5617">
                  <c:v>56.229959999999998</c:v>
                </c:pt>
                <c:pt idx="5618">
                  <c:v>56.24541</c:v>
                </c:pt>
                <c:pt idx="5619">
                  <c:v>56.26088</c:v>
                </c:pt>
                <c:pt idx="5620">
                  <c:v>56.276339999999998</c:v>
                </c:pt>
                <c:pt idx="5621">
                  <c:v>56.291800000000002</c:v>
                </c:pt>
                <c:pt idx="5622">
                  <c:v>56.307259999999999</c:v>
                </c:pt>
                <c:pt idx="5623">
                  <c:v>56.32273</c:v>
                </c:pt>
                <c:pt idx="5624">
                  <c:v>56.338200000000001</c:v>
                </c:pt>
                <c:pt idx="5625">
                  <c:v>56.353670000000001</c:v>
                </c:pt>
                <c:pt idx="5626">
                  <c:v>56.369140000000002</c:v>
                </c:pt>
                <c:pt idx="5627">
                  <c:v>56.384619999999998</c:v>
                </c:pt>
                <c:pt idx="5628">
                  <c:v>56.400100000000002</c:v>
                </c:pt>
                <c:pt idx="5629">
                  <c:v>56.415579999999999</c:v>
                </c:pt>
                <c:pt idx="5630">
                  <c:v>56.431060000000002</c:v>
                </c:pt>
                <c:pt idx="5631">
                  <c:v>56.446550000000002</c:v>
                </c:pt>
                <c:pt idx="5632">
                  <c:v>56.462029999999999</c:v>
                </c:pt>
                <c:pt idx="5633">
                  <c:v>56.477519999999998</c:v>
                </c:pt>
                <c:pt idx="5634">
                  <c:v>56.493009999999998</c:v>
                </c:pt>
                <c:pt idx="5635">
                  <c:v>56.508510000000001</c:v>
                </c:pt>
                <c:pt idx="5636">
                  <c:v>56.524000000000001</c:v>
                </c:pt>
                <c:pt idx="5637">
                  <c:v>56.539499999999997</c:v>
                </c:pt>
                <c:pt idx="5638">
                  <c:v>56.555</c:v>
                </c:pt>
                <c:pt idx="5639">
                  <c:v>56.570500000000003</c:v>
                </c:pt>
                <c:pt idx="5640">
                  <c:v>56.585999999999999</c:v>
                </c:pt>
                <c:pt idx="5641">
                  <c:v>56.601509999999998</c:v>
                </c:pt>
                <c:pt idx="5642">
                  <c:v>56.617019999999997</c:v>
                </c:pt>
                <c:pt idx="5643">
                  <c:v>56.632530000000003</c:v>
                </c:pt>
                <c:pt idx="5644">
                  <c:v>56.648040000000002</c:v>
                </c:pt>
                <c:pt idx="5645">
                  <c:v>56.663550000000001</c:v>
                </c:pt>
                <c:pt idx="5646">
                  <c:v>56.679070000000003</c:v>
                </c:pt>
                <c:pt idx="5647">
                  <c:v>56.694580000000002</c:v>
                </c:pt>
                <c:pt idx="5648">
                  <c:v>56.71011</c:v>
                </c:pt>
                <c:pt idx="5649">
                  <c:v>56.725630000000002</c:v>
                </c:pt>
                <c:pt idx="5650">
                  <c:v>56.741149999999998</c:v>
                </c:pt>
                <c:pt idx="5651">
                  <c:v>56.756680000000003</c:v>
                </c:pt>
                <c:pt idx="5652">
                  <c:v>56.772210000000001</c:v>
                </c:pt>
                <c:pt idx="5653">
                  <c:v>56.787739999999999</c:v>
                </c:pt>
                <c:pt idx="5654">
                  <c:v>56.803269999999998</c:v>
                </c:pt>
                <c:pt idx="5655">
                  <c:v>56.818809999999999</c:v>
                </c:pt>
                <c:pt idx="5656">
                  <c:v>56.834350000000001</c:v>
                </c:pt>
                <c:pt idx="5657">
                  <c:v>56.849879999999999</c:v>
                </c:pt>
                <c:pt idx="5658">
                  <c:v>56.865430000000003</c:v>
                </c:pt>
                <c:pt idx="5659">
                  <c:v>56.880969999999998</c:v>
                </c:pt>
                <c:pt idx="5660">
                  <c:v>56.896509999999999</c:v>
                </c:pt>
                <c:pt idx="5661">
                  <c:v>56.912059999999997</c:v>
                </c:pt>
                <c:pt idx="5662">
                  <c:v>56.927619999999997</c:v>
                </c:pt>
                <c:pt idx="5663">
                  <c:v>56.943170000000002</c:v>
                </c:pt>
                <c:pt idx="5664">
                  <c:v>56.95872</c:v>
                </c:pt>
                <c:pt idx="5665">
                  <c:v>56.97428</c:v>
                </c:pt>
                <c:pt idx="5666">
                  <c:v>56.989840000000001</c:v>
                </c:pt>
                <c:pt idx="5667">
                  <c:v>57.005400000000002</c:v>
                </c:pt>
                <c:pt idx="5668">
                  <c:v>57.020960000000002</c:v>
                </c:pt>
                <c:pt idx="5669">
                  <c:v>57.036529999999999</c:v>
                </c:pt>
                <c:pt idx="5670">
                  <c:v>57.05209</c:v>
                </c:pt>
                <c:pt idx="5671">
                  <c:v>57.067659999999997</c:v>
                </c:pt>
                <c:pt idx="5672">
                  <c:v>57.08323</c:v>
                </c:pt>
                <c:pt idx="5673">
                  <c:v>57.09881</c:v>
                </c:pt>
                <c:pt idx="5674">
                  <c:v>57.114379999999997</c:v>
                </c:pt>
                <c:pt idx="5675">
                  <c:v>57.129959999999997</c:v>
                </c:pt>
                <c:pt idx="5676">
                  <c:v>57.145539999999997</c:v>
                </c:pt>
                <c:pt idx="5677">
                  <c:v>57.161119999999997</c:v>
                </c:pt>
                <c:pt idx="5678">
                  <c:v>57.17671</c:v>
                </c:pt>
                <c:pt idx="5679">
                  <c:v>57.19229</c:v>
                </c:pt>
                <c:pt idx="5680">
                  <c:v>57.207880000000003</c:v>
                </c:pt>
                <c:pt idx="5681">
                  <c:v>57.223469999999999</c:v>
                </c:pt>
                <c:pt idx="5682">
                  <c:v>57.239060000000002</c:v>
                </c:pt>
                <c:pt idx="5683">
                  <c:v>57.254660000000001</c:v>
                </c:pt>
                <c:pt idx="5684">
                  <c:v>57.27026</c:v>
                </c:pt>
                <c:pt idx="5685">
                  <c:v>57.285850000000003</c:v>
                </c:pt>
                <c:pt idx="5686">
                  <c:v>57.301459999999999</c:v>
                </c:pt>
                <c:pt idx="5687">
                  <c:v>57.317059999999998</c:v>
                </c:pt>
                <c:pt idx="5688">
                  <c:v>57.332659999999997</c:v>
                </c:pt>
                <c:pt idx="5689">
                  <c:v>57.348269999999999</c:v>
                </c:pt>
                <c:pt idx="5690">
                  <c:v>57.363880000000002</c:v>
                </c:pt>
                <c:pt idx="5691">
                  <c:v>57.379489999999997</c:v>
                </c:pt>
                <c:pt idx="5692">
                  <c:v>57.395110000000003</c:v>
                </c:pt>
                <c:pt idx="5693">
                  <c:v>57.410719999999998</c:v>
                </c:pt>
                <c:pt idx="5694">
                  <c:v>57.426340000000003</c:v>
                </c:pt>
                <c:pt idx="5695">
                  <c:v>57.441960000000002</c:v>
                </c:pt>
                <c:pt idx="5696">
                  <c:v>57.45758</c:v>
                </c:pt>
                <c:pt idx="5697">
                  <c:v>57.473210000000002</c:v>
                </c:pt>
                <c:pt idx="5698">
                  <c:v>57.488840000000003</c:v>
                </c:pt>
                <c:pt idx="5699">
                  <c:v>57.504469999999998</c:v>
                </c:pt>
                <c:pt idx="5700">
                  <c:v>57.520099999999999</c:v>
                </c:pt>
                <c:pt idx="5701">
                  <c:v>57.535730000000001</c:v>
                </c:pt>
                <c:pt idx="5702">
                  <c:v>57.551360000000003</c:v>
                </c:pt>
                <c:pt idx="5703">
                  <c:v>57.567</c:v>
                </c:pt>
                <c:pt idx="5704">
                  <c:v>57.582639999999998</c:v>
                </c:pt>
                <c:pt idx="5705">
                  <c:v>57.598280000000003</c:v>
                </c:pt>
                <c:pt idx="5706">
                  <c:v>57.613930000000003</c:v>
                </c:pt>
                <c:pt idx="5707">
                  <c:v>57.629570000000001</c:v>
                </c:pt>
                <c:pt idx="5708">
                  <c:v>57.645220000000002</c:v>
                </c:pt>
                <c:pt idx="5709">
                  <c:v>57.660870000000003</c:v>
                </c:pt>
                <c:pt idx="5710">
                  <c:v>57.676519999999996</c:v>
                </c:pt>
                <c:pt idx="5711">
                  <c:v>57.69218</c:v>
                </c:pt>
                <c:pt idx="5712">
                  <c:v>57.707830000000001</c:v>
                </c:pt>
                <c:pt idx="5713">
                  <c:v>57.723489999999998</c:v>
                </c:pt>
                <c:pt idx="5714">
                  <c:v>57.739150000000002</c:v>
                </c:pt>
                <c:pt idx="5715">
                  <c:v>57.754809999999999</c:v>
                </c:pt>
                <c:pt idx="5716">
                  <c:v>57.770479999999999</c:v>
                </c:pt>
                <c:pt idx="5717">
                  <c:v>57.786149999999999</c:v>
                </c:pt>
                <c:pt idx="5718">
                  <c:v>57.801819999999999</c:v>
                </c:pt>
                <c:pt idx="5719">
                  <c:v>57.817489999999999</c:v>
                </c:pt>
                <c:pt idx="5720">
                  <c:v>57.833159999999999</c:v>
                </c:pt>
                <c:pt idx="5721">
                  <c:v>57.84883</c:v>
                </c:pt>
                <c:pt idx="5722">
                  <c:v>57.864510000000003</c:v>
                </c:pt>
                <c:pt idx="5723">
                  <c:v>57.880189999999999</c:v>
                </c:pt>
                <c:pt idx="5724">
                  <c:v>57.895870000000002</c:v>
                </c:pt>
                <c:pt idx="5725">
                  <c:v>57.911560000000001</c:v>
                </c:pt>
                <c:pt idx="5726">
                  <c:v>57.927250000000001</c:v>
                </c:pt>
                <c:pt idx="5727">
                  <c:v>57.942929999999997</c:v>
                </c:pt>
                <c:pt idx="5728">
                  <c:v>57.958620000000003</c:v>
                </c:pt>
                <c:pt idx="5729">
                  <c:v>57.974319999999999</c:v>
                </c:pt>
                <c:pt idx="5730">
                  <c:v>57.990009999999998</c:v>
                </c:pt>
                <c:pt idx="5731">
                  <c:v>58.005710000000001</c:v>
                </c:pt>
                <c:pt idx="5732">
                  <c:v>58.021410000000003</c:v>
                </c:pt>
                <c:pt idx="5733">
                  <c:v>58.037109999999998</c:v>
                </c:pt>
                <c:pt idx="5734">
                  <c:v>58.052810000000001</c:v>
                </c:pt>
                <c:pt idx="5735">
                  <c:v>58.068519999999999</c:v>
                </c:pt>
                <c:pt idx="5736">
                  <c:v>58.084220000000002</c:v>
                </c:pt>
                <c:pt idx="5737">
                  <c:v>58.099930000000001</c:v>
                </c:pt>
                <c:pt idx="5738">
                  <c:v>58.115639999999999</c:v>
                </c:pt>
                <c:pt idx="5739">
                  <c:v>58.131360000000001</c:v>
                </c:pt>
                <c:pt idx="5740">
                  <c:v>58.147080000000003</c:v>
                </c:pt>
                <c:pt idx="5741">
                  <c:v>58.162790000000001</c:v>
                </c:pt>
                <c:pt idx="5742">
                  <c:v>58.178510000000003</c:v>
                </c:pt>
                <c:pt idx="5743">
                  <c:v>58.194229999999997</c:v>
                </c:pt>
                <c:pt idx="5744">
                  <c:v>58.209960000000002</c:v>
                </c:pt>
                <c:pt idx="5745">
                  <c:v>58.22569</c:v>
                </c:pt>
                <c:pt idx="5746">
                  <c:v>58.241410000000002</c:v>
                </c:pt>
                <c:pt idx="5747">
                  <c:v>58.25714</c:v>
                </c:pt>
                <c:pt idx="5748">
                  <c:v>58.272880000000001</c:v>
                </c:pt>
                <c:pt idx="5749">
                  <c:v>58.288609999999998</c:v>
                </c:pt>
                <c:pt idx="5750">
                  <c:v>58.304349999999999</c:v>
                </c:pt>
                <c:pt idx="5751">
                  <c:v>58.32009</c:v>
                </c:pt>
                <c:pt idx="5752">
                  <c:v>58.335830000000001</c:v>
                </c:pt>
                <c:pt idx="5753">
                  <c:v>58.351570000000002</c:v>
                </c:pt>
                <c:pt idx="5754">
                  <c:v>58.367319999999999</c:v>
                </c:pt>
                <c:pt idx="5755">
                  <c:v>58.383069999999996</c:v>
                </c:pt>
                <c:pt idx="5756">
                  <c:v>58.398820000000001</c:v>
                </c:pt>
                <c:pt idx="5757">
                  <c:v>58.414569999999998</c:v>
                </c:pt>
                <c:pt idx="5758">
                  <c:v>58.430320000000002</c:v>
                </c:pt>
                <c:pt idx="5759">
                  <c:v>58.446080000000002</c:v>
                </c:pt>
                <c:pt idx="5760">
                  <c:v>58.461840000000002</c:v>
                </c:pt>
                <c:pt idx="5761">
                  <c:v>58.477600000000002</c:v>
                </c:pt>
                <c:pt idx="5762">
                  <c:v>58.493360000000003</c:v>
                </c:pt>
                <c:pt idx="5763">
                  <c:v>58.509120000000003</c:v>
                </c:pt>
                <c:pt idx="5764">
                  <c:v>58.524889999999999</c:v>
                </c:pt>
                <c:pt idx="5765">
                  <c:v>58.540660000000003</c:v>
                </c:pt>
                <c:pt idx="5766">
                  <c:v>58.556429999999999</c:v>
                </c:pt>
                <c:pt idx="5767">
                  <c:v>58.572200000000002</c:v>
                </c:pt>
                <c:pt idx="5768">
                  <c:v>58.587980000000002</c:v>
                </c:pt>
                <c:pt idx="5769">
                  <c:v>58.603760000000001</c:v>
                </c:pt>
                <c:pt idx="5770">
                  <c:v>58.619540000000001</c:v>
                </c:pt>
                <c:pt idx="5771">
                  <c:v>58.63532</c:v>
                </c:pt>
                <c:pt idx="5772">
                  <c:v>58.6511</c:v>
                </c:pt>
                <c:pt idx="5773">
                  <c:v>58.666890000000002</c:v>
                </c:pt>
                <c:pt idx="5774">
                  <c:v>58.682679999999998</c:v>
                </c:pt>
                <c:pt idx="5775">
                  <c:v>58.69847</c:v>
                </c:pt>
                <c:pt idx="5776">
                  <c:v>58.714260000000003</c:v>
                </c:pt>
                <c:pt idx="5777">
                  <c:v>58.730049999999999</c:v>
                </c:pt>
                <c:pt idx="5778">
                  <c:v>58.745849999999997</c:v>
                </c:pt>
                <c:pt idx="5779">
                  <c:v>58.761650000000003</c:v>
                </c:pt>
                <c:pt idx="5780">
                  <c:v>58.777450000000002</c:v>
                </c:pt>
                <c:pt idx="5781">
                  <c:v>58.79325</c:v>
                </c:pt>
                <c:pt idx="5782">
                  <c:v>58.809060000000002</c:v>
                </c:pt>
                <c:pt idx="5783">
                  <c:v>58.824869999999997</c:v>
                </c:pt>
                <c:pt idx="5784">
                  <c:v>58.840679999999999</c:v>
                </c:pt>
                <c:pt idx="5785">
                  <c:v>58.856490000000001</c:v>
                </c:pt>
                <c:pt idx="5786">
                  <c:v>58.872300000000003</c:v>
                </c:pt>
                <c:pt idx="5787">
                  <c:v>58.888109999999998</c:v>
                </c:pt>
                <c:pt idx="5788">
                  <c:v>58.903930000000003</c:v>
                </c:pt>
                <c:pt idx="5789">
                  <c:v>58.919750000000001</c:v>
                </c:pt>
                <c:pt idx="5790">
                  <c:v>58.935580000000002</c:v>
                </c:pt>
                <c:pt idx="5791">
                  <c:v>58.9514</c:v>
                </c:pt>
                <c:pt idx="5792">
                  <c:v>58.967230000000001</c:v>
                </c:pt>
                <c:pt idx="5793">
                  <c:v>58.983060000000002</c:v>
                </c:pt>
                <c:pt idx="5794">
                  <c:v>58.998890000000003</c:v>
                </c:pt>
                <c:pt idx="5795">
                  <c:v>59.014719999999997</c:v>
                </c:pt>
                <c:pt idx="5796">
                  <c:v>59.030549999999998</c:v>
                </c:pt>
                <c:pt idx="5797">
                  <c:v>59.046390000000002</c:v>
                </c:pt>
                <c:pt idx="5798">
                  <c:v>59.06223</c:v>
                </c:pt>
                <c:pt idx="5799">
                  <c:v>59.078069999999997</c:v>
                </c:pt>
                <c:pt idx="5800">
                  <c:v>59.093910000000001</c:v>
                </c:pt>
                <c:pt idx="5801">
                  <c:v>59.109760000000001</c:v>
                </c:pt>
                <c:pt idx="5802">
                  <c:v>59.125610000000002</c:v>
                </c:pt>
                <c:pt idx="5803">
                  <c:v>59.141460000000002</c:v>
                </c:pt>
                <c:pt idx="5804">
                  <c:v>59.157310000000003</c:v>
                </c:pt>
                <c:pt idx="5805">
                  <c:v>59.173160000000003</c:v>
                </c:pt>
                <c:pt idx="5806">
                  <c:v>59.189019999999999</c:v>
                </c:pt>
                <c:pt idx="5807">
                  <c:v>59.204880000000003</c:v>
                </c:pt>
                <c:pt idx="5808">
                  <c:v>59.220739999999999</c:v>
                </c:pt>
                <c:pt idx="5809">
                  <c:v>59.236600000000003</c:v>
                </c:pt>
                <c:pt idx="5810">
                  <c:v>59.252459999999999</c:v>
                </c:pt>
                <c:pt idx="5811">
                  <c:v>59.268329999999999</c:v>
                </c:pt>
                <c:pt idx="5812">
                  <c:v>59.284199999999998</c:v>
                </c:pt>
                <c:pt idx="5813">
                  <c:v>59.300069999999998</c:v>
                </c:pt>
                <c:pt idx="5814">
                  <c:v>59.315939999999998</c:v>
                </c:pt>
                <c:pt idx="5815">
                  <c:v>59.33182</c:v>
                </c:pt>
                <c:pt idx="5816">
                  <c:v>59.34769</c:v>
                </c:pt>
                <c:pt idx="5817">
                  <c:v>59.363570000000003</c:v>
                </c:pt>
                <c:pt idx="5818">
                  <c:v>59.379460000000002</c:v>
                </c:pt>
                <c:pt idx="5819">
                  <c:v>59.395339999999997</c:v>
                </c:pt>
                <c:pt idx="5820">
                  <c:v>59.41122</c:v>
                </c:pt>
                <c:pt idx="5821">
                  <c:v>59.427109999999999</c:v>
                </c:pt>
                <c:pt idx="5822">
                  <c:v>59.442999999999998</c:v>
                </c:pt>
                <c:pt idx="5823">
                  <c:v>59.4589</c:v>
                </c:pt>
                <c:pt idx="5824">
                  <c:v>59.474789999999999</c:v>
                </c:pt>
                <c:pt idx="5825">
                  <c:v>59.490690000000001</c:v>
                </c:pt>
                <c:pt idx="5826">
                  <c:v>59.50658</c:v>
                </c:pt>
                <c:pt idx="5827">
                  <c:v>59.522480000000002</c:v>
                </c:pt>
                <c:pt idx="5828">
                  <c:v>59.53839</c:v>
                </c:pt>
                <c:pt idx="5829">
                  <c:v>59.554290000000002</c:v>
                </c:pt>
                <c:pt idx="5830">
                  <c:v>59.5702</c:v>
                </c:pt>
                <c:pt idx="5831">
                  <c:v>59.586109999999998</c:v>
                </c:pt>
                <c:pt idx="5832">
                  <c:v>59.602020000000003</c:v>
                </c:pt>
                <c:pt idx="5833">
                  <c:v>59.617939999999997</c:v>
                </c:pt>
                <c:pt idx="5834">
                  <c:v>59.633850000000002</c:v>
                </c:pt>
                <c:pt idx="5835">
                  <c:v>59.649769999999997</c:v>
                </c:pt>
                <c:pt idx="5836">
                  <c:v>59.665689999999998</c:v>
                </c:pt>
                <c:pt idx="5837">
                  <c:v>59.681609999999999</c:v>
                </c:pt>
                <c:pt idx="5838">
                  <c:v>59.69753</c:v>
                </c:pt>
                <c:pt idx="5839">
                  <c:v>59.713459999999998</c:v>
                </c:pt>
                <c:pt idx="5840">
                  <c:v>59.729390000000002</c:v>
                </c:pt>
                <c:pt idx="5841">
                  <c:v>59.74532</c:v>
                </c:pt>
                <c:pt idx="5842">
                  <c:v>59.761249999999997</c:v>
                </c:pt>
                <c:pt idx="5843">
                  <c:v>59.777180000000001</c:v>
                </c:pt>
                <c:pt idx="5844">
                  <c:v>59.793120000000002</c:v>
                </c:pt>
                <c:pt idx="5845">
                  <c:v>59.809060000000002</c:v>
                </c:pt>
                <c:pt idx="5846">
                  <c:v>59.825000000000003</c:v>
                </c:pt>
                <c:pt idx="5847">
                  <c:v>59.840949999999999</c:v>
                </c:pt>
                <c:pt idx="5848">
                  <c:v>59.85689</c:v>
                </c:pt>
                <c:pt idx="5849">
                  <c:v>59.872839999999997</c:v>
                </c:pt>
                <c:pt idx="5850">
                  <c:v>59.88879</c:v>
                </c:pt>
                <c:pt idx="5851">
                  <c:v>59.904739999999997</c:v>
                </c:pt>
                <c:pt idx="5852">
                  <c:v>59.92069</c:v>
                </c:pt>
                <c:pt idx="5853">
                  <c:v>59.93665</c:v>
                </c:pt>
                <c:pt idx="5854">
                  <c:v>59.95261</c:v>
                </c:pt>
                <c:pt idx="5855">
                  <c:v>59.96857</c:v>
                </c:pt>
                <c:pt idx="5856">
                  <c:v>59.984529999999999</c:v>
                </c:pt>
                <c:pt idx="5857">
                  <c:v>60.000489999999999</c:v>
                </c:pt>
                <c:pt idx="5858">
                  <c:v>60.016460000000002</c:v>
                </c:pt>
                <c:pt idx="5859">
                  <c:v>60.032429999999998</c:v>
                </c:pt>
                <c:pt idx="5860">
                  <c:v>60.048400000000001</c:v>
                </c:pt>
                <c:pt idx="5861">
                  <c:v>60.064369999999997</c:v>
                </c:pt>
                <c:pt idx="5862">
                  <c:v>60.080350000000003</c:v>
                </c:pt>
                <c:pt idx="5863">
                  <c:v>60.096319999999999</c:v>
                </c:pt>
                <c:pt idx="5864">
                  <c:v>60.112299999999998</c:v>
                </c:pt>
                <c:pt idx="5865">
                  <c:v>60.128279999999997</c:v>
                </c:pt>
                <c:pt idx="5866">
                  <c:v>60.144269999999999</c:v>
                </c:pt>
                <c:pt idx="5867">
                  <c:v>60.160260000000001</c:v>
                </c:pt>
                <c:pt idx="5868">
                  <c:v>60.17624</c:v>
                </c:pt>
                <c:pt idx="5869">
                  <c:v>60.192230000000002</c:v>
                </c:pt>
                <c:pt idx="5870">
                  <c:v>60.20823</c:v>
                </c:pt>
                <c:pt idx="5871">
                  <c:v>60.224220000000003</c:v>
                </c:pt>
                <c:pt idx="5872">
                  <c:v>60.240220000000001</c:v>
                </c:pt>
                <c:pt idx="5873">
                  <c:v>60.256210000000003</c:v>
                </c:pt>
                <c:pt idx="5874">
                  <c:v>60.272210000000001</c:v>
                </c:pt>
                <c:pt idx="5875">
                  <c:v>60.288220000000003</c:v>
                </c:pt>
                <c:pt idx="5876">
                  <c:v>60.304220000000001</c:v>
                </c:pt>
                <c:pt idx="5877">
                  <c:v>60.320230000000002</c:v>
                </c:pt>
                <c:pt idx="5878">
                  <c:v>60.336239999999997</c:v>
                </c:pt>
                <c:pt idx="5879">
                  <c:v>60.352249999999998</c:v>
                </c:pt>
                <c:pt idx="5880">
                  <c:v>60.368259999999999</c:v>
                </c:pt>
                <c:pt idx="5881">
                  <c:v>60.384279999999997</c:v>
                </c:pt>
                <c:pt idx="5882">
                  <c:v>60.400300000000001</c:v>
                </c:pt>
                <c:pt idx="5883">
                  <c:v>60.416310000000003</c:v>
                </c:pt>
                <c:pt idx="5884">
                  <c:v>60.43233</c:v>
                </c:pt>
                <c:pt idx="5885">
                  <c:v>60.448360000000001</c:v>
                </c:pt>
                <c:pt idx="5886">
                  <c:v>60.464390000000002</c:v>
                </c:pt>
                <c:pt idx="5887">
                  <c:v>60.480409999999999</c:v>
                </c:pt>
                <c:pt idx="5888">
                  <c:v>60.49644</c:v>
                </c:pt>
                <c:pt idx="5889">
                  <c:v>60.51247</c:v>
                </c:pt>
                <c:pt idx="5890">
                  <c:v>60.528509999999997</c:v>
                </c:pt>
                <c:pt idx="5891">
                  <c:v>60.544550000000001</c:v>
                </c:pt>
                <c:pt idx="5892">
                  <c:v>60.560589999999998</c:v>
                </c:pt>
                <c:pt idx="5893">
                  <c:v>60.576630000000002</c:v>
                </c:pt>
                <c:pt idx="5894">
                  <c:v>60.592669999999998</c:v>
                </c:pt>
                <c:pt idx="5895">
                  <c:v>60.608719999999998</c:v>
                </c:pt>
                <c:pt idx="5896">
                  <c:v>60.624760000000002</c:v>
                </c:pt>
                <c:pt idx="5897">
                  <c:v>60.640810000000002</c:v>
                </c:pt>
                <c:pt idx="5898">
                  <c:v>60.656860000000002</c:v>
                </c:pt>
                <c:pt idx="5899">
                  <c:v>60.672919999999998</c:v>
                </c:pt>
                <c:pt idx="5900">
                  <c:v>60.688969999999998</c:v>
                </c:pt>
                <c:pt idx="5901">
                  <c:v>60.705030000000001</c:v>
                </c:pt>
                <c:pt idx="5902">
                  <c:v>60.721089999999997</c:v>
                </c:pt>
                <c:pt idx="5903">
                  <c:v>60.73715</c:v>
                </c:pt>
                <c:pt idx="5904">
                  <c:v>60.753219999999999</c:v>
                </c:pt>
                <c:pt idx="5905">
                  <c:v>60.769280000000002</c:v>
                </c:pt>
                <c:pt idx="5906">
                  <c:v>60.785350000000001</c:v>
                </c:pt>
                <c:pt idx="5907">
                  <c:v>60.80142</c:v>
                </c:pt>
                <c:pt idx="5908">
                  <c:v>60.817489999999999</c:v>
                </c:pt>
                <c:pt idx="5909">
                  <c:v>60.833570000000002</c:v>
                </c:pt>
                <c:pt idx="5910">
                  <c:v>60.849649999999997</c:v>
                </c:pt>
                <c:pt idx="5911">
                  <c:v>60.865729999999999</c:v>
                </c:pt>
                <c:pt idx="5912">
                  <c:v>60.881810000000002</c:v>
                </c:pt>
                <c:pt idx="5913">
                  <c:v>60.897889999999997</c:v>
                </c:pt>
                <c:pt idx="5914">
                  <c:v>60.913969999999999</c:v>
                </c:pt>
                <c:pt idx="5915">
                  <c:v>60.930059999999997</c:v>
                </c:pt>
                <c:pt idx="5916">
                  <c:v>60.946150000000003</c:v>
                </c:pt>
                <c:pt idx="5917">
                  <c:v>60.962240000000001</c:v>
                </c:pt>
                <c:pt idx="5918">
                  <c:v>60.978340000000003</c:v>
                </c:pt>
                <c:pt idx="5919">
                  <c:v>60.994430000000001</c:v>
                </c:pt>
                <c:pt idx="5920">
                  <c:v>61.010530000000003</c:v>
                </c:pt>
                <c:pt idx="5921">
                  <c:v>61.026629999999997</c:v>
                </c:pt>
                <c:pt idx="5922">
                  <c:v>61.042740000000002</c:v>
                </c:pt>
                <c:pt idx="5923">
                  <c:v>61.058839999999996</c:v>
                </c:pt>
                <c:pt idx="5924">
                  <c:v>61.074950000000001</c:v>
                </c:pt>
                <c:pt idx="5925">
                  <c:v>61.091059999999999</c:v>
                </c:pt>
                <c:pt idx="5926">
                  <c:v>61.107170000000004</c:v>
                </c:pt>
                <c:pt idx="5927">
                  <c:v>61.123280000000001</c:v>
                </c:pt>
                <c:pt idx="5928">
                  <c:v>61.139389999999999</c:v>
                </c:pt>
                <c:pt idx="5929">
                  <c:v>61.15551</c:v>
                </c:pt>
                <c:pt idx="5930">
                  <c:v>61.17163</c:v>
                </c:pt>
                <c:pt idx="5931">
                  <c:v>61.187750000000001</c:v>
                </c:pt>
                <c:pt idx="5932">
                  <c:v>61.203879999999998</c:v>
                </c:pt>
                <c:pt idx="5933">
                  <c:v>61.22</c:v>
                </c:pt>
                <c:pt idx="5934">
                  <c:v>61.236130000000003</c:v>
                </c:pt>
                <c:pt idx="5935">
                  <c:v>61.25226</c:v>
                </c:pt>
                <c:pt idx="5936">
                  <c:v>61.268389999999997</c:v>
                </c:pt>
                <c:pt idx="5937">
                  <c:v>61.284529999999997</c:v>
                </c:pt>
                <c:pt idx="5938">
                  <c:v>61.300660000000001</c:v>
                </c:pt>
                <c:pt idx="5939">
                  <c:v>61.316800000000001</c:v>
                </c:pt>
                <c:pt idx="5940">
                  <c:v>61.332940000000001</c:v>
                </c:pt>
                <c:pt idx="5941">
                  <c:v>61.349089999999997</c:v>
                </c:pt>
                <c:pt idx="5942">
                  <c:v>61.365229999999997</c:v>
                </c:pt>
                <c:pt idx="5943">
                  <c:v>61.38138</c:v>
                </c:pt>
                <c:pt idx="5944">
                  <c:v>61.397530000000003</c:v>
                </c:pt>
                <c:pt idx="5945">
                  <c:v>61.413679999999999</c:v>
                </c:pt>
                <c:pt idx="5946">
                  <c:v>61.429830000000003</c:v>
                </c:pt>
                <c:pt idx="5947">
                  <c:v>61.445990000000002</c:v>
                </c:pt>
                <c:pt idx="5948">
                  <c:v>61.462139999999998</c:v>
                </c:pt>
                <c:pt idx="5949">
                  <c:v>61.47831</c:v>
                </c:pt>
                <c:pt idx="5950">
                  <c:v>61.494459999999997</c:v>
                </c:pt>
                <c:pt idx="5951">
                  <c:v>61.510629999999999</c:v>
                </c:pt>
                <c:pt idx="5952">
                  <c:v>61.526800000000001</c:v>
                </c:pt>
                <c:pt idx="5953">
                  <c:v>61.542960000000001</c:v>
                </c:pt>
                <c:pt idx="5954">
                  <c:v>61.559139999999999</c:v>
                </c:pt>
                <c:pt idx="5955">
                  <c:v>61.575310000000002</c:v>
                </c:pt>
                <c:pt idx="5956">
                  <c:v>61.591479999999997</c:v>
                </c:pt>
                <c:pt idx="5957">
                  <c:v>61.607660000000003</c:v>
                </c:pt>
                <c:pt idx="5958">
                  <c:v>61.623840000000001</c:v>
                </c:pt>
                <c:pt idx="5959">
                  <c:v>61.64002</c:v>
                </c:pt>
                <c:pt idx="5960">
                  <c:v>61.656199999999998</c:v>
                </c:pt>
                <c:pt idx="5961">
                  <c:v>61.67239</c:v>
                </c:pt>
                <c:pt idx="5962">
                  <c:v>61.688580000000002</c:v>
                </c:pt>
                <c:pt idx="5963">
                  <c:v>61.704770000000003</c:v>
                </c:pt>
                <c:pt idx="5964">
                  <c:v>61.720950000000002</c:v>
                </c:pt>
                <c:pt idx="5965">
                  <c:v>61.73715</c:v>
                </c:pt>
                <c:pt idx="5966">
                  <c:v>61.753349999999998</c:v>
                </c:pt>
                <c:pt idx="5967">
                  <c:v>61.769539999999999</c:v>
                </c:pt>
                <c:pt idx="5968">
                  <c:v>61.785739999999997</c:v>
                </c:pt>
                <c:pt idx="5969">
                  <c:v>61.801940000000002</c:v>
                </c:pt>
                <c:pt idx="5970">
                  <c:v>61.818150000000003</c:v>
                </c:pt>
                <c:pt idx="5971">
                  <c:v>61.834359999999997</c:v>
                </c:pt>
                <c:pt idx="5972">
                  <c:v>61.850569999999998</c:v>
                </c:pt>
                <c:pt idx="5973">
                  <c:v>61.866779999999999</c:v>
                </c:pt>
                <c:pt idx="5974">
                  <c:v>61.882989999999999</c:v>
                </c:pt>
                <c:pt idx="5975">
                  <c:v>61.8992</c:v>
                </c:pt>
                <c:pt idx="5976">
                  <c:v>61.915419999999997</c:v>
                </c:pt>
                <c:pt idx="5977">
                  <c:v>61.931640000000002</c:v>
                </c:pt>
                <c:pt idx="5978">
                  <c:v>61.947859999999999</c:v>
                </c:pt>
                <c:pt idx="5979">
                  <c:v>61.964080000000003</c:v>
                </c:pt>
                <c:pt idx="5980">
                  <c:v>61.980310000000003</c:v>
                </c:pt>
                <c:pt idx="5981">
                  <c:v>61.996540000000003</c:v>
                </c:pt>
                <c:pt idx="5982">
                  <c:v>62.012770000000003</c:v>
                </c:pt>
                <c:pt idx="5983">
                  <c:v>62.029000000000003</c:v>
                </c:pt>
                <c:pt idx="5984">
                  <c:v>62.045229999999997</c:v>
                </c:pt>
                <c:pt idx="5985">
                  <c:v>62.06147</c:v>
                </c:pt>
                <c:pt idx="5986">
                  <c:v>62.077710000000003</c:v>
                </c:pt>
                <c:pt idx="5987">
                  <c:v>62.09395</c:v>
                </c:pt>
                <c:pt idx="5988">
                  <c:v>62.110199999999999</c:v>
                </c:pt>
                <c:pt idx="5989">
                  <c:v>62.126440000000002</c:v>
                </c:pt>
                <c:pt idx="5990">
                  <c:v>62.142679999999999</c:v>
                </c:pt>
                <c:pt idx="5991">
                  <c:v>62.158940000000001</c:v>
                </c:pt>
                <c:pt idx="5992">
                  <c:v>62.175190000000001</c:v>
                </c:pt>
                <c:pt idx="5993">
                  <c:v>62.19144</c:v>
                </c:pt>
                <c:pt idx="5994">
                  <c:v>62.207700000000003</c:v>
                </c:pt>
                <c:pt idx="5995">
                  <c:v>62.223950000000002</c:v>
                </c:pt>
                <c:pt idx="5996">
                  <c:v>62.240209999999998</c:v>
                </c:pt>
                <c:pt idx="5997">
                  <c:v>62.25647</c:v>
                </c:pt>
                <c:pt idx="5998">
                  <c:v>62.272739999999999</c:v>
                </c:pt>
                <c:pt idx="5999">
                  <c:v>62.289000000000001</c:v>
                </c:pt>
                <c:pt idx="6000">
                  <c:v>62.30527</c:v>
                </c:pt>
                <c:pt idx="6001">
                  <c:v>62.321539999999999</c:v>
                </c:pt>
                <c:pt idx="6002">
                  <c:v>62.337809999999998</c:v>
                </c:pt>
                <c:pt idx="6003">
                  <c:v>62.354089999999999</c:v>
                </c:pt>
                <c:pt idx="6004">
                  <c:v>62.370370000000001</c:v>
                </c:pt>
                <c:pt idx="6005">
                  <c:v>62.38664</c:v>
                </c:pt>
                <c:pt idx="6006">
                  <c:v>62.402920000000002</c:v>
                </c:pt>
                <c:pt idx="6007">
                  <c:v>62.41921</c:v>
                </c:pt>
                <c:pt idx="6008">
                  <c:v>62.435490000000001</c:v>
                </c:pt>
                <c:pt idx="6009">
                  <c:v>62.451779999999999</c:v>
                </c:pt>
                <c:pt idx="6010">
                  <c:v>62.468069999999997</c:v>
                </c:pt>
                <c:pt idx="6011">
                  <c:v>62.484360000000002</c:v>
                </c:pt>
                <c:pt idx="6012">
                  <c:v>62.500660000000003</c:v>
                </c:pt>
                <c:pt idx="6013">
                  <c:v>62.516950000000001</c:v>
                </c:pt>
                <c:pt idx="6014">
                  <c:v>62.533250000000002</c:v>
                </c:pt>
                <c:pt idx="6015">
                  <c:v>62.549550000000004</c:v>
                </c:pt>
                <c:pt idx="6016">
                  <c:v>62.565849999999998</c:v>
                </c:pt>
                <c:pt idx="6017">
                  <c:v>62.582149999999999</c:v>
                </c:pt>
                <c:pt idx="6018">
                  <c:v>62.598460000000003</c:v>
                </c:pt>
                <c:pt idx="6019">
                  <c:v>62.61477</c:v>
                </c:pt>
                <c:pt idx="6020">
                  <c:v>62.631079999999997</c:v>
                </c:pt>
                <c:pt idx="6021">
                  <c:v>62.647390000000001</c:v>
                </c:pt>
                <c:pt idx="6022">
                  <c:v>62.663710000000002</c:v>
                </c:pt>
                <c:pt idx="6023">
                  <c:v>62.680019999999999</c:v>
                </c:pt>
                <c:pt idx="6024">
                  <c:v>62.696339999999999</c:v>
                </c:pt>
                <c:pt idx="6025">
                  <c:v>62.712670000000003</c:v>
                </c:pt>
                <c:pt idx="6026">
                  <c:v>62.728990000000003</c:v>
                </c:pt>
                <c:pt idx="6027">
                  <c:v>62.745310000000003</c:v>
                </c:pt>
                <c:pt idx="6028">
                  <c:v>62.76164</c:v>
                </c:pt>
                <c:pt idx="6029">
                  <c:v>62.777970000000003</c:v>
                </c:pt>
                <c:pt idx="6030">
                  <c:v>62.7943</c:v>
                </c:pt>
                <c:pt idx="6031">
                  <c:v>62.810639999999999</c:v>
                </c:pt>
                <c:pt idx="6032">
                  <c:v>62.826970000000003</c:v>
                </c:pt>
                <c:pt idx="6033">
                  <c:v>62.843310000000002</c:v>
                </c:pt>
                <c:pt idx="6034">
                  <c:v>62.859650000000002</c:v>
                </c:pt>
                <c:pt idx="6035">
                  <c:v>62.875999999999998</c:v>
                </c:pt>
                <c:pt idx="6036">
                  <c:v>62.892339999999997</c:v>
                </c:pt>
                <c:pt idx="6037">
                  <c:v>62.908679999999997</c:v>
                </c:pt>
                <c:pt idx="6038">
                  <c:v>62.92503</c:v>
                </c:pt>
                <c:pt idx="6039">
                  <c:v>62.941380000000002</c:v>
                </c:pt>
                <c:pt idx="6040">
                  <c:v>62.957740000000001</c:v>
                </c:pt>
                <c:pt idx="6041">
                  <c:v>62.974089999999997</c:v>
                </c:pt>
                <c:pt idx="6042">
                  <c:v>62.990450000000003</c:v>
                </c:pt>
                <c:pt idx="6043">
                  <c:v>63.006810000000002</c:v>
                </c:pt>
                <c:pt idx="6044">
                  <c:v>63.02317</c:v>
                </c:pt>
                <c:pt idx="6045">
                  <c:v>63.039540000000002</c:v>
                </c:pt>
                <c:pt idx="6046">
                  <c:v>63.055900000000001</c:v>
                </c:pt>
                <c:pt idx="6047">
                  <c:v>63.072270000000003</c:v>
                </c:pt>
                <c:pt idx="6048">
                  <c:v>63.088639999999998</c:v>
                </c:pt>
                <c:pt idx="6049">
                  <c:v>63.10501</c:v>
                </c:pt>
                <c:pt idx="6050">
                  <c:v>63.121389999999998</c:v>
                </c:pt>
                <c:pt idx="6051">
                  <c:v>63.13776</c:v>
                </c:pt>
                <c:pt idx="6052">
                  <c:v>63.154139999999998</c:v>
                </c:pt>
                <c:pt idx="6053">
                  <c:v>63.170520000000003</c:v>
                </c:pt>
                <c:pt idx="6054">
                  <c:v>63.186900000000001</c:v>
                </c:pt>
                <c:pt idx="6055">
                  <c:v>63.203290000000003</c:v>
                </c:pt>
                <c:pt idx="6056">
                  <c:v>63.219679999999997</c:v>
                </c:pt>
                <c:pt idx="6057">
                  <c:v>63.236060000000002</c:v>
                </c:pt>
                <c:pt idx="6058">
                  <c:v>63.252459999999999</c:v>
                </c:pt>
                <c:pt idx="6059">
                  <c:v>63.26885</c:v>
                </c:pt>
                <c:pt idx="6060">
                  <c:v>63.285249999999998</c:v>
                </c:pt>
                <c:pt idx="6061">
                  <c:v>63.301639999999999</c:v>
                </c:pt>
                <c:pt idx="6062">
                  <c:v>63.318040000000003</c:v>
                </c:pt>
                <c:pt idx="6063">
                  <c:v>63.334449999999997</c:v>
                </c:pt>
                <c:pt idx="6064">
                  <c:v>63.350850000000001</c:v>
                </c:pt>
                <c:pt idx="6065">
                  <c:v>63.367260000000002</c:v>
                </c:pt>
                <c:pt idx="6066">
                  <c:v>63.383659999999999</c:v>
                </c:pt>
                <c:pt idx="6067">
                  <c:v>63.400069999999999</c:v>
                </c:pt>
                <c:pt idx="6068">
                  <c:v>63.416490000000003</c:v>
                </c:pt>
                <c:pt idx="6069">
                  <c:v>63.432899999999997</c:v>
                </c:pt>
                <c:pt idx="6070">
                  <c:v>63.44932</c:v>
                </c:pt>
                <c:pt idx="6071">
                  <c:v>63.465739999999997</c:v>
                </c:pt>
                <c:pt idx="6072">
                  <c:v>63.48216</c:v>
                </c:pt>
                <c:pt idx="6073">
                  <c:v>63.498579999999997</c:v>
                </c:pt>
                <c:pt idx="6074">
                  <c:v>63.515009999999997</c:v>
                </c:pt>
                <c:pt idx="6075">
                  <c:v>63.531440000000003</c:v>
                </c:pt>
                <c:pt idx="6076">
                  <c:v>63.54786</c:v>
                </c:pt>
                <c:pt idx="6077">
                  <c:v>63.564300000000003</c:v>
                </c:pt>
                <c:pt idx="6078">
                  <c:v>63.580730000000003</c:v>
                </c:pt>
                <c:pt idx="6079">
                  <c:v>63.597169999999998</c:v>
                </c:pt>
                <c:pt idx="6080">
                  <c:v>63.613610000000001</c:v>
                </c:pt>
                <c:pt idx="6081">
                  <c:v>63.630040000000001</c:v>
                </c:pt>
                <c:pt idx="6082">
                  <c:v>63.64649</c:v>
                </c:pt>
                <c:pt idx="6083">
                  <c:v>63.662930000000003</c:v>
                </c:pt>
                <c:pt idx="6084">
                  <c:v>63.679380000000002</c:v>
                </c:pt>
                <c:pt idx="6085">
                  <c:v>63.695830000000001</c:v>
                </c:pt>
                <c:pt idx="6086">
                  <c:v>63.71228</c:v>
                </c:pt>
                <c:pt idx="6087">
                  <c:v>63.728729999999999</c:v>
                </c:pt>
                <c:pt idx="6088">
                  <c:v>63.745190000000001</c:v>
                </c:pt>
                <c:pt idx="6089">
                  <c:v>63.76164</c:v>
                </c:pt>
                <c:pt idx="6090">
                  <c:v>63.778100000000002</c:v>
                </c:pt>
                <c:pt idx="6091">
                  <c:v>63.794559999999997</c:v>
                </c:pt>
                <c:pt idx="6092">
                  <c:v>63.811030000000002</c:v>
                </c:pt>
                <c:pt idx="6093">
                  <c:v>63.827489999999997</c:v>
                </c:pt>
                <c:pt idx="6094">
                  <c:v>63.843960000000003</c:v>
                </c:pt>
                <c:pt idx="6095">
                  <c:v>63.860430000000001</c:v>
                </c:pt>
                <c:pt idx="6096">
                  <c:v>63.876899999999999</c:v>
                </c:pt>
                <c:pt idx="6097">
                  <c:v>63.893380000000001</c:v>
                </c:pt>
                <c:pt idx="6098">
                  <c:v>63.909849999999999</c:v>
                </c:pt>
                <c:pt idx="6099">
                  <c:v>63.92633</c:v>
                </c:pt>
                <c:pt idx="6100">
                  <c:v>63.942810000000001</c:v>
                </c:pt>
                <c:pt idx="6101">
                  <c:v>63.959290000000003</c:v>
                </c:pt>
                <c:pt idx="6102">
                  <c:v>63.97578</c:v>
                </c:pt>
                <c:pt idx="6103">
                  <c:v>63.992269999999998</c:v>
                </c:pt>
                <c:pt idx="6104">
                  <c:v>64.008759999999995</c:v>
                </c:pt>
                <c:pt idx="6105">
                  <c:v>64.02525</c:v>
                </c:pt>
                <c:pt idx="6106">
                  <c:v>64.041740000000004</c:v>
                </c:pt>
                <c:pt idx="6107">
                  <c:v>64.058239999999998</c:v>
                </c:pt>
                <c:pt idx="6108">
                  <c:v>64.074730000000002</c:v>
                </c:pt>
                <c:pt idx="6109">
                  <c:v>64.091229999999996</c:v>
                </c:pt>
                <c:pt idx="6110">
                  <c:v>64.107730000000004</c:v>
                </c:pt>
                <c:pt idx="6111">
                  <c:v>64.12424</c:v>
                </c:pt>
                <c:pt idx="6112">
                  <c:v>64.140749999999997</c:v>
                </c:pt>
                <c:pt idx="6113">
                  <c:v>64.157250000000005</c:v>
                </c:pt>
                <c:pt idx="6114">
                  <c:v>64.173760000000001</c:v>
                </c:pt>
                <c:pt idx="6115">
                  <c:v>64.190280000000001</c:v>
                </c:pt>
                <c:pt idx="6116">
                  <c:v>64.206789999999998</c:v>
                </c:pt>
                <c:pt idx="6117">
                  <c:v>64.223299999999995</c:v>
                </c:pt>
                <c:pt idx="6118">
                  <c:v>64.239819999999995</c:v>
                </c:pt>
                <c:pt idx="6119">
                  <c:v>64.256349999999998</c:v>
                </c:pt>
                <c:pt idx="6120">
                  <c:v>64.272869999999998</c:v>
                </c:pt>
                <c:pt idx="6121">
                  <c:v>64.289389999999997</c:v>
                </c:pt>
                <c:pt idx="6122">
                  <c:v>64.30592</c:v>
                </c:pt>
                <c:pt idx="6123">
                  <c:v>64.322450000000003</c:v>
                </c:pt>
                <c:pt idx="6124">
                  <c:v>64.338980000000006</c:v>
                </c:pt>
                <c:pt idx="6125">
                  <c:v>64.355509999999995</c:v>
                </c:pt>
                <c:pt idx="6126">
                  <c:v>64.372060000000005</c:v>
                </c:pt>
                <c:pt idx="6127">
                  <c:v>64.388589999999994</c:v>
                </c:pt>
                <c:pt idx="6128">
                  <c:v>64.40513</c:v>
                </c:pt>
                <c:pt idx="6129">
                  <c:v>64.421670000000006</c:v>
                </c:pt>
                <c:pt idx="6130">
                  <c:v>64.438220000000001</c:v>
                </c:pt>
                <c:pt idx="6131">
                  <c:v>64.454769999999996</c:v>
                </c:pt>
                <c:pt idx="6132">
                  <c:v>64.471310000000003</c:v>
                </c:pt>
                <c:pt idx="6133">
                  <c:v>64.487859999999998</c:v>
                </c:pt>
                <c:pt idx="6134">
                  <c:v>64.504419999999996</c:v>
                </c:pt>
                <c:pt idx="6135">
                  <c:v>64.520970000000005</c:v>
                </c:pt>
                <c:pt idx="6136">
                  <c:v>64.537530000000004</c:v>
                </c:pt>
                <c:pt idx="6137">
                  <c:v>64.554079999999999</c:v>
                </c:pt>
                <c:pt idx="6138">
                  <c:v>64.570650000000001</c:v>
                </c:pt>
                <c:pt idx="6139">
                  <c:v>64.587209999999999</c:v>
                </c:pt>
                <c:pt idx="6140">
                  <c:v>64.60378</c:v>
                </c:pt>
                <c:pt idx="6141">
                  <c:v>64.620350000000002</c:v>
                </c:pt>
                <c:pt idx="6142">
                  <c:v>64.63691</c:v>
                </c:pt>
                <c:pt idx="6143">
                  <c:v>64.653490000000005</c:v>
                </c:pt>
                <c:pt idx="6144">
                  <c:v>64.670060000000007</c:v>
                </c:pt>
                <c:pt idx="6145">
                  <c:v>64.686639999999997</c:v>
                </c:pt>
                <c:pt idx="6146">
                  <c:v>64.703220000000002</c:v>
                </c:pt>
                <c:pt idx="6147">
                  <c:v>64.719800000000006</c:v>
                </c:pt>
                <c:pt idx="6148">
                  <c:v>64.736369999999994</c:v>
                </c:pt>
                <c:pt idx="6149">
                  <c:v>64.752960000000002</c:v>
                </c:pt>
                <c:pt idx="6150">
                  <c:v>64.769549999999995</c:v>
                </c:pt>
                <c:pt idx="6151">
                  <c:v>64.78613</c:v>
                </c:pt>
                <c:pt idx="6152">
                  <c:v>64.802729999999997</c:v>
                </c:pt>
                <c:pt idx="6153">
                  <c:v>64.819320000000005</c:v>
                </c:pt>
                <c:pt idx="6154">
                  <c:v>64.835909999999998</c:v>
                </c:pt>
                <c:pt idx="6155">
                  <c:v>64.852519999999998</c:v>
                </c:pt>
                <c:pt idx="6156">
                  <c:v>64.869110000000006</c:v>
                </c:pt>
                <c:pt idx="6157">
                  <c:v>64.885710000000003</c:v>
                </c:pt>
                <c:pt idx="6158">
                  <c:v>64.902320000000003</c:v>
                </c:pt>
                <c:pt idx="6159">
                  <c:v>64.91892</c:v>
                </c:pt>
                <c:pt idx="6160">
                  <c:v>64.93553</c:v>
                </c:pt>
                <c:pt idx="6161">
                  <c:v>64.95214</c:v>
                </c:pt>
                <c:pt idx="6162">
                  <c:v>64.968760000000003</c:v>
                </c:pt>
                <c:pt idx="6163">
                  <c:v>64.985370000000003</c:v>
                </c:pt>
                <c:pt idx="6164">
                  <c:v>65.001980000000003</c:v>
                </c:pt>
                <c:pt idx="6165">
                  <c:v>65.018600000000006</c:v>
                </c:pt>
                <c:pt idx="6166">
                  <c:v>65.035219999999995</c:v>
                </c:pt>
                <c:pt idx="6167">
                  <c:v>65.051850000000002</c:v>
                </c:pt>
                <c:pt idx="6168">
                  <c:v>65.068470000000005</c:v>
                </c:pt>
                <c:pt idx="6169">
                  <c:v>65.085099999999997</c:v>
                </c:pt>
                <c:pt idx="6170">
                  <c:v>65.101730000000003</c:v>
                </c:pt>
                <c:pt idx="6171">
                  <c:v>65.118359999999996</c:v>
                </c:pt>
                <c:pt idx="6172">
                  <c:v>65.134990000000002</c:v>
                </c:pt>
                <c:pt idx="6173">
                  <c:v>65.151629999999997</c:v>
                </c:pt>
                <c:pt idx="6174">
                  <c:v>65.168270000000007</c:v>
                </c:pt>
                <c:pt idx="6175">
                  <c:v>65.184910000000002</c:v>
                </c:pt>
                <c:pt idx="6176">
                  <c:v>65.201549999999997</c:v>
                </c:pt>
                <c:pt idx="6177">
                  <c:v>65.218190000000007</c:v>
                </c:pt>
                <c:pt idx="6178">
                  <c:v>65.234840000000005</c:v>
                </c:pt>
                <c:pt idx="6179">
                  <c:v>65.251490000000004</c:v>
                </c:pt>
                <c:pt idx="6180">
                  <c:v>65.268140000000002</c:v>
                </c:pt>
                <c:pt idx="6181">
                  <c:v>65.284790000000001</c:v>
                </c:pt>
                <c:pt idx="6182">
                  <c:v>65.301450000000003</c:v>
                </c:pt>
                <c:pt idx="6183">
                  <c:v>65.318100000000001</c:v>
                </c:pt>
                <c:pt idx="6184">
                  <c:v>65.334760000000003</c:v>
                </c:pt>
                <c:pt idx="6185">
                  <c:v>65.351429999999993</c:v>
                </c:pt>
                <c:pt idx="6186">
                  <c:v>65.368089999999995</c:v>
                </c:pt>
                <c:pt idx="6187">
                  <c:v>65.384749999999997</c:v>
                </c:pt>
                <c:pt idx="6188">
                  <c:v>65.401420000000002</c:v>
                </c:pt>
                <c:pt idx="6189">
                  <c:v>65.418090000000007</c:v>
                </c:pt>
                <c:pt idx="6190">
                  <c:v>65.434759999999997</c:v>
                </c:pt>
                <c:pt idx="6191">
                  <c:v>65.451430000000002</c:v>
                </c:pt>
                <c:pt idx="6192">
                  <c:v>65.468109999999996</c:v>
                </c:pt>
                <c:pt idx="6193">
                  <c:v>65.484790000000004</c:v>
                </c:pt>
                <c:pt idx="6194">
                  <c:v>65.501459999999994</c:v>
                </c:pt>
                <c:pt idx="6195">
                  <c:v>65.518150000000006</c:v>
                </c:pt>
                <c:pt idx="6196">
                  <c:v>65.534840000000003</c:v>
                </c:pt>
                <c:pt idx="6197">
                  <c:v>65.551519999999996</c:v>
                </c:pt>
                <c:pt idx="6198">
                  <c:v>65.568209999999993</c:v>
                </c:pt>
                <c:pt idx="6199">
                  <c:v>65.584900000000005</c:v>
                </c:pt>
                <c:pt idx="6200">
                  <c:v>65.601590000000002</c:v>
                </c:pt>
                <c:pt idx="6201">
                  <c:v>65.618290000000002</c:v>
                </c:pt>
                <c:pt idx="6202">
                  <c:v>65.634990000000002</c:v>
                </c:pt>
                <c:pt idx="6203">
                  <c:v>65.651690000000002</c:v>
                </c:pt>
                <c:pt idx="6204">
                  <c:v>65.668390000000002</c:v>
                </c:pt>
                <c:pt idx="6205">
                  <c:v>65.685090000000002</c:v>
                </c:pt>
                <c:pt idx="6206">
                  <c:v>65.701800000000006</c:v>
                </c:pt>
                <c:pt idx="6207">
                  <c:v>65.718509999999995</c:v>
                </c:pt>
                <c:pt idx="6208">
                  <c:v>65.735209999999995</c:v>
                </c:pt>
                <c:pt idx="6209">
                  <c:v>65.751919999999998</c:v>
                </c:pt>
                <c:pt idx="6210">
                  <c:v>65.768640000000005</c:v>
                </c:pt>
                <c:pt idx="6211">
                  <c:v>65.785349999999994</c:v>
                </c:pt>
                <c:pt idx="6212">
                  <c:v>65.802080000000004</c:v>
                </c:pt>
                <c:pt idx="6213">
                  <c:v>65.818790000000007</c:v>
                </c:pt>
                <c:pt idx="6214">
                  <c:v>65.835520000000002</c:v>
                </c:pt>
                <c:pt idx="6215">
                  <c:v>65.852239999999995</c:v>
                </c:pt>
                <c:pt idx="6216">
                  <c:v>65.868970000000004</c:v>
                </c:pt>
                <c:pt idx="6217">
                  <c:v>65.8857</c:v>
                </c:pt>
                <c:pt idx="6218">
                  <c:v>65.902429999999995</c:v>
                </c:pt>
                <c:pt idx="6219">
                  <c:v>65.919169999999994</c:v>
                </c:pt>
                <c:pt idx="6220">
                  <c:v>65.935900000000004</c:v>
                </c:pt>
                <c:pt idx="6221">
                  <c:v>65.952640000000002</c:v>
                </c:pt>
                <c:pt idx="6222">
                  <c:v>65.969380000000001</c:v>
                </c:pt>
                <c:pt idx="6223">
                  <c:v>65.986109999999996</c:v>
                </c:pt>
                <c:pt idx="6224">
                  <c:v>66.002859999999998</c:v>
                </c:pt>
                <c:pt idx="6225">
                  <c:v>66.01961</c:v>
                </c:pt>
                <c:pt idx="6226">
                  <c:v>66.036349999999999</c:v>
                </c:pt>
                <c:pt idx="6227">
                  <c:v>66.053110000000004</c:v>
                </c:pt>
                <c:pt idx="6228">
                  <c:v>66.069860000000006</c:v>
                </c:pt>
                <c:pt idx="6229">
                  <c:v>66.086619999999996</c:v>
                </c:pt>
                <c:pt idx="6230">
                  <c:v>66.103369999999998</c:v>
                </c:pt>
                <c:pt idx="6231">
                  <c:v>66.12012</c:v>
                </c:pt>
                <c:pt idx="6232">
                  <c:v>66.136889999999994</c:v>
                </c:pt>
                <c:pt idx="6233">
                  <c:v>66.153660000000002</c:v>
                </c:pt>
                <c:pt idx="6234">
                  <c:v>66.170419999999993</c:v>
                </c:pt>
                <c:pt idx="6235">
                  <c:v>66.187190000000001</c:v>
                </c:pt>
                <c:pt idx="6236">
                  <c:v>66.203959999999995</c:v>
                </c:pt>
                <c:pt idx="6237">
                  <c:v>66.220730000000003</c:v>
                </c:pt>
                <c:pt idx="6238">
                  <c:v>66.237499999999997</c:v>
                </c:pt>
                <c:pt idx="6239">
                  <c:v>66.254270000000005</c:v>
                </c:pt>
                <c:pt idx="6240">
                  <c:v>66.271060000000006</c:v>
                </c:pt>
                <c:pt idx="6241">
                  <c:v>66.28783</c:v>
                </c:pt>
                <c:pt idx="6242">
                  <c:v>66.30462</c:v>
                </c:pt>
                <c:pt idx="6243">
                  <c:v>66.321399999999997</c:v>
                </c:pt>
                <c:pt idx="6244">
                  <c:v>66.338189999999997</c:v>
                </c:pt>
                <c:pt idx="6245">
                  <c:v>66.354969999999994</c:v>
                </c:pt>
                <c:pt idx="6246">
                  <c:v>66.371769999999998</c:v>
                </c:pt>
                <c:pt idx="6247">
                  <c:v>66.388559999999998</c:v>
                </c:pt>
                <c:pt idx="6248">
                  <c:v>66.405349999999999</c:v>
                </c:pt>
                <c:pt idx="6249">
                  <c:v>66.422150000000002</c:v>
                </c:pt>
                <c:pt idx="6250">
                  <c:v>66.438950000000006</c:v>
                </c:pt>
                <c:pt idx="6251">
                  <c:v>66.455749999999995</c:v>
                </c:pt>
                <c:pt idx="6252">
                  <c:v>66.472560000000001</c:v>
                </c:pt>
                <c:pt idx="6253">
                  <c:v>66.489360000000005</c:v>
                </c:pt>
                <c:pt idx="6254">
                  <c:v>66.506159999999994</c:v>
                </c:pt>
                <c:pt idx="6255">
                  <c:v>66.522980000000004</c:v>
                </c:pt>
                <c:pt idx="6256">
                  <c:v>66.539789999999996</c:v>
                </c:pt>
                <c:pt idx="6257">
                  <c:v>66.556600000000003</c:v>
                </c:pt>
                <c:pt idx="6258">
                  <c:v>66.573419999999999</c:v>
                </c:pt>
                <c:pt idx="6259">
                  <c:v>66.590239999999994</c:v>
                </c:pt>
                <c:pt idx="6260">
                  <c:v>66.607060000000004</c:v>
                </c:pt>
                <c:pt idx="6261">
                  <c:v>66.62388</c:v>
                </c:pt>
                <c:pt idx="6262">
                  <c:v>66.640709999999999</c:v>
                </c:pt>
                <c:pt idx="6263">
                  <c:v>66.657529999999994</c:v>
                </c:pt>
                <c:pt idx="6264">
                  <c:v>66.674359999999993</c:v>
                </c:pt>
                <c:pt idx="6265">
                  <c:v>66.691190000000006</c:v>
                </c:pt>
                <c:pt idx="6266">
                  <c:v>66.708020000000005</c:v>
                </c:pt>
                <c:pt idx="6267">
                  <c:v>66.724860000000007</c:v>
                </c:pt>
                <c:pt idx="6268">
                  <c:v>66.741699999999994</c:v>
                </c:pt>
                <c:pt idx="6269">
                  <c:v>66.758539999999996</c:v>
                </c:pt>
                <c:pt idx="6270">
                  <c:v>66.775379999999998</c:v>
                </c:pt>
                <c:pt idx="6271">
                  <c:v>66.79222</c:v>
                </c:pt>
                <c:pt idx="6272">
                  <c:v>66.809070000000006</c:v>
                </c:pt>
                <c:pt idx="6273">
                  <c:v>66.825919999999996</c:v>
                </c:pt>
                <c:pt idx="6274">
                  <c:v>66.842770000000002</c:v>
                </c:pt>
                <c:pt idx="6275">
                  <c:v>66.859620000000007</c:v>
                </c:pt>
                <c:pt idx="6276">
                  <c:v>66.876469999999998</c:v>
                </c:pt>
                <c:pt idx="6277">
                  <c:v>66.893330000000006</c:v>
                </c:pt>
                <c:pt idx="6278">
                  <c:v>66.91019</c:v>
                </c:pt>
                <c:pt idx="6279">
                  <c:v>66.927049999999994</c:v>
                </c:pt>
                <c:pt idx="6280">
                  <c:v>66.943910000000002</c:v>
                </c:pt>
                <c:pt idx="6281">
                  <c:v>66.96078</c:v>
                </c:pt>
                <c:pt idx="6282">
                  <c:v>66.977649999999997</c:v>
                </c:pt>
                <c:pt idx="6283">
                  <c:v>66.994510000000005</c:v>
                </c:pt>
                <c:pt idx="6284">
                  <c:v>67.011380000000003</c:v>
                </c:pt>
                <c:pt idx="6285">
                  <c:v>67.028260000000003</c:v>
                </c:pt>
                <c:pt idx="6286">
                  <c:v>67.045140000000004</c:v>
                </c:pt>
                <c:pt idx="6287">
                  <c:v>67.062010000000001</c:v>
                </c:pt>
                <c:pt idx="6288">
                  <c:v>67.078900000000004</c:v>
                </c:pt>
                <c:pt idx="6289">
                  <c:v>67.095770000000002</c:v>
                </c:pt>
                <c:pt idx="6290">
                  <c:v>67.112660000000005</c:v>
                </c:pt>
                <c:pt idx="6291">
                  <c:v>67.129549999999995</c:v>
                </c:pt>
                <c:pt idx="6292">
                  <c:v>67.146429999999995</c:v>
                </c:pt>
                <c:pt idx="6293">
                  <c:v>67.163319999999999</c:v>
                </c:pt>
                <c:pt idx="6294">
                  <c:v>67.180210000000002</c:v>
                </c:pt>
                <c:pt idx="6295">
                  <c:v>67.197109999999995</c:v>
                </c:pt>
                <c:pt idx="6296">
                  <c:v>67.213999999999999</c:v>
                </c:pt>
                <c:pt idx="6297">
                  <c:v>67.230900000000005</c:v>
                </c:pt>
                <c:pt idx="6298">
                  <c:v>67.247810000000001</c:v>
                </c:pt>
                <c:pt idx="6299">
                  <c:v>67.264709999999994</c:v>
                </c:pt>
                <c:pt idx="6300">
                  <c:v>67.281620000000004</c:v>
                </c:pt>
                <c:pt idx="6301">
                  <c:v>67.298519999999996</c:v>
                </c:pt>
                <c:pt idx="6302">
                  <c:v>67.315430000000006</c:v>
                </c:pt>
                <c:pt idx="6303">
                  <c:v>67.332340000000002</c:v>
                </c:pt>
                <c:pt idx="6304">
                  <c:v>67.349260000000001</c:v>
                </c:pt>
                <c:pt idx="6305">
                  <c:v>67.366169999999997</c:v>
                </c:pt>
                <c:pt idx="6306">
                  <c:v>67.383089999999996</c:v>
                </c:pt>
                <c:pt idx="6307">
                  <c:v>67.400019999999998</c:v>
                </c:pt>
                <c:pt idx="6308">
                  <c:v>67.416939999999997</c:v>
                </c:pt>
                <c:pt idx="6309">
                  <c:v>67.433859999999996</c:v>
                </c:pt>
                <c:pt idx="6310">
                  <c:v>67.450789999999998</c:v>
                </c:pt>
                <c:pt idx="6311">
                  <c:v>67.467709999999997</c:v>
                </c:pt>
                <c:pt idx="6312">
                  <c:v>67.484650000000002</c:v>
                </c:pt>
                <c:pt idx="6313">
                  <c:v>67.501580000000004</c:v>
                </c:pt>
                <c:pt idx="6314">
                  <c:v>67.518519999999995</c:v>
                </c:pt>
                <c:pt idx="6315">
                  <c:v>67.535449999999997</c:v>
                </c:pt>
                <c:pt idx="6316">
                  <c:v>67.552390000000003</c:v>
                </c:pt>
                <c:pt idx="6317">
                  <c:v>67.569339999999997</c:v>
                </c:pt>
                <c:pt idx="6318">
                  <c:v>67.586269999999999</c:v>
                </c:pt>
                <c:pt idx="6319">
                  <c:v>67.603219999999993</c:v>
                </c:pt>
                <c:pt idx="6320">
                  <c:v>67.620170000000002</c:v>
                </c:pt>
                <c:pt idx="6321">
                  <c:v>67.637119999999996</c:v>
                </c:pt>
                <c:pt idx="6322">
                  <c:v>67.654070000000004</c:v>
                </c:pt>
                <c:pt idx="6323">
                  <c:v>67.671030000000002</c:v>
                </c:pt>
                <c:pt idx="6324">
                  <c:v>67.687979999999996</c:v>
                </c:pt>
                <c:pt idx="6325">
                  <c:v>67.704939999999993</c:v>
                </c:pt>
                <c:pt idx="6326">
                  <c:v>67.721900000000005</c:v>
                </c:pt>
                <c:pt idx="6327">
                  <c:v>67.738860000000003</c:v>
                </c:pt>
                <c:pt idx="6328">
                  <c:v>67.755830000000003</c:v>
                </c:pt>
                <c:pt idx="6329">
                  <c:v>67.772800000000004</c:v>
                </c:pt>
                <c:pt idx="6330">
                  <c:v>67.789760000000001</c:v>
                </c:pt>
                <c:pt idx="6331">
                  <c:v>67.806740000000005</c:v>
                </c:pt>
                <c:pt idx="6332">
                  <c:v>67.823710000000005</c:v>
                </c:pt>
                <c:pt idx="6333">
                  <c:v>67.840680000000006</c:v>
                </c:pt>
                <c:pt idx="6334">
                  <c:v>67.857669999999999</c:v>
                </c:pt>
                <c:pt idx="6335">
                  <c:v>67.874639999999999</c:v>
                </c:pt>
                <c:pt idx="6336">
                  <c:v>67.891620000000003</c:v>
                </c:pt>
                <c:pt idx="6337">
                  <c:v>67.908609999999996</c:v>
                </c:pt>
                <c:pt idx="6338">
                  <c:v>67.92559</c:v>
                </c:pt>
                <c:pt idx="6339">
                  <c:v>67.942580000000007</c:v>
                </c:pt>
                <c:pt idx="6340">
                  <c:v>67.959569999999999</c:v>
                </c:pt>
                <c:pt idx="6341">
                  <c:v>67.976560000000006</c:v>
                </c:pt>
                <c:pt idx="6342">
                  <c:v>67.993560000000002</c:v>
                </c:pt>
                <c:pt idx="6343">
                  <c:v>68.010559999999998</c:v>
                </c:pt>
                <c:pt idx="6344">
                  <c:v>68.027559999999994</c:v>
                </c:pt>
                <c:pt idx="6345">
                  <c:v>68.044560000000004</c:v>
                </c:pt>
                <c:pt idx="6346">
                  <c:v>68.06156</c:v>
                </c:pt>
                <c:pt idx="6347">
                  <c:v>68.078569999999999</c:v>
                </c:pt>
                <c:pt idx="6348">
                  <c:v>68.095569999999995</c:v>
                </c:pt>
                <c:pt idx="6349">
                  <c:v>68.112579999999994</c:v>
                </c:pt>
                <c:pt idx="6350">
                  <c:v>68.129589999999993</c:v>
                </c:pt>
                <c:pt idx="6351">
                  <c:v>68.146609999999995</c:v>
                </c:pt>
                <c:pt idx="6352">
                  <c:v>68.163619999999995</c:v>
                </c:pt>
                <c:pt idx="6353">
                  <c:v>68.180639999999997</c:v>
                </c:pt>
                <c:pt idx="6354">
                  <c:v>68.197659999999999</c:v>
                </c:pt>
                <c:pt idx="6355">
                  <c:v>68.214680000000001</c:v>
                </c:pt>
                <c:pt idx="6356">
                  <c:v>68.231700000000004</c:v>
                </c:pt>
                <c:pt idx="6357">
                  <c:v>68.248729999999995</c:v>
                </c:pt>
                <c:pt idx="6358">
                  <c:v>68.26576</c:v>
                </c:pt>
                <c:pt idx="6359">
                  <c:v>68.282790000000006</c:v>
                </c:pt>
                <c:pt idx="6360">
                  <c:v>68.29983</c:v>
                </c:pt>
                <c:pt idx="6361">
                  <c:v>68.316860000000005</c:v>
                </c:pt>
                <c:pt idx="6362">
                  <c:v>68.3339</c:v>
                </c:pt>
                <c:pt idx="6363">
                  <c:v>68.350939999999994</c:v>
                </c:pt>
                <c:pt idx="6364">
                  <c:v>68.367980000000003</c:v>
                </c:pt>
                <c:pt idx="6365">
                  <c:v>68.38503</c:v>
                </c:pt>
                <c:pt idx="6366">
                  <c:v>68.402069999999995</c:v>
                </c:pt>
                <c:pt idx="6367">
                  <c:v>68.419110000000003</c:v>
                </c:pt>
                <c:pt idx="6368">
                  <c:v>68.436160000000001</c:v>
                </c:pt>
                <c:pt idx="6369">
                  <c:v>68.453220000000002</c:v>
                </c:pt>
                <c:pt idx="6370">
                  <c:v>68.470269999999999</c:v>
                </c:pt>
                <c:pt idx="6371">
                  <c:v>68.48733</c:v>
                </c:pt>
                <c:pt idx="6372">
                  <c:v>68.504390000000001</c:v>
                </c:pt>
                <c:pt idx="6373">
                  <c:v>68.521450000000002</c:v>
                </c:pt>
                <c:pt idx="6374">
                  <c:v>68.538510000000002</c:v>
                </c:pt>
                <c:pt idx="6375">
                  <c:v>68.555570000000003</c:v>
                </c:pt>
                <c:pt idx="6376">
                  <c:v>68.572640000000007</c:v>
                </c:pt>
                <c:pt idx="6377">
                  <c:v>68.589709999999997</c:v>
                </c:pt>
                <c:pt idx="6378">
                  <c:v>68.606780000000001</c:v>
                </c:pt>
                <c:pt idx="6379">
                  <c:v>68.623859999999993</c:v>
                </c:pt>
                <c:pt idx="6380">
                  <c:v>68.640929999999997</c:v>
                </c:pt>
                <c:pt idx="6381">
                  <c:v>68.658000000000001</c:v>
                </c:pt>
                <c:pt idx="6382">
                  <c:v>68.675089999999997</c:v>
                </c:pt>
                <c:pt idx="6383">
                  <c:v>68.692170000000004</c:v>
                </c:pt>
                <c:pt idx="6384">
                  <c:v>68.709249999999997</c:v>
                </c:pt>
                <c:pt idx="6385">
                  <c:v>68.726330000000004</c:v>
                </c:pt>
                <c:pt idx="6386">
                  <c:v>68.74342</c:v>
                </c:pt>
                <c:pt idx="6387">
                  <c:v>68.760509999999996</c:v>
                </c:pt>
                <c:pt idx="6388">
                  <c:v>68.777600000000007</c:v>
                </c:pt>
                <c:pt idx="6389">
                  <c:v>68.794700000000006</c:v>
                </c:pt>
                <c:pt idx="6390">
                  <c:v>68.811800000000005</c:v>
                </c:pt>
                <c:pt idx="6391">
                  <c:v>68.828900000000004</c:v>
                </c:pt>
                <c:pt idx="6392">
                  <c:v>68.846000000000004</c:v>
                </c:pt>
                <c:pt idx="6393">
                  <c:v>68.863100000000003</c:v>
                </c:pt>
                <c:pt idx="6394">
                  <c:v>68.880200000000002</c:v>
                </c:pt>
                <c:pt idx="6395">
                  <c:v>68.897319999999993</c:v>
                </c:pt>
                <c:pt idx="6396">
                  <c:v>68.914420000000007</c:v>
                </c:pt>
                <c:pt idx="6397">
                  <c:v>68.931529999999995</c:v>
                </c:pt>
                <c:pt idx="6398">
                  <c:v>68.948650000000001</c:v>
                </c:pt>
                <c:pt idx="6399">
                  <c:v>68.965760000000003</c:v>
                </c:pt>
                <c:pt idx="6400">
                  <c:v>68.982879999999994</c:v>
                </c:pt>
                <c:pt idx="6401">
                  <c:v>69</c:v>
                </c:pt>
                <c:pt idx="6402">
                  <c:v>69.017120000000006</c:v>
                </c:pt>
                <c:pt idx="6403">
                  <c:v>69.03425</c:v>
                </c:pt>
                <c:pt idx="6404">
                  <c:v>69.051370000000006</c:v>
                </c:pt>
                <c:pt idx="6405">
                  <c:v>69.0685</c:v>
                </c:pt>
                <c:pt idx="6406">
                  <c:v>69.085629999999995</c:v>
                </c:pt>
                <c:pt idx="6407">
                  <c:v>69.102760000000004</c:v>
                </c:pt>
                <c:pt idx="6408">
                  <c:v>69.119900000000001</c:v>
                </c:pt>
                <c:pt idx="6409">
                  <c:v>69.137039999999999</c:v>
                </c:pt>
                <c:pt idx="6410">
                  <c:v>69.154169999999993</c:v>
                </c:pt>
                <c:pt idx="6411">
                  <c:v>69.171319999999994</c:v>
                </c:pt>
                <c:pt idx="6412">
                  <c:v>69.188460000000006</c:v>
                </c:pt>
                <c:pt idx="6413">
                  <c:v>69.205600000000004</c:v>
                </c:pt>
                <c:pt idx="6414">
                  <c:v>69.222759999999994</c:v>
                </c:pt>
                <c:pt idx="6415">
                  <c:v>69.239900000000006</c:v>
                </c:pt>
                <c:pt idx="6416">
                  <c:v>69.257059999999996</c:v>
                </c:pt>
                <c:pt idx="6417">
                  <c:v>69.274209999999997</c:v>
                </c:pt>
                <c:pt idx="6418">
                  <c:v>69.291370000000001</c:v>
                </c:pt>
                <c:pt idx="6419">
                  <c:v>69.308530000000005</c:v>
                </c:pt>
                <c:pt idx="6420">
                  <c:v>69.325680000000006</c:v>
                </c:pt>
                <c:pt idx="6421">
                  <c:v>69.342839999999995</c:v>
                </c:pt>
                <c:pt idx="6422">
                  <c:v>69.360010000000003</c:v>
                </c:pt>
                <c:pt idx="6423">
                  <c:v>69.377170000000007</c:v>
                </c:pt>
                <c:pt idx="6424">
                  <c:v>69.39434</c:v>
                </c:pt>
                <c:pt idx="6425">
                  <c:v>69.411510000000007</c:v>
                </c:pt>
                <c:pt idx="6426">
                  <c:v>69.428690000000003</c:v>
                </c:pt>
                <c:pt idx="6427">
                  <c:v>69.445859999999996</c:v>
                </c:pt>
                <c:pt idx="6428">
                  <c:v>69.463040000000007</c:v>
                </c:pt>
                <c:pt idx="6429">
                  <c:v>69.480220000000003</c:v>
                </c:pt>
                <c:pt idx="6430">
                  <c:v>69.497399999999999</c:v>
                </c:pt>
                <c:pt idx="6431">
                  <c:v>69.514589999999998</c:v>
                </c:pt>
                <c:pt idx="6432">
                  <c:v>69.531769999999995</c:v>
                </c:pt>
                <c:pt idx="6433">
                  <c:v>69.548959999999994</c:v>
                </c:pt>
                <c:pt idx="6434">
                  <c:v>69.566149999999993</c:v>
                </c:pt>
                <c:pt idx="6435">
                  <c:v>69.583340000000007</c:v>
                </c:pt>
                <c:pt idx="6436">
                  <c:v>69.600530000000006</c:v>
                </c:pt>
                <c:pt idx="6437">
                  <c:v>69.617729999999995</c:v>
                </c:pt>
                <c:pt idx="6438">
                  <c:v>69.634929999999997</c:v>
                </c:pt>
                <c:pt idx="6439">
                  <c:v>69.65213</c:v>
                </c:pt>
                <c:pt idx="6440">
                  <c:v>69.669330000000002</c:v>
                </c:pt>
                <c:pt idx="6441">
                  <c:v>69.686539999999994</c:v>
                </c:pt>
                <c:pt idx="6442">
                  <c:v>69.703739999999996</c:v>
                </c:pt>
                <c:pt idx="6443">
                  <c:v>69.720950000000002</c:v>
                </c:pt>
                <c:pt idx="6444">
                  <c:v>69.738169999999997</c:v>
                </c:pt>
                <c:pt idx="6445">
                  <c:v>69.755380000000002</c:v>
                </c:pt>
                <c:pt idx="6446">
                  <c:v>69.772589999999994</c:v>
                </c:pt>
                <c:pt idx="6447">
                  <c:v>69.789810000000003</c:v>
                </c:pt>
                <c:pt idx="6448">
                  <c:v>69.807029999999997</c:v>
                </c:pt>
                <c:pt idx="6449">
                  <c:v>69.824259999999995</c:v>
                </c:pt>
                <c:pt idx="6450">
                  <c:v>69.841480000000004</c:v>
                </c:pt>
                <c:pt idx="6451">
                  <c:v>69.858699999999999</c:v>
                </c:pt>
                <c:pt idx="6452">
                  <c:v>69.875929999999997</c:v>
                </c:pt>
                <c:pt idx="6453">
                  <c:v>69.893169999999998</c:v>
                </c:pt>
                <c:pt idx="6454">
                  <c:v>69.910390000000007</c:v>
                </c:pt>
                <c:pt idx="6455">
                  <c:v>69.927629999999994</c:v>
                </c:pt>
                <c:pt idx="6456">
                  <c:v>69.944860000000006</c:v>
                </c:pt>
                <c:pt idx="6457">
                  <c:v>69.962100000000007</c:v>
                </c:pt>
                <c:pt idx="6458">
                  <c:v>69.979349999999997</c:v>
                </c:pt>
                <c:pt idx="6459">
                  <c:v>69.996589999999998</c:v>
                </c:pt>
                <c:pt idx="6460">
                  <c:v>70.013829999999999</c:v>
                </c:pt>
                <c:pt idx="6461">
                  <c:v>70.031080000000003</c:v>
                </c:pt>
                <c:pt idx="6462">
                  <c:v>70.048330000000007</c:v>
                </c:pt>
                <c:pt idx="6463">
                  <c:v>70.065579999999997</c:v>
                </c:pt>
                <c:pt idx="6464">
                  <c:v>70.082840000000004</c:v>
                </c:pt>
                <c:pt idx="6465">
                  <c:v>70.100089999999994</c:v>
                </c:pt>
                <c:pt idx="6466">
                  <c:v>70.117350000000002</c:v>
                </c:pt>
                <c:pt idx="6467">
                  <c:v>70.134609999999995</c:v>
                </c:pt>
                <c:pt idx="6468">
                  <c:v>70.151870000000002</c:v>
                </c:pt>
                <c:pt idx="6469">
                  <c:v>70.169139999999999</c:v>
                </c:pt>
                <c:pt idx="6470">
                  <c:v>70.186400000000006</c:v>
                </c:pt>
                <c:pt idx="6471">
                  <c:v>70.203670000000002</c:v>
                </c:pt>
                <c:pt idx="6472">
                  <c:v>70.220939999999999</c:v>
                </c:pt>
                <c:pt idx="6473">
                  <c:v>70.238209999999995</c:v>
                </c:pt>
                <c:pt idx="6474">
                  <c:v>70.255489999999995</c:v>
                </c:pt>
                <c:pt idx="6475">
                  <c:v>70.272769999999994</c:v>
                </c:pt>
                <c:pt idx="6476">
                  <c:v>70.290049999999994</c:v>
                </c:pt>
                <c:pt idx="6477">
                  <c:v>70.307329999999993</c:v>
                </c:pt>
                <c:pt idx="6478">
                  <c:v>70.324610000000007</c:v>
                </c:pt>
                <c:pt idx="6479">
                  <c:v>70.341899999999995</c:v>
                </c:pt>
                <c:pt idx="6480">
                  <c:v>70.359179999999995</c:v>
                </c:pt>
                <c:pt idx="6481">
                  <c:v>70.376469999999998</c:v>
                </c:pt>
                <c:pt idx="6482">
                  <c:v>70.393770000000004</c:v>
                </c:pt>
                <c:pt idx="6483">
                  <c:v>70.411060000000006</c:v>
                </c:pt>
                <c:pt idx="6484">
                  <c:v>70.428359999999998</c:v>
                </c:pt>
                <c:pt idx="6485">
                  <c:v>70.445660000000004</c:v>
                </c:pt>
                <c:pt idx="6486">
                  <c:v>70.462959999999995</c:v>
                </c:pt>
                <c:pt idx="6487">
                  <c:v>70.480260000000001</c:v>
                </c:pt>
                <c:pt idx="6488">
                  <c:v>70.497569999999996</c:v>
                </c:pt>
                <c:pt idx="6489">
                  <c:v>70.514870000000002</c:v>
                </c:pt>
                <c:pt idx="6490">
                  <c:v>70.532179999999997</c:v>
                </c:pt>
                <c:pt idx="6491">
                  <c:v>70.549490000000006</c:v>
                </c:pt>
                <c:pt idx="6492">
                  <c:v>70.566800000000001</c:v>
                </c:pt>
                <c:pt idx="6493">
                  <c:v>70.584119999999999</c:v>
                </c:pt>
                <c:pt idx="6494">
                  <c:v>70.601429999999993</c:v>
                </c:pt>
                <c:pt idx="6495">
                  <c:v>70.618759999999995</c:v>
                </c:pt>
                <c:pt idx="6496">
                  <c:v>70.636080000000007</c:v>
                </c:pt>
                <c:pt idx="6497">
                  <c:v>70.653400000000005</c:v>
                </c:pt>
                <c:pt idx="6498">
                  <c:v>70.670730000000006</c:v>
                </c:pt>
                <c:pt idx="6499">
                  <c:v>70.688059999999993</c:v>
                </c:pt>
                <c:pt idx="6500">
                  <c:v>70.705380000000005</c:v>
                </c:pt>
                <c:pt idx="6501">
                  <c:v>70.722719999999995</c:v>
                </c:pt>
                <c:pt idx="6502">
                  <c:v>70.740049999999997</c:v>
                </c:pt>
                <c:pt idx="6503">
                  <c:v>70.757390000000001</c:v>
                </c:pt>
                <c:pt idx="6504">
                  <c:v>70.774730000000005</c:v>
                </c:pt>
                <c:pt idx="6505">
                  <c:v>70.792069999999995</c:v>
                </c:pt>
                <c:pt idx="6506">
                  <c:v>70.80941</c:v>
                </c:pt>
                <c:pt idx="6507">
                  <c:v>70.826759999999993</c:v>
                </c:pt>
                <c:pt idx="6508">
                  <c:v>70.844099999999997</c:v>
                </c:pt>
                <c:pt idx="6509">
                  <c:v>70.861450000000005</c:v>
                </c:pt>
                <c:pt idx="6510">
                  <c:v>70.878810000000001</c:v>
                </c:pt>
                <c:pt idx="6511">
                  <c:v>70.896159999999995</c:v>
                </c:pt>
                <c:pt idx="6512">
                  <c:v>70.913510000000002</c:v>
                </c:pt>
                <c:pt idx="6513">
                  <c:v>70.930869999999999</c:v>
                </c:pt>
                <c:pt idx="6514">
                  <c:v>70.948229999999995</c:v>
                </c:pt>
                <c:pt idx="6515">
                  <c:v>70.965590000000006</c:v>
                </c:pt>
                <c:pt idx="6516">
                  <c:v>70.982960000000006</c:v>
                </c:pt>
                <c:pt idx="6517">
                  <c:v>71.000320000000002</c:v>
                </c:pt>
                <c:pt idx="6518">
                  <c:v>71.017690000000002</c:v>
                </c:pt>
                <c:pt idx="6519">
                  <c:v>71.035060000000001</c:v>
                </c:pt>
                <c:pt idx="6520">
                  <c:v>71.052440000000004</c:v>
                </c:pt>
                <c:pt idx="6521">
                  <c:v>71.069810000000004</c:v>
                </c:pt>
                <c:pt idx="6522">
                  <c:v>71.087190000000007</c:v>
                </c:pt>
                <c:pt idx="6523">
                  <c:v>71.104569999999995</c:v>
                </c:pt>
                <c:pt idx="6524">
                  <c:v>71.121949999999998</c:v>
                </c:pt>
                <c:pt idx="6525">
                  <c:v>71.139330000000001</c:v>
                </c:pt>
                <c:pt idx="6526">
                  <c:v>71.156720000000007</c:v>
                </c:pt>
                <c:pt idx="6527">
                  <c:v>71.174099999999996</c:v>
                </c:pt>
                <c:pt idx="6528">
                  <c:v>71.191490000000002</c:v>
                </c:pt>
                <c:pt idx="6529">
                  <c:v>71.208889999999997</c:v>
                </c:pt>
                <c:pt idx="6530">
                  <c:v>71.226280000000003</c:v>
                </c:pt>
                <c:pt idx="6531">
                  <c:v>71.243679999999998</c:v>
                </c:pt>
                <c:pt idx="6532">
                  <c:v>71.261070000000004</c:v>
                </c:pt>
                <c:pt idx="6533">
                  <c:v>71.278469999999999</c:v>
                </c:pt>
                <c:pt idx="6534">
                  <c:v>71.295879999999997</c:v>
                </c:pt>
                <c:pt idx="6535">
                  <c:v>71.313280000000006</c:v>
                </c:pt>
                <c:pt idx="6536">
                  <c:v>71.330690000000004</c:v>
                </c:pt>
                <c:pt idx="6537">
                  <c:v>71.348100000000002</c:v>
                </c:pt>
                <c:pt idx="6538">
                  <c:v>71.36551</c:v>
                </c:pt>
                <c:pt idx="6539">
                  <c:v>71.382919999999999</c:v>
                </c:pt>
                <c:pt idx="6540">
                  <c:v>71.40034</c:v>
                </c:pt>
                <c:pt idx="6541">
                  <c:v>71.417760000000001</c:v>
                </c:pt>
                <c:pt idx="6542">
                  <c:v>71.435169999999999</c:v>
                </c:pt>
                <c:pt idx="6543">
                  <c:v>71.452590000000001</c:v>
                </c:pt>
                <c:pt idx="6544">
                  <c:v>71.470020000000005</c:v>
                </c:pt>
                <c:pt idx="6545">
                  <c:v>71.487440000000007</c:v>
                </c:pt>
                <c:pt idx="6546">
                  <c:v>71.504869999999997</c:v>
                </c:pt>
                <c:pt idx="6547">
                  <c:v>71.522300000000001</c:v>
                </c:pt>
                <c:pt idx="6548">
                  <c:v>71.539730000000006</c:v>
                </c:pt>
                <c:pt idx="6549">
                  <c:v>71.557169999999999</c:v>
                </c:pt>
                <c:pt idx="6550">
                  <c:v>71.574600000000004</c:v>
                </c:pt>
                <c:pt idx="6551">
                  <c:v>71.592039999999997</c:v>
                </c:pt>
                <c:pt idx="6552">
                  <c:v>71.609480000000005</c:v>
                </c:pt>
                <c:pt idx="6553">
                  <c:v>71.626919999999998</c:v>
                </c:pt>
                <c:pt idx="6554">
                  <c:v>71.644369999999995</c:v>
                </c:pt>
                <c:pt idx="6555">
                  <c:v>71.661820000000006</c:v>
                </c:pt>
                <c:pt idx="6556">
                  <c:v>71.679270000000002</c:v>
                </c:pt>
                <c:pt idx="6557">
                  <c:v>71.696719999999999</c:v>
                </c:pt>
                <c:pt idx="6558">
                  <c:v>71.714169999999996</c:v>
                </c:pt>
                <c:pt idx="6559">
                  <c:v>71.731629999999996</c:v>
                </c:pt>
                <c:pt idx="6560">
                  <c:v>71.749080000000006</c:v>
                </c:pt>
                <c:pt idx="6561">
                  <c:v>71.766540000000006</c:v>
                </c:pt>
                <c:pt idx="6562">
                  <c:v>71.784000000000006</c:v>
                </c:pt>
                <c:pt idx="6563">
                  <c:v>71.801469999999995</c:v>
                </c:pt>
                <c:pt idx="6564">
                  <c:v>71.818939999999998</c:v>
                </c:pt>
                <c:pt idx="6565">
                  <c:v>71.836399999999998</c:v>
                </c:pt>
                <c:pt idx="6566">
                  <c:v>71.853870000000001</c:v>
                </c:pt>
                <c:pt idx="6567">
                  <c:v>71.871350000000007</c:v>
                </c:pt>
                <c:pt idx="6568">
                  <c:v>71.888819999999996</c:v>
                </c:pt>
                <c:pt idx="6569">
                  <c:v>71.906300000000002</c:v>
                </c:pt>
                <c:pt idx="6570">
                  <c:v>71.923770000000005</c:v>
                </c:pt>
                <c:pt idx="6571">
                  <c:v>71.94126</c:v>
                </c:pt>
                <c:pt idx="6572">
                  <c:v>71.958740000000006</c:v>
                </c:pt>
                <c:pt idx="6573">
                  <c:v>71.976230000000001</c:v>
                </c:pt>
                <c:pt idx="6574">
                  <c:v>71.993709999999993</c:v>
                </c:pt>
                <c:pt idx="6575">
                  <c:v>72.011200000000002</c:v>
                </c:pt>
                <c:pt idx="6576">
                  <c:v>72.028689999999997</c:v>
                </c:pt>
                <c:pt idx="6577">
                  <c:v>72.046189999999996</c:v>
                </c:pt>
                <c:pt idx="6578">
                  <c:v>72.063680000000005</c:v>
                </c:pt>
                <c:pt idx="6579">
                  <c:v>72.081180000000003</c:v>
                </c:pt>
                <c:pt idx="6580">
                  <c:v>72.098690000000005</c:v>
                </c:pt>
                <c:pt idx="6581">
                  <c:v>72.116190000000003</c:v>
                </c:pt>
                <c:pt idx="6582">
                  <c:v>72.133690000000001</c:v>
                </c:pt>
                <c:pt idx="6583">
                  <c:v>72.151200000000003</c:v>
                </c:pt>
                <c:pt idx="6584">
                  <c:v>72.168700000000001</c:v>
                </c:pt>
                <c:pt idx="6585">
                  <c:v>72.186220000000006</c:v>
                </c:pt>
                <c:pt idx="6586">
                  <c:v>72.203729999999993</c:v>
                </c:pt>
                <c:pt idx="6587">
                  <c:v>72.221239999999995</c:v>
                </c:pt>
                <c:pt idx="6588">
                  <c:v>72.238759999999999</c:v>
                </c:pt>
                <c:pt idx="6589">
                  <c:v>72.256280000000004</c:v>
                </c:pt>
                <c:pt idx="6590">
                  <c:v>72.273799999999994</c:v>
                </c:pt>
                <c:pt idx="6591">
                  <c:v>72.291319999999999</c:v>
                </c:pt>
                <c:pt idx="6592">
                  <c:v>72.308850000000007</c:v>
                </c:pt>
                <c:pt idx="6593">
                  <c:v>72.32638</c:v>
                </c:pt>
                <c:pt idx="6594">
                  <c:v>72.343909999999994</c:v>
                </c:pt>
                <c:pt idx="6595">
                  <c:v>72.361440000000002</c:v>
                </c:pt>
                <c:pt idx="6596">
                  <c:v>72.378969999999995</c:v>
                </c:pt>
                <c:pt idx="6597">
                  <c:v>72.396510000000006</c:v>
                </c:pt>
                <c:pt idx="6598">
                  <c:v>72.414050000000003</c:v>
                </c:pt>
                <c:pt idx="6599">
                  <c:v>72.43159</c:v>
                </c:pt>
                <c:pt idx="6600">
                  <c:v>72.449129999999997</c:v>
                </c:pt>
                <c:pt idx="6601">
                  <c:v>72.466669999999993</c:v>
                </c:pt>
                <c:pt idx="6602">
                  <c:v>72.484219999999993</c:v>
                </c:pt>
                <c:pt idx="6603">
                  <c:v>72.501769999999993</c:v>
                </c:pt>
                <c:pt idx="6604">
                  <c:v>72.519329999999997</c:v>
                </c:pt>
                <c:pt idx="6605">
                  <c:v>72.536869999999993</c:v>
                </c:pt>
                <c:pt idx="6606">
                  <c:v>72.554429999999996</c:v>
                </c:pt>
                <c:pt idx="6607">
                  <c:v>72.57199</c:v>
                </c:pt>
                <c:pt idx="6608">
                  <c:v>72.589550000000003</c:v>
                </c:pt>
                <c:pt idx="6609">
                  <c:v>72.607110000000006</c:v>
                </c:pt>
                <c:pt idx="6610">
                  <c:v>72.624669999999995</c:v>
                </c:pt>
                <c:pt idx="6611">
                  <c:v>72.642240000000001</c:v>
                </c:pt>
                <c:pt idx="6612">
                  <c:v>72.659809999999993</c:v>
                </c:pt>
                <c:pt idx="6613">
                  <c:v>72.677379999999999</c:v>
                </c:pt>
                <c:pt idx="6614">
                  <c:v>72.694950000000006</c:v>
                </c:pt>
                <c:pt idx="6615">
                  <c:v>72.712519999999998</c:v>
                </c:pt>
                <c:pt idx="6616">
                  <c:v>72.730099999999993</c:v>
                </c:pt>
                <c:pt idx="6617">
                  <c:v>72.747680000000003</c:v>
                </c:pt>
                <c:pt idx="6618">
                  <c:v>72.765259999999998</c:v>
                </c:pt>
                <c:pt idx="6619">
                  <c:v>72.782839999999993</c:v>
                </c:pt>
                <c:pt idx="6620">
                  <c:v>72.800430000000006</c:v>
                </c:pt>
                <c:pt idx="6621">
                  <c:v>72.818020000000004</c:v>
                </c:pt>
                <c:pt idx="6622">
                  <c:v>72.835610000000003</c:v>
                </c:pt>
                <c:pt idx="6623">
                  <c:v>72.853200000000001</c:v>
                </c:pt>
                <c:pt idx="6624">
                  <c:v>72.87079</c:v>
                </c:pt>
                <c:pt idx="6625">
                  <c:v>72.888390000000001</c:v>
                </c:pt>
                <c:pt idx="6626">
                  <c:v>72.90598</c:v>
                </c:pt>
                <c:pt idx="6627">
                  <c:v>72.923580000000001</c:v>
                </c:pt>
                <c:pt idx="6628">
                  <c:v>72.941180000000003</c:v>
                </c:pt>
                <c:pt idx="6629">
                  <c:v>72.958789999999993</c:v>
                </c:pt>
                <c:pt idx="6630">
                  <c:v>72.976389999999995</c:v>
                </c:pt>
                <c:pt idx="6631">
                  <c:v>72.994</c:v>
                </c:pt>
                <c:pt idx="6632">
                  <c:v>73.011619999999994</c:v>
                </c:pt>
                <c:pt idx="6633">
                  <c:v>73.029229999999998</c:v>
                </c:pt>
                <c:pt idx="6634">
                  <c:v>73.046840000000003</c:v>
                </c:pt>
                <c:pt idx="6635">
                  <c:v>73.064459999999997</c:v>
                </c:pt>
                <c:pt idx="6636">
                  <c:v>73.082080000000005</c:v>
                </c:pt>
                <c:pt idx="6637">
                  <c:v>73.099699999999999</c:v>
                </c:pt>
                <c:pt idx="6638">
                  <c:v>73.117320000000007</c:v>
                </c:pt>
                <c:pt idx="6639">
                  <c:v>73.134950000000003</c:v>
                </c:pt>
                <c:pt idx="6640">
                  <c:v>73.15258</c:v>
                </c:pt>
                <c:pt idx="6641">
                  <c:v>73.170199999999994</c:v>
                </c:pt>
                <c:pt idx="6642">
                  <c:v>73.187839999999994</c:v>
                </c:pt>
                <c:pt idx="6643">
                  <c:v>73.205470000000005</c:v>
                </c:pt>
                <c:pt idx="6644">
                  <c:v>73.223110000000005</c:v>
                </c:pt>
                <c:pt idx="6645">
                  <c:v>73.240750000000006</c:v>
                </c:pt>
                <c:pt idx="6646">
                  <c:v>73.258380000000002</c:v>
                </c:pt>
                <c:pt idx="6647">
                  <c:v>73.276030000000006</c:v>
                </c:pt>
                <c:pt idx="6648">
                  <c:v>73.293670000000006</c:v>
                </c:pt>
                <c:pt idx="6649">
                  <c:v>73.311319999999995</c:v>
                </c:pt>
                <c:pt idx="6650">
                  <c:v>73.328969999999998</c:v>
                </c:pt>
                <c:pt idx="6651">
                  <c:v>73.346620000000001</c:v>
                </c:pt>
                <c:pt idx="6652">
                  <c:v>73.364270000000005</c:v>
                </c:pt>
                <c:pt idx="6653">
                  <c:v>73.381929999999997</c:v>
                </c:pt>
                <c:pt idx="6654">
                  <c:v>73.399590000000003</c:v>
                </c:pt>
                <c:pt idx="6655">
                  <c:v>73.417240000000007</c:v>
                </c:pt>
                <c:pt idx="6656">
                  <c:v>73.434910000000002</c:v>
                </c:pt>
                <c:pt idx="6657">
                  <c:v>73.452569999999994</c:v>
                </c:pt>
                <c:pt idx="6658">
                  <c:v>73.470240000000004</c:v>
                </c:pt>
                <c:pt idx="6659">
                  <c:v>73.487909999999999</c:v>
                </c:pt>
                <c:pt idx="6660">
                  <c:v>73.505579999999995</c:v>
                </c:pt>
                <c:pt idx="6661">
                  <c:v>73.523250000000004</c:v>
                </c:pt>
                <c:pt idx="6662">
                  <c:v>73.54092</c:v>
                </c:pt>
                <c:pt idx="6663">
                  <c:v>73.558599999999998</c:v>
                </c:pt>
                <c:pt idx="6664">
                  <c:v>73.576279999999997</c:v>
                </c:pt>
                <c:pt idx="6665">
                  <c:v>73.593959999999996</c:v>
                </c:pt>
                <c:pt idx="6666">
                  <c:v>73.611639999999994</c:v>
                </c:pt>
                <c:pt idx="6667">
                  <c:v>73.629329999999996</c:v>
                </c:pt>
                <c:pt idx="6668">
                  <c:v>73.647009999999995</c:v>
                </c:pt>
                <c:pt idx="6669">
                  <c:v>73.664699999999996</c:v>
                </c:pt>
                <c:pt idx="6670">
                  <c:v>73.682400000000001</c:v>
                </c:pt>
                <c:pt idx="6671">
                  <c:v>73.700090000000003</c:v>
                </c:pt>
                <c:pt idx="6672">
                  <c:v>73.717780000000005</c:v>
                </c:pt>
                <c:pt idx="6673">
                  <c:v>73.735479999999995</c:v>
                </c:pt>
                <c:pt idx="6674">
                  <c:v>73.75318</c:v>
                </c:pt>
                <c:pt idx="6675">
                  <c:v>73.770880000000005</c:v>
                </c:pt>
                <c:pt idx="6676">
                  <c:v>73.788579999999996</c:v>
                </c:pt>
                <c:pt idx="6677">
                  <c:v>73.806290000000004</c:v>
                </c:pt>
                <c:pt idx="6678">
                  <c:v>73.823999999999998</c:v>
                </c:pt>
                <c:pt idx="6679">
                  <c:v>73.841710000000006</c:v>
                </c:pt>
                <c:pt idx="6680">
                  <c:v>73.85942</c:v>
                </c:pt>
                <c:pt idx="6681">
                  <c:v>73.877139999999997</c:v>
                </c:pt>
                <c:pt idx="6682">
                  <c:v>73.894850000000005</c:v>
                </c:pt>
                <c:pt idx="6683">
                  <c:v>73.912570000000002</c:v>
                </c:pt>
                <c:pt idx="6684">
                  <c:v>73.930289999999999</c:v>
                </c:pt>
                <c:pt idx="6685">
                  <c:v>73.948009999999996</c:v>
                </c:pt>
                <c:pt idx="6686">
                  <c:v>73.965739999999997</c:v>
                </c:pt>
                <c:pt idx="6687">
                  <c:v>73.983469999999997</c:v>
                </c:pt>
                <c:pt idx="6688">
                  <c:v>74.001199999999997</c:v>
                </c:pt>
                <c:pt idx="6689">
                  <c:v>74.018929999999997</c:v>
                </c:pt>
                <c:pt idx="6690">
                  <c:v>74.036670000000001</c:v>
                </c:pt>
                <c:pt idx="6691">
                  <c:v>74.054400000000001</c:v>
                </c:pt>
                <c:pt idx="6692">
                  <c:v>74.072140000000005</c:v>
                </c:pt>
                <c:pt idx="6693">
                  <c:v>74.089879999999994</c:v>
                </c:pt>
                <c:pt idx="6694">
                  <c:v>74.107619999999997</c:v>
                </c:pt>
                <c:pt idx="6695">
                  <c:v>74.125370000000004</c:v>
                </c:pt>
                <c:pt idx="6696">
                  <c:v>74.143109999999993</c:v>
                </c:pt>
                <c:pt idx="6697">
                  <c:v>74.16086</c:v>
                </c:pt>
                <c:pt idx="6698">
                  <c:v>74.178610000000006</c:v>
                </c:pt>
                <c:pt idx="6699">
                  <c:v>74.196370000000002</c:v>
                </c:pt>
                <c:pt idx="6700">
                  <c:v>74.214119999999994</c:v>
                </c:pt>
                <c:pt idx="6701">
                  <c:v>74.231870000000001</c:v>
                </c:pt>
                <c:pt idx="6702">
                  <c:v>74.249629999999996</c:v>
                </c:pt>
                <c:pt idx="6703">
                  <c:v>74.267399999999995</c:v>
                </c:pt>
                <c:pt idx="6704">
                  <c:v>74.285160000000005</c:v>
                </c:pt>
                <c:pt idx="6705">
                  <c:v>74.302930000000003</c:v>
                </c:pt>
                <c:pt idx="6706">
                  <c:v>74.320689999999999</c:v>
                </c:pt>
                <c:pt idx="6707">
                  <c:v>74.338459999999998</c:v>
                </c:pt>
                <c:pt idx="6708">
                  <c:v>74.356229999999996</c:v>
                </c:pt>
                <c:pt idx="6709">
                  <c:v>74.374009999999998</c:v>
                </c:pt>
                <c:pt idx="6710">
                  <c:v>74.391779999999997</c:v>
                </c:pt>
                <c:pt idx="6711">
                  <c:v>74.409559999999999</c:v>
                </c:pt>
                <c:pt idx="6712">
                  <c:v>74.427350000000004</c:v>
                </c:pt>
                <c:pt idx="6713">
                  <c:v>74.445130000000006</c:v>
                </c:pt>
                <c:pt idx="6714">
                  <c:v>74.462909999999994</c:v>
                </c:pt>
                <c:pt idx="6715">
                  <c:v>74.480699999999999</c:v>
                </c:pt>
                <c:pt idx="6716">
                  <c:v>74.498490000000004</c:v>
                </c:pt>
                <c:pt idx="6717">
                  <c:v>74.516279999999995</c:v>
                </c:pt>
                <c:pt idx="6718">
                  <c:v>74.53407</c:v>
                </c:pt>
                <c:pt idx="6719">
                  <c:v>74.551860000000005</c:v>
                </c:pt>
                <c:pt idx="6720">
                  <c:v>74.569659999999999</c:v>
                </c:pt>
                <c:pt idx="6721">
                  <c:v>74.587459999999993</c:v>
                </c:pt>
                <c:pt idx="6722">
                  <c:v>74.605260000000001</c:v>
                </c:pt>
                <c:pt idx="6723">
                  <c:v>74.623069999999998</c:v>
                </c:pt>
                <c:pt idx="6724">
                  <c:v>74.640879999999996</c:v>
                </c:pt>
                <c:pt idx="6725">
                  <c:v>74.658680000000004</c:v>
                </c:pt>
                <c:pt idx="6726">
                  <c:v>74.676500000000004</c:v>
                </c:pt>
                <c:pt idx="6727">
                  <c:v>74.694310000000002</c:v>
                </c:pt>
                <c:pt idx="6728">
                  <c:v>74.712119999999999</c:v>
                </c:pt>
                <c:pt idx="6729">
                  <c:v>74.729929999999996</c:v>
                </c:pt>
                <c:pt idx="6730">
                  <c:v>74.74776</c:v>
                </c:pt>
                <c:pt idx="6731">
                  <c:v>74.76558</c:v>
                </c:pt>
                <c:pt idx="6732">
                  <c:v>74.7834</c:v>
                </c:pt>
                <c:pt idx="6733">
                  <c:v>74.801220000000001</c:v>
                </c:pt>
                <c:pt idx="6734">
                  <c:v>74.819050000000004</c:v>
                </c:pt>
                <c:pt idx="6735">
                  <c:v>74.836879999999994</c:v>
                </c:pt>
                <c:pt idx="6736">
                  <c:v>74.854709999999997</c:v>
                </c:pt>
                <c:pt idx="6737">
                  <c:v>74.872550000000004</c:v>
                </c:pt>
                <c:pt idx="6738">
                  <c:v>74.890379999999993</c:v>
                </c:pt>
                <c:pt idx="6739">
                  <c:v>74.90822</c:v>
                </c:pt>
                <c:pt idx="6740">
                  <c:v>74.926060000000007</c:v>
                </c:pt>
                <c:pt idx="6741">
                  <c:v>74.943899999999999</c:v>
                </c:pt>
                <c:pt idx="6742">
                  <c:v>74.961749999999995</c:v>
                </c:pt>
                <c:pt idx="6743">
                  <c:v>74.979590000000002</c:v>
                </c:pt>
                <c:pt idx="6744">
                  <c:v>74.997439999999997</c:v>
                </c:pt>
                <c:pt idx="6745">
                  <c:v>75.015289999999993</c:v>
                </c:pt>
                <c:pt idx="6746">
                  <c:v>75.033140000000003</c:v>
                </c:pt>
                <c:pt idx="6747">
                  <c:v>75.051000000000002</c:v>
                </c:pt>
                <c:pt idx="6748">
                  <c:v>75.068860000000001</c:v>
                </c:pt>
                <c:pt idx="6749">
                  <c:v>75.08672</c:v>
                </c:pt>
                <c:pt idx="6750">
                  <c:v>75.104579999999999</c:v>
                </c:pt>
                <c:pt idx="6751">
                  <c:v>75.122439999999997</c:v>
                </c:pt>
                <c:pt idx="6752">
                  <c:v>75.140299999999996</c:v>
                </c:pt>
                <c:pt idx="6753">
                  <c:v>75.158169999999998</c:v>
                </c:pt>
                <c:pt idx="6754">
                  <c:v>75.17604</c:v>
                </c:pt>
                <c:pt idx="6755">
                  <c:v>75.193920000000006</c:v>
                </c:pt>
                <c:pt idx="6756">
                  <c:v>75.211789999999993</c:v>
                </c:pt>
                <c:pt idx="6757">
                  <c:v>75.229669999999999</c:v>
                </c:pt>
                <c:pt idx="6758">
                  <c:v>75.247540000000001</c:v>
                </c:pt>
                <c:pt idx="6759">
                  <c:v>75.265429999999995</c:v>
                </c:pt>
                <c:pt idx="6760">
                  <c:v>75.28331</c:v>
                </c:pt>
                <c:pt idx="6761">
                  <c:v>75.301190000000005</c:v>
                </c:pt>
                <c:pt idx="6762">
                  <c:v>75.31908</c:v>
                </c:pt>
                <c:pt idx="6763">
                  <c:v>75.336969999999994</c:v>
                </c:pt>
                <c:pt idx="6764">
                  <c:v>75.354860000000002</c:v>
                </c:pt>
                <c:pt idx="6765">
                  <c:v>75.372749999999996</c:v>
                </c:pt>
                <c:pt idx="6766">
                  <c:v>75.390649999999994</c:v>
                </c:pt>
                <c:pt idx="6767">
                  <c:v>75.408550000000005</c:v>
                </c:pt>
                <c:pt idx="6768">
                  <c:v>75.426450000000003</c:v>
                </c:pt>
                <c:pt idx="6769">
                  <c:v>75.444339999999997</c:v>
                </c:pt>
                <c:pt idx="6770">
                  <c:v>75.462249999999997</c:v>
                </c:pt>
                <c:pt idx="6771">
                  <c:v>75.480159999999998</c:v>
                </c:pt>
                <c:pt idx="6772">
                  <c:v>75.498059999999995</c:v>
                </c:pt>
                <c:pt idx="6773">
                  <c:v>75.515979999999999</c:v>
                </c:pt>
                <c:pt idx="6774">
                  <c:v>75.533879999999996</c:v>
                </c:pt>
                <c:pt idx="6775">
                  <c:v>75.5518</c:v>
                </c:pt>
                <c:pt idx="6776">
                  <c:v>75.569720000000004</c:v>
                </c:pt>
                <c:pt idx="6777">
                  <c:v>75.587630000000004</c:v>
                </c:pt>
                <c:pt idx="6778">
                  <c:v>75.605549999999994</c:v>
                </c:pt>
                <c:pt idx="6779">
                  <c:v>75.623469999999998</c:v>
                </c:pt>
                <c:pt idx="6780">
                  <c:v>75.641400000000004</c:v>
                </c:pt>
                <c:pt idx="6781">
                  <c:v>75.659329999999997</c:v>
                </c:pt>
                <c:pt idx="6782">
                  <c:v>75.677260000000004</c:v>
                </c:pt>
                <c:pt idx="6783">
                  <c:v>75.695189999999997</c:v>
                </c:pt>
                <c:pt idx="6784">
                  <c:v>75.713120000000004</c:v>
                </c:pt>
                <c:pt idx="6785">
                  <c:v>75.731059999999999</c:v>
                </c:pt>
                <c:pt idx="6786">
                  <c:v>75.748990000000006</c:v>
                </c:pt>
                <c:pt idx="6787">
                  <c:v>75.766940000000005</c:v>
                </c:pt>
                <c:pt idx="6788">
                  <c:v>75.784880000000001</c:v>
                </c:pt>
                <c:pt idx="6789">
                  <c:v>75.80283</c:v>
                </c:pt>
                <c:pt idx="6790">
                  <c:v>75.820769999999996</c:v>
                </c:pt>
                <c:pt idx="6791">
                  <c:v>75.838710000000006</c:v>
                </c:pt>
                <c:pt idx="6792">
                  <c:v>75.856669999999994</c:v>
                </c:pt>
                <c:pt idx="6793">
                  <c:v>75.874619999999993</c:v>
                </c:pt>
                <c:pt idx="6794">
                  <c:v>75.892579999999995</c:v>
                </c:pt>
                <c:pt idx="6795">
                  <c:v>75.910529999999994</c:v>
                </c:pt>
                <c:pt idx="6796">
                  <c:v>75.928489999999996</c:v>
                </c:pt>
                <c:pt idx="6797">
                  <c:v>75.946449999999999</c:v>
                </c:pt>
                <c:pt idx="6798">
                  <c:v>75.964420000000004</c:v>
                </c:pt>
                <c:pt idx="6799">
                  <c:v>75.982380000000006</c:v>
                </c:pt>
                <c:pt idx="6800">
                  <c:v>76.000349999999997</c:v>
                </c:pt>
                <c:pt idx="6801">
                  <c:v>76.018320000000003</c:v>
                </c:pt>
                <c:pt idx="6802">
                  <c:v>76.036289999999994</c:v>
                </c:pt>
                <c:pt idx="6803">
                  <c:v>76.054259999999999</c:v>
                </c:pt>
                <c:pt idx="6804">
                  <c:v>76.072239999999994</c:v>
                </c:pt>
                <c:pt idx="6805">
                  <c:v>76.090220000000002</c:v>
                </c:pt>
                <c:pt idx="6806">
                  <c:v>76.108199999999997</c:v>
                </c:pt>
                <c:pt idx="6807">
                  <c:v>76.126180000000005</c:v>
                </c:pt>
                <c:pt idx="6808">
                  <c:v>76.144170000000003</c:v>
                </c:pt>
                <c:pt idx="6809">
                  <c:v>76.162149999999997</c:v>
                </c:pt>
                <c:pt idx="6810">
                  <c:v>76.180139999999994</c:v>
                </c:pt>
                <c:pt idx="6811">
                  <c:v>76.198130000000006</c:v>
                </c:pt>
                <c:pt idx="6812">
                  <c:v>76.216130000000007</c:v>
                </c:pt>
                <c:pt idx="6813">
                  <c:v>76.234120000000004</c:v>
                </c:pt>
                <c:pt idx="6814">
                  <c:v>76.252110000000002</c:v>
                </c:pt>
                <c:pt idx="6815">
                  <c:v>76.270110000000003</c:v>
                </c:pt>
                <c:pt idx="6816">
                  <c:v>76.288120000000006</c:v>
                </c:pt>
                <c:pt idx="6817">
                  <c:v>76.306120000000007</c:v>
                </c:pt>
                <c:pt idx="6818">
                  <c:v>76.324129999999997</c:v>
                </c:pt>
                <c:pt idx="6819">
                  <c:v>76.342129999999997</c:v>
                </c:pt>
                <c:pt idx="6820">
                  <c:v>76.360150000000004</c:v>
                </c:pt>
                <c:pt idx="6821">
                  <c:v>76.378150000000005</c:v>
                </c:pt>
                <c:pt idx="6822">
                  <c:v>76.396169999999998</c:v>
                </c:pt>
                <c:pt idx="6823">
                  <c:v>76.414180000000002</c:v>
                </c:pt>
                <c:pt idx="6824">
                  <c:v>76.432209999999998</c:v>
                </c:pt>
                <c:pt idx="6825">
                  <c:v>76.450230000000005</c:v>
                </c:pt>
                <c:pt idx="6826">
                  <c:v>76.468249999999998</c:v>
                </c:pt>
                <c:pt idx="6827">
                  <c:v>76.486270000000005</c:v>
                </c:pt>
                <c:pt idx="6828">
                  <c:v>76.504300000000001</c:v>
                </c:pt>
                <c:pt idx="6829">
                  <c:v>76.522319999999993</c:v>
                </c:pt>
                <c:pt idx="6830">
                  <c:v>76.540360000000007</c:v>
                </c:pt>
                <c:pt idx="6831">
                  <c:v>76.558390000000003</c:v>
                </c:pt>
                <c:pt idx="6832">
                  <c:v>76.576419999999999</c:v>
                </c:pt>
                <c:pt idx="6833">
                  <c:v>76.594470000000001</c:v>
                </c:pt>
                <c:pt idx="6834">
                  <c:v>76.612499999999997</c:v>
                </c:pt>
                <c:pt idx="6835">
                  <c:v>76.630549999999999</c:v>
                </c:pt>
                <c:pt idx="6836">
                  <c:v>76.648589999999999</c:v>
                </c:pt>
                <c:pt idx="6837">
                  <c:v>76.666629999999998</c:v>
                </c:pt>
                <c:pt idx="6838">
                  <c:v>76.68468</c:v>
                </c:pt>
                <c:pt idx="6839">
                  <c:v>76.702740000000006</c:v>
                </c:pt>
                <c:pt idx="6840">
                  <c:v>76.720789999999994</c:v>
                </c:pt>
                <c:pt idx="6841">
                  <c:v>76.738839999999996</c:v>
                </c:pt>
                <c:pt idx="6842">
                  <c:v>76.756900000000002</c:v>
                </c:pt>
                <c:pt idx="6843">
                  <c:v>76.774959999999993</c:v>
                </c:pt>
                <c:pt idx="6844">
                  <c:v>76.793009999999995</c:v>
                </c:pt>
                <c:pt idx="6845">
                  <c:v>76.811080000000004</c:v>
                </c:pt>
                <c:pt idx="6846">
                  <c:v>76.829149999999998</c:v>
                </c:pt>
                <c:pt idx="6847">
                  <c:v>76.847210000000004</c:v>
                </c:pt>
                <c:pt idx="6848">
                  <c:v>76.865279999999998</c:v>
                </c:pt>
                <c:pt idx="6849">
                  <c:v>76.883349999999993</c:v>
                </c:pt>
                <c:pt idx="6850">
                  <c:v>76.901430000000005</c:v>
                </c:pt>
                <c:pt idx="6851">
                  <c:v>76.919499999999999</c:v>
                </c:pt>
                <c:pt idx="6852">
                  <c:v>76.937579999999997</c:v>
                </c:pt>
                <c:pt idx="6853">
                  <c:v>76.955659999999995</c:v>
                </c:pt>
                <c:pt idx="6854">
                  <c:v>76.973740000000006</c:v>
                </c:pt>
                <c:pt idx="6855">
                  <c:v>76.991829999999993</c:v>
                </c:pt>
                <c:pt idx="6856">
                  <c:v>77.009910000000005</c:v>
                </c:pt>
                <c:pt idx="6857">
                  <c:v>77.028000000000006</c:v>
                </c:pt>
                <c:pt idx="6858">
                  <c:v>77.046090000000007</c:v>
                </c:pt>
                <c:pt idx="6859">
                  <c:v>77.064189999999996</c:v>
                </c:pt>
                <c:pt idx="6860">
                  <c:v>77.082279999999997</c:v>
                </c:pt>
                <c:pt idx="6861">
                  <c:v>77.100380000000001</c:v>
                </c:pt>
                <c:pt idx="6862">
                  <c:v>77.118480000000005</c:v>
                </c:pt>
                <c:pt idx="6863">
                  <c:v>77.136570000000006</c:v>
                </c:pt>
                <c:pt idx="6864">
                  <c:v>77.154679999999999</c:v>
                </c:pt>
                <c:pt idx="6865">
                  <c:v>77.172780000000003</c:v>
                </c:pt>
                <c:pt idx="6866">
                  <c:v>77.190899999999999</c:v>
                </c:pt>
                <c:pt idx="6867">
                  <c:v>77.209010000000006</c:v>
                </c:pt>
                <c:pt idx="6868">
                  <c:v>77.227109999999996</c:v>
                </c:pt>
                <c:pt idx="6869">
                  <c:v>77.245230000000006</c:v>
                </c:pt>
                <c:pt idx="6870">
                  <c:v>77.263339999999999</c:v>
                </c:pt>
                <c:pt idx="6871">
                  <c:v>77.281459999999996</c:v>
                </c:pt>
                <c:pt idx="6872">
                  <c:v>77.299580000000006</c:v>
                </c:pt>
                <c:pt idx="6873">
                  <c:v>77.317700000000002</c:v>
                </c:pt>
                <c:pt idx="6874">
                  <c:v>77.335830000000001</c:v>
                </c:pt>
                <c:pt idx="6875">
                  <c:v>77.353960000000001</c:v>
                </c:pt>
                <c:pt idx="6876">
                  <c:v>77.37209</c:v>
                </c:pt>
                <c:pt idx="6877">
                  <c:v>77.390219999999999</c:v>
                </c:pt>
                <c:pt idx="6878">
                  <c:v>77.408349999999999</c:v>
                </c:pt>
                <c:pt idx="6879">
                  <c:v>77.426479999999998</c:v>
                </c:pt>
                <c:pt idx="6880">
                  <c:v>77.444630000000004</c:v>
                </c:pt>
                <c:pt idx="6881">
                  <c:v>77.462760000000003</c:v>
                </c:pt>
                <c:pt idx="6882">
                  <c:v>77.480900000000005</c:v>
                </c:pt>
                <c:pt idx="6883">
                  <c:v>77.499049999999997</c:v>
                </c:pt>
                <c:pt idx="6884">
                  <c:v>77.517200000000003</c:v>
                </c:pt>
                <c:pt idx="6885">
                  <c:v>77.535340000000005</c:v>
                </c:pt>
                <c:pt idx="6886">
                  <c:v>77.553489999999996</c:v>
                </c:pt>
                <c:pt idx="6887">
                  <c:v>77.571650000000005</c:v>
                </c:pt>
                <c:pt idx="6888">
                  <c:v>77.589799999999997</c:v>
                </c:pt>
                <c:pt idx="6889">
                  <c:v>77.607960000000006</c:v>
                </c:pt>
                <c:pt idx="6890">
                  <c:v>77.626109999999997</c:v>
                </c:pt>
                <c:pt idx="6891">
                  <c:v>77.644270000000006</c:v>
                </c:pt>
                <c:pt idx="6892">
                  <c:v>77.662440000000004</c:v>
                </c:pt>
                <c:pt idx="6893">
                  <c:v>77.680599999999998</c:v>
                </c:pt>
                <c:pt idx="6894">
                  <c:v>77.698769999999996</c:v>
                </c:pt>
                <c:pt idx="6895">
                  <c:v>77.716939999999994</c:v>
                </c:pt>
                <c:pt idx="6896">
                  <c:v>77.735110000000006</c:v>
                </c:pt>
                <c:pt idx="6897">
                  <c:v>77.753280000000004</c:v>
                </c:pt>
                <c:pt idx="6898">
                  <c:v>77.771460000000005</c:v>
                </c:pt>
                <c:pt idx="6899">
                  <c:v>77.789630000000002</c:v>
                </c:pt>
                <c:pt idx="6900">
                  <c:v>77.807820000000007</c:v>
                </c:pt>
                <c:pt idx="6901">
                  <c:v>77.825999999999993</c:v>
                </c:pt>
                <c:pt idx="6902">
                  <c:v>77.844179999999994</c:v>
                </c:pt>
                <c:pt idx="6903">
                  <c:v>77.862369999999999</c:v>
                </c:pt>
                <c:pt idx="6904">
                  <c:v>77.880549999999999</c:v>
                </c:pt>
                <c:pt idx="6905">
                  <c:v>77.898750000000007</c:v>
                </c:pt>
                <c:pt idx="6906">
                  <c:v>77.916939999999997</c:v>
                </c:pt>
                <c:pt idx="6907">
                  <c:v>77.935130000000001</c:v>
                </c:pt>
                <c:pt idx="6908">
                  <c:v>77.953329999999994</c:v>
                </c:pt>
                <c:pt idx="6909">
                  <c:v>77.971530000000001</c:v>
                </c:pt>
                <c:pt idx="6910">
                  <c:v>77.989729999999994</c:v>
                </c:pt>
                <c:pt idx="6911">
                  <c:v>78.007930000000002</c:v>
                </c:pt>
                <c:pt idx="6912">
                  <c:v>78.026139999999998</c:v>
                </c:pt>
                <c:pt idx="6913">
                  <c:v>78.044349999999994</c:v>
                </c:pt>
                <c:pt idx="6914">
                  <c:v>78.062560000000005</c:v>
                </c:pt>
                <c:pt idx="6915">
                  <c:v>78.080770000000001</c:v>
                </c:pt>
                <c:pt idx="6916">
                  <c:v>78.098979999999997</c:v>
                </c:pt>
                <c:pt idx="6917">
                  <c:v>78.117199999999997</c:v>
                </c:pt>
                <c:pt idx="6918">
                  <c:v>78.135409999999993</c:v>
                </c:pt>
                <c:pt idx="6919">
                  <c:v>78.153639999999996</c:v>
                </c:pt>
                <c:pt idx="6920">
                  <c:v>78.171859999999995</c:v>
                </c:pt>
                <c:pt idx="6921">
                  <c:v>78.190089999999998</c:v>
                </c:pt>
                <c:pt idx="6922">
                  <c:v>78.208309999999997</c:v>
                </c:pt>
                <c:pt idx="6923">
                  <c:v>78.22654</c:v>
                </c:pt>
                <c:pt idx="6924">
                  <c:v>78.244770000000003</c:v>
                </c:pt>
                <c:pt idx="6925">
                  <c:v>78.263000000000005</c:v>
                </c:pt>
                <c:pt idx="6926">
                  <c:v>78.281229999999994</c:v>
                </c:pt>
                <c:pt idx="6927">
                  <c:v>78.299480000000003</c:v>
                </c:pt>
                <c:pt idx="6928">
                  <c:v>78.317719999999994</c:v>
                </c:pt>
                <c:pt idx="6929">
                  <c:v>78.335949999999997</c:v>
                </c:pt>
                <c:pt idx="6930">
                  <c:v>78.354200000000006</c:v>
                </c:pt>
                <c:pt idx="6931">
                  <c:v>78.372439999999997</c:v>
                </c:pt>
                <c:pt idx="6932">
                  <c:v>78.390690000000006</c:v>
                </c:pt>
                <c:pt idx="6933">
                  <c:v>78.408940000000001</c:v>
                </c:pt>
                <c:pt idx="6934">
                  <c:v>78.427189999999996</c:v>
                </c:pt>
                <c:pt idx="6935">
                  <c:v>78.445449999999994</c:v>
                </c:pt>
                <c:pt idx="6936">
                  <c:v>78.463710000000006</c:v>
                </c:pt>
                <c:pt idx="6937">
                  <c:v>78.481960000000001</c:v>
                </c:pt>
                <c:pt idx="6938">
                  <c:v>78.500219999999999</c:v>
                </c:pt>
                <c:pt idx="6939">
                  <c:v>78.51849</c:v>
                </c:pt>
                <c:pt idx="6940">
                  <c:v>78.536749999999998</c:v>
                </c:pt>
                <c:pt idx="6941">
                  <c:v>78.555019999999999</c:v>
                </c:pt>
                <c:pt idx="6942">
                  <c:v>78.57329</c:v>
                </c:pt>
                <c:pt idx="6943">
                  <c:v>78.591560000000001</c:v>
                </c:pt>
                <c:pt idx="6944">
                  <c:v>78.609830000000002</c:v>
                </c:pt>
                <c:pt idx="6945">
                  <c:v>78.628110000000007</c:v>
                </c:pt>
                <c:pt idx="6946">
                  <c:v>78.646389999999997</c:v>
                </c:pt>
                <c:pt idx="6947">
                  <c:v>78.664670000000001</c:v>
                </c:pt>
                <c:pt idx="6948">
                  <c:v>78.682950000000005</c:v>
                </c:pt>
                <c:pt idx="6949">
                  <c:v>78.701229999999995</c:v>
                </c:pt>
                <c:pt idx="6950">
                  <c:v>78.719520000000003</c:v>
                </c:pt>
                <c:pt idx="6951">
                  <c:v>78.737809999999996</c:v>
                </c:pt>
                <c:pt idx="6952">
                  <c:v>78.756100000000004</c:v>
                </c:pt>
                <c:pt idx="6953">
                  <c:v>78.774389999999997</c:v>
                </c:pt>
                <c:pt idx="6954">
                  <c:v>78.792680000000004</c:v>
                </c:pt>
                <c:pt idx="6955">
                  <c:v>78.810980000000001</c:v>
                </c:pt>
                <c:pt idx="6956">
                  <c:v>78.829279999999997</c:v>
                </c:pt>
                <c:pt idx="6957">
                  <c:v>78.847579999999994</c:v>
                </c:pt>
                <c:pt idx="6958">
                  <c:v>78.865880000000004</c:v>
                </c:pt>
                <c:pt idx="6959">
                  <c:v>78.884190000000004</c:v>
                </c:pt>
                <c:pt idx="6960">
                  <c:v>78.902500000000003</c:v>
                </c:pt>
                <c:pt idx="6961">
                  <c:v>78.920810000000003</c:v>
                </c:pt>
                <c:pt idx="6962">
                  <c:v>78.939120000000003</c:v>
                </c:pt>
                <c:pt idx="6963">
                  <c:v>78.957430000000002</c:v>
                </c:pt>
                <c:pt idx="6964">
                  <c:v>78.975750000000005</c:v>
                </c:pt>
                <c:pt idx="6965">
                  <c:v>78.994060000000005</c:v>
                </c:pt>
                <c:pt idx="6966">
                  <c:v>79.012379999999993</c:v>
                </c:pt>
                <c:pt idx="6967">
                  <c:v>79.030709999999999</c:v>
                </c:pt>
                <c:pt idx="6968">
                  <c:v>79.049030000000002</c:v>
                </c:pt>
                <c:pt idx="6969">
                  <c:v>79.067350000000005</c:v>
                </c:pt>
                <c:pt idx="6970">
                  <c:v>79.08569</c:v>
                </c:pt>
                <c:pt idx="6971">
                  <c:v>79.104010000000002</c:v>
                </c:pt>
                <c:pt idx="6972">
                  <c:v>79.122339999999994</c:v>
                </c:pt>
                <c:pt idx="6973">
                  <c:v>79.140690000000006</c:v>
                </c:pt>
                <c:pt idx="6974">
                  <c:v>79.159019999999998</c:v>
                </c:pt>
                <c:pt idx="6975">
                  <c:v>79.177359999999993</c:v>
                </c:pt>
                <c:pt idx="6976">
                  <c:v>79.195700000000002</c:v>
                </c:pt>
                <c:pt idx="6977">
                  <c:v>79.214039999999997</c:v>
                </c:pt>
                <c:pt idx="6978">
                  <c:v>79.232389999999995</c:v>
                </c:pt>
                <c:pt idx="6979">
                  <c:v>79.250739999999993</c:v>
                </c:pt>
                <c:pt idx="6980">
                  <c:v>79.269090000000006</c:v>
                </c:pt>
                <c:pt idx="6981">
                  <c:v>79.287440000000004</c:v>
                </c:pt>
                <c:pt idx="6982">
                  <c:v>79.305790000000002</c:v>
                </c:pt>
                <c:pt idx="6983">
                  <c:v>79.324150000000003</c:v>
                </c:pt>
                <c:pt idx="6984">
                  <c:v>79.342510000000004</c:v>
                </c:pt>
                <c:pt idx="6985">
                  <c:v>79.360870000000006</c:v>
                </c:pt>
                <c:pt idx="6986">
                  <c:v>79.379230000000007</c:v>
                </c:pt>
                <c:pt idx="6987">
                  <c:v>79.397589999999994</c:v>
                </c:pt>
                <c:pt idx="6988">
                  <c:v>79.415959999999998</c:v>
                </c:pt>
                <c:pt idx="6989">
                  <c:v>79.434330000000003</c:v>
                </c:pt>
                <c:pt idx="6990">
                  <c:v>79.452699999999993</c:v>
                </c:pt>
                <c:pt idx="6991">
                  <c:v>79.471080000000001</c:v>
                </c:pt>
                <c:pt idx="6992">
                  <c:v>79.489450000000005</c:v>
                </c:pt>
                <c:pt idx="6993">
                  <c:v>79.507829999999998</c:v>
                </c:pt>
                <c:pt idx="6994">
                  <c:v>79.526210000000006</c:v>
                </c:pt>
                <c:pt idx="6995">
                  <c:v>79.544589999999999</c:v>
                </c:pt>
                <c:pt idx="6996">
                  <c:v>79.562970000000007</c:v>
                </c:pt>
                <c:pt idx="6997">
                  <c:v>79.581360000000004</c:v>
                </c:pt>
                <c:pt idx="6998">
                  <c:v>79.59975</c:v>
                </c:pt>
                <c:pt idx="6999">
                  <c:v>79.618129999999994</c:v>
                </c:pt>
                <c:pt idx="7000">
                  <c:v>79.636529999999993</c:v>
                </c:pt>
                <c:pt idx="7001">
                  <c:v>79.654920000000004</c:v>
                </c:pt>
                <c:pt idx="7002">
                  <c:v>79.673320000000004</c:v>
                </c:pt>
                <c:pt idx="7003">
                  <c:v>79.691720000000004</c:v>
                </c:pt>
                <c:pt idx="7004">
                  <c:v>79.710120000000003</c:v>
                </c:pt>
                <c:pt idx="7005">
                  <c:v>79.728520000000003</c:v>
                </c:pt>
                <c:pt idx="7006">
                  <c:v>79.746930000000006</c:v>
                </c:pt>
                <c:pt idx="7007">
                  <c:v>79.765339999999995</c:v>
                </c:pt>
                <c:pt idx="7008">
                  <c:v>79.783739999999995</c:v>
                </c:pt>
                <c:pt idx="7009">
                  <c:v>79.802149999999997</c:v>
                </c:pt>
                <c:pt idx="7010">
                  <c:v>79.82056</c:v>
                </c:pt>
                <c:pt idx="7011">
                  <c:v>79.838980000000006</c:v>
                </c:pt>
                <c:pt idx="7012">
                  <c:v>79.857399999999998</c:v>
                </c:pt>
                <c:pt idx="7013">
                  <c:v>79.875820000000004</c:v>
                </c:pt>
                <c:pt idx="7014">
                  <c:v>79.894239999999996</c:v>
                </c:pt>
                <c:pt idx="7015">
                  <c:v>79.912670000000006</c:v>
                </c:pt>
                <c:pt idx="7016">
                  <c:v>79.931089999999998</c:v>
                </c:pt>
                <c:pt idx="7017">
                  <c:v>79.949520000000007</c:v>
                </c:pt>
                <c:pt idx="7018">
                  <c:v>79.967950000000002</c:v>
                </c:pt>
                <c:pt idx="7019">
                  <c:v>79.986379999999997</c:v>
                </c:pt>
                <c:pt idx="7020">
                  <c:v>80.004819999999995</c:v>
                </c:pt>
                <c:pt idx="7021">
                  <c:v>80.023250000000004</c:v>
                </c:pt>
                <c:pt idx="7022">
                  <c:v>80.041690000000003</c:v>
                </c:pt>
                <c:pt idx="7023">
                  <c:v>80.060130000000001</c:v>
                </c:pt>
                <c:pt idx="7024">
                  <c:v>80.078580000000002</c:v>
                </c:pt>
                <c:pt idx="7025">
                  <c:v>80.097020000000001</c:v>
                </c:pt>
                <c:pt idx="7026">
                  <c:v>80.115470000000002</c:v>
                </c:pt>
                <c:pt idx="7027">
                  <c:v>80.133920000000003</c:v>
                </c:pt>
                <c:pt idx="7028">
                  <c:v>80.152370000000005</c:v>
                </c:pt>
                <c:pt idx="7029">
                  <c:v>80.170829999999995</c:v>
                </c:pt>
                <c:pt idx="7030">
                  <c:v>80.18929</c:v>
                </c:pt>
                <c:pt idx="7031">
                  <c:v>80.207740000000001</c:v>
                </c:pt>
                <c:pt idx="7032">
                  <c:v>80.226200000000006</c:v>
                </c:pt>
                <c:pt idx="7033">
                  <c:v>80.244669999999999</c:v>
                </c:pt>
                <c:pt idx="7034">
                  <c:v>80.263130000000004</c:v>
                </c:pt>
                <c:pt idx="7035">
                  <c:v>80.281589999999994</c:v>
                </c:pt>
                <c:pt idx="7036">
                  <c:v>80.300060000000002</c:v>
                </c:pt>
                <c:pt idx="7037">
                  <c:v>80.318529999999996</c:v>
                </c:pt>
                <c:pt idx="7038">
                  <c:v>80.337010000000006</c:v>
                </c:pt>
                <c:pt idx="7039">
                  <c:v>80.35548</c:v>
                </c:pt>
                <c:pt idx="7040">
                  <c:v>80.373959999999997</c:v>
                </c:pt>
                <c:pt idx="7041">
                  <c:v>80.392439999999993</c:v>
                </c:pt>
                <c:pt idx="7042">
                  <c:v>80.410920000000004</c:v>
                </c:pt>
                <c:pt idx="7043">
                  <c:v>80.429410000000004</c:v>
                </c:pt>
                <c:pt idx="7044">
                  <c:v>80.447890000000001</c:v>
                </c:pt>
                <c:pt idx="7045">
                  <c:v>80.466380000000001</c:v>
                </c:pt>
                <c:pt idx="7046">
                  <c:v>80.484870000000001</c:v>
                </c:pt>
                <c:pt idx="7047">
                  <c:v>80.503360000000001</c:v>
                </c:pt>
                <c:pt idx="7048">
                  <c:v>80.521850000000001</c:v>
                </c:pt>
                <c:pt idx="7049">
                  <c:v>80.540350000000004</c:v>
                </c:pt>
                <c:pt idx="7050">
                  <c:v>80.558850000000007</c:v>
                </c:pt>
                <c:pt idx="7051">
                  <c:v>80.577349999999996</c:v>
                </c:pt>
                <c:pt idx="7052">
                  <c:v>80.595849999999999</c:v>
                </c:pt>
                <c:pt idx="7053">
                  <c:v>80.614360000000005</c:v>
                </c:pt>
                <c:pt idx="7054">
                  <c:v>80.632869999999997</c:v>
                </c:pt>
                <c:pt idx="7055">
                  <c:v>80.65137</c:v>
                </c:pt>
                <c:pt idx="7056">
                  <c:v>80.669880000000006</c:v>
                </c:pt>
                <c:pt idx="7057">
                  <c:v>80.688400000000001</c:v>
                </c:pt>
                <c:pt idx="7058">
                  <c:v>80.706909999999993</c:v>
                </c:pt>
                <c:pt idx="7059">
                  <c:v>80.725430000000003</c:v>
                </c:pt>
                <c:pt idx="7060">
                  <c:v>80.743949999999998</c:v>
                </c:pt>
                <c:pt idx="7061">
                  <c:v>80.762469999999993</c:v>
                </c:pt>
                <c:pt idx="7062">
                  <c:v>80.781000000000006</c:v>
                </c:pt>
                <c:pt idx="7063">
                  <c:v>80.799520000000001</c:v>
                </c:pt>
                <c:pt idx="7064">
                  <c:v>80.818049999999999</c:v>
                </c:pt>
                <c:pt idx="7065">
                  <c:v>80.836579999999998</c:v>
                </c:pt>
                <c:pt idx="7066">
                  <c:v>80.855109999999996</c:v>
                </c:pt>
                <c:pt idx="7067">
                  <c:v>80.873649999999998</c:v>
                </c:pt>
                <c:pt idx="7068">
                  <c:v>80.892179999999996</c:v>
                </c:pt>
                <c:pt idx="7069">
                  <c:v>80.910719999999998</c:v>
                </c:pt>
                <c:pt idx="7070">
                  <c:v>80.929259999999999</c:v>
                </c:pt>
                <c:pt idx="7071">
                  <c:v>80.947810000000004</c:v>
                </c:pt>
                <c:pt idx="7072">
                  <c:v>80.966350000000006</c:v>
                </c:pt>
                <c:pt idx="7073">
                  <c:v>80.984899999999996</c:v>
                </c:pt>
                <c:pt idx="7074">
                  <c:v>81.003450000000001</c:v>
                </c:pt>
                <c:pt idx="7075">
                  <c:v>81.022000000000006</c:v>
                </c:pt>
                <c:pt idx="7076">
                  <c:v>81.040549999999996</c:v>
                </c:pt>
                <c:pt idx="7077">
                  <c:v>81.059110000000004</c:v>
                </c:pt>
                <c:pt idx="7078">
                  <c:v>81.077669999999998</c:v>
                </c:pt>
                <c:pt idx="7079">
                  <c:v>81.096230000000006</c:v>
                </c:pt>
                <c:pt idx="7080">
                  <c:v>81.114789999999999</c:v>
                </c:pt>
                <c:pt idx="7081">
                  <c:v>81.133349999999993</c:v>
                </c:pt>
                <c:pt idx="7082">
                  <c:v>81.151920000000004</c:v>
                </c:pt>
                <c:pt idx="7083">
                  <c:v>81.170490000000001</c:v>
                </c:pt>
                <c:pt idx="7084">
                  <c:v>81.189059999999998</c:v>
                </c:pt>
                <c:pt idx="7085">
                  <c:v>81.207629999999995</c:v>
                </c:pt>
                <c:pt idx="7086">
                  <c:v>81.226200000000006</c:v>
                </c:pt>
                <c:pt idx="7087">
                  <c:v>81.244780000000006</c:v>
                </c:pt>
                <c:pt idx="7088">
                  <c:v>81.263369999999995</c:v>
                </c:pt>
                <c:pt idx="7089">
                  <c:v>81.281940000000006</c:v>
                </c:pt>
                <c:pt idx="7090">
                  <c:v>81.300529999999995</c:v>
                </c:pt>
                <c:pt idx="7091">
                  <c:v>81.319109999999995</c:v>
                </c:pt>
                <c:pt idx="7092">
                  <c:v>81.337699999999998</c:v>
                </c:pt>
                <c:pt idx="7093">
                  <c:v>81.356290000000001</c:v>
                </c:pt>
                <c:pt idx="7094">
                  <c:v>81.374889999999994</c:v>
                </c:pt>
                <c:pt idx="7095">
                  <c:v>81.393479999999997</c:v>
                </c:pt>
                <c:pt idx="7096">
                  <c:v>81.41207</c:v>
                </c:pt>
                <c:pt idx="7097">
                  <c:v>81.430670000000006</c:v>
                </c:pt>
                <c:pt idx="7098">
                  <c:v>81.449269999999999</c:v>
                </c:pt>
                <c:pt idx="7099">
                  <c:v>81.467870000000005</c:v>
                </c:pt>
                <c:pt idx="7100">
                  <c:v>81.48648</c:v>
                </c:pt>
                <c:pt idx="7101">
                  <c:v>81.505089999999996</c:v>
                </c:pt>
                <c:pt idx="7102">
                  <c:v>81.523700000000005</c:v>
                </c:pt>
                <c:pt idx="7103">
                  <c:v>81.542299999999997</c:v>
                </c:pt>
                <c:pt idx="7104">
                  <c:v>81.560919999999996</c:v>
                </c:pt>
                <c:pt idx="7105">
                  <c:v>81.579539999999994</c:v>
                </c:pt>
                <c:pt idx="7106">
                  <c:v>81.598150000000004</c:v>
                </c:pt>
                <c:pt idx="7107">
                  <c:v>81.616770000000002</c:v>
                </c:pt>
                <c:pt idx="7108">
                  <c:v>81.635390000000001</c:v>
                </c:pt>
                <c:pt idx="7109">
                  <c:v>81.65401</c:v>
                </c:pt>
                <c:pt idx="7110">
                  <c:v>81.672650000000004</c:v>
                </c:pt>
                <c:pt idx="7111">
                  <c:v>81.691270000000003</c:v>
                </c:pt>
                <c:pt idx="7112">
                  <c:v>81.709900000000005</c:v>
                </c:pt>
                <c:pt idx="7113">
                  <c:v>81.728530000000006</c:v>
                </c:pt>
                <c:pt idx="7114">
                  <c:v>81.747169999999997</c:v>
                </c:pt>
                <c:pt idx="7115">
                  <c:v>81.765810000000002</c:v>
                </c:pt>
                <c:pt idx="7116">
                  <c:v>81.784450000000007</c:v>
                </c:pt>
                <c:pt idx="7117">
                  <c:v>81.803089999999997</c:v>
                </c:pt>
                <c:pt idx="7118">
                  <c:v>81.821719999999999</c:v>
                </c:pt>
                <c:pt idx="7119">
                  <c:v>81.840369999999993</c:v>
                </c:pt>
                <c:pt idx="7120">
                  <c:v>81.859020000000001</c:v>
                </c:pt>
                <c:pt idx="7121">
                  <c:v>81.877669999999995</c:v>
                </c:pt>
                <c:pt idx="7122">
                  <c:v>81.896320000000003</c:v>
                </c:pt>
                <c:pt idx="7123">
                  <c:v>81.914969999999997</c:v>
                </c:pt>
                <c:pt idx="7124">
                  <c:v>81.933629999999994</c:v>
                </c:pt>
                <c:pt idx="7125">
                  <c:v>81.952290000000005</c:v>
                </c:pt>
                <c:pt idx="7126">
                  <c:v>81.970950000000002</c:v>
                </c:pt>
                <c:pt idx="7127">
                  <c:v>81.989609999999999</c:v>
                </c:pt>
                <c:pt idx="7128">
                  <c:v>82.008269999999996</c:v>
                </c:pt>
                <c:pt idx="7129">
                  <c:v>82.026939999999996</c:v>
                </c:pt>
                <c:pt idx="7130">
                  <c:v>82.045609999999996</c:v>
                </c:pt>
                <c:pt idx="7131">
                  <c:v>82.064279999999997</c:v>
                </c:pt>
                <c:pt idx="7132">
                  <c:v>82.082949999999997</c:v>
                </c:pt>
                <c:pt idx="7133">
                  <c:v>82.101619999999997</c:v>
                </c:pt>
                <c:pt idx="7134">
                  <c:v>82.1203</c:v>
                </c:pt>
                <c:pt idx="7135">
                  <c:v>82.138980000000004</c:v>
                </c:pt>
                <c:pt idx="7136">
                  <c:v>82.157660000000007</c:v>
                </c:pt>
                <c:pt idx="7137">
                  <c:v>82.176349999999999</c:v>
                </c:pt>
                <c:pt idx="7138">
                  <c:v>82.195030000000003</c:v>
                </c:pt>
                <c:pt idx="7139">
                  <c:v>82.213710000000006</c:v>
                </c:pt>
                <c:pt idx="7140">
                  <c:v>82.232410000000002</c:v>
                </c:pt>
                <c:pt idx="7141">
                  <c:v>82.251099999999994</c:v>
                </c:pt>
                <c:pt idx="7142">
                  <c:v>82.26979</c:v>
                </c:pt>
                <c:pt idx="7143">
                  <c:v>82.288489999999996</c:v>
                </c:pt>
                <c:pt idx="7144">
                  <c:v>82.307190000000006</c:v>
                </c:pt>
                <c:pt idx="7145">
                  <c:v>82.325890000000001</c:v>
                </c:pt>
                <c:pt idx="7146">
                  <c:v>82.344589999999997</c:v>
                </c:pt>
                <c:pt idx="7147">
                  <c:v>82.363299999999995</c:v>
                </c:pt>
                <c:pt idx="7148">
                  <c:v>82.382000000000005</c:v>
                </c:pt>
                <c:pt idx="7149">
                  <c:v>82.400710000000004</c:v>
                </c:pt>
                <c:pt idx="7150">
                  <c:v>82.419420000000002</c:v>
                </c:pt>
                <c:pt idx="7151">
                  <c:v>82.438130000000001</c:v>
                </c:pt>
                <c:pt idx="7152">
                  <c:v>82.456850000000003</c:v>
                </c:pt>
                <c:pt idx="7153">
                  <c:v>82.475560000000002</c:v>
                </c:pt>
                <c:pt idx="7154">
                  <c:v>82.494290000000007</c:v>
                </c:pt>
                <c:pt idx="7155">
                  <c:v>82.513009999999994</c:v>
                </c:pt>
                <c:pt idx="7156">
                  <c:v>82.531729999999996</c:v>
                </c:pt>
                <c:pt idx="7157">
                  <c:v>82.550449999999998</c:v>
                </c:pt>
                <c:pt idx="7158">
                  <c:v>82.569180000000003</c:v>
                </c:pt>
                <c:pt idx="7159">
                  <c:v>82.587909999999994</c:v>
                </c:pt>
                <c:pt idx="7160">
                  <c:v>82.606639999999999</c:v>
                </c:pt>
                <c:pt idx="7161">
                  <c:v>82.625380000000007</c:v>
                </c:pt>
                <c:pt idx="7162">
                  <c:v>82.644120000000001</c:v>
                </c:pt>
                <c:pt idx="7163">
                  <c:v>82.662859999999995</c:v>
                </c:pt>
                <c:pt idx="7164">
                  <c:v>82.68159</c:v>
                </c:pt>
                <c:pt idx="7165">
                  <c:v>82.700339999999997</c:v>
                </c:pt>
                <c:pt idx="7166">
                  <c:v>82.719089999999994</c:v>
                </c:pt>
                <c:pt idx="7167">
                  <c:v>82.737830000000002</c:v>
                </c:pt>
                <c:pt idx="7168">
                  <c:v>82.75658</c:v>
                </c:pt>
                <c:pt idx="7169">
                  <c:v>82.775329999999997</c:v>
                </c:pt>
                <c:pt idx="7170">
                  <c:v>82.794079999999994</c:v>
                </c:pt>
                <c:pt idx="7171">
                  <c:v>82.812839999999994</c:v>
                </c:pt>
                <c:pt idx="7172">
                  <c:v>82.831599999999995</c:v>
                </c:pt>
                <c:pt idx="7173">
                  <c:v>82.850359999999995</c:v>
                </c:pt>
                <c:pt idx="7174">
                  <c:v>82.869119999999995</c:v>
                </c:pt>
                <c:pt idx="7175">
                  <c:v>82.887889999999999</c:v>
                </c:pt>
                <c:pt idx="7176">
                  <c:v>82.906649999999999</c:v>
                </c:pt>
                <c:pt idx="7177">
                  <c:v>82.925420000000003</c:v>
                </c:pt>
                <c:pt idx="7178">
                  <c:v>82.944190000000006</c:v>
                </c:pt>
                <c:pt idx="7179">
                  <c:v>82.962959999999995</c:v>
                </c:pt>
                <c:pt idx="7180">
                  <c:v>82.981740000000002</c:v>
                </c:pt>
                <c:pt idx="7181">
                  <c:v>83.000510000000006</c:v>
                </c:pt>
                <c:pt idx="7182">
                  <c:v>83.019289999999998</c:v>
                </c:pt>
                <c:pt idx="7183">
                  <c:v>83.038070000000005</c:v>
                </c:pt>
                <c:pt idx="7184">
                  <c:v>83.056849999999997</c:v>
                </c:pt>
                <c:pt idx="7185">
                  <c:v>83.075640000000007</c:v>
                </c:pt>
                <c:pt idx="7186">
                  <c:v>83.094430000000003</c:v>
                </c:pt>
                <c:pt idx="7187">
                  <c:v>83.113209999999995</c:v>
                </c:pt>
                <c:pt idx="7188">
                  <c:v>83.132009999999994</c:v>
                </c:pt>
                <c:pt idx="7189">
                  <c:v>83.150800000000004</c:v>
                </c:pt>
                <c:pt idx="7190">
                  <c:v>83.169589999999999</c:v>
                </c:pt>
                <c:pt idx="7191">
                  <c:v>83.188389999999998</c:v>
                </c:pt>
                <c:pt idx="7192">
                  <c:v>83.2072</c:v>
                </c:pt>
                <c:pt idx="7193">
                  <c:v>83.225999999999999</c:v>
                </c:pt>
                <c:pt idx="7194">
                  <c:v>83.244799999999998</c:v>
                </c:pt>
                <c:pt idx="7195">
                  <c:v>83.26361</c:v>
                </c:pt>
                <c:pt idx="7196">
                  <c:v>83.282420000000002</c:v>
                </c:pt>
                <c:pt idx="7197">
                  <c:v>83.301230000000004</c:v>
                </c:pt>
                <c:pt idx="7198">
                  <c:v>83.320040000000006</c:v>
                </c:pt>
                <c:pt idx="7199">
                  <c:v>83.338849999999994</c:v>
                </c:pt>
                <c:pt idx="7200">
                  <c:v>83.357669999999999</c:v>
                </c:pt>
                <c:pt idx="7201">
                  <c:v>83.376499999999993</c:v>
                </c:pt>
                <c:pt idx="7202">
                  <c:v>83.395309999999995</c:v>
                </c:pt>
                <c:pt idx="7203">
                  <c:v>83.414140000000003</c:v>
                </c:pt>
                <c:pt idx="7204">
                  <c:v>83.432959999999994</c:v>
                </c:pt>
                <c:pt idx="7205">
                  <c:v>83.451790000000003</c:v>
                </c:pt>
                <c:pt idx="7206">
                  <c:v>83.470619999999997</c:v>
                </c:pt>
                <c:pt idx="7207">
                  <c:v>83.489450000000005</c:v>
                </c:pt>
                <c:pt idx="7208">
                  <c:v>83.508290000000002</c:v>
                </c:pt>
                <c:pt idx="7209">
                  <c:v>83.527119999999996</c:v>
                </c:pt>
                <c:pt idx="7210">
                  <c:v>83.545959999999994</c:v>
                </c:pt>
                <c:pt idx="7211">
                  <c:v>83.564800000000005</c:v>
                </c:pt>
                <c:pt idx="7212">
                  <c:v>83.583640000000003</c:v>
                </c:pt>
                <c:pt idx="7213">
                  <c:v>83.602490000000003</c:v>
                </c:pt>
                <c:pt idx="7214">
                  <c:v>83.621340000000004</c:v>
                </c:pt>
                <c:pt idx="7215">
                  <c:v>83.640180000000001</c:v>
                </c:pt>
                <c:pt idx="7216">
                  <c:v>83.659030000000001</c:v>
                </c:pt>
                <c:pt idx="7217">
                  <c:v>83.677890000000005</c:v>
                </c:pt>
                <c:pt idx="7218">
                  <c:v>83.696749999999994</c:v>
                </c:pt>
                <c:pt idx="7219">
                  <c:v>83.715599999999995</c:v>
                </c:pt>
                <c:pt idx="7220">
                  <c:v>83.734459999999999</c:v>
                </c:pt>
                <c:pt idx="7221">
                  <c:v>83.753320000000002</c:v>
                </c:pt>
                <c:pt idx="7222">
                  <c:v>83.772189999999995</c:v>
                </c:pt>
                <c:pt idx="7223">
                  <c:v>83.791049999999998</c:v>
                </c:pt>
                <c:pt idx="7224">
                  <c:v>83.809920000000005</c:v>
                </c:pt>
                <c:pt idx="7225">
                  <c:v>83.828789999999998</c:v>
                </c:pt>
                <c:pt idx="7226">
                  <c:v>83.847660000000005</c:v>
                </c:pt>
                <c:pt idx="7227">
                  <c:v>83.866540000000001</c:v>
                </c:pt>
                <c:pt idx="7228">
                  <c:v>83.885409999999993</c:v>
                </c:pt>
                <c:pt idx="7229">
                  <c:v>83.904290000000003</c:v>
                </c:pt>
                <c:pt idx="7230">
                  <c:v>83.923169999999999</c:v>
                </c:pt>
                <c:pt idx="7231">
                  <c:v>83.942049999999995</c:v>
                </c:pt>
                <c:pt idx="7232">
                  <c:v>83.960939999999994</c:v>
                </c:pt>
                <c:pt idx="7233">
                  <c:v>83.979830000000007</c:v>
                </c:pt>
                <c:pt idx="7234">
                  <c:v>83.998720000000006</c:v>
                </c:pt>
                <c:pt idx="7235">
                  <c:v>84.017610000000005</c:v>
                </c:pt>
                <c:pt idx="7236">
                  <c:v>84.036500000000004</c:v>
                </c:pt>
                <c:pt idx="7237">
                  <c:v>84.055400000000006</c:v>
                </c:pt>
                <c:pt idx="7238">
                  <c:v>84.074299999999994</c:v>
                </c:pt>
                <c:pt idx="7239">
                  <c:v>84.093190000000007</c:v>
                </c:pt>
                <c:pt idx="7240">
                  <c:v>84.112099999999998</c:v>
                </c:pt>
                <c:pt idx="7241">
                  <c:v>84.131</c:v>
                </c:pt>
                <c:pt idx="7242">
                  <c:v>84.149910000000006</c:v>
                </c:pt>
                <c:pt idx="7243">
                  <c:v>84.168819999999997</c:v>
                </c:pt>
                <c:pt idx="7244">
                  <c:v>84.187730000000002</c:v>
                </c:pt>
                <c:pt idx="7245">
                  <c:v>84.206639999999993</c:v>
                </c:pt>
                <c:pt idx="7246">
                  <c:v>84.225560000000002</c:v>
                </c:pt>
                <c:pt idx="7247">
                  <c:v>84.244470000000007</c:v>
                </c:pt>
                <c:pt idx="7248">
                  <c:v>84.263390000000001</c:v>
                </c:pt>
                <c:pt idx="7249">
                  <c:v>84.282309999999995</c:v>
                </c:pt>
                <c:pt idx="7250">
                  <c:v>84.301230000000004</c:v>
                </c:pt>
                <c:pt idx="7251">
                  <c:v>84.320160000000001</c:v>
                </c:pt>
                <c:pt idx="7252">
                  <c:v>84.339089999999999</c:v>
                </c:pt>
                <c:pt idx="7253">
                  <c:v>84.358019999999996</c:v>
                </c:pt>
                <c:pt idx="7254">
                  <c:v>84.376949999999994</c:v>
                </c:pt>
                <c:pt idx="7255">
                  <c:v>84.395880000000005</c:v>
                </c:pt>
                <c:pt idx="7256">
                  <c:v>84.414820000000006</c:v>
                </c:pt>
                <c:pt idx="7257">
                  <c:v>84.433750000000003</c:v>
                </c:pt>
                <c:pt idx="7258">
                  <c:v>84.452699999999993</c:v>
                </c:pt>
                <c:pt idx="7259">
                  <c:v>84.471639999999994</c:v>
                </c:pt>
                <c:pt idx="7260">
                  <c:v>84.490589999999997</c:v>
                </c:pt>
                <c:pt idx="7261">
                  <c:v>84.509529999999998</c:v>
                </c:pt>
                <c:pt idx="7262">
                  <c:v>84.528480000000002</c:v>
                </c:pt>
                <c:pt idx="7263">
                  <c:v>84.547430000000006</c:v>
                </c:pt>
                <c:pt idx="7264">
                  <c:v>84.566379999999995</c:v>
                </c:pt>
                <c:pt idx="7265">
                  <c:v>84.585329999999999</c:v>
                </c:pt>
                <c:pt idx="7266">
                  <c:v>84.604290000000006</c:v>
                </c:pt>
                <c:pt idx="7267">
                  <c:v>84.623249999999999</c:v>
                </c:pt>
                <c:pt idx="7268">
                  <c:v>84.642219999999995</c:v>
                </c:pt>
                <c:pt idx="7269">
                  <c:v>84.661180000000002</c:v>
                </c:pt>
                <c:pt idx="7270">
                  <c:v>84.680149999999998</c:v>
                </c:pt>
                <c:pt idx="7271">
                  <c:v>84.699110000000005</c:v>
                </c:pt>
                <c:pt idx="7272">
                  <c:v>84.718090000000004</c:v>
                </c:pt>
                <c:pt idx="7273">
                  <c:v>84.737049999999996</c:v>
                </c:pt>
                <c:pt idx="7274">
                  <c:v>84.756029999999996</c:v>
                </c:pt>
                <c:pt idx="7275">
                  <c:v>84.775009999999995</c:v>
                </c:pt>
                <c:pt idx="7276">
                  <c:v>84.793980000000005</c:v>
                </c:pt>
                <c:pt idx="7277">
                  <c:v>84.812970000000007</c:v>
                </c:pt>
                <c:pt idx="7278">
                  <c:v>84.831950000000006</c:v>
                </c:pt>
                <c:pt idx="7279">
                  <c:v>84.850939999999994</c:v>
                </c:pt>
                <c:pt idx="7280">
                  <c:v>84.869919999999993</c:v>
                </c:pt>
                <c:pt idx="7281">
                  <c:v>84.888909999999996</c:v>
                </c:pt>
                <c:pt idx="7282">
                  <c:v>84.907899999999998</c:v>
                </c:pt>
                <c:pt idx="7283">
                  <c:v>84.926900000000003</c:v>
                </c:pt>
                <c:pt idx="7284">
                  <c:v>84.945890000000006</c:v>
                </c:pt>
                <c:pt idx="7285">
                  <c:v>84.964889999999997</c:v>
                </c:pt>
                <c:pt idx="7286">
                  <c:v>84.983890000000002</c:v>
                </c:pt>
                <c:pt idx="7287">
                  <c:v>85.002889999999994</c:v>
                </c:pt>
                <c:pt idx="7288">
                  <c:v>85.021900000000002</c:v>
                </c:pt>
                <c:pt idx="7289">
                  <c:v>85.040899999999993</c:v>
                </c:pt>
                <c:pt idx="7290">
                  <c:v>85.059910000000002</c:v>
                </c:pt>
                <c:pt idx="7291">
                  <c:v>85.078919999999997</c:v>
                </c:pt>
                <c:pt idx="7292">
                  <c:v>85.097930000000005</c:v>
                </c:pt>
                <c:pt idx="7293">
                  <c:v>85.11694</c:v>
                </c:pt>
                <c:pt idx="7294">
                  <c:v>85.135959999999997</c:v>
                </c:pt>
                <c:pt idx="7295">
                  <c:v>85.154979999999995</c:v>
                </c:pt>
                <c:pt idx="7296">
                  <c:v>85.174000000000007</c:v>
                </c:pt>
                <c:pt idx="7297">
                  <c:v>85.193020000000004</c:v>
                </c:pt>
                <c:pt idx="7298">
                  <c:v>85.212050000000005</c:v>
                </c:pt>
                <c:pt idx="7299">
                  <c:v>85.231080000000006</c:v>
                </c:pt>
                <c:pt idx="7300">
                  <c:v>85.250110000000006</c:v>
                </c:pt>
                <c:pt idx="7301">
                  <c:v>85.269130000000004</c:v>
                </c:pt>
                <c:pt idx="7302">
                  <c:v>85.288169999999994</c:v>
                </c:pt>
                <c:pt idx="7303">
                  <c:v>85.307209999999998</c:v>
                </c:pt>
                <c:pt idx="7304">
                  <c:v>85.326250000000002</c:v>
                </c:pt>
                <c:pt idx="7305">
                  <c:v>85.345280000000002</c:v>
                </c:pt>
                <c:pt idx="7306">
                  <c:v>85.364329999999995</c:v>
                </c:pt>
                <c:pt idx="7307">
                  <c:v>85.383369999999999</c:v>
                </c:pt>
                <c:pt idx="7308">
                  <c:v>85.402420000000006</c:v>
                </c:pt>
                <c:pt idx="7309">
                  <c:v>85.421469999999999</c:v>
                </c:pt>
                <c:pt idx="7310">
                  <c:v>85.440520000000006</c:v>
                </c:pt>
                <c:pt idx="7311">
                  <c:v>85.459569999999999</c:v>
                </c:pt>
                <c:pt idx="7312">
                  <c:v>85.478620000000006</c:v>
                </c:pt>
                <c:pt idx="7313">
                  <c:v>85.497680000000003</c:v>
                </c:pt>
                <c:pt idx="7314">
                  <c:v>85.516739999999999</c:v>
                </c:pt>
                <c:pt idx="7315">
                  <c:v>85.535799999999995</c:v>
                </c:pt>
                <c:pt idx="7316">
                  <c:v>85.554869999999994</c:v>
                </c:pt>
                <c:pt idx="7317">
                  <c:v>85.573939999999993</c:v>
                </c:pt>
                <c:pt idx="7318">
                  <c:v>85.593000000000004</c:v>
                </c:pt>
                <c:pt idx="7319">
                  <c:v>85.612070000000003</c:v>
                </c:pt>
                <c:pt idx="7320">
                  <c:v>85.631140000000002</c:v>
                </c:pt>
                <c:pt idx="7321">
                  <c:v>85.650220000000004</c:v>
                </c:pt>
                <c:pt idx="7322">
                  <c:v>85.669300000000007</c:v>
                </c:pt>
                <c:pt idx="7323">
                  <c:v>85.688370000000006</c:v>
                </c:pt>
                <c:pt idx="7324">
                  <c:v>85.707449999999994</c:v>
                </c:pt>
                <c:pt idx="7325">
                  <c:v>85.726529999999997</c:v>
                </c:pt>
                <c:pt idx="7326">
                  <c:v>85.745620000000002</c:v>
                </c:pt>
                <c:pt idx="7327">
                  <c:v>85.764709999999994</c:v>
                </c:pt>
                <c:pt idx="7328">
                  <c:v>85.783799999999999</c:v>
                </c:pt>
                <c:pt idx="7329">
                  <c:v>85.802890000000005</c:v>
                </c:pt>
                <c:pt idx="7330">
                  <c:v>85.821979999999996</c:v>
                </c:pt>
                <c:pt idx="7331">
                  <c:v>85.841070000000002</c:v>
                </c:pt>
                <c:pt idx="7332">
                  <c:v>85.860169999999997</c:v>
                </c:pt>
                <c:pt idx="7333">
                  <c:v>85.879270000000005</c:v>
                </c:pt>
                <c:pt idx="7334">
                  <c:v>85.898380000000003</c:v>
                </c:pt>
                <c:pt idx="7335">
                  <c:v>85.917479999999998</c:v>
                </c:pt>
                <c:pt idx="7336">
                  <c:v>85.936580000000006</c:v>
                </c:pt>
                <c:pt idx="7337">
                  <c:v>85.955690000000004</c:v>
                </c:pt>
                <c:pt idx="7338">
                  <c:v>85.974800000000002</c:v>
                </c:pt>
                <c:pt idx="7339">
                  <c:v>85.99391</c:v>
                </c:pt>
                <c:pt idx="7340">
                  <c:v>86.013030000000001</c:v>
                </c:pt>
                <c:pt idx="7341">
                  <c:v>86.032139999999998</c:v>
                </c:pt>
                <c:pt idx="7342">
                  <c:v>86.051259999999999</c:v>
                </c:pt>
                <c:pt idx="7343">
                  <c:v>86.07038</c:v>
                </c:pt>
                <c:pt idx="7344">
                  <c:v>86.089510000000004</c:v>
                </c:pt>
                <c:pt idx="7345">
                  <c:v>86.108630000000005</c:v>
                </c:pt>
                <c:pt idx="7346">
                  <c:v>86.127759999999995</c:v>
                </c:pt>
                <c:pt idx="7347">
                  <c:v>86.146889999999999</c:v>
                </c:pt>
                <c:pt idx="7348">
                  <c:v>86.166020000000003</c:v>
                </c:pt>
                <c:pt idx="7349">
                  <c:v>86.185149999999993</c:v>
                </c:pt>
                <c:pt idx="7350">
                  <c:v>86.20429</c:v>
                </c:pt>
                <c:pt idx="7351">
                  <c:v>86.223429999999993</c:v>
                </c:pt>
                <c:pt idx="7352">
                  <c:v>86.242570000000001</c:v>
                </c:pt>
                <c:pt idx="7353">
                  <c:v>86.261709999999994</c:v>
                </c:pt>
                <c:pt idx="7354">
                  <c:v>86.280850000000001</c:v>
                </c:pt>
                <c:pt idx="7355">
                  <c:v>86.3</c:v>
                </c:pt>
                <c:pt idx="7356">
                  <c:v>86.319149999999993</c:v>
                </c:pt>
                <c:pt idx="7357">
                  <c:v>86.338290000000001</c:v>
                </c:pt>
                <c:pt idx="7358">
                  <c:v>86.35745</c:v>
                </c:pt>
                <c:pt idx="7359">
                  <c:v>86.376609999999999</c:v>
                </c:pt>
                <c:pt idx="7360">
                  <c:v>86.395759999999996</c:v>
                </c:pt>
                <c:pt idx="7361">
                  <c:v>86.414919999999995</c:v>
                </c:pt>
                <c:pt idx="7362">
                  <c:v>86.434079999999994</c:v>
                </c:pt>
                <c:pt idx="7363">
                  <c:v>86.453249999999997</c:v>
                </c:pt>
                <c:pt idx="7364">
                  <c:v>86.472409999999996</c:v>
                </c:pt>
                <c:pt idx="7365">
                  <c:v>86.491579999999999</c:v>
                </c:pt>
                <c:pt idx="7366">
                  <c:v>86.510750000000002</c:v>
                </c:pt>
                <c:pt idx="7367">
                  <c:v>86.529920000000004</c:v>
                </c:pt>
                <c:pt idx="7368">
                  <c:v>86.549099999999996</c:v>
                </c:pt>
                <c:pt idx="7369">
                  <c:v>86.568269999999998</c:v>
                </c:pt>
                <c:pt idx="7370">
                  <c:v>86.587450000000004</c:v>
                </c:pt>
                <c:pt idx="7371">
                  <c:v>86.606629999999996</c:v>
                </c:pt>
                <c:pt idx="7372">
                  <c:v>86.625810000000001</c:v>
                </c:pt>
                <c:pt idx="7373">
                  <c:v>86.644999999999996</c:v>
                </c:pt>
                <c:pt idx="7374">
                  <c:v>86.664180000000002</c:v>
                </c:pt>
                <c:pt idx="7375">
                  <c:v>86.683369999999996</c:v>
                </c:pt>
                <c:pt idx="7376">
                  <c:v>86.702560000000005</c:v>
                </c:pt>
                <c:pt idx="7377">
                  <c:v>86.721760000000003</c:v>
                </c:pt>
                <c:pt idx="7378">
                  <c:v>86.740949999999998</c:v>
                </c:pt>
                <c:pt idx="7379">
                  <c:v>86.760149999999996</c:v>
                </c:pt>
                <c:pt idx="7380">
                  <c:v>86.779349999999994</c:v>
                </c:pt>
                <c:pt idx="7381">
                  <c:v>86.798550000000006</c:v>
                </c:pt>
                <c:pt idx="7382">
                  <c:v>86.817750000000004</c:v>
                </c:pt>
                <c:pt idx="7383">
                  <c:v>86.836960000000005</c:v>
                </c:pt>
                <c:pt idx="7384">
                  <c:v>86.856160000000003</c:v>
                </c:pt>
                <c:pt idx="7385">
                  <c:v>86.875370000000004</c:v>
                </c:pt>
                <c:pt idx="7386">
                  <c:v>86.894589999999994</c:v>
                </c:pt>
                <c:pt idx="7387">
                  <c:v>86.913799999999995</c:v>
                </c:pt>
                <c:pt idx="7388">
                  <c:v>86.933019999999999</c:v>
                </c:pt>
                <c:pt idx="7389">
                  <c:v>86.952240000000003</c:v>
                </c:pt>
                <c:pt idx="7390">
                  <c:v>86.971459999999993</c:v>
                </c:pt>
                <c:pt idx="7391">
                  <c:v>86.990679999999998</c:v>
                </c:pt>
                <c:pt idx="7392">
                  <c:v>87.009900000000002</c:v>
                </c:pt>
                <c:pt idx="7393">
                  <c:v>87.029139999999998</c:v>
                </c:pt>
                <c:pt idx="7394">
                  <c:v>87.048360000000002</c:v>
                </c:pt>
                <c:pt idx="7395">
                  <c:v>87.067599999999999</c:v>
                </c:pt>
                <c:pt idx="7396">
                  <c:v>87.086830000000006</c:v>
                </c:pt>
                <c:pt idx="7397">
                  <c:v>87.106059999999999</c:v>
                </c:pt>
                <c:pt idx="7398">
                  <c:v>87.125299999999996</c:v>
                </c:pt>
                <c:pt idx="7399">
                  <c:v>87.144540000000006</c:v>
                </c:pt>
                <c:pt idx="7400">
                  <c:v>87.163780000000003</c:v>
                </c:pt>
                <c:pt idx="7401">
                  <c:v>87.183030000000002</c:v>
                </c:pt>
                <c:pt idx="7402">
                  <c:v>87.202269999999999</c:v>
                </c:pt>
                <c:pt idx="7403">
                  <c:v>87.221519999999998</c:v>
                </c:pt>
                <c:pt idx="7404">
                  <c:v>87.240769999999998</c:v>
                </c:pt>
                <c:pt idx="7405">
                  <c:v>87.26003</c:v>
                </c:pt>
                <c:pt idx="7406">
                  <c:v>87.27928</c:v>
                </c:pt>
                <c:pt idx="7407">
                  <c:v>87.298540000000003</c:v>
                </c:pt>
                <c:pt idx="7408">
                  <c:v>87.317790000000002</c:v>
                </c:pt>
                <c:pt idx="7409">
                  <c:v>87.337050000000005</c:v>
                </c:pt>
                <c:pt idx="7410">
                  <c:v>87.356319999999997</c:v>
                </c:pt>
                <c:pt idx="7411">
                  <c:v>87.375579999999999</c:v>
                </c:pt>
                <c:pt idx="7412">
                  <c:v>87.394850000000005</c:v>
                </c:pt>
                <c:pt idx="7413">
                  <c:v>87.414119999999997</c:v>
                </c:pt>
                <c:pt idx="7414">
                  <c:v>87.433390000000003</c:v>
                </c:pt>
                <c:pt idx="7415">
                  <c:v>87.452669999999998</c:v>
                </c:pt>
                <c:pt idx="7416">
                  <c:v>87.471940000000004</c:v>
                </c:pt>
                <c:pt idx="7417">
                  <c:v>87.491219999999998</c:v>
                </c:pt>
                <c:pt idx="7418">
                  <c:v>87.510499999999993</c:v>
                </c:pt>
                <c:pt idx="7419">
                  <c:v>87.529790000000006</c:v>
                </c:pt>
                <c:pt idx="7420">
                  <c:v>87.549059999999997</c:v>
                </c:pt>
                <c:pt idx="7421">
                  <c:v>87.568349999999995</c:v>
                </c:pt>
                <c:pt idx="7422">
                  <c:v>87.587639999999993</c:v>
                </c:pt>
                <c:pt idx="7423">
                  <c:v>87.606930000000006</c:v>
                </c:pt>
                <c:pt idx="7424">
                  <c:v>87.626230000000007</c:v>
                </c:pt>
                <c:pt idx="7425">
                  <c:v>87.645520000000005</c:v>
                </c:pt>
                <c:pt idx="7426">
                  <c:v>87.664820000000006</c:v>
                </c:pt>
                <c:pt idx="7427">
                  <c:v>87.684110000000004</c:v>
                </c:pt>
                <c:pt idx="7428">
                  <c:v>87.703410000000005</c:v>
                </c:pt>
                <c:pt idx="7429">
                  <c:v>87.722719999999995</c:v>
                </c:pt>
                <c:pt idx="7430">
                  <c:v>87.74203</c:v>
                </c:pt>
                <c:pt idx="7431">
                  <c:v>87.761340000000004</c:v>
                </c:pt>
                <c:pt idx="7432">
                  <c:v>87.780649999999994</c:v>
                </c:pt>
                <c:pt idx="7433">
                  <c:v>87.799959999999999</c:v>
                </c:pt>
                <c:pt idx="7434">
                  <c:v>87.819270000000003</c:v>
                </c:pt>
                <c:pt idx="7435">
                  <c:v>87.838579999999993</c:v>
                </c:pt>
                <c:pt idx="7436">
                  <c:v>87.857900000000001</c:v>
                </c:pt>
                <c:pt idx="7437">
                  <c:v>87.877229999999997</c:v>
                </c:pt>
                <c:pt idx="7438">
                  <c:v>87.896550000000005</c:v>
                </c:pt>
                <c:pt idx="7439">
                  <c:v>87.915869999999998</c:v>
                </c:pt>
                <c:pt idx="7440">
                  <c:v>87.935199999999995</c:v>
                </c:pt>
                <c:pt idx="7441">
                  <c:v>87.954530000000005</c:v>
                </c:pt>
                <c:pt idx="7442">
                  <c:v>87.973860000000002</c:v>
                </c:pt>
                <c:pt idx="7443">
                  <c:v>87.993189999999998</c:v>
                </c:pt>
                <c:pt idx="7444">
                  <c:v>88.012529999999998</c:v>
                </c:pt>
                <c:pt idx="7445">
                  <c:v>88.031869999999998</c:v>
                </c:pt>
                <c:pt idx="7446">
                  <c:v>88.051209999999998</c:v>
                </c:pt>
                <c:pt idx="7447">
                  <c:v>88.070549999999997</c:v>
                </c:pt>
                <c:pt idx="7448">
                  <c:v>88.089889999999997</c:v>
                </c:pt>
                <c:pt idx="7449">
                  <c:v>88.10924</c:v>
                </c:pt>
                <c:pt idx="7450">
                  <c:v>88.128590000000003</c:v>
                </c:pt>
                <c:pt idx="7451">
                  <c:v>88.147930000000002</c:v>
                </c:pt>
                <c:pt idx="7452">
                  <c:v>88.167289999999994</c:v>
                </c:pt>
                <c:pt idx="7453">
                  <c:v>88.18665</c:v>
                </c:pt>
                <c:pt idx="7454">
                  <c:v>88.206000000000003</c:v>
                </c:pt>
                <c:pt idx="7455">
                  <c:v>88.225359999999995</c:v>
                </c:pt>
                <c:pt idx="7456">
                  <c:v>88.244720000000001</c:v>
                </c:pt>
                <c:pt idx="7457">
                  <c:v>88.264080000000007</c:v>
                </c:pt>
                <c:pt idx="7458">
                  <c:v>88.283450000000002</c:v>
                </c:pt>
                <c:pt idx="7459">
                  <c:v>88.302809999999994</c:v>
                </c:pt>
                <c:pt idx="7460">
                  <c:v>88.322180000000003</c:v>
                </c:pt>
                <c:pt idx="7461">
                  <c:v>88.341549999999998</c:v>
                </c:pt>
                <c:pt idx="7462">
                  <c:v>88.360929999999996</c:v>
                </c:pt>
                <c:pt idx="7463">
                  <c:v>88.380300000000005</c:v>
                </c:pt>
                <c:pt idx="7464">
                  <c:v>88.399680000000004</c:v>
                </c:pt>
                <c:pt idx="7465">
                  <c:v>88.419060000000002</c:v>
                </c:pt>
                <c:pt idx="7466">
                  <c:v>88.438450000000003</c:v>
                </c:pt>
                <c:pt idx="7467">
                  <c:v>88.457819999999998</c:v>
                </c:pt>
                <c:pt idx="7468">
                  <c:v>88.477209999999999</c:v>
                </c:pt>
                <c:pt idx="7469">
                  <c:v>88.496600000000001</c:v>
                </c:pt>
                <c:pt idx="7470">
                  <c:v>88.515990000000002</c:v>
                </c:pt>
                <c:pt idx="7471">
                  <c:v>88.535390000000007</c:v>
                </c:pt>
                <c:pt idx="7472">
                  <c:v>88.554779999999994</c:v>
                </c:pt>
                <c:pt idx="7473">
                  <c:v>88.574179999999998</c:v>
                </c:pt>
                <c:pt idx="7474">
                  <c:v>88.59357</c:v>
                </c:pt>
                <c:pt idx="7475">
                  <c:v>88.612979999999993</c:v>
                </c:pt>
                <c:pt idx="7476">
                  <c:v>88.632379999999998</c:v>
                </c:pt>
                <c:pt idx="7477">
                  <c:v>88.651790000000005</c:v>
                </c:pt>
                <c:pt idx="7478">
                  <c:v>88.671199999999999</c:v>
                </c:pt>
                <c:pt idx="7479">
                  <c:v>88.690610000000007</c:v>
                </c:pt>
                <c:pt idx="7480">
                  <c:v>88.710009999999997</c:v>
                </c:pt>
                <c:pt idx="7481">
                  <c:v>88.729429999999994</c:v>
                </c:pt>
                <c:pt idx="7482">
                  <c:v>88.748850000000004</c:v>
                </c:pt>
                <c:pt idx="7483">
                  <c:v>88.768259999999998</c:v>
                </c:pt>
                <c:pt idx="7484">
                  <c:v>88.787679999999995</c:v>
                </c:pt>
                <c:pt idx="7485">
                  <c:v>88.807109999999994</c:v>
                </c:pt>
                <c:pt idx="7486">
                  <c:v>88.826530000000005</c:v>
                </c:pt>
                <c:pt idx="7487">
                  <c:v>88.845950000000002</c:v>
                </c:pt>
                <c:pt idx="7488">
                  <c:v>88.865390000000005</c:v>
                </c:pt>
                <c:pt idx="7489">
                  <c:v>88.884820000000005</c:v>
                </c:pt>
                <c:pt idx="7490">
                  <c:v>88.904250000000005</c:v>
                </c:pt>
                <c:pt idx="7491">
                  <c:v>88.923680000000004</c:v>
                </c:pt>
                <c:pt idx="7492">
                  <c:v>88.943119999999993</c:v>
                </c:pt>
                <c:pt idx="7493">
                  <c:v>88.962559999999996</c:v>
                </c:pt>
                <c:pt idx="7494">
                  <c:v>88.981999999999999</c:v>
                </c:pt>
                <c:pt idx="7495">
                  <c:v>89.001450000000006</c:v>
                </c:pt>
                <c:pt idx="7496">
                  <c:v>89.020899999999997</c:v>
                </c:pt>
                <c:pt idx="7497">
                  <c:v>89.04034</c:v>
                </c:pt>
                <c:pt idx="7498">
                  <c:v>89.059790000000007</c:v>
                </c:pt>
                <c:pt idx="7499">
                  <c:v>89.079250000000002</c:v>
                </c:pt>
                <c:pt idx="7500">
                  <c:v>89.098699999999994</c:v>
                </c:pt>
                <c:pt idx="7501">
                  <c:v>89.118160000000003</c:v>
                </c:pt>
                <c:pt idx="7502">
                  <c:v>89.137609999999995</c:v>
                </c:pt>
                <c:pt idx="7503">
                  <c:v>89.157070000000004</c:v>
                </c:pt>
                <c:pt idx="7504">
                  <c:v>89.176540000000003</c:v>
                </c:pt>
                <c:pt idx="7505">
                  <c:v>89.195999999999998</c:v>
                </c:pt>
                <c:pt idx="7506">
                  <c:v>89.215469999999996</c:v>
                </c:pt>
                <c:pt idx="7507">
                  <c:v>89.234939999999995</c:v>
                </c:pt>
                <c:pt idx="7508">
                  <c:v>89.254409999999993</c:v>
                </c:pt>
                <c:pt idx="7509">
                  <c:v>89.273880000000005</c:v>
                </c:pt>
                <c:pt idx="7510">
                  <c:v>89.293360000000007</c:v>
                </c:pt>
                <c:pt idx="7511">
                  <c:v>89.312839999999994</c:v>
                </c:pt>
                <c:pt idx="7512">
                  <c:v>89.332310000000007</c:v>
                </c:pt>
                <c:pt idx="7513">
                  <c:v>89.351799999999997</c:v>
                </c:pt>
                <c:pt idx="7514">
                  <c:v>89.371279999999999</c:v>
                </c:pt>
                <c:pt idx="7515">
                  <c:v>89.390770000000003</c:v>
                </c:pt>
                <c:pt idx="7516">
                  <c:v>89.410259999999994</c:v>
                </c:pt>
                <c:pt idx="7517">
                  <c:v>89.429749999999999</c:v>
                </c:pt>
                <c:pt idx="7518">
                  <c:v>89.449240000000003</c:v>
                </c:pt>
                <c:pt idx="7519">
                  <c:v>89.468729999999994</c:v>
                </c:pt>
                <c:pt idx="7520">
                  <c:v>89.488230000000001</c:v>
                </c:pt>
                <c:pt idx="7521">
                  <c:v>89.507729999999995</c:v>
                </c:pt>
                <c:pt idx="7522">
                  <c:v>89.527230000000003</c:v>
                </c:pt>
                <c:pt idx="7523">
                  <c:v>89.546729999999997</c:v>
                </c:pt>
                <c:pt idx="7524">
                  <c:v>89.566239999999993</c:v>
                </c:pt>
                <c:pt idx="7525">
                  <c:v>89.585750000000004</c:v>
                </c:pt>
                <c:pt idx="7526">
                  <c:v>89.605260000000001</c:v>
                </c:pt>
                <c:pt idx="7527">
                  <c:v>89.624769999999998</c:v>
                </c:pt>
                <c:pt idx="7528">
                  <c:v>89.644279999999995</c:v>
                </c:pt>
                <c:pt idx="7529">
                  <c:v>89.663799999999995</c:v>
                </c:pt>
                <c:pt idx="7530">
                  <c:v>89.683319999999995</c:v>
                </c:pt>
                <c:pt idx="7531">
                  <c:v>89.702839999999995</c:v>
                </c:pt>
                <c:pt idx="7532">
                  <c:v>89.722359999999995</c:v>
                </c:pt>
                <c:pt idx="7533">
                  <c:v>89.741879999999995</c:v>
                </c:pt>
                <c:pt idx="7534">
                  <c:v>89.761409999999998</c:v>
                </c:pt>
                <c:pt idx="7535">
                  <c:v>89.780940000000001</c:v>
                </c:pt>
                <c:pt idx="7536">
                  <c:v>89.800470000000004</c:v>
                </c:pt>
                <c:pt idx="7537">
                  <c:v>89.82</c:v>
                </c:pt>
                <c:pt idx="7538">
                  <c:v>89.83954</c:v>
                </c:pt>
                <c:pt idx="7539">
                  <c:v>89.859070000000003</c:v>
                </c:pt>
                <c:pt idx="7540">
                  <c:v>89.878609999999995</c:v>
                </c:pt>
                <c:pt idx="7541">
                  <c:v>89.898160000000004</c:v>
                </c:pt>
                <c:pt idx="7542">
                  <c:v>89.917689999999993</c:v>
                </c:pt>
                <c:pt idx="7543">
                  <c:v>89.937240000000003</c:v>
                </c:pt>
                <c:pt idx="7544">
                  <c:v>89.956789999999998</c:v>
                </c:pt>
                <c:pt idx="7545">
                  <c:v>89.976339999999993</c:v>
                </c:pt>
                <c:pt idx="7546">
                  <c:v>89.995900000000006</c:v>
                </c:pt>
                <c:pt idx="7547">
                  <c:v>90.015450000000001</c:v>
                </c:pt>
                <c:pt idx="7548">
                  <c:v>90.034999999999997</c:v>
                </c:pt>
                <c:pt idx="7549">
                  <c:v>90.054559999999995</c:v>
                </c:pt>
                <c:pt idx="7550">
                  <c:v>90.074119999999994</c:v>
                </c:pt>
                <c:pt idx="7551">
                  <c:v>90.093680000000006</c:v>
                </c:pt>
                <c:pt idx="7552">
                  <c:v>90.113249999999994</c:v>
                </c:pt>
                <c:pt idx="7553">
                  <c:v>90.132810000000006</c:v>
                </c:pt>
                <c:pt idx="7554">
                  <c:v>90.152379999999994</c:v>
                </c:pt>
                <c:pt idx="7555">
                  <c:v>90.171959999999999</c:v>
                </c:pt>
                <c:pt idx="7556">
                  <c:v>90.19153</c:v>
                </c:pt>
                <c:pt idx="7557">
                  <c:v>90.211110000000005</c:v>
                </c:pt>
                <c:pt idx="7558">
                  <c:v>90.230680000000007</c:v>
                </c:pt>
                <c:pt idx="7559">
                  <c:v>90.250259999999997</c:v>
                </c:pt>
                <c:pt idx="7560">
                  <c:v>90.269840000000002</c:v>
                </c:pt>
                <c:pt idx="7561">
                  <c:v>90.289429999999996</c:v>
                </c:pt>
                <c:pt idx="7562">
                  <c:v>90.309010000000001</c:v>
                </c:pt>
                <c:pt idx="7563">
                  <c:v>90.328609999999998</c:v>
                </c:pt>
                <c:pt idx="7564">
                  <c:v>90.348190000000002</c:v>
                </c:pt>
                <c:pt idx="7565">
                  <c:v>90.367779999999996</c:v>
                </c:pt>
                <c:pt idx="7566">
                  <c:v>90.387379999999993</c:v>
                </c:pt>
                <c:pt idx="7567">
                  <c:v>90.406970000000001</c:v>
                </c:pt>
                <c:pt idx="7568">
                  <c:v>90.426569999999998</c:v>
                </c:pt>
                <c:pt idx="7569">
                  <c:v>90.446169999999995</c:v>
                </c:pt>
                <c:pt idx="7570">
                  <c:v>90.465770000000006</c:v>
                </c:pt>
                <c:pt idx="7571">
                  <c:v>90.485380000000006</c:v>
                </c:pt>
                <c:pt idx="7572">
                  <c:v>90.504990000000006</c:v>
                </c:pt>
                <c:pt idx="7573">
                  <c:v>90.524600000000007</c:v>
                </c:pt>
                <c:pt idx="7574">
                  <c:v>90.544210000000007</c:v>
                </c:pt>
                <c:pt idx="7575">
                  <c:v>90.563829999999996</c:v>
                </c:pt>
                <c:pt idx="7576">
                  <c:v>90.583439999999996</c:v>
                </c:pt>
                <c:pt idx="7577">
                  <c:v>90.603059999999999</c:v>
                </c:pt>
                <c:pt idx="7578">
                  <c:v>90.622680000000003</c:v>
                </c:pt>
                <c:pt idx="7579">
                  <c:v>90.642300000000006</c:v>
                </c:pt>
                <c:pt idx="7580">
                  <c:v>90.661929999999998</c:v>
                </c:pt>
                <c:pt idx="7581">
                  <c:v>90.681550000000001</c:v>
                </c:pt>
                <c:pt idx="7582">
                  <c:v>90.701179999999994</c:v>
                </c:pt>
                <c:pt idx="7583">
                  <c:v>90.72081</c:v>
                </c:pt>
                <c:pt idx="7584">
                  <c:v>90.740440000000007</c:v>
                </c:pt>
                <c:pt idx="7585">
                  <c:v>90.760080000000002</c:v>
                </c:pt>
                <c:pt idx="7586">
                  <c:v>90.779719999999998</c:v>
                </c:pt>
                <c:pt idx="7587">
                  <c:v>90.799350000000004</c:v>
                </c:pt>
                <c:pt idx="7588">
                  <c:v>90.818989999999999</c:v>
                </c:pt>
                <c:pt idx="7589">
                  <c:v>90.838639999999998</c:v>
                </c:pt>
                <c:pt idx="7590">
                  <c:v>90.858279999999993</c:v>
                </c:pt>
                <c:pt idx="7591">
                  <c:v>90.877930000000006</c:v>
                </c:pt>
                <c:pt idx="7592">
                  <c:v>90.897580000000005</c:v>
                </c:pt>
                <c:pt idx="7593">
                  <c:v>90.917240000000007</c:v>
                </c:pt>
                <c:pt idx="7594">
                  <c:v>90.936890000000005</c:v>
                </c:pt>
                <c:pt idx="7595">
                  <c:v>90.956540000000004</c:v>
                </c:pt>
                <c:pt idx="7596">
                  <c:v>90.976200000000006</c:v>
                </c:pt>
                <c:pt idx="7597">
                  <c:v>90.995859999999993</c:v>
                </c:pt>
                <c:pt idx="7598">
                  <c:v>91.015529999999998</c:v>
                </c:pt>
                <c:pt idx="7599">
                  <c:v>91.03519</c:v>
                </c:pt>
                <c:pt idx="7600">
                  <c:v>91.054860000000005</c:v>
                </c:pt>
                <c:pt idx="7601">
                  <c:v>91.074520000000007</c:v>
                </c:pt>
                <c:pt idx="7602">
                  <c:v>91.094189999999998</c:v>
                </c:pt>
                <c:pt idx="7603">
                  <c:v>91.113870000000006</c:v>
                </c:pt>
                <c:pt idx="7604">
                  <c:v>91.133539999999996</c:v>
                </c:pt>
                <c:pt idx="7605">
                  <c:v>91.153220000000005</c:v>
                </c:pt>
                <c:pt idx="7606">
                  <c:v>91.172899999999998</c:v>
                </c:pt>
                <c:pt idx="7607">
                  <c:v>91.192580000000007</c:v>
                </c:pt>
                <c:pt idx="7608">
                  <c:v>91.212270000000004</c:v>
                </c:pt>
                <c:pt idx="7609">
                  <c:v>91.231949999999998</c:v>
                </c:pt>
                <c:pt idx="7610">
                  <c:v>91.251639999999995</c:v>
                </c:pt>
                <c:pt idx="7611">
                  <c:v>91.271330000000006</c:v>
                </c:pt>
                <c:pt idx="7612">
                  <c:v>91.291020000000003</c:v>
                </c:pt>
                <c:pt idx="7613">
                  <c:v>91.31071</c:v>
                </c:pt>
                <c:pt idx="7614">
                  <c:v>91.330410000000001</c:v>
                </c:pt>
                <c:pt idx="7615">
                  <c:v>91.350110000000001</c:v>
                </c:pt>
                <c:pt idx="7616">
                  <c:v>91.369810000000001</c:v>
                </c:pt>
                <c:pt idx="7617">
                  <c:v>91.389520000000005</c:v>
                </c:pt>
                <c:pt idx="7618">
                  <c:v>91.409220000000005</c:v>
                </c:pt>
                <c:pt idx="7619">
                  <c:v>91.428920000000005</c:v>
                </c:pt>
                <c:pt idx="7620">
                  <c:v>91.448639999999997</c:v>
                </c:pt>
                <c:pt idx="7621">
                  <c:v>91.468350000000001</c:v>
                </c:pt>
                <c:pt idx="7622">
                  <c:v>91.488060000000004</c:v>
                </c:pt>
                <c:pt idx="7623">
                  <c:v>91.507769999999994</c:v>
                </c:pt>
                <c:pt idx="7624">
                  <c:v>91.527500000000003</c:v>
                </c:pt>
                <c:pt idx="7625">
                  <c:v>91.547210000000007</c:v>
                </c:pt>
                <c:pt idx="7626">
                  <c:v>91.566929999999999</c:v>
                </c:pt>
                <c:pt idx="7627">
                  <c:v>91.586659999999995</c:v>
                </c:pt>
                <c:pt idx="7628">
                  <c:v>91.606380000000001</c:v>
                </c:pt>
                <c:pt idx="7629">
                  <c:v>91.626109999999997</c:v>
                </c:pt>
                <c:pt idx="7630">
                  <c:v>91.645840000000007</c:v>
                </c:pt>
                <c:pt idx="7631">
                  <c:v>91.665580000000006</c:v>
                </c:pt>
                <c:pt idx="7632">
                  <c:v>91.685310000000001</c:v>
                </c:pt>
                <c:pt idx="7633">
                  <c:v>91.70505</c:v>
                </c:pt>
                <c:pt idx="7634">
                  <c:v>91.724779999999996</c:v>
                </c:pt>
                <c:pt idx="7635">
                  <c:v>91.744529999999997</c:v>
                </c:pt>
                <c:pt idx="7636">
                  <c:v>91.764269999999996</c:v>
                </c:pt>
                <c:pt idx="7637">
                  <c:v>91.784019999999998</c:v>
                </c:pt>
                <c:pt idx="7638">
                  <c:v>91.803759999999997</c:v>
                </c:pt>
                <c:pt idx="7639">
                  <c:v>91.823520000000002</c:v>
                </c:pt>
                <c:pt idx="7640">
                  <c:v>91.843270000000004</c:v>
                </c:pt>
                <c:pt idx="7641">
                  <c:v>91.863020000000006</c:v>
                </c:pt>
                <c:pt idx="7642">
                  <c:v>91.882769999999994</c:v>
                </c:pt>
                <c:pt idx="7643">
                  <c:v>91.902529999999999</c:v>
                </c:pt>
                <c:pt idx="7644">
                  <c:v>91.922290000000004</c:v>
                </c:pt>
                <c:pt idx="7645">
                  <c:v>91.942049999999995</c:v>
                </c:pt>
                <c:pt idx="7646">
                  <c:v>91.961820000000003</c:v>
                </c:pt>
                <c:pt idx="7647">
                  <c:v>91.981589999999997</c:v>
                </c:pt>
                <c:pt idx="7648">
                  <c:v>92.001360000000005</c:v>
                </c:pt>
                <c:pt idx="7649">
                  <c:v>92.021129999999999</c:v>
                </c:pt>
                <c:pt idx="7650">
                  <c:v>92.040899999999993</c:v>
                </c:pt>
                <c:pt idx="7651">
                  <c:v>92.060680000000005</c:v>
                </c:pt>
                <c:pt idx="7652">
                  <c:v>92.080449999999999</c:v>
                </c:pt>
                <c:pt idx="7653">
                  <c:v>92.100229999999996</c:v>
                </c:pt>
                <c:pt idx="7654">
                  <c:v>92.120009999999994</c:v>
                </c:pt>
                <c:pt idx="7655">
                  <c:v>92.139790000000005</c:v>
                </c:pt>
                <c:pt idx="7656">
                  <c:v>92.159580000000005</c:v>
                </c:pt>
                <c:pt idx="7657">
                  <c:v>92.179370000000006</c:v>
                </c:pt>
                <c:pt idx="7658">
                  <c:v>92.199160000000006</c:v>
                </c:pt>
                <c:pt idx="7659">
                  <c:v>92.218950000000007</c:v>
                </c:pt>
                <c:pt idx="7660">
                  <c:v>92.238749999999996</c:v>
                </c:pt>
                <c:pt idx="7661">
                  <c:v>92.258539999999996</c:v>
                </c:pt>
                <c:pt idx="7662">
                  <c:v>92.27834</c:v>
                </c:pt>
                <c:pt idx="7663">
                  <c:v>92.298140000000004</c:v>
                </c:pt>
                <c:pt idx="7664">
                  <c:v>92.317949999999996</c:v>
                </c:pt>
                <c:pt idx="7665">
                  <c:v>92.33775</c:v>
                </c:pt>
                <c:pt idx="7666">
                  <c:v>92.357560000000007</c:v>
                </c:pt>
                <c:pt idx="7667">
                  <c:v>92.377369999999999</c:v>
                </c:pt>
                <c:pt idx="7668">
                  <c:v>92.397180000000006</c:v>
                </c:pt>
                <c:pt idx="7669">
                  <c:v>92.416989999999998</c:v>
                </c:pt>
                <c:pt idx="7670">
                  <c:v>92.436809999999994</c:v>
                </c:pt>
                <c:pt idx="7671">
                  <c:v>92.456620000000001</c:v>
                </c:pt>
                <c:pt idx="7672">
                  <c:v>92.476439999999997</c:v>
                </c:pt>
                <c:pt idx="7673">
                  <c:v>92.496260000000007</c:v>
                </c:pt>
                <c:pt idx="7674">
                  <c:v>92.516090000000005</c:v>
                </c:pt>
                <c:pt idx="7675">
                  <c:v>92.535910000000001</c:v>
                </c:pt>
                <c:pt idx="7676">
                  <c:v>92.55574</c:v>
                </c:pt>
                <c:pt idx="7677">
                  <c:v>92.575569999999999</c:v>
                </c:pt>
                <c:pt idx="7678">
                  <c:v>92.595410000000001</c:v>
                </c:pt>
                <c:pt idx="7679">
                  <c:v>92.61524</c:v>
                </c:pt>
                <c:pt idx="7680">
                  <c:v>92.635080000000002</c:v>
                </c:pt>
                <c:pt idx="7681">
                  <c:v>92.654910000000001</c:v>
                </c:pt>
                <c:pt idx="7682">
                  <c:v>92.674760000000006</c:v>
                </c:pt>
                <c:pt idx="7683">
                  <c:v>92.694599999999994</c:v>
                </c:pt>
                <c:pt idx="7684">
                  <c:v>92.714449999999999</c:v>
                </c:pt>
                <c:pt idx="7685">
                  <c:v>92.734290000000001</c:v>
                </c:pt>
                <c:pt idx="7686">
                  <c:v>92.754140000000007</c:v>
                </c:pt>
                <c:pt idx="7687">
                  <c:v>92.773989999999998</c:v>
                </c:pt>
                <c:pt idx="7688">
                  <c:v>92.793850000000006</c:v>
                </c:pt>
                <c:pt idx="7689">
                  <c:v>92.813699999999997</c:v>
                </c:pt>
                <c:pt idx="7690">
                  <c:v>92.833560000000006</c:v>
                </c:pt>
                <c:pt idx="7691">
                  <c:v>92.85342</c:v>
                </c:pt>
                <c:pt idx="7692">
                  <c:v>92.873279999999994</c:v>
                </c:pt>
                <c:pt idx="7693">
                  <c:v>92.893140000000002</c:v>
                </c:pt>
                <c:pt idx="7694">
                  <c:v>92.91301</c:v>
                </c:pt>
                <c:pt idx="7695">
                  <c:v>92.932879999999997</c:v>
                </c:pt>
                <c:pt idx="7696">
                  <c:v>92.952749999999995</c:v>
                </c:pt>
                <c:pt idx="7697">
                  <c:v>92.972629999999995</c:v>
                </c:pt>
                <c:pt idx="7698">
                  <c:v>92.992500000000007</c:v>
                </c:pt>
                <c:pt idx="7699">
                  <c:v>93.012370000000004</c:v>
                </c:pt>
                <c:pt idx="7700">
                  <c:v>93.032259999999994</c:v>
                </c:pt>
                <c:pt idx="7701">
                  <c:v>93.052139999999994</c:v>
                </c:pt>
                <c:pt idx="7702">
                  <c:v>93.072019999999995</c:v>
                </c:pt>
                <c:pt idx="7703">
                  <c:v>93.091899999999995</c:v>
                </c:pt>
                <c:pt idx="7704">
                  <c:v>93.111789999999999</c:v>
                </c:pt>
                <c:pt idx="7705">
                  <c:v>93.131680000000003</c:v>
                </c:pt>
                <c:pt idx="7706">
                  <c:v>93.151570000000007</c:v>
                </c:pt>
                <c:pt idx="7707">
                  <c:v>93.171469999999999</c:v>
                </c:pt>
                <c:pt idx="7708">
                  <c:v>93.191360000000003</c:v>
                </c:pt>
                <c:pt idx="7709">
                  <c:v>93.211269999999999</c:v>
                </c:pt>
                <c:pt idx="7710">
                  <c:v>93.231160000000003</c:v>
                </c:pt>
                <c:pt idx="7711">
                  <c:v>93.251069999999999</c:v>
                </c:pt>
                <c:pt idx="7712">
                  <c:v>93.270970000000005</c:v>
                </c:pt>
                <c:pt idx="7713">
                  <c:v>93.290880000000001</c:v>
                </c:pt>
                <c:pt idx="7714">
                  <c:v>93.310779999999994</c:v>
                </c:pt>
                <c:pt idx="7715">
                  <c:v>93.330699999999993</c:v>
                </c:pt>
                <c:pt idx="7716">
                  <c:v>93.350610000000003</c:v>
                </c:pt>
                <c:pt idx="7717">
                  <c:v>93.370519999999999</c:v>
                </c:pt>
                <c:pt idx="7718">
                  <c:v>93.390439999999998</c:v>
                </c:pt>
                <c:pt idx="7719">
                  <c:v>93.410359999999997</c:v>
                </c:pt>
                <c:pt idx="7720">
                  <c:v>93.430279999999996</c:v>
                </c:pt>
                <c:pt idx="7721">
                  <c:v>93.450209999999998</c:v>
                </c:pt>
                <c:pt idx="7722">
                  <c:v>93.470129999999997</c:v>
                </c:pt>
                <c:pt idx="7723">
                  <c:v>93.49006</c:v>
                </c:pt>
                <c:pt idx="7724">
                  <c:v>93.509990000000002</c:v>
                </c:pt>
                <c:pt idx="7725">
                  <c:v>93.529920000000004</c:v>
                </c:pt>
                <c:pt idx="7726">
                  <c:v>93.549859999999995</c:v>
                </c:pt>
                <c:pt idx="7727">
                  <c:v>93.569789999999998</c:v>
                </c:pt>
                <c:pt idx="7728">
                  <c:v>93.589730000000003</c:v>
                </c:pt>
                <c:pt idx="7729">
                  <c:v>93.609669999999994</c:v>
                </c:pt>
                <c:pt idx="7730">
                  <c:v>93.629620000000003</c:v>
                </c:pt>
                <c:pt idx="7731">
                  <c:v>93.649559999999994</c:v>
                </c:pt>
                <c:pt idx="7732">
                  <c:v>93.669510000000002</c:v>
                </c:pt>
                <c:pt idx="7733">
                  <c:v>93.689459999999997</c:v>
                </c:pt>
                <c:pt idx="7734">
                  <c:v>93.709410000000005</c:v>
                </c:pt>
                <c:pt idx="7735">
                  <c:v>93.72936</c:v>
                </c:pt>
                <c:pt idx="7736">
                  <c:v>93.749319999999997</c:v>
                </c:pt>
                <c:pt idx="7737">
                  <c:v>93.769270000000006</c:v>
                </c:pt>
                <c:pt idx="7738">
                  <c:v>93.789240000000007</c:v>
                </c:pt>
                <c:pt idx="7739">
                  <c:v>93.809200000000004</c:v>
                </c:pt>
                <c:pt idx="7740">
                  <c:v>93.829160000000002</c:v>
                </c:pt>
                <c:pt idx="7741">
                  <c:v>93.849130000000002</c:v>
                </c:pt>
                <c:pt idx="7742">
                  <c:v>93.86909</c:v>
                </c:pt>
                <c:pt idx="7743">
                  <c:v>93.889070000000004</c:v>
                </c:pt>
                <c:pt idx="7744">
                  <c:v>93.909040000000005</c:v>
                </c:pt>
                <c:pt idx="7745">
                  <c:v>93.929019999999994</c:v>
                </c:pt>
                <c:pt idx="7746">
                  <c:v>93.948989999999995</c:v>
                </c:pt>
                <c:pt idx="7747">
                  <c:v>93.968969999999999</c:v>
                </c:pt>
                <c:pt idx="7748">
                  <c:v>93.988950000000003</c:v>
                </c:pt>
                <c:pt idx="7749">
                  <c:v>94.008930000000007</c:v>
                </c:pt>
                <c:pt idx="7750">
                  <c:v>94.028919999999999</c:v>
                </c:pt>
                <c:pt idx="7751">
                  <c:v>94.048900000000003</c:v>
                </c:pt>
                <c:pt idx="7752">
                  <c:v>94.068889999999996</c:v>
                </c:pt>
                <c:pt idx="7753">
                  <c:v>94.088890000000006</c:v>
                </c:pt>
                <c:pt idx="7754">
                  <c:v>94.108879999999999</c:v>
                </c:pt>
                <c:pt idx="7755">
                  <c:v>94.128879999999995</c:v>
                </c:pt>
                <c:pt idx="7756">
                  <c:v>94.148870000000002</c:v>
                </c:pt>
                <c:pt idx="7757">
                  <c:v>94.168880000000001</c:v>
                </c:pt>
                <c:pt idx="7758">
                  <c:v>94.188879999999997</c:v>
                </c:pt>
                <c:pt idx="7759">
                  <c:v>94.208889999999997</c:v>
                </c:pt>
                <c:pt idx="7760">
                  <c:v>94.228890000000007</c:v>
                </c:pt>
                <c:pt idx="7761">
                  <c:v>94.248900000000006</c:v>
                </c:pt>
                <c:pt idx="7762">
                  <c:v>94.268910000000005</c:v>
                </c:pt>
                <c:pt idx="7763">
                  <c:v>94.288929999999993</c:v>
                </c:pt>
                <c:pt idx="7764">
                  <c:v>94.308940000000007</c:v>
                </c:pt>
                <c:pt idx="7765">
                  <c:v>94.328959999999995</c:v>
                </c:pt>
                <c:pt idx="7766">
                  <c:v>94.348979999999997</c:v>
                </c:pt>
                <c:pt idx="7767">
                  <c:v>94.369</c:v>
                </c:pt>
                <c:pt idx="7768">
                  <c:v>94.389020000000002</c:v>
                </c:pt>
                <c:pt idx="7769">
                  <c:v>94.409040000000005</c:v>
                </c:pt>
                <c:pt idx="7770">
                  <c:v>94.429069999999996</c:v>
                </c:pt>
                <c:pt idx="7771">
                  <c:v>94.449100000000001</c:v>
                </c:pt>
                <c:pt idx="7772">
                  <c:v>94.469130000000007</c:v>
                </c:pt>
                <c:pt idx="7773">
                  <c:v>94.489170000000001</c:v>
                </c:pt>
                <c:pt idx="7774">
                  <c:v>94.509200000000007</c:v>
                </c:pt>
                <c:pt idx="7775">
                  <c:v>94.529240000000001</c:v>
                </c:pt>
                <c:pt idx="7776">
                  <c:v>94.549289999999999</c:v>
                </c:pt>
                <c:pt idx="7777">
                  <c:v>94.569329999999994</c:v>
                </c:pt>
                <c:pt idx="7778">
                  <c:v>94.589370000000002</c:v>
                </c:pt>
                <c:pt idx="7779">
                  <c:v>94.60942</c:v>
                </c:pt>
                <c:pt idx="7780">
                  <c:v>94.629469999999998</c:v>
                </c:pt>
                <c:pt idx="7781">
                  <c:v>94.649519999999995</c:v>
                </c:pt>
                <c:pt idx="7782">
                  <c:v>94.669569999999993</c:v>
                </c:pt>
                <c:pt idx="7783">
                  <c:v>94.689629999999994</c:v>
                </c:pt>
                <c:pt idx="7784">
                  <c:v>94.709689999999995</c:v>
                </c:pt>
                <c:pt idx="7785">
                  <c:v>94.729740000000007</c:v>
                </c:pt>
                <c:pt idx="7786">
                  <c:v>94.749809999999997</c:v>
                </c:pt>
                <c:pt idx="7787">
                  <c:v>94.769869999999997</c:v>
                </c:pt>
                <c:pt idx="7788">
                  <c:v>94.789929999999998</c:v>
                </c:pt>
                <c:pt idx="7789">
                  <c:v>94.810010000000005</c:v>
                </c:pt>
                <c:pt idx="7790">
                  <c:v>94.830079999999995</c:v>
                </c:pt>
                <c:pt idx="7791">
                  <c:v>94.850139999999996</c:v>
                </c:pt>
                <c:pt idx="7792">
                  <c:v>94.870220000000003</c:v>
                </c:pt>
                <c:pt idx="7793">
                  <c:v>94.890299999999996</c:v>
                </c:pt>
                <c:pt idx="7794">
                  <c:v>94.910380000000004</c:v>
                </c:pt>
                <c:pt idx="7795">
                  <c:v>94.930459999999997</c:v>
                </c:pt>
                <c:pt idx="7796">
                  <c:v>94.950540000000004</c:v>
                </c:pt>
                <c:pt idx="7797">
                  <c:v>94.97063</c:v>
                </c:pt>
                <c:pt idx="7798">
                  <c:v>94.990719999999996</c:v>
                </c:pt>
                <c:pt idx="7799">
                  <c:v>95.010800000000003</c:v>
                </c:pt>
                <c:pt idx="7800">
                  <c:v>95.030889999999999</c:v>
                </c:pt>
                <c:pt idx="7801">
                  <c:v>95.050989999999999</c:v>
                </c:pt>
                <c:pt idx="7802">
                  <c:v>95.071079999999995</c:v>
                </c:pt>
                <c:pt idx="7803">
                  <c:v>95.091179999999994</c:v>
                </c:pt>
                <c:pt idx="7804">
                  <c:v>95.111279999999994</c:v>
                </c:pt>
                <c:pt idx="7805">
                  <c:v>95.131389999999996</c:v>
                </c:pt>
                <c:pt idx="7806">
                  <c:v>95.151489999999995</c:v>
                </c:pt>
                <c:pt idx="7807">
                  <c:v>95.171589999999995</c:v>
                </c:pt>
                <c:pt idx="7808">
                  <c:v>95.191699999999997</c:v>
                </c:pt>
                <c:pt idx="7809">
                  <c:v>95.21181</c:v>
                </c:pt>
                <c:pt idx="7810">
                  <c:v>95.231930000000006</c:v>
                </c:pt>
                <c:pt idx="7811">
                  <c:v>95.252039999999994</c:v>
                </c:pt>
                <c:pt idx="7812">
                  <c:v>95.27216</c:v>
                </c:pt>
                <c:pt idx="7813">
                  <c:v>95.292270000000002</c:v>
                </c:pt>
                <c:pt idx="7814">
                  <c:v>95.312399999999997</c:v>
                </c:pt>
                <c:pt idx="7815">
                  <c:v>95.332520000000002</c:v>
                </c:pt>
                <c:pt idx="7816">
                  <c:v>95.352649999999997</c:v>
                </c:pt>
                <c:pt idx="7817">
                  <c:v>95.372770000000003</c:v>
                </c:pt>
                <c:pt idx="7818">
                  <c:v>95.392910000000001</c:v>
                </c:pt>
                <c:pt idx="7819">
                  <c:v>95.413039999999995</c:v>
                </c:pt>
                <c:pt idx="7820">
                  <c:v>95.433170000000004</c:v>
                </c:pt>
                <c:pt idx="7821">
                  <c:v>95.453310000000002</c:v>
                </c:pt>
                <c:pt idx="7822">
                  <c:v>95.473439999999997</c:v>
                </c:pt>
                <c:pt idx="7823">
                  <c:v>95.493579999999994</c:v>
                </c:pt>
                <c:pt idx="7824">
                  <c:v>95.513729999999995</c:v>
                </c:pt>
                <c:pt idx="7825">
                  <c:v>95.533869999999993</c:v>
                </c:pt>
                <c:pt idx="7826">
                  <c:v>95.554019999999994</c:v>
                </c:pt>
                <c:pt idx="7827">
                  <c:v>95.574169999999995</c:v>
                </c:pt>
                <c:pt idx="7828">
                  <c:v>95.594319999999996</c:v>
                </c:pt>
                <c:pt idx="7829">
                  <c:v>95.614469999999997</c:v>
                </c:pt>
                <c:pt idx="7830">
                  <c:v>95.634630000000001</c:v>
                </c:pt>
                <c:pt idx="7831">
                  <c:v>95.654790000000006</c:v>
                </c:pt>
                <c:pt idx="7832">
                  <c:v>95.674940000000007</c:v>
                </c:pt>
                <c:pt idx="7833">
                  <c:v>95.69511</c:v>
                </c:pt>
                <c:pt idx="7834">
                  <c:v>95.715270000000004</c:v>
                </c:pt>
                <c:pt idx="7835">
                  <c:v>95.735439999999997</c:v>
                </c:pt>
                <c:pt idx="7836">
                  <c:v>95.755610000000004</c:v>
                </c:pt>
                <c:pt idx="7837">
                  <c:v>95.775769999999994</c:v>
                </c:pt>
                <c:pt idx="7838">
                  <c:v>95.795940000000002</c:v>
                </c:pt>
                <c:pt idx="7839">
                  <c:v>95.816119999999998</c:v>
                </c:pt>
                <c:pt idx="7840">
                  <c:v>95.836299999999994</c:v>
                </c:pt>
                <c:pt idx="7841">
                  <c:v>95.856480000000005</c:v>
                </c:pt>
                <c:pt idx="7842">
                  <c:v>95.876660000000001</c:v>
                </c:pt>
                <c:pt idx="7843">
                  <c:v>95.896839999999997</c:v>
                </c:pt>
                <c:pt idx="7844">
                  <c:v>95.917019999999994</c:v>
                </c:pt>
                <c:pt idx="7845">
                  <c:v>95.937209999999993</c:v>
                </c:pt>
                <c:pt idx="7846">
                  <c:v>95.957409999999996</c:v>
                </c:pt>
                <c:pt idx="7847">
                  <c:v>95.977590000000006</c:v>
                </c:pt>
                <c:pt idx="7848">
                  <c:v>95.997789999999995</c:v>
                </c:pt>
                <c:pt idx="7849">
                  <c:v>96.017979999999994</c:v>
                </c:pt>
                <c:pt idx="7850">
                  <c:v>96.038179999999997</c:v>
                </c:pt>
                <c:pt idx="7851">
                  <c:v>96.05838</c:v>
                </c:pt>
                <c:pt idx="7852">
                  <c:v>96.078580000000002</c:v>
                </c:pt>
                <c:pt idx="7853">
                  <c:v>96.098789999999994</c:v>
                </c:pt>
                <c:pt idx="7854">
                  <c:v>96.119</c:v>
                </c:pt>
                <c:pt idx="7855">
                  <c:v>96.139200000000002</c:v>
                </c:pt>
                <c:pt idx="7856">
                  <c:v>96.159409999999994</c:v>
                </c:pt>
                <c:pt idx="7857">
                  <c:v>96.179630000000003</c:v>
                </c:pt>
                <c:pt idx="7858">
                  <c:v>96.199839999999995</c:v>
                </c:pt>
                <c:pt idx="7859">
                  <c:v>96.220050000000001</c:v>
                </c:pt>
                <c:pt idx="7860">
                  <c:v>96.240269999999995</c:v>
                </c:pt>
                <c:pt idx="7861">
                  <c:v>96.260499999999993</c:v>
                </c:pt>
                <c:pt idx="7862">
                  <c:v>96.280720000000002</c:v>
                </c:pt>
                <c:pt idx="7863">
                  <c:v>96.300939999999997</c:v>
                </c:pt>
                <c:pt idx="7864">
                  <c:v>96.321169999999995</c:v>
                </c:pt>
                <c:pt idx="7865">
                  <c:v>96.341399999999993</c:v>
                </c:pt>
                <c:pt idx="7866">
                  <c:v>96.361630000000005</c:v>
                </c:pt>
                <c:pt idx="7867">
                  <c:v>96.381870000000006</c:v>
                </c:pt>
                <c:pt idx="7868">
                  <c:v>96.402100000000004</c:v>
                </c:pt>
                <c:pt idx="7869">
                  <c:v>96.422340000000005</c:v>
                </c:pt>
                <c:pt idx="7870">
                  <c:v>96.442580000000007</c:v>
                </c:pt>
                <c:pt idx="7871">
                  <c:v>96.462819999999994</c:v>
                </c:pt>
                <c:pt idx="7872">
                  <c:v>96.483069999999998</c:v>
                </c:pt>
                <c:pt idx="7873">
                  <c:v>96.503309999999999</c:v>
                </c:pt>
                <c:pt idx="7874">
                  <c:v>96.523560000000003</c:v>
                </c:pt>
                <c:pt idx="7875">
                  <c:v>96.543819999999997</c:v>
                </c:pt>
                <c:pt idx="7876">
                  <c:v>96.564059999999998</c:v>
                </c:pt>
                <c:pt idx="7877">
                  <c:v>96.584320000000005</c:v>
                </c:pt>
                <c:pt idx="7878">
                  <c:v>96.604579999999999</c:v>
                </c:pt>
                <c:pt idx="7879">
                  <c:v>96.624840000000006</c:v>
                </c:pt>
                <c:pt idx="7880">
                  <c:v>96.645099999999999</c:v>
                </c:pt>
                <c:pt idx="7881">
                  <c:v>96.665369999999996</c:v>
                </c:pt>
                <c:pt idx="7882">
                  <c:v>96.685630000000003</c:v>
                </c:pt>
                <c:pt idx="7883">
                  <c:v>96.705889999999997</c:v>
                </c:pt>
                <c:pt idx="7884">
                  <c:v>96.726169999999996</c:v>
                </c:pt>
                <c:pt idx="7885">
                  <c:v>96.746440000000007</c:v>
                </c:pt>
                <c:pt idx="7886">
                  <c:v>96.766720000000007</c:v>
                </c:pt>
                <c:pt idx="7887">
                  <c:v>96.786990000000003</c:v>
                </c:pt>
                <c:pt idx="7888">
                  <c:v>96.807270000000003</c:v>
                </c:pt>
                <c:pt idx="7889">
                  <c:v>96.827550000000002</c:v>
                </c:pt>
                <c:pt idx="7890">
                  <c:v>96.847830000000002</c:v>
                </c:pt>
                <c:pt idx="7891">
                  <c:v>96.868120000000005</c:v>
                </c:pt>
                <c:pt idx="7892">
                  <c:v>96.888400000000004</c:v>
                </c:pt>
                <c:pt idx="7893">
                  <c:v>96.908690000000007</c:v>
                </c:pt>
                <c:pt idx="7894">
                  <c:v>96.928989999999999</c:v>
                </c:pt>
                <c:pt idx="7895">
                  <c:v>96.949280000000002</c:v>
                </c:pt>
                <c:pt idx="7896">
                  <c:v>96.969570000000004</c:v>
                </c:pt>
                <c:pt idx="7897">
                  <c:v>96.989869999999996</c:v>
                </c:pt>
                <c:pt idx="7898">
                  <c:v>97.010170000000002</c:v>
                </c:pt>
                <c:pt idx="7899">
                  <c:v>97.030469999999994</c:v>
                </c:pt>
                <c:pt idx="7900">
                  <c:v>97.05077</c:v>
                </c:pt>
                <c:pt idx="7901">
                  <c:v>97.071079999999995</c:v>
                </c:pt>
                <c:pt idx="7902">
                  <c:v>97.091390000000004</c:v>
                </c:pt>
                <c:pt idx="7903">
                  <c:v>97.111699999999999</c:v>
                </c:pt>
                <c:pt idx="7904">
                  <c:v>97.132009999999994</c:v>
                </c:pt>
                <c:pt idx="7905">
                  <c:v>97.152330000000006</c:v>
                </c:pt>
                <c:pt idx="7906">
                  <c:v>97.172650000000004</c:v>
                </c:pt>
                <c:pt idx="7907">
                  <c:v>97.192959999999999</c:v>
                </c:pt>
                <c:pt idx="7908">
                  <c:v>97.213279999999997</c:v>
                </c:pt>
                <c:pt idx="7909">
                  <c:v>97.233599999999996</c:v>
                </c:pt>
                <c:pt idx="7910">
                  <c:v>97.253929999999997</c:v>
                </c:pt>
                <c:pt idx="7911">
                  <c:v>97.274259999999998</c:v>
                </c:pt>
                <c:pt idx="7912">
                  <c:v>97.294589999999999</c:v>
                </c:pt>
                <c:pt idx="7913">
                  <c:v>97.314920000000001</c:v>
                </c:pt>
                <c:pt idx="7914">
                  <c:v>97.335250000000002</c:v>
                </c:pt>
                <c:pt idx="7915">
                  <c:v>97.355590000000007</c:v>
                </c:pt>
                <c:pt idx="7916">
                  <c:v>97.375929999999997</c:v>
                </c:pt>
                <c:pt idx="7917">
                  <c:v>97.396270000000001</c:v>
                </c:pt>
                <c:pt idx="7918">
                  <c:v>97.416610000000006</c:v>
                </c:pt>
                <c:pt idx="7919">
                  <c:v>97.436949999999996</c:v>
                </c:pt>
                <c:pt idx="7920">
                  <c:v>97.457300000000004</c:v>
                </c:pt>
                <c:pt idx="7921">
                  <c:v>97.477649999999997</c:v>
                </c:pt>
                <c:pt idx="7922">
                  <c:v>97.498000000000005</c:v>
                </c:pt>
                <c:pt idx="7923">
                  <c:v>97.518349999999998</c:v>
                </c:pt>
                <c:pt idx="7924">
                  <c:v>97.538700000000006</c:v>
                </c:pt>
                <c:pt idx="7925">
                  <c:v>97.559070000000006</c:v>
                </c:pt>
                <c:pt idx="7926">
                  <c:v>97.579419999999999</c:v>
                </c:pt>
                <c:pt idx="7927">
                  <c:v>97.599779999999996</c:v>
                </c:pt>
                <c:pt idx="7928">
                  <c:v>97.620149999999995</c:v>
                </c:pt>
                <c:pt idx="7929">
                  <c:v>97.640510000000006</c:v>
                </c:pt>
                <c:pt idx="7930">
                  <c:v>97.660880000000006</c:v>
                </c:pt>
                <c:pt idx="7931">
                  <c:v>97.681250000000006</c:v>
                </c:pt>
                <c:pt idx="7932">
                  <c:v>97.701620000000005</c:v>
                </c:pt>
                <c:pt idx="7933">
                  <c:v>97.721999999999994</c:v>
                </c:pt>
                <c:pt idx="7934">
                  <c:v>97.742369999999994</c:v>
                </c:pt>
                <c:pt idx="7935">
                  <c:v>97.762749999999997</c:v>
                </c:pt>
                <c:pt idx="7936">
                  <c:v>97.78313</c:v>
                </c:pt>
                <c:pt idx="7937">
                  <c:v>97.803510000000003</c:v>
                </c:pt>
                <c:pt idx="7938">
                  <c:v>97.823899999999995</c:v>
                </c:pt>
                <c:pt idx="7939">
                  <c:v>97.844279999999998</c:v>
                </c:pt>
                <c:pt idx="7940">
                  <c:v>97.864680000000007</c:v>
                </c:pt>
                <c:pt idx="7941">
                  <c:v>97.885059999999996</c:v>
                </c:pt>
                <c:pt idx="7942">
                  <c:v>97.905460000000005</c:v>
                </c:pt>
                <c:pt idx="7943">
                  <c:v>97.92586</c:v>
                </c:pt>
                <c:pt idx="7944">
                  <c:v>97.946250000000006</c:v>
                </c:pt>
                <c:pt idx="7945">
                  <c:v>97.966650000000001</c:v>
                </c:pt>
                <c:pt idx="7946">
                  <c:v>97.987049999999996</c:v>
                </c:pt>
                <c:pt idx="7947">
                  <c:v>98.007450000000006</c:v>
                </c:pt>
                <c:pt idx="7948">
                  <c:v>98.027860000000004</c:v>
                </c:pt>
                <c:pt idx="7949">
                  <c:v>98.048270000000002</c:v>
                </c:pt>
                <c:pt idx="7950">
                  <c:v>98.068680000000001</c:v>
                </c:pt>
                <c:pt idx="7951">
                  <c:v>98.089100000000002</c:v>
                </c:pt>
                <c:pt idx="7952">
                  <c:v>98.109499999999997</c:v>
                </c:pt>
                <c:pt idx="7953">
                  <c:v>98.129919999999998</c:v>
                </c:pt>
                <c:pt idx="7954">
                  <c:v>98.15034</c:v>
                </c:pt>
                <c:pt idx="7955">
                  <c:v>98.170760000000001</c:v>
                </c:pt>
                <c:pt idx="7956">
                  <c:v>98.191180000000003</c:v>
                </c:pt>
                <c:pt idx="7957">
                  <c:v>98.211609999999993</c:v>
                </c:pt>
                <c:pt idx="7958">
                  <c:v>98.232039999999998</c:v>
                </c:pt>
                <c:pt idx="7959">
                  <c:v>98.252470000000002</c:v>
                </c:pt>
                <c:pt idx="7960">
                  <c:v>98.272900000000007</c:v>
                </c:pt>
                <c:pt idx="7961">
                  <c:v>98.293329999999997</c:v>
                </c:pt>
                <c:pt idx="7962">
                  <c:v>98.313770000000005</c:v>
                </c:pt>
                <c:pt idx="7963">
                  <c:v>98.334209999999999</c:v>
                </c:pt>
                <c:pt idx="7964">
                  <c:v>98.354640000000003</c:v>
                </c:pt>
                <c:pt idx="7965">
                  <c:v>98.37509</c:v>
                </c:pt>
                <c:pt idx="7966">
                  <c:v>98.395529999999994</c:v>
                </c:pt>
                <c:pt idx="7967">
                  <c:v>98.415980000000005</c:v>
                </c:pt>
                <c:pt idx="7968">
                  <c:v>98.436419999999998</c:v>
                </c:pt>
                <c:pt idx="7969">
                  <c:v>98.456879999999998</c:v>
                </c:pt>
                <c:pt idx="7970">
                  <c:v>98.477329999999995</c:v>
                </c:pt>
                <c:pt idx="7971">
                  <c:v>98.497789999999995</c:v>
                </c:pt>
                <c:pt idx="7972">
                  <c:v>98.518240000000006</c:v>
                </c:pt>
                <c:pt idx="7973">
                  <c:v>98.538700000000006</c:v>
                </c:pt>
                <c:pt idx="7974">
                  <c:v>98.559169999999995</c:v>
                </c:pt>
                <c:pt idx="7975">
                  <c:v>98.579629999999995</c:v>
                </c:pt>
                <c:pt idx="7976">
                  <c:v>98.600089999999994</c:v>
                </c:pt>
                <c:pt idx="7977">
                  <c:v>98.620559999999998</c:v>
                </c:pt>
                <c:pt idx="7978">
                  <c:v>98.641030000000001</c:v>
                </c:pt>
                <c:pt idx="7979">
                  <c:v>98.661500000000004</c:v>
                </c:pt>
                <c:pt idx="7980">
                  <c:v>98.681979999999996</c:v>
                </c:pt>
                <c:pt idx="7981">
                  <c:v>98.702449999999999</c:v>
                </c:pt>
                <c:pt idx="7982">
                  <c:v>98.722930000000005</c:v>
                </c:pt>
                <c:pt idx="7983">
                  <c:v>98.743409999999997</c:v>
                </c:pt>
                <c:pt idx="7984">
                  <c:v>98.763890000000004</c:v>
                </c:pt>
                <c:pt idx="7985">
                  <c:v>98.784379999999999</c:v>
                </c:pt>
                <c:pt idx="7986">
                  <c:v>98.804860000000005</c:v>
                </c:pt>
                <c:pt idx="7987">
                  <c:v>98.82535</c:v>
                </c:pt>
                <c:pt idx="7988">
                  <c:v>98.845839999999995</c:v>
                </c:pt>
                <c:pt idx="7989">
                  <c:v>98.866330000000005</c:v>
                </c:pt>
                <c:pt idx="7990">
                  <c:v>98.886830000000003</c:v>
                </c:pt>
                <c:pt idx="7991">
                  <c:v>98.907330000000002</c:v>
                </c:pt>
                <c:pt idx="7992">
                  <c:v>98.92783</c:v>
                </c:pt>
                <c:pt idx="7993">
                  <c:v>98.948329999999999</c:v>
                </c:pt>
                <c:pt idx="7994">
                  <c:v>98.968829999999997</c:v>
                </c:pt>
                <c:pt idx="7995">
                  <c:v>98.989329999999995</c:v>
                </c:pt>
                <c:pt idx="7996">
                  <c:v>99.009839999999997</c:v>
                </c:pt>
                <c:pt idx="7997">
                  <c:v>99.030360000000002</c:v>
                </c:pt>
                <c:pt idx="7998">
                  <c:v>99.050870000000003</c:v>
                </c:pt>
                <c:pt idx="7999">
                  <c:v>99.071380000000005</c:v>
                </c:pt>
                <c:pt idx="8000">
                  <c:v>99.091899999999995</c:v>
                </c:pt>
                <c:pt idx="8001">
                  <c:v>99.11242</c:v>
                </c:pt>
                <c:pt idx="8002">
                  <c:v>99.132930000000002</c:v>
                </c:pt>
                <c:pt idx="8003">
                  <c:v>99.153459999999995</c:v>
                </c:pt>
                <c:pt idx="8004">
                  <c:v>99.17398</c:v>
                </c:pt>
                <c:pt idx="8005">
                  <c:v>99.194509999999994</c:v>
                </c:pt>
                <c:pt idx="8006">
                  <c:v>99.215040000000002</c:v>
                </c:pt>
                <c:pt idx="8007">
                  <c:v>99.235569999999996</c:v>
                </c:pt>
                <c:pt idx="8008">
                  <c:v>99.256100000000004</c:v>
                </c:pt>
                <c:pt idx="8009">
                  <c:v>99.27664</c:v>
                </c:pt>
                <c:pt idx="8010">
                  <c:v>99.297179999999997</c:v>
                </c:pt>
                <c:pt idx="8011">
                  <c:v>99.317719999999994</c:v>
                </c:pt>
                <c:pt idx="8012">
                  <c:v>99.338260000000005</c:v>
                </c:pt>
                <c:pt idx="8013">
                  <c:v>99.358800000000002</c:v>
                </c:pt>
                <c:pt idx="8014">
                  <c:v>99.379350000000002</c:v>
                </c:pt>
                <c:pt idx="8015">
                  <c:v>99.399889999999999</c:v>
                </c:pt>
                <c:pt idx="8016">
                  <c:v>99.420450000000002</c:v>
                </c:pt>
                <c:pt idx="8017">
                  <c:v>99.441000000000003</c:v>
                </c:pt>
                <c:pt idx="8018">
                  <c:v>99.461560000000006</c:v>
                </c:pt>
                <c:pt idx="8019">
                  <c:v>99.482110000000006</c:v>
                </c:pt>
                <c:pt idx="8020">
                  <c:v>99.502669999999995</c:v>
                </c:pt>
                <c:pt idx="8021">
                  <c:v>99.523229999999998</c:v>
                </c:pt>
                <c:pt idx="8022">
                  <c:v>99.543790000000001</c:v>
                </c:pt>
                <c:pt idx="8023">
                  <c:v>99.564359999999994</c:v>
                </c:pt>
                <c:pt idx="8024">
                  <c:v>99.58493</c:v>
                </c:pt>
                <c:pt idx="8025">
                  <c:v>99.605500000000006</c:v>
                </c:pt>
                <c:pt idx="8026">
                  <c:v>99.626069999999999</c:v>
                </c:pt>
                <c:pt idx="8027">
                  <c:v>99.646640000000005</c:v>
                </c:pt>
                <c:pt idx="8028">
                  <c:v>99.66722</c:v>
                </c:pt>
                <c:pt idx="8029">
                  <c:v>99.687799999999996</c:v>
                </c:pt>
                <c:pt idx="8030">
                  <c:v>99.708370000000002</c:v>
                </c:pt>
                <c:pt idx="8031">
                  <c:v>99.728960000000001</c:v>
                </c:pt>
                <c:pt idx="8032">
                  <c:v>99.749539999999996</c:v>
                </c:pt>
                <c:pt idx="8033">
                  <c:v>99.770129999999995</c:v>
                </c:pt>
                <c:pt idx="8034">
                  <c:v>99.790719999999993</c:v>
                </c:pt>
                <c:pt idx="8035">
                  <c:v>99.811310000000006</c:v>
                </c:pt>
                <c:pt idx="8036">
                  <c:v>99.831900000000005</c:v>
                </c:pt>
                <c:pt idx="8037">
                  <c:v>99.852490000000003</c:v>
                </c:pt>
                <c:pt idx="8038">
                  <c:v>99.873090000000005</c:v>
                </c:pt>
                <c:pt idx="8039">
                  <c:v>99.893690000000007</c:v>
                </c:pt>
                <c:pt idx="8040">
                  <c:v>99.914289999999994</c:v>
                </c:pt>
                <c:pt idx="8041">
                  <c:v>99.934899999999999</c:v>
                </c:pt>
                <c:pt idx="8042">
                  <c:v>99.955510000000004</c:v>
                </c:pt>
                <c:pt idx="8043">
                  <c:v>99.976110000000006</c:v>
                </c:pt>
                <c:pt idx="8044">
                  <c:v>99.996719999999996</c:v>
                </c:pt>
                <c:pt idx="8045">
                  <c:v>100.01730000000001</c:v>
                </c:pt>
                <c:pt idx="8046">
                  <c:v>100.03789999999999</c:v>
                </c:pt>
                <c:pt idx="8047">
                  <c:v>100.0586</c:v>
                </c:pt>
                <c:pt idx="8048">
                  <c:v>100.0792</c:v>
                </c:pt>
                <c:pt idx="8049">
                  <c:v>100.0998</c:v>
                </c:pt>
                <c:pt idx="8050">
                  <c:v>100.1204</c:v>
                </c:pt>
                <c:pt idx="8051">
                  <c:v>100.14109999999999</c:v>
                </c:pt>
                <c:pt idx="8052">
                  <c:v>100.1617</c:v>
                </c:pt>
                <c:pt idx="8053">
                  <c:v>100.1823</c:v>
                </c:pt>
                <c:pt idx="8054">
                  <c:v>100.2029</c:v>
                </c:pt>
                <c:pt idx="8055">
                  <c:v>100.2236</c:v>
                </c:pt>
                <c:pt idx="8056">
                  <c:v>100.24420000000001</c:v>
                </c:pt>
                <c:pt idx="8057">
                  <c:v>100.26479999999999</c:v>
                </c:pt>
                <c:pt idx="8058">
                  <c:v>100.2855</c:v>
                </c:pt>
                <c:pt idx="8059">
                  <c:v>100.3061</c:v>
                </c:pt>
                <c:pt idx="8060">
                  <c:v>100.32680000000001</c:v>
                </c:pt>
                <c:pt idx="8061">
                  <c:v>100.34739999999999</c:v>
                </c:pt>
                <c:pt idx="8062">
                  <c:v>100.3681</c:v>
                </c:pt>
                <c:pt idx="8063">
                  <c:v>100.3887</c:v>
                </c:pt>
                <c:pt idx="8064">
                  <c:v>100.40940000000001</c:v>
                </c:pt>
                <c:pt idx="8065">
                  <c:v>100.43</c:v>
                </c:pt>
                <c:pt idx="8066">
                  <c:v>100.4507</c:v>
                </c:pt>
                <c:pt idx="8067">
                  <c:v>100.4713</c:v>
                </c:pt>
                <c:pt idx="8068">
                  <c:v>100.492</c:v>
                </c:pt>
                <c:pt idx="8069">
                  <c:v>100.5127</c:v>
                </c:pt>
                <c:pt idx="8070">
                  <c:v>100.5333</c:v>
                </c:pt>
                <c:pt idx="8071">
                  <c:v>100.554</c:v>
                </c:pt>
                <c:pt idx="8072">
                  <c:v>100.57470000000001</c:v>
                </c:pt>
                <c:pt idx="8073">
                  <c:v>100.59529999999999</c:v>
                </c:pt>
                <c:pt idx="8074">
                  <c:v>100.616</c:v>
                </c:pt>
                <c:pt idx="8075">
                  <c:v>100.6367</c:v>
                </c:pt>
                <c:pt idx="8076">
                  <c:v>100.6574</c:v>
                </c:pt>
                <c:pt idx="8077">
                  <c:v>100.678</c:v>
                </c:pt>
                <c:pt idx="8078">
                  <c:v>100.6987</c:v>
                </c:pt>
                <c:pt idx="8079">
                  <c:v>100.71939999999999</c:v>
                </c:pt>
                <c:pt idx="8080">
                  <c:v>100.7401</c:v>
                </c:pt>
                <c:pt idx="8081">
                  <c:v>100.7608</c:v>
                </c:pt>
                <c:pt idx="8082">
                  <c:v>100.78149999999999</c:v>
                </c:pt>
                <c:pt idx="8083">
                  <c:v>100.8022</c:v>
                </c:pt>
                <c:pt idx="8084">
                  <c:v>100.8229</c:v>
                </c:pt>
                <c:pt idx="8085">
                  <c:v>100.8436</c:v>
                </c:pt>
                <c:pt idx="8086">
                  <c:v>100.8643</c:v>
                </c:pt>
                <c:pt idx="8087">
                  <c:v>100.8849</c:v>
                </c:pt>
                <c:pt idx="8088">
                  <c:v>100.9057</c:v>
                </c:pt>
                <c:pt idx="8089">
                  <c:v>100.9264</c:v>
                </c:pt>
                <c:pt idx="8090">
                  <c:v>100.94710000000001</c:v>
                </c:pt>
                <c:pt idx="8091">
                  <c:v>100.9678</c:v>
                </c:pt>
                <c:pt idx="8092">
                  <c:v>100.9885</c:v>
                </c:pt>
                <c:pt idx="8093">
                  <c:v>101.00920000000001</c:v>
                </c:pt>
                <c:pt idx="8094">
                  <c:v>101.0299</c:v>
                </c:pt>
                <c:pt idx="8095">
                  <c:v>101.0506</c:v>
                </c:pt>
                <c:pt idx="8096">
                  <c:v>101.0714</c:v>
                </c:pt>
                <c:pt idx="8097">
                  <c:v>101.0921</c:v>
                </c:pt>
                <c:pt idx="8098">
                  <c:v>101.11279999999999</c:v>
                </c:pt>
                <c:pt idx="8099">
                  <c:v>101.1335</c:v>
                </c:pt>
                <c:pt idx="8100">
                  <c:v>101.15430000000001</c:v>
                </c:pt>
                <c:pt idx="8101">
                  <c:v>101.175</c:v>
                </c:pt>
                <c:pt idx="8102">
                  <c:v>101.1957</c:v>
                </c:pt>
                <c:pt idx="8103">
                  <c:v>101.2165</c:v>
                </c:pt>
                <c:pt idx="8104">
                  <c:v>101.2372</c:v>
                </c:pt>
                <c:pt idx="8105">
                  <c:v>101.25790000000001</c:v>
                </c:pt>
                <c:pt idx="8106">
                  <c:v>101.2787</c:v>
                </c:pt>
                <c:pt idx="8107">
                  <c:v>101.29940000000001</c:v>
                </c:pt>
                <c:pt idx="8108">
                  <c:v>101.3202</c:v>
                </c:pt>
                <c:pt idx="8109">
                  <c:v>101.3409</c:v>
                </c:pt>
                <c:pt idx="8110">
                  <c:v>101.3617</c:v>
                </c:pt>
                <c:pt idx="8111">
                  <c:v>101.3824</c:v>
                </c:pt>
                <c:pt idx="8112">
                  <c:v>101.4032</c:v>
                </c:pt>
                <c:pt idx="8113">
                  <c:v>101.4239</c:v>
                </c:pt>
                <c:pt idx="8114">
                  <c:v>101.4447</c:v>
                </c:pt>
                <c:pt idx="8115">
                  <c:v>101.4654</c:v>
                </c:pt>
                <c:pt idx="8116">
                  <c:v>101.4862</c:v>
                </c:pt>
                <c:pt idx="8117">
                  <c:v>101.50700000000001</c:v>
                </c:pt>
                <c:pt idx="8118">
                  <c:v>101.5277</c:v>
                </c:pt>
                <c:pt idx="8119">
                  <c:v>101.5485</c:v>
                </c:pt>
                <c:pt idx="8120">
                  <c:v>101.5693</c:v>
                </c:pt>
                <c:pt idx="8121">
                  <c:v>101.59010000000001</c:v>
                </c:pt>
                <c:pt idx="8122">
                  <c:v>101.6108</c:v>
                </c:pt>
                <c:pt idx="8123">
                  <c:v>101.63160000000001</c:v>
                </c:pt>
                <c:pt idx="8124">
                  <c:v>101.6524</c:v>
                </c:pt>
                <c:pt idx="8125">
                  <c:v>101.67319999999999</c:v>
                </c:pt>
                <c:pt idx="8126">
                  <c:v>101.694</c:v>
                </c:pt>
                <c:pt idx="8127">
                  <c:v>101.71469999999999</c:v>
                </c:pt>
                <c:pt idx="8128">
                  <c:v>101.7355</c:v>
                </c:pt>
                <c:pt idx="8129">
                  <c:v>101.7563</c:v>
                </c:pt>
                <c:pt idx="8130">
                  <c:v>101.7771</c:v>
                </c:pt>
                <c:pt idx="8131">
                  <c:v>101.7979</c:v>
                </c:pt>
                <c:pt idx="8132">
                  <c:v>101.81870000000001</c:v>
                </c:pt>
                <c:pt idx="8133">
                  <c:v>101.8395</c:v>
                </c:pt>
                <c:pt idx="8134">
                  <c:v>101.8603</c:v>
                </c:pt>
                <c:pt idx="8135">
                  <c:v>101.8811</c:v>
                </c:pt>
                <c:pt idx="8136">
                  <c:v>101.9019</c:v>
                </c:pt>
                <c:pt idx="8137">
                  <c:v>101.92270000000001</c:v>
                </c:pt>
                <c:pt idx="8138">
                  <c:v>101.9435</c:v>
                </c:pt>
                <c:pt idx="8139">
                  <c:v>101.96429999999999</c:v>
                </c:pt>
                <c:pt idx="8140">
                  <c:v>101.98520000000001</c:v>
                </c:pt>
                <c:pt idx="8141">
                  <c:v>102.006</c:v>
                </c:pt>
                <c:pt idx="8142">
                  <c:v>102.02679999999999</c:v>
                </c:pt>
                <c:pt idx="8143">
                  <c:v>102.0476</c:v>
                </c:pt>
                <c:pt idx="8144">
                  <c:v>102.0684</c:v>
                </c:pt>
                <c:pt idx="8145">
                  <c:v>102.08929999999999</c:v>
                </c:pt>
                <c:pt idx="8146">
                  <c:v>102.1101</c:v>
                </c:pt>
                <c:pt idx="8147">
                  <c:v>102.1309</c:v>
                </c:pt>
                <c:pt idx="8148">
                  <c:v>102.15170000000001</c:v>
                </c:pt>
                <c:pt idx="8149">
                  <c:v>102.1726</c:v>
                </c:pt>
                <c:pt idx="8150">
                  <c:v>102.1934</c:v>
                </c:pt>
                <c:pt idx="8151">
                  <c:v>102.21420000000001</c:v>
                </c:pt>
                <c:pt idx="8152">
                  <c:v>102.2351</c:v>
                </c:pt>
                <c:pt idx="8153">
                  <c:v>102.2559</c:v>
                </c:pt>
                <c:pt idx="8154">
                  <c:v>102.27679999999999</c:v>
                </c:pt>
                <c:pt idx="8155">
                  <c:v>102.2976</c:v>
                </c:pt>
                <c:pt idx="8156">
                  <c:v>102.3185</c:v>
                </c:pt>
                <c:pt idx="8157">
                  <c:v>102.33929999999999</c:v>
                </c:pt>
                <c:pt idx="8158">
                  <c:v>102.36020000000001</c:v>
                </c:pt>
                <c:pt idx="8159">
                  <c:v>102.381</c:v>
                </c:pt>
                <c:pt idx="8160">
                  <c:v>102.4019</c:v>
                </c:pt>
                <c:pt idx="8161">
                  <c:v>102.42270000000001</c:v>
                </c:pt>
                <c:pt idx="8162">
                  <c:v>102.4436</c:v>
                </c:pt>
                <c:pt idx="8163">
                  <c:v>102.4645</c:v>
                </c:pt>
                <c:pt idx="8164">
                  <c:v>102.4853</c:v>
                </c:pt>
                <c:pt idx="8165">
                  <c:v>102.50620000000001</c:v>
                </c:pt>
                <c:pt idx="8166">
                  <c:v>102.5271</c:v>
                </c:pt>
                <c:pt idx="8167">
                  <c:v>102.5479</c:v>
                </c:pt>
                <c:pt idx="8168">
                  <c:v>102.5688</c:v>
                </c:pt>
                <c:pt idx="8169">
                  <c:v>102.58969999999999</c:v>
                </c:pt>
                <c:pt idx="8170">
                  <c:v>102.6105</c:v>
                </c:pt>
                <c:pt idx="8171">
                  <c:v>102.6314</c:v>
                </c:pt>
                <c:pt idx="8172">
                  <c:v>102.6523</c:v>
                </c:pt>
                <c:pt idx="8173">
                  <c:v>102.67319999999999</c:v>
                </c:pt>
                <c:pt idx="8174">
                  <c:v>102.69410000000001</c:v>
                </c:pt>
                <c:pt idx="8175">
                  <c:v>102.715</c:v>
                </c:pt>
                <c:pt idx="8176">
                  <c:v>102.7359</c:v>
                </c:pt>
                <c:pt idx="8177">
                  <c:v>102.7568</c:v>
                </c:pt>
                <c:pt idx="8178">
                  <c:v>102.77760000000001</c:v>
                </c:pt>
                <c:pt idx="8179">
                  <c:v>102.7985</c:v>
                </c:pt>
                <c:pt idx="8180">
                  <c:v>102.8194</c:v>
                </c:pt>
                <c:pt idx="8181">
                  <c:v>102.8403</c:v>
                </c:pt>
                <c:pt idx="8182">
                  <c:v>102.8613</c:v>
                </c:pt>
                <c:pt idx="8183">
                  <c:v>102.8822</c:v>
                </c:pt>
                <c:pt idx="8184">
                  <c:v>102.90309999999999</c:v>
                </c:pt>
                <c:pt idx="8185">
                  <c:v>102.92400000000001</c:v>
                </c:pt>
                <c:pt idx="8186">
                  <c:v>102.9449</c:v>
                </c:pt>
                <c:pt idx="8187">
                  <c:v>102.9658</c:v>
                </c:pt>
                <c:pt idx="8188">
                  <c:v>102.9867</c:v>
                </c:pt>
                <c:pt idx="8189">
                  <c:v>103.0076</c:v>
                </c:pt>
                <c:pt idx="8190">
                  <c:v>103.02849999999999</c:v>
                </c:pt>
                <c:pt idx="8191">
                  <c:v>103.04949999999999</c:v>
                </c:pt>
                <c:pt idx="8192">
                  <c:v>103.07040000000001</c:v>
                </c:pt>
                <c:pt idx="8193">
                  <c:v>103.0913</c:v>
                </c:pt>
                <c:pt idx="8194">
                  <c:v>103.1123</c:v>
                </c:pt>
                <c:pt idx="8195">
                  <c:v>103.1332</c:v>
                </c:pt>
                <c:pt idx="8196">
                  <c:v>103.1541</c:v>
                </c:pt>
                <c:pt idx="8197">
                  <c:v>103.175</c:v>
                </c:pt>
                <c:pt idx="8198">
                  <c:v>103.196</c:v>
                </c:pt>
                <c:pt idx="8199">
                  <c:v>103.2169</c:v>
                </c:pt>
                <c:pt idx="8200">
                  <c:v>103.2379</c:v>
                </c:pt>
                <c:pt idx="8201">
                  <c:v>103.25879999999999</c:v>
                </c:pt>
                <c:pt idx="8202">
                  <c:v>103.27979999999999</c:v>
                </c:pt>
                <c:pt idx="8203">
                  <c:v>103.30070000000001</c:v>
                </c:pt>
                <c:pt idx="8204">
                  <c:v>103.3216</c:v>
                </c:pt>
                <c:pt idx="8205">
                  <c:v>103.3426</c:v>
                </c:pt>
                <c:pt idx="8206">
                  <c:v>103.36360000000001</c:v>
                </c:pt>
                <c:pt idx="8207">
                  <c:v>103.3845</c:v>
                </c:pt>
                <c:pt idx="8208">
                  <c:v>103.4055</c:v>
                </c:pt>
                <c:pt idx="8209">
                  <c:v>103.4264</c:v>
                </c:pt>
                <c:pt idx="8210">
                  <c:v>103.4474</c:v>
                </c:pt>
                <c:pt idx="8211">
                  <c:v>103.4684</c:v>
                </c:pt>
                <c:pt idx="8212">
                  <c:v>103.4893</c:v>
                </c:pt>
                <c:pt idx="8213">
                  <c:v>103.5103</c:v>
                </c:pt>
                <c:pt idx="8214">
                  <c:v>103.5313</c:v>
                </c:pt>
                <c:pt idx="8215">
                  <c:v>103.5522</c:v>
                </c:pt>
                <c:pt idx="8216">
                  <c:v>103.5732</c:v>
                </c:pt>
                <c:pt idx="8217">
                  <c:v>103.5942</c:v>
                </c:pt>
                <c:pt idx="8218">
                  <c:v>103.6152</c:v>
                </c:pt>
                <c:pt idx="8219">
                  <c:v>103.6362</c:v>
                </c:pt>
                <c:pt idx="8220">
                  <c:v>103.6571</c:v>
                </c:pt>
                <c:pt idx="8221">
                  <c:v>103.6781</c:v>
                </c:pt>
                <c:pt idx="8222">
                  <c:v>103.6991</c:v>
                </c:pt>
                <c:pt idx="8223">
                  <c:v>103.7201</c:v>
                </c:pt>
                <c:pt idx="8224">
                  <c:v>103.7411</c:v>
                </c:pt>
                <c:pt idx="8225">
                  <c:v>103.7621</c:v>
                </c:pt>
                <c:pt idx="8226">
                  <c:v>103.7831</c:v>
                </c:pt>
                <c:pt idx="8227">
                  <c:v>103.80410000000001</c:v>
                </c:pt>
                <c:pt idx="8228">
                  <c:v>103.82510000000001</c:v>
                </c:pt>
                <c:pt idx="8229">
                  <c:v>103.84610000000001</c:v>
                </c:pt>
                <c:pt idx="8230">
                  <c:v>103.86709999999999</c:v>
                </c:pt>
                <c:pt idx="8231">
                  <c:v>103.88809999999999</c:v>
                </c:pt>
                <c:pt idx="8232">
                  <c:v>103.9091</c:v>
                </c:pt>
                <c:pt idx="8233">
                  <c:v>103.9301</c:v>
                </c:pt>
                <c:pt idx="8234">
                  <c:v>103.9511</c:v>
                </c:pt>
                <c:pt idx="8235">
                  <c:v>103.9721</c:v>
                </c:pt>
                <c:pt idx="8236">
                  <c:v>103.9932</c:v>
                </c:pt>
                <c:pt idx="8237">
                  <c:v>104.0142</c:v>
                </c:pt>
                <c:pt idx="8238">
                  <c:v>104.0352</c:v>
                </c:pt>
                <c:pt idx="8239">
                  <c:v>104.0562</c:v>
                </c:pt>
                <c:pt idx="8240">
                  <c:v>104.07729999999999</c:v>
                </c:pt>
                <c:pt idx="8241">
                  <c:v>104.09829999999999</c:v>
                </c:pt>
                <c:pt idx="8242">
                  <c:v>104.1193</c:v>
                </c:pt>
                <c:pt idx="8243">
                  <c:v>104.1403</c:v>
                </c:pt>
                <c:pt idx="8244">
                  <c:v>104.1614</c:v>
                </c:pt>
                <c:pt idx="8245">
                  <c:v>104.1824</c:v>
                </c:pt>
                <c:pt idx="8246">
                  <c:v>104.20350000000001</c:v>
                </c:pt>
                <c:pt idx="8247">
                  <c:v>104.22450000000001</c:v>
                </c:pt>
                <c:pt idx="8248">
                  <c:v>104.24550000000001</c:v>
                </c:pt>
                <c:pt idx="8249">
                  <c:v>104.2666</c:v>
                </c:pt>
                <c:pt idx="8250">
                  <c:v>104.2876</c:v>
                </c:pt>
                <c:pt idx="8251">
                  <c:v>104.3087</c:v>
                </c:pt>
                <c:pt idx="8252">
                  <c:v>104.3297</c:v>
                </c:pt>
                <c:pt idx="8253">
                  <c:v>104.35080000000001</c:v>
                </c:pt>
                <c:pt idx="8254">
                  <c:v>104.37179999999999</c:v>
                </c:pt>
                <c:pt idx="8255">
                  <c:v>104.3929</c:v>
                </c:pt>
                <c:pt idx="8256">
                  <c:v>104.414</c:v>
                </c:pt>
                <c:pt idx="8257">
                  <c:v>104.435</c:v>
                </c:pt>
                <c:pt idx="8258">
                  <c:v>104.45610000000001</c:v>
                </c:pt>
                <c:pt idx="8259">
                  <c:v>104.4772</c:v>
                </c:pt>
                <c:pt idx="8260">
                  <c:v>104.4982</c:v>
                </c:pt>
                <c:pt idx="8261">
                  <c:v>104.5193</c:v>
                </c:pt>
                <c:pt idx="8262">
                  <c:v>104.54040000000001</c:v>
                </c:pt>
                <c:pt idx="8263">
                  <c:v>104.56140000000001</c:v>
                </c:pt>
                <c:pt idx="8264">
                  <c:v>104.5825</c:v>
                </c:pt>
                <c:pt idx="8265">
                  <c:v>104.6036</c:v>
                </c:pt>
                <c:pt idx="8266">
                  <c:v>104.6247</c:v>
                </c:pt>
                <c:pt idx="8267">
                  <c:v>104.64579999999999</c:v>
                </c:pt>
                <c:pt idx="8268">
                  <c:v>104.66679999999999</c:v>
                </c:pt>
                <c:pt idx="8269">
                  <c:v>104.6879</c:v>
                </c:pt>
                <c:pt idx="8270">
                  <c:v>104.709</c:v>
                </c:pt>
                <c:pt idx="8271">
                  <c:v>104.73009999999999</c:v>
                </c:pt>
                <c:pt idx="8272">
                  <c:v>104.7512</c:v>
                </c:pt>
                <c:pt idx="8273">
                  <c:v>104.7723</c:v>
                </c:pt>
                <c:pt idx="8274">
                  <c:v>104.79340000000001</c:v>
                </c:pt>
                <c:pt idx="8275">
                  <c:v>104.8145</c:v>
                </c:pt>
                <c:pt idx="8276">
                  <c:v>104.8356</c:v>
                </c:pt>
                <c:pt idx="8277">
                  <c:v>104.8567</c:v>
                </c:pt>
                <c:pt idx="8278">
                  <c:v>104.87779999999999</c:v>
                </c:pt>
                <c:pt idx="8279">
                  <c:v>104.8989</c:v>
                </c:pt>
                <c:pt idx="8280">
                  <c:v>104.92</c:v>
                </c:pt>
                <c:pt idx="8281">
                  <c:v>104.94119999999999</c:v>
                </c:pt>
                <c:pt idx="8282">
                  <c:v>104.9623</c:v>
                </c:pt>
                <c:pt idx="8283">
                  <c:v>104.9834</c:v>
                </c:pt>
                <c:pt idx="8284">
                  <c:v>105.00449999999999</c:v>
                </c:pt>
                <c:pt idx="8285">
                  <c:v>105.0256</c:v>
                </c:pt>
                <c:pt idx="8286">
                  <c:v>105.0468</c:v>
                </c:pt>
                <c:pt idx="8287">
                  <c:v>105.06789999999999</c:v>
                </c:pt>
                <c:pt idx="8288">
                  <c:v>105.089</c:v>
                </c:pt>
                <c:pt idx="8289">
                  <c:v>105.1101</c:v>
                </c:pt>
                <c:pt idx="8290">
                  <c:v>105.1313</c:v>
                </c:pt>
                <c:pt idx="8291">
                  <c:v>105.1524</c:v>
                </c:pt>
                <c:pt idx="8292">
                  <c:v>105.1735</c:v>
                </c:pt>
                <c:pt idx="8293">
                  <c:v>105.1947</c:v>
                </c:pt>
                <c:pt idx="8294">
                  <c:v>105.2158</c:v>
                </c:pt>
                <c:pt idx="8295">
                  <c:v>105.23699999999999</c:v>
                </c:pt>
                <c:pt idx="8296">
                  <c:v>105.2581</c:v>
                </c:pt>
                <c:pt idx="8297">
                  <c:v>105.27930000000001</c:v>
                </c:pt>
                <c:pt idx="8298">
                  <c:v>105.3004</c:v>
                </c:pt>
                <c:pt idx="8299">
                  <c:v>105.3216</c:v>
                </c:pt>
                <c:pt idx="8300">
                  <c:v>105.34269999999999</c:v>
                </c:pt>
                <c:pt idx="8301">
                  <c:v>105.3639</c:v>
                </c:pt>
                <c:pt idx="8302">
                  <c:v>105.38500000000001</c:v>
                </c:pt>
                <c:pt idx="8303">
                  <c:v>105.4062</c:v>
                </c:pt>
                <c:pt idx="8304">
                  <c:v>105.4273</c:v>
                </c:pt>
                <c:pt idx="8305">
                  <c:v>105.4485</c:v>
                </c:pt>
                <c:pt idx="8306">
                  <c:v>105.4697</c:v>
                </c:pt>
                <c:pt idx="8307">
                  <c:v>105.49079999999999</c:v>
                </c:pt>
                <c:pt idx="8308">
                  <c:v>105.512</c:v>
                </c:pt>
                <c:pt idx="8309">
                  <c:v>105.53319999999999</c:v>
                </c:pt>
                <c:pt idx="8310">
                  <c:v>105.5544</c:v>
                </c:pt>
                <c:pt idx="8311">
                  <c:v>105.57550000000001</c:v>
                </c:pt>
                <c:pt idx="8312">
                  <c:v>105.5967</c:v>
                </c:pt>
                <c:pt idx="8313">
                  <c:v>105.61790000000001</c:v>
                </c:pt>
                <c:pt idx="8314">
                  <c:v>105.6391</c:v>
                </c:pt>
                <c:pt idx="8315">
                  <c:v>105.66030000000001</c:v>
                </c:pt>
                <c:pt idx="8316">
                  <c:v>105.6815</c:v>
                </c:pt>
                <c:pt idx="8317">
                  <c:v>105.7026</c:v>
                </c:pt>
                <c:pt idx="8318">
                  <c:v>105.7238</c:v>
                </c:pt>
                <c:pt idx="8319">
                  <c:v>105.745</c:v>
                </c:pt>
                <c:pt idx="8320">
                  <c:v>105.7662</c:v>
                </c:pt>
                <c:pt idx="8321">
                  <c:v>105.78740000000001</c:v>
                </c:pt>
                <c:pt idx="8322">
                  <c:v>105.8086</c:v>
                </c:pt>
                <c:pt idx="8323">
                  <c:v>105.82980000000001</c:v>
                </c:pt>
                <c:pt idx="8324">
                  <c:v>105.851</c:v>
                </c:pt>
                <c:pt idx="8325">
                  <c:v>105.87220000000001</c:v>
                </c:pt>
                <c:pt idx="8326">
                  <c:v>105.8934</c:v>
                </c:pt>
                <c:pt idx="8327">
                  <c:v>105.9147</c:v>
                </c:pt>
                <c:pt idx="8328">
                  <c:v>105.9359</c:v>
                </c:pt>
                <c:pt idx="8329">
                  <c:v>105.9571</c:v>
                </c:pt>
                <c:pt idx="8330">
                  <c:v>105.9783</c:v>
                </c:pt>
                <c:pt idx="8331">
                  <c:v>105.9995</c:v>
                </c:pt>
                <c:pt idx="8332">
                  <c:v>106.02070000000001</c:v>
                </c:pt>
                <c:pt idx="8333">
                  <c:v>106.042</c:v>
                </c:pt>
                <c:pt idx="8334">
                  <c:v>106.06319999999999</c:v>
                </c:pt>
                <c:pt idx="8335">
                  <c:v>106.0844</c:v>
                </c:pt>
                <c:pt idx="8336">
                  <c:v>106.1057</c:v>
                </c:pt>
                <c:pt idx="8337">
                  <c:v>106.12690000000001</c:v>
                </c:pt>
                <c:pt idx="8338">
                  <c:v>106.1481</c:v>
                </c:pt>
                <c:pt idx="8339">
                  <c:v>106.1694</c:v>
                </c:pt>
                <c:pt idx="8340">
                  <c:v>106.1906</c:v>
                </c:pt>
                <c:pt idx="8341">
                  <c:v>106.2118</c:v>
                </c:pt>
                <c:pt idx="8342">
                  <c:v>106.23309999999999</c:v>
                </c:pt>
                <c:pt idx="8343">
                  <c:v>106.2543</c:v>
                </c:pt>
                <c:pt idx="8344">
                  <c:v>106.2756</c:v>
                </c:pt>
                <c:pt idx="8345">
                  <c:v>106.2968</c:v>
                </c:pt>
                <c:pt idx="8346">
                  <c:v>106.3181</c:v>
                </c:pt>
                <c:pt idx="8347">
                  <c:v>106.33929999999999</c:v>
                </c:pt>
                <c:pt idx="8348">
                  <c:v>106.36060000000001</c:v>
                </c:pt>
                <c:pt idx="8349">
                  <c:v>106.3818</c:v>
                </c:pt>
                <c:pt idx="8350">
                  <c:v>106.40309999999999</c:v>
                </c:pt>
                <c:pt idx="8351">
                  <c:v>106.42440000000001</c:v>
                </c:pt>
                <c:pt idx="8352">
                  <c:v>106.4456</c:v>
                </c:pt>
                <c:pt idx="8353">
                  <c:v>106.4669</c:v>
                </c:pt>
                <c:pt idx="8354">
                  <c:v>106.48820000000001</c:v>
                </c:pt>
                <c:pt idx="8355">
                  <c:v>106.5094</c:v>
                </c:pt>
                <c:pt idx="8356">
                  <c:v>106.5307</c:v>
                </c:pt>
                <c:pt idx="8357">
                  <c:v>106.55200000000001</c:v>
                </c:pt>
                <c:pt idx="8358">
                  <c:v>106.5732</c:v>
                </c:pt>
                <c:pt idx="8359">
                  <c:v>106.5945</c:v>
                </c:pt>
                <c:pt idx="8360">
                  <c:v>106.61579999999999</c:v>
                </c:pt>
                <c:pt idx="8361">
                  <c:v>106.6371</c:v>
                </c:pt>
                <c:pt idx="8362">
                  <c:v>106.6584</c:v>
                </c:pt>
                <c:pt idx="8363">
                  <c:v>106.6797</c:v>
                </c:pt>
                <c:pt idx="8364">
                  <c:v>106.70099999999999</c:v>
                </c:pt>
                <c:pt idx="8365">
                  <c:v>106.7223</c:v>
                </c:pt>
                <c:pt idx="8366">
                  <c:v>106.7435</c:v>
                </c:pt>
                <c:pt idx="8367">
                  <c:v>106.76479999999999</c:v>
                </c:pt>
                <c:pt idx="8368">
                  <c:v>106.7861</c:v>
                </c:pt>
                <c:pt idx="8369">
                  <c:v>106.8074</c:v>
                </c:pt>
                <c:pt idx="8370">
                  <c:v>106.8287</c:v>
                </c:pt>
                <c:pt idx="8371">
                  <c:v>106.85</c:v>
                </c:pt>
                <c:pt idx="8372">
                  <c:v>106.87139999999999</c:v>
                </c:pt>
                <c:pt idx="8373">
                  <c:v>106.8927</c:v>
                </c:pt>
                <c:pt idx="8374">
                  <c:v>106.914</c:v>
                </c:pt>
                <c:pt idx="8375">
                  <c:v>106.9353</c:v>
                </c:pt>
                <c:pt idx="8376">
                  <c:v>106.95659999999999</c:v>
                </c:pt>
                <c:pt idx="8377">
                  <c:v>106.97790000000001</c:v>
                </c:pt>
                <c:pt idx="8378">
                  <c:v>106.9992</c:v>
                </c:pt>
                <c:pt idx="8379">
                  <c:v>107.0206</c:v>
                </c:pt>
                <c:pt idx="8380">
                  <c:v>107.0419</c:v>
                </c:pt>
                <c:pt idx="8381">
                  <c:v>107.06319999999999</c:v>
                </c:pt>
                <c:pt idx="8382">
                  <c:v>107.08450000000001</c:v>
                </c:pt>
                <c:pt idx="8383">
                  <c:v>107.10590000000001</c:v>
                </c:pt>
                <c:pt idx="8384">
                  <c:v>107.1272</c:v>
                </c:pt>
                <c:pt idx="8385">
                  <c:v>107.1485</c:v>
                </c:pt>
                <c:pt idx="8386">
                  <c:v>107.1699</c:v>
                </c:pt>
                <c:pt idx="8387">
                  <c:v>107.19119999999999</c:v>
                </c:pt>
                <c:pt idx="8388">
                  <c:v>107.21250000000001</c:v>
                </c:pt>
                <c:pt idx="8389">
                  <c:v>107.23390000000001</c:v>
                </c:pt>
                <c:pt idx="8390">
                  <c:v>107.2552</c:v>
                </c:pt>
                <c:pt idx="8391">
                  <c:v>107.2766</c:v>
                </c:pt>
                <c:pt idx="8392">
                  <c:v>107.2979</c:v>
                </c:pt>
                <c:pt idx="8393">
                  <c:v>107.3193</c:v>
                </c:pt>
                <c:pt idx="8394">
                  <c:v>107.34059999999999</c:v>
                </c:pt>
                <c:pt idx="8395">
                  <c:v>107.36199999999999</c:v>
                </c:pt>
                <c:pt idx="8396">
                  <c:v>107.38330000000001</c:v>
                </c:pt>
                <c:pt idx="8397">
                  <c:v>107.40470000000001</c:v>
                </c:pt>
                <c:pt idx="8398">
                  <c:v>107.42610000000001</c:v>
                </c:pt>
                <c:pt idx="8399">
                  <c:v>107.4474</c:v>
                </c:pt>
                <c:pt idx="8400">
                  <c:v>107.4688</c:v>
                </c:pt>
                <c:pt idx="8401">
                  <c:v>107.4902</c:v>
                </c:pt>
                <c:pt idx="8402">
                  <c:v>107.5115</c:v>
                </c:pt>
                <c:pt idx="8403">
                  <c:v>107.5329</c:v>
                </c:pt>
                <c:pt idx="8404">
                  <c:v>107.5543</c:v>
                </c:pt>
                <c:pt idx="8405">
                  <c:v>107.5757</c:v>
                </c:pt>
                <c:pt idx="8406">
                  <c:v>107.59699999999999</c:v>
                </c:pt>
                <c:pt idx="8407">
                  <c:v>107.61839999999999</c:v>
                </c:pt>
                <c:pt idx="8408">
                  <c:v>107.63979999999999</c:v>
                </c:pt>
                <c:pt idx="8409">
                  <c:v>107.66119999999999</c:v>
                </c:pt>
                <c:pt idx="8410">
                  <c:v>107.68259999999999</c:v>
                </c:pt>
                <c:pt idx="8411">
                  <c:v>107.70399999999999</c:v>
                </c:pt>
                <c:pt idx="8412">
                  <c:v>107.72539999999999</c:v>
                </c:pt>
                <c:pt idx="8413">
                  <c:v>107.7467</c:v>
                </c:pt>
                <c:pt idx="8414">
                  <c:v>107.7681</c:v>
                </c:pt>
                <c:pt idx="8415">
                  <c:v>107.7895</c:v>
                </c:pt>
                <c:pt idx="8416">
                  <c:v>107.8109</c:v>
                </c:pt>
                <c:pt idx="8417">
                  <c:v>107.8323</c:v>
                </c:pt>
                <c:pt idx="8418">
                  <c:v>107.8537</c:v>
                </c:pt>
                <c:pt idx="8419">
                  <c:v>107.87520000000001</c:v>
                </c:pt>
                <c:pt idx="8420">
                  <c:v>107.89660000000001</c:v>
                </c:pt>
                <c:pt idx="8421">
                  <c:v>107.91800000000001</c:v>
                </c:pt>
                <c:pt idx="8422">
                  <c:v>107.93940000000001</c:v>
                </c:pt>
                <c:pt idx="8423">
                  <c:v>107.96080000000001</c:v>
                </c:pt>
                <c:pt idx="8424">
                  <c:v>107.98220000000001</c:v>
                </c:pt>
                <c:pt idx="8425">
                  <c:v>108.00360000000001</c:v>
                </c:pt>
                <c:pt idx="8426">
                  <c:v>108.02509999999999</c:v>
                </c:pt>
                <c:pt idx="8427">
                  <c:v>108.04649999999999</c:v>
                </c:pt>
                <c:pt idx="8428">
                  <c:v>108.06789999999999</c:v>
                </c:pt>
                <c:pt idx="8429">
                  <c:v>108.08929999999999</c:v>
                </c:pt>
                <c:pt idx="8430">
                  <c:v>108.1108</c:v>
                </c:pt>
                <c:pt idx="8431">
                  <c:v>108.1322</c:v>
                </c:pt>
                <c:pt idx="8432">
                  <c:v>108.1536</c:v>
                </c:pt>
                <c:pt idx="8433">
                  <c:v>108.1751</c:v>
                </c:pt>
                <c:pt idx="8434">
                  <c:v>108.1965</c:v>
                </c:pt>
                <c:pt idx="8435">
                  <c:v>108.2179</c:v>
                </c:pt>
                <c:pt idx="8436">
                  <c:v>108.2394</c:v>
                </c:pt>
                <c:pt idx="8437">
                  <c:v>108.2608</c:v>
                </c:pt>
                <c:pt idx="8438">
                  <c:v>108.28230000000001</c:v>
                </c:pt>
                <c:pt idx="8439">
                  <c:v>108.30370000000001</c:v>
                </c:pt>
                <c:pt idx="8440">
                  <c:v>108.3252</c:v>
                </c:pt>
                <c:pt idx="8441">
                  <c:v>108.3466</c:v>
                </c:pt>
                <c:pt idx="8442">
                  <c:v>108.3681</c:v>
                </c:pt>
                <c:pt idx="8443">
                  <c:v>108.3895</c:v>
                </c:pt>
                <c:pt idx="8444">
                  <c:v>108.411</c:v>
                </c:pt>
                <c:pt idx="8445">
                  <c:v>108.4325</c:v>
                </c:pt>
                <c:pt idx="8446">
                  <c:v>108.4539</c:v>
                </c:pt>
                <c:pt idx="8447">
                  <c:v>108.47539999999999</c:v>
                </c:pt>
                <c:pt idx="8448">
                  <c:v>108.4969</c:v>
                </c:pt>
                <c:pt idx="8449">
                  <c:v>108.5183</c:v>
                </c:pt>
                <c:pt idx="8450">
                  <c:v>108.5398</c:v>
                </c:pt>
                <c:pt idx="8451">
                  <c:v>108.5613</c:v>
                </c:pt>
                <c:pt idx="8452">
                  <c:v>108.58280000000001</c:v>
                </c:pt>
                <c:pt idx="8453">
                  <c:v>108.60420000000001</c:v>
                </c:pt>
                <c:pt idx="8454">
                  <c:v>108.62569999999999</c:v>
                </c:pt>
                <c:pt idx="8455">
                  <c:v>108.6472</c:v>
                </c:pt>
                <c:pt idx="8456">
                  <c:v>108.6687</c:v>
                </c:pt>
                <c:pt idx="8457">
                  <c:v>108.6902</c:v>
                </c:pt>
                <c:pt idx="8458">
                  <c:v>108.71169999999999</c:v>
                </c:pt>
                <c:pt idx="8459">
                  <c:v>108.7332</c:v>
                </c:pt>
                <c:pt idx="8460">
                  <c:v>108.7546</c:v>
                </c:pt>
                <c:pt idx="8461">
                  <c:v>108.7761</c:v>
                </c:pt>
                <c:pt idx="8462">
                  <c:v>108.7976</c:v>
                </c:pt>
                <c:pt idx="8463">
                  <c:v>108.81910000000001</c:v>
                </c:pt>
                <c:pt idx="8464">
                  <c:v>108.84059999999999</c:v>
                </c:pt>
                <c:pt idx="8465">
                  <c:v>108.8621</c:v>
                </c:pt>
                <c:pt idx="8466">
                  <c:v>108.8837</c:v>
                </c:pt>
                <c:pt idx="8467">
                  <c:v>108.90519999999999</c:v>
                </c:pt>
                <c:pt idx="8468">
                  <c:v>108.9267</c:v>
                </c:pt>
                <c:pt idx="8469">
                  <c:v>108.9482</c:v>
                </c:pt>
                <c:pt idx="8470">
                  <c:v>108.9697</c:v>
                </c:pt>
                <c:pt idx="8471">
                  <c:v>108.99120000000001</c:v>
                </c:pt>
                <c:pt idx="8472">
                  <c:v>109.0127</c:v>
                </c:pt>
                <c:pt idx="8473">
                  <c:v>109.0343</c:v>
                </c:pt>
                <c:pt idx="8474">
                  <c:v>109.0558</c:v>
                </c:pt>
                <c:pt idx="8475">
                  <c:v>109.07729999999999</c:v>
                </c:pt>
                <c:pt idx="8476">
                  <c:v>109.0988</c:v>
                </c:pt>
                <c:pt idx="8477">
                  <c:v>109.1204</c:v>
                </c:pt>
                <c:pt idx="8478">
                  <c:v>109.14190000000001</c:v>
                </c:pt>
                <c:pt idx="8479">
                  <c:v>109.1634</c:v>
                </c:pt>
                <c:pt idx="8480">
                  <c:v>109.185</c:v>
                </c:pt>
                <c:pt idx="8481">
                  <c:v>109.20650000000001</c:v>
                </c:pt>
                <c:pt idx="8482">
                  <c:v>109.22799999999999</c:v>
                </c:pt>
                <c:pt idx="8483">
                  <c:v>109.2496</c:v>
                </c:pt>
                <c:pt idx="8484">
                  <c:v>109.2711</c:v>
                </c:pt>
                <c:pt idx="8485">
                  <c:v>109.2927</c:v>
                </c:pt>
                <c:pt idx="8486">
                  <c:v>109.3142</c:v>
                </c:pt>
                <c:pt idx="8487">
                  <c:v>109.33580000000001</c:v>
                </c:pt>
                <c:pt idx="8488">
                  <c:v>109.3573</c:v>
                </c:pt>
                <c:pt idx="8489">
                  <c:v>109.3789</c:v>
                </c:pt>
                <c:pt idx="8490">
                  <c:v>109.4004</c:v>
                </c:pt>
                <c:pt idx="8491">
                  <c:v>109.422</c:v>
                </c:pt>
                <c:pt idx="8492">
                  <c:v>109.4436</c:v>
                </c:pt>
                <c:pt idx="8493">
                  <c:v>109.46510000000001</c:v>
                </c:pt>
                <c:pt idx="8494">
                  <c:v>109.4867</c:v>
                </c:pt>
                <c:pt idx="8495">
                  <c:v>109.50830000000001</c:v>
                </c:pt>
                <c:pt idx="8496">
                  <c:v>109.52979999999999</c:v>
                </c:pt>
                <c:pt idx="8497">
                  <c:v>109.5514</c:v>
                </c:pt>
                <c:pt idx="8498">
                  <c:v>109.57299999999999</c:v>
                </c:pt>
                <c:pt idx="8499">
                  <c:v>109.5945</c:v>
                </c:pt>
                <c:pt idx="8500">
                  <c:v>109.6161</c:v>
                </c:pt>
                <c:pt idx="8501">
                  <c:v>109.6377</c:v>
                </c:pt>
                <c:pt idx="8502">
                  <c:v>109.6593</c:v>
                </c:pt>
                <c:pt idx="8503">
                  <c:v>109.68089999999999</c:v>
                </c:pt>
                <c:pt idx="8504">
                  <c:v>109.7025</c:v>
                </c:pt>
                <c:pt idx="8505">
                  <c:v>109.724</c:v>
                </c:pt>
                <c:pt idx="8506">
                  <c:v>109.7456</c:v>
                </c:pt>
                <c:pt idx="8507">
                  <c:v>109.7672</c:v>
                </c:pt>
                <c:pt idx="8508">
                  <c:v>109.78879999999999</c:v>
                </c:pt>
                <c:pt idx="8509">
                  <c:v>109.8104</c:v>
                </c:pt>
                <c:pt idx="8510">
                  <c:v>109.83199999999999</c:v>
                </c:pt>
                <c:pt idx="8511">
                  <c:v>109.8536</c:v>
                </c:pt>
                <c:pt idx="8512">
                  <c:v>109.87520000000001</c:v>
                </c:pt>
                <c:pt idx="8513">
                  <c:v>109.8968</c:v>
                </c:pt>
                <c:pt idx="8514">
                  <c:v>109.91840000000001</c:v>
                </c:pt>
                <c:pt idx="8515">
                  <c:v>109.9401</c:v>
                </c:pt>
                <c:pt idx="8516">
                  <c:v>109.96169999999999</c:v>
                </c:pt>
                <c:pt idx="8517">
                  <c:v>109.9833</c:v>
                </c:pt>
                <c:pt idx="8518">
                  <c:v>110.00490000000001</c:v>
                </c:pt>
                <c:pt idx="8519">
                  <c:v>110.0265</c:v>
                </c:pt>
                <c:pt idx="8520">
                  <c:v>110.04810000000001</c:v>
                </c:pt>
                <c:pt idx="8521">
                  <c:v>110.0698</c:v>
                </c:pt>
                <c:pt idx="8522">
                  <c:v>110.09139999999999</c:v>
                </c:pt>
                <c:pt idx="8523">
                  <c:v>110.113</c:v>
                </c:pt>
                <c:pt idx="8524">
                  <c:v>110.13460000000001</c:v>
                </c:pt>
                <c:pt idx="8525">
                  <c:v>110.1563</c:v>
                </c:pt>
                <c:pt idx="8526">
                  <c:v>110.17789999999999</c:v>
                </c:pt>
                <c:pt idx="8527">
                  <c:v>110.1995</c:v>
                </c:pt>
                <c:pt idx="8528">
                  <c:v>110.2212</c:v>
                </c:pt>
                <c:pt idx="8529">
                  <c:v>110.2428</c:v>
                </c:pt>
                <c:pt idx="8530">
                  <c:v>110.2645</c:v>
                </c:pt>
                <c:pt idx="8531">
                  <c:v>110.2861</c:v>
                </c:pt>
                <c:pt idx="8532">
                  <c:v>110.3078</c:v>
                </c:pt>
                <c:pt idx="8533">
                  <c:v>110.32940000000001</c:v>
                </c:pt>
                <c:pt idx="8534">
                  <c:v>110.3511</c:v>
                </c:pt>
                <c:pt idx="8535">
                  <c:v>110.37269999999999</c:v>
                </c:pt>
                <c:pt idx="8536">
                  <c:v>110.3944</c:v>
                </c:pt>
                <c:pt idx="8537">
                  <c:v>110.416</c:v>
                </c:pt>
                <c:pt idx="8538">
                  <c:v>110.43770000000001</c:v>
                </c:pt>
                <c:pt idx="8539">
                  <c:v>110.4593</c:v>
                </c:pt>
                <c:pt idx="8540">
                  <c:v>110.48099999999999</c:v>
                </c:pt>
                <c:pt idx="8541">
                  <c:v>110.5027</c:v>
                </c:pt>
                <c:pt idx="8542">
                  <c:v>110.5243</c:v>
                </c:pt>
                <c:pt idx="8543">
                  <c:v>110.54600000000001</c:v>
                </c:pt>
                <c:pt idx="8544">
                  <c:v>110.5677</c:v>
                </c:pt>
                <c:pt idx="8545">
                  <c:v>110.5894</c:v>
                </c:pt>
                <c:pt idx="8546">
                  <c:v>110.611</c:v>
                </c:pt>
                <c:pt idx="8547">
                  <c:v>110.6327</c:v>
                </c:pt>
                <c:pt idx="8548">
                  <c:v>110.6544</c:v>
                </c:pt>
                <c:pt idx="8549">
                  <c:v>110.67610000000001</c:v>
                </c:pt>
                <c:pt idx="8550">
                  <c:v>110.6978</c:v>
                </c:pt>
                <c:pt idx="8551">
                  <c:v>110.71939999999999</c:v>
                </c:pt>
                <c:pt idx="8552">
                  <c:v>110.7411</c:v>
                </c:pt>
                <c:pt idx="8553">
                  <c:v>110.7628</c:v>
                </c:pt>
                <c:pt idx="8554">
                  <c:v>110.78449999999999</c:v>
                </c:pt>
                <c:pt idx="8555">
                  <c:v>110.8062</c:v>
                </c:pt>
                <c:pt idx="8556">
                  <c:v>110.8279</c:v>
                </c:pt>
                <c:pt idx="8557">
                  <c:v>110.8496</c:v>
                </c:pt>
                <c:pt idx="8558">
                  <c:v>110.87130000000001</c:v>
                </c:pt>
                <c:pt idx="8559">
                  <c:v>110.893</c:v>
                </c:pt>
                <c:pt idx="8560">
                  <c:v>110.9147</c:v>
                </c:pt>
                <c:pt idx="8561">
                  <c:v>110.93640000000001</c:v>
                </c:pt>
                <c:pt idx="8562">
                  <c:v>110.9581</c:v>
                </c:pt>
                <c:pt idx="8563">
                  <c:v>110.9799</c:v>
                </c:pt>
                <c:pt idx="8564">
                  <c:v>111.0016</c:v>
                </c:pt>
                <c:pt idx="8565">
                  <c:v>111.02330000000001</c:v>
                </c:pt>
                <c:pt idx="8566">
                  <c:v>111.045</c:v>
                </c:pt>
                <c:pt idx="8567">
                  <c:v>111.0667</c:v>
                </c:pt>
                <c:pt idx="8568">
                  <c:v>111.08839999999999</c:v>
                </c:pt>
                <c:pt idx="8569">
                  <c:v>111.11020000000001</c:v>
                </c:pt>
                <c:pt idx="8570">
                  <c:v>111.1319</c:v>
                </c:pt>
                <c:pt idx="8571">
                  <c:v>111.1536</c:v>
                </c:pt>
                <c:pt idx="8572">
                  <c:v>111.1754</c:v>
                </c:pt>
                <c:pt idx="8573">
                  <c:v>111.19710000000001</c:v>
                </c:pt>
                <c:pt idx="8574">
                  <c:v>111.2188</c:v>
                </c:pt>
                <c:pt idx="8575">
                  <c:v>111.2406</c:v>
                </c:pt>
                <c:pt idx="8576">
                  <c:v>111.2623</c:v>
                </c:pt>
                <c:pt idx="8577">
                  <c:v>111.28400000000001</c:v>
                </c:pt>
                <c:pt idx="8578">
                  <c:v>111.3058</c:v>
                </c:pt>
                <c:pt idx="8579">
                  <c:v>111.3275</c:v>
                </c:pt>
                <c:pt idx="8580">
                  <c:v>111.3493</c:v>
                </c:pt>
                <c:pt idx="8581">
                  <c:v>111.371</c:v>
                </c:pt>
                <c:pt idx="8582">
                  <c:v>111.39279999999999</c:v>
                </c:pt>
                <c:pt idx="8583">
                  <c:v>111.4145</c:v>
                </c:pt>
                <c:pt idx="8584">
                  <c:v>111.4363</c:v>
                </c:pt>
                <c:pt idx="8585">
                  <c:v>111.4581</c:v>
                </c:pt>
                <c:pt idx="8586">
                  <c:v>111.4798</c:v>
                </c:pt>
                <c:pt idx="8587">
                  <c:v>111.5016</c:v>
                </c:pt>
                <c:pt idx="8588">
                  <c:v>111.52330000000001</c:v>
                </c:pt>
                <c:pt idx="8589">
                  <c:v>111.54510000000001</c:v>
                </c:pt>
                <c:pt idx="8590">
                  <c:v>111.5669</c:v>
                </c:pt>
                <c:pt idx="8591">
                  <c:v>111.5887</c:v>
                </c:pt>
                <c:pt idx="8592">
                  <c:v>111.6104</c:v>
                </c:pt>
                <c:pt idx="8593">
                  <c:v>111.6322</c:v>
                </c:pt>
                <c:pt idx="8594">
                  <c:v>111.654</c:v>
                </c:pt>
                <c:pt idx="8595">
                  <c:v>111.6758</c:v>
                </c:pt>
                <c:pt idx="8596">
                  <c:v>111.69750000000001</c:v>
                </c:pt>
                <c:pt idx="8597">
                  <c:v>111.7193</c:v>
                </c:pt>
                <c:pt idx="8598">
                  <c:v>111.7411</c:v>
                </c:pt>
                <c:pt idx="8599">
                  <c:v>111.7629</c:v>
                </c:pt>
                <c:pt idx="8600">
                  <c:v>111.7847</c:v>
                </c:pt>
                <c:pt idx="8601">
                  <c:v>111.8065</c:v>
                </c:pt>
                <c:pt idx="8602">
                  <c:v>111.8283</c:v>
                </c:pt>
                <c:pt idx="8603">
                  <c:v>111.8501</c:v>
                </c:pt>
                <c:pt idx="8604">
                  <c:v>111.8719</c:v>
                </c:pt>
                <c:pt idx="8605">
                  <c:v>111.8937</c:v>
                </c:pt>
                <c:pt idx="8606">
                  <c:v>111.91549999999999</c:v>
                </c:pt>
                <c:pt idx="8607">
                  <c:v>111.93729999999999</c:v>
                </c:pt>
                <c:pt idx="8608">
                  <c:v>111.95910000000001</c:v>
                </c:pt>
                <c:pt idx="8609">
                  <c:v>111.98090000000001</c:v>
                </c:pt>
                <c:pt idx="8610">
                  <c:v>112.0027</c:v>
                </c:pt>
                <c:pt idx="8611">
                  <c:v>112.0245</c:v>
                </c:pt>
                <c:pt idx="8612">
                  <c:v>112.0463</c:v>
                </c:pt>
                <c:pt idx="8613">
                  <c:v>112.0682</c:v>
                </c:pt>
                <c:pt idx="8614">
                  <c:v>112.09</c:v>
                </c:pt>
                <c:pt idx="8615">
                  <c:v>112.1118</c:v>
                </c:pt>
                <c:pt idx="8616">
                  <c:v>112.1336</c:v>
                </c:pt>
                <c:pt idx="8617">
                  <c:v>112.1555</c:v>
                </c:pt>
                <c:pt idx="8618">
                  <c:v>112.1773</c:v>
                </c:pt>
                <c:pt idx="8619">
                  <c:v>112.1991</c:v>
                </c:pt>
                <c:pt idx="8620">
                  <c:v>112.221</c:v>
                </c:pt>
                <c:pt idx="8621">
                  <c:v>112.2428</c:v>
                </c:pt>
                <c:pt idx="8622">
                  <c:v>112.2646</c:v>
                </c:pt>
                <c:pt idx="8623">
                  <c:v>112.2865</c:v>
                </c:pt>
                <c:pt idx="8624">
                  <c:v>112.3083</c:v>
                </c:pt>
                <c:pt idx="8625">
                  <c:v>112.3302</c:v>
                </c:pt>
                <c:pt idx="8626">
                  <c:v>112.352</c:v>
                </c:pt>
                <c:pt idx="8627">
                  <c:v>112.3738</c:v>
                </c:pt>
                <c:pt idx="8628">
                  <c:v>112.39570000000001</c:v>
                </c:pt>
                <c:pt idx="8629">
                  <c:v>112.4175</c:v>
                </c:pt>
                <c:pt idx="8630">
                  <c:v>112.43940000000001</c:v>
                </c:pt>
                <c:pt idx="8631">
                  <c:v>112.46129999999999</c:v>
                </c:pt>
                <c:pt idx="8632">
                  <c:v>112.48309999999999</c:v>
                </c:pt>
                <c:pt idx="8633">
                  <c:v>112.505</c:v>
                </c:pt>
                <c:pt idx="8634">
                  <c:v>112.52679999999999</c:v>
                </c:pt>
                <c:pt idx="8635">
                  <c:v>112.5487</c:v>
                </c:pt>
                <c:pt idx="8636">
                  <c:v>112.5706</c:v>
                </c:pt>
                <c:pt idx="8637">
                  <c:v>112.5924</c:v>
                </c:pt>
                <c:pt idx="8638">
                  <c:v>112.6143</c:v>
                </c:pt>
                <c:pt idx="8639">
                  <c:v>112.6362</c:v>
                </c:pt>
                <c:pt idx="8640">
                  <c:v>112.6581</c:v>
                </c:pt>
                <c:pt idx="8641">
                  <c:v>112.6799</c:v>
                </c:pt>
                <c:pt idx="8642">
                  <c:v>112.70180000000001</c:v>
                </c:pt>
                <c:pt idx="8643">
                  <c:v>112.72369999999999</c:v>
                </c:pt>
                <c:pt idx="8644">
                  <c:v>112.7456</c:v>
                </c:pt>
                <c:pt idx="8645">
                  <c:v>112.7675</c:v>
                </c:pt>
                <c:pt idx="8646">
                  <c:v>112.7894</c:v>
                </c:pt>
                <c:pt idx="8647">
                  <c:v>112.8113</c:v>
                </c:pt>
                <c:pt idx="8648">
                  <c:v>112.83320000000001</c:v>
                </c:pt>
                <c:pt idx="8649">
                  <c:v>112.855</c:v>
                </c:pt>
                <c:pt idx="8650">
                  <c:v>112.87690000000001</c:v>
                </c:pt>
                <c:pt idx="8651">
                  <c:v>112.89879999999999</c:v>
                </c:pt>
                <c:pt idx="8652">
                  <c:v>112.9207</c:v>
                </c:pt>
                <c:pt idx="8653">
                  <c:v>112.9426</c:v>
                </c:pt>
                <c:pt idx="8654">
                  <c:v>112.9646</c:v>
                </c:pt>
                <c:pt idx="8655">
                  <c:v>112.98650000000001</c:v>
                </c:pt>
                <c:pt idx="8656">
                  <c:v>113.00839999999999</c:v>
                </c:pt>
                <c:pt idx="8657">
                  <c:v>113.0303</c:v>
                </c:pt>
                <c:pt idx="8658">
                  <c:v>113.0522</c:v>
                </c:pt>
                <c:pt idx="8659">
                  <c:v>113.0741</c:v>
                </c:pt>
                <c:pt idx="8660">
                  <c:v>113.096</c:v>
                </c:pt>
                <c:pt idx="8661">
                  <c:v>113.11799999999999</c:v>
                </c:pt>
                <c:pt idx="8662">
                  <c:v>113.1399</c:v>
                </c:pt>
                <c:pt idx="8663">
                  <c:v>113.1618</c:v>
                </c:pt>
                <c:pt idx="8664">
                  <c:v>113.1837</c:v>
                </c:pt>
                <c:pt idx="8665">
                  <c:v>113.20569999999999</c:v>
                </c:pt>
                <c:pt idx="8666">
                  <c:v>113.2276</c:v>
                </c:pt>
                <c:pt idx="8667">
                  <c:v>113.2495</c:v>
                </c:pt>
                <c:pt idx="8668">
                  <c:v>113.2715</c:v>
                </c:pt>
                <c:pt idx="8669">
                  <c:v>113.29340000000001</c:v>
                </c:pt>
                <c:pt idx="8670">
                  <c:v>113.31529999999999</c:v>
                </c:pt>
                <c:pt idx="8671">
                  <c:v>113.3373</c:v>
                </c:pt>
                <c:pt idx="8672">
                  <c:v>113.3592</c:v>
                </c:pt>
                <c:pt idx="8673">
                  <c:v>113.38120000000001</c:v>
                </c:pt>
                <c:pt idx="8674">
                  <c:v>113.40309999999999</c:v>
                </c:pt>
                <c:pt idx="8675">
                  <c:v>113.4251</c:v>
                </c:pt>
                <c:pt idx="8676">
                  <c:v>113.447</c:v>
                </c:pt>
                <c:pt idx="8677">
                  <c:v>113.46899999999999</c:v>
                </c:pt>
                <c:pt idx="8678">
                  <c:v>113.4909</c:v>
                </c:pt>
                <c:pt idx="8679">
                  <c:v>113.5129</c:v>
                </c:pt>
                <c:pt idx="8680">
                  <c:v>113.5348</c:v>
                </c:pt>
                <c:pt idx="8681">
                  <c:v>113.5568</c:v>
                </c:pt>
                <c:pt idx="8682">
                  <c:v>113.5788</c:v>
                </c:pt>
                <c:pt idx="8683">
                  <c:v>113.6007</c:v>
                </c:pt>
                <c:pt idx="8684">
                  <c:v>113.62269999999999</c:v>
                </c:pt>
                <c:pt idx="8685">
                  <c:v>113.6447</c:v>
                </c:pt>
                <c:pt idx="8686">
                  <c:v>113.6666</c:v>
                </c:pt>
                <c:pt idx="8687">
                  <c:v>113.68859999999999</c:v>
                </c:pt>
                <c:pt idx="8688">
                  <c:v>113.7106</c:v>
                </c:pt>
                <c:pt idx="8689">
                  <c:v>113.73260000000001</c:v>
                </c:pt>
                <c:pt idx="8690">
                  <c:v>113.7546</c:v>
                </c:pt>
                <c:pt idx="8691">
                  <c:v>113.7766</c:v>
                </c:pt>
                <c:pt idx="8692">
                  <c:v>113.7985</c:v>
                </c:pt>
                <c:pt idx="8693">
                  <c:v>113.8205</c:v>
                </c:pt>
                <c:pt idx="8694">
                  <c:v>113.8425</c:v>
                </c:pt>
                <c:pt idx="8695">
                  <c:v>113.86450000000001</c:v>
                </c:pt>
                <c:pt idx="8696">
                  <c:v>113.8865</c:v>
                </c:pt>
                <c:pt idx="8697">
                  <c:v>113.9085</c:v>
                </c:pt>
                <c:pt idx="8698">
                  <c:v>113.93049999999999</c:v>
                </c:pt>
                <c:pt idx="8699">
                  <c:v>113.9525</c:v>
                </c:pt>
                <c:pt idx="8700">
                  <c:v>113.97450000000001</c:v>
                </c:pt>
                <c:pt idx="8701">
                  <c:v>113.9965</c:v>
                </c:pt>
                <c:pt idx="8702">
                  <c:v>114.0185</c:v>
                </c:pt>
                <c:pt idx="8703">
                  <c:v>114.04049999999999</c:v>
                </c:pt>
                <c:pt idx="8704">
                  <c:v>114.0625</c:v>
                </c:pt>
                <c:pt idx="8705">
                  <c:v>114.08450000000001</c:v>
                </c:pt>
                <c:pt idx="8706">
                  <c:v>114.1066</c:v>
                </c:pt>
                <c:pt idx="8707">
                  <c:v>114.12860000000001</c:v>
                </c:pt>
                <c:pt idx="8708">
                  <c:v>114.1506</c:v>
                </c:pt>
                <c:pt idx="8709">
                  <c:v>114.1726</c:v>
                </c:pt>
                <c:pt idx="8710">
                  <c:v>114.1947</c:v>
                </c:pt>
                <c:pt idx="8711">
                  <c:v>114.2167</c:v>
                </c:pt>
                <c:pt idx="8712">
                  <c:v>114.23869999999999</c:v>
                </c:pt>
                <c:pt idx="8713">
                  <c:v>114.2607</c:v>
                </c:pt>
                <c:pt idx="8714">
                  <c:v>114.28279999999999</c:v>
                </c:pt>
                <c:pt idx="8715">
                  <c:v>114.3048</c:v>
                </c:pt>
                <c:pt idx="8716">
                  <c:v>114.32680000000001</c:v>
                </c:pt>
                <c:pt idx="8717">
                  <c:v>114.3489</c:v>
                </c:pt>
                <c:pt idx="8718">
                  <c:v>114.37090000000001</c:v>
                </c:pt>
                <c:pt idx="8719">
                  <c:v>114.393</c:v>
                </c:pt>
                <c:pt idx="8720">
                  <c:v>114.41500000000001</c:v>
                </c:pt>
                <c:pt idx="8721">
                  <c:v>114.4371</c:v>
                </c:pt>
                <c:pt idx="8722">
                  <c:v>114.45910000000001</c:v>
                </c:pt>
                <c:pt idx="8723">
                  <c:v>114.4812</c:v>
                </c:pt>
                <c:pt idx="8724">
                  <c:v>114.50320000000001</c:v>
                </c:pt>
                <c:pt idx="8725">
                  <c:v>114.5253</c:v>
                </c:pt>
                <c:pt idx="8726">
                  <c:v>114.54730000000001</c:v>
                </c:pt>
                <c:pt idx="8727">
                  <c:v>114.5694</c:v>
                </c:pt>
                <c:pt idx="8728">
                  <c:v>114.5915</c:v>
                </c:pt>
                <c:pt idx="8729">
                  <c:v>114.6135</c:v>
                </c:pt>
                <c:pt idx="8730">
                  <c:v>114.6356</c:v>
                </c:pt>
                <c:pt idx="8731">
                  <c:v>114.65770000000001</c:v>
                </c:pt>
                <c:pt idx="8732">
                  <c:v>114.6797</c:v>
                </c:pt>
                <c:pt idx="8733">
                  <c:v>114.70180000000001</c:v>
                </c:pt>
                <c:pt idx="8734">
                  <c:v>114.7239</c:v>
                </c:pt>
                <c:pt idx="8735">
                  <c:v>114.746</c:v>
                </c:pt>
                <c:pt idx="8736">
                  <c:v>114.768</c:v>
                </c:pt>
                <c:pt idx="8737">
                  <c:v>114.7901</c:v>
                </c:pt>
                <c:pt idx="8738">
                  <c:v>114.8122</c:v>
                </c:pt>
                <c:pt idx="8739">
                  <c:v>114.8343</c:v>
                </c:pt>
                <c:pt idx="8740">
                  <c:v>114.85639999999999</c:v>
                </c:pt>
                <c:pt idx="8741">
                  <c:v>114.8785</c:v>
                </c:pt>
                <c:pt idx="8742">
                  <c:v>114.9006</c:v>
                </c:pt>
                <c:pt idx="8743">
                  <c:v>114.92270000000001</c:v>
                </c:pt>
                <c:pt idx="8744">
                  <c:v>114.9447</c:v>
                </c:pt>
                <c:pt idx="8745">
                  <c:v>114.9669</c:v>
                </c:pt>
                <c:pt idx="8746">
                  <c:v>114.9889</c:v>
                </c:pt>
                <c:pt idx="8747">
                  <c:v>115.0111</c:v>
                </c:pt>
                <c:pt idx="8748">
                  <c:v>115.03319999999999</c:v>
                </c:pt>
                <c:pt idx="8749">
                  <c:v>115.0553</c:v>
                </c:pt>
                <c:pt idx="8750">
                  <c:v>115.0774</c:v>
                </c:pt>
                <c:pt idx="8751">
                  <c:v>115.09950000000001</c:v>
                </c:pt>
                <c:pt idx="8752">
                  <c:v>115.1216</c:v>
                </c:pt>
                <c:pt idx="8753">
                  <c:v>115.1437</c:v>
                </c:pt>
                <c:pt idx="8754">
                  <c:v>115.1658</c:v>
                </c:pt>
                <c:pt idx="8755">
                  <c:v>115.188</c:v>
                </c:pt>
                <c:pt idx="8756">
                  <c:v>115.2101</c:v>
                </c:pt>
                <c:pt idx="8757">
                  <c:v>115.23220000000001</c:v>
                </c:pt>
                <c:pt idx="8758">
                  <c:v>115.2543</c:v>
                </c:pt>
                <c:pt idx="8759">
                  <c:v>115.2765</c:v>
                </c:pt>
                <c:pt idx="8760">
                  <c:v>115.29859999999999</c:v>
                </c:pt>
                <c:pt idx="8761">
                  <c:v>115.3207</c:v>
                </c:pt>
                <c:pt idx="8762">
                  <c:v>115.3428</c:v>
                </c:pt>
                <c:pt idx="8763">
                  <c:v>115.36499999999999</c:v>
                </c:pt>
                <c:pt idx="8764">
                  <c:v>115.3871</c:v>
                </c:pt>
                <c:pt idx="8765">
                  <c:v>115.4093</c:v>
                </c:pt>
                <c:pt idx="8766">
                  <c:v>115.4314</c:v>
                </c:pt>
                <c:pt idx="8767">
                  <c:v>115.45359999999999</c:v>
                </c:pt>
                <c:pt idx="8768">
                  <c:v>115.4757</c:v>
                </c:pt>
                <c:pt idx="8769">
                  <c:v>115.4979</c:v>
                </c:pt>
                <c:pt idx="8770">
                  <c:v>115.52</c:v>
                </c:pt>
                <c:pt idx="8771">
                  <c:v>115.54219999999999</c:v>
                </c:pt>
                <c:pt idx="8772">
                  <c:v>115.5643</c:v>
                </c:pt>
                <c:pt idx="8773">
                  <c:v>115.5865</c:v>
                </c:pt>
                <c:pt idx="8774">
                  <c:v>115.6086</c:v>
                </c:pt>
                <c:pt idx="8775">
                  <c:v>115.63079999999999</c:v>
                </c:pt>
                <c:pt idx="8776">
                  <c:v>115.65300000000001</c:v>
                </c:pt>
                <c:pt idx="8777">
                  <c:v>115.6751</c:v>
                </c:pt>
                <c:pt idx="8778">
                  <c:v>115.6973</c:v>
                </c:pt>
                <c:pt idx="8779">
                  <c:v>115.7195</c:v>
                </c:pt>
                <c:pt idx="8780">
                  <c:v>115.74160000000001</c:v>
                </c:pt>
                <c:pt idx="8781">
                  <c:v>115.7638</c:v>
                </c:pt>
                <c:pt idx="8782">
                  <c:v>115.786</c:v>
                </c:pt>
                <c:pt idx="8783">
                  <c:v>115.8082</c:v>
                </c:pt>
                <c:pt idx="8784">
                  <c:v>115.8304</c:v>
                </c:pt>
                <c:pt idx="8785">
                  <c:v>115.85250000000001</c:v>
                </c:pt>
                <c:pt idx="8786">
                  <c:v>115.8747</c:v>
                </c:pt>
                <c:pt idx="8787">
                  <c:v>115.8969</c:v>
                </c:pt>
                <c:pt idx="8788">
                  <c:v>115.9191</c:v>
                </c:pt>
                <c:pt idx="8789">
                  <c:v>115.9413</c:v>
                </c:pt>
                <c:pt idx="8790">
                  <c:v>115.9635</c:v>
                </c:pt>
                <c:pt idx="8791">
                  <c:v>115.98569999999999</c:v>
                </c:pt>
                <c:pt idx="8792">
                  <c:v>116.00790000000001</c:v>
                </c:pt>
                <c:pt idx="8793">
                  <c:v>116.0301</c:v>
                </c:pt>
                <c:pt idx="8794">
                  <c:v>116.0523</c:v>
                </c:pt>
                <c:pt idx="8795">
                  <c:v>116.0745</c:v>
                </c:pt>
                <c:pt idx="8796">
                  <c:v>116.0967</c:v>
                </c:pt>
                <c:pt idx="8797">
                  <c:v>116.1189</c:v>
                </c:pt>
                <c:pt idx="8798">
                  <c:v>116.14109999999999</c:v>
                </c:pt>
                <c:pt idx="8799">
                  <c:v>116.16330000000001</c:v>
                </c:pt>
                <c:pt idx="8800">
                  <c:v>116.18559999999999</c:v>
                </c:pt>
                <c:pt idx="8801">
                  <c:v>116.20780000000001</c:v>
                </c:pt>
                <c:pt idx="8802">
                  <c:v>116.23</c:v>
                </c:pt>
                <c:pt idx="8803">
                  <c:v>116.2522</c:v>
                </c:pt>
                <c:pt idx="8804">
                  <c:v>116.2744</c:v>
                </c:pt>
                <c:pt idx="8805">
                  <c:v>116.2967</c:v>
                </c:pt>
                <c:pt idx="8806">
                  <c:v>116.3189</c:v>
                </c:pt>
                <c:pt idx="8807">
                  <c:v>116.3411</c:v>
                </c:pt>
                <c:pt idx="8808">
                  <c:v>116.3634</c:v>
                </c:pt>
                <c:pt idx="8809">
                  <c:v>116.3856</c:v>
                </c:pt>
                <c:pt idx="8810">
                  <c:v>116.40779999999999</c:v>
                </c:pt>
                <c:pt idx="8811">
                  <c:v>116.4301</c:v>
                </c:pt>
                <c:pt idx="8812">
                  <c:v>116.45229999999999</c:v>
                </c:pt>
                <c:pt idx="8813">
                  <c:v>116.47450000000001</c:v>
                </c:pt>
                <c:pt idx="8814">
                  <c:v>116.49679999999999</c:v>
                </c:pt>
                <c:pt idx="8815">
                  <c:v>116.51900000000001</c:v>
                </c:pt>
                <c:pt idx="8816">
                  <c:v>116.54130000000001</c:v>
                </c:pt>
                <c:pt idx="8817">
                  <c:v>116.5635</c:v>
                </c:pt>
                <c:pt idx="8818">
                  <c:v>116.58580000000001</c:v>
                </c:pt>
                <c:pt idx="8819">
                  <c:v>116.60809999999999</c:v>
                </c:pt>
                <c:pt idx="8820">
                  <c:v>116.63030000000001</c:v>
                </c:pt>
                <c:pt idx="8821">
                  <c:v>116.65260000000001</c:v>
                </c:pt>
                <c:pt idx="8822">
                  <c:v>116.6748</c:v>
                </c:pt>
                <c:pt idx="8823">
                  <c:v>116.69710000000001</c:v>
                </c:pt>
                <c:pt idx="8824">
                  <c:v>116.71939999999999</c:v>
                </c:pt>
                <c:pt idx="8825">
                  <c:v>116.74160000000001</c:v>
                </c:pt>
                <c:pt idx="8826">
                  <c:v>116.76390000000001</c:v>
                </c:pt>
                <c:pt idx="8827">
                  <c:v>116.78619999999999</c:v>
                </c:pt>
                <c:pt idx="8828">
                  <c:v>116.8085</c:v>
                </c:pt>
                <c:pt idx="8829">
                  <c:v>116.83069999999999</c:v>
                </c:pt>
                <c:pt idx="8830">
                  <c:v>116.85299999999999</c:v>
                </c:pt>
                <c:pt idx="8831">
                  <c:v>116.8753</c:v>
                </c:pt>
                <c:pt idx="8832">
                  <c:v>116.8976</c:v>
                </c:pt>
                <c:pt idx="8833">
                  <c:v>116.9199</c:v>
                </c:pt>
                <c:pt idx="8834">
                  <c:v>116.9422</c:v>
                </c:pt>
                <c:pt idx="8835">
                  <c:v>116.9644</c:v>
                </c:pt>
                <c:pt idx="8836">
                  <c:v>116.9867</c:v>
                </c:pt>
                <c:pt idx="8837">
                  <c:v>117.009</c:v>
                </c:pt>
                <c:pt idx="8838">
                  <c:v>117.0313</c:v>
                </c:pt>
                <c:pt idx="8839">
                  <c:v>117.0536</c:v>
                </c:pt>
                <c:pt idx="8840">
                  <c:v>117.0759</c:v>
                </c:pt>
                <c:pt idx="8841">
                  <c:v>117.09820000000001</c:v>
                </c:pt>
                <c:pt idx="8842">
                  <c:v>117.12050000000001</c:v>
                </c:pt>
                <c:pt idx="8843">
                  <c:v>117.14279999999999</c:v>
                </c:pt>
                <c:pt idx="8844">
                  <c:v>117.1651</c:v>
                </c:pt>
                <c:pt idx="8845">
                  <c:v>117.1875</c:v>
                </c:pt>
                <c:pt idx="8846">
                  <c:v>117.2098</c:v>
                </c:pt>
                <c:pt idx="8847">
                  <c:v>117.2321</c:v>
                </c:pt>
                <c:pt idx="8848">
                  <c:v>117.2544</c:v>
                </c:pt>
                <c:pt idx="8849">
                  <c:v>117.27670000000001</c:v>
                </c:pt>
                <c:pt idx="8850">
                  <c:v>117.29900000000001</c:v>
                </c:pt>
                <c:pt idx="8851">
                  <c:v>117.3214</c:v>
                </c:pt>
                <c:pt idx="8852">
                  <c:v>117.3437</c:v>
                </c:pt>
                <c:pt idx="8853">
                  <c:v>117.366</c:v>
                </c:pt>
                <c:pt idx="8854">
                  <c:v>117.3884</c:v>
                </c:pt>
                <c:pt idx="8855">
                  <c:v>117.41070000000001</c:v>
                </c:pt>
                <c:pt idx="8856">
                  <c:v>117.43300000000001</c:v>
                </c:pt>
                <c:pt idx="8857">
                  <c:v>117.4554</c:v>
                </c:pt>
                <c:pt idx="8858">
                  <c:v>117.4777</c:v>
                </c:pt>
                <c:pt idx="8859">
                  <c:v>117.5</c:v>
                </c:pt>
                <c:pt idx="8860">
                  <c:v>117.5224</c:v>
                </c:pt>
                <c:pt idx="8861">
                  <c:v>117.54470000000001</c:v>
                </c:pt>
                <c:pt idx="8862">
                  <c:v>117.5671</c:v>
                </c:pt>
                <c:pt idx="8863">
                  <c:v>117.5894</c:v>
                </c:pt>
                <c:pt idx="8864">
                  <c:v>117.6118</c:v>
                </c:pt>
                <c:pt idx="8865">
                  <c:v>117.6341</c:v>
                </c:pt>
                <c:pt idx="8866">
                  <c:v>117.65649999999999</c:v>
                </c:pt>
                <c:pt idx="8867">
                  <c:v>117.6788</c:v>
                </c:pt>
                <c:pt idx="8868">
                  <c:v>117.7012</c:v>
                </c:pt>
                <c:pt idx="8869">
                  <c:v>117.7236</c:v>
                </c:pt>
                <c:pt idx="8870">
                  <c:v>117.74590000000001</c:v>
                </c:pt>
                <c:pt idx="8871">
                  <c:v>117.7683</c:v>
                </c:pt>
                <c:pt idx="8872">
                  <c:v>117.7907</c:v>
                </c:pt>
                <c:pt idx="8873">
                  <c:v>117.813</c:v>
                </c:pt>
                <c:pt idx="8874">
                  <c:v>117.83540000000001</c:v>
                </c:pt>
                <c:pt idx="8875">
                  <c:v>117.8578</c:v>
                </c:pt>
                <c:pt idx="8876">
                  <c:v>117.8802</c:v>
                </c:pt>
                <c:pt idx="8877">
                  <c:v>117.9025</c:v>
                </c:pt>
                <c:pt idx="8878">
                  <c:v>117.92489999999999</c:v>
                </c:pt>
                <c:pt idx="8879">
                  <c:v>117.9473</c:v>
                </c:pt>
                <c:pt idx="8880">
                  <c:v>117.9697</c:v>
                </c:pt>
                <c:pt idx="8881">
                  <c:v>117.99209999999999</c:v>
                </c:pt>
                <c:pt idx="8882">
                  <c:v>118.0145</c:v>
                </c:pt>
                <c:pt idx="8883">
                  <c:v>118.0369</c:v>
                </c:pt>
                <c:pt idx="8884">
                  <c:v>118.0592</c:v>
                </c:pt>
                <c:pt idx="8885">
                  <c:v>118.08159999999999</c:v>
                </c:pt>
                <c:pt idx="8886">
                  <c:v>118.104</c:v>
                </c:pt>
                <c:pt idx="8887">
                  <c:v>118.1264</c:v>
                </c:pt>
                <c:pt idx="8888">
                  <c:v>118.14879999999999</c:v>
                </c:pt>
                <c:pt idx="8889">
                  <c:v>118.1713</c:v>
                </c:pt>
                <c:pt idx="8890">
                  <c:v>118.19370000000001</c:v>
                </c:pt>
                <c:pt idx="8891">
                  <c:v>118.2161</c:v>
                </c:pt>
                <c:pt idx="8892">
                  <c:v>118.2385</c:v>
                </c:pt>
                <c:pt idx="8893">
                  <c:v>118.26090000000001</c:v>
                </c:pt>
                <c:pt idx="8894">
                  <c:v>118.2833</c:v>
                </c:pt>
                <c:pt idx="8895">
                  <c:v>118.3057</c:v>
                </c:pt>
                <c:pt idx="8896">
                  <c:v>118.32810000000001</c:v>
                </c:pt>
                <c:pt idx="8897">
                  <c:v>118.3506</c:v>
                </c:pt>
                <c:pt idx="8898">
                  <c:v>118.373</c:v>
                </c:pt>
                <c:pt idx="8899">
                  <c:v>118.3954</c:v>
                </c:pt>
                <c:pt idx="8900">
                  <c:v>118.4178</c:v>
                </c:pt>
                <c:pt idx="8901">
                  <c:v>118.44029999999999</c:v>
                </c:pt>
                <c:pt idx="8902">
                  <c:v>118.4627</c:v>
                </c:pt>
                <c:pt idx="8903">
                  <c:v>118.4851</c:v>
                </c:pt>
                <c:pt idx="8904">
                  <c:v>118.5076</c:v>
                </c:pt>
                <c:pt idx="8905">
                  <c:v>118.53</c:v>
                </c:pt>
                <c:pt idx="8906">
                  <c:v>118.55249999999999</c:v>
                </c:pt>
                <c:pt idx="8907">
                  <c:v>118.5749</c:v>
                </c:pt>
                <c:pt idx="8908">
                  <c:v>118.59739999999999</c:v>
                </c:pt>
                <c:pt idx="8909">
                  <c:v>118.6198</c:v>
                </c:pt>
                <c:pt idx="8910">
                  <c:v>118.6422</c:v>
                </c:pt>
                <c:pt idx="8911">
                  <c:v>118.6647</c:v>
                </c:pt>
                <c:pt idx="8912">
                  <c:v>118.6871</c:v>
                </c:pt>
                <c:pt idx="8913">
                  <c:v>118.70959999999999</c:v>
                </c:pt>
                <c:pt idx="8914">
                  <c:v>118.7321</c:v>
                </c:pt>
                <c:pt idx="8915">
                  <c:v>118.75449999999999</c:v>
                </c:pt>
                <c:pt idx="8916">
                  <c:v>118.777</c:v>
                </c:pt>
                <c:pt idx="8917">
                  <c:v>118.79940000000001</c:v>
                </c:pt>
                <c:pt idx="8918">
                  <c:v>118.8219</c:v>
                </c:pt>
                <c:pt idx="8919">
                  <c:v>118.84439999999999</c:v>
                </c:pt>
                <c:pt idx="8920">
                  <c:v>118.8669</c:v>
                </c:pt>
                <c:pt idx="8921">
                  <c:v>118.88930000000001</c:v>
                </c:pt>
                <c:pt idx="8922">
                  <c:v>118.9118</c:v>
                </c:pt>
                <c:pt idx="8923">
                  <c:v>118.93429999999999</c:v>
                </c:pt>
                <c:pt idx="8924">
                  <c:v>118.9568</c:v>
                </c:pt>
                <c:pt idx="8925">
                  <c:v>118.97920000000001</c:v>
                </c:pt>
                <c:pt idx="8926">
                  <c:v>119.0017</c:v>
                </c:pt>
                <c:pt idx="8927">
                  <c:v>119.02419999999999</c:v>
                </c:pt>
                <c:pt idx="8928">
                  <c:v>119.0467</c:v>
                </c:pt>
                <c:pt idx="8929">
                  <c:v>119.0692</c:v>
                </c:pt>
                <c:pt idx="8930">
                  <c:v>119.0917</c:v>
                </c:pt>
                <c:pt idx="8931">
                  <c:v>119.1142</c:v>
                </c:pt>
                <c:pt idx="8932">
                  <c:v>119.1367</c:v>
                </c:pt>
                <c:pt idx="8933">
                  <c:v>119.1592</c:v>
                </c:pt>
                <c:pt idx="8934">
                  <c:v>119.18170000000001</c:v>
                </c:pt>
                <c:pt idx="8935">
                  <c:v>119.2042</c:v>
                </c:pt>
                <c:pt idx="8936">
                  <c:v>119.22669999999999</c:v>
                </c:pt>
                <c:pt idx="8937">
                  <c:v>119.2492</c:v>
                </c:pt>
                <c:pt idx="8938">
                  <c:v>119.2717</c:v>
                </c:pt>
                <c:pt idx="8939">
                  <c:v>119.2942</c:v>
                </c:pt>
                <c:pt idx="8940">
                  <c:v>119.3167</c:v>
                </c:pt>
                <c:pt idx="8941">
                  <c:v>119.33920000000001</c:v>
                </c:pt>
                <c:pt idx="8942">
                  <c:v>119.3617</c:v>
                </c:pt>
                <c:pt idx="8943">
                  <c:v>119.3843</c:v>
                </c:pt>
                <c:pt idx="8944">
                  <c:v>119.4068</c:v>
                </c:pt>
                <c:pt idx="8945">
                  <c:v>119.4293</c:v>
                </c:pt>
                <c:pt idx="8946">
                  <c:v>119.45180000000001</c:v>
                </c:pt>
                <c:pt idx="8947">
                  <c:v>119.4744</c:v>
                </c:pt>
                <c:pt idx="8948">
                  <c:v>119.4969</c:v>
                </c:pt>
                <c:pt idx="8949">
                  <c:v>119.5194</c:v>
                </c:pt>
                <c:pt idx="8950">
                  <c:v>119.542</c:v>
                </c:pt>
                <c:pt idx="8951">
                  <c:v>119.5645</c:v>
                </c:pt>
                <c:pt idx="8952">
                  <c:v>119.587</c:v>
                </c:pt>
                <c:pt idx="8953">
                  <c:v>119.6096</c:v>
                </c:pt>
                <c:pt idx="8954">
                  <c:v>119.63209999999999</c:v>
                </c:pt>
                <c:pt idx="8955">
                  <c:v>119.65470000000001</c:v>
                </c:pt>
                <c:pt idx="8956">
                  <c:v>119.6772</c:v>
                </c:pt>
                <c:pt idx="8957">
                  <c:v>119.6998</c:v>
                </c:pt>
                <c:pt idx="8958">
                  <c:v>119.7223</c:v>
                </c:pt>
                <c:pt idx="8959">
                  <c:v>119.7449</c:v>
                </c:pt>
                <c:pt idx="8960">
                  <c:v>119.76739999999999</c:v>
                </c:pt>
                <c:pt idx="8961">
                  <c:v>119.79</c:v>
                </c:pt>
                <c:pt idx="8962">
                  <c:v>119.8125</c:v>
                </c:pt>
                <c:pt idx="8963">
                  <c:v>119.8351</c:v>
                </c:pt>
                <c:pt idx="8964">
                  <c:v>119.85769999999999</c:v>
                </c:pt>
                <c:pt idx="8965">
                  <c:v>119.8802</c:v>
                </c:pt>
                <c:pt idx="8966">
                  <c:v>119.9028</c:v>
                </c:pt>
                <c:pt idx="8967">
                  <c:v>119.9254</c:v>
                </c:pt>
                <c:pt idx="8968">
                  <c:v>119.9479</c:v>
                </c:pt>
                <c:pt idx="8969">
                  <c:v>119.9705</c:v>
                </c:pt>
                <c:pt idx="8970">
                  <c:v>119.9931</c:v>
                </c:pt>
                <c:pt idx="8971">
                  <c:v>120.0157</c:v>
                </c:pt>
                <c:pt idx="8972">
                  <c:v>120.0382</c:v>
                </c:pt>
                <c:pt idx="8973">
                  <c:v>120.0608</c:v>
                </c:pt>
                <c:pt idx="8974">
                  <c:v>120.0834</c:v>
                </c:pt>
                <c:pt idx="8975">
                  <c:v>120.10599999999999</c:v>
                </c:pt>
                <c:pt idx="8976">
                  <c:v>120.12860000000001</c:v>
                </c:pt>
                <c:pt idx="8977">
                  <c:v>120.1512</c:v>
                </c:pt>
                <c:pt idx="8978">
                  <c:v>120.1738</c:v>
                </c:pt>
                <c:pt idx="8979">
                  <c:v>120.1964</c:v>
                </c:pt>
                <c:pt idx="8980">
                  <c:v>120.21899999999999</c:v>
                </c:pt>
                <c:pt idx="8981">
                  <c:v>120.24160000000001</c:v>
                </c:pt>
                <c:pt idx="8982">
                  <c:v>120.2642</c:v>
                </c:pt>
                <c:pt idx="8983">
                  <c:v>120.2868</c:v>
                </c:pt>
                <c:pt idx="8984">
                  <c:v>120.3094</c:v>
                </c:pt>
                <c:pt idx="8985">
                  <c:v>120.33199999999999</c:v>
                </c:pt>
                <c:pt idx="8986">
                  <c:v>120.3546</c:v>
                </c:pt>
                <c:pt idx="8987">
                  <c:v>120.3772</c:v>
                </c:pt>
                <c:pt idx="8988">
                  <c:v>120.3998</c:v>
                </c:pt>
                <c:pt idx="8989">
                  <c:v>120.4225</c:v>
                </c:pt>
                <c:pt idx="8990">
                  <c:v>120.4451</c:v>
                </c:pt>
                <c:pt idx="8991">
                  <c:v>120.46769999999999</c:v>
                </c:pt>
                <c:pt idx="8992">
                  <c:v>120.4903</c:v>
                </c:pt>
                <c:pt idx="8993">
                  <c:v>120.5129</c:v>
                </c:pt>
                <c:pt idx="8994">
                  <c:v>120.5356</c:v>
                </c:pt>
                <c:pt idx="8995">
                  <c:v>120.5582</c:v>
                </c:pt>
                <c:pt idx="8996">
                  <c:v>120.5808</c:v>
                </c:pt>
                <c:pt idx="8997">
                  <c:v>120.6035</c:v>
                </c:pt>
                <c:pt idx="8998">
                  <c:v>120.62609999999999</c:v>
                </c:pt>
                <c:pt idx="8999">
                  <c:v>120.64870000000001</c:v>
                </c:pt>
                <c:pt idx="9000">
                  <c:v>120.67140000000001</c:v>
                </c:pt>
                <c:pt idx="9001">
                  <c:v>120.694</c:v>
                </c:pt>
                <c:pt idx="9002">
                  <c:v>120.7167</c:v>
                </c:pt>
                <c:pt idx="9003">
                  <c:v>120.7393</c:v>
                </c:pt>
                <c:pt idx="9004">
                  <c:v>120.762</c:v>
                </c:pt>
                <c:pt idx="9005">
                  <c:v>120.7846</c:v>
                </c:pt>
                <c:pt idx="9006">
                  <c:v>120.8073</c:v>
                </c:pt>
                <c:pt idx="9007">
                  <c:v>120.82989999999999</c:v>
                </c:pt>
                <c:pt idx="9008">
                  <c:v>120.8526</c:v>
                </c:pt>
                <c:pt idx="9009">
                  <c:v>120.87520000000001</c:v>
                </c:pt>
                <c:pt idx="9010">
                  <c:v>120.89790000000001</c:v>
                </c:pt>
                <c:pt idx="9011">
                  <c:v>120.92059999999999</c:v>
                </c:pt>
                <c:pt idx="9012">
                  <c:v>120.9432</c:v>
                </c:pt>
                <c:pt idx="9013">
                  <c:v>120.9659</c:v>
                </c:pt>
                <c:pt idx="9014">
                  <c:v>120.98860000000001</c:v>
                </c:pt>
                <c:pt idx="9015">
                  <c:v>121.0112</c:v>
                </c:pt>
                <c:pt idx="9016">
                  <c:v>121.0339</c:v>
                </c:pt>
                <c:pt idx="9017">
                  <c:v>121.0566</c:v>
                </c:pt>
                <c:pt idx="9018">
                  <c:v>121.0793</c:v>
                </c:pt>
                <c:pt idx="9019">
                  <c:v>121.102</c:v>
                </c:pt>
                <c:pt idx="9020">
                  <c:v>121.1246</c:v>
                </c:pt>
                <c:pt idx="9021">
                  <c:v>121.1473</c:v>
                </c:pt>
                <c:pt idx="9022">
                  <c:v>121.17</c:v>
                </c:pt>
                <c:pt idx="9023">
                  <c:v>121.1927</c:v>
                </c:pt>
                <c:pt idx="9024">
                  <c:v>121.2154</c:v>
                </c:pt>
                <c:pt idx="9025">
                  <c:v>121.2381</c:v>
                </c:pt>
                <c:pt idx="9026">
                  <c:v>121.2608</c:v>
                </c:pt>
                <c:pt idx="9027">
                  <c:v>121.2835</c:v>
                </c:pt>
                <c:pt idx="9028">
                  <c:v>121.3062</c:v>
                </c:pt>
                <c:pt idx="9029">
                  <c:v>121.3289</c:v>
                </c:pt>
                <c:pt idx="9030">
                  <c:v>121.3516</c:v>
                </c:pt>
                <c:pt idx="9031">
                  <c:v>121.37430000000001</c:v>
                </c:pt>
                <c:pt idx="9032">
                  <c:v>121.39700000000001</c:v>
                </c:pt>
                <c:pt idx="9033">
                  <c:v>121.41970000000001</c:v>
                </c:pt>
                <c:pt idx="9034">
                  <c:v>121.44240000000001</c:v>
                </c:pt>
                <c:pt idx="9035">
                  <c:v>121.46510000000001</c:v>
                </c:pt>
                <c:pt idx="9036">
                  <c:v>121.4879</c:v>
                </c:pt>
                <c:pt idx="9037">
                  <c:v>121.5106</c:v>
                </c:pt>
                <c:pt idx="9038">
                  <c:v>121.5333</c:v>
                </c:pt>
                <c:pt idx="9039">
                  <c:v>121.556</c:v>
                </c:pt>
                <c:pt idx="9040">
                  <c:v>121.5787</c:v>
                </c:pt>
                <c:pt idx="9041">
                  <c:v>121.6015</c:v>
                </c:pt>
                <c:pt idx="9042">
                  <c:v>121.6242</c:v>
                </c:pt>
                <c:pt idx="9043">
                  <c:v>121.6469</c:v>
                </c:pt>
                <c:pt idx="9044">
                  <c:v>121.66970000000001</c:v>
                </c:pt>
                <c:pt idx="9045">
                  <c:v>121.69240000000001</c:v>
                </c:pt>
                <c:pt idx="9046">
                  <c:v>121.71510000000001</c:v>
                </c:pt>
                <c:pt idx="9047">
                  <c:v>121.7379</c:v>
                </c:pt>
                <c:pt idx="9048">
                  <c:v>121.7606</c:v>
                </c:pt>
                <c:pt idx="9049">
                  <c:v>121.7834</c:v>
                </c:pt>
                <c:pt idx="9050">
                  <c:v>121.8061</c:v>
                </c:pt>
                <c:pt idx="9051">
                  <c:v>121.8289</c:v>
                </c:pt>
                <c:pt idx="9052">
                  <c:v>121.8516</c:v>
                </c:pt>
                <c:pt idx="9053">
                  <c:v>121.87439999999999</c:v>
                </c:pt>
                <c:pt idx="9054">
                  <c:v>121.89709999999999</c:v>
                </c:pt>
                <c:pt idx="9055">
                  <c:v>121.9199</c:v>
                </c:pt>
                <c:pt idx="9056">
                  <c:v>121.9426</c:v>
                </c:pt>
                <c:pt idx="9057">
                  <c:v>121.9654</c:v>
                </c:pt>
                <c:pt idx="9058">
                  <c:v>121.98820000000001</c:v>
                </c:pt>
                <c:pt idx="9059">
                  <c:v>122.01090000000001</c:v>
                </c:pt>
                <c:pt idx="9060">
                  <c:v>122.0337</c:v>
                </c:pt>
                <c:pt idx="9061">
                  <c:v>122.0565</c:v>
                </c:pt>
                <c:pt idx="9062">
                  <c:v>122.0792</c:v>
                </c:pt>
                <c:pt idx="9063">
                  <c:v>122.102</c:v>
                </c:pt>
                <c:pt idx="9064">
                  <c:v>122.12479999999999</c:v>
                </c:pt>
                <c:pt idx="9065">
                  <c:v>122.1476</c:v>
                </c:pt>
                <c:pt idx="9066">
                  <c:v>122.1703</c:v>
                </c:pt>
                <c:pt idx="9067">
                  <c:v>122.1931</c:v>
                </c:pt>
                <c:pt idx="9068">
                  <c:v>122.2159</c:v>
                </c:pt>
                <c:pt idx="9069">
                  <c:v>122.23869999999999</c:v>
                </c:pt>
                <c:pt idx="9070">
                  <c:v>122.2615</c:v>
                </c:pt>
                <c:pt idx="9071">
                  <c:v>122.2843</c:v>
                </c:pt>
                <c:pt idx="9072">
                  <c:v>122.30710000000001</c:v>
                </c:pt>
                <c:pt idx="9073">
                  <c:v>122.32989999999999</c:v>
                </c:pt>
                <c:pt idx="9074">
                  <c:v>122.3527</c:v>
                </c:pt>
                <c:pt idx="9075">
                  <c:v>122.3755</c:v>
                </c:pt>
                <c:pt idx="9076">
                  <c:v>122.39830000000001</c:v>
                </c:pt>
                <c:pt idx="9077">
                  <c:v>122.4211</c:v>
                </c:pt>
                <c:pt idx="9078">
                  <c:v>122.4439</c:v>
                </c:pt>
                <c:pt idx="9079">
                  <c:v>122.4667</c:v>
                </c:pt>
                <c:pt idx="9080">
                  <c:v>122.48950000000001</c:v>
                </c:pt>
                <c:pt idx="9081">
                  <c:v>122.5123</c:v>
                </c:pt>
                <c:pt idx="9082">
                  <c:v>122.5351</c:v>
                </c:pt>
                <c:pt idx="9083">
                  <c:v>122.5579</c:v>
                </c:pt>
                <c:pt idx="9084">
                  <c:v>122.5808</c:v>
                </c:pt>
                <c:pt idx="9085">
                  <c:v>122.6036</c:v>
                </c:pt>
                <c:pt idx="9086">
                  <c:v>122.6264</c:v>
                </c:pt>
                <c:pt idx="9087">
                  <c:v>122.64919999999999</c:v>
                </c:pt>
                <c:pt idx="9088">
                  <c:v>122.6721</c:v>
                </c:pt>
                <c:pt idx="9089">
                  <c:v>122.6949</c:v>
                </c:pt>
                <c:pt idx="9090">
                  <c:v>122.71769999999999</c:v>
                </c:pt>
                <c:pt idx="9091">
                  <c:v>122.7406</c:v>
                </c:pt>
                <c:pt idx="9092">
                  <c:v>122.7634</c:v>
                </c:pt>
                <c:pt idx="9093">
                  <c:v>122.78619999999999</c:v>
                </c:pt>
                <c:pt idx="9094">
                  <c:v>122.8091</c:v>
                </c:pt>
                <c:pt idx="9095">
                  <c:v>122.8319</c:v>
                </c:pt>
                <c:pt idx="9096">
                  <c:v>122.8548</c:v>
                </c:pt>
                <c:pt idx="9097">
                  <c:v>122.8776</c:v>
                </c:pt>
                <c:pt idx="9098">
                  <c:v>122.90049999999999</c:v>
                </c:pt>
                <c:pt idx="9099">
                  <c:v>122.9233</c:v>
                </c:pt>
                <c:pt idx="9100">
                  <c:v>122.9462</c:v>
                </c:pt>
                <c:pt idx="9101">
                  <c:v>122.96899999999999</c:v>
                </c:pt>
                <c:pt idx="9102">
                  <c:v>122.9919</c:v>
                </c:pt>
                <c:pt idx="9103">
                  <c:v>123.0147</c:v>
                </c:pt>
                <c:pt idx="9104">
                  <c:v>123.0376</c:v>
                </c:pt>
                <c:pt idx="9105">
                  <c:v>123.0604</c:v>
                </c:pt>
                <c:pt idx="9106">
                  <c:v>123.08329999999999</c:v>
                </c:pt>
                <c:pt idx="9107">
                  <c:v>123.1062</c:v>
                </c:pt>
                <c:pt idx="9108">
                  <c:v>123.12909999999999</c:v>
                </c:pt>
                <c:pt idx="9109">
                  <c:v>123.1519</c:v>
                </c:pt>
                <c:pt idx="9110">
                  <c:v>123.1748</c:v>
                </c:pt>
                <c:pt idx="9111">
                  <c:v>123.1977</c:v>
                </c:pt>
                <c:pt idx="9112">
                  <c:v>123.2206</c:v>
                </c:pt>
                <c:pt idx="9113">
                  <c:v>123.24339999999999</c:v>
                </c:pt>
                <c:pt idx="9114">
                  <c:v>123.2663</c:v>
                </c:pt>
                <c:pt idx="9115">
                  <c:v>123.28919999999999</c:v>
                </c:pt>
                <c:pt idx="9116">
                  <c:v>123.3121</c:v>
                </c:pt>
                <c:pt idx="9117">
                  <c:v>123.33499999999999</c:v>
                </c:pt>
                <c:pt idx="9118">
                  <c:v>123.3579</c:v>
                </c:pt>
                <c:pt idx="9119">
                  <c:v>123.38079999999999</c:v>
                </c:pt>
                <c:pt idx="9120">
                  <c:v>123.4037</c:v>
                </c:pt>
                <c:pt idx="9121">
                  <c:v>123.42659999999999</c:v>
                </c:pt>
                <c:pt idx="9122">
                  <c:v>123.4495</c:v>
                </c:pt>
                <c:pt idx="9123">
                  <c:v>123.47239999999999</c:v>
                </c:pt>
                <c:pt idx="9124">
                  <c:v>123.4953</c:v>
                </c:pt>
                <c:pt idx="9125">
                  <c:v>123.51819999999999</c:v>
                </c:pt>
                <c:pt idx="9126">
                  <c:v>123.5411</c:v>
                </c:pt>
                <c:pt idx="9127">
                  <c:v>123.56399999999999</c:v>
                </c:pt>
                <c:pt idx="9128">
                  <c:v>123.5869</c:v>
                </c:pt>
                <c:pt idx="9129">
                  <c:v>123.60980000000001</c:v>
                </c:pt>
                <c:pt idx="9130">
                  <c:v>123.6327</c:v>
                </c:pt>
                <c:pt idx="9131">
                  <c:v>123.65560000000001</c:v>
                </c:pt>
                <c:pt idx="9132">
                  <c:v>123.6786</c:v>
                </c:pt>
                <c:pt idx="9133">
                  <c:v>123.7015</c:v>
                </c:pt>
                <c:pt idx="9134">
                  <c:v>123.7244</c:v>
                </c:pt>
                <c:pt idx="9135">
                  <c:v>123.7473</c:v>
                </c:pt>
                <c:pt idx="9136">
                  <c:v>123.77030000000001</c:v>
                </c:pt>
                <c:pt idx="9137">
                  <c:v>123.7932</c:v>
                </c:pt>
                <c:pt idx="9138">
                  <c:v>123.81610000000001</c:v>
                </c:pt>
                <c:pt idx="9139">
                  <c:v>123.8391</c:v>
                </c:pt>
                <c:pt idx="9140">
                  <c:v>123.86199999999999</c:v>
                </c:pt>
                <c:pt idx="9141">
                  <c:v>123.8849</c:v>
                </c:pt>
                <c:pt idx="9142">
                  <c:v>123.9079</c:v>
                </c:pt>
                <c:pt idx="9143">
                  <c:v>123.9308</c:v>
                </c:pt>
                <c:pt idx="9144">
                  <c:v>123.9538</c:v>
                </c:pt>
                <c:pt idx="9145">
                  <c:v>123.97669999999999</c:v>
                </c:pt>
                <c:pt idx="9146">
                  <c:v>123.9997</c:v>
                </c:pt>
                <c:pt idx="9147">
                  <c:v>124.0226</c:v>
                </c:pt>
                <c:pt idx="9148">
                  <c:v>124.04559999999999</c:v>
                </c:pt>
                <c:pt idx="9149">
                  <c:v>124.0686</c:v>
                </c:pt>
                <c:pt idx="9150">
                  <c:v>124.0915</c:v>
                </c:pt>
                <c:pt idx="9151">
                  <c:v>124.11450000000001</c:v>
                </c:pt>
                <c:pt idx="9152">
                  <c:v>124.1374</c:v>
                </c:pt>
                <c:pt idx="9153">
                  <c:v>124.1604</c:v>
                </c:pt>
                <c:pt idx="9154">
                  <c:v>124.18340000000001</c:v>
                </c:pt>
                <c:pt idx="9155">
                  <c:v>124.2063</c:v>
                </c:pt>
                <c:pt idx="9156">
                  <c:v>124.22929999999999</c:v>
                </c:pt>
                <c:pt idx="9157">
                  <c:v>124.25230000000001</c:v>
                </c:pt>
                <c:pt idx="9158">
                  <c:v>124.2753</c:v>
                </c:pt>
                <c:pt idx="9159">
                  <c:v>124.29819999999999</c:v>
                </c:pt>
                <c:pt idx="9160">
                  <c:v>124.3212</c:v>
                </c:pt>
                <c:pt idx="9161">
                  <c:v>124.3442</c:v>
                </c:pt>
                <c:pt idx="9162">
                  <c:v>124.3672</c:v>
                </c:pt>
                <c:pt idx="9163">
                  <c:v>124.39019999999999</c:v>
                </c:pt>
                <c:pt idx="9164">
                  <c:v>124.4132</c:v>
                </c:pt>
                <c:pt idx="9165">
                  <c:v>124.4361</c:v>
                </c:pt>
                <c:pt idx="9166">
                  <c:v>124.45910000000001</c:v>
                </c:pt>
                <c:pt idx="9167">
                  <c:v>124.4821</c:v>
                </c:pt>
                <c:pt idx="9168">
                  <c:v>124.5051</c:v>
                </c:pt>
                <c:pt idx="9169">
                  <c:v>124.52809999999999</c:v>
                </c:pt>
                <c:pt idx="9170">
                  <c:v>124.55110000000001</c:v>
                </c:pt>
                <c:pt idx="9171">
                  <c:v>124.5741</c:v>
                </c:pt>
                <c:pt idx="9172">
                  <c:v>124.5971</c:v>
                </c:pt>
                <c:pt idx="9173">
                  <c:v>124.6202</c:v>
                </c:pt>
                <c:pt idx="9174">
                  <c:v>124.64319999999999</c:v>
                </c:pt>
                <c:pt idx="9175">
                  <c:v>124.6662</c:v>
                </c:pt>
                <c:pt idx="9176">
                  <c:v>124.6892</c:v>
                </c:pt>
                <c:pt idx="9177">
                  <c:v>124.7122</c:v>
                </c:pt>
                <c:pt idx="9178">
                  <c:v>124.73520000000001</c:v>
                </c:pt>
                <c:pt idx="9179">
                  <c:v>124.7582</c:v>
                </c:pt>
                <c:pt idx="9180">
                  <c:v>124.7813</c:v>
                </c:pt>
                <c:pt idx="9181">
                  <c:v>124.8043</c:v>
                </c:pt>
                <c:pt idx="9182">
                  <c:v>124.82729999999999</c:v>
                </c:pt>
                <c:pt idx="9183">
                  <c:v>124.8503</c:v>
                </c:pt>
                <c:pt idx="9184">
                  <c:v>124.8734</c:v>
                </c:pt>
                <c:pt idx="9185">
                  <c:v>124.8964</c:v>
                </c:pt>
                <c:pt idx="9186">
                  <c:v>124.9194</c:v>
                </c:pt>
                <c:pt idx="9187">
                  <c:v>124.9425</c:v>
                </c:pt>
                <c:pt idx="9188">
                  <c:v>124.96550000000001</c:v>
                </c:pt>
                <c:pt idx="9189">
                  <c:v>124.98860000000001</c:v>
                </c:pt>
                <c:pt idx="9190">
                  <c:v>125.0116</c:v>
                </c:pt>
                <c:pt idx="9191">
                  <c:v>125.0347</c:v>
                </c:pt>
                <c:pt idx="9192">
                  <c:v>125.0577</c:v>
                </c:pt>
                <c:pt idx="9193">
                  <c:v>125.0808</c:v>
                </c:pt>
                <c:pt idx="9194">
                  <c:v>125.10380000000001</c:v>
                </c:pt>
                <c:pt idx="9195">
                  <c:v>125.12690000000001</c:v>
                </c:pt>
                <c:pt idx="9196">
                  <c:v>125.1499</c:v>
                </c:pt>
                <c:pt idx="9197">
                  <c:v>125.173</c:v>
                </c:pt>
                <c:pt idx="9198">
                  <c:v>125.196</c:v>
                </c:pt>
                <c:pt idx="9199">
                  <c:v>125.2191</c:v>
                </c:pt>
                <c:pt idx="9200">
                  <c:v>125.2422</c:v>
                </c:pt>
                <c:pt idx="9201">
                  <c:v>125.26519999999999</c:v>
                </c:pt>
                <c:pt idx="9202">
                  <c:v>125.28830000000001</c:v>
                </c:pt>
                <c:pt idx="9203">
                  <c:v>125.31140000000001</c:v>
                </c:pt>
                <c:pt idx="9204">
                  <c:v>125.3344</c:v>
                </c:pt>
                <c:pt idx="9205">
                  <c:v>125.3575</c:v>
                </c:pt>
                <c:pt idx="9206">
                  <c:v>125.3806</c:v>
                </c:pt>
                <c:pt idx="9207">
                  <c:v>125.4037</c:v>
                </c:pt>
                <c:pt idx="9208">
                  <c:v>125.4268</c:v>
                </c:pt>
                <c:pt idx="9209">
                  <c:v>125.4499</c:v>
                </c:pt>
                <c:pt idx="9210">
                  <c:v>125.4729</c:v>
                </c:pt>
                <c:pt idx="9211">
                  <c:v>125.496</c:v>
                </c:pt>
                <c:pt idx="9212">
                  <c:v>125.51909999999999</c:v>
                </c:pt>
                <c:pt idx="9213">
                  <c:v>125.54219999999999</c:v>
                </c:pt>
                <c:pt idx="9214">
                  <c:v>125.56529999999999</c:v>
                </c:pt>
                <c:pt idx="9215">
                  <c:v>125.58839999999999</c:v>
                </c:pt>
                <c:pt idx="9216">
                  <c:v>125.61150000000001</c:v>
                </c:pt>
                <c:pt idx="9217">
                  <c:v>125.63460000000001</c:v>
                </c:pt>
                <c:pt idx="9218">
                  <c:v>125.65770000000001</c:v>
                </c:pt>
                <c:pt idx="9219">
                  <c:v>125.6808</c:v>
                </c:pt>
                <c:pt idx="9220">
                  <c:v>125.7039</c:v>
                </c:pt>
                <c:pt idx="9221">
                  <c:v>125.727</c:v>
                </c:pt>
                <c:pt idx="9222">
                  <c:v>125.7501</c:v>
                </c:pt>
                <c:pt idx="9223">
                  <c:v>125.77330000000001</c:v>
                </c:pt>
                <c:pt idx="9224">
                  <c:v>125.79640000000001</c:v>
                </c:pt>
                <c:pt idx="9225">
                  <c:v>125.81950000000001</c:v>
                </c:pt>
                <c:pt idx="9226">
                  <c:v>125.8426</c:v>
                </c:pt>
                <c:pt idx="9227">
                  <c:v>125.8657</c:v>
                </c:pt>
                <c:pt idx="9228">
                  <c:v>125.88890000000001</c:v>
                </c:pt>
                <c:pt idx="9229">
                  <c:v>125.91200000000001</c:v>
                </c:pt>
                <c:pt idx="9230">
                  <c:v>125.93510000000001</c:v>
                </c:pt>
                <c:pt idx="9231">
                  <c:v>125.95820000000001</c:v>
                </c:pt>
                <c:pt idx="9232">
                  <c:v>125.98139999999999</c:v>
                </c:pt>
                <c:pt idx="9233">
                  <c:v>126.00449999999999</c:v>
                </c:pt>
                <c:pt idx="9234">
                  <c:v>126.0277</c:v>
                </c:pt>
                <c:pt idx="9235">
                  <c:v>126.0508</c:v>
                </c:pt>
                <c:pt idx="9236">
                  <c:v>126.07389999999999</c:v>
                </c:pt>
                <c:pt idx="9237">
                  <c:v>126.0971</c:v>
                </c:pt>
                <c:pt idx="9238">
                  <c:v>126.1202</c:v>
                </c:pt>
                <c:pt idx="9239">
                  <c:v>126.1434</c:v>
                </c:pt>
                <c:pt idx="9240">
                  <c:v>126.1665</c:v>
                </c:pt>
                <c:pt idx="9241">
                  <c:v>126.1897</c:v>
                </c:pt>
                <c:pt idx="9242">
                  <c:v>126.2128</c:v>
                </c:pt>
                <c:pt idx="9243">
                  <c:v>126.236</c:v>
                </c:pt>
                <c:pt idx="9244">
                  <c:v>126.2591</c:v>
                </c:pt>
                <c:pt idx="9245">
                  <c:v>126.28230000000001</c:v>
                </c:pt>
                <c:pt idx="9246">
                  <c:v>126.30549999999999</c:v>
                </c:pt>
                <c:pt idx="9247">
                  <c:v>126.32859999999999</c:v>
                </c:pt>
                <c:pt idx="9248">
                  <c:v>126.3518</c:v>
                </c:pt>
                <c:pt idx="9249">
                  <c:v>126.375</c:v>
                </c:pt>
                <c:pt idx="9250">
                  <c:v>126.3981</c:v>
                </c:pt>
                <c:pt idx="9251">
                  <c:v>126.4213</c:v>
                </c:pt>
                <c:pt idx="9252">
                  <c:v>126.44450000000001</c:v>
                </c:pt>
                <c:pt idx="9253">
                  <c:v>126.46769999999999</c:v>
                </c:pt>
                <c:pt idx="9254">
                  <c:v>126.4909</c:v>
                </c:pt>
                <c:pt idx="9255">
                  <c:v>126.514</c:v>
                </c:pt>
                <c:pt idx="9256">
                  <c:v>126.5372</c:v>
                </c:pt>
                <c:pt idx="9257">
                  <c:v>126.5604</c:v>
                </c:pt>
                <c:pt idx="9258">
                  <c:v>126.5836</c:v>
                </c:pt>
                <c:pt idx="9259">
                  <c:v>126.60680000000001</c:v>
                </c:pt>
                <c:pt idx="9260">
                  <c:v>126.63</c:v>
                </c:pt>
                <c:pt idx="9261">
                  <c:v>126.6532</c:v>
                </c:pt>
                <c:pt idx="9262">
                  <c:v>126.6764</c:v>
                </c:pt>
                <c:pt idx="9263">
                  <c:v>126.6996</c:v>
                </c:pt>
                <c:pt idx="9264">
                  <c:v>126.72280000000001</c:v>
                </c:pt>
                <c:pt idx="9265">
                  <c:v>126.746</c:v>
                </c:pt>
                <c:pt idx="9266">
                  <c:v>126.7692</c:v>
                </c:pt>
                <c:pt idx="9267">
                  <c:v>126.7924</c:v>
                </c:pt>
                <c:pt idx="9268">
                  <c:v>126.8156</c:v>
                </c:pt>
                <c:pt idx="9269">
                  <c:v>126.83880000000001</c:v>
                </c:pt>
                <c:pt idx="9270">
                  <c:v>126.86199999999999</c:v>
                </c:pt>
                <c:pt idx="9271">
                  <c:v>126.8852</c:v>
                </c:pt>
                <c:pt idx="9272">
                  <c:v>126.9085</c:v>
                </c:pt>
                <c:pt idx="9273">
                  <c:v>126.93170000000001</c:v>
                </c:pt>
                <c:pt idx="9274">
                  <c:v>126.95489999999999</c:v>
                </c:pt>
                <c:pt idx="9275">
                  <c:v>126.9781</c:v>
                </c:pt>
                <c:pt idx="9276">
                  <c:v>127.0014</c:v>
                </c:pt>
                <c:pt idx="9277">
                  <c:v>127.02460000000001</c:v>
                </c:pt>
                <c:pt idx="9278">
                  <c:v>127.0478</c:v>
                </c:pt>
                <c:pt idx="9279">
                  <c:v>127.071</c:v>
                </c:pt>
                <c:pt idx="9280">
                  <c:v>127.0943</c:v>
                </c:pt>
                <c:pt idx="9281">
                  <c:v>127.11750000000001</c:v>
                </c:pt>
                <c:pt idx="9282">
                  <c:v>127.1408</c:v>
                </c:pt>
                <c:pt idx="9283">
                  <c:v>127.164</c:v>
                </c:pt>
                <c:pt idx="9284">
                  <c:v>127.1872</c:v>
                </c:pt>
                <c:pt idx="9285">
                  <c:v>127.2105</c:v>
                </c:pt>
                <c:pt idx="9286">
                  <c:v>127.2337</c:v>
                </c:pt>
                <c:pt idx="9287">
                  <c:v>127.25700000000001</c:v>
                </c:pt>
                <c:pt idx="9288">
                  <c:v>127.28019999999999</c:v>
                </c:pt>
                <c:pt idx="9289">
                  <c:v>127.3035</c:v>
                </c:pt>
                <c:pt idx="9290">
                  <c:v>127.3267</c:v>
                </c:pt>
                <c:pt idx="9291">
                  <c:v>127.35</c:v>
                </c:pt>
                <c:pt idx="9292">
                  <c:v>127.3733</c:v>
                </c:pt>
                <c:pt idx="9293">
                  <c:v>127.3965</c:v>
                </c:pt>
                <c:pt idx="9294">
                  <c:v>127.4198</c:v>
                </c:pt>
                <c:pt idx="9295">
                  <c:v>127.4431</c:v>
                </c:pt>
                <c:pt idx="9296">
                  <c:v>127.4663</c:v>
                </c:pt>
                <c:pt idx="9297">
                  <c:v>127.4896</c:v>
                </c:pt>
                <c:pt idx="9298">
                  <c:v>127.5129</c:v>
                </c:pt>
                <c:pt idx="9299">
                  <c:v>127.5361</c:v>
                </c:pt>
                <c:pt idx="9300">
                  <c:v>127.5594</c:v>
                </c:pt>
                <c:pt idx="9301">
                  <c:v>127.5827</c:v>
                </c:pt>
                <c:pt idx="9302">
                  <c:v>127.60599999999999</c:v>
                </c:pt>
                <c:pt idx="9303">
                  <c:v>127.6293</c:v>
                </c:pt>
                <c:pt idx="9304">
                  <c:v>127.65260000000001</c:v>
                </c:pt>
                <c:pt idx="9305">
                  <c:v>127.6758</c:v>
                </c:pt>
                <c:pt idx="9306">
                  <c:v>127.6991</c:v>
                </c:pt>
                <c:pt idx="9307">
                  <c:v>127.72239999999999</c:v>
                </c:pt>
                <c:pt idx="9308">
                  <c:v>127.7457</c:v>
                </c:pt>
                <c:pt idx="9309">
                  <c:v>127.76900000000001</c:v>
                </c:pt>
                <c:pt idx="9310">
                  <c:v>127.7923</c:v>
                </c:pt>
                <c:pt idx="9311">
                  <c:v>127.8156</c:v>
                </c:pt>
                <c:pt idx="9312">
                  <c:v>127.8389</c:v>
                </c:pt>
                <c:pt idx="9313">
                  <c:v>127.8622</c:v>
                </c:pt>
                <c:pt idx="9314">
                  <c:v>127.88549999999999</c:v>
                </c:pt>
                <c:pt idx="9315">
                  <c:v>127.9088</c:v>
                </c:pt>
                <c:pt idx="9316">
                  <c:v>127.93219999999999</c:v>
                </c:pt>
                <c:pt idx="9317">
                  <c:v>127.9555</c:v>
                </c:pt>
                <c:pt idx="9318">
                  <c:v>127.97880000000001</c:v>
                </c:pt>
                <c:pt idx="9319">
                  <c:v>128.00210000000001</c:v>
                </c:pt>
                <c:pt idx="9320">
                  <c:v>128.02539999999999</c:v>
                </c:pt>
                <c:pt idx="9321">
                  <c:v>128.0488</c:v>
                </c:pt>
                <c:pt idx="9322">
                  <c:v>128.07210000000001</c:v>
                </c:pt>
                <c:pt idx="9323">
                  <c:v>128.09540000000001</c:v>
                </c:pt>
                <c:pt idx="9324">
                  <c:v>128.11869999999999</c:v>
                </c:pt>
                <c:pt idx="9325">
                  <c:v>128.1421</c:v>
                </c:pt>
                <c:pt idx="9326">
                  <c:v>128.16540000000001</c:v>
                </c:pt>
                <c:pt idx="9327">
                  <c:v>128.18870000000001</c:v>
                </c:pt>
                <c:pt idx="9328">
                  <c:v>128.21209999999999</c:v>
                </c:pt>
                <c:pt idx="9329">
                  <c:v>128.2354</c:v>
                </c:pt>
                <c:pt idx="9330">
                  <c:v>128.2587</c:v>
                </c:pt>
                <c:pt idx="9331">
                  <c:v>128.28210000000001</c:v>
                </c:pt>
                <c:pt idx="9332">
                  <c:v>128.30539999999999</c:v>
                </c:pt>
                <c:pt idx="9333">
                  <c:v>128.3288</c:v>
                </c:pt>
                <c:pt idx="9334">
                  <c:v>128.35210000000001</c:v>
                </c:pt>
                <c:pt idx="9335">
                  <c:v>128.37549999999999</c:v>
                </c:pt>
                <c:pt idx="9336">
                  <c:v>128.39879999999999</c:v>
                </c:pt>
                <c:pt idx="9337">
                  <c:v>128.4222</c:v>
                </c:pt>
                <c:pt idx="9338">
                  <c:v>128.44560000000001</c:v>
                </c:pt>
                <c:pt idx="9339">
                  <c:v>128.46889999999999</c:v>
                </c:pt>
                <c:pt idx="9340">
                  <c:v>128.4923</c:v>
                </c:pt>
                <c:pt idx="9341">
                  <c:v>128.51560000000001</c:v>
                </c:pt>
                <c:pt idx="9342">
                  <c:v>128.53899999999999</c:v>
                </c:pt>
                <c:pt idx="9343">
                  <c:v>128.5624</c:v>
                </c:pt>
                <c:pt idx="9344">
                  <c:v>128.58580000000001</c:v>
                </c:pt>
                <c:pt idx="9345">
                  <c:v>128.60910000000001</c:v>
                </c:pt>
                <c:pt idx="9346">
                  <c:v>128.63249999999999</c:v>
                </c:pt>
                <c:pt idx="9347">
                  <c:v>128.6559</c:v>
                </c:pt>
                <c:pt idx="9348">
                  <c:v>128.67930000000001</c:v>
                </c:pt>
                <c:pt idx="9349">
                  <c:v>128.70259999999999</c:v>
                </c:pt>
                <c:pt idx="9350">
                  <c:v>128.726</c:v>
                </c:pt>
                <c:pt idx="9351">
                  <c:v>128.74940000000001</c:v>
                </c:pt>
                <c:pt idx="9352">
                  <c:v>128.77279999999999</c:v>
                </c:pt>
                <c:pt idx="9353">
                  <c:v>128.7962</c:v>
                </c:pt>
                <c:pt idx="9354">
                  <c:v>128.81960000000001</c:v>
                </c:pt>
                <c:pt idx="9355">
                  <c:v>128.84299999999999</c:v>
                </c:pt>
                <c:pt idx="9356">
                  <c:v>128.8664</c:v>
                </c:pt>
                <c:pt idx="9357">
                  <c:v>128.88980000000001</c:v>
                </c:pt>
                <c:pt idx="9358">
                  <c:v>128.91319999999999</c:v>
                </c:pt>
                <c:pt idx="9359">
                  <c:v>128.9366</c:v>
                </c:pt>
                <c:pt idx="9360">
                  <c:v>128.96</c:v>
                </c:pt>
                <c:pt idx="9361">
                  <c:v>128.98339999999999</c:v>
                </c:pt>
                <c:pt idx="9362">
                  <c:v>129.0068</c:v>
                </c:pt>
                <c:pt idx="9363">
                  <c:v>129.03020000000001</c:v>
                </c:pt>
                <c:pt idx="9364">
                  <c:v>129.05359999999999</c:v>
                </c:pt>
                <c:pt idx="9365">
                  <c:v>129.077</c:v>
                </c:pt>
                <c:pt idx="9366">
                  <c:v>129.10040000000001</c:v>
                </c:pt>
                <c:pt idx="9367">
                  <c:v>129.12389999999999</c:v>
                </c:pt>
                <c:pt idx="9368">
                  <c:v>129.1473</c:v>
                </c:pt>
                <c:pt idx="9369">
                  <c:v>129.17070000000001</c:v>
                </c:pt>
                <c:pt idx="9370">
                  <c:v>129.19409999999999</c:v>
                </c:pt>
                <c:pt idx="9371">
                  <c:v>129.2176</c:v>
                </c:pt>
                <c:pt idx="9372">
                  <c:v>129.24100000000001</c:v>
                </c:pt>
                <c:pt idx="9373">
                  <c:v>129.26439999999999</c:v>
                </c:pt>
                <c:pt idx="9374">
                  <c:v>129.28790000000001</c:v>
                </c:pt>
                <c:pt idx="9375">
                  <c:v>129.31129999999999</c:v>
                </c:pt>
                <c:pt idx="9376">
                  <c:v>129.3347</c:v>
                </c:pt>
                <c:pt idx="9377">
                  <c:v>129.35820000000001</c:v>
                </c:pt>
                <c:pt idx="9378">
                  <c:v>129.38159999999999</c:v>
                </c:pt>
                <c:pt idx="9379">
                  <c:v>129.4051</c:v>
                </c:pt>
                <c:pt idx="9380">
                  <c:v>129.42850000000001</c:v>
                </c:pt>
                <c:pt idx="9381">
                  <c:v>129.452</c:v>
                </c:pt>
                <c:pt idx="9382">
                  <c:v>129.47540000000001</c:v>
                </c:pt>
                <c:pt idx="9383">
                  <c:v>129.49889999999999</c:v>
                </c:pt>
                <c:pt idx="9384">
                  <c:v>129.5223</c:v>
                </c:pt>
                <c:pt idx="9385">
                  <c:v>129.54580000000001</c:v>
                </c:pt>
                <c:pt idx="9386">
                  <c:v>129.5693</c:v>
                </c:pt>
                <c:pt idx="9387">
                  <c:v>129.59270000000001</c:v>
                </c:pt>
                <c:pt idx="9388">
                  <c:v>129.61619999999999</c:v>
                </c:pt>
                <c:pt idx="9389">
                  <c:v>129.6396</c:v>
                </c:pt>
                <c:pt idx="9390">
                  <c:v>129.66309999999999</c:v>
                </c:pt>
                <c:pt idx="9391">
                  <c:v>129.6866</c:v>
                </c:pt>
                <c:pt idx="9392">
                  <c:v>129.71010000000001</c:v>
                </c:pt>
                <c:pt idx="9393">
                  <c:v>129.73349999999999</c:v>
                </c:pt>
                <c:pt idx="9394">
                  <c:v>129.75700000000001</c:v>
                </c:pt>
                <c:pt idx="9395">
                  <c:v>129.78049999999999</c:v>
                </c:pt>
                <c:pt idx="9396">
                  <c:v>129.804</c:v>
                </c:pt>
                <c:pt idx="9397">
                  <c:v>129.82749999999999</c:v>
                </c:pt>
                <c:pt idx="9398">
                  <c:v>129.851</c:v>
                </c:pt>
                <c:pt idx="9399">
                  <c:v>129.87440000000001</c:v>
                </c:pt>
                <c:pt idx="9400">
                  <c:v>129.89789999999999</c:v>
                </c:pt>
                <c:pt idx="9401">
                  <c:v>129.92140000000001</c:v>
                </c:pt>
                <c:pt idx="9402">
                  <c:v>129.94489999999999</c:v>
                </c:pt>
                <c:pt idx="9403">
                  <c:v>129.9684</c:v>
                </c:pt>
                <c:pt idx="9404">
                  <c:v>129.99189999999999</c:v>
                </c:pt>
                <c:pt idx="9405">
                  <c:v>130.0154</c:v>
                </c:pt>
                <c:pt idx="9406">
                  <c:v>130.03890000000001</c:v>
                </c:pt>
                <c:pt idx="9407">
                  <c:v>130.0624</c:v>
                </c:pt>
                <c:pt idx="9408">
                  <c:v>130.08590000000001</c:v>
                </c:pt>
                <c:pt idx="9409">
                  <c:v>130.10939999999999</c:v>
                </c:pt>
                <c:pt idx="9410">
                  <c:v>130.13290000000001</c:v>
                </c:pt>
                <c:pt idx="9411">
                  <c:v>130.15649999999999</c:v>
                </c:pt>
                <c:pt idx="9412">
                  <c:v>130.18</c:v>
                </c:pt>
                <c:pt idx="9413">
                  <c:v>130.20349999999999</c:v>
                </c:pt>
                <c:pt idx="9414">
                  <c:v>130.227</c:v>
                </c:pt>
                <c:pt idx="9415">
                  <c:v>130.25049999999999</c:v>
                </c:pt>
                <c:pt idx="9416">
                  <c:v>130.2741</c:v>
                </c:pt>
                <c:pt idx="9417">
                  <c:v>130.29759999999999</c:v>
                </c:pt>
                <c:pt idx="9418">
                  <c:v>130.3211</c:v>
                </c:pt>
                <c:pt idx="9419">
                  <c:v>130.34460000000001</c:v>
                </c:pt>
                <c:pt idx="9420">
                  <c:v>130.3682</c:v>
                </c:pt>
                <c:pt idx="9421">
                  <c:v>130.39169999999999</c:v>
                </c:pt>
                <c:pt idx="9422">
                  <c:v>130.4152</c:v>
                </c:pt>
                <c:pt idx="9423">
                  <c:v>130.43879999999999</c:v>
                </c:pt>
                <c:pt idx="9424">
                  <c:v>130.4623</c:v>
                </c:pt>
                <c:pt idx="9425">
                  <c:v>130.48589999999999</c:v>
                </c:pt>
                <c:pt idx="9426">
                  <c:v>130.5094</c:v>
                </c:pt>
                <c:pt idx="9427">
                  <c:v>130.53299999999999</c:v>
                </c:pt>
                <c:pt idx="9428">
                  <c:v>130.5565</c:v>
                </c:pt>
                <c:pt idx="9429">
                  <c:v>130.58009999999999</c:v>
                </c:pt>
                <c:pt idx="9430">
                  <c:v>130.6036</c:v>
                </c:pt>
                <c:pt idx="9431">
                  <c:v>130.62719999999999</c:v>
                </c:pt>
                <c:pt idx="9432">
                  <c:v>130.6507</c:v>
                </c:pt>
                <c:pt idx="9433">
                  <c:v>130.67429999999999</c:v>
                </c:pt>
                <c:pt idx="9434">
                  <c:v>130.6978</c:v>
                </c:pt>
                <c:pt idx="9435">
                  <c:v>130.72139999999999</c:v>
                </c:pt>
                <c:pt idx="9436">
                  <c:v>130.745</c:v>
                </c:pt>
                <c:pt idx="9437">
                  <c:v>130.76859999999999</c:v>
                </c:pt>
                <c:pt idx="9438">
                  <c:v>130.7921</c:v>
                </c:pt>
                <c:pt idx="9439">
                  <c:v>130.81569999999999</c:v>
                </c:pt>
                <c:pt idx="9440">
                  <c:v>130.83930000000001</c:v>
                </c:pt>
                <c:pt idx="9441">
                  <c:v>130.8629</c:v>
                </c:pt>
                <c:pt idx="9442">
                  <c:v>130.88640000000001</c:v>
                </c:pt>
                <c:pt idx="9443">
                  <c:v>130.91</c:v>
                </c:pt>
                <c:pt idx="9444">
                  <c:v>130.93360000000001</c:v>
                </c:pt>
                <c:pt idx="9445">
                  <c:v>130.9572</c:v>
                </c:pt>
                <c:pt idx="9446">
                  <c:v>130.98079999999999</c:v>
                </c:pt>
                <c:pt idx="9447">
                  <c:v>131.0044</c:v>
                </c:pt>
                <c:pt idx="9448">
                  <c:v>131.02799999999999</c:v>
                </c:pt>
                <c:pt idx="9449">
                  <c:v>131.0515</c:v>
                </c:pt>
                <c:pt idx="9450">
                  <c:v>131.07509999999999</c:v>
                </c:pt>
                <c:pt idx="9451">
                  <c:v>131.09870000000001</c:v>
                </c:pt>
                <c:pt idx="9452">
                  <c:v>131.1223</c:v>
                </c:pt>
                <c:pt idx="9453">
                  <c:v>131.14590000000001</c:v>
                </c:pt>
                <c:pt idx="9454">
                  <c:v>131.1695</c:v>
                </c:pt>
                <c:pt idx="9455">
                  <c:v>131.19309999999999</c:v>
                </c:pt>
                <c:pt idx="9456">
                  <c:v>131.21680000000001</c:v>
                </c:pt>
                <c:pt idx="9457">
                  <c:v>131.24039999999999</c:v>
                </c:pt>
                <c:pt idx="9458">
                  <c:v>131.26400000000001</c:v>
                </c:pt>
                <c:pt idx="9459">
                  <c:v>131.2876</c:v>
                </c:pt>
                <c:pt idx="9460">
                  <c:v>131.31120000000001</c:v>
                </c:pt>
                <c:pt idx="9461">
                  <c:v>131.3348</c:v>
                </c:pt>
                <c:pt idx="9462">
                  <c:v>131.35849999999999</c:v>
                </c:pt>
                <c:pt idx="9463">
                  <c:v>131.38210000000001</c:v>
                </c:pt>
                <c:pt idx="9464">
                  <c:v>131.4057</c:v>
                </c:pt>
                <c:pt idx="9465">
                  <c:v>131.42930000000001</c:v>
                </c:pt>
                <c:pt idx="9466">
                  <c:v>131.453</c:v>
                </c:pt>
                <c:pt idx="9467">
                  <c:v>131.47659999999999</c:v>
                </c:pt>
                <c:pt idx="9468">
                  <c:v>131.50020000000001</c:v>
                </c:pt>
                <c:pt idx="9469">
                  <c:v>131.5239</c:v>
                </c:pt>
                <c:pt idx="9470">
                  <c:v>131.54750000000001</c:v>
                </c:pt>
                <c:pt idx="9471">
                  <c:v>131.5712</c:v>
                </c:pt>
                <c:pt idx="9472">
                  <c:v>131.59479999999999</c:v>
                </c:pt>
                <c:pt idx="9473">
                  <c:v>131.61840000000001</c:v>
                </c:pt>
                <c:pt idx="9474">
                  <c:v>131.6421</c:v>
                </c:pt>
                <c:pt idx="9475">
                  <c:v>131.66569999999999</c:v>
                </c:pt>
                <c:pt idx="9476">
                  <c:v>131.68940000000001</c:v>
                </c:pt>
                <c:pt idx="9477">
                  <c:v>131.71299999999999</c:v>
                </c:pt>
                <c:pt idx="9478">
                  <c:v>131.73670000000001</c:v>
                </c:pt>
                <c:pt idx="9479">
                  <c:v>131.7604</c:v>
                </c:pt>
                <c:pt idx="9480">
                  <c:v>131.78399999999999</c:v>
                </c:pt>
                <c:pt idx="9481">
                  <c:v>131.80770000000001</c:v>
                </c:pt>
                <c:pt idx="9482">
                  <c:v>131.8313</c:v>
                </c:pt>
                <c:pt idx="9483">
                  <c:v>131.85499999999999</c:v>
                </c:pt>
                <c:pt idx="9484">
                  <c:v>131.87870000000001</c:v>
                </c:pt>
                <c:pt idx="9485">
                  <c:v>131.9023</c:v>
                </c:pt>
                <c:pt idx="9486">
                  <c:v>131.92599999999999</c:v>
                </c:pt>
                <c:pt idx="9487">
                  <c:v>131.94970000000001</c:v>
                </c:pt>
                <c:pt idx="9488">
                  <c:v>131.9734</c:v>
                </c:pt>
                <c:pt idx="9489">
                  <c:v>131.99709999999999</c:v>
                </c:pt>
                <c:pt idx="9490">
                  <c:v>132.02070000000001</c:v>
                </c:pt>
                <c:pt idx="9491">
                  <c:v>132.0444</c:v>
                </c:pt>
                <c:pt idx="9492">
                  <c:v>132.06809999999999</c:v>
                </c:pt>
                <c:pt idx="9493">
                  <c:v>132.09180000000001</c:v>
                </c:pt>
                <c:pt idx="9494">
                  <c:v>132.1155</c:v>
                </c:pt>
                <c:pt idx="9495">
                  <c:v>132.13919999999999</c:v>
                </c:pt>
                <c:pt idx="9496">
                  <c:v>132.16290000000001</c:v>
                </c:pt>
                <c:pt idx="9497">
                  <c:v>132.1866</c:v>
                </c:pt>
                <c:pt idx="9498">
                  <c:v>132.21029999999999</c:v>
                </c:pt>
                <c:pt idx="9499">
                  <c:v>132.23400000000001</c:v>
                </c:pt>
                <c:pt idx="9500">
                  <c:v>132.2577</c:v>
                </c:pt>
                <c:pt idx="9501">
                  <c:v>132.28139999999999</c:v>
                </c:pt>
                <c:pt idx="9502">
                  <c:v>132.30510000000001</c:v>
                </c:pt>
                <c:pt idx="9503">
                  <c:v>132.3288</c:v>
                </c:pt>
                <c:pt idx="9504">
                  <c:v>132.35249999999999</c:v>
                </c:pt>
                <c:pt idx="9505">
                  <c:v>132.37620000000001</c:v>
                </c:pt>
                <c:pt idx="9506">
                  <c:v>132.3999</c:v>
                </c:pt>
                <c:pt idx="9507">
                  <c:v>132.42359999999999</c:v>
                </c:pt>
                <c:pt idx="9508">
                  <c:v>132.44739999999999</c:v>
                </c:pt>
                <c:pt idx="9509">
                  <c:v>132.47110000000001</c:v>
                </c:pt>
                <c:pt idx="9510">
                  <c:v>132.4948</c:v>
                </c:pt>
                <c:pt idx="9511">
                  <c:v>132.51849999999999</c:v>
                </c:pt>
                <c:pt idx="9512">
                  <c:v>132.54230000000001</c:v>
                </c:pt>
                <c:pt idx="9513">
                  <c:v>132.566</c:v>
                </c:pt>
                <c:pt idx="9514">
                  <c:v>132.58969999999999</c:v>
                </c:pt>
                <c:pt idx="9515">
                  <c:v>132.61340000000001</c:v>
                </c:pt>
                <c:pt idx="9516">
                  <c:v>132.63720000000001</c:v>
                </c:pt>
                <c:pt idx="9517">
                  <c:v>132.6609</c:v>
                </c:pt>
                <c:pt idx="9518">
                  <c:v>132.68469999999999</c:v>
                </c:pt>
                <c:pt idx="9519">
                  <c:v>132.70840000000001</c:v>
                </c:pt>
                <c:pt idx="9520">
                  <c:v>132.73220000000001</c:v>
                </c:pt>
                <c:pt idx="9521">
                  <c:v>132.7559</c:v>
                </c:pt>
                <c:pt idx="9522">
                  <c:v>132.77969999999999</c:v>
                </c:pt>
                <c:pt idx="9523">
                  <c:v>132.80340000000001</c:v>
                </c:pt>
                <c:pt idx="9524">
                  <c:v>132.8272</c:v>
                </c:pt>
                <c:pt idx="9525">
                  <c:v>132.8509</c:v>
                </c:pt>
                <c:pt idx="9526">
                  <c:v>132.87469999999999</c:v>
                </c:pt>
                <c:pt idx="9527">
                  <c:v>132.89840000000001</c:v>
                </c:pt>
                <c:pt idx="9528">
                  <c:v>132.9222</c:v>
                </c:pt>
                <c:pt idx="9529">
                  <c:v>132.946</c:v>
                </c:pt>
                <c:pt idx="9530">
                  <c:v>132.96969999999999</c:v>
                </c:pt>
                <c:pt idx="9531">
                  <c:v>132.99350000000001</c:v>
                </c:pt>
                <c:pt idx="9532">
                  <c:v>133.01730000000001</c:v>
                </c:pt>
                <c:pt idx="9533">
                  <c:v>133.041</c:v>
                </c:pt>
                <c:pt idx="9534">
                  <c:v>133.06479999999999</c:v>
                </c:pt>
                <c:pt idx="9535">
                  <c:v>133.08860000000001</c:v>
                </c:pt>
                <c:pt idx="9536">
                  <c:v>133.11240000000001</c:v>
                </c:pt>
                <c:pt idx="9537">
                  <c:v>133.1362</c:v>
                </c:pt>
                <c:pt idx="9538">
                  <c:v>133.15989999999999</c:v>
                </c:pt>
                <c:pt idx="9539">
                  <c:v>133.18369999999999</c:v>
                </c:pt>
                <c:pt idx="9540">
                  <c:v>133.20750000000001</c:v>
                </c:pt>
                <c:pt idx="9541">
                  <c:v>133.2313</c:v>
                </c:pt>
                <c:pt idx="9542">
                  <c:v>133.2551</c:v>
                </c:pt>
                <c:pt idx="9543">
                  <c:v>133.27889999999999</c:v>
                </c:pt>
                <c:pt idx="9544">
                  <c:v>133.30269999999999</c:v>
                </c:pt>
                <c:pt idx="9545">
                  <c:v>133.32650000000001</c:v>
                </c:pt>
                <c:pt idx="9546">
                  <c:v>133.3503</c:v>
                </c:pt>
                <c:pt idx="9547">
                  <c:v>133.3741</c:v>
                </c:pt>
                <c:pt idx="9548">
                  <c:v>133.39789999999999</c:v>
                </c:pt>
                <c:pt idx="9549">
                  <c:v>133.42169999999999</c:v>
                </c:pt>
                <c:pt idx="9550">
                  <c:v>133.44550000000001</c:v>
                </c:pt>
                <c:pt idx="9551">
                  <c:v>133.4693</c:v>
                </c:pt>
                <c:pt idx="9552">
                  <c:v>133.4931</c:v>
                </c:pt>
                <c:pt idx="9553">
                  <c:v>133.51689999999999</c:v>
                </c:pt>
                <c:pt idx="9554">
                  <c:v>133.54079999999999</c:v>
                </c:pt>
                <c:pt idx="9555">
                  <c:v>133.56460000000001</c:v>
                </c:pt>
                <c:pt idx="9556">
                  <c:v>133.58840000000001</c:v>
                </c:pt>
                <c:pt idx="9557">
                  <c:v>133.6122</c:v>
                </c:pt>
                <c:pt idx="9558">
                  <c:v>133.636</c:v>
                </c:pt>
                <c:pt idx="9559">
                  <c:v>133.65989999999999</c:v>
                </c:pt>
                <c:pt idx="9560">
                  <c:v>133.68369999999999</c:v>
                </c:pt>
                <c:pt idx="9561">
                  <c:v>133.70750000000001</c:v>
                </c:pt>
                <c:pt idx="9562">
                  <c:v>133.73140000000001</c:v>
                </c:pt>
                <c:pt idx="9563">
                  <c:v>133.7552</c:v>
                </c:pt>
                <c:pt idx="9564">
                  <c:v>133.779</c:v>
                </c:pt>
                <c:pt idx="9565">
                  <c:v>133.80289999999999</c:v>
                </c:pt>
                <c:pt idx="9566">
                  <c:v>133.82669999999999</c:v>
                </c:pt>
                <c:pt idx="9567">
                  <c:v>133.85059999999999</c:v>
                </c:pt>
                <c:pt idx="9568">
                  <c:v>133.87440000000001</c:v>
                </c:pt>
                <c:pt idx="9569">
                  <c:v>133.89830000000001</c:v>
                </c:pt>
                <c:pt idx="9570">
                  <c:v>133.9221</c:v>
                </c:pt>
                <c:pt idx="9571">
                  <c:v>133.946</c:v>
                </c:pt>
                <c:pt idx="9572">
                  <c:v>133.96979999999999</c:v>
                </c:pt>
                <c:pt idx="9573">
                  <c:v>133.99369999999999</c:v>
                </c:pt>
                <c:pt idx="9574">
                  <c:v>134.01750000000001</c:v>
                </c:pt>
                <c:pt idx="9575">
                  <c:v>134.04140000000001</c:v>
                </c:pt>
                <c:pt idx="9576">
                  <c:v>134.06530000000001</c:v>
                </c:pt>
                <c:pt idx="9577">
                  <c:v>134.0891</c:v>
                </c:pt>
                <c:pt idx="9578">
                  <c:v>134.113</c:v>
                </c:pt>
                <c:pt idx="9579">
                  <c:v>134.1369</c:v>
                </c:pt>
                <c:pt idx="9580">
                  <c:v>134.16079999999999</c:v>
                </c:pt>
                <c:pt idx="9581">
                  <c:v>134.18459999999999</c:v>
                </c:pt>
                <c:pt idx="9582">
                  <c:v>134.20849999999999</c:v>
                </c:pt>
                <c:pt idx="9583">
                  <c:v>134.23240000000001</c:v>
                </c:pt>
                <c:pt idx="9584">
                  <c:v>134.25630000000001</c:v>
                </c:pt>
                <c:pt idx="9585">
                  <c:v>134.2801</c:v>
                </c:pt>
                <c:pt idx="9586">
                  <c:v>134.304</c:v>
                </c:pt>
                <c:pt idx="9587">
                  <c:v>134.3279</c:v>
                </c:pt>
                <c:pt idx="9588">
                  <c:v>134.3518</c:v>
                </c:pt>
                <c:pt idx="9589">
                  <c:v>134.37569999999999</c:v>
                </c:pt>
                <c:pt idx="9590">
                  <c:v>134.39959999999999</c:v>
                </c:pt>
                <c:pt idx="9591">
                  <c:v>134.42349999999999</c:v>
                </c:pt>
                <c:pt idx="9592">
                  <c:v>134.44739999999999</c:v>
                </c:pt>
                <c:pt idx="9593">
                  <c:v>134.47130000000001</c:v>
                </c:pt>
                <c:pt idx="9594">
                  <c:v>134.49520000000001</c:v>
                </c:pt>
                <c:pt idx="9595">
                  <c:v>134.51910000000001</c:v>
                </c:pt>
                <c:pt idx="9596">
                  <c:v>134.54300000000001</c:v>
                </c:pt>
                <c:pt idx="9597">
                  <c:v>134.5669</c:v>
                </c:pt>
                <c:pt idx="9598">
                  <c:v>134.5908</c:v>
                </c:pt>
                <c:pt idx="9599">
                  <c:v>134.6147</c:v>
                </c:pt>
                <c:pt idx="9600">
                  <c:v>134.6386</c:v>
                </c:pt>
                <c:pt idx="9601">
                  <c:v>134.6626</c:v>
                </c:pt>
                <c:pt idx="9602">
                  <c:v>134.6865</c:v>
                </c:pt>
                <c:pt idx="9603">
                  <c:v>134.71039999999999</c:v>
                </c:pt>
                <c:pt idx="9604">
                  <c:v>134.73429999999999</c:v>
                </c:pt>
                <c:pt idx="9605">
                  <c:v>134.75829999999999</c:v>
                </c:pt>
                <c:pt idx="9606">
                  <c:v>134.78219999999999</c:v>
                </c:pt>
                <c:pt idx="9607">
                  <c:v>134.80609999999999</c:v>
                </c:pt>
                <c:pt idx="9608">
                  <c:v>134.83000000000001</c:v>
                </c:pt>
                <c:pt idx="9609">
                  <c:v>134.85400000000001</c:v>
                </c:pt>
                <c:pt idx="9610">
                  <c:v>134.87790000000001</c:v>
                </c:pt>
                <c:pt idx="9611">
                  <c:v>134.90190000000001</c:v>
                </c:pt>
                <c:pt idx="9612">
                  <c:v>134.92580000000001</c:v>
                </c:pt>
                <c:pt idx="9613">
                  <c:v>134.94970000000001</c:v>
                </c:pt>
                <c:pt idx="9614">
                  <c:v>134.97370000000001</c:v>
                </c:pt>
                <c:pt idx="9615">
                  <c:v>134.99760000000001</c:v>
                </c:pt>
                <c:pt idx="9616">
                  <c:v>135.02160000000001</c:v>
                </c:pt>
                <c:pt idx="9617">
                  <c:v>135.0455</c:v>
                </c:pt>
                <c:pt idx="9618">
                  <c:v>135.06950000000001</c:v>
                </c:pt>
                <c:pt idx="9619">
                  <c:v>135.0934</c:v>
                </c:pt>
                <c:pt idx="9620">
                  <c:v>135.1174</c:v>
                </c:pt>
                <c:pt idx="9621">
                  <c:v>135.1413</c:v>
                </c:pt>
                <c:pt idx="9622">
                  <c:v>135.1653</c:v>
                </c:pt>
                <c:pt idx="9623">
                  <c:v>135.1893</c:v>
                </c:pt>
                <c:pt idx="9624">
                  <c:v>135.2132</c:v>
                </c:pt>
                <c:pt idx="9625">
                  <c:v>135.2372</c:v>
                </c:pt>
                <c:pt idx="9626">
                  <c:v>135.2612</c:v>
                </c:pt>
                <c:pt idx="9627">
                  <c:v>135.2852</c:v>
                </c:pt>
                <c:pt idx="9628">
                  <c:v>135.3091</c:v>
                </c:pt>
                <c:pt idx="9629">
                  <c:v>135.3331</c:v>
                </c:pt>
                <c:pt idx="9630">
                  <c:v>135.3571</c:v>
                </c:pt>
                <c:pt idx="9631">
                  <c:v>135.3811</c:v>
                </c:pt>
                <c:pt idx="9632">
                  <c:v>135.405</c:v>
                </c:pt>
                <c:pt idx="9633">
                  <c:v>135.429</c:v>
                </c:pt>
                <c:pt idx="9634">
                  <c:v>135.453</c:v>
                </c:pt>
                <c:pt idx="9635">
                  <c:v>135.477</c:v>
                </c:pt>
                <c:pt idx="9636">
                  <c:v>135.501</c:v>
                </c:pt>
                <c:pt idx="9637">
                  <c:v>135.52500000000001</c:v>
                </c:pt>
                <c:pt idx="9638">
                  <c:v>135.54900000000001</c:v>
                </c:pt>
                <c:pt idx="9639">
                  <c:v>135.57300000000001</c:v>
                </c:pt>
                <c:pt idx="9640">
                  <c:v>135.59700000000001</c:v>
                </c:pt>
                <c:pt idx="9641">
                  <c:v>135.62100000000001</c:v>
                </c:pt>
                <c:pt idx="9642">
                  <c:v>135.64500000000001</c:v>
                </c:pt>
                <c:pt idx="9643">
                  <c:v>135.66900000000001</c:v>
                </c:pt>
                <c:pt idx="9644">
                  <c:v>135.69300000000001</c:v>
                </c:pt>
                <c:pt idx="9645">
                  <c:v>135.71700000000001</c:v>
                </c:pt>
                <c:pt idx="9646">
                  <c:v>135.74100000000001</c:v>
                </c:pt>
                <c:pt idx="9647">
                  <c:v>135.76499999999999</c:v>
                </c:pt>
                <c:pt idx="9648">
                  <c:v>135.78909999999999</c:v>
                </c:pt>
                <c:pt idx="9649">
                  <c:v>135.81309999999999</c:v>
                </c:pt>
                <c:pt idx="9650">
                  <c:v>135.83709999999999</c:v>
                </c:pt>
                <c:pt idx="9651">
                  <c:v>135.86109999999999</c:v>
                </c:pt>
                <c:pt idx="9652">
                  <c:v>135.88509999999999</c:v>
                </c:pt>
                <c:pt idx="9653">
                  <c:v>135.9092</c:v>
                </c:pt>
                <c:pt idx="9654">
                  <c:v>135.9332</c:v>
                </c:pt>
                <c:pt idx="9655">
                  <c:v>135.9572</c:v>
                </c:pt>
                <c:pt idx="9656">
                  <c:v>135.9813</c:v>
                </c:pt>
                <c:pt idx="9657">
                  <c:v>136.00530000000001</c:v>
                </c:pt>
                <c:pt idx="9658">
                  <c:v>136.02930000000001</c:v>
                </c:pt>
                <c:pt idx="9659">
                  <c:v>136.05340000000001</c:v>
                </c:pt>
                <c:pt idx="9660">
                  <c:v>136.07740000000001</c:v>
                </c:pt>
                <c:pt idx="9661">
                  <c:v>136.10149999999999</c:v>
                </c:pt>
                <c:pt idx="9662">
                  <c:v>136.12549999999999</c:v>
                </c:pt>
                <c:pt idx="9663">
                  <c:v>136.14959999999999</c:v>
                </c:pt>
                <c:pt idx="9664">
                  <c:v>136.17359999999999</c:v>
                </c:pt>
                <c:pt idx="9665">
                  <c:v>136.1977</c:v>
                </c:pt>
                <c:pt idx="9666">
                  <c:v>136.2217</c:v>
                </c:pt>
                <c:pt idx="9667">
                  <c:v>136.2458</c:v>
                </c:pt>
                <c:pt idx="9668">
                  <c:v>136.2698</c:v>
                </c:pt>
                <c:pt idx="9669">
                  <c:v>136.29390000000001</c:v>
                </c:pt>
                <c:pt idx="9670">
                  <c:v>136.31800000000001</c:v>
                </c:pt>
                <c:pt idx="9671">
                  <c:v>136.34200000000001</c:v>
                </c:pt>
                <c:pt idx="9672">
                  <c:v>136.36609999999999</c:v>
                </c:pt>
                <c:pt idx="9673">
                  <c:v>136.39019999999999</c:v>
                </c:pt>
                <c:pt idx="9674">
                  <c:v>136.41419999999999</c:v>
                </c:pt>
                <c:pt idx="9675">
                  <c:v>136.4383</c:v>
                </c:pt>
                <c:pt idx="9676">
                  <c:v>136.4624</c:v>
                </c:pt>
                <c:pt idx="9677">
                  <c:v>136.48650000000001</c:v>
                </c:pt>
                <c:pt idx="9678">
                  <c:v>136.51060000000001</c:v>
                </c:pt>
                <c:pt idx="9679">
                  <c:v>136.53460000000001</c:v>
                </c:pt>
                <c:pt idx="9680">
                  <c:v>136.55869999999999</c:v>
                </c:pt>
                <c:pt idx="9681">
                  <c:v>136.58279999999999</c:v>
                </c:pt>
                <c:pt idx="9682">
                  <c:v>136.6069</c:v>
                </c:pt>
                <c:pt idx="9683">
                  <c:v>136.631</c:v>
                </c:pt>
                <c:pt idx="9684">
                  <c:v>136.6551</c:v>
                </c:pt>
                <c:pt idx="9685">
                  <c:v>136.67920000000001</c:v>
                </c:pt>
                <c:pt idx="9686">
                  <c:v>136.70330000000001</c:v>
                </c:pt>
                <c:pt idx="9687">
                  <c:v>136.72739999999999</c:v>
                </c:pt>
                <c:pt idx="9688">
                  <c:v>136.75149999999999</c:v>
                </c:pt>
                <c:pt idx="9689">
                  <c:v>136.7756</c:v>
                </c:pt>
                <c:pt idx="9690">
                  <c:v>136.7997</c:v>
                </c:pt>
                <c:pt idx="9691">
                  <c:v>136.82380000000001</c:v>
                </c:pt>
                <c:pt idx="9692">
                  <c:v>136.84790000000001</c:v>
                </c:pt>
                <c:pt idx="9693">
                  <c:v>136.87200000000001</c:v>
                </c:pt>
                <c:pt idx="9694">
                  <c:v>136.89609999999999</c:v>
                </c:pt>
                <c:pt idx="9695">
                  <c:v>136.92019999999999</c:v>
                </c:pt>
                <c:pt idx="9696">
                  <c:v>136.9444</c:v>
                </c:pt>
                <c:pt idx="9697">
                  <c:v>136.96850000000001</c:v>
                </c:pt>
                <c:pt idx="9698">
                  <c:v>136.99260000000001</c:v>
                </c:pt>
                <c:pt idx="9699">
                  <c:v>137.01669999999999</c:v>
                </c:pt>
                <c:pt idx="9700">
                  <c:v>137.04089999999999</c:v>
                </c:pt>
                <c:pt idx="9701">
                  <c:v>137.065</c:v>
                </c:pt>
                <c:pt idx="9702">
                  <c:v>137.0891</c:v>
                </c:pt>
                <c:pt idx="9703">
                  <c:v>137.11330000000001</c:v>
                </c:pt>
                <c:pt idx="9704">
                  <c:v>137.13740000000001</c:v>
                </c:pt>
                <c:pt idx="9705">
                  <c:v>137.16149999999999</c:v>
                </c:pt>
                <c:pt idx="9706">
                  <c:v>137.1857</c:v>
                </c:pt>
                <c:pt idx="9707">
                  <c:v>137.2098</c:v>
                </c:pt>
                <c:pt idx="9708">
                  <c:v>137.23400000000001</c:v>
                </c:pt>
                <c:pt idx="9709">
                  <c:v>137.25810000000001</c:v>
                </c:pt>
                <c:pt idx="9710">
                  <c:v>137.28229999999999</c:v>
                </c:pt>
                <c:pt idx="9711">
                  <c:v>137.3064</c:v>
                </c:pt>
                <c:pt idx="9712">
                  <c:v>137.3306</c:v>
                </c:pt>
                <c:pt idx="9713">
                  <c:v>137.35470000000001</c:v>
                </c:pt>
                <c:pt idx="9714">
                  <c:v>137.37889999999999</c:v>
                </c:pt>
                <c:pt idx="9715">
                  <c:v>137.40299999999999</c:v>
                </c:pt>
                <c:pt idx="9716">
                  <c:v>137.4272</c:v>
                </c:pt>
                <c:pt idx="9717">
                  <c:v>137.45140000000001</c:v>
                </c:pt>
                <c:pt idx="9718">
                  <c:v>137.47550000000001</c:v>
                </c:pt>
                <c:pt idx="9719">
                  <c:v>137.49969999999999</c:v>
                </c:pt>
                <c:pt idx="9720">
                  <c:v>137.5239</c:v>
                </c:pt>
                <c:pt idx="9721">
                  <c:v>137.548</c:v>
                </c:pt>
                <c:pt idx="9722">
                  <c:v>137.57220000000001</c:v>
                </c:pt>
                <c:pt idx="9723">
                  <c:v>137.59639999999999</c:v>
                </c:pt>
                <c:pt idx="9724">
                  <c:v>137.6206</c:v>
                </c:pt>
                <c:pt idx="9725">
                  <c:v>137.6447</c:v>
                </c:pt>
                <c:pt idx="9726">
                  <c:v>137.66890000000001</c:v>
                </c:pt>
                <c:pt idx="9727">
                  <c:v>137.69309999999999</c:v>
                </c:pt>
                <c:pt idx="9728">
                  <c:v>137.71729999999999</c:v>
                </c:pt>
                <c:pt idx="9729">
                  <c:v>137.7415</c:v>
                </c:pt>
                <c:pt idx="9730">
                  <c:v>137.76570000000001</c:v>
                </c:pt>
                <c:pt idx="9731">
                  <c:v>137.78989999999999</c:v>
                </c:pt>
                <c:pt idx="9732">
                  <c:v>137.8141</c:v>
                </c:pt>
                <c:pt idx="9733">
                  <c:v>137.8383</c:v>
                </c:pt>
                <c:pt idx="9734">
                  <c:v>137.86250000000001</c:v>
                </c:pt>
                <c:pt idx="9735">
                  <c:v>137.88669999999999</c:v>
                </c:pt>
                <c:pt idx="9736">
                  <c:v>137.9109</c:v>
                </c:pt>
                <c:pt idx="9737">
                  <c:v>137.93510000000001</c:v>
                </c:pt>
                <c:pt idx="9738">
                  <c:v>137.95930000000001</c:v>
                </c:pt>
                <c:pt idx="9739">
                  <c:v>137.98349999999999</c:v>
                </c:pt>
                <c:pt idx="9740">
                  <c:v>138.0077</c:v>
                </c:pt>
                <c:pt idx="9741">
                  <c:v>138.03190000000001</c:v>
                </c:pt>
                <c:pt idx="9742">
                  <c:v>138.05609999999999</c:v>
                </c:pt>
                <c:pt idx="9743">
                  <c:v>138.0804</c:v>
                </c:pt>
                <c:pt idx="9744">
                  <c:v>138.1046</c:v>
                </c:pt>
                <c:pt idx="9745">
                  <c:v>138.12880000000001</c:v>
                </c:pt>
                <c:pt idx="9746">
                  <c:v>138.15299999999999</c:v>
                </c:pt>
                <c:pt idx="9747">
                  <c:v>138.1772</c:v>
                </c:pt>
                <c:pt idx="9748">
                  <c:v>138.20150000000001</c:v>
                </c:pt>
                <c:pt idx="9749">
                  <c:v>138.22569999999999</c:v>
                </c:pt>
                <c:pt idx="9750">
                  <c:v>138.2499</c:v>
                </c:pt>
                <c:pt idx="9751">
                  <c:v>138.27420000000001</c:v>
                </c:pt>
                <c:pt idx="9752">
                  <c:v>138.29839999999999</c:v>
                </c:pt>
                <c:pt idx="9753">
                  <c:v>138.32259999999999</c:v>
                </c:pt>
                <c:pt idx="9754">
                  <c:v>138.34690000000001</c:v>
                </c:pt>
                <c:pt idx="9755">
                  <c:v>138.37110000000001</c:v>
                </c:pt>
                <c:pt idx="9756">
                  <c:v>138.3954</c:v>
                </c:pt>
                <c:pt idx="9757">
                  <c:v>138.4196</c:v>
                </c:pt>
                <c:pt idx="9758">
                  <c:v>138.44390000000001</c:v>
                </c:pt>
                <c:pt idx="9759">
                  <c:v>138.46809999999999</c:v>
                </c:pt>
                <c:pt idx="9760">
                  <c:v>138.4924</c:v>
                </c:pt>
                <c:pt idx="9761">
                  <c:v>138.51660000000001</c:v>
                </c:pt>
                <c:pt idx="9762">
                  <c:v>138.54089999999999</c:v>
                </c:pt>
                <c:pt idx="9763">
                  <c:v>138.5652</c:v>
                </c:pt>
                <c:pt idx="9764">
                  <c:v>138.58940000000001</c:v>
                </c:pt>
                <c:pt idx="9765">
                  <c:v>138.61369999999999</c:v>
                </c:pt>
                <c:pt idx="9766">
                  <c:v>138.63800000000001</c:v>
                </c:pt>
                <c:pt idx="9767">
                  <c:v>138.66220000000001</c:v>
                </c:pt>
                <c:pt idx="9768">
                  <c:v>138.6865</c:v>
                </c:pt>
                <c:pt idx="9769">
                  <c:v>138.71080000000001</c:v>
                </c:pt>
                <c:pt idx="9770">
                  <c:v>138.73509999999999</c:v>
                </c:pt>
                <c:pt idx="9771">
                  <c:v>138.7593</c:v>
                </c:pt>
                <c:pt idx="9772">
                  <c:v>138.78360000000001</c:v>
                </c:pt>
                <c:pt idx="9773">
                  <c:v>138.80789999999999</c:v>
                </c:pt>
                <c:pt idx="9774">
                  <c:v>138.8322</c:v>
                </c:pt>
                <c:pt idx="9775">
                  <c:v>138.85650000000001</c:v>
                </c:pt>
                <c:pt idx="9776">
                  <c:v>138.88079999999999</c:v>
                </c:pt>
                <c:pt idx="9777">
                  <c:v>138.905</c:v>
                </c:pt>
                <c:pt idx="9778">
                  <c:v>138.92930000000001</c:v>
                </c:pt>
                <c:pt idx="9779">
                  <c:v>138.95359999999999</c:v>
                </c:pt>
                <c:pt idx="9780">
                  <c:v>138.97790000000001</c:v>
                </c:pt>
                <c:pt idx="9781">
                  <c:v>139.00219999999999</c:v>
                </c:pt>
                <c:pt idx="9782">
                  <c:v>139.0265</c:v>
                </c:pt>
                <c:pt idx="9783">
                  <c:v>139.05080000000001</c:v>
                </c:pt>
                <c:pt idx="9784">
                  <c:v>139.07509999999999</c:v>
                </c:pt>
                <c:pt idx="9785">
                  <c:v>139.09950000000001</c:v>
                </c:pt>
                <c:pt idx="9786">
                  <c:v>139.12379999999999</c:v>
                </c:pt>
                <c:pt idx="9787">
                  <c:v>139.1481</c:v>
                </c:pt>
                <c:pt idx="9788">
                  <c:v>139.17240000000001</c:v>
                </c:pt>
                <c:pt idx="9789">
                  <c:v>139.19669999999999</c:v>
                </c:pt>
                <c:pt idx="9790">
                  <c:v>139.221</c:v>
                </c:pt>
                <c:pt idx="9791">
                  <c:v>139.24529999999999</c:v>
                </c:pt>
                <c:pt idx="9792">
                  <c:v>139.2697</c:v>
                </c:pt>
                <c:pt idx="9793">
                  <c:v>139.29400000000001</c:v>
                </c:pt>
                <c:pt idx="9794">
                  <c:v>139.31829999999999</c:v>
                </c:pt>
                <c:pt idx="9795">
                  <c:v>139.34270000000001</c:v>
                </c:pt>
                <c:pt idx="9796">
                  <c:v>139.36699999999999</c:v>
                </c:pt>
                <c:pt idx="9797">
                  <c:v>139.3913</c:v>
                </c:pt>
                <c:pt idx="9798">
                  <c:v>139.41560000000001</c:v>
                </c:pt>
                <c:pt idx="9799">
                  <c:v>139.44</c:v>
                </c:pt>
                <c:pt idx="9800">
                  <c:v>139.46430000000001</c:v>
                </c:pt>
                <c:pt idx="9801">
                  <c:v>139.48869999999999</c:v>
                </c:pt>
                <c:pt idx="9802">
                  <c:v>139.51300000000001</c:v>
                </c:pt>
                <c:pt idx="9803">
                  <c:v>139.53739999999999</c:v>
                </c:pt>
                <c:pt idx="9804">
                  <c:v>139.5617</c:v>
                </c:pt>
                <c:pt idx="9805">
                  <c:v>139.58609999999999</c:v>
                </c:pt>
                <c:pt idx="9806">
                  <c:v>139.6104</c:v>
                </c:pt>
                <c:pt idx="9807">
                  <c:v>139.63480000000001</c:v>
                </c:pt>
                <c:pt idx="9808">
                  <c:v>139.6591</c:v>
                </c:pt>
                <c:pt idx="9809">
                  <c:v>139.68350000000001</c:v>
                </c:pt>
                <c:pt idx="9810">
                  <c:v>139.70779999999999</c:v>
                </c:pt>
                <c:pt idx="9811">
                  <c:v>139.73220000000001</c:v>
                </c:pt>
                <c:pt idx="9812">
                  <c:v>139.75659999999999</c:v>
                </c:pt>
                <c:pt idx="9813">
                  <c:v>139.7809</c:v>
                </c:pt>
                <c:pt idx="9814">
                  <c:v>139.80529999999999</c:v>
                </c:pt>
                <c:pt idx="9815">
                  <c:v>139.8297</c:v>
                </c:pt>
                <c:pt idx="9816">
                  <c:v>139.85400000000001</c:v>
                </c:pt>
                <c:pt idx="9817">
                  <c:v>139.8784</c:v>
                </c:pt>
                <c:pt idx="9818">
                  <c:v>139.90280000000001</c:v>
                </c:pt>
                <c:pt idx="9819">
                  <c:v>139.9272</c:v>
                </c:pt>
                <c:pt idx="9820">
                  <c:v>139.95160000000001</c:v>
                </c:pt>
                <c:pt idx="9821">
                  <c:v>139.976</c:v>
                </c:pt>
                <c:pt idx="9822">
                  <c:v>140.00030000000001</c:v>
                </c:pt>
                <c:pt idx="9823">
                  <c:v>140.0247</c:v>
                </c:pt>
                <c:pt idx="9824">
                  <c:v>140.04910000000001</c:v>
                </c:pt>
                <c:pt idx="9825">
                  <c:v>140.0735</c:v>
                </c:pt>
                <c:pt idx="9826">
                  <c:v>140.09790000000001</c:v>
                </c:pt>
                <c:pt idx="9827">
                  <c:v>140.1223</c:v>
                </c:pt>
                <c:pt idx="9828">
                  <c:v>140.14670000000001</c:v>
                </c:pt>
                <c:pt idx="9829">
                  <c:v>140.1711</c:v>
                </c:pt>
                <c:pt idx="9830">
                  <c:v>140.19550000000001</c:v>
                </c:pt>
                <c:pt idx="9831">
                  <c:v>140.2199</c:v>
                </c:pt>
                <c:pt idx="9832">
                  <c:v>140.24430000000001</c:v>
                </c:pt>
                <c:pt idx="9833">
                  <c:v>140.2687</c:v>
                </c:pt>
                <c:pt idx="9834">
                  <c:v>140.29310000000001</c:v>
                </c:pt>
                <c:pt idx="9835">
                  <c:v>140.3176</c:v>
                </c:pt>
                <c:pt idx="9836">
                  <c:v>140.34200000000001</c:v>
                </c:pt>
                <c:pt idx="9837">
                  <c:v>140.3664</c:v>
                </c:pt>
                <c:pt idx="9838">
                  <c:v>140.39080000000001</c:v>
                </c:pt>
                <c:pt idx="9839">
                  <c:v>140.4152</c:v>
                </c:pt>
                <c:pt idx="9840">
                  <c:v>140.43969999999999</c:v>
                </c:pt>
                <c:pt idx="9841">
                  <c:v>140.4641</c:v>
                </c:pt>
                <c:pt idx="9842">
                  <c:v>140.48849999999999</c:v>
                </c:pt>
                <c:pt idx="9843">
                  <c:v>140.5129</c:v>
                </c:pt>
                <c:pt idx="9844">
                  <c:v>140.53739999999999</c:v>
                </c:pt>
                <c:pt idx="9845">
                  <c:v>140.56180000000001</c:v>
                </c:pt>
                <c:pt idx="9846">
                  <c:v>140.58629999999999</c:v>
                </c:pt>
                <c:pt idx="9847">
                  <c:v>140.61070000000001</c:v>
                </c:pt>
                <c:pt idx="9848">
                  <c:v>140.63509999999999</c:v>
                </c:pt>
                <c:pt idx="9849">
                  <c:v>140.65960000000001</c:v>
                </c:pt>
                <c:pt idx="9850">
                  <c:v>140.684</c:v>
                </c:pt>
                <c:pt idx="9851">
                  <c:v>140.70849999999999</c:v>
                </c:pt>
                <c:pt idx="9852">
                  <c:v>140.7329</c:v>
                </c:pt>
                <c:pt idx="9853">
                  <c:v>140.75739999999999</c:v>
                </c:pt>
                <c:pt idx="9854">
                  <c:v>140.7818</c:v>
                </c:pt>
                <c:pt idx="9855">
                  <c:v>140.80629999999999</c:v>
                </c:pt>
                <c:pt idx="9856">
                  <c:v>140.83070000000001</c:v>
                </c:pt>
                <c:pt idx="9857">
                  <c:v>140.8552</c:v>
                </c:pt>
                <c:pt idx="9858">
                  <c:v>140.87970000000001</c:v>
                </c:pt>
                <c:pt idx="9859">
                  <c:v>140.9041</c:v>
                </c:pt>
                <c:pt idx="9860">
                  <c:v>140.92859999999999</c:v>
                </c:pt>
                <c:pt idx="9861">
                  <c:v>140.95310000000001</c:v>
                </c:pt>
                <c:pt idx="9862">
                  <c:v>140.97749999999999</c:v>
                </c:pt>
                <c:pt idx="9863">
                  <c:v>141.00200000000001</c:v>
                </c:pt>
                <c:pt idx="9864">
                  <c:v>141.0265</c:v>
                </c:pt>
                <c:pt idx="9865">
                  <c:v>141.05099999999999</c:v>
                </c:pt>
                <c:pt idx="9866">
                  <c:v>141.07550000000001</c:v>
                </c:pt>
                <c:pt idx="9867">
                  <c:v>141.09989999999999</c:v>
                </c:pt>
                <c:pt idx="9868">
                  <c:v>141.12440000000001</c:v>
                </c:pt>
                <c:pt idx="9869">
                  <c:v>141.1489</c:v>
                </c:pt>
                <c:pt idx="9870">
                  <c:v>141.17339999999999</c:v>
                </c:pt>
                <c:pt idx="9871">
                  <c:v>141.1979</c:v>
                </c:pt>
                <c:pt idx="9872">
                  <c:v>141.22239999999999</c:v>
                </c:pt>
                <c:pt idx="9873">
                  <c:v>141.24690000000001</c:v>
                </c:pt>
                <c:pt idx="9874">
                  <c:v>141.2714</c:v>
                </c:pt>
                <c:pt idx="9875">
                  <c:v>141.29589999999999</c:v>
                </c:pt>
                <c:pt idx="9876">
                  <c:v>141.32040000000001</c:v>
                </c:pt>
                <c:pt idx="9877">
                  <c:v>141.3449</c:v>
                </c:pt>
                <c:pt idx="9878">
                  <c:v>141.36940000000001</c:v>
                </c:pt>
                <c:pt idx="9879">
                  <c:v>141.3939</c:v>
                </c:pt>
                <c:pt idx="9880">
                  <c:v>141.41839999999999</c:v>
                </c:pt>
                <c:pt idx="9881">
                  <c:v>141.44290000000001</c:v>
                </c:pt>
                <c:pt idx="9882">
                  <c:v>141.4674</c:v>
                </c:pt>
                <c:pt idx="9883">
                  <c:v>141.49189999999999</c:v>
                </c:pt>
                <c:pt idx="9884">
                  <c:v>141.5164</c:v>
                </c:pt>
                <c:pt idx="9885">
                  <c:v>141.541</c:v>
                </c:pt>
                <c:pt idx="9886">
                  <c:v>141.56549999999999</c:v>
                </c:pt>
                <c:pt idx="9887">
                  <c:v>141.59</c:v>
                </c:pt>
                <c:pt idx="9888">
                  <c:v>141.61449999999999</c:v>
                </c:pt>
                <c:pt idx="9889">
                  <c:v>141.63910000000001</c:v>
                </c:pt>
                <c:pt idx="9890">
                  <c:v>141.6636</c:v>
                </c:pt>
                <c:pt idx="9891">
                  <c:v>141.68809999999999</c:v>
                </c:pt>
                <c:pt idx="9892">
                  <c:v>141.71270000000001</c:v>
                </c:pt>
                <c:pt idx="9893">
                  <c:v>141.7372</c:v>
                </c:pt>
                <c:pt idx="9894">
                  <c:v>141.76169999999999</c:v>
                </c:pt>
                <c:pt idx="9895">
                  <c:v>141.78630000000001</c:v>
                </c:pt>
                <c:pt idx="9896">
                  <c:v>141.8108</c:v>
                </c:pt>
                <c:pt idx="9897">
                  <c:v>141.83539999999999</c:v>
                </c:pt>
                <c:pt idx="9898">
                  <c:v>141.85990000000001</c:v>
                </c:pt>
                <c:pt idx="9899">
                  <c:v>141.8845</c:v>
                </c:pt>
                <c:pt idx="9900">
                  <c:v>141.90899999999999</c:v>
                </c:pt>
                <c:pt idx="9901">
                  <c:v>141.93360000000001</c:v>
                </c:pt>
                <c:pt idx="9902">
                  <c:v>141.9581</c:v>
                </c:pt>
                <c:pt idx="9903">
                  <c:v>141.98269999999999</c:v>
                </c:pt>
                <c:pt idx="9904">
                  <c:v>142.00729999999999</c:v>
                </c:pt>
                <c:pt idx="9905">
                  <c:v>142.0318</c:v>
                </c:pt>
                <c:pt idx="9906">
                  <c:v>142.0564</c:v>
                </c:pt>
                <c:pt idx="9907">
                  <c:v>142.08099999999999</c:v>
                </c:pt>
                <c:pt idx="9908">
                  <c:v>142.10550000000001</c:v>
                </c:pt>
                <c:pt idx="9909">
                  <c:v>142.1301</c:v>
                </c:pt>
                <c:pt idx="9910">
                  <c:v>142.15469999999999</c:v>
                </c:pt>
                <c:pt idx="9911">
                  <c:v>142.17920000000001</c:v>
                </c:pt>
                <c:pt idx="9912">
                  <c:v>142.2038</c:v>
                </c:pt>
                <c:pt idx="9913">
                  <c:v>142.22839999999999</c:v>
                </c:pt>
                <c:pt idx="9914">
                  <c:v>142.25299999999999</c:v>
                </c:pt>
                <c:pt idx="9915">
                  <c:v>142.27760000000001</c:v>
                </c:pt>
                <c:pt idx="9916">
                  <c:v>142.3022</c:v>
                </c:pt>
                <c:pt idx="9917">
                  <c:v>142.32669999999999</c:v>
                </c:pt>
                <c:pt idx="9918">
                  <c:v>142.35130000000001</c:v>
                </c:pt>
                <c:pt idx="9919">
                  <c:v>142.3759</c:v>
                </c:pt>
                <c:pt idx="9920">
                  <c:v>142.40049999999999</c:v>
                </c:pt>
                <c:pt idx="9921">
                  <c:v>142.42509999999999</c:v>
                </c:pt>
                <c:pt idx="9922">
                  <c:v>142.44970000000001</c:v>
                </c:pt>
                <c:pt idx="9923">
                  <c:v>142.4743</c:v>
                </c:pt>
                <c:pt idx="9924">
                  <c:v>142.49889999999999</c:v>
                </c:pt>
                <c:pt idx="9925">
                  <c:v>142.52350000000001</c:v>
                </c:pt>
                <c:pt idx="9926">
                  <c:v>142.54810000000001</c:v>
                </c:pt>
                <c:pt idx="9927">
                  <c:v>142.5727</c:v>
                </c:pt>
                <c:pt idx="9928">
                  <c:v>142.59739999999999</c:v>
                </c:pt>
                <c:pt idx="9929">
                  <c:v>142.62200000000001</c:v>
                </c:pt>
                <c:pt idx="9930">
                  <c:v>142.64660000000001</c:v>
                </c:pt>
                <c:pt idx="9931">
                  <c:v>142.6712</c:v>
                </c:pt>
                <c:pt idx="9932">
                  <c:v>142.69579999999999</c:v>
                </c:pt>
                <c:pt idx="9933">
                  <c:v>142.72040000000001</c:v>
                </c:pt>
                <c:pt idx="9934">
                  <c:v>142.74510000000001</c:v>
                </c:pt>
                <c:pt idx="9935">
                  <c:v>142.7697</c:v>
                </c:pt>
                <c:pt idx="9936">
                  <c:v>142.79429999999999</c:v>
                </c:pt>
                <c:pt idx="9937">
                  <c:v>142.81899999999999</c:v>
                </c:pt>
                <c:pt idx="9938">
                  <c:v>142.84360000000001</c:v>
                </c:pt>
                <c:pt idx="9939">
                  <c:v>142.8682</c:v>
                </c:pt>
                <c:pt idx="9940">
                  <c:v>142.8929</c:v>
                </c:pt>
                <c:pt idx="9941">
                  <c:v>142.91749999999999</c:v>
                </c:pt>
                <c:pt idx="9942">
                  <c:v>142.94210000000001</c:v>
                </c:pt>
                <c:pt idx="9943">
                  <c:v>142.96680000000001</c:v>
                </c:pt>
                <c:pt idx="9944">
                  <c:v>142.9914</c:v>
                </c:pt>
                <c:pt idx="9945">
                  <c:v>143.01609999999999</c:v>
                </c:pt>
                <c:pt idx="9946">
                  <c:v>143.04069999999999</c:v>
                </c:pt>
                <c:pt idx="9947">
                  <c:v>143.06540000000001</c:v>
                </c:pt>
                <c:pt idx="9948">
                  <c:v>143.09</c:v>
                </c:pt>
                <c:pt idx="9949">
                  <c:v>143.1147</c:v>
                </c:pt>
                <c:pt idx="9950">
                  <c:v>143.13929999999999</c:v>
                </c:pt>
                <c:pt idx="9951">
                  <c:v>143.16399999999999</c:v>
                </c:pt>
                <c:pt idx="9952">
                  <c:v>143.18870000000001</c:v>
                </c:pt>
                <c:pt idx="9953">
                  <c:v>143.2133</c:v>
                </c:pt>
                <c:pt idx="9954">
                  <c:v>143.238</c:v>
                </c:pt>
                <c:pt idx="9955">
                  <c:v>143.2627</c:v>
                </c:pt>
                <c:pt idx="9956">
                  <c:v>143.28729999999999</c:v>
                </c:pt>
                <c:pt idx="9957">
                  <c:v>143.31200000000001</c:v>
                </c:pt>
                <c:pt idx="9958">
                  <c:v>143.33670000000001</c:v>
                </c:pt>
                <c:pt idx="9959">
                  <c:v>143.3614</c:v>
                </c:pt>
                <c:pt idx="9960">
                  <c:v>143.386</c:v>
                </c:pt>
                <c:pt idx="9961">
                  <c:v>143.41069999999999</c:v>
                </c:pt>
                <c:pt idx="9962">
                  <c:v>143.43539999999999</c:v>
                </c:pt>
                <c:pt idx="9963">
                  <c:v>143.46010000000001</c:v>
                </c:pt>
                <c:pt idx="9964">
                  <c:v>143.48480000000001</c:v>
                </c:pt>
                <c:pt idx="9965">
                  <c:v>143.5095</c:v>
                </c:pt>
                <c:pt idx="9966">
                  <c:v>143.5342</c:v>
                </c:pt>
                <c:pt idx="9967">
                  <c:v>143.55889999999999</c:v>
                </c:pt>
                <c:pt idx="9968">
                  <c:v>143.58359999999999</c:v>
                </c:pt>
                <c:pt idx="9969">
                  <c:v>143.60830000000001</c:v>
                </c:pt>
                <c:pt idx="9970">
                  <c:v>143.63300000000001</c:v>
                </c:pt>
                <c:pt idx="9971">
                  <c:v>143.65770000000001</c:v>
                </c:pt>
                <c:pt idx="9972">
                  <c:v>143.6824</c:v>
                </c:pt>
                <c:pt idx="9973">
                  <c:v>143.7071</c:v>
                </c:pt>
                <c:pt idx="9974">
                  <c:v>143.73179999999999</c:v>
                </c:pt>
                <c:pt idx="9975">
                  <c:v>143.75649999999999</c:v>
                </c:pt>
                <c:pt idx="9976">
                  <c:v>143.78120000000001</c:v>
                </c:pt>
                <c:pt idx="9977">
                  <c:v>143.80590000000001</c:v>
                </c:pt>
                <c:pt idx="9978">
                  <c:v>143.8306</c:v>
                </c:pt>
                <c:pt idx="9979">
                  <c:v>143.8554</c:v>
                </c:pt>
                <c:pt idx="9980">
                  <c:v>143.8801</c:v>
                </c:pt>
                <c:pt idx="9981">
                  <c:v>143.90479999999999</c:v>
                </c:pt>
                <c:pt idx="9982">
                  <c:v>143.92949999999999</c:v>
                </c:pt>
                <c:pt idx="9983">
                  <c:v>143.95429999999999</c:v>
                </c:pt>
                <c:pt idx="9984">
                  <c:v>143.97900000000001</c:v>
                </c:pt>
                <c:pt idx="9985">
                  <c:v>144.00370000000001</c:v>
                </c:pt>
                <c:pt idx="9986">
                  <c:v>144.02850000000001</c:v>
                </c:pt>
                <c:pt idx="9987">
                  <c:v>144.0532</c:v>
                </c:pt>
                <c:pt idx="9988">
                  <c:v>144.0779</c:v>
                </c:pt>
                <c:pt idx="9989">
                  <c:v>144.1027</c:v>
                </c:pt>
                <c:pt idx="9990">
                  <c:v>144.12739999999999</c:v>
                </c:pt>
                <c:pt idx="9991">
                  <c:v>144.15219999999999</c:v>
                </c:pt>
                <c:pt idx="9992">
                  <c:v>144.17689999999999</c:v>
                </c:pt>
                <c:pt idx="9993">
                  <c:v>144.20169999999999</c:v>
                </c:pt>
                <c:pt idx="9994">
                  <c:v>144.22640000000001</c:v>
                </c:pt>
                <c:pt idx="9995">
                  <c:v>144.25120000000001</c:v>
                </c:pt>
                <c:pt idx="9996">
                  <c:v>144.27590000000001</c:v>
                </c:pt>
                <c:pt idx="9997">
                  <c:v>144.30070000000001</c:v>
                </c:pt>
                <c:pt idx="9998">
                  <c:v>144.32550000000001</c:v>
                </c:pt>
                <c:pt idx="9999">
                  <c:v>144.3502</c:v>
                </c:pt>
                <c:pt idx="10000">
                  <c:v>144.375</c:v>
                </c:pt>
                <c:pt idx="10001">
                  <c:v>144.3997</c:v>
                </c:pt>
                <c:pt idx="10002">
                  <c:v>144.42449999999999</c:v>
                </c:pt>
                <c:pt idx="10003">
                  <c:v>144.44929999999999</c:v>
                </c:pt>
                <c:pt idx="10004">
                  <c:v>144.47409999999999</c:v>
                </c:pt>
                <c:pt idx="10005">
                  <c:v>144.49879999999999</c:v>
                </c:pt>
                <c:pt idx="10006">
                  <c:v>144.52359999999999</c:v>
                </c:pt>
                <c:pt idx="10007">
                  <c:v>144.54839999999999</c:v>
                </c:pt>
                <c:pt idx="10008">
                  <c:v>144.57320000000001</c:v>
                </c:pt>
                <c:pt idx="10009">
                  <c:v>144.59790000000001</c:v>
                </c:pt>
                <c:pt idx="10010">
                  <c:v>144.62270000000001</c:v>
                </c:pt>
                <c:pt idx="10011">
                  <c:v>144.64750000000001</c:v>
                </c:pt>
                <c:pt idx="10012">
                  <c:v>144.67230000000001</c:v>
                </c:pt>
                <c:pt idx="10013">
                  <c:v>144.69710000000001</c:v>
                </c:pt>
                <c:pt idx="10014">
                  <c:v>144.72190000000001</c:v>
                </c:pt>
                <c:pt idx="10015">
                  <c:v>144.7467</c:v>
                </c:pt>
                <c:pt idx="10016">
                  <c:v>144.7715</c:v>
                </c:pt>
                <c:pt idx="10017">
                  <c:v>144.7963</c:v>
                </c:pt>
                <c:pt idx="10018">
                  <c:v>144.8211</c:v>
                </c:pt>
                <c:pt idx="10019">
                  <c:v>144.8459</c:v>
                </c:pt>
                <c:pt idx="10020">
                  <c:v>144.8707</c:v>
                </c:pt>
                <c:pt idx="10021">
                  <c:v>144.8955</c:v>
                </c:pt>
                <c:pt idx="10022">
                  <c:v>144.9203</c:v>
                </c:pt>
                <c:pt idx="10023">
                  <c:v>144.9451</c:v>
                </c:pt>
                <c:pt idx="10024">
                  <c:v>144.97</c:v>
                </c:pt>
                <c:pt idx="10025">
                  <c:v>144.9948</c:v>
                </c:pt>
                <c:pt idx="10026">
                  <c:v>145.0196</c:v>
                </c:pt>
                <c:pt idx="10027">
                  <c:v>145.0444</c:v>
                </c:pt>
                <c:pt idx="10028">
                  <c:v>145.0692</c:v>
                </c:pt>
                <c:pt idx="10029">
                  <c:v>145.0941</c:v>
                </c:pt>
                <c:pt idx="10030">
                  <c:v>145.1189</c:v>
                </c:pt>
                <c:pt idx="10031">
                  <c:v>145.1437</c:v>
                </c:pt>
                <c:pt idx="10032">
                  <c:v>145.1686</c:v>
                </c:pt>
                <c:pt idx="10033">
                  <c:v>145.1934</c:v>
                </c:pt>
                <c:pt idx="10034">
                  <c:v>145.2182</c:v>
                </c:pt>
                <c:pt idx="10035">
                  <c:v>145.2431</c:v>
                </c:pt>
                <c:pt idx="10036">
                  <c:v>145.2679</c:v>
                </c:pt>
                <c:pt idx="10037">
                  <c:v>145.2928</c:v>
                </c:pt>
                <c:pt idx="10038">
                  <c:v>145.3176</c:v>
                </c:pt>
                <c:pt idx="10039">
                  <c:v>145.3425</c:v>
                </c:pt>
                <c:pt idx="10040">
                  <c:v>145.3673</c:v>
                </c:pt>
                <c:pt idx="10041">
                  <c:v>145.3922</c:v>
                </c:pt>
                <c:pt idx="10042">
                  <c:v>145.417</c:v>
                </c:pt>
                <c:pt idx="10043">
                  <c:v>145.4419</c:v>
                </c:pt>
                <c:pt idx="10044">
                  <c:v>145.4667</c:v>
                </c:pt>
                <c:pt idx="10045">
                  <c:v>145.49160000000001</c:v>
                </c:pt>
                <c:pt idx="10046">
                  <c:v>145.5164</c:v>
                </c:pt>
                <c:pt idx="10047">
                  <c:v>145.54130000000001</c:v>
                </c:pt>
                <c:pt idx="10048">
                  <c:v>145.56620000000001</c:v>
                </c:pt>
                <c:pt idx="10049">
                  <c:v>145.59100000000001</c:v>
                </c:pt>
                <c:pt idx="10050">
                  <c:v>145.61590000000001</c:v>
                </c:pt>
                <c:pt idx="10051">
                  <c:v>145.64080000000001</c:v>
                </c:pt>
                <c:pt idx="10052">
                  <c:v>145.66569999999999</c:v>
                </c:pt>
                <c:pt idx="10053">
                  <c:v>145.69049999999999</c:v>
                </c:pt>
                <c:pt idx="10054">
                  <c:v>145.71539999999999</c:v>
                </c:pt>
                <c:pt idx="10055">
                  <c:v>145.74029999999999</c:v>
                </c:pt>
                <c:pt idx="10056">
                  <c:v>145.76519999999999</c:v>
                </c:pt>
                <c:pt idx="10057">
                  <c:v>145.7901</c:v>
                </c:pt>
                <c:pt idx="10058">
                  <c:v>145.815</c:v>
                </c:pt>
                <c:pt idx="10059">
                  <c:v>145.8398</c:v>
                </c:pt>
                <c:pt idx="10060">
                  <c:v>145.8647</c:v>
                </c:pt>
                <c:pt idx="10061">
                  <c:v>145.8896</c:v>
                </c:pt>
                <c:pt idx="10062">
                  <c:v>145.9145</c:v>
                </c:pt>
                <c:pt idx="10063">
                  <c:v>145.93940000000001</c:v>
                </c:pt>
                <c:pt idx="10064">
                  <c:v>145.96430000000001</c:v>
                </c:pt>
                <c:pt idx="10065">
                  <c:v>145.98920000000001</c:v>
                </c:pt>
                <c:pt idx="10066">
                  <c:v>146.01410000000001</c:v>
                </c:pt>
                <c:pt idx="10067">
                  <c:v>146.03899999999999</c:v>
                </c:pt>
                <c:pt idx="10068">
                  <c:v>146.06389999999999</c:v>
                </c:pt>
                <c:pt idx="10069">
                  <c:v>146.0889</c:v>
                </c:pt>
                <c:pt idx="10070">
                  <c:v>146.1138</c:v>
                </c:pt>
                <c:pt idx="10071">
                  <c:v>146.1387</c:v>
                </c:pt>
                <c:pt idx="10072">
                  <c:v>146.1636</c:v>
                </c:pt>
                <c:pt idx="10073">
                  <c:v>146.1885</c:v>
                </c:pt>
                <c:pt idx="10074">
                  <c:v>146.21350000000001</c:v>
                </c:pt>
                <c:pt idx="10075">
                  <c:v>146.23840000000001</c:v>
                </c:pt>
                <c:pt idx="10076">
                  <c:v>146.26329999999999</c:v>
                </c:pt>
                <c:pt idx="10077">
                  <c:v>146.28819999999999</c:v>
                </c:pt>
                <c:pt idx="10078">
                  <c:v>146.31319999999999</c:v>
                </c:pt>
                <c:pt idx="10079">
                  <c:v>146.3381</c:v>
                </c:pt>
                <c:pt idx="10080">
                  <c:v>146.363</c:v>
                </c:pt>
                <c:pt idx="10081">
                  <c:v>146.38800000000001</c:v>
                </c:pt>
                <c:pt idx="10082">
                  <c:v>146.41290000000001</c:v>
                </c:pt>
                <c:pt idx="10083">
                  <c:v>146.43780000000001</c:v>
                </c:pt>
                <c:pt idx="10084">
                  <c:v>146.46279999999999</c:v>
                </c:pt>
                <c:pt idx="10085">
                  <c:v>146.48769999999999</c:v>
                </c:pt>
                <c:pt idx="10086">
                  <c:v>146.5127</c:v>
                </c:pt>
                <c:pt idx="10087">
                  <c:v>146.5376</c:v>
                </c:pt>
                <c:pt idx="10088">
                  <c:v>146.5626</c:v>
                </c:pt>
                <c:pt idx="10089">
                  <c:v>146.58750000000001</c:v>
                </c:pt>
                <c:pt idx="10090">
                  <c:v>146.61250000000001</c:v>
                </c:pt>
                <c:pt idx="10091">
                  <c:v>146.63749999999999</c:v>
                </c:pt>
                <c:pt idx="10092">
                  <c:v>146.66239999999999</c:v>
                </c:pt>
                <c:pt idx="10093">
                  <c:v>146.6874</c:v>
                </c:pt>
                <c:pt idx="10094">
                  <c:v>146.7123</c:v>
                </c:pt>
                <c:pt idx="10095">
                  <c:v>146.7373</c:v>
                </c:pt>
                <c:pt idx="10096">
                  <c:v>146.76230000000001</c:v>
                </c:pt>
                <c:pt idx="10097">
                  <c:v>146.78720000000001</c:v>
                </c:pt>
                <c:pt idx="10098">
                  <c:v>146.81219999999999</c:v>
                </c:pt>
                <c:pt idx="10099">
                  <c:v>146.8372</c:v>
                </c:pt>
                <c:pt idx="10100">
                  <c:v>146.8622</c:v>
                </c:pt>
                <c:pt idx="10101">
                  <c:v>146.8871</c:v>
                </c:pt>
                <c:pt idx="10102">
                  <c:v>146.91210000000001</c:v>
                </c:pt>
                <c:pt idx="10103">
                  <c:v>146.93709999999999</c:v>
                </c:pt>
                <c:pt idx="10104">
                  <c:v>146.96209999999999</c:v>
                </c:pt>
                <c:pt idx="10105">
                  <c:v>146.9871</c:v>
                </c:pt>
                <c:pt idx="10106">
                  <c:v>147.0121</c:v>
                </c:pt>
                <c:pt idx="10107">
                  <c:v>147.03710000000001</c:v>
                </c:pt>
                <c:pt idx="10108">
                  <c:v>147.06209999999999</c:v>
                </c:pt>
                <c:pt idx="10109">
                  <c:v>147.08709999999999</c:v>
                </c:pt>
                <c:pt idx="10110">
                  <c:v>147.11199999999999</c:v>
                </c:pt>
                <c:pt idx="10111">
                  <c:v>147.1371</c:v>
                </c:pt>
                <c:pt idx="10112">
                  <c:v>147.16200000000001</c:v>
                </c:pt>
                <c:pt idx="10113">
                  <c:v>147.18709999999999</c:v>
                </c:pt>
                <c:pt idx="10114">
                  <c:v>147.21209999999999</c:v>
                </c:pt>
                <c:pt idx="10115">
                  <c:v>147.2371</c:v>
                </c:pt>
                <c:pt idx="10116">
                  <c:v>147.2621</c:v>
                </c:pt>
                <c:pt idx="10117">
                  <c:v>147.28710000000001</c:v>
                </c:pt>
                <c:pt idx="10118">
                  <c:v>147.31209999999999</c:v>
                </c:pt>
                <c:pt idx="10119">
                  <c:v>147.33709999999999</c:v>
                </c:pt>
                <c:pt idx="10120">
                  <c:v>147.3622</c:v>
                </c:pt>
                <c:pt idx="10121">
                  <c:v>147.38720000000001</c:v>
                </c:pt>
                <c:pt idx="10122">
                  <c:v>147.41220000000001</c:v>
                </c:pt>
                <c:pt idx="10123">
                  <c:v>147.43719999999999</c:v>
                </c:pt>
                <c:pt idx="10124">
                  <c:v>147.4622</c:v>
                </c:pt>
                <c:pt idx="10125">
                  <c:v>147.4873</c:v>
                </c:pt>
                <c:pt idx="10126">
                  <c:v>147.51230000000001</c:v>
                </c:pt>
                <c:pt idx="10127">
                  <c:v>147.53729999999999</c:v>
                </c:pt>
                <c:pt idx="10128">
                  <c:v>147.5624</c:v>
                </c:pt>
                <c:pt idx="10129">
                  <c:v>147.5874</c:v>
                </c:pt>
                <c:pt idx="10130">
                  <c:v>147.61250000000001</c:v>
                </c:pt>
                <c:pt idx="10131">
                  <c:v>147.63749999999999</c:v>
                </c:pt>
                <c:pt idx="10132">
                  <c:v>147.6626</c:v>
                </c:pt>
                <c:pt idx="10133">
                  <c:v>147.6876</c:v>
                </c:pt>
                <c:pt idx="10134">
                  <c:v>147.71260000000001</c:v>
                </c:pt>
                <c:pt idx="10135">
                  <c:v>147.73769999999999</c:v>
                </c:pt>
                <c:pt idx="10136">
                  <c:v>147.7627</c:v>
                </c:pt>
                <c:pt idx="10137">
                  <c:v>147.7878</c:v>
                </c:pt>
                <c:pt idx="10138">
                  <c:v>147.81290000000001</c:v>
                </c:pt>
                <c:pt idx="10139">
                  <c:v>147.83789999999999</c:v>
                </c:pt>
                <c:pt idx="10140">
                  <c:v>147.863</c:v>
                </c:pt>
                <c:pt idx="10141">
                  <c:v>147.88800000000001</c:v>
                </c:pt>
                <c:pt idx="10142">
                  <c:v>147.91309999999999</c:v>
                </c:pt>
                <c:pt idx="10143">
                  <c:v>147.93819999999999</c:v>
                </c:pt>
                <c:pt idx="10144">
                  <c:v>147.9633</c:v>
                </c:pt>
                <c:pt idx="10145">
                  <c:v>147.98830000000001</c:v>
                </c:pt>
                <c:pt idx="10146">
                  <c:v>148.01339999999999</c:v>
                </c:pt>
                <c:pt idx="10147">
                  <c:v>148.0385</c:v>
                </c:pt>
                <c:pt idx="10148">
                  <c:v>148.06360000000001</c:v>
                </c:pt>
                <c:pt idx="10149">
                  <c:v>148.08860000000001</c:v>
                </c:pt>
                <c:pt idx="10150">
                  <c:v>148.11369999999999</c:v>
                </c:pt>
                <c:pt idx="10151">
                  <c:v>148.1388</c:v>
                </c:pt>
                <c:pt idx="10152">
                  <c:v>148.16390000000001</c:v>
                </c:pt>
                <c:pt idx="10153">
                  <c:v>148.18899999999999</c:v>
                </c:pt>
                <c:pt idx="10154">
                  <c:v>148.2141</c:v>
                </c:pt>
                <c:pt idx="10155">
                  <c:v>148.23920000000001</c:v>
                </c:pt>
                <c:pt idx="10156">
                  <c:v>148.26429999999999</c:v>
                </c:pt>
                <c:pt idx="10157">
                  <c:v>148.2894</c:v>
                </c:pt>
                <c:pt idx="10158">
                  <c:v>148.31450000000001</c:v>
                </c:pt>
                <c:pt idx="10159">
                  <c:v>148.33959999999999</c:v>
                </c:pt>
                <c:pt idx="10160">
                  <c:v>148.3647</c:v>
                </c:pt>
                <c:pt idx="10161">
                  <c:v>148.38980000000001</c:v>
                </c:pt>
                <c:pt idx="10162">
                  <c:v>148.41489999999999</c:v>
                </c:pt>
                <c:pt idx="10163">
                  <c:v>148.44</c:v>
                </c:pt>
                <c:pt idx="10164">
                  <c:v>148.46510000000001</c:v>
                </c:pt>
                <c:pt idx="10165">
                  <c:v>148.49019999999999</c:v>
                </c:pt>
                <c:pt idx="10166">
                  <c:v>148.5153</c:v>
                </c:pt>
                <c:pt idx="10167">
                  <c:v>148.54050000000001</c:v>
                </c:pt>
                <c:pt idx="10168">
                  <c:v>148.56559999999999</c:v>
                </c:pt>
                <c:pt idx="10169">
                  <c:v>148.5907</c:v>
                </c:pt>
                <c:pt idx="10170">
                  <c:v>148.61580000000001</c:v>
                </c:pt>
                <c:pt idx="10171">
                  <c:v>148.64099999999999</c:v>
                </c:pt>
                <c:pt idx="10172">
                  <c:v>148.6661</c:v>
                </c:pt>
                <c:pt idx="10173">
                  <c:v>148.69120000000001</c:v>
                </c:pt>
                <c:pt idx="10174">
                  <c:v>148.71639999999999</c:v>
                </c:pt>
                <c:pt idx="10175">
                  <c:v>148.7415</c:v>
                </c:pt>
                <c:pt idx="10176">
                  <c:v>148.76660000000001</c:v>
                </c:pt>
                <c:pt idx="10177">
                  <c:v>148.79179999999999</c:v>
                </c:pt>
                <c:pt idx="10178">
                  <c:v>148.8169</c:v>
                </c:pt>
                <c:pt idx="10179">
                  <c:v>148.84209999999999</c:v>
                </c:pt>
                <c:pt idx="10180">
                  <c:v>148.8672</c:v>
                </c:pt>
                <c:pt idx="10181">
                  <c:v>148.89230000000001</c:v>
                </c:pt>
                <c:pt idx="10182">
                  <c:v>148.91749999999999</c:v>
                </c:pt>
                <c:pt idx="10183">
                  <c:v>148.9427</c:v>
                </c:pt>
                <c:pt idx="10184">
                  <c:v>148.96780000000001</c:v>
                </c:pt>
                <c:pt idx="10185">
                  <c:v>148.99299999999999</c:v>
                </c:pt>
                <c:pt idx="10186">
                  <c:v>149.0181</c:v>
                </c:pt>
                <c:pt idx="10187">
                  <c:v>149.04329999999999</c:v>
                </c:pt>
                <c:pt idx="10188">
                  <c:v>149.0685</c:v>
                </c:pt>
                <c:pt idx="10189">
                  <c:v>149.09360000000001</c:v>
                </c:pt>
                <c:pt idx="10190">
                  <c:v>149.11879999999999</c:v>
                </c:pt>
                <c:pt idx="10191">
                  <c:v>149.14400000000001</c:v>
                </c:pt>
                <c:pt idx="10192">
                  <c:v>149.16909999999999</c:v>
                </c:pt>
                <c:pt idx="10193">
                  <c:v>149.1943</c:v>
                </c:pt>
                <c:pt idx="10194">
                  <c:v>149.21950000000001</c:v>
                </c:pt>
                <c:pt idx="10195">
                  <c:v>149.24469999999999</c:v>
                </c:pt>
                <c:pt idx="10196">
                  <c:v>149.2698</c:v>
                </c:pt>
                <c:pt idx="10197">
                  <c:v>149.29499999999999</c:v>
                </c:pt>
                <c:pt idx="10198">
                  <c:v>149.3202</c:v>
                </c:pt>
                <c:pt idx="10199">
                  <c:v>149.34540000000001</c:v>
                </c:pt>
                <c:pt idx="10200">
                  <c:v>149.3706</c:v>
                </c:pt>
                <c:pt idx="10201">
                  <c:v>149.39580000000001</c:v>
                </c:pt>
                <c:pt idx="10202">
                  <c:v>149.42099999999999</c:v>
                </c:pt>
                <c:pt idx="10203">
                  <c:v>149.4462</c:v>
                </c:pt>
                <c:pt idx="10204">
                  <c:v>149.47139999999999</c:v>
                </c:pt>
                <c:pt idx="10205">
                  <c:v>149.4966</c:v>
                </c:pt>
                <c:pt idx="10206">
                  <c:v>149.52180000000001</c:v>
                </c:pt>
                <c:pt idx="10207">
                  <c:v>149.547</c:v>
                </c:pt>
                <c:pt idx="10208">
                  <c:v>149.57220000000001</c:v>
                </c:pt>
                <c:pt idx="10209">
                  <c:v>149.59739999999999</c:v>
                </c:pt>
                <c:pt idx="10210">
                  <c:v>149.62260000000001</c:v>
                </c:pt>
                <c:pt idx="10211">
                  <c:v>149.64779999999999</c:v>
                </c:pt>
                <c:pt idx="10212">
                  <c:v>149.673</c:v>
                </c:pt>
                <c:pt idx="10213">
                  <c:v>149.69820000000001</c:v>
                </c:pt>
                <c:pt idx="10214">
                  <c:v>149.7235</c:v>
                </c:pt>
                <c:pt idx="10215">
                  <c:v>149.74870000000001</c:v>
                </c:pt>
                <c:pt idx="10216">
                  <c:v>149.7739</c:v>
                </c:pt>
                <c:pt idx="10217">
                  <c:v>149.79910000000001</c:v>
                </c:pt>
                <c:pt idx="10218">
                  <c:v>149.8244</c:v>
                </c:pt>
                <c:pt idx="10219">
                  <c:v>149.84960000000001</c:v>
                </c:pt>
                <c:pt idx="10220">
                  <c:v>149.87479999999999</c:v>
                </c:pt>
                <c:pt idx="10221">
                  <c:v>149.90010000000001</c:v>
                </c:pt>
                <c:pt idx="10222">
                  <c:v>149.92529999999999</c:v>
                </c:pt>
                <c:pt idx="10223">
                  <c:v>149.95050000000001</c:v>
                </c:pt>
                <c:pt idx="10224">
                  <c:v>149.97579999999999</c:v>
                </c:pt>
                <c:pt idx="10225">
                  <c:v>150.001</c:v>
                </c:pt>
                <c:pt idx="10226">
                  <c:v>150.02629999999999</c:v>
                </c:pt>
                <c:pt idx="10227">
                  <c:v>150.0515</c:v>
                </c:pt>
                <c:pt idx="10228">
                  <c:v>150.07679999999999</c:v>
                </c:pt>
                <c:pt idx="10229">
                  <c:v>150.102</c:v>
                </c:pt>
                <c:pt idx="10230">
                  <c:v>150.12729999999999</c:v>
                </c:pt>
                <c:pt idx="10231">
                  <c:v>150.1525</c:v>
                </c:pt>
                <c:pt idx="10232">
                  <c:v>150.17779999999999</c:v>
                </c:pt>
                <c:pt idx="10233">
                  <c:v>150.203</c:v>
                </c:pt>
                <c:pt idx="10234">
                  <c:v>150.22829999999999</c:v>
                </c:pt>
                <c:pt idx="10235">
                  <c:v>150.25360000000001</c:v>
                </c:pt>
                <c:pt idx="10236">
                  <c:v>150.27879999999999</c:v>
                </c:pt>
                <c:pt idx="10237">
                  <c:v>150.30410000000001</c:v>
                </c:pt>
                <c:pt idx="10238">
                  <c:v>150.32939999999999</c:v>
                </c:pt>
                <c:pt idx="10239">
                  <c:v>150.3546</c:v>
                </c:pt>
                <c:pt idx="10240">
                  <c:v>150.37989999999999</c:v>
                </c:pt>
                <c:pt idx="10241">
                  <c:v>150.40520000000001</c:v>
                </c:pt>
                <c:pt idx="10242">
                  <c:v>150.43049999999999</c:v>
                </c:pt>
                <c:pt idx="10243">
                  <c:v>150.45570000000001</c:v>
                </c:pt>
                <c:pt idx="10244">
                  <c:v>150.48099999999999</c:v>
                </c:pt>
                <c:pt idx="10245">
                  <c:v>150.50630000000001</c:v>
                </c:pt>
                <c:pt idx="10246">
                  <c:v>150.5316</c:v>
                </c:pt>
                <c:pt idx="10247">
                  <c:v>150.55690000000001</c:v>
                </c:pt>
                <c:pt idx="10248">
                  <c:v>150.5822</c:v>
                </c:pt>
                <c:pt idx="10249">
                  <c:v>150.60749999999999</c:v>
                </c:pt>
                <c:pt idx="10250">
                  <c:v>150.6328</c:v>
                </c:pt>
                <c:pt idx="10251">
                  <c:v>150.65809999999999</c:v>
                </c:pt>
                <c:pt idx="10252">
                  <c:v>150.68340000000001</c:v>
                </c:pt>
                <c:pt idx="10253">
                  <c:v>150.70869999999999</c:v>
                </c:pt>
                <c:pt idx="10254">
                  <c:v>150.73400000000001</c:v>
                </c:pt>
                <c:pt idx="10255">
                  <c:v>150.7593</c:v>
                </c:pt>
                <c:pt idx="10256">
                  <c:v>150.78460000000001</c:v>
                </c:pt>
                <c:pt idx="10257">
                  <c:v>150.8099</c:v>
                </c:pt>
                <c:pt idx="10258">
                  <c:v>150.83519999999999</c:v>
                </c:pt>
                <c:pt idx="10259">
                  <c:v>150.8605</c:v>
                </c:pt>
                <c:pt idx="10260">
                  <c:v>150.88579999999999</c:v>
                </c:pt>
                <c:pt idx="10261">
                  <c:v>150.91120000000001</c:v>
                </c:pt>
                <c:pt idx="10262">
                  <c:v>150.9365</c:v>
                </c:pt>
                <c:pt idx="10263">
                  <c:v>150.96180000000001</c:v>
                </c:pt>
                <c:pt idx="10264">
                  <c:v>150.9871</c:v>
                </c:pt>
                <c:pt idx="10265">
                  <c:v>151.01249999999999</c:v>
                </c:pt>
                <c:pt idx="10266">
                  <c:v>151.0378</c:v>
                </c:pt>
                <c:pt idx="10267">
                  <c:v>151.06309999999999</c:v>
                </c:pt>
                <c:pt idx="10268">
                  <c:v>151.08850000000001</c:v>
                </c:pt>
                <c:pt idx="10269">
                  <c:v>151.1138</c:v>
                </c:pt>
                <c:pt idx="10270">
                  <c:v>151.13910000000001</c:v>
                </c:pt>
                <c:pt idx="10271">
                  <c:v>151.1645</c:v>
                </c:pt>
                <c:pt idx="10272">
                  <c:v>151.18979999999999</c:v>
                </c:pt>
                <c:pt idx="10273">
                  <c:v>151.21510000000001</c:v>
                </c:pt>
                <c:pt idx="10274">
                  <c:v>151.2405</c:v>
                </c:pt>
                <c:pt idx="10275">
                  <c:v>151.26589999999999</c:v>
                </c:pt>
                <c:pt idx="10276">
                  <c:v>151.2912</c:v>
                </c:pt>
                <c:pt idx="10277">
                  <c:v>151.31659999999999</c:v>
                </c:pt>
                <c:pt idx="10278">
                  <c:v>151.34190000000001</c:v>
                </c:pt>
                <c:pt idx="10279">
                  <c:v>151.3673</c:v>
                </c:pt>
                <c:pt idx="10280">
                  <c:v>151.39259999999999</c:v>
                </c:pt>
                <c:pt idx="10281">
                  <c:v>151.41800000000001</c:v>
                </c:pt>
                <c:pt idx="10282">
                  <c:v>151.44329999999999</c:v>
                </c:pt>
                <c:pt idx="10283">
                  <c:v>151.46870000000001</c:v>
                </c:pt>
                <c:pt idx="10284">
                  <c:v>151.4941</c:v>
                </c:pt>
                <c:pt idx="10285">
                  <c:v>151.51949999999999</c:v>
                </c:pt>
                <c:pt idx="10286">
                  <c:v>151.54480000000001</c:v>
                </c:pt>
                <c:pt idx="10287">
                  <c:v>151.5702</c:v>
                </c:pt>
                <c:pt idx="10288">
                  <c:v>151.59559999999999</c:v>
                </c:pt>
                <c:pt idx="10289">
                  <c:v>151.62100000000001</c:v>
                </c:pt>
                <c:pt idx="10290">
                  <c:v>151.6463</c:v>
                </c:pt>
                <c:pt idx="10291">
                  <c:v>151.67169999999999</c:v>
                </c:pt>
                <c:pt idx="10292">
                  <c:v>151.69710000000001</c:v>
                </c:pt>
                <c:pt idx="10293">
                  <c:v>151.7225</c:v>
                </c:pt>
                <c:pt idx="10294">
                  <c:v>151.74789999999999</c:v>
                </c:pt>
                <c:pt idx="10295">
                  <c:v>151.77330000000001</c:v>
                </c:pt>
                <c:pt idx="10296">
                  <c:v>151.7987</c:v>
                </c:pt>
                <c:pt idx="10297">
                  <c:v>151.82409999999999</c:v>
                </c:pt>
                <c:pt idx="10298">
                  <c:v>151.84950000000001</c:v>
                </c:pt>
                <c:pt idx="10299">
                  <c:v>151.87479999999999</c:v>
                </c:pt>
                <c:pt idx="10300">
                  <c:v>151.90029999999999</c:v>
                </c:pt>
                <c:pt idx="10301">
                  <c:v>151.92570000000001</c:v>
                </c:pt>
                <c:pt idx="10302">
                  <c:v>151.9511</c:v>
                </c:pt>
                <c:pt idx="10303">
                  <c:v>151.97649999999999</c:v>
                </c:pt>
                <c:pt idx="10304">
                  <c:v>152.00190000000001</c:v>
                </c:pt>
                <c:pt idx="10305">
                  <c:v>152.0273</c:v>
                </c:pt>
                <c:pt idx="10306">
                  <c:v>152.05269999999999</c:v>
                </c:pt>
                <c:pt idx="10307">
                  <c:v>152.07810000000001</c:v>
                </c:pt>
                <c:pt idx="10308">
                  <c:v>152.1035</c:v>
                </c:pt>
                <c:pt idx="10309">
                  <c:v>152.12899999999999</c:v>
                </c:pt>
                <c:pt idx="10310">
                  <c:v>152.15440000000001</c:v>
                </c:pt>
                <c:pt idx="10311">
                  <c:v>152.1798</c:v>
                </c:pt>
                <c:pt idx="10312">
                  <c:v>152.20519999999999</c:v>
                </c:pt>
                <c:pt idx="10313">
                  <c:v>152.23070000000001</c:v>
                </c:pt>
                <c:pt idx="10314">
                  <c:v>152.2561</c:v>
                </c:pt>
                <c:pt idx="10315">
                  <c:v>152.28149999999999</c:v>
                </c:pt>
                <c:pt idx="10316">
                  <c:v>152.30699999999999</c:v>
                </c:pt>
                <c:pt idx="10317">
                  <c:v>152.33240000000001</c:v>
                </c:pt>
                <c:pt idx="10318">
                  <c:v>152.3578</c:v>
                </c:pt>
                <c:pt idx="10319">
                  <c:v>152.38329999999999</c:v>
                </c:pt>
                <c:pt idx="10320">
                  <c:v>152.40870000000001</c:v>
                </c:pt>
                <c:pt idx="10321">
                  <c:v>152.4342</c:v>
                </c:pt>
                <c:pt idx="10322">
                  <c:v>152.45959999999999</c:v>
                </c:pt>
                <c:pt idx="10323">
                  <c:v>152.48509999999999</c:v>
                </c:pt>
                <c:pt idx="10324">
                  <c:v>152.51050000000001</c:v>
                </c:pt>
                <c:pt idx="10325">
                  <c:v>152.536</c:v>
                </c:pt>
                <c:pt idx="10326">
                  <c:v>152.56139999999999</c:v>
                </c:pt>
                <c:pt idx="10327">
                  <c:v>152.58690000000001</c:v>
                </c:pt>
                <c:pt idx="10328">
                  <c:v>152.61240000000001</c:v>
                </c:pt>
                <c:pt idx="10329">
                  <c:v>152.6378</c:v>
                </c:pt>
                <c:pt idx="10330">
                  <c:v>152.66329999999999</c:v>
                </c:pt>
                <c:pt idx="10331">
                  <c:v>152.68879999999999</c:v>
                </c:pt>
                <c:pt idx="10332">
                  <c:v>152.71420000000001</c:v>
                </c:pt>
                <c:pt idx="10333">
                  <c:v>152.7397</c:v>
                </c:pt>
                <c:pt idx="10334">
                  <c:v>152.76519999999999</c:v>
                </c:pt>
                <c:pt idx="10335">
                  <c:v>152.79069999999999</c:v>
                </c:pt>
                <c:pt idx="10336">
                  <c:v>152.81610000000001</c:v>
                </c:pt>
                <c:pt idx="10337">
                  <c:v>152.8416</c:v>
                </c:pt>
                <c:pt idx="10338">
                  <c:v>152.86709999999999</c:v>
                </c:pt>
                <c:pt idx="10339">
                  <c:v>152.89259999999999</c:v>
                </c:pt>
                <c:pt idx="10340">
                  <c:v>152.91810000000001</c:v>
                </c:pt>
                <c:pt idx="10341">
                  <c:v>152.9436</c:v>
                </c:pt>
                <c:pt idx="10342">
                  <c:v>152.9691</c:v>
                </c:pt>
                <c:pt idx="10343">
                  <c:v>152.99449999999999</c:v>
                </c:pt>
                <c:pt idx="10344">
                  <c:v>153.02000000000001</c:v>
                </c:pt>
                <c:pt idx="10345">
                  <c:v>153.0455</c:v>
                </c:pt>
                <c:pt idx="10346">
                  <c:v>153.071</c:v>
                </c:pt>
                <c:pt idx="10347">
                  <c:v>153.09649999999999</c:v>
                </c:pt>
                <c:pt idx="10348">
                  <c:v>153.12200000000001</c:v>
                </c:pt>
                <c:pt idx="10349">
                  <c:v>153.14760000000001</c:v>
                </c:pt>
                <c:pt idx="10350">
                  <c:v>153.173</c:v>
                </c:pt>
                <c:pt idx="10351">
                  <c:v>153.1986</c:v>
                </c:pt>
                <c:pt idx="10352">
                  <c:v>153.22409999999999</c:v>
                </c:pt>
                <c:pt idx="10353">
                  <c:v>153.24959999999999</c:v>
                </c:pt>
                <c:pt idx="10354">
                  <c:v>153.27510000000001</c:v>
                </c:pt>
                <c:pt idx="10355">
                  <c:v>153.3006</c:v>
                </c:pt>
                <c:pt idx="10356">
                  <c:v>153.3261</c:v>
                </c:pt>
                <c:pt idx="10357">
                  <c:v>153.35169999999999</c:v>
                </c:pt>
                <c:pt idx="10358">
                  <c:v>153.37719999999999</c:v>
                </c:pt>
                <c:pt idx="10359">
                  <c:v>153.40270000000001</c:v>
                </c:pt>
                <c:pt idx="10360">
                  <c:v>153.42830000000001</c:v>
                </c:pt>
                <c:pt idx="10361">
                  <c:v>153.4538</c:v>
                </c:pt>
                <c:pt idx="10362">
                  <c:v>153.47929999999999</c:v>
                </c:pt>
                <c:pt idx="10363">
                  <c:v>153.50489999999999</c:v>
                </c:pt>
                <c:pt idx="10364">
                  <c:v>153.53039999999999</c:v>
                </c:pt>
                <c:pt idx="10365">
                  <c:v>153.55590000000001</c:v>
                </c:pt>
                <c:pt idx="10366">
                  <c:v>153.58150000000001</c:v>
                </c:pt>
                <c:pt idx="10367">
                  <c:v>153.607</c:v>
                </c:pt>
                <c:pt idx="10368">
                  <c:v>153.6326</c:v>
                </c:pt>
                <c:pt idx="10369">
                  <c:v>153.65809999999999</c:v>
                </c:pt>
                <c:pt idx="10370">
                  <c:v>153.68369999999999</c:v>
                </c:pt>
                <c:pt idx="10371">
                  <c:v>153.70920000000001</c:v>
                </c:pt>
                <c:pt idx="10372">
                  <c:v>153.73480000000001</c:v>
                </c:pt>
                <c:pt idx="10373">
                  <c:v>153.7603</c:v>
                </c:pt>
                <c:pt idx="10374">
                  <c:v>153.7859</c:v>
                </c:pt>
                <c:pt idx="10375">
                  <c:v>153.81139999999999</c:v>
                </c:pt>
                <c:pt idx="10376">
                  <c:v>153.83699999999999</c:v>
                </c:pt>
                <c:pt idx="10377">
                  <c:v>153.86259999999999</c:v>
                </c:pt>
                <c:pt idx="10378">
                  <c:v>153.88810000000001</c:v>
                </c:pt>
                <c:pt idx="10379">
                  <c:v>153.91370000000001</c:v>
                </c:pt>
                <c:pt idx="10380">
                  <c:v>153.9393</c:v>
                </c:pt>
                <c:pt idx="10381">
                  <c:v>153.9649</c:v>
                </c:pt>
                <c:pt idx="10382">
                  <c:v>153.99039999999999</c:v>
                </c:pt>
                <c:pt idx="10383">
                  <c:v>154.01599999999999</c:v>
                </c:pt>
                <c:pt idx="10384">
                  <c:v>154.04159999999999</c:v>
                </c:pt>
                <c:pt idx="10385">
                  <c:v>154.06720000000001</c:v>
                </c:pt>
                <c:pt idx="10386">
                  <c:v>154.09280000000001</c:v>
                </c:pt>
                <c:pt idx="10387">
                  <c:v>154.1183</c:v>
                </c:pt>
                <c:pt idx="10388">
                  <c:v>154.1439</c:v>
                </c:pt>
                <c:pt idx="10389">
                  <c:v>154.1695</c:v>
                </c:pt>
                <c:pt idx="10390">
                  <c:v>154.1951</c:v>
                </c:pt>
                <c:pt idx="10391">
                  <c:v>154.22069999999999</c:v>
                </c:pt>
                <c:pt idx="10392">
                  <c:v>154.24629999999999</c:v>
                </c:pt>
                <c:pt idx="10393">
                  <c:v>154.27189999999999</c:v>
                </c:pt>
                <c:pt idx="10394">
                  <c:v>154.29750000000001</c:v>
                </c:pt>
                <c:pt idx="10395">
                  <c:v>154.32310000000001</c:v>
                </c:pt>
                <c:pt idx="10396">
                  <c:v>154.34870000000001</c:v>
                </c:pt>
                <c:pt idx="10397">
                  <c:v>154.37430000000001</c:v>
                </c:pt>
                <c:pt idx="10398">
                  <c:v>154.3999</c:v>
                </c:pt>
                <c:pt idx="10399">
                  <c:v>154.4256</c:v>
                </c:pt>
                <c:pt idx="10400">
                  <c:v>154.4512</c:v>
                </c:pt>
                <c:pt idx="10401">
                  <c:v>154.4768</c:v>
                </c:pt>
                <c:pt idx="10402">
                  <c:v>154.50239999999999</c:v>
                </c:pt>
                <c:pt idx="10403">
                  <c:v>154.52799999999999</c:v>
                </c:pt>
                <c:pt idx="10404">
                  <c:v>154.55359999999999</c:v>
                </c:pt>
                <c:pt idx="10405">
                  <c:v>154.57929999999999</c:v>
                </c:pt>
                <c:pt idx="10406">
                  <c:v>154.60489999999999</c:v>
                </c:pt>
                <c:pt idx="10407">
                  <c:v>154.63050000000001</c:v>
                </c:pt>
                <c:pt idx="10408">
                  <c:v>154.65620000000001</c:v>
                </c:pt>
                <c:pt idx="10409">
                  <c:v>154.68180000000001</c:v>
                </c:pt>
                <c:pt idx="10410">
                  <c:v>154.70740000000001</c:v>
                </c:pt>
                <c:pt idx="10411">
                  <c:v>154.73310000000001</c:v>
                </c:pt>
                <c:pt idx="10412">
                  <c:v>154.7587</c:v>
                </c:pt>
                <c:pt idx="10413">
                  <c:v>154.7843</c:v>
                </c:pt>
                <c:pt idx="10414">
                  <c:v>154.81</c:v>
                </c:pt>
                <c:pt idx="10415">
                  <c:v>154.8356</c:v>
                </c:pt>
                <c:pt idx="10416">
                  <c:v>154.8613</c:v>
                </c:pt>
                <c:pt idx="10417">
                  <c:v>154.8869</c:v>
                </c:pt>
                <c:pt idx="10418">
                  <c:v>154.9126</c:v>
                </c:pt>
                <c:pt idx="10419">
                  <c:v>154.93819999999999</c:v>
                </c:pt>
                <c:pt idx="10420">
                  <c:v>154.9639</c:v>
                </c:pt>
                <c:pt idx="10421">
                  <c:v>154.98949999999999</c:v>
                </c:pt>
                <c:pt idx="10422">
                  <c:v>155.01519999999999</c:v>
                </c:pt>
                <c:pt idx="10423">
                  <c:v>155.04089999999999</c:v>
                </c:pt>
                <c:pt idx="10424">
                  <c:v>155.06649999999999</c:v>
                </c:pt>
                <c:pt idx="10425">
                  <c:v>155.09219999999999</c:v>
                </c:pt>
                <c:pt idx="10426">
                  <c:v>155.11789999999999</c:v>
                </c:pt>
                <c:pt idx="10427">
                  <c:v>155.14359999999999</c:v>
                </c:pt>
                <c:pt idx="10428">
                  <c:v>155.16919999999999</c:v>
                </c:pt>
                <c:pt idx="10429">
                  <c:v>155.19489999999999</c:v>
                </c:pt>
                <c:pt idx="10430">
                  <c:v>155.22059999999999</c:v>
                </c:pt>
                <c:pt idx="10431">
                  <c:v>155.24629999999999</c:v>
                </c:pt>
                <c:pt idx="10432">
                  <c:v>155.27189999999999</c:v>
                </c:pt>
                <c:pt idx="10433">
                  <c:v>155.29759999999999</c:v>
                </c:pt>
                <c:pt idx="10434">
                  <c:v>155.32329999999999</c:v>
                </c:pt>
                <c:pt idx="10435">
                  <c:v>155.34899999999999</c:v>
                </c:pt>
                <c:pt idx="10436">
                  <c:v>155.37469999999999</c:v>
                </c:pt>
                <c:pt idx="10437">
                  <c:v>155.40039999999999</c:v>
                </c:pt>
                <c:pt idx="10438">
                  <c:v>155.42609999999999</c:v>
                </c:pt>
                <c:pt idx="10439">
                  <c:v>155.45179999999999</c:v>
                </c:pt>
                <c:pt idx="10440">
                  <c:v>155.47749999999999</c:v>
                </c:pt>
                <c:pt idx="10441">
                  <c:v>155.50319999999999</c:v>
                </c:pt>
                <c:pt idx="10442">
                  <c:v>155.52889999999999</c:v>
                </c:pt>
                <c:pt idx="10443">
                  <c:v>155.55459999999999</c:v>
                </c:pt>
                <c:pt idx="10444">
                  <c:v>155.58029999999999</c:v>
                </c:pt>
                <c:pt idx="10445">
                  <c:v>155.60599999999999</c:v>
                </c:pt>
                <c:pt idx="10446">
                  <c:v>155.6317</c:v>
                </c:pt>
                <c:pt idx="10447">
                  <c:v>155.6574</c:v>
                </c:pt>
                <c:pt idx="10448">
                  <c:v>155.6832</c:v>
                </c:pt>
                <c:pt idx="10449">
                  <c:v>155.7089</c:v>
                </c:pt>
                <c:pt idx="10450">
                  <c:v>155.7346</c:v>
                </c:pt>
                <c:pt idx="10451">
                  <c:v>155.7603</c:v>
                </c:pt>
                <c:pt idx="10452">
                  <c:v>155.786</c:v>
                </c:pt>
                <c:pt idx="10453">
                  <c:v>155.81180000000001</c:v>
                </c:pt>
                <c:pt idx="10454">
                  <c:v>155.83750000000001</c:v>
                </c:pt>
                <c:pt idx="10455">
                  <c:v>155.86320000000001</c:v>
                </c:pt>
                <c:pt idx="10456">
                  <c:v>155.88890000000001</c:v>
                </c:pt>
                <c:pt idx="10457">
                  <c:v>155.91470000000001</c:v>
                </c:pt>
                <c:pt idx="10458">
                  <c:v>155.94040000000001</c:v>
                </c:pt>
                <c:pt idx="10459">
                  <c:v>155.96619999999999</c:v>
                </c:pt>
                <c:pt idx="10460">
                  <c:v>155.99189999999999</c:v>
                </c:pt>
                <c:pt idx="10461">
                  <c:v>156.01769999999999</c:v>
                </c:pt>
                <c:pt idx="10462">
                  <c:v>156.04339999999999</c:v>
                </c:pt>
                <c:pt idx="10463">
                  <c:v>156.06909999999999</c:v>
                </c:pt>
                <c:pt idx="10464">
                  <c:v>156.0949</c:v>
                </c:pt>
                <c:pt idx="10465">
                  <c:v>156.1207</c:v>
                </c:pt>
                <c:pt idx="10466">
                  <c:v>156.1464</c:v>
                </c:pt>
                <c:pt idx="10467">
                  <c:v>156.1722</c:v>
                </c:pt>
                <c:pt idx="10468">
                  <c:v>156.1979</c:v>
                </c:pt>
                <c:pt idx="10469">
                  <c:v>156.22370000000001</c:v>
                </c:pt>
                <c:pt idx="10470">
                  <c:v>156.24940000000001</c:v>
                </c:pt>
                <c:pt idx="10471">
                  <c:v>156.27520000000001</c:v>
                </c:pt>
                <c:pt idx="10472">
                  <c:v>156.30099999999999</c:v>
                </c:pt>
                <c:pt idx="10473">
                  <c:v>156.32669999999999</c:v>
                </c:pt>
                <c:pt idx="10474">
                  <c:v>156.35249999999999</c:v>
                </c:pt>
                <c:pt idx="10475">
                  <c:v>156.3783</c:v>
                </c:pt>
                <c:pt idx="10476">
                  <c:v>156.4041</c:v>
                </c:pt>
                <c:pt idx="10477">
                  <c:v>156.4298</c:v>
                </c:pt>
                <c:pt idx="10478">
                  <c:v>156.4556</c:v>
                </c:pt>
                <c:pt idx="10479">
                  <c:v>156.48140000000001</c:v>
                </c:pt>
                <c:pt idx="10480">
                  <c:v>156.50720000000001</c:v>
                </c:pt>
                <c:pt idx="10481">
                  <c:v>156.53299999999999</c:v>
                </c:pt>
                <c:pt idx="10482">
                  <c:v>156.55879999999999</c:v>
                </c:pt>
                <c:pt idx="10483">
                  <c:v>156.58449999999999</c:v>
                </c:pt>
                <c:pt idx="10484">
                  <c:v>156.6104</c:v>
                </c:pt>
                <c:pt idx="10485">
                  <c:v>156.6361</c:v>
                </c:pt>
                <c:pt idx="10486">
                  <c:v>156.6619</c:v>
                </c:pt>
                <c:pt idx="10487">
                  <c:v>156.68770000000001</c:v>
                </c:pt>
                <c:pt idx="10488">
                  <c:v>156.71350000000001</c:v>
                </c:pt>
                <c:pt idx="10489">
                  <c:v>156.73929999999999</c:v>
                </c:pt>
                <c:pt idx="10490">
                  <c:v>156.76519999999999</c:v>
                </c:pt>
                <c:pt idx="10491">
                  <c:v>156.791</c:v>
                </c:pt>
                <c:pt idx="10492">
                  <c:v>156.8168</c:v>
                </c:pt>
                <c:pt idx="10493">
                  <c:v>156.8426</c:v>
                </c:pt>
                <c:pt idx="10494">
                  <c:v>156.86840000000001</c:v>
                </c:pt>
                <c:pt idx="10495">
                  <c:v>156.89420000000001</c:v>
                </c:pt>
                <c:pt idx="10496">
                  <c:v>156.91999999999999</c:v>
                </c:pt>
                <c:pt idx="10497">
                  <c:v>156.94579999999999</c:v>
                </c:pt>
                <c:pt idx="10498">
                  <c:v>156.9717</c:v>
                </c:pt>
                <c:pt idx="10499">
                  <c:v>156.9975</c:v>
                </c:pt>
                <c:pt idx="10500">
                  <c:v>157.02330000000001</c:v>
                </c:pt>
                <c:pt idx="10501">
                  <c:v>157.04910000000001</c:v>
                </c:pt>
                <c:pt idx="10502">
                  <c:v>157.07499999999999</c:v>
                </c:pt>
                <c:pt idx="10503">
                  <c:v>157.10079999999999</c:v>
                </c:pt>
                <c:pt idx="10504">
                  <c:v>157.1266</c:v>
                </c:pt>
                <c:pt idx="10505">
                  <c:v>157.1525</c:v>
                </c:pt>
                <c:pt idx="10506">
                  <c:v>157.17830000000001</c:v>
                </c:pt>
                <c:pt idx="10507">
                  <c:v>157.20419999999999</c:v>
                </c:pt>
                <c:pt idx="10508">
                  <c:v>157.22999999999999</c:v>
                </c:pt>
                <c:pt idx="10509">
                  <c:v>157.25579999999999</c:v>
                </c:pt>
                <c:pt idx="10510">
                  <c:v>157.2817</c:v>
                </c:pt>
                <c:pt idx="10511">
                  <c:v>157.30760000000001</c:v>
                </c:pt>
                <c:pt idx="10512">
                  <c:v>157.33340000000001</c:v>
                </c:pt>
                <c:pt idx="10513">
                  <c:v>157.35929999999999</c:v>
                </c:pt>
                <c:pt idx="10514">
                  <c:v>157.38509999999999</c:v>
                </c:pt>
                <c:pt idx="10515">
                  <c:v>157.411</c:v>
                </c:pt>
                <c:pt idx="10516">
                  <c:v>157.43680000000001</c:v>
                </c:pt>
                <c:pt idx="10517">
                  <c:v>157.46270000000001</c:v>
                </c:pt>
                <c:pt idx="10518">
                  <c:v>157.48859999999999</c:v>
                </c:pt>
                <c:pt idx="10519">
                  <c:v>157.51439999999999</c:v>
                </c:pt>
                <c:pt idx="10520">
                  <c:v>157.5403</c:v>
                </c:pt>
                <c:pt idx="10521">
                  <c:v>157.56620000000001</c:v>
                </c:pt>
                <c:pt idx="10522">
                  <c:v>157.59200000000001</c:v>
                </c:pt>
                <c:pt idx="10523">
                  <c:v>157.61789999999999</c:v>
                </c:pt>
                <c:pt idx="10524">
                  <c:v>157.6438</c:v>
                </c:pt>
                <c:pt idx="10525">
                  <c:v>157.66970000000001</c:v>
                </c:pt>
                <c:pt idx="10526">
                  <c:v>157.69560000000001</c:v>
                </c:pt>
                <c:pt idx="10527">
                  <c:v>157.72139999999999</c:v>
                </c:pt>
                <c:pt idx="10528">
                  <c:v>157.7473</c:v>
                </c:pt>
                <c:pt idx="10529">
                  <c:v>157.7732</c:v>
                </c:pt>
                <c:pt idx="10530">
                  <c:v>157.79910000000001</c:v>
                </c:pt>
                <c:pt idx="10531">
                  <c:v>157.82499999999999</c:v>
                </c:pt>
                <c:pt idx="10532">
                  <c:v>157.8509</c:v>
                </c:pt>
                <c:pt idx="10533">
                  <c:v>157.8768</c:v>
                </c:pt>
                <c:pt idx="10534">
                  <c:v>157.90270000000001</c:v>
                </c:pt>
                <c:pt idx="10535">
                  <c:v>157.92859999999999</c:v>
                </c:pt>
                <c:pt idx="10536">
                  <c:v>157.9545</c:v>
                </c:pt>
                <c:pt idx="10537">
                  <c:v>157.9804</c:v>
                </c:pt>
                <c:pt idx="10538">
                  <c:v>158.00630000000001</c:v>
                </c:pt>
                <c:pt idx="10539">
                  <c:v>158.03219999999999</c:v>
                </c:pt>
                <c:pt idx="10540">
                  <c:v>158.0581</c:v>
                </c:pt>
                <c:pt idx="10541">
                  <c:v>158.084</c:v>
                </c:pt>
                <c:pt idx="10542">
                  <c:v>158.11000000000001</c:v>
                </c:pt>
                <c:pt idx="10543">
                  <c:v>158.13589999999999</c:v>
                </c:pt>
                <c:pt idx="10544">
                  <c:v>158.1618</c:v>
                </c:pt>
                <c:pt idx="10545">
                  <c:v>158.18770000000001</c:v>
                </c:pt>
                <c:pt idx="10546">
                  <c:v>158.21360000000001</c:v>
                </c:pt>
                <c:pt idx="10547">
                  <c:v>158.2396</c:v>
                </c:pt>
                <c:pt idx="10548">
                  <c:v>158.2655</c:v>
                </c:pt>
                <c:pt idx="10549">
                  <c:v>158.29140000000001</c:v>
                </c:pt>
                <c:pt idx="10550">
                  <c:v>158.31739999999999</c:v>
                </c:pt>
                <c:pt idx="10551">
                  <c:v>158.3433</c:v>
                </c:pt>
                <c:pt idx="10552">
                  <c:v>158.36920000000001</c:v>
                </c:pt>
                <c:pt idx="10553">
                  <c:v>158.39519999999999</c:v>
                </c:pt>
                <c:pt idx="10554">
                  <c:v>158.4211</c:v>
                </c:pt>
                <c:pt idx="10555">
                  <c:v>158.44710000000001</c:v>
                </c:pt>
                <c:pt idx="10556">
                  <c:v>158.47300000000001</c:v>
                </c:pt>
                <c:pt idx="10557">
                  <c:v>158.49889999999999</c:v>
                </c:pt>
                <c:pt idx="10558">
                  <c:v>158.5249</c:v>
                </c:pt>
                <c:pt idx="10559">
                  <c:v>158.55080000000001</c:v>
                </c:pt>
                <c:pt idx="10560">
                  <c:v>158.57679999999999</c:v>
                </c:pt>
                <c:pt idx="10561">
                  <c:v>158.6028</c:v>
                </c:pt>
                <c:pt idx="10562">
                  <c:v>158.62870000000001</c:v>
                </c:pt>
                <c:pt idx="10563">
                  <c:v>158.65469999999999</c:v>
                </c:pt>
                <c:pt idx="10564">
                  <c:v>158.6806</c:v>
                </c:pt>
                <c:pt idx="10565">
                  <c:v>158.70660000000001</c:v>
                </c:pt>
                <c:pt idx="10566">
                  <c:v>158.73259999999999</c:v>
                </c:pt>
                <c:pt idx="10567">
                  <c:v>158.7585</c:v>
                </c:pt>
                <c:pt idx="10568">
                  <c:v>158.78450000000001</c:v>
                </c:pt>
                <c:pt idx="10569">
                  <c:v>158.81049999999999</c:v>
                </c:pt>
                <c:pt idx="10570">
                  <c:v>158.8365</c:v>
                </c:pt>
                <c:pt idx="10571">
                  <c:v>158.86240000000001</c:v>
                </c:pt>
                <c:pt idx="10572">
                  <c:v>158.88839999999999</c:v>
                </c:pt>
                <c:pt idx="10573">
                  <c:v>158.9144</c:v>
                </c:pt>
                <c:pt idx="10574">
                  <c:v>158.94040000000001</c:v>
                </c:pt>
                <c:pt idx="10575">
                  <c:v>158.96639999999999</c:v>
                </c:pt>
                <c:pt idx="10576">
                  <c:v>158.9924</c:v>
                </c:pt>
                <c:pt idx="10577">
                  <c:v>159.01830000000001</c:v>
                </c:pt>
                <c:pt idx="10578">
                  <c:v>159.04429999999999</c:v>
                </c:pt>
                <c:pt idx="10579">
                  <c:v>159.0703</c:v>
                </c:pt>
                <c:pt idx="10580">
                  <c:v>159.09630000000001</c:v>
                </c:pt>
                <c:pt idx="10581">
                  <c:v>159.1223</c:v>
                </c:pt>
                <c:pt idx="10582">
                  <c:v>159.14830000000001</c:v>
                </c:pt>
                <c:pt idx="10583">
                  <c:v>159.17429999999999</c:v>
                </c:pt>
                <c:pt idx="10584">
                  <c:v>159.2003</c:v>
                </c:pt>
                <c:pt idx="10585">
                  <c:v>159.22630000000001</c:v>
                </c:pt>
                <c:pt idx="10586">
                  <c:v>159.25229999999999</c:v>
                </c:pt>
                <c:pt idx="10587">
                  <c:v>159.2784</c:v>
                </c:pt>
                <c:pt idx="10588">
                  <c:v>159.30439999999999</c:v>
                </c:pt>
                <c:pt idx="10589">
                  <c:v>159.3304</c:v>
                </c:pt>
                <c:pt idx="10590">
                  <c:v>159.35640000000001</c:v>
                </c:pt>
                <c:pt idx="10591">
                  <c:v>159.38239999999999</c:v>
                </c:pt>
                <c:pt idx="10592">
                  <c:v>159.4084</c:v>
                </c:pt>
                <c:pt idx="10593">
                  <c:v>159.43450000000001</c:v>
                </c:pt>
                <c:pt idx="10594">
                  <c:v>159.4605</c:v>
                </c:pt>
                <c:pt idx="10595">
                  <c:v>159.48650000000001</c:v>
                </c:pt>
                <c:pt idx="10596">
                  <c:v>159.51259999999999</c:v>
                </c:pt>
                <c:pt idx="10597">
                  <c:v>159.5386</c:v>
                </c:pt>
                <c:pt idx="10598">
                  <c:v>159.56460000000001</c:v>
                </c:pt>
                <c:pt idx="10599">
                  <c:v>159.5907</c:v>
                </c:pt>
                <c:pt idx="10600">
                  <c:v>159.61670000000001</c:v>
                </c:pt>
                <c:pt idx="10601">
                  <c:v>159.64269999999999</c:v>
                </c:pt>
                <c:pt idx="10602">
                  <c:v>159.6688</c:v>
                </c:pt>
                <c:pt idx="10603">
                  <c:v>159.69479999999999</c:v>
                </c:pt>
                <c:pt idx="10604">
                  <c:v>159.7209</c:v>
                </c:pt>
                <c:pt idx="10605">
                  <c:v>159.74690000000001</c:v>
                </c:pt>
                <c:pt idx="10606">
                  <c:v>159.773</c:v>
                </c:pt>
                <c:pt idx="10607">
                  <c:v>159.79900000000001</c:v>
                </c:pt>
                <c:pt idx="10608">
                  <c:v>159.82509999999999</c:v>
                </c:pt>
                <c:pt idx="10609">
                  <c:v>159.85120000000001</c:v>
                </c:pt>
                <c:pt idx="10610">
                  <c:v>159.87719999999999</c:v>
                </c:pt>
                <c:pt idx="10611">
                  <c:v>159.9033</c:v>
                </c:pt>
                <c:pt idx="10612">
                  <c:v>159.92930000000001</c:v>
                </c:pt>
                <c:pt idx="10613">
                  <c:v>159.9554</c:v>
                </c:pt>
                <c:pt idx="10614">
                  <c:v>159.98150000000001</c:v>
                </c:pt>
                <c:pt idx="10615">
                  <c:v>160.0076</c:v>
                </c:pt>
                <c:pt idx="10616">
                  <c:v>160.03360000000001</c:v>
                </c:pt>
                <c:pt idx="10617">
                  <c:v>160.05969999999999</c:v>
                </c:pt>
                <c:pt idx="10618">
                  <c:v>160.08580000000001</c:v>
                </c:pt>
                <c:pt idx="10619">
                  <c:v>160.11179999999999</c:v>
                </c:pt>
                <c:pt idx="10620">
                  <c:v>160.1379</c:v>
                </c:pt>
                <c:pt idx="10621">
                  <c:v>160.16399999999999</c:v>
                </c:pt>
                <c:pt idx="10622">
                  <c:v>160.1901</c:v>
                </c:pt>
                <c:pt idx="10623">
                  <c:v>160.21619999999999</c:v>
                </c:pt>
                <c:pt idx="10624">
                  <c:v>160.2423</c:v>
                </c:pt>
                <c:pt idx="10625">
                  <c:v>160.26840000000001</c:v>
                </c:pt>
                <c:pt idx="10626">
                  <c:v>160.2945</c:v>
                </c:pt>
                <c:pt idx="10627">
                  <c:v>160.32060000000001</c:v>
                </c:pt>
                <c:pt idx="10628">
                  <c:v>160.3467</c:v>
                </c:pt>
                <c:pt idx="10629">
                  <c:v>160.37280000000001</c:v>
                </c:pt>
                <c:pt idx="10630">
                  <c:v>160.3989</c:v>
                </c:pt>
                <c:pt idx="10631">
                  <c:v>160.42500000000001</c:v>
                </c:pt>
                <c:pt idx="10632">
                  <c:v>160.4511</c:v>
                </c:pt>
                <c:pt idx="10633">
                  <c:v>160.47720000000001</c:v>
                </c:pt>
                <c:pt idx="10634">
                  <c:v>160.5033</c:v>
                </c:pt>
                <c:pt idx="10635">
                  <c:v>160.52940000000001</c:v>
                </c:pt>
                <c:pt idx="10636">
                  <c:v>160.55549999999999</c:v>
                </c:pt>
                <c:pt idx="10637">
                  <c:v>160.58160000000001</c:v>
                </c:pt>
                <c:pt idx="10638">
                  <c:v>160.6078</c:v>
                </c:pt>
                <c:pt idx="10639">
                  <c:v>160.63390000000001</c:v>
                </c:pt>
                <c:pt idx="10640">
                  <c:v>160.66</c:v>
                </c:pt>
                <c:pt idx="10641">
                  <c:v>160.68610000000001</c:v>
                </c:pt>
                <c:pt idx="10642">
                  <c:v>160.7123</c:v>
                </c:pt>
                <c:pt idx="10643">
                  <c:v>160.73840000000001</c:v>
                </c:pt>
                <c:pt idx="10644">
                  <c:v>160.7645</c:v>
                </c:pt>
                <c:pt idx="10645">
                  <c:v>160.79069999999999</c:v>
                </c:pt>
                <c:pt idx="10646">
                  <c:v>160.8168</c:v>
                </c:pt>
                <c:pt idx="10647">
                  <c:v>160.84289999999999</c:v>
                </c:pt>
                <c:pt idx="10648">
                  <c:v>160.8691</c:v>
                </c:pt>
                <c:pt idx="10649">
                  <c:v>160.89519999999999</c:v>
                </c:pt>
                <c:pt idx="10650">
                  <c:v>160.92140000000001</c:v>
                </c:pt>
                <c:pt idx="10651">
                  <c:v>160.94749999999999</c:v>
                </c:pt>
                <c:pt idx="10652">
                  <c:v>160.97370000000001</c:v>
                </c:pt>
                <c:pt idx="10653">
                  <c:v>160.99979999999999</c:v>
                </c:pt>
                <c:pt idx="10654">
                  <c:v>161.02600000000001</c:v>
                </c:pt>
                <c:pt idx="10655">
                  <c:v>161.0521</c:v>
                </c:pt>
                <c:pt idx="10656">
                  <c:v>161.07830000000001</c:v>
                </c:pt>
                <c:pt idx="10657">
                  <c:v>161.1044</c:v>
                </c:pt>
                <c:pt idx="10658">
                  <c:v>161.13059999999999</c:v>
                </c:pt>
                <c:pt idx="10659">
                  <c:v>161.1568</c:v>
                </c:pt>
                <c:pt idx="10660">
                  <c:v>161.18289999999999</c:v>
                </c:pt>
                <c:pt idx="10661">
                  <c:v>161.20910000000001</c:v>
                </c:pt>
                <c:pt idx="10662">
                  <c:v>161.2353</c:v>
                </c:pt>
                <c:pt idx="10663">
                  <c:v>161.26140000000001</c:v>
                </c:pt>
                <c:pt idx="10664">
                  <c:v>161.2876</c:v>
                </c:pt>
                <c:pt idx="10665">
                  <c:v>161.31379999999999</c:v>
                </c:pt>
                <c:pt idx="10666">
                  <c:v>161.34</c:v>
                </c:pt>
                <c:pt idx="10667">
                  <c:v>161.36619999999999</c:v>
                </c:pt>
                <c:pt idx="10668">
                  <c:v>161.39230000000001</c:v>
                </c:pt>
                <c:pt idx="10669">
                  <c:v>161.41849999999999</c:v>
                </c:pt>
                <c:pt idx="10670">
                  <c:v>161.44470000000001</c:v>
                </c:pt>
                <c:pt idx="10671">
                  <c:v>161.4709</c:v>
                </c:pt>
                <c:pt idx="10672">
                  <c:v>161.49709999999999</c:v>
                </c:pt>
                <c:pt idx="10673">
                  <c:v>161.52330000000001</c:v>
                </c:pt>
                <c:pt idx="10674">
                  <c:v>161.54949999999999</c:v>
                </c:pt>
                <c:pt idx="10675">
                  <c:v>161.57570000000001</c:v>
                </c:pt>
                <c:pt idx="10676">
                  <c:v>161.6019</c:v>
                </c:pt>
                <c:pt idx="10677">
                  <c:v>161.62809999999999</c:v>
                </c:pt>
                <c:pt idx="10678">
                  <c:v>161.65430000000001</c:v>
                </c:pt>
                <c:pt idx="10679">
                  <c:v>161.68049999999999</c:v>
                </c:pt>
                <c:pt idx="10680">
                  <c:v>161.70670000000001</c:v>
                </c:pt>
                <c:pt idx="10681">
                  <c:v>161.7329</c:v>
                </c:pt>
                <c:pt idx="10682">
                  <c:v>161.75909999999999</c:v>
                </c:pt>
                <c:pt idx="10683">
                  <c:v>161.78540000000001</c:v>
                </c:pt>
                <c:pt idx="10684">
                  <c:v>161.8116</c:v>
                </c:pt>
                <c:pt idx="10685">
                  <c:v>161.83779999999999</c:v>
                </c:pt>
                <c:pt idx="10686">
                  <c:v>161.864</c:v>
                </c:pt>
                <c:pt idx="10687">
                  <c:v>161.89019999999999</c:v>
                </c:pt>
                <c:pt idx="10688">
                  <c:v>161.91650000000001</c:v>
                </c:pt>
                <c:pt idx="10689">
                  <c:v>161.9427</c:v>
                </c:pt>
                <c:pt idx="10690">
                  <c:v>161.96889999999999</c:v>
                </c:pt>
                <c:pt idx="10691">
                  <c:v>161.99510000000001</c:v>
                </c:pt>
                <c:pt idx="10692">
                  <c:v>162.0214</c:v>
                </c:pt>
                <c:pt idx="10693">
                  <c:v>162.04759999999999</c:v>
                </c:pt>
                <c:pt idx="10694">
                  <c:v>162.07390000000001</c:v>
                </c:pt>
                <c:pt idx="10695">
                  <c:v>162.1001</c:v>
                </c:pt>
                <c:pt idx="10696">
                  <c:v>162.12629999999999</c:v>
                </c:pt>
                <c:pt idx="10697">
                  <c:v>162.15260000000001</c:v>
                </c:pt>
                <c:pt idx="10698">
                  <c:v>162.1788</c:v>
                </c:pt>
                <c:pt idx="10699">
                  <c:v>162.20509999999999</c:v>
                </c:pt>
                <c:pt idx="10700">
                  <c:v>162.2313</c:v>
                </c:pt>
                <c:pt idx="10701">
                  <c:v>162.2576</c:v>
                </c:pt>
                <c:pt idx="10702">
                  <c:v>162.28380000000001</c:v>
                </c:pt>
                <c:pt idx="10703">
                  <c:v>162.31010000000001</c:v>
                </c:pt>
                <c:pt idx="10704">
                  <c:v>162.3364</c:v>
                </c:pt>
                <c:pt idx="10705">
                  <c:v>162.36259999999999</c:v>
                </c:pt>
                <c:pt idx="10706">
                  <c:v>162.38890000000001</c:v>
                </c:pt>
                <c:pt idx="10707">
                  <c:v>162.4152</c:v>
                </c:pt>
                <c:pt idx="10708">
                  <c:v>162.44139999999999</c:v>
                </c:pt>
                <c:pt idx="10709">
                  <c:v>162.46770000000001</c:v>
                </c:pt>
                <c:pt idx="10710">
                  <c:v>162.494</c:v>
                </c:pt>
                <c:pt idx="10711">
                  <c:v>162.52019999999999</c:v>
                </c:pt>
                <c:pt idx="10712">
                  <c:v>162.54650000000001</c:v>
                </c:pt>
                <c:pt idx="10713">
                  <c:v>162.5728</c:v>
                </c:pt>
                <c:pt idx="10714">
                  <c:v>162.59909999999999</c:v>
                </c:pt>
                <c:pt idx="10715">
                  <c:v>162.62540000000001</c:v>
                </c:pt>
                <c:pt idx="10716">
                  <c:v>162.65170000000001</c:v>
                </c:pt>
                <c:pt idx="10717">
                  <c:v>162.67789999999999</c:v>
                </c:pt>
                <c:pt idx="10718">
                  <c:v>162.70419999999999</c:v>
                </c:pt>
                <c:pt idx="10719">
                  <c:v>162.73050000000001</c:v>
                </c:pt>
                <c:pt idx="10720">
                  <c:v>162.7568</c:v>
                </c:pt>
                <c:pt idx="10721">
                  <c:v>162.78309999999999</c:v>
                </c:pt>
                <c:pt idx="10722">
                  <c:v>162.80940000000001</c:v>
                </c:pt>
                <c:pt idx="10723">
                  <c:v>162.8357</c:v>
                </c:pt>
                <c:pt idx="10724">
                  <c:v>162.86199999999999</c:v>
                </c:pt>
                <c:pt idx="10725">
                  <c:v>162.88829999999999</c:v>
                </c:pt>
                <c:pt idx="10726">
                  <c:v>162.91460000000001</c:v>
                </c:pt>
                <c:pt idx="10727">
                  <c:v>162.9409</c:v>
                </c:pt>
                <c:pt idx="10728">
                  <c:v>162.96719999999999</c:v>
                </c:pt>
                <c:pt idx="10729">
                  <c:v>162.99359999999999</c:v>
                </c:pt>
                <c:pt idx="10730">
                  <c:v>163.01990000000001</c:v>
                </c:pt>
                <c:pt idx="10731">
                  <c:v>163.0462</c:v>
                </c:pt>
                <c:pt idx="10732">
                  <c:v>163.07249999999999</c:v>
                </c:pt>
                <c:pt idx="10733">
                  <c:v>163.09880000000001</c:v>
                </c:pt>
                <c:pt idx="10734">
                  <c:v>163.12520000000001</c:v>
                </c:pt>
                <c:pt idx="10735">
                  <c:v>163.1515</c:v>
                </c:pt>
                <c:pt idx="10736">
                  <c:v>163.17779999999999</c:v>
                </c:pt>
                <c:pt idx="10737">
                  <c:v>163.20410000000001</c:v>
                </c:pt>
                <c:pt idx="10738">
                  <c:v>163.23050000000001</c:v>
                </c:pt>
                <c:pt idx="10739">
                  <c:v>163.2568</c:v>
                </c:pt>
                <c:pt idx="10740">
                  <c:v>163.28309999999999</c:v>
                </c:pt>
                <c:pt idx="10741">
                  <c:v>163.30950000000001</c:v>
                </c:pt>
                <c:pt idx="10742">
                  <c:v>163.33580000000001</c:v>
                </c:pt>
                <c:pt idx="10743">
                  <c:v>163.3622</c:v>
                </c:pt>
                <c:pt idx="10744">
                  <c:v>163.38849999999999</c:v>
                </c:pt>
                <c:pt idx="10745">
                  <c:v>163.41489999999999</c:v>
                </c:pt>
                <c:pt idx="10746">
                  <c:v>163.44120000000001</c:v>
                </c:pt>
                <c:pt idx="10747">
                  <c:v>163.4676</c:v>
                </c:pt>
                <c:pt idx="10748">
                  <c:v>163.4939</c:v>
                </c:pt>
                <c:pt idx="10749">
                  <c:v>163.52029999999999</c:v>
                </c:pt>
                <c:pt idx="10750">
                  <c:v>163.54660000000001</c:v>
                </c:pt>
                <c:pt idx="10751">
                  <c:v>163.57300000000001</c:v>
                </c:pt>
                <c:pt idx="10752">
                  <c:v>163.5993</c:v>
                </c:pt>
                <c:pt idx="10753">
                  <c:v>163.62569999999999</c:v>
                </c:pt>
                <c:pt idx="10754">
                  <c:v>163.65209999999999</c:v>
                </c:pt>
                <c:pt idx="10755">
                  <c:v>163.67840000000001</c:v>
                </c:pt>
                <c:pt idx="10756">
                  <c:v>163.70480000000001</c:v>
                </c:pt>
                <c:pt idx="10757">
                  <c:v>163.7312</c:v>
                </c:pt>
                <c:pt idx="10758">
                  <c:v>163.7576</c:v>
                </c:pt>
                <c:pt idx="10759">
                  <c:v>163.78389999999999</c:v>
                </c:pt>
                <c:pt idx="10760">
                  <c:v>163.81030000000001</c:v>
                </c:pt>
                <c:pt idx="10761">
                  <c:v>163.83670000000001</c:v>
                </c:pt>
                <c:pt idx="10762">
                  <c:v>163.8631</c:v>
                </c:pt>
                <c:pt idx="10763">
                  <c:v>163.8895</c:v>
                </c:pt>
                <c:pt idx="10764">
                  <c:v>163.91579999999999</c:v>
                </c:pt>
                <c:pt idx="10765">
                  <c:v>163.94220000000001</c:v>
                </c:pt>
                <c:pt idx="10766">
                  <c:v>163.96860000000001</c:v>
                </c:pt>
                <c:pt idx="10767">
                  <c:v>163.995</c:v>
                </c:pt>
                <c:pt idx="10768">
                  <c:v>164.0214</c:v>
                </c:pt>
                <c:pt idx="10769">
                  <c:v>164.0478</c:v>
                </c:pt>
                <c:pt idx="10770">
                  <c:v>164.07419999999999</c:v>
                </c:pt>
                <c:pt idx="10771">
                  <c:v>164.10059999999999</c:v>
                </c:pt>
                <c:pt idx="10772">
                  <c:v>164.12700000000001</c:v>
                </c:pt>
                <c:pt idx="10773">
                  <c:v>164.1534</c:v>
                </c:pt>
                <c:pt idx="10774">
                  <c:v>164.1798</c:v>
                </c:pt>
                <c:pt idx="10775">
                  <c:v>164.2063</c:v>
                </c:pt>
                <c:pt idx="10776">
                  <c:v>164.23269999999999</c:v>
                </c:pt>
                <c:pt idx="10777">
                  <c:v>164.25909999999999</c:v>
                </c:pt>
                <c:pt idx="10778">
                  <c:v>164.28550000000001</c:v>
                </c:pt>
                <c:pt idx="10779">
                  <c:v>164.31190000000001</c:v>
                </c:pt>
                <c:pt idx="10780">
                  <c:v>164.3383</c:v>
                </c:pt>
                <c:pt idx="10781">
                  <c:v>164.3648</c:v>
                </c:pt>
                <c:pt idx="10782">
                  <c:v>164.3912</c:v>
                </c:pt>
                <c:pt idx="10783">
                  <c:v>164.41759999999999</c:v>
                </c:pt>
                <c:pt idx="10784">
                  <c:v>164.44399999999999</c:v>
                </c:pt>
                <c:pt idx="10785">
                  <c:v>164.47049999999999</c:v>
                </c:pt>
                <c:pt idx="10786">
                  <c:v>164.49690000000001</c:v>
                </c:pt>
                <c:pt idx="10787">
                  <c:v>164.52330000000001</c:v>
                </c:pt>
                <c:pt idx="10788">
                  <c:v>164.5498</c:v>
                </c:pt>
                <c:pt idx="10789">
                  <c:v>164.5762</c:v>
                </c:pt>
                <c:pt idx="10790">
                  <c:v>164.6027</c:v>
                </c:pt>
                <c:pt idx="10791">
                  <c:v>164.62909999999999</c:v>
                </c:pt>
                <c:pt idx="10792">
                  <c:v>164.65559999999999</c:v>
                </c:pt>
                <c:pt idx="10793">
                  <c:v>164.68199999999999</c:v>
                </c:pt>
                <c:pt idx="10794">
                  <c:v>164.70849999999999</c:v>
                </c:pt>
                <c:pt idx="10795">
                  <c:v>164.73490000000001</c:v>
                </c:pt>
                <c:pt idx="10796">
                  <c:v>164.76140000000001</c:v>
                </c:pt>
                <c:pt idx="10797">
                  <c:v>164.7878</c:v>
                </c:pt>
                <c:pt idx="10798">
                  <c:v>164.8143</c:v>
                </c:pt>
                <c:pt idx="10799">
                  <c:v>164.8407</c:v>
                </c:pt>
                <c:pt idx="10800">
                  <c:v>164.8672</c:v>
                </c:pt>
                <c:pt idx="10801">
                  <c:v>164.8937</c:v>
                </c:pt>
                <c:pt idx="10802">
                  <c:v>164.92019999999999</c:v>
                </c:pt>
                <c:pt idx="10803">
                  <c:v>164.94659999999999</c:v>
                </c:pt>
                <c:pt idx="10804">
                  <c:v>164.97309999999999</c:v>
                </c:pt>
                <c:pt idx="10805">
                  <c:v>164.99959999999999</c:v>
                </c:pt>
                <c:pt idx="10806">
                  <c:v>165.02600000000001</c:v>
                </c:pt>
                <c:pt idx="10807">
                  <c:v>165.05250000000001</c:v>
                </c:pt>
                <c:pt idx="10808">
                  <c:v>165.07900000000001</c:v>
                </c:pt>
                <c:pt idx="10809">
                  <c:v>165.10550000000001</c:v>
                </c:pt>
                <c:pt idx="10810">
                  <c:v>165.13200000000001</c:v>
                </c:pt>
                <c:pt idx="10811">
                  <c:v>165.1585</c:v>
                </c:pt>
                <c:pt idx="10812">
                  <c:v>165.185</c:v>
                </c:pt>
                <c:pt idx="10813">
                  <c:v>165.2114</c:v>
                </c:pt>
                <c:pt idx="10814">
                  <c:v>165.2379</c:v>
                </c:pt>
                <c:pt idx="10815">
                  <c:v>165.26439999999999</c:v>
                </c:pt>
                <c:pt idx="10816">
                  <c:v>165.29089999999999</c:v>
                </c:pt>
                <c:pt idx="10817">
                  <c:v>165.31739999999999</c:v>
                </c:pt>
                <c:pt idx="10818">
                  <c:v>165.34389999999999</c:v>
                </c:pt>
                <c:pt idx="10819">
                  <c:v>165.37039999999999</c:v>
                </c:pt>
                <c:pt idx="10820">
                  <c:v>165.39689999999999</c:v>
                </c:pt>
                <c:pt idx="10821">
                  <c:v>165.42339999999999</c:v>
                </c:pt>
                <c:pt idx="10822">
                  <c:v>165.45</c:v>
                </c:pt>
                <c:pt idx="10823">
                  <c:v>165.47649999999999</c:v>
                </c:pt>
                <c:pt idx="10824">
                  <c:v>165.50299999999999</c:v>
                </c:pt>
                <c:pt idx="10825">
                  <c:v>165.52950000000001</c:v>
                </c:pt>
                <c:pt idx="10826">
                  <c:v>165.55600000000001</c:v>
                </c:pt>
                <c:pt idx="10827">
                  <c:v>165.58250000000001</c:v>
                </c:pt>
                <c:pt idx="10828">
                  <c:v>165.60910000000001</c:v>
                </c:pt>
                <c:pt idx="10829">
                  <c:v>165.63560000000001</c:v>
                </c:pt>
                <c:pt idx="10830">
                  <c:v>165.66210000000001</c:v>
                </c:pt>
                <c:pt idx="10831">
                  <c:v>165.68860000000001</c:v>
                </c:pt>
                <c:pt idx="10832">
                  <c:v>165.71520000000001</c:v>
                </c:pt>
                <c:pt idx="10833">
                  <c:v>165.74170000000001</c:v>
                </c:pt>
                <c:pt idx="10834">
                  <c:v>165.76820000000001</c:v>
                </c:pt>
                <c:pt idx="10835">
                  <c:v>165.79480000000001</c:v>
                </c:pt>
                <c:pt idx="10836">
                  <c:v>165.82130000000001</c:v>
                </c:pt>
                <c:pt idx="10837">
                  <c:v>165.84790000000001</c:v>
                </c:pt>
                <c:pt idx="10838">
                  <c:v>165.87440000000001</c:v>
                </c:pt>
                <c:pt idx="10839">
                  <c:v>165.90100000000001</c:v>
                </c:pt>
                <c:pt idx="10840">
                  <c:v>165.92750000000001</c:v>
                </c:pt>
                <c:pt idx="10841">
                  <c:v>165.95410000000001</c:v>
                </c:pt>
                <c:pt idx="10842">
                  <c:v>165.98060000000001</c:v>
                </c:pt>
                <c:pt idx="10843">
                  <c:v>166.00720000000001</c:v>
                </c:pt>
                <c:pt idx="10844">
                  <c:v>166.03370000000001</c:v>
                </c:pt>
                <c:pt idx="10845">
                  <c:v>166.06030000000001</c:v>
                </c:pt>
                <c:pt idx="10846">
                  <c:v>166.08690000000001</c:v>
                </c:pt>
                <c:pt idx="10847">
                  <c:v>166.11340000000001</c:v>
                </c:pt>
                <c:pt idx="10848">
                  <c:v>166.14</c:v>
                </c:pt>
                <c:pt idx="10849">
                  <c:v>166.16650000000001</c:v>
                </c:pt>
                <c:pt idx="10850">
                  <c:v>166.19309999999999</c:v>
                </c:pt>
                <c:pt idx="10851">
                  <c:v>166.21969999999999</c:v>
                </c:pt>
                <c:pt idx="10852">
                  <c:v>166.24629999999999</c:v>
                </c:pt>
                <c:pt idx="10853">
                  <c:v>166.27279999999999</c:v>
                </c:pt>
                <c:pt idx="10854">
                  <c:v>166.29939999999999</c:v>
                </c:pt>
                <c:pt idx="10855">
                  <c:v>166.32599999999999</c:v>
                </c:pt>
                <c:pt idx="10856">
                  <c:v>166.3526</c:v>
                </c:pt>
                <c:pt idx="10857">
                  <c:v>166.3792</c:v>
                </c:pt>
                <c:pt idx="10858">
                  <c:v>166.4057</c:v>
                </c:pt>
                <c:pt idx="10859">
                  <c:v>166.4323</c:v>
                </c:pt>
                <c:pt idx="10860">
                  <c:v>166.4589</c:v>
                </c:pt>
                <c:pt idx="10861">
                  <c:v>166.4855</c:v>
                </c:pt>
                <c:pt idx="10862">
                  <c:v>166.5121</c:v>
                </c:pt>
                <c:pt idx="10863">
                  <c:v>166.53870000000001</c:v>
                </c:pt>
                <c:pt idx="10864">
                  <c:v>166.56530000000001</c:v>
                </c:pt>
                <c:pt idx="10865">
                  <c:v>166.59190000000001</c:v>
                </c:pt>
                <c:pt idx="10866">
                  <c:v>166.61850000000001</c:v>
                </c:pt>
                <c:pt idx="10867">
                  <c:v>166.64510000000001</c:v>
                </c:pt>
                <c:pt idx="10868">
                  <c:v>166.67169999999999</c:v>
                </c:pt>
                <c:pt idx="10869">
                  <c:v>166.69829999999999</c:v>
                </c:pt>
                <c:pt idx="10870">
                  <c:v>166.72499999999999</c:v>
                </c:pt>
                <c:pt idx="10871">
                  <c:v>166.7516</c:v>
                </c:pt>
                <c:pt idx="10872">
                  <c:v>166.7782</c:v>
                </c:pt>
                <c:pt idx="10873">
                  <c:v>166.8048</c:v>
                </c:pt>
                <c:pt idx="10874">
                  <c:v>166.8314</c:v>
                </c:pt>
                <c:pt idx="10875">
                  <c:v>166.85810000000001</c:v>
                </c:pt>
                <c:pt idx="10876">
                  <c:v>166.88470000000001</c:v>
                </c:pt>
                <c:pt idx="10877">
                  <c:v>166.91130000000001</c:v>
                </c:pt>
                <c:pt idx="10878">
                  <c:v>166.93790000000001</c:v>
                </c:pt>
                <c:pt idx="10879">
                  <c:v>166.96459999999999</c:v>
                </c:pt>
                <c:pt idx="10880">
                  <c:v>166.99119999999999</c:v>
                </c:pt>
                <c:pt idx="10881">
                  <c:v>167.01779999999999</c:v>
                </c:pt>
                <c:pt idx="10882">
                  <c:v>167.0445</c:v>
                </c:pt>
                <c:pt idx="10883">
                  <c:v>167.0711</c:v>
                </c:pt>
                <c:pt idx="10884">
                  <c:v>167.09780000000001</c:v>
                </c:pt>
                <c:pt idx="10885">
                  <c:v>167.12440000000001</c:v>
                </c:pt>
                <c:pt idx="10886">
                  <c:v>167.15100000000001</c:v>
                </c:pt>
                <c:pt idx="10887">
                  <c:v>167.17769999999999</c:v>
                </c:pt>
                <c:pt idx="10888">
                  <c:v>167.20429999999999</c:v>
                </c:pt>
                <c:pt idx="10889">
                  <c:v>167.23099999999999</c:v>
                </c:pt>
                <c:pt idx="10890">
                  <c:v>167.2577</c:v>
                </c:pt>
                <c:pt idx="10891">
                  <c:v>167.2843</c:v>
                </c:pt>
                <c:pt idx="10892">
                  <c:v>167.31100000000001</c:v>
                </c:pt>
                <c:pt idx="10893">
                  <c:v>167.33760000000001</c:v>
                </c:pt>
                <c:pt idx="10894">
                  <c:v>167.36429999999999</c:v>
                </c:pt>
                <c:pt idx="10895">
                  <c:v>167.39099999999999</c:v>
                </c:pt>
                <c:pt idx="10896">
                  <c:v>167.41759999999999</c:v>
                </c:pt>
                <c:pt idx="10897">
                  <c:v>167.4443</c:v>
                </c:pt>
                <c:pt idx="10898">
                  <c:v>167.471</c:v>
                </c:pt>
                <c:pt idx="10899">
                  <c:v>167.49770000000001</c:v>
                </c:pt>
                <c:pt idx="10900">
                  <c:v>167.52430000000001</c:v>
                </c:pt>
                <c:pt idx="10901">
                  <c:v>167.55099999999999</c:v>
                </c:pt>
                <c:pt idx="10902">
                  <c:v>167.57769999999999</c:v>
                </c:pt>
                <c:pt idx="10903">
                  <c:v>167.6044</c:v>
                </c:pt>
                <c:pt idx="10904">
                  <c:v>167.6311</c:v>
                </c:pt>
                <c:pt idx="10905">
                  <c:v>167.65770000000001</c:v>
                </c:pt>
                <c:pt idx="10906">
                  <c:v>167.68440000000001</c:v>
                </c:pt>
                <c:pt idx="10907">
                  <c:v>167.71109999999999</c:v>
                </c:pt>
                <c:pt idx="10908">
                  <c:v>167.73779999999999</c:v>
                </c:pt>
                <c:pt idx="10909">
                  <c:v>167.7645</c:v>
                </c:pt>
                <c:pt idx="10910">
                  <c:v>167.7912</c:v>
                </c:pt>
                <c:pt idx="10911">
                  <c:v>167.81790000000001</c:v>
                </c:pt>
                <c:pt idx="10912">
                  <c:v>167.84460000000001</c:v>
                </c:pt>
                <c:pt idx="10913">
                  <c:v>167.87129999999999</c:v>
                </c:pt>
                <c:pt idx="10914">
                  <c:v>167.898</c:v>
                </c:pt>
                <c:pt idx="10915">
                  <c:v>167.9247</c:v>
                </c:pt>
                <c:pt idx="10916">
                  <c:v>167.95140000000001</c:v>
                </c:pt>
                <c:pt idx="10917">
                  <c:v>167.97810000000001</c:v>
                </c:pt>
                <c:pt idx="10918">
                  <c:v>168.00489999999999</c:v>
                </c:pt>
                <c:pt idx="10919">
                  <c:v>168.0316</c:v>
                </c:pt>
                <c:pt idx="10920">
                  <c:v>168.0583</c:v>
                </c:pt>
                <c:pt idx="10921">
                  <c:v>168.08500000000001</c:v>
                </c:pt>
                <c:pt idx="10922">
                  <c:v>168.11170000000001</c:v>
                </c:pt>
                <c:pt idx="10923">
                  <c:v>168.13849999999999</c:v>
                </c:pt>
                <c:pt idx="10924">
                  <c:v>168.1652</c:v>
                </c:pt>
                <c:pt idx="10925">
                  <c:v>168.1919</c:v>
                </c:pt>
                <c:pt idx="10926">
                  <c:v>168.21870000000001</c:v>
                </c:pt>
                <c:pt idx="10927">
                  <c:v>168.24539999999999</c:v>
                </c:pt>
                <c:pt idx="10928">
                  <c:v>168.27209999999999</c:v>
                </c:pt>
                <c:pt idx="10929">
                  <c:v>168.2989</c:v>
                </c:pt>
                <c:pt idx="10930">
                  <c:v>168.32560000000001</c:v>
                </c:pt>
                <c:pt idx="10931">
                  <c:v>168.35230000000001</c:v>
                </c:pt>
                <c:pt idx="10932">
                  <c:v>168.37909999999999</c:v>
                </c:pt>
                <c:pt idx="10933">
                  <c:v>168.4058</c:v>
                </c:pt>
                <c:pt idx="10934">
                  <c:v>168.43260000000001</c:v>
                </c:pt>
                <c:pt idx="10935">
                  <c:v>168.45930000000001</c:v>
                </c:pt>
                <c:pt idx="10936">
                  <c:v>168.48609999999999</c:v>
                </c:pt>
                <c:pt idx="10937">
                  <c:v>168.5128</c:v>
                </c:pt>
                <c:pt idx="10938">
                  <c:v>168.53960000000001</c:v>
                </c:pt>
                <c:pt idx="10939">
                  <c:v>168.56639999999999</c:v>
                </c:pt>
                <c:pt idx="10940">
                  <c:v>168.59309999999999</c:v>
                </c:pt>
                <c:pt idx="10941">
                  <c:v>168.6199</c:v>
                </c:pt>
                <c:pt idx="10942">
                  <c:v>168.64670000000001</c:v>
                </c:pt>
                <c:pt idx="10943">
                  <c:v>168.67339999999999</c:v>
                </c:pt>
                <c:pt idx="10944">
                  <c:v>168.7002</c:v>
                </c:pt>
                <c:pt idx="10945">
                  <c:v>168.727</c:v>
                </c:pt>
                <c:pt idx="10946">
                  <c:v>168.75370000000001</c:v>
                </c:pt>
                <c:pt idx="10947">
                  <c:v>168.78049999999999</c:v>
                </c:pt>
                <c:pt idx="10948">
                  <c:v>168.8073</c:v>
                </c:pt>
                <c:pt idx="10949">
                  <c:v>168.83410000000001</c:v>
                </c:pt>
                <c:pt idx="10950">
                  <c:v>168.86089999999999</c:v>
                </c:pt>
                <c:pt idx="10951">
                  <c:v>168.88759999999999</c:v>
                </c:pt>
                <c:pt idx="10952">
                  <c:v>168.9144</c:v>
                </c:pt>
                <c:pt idx="10953">
                  <c:v>168.94120000000001</c:v>
                </c:pt>
                <c:pt idx="10954">
                  <c:v>168.96799999999999</c:v>
                </c:pt>
                <c:pt idx="10955">
                  <c:v>168.9948</c:v>
                </c:pt>
                <c:pt idx="10956">
                  <c:v>169.02160000000001</c:v>
                </c:pt>
                <c:pt idx="10957">
                  <c:v>169.04839999999999</c:v>
                </c:pt>
                <c:pt idx="10958">
                  <c:v>169.0752</c:v>
                </c:pt>
                <c:pt idx="10959">
                  <c:v>169.102</c:v>
                </c:pt>
                <c:pt idx="10960">
                  <c:v>169.12880000000001</c:v>
                </c:pt>
                <c:pt idx="10961">
                  <c:v>169.15559999999999</c:v>
                </c:pt>
                <c:pt idx="10962">
                  <c:v>169.1824</c:v>
                </c:pt>
                <c:pt idx="10963">
                  <c:v>169.20920000000001</c:v>
                </c:pt>
                <c:pt idx="10964">
                  <c:v>169.23599999999999</c:v>
                </c:pt>
                <c:pt idx="10965">
                  <c:v>169.2628</c:v>
                </c:pt>
                <c:pt idx="10966">
                  <c:v>169.28970000000001</c:v>
                </c:pt>
                <c:pt idx="10967">
                  <c:v>169.31649999999999</c:v>
                </c:pt>
                <c:pt idx="10968">
                  <c:v>169.3433</c:v>
                </c:pt>
                <c:pt idx="10969">
                  <c:v>169.37010000000001</c:v>
                </c:pt>
                <c:pt idx="10970">
                  <c:v>169.39689999999999</c:v>
                </c:pt>
                <c:pt idx="10971">
                  <c:v>169.4238</c:v>
                </c:pt>
                <c:pt idx="10972">
                  <c:v>169.45060000000001</c:v>
                </c:pt>
                <c:pt idx="10973">
                  <c:v>169.47739999999999</c:v>
                </c:pt>
                <c:pt idx="10974">
                  <c:v>169.5043</c:v>
                </c:pt>
                <c:pt idx="10975">
                  <c:v>169.53110000000001</c:v>
                </c:pt>
                <c:pt idx="10976">
                  <c:v>169.55789999999999</c:v>
                </c:pt>
                <c:pt idx="10977">
                  <c:v>169.5848</c:v>
                </c:pt>
                <c:pt idx="10978">
                  <c:v>169.61160000000001</c:v>
                </c:pt>
                <c:pt idx="10979">
                  <c:v>169.63849999999999</c:v>
                </c:pt>
                <c:pt idx="10980">
                  <c:v>169.6653</c:v>
                </c:pt>
                <c:pt idx="10981">
                  <c:v>169.69220000000001</c:v>
                </c:pt>
                <c:pt idx="10982">
                  <c:v>169.71899999999999</c:v>
                </c:pt>
                <c:pt idx="10983">
                  <c:v>169.74590000000001</c:v>
                </c:pt>
                <c:pt idx="10984">
                  <c:v>169.77269999999999</c:v>
                </c:pt>
                <c:pt idx="10985">
                  <c:v>169.7996</c:v>
                </c:pt>
                <c:pt idx="10986">
                  <c:v>169.82640000000001</c:v>
                </c:pt>
                <c:pt idx="10987">
                  <c:v>169.85329999999999</c:v>
                </c:pt>
                <c:pt idx="10988">
                  <c:v>169.8802</c:v>
                </c:pt>
                <c:pt idx="10989">
                  <c:v>169.90700000000001</c:v>
                </c:pt>
                <c:pt idx="10990">
                  <c:v>169.93389999999999</c:v>
                </c:pt>
                <c:pt idx="10991">
                  <c:v>169.96080000000001</c:v>
                </c:pt>
                <c:pt idx="10992">
                  <c:v>169.98759999999999</c:v>
                </c:pt>
                <c:pt idx="10993">
                  <c:v>170.0145</c:v>
                </c:pt>
                <c:pt idx="10994">
                  <c:v>170.04140000000001</c:v>
                </c:pt>
                <c:pt idx="10995">
                  <c:v>170.06829999999999</c:v>
                </c:pt>
                <c:pt idx="10996">
                  <c:v>170.0951</c:v>
                </c:pt>
                <c:pt idx="10997">
                  <c:v>170.12200000000001</c:v>
                </c:pt>
                <c:pt idx="10998">
                  <c:v>170.1489</c:v>
                </c:pt>
                <c:pt idx="10999">
                  <c:v>170.17580000000001</c:v>
                </c:pt>
                <c:pt idx="11000">
                  <c:v>170.20269999999999</c:v>
                </c:pt>
                <c:pt idx="11001">
                  <c:v>170.2296</c:v>
                </c:pt>
                <c:pt idx="11002">
                  <c:v>170.25649999999999</c:v>
                </c:pt>
                <c:pt idx="11003">
                  <c:v>170.2834</c:v>
                </c:pt>
                <c:pt idx="11004">
                  <c:v>170.31030000000001</c:v>
                </c:pt>
                <c:pt idx="11005">
                  <c:v>170.3372</c:v>
                </c:pt>
                <c:pt idx="11006">
                  <c:v>170.36410000000001</c:v>
                </c:pt>
                <c:pt idx="11007">
                  <c:v>170.39099999999999</c:v>
                </c:pt>
                <c:pt idx="11008">
                  <c:v>170.4179</c:v>
                </c:pt>
                <c:pt idx="11009">
                  <c:v>170.44479999999999</c:v>
                </c:pt>
                <c:pt idx="11010">
                  <c:v>170.4717</c:v>
                </c:pt>
                <c:pt idx="11011">
                  <c:v>170.49860000000001</c:v>
                </c:pt>
                <c:pt idx="11012">
                  <c:v>170.52549999999999</c:v>
                </c:pt>
                <c:pt idx="11013">
                  <c:v>170.55240000000001</c:v>
                </c:pt>
                <c:pt idx="11014">
                  <c:v>170.57929999999999</c:v>
                </c:pt>
                <c:pt idx="11015">
                  <c:v>170.6063</c:v>
                </c:pt>
                <c:pt idx="11016">
                  <c:v>170.63319999999999</c:v>
                </c:pt>
                <c:pt idx="11017">
                  <c:v>170.6601</c:v>
                </c:pt>
                <c:pt idx="11018">
                  <c:v>170.68700000000001</c:v>
                </c:pt>
                <c:pt idx="11019">
                  <c:v>170.714</c:v>
                </c:pt>
                <c:pt idx="11020">
                  <c:v>170.74090000000001</c:v>
                </c:pt>
                <c:pt idx="11021">
                  <c:v>170.76779999999999</c:v>
                </c:pt>
                <c:pt idx="11022">
                  <c:v>170.79480000000001</c:v>
                </c:pt>
                <c:pt idx="11023">
                  <c:v>170.82169999999999</c:v>
                </c:pt>
                <c:pt idx="11024">
                  <c:v>170.8486</c:v>
                </c:pt>
                <c:pt idx="11025">
                  <c:v>170.87559999999999</c:v>
                </c:pt>
                <c:pt idx="11026">
                  <c:v>170.9025</c:v>
                </c:pt>
                <c:pt idx="11027">
                  <c:v>170.92949999999999</c:v>
                </c:pt>
                <c:pt idx="11028">
                  <c:v>170.9564</c:v>
                </c:pt>
                <c:pt idx="11029">
                  <c:v>170.98339999999999</c:v>
                </c:pt>
                <c:pt idx="11030">
                  <c:v>171.0103</c:v>
                </c:pt>
                <c:pt idx="11031">
                  <c:v>171.03729999999999</c:v>
                </c:pt>
                <c:pt idx="11032">
                  <c:v>171.0642</c:v>
                </c:pt>
                <c:pt idx="11033">
                  <c:v>171.09119999999999</c:v>
                </c:pt>
                <c:pt idx="11034">
                  <c:v>171.1182</c:v>
                </c:pt>
                <c:pt idx="11035">
                  <c:v>171.14510000000001</c:v>
                </c:pt>
                <c:pt idx="11036">
                  <c:v>171.1721</c:v>
                </c:pt>
                <c:pt idx="11037">
                  <c:v>171.19909999999999</c:v>
                </c:pt>
                <c:pt idx="11038">
                  <c:v>171.226</c:v>
                </c:pt>
                <c:pt idx="11039">
                  <c:v>171.25299999999999</c:v>
                </c:pt>
                <c:pt idx="11040">
                  <c:v>171.28</c:v>
                </c:pt>
                <c:pt idx="11041">
                  <c:v>171.30690000000001</c:v>
                </c:pt>
                <c:pt idx="11042">
                  <c:v>171.3339</c:v>
                </c:pt>
                <c:pt idx="11043">
                  <c:v>171.36089999999999</c:v>
                </c:pt>
                <c:pt idx="11044">
                  <c:v>171.3879</c:v>
                </c:pt>
                <c:pt idx="11045">
                  <c:v>171.41489999999999</c:v>
                </c:pt>
                <c:pt idx="11046">
                  <c:v>171.4419</c:v>
                </c:pt>
                <c:pt idx="11047">
                  <c:v>171.46889999999999</c:v>
                </c:pt>
                <c:pt idx="11048">
                  <c:v>171.4958</c:v>
                </c:pt>
                <c:pt idx="11049">
                  <c:v>171.52279999999999</c:v>
                </c:pt>
                <c:pt idx="11050">
                  <c:v>171.5498</c:v>
                </c:pt>
                <c:pt idx="11051">
                  <c:v>171.57679999999999</c:v>
                </c:pt>
                <c:pt idx="11052">
                  <c:v>171.60380000000001</c:v>
                </c:pt>
                <c:pt idx="11053">
                  <c:v>171.63079999999999</c:v>
                </c:pt>
                <c:pt idx="11054">
                  <c:v>171.65780000000001</c:v>
                </c:pt>
                <c:pt idx="11055">
                  <c:v>171.6848</c:v>
                </c:pt>
                <c:pt idx="11056">
                  <c:v>171.71180000000001</c:v>
                </c:pt>
                <c:pt idx="11057">
                  <c:v>171.7388</c:v>
                </c:pt>
                <c:pt idx="11058">
                  <c:v>171.76589999999999</c:v>
                </c:pt>
                <c:pt idx="11059">
                  <c:v>171.7929</c:v>
                </c:pt>
                <c:pt idx="11060">
                  <c:v>171.81989999999999</c:v>
                </c:pt>
                <c:pt idx="11061">
                  <c:v>171.84690000000001</c:v>
                </c:pt>
                <c:pt idx="11062">
                  <c:v>171.87389999999999</c:v>
                </c:pt>
                <c:pt idx="11063">
                  <c:v>171.90100000000001</c:v>
                </c:pt>
                <c:pt idx="11064">
                  <c:v>171.928</c:v>
                </c:pt>
                <c:pt idx="11065">
                  <c:v>171.95500000000001</c:v>
                </c:pt>
                <c:pt idx="11066">
                  <c:v>171.982</c:v>
                </c:pt>
                <c:pt idx="11067">
                  <c:v>172.00909999999999</c:v>
                </c:pt>
                <c:pt idx="11068">
                  <c:v>172.0361</c:v>
                </c:pt>
                <c:pt idx="11069">
                  <c:v>172.06309999999999</c:v>
                </c:pt>
                <c:pt idx="11070">
                  <c:v>172.09020000000001</c:v>
                </c:pt>
                <c:pt idx="11071">
                  <c:v>172.1172</c:v>
                </c:pt>
                <c:pt idx="11072">
                  <c:v>172.14429999999999</c:v>
                </c:pt>
                <c:pt idx="11073">
                  <c:v>172.1713</c:v>
                </c:pt>
                <c:pt idx="11074">
                  <c:v>172.19829999999999</c:v>
                </c:pt>
                <c:pt idx="11075">
                  <c:v>172.22540000000001</c:v>
                </c:pt>
                <c:pt idx="11076">
                  <c:v>172.25239999999999</c:v>
                </c:pt>
                <c:pt idx="11077">
                  <c:v>172.27950000000001</c:v>
                </c:pt>
                <c:pt idx="11078">
                  <c:v>172.3065</c:v>
                </c:pt>
                <c:pt idx="11079">
                  <c:v>172.33359999999999</c:v>
                </c:pt>
                <c:pt idx="11080">
                  <c:v>172.36070000000001</c:v>
                </c:pt>
                <c:pt idx="11081">
                  <c:v>172.3877</c:v>
                </c:pt>
                <c:pt idx="11082">
                  <c:v>172.41480000000001</c:v>
                </c:pt>
                <c:pt idx="11083">
                  <c:v>172.4418</c:v>
                </c:pt>
                <c:pt idx="11084">
                  <c:v>172.46889999999999</c:v>
                </c:pt>
                <c:pt idx="11085">
                  <c:v>172.49600000000001</c:v>
                </c:pt>
                <c:pt idx="11086">
                  <c:v>172.5231</c:v>
                </c:pt>
                <c:pt idx="11087">
                  <c:v>172.55009999999999</c:v>
                </c:pt>
                <c:pt idx="11088">
                  <c:v>172.5772</c:v>
                </c:pt>
                <c:pt idx="11089">
                  <c:v>172.60429999999999</c:v>
                </c:pt>
                <c:pt idx="11090">
                  <c:v>172.63140000000001</c:v>
                </c:pt>
                <c:pt idx="11091">
                  <c:v>172.6584</c:v>
                </c:pt>
                <c:pt idx="11092">
                  <c:v>172.68549999999999</c:v>
                </c:pt>
                <c:pt idx="11093">
                  <c:v>172.71260000000001</c:v>
                </c:pt>
                <c:pt idx="11094">
                  <c:v>172.7397</c:v>
                </c:pt>
                <c:pt idx="11095">
                  <c:v>172.76679999999999</c:v>
                </c:pt>
                <c:pt idx="11096">
                  <c:v>172.79390000000001</c:v>
                </c:pt>
                <c:pt idx="11097">
                  <c:v>172.821</c:v>
                </c:pt>
                <c:pt idx="11098">
                  <c:v>172.84809999999999</c:v>
                </c:pt>
                <c:pt idx="11099">
                  <c:v>172.87520000000001</c:v>
                </c:pt>
                <c:pt idx="11100">
                  <c:v>172.9023</c:v>
                </c:pt>
                <c:pt idx="11101">
                  <c:v>172.92939999999999</c:v>
                </c:pt>
                <c:pt idx="11102">
                  <c:v>172.95650000000001</c:v>
                </c:pt>
                <c:pt idx="11103">
                  <c:v>172.9836</c:v>
                </c:pt>
                <c:pt idx="11104">
                  <c:v>173.01070000000001</c:v>
                </c:pt>
                <c:pt idx="11105">
                  <c:v>173.0378</c:v>
                </c:pt>
                <c:pt idx="11106">
                  <c:v>173.06489999999999</c:v>
                </c:pt>
                <c:pt idx="11107">
                  <c:v>173.09209999999999</c:v>
                </c:pt>
                <c:pt idx="11108">
                  <c:v>173.11920000000001</c:v>
                </c:pt>
                <c:pt idx="11109">
                  <c:v>173.1463</c:v>
                </c:pt>
                <c:pt idx="11110">
                  <c:v>173.17339999999999</c:v>
                </c:pt>
                <c:pt idx="11111">
                  <c:v>173.20050000000001</c:v>
                </c:pt>
                <c:pt idx="11112">
                  <c:v>173.2277</c:v>
                </c:pt>
                <c:pt idx="11113">
                  <c:v>173.25479999999999</c:v>
                </c:pt>
                <c:pt idx="11114">
                  <c:v>173.28190000000001</c:v>
                </c:pt>
                <c:pt idx="11115">
                  <c:v>173.3091</c:v>
                </c:pt>
                <c:pt idx="11116">
                  <c:v>173.33619999999999</c:v>
                </c:pt>
                <c:pt idx="11117">
                  <c:v>173.36330000000001</c:v>
                </c:pt>
                <c:pt idx="11118">
                  <c:v>173.3905</c:v>
                </c:pt>
                <c:pt idx="11119">
                  <c:v>173.41759999999999</c:v>
                </c:pt>
                <c:pt idx="11120">
                  <c:v>173.44470000000001</c:v>
                </c:pt>
                <c:pt idx="11121">
                  <c:v>173.47190000000001</c:v>
                </c:pt>
                <c:pt idx="11122">
                  <c:v>173.499</c:v>
                </c:pt>
                <c:pt idx="11123">
                  <c:v>173.52619999999999</c:v>
                </c:pt>
                <c:pt idx="11124">
                  <c:v>173.55330000000001</c:v>
                </c:pt>
                <c:pt idx="11125">
                  <c:v>173.5805</c:v>
                </c:pt>
                <c:pt idx="11126">
                  <c:v>173.60769999999999</c:v>
                </c:pt>
                <c:pt idx="11127">
                  <c:v>173.63480000000001</c:v>
                </c:pt>
                <c:pt idx="11128">
                  <c:v>173.66200000000001</c:v>
                </c:pt>
                <c:pt idx="11129">
                  <c:v>173.6891</c:v>
                </c:pt>
                <c:pt idx="11130">
                  <c:v>173.71629999999999</c:v>
                </c:pt>
                <c:pt idx="11131">
                  <c:v>173.74350000000001</c:v>
                </c:pt>
                <c:pt idx="11132">
                  <c:v>173.7706</c:v>
                </c:pt>
                <c:pt idx="11133">
                  <c:v>173.7978</c:v>
                </c:pt>
                <c:pt idx="11134">
                  <c:v>173.82499999999999</c:v>
                </c:pt>
                <c:pt idx="11135">
                  <c:v>173.85220000000001</c:v>
                </c:pt>
                <c:pt idx="11136">
                  <c:v>173.8793</c:v>
                </c:pt>
                <c:pt idx="11137">
                  <c:v>173.90649999999999</c:v>
                </c:pt>
                <c:pt idx="11138">
                  <c:v>173.93369999999999</c:v>
                </c:pt>
                <c:pt idx="11139">
                  <c:v>173.96090000000001</c:v>
                </c:pt>
                <c:pt idx="11140">
                  <c:v>173.9881</c:v>
                </c:pt>
                <c:pt idx="11141">
                  <c:v>174.0153</c:v>
                </c:pt>
                <c:pt idx="11142">
                  <c:v>174.04239999999999</c:v>
                </c:pt>
                <c:pt idx="11143">
                  <c:v>174.06960000000001</c:v>
                </c:pt>
                <c:pt idx="11144">
                  <c:v>174.0968</c:v>
                </c:pt>
                <c:pt idx="11145">
                  <c:v>174.124</c:v>
                </c:pt>
                <c:pt idx="11146">
                  <c:v>174.15119999999999</c:v>
                </c:pt>
                <c:pt idx="11147">
                  <c:v>174.17840000000001</c:v>
                </c:pt>
                <c:pt idx="11148">
                  <c:v>174.2056</c:v>
                </c:pt>
                <c:pt idx="11149">
                  <c:v>174.2328</c:v>
                </c:pt>
                <c:pt idx="11150">
                  <c:v>174.26</c:v>
                </c:pt>
                <c:pt idx="11151">
                  <c:v>174.28729999999999</c:v>
                </c:pt>
                <c:pt idx="11152">
                  <c:v>174.31450000000001</c:v>
                </c:pt>
                <c:pt idx="11153">
                  <c:v>174.3417</c:v>
                </c:pt>
                <c:pt idx="11154">
                  <c:v>174.3689</c:v>
                </c:pt>
                <c:pt idx="11155">
                  <c:v>174.39609999999999</c:v>
                </c:pt>
                <c:pt idx="11156">
                  <c:v>174.42330000000001</c:v>
                </c:pt>
                <c:pt idx="11157">
                  <c:v>174.45060000000001</c:v>
                </c:pt>
                <c:pt idx="11158">
                  <c:v>174.4778</c:v>
                </c:pt>
                <c:pt idx="11159">
                  <c:v>174.505</c:v>
                </c:pt>
                <c:pt idx="11160">
                  <c:v>174.53219999999999</c:v>
                </c:pt>
                <c:pt idx="11161">
                  <c:v>174.55950000000001</c:v>
                </c:pt>
                <c:pt idx="11162">
                  <c:v>174.58670000000001</c:v>
                </c:pt>
                <c:pt idx="11163">
                  <c:v>174.6139</c:v>
                </c:pt>
                <c:pt idx="11164">
                  <c:v>174.6412</c:v>
                </c:pt>
                <c:pt idx="11165">
                  <c:v>174.66839999999999</c:v>
                </c:pt>
                <c:pt idx="11166">
                  <c:v>174.69560000000001</c:v>
                </c:pt>
                <c:pt idx="11167">
                  <c:v>174.72290000000001</c:v>
                </c:pt>
                <c:pt idx="11168">
                  <c:v>174.7501</c:v>
                </c:pt>
                <c:pt idx="11169">
                  <c:v>174.7774</c:v>
                </c:pt>
                <c:pt idx="11170">
                  <c:v>174.80459999999999</c:v>
                </c:pt>
                <c:pt idx="11171">
                  <c:v>174.83189999999999</c:v>
                </c:pt>
                <c:pt idx="11172">
                  <c:v>174.85910000000001</c:v>
                </c:pt>
                <c:pt idx="11173">
                  <c:v>174.88640000000001</c:v>
                </c:pt>
                <c:pt idx="11174">
                  <c:v>174.91370000000001</c:v>
                </c:pt>
                <c:pt idx="11175">
                  <c:v>174.9409</c:v>
                </c:pt>
                <c:pt idx="11176">
                  <c:v>174.9682</c:v>
                </c:pt>
                <c:pt idx="11177">
                  <c:v>174.99549999999999</c:v>
                </c:pt>
                <c:pt idx="11178">
                  <c:v>175.02269999999999</c:v>
                </c:pt>
                <c:pt idx="11179">
                  <c:v>175.05</c:v>
                </c:pt>
                <c:pt idx="11180">
                  <c:v>175.07730000000001</c:v>
                </c:pt>
                <c:pt idx="11181">
                  <c:v>175.1045</c:v>
                </c:pt>
                <c:pt idx="11182">
                  <c:v>175.1318</c:v>
                </c:pt>
                <c:pt idx="11183">
                  <c:v>175.1591</c:v>
                </c:pt>
                <c:pt idx="11184">
                  <c:v>175.18639999999999</c:v>
                </c:pt>
                <c:pt idx="11185">
                  <c:v>175.21360000000001</c:v>
                </c:pt>
                <c:pt idx="11186">
                  <c:v>175.24090000000001</c:v>
                </c:pt>
                <c:pt idx="11187">
                  <c:v>175.26820000000001</c:v>
                </c:pt>
                <c:pt idx="11188">
                  <c:v>175.2955</c:v>
                </c:pt>
                <c:pt idx="11189">
                  <c:v>175.3228</c:v>
                </c:pt>
                <c:pt idx="11190">
                  <c:v>175.3501</c:v>
                </c:pt>
                <c:pt idx="11191">
                  <c:v>175.37739999999999</c:v>
                </c:pt>
                <c:pt idx="11192">
                  <c:v>175.40469999999999</c:v>
                </c:pt>
                <c:pt idx="11193">
                  <c:v>175.43199999999999</c:v>
                </c:pt>
                <c:pt idx="11194">
                  <c:v>175.45930000000001</c:v>
                </c:pt>
                <c:pt idx="11195">
                  <c:v>175.48660000000001</c:v>
                </c:pt>
                <c:pt idx="11196">
                  <c:v>175.51390000000001</c:v>
                </c:pt>
                <c:pt idx="11197">
                  <c:v>175.5412</c:v>
                </c:pt>
                <c:pt idx="11198">
                  <c:v>175.5685</c:v>
                </c:pt>
                <c:pt idx="11199">
                  <c:v>175.5958</c:v>
                </c:pt>
                <c:pt idx="11200">
                  <c:v>175.62309999999999</c:v>
                </c:pt>
                <c:pt idx="11201">
                  <c:v>175.65039999999999</c:v>
                </c:pt>
                <c:pt idx="11202">
                  <c:v>175.67769999999999</c:v>
                </c:pt>
                <c:pt idx="11203">
                  <c:v>175.70509999999999</c:v>
                </c:pt>
                <c:pt idx="11204">
                  <c:v>175.73240000000001</c:v>
                </c:pt>
                <c:pt idx="11205">
                  <c:v>175.75970000000001</c:v>
                </c:pt>
                <c:pt idx="11206">
                  <c:v>175.78700000000001</c:v>
                </c:pt>
                <c:pt idx="11207">
                  <c:v>175.81440000000001</c:v>
                </c:pt>
                <c:pt idx="11208">
                  <c:v>175.8417</c:v>
                </c:pt>
                <c:pt idx="11209">
                  <c:v>175.869</c:v>
                </c:pt>
                <c:pt idx="11210">
                  <c:v>175.8964</c:v>
                </c:pt>
                <c:pt idx="11211">
                  <c:v>175.9237</c:v>
                </c:pt>
                <c:pt idx="11212">
                  <c:v>175.95099999999999</c:v>
                </c:pt>
                <c:pt idx="11213">
                  <c:v>175.97839999999999</c:v>
                </c:pt>
                <c:pt idx="11214">
                  <c:v>176.00569999999999</c:v>
                </c:pt>
                <c:pt idx="11215">
                  <c:v>176.03309999999999</c:v>
                </c:pt>
                <c:pt idx="11216">
                  <c:v>176.06039999999999</c:v>
                </c:pt>
                <c:pt idx="11217">
                  <c:v>176.08779999999999</c:v>
                </c:pt>
                <c:pt idx="11218">
                  <c:v>176.11510000000001</c:v>
                </c:pt>
                <c:pt idx="11219">
                  <c:v>176.14250000000001</c:v>
                </c:pt>
                <c:pt idx="11220">
                  <c:v>176.16980000000001</c:v>
                </c:pt>
                <c:pt idx="11221">
                  <c:v>176.19720000000001</c:v>
                </c:pt>
                <c:pt idx="11222">
                  <c:v>176.22450000000001</c:v>
                </c:pt>
                <c:pt idx="11223">
                  <c:v>176.25190000000001</c:v>
                </c:pt>
                <c:pt idx="11224">
                  <c:v>176.27930000000001</c:v>
                </c:pt>
                <c:pt idx="11225">
                  <c:v>176.30670000000001</c:v>
                </c:pt>
                <c:pt idx="11226">
                  <c:v>176.334</c:v>
                </c:pt>
                <c:pt idx="11227">
                  <c:v>176.3614</c:v>
                </c:pt>
                <c:pt idx="11228">
                  <c:v>176.3888</c:v>
                </c:pt>
                <c:pt idx="11229">
                  <c:v>176.4161</c:v>
                </c:pt>
                <c:pt idx="11230">
                  <c:v>176.4435</c:v>
                </c:pt>
                <c:pt idx="11231">
                  <c:v>176.4709</c:v>
                </c:pt>
                <c:pt idx="11232">
                  <c:v>176.4983</c:v>
                </c:pt>
                <c:pt idx="11233">
                  <c:v>176.5257</c:v>
                </c:pt>
                <c:pt idx="11234">
                  <c:v>176.553</c:v>
                </c:pt>
                <c:pt idx="11235">
                  <c:v>176.5804</c:v>
                </c:pt>
                <c:pt idx="11236">
                  <c:v>176.6078</c:v>
                </c:pt>
                <c:pt idx="11237">
                  <c:v>176.6352</c:v>
                </c:pt>
                <c:pt idx="11238">
                  <c:v>176.6626</c:v>
                </c:pt>
                <c:pt idx="11239">
                  <c:v>176.69</c:v>
                </c:pt>
                <c:pt idx="11240">
                  <c:v>176.7174</c:v>
                </c:pt>
                <c:pt idx="11241">
                  <c:v>176.7448</c:v>
                </c:pt>
                <c:pt idx="11242">
                  <c:v>176.7722</c:v>
                </c:pt>
                <c:pt idx="11243">
                  <c:v>176.7996</c:v>
                </c:pt>
                <c:pt idx="11244">
                  <c:v>176.827</c:v>
                </c:pt>
                <c:pt idx="11245">
                  <c:v>176.8544</c:v>
                </c:pt>
                <c:pt idx="11246">
                  <c:v>176.8818</c:v>
                </c:pt>
                <c:pt idx="11247">
                  <c:v>176.9093</c:v>
                </c:pt>
                <c:pt idx="11248">
                  <c:v>176.9367</c:v>
                </c:pt>
                <c:pt idx="11249">
                  <c:v>176.9641</c:v>
                </c:pt>
                <c:pt idx="11250">
                  <c:v>176.9915</c:v>
                </c:pt>
                <c:pt idx="11251">
                  <c:v>177.0189</c:v>
                </c:pt>
                <c:pt idx="11252">
                  <c:v>177.04640000000001</c:v>
                </c:pt>
                <c:pt idx="11253">
                  <c:v>177.07380000000001</c:v>
                </c:pt>
                <c:pt idx="11254">
                  <c:v>177.10120000000001</c:v>
                </c:pt>
                <c:pt idx="11255">
                  <c:v>177.12860000000001</c:v>
                </c:pt>
                <c:pt idx="11256">
                  <c:v>177.15610000000001</c:v>
                </c:pt>
                <c:pt idx="11257">
                  <c:v>177.18350000000001</c:v>
                </c:pt>
                <c:pt idx="11258">
                  <c:v>177.21090000000001</c:v>
                </c:pt>
                <c:pt idx="11259">
                  <c:v>177.23840000000001</c:v>
                </c:pt>
                <c:pt idx="11260">
                  <c:v>177.26580000000001</c:v>
                </c:pt>
                <c:pt idx="11261">
                  <c:v>177.29329999999999</c:v>
                </c:pt>
                <c:pt idx="11262">
                  <c:v>177.32069999999999</c:v>
                </c:pt>
                <c:pt idx="11263">
                  <c:v>177.34819999999999</c:v>
                </c:pt>
                <c:pt idx="11264">
                  <c:v>177.37559999999999</c:v>
                </c:pt>
                <c:pt idx="11265">
                  <c:v>177.40309999999999</c:v>
                </c:pt>
                <c:pt idx="11266">
                  <c:v>177.43049999999999</c:v>
                </c:pt>
                <c:pt idx="11267">
                  <c:v>177.458</c:v>
                </c:pt>
                <c:pt idx="11268">
                  <c:v>177.4854</c:v>
                </c:pt>
                <c:pt idx="11269">
                  <c:v>177.5129</c:v>
                </c:pt>
                <c:pt idx="11270">
                  <c:v>177.5403</c:v>
                </c:pt>
                <c:pt idx="11271">
                  <c:v>177.56780000000001</c:v>
                </c:pt>
                <c:pt idx="11272">
                  <c:v>177.59530000000001</c:v>
                </c:pt>
                <c:pt idx="11273">
                  <c:v>177.62270000000001</c:v>
                </c:pt>
                <c:pt idx="11274">
                  <c:v>177.65020000000001</c:v>
                </c:pt>
                <c:pt idx="11275">
                  <c:v>177.67769999999999</c:v>
                </c:pt>
                <c:pt idx="11276">
                  <c:v>177.70519999999999</c:v>
                </c:pt>
                <c:pt idx="11277">
                  <c:v>177.73259999999999</c:v>
                </c:pt>
                <c:pt idx="11278">
                  <c:v>177.76009999999999</c:v>
                </c:pt>
                <c:pt idx="11279">
                  <c:v>177.7876</c:v>
                </c:pt>
                <c:pt idx="11280">
                  <c:v>177.8151</c:v>
                </c:pt>
                <c:pt idx="11281">
                  <c:v>177.8426</c:v>
                </c:pt>
                <c:pt idx="11282">
                  <c:v>177.87010000000001</c:v>
                </c:pt>
                <c:pt idx="11283">
                  <c:v>177.89760000000001</c:v>
                </c:pt>
                <c:pt idx="11284">
                  <c:v>177.92500000000001</c:v>
                </c:pt>
                <c:pt idx="11285">
                  <c:v>177.95249999999999</c:v>
                </c:pt>
                <c:pt idx="11286">
                  <c:v>177.98</c:v>
                </c:pt>
                <c:pt idx="11287">
                  <c:v>178.00749999999999</c:v>
                </c:pt>
                <c:pt idx="11288">
                  <c:v>178.035</c:v>
                </c:pt>
                <c:pt idx="11289">
                  <c:v>178.0625</c:v>
                </c:pt>
                <c:pt idx="11290">
                  <c:v>178.09</c:v>
                </c:pt>
                <c:pt idx="11291">
                  <c:v>178.11750000000001</c:v>
                </c:pt>
                <c:pt idx="11292">
                  <c:v>178.14510000000001</c:v>
                </c:pt>
                <c:pt idx="11293">
                  <c:v>178.17259999999999</c:v>
                </c:pt>
                <c:pt idx="11294">
                  <c:v>178.20009999999999</c:v>
                </c:pt>
                <c:pt idx="11295">
                  <c:v>178.2276</c:v>
                </c:pt>
                <c:pt idx="11296">
                  <c:v>178.2551</c:v>
                </c:pt>
                <c:pt idx="11297">
                  <c:v>178.2826</c:v>
                </c:pt>
                <c:pt idx="11298">
                  <c:v>178.31020000000001</c:v>
                </c:pt>
                <c:pt idx="11299">
                  <c:v>178.33770000000001</c:v>
                </c:pt>
                <c:pt idx="11300">
                  <c:v>178.36519999999999</c:v>
                </c:pt>
                <c:pt idx="11301">
                  <c:v>178.39269999999999</c:v>
                </c:pt>
                <c:pt idx="11302">
                  <c:v>178.4203</c:v>
                </c:pt>
                <c:pt idx="11303">
                  <c:v>178.4478</c:v>
                </c:pt>
                <c:pt idx="11304">
                  <c:v>178.4753</c:v>
                </c:pt>
                <c:pt idx="11305">
                  <c:v>178.50290000000001</c:v>
                </c:pt>
                <c:pt idx="11306">
                  <c:v>178.53039999999999</c:v>
                </c:pt>
                <c:pt idx="11307">
                  <c:v>178.55789999999999</c:v>
                </c:pt>
                <c:pt idx="11308">
                  <c:v>178.5855</c:v>
                </c:pt>
                <c:pt idx="11309">
                  <c:v>178.613</c:v>
                </c:pt>
                <c:pt idx="11310">
                  <c:v>178.64060000000001</c:v>
                </c:pt>
                <c:pt idx="11311">
                  <c:v>178.66810000000001</c:v>
                </c:pt>
                <c:pt idx="11312">
                  <c:v>178.69569999999999</c:v>
                </c:pt>
                <c:pt idx="11313">
                  <c:v>178.72319999999999</c:v>
                </c:pt>
                <c:pt idx="11314">
                  <c:v>178.7508</c:v>
                </c:pt>
                <c:pt idx="11315">
                  <c:v>178.7783</c:v>
                </c:pt>
                <c:pt idx="11316">
                  <c:v>178.80590000000001</c:v>
                </c:pt>
                <c:pt idx="11317">
                  <c:v>178.83349999999999</c:v>
                </c:pt>
                <c:pt idx="11318">
                  <c:v>178.86099999999999</c:v>
                </c:pt>
                <c:pt idx="11319">
                  <c:v>178.8886</c:v>
                </c:pt>
                <c:pt idx="11320">
                  <c:v>178.9162</c:v>
                </c:pt>
                <c:pt idx="11321">
                  <c:v>178.94370000000001</c:v>
                </c:pt>
                <c:pt idx="11322">
                  <c:v>178.97130000000001</c:v>
                </c:pt>
                <c:pt idx="11323">
                  <c:v>178.99889999999999</c:v>
                </c:pt>
                <c:pt idx="11324">
                  <c:v>179.0265</c:v>
                </c:pt>
                <c:pt idx="11325">
                  <c:v>179.054</c:v>
                </c:pt>
                <c:pt idx="11326">
                  <c:v>179.08160000000001</c:v>
                </c:pt>
                <c:pt idx="11327">
                  <c:v>179.10919999999999</c:v>
                </c:pt>
                <c:pt idx="11328">
                  <c:v>179.13679999999999</c:v>
                </c:pt>
                <c:pt idx="11329">
                  <c:v>179.1644</c:v>
                </c:pt>
                <c:pt idx="11330">
                  <c:v>179.19200000000001</c:v>
                </c:pt>
                <c:pt idx="11331">
                  <c:v>179.21960000000001</c:v>
                </c:pt>
                <c:pt idx="11332">
                  <c:v>179.24709999999999</c:v>
                </c:pt>
                <c:pt idx="11333">
                  <c:v>179.2747</c:v>
                </c:pt>
                <c:pt idx="11334">
                  <c:v>179.3023</c:v>
                </c:pt>
                <c:pt idx="11335">
                  <c:v>179.32990000000001</c:v>
                </c:pt>
                <c:pt idx="11336">
                  <c:v>179.35749999999999</c:v>
                </c:pt>
                <c:pt idx="11337">
                  <c:v>179.38509999999999</c:v>
                </c:pt>
                <c:pt idx="11338">
                  <c:v>179.4128</c:v>
                </c:pt>
                <c:pt idx="11339">
                  <c:v>179.44040000000001</c:v>
                </c:pt>
                <c:pt idx="11340">
                  <c:v>179.46799999999999</c:v>
                </c:pt>
                <c:pt idx="11341">
                  <c:v>179.4956</c:v>
                </c:pt>
                <c:pt idx="11342">
                  <c:v>179.5232</c:v>
                </c:pt>
                <c:pt idx="11343">
                  <c:v>179.55080000000001</c:v>
                </c:pt>
                <c:pt idx="11344">
                  <c:v>179.57839999999999</c:v>
                </c:pt>
                <c:pt idx="11345">
                  <c:v>179.6061</c:v>
                </c:pt>
                <c:pt idx="11346">
                  <c:v>179.6337</c:v>
                </c:pt>
                <c:pt idx="11347">
                  <c:v>179.66130000000001</c:v>
                </c:pt>
                <c:pt idx="11348">
                  <c:v>179.68889999999999</c:v>
                </c:pt>
                <c:pt idx="11349">
                  <c:v>179.7166</c:v>
                </c:pt>
                <c:pt idx="11350">
                  <c:v>179.74420000000001</c:v>
                </c:pt>
                <c:pt idx="11351">
                  <c:v>179.77180000000001</c:v>
                </c:pt>
                <c:pt idx="11352">
                  <c:v>179.79949999999999</c:v>
                </c:pt>
                <c:pt idx="11353">
                  <c:v>179.8271</c:v>
                </c:pt>
                <c:pt idx="11354">
                  <c:v>179.85480000000001</c:v>
                </c:pt>
                <c:pt idx="11355">
                  <c:v>179.88239999999999</c:v>
                </c:pt>
                <c:pt idx="11356">
                  <c:v>179.91</c:v>
                </c:pt>
                <c:pt idx="11357">
                  <c:v>179.93770000000001</c:v>
                </c:pt>
                <c:pt idx="11358">
                  <c:v>179.96530000000001</c:v>
                </c:pt>
                <c:pt idx="11359">
                  <c:v>179.99299999999999</c:v>
                </c:pt>
                <c:pt idx="11360">
                  <c:v>180.0206</c:v>
                </c:pt>
                <c:pt idx="11361">
                  <c:v>180.04830000000001</c:v>
                </c:pt>
                <c:pt idx="11362">
                  <c:v>180.07599999999999</c:v>
                </c:pt>
                <c:pt idx="11363">
                  <c:v>180.1036</c:v>
                </c:pt>
                <c:pt idx="11364">
                  <c:v>180.13130000000001</c:v>
                </c:pt>
                <c:pt idx="11365">
                  <c:v>180.15889999999999</c:v>
                </c:pt>
                <c:pt idx="11366">
                  <c:v>180.1866</c:v>
                </c:pt>
                <c:pt idx="11367">
                  <c:v>180.21430000000001</c:v>
                </c:pt>
                <c:pt idx="11368">
                  <c:v>180.24189999999999</c:v>
                </c:pt>
                <c:pt idx="11369">
                  <c:v>180.2696</c:v>
                </c:pt>
                <c:pt idx="11370">
                  <c:v>180.29730000000001</c:v>
                </c:pt>
                <c:pt idx="11371">
                  <c:v>180.32499999999999</c:v>
                </c:pt>
                <c:pt idx="11372">
                  <c:v>180.3526</c:v>
                </c:pt>
                <c:pt idx="11373">
                  <c:v>180.38030000000001</c:v>
                </c:pt>
                <c:pt idx="11374">
                  <c:v>180.40799999999999</c:v>
                </c:pt>
                <c:pt idx="11375">
                  <c:v>180.4357</c:v>
                </c:pt>
                <c:pt idx="11376">
                  <c:v>180.46340000000001</c:v>
                </c:pt>
                <c:pt idx="11377">
                  <c:v>180.49109999999999</c:v>
                </c:pt>
                <c:pt idx="11378">
                  <c:v>180.5188</c:v>
                </c:pt>
                <c:pt idx="11379">
                  <c:v>180.54650000000001</c:v>
                </c:pt>
                <c:pt idx="11380">
                  <c:v>180.57419999999999</c:v>
                </c:pt>
                <c:pt idx="11381">
                  <c:v>180.6019</c:v>
                </c:pt>
                <c:pt idx="11382">
                  <c:v>180.62950000000001</c:v>
                </c:pt>
                <c:pt idx="11383">
                  <c:v>180.65729999999999</c:v>
                </c:pt>
                <c:pt idx="11384">
                  <c:v>180.685</c:v>
                </c:pt>
                <c:pt idx="11385">
                  <c:v>180.71270000000001</c:v>
                </c:pt>
                <c:pt idx="11386">
                  <c:v>180.74039999999999</c:v>
                </c:pt>
                <c:pt idx="11387">
                  <c:v>180.7681</c:v>
                </c:pt>
                <c:pt idx="11388">
                  <c:v>180.79580000000001</c:v>
                </c:pt>
                <c:pt idx="11389">
                  <c:v>180.8235</c:v>
                </c:pt>
                <c:pt idx="11390">
                  <c:v>180.85120000000001</c:v>
                </c:pt>
                <c:pt idx="11391">
                  <c:v>180.87899999999999</c:v>
                </c:pt>
                <c:pt idx="11392">
                  <c:v>180.9067</c:v>
                </c:pt>
                <c:pt idx="11393">
                  <c:v>180.93440000000001</c:v>
                </c:pt>
                <c:pt idx="11394">
                  <c:v>180.96209999999999</c:v>
                </c:pt>
                <c:pt idx="11395">
                  <c:v>180.98990000000001</c:v>
                </c:pt>
                <c:pt idx="11396">
                  <c:v>181.01759999999999</c:v>
                </c:pt>
                <c:pt idx="11397">
                  <c:v>181.0453</c:v>
                </c:pt>
                <c:pt idx="11398">
                  <c:v>181.07300000000001</c:v>
                </c:pt>
                <c:pt idx="11399">
                  <c:v>181.10079999999999</c:v>
                </c:pt>
                <c:pt idx="11400">
                  <c:v>181.1285</c:v>
                </c:pt>
                <c:pt idx="11401">
                  <c:v>181.15629999999999</c:v>
                </c:pt>
                <c:pt idx="11402">
                  <c:v>181.184</c:v>
                </c:pt>
                <c:pt idx="11403">
                  <c:v>181.21170000000001</c:v>
                </c:pt>
                <c:pt idx="11404">
                  <c:v>181.23949999999999</c:v>
                </c:pt>
                <c:pt idx="11405">
                  <c:v>181.2672</c:v>
                </c:pt>
                <c:pt idx="11406">
                  <c:v>181.29499999999999</c:v>
                </c:pt>
                <c:pt idx="11407">
                  <c:v>181.3228</c:v>
                </c:pt>
                <c:pt idx="11408">
                  <c:v>181.35050000000001</c:v>
                </c:pt>
                <c:pt idx="11409">
                  <c:v>181.3783</c:v>
                </c:pt>
                <c:pt idx="11410">
                  <c:v>181.40600000000001</c:v>
                </c:pt>
                <c:pt idx="11411">
                  <c:v>181.43379999999999</c:v>
                </c:pt>
                <c:pt idx="11412">
                  <c:v>181.4615</c:v>
                </c:pt>
                <c:pt idx="11413">
                  <c:v>181.48929999999999</c:v>
                </c:pt>
                <c:pt idx="11414">
                  <c:v>181.5171</c:v>
                </c:pt>
                <c:pt idx="11415">
                  <c:v>181.54480000000001</c:v>
                </c:pt>
                <c:pt idx="11416">
                  <c:v>181.57259999999999</c:v>
                </c:pt>
                <c:pt idx="11417">
                  <c:v>181.60040000000001</c:v>
                </c:pt>
                <c:pt idx="11418">
                  <c:v>181.62819999999999</c:v>
                </c:pt>
                <c:pt idx="11419">
                  <c:v>181.6559</c:v>
                </c:pt>
                <c:pt idx="11420">
                  <c:v>181.68369999999999</c:v>
                </c:pt>
                <c:pt idx="11421">
                  <c:v>181.7115</c:v>
                </c:pt>
                <c:pt idx="11422">
                  <c:v>181.73929999999999</c:v>
                </c:pt>
                <c:pt idx="11423">
                  <c:v>181.7671</c:v>
                </c:pt>
                <c:pt idx="11424">
                  <c:v>181.79490000000001</c:v>
                </c:pt>
                <c:pt idx="11425">
                  <c:v>181.8227</c:v>
                </c:pt>
                <c:pt idx="11426">
                  <c:v>181.85050000000001</c:v>
                </c:pt>
                <c:pt idx="11427">
                  <c:v>181.8783</c:v>
                </c:pt>
                <c:pt idx="11428">
                  <c:v>181.90610000000001</c:v>
                </c:pt>
                <c:pt idx="11429">
                  <c:v>181.93389999999999</c:v>
                </c:pt>
                <c:pt idx="11430">
                  <c:v>181.96170000000001</c:v>
                </c:pt>
                <c:pt idx="11431">
                  <c:v>181.98949999999999</c:v>
                </c:pt>
                <c:pt idx="11432">
                  <c:v>182.01730000000001</c:v>
                </c:pt>
                <c:pt idx="11433">
                  <c:v>182.04509999999999</c:v>
                </c:pt>
                <c:pt idx="11434">
                  <c:v>182.0729</c:v>
                </c:pt>
                <c:pt idx="11435">
                  <c:v>182.10069999999999</c:v>
                </c:pt>
                <c:pt idx="11436">
                  <c:v>182.1285</c:v>
                </c:pt>
                <c:pt idx="11437">
                  <c:v>182.15629999999999</c:v>
                </c:pt>
                <c:pt idx="11438">
                  <c:v>182.1842</c:v>
                </c:pt>
                <c:pt idx="11439">
                  <c:v>182.21199999999999</c:v>
                </c:pt>
                <c:pt idx="11440">
                  <c:v>182.2398</c:v>
                </c:pt>
                <c:pt idx="11441">
                  <c:v>182.26759999999999</c:v>
                </c:pt>
                <c:pt idx="11442">
                  <c:v>182.2955</c:v>
                </c:pt>
                <c:pt idx="11443">
                  <c:v>182.32329999999999</c:v>
                </c:pt>
                <c:pt idx="11444">
                  <c:v>182.3511</c:v>
                </c:pt>
                <c:pt idx="11445">
                  <c:v>182.37889999999999</c:v>
                </c:pt>
                <c:pt idx="11446">
                  <c:v>182.4068</c:v>
                </c:pt>
                <c:pt idx="11447">
                  <c:v>182.43459999999999</c:v>
                </c:pt>
                <c:pt idx="11448">
                  <c:v>182.46250000000001</c:v>
                </c:pt>
                <c:pt idx="11449">
                  <c:v>182.49029999999999</c:v>
                </c:pt>
                <c:pt idx="11450">
                  <c:v>182.5181</c:v>
                </c:pt>
                <c:pt idx="11451">
                  <c:v>182.54599999999999</c:v>
                </c:pt>
                <c:pt idx="11452">
                  <c:v>182.57380000000001</c:v>
                </c:pt>
                <c:pt idx="11453">
                  <c:v>182.60169999999999</c:v>
                </c:pt>
                <c:pt idx="11454">
                  <c:v>182.62950000000001</c:v>
                </c:pt>
                <c:pt idx="11455">
                  <c:v>182.6574</c:v>
                </c:pt>
                <c:pt idx="11456">
                  <c:v>182.68530000000001</c:v>
                </c:pt>
                <c:pt idx="11457">
                  <c:v>182.7131</c:v>
                </c:pt>
                <c:pt idx="11458">
                  <c:v>182.74100000000001</c:v>
                </c:pt>
                <c:pt idx="11459">
                  <c:v>182.7688</c:v>
                </c:pt>
                <c:pt idx="11460">
                  <c:v>182.79669999999999</c:v>
                </c:pt>
                <c:pt idx="11461">
                  <c:v>182.8246</c:v>
                </c:pt>
                <c:pt idx="11462">
                  <c:v>182.85239999999999</c:v>
                </c:pt>
                <c:pt idx="11463">
                  <c:v>182.88030000000001</c:v>
                </c:pt>
                <c:pt idx="11464">
                  <c:v>182.90819999999999</c:v>
                </c:pt>
                <c:pt idx="11465">
                  <c:v>182.93610000000001</c:v>
                </c:pt>
                <c:pt idx="11466">
                  <c:v>182.9639</c:v>
                </c:pt>
                <c:pt idx="11467">
                  <c:v>182.99180000000001</c:v>
                </c:pt>
                <c:pt idx="11468">
                  <c:v>183.0197</c:v>
                </c:pt>
                <c:pt idx="11469">
                  <c:v>183.04759999999999</c:v>
                </c:pt>
                <c:pt idx="11470">
                  <c:v>183.07550000000001</c:v>
                </c:pt>
                <c:pt idx="11471">
                  <c:v>183.10339999999999</c:v>
                </c:pt>
                <c:pt idx="11472">
                  <c:v>183.13130000000001</c:v>
                </c:pt>
                <c:pt idx="11473">
                  <c:v>183.1591</c:v>
                </c:pt>
                <c:pt idx="11474">
                  <c:v>183.18709999999999</c:v>
                </c:pt>
                <c:pt idx="11475">
                  <c:v>183.215</c:v>
                </c:pt>
                <c:pt idx="11476">
                  <c:v>183.24279999999999</c:v>
                </c:pt>
                <c:pt idx="11477">
                  <c:v>183.27080000000001</c:v>
                </c:pt>
                <c:pt idx="11478">
                  <c:v>183.2987</c:v>
                </c:pt>
                <c:pt idx="11479">
                  <c:v>183.32660000000001</c:v>
                </c:pt>
                <c:pt idx="11480">
                  <c:v>183.3545</c:v>
                </c:pt>
                <c:pt idx="11481">
                  <c:v>183.38239999999999</c:v>
                </c:pt>
                <c:pt idx="11482">
                  <c:v>183.41030000000001</c:v>
                </c:pt>
                <c:pt idx="11483">
                  <c:v>183.43819999999999</c:v>
                </c:pt>
                <c:pt idx="11484">
                  <c:v>183.46610000000001</c:v>
                </c:pt>
                <c:pt idx="11485">
                  <c:v>183.494</c:v>
                </c:pt>
                <c:pt idx="11486">
                  <c:v>183.52199999999999</c:v>
                </c:pt>
                <c:pt idx="11487">
                  <c:v>183.54990000000001</c:v>
                </c:pt>
                <c:pt idx="11488">
                  <c:v>183.5778</c:v>
                </c:pt>
                <c:pt idx="11489">
                  <c:v>183.60570000000001</c:v>
                </c:pt>
                <c:pt idx="11490">
                  <c:v>183.6337</c:v>
                </c:pt>
                <c:pt idx="11491">
                  <c:v>183.66159999999999</c:v>
                </c:pt>
                <c:pt idx="11492">
                  <c:v>183.68950000000001</c:v>
                </c:pt>
                <c:pt idx="11493">
                  <c:v>183.7175</c:v>
                </c:pt>
                <c:pt idx="11494">
                  <c:v>183.74539999999999</c:v>
                </c:pt>
                <c:pt idx="11495">
                  <c:v>183.77330000000001</c:v>
                </c:pt>
                <c:pt idx="11496">
                  <c:v>183.8013</c:v>
                </c:pt>
                <c:pt idx="11497">
                  <c:v>183.82919999999999</c:v>
                </c:pt>
                <c:pt idx="11498">
                  <c:v>183.85720000000001</c:v>
                </c:pt>
                <c:pt idx="11499">
                  <c:v>183.88509999999999</c:v>
                </c:pt>
                <c:pt idx="11500">
                  <c:v>183.91309999999999</c:v>
                </c:pt>
                <c:pt idx="11501">
                  <c:v>183.941</c:v>
                </c:pt>
                <c:pt idx="11502">
                  <c:v>183.96899999999999</c:v>
                </c:pt>
                <c:pt idx="11503">
                  <c:v>183.99690000000001</c:v>
                </c:pt>
                <c:pt idx="11504">
                  <c:v>184.0249</c:v>
                </c:pt>
                <c:pt idx="11505">
                  <c:v>184.05289999999999</c:v>
                </c:pt>
                <c:pt idx="11506">
                  <c:v>184.08080000000001</c:v>
                </c:pt>
                <c:pt idx="11507">
                  <c:v>184.1088</c:v>
                </c:pt>
                <c:pt idx="11508">
                  <c:v>184.13679999999999</c:v>
                </c:pt>
                <c:pt idx="11509">
                  <c:v>184.16470000000001</c:v>
                </c:pt>
                <c:pt idx="11510">
                  <c:v>184.1927</c:v>
                </c:pt>
                <c:pt idx="11511">
                  <c:v>184.22069999999999</c:v>
                </c:pt>
                <c:pt idx="11512">
                  <c:v>184.24870000000001</c:v>
                </c:pt>
                <c:pt idx="11513">
                  <c:v>184.2766</c:v>
                </c:pt>
                <c:pt idx="11514">
                  <c:v>184.30459999999999</c:v>
                </c:pt>
                <c:pt idx="11515">
                  <c:v>184.33260000000001</c:v>
                </c:pt>
                <c:pt idx="11516">
                  <c:v>184.36060000000001</c:v>
                </c:pt>
                <c:pt idx="11517">
                  <c:v>184.3886</c:v>
                </c:pt>
                <c:pt idx="11518">
                  <c:v>184.41659999999999</c:v>
                </c:pt>
                <c:pt idx="11519">
                  <c:v>184.44450000000001</c:v>
                </c:pt>
                <c:pt idx="11520">
                  <c:v>184.4725</c:v>
                </c:pt>
                <c:pt idx="11521">
                  <c:v>184.50049999999999</c:v>
                </c:pt>
                <c:pt idx="11522">
                  <c:v>184.52850000000001</c:v>
                </c:pt>
                <c:pt idx="11523">
                  <c:v>184.5565</c:v>
                </c:pt>
                <c:pt idx="11524">
                  <c:v>184.58449999999999</c:v>
                </c:pt>
                <c:pt idx="11525">
                  <c:v>184.61250000000001</c:v>
                </c:pt>
                <c:pt idx="11526">
                  <c:v>184.6405</c:v>
                </c:pt>
                <c:pt idx="11527">
                  <c:v>184.66849999999999</c:v>
                </c:pt>
                <c:pt idx="11528">
                  <c:v>184.69659999999999</c:v>
                </c:pt>
                <c:pt idx="11529">
                  <c:v>184.72460000000001</c:v>
                </c:pt>
                <c:pt idx="11530">
                  <c:v>184.7526</c:v>
                </c:pt>
                <c:pt idx="11531">
                  <c:v>184.78059999999999</c:v>
                </c:pt>
                <c:pt idx="11532">
                  <c:v>184.80860000000001</c:v>
                </c:pt>
                <c:pt idx="11533">
                  <c:v>184.83670000000001</c:v>
                </c:pt>
                <c:pt idx="11534">
                  <c:v>184.8647</c:v>
                </c:pt>
                <c:pt idx="11535">
                  <c:v>184.89269999999999</c:v>
                </c:pt>
                <c:pt idx="11536">
                  <c:v>184.92070000000001</c:v>
                </c:pt>
                <c:pt idx="11537">
                  <c:v>184.9487</c:v>
                </c:pt>
                <c:pt idx="11538">
                  <c:v>184.9768</c:v>
                </c:pt>
                <c:pt idx="11539">
                  <c:v>185.00479999999999</c:v>
                </c:pt>
                <c:pt idx="11540">
                  <c:v>185.03290000000001</c:v>
                </c:pt>
                <c:pt idx="11541">
                  <c:v>185.0609</c:v>
                </c:pt>
                <c:pt idx="11542">
                  <c:v>185.0889</c:v>
                </c:pt>
                <c:pt idx="11543">
                  <c:v>185.11699999999999</c:v>
                </c:pt>
                <c:pt idx="11544">
                  <c:v>185.14500000000001</c:v>
                </c:pt>
                <c:pt idx="11545">
                  <c:v>185.17310000000001</c:v>
                </c:pt>
                <c:pt idx="11546">
                  <c:v>185.2011</c:v>
                </c:pt>
                <c:pt idx="11547">
                  <c:v>185.22919999999999</c:v>
                </c:pt>
                <c:pt idx="11548">
                  <c:v>185.25720000000001</c:v>
                </c:pt>
                <c:pt idx="11549">
                  <c:v>185.28530000000001</c:v>
                </c:pt>
                <c:pt idx="11550">
                  <c:v>185.3133</c:v>
                </c:pt>
                <c:pt idx="11551">
                  <c:v>185.34139999999999</c:v>
                </c:pt>
                <c:pt idx="11552">
                  <c:v>185.36940000000001</c:v>
                </c:pt>
                <c:pt idx="11553">
                  <c:v>185.39750000000001</c:v>
                </c:pt>
                <c:pt idx="11554">
                  <c:v>185.4256</c:v>
                </c:pt>
                <c:pt idx="11555">
                  <c:v>185.45359999999999</c:v>
                </c:pt>
                <c:pt idx="11556">
                  <c:v>185.48169999999999</c:v>
                </c:pt>
                <c:pt idx="11557">
                  <c:v>185.50980000000001</c:v>
                </c:pt>
                <c:pt idx="11558">
                  <c:v>185.53790000000001</c:v>
                </c:pt>
                <c:pt idx="11559">
                  <c:v>185.5659</c:v>
                </c:pt>
                <c:pt idx="11560">
                  <c:v>185.59399999999999</c:v>
                </c:pt>
                <c:pt idx="11561">
                  <c:v>185.62209999999999</c:v>
                </c:pt>
                <c:pt idx="11562">
                  <c:v>185.65020000000001</c:v>
                </c:pt>
                <c:pt idx="11563">
                  <c:v>185.67830000000001</c:v>
                </c:pt>
                <c:pt idx="11564">
                  <c:v>185.7063</c:v>
                </c:pt>
                <c:pt idx="11565">
                  <c:v>185.73439999999999</c:v>
                </c:pt>
                <c:pt idx="11566">
                  <c:v>185.76249999999999</c:v>
                </c:pt>
                <c:pt idx="11567">
                  <c:v>185.79060000000001</c:v>
                </c:pt>
                <c:pt idx="11568">
                  <c:v>185.81870000000001</c:v>
                </c:pt>
                <c:pt idx="11569">
                  <c:v>185.8468</c:v>
                </c:pt>
                <c:pt idx="11570">
                  <c:v>185.8749</c:v>
                </c:pt>
                <c:pt idx="11571">
                  <c:v>185.90299999999999</c:v>
                </c:pt>
                <c:pt idx="11572">
                  <c:v>185.93109999999999</c:v>
                </c:pt>
                <c:pt idx="11573">
                  <c:v>185.95920000000001</c:v>
                </c:pt>
                <c:pt idx="11574">
                  <c:v>185.9873</c:v>
                </c:pt>
                <c:pt idx="11575">
                  <c:v>186.0154</c:v>
                </c:pt>
                <c:pt idx="11576">
                  <c:v>186.04349999999999</c:v>
                </c:pt>
                <c:pt idx="11577">
                  <c:v>186.07169999999999</c:v>
                </c:pt>
                <c:pt idx="11578">
                  <c:v>186.09979999999999</c:v>
                </c:pt>
                <c:pt idx="11579">
                  <c:v>186.12790000000001</c:v>
                </c:pt>
                <c:pt idx="11580">
                  <c:v>186.15600000000001</c:v>
                </c:pt>
                <c:pt idx="11581">
                  <c:v>186.1841</c:v>
                </c:pt>
                <c:pt idx="11582">
                  <c:v>186.2123</c:v>
                </c:pt>
                <c:pt idx="11583">
                  <c:v>186.24039999999999</c:v>
                </c:pt>
                <c:pt idx="11584">
                  <c:v>186.26849999999999</c:v>
                </c:pt>
                <c:pt idx="11585">
                  <c:v>186.29669999999999</c:v>
                </c:pt>
                <c:pt idx="11586">
                  <c:v>186.32480000000001</c:v>
                </c:pt>
                <c:pt idx="11587">
                  <c:v>186.35290000000001</c:v>
                </c:pt>
                <c:pt idx="11588">
                  <c:v>186.3811</c:v>
                </c:pt>
                <c:pt idx="11589">
                  <c:v>186.4092</c:v>
                </c:pt>
                <c:pt idx="11590">
                  <c:v>186.43729999999999</c:v>
                </c:pt>
                <c:pt idx="11591">
                  <c:v>186.46549999999999</c:v>
                </c:pt>
                <c:pt idx="11592">
                  <c:v>186.49359999999999</c:v>
                </c:pt>
                <c:pt idx="11593">
                  <c:v>186.52180000000001</c:v>
                </c:pt>
                <c:pt idx="11594">
                  <c:v>186.54990000000001</c:v>
                </c:pt>
                <c:pt idx="11595">
                  <c:v>186.57810000000001</c:v>
                </c:pt>
                <c:pt idx="11596">
                  <c:v>186.6062</c:v>
                </c:pt>
                <c:pt idx="11597">
                  <c:v>186.6344</c:v>
                </c:pt>
                <c:pt idx="11598">
                  <c:v>186.6626</c:v>
                </c:pt>
                <c:pt idx="11599">
                  <c:v>186.69069999999999</c:v>
                </c:pt>
                <c:pt idx="11600">
                  <c:v>186.71889999999999</c:v>
                </c:pt>
                <c:pt idx="11601">
                  <c:v>186.74709999999999</c:v>
                </c:pt>
                <c:pt idx="11602">
                  <c:v>186.77520000000001</c:v>
                </c:pt>
                <c:pt idx="11603">
                  <c:v>186.80340000000001</c:v>
                </c:pt>
                <c:pt idx="11604">
                  <c:v>186.83160000000001</c:v>
                </c:pt>
                <c:pt idx="11605">
                  <c:v>186.8597</c:v>
                </c:pt>
                <c:pt idx="11606">
                  <c:v>186.8879</c:v>
                </c:pt>
                <c:pt idx="11607">
                  <c:v>186.9161</c:v>
                </c:pt>
                <c:pt idx="11608">
                  <c:v>186.9443</c:v>
                </c:pt>
                <c:pt idx="11609">
                  <c:v>186.97239999999999</c:v>
                </c:pt>
                <c:pt idx="11610">
                  <c:v>187.00059999999999</c:v>
                </c:pt>
                <c:pt idx="11611">
                  <c:v>187.02879999999999</c:v>
                </c:pt>
                <c:pt idx="11612">
                  <c:v>187.05699999999999</c:v>
                </c:pt>
                <c:pt idx="11613">
                  <c:v>187.08519999999999</c:v>
                </c:pt>
                <c:pt idx="11614">
                  <c:v>187.11340000000001</c:v>
                </c:pt>
                <c:pt idx="11615">
                  <c:v>187.14160000000001</c:v>
                </c:pt>
                <c:pt idx="11616">
                  <c:v>187.16980000000001</c:v>
                </c:pt>
                <c:pt idx="11617">
                  <c:v>187.19800000000001</c:v>
                </c:pt>
                <c:pt idx="11618">
                  <c:v>187.22620000000001</c:v>
                </c:pt>
                <c:pt idx="11619">
                  <c:v>187.2544</c:v>
                </c:pt>
                <c:pt idx="11620">
                  <c:v>187.2826</c:v>
                </c:pt>
                <c:pt idx="11621">
                  <c:v>187.3108</c:v>
                </c:pt>
                <c:pt idx="11622">
                  <c:v>187.339</c:v>
                </c:pt>
                <c:pt idx="11623">
                  <c:v>187.3672</c:v>
                </c:pt>
                <c:pt idx="11624">
                  <c:v>187.3954</c:v>
                </c:pt>
                <c:pt idx="11625">
                  <c:v>187.4237</c:v>
                </c:pt>
                <c:pt idx="11626">
                  <c:v>187.45189999999999</c:v>
                </c:pt>
                <c:pt idx="11627">
                  <c:v>187.48009999999999</c:v>
                </c:pt>
                <c:pt idx="11628">
                  <c:v>187.50829999999999</c:v>
                </c:pt>
                <c:pt idx="11629">
                  <c:v>187.53649999999999</c:v>
                </c:pt>
                <c:pt idx="11630">
                  <c:v>187.56479999999999</c:v>
                </c:pt>
                <c:pt idx="11631">
                  <c:v>187.59299999999999</c:v>
                </c:pt>
                <c:pt idx="11632">
                  <c:v>187.62119999999999</c:v>
                </c:pt>
                <c:pt idx="11633">
                  <c:v>187.64949999999999</c:v>
                </c:pt>
                <c:pt idx="11634">
                  <c:v>187.67769999999999</c:v>
                </c:pt>
                <c:pt idx="11635">
                  <c:v>187.70590000000001</c:v>
                </c:pt>
                <c:pt idx="11636">
                  <c:v>187.73419999999999</c:v>
                </c:pt>
                <c:pt idx="11637">
                  <c:v>187.76240000000001</c:v>
                </c:pt>
                <c:pt idx="11638">
                  <c:v>187.79069999999999</c:v>
                </c:pt>
                <c:pt idx="11639">
                  <c:v>187.81890000000001</c:v>
                </c:pt>
                <c:pt idx="11640">
                  <c:v>187.84719999999999</c:v>
                </c:pt>
                <c:pt idx="11641">
                  <c:v>187.87540000000001</c:v>
                </c:pt>
                <c:pt idx="11642">
                  <c:v>187.90369999999999</c:v>
                </c:pt>
                <c:pt idx="11643">
                  <c:v>187.93190000000001</c:v>
                </c:pt>
                <c:pt idx="11644">
                  <c:v>187.96019999999999</c:v>
                </c:pt>
                <c:pt idx="11645">
                  <c:v>187.98840000000001</c:v>
                </c:pt>
                <c:pt idx="11646">
                  <c:v>188.01669999999999</c:v>
                </c:pt>
                <c:pt idx="11647">
                  <c:v>188.04499999999999</c:v>
                </c:pt>
                <c:pt idx="11648">
                  <c:v>188.07320000000001</c:v>
                </c:pt>
                <c:pt idx="11649">
                  <c:v>188.10149999999999</c:v>
                </c:pt>
                <c:pt idx="11650">
                  <c:v>188.12970000000001</c:v>
                </c:pt>
                <c:pt idx="11651">
                  <c:v>188.15799999999999</c:v>
                </c:pt>
                <c:pt idx="11652">
                  <c:v>188.18629999999999</c:v>
                </c:pt>
                <c:pt idx="11653">
                  <c:v>188.21459999999999</c:v>
                </c:pt>
                <c:pt idx="11654">
                  <c:v>188.24279999999999</c:v>
                </c:pt>
                <c:pt idx="11655">
                  <c:v>188.27109999999999</c:v>
                </c:pt>
                <c:pt idx="11656">
                  <c:v>188.29939999999999</c:v>
                </c:pt>
                <c:pt idx="11657">
                  <c:v>188.32769999999999</c:v>
                </c:pt>
                <c:pt idx="11658">
                  <c:v>188.35599999999999</c:v>
                </c:pt>
                <c:pt idx="11659">
                  <c:v>188.3843</c:v>
                </c:pt>
                <c:pt idx="11660">
                  <c:v>188.4126</c:v>
                </c:pt>
                <c:pt idx="11661">
                  <c:v>188.4409</c:v>
                </c:pt>
                <c:pt idx="11662">
                  <c:v>188.4691</c:v>
                </c:pt>
                <c:pt idx="11663">
                  <c:v>188.4975</c:v>
                </c:pt>
                <c:pt idx="11664">
                  <c:v>188.5257</c:v>
                </c:pt>
                <c:pt idx="11665">
                  <c:v>188.554</c:v>
                </c:pt>
                <c:pt idx="11666">
                  <c:v>188.58240000000001</c:v>
                </c:pt>
                <c:pt idx="11667">
                  <c:v>188.61070000000001</c:v>
                </c:pt>
                <c:pt idx="11668">
                  <c:v>188.63900000000001</c:v>
                </c:pt>
                <c:pt idx="11669">
                  <c:v>188.66730000000001</c:v>
                </c:pt>
                <c:pt idx="11670">
                  <c:v>188.69560000000001</c:v>
                </c:pt>
                <c:pt idx="11671">
                  <c:v>188.72389999999999</c:v>
                </c:pt>
                <c:pt idx="11672">
                  <c:v>188.75219999999999</c:v>
                </c:pt>
                <c:pt idx="11673">
                  <c:v>188.78049999999999</c:v>
                </c:pt>
                <c:pt idx="11674">
                  <c:v>188.80889999999999</c:v>
                </c:pt>
                <c:pt idx="11675">
                  <c:v>188.8372</c:v>
                </c:pt>
                <c:pt idx="11676">
                  <c:v>188.8655</c:v>
                </c:pt>
                <c:pt idx="11677">
                  <c:v>188.8938</c:v>
                </c:pt>
                <c:pt idx="11678">
                  <c:v>188.9221</c:v>
                </c:pt>
                <c:pt idx="11679">
                  <c:v>188.95050000000001</c:v>
                </c:pt>
                <c:pt idx="11680">
                  <c:v>188.97880000000001</c:v>
                </c:pt>
                <c:pt idx="11681">
                  <c:v>189.00720000000001</c:v>
                </c:pt>
                <c:pt idx="11682">
                  <c:v>189.03550000000001</c:v>
                </c:pt>
                <c:pt idx="11683">
                  <c:v>189.06379999999999</c:v>
                </c:pt>
                <c:pt idx="11684">
                  <c:v>189.09219999999999</c:v>
                </c:pt>
                <c:pt idx="11685">
                  <c:v>189.12049999999999</c:v>
                </c:pt>
                <c:pt idx="11686">
                  <c:v>189.1489</c:v>
                </c:pt>
                <c:pt idx="11687">
                  <c:v>189.1772</c:v>
                </c:pt>
                <c:pt idx="11688">
                  <c:v>189.2056</c:v>
                </c:pt>
                <c:pt idx="11689">
                  <c:v>189.23390000000001</c:v>
                </c:pt>
                <c:pt idx="11690">
                  <c:v>189.26230000000001</c:v>
                </c:pt>
                <c:pt idx="11691">
                  <c:v>189.29060000000001</c:v>
                </c:pt>
                <c:pt idx="11692">
                  <c:v>189.31899999999999</c:v>
                </c:pt>
                <c:pt idx="11693">
                  <c:v>189.34729999999999</c:v>
                </c:pt>
                <c:pt idx="11694">
                  <c:v>189.37569999999999</c:v>
                </c:pt>
                <c:pt idx="11695">
                  <c:v>189.4041</c:v>
                </c:pt>
                <c:pt idx="11696">
                  <c:v>189.4324</c:v>
                </c:pt>
                <c:pt idx="11697">
                  <c:v>189.46080000000001</c:v>
                </c:pt>
                <c:pt idx="11698">
                  <c:v>189.48920000000001</c:v>
                </c:pt>
                <c:pt idx="11699">
                  <c:v>189.51750000000001</c:v>
                </c:pt>
                <c:pt idx="11700">
                  <c:v>189.54589999999999</c:v>
                </c:pt>
                <c:pt idx="11701">
                  <c:v>189.57429999999999</c:v>
                </c:pt>
                <c:pt idx="11702">
                  <c:v>189.6027</c:v>
                </c:pt>
                <c:pt idx="11703">
                  <c:v>189.6311</c:v>
                </c:pt>
                <c:pt idx="11704">
                  <c:v>189.65950000000001</c:v>
                </c:pt>
                <c:pt idx="11705">
                  <c:v>189.68780000000001</c:v>
                </c:pt>
                <c:pt idx="11706">
                  <c:v>189.71619999999999</c:v>
                </c:pt>
                <c:pt idx="11707">
                  <c:v>189.74459999999999</c:v>
                </c:pt>
                <c:pt idx="11708">
                  <c:v>189.773</c:v>
                </c:pt>
                <c:pt idx="11709">
                  <c:v>189.8014</c:v>
                </c:pt>
                <c:pt idx="11710">
                  <c:v>189.82980000000001</c:v>
                </c:pt>
                <c:pt idx="11711">
                  <c:v>189.85820000000001</c:v>
                </c:pt>
                <c:pt idx="11712">
                  <c:v>189.88659999999999</c:v>
                </c:pt>
                <c:pt idx="11713">
                  <c:v>189.91499999999999</c:v>
                </c:pt>
                <c:pt idx="11714">
                  <c:v>189.9434</c:v>
                </c:pt>
                <c:pt idx="11715">
                  <c:v>189.9718</c:v>
                </c:pt>
                <c:pt idx="11716">
                  <c:v>190.00020000000001</c:v>
                </c:pt>
                <c:pt idx="11717">
                  <c:v>190.02860000000001</c:v>
                </c:pt>
                <c:pt idx="11718">
                  <c:v>190.05709999999999</c:v>
                </c:pt>
                <c:pt idx="11719">
                  <c:v>190.0855</c:v>
                </c:pt>
                <c:pt idx="11720">
                  <c:v>190.1139</c:v>
                </c:pt>
                <c:pt idx="11721">
                  <c:v>190.14230000000001</c:v>
                </c:pt>
                <c:pt idx="11722">
                  <c:v>190.17070000000001</c:v>
                </c:pt>
                <c:pt idx="11723">
                  <c:v>190.19919999999999</c:v>
                </c:pt>
                <c:pt idx="11724">
                  <c:v>190.2276</c:v>
                </c:pt>
                <c:pt idx="11725">
                  <c:v>190.256</c:v>
                </c:pt>
                <c:pt idx="11726">
                  <c:v>190.28440000000001</c:v>
                </c:pt>
                <c:pt idx="11727">
                  <c:v>190.31290000000001</c:v>
                </c:pt>
                <c:pt idx="11728">
                  <c:v>190.34129999999999</c:v>
                </c:pt>
                <c:pt idx="11729">
                  <c:v>190.3698</c:v>
                </c:pt>
                <c:pt idx="11730">
                  <c:v>190.3982</c:v>
                </c:pt>
                <c:pt idx="11731">
                  <c:v>190.42660000000001</c:v>
                </c:pt>
                <c:pt idx="11732">
                  <c:v>190.45509999999999</c:v>
                </c:pt>
                <c:pt idx="11733">
                  <c:v>190.48349999999999</c:v>
                </c:pt>
                <c:pt idx="11734">
                  <c:v>190.512</c:v>
                </c:pt>
                <c:pt idx="11735">
                  <c:v>190.54040000000001</c:v>
                </c:pt>
                <c:pt idx="11736">
                  <c:v>190.56890000000001</c:v>
                </c:pt>
                <c:pt idx="11737">
                  <c:v>190.59729999999999</c:v>
                </c:pt>
                <c:pt idx="11738">
                  <c:v>190.6258</c:v>
                </c:pt>
                <c:pt idx="11739">
                  <c:v>190.6542</c:v>
                </c:pt>
                <c:pt idx="11740">
                  <c:v>190.68270000000001</c:v>
                </c:pt>
                <c:pt idx="11741">
                  <c:v>190.71119999999999</c:v>
                </c:pt>
                <c:pt idx="11742">
                  <c:v>190.7396</c:v>
                </c:pt>
                <c:pt idx="11743">
                  <c:v>190.7681</c:v>
                </c:pt>
                <c:pt idx="11744">
                  <c:v>190.79660000000001</c:v>
                </c:pt>
                <c:pt idx="11745">
                  <c:v>190.82499999999999</c:v>
                </c:pt>
                <c:pt idx="11746">
                  <c:v>190.8535</c:v>
                </c:pt>
                <c:pt idx="11747">
                  <c:v>190.88200000000001</c:v>
                </c:pt>
                <c:pt idx="11748">
                  <c:v>190.91040000000001</c:v>
                </c:pt>
                <c:pt idx="11749">
                  <c:v>190.93889999999999</c:v>
                </c:pt>
                <c:pt idx="11750">
                  <c:v>190.9674</c:v>
                </c:pt>
                <c:pt idx="11751">
                  <c:v>190.99590000000001</c:v>
                </c:pt>
                <c:pt idx="11752">
                  <c:v>191.02440000000001</c:v>
                </c:pt>
                <c:pt idx="11753">
                  <c:v>191.05289999999999</c:v>
                </c:pt>
                <c:pt idx="11754">
                  <c:v>191.0814</c:v>
                </c:pt>
                <c:pt idx="11755">
                  <c:v>191.10990000000001</c:v>
                </c:pt>
                <c:pt idx="11756">
                  <c:v>191.13839999999999</c:v>
                </c:pt>
                <c:pt idx="11757">
                  <c:v>191.16679999999999</c:v>
                </c:pt>
                <c:pt idx="11758">
                  <c:v>191.1953</c:v>
                </c:pt>
                <c:pt idx="11759">
                  <c:v>191.22380000000001</c:v>
                </c:pt>
                <c:pt idx="11760">
                  <c:v>191.25229999999999</c:v>
                </c:pt>
                <c:pt idx="11761">
                  <c:v>191.2809</c:v>
                </c:pt>
                <c:pt idx="11762">
                  <c:v>191.30940000000001</c:v>
                </c:pt>
                <c:pt idx="11763">
                  <c:v>191.33789999999999</c:v>
                </c:pt>
                <c:pt idx="11764">
                  <c:v>191.3664</c:v>
                </c:pt>
                <c:pt idx="11765">
                  <c:v>191.39490000000001</c:v>
                </c:pt>
                <c:pt idx="11766">
                  <c:v>191.42339999999999</c:v>
                </c:pt>
                <c:pt idx="11767">
                  <c:v>191.45189999999999</c:v>
                </c:pt>
                <c:pt idx="11768">
                  <c:v>191.48050000000001</c:v>
                </c:pt>
                <c:pt idx="11769">
                  <c:v>191.50899999999999</c:v>
                </c:pt>
                <c:pt idx="11770">
                  <c:v>191.53749999999999</c:v>
                </c:pt>
                <c:pt idx="11771">
                  <c:v>191.566</c:v>
                </c:pt>
                <c:pt idx="11772">
                  <c:v>191.59460000000001</c:v>
                </c:pt>
                <c:pt idx="11773">
                  <c:v>191.62309999999999</c:v>
                </c:pt>
                <c:pt idx="11774">
                  <c:v>191.6516</c:v>
                </c:pt>
                <c:pt idx="11775">
                  <c:v>191.68010000000001</c:v>
                </c:pt>
                <c:pt idx="11776">
                  <c:v>191.70869999999999</c:v>
                </c:pt>
                <c:pt idx="11777">
                  <c:v>191.7372</c:v>
                </c:pt>
                <c:pt idx="11778">
                  <c:v>191.76580000000001</c:v>
                </c:pt>
                <c:pt idx="11779">
                  <c:v>191.79429999999999</c:v>
                </c:pt>
                <c:pt idx="11780">
                  <c:v>191.8229</c:v>
                </c:pt>
                <c:pt idx="11781">
                  <c:v>191.85140000000001</c:v>
                </c:pt>
                <c:pt idx="11782">
                  <c:v>191.88</c:v>
                </c:pt>
                <c:pt idx="11783">
                  <c:v>191.9085</c:v>
                </c:pt>
                <c:pt idx="11784">
                  <c:v>191.93709999999999</c:v>
                </c:pt>
                <c:pt idx="11785">
                  <c:v>191.96559999999999</c:v>
                </c:pt>
                <c:pt idx="11786">
                  <c:v>191.99420000000001</c:v>
                </c:pt>
                <c:pt idx="11787">
                  <c:v>192.02269999999999</c:v>
                </c:pt>
                <c:pt idx="11788">
                  <c:v>192.0513</c:v>
                </c:pt>
                <c:pt idx="11789">
                  <c:v>192.07990000000001</c:v>
                </c:pt>
                <c:pt idx="11790">
                  <c:v>192.10839999999999</c:v>
                </c:pt>
                <c:pt idx="11791">
                  <c:v>192.137</c:v>
                </c:pt>
                <c:pt idx="11792">
                  <c:v>192.16560000000001</c:v>
                </c:pt>
                <c:pt idx="11793">
                  <c:v>192.19409999999999</c:v>
                </c:pt>
                <c:pt idx="11794">
                  <c:v>192.2227</c:v>
                </c:pt>
                <c:pt idx="11795">
                  <c:v>192.25129999999999</c:v>
                </c:pt>
                <c:pt idx="11796">
                  <c:v>192.2799</c:v>
                </c:pt>
                <c:pt idx="11797">
                  <c:v>192.30850000000001</c:v>
                </c:pt>
                <c:pt idx="11798">
                  <c:v>192.33699999999999</c:v>
                </c:pt>
                <c:pt idx="11799">
                  <c:v>192.3656</c:v>
                </c:pt>
                <c:pt idx="11800">
                  <c:v>192.39420000000001</c:v>
                </c:pt>
                <c:pt idx="11801">
                  <c:v>192.4228</c:v>
                </c:pt>
                <c:pt idx="11802">
                  <c:v>192.45140000000001</c:v>
                </c:pt>
                <c:pt idx="11803">
                  <c:v>192.48</c:v>
                </c:pt>
                <c:pt idx="11804">
                  <c:v>192.5086</c:v>
                </c:pt>
                <c:pt idx="11805">
                  <c:v>192.53720000000001</c:v>
                </c:pt>
                <c:pt idx="11806">
                  <c:v>192.5658</c:v>
                </c:pt>
                <c:pt idx="11807">
                  <c:v>192.59440000000001</c:v>
                </c:pt>
                <c:pt idx="11808">
                  <c:v>192.62299999999999</c:v>
                </c:pt>
                <c:pt idx="11809">
                  <c:v>192.6516</c:v>
                </c:pt>
                <c:pt idx="11810">
                  <c:v>192.68020000000001</c:v>
                </c:pt>
                <c:pt idx="11811">
                  <c:v>192.7088</c:v>
                </c:pt>
                <c:pt idx="11812">
                  <c:v>192.73740000000001</c:v>
                </c:pt>
                <c:pt idx="11813">
                  <c:v>192.76609999999999</c:v>
                </c:pt>
                <c:pt idx="11814">
                  <c:v>192.79470000000001</c:v>
                </c:pt>
                <c:pt idx="11815">
                  <c:v>192.82329999999999</c:v>
                </c:pt>
                <c:pt idx="11816">
                  <c:v>192.8519</c:v>
                </c:pt>
                <c:pt idx="11817">
                  <c:v>192.88050000000001</c:v>
                </c:pt>
                <c:pt idx="11818">
                  <c:v>192.9092</c:v>
                </c:pt>
                <c:pt idx="11819">
                  <c:v>192.93780000000001</c:v>
                </c:pt>
                <c:pt idx="11820">
                  <c:v>192.96639999999999</c:v>
                </c:pt>
                <c:pt idx="11821">
                  <c:v>192.99510000000001</c:v>
                </c:pt>
                <c:pt idx="11822">
                  <c:v>193.02369999999999</c:v>
                </c:pt>
                <c:pt idx="11823">
                  <c:v>193.0523</c:v>
                </c:pt>
                <c:pt idx="11824">
                  <c:v>193.08099999999999</c:v>
                </c:pt>
                <c:pt idx="11825">
                  <c:v>193.1096</c:v>
                </c:pt>
                <c:pt idx="11826">
                  <c:v>193.13820000000001</c:v>
                </c:pt>
                <c:pt idx="11827">
                  <c:v>193.1669</c:v>
                </c:pt>
                <c:pt idx="11828">
                  <c:v>193.19550000000001</c:v>
                </c:pt>
                <c:pt idx="11829">
                  <c:v>193.2242</c:v>
                </c:pt>
                <c:pt idx="11830">
                  <c:v>193.25280000000001</c:v>
                </c:pt>
                <c:pt idx="11831">
                  <c:v>193.28149999999999</c:v>
                </c:pt>
                <c:pt idx="11832">
                  <c:v>193.31020000000001</c:v>
                </c:pt>
                <c:pt idx="11833">
                  <c:v>193.33879999999999</c:v>
                </c:pt>
                <c:pt idx="11834">
                  <c:v>193.36750000000001</c:v>
                </c:pt>
                <c:pt idx="11835">
                  <c:v>193.39609999999999</c:v>
                </c:pt>
                <c:pt idx="11836">
                  <c:v>193.4248</c:v>
                </c:pt>
                <c:pt idx="11837">
                  <c:v>193.45349999999999</c:v>
                </c:pt>
                <c:pt idx="11838">
                  <c:v>193.4821</c:v>
                </c:pt>
                <c:pt idx="11839">
                  <c:v>193.51079999999999</c:v>
                </c:pt>
                <c:pt idx="11840">
                  <c:v>193.5395</c:v>
                </c:pt>
                <c:pt idx="11841">
                  <c:v>193.56809999999999</c:v>
                </c:pt>
                <c:pt idx="11842">
                  <c:v>193.5968</c:v>
                </c:pt>
                <c:pt idx="11843">
                  <c:v>193.62549999999999</c:v>
                </c:pt>
                <c:pt idx="11844">
                  <c:v>193.6542</c:v>
                </c:pt>
                <c:pt idx="11845">
                  <c:v>193.68289999999999</c:v>
                </c:pt>
                <c:pt idx="11846">
                  <c:v>193.7116</c:v>
                </c:pt>
                <c:pt idx="11847">
                  <c:v>193.74019999999999</c:v>
                </c:pt>
                <c:pt idx="11848">
                  <c:v>193.7689</c:v>
                </c:pt>
                <c:pt idx="11849">
                  <c:v>193.79759999999999</c:v>
                </c:pt>
                <c:pt idx="11850">
                  <c:v>193.8263</c:v>
                </c:pt>
                <c:pt idx="11851">
                  <c:v>193.85499999999999</c:v>
                </c:pt>
                <c:pt idx="11852">
                  <c:v>193.8837</c:v>
                </c:pt>
                <c:pt idx="11853">
                  <c:v>193.91239999999999</c:v>
                </c:pt>
                <c:pt idx="11854">
                  <c:v>193.94110000000001</c:v>
                </c:pt>
                <c:pt idx="11855">
                  <c:v>193.96979999999999</c:v>
                </c:pt>
                <c:pt idx="11856">
                  <c:v>193.99850000000001</c:v>
                </c:pt>
                <c:pt idx="11857">
                  <c:v>194.02719999999999</c:v>
                </c:pt>
                <c:pt idx="11858">
                  <c:v>194.05600000000001</c:v>
                </c:pt>
                <c:pt idx="11859">
                  <c:v>194.0847</c:v>
                </c:pt>
                <c:pt idx="11860">
                  <c:v>194.11340000000001</c:v>
                </c:pt>
                <c:pt idx="11861">
                  <c:v>194.1421</c:v>
                </c:pt>
                <c:pt idx="11862">
                  <c:v>194.17080000000001</c:v>
                </c:pt>
                <c:pt idx="11863">
                  <c:v>194.1995</c:v>
                </c:pt>
                <c:pt idx="11864">
                  <c:v>194.22829999999999</c:v>
                </c:pt>
                <c:pt idx="11865">
                  <c:v>194.25700000000001</c:v>
                </c:pt>
                <c:pt idx="11866">
                  <c:v>194.28569999999999</c:v>
                </c:pt>
                <c:pt idx="11867">
                  <c:v>194.31450000000001</c:v>
                </c:pt>
                <c:pt idx="11868">
                  <c:v>194.3432</c:v>
                </c:pt>
                <c:pt idx="11869">
                  <c:v>194.37190000000001</c:v>
                </c:pt>
                <c:pt idx="11870">
                  <c:v>194.4007</c:v>
                </c:pt>
                <c:pt idx="11871">
                  <c:v>194.42939999999999</c:v>
                </c:pt>
                <c:pt idx="11872">
                  <c:v>194.4581</c:v>
                </c:pt>
                <c:pt idx="11873">
                  <c:v>194.48689999999999</c:v>
                </c:pt>
                <c:pt idx="11874">
                  <c:v>194.51560000000001</c:v>
                </c:pt>
                <c:pt idx="11875">
                  <c:v>194.5444</c:v>
                </c:pt>
                <c:pt idx="11876">
                  <c:v>194.57310000000001</c:v>
                </c:pt>
                <c:pt idx="11877">
                  <c:v>194.6019</c:v>
                </c:pt>
                <c:pt idx="11878">
                  <c:v>194.63059999999999</c:v>
                </c:pt>
                <c:pt idx="11879">
                  <c:v>194.65940000000001</c:v>
                </c:pt>
                <c:pt idx="11880">
                  <c:v>194.68809999999999</c:v>
                </c:pt>
                <c:pt idx="11881">
                  <c:v>194.71690000000001</c:v>
                </c:pt>
                <c:pt idx="11882">
                  <c:v>194.7457</c:v>
                </c:pt>
                <c:pt idx="11883">
                  <c:v>194.77440000000001</c:v>
                </c:pt>
                <c:pt idx="11884">
                  <c:v>194.8032</c:v>
                </c:pt>
                <c:pt idx="11885">
                  <c:v>194.83199999999999</c:v>
                </c:pt>
                <c:pt idx="11886">
                  <c:v>194.86070000000001</c:v>
                </c:pt>
                <c:pt idx="11887">
                  <c:v>194.8895</c:v>
                </c:pt>
                <c:pt idx="11888">
                  <c:v>194.91829999999999</c:v>
                </c:pt>
                <c:pt idx="11889">
                  <c:v>194.94710000000001</c:v>
                </c:pt>
                <c:pt idx="11890">
                  <c:v>194.97579999999999</c:v>
                </c:pt>
                <c:pt idx="11891">
                  <c:v>195.00460000000001</c:v>
                </c:pt>
                <c:pt idx="11892">
                  <c:v>195.0334</c:v>
                </c:pt>
                <c:pt idx="11893">
                  <c:v>195.06219999999999</c:v>
                </c:pt>
                <c:pt idx="11894">
                  <c:v>195.09100000000001</c:v>
                </c:pt>
                <c:pt idx="11895">
                  <c:v>195.1198</c:v>
                </c:pt>
                <c:pt idx="11896">
                  <c:v>195.14850000000001</c:v>
                </c:pt>
                <c:pt idx="11897">
                  <c:v>195.1773</c:v>
                </c:pt>
                <c:pt idx="11898">
                  <c:v>195.20609999999999</c:v>
                </c:pt>
                <c:pt idx="11899">
                  <c:v>195.23490000000001</c:v>
                </c:pt>
                <c:pt idx="11900">
                  <c:v>195.2637</c:v>
                </c:pt>
                <c:pt idx="11901">
                  <c:v>195.29249999999999</c:v>
                </c:pt>
                <c:pt idx="11902">
                  <c:v>195.32140000000001</c:v>
                </c:pt>
                <c:pt idx="11903">
                  <c:v>195.3502</c:v>
                </c:pt>
                <c:pt idx="11904">
                  <c:v>195.37899999999999</c:v>
                </c:pt>
                <c:pt idx="11905">
                  <c:v>195.40780000000001</c:v>
                </c:pt>
                <c:pt idx="11906">
                  <c:v>195.4366</c:v>
                </c:pt>
                <c:pt idx="11907">
                  <c:v>195.46539999999999</c:v>
                </c:pt>
                <c:pt idx="11908">
                  <c:v>195.49420000000001</c:v>
                </c:pt>
                <c:pt idx="11909">
                  <c:v>195.523</c:v>
                </c:pt>
                <c:pt idx="11910">
                  <c:v>195.55189999999999</c:v>
                </c:pt>
                <c:pt idx="11911">
                  <c:v>195.58070000000001</c:v>
                </c:pt>
                <c:pt idx="11912">
                  <c:v>195.6095</c:v>
                </c:pt>
                <c:pt idx="11913">
                  <c:v>195.63829999999999</c:v>
                </c:pt>
                <c:pt idx="11914">
                  <c:v>195.66720000000001</c:v>
                </c:pt>
                <c:pt idx="11915">
                  <c:v>195.696</c:v>
                </c:pt>
                <c:pt idx="11916">
                  <c:v>195.72479999999999</c:v>
                </c:pt>
                <c:pt idx="11917">
                  <c:v>195.75370000000001</c:v>
                </c:pt>
                <c:pt idx="11918">
                  <c:v>195.7825</c:v>
                </c:pt>
                <c:pt idx="11919">
                  <c:v>195.81139999999999</c:v>
                </c:pt>
                <c:pt idx="11920">
                  <c:v>195.84020000000001</c:v>
                </c:pt>
                <c:pt idx="11921">
                  <c:v>195.869</c:v>
                </c:pt>
                <c:pt idx="11922">
                  <c:v>195.89789999999999</c:v>
                </c:pt>
                <c:pt idx="11923">
                  <c:v>195.92670000000001</c:v>
                </c:pt>
                <c:pt idx="11924">
                  <c:v>195.9556</c:v>
                </c:pt>
                <c:pt idx="11925">
                  <c:v>195.98439999999999</c:v>
                </c:pt>
                <c:pt idx="11926">
                  <c:v>196.01329999999999</c:v>
                </c:pt>
                <c:pt idx="11927">
                  <c:v>196.04220000000001</c:v>
                </c:pt>
                <c:pt idx="11928">
                  <c:v>196.071</c:v>
                </c:pt>
                <c:pt idx="11929">
                  <c:v>196.09989999999999</c:v>
                </c:pt>
                <c:pt idx="11930">
                  <c:v>196.12870000000001</c:v>
                </c:pt>
                <c:pt idx="11931">
                  <c:v>196.1576</c:v>
                </c:pt>
                <c:pt idx="11932">
                  <c:v>196.1865</c:v>
                </c:pt>
                <c:pt idx="11933">
                  <c:v>196.21530000000001</c:v>
                </c:pt>
                <c:pt idx="11934">
                  <c:v>196.24420000000001</c:v>
                </c:pt>
                <c:pt idx="11935">
                  <c:v>196.2731</c:v>
                </c:pt>
                <c:pt idx="11936">
                  <c:v>196.30199999999999</c:v>
                </c:pt>
                <c:pt idx="11937">
                  <c:v>196.33080000000001</c:v>
                </c:pt>
                <c:pt idx="11938">
                  <c:v>196.3597</c:v>
                </c:pt>
                <c:pt idx="11939">
                  <c:v>196.3886</c:v>
                </c:pt>
                <c:pt idx="11940">
                  <c:v>196.41749999999999</c:v>
                </c:pt>
                <c:pt idx="11941">
                  <c:v>196.44640000000001</c:v>
                </c:pt>
                <c:pt idx="11942">
                  <c:v>196.4753</c:v>
                </c:pt>
                <c:pt idx="11943">
                  <c:v>196.5042</c:v>
                </c:pt>
                <c:pt idx="11944">
                  <c:v>196.53309999999999</c:v>
                </c:pt>
                <c:pt idx="11945">
                  <c:v>196.56200000000001</c:v>
                </c:pt>
                <c:pt idx="11946">
                  <c:v>196.5909</c:v>
                </c:pt>
                <c:pt idx="11947">
                  <c:v>196.6198</c:v>
                </c:pt>
                <c:pt idx="11948">
                  <c:v>196.64869999999999</c:v>
                </c:pt>
                <c:pt idx="11949">
                  <c:v>196.67760000000001</c:v>
                </c:pt>
                <c:pt idx="11950">
                  <c:v>196.70650000000001</c:v>
                </c:pt>
                <c:pt idx="11951">
                  <c:v>196.7354</c:v>
                </c:pt>
                <c:pt idx="11952">
                  <c:v>196.76429999999999</c:v>
                </c:pt>
                <c:pt idx="11953">
                  <c:v>196.79320000000001</c:v>
                </c:pt>
                <c:pt idx="11954">
                  <c:v>196.82210000000001</c:v>
                </c:pt>
                <c:pt idx="11955">
                  <c:v>196.851</c:v>
                </c:pt>
                <c:pt idx="11956">
                  <c:v>196.88</c:v>
                </c:pt>
                <c:pt idx="11957">
                  <c:v>196.90889999999999</c:v>
                </c:pt>
                <c:pt idx="11958">
                  <c:v>196.93780000000001</c:v>
                </c:pt>
                <c:pt idx="11959">
                  <c:v>196.9667</c:v>
                </c:pt>
                <c:pt idx="11960">
                  <c:v>196.9957</c:v>
                </c:pt>
                <c:pt idx="11961">
                  <c:v>197.02459999999999</c:v>
                </c:pt>
                <c:pt idx="11962">
                  <c:v>197.05350000000001</c:v>
                </c:pt>
                <c:pt idx="11963">
                  <c:v>197.08240000000001</c:v>
                </c:pt>
                <c:pt idx="11964">
                  <c:v>197.1114</c:v>
                </c:pt>
                <c:pt idx="11965">
                  <c:v>197.1403</c:v>
                </c:pt>
                <c:pt idx="11966">
                  <c:v>197.16929999999999</c:v>
                </c:pt>
                <c:pt idx="11967">
                  <c:v>197.19820000000001</c:v>
                </c:pt>
                <c:pt idx="11968">
                  <c:v>197.22710000000001</c:v>
                </c:pt>
                <c:pt idx="11969">
                  <c:v>197.2561</c:v>
                </c:pt>
                <c:pt idx="11970">
                  <c:v>197.285</c:v>
                </c:pt>
                <c:pt idx="11971">
                  <c:v>197.31399999999999</c:v>
                </c:pt>
                <c:pt idx="11972">
                  <c:v>197.34299999999999</c:v>
                </c:pt>
                <c:pt idx="11973">
                  <c:v>197.37190000000001</c:v>
                </c:pt>
                <c:pt idx="11974">
                  <c:v>197.40090000000001</c:v>
                </c:pt>
                <c:pt idx="11975">
                  <c:v>197.4298</c:v>
                </c:pt>
                <c:pt idx="11976">
                  <c:v>197.4588</c:v>
                </c:pt>
                <c:pt idx="11977">
                  <c:v>197.48769999999999</c:v>
                </c:pt>
                <c:pt idx="11978">
                  <c:v>197.51669999999999</c:v>
                </c:pt>
                <c:pt idx="11979">
                  <c:v>197.54570000000001</c:v>
                </c:pt>
                <c:pt idx="11980">
                  <c:v>197.5746</c:v>
                </c:pt>
                <c:pt idx="11981">
                  <c:v>197.6036</c:v>
                </c:pt>
                <c:pt idx="11982">
                  <c:v>197.6326</c:v>
                </c:pt>
                <c:pt idx="11983">
                  <c:v>197.66159999999999</c:v>
                </c:pt>
                <c:pt idx="11984">
                  <c:v>197.69059999999999</c:v>
                </c:pt>
                <c:pt idx="11985">
                  <c:v>197.71950000000001</c:v>
                </c:pt>
                <c:pt idx="11986">
                  <c:v>197.74850000000001</c:v>
                </c:pt>
                <c:pt idx="11987">
                  <c:v>197.7775</c:v>
                </c:pt>
                <c:pt idx="11988">
                  <c:v>197.8065</c:v>
                </c:pt>
                <c:pt idx="11989">
                  <c:v>197.8355</c:v>
                </c:pt>
                <c:pt idx="11990">
                  <c:v>197.86449999999999</c:v>
                </c:pt>
                <c:pt idx="11991">
                  <c:v>197.89349999999999</c:v>
                </c:pt>
                <c:pt idx="11992">
                  <c:v>197.92250000000001</c:v>
                </c:pt>
                <c:pt idx="11993">
                  <c:v>197.95150000000001</c:v>
                </c:pt>
                <c:pt idx="11994">
                  <c:v>197.98050000000001</c:v>
                </c:pt>
                <c:pt idx="11995">
                  <c:v>198.0095</c:v>
                </c:pt>
                <c:pt idx="11996">
                  <c:v>198.0385</c:v>
                </c:pt>
                <c:pt idx="11997">
                  <c:v>198.0675</c:v>
                </c:pt>
                <c:pt idx="11998">
                  <c:v>198.09649999999999</c:v>
                </c:pt>
                <c:pt idx="11999">
                  <c:v>198.12549999999999</c:v>
                </c:pt>
                <c:pt idx="12000">
                  <c:v>198.15450000000001</c:v>
                </c:pt>
                <c:pt idx="12001">
                  <c:v>198.18350000000001</c:v>
                </c:pt>
                <c:pt idx="12002">
                  <c:v>198.21250000000001</c:v>
                </c:pt>
                <c:pt idx="12003">
                  <c:v>198.24160000000001</c:v>
                </c:pt>
                <c:pt idx="12004">
                  <c:v>198.2706</c:v>
                </c:pt>
                <c:pt idx="12005">
                  <c:v>198.2996</c:v>
                </c:pt>
                <c:pt idx="12006">
                  <c:v>198.32859999999999</c:v>
                </c:pt>
                <c:pt idx="12007">
                  <c:v>198.35769999999999</c:v>
                </c:pt>
                <c:pt idx="12008">
                  <c:v>198.38669999999999</c:v>
                </c:pt>
                <c:pt idx="12009">
                  <c:v>198.41569999999999</c:v>
                </c:pt>
                <c:pt idx="12010">
                  <c:v>198.44470000000001</c:v>
                </c:pt>
                <c:pt idx="12011">
                  <c:v>198.47380000000001</c:v>
                </c:pt>
                <c:pt idx="12012">
                  <c:v>198.50280000000001</c:v>
                </c:pt>
                <c:pt idx="12013">
                  <c:v>198.53190000000001</c:v>
                </c:pt>
                <c:pt idx="12014">
                  <c:v>198.5609</c:v>
                </c:pt>
                <c:pt idx="12015">
                  <c:v>198.59</c:v>
                </c:pt>
                <c:pt idx="12016">
                  <c:v>198.619</c:v>
                </c:pt>
                <c:pt idx="12017">
                  <c:v>198.6481</c:v>
                </c:pt>
                <c:pt idx="12018">
                  <c:v>198.6771</c:v>
                </c:pt>
                <c:pt idx="12019">
                  <c:v>198.70609999999999</c:v>
                </c:pt>
                <c:pt idx="12020">
                  <c:v>198.73519999999999</c:v>
                </c:pt>
                <c:pt idx="12021">
                  <c:v>198.76429999999999</c:v>
                </c:pt>
                <c:pt idx="12022">
                  <c:v>198.79329999999999</c:v>
                </c:pt>
                <c:pt idx="12023">
                  <c:v>198.82239999999999</c:v>
                </c:pt>
                <c:pt idx="12024">
                  <c:v>198.85149999999999</c:v>
                </c:pt>
                <c:pt idx="12025">
                  <c:v>198.88050000000001</c:v>
                </c:pt>
                <c:pt idx="12026">
                  <c:v>198.90960000000001</c:v>
                </c:pt>
                <c:pt idx="12027">
                  <c:v>198.93870000000001</c:v>
                </c:pt>
                <c:pt idx="12028">
                  <c:v>198.96770000000001</c:v>
                </c:pt>
                <c:pt idx="12029">
                  <c:v>198.99680000000001</c:v>
                </c:pt>
                <c:pt idx="12030">
                  <c:v>199.02590000000001</c:v>
                </c:pt>
                <c:pt idx="12031">
                  <c:v>199.05500000000001</c:v>
                </c:pt>
                <c:pt idx="12032">
                  <c:v>199.084</c:v>
                </c:pt>
                <c:pt idx="12033">
                  <c:v>199.1131</c:v>
                </c:pt>
                <c:pt idx="12034">
                  <c:v>199.1422</c:v>
                </c:pt>
                <c:pt idx="12035">
                  <c:v>199.1713</c:v>
                </c:pt>
                <c:pt idx="12036">
                  <c:v>199.2004</c:v>
                </c:pt>
                <c:pt idx="12037">
                  <c:v>199.2295</c:v>
                </c:pt>
                <c:pt idx="12038">
                  <c:v>199.2586</c:v>
                </c:pt>
                <c:pt idx="12039">
                  <c:v>199.2877</c:v>
                </c:pt>
                <c:pt idx="12040">
                  <c:v>199.3168</c:v>
                </c:pt>
                <c:pt idx="12041">
                  <c:v>199.3459</c:v>
                </c:pt>
                <c:pt idx="12042">
                  <c:v>199.375</c:v>
                </c:pt>
                <c:pt idx="12043">
                  <c:v>199.4041</c:v>
                </c:pt>
                <c:pt idx="12044">
                  <c:v>199.4332</c:v>
                </c:pt>
                <c:pt idx="12045">
                  <c:v>199.4623</c:v>
                </c:pt>
                <c:pt idx="12046">
                  <c:v>199.4914</c:v>
                </c:pt>
                <c:pt idx="12047">
                  <c:v>199.5205</c:v>
                </c:pt>
                <c:pt idx="12048">
                  <c:v>199.5496</c:v>
                </c:pt>
                <c:pt idx="12049">
                  <c:v>199.5787</c:v>
                </c:pt>
                <c:pt idx="12050">
                  <c:v>199.6078</c:v>
                </c:pt>
                <c:pt idx="12051">
                  <c:v>199.637</c:v>
                </c:pt>
                <c:pt idx="12052">
                  <c:v>199.6661</c:v>
                </c:pt>
                <c:pt idx="12053">
                  <c:v>199.6952</c:v>
                </c:pt>
                <c:pt idx="12054">
                  <c:v>199.7243</c:v>
                </c:pt>
                <c:pt idx="12055">
                  <c:v>199.7535</c:v>
                </c:pt>
                <c:pt idx="12056">
                  <c:v>199.7826</c:v>
                </c:pt>
                <c:pt idx="12057">
                  <c:v>199.81180000000001</c:v>
                </c:pt>
                <c:pt idx="12058">
                  <c:v>199.8409</c:v>
                </c:pt>
                <c:pt idx="12059">
                  <c:v>199.87</c:v>
                </c:pt>
                <c:pt idx="12060">
                  <c:v>199.89920000000001</c:v>
                </c:pt>
                <c:pt idx="12061">
                  <c:v>199.92830000000001</c:v>
                </c:pt>
                <c:pt idx="12062">
                  <c:v>199.95740000000001</c:v>
                </c:pt>
                <c:pt idx="12063">
                  <c:v>199.98660000000001</c:v>
                </c:pt>
                <c:pt idx="12064">
                  <c:v>200.01570000000001</c:v>
                </c:pt>
                <c:pt idx="12065">
                  <c:v>200.04490000000001</c:v>
                </c:pt>
                <c:pt idx="12066">
                  <c:v>200.07409999999999</c:v>
                </c:pt>
                <c:pt idx="12067">
                  <c:v>200.10319999999999</c:v>
                </c:pt>
                <c:pt idx="12068">
                  <c:v>200.13239999999999</c:v>
                </c:pt>
                <c:pt idx="12069">
                  <c:v>200.16149999999999</c:v>
                </c:pt>
                <c:pt idx="12070">
                  <c:v>200.19069999999999</c:v>
                </c:pt>
                <c:pt idx="12071">
                  <c:v>200.21979999999999</c:v>
                </c:pt>
                <c:pt idx="12072">
                  <c:v>200.249</c:v>
                </c:pt>
                <c:pt idx="12073">
                  <c:v>200.2782</c:v>
                </c:pt>
                <c:pt idx="12074">
                  <c:v>200.3073</c:v>
                </c:pt>
                <c:pt idx="12075">
                  <c:v>200.3365</c:v>
                </c:pt>
                <c:pt idx="12076">
                  <c:v>200.3657</c:v>
                </c:pt>
                <c:pt idx="12077">
                  <c:v>200.39490000000001</c:v>
                </c:pt>
                <c:pt idx="12078">
                  <c:v>200.42410000000001</c:v>
                </c:pt>
                <c:pt idx="12079">
                  <c:v>200.45320000000001</c:v>
                </c:pt>
                <c:pt idx="12080">
                  <c:v>200.48240000000001</c:v>
                </c:pt>
                <c:pt idx="12081">
                  <c:v>200.51159999999999</c:v>
                </c:pt>
                <c:pt idx="12082">
                  <c:v>200.54079999999999</c:v>
                </c:pt>
                <c:pt idx="12083">
                  <c:v>200.57</c:v>
                </c:pt>
                <c:pt idx="12084">
                  <c:v>200.5992</c:v>
                </c:pt>
                <c:pt idx="12085">
                  <c:v>200.6284</c:v>
                </c:pt>
                <c:pt idx="12086">
                  <c:v>200.6576</c:v>
                </c:pt>
                <c:pt idx="12087">
                  <c:v>200.68680000000001</c:v>
                </c:pt>
                <c:pt idx="12088">
                  <c:v>200.71600000000001</c:v>
                </c:pt>
                <c:pt idx="12089">
                  <c:v>200.74510000000001</c:v>
                </c:pt>
                <c:pt idx="12090">
                  <c:v>200.77440000000001</c:v>
                </c:pt>
                <c:pt idx="12091">
                  <c:v>200.80359999999999</c:v>
                </c:pt>
                <c:pt idx="12092">
                  <c:v>200.83279999999999</c:v>
                </c:pt>
                <c:pt idx="12093">
                  <c:v>200.86199999999999</c:v>
                </c:pt>
                <c:pt idx="12094">
                  <c:v>200.8912</c:v>
                </c:pt>
                <c:pt idx="12095">
                  <c:v>200.9204</c:v>
                </c:pt>
                <c:pt idx="12096">
                  <c:v>200.9496</c:v>
                </c:pt>
                <c:pt idx="12097">
                  <c:v>200.97890000000001</c:v>
                </c:pt>
                <c:pt idx="12098">
                  <c:v>201.00810000000001</c:v>
                </c:pt>
                <c:pt idx="12099">
                  <c:v>201.03729999999999</c:v>
                </c:pt>
                <c:pt idx="12100">
                  <c:v>201.06649999999999</c:v>
                </c:pt>
                <c:pt idx="12101">
                  <c:v>201.09569999999999</c:v>
                </c:pt>
                <c:pt idx="12102">
                  <c:v>201.125</c:v>
                </c:pt>
                <c:pt idx="12103">
                  <c:v>201.1542</c:v>
                </c:pt>
                <c:pt idx="12104">
                  <c:v>201.18340000000001</c:v>
                </c:pt>
                <c:pt idx="12105">
                  <c:v>201.21270000000001</c:v>
                </c:pt>
                <c:pt idx="12106">
                  <c:v>201.24189999999999</c:v>
                </c:pt>
                <c:pt idx="12107">
                  <c:v>201.27109999999999</c:v>
                </c:pt>
                <c:pt idx="12108">
                  <c:v>201.3004</c:v>
                </c:pt>
                <c:pt idx="12109">
                  <c:v>201.3296</c:v>
                </c:pt>
                <c:pt idx="12110">
                  <c:v>201.35890000000001</c:v>
                </c:pt>
                <c:pt idx="12111">
                  <c:v>201.38810000000001</c:v>
                </c:pt>
                <c:pt idx="12112">
                  <c:v>201.41739999999999</c:v>
                </c:pt>
                <c:pt idx="12113">
                  <c:v>201.44659999999999</c:v>
                </c:pt>
                <c:pt idx="12114">
                  <c:v>201.4759</c:v>
                </c:pt>
                <c:pt idx="12115">
                  <c:v>201.5051</c:v>
                </c:pt>
                <c:pt idx="12116">
                  <c:v>201.53440000000001</c:v>
                </c:pt>
                <c:pt idx="12117">
                  <c:v>201.56370000000001</c:v>
                </c:pt>
                <c:pt idx="12118">
                  <c:v>201.59289999999999</c:v>
                </c:pt>
                <c:pt idx="12119">
                  <c:v>201.62219999999999</c:v>
                </c:pt>
                <c:pt idx="12120">
                  <c:v>201.6515</c:v>
                </c:pt>
                <c:pt idx="12121">
                  <c:v>201.6807</c:v>
                </c:pt>
                <c:pt idx="12122">
                  <c:v>201.71</c:v>
                </c:pt>
                <c:pt idx="12123">
                  <c:v>201.73929999999999</c:v>
                </c:pt>
                <c:pt idx="12124">
                  <c:v>201.76859999999999</c:v>
                </c:pt>
                <c:pt idx="12125">
                  <c:v>201.7978</c:v>
                </c:pt>
                <c:pt idx="12126">
                  <c:v>201.8271</c:v>
                </c:pt>
                <c:pt idx="12127">
                  <c:v>201.85640000000001</c:v>
                </c:pt>
                <c:pt idx="12128">
                  <c:v>201.88570000000001</c:v>
                </c:pt>
                <c:pt idx="12129">
                  <c:v>201.91499999999999</c:v>
                </c:pt>
                <c:pt idx="12130">
                  <c:v>201.9443</c:v>
                </c:pt>
                <c:pt idx="12131">
                  <c:v>201.9736</c:v>
                </c:pt>
                <c:pt idx="12132">
                  <c:v>202.00280000000001</c:v>
                </c:pt>
                <c:pt idx="12133">
                  <c:v>202.03210000000001</c:v>
                </c:pt>
                <c:pt idx="12134">
                  <c:v>202.06139999999999</c:v>
                </c:pt>
                <c:pt idx="12135">
                  <c:v>202.0907</c:v>
                </c:pt>
                <c:pt idx="12136">
                  <c:v>202.12</c:v>
                </c:pt>
                <c:pt idx="12137">
                  <c:v>202.14930000000001</c:v>
                </c:pt>
                <c:pt idx="12138">
                  <c:v>202.17859999999999</c:v>
                </c:pt>
                <c:pt idx="12139">
                  <c:v>202.208</c:v>
                </c:pt>
                <c:pt idx="12140">
                  <c:v>202.2373</c:v>
                </c:pt>
                <c:pt idx="12141">
                  <c:v>202.26660000000001</c:v>
                </c:pt>
                <c:pt idx="12142">
                  <c:v>202.29589999999999</c:v>
                </c:pt>
                <c:pt idx="12143">
                  <c:v>202.3252</c:v>
                </c:pt>
                <c:pt idx="12144">
                  <c:v>202.3545</c:v>
                </c:pt>
                <c:pt idx="12145">
                  <c:v>202.38390000000001</c:v>
                </c:pt>
                <c:pt idx="12146">
                  <c:v>202.41319999999999</c:v>
                </c:pt>
                <c:pt idx="12147">
                  <c:v>202.4425</c:v>
                </c:pt>
                <c:pt idx="12148">
                  <c:v>202.4718</c:v>
                </c:pt>
                <c:pt idx="12149">
                  <c:v>202.50120000000001</c:v>
                </c:pt>
                <c:pt idx="12150">
                  <c:v>202.53049999999999</c:v>
                </c:pt>
                <c:pt idx="12151">
                  <c:v>202.5598</c:v>
                </c:pt>
                <c:pt idx="12152">
                  <c:v>202.58920000000001</c:v>
                </c:pt>
                <c:pt idx="12153">
                  <c:v>202.61850000000001</c:v>
                </c:pt>
                <c:pt idx="12154">
                  <c:v>202.64779999999999</c:v>
                </c:pt>
                <c:pt idx="12155">
                  <c:v>202.6772</c:v>
                </c:pt>
                <c:pt idx="12156">
                  <c:v>202.70650000000001</c:v>
                </c:pt>
                <c:pt idx="12157">
                  <c:v>202.73589999999999</c:v>
                </c:pt>
                <c:pt idx="12158">
                  <c:v>202.76519999999999</c:v>
                </c:pt>
                <c:pt idx="12159">
                  <c:v>202.7946</c:v>
                </c:pt>
                <c:pt idx="12160">
                  <c:v>202.82390000000001</c:v>
                </c:pt>
                <c:pt idx="12161">
                  <c:v>202.85329999999999</c:v>
                </c:pt>
                <c:pt idx="12162">
                  <c:v>202.8826</c:v>
                </c:pt>
                <c:pt idx="12163">
                  <c:v>202.91200000000001</c:v>
                </c:pt>
                <c:pt idx="12164">
                  <c:v>202.94130000000001</c:v>
                </c:pt>
                <c:pt idx="12165">
                  <c:v>202.97069999999999</c:v>
                </c:pt>
                <c:pt idx="12166">
                  <c:v>203.0001</c:v>
                </c:pt>
                <c:pt idx="12167">
                  <c:v>203.02940000000001</c:v>
                </c:pt>
                <c:pt idx="12168">
                  <c:v>203.05879999999999</c:v>
                </c:pt>
                <c:pt idx="12169">
                  <c:v>203.0882</c:v>
                </c:pt>
                <c:pt idx="12170">
                  <c:v>203.11760000000001</c:v>
                </c:pt>
                <c:pt idx="12171">
                  <c:v>203.14689999999999</c:v>
                </c:pt>
                <c:pt idx="12172">
                  <c:v>203.1763</c:v>
                </c:pt>
                <c:pt idx="12173">
                  <c:v>203.20570000000001</c:v>
                </c:pt>
                <c:pt idx="12174">
                  <c:v>203.23509999999999</c:v>
                </c:pt>
                <c:pt idx="12175">
                  <c:v>203.2645</c:v>
                </c:pt>
                <c:pt idx="12176">
                  <c:v>203.29390000000001</c:v>
                </c:pt>
                <c:pt idx="12177">
                  <c:v>203.32320000000001</c:v>
                </c:pt>
                <c:pt idx="12178">
                  <c:v>203.3526</c:v>
                </c:pt>
                <c:pt idx="12179">
                  <c:v>203.38200000000001</c:v>
                </c:pt>
                <c:pt idx="12180">
                  <c:v>203.41139999999999</c:v>
                </c:pt>
                <c:pt idx="12181">
                  <c:v>203.4408</c:v>
                </c:pt>
                <c:pt idx="12182">
                  <c:v>203.47020000000001</c:v>
                </c:pt>
                <c:pt idx="12183">
                  <c:v>203.49959999999999</c:v>
                </c:pt>
                <c:pt idx="12184">
                  <c:v>203.529</c:v>
                </c:pt>
                <c:pt idx="12185">
                  <c:v>203.55840000000001</c:v>
                </c:pt>
                <c:pt idx="12186">
                  <c:v>203.58779999999999</c:v>
                </c:pt>
                <c:pt idx="12187">
                  <c:v>203.6172</c:v>
                </c:pt>
                <c:pt idx="12188">
                  <c:v>203.64670000000001</c:v>
                </c:pt>
                <c:pt idx="12189">
                  <c:v>203.67609999999999</c:v>
                </c:pt>
                <c:pt idx="12190">
                  <c:v>203.7055</c:v>
                </c:pt>
                <c:pt idx="12191">
                  <c:v>203.73490000000001</c:v>
                </c:pt>
                <c:pt idx="12192">
                  <c:v>203.76429999999999</c:v>
                </c:pt>
                <c:pt idx="12193">
                  <c:v>203.7937</c:v>
                </c:pt>
                <c:pt idx="12194">
                  <c:v>203.82320000000001</c:v>
                </c:pt>
                <c:pt idx="12195">
                  <c:v>203.8526</c:v>
                </c:pt>
                <c:pt idx="12196">
                  <c:v>203.88200000000001</c:v>
                </c:pt>
                <c:pt idx="12197">
                  <c:v>203.91149999999999</c:v>
                </c:pt>
                <c:pt idx="12198">
                  <c:v>203.9409</c:v>
                </c:pt>
                <c:pt idx="12199">
                  <c:v>203.97030000000001</c:v>
                </c:pt>
                <c:pt idx="12200">
                  <c:v>203.99979999999999</c:v>
                </c:pt>
                <c:pt idx="12201">
                  <c:v>204.0292</c:v>
                </c:pt>
                <c:pt idx="12202">
                  <c:v>204.05860000000001</c:v>
                </c:pt>
                <c:pt idx="12203">
                  <c:v>204.0881</c:v>
                </c:pt>
                <c:pt idx="12204">
                  <c:v>204.11750000000001</c:v>
                </c:pt>
                <c:pt idx="12205">
                  <c:v>204.14699999999999</c:v>
                </c:pt>
                <c:pt idx="12206">
                  <c:v>204.1764</c:v>
                </c:pt>
                <c:pt idx="12207">
                  <c:v>204.20590000000001</c:v>
                </c:pt>
                <c:pt idx="12208">
                  <c:v>204.2353</c:v>
                </c:pt>
                <c:pt idx="12209">
                  <c:v>204.26480000000001</c:v>
                </c:pt>
                <c:pt idx="12210">
                  <c:v>204.29429999999999</c:v>
                </c:pt>
                <c:pt idx="12211">
                  <c:v>204.3237</c:v>
                </c:pt>
                <c:pt idx="12212">
                  <c:v>204.35319999999999</c:v>
                </c:pt>
                <c:pt idx="12213">
                  <c:v>204.3826</c:v>
                </c:pt>
                <c:pt idx="12214">
                  <c:v>204.41210000000001</c:v>
                </c:pt>
                <c:pt idx="12215">
                  <c:v>204.44159999999999</c:v>
                </c:pt>
                <c:pt idx="12216">
                  <c:v>204.47110000000001</c:v>
                </c:pt>
                <c:pt idx="12217">
                  <c:v>204.50049999999999</c:v>
                </c:pt>
                <c:pt idx="12218">
                  <c:v>204.53</c:v>
                </c:pt>
                <c:pt idx="12219">
                  <c:v>204.55950000000001</c:v>
                </c:pt>
                <c:pt idx="12220">
                  <c:v>204.589</c:v>
                </c:pt>
                <c:pt idx="12221">
                  <c:v>204.61840000000001</c:v>
                </c:pt>
                <c:pt idx="12222">
                  <c:v>204.64789999999999</c:v>
                </c:pt>
                <c:pt idx="12223">
                  <c:v>204.67740000000001</c:v>
                </c:pt>
                <c:pt idx="12224">
                  <c:v>204.70689999999999</c:v>
                </c:pt>
                <c:pt idx="12225">
                  <c:v>204.7364</c:v>
                </c:pt>
                <c:pt idx="12226">
                  <c:v>204.76589999999999</c:v>
                </c:pt>
                <c:pt idx="12227">
                  <c:v>204.7954</c:v>
                </c:pt>
                <c:pt idx="12228">
                  <c:v>204.82490000000001</c:v>
                </c:pt>
                <c:pt idx="12229">
                  <c:v>204.8544</c:v>
                </c:pt>
                <c:pt idx="12230">
                  <c:v>204.88390000000001</c:v>
                </c:pt>
                <c:pt idx="12231">
                  <c:v>204.9134</c:v>
                </c:pt>
                <c:pt idx="12232">
                  <c:v>204.94290000000001</c:v>
                </c:pt>
                <c:pt idx="12233">
                  <c:v>204.97239999999999</c:v>
                </c:pt>
                <c:pt idx="12234">
                  <c:v>205.00190000000001</c:v>
                </c:pt>
                <c:pt idx="12235">
                  <c:v>205.03139999999999</c:v>
                </c:pt>
                <c:pt idx="12236">
                  <c:v>205.0609</c:v>
                </c:pt>
                <c:pt idx="12237">
                  <c:v>205.09049999999999</c:v>
                </c:pt>
                <c:pt idx="12238">
                  <c:v>205.12</c:v>
                </c:pt>
                <c:pt idx="12239">
                  <c:v>205.14949999999999</c:v>
                </c:pt>
                <c:pt idx="12240">
                  <c:v>205.179</c:v>
                </c:pt>
                <c:pt idx="12241">
                  <c:v>205.20849999999999</c:v>
                </c:pt>
                <c:pt idx="12242">
                  <c:v>205.2381</c:v>
                </c:pt>
                <c:pt idx="12243">
                  <c:v>205.26759999999999</c:v>
                </c:pt>
                <c:pt idx="12244">
                  <c:v>205.2971</c:v>
                </c:pt>
                <c:pt idx="12245">
                  <c:v>205.32669999999999</c:v>
                </c:pt>
                <c:pt idx="12246">
                  <c:v>205.3562</c:v>
                </c:pt>
                <c:pt idx="12247">
                  <c:v>205.38570000000001</c:v>
                </c:pt>
                <c:pt idx="12248">
                  <c:v>205.4153</c:v>
                </c:pt>
                <c:pt idx="12249">
                  <c:v>205.44479999999999</c:v>
                </c:pt>
                <c:pt idx="12250">
                  <c:v>205.4743</c:v>
                </c:pt>
                <c:pt idx="12251">
                  <c:v>205.50389999999999</c:v>
                </c:pt>
                <c:pt idx="12252">
                  <c:v>205.5334</c:v>
                </c:pt>
                <c:pt idx="12253">
                  <c:v>205.56299999999999</c:v>
                </c:pt>
                <c:pt idx="12254">
                  <c:v>205.5925</c:v>
                </c:pt>
                <c:pt idx="12255">
                  <c:v>205.62209999999999</c:v>
                </c:pt>
                <c:pt idx="12256">
                  <c:v>205.65170000000001</c:v>
                </c:pt>
                <c:pt idx="12257">
                  <c:v>205.68119999999999</c:v>
                </c:pt>
                <c:pt idx="12258">
                  <c:v>205.71080000000001</c:v>
                </c:pt>
                <c:pt idx="12259">
                  <c:v>205.74029999999999</c:v>
                </c:pt>
                <c:pt idx="12260">
                  <c:v>205.76990000000001</c:v>
                </c:pt>
                <c:pt idx="12261">
                  <c:v>205.79949999999999</c:v>
                </c:pt>
                <c:pt idx="12262">
                  <c:v>205.82900000000001</c:v>
                </c:pt>
                <c:pt idx="12263">
                  <c:v>205.8586</c:v>
                </c:pt>
                <c:pt idx="12264">
                  <c:v>205.88820000000001</c:v>
                </c:pt>
                <c:pt idx="12265">
                  <c:v>205.9178</c:v>
                </c:pt>
                <c:pt idx="12266">
                  <c:v>205.94730000000001</c:v>
                </c:pt>
                <c:pt idx="12267">
                  <c:v>205.9769</c:v>
                </c:pt>
                <c:pt idx="12268">
                  <c:v>206.00649999999999</c:v>
                </c:pt>
                <c:pt idx="12269">
                  <c:v>206.0361</c:v>
                </c:pt>
                <c:pt idx="12270">
                  <c:v>206.06569999999999</c:v>
                </c:pt>
                <c:pt idx="12271">
                  <c:v>206.09530000000001</c:v>
                </c:pt>
                <c:pt idx="12272">
                  <c:v>206.1249</c:v>
                </c:pt>
                <c:pt idx="12273">
                  <c:v>206.15440000000001</c:v>
                </c:pt>
                <c:pt idx="12274">
                  <c:v>206.184</c:v>
                </c:pt>
                <c:pt idx="12275">
                  <c:v>206.21360000000001</c:v>
                </c:pt>
                <c:pt idx="12276">
                  <c:v>206.2432</c:v>
                </c:pt>
                <c:pt idx="12277">
                  <c:v>206.27279999999999</c:v>
                </c:pt>
                <c:pt idx="12278">
                  <c:v>206.30240000000001</c:v>
                </c:pt>
                <c:pt idx="12279">
                  <c:v>206.33199999999999</c:v>
                </c:pt>
                <c:pt idx="12280">
                  <c:v>206.36170000000001</c:v>
                </c:pt>
                <c:pt idx="12281">
                  <c:v>206.3913</c:v>
                </c:pt>
                <c:pt idx="12282">
                  <c:v>206.42089999999999</c:v>
                </c:pt>
                <c:pt idx="12283">
                  <c:v>206.45050000000001</c:v>
                </c:pt>
                <c:pt idx="12284">
                  <c:v>206.48009999999999</c:v>
                </c:pt>
                <c:pt idx="12285">
                  <c:v>206.50970000000001</c:v>
                </c:pt>
                <c:pt idx="12286">
                  <c:v>206.5394</c:v>
                </c:pt>
                <c:pt idx="12287">
                  <c:v>206.56899999999999</c:v>
                </c:pt>
                <c:pt idx="12288">
                  <c:v>206.5986</c:v>
                </c:pt>
                <c:pt idx="12289">
                  <c:v>206.62819999999999</c:v>
                </c:pt>
                <c:pt idx="12290">
                  <c:v>206.65790000000001</c:v>
                </c:pt>
                <c:pt idx="12291">
                  <c:v>206.6875</c:v>
                </c:pt>
                <c:pt idx="12292">
                  <c:v>206.71709999999999</c:v>
                </c:pt>
                <c:pt idx="12293">
                  <c:v>206.7467</c:v>
                </c:pt>
                <c:pt idx="12294">
                  <c:v>206.7764</c:v>
                </c:pt>
                <c:pt idx="12295">
                  <c:v>206.80600000000001</c:v>
                </c:pt>
                <c:pt idx="12296">
                  <c:v>206.8357</c:v>
                </c:pt>
                <c:pt idx="12297">
                  <c:v>206.86529999999999</c:v>
                </c:pt>
                <c:pt idx="12298">
                  <c:v>206.89500000000001</c:v>
                </c:pt>
                <c:pt idx="12299">
                  <c:v>206.9246</c:v>
                </c:pt>
                <c:pt idx="12300">
                  <c:v>206.95429999999999</c:v>
                </c:pt>
                <c:pt idx="12301">
                  <c:v>206.98390000000001</c:v>
                </c:pt>
                <c:pt idx="12302">
                  <c:v>207.0136</c:v>
                </c:pt>
                <c:pt idx="12303">
                  <c:v>207.04320000000001</c:v>
                </c:pt>
                <c:pt idx="12304">
                  <c:v>207.0729</c:v>
                </c:pt>
                <c:pt idx="12305">
                  <c:v>207.10249999999999</c:v>
                </c:pt>
                <c:pt idx="12306">
                  <c:v>207.13220000000001</c:v>
                </c:pt>
                <c:pt idx="12307">
                  <c:v>207.1619</c:v>
                </c:pt>
                <c:pt idx="12308">
                  <c:v>207.19149999999999</c:v>
                </c:pt>
                <c:pt idx="12309">
                  <c:v>207.22120000000001</c:v>
                </c:pt>
                <c:pt idx="12310">
                  <c:v>207.2509</c:v>
                </c:pt>
                <c:pt idx="12311">
                  <c:v>207.28049999999999</c:v>
                </c:pt>
                <c:pt idx="12312">
                  <c:v>207.31020000000001</c:v>
                </c:pt>
                <c:pt idx="12313">
                  <c:v>207.3399</c:v>
                </c:pt>
                <c:pt idx="12314">
                  <c:v>207.36959999999999</c:v>
                </c:pt>
                <c:pt idx="12315">
                  <c:v>207.39930000000001</c:v>
                </c:pt>
                <c:pt idx="12316">
                  <c:v>207.4289</c:v>
                </c:pt>
                <c:pt idx="12317">
                  <c:v>207.45859999999999</c:v>
                </c:pt>
                <c:pt idx="12318">
                  <c:v>207.48830000000001</c:v>
                </c:pt>
                <c:pt idx="12319">
                  <c:v>207.518</c:v>
                </c:pt>
                <c:pt idx="12320">
                  <c:v>207.54769999999999</c:v>
                </c:pt>
                <c:pt idx="12321">
                  <c:v>207.57740000000001</c:v>
                </c:pt>
                <c:pt idx="12322">
                  <c:v>207.6071</c:v>
                </c:pt>
                <c:pt idx="12323">
                  <c:v>207.63679999999999</c:v>
                </c:pt>
                <c:pt idx="12324">
                  <c:v>207.66650000000001</c:v>
                </c:pt>
                <c:pt idx="12325">
                  <c:v>207.6962</c:v>
                </c:pt>
                <c:pt idx="12326">
                  <c:v>207.7259</c:v>
                </c:pt>
                <c:pt idx="12327">
                  <c:v>207.75559999999999</c:v>
                </c:pt>
                <c:pt idx="12328">
                  <c:v>207.78530000000001</c:v>
                </c:pt>
                <c:pt idx="12329">
                  <c:v>207.815</c:v>
                </c:pt>
                <c:pt idx="12330">
                  <c:v>207.84469999999999</c:v>
                </c:pt>
                <c:pt idx="12331">
                  <c:v>207.87450000000001</c:v>
                </c:pt>
                <c:pt idx="12332">
                  <c:v>207.9042</c:v>
                </c:pt>
                <c:pt idx="12333">
                  <c:v>207.93389999999999</c:v>
                </c:pt>
                <c:pt idx="12334">
                  <c:v>207.96360000000001</c:v>
                </c:pt>
                <c:pt idx="12335">
                  <c:v>207.9933</c:v>
                </c:pt>
                <c:pt idx="12336">
                  <c:v>208.0231</c:v>
                </c:pt>
                <c:pt idx="12337">
                  <c:v>208.05279999999999</c:v>
                </c:pt>
                <c:pt idx="12338">
                  <c:v>208.08250000000001</c:v>
                </c:pt>
                <c:pt idx="12339">
                  <c:v>208.1123</c:v>
                </c:pt>
                <c:pt idx="12340">
                  <c:v>208.142</c:v>
                </c:pt>
                <c:pt idx="12341">
                  <c:v>208.17169999999999</c:v>
                </c:pt>
                <c:pt idx="12342">
                  <c:v>208.20150000000001</c:v>
                </c:pt>
                <c:pt idx="12343">
                  <c:v>208.2312</c:v>
                </c:pt>
                <c:pt idx="12344">
                  <c:v>208.261</c:v>
                </c:pt>
                <c:pt idx="12345">
                  <c:v>208.29069999999999</c:v>
                </c:pt>
                <c:pt idx="12346">
                  <c:v>208.32040000000001</c:v>
                </c:pt>
                <c:pt idx="12347">
                  <c:v>208.3502</c:v>
                </c:pt>
                <c:pt idx="12348">
                  <c:v>208.38</c:v>
                </c:pt>
                <c:pt idx="12349">
                  <c:v>208.40969999999999</c:v>
                </c:pt>
                <c:pt idx="12350">
                  <c:v>208.43950000000001</c:v>
                </c:pt>
                <c:pt idx="12351">
                  <c:v>208.4692</c:v>
                </c:pt>
                <c:pt idx="12352">
                  <c:v>208.499</c:v>
                </c:pt>
                <c:pt idx="12353">
                  <c:v>208.52869999999999</c:v>
                </c:pt>
                <c:pt idx="12354">
                  <c:v>208.55850000000001</c:v>
                </c:pt>
                <c:pt idx="12355">
                  <c:v>208.5883</c:v>
                </c:pt>
                <c:pt idx="12356">
                  <c:v>208.61799999999999</c:v>
                </c:pt>
                <c:pt idx="12357">
                  <c:v>208.64779999999999</c:v>
                </c:pt>
                <c:pt idx="12358">
                  <c:v>208.67760000000001</c:v>
                </c:pt>
                <c:pt idx="12359">
                  <c:v>208.70740000000001</c:v>
                </c:pt>
                <c:pt idx="12360">
                  <c:v>208.7372</c:v>
                </c:pt>
                <c:pt idx="12361">
                  <c:v>208.76689999999999</c:v>
                </c:pt>
                <c:pt idx="12362">
                  <c:v>208.79669999999999</c:v>
                </c:pt>
                <c:pt idx="12363">
                  <c:v>208.82650000000001</c:v>
                </c:pt>
                <c:pt idx="12364">
                  <c:v>208.8563</c:v>
                </c:pt>
                <c:pt idx="12365">
                  <c:v>208.8861</c:v>
                </c:pt>
                <c:pt idx="12366">
                  <c:v>208.91579999999999</c:v>
                </c:pt>
                <c:pt idx="12367">
                  <c:v>208.94560000000001</c:v>
                </c:pt>
                <c:pt idx="12368">
                  <c:v>208.97540000000001</c:v>
                </c:pt>
                <c:pt idx="12369">
                  <c:v>209.0052</c:v>
                </c:pt>
                <c:pt idx="12370">
                  <c:v>209.035</c:v>
                </c:pt>
                <c:pt idx="12371">
                  <c:v>209.06479999999999</c:v>
                </c:pt>
                <c:pt idx="12372">
                  <c:v>209.09460000000001</c:v>
                </c:pt>
                <c:pt idx="12373">
                  <c:v>209.12450000000001</c:v>
                </c:pt>
                <c:pt idx="12374">
                  <c:v>209.15430000000001</c:v>
                </c:pt>
                <c:pt idx="12375">
                  <c:v>209.1841</c:v>
                </c:pt>
                <c:pt idx="12376">
                  <c:v>209.2139</c:v>
                </c:pt>
                <c:pt idx="12377">
                  <c:v>209.24369999999999</c:v>
                </c:pt>
                <c:pt idx="12378">
                  <c:v>209.27350000000001</c:v>
                </c:pt>
                <c:pt idx="12379">
                  <c:v>209.30330000000001</c:v>
                </c:pt>
                <c:pt idx="12380">
                  <c:v>209.3331</c:v>
                </c:pt>
                <c:pt idx="12381">
                  <c:v>209.363</c:v>
                </c:pt>
                <c:pt idx="12382">
                  <c:v>209.39279999999999</c:v>
                </c:pt>
                <c:pt idx="12383">
                  <c:v>209.42259999999999</c:v>
                </c:pt>
                <c:pt idx="12384">
                  <c:v>209.45240000000001</c:v>
                </c:pt>
                <c:pt idx="12385">
                  <c:v>209.48230000000001</c:v>
                </c:pt>
                <c:pt idx="12386">
                  <c:v>209.5121</c:v>
                </c:pt>
                <c:pt idx="12387">
                  <c:v>209.5419</c:v>
                </c:pt>
                <c:pt idx="12388">
                  <c:v>209.5718</c:v>
                </c:pt>
                <c:pt idx="12389">
                  <c:v>209.60159999999999</c:v>
                </c:pt>
                <c:pt idx="12390">
                  <c:v>209.63149999999999</c:v>
                </c:pt>
                <c:pt idx="12391">
                  <c:v>209.66130000000001</c:v>
                </c:pt>
                <c:pt idx="12392">
                  <c:v>209.69110000000001</c:v>
                </c:pt>
                <c:pt idx="12393">
                  <c:v>209.721</c:v>
                </c:pt>
                <c:pt idx="12394">
                  <c:v>209.7508</c:v>
                </c:pt>
                <c:pt idx="12395">
                  <c:v>209.7807</c:v>
                </c:pt>
                <c:pt idx="12396">
                  <c:v>209.81049999999999</c:v>
                </c:pt>
                <c:pt idx="12397">
                  <c:v>209.84039999999999</c:v>
                </c:pt>
                <c:pt idx="12398">
                  <c:v>209.87029999999999</c:v>
                </c:pt>
                <c:pt idx="12399">
                  <c:v>209.90010000000001</c:v>
                </c:pt>
                <c:pt idx="12400">
                  <c:v>209.93</c:v>
                </c:pt>
                <c:pt idx="12401">
                  <c:v>209.9599</c:v>
                </c:pt>
                <c:pt idx="12402">
                  <c:v>209.9897</c:v>
                </c:pt>
                <c:pt idx="12403">
                  <c:v>210.0196</c:v>
                </c:pt>
                <c:pt idx="12404">
                  <c:v>210.04949999999999</c:v>
                </c:pt>
                <c:pt idx="12405">
                  <c:v>210.07929999999999</c:v>
                </c:pt>
                <c:pt idx="12406">
                  <c:v>210.10919999999999</c:v>
                </c:pt>
                <c:pt idx="12407">
                  <c:v>210.13910000000001</c:v>
                </c:pt>
                <c:pt idx="12408">
                  <c:v>210.16900000000001</c:v>
                </c:pt>
                <c:pt idx="12409">
                  <c:v>210.19880000000001</c:v>
                </c:pt>
                <c:pt idx="12410">
                  <c:v>210.2287</c:v>
                </c:pt>
                <c:pt idx="12411">
                  <c:v>210.2586</c:v>
                </c:pt>
                <c:pt idx="12412">
                  <c:v>210.2885</c:v>
                </c:pt>
                <c:pt idx="12413">
                  <c:v>210.3184</c:v>
                </c:pt>
                <c:pt idx="12414">
                  <c:v>210.34829999999999</c:v>
                </c:pt>
                <c:pt idx="12415">
                  <c:v>210.37819999999999</c:v>
                </c:pt>
                <c:pt idx="12416">
                  <c:v>210.40809999999999</c:v>
                </c:pt>
                <c:pt idx="12417">
                  <c:v>210.43799999999999</c:v>
                </c:pt>
                <c:pt idx="12418">
                  <c:v>210.46789999999999</c:v>
                </c:pt>
                <c:pt idx="12419">
                  <c:v>210.49780000000001</c:v>
                </c:pt>
                <c:pt idx="12420">
                  <c:v>210.52770000000001</c:v>
                </c:pt>
                <c:pt idx="12421">
                  <c:v>210.55760000000001</c:v>
                </c:pt>
                <c:pt idx="12422">
                  <c:v>210.58750000000001</c:v>
                </c:pt>
                <c:pt idx="12423">
                  <c:v>210.6174</c:v>
                </c:pt>
                <c:pt idx="12424">
                  <c:v>210.6473</c:v>
                </c:pt>
                <c:pt idx="12425">
                  <c:v>210.6772</c:v>
                </c:pt>
                <c:pt idx="12426">
                  <c:v>210.7072</c:v>
                </c:pt>
                <c:pt idx="12427">
                  <c:v>210.7371</c:v>
                </c:pt>
                <c:pt idx="12428">
                  <c:v>210.767</c:v>
                </c:pt>
                <c:pt idx="12429">
                  <c:v>210.79689999999999</c:v>
                </c:pt>
                <c:pt idx="12430">
                  <c:v>210.82679999999999</c:v>
                </c:pt>
                <c:pt idx="12431">
                  <c:v>210.85679999999999</c:v>
                </c:pt>
                <c:pt idx="12432">
                  <c:v>210.88669999999999</c:v>
                </c:pt>
                <c:pt idx="12433">
                  <c:v>210.91659999999999</c:v>
                </c:pt>
                <c:pt idx="12434">
                  <c:v>210.94659999999999</c:v>
                </c:pt>
                <c:pt idx="12435">
                  <c:v>210.97649999999999</c:v>
                </c:pt>
                <c:pt idx="12436">
                  <c:v>211.00649999999999</c:v>
                </c:pt>
                <c:pt idx="12437">
                  <c:v>211.03639999999999</c:v>
                </c:pt>
                <c:pt idx="12438">
                  <c:v>211.06630000000001</c:v>
                </c:pt>
                <c:pt idx="12439">
                  <c:v>211.09630000000001</c:v>
                </c:pt>
                <c:pt idx="12440">
                  <c:v>211.12620000000001</c:v>
                </c:pt>
                <c:pt idx="12441">
                  <c:v>211.15620000000001</c:v>
                </c:pt>
                <c:pt idx="12442">
                  <c:v>211.18610000000001</c:v>
                </c:pt>
                <c:pt idx="12443">
                  <c:v>211.21610000000001</c:v>
                </c:pt>
                <c:pt idx="12444">
                  <c:v>211.24600000000001</c:v>
                </c:pt>
                <c:pt idx="12445">
                  <c:v>211.27600000000001</c:v>
                </c:pt>
                <c:pt idx="12446">
                  <c:v>211.30600000000001</c:v>
                </c:pt>
                <c:pt idx="12447">
                  <c:v>211.33590000000001</c:v>
                </c:pt>
                <c:pt idx="12448">
                  <c:v>211.36590000000001</c:v>
                </c:pt>
                <c:pt idx="12449">
                  <c:v>211.39580000000001</c:v>
                </c:pt>
                <c:pt idx="12450">
                  <c:v>211.42580000000001</c:v>
                </c:pt>
                <c:pt idx="12451">
                  <c:v>211.45580000000001</c:v>
                </c:pt>
                <c:pt idx="12452">
                  <c:v>211.48580000000001</c:v>
                </c:pt>
                <c:pt idx="12453">
                  <c:v>211.51570000000001</c:v>
                </c:pt>
                <c:pt idx="12454">
                  <c:v>211.54570000000001</c:v>
                </c:pt>
                <c:pt idx="12455">
                  <c:v>211.57570000000001</c:v>
                </c:pt>
                <c:pt idx="12456">
                  <c:v>211.60570000000001</c:v>
                </c:pt>
                <c:pt idx="12457">
                  <c:v>211.63570000000001</c:v>
                </c:pt>
                <c:pt idx="12458">
                  <c:v>211.66560000000001</c:v>
                </c:pt>
                <c:pt idx="12459">
                  <c:v>211.69560000000001</c:v>
                </c:pt>
                <c:pt idx="12460">
                  <c:v>211.72559999999999</c:v>
                </c:pt>
                <c:pt idx="12461">
                  <c:v>211.75559999999999</c:v>
                </c:pt>
                <c:pt idx="12462">
                  <c:v>211.78559999999999</c:v>
                </c:pt>
                <c:pt idx="12463">
                  <c:v>211.81559999999999</c:v>
                </c:pt>
                <c:pt idx="12464">
                  <c:v>211.84559999999999</c:v>
                </c:pt>
                <c:pt idx="12465">
                  <c:v>211.87559999999999</c:v>
                </c:pt>
                <c:pt idx="12466">
                  <c:v>211.90559999999999</c:v>
                </c:pt>
                <c:pt idx="12467">
                  <c:v>211.93559999999999</c:v>
                </c:pt>
                <c:pt idx="12468">
                  <c:v>211.96559999999999</c:v>
                </c:pt>
                <c:pt idx="12469">
                  <c:v>211.9956</c:v>
                </c:pt>
                <c:pt idx="12470">
                  <c:v>212.0256</c:v>
                </c:pt>
                <c:pt idx="12471">
                  <c:v>212.0556</c:v>
                </c:pt>
                <c:pt idx="12472">
                  <c:v>212.0857</c:v>
                </c:pt>
                <c:pt idx="12473">
                  <c:v>212.1157</c:v>
                </c:pt>
                <c:pt idx="12474">
                  <c:v>212.14570000000001</c:v>
                </c:pt>
                <c:pt idx="12475">
                  <c:v>212.17570000000001</c:v>
                </c:pt>
                <c:pt idx="12476">
                  <c:v>212.20570000000001</c:v>
                </c:pt>
                <c:pt idx="12477">
                  <c:v>212.23580000000001</c:v>
                </c:pt>
                <c:pt idx="12478">
                  <c:v>212.26580000000001</c:v>
                </c:pt>
                <c:pt idx="12479">
                  <c:v>212.29580000000001</c:v>
                </c:pt>
                <c:pt idx="12480">
                  <c:v>212.32589999999999</c:v>
                </c:pt>
                <c:pt idx="12481">
                  <c:v>212.35589999999999</c:v>
                </c:pt>
                <c:pt idx="12482">
                  <c:v>212.38589999999999</c:v>
                </c:pt>
                <c:pt idx="12483">
                  <c:v>212.416</c:v>
                </c:pt>
                <c:pt idx="12484">
                  <c:v>212.446</c:v>
                </c:pt>
                <c:pt idx="12485">
                  <c:v>212.4761</c:v>
                </c:pt>
                <c:pt idx="12486">
                  <c:v>212.5061</c:v>
                </c:pt>
                <c:pt idx="12487">
                  <c:v>212.5361</c:v>
                </c:pt>
                <c:pt idx="12488">
                  <c:v>212.56620000000001</c:v>
                </c:pt>
                <c:pt idx="12489">
                  <c:v>212.59630000000001</c:v>
                </c:pt>
                <c:pt idx="12490">
                  <c:v>212.62629999999999</c:v>
                </c:pt>
                <c:pt idx="12491">
                  <c:v>212.65639999999999</c:v>
                </c:pt>
                <c:pt idx="12492">
                  <c:v>212.68639999999999</c:v>
                </c:pt>
                <c:pt idx="12493">
                  <c:v>212.7165</c:v>
                </c:pt>
                <c:pt idx="12494">
                  <c:v>212.7465</c:v>
                </c:pt>
                <c:pt idx="12495">
                  <c:v>212.7766</c:v>
                </c:pt>
                <c:pt idx="12496">
                  <c:v>212.80670000000001</c:v>
                </c:pt>
                <c:pt idx="12497">
                  <c:v>212.83670000000001</c:v>
                </c:pt>
                <c:pt idx="12498">
                  <c:v>212.86680000000001</c:v>
                </c:pt>
                <c:pt idx="12499">
                  <c:v>212.89689999999999</c:v>
                </c:pt>
                <c:pt idx="12500">
                  <c:v>212.92699999999999</c:v>
                </c:pt>
                <c:pt idx="12501">
                  <c:v>212.95699999999999</c:v>
                </c:pt>
                <c:pt idx="12502">
                  <c:v>212.9871</c:v>
                </c:pt>
                <c:pt idx="12503">
                  <c:v>213.0172</c:v>
                </c:pt>
                <c:pt idx="12504">
                  <c:v>213.04730000000001</c:v>
                </c:pt>
                <c:pt idx="12505">
                  <c:v>213.07740000000001</c:v>
                </c:pt>
                <c:pt idx="12506">
                  <c:v>213.10749999999999</c:v>
                </c:pt>
                <c:pt idx="12507">
                  <c:v>213.13749999999999</c:v>
                </c:pt>
                <c:pt idx="12508">
                  <c:v>213.16759999999999</c:v>
                </c:pt>
                <c:pt idx="12509">
                  <c:v>213.1977</c:v>
                </c:pt>
                <c:pt idx="12510">
                  <c:v>213.2278</c:v>
                </c:pt>
                <c:pt idx="12511">
                  <c:v>213.25790000000001</c:v>
                </c:pt>
                <c:pt idx="12512">
                  <c:v>213.28800000000001</c:v>
                </c:pt>
                <c:pt idx="12513">
                  <c:v>213.31809999999999</c:v>
                </c:pt>
                <c:pt idx="12514">
                  <c:v>213.34819999999999</c:v>
                </c:pt>
                <c:pt idx="12515">
                  <c:v>213.3783</c:v>
                </c:pt>
                <c:pt idx="12516">
                  <c:v>213.4084</c:v>
                </c:pt>
                <c:pt idx="12517">
                  <c:v>213.43860000000001</c:v>
                </c:pt>
                <c:pt idx="12518">
                  <c:v>213.46870000000001</c:v>
                </c:pt>
                <c:pt idx="12519">
                  <c:v>213.49879999999999</c:v>
                </c:pt>
                <c:pt idx="12520">
                  <c:v>213.52889999999999</c:v>
                </c:pt>
                <c:pt idx="12521">
                  <c:v>213.559</c:v>
                </c:pt>
                <c:pt idx="12522">
                  <c:v>213.5891</c:v>
                </c:pt>
                <c:pt idx="12523">
                  <c:v>213.61930000000001</c:v>
                </c:pt>
                <c:pt idx="12524">
                  <c:v>213.64940000000001</c:v>
                </c:pt>
                <c:pt idx="12525">
                  <c:v>213.67949999999999</c:v>
                </c:pt>
                <c:pt idx="12526">
                  <c:v>213.7097</c:v>
                </c:pt>
                <c:pt idx="12527">
                  <c:v>213.7398</c:v>
                </c:pt>
                <c:pt idx="12528">
                  <c:v>213.76990000000001</c:v>
                </c:pt>
                <c:pt idx="12529">
                  <c:v>213.8</c:v>
                </c:pt>
                <c:pt idx="12530">
                  <c:v>213.83019999999999</c:v>
                </c:pt>
                <c:pt idx="12531">
                  <c:v>213.8603</c:v>
                </c:pt>
                <c:pt idx="12532">
                  <c:v>213.8905</c:v>
                </c:pt>
                <c:pt idx="12533">
                  <c:v>213.92060000000001</c:v>
                </c:pt>
                <c:pt idx="12534">
                  <c:v>213.95079999999999</c:v>
                </c:pt>
                <c:pt idx="12535">
                  <c:v>213.98089999999999</c:v>
                </c:pt>
                <c:pt idx="12536">
                  <c:v>214.0111</c:v>
                </c:pt>
                <c:pt idx="12537">
                  <c:v>214.0412</c:v>
                </c:pt>
                <c:pt idx="12538">
                  <c:v>214.07140000000001</c:v>
                </c:pt>
                <c:pt idx="12539">
                  <c:v>214.10149999999999</c:v>
                </c:pt>
                <c:pt idx="12540">
                  <c:v>214.1317</c:v>
                </c:pt>
                <c:pt idx="12541">
                  <c:v>214.1619</c:v>
                </c:pt>
                <c:pt idx="12542">
                  <c:v>214.19200000000001</c:v>
                </c:pt>
                <c:pt idx="12543">
                  <c:v>214.22219999999999</c:v>
                </c:pt>
                <c:pt idx="12544">
                  <c:v>214.25229999999999</c:v>
                </c:pt>
                <c:pt idx="12545">
                  <c:v>214.2825</c:v>
                </c:pt>
                <c:pt idx="12546">
                  <c:v>214.31270000000001</c:v>
                </c:pt>
                <c:pt idx="12547">
                  <c:v>214.34289999999999</c:v>
                </c:pt>
                <c:pt idx="12548">
                  <c:v>214.37299999999999</c:v>
                </c:pt>
                <c:pt idx="12549">
                  <c:v>214.4032</c:v>
                </c:pt>
                <c:pt idx="12550">
                  <c:v>214.43340000000001</c:v>
                </c:pt>
                <c:pt idx="12551">
                  <c:v>214.46360000000001</c:v>
                </c:pt>
                <c:pt idx="12552">
                  <c:v>214.49379999999999</c:v>
                </c:pt>
                <c:pt idx="12553">
                  <c:v>214.524</c:v>
                </c:pt>
                <c:pt idx="12554">
                  <c:v>214.55420000000001</c:v>
                </c:pt>
                <c:pt idx="12555">
                  <c:v>214.58439999999999</c:v>
                </c:pt>
                <c:pt idx="12556">
                  <c:v>214.61449999999999</c:v>
                </c:pt>
                <c:pt idx="12557">
                  <c:v>214.6447</c:v>
                </c:pt>
                <c:pt idx="12558">
                  <c:v>214.67490000000001</c:v>
                </c:pt>
                <c:pt idx="12559">
                  <c:v>214.70509999999999</c:v>
                </c:pt>
                <c:pt idx="12560">
                  <c:v>214.7353</c:v>
                </c:pt>
                <c:pt idx="12561">
                  <c:v>214.7655</c:v>
                </c:pt>
                <c:pt idx="12562">
                  <c:v>214.79570000000001</c:v>
                </c:pt>
                <c:pt idx="12563">
                  <c:v>214.82599999999999</c:v>
                </c:pt>
                <c:pt idx="12564">
                  <c:v>214.8562</c:v>
                </c:pt>
                <c:pt idx="12565">
                  <c:v>214.88640000000001</c:v>
                </c:pt>
                <c:pt idx="12566">
                  <c:v>214.91659999999999</c:v>
                </c:pt>
                <c:pt idx="12567">
                  <c:v>214.9468</c:v>
                </c:pt>
                <c:pt idx="12568">
                  <c:v>214.977</c:v>
                </c:pt>
                <c:pt idx="12569">
                  <c:v>215.00720000000001</c:v>
                </c:pt>
                <c:pt idx="12570">
                  <c:v>215.03749999999999</c:v>
                </c:pt>
                <c:pt idx="12571">
                  <c:v>215.0677</c:v>
                </c:pt>
                <c:pt idx="12572">
                  <c:v>215.09790000000001</c:v>
                </c:pt>
                <c:pt idx="12573">
                  <c:v>215.12819999999999</c:v>
                </c:pt>
                <c:pt idx="12574">
                  <c:v>215.1584</c:v>
                </c:pt>
                <c:pt idx="12575">
                  <c:v>215.18860000000001</c:v>
                </c:pt>
                <c:pt idx="12576">
                  <c:v>215.21889999999999</c:v>
                </c:pt>
                <c:pt idx="12577">
                  <c:v>215.2491</c:v>
                </c:pt>
                <c:pt idx="12578">
                  <c:v>215.27930000000001</c:v>
                </c:pt>
                <c:pt idx="12579">
                  <c:v>215.30959999999999</c:v>
                </c:pt>
                <c:pt idx="12580">
                  <c:v>215.3398</c:v>
                </c:pt>
                <c:pt idx="12581">
                  <c:v>215.37010000000001</c:v>
                </c:pt>
                <c:pt idx="12582">
                  <c:v>215.40029999999999</c:v>
                </c:pt>
                <c:pt idx="12583">
                  <c:v>215.4306</c:v>
                </c:pt>
                <c:pt idx="12584">
                  <c:v>215.46080000000001</c:v>
                </c:pt>
                <c:pt idx="12585">
                  <c:v>215.49109999999999</c:v>
                </c:pt>
                <c:pt idx="12586">
                  <c:v>215.5213</c:v>
                </c:pt>
                <c:pt idx="12587">
                  <c:v>215.55160000000001</c:v>
                </c:pt>
                <c:pt idx="12588">
                  <c:v>215.58189999999999</c:v>
                </c:pt>
                <c:pt idx="12589">
                  <c:v>215.6121</c:v>
                </c:pt>
                <c:pt idx="12590">
                  <c:v>215.64240000000001</c:v>
                </c:pt>
                <c:pt idx="12591">
                  <c:v>215.67269999999999</c:v>
                </c:pt>
                <c:pt idx="12592">
                  <c:v>215.7029</c:v>
                </c:pt>
                <c:pt idx="12593">
                  <c:v>215.73320000000001</c:v>
                </c:pt>
                <c:pt idx="12594">
                  <c:v>215.76349999999999</c:v>
                </c:pt>
                <c:pt idx="12595">
                  <c:v>215.7938</c:v>
                </c:pt>
                <c:pt idx="12596">
                  <c:v>215.82400000000001</c:v>
                </c:pt>
                <c:pt idx="12597">
                  <c:v>215.85429999999999</c:v>
                </c:pt>
                <c:pt idx="12598">
                  <c:v>215.88460000000001</c:v>
                </c:pt>
                <c:pt idx="12599">
                  <c:v>215.91489999999999</c:v>
                </c:pt>
                <c:pt idx="12600">
                  <c:v>215.9452</c:v>
                </c:pt>
                <c:pt idx="12601">
                  <c:v>215.97550000000001</c:v>
                </c:pt>
                <c:pt idx="12602">
                  <c:v>216.00579999999999</c:v>
                </c:pt>
                <c:pt idx="12603">
                  <c:v>216.036</c:v>
                </c:pt>
                <c:pt idx="12604">
                  <c:v>216.06630000000001</c:v>
                </c:pt>
                <c:pt idx="12605">
                  <c:v>216.0966</c:v>
                </c:pt>
                <c:pt idx="12606">
                  <c:v>216.12690000000001</c:v>
                </c:pt>
                <c:pt idx="12607">
                  <c:v>216.15719999999999</c:v>
                </c:pt>
                <c:pt idx="12608">
                  <c:v>216.1875</c:v>
                </c:pt>
                <c:pt idx="12609">
                  <c:v>216.21780000000001</c:v>
                </c:pt>
                <c:pt idx="12610">
                  <c:v>216.2482</c:v>
                </c:pt>
                <c:pt idx="12611">
                  <c:v>216.27850000000001</c:v>
                </c:pt>
                <c:pt idx="12612">
                  <c:v>216.30879999999999</c:v>
                </c:pt>
                <c:pt idx="12613">
                  <c:v>216.3391</c:v>
                </c:pt>
                <c:pt idx="12614">
                  <c:v>216.36940000000001</c:v>
                </c:pt>
                <c:pt idx="12615">
                  <c:v>216.3997</c:v>
                </c:pt>
                <c:pt idx="12616">
                  <c:v>216.43010000000001</c:v>
                </c:pt>
                <c:pt idx="12617">
                  <c:v>216.46039999999999</c:v>
                </c:pt>
                <c:pt idx="12618">
                  <c:v>216.4907</c:v>
                </c:pt>
                <c:pt idx="12619">
                  <c:v>216.52099999999999</c:v>
                </c:pt>
                <c:pt idx="12620">
                  <c:v>216.5514</c:v>
                </c:pt>
                <c:pt idx="12621">
                  <c:v>216.58170000000001</c:v>
                </c:pt>
                <c:pt idx="12622">
                  <c:v>216.61199999999999</c:v>
                </c:pt>
                <c:pt idx="12623">
                  <c:v>216.64240000000001</c:v>
                </c:pt>
                <c:pt idx="12624">
                  <c:v>216.67269999999999</c:v>
                </c:pt>
                <c:pt idx="12625">
                  <c:v>216.703</c:v>
                </c:pt>
                <c:pt idx="12626">
                  <c:v>216.73339999999999</c:v>
                </c:pt>
                <c:pt idx="12627">
                  <c:v>216.7637</c:v>
                </c:pt>
                <c:pt idx="12628">
                  <c:v>216.79409999999999</c:v>
                </c:pt>
                <c:pt idx="12629">
                  <c:v>216.8244</c:v>
                </c:pt>
                <c:pt idx="12630">
                  <c:v>216.85480000000001</c:v>
                </c:pt>
                <c:pt idx="12631">
                  <c:v>216.88509999999999</c:v>
                </c:pt>
                <c:pt idx="12632">
                  <c:v>216.91550000000001</c:v>
                </c:pt>
                <c:pt idx="12633">
                  <c:v>216.94579999999999</c:v>
                </c:pt>
                <c:pt idx="12634">
                  <c:v>216.97620000000001</c:v>
                </c:pt>
                <c:pt idx="12635">
                  <c:v>217.00659999999999</c:v>
                </c:pt>
                <c:pt idx="12636">
                  <c:v>217.0369</c:v>
                </c:pt>
                <c:pt idx="12637">
                  <c:v>217.06729999999999</c:v>
                </c:pt>
                <c:pt idx="12638">
                  <c:v>217.0977</c:v>
                </c:pt>
                <c:pt idx="12639">
                  <c:v>217.12799999999999</c:v>
                </c:pt>
                <c:pt idx="12640">
                  <c:v>217.1584</c:v>
                </c:pt>
                <c:pt idx="12641">
                  <c:v>217.18879999999999</c:v>
                </c:pt>
                <c:pt idx="12642">
                  <c:v>217.2192</c:v>
                </c:pt>
                <c:pt idx="12643">
                  <c:v>217.24950000000001</c:v>
                </c:pt>
                <c:pt idx="12644">
                  <c:v>217.2799</c:v>
                </c:pt>
                <c:pt idx="12645">
                  <c:v>217.31030000000001</c:v>
                </c:pt>
                <c:pt idx="12646">
                  <c:v>217.3407</c:v>
                </c:pt>
                <c:pt idx="12647">
                  <c:v>217.37110000000001</c:v>
                </c:pt>
                <c:pt idx="12648">
                  <c:v>217.4015</c:v>
                </c:pt>
                <c:pt idx="12649">
                  <c:v>217.43190000000001</c:v>
                </c:pt>
                <c:pt idx="12650">
                  <c:v>217.4622</c:v>
                </c:pt>
                <c:pt idx="12651">
                  <c:v>217.49260000000001</c:v>
                </c:pt>
                <c:pt idx="12652">
                  <c:v>217.523</c:v>
                </c:pt>
                <c:pt idx="12653">
                  <c:v>217.55340000000001</c:v>
                </c:pt>
                <c:pt idx="12654">
                  <c:v>217.5838</c:v>
                </c:pt>
                <c:pt idx="12655">
                  <c:v>217.61420000000001</c:v>
                </c:pt>
                <c:pt idx="12656">
                  <c:v>217.6447</c:v>
                </c:pt>
                <c:pt idx="12657">
                  <c:v>217.67509999999999</c:v>
                </c:pt>
                <c:pt idx="12658">
                  <c:v>217.7055</c:v>
                </c:pt>
                <c:pt idx="12659">
                  <c:v>217.73589999999999</c:v>
                </c:pt>
                <c:pt idx="12660">
                  <c:v>217.7663</c:v>
                </c:pt>
                <c:pt idx="12661">
                  <c:v>217.79669999999999</c:v>
                </c:pt>
                <c:pt idx="12662">
                  <c:v>217.8271</c:v>
                </c:pt>
                <c:pt idx="12663">
                  <c:v>217.85759999999999</c:v>
                </c:pt>
                <c:pt idx="12664">
                  <c:v>217.88800000000001</c:v>
                </c:pt>
                <c:pt idx="12665">
                  <c:v>217.91839999999999</c:v>
                </c:pt>
                <c:pt idx="12666">
                  <c:v>217.94880000000001</c:v>
                </c:pt>
                <c:pt idx="12667">
                  <c:v>217.97929999999999</c:v>
                </c:pt>
                <c:pt idx="12668">
                  <c:v>218.00970000000001</c:v>
                </c:pt>
                <c:pt idx="12669">
                  <c:v>218.0401</c:v>
                </c:pt>
                <c:pt idx="12670">
                  <c:v>218.07060000000001</c:v>
                </c:pt>
                <c:pt idx="12671">
                  <c:v>218.101</c:v>
                </c:pt>
                <c:pt idx="12672">
                  <c:v>218.13140000000001</c:v>
                </c:pt>
                <c:pt idx="12673">
                  <c:v>218.1619</c:v>
                </c:pt>
                <c:pt idx="12674">
                  <c:v>218.19229999999999</c:v>
                </c:pt>
                <c:pt idx="12675">
                  <c:v>218.22280000000001</c:v>
                </c:pt>
                <c:pt idx="12676">
                  <c:v>218.25319999999999</c:v>
                </c:pt>
                <c:pt idx="12677">
                  <c:v>218.28370000000001</c:v>
                </c:pt>
                <c:pt idx="12678">
                  <c:v>218.3141</c:v>
                </c:pt>
                <c:pt idx="12679">
                  <c:v>218.34460000000001</c:v>
                </c:pt>
                <c:pt idx="12680">
                  <c:v>218.375</c:v>
                </c:pt>
                <c:pt idx="12681">
                  <c:v>218.40549999999999</c:v>
                </c:pt>
                <c:pt idx="12682">
                  <c:v>218.43600000000001</c:v>
                </c:pt>
                <c:pt idx="12683">
                  <c:v>218.46639999999999</c:v>
                </c:pt>
                <c:pt idx="12684">
                  <c:v>218.49690000000001</c:v>
                </c:pt>
                <c:pt idx="12685">
                  <c:v>218.5274</c:v>
                </c:pt>
                <c:pt idx="12686">
                  <c:v>218.55779999999999</c:v>
                </c:pt>
                <c:pt idx="12687">
                  <c:v>218.5883</c:v>
                </c:pt>
                <c:pt idx="12688">
                  <c:v>218.61879999999999</c:v>
                </c:pt>
                <c:pt idx="12689">
                  <c:v>218.64920000000001</c:v>
                </c:pt>
                <c:pt idx="12690">
                  <c:v>218.6797</c:v>
                </c:pt>
                <c:pt idx="12691">
                  <c:v>218.71019999999999</c:v>
                </c:pt>
                <c:pt idx="12692">
                  <c:v>218.7407</c:v>
                </c:pt>
                <c:pt idx="12693">
                  <c:v>218.77119999999999</c:v>
                </c:pt>
                <c:pt idx="12694">
                  <c:v>218.80170000000001</c:v>
                </c:pt>
                <c:pt idx="12695">
                  <c:v>218.8322</c:v>
                </c:pt>
                <c:pt idx="12696">
                  <c:v>218.86259999999999</c:v>
                </c:pt>
                <c:pt idx="12697">
                  <c:v>218.8931</c:v>
                </c:pt>
                <c:pt idx="12698">
                  <c:v>218.92359999999999</c:v>
                </c:pt>
                <c:pt idx="12699">
                  <c:v>218.95410000000001</c:v>
                </c:pt>
                <c:pt idx="12700">
                  <c:v>218.9846</c:v>
                </c:pt>
                <c:pt idx="12701">
                  <c:v>219.01509999999999</c:v>
                </c:pt>
                <c:pt idx="12702">
                  <c:v>219.04560000000001</c:v>
                </c:pt>
                <c:pt idx="12703">
                  <c:v>219.0761</c:v>
                </c:pt>
                <c:pt idx="12704">
                  <c:v>219.10659999999999</c:v>
                </c:pt>
                <c:pt idx="12705">
                  <c:v>219.13720000000001</c:v>
                </c:pt>
                <c:pt idx="12706">
                  <c:v>219.1677</c:v>
                </c:pt>
                <c:pt idx="12707">
                  <c:v>219.19820000000001</c:v>
                </c:pt>
                <c:pt idx="12708">
                  <c:v>219.2287</c:v>
                </c:pt>
                <c:pt idx="12709">
                  <c:v>219.25919999999999</c:v>
                </c:pt>
                <c:pt idx="12710">
                  <c:v>219.28970000000001</c:v>
                </c:pt>
                <c:pt idx="12711">
                  <c:v>219.3203</c:v>
                </c:pt>
                <c:pt idx="12712">
                  <c:v>219.35079999999999</c:v>
                </c:pt>
                <c:pt idx="12713">
                  <c:v>219.38130000000001</c:v>
                </c:pt>
                <c:pt idx="12714">
                  <c:v>219.4118</c:v>
                </c:pt>
                <c:pt idx="12715">
                  <c:v>219.44239999999999</c:v>
                </c:pt>
                <c:pt idx="12716">
                  <c:v>219.47290000000001</c:v>
                </c:pt>
                <c:pt idx="12717">
                  <c:v>219.5034</c:v>
                </c:pt>
                <c:pt idx="12718">
                  <c:v>219.53399999999999</c:v>
                </c:pt>
                <c:pt idx="12719">
                  <c:v>219.56450000000001</c:v>
                </c:pt>
                <c:pt idx="12720">
                  <c:v>219.5951</c:v>
                </c:pt>
                <c:pt idx="12721">
                  <c:v>219.62559999999999</c:v>
                </c:pt>
                <c:pt idx="12722">
                  <c:v>219.65620000000001</c:v>
                </c:pt>
                <c:pt idx="12723">
                  <c:v>219.6867</c:v>
                </c:pt>
                <c:pt idx="12724">
                  <c:v>219.71729999999999</c:v>
                </c:pt>
                <c:pt idx="12725">
                  <c:v>219.74780000000001</c:v>
                </c:pt>
                <c:pt idx="12726">
                  <c:v>219.7784</c:v>
                </c:pt>
                <c:pt idx="12727">
                  <c:v>219.80889999999999</c:v>
                </c:pt>
                <c:pt idx="12728">
                  <c:v>219.83949999999999</c:v>
                </c:pt>
                <c:pt idx="12729">
                  <c:v>219.87</c:v>
                </c:pt>
                <c:pt idx="12730">
                  <c:v>219.9006</c:v>
                </c:pt>
                <c:pt idx="12731">
                  <c:v>219.93119999999999</c:v>
                </c:pt>
                <c:pt idx="12732">
                  <c:v>219.96170000000001</c:v>
                </c:pt>
                <c:pt idx="12733">
                  <c:v>219.9923</c:v>
                </c:pt>
                <c:pt idx="12734">
                  <c:v>220.02289999999999</c:v>
                </c:pt>
                <c:pt idx="12735">
                  <c:v>220.05350000000001</c:v>
                </c:pt>
                <c:pt idx="12736">
                  <c:v>220.084</c:v>
                </c:pt>
                <c:pt idx="12737">
                  <c:v>220.1146</c:v>
                </c:pt>
                <c:pt idx="12738">
                  <c:v>220.14519999999999</c:v>
                </c:pt>
                <c:pt idx="12739">
                  <c:v>220.17580000000001</c:v>
                </c:pt>
                <c:pt idx="12740">
                  <c:v>220.2064</c:v>
                </c:pt>
                <c:pt idx="12741">
                  <c:v>220.23689999999999</c:v>
                </c:pt>
                <c:pt idx="12742">
                  <c:v>220.26750000000001</c:v>
                </c:pt>
                <c:pt idx="12743">
                  <c:v>220.29810000000001</c:v>
                </c:pt>
                <c:pt idx="12744">
                  <c:v>220.3287</c:v>
                </c:pt>
                <c:pt idx="12745">
                  <c:v>220.35929999999999</c:v>
                </c:pt>
                <c:pt idx="12746">
                  <c:v>220.38990000000001</c:v>
                </c:pt>
                <c:pt idx="12747">
                  <c:v>220.4205</c:v>
                </c:pt>
                <c:pt idx="12748">
                  <c:v>220.4511</c:v>
                </c:pt>
                <c:pt idx="12749">
                  <c:v>220.48169999999999</c:v>
                </c:pt>
                <c:pt idx="12750">
                  <c:v>220.51230000000001</c:v>
                </c:pt>
                <c:pt idx="12751">
                  <c:v>220.5429</c:v>
                </c:pt>
                <c:pt idx="12752">
                  <c:v>220.5735</c:v>
                </c:pt>
                <c:pt idx="12753">
                  <c:v>220.60419999999999</c:v>
                </c:pt>
                <c:pt idx="12754">
                  <c:v>220.63480000000001</c:v>
                </c:pt>
                <c:pt idx="12755">
                  <c:v>220.66540000000001</c:v>
                </c:pt>
                <c:pt idx="12756">
                  <c:v>220.696</c:v>
                </c:pt>
                <c:pt idx="12757">
                  <c:v>220.72659999999999</c:v>
                </c:pt>
                <c:pt idx="12758">
                  <c:v>220.75720000000001</c:v>
                </c:pt>
                <c:pt idx="12759">
                  <c:v>220.78790000000001</c:v>
                </c:pt>
                <c:pt idx="12760">
                  <c:v>220.8185</c:v>
                </c:pt>
                <c:pt idx="12761">
                  <c:v>220.84909999999999</c:v>
                </c:pt>
                <c:pt idx="12762">
                  <c:v>220.87979999999999</c:v>
                </c:pt>
                <c:pt idx="12763">
                  <c:v>220.91040000000001</c:v>
                </c:pt>
                <c:pt idx="12764">
                  <c:v>220.941</c:v>
                </c:pt>
                <c:pt idx="12765">
                  <c:v>220.9717</c:v>
                </c:pt>
                <c:pt idx="12766">
                  <c:v>221.00229999999999</c:v>
                </c:pt>
                <c:pt idx="12767">
                  <c:v>221.03290000000001</c:v>
                </c:pt>
                <c:pt idx="12768">
                  <c:v>221.06360000000001</c:v>
                </c:pt>
                <c:pt idx="12769">
                  <c:v>221.0942</c:v>
                </c:pt>
                <c:pt idx="12770">
                  <c:v>221.1249</c:v>
                </c:pt>
                <c:pt idx="12771">
                  <c:v>221.15549999999999</c:v>
                </c:pt>
                <c:pt idx="12772">
                  <c:v>221.18620000000001</c:v>
                </c:pt>
                <c:pt idx="12773">
                  <c:v>221.21680000000001</c:v>
                </c:pt>
                <c:pt idx="12774">
                  <c:v>221.2475</c:v>
                </c:pt>
                <c:pt idx="12775">
                  <c:v>221.2782</c:v>
                </c:pt>
                <c:pt idx="12776">
                  <c:v>221.30879999999999</c:v>
                </c:pt>
                <c:pt idx="12777">
                  <c:v>221.33949999999999</c:v>
                </c:pt>
                <c:pt idx="12778">
                  <c:v>221.37010000000001</c:v>
                </c:pt>
                <c:pt idx="12779">
                  <c:v>221.4008</c:v>
                </c:pt>
                <c:pt idx="12780">
                  <c:v>221.4315</c:v>
                </c:pt>
                <c:pt idx="12781">
                  <c:v>221.4622</c:v>
                </c:pt>
                <c:pt idx="12782">
                  <c:v>221.49279999999999</c:v>
                </c:pt>
                <c:pt idx="12783">
                  <c:v>221.52350000000001</c:v>
                </c:pt>
                <c:pt idx="12784">
                  <c:v>221.55420000000001</c:v>
                </c:pt>
                <c:pt idx="12785">
                  <c:v>221.5849</c:v>
                </c:pt>
                <c:pt idx="12786">
                  <c:v>221.6156</c:v>
                </c:pt>
                <c:pt idx="12787">
                  <c:v>221.64619999999999</c:v>
                </c:pt>
                <c:pt idx="12788">
                  <c:v>221.67689999999999</c:v>
                </c:pt>
                <c:pt idx="12789">
                  <c:v>221.70760000000001</c:v>
                </c:pt>
                <c:pt idx="12790">
                  <c:v>221.73830000000001</c:v>
                </c:pt>
                <c:pt idx="12791">
                  <c:v>221.76900000000001</c:v>
                </c:pt>
                <c:pt idx="12792">
                  <c:v>221.7997</c:v>
                </c:pt>
                <c:pt idx="12793">
                  <c:v>221.8304</c:v>
                </c:pt>
                <c:pt idx="12794">
                  <c:v>221.86109999999999</c:v>
                </c:pt>
                <c:pt idx="12795">
                  <c:v>221.89179999999999</c:v>
                </c:pt>
                <c:pt idx="12796">
                  <c:v>221.92250000000001</c:v>
                </c:pt>
                <c:pt idx="12797">
                  <c:v>221.95320000000001</c:v>
                </c:pt>
                <c:pt idx="12798">
                  <c:v>221.98390000000001</c:v>
                </c:pt>
                <c:pt idx="12799">
                  <c:v>222.0146</c:v>
                </c:pt>
                <c:pt idx="12800">
                  <c:v>222.0453</c:v>
                </c:pt>
                <c:pt idx="12801">
                  <c:v>222.07599999999999</c:v>
                </c:pt>
                <c:pt idx="12802">
                  <c:v>222.10679999999999</c:v>
                </c:pt>
                <c:pt idx="12803">
                  <c:v>222.13749999999999</c:v>
                </c:pt>
                <c:pt idx="12804">
                  <c:v>222.16820000000001</c:v>
                </c:pt>
                <c:pt idx="12805">
                  <c:v>222.19890000000001</c:v>
                </c:pt>
                <c:pt idx="12806">
                  <c:v>222.2296</c:v>
                </c:pt>
                <c:pt idx="12807">
                  <c:v>222.2604</c:v>
                </c:pt>
                <c:pt idx="12808">
                  <c:v>222.2911</c:v>
                </c:pt>
                <c:pt idx="12809">
                  <c:v>222.3218</c:v>
                </c:pt>
                <c:pt idx="12810">
                  <c:v>222.3526</c:v>
                </c:pt>
                <c:pt idx="12811">
                  <c:v>222.38329999999999</c:v>
                </c:pt>
                <c:pt idx="12812">
                  <c:v>222.41399999999999</c:v>
                </c:pt>
                <c:pt idx="12813">
                  <c:v>222.44479999999999</c:v>
                </c:pt>
                <c:pt idx="12814">
                  <c:v>222.47550000000001</c:v>
                </c:pt>
                <c:pt idx="12815">
                  <c:v>222.50630000000001</c:v>
                </c:pt>
                <c:pt idx="12816">
                  <c:v>222.53700000000001</c:v>
                </c:pt>
                <c:pt idx="12817">
                  <c:v>222.5677</c:v>
                </c:pt>
                <c:pt idx="12818">
                  <c:v>222.5985</c:v>
                </c:pt>
                <c:pt idx="12819">
                  <c:v>222.6293</c:v>
                </c:pt>
                <c:pt idx="12820">
                  <c:v>222.66</c:v>
                </c:pt>
                <c:pt idx="12821">
                  <c:v>222.6908</c:v>
                </c:pt>
                <c:pt idx="12822">
                  <c:v>222.72149999999999</c:v>
                </c:pt>
                <c:pt idx="12823">
                  <c:v>222.75229999999999</c:v>
                </c:pt>
                <c:pt idx="12824">
                  <c:v>222.78309999999999</c:v>
                </c:pt>
                <c:pt idx="12825">
                  <c:v>222.81379999999999</c:v>
                </c:pt>
                <c:pt idx="12826">
                  <c:v>222.84460000000001</c:v>
                </c:pt>
                <c:pt idx="12827">
                  <c:v>222.87540000000001</c:v>
                </c:pt>
                <c:pt idx="12828">
                  <c:v>222.90610000000001</c:v>
                </c:pt>
                <c:pt idx="12829">
                  <c:v>222.93690000000001</c:v>
                </c:pt>
                <c:pt idx="12830">
                  <c:v>222.96770000000001</c:v>
                </c:pt>
                <c:pt idx="12831">
                  <c:v>222.99850000000001</c:v>
                </c:pt>
                <c:pt idx="12832">
                  <c:v>223.0292</c:v>
                </c:pt>
                <c:pt idx="12833">
                  <c:v>223.06</c:v>
                </c:pt>
                <c:pt idx="12834">
                  <c:v>223.0908</c:v>
                </c:pt>
                <c:pt idx="12835">
                  <c:v>223.1216</c:v>
                </c:pt>
                <c:pt idx="12836">
                  <c:v>223.1524</c:v>
                </c:pt>
                <c:pt idx="12837">
                  <c:v>223.1832</c:v>
                </c:pt>
                <c:pt idx="12838">
                  <c:v>223.214</c:v>
                </c:pt>
                <c:pt idx="12839">
                  <c:v>223.2448</c:v>
                </c:pt>
                <c:pt idx="12840">
                  <c:v>223.2756</c:v>
                </c:pt>
                <c:pt idx="12841">
                  <c:v>223.3064</c:v>
                </c:pt>
                <c:pt idx="12842">
                  <c:v>223.3372</c:v>
                </c:pt>
                <c:pt idx="12843">
                  <c:v>223.36799999999999</c:v>
                </c:pt>
                <c:pt idx="12844">
                  <c:v>223.39879999999999</c:v>
                </c:pt>
                <c:pt idx="12845">
                  <c:v>223.42959999999999</c:v>
                </c:pt>
                <c:pt idx="12846">
                  <c:v>223.46039999999999</c:v>
                </c:pt>
                <c:pt idx="12847">
                  <c:v>223.49119999999999</c:v>
                </c:pt>
                <c:pt idx="12848">
                  <c:v>223.52199999999999</c:v>
                </c:pt>
                <c:pt idx="12849">
                  <c:v>223.55279999999999</c:v>
                </c:pt>
                <c:pt idx="12850">
                  <c:v>223.58359999999999</c:v>
                </c:pt>
                <c:pt idx="12851">
                  <c:v>223.61449999999999</c:v>
                </c:pt>
                <c:pt idx="12852">
                  <c:v>223.64529999999999</c:v>
                </c:pt>
                <c:pt idx="12853">
                  <c:v>223.67609999999999</c:v>
                </c:pt>
                <c:pt idx="12854">
                  <c:v>223.70689999999999</c:v>
                </c:pt>
                <c:pt idx="12855">
                  <c:v>223.73779999999999</c:v>
                </c:pt>
                <c:pt idx="12856">
                  <c:v>223.76859999999999</c:v>
                </c:pt>
                <c:pt idx="12857">
                  <c:v>223.79939999999999</c:v>
                </c:pt>
                <c:pt idx="12858">
                  <c:v>223.83029999999999</c:v>
                </c:pt>
                <c:pt idx="12859">
                  <c:v>223.86109999999999</c:v>
                </c:pt>
                <c:pt idx="12860">
                  <c:v>223.89189999999999</c:v>
                </c:pt>
                <c:pt idx="12861">
                  <c:v>223.9228</c:v>
                </c:pt>
                <c:pt idx="12862">
                  <c:v>223.95359999999999</c:v>
                </c:pt>
                <c:pt idx="12863">
                  <c:v>223.9845</c:v>
                </c:pt>
                <c:pt idx="12864">
                  <c:v>224.0153</c:v>
                </c:pt>
                <c:pt idx="12865">
                  <c:v>224.0462</c:v>
                </c:pt>
                <c:pt idx="12866">
                  <c:v>224.077</c:v>
                </c:pt>
                <c:pt idx="12867">
                  <c:v>224.1079</c:v>
                </c:pt>
                <c:pt idx="12868">
                  <c:v>224.1387</c:v>
                </c:pt>
                <c:pt idx="12869">
                  <c:v>224.1696</c:v>
                </c:pt>
                <c:pt idx="12870">
                  <c:v>224.20050000000001</c:v>
                </c:pt>
                <c:pt idx="12871">
                  <c:v>224.2313</c:v>
                </c:pt>
                <c:pt idx="12872">
                  <c:v>224.26220000000001</c:v>
                </c:pt>
                <c:pt idx="12873">
                  <c:v>224.29300000000001</c:v>
                </c:pt>
                <c:pt idx="12874">
                  <c:v>224.32390000000001</c:v>
                </c:pt>
                <c:pt idx="12875">
                  <c:v>224.35480000000001</c:v>
                </c:pt>
                <c:pt idx="12876">
                  <c:v>224.38570000000001</c:v>
                </c:pt>
                <c:pt idx="12877">
                  <c:v>224.41650000000001</c:v>
                </c:pt>
                <c:pt idx="12878">
                  <c:v>224.44739999999999</c:v>
                </c:pt>
                <c:pt idx="12879">
                  <c:v>224.47829999999999</c:v>
                </c:pt>
                <c:pt idx="12880">
                  <c:v>224.50919999999999</c:v>
                </c:pt>
                <c:pt idx="12881">
                  <c:v>224.5401</c:v>
                </c:pt>
                <c:pt idx="12882">
                  <c:v>224.571</c:v>
                </c:pt>
                <c:pt idx="12883">
                  <c:v>224.6018</c:v>
                </c:pt>
                <c:pt idx="12884">
                  <c:v>224.6327</c:v>
                </c:pt>
                <c:pt idx="12885">
                  <c:v>224.6636</c:v>
                </c:pt>
                <c:pt idx="12886">
                  <c:v>224.69450000000001</c:v>
                </c:pt>
                <c:pt idx="12887">
                  <c:v>224.72540000000001</c:v>
                </c:pt>
                <c:pt idx="12888">
                  <c:v>224.75630000000001</c:v>
                </c:pt>
                <c:pt idx="12889">
                  <c:v>224.78720000000001</c:v>
                </c:pt>
                <c:pt idx="12890">
                  <c:v>224.81809999999999</c:v>
                </c:pt>
                <c:pt idx="12891">
                  <c:v>224.84899999999999</c:v>
                </c:pt>
                <c:pt idx="12892">
                  <c:v>224.87989999999999</c:v>
                </c:pt>
                <c:pt idx="12893">
                  <c:v>224.91079999999999</c:v>
                </c:pt>
                <c:pt idx="12894">
                  <c:v>224.9417</c:v>
                </c:pt>
                <c:pt idx="12895">
                  <c:v>224.9727</c:v>
                </c:pt>
                <c:pt idx="12896">
                  <c:v>225.00360000000001</c:v>
                </c:pt>
                <c:pt idx="12897">
                  <c:v>225.03450000000001</c:v>
                </c:pt>
                <c:pt idx="12898">
                  <c:v>225.06540000000001</c:v>
                </c:pt>
                <c:pt idx="12899">
                  <c:v>225.09630000000001</c:v>
                </c:pt>
                <c:pt idx="12900">
                  <c:v>225.12729999999999</c:v>
                </c:pt>
                <c:pt idx="12901">
                  <c:v>225.15819999999999</c:v>
                </c:pt>
                <c:pt idx="12902">
                  <c:v>225.1891</c:v>
                </c:pt>
                <c:pt idx="12903">
                  <c:v>225.22</c:v>
                </c:pt>
                <c:pt idx="12904">
                  <c:v>225.251</c:v>
                </c:pt>
                <c:pt idx="12905">
                  <c:v>225.28190000000001</c:v>
                </c:pt>
                <c:pt idx="12906">
                  <c:v>225.31290000000001</c:v>
                </c:pt>
                <c:pt idx="12907">
                  <c:v>225.34379999999999</c:v>
                </c:pt>
                <c:pt idx="12908">
                  <c:v>225.37469999999999</c:v>
                </c:pt>
                <c:pt idx="12909">
                  <c:v>225.4057</c:v>
                </c:pt>
                <c:pt idx="12910">
                  <c:v>225.4366</c:v>
                </c:pt>
                <c:pt idx="12911">
                  <c:v>225.4676</c:v>
                </c:pt>
                <c:pt idx="12912">
                  <c:v>225.49850000000001</c:v>
                </c:pt>
                <c:pt idx="12913">
                  <c:v>225.52950000000001</c:v>
                </c:pt>
                <c:pt idx="12914">
                  <c:v>225.56039999999999</c:v>
                </c:pt>
                <c:pt idx="12915">
                  <c:v>225.59139999999999</c:v>
                </c:pt>
                <c:pt idx="12916">
                  <c:v>225.6223</c:v>
                </c:pt>
                <c:pt idx="12917">
                  <c:v>225.6533</c:v>
                </c:pt>
                <c:pt idx="12918">
                  <c:v>225.68430000000001</c:v>
                </c:pt>
                <c:pt idx="12919">
                  <c:v>225.71520000000001</c:v>
                </c:pt>
                <c:pt idx="12920">
                  <c:v>225.74619999999999</c:v>
                </c:pt>
                <c:pt idx="12921">
                  <c:v>225.77719999999999</c:v>
                </c:pt>
                <c:pt idx="12922">
                  <c:v>225.8081</c:v>
                </c:pt>
                <c:pt idx="12923">
                  <c:v>225.8391</c:v>
                </c:pt>
                <c:pt idx="12924">
                  <c:v>225.87010000000001</c:v>
                </c:pt>
                <c:pt idx="12925">
                  <c:v>225.90110000000001</c:v>
                </c:pt>
                <c:pt idx="12926">
                  <c:v>225.93209999999999</c:v>
                </c:pt>
                <c:pt idx="12927">
                  <c:v>225.96299999999999</c:v>
                </c:pt>
                <c:pt idx="12928">
                  <c:v>225.994</c:v>
                </c:pt>
                <c:pt idx="12929">
                  <c:v>226.02500000000001</c:v>
                </c:pt>
                <c:pt idx="12930">
                  <c:v>226.05600000000001</c:v>
                </c:pt>
                <c:pt idx="12931">
                  <c:v>226.08699999999999</c:v>
                </c:pt>
                <c:pt idx="12932">
                  <c:v>226.11799999999999</c:v>
                </c:pt>
                <c:pt idx="12933">
                  <c:v>226.149</c:v>
                </c:pt>
                <c:pt idx="12934">
                  <c:v>226.18</c:v>
                </c:pt>
                <c:pt idx="12935">
                  <c:v>226.21100000000001</c:v>
                </c:pt>
                <c:pt idx="12936">
                  <c:v>226.24199999999999</c:v>
                </c:pt>
                <c:pt idx="12937">
                  <c:v>226.273</c:v>
                </c:pt>
                <c:pt idx="12938">
                  <c:v>226.304</c:v>
                </c:pt>
                <c:pt idx="12939">
                  <c:v>226.33500000000001</c:v>
                </c:pt>
                <c:pt idx="12940">
                  <c:v>226.36600000000001</c:v>
                </c:pt>
                <c:pt idx="12941">
                  <c:v>226.39699999999999</c:v>
                </c:pt>
                <c:pt idx="12942">
                  <c:v>226.428</c:v>
                </c:pt>
                <c:pt idx="12943">
                  <c:v>226.459</c:v>
                </c:pt>
                <c:pt idx="12944">
                  <c:v>226.49010000000001</c:v>
                </c:pt>
                <c:pt idx="12945">
                  <c:v>226.52109999999999</c:v>
                </c:pt>
                <c:pt idx="12946">
                  <c:v>226.5521</c:v>
                </c:pt>
                <c:pt idx="12947">
                  <c:v>226.5831</c:v>
                </c:pt>
                <c:pt idx="12948">
                  <c:v>226.61410000000001</c:v>
                </c:pt>
                <c:pt idx="12949">
                  <c:v>226.64519999999999</c:v>
                </c:pt>
                <c:pt idx="12950">
                  <c:v>226.67619999999999</c:v>
                </c:pt>
                <c:pt idx="12951">
                  <c:v>226.7072</c:v>
                </c:pt>
                <c:pt idx="12952">
                  <c:v>226.73830000000001</c:v>
                </c:pt>
                <c:pt idx="12953">
                  <c:v>226.76929999999999</c:v>
                </c:pt>
                <c:pt idx="12954">
                  <c:v>226.80029999999999</c:v>
                </c:pt>
                <c:pt idx="12955">
                  <c:v>226.8314</c:v>
                </c:pt>
                <c:pt idx="12956">
                  <c:v>226.86240000000001</c:v>
                </c:pt>
                <c:pt idx="12957">
                  <c:v>226.89349999999999</c:v>
                </c:pt>
                <c:pt idx="12958">
                  <c:v>226.92449999999999</c:v>
                </c:pt>
                <c:pt idx="12959">
                  <c:v>226.9556</c:v>
                </c:pt>
                <c:pt idx="12960">
                  <c:v>226.98660000000001</c:v>
                </c:pt>
                <c:pt idx="12961">
                  <c:v>227.01769999999999</c:v>
                </c:pt>
                <c:pt idx="12962">
                  <c:v>227.0487</c:v>
                </c:pt>
                <c:pt idx="12963">
                  <c:v>227.07980000000001</c:v>
                </c:pt>
                <c:pt idx="12964">
                  <c:v>227.11089999999999</c:v>
                </c:pt>
                <c:pt idx="12965">
                  <c:v>227.14189999999999</c:v>
                </c:pt>
                <c:pt idx="12966">
                  <c:v>227.173</c:v>
                </c:pt>
                <c:pt idx="12967">
                  <c:v>227.20400000000001</c:v>
                </c:pt>
                <c:pt idx="12968">
                  <c:v>227.23509999999999</c:v>
                </c:pt>
                <c:pt idx="12969">
                  <c:v>227.2662</c:v>
                </c:pt>
                <c:pt idx="12970">
                  <c:v>227.29730000000001</c:v>
                </c:pt>
                <c:pt idx="12971">
                  <c:v>227.32830000000001</c:v>
                </c:pt>
                <c:pt idx="12972">
                  <c:v>227.35939999999999</c:v>
                </c:pt>
                <c:pt idx="12973">
                  <c:v>227.3905</c:v>
                </c:pt>
                <c:pt idx="12974">
                  <c:v>227.42160000000001</c:v>
                </c:pt>
                <c:pt idx="12975">
                  <c:v>227.45269999999999</c:v>
                </c:pt>
                <c:pt idx="12976">
                  <c:v>227.4837</c:v>
                </c:pt>
                <c:pt idx="12977">
                  <c:v>227.51480000000001</c:v>
                </c:pt>
                <c:pt idx="12978">
                  <c:v>227.54589999999999</c:v>
                </c:pt>
                <c:pt idx="12979">
                  <c:v>227.577</c:v>
                </c:pt>
                <c:pt idx="12980">
                  <c:v>227.60810000000001</c:v>
                </c:pt>
                <c:pt idx="12981">
                  <c:v>227.63919999999999</c:v>
                </c:pt>
                <c:pt idx="12982">
                  <c:v>227.6703</c:v>
                </c:pt>
                <c:pt idx="12983">
                  <c:v>227.70140000000001</c:v>
                </c:pt>
                <c:pt idx="12984">
                  <c:v>227.73249999999999</c:v>
                </c:pt>
                <c:pt idx="12985">
                  <c:v>227.7636</c:v>
                </c:pt>
                <c:pt idx="12986">
                  <c:v>227.79470000000001</c:v>
                </c:pt>
                <c:pt idx="12987">
                  <c:v>227.82579999999999</c:v>
                </c:pt>
                <c:pt idx="12988">
                  <c:v>227.8569</c:v>
                </c:pt>
                <c:pt idx="12989">
                  <c:v>227.88800000000001</c:v>
                </c:pt>
                <c:pt idx="12990">
                  <c:v>227.91919999999999</c:v>
                </c:pt>
                <c:pt idx="12991">
                  <c:v>227.9503</c:v>
                </c:pt>
                <c:pt idx="12992">
                  <c:v>227.98140000000001</c:v>
                </c:pt>
                <c:pt idx="12993">
                  <c:v>228.01249999999999</c:v>
                </c:pt>
                <c:pt idx="12994">
                  <c:v>228.0437</c:v>
                </c:pt>
                <c:pt idx="12995">
                  <c:v>228.07480000000001</c:v>
                </c:pt>
                <c:pt idx="12996">
                  <c:v>228.10589999999999</c:v>
                </c:pt>
                <c:pt idx="12997">
                  <c:v>228.137</c:v>
                </c:pt>
                <c:pt idx="12998">
                  <c:v>228.16820000000001</c:v>
                </c:pt>
                <c:pt idx="12999">
                  <c:v>228.19929999999999</c:v>
                </c:pt>
                <c:pt idx="13000">
                  <c:v>228.2304</c:v>
                </c:pt>
                <c:pt idx="13001">
                  <c:v>228.26159999999999</c:v>
                </c:pt>
                <c:pt idx="13002">
                  <c:v>228.2927</c:v>
                </c:pt>
                <c:pt idx="13003">
                  <c:v>228.32390000000001</c:v>
                </c:pt>
                <c:pt idx="13004">
                  <c:v>228.35499999999999</c:v>
                </c:pt>
                <c:pt idx="13005">
                  <c:v>228.3862</c:v>
                </c:pt>
                <c:pt idx="13006">
                  <c:v>228.41730000000001</c:v>
                </c:pt>
                <c:pt idx="13007">
                  <c:v>228.4485</c:v>
                </c:pt>
                <c:pt idx="13008">
                  <c:v>228.4796</c:v>
                </c:pt>
                <c:pt idx="13009">
                  <c:v>228.51079999999999</c:v>
                </c:pt>
                <c:pt idx="13010">
                  <c:v>228.5419</c:v>
                </c:pt>
                <c:pt idx="13011">
                  <c:v>228.57310000000001</c:v>
                </c:pt>
                <c:pt idx="13012">
                  <c:v>228.60419999999999</c:v>
                </c:pt>
                <c:pt idx="13013">
                  <c:v>228.6354</c:v>
                </c:pt>
                <c:pt idx="13014">
                  <c:v>228.66659999999999</c:v>
                </c:pt>
                <c:pt idx="13015">
                  <c:v>228.6978</c:v>
                </c:pt>
                <c:pt idx="13016">
                  <c:v>228.72890000000001</c:v>
                </c:pt>
                <c:pt idx="13017">
                  <c:v>228.76009999999999</c:v>
                </c:pt>
                <c:pt idx="13018">
                  <c:v>228.79130000000001</c:v>
                </c:pt>
                <c:pt idx="13019">
                  <c:v>228.82239999999999</c:v>
                </c:pt>
                <c:pt idx="13020">
                  <c:v>228.8536</c:v>
                </c:pt>
                <c:pt idx="13021">
                  <c:v>228.88480000000001</c:v>
                </c:pt>
                <c:pt idx="13022">
                  <c:v>228.916</c:v>
                </c:pt>
                <c:pt idx="13023">
                  <c:v>228.94720000000001</c:v>
                </c:pt>
                <c:pt idx="13024">
                  <c:v>228.97839999999999</c:v>
                </c:pt>
                <c:pt idx="13025">
                  <c:v>229.00960000000001</c:v>
                </c:pt>
                <c:pt idx="13026">
                  <c:v>229.04069999999999</c:v>
                </c:pt>
                <c:pt idx="13027">
                  <c:v>229.0719</c:v>
                </c:pt>
                <c:pt idx="13028">
                  <c:v>229.10310000000001</c:v>
                </c:pt>
                <c:pt idx="13029">
                  <c:v>229.1343</c:v>
                </c:pt>
                <c:pt idx="13030">
                  <c:v>229.16550000000001</c:v>
                </c:pt>
                <c:pt idx="13031">
                  <c:v>229.19669999999999</c:v>
                </c:pt>
                <c:pt idx="13032">
                  <c:v>229.22800000000001</c:v>
                </c:pt>
                <c:pt idx="13033">
                  <c:v>229.25919999999999</c:v>
                </c:pt>
                <c:pt idx="13034">
                  <c:v>229.29040000000001</c:v>
                </c:pt>
                <c:pt idx="13035">
                  <c:v>229.32159999999999</c:v>
                </c:pt>
                <c:pt idx="13036">
                  <c:v>229.3528</c:v>
                </c:pt>
                <c:pt idx="13037">
                  <c:v>229.38399999999999</c:v>
                </c:pt>
                <c:pt idx="13038">
                  <c:v>229.4152</c:v>
                </c:pt>
                <c:pt idx="13039">
                  <c:v>229.44640000000001</c:v>
                </c:pt>
                <c:pt idx="13040">
                  <c:v>229.4777</c:v>
                </c:pt>
                <c:pt idx="13041">
                  <c:v>229.50890000000001</c:v>
                </c:pt>
                <c:pt idx="13042">
                  <c:v>229.5401</c:v>
                </c:pt>
                <c:pt idx="13043">
                  <c:v>229.57130000000001</c:v>
                </c:pt>
                <c:pt idx="13044">
                  <c:v>229.6026</c:v>
                </c:pt>
                <c:pt idx="13045">
                  <c:v>229.63380000000001</c:v>
                </c:pt>
                <c:pt idx="13046">
                  <c:v>229.66499999999999</c:v>
                </c:pt>
                <c:pt idx="13047">
                  <c:v>229.69630000000001</c:v>
                </c:pt>
                <c:pt idx="13048">
                  <c:v>229.72749999999999</c:v>
                </c:pt>
                <c:pt idx="13049">
                  <c:v>229.75880000000001</c:v>
                </c:pt>
                <c:pt idx="13050">
                  <c:v>229.79</c:v>
                </c:pt>
                <c:pt idx="13051">
                  <c:v>229.8212</c:v>
                </c:pt>
                <c:pt idx="13052">
                  <c:v>229.85249999999999</c:v>
                </c:pt>
                <c:pt idx="13053">
                  <c:v>229.8837</c:v>
                </c:pt>
                <c:pt idx="13054">
                  <c:v>229.91499999999999</c:v>
                </c:pt>
                <c:pt idx="13055">
                  <c:v>229.9462</c:v>
                </c:pt>
                <c:pt idx="13056">
                  <c:v>229.97749999999999</c:v>
                </c:pt>
                <c:pt idx="13057">
                  <c:v>230.00880000000001</c:v>
                </c:pt>
                <c:pt idx="13058">
                  <c:v>230.04</c:v>
                </c:pt>
                <c:pt idx="13059">
                  <c:v>230.07130000000001</c:v>
                </c:pt>
                <c:pt idx="13060">
                  <c:v>230.10249999999999</c:v>
                </c:pt>
                <c:pt idx="13061">
                  <c:v>230.13380000000001</c:v>
                </c:pt>
                <c:pt idx="13062">
                  <c:v>230.1651</c:v>
                </c:pt>
                <c:pt idx="13063">
                  <c:v>230.19640000000001</c:v>
                </c:pt>
                <c:pt idx="13064">
                  <c:v>230.2276</c:v>
                </c:pt>
                <c:pt idx="13065">
                  <c:v>230.25890000000001</c:v>
                </c:pt>
                <c:pt idx="13066">
                  <c:v>230.2902</c:v>
                </c:pt>
                <c:pt idx="13067">
                  <c:v>230.32149999999999</c:v>
                </c:pt>
                <c:pt idx="13068">
                  <c:v>230.3527</c:v>
                </c:pt>
                <c:pt idx="13069">
                  <c:v>230.38399999999999</c:v>
                </c:pt>
                <c:pt idx="13070">
                  <c:v>230.4153</c:v>
                </c:pt>
                <c:pt idx="13071">
                  <c:v>230.44659999999999</c:v>
                </c:pt>
                <c:pt idx="13072">
                  <c:v>230.47790000000001</c:v>
                </c:pt>
                <c:pt idx="13073">
                  <c:v>230.50919999999999</c:v>
                </c:pt>
                <c:pt idx="13074">
                  <c:v>230.54050000000001</c:v>
                </c:pt>
                <c:pt idx="13075">
                  <c:v>230.5718</c:v>
                </c:pt>
                <c:pt idx="13076">
                  <c:v>230.60310000000001</c:v>
                </c:pt>
                <c:pt idx="13077">
                  <c:v>230.6344</c:v>
                </c:pt>
                <c:pt idx="13078">
                  <c:v>230.66569999999999</c:v>
                </c:pt>
                <c:pt idx="13079">
                  <c:v>230.697</c:v>
                </c:pt>
                <c:pt idx="13080">
                  <c:v>230.72829999999999</c:v>
                </c:pt>
                <c:pt idx="13081">
                  <c:v>230.75960000000001</c:v>
                </c:pt>
                <c:pt idx="13082">
                  <c:v>230.79089999999999</c:v>
                </c:pt>
                <c:pt idx="13083">
                  <c:v>230.82220000000001</c:v>
                </c:pt>
                <c:pt idx="13084">
                  <c:v>230.8535</c:v>
                </c:pt>
                <c:pt idx="13085">
                  <c:v>230.88480000000001</c:v>
                </c:pt>
                <c:pt idx="13086">
                  <c:v>230.9162</c:v>
                </c:pt>
                <c:pt idx="13087">
                  <c:v>230.94749999999999</c:v>
                </c:pt>
                <c:pt idx="13088">
                  <c:v>230.97880000000001</c:v>
                </c:pt>
                <c:pt idx="13089">
                  <c:v>231.01009999999999</c:v>
                </c:pt>
                <c:pt idx="13090">
                  <c:v>231.04150000000001</c:v>
                </c:pt>
                <c:pt idx="13091">
                  <c:v>231.0728</c:v>
                </c:pt>
                <c:pt idx="13092">
                  <c:v>231.10409999999999</c:v>
                </c:pt>
                <c:pt idx="13093">
                  <c:v>231.13550000000001</c:v>
                </c:pt>
                <c:pt idx="13094">
                  <c:v>231.16679999999999</c:v>
                </c:pt>
                <c:pt idx="13095">
                  <c:v>231.19810000000001</c:v>
                </c:pt>
                <c:pt idx="13096">
                  <c:v>231.2295</c:v>
                </c:pt>
                <c:pt idx="13097">
                  <c:v>231.26079999999999</c:v>
                </c:pt>
                <c:pt idx="13098">
                  <c:v>231.29220000000001</c:v>
                </c:pt>
                <c:pt idx="13099">
                  <c:v>231.3235</c:v>
                </c:pt>
                <c:pt idx="13100">
                  <c:v>231.35489999999999</c:v>
                </c:pt>
                <c:pt idx="13101">
                  <c:v>231.3862</c:v>
                </c:pt>
                <c:pt idx="13102">
                  <c:v>231.41759999999999</c:v>
                </c:pt>
                <c:pt idx="13103">
                  <c:v>231.44890000000001</c:v>
                </c:pt>
                <c:pt idx="13104">
                  <c:v>231.4803</c:v>
                </c:pt>
                <c:pt idx="13105">
                  <c:v>231.51159999999999</c:v>
                </c:pt>
                <c:pt idx="13106">
                  <c:v>231.54300000000001</c:v>
                </c:pt>
                <c:pt idx="13107">
                  <c:v>231.5744</c:v>
                </c:pt>
                <c:pt idx="13108">
                  <c:v>231.60570000000001</c:v>
                </c:pt>
                <c:pt idx="13109">
                  <c:v>231.6371</c:v>
                </c:pt>
                <c:pt idx="13110">
                  <c:v>231.66849999999999</c:v>
                </c:pt>
                <c:pt idx="13111">
                  <c:v>231.69980000000001</c:v>
                </c:pt>
                <c:pt idx="13112">
                  <c:v>231.7312</c:v>
                </c:pt>
                <c:pt idx="13113">
                  <c:v>231.76259999999999</c:v>
                </c:pt>
                <c:pt idx="13114">
                  <c:v>231.79400000000001</c:v>
                </c:pt>
                <c:pt idx="13115">
                  <c:v>231.8254</c:v>
                </c:pt>
                <c:pt idx="13116">
                  <c:v>231.85669999999999</c:v>
                </c:pt>
                <c:pt idx="13117">
                  <c:v>231.88810000000001</c:v>
                </c:pt>
                <c:pt idx="13118">
                  <c:v>231.9195</c:v>
                </c:pt>
                <c:pt idx="13119">
                  <c:v>231.95089999999999</c:v>
                </c:pt>
                <c:pt idx="13120">
                  <c:v>231.98230000000001</c:v>
                </c:pt>
                <c:pt idx="13121">
                  <c:v>232.0137</c:v>
                </c:pt>
                <c:pt idx="13122">
                  <c:v>232.04509999999999</c:v>
                </c:pt>
                <c:pt idx="13123">
                  <c:v>232.07650000000001</c:v>
                </c:pt>
                <c:pt idx="13124">
                  <c:v>232.1079</c:v>
                </c:pt>
                <c:pt idx="13125">
                  <c:v>232.13929999999999</c:v>
                </c:pt>
                <c:pt idx="13126">
                  <c:v>232.17070000000001</c:v>
                </c:pt>
                <c:pt idx="13127">
                  <c:v>232.2021</c:v>
                </c:pt>
                <c:pt idx="13128">
                  <c:v>232.23349999999999</c:v>
                </c:pt>
                <c:pt idx="13129">
                  <c:v>232.26490000000001</c:v>
                </c:pt>
                <c:pt idx="13130">
                  <c:v>232.2963</c:v>
                </c:pt>
                <c:pt idx="13131">
                  <c:v>232.32769999999999</c:v>
                </c:pt>
                <c:pt idx="13132">
                  <c:v>232.35919999999999</c:v>
                </c:pt>
                <c:pt idx="13133">
                  <c:v>232.39060000000001</c:v>
                </c:pt>
                <c:pt idx="13134">
                  <c:v>232.422</c:v>
                </c:pt>
                <c:pt idx="13135">
                  <c:v>232.45339999999999</c:v>
                </c:pt>
                <c:pt idx="13136">
                  <c:v>232.48480000000001</c:v>
                </c:pt>
                <c:pt idx="13137">
                  <c:v>232.5163</c:v>
                </c:pt>
                <c:pt idx="13138">
                  <c:v>232.54769999999999</c:v>
                </c:pt>
                <c:pt idx="13139">
                  <c:v>232.57910000000001</c:v>
                </c:pt>
                <c:pt idx="13140">
                  <c:v>232.61060000000001</c:v>
                </c:pt>
                <c:pt idx="13141">
                  <c:v>232.642</c:v>
                </c:pt>
                <c:pt idx="13142">
                  <c:v>232.67339999999999</c:v>
                </c:pt>
                <c:pt idx="13143">
                  <c:v>232.70490000000001</c:v>
                </c:pt>
                <c:pt idx="13144">
                  <c:v>232.7363</c:v>
                </c:pt>
                <c:pt idx="13145">
                  <c:v>232.76779999999999</c:v>
                </c:pt>
                <c:pt idx="13146">
                  <c:v>232.79920000000001</c:v>
                </c:pt>
                <c:pt idx="13147">
                  <c:v>232.83070000000001</c:v>
                </c:pt>
                <c:pt idx="13148">
                  <c:v>232.8621</c:v>
                </c:pt>
                <c:pt idx="13149">
                  <c:v>232.89359999999999</c:v>
                </c:pt>
                <c:pt idx="13150">
                  <c:v>232.92500000000001</c:v>
                </c:pt>
                <c:pt idx="13151">
                  <c:v>232.95650000000001</c:v>
                </c:pt>
                <c:pt idx="13152">
                  <c:v>232.988</c:v>
                </c:pt>
                <c:pt idx="13153">
                  <c:v>233.01939999999999</c:v>
                </c:pt>
                <c:pt idx="13154">
                  <c:v>233.05090000000001</c:v>
                </c:pt>
                <c:pt idx="13155">
                  <c:v>233.08240000000001</c:v>
                </c:pt>
                <c:pt idx="13156">
                  <c:v>233.1138</c:v>
                </c:pt>
                <c:pt idx="13157">
                  <c:v>233.14529999999999</c:v>
                </c:pt>
                <c:pt idx="13158">
                  <c:v>233.17679999999999</c:v>
                </c:pt>
                <c:pt idx="13159">
                  <c:v>233.20820000000001</c:v>
                </c:pt>
                <c:pt idx="13160">
                  <c:v>233.2397</c:v>
                </c:pt>
                <c:pt idx="13161">
                  <c:v>233.27119999999999</c:v>
                </c:pt>
                <c:pt idx="13162">
                  <c:v>233.30269999999999</c:v>
                </c:pt>
                <c:pt idx="13163">
                  <c:v>233.33420000000001</c:v>
                </c:pt>
                <c:pt idx="13164">
                  <c:v>233.3656</c:v>
                </c:pt>
                <c:pt idx="13165">
                  <c:v>233.39709999999999</c:v>
                </c:pt>
                <c:pt idx="13166">
                  <c:v>233.42859999999999</c:v>
                </c:pt>
                <c:pt idx="13167">
                  <c:v>233.46010000000001</c:v>
                </c:pt>
                <c:pt idx="13168">
                  <c:v>233.49160000000001</c:v>
                </c:pt>
                <c:pt idx="13169">
                  <c:v>233.5231</c:v>
                </c:pt>
                <c:pt idx="13170">
                  <c:v>233.55459999999999</c:v>
                </c:pt>
                <c:pt idx="13171">
                  <c:v>233.58609999999999</c:v>
                </c:pt>
                <c:pt idx="13172">
                  <c:v>233.61760000000001</c:v>
                </c:pt>
                <c:pt idx="13173">
                  <c:v>233.6491</c:v>
                </c:pt>
                <c:pt idx="13174">
                  <c:v>233.6806</c:v>
                </c:pt>
                <c:pt idx="13175">
                  <c:v>233.71209999999999</c:v>
                </c:pt>
                <c:pt idx="13176">
                  <c:v>233.74359999999999</c:v>
                </c:pt>
                <c:pt idx="13177">
                  <c:v>233.77510000000001</c:v>
                </c:pt>
                <c:pt idx="13178">
                  <c:v>233.80670000000001</c:v>
                </c:pt>
                <c:pt idx="13179">
                  <c:v>233.8382</c:v>
                </c:pt>
                <c:pt idx="13180">
                  <c:v>233.86969999999999</c:v>
                </c:pt>
                <c:pt idx="13181">
                  <c:v>233.90119999999999</c:v>
                </c:pt>
                <c:pt idx="13182">
                  <c:v>233.93270000000001</c:v>
                </c:pt>
                <c:pt idx="13183">
                  <c:v>233.96430000000001</c:v>
                </c:pt>
                <c:pt idx="13184">
                  <c:v>233.9958</c:v>
                </c:pt>
                <c:pt idx="13185">
                  <c:v>234.0273</c:v>
                </c:pt>
                <c:pt idx="13186">
                  <c:v>234.05889999999999</c:v>
                </c:pt>
                <c:pt idx="13187">
                  <c:v>234.09039999999999</c:v>
                </c:pt>
                <c:pt idx="13188">
                  <c:v>234.12190000000001</c:v>
                </c:pt>
                <c:pt idx="13189">
                  <c:v>234.15350000000001</c:v>
                </c:pt>
                <c:pt idx="13190">
                  <c:v>234.185</c:v>
                </c:pt>
                <c:pt idx="13191">
                  <c:v>234.2165</c:v>
                </c:pt>
                <c:pt idx="13192">
                  <c:v>234.24809999999999</c:v>
                </c:pt>
                <c:pt idx="13193">
                  <c:v>234.27959999999999</c:v>
                </c:pt>
                <c:pt idx="13194">
                  <c:v>234.31120000000001</c:v>
                </c:pt>
                <c:pt idx="13195">
                  <c:v>234.34270000000001</c:v>
                </c:pt>
                <c:pt idx="13196">
                  <c:v>234.37430000000001</c:v>
                </c:pt>
                <c:pt idx="13197">
                  <c:v>234.4058</c:v>
                </c:pt>
                <c:pt idx="13198">
                  <c:v>234.4374</c:v>
                </c:pt>
                <c:pt idx="13199">
                  <c:v>234.46899999999999</c:v>
                </c:pt>
                <c:pt idx="13200">
                  <c:v>234.50049999999999</c:v>
                </c:pt>
                <c:pt idx="13201">
                  <c:v>234.53210000000001</c:v>
                </c:pt>
                <c:pt idx="13202">
                  <c:v>234.56360000000001</c:v>
                </c:pt>
                <c:pt idx="13203">
                  <c:v>234.59520000000001</c:v>
                </c:pt>
                <c:pt idx="13204">
                  <c:v>234.6268</c:v>
                </c:pt>
                <c:pt idx="13205">
                  <c:v>234.6584</c:v>
                </c:pt>
                <c:pt idx="13206">
                  <c:v>234.68989999999999</c:v>
                </c:pt>
                <c:pt idx="13207">
                  <c:v>234.72149999999999</c:v>
                </c:pt>
                <c:pt idx="13208">
                  <c:v>234.75309999999999</c:v>
                </c:pt>
                <c:pt idx="13209">
                  <c:v>234.78469999999999</c:v>
                </c:pt>
                <c:pt idx="13210">
                  <c:v>234.81630000000001</c:v>
                </c:pt>
                <c:pt idx="13211">
                  <c:v>234.84780000000001</c:v>
                </c:pt>
                <c:pt idx="13212">
                  <c:v>234.8794</c:v>
                </c:pt>
                <c:pt idx="13213">
                  <c:v>234.911</c:v>
                </c:pt>
                <c:pt idx="13214">
                  <c:v>234.9426</c:v>
                </c:pt>
                <c:pt idx="13215">
                  <c:v>234.9742</c:v>
                </c:pt>
                <c:pt idx="13216">
                  <c:v>235.00579999999999</c:v>
                </c:pt>
                <c:pt idx="13217">
                  <c:v>235.03739999999999</c:v>
                </c:pt>
                <c:pt idx="13218">
                  <c:v>235.06899999999999</c:v>
                </c:pt>
                <c:pt idx="13219">
                  <c:v>235.10059999999999</c:v>
                </c:pt>
                <c:pt idx="13220">
                  <c:v>235.13220000000001</c:v>
                </c:pt>
                <c:pt idx="13221">
                  <c:v>235.16380000000001</c:v>
                </c:pt>
                <c:pt idx="13222">
                  <c:v>235.19540000000001</c:v>
                </c:pt>
                <c:pt idx="13223">
                  <c:v>235.227</c:v>
                </c:pt>
                <c:pt idx="13224">
                  <c:v>235.2586</c:v>
                </c:pt>
                <c:pt idx="13225">
                  <c:v>235.2903</c:v>
                </c:pt>
                <c:pt idx="13226">
                  <c:v>235.3219</c:v>
                </c:pt>
                <c:pt idx="13227">
                  <c:v>235.3535</c:v>
                </c:pt>
                <c:pt idx="13228">
                  <c:v>235.38509999999999</c:v>
                </c:pt>
                <c:pt idx="13229">
                  <c:v>235.41669999999999</c:v>
                </c:pt>
                <c:pt idx="13230">
                  <c:v>235.44839999999999</c:v>
                </c:pt>
                <c:pt idx="13231">
                  <c:v>235.48</c:v>
                </c:pt>
                <c:pt idx="13232">
                  <c:v>235.51159999999999</c:v>
                </c:pt>
                <c:pt idx="13233">
                  <c:v>235.54320000000001</c:v>
                </c:pt>
                <c:pt idx="13234">
                  <c:v>235.57490000000001</c:v>
                </c:pt>
                <c:pt idx="13235">
                  <c:v>235.60650000000001</c:v>
                </c:pt>
                <c:pt idx="13236">
                  <c:v>235.63820000000001</c:v>
                </c:pt>
                <c:pt idx="13237">
                  <c:v>235.66980000000001</c:v>
                </c:pt>
                <c:pt idx="13238">
                  <c:v>235.70140000000001</c:v>
                </c:pt>
                <c:pt idx="13239">
                  <c:v>235.73310000000001</c:v>
                </c:pt>
                <c:pt idx="13240">
                  <c:v>235.7647</c:v>
                </c:pt>
                <c:pt idx="13241">
                  <c:v>235.79640000000001</c:v>
                </c:pt>
                <c:pt idx="13242">
                  <c:v>235.828</c:v>
                </c:pt>
                <c:pt idx="13243">
                  <c:v>235.8597</c:v>
                </c:pt>
                <c:pt idx="13244">
                  <c:v>235.8913</c:v>
                </c:pt>
                <c:pt idx="13245">
                  <c:v>235.923</c:v>
                </c:pt>
                <c:pt idx="13246">
                  <c:v>235.9547</c:v>
                </c:pt>
                <c:pt idx="13247">
                  <c:v>235.9863</c:v>
                </c:pt>
                <c:pt idx="13248">
                  <c:v>236.018</c:v>
                </c:pt>
                <c:pt idx="13249">
                  <c:v>236.0497</c:v>
                </c:pt>
                <c:pt idx="13250">
                  <c:v>236.0813</c:v>
                </c:pt>
                <c:pt idx="13251">
                  <c:v>236.113</c:v>
                </c:pt>
                <c:pt idx="13252">
                  <c:v>236.1447</c:v>
                </c:pt>
                <c:pt idx="13253">
                  <c:v>236.1763</c:v>
                </c:pt>
                <c:pt idx="13254">
                  <c:v>236.208</c:v>
                </c:pt>
                <c:pt idx="13255">
                  <c:v>236.2397</c:v>
                </c:pt>
                <c:pt idx="13256">
                  <c:v>236.2714</c:v>
                </c:pt>
                <c:pt idx="13257">
                  <c:v>236.3031</c:v>
                </c:pt>
                <c:pt idx="13258">
                  <c:v>236.3347</c:v>
                </c:pt>
                <c:pt idx="13259">
                  <c:v>236.3664</c:v>
                </c:pt>
                <c:pt idx="13260">
                  <c:v>236.3981</c:v>
                </c:pt>
                <c:pt idx="13261">
                  <c:v>236.4298</c:v>
                </c:pt>
                <c:pt idx="13262">
                  <c:v>236.4615</c:v>
                </c:pt>
                <c:pt idx="13263">
                  <c:v>236.4932</c:v>
                </c:pt>
                <c:pt idx="13264">
                  <c:v>236.5249</c:v>
                </c:pt>
                <c:pt idx="13265">
                  <c:v>236.5566</c:v>
                </c:pt>
                <c:pt idx="13266">
                  <c:v>236.5883</c:v>
                </c:pt>
                <c:pt idx="13267">
                  <c:v>236.62</c:v>
                </c:pt>
                <c:pt idx="13268">
                  <c:v>236.65170000000001</c:v>
                </c:pt>
                <c:pt idx="13269">
                  <c:v>236.68340000000001</c:v>
                </c:pt>
                <c:pt idx="13270">
                  <c:v>236.71510000000001</c:v>
                </c:pt>
                <c:pt idx="13271">
                  <c:v>236.74680000000001</c:v>
                </c:pt>
                <c:pt idx="13272">
                  <c:v>236.77850000000001</c:v>
                </c:pt>
                <c:pt idx="13273">
                  <c:v>236.81030000000001</c:v>
                </c:pt>
                <c:pt idx="13274">
                  <c:v>236.84200000000001</c:v>
                </c:pt>
                <c:pt idx="13275">
                  <c:v>236.87370000000001</c:v>
                </c:pt>
                <c:pt idx="13276">
                  <c:v>236.90539999999999</c:v>
                </c:pt>
                <c:pt idx="13277">
                  <c:v>236.93709999999999</c:v>
                </c:pt>
                <c:pt idx="13278">
                  <c:v>236.96889999999999</c:v>
                </c:pt>
                <c:pt idx="13279">
                  <c:v>237.00059999999999</c:v>
                </c:pt>
                <c:pt idx="13280">
                  <c:v>237.03229999999999</c:v>
                </c:pt>
                <c:pt idx="13281">
                  <c:v>237.0641</c:v>
                </c:pt>
                <c:pt idx="13282">
                  <c:v>237.0958</c:v>
                </c:pt>
                <c:pt idx="13283">
                  <c:v>237.1275</c:v>
                </c:pt>
                <c:pt idx="13284">
                  <c:v>237.1593</c:v>
                </c:pt>
                <c:pt idx="13285">
                  <c:v>237.191</c:v>
                </c:pt>
                <c:pt idx="13286">
                  <c:v>237.22280000000001</c:v>
                </c:pt>
                <c:pt idx="13287">
                  <c:v>237.25450000000001</c:v>
                </c:pt>
                <c:pt idx="13288">
                  <c:v>237.28630000000001</c:v>
                </c:pt>
                <c:pt idx="13289">
                  <c:v>237.31800000000001</c:v>
                </c:pt>
                <c:pt idx="13290">
                  <c:v>237.34979999999999</c:v>
                </c:pt>
                <c:pt idx="13291">
                  <c:v>237.38149999999999</c:v>
                </c:pt>
                <c:pt idx="13292">
                  <c:v>237.41329999999999</c:v>
                </c:pt>
                <c:pt idx="13293">
                  <c:v>237.4451</c:v>
                </c:pt>
                <c:pt idx="13294">
                  <c:v>237.4768</c:v>
                </c:pt>
                <c:pt idx="13295">
                  <c:v>237.5086</c:v>
                </c:pt>
                <c:pt idx="13296">
                  <c:v>237.5403</c:v>
                </c:pt>
                <c:pt idx="13297">
                  <c:v>237.57210000000001</c:v>
                </c:pt>
                <c:pt idx="13298">
                  <c:v>237.60390000000001</c:v>
                </c:pt>
                <c:pt idx="13299">
                  <c:v>237.63570000000001</c:v>
                </c:pt>
                <c:pt idx="13300">
                  <c:v>237.66739999999999</c:v>
                </c:pt>
                <c:pt idx="13301">
                  <c:v>237.69919999999999</c:v>
                </c:pt>
                <c:pt idx="13302">
                  <c:v>237.73099999999999</c:v>
                </c:pt>
                <c:pt idx="13303">
                  <c:v>237.7628</c:v>
                </c:pt>
                <c:pt idx="13304">
                  <c:v>237.7945</c:v>
                </c:pt>
                <c:pt idx="13305">
                  <c:v>237.8263</c:v>
                </c:pt>
                <c:pt idx="13306">
                  <c:v>237.85810000000001</c:v>
                </c:pt>
                <c:pt idx="13307">
                  <c:v>237.88990000000001</c:v>
                </c:pt>
                <c:pt idx="13308">
                  <c:v>237.92169999999999</c:v>
                </c:pt>
                <c:pt idx="13309">
                  <c:v>237.95349999999999</c:v>
                </c:pt>
                <c:pt idx="13310">
                  <c:v>237.9853</c:v>
                </c:pt>
                <c:pt idx="13311">
                  <c:v>238.0171</c:v>
                </c:pt>
                <c:pt idx="13312">
                  <c:v>238.0489</c:v>
                </c:pt>
                <c:pt idx="13313">
                  <c:v>238.08070000000001</c:v>
                </c:pt>
                <c:pt idx="13314">
                  <c:v>238.11250000000001</c:v>
                </c:pt>
                <c:pt idx="13315">
                  <c:v>238.14429999999999</c:v>
                </c:pt>
                <c:pt idx="13316">
                  <c:v>238.17609999999999</c:v>
                </c:pt>
                <c:pt idx="13317">
                  <c:v>238.2079</c:v>
                </c:pt>
                <c:pt idx="13318">
                  <c:v>238.2397</c:v>
                </c:pt>
                <c:pt idx="13319">
                  <c:v>238.2715</c:v>
                </c:pt>
                <c:pt idx="13320">
                  <c:v>238.30340000000001</c:v>
                </c:pt>
                <c:pt idx="13321">
                  <c:v>238.33519999999999</c:v>
                </c:pt>
                <c:pt idx="13322">
                  <c:v>238.36699999999999</c:v>
                </c:pt>
                <c:pt idx="13323">
                  <c:v>238.39879999999999</c:v>
                </c:pt>
                <c:pt idx="13324">
                  <c:v>238.4306</c:v>
                </c:pt>
                <c:pt idx="13325">
                  <c:v>238.46250000000001</c:v>
                </c:pt>
                <c:pt idx="13326">
                  <c:v>238.49430000000001</c:v>
                </c:pt>
                <c:pt idx="13327">
                  <c:v>238.52610000000001</c:v>
                </c:pt>
                <c:pt idx="13328">
                  <c:v>238.55799999999999</c:v>
                </c:pt>
                <c:pt idx="13329">
                  <c:v>238.5898</c:v>
                </c:pt>
                <c:pt idx="13330">
                  <c:v>238.6216</c:v>
                </c:pt>
                <c:pt idx="13331">
                  <c:v>238.65350000000001</c:v>
                </c:pt>
                <c:pt idx="13332">
                  <c:v>238.68530000000001</c:v>
                </c:pt>
                <c:pt idx="13333">
                  <c:v>238.71719999999999</c:v>
                </c:pt>
                <c:pt idx="13334">
                  <c:v>238.749</c:v>
                </c:pt>
                <c:pt idx="13335">
                  <c:v>238.7809</c:v>
                </c:pt>
                <c:pt idx="13336">
                  <c:v>238.81270000000001</c:v>
                </c:pt>
                <c:pt idx="13337">
                  <c:v>238.84460000000001</c:v>
                </c:pt>
                <c:pt idx="13338">
                  <c:v>238.87639999999999</c:v>
                </c:pt>
                <c:pt idx="13339">
                  <c:v>238.9083</c:v>
                </c:pt>
                <c:pt idx="13340">
                  <c:v>238.9401</c:v>
                </c:pt>
                <c:pt idx="13341">
                  <c:v>238.97200000000001</c:v>
                </c:pt>
                <c:pt idx="13342">
                  <c:v>239.00389999999999</c:v>
                </c:pt>
                <c:pt idx="13343">
                  <c:v>239.03569999999999</c:v>
                </c:pt>
                <c:pt idx="13344">
                  <c:v>239.0676</c:v>
                </c:pt>
                <c:pt idx="13345">
                  <c:v>239.09950000000001</c:v>
                </c:pt>
                <c:pt idx="13346">
                  <c:v>239.13130000000001</c:v>
                </c:pt>
                <c:pt idx="13347">
                  <c:v>239.16319999999999</c:v>
                </c:pt>
                <c:pt idx="13348">
                  <c:v>239.1951</c:v>
                </c:pt>
                <c:pt idx="13349">
                  <c:v>239.227</c:v>
                </c:pt>
                <c:pt idx="13350">
                  <c:v>239.25880000000001</c:v>
                </c:pt>
                <c:pt idx="13351">
                  <c:v>239.29069999999999</c:v>
                </c:pt>
                <c:pt idx="13352">
                  <c:v>239.32259999999999</c:v>
                </c:pt>
                <c:pt idx="13353">
                  <c:v>239.3545</c:v>
                </c:pt>
                <c:pt idx="13354">
                  <c:v>239.38640000000001</c:v>
                </c:pt>
                <c:pt idx="13355">
                  <c:v>239.41829999999999</c:v>
                </c:pt>
                <c:pt idx="13356">
                  <c:v>239.4502</c:v>
                </c:pt>
                <c:pt idx="13357">
                  <c:v>239.4821</c:v>
                </c:pt>
                <c:pt idx="13358">
                  <c:v>239.51400000000001</c:v>
                </c:pt>
                <c:pt idx="13359">
                  <c:v>239.54589999999999</c:v>
                </c:pt>
                <c:pt idx="13360">
                  <c:v>239.5778</c:v>
                </c:pt>
                <c:pt idx="13361">
                  <c:v>239.6097</c:v>
                </c:pt>
                <c:pt idx="13362">
                  <c:v>239.64160000000001</c:v>
                </c:pt>
                <c:pt idx="13363">
                  <c:v>239.67349999999999</c:v>
                </c:pt>
                <c:pt idx="13364">
                  <c:v>239.7054</c:v>
                </c:pt>
                <c:pt idx="13365">
                  <c:v>239.7373</c:v>
                </c:pt>
                <c:pt idx="13366">
                  <c:v>239.76920000000001</c:v>
                </c:pt>
                <c:pt idx="13367">
                  <c:v>239.80109999999999</c:v>
                </c:pt>
                <c:pt idx="13368">
                  <c:v>239.8331</c:v>
                </c:pt>
                <c:pt idx="13369">
                  <c:v>239.86500000000001</c:v>
                </c:pt>
                <c:pt idx="13370">
                  <c:v>239.89689999999999</c:v>
                </c:pt>
                <c:pt idx="13371">
                  <c:v>239.9288</c:v>
                </c:pt>
                <c:pt idx="13372">
                  <c:v>239.9607</c:v>
                </c:pt>
                <c:pt idx="13373">
                  <c:v>239.99270000000001</c:v>
                </c:pt>
                <c:pt idx="13374">
                  <c:v>240.02459999999999</c:v>
                </c:pt>
                <c:pt idx="13375">
                  <c:v>240.0565</c:v>
                </c:pt>
                <c:pt idx="13376">
                  <c:v>240.08850000000001</c:v>
                </c:pt>
                <c:pt idx="13377">
                  <c:v>240.12039999999999</c:v>
                </c:pt>
                <c:pt idx="13378">
                  <c:v>240.1524</c:v>
                </c:pt>
                <c:pt idx="13379">
                  <c:v>240.18430000000001</c:v>
                </c:pt>
                <c:pt idx="13380">
                  <c:v>240.21619999999999</c:v>
                </c:pt>
                <c:pt idx="13381">
                  <c:v>240.2482</c:v>
                </c:pt>
                <c:pt idx="13382">
                  <c:v>240.2801</c:v>
                </c:pt>
                <c:pt idx="13383">
                  <c:v>240.31209999999999</c:v>
                </c:pt>
                <c:pt idx="13384">
                  <c:v>240.34399999999999</c:v>
                </c:pt>
                <c:pt idx="13385">
                  <c:v>240.376</c:v>
                </c:pt>
                <c:pt idx="13386">
                  <c:v>240.40790000000001</c:v>
                </c:pt>
                <c:pt idx="13387">
                  <c:v>240.43989999999999</c:v>
                </c:pt>
                <c:pt idx="13388">
                  <c:v>240.47190000000001</c:v>
                </c:pt>
                <c:pt idx="13389">
                  <c:v>240.50380000000001</c:v>
                </c:pt>
                <c:pt idx="13390">
                  <c:v>240.53579999999999</c:v>
                </c:pt>
                <c:pt idx="13391">
                  <c:v>240.56780000000001</c:v>
                </c:pt>
                <c:pt idx="13392">
                  <c:v>240.59970000000001</c:v>
                </c:pt>
                <c:pt idx="13393">
                  <c:v>240.6317</c:v>
                </c:pt>
                <c:pt idx="13394">
                  <c:v>240.66370000000001</c:v>
                </c:pt>
                <c:pt idx="13395">
                  <c:v>240.69560000000001</c:v>
                </c:pt>
                <c:pt idx="13396">
                  <c:v>240.7276</c:v>
                </c:pt>
                <c:pt idx="13397">
                  <c:v>240.75960000000001</c:v>
                </c:pt>
                <c:pt idx="13398">
                  <c:v>240.79159999999999</c:v>
                </c:pt>
                <c:pt idx="13399">
                  <c:v>240.8236</c:v>
                </c:pt>
                <c:pt idx="13400">
                  <c:v>240.85560000000001</c:v>
                </c:pt>
                <c:pt idx="13401">
                  <c:v>240.88759999999999</c:v>
                </c:pt>
                <c:pt idx="13402">
                  <c:v>240.9195</c:v>
                </c:pt>
                <c:pt idx="13403">
                  <c:v>240.95150000000001</c:v>
                </c:pt>
                <c:pt idx="13404">
                  <c:v>240.98349999999999</c:v>
                </c:pt>
                <c:pt idx="13405">
                  <c:v>241.0155</c:v>
                </c:pt>
                <c:pt idx="13406">
                  <c:v>241.04750000000001</c:v>
                </c:pt>
                <c:pt idx="13407">
                  <c:v>241.0795</c:v>
                </c:pt>
                <c:pt idx="13408">
                  <c:v>241.11150000000001</c:v>
                </c:pt>
                <c:pt idx="13409">
                  <c:v>241.14349999999999</c:v>
                </c:pt>
                <c:pt idx="13410">
                  <c:v>241.1756</c:v>
                </c:pt>
                <c:pt idx="13411">
                  <c:v>241.20760000000001</c:v>
                </c:pt>
                <c:pt idx="13412">
                  <c:v>241.2396</c:v>
                </c:pt>
                <c:pt idx="13413">
                  <c:v>241.27160000000001</c:v>
                </c:pt>
                <c:pt idx="13414">
                  <c:v>241.30359999999999</c:v>
                </c:pt>
                <c:pt idx="13415">
                  <c:v>241.3356</c:v>
                </c:pt>
                <c:pt idx="13416">
                  <c:v>241.36760000000001</c:v>
                </c:pt>
                <c:pt idx="13417">
                  <c:v>241.3997</c:v>
                </c:pt>
                <c:pt idx="13418">
                  <c:v>241.43170000000001</c:v>
                </c:pt>
                <c:pt idx="13419">
                  <c:v>241.46369999999999</c:v>
                </c:pt>
                <c:pt idx="13420">
                  <c:v>241.4957</c:v>
                </c:pt>
                <c:pt idx="13421">
                  <c:v>241.52780000000001</c:v>
                </c:pt>
                <c:pt idx="13422">
                  <c:v>241.5598</c:v>
                </c:pt>
                <c:pt idx="13423">
                  <c:v>241.59180000000001</c:v>
                </c:pt>
                <c:pt idx="13424">
                  <c:v>241.62389999999999</c:v>
                </c:pt>
                <c:pt idx="13425">
                  <c:v>241.6559</c:v>
                </c:pt>
                <c:pt idx="13426">
                  <c:v>241.68799999999999</c:v>
                </c:pt>
                <c:pt idx="13427">
                  <c:v>241.72</c:v>
                </c:pt>
                <c:pt idx="13428">
                  <c:v>241.75210000000001</c:v>
                </c:pt>
                <c:pt idx="13429">
                  <c:v>241.7841</c:v>
                </c:pt>
                <c:pt idx="13430">
                  <c:v>241.81610000000001</c:v>
                </c:pt>
                <c:pt idx="13431">
                  <c:v>241.84819999999999</c:v>
                </c:pt>
                <c:pt idx="13432">
                  <c:v>241.88030000000001</c:v>
                </c:pt>
                <c:pt idx="13433">
                  <c:v>241.91229999999999</c:v>
                </c:pt>
                <c:pt idx="13434">
                  <c:v>241.9444</c:v>
                </c:pt>
                <c:pt idx="13435">
                  <c:v>241.97640000000001</c:v>
                </c:pt>
                <c:pt idx="13436">
                  <c:v>242.0085</c:v>
                </c:pt>
                <c:pt idx="13437">
                  <c:v>242.04060000000001</c:v>
                </c:pt>
                <c:pt idx="13438">
                  <c:v>242.07259999999999</c:v>
                </c:pt>
                <c:pt idx="13439">
                  <c:v>242.10470000000001</c:v>
                </c:pt>
                <c:pt idx="13440">
                  <c:v>242.13679999999999</c:v>
                </c:pt>
                <c:pt idx="13441">
                  <c:v>242.1688</c:v>
                </c:pt>
                <c:pt idx="13442">
                  <c:v>242.20089999999999</c:v>
                </c:pt>
                <c:pt idx="13443">
                  <c:v>242.233</c:v>
                </c:pt>
                <c:pt idx="13444">
                  <c:v>242.26509999999999</c:v>
                </c:pt>
                <c:pt idx="13445">
                  <c:v>242.2972</c:v>
                </c:pt>
                <c:pt idx="13446">
                  <c:v>242.32919999999999</c:v>
                </c:pt>
                <c:pt idx="13447">
                  <c:v>242.3613</c:v>
                </c:pt>
                <c:pt idx="13448">
                  <c:v>242.39340000000001</c:v>
                </c:pt>
                <c:pt idx="13449">
                  <c:v>242.4255</c:v>
                </c:pt>
                <c:pt idx="13450">
                  <c:v>242.45760000000001</c:v>
                </c:pt>
                <c:pt idx="13451">
                  <c:v>242.4897</c:v>
                </c:pt>
                <c:pt idx="13452">
                  <c:v>242.52180000000001</c:v>
                </c:pt>
                <c:pt idx="13453">
                  <c:v>242.5539</c:v>
                </c:pt>
                <c:pt idx="13454">
                  <c:v>242.58600000000001</c:v>
                </c:pt>
                <c:pt idx="13455">
                  <c:v>242.6181</c:v>
                </c:pt>
                <c:pt idx="13456">
                  <c:v>242.65020000000001</c:v>
                </c:pt>
                <c:pt idx="13457">
                  <c:v>242.6823</c:v>
                </c:pt>
                <c:pt idx="13458">
                  <c:v>242.71440000000001</c:v>
                </c:pt>
                <c:pt idx="13459">
                  <c:v>242.7465</c:v>
                </c:pt>
                <c:pt idx="13460">
                  <c:v>242.77860000000001</c:v>
                </c:pt>
                <c:pt idx="13461">
                  <c:v>242.8108</c:v>
                </c:pt>
                <c:pt idx="13462">
                  <c:v>242.84289999999999</c:v>
                </c:pt>
                <c:pt idx="13463">
                  <c:v>242.875</c:v>
                </c:pt>
                <c:pt idx="13464">
                  <c:v>242.90710000000001</c:v>
                </c:pt>
                <c:pt idx="13465">
                  <c:v>242.9393</c:v>
                </c:pt>
                <c:pt idx="13466">
                  <c:v>242.97139999999999</c:v>
                </c:pt>
                <c:pt idx="13467">
                  <c:v>243.0035</c:v>
                </c:pt>
                <c:pt idx="13468">
                  <c:v>243.03559999999999</c:v>
                </c:pt>
                <c:pt idx="13469">
                  <c:v>243.06780000000001</c:v>
                </c:pt>
                <c:pt idx="13470">
                  <c:v>243.09989999999999</c:v>
                </c:pt>
                <c:pt idx="13471">
                  <c:v>243.13200000000001</c:v>
                </c:pt>
                <c:pt idx="13472">
                  <c:v>243.16419999999999</c:v>
                </c:pt>
                <c:pt idx="13473">
                  <c:v>243.19630000000001</c:v>
                </c:pt>
                <c:pt idx="13474">
                  <c:v>243.2285</c:v>
                </c:pt>
                <c:pt idx="13475">
                  <c:v>243.26060000000001</c:v>
                </c:pt>
                <c:pt idx="13476">
                  <c:v>243.2928</c:v>
                </c:pt>
                <c:pt idx="13477">
                  <c:v>243.32490000000001</c:v>
                </c:pt>
                <c:pt idx="13478">
                  <c:v>243.3571</c:v>
                </c:pt>
                <c:pt idx="13479">
                  <c:v>243.38919999999999</c:v>
                </c:pt>
                <c:pt idx="13480">
                  <c:v>243.42140000000001</c:v>
                </c:pt>
                <c:pt idx="13481">
                  <c:v>243.45349999999999</c:v>
                </c:pt>
                <c:pt idx="13482">
                  <c:v>243.48570000000001</c:v>
                </c:pt>
                <c:pt idx="13483">
                  <c:v>243.5179</c:v>
                </c:pt>
                <c:pt idx="13484">
                  <c:v>243.55</c:v>
                </c:pt>
                <c:pt idx="13485">
                  <c:v>243.5822</c:v>
                </c:pt>
                <c:pt idx="13486">
                  <c:v>243.61439999999999</c:v>
                </c:pt>
                <c:pt idx="13487">
                  <c:v>243.6465</c:v>
                </c:pt>
                <c:pt idx="13488">
                  <c:v>243.67869999999999</c:v>
                </c:pt>
                <c:pt idx="13489">
                  <c:v>243.71090000000001</c:v>
                </c:pt>
                <c:pt idx="13490">
                  <c:v>243.7431</c:v>
                </c:pt>
                <c:pt idx="13491">
                  <c:v>243.77520000000001</c:v>
                </c:pt>
                <c:pt idx="13492">
                  <c:v>243.8074</c:v>
                </c:pt>
                <c:pt idx="13493">
                  <c:v>243.83959999999999</c:v>
                </c:pt>
                <c:pt idx="13494">
                  <c:v>243.87180000000001</c:v>
                </c:pt>
                <c:pt idx="13495">
                  <c:v>243.904</c:v>
                </c:pt>
                <c:pt idx="13496">
                  <c:v>243.93620000000001</c:v>
                </c:pt>
                <c:pt idx="13497">
                  <c:v>243.9684</c:v>
                </c:pt>
                <c:pt idx="13498">
                  <c:v>244.00049999999999</c:v>
                </c:pt>
                <c:pt idx="13499">
                  <c:v>244.03270000000001</c:v>
                </c:pt>
                <c:pt idx="13500">
                  <c:v>244.065</c:v>
                </c:pt>
                <c:pt idx="13501">
                  <c:v>244.09719999999999</c:v>
                </c:pt>
                <c:pt idx="13502">
                  <c:v>244.1293</c:v>
                </c:pt>
                <c:pt idx="13503">
                  <c:v>244.16159999999999</c:v>
                </c:pt>
                <c:pt idx="13504">
                  <c:v>244.19380000000001</c:v>
                </c:pt>
                <c:pt idx="13505">
                  <c:v>244.226</c:v>
                </c:pt>
                <c:pt idx="13506">
                  <c:v>244.25819999999999</c:v>
                </c:pt>
                <c:pt idx="13507">
                  <c:v>244.29040000000001</c:v>
                </c:pt>
                <c:pt idx="13508">
                  <c:v>244.32259999999999</c:v>
                </c:pt>
                <c:pt idx="13509">
                  <c:v>244.35480000000001</c:v>
                </c:pt>
                <c:pt idx="13510">
                  <c:v>244.3871</c:v>
                </c:pt>
                <c:pt idx="13511">
                  <c:v>244.41929999999999</c:v>
                </c:pt>
                <c:pt idx="13512">
                  <c:v>244.45150000000001</c:v>
                </c:pt>
                <c:pt idx="13513">
                  <c:v>244.4837</c:v>
                </c:pt>
                <c:pt idx="13514">
                  <c:v>244.51599999999999</c:v>
                </c:pt>
                <c:pt idx="13515">
                  <c:v>244.54820000000001</c:v>
                </c:pt>
                <c:pt idx="13516">
                  <c:v>244.5804</c:v>
                </c:pt>
                <c:pt idx="13517">
                  <c:v>244.61269999999999</c:v>
                </c:pt>
                <c:pt idx="13518">
                  <c:v>244.64490000000001</c:v>
                </c:pt>
                <c:pt idx="13519">
                  <c:v>244.6771</c:v>
                </c:pt>
                <c:pt idx="13520">
                  <c:v>244.70939999999999</c:v>
                </c:pt>
                <c:pt idx="13521">
                  <c:v>244.74160000000001</c:v>
                </c:pt>
                <c:pt idx="13522">
                  <c:v>244.7739</c:v>
                </c:pt>
                <c:pt idx="13523">
                  <c:v>244.80609999999999</c:v>
                </c:pt>
                <c:pt idx="13524">
                  <c:v>244.83840000000001</c:v>
                </c:pt>
                <c:pt idx="13525">
                  <c:v>244.8706</c:v>
                </c:pt>
                <c:pt idx="13526">
                  <c:v>244.90289999999999</c:v>
                </c:pt>
                <c:pt idx="13527">
                  <c:v>244.93510000000001</c:v>
                </c:pt>
                <c:pt idx="13528">
                  <c:v>244.9674</c:v>
                </c:pt>
                <c:pt idx="13529">
                  <c:v>244.99959999999999</c:v>
                </c:pt>
                <c:pt idx="13530">
                  <c:v>245.03190000000001</c:v>
                </c:pt>
                <c:pt idx="13531">
                  <c:v>245.0642</c:v>
                </c:pt>
                <c:pt idx="13532">
                  <c:v>245.09639999999999</c:v>
                </c:pt>
                <c:pt idx="13533">
                  <c:v>245.12870000000001</c:v>
                </c:pt>
                <c:pt idx="13534">
                  <c:v>245.161</c:v>
                </c:pt>
                <c:pt idx="13535">
                  <c:v>245.19329999999999</c:v>
                </c:pt>
                <c:pt idx="13536">
                  <c:v>245.22550000000001</c:v>
                </c:pt>
                <c:pt idx="13537">
                  <c:v>245.2578</c:v>
                </c:pt>
                <c:pt idx="13538">
                  <c:v>245.2901</c:v>
                </c:pt>
                <c:pt idx="13539">
                  <c:v>245.32239999999999</c:v>
                </c:pt>
                <c:pt idx="13540">
                  <c:v>245.3546</c:v>
                </c:pt>
                <c:pt idx="13541">
                  <c:v>245.3869</c:v>
                </c:pt>
                <c:pt idx="13542">
                  <c:v>245.41919999999999</c:v>
                </c:pt>
                <c:pt idx="13543">
                  <c:v>245.45150000000001</c:v>
                </c:pt>
                <c:pt idx="13544">
                  <c:v>245.4838</c:v>
                </c:pt>
                <c:pt idx="13545">
                  <c:v>245.51609999999999</c:v>
                </c:pt>
                <c:pt idx="13546">
                  <c:v>245.54839999999999</c:v>
                </c:pt>
                <c:pt idx="13547">
                  <c:v>245.58070000000001</c:v>
                </c:pt>
                <c:pt idx="13548">
                  <c:v>245.613</c:v>
                </c:pt>
                <c:pt idx="13549">
                  <c:v>245.64529999999999</c:v>
                </c:pt>
                <c:pt idx="13550">
                  <c:v>245.67760000000001</c:v>
                </c:pt>
                <c:pt idx="13551">
                  <c:v>245.7099</c:v>
                </c:pt>
                <c:pt idx="13552">
                  <c:v>245.7422</c:v>
                </c:pt>
                <c:pt idx="13553">
                  <c:v>245.77449999999999</c:v>
                </c:pt>
                <c:pt idx="13554">
                  <c:v>245.80690000000001</c:v>
                </c:pt>
                <c:pt idx="13555">
                  <c:v>245.83920000000001</c:v>
                </c:pt>
                <c:pt idx="13556">
                  <c:v>245.8715</c:v>
                </c:pt>
                <c:pt idx="13557">
                  <c:v>245.90379999999999</c:v>
                </c:pt>
                <c:pt idx="13558">
                  <c:v>245.93610000000001</c:v>
                </c:pt>
                <c:pt idx="13559">
                  <c:v>245.9684</c:v>
                </c:pt>
                <c:pt idx="13560">
                  <c:v>246.0008</c:v>
                </c:pt>
                <c:pt idx="13561">
                  <c:v>246.03309999999999</c:v>
                </c:pt>
                <c:pt idx="13562">
                  <c:v>246.06540000000001</c:v>
                </c:pt>
                <c:pt idx="13563">
                  <c:v>246.09780000000001</c:v>
                </c:pt>
                <c:pt idx="13564">
                  <c:v>246.1301</c:v>
                </c:pt>
                <c:pt idx="13565">
                  <c:v>246.16239999999999</c:v>
                </c:pt>
                <c:pt idx="13566">
                  <c:v>246.19479999999999</c:v>
                </c:pt>
                <c:pt idx="13567">
                  <c:v>246.22710000000001</c:v>
                </c:pt>
                <c:pt idx="13568">
                  <c:v>246.2595</c:v>
                </c:pt>
                <c:pt idx="13569">
                  <c:v>246.29179999999999</c:v>
                </c:pt>
                <c:pt idx="13570">
                  <c:v>246.32419999999999</c:v>
                </c:pt>
                <c:pt idx="13571">
                  <c:v>246.35650000000001</c:v>
                </c:pt>
                <c:pt idx="13572">
                  <c:v>246.38890000000001</c:v>
                </c:pt>
                <c:pt idx="13573">
                  <c:v>246.4212</c:v>
                </c:pt>
                <c:pt idx="13574">
                  <c:v>246.45359999999999</c:v>
                </c:pt>
                <c:pt idx="13575">
                  <c:v>246.48589999999999</c:v>
                </c:pt>
                <c:pt idx="13576">
                  <c:v>246.51830000000001</c:v>
                </c:pt>
                <c:pt idx="13577">
                  <c:v>246.5506</c:v>
                </c:pt>
                <c:pt idx="13578">
                  <c:v>246.583</c:v>
                </c:pt>
                <c:pt idx="13579">
                  <c:v>246.61539999999999</c:v>
                </c:pt>
                <c:pt idx="13580">
                  <c:v>246.64779999999999</c:v>
                </c:pt>
                <c:pt idx="13581">
                  <c:v>246.68010000000001</c:v>
                </c:pt>
                <c:pt idx="13582">
                  <c:v>246.71250000000001</c:v>
                </c:pt>
                <c:pt idx="13583">
                  <c:v>246.7449</c:v>
                </c:pt>
                <c:pt idx="13584">
                  <c:v>246.7773</c:v>
                </c:pt>
                <c:pt idx="13585">
                  <c:v>246.80959999999999</c:v>
                </c:pt>
                <c:pt idx="13586">
                  <c:v>246.84200000000001</c:v>
                </c:pt>
                <c:pt idx="13587">
                  <c:v>246.87440000000001</c:v>
                </c:pt>
                <c:pt idx="13588">
                  <c:v>246.9068</c:v>
                </c:pt>
                <c:pt idx="13589">
                  <c:v>246.9392</c:v>
                </c:pt>
                <c:pt idx="13590">
                  <c:v>246.9716</c:v>
                </c:pt>
                <c:pt idx="13591">
                  <c:v>247.00399999999999</c:v>
                </c:pt>
                <c:pt idx="13592">
                  <c:v>247.03630000000001</c:v>
                </c:pt>
                <c:pt idx="13593">
                  <c:v>247.06870000000001</c:v>
                </c:pt>
                <c:pt idx="13594">
                  <c:v>247.1011</c:v>
                </c:pt>
                <c:pt idx="13595">
                  <c:v>247.1335</c:v>
                </c:pt>
                <c:pt idx="13596">
                  <c:v>247.16589999999999</c:v>
                </c:pt>
                <c:pt idx="13597">
                  <c:v>247.19829999999999</c:v>
                </c:pt>
                <c:pt idx="13598">
                  <c:v>247.23079999999999</c:v>
                </c:pt>
                <c:pt idx="13599">
                  <c:v>247.26320000000001</c:v>
                </c:pt>
                <c:pt idx="13600">
                  <c:v>247.29560000000001</c:v>
                </c:pt>
                <c:pt idx="13601">
                  <c:v>247.328</c:v>
                </c:pt>
                <c:pt idx="13602">
                  <c:v>247.3604</c:v>
                </c:pt>
                <c:pt idx="13603">
                  <c:v>247.39279999999999</c:v>
                </c:pt>
                <c:pt idx="13604">
                  <c:v>247.42519999999999</c:v>
                </c:pt>
                <c:pt idx="13605">
                  <c:v>247.45769999999999</c:v>
                </c:pt>
                <c:pt idx="13606">
                  <c:v>247.49010000000001</c:v>
                </c:pt>
                <c:pt idx="13607">
                  <c:v>247.52250000000001</c:v>
                </c:pt>
                <c:pt idx="13608">
                  <c:v>247.5549</c:v>
                </c:pt>
                <c:pt idx="13609">
                  <c:v>247.5874</c:v>
                </c:pt>
                <c:pt idx="13610">
                  <c:v>247.6198</c:v>
                </c:pt>
                <c:pt idx="13611">
                  <c:v>247.65219999999999</c:v>
                </c:pt>
                <c:pt idx="13612">
                  <c:v>247.68469999999999</c:v>
                </c:pt>
                <c:pt idx="13613">
                  <c:v>247.71709999999999</c:v>
                </c:pt>
                <c:pt idx="13614">
                  <c:v>247.74959999999999</c:v>
                </c:pt>
                <c:pt idx="13615">
                  <c:v>247.78200000000001</c:v>
                </c:pt>
                <c:pt idx="13616">
                  <c:v>247.81450000000001</c:v>
                </c:pt>
                <c:pt idx="13617">
                  <c:v>247.84690000000001</c:v>
                </c:pt>
                <c:pt idx="13618">
                  <c:v>247.8793</c:v>
                </c:pt>
                <c:pt idx="13619">
                  <c:v>247.9118</c:v>
                </c:pt>
                <c:pt idx="13620">
                  <c:v>247.9442</c:v>
                </c:pt>
                <c:pt idx="13621">
                  <c:v>247.97669999999999</c:v>
                </c:pt>
                <c:pt idx="13622">
                  <c:v>248.00919999999999</c:v>
                </c:pt>
                <c:pt idx="13623">
                  <c:v>248.04159999999999</c:v>
                </c:pt>
                <c:pt idx="13624">
                  <c:v>248.07409999999999</c:v>
                </c:pt>
                <c:pt idx="13625">
                  <c:v>248.10659999999999</c:v>
                </c:pt>
                <c:pt idx="13626">
                  <c:v>248.13900000000001</c:v>
                </c:pt>
                <c:pt idx="13627">
                  <c:v>248.17150000000001</c:v>
                </c:pt>
                <c:pt idx="13628">
                  <c:v>248.20400000000001</c:v>
                </c:pt>
                <c:pt idx="13629">
                  <c:v>248.2364</c:v>
                </c:pt>
                <c:pt idx="13630">
                  <c:v>248.2689</c:v>
                </c:pt>
                <c:pt idx="13631">
                  <c:v>248.3014</c:v>
                </c:pt>
                <c:pt idx="13632">
                  <c:v>248.3339</c:v>
                </c:pt>
                <c:pt idx="13633">
                  <c:v>248.3663</c:v>
                </c:pt>
                <c:pt idx="13634">
                  <c:v>248.39879999999999</c:v>
                </c:pt>
                <c:pt idx="13635">
                  <c:v>248.43129999999999</c:v>
                </c:pt>
                <c:pt idx="13636">
                  <c:v>248.46379999999999</c:v>
                </c:pt>
                <c:pt idx="13637">
                  <c:v>248.49629999999999</c:v>
                </c:pt>
                <c:pt idx="13638">
                  <c:v>248.52879999999999</c:v>
                </c:pt>
                <c:pt idx="13639">
                  <c:v>248.56129999999999</c:v>
                </c:pt>
                <c:pt idx="13640">
                  <c:v>248.59379999999999</c:v>
                </c:pt>
                <c:pt idx="13641">
                  <c:v>248.62629999999999</c:v>
                </c:pt>
                <c:pt idx="13642">
                  <c:v>248.65880000000001</c:v>
                </c:pt>
                <c:pt idx="13643">
                  <c:v>248.69130000000001</c:v>
                </c:pt>
                <c:pt idx="13644">
                  <c:v>248.72380000000001</c:v>
                </c:pt>
                <c:pt idx="13645">
                  <c:v>248.75630000000001</c:v>
                </c:pt>
                <c:pt idx="13646">
                  <c:v>248.78880000000001</c:v>
                </c:pt>
                <c:pt idx="13647">
                  <c:v>248.82130000000001</c:v>
                </c:pt>
                <c:pt idx="13648">
                  <c:v>248.85380000000001</c:v>
                </c:pt>
                <c:pt idx="13649">
                  <c:v>248.88630000000001</c:v>
                </c:pt>
                <c:pt idx="13650">
                  <c:v>248.91890000000001</c:v>
                </c:pt>
                <c:pt idx="13651">
                  <c:v>248.95140000000001</c:v>
                </c:pt>
                <c:pt idx="13652">
                  <c:v>248.98390000000001</c:v>
                </c:pt>
                <c:pt idx="13653">
                  <c:v>249.0164</c:v>
                </c:pt>
                <c:pt idx="13654">
                  <c:v>249.04900000000001</c:v>
                </c:pt>
                <c:pt idx="13655">
                  <c:v>249.08150000000001</c:v>
                </c:pt>
                <c:pt idx="13656">
                  <c:v>249.114</c:v>
                </c:pt>
                <c:pt idx="13657">
                  <c:v>249.1465</c:v>
                </c:pt>
                <c:pt idx="13658">
                  <c:v>249.17910000000001</c:v>
                </c:pt>
                <c:pt idx="13659">
                  <c:v>249.2116</c:v>
                </c:pt>
                <c:pt idx="13660">
                  <c:v>249.2441</c:v>
                </c:pt>
                <c:pt idx="13661">
                  <c:v>249.27670000000001</c:v>
                </c:pt>
                <c:pt idx="13662">
                  <c:v>249.3092</c:v>
                </c:pt>
                <c:pt idx="13663">
                  <c:v>249.34180000000001</c:v>
                </c:pt>
                <c:pt idx="13664">
                  <c:v>249.37430000000001</c:v>
                </c:pt>
                <c:pt idx="13665">
                  <c:v>249.40690000000001</c:v>
                </c:pt>
                <c:pt idx="13666">
                  <c:v>249.43940000000001</c:v>
                </c:pt>
                <c:pt idx="13667">
                  <c:v>249.47200000000001</c:v>
                </c:pt>
                <c:pt idx="13668">
                  <c:v>249.50450000000001</c:v>
                </c:pt>
                <c:pt idx="13669">
                  <c:v>249.53710000000001</c:v>
                </c:pt>
                <c:pt idx="13670">
                  <c:v>249.56970000000001</c:v>
                </c:pt>
                <c:pt idx="13671">
                  <c:v>249.60220000000001</c:v>
                </c:pt>
                <c:pt idx="13672">
                  <c:v>249.63480000000001</c:v>
                </c:pt>
                <c:pt idx="13673">
                  <c:v>249.66730000000001</c:v>
                </c:pt>
                <c:pt idx="13674">
                  <c:v>249.69990000000001</c:v>
                </c:pt>
                <c:pt idx="13675">
                  <c:v>249.73249999999999</c:v>
                </c:pt>
                <c:pt idx="13676">
                  <c:v>249.76509999999999</c:v>
                </c:pt>
                <c:pt idx="13677">
                  <c:v>249.79759999999999</c:v>
                </c:pt>
                <c:pt idx="13678">
                  <c:v>249.83019999999999</c:v>
                </c:pt>
                <c:pt idx="13679">
                  <c:v>249.86279999999999</c:v>
                </c:pt>
                <c:pt idx="13680">
                  <c:v>249.8954</c:v>
                </c:pt>
                <c:pt idx="13681">
                  <c:v>249.92789999999999</c:v>
                </c:pt>
                <c:pt idx="13682">
                  <c:v>249.9605</c:v>
                </c:pt>
                <c:pt idx="13683">
                  <c:v>249.9931</c:v>
                </c:pt>
                <c:pt idx="13684">
                  <c:v>250.0257</c:v>
                </c:pt>
                <c:pt idx="13685">
                  <c:v>250.0583</c:v>
                </c:pt>
                <c:pt idx="13686">
                  <c:v>250.0909</c:v>
                </c:pt>
                <c:pt idx="13687">
                  <c:v>250.12350000000001</c:v>
                </c:pt>
                <c:pt idx="13688">
                  <c:v>250.15610000000001</c:v>
                </c:pt>
                <c:pt idx="13689">
                  <c:v>250.18870000000001</c:v>
                </c:pt>
                <c:pt idx="13690">
                  <c:v>250.22130000000001</c:v>
                </c:pt>
                <c:pt idx="13691">
                  <c:v>250.25389999999999</c:v>
                </c:pt>
                <c:pt idx="13692">
                  <c:v>250.28649999999999</c:v>
                </c:pt>
                <c:pt idx="13693">
                  <c:v>250.31909999999999</c:v>
                </c:pt>
                <c:pt idx="13694">
                  <c:v>250.35169999999999</c:v>
                </c:pt>
                <c:pt idx="13695">
                  <c:v>250.3843</c:v>
                </c:pt>
                <c:pt idx="13696">
                  <c:v>250.417</c:v>
                </c:pt>
                <c:pt idx="13697">
                  <c:v>250.4496</c:v>
                </c:pt>
                <c:pt idx="13698">
                  <c:v>250.48220000000001</c:v>
                </c:pt>
                <c:pt idx="13699">
                  <c:v>250.51480000000001</c:v>
                </c:pt>
                <c:pt idx="13700">
                  <c:v>250.54740000000001</c:v>
                </c:pt>
                <c:pt idx="13701">
                  <c:v>250.58009999999999</c:v>
                </c:pt>
                <c:pt idx="13702">
                  <c:v>250.61269999999999</c:v>
                </c:pt>
                <c:pt idx="13703">
                  <c:v>250.64529999999999</c:v>
                </c:pt>
                <c:pt idx="13704">
                  <c:v>250.678</c:v>
                </c:pt>
                <c:pt idx="13705">
                  <c:v>250.7106</c:v>
                </c:pt>
                <c:pt idx="13706">
                  <c:v>250.7432</c:v>
                </c:pt>
                <c:pt idx="13707">
                  <c:v>250.77590000000001</c:v>
                </c:pt>
                <c:pt idx="13708">
                  <c:v>250.80850000000001</c:v>
                </c:pt>
                <c:pt idx="13709">
                  <c:v>250.84119999999999</c:v>
                </c:pt>
                <c:pt idx="13710">
                  <c:v>250.87379999999999</c:v>
                </c:pt>
                <c:pt idx="13711">
                  <c:v>250.90639999999999</c:v>
                </c:pt>
                <c:pt idx="13712">
                  <c:v>250.9391</c:v>
                </c:pt>
                <c:pt idx="13713">
                  <c:v>250.9717</c:v>
                </c:pt>
                <c:pt idx="13714">
                  <c:v>251.0044</c:v>
                </c:pt>
                <c:pt idx="13715">
                  <c:v>251.03700000000001</c:v>
                </c:pt>
                <c:pt idx="13716">
                  <c:v>251.06970000000001</c:v>
                </c:pt>
                <c:pt idx="13717">
                  <c:v>251.10239999999999</c:v>
                </c:pt>
                <c:pt idx="13718">
                  <c:v>251.13499999999999</c:v>
                </c:pt>
                <c:pt idx="13719">
                  <c:v>251.1677</c:v>
                </c:pt>
                <c:pt idx="13720">
                  <c:v>251.2004</c:v>
                </c:pt>
                <c:pt idx="13721">
                  <c:v>251.233</c:v>
                </c:pt>
                <c:pt idx="13722">
                  <c:v>251.26570000000001</c:v>
                </c:pt>
                <c:pt idx="13723">
                  <c:v>251.29839999999999</c:v>
                </c:pt>
                <c:pt idx="13724">
                  <c:v>251.33109999999999</c:v>
                </c:pt>
                <c:pt idx="13725">
                  <c:v>251.36369999999999</c:v>
                </c:pt>
                <c:pt idx="13726">
                  <c:v>251.3964</c:v>
                </c:pt>
                <c:pt idx="13727">
                  <c:v>251.42910000000001</c:v>
                </c:pt>
                <c:pt idx="13728">
                  <c:v>251.46180000000001</c:v>
                </c:pt>
                <c:pt idx="13729">
                  <c:v>251.49449999999999</c:v>
                </c:pt>
                <c:pt idx="13730">
                  <c:v>251.52709999999999</c:v>
                </c:pt>
                <c:pt idx="13731">
                  <c:v>251.5598</c:v>
                </c:pt>
                <c:pt idx="13732">
                  <c:v>251.5925</c:v>
                </c:pt>
                <c:pt idx="13733">
                  <c:v>251.62520000000001</c:v>
                </c:pt>
                <c:pt idx="13734">
                  <c:v>251.65790000000001</c:v>
                </c:pt>
                <c:pt idx="13735">
                  <c:v>251.69059999999999</c:v>
                </c:pt>
                <c:pt idx="13736">
                  <c:v>251.72329999999999</c:v>
                </c:pt>
                <c:pt idx="13737">
                  <c:v>251.756</c:v>
                </c:pt>
                <c:pt idx="13738">
                  <c:v>251.78870000000001</c:v>
                </c:pt>
                <c:pt idx="13739">
                  <c:v>251.82140000000001</c:v>
                </c:pt>
                <c:pt idx="13740">
                  <c:v>251.85409999999999</c:v>
                </c:pt>
                <c:pt idx="13741">
                  <c:v>251.88679999999999</c:v>
                </c:pt>
                <c:pt idx="13742">
                  <c:v>251.9196</c:v>
                </c:pt>
                <c:pt idx="13743">
                  <c:v>251.95230000000001</c:v>
                </c:pt>
                <c:pt idx="13744">
                  <c:v>251.98500000000001</c:v>
                </c:pt>
                <c:pt idx="13745">
                  <c:v>252.01769999999999</c:v>
                </c:pt>
                <c:pt idx="13746">
                  <c:v>252.0504</c:v>
                </c:pt>
                <c:pt idx="13747">
                  <c:v>252.08320000000001</c:v>
                </c:pt>
                <c:pt idx="13748">
                  <c:v>252.11590000000001</c:v>
                </c:pt>
                <c:pt idx="13749">
                  <c:v>252.14859999999999</c:v>
                </c:pt>
                <c:pt idx="13750">
                  <c:v>252.18129999999999</c:v>
                </c:pt>
                <c:pt idx="13751">
                  <c:v>252.2141</c:v>
                </c:pt>
                <c:pt idx="13752">
                  <c:v>252.24680000000001</c:v>
                </c:pt>
                <c:pt idx="13753">
                  <c:v>252.27950000000001</c:v>
                </c:pt>
                <c:pt idx="13754">
                  <c:v>252.31229999999999</c:v>
                </c:pt>
                <c:pt idx="13755">
                  <c:v>252.345</c:v>
                </c:pt>
                <c:pt idx="13756">
                  <c:v>252.37780000000001</c:v>
                </c:pt>
                <c:pt idx="13757">
                  <c:v>252.41050000000001</c:v>
                </c:pt>
                <c:pt idx="13758">
                  <c:v>252.44329999999999</c:v>
                </c:pt>
                <c:pt idx="13759">
                  <c:v>252.476</c:v>
                </c:pt>
                <c:pt idx="13760">
                  <c:v>252.50880000000001</c:v>
                </c:pt>
                <c:pt idx="13761">
                  <c:v>252.54150000000001</c:v>
                </c:pt>
                <c:pt idx="13762">
                  <c:v>252.57429999999999</c:v>
                </c:pt>
                <c:pt idx="13763">
                  <c:v>252.607</c:v>
                </c:pt>
                <c:pt idx="13764">
                  <c:v>252.63980000000001</c:v>
                </c:pt>
                <c:pt idx="13765">
                  <c:v>252.67250000000001</c:v>
                </c:pt>
                <c:pt idx="13766">
                  <c:v>252.70529999999999</c:v>
                </c:pt>
                <c:pt idx="13767">
                  <c:v>252.7381</c:v>
                </c:pt>
                <c:pt idx="13768">
                  <c:v>252.77080000000001</c:v>
                </c:pt>
                <c:pt idx="13769">
                  <c:v>252.80359999999999</c:v>
                </c:pt>
                <c:pt idx="13770">
                  <c:v>252.8364</c:v>
                </c:pt>
                <c:pt idx="13771">
                  <c:v>252.86920000000001</c:v>
                </c:pt>
                <c:pt idx="13772">
                  <c:v>252.90190000000001</c:v>
                </c:pt>
                <c:pt idx="13773">
                  <c:v>252.93469999999999</c:v>
                </c:pt>
                <c:pt idx="13774">
                  <c:v>252.9675</c:v>
                </c:pt>
                <c:pt idx="13775">
                  <c:v>253.00030000000001</c:v>
                </c:pt>
                <c:pt idx="13776">
                  <c:v>253.03309999999999</c:v>
                </c:pt>
                <c:pt idx="13777">
                  <c:v>253.0659</c:v>
                </c:pt>
                <c:pt idx="13778">
                  <c:v>253.0986</c:v>
                </c:pt>
                <c:pt idx="13779">
                  <c:v>253.13140000000001</c:v>
                </c:pt>
                <c:pt idx="13780">
                  <c:v>253.16419999999999</c:v>
                </c:pt>
                <c:pt idx="13781">
                  <c:v>253.197</c:v>
                </c:pt>
                <c:pt idx="13782">
                  <c:v>253.22980000000001</c:v>
                </c:pt>
                <c:pt idx="13783">
                  <c:v>253.26259999999999</c:v>
                </c:pt>
                <c:pt idx="13784">
                  <c:v>253.2954</c:v>
                </c:pt>
                <c:pt idx="13785">
                  <c:v>253.32820000000001</c:v>
                </c:pt>
                <c:pt idx="13786">
                  <c:v>253.36099999999999</c:v>
                </c:pt>
                <c:pt idx="13787">
                  <c:v>253.3938</c:v>
                </c:pt>
                <c:pt idx="13788">
                  <c:v>253.42670000000001</c:v>
                </c:pt>
                <c:pt idx="13789">
                  <c:v>253.45949999999999</c:v>
                </c:pt>
                <c:pt idx="13790">
                  <c:v>253.4923</c:v>
                </c:pt>
                <c:pt idx="13791">
                  <c:v>253.52510000000001</c:v>
                </c:pt>
                <c:pt idx="13792">
                  <c:v>253.55789999999999</c:v>
                </c:pt>
                <c:pt idx="13793">
                  <c:v>253.5907</c:v>
                </c:pt>
                <c:pt idx="13794">
                  <c:v>253.62360000000001</c:v>
                </c:pt>
                <c:pt idx="13795">
                  <c:v>253.65639999999999</c:v>
                </c:pt>
                <c:pt idx="13796">
                  <c:v>253.6892</c:v>
                </c:pt>
                <c:pt idx="13797">
                  <c:v>253.72200000000001</c:v>
                </c:pt>
                <c:pt idx="13798">
                  <c:v>253.75489999999999</c:v>
                </c:pt>
                <c:pt idx="13799">
                  <c:v>253.7877</c:v>
                </c:pt>
                <c:pt idx="13800">
                  <c:v>253.82060000000001</c:v>
                </c:pt>
                <c:pt idx="13801">
                  <c:v>253.85339999999999</c:v>
                </c:pt>
                <c:pt idx="13802">
                  <c:v>253.8862</c:v>
                </c:pt>
                <c:pt idx="13803">
                  <c:v>253.91909999999999</c:v>
                </c:pt>
                <c:pt idx="13804">
                  <c:v>253.95189999999999</c:v>
                </c:pt>
                <c:pt idx="13805">
                  <c:v>253.98480000000001</c:v>
                </c:pt>
                <c:pt idx="13806">
                  <c:v>254.01759999999999</c:v>
                </c:pt>
                <c:pt idx="13807">
                  <c:v>254.0505</c:v>
                </c:pt>
                <c:pt idx="13808">
                  <c:v>254.08330000000001</c:v>
                </c:pt>
                <c:pt idx="13809">
                  <c:v>254.11619999999999</c:v>
                </c:pt>
                <c:pt idx="13810">
                  <c:v>254.149</c:v>
                </c:pt>
                <c:pt idx="13811">
                  <c:v>254.18190000000001</c:v>
                </c:pt>
                <c:pt idx="13812">
                  <c:v>254.2148</c:v>
                </c:pt>
                <c:pt idx="13813">
                  <c:v>254.24760000000001</c:v>
                </c:pt>
                <c:pt idx="13814">
                  <c:v>254.28049999999999</c:v>
                </c:pt>
                <c:pt idx="13815">
                  <c:v>254.3134</c:v>
                </c:pt>
                <c:pt idx="13816">
                  <c:v>254.34620000000001</c:v>
                </c:pt>
                <c:pt idx="13817">
                  <c:v>254.37909999999999</c:v>
                </c:pt>
                <c:pt idx="13818">
                  <c:v>254.41200000000001</c:v>
                </c:pt>
                <c:pt idx="13819">
                  <c:v>254.44479999999999</c:v>
                </c:pt>
                <c:pt idx="13820">
                  <c:v>254.4777</c:v>
                </c:pt>
                <c:pt idx="13821">
                  <c:v>254.51060000000001</c:v>
                </c:pt>
                <c:pt idx="13822">
                  <c:v>254.54349999999999</c:v>
                </c:pt>
                <c:pt idx="13823">
                  <c:v>254.57640000000001</c:v>
                </c:pt>
                <c:pt idx="13824">
                  <c:v>254.60929999999999</c:v>
                </c:pt>
                <c:pt idx="13825">
                  <c:v>254.6422</c:v>
                </c:pt>
                <c:pt idx="13826">
                  <c:v>254.67500000000001</c:v>
                </c:pt>
                <c:pt idx="13827">
                  <c:v>254.7079</c:v>
                </c:pt>
                <c:pt idx="13828">
                  <c:v>254.74080000000001</c:v>
                </c:pt>
                <c:pt idx="13829">
                  <c:v>254.77369999999999</c:v>
                </c:pt>
                <c:pt idx="13830">
                  <c:v>254.8066</c:v>
                </c:pt>
                <c:pt idx="13831">
                  <c:v>254.83949999999999</c:v>
                </c:pt>
                <c:pt idx="13832">
                  <c:v>254.8724</c:v>
                </c:pt>
                <c:pt idx="13833">
                  <c:v>254.90530000000001</c:v>
                </c:pt>
                <c:pt idx="13834">
                  <c:v>254.93819999999999</c:v>
                </c:pt>
                <c:pt idx="13835">
                  <c:v>254.97120000000001</c:v>
                </c:pt>
                <c:pt idx="13836">
                  <c:v>255.00409999999999</c:v>
                </c:pt>
                <c:pt idx="13837">
                  <c:v>255.03700000000001</c:v>
                </c:pt>
                <c:pt idx="13838">
                  <c:v>255.06989999999999</c:v>
                </c:pt>
                <c:pt idx="13839">
                  <c:v>255.1028</c:v>
                </c:pt>
                <c:pt idx="13840">
                  <c:v>255.13570000000001</c:v>
                </c:pt>
                <c:pt idx="13841">
                  <c:v>255.1687</c:v>
                </c:pt>
                <c:pt idx="13842">
                  <c:v>255.20160000000001</c:v>
                </c:pt>
                <c:pt idx="13843">
                  <c:v>255.2345</c:v>
                </c:pt>
                <c:pt idx="13844">
                  <c:v>255.26740000000001</c:v>
                </c:pt>
                <c:pt idx="13845">
                  <c:v>255.3004</c:v>
                </c:pt>
                <c:pt idx="13846">
                  <c:v>255.33330000000001</c:v>
                </c:pt>
                <c:pt idx="13847">
                  <c:v>255.36619999999999</c:v>
                </c:pt>
                <c:pt idx="13848">
                  <c:v>255.39920000000001</c:v>
                </c:pt>
                <c:pt idx="13849">
                  <c:v>255.43209999999999</c:v>
                </c:pt>
                <c:pt idx="13850">
                  <c:v>255.46510000000001</c:v>
                </c:pt>
                <c:pt idx="13851">
                  <c:v>255.49799999999999</c:v>
                </c:pt>
                <c:pt idx="13852">
                  <c:v>255.53100000000001</c:v>
                </c:pt>
                <c:pt idx="13853">
                  <c:v>255.56389999999999</c:v>
                </c:pt>
                <c:pt idx="13854">
                  <c:v>255.59690000000001</c:v>
                </c:pt>
                <c:pt idx="13855">
                  <c:v>255.62979999999999</c:v>
                </c:pt>
                <c:pt idx="13856">
                  <c:v>255.6628</c:v>
                </c:pt>
                <c:pt idx="13857">
                  <c:v>255.69569999999999</c:v>
                </c:pt>
                <c:pt idx="13858">
                  <c:v>255.7287</c:v>
                </c:pt>
                <c:pt idx="13859">
                  <c:v>255.76159999999999</c:v>
                </c:pt>
                <c:pt idx="13860">
                  <c:v>255.7946</c:v>
                </c:pt>
                <c:pt idx="13861">
                  <c:v>255.82759999999999</c:v>
                </c:pt>
                <c:pt idx="13862">
                  <c:v>255.8605</c:v>
                </c:pt>
                <c:pt idx="13863">
                  <c:v>255.89349999999999</c:v>
                </c:pt>
                <c:pt idx="13864">
                  <c:v>255.9265</c:v>
                </c:pt>
                <c:pt idx="13865">
                  <c:v>255.95949999999999</c:v>
                </c:pt>
                <c:pt idx="13866">
                  <c:v>255.9924</c:v>
                </c:pt>
                <c:pt idx="13867">
                  <c:v>256.02539999999999</c:v>
                </c:pt>
                <c:pt idx="13868">
                  <c:v>256.05840000000001</c:v>
                </c:pt>
                <c:pt idx="13869">
                  <c:v>256.09140000000002</c:v>
                </c:pt>
                <c:pt idx="13870">
                  <c:v>256.12439999999998</c:v>
                </c:pt>
                <c:pt idx="13871">
                  <c:v>256.15730000000002</c:v>
                </c:pt>
                <c:pt idx="13872">
                  <c:v>256.19029999999998</c:v>
                </c:pt>
                <c:pt idx="13873">
                  <c:v>256.22329999999999</c:v>
                </c:pt>
                <c:pt idx="13874">
                  <c:v>256.25630000000001</c:v>
                </c:pt>
                <c:pt idx="13875">
                  <c:v>256.28930000000003</c:v>
                </c:pt>
                <c:pt idx="13876">
                  <c:v>256.32229999999998</c:v>
                </c:pt>
                <c:pt idx="13877">
                  <c:v>256.3553</c:v>
                </c:pt>
                <c:pt idx="13878">
                  <c:v>256.38830000000002</c:v>
                </c:pt>
                <c:pt idx="13879">
                  <c:v>256.42129999999997</c:v>
                </c:pt>
                <c:pt idx="13880">
                  <c:v>256.45429999999999</c:v>
                </c:pt>
                <c:pt idx="13881">
                  <c:v>256.4873</c:v>
                </c:pt>
                <c:pt idx="13882">
                  <c:v>256.5204</c:v>
                </c:pt>
                <c:pt idx="13883">
                  <c:v>256.55340000000001</c:v>
                </c:pt>
                <c:pt idx="13884">
                  <c:v>256.58640000000003</c:v>
                </c:pt>
                <c:pt idx="13885">
                  <c:v>256.61939999999998</c:v>
                </c:pt>
                <c:pt idx="13886">
                  <c:v>256.6524</c:v>
                </c:pt>
                <c:pt idx="13887">
                  <c:v>256.68540000000002</c:v>
                </c:pt>
                <c:pt idx="13888">
                  <c:v>256.71839999999997</c:v>
                </c:pt>
                <c:pt idx="13889">
                  <c:v>256.75150000000002</c:v>
                </c:pt>
                <c:pt idx="13890">
                  <c:v>256.78449999999998</c:v>
                </c:pt>
                <c:pt idx="13891">
                  <c:v>256.8175</c:v>
                </c:pt>
                <c:pt idx="13892">
                  <c:v>256.85059999999999</c:v>
                </c:pt>
                <c:pt idx="13893">
                  <c:v>256.8836</c:v>
                </c:pt>
                <c:pt idx="13894">
                  <c:v>256.91660000000002</c:v>
                </c:pt>
                <c:pt idx="13895">
                  <c:v>256.94970000000001</c:v>
                </c:pt>
                <c:pt idx="13896">
                  <c:v>256.98270000000002</c:v>
                </c:pt>
                <c:pt idx="13897">
                  <c:v>257.01569999999998</c:v>
                </c:pt>
                <c:pt idx="13898">
                  <c:v>257.04880000000003</c:v>
                </c:pt>
                <c:pt idx="13899">
                  <c:v>257.08179999999999</c:v>
                </c:pt>
                <c:pt idx="13900">
                  <c:v>257.11489999999998</c:v>
                </c:pt>
                <c:pt idx="13901">
                  <c:v>257.14789999999999</c:v>
                </c:pt>
                <c:pt idx="13902">
                  <c:v>257.18099999999998</c:v>
                </c:pt>
                <c:pt idx="13903">
                  <c:v>257.21409999999997</c:v>
                </c:pt>
                <c:pt idx="13904">
                  <c:v>257.24709999999999</c:v>
                </c:pt>
                <c:pt idx="13905">
                  <c:v>257.28019999999998</c:v>
                </c:pt>
                <c:pt idx="13906">
                  <c:v>257.31319999999999</c:v>
                </c:pt>
                <c:pt idx="13907">
                  <c:v>257.34629999999999</c:v>
                </c:pt>
                <c:pt idx="13908">
                  <c:v>257.37939999999998</c:v>
                </c:pt>
                <c:pt idx="13909">
                  <c:v>257.41239999999999</c:v>
                </c:pt>
                <c:pt idx="13910">
                  <c:v>257.44549999999998</c:v>
                </c:pt>
                <c:pt idx="13911">
                  <c:v>257.47859999999997</c:v>
                </c:pt>
                <c:pt idx="13912">
                  <c:v>257.51170000000002</c:v>
                </c:pt>
                <c:pt idx="13913">
                  <c:v>257.54469999999998</c:v>
                </c:pt>
                <c:pt idx="13914">
                  <c:v>257.57780000000002</c:v>
                </c:pt>
                <c:pt idx="13915">
                  <c:v>257.61090000000002</c:v>
                </c:pt>
                <c:pt idx="13916">
                  <c:v>257.64400000000001</c:v>
                </c:pt>
                <c:pt idx="13917">
                  <c:v>257.6771</c:v>
                </c:pt>
                <c:pt idx="13918">
                  <c:v>257.71010000000001</c:v>
                </c:pt>
                <c:pt idx="13919">
                  <c:v>257.7432</c:v>
                </c:pt>
                <c:pt idx="13920">
                  <c:v>257.77629999999999</c:v>
                </c:pt>
                <c:pt idx="13921">
                  <c:v>257.80939999999998</c:v>
                </c:pt>
                <c:pt idx="13922">
                  <c:v>257.84249999999997</c:v>
                </c:pt>
                <c:pt idx="13923">
                  <c:v>257.87560000000002</c:v>
                </c:pt>
                <c:pt idx="13924">
                  <c:v>257.90870000000001</c:v>
                </c:pt>
                <c:pt idx="13925">
                  <c:v>257.9418</c:v>
                </c:pt>
                <c:pt idx="13926">
                  <c:v>257.97489999999999</c:v>
                </c:pt>
                <c:pt idx="13927">
                  <c:v>258.00799999999998</c:v>
                </c:pt>
                <c:pt idx="13928">
                  <c:v>258.04109999999997</c:v>
                </c:pt>
                <c:pt idx="13929">
                  <c:v>258.07420000000002</c:v>
                </c:pt>
                <c:pt idx="13930">
                  <c:v>258.10730000000001</c:v>
                </c:pt>
                <c:pt idx="13931">
                  <c:v>258.14049999999997</c:v>
                </c:pt>
                <c:pt idx="13932">
                  <c:v>258.17360000000002</c:v>
                </c:pt>
                <c:pt idx="13933">
                  <c:v>258.20670000000001</c:v>
                </c:pt>
                <c:pt idx="13934">
                  <c:v>258.2398</c:v>
                </c:pt>
                <c:pt idx="13935">
                  <c:v>258.27289999999999</c:v>
                </c:pt>
                <c:pt idx="13936">
                  <c:v>258.30610000000001</c:v>
                </c:pt>
                <c:pt idx="13937">
                  <c:v>258.33920000000001</c:v>
                </c:pt>
                <c:pt idx="13938">
                  <c:v>258.3723</c:v>
                </c:pt>
                <c:pt idx="13939">
                  <c:v>258.40550000000002</c:v>
                </c:pt>
                <c:pt idx="13940">
                  <c:v>258.43860000000001</c:v>
                </c:pt>
                <c:pt idx="13941">
                  <c:v>258.4717</c:v>
                </c:pt>
                <c:pt idx="13942">
                  <c:v>258.50490000000002</c:v>
                </c:pt>
                <c:pt idx="13943">
                  <c:v>258.53800000000001</c:v>
                </c:pt>
                <c:pt idx="13944">
                  <c:v>258.5711</c:v>
                </c:pt>
                <c:pt idx="13945">
                  <c:v>258.60430000000002</c:v>
                </c:pt>
                <c:pt idx="13946">
                  <c:v>258.63740000000001</c:v>
                </c:pt>
                <c:pt idx="13947">
                  <c:v>258.67059999999998</c:v>
                </c:pt>
                <c:pt idx="13948">
                  <c:v>258.70370000000003</c:v>
                </c:pt>
                <c:pt idx="13949">
                  <c:v>258.73689999999999</c:v>
                </c:pt>
                <c:pt idx="13950">
                  <c:v>258.77010000000001</c:v>
                </c:pt>
                <c:pt idx="13951">
                  <c:v>258.8032</c:v>
                </c:pt>
                <c:pt idx="13952">
                  <c:v>258.83640000000003</c:v>
                </c:pt>
                <c:pt idx="13953">
                  <c:v>258.86950000000002</c:v>
                </c:pt>
                <c:pt idx="13954">
                  <c:v>258.90269999999998</c:v>
                </c:pt>
                <c:pt idx="13955">
                  <c:v>258.9359</c:v>
                </c:pt>
                <c:pt idx="13956">
                  <c:v>258.96899999999999</c:v>
                </c:pt>
                <c:pt idx="13957">
                  <c:v>259.00220000000002</c:v>
                </c:pt>
                <c:pt idx="13958">
                  <c:v>259.03530000000001</c:v>
                </c:pt>
                <c:pt idx="13959">
                  <c:v>259.06849999999997</c:v>
                </c:pt>
                <c:pt idx="13960">
                  <c:v>259.10169999999999</c:v>
                </c:pt>
                <c:pt idx="13961">
                  <c:v>259.13490000000002</c:v>
                </c:pt>
                <c:pt idx="13962">
                  <c:v>259.16809999999998</c:v>
                </c:pt>
                <c:pt idx="13963">
                  <c:v>259.20119999999997</c:v>
                </c:pt>
                <c:pt idx="13964">
                  <c:v>259.23439999999999</c:v>
                </c:pt>
                <c:pt idx="13965">
                  <c:v>259.26760000000002</c:v>
                </c:pt>
                <c:pt idx="13966">
                  <c:v>259.30079999999998</c:v>
                </c:pt>
                <c:pt idx="13967">
                  <c:v>259.334</c:v>
                </c:pt>
                <c:pt idx="13968">
                  <c:v>259.36720000000003</c:v>
                </c:pt>
                <c:pt idx="13969">
                  <c:v>259.40039999999999</c:v>
                </c:pt>
                <c:pt idx="13970">
                  <c:v>259.43360000000001</c:v>
                </c:pt>
                <c:pt idx="13971">
                  <c:v>259.46679999999998</c:v>
                </c:pt>
                <c:pt idx="13972">
                  <c:v>259.5</c:v>
                </c:pt>
                <c:pt idx="13973">
                  <c:v>259.53320000000002</c:v>
                </c:pt>
                <c:pt idx="13974">
                  <c:v>259.56639999999999</c:v>
                </c:pt>
                <c:pt idx="13975">
                  <c:v>259.59960000000001</c:v>
                </c:pt>
                <c:pt idx="13976">
                  <c:v>259.63279999999997</c:v>
                </c:pt>
                <c:pt idx="13977">
                  <c:v>259.666</c:v>
                </c:pt>
                <c:pt idx="13978">
                  <c:v>259.69920000000002</c:v>
                </c:pt>
                <c:pt idx="13979">
                  <c:v>259.73250000000002</c:v>
                </c:pt>
                <c:pt idx="13980">
                  <c:v>259.76569999999998</c:v>
                </c:pt>
                <c:pt idx="13981">
                  <c:v>259.7989</c:v>
                </c:pt>
                <c:pt idx="13982">
                  <c:v>259.83210000000003</c:v>
                </c:pt>
                <c:pt idx="13983">
                  <c:v>259.86529999999999</c:v>
                </c:pt>
                <c:pt idx="13984">
                  <c:v>259.89859999999999</c:v>
                </c:pt>
                <c:pt idx="13985">
                  <c:v>259.93180000000001</c:v>
                </c:pt>
                <c:pt idx="13986">
                  <c:v>259.96499999999997</c:v>
                </c:pt>
                <c:pt idx="13987">
                  <c:v>259.99829999999997</c:v>
                </c:pt>
                <c:pt idx="13988">
                  <c:v>260.03149999999999</c:v>
                </c:pt>
                <c:pt idx="13989">
                  <c:v>260.06470000000002</c:v>
                </c:pt>
                <c:pt idx="13990">
                  <c:v>260.09800000000001</c:v>
                </c:pt>
                <c:pt idx="13991">
                  <c:v>260.13119999999998</c:v>
                </c:pt>
                <c:pt idx="13992">
                  <c:v>260.16449999999998</c:v>
                </c:pt>
                <c:pt idx="13993">
                  <c:v>260.1977</c:v>
                </c:pt>
                <c:pt idx="13994">
                  <c:v>260.23099999999999</c:v>
                </c:pt>
                <c:pt idx="13995">
                  <c:v>260.26420000000002</c:v>
                </c:pt>
                <c:pt idx="13996">
                  <c:v>260.29750000000001</c:v>
                </c:pt>
                <c:pt idx="13997">
                  <c:v>260.33069999999998</c:v>
                </c:pt>
                <c:pt idx="13998">
                  <c:v>260.36399999999998</c:v>
                </c:pt>
                <c:pt idx="13999">
                  <c:v>260.3972</c:v>
                </c:pt>
                <c:pt idx="14000">
                  <c:v>260.43049999999999</c:v>
                </c:pt>
                <c:pt idx="14001">
                  <c:v>260.46370000000002</c:v>
                </c:pt>
                <c:pt idx="14002">
                  <c:v>260.49700000000001</c:v>
                </c:pt>
                <c:pt idx="14003">
                  <c:v>260.53030000000001</c:v>
                </c:pt>
                <c:pt idx="14004">
                  <c:v>260.56360000000001</c:v>
                </c:pt>
                <c:pt idx="14005">
                  <c:v>260.59679999999997</c:v>
                </c:pt>
                <c:pt idx="14006">
                  <c:v>260.63010000000003</c:v>
                </c:pt>
                <c:pt idx="14007">
                  <c:v>260.66340000000002</c:v>
                </c:pt>
                <c:pt idx="14008">
                  <c:v>260.69670000000002</c:v>
                </c:pt>
                <c:pt idx="14009">
                  <c:v>260.72989999999999</c:v>
                </c:pt>
                <c:pt idx="14010">
                  <c:v>260.76319999999998</c:v>
                </c:pt>
                <c:pt idx="14011">
                  <c:v>260.79649999999998</c:v>
                </c:pt>
                <c:pt idx="14012">
                  <c:v>260.82979999999998</c:v>
                </c:pt>
                <c:pt idx="14013">
                  <c:v>260.86309999999997</c:v>
                </c:pt>
                <c:pt idx="14014">
                  <c:v>260.89640000000003</c:v>
                </c:pt>
                <c:pt idx="14015">
                  <c:v>260.92970000000003</c:v>
                </c:pt>
                <c:pt idx="14016">
                  <c:v>260.96300000000002</c:v>
                </c:pt>
                <c:pt idx="14017">
                  <c:v>260.99619999999999</c:v>
                </c:pt>
                <c:pt idx="14018">
                  <c:v>261.02949999999998</c:v>
                </c:pt>
                <c:pt idx="14019">
                  <c:v>261.06290000000001</c:v>
                </c:pt>
                <c:pt idx="14020">
                  <c:v>261.09620000000001</c:v>
                </c:pt>
                <c:pt idx="14021">
                  <c:v>261.12950000000001</c:v>
                </c:pt>
                <c:pt idx="14022">
                  <c:v>261.1628</c:v>
                </c:pt>
                <c:pt idx="14023">
                  <c:v>261.1961</c:v>
                </c:pt>
                <c:pt idx="14024">
                  <c:v>261.2294</c:v>
                </c:pt>
                <c:pt idx="14025">
                  <c:v>261.2627</c:v>
                </c:pt>
                <c:pt idx="14026">
                  <c:v>261.29599999999999</c:v>
                </c:pt>
                <c:pt idx="14027">
                  <c:v>261.32929999999999</c:v>
                </c:pt>
                <c:pt idx="14028">
                  <c:v>261.36270000000002</c:v>
                </c:pt>
                <c:pt idx="14029">
                  <c:v>261.39600000000002</c:v>
                </c:pt>
                <c:pt idx="14030">
                  <c:v>261.42930000000001</c:v>
                </c:pt>
                <c:pt idx="14031">
                  <c:v>261.46260000000001</c:v>
                </c:pt>
                <c:pt idx="14032">
                  <c:v>261.49599999999998</c:v>
                </c:pt>
                <c:pt idx="14033">
                  <c:v>261.52929999999998</c:v>
                </c:pt>
                <c:pt idx="14034">
                  <c:v>261.56259999999997</c:v>
                </c:pt>
                <c:pt idx="14035">
                  <c:v>261.596</c:v>
                </c:pt>
                <c:pt idx="14036">
                  <c:v>261.6293</c:v>
                </c:pt>
                <c:pt idx="14037">
                  <c:v>261.6626</c:v>
                </c:pt>
                <c:pt idx="14038">
                  <c:v>261.69600000000003</c:v>
                </c:pt>
                <c:pt idx="14039">
                  <c:v>261.72930000000002</c:v>
                </c:pt>
                <c:pt idx="14040">
                  <c:v>261.7627</c:v>
                </c:pt>
                <c:pt idx="14041">
                  <c:v>261.79599999999999</c:v>
                </c:pt>
                <c:pt idx="14042">
                  <c:v>261.82940000000002</c:v>
                </c:pt>
                <c:pt idx="14043">
                  <c:v>261.86270000000002</c:v>
                </c:pt>
                <c:pt idx="14044">
                  <c:v>261.89609999999999</c:v>
                </c:pt>
                <c:pt idx="14045">
                  <c:v>261.92939999999999</c:v>
                </c:pt>
                <c:pt idx="14046">
                  <c:v>261.96280000000002</c:v>
                </c:pt>
                <c:pt idx="14047">
                  <c:v>261.99619999999999</c:v>
                </c:pt>
                <c:pt idx="14048">
                  <c:v>262.02949999999998</c:v>
                </c:pt>
                <c:pt idx="14049">
                  <c:v>262.06290000000001</c:v>
                </c:pt>
                <c:pt idx="14050">
                  <c:v>262.09629999999999</c:v>
                </c:pt>
                <c:pt idx="14051">
                  <c:v>262.12959999999998</c:v>
                </c:pt>
                <c:pt idx="14052">
                  <c:v>262.16300000000001</c:v>
                </c:pt>
                <c:pt idx="14053">
                  <c:v>262.19639999999998</c:v>
                </c:pt>
                <c:pt idx="14054">
                  <c:v>262.22969999999998</c:v>
                </c:pt>
                <c:pt idx="14055">
                  <c:v>262.26310000000001</c:v>
                </c:pt>
                <c:pt idx="14056">
                  <c:v>262.29649999999998</c:v>
                </c:pt>
                <c:pt idx="14057">
                  <c:v>262.32990000000001</c:v>
                </c:pt>
                <c:pt idx="14058">
                  <c:v>262.36329999999998</c:v>
                </c:pt>
                <c:pt idx="14059">
                  <c:v>262.39659999999998</c:v>
                </c:pt>
                <c:pt idx="14060">
                  <c:v>262.43</c:v>
                </c:pt>
                <c:pt idx="14061">
                  <c:v>262.46339999999998</c:v>
                </c:pt>
                <c:pt idx="14062">
                  <c:v>262.49680000000001</c:v>
                </c:pt>
                <c:pt idx="14063">
                  <c:v>262.53019999999998</c:v>
                </c:pt>
                <c:pt idx="14064">
                  <c:v>262.56360000000001</c:v>
                </c:pt>
                <c:pt idx="14065">
                  <c:v>262.59699999999998</c:v>
                </c:pt>
                <c:pt idx="14066">
                  <c:v>262.63040000000001</c:v>
                </c:pt>
                <c:pt idx="14067">
                  <c:v>262.66379999999998</c:v>
                </c:pt>
                <c:pt idx="14068">
                  <c:v>262.69720000000001</c:v>
                </c:pt>
                <c:pt idx="14069">
                  <c:v>262.73059999999998</c:v>
                </c:pt>
                <c:pt idx="14070">
                  <c:v>262.76400000000001</c:v>
                </c:pt>
                <c:pt idx="14071">
                  <c:v>262.79750000000001</c:v>
                </c:pt>
                <c:pt idx="14072">
                  <c:v>262.83089999999999</c:v>
                </c:pt>
                <c:pt idx="14073">
                  <c:v>262.86430000000001</c:v>
                </c:pt>
                <c:pt idx="14074">
                  <c:v>262.89769999999999</c:v>
                </c:pt>
                <c:pt idx="14075">
                  <c:v>262.93110000000001</c:v>
                </c:pt>
                <c:pt idx="14076">
                  <c:v>262.96449999999999</c:v>
                </c:pt>
                <c:pt idx="14077">
                  <c:v>262.99799999999999</c:v>
                </c:pt>
                <c:pt idx="14078">
                  <c:v>263.03140000000002</c:v>
                </c:pt>
                <c:pt idx="14079">
                  <c:v>263.06479999999999</c:v>
                </c:pt>
                <c:pt idx="14080">
                  <c:v>263.09829999999999</c:v>
                </c:pt>
                <c:pt idx="14081">
                  <c:v>263.13170000000002</c:v>
                </c:pt>
                <c:pt idx="14082">
                  <c:v>263.1651</c:v>
                </c:pt>
                <c:pt idx="14083">
                  <c:v>263.19850000000002</c:v>
                </c:pt>
                <c:pt idx="14084">
                  <c:v>263.23200000000003</c:v>
                </c:pt>
                <c:pt idx="14085">
                  <c:v>263.2654</c:v>
                </c:pt>
                <c:pt idx="14086">
                  <c:v>263.2989</c:v>
                </c:pt>
                <c:pt idx="14087">
                  <c:v>263.33229999999998</c:v>
                </c:pt>
                <c:pt idx="14088">
                  <c:v>263.36579999999998</c:v>
                </c:pt>
                <c:pt idx="14089">
                  <c:v>263.39920000000001</c:v>
                </c:pt>
                <c:pt idx="14090">
                  <c:v>263.43270000000001</c:v>
                </c:pt>
                <c:pt idx="14091">
                  <c:v>263.46609999999998</c:v>
                </c:pt>
                <c:pt idx="14092">
                  <c:v>263.49959999999999</c:v>
                </c:pt>
                <c:pt idx="14093">
                  <c:v>263.53309999999999</c:v>
                </c:pt>
                <c:pt idx="14094">
                  <c:v>263.56650000000002</c:v>
                </c:pt>
                <c:pt idx="14095">
                  <c:v>263.60000000000002</c:v>
                </c:pt>
                <c:pt idx="14096">
                  <c:v>263.63350000000003</c:v>
                </c:pt>
                <c:pt idx="14097">
                  <c:v>263.6669</c:v>
                </c:pt>
                <c:pt idx="14098">
                  <c:v>263.7004</c:v>
                </c:pt>
                <c:pt idx="14099">
                  <c:v>263.73390000000001</c:v>
                </c:pt>
                <c:pt idx="14100">
                  <c:v>263.76729999999998</c:v>
                </c:pt>
                <c:pt idx="14101">
                  <c:v>263.80079999999998</c:v>
                </c:pt>
                <c:pt idx="14102">
                  <c:v>263.83429999999998</c:v>
                </c:pt>
                <c:pt idx="14103">
                  <c:v>263.86779999999999</c:v>
                </c:pt>
                <c:pt idx="14104">
                  <c:v>263.90120000000002</c:v>
                </c:pt>
                <c:pt idx="14105">
                  <c:v>263.93470000000002</c:v>
                </c:pt>
                <c:pt idx="14106">
                  <c:v>263.96820000000002</c:v>
                </c:pt>
                <c:pt idx="14107">
                  <c:v>264.00170000000003</c:v>
                </c:pt>
                <c:pt idx="14108">
                  <c:v>264.03519999999997</c:v>
                </c:pt>
                <c:pt idx="14109">
                  <c:v>264.06869999999998</c:v>
                </c:pt>
                <c:pt idx="14110">
                  <c:v>264.10219999999998</c:v>
                </c:pt>
                <c:pt idx="14111">
                  <c:v>264.13569999999999</c:v>
                </c:pt>
                <c:pt idx="14112">
                  <c:v>264.16919999999999</c:v>
                </c:pt>
                <c:pt idx="14113">
                  <c:v>264.20269999999999</c:v>
                </c:pt>
                <c:pt idx="14114">
                  <c:v>264.2362</c:v>
                </c:pt>
                <c:pt idx="14115">
                  <c:v>264.2697</c:v>
                </c:pt>
                <c:pt idx="14116">
                  <c:v>264.3032</c:v>
                </c:pt>
                <c:pt idx="14117">
                  <c:v>264.33670000000001</c:v>
                </c:pt>
                <c:pt idx="14118">
                  <c:v>264.37020000000001</c:v>
                </c:pt>
                <c:pt idx="14119">
                  <c:v>264.40370000000001</c:v>
                </c:pt>
                <c:pt idx="14120">
                  <c:v>264.43720000000002</c:v>
                </c:pt>
                <c:pt idx="14121">
                  <c:v>264.4708</c:v>
                </c:pt>
                <c:pt idx="14122">
                  <c:v>264.5043</c:v>
                </c:pt>
                <c:pt idx="14123">
                  <c:v>264.5378</c:v>
                </c:pt>
                <c:pt idx="14124">
                  <c:v>264.57130000000001</c:v>
                </c:pt>
                <c:pt idx="14125">
                  <c:v>264.60489999999999</c:v>
                </c:pt>
                <c:pt idx="14126">
                  <c:v>264.63839999999999</c:v>
                </c:pt>
                <c:pt idx="14127">
                  <c:v>264.67189999999999</c:v>
                </c:pt>
                <c:pt idx="14128">
                  <c:v>264.7054</c:v>
                </c:pt>
                <c:pt idx="14129">
                  <c:v>264.73899999999998</c:v>
                </c:pt>
                <c:pt idx="14130">
                  <c:v>264.77249999999998</c:v>
                </c:pt>
                <c:pt idx="14131">
                  <c:v>264.80610000000001</c:v>
                </c:pt>
                <c:pt idx="14132">
                  <c:v>264.83960000000002</c:v>
                </c:pt>
                <c:pt idx="14133">
                  <c:v>264.87310000000002</c:v>
                </c:pt>
                <c:pt idx="14134">
                  <c:v>264.9067</c:v>
                </c:pt>
                <c:pt idx="14135">
                  <c:v>264.9402</c:v>
                </c:pt>
                <c:pt idx="14136">
                  <c:v>264.97379999999998</c:v>
                </c:pt>
                <c:pt idx="14137">
                  <c:v>265.00729999999999</c:v>
                </c:pt>
                <c:pt idx="14138">
                  <c:v>265.04090000000002</c:v>
                </c:pt>
                <c:pt idx="14139">
                  <c:v>265.07440000000003</c:v>
                </c:pt>
                <c:pt idx="14140">
                  <c:v>265.108</c:v>
                </c:pt>
                <c:pt idx="14141">
                  <c:v>265.14159999999998</c:v>
                </c:pt>
                <c:pt idx="14142">
                  <c:v>265.17509999999999</c:v>
                </c:pt>
                <c:pt idx="14143">
                  <c:v>265.20870000000002</c:v>
                </c:pt>
                <c:pt idx="14144">
                  <c:v>265.24220000000003</c:v>
                </c:pt>
                <c:pt idx="14145">
                  <c:v>265.2758</c:v>
                </c:pt>
                <c:pt idx="14146">
                  <c:v>265.30939999999998</c:v>
                </c:pt>
                <c:pt idx="14147">
                  <c:v>265.34300000000002</c:v>
                </c:pt>
                <c:pt idx="14148">
                  <c:v>265.3766</c:v>
                </c:pt>
                <c:pt idx="14149">
                  <c:v>265.4101</c:v>
                </c:pt>
                <c:pt idx="14150">
                  <c:v>265.44369999999998</c:v>
                </c:pt>
                <c:pt idx="14151">
                  <c:v>265.47730000000001</c:v>
                </c:pt>
                <c:pt idx="14152">
                  <c:v>265.51089999999999</c:v>
                </c:pt>
                <c:pt idx="14153">
                  <c:v>265.54450000000003</c:v>
                </c:pt>
                <c:pt idx="14154">
                  <c:v>265.57799999999997</c:v>
                </c:pt>
                <c:pt idx="14155">
                  <c:v>265.61160000000001</c:v>
                </c:pt>
                <c:pt idx="14156">
                  <c:v>265.64519999999999</c:v>
                </c:pt>
                <c:pt idx="14157">
                  <c:v>265.67880000000002</c:v>
                </c:pt>
                <c:pt idx="14158">
                  <c:v>265.7124</c:v>
                </c:pt>
                <c:pt idx="14159">
                  <c:v>265.74599999999998</c:v>
                </c:pt>
                <c:pt idx="14160">
                  <c:v>265.77960000000002</c:v>
                </c:pt>
                <c:pt idx="14161">
                  <c:v>265.81319999999999</c:v>
                </c:pt>
                <c:pt idx="14162">
                  <c:v>265.84679999999997</c:v>
                </c:pt>
                <c:pt idx="14163">
                  <c:v>265.88040000000001</c:v>
                </c:pt>
                <c:pt idx="14164">
                  <c:v>265.91399999999999</c:v>
                </c:pt>
                <c:pt idx="14165">
                  <c:v>265.9477</c:v>
                </c:pt>
                <c:pt idx="14166">
                  <c:v>265.98129999999998</c:v>
                </c:pt>
                <c:pt idx="14167">
                  <c:v>266.01490000000001</c:v>
                </c:pt>
                <c:pt idx="14168">
                  <c:v>266.04849999999999</c:v>
                </c:pt>
                <c:pt idx="14169">
                  <c:v>266.08210000000003</c:v>
                </c:pt>
                <c:pt idx="14170">
                  <c:v>266.11579999999998</c:v>
                </c:pt>
                <c:pt idx="14171">
                  <c:v>266.14940000000001</c:v>
                </c:pt>
                <c:pt idx="14172">
                  <c:v>266.18299999999999</c:v>
                </c:pt>
                <c:pt idx="14173">
                  <c:v>266.21660000000003</c:v>
                </c:pt>
                <c:pt idx="14174">
                  <c:v>266.25020000000001</c:v>
                </c:pt>
                <c:pt idx="14175">
                  <c:v>266.28390000000002</c:v>
                </c:pt>
                <c:pt idx="14176">
                  <c:v>266.3175</c:v>
                </c:pt>
                <c:pt idx="14177">
                  <c:v>266.35120000000001</c:v>
                </c:pt>
                <c:pt idx="14178">
                  <c:v>266.38479999999998</c:v>
                </c:pt>
                <c:pt idx="14179">
                  <c:v>266.41840000000002</c:v>
                </c:pt>
                <c:pt idx="14180">
                  <c:v>266.45209999999997</c:v>
                </c:pt>
                <c:pt idx="14181">
                  <c:v>266.48570000000001</c:v>
                </c:pt>
                <c:pt idx="14182">
                  <c:v>266.51940000000002</c:v>
                </c:pt>
                <c:pt idx="14183">
                  <c:v>266.553</c:v>
                </c:pt>
                <c:pt idx="14184">
                  <c:v>266.58670000000001</c:v>
                </c:pt>
                <c:pt idx="14185">
                  <c:v>266.62029999999999</c:v>
                </c:pt>
                <c:pt idx="14186">
                  <c:v>266.654</c:v>
                </c:pt>
                <c:pt idx="14187">
                  <c:v>266.68770000000001</c:v>
                </c:pt>
                <c:pt idx="14188">
                  <c:v>266.72129999999999</c:v>
                </c:pt>
                <c:pt idx="14189">
                  <c:v>266.755</c:v>
                </c:pt>
                <c:pt idx="14190">
                  <c:v>266.78859999999997</c:v>
                </c:pt>
                <c:pt idx="14191">
                  <c:v>266.82229999999998</c:v>
                </c:pt>
                <c:pt idx="14192">
                  <c:v>266.85599999999999</c:v>
                </c:pt>
                <c:pt idx="14193">
                  <c:v>266.88959999999997</c:v>
                </c:pt>
                <c:pt idx="14194">
                  <c:v>266.92329999999998</c:v>
                </c:pt>
                <c:pt idx="14195">
                  <c:v>266.95699999999999</c:v>
                </c:pt>
                <c:pt idx="14196">
                  <c:v>266.9907</c:v>
                </c:pt>
                <c:pt idx="14197">
                  <c:v>267.02440000000001</c:v>
                </c:pt>
                <c:pt idx="14198">
                  <c:v>267.05799999999999</c:v>
                </c:pt>
                <c:pt idx="14199">
                  <c:v>267.0917</c:v>
                </c:pt>
                <c:pt idx="14200">
                  <c:v>267.12540000000001</c:v>
                </c:pt>
                <c:pt idx="14201">
                  <c:v>267.15910000000002</c:v>
                </c:pt>
                <c:pt idx="14202">
                  <c:v>267.19279999999998</c:v>
                </c:pt>
                <c:pt idx="14203">
                  <c:v>267.22649999999999</c:v>
                </c:pt>
                <c:pt idx="14204">
                  <c:v>267.2602</c:v>
                </c:pt>
                <c:pt idx="14205">
                  <c:v>267.29390000000001</c:v>
                </c:pt>
                <c:pt idx="14206">
                  <c:v>267.32749999999999</c:v>
                </c:pt>
                <c:pt idx="14207">
                  <c:v>267.36130000000003</c:v>
                </c:pt>
                <c:pt idx="14208">
                  <c:v>267.39499999999998</c:v>
                </c:pt>
                <c:pt idx="14209">
                  <c:v>267.42860000000002</c:v>
                </c:pt>
                <c:pt idx="14210">
                  <c:v>267.4624</c:v>
                </c:pt>
                <c:pt idx="14211">
                  <c:v>267.49610000000001</c:v>
                </c:pt>
                <c:pt idx="14212">
                  <c:v>267.52980000000002</c:v>
                </c:pt>
                <c:pt idx="14213">
                  <c:v>267.56349999999998</c:v>
                </c:pt>
                <c:pt idx="14214">
                  <c:v>267.59719999999999</c:v>
                </c:pt>
                <c:pt idx="14215">
                  <c:v>267.6309</c:v>
                </c:pt>
                <c:pt idx="14216">
                  <c:v>267.66460000000001</c:v>
                </c:pt>
                <c:pt idx="14217">
                  <c:v>267.69839999999999</c:v>
                </c:pt>
                <c:pt idx="14218">
                  <c:v>267.7321</c:v>
                </c:pt>
                <c:pt idx="14219">
                  <c:v>267.76580000000001</c:v>
                </c:pt>
                <c:pt idx="14220">
                  <c:v>267.7996</c:v>
                </c:pt>
                <c:pt idx="14221">
                  <c:v>267.83330000000001</c:v>
                </c:pt>
                <c:pt idx="14222">
                  <c:v>267.86700000000002</c:v>
                </c:pt>
                <c:pt idx="14223">
                  <c:v>267.9008</c:v>
                </c:pt>
                <c:pt idx="14224">
                  <c:v>267.93450000000001</c:v>
                </c:pt>
                <c:pt idx="14225">
                  <c:v>267.96820000000002</c:v>
                </c:pt>
                <c:pt idx="14226">
                  <c:v>268.00200000000001</c:v>
                </c:pt>
                <c:pt idx="14227">
                  <c:v>268.03570000000002</c:v>
                </c:pt>
                <c:pt idx="14228">
                  <c:v>268.06950000000001</c:v>
                </c:pt>
                <c:pt idx="14229">
                  <c:v>268.10320000000002</c:v>
                </c:pt>
                <c:pt idx="14230">
                  <c:v>268.137</c:v>
                </c:pt>
                <c:pt idx="14231">
                  <c:v>268.17070000000001</c:v>
                </c:pt>
                <c:pt idx="14232">
                  <c:v>268.2045</c:v>
                </c:pt>
                <c:pt idx="14233">
                  <c:v>268.23820000000001</c:v>
                </c:pt>
                <c:pt idx="14234">
                  <c:v>268.27199999999999</c:v>
                </c:pt>
                <c:pt idx="14235">
                  <c:v>268.3057</c:v>
                </c:pt>
                <c:pt idx="14236">
                  <c:v>268.33949999999999</c:v>
                </c:pt>
                <c:pt idx="14237">
                  <c:v>268.37329999999997</c:v>
                </c:pt>
                <c:pt idx="14238">
                  <c:v>268.40699999999998</c:v>
                </c:pt>
                <c:pt idx="14239">
                  <c:v>268.44080000000002</c:v>
                </c:pt>
                <c:pt idx="14240">
                  <c:v>268.47460000000001</c:v>
                </c:pt>
                <c:pt idx="14241">
                  <c:v>268.50830000000002</c:v>
                </c:pt>
                <c:pt idx="14242">
                  <c:v>268.5421</c:v>
                </c:pt>
                <c:pt idx="14243">
                  <c:v>268.57589999999999</c:v>
                </c:pt>
                <c:pt idx="14244">
                  <c:v>268.60969999999998</c:v>
                </c:pt>
                <c:pt idx="14245">
                  <c:v>268.64350000000002</c:v>
                </c:pt>
                <c:pt idx="14246">
                  <c:v>268.67720000000003</c:v>
                </c:pt>
                <c:pt idx="14247">
                  <c:v>268.71100000000001</c:v>
                </c:pt>
                <c:pt idx="14248">
                  <c:v>268.7448</c:v>
                </c:pt>
                <c:pt idx="14249">
                  <c:v>268.77859999999998</c:v>
                </c:pt>
                <c:pt idx="14250">
                  <c:v>268.81240000000003</c:v>
                </c:pt>
                <c:pt idx="14251">
                  <c:v>268.84620000000001</c:v>
                </c:pt>
                <c:pt idx="14252">
                  <c:v>268.88</c:v>
                </c:pt>
                <c:pt idx="14253">
                  <c:v>268.91379999999998</c:v>
                </c:pt>
                <c:pt idx="14254">
                  <c:v>268.94760000000002</c:v>
                </c:pt>
                <c:pt idx="14255">
                  <c:v>268.98140000000001</c:v>
                </c:pt>
                <c:pt idx="14256">
                  <c:v>269.01519999999999</c:v>
                </c:pt>
                <c:pt idx="14257">
                  <c:v>269.04899999999998</c:v>
                </c:pt>
                <c:pt idx="14258">
                  <c:v>269.08280000000002</c:v>
                </c:pt>
                <c:pt idx="14259">
                  <c:v>269.11660000000001</c:v>
                </c:pt>
                <c:pt idx="14260">
                  <c:v>269.15039999999999</c:v>
                </c:pt>
                <c:pt idx="14261">
                  <c:v>269.18419999999998</c:v>
                </c:pt>
                <c:pt idx="14262">
                  <c:v>269.21809999999999</c:v>
                </c:pt>
                <c:pt idx="14263">
                  <c:v>269.25189999999998</c:v>
                </c:pt>
                <c:pt idx="14264">
                  <c:v>269.28570000000002</c:v>
                </c:pt>
                <c:pt idx="14265">
                  <c:v>269.31950000000001</c:v>
                </c:pt>
                <c:pt idx="14266">
                  <c:v>269.35340000000002</c:v>
                </c:pt>
                <c:pt idx="14267">
                  <c:v>269.38720000000001</c:v>
                </c:pt>
                <c:pt idx="14268">
                  <c:v>269.42099999999999</c:v>
                </c:pt>
                <c:pt idx="14269">
                  <c:v>269.45479999999998</c:v>
                </c:pt>
                <c:pt idx="14270">
                  <c:v>269.48869999999999</c:v>
                </c:pt>
                <c:pt idx="14271">
                  <c:v>269.52249999999998</c:v>
                </c:pt>
                <c:pt idx="14272">
                  <c:v>269.5564</c:v>
                </c:pt>
                <c:pt idx="14273">
                  <c:v>269.59019999999998</c:v>
                </c:pt>
                <c:pt idx="14274">
                  <c:v>269.6241</c:v>
                </c:pt>
                <c:pt idx="14275">
                  <c:v>269.65789999999998</c:v>
                </c:pt>
                <c:pt idx="14276">
                  <c:v>269.69170000000003</c:v>
                </c:pt>
                <c:pt idx="14277">
                  <c:v>269.72559999999999</c:v>
                </c:pt>
                <c:pt idx="14278">
                  <c:v>269.75940000000003</c:v>
                </c:pt>
                <c:pt idx="14279">
                  <c:v>269.79329999999999</c:v>
                </c:pt>
                <c:pt idx="14280">
                  <c:v>269.82709999999997</c:v>
                </c:pt>
                <c:pt idx="14281">
                  <c:v>269.86099999999999</c:v>
                </c:pt>
                <c:pt idx="14282">
                  <c:v>269.89490000000001</c:v>
                </c:pt>
                <c:pt idx="14283">
                  <c:v>269.92869999999999</c:v>
                </c:pt>
                <c:pt idx="14284">
                  <c:v>269.96260000000001</c:v>
                </c:pt>
                <c:pt idx="14285">
                  <c:v>269.99650000000003</c:v>
                </c:pt>
                <c:pt idx="14286">
                  <c:v>270.03030000000001</c:v>
                </c:pt>
                <c:pt idx="14287">
                  <c:v>270.06420000000003</c:v>
                </c:pt>
                <c:pt idx="14288">
                  <c:v>270.09809999999999</c:v>
                </c:pt>
                <c:pt idx="14289">
                  <c:v>270.13189999999997</c:v>
                </c:pt>
                <c:pt idx="14290">
                  <c:v>270.16579999999999</c:v>
                </c:pt>
                <c:pt idx="14291">
                  <c:v>270.19970000000001</c:v>
                </c:pt>
                <c:pt idx="14292">
                  <c:v>270.23360000000002</c:v>
                </c:pt>
                <c:pt idx="14293">
                  <c:v>270.26749999999998</c:v>
                </c:pt>
                <c:pt idx="14294">
                  <c:v>270.3014</c:v>
                </c:pt>
                <c:pt idx="14295">
                  <c:v>270.33519999999999</c:v>
                </c:pt>
                <c:pt idx="14296">
                  <c:v>270.3691</c:v>
                </c:pt>
                <c:pt idx="14297">
                  <c:v>270.40300000000002</c:v>
                </c:pt>
                <c:pt idx="14298">
                  <c:v>270.43689999999998</c:v>
                </c:pt>
                <c:pt idx="14299">
                  <c:v>270.4708</c:v>
                </c:pt>
                <c:pt idx="14300">
                  <c:v>270.50470000000001</c:v>
                </c:pt>
                <c:pt idx="14301">
                  <c:v>270.53859999999997</c:v>
                </c:pt>
                <c:pt idx="14302">
                  <c:v>270.57249999999999</c:v>
                </c:pt>
                <c:pt idx="14303">
                  <c:v>270.60640000000001</c:v>
                </c:pt>
                <c:pt idx="14304">
                  <c:v>270.64030000000002</c:v>
                </c:pt>
                <c:pt idx="14305">
                  <c:v>270.67419999999998</c:v>
                </c:pt>
                <c:pt idx="14306">
                  <c:v>270.7081</c:v>
                </c:pt>
                <c:pt idx="14307">
                  <c:v>270.74209999999999</c:v>
                </c:pt>
                <c:pt idx="14308">
                  <c:v>270.77600000000001</c:v>
                </c:pt>
                <c:pt idx="14309">
                  <c:v>270.80990000000003</c:v>
                </c:pt>
                <c:pt idx="14310">
                  <c:v>270.84379999999999</c:v>
                </c:pt>
                <c:pt idx="14311">
                  <c:v>270.8777</c:v>
                </c:pt>
                <c:pt idx="14312">
                  <c:v>270.9117</c:v>
                </c:pt>
                <c:pt idx="14313">
                  <c:v>270.94560000000001</c:v>
                </c:pt>
                <c:pt idx="14314">
                  <c:v>270.97949999999997</c:v>
                </c:pt>
                <c:pt idx="14315">
                  <c:v>271.01339999999999</c:v>
                </c:pt>
                <c:pt idx="14316">
                  <c:v>271.04739999999998</c:v>
                </c:pt>
                <c:pt idx="14317">
                  <c:v>271.0813</c:v>
                </c:pt>
                <c:pt idx="14318">
                  <c:v>271.11520000000002</c:v>
                </c:pt>
                <c:pt idx="14319">
                  <c:v>271.14920000000001</c:v>
                </c:pt>
                <c:pt idx="14320">
                  <c:v>271.18310000000002</c:v>
                </c:pt>
                <c:pt idx="14321">
                  <c:v>271.21710000000002</c:v>
                </c:pt>
                <c:pt idx="14322">
                  <c:v>271.25099999999998</c:v>
                </c:pt>
                <c:pt idx="14323">
                  <c:v>271.28489999999999</c:v>
                </c:pt>
                <c:pt idx="14324">
                  <c:v>271.31889999999999</c:v>
                </c:pt>
                <c:pt idx="14325">
                  <c:v>271.3528</c:v>
                </c:pt>
                <c:pt idx="14326">
                  <c:v>271.38679999999999</c:v>
                </c:pt>
                <c:pt idx="14327">
                  <c:v>271.42079999999999</c:v>
                </c:pt>
                <c:pt idx="14328">
                  <c:v>271.4547</c:v>
                </c:pt>
                <c:pt idx="14329">
                  <c:v>271.48869999999999</c:v>
                </c:pt>
                <c:pt idx="14330">
                  <c:v>271.52260000000001</c:v>
                </c:pt>
                <c:pt idx="14331">
                  <c:v>271.5566</c:v>
                </c:pt>
                <c:pt idx="14332">
                  <c:v>271.59059999999999</c:v>
                </c:pt>
                <c:pt idx="14333">
                  <c:v>271.62450000000001</c:v>
                </c:pt>
                <c:pt idx="14334">
                  <c:v>271.6585</c:v>
                </c:pt>
                <c:pt idx="14335">
                  <c:v>271.6925</c:v>
                </c:pt>
                <c:pt idx="14336">
                  <c:v>271.72649999999999</c:v>
                </c:pt>
                <c:pt idx="14337">
                  <c:v>271.7604</c:v>
                </c:pt>
                <c:pt idx="14338">
                  <c:v>271.7944</c:v>
                </c:pt>
                <c:pt idx="14339">
                  <c:v>271.82839999999999</c:v>
                </c:pt>
                <c:pt idx="14340">
                  <c:v>271.86239999999998</c:v>
                </c:pt>
                <c:pt idx="14341">
                  <c:v>271.89640000000003</c:v>
                </c:pt>
                <c:pt idx="14342">
                  <c:v>271.93040000000002</c:v>
                </c:pt>
                <c:pt idx="14343">
                  <c:v>271.96440000000001</c:v>
                </c:pt>
                <c:pt idx="14344">
                  <c:v>271.99829999999997</c:v>
                </c:pt>
                <c:pt idx="14345">
                  <c:v>272.03230000000002</c:v>
                </c:pt>
                <c:pt idx="14346">
                  <c:v>272.06630000000001</c:v>
                </c:pt>
                <c:pt idx="14347">
                  <c:v>272.1003</c:v>
                </c:pt>
                <c:pt idx="14348">
                  <c:v>272.1343</c:v>
                </c:pt>
                <c:pt idx="14349">
                  <c:v>272.16829999999999</c:v>
                </c:pt>
                <c:pt idx="14350">
                  <c:v>272.20229999999998</c:v>
                </c:pt>
                <c:pt idx="14351">
                  <c:v>272.23630000000003</c:v>
                </c:pt>
                <c:pt idx="14352">
                  <c:v>272.2704</c:v>
                </c:pt>
                <c:pt idx="14353">
                  <c:v>272.30439999999999</c:v>
                </c:pt>
                <c:pt idx="14354">
                  <c:v>272.33839999999998</c:v>
                </c:pt>
                <c:pt idx="14355">
                  <c:v>272.37240000000003</c:v>
                </c:pt>
                <c:pt idx="14356">
                  <c:v>272.40640000000002</c:v>
                </c:pt>
                <c:pt idx="14357">
                  <c:v>272.44040000000001</c:v>
                </c:pt>
                <c:pt idx="14358">
                  <c:v>272.4744</c:v>
                </c:pt>
                <c:pt idx="14359">
                  <c:v>272.50850000000003</c:v>
                </c:pt>
                <c:pt idx="14360">
                  <c:v>272.54250000000002</c:v>
                </c:pt>
                <c:pt idx="14361">
                  <c:v>272.57650000000001</c:v>
                </c:pt>
                <c:pt idx="14362">
                  <c:v>272.6105</c:v>
                </c:pt>
                <c:pt idx="14363">
                  <c:v>272.64460000000003</c:v>
                </c:pt>
                <c:pt idx="14364">
                  <c:v>272.67860000000002</c:v>
                </c:pt>
                <c:pt idx="14365">
                  <c:v>272.71260000000001</c:v>
                </c:pt>
                <c:pt idx="14366">
                  <c:v>272.74669999999998</c:v>
                </c:pt>
                <c:pt idx="14367">
                  <c:v>272.78070000000002</c:v>
                </c:pt>
                <c:pt idx="14368">
                  <c:v>272.81479999999999</c:v>
                </c:pt>
                <c:pt idx="14369">
                  <c:v>272.84879999999998</c:v>
                </c:pt>
                <c:pt idx="14370">
                  <c:v>272.88290000000001</c:v>
                </c:pt>
                <c:pt idx="14371">
                  <c:v>272.9169</c:v>
                </c:pt>
                <c:pt idx="14372">
                  <c:v>272.95100000000002</c:v>
                </c:pt>
                <c:pt idx="14373">
                  <c:v>272.98500000000001</c:v>
                </c:pt>
                <c:pt idx="14374">
                  <c:v>273.01909999999998</c:v>
                </c:pt>
                <c:pt idx="14375">
                  <c:v>273.05309999999997</c:v>
                </c:pt>
                <c:pt idx="14376">
                  <c:v>273.0872</c:v>
                </c:pt>
                <c:pt idx="14377">
                  <c:v>273.12119999999999</c:v>
                </c:pt>
                <c:pt idx="14378">
                  <c:v>273.15530000000001</c:v>
                </c:pt>
                <c:pt idx="14379">
                  <c:v>273.18939999999998</c:v>
                </c:pt>
                <c:pt idx="14380">
                  <c:v>273.22340000000003</c:v>
                </c:pt>
                <c:pt idx="14381">
                  <c:v>273.25749999999999</c:v>
                </c:pt>
                <c:pt idx="14382">
                  <c:v>273.29160000000002</c:v>
                </c:pt>
                <c:pt idx="14383">
                  <c:v>273.32569999999998</c:v>
                </c:pt>
                <c:pt idx="14384">
                  <c:v>273.35969999999998</c:v>
                </c:pt>
                <c:pt idx="14385">
                  <c:v>273.3938</c:v>
                </c:pt>
                <c:pt idx="14386">
                  <c:v>273.42790000000002</c:v>
                </c:pt>
                <c:pt idx="14387">
                  <c:v>273.46199999999999</c:v>
                </c:pt>
                <c:pt idx="14388">
                  <c:v>273.49610000000001</c:v>
                </c:pt>
                <c:pt idx="14389">
                  <c:v>273.53019999999998</c:v>
                </c:pt>
                <c:pt idx="14390">
                  <c:v>273.56420000000003</c:v>
                </c:pt>
                <c:pt idx="14391">
                  <c:v>273.59829999999999</c:v>
                </c:pt>
                <c:pt idx="14392">
                  <c:v>273.63240000000002</c:v>
                </c:pt>
                <c:pt idx="14393">
                  <c:v>273.66649999999998</c:v>
                </c:pt>
                <c:pt idx="14394">
                  <c:v>273.70060000000001</c:v>
                </c:pt>
                <c:pt idx="14395">
                  <c:v>273.73469999999998</c:v>
                </c:pt>
                <c:pt idx="14396">
                  <c:v>273.7688</c:v>
                </c:pt>
                <c:pt idx="14397">
                  <c:v>273.80290000000002</c:v>
                </c:pt>
                <c:pt idx="14398">
                  <c:v>273.83699999999999</c:v>
                </c:pt>
                <c:pt idx="14399">
                  <c:v>273.87119999999999</c:v>
                </c:pt>
                <c:pt idx="14400">
                  <c:v>273.90530000000001</c:v>
                </c:pt>
                <c:pt idx="14401">
                  <c:v>273.93939999999998</c:v>
                </c:pt>
                <c:pt idx="14402">
                  <c:v>273.9735</c:v>
                </c:pt>
                <c:pt idx="14403">
                  <c:v>274.00760000000002</c:v>
                </c:pt>
                <c:pt idx="14404">
                  <c:v>274.04169999999999</c:v>
                </c:pt>
                <c:pt idx="14405">
                  <c:v>274.07580000000002</c:v>
                </c:pt>
                <c:pt idx="14406">
                  <c:v>274.11</c:v>
                </c:pt>
                <c:pt idx="14407">
                  <c:v>274.14409999999998</c:v>
                </c:pt>
                <c:pt idx="14408">
                  <c:v>274.1782</c:v>
                </c:pt>
                <c:pt idx="14409">
                  <c:v>274.21230000000003</c:v>
                </c:pt>
                <c:pt idx="14410">
                  <c:v>274.24650000000003</c:v>
                </c:pt>
                <c:pt idx="14411">
                  <c:v>274.28059999999999</c:v>
                </c:pt>
                <c:pt idx="14412">
                  <c:v>274.31479999999999</c:v>
                </c:pt>
                <c:pt idx="14413">
                  <c:v>274.34890000000001</c:v>
                </c:pt>
                <c:pt idx="14414">
                  <c:v>274.38299999999998</c:v>
                </c:pt>
                <c:pt idx="14415">
                  <c:v>274.41719999999998</c:v>
                </c:pt>
                <c:pt idx="14416">
                  <c:v>274.4513</c:v>
                </c:pt>
                <c:pt idx="14417">
                  <c:v>274.4855</c:v>
                </c:pt>
                <c:pt idx="14418">
                  <c:v>274.51960000000003</c:v>
                </c:pt>
                <c:pt idx="14419">
                  <c:v>274.55380000000002</c:v>
                </c:pt>
                <c:pt idx="14420">
                  <c:v>274.58789999999999</c:v>
                </c:pt>
                <c:pt idx="14421">
                  <c:v>274.62209999999999</c:v>
                </c:pt>
                <c:pt idx="14422">
                  <c:v>274.65620000000001</c:v>
                </c:pt>
                <c:pt idx="14423">
                  <c:v>274.69040000000001</c:v>
                </c:pt>
                <c:pt idx="14424">
                  <c:v>274.72449999999998</c:v>
                </c:pt>
                <c:pt idx="14425">
                  <c:v>274.75869999999998</c:v>
                </c:pt>
                <c:pt idx="14426">
                  <c:v>274.79289999999997</c:v>
                </c:pt>
                <c:pt idx="14427">
                  <c:v>274.82709999999997</c:v>
                </c:pt>
                <c:pt idx="14428">
                  <c:v>274.8612</c:v>
                </c:pt>
                <c:pt idx="14429">
                  <c:v>274.8954</c:v>
                </c:pt>
                <c:pt idx="14430">
                  <c:v>274.92959999999999</c:v>
                </c:pt>
                <c:pt idx="14431">
                  <c:v>274.96370000000002</c:v>
                </c:pt>
                <c:pt idx="14432">
                  <c:v>274.99790000000002</c:v>
                </c:pt>
                <c:pt idx="14433">
                  <c:v>275.03210000000001</c:v>
                </c:pt>
                <c:pt idx="14434">
                  <c:v>275.06630000000001</c:v>
                </c:pt>
                <c:pt idx="14435">
                  <c:v>275.10050000000001</c:v>
                </c:pt>
                <c:pt idx="14436">
                  <c:v>275.13470000000001</c:v>
                </c:pt>
                <c:pt idx="14437">
                  <c:v>275.16890000000001</c:v>
                </c:pt>
                <c:pt idx="14438">
                  <c:v>275.20299999999997</c:v>
                </c:pt>
                <c:pt idx="14439">
                  <c:v>275.23719999999997</c:v>
                </c:pt>
                <c:pt idx="14440">
                  <c:v>275.27140000000003</c:v>
                </c:pt>
                <c:pt idx="14441">
                  <c:v>275.30560000000003</c:v>
                </c:pt>
                <c:pt idx="14442">
                  <c:v>275.33980000000003</c:v>
                </c:pt>
                <c:pt idx="14443">
                  <c:v>275.37400000000002</c:v>
                </c:pt>
                <c:pt idx="14444">
                  <c:v>275.40820000000002</c:v>
                </c:pt>
                <c:pt idx="14445">
                  <c:v>275.44240000000002</c:v>
                </c:pt>
                <c:pt idx="14446">
                  <c:v>275.47669999999999</c:v>
                </c:pt>
                <c:pt idx="14447">
                  <c:v>275.51089999999999</c:v>
                </c:pt>
                <c:pt idx="14448">
                  <c:v>275.54509999999999</c:v>
                </c:pt>
                <c:pt idx="14449">
                  <c:v>275.57929999999999</c:v>
                </c:pt>
                <c:pt idx="14450">
                  <c:v>275.61349999999999</c:v>
                </c:pt>
                <c:pt idx="14451">
                  <c:v>275.64769999999999</c:v>
                </c:pt>
                <c:pt idx="14452">
                  <c:v>275.68189999999998</c:v>
                </c:pt>
                <c:pt idx="14453">
                  <c:v>275.71620000000001</c:v>
                </c:pt>
                <c:pt idx="14454">
                  <c:v>275.75040000000001</c:v>
                </c:pt>
                <c:pt idx="14455">
                  <c:v>275.78460000000001</c:v>
                </c:pt>
                <c:pt idx="14456">
                  <c:v>275.81880000000001</c:v>
                </c:pt>
                <c:pt idx="14457">
                  <c:v>275.85309999999998</c:v>
                </c:pt>
                <c:pt idx="14458">
                  <c:v>275.88729999999998</c:v>
                </c:pt>
                <c:pt idx="14459">
                  <c:v>275.92149999999998</c:v>
                </c:pt>
                <c:pt idx="14460">
                  <c:v>275.95580000000001</c:v>
                </c:pt>
                <c:pt idx="14461">
                  <c:v>275.99</c:v>
                </c:pt>
                <c:pt idx="14462">
                  <c:v>276.02429999999998</c:v>
                </c:pt>
                <c:pt idx="14463">
                  <c:v>276.05849999999998</c:v>
                </c:pt>
                <c:pt idx="14464">
                  <c:v>276.09280000000001</c:v>
                </c:pt>
                <c:pt idx="14465">
                  <c:v>276.12700000000001</c:v>
                </c:pt>
                <c:pt idx="14466">
                  <c:v>276.16129999999998</c:v>
                </c:pt>
                <c:pt idx="14467">
                  <c:v>276.19549999999998</c:v>
                </c:pt>
                <c:pt idx="14468">
                  <c:v>276.22980000000001</c:v>
                </c:pt>
                <c:pt idx="14469">
                  <c:v>276.26400000000001</c:v>
                </c:pt>
                <c:pt idx="14470">
                  <c:v>276.29829999999998</c:v>
                </c:pt>
                <c:pt idx="14471">
                  <c:v>276.33260000000001</c:v>
                </c:pt>
                <c:pt idx="14472">
                  <c:v>276.36680000000001</c:v>
                </c:pt>
                <c:pt idx="14473">
                  <c:v>276.40109999999999</c:v>
                </c:pt>
                <c:pt idx="14474">
                  <c:v>276.43529999999998</c:v>
                </c:pt>
                <c:pt idx="14475">
                  <c:v>276.46960000000001</c:v>
                </c:pt>
                <c:pt idx="14476">
                  <c:v>276.50389999999999</c:v>
                </c:pt>
                <c:pt idx="14477">
                  <c:v>276.53809999999999</c:v>
                </c:pt>
                <c:pt idx="14478">
                  <c:v>276.57240000000002</c:v>
                </c:pt>
                <c:pt idx="14479">
                  <c:v>276.60669999999999</c:v>
                </c:pt>
                <c:pt idx="14480">
                  <c:v>276.64100000000002</c:v>
                </c:pt>
                <c:pt idx="14481">
                  <c:v>276.67529999999999</c:v>
                </c:pt>
                <c:pt idx="14482">
                  <c:v>276.70960000000002</c:v>
                </c:pt>
                <c:pt idx="14483">
                  <c:v>276.7439</c:v>
                </c:pt>
                <c:pt idx="14484">
                  <c:v>276.77809999999999</c:v>
                </c:pt>
                <c:pt idx="14485">
                  <c:v>276.81240000000003</c:v>
                </c:pt>
                <c:pt idx="14486">
                  <c:v>276.8467</c:v>
                </c:pt>
                <c:pt idx="14487">
                  <c:v>276.88099999999997</c:v>
                </c:pt>
                <c:pt idx="14488">
                  <c:v>276.9153</c:v>
                </c:pt>
                <c:pt idx="14489">
                  <c:v>276.94959999999998</c:v>
                </c:pt>
                <c:pt idx="14490">
                  <c:v>276.98390000000001</c:v>
                </c:pt>
                <c:pt idx="14491">
                  <c:v>277.01819999999998</c:v>
                </c:pt>
                <c:pt idx="14492">
                  <c:v>277.05250000000001</c:v>
                </c:pt>
                <c:pt idx="14493">
                  <c:v>277.08690000000001</c:v>
                </c:pt>
                <c:pt idx="14494">
                  <c:v>277.12119999999999</c:v>
                </c:pt>
                <c:pt idx="14495">
                  <c:v>277.15550000000002</c:v>
                </c:pt>
                <c:pt idx="14496">
                  <c:v>277.18979999999999</c:v>
                </c:pt>
                <c:pt idx="14497">
                  <c:v>277.22410000000002</c:v>
                </c:pt>
                <c:pt idx="14498">
                  <c:v>277.25839999999999</c:v>
                </c:pt>
                <c:pt idx="14499">
                  <c:v>277.29270000000002</c:v>
                </c:pt>
                <c:pt idx="14500">
                  <c:v>277.32709999999997</c:v>
                </c:pt>
                <c:pt idx="14501">
                  <c:v>277.3614</c:v>
                </c:pt>
                <c:pt idx="14502">
                  <c:v>277.39569999999998</c:v>
                </c:pt>
                <c:pt idx="14503">
                  <c:v>277.43</c:v>
                </c:pt>
                <c:pt idx="14504">
                  <c:v>277.46440000000001</c:v>
                </c:pt>
                <c:pt idx="14505">
                  <c:v>277.49869999999999</c:v>
                </c:pt>
                <c:pt idx="14506">
                  <c:v>277.53309999999999</c:v>
                </c:pt>
                <c:pt idx="14507">
                  <c:v>277.56740000000002</c:v>
                </c:pt>
                <c:pt idx="14508">
                  <c:v>277.60169999999999</c:v>
                </c:pt>
                <c:pt idx="14509">
                  <c:v>277.63600000000002</c:v>
                </c:pt>
                <c:pt idx="14510">
                  <c:v>277.67039999999997</c:v>
                </c:pt>
                <c:pt idx="14511">
                  <c:v>277.7047</c:v>
                </c:pt>
                <c:pt idx="14512">
                  <c:v>277.73910000000001</c:v>
                </c:pt>
                <c:pt idx="14513">
                  <c:v>277.77339999999998</c:v>
                </c:pt>
                <c:pt idx="14514">
                  <c:v>277.80779999999999</c:v>
                </c:pt>
                <c:pt idx="14515">
                  <c:v>277.84219999999999</c:v>
                </c:pt>
                <c:pt idx="14516">
                  <c:v>277.87650000000002</c:v>
                </c:pt>
                <c:pt idx="14517">
                  <c:v>277.91090000000003</c:v>
                </c:pt>
                <c:pt idx="14518">
                  <c:v>277.9452</c:v>
                </c:pt>
                <c:pt idx="14519">
                  <c:v>277.9796</c:v>
                </c:pt>
                <c:pt idx="14520">
                  <c:v>278.01400000000001</c:v>
                </c:pt>
                <c:pt idx="14521">
                  <c:v>278.04829999999998</c:v>
                </c:pt>
                <c:pt idx="14522">
                  <c:v>278.08269999999999</c:v>
                </c:pt>
                <c:pt idx="14523">
                  <c:v>278.11709999999999</c:v>
                </c:pt>
                <c:pt idx="14524">
                  <c:v>278.1515</c:v>
                </c:pt>
                <c:pt idx="14525">
                  <c:v>278.18579999999997</c:v>
                </c:pt>
                <c:pt idx="14526">
                  <c:v>278.22019999999998</c:v>
                </c:pt>
                <c:pt idx="14527">
                  <c:v>278.25459999999998</c:v>
                </c:pt>
                <c:pt idx="14528">
                  <c:v>278.28899999999999</c:v>
                </c:pt>
                <c:pt idx="14529">
                  <c:v>278.32330000000002</c:v>
                </c:pt>
                <c:pt idx="14530">
                  <c:v>278.35770000000002</c:v>
                </c:pt>
                <c:pt idx="14531">
                  <c:v>278.39210000000003</c:v>
                </c:pt>
                <c:pt idx="14532">
                  <c:v>278.42649999999998</c:v>
                </c:pt>
                <c:pt idx="14533">
                  <c:v>278.46089999999998</c:v>
                </c:pt>
                <c:pt idx="14534">
                  <c:v>278.49529999999999</c:v>
                </c:pt>
                <c:pt idx="14535">
                  <c:v>278.52969999999999</c:v>
                </c:pt>
                <c:pt idx="14536">
                  <c:v>278.5641</c:v>
                </c:pt>
                <c:pt idx="14537">
                  <c:v>278.5985</c:v>
                </c:pt>
                <c:pt idx="14538">
                  <c:v>278.63290000000001</c:v>
                </c:pt>
                <c:pt idx="14539">
                  <c:v>278.66730000000001</c:v>
                </c:pt>
                <c:pt idx="14540">
                  <c:v>278.70170000000002</c:v>
                </c:pt>
                <c:pt idx="14541">
                  <c:v>278.73610000000002</c:v>
                </c:pt>
                <c:pt idx="14542">
                  <c:v>278.77050000000003</c:v>
                </c:pt>
                <c:pt idx="14543">
                  <c:v>278.80500000000001</c:v>
                </c:pt>
                <c:pt idx="14544">
                  <c:v>278.83940000000001</c:v>
                </c:pt>
                <c:pt idx="14545">
                  <c:v>278.87380000000002</c:v>
                </c:pt>
                <c:pt idx="14546">
                  <c:v>278.90820000000002</c:v>
                </c:pt>
                <c:pt idx="14547">
                  <c:v>278.94260000000003</c:v>
                </c:pt>
                <c:pt idx="14548">
                  <c:v>278.97710000000001</c:v>
                </c:pt>
                <c:pt idx="14549">
                  <c:v>279.01150000000001</c:v>
                </c:pt>
                <c:pt idx="14550">
                  <c:v>279.04590000000002</c:v>
                </c:pt>
                <c:pt idx="14551">
                  <c:v>279.0804</c:v>
                </c:pt>
                <c:pt idx="14552">
                  <c:v>279.1148</c:v>
                </c:pt>
                <c:pt idx="14553">
                  <c:v>279.14920000000001</c:v>
                </c:pt>
                <c:pt idx="14554">
                  <c:v>279.18369999999999</c:v>
                </c:pt>
                <c:pt idx="14555">
                  <c:v>279.21809999999999</c:v>
                </c:pt>
                <c:pt idx="14556">
                  <c:v>279.2525</c:v>
                </c:pt>
                <c:pt idx="14557">
                  <c:v>279.28699999999998</c:v>
                </c:pt>
                <c:pt idx="14558">
                  <c:v>279.32139999999998</c:v>
                </c:pt>
                <c:pt idx="14559">
                  <c:v>279.35590000000002</c:v>
                </c:pt>
                <c:pt idx="14560">
                  <c:v>279.39030000000002</c:v>
                </c:pt>
                <c:pt idx="14561">
                  <c:v>279.4248</c:v>
                </c:pt>
                <c:pt idx="14562">
                  <c:v>279.45920000000001</c:v>
                </c:pt>
                <c:pt idx="14563">
                  <c:v>279.49369999999999</c:v>
                </c:pt>
                <c:pt idx="14564">
                  <c:v>279.52809999999999</c:v>
                </c:pt>
                <c:pt idx="14565">
                  <c:v>279.56259999999997</c:v>
                </c:pt>
                <c:pt idx="14566">
                  <c:v>279.59710000000001</c:v>
                </c:pt>
                <c:pt idx="14567">
                  <c:v>279.63150000000002</c:v>
                </c:pt>
                <c:pt idx="14568">
                  <c:v>279.666</c:v>
                </c:pt>
                <c:pt idx="14569">
                  <c:v>279.70049999999998</c:v>
                </c:pt>
                <c:pt idx="14570">
                  <c:v>279.73500000000001</c:v>
                </c:pt>
                <c:pt idx="14571">
                  <c:v>279.76940000000002</c:v>
                </c:pt>
                <c:pt idx="14572">
                  <c:v>279.8039</c:v>
                </c:pt>
                <c:pt idx="14573">
                  <c:v>279.83839999999998</c:v>
                </c:pt>
                <c:pt idx="14574">
                  <c:v>279.87290000000002</c:v>
                </c:pt>
                <c:pt idx="14575">
                  <c:v>279.90730000000002</c:v>
                </c:pt>
                <c:pt idx="14576">
                  <c:v>279.9418</c:v>
                </c:pt>
                <c:pt idx="14577">
                  <c:v>279.97629999999998</c:v>
                </c:pt>
                <c:pt idx="14578">
                  <c:v>280.01080000000002</c:v>
                </c:pt>
                <c:pt idx="14579">
                  <c:v>280.0453</c:v>
                </c:pt>
                <c:pt idx="14580">
                  <c:v>280.07979999999998</c:v>
                </c:pt>
                <c:pt idx="14581">
                  <c:v>280.11430000000001</c:v>
                </c:pt>
                <c:pt idx="14582">
                  <c:v>280.14879999999999</c:v>
                </c:pt>
                <c:pt idx="14583">
                  <c:v>280.18329999999997</c:v>
                </c:pt>
                <c:pt idx="14584">
                  <c:v>280.21780000000001</c:v>
                </c:pt>
                <c:pt idx="14585">
                  <c:v>280.25229999999999</c:v>
                </c:pt>
                <c:pt idx="14586">
                  <c:v>280.28680000000003</c:v>
                </c:pt>
                <c:pt idx="14587">
                  <c:v>280.32130000000001</c:v>
                </c:pt>
                <c:pt idx="14588">
                  <c:v>280.35579999999999</c:v>
                </c:pt>
                <c:pt idx="14589">
                  <c:v>280.39030000000002</c:v>
                </c:pt>
                <c:pt idx="14590">
                  <c:v>280.4248</c:v>
                </c:pt>
                <c:pt idx="14591">
                  <c:v>280.45940000000002</c:v>
                </c:pt>
                <c:pt idx="14592">
                  <c:v>280.4939</c:v>
                </c:pt>
                <c:pt idx="14593">
                  <c:v>280.52839999999998</c:v>
                </c:pt>
                <c:pt idx="14594">
                  <c:v>280.56290000000001</c:v>
                </c:pt>
                <c:pt idx="14595">
                  <c:v>280.59739999999999</c:v>
                </c:pt>
                <c:pt idx="14596">
                  <c:v>280.63200000000001</c:v>
                </c:pt>
                <c:pt idx="14597">
                  <c:v>280.66649999999998</c:v>
                </c:pt>
                <c:pt idx="14598">
                  <c:v>280.70100000000002</c:v>
                </c:pt>
                <c:pt idx="14599">
                  <c:v>280.73559999999998</c:v>
                </c:pt>
                <c:pt idx="14600">
                  <c:v>280.77010000000001</c:v>
                </c:pt>
                <c:pt idx="14601">
                  <c:v>280.80459999999999</c:v>
                </c:pt>
                <c:pt idx="14602">
                  <c:v>280.83920000000001</c:v>
                </c:pt>
                <c:pt idx="14603">
                  <c:v>280.87369999999999</c:v>
                </c:pt>
                <c:pt idx="14604">
                  <c:v>280.9083</c:v>
                </c:pt>
                <c:pt idx="14605">
                  <c:v>280.94279999999998</c:v>
                </c:pt>
                <c:pt idx="14606">
                  <c:v>280.97739999999999</c:v>
                </c:pt>
                <c:pt idx="14607">
                  <c:v>281.01190000000003</c:v>
                </c:pt>
                <c:pt idx="14608">
                  <c:v>281.04640000000001</c:v>
                </c:pt>
                <c:pt idx="14609">
                  <c:v>281.08100000000002</c:v>
                </c:pt>
                <c:pt idx="14610">
                  <c:v>281.11559999999997</c:v>
                </c:pt>
                <c:pt idx="14611">
                  <c:v>281.15010000000001</c:v>
                </c:pt>
                <c:pt idx="14612">
                  <c:v>281.18470000000002</c:v>
                </c:pt>
                <c:pt idx="14613">
                  <c:v>281.2192</c:v>
                </c:pt>
                <c:pt idx="14614">
                  <c:v>281.25380000000001</c:v>
                </c:pt>
                <c:pt idx="14615">
                  <c:v>281.28840000000002</c:v>
                </c:pt>
                <c:pt idx="14616">
                  <c:v>281.3229</c:v>
                </c:pt>
                <c:pt idx="14617">
                  <c:v>281.35750000000002</c:v>
                </c:pt>
                <c:pt idx="14618">
                  <c:v>281.39210000000003</c:v>
                </c:pt>
                <c:pt idx="14619">
                  <c:v>281.42669999999998</c:v>
                </c:pt>
                <c:pt idx="14620">
                  <c:v>281.46120000000002</c:v>
                </c:pt>
                <c:pt idx="14621">
                  <c:v>281.49579999999997</c:v>
                </c:pt>
                <c:pt idx="14622">
                  <c:v>281.53039999999999</c:v>
                </c:pt>
                <c:pt idx="14623">
                  <c:v>281.565</c:v>
                </c:pt>
                <c:pt idx="14624">
                  <c:v>281.59960000000001</c:v>
                </c:pt>
                <c:pt idx="14625">
                  <c:v>281.63420000000002</c:v>
                </c:pt>
                <c:pt idx="14626">
                  <c:v>281.66879999999998</c:v>
                </c:pt>
                <c:pt idx="14627">
                  <c:v>281.70330000000001</c:v>
                </c:pt>
                <c:pt idx="14628">
                  <c:v>281.73790000000002</c:v>
                </c:pt>
                <c:pt idx="14629">
                  <c:v>281.77260000000001</c:v>
                </c:pt>
                <c:pt idx="14630">
                  <c:v>281.80720000000002</c:v>
                </c:pt>
                <c:pt idx="14631">
                  <c:v>281.8417</c:v>
                </c:pt>
                <c:pt idx="14632">
                  <c:v>281.87630000000001</c:v>
                </c:pt>
                <c:pt idx="14633">
                  <c:v>281.91090000000003</c:v>
                </c:pt>
                <c:pt idx="14634">
                  <c:v>281.94560000000001</c:v>
                </c:pt>
                <c:pt idx="14635">
                  <c:v>281.98020000000002</c:v>
                </c:pt>
                <c:pt idx="14636">
                  <c:v>282.01479999999998</c:v>
                </c:pt>
                <c:pt idx="14637">
                  <c:v>282.04939999999999</c:v>
                </c:pt>
                <c:pt idx="14638">
                  <c:v>282.084</c:v>
                </c:pt>
                <c:pt idx="14639">
                  <c:v>282.11860000000001</c:v>
                </c:pt>
                <c:pt idx="14640">
                  <c:v>282.1533</c:v>
                </c:pt>
                <c:pt idx="14641">
                  <c:v>282.18790000000001</c:v>
                </c:pt>
                <c:pt idx="14642">
                  <c:v>282.22250000000003</c:v>
                </c:pt>
                <c:pt idx="14643">
                  <c:v>282.25709999999998</c:v>
                </c:pt>
                <c:pt idx="14644">
                  <c:v>282.29169999999999</c:v>
                </c:pt>
                <c:pt idx="14645">
                  <c:v>282.32639999999998</c:v>
                </c:pt>
                <c:pt idx="14646">
                  <c:v>282.36099999999999</c:v>
                </c:pt>
                <c:pt idx="14647">
                  <c:v>282.39569999999998</c:v>
                </c:pt>
                <c:pt idx="14648">
                  <c:v>282.43029999999999</c:v>
                </c:pt>
                <c:pt idx="14649">
                  <c:v>282.4649</c:v>
                </c:pt>
                <c:pt idx="14650">
                  <c:v>282.49959999999999</c:v>
                </c:pt>
                <c:pt idx="14651">
                  <c:v>282.5342</c:v>
                </c:pt>
                <c:pt idx="14652">
                  <c:v>282.56889999999999</c:v>
                </c:pt>
                <c:pt idx="14653">
                  <c:v>282.6035</c:v>
                </c:pt>
                <c:pt idx="14654">
                  <c:v>282.63819999999998</c:v>
                </c:pt>
                <c:pt idx="14655">
                  <c:v>282.6728</c:v>
                </c:pt>
                <c:pt idx="14656">
                  <c:v>282.70749999999998</c:v>
                </c:pt>
                <c:pt idx="14657">
                  <c:v>282.74209999999999</c:v>
                </c:pt>
                <c:pt idx="14658">
                  <c:v>282.77679999999998</c:v>
                </c:pt>
                <c:pt idx="14659">
                  <c:v>282.81139999999999</c:v>
                </c:pt>
                <c:pt idx="14660">
                  <c:v>282.84609999999998</c:v>
                </c:pt>
                <c:pt idx="14661">
                  <c:v>282.88080000000002</c:v>
                </c:pt>
                <c:pt idx="14662">
                  <c:v>282.91539999999998</c:v>
                </c:pt>
                <c:pt idx="14663">
                  <c:v>282.95010000000002</c:v>
                </c:pt>
                <c:pt idx="14664">
                  <c:v>282.98480000000001</c:v>
                </c:pt>
                <c:pt idx="14665">
                  <c:v>283.01949999999999</c:v>
                </c:pt>
                <c:pt idx="14666">
                  <c:v>283.05410000000001</c:v>
                </c:pt>
                <c:pt idx="14667">
                  <c:v>283.08879999999999</c:v>
                </c:pt>
                <c:pt idx="14668">
                  <c:v>283.12349999999998</c:v>
                </c:pt>
                <c:pt idx="14669">
                  <c:v>283.15820000000002</c:v>
                </c:pt>
                <c:pt idx="14670">
                  <c:v>283.19279999999998</c:v>
                </c:pt>
                <c:pt idx="14671">
                  <c:v>283.22750000000002</c:v>
                </c:pt>
                <c:pt idx="14672">
                  <c:v>283.26220000000001</c:v>
                </c:pt>
                <c:pt idx="14673">
                  <c:v>283.29689999999999</c:v>
                </c:pt>
                <c:pt idx="14674">
                  <c:v>283.33159999999998</c:v>
                </c:pt>
                <c:pt idx="14675">
                  <c:v>283.36630000000002</c:v>
                </c:pt>
                <c:pt idx="14676">
                  <c:v>283.40100000000001</c:v>
                </c:pt>
                <c:pt idx="14677">
                  <c:v>283.4357</c:v>
                </c:pt>
                <c:pt idx="14678">
                  <c:v>283.47039999999998</c:v>
                </c:pt>
                <c:pt idx="14679">
                  <c:v>283.50510000000003</c:v>
                </c:pt>
                <c:pt idx="14680">
                  <c:v>283.53980000000001</c:v>
                </c:pt>
                <c:pt idx="14681">
                  <c:v>283.5745</c:v>
                </c:pt>
                <c:pt idx="14682">
                  <c:v>283.60919999999999</c:v>
                </c:pt>
                <c:pt idx="14683">
                  <c:v>283.64400000000001</c:v>
                </c:pt>
                <c:pt idx="14684">
                  <c:v>283.67860000000002</c:v>
                </c:pt>
                <c:pt idx="14685">
                  <c:v>283.71339999999998</c:v>
                </c:pt>
                <c:pt idx="14686">
                  <c:v>283.74810000000002</c:v>
                </c:pt>
                <c:pt idx="14687">
                  <c:v>283.78280000000001</c:v>
                </c:pt>
                <c:pt idx="14688">
                  <c:v>283.8175</c:v>
                </c:pt>
                <c:pt idx="14689">
                  <c:v>283.85230000000001</c:v>
                </c:pt>
                <c:pt idx="14690">
                  <c:v>283.887</c:v>
                </c:pt>
                <c:pt idx="14691">
                  <c:v>283.92169999999999</c:v>
                </c:pt>
                <c:pt idx="14692">
                  <c:v>283.95650000000001</c:v>
                </c:pt>
                <c:pt idx="14693">
                  <c:v>283.99119999999999</c:v>
                </c:pt>
                <c:pt idx="14694">
                  <c:v>284.02589999999998</c:v>
                </c:pt>
                <c:pt idx="14695">
                  <c:v>284.06060000000002</c:v>
                </c:pt>
                <c:pt idx="14696">
                  <c:v>284.09539999999998</c:v>
                </c:pt>
                <c:pt idx="14697">
                  <c:v>284.13010000000003</c:v>
                </c:pt>
                <c:pt idx="14698">
                  <c:v>284.16489999999999</c:v>
                </c:pt>
                <c:pt idx="14699">
                  <c:v>284.19959999999998</c:v>
                </c:pt>
                <c:pt idx="14700">
                  <c:v>284.23439999999999</c:v>
                </c:pt>
                <c:pt idx="14701">
                  <c:v>284.26909999999998</c:v>
                </c:pt>
                <c:pt idx="14702">
                  <c:v>284.3039</c:v>
                </c:pt>
                <c:pt idx="14703">
                  <c:v>284.33859999999999</c:v>
                </c:pt>
                <c:pt idx="14704">
                  <c:v>284.3734</c:v>
                </c:pt>
                <c:pt idx="14705">
                  <c:v>284.40809999999999</c:v>
                </c:pt>
                <c:pt idx="14706">
                  <c:v>284.44290000000001</c:v>
                </c:pt>
                <c:pt idx="14707">
                  <c:v>284.47770000000003</c:v>
                </c:pt>
                <c:pt idx="14708">
                  <c:v>284.51240000000001</c:v>
                </c:pt>
                <c:pt idx="14709">
                  <c:v>284.54719999999998</c:v>
                </c:pt>
                <c:pt idx="14710">
                  <c:v>284.58199999999999</c:v>
                </c:pt>
                <c:pt idx="14711">
                  <c:v>284.61669999999998</c:v>
                </c:pt>
                <c:pt idx="14712">
                  <c:v>284.6515</c:v>
                </c:pt>
                <c:pt idx="14713">
                  <c:v>284.68630000000002</c:v>
                </c:pt>
                <c:pt idx="14714">
                  <c:v>284.72109999999998</c:v>
                </c:pt>
                <c:pt idx="14715">
                  <c:v>284.75580000000002</c:v>
                </c:pt>
                <c:pt idx="14716">
                  <c:v>284.79059999999998</c:v>
                </c:pt>
                <c:pt idx="14717">
                  <c:v>284.8254</c:v>
                </c:pt>
                <c:pt idx="14718">
                  <c:v>284.86020000000002</c:v>
                </c:pt>
                <c:pt idx="14719">
                  <c:v>284.89499999999998</c:v>
                </c:pt>
                <c:pt idx="14720">
                  <c:v>284.9298</c:v>
                </c:pt>
                <c:pt idx="14721">
                  <c:v>284.96460000000002</c:v>
                </c:pt>
                <c:pt idx="14722">
                  <c:v>284.99939999999998</c:v>
                </c:pt>
                <c:pt idx="14723">
                  <c:v>285.03410000000002</c:v>
                </c:pt>
                <c:pt idx="14724">
                  <c:v>285.06900000000002</c:v>
                </c:pt>
                <c:pt idx="14725">
                  <c:v>285.10379999999998</c:v>
                </c:pt>
                <c:pt idx="14726">
                  <c:v>285.13850000000002</c:v>
                </c:pt>
                <c:pt idx="14727">
                  <c:v>285.17340000000002</c:v>
                </c:pt>
                <c:pt idx="14728">
                  <c:v>285.20819999999998</c:v>
                </c:pt>
                <c:pt idx="14729">
                  <c:v>285.24299999999999</c:v>
                </c:pt>
                <c:pt idx="14730">
                  <c:v>285.27780000000001</c:v>
                </c:pt>
                <c:pt idx="14731">
                  <c:v>285.31259999999997</c:v>
                </c:pt>
                <c:pt idx="14732">
                  <c:v>285.34739999999999</c:v>
                </c:pt>
                <c:pt idx="14733">
                  <c:v>285.38220000000001</c:v>
                </c:pt>
                <c:pt idx="14734">
                  <c:v>285.4171</c:v>
                </c:pt>
                <c:pt idx="14735">
                  <c:v>285.45190000000002</c:v>
                </c:pt>
                <c:pt idx="14736">
                  <c:v>285.48669999999998</c:v>
                </c:pt>
                <c:pt idx="14737">
                  <c:v>285.5215</c:v>
                </c:pt>
                <c:pt idx="14738">
                  <c:v>285.5564</c:v>
                </c:pt>
                <c:pt idx="14739">
                  <c:v>285.59120000000001</c:v>
                </c:pt>
                <c:pt idx="14740">
                  <c:v>285.62599999999998</c:v>
                </c:pt>
                <c:pt idx="14741">
                  <c:v>285.66090000000003</c:v>
                </c:pt>
                <c:pt idx="14742">
                  <c:v>285.69569999999999</c:v>
                </c:pt>
                <c:pt idx="14743">
                  <c:v>285.73050000000001</c:v>
                </c:pt>
                <c:pt idx="14744">
                  <c:v>285.7654</c:v>
                </c:pt>
                <c:pt idx="14745">
                  <c:v>285.80020000000002</c:v>
                </c:pt>
                <c:pt idx="14746">
                  <c:v>285.83510000000001</c:v>
                </c:pt>
                <c:pt idx="14747">
                  <c:v>285.86989999999997</c:v>
                </c:pt>
                <c:pt idx="14748">
                  <c:v>285.90480000000002</c:v>
                </c:pt>
                <c:pt idx="14749">
                  <c:v>285.93959999999998</c:v>
                </c:pt>
                <c:pt idx="14750">
                  <c:v>285.97449999999998</c:v>
                </c:pt>
                <c:pt idx="14751">
                  <c:v>286.0093</c:v>
                </c:pt>
                <c:pt idx="14752">
                  <c:v>286.04419999999999</c:v>
                </c:pt>
                <c:pt idx="14753">
                  <c:v>286.07900000000001</c:v>
                </c:pt>
                <c:pt idx="14754">
                  <c:v>286.1139</c:v>
                </c:pt>
                <c:pt idx="14755">
                  <c:v>286.14879999999999</c:v>
                </c:pt>
                <c:pt idx="14756">
                  <c:v>286.18369999999999</c:v>
                </c:pt>
                <c:pt idx="14757">
                  <c:v>286.21850000000001</c:v>
                </c:pt>
                <c:pt idx="14758">
                  <c:v>286.2534</c:v>
                </c:pt>
                <c:pt idx="14759">
                  <c:v>286.28829999999999</c:v>
                </c:pt>
                <c:pt idx="14760">
                  <c:v>286.32310000000001</c:v>
                </c:pt>
                <c:pt idx="14761">
                  <c:v>286.358</c:v>
                </c:pt>
                <c:pt idx="14762">
                  <c:v>286.3929</c:v>
                </c:pt>
                <c:pt idx="14763">
                  <c:v>286.42779999999999</c:v>
                </c:pt>
                <c:pt idx="14764">
                  <c:v>286.46260000000001</c:v>
                </c:pt>
                <c:pt idx="14765">
                  <c:v>286.4975</c:v>
                </c:pt>
                <c:pt idx="14766">
                  <c:v>286.5324</c:v>
                </c:pt>
                <c:pt idx="14767">
                  <c:v>286.56729999999999</c:v>
                </c:pt>
                <c:pt idx="14768">
                  <c:v>286.60219999999998</c:v>
                </c:pt>
                <c:pt idx="14769">
                  <c:v>286.63709999999998</c:v>
                </c:pt>
                <c:pt idx="14770">
                  <c:v>286.67200000000003</c:v>
                </c:pt>
                <c:pt idx="14771">
                  <c:v>286.70690000000002</c:v>
                </c:pt>
                <c:pt idx="14772">
                  <c:v>286.74180000000001</c:v>
                </c:pt>
                <c:pt idx="14773">
                  <c:v>286.77670000000001</c:v>
                </c:pt>
                <c:pt idx="14774">
                  <c:v>286.8116</c:v>
                </c:pt>
                <c:pt idx="14775">
                  <c:v>286.84649999999999</c:v>
                </c:pt>
                <c:pt idx="14776">
                  <c:v>286.88139999999999</c:v>
                </c:pt>
                <c:pt idx="14777">
                  <c:v>286.91640000000001</c:v>
                </c:pt>
                <c:pt idx="14778">
                  <c:v>286.9513</c:v>
                </c:pt>
                <c:pt idx="14779">
                  <c:v>286.9862</c:v>
                </c:pt>
                <c:pt idx="14780">
                  <c:v>287.02109999999999</c:v>
                </c:pt>
                <c:pt idx="14781">
                  <c:v>287.05599999999998</c:v>
                </c:pt>
                <c:pt idx="14782">
                  <c:v>287.09089999999998</c:v>
                </c:pt>
                <c:pt idx="14783">
                  <c:v>287.1259</c:v>
                </c:pt>
                <c:pt idx="14784">
                  <c:v>287.16079999999999</c:v>
                </c:pt>
                <c:pt idx="14785">
                  <c:v>287.19569999999999</c:v>
                </c:pt>
                <c:pt idx="14786">
                  <c:v>287.23070000000001</c:v>
                </c:pt>
                <c:pt idx="14787">
                  <c:v>287.26560000000001</c:v>
                </c:pt>
                <c:pt idx="14788">
                  <c:v>287.3005</c:v>
                </c:pt>
                <c:pt idx="14789">
                  <c:v>287.33539999999999</c:v>
                </c:pt>
                <c:pt idx="14790">
                  <c:v>287.37040000000002</c:v>
                </c:pt>
                <c:pt idx="14791">
                  <c:v>287.40530000000001</c:v>
                </c:pt>
                <c:pt idx="14792">
                  <c:v>287.44029999999998</c:v>
                </c:pt>
                <c:pt idx="14793">
                  <c:v>287.47519999999997</c:v>
                </c:pt>
                <c:pt idx="14794">
                  <c:v>287.5102</c:v>
                </c:pt>
                <c:pt idx="14795">
                  <c:v>287.54509999999999</c:v>
                </c:pt>
                <c:pt idx="14796">
                  <c:v>287.58</c:v>
                </c:pt>
                <c:pt idx="14797">
                  <c:v>287.61500000000001</c:v>
                </c:pt>
                <c:pt idx="14798">
                  <c:v>287.64999999999998</c:v>
                </c:pt>
                <c:pt idx="14799">
                  <c:v>287.68490000000003</c:v>
                </c:pt>
                <c:pt idx="14800">
                  <c:v>287.7199</c:v>
                </c:pt>
                <c:pt idx="14801">
                  <c:v>287.75490000000002</c:v>
                </c:pt>
                <c:pt idx="14802">
                  <c:v>287.78980000000001</c:v>
                </c:pt>
                <c:pt idx="14803">
                  <c:v>287.82479999999998</c:v>
                </c:pt>
                <c:pt idx="14804">
                  <c:v>287.85969999999998</c:v>
                </c:pt>
                <c:pt idx="14805">
                  <c:v>287.8947</c:v>
                </c:pt>
                <c:pt idx="14806">
                  <c:v>287.92970000000003</c:v>
                </c:pt>
                <c:pt idx="14807">
                  <c:v>287.96469999999999</c:v>
                </c:pt>
                <c:pt idx="14808">
                  <c:v>287.99959999999999</c:v>
                </c:pt>
                <c:pt idx="14809">
                  <c:v>288.03460000000001</c:v>
                </c:pt>
                <c:pt idx="14810">
                  <c:v>288.06959999999998</c:v>
                </c:pt>
                <c:pt idx="14811">
                  <c:v>288.1046</c:v>
                </c:pt>
                <c:pt idx="14812">
                  <c:v>288.13959999999997</c:v>
                </c:pt>
                <c:pt idx="14813">
                  <c:v>288.1746</c:v>
                </c:pt>
                <c:pt idx="14814">
                  <c:v>288.20960000000002</c:v>
                </c:pt>
                <c:pt idx="14815">
                  <c:v>288.24450000000002</c:v>
                </c:pt>
                <c:pt idx="14816">
                  <c:v>288.27949999999998</c:v>
                </c:pt>
                <c:pt idx="14817">
                  <c:v>288.31450000000001</c:v>
                </c:pt>
                <c:pt idx="14818">
                  <c:v>288.34949999999998</c:v>
                </c:pt>
                <c:pt idx="14819">
                  <c:v>288.38459999999998</c:v>
                </c:pt>
                <c:pt idx="14820">
                  <c:v>288.4196</c:v>
                </c:pt>
                <c:pt idx="14821">
                  <c:v>288.45460000000003</c:v>
                </c:pt>
                <c:pt idx="14822">
                  <c:v>288.4896</c:v>
                </c:pt>
                <c:pt idx="14823">
                  <c:v>288.52460000000002</c:v>
                </c:pt>
                <c:pt idx="14824">
                  <c:v>288.55959999999999</c:v>
                </c:pt>
                <c:pt idx="14825">
                  <c:v>288.59460000000001</c:v>
                </c:pt>
                <c:pt idx="14826">
                  <c:v>288.62959999999998</c:v>
                </c:pt>
                <c:pt idx="14827">
                  <c:v>288.66460000000001</c:v>
                </c:pt>
                <c:pt idx="14828">
                  <c:v>288.69959999999998</c:v>
                </c:pt>
                <c:pt idx="14829">
                  <c:v>288.7346</c:v>
                </c:pt>
                <c:pt idx="14830">
                  <c:v>288.7697</c:v>
                </c:pt>
                <c:pt idx="14831">
                  <c:v>288.80470000000003</c:v>
                </c:pt>
                <c:pt idx="14832">
                  <c:v>288.83980000000003</c:v>
                </c:pt>
                <c:pt idx="14833">
                  <c:v>288.87479999999999</c:v>
                </c:pt>
                <c:pt idx="14834">
                  <c:v>288.90980000000002</c:v>
                </c:pt>
                <c:pt idx="14835">
                  <c:v>288.94479999999999</c:v>
                </c:pt>
                <c:pt idx="14836">
                  <c:v>288.97989999999999</c:v>
                </c:pt>
                <c:pt idx="14837">
                  <c:v>289.01490000000001</c:v>
                </c:pt>
                <c:pt idx="14838">
                  <c:v>289.05</c:v>
                </c:pt>
                <c:pt idx="14839">
                  <c:v>289.08499999999998</c:v>
                </c:pt>
                <c:pt idx="14840">
                  <c:v>289.12009999999998</c:v>
                </c:pt>
                <c:pt idx="14841">
                  <c:v>289.1551</c:v>
                </c:pt>
                <c:pt idx="14842">
                  <c:v>289.1902</c:v>
                </c:pt>
                <c:pt idx="14843">
                  <c:v>289.22519999999997</c:v>
                </c:pt>
                <c:pt idx="14844">
                  <c:v>289.26029999999997</c:v>
                </c:pt>
                <c:pt idx="14845">
                  <c:v>289.2953</c:v>
                </c:pt>
                <c:pt idx="14846">
                  <c:v>289.3304</c:v>
                </c:pt>
                <c:pt idx="14847">
                  <c:v>289.36540000000002</c:v>
                </c:pt>
                <c:pt idx="14848">
                  <c:v>289.40050000000002</c:v>
                </c:pt>
                <c:pt idx="14849">
                  <c:v>289.43549999999999</c:v>
                </c:pt>
                <c:pt idx="14850">
                  <c:v>289.47059999999999</c:v>
                </c:pt>
                <c:pt idx="14851">
                  <c:v>289.50569999999999</c:v>
                </c:pt>
                <c:pt idx="14852">
                  <c:v>289.54070000000002</c:v>
                </c:pt>
                <c:pt idx="14853">
                  <c:v>289.57580000000002</c:v>
                </c:pt>
                <c:pt idx="14854">
                  <c:v>289.61090000000002</c:v>
                </c:pt>
                <c:pt idx="14855">
                  <c:v>289.64600000000002</c:v>
                </c:pt>
                <c:pt idx="14856">
                  <c:v>289.68110000000001</c:v>
                </c:pt>
                <c:pt idx="14857">
                  <c:v>289.71609999999998</c:v>
                </c:pt>
                <c:pt idx="14858">
                  <c:v>289.75119999999998</c:v>
                </c:pt>
                <c:pt idx="14859">
                  <c:v>289.78629999999998</c:v>
                </c:pt>
                <c:pt idx="14860">
                  <c:v>289.82139999999998</c:v>
                </c:pt>
                <c:pt idx="14861">
                  <c:v>289.85649999999998</c:v>
                </c:pt>
                <c:pt idx="14862">
                  <c:v>289.89159999999998</c:v>
                </c:pt>
                <c:pt idx="14863">
                  <c:v>289.92669999999998</c:v>
                </c:pt>
                <c:pt idx="14864">
                  <c:v>289.96179999999998</c:v>
                </c:pt>
                <c:pt idx="14865">
                  <c:v>289.99689999999998</c:v>
                </c:pt>
                <c:pt idx="14866">
                  <c:v>290.03199999999998</c:v>
                </c:pt>
                <c:pt idx="14867">
                  <c:v>290.06709999999998</c:v>
                </c:pt>
                <c:pt idx="14868">
                  <c:v>290.10219999999998</c:v>
                </c:pt>
                <c:pt idx="14869">
                  <c:v>290.13729999999998</c:v>
                </c:pt>
                <c:pt idx="14870">
                  <c:v>290.17239999999998</c:v>
                </c:pt>
                <c:pt idx="14871">
                  <c:v>290.20749999999998</c:v>
                </c:pt>
                <c:pt idx="14872">
                  <c:v>290.24259999999998</c:v>
                </c:pt>
                <c:pt idx="14873">
                  <c:v>290.27769999999998</c:v>
                </c:pt>
                <c:pt idx="14874">
                  <c:v>290.31279999999998</c:v>
                </c:pt>
                <c:pt idx="14875">
                  <c:v>290.34800000000001</c:v>
                </c:pt>
                <c:pt idx="14876">
                  <c:v>290.38310000000001</c:v>
                </c:pt>
                <c:pt idx="14877">
                  <c:v>290.41820000000001</c:v>
                </c:pt>
                <c:pt idx="14878">
                  <c:v>290.45330000000001</c:v>
                </c:pt>
                <c:pt idx="14879">
                  <c:v>290.48849999999999</c:v>
                </c:pt>
                <c:pt idx="14880">
                  <c:v>290.52359999999999</c:v>
                </c:pt>
                <c:pt idx="14881">
                  <c:v>290.55869999999999</c:v>
                </c:pt>
                <c:pt idx="14882">
                  <c:v>290.59390000000002</c:v>
                </c:pt>
                <c:pt idx="14883">
                  <c:v>290.62900000000002</c:v>
                </c:pt>
                <c:pt idx="14884">
                  <c:v>290.66419999999999</c:v>
                </c:pt>
                <c:pt idx="14885">
                  <c:v>290.69929999999999</c:v>
                </c:pt>
                <c:pt idx="14886">
                  <c:v>290.73439999999999</c:v>
                </c:pt>
                <c:pt idx="14887">
                  <c:v>290.76960000000003</c:v>
                </c:pt>
                <c:pt idx="14888">
                  <c:v>290.80470000000003</c:v>
                </c:pt>
                <c:pt idx="14889">
                  <c:v>290.8399</c:v>
                </c:pt>
                <c:pt idx="14890">
                  <c:v>290.875</c:v>
                </c:pt>
                <c:pt idx="14891">
                  <c:v>290.91019999999997</c:v>
                </c:pt>
                <c:pt idx="14892">
                  <c:v>290.94529999999997</c:v>
                </c:pt>
                <c:pt idx="14893">
                  <c:v>290.98050000000001</c:v>
                </c:pt>
                <c:pt idx="14894">
                  <c:v>291.01569999999998</c:v>
                </c:pt>
                <c:pt idx="14895">
                  <c:v>291.05079999999998</c:v>
                </c:pt>
                <c:pt idx="14896">
                  <c:v>291.08600000000001</c:v>
                </c:pt>
                <c:pt idx="14897">
                  <c:v>291.12110000000001</c:v>
                </c:pt>
                <c:pt idx="14898">
                  <c:v>291.15629999999999</c:v>
                </c:pt>
                <c:pt idx="14899">
                  <c:v>291.19150000000002</c:v>
                </c:pt>
                <c:pt idx="14900">
                  <c:v>291.22669999999999</c:v>
                </c:pt>
                <c:pt idx="14901">
                  <c:v>291.26179999999999</c:v>
                </c:pt>
                <c:pt idx="14902">
                  <c:v>291.29700000000003</c:v>
                </c:pt>
                <c:pt idx="14903">
                  <c:v>291.3322</c:v>
                </c:pt>
                <c:pt idx="14904">
                  <c:v>291.36739999999998</c:v>
                </c:pt>
                <c:pt idx="14905">
                  <c:v>291.40260000000001</c:v>
                </c:pt>
                <c:pt idx="14906">
                  <c:v>291.43770000000001</c:v>
                </c:pt>
                <c:pt idx="14907">
                  <c:v>291.47289999999998</c:v>
                </c:pt>
                <c:pt idx="14908">
                  <c:v>291.50810000000001</c:v>
                </c:pt>
                <c:pt idx="14909">
                  <c:v>291.54329999999999</c:v>
                </c:pt>
                <c:pt idx="14910">
                  <c:v>291.57850000000002</c:v>
                </c:pt>
                <c:pt idx="14911">
                  <c:v>291.61369999999999</c:v>
                </c:pt>
                <c:pt idx="14912">
                  <c:v>291.64890000000003</c:v>
                </c:pt>
                <c:pt idx="14913">
                  <c:v>291.6841</c:v>
                </c:pt>
                <c:pt idx="14914">
                  <c:v>291.71929999999998</c:v>
                </c:pt>
                <c:pt idx="14915">
                  <c:v>291.75450000000001</c:v>
                </c:pt>
                <c:pt idx="14916">
                  <c:v>291.78969999999998</c:v>
                </c:pt>
                <c:pt idx="14917">
                  <c:v>291.82490000000001</c:v>
                </c:pt>
                <c:pt idx="14918">
                  <c:v>291.86009999999999</c:v>
                </c:pt>
                <c:pt idx="14919">
                  <c:v>291.89530000000002</c:v>
                </c:pt>
                <c:pt idx="14920">
                  <c:v>291.93049999999999</c:v>
                </c:pt>
                <c:pt idx="14921">
                  <c:v>291.9658</c:v>
                </c:pt>
                <c:pt idx="14922">
                  <c:v>292.00099999999998</c:v>
                </c:pt>
                <c:pt idx="14923">
                  <c:v>292.03620000000001</c:v>
                </c:pt>
                <c:pt idx="14924">
                  <c:v>292.07139999999998</c:v>
                </c:pt>
                <c:pt idx="14925">
                  <c:v>292.10669999999999</c:v>
                </c:pt>
                <c:pt idx="14926">
                  <c:v>292.14190000000002</c:v>
                </c:pt>
                <c:pt idx="14927">
                  <c:v>292.1771</c:v>
                </c:pt>
                <c:pt idx="14928">
                  <c:v>292.21230000000003</c:v>
                </c:pt>
                <c:pt idx="14929">
                  <c:v>292.24759999999998</c:v>
                </c:pt>
                <c:pt idx="14930">
                  <c:v>292.28280000000001</c:v>
                </c:pt>
                <c:pt idx="14931">
                  <c:v>292.31810000000002</c:v>
                </c:pt>
                <c:pt idx="14932">
                  <c:v>292.35329999999999</c:v>
                </c:pt>
                <c:pt idx="14933">
                  <c:v>292.38850000000002</c:v>
                </c:pt>
                <c:pt idx="14934">
                  <c:v>292.42380000000003</c:v>
                </c:pt>
                <c:pt idx="14935">
                  <c:v>292.459</c:v>
                </c:pt>
                <c:pt idx="14936">
                  <c:v>292.49430000000001</c:v>
                </c:pt>
                <c:pt idx="14937">
                  <c:v>292.52949999999998</c:v>
                </c:pt>
                <c:pt idx="14938">
                  <c:v>292.56479999999999</c:v>
                </c:pt>
                <c:pt idx="14939">
                  <c:v>292.60000000000002</c:v>
                </c:pt>
                <c:pt idx="14940">
                  <c:v>292.63529999999997</c:v>
                </c:pt>
                <c:pt idx="14941">
                  <c:v>292.67059999999998</c:v>
                </c:pt>
                <c:pt idx="14942">
                  <c:v>292.70580000000001</c:v>
                </c:pt>
                <c:pt idx="14943">
                  <c:v>292.74110000000002</c:v>
                </c:pt>
                <c:pt idx="14944">
                  <c:v>292.77640000000002</c:v>
                </c:pt>
                <c:pt idx="14945">
                  <c:v>292.8116</c:v>
                </c:pt>
                <c:pt idx="14946">
                  <c:v>292.84690000000001</c:v>
                </c:pt>
                <c:pt idx="14947">
                  <c:v>292.88220000000001</c:v>
                </c:pt>
                <c:pt idx="14948">
                  <c:v>292.91739999999999</c:v>
                </c:pt>
                <c:pt idx="14949">
                  <c:v>292.95269999999999</c:v>
                </c:pt>
                <c:pt idx="14950">
                  <c:v>292.988</c:v>
                </c:pt>
                <c:pt idx="14951">
                  <c:v>293.02330000000001</c:v>
                </c:pt>
                <c:pt idx="14952">
                  <c:v>293.05860000000001</c:v>
                </c:pt>
                <c:pt idx="14953">
                  <c:v>293.09379999999999</c:v>
                </c:pt>
                <c:pt idx="14954">
                  <c:v>293.12909999999999</c:v>
                </c:pt>
                <c:pt idx="14955">
                  <c:v>293.1644</c:v>
                </c:pt>
                <c:pt idx="14956">
                  <c:v>293.19970000000001</c:v>
                </c:pt>
                <c:pt idx="14957">
                  <c:v>293.23500000000001</c:v>
                </c:pt>
                <c:pt idx="14958">
                  <c:v>293.27030000000002</c:v>
                </c:pt>
                <c:pt idx="14959">
                  <c:v>293.30560000000003</c:v>
                </c:pt>
                <c:pt idx="14960">
                  <c:v>293.34089999999998</c:v>
                </c:pt>
                <c:pt idx="14961">
                  <c:v>293.37619999999998</c:v>
                </c:pt>
                <c:pt idx="14962">
                  <c:v>293.41149999999999</c:v>
                </c:pt>
                <c:pt idx="14963">
                  <c:v>293.4468</c:v>
                </c:pt>
                <c:pt idx="14964">
                  <c:v>293.4821</c:v>
                </c:pt>
                <c:pt idx="14965">
                  <c:v>293.51740000000001</c:v>
                </c:pt>
                <c:pt idx="14966">
                  <c:v>293.55270000000002</c:v>
                </c:pt>
                <c:pt idx="14967">
                  <c:v>293.5881</c:v>
                </c:pt>
                <c:pt idx="14968">
                  <c:v>293.6234</c:v>
                </c:pt>
                <c:pt idx="14969">
                  <c:v>293.65870000000001</c:v>
                </c:pt>
                <c:pt idx="14970">
                  <c:v>293.69400000000002</c:v>
                </c:pt>
                <c:pt idx="14971">
                  <c:v>293.72930000000002</c:v>
                </c:pt>
                <c:pt idx="14972">
                  <c:v>293.7647</c:v>
                </c:pt>
                <c:pt idx="14973">
                  <c:v>293.8</c:v>
                </c:pt>
                <c:pt idx="14974">
                  <c:v>293.83530000000002</c:v>
                </c:pt>
                <c:pt idx="14975">
                  <c:v>293.8707</c:v>
                </c:pt>
                <c:pt idx="14976">
                  <c:v>293.90600000000001</c:v>
                </c:pt>
                <c:pt idx="14977">
                  <c:v>293.94130000000001</c:v>
                </c:pt>
                <c:pt idx="14978">
                  <c:v>293.97669999999999</c:v>
                </c:pt>
                <c:pt idx="14979">
                  <c:v>294.012</c:v>
                </c:pt>
                <c:pt idx="14980">
                  <c:v>294.04739999999998</c:v>
                </c:pt>
                <c:pt idx="14981">
                  <c:v>294.08269999999999</c:v>
                </c:pt>
                <c:pt idx="14982">
                  <c:v>294.11799999999999</c:v>
                </c:pt>
                <c:pt idx="14983">
                  <c:v>294.15339999999998</c:v>
                </c:pt>
                <c:pt idx="14984">
                  <c:v>294.18880000000001</c:v>
                </c:pt>
                <c:pt idx="14985">
                  <c:v>294.22410000000002</c:v>
                </c:pt>
                <c:pt idx="14986">
                  <c:v>294.2595</c:v>
                </c:pt>
                <c:pt idx="14987">
                  <c:v>294.29480000000001</c:v>
                </c:pt>
                <c:pt idx="14988">
                  <c:v>294.33019999999999</c:v>
                </c:pt>
                <c:pt idx="14989">
                  <c:v>294.3655</c:v>
                </c:pt>
                <c:pt idx="14990">
                  <c:v>294.40089999999998</c:v>
                </c:pt>
                <c:pt idx="14991">
                  <c:v>294.43619999999999</c:v>
                </c:pt>
                <c:pt idx="14992">
                  <c:v>294.47160000000002</c:v>
                </c:pt>
                <c:pt idx="14993">
                  <c:v>294.50700000000001</c:v>
                </c:pt>
                <c:pt idx="14994">
                  <c:v>294.54239999999999</c:v>
                </c:pt>
                <c:pt idx="14995">
                  <c:v>294.57780000000002</c:v>
                </c:pt>
                <c:pt idx="14996">
                  <c:v>294.61309999999997</c:v>
                </c:pt>
                <c:pt idx="14997">
                  <c:v>294.64850000000001</c:v>
                </c:pt>
                <c:pt idx="14998">
                  <c:v>294.68389999999999</c:v>
                </c:pt>
                <c:pt idx="14999">
                  <c:v>294.71929999999998</c:v>
                </c:pt>
                <c:pt idx="15000">
                  <c:v>294.75459999999998</c:v>
                </c:pt>
                <c:pt idx="15001">
                  <c:v>294.79000000000002</c:v>
                </c:pt>
                <c:pt idx="15002">
                  <c:v>294.8254</c:v>
                </c:pt>
                <c:pt idx="15003">
                  <c:v>294.86079999999998</c:v>
                </c:pt>
                <c:pt idx="15004">
                  <c:v>294.89620000000002</c:v>
                </c:pt>
                <c:pt idx="15005">
                  <c:v>294.9316</c:v>
                </c:pt>
                <c:pt idx="15006">
                  <c:v>294.96699999999998</c:v>
                </c:pt>
                <c:pt idx="15007">
                  <c:v>295.00240000000002</c:v>
                </c:pt>
                <c:pt idx="15008">
                  <c:v>295.0378</c:v>
                </c:pt>
                <c:pt idx="15009">
                  <c:v>295.07319999999999</c:v>
                </c:pt>
                <c:pt idx="15010">
                  <c:v>295.10860000000002</c:v>
                </c:pt>
                <c:pt idx="15011">
                  <c:v>295.14400000000001</c:v>
                </c:pt>
                <c:pt idx="15012">
                  <c:v>295.17939999999999</c:v>
                </c:pt>
                <c:pt idx="15013">
                  <c:v>295.21480000000003</c:v>
                </c:pt>
                <c:pt idx="15014">
                  <c:v>295.25029999999998</c:v>
                </c:pt>
                <c:pt idx="15015">
                  <c:v>295.28570000000002</c:v>
                </c:pt>
                <c:pt idx="15016">
                  <c:v>295.3211</c:v>
                </c:pt>
                <c:pt idx="15017">
                  <c:v>295.35649999999998</c:v>
                </c:pt>
                <c:pt idx="15018">
                  <c:v>295.39190000000002</c:v>
                </c:pt>
                <c:pt idx="15019">
                  <c:v>295.42739999999998</c:v>
                </c:pt>
                <c:pt idx="15020">
                  <c:v>295.46280000000002</c:v>
                </c:pt>
                <c:pt idx="15021">
                  <c:v>295.4982</c:v>
                </c:pt>
                <c:pt idx="15022">
                  <c:v>295.53370000000001</c:v>
                </c:pt>
                <c:pt idx="15023">
                  <c:v>295.56909999999999</c:v>
                </c:pt>
                <c:pt idx="15024">
                  <c:v>295.60449999999997</c:v>
                </c:pt>
                <c:pt idx="15025">
                  <c:v>295.64</c:v>
                </c:pt>
                <c:pt idx="15026">
                  <c:v>295.67540000000002</c:v>
                </c:pt>
                <c:pt idx="15027">
                  <c:v>295.71080000000001</c:v>
                </c:pt>
                <c:pt idx="15028">
                  <c:v>295.74630000000002</c:v>
                </c:pt>
                <c:pt idx="15029">
                  <c:v>295.7817</c:v>
                </c:pt>
                <c:pt idx="15030">
                  <c:v>295.81720000000001</c:v>
                </c:pt>
                <c:pt idx="15031">
                  <c:v>295.8526</c:v>
                </c:pt>
                <c:pt idx="15032">
                  <c:v>295.88810000000001</c:v>
                </c:pt>
                <c:pt idx="15033">
                  <c:v>295.92360000000002</c:v>
                </c:pt>
                <c:pt idx="15034">
                  <c:v>295.959</c:v>
                </c:pt>
                <c:pt idx="15035">
                  <c:v>295.99450000000002</c:v>
                </c:pt>
                <c:pt idx="15036">
                  <c:v>296.0299</c:v>
                </c:pt>
                <c:pt idx="15037">
                  <c:v>296.06540000000001</c:v>
                </c:pt>
                <c:pt idx="15038">
                  <c:v>296.10090000000002</c:v>
                </c:pt>
                <c:pt idx="15039">
                  <c:v>296.13630000000001</c:v>
                </c:pt>
                <c:pt idx="15040">
                  <c:v>296.17180000000002</c:v>
                </c:pt>
                <c:pt idx="15041">
                  <c:v>296.20729999999998</c:v>
                </c:pt>
                <c:pt idx="15042">
                  <c:v>296.24270000000001</c:v>
                </c:pt>
                <c:pt idx="15043">
                  <c:v>296.27820000000003</c:v>
                </c:pt>
                <c:pt idx="15044">
                  <c:v>296.31369999999998</c:v>
                </c:pt>
                <c:pt idx="15045">
                  <c:v>296.3492</c:v>
                </c:pt>
                <c:pt idx="15046">
                  <c:v>296.38470000000001</c:v>
                </c:pt>
                <c:pt idx="15047">
                  <c:v>296.42009999999999</c:v>
                </c:pt>
                <c:pt idx="15048">
                  <c:v>296.4556</c:v>
                </c:pt>
                <c:pt idx="15049">
                  <c:v>296.49110000000002</c:v>
                </c:pt>
                <c:pt idx="15050">
                  <c:v>296.52659999999997</c:v>
                </c:pt>
                <c:pt idx="15051">
                  <c:v>296.56209999999999</c:v>
                </c:pt>
                <c:pt idx="15052">
                  <c:v>296.5976</c:v>
                </c:pt>
                <c:pt idx="15053">
                  <c:v>296.63310000000001</c:v>
                </c:pt>
                <c:pt idx="15054">
                  <c:v>296.66860000000003</c:v>
                </c:pt>
                <c:pt idx="15055">
                  <c:v>296.70409999999998</c:v>
                </c:pt>
                <c:pt idx="15056">
                  <c:v>296.7396</c:v>
                </c:pt>
                <c:pt idx="15057">
                  <c:v>296.77510000000001</c:v>
                </c:pt>
                <c:pt idx="15058">
                  <c:v>296.81060000000002</c:v>
                </c:pt>
                <c:pt idx="15059">
                  <c:v>296.84609999999998</c:v>
                </c:pt>
                <c:pt idx="15060">
                  <c:v>296.88170000000002</c:v>
                </c:pt>
                <c:pt idx="15061">
                  <c:v>296.91719999999998</c:v>
                </c:pt>
                <c:pt idx="15062">
                  <c:v>296.95269999999999</c:v>
                </c:pt>
                <c:pt idx="15063">
                  <c:v>296.98820000000001</c:v>
                </c:pt>
                <c:pt idx="15064">
                  <c:v>297.02370000000002</c:v>
                </c:pt>
                <c:pt idx="15065">
                  <c:v>297.05919999999998</c:v>
                </c:pt>
                <c:pt idx="15066">
                  <c:v>297.09480000000002</c:v>
                </c:pt>
                <c:pt idx="15067">
                  <c:v>297.13029999999998</c:v>
                </c:pt>
                <c:pt idx="15068">
                  <c:v>297.16579999999999</c:v>
                </c:pt>
                <c:pt idx="15069">
                  <c:v>297.20139999999998</c:v>
                </c:pt>
                <c:pt idx="15070">
                  <c:v>297.23689999999999</c:v>
                </c:pt>
                <c:pt idx="15071">
                  <c:v>297.2724</c:v>
                </c:pt>
                <c:pt idx="15072">
                  <c:v>297.30799999999999</c:v>
                </c:pt>
                <c:pt idx="15073">
                  <c:v>297.34350000000001</c:v>
                </c:pt>
                <c:pt idx="15074">
                  <c:v>297.37909999999999</c:v>
                </c:pt>
                <c:pt idx="15075">
                  <c:v>297.41460000000001</c:v>
                </c:pt>
                <c:pt idx="15076">
                  <c:v>297.45010000000002</c:v>
                </c:pt>
                <c:pt idx="15077">
                  <c:v>297.48570000000001</c:v>
                </c:pt>
                <c:pt idx="15078">
                  <c:v>297.52120000000002</c:v>
                </c:pt>
                <c:pt idx="15079">
                  <c:v>297.55680000000001</c:v>
                </c:pt>
                <c:pt idx="15080">
                  <c:v>297.59230000000002</c:v>
                </c:pt>
                <c:pt idx="15081">
                  <c:v>297.62790000000001</c:v>
                </c:pt>
                <c:pt idx="15082">
                  <c:v>297.6635</c:v>
                </c:pt>
                <c:pt idx="15083">
                  <c:v>297.69900000000001</c:v>
                </c:pt>
                <c:pt idx="15084">
                  <c:v>297.7346</c:v>
                </c:pt>
                <c:pt idx="15085">
                  <c:v>297.77010000000001</c:v>
                </c:pt>
                <c:pt idx="15086">
                  <c:v>297.8057</c:v>
                </c:pt>
                <c:pt idx="15087">
                  <c:v>297.84129999999999</c:v>
                </c:pt>
                <c:pt idx="15088">
                  <c:v>297.87689999999998</c:v>
                </c:pt>
                <c:pt idx="15089">
                  <c:v>297.91239999999999</c:v>
                </c:pt>
                <c:pt idx="15090">
                  <c:v>297.94799999999998</c:v>
                </c:pt>
                <c:pt idx="15091">
                  <c:v>297.98360000000002</c:v>
                </c:pt>
                <c:pt idx="15092">
                  <c:v>298.01920000000001</c:v>
                </c:pt>
                <c:pt idx="15093">
                  <c:v>298.05470000000003</c:v>
                </c:pt>
                <c:pt idx="15094">
                  <c:v>298.09030000000001</c:v>
                </c:pt>
                <c:pt idx="15095">
                  <c:v>298.1259</c:v>
                </c:pt>
                <c:pt idx="15096">
                  <c:v>298.16149999999999</c:v>
                </c:pt>
                <c:pt idx="15097">
                  <c:v>298.19709999999998</c:v>
                </c:pt>
                <c:pt idx="15098">
                  <c:v>298.23270000000002</c:v>
                </c:pt>
                <c:pt idx="15099">
                  <c:v>298.26830000000001</c:v>
                </c:pt>
                <c:pt idx="15100">
                  <c:v>298.3039</c:v>
                </c:pt>
                <c:pt idx="15101">
                  <c:v>298.33949999999999</c:v>
                </c:pt>
                <c:pt idx="15102">
                  <c:v>298.37509999999997</c:v>
                </c:pt>
                <c:pt idx="15103">
                  <c:v>298.41070000000002</c:v>
                </c:pt>
                <c:pt idx="15104">
                  <c:v>298.44630000000001</c:v>
                </c:pt>
                <c:pt idx="15105">
                  <c:v>298.4819</c:v>
                </c:pt>
                <c:pt idx="15106">
                  <c:v>298.51749999999998</c:v>
                </c:pt>
                <c:pt idx="15107">
                  <c:v>298.55309999999997</c:v>
                </c:pt>
                <c:pt idx="15108">
                  <c:v>298.58870000000002</c:v>
                </c:pt>
                <c:pt idx="15109">
                  <c:v>298.62439999999998</c:v>
                </c:pt>
                <c:pt idx="15110">
                  <c:v>298.66000000000003</c:v>
                </c:pt>
                <c:pt idx="15111">
                  <c:v>298.69560000000001</c:v>
                </c:pt>
                <c:pt idx="15112">
                  <c:v>298.7312</c:v>
                </c:pt>
                <c:pt idx="15113">
                  <c:v>298.76679999999999</c:v>
                </c:pt>
                <c:pt idx="15114">
                  <c:v>298.80250000000001</c:v>
                </c:pt>
                <c:pt idx="15115">
                  <c:v>298.8381</c:v>
                </c:pt>
                <c:pt idx="15116">
                  <c:v>298.87369999999999</c:v>
                </c:pt>
                <c:pt idx="15117">
                  <c:v>298.90940000000001</c:v>
                </c:pt>
                <c:pt idx="15118">
                  <c:v>298.94499999999999</c:v>
                </c:pt>
                <c:pt idx="15119">
                  <c:v>298.98070000000001</c:v>
                </c:pt>
                <c:pt idx="15120">
                  <c:v>299.0163</c:v>
                </c:pt>
                <c:pt idx="15121">
                  <c:v>299.05189999999999</c:v>
                </c:pt>
                <c:pt idx="15122">
                  <c:v>299.08760000000001</c:v>
                </c:pt>
                <c:pt idx="15123">
                  <c:v>299.1232</c:v>
                </c:pt>
                <c:pt idx="15124">
                  <c:v>299.15890000000002</c:v>
                </c:pt>
                <c:pt idx="15125">
                  <c:v>299.19450000000001</c:v>
                </c:pt>
                <c:pt idx="15126">
                  <c:v>299.23020000000002</c:v>
                </c:pt>
                <c:pt idx="15127">
                  <c:v>299.26580000000001</c:v>
                </c:pt>
                <c:pt idx="15128">
                  <c:v>299.30149999999998</c:v>
                </c:pt>
                <c:pt idx="15129">
                  <c:v>299.3372</c:v>
                </c:pt>
                <c:pt idx="15130">
                  <c:v>299.37279999999998</c:v>
                </c:pt>
                <c:pt idx="15131">
                  <c:v>299.4085</c:v>
                </c:pt>
                <c:pt idx="15132">
                  <c:v>299.44409999999999</c:v>
                </c:pt>
                <c:pt idx="15133">
                  <c:v>299.47980000000001</c:v>
                </c:pt>
                <c:pt idx="15134">
                  <c:v>299.51549999999997</c:v>
                </c:pt>
                <c:pt idx="15135">
                  <c:v>299.55110000000002</c:v>
                </c:pt>
                <c:pt idx="15136">
                  <c:v>299.58679999999998</c:v>
                </c:pt>
                <c:pt idx="15137">
                  <c:v>299.6225</c:v>
                </c:pt>
                <c:pt idx="15138">
                  <c:v>299.65820000000002</c:v>
                </c:pt>
                <c:pt idx="15139">
                  <c:v>299.69380000000001</c:v>
                </c:pt>
                <c:pt idx="15140">
                  <c:v>299.72949999999997</c:v>
                </c:pt>
                <c:pt idx="15141">
                  <c:v>299.76519999999999</c:v>
                </c:pt>
                <c:pt idx="15142">
                  <c:v>299.80090000000001</c:v>
                </c:pt>
                <c:pt idx="15143">
                  <c:v>299.83659999999998</c:v>
                </c:pt>
                <c:pt idx="15144">
                  <c:v>299.8723</c:v>
                </c:pt>
                <c:pt idx="15145">
                  <c:v>299.90800000000002</c:v>
                </c:pt>
                <c:pt idx="15146">
                  <c:v>299.94369999999998</c:v>
                </c:pt>
                <c:pt idx="15147">
                  <c:v>299.9794</c:v>
                </c:pt>
                <c:pt idx="15148">
                  <c:v>300.01510000000002</c:v>
                </c:pt>
                <c:pt idx="15149">
                  <c:v>300.05079999999998</c:v>
                </c:pt>
                <c:pt idx="15150">
                  <c:v>300.0865</c:v>
                </c:pt>
                <c:pt idx="15151">
                  <c:v>300.12220000000002</c:v>
                </c:pt>
                <c:pt idx="15152">
                  <c:v>300.15789999999998</c:v>
                </c:pt>
                <c:pt idx="15153">
                  <c:v>300.1936</c:v>
                </c:pt>
                <c:pt idx="15154">
                  <c:v>300.22930000000002</c:v>
                </c:pt>
                <c:pt idx="15155">
                  <c:v>300.26499999999999</c:v>
                </c:pt>
                <c:pt idx="15156">
                  <c:v>300.30079999999998</c:v>
                </c:pt>
                <c:pt idx="15157">
                  <c:v>300.3365</c:v>
                </c:pt>
                <c:pt idx="15158">
                  <c:v>300.37220000000002</c:v>
                </c:pt>
                <c:pt idx="15159">
                  <c:v>300.40789999999998</c:v>
                </c:pt>
                <c:pt idx="15160">
                  <c:v>300.4436</c:v>
                </c:pt>
                <c:pt idx="15161">
                  <c:v>300.4794</c:v>
                </c:pt>
                <c:pt idx="15162">
                  <c:v>300.51510000000002</c:v>
                </c:pt>
                <c:pt idx="15163">
                  <c:v>300.55079999999998</c:v>
                </c:pt>
                <c:pt idx="15164">
                  <c:v>300.5865</c:v>
                </c:pt>
                <c:pt idx="15165">
                  <c:v>300.6223</c:v>
                </c:pt>
                <c:pt idx="15166">
                  <c:v>300.65800000000002</c:v>
                </c:pt>
                <c:pt idx="15167">
                  <c:v>300.69380000000001</c:v>
                </c:pt>
                <c:pt idx="15168">
                  <c:v>300.72949999999997</c:v>
                </c:pt>
                <c:pt idx="15169">
                  <c:v>300.76530000000002</c:v>
                </c:pt>
                <c:pt idx="15170">
                  <c:v>300.80099999999999</c:v>
                </c:pt>
                <c:pt idx="15171">
                  <c:v>300.83679999999998</c:v>
                </c:pt>
                <c:pt idx="15172">
                  <c:v>300.8725</c:v>
                </c:pt>
                <c:pt idx="15173">
                  <c:v>300.9083</c:v>
                </c:pt>
                <c:pt idx="15174">
                  <c:v>300.94400000000002</c:v>
                </c:pt>
                <c:pt idx="15175">
                  <c:v>300.97980000000001</c:v>
                </c:pt>
                <c:pt idx="15176">
                  <c:v>301.01549999999997</c:v>
                </c:pt>
                <c:pt idx="15177">
                  <c:v>301.05130000000003</c:v>
                </c:pt>
                <c:pt idx="15178">
                  <c:v>301.08699999999999</c:v>
                </c:pt>
                <c:pt idx="15179">
                  <c:v>301.12279999999998</c:v>
                </c:pt>
                <c:pt idx="15180">
                  <c:v>301.15859999999998</c:v>
                </c:pt>
                <c:pt idx="15181">
                  <c:v>301.1943</c:v>
                </c:pt>
                <c:pt idx="15182">
                  <c:v>301.23009999999999</c:v>
                </c:pt>
                <c:pt idx="15183">
                  <c:v>301.26589999999999</c:v>
                </c:pt>
                <c:pt idx="15184">
                  <c:v>301.30169999999998</c:v>
                </c:pt>
                <c:pt idx="15185">
                  <c:v>301.33749999999998</c:v>
                </c:pt>
                <c:pt idx="15186">
                  <c:v>301.3732</c:v>
                </c:pt>
                <c:pt idx="15187">
                  <c:v>301.40899999999999</c:v>
                </c:pt>
                <c:pt idx="15188">
                  <c:v>301.44479999999999</c:v>
                </c:pt>
                <c:pt idx="15189">
                  <c:v>301.48059999999998</c:v>
                </c:pt>
                <c:pt idx="15190">
                  <c:v>301.51639999999998</c:v>
                </c:pt>
                <c:pt idx="15191">
                  <c:v>301.55220000000003</c:v>
                </c:pt>
                <c:pt idx="15192">
                  <c:v>301.58800000000002</c:v>
                </c:pt>
                <c:pt idx="15193">
                  <c:v>301.62369999999999</c:v>
                </c:pt>
                <c:pt idx="15194">
                  <c:v>301.65949999999998</c:v>
                </c:pt>
                <c:pt idx="15195">
                  <c:v>301.69529999999997</c:v>
                </c:pt>
                <c:pt idx="15196">
                  <c:v>301.73110000000003</c:v>
                </c:pt>
                <c:pt idx="15197">
                  <c:v>301.76690000000002</c:v>
                </c:pt>
                <c:pt idx="15198">
                  <c:v>301.80279999999999</c:v>
                </c:pt>
                <c:pt idx="15199">
                  <c:v>301.83859999999999</c:v>
                </c:pt>
                <c:pt idx="15200">
                  <c:v>301.87439999999998</c:v>
                </c:pt>
                <c:pt idx="15201">
                  <c:v>301.91019999999997</c:v>
                </c:pt>
                <c:pt idx="15202">
                  <c:v>301.94600000000003</c:v>
                </c:pt>
                <c:pt idx="15203">
                  <c:v>301.98180000000002</c:v>
                </c:pt>
                <c:pt idx="15204">
                  <c:v>302.01760000000002</c:v>
                </c:pt>
                <c:pt idx="15205">
                  <c:v>302.05349999999999</c:v>
                </c:pt>
                <c:pt idx="15206">
                  <c:v>302.08929999999998</c:v>
                </c:pt>
                <c:pt idx="15207">
                  <c:v>302.12509999999997</c:v>
                </c:pt>
                <c:pt idx="15208">
                  <c:v>302.16090000000003</c:v>
                </c:pt>
                <c:pt idx="15209">
                  <c:v>302.19670000000002</c:v>
                </c:pt>
                <c:pt idx="15210">
                  <c:v>302.23259999999999</c:v>
                </c:pt>
                <c:pt idx="15211">
                  <c:v>302.26839999999999</c:v>
                </c:pt>
                <c:pt idx="15212">
                  <c:v>302.30430000000001</c:v>
                </c:pt>
                <c:pt idx="15213">
                  <c:v>302.34010000000001</c:v>
                </c:pt>
                <c:pt idx="15214">
                  <c:v>302.3759</c:v>
                </c:pt>
                <c:pt idx="15215">
                  <c:v>302.41180000000003</c:v>
                </c:pt>
                <c:pt idx="15216">
                  <c:v>302.44760000000002</c:v>
                </c:pt>
                <c:pt idx="15217">
                  <c:v>302.48349999999999</c:v>
                </c:pt>
                <c:pt idx="15218">
                  <c:v>302.51929999999999</c:v>
                </c:pt>
                <c:pt idx="15219">
                  <c:v>302.55520000000001</c:v>
                </c:pt>
                <c:pt idx="15220">
                  <c:v>302.59100000000001</c:v>
                </c:pt>
                <c:pt idx="15221">
                  <c:v>302.62689999999998</c:v>
                </c:pt>
                <c:pt idx="15222">
                  <c:v>302.66269999999997</c:v>
                </c:pt>
                <c:pt idx="15223">
                  <c:v>302.6986</c:v>
                </c:pt>
                <c:pt idx="15224">
                  <c:v>302.73450000000003</c:v>
                </c:pt>
                <c:pt idx="15225">
                  <c:v>302.77030000000002</c:v>
                </c:pt>
                <c:pt idx="15226">
                  <c:v>302.80619999999999</c:v>
                </c:pt>
                <c:pt idx="15227">
                  <c:v>302.84199999999998</c:v>
                </c:pt>
                <c:pt idx="15228">
                  <c:v>302.87790000000001</c:v>
                </c:pt>
                <c:pt idx="15229">
                  <c:v>302.91379999999998</c:v>
                </c:pt>
                <c:pt idx="15230">
                  <c:v>302.94970000000001</c:v>
                </c:pt>
                <c:pt idx="15231">
                  <c:v>302.9855</c:v>
                </c:pt>
                <c:pt idx="15232">
                  <c:v>303.02140000000003</c:v>
                </c:pt>
                <c:pt idx="15233">
                  <c:v>303.0573</c:v>
                </c:pt>
                <c:pt idx="15234">
                  <c:v>303.09320000000002</c:v>
                </c:pt>
                <c:pt idx="15235">
                  <c:v>303.12909999999999</c:v>
                </c:pt>
                <c:pt idx="15236">
                  <c:v>303.16489999999999</c:v>
                </c:pt>
                <c:pt idx="15237">
                  <c:v>303.20080000000002</c:v>
                </c:pt>
                <c:pt idx="15238">
                  <c:v>303.23669999999998</c:v>
                </c:pt>
                <c:pt idx="15239">
                  <c:v>303.27260000000001</c:v>
                </c:pt>
                <c:pt idx="15240">
                  <c:v>303.30849999999998</c:v>
                </c:pt>
                <c:pt idx="15241">
                  <c:v>303.34440000000001</c:v>
                </c:pt>
                <c:pt idx="15242">
                  <c:v>303.38029999999998</c:v>
                </c:pt>
                <c:pt idx="15243">
                  <c:v>303.4162</c:v>
                </c:pt>
                <c:pt idx="15244">
                  <c:v>303.45209999999997</c:v>
                </c:pt>
                <c:pt idx="15245">
                  <c:v>303.488</c:v>
                </c:pt>
                <c:pt idx="15246">
                  <c:v>303.52390000000003</c:v>
                </c:pt>
                <c:pt idx="15247">
                  <c:v>303.5598</c:v>
                </c:pt>
                <c:pt idx="15248">
                  <c:v>303.5958</c:v>
                </c:pt>
                <c:pt idx="15249">
                  <c:v>303.63170000000002</c:v>
                </c:pt>
                <c:pt idx="15250">
                  <c:v>303.66759999999999</c:v>
                </c:pt>
                <c:pt idx="15251">
                  <c:v>303.70350000000002</c:v>
                </c:pt>
                <c:pt idx="15252">
                  <c:v>303.73939999999999</c:v>
                </c:pt>
                <c:pt idx="15253">
                  <c:v>303.77530000000002</c:v>
                </c:pt>
                <c:pt idx="15254">
                  <c:v>303.81130000000002</c:v>
                </c:pt>
                <c:pt idx="15255">
                  <c:v>303.84719999999999</c:v>
                </c:pt>
                <c:pt idx="15256">
                  <c:v>303.88310000000001</c:v>
                </c:pt>
                <c:pt idx="15257">
                  <c:v>303.91910000000001</c:v>
                </c:pt>
                <c:pt idx="15258">
                  <c:v>303.95499999999998</c:v>
                </c:pt>
                <c:pt idx="15259">
                  <c:v>303.99090000000001</c:v>
                </c:pt>
                <c:pt idx="15260">
                  <c:v>304.02690000000001</c:v>
                </c:pt>
                <c:pt idx="15261">
                  <c:v>304.06279999999998</c:v>
                </c:pt>
                <c:pt idx="15262">
                  <c:v>304.09879999999998</c:v>
                </c:pt>
                <c:pt idx="15263">
                  <c:v>304.13470000000001</c:v>
                </c:pt>
                <c:pt idx="15264">
                  <c:v>304.17059999999998</c:v>
                </c:pt>
                <c:pt idx="15265">
                  <c:v>304.20659999999998</c:v>
                </c:pt>
                <c:pt idx="15266">
                  <c:v>304.24250000000001</c:v>
                </c:pt>
                <c:pt idx="15267">
                  <c:v>304.27850000000001</c:v>
                </c:pt>
                <c:pt idx="15268">
                  <c:v>304.31439999999998</c:v>
                </c:pt>
                <c:pt idx="15269">
                  <c:v>304.35039999999998</c:v>
                </c:pt>
                <c:pt idx="15270">
                  <c:v>304.38639999999998</c:v>
                </c:pt>
                <c:pt idx="15271">
                  <c:v>304.42230000000001</c:v>
                </c:pt>
                <c:pt idx="15272">
                  <c:v>304.45830000000001</c:v>
                </c:pt>
                <c:pt idx="15273">
                  <c:v>304.49419999999998</c:v>
                </c:pt>
                <c:pt idx="15274">
                  <c:v>304.53019999999998</c:v>
                </c:pt>
                <c:pt idx="15275">
                  <c:v>304.56619999999998</c:v>
                </c:pt>
                <c:pt idx="15276">
                  <c:v>304.60210000000001</c:v>
                </c:pt>
                <c:pt idx="15277">
                  <c:v>304.63810000000001</c:v>
                </c:pt>
                <c:pt idx="15278">
                  <c:v>304.67410000000001</c:v>
                </c:pt>
                <c:pt idx="15279">
                  <c:v>304.71010000000001</c:v>
                </c:pt>
                <c:pt idx="15280">
                  <c:v>304.74610000000001</c:v>
                </c:pt>
                <c:pt idx="15281">
                  <c:v>304.78199999999998</c:v>
                </c:pt>
                <c:pt idx="15282">
                  <c:v>304.81799999999998</c:v>
                </c:pt>
                <c:pt idx="15283">
                  <c:v>304.85399999999998</c:v>
                </c:pt>
                <c:pt idx="15284">
                  <c:v>304.89</c:v>
                </c:pt>
                <c:pt idx="15285">
                  <c:v>304.92599999999999</c:v>
                </c:pt>
                <c:pt idx="15286">
                  <c:v>304.96199999999999</c:v>
                </c:pt>
                <c:pt idx="15287">
                  <c:v>304.99799999999999</c:v>
                </c:pt>
                <c:pt idx="15288">
                  <c:v>305.03399999999999</c:v>
                </c:pt>
                <c:pt idx="15289">
                  <c:v>305.07</c:v>
                </c:pt>
                <c:pt idx="15290">
                  <c:v>305.10599999999999</c:v>
                </c:pt>
                <c:pt idx="15291">
                  <c:v>305.142</c:v>
                </c:pt>
                <c:pt idx="15292">
                  <c:v>305.178</c:v>
                </c:pt>
                <c:pt idx="15293">
                  <c:v>305.214</c:v>
                </c:pt>
                <c:pt idx="15294">
                  <c:v>305.25</c:v>
                </c:pt>
                <c:pt idx="15295">
                  <c:v>305.286</c:v>
                </c:pt>
                <c:pt idx="15296">
                  <c:v>305.322</c:v>
                </c:pt>
                <c:pt idx="15297">
                  <c:v>305.358</c:v>
                </c:pt>
                <c:pt idx="15298">
                  <c:v>305.39400000000001</c:v>
                </c:pt>
                <c:pt idx="15299">
                  <c:v>305.43009999999998</c:v>
                </c:pt>
                <c:pt idx="15300">
                  <c:v>305.46609999999998</c:v>
                </c:pt>
                <c:pt idx="15301">
                  <c:v>305.50209999999998</c:v>
                </c:pt>
                <c:pt idx="15302">
                  <c:v>305.53809999999999</c:v>
                </c:pt>
                <c:pt idx="15303">
                  <c:v>305.57420000000002</c:v>
                </c:pt>
                <c:pt idx="15304">
                  <c:v>305.61020000000002</c:v>
                </c:pt>
                <c:pt idx="15305">
                  <c:v>305.64620000000002</c:v>
                </c:pt>
                <c:pt idx="15306">
                  <c:v>305.6823</c:v>
                </c:pt>
                <c:pt idx="15307">
                  <c:v>305.7183</c:v>
                </c:pt>
                <c:pt idx="15308">
                  <c:v>305.75439999999998</c:v>
                </c:pt>
                <c:pt idx="15309">
                  <c:v>305.79039999999998</c:v>
                </c:pt>
                <c:pt idx="15310">
                  <c:v>305.82639999999998</c:v>
                </c:pt>
                <c:pt idx="15311">
                  <c:v>305.86250000000001</c:v>
                </c:pt>
                <c:pt idx="15312">
                  <c:v>305.89850000000001</c:v>
                </c:pt>
                <c:pt idx="15313">
                  <c:v>305.93459999999999</c:v>
                </c:pt>
                <c:pt idx="15314">
                  <c:v>305.97059999999999</c:v>
                </c:pt>
                <c:pt idx="15315">
                  <c:v>306.00670000000002</c:v>
                </c:pt>
                <c:pt idx="15316">
                  <c:v>306.0428</c:v>
                </c:pt>
                <c:pt idx="15317">
                  <c:v>306.0788</c:v>
                </c:pt>
                <c:pt idx="15318">
                  <c:v>306.11489999999998</c:v>
                </c:pt>
                <c:pt idx="15319">
                  <c:v>306.15089999999998</c:v>
                </c:pt>
                <c:pt idx="15320">
                  <c:v>306.18700000000001</c:v>
                </c:pt>
                <c:pt idx="15321">
                  <c:v>306.22309999999999</c:v>
                </c:pt>
                <c:pt idx="15322">
                  <c:v>306.25909999999999</c:v>
                </c:pt>
                <c:pt idx="15323">
                  <c:v>306.29520000000002</c:v>
                </c:pt>
                <c:pt idx="15324">
                  <c:v>306.3313</c:v>
                </c:pt>
                <c:pt idx="15325">
                  <c:v>306.3673</c:v>
                </c:pt>
                <c:pt idx="15326">
                  <c:v>306.40339999999998</c:v>
                </c:pt>
                <c:pt idx="15327">
                  <c:v>306.43950000000001</c:v>
                </c:pt>
                <c:pt idx="15328">
                  <c:v>306.47559999999999</c:v>
                </c:pt>
                <c:pt idx="15329">
                  <c:v>306.51170000000002</c:v>
                </c:pt>
                <c:pt idx="15330">
                  <c:v>306.5478</c:v>
                </c:pt>
                <c:pt idx="15331">
                  <c:v>306.58390000000003</c:v>
                </c:pt>
                <c:pt idx="15332">
                  <c:v>306.61989999999997</c:v>
                </c:pt>
                <c:pt idx="15333">
                  <c:v>306.65600000000001</c:v>
                </c:pt>
                <c:pt idx="15334">
                  <c:v>306.69209999999998</c:v>
                </c:pt>
                <c:pt idx="15335">
                  <c:v>306.72820000000002</c:v>
                </c:pt>
                <c:pt idx="15336">
                  <c:v>306.76429999999999</c:v>
                </c:pt>
                <c:pt idx="15337">
                  <c:v>306.80040000000002</c:v>
                </c:pt>
                <c:pt idx="15338">
                  <c:v>306.8365</c:v>
                </c:pt>
                <c:pt idx="15339">
                  <c:v>306.87259999999998</c:v>
                </c:pt>
                <c:pt idx="15340">
                  <c:v>306.90879999999999</c:v>
                </c:pt>
                <c:pt idx="15341">
                  <c:v>306.94490000000002</c:v>
                </c:pt>
                <c:pt idx="15342">
                  <c:v>306.98099999999999</c:v>
                </c:pt>
                <c:pt idx="15343">
                  <c:v>307.01710000000003</c:v>
                </c:pt>
                <c:pt idx="15344">
                  <c:v>307.0532</c:v>
                </c:pt>
                <c:pt idx="15345">
                  <c:v>307.08929999999998</c:v>
                </c:pt>
                <c:pt idx="15346">
                  <c:v>307.12540000000001</c:v>
                </c:pt>
                <c:pt idx="15347">
                  <c:v>307.16160000000002</c:v>
                </c:pt>
                <c:pt idx="15348">
                  <c:v>307.1977</c:v>
                </c:pt>
                <c:pt idx="15349">
                  <c:v>307.23379999999997</c:v>
                </c:pt>
                <c:pt idx="15350">
                  <c:v>307.26990000000001</c:v>
                </c:pt>
                <c:pt idx="15351">
                  <c:v>307.30610000000001</c:v>
                </c:pt>
                <c:pt idx="15352">
                  <c:v>307.34219999999999</c:v>
                </c:pt>
                <c:pt idx="15353">
                  <c:v>307.37830000000002</c:v>
                </c:pt>
                <c:pt idx="15354">
                  <c:v>307.41449999999998</c:v>
                </c:pt>
                <c:pt idx="15355">
                  <c:v>307.45060000000001</c:v>
                </c:pt>
                <c:pt idx="15356">
                  <c:v>307.48680000000002</c:v>
                </c:pt>
                <c:pt idx="15357">
                  <c:v>307.52289999999999</c:v>
                </c:pt>
                <c:pt idx="15358">
                  <c:v>307.55900000000003</c:v>
                </c:pt>
                <c:pt idx="15359">
                  <c:v>307.59519999999998</c:v>
                </c:pt>
                <c:pt idx="15360">
                  <c:v>307.63130000000001</c:v>
                </c:pt>
                <c:pt idx="15361">
                  <c:v>307.66750000000002</c:v>
                </c:pt>
                <c:pt idx="15362">
                  <c:v>307.70359999999999</c:v>
                </c:pt>
                <c:pt idx="15363">
                  <c:v>307.7398</c:v>
                </c:pt>
                <c:pt idx="15364">
                  <c:v>307.77589999999998</c:v>
                </c:pt>
                <c:pt idx="15365">
                  <c:v>307.81209999999999</c:v>
                </c:pt>
                <c:pt idx="15366">
                  <c:v>307.84829999999999</c:v>
                </c:pt>
                <c:pt idx="15367">
                  <c:v>307.88440000000003</c:v>
                </c:pt>
                <c:pt idx="15368">
                  <c:v>307.92059999999998</c:v>
                </c:pt>
                <c:pt idx="15369">
                  <c:v>307.95679999999999</c:v>
                </c:pt>
                <c:pt idx="15370">
                  <c:v>307.99299999999999</c:v>
                </c:pt>
                <c:pt idx="15371">
                  <c:v>308.02910000000003</c:v>
                </c:pt>
                <c:pt idx="15372">
                  <c:v>308.06529999999998</c:v>
                </c:pt>
                <c:pt idx="15373">
                  <c:v>308.10149999999999</c:v>
                </c:pt>
                <c:pt idx="15374">
                  <c:v>308.1377</c:v>
                </c:pt>
                <c:pt idx="15375">
                  <c:v>308.17380000000003</c:v>
                </c:pt>
                <c:pt idx="15376">
                  <c:v>308.20999999999998</c:v>
                </c:pt>
                <c:pt idx="15377">
                  <c:v>308.24619999999999</c:v>
                </c:pt>
                <c:pt idx="15378">
                  <c:v>308.2824</c:v>
                </c:pt>
                <c:pt idx="15379">
                  <c:v>308.3186</c:v>
                </c:pt>
                <c:pt idx="15380">
                  <c:v>308.35480000000001</c:v>
                </c:pt>
                <c:pt idx="15381">
                  <c:v>308.39100000000002</c:v>
                </c:pt>
                <c:pt idx="15382">
                  <c:v>308.42720000000003</c:v>
                </c:pt>
                <c:pt idx="15383">
                  <c:v>308.4633</c:v>
                </c:pt>
                <c:pt idx="15384">
                  <c:v>308.49959999999999</c:v>
                </c:pt>
                <c:pt idx="15385">
                  <c:v>308.53579999999999</c:v>
                </c:pt>
                <c:pt idx="15386">
                  <c:v>308.572</c:v>
                </c:pt>
                <c:pt idx="15387">
                  <c:v>308.60820000000001</c:v>
                </c:pt>
                <c:pt idx="15388">
                  <c:v>308.64440000000002</c:v>
                </c:pt>
                <c:pt idx="15389">
                  <c:v>308.68060000000003</c:v>
                </c:pt>
                <c:pt idx="15390">
                  <c:v>308.71679999999998</c:v>
                </c:pt>
                <c:pt idx="15391">
                  <c:v>308.75299999999999</c:v>
                </c:pt>
                <c:pt idx="15392">
                  <c:v>308.78919999999999</c:v>
                </c:pt>
                <c:pt idx="15393">
                  <c:v>308.82549999999998</c:v>
                </c:pt>
                <c:pt idx="15394">
                  <c:v>308.86169999999998</c:v>
                </c:pt>
                <c:pt idx="15395">
                  <c:v>308.89789999999999</c:v>
                </c:pt>
                <c:pt idx="15396">
                  <c:v>308.9341</c:v>
                </c:pt>
                <c:pt idx="15397">
                  <c:v>308.97039999999998</c:v>
                </c:pt>
                <c:pt idx="15398">
                  <c:v>309.00659999999999</c:v>
                </c:pt>
                <c:pt idx="15399">
                  <c:v>309.0428</c:v>
                </c:pt>
                <c:pt idx="15400">
                  <c:v>309.07909999999998</c:v>
                </c:pt>
                <c:pt idx="15401">
                  <c:v>309.11529999999999</c:v>
                </c:pt>
                <c:pt idx="15402">
                  <c:v>309.15159999999997</c:v>
                </c:pt>
                <c:pt idx="15403">
                  <c:v>309.18779999999998</c:v>
                </c:pt>
                <c:pt idx="15404">
                  <c:v>309.22399999999999</c:v>
                </c:pt>
                <c:pt idx="15405">
                  <c:v>309.26029999999997</c:v>
                </c:pt>
                <c:pt idx="15406">
                  <c:v>309.29649999999998</c:v>
                </c:pt>
                <c:pt idx="15407">
                  <c:v>309.33280000000002</c:v>
                </c:pt>
                <c:pt idx="15408">
                  <c:v>309.36900000000003</c:v>
                </c:pt>
                <c:pt idx="15409">
                  <c:v>309.40530000000001</c:v>
                </c:pt>
                <c:pt idx="15410">
                  <c:v>309.44150000000002</c:v>
                </c:pt>
                <c:pt idx="15411">
                  <c:v>309.4778</c:v>
                </c:pt>
                <c:pt idx="15412">
                  <c:v>309.51400000000001</c:v>
                </c:pt>
                <c:pt idx="15413">
                  <c:v>309.55029999999999</c:v>
                </c:pt>
                <c:pt idx="15414">
                  <c:v>309.58659999999998</c:v>
                </c:pt>
                <c:pt idx="15415">
                  <c:v>309.62279999999998</c:v>
                </c:pt>
                <c:pt idx="15416">
                  <c:v>309.65910000000002</c:v>
                </c:pt>
                <c:pt idx="15417">
                  <c:v>309.69540000000001</c:v>
                </c:pt>
                <c:pt idx="15418">
                  <c:v>309.73169999999999</c:v>
                </c:pt>
                <c:pt idx="15419">
                  <c:v>309.7679</c:v>
                </c:pt>
                <c:pt idx="15420">
                  <c:v>309.80419999999998</c:v>
                </c:pt>
                <c:pt idx="15421">
                  <c:v>309.84050000000002</c:v>
                </c:pt>
                <c:pt idx="15422">
                  <c:v>309.8768</c:v>
                </c:pt>
                <c:pt idx="15423">
                  <c:v>309.91309999999999</c:v>
                </c:pt>
                <c:pt idx="15424">
                  <c:v>309.94929999999999</c:v>
                </c:pt>
                <c:pt idx="15425">
                  <c:v>309.98559999999998</c:v>
                </c:pt>
                <c:pt idx="15426">
                  <c:v>310.02190000000002</c:v>
                </c:pt>
                <c:pt idx="15427">
                  <c:v>310.0582</c:v>
                </c:pt>
                <c:pt idx="15428">
                  <c:v>310.09449999999998</c:v>
                </c:pt>
                <c:pt idx="15429">
                  <c:v>310.13080000000002</c:v>
                </c:pt>
                <c:pt idx="15430">
                  <c:v>310.1671</c:v>
                </c:pt>
                <c:pt idx="15431">
                  <c:v>310.20339999999999</c:v>
                </c:pt>
                <c:pt idx="15432">
                  <c:v>310.23970000000003</c:v>
                </c:pt>
                <c:pt idx="15433">
                  <c:v>310.27600000000001</c:v>
                </c:pt>
                <c:pt idx="15434">
                  <c:v>310.31229999999999</c:v>
                </c:pt>
                <c:pt idx="15435">
                  <c:v>310.34859999999998</c:v>
                </c:pt>
                <c:pt idx="15436">
                  <c:v>310.38490000000002</c:v>
                </c:pt>
                <c:pt idx="15437">
                  <c:v>310.4212</c:v>
                </c:pt>
                <c:pt idx="15438">
                  <c:v>310.45760000000001</c:v>
                </c:pt>
                <c:pt idx="15439">
                  <c:v>310.4939</c:v>
                </c:pt>
                <c:pt idx="15440">
                  <c:v>310.53019999999998</c:v>
                </c:pt>
                <c:pt idx="15441">
                  <c:v>310.56650000000002</c:v>
                </c:pt>
                <c:pt idx="15442">
                  <c:v>310.6028</c:v>
                </c:pt>
                <c:pt idx="15443">
                  <c:v>310.63920000000002</c:v>
                </c:pt>
                <c:pt idx="15444">
                  <c:v>310.6755</c:v>
                </c:pt>
                <c:pt idx="15445">
                  <c:v>310.71179999999998</c:v>
                </c:pt>
                <c:pt idx="15446">
                  <c:v>310.7482</c:v>
                </c:pt>
                <c:pt idx="15447">
                  <c:v>310.78449999999998</c:v>
                </c:pt>
                <c:pt idx="15448">
                  <c:v>310.82080000000002</c:v>
                </c:pt>
                <c:pt idx="15449">
                  <c:v>310.85719999999998</c:v>
                </c:pt>
                <c:pt idx="15450">
                  <c:v>310.89350000000002</c:v>
                </c:pt>
                <c:pt idx="15451">
                  <c:v>310.92989999999998</c:v>
                </c:pt>
                <c:pt idx="15452">
                  <c:v>310.96620000000001</c:v>
                </c:pt>
                <c:pt idx="15453">
                  <c:v>311.00259999999997</c:v>
                </c:pt>
                <c:pt idx="15454">
                  <c:v>311.03890000000001</c:v>
                </c:pt>
                <c:pt idx="15455">
                  <c:v>311.07530000000003</c:v>
                </c:pt>
                <c:pt idx="15456">
                  <c:v>311.11160000000001</c:v>
                </c:pt>
                <c:pt idx="15457">
                  <c:v>311.14789999999999</c:v>
                </c:pt>
                <c:pt idx="15458">
                  <c:v>311.18430000000001</c:v>
                </c:pt>
                <c:pt idx="15459">
                  <c:v>311.22070000000002</c:v>
                </c:pt>
                <c:pt idx="15460">
                  <c:v>311.25700000000001</c:v>
                </c:pt>
                <c:pt idx="15461">
                  <c:v>311.29340000000002</c:v>
                </c:pt>
                <c:pt idx="15462">
                  <c:v>311.32979999999998</c:v>
                </c:pt>
                <c:pt idx="15463">
                  <c:v>311.36610000000002</c:v>
                </c:pt>
                <c:pt idx="15464">
                  <c:v>311.40249999999997</c:v>
                </c:pt>
                <c:pt idx="15465">
                  <c:v>311.43889999999999</c:v>
                </c:pt>
                <c:pt idx="15466">
                  <c:v>311.4753</c:v>
                </c:pt>
                <c:pt idx="15467">
                  <c:v>311.51159999999999</c:v>
                </c:pt>
                <c:pt idx="15468">
                  <c:v>311.548</c:v>
                </c:pt>
                <c:pt idx="15469">
                  <c:v>311.58440000000002</c:v>
                </c:pt>
                <c:pt idx="15470">
                  <c:v>311.62079999999997</c:v>
                </c:pt>
                <c:pt idx="15471">
                  <c:v>311.65719999999999</c:v>
                </c:pt>
                <c:pt idx="15472">
                  <c:v>311.69349999999997</c:v>
                </c:pt>
                <c:pt idx="15473">
                  <c:v>311.72989999999999</c:v>
                </c:pt>
                <c:pt idx="15474">
                  <c:v>311.7663</c:v>
                </c:pt>
                <c:pt idx="15475">
                  <c:v>311.80270000000002</c:v>
                </c:pt>
                <c:pt idx="15476">
                  <c:v>311.83909999999997</c:v>
                </c:pt>
                <c:pt idx="15477">
                  <c:v>311.87549999999999</c:v>
                </c:pt>
                <c:pt idx="15478">
                  <c:v>311.9119</c:v>
                </c:pt>
                <c:pt idx="15479">
                  <c:v>311.94830000000002</c:v>
                </c:pt>
                <c:pt idx="15480">
                  <c:v>311.98469999999998</c:v>
                </c:pt>
                <c:pt idx="15481">
                  <c:v>312.02109999999999</c:v>
                </c:pt>
                <c:pt idx="15482">
                  <c:v>312.05759999999998</c:v>
                </c:pt>
                <c:pt idx="15483">
                  <c:v>312.09399999999999</c:v>
                </c:pt>
                <c:pt idx="15484">
                  <c:v>312.13040000000001</c:v>
                </c:pt>
                <c:pt idx="15485">
                  <c:v>312.16680000000002</c:v>
                </c:pt>
                <c:pt idx="15486">
                  <c:v>312.20319999999998</c:v>
                </c:pt>
                <c:pt idx="15487">
                  <c:v>312.2396</c:v>
                </c:pt>
                <c:pt idx="15488">
                  <c:v>312.27600000000001</c:v>
                </c:pt>
                <c:pt idx="15489">
                  <c:v>312.3125</c:v>
                </c:pt>
                <c:pt idx="15490">
                  <c:v>312.34890000000001</c:v>
                </c:pt>
                <c:pt idx="15491">
                  <c:v>312.38529999999997</c:v>
                </c:pt>
                <c:pt idx="15492">
                  <c:v>312.42180000000002</c:v>
                </c:pt>
                <c:pt idx="15493">
                  <c:v>312.45819999999998</c:v>
                </c:pt>
                <c:pt idx="15494">
                  <c:v>312.49459999999999</c:v>
                </c:pt>
                <c:pt idx="15495">
                  <c:v>312.53109999999998</c:v>
                </c:pt>
                <c:pt idx="15496">
                  <c:v>312.5675</c:v>
                </c:pt>
                <c:pt idx="15497">
                  <c:v>312.60390000000001</c:v>
                </c:pt>
                <c:pt idx="15498">
                  <c:v>312.6404</c:v>
                </c:pt>
                <c:pt idx="15499">
                  <c:v>312.67680000000001</c:v>
                </c:pt>
                <c:pt idx="15500">
                  <c:v>312.7133</c:v>
                </c:pt>
                <c:pt idx="15501">
                  <c:v>312.74970000000002</c:v>
                </c:pt>
                <c:pt idx="15502">
                  <c:v>312.78620000000001</c:v>
                </c:pt>
                <c:pt idx="15503">
                  <c:v>312.82260000000002</c:v>
                </c:pt>
                <c:pt idx="15504">
                  <c:v>312.85910000000001</c:v>
                </c:pt>
                <c:pt idx="15505">
                  <c:v>312.89550000000003</c:v>
                </c:pt>
                <c:pt idx="15506">
                  <c:v>312.93200000000002</c:v>
                </c:pt>
                <c:pt idx="15507">
                  <c:v>312.96850000000001</c:v>
                </c:pt>
                <c:pt idx="15508">
                  <c:v>313.00490000000002</c:v>
                </c:pt>
                <c:pt idx="15509">
                  <c:v>313.04140000000001</c:v>
                </c:pt>
                <c:pt idx="15510">
                  <c:v>313.0779</c:v>
                </c:pt>
                <c:pt idx="15511">
                  <c:v>313.11430000000001</c:v>
                </c:pt>
                <c:pt idx="15512">
                  <c:v>313.1508</c:v>
                </c:pt>
                <c:pt idx="15513">
                  <c:v>313.18729999999999</c:v>
                </c:pt>
                <c:pt idx="15514">
                  <c:v>313.22379999999998</c:v>
                </c:pt>
                <c:pt idx="15515">
                  <c:v>313.2602</c:v>
                </c:pt>
                <c:pt idx="15516">
                  <c:v>313.29669999999999</c:v>
                </c:pt>
                <c:pt idx="15517">
                  <c:v>313.33319999999998</c:v>
                </c:pt>
                <c:pt idx="15518">
                  <c:v>313.36970000000002</c:v>
                </c:pt>
                <c:pt idx="15519">
                  <c:v>313.40620000000001</c:v>
                </c:pt>
                <c:pt idx="15520">
                  <c:v>313.4427</c:v>
                </c:pt>
                <c:pt idx="15521">
                  <c:v>313.47919999999999</c:v>
                </c:pt>
                <c:pt idx="15522">
                  <c:v>313.51569999999998</c:v>
                </c:pt>
                <c:pt idx="15523">
                  <c:v>313.55220000000003</c:v>
                </c:pt>
                <c:pt idx="15524">
                  <c:v>313.58870000000002</c:v>
                </c:pt>
                <c:pt idx="15525">
                  <c:v>313.62520000000001</c:v>
                </c:pt>
                <c:pt idx="15526">
                  <c:v>313.6617</c:v>
                </c:pt>
                <c:pt idx="15527">
                  <c:v>313.69819999999999</c:v>
                </c:pt>
                <c:pt idx="15528">
                  <c:v>313.7346</c:v>
                </c:pt>
                <c:pt idx="15529">
                  <c:v>313.77120000000002</c:v>
                </c:pt>
                <c:pt idx="15530">
                  <c:v>313.80770000000001</c:v>
                </c:pt>
                <c:pt idx="15531">
                  <c:v>313.8442</c:v>
                </c:pt>
                <c:pt idx="15532">
                  <c:v>313.88069999999999</c:v>
                </c:pt>
                <c:pt idx="15533">
                  <c:v>313.91719999999998</c:v>
                </c:pt>
                <c:pt idx="15534">
                  <c:v>313.95370000000003</c:v>
                </c:pt>
                <c:pt idx="15535">
                  <c:v>313.99029999999999</c:v>
                </c:pt>
                <c:pt idx="15536">
                  <c:v>314.02679999999998</c:v>
                </c:pt>
                <c:pt idx="15537">
                  <c:v>314.06330000000003</c:v>
                </c:pt>
                <c:pt idx="15538">
                  <c:v>314.09989999999999</c:v>
                </c:pt>
                <c:pt idx="15539">
                  <c:v>314.13639999999998</c:v>
                </c:pt>
                <c:pt idx="15540">
                  <c:v>314.17290000000003</c:v>
                </c:pt>
                <c:pt idx="15541">
                  <c:v>314.20940000000002</c:v>
                </c:pt>
                <c:pt idx="15542">
                  <c:v>314.24599999999998</c:v>
                </c:pt>
                <c:pt idx="15543">
                  <c:v>314.28250000000003</c:v>
                </c:pt>
                <c:pt idx="15544">
                  <c:v>314.31909999999999</c:v>
                </c:pt>
                <c:pt idx="15545">
                  <c:v>314.35559999999998</c:v>
                </c:pt>
                <c:pt idx="15546">
                  <c:v>314.3922</c:v>
                </c:pt>
                <c:pt idx="15547">
                  <c:v>314.42869999999999</c:v>
                </c:pt>
                <c:pt idx="15548">
                  <c:v>314.46519999999998</c:v>
                </c:pt>
                <c:pt idx="15549">
                  <c:v>314.5018</c:v>
                </c:pt>
                <c:pt idx="15550">
                  <c:v>314.53829999999999</c:v>
                </c:pt>
                <c:pt idx="15551">
                  <c:v>314.57490000000001</c:v>
                </c:pt>
                <c:pt idx="15552">
                  <c:v>314.61149999999998</c:v>
                </c:pt>
                <c:pt idx="15553">
                  <c:v>314.64800000000002</c:v>
                </c:pt>
                <c:pt idx="15554">
                  <c:v>314.68459999999999</c:v>
                </c:pt>
                <c:pt idx="15555">
                  <c:v>314.72109999999998</c:v>
                </c:pt>
                <c:pt idx="15556">
                  <c:v>314.7577</c:v>
                </c:pt>
                <c:pt idx="15557">
                  <c:v>314.79430000000002</c:v>
                </c:pt>
                <c:pt idx="15558">
                  <c:v>314.83080000000001</c:v>
                </c:pt>
                <c:pt idx="15559">
                  <c:v>314.86739999999998</c:v>
                </c:pt>
                <c:pt idx="15560">
                  <c:v>314.904</c:v>
                </c:pt>
                <c:pt idx="15561">
                  <c:v>314.94060000000002</c:v>
                </c:pt>
                <c:pt idx="15562">
                  <c:v>314.97710000000001</c:v>
                </c:pt>
                <c:pt idx="15563">
                  <c:v>315.01369999999997</c:v>
                </c:pt>
                <c:pt idx="15564">
                  <c:v>315.05029999999999</c:v>
                </c:pt>
                <c:pt idx="15565">
                  <c:v>315.08690000000001</c:v>
                </c:pt>
                <c:pt idx="15566">
                  <c:v>315.12349999999998</c:v>
                </c:pt>
                <c:pt idx="15567">
                  <c:v>315.1601</c:v>
                </c:pt>
                <c:pt idx="15568">
                  <c:v>315.19670000000002</c:v>
                </c:pt>
                <c:pt idx="15569">
                  <c:v>315.23320000000001</c:v>
                </c:pt>
                <c:pt idx="15570">
                  <c:v>315.26990000000001</c:v>
                </c:pt>
                <c:pt idx="15571">
                  <c:v>315.30650000000003</c:v>
                </c:pt>
                <c:pt idx="15572">
                  <c:v>315.34300000000002</c:v>
                </c:pt>
                <c:pt idx="15573">
                  <c:v>315.37970000000001</c:v>
                </c:pt>
                <c:pt idx="15574">
                  <c:v>315.41629999999998</c:v>
                </c:pt>
                <c:pt idx="15575">
                  <c:v>315.4529</c:v>
                </c:pt>
                <c:pt idx="15576">
                  <c:v>315.48950000000002</c:v>
                </c:pt>
                <c:pt idx="15577">
                  <c:v>315.52609999999999</c:v>
                </c:pt>
                <c:pt idx="15578">
                  <c:v>315.56270000000001</c:v>
                </c:pt>
                <c:pt idx="15579">
                  <c:v>315.59930000000003</c:v>
                </c:pt>
                <c:pt idx="15580">
                  <c:v>315.63589999999999</c:v>
                </c:pt>
                <c:pt idx="15581">
                  <c:v>315.67250000000001</c:v>
                </c:pt>
                <c:pt idx="15582">
                  <c:v>315.70920000000001</c:v>
                </c:pt>
                <c:pt idx="15583">
                  <c:v>315.74579999999997</c:v>
                </c:pt>
                <c:pt idx="15584">
                  <c:v>315.7824</c:v>
                </c:pt>
                <c:pt idx="15585">
                  <c:v>315.81909999999999</c:v>
                </c:pt>
                <c:pt idx="15586">
                  <c:v>315.85570000000001</c:v>
                </c:pt>
                <c:pt idx="15587">
                  <c:v>315.89229999999998</c:v>
                </c:pt>
                <c:pt idx="15588">
                  <c:v>315.92899999999997</c:v>
                </c:pt>
                <c:pt idx="15589">
                  <c:v>315.96559999999999</c:v>
                </c:pt>
                <c:pt idx="15590">
                  <c:v>316.00220000000002</c:v>
                </c:pt>
                <c:pt idx="15591">
                  <c:v>316.03879999999998</c:v>
                </c:pt>
                <c:pt idx="15592">
                  <c:v>316.07549999999998</c:v>
                </c:pt>
                <c:pt idx="15593">
                  <c:v>316.11219999999997</c:v>
                </c:pt>
                <c:pt idx="15594">
                  <c:v>316.14879999999999</c:v>
                </c:pt>
                <c:pt idx="15595">
                  <c:v>316.18549999999999</c:v>
                </c:pt>
                <c:pt idx="15596">
                  <c:v>316.22210000000001</c:v>
                </c:pt>
                <c:pt idx="15597">
                  <c:v>316.25880000000001</c:v>
                </c:pt>
                <c:pt idx="15598">
                  <c:v>316.29539999999997</c:v>
                </c:pt>
                <c:pt idx="15599">
                  <c:v>316.33210000000003</c:v>
                </c:pt>
                <c:pt idx="15600">
                  <c:v>316.36869999999999</c:v>
                </c:pt>
                <c:pt idx="15601">
                  <c:v>316.40539999999999</c:v>
                </c:pt>
                <c:pt idx="15602">
                  <c:v>316.44200000000001</c:v>
                </c:pt>
                <c:pt idx="15603">
                  <c:v>316.4787</c:v>
                </c:pt>
                <c:pt idx="15604">
                  <c:v>316.5154</c:v>
                </c:pt>
                <c:pt idx="15605">
                  <c:v>316.5521</c:v>
                </c:pt>
                <c:pt idx="15606">
                  <c:v>316.58870000000002</c:v>
                </c:pt>
                <c:pt idx="15607">
                  <c:v>316.62540000000001</c:v>
                </c:pt>
                <c:pt idx="15608">
                  <c:v>316.66210000000001</c:v>
                </c:pt>
                <c:pt idx="15609">
                  <c:v>316.69880000000001</c:v>
                </c:pt>
                <c:pt idx="15610">
                  <c:v>316.73540000000003</c:v>
                </c:pt>
                <c:pt idx="15611">
                  <c:v>316.77210000000002</c:v>
                </c:pt>
                <c:pt idx="15612">
                  <c:v>316.80880000000002</c:v>
                </c:pt>
                <c:pt idx="15613">
                  <c:v>316.84550000000002</c:v>
                </c:pt>
                <c:pt idx="15614">
                  <c:v>316.88220000000001</c:v>
                </c:pt>
                <c:pt idx="15615">
                  <c:v>316.91890000000001</c:v>
                </c:pt>
                <c:pt idx="15616">
                  <c:v>316.9556</c:v>
                </c:pt>
                <c:pt idx="15617">
                  <c:v>316.99220000000003</c:v>
                </c:pt>
                <c:pt idx="15618">
                  <c:v>317.029</c:v>
                </c:pt>
                <c:pt idx="15619">
                  <c:v>317.06560000000002</c:v>
                </c:pt>
                <c:pt idx="15620">
                  <c:v>317.10239999999999</c:v>
                </c:pt>
                <c:pt idx="15621">
                  <c:v>317.13909999999998</c:v>
                </c:pt>
                <c:pt idx="15622">
                  <c:v>317.17579999999998</c:v>
                </c:pt>
                <c:pt idx="15623">
                  <c:v>317.21249999999998</c:v>
                </c:pt>
                <c:pt idx="15624">
                  <c:v>317.24919999999997</c:v>
                </c:pt>
                <c:pt idx="15625">
                  <c:v>317.28590000000003</c:v>
                </c:pt>
                <c:pt idx="15626">
                  <c:v>317.32260000000002</c:v>
                </c:pt>
                <c:pt idx="15627">
                  <c:v>317.35930000000002</c:v>
                </c:pt>
                <c:pt idx="15628">
                  <c:v>317.39609999999999</c:v>
                </c:pt>
                <c:pt idx="15629">
                  <c:v>317.43279999999999</c:v>
                </c:pt>
                <c:pt idx="15630">
                  <c:v>317.46949999999998</c:v>
                </c:pt>
                <c:pt idx="15631">
                  <c:v>317.50619999999998</c:v>
                </c:pt>
                <c:pt idx="15632">
                  <c:v>317.54289999999997</c:v>
                </c:pt>
                <c:pt idx="15633">
                  <c:v>317.5797</c:v>
                </c:pt>
                <c:pt idx="15634">
                  <c:v>317.6164</c:v>
                </c:pt>
                <c:pt idx="15635">
                  <c:v>317.65309999999999</c:v>
                </c:pt>
                <c:pt idx="15636">
                  <c:v>317.68990000000002</c:v>
                </c:pt>
                <c:pt idx="15637">
                  <c:v>317.72660000000002</c:v>
                </c:pt>
                <c:pt idx="15638">
                  <c:v>317.76339999999999</c:v>
                </c:pt>
                <c:pt idx="15639">
                  <c:v>317.80009999999999</c:v>
                </c:pt>
                <c:pt idx="15640">
                  <c:v>317.83690000000001</c:v>
                </c:pt>
                <c:pt idx="15641">
                  <c:v>317.87360000000001</c:v>
                </c:pt>
                <c:pt idx="15642">
                  <c:v>317.91030000000001</c:v>
                </c:pt>
                <c:pt idx="15643">
                  <c:v>317.94709999999998</c:v>
                </c:pt>
                <c:pt idx="15644">
                  <c:v>317.98390000000001</c:v>
                </c:pt>
                <c:pt idx="15645">
                  <c:v>318.0206</c:v>
                </c:pt>
                <c:pt idx="15646">
                  <c:v>318.05739999999997</c:v>
                </c:pt>
                <c:pt idx="15647">
                  <c:v>318.09410000000003</c:v>
                </c:pt>
                <c:pt idx="15648">
                  <c:v>318.1309</c:v>
                </c:pt>
                <c:pt idx="15649">
                  <c:v>318.16759999999999</c:v>
                </c:pt>
                <c:pt idx="15650">
                  <c:v>318.20440000000002</c:v>
                </c:pt>
                <c:pt idx="15651">
                  <c:v>318.24119999999999</c:v>
                </c:pt>
                <c:pt idx="15652">
                  <c:v>318.27800000000002</c:v>
                </c:pt>
                <c:pt idx="15653">
                  <c:v>318.31470000000002</c:v>
                </c:pt>
                <c:pt idx="15654">
                  <c:v>318.35149999999999</c:v>
                </c:pt>
                <c:pt idx="15655">
                  <c:v>318.38830000000002</c:v>
                </c:pt>
                <c:pt idx="15656">
                  <c:v>318.42500000000001</c:v>
                </c:pt>
                <c:pt idx="15657">
                  <c:v>318.46179999999998</c:v>
                </c:pt>
                <c:pt idx="15658">
                  <c:v>318.49860000000001</c:v>
                </c:pt>
                <c:pt idx="15659">
                  <c:v>318.53539999999998</c:v>
                </c:pt>
                <c:pt idx="15660">
                  <c:v>318.57220000000001</c:v>
                </c:pt>
                <c:pt idx="15661">
                  <c:v>318.60899999999998</c:v>
                </c:pt>
                <c:pt idx="15662">
                  <c:v>318.64580000000001</c:v>
                </c:pt>
                <c:pt idx="15663">
                  <c:v>318.68259999999998</c:v>
                </c:pt>
                <c:pt idx="15664">
                  <c:v>318.71940000000001</c:v>
                </c:pt>
                <c:pt idx="15665">
                  <c:v>318.75619999999998</c:v>
                </c:pt>
                <c:pt idx="15666">
                  <c:v>318.79289999999997</c:v>
                </c:pt>
                <c:pt idx="15667">
                  <c:v>318.8297</c:v>
                </c:pt>
                <c:pt idx="15668">
                  <c:v>318.86649999999997</c:v>
                </c:pt>
                <c:pt idx="15669">
                  <c:v>318.90339999999998</c:v>
                </c:pt>
                <c:pt idx="15670">
                  <c:v>318.9402</c:v>
                </c:pt>
                <c:pt idx="15671">
                  <c:v>318.97699999999998</c:v>
                </c:pt>
                <c:pt idx="15672">
                  <c:v>319.0138</c:v>
                </c:pt>
                <c:pt idx="15673">
                  <c:v>319.05059999999997</c:v>
                </c:pt>
                <c:pt idx="15674">
                  <c:v>319.0874</c:v>
                </c:pt>
                <c:pt idx="15675">
                  <c:v>319.12419999999997</c:v>
                </c:pt>
                <c:pt idx="15676">
                  <c:v>319.16109999999998</c:v>
                </c:pt>
                <c:pt idx="15677">
                  <c:v>319.1979</c:v>
                </c:pt>
                <c:pt idx="15678">
                  <c:v>319.23469999999998</c:v>
                </c:pt>
                <c:pt idx="15679">
                  <c:v>319.2715</c:v>
                </c:pt>
                <c:pt idx="15680">
                  <c:v>319.30840000000001</c:v>
                </c:pt>
                <c:pt idx="15681">
                  <c:v>319.34519999999998</c:v>
                </c:pt>
                <c:pt idx="15682">
                  <c:v>319.38200000000001</c:v>
                </c:pt>
                <c:pt idx="15683">
                  <c:v>319.41890000000001</c:v>
                </c:pt>
                <c:pt idx="15684">
                  <c:v>319.45569999999998</c:v>
                </c:pt>
                <c:pt idx="15685">
                  <c:v>319.49259999999998</c:v>
                </c:pt>
                <c:pt idx="15686">
                  <c:v>319.52940000000001</c:v>
                </c:pt>
                <c:pt idx="15687">
                  <c:v>319.56630000000001</c:v>
                </c:pt>
                <c:pt idx="15688">
                  <c:v>319.60309999999998</c:v>
                </c:pt>
                <c:pt idx="15689">
                  <c:v>319.63990000000001</c:v>
                </c:pt>
                <c:pt idx="15690">
                  <c:v>319.67680000000001</c:v>
                </c:pt>
                <c:pt idx="15691">
                  <c:v>319.71359999999999</c:v>
                </c:pt>
                <c:pt idx="15692">
                  <c:v>319.75049999999999</c:v>
                </c:pt>
                <c:pt idx="15693">
                  <c:v>319.78739999999999</c:v>
                </c:pt>
                <c:pt idx="15694">
                  <c:v>319.82420000000002</c:v>
                </c:pt>
                <c:pt idx="15695">
                  <c:v>319.86110000000002</c:v>
                </c:pt>
                <c:pt idx="15696">
                  <c:v>319.89789999999999</c:v>
                </c:pt>
                <c:pt idx="15697">
                  <c:v>319.9348</c:v>
                </c:pt>
                <c:pt idx="15698">
                  <c:v>319.9717</c:v>
                </c:pt>
                <c:pt idx="15699">
                  <c:v>320.00850000000003</c:v>
                </c:pt>
                <c:pt idx="15700">
                  <c:v>320.04539999999997</c:v>
                </c:pt>
                <c:pt idx="15701">
                  <c:v>320.08229999999998</c:v>
                </c:pt>
                <c:pt idx="15702">
                  <c:v>320.11919999999998</c:v>
                </c:pt>
                <c:pt idx="15703">
                  <c:v>320.15600000000001</c:v>
                </c:pt>
                <c:pt idx="15704">
                  <c:v>320.19290000000001</c:v>
                </c:pt>
                <c:pt idx="15705">
                  <c:v>320.22980000000001</c:v>
                </c:pt>
                <c:pt idx="15706">
                  <c:v>320.26670000000001</c:v>
                </c:pt>
                <c:pt idx="15707">
                  <c:v>320.30360000000002</c:v>
                </c:pt>
                <c:pt idx="15708">
                  <c:v>320.34050000000002</c:v>
                </c:pt>
                <c:pt idx="15709">
                  <c:v>320.37729999999999</c:v>
                </c:pt>
                <c:pt idx="15710">
                  <c:v>320.41419999999999</c:v>
                </c:pt>
                <c:pt idx="15711">
                  <c:v>320.4511</c:v>
                </c:pt>
                <c:pt idx="15712">
                  <c:v>320.488</c:v>
                </c:pt>
                <c:pt idx="15713">
                  <c:v>320.5249</c:v>
                </c:pt>
                <c:pt idx="15714">
                  <c:v>320.56180000000001</c:v>
                </c:pt>
                <c:pt idx="15715">
                  <c:v>320.59879999999998</c:v>
                </c:pt>
                <c:pt idx="15716">
                  <c:v>320.63569999999999</c:v>
                </c:pt>
                <c:pt idx="15717">
                  <c:v>320.67250000000001</c:v>
                </c:pt>
                <c:pt idx="15718">
                  <c:v>320.70949999999999</c:v>
                </c:pt>
                <c:pt idx="15719">
                  <c:v>320.74639999999999</c:v>
                </c:pt>
                <c:pt idx="15720">
                  <c:v>320.7833</c:v>
                </c:pt>
                <c:pt idx="15721">
                  <c:v>320.8202</c:v>
                </c:pt>
                <c:pt idx="15722">
                  <c:v>320.8571</c:v>
                </c:pt>
                <c:pt idx="15723">
                  <c:v>320.89400000000001</c:v>
                </c:pt>
                <c:pt idx="15724">
                  <c:v>320.93099999999998</c:v>
                </c:pt>
                <c:pt idx="15725">
                  <c:v>320.96789999999999</c:v>
                </c:pt>
                <c:pt idx="15726">
                  <c:v>321.00479999999999</c:v>
                </c:pt>
                <c:pt idx="15727">
                  <c:v>321.04169999999999</c:v>
                </c:pt>
                <c:pt idx="15728">
                  <c:v>321.07870000000003</c:v>
                </c:pt>
                <c:pt idx="15729">
                  <c:v>321.11559999999997</c:v>
                </c:pt>
                <c:pt idx="15730">
                  <c:v>321.15260000000001</c:v>
                </c:pt>
                <c:pt idx="15731">
                  <c:v>321.18950000000001</c:v>
                </c:pt>
                <c:pt idx="15732">
                  <c:v>321.22640000000001</c:v>
                </c:pt>
                <c:pt idx="15733">
                  <c:v>321.26339999999999</c:v>
                </c:pt>
                <c:pt idx="15734">
                  <c:v>321.30029999999999</c:v>
                </c:pt>
                <c:pt idx="15735">
                  <c:v>321.33730000000003</c:v>
                </c:pt>
                <c:pt idx="15736">
                  <c:v>321.37419999999997</c:v>
                </c:pt>
                <c:pt idx="15737">
                  <c:v>321.41120000000001</c:v>
                </c:pt>
                <c:pt idx="15738">
                  <c:v>321.44810000000001</c:v>
                </c:pt>
                <c:pt idx="15739">
                  <c:v>321.48509999999999</c:v>
                </c:pt>
                <c:pt idx="15740">
                  <c:v>321.52199999999999</c:v>
                </c:pt>
                <c:pt idx="15741">
                  <c:v>321.55900000000003</c:v>
                </c:pt>
                <c:pt idx="15742">
                  <c:v>321.59589999999997</c:v>
                </c:pt>
                <c:pt idx="15743">
                  <c:v>321.63290000000001</c:v>
                </c:pt>
                <c:pt idx="15744">
                  <c:v>321.66989999999998</c:v>
                </c:pt>
                <c:pt idx="15745">
                  <c:v>321.70679999999999</c:v>
                </c:pt>
                <c:pt idx="15746">
                  <c:v>321.74380000000002</c:v>
                </c:pt>
                <c:pt idx="15747">
                  <c:v>321.7808</c:v>
                </c:pt>
                <c:pt idx="15748">
                  <c:v>321.81779999999998</c:v>
                </c:pt>
                <c:pt idx="15749">
                  <c:v>321.85469999999998</c:v>
                </c:pt>
                <c:pt idx="15750">
                  <c:v>321.89170000000001</c:v>
                </c:pt>
                <c:pt idx="15751">
                  <c:v>321.92869999999999</c:v>
                </c:pt>
                <c:pt idx="15752">
                  <c:v>321.96570000000003</c:v>
                </c:pt>
                <c:pt idx="15753">
                  <c:v>322.0027</c:v>
                </c:pt>
                <c:pt idx="15754">
                  <c:v>322.03960000000001</c:v>
                </c:pt>
                <c:pt idx="15755">
                  <c:v>322.07659999999998</c:v>
                </c:pt>
                <c:pt idx="15756">
                  <c:v>322.11360000000002</c:v>
                </c:pt>
                <c:pt idx="15757">
                  <c:v>322.1506</c:v>
                </c:pt>
                <c:pt idx="15758">
                  <c:v>322.18759999999997</c:v>
                </c:pt>
                <c:pt idx="15759">
                  <c:v>322.22460000000001</c:v>
                </c:pt>
                <c:pt idx="15760">
                  <c:v>322.26159999999999</c:v>
                </c:pt>
                <c:pt idx="15761">
                  <c:v>322.29860000000002</c:v>
                </c:pt>
                <c:pt idx="15762">
                  <c:v>322.3356</c:v>
                </c:pt>
                <c:pt idx="15763">
                  <c:v>322.37259999999998</c:v>
                </c:pt>
                <c:pt idx="15764">
                  <c:v>322.40960000000001</c:v>
                </c:pt>
                <c:pt idx="15765">
                  <c:v>322.44670000000002</c:v>
                </c:pt>
                <c:pt idx="15766">
                  <c:v>322.4837</c:v>
                </c:pt>
                <c:pt idx="15767">
                  <c:v>322.52069999999998</c:v>
                </c:pt>
                <c:pt idx="15768">
                  <c:v>322.55770000000001</c:v>
                </c:pt>
                <c:pt idx="15769">
                  <c:v>322.59469999999999</c:v>
                </c:pt>
                <c:pt idx="15770">
                  <c:v>322.63170000000002</c:v>
                </c:pt>
                <c:pt idx="15771">
                  <c:v>322.66879999999998</c:v>
                </c:pt>
                <c:pt idx="15772">
                  <c:v>322.70580000000001</c:v>
                </c:pt>
                <c:pt idx="15773">
                  <c:v>322.74279999999999</c:v>
                </c:pt>
                <c:pt idx="15774">
                  <c:v>322.77980000000002</c:v>
                </c:pt>
                <c:pt idx="15775">
                  <c:v>322.81689999999998</c:v>
                </c:pt>
                <c:pt idx="15776">
                  <c:v>322.85390000000001</c:v>
                </c:pt>
                <c:pt idx="15777">
                  <c:v>322.89089999999999</c:v>
                </c:pt>
                <c:pt idx="15778">
                  <c:v>322.928</c:v>
                </c:pt>
                <c:pt idx="15779">
                  <c:v>322.96499999999997</c:v>
                </c:pt>
                <c:pt idx="15780">
                  <c:v>323.00200000000001</c:v>
                </c:pt>
                <c:pt idx="15781">
                  <c:v>323.03910000000002</c:v>
                </c:pt>
                <c:pt idx="15782">
                  <c:v>323.0761</c:v>
                </c:pt>
                <c:pt idx="15783">
                  <c:v>323.11320000000001</c:v>
                </c:pt>
                <c:pt idx="15784">
                  <c:v>323.15019999999998</c:v>
                </c:pt>
                <c:pt idx="15785">
                  <c:v>323.18729999999999</c:v>
                </c:pt>
                <c:pt idx="15786">
                  <c:v>323.2244</c:v>
                </c:pt>
                <c:pt idx="15787">
                  <c:v>323.26139999999998</c:v>
                </c:pt>
                <c:pt idx="15788">
                  <c:v>323.29849999999999</c:v>
                </c:pt>
                <c:pt idx="15789">
                  <c:v>323.33550000000002</c:v>
                </c:pt>
                <c:pt idx="15790">
                  <c:v>323.37259999999998</c:v>
                </c:pt>
                <c:pt idx="15791">
                  <c:v>323.40969999999999</c:v>
                </c:pt>
                <c:pt idx="15792">
                  <c:v>323.44670000000002</c:v>
                </c:pt>
                <c:pt idx="15793">
                  <c:v>323.48379999999997</c:v>
                </c:pt>
                <c:pt idx="15794">
                  <c:v>323.52089999999998</c:v>
                </c:pt>
                <c:pt idx="15795">
                  <c:v>323.55799999999999</c:v>
                </c:pt>
                <c:pt idx="15796">
                  <c:v>323.59500000000003</c:v>
                </c:pt>
                <c:pt idx="15797">
                  <c:v>323.63209999999998</c:v>
                </c:pt>
                <c:pt idx="15798">
                  <c:v>323.66919999999999</c:v>
                </c:pt>
                <c:pt idx="15799">
                  <c:v>323.7063</c:v>
                </c:pt>
                <c:pt idx="15800">
                  <c:v>323.74329999999998</c:v>
                </c:pt>
                <c:pt idx="15801">
                  <c:v>323.78039999999999</c:v>
                </c:pt>
                <c:pt idx="15802">
                  <c:v>323.8175</c:v>
                </c:pt>
                <c:pt idx="15803">
                  <c:v>323.8546</c:v>
                </c:pt>
                <c:pt idx="15804">
                  <c:v>323.89170000000001</c:v>
                </c:pt>
                <c:pt idx="15805">
                  <c:v>323.92880000000002</c:v>
                </c:pt>
                <c:pt idx="15806">
                  <c:v>323.96589999999998</c:v>
                </c:pt>
                <c:pt idx="15807">
                  <c:v>324.00299999999999</c:v>
                </c:pt>
                <c:pt idx="15808">
                  <c:v>324.0401</c:v>
                </c:pt>
                <c:pt idx="15809">
                  <c:v>324.0772</c:v>
                </c:pt>
                <c:pt idx="15810">
                  <c:v>324.11430000000001</c:v>
                </c:pt>
                <c:pt idx="15811">
                  <c:v>324.15140000000002</c:v>
                </c:pt>
                <c:pt idx="15812">
                  <c:v>324.18849999999998</c:v>
                </c:pt>
                <c:pt idx="15813">
                  <c:v>324.22559999999999</c:v>
                </c:pt>
                <c:pt idx="15814">
                  <c:v>324.26280000000003</c:v>
                </c:pt>
                <c:pt idx="15815">
                  <c:v>324.29989999999998</c:v>
                </c:pt>
                <c:pt idx="15816">
                  <c:v>324.33699999999999</c:v>
                </c:pt>
                <c:pt idx="15817">
                  <c:v>324.3741</c:v>
                </c:pt>
                <c:pt idx="15818">
                  <c:v>324.41120000000001</c:v>
                </c:pt>
                <c:pt idx="15819">
                  <c:v>324.44830000000002</c:v>
                </c:pt>
                <c:pt idx="15820">
                  <c:v>324.4855</c:v>
                </c:pt>
                <c:pt idx="15821">
                  <c:v>324.52260000000001</c:v>
                </c:pt>
                <c:pt idx="15822">
                  <c:v>324.55970000000002</c:v>
                </c:pt>
                <c:pt idx="15823">
                  <c:v>324.59690000000001</c:v>
                </c:pt>
                <c:pt idx="15824">
                  <c:v>324.63400000000001</c:v>
                </c:pt>
                <c:pt idx="15825">
                  <c:v>324.67110000000002</c:v>
                </c:pt>
                <c:pt idx="15826">
                  <c:v>324.70830000000001</c:v>
                </c:pt>
                <c:pt idx="15827">
                  <c:v>324.74540000000002</c:v>
                </c:pt>
                <c:pt idx="15828">
                  <c:v>324.7826</c:v>
                </c:pt>
                <c:pt idx="15829">
                  <c:v>324.81970000000001</c:v>
                </c:pt>
                <c:pt idx="15830">
                  <c:v>324.8569</c:v>
                </c:pt>
                <c:pt idx="15831">
                  <c:v>324.89400000000001</c:v>
                </c:pt>
                <c:pt idx="15832">
                  <c:v>324.93119999999999</c:v>
                </c:pt>
                <c:pt idx="15833">
                  <c:v>324.9683</c:v>
                </c:pt>
                <c:pt idx="15834">
                  <c:v>325.00549999999998</c:v>
                </c:pt>
                <c:pt idx="15835">
                  <c:v>325.04259999999999</c:v>
                </c:pt>
                <c:pt idx="15836">
                  <c:v>325.07979999999998</c:v>
                </c:pt>
                <c:pt idx="15837">
                  <c:v>325.11689999999999</c:v>
                </c:pt>
                <c:pt idx="15838">
                  <c:v>325.15410000000003</c:v>
                </c:pt>
                <c:pt idx="15839">
                  <c:v>325.19130000000001</c:v>
                </c:pt>
                <c:pt idx="15840">
                  <c:v>325.2285</c:v>
                </c:pt>
                <c:pt idx="15841">
                  <c:v>325.26560000000001</c:v>
                </c:pt>
                <c:pt idx="15842">
                  <c:v>325.30279999999999</c:v>
                </c:pt>
                <c:pt idx="15843">
                  <c:v>325.33999999999997</c:v>
                </c:pt>
                <c:pt idx="15844">
                  <c:v>325.37720000000002</c:v>
                </c:pt>
                <c:pt idx="15845">
                  <c:v>325.41430000000003</c:v>
                </c:pt>
                <c:pt idx="15846">
                  <c:v>325.45150000000001</c:v>
                </c:pt>
                <c:pt idx="15847">
                  <c:v>325.48869999999999</c:v>
                </c:pt>
                <c:pt idx="15848">
                  <c:v>325.52589999999998</c:v>
                </c:pt>
                <c:pt idx="15849">
                  <c:v>325.56310000000002</c:v>
                </c:pt>
                <c:pt idx="15850">
                  <c:v>325.6003</c:v>
                </c:pt>
                <c:pt idx="15851">
                  <c:v>325.63749999999999</c:v>
                </c:pt>
                <c:pt idx="15852">
                  <c:v>325.67469999999997</c:v>
                </c:pt>
                <c:pt idx="15853">
                  <c:v>325.71190000000001</c:v>
                </c:pt>
                <c:pt idx="15854">
                  <c:v>325.7491</c:v>
                </c:pt>
                <c:pt idx="15855">
                  <c:v>325.78629999999998</c:v>
                </c:pt>
                <c:pt idx="15856">
                  <c:v>325.82350000000002</c:v>
                </c:pt>
                <c:pt idx="15857">
                  <c:v>325.86070000000001</c:v>
                </c:pt>
                <c:pt idx="15858">
                  <c:v>325.89789999999999</c:v>
                </c:pt>
                <c:pt idx="15859">
                  <c:v>325.93509999999998</c:v>
                </c:pt>
                <c:pt idx="15860">
                  <c:v>325.97230000000002</c:v>
                </c:pt>
                <c:pt idx="15861">
                  <c:v>326.0095</c:v>
                </c:pt>
                <c:pt idx="15862">
                  <c:v>326.04669999999999</c:v>
                </c:pt>
                <c:pt idx="15863">
                  <c:v>326.084</c:v>
                </c:pt>
                <c:pt idx="15864">
                  <c:v>326.12119999999999</c:v>
                </c:pt>
                <c:pt idx="15865">
                  <c:v>326.15839999999997</c:v>
                </c:pt>
                <c:pt idx="15866">
                  <c:v>326.19560000000001</c:v>
                </c:pt>
                <c:pt idx="15867">
                  <c:v>326.2328</c:v>
                </c:pt>
                <c:pt idx="15868">
                  <c:v>326.27010000000001</c:v>
                </c:pt>
                <c:pt idx="15869">
                  <c:v>326.3073</c:v>
                </c:pt>
                <c:pt idx="15870">
                  <c:v>326.34449999999998</c:v>
                </c:pt>
                <c:pt idx="15871">
                  <c:v>326.3818</c:v>
                </c:pt>
                <c:pt idx="15872">
                  <c:v>326.41899999999998</c:v>
                </c:pt>
                <c:pt idx="15873">
                  <c:v>326.45620000000002</c:v>
                </c:pt>
                <c:pt idx="15874">
                  <c:v>326.49349999999998</c:v>
                </c:pt>
                <c:pt idx="15875">
                  <c:v>326.53070000000002</c:v>
                </c:pt>
                <c:pt idx="15876">
                  <c:v>326.56799999999998</c:v>
                </c:pt>
                <c:pt idx="15877">
                  <c:v>326.60520000000002</c:v>
                </c:pt>
                <c:pt idx="15878">
                  <c:v>326.64249999999998</c:v>
                </c:pt>
                <c:pt idx="15879">
                  <c:v>326.67970000000003</c:v>
                </c:pt>
                <c:pt idx="15880">
                  <c:v>326.71699999999998</c:v>
                </c:pt>
                <c:pt idx="15881">
                  <c:v>326.75420000000003</c:v>
                </c:pt>
                <c:pt idx="15882">
                  <c:v>326.79149999999998</c:v>
                </c:pt>
                <c:pt idx="15883">
                  <c:v>326.8288</c:v>
                </c:pt>
                <c:pt idx="15884">
                  <c:v>326.86599999999999</c:v>
                </c:pt>
                <c:pt idx="15885">
                  <c:v>326.9033</c:v>
                </c:pt>
                <c:pt idx="15886">
                  <c:v>326.94060000000002</c:v>
                </c:pt>
                <c:pt idx="15887">
                  <c:v>326.9778</c:v>
                </c:pt>
                <c:pt idx="15888">
                  <c:v>327.01510000000002</c:v>
                </c:pt>
                <c:pt idx="15889">
                  <c:v>327.05239999999998</c:v>
                </c:pt>
                <c:pt idx="15890">
                  <c:v>327.08960000000002</c:v>
                </c:pt>
                <c:pt idx="15891">
                  <c:v>327.12689999999998</c:v>
                </c:pt>
                <c:pt idx="15892">
                  <c:v>327.16419999999999</c:v>
                </c:pt>
                <c:pt idx="15893">
                  <c:v>327.20150000000001</c:v>
                </c:pt>
                <c:pt idx="15894">
                  <c:v>327.23880000000003</c:v>
                </c:pt>
                <c:pt idx="15895">
                  <c:v>327.27609999999999</c:v>
                </c:pt>
                <c:pt idx="15896">
                  <c:v>327.31330000000003</c:v>
                </c:pt>
                <c:pt idx="15897">
                  <c:v>327.35059999999999</c:v>
                </c:pt>
                <c:pt idx="15898">
                  <c:v>327.3879</c:v>
                </c:pt>
                <c:pt idx="15899">
                  <c:v>327.42520000000002</c:v>
                </c:pt>
                <c:pt idx="15900">
                  <c:v>327.46249999999998</c:v>
                </c:pt>
                <c:pt idx="15901">
                  <c:v>327.49979999999999</c:v>
                </c:pt>
                <c:pt idx="15902">
                  <c:v>327.53710000000001</c:v>
                </c:pt>
                <c:pt idx="15903">
                  <c:v>327.57440000000003</c:v>
                </c:pt>
                <c:pt idx="15904">
                  <c:v>327.61169999999998</c:v>
                </c:pt>
                <c:pt idx="15905">
                  <c:v>327.649</c:v>
                </c:pt>
                <c:pt idx="15906">
                  <c:v>327.68630000000002</c:v>
                </c:pt>
                <c:pt idx="15907">
                  <c:v>327.72370000000001</c:v>
                </c:pt>
                <c:pt idx="15908">
                  <c:v>327.76100000000002</c:v>
                </c:pt>
                <c:pt idx="15909">
                  <c:v>327.79829999999998</c:v>
                </c:pt>
                <c:pt idx="15910">
                  <c:v>327.8356</c:v>
                </c:pt>
                <c:pt idx="15911">
                  <c:v>327.87290000000002</c:v>
                </c:pt>
                <c:pt idx="15912">
                  <c:v>327.91019999999997</c:v>
                </c:pt>
                <c:pt idx="15913">
                  <c:v>327.94760000000002</c:v>
                </c:pt>
                <c:pt idx="15914">
                  <c:v>327.98489999999998</c:v>
                </c:pt>
                <c:pt idx="15915">
                  <c:v>328.0222</c:v>
                </c:pt>
                <c:pt idx="15916">
                  <c:v>328.05950000000001</c:v>
                </c:pt>
                <c:pt idx="15917">
                  <c:v>328.09690000000001</c:v>
                </c:pt>
                <c:pt idx="15918">
                  <c:v>328.13420000000002</c:v>
                </c:pt>
                <c:pt idx="15919">
                  <c:v>328.17160000000001</c:v>
                </c:pt>
                <c:pt idx="15920">
                  <c:v>328.20890000000003</c:v>
                </c:pt>
                <c:pt idx="15921">
                  <c:v>328.24619999999999</c:v>
                </c:pt>
                <c:pt idx="15922">
                  <c:v>328.28359999999998</c:v>
                </c:pt>
                <c:pt idx="15923">
                  <c:v>328.32089999999999</c:v>
                </c:pt>
                <c:pt idx="15924">
                  <c:v>328.35829999999999</c:v>
                </c:pt>
                <c:pt idx="15925">
                  <c:v>328.3956</c:v>
                </c:pt>
                <c:pt idx="15926">
                  <c:v>328.43299999999999</c:v>
                </c:pt>
                <c:pt idx="15927">
                  <c:v>328.47030000000001</c:v>
                </c:pt>
                <c:pt idx="15928">
                  <c:v>328.5077</c:v>
                </c:pt>
                <c:pt idx="15929">
                  <c:v>328.54500000000002</c:v>
                </c:pt>
                <c:pt idx="15930">
                  <c:v>328.58240000000001</c:v>
                </c:pt>
                <c:pt idx="15931">
                  <c:v>328.6198</c:v>
                </c:pt>
                <c:pt idx="15932">
                  <c:v>328.65710000000001</c:v>
                </c:pt>
                <c:pt idx="15933">
                  <c:v>328.69450000000001</c:v>
                </c:pt>
                <c:pt idx="15934">
                  <c:v>328.7319</c:v>
                </c:pt>
                <c:pt idx="15935">
                  <c:v>328.76920000000001</c:v>
                </c:pt>
                <c:pt idx="15936">
                  <c:v>328.8066</c:v>
                </c:pt>
                <c:pt idx="15937">
                  <c:v>328.84399999999999</c:v>
                </c:pt>
                <c:pt idx="15938">
                  <c:v>328.88139999999999</c:v>
                </c:pt>
                <c:pt idx="15939">
                  <c:v>328.9187</c:v>
                </c:pt>
                <c:pt idx="15940">
                  <c:v>328.95609999999999</c:v>
                </c:pt>
                <c:pt idx="15941">
                  <c:v>328.99349999999998</c:v>
                </c:pt>
                <c:pt idx="15942">
                  <c:v>329.03089999999997</c:v>
                </c:pt>
                <c:pt idx="15943">
                  <c:v>329.06830000000002</c:v>
                </c:pt>
                <c:pt idx="15944">
                  <c:v>329.10570000000001</c:v>
                </c:pt>
                <c:pt idx="15945">
                  <c:v>329.1431</c:v>
                </c:pt>
                <c:pt idx="15946">
                  <c:v>329.18049999999999</c:v>
                </c:pt>
                <c:pt idx="15947">
                  <c:v>329.21789999999999</c:v>
                </c:pt>
                <c:pt idx="15948">
                  <c:v>329.2552</c:v>
                </c:pt>
                <c:pt idx="15949">
                  <c:v>329.29270000000002</c:v>
                </c:pt>
                <c:pt idx="15950">
                  <c:v>329.33</c:v>
                </c:pt>
                <c:pt idx="15951">
                  <c:v>329.36750000000001</c:v>
                </c:pt>
                <c:pt idx="15952">
                  <c:v>329.4049</c:v>
                </c:pt>
                <c:pt idx="15953">
                  <c:v>329.44229999999999</c:v>
                </c:pt>
                <c:pt idx="15954">
                  <c:v>329.47969999999998</c:v>
                </c:pt>
                <c:pt idx="15955">
                  <c:v>329.51710000000003</c:v>
                </c:pt>
                <c:pt idx="15956">
                  <c:v>329.55450000000002</c:v>
                </c:pt>
                <c:pt idx="15957">
                  <c:v>329.59190000000001</c:v>
                </c:pt>
                <c:pt idx="15958">
                  <c:v>329.62939999999998</c:v>
                </c:pt>
                <c:pt idx="15959">
                  <c:v>329.66680000000002</c:v>
                </c:pt>
                <c:pt idx="15960">
                  <c:v>329.70420000000001</c:v>
                </c:pt>
                <c:pt idx="15961">
                  <c:v>329.74160000000001</c:v>
                </c:pt>
                <c:pt idx="15962">
                  <c:v>329.77910000000003</c:v>
                </c:pt>
                <c:pt idx="15963">
                  <c:v>329.81650000000002</c:v>
                </c:pt>
                <c:pt idx="15964">
                  <c:v>329.85390000000001</c:v>
                </c:pt>
                <c:pt idx="15965">
                  <c:v>329.89139999999998</c:v>
                </c:pt>
                <c:pt idx="15966">
                  <c:v>329.92880000000002</c:v>
                </c:pt>
                <c:pt idx="15967">
                  <c:v>329.96620000000001</c:v>
                </c:pt>
                <c:pt idx="15968">
                  <c:v>330.00369999999998</c:v>
                </c:pt>
                <c:pt idx="15969">
                  <c:v>330.04109999999997</c:v>
                </c:pt>
                <c:pt idx="15970">
                  <c:v>330.07859999999999</c:v>
                </c:pt>
                <c:pt idx="15971">
                  <c:v>330.11599999999999</c:v>
                </c:pt>
                <c:pt idx="15972">
                  <c:v>330.15350000000001</c:v>
                </c:pt>
                <c:pt idx="15973">
                  <c:v>330.1909</c:v>
                </c:pt>
                <c:pt idx="15974">
                  <c:v>330.22840000000002</c:v>
                </c:pt>
                <c:pt idx="15975">
                  <c:v>330.26580000000001</c:v>
                </c:pt>
                <c:pt idx="15976">
                  <c:v>330.30329999999998</c:v>
                </c:pt>
                <c:pt idx="15977">
                  <c:v>330.3408</c:v>
                </c:pt>
                <c:pt idx="15978">
                  <c:v>330.37819999999999</c:v>
                </c:pt>
                <c:pt idx="15979">
                  <c:v>330.41570000000002</c:v>
                </c:pt>
                <c:pt idx="15980">
                  <c:v>330.45319999999998</c:v>
                </c:pt>
                <c:pt idx="15981">
                  <c:v>330.49059999999997</c:v>
                </c:pt>
                <c:pt idx="15982">
                  <c:v>330.52809999999999</c:v>
                </c:pt>
                <c:pt idx="15983">
                  <c:v>330.56560000000002</c:v>
                </c:pt>
                <c:pt idx="15984">
                  <c:v>330.60300000000001</c:v>
                </c:pt>
                <c:pt idx="15985">
                  <c:v>330.64049999999997</c:v>
                </c:pt>
                <c:pt idx="15986">
                  <c:v>330.678</c:v>
                </c:pt>
                <c:pt idx="15987">
                  <c:v>330.71550000000002</c:v>
                </c:pt>
                <c:pt idx="15988">
                  <c:v>330.75299999999999</c:v>
                </c:pt>
                <c:pt idx="15989">
                  <c:v>330.79039999999998</c:v>
                </c:pt>
                <c:pt idx="15990">
                  <c:v>330.8279</c:v>
                </c:pt>
                <c:pt idx="15991">
                  <c:v>330.86540000000002</c:v>
                </c:pt>
                <c:pt idx="15992">
                  <c:v>330.90289999999999</c:v>
                </c:pt>
                <c:pt idx="15993">
                  <c:v>330.94040000000001</c:v>
                </c:pt>
                <c:pt idx="15994">
                  <c:v>330.97789999999998</c:v>
                </c:pt>
                <c:pt idx="15995">
                  <c:v>331.0154</c:v>
                </c:pt>
                <c:pt idx="15996">
                  <c:v>331.05290000000002</c:v>
                </c:pt>
                <c:pt idx="15997">
                  <c:v>331.09039999999999</c:v>
                </c:pt>
                <c:pt idx="15998">
                  <c:v>331.12790000000001</c:v>
                </c:pt>
                <c:pt idx="15999">
                  <c:v>331.16539999999998</c:v>
                </c:pt>
                <c:pt idx="16000">
                  <c:v>331.2029</c:v>
                </c:pt>
                <c:pt idx="16001">
                  <c:v>375.70221613580401</c:v>
                </c:pt>
                <c:pt idx="16002">
                  <c:v>375.74384609722898</c:v>
                </c:pt>
                <c:pt idx="16003">
                  <c:v>375.78547836494499</c:v>
                </c:pt>
                <c:pt idx="16004">
                  <c:v>375.82711293895198</c:v>
                </c:pt>
                <c:pt idx="16005">
                  <c:v>375.86874981925098</c:v>
                </c:pt>
                <c:pt idx="16006">
                  <c:v>375.91038900584198</c:v>
                </c:pt>
                <c:pt idx="16007">
                  <c:v>375.95203049872401</c:v>
                </c:pt>
                <c:pt idx="16008">
                  <c:v>375.99367429789697</c:v>
                </c:pt>
                <c:pt idx="16009">
                  <c:v>376.03532040336199</c:v>
                </c:pt>
                <c:pt idx="16010">
                  <c:v>376.07696881511902</c:v>
                </c:pt>
                <c:pt idx="16011">
                  <c:v>376.11861953316702</c:v>
                </c:pt>
                <c:pt idx="16012">
                  <c:v>376.16027255750703</c:v>
                </c:pt>
                <c:pt idx="16013">
                  <c:v>376.20192788813802</c:v>
                </c:pt>
                <c:pt idx="16014">
                  <c:v>376.24358552506101</c:v>
                </c:pt>
                <c:pt idx="16015">
                  <c:v>376.28524546827498</c:v>
                </c:pt>
                <c:pt idx="16016">
                  <c:v>376.32690771778101</c:v>
                </c:pt>
                <c:pt idx="16017">
                  <c:v>376.36857227357802</c:v>
                </c:pt>
                <c:pt idx="16018">
                  <c:v>376.41023913566698</c:v>
                </c:pt>
                <c:pt idx="16019">
                  <c:v>376.451908304048</c:v>
                </c:pt>
                <c:pt idx="16020">
                  <c:v>376.49357977872</c:v>
                </c:pt>
                <c:pt idx="16021">
                  <c:v>376.53525355968299</c:v>
                </c:pt>
                <c:pt idx="16022">
                  <c:v>376.57692964693803</c:v>
                </c:pt>
                <c:pt idx="16023">
                  <c:v>376.61860804048501</c:v>
                </c:pt>
                <c:pt idx="16024">
                  <c:v>376.66028874032298</c:v>
                </c:pt>
                <c:pt idx="16025">
                  <c:v>376.70197174645199</c:v>
                </c:pt>
                <c:pt idx="16026">
                  <c:v>376.743657058873</c:v>
                </c:pt>
                <c:pt idx="16027">
                  <c:v>376.78534467758601</c:v>
                </c:pt>
                <c:pt idx="16028">
                  <c:v>376.82703460259</c:v>
                </c:pt>
                <c:pt idx="16029">
                  <c:v>376.868726833886</c:v>
                </c:pt>
                <c:pt idx="16030">
                  <c:v>376.91042137147298</c:v>
                </c:pt>
                <c:pt idx="16031">
                  <c:v>376.95211821535202</c:v>
                </c:pt>
                <c:pt idx="16032">
                  <c:v>376.99381736552198</c:v>
                </c:pt>
                <c:pt idx="16033">
                  <c:v>377.035518821984</c:v>
                </c:pt>
                <c:pt idx="16034">
                  <c:v>377.07722258473802</c:v>
                </c:pt>
                <c:pt idx="16035">
                  <c:v>377.11892865378201</c:v>
                </c:pt>
                <c:pt idx="16036">
                  <c:v>377.16063702911902</c:v>
                </c:pt>
                <c:pt idx="16037">
                  <c:v>377.20234771074701</c:v>
                </c:pt>
                <c:pt idx="16038">
                  <c:v>377.24406069866598</c:v>
                </c:pt>
                <c:pt idx="16039">
                  <c:v>377.28577599287701</c:v>
                </c:pt>
                <c:pt idx="16040">
                  <c:v>377.32749359337998</c:v>
                </c:pt>
                <c:pt idx="16041">
                  <c:v>377.369213500174</c:v>
                </c:pt>
                <c:pt idx="16042">
                  <c:v>377.41093571326002</c:v>
                </c:pt>
                <c:pt idx="16043">
                  <c:v>377.45266023263702</c:v>
                </c:pt>
                <c:pt idx="16044">
                  <c:v>377.49438705830602</c:v>
                </c:pt>
                <c:pt idx="16045">
                  <c:v>377.536116190266</c:v>
                </c:pt>
                <c:pt idx="16046">
                  <c:v>377.57784762851799</c:v>
                </c:pt>
                <c:pt idx="16047">
                  <c:v>377.61958137306101</c:v>
                </c:pt>
                <c:pt idx="16048">
                  <c:v>377.66131742389598</c:v>
                </c:pt>
                <c:pt idx="16049">
                  <c:v>377.70305578102199</c:v>
                </c:pt>
                <c:pt idx="16050">
                  <c:v>377.74479644444</c:v>
                </c:pt>
                <c:pt idx="16051">
                  <c:v>377.78653941414899</c:v>
                </c:pt>
                <c:pt idx="16052">
                  <c:v>377.82828469014999</c:v>
                </c:pt>
                <c:pt idx="16053">
                  <c:v>377.87003227244298</c:v>
                </c:pt>
                <c:pt idx="16054">
                  <c:v>377.91178216102702</c:v>
                </c:pt>
                <c:pt idx="16055">
                  <c:v>377.95353435590198</c:v>
                </c:pt>
                <c:pt idx="16056">
                  <c:v>377.995288857069</c:v>
                </c:pt>
                <c:pt idx="16057">
                  <c:v>378.03704566452802</c:v>
                </c:pt>
                <c:pt idx="16058">
                  <c:v>378.07880477827803</c:v>
                </c:pt>
                <c:pt idx="16059">
                  <c:v>378.12056619831998</c:v>
                </c:pt>
                <c:pt idx="16060">
                  <c:v>378.16232992465302</c:v>
                </c:pt>
                <c:pt idx="16061">
                  <c:v>378.20409595727801</c:v>
                </c:pt>
                <c:pt idx="16062">
                  <c:v>378.24586429619399</c:v>
                </c:pt>
                <c:pt idx="16063">
                  <c:v>378.28763494140202</c:v>
                </c:pt>
                <c:pt idx="16064">
                  <c:v>378.32940789290097</c:v>
                </c:pt>
                <c:pt idx="16065">
                  <c:v>378.37118315069199</c:v>
                </c:pt>
                <c:pt idx="16066">
                  <c:v>378.41296071477399</c:v>
                </c:pt>
                <c:pt idx="16067">
                  <c:v>378.45474058514799</c:v>
                </c:pt>
                <c:pt idx="16068">
                  <c:v>378.49652276181399</c:v>
                </c:pt>
                <c:pt idx="16069">
                  <c:v>378.53830724477098</c:v>
                </c:pt>
                <c:pt idx="16070">
                  <c:v>378.580094034019</c:v>
                </c:pt>
                <c:pt idx="16071">
                  <c:v>378.62188312955902</c:v>
                </c:pt>
                <c:pt idx="16072">
                  <c:v>378.663674531391</c:v>
                </c:pt>
                <c:pt idx="16073">
                  <c:v>378.705468239514</c:v>
                </c:pt>
                <c:pt idx="16074">
                  <c:v>378.74726425392902</c:v>
                </c:pt>
                <c:pt idx="16075">
                  <c:v>378.78906257463501</c:v>
                </c:pt>
                <c:pt idx="16076">
                  <c:v>378.83086320163198</c:v>
                </c:pt>
                <c:pt idx="16077">
                  <c:v>378.87266613492199</c:v>
                </c:pt>
                <c:pt idx="16078">
                  <c:v>378.914471374502</c:v>
                </c:pt>
                <c:pt idx="16079">
                  <c:v>378.95627892037498</c:v>
                </c:pt>
                <c:pt idx="16080">
                  <c:v>378.99808877253798</c:v>
                </c:pt>
                <c:pt idx="16081">
                  <c:v>379.03990093099401</c:v>
                </c:pt>
                <c:pt idx="16082">
                  <c:v>379.08171539574101</c:v>
                </c:pt>
                <c:pt idx="16083">
                  <c:v>379.123532166779</c:v>
                </c:pt>
                <c:pt idx="16084">
                  <c:v>379.16535124410899</c:v>
                </c:pt>
                <c:pt idx="16085">
                  <c:v>379.20717262773098</c:v>
                </c:pt>
                <c:pt idx="16086">
                  <c:v>379.24899631764401</c:v>
                </c:pt>
                <c:pt idx="16087">
                  <c:v>379.29082231384803</c:v>
                </c:pt>
                <c:pt idx="16088">
                  <c:v>379.33265061634398</c:v>
                </c:pt>
                <c:pt idx="16089">
                  <c:v>379.374481225132</c:v>
                </c:pt>
                <c:pt idx="16090">
                  <c:v>379.416314140211</c:v>
                </c:pt>
                <c:pt idx="16091">
                  <c:v>379.458149361582</c:v>
                </c:pt>
                <c:pt idx="16092">
                  <c:v>379.49998688924398</c:v>
                </c:pt>
                <c:pt idx="16093">
                  <c:v>379.54182672319803</c:v>
                </c:pt>
                <c:pt idx="16094">
                  <c:v>379.58366886344299</c:v>
                </c:pt>
                <c:pt idx="16095">
                  <c:v>379.62551330998002</c:v>
                </c:pt>
                <c:pt idx="16096">
                  <c:v>379.66736006280797</c:v>
                </c:pt>
                <c:pt idx="16097">
                  <c:v>379.70920912192798</c:v>
                </c:pt>
                <c:pt idx="16098">
                  <c:v>379.75106048733898</c:v>
                </c:pt>
                <c:pt idx="16099">
                  <c:v>379.79291415904203</c:v>
                </c:pt>
                <c:pt idx="16100">
                  <c:v>379.834770137036</c:v>
                </c:pt>
                <c:pt idx="16101">
                  <c:v>379.87662842132198</c:v>
                </c:pt>
                <c:pt idx="16102">
                  <c:v>379.91848901190002</c:v>
                </c:pt>
                <c:pt idx="16103">
                  <c:v>379.96035190876898</c:v>
                </c:pt>
                <c:pt idx="16104">
                  <c:v>380.00221711193001</c:v>
                </c:pt>
                <c:pt idx="16105">
                  <c:v>380.04408462138201</c:v>
                </c:pt>
                <c:pt idx="16106">
                  <c:v>380.085954437125</c:v>
                </c:pt>
                <c:pt idx="16107">
                  <c:v>380.12782655916101</c:v>
                </c:pt>
                <c:pt idx="16108">
                  <c:v>380.16970098748698</c:v>
                </c:pt>
                <c:pt idx="16109">
                  <c:v>380.21157772210501</c:v>
                </c:pt>
                <c:pt idx="16110">
                  <c:v>380.25345676301498</c:v>
                </c:pt>
                <c:pt idx="16111">
                  <c:v>380.29533811021599</c:v>
                </c:pt>
                <c:pt idx="16112">
                  <c:v>380.33722176370901</c:v>
                </c:pt>
                <c:pt idx="16113">
                  <c:v>380.37910772349397</c:v>
                </c:pt>
                <c:pt idx="16114">
                  <c:v>380.42099598956997</c:v>
                </c:pt>
                <c:pt idx="16115">
                  <c:v>380.46288656193701</c:v>
                </c:pt>
                <c:pt idx="16116">
                  <c:v>380.504779440596</c:v>
                </c:pt>
                <c:pt idx="16117">
                  <c:v>380.54667462554602</c:v>
                </c:pt>
                <c:pt idx="16118">
                  <c:v>380.58857211678799</c:v>
                </c:pt>
                <c:pt idx="16119">
                  <c:v>380.63047191432202</c:v>
                </c:pt>
                <c:pt idx="16120">
                  <c:v>380.67237401814702</c:v>
                </c:pt>
                <c:pt idx="16121">
                  <c:v>380.71427842826398</c:v>
                </c:pt>
                <c:pt idx="16122">
                  <c:v>380.75618514467197</c:v>
                </c:pt>
                <c:pt idx="16123">
                  <c:v>380.798094167371</c:v>
                </c:pt>
                <c:pt idx="16124">
                  <c:v>380.84000549636301</c:v>
                </c:pt>
                <c:pt idx="16125">
                  <c:v>380.88191913164502</c:v>
                </c:pt>
                <c:pt idx="16126">
                  <c:v>380.92383507322</c:v>
                </c:pt>
                <c:pt idx="16127">
                  <c:v>380.965753321085</c:v>
                </c:pt>
                <c:pt idx="16128">
                  <c:v>381.00767387524297</c:v>
                </c:pt>
                <c:pt idx="16129">
                  <c:v>381.04959673569198</c:v>
                </c:pt>
                <c:pt idx="16130">
                  <c:v>381.09152190243202</c:v>
                </c:pt>
                <c:pt idx="16131">
                  <c:v>381.13344937546401</c:v>
                </c:pt>
                <c:pt idx="16132">
                  <c:v>381.17537915478698</c:v>
                </c:pt>
                <c:pt idx="16133">
                  <c:v>381.21731124040201</c:v>
                </c:pt>
                <c:pt idx="16134">
                  <c:v>381.25924563230899</c:v>
                </c:pt>
                <c:pt idx="16135">
                  <c:v>381.301182330507</c:v>
                </c:pt>
                <c:pt idx="16136">
                  <c:v>381.343121334996</c:v>
                </c:pt>
                <c:pt idx="16137">
                  <c:v>381.38506264577802</c:v>
                </c:pt>
                <c:pt idx="16138">
                  <c:v>381.42700626285</c:v>
                </c:pt>
                <c:pt idx="16139">
                  <c:v>381.46895218621398</c:v>
                </c:pt>
                <c:pt idx="16140">
                  <c:v>381.51090041587003</c:v>
                </c:pt>
                <c:pt idx="16141">
                  <c:v>381.55285095181699</c:v>
                </c:pt>
                <c:pt idx="16142">
                  <c:v>381.59480379405602</c:v>
                </c:pt>
                <c:pt idx="16143">
                  <c:v>381.63675894258603</c:v>
                </c:pt>
                <c:pt idx="16144">
                  <c:v>381.67871639740798</c:v>
                </c:pt>
                <c:pt idx="16145">
                  <c:v>381.72067615852097</c:v>
                </c:pt>
                <c:pt idx="16146">
                  <c:v>381.76263822592603</c:v>
                </c:pt>
                <c:pt idx="16147">
                  <c:v>381.80460259962302</c:v>
                </c:pt>
                <c:pt idx="16148">
                  <c:v>381.846569279611</c:v>
                </c:pt>
                <c:pt idx="16149">
                  <c:v>381.88853826589002</c:v>
                </c:pt>
                <c:pt idx="16150">
                  <c:v>381.93050955846098</c:v>
                </c:pt>
                <c:pt idx="16151">
                  <c:v>381.97248315732401</c:v>
                </c:pt>
                <c:pt idx="16152">
                  <c:v>382.01445906247801</c:v>
                </c:pt>
                <c:pt idx="16153">
                  <c:v>382.056437273923</c:v>
                </c:pt>
                <c:pt idx="16154">
                  <c:v>382.09841779165998</c:v>
                </c:pt>
                <c:pt idx="16155">
                  <c:v>382.14040061568897</c:v>
                </c:pt>
                <c:pt idx="16156">
                  <c:v>382.182385746009</c:v>
                </c:pt>
                <c:pt idx="16157">
                  <c:v>382.22437318262098</c:v>
                </c:pt>
                <c:pt idx="16158">
                  <c:v>382.26636292552399</c:v>
                </c:pt>
                <c:pt idx="16159">
                  <c:v>382.30835497471901</c:v>
                </c:pt>
                <c:pt idx="16160">
                  <c:v>382.35034933020501</c:v>
                </c:pt>
                <c:pt idx="16161">
                  <c:v>382.39234599198301</c:v>
                </c:pt>
                <c:pt idx="16162">
                  <c:v>382.43434496005301</c:v>
                </c:pt>
                <c:pt idx="16163">
                  <c:v>382.476346234414</c:v>
                </c:pt>
                <c:pt idx="16164">
                  <c:v>382.51834981506602</c:v>
                </c:pt>
                <c:pt idx="16165">
                  <c:v>382.56035570200999</c:v>
                </c:pt>
                <c:pt idx="16166">
                  <c:v>382.60236389524601</c:v>
                </c:pt>
                <c:pt idx="16167">
                  <c:v>382.64437439477302</c:v>
                </c:pt>
                <c:pt idx="16168">
                  <c:v>382.68638720059101</c:v>
                </c:pt>
                <c:pt idx="16169">
                  <c:v>382.72840231270101</c:v>
                </c:pt>
                <c:pt idx="16170">
                  <c:v>382.770419731103</c:v>
                </c:pt>
                <c:pt idx="16171">
                  <c:v>382.81243945579598</c:v>
                </c:pt>
                <c:pt idx="16172">
                  <c:v>382.85446148678102</c:v>
                </c:pt>
                <c:pt idx="16173">
                  <c:v>382.89648582405698</c:v>
                </c:pt>
                <c:pt idx="16174">
                  <c:v>382.938512467625</c:v>
                </c:pt>
                <c:pt idx="16175">
                  <c:v>382.98054141748401</c:v>
                </c:pt>
                <c:pt idx="16176">
                  <c:v>383.02257267363501</c:v>
                </c:pt>
                <c:pt idx="16177">
                  <c:v>383.064606236077</c:v>
                </c:pt>
                <c:pt idx="16178">
                  <c:v>383.10664210481099</c:v>
                </c:pt>
                <c:pt idx="16179">
                  <c:v>383.14868027983698</c:v>
                </c:pt>
                <c:pt idx="16180">
                  <c:v>383.19072076115299</c:v>
                </c:pt>
                <c:pt idx="16181">
                  <c:v>383.23276354876202</c:v>
                </c:pt>
                <c:pt idx="16182">
                  <c:v>383.27480864266198</c:v>
                </c:pt>
                <c:pt idx="16183">
                  <c:v>383.31685604285298</c:v>
                </c:pt>
                <c:pt idx="16184">
                  <c:v>383.358905749337</c:v>
                </c:pt>
                <c:pt idx="16185">
                  <c:v>383.40095776211098</c:v>
                </c:pt>
                <c:pt idx="16186">
                  <c:v>383.44301208117702</c:v>
                </c:pt>
                <c:pt idx="16187">
                  <c:v>383.485068706535</c:v>
                </c:pt>
                <c:pt idx="16188">
                  <c:v>383.52712763818403</c:v>
                </c:pt>
                <c:pt idx="16189">
                  <c:v>383.569188876125</c:v>
                </c:pt>
                <c:pt idx="16190">
                  <c:v>383.611252420357</c:v>
                </c:pt>
                <c:pt idx="16191">
                  <c:v>383.65331827088102</c:v>
                </c:pt>
                <c:pt idx="16192">
                  <c:v>383.69538642769601</c:v>
                </c:pt>
                <c:pt idx="16193">
                  <c:v>383.737456890803</c:v>
                </c:pt>
                <c:pt idx="16194">
                  <c:v>383.77952966020098</c:v>
                </c:pt>
                <c:pt idx="16195">
                  <c:v>383.82160473589101</c:v>
                </c:pt>
                <c:pt idx="16196">
                  <c:v>383.863682117873</c:v>
                </c:pt>
                <c:pt idx="16197">
                  <c:v>383.90576180614602</c:v>
                </c:pt>
                <c:pt idx="16198">
                  <c:v>383.94784380071002</c:v>
                </c:pt>
                <c:pt idx="16199">
                  <c:v>383.98992810156602</c:v>
                </c:pt>
                <c:pt idx="16200">
                  <c:v>384.03201470871397</c:v>
                </c:pt>
                <c:pt idx="16201">
                  <c:v>384.07410362215302</c:v>
                </c:pt>
                <c:pt idx="16202">
                  <c:v>384.11619484188401</c:v>
                </c:pt>
                <c:pt idx="16203">
                  <c:v>384.15828836790598</c:v>
                </c:pt>
                <c:pt idx="16204">
                  <c:v>384.20038420022001</c:v>
                </c:pt>
                <c:pt idx="16205">
                  <c:v>384.24248233882503</c:v>
                </c:pt>
                <c:pt idx="16206">
                  <c:v>384.28458278372199</c:v>
                </c:pt>
                <c:pt idx="16207">
                  <c:v>384.32668553490998</c:v>
                </c:pt>
                <c:pt idx="16208">
                  <c:v>384.36879059238998</c:v>
                </c:pt>
                <c:pt idx="16209">
                  <c:v>384.41089795616102</c:v>
                </c:pt>
                <c:pt idx="16210">
                  <c:v>384.45300762622401</c:v>
                </c:pt>
                <c:pt idx="16211">
                  <c:v>384.49511960257797</c:v>
                </c:pt>
                <c:pt idx="16212">
                  <c:v>384.537233885224</c:v>
                </c:pt>
                <c:pt idx="16213">
                  <c:v>384.57935047416203</c:v>
                </c:pt>
                <c:pt idx="16214">
                  <c:v>384.62146936939098</c:v>
                </c:pt>
                <c:pt idx="16215">
                  <c:v>384.66359057091103</c:v>
                </c:pt>
                <c:pt idx="16216">
                  <c:v>384.70571407872302</c:v>
                </c:pt>
                <c:pt idx="16217">
                  <c:v>384.74783989282702</c:v>
                </c:pt>
                <c:pt idx="16218">
                  <c:v>384.78996801322199</c:v>
                </c:pt>
                <c:pt idx="16219">
                  <c:v>384.83209843990898</c:v>
                </c:pt>
                <c:pt idx="16220">
                  <c:v>384.87423117288699</c:v>
                </c:pt>
                <c:pt idx="16221">
                  <c:v>384.91636621215702</c:v>
                </c:pt>
                <c:pt idx="16222">
                  <c:v>384.95850355771802</c:v>
                </c:pt>
                <c:pt idx="16223">
                  <c:v>385.00064320957102</c:v>
                </c:pt>
                <c:pt idx="16224">
                  <c:v>385.04278516771501</c:v>
                </c:pt>
                <c:pt idx="16225">
                  <c:v>385.084929432151</c:v>
                </c:pt>
                <c:pt idx="16226">
                  <c:v>385.12707600287803</c:v>
                </c:pt>
                <c:pt idx="16227">
                  <c:v>385.169224879897</c:v>
                </c:pt>
                <c:pt idx="16228">
                  <c:v>385.21137606320798</c:v>
                </c:pt>
                <c:pt idx="16229">
                  <c:v>385.25352955280999</c:v>
                </c:pt>
                <c:pt idx="16230">
                  <c:v>385.29568534870299</c:v>
                </c:pt>
                <c:pt idx="16231">
                  <c:v>385.33784345088799</c:v>
                </c:pt>
                <c:pt idx="16232">
                  <c:v>385.38000385936499</c:v>
                </c:pt>
                <c:pt idx="16233">
                  <c:v>385.42216657413297</c:v>
                </c:pt>
                <c:pt idx="16234">
                  <c:v>385.46433159519302</c:v>
                </c:pt>
                <c:pt idx="16235">
                  <c:v>385.50649892254398</c:v>
                </c:pt>
                <c:pt idx="16236">
                  <c:v>385.54866855618599</c:v>
                </c:pt>
                <c:pt idx="16237">
                  <c:v>385.59084049612102</c:v>
                </c:pt>
                <c:pt idx="16238">
                  <c:v>385.63301474234601</c:v>
                </c:pt>
                <c:pt idx="16239">
                  <c:v>385.67519129486402</c:v>
                </c:pt>
                <c:pt idx="16240">
                  <c:v>385.71737015367302</c:v>
                </c:pt>
                <c:pt idx="16241">
                  <c:v>385.75955131877299</c:v>
                </c:pt>
                <c:pt idx="16242">
                  <c:v>385.80173479016503</c:v>
                </c:pt>
                <c:pt idx="16243">
                  <c:v>385.84392056784799</c:v>
                </c:pt>
                <c:pt idx="16244">
                  <c:v>385.88610865182301</c:v>
                </c:pt>
                <c:pt idx="16245">
                  <c:v>385.92829904208998</c:v>
                </c:pt>
                <c:pt idx="16246">
                  <c:v>385.97049173864798</c:v>
                </c:pt>
                <c:pt idx="16247">
                  <c:v>386.01268674149702</c:v>
                </c:pt>
                <c:pt idx="16248">
                  <c:v>386.05488405063801</c:v>
                </c:pt>
                <c:pt idx="16249">
                  <c:v>386.097083666071</c:v>
                </c:pt>
                <c:pt idx="16250">
                  <c:v>386.13928558779497</c:v>
                </c:pt>
                <c:pt idx="16251">
                  <c:v>386.18148981581101</c:v>
                </c:pt>
                <c:pt idx="16252">
                  <c:v>386.22369635011802</c:v>
                </c:pt>
                <c:pt idx="16253">
                  <c:v>386.26590519071698</c:v>
                </c:pt>
                <c:pt idx="16254">
                  <c:v>386.30811633760698</c:v>
                </c:pt>
                <c:pt idx="16255">
                  <c:v>386.35032979078898</c:v>
                </c:pt>
                <c:pt idx="16256">
                  <c:v>386.39254555026201</c:v>
                </c:pt>
                <c:pt idx="16257">
                  <c:v>386.434763616027</c:v>
                </c:pt>
                <c:pt idx="16258">
                  <c:v>386.47698398808302</c:v>
                </c:pt>
                <c:pt idx="16259">
                  <c:v>386.51920666643099</c:v>
                </c:pt>
                <c:pt idx="16260">
                  <c:v>386.56143165107102</c:v>
                </c:pt>
                <c:pt idx="16261">
                  <c:v>386.60365894200203</c:v>
                </c:pt>
                <c:pt idx="16262">
                  <c:v>386.64588853922402</c:v>
                </c:pt>
                <c:pt idx="16263">
                  <c:v>386.68812044273801</c:v>
                </c:pt>
                <c:pt idx="16264">
                  <c:v>386.73035465254401</c:v>
                </c:pt>
                <c:pt idx="16265">
                  <c:v>386.77259116864099</c:v>
                </c:pt>
                <c:pt idx="16266">
                  <c:v>386.814829991029</c:v>
                </c:pt>
                <c:pt idx="16267">
                  <c:v>386.85707111970999</c:v>
                </c:pt>
                <c:pt idx="16268">
                  <c:v>386.89931455468098</c:v>
                </c:pt>
                <c:pt idx="16269">
                  <c:v>386.94156029594501</c:v>
                </c:pt>
                <c:pt idx="16270">
                  <c:v>386.98380834349899</c:v>
                </c:pt>
                <c:pt idx="16271">
                  <c:v>387.02605869734498</c:v>
                </c:pt>
                <c:pt idx="16272">
                  <c:v>387.06831135748303</c:v>
                </c:pt>
                <c:pt idx="16273">
                  <c:v>387.11056632391302</c:v>
                </c:pt>
                <c:pt idx="16274">
                  <c:v>387.15282359663399</c:v>
                </c:pt>
                <c:pt idx="16275">
                  <c:v>387.195083175646</c:v>
                </c:pt>
                <c:pt idx="16276">
                  <c:v>387.23734506095002</c:v>
                </c:pt>
                <c:pt idx="16277">
                  <c:v>387.27960925254501</c:v>
                </c:pt>
                <c:pt idx="16278">
                  <c:v>387.32187575043201</c:v>
                </c:pt>
                <c:pt idx="16279">
                  <c:v>387.36414455461102</c:v>
                </c:pt>
                <c:pt idx="16280">
                  <c:v>387.406415665081</c:v>
                </c:pt>
                <c:pt idx="16281">
                  <c:v>387.44868908184299</c:v>
                </c:pt>
                <c:pt idx="16282">
                  <c:v>387.49096480489601</c:v>
                </c:pt>
                <c:pt idx="16283">
                  <c:v>387.53324283424001</c:v>
                </c:pt>
                <c:pt idx="16284">
                  <c:v>387.57552316987699</c:v>
                </c:pt>
                <c:pt idx="16285">
                  <c:v>387.61780581180398</c:v>
                </c:pt>
                <c:pt idx="16286">
                  <c:v>387.66009076002399</c:v>
                </c:pt>
                <c:pt idx="16287">
                  <c:v>387.70237801453402</c:v>
                </c:pt>
                <c:pt idx="16288">
                  <c:v>387.74466757533702</c:v>
                </c:pt>
                <c:pt idx="16289">
                  <c:v>387.786959442431</c:v>
                </c:pt>
                <c:pt idx="16290">
                  <c:v>387.82925361581601</c:v>
                </c:pt>
                <c:pt idx="16291">
                  <c:v>387.87155009549298</c:v>
                </c:pt>
                <c:pt idx="16292">
                  <c:v>387.91384888146098</c:v>
                </c:pt>
                <c:pt idx="16293">
                  <c:v>387.95614997372098</c:v>
                </c:pt>
                <c:pt idx="16294">
                  <c:v>387.99845337227299</c:v>
                </c:pt>
                <c:pt idx="16295">
                  <c:v>388.04075907711598</c:v>
                </c:pt>
                <c:pt idx="16296">
                  <c:v>388.08306708825</c:v>
                </c:pt>
                <c:pt idx="16297">
                  <c:v>388.125377405677</c:v>
                </c:pt>
                <c:pt idx="16298">
                  <c:v>388.16769002939401</c:v>
                </c:pt>
                <c:pt idx="16299">
                  <c:v>388.21000495940302</c:v>
                </c:pt>
                <c:pt idx="16300">
                  <c:v>388.25232219570398</c:v>
                </c:pt>
                <c:pt idx="16301">
                  <c:v>388.29464173829598</c:v>
                </c:pt>
                <c:pt idx="16302">
                  <c:v>388.33696358717998</c:v>
                </c:pt>
                <c:pt idx="16303">
                  <c:v>388.37928774235502</c:v>
                </c:pt>
                <c:pt idx="16304">
                  <c:v>388.421614203822</c:v>
                </c:pt>
                <c:pt idx="16305">
                  <c:v>388.46394297158099</c:v>
                </c:pt>
                <c:pt idx="16306">
                  <c:v>388.50627404562999</c:v>
                </c:pt>
                <c:pt idx="16307">
                  <c:v>388.54860742597202</c:v>
                </c:pt>
                <c:pt idx="16308">
                  <c:v>388.59094311260498</c:v>
                </c:pt>
                <c:pt idx="16309">
                  <c:v>388.63328110552902</c:v>
                </c:pt>
                <c:pt idx="16310">
                  <c:v>388.67562140474502</c:v>
                </c:pt>
                <c:pt idx="16311">
                  <c:v>388.71796401025301</c:v>
                </c:pt>
                <c:pt idx="16312">
                  <c:v>388.76030892205199</c:v>
                </c:pt>
                <c:pt idx="16313">
                  <c:v>388.80265614014297</c:v>
                </c:pt>
                <c:pt idx="16314">
                  <c:v>388.84500566452499</c:v>
                </c:pt>
                <c:pt idx="16315">
                  <c:v>388.88735749519799</c:v>
                </c:pt>
                <c:pt idx="16316">
                  <c:v>388.92971163216299</c:v>
                </c:pt>
                <c:pt idx="16317">
                  <c:v>388.97206807542</c:v>
                </c:pt>
                <c:pt idx="16318">
                  <c:v>389.01442682496901</c:v>
                </c:pt>
                <c:pt idx="16319">
                  <c:v>389.05678788080797</c:v>
                </c:pt>
                <c:pt idx="16320">
                  <c:v>389.09915124294002</c:v>
                </c:pt>
                <c:pt idx="16321">
                  <c:v>389.14151691136198</c:v>
                </c:pt>
                <c:pt idx="16322">
                  <c:v>389.18388488607701</c:v>
                </c:pt>
                <c:pt idx="16323">
                  <c:v>389.22625516708302</c:v>
                </c:pt>
                <c:pt idx="16324">
                  <c:v>389.26862775438002</c:v>
                </c:pt>
                <c:pt idx="16325">
                  <c:v>389.31100264796902</c:v>
                </c:pt>
                <c:pt idx="16326">
                  <c:v>389.35337984785002</c:v>
                </c:pt>
                <c:pt idx="16327">
                  <c:v>389.395759354022</c:v>
                </c:pt>
                <c:pt idx="16328">
                  <c:v>389.43814116648502</c:v>
                </c:pt>
                <c:pt idx="16329">
                  <c:v>389.48052528523999</c:v>
                </c:pt>
                <c:pt idx="16330">
                  <c:v>389.52291171028702</c:v>
                </c:pt>
                <c:pt idx="16331">
                  <c:v>389.56530044162503</c:v>
                </c:pt>
                <c:pt idx="16332">
                  <c:v>389.60769147925498</c:v>
                </c:pt>
                <c:pt idx="16333">
                  <c:v>389.65008482317597</c:v>
                </c:pt>
                <c:pt idx="16334">
                  <c:v>389.69248047338903</c:v>
                </c:pt>
                <c:pt idx="16335">
                  <c:v>389.734878429893</c:v>
                </c:pt>
                <c:pt idx="16336">
                  <c:v>389.77727869268898</c:v>
                </c:pt>
                <c:pt idx="16337">
                  <c:v>389.819681261776</c:v>
                </c:pt>
                <c:pt idx="16338">
                  <c:v>389.86208613715502</c:v>
                </c:pt>
                <c:pt idx="16339">
                  <c:v>389.90449331882598</c:v>
                </c:pt>
                <c:pt idx="16340">
                  <c:v>389.94690280678799</c:v>
                </c:pt>
                <c:pt idx="16341">
                  <c:v>389.98931460104097</c:v>
                </c:pt>
                <c:pt idx="16342">
                  <c:v>390.03172870158602</c:v>
                </c:pt>
                <c:pt idx="16343">
                  <c:v>390.07414510842301</c:v>
                </c:pt>
                <c:pt idx="16344">
                  <c:v>390.11656382155098</c:v>
                </c:pt>
                <c:pt idx="16345">
                  <c:v>390.15898484096999</c:v>
                </c:pt>
                <c:pt idx="16346">
                  <c:v>390.20140816668101</c:v>
                </c:pt>
                <c:pt idx="16347">
                  <c:v>390.24383379868402</c:v>
                </c:pt>
                <c:pt idx="16348">
                  <c:v>390.28626173697802</c:v>
                </c:pt>
                <c:pt idx="16349">
                  <c:v>390.32869198156402</c:v>
                </c:pt>
                <c:pt idx="16350">
                  <c:v>390.371124532441</c:v>
                </c:pt>
                <c:pt idx="16351">
                  <c:v>390.41355938960999</c:v>
                </c:pt>
                <c:pt idx="16352">
                  <c:v>390.45599655307001</c:v>
                </c:pt>
                <c:pt idx="16353">
                  <c:v>390.49843602282198</c:v>
                </c:pt>
                <c:pt idx="16354">
                  <c:v>390.54087779886601</c:v>
                </c:pt>
                <c:pt idx="16355">
                  <c:v>390.58332188120102</c:v>
                </c:pt>
                <c:pt idx="16356">
                  <c:v>390.62576826982701</c:v>
                </c:pt>
                <c:pt idx="16357">
                  <c:v>390.668216964745</c:v>
                </c:pt>
                <c:pt idx="16358">
                  <c:v>390.710667965955</c:v>
                </c:pt>
                <c:pt idx="16359">
                  <c:v>390.75312127345597</c:v>
                </c:pt>
                <c:pt idx="16360">
                  <c:v>390.79557688724799</c:v>
                </c:pt>
                <c:pt idx="16361">
                  <c:v>390.83803480733201</c:v>
                </c:pt>
                <c:pt idx="16362">
                  <c:v>390.88049503370797</c:v>
                </c:pt>
                <c:pt idx="16363">
                  <c:v>390.92295756637498</c:v>
                </c:pt>
                <c:pt idx="16364">
                  <c:v>390.96542240533398</c:v>
                </c:pt>
                <c:pt idx="16365">
                  <c:v>391.00788955058403</c:v>
                </c:pt>
                <c:pt idx="16366">
                  <c:v>391.05035900212602</c:v>
                </c:pt>
                <c:pt idx="16367">
                  <c:v>391.09283075995899</c:v>
                </c:pt>
                <c:pt idx="16368">
                  <c:v>391.13530482408402</c:v>
                </c:pt>
                <c:pt idx="16369">
                  <c:v>391.17778119450003</c:v>
                </c:pt>
                <c:pt idx="16370">
                  <c:v>391.22025987120799</c:v>
                </c:pt>
                <c:pt idx="16371">
                  <c:v>391.26274085420698</c:v>
                </c:pt>
                <c:pt idx="16372">
                  <c:v>391.30522414349798</c:v>
                </c:pt>
                <c:pt idx="16373">
                  <c:v>391.34770973908098</c:v>
                </c:pt>
                <c:pt idx="16374">
                  <c:v>391.39019764095502</c:v>
                </c:pt>
                <c:pt idx="16375">
                  <c:v>391.43268784912101</c:v>
                </c:pt>
                <c:pt idx="16376">
                  <c:v>391.47518036357798</c:v>
                </c:pt>
                <c:pt idx="16377">
                  <c:v>391.51767518432598</c:v>
                </c:pt>
                <c:pt idx="16378">
                  <c:v>391.56017231136599</c:v>
                </c:pt>
                <c:pt idx="16379">
                  <c:v>391.602671744698</c:v>
                </c:pt>
                <c:pt idx="16380">
                  <c:v>391.64517348432099</c:v>
                </c:pt>
                <c:pt idx="16381">
                  <c:v>391.68767753023599</c:v>
                </c:pt>
                <c:pt idx="16382">
                  <c:v>391.73018388244202</c:v>
                </c:pt>
                <c:pt idx="16383">
                  <c:v>391.77269254094</c:v>
                </c:pt>
                <c:pt idx="16384">
                  <c:v>391.81520350572902</c:v>
                </c:pt>
                <c:pt idx="16385">
                  <c:v>391.85771677680998</c:v>
                </c:pt>
                <c:pt idx="16386">
                  <c:v>391.90023235418198</c:v>
                </c:pt>
                <c:pt idx="16387">
                  <c:v>391.94275023784701</c:v>
                </c:pt>
                <c:pt idx="16388">
                  <c:v>391.98527042780199</c:v>
                </c:pt>
                <c:pt idx="16389">
                  <c:v>392.02779292404898</c:v>
                </c:pt>
                <c:pt idx="16390">
                  <c:v>392.07031772658701</c:v>
                </c:pt>
                <c:pt idx="16391">
                  <c:v>392.11284483541698</c:v>
                </c:pt>
                <c:pt idx="16392">
                  <c:v>392.15537425053901</c:v>
                </c:pt>
                <c:pt idx="16393">
                  <c:v>392.19790597195203</c:v>
                </c:pt>
                <c:pt idx="16394">
                  <c:v>392.24043999965699</c:v>
                </c:pt>
                <c:pt idx="16395">
                  <c:v>392.28297633365298</c:v>
                </c:pt>
                <c:pt idx="16396">
                  <c:v>392.32551497394098</c:v>
                </c:pt>
                <c:pt idx="16397">
                  <c:v>392.36805592052002</c:v>
                </c:pt>
                <c:pt idx="16398">
                  <c:v>392.41059917339101</c:v>
                </c:pt>
                <c:pt idx="16399">
                  <c:v>392.45314473255303</c:v>
                </c:pt>
                <c:pt idx="16400">
                  <c:v>392.495692598007</c:v>
                </c:pt>
                <c:pt idx="16401">
                  <c:v>392.538242769752</c:v>
                </c:pt>
                <c:pt idx="16402">
                  <c:v>392.58079524778901</c:v>
                </c:pt>
                <c:pt idx="16403">
                  <c:v>392.623350032117</c:v>
                </c:pt>
                <c:pt idx="16404">
                  <c:v>392.665907122737</c:v>
                </c:pt>
                <c:pt idx="16405">
                  <c:v>392.70846651964899</c:v>
                </c:pt>
                <c:pt idx="16406">
                  <c:v>392.75102822285203</c:v>
                </c:pt>
                <c:pt idx="16407">
                  <c:v>392.79359223234599</c:v>
                </c:pt>
                <c:pt idx="16408">
                  <c:v>392.836158548132</c:v>
                </c:pt>
                <c:pt idx="16409">
                  <c:v>392.87872717021003</c:v>
                </c:pt>
                <c:pt idx="16410">
                  <c:v>392.92129809857897</c:v>
                </c:pt>
                <c:pt idx="16411">
                  <c:v>392.96387133323998</c:v>
                </c:pt>
                <c:pt idx="16412">
                  <c:v>393.00644687419202</c:v>
                </c:pt>
                <c:pt idx="16413">
                  <c:v>393.04902472143601</c:v>
                </c:pt>
                <c:pt idx="16414">
                  <c:v>393.09160487497098</c:v>
                </c:pt>
                <c:pt idx="16415">
                  <c:v>393.13418733479801</c:v>
                </c:pt>
                <c:pt idx="16416">
                  <c:v>393.17677210091603</c:v>
                </c:pt>
                <c:pt idx="16417">
                  <c:v>393.21935917332598</c:v>
                </c:pt>
                <c:pt idx="16418">
                  <c:v>393.26194855202698</c:v>
                </c:pt>
                <c:pt idx="16419">
                  <c:v>393.30454023701998</c:v>
                </c:pt>
                <c:pt idx="16420">
                  <c:v>393.34713422830498</c:v>
                </c:pt>
                <c:pt idx="16421">
                  <c:v>393.38973052588102</c:v>
                </c:pt>
                <c:pt idx="16422">
                  <c:v>393.43232912974798</c:v>
                </c:pt>
                <c:pt idx="16423">
                  <c:v>393.47493003990701</c:v>
                </c:pt>
                <c:pt idx="16424">
                  <c:v>393.51753325635798</c:v>
                </c:pt>
                <c:pt idx="16425">
                  <c:v>393.56013877909999</c:v>
                </c:pt>
                <c:pt idx="16426">
                  <c:v>393.602746608134</c:v>
                </c:pt>
                <c:pt idx="16427">
                  <c:v>393.64535674345899</c:v>
                </c:pt>
                <c:pt idx="16428">
                  <c:v>393.68796918507502</c:v>
                </c:pt>
                <c:pt idx="16429">
                  <c:v>393.73058393298402</c:v>
                </c:pt>
                <c:pt idx="16430">
                  <c:v>393.77320098718297</c:v>
                </c:pt>
                <c:pt idx="16431">
                  <c:v>393.81582034767501</c:v>
                </c:pt>
                <c:pt idx="16432">
                  <c:v>393.85844201445798</c:v>
                </c:pt>
                <c:pt idx="16433">
                  <c:v>393.90106598753198</c:v>
                </c:pt>
                <c:pt idx="16434">
                  <c:v>393.94369226689798</c:v>
                </c:pt>
                <c:pt idx="16435">
                  <c:v>393.98632085255502</c:v>
                </c:pt>
                <c:pt idx="16436">
                  <c:v>394.02895174450401</c:v>
                </c:pt>
                <c:pt idx="16437">
                  <c:v>394.07158494274501</c:v>
                </c:pt>
                <c:pt idx="16438">
                  <c:v>394.11422044727698</c:v>
                </c:pt>
                <c:pt idx="16439">
                  <c:v>394.15685825809999</c:v>
                </c:pt>
                <c:pt idx="16440">
                  <c:v>394.199498375215</c:v>
                </c:pt>
                <c:pt idx="16441">
                  <c:v>394.24214079862202</c:v>
                </c:pt>
                <c:pt idx="16442">
                  <c:v>394.28478552832001</c:v>
                </c:pt>
                <c:pt idx="16443">
                  <c:v>394.32743256431002</c:v>
                </c:pt>
                <c:pt idx="16444">
                  <c:v>394.370081906591</c:v>
                </c:pt>
                <c:pt idx="16445">
                  <c:v>394.41273355516398</c:v>
                </c:pt>
                <c:pt idx="16446">
                  <c:v>394.455387510028</c:v>
                </c:pt>
                <c:pt idx="16447">
                  <c:v>394.49804377118397</c:v>
                </c:pt>
                <c:pt idx="16448">
                  <c:v>394.54070233863098</c:v>
                </c:pt>
                <c:pt idx="16449">
                  <c:v>394.58336321236999</c:v>
                </c:pt>
                <c:pt idx="16450">
                  <c:v>394.62602639239998</c:v>
                </c:pt>
                <c:pt idx="16451">
                  <c:v>394.66869187872197</c:v>
                </c:pt>
                <c:pt idx="16452">
                  <c:v>394.71135967133603</c:v>
                </c:pt>
                <c:pt idx="16453">
                  <c:v>394.754029770241</c:v>
                </c:pt>
                <c:pt idx="16454">
                  <c:v>394.79670217543702</c:v>
                </c:pt>
                <c:pt idx="16455">
                  <c:v>394.83937688692498</c:v>
                </c:pt>
                <c:pt idx="16456">
                  <c:v>394.882053904705</c:v>
                </c:pt>
                <c:pt idx="16457">
                  <c:v>394.92473322877601</c:v>
                </c:pt>
                <c:pt idx="16458">
                  <c:v>394.96741485913901</c:v>
                </c:pt>
                <c:pt idx="16459">
                  <c:v>395.010098795793</c:v>
                </c:pt>
                <c:pt idx="16460">
                  <c:v>395.05278503873802</c:v>
                </c:pt>
                <c:pt idx="16461">
                  <c:v>395.09547358797602</c:v>
                </c:pt>
                <c:pt idx="16462">
                  <c:v>395.13816444350402</c:v>
                </c:pt>
                <c:pt idx="16463">
                  <c:v>395.180857605325</c:v>
                </c:pt>
                <c:pt idx="16464">
                  <c:v>395.22355307343599</c:v>
                </c:pt>
                <c:pt idx="16465">
                  <c:v>395.26625084784001</c:v>
                </c:pt>
                <c:pt idx="16466">
                  <c:v>395.30895092853501</c:v>
                </c:pt>
                <c:pt idx="16467">
                  <c:v>395.35165331552099</c:v>
                </c:pt>
                <c:pt idx="16468">
                  <c:v>395.39435800879897</c:v>
                </c:pt>
                <c:pt idx="16469">
                  <c:v>395.43706500836902</c:v>
                </c:pt>
                <c:pt idx="16470">
                  <c:v>395.47977431422999</c:v>
                </c:pt>
                <c:pt idx="16471">
                  <c:v>395.52248592638199</c:v>
                </c:pt>
                <c:pt idx="16472">
                  <c:v>395.565199844826</c:v>
                </c:pt>
                <c:pt idx="16473">
                  <c:v>395.60791606956201</c:v>
                </c:pt>
                <c:pt idx="16474">
                  <c:v>395.650634600589</c:v>
                </c:pt>
                <c:pt idx="16475">
                  <c:v>395.693355437908</c:v>
                </c:pt>
                <c:pt idx="16476">
                  <c:v>395.73607858151797</c:v>
                </c:pt>
                <c:pt idx="16477">
                  <c:v>395.77880403142001</c:v>
                </c:pt>
                <c:pt idx="16478">
                  <c:v>395.82153178761303</c:v>
                </c:pt>
                <c:pt idx="16479">
                  <c:v>395.86426185009799</c:v>
                </c:pt>
                <c:pt idx="16480">
                  <c:v>395.90699421887399</c:v>
                </c:pt>
                <c:pt idx="16481">
                  <c:v>395.94972889394199</c:v>
                </c:pt>
                <c:pt idx="16482">
                  <c:v>395.99246587530098</c:v>
                </c:pt>
                <c:pt idx="16483">
                  <c:v>396.03520516295202</c:v>
                </c:pt>
                <c:pt idx="16484">
                  <c:v>396.07794675689502</c:v>
                </c:pt>
                <c:pt idx="16485">
                  <c:v>396.12069065712802</c:v>
                </c:pt>
                <c:pt idx="16486">
                  <c:v>396.163436863654</c:v>
                </c:pt>
                <c:pt idx="16487">
                  <c:v>396.20618537647101</c:v>
                </c:pt>
                <c:pt idx="16488">
                  <c:v>396.24893619557997</c:v>
                </c:pt>
                <c:pt idx="16489">
                  <c:v>396.29168932098003</c:v>
                </c:pt>
                <c:pt idx="16490">
                  <c:v>396.334444752671</c:v>
                </c:pt>
                <c:pt idx="16491">
                  <c:v>396.37720249065501</c:v>
                </c:pt>
                <c:pt idx="16492">
                  <c:v>396.41996253492903</c:v>
                </c:pt>
                <c:pt idx="16493">
                  <c:v>396.46272488549499</c:v>
                </c:pt>
                <c:pt idx="16494">
                  <c:v>396.50548954235302</c:v>
                </c:pt>
                <c:pt idx="16495">
                  <c:v>396.54825650550202</c:v>
                </c:pt>
                <c:pt idx="16496">
                  <c:v>396.59102577494298</c:v>
                </c:pt>
                <c:pt idx="16497">
                  <c:v>396.63379735067599</c:v>
                </c:pt>
                <c:pt idx="16498">
                  <c:v>396.67657123269998</c:v>
                </c:pt>
                <c:pt idx="16499">
                  <c:v>396.71934742101502</c:v>
                </c:pt>
                <c:pt idx="16500">
                  <c:v>396.76212591562199</c:v>
                </c:pt>
                <c:pt idx="16501">
                  <c:v>396.80490671652001</c:v>
                </c:pt>
                <c:pt idx="16502">
                  <c:v>396.84768982371003</c:v>
                </c:pt>
                <c:pt idx="16503">
                  <c:v>396.89047523719199</c:v>
                </c:pt>
                <c:pt idx="16504">
                  <c:v>396.933262956965</c:v>
                </c:pt>
                <c:pt idx="16505">
                  <c:v>396.97605298303</c:v>
                </c:pt>
                <c:pt idx="16506">
                  <c:v>397.01884531538599</c:v>
                </c:pt>
                <c:pt idx="16507">
                  <c:v>397.06163995403398</c:v>
                </c:pt>
                <c:pt idx="16508">
                  <c:v>397.10443689897301</c:v>
                </c:pt>
                <c:pt idx="16509">
                  <c:v>397.14723615020301</c:v>
                </c:pt>
                <c:pt idx="16510">
                  <c:v>397.19003770772599</c:v>
                </c:pt>
                <c:pt idx="16511">
                  <c:v>397.23284157154001</c:v>
                </c:pt>
                <c:pt idx="16512">
                  <c:v>397.275647741645</c:v>
                </c:pt>
                <c:pt idx="16513">
                  <c:v>397.318456218042</c:v>
                </c:pt>
                <c:pt idx="16514">
                  <c:v>397.36126700072998</c:v>
                </c:pt>
                <c:pt idx="16515">
                  <c:v>397.40408008971002</c:v>
                </c:pt>
                <c:pt idx="16516">
                  <c:v>397.44689548498098</c:v>
                </c:pt>
                <c:pt idx="16517">
                  <c:v>397.48971318654401</c:v>
                </c:pt>
                <c:pt idx="16518">
                  <c:v>397.53253319439898</c:v>
                </c:pt>
                <c:pt idx="16519">
                  <c:v>397.57535550854499</c:v>
                </c:pt>
                <c:pt idx="16520">
                  <c:v>397.618180128983</c:v>
                </c:pt>
                <c:pt idx="16521">
                  <c:v>397.66100705571199</c:v>
                </c:pt>
                <c:pt idx="16522">
                  <c:v>397.70383628873202</c:v>
                </c:pt>
                <c:pt idx="16523">
                  <c:v>397.746667828044</c:v>
                </c:pt>
                <c:pt idx="16524">
                  <c:v>397.78950167364798</c:v>
                </c:pt>
                <c:pt idx="16525">
                  <c:v>397.83233782554299</c:v>
                </c:pt>
                <c:pt idx="16526">
                  <c:v>397.87517628373001</c:v>
                </c:pt>
                <c:pt idx="16527">
                  <c:v>397.91801704820801</c:v>
                </c:pt>
                <c:pt idx="16528">
                  <c:v>397.96086011897802</c:v>
                </c:pt>
                <c:pt idx="16529">
                  <c:v>398.00370549604003</c:v>
                </c:pt>
                <c:pt idx="16530">
                  <c:v>398.04655317939302</c:v>
                </c:pt>
                <c:pt idx="16531">
                  <c:v>398.08940316903698</c:v>
                </c:pt>
                <c:pt idx="16532">
                  <c:v>398.13225546497301</c:v>
                </c:pt>
                <c:pt idx="16533">
                  <c:v>398.17511006720002</c:v>
                </c:pt>
                <c:pt idx="16534">
                  <c:v>398.21796697571898</c:v>
                </c:pt>
                <c:pt idx="16535">
                  <c:v>398.26082619053</c:v>
                </c:pt>
                <c:pt idx="16536">
                  <c:v>398.30368771163199</c:v>
                </c:pt>
                <c:pt idx="16537">
                  <c:v>398.346551539026</c:v>
                </c:pt>
                <c:pt idx="16538">
                  <c:v>398.38941767271098</c:v>
                </c:pt>
                <c:pt idx="16539">
                  <c:v>398.432286112687</c:v>
                </c:pt>
                <c:pt idx="16540">
                  <c:v>398.47515685895598</c:v>
                </c:pt>
                <c:pt idx="16541">
                  <c:v>398.51802991151499</c:v>
                </c:pt>
                <c:pt idx="16542">
                  <c:v>398.56090527036702</c:v>
                </c:pt>
                <c:pt idx="16543">
                  <c:v>398.603782935509</c:v>
                </c:pt>
                <c:pt idx="16544">
                  <c:v>398.64666290694402</c:v>
                </c:pt>
                <c:pt idx="16545">
                  <c:v>398.68954518467001</c:v>
                </c:pt>
                <c:pt idx="16546">
                  <c:v>398.73242976868698</c:v>
                </c:pt>
                <c:pt idx="16547">
                  <c:v>398.77531665899602</c:v>
                </c:pt>
                <c:pt idx="16548">
                  <c:v>398.81820585559598</c:v>
                </c:pt>
                <c:pt idx="16549">
                  <c:v>398.861097358488</c:v>
                </c:pt>
                <c:pt idx="16550">
                  <c:v>398.90399116767202</c:v>
                </c:pt>
                <c:pt idx="16551">
                  <c:v>398.94688728314702</c:v>
                </c:pt>
                <c:pt idx="16552">
                  <c:v>398.989785704913</c:v>
                </c:pt>
                <c:pt idx="16553">
                  <c:v>399.03268643297201</c:v>
                </c:pt>
                <c:pt idx="16554">
                  <c:v>399.07558946732098</c:v>
                </c:pt>
                <c:pt idx="16555">
                  <c:v>399.11849480796201</c:v>
                </c:pt>
                <c:pt idx="16556">
                  <c:v>399.16140245489498</c:v>
                </c:pt>
                <c:pt idx="16557">
                  <c:v>399.20431240811899</c:v>
                </c:pt>
                <c:pt idx="16558">
                  <c:v>399.24722466763501</c:v>
                </c:pt>
                <c:pt idx="16559">
                  <c:v>399.29013923344201</c:v>
                </c:pt>
                <c:pt idx="16560">
                  <c:v>399.333056105541</c:v>
                </c:pt>
                <c:pt idx="16561">
                  <c:v>399.37597528393201</c:v>
                </c:pt>
                <c:pt idx="16562">
                  <c:v>399.41889676861302</c:v>
                </c:pt>
                <c:pt idx="16563">
                  <c:v>399.46182055958701</c:v>
                </c:pt>
                <c:pt idx="16564">
                  <c:v>399.50474665685198</c:v>
                </c:pt>
                <c:pt idx="16565">
                  <c:v>399.54767506040798</c:v>
                </c:pt>
                <c:pt idx="16566">
                  <c:v>399.59060577025599</c:v>
                </c:pt>
                <c:pt idx="16567">
                  <c:v>399.633538786396</c:v>
                </c:pt>
                <c:pt idx="16568">
                  <c:v>399.67647410882699</c:v>
                </c:pt>
                <c:pt idx="16569">
                  <c:v>399.71941173754902</c:v>
                </c:pt>
                <c:pt idx="16570">
                  <c:v>399.76235167256402</c:v>
                </c:pt>
                <c:pt idx="16571">
                  <c:v>399.80529391386898</c:v>
                </c:pt>
                <c:pt idx="16572">
                  <c:v>399.84823846146702</c:v>
                </c:pt>
                <c:pt idx="16573">
                  <c:v>399.89118531535502</c:v>
                </c:pt>
                <c:pt idx="16574">
                  <c:v>399.93413447553502</c:v>
                </c:pt>
                <c:pt idx="16575">
                  <c:v>399.97708594200702</c:v>
                </c:pt>
                <c:pt idx="16576">
                  <c:v>400.02003971477097</c:v>
                </c:pt>
                <c:pt idx="16577">
                  <c:v>400.062995793825</c:v>
                </c:pt>
                <c:pt idx="16578">
                  <c:v>400.10595417917199</c:v>
                </c:pt>
                <c:pt idx="16579">
                  <c:v>400.14891487081002</c:v>
                </c:pt>
                <c:pt idx="16580">
                  <c:v>400.19187786873903</c:v>
                </c:pt>
                <c:pt idx="16581">
                  <c:v>400.23484317295998</c:v>
                </c:pt>
                <c:pt idx="16582">
                  <c:v>400.277810783473</c:v>
                </c:pt>
                <c:pt idx="16583">
                  <c:v>400.320780700277</c:v>
                </c:pt>
                <c:pt idx="16584">
                  <c:v>400.36375292337198</c:v>
                </c:pt>
                <c:pt idx="16585">
                  <c:v>400.40672745275901</c:v>
                </c:pt>
                <c:pt idx="16586">
                  <c:v>400.449704288438</c:v>
                </c:pt>
                <c:pt idx="16587">
                  <c:v>400.49268343040802</c:v>
                </c:pt>
                <c:pt idx="16588">
                  <c:v>400.53566487866999</c:v>
                </c:pt>
                <c:pt idx="16589">
                  <c:v>400.578648633223</c:v>
                </c:pt>
                <c:pt idx="16590">
                  <c:v>400.62163469406801</c:v>
                </c:pt>
                <c:pt idx="16591">
                  <c:v>400.664623061204</c:v>
                </c:pt>
                <c:pt idx="16592">
                  <c:v>400.70761373463199</c:v>
                </c:pt>
                <c:pt idx="16593">
                  <c:v>400.75060671435102</c:v>
                </c:pt>
                <c:pt idx="16594">
                  <c:v>400.793602000362</c:v>
                </c:pt>
                <c:pt idx="16595">
                  <c:v>400.83659959266498</c:v>
                </c:pt>
                <c:pt idx="16596">
                  <c:v>400.879599491259</c:v>
                </c:pt>
                <c:pt idx="16597">
                  <c:v>400.922601696144</c:v>
                </c:pt>
                <c:pt idx="16598">
                  <c:v>400.965606207321</c:v>
                </c:pt>
                <c:pt idx="16599">
                  <c:v>401.00861302479001</c:v>
                </c:pt>
                <c:pt idx="16600">
                  <c:v>401.05162214855</c:v>
                </c:pt>
                <c:pt idx="16601">
                  <c:v>401.09463357860102</c:v>
                </c:pt>
                <c:pt idx="16602">
                  <c:v>401.13764731494501</c:v>
                </c:pt>
                <c:pt idx="16603">
                  <c:v>401.18066335757902</c:v>
                </c:pt>
                <c:pt idx="16604">
                  <c:v>401.22368170650498</c:v>
                </c:pt>
                <c:pt idx="16605">
                  <c:v>401.26670236172299</c:v>
                </c:pt>
                <c:pt idx="16606">
                  <c:v>401.30972532323199</c:v>
                </c:pt>
                <c:pt idx="16607">
                  <c:v>401.35275059103299</c:v>
                </c:pt>
                <c:pt idx="16608">
                  <c:v>401.39577816512502</c:v>
                </c:pt>
                <c:pt idx="16609">
                  <c:v>401.43880804550901</c:v>
                </c:pt>
                <c:pt idx="16610">
                  <c:v>401.48184023218499</c:v>
                </c:pt>
                <c:pt idx="16611">
                  <c:v>401.52487472515202</c:v>
                </c:pt>
                <c:pt idx="16612">
                  <c:v>401.56791152441002</c:v>
                </c:pt>
                <c:pt idx="16613">
                  <c:v>401.61095062995997</c:v>
                </c:pt>
                <c:pt idx="16614">
                  <c:v>401.65399204180198</c:v>
                </c:pt>
                <c:pt idx="16615">
                  <c:v>401.69703575993498</c:v>
                </c:pt>
                <c:pt idx="16616">
                  <c:v>401.74008178435901</c:v>
                </c:pt>
                <c:pt idx="16617">
                  <c:v>401.78313011507498</c:v>
                </c:pt>
                <c:pt idx="16618">
                  <c:v>401.82618075208302</c:v>
                </c:pt>
                <c:pt idx="16619">
                  <c:v>401.86923369538198</c:v>
                </c:pt>
                <c:pt idx="16620">
                  <c:v>401.912288944973</c:v>
                </c:pt>
                <c:pt idx="16621">
                  <c:v>401.955346500855</c:v>
                </c:pt>
                <c:pt idx="16622">
                  <c:v>401.99840636302901</c:v>
                </c:pt>
                <c:pt idx="16623">
                  <c:v>402.04146853149399</c:v>
                </c:pt>
                <c:pt idx="16624">
                  <c:v>402.08453300625098</c:v>
                </c:pt>
                <c:pt idx="16625">
                  <c:v>402.127599787299</c:v>
                </c:pt>
                <c:pt idx="16626">
                  <c:v>402.17066887463898</c:v>
                </c:pt>
                <c:pt idx="16627">
                  <c:v>402.21374026827101</c:v>
                </c:pt>
                <c:pt idx="16628">
                  <c:v>402.25681396819402</c:v>
                </c:pt>
                <c:pt idx="16629">
                  <c:v>402.29988997440802</c:v>
                </c:pt>
                <c:pt idx="16630">
                  <c:v>402.34296828691402</c:v>
                </c:pt>
                <c:pt idx="16631">
                  <c:v>402.38604890571202</c:v>
                </c:pt>
                <c:pt idx="16632">
                  <c:v>402.429131830801</c:v>
                </c:pt>
                <c:pt idx="16633">
                  <c:v>402.47221706218102</c:v>
                </c:pt>
                <c:pt idx="16634">
                  <c:v>402.51530459985298</c:v>
                </c:pt>
                <c:pt idx="16635">
                  <c:v>402.55839444381701</c:v>
                </c:pt>
                <c:pt idx="16636">
                  <c:v>402.60148659407201</c:v>
                </c:pt>
                <c:pt idx="16637">
                  <c:v>402.64458105061902</c:v>
                </c:pt>
                <c:pt idx="16638">
                  <c:v>402.68767781345701</c:v>
                </c:pt>
                <c:pt idx="16639">
                  <c:v>402.73077688258701</c:v>
                </c:pt>
                <c:pt idx="16640">
                  <c:v>402.77387825800798</c:v>
                </c:pt>
                <c:pt idx="16641">
                  <c:v>402.81698193972102</c:v>
                </c:pt>
                <c:pt idx="16642">
                  <c:v>402.860087927726</c:v>
                </c:pt>
                <c:pt idx="16643">
                  <c:v>402.90319622202202</c:v>
                </c:pt>
                <c:pt idx="16644">
                  <c:v>402.94630682260902</c:v>
                </c:pt>
                <c:pt idx="16645">
                  <c:v>402.98941972948802</c:v>
                </c:pt>
                <c:pt idx="16646">
                  <c:v>403.03253494265903</c:v>
                </c:pt>
                <c:pt idx="16647">
                  <c:v>403.07565246212101</c:v>
                </c:pt>
                <c:pt idx="16648">
                  <c:v>403.11877228787398</c:v>
                </c:pt>
                <c:pt idx="16649">
                  <c:v>403.16189441991901</c:v>
                </c:pt>
                <c:pt idx="16650">
                  <c:v>403.20501885825598</c:v>
                </c:pt>
                <c:pt idx="16651">
                  <c:v>403.24814560288399</c:v>
                </c:pt>
                <c:pt idx="16652">
                  <c:v>403.29127465380401</c:v>
                </c:pt>
                <c:pt idx="16653">
                  <c:v>403.33440601101501</c:v>
                </c:pt>
                <c:pt idx="16654">
                  <c:v>403.377539674518</c:v>
                </c:pt>
                <c:pt idx="16655">
                  <c:v>403.42067564431198</c:v>
                </c:pt>
                <c:pt idx="16656">
                  <c:v>403.46381392039802</c:v>
                </c:pt>
                <c:pt idx="16657">
                  <c:v>403.50695450277499</c:v>
                </c:pt>
                <c:pt idx="16658">
                  <c:v>403.55009739144401</c:v>
                </c:pt>
                <c:pt idx="16659">
                  <c:v>403.59324258640498</c:v>
                </c:pt>
                <c:pt idx="16660">
                  <c:v>403.63639008765699</c:v>
                </c:pt>
                <c:pt idx="16661">
                  <c:v>403.67953989519998</c:v>
                </c:pt>
                <c:pt idx="16662">
                  <c:v>403.72269200903497</c:v>
                </c:pt>
                <c:pt idx="16663">
                  <c:v>403.76584642916202</c:v>
                </c:pt>
                <c:pt idx="16664">
                  <c:v>403.80900315558</c:v>
                </c:pt>
                <c:pt idx="16665">
                  <c:v>403.85216218828901</c:v>
                </c:pt>
                <c:pt idx="16666">
                  <c:v>403.89532352728997</c:v>
                </c:pt>
                <c:pt idx="16667">
                  <c:v>403.938487172583</c:v>
                </c:pt>
                <c:pt idx="16668">
                  <c:v>403.981653124167</c:v>
                </c:pt>
                <c:pt idx="16669">
                  <c:v>404.024821382043</c:v>
                </c:pt>
                <c:pt idx="16670">
                  <c:v>404.06799194620999</c:v>
                </c:pt>
                <c:pt idx="16671">
                  <c:v>404.11116481666897</c:v>
                </c:pt>
                <c:pt idx="16672">
                  <c:v>404.154339993419</c:v>
                </c:pt>
                <c:pt idx="16673">
                  <c:v>404.19751747646097</c:v>
                </c:pt>
                <c:pt idx="16674">
                  <c:v>404.24069726579501</c:v>
                </c:pt>
                <c:pt idx="16675">
                  <c:v>404.28387936142002</c:v>
                </c:pt>
                <c:pt idx="16676">
                  <c:v>404.32706376333601</c:v>
                </c:pt>
                <c:pt idx="16677">
                  <c:v>404.37025047154401</c:v>
                </c:pt>
                <c:pt idx="16678">
                  <c:v>404.41343948604401</c:v>
                </c:pt>
                <c:pt idx="16679">
                  <c:v>404.45663080683499</c:v>
                </c:pt>
                <c:pt idx="16680">
                  <c:v>404.49982443391701</c:v>
                </c:pt>
                <c:pt idx="16681">
                  <c:v>404.54302036729098</c:v>
                </c:pt>
                <c:pt idx="16682">
                  <c:v>404.586218606957</c:v>
                </c:pt>
                <c:pt idx="16683">
                  <c:v>404.62941915291401</c:v>
                </c:pt>
                <c:pt idx="16684">
                  <c:v>404.67262200516302</c:v>
                </c:pt>
                <c:pt idx="16685">
                  <c:v>404.71582716370301</c:v>
                </c:pt>
                <c:pt idx="16686">
                  <c:v>404.75903462853501</c:v>
                </c:pt>
                <c:pt idx="16687">
                  <c:v>404.80224439965798</c:v>
                </c:pt>
                <c:pt idx="16688">
                  <c:v>404.84545647707301</c:v>
                </c:pt>
                <c:pt idx="16689">
                  <c:v>404.88867086077897</c:v>
                </c:pt>
                <c:pt idx="16690">
                  <c:v>404.93188755077699</c:v>
                </c:pt>
                <c:pt idx="16691">
                  <c:v>404.97510654706701</c:v>
                </c:pt>
                <c:pt idx="16692">
                  <c:v>405.01832784964699</c:v>
                </c:pt>
                <c:pt idx="16693">
                  <c:v>405.06155145852</c:v>
                </c:pt>
                <c:pt idx="16694">
                  <c:v>405.10477737368399</c:v>
                </c:pt>
                <c:pt idx="16695">
                  <c:v>405.14800559513998</c:v>
                </c:pt>
                <c:pt idx="16696">
                  <c:v>405.19123612288701</c:v>
                </c:pt>
                <c:pt idx="16697">
                  <c:v>405.23446895692501</c:v>
                </c:pt>
                <c:pt idx="16698">
                  <c:v>405.27770409725503</c:v>
                </c:pt>
                <c:pt idx="16699">
                  <c:v>405.32094154387698</c:v>
                </c:pt>
                <c:pt idx="16700">
                  <c:v>405.36418129678998</c:v>
                </c:pt>
                <c:pt idx="16701">
                  <c:v>405.40742335599498</c:v>
                </c:pt>
                <c:pt idx="16702">
                  <c:v>405.45066772149102</c:v>
                </c:pt>
                <c:pt idx="16703">
                  <c:v>405.493914393279</c:v>
                </c:pt>
                <c:pt idx="16704">
                  <c:v>405.53716337135802</c:v>
                </c:pt>
                <c:pt idx="16705">
                  <c:v>405.58041465572899</c:v>
                </c:pt>
                <c:pt idx="16706">
                  <c:v>405.62366824639201</c:v>
                </c:pt>
                <c:pt idx="16707">
                  <c:v>405.666924143345</c:v>
                </c:pt>
                <c:pt idx="16708">
                  <c:v>405.71018234659101</c:v>
                </c:pt>
                <c:pt idx="16709">
                  <c:v>405.753442856128</c:v>
                </c:pt>
                <c:pt idx="16710">
                  <c:v>405.79670567195598</c:v>
                </c:pt>
                <c:pt idx="16711">
                  <c:v>405.83997079407601</c:v>
                </c:pt>
                <c:pt idx="16712">
                  <c:v>405.88323822248799</c:v>
                </c:pt>
                <c:pt idx="16713">
                  <c:v>405.92650795719101</c:v>
                </c:pt>
                <c:pt idx="16714">
                  <c:v>405.96977999818603</c:v>
                </c:pt>
                <c:pt idx="16715">
                  <c:v>406.01305434547203</c:v>
                </c:pt>
                <c:pt idx="16716">
                  <c:v>406.05633099904998</c:v>
                </c:pt>
                <c:pt idx="16717">
                  <c:v>406.09960995891902</c:v>
                </c:pt>
                <c:pt idx="16718">
                  <c:v>406.14289122508001</c:v>
                </c:pt>
                <c:pt idx="16719">
                  <c:v>406.18617479753198</c:v>
                </c:pt>
                <c:pt idx="16720">
                  <c:v>406.22946067627601</c:v>
                </c:pt>
                <c:pt idx="16721">
                  <c:v>406.27274886131102</c:v>
                </c:pt>
                <c:pt idx="16722">
                  <c:v>406.31603935263797</c:v>
                </c:pt>
                <c:pt idx="16723">
                  <c:v>406.35933215025602</c:v>
                </c:pt>
                <c:pt idx="16724">
                  <c:v>406.40262725416602</c:v>
                </c:pt>
                <c:pt idx="16725">
                  <c:v>406.44592466436802</c:v>
                </c:pt>
                <c:pt idx="16726">
                  <c:v>406.489224380861</c:v>
                </c:pt>
                <c:pt idx="16727">
                  <c:v>406.53252640364502</c:v>
                </c:pt>
                <c:pt idx="16728">
                  <c:v>406.57583073272201</c:v>
                </c:pt>
                <c:pt idx="16729">
                  <c:v>406.61913736808901</c:v>
                </c:pt>
                <c:pt idx="16730">
                  <c:v>406.66244630974802</c:v>
                </c:pt>
                <c:pt idx="16731">
                  <c:v>406.70575755769897</c:v>
                </c:pt>
                <c:pt idx="16732">
                  <c:v>406.74907111194102</c:v>
                </c:pt>
                <c:pt idx="16733">
                  <c:v>406.79238697247501</c:v>
                </c:pt>
                <c:pt idx="16734">
                  <c:v>406.83570513929999</c:v>
                </c:pt>
                <c:pt idx="16735">
                  <c:v>406.87902561241702</c:v>
                </c:pt>
                <c:pt idx="16736">
                  <c:v>406.92234839182498</c:v>
                </c:pt>
                <c:pt idx="16737">
                  <c:v>406.965673477525</c:v>
                </c:pt>
                <c:pt idx="16738">
                  <c:v>407.00900086951702</c:v>
                </c:pt>
                <c:pt idx="16739">
                  <c:v>407.052330567799</c:v>
                </c:pt>
                <c:pt idx="16740">
                  <c:v>407.09566257237401</c:v>
                </c:pt>
                <c:pt idx="16741">
                  <c:v>407.13899688324</c:v>
                </c:pt>
                <c:pt idx="16742">
                  <c:v>407.18233350039702</c:v>
                </c:pt>
                <c:pt idx="16743">
                  <c:v>407.22567242384599</c:v>
                </c:pt>
                <c:pt idx="16744">
                  <c:v>407.26901365358702</c:v>
                </c:pt>
                <c:pt idx="16745">
                  <c:v>407.31235718961898</c:v>
                </c:pt>
                <c:pt idx="16746">
                  <c:v>407.35570303194299</c:v>
                </c:pt>
                <c:pt idx="16747">
                  <c:v>407.39905118055799</c:v>
                </c:pt>
                <c:pt idx="16748">
                  <c:v>407.44240163546499</c:v>
                </c:pt>
                <c:pt idx="16749">
                  <c:v>407.48575439666303</c:v>
                </c:pt>
                <c:pt idx="16750">
                  <c:v>407.52910946415301</c:v>
                </c:pt>
                <c:pt idx="16751">
                  <c:v>407.57246683793397</c:v>
                </c:pt>
                <c:pt idx="16752">
                  <c:v>407.615826518007</c:v>
                </c:pt>
                <c:pt idx="16753">
                  <c:v>407.659188504371</c:v>
                </c:pt>
                <c:pt idx="16754">
                  <c:v>407.70255279702701</c:v>
                </c:pt>
                <c:pt idx="16755">
                  <c:v>407.745919395974</c:v>
                </c:pt>
                <c:pt idx="16756">
                  <c:v>407.78928830121299</c:v>
                </c:pt>
                <c:pt idx="16757">
                  <c:v>407.83265951274399</c:v>
                </c:pt>
                <c:pt idx="16758">
                  <c:v>407.87603303056602</c:v>
                </c:pt>
                <c:pt idx="16759">
                  <c:v>407.91940885467898</c:v>
                </c:pt>
                <c:pt idx="16760">
                  <c:v>407.96278698508399</c:v>
                </c:pt>
                <c:pt idx="16761">
                  <c:v>408.00616742178102</c:v>
                </c:pt>
                <c:pt idx="16762">
                  <c:v>408.04955016476902</c:v>
                </c:pt>
                <c:pt idx="16763">
                  <c:v>408.09293521404902</c:v>
                </c:pt>
                <c:pt idx="16764">
                  <c:v>408.13632256962001</c:v>
                </c:pt>
                <c:pt idx="16765">
                  <c:v>408.17971223148299</c:v>
                </c:pt>
                <c:pt idx="16766">
                  <c:v>408.22310419963702</c:v>
                </c:pt>
                <c:pt idx="16767">
                  <c:v>408.26649847408299</c:v>
                </c:pt>
                <c:pt idx="16768">
                  <c:v>408.30989505482</c:v>
                </c:pt>
                <c:pt idx="16769">
                  <c:v>408.35329394184902</c:v>
                </c:pt>
                <c:pt idx="16770">
                  <c:v>408.39669513516901</c:v>
                </c:pt>
                <c:pt idx="16771">
                  <c:v>408.44009863478101</c:v>
                </c:pt>
                <c:pt idx="16772">
                  <c:v>408.48350444068501</c:v>
                </c:pt>
                <c:pt idx="16773">
                  <c:v>408.52691255287999</c:v>
                </c:pt>
                <c:pt idx="16774">
                  <c:v>408.57032297136601</c:v>
                </c:pt>
                <c:pt idx="16775">
                  <c:v>408.61373569614398</c:v>
                </c:pt>
                <c:pt idx="16776">
                  <c:v>408.657150727214</c:v>
                </c:pt>
                <c:pt idx="16777">
                  <c:v>408.70056806457501</c:v>
                </c:pt>
                <c:pt idx="16778">
                  <c:v>408.74398770822802</c:v>
                </c:pt>
                <c:pt idx="16779">
                  <c:v>408.78740965817201</c:v>
                </c:pt>
                <c:pt idx="16780">
                  <c:v>408.830833914408</c:v>
                </c:pt>
                <c:pt idx="16781">
                  <c:v>408.87426047693498</c:v>
                </c:pt>
                <c:pt idx="16782">
                  <c:v>408.91768934575401</c:v>
                </c:pt>
                <c:pt idx="16783">
                  <c:v>408.96112052086397</c:v>
                </c:pt>
                <c:pt idx="16784">
                  <c:v>409.00455400226599</c:v>
                </c:pt>
                <c:pt idx="16785">
                  <c:v>409.04798978995899</c:v>
                </c:pt>
                <c:pt idx="16786">
                  <c:v>409.09142788394399</c:v>
                </c:pt>
                <c:pt idx="16787">
                  <c:v>409.13486828421998</c:v>
                </c:pt>
                <c:pt idx="16788">
                  <c:v>409.17831099078802</c:v>
                </c:pt>
                <c:pt idx="16789">
                  <c:v>409.22175600364801</c:v>
                </c:pt>
                <c:pt idx="16790">
                  <c:v>409.26520332279898</c:v>
                </c:pt>
                <c:pt idx="16791">
                  <c:v>409.30865294824099</c:v>
                </c:pt>
                <c:pt idx="16792">
                  <c:v>409.352104879975</c:v>
                </c:pt>
                <c:pt idx="16793">
                  <c:v>409.39555911800102</c:v>
                </c:pt>
                <c:pt idx="16794">
                  <c:v>409.43901566231801</c:v>
                </c:pt>
                <c:pt idx="16795">
                  <c:v>409.48247451292701</c:v>
                </c:pt>
                <c:pt idx="16796">
                  <c:v>409.52593566982699</c:v>
                </c:pt>
                <c:pt idx="16797">
                  <c:v>409.56939913301898</c:v>
                </c:pt>
                <c:pt idx="16798">
                  <c:v>409.612864902502</c:v>
                </c:pt>
                <c:pt idx="16799">
                  <c:v>409.65633297827702</c:v>
                </c:pt>
                <c:pt idx="16800">
                  <c:v>409.69980336034303</c:v>
                </c:pt>
                <c:pt idx="16801">
                  <c:v>409.74327604870098</c:v>
                </c:pt>
                <c:pt idx="16802">
                  <c:v>409.78675104335002</c:v>
                </c:pt>
                <c:pt idx="16803">
                  <c:v>409.83022834429102</c:v>
                </c:pt>
                <c:pt idx="16804">
                  <c:v>409.87370795152401</c:v>
                </c:pt>
                <c:pt idx="16805">
                  <c:v>409.91718986504799</c:v>
                </c:pt>
                <c:pt idx="16806">
                  <c:v>409.960674084863</c:v>
                </c:pt>
                <c:pt idx="16807">
                  <c:v>410.00416061097002</c:v>
                </c:pt>
                <c:pt idx="16808">
                  <c:v>410.04764944336898</c:v>
                </c:pt>
                <c:pt idx="16809">
                  <c:v>410.09114058205898</c:v>
                </c:pt>
                <c:pt idx="16810">
                  <c:v>410.13463402704099</c:v>
                </c:pt>
                <c:pt idx="16811">
                  <c:v>410.17812977831397</c:v>
                </c:pt>
                <c:pt idx="16812">
                  <c:v>410.22162783587902</c:v>
                </c:pt>
                <c:pt idx="16813">
                  <c:v>410.26512819973499</c:v>
                </c:pt>
                <c:pt idx="16814">
                  <c:v>410.30863086988302</c:v>
                </c:pt>
                <c:pt idx="16815">
                  <c:v>410.35213584632203</c:v>
                </c:pt>
                <c:pt idx="16816">
                  <c:v>410.39564312905298</c:v>
                </c:pt>
                <c:pt idx="16817">
                  <c:v>410.43915271807498</c:v>
                </c:pt>
                <c:pt idx="16818">
                  <c:v>410.48266461338898</c:v>
                </c:pt>
                <c:pt idx="16819">
                  <c:v>410.52617881499401</c:v>
                </c:pt>
                <c:pt idx="16820">
                  <c:v>410.56969532289099</c:v>
                </c:pt>
                <c:pt idx="16821">
                  <c:v>410.61321413707998</c:v>
                </c:pt>
                <c:pt idx="16822">
                  <c:v>410.65673525756</c:v>
                </c:pt>
                <c:pt idx="16823">
                  <c:v>410.700258684331</c:v>
                </c:pt>
                <c:pt idx="16824">
                  <c:v>410.74378441739401</c:v>
                </c:pt>
                <c:pt idx="16825">
                  <c:v>410.78731245674902</c:v>
                </c:pt>
                <c:pt idx="16826">
                  <c:v>410.83084280239501</c:v>
                </c:pt>
                <c:pt idx="16827">
                  <c:v>410.87437545433301</c:v>
                </c:pt>
                <c:pt idx="16828">
                  <c:v>410.91791041256198</c:v>
                </c:pt>
                <c:pt idx="16829">
                  <c:v>410.96144767708302</c:v>
                </c:pt>
                <c:pt idx="16830">
                  <c:v>411.00498724789497</c:v>
                </c:pt>
                <c:pt idx="16831">
                  <c:v>411.04852912499899</c:v>
                </c:pt>
                <c:pt idx="16832">
                  <c:v>411.09207330839399</c:v>
                </c:pt>
                <c:pt idx="16833">
                  <c:v>411.135619798081</c:v>
                </c:pt>
                <c:pt idx="16834">
                  <c:v>411.17916859405898</c:v>
                </c:pt>
                <c:pt idx="16835">
                  <c:v>411.22271969632902</c:v>
                </c:pt>
                <c:pt idx="16836">
                  <c:v>411.26627310489101</c:v>
                </c:pt>
                <c:pt idx="16837">
                  <c:v>411.30982881974398</c:v>
                </c:pt>
                <c:pt idx="16838">
                  <c:v>411.35338684088799</c:v>
                </c:pt>
                <c:pt idx="16839">
                  <c:v>411.396947168324</c:v>
                </c:pt>
                <c:pt idx="16840">
                  <c:v>411.44050980205202</c:v>
                </c:pt>
                <c:pt idx="16841">
                  <c:v>411.48407474207102</c:v>
                </c:pt>
                <c:pt idx="16842">
                  <c:v>411.52764198838202</c:v>
                </c:pt>
                <c:pt idx="16843">
                  <c:v>411.571211540984</c:v>
                </c:pt>
                <c:pt idx="16844">
                  <c:v>411.61478339987798</c:v>
                </c:pt>
                <c:pt idx="16845">
                  <c:v>411.658357565063</c:v>
                </c:pt>
                <c:pt idx="16846">
                  <c:v>411.70193403654002</c:v>
                </c:pt>
                <c:pt idx="16847">
                  <c:v>411.74551281430797</c:v>
                </c:pt>
                <c:pt idx="16848">
                  <c:v>411.78909389836798</c:v>
                </c:pt>
                <c:pt idx="16849">
                  <c:v>411.83267728871903</c:v>
                </c:pt>
                <c:pt idx="16850">
                  <c:v>411.87626298536202</c:v>
                </c:pt>
                <c:pt idx="16851">
                  <c:v>411.91985098829599</c:v>
                </c:pt>
                <c:pt idx="16852">
                  <c:v>411.96344129752202</c:v>
                </c:pt>
                <c:pt idx="16853">
                  <c:v>412.00703391304</c:v>
                </c:pt>
                <c:pt idx="16854">
                  <c:v>412.05062883484902</c:v>
                </c:pt>
                <c:pt idx="16855">
                  <c:v>412.09422606294902</c:v>
                </c:pt>
                <c:pt idx="16856">
                  <c:v>412.13782559734102</c:v>
                </c:pt>
                <c:pt idx="16857">
                  <c:v>412.18142743802503</c:v>
                </c:pt>
                <c:pt idx="16858">
                  <c:v>412.22503158500001</c:v>
                </c:pt>
                <c:pt idx="16859">
                  <c:v>412.268638038267</c:v>
                </c:pt>
                <c:pt idx="16860">
                  <c:v>412.31224679782503</c:v>
                </c:pt>
                <c:pt idx="16861">
                  <c:v>412.355857863675</c:v>
                </c:pt>
                <c:pt idx="16862">
                  <c:v>412.39947123581601</c:v>
                </c:pt>
                <c:pt idx="16863">
                  <c:v>412.44308691424902</c:v>
                </c:pt>
                <c:pt idx="16864">
                  <c:v>412.48670489897302</c:v>
                </c:pt>
                <c:pt idx="16865">
                  <c:v>412.53032518998901</c:v>
                </c:pt>
                <c:pt idx="16866">
                  <c:v>412.57394778729599</c:v>
                </c:pt>
                <c:pt idx="16867">
                  <c:v>412.61757269089497</c:v>
                </c:pt>
                <c:pt idx="16868">
                  <c:v>412.66119990078602</c:v>
                </c:pt>
                <c:pt idx="16869">
                  <c:v>412.70482941696798</c:v>
                </c:pt>
                <c:pt idx="16870">
                  <c:v>412.74846123944099</c:v>
                </c:pt>
                <c:pt idx="16871">
                  <c:v>412.79209536820599</c:v>
                </c:pt>
                <c:pt idx="16872">
                  <c:v>412.835731803263</c:v>
                </c:pt>
                <c:pt idx="16873">
                  <c:v>412.87937054461099</c:v>
                </c:pt>
                <c:pt idx="16874">
                  <c:v>412.92301159225099</c:v>
                </c:pt>
                <c:pt idx="16875">
                  <c:v>412.96665494618202</c:v>
                </c:pt>
                <c:pt idx="16876">
                  <c:v>413.010300606405</c:v>
                </c:pt>
                <c:pt idx="16877">
                  <c:v>413.05394857291901</c:v>
                </c:pt>
                <c:pt idx="16878">
                  <c:v>413.09759884572497</c:v>
                </c:pt>
                <c:pt idx="16879">
                  <c:v>413.14125142482197</c:v>
                </c:pt>
                <c:pt idx="16880">
                  <c:v>413.18490631021098</c:v>
                </c:pt>
                <c:pt idx="16881">
                  <c:v>413.22856350189102</c:v>
                </c:pt>
                <c:pt idx="16882">
                  <c:v>413.272222999863</c:v>
                </c:pt>
                <c:pt idx="16883">
                  <c:v>413.31588480412597</c:v>
                </c:pt>
                <c:pt idx="16884">
                  <c:v>413.359548914681</c:v>
                </c:pt>
                <c:pt idx="16885">
                  <c:v>413.40321533152797</c:v>
                </c:pt>
                <c:pt idx="16886">
                  <c:v>413.44688405466599</c:v>
                </c:pt>
                <c:pt idx="16887">
                  <c:v>413.49055508409498</c:v>
                </c:pt>
                <c:pt idx="16888">
                  <c:v>413.53422841981597</c:v>
                </c:pt>
                <c:pt idx="16889">
                  <c:v>413.57790406182897</c:v>
                </c:pt>
                <c:pt idx="16890">
                  <c:v>413.62158201013301</c:v>
                </c:pt>
                <c:pt idx="16891">
                  <c:v>413.66526226472899</c:v>
                </c:pt>
                <c:pt idx="16892">
                  <c:v>413.70894482561602</c:v>
                </c:pt>
                <c:pt idx="16893">
                  <c:v>413.75262969279498</c:v>
                </c:pt>
                <c:pt idx="16894">
                  <c:v>413.79631686626499</c:v>
                </c:pt>
                <c:pt idx="16895">
                  <c:v>413.840006346027</c:v>
                </c:pt>
                <c:pt idx="16896">
                  <c:v>413.88369813207999</c:v>
                </c:pt>
                <c:pt idx="16897">
                  <c:v>413.92739222442498</c:v>
                </c:pt>
                <c:pt idx="16898">
                  <c:v>413.97108862306101</c:v>
                </c:pt>
                <c:pt idx="16899">
                  <c:v>414.01478732798898</c:v>
                </c:pt>
                <c:pt idx="16900">
                  <c:v>414.05848833920902</c:v>
                </c:pt>
                <c:pt idx="16901">
                  <c:v>414.10219165671998</c:v>
                </c:pt>
                <c:pt idx="16902">
                  <c:v>414.14589728052198</c:v>
                </c:pt>
                <c:pt idx="16903">
                  <c:v>414.18960521061598</c:v>
                </c:pt>
                <c:pt idx="16904">
                  <c:v>414.23331544700198</c:v>
                </c:pt>
                <c:pt idx="16905">
                  <c:v>414.27702798967903</c:v>
                </c:pt>
                <c:pt idx="16906">
                  <c:v>414.32074283864802</c:v>
                </c:pt>
                <c:pt idx="16907">
                  <c:v>414.36445999390799</c:v>
                </c:pt>
                <c:pt idx="16908">
                  <c:v>414.40817945546002</c:v>
                </c:pt>
                <c:pt idx="16909">
                  <c:v>414.45190122330303</c:v>
                </c:pt>
                <c:pt idx="16910">
                  <c:v>414.49562529743798</c:v>
                </c:pt>
                <c:pt idx="16911">
                  <c:v>414.53935167786398</c:v>
                </c:pt>
                <c:pt idx="16912">
                  <c:v>414.58308036458197</c:v>
                </c:pt>
                <c:pt idx="16913">
                  <c:v>414.62681135759101</c:v>
                </c:pt>
                <c:pt idx="16914">
                  <c:v>414.67054465689199</c:v>
                </c:pt>
                <c:pt idx="16915">
                  <c:v>414.71428026248401</c:v>
                </c:pt>
                <c:pt idx="16916">
                  <c:v>414.75801817436798</c:v>
                </c:pt>
                <c:pt idx="16917">
                  <c:v>414.801758392544</c:v>
                </c:pt>
                <c:pt idx="16918">
                  <c:v>414.84550091701101</c:v>
                </c:pt>
                <c:pt idx="16919">
                  <c:v>414.889245747769</c:v>
                </c:pt>
                <c:pt idx="16920">
                  <c:v>414.93299288481899</c:v>
                </c:pt>
                <c:pt idx="16921">
                  <c:v>414.97674232816098</c:v>
                </c:pt>
                <c:pt idx="16922">
                  <c:v>415.02049407779401</c:v>
                </c:pt>
                <c:pt idx="16923">
                  <c:v>415.06424813371899</c:v>
                </c:pt>
                <c:pt idx="16924">
                  <c:v>415.10800449593501</c:v>
                </c:pt>
                <c:pt idx="16925">
                  <c:v>415.15176316444303</c:v>
                </c:pt>
                <c:pt idx="16926">
                  <c:v>415.19552413924202</c:v>
                </c:pt>
                <c:pt idx="16927">
                  <c:v>415.23928742033303</c:v>
                </c:pt>
                <c:pt idx="16928">
                  <c:v>415.28305300771501</c:v>
                </c:pt>
                <c:pt idx="16929">
                  <c:v>415.326820901389</c:v>
                </c:pt>
                <c:pt idx="16930">
                  <c:v>415.37059110135402</c:v>
                </c:pt>
                <c:pt idx="16931">
                  <c:v>415.41436360761099</c:v>
                </c:pt>
                <c:pt idx="16932">
                  <c:v>415.45813842016003</c:v>
                </c:pt>
                <c:pt idx="16933">
                  <c:v>415.50191553899998</c:v>
                </c:pt>
                <c:pt idx="16934">
                  <c:v>415.54569496413097</c:v>
                </c:pt>
                <c:pt idx="16935">
                  <c:v>415.58947669555403</c:v>
                </c:pt>
                <c:pt idx="16936">
                  <c:v>415.63326073326903</c:v>
                </c:pt>
                <c:pt idx="16937">
                  <c:v>415.67704707727501</c:v>
                </c:pt>
                <c:pt idx="16938">
                  <c:v>415.72083572757299</c:v>
                </c:pt>
                <c:pt idx="16939">
                  <c:v>415.76462668416201</c:v>
                </c:pt>
                <c:pt idx="16940">
                  <c:v>415.80841994704298</c:v>
                </c:pt>
                <c:pt idx="16941">
                  <c:v>415.85221551621498</c:v>
                </c:pt>
                <c:pt idx="16942">
                  <c:v>415.89601339167803</c:v>
                </c:pt>
                <c:pt idx="16943">
                  <c:v>415.93981357343398</c:v>
                </c:pt>
                <c:pt idx="16944">
                  <c:v>415.98361606148097</c:v>
                </c:pt>
                <c:pt idx="16945">
                  <c:v>416.027420855819</c:v>
                </c:pt>
                <c:pt idx="16946">
                  <c:v>416.07122795644898</c:v>
                </c:pt>
                <c:pt idx="16947">
                  <c:v>416.11503736336999</c:v>
                </c:pt>
                <c:pt idx="16948">
                  <c:v>416.15884907658301</c:v>
                </c:pt>
                <c:pt idx="16949">
                  <c:v>416.20266309608797</c:v>
                </c:pt>
                <c:pt idx="16950">
                  <c:v>416.24647942188398</c:v>
                </c:pt>
                <c:pt idx="16951">
                  <c:v>416.29029805397101</c:v>
                </c:pt>
                <c:pt idx="16952">
                  <c:v>416.33411899235</c:v>
                </c:pt>
                <c:pt idx="16953">
                  <c:v>416.37794223702099</c:v>
                </c:pt>
                <c:pt idx="16954">
                  <c:v>416.42176778798301</c:v>
                </c:pt>
                <c:pt idx="16955">
                  <c:v>416.46559564523699</c:v>
                </c:pt>
                <c:pt idx="16956">
                  <c:v>416.509425808782</c:v>
                </c:pt>
                <c:pt idx="16957">
                  <c:v>416.55325827861901</c:v>
                </c:pt>
                <c:pt idx="16958">
                  <c:v>416.59709305474701</c:v>
                </c:pt>
                <c:pt idx="16959">
                  <c:v>416.640930137167</c:v>
                </c:pt>
                <c:pt idx="16960">
                  <c:v>416.68476952587798</c:v>
                </c:pt>
                <c:pt idx="16961">
                  <c:v>416.72861122088102</c:v>
                </c:pt>
                <c:pt idx="16962">
                  <c:v>416.77245522217498</c:v>
                </c:pt>
                <c:pt idx="16963">
                  <c:v>416.81630152976101</c:v>
                </c:pt>
                <c:pt idx="16964">
                  <c:v>416.86015014363898</c:v>
                </c:pt>
                <c:pt idx="16965">
                  <c:v>416.90400106380798</c:v>
                </c:pt>
                <c:pt idx="16966">
                  <c:v>416.94785429026803</c:v>
                </c:pt>
                <c:pt idx="16967">
                  <c:v>416.99170982302002</c:v>
                </c:pt>
                <c:pt idx="16968">
                  <c:v>417.03556766206401</c:v>
                </c:pt>
                <c:pt idx="16969">
                  <c:v>417.07942780739899</c:v>
                </c:pt>
                <c:pt idx="16970">
                  <c:v>417.12329025902602</c:v>
                </c:pt>
                <c:pt idx="16971">
                  <c:v>417.16715501694398</c:v>
                </c:pt>
                <c:pt idx="16972">
                  <c:v>417.21102208115298</c:v>
                </c:pt>
                <c:pt idx="16973">
                  <c:v>417.254891451655</c:v>
                </c:pt>
                <c:pt idx="16974">
                  <c:v>417.298763128448</c:v>
                </c:pt>
                <c:pt idx="16975">
                  <c:v>417.34263711153199</c:v>
                </c:pt>
                <c:pt idx="16976">
                  <c:v>417.38651340090797</c:v>
                </c:pt>
                <c:pt idx="16977">
                  <c:v>417.430391996575</c:v>
                </c:pt>
                <c:pt idx="16978">
                  <c:v>417.47427289853402</c:v>
                </c:pt>
                <c:pt idx="16979">
                  <c:v>417.51815610678398</c:v>
                </c:pt>
                <c:pt idx="16980">
                  <c:v>417.56204162132599</c:v>
                </c:pt>
                <c:pt idx="16981">
                  <c:v>417.60592944216</c:v>
                </c:pt>
                <c:pt idx="16982">
                  <c:v>417.649819569285</c:v>
                </c:pt>
                <c:pt idx="16983">
                  <c:v>417.69371200270098</c:v>
                </c:pt>
                <c:pt idx="16984">
                  <c:v>417.73760674240901</c:v>
                </c:pt>
                <c:pt idx="16985">
                  <c:v>417.781503788409</c:v>
                </c:pt>
                <c:pt idx="16986">
                  <c:v>417.82540314070002</c:v>
                </c:pt>
                <c:pt idx="16987">
                  <c:v>417.86930479928299</c:v>
                </c:pt>
                <c:pt idx="16988">
                  <c:v>417.91320876415699</c:v>
                </c:pt>
                <c:pt idx="16989">
                  <c:v>417.957115035323</c:v>
                </c:pt>
                <c:pt idx="16990">
                  <c:v>418.00102361277999</c:v>
                </c:pt>
                <c:pt idx="16991">
                  <c:v>418.04493449652898</c:v>
                </c:pt>
              </c:numCache>
            </c:numRef>
          </c:xVal>
          <c:yVal>
            <c:numRef>
              <c:f>spc!$B$1:$B$32000</c:f>
              <c:numCache>
                <c:formatCode>General</c:formatCode>
                <c:ptCount val="32000"/>
                <c:pt idx="0">
                  <c:v>1E-4</c:v>
                </c:pt>
                <c:pt idx="1">
                  <c:v>1E-4</c:v>
                </c:pt>
                <c:pt idx="2">
                  <c:v>1E-4</c:v>
                </c:pt>
                <c:pt idx="3">
                  <c:v>1E-4</c:v>
                </c:pt>
                <c:pt idx="4">
                  <c:v>1E-4</c:v>
                </c:pt>
                <c:pt idx="5">
                  <c:v>1E-4</c:v>
                </c:pt>
                <c:pt idx="6">
                  <c:v>1E-4</c:v>
                </c:pt>
                <c:pt idx="7">
                  <c:v>1E-4</c:v>
                </c:pt>
                <c:pt idx="8">
                  <c:v>1E-4</c:v>
                </c:pt>
                <c:pt idx="9">
                  <c:v>1E-4</c:v>
                </c:pt>
                <c:pt idx="10">
                  <c:v>1E-4</c:v>
                </c:pt>
                <c:pt idx="11">
                  <c:v>1E-4</c:v>
                </c:pt>
                <c:pt idx="12">
                  <c:v>1E-4</c:v>
                </c:pt>
                <c:pt idx="13">
                  <c:v>1E-4</c:v>
                </c:pt>
                <c:pt idx="14">
                  <c:v>1E-4</c:v>
                </c:pt>
                <c:pt idx="15">
                  <c:v>1E-4</c:v>
                </c:pt>
                <c:pt idx="16">
                  <c:v>1E-4</c:v>
                </c:pt>
                <c:pt idx="17">
                  <c:v>1E-4</c:v>
                </c:pt>
                <c:pt idx="18">
                  <c:v>1.0001</c:v>
                </c:pt>
                <c:pt idx="19">
                  <c:v>1E-4</c:v>
                </c:pt>
                <c:pt idx="20">
                  <c:v>1E-4</c:v>
                </c:pt>
                <c:pt idx="21">
                  <c:v>1E-4</c:v>
                </c:pt>
                <c:pt idx="22">
                  <c:v>1E-4</c:v>
                </c:pt>
                <c:pt idx="23">
                  <c:v>1E-4</c:v>
                </c:pt>
                <c:pt idx="24">
                  <c:v>1E-4</c:v>
                </c:pt>
                <c:pt idx="25">
                  <c:v>1E-4</c:v>
                </c:pt>
                <c:pt idx="26">
                  <c:v>1E-4</c:v>
                </c:pt>
                <c:pt idx="27">
                  <c:v>1E-4</c:v>
                </c:pt>
                <c:pt idx="28">
                  <c:v>1E-4</c:v>
                </c:pt>
                <c:pt idx="29">
                  <c:v>1E-4</c:v>
                </c:pt>
                <c:pt idx="30">
                  <c:v>1E-4</c:v>
                </c:pt>
                <c:pt idx="31">
                  <c:v>1E-4</c:v>
                </c:pt>
                <c:pt idx="32">
                  <c:v>1E-4</c:v>
                </c:pt>
                <c:pt idx="33">
                  <c:v>1E-4</c:v>
                </c:pt>
                <c:pt idx="34">
                  <c:v>1E-4</c:v>
                </c:pt>
                <c:pt idx="35">
                  <c:v>1E-4</c:v>
                </c:pt>
                <c:pt idx="36">
                  <c:v>1E-4</c:v>
                </c:pt>
                <c:pt idx="37">
                  <c:v>1E-4</c:v>
                </c:pt>
                <c:pt idx="38">
                  <c:v>1E-4</c:v>
                </c:pt>
                <c:pt idx="39">
                  <c:v>1E-4</c:v>
                </c:pt>
                <c:pt idx="40">
                  <c:v>1.0001</c:v>
                </c:pt>
                <c:pt idx="41">
                  <c:v>1E-4</c:v>
                </c:pt>
                <c:pt idx="42">
                  <c:v>1E-4</c:v>
                </c:pt>
                <c:pt idx="43">
                  <c:v>1.0001</c:v>
                </c:pt>
                <c:pt idx="44">
                  <c:v>1E-4</c:v>
                </c:pt>
                <c:pt idx="45">
                  <c:v>1E-4</c:v>
                </c:pt>
                <c:pt idx="46">
                  <c:v>1E-4</c:v>
                </c:pt>
                <c:pt idx="47">
                  <c:v>1E-4</c:v>
                </c:pt>
                <c:pt idx="48">
                  <c:v>1.0001</c:v>
                </c:pt>
                <c:pt idx="49">
                  <c:v>1E-4</c:v>
                </c:pt>
                <c:pt idx="50">
                  <c:v>1E-4</c:v>
                </c:pt>
                <c:pt idx="51">
                  <c:v>1E-4</c:v>
                </c:pt>
                <c:pt idx="52">
                  <c:v>1E-4</c:v>
                </c:pt>
                <c:pt idx="53">
                  <c:v>1E-4</c:v>
                </c:pt>
                <c:pt idx="54">
                  <c:v>1E-4</c:v>
                </c:pt>
                <c:pt idx="55">
                  <c:v>1E-4</c:v>
                </c:pt>
                <c:pt idx="56">
                  <c:v>1E-4</c:v>
                </c:pt>
                <c:pt idx="57">
                  <c:v>1E-4</c:v>
                </c:pt>
                <c:pt idx="58">
                  <c:v>1E-4</c:v>
                </c:pt>
                <c:pt idx="59">
                  <c:v>1.0001</c:v>
                </c:pt>
                <c:pt idx="60">
                  <c:v>1E-4</c:v>
                </c:pt>
                <c:pt idx="61">
                  <c:v>1E-4</c:v>
                </c:pt>
                <c:pt idx="62">
                  <c:v>1E-4</c:v>
                </c:pt>
                <c:pt idx="63">
                  <c:v>1E-4</c:v>
                </c:pt>
                <c:pt idx="64">
                  <c:v>1E-4</c:v>
                </c:pt>
                <c:pt idx="65">
                  <c:v>1E-4</c:v>
                </c:pt>
                <c:pt idx="66">
                  <c:v>1E-4</c:v>
                </c:pt>
                <c:pt idx="67">
                  <c:v>1E-4</c:v>
                </c:pt>
                <c:pt idx="68">
                  <c:v>1E-4</c:v>
                </c:pt>
                <c:pt idx="69">
                  <c:v>1E-4</c:v>
                </c:pt>
                <c:pt idx="70">
                  <c:v>1E-4</c:v>
                </c:pt>
                <c:pt idx="71">
                  <c:v>1E-4</c:v>
                </c:pt>
                <c:pt idx="72">
                  <c:v>1E-4</c:v>
                </c:pt>
                <c:pt idx="73">
                  <c:v>1E-4</c:v>
                </c:pt>
                <c:pt idx="74">
                  <c:v>1E-4</c:v>
                </c:pt>
                <c:pt idx="75">
                  <c:v>1E-4</c:v>
                </c:pt>
                <c:pt idx="76">
                  <c:v>1E-4</c:v>
                </c:pt>
                <c:pt idx="77">
                  <c:v>1E-4</c:v>
                </c:pt>
                <c:pt idx="78">
                  <c:v>1E-4</c:v>
                </c:pt>
                <c:pt idx="79">
                  <c:v>1E-4</c:v>
                </c:pt>
                <c:pt idx="80">
                  <c:v>1E-4</c:v>
                </c:pt>
                <c:pt idx="81">
                  <c:v>1E-4</c:v>
                </c:pt>
                <c:pt idx="82">
                  <c:v>1E-4</c:v>
                </c:pt>
                <c:pt idx="83">
                  <c:v>1E-4</c:v>
                </c:pt>
                <c:pt idx="84">
                  <c:v>1E-4</c:v>
                </c:pt>
                <c:pt idx="85">
                  <c:v>1E-4</c:v>
                </c:pt>
                <c:pt idx="86">
                  <c:v>1E-4</c:v>
                </c:pt>
                <c:pt idx="87">
                  <c:v>1E-4</c:v>
                </c:pt>
                <c:pt idx="88">
                  <c:v>1E-4</c:v>
                </c:pt>
                <c:pt idx="89">
                  <c:v>1E-4</c:v>
                </c:pt>
                <c:pt idx="90">
                  <c:v>1E-4</c:v>
                </c:pt>
                <c:pt idx="91">
                  <c:v>1.0001</c:v>
                </c:pt>
                <c:pt idx="92">
                  <c:v>1E-4</c:v>
                </c:pt>
                <c:pt idx="93">
                  <c:v>1E-4</c:v>
                </c:pt>
                <c:pt idx="94">
                  <c:v>1E-4</c:v>
                </c:pt>
                <c:pt idx="95">
                  <c:v>1E-4</c:v>
                </c:pt>
                <c:pt idx="96">
                  <c:v>1E-4</c:v>
                </c:pt>
                <c:pt idx="97">
                  <c:v>1E-4</c:v>
                </c:pt>
                <c:pt idx="98">
                  <c:v>1E-4</c:v>
                </c:pt>
                <c:pt idx="99">
                  <c:v>1E-4</c:v>
                </c:pt>
                <c:pt idx="100">
                  <c:v>1E-4</c:v>
                </c:pt>
                <c:pt idx="101">
                  <c:v>1E-4</c:v>
                </c:pt>
                <c:pt idx="102">
                  <c:v>1.0001</c:v>
                </c:pt>
                <c:pt idx="103">
                  <c:v>1E-4</c:v>
                </c:pt>
                <c:pt idx="104">
                  <c:v>1E-4</c:v>
                </c:pt>
                <c:pt idx="105">
                  <c:v>1E-4</c:v>
                </c:pt>
                <c:pt idx="106">
                  <c:v>1E-4</c:v>
                </c:pt>
                <c:pt idx="107">
                  <c:v>1E-4</c:v>
                </c:pt>
                <c:pt idx="108">
                  <c:v>1E-4</c:v>
                </c:pt>
                <c:pt idx="109">
                  <c:v>1E-4</c:v>
                </c:pt>
                <c:pt idx="110">
                  <c:v>1E-4</c:v>
                </c:pt>
                <c:pt idx="111">
                  <c:v>1E-4</c:v>
                </c:pt>
                <c:pt idx="112">
                  <c:v>1E-4</c:v>
                </c:pt>
                <c:pt idx="113">
                  <c:v>1E-4</c:v>
                </c:pt>
                <c:pt idx="114">
                  <c:v>1E-4</c:v>
                </c:pt>
                <c:pt idx="115">
                  <c:v>1E-4</c:v>
                </c:pt>
                <c:pt idx="116">
                  <c:v>1E-4</c:v>
                </c:pt>
                <c:pt idx="117">
                  <c:v>1E-4</c:v>
                </c:pt>
                <c:pt idx="118">
                  <c:v>1E-4</c:v>
                </c:pt>
                <c:pt idx="119">
                  <c:v>1E-4</c:v>
                </c:pt>
                <c:pt idx="120">
                  <c:v>1E-4</c:v>
                </c:pt>
                <c:pt idx="121">
                  <c:v>1E-4</c:v>
                </c:pt>
                <c:pt idx="122">
                  <c:v>1E-4</c:v>
                </c:pt>
                <c:pt idx="123">
                  <c:v>1E-4</c:v>
                </c:pt>
                <c:pt idx="124">
                  <c:v>1E-4</c:v>
                </c:pt>
                <c:pt idx="125">
                  <c:v>1E-4</c:v>
                </c:pt>
                <c:pt idx="126">
                  <c:v>1E-4</c:v>
                </c:pt>
                <c:pt idx="127">
                  <c:v>1E-4</c:v>
                </c:pt>
                <c:pt idx="128">
                  <c:v>1E-4</c:v>
                </c:pt>
                <c:pt idx="129">
                  <c:v>1E-4</c:v>
                </c:pt>
                <c:pt idx="130">
                  <c:v>1E-4</c:v>
                </c:pt>
                <c:pt idx="131">
                  <c:v>1E-4</c:v>
                </c:pt>
                <c:pt idx="132">
                  <c:v>1E-4</c:v>
                </c:pt>
                <c:pt idx="133">
                  <c:v>1E-4</c:v>
                </c:pt>
                <c:pt idx="134">
                  <c:v>1E-4</c:v>
                </c:pt>
                <c:pt idx="135">
                  <c:v>1E-4</c:v>
                </c:pt>
                <c:pt idx="136">
                  <c:v>1E-4</c:v>
                </c:pt>
                <c:pt idx="137">
                  <c:v>1E-4</c:v>
                </c:pt>
                <c:pt idx="138">
                  <c:v>1E-4</c:v>
                </c:pt>
                <c:pt idx="139">
                  <c:v>1E-4</c:v>
                </c:pt>
                <c:pt idx="140">
                  <c:v>1E-4</c:v>
                </c:pt>
                <c:pt idx="141">
                  <c:v>1E-4</c:v>
                </c:pt>
                <c:pt idx="142">
                  <c:v>1E-4</c:v>
                </c:pt>
                <c:pt idx="143">
                  <c:v>1E-4</c:v>
                </c:pt>
                <c:pt idx="144">
                  <c:v>1E-4</c:v>
                </c:pt>
                <c:pt idx="145">
                  <c:v>1E-4</c:v>
                </c:pt>
                <c:pt idx="146">
                  <c:v>1E-4</c:v>
                </c:pt>
                <c:pt idx="147">
                  <c:v>1E-4</c:v>
                </c:pt>
                <c:pt idx="148">
                  <c:v>1E-4</c:v>
                </c:pt>
                <c:pt idx="149">
                  <c:v>1E-4</c:v>
                </c:pt>
                <c:pt idx="150">
                  <c:v>1E-4</c:v>
                </c:pt>
                <c:pt idx="151">
                  <c:v>1E-4</c:v>
                </c:pt>
                <c:pt idx="152">
                  <c:v>1E-4</c:v>
                </c:pt>
                <c:pt idx="153">
                  <c:v>1E-4</c:v>
                </c:pt>
                <c:pt idx="154">
                  <c:v>1E-4</c:v>
                </c:pt>
                <c:pt idx="155">
                  <c:v>1E-4</c:v>
                </c:pt>
                <c:pt idx="156">
                  <c:v>1E-4</c:v>
                </c:pt>
                <c:pt idx="157">
                  <c:v>1E-4</c:v>
                </c:pt>
                <c:pt idx="158">
                  <c:v>1E-4</c:v>
                </c:pt>
                <c:pt idx="159">
                  <c:v>1E-4</c:v>
                </c:pt>
                <c:pt idx="160">
                  <c:v>1E-4</c:v>
                </c:pt>
                <c:pt idx="161">
                  <c:v>1E-4</c:v>
                </c:pt>
                <c:pt idx="162">
                  <c:v>1E-4</c:v>
                </c:pt>
                <c:pt idx="163">
                  <c:v>1E-4</c:v>
                </c:pt>
                <c:pt idx="164">
                  <c:v>1E-4</c:v>
                </c:pt>
                <c:pt idx="165">
                  <c:v>1E-4</c:v>
                </c:pt>
                <c:pt idx="166">
                  <c:v>1E-4</c:v>
                </c:pt>
                <c:pt idx="167">
                  <c:v>1E-4</c:v>
                </c:pt>
                <c:pt idx="168">
                  <c:v>1E-4</c:v>
                </c:pt>
                <c:pt idx="169">
                  <c:v>1E-4</c:v>
                </c:pt>
                <c:pt idx="170">
                  <c:v>1E-4</c:v>
                </c:pt>
                <c:pt idx="171">
                  <c:v>1E-4</c:v>
                </c:pt>
                <c:pt idx="172">
                  <c:v>1E-4</c:v>
                </c:pt>
                <c:pt idx="173">
                  <c:v>1E-4</c:v>
                </c:pt>
                <c:pt idx="174">
                  <c:v>1E-4</c:v>
                </c:pt>
                <c:pt idx="175">
                  <c:v>1E-4</c:v>
                </c:pt>
                <c:pt idx="176">
                  <c:v>1E-4</c:v>
                </c:pt>
                <c:pt idx="177">
                  <c:v>1E-4</c:v>
                </c:pt>
                <c:pt idx="178">
                  <c:v>1E-4</c:v>
                </c:pt>
                <c:pt idx="179">
                  <c:v>1E-4</c:v>
                </c:pt>
                <c:pt idx="180">
                  <c:v>1E-4</c:v>
                </c:pt>
                <c:pt idx="181">
                  <c:v>1.0001</c:v>
                </c:pt>
                <c:pt idx="182">
                  <c:v>1E-4</c:v>
                </c:pt>
                <c:pt idx="183">
                  <c:v>1.0001</c:v>
                </c:pt>
                <c:pt idx="184">
                  <c:v>1E-4</c:v>
                </c:pt>
                <c:pt idx="185">
                  <c:v>1E-4</c:v>
                </c:pt>
                <c:pt idx="186">
                  <c:v>1E-4</c:v>
                </c:pt>
                <c:pt idx="187">
                  <c:v>1E-4</c:v>
                </c:pt>
                <c:pt idx="188">
                  <c:v>1E-4</c:v>
                </c:pt>
                <c:pt idx="189">
                  <c:v>1E-4</c:v>
                </c:pt>
                <c:pt idx="190">
                  <c:v>1E-4</c:v>
                </c:pt>
                <c:pt idx="191">
                  <c:v>1E-4</c:v>
                </c:pt>
                <c:pt idx="192">
                  <c:v>1E-4</c:v>
                </c:pt>
                <c:pt idx="193">
                  <c:v>1E-4</c:v>
                </c:pt>
                <c:pt idx="194">
                  <c:v>1E-4</c:v>
                </c:pt>
                <c:pt idx="195">
                  <c:v>1E-4</c:v>
                </c:pt>
                <c:pt idx="196">
                  <c:v>1E-4</c:v>
                </c:pt>
                <c:pt idx="197">
                  <c:v>1E-4</c:v>
                </c:pt>
                <c:pt idx="198">
                  <c:v>1E-4</c:v>
                </c:pt>
                <c:pt idx="199">
                  <c:v>1E-4</c:v>
                </c:pt>
                <c:pt idx="200">
                  <c:v>1E-4</c:v>
                </c:pt>
                <c:pt idx="201">
                  <c:v>1E-4</c:v>
                </c:pt>
                <c:pt idx="202">
                  <c:v>1E-4</c:v>
                </c:pt>
                <c:pt idx="203">
                  <c:v>1E-4</c:v>
                </c:pt>
                <c:pt idx="204">
                  <c:v>1E-4</c:v>
                </c:pt>
                <c:pt idx="205">
                  <c:v>1E-4</c:v>
                </c:pt>
                <c:pt idx="206">
                  <c:v>1E-4</c:v>
                </c:pt>
                <c:pt idx="207">
                  <c:v>1E-4</c:v>
                </c:pt>
                <c:pt idx="208">
                  <c:v>1E-4</c:v>
                </c:pt>
                <c:pt idx="209">
                  <c:v>1E-4</c:v>
                </c:pt>
                <c:pt idx="210">
                  <c:v>1E-4</c:v>
                </c:pt>
                <c:pt idx="211">
                  <c:v>1E-4</c:v>
                </c:pt>
                <c:pt idx="212">
                  <c:v>1E-4</c:v>
                </c:pt>
                <c:pt idx="213">
                  <c:v>1E-4</c:v>
                </c:pt>
                <c:pt idx="214">
                  <c:v>1E-4</c:v>
                </c:pt>
                <c:pt idx="215">
                  <c:v>1E-4</c:v>
                </c:pt>
                <c:pt idx="216">
                  <c:v>1E-4</c:v>
                </c:pt>
                <c:pt idx="217">
                  <c:v>1E-4</c:v>
                </c:pt>
                <c:pt idx="218">
                  <c:v>1E-4</c:v>
                </c:pt>
                <c:pt idx="219">
                  <c:v>1E-4</c:v>
                </c:pt>
                <c:pt idx="220">
                  <c:v>1E-4</c:v>
                </c:pt>
                <c:pt idx="221">
                  <c:v>1E-4</c:v>
                </c:pt>
                <c:pt idx="222">
                  <c:v>1E-4</c:v>
                </c:pt>
                <c:pt idx="223">
                  <c:v>1E-4</c:v>
                </c:pt>
                <c:pt idx="224">
                  <c:v>1E-4</c:v>
                </c:pt>
                <c:pt idx="225">
                  <c:v>1E-4</c:v>
                </c:pt>
                <c:pt idx="226">
                  <c:v>1E-4</c:v>
                </c:pt>
                <c:pt idx="227">
                  <c:v>1E-4</c:v>
                </c:pt>
                <c:pt idx="228">
                  <c:v>1E-4</c:v>
                </c:pt>
                <c:pt idx="229">
                  <c:v>1E-4</c:v>
                </c:pt>
                <c:pt idx="230">
                  <c:v>1E-4</c:v>
                </c:pt>
                <c:pt idx="231">
                  <c:v>1E-4</c:v>
                </c:pt>
                <c:pt idx="232">
                  <c:v>1E-4</c:v>
                </c:pt>
                <c:pt idx="233">
                  <c:v>1E-4</c:v>
                </c:pt>
                <c:pt idx="234">
                  <c:v>1E-4</c:v>
                </c:pt>
                <c:pt idx="235">
                  <c:v>1E-4</c:v>
                </c:pt>
                <c:pt idx="236">
                  <c:v>1E-4</c:v>
                </c:pt>
                <c:pt idx="237">
                  <c:v>1.0001</c:v>
                </c:pt>
                <c:pt idx="238">
                  <c:v>1E-4</c:v>
                </c:pt>
                <c:pt idx="239">
                  <c:v>1E-4</c:v>
                </c:pt>
                <c:pt idx="240">
                  <c:v>1E-4</c:v>
                </c:pt>
                <c:pt idx="241">
                  <c:v>1E-4</c:v>
                </c:pt>
                <c:pt idx="242">
                  <c:v>1E-4</c:v>
                </c:pt>
                <c:pt idx="243">
                  <c:v>1E-4</c:v>
                </c:pt>
                <c:pt idx="244">
                  <c:v>1E-4</c:v>
                </c:pt>
                <c:pt idx="245">
                  <c:v>1E-4</c:v>
                </c:pt>
                <c:pt idx="246">
                  <c:v>1E-4</c:v>
                </c:pt>
                <c:pt idx="247">
                  <c:v>1E-4</c:v>
                </c:pt>
                <c:pt idx="248">
                  <c:v>1E-4</c:v>
                </c:pt>
                <c:pt idx="249">
                  <c:v>1E-4</c:v>
                </c:pt>
                <c:pt idx="250">
                  <c:v>1E-4</c:v>
                </c:pt>
                <c:pt idx="251">
                  <c:v>1E-4</c:v>
                </c:pt>
                <c:pt idx="252">
                  <c:v>1E-4</c:v>
                </c:pt>
                <c:pt idx="253">
                  <c:v>1E-4</c:v>
                </c:pt>
                <c:pt idx="254">
                  <c:v>1E-4</c:v>
                </c:pt>
                <c:pt idx="255">
                  <c:v>1E-4</c:v>
                </c:pt>
                <c:pt idx="256">
                  <c:v>1E-4</c:v>
                </c:pt>
                <c:pt idx="257">
                  <c:v>1E-4</c:v>
                </c:pt>
                <c:pt idx="258">
                  <c:v>1E-4</c:v>
                </c:pt>
                <c:pt idx="259">
                  <c:v>1E-4</c:v>
                </c:pt>
                <c:pt idx="260">
                  <c:v>1E-4</c:v>
                </c:pt>
                <c:pt idx="261">
                  <c:v>1E-4</c:v>
                </c:pt>
                <c:pt idx="262">
                  <c:v>1E-4</c:v>
                </c:pt>
                <c:pt idx="263">
                  <c:v>1E-4</c:v>
                </c:pt>
                <c:pt idx="264">
                  <c:v>1E-4</c:v>
                </c:pt>
                <c:pt idx="265">
                  <c:v>1E-4</c:v>
                </c:pt>
                <c:pt idx="266">
                  <c:v>1E-4</c:v>
                </c:pt>
                <c:pt idx="267">
                  <c:v>1E-4</c:v>
                </c:pt>
                <c:pt idx="268">
                  <c:v>1E-4</c:v>
                </c:pt>
                <c:pt idx="269">
                  <c:v>1E-4</c:v>
                </c:pt>
                <c:pt idx="270">
                  <c:v>1.0001</c:v>
                </c:pt>
                <c:pt idx="271">
                  <c:v>1E-4</c:v>
                </c:pt>
                <c:pt idx="272">
                  <c:v>1E-4</c:v>
                </c:pt>
                <c:pt idx="273">
                  <c:v>1E-4</c:v>
                </c:pt>
                <c:pt idx="274">
                  <c:v>1.0001</c:v>
                </c:pt>
                <c:pt idx="275">
                  <c:v>1E-4</c:v>
                </c:pt>
                <c:pt idx="276">
                  <c:v>1E-4</c:v>
                </c:pt>
                <c:pt idx="277">
                  <c:v>1E-4</c:v>
                </c:pt>
                <c:pt idx="278">
                  <c:v>1E-4</c:v>
                </c:pt>
                <c:pt idx="279">
                  <c:v>1E-4</c:v>
                </c:pt>
                <c:pt idx="280">
                  <c:v>1E-4</c:v>
                </c:pt>
                <c:pt idx="281">
                  <c:v>1E-4</c:v>
                </c:pt>
                <c:pt idx="282">
                  <c:v>1E-4</c:v>
                </c:pt>
                <c:pt idx="283">
                  <c:v>1E-4</c:v>
                </c:pt>
                <c:pt idx="284">
                  <c:v>1E-4</c:v>
                </c:pt>
                <c:pt idx="285">
                  <c:v>1E-4</c:v>
                </c:pt>
                <c:pt idx="286">
                  <c:v>1E-4</c:v>
                </c:pt>
                <c:pt idx="287">
                  <c:v>1E-4</c:v>
                </c:pt>
                <c:pt idx="288">
                  <c:v>1.0001</c:v>
                </c:pt>
                <c:pt idx="289">
                  <c:v>1E-4</c:v>
                </c:pt>
                <c:pt idx="290">
                  <c:v>1E-4</c:v>
                </c:pt>
                <c:pt idx="291">
                  <c:v>1E-4</c:v>
                </c:pt>
                <c:pt idx="292">
                  <c:v>1E-4</c:v>
                </c:pt>
                <c:pt idx="293">
                  <c:v>1E-4</c:v>
                </c:pt>
                <c:pt idx="294">
                  <c:v>1E-4</c:v>
                </c:pt>
                <c:pt idx="295">
                  <c:v>1E-4</c:v>
                </c:pt>
                <c:pt idx="296">
                  <c:v>1E-4</c:v>
                </c:pt>
                <c:pt idx="297">
                  <c:v>1E-4</c:v>
                </c:pt>
                <c:pt idx="298">
                  <c:v>1E-4</c:v>
                </c:pt>
                <c:pt idx="299">
                  <c:v>1E-4</c:v>
                </c:pt>
                <c:pt idx="300">
                  <c:v>1E-4</c:v>
                </c:pt>
                <c:pt idx="301">
                  <c:v>1E-4</c:v>
                </c:pt>
                <c:pt idx="302">
                  <c:v>1E-4</c:v>
                </c:pt>
                <c:pt idx="303">
                  <c:v>1E-4</c:v>
                </c:pt>
                <c:pt idx="304">
                  <c:v>1E-4</c:v>
                </c:pt>
                <c:pt idx="305">
                  <c:v>1E-4</c:v>
                </c:pt>
                <c:pt idx="306">
                  <c:v>1E-4</c:v>
                </c:pt>
                <c:pt idx="307">
                  <c:v>1E-4</c:v>
                </c:pt>
                <c:pt idx="308">
                  <c:v>1E-4</c:v>
                </c:pt>
                <c:pt idx="309">
                  <c:v>1E-4</c:v>
                </c:pt>
                <c:pt idx="310">
                  <c:v>1E-4</c:v>
                </c:pt>
                <c:pt idx="311">
                  <c:v>1E-4</c:v>
                </c:pt>
                <c:pt idx="312">
                  <c:v>1E-4</c:v>
                </c:pt>
                <c:pt idx="313">
                  <c:v>1E-4</c:v>
                </c:pt>
                <c:pt idx="314">
                  <c:v>1E-4</c:v>
                </c:pt>
                <c:pt idx="315">
                  <c:v>1E-4</c:v>
                </c:pt>
                <c:pt idx="316">
                  <c:v>1E-4</c:v>
                </c:pt>
                <c:pt idx="317">
                  <c:v>1E-4</c:v>
                </c:pt>
                <c:pt idx="318">
                  <c:v>1E-4</c:v>
                </c:pt>
                <c:pt idx="319">
                  <c:v>1E-4</c:v>
                </c:pt>
                <c:pt idx="320">
                  <c:v>1E-4</c:v>
                </c:pt>
                <c:pt idx="321">
                  <c:v>1E-4</c:v>
                </c:pt>
                <c:pt idx="322">
                  <c:v>1E-4</c:v>
                </c:pt>
                <c:pt idx="323">
                  <c:v>1E-4</c:v>
                </c:pt>
                <c:pt idx="324">
                  <c:v>1E-4</c:v>
                </c:pt>
                <c:pt idx="325">
                  <c:v>1E-4</c:v>
                </c:pt>
                <c:pt idx="326">
                  <c:v>1E-4</c:v>
                </c:pt>
                <c:pt idx="327">
                  <c:v>1E-4</c:v>
                </c:pt>
                <c:pt idx="328">
                  <c:v>1E-4</c:v>
                </c:pt>
                <c:pt idx="329">
                  <c:v>1E-4</c:v>
                </c:pt>
                <c:pt idx="330">
                  <c:v>1E-4</c:v>
                </c:pt>
                <c:pt idx="331">
                  <c:v>1E-4</c:v>
                </c:pt>
                <c:pt idx="332">
                  <c:v>1E-4</c:v>
                </c:pt>
                <c:pt idx="333">
                  <c:v>1E-4</c:v>
                </c:pt>
                <c:pt idx="334">
                  <c:v>1E-4</c:v>
                </c:pt>
                <c:pt idx="335">
                  <c:v>1E-4</c:v>
                </c:pt>
                <c:pt idx="336">
                  <c:v>1E-4</c:v>
                </c:pt>
                <c:pt idx="337">
                  <c:v>1.0001</c:v>
                </c:pt>
                <c:pt idx="338">
                  <c:v>1E-4</c:v>
                </c:pt>
                <c:pt idx="339">
                  <c:v>1E-4</c:v>
                </c:pt>
                <c:pt idx="340">
                  <c:v>1E-4</c:v>
                </c:pt>
                <c:pt idx="341">
                  <c:v>1E-4</c:v>
                </c:pt>
                <c:pt idx="342">
                  <c:v>1E-4</c:v>
                </c:pt>
                <c:pt idx="343">
                  <c:v>1E-4</c:v>
                </c:pt>
                <c:pt idx="344">
                  <c:v>1E-4</c:v>
                </c:pt>
                <c:pt idx="345">
                  <c:v>1E-4</c:v>
                </c:pt>
                <c:pt idx="346">
                  <c:v>1E-4</c:v>
                </c:pt>
                <c:pt idx="347">
                  <c:v>1E-4</c:v>
                </c:pt>
                <c:pt idx="348">
                  <c:v>1E-4</c:v>
                </c:pt>
                <c:pt idx="349">
                  <c:v>1E-4</c:v>
                </c:pt>
                <c:pt idx="350">
                  <c:v>1E-4</c:v>
                </c:pt>
                <c:pt idx="351">
                  <c:v>1E-4</c:v>
                </c:pt>
                <c:pt idx="352">
                  <c:v>1E-4</c:v>
                </c:pt>
                <c:pt idx="353">
                  <c:v>1E-4</c:v>
                </c:pt>
                <c:pt idx="354">
                  <c:v>1E-4</c:v>
                </c:pt>
                <c:pt idx="355">
                  <c:v>1E-4</c:v>
                </c:pt>
                <c:pt idx="356">
                  <c:v>1E-4</c:v>
                </c:pt>
                <c:pt idx="357">
                  <c:v>1.0001</c:v>
                </c:pt>
                <c:pt idx="358">
                  <c:v>1E-4</c:v>
                </c:pt>
                <c:pt idx="359">
                  <c:v>1.0001</c:v>
                </c:pt>
                <c:pt idx="360">
                  <c:v>1E-4</c:v>
                </c:pt>
                <c:pt idx="361">
                  <c:v>1E-4</c:v>
                </c:pt>
                <c:pt idx="362">
                  <c:v>1E-4</c:v>
                </c:pt>
                <c:pt idx="363">
                  <c:v>1E-4</c:v>
                </c:pt>
                <c:pt idx="364">
                  <c:v>1E-4</c:v>
                </c:pt>
                <c:pt idx="365">
                  <c:v>1E-4</c:v>
                </c:pt>
                <c:pt idx="366">
                  <c:v>1E-4</c:v>
                </c:pt>
                <c:pt idx="367">
                  <c:v>1E-4</c:v>
                </c:pt>
                <c:pt idx="368">
                  <c:v>1E-4</c:v>
                </c:pt>
                <c:pt idx="369">
                  <c:v>1E-4</c:v>
                </c:pt>
                <c:pt idx="370">
                  <c:v>1E-4</c:v>
                </c:pt>
                <c:pt idx="371">
                  <c:v>1E-4</c:v>
                </c:pt>
                <c:pt idx="372">
                  <c:v>1E-4</c:v>
                </c:pt>
                <c:pt idx="373">
                  <c:v>1E-4</c:v>
                </c:pt>
                <c:pt idx="374">
                  <c:v>1E-4</c:v>
                </c:pt>
                <c:pt idx="375">
                  <c:v>1E-4</c:v>
                </c:pt>
                <c:pt idx="376">
                  <c:v>1E-4</c:v>
                </c:pt>
                <c:pt idx="377">
                  <c:v>1E-4</c:v>
                </c:pt>
                <c:pt idx="378">
                  <c:v>1.0001</c:v>
                </c:pt>
                <c:pt idx="379">
                  <c:v>1E-4</c:v>
                </c:pt>
                <c:pt idx="380">
                  <c:v>1E-4</c:v>
                </c:pt>
                <c:pt idx="381">
                  <c:v>1E-4</c:v>
                </c:pt>
                <c:pt idx="382">
                  <c:v>1E-4</c:v>
                </c:pt>
                <c:pt idx="383">
                  <c:v>1E-4</c:v>
                </c:pt>
                <c:pt idx="384">
                  <c:v>1E-4</c:v>
                </c:pt>
                <c:pt idx="385">
                  <c:v>1.0001</c:v>
                </c:pt>
                <c:pt idx="386">
                  <c:v>1E-4</c:v>
                </c:pt>
                <c:pt idx="387">
                  <c:v>1E-4</c:v>
                </c:pt>
                <c:pt idx="388">
                  <c:v>1E-4</c:v>
                </c:pt>
                <c:pt idx="389">
                  <c:v>1E-4</c:v>
                </c:pt>
                <c:pt idx="390">
                  <c:v>1E-4</c:v>
                </c:pt>
                <c:pt idx="391">
                  <c:v>1E-4</c:v>
                </c:pt>
                <c:pt idx="392">
                  <c:v>1E-4</c:v>
                </c:pt>
                <c:pt idx="393">
                  <c:v>1E-4</c:v>
                </c:pt>
                <c:pt idx="394">
                  <c:v>1.0001</c:v>
                </c:pt>
                <c:pt idx="395">
                  <c:v>1E-4</c:v>
                </c:pt>
                <c:pt idx="396">
                  <c:v>1E-4</c:v>
                </c:pt>
                <c:pt idx="397">
                  <c:v>1E-4</c:v>
                </c:pt>
                <c:pt idx="398">
                  <c:v>1E-4</c:v>
                </c:pt>
                <c:pt idx="399">
                  <c:v>1E-4</c:v>
                </c:pt>
                <c:pt idx="400">
                  <c:v>1E-4</c:v>
                </c:pt>
                <c:pt idx="401">
                  <c:v>1E-4</c:v>
                </c:pt>
                <c:pt idx="402">
                  <c:v>1E-4</c:v>
                </c:pt>
                <c:pt idx="403">
                  <c:v>1E-4</c:v>
                </c:pt>
                <c:pt idx="404">
                  <c:v>1E-4</c:v>
                </c:pt>
                <c:pt idx="405">
                  <c:v>1E-4</c:v>
                </c:pt>
                <c:pt idx="406">
                  <c:v>1E-4</c:v>
                </c:pt>
                <c:pt idx="407">
                  <c:v>1E-4</c:v>
                </c:pt>
                <c:pt idx="408">
                  <c:v>1E-4</c:v>
                </c:pt>
                <c:pt idx="409">
                  <c:v>1E-4</c:v>
                </c:pt>
                <c:pt idx="410">
                  <c:v>1E-4</c:v>
                </c:pt>
                <c:pt idx="411">
                  <c:v>1E-4</c:v>
                </c:pt>
                <c:pt idx="412">
                  <c:v>1E-4</c:v>
                </c:pt>
                <c:pt idx="413">
                  <c:v>1E-4</c:v>
                </c:pt>
                <c:pt idx="414">
                  <c:v>1E-4</c:v>
                </c:pt>
                <c:pt idx="415">
                  <c:v>1E-4</c:v>
                </c:pt>
                <c:pt idx="416">
                  <c:v>1E-4</c:v>
                </c:pt>
                <c:pt idx="417">
                  <c:v>1E-4</c:v>
                </c:pt>
                <c:pt idx="418">
                  <c:v>1E-4</c:v>
                </c:pt>
                <c:pt idx="419">
                  <c:v>1E-4</c:v>
                </c:pt>
                <c:pt idx="420">
                  <c:v>1E-4</c:v>
                </c:pt>
                <c:pt idx="421">
                  <c:v>1E-4</c:v>
                </c:pt>
                <c:pt idx="422">
                  <c:v>1E-4</c:v>
                </c:pt>
                <c:pt idx="423">
                  <c:v>1E-4</c:v>
                </c:pt>
                <c:pt idx="424">
                  <c:v>1.0001</c:v>
                </c:pt>
                <c:pt idx="425">
                  <c:v>1E-4</c:v>
                </c:pt>
                <c:pt idx="426">
                  <c:v>1E-4</c:v>
                </c:pt>
                <c:pt idx="427">
                  <c:v>1E-4</c:v>
                </c:pt>
                <c:pt idx="428">
                  <c:v>1E-4</c:v>
                </c:pt>
                <c:pt idx="429">
                  <c:v>1.0001</c:v>
                </c:pt>
                <c:pt idx="430">
                  <c:v>1E-4</c:v>
                </c:pt>
                <c:pt idx="431">
                  <c:v>1E-4</c:v>
                </c:pt>
                <c:pt idx="432">
                  <c:v>1E-4</c:v>
                </c:pt>
                <c:pt idx="433">
                  <c:v>1E-4</c:v>
                </c:pt>
                <c:pt idx="434">
                  <c:v>1E-4</c:v>
                </c:pt>
                <c:pt idx="435">
                  <c:v>1E-4</c:v>
                </c:pt>
                <c:pt idx="436">
                  <c:v>1E-4</c:v>
                </c:pt>
                <c:pt idx="437">
                  <c:v>1E-4</c:v>
                </c:pt>
                <c:pt idx="438">
                  <c:v>1E-4</c:v>
                </c:pt>
                <c:pt idx="439">
                  <c:v>1E-4</c:v>
                </c:pt>
                <c:pt idx="440">
                  <c:v>1E-4</c:v>
                </c:pt>
                <c:pt idx="441">
                  <c:v>1E-4</c:v>
                </c:pt>
                <c:pt idx="442">
                  <c:v>1E-4</c:v>
                </c:pt>
                <c:pt idx="443">
                  <c:v>1E-4</c:v>
                </c:pt>
                <c:pt idx="444">
                  <c:v>1E-4</c:v>
                </c:pt>
                <c:pt idx="445">
                  <c:v>1E-4</c:v>
                </c:pt>
                <c:pt idx="446">
                  <c:v>1E-4</c:v>
                </c:pt>
                <c:pt idx="447">
                  <c:v>1E-4</c:v>
                </c:pt>
                <c:pt idx="448">
                  <c:v>1E-4</c:v>
                </c:pt>
                <c:pt idx="449">
                  <c:v>1E-4</c:v>
                </c:pt>
                <c:pt idx="450">
                  <c:v>1E-4</c:v>
                </c:pt>
                <c:pt idx="451">
                  <c:v>1E-4</c:v>
                </c:pt>
                <c:pt idx="452">
                  <c:v>1E-4</c:v>
                </c:pt>
                <c:pt idx="453">
                  <c:v>1E-4</c:v>
                </c:pt>
                <c:pt idx="454">
                  <c:v>1E-4</c:v>
                </c:pt>
                <c:pt idx="455">
                  <c:v>1E-4</c:v>
                </c:pt>
                <c:pt idx="456">
                  <c:v>1E-4</c:v>
                </c:pt>
                <c:pt idx="457">
                  <c:v>1E-4</c:v>
                </c:pt>
                <c:pt idx="458">
                  <c:v>1E-4</c:v>
                </c:pt>
                <c:pt idx="459">
                  <c:v>1E-4</c:v>
                </c:pt>
                <c:pt idx="460">
                  <c:v>1E-4</c:v>
                </c:pt>
                <c:pt idx="461">
                  <c:v>1E-4</c:v>
                </c:pt>
                <c:pt idx="462">
                  <c:v>1E-4</c:v>
                </c:pt>
                <c:pt idx="463">
                  <c:v>1.0001</c:v>
                </c:pt>
                <c:pt idx="464">
                  <c:v>1E-4</c:v>
                </c:pt>
                <c:pt idx="465">
                  <c:v>1E-4</c:v>
                </c:pt>
                <c:pt idx="466">
                  <c:v>1E-4</c:v>
                </c:pt>
                <c:pt idx="467">
                  <c:v>1E-4</c:v>
                </c:pt>
                <c:pt idx="468">
                  <c:v>1E-4</c:v>
                </c:pt>
                <c:pt idx="469">
                  <c:v>1E-4</c:v>
                </c:pt>
                <c:pt idx="470">
                  <c:v>1E-4</c:v>
                </c:pt>
                <c:pt idx="471">
                  <c:v>1E-4</c:v>
                </c:pt>
                <c:pt idx="472">
                  <c:v>1E-4</c:v>
                </c:pt>
                <c:pt idx="473">
                  <c:v>1E-4</c:v>
                </c:pt>
                <c:pt idx="474">
                  <c:v>1E-4</c:v>
                </c:pt>
                <c:pt idx="475">
                  <c:v>1E-4</c:v>
                </c:pt>
                <c:pt idx="476">
                  <c:v>1E-4</c:v>
                </c:pt>
                <c:pt idx="477">
                  <c:v>1E-4</c:v>
                </c:pt>
                <c:pt idx="478">
                  <c:v>1E-4</c:v>
                </c:pt>
                <c:pt idx="479">
                  <c:v>1E-4</c:v>
                </c:pt>
                <c:pt idx="480">
                  <c:v>1E-4</c:v>
                </c:pt>
                <c:pt idx="481">
                  <c:v>1E-4</c:v>
                </c:pt>
                <c:pt idx="482">
                  <c:v>1E-4</c:v>
                </c:pt>
                <c:pt idx="483">
                  <c:v>1E-4</c:v>
                </c:pt>
                <c:pt idx="484">
                  <c:v>1E-4</c:v>
                </c:pt>
                <c:pt idx="485">
                  <c:v>1E-4</c:v>
                </c:pt>
                <c:pt idx="486">
                  <c:v>1E-4</c:v>
                </c:pt>
                <c:pt idx="487">
                  <c:v>1E-4</c:v>
                </c:pt>
                <c:pt idx="488">
                  <c:v>1E-4</c:v>
                </c:pt>
                <c:pt idx="489">
                  <c:v>1E-4</c:v>
                </c:pt>
                <c:pt idx="490">
                  <c:v>1E-4</c:v>
                </c:pt>
                <c:pt idx="491">
                  <c:v>1E-4</c:v>
                </c:pt>
                <c:pt idx="492">
                  <c:v>1E-4</c:v>
                </c:pt>
                <c:pt idx="493">
                  <c:v>1E-4</c:v>
                </c:pt>
                <c:pt idx="494">
                  <c:v>1E-4</c:v>
                </c:pt>
                <c:pt idx="495">
                  <c:v>1E-4</c:v>
                </c:pt>
                <c:pt idx="496">
                  <c:v>1E-4</c:v>
                </c:pt>
                <c:pt idx="497">
                  <c:v>1E-4</c:v>
                </c:pt>
                <c:pt idx="498">
                  <c:v>1E-4</c:v>
                </c:pt>
                <c:pt idx="499">
                  <c:v>1E-4</c:v>
                </c:pt>
                <c:pt idx="500">
                  <c:v>1E-4</c:v>
                </c:pt>
                <c:pt idx="501">
                  <c:v>1E-4</c:v>
                </c:pt>
                <c:pt idx="502">
                  <c:v>1E-4</c:v>
                </c:pt>
                <c:pt idx="503">
                  <c:v>1E-4</c:v>
                </c:pt>
                <c:pt idx="504">
                  <c:v>1E-4</c:v>
                </c:pt>
                <c:pt idx="505">
                  <c:v>1E-4</c:v>
                </c:pt>
                <c:pt idx="506">
                  <c:v>1E-4</c:v>
                </c:pt>
                <c:pt idx="507">
                  <c:v>1E-4</c:v>
                </c:pt>
                <c:pt idx="508">
                  <c:v>1E-4</c:v>
                </c:pt>
                <c:pt idx="509">
                  <c:v>1E-4</c:v>
                </c:pt>
                <c:pt idx="510">
                  <c:v>1E-4</c:v>
                </c:pt>
                <c:pt idx="511">
                  <c:v>1E-4</c:v>
                </c:pt>
                <c:pt idx="512">
                  <c:v>1E-4</c:v>
                </c:pt>
                <c:pt idx="513">
                  <c:v>1E-4</c:v>
                </c:pt>
                <c:pt idx="514">
                  <c:v>1E-4</c:v>
                </c:pt>
                <c:pt idx="515">
                  <c:v>1E-4</c:v>
                </c:pt>
                <c:pt idx="516">
                  <c:v>1E-4</c:v>
                </c:pt>
                <c:pt idx="517">
                  <c:v>1E-4</c:v>
                </c:pt>
                <c:pt idx="518">
                  <c:v>1E-4</c:v>
                </c:pt>
                <c:pt idx="519">
                  <c:v>1E-4</c:v>
                </c:pt>
                <c:pt idx="520">
                  <c:v>1E-4</c:v>
                </c:pt>
                <c:pt idx="521">
                  <c:v>1E-4</c:v>
                </c:pt>
                <c:pt idx="522">
                  <c:v>1E-4</c:v>
                </c:pt>
                <c:pt idx="523">
                  <c:v>1E-4</c:v>
                </c:pt>
                <c:pt idx="524">
                  <c:v>1.0001</c:v>
                </c:pt>
                <c:pt idx="525">
                  <c:v>1E-4</c:v>
                </c:pt>
                <c:pt idx="526">
                  <c:v>1E-4</c:v>
                </c:pt>
                <c:pt idx="527">
                  <c:v>1E-4</c:v>
                </c:pt>
                <c:pt idx="528">
                  <c:v>1E-4</c:v>
                </c:pt>
                <c:pt idx="529">
                  <c:v>1E-4</c:v>
                </c:pt>
                <c:pt idx="530">
                  <c:v>1E-4</c:v>
                </c:pt>
                <c:pt idx="531">
                  <c:v>1E-4</c:v>
                </c:pt>
                <c:pt idx="532">
                  <c:v>1E-4</c:v>
                </c:pt>
                <c:pt idx="533">
                  <c:v>1E-4</c:v>
                </c:pt>
                <c:pt idx="534">
                  <c:v>1E-4</c:v>
                </c:pt>
                <c:pt idx="535">
                  <c:v>1E-4</c:v>
                </c:pt>
                <c:pt idx="536">
                  <c:v>1E-4</c:v>
                </c:pt>
                <c:pt idx="537">
                  <c:v>1E-4</c:v>
                </c:pt>
                <c:pt idx="538">
                  <c:v>1E-4</c:v>
                </c:pt>
                <c:pt idx="539">
                  <c:v>1E-4</c:v>
                </c:pt>
                <c:pt idx="540">
                  <c:v>1E-4</c:v>
                </c:pt>
                <c:pt idx="541">
                  <c:v>1E-4</c:v>
                </c:pt>
                <c:pt idx="542">
                  <c:v>1E-4</c:v>
                </c:pt>
                <c:pt idx="543">
                  <c:v>1.0001</c:v>
                </c:pt>
                <c:pt idx="544">
                  <c:v>1E-4</c:v>
                </c:pt>
                <c:pt idx="545">
                  <c:v>1E-4</c:v>
                </c:pt>
                <c:pt idx="546">
                  <c:v>1E-4</c:v>
                </c:pt>
                <c:pt idx="547">
                  <c:v>1E-4</c:v>
                </c:pt>
                <c:pt idx="548">
                  <c:v>1E-4</c:v>
                </c:pt>
                <c:pt idx="549">
                  <c:v>1E-4</c:v>
                </c:pt>
                <c:pt idx="550">
                  <c:v>1E-4</c:v>
                </c:pt>
                <c:pt idx="551">
                  <c:v>1E-4</c:v>
                </c:pt>
                <c:pt idx="552">
                  <c:v>1E-4</c:v>
                </c:pt>
                <c:pt idx="553">
                  <c:v>1E-4</c:v>
                </c:pt>
                <c:pt idx="554">
                  <c:v>1E-4</c:v>
                </c:pt>
                <c:pt idx="555">
                  <c:v>1E-4</c:v>
                </c:pt>
                <c:pt idx="556">
                  <c:v>1E-4</c:v>
                </c:pt>
                <c:pt idx="557">
                  <c:v>1E-4</c:v>
                </c:pt>
                <c:pt idx="558">
                  <c:v>1E-4</c:v>
                </c:pt>
                <c:pt idx="559">
                  <c:v>1E-4</c:v>
                </c:pt>
                <c:pt idx="560">
                  <c:v>1E-4</c:v>
                </c:pt>
                <c:pt idx="561">
                  <c:v>1E-4</c:v>
                </c:pt>
                <c:pt idx="562">
                  <c:v>1E-4</c:v>
                </c:pt>
                <c:pt idx="563">
                  <c:v>1E-4</c:v>
                </c:pt>
                <c:pt idx="564">
                  <c:v>1E-4</c:v>
                </c:pt>
                <c:pt idx="565">
                  <c:v>1E-4</c:v>
                </c:pt>
                <c:pt idx="566">
                  <c:v>1E-4</c:v>
                </c:pt>
                <c:pt idx="567">
                  <c:v>1E-4</c:v>
                </c:pt>
                <c:pt idx="568">
                  <c:v>1E-4</c:v>
                </c:pt>
                <c:pt idx="569">
                  <c:v>1E-4</c:v>
                </c:pt>
                <c:pt idx="570">
                  <c:v>1E-4</c:v>
                </c:pt>
                <c:pt idx="571">
                  <c:v>1E-4</c:v>
                </c:pt>
                <c:pt idx="572">
                  <c:v>1E-4</c:v>
                </c:pt>
                <c:pt idx="573">
                  <c:v>1E-4</c:v>
                </c:pt>
                <c:pt idx="574">
                  <c:v>1E-4</c:v>
                </c:pt>
                <c:pt idx="575">
                  <c:v>1E-4</c:v>
                </c:pt>
                <c:pt idx="576">
                  <c:v>1E-4</c:v>
                </c:pt>
                <c:pt idx="577">
                  <c:v>1E-4</c:v>
                </c:pt>
                <c:pt idx="578">
                  <c:v>1E-4</c:v>
                </c:pt>
                <c:pt idx="579">
                  <c:v>1E-4</c:v>
                </c:pt>
                <c:pt idx="580">
                  <c:v>1E-4</c:v>
                </c:pt>
                <c:pt idx="581">
                  <c:v>1E-4</c:v>
                </c:pt>
                <c:pt idx="582">
                  <c:v>1E-4</c:v>
                </c:pt>
                <c:pt idx="583">
                  <c:v>1.0001</c:v>
                </c:pt>
                <c:pt idx="584">
                  <c:v>1E-4</c:v>
                </c:pt>
                <c:pt idx="585">
                  <c:v>1E-4</c:v>
                </c:pt>
                <c:pt idx="586">
                  <c:v>1E-4</c:v>
                </c:pt>
                <c:pt idx="587">
                  <c:v>1E-4</c:v>
                </c:pt>
                <c:pt idx="588">
                  <c:v>1E-4</c:v>
                </c:pt>
                <c:pt idx="589">
                  <c:v>1E-4</c:v>
                </c:pt>
                <c:pt idx="590">
                  <c:v>1E-4</c:v>
                </c:pt>
                <c:pt idx="591">
                  <c:v>1E-4</c:v>
                </c:pt>
                <c:pt idx="592">
                  <c:v>1E-4</c:v>
                </c:pt>
                <c:pt idx="593">
                  <c:v>1E-4</c:v>
                </c:pt>
                <c:pt idx="594">
                  <c:v>1E-4</c:v>
                </c:pt>
                <c:pt idx="595">
                  <c:v>1E-4</c:v>
                </c:pt>
                <c:pt idx="596">
                  <c:v>1E-4</c:v>
                </c:pt>
                <c:pt idx="597">
                  <c:v>1E-4</c:v>
                </c:pt>
                <c:pt idx="598">
                  <c:v>1E-4</c:v>
                </c:pt>
                <c:pt idx="599">
                  <c:v>1E-4</c:v>
                </c:pt>
                <c:pt idx="600">
                  <c:v>1E-4</c:v>
                </c:pt>
                <c:pt idx="601">
                  <c:v>1E-4</c:v>
                </c:pt>
                <c:pt idx="602">
                  <c:v>1E-4</c:v>
                </c:pt>
                <c:pt idx="603">
                  <c:v>1E-4</c:v>
                </c:pt>
                <c:pt idx="604">
                  <c:v>1E-4</c:v>
                </c:pt>
                <c:pt idx="605">
                  <c:v>1E-4</c:v>
                </c:pt>
                <c:pt idx="606">
                  <c:v>1E-4</c:v>
                </c:pt>
                <c:pt idx="607">
                  <c:v>1E-4</c:v>
                </c:pt>
                <c:pt idx="608">
                  <c:v>1E-4</c:v>
                </c:pt>
                <c:pt idx="609">
                  <c:v>1E-4</c:v>
                </c:pt>
                <c:pt idx="610">
                  <c:v>1E-4</c:v>
                </c:pt>
                <c:pt idx="611">
                  <c:v>1E-4</c:v>
                </c:pt>
                <c:pt idx="612">
                  <c:v>1E-4</c:v>
                </c:pt>
                <c:pt idx="613">
                  <c:v>1E-4</c:v>
                </c:pt>
                <c:pt idx="614">
                  <c:v>1E-4</c:v>
                </c:pt>
                <c:pt idx="615">
                  <c:v>1E-4</c:v>
                </c:pt>
                <c:pt idx="616">
                  <c:v>1E-4</c:v>
                </c:pt>
                <c:pt idx="617">
                  <c:v>1E-4</c:v>
                </c:pt>
                <c:pt idx="618">
                  <c:v>1E-4</c:v>
                </c:pt>
                <c:pt idx="619">
                  <c:v>1E-4</c:v>
                </c:pt>
                <c:pt idx="620">
                  <c:v>1E-4</c:v>
                </c:pt>
                <c:pt idx="621">
                  <c:v>1E-4</c:v>
                </c:pt>
                <c:pt idx="622">
                  <c:v>1E-4</c:v>
                </c:pt>
                <c:pt idx="623">
                  <c:v>1E-4</c:v>
                </c:pt>
                <c:pt idx="624">
                  <c:v>1E-4</c:v>
                </c:pt>
                <c:pt idx="625">
                  <c:v>1E-4</c:v>
                </c:pt>
                <c:pt idx="626">
                  <c:v>1E-4</c:v>
                </c:pt>
                <c:pt idx="627">
                  <c:v>1E-4</c:v>
                </c:pt>
                <c:pt idx="628">
                  <c:v>1E-4</c:v>
                </c:pt>
                <c:pt idx="629">
                  <c:v>1E-4</c:v>
                </c:pt>
                <c:pt idx="630">
                  <c:v>1E-4</c:v>
                </c:pt>
                <c:pt idx="631">
                  <c:v>1E-4</c:v>
                </c:pt>
                <c:pt idx="632">
                  <c:v>1E-4</c:v>
                </c:pt>
                <c:pt idx="633">
                  <c:v>1.0001</c:v>
                </c:pt>
                <c:pt idx="634">
                  <c:v>1E-4</c:v>
                </c:pt>
                <c:pt idx="635">
                  <c:v>1E-4</c:v>
                </c:pt>
                <c:pt idx="636">
                  <c:v>1E-4</c:v>
                </c:pt>
                <c:pt idx="637">
                  <c:v>1E-4</c:v>
                </c:pt>
                <c:pt idx="638">
                  <c:v>1E-4</c:v>
                </c:pt>
                <c:pt idx="639">
                  <c:v>1E-4</c:v>
                </c:pt>
                <c:pt idx="640">
                  <c:v>1E-4</c:v>
                </c:pt>
                <c:pt idx="641">
                  <c:v>1E-4</c:v>
                </c:pt>
                <c:pt idx="642">
                  <c:v>1E-4</c:v>
                </c:pt>
                <c:pt idx="643">
                  <c:v>1E-4</c:v>
                </c:pt>
                <c:pt idx="644">
                  <c:v>1E-4</c:v>
                </c:pt>
                <c:pt idx="645">
                  <c:v>1E-4</c:v>
                </c:pt>
                <c:pt idx="646">
                  <c:v>1.0001</c:v>
                </c:pt>
                <c:pt idx="647">
                  <c:v>1E-4</c:v>
                </c:pt>
                <c:pt idx="648">
                  <c:v>1E-4</c:v>
                </c:pt>
                <c:pt idx="649">
                  <c:v>1E-4</c:v>
                </c:pt>
                <c:pt idx="650">
                  <c:v>1E-4</c:v>
                </c:pt>
                <c:pt idx="651">
                  <c:v>1E-4</c:v>
                </c:pt>
                <c:pt idx="652">
                  <c:v>1.0001</c:v>
                </c:pt>
                <c:pt idx="653">
                  <c:v>1E-4</c:v>
                </c:pt>
                <c:pt idx="654">
                  <c:v>1E-4</c:v>
                </c:pt>
                <c:pt idx="655">
                  <c:v>1E-4</c:v>
                </c:pt>
                <c:pt idx="656">
                  <c:v>1E-4</c:v>
                </c:pt>
                <c:pt idx="657">
                  <c:v>1E-4</c:v>
                </c:pt>
                <c:pt idx="658">
                  <c:v>1E-4</c:v>
                </c:pt>
                <c:pt idx="659">
                  <c:v>1E-4</c:v>
                </c:pt>
                <c:pt idx="660">
                  <c:v>1E-4</c:v>
                </c:pt>
                <c:pt idx="661">
                  <c:v>1E-4</c:v>
                </c:pt>
                <c:pt idx="662">
                  <c:v>1E-4</c:v>
                </c:pt>
                <c:pt idx="663">
                  <c:v>1E-4</c:v>
                </c:pt>
                <c:pt idx="664">
                  <c:v>1E-4</c:v>
                </c:pt>
                <c:pt idx="665">
                  <c:v>1E-4</c:v>
                </c:pt>
                <c:pt idx="666">
                  <c:v>1E-4</c:v>
                </c:pt>
                <c:pt idx="667">
                  <c:v>1E-4</c:v>
                </c:pt>
                <c:pt idx="668">
                  <c:v>1E-4</c:v>
                </c:pt>
                <c:pt idx="669">
                  <c:v>1E-4</c:v>
                </c:pt>
                <c:pt idx="670">
                  <c:v>1E-4</c:v>
                </c:pt>
                <c:pt idx="671">
                  <c:v>1E-4</c:v>
                </c:pt>
                <c:pt idx="672">
                  <c:v>1E-4</c:v>
                </c:pt>
                <c:pt idx="673">
                  <c:v>1E-4</c:v>
                </c:pt>
                <c:pt idx="674">
                  <c:v>1E-4</c:v>
                </c:pt>
                <c:pt idx="675">
                  <c:v>1E-4</c:v>
                </c:pt>
                <c:pt idx="676">
                  <c:v>1E-4</c:v>
                </c:pt>
                <c:pt idx="677">
                  <c:v>1E-4</c:v>
                </c:pt>
                <c:pt idx="678">
                  <c:v>1E-4</c:v>
                </c:pt>
                <c:pt idx="679">
                  <c:v>1E-4</c:v>
                </c:pt>
                <c:pt idx="680">
                  <c:v>1E-4</c:v>
                </c:pt>
                <c:pt idx="681">
                  <c:v>1E-4</c:v>
                </c:pt>
                <c:pt idx="682">
                  <c:v>1E-4</c:v>
                </c:pt>
                <c:pt idx="683">
                  <c:v>1E-4</c:v>
                </c:pt>
                <c:pt idx="684">
                  <c:v>1E-4</c:v>
                </c:pt>
                <c:pt idx="685">
                  <c:v>1E-4</c:v>
                </c:pt>
                <c:pt idx="686">
                  <c:v>1E-4</c:v>
                </c:pt>
                <c:pt idx="687">
                  <c:v>1E-4</c:v>
                </c:pt>
                <c:pt idx="688">
                  <c:v>1E-4</c:v>
                </c:pt>
                <c:pt idx="689">
                  <c:v>1E-4</c:v>
                </c:pt>
                <c:pt idx="690">
                  <c:v>1E-4</c:v>
                </c:pt>
                <c:pt idx="691">
                  <c:v>1E-4</c:v>
                </c:pt>
                <c:pt idx="692">
                  <c:v>1.0001</c:v>
                </c:pt>
                <c:pt idx="693">
                  <c:v>1E-4</c:v>
                </c:pt>
                <c:pt idx="694">
                  <c:v>1E-4</c:v>
                </c:pt>
                <c:pt idx="695">
                  <c:v>1E-4</c:v>
                </c:pt>
                <c:pt idx="696">
                  <c:v>1E-4</c:v>
                </c:pt>
                <c:pt idx="697">
                  <c:v>1E-4</c:v>
                </c:pt>
                <c:pt idx="698">
                  <c:v>1E-4</c:v>
                </c:pt>
                <c:pt idx="699">
                  <c:v>1E-4</c:v>
                </c:pt>
                <c:pt idx="700">
                  <c:v>1E-4</c:v>
                </c:pt>
                <c:pt idx="701">
                  <c:v>1E-4</c:v>
                </c:pt>
                <c:pt idx="702">
                  <c:v>1E-4</c:v>
                </c:pt>
                <c:pt idx="703">
                  <c:v>1E-4</c:v>
                </c:pt>
                <c:pt idx="704">
                  <c:v>1E-4</c:v>
                </c:pt>
                <c:pt idx="705">
                  <c:v>1E-4</c:v>
                </c:pt>
                <c:pt idx="706">
                  <c:v>1E-4</c:v>
                </c:pt>
                <c:pt idx="707">
                  <c:v>1E-4</c:v>
                </c:pt>
                <c:pt idx="708">
                  <c:v>1E-4</c:v>
                </c:pt>
                <c:pt idx="709">
                  <c:v>1E-4</c:v>
                </c:pt>
                <c:pt idx="710">
                  <c:v>1E-4</c:v>
                </c:pt>
                <c:pt idx="711">
                  <c:v>1E-4</c:v>
                </c:pt>
                <c:pt idx="712">
                  <c:v>1E-4</c:v>
                </c:pt>
                <c:pt idx="713">
                  <c:v>1E-4</c:v>
                </c:pt>
                <c:pt idx="714">
                  <c:v>1E-4</c:v>
                </c:pt>
                <c:pt idx="715">
                  <c:v>1E-4</c:v>
                </c:pt>
                <c:pt idx="716">
                  <c:v>1E-4</c:v>
                </c:pt>
                <c:pt idx="717">
                  <c:v>1E-4</c:v>
                </c:pt>
                <c:pt idx="718">
                  <c:v>1E-4</c:v>
                </c:pt>
                <c:pt idx="719">
                  <c:v>1E-4</c:v>
                </c:pt>
                <c:pt idx="720">
                  <c:v>1E-4</c:v>
                </c:pt>
                <c:pt idx="721">
                  <c:v>1E-4</c:v>
                </c:pt>
                <c:pt idx="722">
                  <c:v>1E-4</c:v>
                </c:pt>
                <c:pt idx="723">
                  <c:v>1E-4</c:v>
                </c:pt>
                <c:pt idx="724">
                  <c:v>1E-4</c:v>
                </c:pt>
                <c:pt idx="725">
                  <c:v>1E-4</c:v>
                </c:pt>
                <c:pt idx="726">
                  <c:v>1E-4</c:v>
                </c:pt>
                <c:pt idx="727">
                  <c:v>1E-4</c:v>
                </c:pt>
                <c:pt idx="728">
                  <c:v>1E-4</c:v>
                </c:pt>
                <c:pt idx="729">
                  <c:v>1E-4</c:v>
                </c:pt>
                <c:pt idx="730">
                  <c:v>1E-4</c:v>
                </c:pt>
                <c:pt idx="731">
                  <c:v>1E-4</c:v>
                </c:pt>
                <c:pt idx="732">
                  <c:v>1E-4</c:v>
                </c:pt>
                <c:pt idx="733">
                  <c:v>1E-4</c:v>
                </c:pt>
                <c:pt idx="734">
                  <c:v>1E-4</c:v>
                </c:pt>
                <c:pt idx="735">
                  <c:v>1E-4</c:v>
                </c:pt>
                <c:pt idx="736">
                  <c:v>1E-4</c:v>
                </c:pt>
                <c:pt idx="737">
                  <c:v>1E-4</c:v>
                </c:pt>
                <c:pt idx="738">
                  <c:v>1E-4</c:v>
                </c:pt>
                <c:pt idx="739">
                  <c:v>1E-4</c:v>
                </c:pt>
                <c:pt idx="740">
                  <c:v>1.0001</c:v>
                </c:pt>
                <c:pt idx="741">
                  <c:v>1E-4</c:v>
                </c:pt>
                <c:pt idx="742">
                  <c:v>1E-4</c:v>
                </c:pt>
                <c:pt idx="743">
                  <c:v>1E-4</c:v>
                </c:pt>
                <c:pt idx="744">
                  <c:v>1E-4</c:v>
                </c:pt>
                <c:pt idx="745">
                  <c:v>1E-4</c:v>
                </c:pt>
                <c:pt idx="746">
                  <c:v>1E-4</c:v>
                </c:pt>
                <c:pt idx="747">
                  <c:v>1E-4</c:v>
                </c:pt>
                <c:pt idx="748">
                  <c:v>1E-4</c:v>
                </c:pt>
                <c:pt idx="749">
                  <c:v>1.0001</c:v>
                </c:pt>
                <c:pt idx="750">
                  <c:v>1E-4</c:v>
                </c:pt>
                <c:pt idx="751">
                  <c:v>1E-4</c:v>
                </c:pt>
                <c:pt idx="752">
                  <c:v>1E-4</c:v>
                </c:pt>
                <c:pt idx="753">
                  <c:v>1E-4</c:v>
                </c:pt>
                <c:pt idx="754">
                  <c:v>1.0001</c:v>
                </c:pt>
                <c:pt idx="755">
                  <c:v>1E-4</c:v>
                </c:pt>
                <c:pt idx="756">
                  <c:v>1E-4</c:v>
                </c:pt>
                <c:pt idx="757">
                  <c:v>1E-4</c:v>
                </c:pt>
                <c:pt idx="758">
                  <c:v>1E-4</c:v>
                </c:pt>
                <c:pt idx="759">
                  <c:v>1E-4</c:v>
                </c:pt>
                <c:pt idx="760">
                  <c:v>1E-4</c:v>
                </c:pt>
                <c:pt idx="761">
                  <c:v>1E-4</c:v>
                </c:pt>
                <c:pt idx="762">
                  <c:v>1E-4</c:v>
                </c:pt>
                <c:pt idx="763">
                  <c:v>1E-4</c:v>
                </c:pt>
                <c:pt idx="764">
                  <c:v>1E-4</c:v>
                </c:pt>
                <c:pt idx="765">
                  <c:v>1E-4</c:v>
                </c:pt>
                <c:pt idx="766">
                  <c:v>1E-4</c:v>
                </c:pt>
                <c:pt idx="767">
                  <c:v>1E-4</c:v>
                </c:pt>
                <c:pt idx="768">
                  <c:v>1E-4</c:v>
                </c:pt>
                <c:pt idx="769">
                  <c:v>1E-4</c:v>
                </c:pt>
                <c:pt idx="770">
                  <c:v>1E-4</c:v>
                </c:pt>
                <c:pt idx="771">
                  <c:v>1E-4</c:v>
                </c:pt>
                <c:pt idx="772">
                  <c:v>1E-4</c:v>
                </c:pt>
                <c:pt idx="773">
                  <c:v>1E-4</c:v>
                </c:pt>
                <c:pt idx="774">
                  <c:v>1E-4</c:v>
                </c:pt>
                <c:pt idx="775">
                  <c:v>1E-4</c:v>
                </c:pt>
                <c:pt idx="776">
                  <c:v>1E-4</c:v>
                </c:pt>
                <c:pt idx="777">
                  <c:v>1E-4</c:v>
                </c:pt>
                <c:pt idx="778">
                  <c:v>1E-4</c:v>
                </c:pt>
                <c:pt idx="779">
                  <c:v>1E-4</c:v>
                </c:pt>
                <c:pt idx="780">
                  <c:v>1E-4</c:v>
                </c:pt>
                <c:pt idx="781">
                  <c:v>1E-4</c:v>
                </c:pt>
                <c:pt idx="782">
                  <c:v>1E-4</c:v>
                </c:pt>
                <c:pt idx="783">
                  <c:v>1E-4</c:v>
                </c:pt>
                <c:pt idx="784">
                  <c:v>1E-4</c:v>
                </c:pt>
                <c:pt idx="785">
                  <c:v>1E-4</c:v>
                </c:pt>
                <c:pt idx="786">
                  <c:v>1E-4</c:v>
                </c:pt>
                <c:pt idx="787">
                  <c:v>1E-4</c:v>
                </c:pt>
                <c:pt idx="788">
                  <c:v>1E-4</c:v>
                </c:pt>
                <c:pt idx="789">
                  <c:v>1E-4</c:v>
                </c:pt>
                <c:pt idx="790">
                  <c:v>1E-4</c:v>
                </c:pt>
                <c:pt idx="791">
                  <c:v>1E-4</c:v>
                </c:pt>
                <c:pt idx="792">
                  <c:v>1E-4</c:v>
                </c:pt>
                <c:pt idx="793">
                  <c:v>1E-4</c:v>
                </c:pt>
                <c:pt idx="794">
                  <c:v>1E-4</c:v>
                </c:pt>
                <c:pt idx="795">
                  <c:v>1E-4</c:v>
                </c:pt>
                <c:pt idx="796">
                  <c:v>1E-4</c:v>
                </c:pt>
                <c:pt idx="797">
                  <c:v>1E-4</c:v>
                </c:pt>
                <c:pt idx="798">
                  <c:v>1E-4</c:v>
                </c:pt>
                <c:pt idx="799">
                  <c:v>1E-4</c:v>
                </c:pt>
                <c:pt idx="800">
                  <c:v>1E-4</c:v>
                </c:pt>
                <c:pt idx="801">
                  <c:v>1E-4</c:v>
                </c:pt>
                <c:pt idx="802">
                  <c:v>1E-4</c:v>
                </c:pt>
                <c:pt idx="803">
                  <c:v>1E-4</c:v>
                </c:pt>
                <c:pt idx="804">
                  <c:v>1E-4</c:v>
                </c:pt>
                <c:pt idx="805">
                  <c:v>1E-4</c:v>
                </c:pt>
                <c:pt idx="806">
                  <c:v>1E-4</c:v>
                </c:pt>
                <c:pt idx="807">
                  <c:v>1E-4</c:v>
                </c:pt>
                <c:pt idx="808">
                  <c:v>1E-4</c:v>
                </c:pt>
                <c:pt idx="809">
                  <c:v>1E-4</c:v>
                </c:pt>
                <c:pt idx="810">
                  <c:v>1E-4</c:v>
                </c:pt>
                <c:pt idx="811">
                  <c:v>1E-4</c:v>
                </c:pt>
                <c:pt idx="812">
                  <c:v>1E-4</c:v>
                </c:pt>
                <c:pt idx="813">
                  <c:v>1E-4</c:v>
                </c:pt>
                <c:pt idx="814">
                  <c:v>1E-4</c:v>
                </c:pt>
                <c:pt idx="815">
                  <c:v>1.0001</c:v>
                </c:pt>
                <c:pt idx="816">
                  <c:v>1E-4</c:v>
                </c:pt>
                <c:pt idx="817">
                  <c:v>1E-4</c:v>
                </c:pt>
                <c:pt idx="818">
                  <c:v>1E-4</c:v>
                </c:pt>
                <c:pt idx="819">
                  <c:v>1E-4</c:v>
                </c:pt>
                <c:pt idx="820">
                  <c:v>1E-4</c:v>
                </c:pt>
                <c:pt idx="821">
                  <c:v>1E-4</c:v>
                </c:pt>
                <c:pt idx="822">
                  <c:v>1E-4</c:v>
                </c:pt>
                <c:pt idx="823">
                  <c:v>1E-4</c:v>
                </c:pt>
                <c:pt idx="824">
                  <c:v>1E-4</c:v>
                </c:pt>
                <c:pt idx="825">
                  <c:v>1E-4</c:v>
                </c:pt>
                <c:pt idx="826">
                  <c:v>1E-4</c:v>
                </c:pt>
                <c:pt idx="827">
                  <c:v>1E-4</c:v>
                </c:pt>
                <c:pt idx="828">
                  <c:v>1E-4</c:v>
                </c:pt>
                <c:pt idx="829">
                  <c:v>1E-4</c:v>
                </c:pt>
                <c:pt idx="830">
                  <c:v>1E-4</c:v>
                </c:pt>
                <c:pt idx="831">
                  <c:v>1E-4</c:v>
                </c:pt>
                <c:pt idx="832">
                  <c:v>1.0001</c:v>
                </c:pt>
                <c:pt idx="833">
                  <c:v>1E-4</c:v>
                </c:pt>
                <c:pt idx="834">
                  <c:v>1E-4</c:v>
                </c:pt>
                <c:pt idx="835">
                  <c:v>1E-4</c:v>
                </c:pt>
                <c:pt idx="836">
                  <c:v>1E-4</c:v>
                </c:pt>
                <c:pt idx="837">
                  <c:v>1.0001</c:v>
                </c:pt>
                <c:pt idx="838">
                  <c:v>1E-4</c:v>
                </c:pt>
                <c:pt idx="839">
                  <c:v>1E-4</c:v>
                </c:pt>
                <c:pt idx="840">
                  <c:v>1E-4</c:v>
                </c:pt>
                <c:pt idx="841">
                  <c:v>1E-4</c:v>
                </c:pt>
                <c:pt idx="842">
                  <c:v>1E-4</c:v>
                </c:pt>
                <c:pt idx="843">
                  <c:v>1E-4</c:v>
                </c:pt>
                <c:pt idx="844">
                  <c:v>1.0001</c:v>
                </c:pt>
                <c:pt idx="845">
                  <c:v>1E-4</c:v>
                </c:pt>
                <c:pt idx="846">
                  <c:v>1E-4</c:v>
                </c:pt>
                <c:pt idx="847">
                  <c:v>1E-4</c:v>
                </c:pt>
                <c:pt idx="848">
                  <c:v>1E-4</c:v>
                </c:pt>
                <c:pt idx="849">
                  <c:v>1E-4</c:v>
                </c:pt>
                <c:pt idx="850">
                  <c:v>1.0001</c:v>
                </c:pt>
                <c:pt idx="851">
                  <c:v>1E-4</c:v>
                </c:pt>
                <c:pt idx="852">
                  <c:v>1E-4</c:v>
                </c:pt>
                <c:pt idx="853">
                  <c:v>1.0001</c:v>
                </c:pt>
                <c:pt idx="854">
                  <c:v>1E-4</c:v>
                </c:pt>
                <c:pt idx="855">
                  <c:v>1E-4</c:v>
                </c:pt>
                <c:pt idx="856">
                  <c:v>1E-4</c:v>
                </c:pt>
                <c:pt idx="857">
                  <c:v>1E-4</c:v>
                </c:pt>
                <c:pt idx="858">
                  <c:v>1E-4</c:v>
                </c:pt>
                <c:pt idx="859">
                  <c:v>1E-4</c:v>
                </c:pt>
                <c:pt idx="860">
                  <c:v>1E-4</c:v>
                </c:pt>
                <c:pt idx="861">
                  <c:v>1E-4</c:v>
                </c:pt>
                <c:pt idx="862">
                  <c:v>1.0001</c:v>
                </c:pt>
                <c:pt idx="863">
                  <c:v>2.0001000000000002</c:v>
                </c:pt>
                <c:pt idx="864">
                  <c:v>1E-4</c:v>
                </c:pt>
                <c:pt idx="865">
                  <c:v>1E-4</c:v>
                </c:pt>
                <c:pt idx="866">
                  <c:v>1.0001</c:v>
                </c:pt>
                <c:pt idx="867">
                  <c:v>1E-4</c:v>
                </c:pt>
                <c:pt idx="868">
                  <c:v>1.0001</c:v>
                </c:pt>
                <c:pt idx="869">
                  <c:v>1.0001</c:v>
                </c:pt>
                <c:pt idx="870">
                  <c:v>1.0001</c:v>
                </c:pt>
                <c:pt idx="871">
                  <c:v>1E-4</c:v>
                </c:pt>
                <c:pt idx="872">
                  <c:v>1.0001</c:v>
                </c:pt>
                <c:pt idx="873">
                  <c:v>1E-4</c:v>
                </c:pt>
                <c:pt idx="874">
                  <c:v>1E-4</c:v>
                </c:pt>
                <c:pt idx="875">
                  <c:v>1E-4</c:v>
                </c:pt>
                <c:pt idx="876">
                  <c:v>1E-4</c:v>
                </c:pt>
                <c:pt idx="877">
                  <c:v>1E-4</c:v>
                </c:pt>
                <c:pt idx="878">
                  <c:v>1E-4</c:v>
                </c:pt>
                <c:pt idx="879">
                  <c:v>1E-4</c:v>
                </c:pt>
                <c:pt idx="880">
                  <c:v>1E-4</c:v>
                </c:pt>
                <c:pt idx="881">
                  <c:v>1E-4</c:v>
                </c:pt>
                <c:pt idx="882">
                  <c:v>1E-4</c:v>
                </c:pt>
                <c:pt idx="883">
                  <c:v>1E-4</c:v>
                </c:pt>
                <c:pt idx="884">
                  <c:v>1E-4</c:v>
                </c:pt>
                <c:pt idx="885">
                  <c:v>1E-4</c:v>
                </c:pt>
                <c:pt idx="886">
                  <c:v>1E-4</c:v>
                </c:pt>
                <c:pt idx="887">
                  <c:v>1E-4</c:v>
                </c:pt>
                <c:pt idx="888">
                  <c:v>1E-4</c:v>
                </c:pt>
                <c:pt idx="889">
                  <c:v>1E-4</c:v>
                </c:pt>
                <c:pt idx="890">
                  <c:v>1E-4</c:v>
                </c:pt>
                <c:pt idx="891">
                  <c:v>1E-4</c:v>
                </c:pt>
                <c:pt idx="892">
                  <c:v>1.0001</c:v>
                </c:pt>
                <c:pt idx="893">
                  <c:v>1E-4</c:v>
                </c:pt>
                <c:pt idx="894">
                  <c:v>1E-4</c:v>
                </c:pt>
                <c:pt idx="895">
                  <c:v>1E-4</c:v>
                </c:pt>
                <c:pt idx="896">
                  <c:v>1.0001</c:v>
                </c:pt>
                <c:pt idx="897">
                  <c:v>1E-4</c:v>
                </c:pt>
                <c:pt idx="898">
                  <c:v>1E-4</c:v>
                </c:pt>
                <c:pt idx="899">
                  <c:v>1E-4</c:v>
                </c:pt>
                <c:pt idx="900">
                  <c:v>1E-4</c:v>
                </c:pt>
                <c:pt idx="901">
                  <c:v>1E-4</c:v>
                </c:pt>
                <c:pt idx="902">
                  <c:v>1E-4</c:v>
                </c:pt>
                <c:pt idx="903">
                  <c:v>1E-4</c:v>
                </c:pt>
                <c:pt idx="904">
                  <c:v>1E-4</c:v>
                </c:pt>
                <c:pt idx="905">
                  <c:v>1E-4</c:v>
                </c:pt>
                <c:pt idx="906">
                  <c:v>1E-4</c:v>
                </c:pt>
                <c:pt idx="907">
                  <c:v>1E-4</c:v>
                </c:pt>
                <c:pt idx="908">
                  <c:v>1.0001</c:v>
                </c:pt>
                <c:pt idx="909">
                  <c:v>1E-4</c:v>
                </c:pt>
                <c:pt idx="910">
                  <c:v>1E-4</c:v>
                </c:pt>
                <c:pt idx="911">
                  <c:v>1E-4</c:v>
                </c:pt>
                <c:pt idx="912">
                  <c:v>1.0001</c:v>
                </c:pt>
                <c:pt idx="913">
                  <c:v>1E-4</c:v>
                </c:pt>
                <c:pt idx="914">
                  <c:v>1E-4</c:v>
                </c:pt>
                <c:pt idx="915">
                  <c:v>4.0000999999999998</c:v>
                </c:pt>
                <c:pt idx="916">
                  <c:v>1E-4</c:v>
                </c:pt>
                <c:pt idx="917">
                  <c:v>1E-4</c:v>
                </c:pt>
                <c:pt idx="918">
                  <c:v>1E-4</c:v>
                </c:pt>
                <c:pt idx="919">
                  <c:v>1E-4</c:v>
                </c:pt>
                <c:pt idx="920">
                  <c:v>1E-4</c:v>
                </c:pt>
                <c:pt idx="921">
                  <c:v>1E-4</c:v>
                </c:pt>
                <c:pt idx="922">
                  <c:v>1E-4</c:v>
                </c:pt>
                <c:pt idx="923">
                  <c:v>1E-4</c:v>
                </c:pt>
                <c:pt idx="924">
                  <c:v>1E-4</c:v>
                </c:pt>
                <c:pt idx="925">
                  <c:v>1E-4</c:v>
                </c:pt>
                <c:pt idx="926">
                  <c:v>1E-4</c:v>
                </c:pt>
                <c:pt idx="927">
                  <c:v>1E-4</c:v>
                </c:pt>
                <c:pt idx="928">
                  <c:v>1E-4</c:v>
                </c:pt>
                <c:pt idx="929">
                  <c:v>1E-4</c:v>
                </c:pt>
                <c:pt idx="930">
                  <c:v>1E-4</c:v>
                </c:pt>
                <c:pt idx="931">
                  <c:v>1E-4</c:v>
                </c:pt>
                <c:pt idx="932">
                  <c:v>1E-4</c:v>
                </c:pt>
                <c:pt idx="933">
                  <c:v>1E-4</c:v>
                </c:pt>
                <c:pt idx="934">
                  <c:v>1E-4</c:v>
                </c:pt>
                <c:pt idx="935">
                  <c:v>1E-4</c:v>
                </c:pt>
                <c:pt idx="936">
                  <c:v>1E-4</c:v>
                </c:pt>
                <c:pt idx="937">
                  <c:v>1E-4</c:v>
                </c:pt>
                <c:pt idx="938">
                  <c:v>1E-4</c:v>
                </c:pt>
                <c:pt idx="939">
                  <c:v>1E-4</c:v>
                </c:pt>
                <c:pt idx="940">
                  <c:v>1E-4</c:v>
                </c:pt>
                <c:pt idx="941">
                  <c:v>1E-4</c:v>
                </c:pt>
                <c:pt idx="942">
                  <c:v>1E-4</c:v>
                </c:pt>
                <c:pt idx="943">
                  <c:v>1E-4</c:v>
                </c:pt>
                <c:pt idx="944">
                  <c:v>1E-4</c:v>
                </c:pt>
                <c:pt idx="945">
                  <c:v>1E-4</c:v>
                </c:pt>
                <c:pt idx="946">
                  <c:v>1E-4</c:v>
                </c:pt>
                <c:pt idx="947">
                  <c:v>1E-4</c:v>
                </c:pt>
                <c:pt idx="948">
                  <c:v>1.0001</c:v>
                </c:pt>
                <c:pt idx="949">
                  <c:v>1E-4</c:v>
                </c:pt>
                <c:pt idx="950">
                  <c:v>1E-4</c:v>
                </c:pt>
                <c:pt idx="951">
                  <c:v>1E-4</c:v>
                </c:pt>
                <c:pt idx="952">
                  <c:v>1E-4</c:v>
                </c:pt>
                <c:pt idx="953">
                  <c:v>1E-4</c:v>
                </c:pt>
                <c:pt idx="954">
                  <c:v>1E-4</c:v>
                </c:pt>
                <c:pt idx="955">
                  <c:v>1E-4</c:v>
                </c:pt>
                <c:pt idx="956">
                  <c:v>1.0001</c:v>
                </c:pt>
                <c:pt idx="957">
                  <c:v>1E-4</c:v>
                </c:pt>
                <c:pt idx="958">
                  <c:v>1E-4</c:v>
                </c:pt>
                <c:pt idx="959">
                  <c:v>1E-4</c:v>
                </c:pt>
                <c:pt idx="960">
                  <c:v>1E-4</c:v>
                </c:pt>
                <c:pt idx="961">
                  <c:v>1E-4</c:v>
                </c:pt>
                <c:pt idx="962">
                  <c:v>1E-4</c:v>
                </c:pt>
                <c:pt idx="963">
                  <c:v>1E-4</c:v>
                </c:pt>
                <c:pt idx="964">
                  <c:v>1E-4</c:v>
                </c:pt>
                <c:pt idx="965">
                  <c:v>1E-4</c:v>
                </c:pt>
                <c:pt idx="966">
                  <c:v>1E-4</c:v>
                </c:pt>
                <c:pt idx="967">
                  <c:v>1E-4</c:v>
                </c:pt>
                <c:pt idx="968">
                  <c:v>1E-4</c:v>
                </c:pt>
                <c:pt idx="969">
                  <c:v>1.0001</c:v>
                </c:pt>
                <c:pt idx="970">
                  <c:v>1E-4</c:v>
                </c:pt>
                <c:pt idx="971">
                  <c:v>1E-4</c:v>
                </c:pt>
                <c:pt idx="972">
                  <c:v>1E-4</c:v>
                </c:pt>
                <c:pt idx="973">
                  <c:v>1E-4</c:v>
                </c:pt>
                <c:pt idx="974">
                  <c:v>1E-4</c:v>
                </c:pt>
                <c:pt idx="975">
                  <c:v>1E-4</c:v>
                </c:pt>
                <c:pt idx="976">
                  <c:v>1E-4</c:v>
                </c:pt>
                <c:pt idx="977">
                  <c:v>1E-4</c:v>
                </c:pt>
                <c:pt idx="978">
                  <c:v>1E-4</c:v>
                </c:pt>
                <c:pt idx="979">
                  <c:v>1E-4</c:v>
                </c:pt>
                <c:pt idx="980">
                  <c:v>1E-4</c:v>
                </c:pt>
                <c:pt idx="981">
                  <c:v>1E-4</c:v>
                </c:pt>
                <c:pt idx="982">
                  <c:v>1E-4</c:v>
                </c:pt>
                <c:pt idx="983">
                  <c:v>1E-4</c:v>
                </c:pt>
                <c:pt idx="984">
                  <c:v>1E-4</c:v>
                </c:pt>
                <c:pt idx="985">
                  <c:v>1E-4</c:v>
                </c:pt>
                <c:pt idx="986">
                  <c:v>1E-4</c:v>
                </c:pt>
                <c:pt idx="987">
                  <c:v>1E-4</c:v>
                </c:pt>
                <c:pt idx="988">
                  <c:v>1E-4</c:v>
                </c:pt>
                <c:pt idx="989">
                  <c:v>1E-4</c:v>
                </c:pt>
                <c:pt idx="990">
                  <c:v>1E-4</c:v>
                </c:pt>
                <c:pt idx="991">
                  <c:v>1E-4</c:v>
                </c:pt>
                <c:pt idx="992">
                  <c:v>1E-4</c:v>
                </c:pt>
                <c:pt idx="993">
                  <c:v>1E-4</c:v>
                </c:pt>
                <c:pt idx="994">
                  <c:v>1E-4</c:v>
                </c:pt>
                <c:pt idx="995">
                  <c:v>1.0001</c:v>
                </c:pt>
                <c:pt idx="996">
                  <c:v>1E-4</c:v>
                </c:pt>
                <c:pt idx="997">
                  <c:v>1E-4</c:v>
                </c:pt>
                <c:pt idx="998">
                  <c:v>1E-4</c:v>
                </c:pt>
                <c:pt idx="999">
                  <c:v>1E-4</c:v>
                </c:pt>
                <c:pt idx="1000">
                  <c:v>1E-4</c:v>
                </c:pt>
                <c:pt idx="1001">
                  <c:v>1E-4</c:v>
                </c:pt>
                <c:pt idx="1002">
                  <c:v>1.0001</c:v>
                </c:pt>
                <c:pt idx="1003">
                  <c:v>1E-4</c:v>
                </c:pt>
                <c:pt idx="1004">
                  <c:v>1E-4</c:v>
                </c:pt>
                <c:pt idx="1005">
                  <c:v>1E-4</c:v>
                </c:pt>
                <c:pt idx="1006">
                  <c:v>1E-4</c:v>
                </c:pt>
                <c:pt idx="1007">
                  <c:v>1E-4</c:v>
                </c:pt>
                <c:pt idx="1008">
                  <c:v>1E-4</c:v>
                </c:pt>
                <c:pt idx="1009">
                  <c:v>1E-4</c:v>
                </c:pt>
                <c:pt idx="1010">
                  <c:v>1E-4</c:v>
                </c:pt>
                <c:pt idx="1011">
                  <c:v>1E-4</c:v>
                </c:pt>
                <c:pt idx="1012">
                  <c:v>1E-4</c:v>
                </c:pt>
                <c:pt idx="1013">
                  <c:v>1E-4</c:v>
                </c:pt>
                <c:pt idx="1014">
                  <c:v>1E-4</c:v>
                </c:pt>
                <c:pt idx="1015">
                  <c:v>1E-4</c:v>
                </c:pt>
                <c:pt idx="1016">
                  <c:v>1E-4</c:v>
                </c:pt>
                <c:pt idx="1017">
                  <c:v>1E-4</c:v>
                </c:pt>
                <c:pt idx="1018">
                  <c:v>1E-4</c:v>
                </c:pt>
                <c:pt idx="1019">
                  <c:v>1E-4</c:v>
                </c:pt>
                <c:pt idx="1020">
                  <c:v>1E-4</c:v>
                </c:pt>
                <c:pt idx="1021">
                  <c:v>1E-4</c:v>
                </c:pt>
                <c:pt idx="1022">
                  <c:v>1E-4</c:v>
                </c:pt>
                <c:pt idx="1023">
                  <c:v>1E-4</c:v>
                </c:pt>
                <c:pt idx="1024">
                  <c:v>1E-4</c:v>
                </c:pt>
                <c:pt idx="1025">
                  <c:v>1E-4</c:v>
                </c:pt>
                <c:pt idx="1026">
                  <c:v>1E-4</c:v>
                </c:pt>
                <c:pt idx="1027">
                  <c:v>1E-4</c:v>
                </c:pt>
                <c:pt idx="1028">
                  <c:v>1E-4</c:v>
                </c:pt>
                <c:pt idx="1029">
                  <c:v>1E-4</c:v>
                </c:pt>
                <c:pt idx="1030">
                  <c:v>1E-4</c:v>
                </c:pt>
                <c:pt idx="1031">
                  <c:v>1E-4</c:v>
                </c:pt>
                <c:pt idx="1032">
                  <c:v>1E-4</c:v>
                </c:pt>
                <c:pt idx="1033">
                  <c:v>1E-4</c:v>
                </c:pt>
                <c:pt idx="1034">
                  <c:v>1E-4</c:v>
                </c:pt>
                <c:pt idx="1035">
                  <c:v>1E-4</c:v>
                </c:pt>
                <c:pt idx="1036">
                  <c:v>1E-4</c:v>
                </c:pt>
                <c:pt idx="1037">
                  <c:v>1E-4</c:v>
                </c:pt>
                <c:pt idx="1038">
                  <c:v>1E-4</c:v>
                </c:pt>
                <c:pt idx="1039">
                  <c:v>1E-4</c:v>
                </c:pt>
                <c:pt idx="1040">
                  <c:v>1E-4</c:v>
                </c:pt>
                <c:pt idx="1041">
                  <c:v>1E-4</c:v>
                </c:pt>
                <c:pt idx="1042">
                  <c:v>1E-4</c:v>
                </c:pt>
                <c:pt idx="1043">
                  <c:v>1.0001</c:v>
                </c:pt>
                <c:pt idx="1044">
                  <c:v>1E-4</c:v>
                </c:pt>
                <c:pt idx="1045">
                  <c:v>1E-4</c:v>
                </c:pt>
                <c:pt idx="1046">
                  <c:v>1E-4</c:v>
                </c:pt>
                <c:pt idx="1047">
                  <c:v>1E-4</c:v>
                </c:pt>
                <c:pt idx="1048">
                  <c:v>1E-4</c:v>
                </c:pt>
                <c:pt idx="1049">
                  <c:v>1E-4</c:v>
                </c:pt>
                <c:pt idx="1050">
                  <c:v>1E-4</c:v>
                </c:pt>
                <c:pt idx="1051">
                  <c:v>1E-4</c:v>
                </c:pt>
                <c:pt idx="1052">
                  <c:v>1E-4</c:v>
                </c:pt>
                <c:pt idx="1053">
                  <c:v>1E-4</c:v>
                </c:pt>
                <c:pt idx="1054">
                  <c:v>1E-4</c:v>
                </c:pt>
                <c:pt idx="1055">
                  <c:v>1E-4</c:v>
                </c:pt>
                <c:pt idx="1056">
                  <c:v>1.0001</c:v>
                </c:pt>
                <c:pt idx="1057">
                  <c:v>1E-4</c:v>
                </c:pt>
                <c:pt idx="1058">
                  <c:v>1E-4</c:v>
                </c:pt>
                <c:pt idx="1059">
                  <c:v>1E-4</c:v>
                </c:pt>
                <c:pt idx="1060">
                  <c:v>1.0001</c:v>
                </c:pt>
                <c:pt idx="1061">
                  <c:v>1E-4</c:v>
                </c:pt>
                <c:pt idx="1062">
                  <c:v>1E-4</c:v>
                </c:pt>
                <c:pt idx="1063">
                  <c:v>1E-4</c:v>
                </c:pt>
                <c:pt idx="1064">
                  <c:v>1E-4</c:v>
                </c:pt>
                <c:pt idx="1065">
                  <c:v>1E-4</c:v>
                </c:pt>
                <c:pt idx="1066">
                  <c:v>1.0001</c:v>
                </c:pt>
                <c:pt idx="1067">
                  <c:v>1E-4</c:v>
                </c:pt>
                <c:pt idx="1068">
                  <c:v>1E-4</c:v>
                </c:pt>
                <c:pt idx="1069">
                  <c:v>1E-4</c:v>
                </c:pt>
                <c:pt idx="1070">
                  <c:v>1E-4</c:v>
                </c:pt>
                <c:pt idx="1071">
                  <c:v>1E-4</c:v>
                </c:pt>
                <c:pt idx="1072">
                  <c:v>1E-4</c:v>
                </c:pt>
                <c:pt idx="1073">
                  <c:v>1E-4</c:v>
                </c:pt>
                <c:pt idx="1074">
                  <c:v>1E-4</c:v>
                </c:pt>
                <c:pt idx="1075">
                  <c:v>1E-4</c:v>
                </c:pt>
                <c:pt idx="1076">
                  <c:v>1E-4</c:v>
                </c:pt>
                <c:pt idx="1077">
                  <c:v>1E-4</c:v>
                </c:pt>
                <c:pt idx="1078">
                  <c:v>1E-4</c:v>
                </c:pt>
                <c:pt idx="1079">
                  <c:v>1E-4</c:v>
                </c:pt>
                <c:pt idx="1080">
                  <c:v>1E-4</c:v>
                </c:pt>
                <c:pt idx="1081">
                  <c:v>1E-4</c:v>
                </c:pt>
                <c:pt idx="1082">
                  <c:v>1E-4</c:v>
                </c:pt>
                <c:pt idx="1083">
                  <c:v>1E-4</c:v>
                </c:pt>
                <c:pt idx="1084">
                  <c:v>1E-4</c:v>
                </c:pt>
                <c:pt idx="1085">
                  <c:v>1E-4</c:v>
                </c:pt>
                <c:pt idx="1086">
                  <c:v>1E-4</c:v>
                </c:pt>
                <c:pt idx="1087">
                  <c:v>1E-4</c:v>
                </c:pt>
                <c:pt idx="1088">
                  <c:v>1.0001</c:v>
                </c:pt>
                <c:pt idx="1089">
                  <c:v>1.0001</c:v>
                </c:pt>
                <c:pt idx="1090">
                  <c:v>1E-4</c:v>
                </c:pt>
                <c:pt idx="1091">
                  <c:v>1E-4</c:v>
                </c:pt>
                <c:pt idx="1092">
                  <c:v>1E-4</c:v>
                </c:pt>
                <c:pt idx="1093">
                  <c:v>1E-4</c:v>
                </c:pt>
                <c:pt idx="1094">
                  <c:v>1E-4</c:v>
                </c:pt>
                <c:pt idx="1095">
                  <c:v>1E-4</c:v>
                </c:pt>
                <c:pt idx="1096">
                  <c:v>1E-4</c:v>
                </c:pt>
                <c:pt idx="1097">
                  <c:v>1E-4</c:v>
                </c:pt>
                <c:pt idx="1098">
                  <c:v>1E-4</c:v>
                </c:pt>
                <c:pt idx="1099">
                  <c:v>1E-4</c:v>
                </c:pt>
                <c:pt idx="1100">
                  <c:v>1E-4</c:v>
                </c:pt>
                <c:pt idx="1101">
                  <c:v>1E-4</c:v>
                </c:pt>
                <c:pt idx="1102">
                  <c:v>1E-4</c:v>
                </c:pt>
                <c:pt idx="1103">
                  <c:v>1E-4</c:v>
                </c:pt>
                <c:pt idx="1104">
                  <c:v>1E-4</c:v>
                </c:pt>
                <c:pt idx="1105">
                  <c:v>1E-4</c:v>
                </c:pt>
                <c:pt idx="1106">
                  <c:v>1E-4</c:v>
                </c:pt>
                <c:pt idx="1107">
                  <c:v>1E-4</c:v>
                </c:pt>
                <c:pt idx="1108">
                  <c:v>1.0001</c:v>
                </c:pt>
                <c:pt idx="1109">
                  <c:v>1E-4</c:v>
                </c:pt>
                <c:pt idx="1110">
                  <c:v>1E-4</c:v>
                </c:pt>
                <c:pt idx="1111">
                  <c:v>1E-4</c:v>
                </c:pt>
                <c:pt idx="1112">
                  <c:v>1E-4</c:v>
                </c:pt>
                <c:pt idx="1113">
                  <c:v>1E-4</c:v>
                </c:pt>
                <c:pt idx="1114">
                  <c:v>1E-4</c:v>
                </c:pt>
                <c:pt idx="1115">
                  <c:v>1E-4</c:v>
                </c:pt>
                <c:pt idx="1116">
                  <c:v>1E-4</c:v>
                </c:pt>
                <c:pt idx="1117">
                  <c:v>1E-4</c:v>
                </c:pt>
                <c:pt idx="1118">
                  <c:v>1E-4</c:v>
                </c:pt>
                <c:pt idx="1119">
                  <c:v>1E-4</c:v>
                </c:pt>
                <c:pt idx="1120">
                  <c:v>1E-4</c:v>
                </c:pt>
                <c:pt idx="1121">
                  <c:v>1E-4</c:v>
                </c:pt>
                <c:pt idx="1122">
                  <c:v>1E-4</c:v>
                </c:pt>
                <c:pt idx="1123">
                  <c:v>1E-4</c:v>
                </c:pt>
                <c:pt idx="1124">
                  <c:v>1E-4</c:v>
                </c:pt>
                <c:pt idx="1125">
                  <c:v>1E-4</c:v>
                </c:pt>
                <c:pt idx="1126">
                  <c:v>1E-4</c:v>
                </c:pt>
                <c:pt idx="1127">
                  <c:v>1E-4</c:v>
                </c:pt>
                <c:pt idx="1128">
                  <c:v>1.0001</c:v>
                </c:pt>
                <c:pt idx="1129">
                  <c:v>1E-4</c:v>
                </c:pt>
                <c:pt idx="1130">
                  <c:v>1E-4</c:v>
                </c:pt>
                <c:pt idx="1131">
                  <c:v>1E-4</c:v>
                </c:pt>
                <c:pt idx="1132">
                  <c:v>1.0001</c:v>
                </c:pt>
                <c:pt idx="1133">
                  <c:v>1E-4</c:v>
                </c:pt>
                <c:pt idx="1134">
                  <c:v>1E-4</c:v>
                </c:pt>
                <c:pt idx="1135">
                  <c:v>1E-4</c:v>
                </c:pt>
                <c:pt idx="1136">
                  <c:v>1E-4</c:v>
                </c:pt>
                <c:pt idx="1137">
                  <c:v>1E-4</c:v>
                </c:pt>
                <c:pt idx="1138">
                  <c:v>1.0001</c:v>
                </c:pt>
                <c:pt idx="1139">
                  <c:v>1E-4</c:v>
                </c:pt>
                <c:pt idx="1140">
                  <c:v>1E-4</c:v>
                </c:pt>
                <c:pt idx="1141">
                  <c:v>1E-4</c:v>
                </c:pt>
                <c:pt idx="1142">
                  <c:v>1E-4</c:v>
                </c:pt>
                <c:pt idx="1143">
                  <c:v>1E-4</c:v>
                </c:pt>
                <c:pt idx="1144">
                  <c:v>1E-4</c:v>
                </c:pt>
                <c:pt idx="1145">
                  <c:v>1.0001</c:v>
                </c:pt>
                <c:pt idx="1146">
                  <c:v>1E-4</c:v>
                </c:pt>
                <c:pt idx="1147">
                  <c:v>1E-4</c:v>
                </c:pt>
                <c:pt idx="1148">
                  <c:v>1E-4</c:v>
                </c:pt>
                <c:pt idx="1149">
                  <c:v>1E-4</c:v>
                </c:pt>
                <c:pt idx="1150">
                  <c:v>1E-4</c:v>
                </c:pt>
                <c:pt idx="1151">
                  <c:v>1E-4</c:v>
                </c:pt>
                <c:pt idx="1152">
                  <c:v>1E-4</c:v>
                </c:pt>
                <c:pt idx="1153">
                  <c:v>1E-4</c:v>
                </c:pt>
                <c:pt idx="1154">
                  <c:v>1E-4</c:v>
                </c:pt>
                <c:pt idx="1155">
                  <c:v>1E-4</c:v>
                </c:pt>
                <c:pt idx="1156">
                  <c:v>1E-4</c:v>
                </c:pt>
                <c:pt idx="1157">
                  <c:v>1E-4</c:v>
                </c:pt>
                <c:pt idx="1158">
                  <c:v>1E-4</c:v>
                </c:pt>
                <c:pt idx="1159">
                  <c:v>1.0001</c:v>
                </c:pt>
                <c:pt idx="1160">
                  <c:v>1E-4</c:v>
                </c:pt>
                <c:pt idx="1161">
                  <c:v>1E-4</c:v>
                </c:pt>
                <c:pt idx="1162">
                  <c:v>1E-4</c:v>
                </c:pt>
                <c:pt idx="1163">
                  <c:v>1E-4</c:v>
                </c:pt>
                <c:pt idx="1164">
                  <c:v>1E-4</c:v>
                </c:pt>
                <c:pt idx="1165">
                  <c:v>1.0001</c:v>
                </c:pt>
                <c:pt idx="1166">
                  <c:v>1E-4</c:v>
                </c:pt>
                <c:pt idx="1167">
                  <c:v>1E-4</c:v>
                </c:pt>
                <c:pt idx="1168">
                  <c:v>1E-4</c:v>
                </c:pt>
                <c:pt idx="1169">
                  <c:v>1E-4</c:v>
                </c:pt>
                <c:pt idx="1170">
                  <c:v>1E-4</c:v>
                </c:pt>
                <c:pt idx="1171">
                  <c:v>1E-4</c:v>
                </c:pt>
                <c:pt idx="1172">
                  <c:v>1E-4</c:v>
                </c:pt>
                <c:pt idx="1173">
                  <c:v>1E-4</c:v>
                </c:pt>
                <c:pt idx="1174">
                  <c:v>1E-4</c:v>
                </c:pt>
                <c:pt idx="1175">
                  <c:v>1E-4</c:v>
                </c:pt>
                <c:pt idx="1176">
                  <c:v>1E-4</c:v>
                </c:pt>
                <c:pt idx="1177">
                  <c:v>1E-4</c:v>
                </c:pt>
                <c:pt idx="1178">
                  <c:v>1E-4</c:v>
                </c:pt>
                <c:pt idx="1179">
                  <c:v>1E-4</c:v>
                </c:pt>
                <c:pt idx="1180">
                  <c:v>1E-4</c:v>
                </c:pt>
                <c:pt idx="1181">
                  <c:v>1E-4</c:v>
                </c:pt>
                <c:pt idx="1182">
                  <c:v>1E-4</c:v>
                </c:pt>
                <c:pt idx="1183">
                  <c:v>1E-4</c:v>
                </c:pt>
                <c:pt idx="1184">
                  <c:v>1E-4</c:v>
                </c:pt>
                <c:pt idx="1185">
                  <c:v>1E-4</c:v>
                </c:pt>
                <c:pt idx="1186">
                  <c:v>1E-4</c:v>
                </c:pt>
                <c:pt idx="1187">
                  <c:v>1E-4</c:v>
                </c:pt>
                <c:pt idx="1188">
                  <c:v>1E-4</c:v>
                </c:pt>
                <c:pt idx="1189">
                  <c:v>1E-4</c:v>
                </c:pt>
                <c:pt idx="1190">
                  <c:v>1E-4</c:v>
                </c:pt>
                <c:pt idx="1191">
                  <c:v>1E-4</c:v>
                </c:pt>
                <c:pt idx="1192">
                  <c:v>1E-4</c:v>
                </c:pt>
                <c:pt idx="1193">
                  <c:v>1E-4</c:v>
                </c:pt>
                <c:pt idx="1194">
                  <c:v>1E-4</c:v>
                </c:pt>
                <c:pt idx="1195">
                  <c:v>1E-4</c:v>
                </c:pt>
                <c:pt idx="1196">
                  <c:v>1E-4</c:v>
                </c:pt>
                <c:pt idx="1197">
                  <c:v>1E-4</c:v>
                </c:pt>
                <c:pt idx="1198">
                  <c:v>1E-4</c:v>
                </c:pt>
                <c:pt idx="1199">
                  <c:v>1E-4</c:v>
                </c:pt>
                <c:pt idx="1200">
                  <c:v>1E-4</c:v>
                </c:pt>
                <c:pt idx="1201">
                  <c:v>1E-4</c:v>
                </c:pt>
                <c:pt idx="1202">
                  <c:v>1E-4</c:v>
                </c:pt>
                <c:pt idx="1203">
                  <c:v>1E-4</c:v>
                </c:pt>
                <c:pt idx="1204">
                  <c:v>1E-4</c:v>
                </c:pt>
                <c:pt idx="1205">
                  <c:v>1E-4</c:v>
                </c:pt>
                <c:pt idx="1206">
                  <c:v>1E-4</c:v>
                </c:pt>
                <c:pt idx="1207">
                  <c:v>1E-4</c:v>
                </c:pt>
                <c:pt idx="1208">
                  <c:v>1E-4</c:v>
                </c:pt>
                <c:pt idx="1209">
                  <c:v>1E-4</c:v>
                </c:pt>
                <c:pt idx="1210">
                  <c:v>1E-4</c:v>
                </c:pt>
                <c:pt idx="1211">
                  <c:v>1.0001</c:v>
                </c:pt>
                <c:pt idx="1212">
                  <c:v>1E-4</c:v>
                </c:pt>
                <c:pt idx="1213">
                  <c:v>1E-4</c:v>
                </c:pt>
                <c:pt idx="1214">
                  <c:v>1E-4</c:v>
                </c:pt>
                <c:pt idx="1215">
                  <c:v>1E-4</c:v>
                </c:pt>
                <c:pt idx="1216">
                  <c:v>1E-4</c:v>
                </c:pt>
                <c:pt idx="1217">
                  <c:v>1E-4</c:v>
                </c:pt>
                <c:pt idx="1218">
                  <c:v>1E-4</c:v>
                </c:pt>
                <c:pt idx="1219">
                  <c:v>1E-4</c:v>
                </c:pt>
                <c:pt idx="1220">
                  <c:v>1E-4</c:v>
                </c:pt>
                <c:pt idx="1221">
                  <c:v>1.0001</c:v>
                </c:pt>
                <c:pt idx="1222">
                  <c:v>1E-4</c:v>
                </c:pt>
                <c:pt idx="1223">
                  <c:v>1E-4</c:v>
                </c:pt>
                <c:pt idx="1224">
                  <c:v>1E-4</c:v>
                </c:pt>
                <c:pt idx="1225">
                  <c:v>1E-4</c:v>
                </c:pt>
                <c:pt idx="1226">
                  <c:v>1E-4</c:v>
                </c:pt>
                <c:pt idx="1227">
                  <c:v>1E-4</c:v>
                </c:pt>
                <c:pt idx="1228">
                  <c:v>1E-4</c:v>
                </c:pt>
                <c:pt idx="1229">
                  <c:v>1E-4</c:v>
                </c:pt>
                <c:pt idx="1230">
                  <c:v>1E-4</c:v>
                </c:pt>
                <c:pt idx="1231">
                  <c:v>1E-4</c:v>
                </c:pt>
                <c:pt idx="1232">
                  <c:v>1E-4</c:v>
                </c:pt>
                <c:pt idx="1233">
                  <c:v>1E-4</c:v>
                </c:pt>
                <c:pt idx="1234">
                  <c:v>1E-4</c:v>
                </c:pt>
                <c:pt idx="1235">
                  <c:v>1E-4</c:v>
                </c:pt>
                <c:pt idx="1236">
                  <c:v>1E-4</c:v>
                </c:pt>
                <c:pt idx="1237">
                  <c:v>1E-4</c:v>
                </c:pt>
                <c:pt idx="1238">
                  <c:v>1E-4</c:v>
                </c:pt>
                <c:pt idx="1239">
                  <c:v>1E-4</c:v>
                </c:pt>
                <c:pt idx="1240">
                  <c:v>1E-4</c:v>
                </c:pt>
                <c:pt idx="1241">
                  <c:v>1E-4</c:v>
                </c:pt>
                <c:pt idx="1242">
                  <c:v>1E-4</c:v>
                </c:pt>
                <c:pt idx="1243">
                  <c:v>1E-4</c:v>
                </c:pt>
                <c:pt idx="1244">
                  <c:v>1E-4</c:v>
                </c:pt>
                <c:pt idx="1245">
                  <c:v>1E-4</c:v>
                </c:pt>
                <c:pt idx="1246">
                  <c:v>1E-4</c:v>
                </c:pt>
                <c:pt idx="1247">
                  <c:v>1E-4</c:v>
                </c:pt>
                <c:pt idx="1248">
                  <c:v>1E-4</c:v>
                </c:pt>
                <c:pt idx="1249">
                  <c:v>1E-4</c:v>
                </c:pt>
                <c:pt idx="1250">
                  <c:v>1E-4</c:v>
                </c:pt>
                <c:pt idx="1251">
                  <c:v>1E-4</c:v>
                </c:pt>
                <c:pt idx="1252">
                  <c:v>1E-4</c:v>
                </c:pt>
                <c:pt idx="1253">
                  <c:v>1E-4</c:v>
                </c:pt>
                <c:pt idx="1254">
                  <c:v>1E-4</c:v>
                </c:pt>
                <c:pt idx="1255">
                  <c:v>1E-4</c:v>
                </c:pt>
                <c:pt idx="1256">
                  <c:v>1E-4</c:v>
                </c:pt>
                <c:pt idx="1257">
                  <c:v>1E-4</c:v>
                </c:pt>
                <c:pt idx="1258">
                  <c:v>1E-4</c:v>
                </c:pt>
                <c:pt idx="1259">
                  <c:v>1E-4</c:v>
                </c:pt>
                <c:pt idx="1260">
                  <c:v>1E-4</c:v>
                </c:pt>
                <c:pt idx="1261">
                  <c:v>1E-4</c:v>
                </c:pt>
                <c:pt idx="1262">
                  <c:v>1E-4</c:v>
                </c:pt>
                <c:pt idx="1263">
                  <c:v>1E-4</c:v>
                </c:pt>
                <c:pt idx="1264">
                  <c:v>1E-4</c:v>
                </c:pt>
                <c:pt idx="1265">
                  <c:v>1E-4</c:v>
                </c:pt>
                <c:pt idx="1266">
                  <c:v>1E-4</c:v>
                </c:pt>
                <c:pt idx="1267">
                  <c:v>1E-4</c:v>
                </c:pt>
                <c:pt idx="1268">
                  <c:v>1E-4</c:v>
                </c:pt>
                <c:pt idx="1269">
                  <c:v>1E-4</c:v>
                </c:pt>
                <c:pt idx="1270">
                  <c:v>1E-4</c:v>
                </c:pt>
                <c:pt idx="1271">
                  <c:v>1E-4</c:v>
                </c:pt>
                <c:pt idx="1272">
                  <c:v>1E-4</c:v>
                </c:pt>
                <c:pt idx="1273">
                  <c:v>1E-4</c:v>
                </c:pt>
                <c:pt idx="1274">
                  <c:v>1E-4</c:v>
                </c:pt>
                <c:pt idx="1275">
                  <c:v>1E-4</c:v>
                </c:pt>
                <c:pt idx="1276">
                  <c:v>1E-4</c:v>
                </c:pt>
                <c:pt idx="1277">
                  <c:v>1E-4</c:v>
                </c:pt>
                <c:pt idx="1278">
                  <c:v>1E-4</c:v>
                </c:pt>
                <c:pt idx="1279">
                  <c:v>1E-4</c:v>
                </c:pt>
                <c:pt idx="1280">
                  <c:v>1E-4</c:v>
                </c:pt>
                <c:pt idx="1281">
                  <c:v>1E-4</c:v>
                </c:pt>
                <c:pt idx="1282">
                  <c:v>1E-4</c:v>
                </c:pt>
                <c:pt idx="1283">
                  <c:v>1E-4</c:v>
                </c:pt>
                <c:pt idx="1284">
                  <c:v>1.0001</c:v>
                </c:pt>
                <c:pt idx="1285">
                  <c:v>1E-4</c:v>
                </c:pt>
                <c:pt idx="1286">
                  <c:v>1E-4</c:v>
                </c:pt>
                <c:pt idx="1287">
                  <c:v>1E-4</c:v>
                </c:pt>
                <c:pt idx="1288">
                  <c:v>1.0001</c:v>
                </c:pt>
                <c:pt idx="1289">
                  <c:v>1E-4</c:v>
                </c:pt>
                <c:pt idx="1290">
                  <c:v>1E-4</c:v>
                </c:pt>
                <c:pt idx="1291">
                  <c:v>1E-4</c:v>
                </c:pt>
                <c:pt idx="1292">
                  <c:v>1E-4</c:v>
                </c:pt>
                <c:pt idx="1293">
                  <c:v>1E-4</c:v>
                </c:pt>
                <c:pt idx="1294">
                  <c:v>1.0001</c:v>
                </c:pt>
                <c:pt idx="1295">
                  <c:v>1E-4</c:v>
                </c:pt>
                <c:pt idx="1296">
                  <c:v>1E-4</c:v>
                </c:pt>
                <c:pt idx="1297">
                  <c:v>1E-4</c:v>
                </c:pt>
                <c:pt idx="1298">
                  <c:v>1E-4</c:v>
                </c:pt>
                <c:pt idx="1299">
                  <c:v>1E-4</c:v>
                </c:pt>
                <c:pt idx="1300">
                  <c:v>1E-4</c:v>
                </c:pt>
                <c:pt idx="1301">
                  <c:v>1E-4</c:v>
                </c:pt>
                <c:pt idx="1302">
                  <c:v>1E-4</c:v>
                </c:pt>
                <c:pt idx="1303">
                  <c:v>1E-4</c:v>
                </c:pt>
                <c:pt idx="1304">
                  <c:v>1E-4</c:v>
                </c:pt>
                <c:pt idx="1305">
                  <c:v>1E-4</c:v>
                </c:pt>
                <c:pt idx="1306">
                  <c:v>1E-4</c:v>
                </c:pt>
                <c:pt idx="1307">
                  <c:v>1E-4</c:v>
                </c:pt>
                <c:pt idx="1308">
                  <c:v>1E-4</c:v>
                </c:pt>
                <c:pt idx="1309">
                  <c:v>1.0001</c:v>
                </c:pt>
                <c:pt idx="1310">
                  <c:v>1E-4</c:v>
                </c:pt>
                <c:pt idx="1311">
                  <c:v>1E-4</c:v>
                </c:pt>
                <c:pt idx="1312">
                  <c:v>1E-4</c:v>
                </c:pt>
                <c:pt idx="1313">
                  <c:v>1E-4</c:v>
                </c:pt>
                <c:pt idx="1314">
                  <c:v>1E-4</c:v>
                </c:pt>
                <c:pt idx="1315">
                  <c:v>1E-4</c:v>
                </c:pt>
                <c:pt idx="1316">
                  <c:v>1E-4</c:v>
                </c:pt>
                <c:pt idx="1317">
                  <c:v>1E-4</c:v>
                </c:pt>
                <c:pt idx="1318">
                  <c:v>1.0001</c:v>
                </c:pt>
                <c:pt idx="1319">
                  <c:v>1E-4</c:v>
                </c:pt>
                <c:pt idx="1320">
                  <c:v>1E-4</c:v>
                </c:pt>
                <c:pt idx="1321">
                  <c:v>1E-4</c:v>
                </c:pt>
                <c:pt idx="1322">
                  <c:v>1E-4</c:v>
                </c:pt>
                <c:pt idx="1323">
                  <c:v>1E-4</c:v>
                </c:pt>
                <c:pt idx="1324">
                  <c:v>1.0001</c:v>
                </c:pt>
                <c:pt idx="1325">
                  <c:v>1E-4</c:v>
                </c:pt>
                <c:pt idx="1326">
                  <c:v>1E-4</c:v>
                </c:pt>
                <c:pt idx="1327">
                  <c:v>1E-4</c:v>
                </c:pt>
                <c:pt idx="1328">
                  <c:v>1E-4</c:v>
                </c:pt>
                <c:pt idx="1329">
                  <c:v>1E-4</c:v>
                </c:pt>
                <c:pt idx="1330">
                  <c:v>1E-4</c:v>
                </c:pt>
                <c:pt idx="1331">
                  <c:v>1E-4</c:v>
                </c:pt>
                <c:pt idx="1332">
                  <c:v>1E-4</c:v>
                </c:pt>
                <c:pt idx="1333">
                  <c:v>1E-4</c:v>
                </c:pt>
                <c:pt idx="1334">
                  <c:v>1E-4</c:v>
                </c:pt>
                <c:pt idx="1335">
                  <c:v>1E-4</c:v>
                </c:pt>
                <c:pt idx="1336">
                  <c:v>1E-4</c:v>
                </c:pt>
                <c:pt idx="1337">
                  <c:v>1E-4</c:v>
                </c:pt>
                <c:pt idx="1338">
                  <c:v>1E-4</c:v>
                </c:pt>
                <c:pt idx="1339">
                  <c:v>1E-4</c:v>
                </c:pt>
                <c:pt idx="1340">
                  <c:v>1E-4</c:v>
                </c:pt>
                <c:pt idx="1341">
                  <c:v>1E-4</c:v>
                </c:pt>
                <c:pt idx="1342">
                  <c:v>1E-4</c:v>
                </c:pt>
                <c:pt idx="1343">
                  <c:v>1E-4</c:v>
                </c:pt>
                <c:pt idx="1344">
                  <c:v>1E-4</c:v>
                </c:pt>
                <c:pt idx="1345">
                  <c:v>1E-4</c:v>
                </c:pt>
                <c:pt idx="1346">
                  <c:v>1E-4</c:v>
                </c:pt>
                <c:pt idx="1347">
                  <c:v>1.0001</c:v>
                </c:pt>
                <c:pt idx="1348">
                  <c:v>1E-4</c:v>
                </c:pt>
                <c:pt idx="1349">
                  <c:v>1E-4</c:v>
                </c:pt>
                <c:pt idx="1350">
                  <c:v>1E-4</c:v>
                </c:pt>
                <c:pt idx="1351">
                  <c:v>1E-4</c:v>
                </c:pt>
                <c:pt idx="1352">
                  <c:v>1E-4</c:v>
                </c:pt>
                <c:pt idx="1353">
                  <c:v>1E-4</c:v>
                </c:pt>
                <c:pt idx="1354">
                  <c:v>1E-4</c:v>
                </c:pt>
                <c:pt idx="1355">
                  <c:v>1E-4</c:v>
                </c:pt>
                <c:pt idx="1356">
                  <c:v>1E-4</c:v>
                </c:pt>
                <c:pt idx="1357">
                  <c:v>1E-4</c:v>
                </c:pt>
                <c:pt idx="1358">
                  <c:v>1E-4</c:v>
                </c:pt>
                <c:pt idx="1359">
                  <c:v>1E-4</c:v>
                </c:pt>
                <c:pt idx="1360">
                  <c:v>1E-4</c:v>
                </c:pt>
                <c:pt idx="1361">
                  <c:v>1E-4</c:v>
                </c:pt>
                <c:pt idx="1362">
                  <c:v>1E-4</c:v>
                </c:pt>
                <c:pt idx="1363">
                  <c:v>1E-4</c:v>
                </c:pt>
                <c:pt idx="1364">
                  <c:v>1E-4</c:v>
                </c:pt>
                <c:pt idx="1365">
                  <c:v>1E-4</c:v>
                </c:pt>
                <c:pt idx="1366">
                  <c:v>1E-4</c:v>
                </c:pt>
                <c:pt idx="1367">
                  <c:v>1E-4</c:v>
                </c:pt>
                <c:pt idx="1368">
                  <c:v>1E-4</c:v>
                </c:pt>
                <c:pt idx="1369">
                  <c:v>1E-4</c:v>
                </c:pt>
                <c:pt idx="1370">
                  <c:v>1E-4</c:v>
                </c:pt>
                <c:pt idx="1371">
                  <c:v>1E-4</c:v>
                </c:pt>
                <c:pt idx="1372">
                  <c:v>1E-4</c:v>
                </c:pt>
                <c:pt idx="1373">
                  <c:v>1E-4</c:v>
                </c:pt>
                <c:pt idx="1374">
                  <c:v>1.0001</c:v>
                </c:pt>
                <c:pt idx="1375">
                  <c:v>1E-4</c:v>
                </c:pt>
                <c:pt idx="1376">
                  <c:v>1E-4</c:v>
                </c:pt>
                <c:pt idx="1377">
                  <c:v>1.0001</c:v>
                </c:pt>
                <c:pt idx="1378">
                  <c:v>1E-4</c:v>
                </c:pt>
                <c:pt idx="1379">
                  <c:v>1E-4</c:v>
                </c:pt>
                <c:pt idx="1380">
                  <c:v>1E-4</c:v>
                </c:pt>
                <c:pt idx="1381">
                  <c:v>1E-4</c:v>
                </c:pt>
                <c:pt idx="1382">
                  <c:v>1E-4</c:v>
                </c:pt>
                <c:pt idx="1383">
                  <c:v>1E-4</c:v>
                </c:pt>
                <c:pt idx="1384">
                  <c:v>1E-4</c:v>
                </c:pt>
                <c:pt idx="1385">
                  <c:v>1.0001</c:v>
                </c:pt>
                <c:pt idx="1386">
                  <c:v>1E-4</c:v>
                </c:pt>
                <c:pt idx="1387">
                  <c:v>1E-4</c:v>
                </c:pt>
                <c:pt idx="1388">
                  <c:v>1E-4</c:v>
                </c:pt>
                <c:pt idx="1389">
                  <c:v>1E-4</c:v>
                </c:pt>
                <c:pt idx="1390">
                  <c:v>1E-4</c:v>
                </c:pt>
                <c:pt idx="1391">
                  <c:v>1.0001</c:v>
                </c:pt>
                <c:pt idx="1392">
                  <c:v>1E-4</c:v>
                </c:pt>
                <c:pt idx="1393">
                  <c:v>1E-4</c:v>
                </c:pt>
                <c:pt idx="1394">
                  <c:v>1E-4</c:v>
                </c:pt>
                <c:pt idx="1395">
                  <c:v>1E-4</c:v>
                </c:pt>
                <c:pt idx="1396">
                  <c:v>1E-4</c:v>
                </c:pt>
                <c:pt idx="1397">
                  <c:v>1E-4</c:v>
                </c:pt>
                <c:pt idx="1398">
                  <c:v>1E-4</c:v>
                </c:pt>
                <c:pt idx="1399">
                  <c:v>1.0001</c:v>
                </c:pt>
                <c:pt idx="1400">
                  <c:v>1E-4</c:v>
                </c:pt>
                <c:pt idx="1401">
                  <c:v>1E-4</c:v>
                </c:pt>
                <c:pt idx="1402">
                  <c:v>1E-4</c:v>
                </c:pt>
                <c:pt idx="1403">
                  <c:v>1E-4</c:v>
                </c:pt>
                <c:pt idx="1404">
                  <c:v>1E-4</c:v>
                </c:pt>
                <c:pt idx="1405">
                  <c:v>1.0001</c:v>
                </c:pt>
                <c:pt idx="1406">
                  <c:v>1E-4</c:v>
                </c:pt>
                <c:pt idx="1407">
                  <c:v>1E-4</c:v>
                </c:pt>
                <c:pt idx="1408">
                  <c:v>1E-4</c:v>
                </c:pt>
                <c:pt idx="1409">
                  <c:v>1E-4</c:v>
                </c:pt>
                <c:pt idx="1410">
                  <c:v>1E-4</c:v>
                </c:pt>
                <c:pt idx="1411">
                  <c:v>1E-4</c:v>
                </c:pt>
                <c:pt idx="1412">
                  <c:v>1E-4</c:v>
                </c:pt>
                <c:pt idx="1413">
                  <c:v>1E-4</c:v>
                </c:pt>
                <c:pt idx="1414">
                  <c:v>1E-4</c:v>
                </c:pt>
                <c:pt idx="1415">
                  <c:v>1E-4</c:v>
                </c:pt>
                <c:pt idx="1416">
                  <c:v>1E-4</c:v>
                </c:pt>
                <c:pt idx="1417">
                  <c:v>1E-4</c:v>
                </c:pt>
                <c:pt idx="1418">
                  <c:v>1E-4</c:v>
                </c:pt>
                <c:pt idx="1419">
                  <c:v>1E-4</c:v>
                </c:pt>
                <c:pt idx="1420">
                  <c:v>1E-4</c:v>
                </c:pt>
                <c:pt idx="1421">
                  <c:v>1E-4</c:v>
                </c:pt>
                <c:pt idx="1422">
                  <c:v>1E-4</c:v>
                </c:pt>
                <c:pt idx="1423">
                  <c:v>1E-4</c:v>
                </c:pt>
                <c:pt idx="1424">
                  <c:v>1E-4</c:v>
                </c:pt>
                <c:pt idx="1425">
                  <c:v>1E-4</c:v>
                </c:pt>
                <c:pt idx="1426">
                  <c:v>1E-4</c:v>
                </c:pt>
                <c:pt idx="1427">
                  <c:v>1.0001</c:v>
                </c:pt>
                <c:pt idx="1428">
                  <c:v>1E-4</c:v>
                </c:pt>
                <c:pt idx="1429">
                  <c:v>1E-4</c:v>
                </c:pt>
                <c:pt idx="1430">
                  <c:v>1E-4</c:v>
                </c:pt>
                <c:pt idx="1431">
                  <c:v>1E-4</c:v>
                </c:pt>
                <c:pt idx="1432">
                  <c:v>1E-4</c:v>
                </c:pt>
                <c:pt idx="1433">
                  <c:v>1E-4</c:v>
                </c:pt>
                <c:pt idx="1434">
                  <c:v>1E-4</c:v>
                </c:pt>
                <c:pt idx="1435">
                  <c:v>1E-4</c:v>
                </c:pt>
                <c:pt idx="1436">
                  <c:v>1E-4</c:v>
                </c:pt>
                <c:pt idx="1437">
                  <c:v>1E-4</c:v>
                </c:pt>
                <c:pt idx="1438">
                  <c:v>1E-4</c:v>
                </c:pt>
                <c:pt idx="1439">
                  <c:v>1E-4</c:v>
                </c:pt>
                <c:pt idx="1440">
                  <c:v>1E-4</c:v>
                </c:pt>
                <c:pt idx="1441">
                  <c:v>1E-4</c:v>
                </c:pt>
                <c:pt idx="1442">
                  <c:v>1E-4</c:v>
                </c:pt>
                <c:pt idx="1443">
                  <c:v>1E-4</c:v>
                </c:pt>
                <c:pt idx="1444">
                  <c:v>1E-4</c:v>
                </c:pt>
                <c:pt idx="1445">
                  <c:v>1E-4</c:v>
                </c:pt>
                <c:pt idx="1446">
                  <c:v>1E-4</c:v>
                </c:pt>
                <c:pt idx="1447">
                  <c:v>1E-4</c:v>
                </c:pt>
                <c:pt idx="1448">
                  <c:v>1E-4</c:v>
                </c:pt>
                <c:pt idx="1449">
                  <c:v>1E-4</c:v>
                </c:pt>
                <c:pt idx="1450">
                  <c:v>1E-4</c:v>
                </c:pt>
                <c:pt idx="1451">
                  <c:v>1E-4</c:v>
                </c:pt>
                <c:pt idx="1452">
                  <c:v>1E-4</c:v>
                </c:pt>
                <c:pt idx="1453">
                  <c:v>1E-4</c:v>
                </c:pt>
                <c:pt idx="1454">
                  <c:v>1E-4</c:v>
                </c:pt>
                <c:pt idx="1455">
                  <c:v>1E-4</c:v>
                </c:pt>
                <c:pt idx="1456">
                  <c:v>1E-4</c:v>
                </c:pt>
                <c:pt idx="1457">
                  <c:v>1E-4</c:v>
                </c:pt>
                <c:pt idx="1458">
                  <c:v>1E-4</c:v>
                </c:pt>
                <c:pt idx="1459">
                  <c:v>1E-4</c:v>
                </c:pt>
                <c:pt idx="1460">
                  <c:v>1E-4</c:v>
                </c:pt>
                <c:pt idx="1461">
                  <c:v>1.0001</c:v>
                </c:pt>
                <c:pt idx="1462">
                  <c:v>1E-4</c:v>
                </c:pt>
                <c:pt idx="1463">
                  <c:v>1E-4</c:v>
                </c:pt>
                <c:pt idx="1464">
                  <c:v>1E-4</c:v>
                </c:pt>
                <c:pt idx="1465">
                  <c:v>1E-4</c:v>
                </c:pt>
                <c:pt idx="1466">
                  <c:v>1E-4</c:v>
                </c:pt>
                <c:pt idx="1467">
                  <c:v>1E-4</c:v>
                </c:pt>
                <c:pt idx="1468">
                  <c:v>1E-4</c:v>
                </c:pt>
                <c:pt idx="1469">
                  <c:v>1E-4</c:v>
                </c:pt>
                <c:pt idx="1470">
                  <c:v>1E-4</c:v>
                </c:pt>
                <c:pt idx="1471">
                  <c:v>1E-4</c:v>
                </c:pt>
                <c:pt idx="1472">
                  <c:v>1E-4</c:v>
                </c:pt>
                <c:pt idx="1473">
                  <c:v>1E-4</c:v>
                </c:pt>
                <c:pt idx="1474">
                  <c:v>1E-4</c:v>
                </c:pt>
                <c:pt idx="1475">
                  <c:v>1E-4</c:v>
                </c:pt>
                <c:pt idx="1476">
                  <c:v>1.0001</c:v>
                </c:pt>
                <c:pt idx="1477">
                  <c:v>1E-4</c:v>
                </c:pt>
                <c:pt idx="1478">
                  <c:v>1E-4</c:v>
                </c:pt>
                <c:pt idx="1479">
                  <c:v>1E-4</c:v>
                </c:pt>
                <c:pt idx="1480">
                  <c:v>1E-4</c:v>
                </c:pt>
                <c:pt idx="1481">
                  <c:v>1E-4</c:v>
                </c:pt>
                <c:pt idx="1482">
                  <c:v>1E-4</c:v>
                </c:pt>
                <c:pt idx="1483">
                  <c:v>1E-4</c:v>
                </c:pt>
                <c:pt idx="1484">
                  <c:v>1E-4</c:v>
                </c:pt>
                <c:pt idx="1485">
                  <c:v>1E-4</c:v>
                </c:pt>
                <c:pt idx="1486">
                  <c:v>1E-4</c:v>
                </c:pt>
                <c:pt idx="1487">
                  <c:v>1E-4</c:v>
                </c:pt>
                <c:pt idx="1488">
                  <c:v>1E-4</c:v>
                </c:pt>
                <c:pt idx="1489">
                  <c:v>1.0001</c:v>
                </c:pt>
                <c:pt idx="1490">
                  <c:v>1.0001</c:v>
                </c:pt>
                <c:pt idx="1491">
                  <c:v>1E-4</c:v>
                </c:pt>
                <c:pt idx="1492">
                  <c:v>1E-4</c:v>
                </c:pt>
                <c:pt idx="1493">
                  <c:v>1E-4</c:v>
                </c:pt>
                <c:pt idx="1494">
                  <c:v>1E-4</c:v>
                </c:pt>
                <c:pt idx="1495">
                  <c:v>1E-4</c:v>
                </c:pt>
                <c:pt idx="1496">
                  <c:v>1E-4</c:v>
                </c:pt>
                <c:pt idx="1497">
                  <c:v>1E-4</c:v>
                </c:pt>
                <c:pt idx="1498">
                  <c:v>1E-4</c:v>
                </c:pt>
                <c:pt idx="1499">
                  <c:v>1E-4</c:v>
                </c:pt>
                <c:pt idx="1500">
                  <c:v>1E-4</c:v>
                </c:pt>
                <c:pt idx="1501">
                  <c:v>1E-4</c:v>
                </c:pt>
                <c:pt idx="1502">
                  <c:v>1E-4</c:v>
                </c:pt>
                <c:pt idx="1503">
                  <c:v>1E-4</c:v>
                </c:pt>
                <c:pt idx="1504">
                  <c:v>1E-4</c:v>
                </c:pt>
                <c:pt idx="1505">
                  <c:v>1E-4</c:v>
                </c:pt>
                <c:pt idx="1506">
                  <c:v>1E-4</c:v>
                </c:pt>
                <c:pt idx="1507">
                  <c:v>1E-4</c:v>
                </c:pt>
                <c:pt idx="1508">
                  <c:v>1E-4</c:v>
                </c:pt>
                <c:pt idx="1509">
                  <c:v>1E-4</c:v>
                </c:pt>
                <c:pt idx="1510">
                  <c:v>1E-4</c:v>
                </c:pt>
                <c:pt idx="1511">
                  <c:v>1E-4</c:v>
                </c:pt>
                <c:pt idx="1512">
                  <c:v>1E-4</c:v>
                </c:pt>
                <c:pt idx="1513">
                  <c:v>1E-4</c:v>
                </c:pt>
                <c:pt idx="1514">
                  <c:v>1.0001</c:v>
                </c:pt>
                <c:pt idx="1515">
                  <c:v>1E-4</c:v>
                </c:pt>
                <c:pt idx="1516">
                  <c:v>1E-4</c:v>
                </c:pt>
                <c:pt idx="1517">
                  <c:v>1.0001</c:v>
                </c:pt>
                <c:pt idx="1518">
                  <c:v>1E-4</c:v>
                </c:pt>
                <c:pt idx="1519">
                  <c:v>1E-4</c:v>
                </c:pt>
                <c:pt idx="1520">
                  <c:v>1E-4</c:v>
                </c:pt>
                <c:pt idx="1521">
                  <c:v>1E-4</c:v>
                </c:pt>
                <c:pt idx="1522">
                  <c:v>1E-4</c:v>
                </c:pt>
                <c:pt idx="1523">
                  <c:v>1E-4</c:v>
                </c:pt>
                <c:pt idx="1524">
                  <c:v>1E-4</c:v>
                </c:pt>
                <c:pt idx="1525">
                  <c:v>1E-4</c:v>
                </c:pt>
                <c:pt idx="1526">
                  <c:v>1.0001</c:v>
                </c:pt>
                <c:pt idx="1527">
                  <c:v>1.0001</c:v>
                </c:pt>
                <c:pt idx="1528">
                  <c:v>1E-4</c:v>
                </c:pt>
                <c:pt idx="1529">
                  <c:v>1E-4</c:v>
                </c:pt>
                <c:pt idx="1530">
                  <c:v>1E-4</c:v>
                </c:pt>
                <c:pt idx="1531">
                  <c:v>1E-4</c:v>
                </c:pt>
                <c:pt idx="1532">
                  <c:v>1E-4</c:v>
                </c:pt>
                <c:pt idx="1533">
                  <c:v>1E-4</c:v>
                </c:pt>
                <c:pt idx="1534">
                  <c:v>1E-4</c:v>
                </c:pt>
                <c:pt idx="1535">
                  <c:v>1E-4</c:v>
                </c:pt>
                <c:pt idx="1536">
                  <c:v>1E-4</c:v>
                </c:pt>
                <c:pt idx="1537">
                  <c:v>1E-4</c:v>
                </c:pt>
                <c:pt idx="1538">
                  <c:v>1E-4</c:v>
                </c:pt>
                <c:pt idx="1539">
                  <c:v>1E-4</c:v>
                </c:pt>
                <c:pt idx="1540">
                  <c:v>1E-4</c:v>
                </c:pt>
                <c:pt idx="1541">
                  <c:v>1E-4</c:v>
                </c:pt>
                <c:pt idx="1542">
                  <c:v>1E-4</c:v>
                </c:pt>
                <c:pt idx="1543">
                  <c:v>1E-4</c:v>
                </c:pt>
                <c:pt idx="1544">
                  <c:v>1E-4</c:v>
                </c:pt>
                <c:pt idx="1545">
                  <c:v>1E-4</c:v>
                </c:pt>
                <c:pt idx="1546">
                  <c:v>1.0001</c:v>
                </c:pt>
                <c:pt idx="1547">
                  <c:v>1E-4</c:v>
                </c:pt>
                <c:pt idx="1548">
                  <c:v>1E-4</c:v>
                </c:pt>
                <c:pt idx="1549">
                  <c:v>1.0001</c:v>
                </c:pt>
                <c:pt idx="1550">
                  <c:v>1E-4</c:v>
                </c:pt>
                <c:pt idx="1551">
                  <c:v>1E-4</c:v>
                </c:pt>
                <c:pt idx="1552">
                  <c:v>1E-4</c:v>
                </c:pt>
                <c:pt idx="1553">
                  <c:v>1.0001</c:v>
                </c:pt>
                <c:pt idx="1554">
                  <c:v>1E-4</c:v>
                </c:pt>
                <c:pt idx="1555">
                  <c:v>1E-4</c:v>
                </c:pt>
                <c:pt idx="1556">
                  <c:v>1E-4</c:v>
                </c:pt>
                <c:pt idx="1557">
                  <c:v>1E-4</c:v>
                </c:pt>
                <c:pt idx="1558">
                  <c:v>1E-4</c:v>
                </c:pt>
                <c:pt idx="1559">
                  <c:v>1E-4</c:v>
                </c:pt>
                <c:pt idx="1560">
                  <c:v>1E-4</c:v>
                </c:pt>
                <c:pt idx="1561">
                  <c:v>1E-4</c:v>
                </c:pt>
                <c:pt idx="1562">
                  <c:v>1E-4</c:v>
                </c:pt>
                <c:pt idx="1563">
                  <c:v>1E-4</c:v>
                </c:pt>
                <c:pt idx="1564">
                  <c:v>1E-4</c:v>
                </c:pt>
                <c:pt idx="1565">
                  <c:v>1E-4</c:v>
                </c:pt>
                <c:pt idx="1566">
                  <c:v>1E-4</c:v>
                </c:pt>
                <c:pt idx="1567">
                  <c:v>1E-4</c:v>
                </c:pt>
                <c:pt idx="1568">
                  <c:v>1E-4</c:v>
                </c:pt>
                <c:pt idx="1569">
                  <c:v>1E-4</c:v>
                </c:pt>
                <c:pt idx="1570">
                  <c:v>1E-4</c:v>
                </c:pt>
                <c:pt idx="1571">
                  <c:v>1E-4</c:v>
                </c:pt>
                <c:pt idx="1572">
                  <c:v>1E-4</c:v>
                </c:pt>
                <c:pt idx="1573">
                  <c:v>1E-4</c:v>
                </c:pt>
                <c:pt idx="1574">
                  <c:v>1E-4</c:v>
                </c:pt>
                <c:pt idx="1575">
                  <c:v>1E-4</c:v>
                </c:pt>
                <c:pt idx="1576">
                  <c:v>1E-4</c:v>
                </c:pt>
                <c:pt idx="1577">
                  <c:v>1E-4</c:v>
                </c:pt>
                <c:pt idx="1578">
                  <c:v>1E-4</c:v>
                </c:pt>
                <c:pt idx="1579">
                  <c:v>1E-4</c:v>
                </c:pt>
                <c:pt idx="1580">
                  <c:v>1E-4</c:v>
                </c:pt>
                <c:pt idx="1581">
                  <c:v>1E-4</c:v>
                </c:pt>
                <c:pt idx="1582">
                  <c:v>1E-4</c:v>
                </c:pt>
                <c:pt idx="1583">
                  <c:v>1E-4</c:v>
                </c:pt>
                <c:pt idx="1584">
                  <c:v>1E-4</c:v>
                </c:pt>
                <c:pt idx="1585">
                  <c:v>1E-4</c:v>
                </c:pt>
                <c:pt idx="1586">
                  <c:v>1E-4</c:v>
                </c:pt>
                <c:pt idx="1587">
                  <c:v>1E-4</c:v>
                </c:pt>
                <c:pt idx="1588">
                  <c:v>1E-4</c:v>
                </c:pt>
                <c:pt idx="1589">
                  <c:v>1E-4</c:v>
                </c:pt>
                <c:pt idx="1590">
                  <c:v>1E-4</c:v>
                </c:pt>
                <c:pt idx="1591">
                  <c:v>1.0001</c:v>
                </c:pt>
                <c:pt idx="1592">
                  <c:v>1E-4</c:v>
                </c:pt>
                <c:pt idx="1593">
                  <c:v>1E-4</c:v>
                </c:pt>
                <c:pt idx="1594">
                  <c:v>1E-4</c:v>
                </c:pt>
                <c:pt idx="1595">
                  <c:v>1E-4</c:v>
                </c:pt>
                <c:pt idx="1596">
                  <c:v>1E-4</c:v>
                </c:pt>
                <c:pt idx="1597">
                  <c:v>1E-4</c:v>
                </c:pt>
                <c:pt idx="1598">
                  <c:v>1E-4</c:v>
                </c:pt>
                <c:pt idx="1599">
                  <c:v>1E-4</c:v>
                </c:pt>
                <c:pt idx="1600">
                  <c:v>1E-4</c:v>
                </c:pt>
                <c:pt idx="1601">
                  <c:v>1E-4</c:v>
                </c:pt>
                <c:pt idx="1602">
                  <c:v>1E-4</c:v>
                </c:pt>
                <c:pt idx="1603">
                  <c:v>1E-4</c:v>
                </c:pt>
                <c:pt idx="1604">
                  <c:v>1E-4</c:v>
                </c:pt>
                <c:pt idx="1605">
                  <c:v>1E-4</c:v>
                </c:pt>
                <c:pt idx="1606">
                  <c:v>1E-4</c:v>
                </c:pt>
                <c:pt idx="1607">
                  <c:v>1E-4</c:v>
                </c:pt>
                <c:pt idx="1608">
                  <c:v>1E-4</c:v>
                </c:pt>
                <c:pt idx="1609">
                  <c:v>1E-4</c:v>
                </c:pt>
                <c:pt idx="1610">
                  <c:v>1E-4</c:v>
                </c:pt>
                <c:pt idx="1611">
                  <c:v>1E-4</c:v>
                </c:pt>
                <c:pt idx="1612">
                  <c:v>1E-4</c:v>
                </c:pt>
                <c:pt idx="1613">
                  <c:v>1E-4</c:v>
                </c:pt>
                <c:pt idx="1614">
                  <c:v>1E-4</c:v>
                </c:pt>
                <c:pt idx="1615">
                  <c:v>1E-4</c:v>
                </c:pt>
                <c:pt idx="1616">
                  <c:v>1E-4</c:v>
                </c:pt>
                <c:pt idx="1617">
                  <c:v>1E-4</c:v>
                </c:pt>
                <c:pt idx="1618">
                  <c:v>1E-4</c:v>
                </c:pt>
                <c:pt idx="1619">
                  <c:v>1E-4</c:v>
                </c:pt>
                <c:pt idx="1620">
                  <c:v>1E-4</c:v>
                </c:pt>
                <c:pt idx="1621">
                  <c:v>1E-4</c:v>
                </c:pt>
                <c:pt idx="1622">
                  <c:v>1E-4</c:v>
                </c:pt>
                <c:pt idx="1623">
                  <c:v>1E-4</c:v>
                </c:pt>
                <c:pt idx="1624">
                  <c:v>1E-4</c:v>
                </c:pt>
                <c:pt idx="1625">
                  <c:v>1E-4</c:v>
                </c:pt>
                <c:pt idx="1626">
                  <c:v>1E-4</c:v>
                </c:pt>
                <c:pt idx="1627">
                  <c:v>1E-4</c:v>
                </c:pt>
                <c:pt idx="1628">
                  <c:v>1E-4</c:v>
                </c:pt>
                <c:pt idx="1629">
                  <c:v>1.0001</c:v>
                </c:pt>
                <c:pt idx="1630">
                  <c:v>1E-4</c:v>
                </c:pt>
                <c:pt idx="1631">
                  <c:v>1E-4</c:v>
                </c:pt>
                <c:pt idx="1632">
                  <c:v>1E-4</c:v>
                </c:pt>
                <c:pt idx="1633">
                  <c:v>1E-4</c:v>
                </c:pt>
                <c:pt idx="1634">
                  <c:v>1E-4</c:v>
                </c:pt>
                <c:pt idx="1635">
                  <c:v>1E-4</c:v>
                </c:pt>
                <c:pt idx="1636">
                  <c:v>1E-4</c:v>
                </c:pt>
                <c:pt idx="1637">
                  <c:v>1E-4</c:v>
                </c:pt>
                <c:pt idx="1638">
                  <c:v>1E-4</c:v>
                </c:pt>
                <c:pt idx="1639">
                  <c:v>1.0001</c:v>
                </c:pt>
                <c:pt idx="1640">
                  <c:v>1.0001</c:v>
                </c:pt>
                <c:pt idx="1641">
                  <c:v>1E-4</c:v>
                </c:pt>
                <c:pt idx="1642">
                  <c:v>1.0001</c:v>
                </c:pt>
                <c:pt idx="1643">
                  <c:v>1E-4</c:v>
                </c:pt>
                <c:pt idx="1644">
                  <c:v>1E-4</c:v>
                </c:pt>
                <c:pt idx="1645">
                  <c:v>1E-4</c:v>
                </c:pt>
                <c:pt idx="1646">
                  <c:v>1E-4</c:v>
                </c:pt>
                <c:pt idx="1647">
                  <c:v>1E-4</c:v>
                </c:pt>
                <c:pt idx="1648">
                  <c:v>1E-4</c:v>
                </c:pt>
                <c:pt idx="1649">
                  <c:v>1E-4</c:v>
                </c:pt>
                <c:pt idx="1650">
                  <c:v>1E-4</c:v>
                </c:pt>
                <c:pt idx="1651">
                  <c:v>1E-4</c:v>
                </c:pt>
                <c:pt idx="1652">
                  <c:v>1E-4</c:v>
                </c:pt>
                <c:pt idx="1653">
                  <c:v>1E-4</c:v>
                </c:pt>
                <c:pt idx="1654">
                  <c:v>1E-4</c:v>
                </c:pt>
                <c:pt idx="1655">
                  <c:v>1E-4</c:v>
                </c:pt>
                <c:pt idx="1656">
                  <c:v>1E-4</c:v>
                </c:pt>
                <c:pt idx="1657">
                  <c:v>1E-4</c:v>
                </c:pt>
                <c:pt idx="1658">
                  <c:v>1E-4</c:v>
                </c:pt>
                <c:pt idx="1659">
                  <c:v>1E-4</c:v>
                </c:pt>
                <c:pt idx="1660">
                  <c:v>1E-4</c:v>
                </c:pt>
                <c:pt idx="1661">
                  <c:v>1E-4</c:v>
                </c:pt>
                <c:pt idx="1662">
                  <c:v>1E-4</c:v>
                </c:pt>
                <c:pt idx="1663">
                  <c:v>1E-4</c:v>
                </c:pt>
                <c:pt idx="1664">
                  <c:v>1.0001</c:v>
                </c:pt>
                <c:pt idx="1665">
                  <c:v>1E-4</c:v>
                </c:pt>
                <c:pt idx="1666">
                  <c:v>1E-4</c:v>
                </c:pt>
                <c:pt idx="1667">
                  <c:v>1E-4</c:v>
                </c:pt>
                <c:pt idx="1668">
                  <c:v>1E-4</c:v>
                </c:pt>
                <c:pt idx="1669">
                  <c:v>1E-4</c:v>
                </c:pt>
                <c:pt idx="1670">
                  <c:v>1E-4</c:v>
                </c:pt>
                <c:pt idx="1671">
                  <c:v>1E-4</c:v>
                </c:pt>
                <c:pt idx="1672">
                  <c:v>1E-4</c:v>
                </c:pt>
                <c:pt idx="1673">
                  <c:v>1E-4</c:v>
                </c:pt>
                <c:pt idx="1674">
                  <c:v>1E-4</c:v>
                </c:pt>
                <c:pt idx="1675">
                  <c:v>1E-4</c:v>
                </c:pt>
                <c:pt idx="1676">
                  <c:v>1E-4</c:v>
                </c:pt>
                <c:pt idx="1677">
                  <c:v>1E-4</c:v>
                </c:pt>
                <c:pt idx="1678">
                  <c:v>1E-4</c:v>
                </c:pt>
                <c:pt idx="1679">
                  <c:v>1E-4</c:v>
                </c:pt>
                <c:pt idx="1680">
                  <c:v>1E-4</c:v>
                </c:pt>
                <c:pt idx="1681">
                  <c:v>1.0001</c:v>
                </c:pt>
                <c:pt idx="1682">
                  <c:v>1E-4</c:v>
                </c:pt>
                <c:pt idx="1683">
                  <c:v>1E-4</c:v>
                </c:pt>
                <c:pt idx="1684">
                  <c:v>1E-4</c:v>
                </c:pt>
                <c:pt idx="1685">
                  <c:v>1E-4</c:v>
                </c:pt>
                <c:pt idx="1686">
                  <c:v>1E-4</c:v>
                </c:pt>
                <c:pt idx="1687">
                  <c:v>1E-4</c:v>
                </c:pt>
                <c:pt idx="1688">
                  <c:v>1E-4</c:v>
                </c:pt>
                <c:pt idx="1689">
                  <c:v>1E-4</c:v>
                </c:pt>
                <c:pt idx="1690">
                  <c:v>1E-4</c:v>
                </c:pt>
                <c:pt idx="1691">
                  <c:v>1E-4</c:v>
                </c:pt>
                <c:pt idx="1692">
                  <c:v>1E-4</c:v>
                </c:pt>
                <c:pt idx="1693">
                  <c:v>1E-4</c:v>
                </c:pt>
                <c:pt idx="1694">
                  <c:v>1E-4</c:v>
                </c:pt>
                <c:pt idx="1695">
                  <c:v>1E-4</c:v>
                </c:pt>
                <c:pt idx="1696">
                  <c:v>1E-4</c:v>
                </c:pt>
                <c:pt idx="1697">
                  <c:v>1E-4</c:v>
                </c:pt>
                <c:pt idx="1698">
                  <c:v>1E-4</c:v>
                </c:pt>
                <c:pt idx="1699">
                  <c:v>1E-4</c:v>
                </c:pt>
                <c:pt idx="1700">
                  <c:v>1E-4</c:v>
                </c:pt>
                <c:pt idx="1701">
                  <c:v>1E-4</c:v>
                </c:pt>
                <c:pt idx="1702">
                  <c:v>1E-4</c:v>
                </c:pt>
                <c:pt idx="1703">
                  <c:v>1E-4</c:v>
                </c:pt>
                <c:pt idx="1704">
                  <c:v>1E-4</c:v>
                </c:pt>
                <c:pt idx="1705">
                  <c:v>1E-4</c:v>
                </c:pt>
                <c:pt idx="1706">
                  <c:v>1E-4</c:v>
                </c:pt>
                <c:pt idx="1707">
                  <c:v>1E-4</c:v>
                </c:pt>
                <c:pt idx="1708">
                  <c:v>1E-4</c:v>
                </c:pt>
                <c:pt idx="1709">
                  <c:v>1E-4</c:v>
                </c:pt>
                <c:pt idx="1710">
                  <c:v>1E-4</c:v>
                </c:pt>
                <c:pt idx="1711">
                  <c:v>1E-4</c:v>
                </c:pt>
                <c:pt idx="1712">
                  <c:v>1E-4</c:v>
                </c:pt>
                <c:pt idx="1713">
                  <c:v>1E-4</c:v>
                </c:pt>
                <c:pt idx="1714">
                  <c:v>1E-4</c:v>
                </c:pt>
                <c:pt idx="1715">
                  <c:v>1E-4</c:v>
                </c:pt>
                <c:pt idx="1716">
                  <c:v>1E-4</c:v>
                </c:pt>
                <c:pt idx="1717">
                  <c:v>1E-4</c:v>
                </c:pt>
                <c:pt idx="1718">
                  <c:v>1E-4</c:v>
                </c:pt>
                <c:pt idx="1719">
                  <c:v>1E-4</c:v>
                </c:pt>
                <c:pt idx="1720">
                  <c:v>1E-4</c:v>
                </c:pt>
                <c:pt idx="1721">
                  <c:v>1E-4</c:v>
                </c:pt>
                <c:pt idx="1722">
                  <c:v>1.0001</c:v>
                </c:pt>
                <c:pt idx="1723">
                  <c:v>1E-4</c:v>
                </c:pt>
                <c:pt idx="1724">
                  <c:v>1E-4</c:v>
                </c:pt>
                <c:pt idx="1725">
                  <c:v>1E-4</c:v>
                </c:pt>
                <c:pt idx="1726">
                  <c:v>1E-4</c:v>
                </c:pt>
                <c:pt idx="1727">
                  <c:v>1E-4</c:v>
                </c:pt>
                <c:pt idx="1728">
                  <c:v>1.0001</c:v>
                </c:pt>
                <c:pt idx="1729">
                  <c:v>1E-4</c:v>
                </c:pt>
                <c:pt idx="1730">
                  <c:v>1.0001</c:v>
                </c:pt>
                <c:pt idx="1731">
                  <c:v>1E-4</c:v>
                </c:pt>
                <c:pt idx="1732">
                  <c:v>1E-4</c:v>
                </c:pt>
                <c:pt idx="1733">
                  <c:v>1E-4</c:v>
                </c:pt>
                <c:pt idx="1734">
                  <c:v>1E-4</c:v>
                </c:pt>
                <c:pt idx="1735">
                  <c:v>1E-4</c:v>
                </c:pt>
                <c:pt idx="1736">
                  <c:v>1E-4</c:v>
                </c:pt>
                <c:pt idx="1737">
                  <c:v>1E-4</c:v>
                </c:pt>
                <c:pt idx="1738">
                  <c:v>1E-4</c:v>
                </c:pt>
                <c:pt idx="1739">
                  <c:v>1E-4</c:v>
                </c:pt>
                <c:pt idx="1740">
                  <c:v>1E-4</c:v>
                </c:pt>
                <c:pt idx="1741">
                  <c:v>1E-4</c:v>
                </c:pt>
                <c:pt idx="1742">
                  <c:v>1E-4</c:v>
                </c:pt>
                <c:pt idx="1743">
                  <c:v>1E-4</c:v>
                </c:pt>
                <c:pt idx="1744">
                  <c:v>1E-4</c:v>
                </c:pt>
                <c:pt idx="1745">
                  <c:v>1E-4</c:v>
                </c:pt>
                <c:pt idx="1746">
                  <c:v>1E-4</c:v>
                </c:pt>
                <c:pt idx="1747">
                  <c:v>1E-4</c:v>
                </c:pt>
                <c:pt idx="1748">
                  <c:v>1E-4</c:v>
                </c:pt>
                <c:pt idx="1749">
                  <c:v>1E-4</c:v>
                </c:pt>
                <c:pt idx="1750">
                  <c:v>1E-4</c:v>
                </c:pt>
                <c:pt idx="1751">
                  <c:v>1E-4</c:v>
                </c:pt>
                <c:pt idx="1752">
                  <c:v>1E-4</c:v>
                </c:pt>
                <c:pt idx="1753">
                  <c:v>1E-4</c:v>
                </c:pt>
                <c:pt idx="1754">
                  <c:v>1E-4</c:v>
                </c:pt>
                <c:pt idx="1755">
                  <c:v>1E-4</c:v>
                </c:pt>
                <c:pt idx="1756">
                  <c:v>1E-4</c:v>
                </c:pt>
                <c:pt idx="1757">
                  <c:v>1E-4</c:v>
                </c:pt>
                <c:pt idx="1758">
                  <c:v>1E-4</c:v>
                </c:pt>
                <c:pt idx="1759">
                  <c:v>1E-4</c:v>
                </c:pt>
                <c:pt idx="1760">
                  <c:v>1.0001</c:v>
                </c:pt>
                <c:pt idx="1761">
                  <c:v>1E-4</c:v>
                </c:pt>
                <c:pt idx="1762">
                  <c:v>1E-4</c:v>
                </c:pt>
                <c:pt idx="1763">
                  <c:v>1E-4</c:v>
                </c:pt>
                <c:pt idx="1764">
                  <c:v>1E-4</c:v>
                </c:pt>
                <c:pt idx="1765">
                  <c:v>1E-4</c:v>
                </c:pt>
                <c:pt idx="1766">
                  <c:v>1E-4</c:v>
                </c:pt>
                <c:pt idx="1767">
                  <c:v>1E-4</c:v>
                </c:pt>
                <c:pt idx="1768">
                  <c:v>1E-4</c:v>
                </c:pt>
                <c:pt idx="1769">
                  <c:v>1E-4</c:v>
                </c:pt>
                <c:pt idx="1770">
                  <c:v>1E-4</c:v>
                </c:pt>
                <c:pt idx="1771">
                  <c:v>1E-4</c:v>
                </c:pt>
                <c:pt idx="1772">
                  <c:v>1E-4</c:v>
                </c:pt>
                <c:pt idx="1773">
                  <c:v>1E-4</c:v>
                </c:pt>
                <c:pt idx="1774">
                  <c:v>1E-4</c:v>
                </c:pt>
                <c:pt idx="1775">
                  <c:v>1.0001</c:v>
                </c:pt>
                <c:pt idx="1776">
                  <c:v>1E-4</c:v>
                </c:pt>
                <c:pt idx="1777">
                  <c:v>1E-4</c:v>
                </c:pt>
                <c:pt idx="1778">
                  <c:v>1E-4</c:v>
                </c:pt>
                <c:pt idx="1779">
                  <c:v>1E-4</c:v>
                </c:pt>
                <c:pt idx="1780">
                  <c:v>1E-4</c:v>
                </c:pt>
                <c:pt idx="1781">
                  <c:v>1E-4</c:v>
                </c:pt>
                <c:pt idx="1782">
                  <c:v>1E-4</c:v>
                </c:pt>
                <c:pt idx="1783">
                  <c:v>1E-4</c:v>
                </c:pt>
                <c:pt idx="1784">
                  <c:v>1E-4</c:v>
                </c:pt>
                <c:pt idx="1785">
                  <c:v>1E-4</c:v>
                </c:pt>
                <c:pt idx="1786">
                  <c:v>1E-4</c:v>
                </c:pt>
                <c:pt idx="1787">
                  <c:v>1E-4</c:v>
                </c:pt>
                <c:pt idx="1788">
                  <c:v>1E-4</c:v>
                </c:pt>
                <c:pt idx="1789">
                  <c:v>1E-4</c:v>
                </c:pt>
                <c:pt idx="1790">
                  <c:v>1E-4</c:v>
                </c:pt>
                <c:pt idx="1791">
                  <c:v>1E-4</c:v>
                </c:pt>
                <c:pt idx="1792">
                  <c:v>1E-4</c:v>
                </c:pt>
                <c:pt idx="1793">
                  <c:v>1E-4</c:v>
                </c:pt>
                <c:pt idx="1794">
                  <c:v>1E-4</c:v>
                </c:pt>
                <c:pt idx="1795">
                  <c:v>1E-4</c:v>
                </c:pt>
                <c:pt idx="1796">
                  <c:v>1E-4</c:v>
                </c:pt>
                <c:pt idx="1797">
                  <c:v>1E-4</c:v>
                </c:pt>
                <c:pt idx="1798">
                  <c:v>1E-4</c:v>
                </c:pt>
                <c:pt idx="1799">
                  <c:v>1E-4</c:v>
                </c:pt>
                <c:pt idx="1800">
                  <c:v>1E-4</c:v>
                </c:pt>
                <c:pt idx="1801">
                  <c:v>1E-4</c:v>
                </c:pt>
                <c:pt idx="1802">
                  <c:v>1E-4</c:v>
                </c:pt>
                <c:pt idx="1803">
                  <c:v>1E-4</c:v>
                </c:pt>
                <c:pt idx="1804">
                  <c:v>1E-4</c:v>
                </c:pt>
                <c:pt idx="1805">
                  <c:v>1E-4</c:v>
                </c:pt>
                <c:pt idx="1806">
                  <c:v>1.0001</c:v>
                </c:pt>
                <c:pt idx="1807">
                  <c:v>1E-4</c:v>
                </c:pt>
                <c:pt idx="1808">
                  <c:v>1E-4</c:v>
                </c:pt>
                <c:pt idx="1809">
                  <c:v>1.0001</c:v>
                </c:pt>
                <c:pt idx="1810">
                  <c:v>1E-4</c:v>
                </c:pt>
                <c:pt idx="1811">
                  <c:v>1E-4</c:v>
                </c:pt>
                <c:pt idx="1812">
                  <c:v>1E-4</c:v>
                </c:pt>
                <c:pt idx="1813">
                  <c:v>1E-4</c:v>
                </c:pt>
                <c:pt idx="1814">
                  <c:v>1E-4</c:v>
                </c:pt>
                <c:pt idx="1815">
                  <c:v>1E-4</c:v>
                </c:pt>
                <c:pt idx="1816">
                  <c:v>1E-4</c:v>
                </c:pt>
                <c:pt idx="1817">
                  <c:v>1E-4</c:v>
                </c:pt>
                <c:pt idx="1818">
                  <c:v>1E-4</c:v>
                </c:pt>
                <c:pt idx="1819">
                  <c:v>1E-4</c:v>
                </c:pt>
                <c:pt idx="1820">
                  <c:v>1E-4</c:v>
                </c:pt>
                <c:pt idx="1821">
                  <c:v>1.0001</c:v>
                </c:pt>
                <c:pt idx="1822">
                  <c:v>1E-4</c:v>
                </c:pt>
                <c:pt idx="1823">
                  <c:v>1E-4</c:v>
                </c:pt>
                <c:pt idx="1824">
                  <c:v>1E-4</c:v>
                </c:pt>
                <c:pt idx="1825">
                  <c:v>1E-4</c:v>
                </c:pt>
                <c:pt idx="1826">
                  <c:v>1E-4</c:v>
                </c:pt>
                <c:pt idx="1827">
                  <c:v>1E-4</c:v>
                </c:pt>
                <c:pt idx="1828">
                  <c:v>1E-4</c:v>
                </c:pt>
                <c:pt idx="1829">
                  <c:v>1E-4</c:v>
                </c:pt>
                <c:pt idx="1830">
                  <c:v>1E-4</c:v>
                </c:pt>
                <c:pt idx="1831">
                  <c:v>1E-4</c:v>
                </c:pt>
                <c:pt idx="1832">
                  <c:v>1E-4</c:v>
                </c:pt>
                <c:pt idx="1833">
                  <c:v>1.0001</c:v>
                </c:pt>
                <c:pt idx="1834">
                  <c:v>1E-4</c:v>
                </c:pt>
                <c:pt idx="1835">
                  <c:v>1E-4</c:v>
                </c:pt>
                <c:pt idx="1836">
                  <c:v>1.0001</c:v>
                </c:pt>
                <c:pt idx="1837">
                  <c:v>1E-4</c:v>
                </c:pt>
                <c:pt idx="1838">
                  <c:v>1E-4</c:v>
                </c:pt>
                <c:pt idx="1839">
                  <c:v>1E-4</c:v>
                </c:pt>
                <c:pt idx="1840">
                  <c:v>1E-4</c:v>
                </c:pt>
                <c:pt idx="1841">
                  <c:v>1E-4</c:v>
                </c:pt>
                <c:pt idx="1842">
                  <c:v>1E-4</c:v>
                </c:pt>
                <c:pt idx="1843">
                  <c:v>1E-4</c:v>
                </c:pt>
                <c:pt idx="1844">
                  <c:v>1E-4</c:v>
                </c:pt>
                <c:pt idx="1845">
                  <c:v>1E-4</c:v>
                </c:pt>
                <c:pt idx="1846">
                  <c:v>1E-4</c:v>
                </c:pt>
                <c:pt idx="1847">
                  <c:v>1E-4</c:v>
                </c:pt>
                <c:pt idx="1848">
                  <c:v>1E-4</c:v>
                </c:pt>
                <c:pt idx="1849">
                  <c:v>1E-4</c:v>
                </c:pt>
                <c:pt idx="1850">
                  <c:v>1E-4</c:v>
                </c:pt>
                <c:pt idx="1851">
                  <c:v>1E-4</c:v>
                </c:pt>
                <c:pt idx="1852">
                  <c:v>1E-4</c:v>
                </c:pt>
                <c:pt idx="1853">
                  <c:v>1E-4</c:v>
                </c:pt>
                <c:pt idx="1854">
                  <c:v>1E-4</c:v>
                </c:pt>
                <c:pt idx="1855">
                  <c:v>1E-4</c:v>
                </c:pt>
                <c:pt idx="1856">
                  <c:v>1E-4</c:v>
                </c:pt>
                <c:pt idx="1857">
                  <c:v>1E-4</c:v>
                </c:pt>
                <c:pt idx="1858">
                  <c:v>1.0001</c:v>
                </c:pt>
                <c:pt idx="1859">
                  <c:v>1E-4</c:v>
                </c:pt>
                <c:pt idx="1860">
                  <c:v>1E-4</c:v>
                </c:pt>
                <c:pt idx="1861">
                  <c:v>1E-4</c:v>
                </c:pt>
                <c:pt idx="1862">
                  <c:v>1E-4</c:v>
                </c:pt>
                <c:pt idx="1863">
                  <c:v>1E-4</c:v>
                </c:pt>
                <c:pt idx="1864">
                  <c:v>1E-4</c:v>
                </c:pt>
                <c:pt idx="1865">
                  <c:v>1E-4</c:v>
                </c:pt>
                <c:pt idx="1866">
                  <c:v>1E-4</c:v>
                </c:pt>
                <c:pt idx="1867">
                  <c:v>1E-4</c:v>
                </c:pt>
                <c:pt idx="1868">
                  <c:v>1E-4</c:v>
                </c:pt>
                <c:pt idx="1869">
                  <c:v>1E-4</c:v>
                </c:pt>
                <c:pt idx="1870">
                  <c:v>1E-4</c:v>
                </c:pt>
                <c:pt idx="1871">
                  <c:v>1E-4</c:v>
                </c:pt>
                <c:pt idx="1872">
                  <c:v>1E-4</c:v>
                </c:pt>
                <c:pt idx="1873">
                  <c:v>1E-4</c:v>
                </c:pt>
                <c:pt idx="1874">
                  <c:v>1E-4</c:v>
                </c:pt>
                <c:pt idx="1875">
                  <c:v>1E-4</c:v>
                </c:pt>
                <c:pt idx="1876">
                  <c:v>1E-4</c:v>
                </c:pt>
                <c:pt idx="1877">
                  <c:v>1E-4</c:v>
                </c:pt>
                <c:pt idx="1878">
                  <c:v>1.0001</c:v>
                </c:pt>
                <c:pt idx="1879">
                  <c:v>1E-4</c:v>
                </c:pt>
                <c:pt idx="1880">
                  <c:v>1E-4</c:v>
                </c:pt>
                <c:pt idx="1881">
                  <c:v>1E-4</c:v>
                </c:pt>
                <c:pt idx="1882">
                  <c:v>1E-4</c:v>
                </c:pt>
                <c:pt idx="1883">
                  <c:v>1E-4</c:v>
                </c:pt>
                <c:pt idx="1884">
                  <c:v>1E-4</c:v>
                </c:pt>
                <c:pt idx="1885">
                  <c:v>1E-4</c:v>
                </c:pt>
                <c:pt idx="1886">
                  <c:v>1E-4</c:v>
                </c:pt>
                <c:pt idx="1887">
                  <c:v>1E-4</c:v>
                </c:pt>
                <c:pt idx="1888">
                  <c:v>1E-4</c:v>
                </c:pt>
                <c:pt idx="1889">
                  <c:v>1E-4</c:v>
                </c:pt>
                <c:pt idx="1890">
                  <c:v>1E-4</c:v>
                </c:pt>
                <c:pt idx="1891">
                  <c:v>1E-4</c:v>
                </c:pt>
                <c:pt idx="1892">
                  <c:v>1E-4</c:v>
                </c:pt>
                <c:pt idx="1893">
                  <c:v>1E-4</c:v>
                </c:pt>
                <c:pt idx="1894">
                  <c:v>1E-4</c:v>
                </c:pt>
                <c:pt idx="1895">
                  <c:v>1E-4</c:v>
                </c:pt>
                <c:pt idx="1896">
                  <c:v>1E-4</c:v>
                </c:pt>
                <c:pt idx="1897">
                  <c:v>1E-4</c:v>
                </c:pt>
                <c:pt idx="1898">
                  <c:v>1.0001</c:v>
                </c:pt>
                <c:pt idx="1899">
                  <c:v>1E-4</c:v>
                </c:pt>
                <c:pt idx="1900">
                  <c:v>1E-4</c:v>
                </c:pt>
                <c:pt idx="1901">
                  <c:v>1E-4</c:v>
                </c:pt>
                <c:pt idx="1902">
                  <c:v>1E-4</c:v>
                </c:pt>
                <c:pt idx="1903">
                  <c:v>1E-4</c:v>
                </c:pt>
                <c:pt idx="1904">
                  <c:v>1E-4</c:v>
                </c:pt>
                <c:pt idx="1905">
                  <c:v>1E-4</c:v>
                </c:pt>
                <c:pt idx="1906">
                  <c:v>1E-4</c:v>
                </c:pt>
                <c:pt idx="1907">
                  <c:v>1.0001</c:v>
                </c:pt>
                <c:pt idx="1908">
                  <c:v>1E-4</c:v>
                </c:pt>
                <c:pt idx="1909">
                  <c:v>1.0001</c:v>
                </c:pt>
                <c:pt idx="1910">
                  <c:v>1E-4</c:v>
                </c:pt>
                <c:pt idx="1911">
                  <c:v>1.0001</c:v>
                </c:pt>
                <c:pt idx="1912">
                  <c:v>1E-4</c:v>
                </c:pt>
                <c:pt idx="1913">
                  <c:v>1E-4</c:v>
                </c:pt>
                <c:pt idx="1914">
                  <c:v>1E-4</c:v>
                </c:pt>
                <c:pt idx="1915">
                  <c:v>1E-4</c:v>
                </c:pt>
                <c:pt idx="1916">
                  <c:v>1.0001</c:v>
                </c:pt>
                <c:pt idx="1917">
                  <c:v>1.0001</c:v>
                </c:pt>
                <c:pt idx="1918">
                  <c:v>1.0001</c:v>
                </c:pt>
                <c:pt idx="1919">
                  <c:v>1E-4</c:v>
                </c:pt>
                <c:pt idx="1920">
                  <c:v>1E-4</c:v>
                </c:pt>
                <c:pt idx="1921">
                  <c:v>1E-4</c:v>
                </c:pt>
                <c:pt idx="1922">
                  <c:v>1E-4</c:v>
                </c:pt>
                <c:pt idx="1923">
                  <c:v>1E-4</c:v>
                </c:pt>
                <c:pt idx="1924">
                  <c:v>1E-4</c:v>
                </c:pt>
                <c:pt idx="1925">
                  <c:v>1E-4</c:v>
                </c:pt>
                <c:pt idx="1926">
                  <c:v>1E-4</c:v>
                </c:pt>
                <c:pt idx="1927">
                  <c:v>1E-4</c:v>
                </c:pt>
                <c:pt idx="1928">
                  <c:v>1E-4</c:v>
                </c:pt>
                <c:pt idx="1929">
                  <c:v>1E-4</c:v>
                </c:pt>
                <c:pt idx="1930">
                  <c:v>1E-4</c:v>
                </c:pt>
                <c:pt idx="1931">
                  <c:v>1E-4</c:v>
                </c:pt>
                <c:pt idx="1932">
                  <c:v>1E-4</c:v>
                </c:pt>
                <c:pt idx="1933">
                  <c:v>1E-4</c:v>
                </c:pt>
                <c:pt idx="1934">
                  <c:v>1E-4</c:v>
                </c:pt>
                <c:pt idx="1935">
                  <c:v>1E-4</c:v>
                </c:pt>
                <c:pt idx="1936">
                  <c:v>1E-4</c:v>
                </c:pt>
                <c:pt idx="1937">
                  <c:v>1E-4</c:v>
                </c:pt>
                <c:pt idx="1938">
                  <c:v>1E-4</c:v>
                </c:pt>
                <c:pt idx="1939">
                  <c:v>1E-4</c:v>
                </c:pt>
                <c:pt idx="1940">
                  <c:v>1E-4</c:v>
                </c:pt>
                <c:pt idx="1941">
                  <c:v>1E-4</c:v>
                </c:pt>
                <c:pt idx="1942">
                  <c:v>1E-4</c:v>
                </c:pt>
                <c:pt idx="1943">
                  <c:v>1E-4</c:v>
                </c:pt>
                <c:pt idx="1944">
                  <c:v>1E-4</c:v>
                </c:pt>
                <c:pt idx="1945">
                  <c:v>1E-4</c:v>
                </c:pt>
                <c:pt idx="1946">
                  <c:v>1.0001</c:v>
                </c:pt>
                <c:pt idx="1947">
                  <c:v>1E-4</c:v>
                </c:pt>
                <c:pt idx="1948">
                  <c:v>1E-4</c:v>
                </c:pt>
                <c:pt idx="1949">
                  <c:v>1E-4</c:v>
                </c:pt>
                <c:pt idx="1950">
                  <c:v>1E-4</c:v>
                </c:pt>
                <c:pt idx="1951">
                  <c:v>1E-4</c:v>
                </c:pt>
                <c:pt idx="1952">
                  <c:v>1E-4</c:v>
                </c:pt>
                <c:pt idx="1953">
                  <c:v>1E-4</c:v>
                </c:pt>
                <c:pt idx="1954">
                  <c:v>1E-4</c:v>
                </c:pt>
                <c:pt idx="1955">
                  <c:v>1E-4</c:v>
                </c:pt>
                <c:pt idx="1956">
                  <c:v>1E-4</c:v>
                </c:pt>
                <c:pt idx="1957">
                  <c:v>1E-4</c:v>
                </c:pt>
                <c:pt idx="1958">
                  <c:v>1E-4</c:v>
                </c:pt>
                <c:pt idx="1959">
                  <c:v>1E-4</c:v>
                </c:pt>
                <c:pt idx="1960">
                  <c:v>1E-4</c:v>
                </c:pt>
                <c:pt idx="1961">
                  <c:v>1E-4</c:v>
                </c:pt>
                <c:pt idx="1962">
                  <c:v>1E-4</c:v>
                </c:pt>
                <c:pt idx="1963">
                  <c:v>1.0001</c:v>
                </c:pt>
                <c:pt idx="1964">
                  <c:v>1E-4</c:v>
                </c:pt>
                <c:pt idx="1965">
                  <c:v>1E-4</c:v>
                </c:pt>
                <c:pt idx="1966">
                  <c:v>1E-4</c:v>
                </c:pt>
                <c:pt idx="1967">
                  <c:v>1E-4</c:v>
                </c:pt>
                <c:pt idx="1968">
                  <c:v>1E-4</c:v>
                </c:pt>
                <c:pt idx="1969">
                  <c:v>1E-4</c:v>
                </c:pt>
                <c:pt idx="1970">
                  <c:v>1E-4</c:v>
                </c:pt>
                <c:pt idx="1971">
                  <c:v>1E-4</c:v>
                </c:pt>
                <c:pt idx="1972">
                  <c:v>1E-4</c:v>
                </c:pt>
                <c:pt idx="1973">
                  <c:v>1E-4</c:v>
                </c:pt>
                <c:pt idx="1974">
                  <c:v>1.0001</c:v>
                </c:pt>
                <c:pt idx="1975">
                  <c:v>1.0001</c:v>
                </c:pt>
                <c:pt idx="1976">
                  <c:v>1E-4</c:v>
                </c:pt>
                <c:pt idx="1977">
                  <c:v>2.0001000000000002</c:v>
                </c:pt>
                <c:pt idx="1978">
                  <c:v>5.0000999999999998</c:v>
                </c:pt>
                <c:pt idx="1979">
                  <c:v>2.0001000000000002</c:v>
                </c:pt>
                <c:pt idx="1980">
                  <c:v>1.0001</c:v>
                </c:pt>
                <c:pt idx="1981">
                  <c:v>1E-4</c:v>
                </c:pt>
                <c:pt idx="1982">
                  <c:v>1E-4</c:v>
                </c:pt>
                <c:pt idx="1983">
                  <c:v>1E-4</c:v>
                </c:pt>
                <c:pt idx="1984">
                  <c:v>1E-4</c:v>
                </c:pt>
                <c:pt idx="1985">
                  <c:v>1E-4</c:v>
                </c:pt>
                <c:pt idx="1986">
                  <c:v>1E-4</c:v>
                </c:pt>
                <c:pt idx="1987">
                  <c:v>1E-4</c:v>
                </c:pt>
                <c:pt idx="1988">
                  <c:v>1E-4</c:v>
                </c:pt>
                <c:pt idx="1989">
                  <c:v>1E-4</c:v>
                </c:pt>
                <c:pt idx="1990">
                  <c:v>1E-4</c:v>
                </c:pt>
                <c:pt idx="1991">
                  <c:v>1E-4</c:v>
                </c:pt>
                <c:pt idx="1992">
                  <c:v>1E-4</c:v>
                </c:pt>
                <c:pt idx="1993">
                  <c:v>1E-4</c:v>
                </c:pt>
                <c:pt idx="1994">
                  <c:v>1E-4</c:v>
                </c:pt>
                <c:pt idx="1995">
                  <c:v>1E-4</c:v>
                </c:pt>
                <c:pt idx="1996">
                  <c:v>1E-4</c:v>
                </c:pt>
                <c:pt idx="1997">
                  <c:v>1E-4</c:v>
                </c:pt>
                <c:pt idx="1998">
                  <c:v>1E-4</c:v>
                </c:pt>
                <c:pt idx="1999">
                  <c:v>1E-4</c:v>
                </c:pt>
                <c:pt idx="2000">
                  <c:v>1E-4</c:v>
                </c:pt>
                <c:pt idx="2001">
                  <c:v>1E-4</c:v>
                </c:pt>
                <c:pt idx="2002">
                  <c:v>1E-4</c:v>
                </c:pt>
                <c:pt idx="2003">
                  <c:v>1E-4</c:v>
                </c:pt>
                <c:pt idx="2004">
                  <c:v>1.0001</c:v>
                </c:pt>
                <c:pt idx="2005">
                  <c:v>1E-4</c:v>
                </c:pt>
                <c:pt idx="2006">
                  <c:v>1E-4</c:v>
                </c:pt>
                <c:pt idx="2007">
                  <c:v>1E-4</c:v>
                </c:pt>
                <c:pt idx="2008">
                  <c:v>1E-4</c:v>
                </c:pt>
                <c:pt idx="2009">
                  <c:v>1E-4</c:v>
                </c:pt>
                <c:pt idx="2010">
                  <c:v>1E-4</c:v>
                </c:pt>
                <c:pt idx="2011">
                  <c:v>1E-4</c:v>
                </c:pt>
                <c:pt idx="2012">
                  <c:v>1E-4</c:v>
                </c:pt>
                <c:pt idx="2013">
                  <c:v>1E-4</c:v>
                </c:pt>
                <c:pt idx="2014">
                  <c:v>1E-4</c:v>
                </c:pt>
                <c:pt idx="2015">
                  <c:v>1E-4</c:v>
                </c:pt>
                <c:pt idx="2016">
                  <c:v>1.0001</c:v>
                </c:pt>
                <c:pt idx="2017">
                  <c:v>1E-4</c:v>
                </c:pt>
                <c:pt idx="2018">
                  <c:v>1E-4</c:v>
                </c:pt>
                <c:pt idx="2019">
                  <c:v>1E-4</c:v>
                </c:pt>
                <c:pt idx="2020">
                  <c:v>1E-4</c:v>
                </c:pt>
                <c:pt idx="2021">
                  <c:v>1E-4</c:v>
                </c:pt>
                <c:pt idx="2022">
                  <c:v>1E-4</c:v>
                </c:pt>
                <c:pt idx="2023">
                  <c:v>1E-4</c:v>
                </c:pt>
                <c:pt idx="2024">
                  <c:v>1E-4</c:v>
                </c:pt>
                <c:pt idx="2025">
                  <c:v>1E-4</c:v>
                </c:pt>
                <c:pt idx="2026">
                  <c:v>1.0001</c:v>
                </c:pt>
                <c:pt idx="2027">
                  <c:v>1E-4</c:v>
                </c:pt>
                <c:pt idx="2028">
                  <c:v>1E-4</c:v>
                </c:pt>
                <c:pt idx="2029">
                  <c:v>1E-4</c:v>
                </c:pt>
                <c:pt idx="2030">
                  <c:v>1E-4</c:v>
                </c:pt>
                <c:pt idx="2031">
                  <c:v>1E-4</c:v>
                </c:pt>
                <c:pt idx="2032">
                  <c:v>1E-4</c:v>
                </c:pt>
                <c:pt idx="2033">
                  <c:v>1E-4</c:v>
                </c:pt>
                <c:pt idx="2034">
                  <c:v>1E-4</c:v>
                </c:pt>
                <c:pt idx="2035">
                  <c:v>1.0001</c:v>
                </c:pt>
                <c:pt idx="2036">
                  <c:v>1E-4</c:v>
                </c:pt>
                <c:pt idx="2037">
                  <c:v>1E-4</c:v>
                </c:pt>
                <c:pt idx="2038">
                  <c:v>1E-4</c:v>
                </c:pt>
                <c:pt idx="2039">
                  <c:v>1E-4</c:v>
                </c:pt>
                <c:pt idx="2040">
                  <c:v>1E-4</c:v>
                </c:pt>
                <c:pt idx="2041">
                  <c:v>1E-4</c:v>
                </c:pt>
                <c:pt idx="2042">
                  <c:v>1E-4</c:v>
                </c:pt>
                <c:pt idx="2043">
                  <c:v>1E-4</c:v>
                </c:pt>
                <c:pt idx="2044">
                  <c:v>1E-4</c:v>
                </c:pt>
                <c:pt idx="2045">
                  <c:v>1E-4</c:v>
                </c:pt>
                <c:pt idx="2046">
                  <c:v>1E-4</c:v>
                </c:pt>
                <c:pt idx="2047">
                  <c:v>1E-4</c:v>
                </c:pt>
                <c:pt idx="2048">
                  <c:v>1E-4</c:v>
                </c:pt>
                <c:pt idx="2049">
                  <c:v>1E-4</c:v>
                </c:pt>
                <c:pt idx="2050">
                  <c:v>1E-4</c:v>
                </c:pt>
                <c:pt idx="2051">
                  <c:v>1E-4</c:v>
                </c:pt>
                <c:pt idx="2052">
                  <c:v>1E-4</c:v>
                </c:pt>
                <c:pt idx="2053">
                  <c:v>1E-4</c:v>
                </c:pt>
                <c:pt idx="2054">
                  <c:v>1E-4</c:v>
                </c:pt>
                <c:pt idx="2055">
                  <c:v>1E-4</c:v>
                </c:pt>
                <c:pt idx="2056">
                  <c:v>1E-4</c:v>
                </c:pt>
                <c:pt idx="2057">
                  <c:v>1E-4</c:v>
                </c:pt>
                <c:pt idx="2058">
                  <c:v>1E-4</c:v>
                </c:pt>
                <c:pt idx="2059">
                  <c:v>1E-4</c:v>
                </c:pt>
                <c:pt idx="2060">
                  <c:v>1E-4</c:v>
                </c:pt>
                <c:pt idx="2061">
                  <c:v>1E-4</c:v>
                </c:pt>
                <c:pt idx="2062">
                  <c:v>1E-4</c:v>
                </c:pt>
                <c:pt idx="2063">
                  <c:v>1E-4</c:v>
                </c:pt>
                <c:pt idx="2064">
                  <c:v>1E-4</c:v>
                </c:pt>
                <c:pt idx="2065">
                  <c:v>1E-4</c:v>
                </c:pt>
                <c:pt idx="2066">
                  <c:v>1E-4</c:v>
                </c:pt>
                <c:pt idx="2067">
                  <c:v>1E-4</c:v>
                </c:pt>
                <c:pt idx="2068">
                  <c:v>1E-4</c:v>
                </c:pt>
                <c:pt idx="2069">
                  <c:v>1E-4</c:v>
                </c:pt>
                <c:pt idx="2070">
                  <c:v>1E-4</c:v>
                </c:pt>
                <c:pt idx="2071">
                  <c:v>1E-4</c:v>
                </c:pt>
                <c:pt idx="2072">
                  <c:v>1E-4</c:v>
                </c:pt>
                <c:pt idx="2073">
                  <c:v>1E-4</c:v>
                </c:pt>
                <c:pt idx="2074">
                  <c:v>1.0001</c:v>
                </c:pt>
                <c:pt idx="2075">
                  <c:v>1E-4</c:v>
                </c:pt>
                <c:pt idx="2076">
                  <c:v>1E-4</c:v>
                </c:pt>
                <c:pt idx="2077">
                  <c:v>1E-4</c:v>
                </c:pt>
                <c:pt idx="2078">
                  <c:v>1E-4</c:v>
                </c:pt>
                <c:pt idx="2079">
                  <c:v>1E-4</c:v>
                </c:pt>
                <c:pt idx="2080">
                  <c:v>1E-4</c:v>
                </c:pt>
                <c:pt idx="2081">
                  <c:v>1E-4</c:v>
                </c:pt>
                <c:pt idx="2082">
                  <c:v>1E-4</c:v>
                </c:pt>
                <c:pt idx="2083">
                  <c:v>1E-4</c:v>
                </c:pt>
                <c:pt idx="2084">
                  <c:v>1E-4</c:v>
                </c:pt>
                <c:pt idx="2085">
                  <c:v>1E-4</c:v>
                </c:pt>
                <c:pt idx="2086">
                  <c:v>1E-4</c:v>
                </c:pt>
                <c:pt idx="2087">
                  <c:v>1E-4</c:v>
                </c:pt>
                <c:pt idx="2088">
                  <c:v>1E-4</c:v>
                </c:pt>
                <c:pt idx="2089">
                  <c:v>1E-4</c:v>
                </c:pt>
                <c:pt idx="2090">
                  <c:v>1E-4</c:v>
                </c:pt>
                <c:pt idx="2091">
                  <c:v>1E-4</c:v>
                </c:pt>
                <c:pt idx="2092">
                  <c:v>1E-4</c:v>
                </c:pt>
                <c:pt idx="2093">
                  <c:v>1E-4</c:v>
                </c:pt>
                <c:pt idx="2094">
                  <c:v>1E-4</c:v>
                </c:pt>
                <c:pt idx="2095">
                  <c:v>1E-4</c:v>
                </c:pt>
                <c:pt idx="2096">
                  <c:v>1E-4</c:v>
                </c:pt>
                <c:pt idx="2097">
                  <c:v>1E-4</c:v>
                </c:pt>
                <c:pt idx="2098">
                  <c:v>1E-4</c:v>
                </c:pt>
                <c:pt idx="2099">
                  <c:v>1E-4</c:v>
                </c:pt>
                <c:pt idx="2100">
                  <c:v>1E-4</c:v>
                </c:pt>
                <c:pt idx="2101">
                  <c:v>1E-4</c:v>
                </c:pt>
                <c:pt idx="2102">
                  <c:v>1E-4</c:v>
                </c:pt>
                <c:pt idx="2103">
                  <c:v>1E-4</c:v>
                </c:pt>
                <c:pt idx="2104">
                  <c:v>1E-4</c:v>
                </c:pt>
                <c:pt idx="2105">
                  <c:v>1E-4</c:v>
                </c:pt>
                <c:pt idx="2106">
                  <c:v>26.0001</c:v>
                </c:pt>
                <c:pt idx="2107">
                  <c:v>7.0000999999999998</c:v>
                </c:pt>
                <c:pt idx="2108">
                  <c:v>1E-4</c:v>
                </c:pt>
                <c:pt idx="2109">
                  <c:v>1E-4</c:v>
                </c:pt>
                <c:pt idx="2110">
                  <c:v>1E-4</c:v>
                </c:pt>
                <c:pt idx="2111">
                  <c:v>1E-4</c:v>
                </c:pt>
                <c:pt idx="2112">
                  <c:v>1E-4</c:v>
                </c:pt>
                <c:pt idx="2113">
                  <c:v>1E-4</c:v>
                </c:pt>
                <c:pt idx="2114">
                  <c:v>1E-4</c:v>
                </c:pt>
                <c:pt idx="2115">
                  <c:v>1.0001</c:v>
                </c:pt>
                <c:pt idx="2116">
                  <c:v>1.0001</c:v>
                </c:pt>
                <c:pt idx="2117">
                  <c:v>1E-4</c:v>
                </c:pt>
                <c:pt idx="2118">
                  <c:v>1.0001</c:v>
                </c:pt>
                <c:pt idx="2119">
                  <c:v>1E-4</c:v>
                </c:pt>
                <c:pt idx="2120">
                  <c:v>1.0001</c:v>
                </c:pt>
                <c:pt idx="2121">
                  <c:v>1E-4</c:v>
                </c:pt>
                <c:pt idx="2122">
                  <c:v>1E-4</c:v>
                </c:pt>
                <c:pt idx="2123">
                  <c:v>1E-4</c:v>
                </c:pt>
                <c:pt idx="2124">
                  <c:v>1.0001</c:v>
                </c:pt>
                <c:pt idx="2125">
                  <c:v>1E-4</c:v>
                </c:pt>
                <c:pt idx="2126">
                  <c:v>1E-4</c:v>
                </c:pt>
                <c:pt idx="2127">
                  <c:v>1E-4</c:v>
                </c:pt>
                <c:pt idx="2128">
                  <c:v>1E-4</c:v>
                </c:pt>
                <c:pt idx="2129">
                  <c:v>1E-4</c:v>
                </c:pt>
                <c:pt idx="2130">
                  <c:v>1E-4</c:v>
                </c:pt>
                <c:pt idx="2131">
                  <c:v>1.0001</c:v>
                </c:pt>
                <c:pt idx="2132">
                  <c:v>1E-4</c:v>
                </c:pt>
                <c:pt idx="2133">
                  <c:v>1E-4</c:v>
                </c:pt>
                <c:pt idx="2134">
                  <c:v>1E-4</c:v>
                </c:pt>
                <c:pt idx="2135">
                  <c:v>1E-4</c:v>
                </c:pt>
                <c:pt idx="2136">
                  <c:v>1.0001</c:v>
                </c:pt>
                <c:pt idx="2137">
                  <c:v>1E-4</c:v>
                </c:pt>
                <c:pt idx="2138">
                  <c:v>1E-4</c:v>
                </c:pt>
                <c:pt idx="2139">
                  <c:v>1E-4</c:v>
                </c:pt>
                <c:pt idx="2140">
                  <c:v>1E-4</c:v>
                </c:pt>
                <c:pt idx="2141">
                  <c:v>1.0001</c:v>
                </c:pt>
                <c:pt idx="2142">
                  <c:v>1E-4</c:v>
                </c:pt>
                <c:pt idx="2143">
                  <c:v>1E-4</c:v>
                </c:pt>
                <c:pt idx="2144">
                  <c:v>2.0001000000000002</c:v>
                </c:pt>
                <c:pt idx="2145">
                  <c:v>1E-4</c:v>
                </c:pt>
                <c:pt idx="2146">
                  <c:v>1.0001</c:v>
                </c:pt>
                <c:pt idx="2147">
                  <c:v>1.0001</c:v>
                </c:pt>
                <c:pt idx="2148">
                  <c:v>1E-4</c:v>
                </c:pt>
                <c:pt idx="2149">
                  <c:v>1E-4</c:v>
                </c:pt>
                <c:pt idx="2150">
                  <c:v>1E-4</c:v>
                </c:pt>
                <c:pt idx="2151">
                  <c:v>1.0001</c:v>
                </c:pt>
                <c:pt idx="2152">
                  <c:v>1E-4</c:v>
                </c:pt>
                <c:pt idx="2153">
                  <c:v>1.0001</c:v>
                </c:pt>
                <c:pt idx="2154">
                  <c:v>1.0001</c:v>
                </c:pt>
                <c:pt idx="2155">
                  <c:v>1.0001</c:v>
                </c:pt>
                <c:pt idx="2156">
                  <c:v>3.0001000000000002</c:v>
                </c:pt>
                <c:pt idx="2157">
                  <c:v>1E-4</c:v>
                </c:pt>
                <c:pt idx="2158">
                  <c:v>1E-4</c:v>
                </c:pt>
                <c:pt idx="2159">
                  <c:v>1.0001</c:v>
                </c:pt>
                <c:pt idx="2160">
                  <c:v>1E-4</c:v>
                </c:pt>
                <c:pt idx="2161">
                  <c:v>1E-4</c:v>
                </c:pt>
                <c:pt idx="2162">
                  <c:v>1E-4</c:v>
                </c:pt>
                <c:pt idx="2163">
                  <c:v>1.0001</c:v>
                </c:pt>
                <c:pt idx="2164">
                  <c:v>1E-4</c:v>
                </c:pt>
                <c:pt idx="2165">
                  <c:v>1E-4</c:v>
                </c:pt>
                <c:pt idx="2166">
                  <c:v>1E-4</c:v>
                </c:pt>
                <c:pt idx="2167">
                  <c:v>1E-4</c:v>
                </c:pt>
                <c:pt idx="2168">
                  <c:v>1E-4</c:v>
                </c:pt>
                <c:pt idx="2169">
                  <c:v>1E-4</c:v>
                </c:pt>
                <c:pt idx="2170">
                  <c:v>1E-4</c:v>
                </c:pt>
                <c:pt idx="2171">
                  <c:v>1E-4</c:v>
                </c:pt>
                <c:pt idx="2172">
                  <c:v>1E-4</c:v>
                </c:pt>
                <c:pt idx="2173">
                  <c:v>1E-4</c:v>
                </c:pt>
                <c:pt idx="2174">
                  <c:v>1E-4</c:v>
                </c:pt>
                <c:pt idx="2175">
                  <c:v>1E-4</c:v>
                </c:pt>
                <c:pt idx="2176">
                  <c:v>1E-4</c:v>
                </c:pt>
                <c:pt idx="2177">
                  <c:v>1E-4</c:v>
                </c:pt>
                <c:pt idx="2178">
                  <c:v>1E-4</c:v>
                </c:pt>
                <c:pt idx="2179">
                  <c:v>1E-4</c:v>
                </c:pt>
                <c:pt idx="2180">
                  <c:v>1E-4</c:v>
                </c:pt>
                <c:pt idx="2181">
                  <c:v>1E-4</c:v>
                </c:pt>
                <c:pt idx="2182">
                  <c:v>1E-4</c:v>
                </c:pt>
                <c:pt idx="2183">
                  <c:v>1E-4</c:v>
                </c:pt>
                <c:pt idx="2184">
                  <c:v>1E-4</c:v>
                </c:pt>
                <c:pt idx="2185">
                  <c:v>1E-4</c:v>
                </c:pt>
                <c:pt idx="2186">
                  <c:v>1E-4</c:v>
                </c:pt>
                <c:pt idx="2187">
                  <c:v>1E-4</c:v>
                </c:pt>
                <c:pt idx="2188">
                  <c:v>1E-4</c:v>
                </c:pt>
                <c:pt idx="2189">
                  <c:v>1.0001</c:v>
                </c:pt>
                <c:pt idx="2190">
                  <c:v>1E-4</c:v>
                </c:pt>
                <c:pt idx="2191">
                  <c:v>1E-4</c:v>
                </c:pt>
                <c:pt idx="2192">
                  <c:v>1E-4</c:v>
                </c:pt>
                <c:pt idx="2193">
                  <c:v>1E-4</c:v>
                </c:pt>
                <c:pt idx="2194">
                  <c:v>1E-4</c:v>
                </c:pt>
                <c:pt idx="2195">
                  <c:v>1E-4</c:v>
                </c:pt>
                <c:pt idx="2196">
                  <c:v>1E-4</c:v>
                </c:pt>
                <c:pt idx="2197">
                  <c:v>1.0001</c:v>
                </c:pt>
                <c:pt idx="2198">
                  <c:v>1E-4</c:v>
                </c:pt>
                <c:pt idx="2199">
                  <c:v>1E-4</c:v>
                </c:pt>
                <c:pt idx="2200">
                  <c:v>1E-4</c:v>
                </c:pt>
                <c:pt idx="2201">
                  <c:v>1E-4</c:v>
                </c:pt>
                <c:pt idx="2202">
                  <c:v>1E-4</c:v>
                </c:pt>
                <c:pt idx="2203">
                  <c:v>1.0001</c:v>
                </c:pt>
                <c:pt idx="2204">
                  <c:v>1.0001</c:v>
                </c:pt>
                <c:pt idx="2205">
                  <c:v>1E-4</c:v>
                </c:pt>
                <c:pt idx="2206">
                  <c:v>1E-4</c:v>
                </c:pt>
                <c:pt idx="2207">
                  <c:v>1E-4</c:v>
                </c:pt>
                <c:pt idx="2208">
                  <c:v>1.0001</c:v>
                </c:pt>
                <c:pt idx="2209">
                  <c:v>1E-4</c:v>
                </c:pt>
                <c:pt idx="2210">
                  <c:v>1E-4</c:v>
                </c:pt>
                <c:pt idx="2211">
                  <c:v>1E-4</c:v>
                </c:pt>
                <c:pt idx="2212">
                  <c:v>1E-4</c:v>
                </c:pt>
                <c:pt idx="2213">
                  <c:v>1E-4</c:v>
                </c:pt>
                <c:pt idx="2214">
                  <c:v>1E-4</c:v>
                </c:pt>
                <c:pt idx="2215">
                  <c:v>1.0001</c:v>
                </c:pt>
                <c:pt idx="2216">
                  <c:v>1E-4</c:v>
                </c:pt>
                <c:pt idx="2217">
                  <c:v>1.0001</c:v>
                </c:pt>
                <c:pt idx="2218">
                  <c:v>2.0001000000000002</c:v>
                </c:pt>
                <c:pt idx="2219">
                  <c:v>1.0001</c:v>
                </c:pt>
                <c:pt idx="2220">
                  <c:v>1E-4</c:v>
                </c:pt>
                <c:pt idx="2221">
                  <c:v>1E-4</c:v>
                </c:pt>
                <c:pt idx="2222">
                  <c:v>1E-4</c:v>
                </c:pt>
                <c:pt idx="2223">
                  <c:v>1E-4</c:v>
                </c:pt>
                <c:pt idx="2224">
                  <c:v>1E-4</c:v>
                </c:pt>
                <c:pt idx="2225">
                  <c:v>1.0001</c:v>
                </c:pt>
                <c:pt idx="2226">
                  <c:v>9.0000999999999998</c:v>
                </c:pt>
                <c:pt idx="2227">
                  <c:v>1.0001</c:v>
                </c:pt>
                <c:pt idx="2228">
                  <c:v>1E-4</c:v>
                </c:pt>
                <c:pt idx="2229">
                  <c:v>1E-4</c:v>
                </c:pt>
                <c:pt idx="2230">
                  <c:v>2.0001000000000002</c:v>
                </c:pt>
                <c:pt idx="2231">
                  <c:v>1E-4</c:v>
                </c:pt>
                <c:pt idx="2232">
                  <c:v>1E-4</c:v>
                </c:pt>
                <c:pt idx="2233">
                  <c:v>1E-4</c:v>
                </c:pt>
                <c:pt idx="2234">
                  <c:v>1E-4</c:v>
                </c:pt>
                <c:pt idx="2235">
                  <c:v>1.0001</c:v>
                </c:pt>
                <c:pt idx="2236">
                  <c:v>1E-4</c:v>
                </c:pt>
                <c:pt idx="2237">
                  <c:v>1E-4</c:v>
                </c:pt>
                <c:pt idx="2238">
                  <c:v>1E-4</c:v>
                </c:pt>
                <c:pt idx="2239">
                  <c:v>1E-4</c:v>
                </c:pt>
                <c:pt idx="2240">
                  <c:v>1E-4</c:v>
                </c:pt>
                <c:pt idx="2241">
                  <c:v>1E-4</c:v>
                </c:pt>
                <c:pt idx="2242">
                  <c:v>1E-4</c:v>
                </c:pt>
                <c:pt idx="2243">
                  <c:v>1E-4</c:v>
                </c:pt>
                <c:pt idx="2244">
                  <c:v>1E-4</c:v>
                </c:pt>
                <c:pt idx="2245">
                  <c:v>1E-4</c:v>
                </c:pt>
                <c:pt idx="2246">
                  <c:v>1.0001</c:v>
                </c:pt>
                <c:pt idx="2247">
                  <c:v>1E-4</c:v>
                </c:pt>
                <c:pt idx="2248">
                  <c:v>1E-4</c:v>
                </c:pt>
                <c:pt idx="2249">
                  <c:v>1E-4</c:v>
                </c:pt>
                <c:pt idx="2250">
                  <c:v>1E-4</c:v>
                </c:pt>
                <c:pt idx="2251">
                  <c:v>1E-4</c:v>
                </c:pt>
                <c:pt idx="2252">
                  <c:v>1E-4</c:v>
                </c:pt>
                <c:pt idx="2253">
                  <c:v>1.0001</c:v>
                </c:pt>
                <c:pt idx="2254">
                  <c:v>1E-4</c:v>
                </c:pt>
                <c:pt idx="2255">
                  <c:v>1E-4</c:v>
                </c:pt>
                <c:pt idx="2256">
                  <c:v>1E-4</c:v>
                </c:pt>
                <c:pt idx="2257">
                  <c:v>1E-4</c:v>
                </c:pt>
                <c:pt idx="2258">
                  <c:v>1E-4</c:v>
                </c:pt>
                <c:pt idx="2259">
                  <c:v>1E-4</c:v>
                </c:pt>
                <c:pt idx="2260">
                  <c:v>1E-4</c:v>
                </c:pt>
                <c:pt idx="2261">
                  <c:v>1E-4</c:v>
                </c:pt>
                <c:pt idx="2262">
                  <c:v>1E-4</c:v>
                </c:pt>
                <c:pt idx="2263">
                  <c:v>1E-4</c:v>
                </c:pt>
                <c:pt idx="2264">
                  <c:v>1.0001</c:v>
                </c:pt>
                <c:pt idx="2265">
                  <c:v>1E-4</c:v>
                </c:pt>
                <c:pt idx="2266">
                  <c:v>1E-4</c:v>
                </c:pt>
                <c:pt idx="2267">
                  <c:v>1E-4</c:v>
                </c:pt>
                <c:pt idx="2268">
                  <c:v>1.0001</c:v>
                </c:pt>
                <c:pt idx="2269">
                  <c:v>1E-4</c:v>
                </c:pt>
                <c:pt idx="2270">
                  <c:v>1E-4</c:v>
                </c:pt>
                <c:pt idx="2271">
                  <c:v>1E-4</c:v>
                </c:pt>
                <c:pt idx="2272">
                  <c:v>1E-4</c:v>
                </c:pt>
                <c:pt idx="2273">
                  <c:v>1E-4</c:v>
                </c:pt>
                <c:pt idx="2274">
                  <c:v>1E-4</c:v>
                </c:pt>
                <c:pt idx="2275">
                  <c:v>1.0001</c:v>
                </c:pt>
                <c:pt idx="2276">
                  <c:v>1E-4</c:v>
                </c:pt>
                <c:pt idx="2277">
                  <c:v>1E-4</c:v>
                </c:pt>
                <c:pt idx="2278">
                  <c:v>1E-4</c:v>
                </c:pt>
                <c:pt idx="2279">
                  <c:v>1E-4</c:v>
                </c:pt>
                <c:pt idx="2280">
                  <c:v>1E-4</c:v>
                </c:pt>
                <c:pt idx="2281">
                  <c:v>1E-4</c:v>
                </c:pt>
                <c:pt idx="2282">
                  <c:v>1E-4</c:v>
                </c:pt>
                <c:pt idx="2283">
                  <c:v>1E-4</c:v>
                </c:pt>
                <c:pt idx="2284">
                  <c:v>1E-4</c:v>
                </c:pt>
                <c:pt idx="2285">
                  <c:v>1E-4</c:v>
                </c:pt>
                <c:pt idx="2286">
                  <c:v>1E-4</c:v>
                </c:pt>
                <c:pt idx="2287">
                  <c:v>1E-4</c:v>
                </c:pt>
                <c:pt idx="2288">
                  <c:v>1E-4</c:v>
                </c:pt>
                <c:pt idx="2289">
                  <c:v>1E-4</c:v>
                </c:pt>
                <c:pt idx="2290">
                  <c:v>1E-4</c:v>
                </c:pt>
                <c:pt idx="2291">
                  <c:v>1E-4</c:v>
                </c:pt>
                <c:pt idx="2292">
                  <c:v>1.0001</c:v>
                </c:pt>
                <c:pt idx="2293">
                  <c:v>1E-4</c:v>
                </c:pt>
                <c:pt idx="2294">
                  <c:v>1E-4</c:v>
                </c:pt>
                <c:pt idx="2295">
                  <c:v>1E-4</c:v>
                </c:pt>
                <c:pt idx="2296">
                  <c:v>1E-4</c:v>
                </c:pt>
                <c:pt idx="2297">
                  <c:v>1E-4</c:v>
                </c:pt>
                <c:pt idx="2298">
                  <c:v>1E-4</c:v>
                </c:pt>
                <c:pt idx="2299">
                  <c:v>1E-4</c:v>
                </c:pt>
                <c:pt idx="2300">
                  <c:v>1E-4</c:v>
                </c:pt>
                <c:pt idx="2301">
                  <c:v>1E-4</c:v>
                </c:pt>
                <c:pt idx="2302">
                  <c:v>1E-4</c:v>
                </c:pt>
                <c:pt idx="2303">
                  <c:v>1E-4</c:v>
                </c:pt>
                <c:pt idx="2304">
                  <c:v>1E-4</c:v>
                </c:pt>
                <c:pt idx="2305">
                  <c:v>1E-4</c:v>
                </c:pt>
                <c:pt idx="2306">
                  <c:v>1E-4</c:v>
                </c:pt>
                <c:pt idx="2307">
                  <c:v>1E-4</c:v>
                </c:pt>
                <c:pt idx="2308">
                  <c:v>1E-4</c:v>
                </c:pt>
                <c:pt idx="2309">
                  <c:v>1E-4</c:v>
                </c:pt>
                <c:pt idx="2310">
                  <c:v>1.0001</c:v>
                </c:pt>
                <c:pt idx="2311">
                  <c:v>1E-4</c:v>
                </c:pt>
                <c:pt idx="2312">
                  <c:v>1E-4</c:v>
                </c:pt>
                <c:pt idx="2313">
                  <c:v>1E-4</c:v>
                </c:pt>
                <c:pt idx="2314">
                  <c:v>1E-4</c:v>
                </c:pt>
                <c:pt idx="2315">
                  <c:v>1E-4</c:v>
                </c:pt>
                <c:pt idx="2316">
                  <c:v>1E-4</c:v>
                </c:pt>
                <c:pt idx="2317">
                  <c:v>1E-4</c:v>
                </c:pt>
                <c:pt idx="2318">
                  <c:v>1E-4</c:v>
                </c:pt>
                <c:pt idx="2319">
                  <c:v>1E-4</c:v>
                </c:pt>
                <c:pt idx="2320">
                  <c:v>1E-4</c:v>
                </c:pt>
                <c:pt idx="2321">
                  <c:v>1E-4</c:v>
                </c:pt>
                <c:pt idx="2322">
                  <c:v>1E-4</c:v>
                </c:pt>
                <c:pt idx="2323">
                  <c:v>1E-4</c:v>
                </c:pt>
                <c:pt idx="2324">
                  <c:v>1E-4</c:v>
                </c:pt>
                <c:pt idx="2325">
                  <c:v>1E-4</c:v>
                </c:pt>
                <c:pt idx="2326">
                  <c:v>1E-4</c:v>
                </c:pt>
                <c:pt idx="2327">
                  <c:v>1E-4</c:v>
                </c:pt>
                <c:pt idx="2328">
                  <c:v>1E-4</c:v>
                </c:pt>
                <c:pt idx="2329">
                  <c:v>1E-4</c:v>
                </c:pt>
                <c:pt idx="2330">
                  <c:v>1E-4</c:v>
                </c:pt>
                <c:pt idx="2331">
                  <c:v>1E-4</c:v>
                </c:pt>
                <c:pt idx="2332">
                  <c:v>1E-4</c:v>
                </c:pt>
                <c:pt idx="2333">
                  <c:v>1E-4</c:v>
                </c:pt>
                <c:pt idx="2334">
                  <c:v>1.0001</c:v>
                </c:pt>
                <c:pt idx="2335">
                  <c:v>1E-4</c:v>
                </c:pt>
                <c:pt idx="2336">
                  <c:v>1.0001</c:v>
                </c:pt>
                <c:pt idx="2337">
                  <c:v>1.0001</c:v>
                </c:pt>
                <c:pt idx="2338">
                  <c:v>1E-4</c:v>
                </c:pt>
                <c:pt idx="2339">
                  <c:v>1E-4</c:v>
                </c:pt>
                <c:pt idx="2340">
                  <c:v>1.0001</c:v>
                </c:pt>
                <c:pt idx="2341">
                  <c:v>1E-4</c:v>
                </c:pt>
                <c:pt idx="2342">
                  <c:v>1E-4</c:v>
                </c:pt>
                <c:pt idx="2343">
                  <c:v>1E-4</c:v>
                </c:pt>
                <c:pt idx="2344">
                  <c:v>1E-4</c:v>
                </c:pt>
                <c:pt idx="2345">
                  <c:v>1E-4</c:v>
                </c:pt>
                <c:pt idx="2346">
                  <c:v>3.0001000000000002</c:v>
                </c:pt>
                <c:pt idx="2347">
                  <c:v>6.0000999999999998</c:v>
                </c:pt>
                <c:pt idx="2348">
                  <c:v>1E-4</c:v>
                </c:pt>
                <c:pt idx="2349">
                  <c:v>4.0000999999999998</c:v>
                </c:pt>
                <c:pt idx="2350">
                  <c:v>5.0000999999999998</c:v>
                </c:pt>
                <c:pt idx="2351">
                  <c:v>1E-4</c:v>
                </c:pt>
                <c:pt idx="2352">
                  <c:v>1E-4</c:v>
                </c:pt>
                <c:pt idx="2353">
                  <c:v>1E-4</c:v>
                </c:pt>
                <c:pt idx="2354">
                  <c:v>1E-4</c:v>
                </c:pt>
                <c:pt idx="2355">
                  <c:v>1E-4</c:v>
                </c:pt>
                <c:pt idx="2356">
                  <c:v>1E-4</c:v>
                </c:pt>
                <c:pt idx="2357">
                  <c:v>1E-4</c:v>
                </c:pt>
                <c:pt idx="2358">
                  <c:v>1E-4</c:v>
                </c:pt>
                <c:pt idx="2359">
                  <c:v>1E-4</c:v>
                </c:pt>
                <c:pt idx="2360">
                  <c:v>1E-4</c:v>
                </c:pt>
                <c:pt idx="2361">
                  <c:v>1E-4</c:v>
                </c:pt>
                <c:pt idx="2362">
                  <c:v>1E-4</c:v>
                </c:pt>
                <c:pt idx="2363">
                  <c:v>1E-4</c:v>
                </c:pt>
                <c:pt idx="2364">
                  <c:v>1E-4</c:v>
                </c:pt>
                <c:pt idx="2365">
                  <c:v>1E-4</c:v>
                </c:pt>
                <c:pt idx="2366">
                  <c:v>1E-4</c:v>
                </c:pt>
                <c:pt idx="2367">
                  <c:v>1E-4</c:v>
                </c:pt>
                <c:pt idx="2368">
                  <c:v>1E-4</c:v>
                </c:pt>
                <c:pt idx="2369">
                  <c:v>1E-4</c:v>
                </c:pt>
                <c:pt idx="2370">
                  <c:v>1E-4</c:v>
                </c:pt>
                <c:pt idx="2371">
                  <c:v>1E-4</c:v>
                </c:pt>
                <c:pt idx="2372">
                  <c:v>1E-4</c:v>
                </c:pt>
                <c:pt idx="2373">
                  <c:v>1E-4</c:v>
                </c:pt>
                <c:pt idx="2374">
                  <c:v>1E-4</c:v>
                </c:pt>
                <c:pt idx="2375">
                  <c:v>1E-4</c:v>
                </c:pt>
                <c:pt idx="2376">
                  <c:v>1E-4</c:v>
                </c:pt>
                <c:pt idx="2377">
                  <c:v>1E-4</c:v>
                </c:pt>
                <c:pt idx="2378">
                  <c:v>1E-4</c:v>
                </c:pt>
                <c:pt idx="2379">
                  <c:v>1E-4</c:v>
                </c:pt>
                <c:pt idx="2380">
                  <c:v>1E-4</c:v>
                </c:pt>
                <c:pt idx="2381">
                  <c:v>1E-4</c:v>
                </c:pt>
                <c:pt idx="2382">
                  <c:v>1E-4</c:v>
                </c:pt>
                <c:pt idx="2383">
                  <c:v>1E-4</c:v>
                </c:pt>
                <c:pt idx="2384">
                  <c:v>1E-4</c:v>
                </c:pt>
                <c:pt idx="2385">
                  <c:v>1E-4</c:v>
                </c:pt>
                <c:pt idx="2386">
                  <c:v>1E-4</c:v>
                </c:pt>
                <c:pt idx="2387">
                  <c:v>1E-4</c:v>
                </c:pt>
                <c:pt idx="2388">
                  <c:v>1E-4</c:v>
                </c:pt>
                <c:pt idx="2389">
                  <c:v>1E-4</c:v>
                </c:pt>
                <c:pt idx="2390">
                  <c:v>1E-4</c:v>
                </c:pt>
                <c:pt idx="2391">
                  <c:v>1E-4</c:v>
                </c:pt>
                <c:pt idx="2392">
                  <c:v>1E-4</c:v>
                </c:pt>
                <c:pt idx="2393">
                  <c:v>1E-4</c:v>
                </c:pt>
                <c:pt idx="2394">
                  <c:v>1E-4</c:v>
                </c:pt>
                <c:pt idx="2395">
                  <c:v>1E-4</c:v>
                </c:pt>
                <c:pt idx="2396">
                  <c:v>1E-4</c:v>
                </c:pt>
                <c:pt idx="2397">
                  <c:v>1E-4</c:v>
                </c:pt>
                <c:pt idx="2398">
                  <c:v>1E-4</c:v>
                </c:pt>
                <c:pt idx="2399">
                  <c:v>1E-4</c:v>
                </c:pt>
                <c:pt idx="2400">
                  <c:v>1E-4</c:v>
                </c:pt>
                <c:pt idx="2401">
                  <c:v>1E-4</c:v>
                </c:pt>
                <c:pt idx="2402">
                  <c:v>1E-4</c:v>
                </c:pt>
                <c:pt idx="2403">
                  <c:v>1.0001</c:v>
                </c:pt>
                <c:pt idx="2404">
                  <c:v>1E-4</c:v>
                </c:pt>
                <c:pt idx="2405">
                  <c:v>1.0001</c:v>
                </c:pt>
                <c:pt idx="2406">
                  <c:v>1E-4</c:v>
                </c:pt>
                <c:pt idx="2407">
                  <c:v>1E-4</c:v>
                </c:pt>
                <c:pt idx="2408">
                  <c:v>1E-4</c:v>
                </c:pt>
                <c:pt idx="2409">
                  <c:v>1E-4</c:v>
                </c:pt>
                <c:pt idx="2410">
                  <c:v>1E-4</c:v>
                </c:pt>
                <c:pt idx="2411">
                  <c:v>1E-4</c:v>
                </c:pt>
                <c:pt idx="2412">
                  <c:v>1E-4</c:v>
                </c:pt>
                <c:pt idx="2413">
                  <c:v>1E-4</c:v>
                </c:pt>
                <c:pt idx="2414">
                  <c:v>1E-4</c:v>
                </c:pt>
                <c:pt idx="2415">
                  <c:v>1E-4</c:v>
                </c:pt>
                <c:pt idx="2416">
                  <c:v>1E-4</c:v>
                </c:pt>
                <c:pt idx="2417">
                  <c:v>1E-4</c:v>
                </c:pt>
                <c:pt idx="2418">
                  <c:v>1E-4</c:v>
                </c:pt>
                <c:pt idx="2419">
                  <c:v>1.0001</c:v>
                </c:pt>
                <c:pt idx="2420">
                  <c:v>1E-4</c:v>
                </c:pt>
                <c:pt idx="2421">
                  <c:v>1.0001</c:v>
                </c:pt>
                <c:pt idx="2422">
                  <c:v>1E-4</c:v>
                </c:pt>
                <c:pt idx="2423">
                  <c:v>1E-4</c:v>
                </c:pt>
                <c:pt idx="2424">
                  <c:v>1E-4</c:v>
                </c:pt>
                <c:pt idx="2425">
                  <c:v>1E-4</c:v>
                </c:pt>
                <c:pt idx="2426">
                  <c:v>1E-4</c:v>
                </c:pt>
                <c:pt idx="2427">
                  <c:v>1E-4</c:v>
                </c:pt>
                <c:pt idx="2428">
                  <c:v>1E-4</c:v>
                </c:pt>
                <c:pt idx="2429">
                  <c:v>1E-4</c:v>
                </c:pt>
                <c:pt idx="2430">
                  <c:v>1E-4</c:v>
                </c:pt>
                <c:pt idx="2431">
                  <c:v>1E-4</c:v>
                </c:pt>
                <c:pt idx="2432">
                  <c:v>1E-4</c:v>
                </c:pt>
                <c:pt idx="2433">
                  <c:v>1E-4</c:v>
                </c:pt>
                <c:pt idx="2434">
                  <c:v>1E-4</c:v>
                </c:pt>
                <c:pt idx="2435">
                  <c:v>1.0001</c:v>
                </c:pt>
                <c:pt idx="2436">
                  <c:v>1E-4</c:v>
                </c:pt>
                <c:pt idx="2437">
                  <c:v>1E-4</c:v>
                </c:pt>
                <c:pt idx="2438">
                  <c:v>1E-4</c:v>
                </c:pt>
                <c:pt idx="2439">
                  <c:v>1E-4</c:v>
                </c:pt>
                <c:pt idx="2440">
                  <c:v>1.0001</c:v>
                </c:pt>
                <c:pt idx="2441">
                  <c:v>1E-4</c:v>
                </c:pt>
                <c:pt idx="2442">
                  <c:v>1E-4</c:v>
                </c:pt>
                <c:pt idx="2443">
                  <c:v>1E-4</c:v>
                </c:pt>
                <c:pt idx="2444">
                  <c:v>1E-4</c:v>
                </c:pt>
                <c:pt idx="2445">
                  <c:v>1.0001</c:v>
                </c:pt>
                <c:pt idx="2446">
                  <c:v>1E-4</c:v>
                </c:pt>
                <c:pt idx="2447">
                  <c:v>2.0001000000000002</c:v>
                </c:pt>
                <c:pt idx="2448">
                  <c:v>1.0001</c:v>
                </c:pt>
                <c:pt idx="2449">
                  <c:v>1E-4</c:v>
                </c:pt>
                <c:pt idx="2450">
                  <c:v>1.0001</c:v>
                </c:pt>
                <c:pt idx="2451">
                  <c:v>1E-4</c:v>
                </c:pt>
                <c:pt idx="2452">
                  <c:v>1.0001</c:v>
                </c:pt>
                <c:pt idx="2453">
                  <c:v>1E-4</c:v>
                </c:pt>
                <c:pt idx="2454">
                  <c:v>1E-4</c:v>
                </c:pt>
                <c:pt idx="2455">
                  <c:v>1E-4</c:v>
                </c:pt>
                <c:pt idx="2456">
                  <c:v>1E-4</c:v>
                </c:pt>
                <c:pt idx="2457">
                  <c:v>1E-4</c:v>
                </c:pt>
                <c:pt idx="2458">
                  <c:v>1E-4</c:v>
                </c:pt>
                <c:pt idx="2459">
                  <c:v>1E-4</c:v>
                </c:pt>
                <c:pt idx="2460">
                  <c:v>1E-4</c:v>
                </c:pt>
                <c:pt idx="2461">
                  <c:v>2.0001000000000002</c:v>
                </c:pt>
                <c:pt idx="2462">
                  <c:v>1E-4</c:v>
                </c:pt>
                <c:pt idx="2463">
                  <c:v>1.0001</c:v>
                </c:pt>
                <c:pt idx="2464">
                  <c:v>1E-4</c:v>
                </c:pt>
                <c:pt idx="2465">
                  <c:v>3.0001000000000002</c:v>
                </c:pt>
                <c:pt idx="2466">
                  <c:v>13.0001</c:v>
                </c:pt>
                <c:pt idx="2467">
                  <c:v>2.0001000000000002</c:v>
                </c:pt>
                <c:pt idx="2468">
                  <c:v>1E-4</c:v>
                </c:pt>
                <c:pt idx="2469">
                  <c:v>1E-4</c:v>
                </c:pt>
                <c:pt idx="2470">
                  <c:v>1E-4</c:v>
                </c:pt>
                <c:pt idx="2471">
                  <c:v>1E-4</c:v>
                </c:pt>
                <c:pt idx="2472">
                  <c:v>1.0001</c:v>
                </c:pt>
                <c:pt idx="2473">
                  <c:v>1E-4</c:v>
                </c:pt>
                <c:pt idx="2474">
                  <c:v>1E-4</c:v>
                </c:pt>
                <c:pt idx="2475">
                  <c:v>1E-4</c:v>
                </c:pt>
                <c:pt idx="2476">
                  <c:v>1E-4</c:v>
                </c:pt>
                <c:pt idx="2477">
                  <c:v>1E-4</c:v>
                </c:pt>
                <c:pt idx="2478">
                  <c:v>1E-4</c:v>
                </c:pt>
                <c:pt idx="2479">
                  <c:v>1E-4</c:v>
                </c:pt>
                <c:pt idx="2480">
                  <c:v>1E-4</c:v>
                </c:pt>
                <c:pt idx="2481">
                  <c:v>1E-4</c:v>
                </c:pt>
                <c:pt idx="2482">
                  <c:v>1E-4</c:v>
                </c:pt>
                <c:pt idx="2483">
                  <c:v>1E-4</c:v>
                </c:pt>
                <c:pt idx="2484">
                  <c:v>1E-4</c:v>
                </c:pt>
                <c:pt idx="2485">
                  <c:v>1E-4</c:v>
                </c:pt>
                <c:pt idx="2486">
                  <c:v>1E-4</c:v>
                </c:pt>
                <c:pt idx="2487">
                  <c:v>1E-4</c:v>
                </c:pt>
                <c:pt idx="2488">
                  <c:v>1.0001</c:v>
                </c:pt>
                <c:pt idx="2489">
                  <c:v>1E-4</c:v>
                </c:pt>
                <c:pt idx="2490">
                  <c:v>1E-4</c:v>
                </c:pt>
                <c:pt idx="2491">
                  <c:v>1E-4</c:v>
                </c:pt>
                <c:pt idx="2492">
                  <c:v>1.0001</c:v>
                </c:pt>
                <c:pt idx="2493">
                  <c:v>1E-4</c:v>
                </c:pt>
                <c:pt idx="2494">
                  <c:v>1.0001</c:v>
                </c:pt>
                <c:pt idx="2495">
                  <c:v>1E-4</c:v>
                </c:pt>
                <c:pt idx="2496">
                  <c:v>1E-4</c:v>
                </c:pt>
                <c:pt idx="2497">
                  <c:v>1E-4</c:v>
                </c:pt>
                <c:pt idx="2498">
                  <c:v>1E-4</c:v>
                </c:pt>
                <c:pt idx="2499">
                  <c:v>1E-4</c:v>
                </c:pt>
                <c:pt idx="2500">
                  <c:v>1E-4</c:v>
                </c:pt>
                <c:pt idx="2501">
                  <c:v>1.0001</c:v>
                </c:pt>
                <c:pt idx="2502">
                  <c:v>1E-4</c:v>
                </c:pt>
                <c:pt idx="2503">
                  <c:v>1E-4</c:v>
                </c:pt>
                <c:pt idx="2504">
                  <c:v>1.0001</c:v>
                </c:pt>
                <c:pt idx="2505">
                  <c:v>1E-4</c:v>
                </c:pt>
                <c:pt idx="2506">
                  <c:v>1E-4</c:v>
                </c:pt>
                <c:pt idx="2507">
                  <c:v>1E-4</c:v>
                </c:pt>
                <c:pt idx="2508">
                  <c:v>1E-4</c:v>
                </c:pt>
                <c:pt idx="2509">
                  <c:v>1E-4</c:v>
                </c:pt>
                <c:pt idx="2510">
                  <c:v>1.0001</c:v>
                </c:pt>
                <c:pt idx="2511">
                  <c:v>1E-4</c:v>
                </c:pt>
                <c:pt idx="2512">
                  <c:v>1E-4</c:v>
                </c:pt>
                <c:pt idx="2513">
                  <c:v>1E-4</c:v>
                </c:pt>
                <c:pt idx="2514">
                  <c:v>1E-4</c:v>
                </c:pt>
                <c:pt idx="2515">
                  <c:v>1E-4</c:v>
                </c:pt>
                <c:pt idx="2516">
                  <c:v>1E-4</c:v>
                </c:pt>
                <c:pt idx="2517">
                  <c:v>1E-4</c:v>
                </c:pt>
                <c:pt idx="2518">
                  <c:v>1E-4</c:v>
                </c:pt>
                <c:pt idx="2519">
                  <c:v>1E-4</c:v>
                </c:pt>
                <c:pt idx="2520">
                  <c:v>1E-4</c:v>
                </c:pt>
                <c:pt idx="2521">
                  <c:v>1E-4</c:v>
                </c:pt>
                <c:pt idx="2522">
                  <c:v>1E-4</c:v>
                </c:pt>
                <c:pt idx="2523">
                  <c:v>1.0001</c:v>
                </c:pt>
                <c:pt idx="2524">
                  <c:v>1E-4</c:v>
                </c:pt>
                <c:pt idx="2525">
                  <c:v>1E-4</c:v>
                </c:pt>
                <c:pt idx="2526">
                  <c:v>1E-4</c:v>
                </c:pt>
                <c:pt idx="2527">
                  <c:v>1E-4</c:v>
                </c:pt>
                <c:pt idx="2528">
                  <c:v>1E-4</c:v>
                </c:pt>
                <c:pt idx="2529">
                  <c:v>1E-4</c:v>
                </c:pt>
                <c:pt idx="2530">
                  <c:v>1E-4</c:v>
                </c:pt>
                <c:pt idx="2531">
                  <c:v>1E-4</c:v>
                </c:pt>
                <c:pt idx="2532">
                  <c:v>1E-4</c:v>
                </c:pt>
                <c:pt idx="2533">
                  <c:v>1E-4</c:v>
                </c:pt>
                <c:pt idx="2534">
                  <c:v>1E-4</c:v>
                </c:pt>
                <c:pt idx="2535">
                  <c:v>1E-4</c:v>
                </c:pt>
                <c:pt idx="2536">
                  <c:v>1E-4</c:v>
                </c:pt>
                <c:pt idx="2537">
                  <c:v>1E-4</c:v>
                </c:pt>
                <c:pt idx="2538">
                  <c:v>1E-4</c:v>
                </c:pt>
                <c:pt idx="2539">
                  <c:v>1E-4</c:v>
                </c:pt>
                <c:pt idx="2540">
                  <c:v>1E-4</c:v>
                </c:pt>
                <c:pt idx="2541">
                  <c:v>1E-4</c:v>
                </c:pt>
                <c:pt idx="2542">
                  <c:v>1E-4</c:v>
                </c:pt>
                <c:pt idx="2543">
                  <c:v>1E-4</c:v>
                </c:pt>
                <c:pt idx="2544">
                  <c:v>1E-4</c:v>
                </c:pt>
                <c:pt idx="2545">
                  <c:v>1E-4</c:v>
                </c:pt>
                <c:pt idx="2546">
                  <c:v>2.0001000000000002</c:v>
                </c:pt>
                <c:pt idx="2547">
                  <c:v>1E-4</c:v>
                </c:pt>
                <c:pt idx="2548">
                  <c:v>1E-4</c:v>
                </c:pt>
                <c:pt idx="2549">
                  <c:v>1E-4</c:v>
                </c:pt>
                <c:pt idx="2550">
                  <c:v>1E-4</c:v>
                </c:pt>
                <c:pt idx="2551">
                  <c:v>1E-4</c:v>
                </c:pt>
                <c:pt idx="2552">
                  <c:v>1E-4</c:v>
                </c:pt>
                <c:pt idx="2553">
                  <c:v>1E-4</c:v>
                </c:pt>
                <c:pt idx="2554">
                  <c:v>1E-4</c:v>
                </c:pt>
                <c:pt idx="2555">
                  <c:v>1E-4</c:v>
                </c:pt>
                <c:pt idx="2556">
                  <c:v>1.0001</c:v>
                </c:pt>
                <c:pt idx="2557">
                  <c:v>1E-4</c:v>
                </c:pt>
                <c:pt idx="2558">
                  <c:v>1E-4</c:v>
                </c:pt>
                <c:pt idx="2559">
                  <c:v>1E-4</c:v>
                </c:pt>
                <c:pt idx="2560">
                  <c:v>1E-4</c:v>
                </c:pt>
                <c:pt idx="2561">
                  <c:v>1E-4</c:v>
                </c:pt>
                <c:pt idx="2562">
                  <c:v>1E-4</c:v>
                </c:pt>
                <c:pt idx="2563">
                  <c:v>1E-4</c:v>
                </c:pt>
                <c:pt idx="2564">
                  <c:v>1E-4</c:v>
                </c:pt>
                <c:pt idx="2565">
                  <c:v>1E-4</c:v>
                </c:pt>
                <c:pt idx="2566">
                  <c:v>1E-4</c:v>
                </c:pt>
                <c:pt idx="2567">
                  <c:v>1E-4</c:v>
                </c:pt>
                <c:pt idx="2568">
                  <c:v>1.0001</c:v>
                </c:pt>
                <c:pt idx="2569">
                  <c:v>1E-4</c:v>
                </c:pt>
                <c:pt idx="2570">
                  <c:v>1E-4</c:v>
                </c:pt>
                <c:pt idx="2571">
                  <c:v>1E-4</c:v>
                </c:pt>
                <c:pt idx="2572">
                  <c:v>1E-4</c:v>
                </c:pt>
                <c:pt idx="2573">
                  <c:v>1.0001</c:v>
                </c:pt>
                <c:pt idx="2574">
                  <c:v>1.0001</c:v>
                </c:pt>
                <c:pt idx="2575">
                  <c:v>3.0001000000000002</c:v>
                </c:pt>
                <c:pt idx="2576">
                  <c:v>1E-4</c:v>
                </c:pt>
                <c:pt idx="2577">
                  <c:v>1E-4</c:v>
                </c:pt>
                <c:pt idx="2578">
                  <c:v>3.0001000000000002</c:v>
                </c:pt>
                <c:pt idx="2579">
                  <c:v>1E-4</c:v>
                </c:pt>
                <c:pt idx="2580">
                  <c:v>1E-4</c:v>
                </c:pt>
                <c:pt idx="2581">
                  <c:v>1E-4</c:v>
                </c:pt>
                <c:pt idx="2582">
                  <c:v>1.0001</c:v>
                </c:pt>
                <c:pt idx="2583">
                  <c:v>1.0001</c:v>
                </c:pt>
                <c:pt idx="2584">
                  <c:v>1E-4</c:v>
                </c:pt>
                <c:pt idx="2585">
                  <c:v>1E-4</c:v>
                </c:pt>
                <c:pt idx="2586">
                  <c:v>1E-4</c:v>
                </c:pt>
                <c:pt idx="2587">
                  <c:v>1E-4</c:v>
                </c:pt>
                <c:pt idx="2588">
                  <c:v>1E-4</c:v>
                </c:pt>
                <c:pt idx="2589">
                  <c:v>1E-4</c:v>
                </c:pt>
                <c:pt idx="2590">
                  <c:v>1E-4</c:v>
                </c:pt>
                <c:pt idx="2591">
                  <c:v>1E-4</c:v>
                </c:pt>
                <c:pt idx="2592">
                  <c:v>1E-4</c:v>
                </c:pt>
                <c:pt idx="2593">
                  <c:v>1E-4</c:v>
                </c:pt>
                <c:pt idx="2594">
                  <c:v>1E-4</c:v>
                </c:pt>
                <c:pt idx="2595">
                  <c:v>1E-4</c:v>
                </c:pt>
                <c:pt idx="2596">
                  <c:v>1E-4</c:v>
                </c:pt>
                <c:pt idx="2597">
                  <c:v>1E-4</c:v>
                </c:pt>
                <c:pt idx="2598">
                  <c:v>1E-4</c:v>
                </c:pt>
                <c:pt idx="2599">
                  <c:v>1E-4</c:v>
                </c:pt>
                <c:pt idx="2600">
                  <c:v>1E-4</c:v>
                </c:pt>
                <c:pt idx="2601">
                  <c:v>1E-4</c:v>
                </c:pt>
                <c:pt idx="2602">
                  <c:v>1E-4</c:v>
                </c:pt>
                <c:pt idx="2603">
                  <c:v>1E-4</c:v>
                </c:pt>
                <c:pt idx="2604">
                  <c:v>1E-4</c:v>
                </c:pt>
                <c:pt idx="2605">
                  <c:v>1E-4</c:v>
                </c:pt>
                <c:pt idx="2606">
                  <c:v>1E-4</c:v>
                </c:pt>
                <c:pt idx="2607">
                  <c:v>1E-4</c:v>
                </c:pt>
                <c:pt idx="2608">
                  <c:v>1E-4</c:v>
                </c:pt>
                <c:pt idx="2609">
                  <c:v>1E-4</c:v>
                </c:pt>
                <c:pt idx="2610">
                  <c:v>1E-4</c:v>
                </c:pt>
                <c:pt idx="2611">
                  <c:v>1E-4</c:v>
                </c:pt>
                <c:pt idx="2612">
                  <c:v>1E-4</c:v>
                </c:pt>
                <c:pt idx="2613">
                  <c:v>1E-4</c:v>
                </c:pt>
                <c:pt idx="2614">
                  <c:v>1E-4</c:v>
                </c:pt>
                <c:pt idx="2615">
                  <c:v>1E-4</c:v>
                </c:pt>
                <c:pt idx="2616">
                  <c:v>1E-4</c:v>
                </c:pt>
                <c:pt idx="2617">
                  <c:v>1.0001</c:v>
                </c:pt>
                <c:pt idx="2618">
                  <c:v>1E-4</c:v>
                </c:pt>
                <c:pt idx="2619">
                  <c:v>1E-4</c:v>
                </c:pt>
                <c:pt idx="2620">
                  <c:v>1E-4</c:v>
                </c:pt>
                <c:pt idx="2621">
                  <c:v>1E-4</c:v>
                </c:pt>
                <c:pt idx="2622">
                  <c:v>1E-4</c:v>
                </c:pt>
                <c:pt idx="2623">
                  <c:v>2.0001000000000002</c:v>
                </c:pt>
                <c:pt idx="2624">
                  <c:v>1E-4</c:v>
                </c:pt>
                <c:pt idx="2625">
                  <c:v>1E-4</c:v>
                </c:pt>
                <c:pt idx="2626">
                  <c:v>1E-4</c:v>
                </c:pt>
                <c:pt idx="2627">
                  <c:v>1E-4</c:v>
                </c:pt>
                <c:pt idx="2628">
                  <c:v>1E-4</c:v>
                </c:pt>
                <c:pt idx="2629">
                  <c:v>1E-4</c:v>
                </c:pt>
                <c:pt idx="2630">
                  <c:v>2.0001000000000002</c:v>
                </c:pt>
                <c:pt idx="2631">
                  <c:v>1E-4</c:v>
                </c:pt>
                <c:pt idx="2632">
                  <c:v>1E-4</c:v>
                </c:pt>
                <c:pt idx="2633">
                  <c:v>1E-4</c:v>
                </c:pt>
                <c:pt idx="2634">
                  <c:v>1E-4</c:v>
                </c:pt>
                <c:pt idx="2635">
                  <c:v>1E-4</c:v>
                </c:pt>
                <c:pt idx="2636">
                  <c:v>1E-4</c:v>
                </c:pt>
                <c:pt idx="2637">
                  <c:v>1E-4</c:v>
                </c:pt>
                <c:pt idx="2638">
                  <c:v>1E-4</c:v>
                </c:pt>
                <c:pt idx="2639">
                  <c:v>1E-4</c:v>
                </c:pt>
                <c:pt idx="2640">
                  <c:v>1E-4</c:v>
                </c:pt>
                <c:pt idx="2641">
                  <c:v>1.0001</c:v>
                </c:pt>
                <c:pt idx="2642">
                  <c:v>1.0001</c:v>
                </c:pt>
                <c:pt idx="2643">
                  <c:v>1E-4</c:v>
                </c:pt>
                <c:pt idx="2644">
                  <c:v>1.0001</c:v>
                </c:pt>
                <c:pt idx="2645">
                  <c:v>2.0001000000000002</c:v>
                </c:pt>
                <c:pt idx="2646">
                  <c:v>1E-4</c:v>
                </c:pt>
                <c:pt idx="2647">
                  <c:v>1.0001</c:v>
                </c:pt>
                <c:pt idx="2648">
                  <c:v>1.0001</c:v>
                </c:pt>
                <c:pt idx="2649">
                  <c:v>1E-4</c:v>
                </c:pt>
                <c:pt idx="2650">
                  <c:v>1E-4</c:v>
                </c:pt>
                <c:pt idx="2651">
                  <c:v>1E-4</c:v>
                </c:pt>
                <c:pt idx="2652">
                  <c:v>1E-4</c:v>
                </c:pt>
                <c:pt idx="2653">
                  <c:v>1E-4</c:v>
                </c:pt>
                <c:pt idx="2654">
                  <c:v>1E-4</c:v>
                </c:pt>
                <c:pt idx="2655">
                  <c:v>1E-4</c:v>
                </c:pt>
                <c:pt idx="2656">
                  <c:v>1E-4</c:v>
                </c:pt>
                <c:pt idx="2657">
                  <c:v>1E-4</c:v>
                </c:pt>
                <c:pt idx="2658">
                  <c:v>1E-4</c:v>
                </c:pt>
                <c:pt idx="2659">
                  <c:v>1E-4</c:v>
                </c:pt>
                <c:pt idx="2660">
                  <c:v>1E-4</c:v>
                </c:pt>
                <c:pt idx="2661">
                  <c:v>1E-4</c:v>
                </c:pt>
                <c:pt idx="2662">
                  <c:v>1E-4</c:v>
                </c:pt>
                <c:pt idx="2663">
                  <c:v>2.0001000000000002</c:v>
                </c:pt>
                <c:pt idx="2664">
                  <c:v>1E-4</c:v>
                </c:pt>
                <c:pt idx="2665">
                  <c:v>1.0001</c:v>
                </c:pt>
                <c:pt idx="2666">
                  <c:v>1E-4</c:v>
                </c:pt>
                <c:pt idx="2667">
                  <c:v>1E-4</c:v>
                </c:pt>
                <c:pt idx="2668">
                  <c:v>1.0001</c:v>
                </c:pt>
                <c:pt idx="2669">
                  <c:v>1E-4</c:v>
                </c:pt>
                <c:pt idx="2670">
                  <c:v>1.0001</c:v>
                </c:pt>
                <c:pt idx="2671">
                  <c:v>1.0001</c:v>
                </c:pt>
                <c:pt idx="2672">
                  <c:v>2.0001000000000002</c:v>
                </c:pt>
                <c:pt idx="2673">
                  <c:v>1.0001</c:v>
                </c:pt>
                <c:pt idx="2674">
                  <c:v>1.0001</c:v>
                </c:pt>
                <c:pt idx="2675">
                  <c:v>1E-4</c:v>
                </c:pt>
                <c:pt idx="2676">
                  <c:v>1.0001</c:v>
                </c:pt>
                <c:pt idx="2677">
                  <c:v>1E-4</c:v>
                </c:pt>
                <c:pt idx="2678">
                  <c:v>1.0001</c:v>
                </c:pt>
                <c:pt idx="2679">
                  <c:v>2.0001000000000002</c:v>
                </c:pt>
                <c:pt idx="2680">
                  <c:v>4.0000999999999998</c:v>
                </c:pt>
                <c:pt idx="2681">
                  <c:v>4.0000999999999998</c:v>
                </c:pt>
                <c:pt idx="2682">
                  <c:v>7.0000999999999998</c:v>
                </c:pt>
                <c:pt idx="2683">
                  <c:v>44.000100000000003</c:v>
                </c:pt>
                <c:pt idx="2684">
                  <c:v>9.0000999999999998</c:v>
                </c:pt>
                <c:pt idx="2685">
                  <c:v>1E-4</c:v>
                </c:pt>
                <c:pt idx="2686">
                  <c:v>1E-4</c:v>
                </c:pt>
                <c:pt idx="2687">
                  <c:v>1E-4</c:v>
                </c:pt>
                <c:pt idx="2688">
                  <c:v>2.0001000000000002</c:v>
                </c:pt>
                <c:pt idx="2689">
                  <c:v>1E-4</c:v>
                </c:pt>
                <c:pt idx="2690">
                  <c:v>1E-4</c:v>
                </c:pt>
                <c:pt idx="2691">
                  <c:v>1E-4</c:v>
                </c:pt>
                <c:pt idx="2692">
                  <c:v>1E-4</c:v>
                </c:pt>
                <c:pt idx="2693">
                  <c:v>1E-4</c:v>
                </c:pt>
                <c:pt idx="2694">
                  <c:v>1.0001</c:v>
                </c:pt>
                <c:pt idx="2695">
                  <c:v>1E-4</c:v>
                </c:pt>
                <c:pt idx="2696">
                  <c:v>1E-4</c:v>
                </c:pt>
                <c:pt idx="2697">
                  <c:v>1E-4</c:v>
                </c:pt>
                <c:pt idx="2698">
                  <c:v>1E-4</c:v>
                </c:pt>
                <c:pt idx="2699">
                  <c:v>1E-4</c:v>
                </c:pt>
                <c:pt idx="2700">
                  <c:v>1E-4</c:v>
                </c:pt>
                <c:pt idx="2701">
                  <c:v>1E-4</c:v>
                </c:pt>
                <c:pt idx="2702">
                  <c:v>1.0001</c:v>
                </c:pt>
                <c:pt idx="2703">
                  <c:v>1E-4</c:v>
                </c:pt>
                <c:pt idx="2704">
                  <c:v>1E-4</c:v>
                </c:pt>
                <c:pt idx="2705">
                  <c:v>1E-4</c:v>
                </c:pt>
                <c:pt idx="2706">
                  <c:v>1E-4</c:v>
                </c:pt>
                <c:pt idx="2707">
                  <c:v>1.0001</c:v>
                </c:pt>
                <c:pt idx="2708">
                  <c:v>1E-4</c:v>
                </c:pt>
                <c:pt idx="2709">
                  <c:v>1E-4</c:v>
                </c:pt>
                <c:pt idx="2710">
                  <c:v>1E-4</c:v>
                </c:pt>
                <c:pt idx="2711">
                  <c:v>1E-4</c:v>
                </c:pt>
                <c:pt idx="2712">
                  <c:v>1E-4</c:v>
                </c:pt>
                <c:pt idx="2713">
                  <c:v>1E-4</c:v>
                </c:pt>
                <c:pt idx="2714">
                  <c:v>1E-4</c:v>
                </c:pt>
                <c:pt idx="2715">
                  <c:v>1E-4</c:v>
                </c:pt>
                <c:pt idx="2716">
                  <c:v>1E-4</c:v>
                </c:pt>
                <c:pt idx="2717">
                  <c:v>1E-4</c:v>
                </c:pt>
                <c:pt idx="2718">
                  <c:v>1E-4</c:v>
                </c:pt>
                <c:pt idx="2719">
                  <c:v>1E-4</c:v>
                </c:pt>
                <c:pt idx="2720">
                  <c:v>1E-4</c:v>
                </c:pt>
                <c:pt idx="2721">
                  <c:v>1E-4</c:v>
                </c:pt>
                <c:pt idx="2722">
                  <c:v>1E-4</c:v>
                </c:pt>
                <c:pt idx="2723">
                  <c:v>1E-4</c:v>
                </c:pt>
                <c:pt idx="2724">
                  <c:v>1E-4</c:v>
                </c:pt>
                <c:pt idx="2725">
                  <c:v>1E-4</c:v>
                </c:pt>
                <c:pt idx="2726">
                  <c:v>1E-4</c:v>
                </c:pt>
                <c:pt idx="2727">
                  <c:v>1.0001</c:v>
                </c:pt>
                <c:pt idx="2728">
                  <c:v>1E-4</c:v>
                </c:pt>
                <c:pt idx="2729">
                  <c:v>1E-4</c:v>
                </c:pt>
                <c:pt idx="2730">
                  <c:v>1E-4</c:v>
                </c:pt>
                <c:pt idx="2731">
                  <c:v>1.0001</c:v>
                </c:pt>
                <c:pt idx="2732">
                  <c:v>1E-4</c:v>
                </c:pt>
                <c:pt idx="2733">
                  <c:v>1.0001</c:v>
                </c:pt>
                <c:pt idx="2734">
                  <c:v>1E-4</c:v>
                </c:pt>
                <c:pt idx="2735">
                  <c:v>1E-4</c:v>
                </c:pt>
                <c:pt idx="2736">
                  <c:v>1.0001</c:v>
                </c:pt>
                <c:pt idx="2737">
                  <c:v>1E-4</c:v>
                </c:pt>
                <c:pt idx="2738">
                  <c:v>1E-4</c:v>
                </c:pt>
                <c:pt idx="2739">
                  <c:v>1E-4</c:v>
                </c:pt>
                <c:pt idx="2740">
                  <c:v>1E-4</c:v>
                </c:pt>
                <c:pt idx="2741">
                  <c:v>1E-4</c:v>
                </c:pt>
                <c:pt idx="2742">
                  <c:v>1E-4</c:v>
                </c:pt>
                <c:pt idx="2743">
                  <c:v>1E-4</c:v>
                </c:pt>
                <c:pt idx="2744">
                  <c:v>1E-4</c:v>
                </c:pt>
                <c:pt idx="2745">
                  <c:v>1.0001</c:v>
                </c:pt>
                <c:pt idx="2746">
                  <c:v>1E-4</c:v>
                </c:pt>
                <c:pt idx="2747">
                  <c:v>1E-4</c:v>
                </c:pt>
                <c:pt idx="2748">
                  <c:v>1E-4</c:v>
                </c:pt>
                <c:pt idx="2749">
                  <c:v>1E-4</c:v>
                </c:pt>
                <c:pt idx="2750">
                  <c:v>1E-4</c:v>
                </c:pt>
                <c:pt idx="2751">
                  <c:v>1E-4</c:v>
                </c:pt>
                <c:pt idx="2752">
                  <c:v>1E-4</c:v>
                </c:pt>
                <c:pt idx="2753">
                  <c:v>1E-4</c:v>
                </c:pt>
                <c:pt idx="2754">
                  <c:v>1E-4</c:v>
                </c:pt>
                <c:pt idx="2755">
                  <c:v>1E-4</c:v>
                </c:pt>
                <c:pt idx="2756">
                  <c:v>1E-4</c:v>
                </c:pt>
                <c:pt idx="2757">
                  <c:v>1E-4</c:v>
                </c:pt>
                <c:pt idx="2758">
                  <c:v>1E-4</c:v>
                </c:pt>
                <c:pt idx="2759">
                  <c:v>1E-4</c:v>
                </c:pt>
                <c:pt idx="2760">
                  <c:v>1E-4</c:v>
                </c:pt>
                <c:pt idx="2761">
                  <c:v>1E-4</c:v>
                </c:pt>
                <c:pt idx="2762">
                  <c:v>1E-4</c:v>
                </c:pt>
                <c:pt idx="2763">
                  <c:v>1.0001</c:v>
                </c:pt>
                <c:pt idx="2764">
                  <c:v>1E-4</c:v>
                </c:pt>
                <c:pt idx="2765">
                  <c:v>1E-4</c:v>
                </c:pt>
                <c:pt idx="2766">
                  <c:v>2.0001000000000002</c:v>
                </c:pt>
                <c:pt idx="2767">
                  <c:v>1E-4</c:v>
                </c:pt>
                <c:pt idx="2768">
                  <c:v>1E-4</c:v>
                </c:pt>
                <c:pt idx="2769">
                  <c:v>1.0001</c:v>
                </c:pt>
                <c:pt idx="2770">
                  <c:v>1E-4</c:v>
                </c:pt>
                <c:pt idx="2771">
                  <c:v>1E-4</c:v>
                </c:pt>
                <c:pt idx="2772">
                  <c:v>1E-4</c:v>
                </c:pt>
                <c:pt idx="2773">
                  <c:v>1E-4</c:v>
                </c:pt>
                <c:pt idx="2774">
                  <c:v>1E-4</c:v>
                </c:pt>
                <c:pt idx="2775">
                  <c:v>1E-4</c:v>
                </c:pt>
                <c:pt idx="2776">
                  <c:v>1E-4</c:v>
                </c:pt>
                <c:pt idx="2777">
                  <c:v>1E-4</c:v>
                </c:pt>
                <c:pt idx="2778">
                  <c:v>1E-4</c:v>
                </c:pt>
                <c:pt idx="2779">
                  <c:v>1E-4</c:v>
                </c:pt>
                <c:pt idx="2780">
                  <c:v>1E-4</c:v>
                </c:pt>
                <c:pt idx="2781">
                  <c:v>1.0001</c:v>
                </c:pt>
                <c:pt idx="2782">
                  <c:v>1E-4</c:v>
                </c:pt>
                <c:pt idx="2783">
                  <c:v>1E-4</c:v>
                </c:pt>
                <c:pt idx="2784">
                  <c:v>1E-4</c:v>
                </c:pt>
                <c:pt idx="2785">
                  <c:v>1E-4</c:v>
                </c:pt>
                <c:pt idx="2786">
                  <c:v>1E-4</c:v>
                </c:pt>
                <c:pt idx="2787">
                  <c:v>1E-4</c:v>
                </c:pt>
                <c:pt idx="2788">
                  <c:v>1E-4</c:v>
                </c:pt>
                <c:pt idx="2789">
                  <c:v>1E-4</c:v>
                </c:pt>
                <c:pt idx="2790">
                  <c:v>1.0001</c:v>
                </c:pt>
                <c:pt idx="2791">
                  <c:v>1E-4</c:v>
                </c:pt>
                <c:pt idx="2792">
                  <c:v>1E-4</c:v>
                </c:pt>
                <c:pt idx="2793">
                  <c:v>1E-4</c:v>
                </c:pt>
                <c:pt idx="2794">
                  <c:v>1E-4</c:v>
                </c:pt>
                <c:pt idx="2795">
                  <c:v>1E-4</c:v>
                </c:pt>
                <c:pt idx="2796">
                  <c:v>1.0001</c:v>
                </c:pt>
                <c:pt idx="2797">
                  <c:v>1E-4</c:v>
                </c:pt>
                <c:pt idx="2798">
                  <c:v>1E-4</c:v>
                </c:pt>
                <c:pt idx="2799">
                  <c:v>1E-4</c:v>
                </c:pt>
                <c:pt idx="2800">
                  <c:v>1E-4</c:v>
                </c:pt>
                <c:pt idx="2801">
                  <c:v>1E-4</c:v>
                </c:pt>
                <c:pt idx="2802">
                  <c:v>1E-4</c:v>
                </c:pt>
                <c:pt idx="2803">
                  <c:v>1E-4</c:v>
                </c:pt>
                <c:pt idx="2804">
                  <c:v>1E-4</c:v>
                </c:pt>
                <c:pt idx="2805">
                  <c:v>1E-4</c:v>
                </c:pt>
                <c:pt idx="2806">
                  <c:v>1E-4</c:v>
                </c:pt>
                <c:pt idx="2807">
                  <c:v>1E-4</c:v>
                </c:pt>
                <c:pt idx="2808">
                  <c:v>1.0001</c:v>
                </c:pt>
                <c:pt idx="2809">
                  <c:v>1.0001</c:v>
                </c:pt>
                <c:pt idx="2810">
                  <c:v>1E-4</c:v>
                </c:pt>
                <c:pt idx="2811">
                  <c:v>1.0001</c:v>
                </c:pt>
                <c:pt idx="2812">
                  <c:v>1E-4</c:v>
                </c:pt>
                <c:pt idx="2813">
                  <c:v>1.0001</c:v>
                </c:pt>
                <c:pt idx="2814">
                  <c:v>1E-4</c:v>
                </c:pt>
                <c:pt idx="2815">
                  <c:v>1E-4</c:v>
                </c:pt>
                <c:pt idx="2816">
                  <c:v>1E-4</c:v>
                </c:pt>
                <c:pt idx="2817">
                  <c:v>1E-4</c:v>
                </c:pt>
                <c:pt idx="2818">
                  <c:v>1.0001</c:v>
                </c:pt>
                <c:pt idx="2819">
                  <c:v>1.0001</c:v>
                </c:pt>
                <c:pt idx="2820">
                  <c:v>1E-4</c:v>
                </c:pt>
                <c:pt idx="2821">
                  <c:v>1E-4</c:v>
                </c:pt>
                <c:pt idx="2822">
                  <c:v>1.0001</c:v>
                </c:pt>
                <c:pt idx="2823">
                  <c:v>1.0001</c:v>
                </c:pt>
                <c:pt idx="2824">
                  <c:v>1.0001</c:v>
                </c:pt>
                <c:pt idx="2825">
                  <c:v>1.0001</c:v>
                </c:pt>
                <c:pt idx="2826">
                  <c:v>1E-4</c:v>
                </c:pt>
                <c:pt idx="2827">
                  <c:v>1E-4</c:v>
                </c:pt>
                <c:pt idx="2828">
                  <c:v>1.0001</c:v>
                </c:pt>
                <c:pt idx="2829">
                  <c:v>1E-4</c:v>
                </c:pt>
                <c:pt idx="2830">
                  <c:v>1E-4</c:v>
                </c:pt>
                <c:pt idx="2831">
                  <c:v>1E-4</c:v>
                </c:pt>
                <c:pt idx="2832">
                  <c:v>1.0001</c:v>
                </c:pt>
                <c:pt idx="2833">
                  <c:v>1E-4</c:v>
                </c:pt>
                <c:pt idx="2834">
                  <c:v>1E-4</c:v>
                </c:pt>
                <c:pt idx="2835">
                  <c:v>1E-4</c:v>
                </c:pt>
                <c:pt idx="2836">
                  <c:v>1E-4</c:v>
                </c:pt>
                <c:pt idx="2837">
                  <c:v>1E-4</c:v>
                </c:pt>
                <c:pt idx="2838">
                  <c:v>1E-4</c:v>
                </c:pt>
                <c:pt idx="2839">
                  <c:v>1E-4</c:v>
                </c:pt>
                <c:pt idx="2840">
                  <c:v>1E-4</c:v>
                </c:pt>
                <c:pt idx="2841">
                  <c:v>1E-4</c:v>
                </c:pt>
                <c:pt idx="2842">
                  <c:v>1E-4</c:v>
                </c:pt>
                <c:pt idx="2843">
                  <c:v>1E-4</c:v>
                </c:pt>
                <c:pt idx="2844">
                  <c:v>1.0001</c:v>
                </c:pt>
                <c:pt idx="2845">
                  <c:v>1E-4</c:v>
                </c:pt>
                <c:pt idx="2846">
                  <c:v>1E-4</c:v>
                </c:pt>
                <c:pt idx="2847">
                  <c:v>1E-4</c:v>
                </c:pt>
                <c:pt idx="2848">
                  <c:v>1E-4</c:v>
                </c:pt>
                <c:pt idx="2849">
                  <c:v>1E-4</c:v>
                </c:pt>
                <c:pt idx="2850">
                  <c:v>1E-4</c:v>
                </c:pt>
                <c:pt idx="2851">
                  <c:v>1E-4</c:v>
                </c:pt>
                <c:pt idx="2852">
                  <c:v>1E-4</c:v>
                </c:pt>
                <c:pt idx="2853">
                  <c:v>1E-4</c:v>
                </c:pt>
                <c:pt idx="2854">
                  <c:v>1E-4</c:v>
                </c:pt>
                <c:pt idx="2855">
                  <c:v>1E-4</c:v>
                </c:pt>
                <c:pt idx="2856">
                  <c:v>1E-4</c:v>
                </c:pt>
                <c:pt idx="2857">
                  <c:v>1E-4</c:v>
                </c:pt>
                <c:pt idx="2858">
                  <c:v>1E-4</c:v>
                </c:pt>
                <c:pt idx="2859">
                  <c:v>1E-4</c:v>
                </c:pt>
                <c:pt idx="2860">
                  <c:v>1.0001</c:v>
                </c:pt>
                <c:pt idx="2861">
                  <c:v>1E-4</c:v>
                </c:pt>
                <c:pt idx="2862">
                  <c:v>1E-4</c:v>
                </c:pt>
                <c:pt idx="2863">
                  <c:v>1E-4</c:v>
                </c:pt>
                <c:pt idx="2864">
                  <c:v>1E-4</c:v>
                </c:pt>
                <c:pt idx="2865">
                  <c:v>1.0001</c:v>
                </c:pt>
                <c:pt idx="2866">
                  <c:v>1E-4</c:v>
                </c:pt>
                <c:pt idx="2867">
                  <c:v>1E-4</c:v>
                </c:pt>
                <c:pt idx="2868">
                  <c:v>1E-4</c:v>
                </c:pt>
                <c:pt idx="2869">
                  <c:v>1E-4</c:v>
                </c:pt>
                <c:pt idx="2870">
                  <c:v>1.0001</c:v>
                </c:pt>
                <c:pt idx="2871">
                  <c:v>1E-4</c:v>
                </c:pt>
                <c:pt idx="2872">
                  <c:v>1E-4</c:v>
                </c:pt>
                <c:pt idx="2873">
                  <c:v>1E-4</c:v>
                </c:pt>
                <c:pt idx="2874">
                  <c:v>1E-4</c:v>
                </c:pt>
                <c:pt idx="2875">
                  <c:v>1.0001</c:v>
                </c:pt>
                <c:pt idx="2876">
                  <c:v>1.0001</c:v>
                </c:pt>
                <c:pt idx="2877">
                  <c:v>1.0001</c:v>
                </c:pt>
                <c:pt idx="2878">
                  <c:v>1E-4</c:v>
                </c:pt>
                <c:pt idx="2879">
                  <c:v>1E-4</c:v>
                </c:pt>
                <c:pt idx="2880">
                  <c:v>2.0001000000000002</c:v>
                </c:pt>
                <c:pt idx="2881">
                  <c:v>1.0001</c:v>
                </c:pt>
                <c:pt idx="2882">
                  <c:v>1E-4</c:v>
                </c:pt>
                <c:pt idx="2883">
                  <c:v>1.0001</c:v>
                </c:pt>
                <c:pt idx="2884">
                  <c:v>1E-4</c:v>
                </c:pt>
                <c:pt idx="2885">
                  <c:v>1.0001</c:v>
                </c:pt>
                <c:pt idx="2886">
                  <c:v>1E-4</c:v>
                </c:pt>
                <c:pt idx="2887">
                  <c:v>1E-4</c:v>
                </c:pt>
                <c:pt idx="2888">
                  <c:v>1E-4</c:v>
                </c:pt>
                <c:pt idx="2889">
                  <c:v>1E-4</c:v>
                </c:pt>
                <c:pt idx="2890">
                  <c:v>1E-4</c:v>
                </c:pt>
                <c:pt idx="2891">
                  <c:v>2.0001000000000002</c:v>
                </c:pt>
                <c:pt idx="2892">
                  <c:v>1.0001</c:v>
                </c:pt>
                <c:pt idx="2893">
                  <c:v>2.0001000000000002</c:v>
                </c:pt>
                <c:pt idx="2894">
                  <c:v>1.0001</c:v>
                </c:pt>
                <c:pt idx="2895">
                  <c:v>1.0001</c:v>
                </c:pt>
                <c:pt idx="2896">
                  <c:v>1.0001</c:v>
                </c:pt>
                <c:pt idx="2897">
                  <c:v>1.0001</c:v>
                </c:pt>
                <c:pt idx="2898">
                  <c:v>1E-4</c:v>
                </c:pt>
                <c:pt idx="2899">
                  <c:v>1E-4</c:v>
                </c:pt>
                <c:pt idx="2900">
                  <c:v>1E-4</c:v>
                </c:pt>
                <c:pt idx="2901">
                  <c:v>1.0001</c:v>
                </c:pt>
                <c:pt idx="2902">
                  <c:v>2.0001000000000002</c:v>
                </c:pt>
                <c:pt idx="2903">
                  <c:v>1E-4</c:v>
                </c:pt>
                <c:pt idx="2904">
                  <c:v>1E-4</c:v>
                </c:pt>
                <c:pt idx="2905">
                  <c:v>1E-4</c:v>
                </c:pt>
                <c:pt idx="2906">
                  <c:v>1E-4</c:v>
                </c:pt>
                <c:pt idx="2907">
                  <c:v>1E-4</c:v>
                </c:pt>
                <c:pt idx="2908">
                  <c:v>1.0001</c:v>
                </c:pt>
                <c:pt idx="2909">
                  <c:v>2.0001000000000002</c:v>
                </c:pt>
                <c:pt idx="2910">
                  <c:v>1.0001</c:v>
                </c:pt>
                <c:pt idx="2911">
                  <c:v>1E-4</c:v>
                </c:pt>
                <c:pt idx="2912">
                  <c:v>1E-4</c:v>
                </c:pt>
                <c:pt idx="2913">
                  <c:v>1E-4</c:v>
                </c:pt>
                <c:pt idx="2914">
                  <c:v>1E-4</c:v>
                </c:pt>
                <c:pt idx="2915">
                  <c:v>1E-4</c:v>
                </c:pt>
                <c:pt idx="2916">
                  <c:v>1E-4</c:v>
                </c:pt>
                <c:pt idx="2917">
                  <c:v>1E-4</c:v>
                </c:pt>
                <c:pt idx="2918">
                  <c:v>1E-4</c:v>
                </c:pt>
                <c:pt idx="2919">
                  <c:v>1.0001</c:v>
                </c:pt>
                <c:pt idx="2920">
                  <c:v>1E-4</c:v>
                </c:pt>
                <c:pt idx="2921">
                  <c:v>1E-4</c:v>
                </c:pt>
                <c:pt idx="2922">
                  <c:v>1.0001</c:v>
                </c:pt>
                <c:pt idx="2923">
                  <c:v>1E-4</c:v>
                </c:pt>
                <c:pt idx="2924">
                  <c:v>1E-4</c:v>
                </c:pt>
                <c:pt idx="2925">
                  <c:v>1E-4</c:v>
                </c:pt>
                <c:pt idx="2926">
                  <c:v>1E-4</c:v>
                </c:pt>
                <c:pt idx="2927">
                  <c:v>1E-4</c:v>
                </c:pt>
                <c:pt idx="2928">
                  <c:v>1E-4</c:v>
                </c:pt>
                <c:pt idx="2929">
                  <c:v>1.0001</c:v>
                </c:pt>
                <c:pt idx="2930">
                  <c:v>1.0001</c:v>
                </c:pt>
                <c:pt idx="2931">
                  <c:v>1.0001</c:v>
                </c:pt>
                <c:pt idx="2932">
                  <c:v>1E-4</c:v>
                </c:pt>
                <c:pt idx="2933">
                  <c:v>1E-4</c:v>
                </c:pt>
                <c:pt idx="2934">
                  <c:v>1E-4</c:v>
                </c:pt>
                <c:pt idx="2935">
                  <c:v>1.0001</c:v>
                </c:pt>
                <c:pt idx="2936">
                  <c:v>1E-4</c:v>
                </c:pt>
                <c:pt idx="2937">
                  <c:v>1E-4</c:v>
                </c:pt>
                <c:pt idx="2938">
                  <c:v>1.0001</c:v>
                </c:pt>
                <c:pt idx="2939">
                  <c:v>1.0001</c:v>
                </c:pt>
                <c:pt idx="2940">
                  <c:v>1E-4</c:v>
                </c:pt>
                <c:pt idx="2941">
                  <c:v>1E-4</c:v>
                </c:pt>
                <c:pt idx="2942">
                  <c:v>1E-4</c:v>
                </c:pt>
                <c:pt idx="2943">
                  <c:v>1E-4</c:v>
                </c:pt>
                <c:pt idx="2944">
                  <c:v>1.0001</c:v>
                </c:pt>
                <c:pt idx="2945">
                  <c:v>1.0001</c:v>
                </c:pt>
                <c:pt idx="2946">
                  <c:v>1E-4</c:v>
                </c:pt>
                <c:pt idx="2947">
                  <c:v>1.0001</c:v>
                </c:pt>
                <c:pt idx="2948">
                  <c:v>1.0001</c:v>
                </c:pt>
                <c:pt idx="2949">
                  <c:v>1E-4</c:v>
                </c:pt>
                <c:pt idx="2950">
                  <c:v>1E-4</c:v>
                </c:pt>
                <c:pt idx="2951">
                  <c:v>1E-4</c:v>
                </c:pt>
                <c:pt idx="2952">
                  <c:v>1E-4</c:v>
                </c:pt>
                <c:pt idx="2953">
                  <c:v>1.0001</c:v>
                </c:pt>
                <c:pt idx="2954">
                  <c:v>1E-4</c:v>
                </c:pt>
                <c:pt idx="2955">
                  <c:v>1E-4</c:v>
                </c:pt>
                <c:pt idx="2956">
                  <c:v>1.0001</c:v>
                </c:pt>
                <c:pt idx="2957">
                  <c:v>1.0001</c:v>
                </c:pt>
                <c:pt idx="2958">
                  <c:v>1.0001</c:v>
                </c:pt>
                <c:pt idx="2959">
                  <c:v>1E-4</c:v>
                </c:pt>
                <c:pt idx="2960">
                  <c:v>1.0001</c:v>
                </c:pt>
                <c:pt idx="2961">
                  <c:v>1.0001</c:v>
                </c:pt>
                <c:pt idx="2962">
                  <c:v>1E-4</c:v>
                </c:pt>
                <c:pt idx="2963">
                  <c:v>1E-4</c:v>
                </c:pt>
                <c:pt idx="2964">
                  <c:v>1.0001</c:v>
                </c:pt>
                <c:pt idx="2965">
                  <c:v>1.0001</c:v>
                </c:pt>
                <c:pt idx="2966">
                  <c:v>1E-4</c:v>
                </c:pt>
                <c:pt idx="2967">
                  <c:v>1.0001</c:v>
                </c:pt>
                <c:pt idx="2968">
                  <c:v>1E-4</c:v>
                </c:pt>
                <c:pt idx="2969">
                  <c:v>1E-4</c:v>
                </c:pt>
                <c:pt idx="2970">
                  <c:v>1.0001</c:v>
                </c:pt>
                <c:pt idx="2971">
                  <c:v>3.0001000000000002</c:v>
                </c:pt>
                <c:pt idx="2972">
                  <c:v>3.0001000000000002</c:v>
                </c:pt>
                <c:pt idx="2973">
                  <c:v>3.0001000000000002</c:v>
                </c:pt>
                <c:pt idx="2974">
                  <c:v>5.0000999999999998</c:v>
                </c:pt>
                <c:pt idx="2975">
                  <c:v>4.0000999999999998</c:v>
                </c:pt>
                <c:pt idx="2976">
                  <c:v>6.0000999999999998</c:v>
                </c:pt>
                <c:pt idx="2977">
                  <c:v>3.0001000000000002</c:v>
                </c:pt>
                <c:pt idx="2978">
                  <c:v>6.0000999999999998</c:v>
                </c:pt>
                <c:pt idx="2979">
                  <c:v>6.0000999999999998</c:v>
                </c:pt>
                <c:pt idx="2980">
                  <c:v>6.0000999999999998</c:v>
                </c:pt>
                <c:pt idx="2981">
                  <c:v>3.0001000000000002</c:v>
                </c:pt>
                <c:pt idx="2982">
                  <c:v>7.0000999999999998</c:v>
                </c:pt>
                <c:pt idx="2983">
                  <c:v>6.0000999999999998</c:v>
                </c:pt>
                <c:pt idx="2984">
                  <c:v>3.0001000000000002</c:v>
                </c:pt>
                <c:pt idx="2985">
                  <c:v>1.0001</c:v>
                </c:pt>
                <c:pt idx="2986">
                  <c:v>1.0001</c:v>
                </c:pt>
                <c:pt idx="2987">
                  <c:v>7.0000999999999998</c:v>
                </c:pt>
                <c:pt idx="2988">
                  <c:v>8.0000999999999998</c:v>
                </c:pt>
                <c:pt idx="2989">
                  <c:v>9.0000999999999998</c:v>
                </c:pt>
                <c:pt idx="2990">
                  <c:v>8.0000999999999998</c:v>
                </c:pt>
                <c:pt idx="2991">
                  <c:v>11.0001</c:v>
                </c:pt>
                <c:pt idx="2992">
                  <c:v>21.0001</c:v>
                </c:pt>
                <c:pt idx="2993">
                  <c:v>13.0001</c:v>
                </c:pt>
                <c:pt idx="2994">
                  <c:v>13.0001</c:v>
                </c:pt>
                <c:pt idx="2995">
                  <c:v>22.0001</c:v>
                </c:pt>
                <c:pt idx="2996">
                  <c:v>28.0001</c:v>
                </c:pt>
                <c:pt idx="2997">
                  <c:v>651.00009999999997</c:v>
                </c:pt>
                <c:pt idx="2998">
                  <c:v>1665.0001</c:v>
                </c:pt>
                <c:pt idx="2999">
                  <c:v>256.00009999999997</c:v>
                </c:pt>
                <c:pt idx="3000">
                  <c:v>11.0001</c:v>
                </c:pt>
                <c:pt idx="3001">
                  <c:v>4.0000999999999998</c:v>
                </c:pt>
                <c:pt idx="3002">
                  <c:v>3.0001000000000002</c:v>
                </c:pt>
                <c:pt idx="3003">
                  <c:v>4.0000999999999998</c:v>
                </c:pt>
                <c:pt idx="3004">
                  <c:v>5.0000999999999998</c:v>
                </c:pt>
                <c:pt idx="3005">
                  <c:v>3.0001000000000002</c:v>
                </c:pt>
                <c:pt idx="3006">
                  <c:v>2.0001000000000002</c:v>
                </c:pt>
                <c:pt idx="3007">
                  <c:v>7.0000999999999998</c:v>
                </c:pt>
                <c:pt idx="3008">
                  <c:v>4.0000999999999998</c:v>
                </c:pt>
                <c:pt idx="3009">
                  <c:v>6.0000999999999998</c:v>
                </c:pt>
                <c:pt idx="3010">
                  <c:v>7.0000999999999998</c:v>
                </c:pt>
                <c:pt idx="3011">
                  <c:v>3.0001000000000002</c:v>
                </c:pt>
                <c:pt idx="3012">
                  <c:v>5.0000999999999998</c:v>
                </c:pt>
                <c:pt idx="3013">
                  <c:v>4.0000999999999998</c:v>
                </c:pt>
                <c:pt idx="3014">
                  <c:v>4.0000999999999998</c:v>
                </c:pt>
                <c:pt idx="3015">
                  <c:v>3.0001000000000002</c:v>
                </c:pt>
                <c:pt idx="3016">
                  <c:v>4.0000999999999998</c:v>
                </c:pt>
                <c:pt idx="3017">
                  <c:v>2.0001000000000002</c:v>
                </c:pt>
                <c:pt idx="3018">
                  <c:v>1E-4</c:v>
                </c:pt>
                <c:pt idx="3019">
                  <c:v>2.0001000000000002</c:v>
                </c:pt>
                <c:pt idx="3020">
                  <c:v>6.0000999999999998</c:v>
                </c:pt>
                <c:pt idx="3021">
                  <c:v>5.0000999999999998</c:v>
                </c:pt>
                <c:pt idx="3022">
                  <c:v>3.0001000000000002</c:v>
                </c:pt>
                <c:pt idx="3023">
                  <c:v>3.0001000000000002</c:v>
                </c:pt>
                <c:pt idx="3024">
                  <c:v>3.0001000000000002</c:v>
                </c:pt>
                <c:pt idx="3025">
                  <c:v>3.0001000000000002</c:v>
                </c:pt>
                <c:pt idx="3026">
                  <c:v>3.0001000000000002</c:v>
                </c:pt>
                <c:pt idx="3027">
                  <c:v>2.0001000000000002</c:v>
                </c:pt>
                <c:pt idx="3028">
                  <c:v>4.0000999999999998</c:v>
                </c:pt>
                <c:pt idx="3029">
                  <c:v>3.0001000000000002</c:v>
                </c:pt>
                <c:pt idx="3030">
                  <c:v>1E-4</c:v>
                </c:pt>
                <c:pt idx="3031">
                  <c:v>4.0000999999999998</c:v>
                </c:pt>
                <c:pt idx="3032">
                  <c:v>5.0000999999999998</c:v>
                </c:pt>
                <c:pt idx="3033">
                  <c:v>3.0001000000000002</c:v>
                </c:pt>
                <c:pt idx="3034">
                  <c:v>3.0001000000000002</c:v>
                </c:pt>
                <c:pt idx="3035">
                  <c:v>2.0001000000000002</c:v>
                </c:pt>
                <c:pt idx="3036">
                  <c:v>5.0000999999999998</c:v>
                </c:pt>
                <c:pt idx="3037">
                  <c:v>1.0001</c:v>
                </c:pt>
                <c:pt idx="3038">
                  <c:v>1.0001</c:v>
                </c:pt>
                <c:pt idx="3039">
                  <c:v>3.0001000000000002</c:v>
                </c:pt>
                <c:pt idx="3040">
                  <c:v>6.0000999999999998</c:v>
                </c:pt>
                <c:pt idx="3041">
                  <c:v>5.0000999999999998</c:v>
                </c:pt>
                <c:pt idx="3042">
                  <c:v>1.0001</c:v>
                </c:pt>
                <c:pt idx="3043">
                  <c:v>10.0001</c:v>
                </c:pt>
                <c:pt idx="3044">
                  <c:v>8.0000999999999998</c:v>
                </c:pt>
                <c:pt idx="3045">
                  <c:v>1.0001</c:v>
                </c:pt>
                <c:pt idx="3046">
                  <c:v>2.0001000000000002</c:v>
                </c:pt>
                <c:pt idx="3047">
                  <c:v>4.0000999999999998</c:v>
                </c:pt>
                <c:pt idx="3048">
                  <c:v>5.0000999999999998</c:v>
                </c:pt>
                <c:pt idx="3049">
                  <c:v>4.0000999999999998</c:v>
                </c:pt>
                <c:pt idx="3050">
                  <c:v>4.0000999999999998</c:v>
                </c:pt>
                <c:pt idx="3051">
                  <c:v>7.0000999999999998</c:v>
                </c:pt>
                <c:pt idx="3052">
                  <c:v>6.0000999999999998</c:v>
                </c:pt>
                <c:pt idx="3053">
                  <c:v>5.0000999999999998</c:v>
                </c:pt>
                <c:pt idx="3054">
                  <c:v>8.0000999999999998</c:v>
                </c:pt>
                <c:pt idx="3055">
                  <c:v>6.0000999999999998</c:v>
                </c:pt>
                <c:pt idx="3056">
                  <c:v>8.0000999999999998</c:v>
                </c:pt>
                <c:pt idx="3057">
                  <c:v>4.0000999999999998</c:v>
                </c:pt>
                <c:pt idx="3058">
                  <c:v>6.0000999999999998</c:v>
                </c:pt>
                <c:pt idx="3059">
                  <c:v>8.0000999999999998</c:v>
                </c:pt>
                <c:pt idx="3060">
                  <c:v>8.0000999999999998</c:v>
                </c:pt>
                <c:pt idx="3061">
                  <c:v>6.0000999999999998</c:v>
                </c:pt>
                <c:pt idx="3062">
                  <c:v>7.0000999999999998</c:v>
                </c:pt>
                <c:pt idx="3063">
                  <c:v>11.0001</c:v>
                </c:pt>
                <c:pt idx="3064">
                  <c:v>8.0000999999999998</c:v>
                </c:pt>
                <c:pt idx="3065">
                  <c:v>7.0000999999999998</c:v>
                </c:pt>
                <c:pt idx="3066">
                  <c:v>8.0000999999999998</c:v>
                </c:pt>
                <c:pt idx="3067">
                  <c:v>11.0001</c:v>
                </c:pt>
                <c:pt idx="3068">
                  <c:v>15.0001</c:v>
                </c:pt>
                <c:pt idx="3069">
                  <c:v>6.0000999999999998</c:v>
                </c:pt>
                <c:pt idx="3070">
                  <c:v>16.0001</c:v>
                </c:pt>
                <c:pt idx="3071">
                  <c:v>10.0001</c:v>
                </c:pt>
                <c:pt idx="3072">
                  <c:v>13.0001</c:v>
                </c:pt>
                <c:pt idx="3073">
                  <c:v>19.0001</c:v>
                </c:pt>
                <c:pt idx="3074">
                  <c:v>12.0001</c:v>
                </c:pt>
                <c:pt idx="3075">
                  <c:v>13.0001</c:v>
                </c:pt>
                <c:pt idx="3076">
                  <c:v>22.0001</c:v>
                </c:pt>
                <c:pt idx="3077">
                  <c:v>17.0001</c:v>
                </c:pt>
                <c:pt idx="3078">
                  <c:v>15.0001</c:v>
                </c:pt>
                <c:pt idx="3079">
                  <c:v>18.0001</c:v>
                </c:pt>
                <c:pt idx="3080">
                  <c:v>25.0001</c:v>
                </c:pt>
                <c:pt idx="3081">
                  <c:v>33.000100000000003</c:v>
                </c:pt>
                <c:pt idx="3082">
                  <c:v>33.000100000000003</c:v>
                </c:pt>
                <c:pt idx="3083">
                  <c:v>32.000100000000003</c:v>
                </c:pt>
                <c:pt idx="3084">
                  <c:v>43.000100000000003</c:v>
                </c:pt>
                <c:pt idx="3085">
                  <c:v>32.000100000000003</c:v>
                </c:pt>
                <c:pt idx="3086">
                  <c:v>45.000100000000003</c:v>
                </c:pt>
                <c:pt idx="3087">
                  <c:v>45.000100000000003</c:v>
                </c:pt>
                <c:pt idx="3088">
                  <c:v>46.000100000000003</c:v>
                </c:pt>
                <c:pt idx="3089">
                  <c:v>59.000100000000003</c:v>
                </c:pt>
                <c:pt idx="3090">
                  <c:v>74.000100000000003</c:v>
                </c:pt>
                <c:pt idx="3091">
                  <c:v>74.000100000000003</c:v>
                </c:pt>
                <c:pt idx="3092">
                  <c:v>79.000100000000003</c:v>
                </c:pt>
                <c:pt idx="3093">
                  <c:v>107.0001</c:v>
                </c:pt>
                <c:pt idx="3094">
                  <c:v>117.0001</c:v>
                </c:pt>
                <c:pt idx="3095">
                  <c:v>210.0001</c:v>
                </c:pt>
                <c:pt idx="3096">
                  <c:v>318.00009999999997</c:v>
                </c:pt>
                <c:pt idx="3097">
                  <c:v>1608.0001</c:v>
                </c:pt>
                <c:pt idx="3098">
                  <c:v>2373.0001000000002</c:v>
                </c:pt>
                <c:pt idx="3099">
                  <c:v>113.0001</c:v>
                </c:pt>
                <c:pt idx="3100">
                  <c:v>5.0000999999999998</c:v>
                </c:pt>
                <c:pt idx="3101">
                  <c:v>3.0001000000000002</c:v>
                </c:pt>
                <c:pt idx="3102">
                  <c:v>5.0000999999999998</c:v>
                </c:pt>
                <c:pt idx="3103">
                  <c:v>2.0001000000000002</c:v>
                </c:pt>
                <c:pt idx="3104">
                  <c:v>2.0001000000000002</c:v>
                </c:pt>
                <c:pt idx="3105">
                  <c:v>5.0000999999999998</c:v>
                </c:pt>
                <c:pt idx="3106">
                  <c:v>2.0001000000000002</c:v>
                </c:pt>
                <c:pt idx="3107">
                  <c:v>1.0001</c:v>
                </c:pt>
                <c:pt idx="3108">
                  <c:v>1.0001</c:v>
                </c:pt>
                <c:pt idx="3109">
                  <c:v>1E-4</c:v>
                </c:pt>
                <c:pt idx="3110">
                  <c:v>2.0001000000000002</c:v>
                </c:pt>
                <c:pt idx="3111">
                  <c:v>2.0001000000000002</c:v>
                </c:pt>
                <c:pt idx="3112">
                  <c:v>2.0001000000000002</c:v>
                </c:pt>
                <c:pt idx="3113">
                  <c:v>1E-4</c:v>
                </c:pt>
                <c:pt idx="3114">
                  <c:v>3.0001000000000002</c:v>
                </c:pt>
                <c:pt idx="3115">
                  <c:v>1E-4</c:v>
                </c:pt>
                <c:pt idx="3116">
                  <c:v>1.0001</c:v>
                </c:pt>
                <c:pt idx="3117">
                  <c:v>1.0001</c:v>
                </c:pt>
                <c:pt idx="3118">
                  <c:v>1.0001</c:v>
                </c:pt>
                <c:pt idx="3119">
                  <c:v>1E-4</c:v>
                </c:pt>
                <c:pt idx="3120">
                  <c:v>4.0000999999999998</c:v>
                </c:pt>
                <c:pt idx="3121">
                  <c:v>2.0001000000000002</c:v>
                </c:pt>
                <c:pt idx="3122">
                  <c:v>2.0001000000000002</c:v>
                </c:pt>
                <c:pt idx="3123">
                  <c:v>1.0001</c:v>
                </c:pt>
                <c:pt idx="3124">
                  <c:v>2.0001000000000002</c:v>
                </c:pt>
                <c:pt idx="3125">
                  <c:v>1.0001</c:v>
                </c:pt>
                <c:pt idx="3126">
                  <c:v>3.0001000000000002</c:v>
                </c:pt>
                <c:pt idx="3127">
                  <c:v>2.0001000000000002</c:v>
                </c:pt>
                <c:pt idx="3128">
                  <c:v>2.0001000000000002</c:v>
                </c:pt>
                <c:pt idx="3129">
                  <c:v>3.0001000000000002</c:v>
                </c:pt>
                <c:pt idx="3130">
                  <c:v>5.0000999999999998</c:v>
                </c:pt>
                <c:pt idx="3131">
                  <c:v>3.0001000000000002</c:v>
                </c:pt>
                <c:pt idx="3132">
                  <c:v>3.0001000000000002</c:v>
                </c:pt>
                <c:pt idx="3133">
                  <c:v>2.0001000000000002</c:v>
                </c:pt>
                <c:pt idx="3134">
                  <c:v>3.0001000000000002</c:v>
                </c:pt>
                <c:pt idx="3135">
                  <c:v>1E-4</c:v>
                </c:pt>
                <c:pt idx="3136">
                  <c:v>2.0001000000000002</c:v>
                </c:pt>
                <c:pt idx="3137">
                  <c:v>1.0001</c:v>
                </c:pt>
                <c:pt idx="3138">
                  <c:v>4.0000999999999998</c:v>
                </c:pt>
                <c:pt idx="3139">
                  <c:v>1.0001</c:v>
                </c:pt>
                <c:pt idx="3140">
                  <c:v>4.0000999999999998</c:v>
                </c:pt>
                <c:pt idx="3141">
                  <c:v>2.0001000000000002</c:v>
                </c:pt>
                <c:pt idx="3142">
                  <c:v>3.0001000000000002</c:v>
                </c:pt>
                <c:pt idx="3143">
                  <c:v>5.0000999999999998</c:v>
                </c:pt>
                <c:pt idx="3144">
                  <c:v>1E-4</c:v>
                </c:pt>
                <c:pt idx="3145">
                  <c:v>5.0000999999999998</c:v>
                </c:pt>
                <c:pt idx="3146">
                  <c:v>1.0001</c:v>
                </c:pt>
                <c:pt idx="3147">
                  <c:v>4.0000999999999998</c:v>
                </c:pt>
                <c:pt idx="3148">
                  <c:v>1.0001</c:v>
                </c:pt>
                <c:pt idx="3149">
                  <c:v>1E-4</c:v>
                </c:pt>
                <c:pt idx="3150">
                  <c:v>1E-4</c:v>
                </c:pt>
                <c:pt idx="3151">
                  <c:v>3.0001000000000002</c:v>
                </c:pt>
                <c:pt idx="3152">
                  <c:v>1.0001</c:v>
                </c:pt>
                <c:pt idx="3153">
                  <c:v>1E-4</c:v>
                </c:pt>
                <c:pt idx="3154">
                  <c:v>1.0001</c:v>
                </c:pt>
                <c:pt idx="3155">
                  <c:v>1.0001</c:v>
                </c:pt>
                <c:pt idx="3156">
                  <c:v>2.0001000000000002</c:v>
                </c:pt>
                <c:pt idx="3157">
                  <c:v>2.0001000000000002</c:v>
                </c:pt>
                <c:pt idx="3158">
                  <c:v>4.0000999999999998</c:v>
                </c:pt>
                <c:pt idx="3159">
                  <c:v>2.0001000000000002</c:v>
                </c:pt>
                <c:pt idx="3160">
                  <c:v>2.0001000000000002</c:v>
                </c:pt>
                <c:pt idx="3161">
                  <c:v>2.0001000000000002</c:v>
                </c:pt>
                <c:pt idx="3162">
                  <c:v>4.0000999999999998</c:v>
                </c:pt>
                <c:pt idx="3163">
                  <c:v>2.0001000000000002</c:v>
                </c:pt>
                <c:pt idx="3164">
                  <c:v>5.0000999999999998</c:v>
                </c:pt>
                <c:pt idx="3165">
                  <c:v>5.0000999999999998</c:v>
                </c:pt>
                <c:pt idx="3166">
                  <c:v>2.0001000000000002</c:v>
                </c:pt>
                <c:pt idx="3167">
                  <c:v>4.0000999999999998</c:v>
                </c:pt>
                <c:pt idx="3168">
                  <c:v>2.0001000000000002</c:v>
                </c:pt>
                <c:pt idx="3169">
                  <c:v>1.0001</c:v>
                </c:pt>
                <c:pt idx="3170">
                  <c:v>4.0000999999999998</c:v>
                </c:pt>
                <c:pt idx="3171">
                  <c:v>6.0000999999999998</c:v>
                </c:pt>
                <c:pt idx="3172">
                  <c:v>2.0001000000000002</c:v>
                </c:pt>
                <c:pt idx="3173">
                  <c:v>4.0000999999999998</c:v>
                </c:pt>
                <c:pt idx="3174">
                  <c:v>2.0001000000000002</c:v>
                </c:pt>
                <c:pt idx="3175">
                  <c:v>4.0000999999999998</c:v>
                </c:pt>
                <c:pt idx="3176">
                  <c:v>4.0000999999999998</c:v>
                </c:pt>
                <c:pt idx="3177">
                  <c:v>4.0000999999999998</c:v>
                </c:pt>
                <c:pt idx="3178">
                  <c:v>4.0000999999999998</c:v>
                </c:pt>
                <c:pt idx="3179">
                  <c:v>4.0000999999999998</c:v>
                </c:pt>
                <c:pt idx="3180">
                  <c:v>6.0000999999999998</c:v>
                </c:pt>
                <c:pt idx="3181">
                  <c:v>11.0001</c:v>
                </c:pt>
                <c:pt idx="3182">
                  <c:v>5.0000999999999998</c:v>
                </c:pt>
                <c:pt idx="3183">
                  <c:v>8.0000999999999998</c:v>
                </c:pt>
                <c:pt idx="3184">
                  <c:v>6.0000999999999998</c:v>
                </c:pt>
                <c:pt idx="3185">
                  <c:v>9.0000999999999998</c:v>
                </c:pt>
                <c:pt idx="3186">
                  <c:v>6.0000999999999998</c:v>
                </c:pt>
                <c:pt idx="3187">
                  <c:v>17.0001</c:v>
                </c:pt>
                <c:pt idx="3188">
                  <c:v>17.0001</c:v>
                </c:pt>
                <c:pt idx="3189">
                  <c:v>16.0001</c:v>
                </c:pt>
                <c:pt idx="3190">
                  <c:v>18.0001</c:v>
                </c:pt>
                <c:pt idx="3191">
                  <c:v>16.0001</c:v>
                </c:pt>
                <c:pt idx="3192">
                  <c:v>26.0001</c:v>
                </c:pt>
                <c:pt idx="3193">
                  <c:v>26.0001</c:v>
                </c:pt>
                <c:pt idx="3194">
                  <c:v>50.000100000000003</c:v>
                </c:pt>
                <c:pt idx="3195">
                  <c:v>185.0001</c:v>
                </c:pt>
                <c:pt idx="3196">
                  <c:v>420.00009999999997</c:v>
                </c:pt>
                <c:pt idx="3197">
                  <c:v>113.0001</c:v>
                </c:pt>
                <c:pt idx="3198">
                  <c:v>1.0001</c:v>
                </c:pt>
                <c:pt idx="3199">
                  <c:v>1.0001</c:v>
                </c:pt>
                <c:pt idx="3200">
                  <c:v>1E-4</c:v>
                </c:pt>
                <c:pt idx="3201">
                  <c:v>1.0001</c:v>
                </c:pt>
                <c:pt idx="3202">
                  <c:v>1.0001</c:v>
                </c:pt>
                <c:pt idx="3203">
                  <c:v>1.0001</c:v>
                </c:pt>
                <c:pt idx="3204">
                  <c:v>1.0001</c:v>
                </c:pt>
                <c:pt idx="3205">
                  <c:v>1.0001</c:v>
                </c:pt>
                <c:pt idx="3206">
                  <c:v>2.0001000000000002</c:v>
                </c:pt>
                <c:pt idx="3207">
                  <c:v>1.0001</c:v>
                </c:pt>
                <c:pt idx="3208">
                  <c:v>1.0001</c:v>
                </c:pt>
                <c:pt idx="3209">
                  <c:v>1E-4</c:v>
                </c:pt>
                <c:pt idx="3210">
                  <c:v>1E-4</c:v>
                </c:pt>
                <c:pt idx="3211">
                  <c:v>1.0001</c:v>
                </c:pt>
                <c:pt idx="3212">
                  <c:v>2.0001000000000002</c:v>
                </c:pt>
                <c:pt idx="3213">
                  <c:v>2.0001000000000002</c:v>
                </c:pt>
                <c:pt idx="3214">
                  <c:v>3.0001000000000002</c:v>
                </c:pt>
                <c:pt idx="3215">
                  <c:v>1.0001</c:v>
                </c:pt>
                <c:pt idx="3216">
                  <c:v>1E-4</c:v>
                </c:pt>
                <c:pt idx="3217">
                  <c:v>1.0001</c:v>
                </c:pt>
                <c:pt idx="3218">
                  <c:v>1.0001</c:v>
                </c:pt>
                <c:pt idx="3219">
                  <c:v>3.0001000000000002</c:v>
                </c:pt>
                <c:pt idx="3220">
                  <c:v>1.0001</c:v>
                </c:pt>
                <c:pt idx="3221">
                  <c:v>2.0001000000000002</c:v>
                </c:pt>
                <c:pt idx="3222">
                  <c:v>1.0001</c:v>
                </c:pt>
                <c:pt idx="3223">
                  <c:v>1.0001</c:v>
                </c:pt>
                <c:pt idx="3224">
                  <c:v>1E-4</c:v>
                </c:pt>
                <c:pt idx="3225">
                  <c:v>1E-4</c:v>
                </c:pt>
                <c:pt idx="3226">
                  <c:v>1.0001</c:v>
                </c:pt>
                <c:pt idx="3227">
                  <c:v>2.0001000000000002</c:v>
                </c:pt>
                <c:pt idx="3228">
                  <c:v>1.0001</c:v>
                </c:pt>
                <c:pt idx="3229">
                  <c:v>4.0000999999999998</c:v>
                </c:pt>
                <c:pt idx="3230">
                  <c:v>2.0001000000000002</c:v>
                </c:pt>
                <c:pt idx="3231">
                  <c:v>1.0001</c:v>
                </c:pt>
                <c:pt idx="3232">
                  <c:v>1.0001</c:v>
                </c:pt>
                <c:pt idx="3233">
                  <c:v>2.0001000000000002</c:v>
                </c:pt>
                <c:pt idx="3234">
                  <c:v>3.0001000000000002</c:v>
                </c:pt>
                <c:pt idx="3235">
                  <c:v>1.0001</c:v>
                </c:pt>
                <c:pt idx="3236">
                  <c:v>3.0001000000000002</c:v>
                </c:pt>
                <c:pt idx="3237">
                  <c:v>1.0001</c:v>
                </c:pt>
                <c:pt idx="3238">
                  <c:v>1E-4</c:v>
                </c:pt>
                <c:pt idx="3239">
                  <c:v>1.0001</c:v>
                </c:pt>
                <c:pt idx="3240">
                  <c:v>1.0001</c:v>
                </c:pt>
                <c:pt idx="3241">
                  <c:v>3.0001000000000002</c:v>
                </c:pt>
                <c:pt idx="3242">
                  <c:v>2.0001000000000002</c:v>
                </c:pt>
                <c:pt idx="3243">
                  <c:v>2.0001000000000002</c:v>
                </c:pt>
                <c:pt idx="3244">
                  <c:v>2.0001000000000002</c:v>
                </c:pt>
                <c:pt idx="3245">
                  <c:v>1E-4</c:v>
                </c:pt>
                <c:pt idx="3246">
                  <c:v>4.0000999999999998</c:v>
                </c:pt>
                <c:pt idx="3247">
                  <c:v>5.0000999999999998</c:v>
                </c:pt>
                <c:pt idx="3248">
                  <c:v>2.0001000000000002</c:v>
                </c:pt>
                <c:pt idx="3249">
                  <c:v>3.0001000000000002</c:v>
                </c:pt>
                <c:pt idx="3250">
                  <c:v>9.0000999999999998</c:v>
                </c:pt>
                <c:pt idx="3251">
                  <c:v>9.0000999999999998</c:v>
                </c:pt>
                <c:pt idx="3252">
                  <c:v>12.0001</c:v>
                </c:pt>
                <c:pt idx="3253">
                  <c:v>19.0001</c:v>
                </c:pt>
                <c:pt idx="3254">
                  <c:v>21.0001</c:v>
                </c:pt>
                <c:pt idx="3255">
                  <c:v>15.0001</c:v>
                </c:pt>
                <c:pt idx="3256">
                  <c:v>12.0001</c:v>
                </c:pt>
                <c:pt idx="3257">
                  <c:v>16.0001</c:v>
                </c:pt>
                <c:pt idx="3258">
                  <c:v>8.0000999999999998</c:v>
                </c:pt>
                <c:pt idx="3259">
                  <c:v>11.0001</c:v>
                </c:pt>
                <c:pt idx="3260">
                  <c:v>12.0001</c:v>
                </c:pt>
                <c:pt idx="3261">
                  <c:v>9.0000999999999998</c:v>
                </c:pt>
                <c:pt idx="3262">
                  <c:v>14.0001</c:v>
                </c:pt>
                <c:pt idx="3263">
                  <c:v>19.0001</c:v>
                </c:pt>
                <c:pt idx="3264">
                  <c:v>13.0001</c:v>
                </c:pt>
                <c:pt idx="3265">
                  <c:v>17.0001</c:v>
                </c:pt>
                <c:pt idx="3266">
                  <c:v>12.0001</c:v>
                </c:pt>
                <c:pt idx="3267">
                  <c:v>12.0001</c:v>
                </c:pt>
                <c:pt idx="3268">
                  <c:v>17.0001</c:v>
                </c:pt>
                <c:pt idx="3269">
                  <c:v>14.0001</c:v>
                </c:pt>
                <c:pt idx="3270">
                  <c:v>14.0001</c:v>
                </c:pt>
                <c:pt idx="3271">
                  <c:v>18.0001</c:v>
                </c:pt>
                <c:pt idx="3272">
                  <c:v>12.0001</c:v>
                </c:pt>
                <c:pt idx="3273">
                  <c:v>11.0001</c:v>
                </c:pt>
                <c:pt idx="3274">
                  <c:v>16.0001</c:v>
                </c:pt>
                <c:pt idx="3275">
                  <c:v>13.0001</c:v>
                </c:pt>
                <c:pt idx="3276">
                  <c:v>17.0001</c:v>
                </c:pt>
                <c:pt idx="3277">
                  <c:v>9.0000999999999998</c:v>
                </c:pt>
                <c:pt idx="3278">
                  <c:v>11.0001</c:v>
                </c:pt>
                <c:pt idx="3279">
                  <c:v>14.0001</c:v>
                </c:pt>
                <c:pt idx="3280">
                  <c:v>11.0001</c:v>
                </c:pt>
                <c:pt idx="3281">
                  <c:v>24.0001</c:v>
                </c:pt>
                <c:pt idx="3282">
                  <c:v>12.0001</c:v>
                </c:pt>
                <c:pt idx="3283">
                  <c:v>20.0001</c:v>
                </c:pt>
                <c:pt idx="3284">
                  <c:v>22.0001</c:v>
                </c:pt>
                <c:pt idx="3285">
                  <c:v>27.0001</c:v>
                </c:pt>
                <c:pt idx="3286">
                  <c:v>21.0001</c:v>
                </c:pt>
                <c:pt idx="3287">
                  <c:v>34.000100000000003</c:v>
                </c:pt>
                <c:pt idx="3288">
                  <c:v>31.0001</c:v>
                </c:pt>
                <c:pt idx="3289">
                  <c:v>45.000100000000003</c:v>
                </c:pt>
                <c:pt idx="3290">
                  <c:v>85.000100000000003</c:v>
                </c:pt>
                <c:pt idx="3291">
                  <c:v>322.00009999999997</c:v>
                </c:pt>
                <c:pt idx="3292">
                  <c:v>387.00009999999997</c:v>
                </c:pt>
                <c:pt idx="3293">
                  <c:v>42.000100000000003</c:v>
                </c:pt>
                <c:pt idx="3294">
                  <c:v>38.000100000000003</c:v>
                </c:pt>
                <c:pt idx="3295">
                  <c:v>40.000100000000003</c:v>
                </c:pt>
                <c:pt idx="3296">
                  <c:v>9.0000999999999998</c:v>
                </c:pt>
                <c:pt idx="3297">
                  <c:v>4.0000999999999998</c:v>
                </c:pt>
                <c:pt idx="3298">
                  <c:v>15.0001</c:v>
                </c:pt>
                <c:pt idx="3299">
                  <c:v>11.0001</c:v>
                </c:pt>
                <c:pt idx="3300">
                  <c:v>14.0001</c:v>
                </c:pt>
                <c:pt idx="3301">
                  <c:v>12.0001</c:v>
                </c:pt>
                <c:pt idx="3302">
                  <c:v>12.0001</c:v>
                </c:pt>
                <c:pt idx="3303">
                  <c:v>14.0001</c:v>
                </c:pt>
                <c:pt idx="3304">
                  <c:v>14.0001</c:v>
                </c:pt>
                <c:pt idx="3305">
                  <c:v>9.0000999999999998</c:v>
                </c:pt>
                <c:pt idx="3306">
                  <c:v>9.0000999999999998</c:v>
                </c:pt>
                <c:pt idx="3307">
                  <c:v>11.0001</c:v>
                </c:pt>
                <c:pt idx="3308">
                  <c:v>10.0001</c:v>
                </c:pt>
                <c:pt idx="3309">
                  <c:v>11.0001</c:v>
                </c:pt>
                <c:pt idx="3310">
                  <c:v>12.0001</c:v>
                </c:pt>
                <c:pt idx="3311">
                  <c:v>8.0000999999999998</c:v>
                </c:pt>
                <c:pt idx="3312">
                  <c:v>8.0000999999999998</c:v>
                </c:pt>
                <c:pt idx="3313">
                  <c:v>8.0000999999999998</c:v>
                </c:pt>
                <c:pt idx="3314">
                  <c:v>14.0001</c:v>
                </c:pt>
                <c:pt idx="3315">
                  <c:v>12.0001</c:v>
                </c:pt>
                <c:pt idx="3316">
                  <c:v>9.0000999999999998</c:v>
                </c:pt>
                <c:pt idx="3317">
                  <c:v>14.0001</c:v>
                </c:pt>
                <c:pt idx="3318">
                  <c:v>11.0001</c:v>
                </c:pt>
                <c:pt idx="3319">
                  <c:v>16.0001</c:v>
                </c:pt>
                <c:pt idx="3320">
                  <c:v>10.0001</c:v>
                </c:pt>
                <c:pt idx="3321">
                  <c:v>12.0001</c:v>
                </c:pt>
                <c:pt idx="3322">
                  <c:v>13.0001</c:v>
                </c:pt>
                <c:pt idx="3323">
                  <c:v>19.0001</c:v>
                </c:pt>
                <c:pt idx="3324">
                  <c:v>21.0001</c:v>
                </c:pt>
                <c:pt idx="3325">
                  <c:v>17.0001</c:v>
                </c:pt>
                <c:pt idx="3326">
                  <c:v>19.0001</c:v>
                </c:pt>
                <c:pt idx="3327">
                  <c:v>16.0001</c:v>
                </c:pt>
                <c:pt idx="3328">
                  <c:v>20.0001</c:v>
                </c:pt>
                <c:pt idx="3329">
                  <c:v>13.0001</c:v>
                </c:pt>
                <c:pt idx="3330">
                  <c:v>10.0001</c:v>
                </c:pt>
                <c:pt idx="3331">
                  <c:v>16.0001</c:v>
                </c:pt>
                <c:pt idx="3332">
                  <c:v>23.0001</c:v>
                </c:pt>
                <c:pt idx="3333">
                  <c:v>21.0001</c:v>
                </c:pt>
                <c:pt idx="3334">
                  <c:v>16.0001</c:v>
                </c:pt>
                <c:pt idx="3335">
                  <c:v>16.0001</c:v>
                </c:pt>
                <c:pt idx="3336">
                  <c:v>8.0000999999999998</c:v>
                </c:pt>
                <c:pt idx="3337">
                  <c:v>27.0001</c:v>
                </c:pt>
                <c:pt idx="3338">
                  <c:v>23.0001</c:v>
                </c:pt>
                <c:pt idx="3339">
                  <c:v>19.0001</c:v>
                </c:pt>
                <c:pt idx="3340">
                  <c:v>20.0001</c:v>
                </c:pt>
                <c:pt idx="3341">
                  <c:v>18.0001</c:v>
                </c:pt>
                <c:pt idx="3342">
                  <c:v>31.0001</c:v>
                </c:pt>
                <c:pt idx="3343">
                  <c:v>38.000100000000003</c:v>
                </c:pt>
                <c:pt idx="3344">
                  <c:v>31.0001</c:v>
                </c:pt>
                <c:pt idx="3345">
                  <c:v>28.0001</c:v>
                </c:pt>
                <c:pt idx="3346">
                  <c:v>29.0001</c:v>
                </c:pt>
                <c:pt idx="3347">
                  <c:v>21.0001</c:v>
                </c:pt>
                <c:pt idx="3348">
                  <c:v>39.000100000000003</c:v>
                </c:pt>
                <c:pt idx="3349">
                  <c:v>39.000100000000003</c:v>
                </c:pt>
                <c:pt idx="3350">
                  <c:v>48.000100000000003</c:v>
                </c:pt>
                <c:pt idx="3351">
                  <c:v>32.000100000000003</c:v>
                </c:pt>
                <c:pt idx="3352">
                  <c:v>49.000100000000003</c:v>
                </c:pt>
                <c:pt idx="3353">
                  <c:v>41.000100000000003</c:v>
                </c:pt>
                <c:pt idx="3354">
                  <c:v>35.000100000000003</c:v>
                </c:pt>
                <c:pt idx="3355">
                  <c:v>56.000100000000003</c:v>
                </c:pt>
                <c:pt idx="3356">
                  <c:v>38.000100000000003</c:v>
                </c:pt>
                <c:pt idx="3357">
                  <c:v>55.000100000000003</c:v>
                </c:pt>
                <c:pt idx="3358">
                  <c:v>59.000100000000003</c:v>
                </c:pt>
                <c:pt idx="3359">
                  <c:v>61.000100000000003</c:v>
                </c:pt>
                <c:pt idx="3360">
                  <c:v>68.000100000000003</c:v>
                </c:pt>
                <c:pt idx="3361">
                  <c:v>71.000100000000003</c:v>
                </c:pt>
                <c:pt idx="3362">
                  <c:v>70.000100000000003</c:v>
                </c:pt>
                <c:pt idx="3363">
                  <c:v>70.000100000000003</c:v>
                </c:pt>
                <c:pt idx="3364">
                  <c:v>79.000100000000003</c:v>
                </c:pt>
                <c:pt idx="3365">
                  <c:v>92.000100000000003</c:v>
                </c:pt>
                <c:pt idx="3366">
                  <c:v>108.0001</c:v>
                </c:pt>
                <c:pt idx="3367">
                  <c:v>103.0001</c:v>
                </c:pt>
                <c:pt idx="3368">
                  <c:v>114.0001</c:v>
                </c:pt>
                <c:pt idx="3369">
                  <c:v>117.0001</c:v>
                </c:pt>
                <c:pt idx="3370">
                  <c:v>118.0001</c:v>
                </c:pt>
                <c:pt idx="3371">
                  <c:v>147.0001</c:v>
                </c:pt>
                <c:pt idx="3372">
                  <c:v>130.0001</c:v>
                </c:pt>
                <c:pt idx="3373">
                  <c:v>216.0001</c:v>
                </c:pt>
                <c:pt idx="3374">
                  <c:v>197.0001</c:v>
                </c:pt>
                <c:pt idx="3375">
                  <c:v>229.0001</c:v>
                </c:pt>
                <c:pt idx="3376">
                  <c:v>251.0001</c:v>
                </c:pt>
                <c:pt idx="3377">
                  <c:v>291.00009999999997</c:v>
                </c:pt>
                <c:pt idx="3378">
                  <c:v>327.00009999999997</c:v>
                </c:pt>
                <c:pt idx="3379">
                  <c:v>415.00009999999997</c:v>
                </c:pt>
                <c:pt idx="3380">
                  <c:v>464.00009999999997</c:v>
                </c:pt>
                <c:pt idx="3381">
                  <c:v>589.00009999999997</c:v>
                </c:pt>
                <c:pt idx="3382">
                  <c:v>716.00009999999997</c:v>
                </c:pt>
                <c:pt idx="3383">
                  <c:v>977.00009999999997</c:v>
                </c:pt>
                <c:pt idx="3384">
                  <c:v>1613.0001</c:v>
                </c:pt>
                <c:pt idx="3385">
                  <c:v>8103.0001000000002</c:v>
                </c:pt>
                <c:pt idx="3386">
                  <c:v>13785.000099999999</c:v>
                </c:pt>
                <c:pt idx="3387">
                  <c:v>1956.0001</c:v>
                </c:pt>
                <c:pt idx="3388">
                  <c:v>57.000100000000003</c:v>
                </c:pt>
                <c:pt idx="3389">
                  <c:v>179.0001</c:v>
                </c:pt>
                <c:pt idx="3390">
                  <c:v>195.0001</c:v>
                </c:pt>
                <c:pt idx="3391">
                  <c:v>24.0001</c:v>
                </c:pt>
                <c:pt idx="3392">
                  <c:v>7.0000999999999998</c:v>
                </c:pt>
                <c:pt idx="3393">
                  <c:v>14.0001</c:v>
                </c:pt>
                <c:pt idx="3394">
                  <c:v>8.0000999999999998</c:v>
                </c:pt>
                <c:pt idx="3395">
                  <c:v>10.0001</c:v>
                </c:pt>
                <c:pt idx="3396">
                  <c:v>8.0000999999999998</c:v>
                </c:pt>
                <c:pt idx="3397">
                  <c:v>17.0001</c:v>
                </c:pt>
                <c:pt idx="3398">
                  <c:v>11.0001</c:v>
                </c:pt>
                <c:pt idx="3399">
                  <c:v>7.0000999999999998</c:v>
                </c:pt>
                <c:pt idx="3400">
                  <c:v>13.0001</c:v>
                </c:pt>
                <c:pt idx="3401">
                  <c:v>10.0001</c:v>
                </c:pt>
                <c:pt idx="3402">
                  <c:v>9.0000999999999998</c:v>
                </c:pt>
                <c:pt idx="3403">
                  <c:v>14.0001</c:v>
                </c:pt>
                <c:pt idx="3404">
                  <c:v>14.0001</c:v>
                </c:pt>
                <c:pt idx="3405">
                  <c:v>12.0001</c:v>
                </c:pt>
                <c:pt idx="3406">
                  <c:v>15.0001</c:v>
                </c:pt>
                <c:pt idx="3407">
                  <c:v>15.0001</c:v>
                </c:pt>
                <c:pt idx="3408">
                  <c:v>17.0001</c:v>
                </c:pt>
                <c:pt idx="3409">
                  <c:v>9.0000999999999998</c:v>
                </c:pt>
                <c:pt idx="3410">
                  <c:v>14.0001</c:v>
                </c:pt>
                <c:pt idx="3411">
                  <c:v>11.0001</c:v>
                </c:pt>
                <c:pt idx="3412">
                  <c:v>11.0001</c:v>
                </c:pt>
                <c:pt idx="3413">
                  <c:v>9.0000999999999998</c:v>
                </c:pt>
                <c:pt idx="3414">
                  <c:v>12.0001</c:v>
                </c:pt>
                <c:pt idx="3415">
                  <c:v>15.0001</c:v>
                </c:pt>
                <c:pt idx="3416">
                  <c:v>11.0001</c:v>
                </c:pt>
                <c:pt idx="3417">
                  <c:v>11.0001</c:v>
                </c:pt>
                <c:pt idx="3418">
                  <c:v>13.0001</c:v>
                </c:pt>
                <c:pt idx="3419">
                  <c:v>12.0001</c:v>
                </c:pt>
                <c:pt idx="3420">
                  <c:v>14.0001</c:v>
                </c:pt>
                <c:pt idx="3421">
                  <c:v>7.0000999999999998</c:v>
                </c:pt>
                <c:pt idx="3422">
                  <c:v>6.0000999999999998</c:v>
                </c:pt>
                <c:pt idx="3423">
                  <c:v>11.0001</c:v>
                </c:pt>
                <c:pt idx="3424">
                  <c:v>16.0001</c:v>
                </c:pt>
                <c:pt idx="3425">
                  <c:v>15.0001</c:v>
                </c:pt>
                <c:pt idx="3426">
                  <c:v>15.0001</c:v>
                </c:pt>
                <c:pt idx="3427">
                  <c:v>6.0000999999999998</c:v>
                </c:pt>
                <c:pt idx="3428">
                  <c:v>12.0001</c:v>
                </c:pt>
                <c:pt idx="3429">
                  <c:v>9.0000999999999998</c:v>
                </c:pt>
                <c:pt idx="3430">
                  <c:v>11.0001</c:v>
                </c:pt>
                <c:pt idx="3431">
                  <c:v>13.0001</c:v>
                </c:pt>
                <c:pt idx="3432">
                  <c:v>11.0001</c:v>
                </c:pt>
                <c:pt idx="3433">
                  <c:v>8.0000999999999998</c:v>
                </c:pt>
                <c:pt idx="3434">
                  <c:v>6.0000999999999998</c:v>
                </c:pt>
                <c:pt idx="3435">
                  <c:v>12.0001</c:v>
                </c:pt>
                <c:pt idx="3436">
                  <c:v>11.0001</c:v>
                </c:pt>
                <c:pt idx="3437">
                  <c:v>13.0001</c:v>
                </c:pt>
                <c:pt idx="3438">
                  <c:v>18.0001</c:v>
                </c:pt>
                <c:pt idx="3439">
                  <c:v>12.0001</c:v>
                </c:pt>
                <c:pt idx="3440">
                  <c:v>14.0001</c:v>
                </c:pt>
                <c:pt idx="3441">
                  <c:v>19.0001</c:v>
                </c:pt>
                <c:pt idx="3442">
                  <c:v>7.0000999999999998</c:v>
                </c:pt>
                <c:pt idx="3443">
                  <c:v>23.0001</c:v>
                </c:pt>
                <c:pt idx="3444">
                  <c:v>14.0001</c:v>
                </c:pt>
                <c:pt idx="3445">
                  <c:v>16.0001</c:v>
                </c:pt>
                <c:pt idx="3446">
                  <c:v>16.0001</c:v>
                </c:pt>
                <c:pt idx="3447">
                  <c:v>19.0001</c:v>
                </c:pt>
                <c:pt idx="3448">
                  <c:v>17.0001</c:v>
                </c:pt>
                <c:pt idx="3449">
                  <c:v>13.0001</c:v>
                </c:pt>
                <c:pt idx="3450">
                  <c:v>17.0001</c:v>
                </c:pt>
                <c:pt idx="3451">
                  <c:v>25.0001</c:v>
                </c:pt>
                <c:pt idx="3452">
                  <c:v>17.0001</c:v>
                </c:pt>
                <c:pt idx="3453">
                  <c:v>17.0001</c:v>
                </c:pt>
                <c:pt idx="3454">
                  <c:v>23.0001</c:v>
                </c:pt>
                <c:pt idx="3455">
                  <c:v>24.0001</c:v>
                </c:pt>
                <c:pt idx="3456">
                  <c:v>19.0001</c:v>
                </c:pt>
                <c:pt idx="3457">
                  <c:v>35.000100000000003</c:v>
                </c:pt>
                <c:pt idx="3458">
                  <c:v>40.000100000000003</c:v>
                </c:pt>
                <c:pt idx="3459">
                  <c:v>34.000100000000003</c:v>
                </c:pt>
                <c:pt idx="3460">
                  <c:v>36.000100000000003</c:v>
                </c:pt>
                <c:pt idx="3461">
                  <c:v>35.000100000000003</c:v>
                </c:pt>
                <c:pt idx="3462">
                  <c:v>42.000100000000003</c:v>
                </c:pt>
                <c:pt idx="3463">
                  <c:v>41.000100000000003</c:v>
                </c:pt>
                <c:pt idx="3464">
                  <c:v>37.000100000000003</c:v>
                </c:pt>
                <c:pt idx="3465">
                  <c:v>57.000100000000003</c:v>
                </c:pt>
                <c:pt idx="3466">
                  <c:v>65.000100000000003</c:v>
                </c:pt>
                <c:pt idx="3467">
                  <c:v>77.000100000000003</c:v>
                </c:pt>
                <c:pt idx="3468">
                  <c:v>85.000100000000003</c:v>
                </c:pt>
                <c:pt idx="3469">
                  <c:v>86.000100000000003</c:v>
                </c:pt>
                <c:pt idx="3470">
                  <c:v>96.000100000000003</c:v>
                </c:pt>
                <c:pt idx="3471">
                  <c:v>104.0001</c:v>
                </c:pt>
                <c:pt idx="3472">
                  <c:v>114.0001</c:v>
                </c:pt>
                <c:pt idx="3473">
                  <c:v>136.0001</c:v>
                </c:pt>
                <c:pt idx="3474">
                  <c:v>183.0001</c:v>
                </c:pt>
                <c:pt idx="3475">
                  <c:v>238.0001</c:v>
                </c:pt>
                <c:pt idx="3476">
                  <c:v>351.00009999999997</c:v>
                </c:pt>
                <c:pt idx="3477">
                  <c:v>1451.0001</c:v>
                </c:pt>
                <c:pt idx="3478">
                  <c:v>2806.0001000000002</c:v>
                </c:pt>
                <c:pt idx="3479">
                  <c:v>771.00009999999997</c:v>
                </c:pt>
                <c:pt idx="3480">
                  <c:v>49.000100000000003</c:v>
                </c:pt>
                <c:pt idx="3481">
                  <c:v>2.0001000000000002</c:v>
                </c:pt>
                <c:pt idx="3482">
                  <c:v>20.0001</c:v>
                </c:pt>
                <c:pt idx="3483">
                  <c:v>36.000100000000003</c:v>
                </c:pt>
                <c:pt idx="3484">
                  <c:v>6.0000999999999998</c:v>
                </c:pt>
                <c:pt idx="3485">
                  <c:v>4.0000999999999998</c:v>
                </c:pt>
                <c:pt idx="3486">
                  <c:v>3.0001000000000002</c:v>
                </c:pt>
                <c:pt idx="3487">
                  <c:v>7.0000999999999998</c:v>
                </c:pt>
                <c:pt idx="3488">
                  <c:v>5.0000999999999998</c:v>
                </c:pt>
                <c:pt idx="3489">
                  <c:v>2.0001000000000002</c:v>
                </c:pt>
                <c:pt idx="3490">
                  <c:v>2.0001000000000002</c:v>
                </c:pt>
                <c:pt idx="3491">
                  <c:v>4.0000999999999998</c:v>
                </c:pt>
                <c:pt idx="3492">
                  <c:v>2.0001000000000002</c:v>
                </c:pt>
                <c:pt idx="3493">
                  <c:v>3.0001000000000002</c:v>
                </c:pt>
                <c:pt idx="3494">
                  <c:v>3.0001000000000002</c:v>
                </c:pt>
                <c:pt idx="3495">
                  <c:v>4.0000999999999998</c:v>
                </c:pt>
                <c:pt idx="3496">
                  <c:v>3.0001000000000002</c:v>
                </c:pt>
                <c:pt idx="3497">
                  <c:v>4.0000999999999998</c:v>
                </c:pt>
                <c:pt idx="3498">
                  <c:v>4.0000999999999998</c:v>
                </c:pt>
                <c:pt idx="3499">
                  <c:v>5.0000999999999998</c:v>
                </c:pt>
                <c:pt idx="3500">
                  <c:v>5.0000999999999998</c:v>
                </c:pt>
                <c:pt idx="3501">
                  <c:v>1.0001</c:v>
                </c:pt>
                <c:pt idx="3502">
                  <c:v>3.0001000000000002</c:v>
                </c:pt>
                <c:pt idx="3503">
                  <c:v>3.0001000000000002</c:v>
                </c:pt>
                <c:pt idx="3504">
                  <c:v>3.0001000000000002</c:v>
                </c:pt>
                <c:pt idx="3505">
                  <c:v>1.0001</c:v>
                </c:pt>
                <c:pt idx="3506">
                  <c:v>1.0001</c:v>
                </c:pt>
                <c:pt idx="3507">
                  <c:v>3.0001000000000002</c:v>
                </c:pt>
                <c:pt idx="3508">
                  <c:v>2.0001000000000002</c:v>
                </c:pt>
                <c:pt idx="3509">
                  <c:v>4.0000999999999998</c:v>
                </c:pt>
                <c:pt idx="3510">
                  <c:v>1.0001</c:v>
                </c:pt>
                <c:pt idx="3511">
                  <c:v>1.0001</c:v>
                </c:pt>
                <c:pt idx="3512">
                  <c:v>2.0001000000000002</c:v>
                </c:pt>
                <c:pt idx="3513">
                  <c:v>4.0000999999999998</c:v>
                </c:pt>
                <c:pt idx="3514">
                  <c:v>1.0001</c:v>
                </c:pt>
                <c:pt idx="3515">
                  <c:v>4.0000999999999998</c:v>
                </c:pt>
                <c:pt idx="3516">
                  <c:v>3.0001000000000002</c:v>
                </c:pt>
                <c:pt idx="3517">
                  <c:v>2.0001000000000002</c:v>
                </c:pt>
                <c:pt idx="3518">
                  <c:v>1.0001</c:v>
                </c:pt>
                <c:pt idx="3519">
                  <c:v>4.0000999999999998</c:v>
                </c:pt>
                <c:pt idx="3520">
                  <c:v>2.0001000000000002</c:v>
                </c:pt>
                <c:pt idx="3521">
                  <c:v>2.0001000000000002</c:v>
                </c:pt>
                <c:pt idx="3522">
                  <c:v>4.0000999999999998</c:v>
                </c:pt>
                <c:pt idx="3523">
                  <c:v>4.0000999999999998</c:v>
                </c:pt>
                <c:pt idx="3524">
                  <c:v>4.0000999999999998</c:v>
                </c:pt>
                <c:pt idx="3525">
                  <c:v>4.0000999999999998</c:v>
                </c:pt>
                <c:pt idx="3526">
                  <c:v>2.0001000000000002</c:v>
                </c:pt>
                <c:pt idx="3527">
                  <c:v>4.0000999999999998</c:v>
                </c:pt>
                <c:pt idx="3528">
                  <c:v>3.0001000000000002</c:v>
                </c:pt>
                <c:pt idx="3529">
                  <c:v>6.0000999999999998</c:v>
                </c:pt>
                <c:pt idx="3530">
                  <c:v>2.0001000000000002</c:v>
                </c:pt>
                <c:pt idx="3531">
                  <c:v>5.0000999999999998</c:v>
                </c:pt>
                <c:pt idx="3532">
                  <c:v>2.0001000000000002</c:v>
                </c:pt>
                <c:pt idx="3533">
                  <c:v>3.0001000000000002</c:v>
                </c:pt>
                <c:pt idx="3534">
                  <c:v>4.0000999999999998</c:v>
                </c:pt>
                <c:pt idx="3535">
                  <c:v>5.0000999999999998</c:v>
                </c:pt>
                <c:pt idx="3536">
                  <c:v>1.0001</c:v>
                </c:pt>
                <c:pt idx="3537">
                  <c:v>1.0001</c:v>
                </c:pt>
                <c:pt idx="3538">
                  <c:v>5.0000999999999998</c:v>
                </c:pt>
                <c:pt idx="3539">
                  <c:v>1E-4</c:v>
                </c:pt>
                <c:pt idx="3540">
                  <c:v>1.0001</c:v>
                </c:pt>
                <c:pt idx="3541">
                  <c:v>3.0001000000000002</c:v>
                </c:pt>
                <c:pt idx="3542">
                  <c:v>2.0001000000000002</c:v>
                </c:pt>
                <c:pt idx="3543">
                  <c:v>3.0001000000000002</c:v>
                </c:pt>
                <c:pt idx="3544">
                  <c:v>5.0000999999999998</c:v>
                </c:pt>
                <c:pt idx="3545">
                  <c:v>3.0001000000000002</c:v>
                </c:pt>
                <c:pt idx="3546">
                  <c:v>3.0001000000000002</c:v>
                </c:pt>
                <c:pt idx="3547">
                  <c:v>3.0001000000000002</c:v>
                </c:pt>
                <c:pt idx="3548">
                  <c:v>6.0000999999999998</c:v>
                </c:pt>
                <c:pt idx="3549">
                  <c:v>5.0000999999999998</c:v>
                </c:pt>
                <c:pt idx="3550">
                  <c:v>4.0000999999999998</c:v>
                </c:pt>
                <c:pt idx="3551">
                  <c:v>2.0001000000000002</c:v>
                </c:pt>
                <c:pt idx="3552">
                  <c:v>3.0001000000000002</c:v>
                </c:pt>
                <c:pt idx="3553">
                  <c:v>8.0000999999999998</c:v>
                </c:pt>
                <c:pt idx="3554">
                  <c:v>8.0000999999999998</c:v>
                </c:pt>
                <c:pt idx="3555">
                  <c:v>14.0001</c:v>
                </c:pt>
                <c:pt idx="3556">
                  <c:v>8.0000999999999998</c:v>
                </c:pt>
                <c:pt idx="3557">
                  <c:v>15.0001</c:v>
                </c:pt>
                <c:pt idx="3558">
                  <c:v>13.0001</c:v>
                </c:pt>
                <c:pt idx="3559">
                  <c:v>8.0000999999999998</c:v>
                </c:pt>
                <c:pt idx="3560">
                  <c:v>7.0000999999999998</c:v>
                </c:pt>
                <c:pt idx="3561">
                  <c:v>19.0001</c:v>
                </c:pt>
                <c:pt idx="3562">
                  <c:v>15.0001</c:v>
                </c:pt>
                <c:pt idx="3563">
                  <c:v>12.0001</c:v>
                </c:pt>
                <c:pt idx="3564">
                  <c:v>14.0001</c:v>
                </c:pt>
                <c:pt idx="3565">
                  <c:v>19.0001</c:v>
                </c:pt>
                <c:pt idx="3566">
                  <c:v>27.0001</c:v>
                </c:pt>
                <c:pt idx="3567">
                  <c:v>57.000100000000003</c:v>
                </c:pt>
                <c:pt idx="3568">
                  <c:v>115.0001</c:v>
                </c:pt>
                <c:pt idx="3569">
                  <c:v>306.00009999999997</c:v>
                </c:pt>
                <c:pt idx="3570">
                  <c:v>259.00009999999997</c:v>
                </c:pt>
                <c:pt idx="3571">
                  <c:v>33.000100000000003</c:v>
                </c:pt>
                <c:pt idx="3572">
                  <c:v>13.0001</c:v>
                </c:pt>
                <c:pt idx="3573">
                  <c:v>14.0001</c:v>
                </c:pt>
                <c:pt idx="3574">
                  <c:v>216.0001</c:v>
                </c:pt>
                <c:pt idx="3575">
                  <c:v>135.0001</c:v>
                </c:pt>
                <c:pt idx="3576">
                  <c:v>9.0000999999999998</c:v>
                </c:pt>
                <c:pt idx="3577">
                  <c:v>2.0001000000000002</c:v>
                </c:pt>
                <c:pt idx="3578">
                  <c:v>4.0000999999999998</c:v>
                </c:pt>
                <c:pt idx="3579">
                  <c:v>2.0001000000000002</c:v>
                </c:pt>
                <c:pt idx="3580">
                  <c:v>3.0001000000000002</c:v>
                </c:pt>
                <c:pt idx="3581">
                  <c:v>2.0001000000000002</c:v>
                </c:pt>
                <c:pt idx="3582">
                  <c:v>1.0001</c:v>
                </c:pt>
                <c:pt idx="3583">
                  <c:v>4.0000999999999998</c:v>
                </c:pt>
                <c:pt idx="3584">
                  <c:v>3.0001000000000002</c:v>
                </c:pt>
                <c:pt idx="3585">
                  <c:v>2.0001000000000002</c:v>
                </c:pt>
                <c:pt idx="3586">
                  <c:v>1E-4</c:v>
                </c:pt>
                <c:pt idx="3587">
                  <c:v>1E-4</c:v>
                </c:pt>
                <c:pt idx="3588">
                  <c:v>1.0001</c:v>
                </c:pt>
                <c:pt idx="3589">
                  <c:v>3.0001000000000002</c:v>
                </c:pt>
                <c:pt idx="3590">
                  <c:v>2.0001000000000002</c:v>
                </c:pt>
                <c:pt idx="3591">
                  <c:v>1E-4</c:v>
                </c:pt>
                <c:pt idx="3592">
                  <c:v>1E-4</c:v>
                </c:pt>
                <c:pt idx="3593">
                  <c:v>1.0001</c:v>
                </c:pt>
                <c:pt idx="3594">
                  <c:v>2.0001000000000002</c:v>
                </c:pt>
                <c:pt idx="3595">
                  <c:v>2.0001000000000002</c:v>
                </c:pt>
                <c:pt idx="3596">
                  <c:v>1.0001</c:v>
                </c:pt>
                <c:pt idx="3597">
                  <c:v>2.0001000000000002</c:v>
                </c:pt>
                <c:pt idx="3598">
                  <c:v>3.0001000000000002</c:v>
                </c:pt>
                <c:pt idx="3599">
                  <c:v>1E-4</c:v>
                </c:pt>
                <c:pt idx="3600">
                  <c:v>2.0001000000000002</c:v>
                </c:pt>
                <c:pt idx="3601">
                  <c:v>1E-4</c:v>
                </c:pt>
                <c:pt idx="3602">
                  <c:v>2.0001000000000002</c:v>
                </c:pt>
                <c:pt idx="3603">
                  <c:v>1.0001</c:v>
                </c:pt>
                <c:pt idx="3604">
                  <c:v>3.0001000000000002</c:v>
                </c:pt>
                <c:pt idx="3605">
                  <c:v>1E-4</c:v>
                </c:pt>
                <c:pt idx="3606">
                  <c:v>3.0001000000000002</c:v>
                </c:pt>
                <c:pt idx="3607">
                  <c:v>1.0001</c:v>
                </c:pt>
                <c:pt idx="3608">
                  <c:v>1E-4</c:v>
                </c:pt>
                <c:pt idx="3609">
                  <c:v>2.0001000000000002</c:v>
                </c:pt>
                <c:pt idx="3610">
                  <c:v>1.0001</c:v>
                </c:pt>
                <c:pt idx="3611">
                  <c:v>2.0001000000000002</c:v>
                </c:pt>
                <c:pt idx="3612">
                  <c:v>1.0001</c:v>
                </c:pt>
                <c:pt idx="3613">
                  <c:v>1.0001</c:v>
                </c:pt>
                <c:pt idx="3614">
                  <c:v>1E-4</c:v>
                </c:pt>
                <c:pt idx="3615">
                  <c:v>1.0001</c:v>
                </c:pt>
                <c:pt idx="3616">
                  <c:v>2.0001000000000002</c:v>
                </c:pt>
                <c:pt idx="3617">
                  <c:v>1.0001</c:v>
                </c:pt>
                <c:pt idx="3618">
                  <c:v>1E-4</c:v>
                </c:pt>
                <c:pt idx="3619">
                  <c:v>2.0001000000000002</c:v>
                </c:pt>
                <c:pt idx="3620">
                  <c:v>1.0001</c:v>
                </c:pt>
                <c:pt idx="3621">
                  <c:v>1E-4</c:v>
                </c:pt>
                <c:pt idx="3622">
                  <c:v>1E-4</c:v>
                </c:pt>
                <c:pt idx="3623">
                  <c:v>1.0001</c:v>
                </c:pt>
                <c:pt idx="3624">
                  <c:v>1.0001</c:v>
                </c:pt>
                <c:pt idx="3625">
                  <c:v>2.0001000000000002</c:v>
                </c:pt>
                <c:pt idx="3626">
                  <c:v>1E-4</c:v>
                </c:pt>
                <c:pt idx="3627">
                  <c:v>2.0001000000000002</c:v>
                </c:pt>
                <c:pt idx="3628">
                  <c:v>1E-4</c:v>
                </c:pt>
                <c:pt idx="3629">
                  <c:v>1.0001</c:v>
                </c:pt>
                <c:pt idx="3630">
                  <c:v>1E-4</c:v>
                </c:pt>
                <c:pt idx="3631">
                  <c:v>2.0001000000000002</c:v>
                </c:pt>
                <c:pt idx="3632">
                  <c:v>5.0000999999999998</c:v>
                </c:pt>
                <c:pt idx="3633">
                  <c:v>1.0001</c:v>
                </c:pt>
                <c:pt idx="3634">
                  <c:v>2.0001000000000002</c:v>
                </c:pt>
                <c:pt idx="3635">
                  <c:v>3.0001000000000002</c:v>
                </c:pt>
                <c:pt idx="3636">
                  <c:v>1E-4</c:v>
                </c:pt>
                <c:pt idx="3637">
                  <c:v>1.0001</c:v>
                </c:pt>
                <c:pt idx="3638">
                  <c:v>1.0001</c:v>
                </c:pt>
                <c:pt idx="3639">
                  <c:v>2.0001000000000002</c:v>
                </c:pt>
                <c:pt idx="3640">
                  <c:v>2.0001000000000002</c:v>
                </c:pt>
                <c:pt idx="3641">
                  <c:v>1E-4</c:v>
                </c:pt>
                <c:pt idx="3642">
                  <c:v>3.0001000000000002</c:v>
                </c:pt>
                <c:pt idx="3643">
                  <c:v>1E-4</c:v>
                </c:pt>
                <c:pt idx="3644">
                  <c:v>2.0001000000000002</c:v>
                </c:pt>
                <c:pt idx="3645">
                  <c:v>2.0001000000000002</c:v>
                </c:pt>
                <c:pt idx="3646">
                  <c:v>4.0000999999999998</c:v>
                </c:pt>
                <c:pt idx="3647">
                  <c:v>3.0001000000000002</c:v>
                </c:pt>
                <c:pt idx="3648">
                  <c:v>2.0001000000000002</c:v>
                </c:pt>
                <c:pt idx="3649">
                  <c:v>2.0001000000000002</c:v>
                </c:pt>
                <c:pt idx="3650">
                  <c:v>3.0001000000000002</c:v>
                </c:pt>
                <c:pt idx="3651">
                  <c:v>7.0000999999999998</c:v>
                </c:pt>
                <c:pt idx="3652">
                  <c:v>11.0001</c:v>
                </c:pt>
                <c:pt idx="3653">
                  <c:v>8.0000999999999998</c:v>
                </c:pt>
                <c:pt idx="3654">
                  <c:v>11.0001</c:v>
                </c:pt>
                <c:pt idx="3655">
                  <c:v>11.0001</c:v>
                </c:pt>
                <c:pt idx="3656">
                  <c:v>17.0001</c:v>
                </c:pt>
                <c:pt idx="3657">
                  <c:v>49.000100000000003</c:v>
                </c:pt>
                <c:pt idx="3658">
                  <c:v>112.0001</c:v>
                </c:pt>
                <c:pt idx="3659">
                  <c:v>52.000100000000003</c:v>
                </c:pt>
                <c:pt idx="3660">
                  <c:v>4.0000999999999998</c:v>
                </c:pt>
                <c:pt idx="3661">
                  <c:v>3.0001000000000002</c:v>
                </c:pt>
                <c:pt idx="3662">
                  <c:v>2.0001000000000002</c:v>
                </c:pt>
                <c:pt idx="3663">
                  <c:v>10.0001</c:v>
                </c:pt>
                <c:pt idx="3664">
                  <c:v>9.0000999999999998</c:v>
                </c:pt>
                <c:pt idx="3665">
                  <c:v>3.0001000000000002</c:v>
                </c:pt>
                <c:pt idx="3666">
                  <c:v>1E-4</c:v>
                </c:pt>
                <c:pt idx="3667">
                  <c:v>2.0001000000000002</c:v>
                </c:pt>
                <c:pt idx="3668">
                  <c:v>1E-4</c:v>
                </c:pt>
                <c:pt idx="3669">
                  <c:v>1.0001</c:v>
                </c:pt>
                <c:pt idx="3670">
                  <c:v>1E-4</c:v>
                </c:pt>
                <c:pt idx="3671">
                  <c:v>1E-4</c:v>
                </c:pt>
                <c:pt idx="3672">
                  <c:v>2.0001000000000002</c:v>
                </c:pt>
                <c:pt idx="3673">
                  <c:v>1E-4</c:v>
                </c:pt>
                <c:pt idx="3674">
                  <c:v>1.0001</c:v>
                </c:pt>
                <c:pt idx="3675">
                  <c:v>1.0001</c:v>
                </c:pt>
                <c:pt idx="3676">
                  <c:v>1E-4</c:v>
                </c:pt>
                <c:pt idx="3677">
                  <c:v>1E-4</c:v>
                </c:pt>
                <c:pt idx="3678">
                  <c:v>2.0001000000000002</c:v>
                </c:pt>
                <c:pt idx="3679">
                  <c:v>2.0001000000000002</c:v>
                </c:pt>
                <c:pt idx="3680">
                  <c:v>1.0001</c:v>
                </c:pt>
                <c:pt idx="3681">
                  <c:v>3.0001000000000002</c:v>
                </c:pt>
                <c:pt idx="3682">
                  <c:v>2.0001000000000002</c:v>
                </c:pt>
                <c:pt idx="3683">
                  <c:v>2.0001000000000002</c:v>
                </c:pt>
                <c:pt idx="3684">
                  <c:v>1E-4</c:v>
                </c:pt>
                <c:pt idx="3685">
                  <c:v>1.0001</c:v>
                </c:pt>
                <c:pt idx="3686">
                  <c:v>1E-4</c:v>
                </c:pt>
                <c:pt idx="3687">
                  <c:v>1E-4</c:v>
                </c:pt>
                <c:pt idx="3688">
                  <c:v>1E-4</c:v>
                </c:pt>
                <c:pt idx="3689">
                  <c:v>1.0001</c:v>
                </c:pt>
                <c:pt idx="3690">
                  <c:v>1.0001</c:v>
                </c:pt>
                <c:pt idx="3691">
                  <c:v>1E-4</c:v>
                </c:pt>
                <c:pt idx="3692">
                  <c:v>2.0001000000000002</c:v>
                </c:pt>
                <c:pt idx="3693">
                  <c:v>1E-4</c:v>
                </c:pt>
                <c:pt idx="3694">
                  <c:v>1.0001</c:v>
                </c:pt>
                <c:pt idx="3695">
                  <c:v>1E-4</c:v>
                </c:pt>
                <c:pt idx="3696">
                  <c:v>1E-4</c:v>
                </c:pt>
                <c:pt idx="3697">
                  <c:v>1E-4</c:v>
                </c:pt>
                <c:pt idx="3698">
                  <c:v>1.0001</c:v>
                </c:pt>
                <c:pt idx="3699">
                  <c:v>1E-4</c:v>
                </c:pt>
                <c:pt idx="3700">
                  <c:v>1.0001</c:v>
                </c:pt>
                <c:pt idx="3701">
                  <c:v>1.0001</c:v>
                </c:pt>
                <c:pt idx="3702">
                  <c:v>1.0001</c:v>
                </c:pt>
                <c:pt idx="3703">
                  <c:v>1.0001</c:v>
                </c:pt>
                <c:pt idx="3704">
                  <c:v>1.0001</c:v>
                </c:pt>
                <c:pt idx="3705">
                  <c:v>1.0001</c:v>
                </c:pt>
                <c:pt idx="3706">
                  <c:v>1E-4</c:v>
                </c:pt>
                <c:pt idx="3707">
                  <c:v>1E-4</c:v>
                </c:pt>
                <c:pt idx="3708">
                  <c:v>1E-4</c:v>
                </c:pt>
                <c:pt idx="3709">
                  <c:v>1E-4</c:v>
                </c:pt>
                <c:pt idx="3710">
                  <c:v>1.0001</c:v>
                </c:pt>
                <c:pt idx="3711">
                  <c:v>1E-4</c:v>
                </c:pt>
                <c:pt idx="3712">
                  <c:v>1E-4</c:v>
                </c:pt>
                <c:pt idx="3713">
                  <c:v>1E-4</c:v>
                </c:pt>
                <c:pt idx="3714">
                  <c:v>1E-4</c:v>
                </c:pt>
                <c:pt idx="3715">
                  <c:v>1E-4</c:v>
                </c:pt>
                <c:pt idx="3716">
                  <c:v>1.0001</c:v>
                </c:pt>
                <c:pt idx="3717">
                  <c:v>1E-4</c:v>
                </c:pt>
                <c:pt idx="3718">
                  <c:v>1E-4</c:v>
                </c:pt>
                <c:pt idx="3719">
                  <c:v>1E-4</c:v>
                </c:pt>
                <c:pt idx="3720">
                  <c:v>3.0001000000000002</c:v>
                </c:pt>
                <c:pt idx="3721">
                  <c:v>2.0001000000000002</c:v>
                </c:pt>
                <c:pt idx="3722">
                  <c:v>1.0001</c:v>
                </c:pt>
                <c:pt idx="3723">
                  <c:v>1.0001</c:v>
                </c:pt>
                <c:pt idx="3724">
                  <c:v>2.0001000000000002</c:v>
                </c:pt>
                <c:pt idx="3725">
                  <c:v>1.0001</c:v>
                </c:pt>
                <c:pt idx="3726">
                  <c:v>1.0001</c:v>
                </c:pt>
                <c:pt idx="3727">
                  <c:v>1.0001</c:v>
                </c:pt>
                <c:pt idx="3728">
                  <c:v>1.0001</c:v>
                </c:pt>
                <c:pt idx="3729">
                  <c:v>1.0001</c:v>
                </c:pt>
                <c:pt idx="3730">
                  <c:v>1E-4</c:v>
                </c:pt>
                <c:pt idx="3731">
                  <c:v>1E-4</c:v>
                </c:pt>
                <c:pt idx="3732">
                  <c:v>2.0001000000000002</c:v>
                </c:pt>
                <c:pt idx="3733">
                  <c:v>1E-4</c:v>
                </c:pt>
                <c:pt idx="3734">
                  <c:v>2.0001000000000002</c:v>
                </c:pt>
                <c:pt idx="3735">
                  <c:v>2.0001000000000002</c:v>
                </c:pt>
                <c:pt idx="3736">
                  <c:v>1.0001</c:v>
                </c:pt>
                <c:pt idx="3737">
                  <c:v>1E-4</c:v>
                </c:pt>
                <c:pt idx="3738">
                  <c:v>1.0001</c:v>
                </c:pt>
                <c:pt idx="3739">
                  <c:v>1.0001</c:v>
                </c:pt>
                <c:pt idx="3740">
                  <c:v>2.0001000000000002</c:v>
                </c:pt>
                <c:pt idx="3741">
                  <c:v>1E-4</c:v>
                </c:pt>
                <c:pt idx="3742">
                  <c:v>2.0001000000000002</c:v>
                </c:pt>
                <c:pt idx="3743">
                  <c:v>1.0001</c:v>
                </c:pt>
                <c:pt idx="3744">
                  <c:v>1.0001</c:v>
                </c:pt>
                <c:pt idx="3745">
                  <c:v>4.0000999999999998</c:v>
                </c:pt>
                <c:pt idx="3746">
                  <c:v>10.0001</c:v>
                </c:pt>
                <c:pt idx="3747">
                  <c:v>6.0000999999999998</c:v>
                </c:pt>
                <c:pt idx="3748">
                  <c:v>1.0001</c:v>
                </c:pt>
                <c:pt idx="3749">
                  <c:v>4.0000999999999998</c:v>
                </c:pt>
                <c:pt idx="3750">
                  <c:v>11.0001</c:v>
                </c:pt>
                <c:pt idx="3751">
                  <c:v>3.0001000000000002</c:v>
                </c:pt>
                <c:pt idx="3752">
                  <c:v>1E-4</c:v>
                </c:pt>
                <c:pt idx="3753">
                  <c:v>1E-4</c:v>
                </c:pt>
                <c:pt idx="3754">
                  <c:v>1.0001</c:v>
                </c:pt>
                <c:pt idx="3755">
                  <c:v>1E-4</c:v>
                </c:pt>
                <c:pt idx="3756">
                  <c:v>1.0001</c:v>
                </c:pt>
                <c:pt idx="3757">
                  <c:v>1E-4</c:v>
                </c:pt>
                <c:pt idx="3758">
                  <c:v>1.0001</c:v>
                </c:pt>
                <c:pt idx="3759">
                  <c:v>1E-4</c:v>
                </c:pt>
                <c:pt idx="3760">
                  <c:v>1E-4</c:v>
                </c:pt>
                <c:pt idx="3761">
                  <c:v>1E-4</c:v>
                </c:pt>
                <c:pt idx="3762">
                  <c:v>1.0001</c:v>
                </c:pt>
                <c:pt idx="3763">
                  <c:v>1.0001</c:v>
                </c:pt>
                <c:pt idx="3764">
                  <c:v>1.0001</c:v>
                </c:pt>
                <c:pt idx="3765">
                  <c:v>1.0001</c:v>
                </c:pt>
                <c:pt idx="3766">
                  <c:v>1E-4</c:v>
                </c:pt>
                <c:pt idx="3767">
                  <c:v>1E-4</c:v>
                </c:pt>
                <c:pt idx="3768">
                  <c:v>1E-4</c:v>
                </c:pt>
                <c:pt idx="3769">
                  <c:v>1E-4</c:v>
                </c:pt>
                <c:pt idx="3770">
                  <c:v>1.0001</c:v>
                </c:pt>
                <c:pt idx="3771">
                  <c:v>1E-4</c:v>
                </c:pt>
                <c:pt idx="3772">
                  <c:v>2.0001000000000002</c:v>
                </c:pt>
                <c:pt idx="3773">
                  <c:v>1E-4</c:v>
                </c:pt>
                <c:pt idx="3774">
                  <c:v>1.0001</c:v>
                </c:pt>
                <c:pt idx="3775">
                  <c:v>1E-4</c:v>
                </c:pt>
                <c:pt idx="3776">
                  <c:v>1E-4</c:v>
                </c:pt>
                <c:pt idx="3777">
                  <c:v>1E-4</c:v>
                </c:pt>
                <c:pt idx="3778">
                  <c:v>1E-4</c:v>
                </c:pt>
                <c:pt idx="3779">
                  <c:v>1.0001</c:v>
                </c:pt>
                <c:pt idx="3780">
                  <c:v>1E-4</c:v>
                </c:pt>
                <c:pt idx="3781">
                  <c:v>1.0001</c:v>
                </c:pt>
                <c:pt idx="3782">
                  <c:v>1E-4</c:v>
                </c:pt>
                <c:pt idx="3783">
                  <c:v>1.0001</c:v>
                </c:pt>
                <c:pt idx="3784">
                  <c:v>3.0001000000000002</c:v>
                </c:pt>
                <c:pt idx="3785">
                  <c:v>1.0001</c:v>
                </c:pt>
                <c:pt idx="3786">
                  <c:v>1E-4</c:v>
                </c:pt>
                <c:pt idx="3787">
                  <c:v>1.0001</c:v>
                </c:pt>
                <c:pt idx="3788">
                  <c:v>1E-4</c:v>
                </c:pt>
                <c:pt idx="3789">
                  <c:v>1.0001</c:v>
                </c:pt>
                <c:pt idx="3790">
                  <c:v>1E-4</c:v>
                </c:pt>
                <c:pt idx="3791">
                  <c:v>1E-4</c:v>
                </c:pt>
                <c:pt idx="3792">
                  <c:v>1E-4</c:v>
                </c:pt>
                <c:pt idx="3793">
                  <c:v>1.0001</c:v>
                </c:pt>
                <c:pt idx="3794">
                  <c:v>1.0001</c:v>
                </c:pt>
                <c:pt idx="3795">
                  <c:v>1E-4</c:v>
                </c:pt>
                <c:pt idx="3796">
                  <c:v>1E-4</c:v>
                </c:pt>
                <c:pt idx="3797">
                  <c:v>1E-4</c:v>
                </c:pt>
                <c:pt idx="3798">
                  <c:v>1E-4</c:v>
                </c:pt>
                <c:pt idx="3799">
                  <c:v>1.0001</c:v>
                </c:pt>
                <c:pt idx="3800">
                  <c:v>1.0001</c:v>
                </c:pt>
                <c:pt idx="3801">
                  <c:v>1E-4</c:v>
                </c:pt>
                <c:pt idx="3802">
                  <c:v>1E-4</c:v>
                </c:pt>
                <c:pt idx="3803">
                  <c:v>1E-4</c:v>
                </c:pt>
                <c:pt idx="3804">
                  <c:v>1E-4</c:v>
                </c:pt>
                <c:pt idx="3805">
                  <c:v>1E-4</c:v>
                </c:pt>
                <c:pt idx="3806">
                  <c:v>1E-4</c:v>
                </c:pt>
                <c:pt idx="3807">
                  <c:v>1E-4</c:v>
                </c:pt>
                <c:pt idx="3808">
                  <c:v>1E-4</c:v>
                </c:pt>
                <c:pt idx="3809">
                  <c:v>1E-4</c:v>
                </c:pt>
                <c:pt idx="3810">
                  <c:v>1E-4</c:v>
                </c:pt>
                <c:pt idx="3811">
                  <c:v>1E-4</c:v>
                </c:pt>
                <c:pt idx="3812">
                  <c:v>2.0001000000000002</c:v>
                </c:pt>
                <c:pt idx="3813">
                  <c:v>1E-4</c:v>
                </c:pt>
                <c:pt idx="3814">
                  <c:v>1E-4</c:v>
                </c:pt>
                <c:pt idx="3815">
                  <c:v>1.0001</c:v>
                </c:pt>
                <c:pt idx="3816">
                  <c:v>1.0001</c:v>
                </c:pt>
                <c:pt idx="3817">
                  <c:v>1E-4</c:v>
                </c:pt>
                <c:pt idx="3818">
                  <c:v>1E-4</c:v>
                </c:pt>
                <c:pt idx="3819">
                  <c:v>1.0001</c:v>
                </c:pt>
                <c:pt idx="3820">
                  <c:v>1E-4</c:v>
                </c:pt>
                <c:pt idx="3821">
                  <c:v>1E-4</c:v>
                </c:pt>
                <c:pt idx="3822">
                  <c:v>1E-4</c:v>
                </c:pt>
                <c:pt idx="3823">
                  <c:v>1E-4</c:v>
                </c:pt>
                <c:pt idx="3824">
                  <c:v>1E-4</c:v>
                </c:pt>
                <c:pt idx="3825">
                  <c:v>1E-4</c:v>
                </c:pt>
                <c:pt idx="3826">
                  <c:v>1.0001</c:v>
                </c:pt>
                <c:pt idx="3827">
                  <c:v>1E-4</c:v>
                </c:pt>
                <c:pt idx="3828">
                  <c:v>1E-4</c:v>
                </c:pt>
                <c:pt idx="3829">
                  <c:v>1E-4</c:v>
                </c:pt>
                <c:pt idx="3830">
                  <c:v>1E-4</c:v>
                </c:pt>
                <c:pt idx="3831">
                  <c:v>2.0001000000000002</c:v>
                </c:pt>
                <c:pt idx="3832">
                  <c:v>4.0000999999999998</c:v>
                </c:pt>
                <c:pt idx="3833">
                  <c:v>9.0000999999999998</c:v>
                </c:pt>
                <c:pt idx="3834">
                  <c:v>6.0000999999999998</c:v>
                </c:pt>
                <c:pt idx="3835">
                  <c:v>1.0001</c:v>
                </c:pt>
                <c:pt idx="3836">
                  <c:v>1E-4</c:v>
                </c:pt>
                <c:pt idx="3837">
                  <c:v>1E-4</c:v>
                </c:pt>
                <c:pt idx="3838">
                  <c:v>1.0001</c:v>
                </c:pt>
                <c:pt idx="3839">
                  <c:v>2.0001000000000002</c:v>
                </c:pt>
                <c:pt idx="3840">
                  <c:v>1E-4</c:v>
                </c:pt>
                <c:pt idx="3841">
                  <c:v>1E-4</c:v>
                </c:pt>
                <c:pt idx="3842">
                  <c:v>1.0001</c:v>
                </c:pt>
                <c:pt idx="3843">
                  <c:v>1.0001</c:v>
                </c:pt>
                <c:pt idx="3844">
                  <c:v>1E-4</c:v>
                </c:pt>
                <c:pt idx="3845">
                  <c:v>1.0001</c:v>
                </c:pt>
                <c:pt idx="3846">
                  <c:v>1.0001</c:v>
                </c:pt>
                <c:pt idx="3847">
                  <c:v>1E-4</c:v>
                </c:pt>
                <c:pt idx="3848">
                  <c:v>1E-4</c:v>
                </c:pt>
                <c:pt idx="3849">
                  <c:v>1.0001</c:v>
                </c:pt>
                <c:pt idx="3850">
                  <c:v>1E-4</c:v>
                </c:pt>
                <c:pt idx="3851">
                  <c:v>1.0001</c:v>
                </c:pt>
                <c:pt idx="3852">
                  <c:v>1E-4</c:v>
                </c:pt>
                <c:pt idx="3853">
                  <c:v>1E-4</c:v>
                </c:pt>
                <c:pt idx="3854">
                  <c:v>1E-4</c:v>
                </c:pt>
                <c:pt idx="3855">
                  <c:v>1.0001</c:v>
                </c:pt>
                <c:pt idx="3856">
                  <c:v>1E-4</c:v>
                </c:pt>
                <c:pt idx="3857">
                  <c:v>1E-4</c:v>
                </c:pt>
                <c:pt idx="3858">
                  <c:v>1E-4</c:v>
                </c:pt>
                <c:pt idx="3859">
                  <c:v>1.0001</c:v>
                </c:pt>
                <c:pt idx="3860">
                  <c:v>1.0001</c:v>
                </c:pt>
                <c:pt idx="3861">
                  <c:v>1E-4</c:v>
                </c:pt>
                <c:pt idx="3862">
                  <c:v>1.0001</c:v>
                </c:pt>
                <c:pt idx="3863">
                  <c:v>1E-4</c:v>
                </c:pt>
                <c:pt idx="3864">
                  <c:v>1E-4</c:v>
                </c:pt>
                <c:pt idx="3865">
                  <c:v>1E-4</c:v>
                </c:pt>
                <c:pt idx="3866">
                  <c:v>1E-4</c:v>
                </c:pt>
                <c:pt idx="3867">
                  <c:v>1E-4</c:v>
                </c:pt>
                <c:pt idx="3868">
                  <c:v>1E-4</c:v>
                </c:pt>
                <c:pt idx="3869">
                  <c:v>1.0001</c:v>
                </c:pt>
                <c:pt idx="3870">
                  <c:v>1.0001</c:v>
                </c:pt>
                <c:pt idx="3871">
                  <c:v>1E-4</c:v>
                </c:pt>
                <c:pt idx="3872">
                  <c:v>1.0001</c:v>
                </c:pt>
                <c:pt idx="3873">
                  <c:v>1E-4</c:v>
                </c:pt>
                <c:pt idx="3874">
                  <c:v>1E-4</c:v>
                </c:pt>
                <c:pt idx="3875">
                  <c:v>1E-4</c:v>
                </c:pt>
                <c:pt idx="3876">
                  <c:v>1E-4</c:v>
                </c:pt>
                <c:pt idx="3877">
                  <c:v>1E-4</c:v>
                </c:pt>
                <c:pt idx="3878">
                  <c:v>1.0001</c:v>
                </c:pt>
                <c:pt idx="3879">
                  <c:v>1.0001</c:v>
                </c:pt>
                <c:pt idx="3880">
                  <c:v>1E-4</c:v>
                </c:pt>
                <c:pt idx="3881">
                  <c:v>1E-4</c:v>
                </c:pt>
                <c:pt idx="3882">
                  <c:v>1E-4</c:v>
                </c:pt>
                <c:pt idx="3883">
                  <c:v>1E-4</c:v>
                </c:pt>
                <c:pt idx="3884">
                  <c:v>1E-4</c:v>
                </c:pt>
                <c:pt idx="3885">
                  <c:v>1E-4</c:v>
                </c:pt>
                <c:pt idx="3886">
                  <c:v>1E-4</c:v>
                </c:pt>
                <c:pt idx="3887">
                  <c:v>2.0001000000000002</c:v>
                </c:pt>
                <c:pt idx="3888">
                  <c:v>1E-4</c:v>
                </c:pt>
                <c:pt idx="3889">
                  <c:v>1.0001</c:v>
                </c:pt>
                <c:pt idx="3890">
                  <c:v>1E-4</c:v>
                </c:pt>
                <c:pt idx="3891">
                  <c:v>1.0001</c:v>
                </c:pt>
                <c:pt idx="3892">
                  <c:v>1.0001</c:v>
                </c:pt>
                <c:pt idx="3893">
                  <c:v>1E-4</c:v>
                </c:pt>
                <c:pt idx="3894">
                  <c:v>1.0001</c:v>
                </c:pt>
                <c:pt idx="3895">
                  <c:v>1E-4</c:v>
                </c:pt>
                <c:pt idx="3896">
                  <c:v>1E-4</c:v>
                </c:pt>
                <c:pt idx="3897">
                  <c:v>1E-4</c:v>
                </c:pt>
                <c:pt idx="3898">
                  <c:v>1E-4</c:v>
                </c:pt>
                <c:pt idx="3899">
                  <c:v>1.0001</c:v>
                </c:pt>
                <c:pt idx="3900">
                  <c:v>1E-4</c:v>
                </c:pt>
                <c:pt idx="3901">
                  <c:v>1.0001</c:v>
                </c:pt>
                <c:pt idx="3902">
                  <c:v>1E-4</c:v>
                </c:pt>
                <c:pt idx="3903">
                  <c:v>1E-4</c:v>
                </c:pt>
                <c:pt idx="3904">
                  <c:v>1E-4</c:v>
                </c:pt>
                <c:pt idx="3905">
                  <c:v>1E-4</c:v>
                </c:pt>
                <c:pt idx="3906">
                  <c:v>1E-4</c:v>
                </c:pt>
                <c:pt idx="3907">
                  <c:v>2.0001000000000002</c:v>
                </c:pt>
                <c:pt idx="3908">
                  <c:v>1.0001</c:v>
                </c:pt>
                <c:pt idx="3909">
                  <c:v>1.0001</c:v>
                </c:pt>
                <c:pt idx="3910">
                  <c:v>1.0001</c:v>
                </c:pt>
                <c:pt idx="3911">
                  <c:v>1E-4</c:v>
                </c:pt>
                <c:pt idx="3912">
                  <c:v>1E-4</c:v>
                </c:pt>
                <c:pt idx="3913">
                  <c:v>1E-4</c:v>
                </c:pt>
                <c:pt idx="3914">
                  <c:v>1.0001</c:v>
                </c:pt>
                <c:pt idx="3915">
                  <c:v>1E-4</c:v>
                </c:pt>
                <c:pt idx="3916">
                  <c:v>1.0001</c:v>
                </c:pt>
                <c:pt idx="3917">
                  <c:v>1.0001</c:v>
                </c:pt>
                <c:pt idx="3918">
                  <c:v>2.0001000000000002</c:v>
                </c:pt>
                <c:pt idx="3919">
                  <c:v>1E-4</c:v>
                </c:pt>
                <c:pt idx="3920">
                  <c:v>2.0001000000000002</c:v>
                </c:pt>
                <c:pt idx="3921">
                  <c:v>1.0001</c:v>
                </c:pt>
                <c:pt idx="3922">
                  <c:v>1.0001</c:v>
                </c:pt>
                <c:pt idx="3923">
                  <c:v>1E-4</c:v>
                </c:pt>
                <c:pt idx="3924">
                  <c:v>1.0001</c:v>
                </c:pt>
                <c:pt idx="3925">
                  <c:v>1E-4</c:v>
                </c:pt>
                <c:pt idx="3926">
                  <c:v>1E-4</c:v>
                </c:pt>
                <c:pt idx="3927">
                  <c:v>1E-4</c:v>
                </c:pt>
                <c:pt idx="3928">
                  <c:v>1E-4</c:v>
                </c:pt>
                <c:pt idx="3929">
                  <c:v>2.0001000000000002</c:v>
                </c:pt>
                <c:pt idx="3930">
                  <c:v>2.0001000000000002</c:v>
                </c:pt>
                <c:pt idx="3931">
                  <c:v>1E-4</c:v>
                </c:pt>
                <c:pt idx="3932">
                  <c:v>1E-4</c:v>
                </c:pt>
                <c:pt idx="3933">
                  <c:v>1.0001</c:v>
                </c:pt>
                <c:pt idx="3934">
                  <c:v>2.0001000000000002</c:v>
                </c:pt>
                <c:pt idx="3935">
                  <c:v>1E-4</c:v>
                </c:pt>
                <c:pt idx="3936">
                  <c:v>1.0001</c:v>
                </c:pt>
                <c:pt idx="3937">
                  <c:v>1E-4</c:v>
                </c:pt>
                <c:pt idx="3938">
                  <c:v>1.0001</c:v>
                </c:pt>
                <c:pt idx="3939">
                  <c:v>1E-4</c:v>
                </c:pt>
                <c:pt idx="3940">
                  <c:v>3.0001000000000002</c:v>
                </c:pt>
                <c:pt idx="3941">
                  <c:v>1.0001</c:v>
                </c:pt>
                <c:pt idx="3942">
                  <c:v>2.0001000000000002</c:v>
                </c:pt>
                <c:pt idx="3943">
                  <c:v>2.0001000000000002</c:v>
                </c:pt>
                <c:pt idx="3944">
                  <c:v>2.0001000000000002</c:v>
                </c:pt>
                <c:pt idx="3945">
                  <c:v>1E-4</c:v>
                </c:pt>
                <c:pt idx="3946">
                  <c:v>2.0001000000000002</c:v>
                </c:pt>
                <c:pt idx="3947">
                  <c:v>1E-4</c:v>
                </c:pt>
                <c:pt idx="3948">
                  <c:v>1E-4</c:v>
                </c:pt>
                <c:pt idx="3949">
                  <c:v>1.0001</c:v>
                </c:pt>
                <c:pt idx="3950">
                  <c:v>3.0001000000000002</c:v>
                </c:pt>
                <c:pt idx="3951">
                  <c:v>1.0001</c:v>
                </c:pt>
                <c:pt idx="3952">
                  <c:v>1E-4</c:v>
                </c:pt>
                <c:pt idx="3953">
                  <c:v>1E-4</c:v>
                </c:pt>
                <c:pt idx="3954">
                  <c:v>1.0001</c:v>
                </c:pt>
                <c:pt idx="3955">
                  <c:v>3.0001000000000002</c:v>
                </c:pt>
                <c:pt idx="3956">
                  <c:v>1E-4</c:v>
                </c:pt>
                <c:pt idx="3957">
                  <c:v>1.0001</c:v>
                </c:pt>
                <c:pt idx="3958">
                  <c:v>1E-4</c:v>
                </c:pt>
                <c:pt idx="3959">
                  <c:v>1.0001</c:v>
                </c:pt>
                <c:pt idx="3960">
                  <c:v>2.0001000000000002</c:v>
                </c:pt>
                <c:pt idx="3961">
                  <c:v>1.0001</c:v>
                </c:pt>
                <c:pt idx="3962">
                  <c:v>1E-4</c:v>
                </c:pt>
                <c:pt idx="3963">
                  <c:v>1E-4</c:v>
                </c:pt>
                <c:pt idx="3964">
                  <c:v>1E-4</c:v>
                </c:pt>
                <c:pt idx="3965">
                  <c:v>1E-4</c:v>
                </c:pt>
                <c:pt idx="3966">
                  <c:v>1.0001</c:v>
                </c:pt>
                <c:pt idx="3967">
                  <c:v>1E-4</c:v>
                </c:pt>
                <c:pt idx="3968">
                  <c:v>1E-4</c:v>
                </c:pt>
                <c:pt idx="3969">
                  <c:v>1.0001</c:v>
                </c:pt>
                <c:pt idx="3970">
                  <c:v>3.0001000000000002</c:v>
                </c:pt>
                <c:pt idx="3971">
                  <c:v>1.0001</c:v>
                </c:pt>
                <c:pt idx="3972">
                  <c:v>1E-4</c:v>
                </c:pt>
                <c:pt idx="3973">
                  <c:v>1.0001</c:v>
                </c:pt>
                <c:pt idx="3974">
                  <c:v>1.0001</c:v>
                </c:pt>
                <c:pt idx="3975">
                  <c:v>1E-4</c:v>
                </c:pt>
                <c:pt idx="3976">
                  <c:v>1.0001</c:v>
                </c:pt>
                <c:pt idx="3977">
                  <c:v>1.0001</c:v>
                </c:pt>
                <c:pt idx="3978">
                  <c:v>1E-4</c:v>
                </c:pt>
                <c:pt idx="3979">
                  <c:v>1E-4</c:v>
                </c:pt>
                <c:pt idx="3980">
                  <c:v>1E-4</c:v>
                </c:pt>
                <c:pt idx="3981">
                  <c:v>1E-4</c:v>
                </c:pt>
                <c:pt idx="3982">
                  <c:v>1.0001</c:v>
                </c:pt>
                <c:pt idx="3983">
                  <c:v>1E-4</c:v>
                </c:pt>
                <c:pt idx="3984">
                  <c:v>1.0001</c:v>
                </c:pt>
                <c:pt idx="3985">
                  <c:v>1E-4</c:v>
                </c:pt>
                <c:pt idx="3986">
                  <c:v>1E-4</c:v>
                </c:pt>
                <c:pt idx="3987">
                  <c:v>1E-4</c:v>
                </c:pt>
                <c:pt idx="3988">
                  <c:v>1E-4</c:v>
                </c:pt>
                <c:pt idx="3989">
                  <c:v>1E-4</c:v>
                </c:pt>
                <c:pt idx="3990">
                  <c:v>1E-4</c:v>
                </c:pt>
                <c:pt idx="3991">
                  <c:v>2.0001000000000002</c:v>
                </c:pt>
                <c:pt idx="3992">
                  <c:v>1E-4</c:v>
                </c:pt>
                <c:pt idx="3993">
                  <c:v>1.0001</c:v>
                </c:pt>
                <c:pt idx="3994">
                  <c:v>1.0001</c:v>
                </c:pt>
                <c:pt idx="3995">
                  <c:v>1E-4</c:v>
                </c:pt>
                <c:pt idx="3996">
                  <c:v>1E-4</c:v>
                </c:pt>
                <c:pt idx="3997">
                  <c:v>1E-4</c:v>
                </c:pt>
                <c:pt idx="3998">
                  <c:v>1E-4</c:v>
                </c:pt>
                <c:pt idx="3999">
                  <c:v>1.0001</c:v>
                </c:pt>
                <c:pt idx="4000">
                  <c:v>1.0001</c:v>
                </c:pt>
                <c:pt idx="4001">
                  <c:v>1E-4</c:v>
                </c:pt>
                <c:pt idx="4002">
                  <c:v>1E-4</c:v>
                </c:pt>
                <c:pt idx="4003">
                  <c:v>1E-4</c:v>
                </c:pt>
                <c:pt idx="4004">
                  <c:v>1E-4</c:v>
                </c:pt>
                <c:pt idx="4005">
                  <c:v>1E-4</c:v>
                </c:pt>
                <c:pt idx="4006">
                  <c:v>1E-4</c:v>
                </c:pt>
                <c:pt idx="4007">
                  <c:v>1E-4</c:v>
                </c:pt>
                <c:pt idx="4008">
                  <c:v>1.0001</c:v>
                </c:pt>
                <c:pt idx="4009">
                  <c:v>1E-4</c:v>
                </c:pt>
                <c:pt idx="4010">
                  <c:v>1E-4</c:v>
                </c:pt>
                <c:pt idx="4011">
                  <c:v>1E-4</c:v>
                </c:pt>
                <c:pt idx="4012">
                  <c:v>1E-4</c:v>
                </c:pt>
                <c:pt idx="4013">
                  <c:v>1E-4</c:v>
                </c:pt>
                <c:pt idx="4014">
                  <c:v>1E-4</c:v>
                </c:pt>
                <c:pt idx="4015">
                  <c:v>1E-4</c:v>
                </c:pt>
                <c:pt idx="4016">
                  <c:v>1.0001</c:v>
                </c:pt>
                <c:pt idx="4017">
                  <c:v>1.0001</c:v>
                </c:pt>
                <c:pt idx="4018">
                  <c:v>1E-4</c:v>
                </c:pt>
                <c:pt idx="4019">
                  <c:v>1E-4</c:v>
                </c:pt>
                <c:pt idx="4020">
                  <c:v>1E-4</c:v>
                </c:pt>
                <c:pt idx="4021">
                  <c:v>1E-4</c:v>
                </c:pt>
                <c:pt idx="4022">
                  <c:v>3.0001000000000002</c:v>
                </c:pt>
                <c:pt idx="4023">
                  <c:v>1E-4</c:v>
                </c:pt>
                <c:pt idx="4024">
                  <c:v>1.0001</c:v>
                </c:pt>
                <c:pt idx="4025">
                  <c:v>1.0001</c:v>
                </c:pt>
                <c:pt idx="4026">
                  <c:v>1E-4</c:v>
                </c:pt>
                <c:pt idx="4027">
                  <c:v>1E-4</c:v>
                </c:pt>
                <c:pt idx="4028">
                  <c:v>1E-4</c:v>
                </c:pt>
                <c:pt idx="4029">
                  <c:v>1.0001</c:v>
                </c:pt>
                <c:pt idx="4030">
                  <c:v>1E-4</c:v>
                </c:pt>
                <c:pt idx="4031">
                  <c:v>2.0001000000000002</c:v>
                </c:pt>
                <c:pt idx="4032">
                  <c:v>1E-4</c:v>
                </c:pt>
                <c:pt idx="4033">
                  <c:v>1E-4</c:v>
                </c:pt>
                <c:pt idx="4034">
                  <c:v>1.0001</c:v>
                </c:pt>
                <c:pt idx="4035">
                  <c:v>1E-4</c:v>
                </c:pt>
                <c:pt idx="4036">
                  <c:v>1E-4</c:v>
                </c:pt>
                <c:pt idx="4037">
                  <c:v>2.0001000000000002</c:v>
                </c:pt>
                <c:pt idx="4038">
                  <c:v>2.0001000000000002</c:v>
                </c:pt>
                <c:pt idx="4039">
                  <c:v>1E-4</c:v>
                </c:pt>
                <c:pt idx="4040">
                  <c:v>1E-4</c:v>
                </c:pt>
                <c:pt idx="4041">
                  <c:v>1E-4</c:v>
                </c:pt>
                <c:pt idx="4042">
                  <c:v>1E-4</c:v>
                </c:pt>
                <c:pt idx="4043">
                  <c:v>1E-4</c:v>
                </c:pt>
                <c:pt idx="4044">
                  <c:v>1E-4</c:v>
                </c:pt>
                <c:pt idx="4045">
                  <c:v>1.0001</c:v>
                </c:pt>
                <c:pt idx="4046">
                  <c:v>1E-4</c:v>
                </c:pt>
                <c:pt idx="4047">
                  <c:v>1.0001</c:v>
                </c:pt>
                <c:pt idx="4048">
                  <c:v>1E-4</c:v>
                </c:pt>
                <c:pt idx="4049">
                  <c:v>1E-4</c:v>
                </c:pt>
                <c:pt idx="4050">
                  <c:v>1E-4</c:v>
                </c:pt>
                <c:pt idx="4051">
                  <c:v>1E-4</c:v>
                </c:pt>
                <c:pt idx="4052">
                  <c:v>1.0001</c:v>
                </c:pt>
                <c:pt idx="4053">
                  <c:v>2.0001000000000002</c:v>
                </c:pt>
                <c:pt idx="4054">
                  <c:v>1E-4</c:v>
                </c:pt>
                <c:pt idx="4055">
                  <c:v>1E-4</c:v>
                </c:pt>
                <c:pt idx="4056">
                  <c:v>1.0001</c:v>
                </c:pt>
                <c:pt idx="4057">
                  <c:v>1E-4</c:v>
                </c:pt>
                <c:pt idx="4058">
                  <c:v>1.0001</c:v>
                </c:pt>
                <c:pt idx="4059">
                  <c:v>1.0001</c:v>
                </c:pt>
                <c:pt idx="4060">
                  <c:v>1.0001</c:v>
                </c:pt>
                <c:pt idx="4061">
                  <c:v>1E-4</c:v>
                </c:pt>
                <c:pt idx="4062">
                  <c:v>1E-4</c:v>
                </c:pt>
                <c:pt idx="4063">
                  <c:v>1E-4</c:v>
                </c:pt>
                <c:pt idx="4064">
                  <c:v>1E-4</c:v>
                </c:pt>
                <c:pt idx="4065">
                  <c:v>1E-4</c:v>
                </c:pt>
                <c:pt idx="4066">
                  <c:v>1E-4</c:v>
                </c:pt>
                <c:pt idx="4067">
                  <c:v>1.0001</c:v>
                </c:pt>
                <c:pt idx="4068">
                  <c:v>1.0001</c:v>
                </c:pt>
                <c:pt idx="4069">
                  <c:v>1E-4</c:v>
                </c:pt>
                <c:pt idx="4070">
                  <c:v>1.0001</c:v>
                </c:pt>
                <c:pt idx="4071">
                  <c:v>1E-4</c:v>
                </c:pt>
                <c:pt idx="4072">
                  <c:v>1E-4</c:v>
                </c:pt>
                <c:pt idx="4073">
                  <c:v>1.0001</c:v>
                </c:pt>
                <c:pt idx="4074">
                  <c:v>1E-4</c:v>
                </c:pt>
                <c:pt idx="4075">
                  <c:v>1.0001</c:v>
                </c:pt>
                <c:pt idx="4076">
                  <c:v>1.0001</c:v>
                </c:pt>
                <c:pt idx="4077">
                  <c:v>1E-4</c:v>
                </c:pt>
                <c:pt idx="4078">
                  <c:v>1.0001</c:v>
                </c:pt>
                <c:pt idx="4079">
                  <c:v>1E-4</c:v>
                </c:pt>
                <c:pt idx="4080">
                  <c:v>1E-4</c:v>
                </c:pt>
                <c:pt idx="4081">
                  <c:v>2.0001000000000002</c:v>
                </c:pt>
                <c:pt idx="4082">
                  <c:v>1E-4</c:v>
                </c:pt>
                <c:pt idx="4083">
                  <c:v>1E-4</c:v>
                </c:pt>
                <c:pt idx="4084">
                  <c:v>1.0001</c:v>
                </c:pt>
                <c:pt idx="4085">
                  <c:v>1E-4</c:v>
                </c:pt>
                <c:pt idx="4086">
                  <c:v>1E-4</c:v>
                </c:pt>
                <c:pt idx="4087">
                  <c:v>1E-4</c:v>
                </c:pt>
                <c:pt idx="4088">
                  <c:v>1.0001</c:v>
                </c:pt>
                <c:pt idx="4089">
                  <c:v>1.0001</c:v>
                </c:pt>
                <c:pt idx="4090">
                  <c:v>1E-4</c:v>
                </c:pt>
                <c:pt idx="4091">
                  <c:v>1E-4</c:v>
                </c:pt>
                <c:pt idx="4092">
                  <c:v>1E-4</c:v>
                </c:pt>
                <c:pt idx="4093">
                  <c:v>1.0001</c:v>
                </c:pt>
                <c:pt idx="4094">
                  <c:v>1E-4</c:v>
                </c:pt>
                <c:pt idx="4095">
                  <c:v>1E-4</c:v>
                </c:pt>
                <c:pt idx="4096">
                  <c:v>1E-4</c:v>
                </c:pt>
                <c:pt idx="4097">
                  <c:v>1.0001</c:v>
                </c:pt>
                <c:pt idx="4098">
                  <c:v>1E-4</c:v>
                </c:pt>
                <c:pt idx="4099">
                  <c:v>1E-4</c:v>
                </c:pt>
                <c:pt idx="4100">
                  <c:v>1E-4</c:v>
                </c:pt>
                <c:pt idx="4101">
                  <c:v>1.0001</c:v>
                </c:pt>
                <c:pt idx="4102">
                  <c:v>1.0001</c:v>
                </c:pt>
                <c:pt idx="4103">
                  <c:v>1.0001</c:v>
                </c:pt>
                <c:pt idx="4104">
                  <c:v>1.0001</c:v>
                </c:pt>
                <c:pt idx="4105">
                  <c:v>2.0001000000000002</c:v>
                </c:pt>
                <c:pt idx="4106">
                  <c:v>1.0001</c:v>
                </c:pt>
                <c:pt idx="4107">
                  <c:v>1E-4</c:v>
                </c:pt>
                <c:pt idx="4108">
                  <c:v>1.0001</c:v>
                </c:pt>
                <c:pt idx="4109">
                  <c:v>1.0001</c:v>
                </c:pt>
                <c:pt idx="4110">
                  <c:v>1E-4</c:v>
                </c:pt>
                <c:pt idx="4111">
                  <c:v>1E-4</c:v>
                </c:pt>
                <c:pt idx="4112">
                  <c:v>1.0001</c:v>
                </c:pt>
                <c:pt idx="4113">
                  <c:v>1E-4</c:v>
                </c:pt>
                <c:pt idx="4114">
                  <c:v>1E-4</c:v>
                </c:pt>
                <c:pt idx="4115">
                  <c:v>1.0001</c:v>
                </c:pt>
                <c:pt idx="4116">
                  <c:v>1E-4</c:v>
                </c:pt>
                <c:pt idx="4117">
                  <c:v>1E-4</c:v>
                </c:pt>
                <c:pt idx="4118">
                  <c:v>1E-4</c:v>
                </c:pt>
                <c:pt idx="4119">
                  <c:v>1E-4</c:v>
                </c:pt>
                <c:pt idx="4120">
                  <c:v>1E-4</c:v>
                </c:pt>
                <c:pt idx="4121">
                  <c:v>1E-4</c:v>
                </c:pt>
                <c:pt idx="4122">
                  <c:v>1E-4</c:v>
                </c:pt>
                <c:pt idx="4123">
                  <c:v>1E-4</c:v>
                </c:pt>
                <c:pt idx="4124">
                  <c:v>1.0001</c:v>
                </c:pt>
                <c:pt idx="4125">
                  <c:v>1.0001</c:v>
                </c:pt>
                <c:pt idx="4126">
                  <c:v>1.0001</c:v>
                </c:pt>
                <c:pt idx="4127">
                  <c:v>1E-4</c:v>
                </c:pt>
                <c:pt idx="4128">
                  <c:v>1E-4</c:v>
                </c:pt>
                <c:pt idx="4129">
                  <c:v>1.0001</c:v>
                </c:pt>
                <c:pt idx="4130">
                  <c:v>1.0001</c:v>
                </c:pt>
                <c:pt idx="4131">
                  <c:v>1E-4</c:v>
                </c:pt>
                <c:pt idx="4132">
                  <c:v>1E-4</c:v>
                </c:pt>
                <c:pt idx="4133">
                  <c:v>1E-4</c:v>
                </c:pt>
                <c:pt idx="4134">
                  <c:v>1.0001</c:v>
                </c:pt>
                <c:pt idx="4135">
                  <c:v>1E-4</c:v>
                </c:pt>
                <c:pt idx="4136">
                  <c:v>1.0001</c:v>
                </c:pt>
                <c:pt idx="4137">
                  <c:v>1.0001</c:v>
                </c:pt>
                <c:pt idx="4138">
                  <c:v>1.0001</c:v>
                </c:pt>
                <c:pt idx="4139">
                  <c:v>1.0001</c:v>
                </c:pt>
                <c:pt idx="4140">
                  <c:v>1.0001</c:v>
                </c:pt>
                <c:pt idx="4141">
                  <c:v>1E-4</c:v>
                </c:pt>
                <c:pt idx="4142">
                  <c:v>1.0001</c:v>
                </c:pt>
                <c:pt idx="4143">
                  <c:v>1E-4</c:v>
                </c:pt>
                <c:pt idx="4144">
                  <c:v>1E-4</c:v>
                </c:pt>
                <c:pt idx="4145">
                  <c:v>1E-4</c:v>
                </c:pt>
                <c:pt idx="4146">
                  <c:v>1E-4</c:v>
                </c:pt>
                <c:pt idx="4147">
                  <c:v>1E-4</c:v>
                </c:pt>
                <c:pt idx="4148">
                  <c:v>1E-4</c:v>
                </c:pt>
                <c:pt idx="4149">
                  <c:v>1E-4</c:v>
                </c:pt>
                <c:pt idx="4150">
                  <c:v>1E-4</c:v>
                </c:pt>
                <c:pt idx="4151">
                  <c:v>2.0001000000000002</c:v>
                </c:pt>
                <c:pt idx="4152">
                  <c:v>1E-4</c:v>
                </c:pt>
                <c:pt idx="4153">
                  <c:v>1E-4</c:v>
                </c:pt>
                <c:pt idx="4154">
                  <c:v>1E-4</c:v>
                </c:pt>
                <c:pt idx="4155">
                  <c:v>1E-4</c:v>
                </c:pt>
                <c:pt idx="4156">
                  <c:v>1E-4</c:v>
                </c:pt>
                <c:pt idx="4157">
                  <c:v>1E-4</c:v>
                </c:pt>
                <c:pt idx="4158">
                  <c:v>1E-4</c:v>
                </c:pt>
                <c:pt idx="4159">
                  <c:v>1E-4</c:v>
                </c:pt>
                <c:pt idx="4160">
                  <c:v>1E-4</c:v>
                </c:pt>
                <c:pt idx="4161">
                  <c:v>1.0001</c:v>
                </c:pt>
                <c:pt idx="4162">
                  <c:v>1E-4</c:v>
                </c:pt>
                <c:pt idx="4163">
                  <c:v>1E-4</c:v>
                </c:pt>
                <c:pt idx="4164">
                  <c:v>1E-4</c:v>
                </c:pt>
                <c:pt idx="4165">
                  <c:v>1E-4</c:v>
                </c:pt>
                <c:pt idx="4166">
                  <c:v>1E-4</c:v>
                </c:pt>
                <c:pt idx="4167">
                  <c:v>1E-4</c:v>
                </c:pt>
                <c:pt idx="4168">
                  <c:v>1E-4</c:v>
                </c:pt>
                <c:pt idx="4169">
                  <c:v>1E-4</c:v>
                </c:pt>
                <c:pt idx="4170">
                  <c:v>1E-4</c:v>
                </c:pt>
                <c:pt idx="4171">
                  <c:v>1E-4</c:v>
                </c:pt>
                <c:pt idx="4172">
                  <c:v>2.0001000000000002</c:v>
                </c:pt>
                <c:pt idx="4173">
                  <c:v>1.0001</c:v>
                </c:pt>
                <c:pt idx="4174">
                  <c:v>1E-4</c:v>
                </c:pt>
                <c:pt idx="4175">
                  <c:v>1E-4</c:v>
                </c:pt>
                <c:pt idx="4176">
                  <c:v>1E-4</c:v>
                </c:pt>
                <c:pt idx="4177">
                  <c:v>1E-4</c:v>
                </c:pt>
                <c:pt idx="4178">
                  <c:v>1E-4</c:v>
                </c:pt>
                <c:pt idx="4179">
                  <c:v>1E-4</c:v>
                </c:pt>
                <c:pt idx="4180">
                  <c:v>1.0001</c:v>
                </c:pt>
                <c:pt idx="4181">
                  <c:v>1.0001</c:v>
                </c:pt>
                <c:pt idx="4182">
                  <c:v>1E-4</c:v>
                </c:pt>
                <c:pt idx="4183">
                  <c:v>1E-4</c:v>
                </c:pt>
                <c:pt idx="4184">
                  <c:v>1E-4</c:v>
                </c:pt>
                <c:pt idx="4185">
                  <c:v>1E-4</c:v>
                </c:pt>
                <c:pt idx="4186">
                  <c:v>1.0001</c:v>
                </c:pt>
                <c:pt idx="4187">
                  <c:v>1E-4</c:v>
                </c:pt>
                <c:pt idx="4188">
                  <c:v>2.0001000000000002</c:v>
                </c:pt>
                <c:pt idx="4189">
                  <c:v>1E-4</c:v>
                </c:pt>
                <c:pt idx="4190">
                  <c:v>1.0001</c:v>
                </c:pt>
                <c:pt idx="4191">
                  <c:v>1E-4</c:v>
                </c:pt>
                <c:pt idx="4192">
                  <c:v>1E-4</c:v>
                </c:pt>
                <c:pt idx="4193">
                  <c:v>1E-4</c:v>
                </c:pt>
                <c:pt idx="4194">
                  <c:v>1E-4</c:v>
                </c:pt>
                <c:pt idx="4195">
                  <c:v>1E-4</c:v>
                </c:pt>
                <c:pt idx="4196">
                  <c:v>1E-4</c:v>
                </c:pt>
                <c:pt idx="4197">
                  <c:v>1E-4</c:v>
                </c:pt>
                <c:pt idx="4198">
                  <c:v>1.0001</c:v>
                </c:pt>
                <c:pt idx="4199">
                  <c:v>1E-4</c:v>
                </c:pt>
                <c:pt idx="4200">
                  <c:v>1E-4</c:v>
                </c:pt>
                <c:pt idx="4201">
                  <c:v>1E-4</c:v>
                </c:pt>
                <c:pt idx="4202">
                  <c:v>1E-4</c:v>
                </c:pt>
                <c:pt idx="4203">
                  <c:v>1E-4</c:v>
                </c:pt>
                <c:pt idx="4204">
                  <c:v>1E-4</c:v>
                </c:pt>
                <c:pt idx="4205">
                  <c:v>1E-4</c:v>
                </c:pt>
                <c:pt idx="4206">
                  <c:v>1E-4</c:v>
                </c:pt>
                <c:pt idx="4207">
                  <c:v>1.0001</c:v>
                </c:pt>
                <c:pt idx="4208">
                  <c:v>1E-4</c:v>
                </c:pt>
                <c:pt idx="4209">
                  <c:v>1.0001</c:v>
                </c:pt>
                <c:pt idx="4210">
                  <c:v>1E-4</c:v>
                </c:pt>
                <c:pt idx="4211">
                  <c:v>1E-4</c:v>
                </c:pt>
                <c:pt idx="4212">
                  <c:v>1E-4</c:v>
                </c:pt>
                <c:pt idx="4213">
                  <c:v>1E-4</c:v>
                </c:pt>
                <c:pt idx="4214">
                  <c:v>1.0001</c:v>
                </c:pt>
                <c:pt idx="4215">
                  <c:v>1E-4</c:v>
                </c:pt>
                <c:pt idx="4216">
                  <c:v>1E-4</c:v>
                </c:pt>
                <c:pt idx="4217">
                  <c:v>1E-4</c:v>
                </c:pt>
                <c:pt idx="4218">
                  <c:v>1E-4</c:v>
                </c:pt>
                <c:pt idx="4219">
                  <c:v>1.0001</c:v>
                </c:pt>
                <c:pt idx="4220">
                  <c:v>2.0001000000000002</c:v>
                </c:pt>
                <c:pt idx="4221">
                  <c:v>1E-4</c:v>
                </c:pt>
                <c:pt idx="4222">
                  <c:v>1E-4</c:v>
                </c:pt>
                <c:pt idx="4223">
                  <c:v>1E-4</c:v>
                </c:pt>
                <c:pt idx="4224">
                  <c:v>1.0001</c:v>
                </c:pt>
                <c:pt idx="4225">
                  <c:v>1E-4</c:v>
                </c:pt>
                <c:pt idx="4226">
                  <c:v>1E-4</c:v>
                </c:pt>
                <c:pt idx="4227">
                  <c:v>1E-4</c:v>
                </c:pt>
                <c:pt idx="4228">
                  <c:v>1E-4</c:v>
                </c:pt>
                <c:pt idx="4229">
                  <c:v>1E-4</c:v>
                </c:pt>
                <c:pt idx="4230">
                  <c:v>1E-4</c:v>
                </c:pt>
                <c:pt idx="4231">
                  <c:v>1E-4</c:v>
                </c:pt>
                <c:pt idx="4232">
                  <c:v>1E-4</c:v>
                </c:pt>
                <c:pt idx="4233">
                  <c:v>1E-4</c:v>
                </c:pt>
                <c:pt idx="4234">
                  <c:v>1E-4</c:v>
                </c:pt>
                <c:pt idx="4235">
                  <c:v>1E-4</c:v>
                </c:pt>
                <c:pt idx="4236">
                  <c:v>1E-4</c:v>
                </c:pt>
                <c:pt idx="4237">
                  <c:v>2.0001000000000002</c:v>
                </c:pt>
                <c:pt idx="4238">
                  <c:v>1E-4</c:v>
                </c:pt>
                <c:pt idx="4239">
                  <c:v>1E-4</c:v>
                </c:pt>
                <c:pt idx="4240">
                  <c:v>1E-4</c:v>
                </c:pt>
                <c:pt idx="4241">
                  <c:v>1E-4</c:v>
                </c:pt>
                <c:pt idx="4242">
                  <c:v>1E-4</c:v>
                </c:pt>
                <c:pt idx="4243">
                  <c:v>1E-4</c:v>
                </c:pt>
                <c:pt idx="4244">
                  <c:v>1.0001</c:v>
                </c:pt>
                <c:pt idx="4245">
                  <c:v>1E-4</c:v>
                </c:pt>
                <c:pt idx="4246">
                  <c:v>1.0001</c:v>
                </c:pt>
                <c:pt idx="4247">
                  <c:v>1E-4</c:v>
                </c:pt>
                <c:pt idx="4248">
                  <c:v>4.0000999999999998</c:v>
                </c:pt>
                <c:pt idx="4249">
                  <c:v>5.0000999999999998</c:v>
                </c:pt>
                <c:pt idx="4250">
                  <c:v>1.0001</c:v>
                </c:pt>
                <c:pt idx="4251">
                  <c:v>1E-4</c:v>
                </c:pt>
                <c:pt idx="4252">
                  <c:v>1E-4</c:v>
                </c:pt>
                <c:pt idx="4253">
                  <c:v>1.0001</c:v>
                </c:pt>
                <c:pt idx="4254">
                  <c:v>1.0001</c:v>
                </c:pt>
                <c:pt idx="4255">
                  <c:v>1E-4</c:v>
                </c:pt>
                <c:pt idx="4256">
                  <c:v>1E-4</c:v>
                </c:pt>
                <c:pt idx="4257">
                  <c:v>1E-4</c:v>
                </c:pt>
                <c:pt idx="4258">
                  <c:v>1E-4</c:v>
                </c:pt>
                <c:pt idx="4259">
                  <c:v>1E-4</c:v>
                </c:pt>
                <c:pt idx="4260">
                  <c:v>1E-4</c:v>
                </c:pt>
                <c:pt idx="4261">
                  <c:v>1E-4</c:v>
                </c:pt>
                <c:pt idx="4262">
                  <c:v>1E-4</c:v>
                </c:pt>
                <c:pt idx="4263">
                  <c:v>1E-4</c:v>
                </c:pt>
                <c:pt idx="4264">
                  <c:v>1E-4</c:v>
                </c:pt>
                <c:pt idx="4265">
                  <c:v>1E-4</c:v>
                </c:pt>
                <c:pt idx="4266">
                  <c:v>1E-4</c:v>
                </c:pt>
                <c:pt idx="4267">
                  <c:v>1E-4</c:v>
                </c:pt>
                <c:pt idx="4268">
                  <c:v>1E-4</c:v>
                </c:pt>
                <c:pt idx="4269">
                  <c:v>1E-4</c:v>
                </c:pt>
                <c:pt idx="4270">
                  <c:v>1.0001</c:v>
                </c:pt>
                <c:pt idx="4271">
                  <c:v>1E-4</c:v>
                </c:pt>
                <c:pt idx="4272">
                  <c:v>1E-4</c:v>
                </c:pt>
                <c:pt idx="4273">
                  <c:v>1E-4</c:v>
                </c:pt>
                <c:pt idx="4274">
                  <c:v>1E-4</c:v>
                </c:pt>
                <c:pt idx="4275">
                  <c:v>1E-4</c:v>
                </c:pt>
                <c:pt idx="4276">
                  <c:v>1E-4</c:v>
                </c:pt>
                <c:pt idx="4277">
                  <c:v>1E-4</c:v>
                </c:pt>
                <c:pt idx="4278">
                  <c:v>1.0001</c:v>
                </c:pt>
                <c:pt idx="4279">
                  <c:v>1E-4</c:v>
                </c:pt>
                <c:pt idx="4280">
                  <c:v>1E-4</c:v>
                </c:pt>
                <c:pt idx="4281">
                  <c:v>1.0001</c:v>
                </c:pt>
                <c:pt idx="4282">
                  <c:v>1E-4</c:v>
                </c:pt>
                <c:pt idx="4283">
                  <c:v>1E-4</c:v>
                </c:pt>
                <c:pt idx="4284">
                  <c:v>1E-4</c:v>
                </c:pt>
                <c:pt idx="4285">
                  <c:v>1E-4</c:v>
                </c:pt>
                <c:pt idx="4286">
                  <c:v>1E-4</c:v>
                </c:pt>
                <c:pt idx="4287">
                  <c:v>1E-4</c:v>
                </c:pt>
                <c:pt idx="4288">
                  <c:v>2.0001000000000002</c:v>
                </c:pt>
                <c:pt idx="4289">
                  <c:v>1E-4</c:v>
                </c:pt>
                <c:pt idx="4290">
                  <c:v>1.0001</c:v>
                </c:pt>
                <c:pt idx="4291">
                  <c:v>1E-4</c:v>
                </c:pt>
                <c:pt idx="4292">
                  <c:v>1E-4</c:v>
                </c:pt>
                <c:pt idx="4293">
                  <c:v>1E-4</c:v>
                </c:pt>
                <c:pt idx="4294">
                  <c:v>1E-4</c:v>
                </c:pt>
                <c:pt idx="4295">
                  <c:v>1E-4</c:v>
                </c:pt>
                <c:pt idx="4296">
                  <c:v>1E-4</c:v>
                </c:pt>
                <c:pt idx="4297">
                  <c:v>1E-4</c:v>
                </c:pt>
                <c:pt idx="4298">
                  <c:v>1E-4</c:v>
                </c:pt>
                <c:pt idx="4299">
                  <c:v>1E-4</c:v>
                </c:pt>
                <c:pt idx="4300">
                  <c:v>1E-4</c:v>
                </c:pt>
                <c:pt idx="4301">
                  <c:v>1E-4</c:v>
                </c:pt>
                <c:pt idx="4302">
                  <c:v>2.0001000000000002</c:v>
                </c:pt>
                <c:pt idx="4303">
                  <c:v>1E-4</c:v>
                </c:pt>
                <c:pt idx="4304">
                  <c:v>1E-4</c:v>
                </c:pt>
                <c:pt idx="4305">
                  <c:v>1.0001</c:v>
                </c:pt>
                <c:pt idx="4306">
                  <c:v>1E-4</c:v>
                </c:pt>
                <c:pt idx="4307">
                  <c:v>1E-4</c:v>
                </c:pt>
                <c:pt idx="4308">
                  <c:v>1.0001</c:v>
                </c:pt>
                <c:pt idx="4309">
                  <c:v>1E-4</c:v>
                </c:pt>
                <c:pt idx="4310">
                  <c:v>1.0001</c:v>
                </c:pt>
                <c:pt idx="4311">
                  <c:v>1E-4</c:v>
                </c:pt>
                <c:pt idx="4312">
                  <c:v>1E-4</c:v>
                </c:pt>
                <c:pt idx="4313">
                  <c:v>2.0001000000000002</c:v>
                </c:pt>
                <c:pt idx="4314">
                  <c:v>1.0001</c:v>
                </c:pt>
                <c:pt idx="4315">
                  <c:v>2.0001000000000002</c:v>
                </c:pt>
                <c:pt idx="4316">
                  <c:v>1.0001</c:v>
                </c:pt>
                <c:pt idx="4317">
                  <c:v>1.0001</c:v>
                </c:pt>
                <c:pt idx="4318">
                  <c:v>3.0001000000000002</c:v>
                </c:pt>
                <c:pt idx="4319">
                  <c:v>1.0001</c:v>
                </c:pt>
                <c:pt idx="4320">
                  <c:v>3.0001000000000002</c:v>
                </c:pt>
                <c:pt idx="4321">
                  <c:v>3.0001000000000002</c:v>
                </c:pt>
                <c:pt idx="4322">
                  <c:v>4.0000999999999998</c:v>
                </c:pt>
                <c:pt idx="4323">
                  <c:v>2.0001000000000002</c:v>
                </c:pt>
                <c:pt idx="4324">
                  <c:v>4.0000999999999998</c:v>
                </c:pt>
                <c:pt idx="4325">
                  <c:v>2.0001000000000002</c:v>
                </c:pt>
                <c:pt idx="4326">
                  <c:v>1E-4</c:v>
                </c:pt>
                <c:pt idx="4327">
                  <c:v>10.0001</c:v>
                </c:pt>
                <c:pt idx="4328">
                  <c:v>12.0001</c:v>
                </c:pt>
                <c:pt idx="4329">
                  <c:v>5.0000999999999998</c:v>
                </c:pt>
                <c:pt idx="4330">
                  <c:v>4.0000999999999998</c:v>
                </c:pt>
                <c:pt idx="4331">
                  <c:v>3.0001000000000002</c:v>
                </c:pt>
                <c:pt idx="4332">
                  <c:v>4.0000999999999998</c:v>
                </c:pt>
                <c:pt idx="4333">
                  <c:v>3.0001000000000002</c:v>
                </c:pt>
                <c:pt idx="4334">
                  <c:v>5.0000999999999998</c:v>
                </c:pt>
                <c:pt idx="4335">
                  <c:v>1E-4</c:v>
                </c:pt>
                <c:pt idx="4336">
                  <c:v>4.0000999999999998</c:v>
                </c:pt>
                <c:pt idx="4337">
                  <c:v>2.0001000000000002</c:v>
                </c:pt>
                <c:pt idx="4338">
                  <c:v>3.0001000000000002</c:v>
                </c:pt>
                <c:pt idx="4339">
                  <c:v>2.0001000000000002</c:v>
                </c:pt>
                <c:pt idx="4340">
                  <c:v>1.0001</c:v>
                </c:pt>
                <c:pt idx="4341">
                  <c:v>1.0001</c:v>
                </c:pt>
                <c:pt idx="4342">
                  <c:v>2.0001000000000002</c:v>
                </c:pt>
                <c:pt idx="4343">
                  <c:v>1.0001</c:v>
                </c:pt>
                <c:pt idx="4344">
                  <c:v>1E-4</c:v>
                </c:pt>
                <c:pt idx="4345">
                  <c:v>1.0001</c:v>
                </c:pt>
                <c:pt idx="4346">
                  <c:v>1E-4</c:v>
                </c:pt>
                <c:pt idx="4347">
                  <c:v>1E-4</c:v>
                </c:pt>
                <c:pt idx="4348">
                  <c:v>1.0001</c:v>
                </c:pt>
                <c:pt idx="4349">
                  <c:v>3.0001000000000002</c:v>
                </c:pt>
                <c:pt idx="4350">
                  <c:v>1E-4</c:v>
                </c:pt>
                <c:pt idx="4351">
                  <c:v>1.0001</c:v>
                </c:pt>
                <c:pt idx="4352">
                  <c:v>1.0001</c:v>
                </c:pt>
                <c:pt idx="4353">
                  <c:v>1.0001</c:v>
                </c:pt>
                <c:pt idx="4354">
                  <c:v>1.0001</c:v>
                </c:pt>
                <c:pt idx="4355">
                  <c:v>1.0001</c:v>
                </c:pt>
                <c:pt idx="4356">
                  <c:v>3.0001000000000002</c:v>
                </c:pt>
                <c:pt idx="4357">
                  <c:v>1E-4</c:v>
                </c:pt>
                <c:pt idx="4358">
                  <c:v>3.0001000000000002</c:v>
                </c:pt>
                <c:pt idx="4359">
                  <c:v>2.0001000000000002</c:v>
                </c:pt>
                <c:pt idx="4360">
                  <c:v>2.0001000000000002</c:v>
                </c:pt>
                <c:pt idx="4361">
                  <c:v>1.0001</c:v>
                </c:pt>
                <c:pt idx="4362">
                  <c:v>2.0001000000000002</c:v>
                </c:pt>
                <c:pt idx="4363">
                  <c:v>1.0001</c:v>
                </c:pt>
                <c:pt idx="4364">
                  <c:v>1.0001</c:v>
                </c:pt>
                <c:pt idx="4365">
                  <c:v>2.0001000000000002</c:v>
                </c:pt>
                <c:pt idx="4366">
                  <c:v>1.0001</c:v>
                </c:pt>
                <c:pt idx="4367">
                  <c:v>3.0001000000000002</c:v>
                </c:pt>
                <c:pt idx="4368">
                  <c:v>1.0001</c:v>
                </c:pt>
                <c:pt idx="4369">
                  <c:v>4.0000999999999998</c:v>
                </c:pt>
                <c:pt idx="4370">
                  <c:v>1E-4</c:v>
                </c:pt>
                <c:pt idx="4371">
                  <c:v>3.0001000000000002</c:v>
                </c:pt>
                <c:pt idx="4372">
                  <c:v>1.0001</c:v>
                </c:pt>
                <c:pt idx="4373">
                  <c:v>1E-4</c:v>
                </c:pt>
                <c:pt idx="4374">
                  <c:v>1.0001</c:v>
                </c:pt>
                <c:pt idx="4375">
                  <c:v>2.0001000000000002</c:v>
                </c:pt>
                <c:pt idx="4376">
                  <c:v>1E-4</c:v>
                </c:pt>
                <c:pt idx="4377">
                  <c:v>1E-4</c:v>
                </c:pt>
                <c:pt idx="4378">
                  <c:v>1.0001</c:v>
                </c:pt>
                <c:pt idx="4379">
                  <c:v>1E-4</c:v>
                </c:pt>
                <c:pt idx="4380">
                  <c:v>3.0001000000000002</c:v>
                </c:pt>
                <c:pt idx="4381">
                  <c:v>1.0001</c:v>
                </c:pt>
                <c:pt idx="4382">
                  <c:v>1.0001</c:v>
                </c:pt>
                <c:pt idx="4383">
                  <c:v>1E-4</c:v>
                </c:pt>
                <c:pt idx="4384">
                  <c:v>1E-4</c:v>
                </c:pt>
                <c:pt idx="4385">
                  <c:v>2.0001000000000002</c:v>
                </c:pt>
                <c:pt idx="4386">
                  <c:v>5.0000999999999998</c:v>
                </c:pt>
                <c:pt idx="4387">
                  <c:v>1.0001</c:v>
                </c:pt>
                <c:pt idx="4388">
                  <c:v>1E-4</c:v>
                </c:pt>
                <c:pt idx="4389">
                  <c:v>2.0001000000000002</c:v>
                </c:pt>
                <c:pt idx="4390">
                  <c:v>2.0001000000000002</c:v>
                </c:pt>
                <c:pt idx="4391">
                  <c:v>4.0000999999999998</c:v>
                </c:pt>
                <c:pt idx="4392">
                  <c:v>3.0001000000000002</c:v>
                </c:pt>
                <c:pt idx="4393">
                  <c:v>2.0001000000000002</c:v>
                </c:pt>
                <c:pt idx="4394">
                  <c:v>7.0000999999999998</c:v>
                </c:pt>
                <c:pt idx="4395">
                  <c:v>2.0001000000000002</c:v>
                </c:pt>
                <c:pt idx="4396">
                  <c:v>6.0000999999999998</c:v>
                </c:pt>
                <c:pt idx="4397">
                  <c:v>3.0001000000000002</c:v>
                </c:pt>
                <c:pt idx="4398">
                  <c:v>7.0000999999999998</c:v>
                </c:pt>
                <c:pt idx="4399">
                  <c:v>2.0001000000000002</c:v>
                </c:pt>
                <c:pt idx="4400">
                  <c:v>4.0000999999999998</c:v>
                </c:pt>
                <c:pt idx="4401">
                  <c:v>36.000100000000003</c:v>
                </c:pt>
                <c:pt idx="4402">
                  <c:v>184.0001</c:v>
                </c:pt>
                <c:pt idx="4403">
                  <c:v>116.0001</c:v>
                </c:pt>
                <c:pt idx="4404">
                  <c:v>26.0001</c:v>
                </c:pt>
                <c:pt idx="4405">
                  <c:v>9.0000999999999998</c:v>
                </c:pt>
                <c:pt idx="4406">
                  <c:v>74.000100000000003</c:v>
                </c:pt>
                <c:pt idx="4407">
                  <c:v>175.0001</c:v>
                </c:pt>
                <c:pt idx="4408">
                  <c:v>63.000100000000003</c:v>
                </c:pt>
                <c:pt idx="4409">
                  <c:v>10.0001</c:v>
                </c:pt>
                <c:pt idx="4410">
                  <c:v>5.0000999999999998</c:v>
                </c:pt>
                <c:pt idx="4411">
                  <c:v>10.0001</c:v>
                </c:pt>
                <c:pt idx="4412">
                  <c:v>6.0000999999999998</c:v>
                </c:pt>
                <c:pt idx="4413">
                  <c:v>8.0000999999999998</c:v>
                </c:pt>
                <c:pt idx="4414">
                  <c:v>7.0000999999999998</c:v>
                </c:pt>
                <c:pt idx="4415">
                  <c:v>2.0001000000000002</c:v>
                </c:pt>
                <c:pt idx="4416">
                  <c:v>5.0000999999999998</c:v>
                </c:pt>
                <c:pt idx="4417">
                  <c:v>2.0001000000000002</c:v>
                </c:pt>
                <c:pt idx="4418">
                  <c:v>5.0000999999999998</c:v>
                </c:pt>
                <c:pt idx="4419">
                  <c:v>1.0001</c:v>
                </c:pt>
                <c:pt idx="4420">
                  <c:v>9.0000999999999998</c:v>
                </c:pt>
                <c:pt idx="4421">
                  <c:v>5.0000999999999998</c:v>
                </c:pt>
                <c:pt idx="4422">
                  <c:v>6.0000999999999998</c:v>
                </c:pt>
                <c:pt idx="4423">
                  <c:v>4.0000999999999998</c:v>
                </c:pt>
                <c:pt idx="4424">
                  <c:v>3.0001000000000002</c:v>
                </c:pt>
                <c:pt idx="4425">
                  <c:v>4.0000999999999998</c:v>
                </c:pt>
                <c:pt idx="4426">
                  <c:v>4.0000999999999998</c:v>
                </c:pt>
                <c:pt idx="4427">
                  <c:v>4.0000999999999998</c:v>
                </c:pt>
                <c:pt idx="4428">
                  <c:v>5.0000999999999998</c:v>
                </c:pt>
                <c:pt idx="4429">
                  <c:v>3.0001000000000002</c:v>
                </c:pt>
                <c:pt idx="4430">
                  <c:v>3.0001000000000002</c:v>
                </c:pt>
                <c:pt idx="4431">
                  <c:v>4.0000999999999998</c:v>
                </c:pt>
                <c:pt idx="4432">
                  <c:v>6.0000999999999998</c:v>
                </c:pt>
                <c:pt idx="4433">
                  <c:v>6.0000999999999998</c:v>
                </c:pt>
                <c:pt idx="4434">
                  <c:v>5.0000999999999998</c:v>
                </c:pt>
                <c:pt idx="4435">
                  <c:v>4.0000999999999998</c:v>
                </c:pt>
                <c:pt idx="4436">
                  <c:v>6.0000999999999998</c:v>
                </c:pt>
                <c:pt idx="4437">
                  <c:v>3.0001000000000002</c:v>
                </c:pt>
                <c:pt idx="4438">
                  <c:v>3.0001000000000002</c:v>
                </c:pt>
                <c:pt idx="4439">
                  <c:v>3.0001000000000002</c:v>
                </c:pt>
                <c:pt idx="4440">
                  <c:v>6.0000999999999998</c:v>
                </c:pt>
                <c:pt idx="4441">
                  <c:v>10.0001</c:v>
                </c:pt>
                <c:pt idx="4442">
                  <c:v>5.0000999999999998</c:v>
                </c:pt>
                <c:pt idx="4443">
                  <c:v>10.0001</c:v>
                </c:pt>
                <c:pt idx="4444">
                  <c:v>8.0000999999999998</c:v>
                </c:pt>
                <c:pt idx="4445">
                  <c:v>10.0001</c:v>
                </c:pt>
                <c:pt idx="4446">
                  <c:v>9.0000999999999998</c:v>
                </c:pt>
                <c:pt idx="4447">
                  <c:v>12.0001</c:v>
                </c:pt>
                <c:pt idx="4448">
                  <c:v>13.0001</c:v>
                </c:pt>
                <c:pt idx="4449">
                  <c:v>13.0001</c:v>
                </c:pt>
                <c:pt idx="4450">
                  <c:v>13.0001</c:v>
                </c:pt>
                <c:pt idx="4451">
                  <c:v>20.0001</c:v>
                </c:pt>
                <c:pt idx="4452">
                  <c:v>19.0001</c:v>
                </c:pt>
                <c:pt idx="4453">
                  <c:v>15.0001</c:v>
                </c:pt>
                <c:pt idx="4454">
                  <c:v>12.0001</c:v>
                </c:pt>
                <c:pt idx="4455">
                  <c:v>13.0001</c:v>
                </c:pt>
                <c:pt idx="4456">
                  <c:v>10.0001</c:v>
                </c:pt>
                <c:pt idx="4457">
                  <c:v>18.0001</c:v>
                </c:pt>
                <c:pt idx="4458">
                  <c:v>24.0001</c:v>
                </c:pt>
                <c:pt idx="4459">
                  <c:v>22.0001</c:v>
                </c:pt>
                <c:pt idx="4460">
                  <c:v>28.0001</c:v>
                </c:pt>
                <c:pt idx="4461">
                  <c:v>25.0001</c:v>
                </c:pt>
                <c:pt idx="4462">
                  <c:v>37.000100000000003</c:v>
                </c:pt>
                <c:pt idx="4463">
                  <c:v>34.000100000000003</c:v>
                </c:pt>
                <c:pt idx="4464">
                  <c:v>31.0001</c:v>
                </c:pt>
                <c:pt idx="4465">
                  <c:v>34.000100000000003</c:v>
                </c:pt>
                <c:pt idx="4466">
                  <c:v>46.000100000000003</c:v>
                </c:pt>
                <c:pt idx="4467">
                  <c:v>52.000100000000003</c:v>
                </c:pt>
                <c:pt idx="4468">
                  <c:v>62.000100000000003</c:v>
                </c:pt>
                <c:pt idx="4469">
                  <c:v>67.000100000000003</c:v>
                </c:pt>
                <c:pt idx="4470">
                  <c:v>66.000100000000003</c:v>
                </c:pt>
                <c:pt idx="4471">
                  <c:v>95.000100000000003</c:v>
                </c:pt>
                <c:pt idx="4472">
                  <c:v>110.0001</c:v>
                </c:pt>
                <c:pt idx="4473">
                  <c:v>102.0001</c:v>
                </c:pt>
                <c:pt idx="4474">
                  <c:v>154.0001</c:v>
                </c:pt>
                <c:pt idx="4475">
                  <c:v>205.0001</c:v>
                </c:pt>
                <c:pt idx="4476">
                  <c:v>249.0001</c:v>
                </c:pt>
                <c:pt idx="4477">
                  <c:v>400.00009999999997</c:v>
                </c:pt>
                <c:pt idx="4478">
                  <c:v>1520.0001</c:v>
                </c:pt>
                <c:pt idx="4479">
                  <c:v>3267.0001000000002</c:v>
                </c:pt>
                <c:pt idx="4480">
                  <c:v>2827.0001000000002</c:v>
                </c:pt>
                <c:pt idx="4481">
                  <c:v>792.00009999999997</c:v>
                </c:pt>
                <c:pt idx="4482">
                  <c:v>70.000100000000003</c:v>
                </c:pt>
                <c:pt idx="4483">
                  <c:v>15.0001</c:v>
                </c:pt>
                <c:pt idx="4484">
                  <c:v>35.000100000000003</c:v>
                </c:pt>
                <c:pt idx="4485">
                  <c:v>23.0001</c:v>
                </c:pt>
                <c:pt idx="4486">
                  <c:v>4.0000999999999998</c:v>
                </c:pt>
                <c:pt idx="4487">
                  <c:v>2.0001000000000002</c:v>
                </c:pt>
                <c:pt idx="4488">
                  <c:v>2.0001000000000002</c:v>
                </c:pt>
                <c:pt idx="4489">
                  <c:v>1.0001</c:v>
                </c:pt>
                <c:pt idx="4490">
                  <c:v>4.0000999999999998</c:v>
                </c:pt>
                <c:pt idx="4491">
                  <c:v>3.0001000000000002</c:v>
                </c:pt>
                <c:pt idx="4492">
                  <c:v>2.0001000000000002</c:v>
                </c:pt>
                <c:pt idx="4493">
                  <c:v>3.0001000000000002</c:v>
                </c:pt>
                <c:pt idx="4494">
                  <c:v>2.0001000000000002</c:v>
                </c:pt>
                <c:pt idx="4495">
                  <c:v>2.0001000000000002</c:v>
                </c:pt>
                <c:pt idx="4496">
                  <c:v>1E-4</c:v>
                </c:pt>
                <c:pt idx="4497">
                  <c:v>3.0001000000000002</c:v>
                </c:pt>
                <c:pt idx="4498">
                  <c:v>3.0001000000000002</c:v>
                </c:pt>
                <c:pt idx="4499">
                  <c:v>3.0001000000000002</c:v>
                </c:pt>
                <c:pt idx="4500">
                  <c:v>1.0001</c:v>
                </c:pt>
                <c:pt idx="4501">
                  <c:v>1.0001</c:v>
                </c:pt>
                <c:pt idx="4502">
                  <c:v>8.0000999999999998</c:v>
                </c:pt>
                <c:pt idx="4503">
                  <c:v>3.0001000000000002</c:v>
                </c:pt>
                <c:pt idx="4504">
                  <c:v>2.0001000000000002</c:v>
                </c:pt>
                <c:pt idx="4505">
                  <c:v>1.0001</c:v>
                </c:pt>
                <c:pt idx="4506">
                  <c:v>2.0001000000000002</c:v>
                </c:pt>
                <c:pt idx="4507">
                  <c:v>4.0000999999999998</c:v>
                </c:pt>
                <c:pt idx="4508">
                  <c:v>2.0001000000000002</c:v>
                </c:pt>
                <c:pt idx="4509">
                  <c:v>1.0001</c:v>
                </c:pt>
                <c:pt idx="4510">
                  <c:v>5.0000999999999998</c:v>
                </c:pt>
                <c:pt idx="4511">
                  <c:v>3.0001000000000002</c:v>
                </c:pt>
                <c:pt idx="4512">
                  <c:v>3.0001000000000002</c:v>
                </c:pt>
                <c:pt idx="4513">
                  <c:v>2.0001000000000002</c:v>
                </c:pt>
                <c:pt idx="4514">
                  <c:v>2.0001000000000002</c:v>
                </c:pt>
                <c:pt idx="4515">
                  <c:v>1.0001</c:v>
                </c:pt>
                <c:pt idx="4516">
                  <c:v>5.0000999999999998</c:v>
                </c:pt>
                <c:pt idx="4517">
                  <c:v>4.0000999999999998</c:v>
                </c:pt>
                <c:pt idx="4518">
                  <c:v>2.0001000000000002</c:v>
                </c:pt>
                <c:pt idx="4519">
                  <c:v>5.0000999999999998</c:v>
                </c:pt>
                <c:pt idx="4520">
                  <c:v>1E-4</c:v>
                </c:pt>
                <c:pt idx="4521">
                  <c:v>1.0001</c:v>
                </c:pt>
                <c:pt idx="4522">
                  <c:v>1E-4</c:v>
                </c:pt>
                <c:pt idx="4523">
                  <c:v>5.0000999999999998</c:v>
                </c:pt>
                <c:pt idx="4524">
                  <c:v>3.0001000000000002</c:v>
                </c:pt>
                <c:pt idx="4525">
                  <c:v>3.0001000000000002</c:v>
                </c:pt>
                <c:pt idx="4526">
                  <c:v>7.0000999999999998</c:v>
                </c:pt>
                <c:pt idx="4527">
                  <c:v>2.0001000000000002</c:v>
                </c:pt>
                <c:pt idx="4528">
                  <c:v>3.0001000000000002</c:v>
                </c:pt>
                <c:pt idx="4529">
                  <c:v>2.0001000000000002</c:v>
                </c:pt>
                <c:pt idx="4530">
                  <c:v>5.0000999999999998</c:v>
                </c:pt>
                <c:pt idx="4531">
                  <c:v>5.0000999999999998</c:v>
                </c:pt>
                <c:pt idx="4532">
                  <c:v>6.0000999999999998</c:v>
                </c:pt>
                <c:pt idx="4533">
                  <c:v>1.0001</c:v>
                </c:pt>
                <c:pt idx="4534">
                  <c:v>6.0000999999999998</c:v>
                </c:pt>
                <c:pt idx="4535">
                  <c:v>7.0000999999999998</c:v>
                </c:pt>
                <c:pt idx="4536">
                  <c:v>6.0000999999999998</c:v>
                </c:pt>
                <c:pt idx="4537">
                  <c:v>3.0001000000000002</c:v>
                </c:pt>
                <c:pt idx="4538">
                  <c:v>5.0000999999999998</c:v>
                </c:pt>
                <c:pt idx="4539">
                  <c:v>5.0000999999999998</c:v>
                </c:pt>
                <c:pt idx="4540">
                  <c:v>4.0000999999999998</c:v>
                </c:pt>
                <c:pt idx="4541">
                  <c:v>6.0000999999999998</c:v>
                </c:pt>
                <c:pt idx="4542">
                  <c:v>7.0000999999999998</c:v>
                </c:pt>
                <c:pt idx="4543">
                  <c:v>8.0000999999999998</c:v>
                </c:pt>
                <c:pt idx="4544">
                  <c:v>8.0000999999999998</c:v>
                </c:pt>
                <c:pt idx="4545">
                  <c:v>7.0000999999999998</c:v>
                </c:pt>
                <c:pt idx="4546">
                  <c:v>8.0000999999999998</c:v>
                </c:pt>
                <c:pt idx="4547">
                  <c:v>6.0000999999999998</c:v>
                </c:pt>
                <c:pt idx="4548">
                  <c:v>4.0000999999999998</c:v>
                </c:pt>
                <c:pt idx="4549">
                  <c:v>12.0001</c:v>
                </c:pt>
                <c:pt idx="4550">
                  <c:v>9.0000999999999998</c:v>
                </c:pt>
                <c:pt idx="4551">
                  <c:v>18.0001</c:v>
                </c:pt>
                <c:pt idx="4552">
                  <c:v>13.0001</c:v>
                </c:pt>
                <c:pt idx="4553">
                  <c:v>24.0001</c:v>
                </c:pt>
                <c:pt idx="4554">
                  <c:v>39.000100000000003</c:v>
                </c:pt>
                <c:pt idx="4555">
                  <c:v>73.000100000000003</c:v>
                </c:pt>
                <c:pt idx="4556">
                  <c:v>169.0001</c:v>
                </c:pt>
                <c:pt idx="4557">
                  <c:v>242.0001</c:v>
                </c:pt>
                <c:pt idx="4558">
                  <c:v>183.0001</c:v>
                </c:pt>
                <c:pt idx="4559">
                  <c:v>96.000100000000003</c:v>
                </c:pt>
                <c:pt idx="4560">
                  <c:v>31.0001</c:v>
                </c:pt>
                <c:pt idx="4561">
                  <c:v>332.00009999999997</c:v>
                </c:pt>
                <c:pt idx="4562">
                  <c:v>276.00009999999997</c:v>
                </c:pt>
                <c:pt idx="4563">
                  <c:v>35.000100000000003</c:v>
                </c:pt>
                <c:pt idx="4564">
                  <c:v>13.0001</c:v>
                </c:pt>
                <c:pt idx="4565">
                  <c:v>4.0000999999999998</c:v>
                </c:pt>
                <c:pt idx="4566">
                  <c:v>13.0001</c:v>
                </c:pt>
                <c:pt idx="4567">
                  <c:v>14.0001</c:v>
                </c:pt>
                <c:pt idx="4568">
                  <c:v>7.0000999999999998</c:v>
                </c:pt>
                <c:pt idx="4569">
                  <c:v>5.0000999999999998</c:v>
                </c:pt>
                <c:pt idx="4570">
                  <c:v>4.0000999999999998</c:v>
                </c:pt>
                <c:pt idx="4571">
                  <c:v>2.0001000000000002</c:v>
                </c:pt>
                <c:pt idx="4572">
                  <c:v>2.0001000000000002</c:v>
                </c:pt>
                <c:pt idx="4573">
                  <c:v>3.0001000000000002</c:v>
                </c:pt>
                <c:pt idx="4574">
                  <c:v>5.0000999999999998</c:v>
                </c:pt>
                <c:pt idx="4575">
                  <c:v>4.0000999999999998</c:v>
                </c:pt>
                <c:pt idx="4576">
                  <c:v>1.0001</c:v>
                </c:pt>
                <c:pt idx="4577">
                  <c:v>1.0001</c:v>
                </c:pt>
                <c:pt idx="4578">
                  <c:v>1E-4</c:v>
                </c:pt>
                <c:pt idx="4579">
                  <c:v>3.0001000000000002</c:v>
                </c:pt>
                <c:pt idx="4580">
                  <c:v>3.0001000000000002</c:v>
                </c:pt>
                <c:pt idx="4581">
                  <c:v>4.0000999999999998</c:v>
                </c:pt>
                <c:pt idx="4582">
                  <c:v>1.0001</c:v>
                </c:pt>
                <c:pt idx="4583">
                  <c:v>2.0001000000000002</c:v>
                </c:pt>
                <c:pt idx="4584">
                  <c:v>3.0001000000000002</c:v>
                </c:pt>
                <c:pt idx="4585">
                  <c:v>1.0001</c:v>
                </c:pt>
                <c:pt idx="4586">
                  <c:v>1E-4</c:v>
                </c:pt>
                <c:pt idx="4587">
                  <c:v>1.0001</c:v>
                </c:pt>
                <c:pt idx="4588">
                  <c:v>1E-4</c:v>
                </c:pt>
                <c:pt idx="4589">
                  <c:v>1.0001</c:v>
                </c:pt>
                <c:pt idx="4590">
                  <c:v>1E-4</c:v>
                </c:pt>
                <c:pt idx="4591">
                  <c:v>4.0000999999999998</c:v>
                </c:pt>
                <c:pt idx="4592">
                  <c:v>3.0001000000000002</c:v>
                </c:pt>
                <c:pt idx="4593">
                  <c:v>1E-4</c:v>
                </c:pt>
                <c:pt idx="4594">
                  <c:v>2.0001000000000002</c:v>
                </c:pt>
                <c:pt idx="4595">
                  <c:v>1.0001</c:v>
                </c:pt>
                <c:pt idx="4596">
                  <c:v>2.0001000000000002</c:v>
                </c:pt>
                <c:pt idx="4597">
                  <c:v>2.0001000000000002</c:v>
                </c:pt>
                <c:pt idx="4598">
                  <c:v>2.0001000000000002</c:v>
                </c:pt>
                <c:pt idx="4599">
                  <c:v>2.0001000000000002</c:v>
                </c:pt>
                <c:pt idx="4600">
                  <c:v>1E-4</c:v>
                </c:pt>
                <c:pt idx="4601">
                  <c:v>1.0001</c:v>
                </c:pt>
                <c:pt idx="4602">
                  <c:v>2.0001000000000002</c:v>
                </c:pt>
                <c:pt idx="4603">
                  <c:v>1E-4</c:v>
                </c:pt>
                <c:pt idx="4604">
                  <c:v>2.0001000000000002</c:v>
                </c:pt>
                <c:pt idx="4605">
                  <c:v>2.0001000000000002</c:v>
                </c:pt>
                <c:pt idx="4606">
                  <c:v>4.0000999999999998</c:v>
                </c:pt>
                <c:pt idx="4607">
                  <c:v>1.0001</c:v>
                </c:pt>
                <c:pt idx="4608">
                  <c:v>1.0001</c:v>
                </c:pt>
                <c:pt idx="4609">
                  <c:v>1.0001</c:v>
                </c:pt>
                <c:pt idx="4610">
                  <c:v>2.0001000000000002</c:v>
                </c:pt>
                <c:pt idx="4611">
                  <c:v>2.0001000000000002</c:v>
                </c:pt>
                <c:pt idx="4612">
                  <c:v>1.0001</c:v>
                </c:pt>
                <c:pt idx="4613">
                  <c:v>3.0001000000000002</c:v>
                </c:pt>
                <c:pt idx="4614">
                  <c:v>1.0001</c:v>
                </c:pt>
                <c:pt idx="4615">
                  <c:v>3.0001000000000002</c:v>
                </c:pt>
                <c:pt idx="4616">
                  <c:v>1E-4</c:v>
                </c:pt>
                <c:pt idx="4617">
                  <c:v>1E-4</c:v>
                </c:pt>
                <c:pt idx="4618">
                  <c:v>1.0001</c:v>
                </c:pt>
                <c:pt idx="4619">
                  <c:v>2.0001000000000002</c:v>
                </c:pt>
                <c:pt idx="4620">
                  <c:v>2.0001000000000002</c:v>
                </c:pt>
                <c:pt idx="4621">
                  <c:v>4.0000999999999998</c:v>
                </c:pt>
                <c:pt idx="4622">
                  <c:v>2.0001000000000002</c:v>
                </c:pt>
                <c:pt idx="4623">
                  <c:v>3.0001000000000002</c:v>
                </c:pt>
                <c:pt idx="4624">
                  <c:v>6.0000999999999998</c:v>
                </c:pt>
                <c:pt idx="4625">
                  <c:v>2.0001000000000002</c:v>
                </c:pt>
                <c:pt idx="4626">
                  <c:v>5.0000999999999998</c:v>
                </c:pt>
                <c:pt idx="4627">
                  <c:v>7.0000999999999998</c:v>
                </c:pt>
                <c:pt idx="4628">
                  <c:v>10.0001</c:v>
                </c:pt>
                <c:pt idx="4629">
                  <c:v>8.0000999999999998</c:v>
                </c:pt>
                <c:pt idx="4630">
                  <c:v>28.0001</c:v>
                </c:pt>
                <c:pt idx="4631">
                  <c:v>40.000100000000003</c:v>
                </c:pt>
                <c:pt idx="4632">
                  <c:v>48.000100000000003</c:v>
                </c:pt>
                <c:pt idx="4633">
                  <c:v>58.000100000000003</c:v>
                </c:pt>
                <c:pt idx="4634">
                  <c:v>42.000100000000003</c:v>
                </c:pt>
                <c:pt idx="4635">
                  <c:v>15.0001</c:v>
                </c:pt>
                <c:pt idx="4636">
                  <c:v>17.0001</c:v>
                </c:pt>
                <c:pt idx="4637">
                  <c:v>44.000100000000003</c:v>
                </c:pt>
                <c:pt idx="4638">
                  <c:v>11.0001</c:v>
                </c:pt>
                <c:pt idx="4639">
                  <c:v>1E-4</c:v>
                </c:pt>
                <c:pt idx="4640">
                  <c:v>1.0001</c:v>
                </c:pt>
                <c:pt idx="4641">
                  <c:v>1.0001</c:v>
                </c:pt>
                <c:pt idx="4642">
                  <c:v>6.0000999999999998</c:v>
                </c:pt>
                <c:pt idx="4643">
                  <c:v>1E-4</c:v>
                </c:pt>
                <c:pt idx="4644">
                  <c:v>1E-4</c:v>
                </c:pt>
                <c:pt idx="4645">
                  <c:v>1.0001</c:v>
                </c:pt>
                <c:pt idx="4646">
                  <c:v>1.0001</c:v>
                </c:pt>
                <c:pt idx="4647">
                  <c:v>1E-4</c:v>
                </c:pt>
                <c:pt idx="4648">
                  <c:v>1.0001</c:v>
                </c:pt>
                <c:pt idx="4649">
                  <c:v>2.0001000000000002</c:v>
                </c:pt>
                <c:pt idx="4650">
                  <c:v>1.0001</c:v>
                </c:pt>
                <c:pt idx="4651">
                  <c:v>1.0001</c:v>
                </c:pt>
                <c:pt idx="4652">
                  <c:v>1.0001</c:v>
                </c:pt>
                <c:pt idx="4653">
                  <c:v>1E-4</c:v>
                </c:pt>
                <c:pt idx="4654">
                  <c:v>1.0001</c:v>
                </c:pt>
                <c:pt idx="4655">
                  <c:v>1.0001</c:v>
                </c:pt>
                <c:pt idx="4656">
                  <c:v>1.0001</c:v>
                </c:pt>
                <c:pt idx="4657">
                  <c:v>1E-4</c:v>
                </c:pt>
                <c:pt idx="4658">
                  <c:v>1.0001</c:v>
                </c:pt>
                <c:pt idx="4659">
                  <c:v>2.0001000000000002</c:v>
                </c:pt>
                <c:pt idx="4660">
                  <c:v>1E-4</c:v>
                </c:pt>
                <c:pt idx="4661">
                  <c:v>1E-4</c:v>
                </c:pt>
                <c:pt idx="4662">
                  <c:v>1.0001</c:v>
                </c:pt>
                <c:pt idx="4663">
                  <c:v>1E-4</c:v>
                </c:pt>
                <c:pt idx="4664">
                  <c:v>2.0001000000000002</c:v>
                </c:pt>
                <c:pt idx="4665">
                  <c:v>1.0001</c:v>
                </c:pt>
                <c:pt idx="4666">
                  <c:v>1E-4</c:v>
                </c:pt>
                <c:pt idx="4667">
                  <c:v>1E-4</c:v>
                </c:pt>
                <c:pt idx="4668">
                  <c:v>2.0001000000000002</c:v>
                </c:pt>
                <c:pt idx="4669">
                  <c:v>1E-4</c:v>
                </c:pt>
                <c:pt idx="4670">
                  <c:v>2.0001000000000002</c:v>
                </c:pt>
                <c:pt idx="4671">
                  <c:v>1.0001</c:v>
                </c:pt>
                <c:pt idx="4672">
                  <c:v>2.0001000000000002</c:v>
                </c:pt>
                <c:pt idx="4673">
                  <c:v>1E-4</c:v>
                </c:pt>
                <c:pt idx="4674">
                  <c:v>1E-4</c:v>
                </c:pt>
                <c:pt idx="4675">
                  <c:v>1E-4</c:v>
                </c:pt>
                <c:pt idx="4676">
                  <c:v>1E-4</c:v>
                </c:pt>
                <c:pt idx="4677">
                  <c:v>1.0001</c:v>
                </c:pt>
                <c:pt idx="4678">
                  <c:v>3.0001000000000002</c:v>
                </c:pt>
                <c:pt idx="4679">
                  <c:v>2.0001000000000002</c:v>
                </c:pt>
                <c:pt idx="4680">
                  <c:v>1.0001</c:v>
                </c:pt>
                <c:pt idx="4681">
                  <c:v>1.0001</c:v>
                </c:pt>
                <c:pt idx="4682">
                  <c:v>2.0001000000000002</c:v>
                </c:pt>
                <c:pt idx="4683">
                  <c:v>4.0000999999999998</c:v>
                </c:pt>
                <c:pt idx="4684">
                  <c:v>2.0001000000000002</c:v>
                </c:pt>
                <c:pt idx="4685">
                  <c:v>1.0001</c:v>
                </c:pt>
                <c:pt idx="4686">
                  <c:v>2.0001000000000002</c:v>
                </c:pt>
                <c:pt idx="4687">
                  <c:v>3.0001000000000002</c:v>
                </c:pt>
                <c:pt idx="4688">
                  <c:v>1E-4</c:v>
                </c:pt>
                <c:pt idx="4689">
                  <c:v>3.0001000000000002</c:v>
                </c:pt>
                <c:pt idx="4690">
                  <c:v>1E-4</c:v>
                </c:pt>
                <c:pt idx="4691">
                  <c:v>3.0001000000000002</c:v>
                </c:pt>
                <c:pt idx="4692">
                  <c:v>5.0000999999999998</c:v>
                </c:pt>
                <c:pt idx="4693">
                  <c:v>3.0001000000000002</c:v>
                </c:pt>
                <c:pt idx="4694">
                  <c:v>1E-4</c:v>
                </c:pt>
                <c:pt idx="4695">
                  <c:v>2.0001000000000002</c:v>
                </c:pt>
                <c:pt idx="4696">
                  <c:v>3.0001000000000002</c:v>
                </c:pt>
                <c:pt idx="4697">
                  <c:v>4.0000999999999998</c:v>
                </c:pt>
                <c:pt idx="4698">
                  <c:v>4.0000999999999998</c:v>
                </c:pt>
                <c:pt idx="4699">
                  <c:v>7.0000999999999998</c:v>
                </c:pt>
                <c:pt idx="4700">
                  <c:v>6.0000999999999998</c:v>
                </c:pt>
                <c:pt idx="4701">
                  <c:v>4.0000999999999998</c:v>
                </c:pt>
                <c:pt idx="4702">
                  <c:v>6.0000999999999998</c:v>
                </c:pt>
                <c:pt idx="4703">
                  <c:v>11.0001</c:v>
                </c:pt>
                <c:pt idx="4704">
                  <c:v>14.0001</c:v>
                </c:pt>
                <c:pt idx="4705">
                  <c:v>48.000100000000003</c:v>
                </c:pt>
                <c:pt idx="4706">
                  <c:v>82.000100000000003</c:v>
                </c:pt>
                <c:pt idx="4707">
                  <c:v>83.000100000000003</c:v>
                </c:pt>
                <c:pt idx="4708">
                  <c:v>67.000100000000003</c:v>
                </c:pt>
                <c:pt idx="4709">
                  <c:v>26.0001</c:v>
                </c:pt>
                <c:pt idx="4710">
                  <c:v>15.0001</c:v>
                </c:pt>
                <c:pt idx="4711">
                  <c:v>38.000100000000003</c:v>
                </c:pt>
                <c:pt idx="4712">
                  <c:v>271.00009999999997</c:v>
                </c:pt>
                <c:pt idx="4713">
                  <c:v>140.0001</c:v>
                </c:pt>
                <c:pt idx="4714">
                  <c:v>10.0001</c:v>
                </c:pt>
                <c:pt idx="4715">
                  <c:v>2.0001000000000002</c:v>
                </c:pt>
                <c:pt idx="4716">
                  <c:v>4.0000999999999998</c:v>
                </c:pt>
                <c:pt idx="4717">
                  <c:v>2.0001000000000002</c:v>
                </c:pt>
                <c:pt idx="4718">
                  <c:v>4.0000999999999998</c:v>
                </c:pt>
                <c:pt idx="4719">
                  <c:v>1.0001</c:v>
                </c:pt>
                <c:pt idx="4720">
                  <c:v>2.0001000000000002</c:v>
                </c:pt>
                <c:pt idx="4721">
                  <c:v>1E-4</c:v>
                </c:pt>
                <c:pt idx="4722">
                  <c:v>1.0001</c:v>
                </c:pt>
                <c:pt idx="4723">
                  <c:v>4.0000999999999998</c:v>
                </c:pt>
                <c:pt idx="4724">
                  <c:v>2.0001000000000002</c:v>
                </c:pt>
                <c:pt idx="4725">
                  <c:v>1E-4</c:v>
                </c:pt>
                <c:pt idx="4726">
                  <c:v>1E-4</c:v>
                </c:pt>
                <c:pt idx="4727">
                  <c:v>1.0001</c:v>
                </c:pt>
                <c:pt idx="4728">
                  <c:v>2.0001000000000002</c:v>
                </c:pt>
                <c:pt idx="4729">
                  <c:v>1.0001</c:v>
                </c:pt>
                <c:pt idx="4730">
                  <c:v>1E-4</c:v>
                </c:pt>
                <c:pt idx="4731">
                  <c:v>2.0001000000000002</c:v>
                </c:pt>
                <c:pt idx="4732">
                  <c:v>1.0001</c:v>
                </c:pt>
                <c:pt idx="4733">
                  <c:v>3.0001000000000002</c:v>
                </c:pt>
                <c:pt idx="4734">
                  <c:v>3.0001000000000002</c:v>
                </c:pt>
                <c:pt idx="4735">
                  <c:v>2.0001000000000002</c:v>
                </c:pt>
                <c:pt idx="4736">
                  <c:v>2.0001000000000002</c:v>
                </c:pt>
                <c:pt idx="4737">
                  <c:v>3.0001000000000002</c:v>
                </c:pt>
                <c:pt idx="4738">
                  <c:v>1.0001</c:v>
                </c:pt>
                <c:pt idx="4739">
                  <c:v>1E-4</c:v>
                </c:pt>
                <c:pt idx="4740">
                  <c:v>1.0001</c:v>
                </c:pt>
                <c:pt idx="4741">
                  <c:v>4.0000999999999998</c:v>
                </c:pt>
                <c:pt idx="4742">
                  <c:v>3.0001000000000002</c:v>
                </c:pt>
                <c:pt idx="4743">
                  <c:v>2.0001000000000002</c:v>
                </c:pt>
                <c:pt idx="4744">
                  <c:v>2.0001000000000002</c:v>
                </c:pt>
                <c:pt idx="4745">
                  <c:v>2.0001000000000002</c:v>
                </c:pt>
                <c:pt idx="4746">
                  <c:v>3.0001000000000002</c:v>
                </c:pt>
                <c:pt idx="4747">
                  <c:v>4.0000999999999998</c:v>
                </c:pt>
                <c:pt idx="4748">
                  <c:v>1E-4</c:v>
                </c:pt>
                <c:pt idx="4749">
                  <c:v>1.0001</c:v>
                </c:pt>
                <c:pt idx="4750">
                  <c:v>3.0001000000000002</c:v>
                </c:pt>
                <c:pt idx="4751">
                  <c:v>2.0001000000000002</c:v>
                </c:pt>
                <c:pt idx="4752">
                  <c:v>2.0001000000000002</c:v>
                </c:pt>
                <c:pt idx="4753">
                  <c:v>5.0000999999999998</c:v>
                </c:pt>
                <c:pt idx="4754">
                  <c:v>3.0001000000000002</c:v>
                </c:pt>
                <c:pt idx="4755">
                  <c:v>5.0000999999999998</c:v>
                </c:pt>
                <c:pt idx="4756">
                  <c:v>1.0001</c:v>
                </c:pt>
                <c:pt idx="4757">
                  <c:v>1.0001</c:v>
                </c:pt>
                <c:pt idx="4758">
                  <c:v>1.0001</c:v>
                </c:pt>
                <c:pt idx="4759">
                  <c:v>4.0000999999999998</c:v>
                </c:pt>
                <c:pt idx="4760">
                  <c:v>2.0001000000000002</c:v>
                </c:pt>
                <c:pt idx="4761">
                  <c:v>4.0000999999999998</c:v>
                </c:pt>
                <c:pt idx="4762">
                  <c:v>3.0001000000000002</c:v>
                </c:pt>
                <c:pt idx="4763">
                  <c:v>3.0001000000000002</c:v>
                </c:pt>
                <c:pt idx="4764">
                  <c:v>8.0000999999999998</c:v>
                </c:pt>
                <c:pt idx="4765">
                  <c:v>6.0000999999999998</c:v>
                </c:pt>
                <c:pt idx="4766">
                  <c:v>9.0000999999999998</c:v>
                </c:pt>
                <c:pt idx="4767">
                  <c:v>11.0001</c:v>
                </c:pt>
                <c:pt idx="4768">
                  <c:v>8.0000999999999998</c:v>
                </c:pt>
                <c:pt idx="4769">
                  <c:v>9.0000999999999998</c:v>
                </c:pt>
                <c:pt idx="4770">
                  <c:v>14.0001</c:v>
                </c:pt>
                <c:pt idx="4771">
                  <c:v>9.0000999999999998</c:v>
                </c:pt>
                <c:pt idx="4772">
                  <c:v>11.0001</c:v>
                </c:pt>
                <c:pt idx="4773">
                  <c:v>20.0001</c:v>
                </c:pt>
                <c:pt idx="4774">
                  <c:v>16.0001</c:v>
                </c:pt>
                <c:pt idx="4775">
                  <c:v>20.0001</c:v>
                </c:pt>
                <c:pt idx="4776">
                  <c:v>36.000100000000003</c:v>
                </c:pt>
                <c:pt idx="4777">
                  <c:v>76.000100000000003</c:v>
                </c:pt>
                <c:pt idx="4778">
                  <c:v>198.0001</c:v>
                </c:pt>
                <c:pt idx="4779">
                  <c:v>349.00009999999997</c:v>
                </c:pt>
                <c:pt idx="4780">
                  <c:v>460.00009999999997</c:v>
                </c:pt>
                <c:pt idx="4781">
                  <c:v>318.00009999999997</c:v>
                </c:pt>
                <c:pt idx="4782">
                  <c:v>142.0001</c:v>
                </c:pt>
                <c:pt idx="4783">
                  <c:v>48.000100000000003</c:v>
                </c:pt>
                <c:pt idx="4784">
                  <c:v>6.0000999999999998</c:v>
                </c:pt>
                <c:pt idx="4785">
                  <c:v>18.0001</c:v>
                </c:pt>
                <c:pt idx="4786">
                  <c:v>17.0001</c:v>
                </c:pt>
                <c:pt idx="4787">
                  <c:v>11.0001</c:v>
                </c:pt>
                <c:pt idx="4788">
                  <c:v>1.0001</c:v>
                </c:pt>
                <c:pt idx="4789">
                  <c:v>1E-4</c:v>
                </c:pt>
                <c:pt idx="4790">
                  <c:v>1E-4</c:v>
                </c:pt>
                <c:pt idx="4791">
                  <c:v>1E-4</c:v>
                </c:pt>
                <c:pt idx="4792">
                  <c:v>1.0001</c:v>
                </c:pt>
                <c:pt idx="4793">
                  <c:v>1.0001</c:v>
                </c:pt>
                <c:pt idx="4794">
                  <c:v>2.0001000000000002</c:v>
                </c:pt>
                <c:pt idx="4795">
                  <c:v>1E-4</c:v>
                </c:pt>
                <c:pt idx="4796">
                  <c:v>2.0001000000000002</c:v>
                </c:pt>
                <c:pt idx="4797">
                  <c:v>1E-4</c:v>
                </c:pt>
                <c:pt idx="4798">
                  <c:v>1.0001</c:v>
                </c:pt>
                <c:pt idx="4799">
                  <c:v>1.0001</c:v>
                </c:pt>
                <c:pt idx="4800">
                  <c:v>1E-4</c:v>
                </c:pt>
                <c:pt idx="4801">
                  <c:v>1.0001</c:v>
                </c:pt>
                <c:pt idx="4802">
                  <c:v>1.0001</c:v>
                </c:pt>
                <c:pt idx="4803">
                  <c:v>2.0001000000000002</c:v>
                </c:pt>
                <c:pt idx="4804">
                  <c:v>1.0001</c:v>
                </c:pt>
                <c:pt idx="4805">
                  <c:v>1E-4</c:v>
                </c:pt>
                <c:pt idx="4806">
                  <c:v>2.0001000000000002</c:v>
                </c:pt>
                <c:pt idx="4807">
                  <c:v>3.0001000000000002</c:v>
                </c:pt>
                <c:pt idx="4808">
                  <c:v>1E-4</c:v>
                </c:pt>
                <c:pt idx="4809">
                  <c:v>1E-4</c:v>
                </c:pt>
                <c:pt idx="4810">
                  <c:v>2.0001000000000002</c:v>
                </c:pt>
                <c:pt idx="4811">
                  <c:v>1E-4</c:v>
                </c:pt>
                <c:pt idx="4812">
                  <c:v>1E-4</c:v>
                </c:pt>
                <c:pt idx="4813">
                  <c:v>3.0001000000000002</c:v>
                </c:pt>
                <c:pt idx="4814">
                  <c:v>3.0001000000000002</c:v>
                </c:pt>
                <c:pt idx="4815">
                  <c:v>3.0001000000000002</c:v>
                </c:pt>
                <c:pt idx="4816">
                  <c:v>2.0001000000000002</c:v>
                </c:pt>
                <c:pt idx="4817">
                  <c:v>2.0001000000000002</c:v>
                </c:pt>
                <c:pt idx="4818">
                  <c:v>7.0000999999999998</c:v>
                </c:pt>
                <c:pt idx="4819">
                  <c:v>1.0001</c:v>
                </c:pt>
                <c:pt idx="4820">
                  <c:v>1.0001</c:v>
                </c:pt>
                <c:pt idx="4821">
                  <c:v>2.0001000000000002</c:v>
                </c:pt>
                <c:pt idx="4822">
                  <c:v>2.0001000000000002</c:v>
                </c:pt>
                <c:pt idx="4823">
                  <c:v>3.0001000000000002</c:v>
                </c:pt>
                <c:pt idx="4824">
                  <c:v>3.0001000000000002</c:v>
                </c:pt>
                <c:pt idx="4825">
                  <c:v>3.0001000000000002</c:v>
                </c:pt>
                <c:pt idx="4826">
                  <c:v>5.0000999999999998</c:v>
                </c:pt>
                <c:pt idx="4827">
                  <c:v>1.0001</c:v>
                </c:pt>
                <c:pt idx="4828">
                  <c:v>5.0000999999999998</c:v>
                </c:pt>
                <c:pt idx="4829">
                  <c:v>5.0000999999999998</c:v>
                </c:pt>
                <c:pt idx="4830">
                  <c:v>2.0001000000000002</c:v>
                </c:pt>
                <c:pt idx="4831">
                  <c:v>7.0000999999999998</c:v>
                </c:pt>
                <c:pt idx="4832">
                  <c:v>5.0000999999999998</c:v>
                </c:pt>
                <c:pt idx="4833">
                  <c:v>8.0000999999999998</c:v>
                </c:pt>
                <c:pt idx="4834">
                  <c:v>4.0000999999999998</c:v>
                </c:pt>
                <c:pt idx="4835">
                  <c:v>6.0000999999999998</c:v>
                </c:pt>
                <c:pt idx="4836">
                  <c:v>6.0000999999999998</c:v>
                </c:pt>
                <c:pt idx="4837">
                  <c:v>9.0000999999999998</c:v>
                </c:pt>
                <c:pt idx="4838">
                  <c:v>9.0000999999999998</c:v>
                </c:pt>
                <c:pt idx="4839">
                  <c:v>11.0001</c:v>
                </c:pt>
                <c:pt idx="4840">
                  <c:v>5.0000999999999998</c:v>
                </c:pt>
                <c:pt idx="4841">
                  <c:v>7.0000999999999998</c:v>
                </c:pt>
                <c:pt idx="4842">
                  <c:v>13.0001</c:v>
                </c:pt>
                <c:pt idx="4843">
                  <c:v>10.0001</c:v>
                </c:pt>
                <c:pt idx="4844">
                  <c:v>19.0001</c:v>
                </c:pt>
                <c:pt idx="4845">
                  <c:v>20.0001</c:v>
                </c:pt>
                <c:pt idx="4846">
                  <c:v>23.0001</c:v>
                </c:pt>
                <c:pt idx="4847">
                  <c:v>24.0001</c:v>
                </c:pt>
                <c:pt idx="4848">
                  <c:v>37.000100000000003</c:v>
                </c:pt>
                <c:pt idx="4849">
                  <c:v>41.000100000000003</c:v>
                </c:pt>
                <c:pt idx="4850">
                  <c:v>83.000100000000003</c:v>
                </c:pt>
                <c:pt idx="4851">
                  <c:v>222.0001</c:v>
                </c:pt>
                <c:pt idx="4852">
                  <c:v>789.00009999999997</c:v>
                </c:pt>
                <c:pt idx="4853">
                  <c:v>1061.0001</c:v>
                </c:pt>
                <c:pt idx="4854">
                  <c:v>763.00009999999997</c:v>
                </c:pt>
                <c:pt idx="4855">
                  <c:v>151.0001</c:v>
                </c:pt>
                <c:pt idx="4856">
                  <c:v>14.0001</c:v>
                </c:pt>
                <c:pt idx="4857">
                  <c:v>8.0000999999999998</c:v>
                </c:pt>
                <c:pt idx="4858">
                  <c:v>5.0000999999999998</c:v>
                </c:pt>
                <c:pt idx="4859">
                  <c:v>4.0000999999999998</c:v>
                </c:pt>
                <c:pt idx="4860">
                  <c:v>2.0001000000000002</c:v>
                </c:pt>
                <c:pt idx="4861">
                  <c:v>3.0001000000000002</c:v>
                </c:pt>
                <c:pt idx="4862">
                  <c:v>1.0001</c:v>
                </c:pt>
                <c:pt idx="4863">
                  <c:v>1.0001</c:v>
                </c:pt>
                <c:pt idx="4864">
                  <c:v>1.0001</c:v>
                </c:pt>
                <c:pt idx="4865">
                  <c:v>1.0001</c:v>
                </c:pt>
                <c:pt idx="4866">
                  <c:v>4.0000999999999998</c:v>
                </c:pt>
                <c:pt idx="4867">
                  <c:v>2.0001000000000002</c:v>
                </c:pt>
                <c:pt idx="4868">
                  <c:v>1E-4</c:v>
                </c:pt>
                <c:pt idx="4869">
                  <c:v>1.0001</c:v>
                </c:pt>
                <c:pt idx="4870">
                  <c:v>1E-4</c:v>
                </c:pt>
                <c:pt idx="4871">
                  <c:v>1.0001</c:v>
                </c:pt>
                <c:pt idx="4872">
                  <c:v>1.0001</c:v>
                </c:pt>
                <c:pt idx="4873">
                  <c:v>1E-4</c:v>
                </c:pt>
                <c:pt idx="4874">
                  <c:v>1E-4</c:v>
                </c:pt>
                <c:pt idx="4875">
                  <c:v>1E-4</c:v>
                </c:pt>
                <c:pt idx="4876">
                  <c:v>1.0001</c:v>
                </c:pt>
                <c:pt idx="4877">
                  <c:v>3.0001000000000002</c:v>
                </c:pt>
                <c:pt idx="4878">
                  <c:v>3.0001000000000002</c:v>
                </c:pt>
                <c:pt idx="4879">
                  <c:v>1E-4</c:v>
                </c:pt>
                <c:pt idx="4880">
                  <c:v>1E-4</c:v>
                </c:pt>
                <c:pt idx="4881">
                  <c:v>1.0001</c:v>
                </c:pt>
                <c:pt idx="4882">
                  <c:v>2.0001000000000002</c:v>
                </c:pt>
                <c:pt idx="4883">
                  <c:v>1.0001</c:v>
                </c:pt>
                <c:pt idx="4884">
                  <c:v>1.0001</c:v>
                </c:pt>
                <c:pt idx="4885">
                  <c:v>1.0001</c:v>
                </c:pt>
                <c:pt idx="4886">
                  <c:v>1.0001</c:v>
                </c:pt>
                <c:pt idx="4887">
                  <c:v>1.0001</c:v>
                </c:pt>
                <c:pt idx="4888">
                  <c:v>4.0000999999999998</c:v>
                </c:pt>
                <c:pt idx="4889">
                  <c:v>1.0001</c:v>
                </c:pt>
                <c:pt idx="4890">
                  <c:v>1.0001</c:v>
                </c:pt>
                <c:pt idx="4891">
                  <c:v>1.0001</c:v>
                </c:pt>
                <c:pt idx="4892">
                  <c:v>2.0001000000000002</c:v>
                </c:pt>
                <c:pt idx="4893">
                  <c:v>2.0001000000000002</c:v>
                </c:pt>
                <c:pt idx="4894">
                  <c:v>4.0000999999999998</c:v>
                </c:pt>
                <c:pt idx="4895">
                  <c:v>2.0001000000000002</c:v>
                </c:pt>
                <c:pt idx="4896">
                  <c:v>1E-4</c:v>
                </c:pt>
                <c:pt idx="4897">
                  <c:v>1E-4</c:v>
                </c:pt>
                <c:pt idx="4898">
                  <c:v>1E-4</c:v>
                </c:pt>
                <c:pt idx="4899">
                  <c:v>1E-4</c:v>
                </c:pt>
                <c:pt idx="4900">
                  <c:v>1.0001</c:v>
                </c:pt>
                <c:pt idx="4901">
                  <c:v>3.0001000000000002</c:v>
                </c:pt>
                <c:pt idx="4902">
                  <c:v>1.0001</c:v>
                </c:pt>
                <c:pt idx="4903">
                  <c:v>1E-4</c:v>
                </c:pt>
                <c:pt idx="4904">
                  <c:v>1E-4</c:v>
                </c:pt>
                <c:pt idx="4905">
                  <c:v>1E-4</c:v>
                </c:pt>
                <c:pt idx="4906">
                  <c:v>2.0001000000000002</c:v>
                </c:pt>
                <c:pt idx="4907">
                  <c:v>1.0001</c:v>
                </c:pt>
                <c:pt idx="4908">
                  <c:v>1E-4</c:v>
                </c:pt>
                <c:pt idx="4909">
                  <c:v>1.0001</c:v>
                </c:pt>
                <c:pt idx="4910">
                  <c:v>1.0001</c:v>
                </c:pt>
                <c:pt idx="4911">
                  <c:v>3.0001000000000002</c:v>
                </c:pt>
                <c:pt idx="4912">
                  <c:v>1E-4</c:v>
                </c:pt>
                <c:pt idx="4913">
                  <c:v>3.0001000000000002</c:v>
                </c:pt>
                <c:pt idx="4914">
                  <c:v>1.0001</c:v>
                </c:pt>
                <c:pt idx="4915">
                  <c:v>1.0001</c:v>
                </c:pt>
                <c:pt idx="4916">
                  <c:v>2.0001000000000002</c:v>
                </c:pt>
                <c:pt idx="4917">
                  <c:v>1E-4</c:v>
                </c:pt>
                <c:pt idx="4918">
                  <c:v>1.0001</c:v>
                </c:pt>
                <c:pt idx="4919">
                  <c:v>3.0001000000000002</c:v>
                </c:pt>
                <c:pt idx="4920">
                  <c:v>3.0001000000000002</c:v>
                </c:pt>
                <c:pt idx="4921">
                  <c:v>4.0000999999999998</c:v>
                </c:pt>
                <c:pt idx="4922">
                  <c:v>14.0001</c:v>
                </c:pt>
                <c:pt idx="4923">
                  <c:v>33.000100000000003</c:v>
                </c:pt>
                <c:pt idx="4924">
                  <c:v>68.000100000000003</c:v>
                </c:pt>
                <c:pt idx="4925">
                  <c:v>58.000100000000003</c:v>
                </c:pt>
                <c:pt idx="4926">
                  <c:v>55.000100000000003</c:v>
                </c:pt>
                <c:pt idx="4927">
                  <c:v>17.0001</c:v>
                </c:pt>
                <c:pt idx="4928">
                  <c:v>1.0001</c:v>
                </c:pt>
                <c:pt idx="4929">
                  <c:v>1E-4</c:v>
                </c:pt>
                <c:pt idx="4930">
                  <c:v>4.0000999999999998</c:v>
                </c:pt>
                <c:pt idx="4931">
                  <c:v>3.0001000000000002</c:v>
                </c:pt>
                <c:pt idx="4932">
                  <c:v>1.0001</c:v>
                </c:pt>
                <c:pt idx="4933">
                  <c:v>2.0001000000000002</c:v>
                </c:pt>
                <c:pt idx="4934">
                  <c:v>2.0001000000000002</c:v>
                </c:pt>
                <c:pt idx="4935">
                  <c:v>1E-4</c:v>
                </c:pt>
                <c:pt idx="4936">
                  <c:v>2.0001000000000002</c:v>
                </c:pt>
                <c:pt idx="4937">
                  <c:v>1E-4</c:v>
                </c:pt>
                <c:pt idx="4938">
                  <c:v>1E-4</c:v>
                </c:pt>
                <c:pt idx="4939">
                  <c:v>1E-4</c:v>
                </c:pt>
                <c:pt idx="4940">
                  <c:v>1E-4</c:v>
                </c:pt>
                <c:pt idx="4941">
                  <c:v>2.0001000000000002</c:v>
                </c:pt>
                <c:pt idx="4942">
                  <c:v>2.0001000000000002</c:v>
                </c:pt>
                <c:pt idx="4943">
                  <c:v>1.0001</c:v>
                </c:pt>
                <c:pt idx="4944">
                  <c:v>1.0001</c:v>
                </c:pt>
                <c:pt idx="4945">
                  <c:v>1E-4</c:v>
                </c:pt>
                <c:pt idx="4946">
                  <c:v>1.0001</c:v>
                </c:pt>
                <c:pt idx="4947">
                  <c:v>1.0001</c:v>
                </c:pt>
                <c:pt idx="4948">
                  <c:v>1E-4</c:v>
                </c:pt>
                <c:pt idx="4949">
                  <c:v>1E-4</c:v>
                </c:pt>
                <c:pt idx="4950">
                  <c:v>1E-4</c:v>
                </c:pt>
                <c:pt idx="4951">
                  <c:v>2.0001000000000002</c:v>
                </c:pt>
                <c:pt idx="4952">
                  <c:v>1.0001</c:v>
                </c:pt>
                <c:pt idx="4953">
                  <c:v>3.0001000000000002</c:v>
                </c:pt>
                <c:pt idx="4954">
                  <c:v>2.0001000000000002</c:v>
                </c:pt>
                <c:pt idx="4955">
                  <c:v>1E-4</c:v>
                </c:pt>
                <c:pt idx="4956">
                  <c:v>1E-4</c:v>
                </c:pt>
                <c:pt idx="4957">
                  <c:v>1E-4</c:v>
                </c:pt>
                <c:pt idx="4958">
                  <c:v>1.0001</c:v>
                </c:pt>
                <c:pt idx="4959">
                  <c:v>1E-4</c:v>
                </c:pt>
                <c:pt idx="4960">
                  <c:v>2.0001000000000002</c:v>
                </c:pt>
                <c:pt idx="4961">
                  <c:v>1.0001</c:v>
                </c:pt>
                <c:pt idx="4962">
                  <c:v>1.0001</c:v>
                </c:pt>
                <c:pt idx="4963">
                  <c:v>1E-4</c:v>
                </c:pt>
                <c:pt idx="4964">
                  <c:v>2.0001000000000002</c:v>
                </c:pt>
                <c:pt idx="4965">
                  <c:v>1.0001</c:v>
                </c:pt>
                <c:pt idx="4966">
                  <c:v>1.0001</c:v>
                </c:pt>
                <c:pt idx="4967">
                  <c:v>1.0001</c:v>
                </c:pt>
                <c:pt idx="4968">
                  <c:v>1E-4</c:v>
                </c:pt>
                <c:pt idx="4969">
                  <c:v>2.0001000000000002</c:v>
                </c:pt>
                <c:pt idx="4970">
                  <c:v>1E-4</c:v>
                </c:pt>
                <c:pt idx="4971">
                  <c:v>1E-4</c:v>
                </c:pt>
                <c:pt idx="4972">
                  <c:v>1.0001</c:v>
                </c:pt>
                <c:pt idx="4973">
                  <c:v>2.0001000000000002</c:v>
                </c:pt>
                <c:pt idx="4974">
                  <c:v>2.0001000000000002</c:v>
                </c:pt>
                <c:pt idx="4975">
                  <c:v>1E-4</c:v>
                </c:pt>
                <c:pt idx="4976">
                  <c:v>2.0001000000000002</c:v>
                </c:pt>
                <c:pt idx="4977">
                  <c:v>1.0001</c:v>
                </c:pt>
                <c:pt idx="4978">
                  <c:v>2.0001000000000002</c:v>
                </c:pt>
                <c:pt idx="4979">
                  <c:v>3.0001000000000002</c:v>
                </c:pt>
                <c:pt idx="4980">
                  <c:v>1.0001</c:v>
                </c:pt>
                <c:pt idx="4981">
                  <c:v>1.0001</c:v>
                </c:pt>
                <c:pt idx="4982">
                  <c:v>3.0001000000000002</c:v>
                </c:pt>
                <c:pt idx="4983">
                  <c:v>1.0001</c:v>
                </c:pt>
                <c:pt idx="4984">
                  <c:v>1.0001</c:v>
                </c:pt>
                <c:pt idx="4985">
                  <c:v>2.0001000000000002</c:v>
                </c:pt>
                <c:pt idx="4986">
                  <c:v>2.0001000000000002</c:v>
                </c:pt>
                <c:pt idx="4987">
                  <c:v>1.0001</c:v>
                </c:pt>
                <c:pt idx="4988">
                  <c:v>2.0001000000000002</c:v>
                </c:pt>
                <c:pt idx="4989">
                  <c:v>4.0000999999999998</c:v>
                </c:pt>
                <c:pt idx="4990">
                  <c:v>1E-4</c:v>
                </c:pt>
                <c:pt idx="4991">
                  <c:v>4.0000999999999998</c:v>
                </c:pt>
                <c:pt idx="4992">
                  <c:v>3.0001000000000002</c:v>
                </c:pt>
                <c:pt idx="4993">
                  <c:v>16.0001</c:v>
                </c:pt>
                <c:pt idx="4994">
                  <c:v>24.0001</c:v>
                </c:pt>
                <c:pt idx="4995">
                  <c:v>53.000100000000003</c:v>
                </c:pt>
                <c:pt idx="4996">
                  <c:v>40.000100000000003</c:v>
                </c:pt>
                <c:pt idx="4997">
                  <c:v>37.000100000000003</c:v>
                </c:pt>
                <c:pt idx="4998">
                  <c:v>7.0000999999999998</c:v>
                </c:pt>
                <c:pt idx="4999">
                  <c:v>1E-4</c:v>
                </c:pt>
                <c:pt idx="5000">
                  <c:v>1.0001</c:v>
                </c:pt>
                <c:pt idx="5001">
                  <c:v>1E-4</c:v>
                </c:pt>
                <c:pt idx="5002">
                  <c:v>1E-4</c:v>
                </c:pt>
                <c:pt idx="5003">
                  <c:v>1E-4</c:v>
                </c:pt>
                <c:pt idx="5004">
                  <c:v>1E-4</c:v>
                </c:pt>
                <c:pt idx="5005">
                  <c:v>1.0001</c:v>
                </c:pt>
                <c:pt idx="5006">
                  <c:v>1.0001</c:v>
                </c:pt>
                <c:pt idx="5007">
                  <c:v>1.0001</c:v>
                </c:pt>
                <c:pt idx="5008">
                  <c:v>1E-4</c:v>
                </c:pt>
                <c:pt idx="5009">
                  <c:v>1E-4</c:v>
                </c:pt>
                <c:pt idx="5010">
                  <c:v>1E-4</c:v>
                </c:pt>
                <c:pt idx="5011">
                  <c:v>1E-4</c:v>
                </c:pt>
                <c:pt idx="5012">
                  <c:v>1.0001</c:v>
                </c:pt>
                <c:pt idx="5013">
                  <c:v>2.0001000000000002</c:v>
                </c:pt>
                <c:pt idx="5014">
                  <c:v>1.0001</c:v>
                </c:pt>
                <c:pt idx="5015">
                  <c:v>1.0001</c:v>
                </c:pt>
                <c:pt idx="5016">
                  <c:v>1E-4</c:v>
                </c:pt>
                <c:pt idx="5017">
                  <c:v>1E-4</c:v>
                </c:pt>
                <c:pt idx="5018">
                  <c:v>1E-4</c:v>
                </c:pt>
                <c:pt idx="5019">
                  <c:v>1E-4</c:v>
                </c:pt>
                <c:pt idx="5020">
                  <c:v>1.0001</c:v>
                </c:pt>
                <c:pt idx="5021">
                  <c:v>1E-4</c:v>
                </c:pt>
                <c:pt idx="5022">
                  <c:v>1.0001</c:v>
                </c:pt>
                <c:pt idx="5023">
                  <c:v>1E-4</c:v>
                </c:pt>
                <c:pt idx="5024">
                  <c:v>1E-4</c:v>
                </c:pt>
                <c:pt idx="5025">
                  <c:v>1.0001</c:v>
                </c:pt>
                <c:pt idx="5026">
                  <c:v>2.0001000000000002</c:v>
                </c:pt>
                <c:pt idx="5027">
                  <c:v>1E-4</c:v>
                </c:pt>
                <c:pt idx="5028">
                  <c:v>1.0001</c:v>
                </c:pt>
                <c:pt idx="5029">
                  <c:v>1E-4</c:v>
                </c:pt>
                <c:pt idx="5030">
                  <c:v>1E-4</c:v>
                </c:pt>
                <c:pt idx="5031">
                  <c:v>1.0001</c:v>
                </c:pt>
                <c:pt idx="5032">
                  <c:v>1.0001</c:v>
                </c:pt>
                <c:pt idx="5033">
                  <c:v>1.0001</c:v>
                </c:pt>
                <c:pt idx="5034">
                  <c:v>1.0001</c:v>
                </c:pt>
                <c:pt idx="5035">
                  <c:v>2.0001000000000002</c:v>
                </c:pt>
                <c:pt idx="5036">
                  <c:v>1E-4</c:v>
                </c:pt>
                <c:pt idx="5037">
                  <c:v>1E-4</c:v>
                </c:pt>
                <c:pt idx="5038">
                  <c:v>1.0001</c:v>
                </c:pt>
                <c:pt idx="5039">
                  <c:v>1E-4</c:v>
                </c:pt>
                <c:pt idx="5040">
                  <c:v>1.0001</c:v>
                </c:pt>
                <c:pt idx="5041">
                  <c:v>1.0001</c:v>
                </c:pt>
                <c:pt idx="5042">
                  <c:v>2.0001000000000002</c:v>
                </c:pt>
                <c:pt idx="5043">
                  <c:v>1.0001</c:v>
                </c:pt>
                <c:pt idx="5044">
                  <c:v>1.0001</c:v>
                </c:pt>
                <c:pt idx="5045">
                  <c:v>1.0001</c:v>
                </c:pt>
                <c:pt idx="5046">
                  <c:v>1E-4</c:v>
                </c:pt>
                <c:pt idx="5047">
                  <c:v>1E-4</c:v>
                </c:pt>
                <c:pt idx="5048">
                  <c:v>2.0001000000000002</c:v>
                </c:pt>
                <c:pt idx="5049">
                  <c:v>2.0001000000000002</c:v>
                </c:pt>
                <c:pt idx="5050">
                  <c:v>1E-4</c:v>
                </c:pt>
                <c:pt idx="5051">
                  <c:v>1.0001</c:v>
                </c:pt>
                <c:pt idx="5052">
                  <c:v>1.0001</c:v>
                </c:pt>
                <c:pt idx="5053">
                  <c:v>1.0001</c:v>
                </c:pt>
                <c:pt idx="5054">
                  <c:v>2.0001000000000002</c:v>
                </c:pt>
                <c:pt idx="5055">
                  <c:v>1.0001</c:v>
                </c:pt>
                <c:pt idx="5056">
                  <c:v>2.0001000000000002</c:v>
                </c:pt>
                <c:pt idx="5057">
                  <c:v>6.0000999999999998</c:v>
                </c:pt>
                <c:pt idx="5058">
                  <c:v>2.0001000000000002</c:v>
                </c:pt>
                <c:pt idx="5059">
                  <c:v>2.0001000000000002</c:v>
                </c:pt>
                <c:pt idx="5060">
                  <c:v>1E-4</c:v>
                </c:pt>
                <c:pt idx="5061">
                  <c:v>7.0000999999999998</c:v>
                </c:pt>
                <c:pt idx="5062">
                  <c:v>6.0000999999999998</c:v>
                </c:pt>
                <c:pt idx="5063">
                  <c:v>34.000100000000003</c:v>
                </c:pt>
                <c:pt idx="5064">
                  <c:v>109.0001</c:v>
                </c:pt>
                <c:pt idx="5065">
                  <c:v>103.0001</c:v>
                </c:pt>
                <c:pt idx="5066">
                  <c:v>34.000100000000003</c:v>
                </c:pt>
                <c:pt idx="5067">
                  <c:v>8.0000999999999998</c:v>
                </c:pt>
                <c:pt idx="5068">
                  <c:v>1.0001</c:v>
                </c:pt>
                <c:pt idx="5069">
                  <c:v>1E-4</c:v>
                </c:pt>
                <c:pt idx="5070">
                  <c:v>1E-4</c:v>
                </c:pt>
                <c:pt idx="5071">
                  <c:v>2.0001000000000002</c:v>
                </c:pt>
                <c:pt idx="5072">
                  <c:v>1E-4</c:v>
                </c:pt>
                <c:pt idx="5073">
                  <c:v>1E-4</c:v>
                </c:pt>
                <c:pt idx="5074">
                  <c:v>1E-4</c:v>
                </c:pt>
                <c:pt idx="5075">
                  <c:v>1E-4</c:v>
                </c:pt>
                <c:pt idx="5076">
                  <c:v>1E-4</c:v>
                </c:pt>
                <c:pt idx="5077">
                  <c:v>1E-4</c:v>
                </c:pt>
                <c:pt idx="5078">
                  <c:v>1E-4</c:v>
                </c:pt>
                <c:pt idx="5079">
                  <c:v>1E-4</c:v>
                </c:pt>
                <c:pt idx="5080">
                  <c:v>1E-4</c:v>
                </c:pt>
                <c:pt idx="5081">
                  <c:v>1E-4</c:v>
                </c:pt>
                <c:pt idx="5082">
                  <c:v>1.0001</c:v>
                </c:pt>
                <c:pt idx="5083">
                  <c:v>1E-4</c:v>
                </c:pt>
                <c:pt idx="5084">
                  <c:v>1E-4</c:v>
                </c:pt>
                <c:pt idx="5085">
                  <c:v>1E-4</c:v>
                </c:pt>
                <c:pt idx="5086">
                  <c:v>1E-4</c:v>
                </c:pt>
                <c:pt idx="5087">
                  <c:v>1.0001</c:v>
                </c:pt>
                <c:pt idx="5088">
                  <c:v>1E-4</c:v>
                </c:pt>
                <c:pt idx="5089">
                  <c:v>1.0001</c:v>
                </c:pt>
                <c:pt idx="5090">
                  <c:v>2.0001000000000002</c:v>
                </c:pt>
                <c:pt idx="5091">
                  <c:v>1E-4</c:v>
                </c:pt>
                <c:pt idx="5092">
                  <c:v>1E-4</c:v>
                </c:pt>
                <c:pt idx="5093">
                  <c:v>1E-4</c:v>
                </c:pt>
                <c:pt idx="5094">
                  <c:v>1.0001</c:v>
                </c:pt>
                <c:pt idx="5095">
                  <c:v>1E-4</c:v>
                </c:pt>
                <c:pt idx="5096">
                  <c:v>1E-4</c:v>
                </c:pt>
                <c:pt idx="5097">
                  <c:v>1E-4</c:v>
                </c:pt>
                <c:pt idx="5098">
                  <c:v>1E-4</c:v>
                </c:pt>
                <c:pt idx="5099">
                  <c:v>1.0001</c:v>
                </c:pt>
                <c:pt idx="5100">
                  <c:v>1E-4</c:v>
                </c:pt>
                <c:pt idx="5101">
                  <c:v>1E-4</c:v>
                </c:pt>
                <c:pt idx="5102">
                  <c:v>1E-4</c:v>
                </c:pt>
                <c:pt idx="5103">
                  <c:v>2.0001000000000002</c:v>
                </c:pt>
                <c:pt idx="5104">
                  <c:v>1E-4</c:v>
                </c:pt>
                <c:pt idx="5105">
                  <c:v>1E-4</c:v>
                </c:pt>
                <c:pt idx="5106">
                  <c:v>1E-4</c:v>
                </c:pt>
                <c:pt idx="5107">
                  <c:v>1E-4</c:v>
                </c:pt>
                <c:pt idx="5108">
                  <c:v>1E-4</c:v>
                </c:pt>
                <c:pt idx="5109">
                  <c:v>3.0001000000000002</c:v>
                </c:pt>
                <c:pt idx="5110">
                  <c:v>1E-4</c:v>
                </c:pt>
                <c:pt idx="5111">
                  <c:v>1E-4</c:v>
                </c:pt>
                <c:pt idx="5112">
                  <c:v>1E-4</c:v>
                </c:pt>
                <c:pt idx="5113">
                  <c:v>1.0001</c:v>
                </c:pt>
                <c:pt idx="5114">
                  <c:v>1.0001</c:v>
                </c:pt>
                <c:pt idx="5115">
                  <c:v>1.0001</c:v>
                </c:pt>
                <c:pt idx="5116">
                  <c:v>1E-4</c:v>
                </c:pt>
                <c:pt idx="5117">
                  <c:v>4.0000999999999998</c:v>
                </c:pt>
                <c:pt idx="5118">
                  <c:v>1.0001</c:v>
                </c:pt>
                <c:pt idx="5119">
                  <c:v>1.0001</c:v>
                </c:pt>
                <c:pt idx="5120">
                  <c:v>1.0001</c:v>
                </c:pt>
                <c:pt idx="5121">
                  <c:v>1E-4</c:v>
                </c:pt>
                <c:pt idx="5122">
                  <c:v>1E-4</c:v>
                </c:pt>
                <c:pt idx="5123">
                  <c:v>1E-4</c:v>
                </c:pt>
                <c:pt idx="5124">
                  <c:v>1.0001</c:v>
                </c:pt>
                <c:pt idx="5125">
                  <c:v>1E-4</c:v>
                </c:pt>
                <c:pt idx="5126">
                  <c:v>1E-4</c:v>
                </c:pt>
                <c:pt idx="5127">
                  <c:v>1E-4</c:v>
                </c:pt>
                <c:pt idx="5128">
                  <c:v>2.0001000000000002</c:v>
                </c:pt>
                <c:pt idx="5129">
                  <c:v>1E-4</c:v>
                </c:pt>
                <c:pt idx="5130">
                  <c:v>2.0001000000000002</c:v>
                </c:pt>
                <c:pt idx="5131">
                  <c:v>3.0001000000000002</c:v>
                </c:pt>
                <c:pt idx="5132">
                  <c:v>4.0000999999999998</c:v>
                </c:pt>
                <c:pt idx="5133">
                  <c:v>7.0000999999999998</c:v>
                </c:pt>
                <c:pt idx="5134">
                  <c:v>17.0001</c:v>
                </c:pt>
                <c:pt idx="5135">
                  <c:v>16.0001</c:v>
                </c:pt>
                <c:pt idx="5136">
                  <c:v>2.0001000000000002</c:v>
                </c:pt>
                <c:pt idx="5137">
                  <c:v>1.0001</c:v>
                </c:pt>
                <c:pt idx="5138">
                  <c:v>6.0000999999999998</c:v>
                </c:pt>
                <c:pt idx="5139">
                  <c:v>1.0001</c:v>
                </c:pt>
                <c:pt idx="5140">
                  <c:v>1E-4</c:v>
                </c:pt>
                <c:pt idx="5141">
                  <c:v>1.0001</c:v>
                </c:pt>
                <c:pt idx="5142">
                  <c:v>1E-4</c:v>
                </c:pt>
                <c:pt idx="5143">
                  <c:v>2.0001000000000002</c:v>
                </c:pt>
                <c:pt idx="5144">
                  <c:v>2.0001000000000002</c:v>
                </c:pt>
                <c:pt idx="5145">
                  <c:v>1.0001</c:v>
                </c:pt>
                <c:pt idx="5146">
                  <c:v>1E-4</c:v>
                </c:pt>
                <c:pt idx="5147">
                  <c:v>3.0001000000000002</c:v>
                </c:pt>
                <c:pt idx="5148">
                  <c:v>1E-4</c:v>
                </c:pt>
                <c:pt idx="5149">
                  <c:v>1E-4</c:v>
                </c:pt>
                <c:pt idx="5150">
                  <c:v>1E-4</c:v>
                </c:pt>
                <c:pt idx="5151">
                  <c:v>1E-4</c:v>
                </c:pt>
                <c:pt idx="5152">
                  <c:v>1.0001</c:v>
                </c:pt>
                <c:pt idx="5153">
                  <c:v>1E-4</c:v>
                </c:pt>
                <c:pt idx="5154">
                  <c:v>1E-4</c:v>
                </c:pt>
                <c:pt idx="5155">
                  <c:v>1E-4</c:v>
                </c:pt>
                <c:pt idx="5156">
                  <c:v>1E-4</c:v>
                </c:pt>
                <c:pt idx="5157">
                  <c:v>1.0001</c:v>
                </c:pt>
                <c:pt idx="5158">
                  <c:v>1E-4</c:v>
                </c:pt>
                <c:pt idx="5159">
                  <c:v>1.0001</c:v>
                </c:pt>
                <c:pt idx="5160">
                  <c:v>1.0001</c:v>
                </c:pt>
                <c:pt idx="5161">
                  <c:v>1E-4</c:v>
                </c:pt>
                <c:pt idx="5162">
                  <c:v>2.0001000000000002</c:v>
                </c:pt>
                <c:pt idx="5163">
                  <c:v>1.0001</c:v>
                </c:pt>
                <c:pt idx="5164">
                  <c:v>1E-4</c:v>
                </c:pt>
                <c:pt idx="5165">
                  <c:v>1E-4</c:v>
                </c:pt>
                <c:pt idx="5166">
                  <c:v>1.0001</c:v>
                </c:pt>
                <c:pt idx="5167">
                  <c:v>1E-4</c:v>
                </c:pt>
                <c:pt idx="5168">
                  <c:v>1E-4</c:v>
                </c:pt>
                <c:pt idx="5169">
                  <c:v>1.0001</c:v>
                </c:pt>
                <c:pt idx="5170">
                  <c:v>1.0001</c:v>
                </c:pt>
                <c:pt idx="5171">
                  <c:v>1E-4</c:v>
                </c:pt>
                <c:pt idx="5172">
                  <c:v>1E-4</c:v>
                </c:pt>
                <c:pt idx="5173">
                  <c:v>1E-4</c:v>
                </c:pt>
                <c:pt idx="5174">
                  <c:v>1.0001</c:v>
                </c:pt>
                <c:pt idx="5175">
                  <c:v>1.0001</c:v>
                </c:pt>
                <c:pt idx="5176">
                  <c:v>1E-4</c:v>
                </c:pt>
                <c:pt idx="5177">
                  <c:v>1E-4</c:v>
                </c:pt>
                <c:pt idx="5178">
                  <c:v>1E-4</c:v>
                </c:pt>
                <c:pt idx="5179">
                  <c:v>1E-4</c:v>
                </c:pt>
                <c:pt idx="5180">
                  <c:v>1E-4</c:v>
                </c:pt>
                <c:pt idx="5181">
                  <c:v>1.0001</c:v>
                </c:pt>
                <c:pt idx="5182">
                  <c:v>1.0001</c:v>
                </c:pt>
                <c:pt idx="5183">
                  <c:v>1.0001</c:v>
                </c:pt>
                <c:pt idx="5184">
                  <c:v>1E-4</c:v>
                </c:pt>
                <c:pt idx="5185">
                  <c:v>1.0001</c:v>
                </c:pt>
                <c:pt idx="5186">
                  <c:v>1E-4</c:v>
                </c:pt>
                <c:pt idx="5187">
                  <c:v>1.0001</c:v>
                </c:pt>
                <c:pt idx="5188">
                  <c:v>1E-4</c:v>
                </c:pt>
                <c:pt idx="5189">
                  <c:v>1.0001</c:v>
                </c:pt>
                <c:pt idx="5190">
                  <c:v>1E-4</c:v>
                </c:pt>
                <c:pt idx="5191">
                  <c:v>1.0001</c:v>
                </c:pt>
                <c:pt idx="5192">
                  <c:v>1.0001</c:v>
                </c:pt>
                <c:pt idx="5193">
                  <c:v>1E-4</c:v>
                </c:pt>
                <c:pt idx="5194">
                  <c:v>1E-4</c:v>
                </c:pt>
                <c:pt idx="5195">
                  <c:v>1E-4</c:v>
                </c:pt>
                <c:pt idx="5196">
                  <c:v>3.0001000000000002</c:v>
                </c:pt>
                <c:pt idx="5197">
                  <c:v>2.0001000000000002</c:v>
                </c:pt>
                <c:pt idx="5198">
                  <c:v>1E-4</c:v>
                </c:pt>
                <c:pt idx="5199">
                  <c:v>1E-4</c:v>
                </c:pt>
                <c:pt idx="5200">
                  <c:v>2.0001000000000002</c:v>
                </c:pt>
                <c:pt idx="5201">
                  <c:v>6.0000999999999998</c:v>
                </c:pt>
                <c:pt idx="5202">
                  <c:v>9.0000999999999998</c:v>
                </c:pt>
                <c:pt idx="5203">
                  <c:v>11.0001</c:v>
                </c:pt>
                <c:pt idx="5204">
                  <c:v>6.0000999999999998</c:v>
                </c:pt>
                <c:pt idx="5205">
                  <c:v>4.0000999999999998</c:v>
                </c:pt>
                <c:pt idx="5206">
                  <c:v>4.0000999999999998</c:v>
                </c:pt>
                <c:pt idx="5207">
                  <c:v>12.0001</c:v>
                </c:pt>
                <c:pt idx="5208">
                  <c:v>15.0001</c:v>
                </c:pt>
                <c:pt idx="5209">
                  <c:v>4.0000999999999998</c:v>
                </c:pt>
                <c:pt idx="5210">
                  <c:v>3.0001000000000002</c:v>
                </c:pt>
                <c:pt idx="5211">
                  <c:v>1.0001</c:v>
                </c:pt>
                <c:pt idx="5212">
                  <c:v>1E-4</c:v>
                </c:pt>
                <c:pt idx="5213">
                  <c:v>1E-4</c:v>
                </c:pt>
                <c:pt idx="5214">
                  <c:v>1.0001</c:v>
                </c:pt>
                <c:pt idx="5215">
                  <c:v>1.0001</c:v>
                </c:pt>
                <c:pt idx="5216">
                  <c:v>1E-4</c:v>
                </c:pt>
                <c:pt idx="5217">
                  <c:v>1E-4</c:v>
                </c:pt>
                <c:pt idx="5218">
                  <c:v>1.0001</c:v>
                </c:pt>
                <c:pt idx="5219">
                  <c:v>1E-4</c:v>
                </c:pt>
                <c:pt idx="5220">
                  <c:v>1E-4</c:v>
                </c:pt>
                <c:pt idx="5221">
                  <c:v>1E-4</c:v>
                </c:pt>
                <c:pt idx="5222">
                  <c:v>1.0001</c:v>
                </c:pt>
                <c:pt idx="5223">
                  <c:v>1E-4</c:v>
                </c:pt>
                <c:pt idx="5224">
                  <c:v>1.0001</c:v>
                </c:pt>
                <c:pt idx="5225">
                  <c:v>2.0001000000000002</c:v>
                </c:pt>
                <c:pt idx="5226">
                  <c:v>1E-4</c:v>
                </c:pt>
                <c:pt idx="5227">
                  <c:v>1E-4</c:v>
                </c:pt>
                <c:pt idx="5228">
                  <c:v>2.0001000000000002</c:v>
                </c:pt>
                <c:pt idx="5229">
                  <c:v>1E-4</c:v>
                </c:pt>
                <c:pt idx="5230">
                  <c:v>1E-4</c:v>
                </c:pt>
                <c:pt idx="5231">
                  <c:v>1E-4</c:v>
                </c:pt>
                <c:pt idx="5232">
                  <c:v>1E-4</c:v>
                </c:pt>
                <c:pt idx="5233">
                  <c:v>1E-4</c:v>
                </c:pt>
                <c:pt idx="5234">
                  <c:v>1E-4</c:v>
                </c:pt>
                <c:pt idx="5235">
                  <c:v>2.0001000000000002</c:v>
                </c:pt>
                <c:pt idx="5236">
                  <c:v>1E-4</c:v>
                </c:pt>
                <c:pt idx="5237">
                  <c:v>1E-4</c:v>
                </c:pt>
                <c:pt idx="5238">
                  <c:v>1E-4</c:v>
                </c:pt>
                <c:pt idx="5239">
                  <c:v>1E-4</c:v>
                </c:pt>
                <c:pt idx="5240">
                  <c:v>1.0001</c:v>
                </c:pt>
                <c:pt idx="5241">
                  <c:v>1E-4</c:v>
                </c:pt>
                <c:pt idx="5242">
                  <c:v>1.0001</c:v>
                </c:pt>
                <c:pt idx="5243">
                  <c:v>1E-4</c:v>
                </c:pt>
                <c:pt idx="5244">
                  <c:v>1E-4</c:v>
                </c:pt>
                <c:pt idx="5245">
                  <c:v>1E-4</c:v>
                </c:pt>
                <c:pt idx="5246">
                  <c:v>1E-4</c:v>
                </c:pt>
                <c:pt idx="5247">
                  <c:v>1E-4</c:v>
                </c:pt>
                <c:pt idx="5248">
                  <c:v>1.0001</c:v>
                </c:pt>
                <c:pt idx="5249">
                  <c:v>1.0001</c:v>
                </c:pt>
                <c:pt idx="5250">
                  <c:v>1E-4</c:v>
                </c:pt>
                <c:pt idx="5251">
                  <c:v>1.0001</c:v>
                </c:pt>
                <c:pt idx="5252">
                  <c:v>1.0001</c:v>
                </c:pt>
                <c:pt idx="5253">
                  <c:v>2.0001000000000002</c:v>
                </c:pt>
                <c:pt idx="5254">
                  <c:v>1.0001</c:v>
                </c:pt>
                <c:pt idx="5255">
                  <c:v>1.0001</c:v>
                </c:pt>
                <c:pt idx="5256">
                  <c:v>1E-4</c:v>
                </c:pt>
                <c:pt idx="5257">
                  <c:v>1E-4</c:v>
                </c:pt>
                <c:pt idx="5258">
                  <c:v>1E-4</c:v>
                </c:pt>
                <c:pt idx="5259">
                  <c:v>1E-4</c:v>
                </c:pt>
                <c:pt idx="5260">
                  <c:v>1E-4</c:v>
                </c:pt>
                <c:pt idx="5261">
                  <c:v>1.0001</c:v>
                </c:pt>
                <c:pt idx="5262">
                  <c:v>2.0001000000000002</c:v>
                </c:pt>
                <c:pt idx="5263">
                  <c:v>4.0000999999999998</c:v>
                </c:pt>
                <c:pt idx="5264">
                  <c:v>1.0001</c:v>
                </c:pt>
                <c:pt idx="5265">
                  <c:v>1E-4</c:v>
                </c:pt>
                <c:pt idx="5266">
                  <c:v>2.0001000000000002</c:v>
                </c:pt>
                <c:pt idx="5267">
                  <c:v>1.0001</c:v>
                </c:pt>
                <c:pt idx="5268">
                  <c:v>2.0001000000000002</c:v>
                </c:pt>
                <c:pt idx="5269">
                  <c:v>1E-4</c:v>
                </c:pt>
                <c:pt idx="5270">
                  <c:v>2.0001000000000002</c:v>
                </c:pt>
                <c:pt idx="5271">
                  <c:v>10.0001</c:v>
                </c:pt>
                <c:pt idx="5272">
                  <c:v>29.0001</c:v>
                </c:pt>
                <c:pt idx="5273">
                  <c:v>11.0001</c:v>
                </c:pt>
                <c:pt idx="5274">
                  <c:v>9.0000999999999998</c:v>
                </c:pt>
                <c:pt idx="5275">
                  <c:v>6.0000999999999998</c:v>
                </c:pt>
                <c:pt idx="5276">
                  <c:v>22.0001</c:v>
                </c:pt>
                <c:pt idx="5277">
                  <c:v>32.000100000000003</c:v>
                </c:pt>
                <c:pt idx="5278">
                  <c:v>8.0000999999999998</c:v>
                </c:pt>
                <c:pt idx="5279">
                  <c:v>1.0001</c:v>
                </c:pt>
                <c:pt idx="5280">
                  <c:v>1E-4</c:v>
                </c:pt>
                <c:pt idx="5281">
                  <c:v>1E-4</c:v>
                </c:pt>
                <c:pt idx="5282">
                  <c:v>1.0001</c:v>
                </c:pt>
                <c:pt idx="5283">
                  <c:v>1E-4</c:v>
                </c:pt>
                <c:pt idx="5284">
                  <c:v>1E-4</c:v>
                </c:pt>
                <c:pt idx="5285">
                  <c:v>1E-4</c:v>
                </c:pt>
                <c:pt idx="5286">
                  <c:v>3.0001000000000002</c:v>
                </c:pt>
                <c:pt idx="5287">
                  <c:v>1.0001</c:v>
                </c:pt>
                <c:pt idx="5288">
                  <c:v>1.0001</c:v>
                </c:pt>
                <c:pt idx="5289">
                  <c:v>1E-4</c:v>
                </c:pt>
                <c:pt idx="5290">
                  <c:v>1E-4</c:v>
                </c:pt>
                <c:pt idx="5291">
                  <c:v>1.0001</c:v>
                </c:pt>
                <c:pt idx="5292">
                  <c:v>1E-4</c:v>
                </c:pt>
                <c:pt idx="5293">
                  <c:v>1E-4</c:v>
                </c:pt>
                <c:pt idx="5294">
                  <c:v>1.0001</c:v>
                </c:pt>
                <c:pt idx="5295">
                  <c:v>1E-4</c:v>
                </c:pt>
                <c:pt idx="5296">
                  <c:v>1.0001</c:v>
                </c:pt>
                <c:pt idx="5297">
                  <c:v>1.0001</c:v>
                </c:pt>
                <c:pt idx="5298">
                  <c:v>1.0001</c:v>
                </c:pt>
                <c:pt idx="5299">
                  <c:v>1.0001</c:v>
                </c:pt>
                <c:pt idx="5300">
                  <c:v>1E-4</c:v>
                </c:pt>
                <c:pt idx="5301">
                  <c:v>1E-4</c:v>
                </c:pt>
                <c:pt idx="5302">
                  <c:v>1.0001</c:v>
                </c:pt>
                <c:pt idx="5303">
                  <c:v>1.0001</c:v>
                </c:pt>
                <c:pt idx="5304">
                  <c:v>1.0001</c:v>
                </c:pt>
                <c:pt idx="5305">
                  <c:v>1E-4</c:v>
                </c:pt>
                <c:pt idx="5306">
                  <c:v>1E-4</c:v>
                </c:pt>
                <c:pt idx="5307">
                  <c:v>1E-4</c:v>
                </c:pt>
                <c:pt idx="5308">
                  <c:v>1E-4</c:v>
                </c:pt>
                <c:pt idx="5309">
                  <c:v>3.0001000000000002</c:v>
                </c:pt>
                <c:pt idx="5310">
                  <c:v>1E-4</c:v>
                </c:pt>
                <c:pt idx="5311">
                  <c:v>1E-4</c:v>
                </c:pt>
                <c:pt idx="5312">
                  <c:v>1E-4</c:v>
                </c:pt>
                <c:pt idx="5313">
                  <c:v>1E-4</c:v>
                </c:pt>
                <c:pt idx="5314">
                  <c:v>1.0001</c:v>
                </c:pt>
                <c:pt idx="5315">
                  <c:v>1.0001</c:v>
                </c:pt>
                <c:pt idx="5316">
                  <c:v>1E-4</c:v>
                </c:pt>
                <c:pt idx="5317">
                  <c:v>1E-4</c:v>
                </c:pt>
                <c:pt idx="5318">
                  <c:v>1E-4</c:v>
                </c:pt>
                <c:pt idx="5319">
                  <c:v>1.0001</c:v>
                </c:pt>
                <c:pt idx="5320">
                  <c:v>1.0001</c:v>
                </c:pt>
                <c:pt idx="5321">
                  <c:v>1.0001</c:v>
                </c:pt>
                <c:pt idx="5322">
                  <c:v>1E-4</c:v>
                </c:pt>
                <c:pt idx="5323">
                  <c:v>1.0001</c:v>
                </c:pt>
                <c:pt idx="5324">
                  <c:v>1E-4</c:v>
                </c:pt>
                <c:pt idx="5325">
                  <c:v>1E-4</c:v>
                </c:pt>
                <c:pt idx="5326">
                  <c:v>1E-4</c:v>
                </c:pt>
                <c:pt idx="5327">
                  <c:v>1.0001</c:v>
                </c:pt>
                <c:pt idx="5328">
                  <c:v>1E-4</c:v>
                </c:pt>
                <c:pt idx="5329">
                  <c:v>1.0001</c:v>
                </c:pt>
                <c:pt idx="5330">
                  <c:v>1E-4</c:v>
                </c:pt>
                <c:pt idx="5331">
                  <c:v>1.0001</c:v>
                </c:pt>
                <c:pt idx="5332">
                  <c:v>1E-4</c:v>
                </c:pt>
                <c:pt idx="5333">
                  <c:v>1.0001</c:v>
                </c:pt>
                <c:pt idx="5334">
                  <c:v>2.0001000000000002</c:v>
                </c:pt>
                <c:pt idx="5335">
                  <c:v>3.0001000000000002</c:v>
                </c:pt>
                <c:pt idx="5336">
                  <c:v>1E-4</c:v>
                </c:pt>
                <c:pt idx="5337">
                  <c:v>8.0000999999999998</c:v>
                </c:pt>
                <c:pt idx="5338">
                  <c:v>25.0001</c:v>
                </c:pt>
                <c:pt idx="5339">
                  <c:v>23.0001</c:v>
                </c:pt>
                <c:pt idx="5340">
                  <c:v>18.0001</c:v>
                </c:pt>
                <c:pt idx="5341">
                  <c:v>4.0000999999999998</c:v>
                </c:pt>
                <c:pt idx="5342">
                  <c:v>1.0001</c:v>
                </c:pt>
                <c:pt idx="5343">
                  <c:v>1E-4</c:v>
                </c:pt>
                <c:pt idx="5344">
                  <c:v>8.0000999999999998</c:v>
                </c:pt>
                <c:pt idx="5345">
                  <c:v>12.0001</c:v>
                </c:pt>
                <c:pt idx="5346">
                  <c:v>3.0001000000000002</c:v>
                </c:pt>
                <c:pt idx="5347">
                  <c:v>1E-4</c:v>
                </c:pt>
                <c:pt idx="5348">
                  <c:v>1E-4</c:v>
                </c:pt>
                <c:pt idx="5349">
                  <c:v>1E-4</c:v>
                </c:pt>
                <c:pt idx="5350">
                  <c:v>1E-4</c:v>
                </c:pt>
                <c:pt idx="5351">
                  <c:v>1E-4</c:v>
                </c:pt>
                <c:pt idx="5352">
                  <c:v>1E-4</c:v>
                </c:pt>
                <c:pt idx="5353">
                  <c:v>1E-4</c:v>
                </c:pt>
                <c:pt idx="5354">
                  <c:v>1E-4</c:v>
                </c:pt>
                <c:pt idx="5355">
                  <c:v>1E-4</c:v>
                </c:pt>
                <c:pt idx="5356">
                  <c:v>1E-4</c:v>
                </c:pt>
                <c:pt idx="5357">
                  <c:v>1E-4</c:v>
                </c:pt>
                <c:pt idx="5358">
                  <c:v>2.0001000000000002</c:v>
                </c:pt>
                <c:pt idx="5359">
                  <c:v>1E-4</c:v>
                </c:pt>
                <c:pt idx="5360">
                  <c:v>1.0001</c:v>
                </c:pt>
                <c:pt idx="5361">
                  <c:v>1E-4</c:v>
                </c:pt>
                <c:pt idx="5362">
                  <c:v>2.0001000000000002</c:v>
                </c:pt>
                <c:pt idx="5363">
                  <c:v>2.0001000000000002</c:v>
                </c:pt>
                <c:pt idx="5364">
                  <c:v>2.0001000000000002</c:v>
                </c:pt>
                <c:pt idx="5365">
                  <c:v>2.0001000000000002</c:v>
                </c:pt>
                <c:pt idx="5366">
                  <c:v>1E-4</c:v>
                </c:pt>
                <c:pt idx="5367">
                  <c:v>1.0001</c:v>
                </c:pt>
                <c:pt idx="5368">
                  <c:v>1E-4</c:v>
                </c:pt>
                <c:pt idx="5369">
                  <c:v>1E-4</c:v>
                </c:pt>
                <c:pt idx="5370">
                  <c:v>1.0001</c:v>
                </c:pt>
                <c:pt idx="5371">
                  <c:v>1.0001</c:v>
                </c:pt>
                <c:pt idx="5372">
                  <c:v>1E-4</c:v>
                </c:pt>
                <c:pt idx="5373">
                  <c:v>3.0001000000000002</c:v>
                </c:pt>
                <c:pt idx="5374">
                  <c:v>1E-4</c:v>
                </c:pt>
                <c:pt idx="5375">
                  <c:v>1.0001</c:v>
                </c:pt>
                <c:pt idx="5376">
                  <c:v>1.0001</c:v>
                </c:pt>
                <c:pt idx="5377">
                  <c:v>1E-4</c:v>
                </c:pt>
                <c:pt idx="5378">
                  <c:v>2.0001000000000002</c:v>
                </c:pt>
                <c:pt idx="5379">
                  <c:v>1E-4</c:v>
                </c:pt>
                <c:pt idx="5380">
                  <c:v>1.0001</c:v>
                </c:pt>
                <c:pt idx="5381">
                  <c:v>1.0001</c:v>
                </c:pt>
                <c:pt idx="5382">
                  <c:v>1E-4</c:v>
                </c:pt>
                <c:pt idx="5383">
                  <c:v>1.0001</c:v>
                </c:pt>
                <c:pt idx="5384">
                  <c:v>1.0001</c:v>
                </c:pt>
                <c:pt idx="5385">
                  <c:v>1.0001</c:v>
                </c:pt>
                <c:pt idx="5386">
                  <c:v>1E-4</c:v>
                </c:pt>
                <c:pt idx="5387">
                  <c:v>1E-4</c:v>
                </c:pt>
                <c:pt idx="5388">
                  <c:v>2.0001000000000002</c:v>
                </c:pt>
                <c:pt idx="5389">
                  <c:v>1.0001</c:v>
                </c:pt>
                <c:pt idx="5390">
                  <c:v>2.0001000000000002</c:v>
                </c:pt>
                <c:pt idx="5391">
                  <c:v>1E-4</c:v>
                </c:pt>
                <c:pt idx="5392">
                  <c:v>3.0001000000000002</c:v>
                </c:pt>
                <c:pt idx="5393">
                  <c:v>4.0000999999999998</c:v>
                </c:pt>
                <c:pt idx="5394">
                  <c:v>3.0001000000000002</c:v>
                </c:pt>
                <c:pt idx="5395">
                  <c:v>3.0001000000000002</c:v>
                </c:pt>
                <c:pt idx="5396">
                  <c:v>1.0001</c:v>
                </c:pt>
                <c:pt idx="5397">
                  <c:v>2.0001000000000002</c:v>
                </c:pt>
                <c:pt idx="5398">
                  <c:v>1.0001</c:v>
                </c:pt>
                <c:pt idx="5399">
                  <c:v>1.0001</c:v>
                </c:pt>
                <c:pt idx="5400">
                  <c:v>1.0001</c:v>
                </c:pt>
                <c:pt idx="5401">
                  <c:v>2.0001000000000002</c:v>
                </c:pt>
                <c:pt idx="5402">
                  <c:v>1.0001</c:v>
                </c:pt>
                <c:pt idx="5403">
                  <c:v>1.0001</c:v>
                </c:pt>
                <c:pt idx="5404">
                  <c:v>3.0001000000000002</c:v>
                </c:pt>
                <c:pt idx="5405">
                  <c:v>5.0000999999999998</c:v>
                </c:pt>
                <c:pt idx="5406">
                  <c:v>10.0001</c:v>
                </c:pt>
                <c:pt idx="5407">
                  <c:v>6.0000999999999998</c:v>
                </c:pt>
                <c:pt idx="5408">
                  <c:v>13.0001</c:v>
                </c:pt>
                <c:pt idx="5409">
                  <c:v>12.0001</c:v>
                </c:pt>
                <c:pt idx="5410">
                  <c:v>10.0001</c:v>
                </c:pt>
                <c:pt idx="5411">
                  <c:v>18.0001</c:v>
                </c:pt>
                <c:pt idx="5412">
                  <c:v>63.000100000000003</c:v>
                </c:pt>
                <c:pt idx="5413">
                  <c:v>47.000100000000003</c:v>
                </c:pt>
                <c:pt idx="5414">
                  <c:v>8.0000999999999998</c:v>
                </c:pt>
                <c:pt idx="5415">
                  <c:v>2.0001000000000002</c:v>
                </c:pt>
                <c:pt idx="5416">
                  <c:v>4.0000999999999998</c:v>
                </c:pt>
                <c:pt idx="5417">
                  <c:v>3.0001000000000002</c:v>
                </c:pt>
                <c:pt idx="5418">
                  <c:v>2.0001000000000002</c:v>
                </c:pt>
                <c:pt idx="5419">
                  <c:v>4.0000999999999998</c:v>
                </c:pt>
                <c:pt idx="5420">
                  <c:v>1E-4</c:v>
                </c:pt>
                <c:pt idx="5421">
                  <c:v>1.0001</c:v>
                </c:pt>
                <c:pt idx="5422">
                  <c:v>2.0001000000000002</c:v>
                </c:pt>
                <c:pt idx="5423">
                  <c:v>2.0001000000000002</c:v>
                </c:pt>
                <c:pt idx="5424">
                  <c:v>2.0001000000000002</c:v>
                </c:pt>
                <c:pt idx="5425">
                  <c:v>6.0000999999999998</c:v>
                </c:pt>
                <c:pt idx="5426">
                  <c:v>1E-4</c:v>
                </c:pt>
                <c:pt idx="5427">
                  <c:v>2.0001000000000002</c:v>
                </c:pt>
                <c:pt idx="5428">
                  <c:v>5.0000999999999998</c:v>
                </c:pt>
                <c:pt idx="5429">
                  <c:v>5.0000999999999998</c:v>
                </c:pt>
                <c:pt idx="5430">
                  <c:v>4.0000999999999998</c:v>
                </c:pt>
                <c:pt idx="5431">
                  <c:v>1.0001</c:v>
                </c:pt>
                <c:pt idx="5432">
                  <c:v>2.0001000000000002</c:v>
                </c:pt>
                <c:pt idx="5433">
                  <c:v>3.0001000000000002</c:v>
                </c:pt>
                <c:pt idx="5434">
                  <c:v>5.0000999999999998</c:v>
                </c:pt>
                <c:pt idx="5435">
                  <c:v>4.0000999999999998</c:v>
                </c:pt>
                <c:pt idx="5436">
                  <c:v>4.0000999999999998</c:v>
                </c:pt>
                <c:pt idx="5437">
                  <c:v>4.0000999999999998</c:v>
                </c:pt>
                <c:pt idx="5438">
                  <c:v>3.0001000000000002</c:v>
                </c:pt>
                <c:pt idx="5439">
                  <c:v>3.0001000000000002</c:v>
                </c:pt>
                <c:pt idx="5440">
                  <c:v>2.0001000000000002</c:v>
                </c:pt>
                <c:pt idx="5441">
                  <c:v>7.0000999999999998</c:v>
                </c:pt>
                <c:pt idx="5442">
                  <c:v>1E-4</c:v>
                </c:pt>
                <c:pt idx="5443">
                  <c:v>1.0001</c:v>
                </c:pt>
                <c:pt idx="5444">
                  <c:v>7.0000999999999998</c:v>
                </c:pt>
                <c:pt idx="5445">
                  <c:v>3.0001000000000002</c:v>
                </c:pt>
                <c:pt idx="5446">
                  <c:v>5.0000999999999998</c:v>
                </c:pt>
                <c:pt idx="5447">
                  <c:v>7.0000999999999998</c:v>
                </c:pt>
                <c:pt idx="5448">
                  <c:v>2.0001000000000002</c:v>
                </c:pt>
                <c:pt idx="5449">
                  <c:v>3.0001000000000002</c:v>
                </c:pt>
                <c:pt idx="5450">
                  <c:v>3.0001000000000002</c:v>
                </c:pt>
                <c:pt idx="5451">
                  <c:v>5.0000999999999998</c:v>
                </c:pt>
                <c:pt idx="5452">
                  <c:v>10.0001</c:v>
                </c:pt>
                <c:pt idx="5453">
                  <c:v>5.0000999999999998</c:v>
                </c:pt>
                <c:pt idx="5454">
                  <c:v>5.0000999999999998</c:v>
                </c:pt>
                <c:pt idx="5455">
                  <c:v>2.0001000000000002</c:v>
                </c:pt>
                <c:pt idx="5456">
                  <c:v>5.0000999999999998</c:v>
                </c:pt>
                <c:pt idx="5457">
                  <c:v>5.0000999999999998</c:v>
                </c:pt>
                <c:pt idx="5458">
                  <c:v>10.0001</c:v>
                </c:pt>
                <c:pt idx="5459">
                  <c:v>11.0001</c:v>
                </c:pt>
                <c:pt idx="5460">
                  <c:v>8.0000999999999998</c:v>
                </c:pt>
                <c:pt idx="5461">
                  <c:v>8.0000999999999998</c:v>
                </c:pt>
                <c:pt idx="5462">
                  <c:v>6.0000999999999998</c:v>
                </c:pt>
                <c:pt idx="5463">
                  <c:v>11.0001</c:v>
                </c:pt>
                <c:pt idx="5464">
                  <c:v>25.0001</c:v>
                </c:pt>
                <c:pt idx="5465">
                  <c:v>27.0001</c:v>
                </c:pt>
                <c:pt idx="5466">
                  <c:v>23.0001</c:v>
                </c:pt>
                <c:pt idx="5467">
                  <c:v>32.000100000000003</c:v>
                </c:pt>
                <c:pt idx="5468">
                  <c:v>38.000100000000003</c:v>
                </c:pt>
                <c:pt idx="5469">
                  <c:v>106.0001</c:v>
                </c:pt>
                <c:pt idx="5470">
                  <c:v>281.00009999999997</c:v>
                </c:pt>
                <c:pt idx="5471">
                  <c:v>512.00009999999997</c:v>
                </c:pt>
                <c:pt idx="5472">
                  <c:v>466.00009999999997</c:v>
                </c:pt>
                <c:pt idx="5473">
                  <c:v>280.00009999999997</c:v>
                </c:pt>
                <c:pt idx="5474">
                  <c:v>45.000100000000003</c:v>
                </c:pt>
                <c:pt idx="5475">
                  <c:v>15.0001</c:v>
                </c:pt>
                <c:pt idx="5476">
                  <c:v>9.0000999999999998</c:v>
                </c:pt>
                <c:pt idx="5477">
                  <c:v>6.0000999999999998</c:v>
                </c:pt>
                <c:pt idx="5478">
                  <c:v>10.0001</c:v>
                </c:pt>
                <c:pt idx="5479">
                  <c:v>30.0001</c:v>
                </c:pt>
                <c:pt idx="5480">
                  <c:v>17.0001</c:v>
                </c:pt>
                <c:pt idx="5481">
                  <c:v>4.0000999999999998</c:v>
                </c:pt>
                <c:pt idx="5482">
                  <c:v>3.0001000000000002</c:v>
                </c:pt>
                <c:pt idx="5483">
                  <c:v>3.0001000000000002</c:v>
                </c:pt>
                <c:pt idx="5484">
                  <c:v>3.0001000000000002</c:v>
                </c:pt>
                <c:pt idx="5485">
                  <c:v>5.0000999999999998</c:v>
                </c:pt>
                <c:pt idx="5486">
                  <c:v>4.0000999999999998</c:v>
                </c:pt>
                <c:pt idx="5487">
                  <c:v>6.0000999999999998</c:v>
                </c:pt>
                <c:pt idx="5488">
                  <c:v>2.0001000000000002</c:v>
                </c:pt>
                <c:pt idx="5489">
                  <c:v>6.0000999999999998</c:v>
                </c:pt>
                <c:pt idx="5490">
                  <c:v>7.0000999999999998</c:v>
                </c:pt>
                <c:pt idx="5491">
                  <c:v>3.0001000000000002</c:v>
                </c:pt>
                <c:pt idx="5492">
                  <c:v>2.0001000000000002</c:v>
                </c:pt>
                <c:pt idx="5493">
                  <c:v>2.0001000000000002</c:v>
                </c:pt>
                <c:pt idx="5494">
                  <c:v>5.0000999999999998</c:v>
                </c:pt>
                <c:pt idx="5495">
                  <c:v>3.0001000000000002</c:v>
                </c:pt>
                <c:pt idx="5496">
                  <c:v>3.0001000000000002</c:v>
                </c:pt>
                <c:pt idx="5497">
                  <c:v>4.0000999999999998</c:v>
                </c:pt>
                <c:pt idx="5498">
                  <c:v>1E-4</c:v>
                </c:pt>
                <c:pt idx="5499">
                  <c:v>6.0000999999999998</c:v>
                </c:pt>
                <c:pt idx="5500">
                  <c:v>1.0001</c:v>
                </c:pt>
                <c:pt idx="5501">
                  <c:v>3.0001000000000002</c:v>
                </c:pt>
                <c:pt idx="5502">
                  <c:v>3.0001000000000002</c:v>
                </c:pt>
                <c:pt idx="5503">
                  <c:v>5.0000999999999998</c:v>
                </c:pt>
                <c:pt idx="5504">
                  <c:v>1.0001</c:v>
                </c:pt>
                <c:pt idx="5505">
                  <c:v>7.0000999999999998</c:v>
                </c:pt>
                <c:pt idx="5506">
                  <c:v>9.0000999999999998</c:v>
                </c:pt>
                <c:pt idx="5507">
                  <c:v>4.0000999999999998</c:v>
                </c:pt>
                <c:pt idx="5508">
                  <c:v>10.0001</c:v>
                </c:pt>
                <c:pt idx="5509">
                  <c:v>4.0000999999999998</c:v>
                </c:pt>
                <c:pt idx="5510">
                  <c:v>4.0000999999999998</c:v>
                </c:pt>
                <c:pt idx="5511">
                  <c:v>2.0001000000000002</c:v>
                </c:pt>
                <c:pt idx="5512">
                  <c:v>2.0001000000000002</c:v>
                </c:pt>
                <c:pt idx="5513">
                  <c:v>6.0000999999999998</c:v>
                </c:pt>
                <c:pt idx="5514">
                  <c:v>10.0001</c:v>
                </c:pt>
                <c:pt idx="5515">
                  <c:v>7.0000999999999998</c:v>
                </c:pt>
                <c:pt idx="5516">
                  <c:v>10.0001</c:v>
                </c:pt>
                <c:pt idx="5517">
                  <c:v>6.0000999999999998</c:v>
                </c:pt>
                <c:pt idx="5518">
                  <c:v>5.0000999999999998</c:v>
                </c:pt>
                <c:pt idx="5519">
                  <c:v>3.0001000000000002</c:v>
                </c:pt>
                <c:pt idx="5520">
                  <c:v>10.0001</c:v>
                </c:pt>
                <c:pt idx="5521">
                  <c:v>4.0000999999999998</c:v>
                </c:pt>
                <c:pt idx="5522">
                  <c:v>7.0000999999999998</c:v>
                </c:pt>
                <c:pt idx="5523">
                  <c:v>5.0000999999999998</c:v>
                </c:pt>
                <c:pt idx="5524">
                  <c:v>8.0000999999999998</c:v>
                </c:pt>
                <c:pt idx="5525">
                  <c:v>13.0001</c:v>
                </c:pt>
                <c:pt idx="5526">
                  <c:v>7.0000999999999998</c:v>
                </c:pt>
                <c:pt idx="5527">
                  <c:v>11.0001</c:v>
                </c:pt>
                <c:pt idx="5528">
                  <c:v>9.0000999999999998</c:v>
                </c:pt>
                <c:pt idx="5529">
                  <c:v>15.0001</c:v>
                </c:pt>
                <c:pt idx="5530">
                  <c:v>15.0001</c:v>
                </c:pt>
                <c:pt idx="5531">
                  <c:v>13.0001</c:v>
                </c:pt>
                <c:pt idx="5532">
                  <c:v>22.0001</c:v>
                </c:pt>
                <c:pt idx="5533">
                  <c:v>32.000100000000003</c:v>
                </c:pt>
                <c:pt idx="5534">
                  <c:v>56.000100000000003</c:v>
                </c:pt>
                <c:pt idx="5535">
                  <c:v>103.0001</c:v>
                </c:pt>
                <c:pt idx="5536">
                  <c:v>300.00009999999997</c:v>
                </c:pt>
                <c:pt idx="5537">
                  <c:v>401.00009999999997</c:v>
                </c:pt>
                <c:pt idx="5538">
                  <c:v>282.00009999999997</c:v>
                </c:pt>
                <c:pt idx="5539">
                  <c:v>145.0001</c:v>
                </c:pt>
                <c:pt idx="5540">
                  <c:v>32.000100000000003</c:v>
                </c:pt>
                <c:pt idx="5541">
                  <c:v>18.0001</c:v>
                </c:pt>
                <c:pt idx="5542">
                  <c:v>10.0001</c:v>
                </c:pt>
                <c:pt idx="5543">
                  <c:v>15.0001</c:v>
                </c:pt>
                <c:pt idx="5544">
                  <c:v>52.000100000000003</c:v>
                </c:pt>
                <c:pt idx="5545">
                  <c:v>229.0001</c:v>
                </c:pt>
                <c:pt idx="5546">
                  <c:v>163.0001</c:v>
                </c:pt>
                <c:pt idx="5547">
                  <c:v>20.0001</c:v>
                </c:pt>
                <c:pt idx="5548">
                  <c:v>11.0001</c:v>
                </c:pt>
                <c:pt idx="5549">
                  <c:v>6.0000999999999998</c:v>
                </c:pt>
                <c:pt idx="5550">
                  <c:v>9.0000999999999998</c:v>
                </c:pt>
                <c:pt idx="5551">
                  <c:v>12.0001</c:v>
                </c:pt>
                <c:pt idx="5552">
                  <c:v>9.0000999999999998</c:v>
                </c:pt>
                <c:pt idx="5553">
                  <c:v>12.0001</c:v>
                </c:pt>
                <c:pt idx="5554">
                  <c:v>13.0001</c:v>
                </c:pt>
                <c:pt idx="5555">
                  <c:v>9.0000999999999998</c:v>
                </c:pt>
                <c:pt idx="5556">
                  <c:v>9.0000999999999998</c:v>
                </c:pt>
                <c:pt idx="5557">
                  <c:v>14.0001</c:v>
                </c:pt>
                <c:pt idx="5558">
                  <c:v>8.0000999999999998</c:v>
                </c:pt>
                <c:pt idx="5559">
                  <c:v>14.0001</c:v>
                </c:pt>
                <c:pt idx="5560">
                  <c:v>8.0000999999999998</c:v>
                </c:pt>
                <c:pt idx="5561">
                  <c:v>6.0000999999999998</c:v>
                </c:pt>
                <c:pt idx="5562">
                  <c:v>17.0001</c:v>
                </c:pt>
                <c:pt idx="5563">
                  <c:v>12.0001</c:v>
                </c:pt>
                <c:pt idx="5564">
                  <c:v>13.0001</c:v>
                </c:pt>
                <c:pt idx="5565">
                  <c:v>19.0001</c:v>
                </c:pt>
                <c:pt idx="5566">
                  <c:v>19.0001</c:v>
                </c:pt>
                <c:pt idx="5567">
                  <c:v>17.0001</c:v>
                </c:pt>
                <c:pt idx="5568">
                  <c:v>10.0001</c:v>
                </c:pt>
                <c:pt idx="5569">
                  <c:v>22.0001</c:v>
                </c:pt>
                <c:pt idx="5570">
                  <c:v>26.0001</c:v>
                </c:pt>
                <c:pt idx="5571">
                  <c:v>17.0001</c:v>
                </c:pt>
                <c:pt idx="5572">
                  <c:v>23.0001</c:v>
                </c:pt>
                <c:pt idx="5573">
                  <c:v>23.0001</c:v>
                </c:pt>
                <c:pt idx="5574">
                  <c:v>28.0001</c:v>
                </c:pt>
                <c:pt idx="5575">
                  <c:v>20.0001</c:v>
                </c:pt>
                <c:pt idx="5576">
                  <c:v>42.000100000000003</c:v>
                </c:pt>
                <c:pt idx="5577">
                  <c:v>29.0001</c:v>
                </c:pt>
                <c:pt idx="5578">
                  <c:v>31.0001</c:v>
                </c:pt>
                <c:pt idx="5579">
                  <c:v>34.000100000000003</c:v>
                </c:pt>
                <c:pt idx="5580">
                  <c:v>41.000100000000003</c:v>
                </c:pt>
                <c:pt idx="5581">
                  <c:v>41.000100000000003</c:v>
                </c:pt>
                <c:pt idx="5582">
                  <c:v>45.000100000000003</c:v>
                </c:pt>
                <c:pt idx="5583">
                  <c:v>63.000100000000003</c:v>
                </c:pt>
                <c:pt idx="5584">
                  <c:v>54.000100000000003</c:v>
                </c:pt>
                <c:pt idx="5585">
                  <c:v>50.000100000000003</c:v>
                </c:pt>
                <c:pt idx="5586">
                  <c:v>87.000100000000003</c:v>
                </c:pt>
                <c:pt idx="5587">
                  <c:v>70.000100000000003</c:v>
                </c:pt>
                <c:pt idx="5588">
                  <c:v>87.000100000000003</c:v>
                </c:pt>
                <c:pt idx="5589">
                  <c:v>92.000100000000003</c:v>
                </c:pt>
                <c:pt idx="5590">
                  <c:v>106.0001</c:v>
                </c:pt>
                <c:pt idx="5591">
                  <c:v>115.0001</c:v>
                </c:pt>
                <c:pt idx="5592">
                  <c:v>117.0001</c:v>
                </c:pt>
                <c:pt idx="5593">
                  <c:v>163.0001</c:v>
                </c:pt>
                <c:pt idx="5594">
                  <c:v>201.0001</c:v>
                </c:pt>
                <c:pt idx="5595">
                  <c:v>233.0001</c:v>
                </c:pt>
                <c:pt idx="5596">
                  <c:v>279.00009999999997</c:v>
                </c:pt>
                <c:pt idx="5597">
                  <c:v>394.00009999999997</c:v>
                </c:pt>
                <c:pt idx="5598">
                  <c:v>533.00009999999997</c:v>
                </c:pt>
                <c:pt idx="5599">
                  <c:v>993.00009999999997</c:v>
                </c:pt>
                <c:pt idx="5600">
                  <c:v>2708.0001000000002</c:v>
                </c:pt>
                <c:pt idx="5601">
                  <c:v>6692.0001000000002</c:v>
                </c:pt>
                <c:pt idx="5602">
                  <c:v>8152.0001000000002</c:v>
                </c:pt>
                <c:pt idx="5603">
                  <c:v>5918.0001000000002</c:v>
                </c:pt>
                <c:pt idx="5604">
                  <c:v>3056.0001000000002</c:v>
                </c:pt>
                <c:pt idx="5605">
                  <c:v>452.00009999999997</c:v>
                </c:pt>
                <c:pt idx="5606">
                  <c:v>100.0001</c:v>
                </c:pt>
                <c:pt idx="5607">
                  <c:v>33.000100000000003</c:v>
                </c:pt>
                <c:pt idx="5608">
                  <c:v>6.0000999999999998</c:v>
                </c:pt>
                <c:pt idx="5609">
                  <c:v>9.0000999999999998</c:v>
                </c:pt>
                <c:pt idx="5610">
                  <c:v>19.0001</c:v>
                </c:pt>
                <c:pt idx="5611">
                  <c:v>36.000100000000003</c:v>
                </c:pt>
                <c:pt idx="5612">
                  <c:v>8.0000999999999998</c:v>
                </c:pt>
                <c:pt idx="5613">
                  <c:v>3.0001000000000002</c:v>
                </c:pt>
                <c:pt idx="5614">
                  <c:v>2.0001000000000002</c:v>
                </c:pt>
                <c:pt idx="5615">
                  <c:v>7.0000999999999998</c:v>
                </c:pt>
                <c:pt idx="5616">
                  <c:v>4.0000999999999998</c:v>
                </c:pt>
                <c:pt idx="5617">
                  <c:v>5.0000999999999998</c:v>
                </c:pt>
                <c:pt idx="5618">
                  <c:v>6.0000999999999998</c:v>
                </c:pt>
                <c:pt idx="5619">
                  <c:v>5.0000999999999998</c:v>
                </c:pt>
                <c:pt idx="5620">
                  <c:v>6.0000999999999998</c:v>
                </c:pt>
                <c:pt idx="5621">
                  <c:v>1.0001</c:v>
                </c:pt>
                <c:pt idx="5622">
                  <c:v>4.0000999999999998</c:v>
                </c:pt>
                <c:pt idx="5623">
                  <c:v>2.0001000000000002</c:v>
                </c:pt>
                <c:pt idx="5624">
                  <c:v>4.0000999999999998</c:v>
                </c:pt>
                <c:pt idx="5625">
                  <c:v>2.0001000000000002</c:v>
                </c:pt>
                <c:pt idx="5626">
                  <c:v>3.0001000000000002</c:v>
                </c:pt>
                <c:pt idx="5627">
                  <c:v>7.0000999999999998</c:v>
                </c:pt>
                <c:pt idx="5628">
                  <c:v>5.0000999999999998</c:v>
                </c:pt>
                <c:pt idx="5629">
                  <c:v>6.0000999999999998</c:v>
                </c:pt>
                <c:pt idx="5630">
                  <c:v>4.0000999999999998</c:v>
                </c:pt>
                <c:pt idx="5631">
                  <c:v>4.0000999999999998</c:v>
                </c:pt>
                <c:pt idx="5632">
                  <c:v>6.0000999999999998</c:v>
                </c:pt>
                <c:pt idx="5633">
                  <c:v>3.0001000000000002</c:v>
                </c:pt>
                <c:pt idx="5634">
                  <c:v>2.0001000000000002</c:v>
                </c:pt>
                <c:pt idx="5635">
                  <c:v>4.0000999999999998</c:v>
                </c:pt>
                <c:pt idx="5636">
                  <c:v>4.0000999999999998</c:v>
                </c:pt>
                <c:pt idx="5637">
                  <c:v>7.0000999999999998</c:v>
                </c:pt>
                <c:pt idx="5638">
                  <c:v>3.0001000000000002</c:v>
                </c:pt>
                <c:pt idx="5639">
                  <c:v>3.0001000000000002</c:v>
                </c:pt>
                <c:pt idx="5640">
                  <c:v>6.0000999999999998</c:v>
                </c:pt>
                <c:pt idx="5641">
                  <c:v>6.0000999999999998</c:v>
                </c:pt>
                <c:pt idx="5642">
                  <c:v>2.0001000000000002</c:v>
                </c:pt>
                <c:pt idx="5643">
                  <c:v>8.0000999999999998</c:v>
                </c:pt>
                <c:pt idx="5644">
                  <c:v>6.0000999999999998</c:v>
                </c:pt>
                <c:pt idx="5645">
                  <c:v>3.0001000000000002</c:v>
                </c:pt>
                <c:pt idx="5646">
                  <c:v>2.0001000000000002</c:v>
                </c:pt>
                <c:pt idx="5647">
                  <c:v>9.0000999999999998</c:v>
                </c:pt>
                <c:pt idx="5648">
                  <c:v>7.0000999999999998</c:v>
                </c:pt>
                <c:pt idx="5649">
                  <c:v>14.0001</c:v>
                </c:pt>
                <c:pt idx="5650">
                  <c:v>10.0001</c:v>
                </c:pt>
                <c:pt idx="5651">
                  <c:v>14.0001</c:v>
                </c:pt>
                <c:pt idx="5652">
                  <c:v>8.0000999999999998</c:v>
                </c:pt>
                <c:pt idx="5653">
                  <c:v>8.0000999999999998</c:v>
                </c:pt>
                <c:pt idx="5654">
                  <c:v>11.0001</c:v>
                </c:pt>
                <c:pt idx="5655">
                  <c:v>12.0001</c:v>
                </c:pt>
                <c:pt idx="5656">
                  <c:v>12.0001</c:v>
                </c:pt>
                <c:pt idx="5657">
                  <c:v>21.0001</c:v>
                </c:pt>
                <c:pt idx="5658">
                  <c:v>19.0001</c:v>
                </c:pt>
                <c:pt idx="5659">
                  <c:v>20.0001</c:v>
                </c:pt>
                <c:pt idx="5660">
                  <c:v>28.0001</c:v>
                </c:pt>
                <c:pt idx="5661">
                  <c:v>30.0001</c:v>
                </c:pt>
                <c:pt idx="5662">
                  <c:v>32.000100000000003</c:v>
                </c:pt>
                <c:pt idx="5663">
                  <c:v>36.000100000000003</c:v>
                </c:pt>
                <c:pt idx="5664">
                  <c:v>77.000100000000003</c:v>
                </c:pt>
                <c:pt idx="5665">
                  <c:v>206.0001</c:v>
                </c:pt>
                <c:pt idx="5666">
                  <c:v>333.00009999999997</c:v>
                </c:pt>
                <c:pt idx="5667">
                  <c:v>625.00009999999997</c:v>
                </c:pt>
                <c:pt idx="5668">
                  <c:v>750.00009999999997</c:v>
                </c:pt>
                <c:pt idx="5669">
                  <c:v>617.00009999999997</c:v>
                </c:pt>
                <c:pt idx="5670">
                  <c:v>365.00009999999997</c:v>
                </c:pt>
                <c:pt idx="5671">
                  <c:v>105.0001</c:v>
                </c:pt>
                <c:pt idx="5672">
                  <c:v>14.0001</c:v>
                </c:pt>
                <c:pt idx="5673">
                  <c:v>11.0001</c:v>
                </c:pt>
                <c:pt idx="5674">
                  <c:v>7.0000999999999998</c:v>
                </c:pt>
                <c:pt idx="5675">
                  <c:v>57.000100000000003</c:v>
                </c:pt>
                <c:pt idx="5676">
                  <c:v>176.0001</c:v>
                </c:pt>
                <c:pt idx="5677">
                  <c:v>56.000100000000003</c:v>
                </c:pt>
                <c:pt idx="5678">
                  <c:v>3.0001000000000002</c:v>
                </c:pt>
                <c:pt idx="5679">
                  <c:v>4.0000999999999998</c:v>
                </c:pt>
                <c:pt idx="5680">
                  <c:v>4.0000999999999998</c:v>
                </c:pt>
                <c:pt idx="5681">
                  <c:v>3.0001000000000002</c:v>
                </c:pt>
                <c:pt idx="5682">
                  <c:v>3.0001000000000002</c:v>
                </c:pt>
                <c:pt idx="5683">
                  <c:v>8.0000999999999998</c:v>
                </c:pt>
                <c:pt idx="5684">
                  <c:v>4.0000999999999998</c:v>
                </c:pt>
                <c:pt idx="5685">
                  <c:v>3.0001000000000002</c:v>
                </c:pt>
                <c:pt idx="5686">
                  <c:v>3.0001000000000002</c:v>
                </c:pt>
                <c:pt idx="5687">
                  <c:v>3.0001000000000002</c:v>
                </c:pt>
                <c:pt idx="5688">
                  <c:v>4.0000999999999998</c:v>
                </c:pt>
                <c:pt idx="5689">
                  <c:v>1.0001</c:v>
                </c:pt>
                <c:pt idx="5690">
                  <c:v>1E-4</c:v>
                </c:pt>
                <c:pt idx="5691">
                  <c:v>3.0001000000000002</c:v>
                </c:pt>
                <c:pt idx="5692">
                  <c:v>5.0000999999999998</c:v>
                </c:pt>
                <c:pt idx="5693">
                  <c:v>3.0001000000000002</c:v>
                </c:pt>
                <c:pt idx="5694">
                  <c:v>3.0001000000000002</c:v>
                </c:pt>
                <c:pt idx="5695">
                  <c:v>2.0001000000000002</c:v>
                </c:pt>
                <c:pt idx="5696">
                  <c:v>2.0001000000000002</c:v>
                </c:pt>
                <c:pt idx="5697">
                  <c:v>1E-4</c:v>
                </c:pt>
                <c:pt idx="5698">
                  <c:v>2.0001000000000002</c:v>
                </c:pt>
                <c:pt idx="5699">
                  <c:v>3.0001000000000002</c:v>
                </c:pt>
                <c:pt idx="5700">
                  <c:v>9.0000999999999998</c:v>
                </c:pt>
                <c:pt idx="5701">
                  <c:v>2.0001000000000002</c:v>
                </c:pt>
                <c:pt idx="5702">
                  <c:v>2.0001000000000002</c:v>
                </c:pt>
                <c:pt idx="5703">
                  <c:v>3.0001000000000002</c:v>
                </c:pt>
                <c:pt idx="5704">
                  <c:v>2.0001000000000002</c:v>
                </c:pt>
                <c:pt idx="5705">
                  <c:v>4.0000999999999998</c:v>
                </c:pt>
                <c:pt idx="5706">
                  <c:v>4.0000999999999998</c:v>
                </c:pt>
                <c:pt idx="5707">
                  <c:v>4.0000999999999998</c:v>
                </c:pt>
                <c:pt idx="5708">
                  <c:v>3.0001000000000002</c:v>
                </c:pt>
                <c:pt idx="5709">
                  <c:v>3.0001000000000002</c:v>
                </c:pt>
                <c:pt idx="5710">
                  <c:v>1.0001</c:v>
                </c:pt>
                <c:pt idx="5711">
                  <c:v>1.0001</c:v>
                </c:pt>
                <c:pt idx="5712">
                  <c:v>2.0001000000000002</c:v>
                </c:pt>
                <c:pt idx="5713">
                  <c:v>4.0000999999999998</c:v>
                </c:pt>
                <c:pt idx="5714">
                  <c:v>2.0001000000000002</c:v>
                </c:pt>
                <c:pt idx="5715">
                  <c:v>1.0001</c:v>
                </c:pt>
                <c:pt idx="5716">
                  <c:v>3.0001000000000002</c:v>
                </c:pt>
                <c:pt idx="5717">
                  <c:v>2.0001000000000002</c:v>
                </c:pt>
                <c:pt idx="5718">
                  <c:v>7.0000999999999998</c:v>
                </c:pt>
                <c:pt idx="5719">
                  <c:v>2.0001000000000002</c:v>
                </c:pt>
                <c:pt idx="5720">
                  <c:v>2.0001000000000002</c:v>
                </c:pt>
                <c:pt idx="5721">
                  <c:v>1.0001</c:v>
                </c:pt>
                <c:pt idx="5722">
                  <c:v>2.0001000000000002</c:v>
                </c:pt>
                <c:pt idx="5723">
                  <c:v>4.0000999999999998</c:v>
                </c:pt>
                <c:pt idx="5724">
                  <c:v>3.0001000000000002</c:v>
                </c:pt>
                <c:pt idx="5725">
                  <c:v>3.0001000000000002</c:v>
                </c:pt>
                <c:pt idx="5726">
                  <c:v>2.0001000000000002</c:v>
                </c:pt>
                <c:pt idx="5727">
                  <c:v>4.0000999999999998</c:v>
                </c:pt>
                <c:pt idx="5728">
                  <c:v>4.0000999999999998</c:v>
                </c:pt>
                <c:pt idx="5729">
                  <c:v>32.000100000000003</c:v>
                </c:pt>
                <c:pt idx="5730">
                  <c:v>47.000100000000003</c:v>
                </c:pt>
                <c:pt idx="5731">
                  <c:v>42.000100000000003</c:v>
                </c:pt>
                <c:pt idx="5732">
                  <c:v>41.000100000000003</c:v>
                </c:pt>
                <c:pt idx="5733">
                  <c:v>13.0001</c:v>
                </c:pt>
                <c:pt idx="5734">
                  <c:v>10.0001</c:v>
                </c:pt>
                <c:pt idx="5735">
                  <c:v>6.0000999999999998</c:v>
                </c:pt>
                <c:pt idx="5736">
                  <c:v>2.0001000000000002</c:v>
                </c:pt>
                <c:pt idx="5737">
                  <c:v>3.0001000000000002</c:v>
                </c:pt>
                <c:pt idx="5738">
                  <c:v>6.0000999999999998</c:v>
                </c:pt>
                <c:pt idx="5739">
                  <c:v>39.000100000000003</c:v>
                </c:pt>
                <c:pt idx="5740">
                  <c:v>48.000100000000003</c:v>
                </c:pt>
                <c:pt idx="5741">
                  <c:v>10.0001</c:v>
                </c:pt>
                <c:pt idx="5742">
                  <c:v>3.0001000000000002</c:v>
                </c:pt>
                <c:pt idx="5743">
                  <c:v>2.0001000000000002</c:v>
                </c:pt>
                <c:pt idx="5744">
                  <c:v>1E-4</c:v>
                </c:pt>
                <c:pt idx="5745">
                  <c:v>1E-4</c:v>
                </c:pt>
                <c:pt idx="5746">
                  <c:v>4.0000999999999998</c:v>
                </c:pt>
                <c:pt idx="5747">
                  <c:v>1.0001</c:v>
                </c:pt>
                <c:pt idx="5748">
                  <c:v>2.0001000000000002</c:v>
                </c:pt>
                <c:pt idx="5749">
                  <c:v>1.0001</c:v>
                </c:pt>
                <c:pt idx="5750">
                  <c:v>4.0000999999999998</c:v>
                </c:pt>
                <c:pt idx="5751">
                  <c:v>1.0001</c:v>
                </c:pt>
                <c:pt idx="5752">
                  <c:v>1.0001</c:v>
                </c:pt>
                <c:pt idx="5753">
                  <c:v>2.0001000000000002</c:v>
                </c:pt>
                <c:pt idx="5754">
                  <c:v>1.0001</c:v>
                </c:pt>
                <c:pt idx="5755">
                  <c:v>3.0001000000000002</c:v>
                </c:pt>
                <c:pt idx="5756">
                  <c:v>4.0000999999999998</c:v>
                </c:pt>
                <c:pt idx="5757">
                  <c:v>1.0001</c:v>
                </c:pt>
                <c:pt idx="5758">
                  <c:v>3.0001000000000002</c:v>
                </c:pt>
                <c:pt idx="5759">
                  <c:v>2.0001000000000002</c:v>
                </c:pt>
                <c:pt idx="5760">
                  <c:v>1.0001</c:v>
                </c:pt>
                <c:pt idx="5761">
                  <c:v>1.0001</c:v>
                </c:pt>
                <c:pt idx="5762">
                  <c:v>1.0001</c:v>
                </c:pt>
                <c:pt idx="5763">
                  <c:v>1E-4</c:v>
                </c:pt>
                <c:pt idx="5764">
                  <c:v>1.0001</c:v>
                </c:pt>
                <c:pt idx="5765">
                  <c:v>1.0001</c:v>
                </c:pt>
                <c:pt idx="5766">
                  <c:v>1.0001</c:v>
                </c:pt>
                <c:pt idx="5767">
                  <c:v>3.0001000000000002</c:v>
                </c:pt>
                <c:pt idx="5768">
                  <c:v>1.0001</c:v>
                </c:pt>
                <c:pt idx="5769">
                  <c:v>4.0000999999999998</c:v>
                </c:pt>
                <c:pt idx="5770">
                  <c:v>1.0001</c:v>
                </c:pt>
                <c:pt idx="5771">
                  <c:v>1.0001</c:v>
                </c:pt>
                <c:pt idx="5772">
                  <c:v>3.0001000000000002</c:v>
                </c:pt>
                <c:pt idx="5773">
                  <c:v>1E-4</c:v>
                </c:pt>
                <c:pt idx="5774">
                  <c:v>1.0001</c:v>
                </c:pt>
                <c:pt idx="5775">
                  <c:v>1E-4</c:v>
                </c:pt>
                <c:pt idx="5776">
                  <c:v>2.0001000000000002</c:v>
                </c:pt>
                <c:pt idx="5777">
                  <c:v>3.0001000000000002</c:v>
                </c:pt>
                <c:pt idx="5778">
                  <c:v>2.0001000000000002</c:v>
                </c:pt>
                <c:pt idx="5779">
                  <c:v>2.0001000000000002</c:v>
                </c:pt>
                <c:pt idx="5780">
                  <c:v>1.0001</c:v>
                </c:pt>
                <c:pt idx="5781">
                  <c:v>1.0001</c:v>
                </c:pt>
                <c:pt idx="5782">
                  <c:v>1.0001</c:v>
                </c:pt>
                <c:pt idx="5783">
                  <c:v>1E-4</c:v>
                </c:pt>
                <c:pt idx="5784">
                  <c:v>1.0001</c:v>
                </c:pt>
                <c:pt idx="5785">
                  <c:v>1.0001</c:v>
                </c:pt>
                <c:pt idx="5786">
                  <c:v>1.0001</c:v>
                </c:pt>
                <c:pt idx="5787">
                  <c:v>1.0001</c:v>
                </c:pt>
                <c:pt idx="5788">
                  <c:v>3.0001000000000002</c:v>
                </c:pt>
                <c:pt idx="5789">
                  <c:v>2.0001000000000002</c:v>
                </c:pt>
                <c:pt idx="5790">
                  <c:v>1.0001</c:v>
                </c:pt>
                <c:pt idx="5791">
                  <c:v>2.0001000000000002</c:v>
                </c:pt>
                <c:pt idx="5792">
                  <c:v>1.0001</c:v>
                </c:pt>
                <c:pt idx="5793">
                  <c:v>3.0001000000000002</c:v>
                </c:pt>
                <c:pt idx="5794">
                  <c:v>7.0000999999999998</c:v>
                </c:pt>
                <c:pt idx="5795">
                  <c:v>14.0001</c:v>
                </c:pt>
                <c:pt idx="5796">
                  <c:v>18.0001</c:v>
                </c:pt>
                <c:pt idx="5797">
                  <c:v>9.0000999999999998</c:v>
                </c:pt>
                <c:pt idx="5798">
                  <c:v>5.0000999999999998</c:v>
                </c:pt>
                <c:pt idx="5799">
                  <c:v>3.0001000000000002</c:v>
                </c:pt>
                <c:pt idx="5800">
                  <c:v>2.0001000000000002</c:v>
                </c:pt>
                <c:pt idx="5801">
                  <c:v>5.0000999999999998</c:v>
                </c:pt>
                <c:pt idx="5802">
                  <c:v>2.0001000000000002</c:v>
                </c:pt>
                <c:pt idx="5803">
                  <c:v>1.0001</c:v>
                </c:pt>
                <c:pt idx="5804">
                  <c:v>3.0001000000000002</c:v>
                </c:pt>
                <c:pt idx="5805">
                  <c:v>1.0001</c:v>
                </c:pt>
                <c:pt idx="5806">
                  <c:v>1E-4</c:v>
                </c:pt>
                <c:pt idx="5807">
                  <c:v>1.0001</c:v>
                </c:pt>
                <c:pt idx="5808">
                  <c:v>1.0001</c:v>
                </c:pt>
                <c:pt idx="5809">
                  <c:v>1.0001</c:v>
                </c:pt>
                <c:pt idx="5810">
                  <c:v>1E-4</c:v>
                </c:pt>
                <c:pt idx="5811">
                  <c:v>1.0001</c:v>
                </c:pt>
                <c:pt idx="5812">
                  <c:v>1.0001</c:v>
                </c:pt>
                <c:pt idx="5813">
                  <c:v>1.0001</c:v>
                </c:pt>
                <c:pt idx="5814">
                  <c:v>1E-4</c:v>
                </c:pt>
                <c:pt idx="5815">
                  <c:v>1E-4</c:v>
                </c:pt>
                <c:pt idx="5816">
                  <c:v>1.0001</c:v>
                </c:pt>
                <c:pt idx="5817">
                  <c:v>1.0001</c:v>
                </c:pt>
                <c:pt idx="5818">
                  <c:v>1E-4</c:v>
                </c:pt>
                <c:pt idx="5819">
                  <c:v>1E-4</c:v>
                </c:pt>
                <c:pt idx="5820">
                  <c:v>1.0001</c:v>
                </c:pt>
                <c:pt idx="5821">
                  <c:v>1E-4</c:v>
                </c:pt>
                <c:pt idx="5822">
                  <c:v>1.0001</c:v>
                </c:pt>
                <c:pt idx="5823">
                  <c:v>1.0001</c:v>
                </c:pt>
                <c:pt idx="5824">
                  <c:v>1E-4</c:v>
                </c:pt>
                <c:pt idx="5825">
                  <c:v>1E-4</c:v>
                </c:pt>
                <c:pt idx="5826">
                  <c:v>1E-4</c:v>
                </c:pt>
                <c:pt idx="5827">
                  <c:v>1.0001</c:v>
                </c:pt>
                <c:pt idx="5828">
                  <c:v>1.0001</c:v>
                </c:pt>
                <c:pt idx="5829">
                  <c:v>1.0001</c:v>
                </c:pt>
                <c:pt idx="5830">
                  <c:v>3.0001000000000002</c:v>
                </c:pt>
                <c:pt idx="5831">
                  <c:v>1.0001</c:v>
                </c:pt>
                <c:pt idx="5832">
                  <c:v>1.0001</c:v>
                </c:pt>
                <c:pt idx="5833">
                  <c:v>1E-4</c:v>
                </c:pt>
                <c:pt idx="5834">
                  <c:v>1.0001</c:v>
                </c:pt>
                <c:pt idx="5835">
                  <c:v>2.0001000000000002</c:v>
                </c:pt>
                <c:pt idx="5836">
                  <c:v>1.0001</c:v>
                </c:pt>
                <c:pt idx="5837">
                  <c:v>1.0001</c:v>
                </c:pt>
                <c:pt idx="5838">
                  <c:v>1.0001</c:v>
                </c:pt>
                <c:pt idx="5839">
                  <c:v>1.0001</c:v>
                </c:pt>
                <c:pt idx="5840">
                  <c:v>1.0001</c:v>
                </c:pt>
                <c:pt idx="5841">
                  <c:v>1.0001</c:v>
                </c:pt>
                <c:pt idx="5842">
                  <c:v>1.0001</c:v>
                </c:pt>
                <c:pt idx="5843">
                  <c:v>1.0001</c:v>
                </c:pt>
                <c:pt idx="5844">
                  <c:v>2.0001000000000002</c:v>
                </c:pt>
                <c:pt idx="5845">
                  <c:v>1.0001</c:v>
                </c:pt>
                <c:pt idx="5846">
                  <c:v>1.0001</c:v>
                </c:pt>
                <c:pt idx="5847">
                  <c:v>1.0001</c:v>
                </c:pt>
                <c:pt idx="5848">
                  <c:v>1E-4</c:v>
                </c:pt>
                <c:pt idx="5849">
                  <c:v>1.0001</c:v>
                </c:pt>
                <c:pt idx="5850">
                  <c:v>1E-4</c:v>
                </c:pt>
                <c:pt idx="5851">
                  <c:v>1.0001</c:v>
                </c:pt>
                <c:pt idx="5852">
                  <c:v>1.0001</c:v>
                </c:pt>
                <c:pt idx="5853">
                  <c:v>1E-4</c:v>
                </c:pt>
                <c:pt idx="5854">
                  <c:v>3.0001000000000002</c:v>
                </c:pt>
                <c:pt idx="5855">
                  <c:v>2.0001000000000002</c:v>
                </c:pt>
                <c:pt idx="5856">
                  <c:v>6.0000999999999998</c:v>
                </c:pt>
                <c:pt idx="5857">
                  <c:v>7.0000999999999998</c:v>
                </c:pt>
                <c:pt idx="5858">
                  <c:v>17.0001</c:v>
                </c:pt>
                <c:pt idx="5859">
                  <c:v>15.0001</c:v>
                </c:pt>
                <c:pt idx="5860">
                  <c:v>14.0001</c:v>
                </c:pt>
                <c:pt idx="5861">
                  <c:v>6.0000999999999998</c:v>
                </c:pt>
                <c:pt idx="5862">
                  <c:v>6.0000999999999998</c:v>
                </c:pt>
                <c:pt idx="5863">
                  <c:v>3.0001000000000002</c:v>
                </c:pt>
                <c:pt idx="5864">
                  <c:v>2.0001000000000002</c:v>
                </c:pt>
                <c:pt idx="5865">
                  <c:v>1.0001</c:v>
                </c:pt>
                <c:pt idx="5866">
                  <c:v>1.0001</c:v>
                </c:pt>
                <c:pt idx="5867">
                  <c:v>1.0001</c:v>
                </c:pt>
                <c:pt idx="5868">
                  <c:v>2.0001000000000002</c:v>
                </c:pt>
                <c:pt idx="5869">
                  <c:v>1E-4</c:v>
                </c:pt>
                <c:pt idx="5870">
                  <c:v>1.0001</c:v>
                </c:pt>
                <c:pt idx="5871">
                  <c:v>1E-4</c:v>
                </c:pt>
                <c:pt idx="5872">
                  <c:v>1.0001</c:v>
                </c:pt>
                <c:pt idx="5873">
                  <c:v>1.0001</c:v>
                </c:pt>
                <c:pt idx="5874">
                  <c:v>1E-4</c:v>
                </c:pt>
                <c:pt idx="5875">
                  <c:v>1.0001</c:v>
                </c:pt>
                <c:pt idx="5876">
                  <c:v>1.0001</c:v>
                </c:pt>
                <c:pt idx="5877">
                  <c:v>1E-4</c:v>
                </c:pt>
                <c:pt idx="5878">
                  <c:v>1E-4</c:v>
                </c:pt>
                <c:pt idx="5879">
                  <c:v>2.0001000000000002</c:v>
                </c:pt>
                <c:pt idx="5880">
                  <c:v>1E-4</c:v>
                </c:pt>
                <c:pt idx="5881">
                  <c:v>1E-4</c:v>
                </c:pt>
                <c:pt idx="5882">
                  <c:v>1.0001</c:v>
                </c:pt>
                <c:pt idx="5883">
                  <c:v>1.0001</c:v>
                </c:pt>
                <c:pt idx="5884">
                  <c:v>1E-4</c:v>
                </c:pt>
                <c:pt idx="5885">
                  <c:v>1E-4</c:v>
                </c:pt>
                <c:pt idx="5886">
                  <c:v>1E-4</c:v>
                </c:pt>
                <c:pt idx="5887">
                  <c:v>1.0001</c:v>
                </c:pt>
                <c:pt idx="5888">
                  <c:v>1E-4</c:v>
                </c:pt>
                <c:pt idx="5889">
                  <c:v>1E-4</c:v>
                </c:pt>
                <c:pt idx="5890">
                  <c:v>1E-4</c:v>
                </c:pt>
                <c:pt idx="5891">
                  <c:v>1E-4</c:v>
                </c:pt>
                <c:pt idx="5892">
                  <c:v>1E-4</c:v>
                </c:pt>
                <c:pt idx="5893">
                  <c:v>1.0001</c:v>
                </c:pt>
                <c:pt idx="5894">
                  <c:v>1.0001</c:v>
                </c:pt>
                <c:pt idx="5895">
                  <c:v>2.0001000000000002</c:v>
                </c:pt>
                <c:pt idx="5896">
                  <c:v>1.0001</c:v>
                </c:pt>
                <c:pt idx="5897">
                  <c:v>1E-4</c:v>
                </c:pt>
                <c:pt idx="5898">
                  <c:v>3.0001000000000002</c:v>
                </c:pt>
                <c:pt idx="5899">
                  <c:v>1E-4</c:v>
                </c:pt>
                <c:pt idx="5900">
                  <c:v>1E-4</c:v>
                </c:pt>
                <c:pt idx="5901">
                  <c:v>1E-4</c:v>
                </c:pt>
                <c:pt idx="5902">
                  <c:v>1.0001</c:v>
                </c:pt>
                <c:pt idx="5903">
                  <c:v>1.0001</c:v>
                </c:pt>
                <c:pt idx="5904">
                  <c:v>1E-4</c:v>
                </c:pt>
                <c:pt idx="5905">
                  <c:v>2.0001000000000002</c:v>
                </c:pt>
                <c:pt idx="5906">
                  <c:v>1.0001</c:v>
                </c:pt>
                <c:pt idx="5907">
                  <c:v>2.0001000000000002</c:v>
                </c:pt>
                <c:pt idx="5908">
                  <c:v>1E-4</c:v>
                </c:pt>
                <c:pt idx="5909">
                  <c:v>1.0001</c:v>
                </c:pt>
                <c:pt idx="5910">
                  <c:v>2.0001000000000002</c:v>
                </c:pt>
                <c:pt idx="5911">
                  <c:v>2.0001000000000002</c:v>
                </c:pt>
                <c:pt idx="5912">
                  <c:v>2.0001000000000002</c:v>
                </c:pt>
                <c:pt idx="5913">
                  <c:v>2.0001000000000002</c:v>
                </c:pt>
                <c:pt idx="5914">
                  <c:v>2.0001000000000002</c:v>
                </c:pt>
                <c:pt idx="5915">
                  <c:v>1.0001</c:v>
                </c:pt>
                <c:pt idx="5916">
                  <c:v>1E-4</c:v>
                </c:pt>
                <c:pt idx="5917">
                  <c:v>6.0000999999999998</c:v>
                </c:pt>
                <c:pt idx="5918">
                  <c:v>8.0000999999999998</c:v>
                </c:pt>
                <c:pt idx="5919">
                  <c:v>10.0001</c:v>
                </c:pt>
                <c:pt idx="5920">
                  <c:v>36.000100000000003</c:v>
                </c:pt>
                <c:pt idx="5921">
                  <c:v>37.000100000000003</c:v>
                </c:pt>
                <c:pt idx="5922">
                  <c:v>54.000100000000003</c:v>
                </c:pt>
                <c:pt idx="5923">
                  <c:v>42.000100000000003</c:v>
                </c:pt>
                <c:pt idx="5924">
                  <c:v>26.0001</c:v>
                </c:pt>
                <c:pt idx="5925">
                  <c:v>9.0000999999999998</c:v>
                </c:pt>
                <c:pt idx="5926">
                  <c:v>3.0001000000000002</c:v>
                </c:pt>
                <c:pt idx="5927">
                  <c:v>3.0001000000000002</c:v>
                </c:pt>
                <c:pt idx="5928">
                  <c:v>1.0001</c:v>
                </c:pt>
                <c:pt idx="5929">
                  <c:v>1.0001</c:v>
                </c:pt>
                <c:pt idx="5930">
                  <c:v>1E-4</c:v>
                </c:pt>
                <c:pt idx="5931">
                  <c:v>2.0001000000000002</c:v>
                </c:pt>
                <c:pt idx="5932">
                  <c:v>1.0001</c:v>
                </c:pt>
                <c:pt idx="5933">
                  <c:v>1E-4</c:v>
                </c:pt>
                <c:pt idx="5934">
                  <c:v>1E-4</c:v>
                </c:pt>
                <c:pt idx="5935">
                  <c:v>2.0001000000000002</c:v>
                </c:pt>
                <c:pt idx="5936">
                  <c:v>1E-4</c:v>
                </c:pt>
                <c:pt idx="5937">
                  <c:v>1E-4</c:v>
                </c:pt>
                <c:pt idx="5938">
                  <c:v>1.0001</c:v>
                </c:pt>
                <c:pt idx="5939">
                  <c:v>3.0001000000000002</c:v>
                </c:pt>
                <c:pt idx="5940">
                  <c:v>1.0001</c:v>
                </c:pt>
                <c:pt idx="5941">
                  <c:v>1.0001</c:v>
                </c:pt>
                <c:pt idx="5942">
                  <c:v>1.0001</c:v>
                </c:pt>
                <c:pt idx="5943">
                  <c:v>1E-4</c:v>
                </c:pt>
                <c:pt idx="5944">
                  <c:v>1E-4</c:v>
                </c:pt>
                <c:pt idx="5945">
                  <c:v>1.0001</c:v>
                </c:pt>
                <c:pt idx="5946">
                  <c:v>1.0001</c:v>
                </c:pt>
                <c:pt idx="5947">
                  <c:v>1.0001</c:v>
                </c:pt>
                <c:pt idx="5948">
                  <c:v>2.0001000000000002</c:v>
                </c:pt>
                <c:pt idx="5949">
                  <c:v>1.0001</c:v>
                </c:pt>
                <c:pt idx="5950">
                  <c:v>1E-4</c:v>
                </c:pt>
                <c:pt idx="5951">
                  <c:v>1E-4</c:v>
                </c:pt>
                <c:pt idx="5952">
                  <c:v>2.0001000000000002</c:v>
                </c:pt>
                <c:pt idx="5953">
                  <c:v>1E-4</c:v>
                </c:pt>
                <c:pt idx="5954">
                  <c:v>1E-4</c:v>
                </c:pt>
                <c:pt idx="5955">
                  <c:v>1E-4</c:v>
                </c:pt>
                <c:pt idx="5956">
                  <c:v>1.0001</c:v>
                </c:pt>
                <c:pt idx="5957">
                  <c:v>1E-4</c:v>
                </c:pt>
                <c:pt idx="5958">
                  <c:v>2.0001000000000002</c:v>
                </c:pt>
                <c:pt idx="5959">
                  <c:v>1E-4</c:v>
                </c:pt>
                <c:pt idx="5960">
                  <c:v>2.0001000000000002</c:v>
                </c:pt>
                <c:pt idx="5961">
                  <c:v>1E-4</c:v>
                </c:pt>
                <c:pt idx="5962">
                  <c:v>1E-4</c:v>
                </c:pt>
                <c:pt idx="5963">
                  <c:v>1E-4</c:v>
                </c:pt>
                <c:pt idx="5964">
                  <c:v>1E-4</c:v>
                </c:pt>
                <c:pt idx="5965">
                  <c:v>1E-4</c:v>
                </c:pt>
                <c:pt idx="5966">
                  <c:v>1.0001</c:v>
                </c:pt>
                <c:pt idx="5967">
                  <c:v>1E-4</c:v>
                </c:pt>
                <c:pt idx="5968">
                  <c:v>1E-4</c:v>
                </c:pt>
                <c:pt idx="5969">
                  <c:v>1.0001</c:v>
                </c:pt>
                <c:pt idx="5970">
                  <c:v>1E-4</c:v>
                </c:pt>
                <c:pt idx="5971">
                  <c:v>2.0001000000000002</c:v>
                </c:pt>
                <c:pt idx="5972">
                  <c:v>1.0001</c:v>
                </c:pt>
                <c:pt idx="5973">
                  <c:v>1E-4</c:v>
                </c:pt>
                <c:pt idx="5974">
                  <c:v>1.0001</c:v>
                </c:pt>
                <c:pt idx="5975">
                  <c:v>1E-4</c:v>
                </c:pt>
                <c:pt idx="5976">
                  <c:v>1E-4</c:v>
                </c:pt>
                <c:pt idx="5977">
                  <c:v>1.0001</c:v>
                </c:pt>
                <c:pt idx="5978">
                  <c:v>1E-4</c:v>
                </c:pt>
                <c:pt idx="5979">
                  <c:v>1E-4</c:v>
                </c:pt>
                <c:pt idx="5980">
                  <c:v>2.0001000000000002</c:v>
                </c:pt>
                <c:pt idx="5981">
                  <c:v>7.0000999999999998</c:v>
                </c:pt>
                <c:pt idx="5982">
                  <c:v>16.0001</c:v>
                </c:pt>
                <c:pt idx="5983">
                  <c:v>11.0001</c:v>
                </c:pt>
                <c:pt idx="5984">
                  <c:v>16.0001</c:v>
                </c:pt>
                <c:pt idx="5985">
                  <c:v>12.0001</c:v>
                </c:pt>
                <c:pt idx="5986">
                  <c:v>8.0000999999999998</c:v>
                </c:pt>
                <c:pt idx="5987">
                  <c:v>7.0000999999999998</c:v>
                </c:pt>
                <c:pt idx="5988">
                  <c:v>3.0001000000000002</c:v>
                </c:pt>
                <c:pt idx="5989">
                  <c:v>1.0001</c:v>
                </c:pt>
                <c:pt idx="5990">
                  <c:v>1E-4</c:v>
                </c:pt>
                <c:pt idx="5991">
                  <c:v>1.0001</c:v>
                </c:pt>
                <c:pt idx="5992">
                  <c:v>1E-4</c:v>
                </c:pt>
                <c:pt idx="5993">
                  <c:v>1E-4</c:v>
                </c:pt>
                <c:pt idx="5994">
                  <c:v>2.0001000000000002</c:v>
                </c:pt>
                <c:pt idx="5995">
                  <c:v>1E-4</c:v>
                </c:pt>
                <c:pt idx="5996">
                  <c:v>1E-4</c:v>
                </c:pt>
                <c:pt idx="5997">
                  <c:v>1E-4</c:v>
                </c:pt>
                <c:pt idx="5998">
                  <c:v>1.0001</c:v>
                </c:pt>
                <c:pt idx="5999">
                  <c:v>1.0001</c:v>
                </c:pt>
                <c:pt idx="6000">
                  <c:v>1E-4</c:v>
                </c:pt>
                <c:pt idx="6001">
                  <c:v>1E-4</c:v>
                </c:pt>
                <c:pt idx="6002">
                  <c:v>1.0001</c:v>
                </c:pt>
                <c:pt idx="6003">
                  <c:v>1E-4</c:v>
                </c:pt>
                <c:pt idx="6004">
                  <c:v>1.0001</c:v>
                </c:pt>
                <c:pt idx="6005">
                  <c:v>1.0001</c:v>
                </c:pt>
                <c:pt idx="6006">
                  <c:v>1E-4</c:v>
                </c:pt>
                <c:pt idx="6007">
                  <c:v>1.0001</c:v>
                </c:pt>
                <c:pt idx="6008">
                  <c:v>1E-4</c:v>
                </c:pt>
                <c:pt idx="6009">
                  <c:v>1E-4</c:v>
                </c:pt>
                <c:pt idx="6010">
                  <c:v>1E-4</c:v>
                </c:pt>
                <c:pt idx="6011">
                  <c:v>1.0001</c:v>
                </c:pt>
                <c:pt idx="6012">
                  <c:v>1.0001</c:v>
                </c:pt>
                <c:pt idx="6013">
                  <c:v>1.0001</c:v>
                </c:pt>
                <c:pt idx="6014">
                  <c:v>1E-4</c:v>
                </c:pt>
                <c:pt idx="6015">
                  <c:v>1E-4</c:v>
                </c:pt>
                <c:pt idx="6016">
                  <c:v>1.0001</c:v>
                </c:pt>
                <c:pt idx="6017">
                  <c:v>1.0001</c:v>
                </c:pt>
                <c:pt idx="6018">
                  <c:v>1E-4</c:v>
                </c:pt>
                <c:pt idx="6019">
                  <c:v>1E-4</c:v>
                </c:pt>
                <c:pt idx="6020">
                  <c:v>1.0001</c:v>
                </c:pt>
                <c:pt idx="6021">
                  <c:v>1.0001</c:v>
                </c:pt>
                <c:pt idx="6022">
                  <c:v>1E-4</c:v>
                </c:pt>
                <c:pt idx="6023">
                  <c:v>1E-4</c:v>
                </c:pt>
                <c:pt idx="6024">
                  <c:v>1E-4</c:v>
                </c:pt>
                <c:pt idx="6025">
                  <c:v>1.0001</c:v>
                </c:pt>
                <c:pt idx="6026">
                  <c:v>1E-4</c:v>
                </c:pt>
                <c:pt idx="6027">
                  <c:v>1.0001</c:v>
                </c:pt>
                <c:pt idx="6028">
                  <c:v>1.0001</c:v>
                </c:pt>
                <c:pt idx="6029">
                  <c:v>1.0001</c:v>
                </c:pt>
                <c:pt idx="6030">
                  <c:v>1E-4</c:v>
                </c:pt>
                <c:pt idx="6031">
                  <c:v>1.0001</c:v>
                </c:pt>
                <c:pt idx="6032">
                  <c:v>1E-4</c:v>
                </c:pt>
                <c:pt idx="6033">
                  <c:v>1.0001</c:v>
                </c:pt>
                <c:pt idx="6034">
                  <c:v>1.0001</c:v>
                </c:pt>
                <c:pt idx="6035">
                  <c:v>1E-4</c:v>
                </c:pt>
                <c:pt idx="6036">
                  <c:v>1E-4</c:v>
                </c:pt>
                <c:pt idx="6037">
                  <c:v>1.0001</c:v>
                </c:pt>
                <c:pt idx="6038">
                  <c:v>1E-4</c:v>
                </c:pt>
                <c:pt idx="6039">
                  <c:v>1E-4</c:v>
                </c:pt>
                <c:pt idx="6040">
                  <c:v>5.0000999999999998</c:v>
                </c:pt>
                <c:pt idx="6041">
                  <c:v>6.0000999999999998</c:v>
                </c:pt>
                <c:pt idx="6042">
                  <c:v>13.0001</c:v>
                </c:pt>
                <c:pt idx="6043">
                  <c:v>16.0001</c:v>
                </c:pt>
                <c:pt idx="6044">
                  <c:v>14.0001</c:v>
                </c:pt>
                <c:pt idx="6045">
                  <c:v>10.0001</c:v>
                </c:pt>
                <c:pt idx="6046">
                  <c:v>10.0001</c:v>
                </c:pt>
                <c:pt idx="6047">
                  <c:v>6.0000999999999998</c:v>
                </c:pt>
                <c:pt idx="6048">
                  <c:v>14.0001</c:v>
                </c:pt>
                <c:pt idx="6049">
                  <c:v>15.0001</c:v>
                </c:pt>
                <c:pt idx="6050">
                  <c:v>5.0000999999999998</c:v>
                </c:pt>
                <c:pt idx="6051">
                  <c:v>1.0001</c:v>
                </c:pt>
                <c:pt idx="6052">
                  <c:v>2.0001000000000002</c:v>
                </c:pt>
                <c:pt idx="6053">
                  <c:v>1.0001</c:v>
                </c:pt>
                <c:pt idx="6054">
                  <c:v>1.0001</c:v>
                </c:pt>
                <c:pt idx="6055">
                  <c:v>1.0001</c:v>
                </c:pt>
                <c:pt idx="6056">
                  <c:v>1.0001</c:v>
                </c:pt>
                <c:pt idx="6057">
                  <c:v>1.0001</c:v>
                </c:pt>
                <c:pt idx="6058">
                  <c:v>1E-4</c:v>
                </c:pt>
                <c:pt idx="6059">
                  <c:v>1E-4</c:v>
                </c:pt>
                <c:pt idx="6060">
                  <c:v>2.0001000000000002</c:v>
                </c:pt>
                <c:pt idx="6061">
                  <c:v>1E-4</c:v>
                </c:pt>
                <c:pt idx="6062">
                  <c:v>1E-4</c:v>
                </c:pt>
                <c:pt idx="6063">
                  <c:v>1E-4</c:v>
                </c:pt>
                <c:pt idx="6064">
                  <c:v>1.0001</c:v>
                </c:pt>
                <c:pt idx="6065">
                  <c:v>1E-4</c:v>
                </c:pt>
                <c:pt idx="6066">
                  <c:v>1.0001</c:v>
                </c:pt>
                <c:pt idx="6067">
                  <c:v>1E-4</c:v>
                </c:pt>
                <c:pt idx="6068">
                  <c:v>1E-4</c:v>
                </c:pt>
                <c:pt idx="6069">
                  <c:v>2.0001000000000002</c:v>
                </c:pt>
                <c:pt idx="6070">
                  <c:v>1E-4</c:v>
                </c:pt>
                <c:pt idx="6071">
                  <c:v>1.0001</c:v>
                </c:pt>
                <c:pt idx="6072">
                  <c:v>1.0001</c:v>
                </c:pt>
                <c:pt idx="6073">
                  <c:v>1E-4</c:v>
                </c:pt>
                <c:pt idx="6074">
                  <c:v>1E-4</c:v>
                </c:pt>
                <c:pt idx="6075">
                  <c:v>1E-4</c:v>
                </c:pt>
                <c:pt idx="6076">
                  <c:v>1E-4</c:v>
                </c:pt>
                <c:pt idx="6077">
                  <c:v>1E-4</c:v>
                </c:pt>
                <c:pt idx="6078">
                  <c:v>1.0001</c:v>
                </c:pt>
                <c:pt idx="6079">
                  <c:v>1.0001</c:v>
                </c:pt>
                <c:pt idx="6080">
                  <c:v>1.0001</c:v>
                </c:pt>
                <c:pt idx="6081">
                  <c:v>3.0001000000000002</c:v>
                </c:pt>
                <c:pt idx="6082">
                  <c:v>1E-4</c:v>
                </c:pt>
                <c:pt idx="6083">
                  <c:v>1E-4</c:v>
                </c:pt>
                <c:pt idx="6084">
                  <c:v>2.0001000000000002</c:v>
                </c:pt>
                <c:pt idx="6085">
                  <c:v>1.0001</c:v>
                </c:pt>
                <c:pt idx="6086">
                  <c:v>1.0001</c:v>
                </c:pt>
                <c:pt idx="6087">
                  <c:v>1E-4</c:v>
                </c:pt>
                <c:pt idx="6088">
                  <c:v>2.0001000000000002</c:v>
                </c:pt>
                <c:pt idx="6089">
                  <c:v>3.0001000000000002</c:v>
                </c:pt>
                <c:pt idx="6090">
                  <c:v>1E-4</c:v>
                </c:pt>
                <c:pt idx="6091">
                  <c:v>1.0001</c:v>
                </c:pt>
                <c:pt idx="6092">
                  <c:v>1E-4</c:v>
                </c:pt>
                <c:pt idx="6093">
                  <c:v>1E-4</c:v>
                </c:pt>
                <c:pt idx="6094">
                  <c:v>1E-4</c:v>
                </c:pt>
                <c:pt idx="6095">
                  <c:v>2.0001000000000002</c:v>
                </c:pt>
                <c:pt idx="6096">
                  <c:v>1E-4</c:v>
                </c:pt>
                <c:pt idx="6097">
                  <c:v>1.0001</c:v>
                </c:pt>
                <c:pt idx="6098">
                  <c:v>1.0001</c:v>
                </c:pt>
                <c:pt idx="6099">
                  <c:v>1.0001</c:v>
                </c:pt>
                <c:pt idx="6100">
                  <c:v>3.0001000000000002</c:v>
                </c:pt>
                <c:pt idx="6101">
                  <c:v>10.0001</c:v>
                </c:pt>
                <c:pt idx="6102">
                  <c:v>26.0001</c:v>
                </c:pt>
                <c:pt idx="6103">
                  <c:v>77.000100000000003</c:v>
                </c:pt>
                <c:pt idx="6104">
                  <c:v>80.000100000000003</c:v>
                </c:pt>
                <c:pt idx="6105">
                  <c:v>70.000100000000003</c:v>
                </c:pt>
                <c:pt idx="6106">
                  <c:v>38.000100000000003</c:v>
                </c:pt>
                <c:pt idx="6107">
                  <c:v>7.0000999999999998</c:v>
                </c:pt>
                <c:pt idx="6108">
                  <c:v>1E-4</c:v>
                </c:pt>
                <c:pt idx="6109">
                  <c:v>2.0001000000000002</c:v>
                </c:pt>
                <c:pt idx="6110">
                  <c:v>4.0000999999999998</c:v>
                </c:pt>
                <c:pt idx="6111">
                  <c:v>2.0001000000000002</c:v>
                </c:pt>
                <c:pt idx="6112">
                  <c:v>1E-4</c:v>
                </c:pt>
                <c:pt idx="6113">
                  <c:v>1E-4</c:v>
                </c:pt>
                <c:pt idx="6114">
                  <c:v>1E-4</c:v>
                </c:pt>
                <c:pt idx="6115">
                  <c:v>1E-4</c:v>
                </c:pt>
                <c:pt idx="6116">
                  <c:v>1.0001</c:v>
                </c:pt>
                <c:pt idx="6117">
                  <c:v>1E-4</c:v>
                </c:pt>
                <c:pt idx="6118">
                  <c:v>2.0001000000000002</c:v>
                </c:pt>
                <c:pt idx="6119">
                  <c:v>1.0001</c:v>
                </c:pt>
                <c:pt idx="6120">
                  <c:v>1.0001</c:v>
                </c:pt>
                <c:pt idx="6121">
                  <c:v>1E-4</c:v>
                </c:pt>
                <c:pt idx="6122">
                  <c:v>1E-4</c:v>
                </c:pt>
                <c:pt idx="6123">
                  <c:v>1E-4</c:v>
                </c:pt>
                <c:pt idx="6124">
                  <c:v>1E-4</c:v>
                </c:pt>
                <c:pt idx="6125">
                  <c:v>1.0001</c:v>
                </c:pt>
                <c:pt idx="6126">
                  <c:v>1E-4</c:v>
                </c:pt>
                <c:pt idx="6127">
                  <c:v>1E-4</c:v>
                </c:pt>
                <c:pt idx="6128">
                  <c:v>1E-4</c:v>
                </c:pt>
                <c:pt idx="6129">
                  <c:v>1.0001</c:v>
                </c:pt>
                <c:pt idx="6130">
                  <c:v>1.0001</c:v>
                </c:pt>
                <c:pt idx="6131">
                  <c:v>1.0001</c:v>
                </c:pt>
                <c:pt idx="6132">
                  <c:v>1E-4</c:v>
                </c:pt>
                <c:pt idx="6133">
                  <c:v>1E-4</c:v>
                </c:pt>
                <c:pt idx="6134">
                  <c:v>1E-4</c:v>
                </c:pt>
                <c:pt idx="6135">
                  <c:v>1E-4</c:v>
                </c:pt>
                <c:pt idx="6136">
                  <c:v>1.0001</c:v>
                </c:pt>
                <c:pt idx="6137">
                  <c:v>1E-4</c:v>
                </c:pt>
                <c:pt idx="6138">
                  <c:v>1E-4</c:v>
                </c:pt>
                <c:pt idx="6139">
                  <c:v>1E-4</c:v>
                </c:pt>
                <c:pt idx="6140">
                  <c:v>1.0001</c:v>
                </c:pt>
                <c:pt idx="6141">
                  <c:v>1E-4</c:v>
                </c:pt>
                <c:pt idx="6142">
                  <c:v>2.0001000000000002</c:v>
                </c:pt>
                <c:pt idx="6143">
                  <c:v>2.0001000000000002</c:v>
                </c:pt>
                <c:pt idx="6144">
                  <c:v>1.0001</c:v>
                </c:pt>
                <c:pt idx="6145">
                  <c:v>1.0001</c:v>
                </c:pt>
                <c:pt idx="6146">
                  <c:v>1E-4</c:v>
                </c:pt>
                <c:pt idx="6147">
                  <c:v>1E-4</c:v>
                </c:pt>
                <c:pt idx="6148">
                  <c:v>1E-4</c:v>
                </c:pt>
                <c:pt idx="6149">
                  <c:v>1E-4</c:v>
                </c:pt>
                <c:pt idx="6150">
                  <c:v>1.0001</c:v>
                </c:pt>
                <c:pt idx="6151">
                  <c:v>1.0001</c:v>
                </c:pt>
                <c:pt idx="6152">
                  <c:v>1E-4</c:v>
                </c:pt>
                <c:pt idx="6153">
                  <c:v>1.0001</c:v>
                </c:pt>
                <c:pt idx="6154">
                  <c:v>1.0001</c:v>
                </c:pt>
                <c:pt idx="6155">
                  <c:v>1E-4</c:v>
                </c:pt>
                <c:pt idx="6156">
                  <c:v>1.0001</c:v>
                </c:pt>
                <c:pt idx="6157">
                  <c:v>1.0001</c:v>
                </c:pt>
                <c:pt idx="6158">
                  <c:v>2.0001000000000002</c:v>
                </c:pt>
                <c:pt idx="6159">
                  <c:v>1.0001</c:v>
                </c:pt>
                <c:pt idx="6160">
                  <c:v>1.0001</c:v>
                </c:pt>
                <c:pt idx="6161">
                  <c:v>5.0000999999999998</c:v>
                </c:pt>
                <c:pt idx="6162">
                  <c:v>4.0000999999999998</c:v>
                </c:pt>
                <c:pt idx="6163">
                  <c:v>14.0001</c:v>
                </c:pt>
                <c:pt idx="6164">
                  <c:v>22.0001</c:v>
                </c:pt>
                <c:pt idx="6165">
                  <c:v>28.0001</c:v>
                </c:pt>
                <c:pt idx="6166">
                  <c:v>11.0001</c:v>
                </c:pt>
                <c:pt idx="6167">
                  <c:v>14.0001</c:v>
                </c:pt>
                <c:pt idx="6168">
                  <c:v>12.0001</c:v>
                </c:pt>
                <c:pt idx="6169">
                  <c:v>4.0000999999999998</c:v>
                </c:pt>
                <c:pt idx="6170">
                  <c:v>19.0001</c:v>
                </c:pt>
                <c:pt idx="6171">
                  <c:v>22.0001</c:v>
                </c:pt>
                <c:pt idx="6172">
                  <c:v>10.0001</c:v>
                </c:pt>
                <c:pt idx="6173">
                  <c:v>5.0000999999999998</c:v>
                </c:pt>
                <c:pt idx="6174">
                  <c:v>5.0000999999999998</c:v>
                </c:pt>
                <c:pt idx="6175">
                  <c:v>6.0000999999999998</c:v>
                </c:pt>
                <c:pt idx="6176">
                  <c:v>3.0001000000000002</c:v>
                </c:pt>
                <c:pt idx="6177">
                  <c:v>1.0001</c:v>
                </c:pt>
                <c:pt idx="6178">
                  <c:v>1.0001</c:v>
                </c:pt>
                <c:pt idx="6179">
                  <c:v>1E-4</c:v>
                </c:pt>
                <c:pt idx="6180">
                  <c:v>1E-4</c:v>
                </c:pt>
                <c:pt idx="6181">
                  <c:v>5.0000999999999998</c:v>
                </c:pt>
                <c:pt idx="6182">
                  <c:v>1E-4</c:v>
                </c:pt>
                <c:pt idx="6183">
                  <c:v>5.0000999999999998</c:v>
                </c:pt>
                <c:pt idx="6184">
                  <c:v>3.0001000000000002</c:v>
                </c:pt>
                <c:pt idx="6185">
                  <c:v>1.0001</c:v>
                </c:pt>
                <c:pt idx="6186">
                  <c:v>3.0001000000000002</c:v>
                </c:pt>
                <c:pt idx="6187">
                  <c:v>4.0000999999999998</c:v>
                </c:pt>
                <c:pt idx="6188">
                  <c:v>7.0000999999999998</c:v>
                </c:pt>
                <c:pt idx="6189">
                  <c:v>8.0000999999999998</c:v>
                </c:pt>
                <c:pt idx="6190">
                  <c:v>6.0000999999999998</c:v>
                </c:pt>
                <c:pt idx="6191">
                  <c:v>5.0000999999999998</c:v>
                </c:pt>
                <c:pt idx="6192">
                  <c:v>5.0000999999999998</c:v>
                </c:pt>
                <c:pt idx="6193">
                  <c:v>5.0000999999999998</c:v>
                </c:pt>
                <c:pt idx="6194">
                  <c:v>5.0000999999999998</c:v>
                </c:pt>
                <c:pt idx="6195">
                  <c:v>4.0000999999999998</c:v>
                </c:pt>
                <c:pt idx="6196">
                  <c:v>8.0000999999999998</c:v>
                </c:pt>
                <c:pt idx="6197">
                  <c:v>6.0000999999999998</c:v>
                </c:pt>
                <c:pt idx="6198">
                  <c:v>5.0000999999999998</c:v>
                </c:pt>
                <c:pt idx="6199">
                  <c:v>3.0001000000000002</c:v>
                </c:pt>
                <c:pt idx="6200">
                  <c:v>4.0000999999999998</c:v>
                </c:pt>
                <c:pt idx="6201">
                  <c:v>5.0000999999999998</c:v>
                </c:pt>
                <c:pt idx="6202">
                  <c:v>5.0000999999999998</c:v>
                </c:pt>
                <c:pt idx="6203">
                  <c:v>4.0000999999999998</c:v>
                </c:pt>
                <c:pt idx="6204">
                  <c:v>5.0000999999999998</c:v>
                </c:pt>
                <c:pt idx="6205">
                  <c:v>7.0000999999999998</c:v>
                </c:pt>
                <c:pt idx="6206">
                  <c:v>7.0000999999999998</c:v>
                </c:pt>
                <c:pt idx="6207">
                  <c:v>6.0000999999999998</c:v>
                </c:pt>
                <c:pt idx="6208">
                  <c:v>1E-4</c:v>
                </c:pt>
                <c:pt idx="6209">
                  <c:v>3.0001000000000002</c:v>
                </c:pt>
                <c:pt idx="6210">
                  <c:v>7.0000999999999998</c:v>
                </c:pt>
                <c:pt idx="6211">
                  <c:v>7.0000999999999998</c:v>
                </c:pt>
                <c:pt idx="6212">
                  <c:v>3.0001000000000002</c:v>
                </c:pt>
                <c:pt idx="6213">
                  <c:v>6.0000999999999998</c:v>
                </c:pt>
                <c:pt idx="6214">
                  <c:v>9.0000999999999998</c:v>
                </c:pt>
                <c:pt idx="6215">
                  <c:v>4.0000999999999998</c:v>
                </c:pt>
                <c:pt idx="6216">
                  <c:v>5.0000999999999998</c:v>
                </c:pt>
                <c:pt idx="6217">
                  <c:v>7.0000999999999998</c:v>
                </c:pt>
                <c:pt idx="6218">
                  <c:v>5.0000999999999998</c:v>
                </c:pt>
                <c:pt idx="6219">
                  <c:v>8.0000999999999998</c:v>
                </c:pt>
                <c:pt idx="6220">
                  <c:v>7.0000999999999998</c:v>
                </c:pt>
                <c:pt idx="6221">
                  <c:v>8.0000999999999998</c:v>
                </c:pt>
                <c:pt idx="6222">
                  <c:v>23.0001</c:v>
                </c:pt>
                <c:pt idx="6223">
                  <c:v>34.000100000000003</c:v>
                </c:pt>
                <c:pt idx="6224">
                  <c:v>32.000100000000003</c:v>
                </c:pt>
                <c:pt idx="6225">
                  <c:v>18.0001</c:v>
                </c:pt>
                <c:pt idx="6226">
                  <c:v>15.0001</c:v>
                </c:pt>
                <c:pt idx="6227">
                  <c:v>10.0001</c:v>
                </c:pt>
                <c:pt idx="6228">
                  <c:v>11.0001</c:v>
                </c:pt>
                <c:pt idx="6229">
                  <c:v>5.0000999999999998</c:v>
                </c:pt>
                <c:pt idx="6230">
                  <c:v>9.0000999999999998</c:v>
                </c:pt>
                <c:pt idx="6231">
                  <c:v>13.0001</c:v>
                </c:pt>
                <c:pt idx="6232">
                  <c:v>13.0001</c:v>
                </c:pt>
                <c:pt idx="6233">
                  <c:v>7.0000999999999998</c:v>
                </c:pt>
                <c:pt idx="6234">
                  <c:v>7.0000999999999998</c:v>
                </c:pt>
                <c:pt idx="6235">
                  <c:v>7.0000999999999998</c:v>
                </c:pt>
                <c:pt idx="6236">
                  <c:v>6.0000999999999998</c:v>
                </c:pt>
                <c:pt idx="6237">
                  <c:v>11.0001</c:v>
                </c:pt>
                <c:pt idx="6238">
                  <c:v>3.0001000000000002</c:v>
                </c:pt>
                <c:pt idx="6239">
                  <c:v>5.0000999999999998</c:v>
                </c:pt>
                <c:pt idx="6240">
                  <c:v>4.0000999999999998</c:v>
                </c:pt>
                <c:pt idx="6241">
                  <c:v>5.0000999999999998</c:v>
                </c:pt>
                <c:pt idx="6242">
                  <c:v>4.0000999999999998</c:v>
                </c:pt>
                <c:pt idx="6243">
                  <c:v>6.0000999999999998</c:v>
                </c:pt>
                <c:pt idx="6244">
                  <c:v>3.0001000000000002</c:v>
                </c:pt>
                <c:pt idx="6245">
                  <c:v>4.0000999999999998</c:v>
                </c:pt>
                <c:pt idx="6246">
                  <c:v>4.0000999999999998</c:v>
                </c:pt>
                <c:pt idx="6247">
                  <c:v>4.0000999999999998</c:v>
                </c:pt>
                <c:pt idx="6248">
                  <c:v>3.0001000000000002</c:v>
                </c:pt>
                <c:pt idx="6249">
                  <c:v>6.0000999999999998</c:v>
                </c:pt>
                <c:pt idx="6250">
                  <c:v>2.0001000000000002</c:v>
                </c:pt>
                <c:pt idx="6251">
                  <c:v>5.0000999999999998</c:v>
                </c:pt>
                <c:pt idx="6252">
                  <c:v>5.0000999999999998</c:v>
                </c:pt>
                <c:pt idx="6253">
                  <c:v>5.0000999999999998</c:v>
                </c:pt>
                <c:pt idx="6254">
                  <c:v>10.0001</c:v>
                </c:pt>
                <c:pt idx="6255">
                  <c:v>5.0000999999999998</c:v>
                </c:pt>
                <c:pt idx="6256">
                  <c:v>5.0000999999999998</c:v>
                </c:pt>
                <c:pt idx="6257">
                  <c:v>5.0000999999999998</c:v>
                </c:pt>
                <c:pt idx="6258">
                  <c:v>1.0001</c:v>
                </c:pt>
                <c:pt idx="6259">
                  <c:v>2.0001000000000002</c:v>
                </c:pt>
                <c:pt idx="6260">
                  <c:v>5.0000999999999998</c:v>
                </c:pt>
                <c:pt idx="6261">
                  <c:v>5.0000999999999998</c:v>
                </c:pt>
                <c:pt idx="6262">
                  <c:v>2.0001000000000002</c:v>
                </c:pt>
                <c:pt idx="6263">
                  <c:v>4.0000999999999998</c:v>
                </c:pt>
                <c:pt idx="6264">
                  <c:v>6.0000999999999998</c:v>
                </c:pt>
                <c:pt idx="6265">
                  <c:v>3.0001000000000002</c:v>
                </c:pt>
                <c:pt idx="6266">
                  <c:v>4.0000999999999998</c:v>
                </c:pt>
                <c:pt idx="6267">
                  <c:v>4.0000999999999998</c:v>
                </c:pt>
                <c:pt idx="6268">
                  <c:v>4.0000999999999998</c:v>
                </c:pt>
                <c:pt idx="6269">
                  <c:v>3.0001000000000002</c:v>
                </c:pt>
                <c:pt idx="6270">
                  <c:v>7.0000999999999998</c:v>
                </c:pt>
                <c:pt idx="6271">
                  <c:v>11.0001</c:v>
                </c:pt>
                <c:pt idx="6272">
                  <c:v>4.0000999999999998</c:v>
                </c:pt>
                <c:pt idx="6273">
                  <c:v>3.0001000000000002</c:v>
                </c:pt>
                <c:pt idx="6274">
                  <c:v>4.0000999999999998</c:v>
                </c:pt>
                <c:pt idx="6275">
                  <c:v>5.0000999999999998</c:v>
                </c:pt>
                <c:pt idx="6276">
                  <c:v>5.0000999999999998</c:v>
                </c:pt>
                <c:pt idx="6277">
                  <c:v>4.0000999999999998</c:v>
                </c:pt>
                <c:pt idx="6278">
                  <c:v>5.0000999999999998</c:v>
                </c:pt>
                <c:pt idx="6279">
                  <c:v>4.0000999999999998</c:v>
                </c:pt>
                <c:pt idx="6280">
                  <c:v>6.0000999999999998</c:v>
                </c:pt>
                <c:pt idx="6281">
                  <c:v>9.0000999999999998</c:v>
                </c:pt>
                <c:pt idx="6282">
                  <c:v>15.0001</c:v>
                </c:pt>
                <c:pt idx="6283">
                  <c:v>31.0001</c:v>
                </c:pt>
                <c:pt idx="6284">
                  <c:v>48.000100000000003</c:v>
                </c:pt>
                <c:pt idx="6285">
                  <c:v>41.000100000000003</c:v>
                </c:pt>
                <c:pt idx="6286">
                  <c:v>31.0001</c:v>
                </c:pt>
                <c:pt idx="6287">
                  <c:v>23.0001</c:v>
                </c:pt>
                <c:pt idx="6288">
                  <c:v>15.0001</c:v>
                </c:pt>
                <c:pt idx="6289">
                  <c:v>12.0001</c:v>
                </c:pt>
                <c:pt idx="6290">
                  <c:v>33.000100000000003</c:v>
                </c:pt>
                <c:pt idx="6291">
                  <c:v>81.000100000000003</c:v>
                </c:pt>
                <c:pt idx="6292">
                  <c:v>62.000100000000003</c:v>
                </c:pt>
                <c:pt idx="6293">
                  <c:v>19.0001</c:v>
                </c:pt>
                <c:pt idx="6294">
                  <c:v>8.0000999999999998</c:v>
                </c:pt>
                <c:pt idx="6295">
                  <c:v>7.0000999999999998</c:v>
                </c:pt>
                <c:pt idx="6296">
                  <c:v>8.0000999999999998</c:v>
                </c:pt>
                <c:pt idx="6297">
                  <c:v>7.0000999999999998</c:v>
                </c:pt>
                <c:pt idx="6298">
                  <c:v>7.0000999999999998</c:v>
                </c:pt>
                <c:pt idx="6299">
                  <c:v>10.0001</c:v>
                </c:pt>
                <c:pt idx="6300">
                  <c:v>8.0000999999999998</c:v>
                </c:pt>
                <c:pt idx="6301">
                  <c:v>11.0001</c:v>
                </c:pt>
                <c:pt idx="6302">
                  <c:v>16.0001</c:v>
                </c:pt>
                <c:pt idx="6303">
                  <c:v>12.0001</c:v>
                </c:pt>
                <c:pt idx="6304">
                  <c:v>10.0001</c:v>
                </c:pt>
                <c:pt idx="6305">
                  <c:v>14.0001</c:v>
                </c:pt>
                <c:pt idx="6306">
                  <c:v>15.0001</c:v>
                </c:pt>
                <c:pt idx="6307">
                  <c:v>15.0001</c:v>
                </c:pt>
                <c:pt idx="6308">
                  <c:v>12.0001</c:v>
                </c:pt>
                <c:pt idx="6309">
                  <c:v>14.0001</c:v>
                </c:pt>
                <c:pt idx="6310">
                  <c:v>6.0000999999999998</c:v>
                </c:pt>
                <c:pt idx="6311">
                  <c:v>12.0001</c:v>
                </c:pt>
                <c:pt idx="6312">
                  <c:v>8.0000999999999998</c:v>
                </c:pt>
                <c:pt idx="6313">
                  <c:v>12.0001</c:v>
                </c:pt>
                <c:pt idx="6314">
                  <c:v>8.0000999999999998</c:v>
                </c:pt>
                <c:pt idx="6315">
                  <c:v>10.0001</c:v>
                </c:pt>
                <c:pt idx="6316">
                  <c:v>13.0001</c:v>
                </c:pt>
                <c:pt idx="6317">
                  <c:v>11.0001</c:v>
                </c:pt>
                <c:pt idx="6318">
                  <c:v>11.0001</c:v>
                </c:pt>
                <c:pt idx="6319">
                  <c:v>20.0001</c:v>
                </c:pt>
                <c:pt idx="6320">
                  <c:v>14.0001</c:v>
                </c:pt>
                <c:pt idx="6321">
                  <c:v>14.0001</c:v>
                </c:pt>
                <c:pt idx="6322">
                  <c:v>12.0001</c:v>
                </c:pt>
                <c:pt idx="6323">
                  <c:v>15.0001</c:v>
                </c:pt>
                <c:pt idx="6324">
                  <c:v>16.0001</c:v>
                </c:pt>
                <c:pt idx="6325">
                  <c:v>19.0001</c:v>
                </c:pt>
                <c:pt idx="6326">
                  <c:v>19.0001</c:v>
                </c:pt>
                <c:pt idx="6327">
                  <c:v>14.0001</c:v>
                </c:pt>
                <c:pt idx="6328">
                  <c:v>13.0001</c:v>
                </c:pt>
                <c:pt idx="6329">
                  <c:v>9.0000999999999998</c:v>
                </c:pt>
                <c:pt idx="6330">
                  <c:v>12.0001</c:v>
                </c:pt>
                <c:pt idx="6331">
                  <c:v>15.0001</c:v>
                </c:pt>
                <c:pt idx="6332">
                  <c:v>16.0001</c:v>
                </c:pt>
                <c:pt idx="6333">
                  <c:v>11.0001</c:v>
                </c:pt>
                <c:pt idx="6334">
                  <c:v>19.0001</c:v>
                </c:pt>
                <c:pt idx="6335">
                  <c:v>10.0001</c:v>
                </c:pt>
                <c:pt idx="6336">
                  <c:v>16.0001</c:v>
                </c:pt>
                <c:pt idx="6337">
                  <c:v>9.0000999999999998</c:v>
                </c:pt>
                <c:pt idx="6338">
                  <c:v>15.0001</c:v>
                </c:pt>
                <c:pt idx="6339">
                  <c:v>18.0001</c:v>
                </c:pt>
                <c:pt idx="6340">
                  <c:v>27.0001</c:v>
                </c:pt>
                <c:pt idx="6341">
                  <c:v>37.000100000000003</c:v>
                </c:pt>
                <c:pt idx="6342">
                  <c:v>51.000100000000003</c:v>
                </c:pt>
                <c:pt idx="6343">
                  <c:v>45.000100000000003</c:v>
                </c:pt>
                <c:pt idx="6344">
                  <c:v>52.000100000000003</c:v>
                </c:pt>
                <c:pt idx="6345">
                  <c:v>41.000100000000003</c:v>
                </c:pt>
                <c:pt idx="6346">
                  <c:v>27.0001</c:v>
                </c:pt>
                <c:pt idx="6347">
                  <c:v>26.0001</c:v>
                </c:pt>
                <c:pt idx="6348">
                  <c:v>20.0001</c:v>
                </c:pt>
                <c:pt idx="6349">
                  <c:v>28.0001</c:v>
                </c:pt>
                <c:pt idx="6350">
                  <c:v>20.0001</c:v>
                </c:pt>
                <c:pt idx="6351">
                  <c:v>32.000100000000003</c:v>
                </c:pt>
                <c:pt idx="6352">
                  <c:v>31.0001</c:v>
                </c:pt>
                <c:pt idx="6353">
                  <c:v>15.0001</c:v>
                </c:pt>
                <c:pt idx="6354">
                  <c:v>23.0001</c:v>
                </c:pt>
                <c:pt idx="6355">
                  <c:v>30.0001</c:v>
                </c:pt>
                <c:pt idx="6356">
                  <c:v>20.0001</c:v>
                </c:pt>
                <c:pt idx="6357">
                  <c:v>25.0001</c:v>
                </c:pt>
                <c:pt idx="6358">
                  <c:v>20.0001</c:v>
                </c:pt>
                <c:pt idx="6359">
                  <c:v>20.0001</c:v>
                </c:pt>
                <c:pt idx="6360">
                  <c:v>32.000100000000003</c:v>
                </c:pt>
                <c:pt idx="6361">
                  <c:v>30.0001</c:v>
                </c:pt>
                <c:pt idx="6362">
                  <c:v>31.0001</c:v>
                </c:pt>
                <c:pt idx="6363">
                  <c:v>33.000100000000003</c:v>
                </c:pt>
                <c:pt idx="6364">
                  <c:v>44.000100000000003</c:v>
                </c:pt>
                <c:pt idx="6365">
                  <c:v>38.000100000000003</c:v>
                </c:pt>
                <c:pt idx="6366">
                  <c:v>30.0001</c:v>
                </c:pt>
                <c:pt idx="6367">
                  <c:v>29.0001</c:v>
                </c:pt>
                <c:pt idx="6368">
                  <c:v>43.000100000000003</c:v>
                </c:pt>
                <c:pt idx="6369">
                  <c:v>43.000100000000003</c:v>
                </c:pt>
                <c:pt idx="6370">
                  <c:v>46.000100000000003</c:v>
                </c:pt>
                <c:pt idx="6371">
                  <c:v>40.000100000000003</c:v>
                </c:pt>
                <c:pt idx="6372">
                  <c:v>50.000100000000003</c:v>
                </c:pt>
                <c:pt idx="6373">
                  <c:v>62.000100000000003</c:v>
                </c:pt>
                <c:pt idx="6374">
                  <c:v>38.000100000000003</c:v>
                </c:pt>
                <c:pt idx="6375">
                  <c:v>64.000100000000003</c:v>
                </c:pt>
                <c:pt idx="6376">
                  <c:v>78.000100000000003</c:v>
                </c:pt>
                <c:pt idx="6377">
                  <c:v>83.000100000000003</c:v>
                </c:pt>
                <c:pt idx="6378">
                  <c:v>61.000100000000003</c:v>
                </c:pt>
                <c:pt idx="6379">
                  <c:v>81.000100000000003</c:v>
                </c:pt>
                <c:pt idx="6380">
                  <c:v>86.000100000000003</c:v>
                </c:pt>
                <c:pt idx="6381">
                  <c:v>100.0001</c:v>
                </c:pt>
                <c:pt idx="6382">
                  <c:v>98.000100000000003</c:v>
                </c:pt>
                <c:pt idx="6383">
                  <c:v>103.0001</c:v>
                </c:pt>
                <c:pt idx="6384">
                  <c:v>117.0001</c:v>
                </c:pt>
                <c:pt idx="6385">
                  <c:v>142.0001</c:v>
                </c:pt>
                <c:pt idx="6386">
                  <c:v>153.0001</c:v>
                </c:pt>
                <c:pt idx="6387">
                  <c:v>158.0001</c:v>
                </c:pt>
                <c:pt idx="6388">
                  <c:v>202.0001</c:v>
                </c:pt>
                <c:pt idx="6389">
                  <c:v>228.0001</c:v>
                </c:pt>
                <c:pt idx="6390">
                  <c:v>215.0001</c:v>
                </c:pt>
                <c:pt idx="6391">
                  <c:v>281.00009999999997</c:v>
                </c:pt>
                <c:pt idx="6392">
                  <c:v>345.00009999999997</c:v>
                </c:pt>
                <c:pt idx="6393">
                  <c:v>373.00009999999997</c:v>
                </c:pt>
                <c:pt idx="6394">
                  <c:v>462.00009999999997</c:v>
                </c:pt>
                <c:pt idx="6395">
                  <c:v>578.00009999999997</c:v>
                </c:pt>
                <c:pt idx="6396">
                  <c:v>823.00009999999997</c:v>
                </c:pt>
                <c:pt idx="6397">
                  <c:v>1863.0001</c:v>
                </c:pt>
                <c:pt idx="6398">
                  <c:v>6971.0001000000002</c:v>
                </c:pt>
                <c:pt idx="6399">
                  <c:v>18110.000100000001</c:v>
                </c:pt>
                <c:pt idx="6400">
                  <c:v>29094.000100000001</c:v>
                </c:pt>
                <c:pt idx="6401">
                  <c:v>33036.000099999997</c:v>
                </c:pt>
                <c:pt idx="6402">
                  <c:v>25064.000100000001</c:v>
                </c:pt>
                <c:pt idx="6403">
                  <c:v>6960.0001000000002</c:v>
                </c:pt>
                <c:pt idx="6404">
                  <c:v>773.00009999999997</c:v>
                </c:pt>
                <c:pt idx="6405">
                  <c:v>266.00009999999997</c:v>
                </c:pt>
                <c:pt idx="6406">
                  <c:v>147.0001</c:v>
                </c:pt>
                <c:pt idx="6407">
                  <c:v>58.000100000000003</c:v>
                </c:pt>
                <c:pt idx="6408">
                  <c:v>38.000100000000003</c:v>
                </c:pt>
                <c:pt idx="6409">
                  <c:v>65.000100000000003</c:v>
                </c:pt>
                <c:pt idx="6410">
                  <c:v>111.0001</c:v>
                </c:pt>
                <c:pt idx="6411">
                  <c:v>37.000100000000003</c:v>
                </c:pt>
                <c:pt idx="6412">
                  <c:v>22.0001</c:v>
                </c:pt>
                <c:pt idx="6413">
                  <c:v>21.0001</c:v>
                </c:pt>
                <c:pt idx="6414">
                  <c:v>22.0001</c:v>
                </c:pt>
                <c:pt idx="6415">
                  <c:v>19.0001</c:v>
                </c:pt>
                <c:pt idx="6416">
                  <c:v>13.0001</c:v>
                </c:pt>
                <c:pt idx="6417">
                  <c:v>18.0001</c:v>
                </c:pt>
                <c:pt idx="6418">
                  <c:v>16.0001</c:v>
                </c:pt>
                <c:pt idx="6419">
                  <c:v>19.0001</c:v>
                </c:pt>
                <c:pt idx="6420">
                  <c:v>10.0001</c:v>
                </c:pt>
                <c:pt idx="6421">
                  <c:v>22.0001</c:v>
                </c:pt>
                <c:pt idx="6422">
                  <c:v>10.0001</c:v>
                </c:pt>
                <c:pt idx="6423">
                  <c:v>15.0001</c:v>
                </c:pt>
                <c:pt idx="6424">
                  <c:v>16.0001</c:v>
                </c:pt>
                <c:pt idx="6425">
                  <c:v>11.0001</c:v>
                </c:pt>
                <c:pt idx="6426">
                  <c:v>14.0001</c:v>
                </c:pt>
                <c:pt idx="6427">
                  <c:v>13.0001</c:v>
                </c:pt>
                <c:pt idx="6428">
                  <c:v>20.0001</c:v>
                </c:pt>
                <c:pt idx="6429">
                  <c:v>8.0000999999999998</c:v>
                </c:pt>
                <c:pt idx="6430">
                  <c:v>15.0001</c:v>
                </c:pt>
                <c:pt idx="6431">
                  <c:v>15.0001</c:v>
                </c:pt>
                <c:pt idx="6432">
                  <c:v>13.0001</c:v>
                </c:pt>
                <c:pt idx="6433">
                  <c:v>17.0001</c:v>
                </c:pt>
                <c:pt idx="6434">
                  <c:v>15.0001</c:v>
                </c:pt>
                <c:pt idx="6435">
                  <c:v>12.0001</c:v>
                </c:pt>
                <c:pt idx="6436">
                  <c:v>12.0001</c:v>
                </c:pt>
                <c:pt idx="6437">
                  <c:v>16.0001</c:v>
                </c:pt>
                <c:pt idx="6438">
                  <c:v>15.0001</c:v>
                </c:pt>
                <c:pt idx="6439">
                  <c:v>6.0000999999999998</c:v>
                </c:pt>
                <c:pt idx="6440">
                  <c:v>15.0001</c:v>
                </c:pt>
                <c:pt idx="6441">
                  <c:v>16.0001</c:v>
                </c:pt>
                <c:pt idx="6442">
                  <c:v>19.0001</c:v>
                </c:pt>
                <c:pt idx="6443">
                  <c:v>13.0001</c:v>
                </c:pt>
                <c:pt idx="6444">
                  <c:v>19.0001</c:v>
                </c:pt>
                <c:pt idx="6445">
                  <c:v>20.0001</c:v>
                </c:pt>
                <c:pt idx="6446">
                  <c:v>28.0001</c:v>
                </c:pt>
                <c:pt idx="6447">
                  <c:v>19.0001</c:v>
                </c:pt>
                <c:pt idx="6448">
                  <c:v>17.0001</c:v>
                </c:pt>
                <c:pt idx="6449">
                  <c:v>13.0001</c:v>
                </c:pt>
                <c:pt idx="6450">
                  <c:v>27.0001</c:v>
                </c:pt>
                <c:pt idx="6451">
                  <c:v>14.0001</c:v>
                </c:pt>
                <c:pt idx="6452">
                  <c:v>16.0001</c:v>
                </c:pt>
                <c:pt idx="6453">
                  <c:v>14.0001</c:v>
                </c:pt>
                <c:pt idx="6454">
                  <c:v>19.0001</c:v>
                </c:pt>
                <c:pt idx="6455">
                  <c:v>24.0001</c:v>
                </c:pt>
                <c:pt idx="6456">
                  <c:v>39.000100000000003</c:v>
                </c:pt>
                <c:pt idx="6457">
                  <c:v>54.000100000000003</c:v>
                </c:pt>
                <c:pt idx="6458">
                  <c:v>100.0001</c:v>
                </c:pt>
                <c:pt idx="6459">
                  <c:v>130.0001</c:v>
                </c:pt>
                <c:pt idx="6460">
                  <c:v>130.0001</c:v>
                </c:pt>
                <c:pt idx="6461">
                  <c:v>111.0001</c:v>
                </c:pt>
                <c:pt idx="6462">
                  <c:v>49.000100000000003</c:v>
                </c:pt>
                <c:pt idx="6463">
                  <c:v>31.0001</c:v>
                </c:pt>
                <c:pt idx="6464">
                  <c:v>17.0001</c:v>
                </c:pt>
                <c:pt idx="6465">
                  <c:v>20.0001</c:v>
                </c:pt>
                <c:pt idx="6466">
                  <c:v>19.0001</c:v>
                </c:pt>
                <c:pt idx="6467">
                  <c:v>20.0001</c:v>
                </c:pt>
                <c:pt idx="6468">
                  <c:v>37.000100000000003</c:v>
                </c:pt>
                <c:pt idx="6469">
                  <c:v>28.0001</c:v>
                </c:pt>
                <c:pt idx="6470">
                  <c:v>20.0001</c:v>
                </c:pt>
                <c:pt idx="6471">
                  <c:v>29.0001</c:v>
                </c:pt>
                <c:pt idx="6472">
                  <c:v>24.0001</c:v>
                </c:pt>
                <c:pt idx="6473">
                  <c:v>15.0001</c:v>
                </c:pt>
                <c:pt idx="6474">
                  <c:v>21.0001</c:v>
                </c:pt>
                <c:pt idx="6475">
                  <c:v>29.0001</c:v>
                </c:pt>
                <c:pt idx="6476">
                  <c:v>32.000100000000003</c:v>
                </c:pt>
                <c:pt idx="6477">
                  <c:v>28.0001</c:v>
                </c:pt>
                <c:pt idx="6478">
                  <c:v>24.0001</c:v>
                </c:pt>
                <c:pt idx="6479">
                  <c:v>37.000100000000003</c:v>
                </c:pt>
                <c:pt idx="6480">
                  <c:v>33.000100000000003</c:v>
                </c:pt>
                <c:pt idx="6481">
                  <c:v>25.0001</c:v>
                </c:pt>
                <c:pt idx="6482">
                  <c:v>23.0001</c:v>
                </c:pt>
                <c:pt idx="6483">
                  <c:v>25.0001</c:v>
                </c:pt>
                <c:pt idx="6484">
                  <c:v>26.0001</c:v>
                </c:pt>
                <c:pt idx="6485">
                  <c:v>34.000100000000003</c:v>
                </c:pt>
                <c:pt idx="6486">
                  <c:v>49.000100000000003</c:v>
                </c:pt>
                <c:pt idx="6487">
                  <c:v>38.000100000000003</c:v>
                </c:pt>
                <c:pt idx="6488">
                  <c:v>42.000100000000003</c:v>
                </c:pt>
                <c:pt idx="6489">
                  <c:v>56.000100000000003</c:v>
                </c:pt>
                <c:pt idx="6490">
                  <c:v>53.000100000000003</c:v>
                </c:pt>
                <c:pt idx="6491">
                  <c:v>29.0001</c:v>
                </c:pt>
                <c:pt idx="6492">
                  <c:v>47.000100000000003</c:v>
                </c:pt>
                <c:pt idx="6493">
                  <c:v>61.000100000000003</c:v>
                </c:pt>
                <c:pt idx="6494">
                  <c:v>48.000100000000003</c:v>
                </c:pt>
                <c:pt idx="6495">
                  <c:v>55.000100000000003</c:v>
                </c:pt>
                <c:pt idx="6496">
                  <c:v>59.000100000000003</c:v>
                </c:pt>
                <c:pt idx="6497">
                  <c:v>65.000100000000003</c:v>
                </c:pt>
                <c:pt idx="6498">
                  <c:v>81.000100000000003</c:v>
                </c:pt>
                <c:pt idx="6499">
                  <c:v>99.000100000000003</c:v>
                </c:pt>
                <c:pt idx="6500">
                  <c:v>88.000100000000003</c:v>
                </c:pt>
                <c:pt idx="6501">
                  <c:v>84.000100000000003</c:v>
                </c:pt>
                <c:pt idx="6502">
                  <c:v>105.0001</c:v>
                </c:pt>
                <c:pt idx="6503">
                  <c:v>128.0001</c:v>
                </c:pt>
                <c:pt idx="6504">
                  <c:v>124.0001</c:v>
                </c:pt>
                <c:pt idx="6505">
                  <c:v>134.0001</c:v>
                </c:pt>
                <c:pt idx="6506">
                  <c:v>148.0001</c:v>
                </c:pt>
                <c:pt idx="6507">
                  <c:v>192.0001</c:v>
                </c:pt>
                <c:pt idx="6508">
                  <c:v>245.0001</c:v>
                </c:pt>
                <c:pt idx="6509">
                  <c:v>277.00009999999997</c:v>
                </c:pt>
                <c:pt idx="6510">
                  <c:v>362.00009999999997</c:v>
                </c:pt>
                <c:pt idx="6511">
                  <c:v>463.00009999999997</c:v>
                </c:pt>
                <c:pt idx="6512">
                  <c:v>637.00009999999997</c:v>
                </c:pt>
                <c:pt idx="6513">
                  <c:v>1564.0001</c:v>
                </c:pt>
                <c:pt idx="6514">
                  <c:v>5328.0001000000002</c:v>
                </c:pt>
                <c:pt idx="6515">
                  <c:v>12541.000099999999</c:v>
                </c:pt>
                <c:pt idx="6516">
                  <c:v>19239.000100000001</c:v>
                </c:pt>
                <c:pt idx="6517">
                  <c:v>21995.000100000001</c:v>
                </c:pt>
                <c:pt idx="6518">
                  <c:v>17127.000100000001</c:v>
                </c:pt>
                <c:pt idx="6519">
                  <c:v>4976.0001000000002</c:v>
                </c:pt>
                <c:pt idx="6520">
                  <c:v>688.00009999999997</c:v>
                </c:pt>
                <c:pt idx="6521">
                  <c:v>222.0001</c:v>
                </c:pt>
                <c:pt idx="6522">
                  <c:v>105.0001</c:v>
                </c:pt>
                <c:pt idx="6523">
                  <c:v>48.000100000000003</c:v>
                </c:pt>
                <c:pt idx="6524">
                  <c:v>20.0001</c:v>
                </c:pt>
                <c:pt idx="6525">
                  <c:v>37.000100000000003</c:v>
                </c:pt>
                <c:pt idx="6526">
                  <c:v>60.000100000000003</c:v>
                </c:pt>
                <c:pt idx="6527">
                  <c:v>77.000100000000003</c:v>
                </c:pt>
                <c:pt idx="6528">
                  <c:v>45.000100000000003</c:v>
                </c:pt>
                <c:pt idx="6529">
                  <c:v>17.0001</c:v>
                </c:pt>
                <c:pt idx="6530">
                  <c:v>12.0001</c:v>
                </c:pt>
                <c:pt idx="6531">
                  <c:v>14.0001</c:v>
                </c:pt>
                <c:pt idx="6532">
                  <c:v>12.0001</c:v>
                </c:pt>
                <c:pt idx="6533">
                  <c:v>10.0001</c:v>
                </c:pt>
                <c:pt idx="6534">
                  <c:v>16.0001</c:v>
                </c:pt>
                <c:pt idx="6535">
                  <c:v>20.0001</c:v>
                </c:pt>
                <c:pt idx="6536">
                  <c:v>9.0000999999999998</c:v>
                </c:pt>
                <c:pt idx="6537">
                  <c:v>14.0001</c:v>
                </c:pt>
                <c:pt idx="6538">
                  <c:v>13.0001</c:v>
                </c:pt>
                <c:pt idx="6539">
                  <c:v>15.0001</c:v>
                </c:pt>
                <c:pt idx="6540">
                  <c:v>11.0001</c:v>
                </c:pt>
                <c:pt idx="6541">
                  <c:v>15.0001</c:v>
                </c:pt>
                <c:pt idx="6542">
                  <c:v>11.0001</c:v>
                </c:pt>
                <c:pt idx="6543">
                  <c:v>16.0001</c:v>
                </c:pt>
                <c:pt idx="6544">
                  <c:v>9.0000999999999998</c:v>
                </c:pt>
                <c:pt idx="6545">
                  <c:v>12.0001</c:v>
                </c:pt>
                <c:pt idx="6546">
                  <c:v>10.0001</c:v>
                </c:pt>
                <c:pt idx="6547">
                  <c:v>8.0000999999999998</c:v>
                </c:pt>
                <c:pt idx="6548">
                  <c:v>9.0000999999999998</c:v>
                </c:pt>
                <c:pt idx="6549">
                  <c:v>10.0001</c:v>
                </c:pt>
                <c:pt idx="6550">
                  <c:v>9.0000999999999998</c:v>
                </c:pt>
                <c:pt idx="6551">
                  <c:v>5.0000999999999998</c:v>
                </c:pt>
                <c:pt idx="6552">
                  <c:v>11.0001</c:v>
                </c:pt>
                <c:pt idx="6553">
                  <c:v>9.0000999999999998</c:v>
                </c:pt>
                <c:pt idx="6554">
                  <c:v>7.0000999999999998</c:v>
                </c:pt>
                <c:pt idx="6555">
                  <c:v>3.0001000000000002</c:v>
                </c:pt>
                <c:pt idx="6556">
                  <c:v>2.0001000000000002</c:v>
                </c:pt>
                <c:pt idx="6557">
                  <c:v>17.0001</c:v>
                </c:pt>
                <c:pt idx="6558">
                  <c:v>14.0001</c:v>
                </c:pt>
                <c:pt idx="6559">
                  <c:v>10.0001</c:v>
                </c:pt>
                <c:pt idx="6560">
                  <c:v>7.0000999999999998</c:v>
                </c:pt>
                <c:pt idx="6561">
                  <c:v>9.0000999999999998</c:v>
                </c:pt>
                <c:pt idx="6562">
                  <c:v>10.0001</c:v>
                </c:pt>
                <c:pt idx="6563">
                  <c:v>9.0000999999999998</c:v>
                </c:pt>
                <c:pt idx="6564">
                  <c:v>11.0001</c:v>
                </c:pt>
                <c:pt idx="6565">
                  <c:v>14.0001</c:v>
                </c:pt>
                <c:pt idx="6566">
                  <c:v>10.0001</c:v>
                </c:pt>
                <c:pt idx="6567">
                  <c:v>14.0001</c:v>
                </c:pt>
                <c:pt idx="6568">
                  <c:v>12.0001</c:v>
                </c:pt>
                <c:pt idx="6569">
                  <c:v>19.0001</c:v>
                </c:pt>
                <c:pt idx="6570">
                  <c:v>28.0001</c:v>
                </c:pt>
                <c:pt idx="6571">
                  <c:v>35.000100000000003</c:v>
                </c:pt>
                <c:pt idx="6572">
                  <c:v>103.0001</c:v>
                </c:pt>
                <c:pt idx="6573">
                  <c:v>175.0001</c:v>
                </c:pt>
                <c:pt idx="6574">
                  <c:v>239.0001</c:v>
                </c:pt>
                <c:pt idx="6575">
                  <c:v>224.0001</c:v>
                </c:pt>
                <c:pt idx="6576">
                  <c:v>179.0001</c:v>
                </c:pt>
                <c:pt idx="6577">
                  <c:v>68.000100000000003</c:v>
                </c:pt>
                <c:pt idx="6578">
                  <c:v>22.0001</c:v>
                </c:pt>
                <c:pt idx="6579">
                  <c:v>10.0001</c:v>
                </c:pt>
                <c:pt idx="6580">
                  <c:v>6.0000999999999998</c:v>
                </c:pt>
                <c:pt idx="6581">
                  <c:v>31.0001</c:v>
                </c:pt>
                <c:pt idx="6582">
                  <c:v>31.0001</c:v>
                </c:pt>
                <c:pt idx="6583">
                  <c:v>13.0001</c:v>
                </c:pt>
                <c:pt idx="6584">
                  <c:v>8.0000999999999998</c:v>
                </c:pt>
                <c:pt idx="6585">
                  <c:v>11.0001</c:v>
                </c:pt>
                <c:pt idx="6586">
                  <c:v>10.0001</c:v>
                </c:pt>
                <c:pt idx="6587">
                  <c:v>4.0000999999999998</c:v>
                </c:pt>
                <c:pt idx="6588">
                  <c:v>14.0001</c:v>
                </c:pt>
                <c:pt idx="6589">
                  <c:v>7.0000999999999998</c:v>
                </c:pt>
                <c:pt idx="6590">
                  <c:v>8.0000999999999998</c:v>
                </c:pt>
                <c:pt idx="6591">
                  <c:v>7.0000999999999998</c:v>
                </c:pt>
                <c:pt idx="6592">
                  <c:v>3.0001000000000002</c:v>
                </c:pt>
                <c:pt idx="6593">
                  <c:v>6.0000999999999998</c:v>
                </c:pt>
                <c:pt idx="6594">
                  <c:v>7.0000999999999998</c:v>
                </c:pt>
                <c:pt idx="6595">
                  <c:v>4.0000999999999998</c:v>
                </c:pt>
                <c:pt idx="6596">
                  <c:v>4.0000999999999998</c:v>
                </c:pt>
                <c:pt idx="6597">
                  <c:v>11.0001</c:v>
                </c:pt>
                <c:pt idx="6598">
                  <c:v>5.0000999999999998</c:v>
                </c:pt>
                <c:pt idx="6599">
                  <c:v>6.0000999999999998</c:v>
                </c:pt>
                <c:pt idx="6600">
                  <c:v>5.0000999999999998</c:v>
                </c:pt>
                <c:pt idx="6601">
                  <c:v>6.0000999999999998</c:v>
                </c:pt>
                <c:pt idx="6602">
                  <c:v>8.0000999999999998</c:v>
                </c:pt>
                <c:pt idx="6603">
                  <c:v>8.0000999999999998</c:v>
                </c:pt>
                <c:pt idx="6604">
                  <c:v>7.0000999999999998</c:v>
                </c:pt>
                <c:pt idx="6605">
                  <c:v>13.0001</c:v>
                </c:pt>
                <c:pt idx="6606">
                  <c:v>1E-4</c:v>
                </c:pt>
                <c:pt idx="6607">
                  <c:v>5.0000999999999998</c:v>
                </c:pt>
                <c:pt idx="6608">
                  <c:v>7.0000999999999998</c:v>
                </c:pt>
                <c:pt idx="6609">
                  <c:v>6.0000999999999998</c:v>
                </c:pt>
                <c:pt idx="6610">
                  <c:v>6.0000999999999998</c:v>
                </c:pt>
                <c:pt idx="6611">
                  <c:v>10.0001</c:v>
                </c:pt>
                <c:pt idx="6612">
                  <c:v>8.0000999999999998</c:v>
                </c:pt>
                <c:pt idx="6613">
                  <c:v>11.0001</c:v>
                </c:pt>
                <c:pt idx="6614">
                  <c:v>8.0000999999999998</c:v>
                </c:pt>
                <c:pt idx="6615">
                  <c:v>12.0001</c:v>
                </c:pt>
                <c:pt idx="6616">
                  <c:v>6.0000999999999998</c:v>
                </c:pt>
                <c:pt idx="6617">
                  <c:v>3.0001000000000002</c:v>
                </c:pt>
                <c:pt idx="6618">
                  <c:v>10.0001</c:v>
                </c:pt>
                <c:pt idx="6619">
                  <c:v>10.0001</c:v>
                </c:pt>
                <c:pt idx="6620">
                  <c:v>7.0000999999999998</c:v>
                </c:pt>
                <c:pt idx="6621">
                  <c:v>8.0000999999999998</c:v>
                </c:pt>
                <c:pt idx="6622">
                  <c:v>13.0001</c:v>
                </c:pt>
                <c:pt idx="6623">
                  <c:v>6.0000999999999998</c:v>
                </c:pt>
                <c:pt idx="6624">
                  <c:v>9.0000999999999998</c:v>
                </c:pt>
                <c:pt idx="6625">
                  <c:v>14.0001</c:v>
                </c:pt>
                <c:pt idx="6626">
                  <c:v>12.0001</c:v>
                </c:pt>
                <c:pt idx="6627">
                  <c:v>12.0001</c:v>
                </c:pt>
                <c:pt idx="6628">
                  <c:v>21.0001</c:v>
                </c:pt>
                <c:pt idx="6629">
                  <c:v>63.000100000000003</c:v>
                </c:pt>
                <c:pt idx="6630">
                  <c:v>133.0001</c:v>
                </c:pt>
                <c:pt idx="6631">
                  <c:v>233.0001</c:v>
                </c:pt>
                <c:pt idx="6632">
                  <c:v>283.00009999999997</c:v>
                </c:pt>
                <c:pt idx="6633">
                  <c:v>283.00009999999997</c:v>
                </c:pt>
                <c:pt idx="6634">
                  <c:v>166.0001</c:v>
                </c:pt>
                <c:pt idx="6635">
                  <c:v>64.000100000000003</c:v>
                </c:pt>
                <c:pt idx="6636">
                  <c:v>18.0001</c:v>
                </c:pt>
                <c:pt idx="6637">
                  <c:v>8.0000999999999998</c:v>
                </c:pt>
                <c:pt idx="6638">
                  <c:v>9.0000999999999998</c:v>
                </c:pt>
                <c:pt idx="6639">
                  <c:v>7.0000999999999998</c:v>
                </c:pt>
                <c:pt idx="6640">
                  <c:v>3.0001000000000002</c:v>
                </c:pt>
                <c:pt idx="6641">
                  <c:v>11.0001</c:v>
                </c:pt>
                <c:pt idx="6642">
                  <c:v>5.0000999999999998</c:v>
                </c:pt>
                <c:pt idx="6643">
                  <c:v>6.0000999999999998</c:v>
                </c:pt>
                <c:pt idx="6644">
                  <c:v>3.0001000000000002</c:v>
                </c:pt>
                <c:pt idx="6645">
                  <c:v>4.0000999999999998</c:v>
                </c:pt>
                <c:pt idx="6646">
                  <c:v>3.0001000000000002</c:v>
                </c:pt>
                <c:pt idx="6647">
                  <c:v>2.0001000000000002</c:v>
                </c:pt>
                <c:pt idx="6648">
                  <c:v>10.0001</c:v>
                </c:pt>
                <c:pt idx="6649">
                  <c:v>7.0000999999999998</c:v>
                </c:pt>
                <c:pt idx="6650">
                  <c:v>7.0000999999999998</c:v>
                </c:pt>
                <c:pt idx="6651">
                  <c:v>1.0001</c:v>
                </c:pt>
                <c:pt idx="6652">
                  <c:v>5.0000999999999998</c:v>
                </c:pt>
                <c:pt idx="6653">
                  <c:v>1.0001</c:v>
                </c:pt>
                <c:pt idx="6654">
                  <c:v>3.0001000000000002</c:v>
                </c:pt>
                <c:pt idx="6655">
                  <c:v>7.0000999999999998</c:v>
                </c:pt>
                <c:pt idx="6656">
                  <c:v>5.0000999999999998</c:v>
                </c:pt>
                <c:pt idx="6657">
                  <c:v>9.0000999999999998</c:v>
                </c:pt>
                <c:pt idx="6658">
                  <c:v>7.0000999999999998</c:v>
                </c:pt>
                <c:pt idx="6659">
                  <c:v>4.0000999999999998</c:v>
                </c:pt>
                <c:pt idx="6660">
                  <c:v>2.0001000000000002</c:v>
                </c:pt>
                <c:pt idx="6661">
                  <c:v>3.0001000000000002</c:v>
                </c:pt>
                <c:pt idx="6662">
                  <c:v>5.0000999999999998</c:v>
                </c:pt>
                <c:pt idx="6663">
                  <c:v>6.0000999999999998</c:v>
                </c:pt>
                <c:pt idx="6664">
                  <c:v>6.0000999999999998</c:v>
                </c:pt>
                <c:pt idx="6665">
                  <c:v>9.0000999999999998</c:v>
                </c:pt>
                <c:pt idx="6666">
                  <c:v>2.0001000000000002</c:v>
                </c:pt>
                <c:pt idx="6667">
                  <c:v>6.0000999999999998</c:v>
                </c:pt>
                <c:pt idx="6668">
                  <c:v>4.0000999999999998</c:v>
                </c:pt>
                <c:pt idx="6669">
                  <c:v>2.0001000000000002</c:v>
                </c:pt>
                <c:pt idx="6670">
                  <c:v>4.0000999999999998</c:v>
                </c:pt>
                <c:pt idx="6671">
                  <c:v>5.0000999999999998</c:v>
                </c:pt>
                <c:pt idx="6672">
                  <c:v>4.0000999999999998</c:v>
                </c:pt>
                <c:pt idx="6673">
                  <c:v>4.0000999999999998</c:v>
                </c:pt>
                <c:pt idx="6674">
                  <c:v>9.0000999999999998</c:v>
                </c:pt>
                <c:pt idx="6675">
                  <c:v>3.0001000000000002</c:v>
                </c:pt>
                <c:pt idx="6676">
                  <c:v>1.0001</c:v>
                </c:pt>
                <c:pt idx="6677">
                  <c:v>7.0000999999999998</c:v>
                </c:pt>
                <c:pt idx="6678">
                  <c:v>3.0001000000000002</c:v>
                </c:pt>
                <c:pt idx="6679">
                  <c:v>5.0000999999999998</c:v>
                </c:pt>
                <c:pt idx="6680">
                  <c:v>5.0000999999999998</c:v>
                </c:pt>
                <c:pt idx="6681">
                  <c:v>1.0001</c:v>
                </c:pt>
                <c:pt idx="6682">
                  <c:v>4.0000999999999998</c:v>
                </c:pt>
                <c:pt idx="6683">
                  <c:v>5.0000999999999998</c:v>
                </c:pt>
                <c:pt idx="6684">
                  <c:v>5.0000999999999998</c:v>
                </c:pt>
                <c:pt idx="6685">
                  <c:v>1.0001</c:v>
                </c:pt>
                <c:pt idx="6686">
                  <c:v>8.0000999999999998</c:v>
                </c:pt>
                <c:pt idx="6687">
                  <c:v>15.0001</c:v>
                </c:pt>
                <c:pt idx="6688">
                  <c:v>25.0001</c:v>
                </c:pt>
                <c:pt idx="6689">
                  <c:v>30.0001</c:v>
                </c:pt>
                <c:pt idx="6690">
                  <c:v>23.0001</c:v>
                </c:pt>
                <c:pt idx="6691">
                  <c:v>13.0001</c:v>
                </c:pt>
                <c:pt idx="6692">
                  <c:v>4.0000999999999998</c:v>
                </c:pt>
                <c:pt idx="6693">
                  <c:v>8.0000999999999998</c:v>
                </c:pt>
                <c:pt idx="6694">
                  <c:v>5.0000999999999998</c:v>
                </c:pt>
                <c:pt idx="6695">
                  <c:v>5.0000999999999998</c:v>
                </c:pt>
                <c:pt idx="6696">
                  <c:v>2.0001000000000002</c:v>
                </c:pt>
                <c:pt idx="6697">
                  <c:v>5.0000999999999998</c:v>
                </c:pt>
                <c:pt idx="6698">
                  <c:v>2.0001000000000002</c:v>
                </c:pt>
                <c:pt idx="6699">
                  <c:v>4.0000999999999998</c:v>
                </c:pt>
                <c:pt idx="6700">
                  <c:v>1.0001</c:v>
                </c:pt>
                <c:pt idx="6701">
                  <c:v>4.0000999999999998</c:v>
                </c:pt>
                <c:pt idx="6702">
                  <c:v>5.0000999999999998</c:v>
                </c:pt>
                <c:pt idx="6703">
                  <c:v>4.0000999999999998</c:v>
                </c:pt>
                <c:pt idx="6704">
                  <c:v>3.0001000000000002</c:v>
                </c:pt>
                <c:pt idx="6705">
                  <c:v>3.0001000000000002</c:v>
                </c:pt>
                <c:pt idx="6706">
                  <c:v>1.0001</c:v>
                </c:pt>
                <c:pt idx="6707">
                  <c:v>4.0000999999999998</c:v>
                </c:pt>
                <c:pt idx="6708">
                  <c:v>1.0001</c:v>
                </c:pt>
                <c:pt idx="6709">
                  <c:v>7.0000999999999998</c:v>
                </c:pt>
                <c:pt idx="6710">
                  <c:v>3.0001000000000002</c:v>
                </c:pt>
                <c:pt idx="6711">
                  <c:v>6.0000999999999998</c:v>
                </c:pt>
                <c:pt idx="6712">
                  <c:v>5.0000999999999998</c:v>
                </c:pt>
                <c:pt idx="6713">
                  <c:v>1.0001</c:v>
                </c:pt>
                <c:pt idx="6714">
                  <c:v>2.0001000000000002</c:v>
                </c:pt>
                <c:pt idx="6715">
                  <c:v>2.0001000000000002</c:v>
                </c:pt>
                <c:pt idx="6716">
                  <c:v>3.0001000000000002</c:v>
                </c:pt>
                <c:pt idx="6717">
                  <c:v>1.0001</c:v>
                </c:pt>
                <c:pt idx="6718">
                  <c:v>2.0001000000000002</c:v>
                </c:pt>
                <c:pt idx="6719">
                  <c:v>4.0000999999999998</c:v>
                </c:pt>
                <c:pt idx="6720">
                  <c:v>6.0000999999999998</c:v>
                </c:pt>
                <c:pt idx="6721">
                  <c:v>3.0001000000000002</c:v>
                </c:pt>
                <c:pt idx="6722">
                  <c:v>6.0000999999999998</c:v>
                </c:pt>
                <c:pt idx="6723">
                  <c:v>1.0001</c:v>
                </c:pt>
                <c:pt idx="6724">
                  <c:v>2.0001000000000002</c:v>
                </c:pt>
                <c:pt idx="6725">
                  <c:v>1.0001</c:v>
                </c:pt>
                <c:pt idx="6726">
                  <c:v>3.0001000000000002</c:v>
                </c:pt>
                <c:pt idx="6727">
                  <c:v>5.0000999999999998</c:v>
                </c:pt>
                <c:pt idx="6728">
                  <c:v>6.0000999999999998</c:v>
                </c:pt>
                <c:pt idx="6729">
                  <c:v>3.0001000000000002</c:v>
                </c:pt>
                <c:pt idx="6730">
                  <c:v>5.0000999999999998</c:v>
                </c:pt>
                <c:pt idx="6731">
                  <c:v>1.0001</c:v>
                </c:pt>
                <c:pt idx="6732">
                  <c:v>6.0000999999999998</c:v>
                </c:pt>
                <c:pt idx="6733">
                  <c:v>4.0000999999999998</c:v>
                </c:pt>
                <c:pt idx="6734">
                  <c:v>2.0001000000000002</c:v>
                </c:pt>
                <c:pt idx="6735">
                  <c:v>2.0001000000000002</c:v>
                </c:pt>
                <c:pt idx="6736">
                  <c:v>2.0001000000000002</c:v>
                </c:pt>
                <c:pt idx="6737">
                  <c:v>4.0000999999999998</c:v>
                </c:pt>
                <c:pt idx="6738">
                  <c:v>1.0001</c:v>
                </c:pt>
                <c:pt idx="6739">
                  <c:v>1.0001</c:v>
                </c:pt>
                <c:pt idx="6740">
                  <c:v>2.0001000000000002</c:v>
                </c:pt>
                <c:pt idx="6741">
                  <c:v>6.0000999999999998</c:v>
                </c:pt>
                <c:pt idx="6742">
                  <c:v>3.0001000000000002</c:v>
                </c:pt>
                <c:pt idx="6743">
                  <c:v>5.0000999999999998</c:v>
                </c:pt>
                <c:pt idx="6744">
                  <c:v>11.0001</c:v>
                </c:pt>
                <c:pt idx="6745">
                  <c:v>8.0000999999999998</c:v>
                </c:pt>
                <c:pt idx="6746">
                  <c:v>8.0000999999999998</c:v>
                </c:pt>
                <c:pt idx="6747">
                  <c:v>3.0001000000000002</c:v>
                </c:pt>
                <c:pt idx="6748">
                  <c:v>6.0000999999999998</c:v>
                </c:pt>
                <c:pt idx="6749">
                  <c:v>4.0000999999999998</c:v>
                </c:pt>
                <c:pt idx="6750">
                  <c:v>7.0000999999999998</c:v>
                </c:pt>
                <c:pt idx="6751">
                  <c:v>7.0000999999999998</c:v>
                </c:pt>
                <c:pt idx="6752">
                  <c:v>5.0000999999999998</c:v>
                </c:pt>
                <c:pt idx="6753">
                  <c:v>3.0001000000000002</c:v>
                </c:pt>
                <c:pt idx="6754">
                  <c:v>1.0001</c:v>
                </c:pt>
                <c:pt idx="6755">
                  <c:v>2.0001000000000002</c:v>
                </c:pt>
                <c:pt idx="6756">
                  <c:v>5.0000999999999998</c:v>
                </c:pt>
                <c:pt idx="6757">
                  <c:v>2.0001000000000002</c:v>
                </c:pt>
                <c:pt idx="6758">
                  <c:v>2.0001000000000002</c:v>
                </c:pt>
                <c:pt idx="6759">
                  <c:v>1.0001</c:v>
                </c:pt>
                <c:pt idx="6760">
                  <c:v>1.0001</c:v>
                </c:pt>
                <c:pt idx="6761">
                  <c:v>3.0001000000000002</c:v>
                </c:pt>
                <c:pt idx="6762">
                  <c:v>2.0001000000000002</c:v>
                </c:pt>
                <c:pt idx="6763">
                  <c:v>2.0001000000000002</c:v>
                </c:pt>
                <c:pt idx="6764">
                  <c:v>2.0001000000000002</c:v>
                </c:pt>
                <c:pt idx="6765">
                  <c:v>3.0001000000000002</c:v>
                </c:pt>
                <c:pt idx="6766">
                  <c:v>1.0001</c:v>
                </c:pt>
                <c:pt idx="6767">
                  <c:v>3.0001000000000002</c:v>
                </c:pt>
                <c:pt idx="6768">
                  <c:v>1.0001</c:v>
                </c:pt>
                <c:pt idx="6769">
                  <c:v>1.0001</c:v>
                </c:pt>
                <c:pt idx="6770">
                  <c:v>3.0001000000000002</c:v>
                </c:pt>
                <c:pt idx="6771">
                  <c:v>1E-4</c:v>
                </c:pt>
                <c:pt idx="6772">
                  <c:v>3.0001000000000002</c:v>
                </c:pt>
                <c:pt idx="6773">
                  <c:v>4.0000999999999998</c:v>
                </c:pt>
                <c:pt idx="6774">
                  <c:v>3.0001000000000002</c:v>
                </c:pt>
                <c:pt idx="6775">
                  <c:v>1.0001</c:v>
                </c:pt>
                <c:pt idx="6776">
                  <c:v>3.0001000000000002</c:v>
                </c:pt>
                <c:pt idx="6777">
                  <c:v>1.0001</c:v>
                </c:pt>
                <c:pt idx="6778">
                  <c:v>1.0001</c:v>
                </c:pt>
                <c:pt idx="6779">
                  <c:v>2.0001000000000002</c:v>
                </c:pt>
                <c:pt idx="6780">
                  <c:v>3.0001000000000002</c:v>
                </c:pt>
                <c:pt idx="6781">
                  <c:v>2.0001000000000002</c:v>
                </c:pt>
                <c:pt idx="6782">
                  <c:v>1.0001</c:v>
                </c:pt>
                <c:pt idx="6783">
                  <c:v>2.0001000000000002</c:v>
                </c:pt>
                <c:pt idx="6784">
                  <c:v>4.0000999999999998</c:v>
                </c:pt>
                <c:pt idx="6785">
                  <c:v>1.0001</c:v>
                </c:pt>
                <c:pt idx="6786">
                  <c:v>2.0001000000000002</c:v>
                </c:pt>
                <c:pt idx="6787">
                  <c:v>2.0001000000000002</c:v>
                </c:pt>
                <c:pt idx="6788">
                  <c:v>4.0000999999999998</c:v>
                </c:pt>
                <c:pt idx="6789">
                  <c:v>1E-4</c:v>
                </c:pt>
                <c:pt idx="6790">
                  <c:v>1.0001</c:v>
                </c:pt>
                <c:pt idx="6791">
                  <c:v>2.0001000000000002</c:v>
                </c:pt>
                <c:pt idx="6792">
                  <c:v>3.0001000000000002</c:v>
                </c:pt>
                <c:pt idx="6793">
                  <c:v>1.0001</c:v>
                </c:pt>
                <c:pt idx="6794">
                  <c:v>1.0001</c:v>
                </c:pt>
                <c:pt idx="6795">
                  <c:v>3.0001000000000002</c:v>
                </c:pt>
                <c:pt idx="6796">
                  <c:v>1.0001</c:v>
                </c:pt>
                <c:pt idx="6797">
                  <c:v>1E-4</c:v>
                </c:pt>
                <c:pt idx="6798">
                  <c:v>1.0001</c:v>
                </c:pt>
                <c:pt idx="6799">
                  <c:v>3.0001000000000002</c:v>
                </c:pt>
                <c:pt idx="6800">
                  <c:v>1.0001</c:v>
                </c:pt>
                <c:pt idx="6801">
                  <c:v>4.0000999999999998</c:v>
                </c:pt>
                <c:pt idx="6802">
                  <c:v>4.0000999999999998</c:v>
                </c:pt>
                <c:pt idx="6803">
                  <c:v>1.0001</c:v>
                </c:pt>
                <c:pt idx="6804">
                  <c:v>4.0000999999999998</c:v>
                </c:pt>
                <c:pt idx="6805">
                  <c:v>3.0001000000000002</c:v>
                </c:pt>
                <c:pt idx="6806">
                  <c:v>6.0000999999999998</c:v>
                </c:pt>
                <c:pt idx="6807">
                  <c:v>6.0000999999999998</c:v>
                </c:pt>
                <c:pt idx="6808">
                  <c:v>5.0000999999999998</c:v>
                </c:pt>
                <c:pt idx="6809">
                  <c:v>2.0001000000000002</c:v>
                </c:pt>
                <c:pt idx="6810">
                  <c:v>1.0001</c:v>
                </c:pt>
                <c:pt idx="6811">
                  <c:v>1E-4</c:v>
                </c:pt>
                <c:pt idx="6812">
                  <c:v>3.0001000000000002</c:v>
                </c:pt>
                <c:pt idx="6813">
                  <c:v>2.0001000000000002</c:v>
                </c:pt>
                <c:pt idx="6814">
                  <c:v>1.0001</c:v>
                </c:pt>
                <c:pt idx="6815">
                  <c:v>1E-4</c:v>
                </c:pt>
                <c:pt idx="6816">
                  <c:v>2.0001000000000002</c:v>
                </c:pt>
                <c:pt idx="6817">
                  <c:v>1.0001</c:v>
                </c:pt>
                <c:pt idx="6818">
                  <c:v>2.0001000000000002</c:v>
                </c:pt>
                <c:pt idx="6819">
                  <c:v>3.0001000000000002</c:v>
                </c:pt>
                <c:pt idx="6820">
                  <c:v>3.0001000000000002</c:v>
                </c:pt>
                <c:pt idx="6821">
                  <c:v>4.0000999999999998</c:v>
                </c:pt>
                <c:pt idx="6822">
                  <c:v>1.0001</c:v>
                </c:pt>
                <c:pt idx="6823">
                  <c:v>2.0001000000000002</c:v>
                </c:pt>
                <c:pt idx="6824">
                  <c:v>1E-4</c:v>
                </c:pt>
                <c:pt idx="6825">
                  <c:v>3.0001000000000002</c:v>
                </c:pt>
                <c:pt idx="6826">
                  <c:v>1.0001</c:v>
                </c:pt>
                <c:pt idx="6827">
                  <c:v>1.0001</c:v>
                </c:pt>
                <c:pt idx="6828">
                  <c:v>3.0001000000000002</c:v>
                </c:pt>
                <c:pt idx="6829">
                  <c:v>1E-4</c:v>
                </c:pt>
                <c:pt idx="6830">
                  <c:v>1E-4</c:v>
                </c:pt>
                <c:pt idx="6831">
                  <c:v>2.0001000000000002</c:v>
                </c:pt>
                <c:pt idx="6832">
                  <c:v>3.0001000000000002</c:v>
                </c:pt>
                <c:pt idx="6833">
                  <c:v>1.0001</c:v>
                </c:pt>
                <c:pt idx="6834">
                  <c:v>1.0001</c:v>
                </c:pt>
                <c:pt idx="6835">
                  <c:v>2.0001000000000002</c:v>
                </c:pt>
                <c:pt idx="6836">
                  <c:v>1E-4</c:v>
                </c:pt>
                <c:pt idx="6837">
                  <c:v>1.0001</c:v>
                </c:pt>
                <c:pt idx="6838">
                  <c:v>1.0001</c:v>
                </c:pt>
                <c:pt idx="6839">
                  <c:v>1.0001</c:v>
                </c:pt>
                <c:pt idx="6840">
                  <c:v>1.0001</c:v>
                </c:pt>
                <c:pt idx="6841">
                  <c:v>1.0001</c:v>
                </c:pt>
                <c:pt idx="6842">
                  <c:v>3.0001000000000002</c:v>
                </c:pt>
                <c:pt idx="6843">
                  <c:v>1.0001</c:v>
                </c:pt>
                <c:pt idx="6844">
                  <c:v>1.0001</c:v>
                </c:pt>
                <c:pt idx="6845">
                  <c:v>1.0001</c:v>
                </c:pt>
                <c:pt idx="6846">
                  <c:v>1E-4</c:v>
                </c:pt>
                <c:pt idx="6847">
                  <c:v>1.0001</c:v>
                </c:pt>
                <c:pt idx="6848">
                  <c:v>5.0000999999999998</c:v>
                </c:pt>
                <c:pt idx="6849">
                  <c:v>1.0001</c:v>
                </c:pt>
                <c:pt idx="6850">
                  <c:v>2.0001000000000002</c:v>
                </c:pt>
                <c:pt idx="6851">
                  <c:v>2.0001000000000002</c:v>
                </c:pt>
                <c:pt idx="6852">
                  <c:v>1E-4</c:v>
                </c:pt>
                <c:pt idx="6853">
                  <c:v>1.0001</c:v>
                </c:pt>
                <c:pt idx="6854">
                  <c:v>2.0001000000000002</c:v>
                </c:pt>
                <c:pt idx="6855">
                  <c:v>2.0001000000000002</c:v>
                </c:pt>
                <c:pt idx="6856">
                  <c:v>2.0001000000000002</c:v>
                </c:pt>
                <c:pt idx="6857">
                  <c:v>2.0001000000000002</c:v>
                </c:pt>
                <c:pt idx="6858">
                  <c:v>1.0001</c:v>
                </c:pt>
                <c:pt idx="6859">
                  <c:v>4.0000999999999998</c:v>
                </c:pt>
                <c:pt idx="6860">
                  <c:v>6.0000999999999998</c:v>
                </c:pt>
                <c:pt idx="6861">
                  <c:v>21.0001</c:v>
                </c:pt>
                <c:pt idx="6862">
                  <c:v>45.000100000000003</c:v>
                </c:pt>
                <c:pt idx="6863">
                  <c:v>51.000100000000003</c:v>
                </c:pt>
                <c:pt idx="6864">
                  <c:v>13.0001</c:v>
                </c:pt>
                <c:pt idx="6865">
                  <c:v>6.0000999999999998</c:v>
                </c:pt>
                <c:pt idx="6866">
                  <c:v>9.0000999999999998</c:v>
                </c:pt>
                <c:pt idx="6867">
                  <c:v>6.0000999999999998</c:v>
                </c:pt>
                <c:pt idx="6868">
                  <c:v>3.0001000000000002</c:v>
                </c:pt>
                <c:pt idx="6869">
                  <c:v>1.0001</c:v>
                </c:pt>
                <c:pt idx="6870">
                  <c:v>1.0001</c:v>
                </c:pt>
                <c:pt idx="6871">
                  <c:v>3.0001000000000002</c:v>
                </c:pt>
                <c:pt idx="6872">
                  <c:v>1E-4</c:v>
                </c:pt>
                <c:pt idx="6873">
                  <c:v>3.0001000000000002</c:v>
                </c:pt>
                <c:pt idx="6874">
                  <c:v>1E-4</c:v>
                </c:pt>
                <c:pt idx="6875">
                  <c:v>1E-4</c:v>
                </c:pt>
                <c:pt idx="6876">
                  <c:v>1.0001</c:v>
                </c:pt>
                <c:pt idx="6877">
                  <c:v>1E-4</c:v>
                </c:pt>
                <c:pt idx="6878">
                  <c:v>1E-4</c:v>
                </c:pt>
                <c:pt idx="6879">
                  <c:v>4.0000999999999998</c:v>
                </c:pt>
                <c:pt idx="6880">
                  <c:v>4.0000999999999998</c:v>
                </c:pt>
                <c:pt idx="6881">
                  <c:v>1E-4</c:v>
                </c:pt>
                <c:pt idx="6882">
                  <c:v>2.0001000000000002</c:v>
                </c:pt>
                <c:pt idx="6883">
                  <c:v>1.0001</c:v>
                </c:pt>
                <c:pt idx="6884">
                  <c:v>4.0000999999999998</c:v>
                </c:pt>
                <c:pt idx="6885">
                  <c:v>1E-4</c:v>
                </c:pt>
                <c:pt idx="6886">
                  <c:v>3.0001000000000002</c:v>
                </c:pt>
                <c:pt idx="6887">
                  <c:v>1.0001</c:v>
                </c:pt>
                <c:pt idx="6888">
                  <c:v>3.0001000000000002</c:v>
                </c:pt>
                <c:pt idx="6889">
                  <c:v>1.0001</c:v>
                </c:pt>
                <c:pt idx="6890">
                  <c:v>1.0001</c:v>
                </c:pt>
                <c:pt idx="6891">
                  <c:v>2.0001000000000002</c:v>
                </c:pt>
                <c:pt idx="6892">
                  <c:v>2.0001000000000002</c:v>
                </c:pt>
                <c:pt idx="6893">
                  <c:v>1.0001</c:v>
                </c:pt>
                <c:pt idx="6894">
                  <c:v>2.0001000000000002</c:v>
                </c:pt>
                <c:pt idx="6895">
                  <c:v>4.0000999999999998</c:v>
                </c:pt>
                <c:pt idx="6896">
                  <c:v>1E-4</c:v>
                </c:pt>
                <c:pt idx="6897">
                  <c:v>2.0001000000000002</c:v>
                </c:pt>
                <c:pt idx="6898">
                  <c:v>1E-4</c:v>
                </c:pt>
                <c:pt idx="6899">
                  <c:v>1E-4</c:v>
                </c:pt>
                <c:pt idx="6900">
                  <c:v>2.0001000000000002</c:v>
                </c:pt>
                <c:pt idx="6901">
                  <c:v>1E-4</c:v>
                </c:pt>
                <c:pt idx="6902">
                  <c:v>2.0001000000000002</c:v>
                </c:pt>
                <c:pt idx="6903">
                  <c:v>1.0001</c:v>
                </c:pt>
                <c:pt idx="6904">
                  <c:v>1E-4</c:v>
                </c:pt>
                <c:pt idx="6905">
                  <c:v>1E-4</c:v>
                </c:pt>
                <c:pt idx="6906">
                  <c:v>1E-4</c:v>
                </c:pt>
                <c:pt idx="6907">
                  <c:v>1E-4</c:v>
                </c:pt>
                <c:pt idx="6908">
                  <c:v>1.0001</c:v>
                </c:pt>
                <c:pt idx="6909">
                  <c:v>1.0001</c:v>
                </c:pt>
                <c:pt idx="6910">
                  <c:v>1.0001</c:v>
                </c:pt>
                <c:pt idx="6911">
                  <c:v>2.0001000000000002</c:v>
                </c:pt>
                <c:pt idx="6912">
                  <c:v>2.0001000000000002</c:v>
                </c:pt>
                <c:pt idx="6913">
                  <c:v>5.0000999999999998</c:v>
                </c:pt>
                <c:pt idx="6914">
                  <c:v>3.0001000000000002</c:v>
                </c:pt>
                <c:pt idx="6915">
                  <c:v>2.0001000000000002</c:v>
                </c:pt>
                <c:pt idx="6916">
                  <c:v>3.0001000000000002</c:v>
                </c:pt>
                <c:pt idx="6917">
                  <c:v>11.0001</c:v>
                </c:pt>
                <c:pt idx="6918">
                  <c:v>14.0001</c:v>
                </c:pt>
                <c:pt idx="6919">
                  <c:v>6.0000999999999998</c:v>
                </c:pt>
                <c:pt idx="6920">
                  <c:v>1E-4</c:v>
                </c:pt>
                <c:pt idx="6921">
                  <c:v>1E-4</c:v>
                </c:pt>
                <c:pt idx="6922">
                  <c:v>1E-4</c:v>
                </c:pt>
                <c:pt idx="6923">
                  <c:v>1E-4</c:v>
                </c:pt>
                <c:pt idx="6924">
                  <c:v>1E-4</c:v>
                </c:pt>
                <c:pt idx="6925">
                  <c:v>2.0001000000000002</c:v>
                </c:pt>
                <c:pt idx="6926">
                  <c:v>1E-4</c:v>
                </c:pt>
                <c:pt idx="6927">
                  <c:v>1.0001</c:v>
                </c:pt>
                <c:pt idx="6928">
                  <c:v>1.0001</c:v>
                </c:pt>
                <c:pt idx="6929">
                  <c:v>1E-4</c:v>
                </c:pt>
                <c:pt idx="6930">
                  <c:v>1.0001</c:v>
                </c:pt>
                <c:pt idx="6931">
                  <c:v>1.0001</c:v>
                </c:pt>
                <c:pt idx="6932">
                  <c:v>1.0001</c:v>
                </c:pt>
                <c:pt idx="6933">
                  <c:v>2.0001000000000002</c:v>
                </c:pt>
                <c:pt idx="6934">
                  <c:v>1E-4</c:v>
                </c:pt>
                <c:pt idx="6935">
                  <c:v>1.0001</c:v>
                </c:pt>
                <c:pt idx="6936">
                  <c:v>1E-4</c:v>
                </c:pt>
                <c:pt idx="6937">
                  <c:v>2.0001000000000002</c:v>
                </c:pt>
                <c:pt idx="6938">
                  <c:v>2.0001000000000002</c:v>
                </c:pt>
                <c:pt idx="6939">
                  <c:v>1E-4</c:v>
                </c:pt>
                <c:pt idx="6940">
                  <c:v>1.0001</c:v>
                </c:pt>
                <c:pt idx="6941">
                  <c:v>1.0001</c:v>
                </c:pt>
                <c:pt idx="6942">
                  <c:v>1E-4</c:v>
                </c:pt>
                <c:pt idx="6943">
                  <c:v>1.0001</c:v>
                </c:pt>
                <c:pt idx="6944">
                  <c:v>1.0001</c:v>
                </c:pt>
                <c:pt idx="6945">
                  <c:v>1.0001</c:v>
                </c:pt>
                <c:pt idx="6946">
                  <c:v>1.0001</c:v>
                </c:pt>
                <c:pt idx="6947">
                  <c:v>3.0001000000000002</c:v>
                </c:pt>
                <c:pt idx="6948">
                  <c:v>3.0001000000000002</c:v>
                </c:pt>
                <c:pt idx="6949">
                  <c:v>1.0001</c:v>
                </c:pt>
                <c:pt idx="6950">
                  <c:v>1E-4</c:v>
                </c:pt>
                <c:pt idx="6951">
                  <c:v>1E-4</c:v>
                </c:pt>
                <c:pt idx="6952">
                  <c:v>1.0001</c:v>
                </c:pt>
                <c:pt idx="6953">
                  <c:v>1E-4</c:v>
                </c:pt>
                <c:pt idx="6954">
                  <c:v>1E-4</c:v>
                </c:pt>
                <c:pt idx="6955">
                  <c:v>1E-4</c:v>
                </c:pt>
                <c:pt idx="6956">
                  <c:v>1E-4</c:v>
                </c:pt>
                <c:pt idx="6957">
                  <c:v>1.0001</c:v>
                </c:pt>
                <c:pt idx="6958">
                  <c:v>1E-4</c:v>
                </c:pt>
                <c:pt idx="6959">
                  <c:v>1E-4</c:v>
                </c:pt>
                <c:pt idx="6960">
                  <c:v>1E-4</c:v>
                </c:pt>
                <c:pt idx="6961">
                  <c:v>2.0001000000000002</c:v>
                </c:pt>
                <c:pt idx="6962">
                  <c:v>1E-4</c:v>
                </c:pt>
                <c:pt idx="6963">
                  <c:v>1E-4</c:v>
                </c:pt>
                <c:pt idx="6964">
                  <c:v>2.0001000000000002</c:v>
                </c:pt>
                <c:pt idx="6965">
                  <c:v>2.0001000000000002</c:v>
                </c:pt>
                <c:pt idx="6966">
                  <c:v>9.0000999999999998</c:v>
                </c:pt>
                <c:pt idx="6967">
                  <c:v>4.0000999999999998</c:v>
                </c:pt>
                <c:pt idx="6968">
                  <c:v>3.0001000000000002</c:v>
                </c:pt>
                <c:pt idx="6969">
                  <c:v>2.0001000000000002</c:v>
                </c:pt>
                <c:pt idx="6970">
                  <c:v>6.0000999999999998</c:v>
                </c:pt>
                <c:pt idx="6971">
                  <c:v>6.0000999999999998</c:v>
                </c:pt>
                <c:pt idx="6972">
                  <c:v>20.0001</c:v>
                </c:pt>
                <c:pt idx="6973">
                  <c:v>50.000100000000003</c:v>
                </c:pt>
                <c:pt idx="6974">
                  <c:v>30.0001</c:v>
                </c:pt>
                <c:pt idx="6975">
                  <c:v>7.0000999999999998</c:v>
                </c:pt>
                <c:pt idx="6976">
                  <c:v>10.0001</c:v>
                </c:pt>
                <c:pt idx="6977">
                  <c:v>9.0000999999999998</c:v>
                </c:pt>
                <c:pt idx="6978">
                  <c:v>3.0001000000000002</c:v>
                </c:pt>
                <c:pt idx="6979">
                  <c:v>3.0001000000000002</c:v>
                </c:pt>
                <c:pt idx="6980">
                  <c:v>3.0001000000000002</c:v>
                </c:pt>
                <c:pt idx="6981">
                  <c:v>1E-4</c:v>
                </c:pt>
                <c:pt idx="6982">
                  <c:v>1E-4</c:v>
                </c:pt>
                <c:pt idx="6983">
                  <c:v>3.0001000000000002</c:v>
                </c:pt>
                <c:pt idx="6984">
                  <c:v>1.0001</c:v>
                </c:pt>
                <c:pt idx="6985">
                  <c:v>1E-4</c:v>
                </c:pt>
                <c:pt idx="6986">
                  <c:v>1.0001</c:v>
                </c:pt>
                <c:pt idx="6987">
                  <c:v>4.0000999999999998</c:v>
                </c:pt>
                <c:pt idx="6988">
                  <c:v>1.0001</c:v>
                </c:pt>
                <c:pt idx="6989">
                  <c:v>3.0001000000000002</c:v>
                </c:pt>
                <c:pt idx="6990">
                  <c:v>1E-4</c:v>
                </c:pt>
                <c:pt idx="6991">
                  <c:v>1E-4</c:v>
                </c:pt>
                <c:pt idx="6992">
                  <c:v>1E-4</c:v>
                </c:pt>
                <c:pt idx="6993">
                  <c:v>1.0001</c:v>
                </c:pt>
                <c:pt idx="6994">
                  <c:v>1E-4</c:v>
                </c:pt>
                <c:pt idx="6995">
                  <c:v>1E-4</c:v>
                </c:pt>
                <c:pt idx="6996">
                  <c:v>1.0001</c:v>
                </c:pt>
                <c:pt idx="6997">
                  <c:v>1E-4</c:v>
                </c:pt>
                <c:pt idx="6998">
                  <c:v>1.0001</c:v>
                </c:pt>
                <c:pt idx="6999">
                  <c:v>1E-4</c:v>
                </c:pt>
                <c:pt idx="7000">
                  <c:v>1.0001</c:v>
                </c:pt>
                <c:pt idx="7001">
                  <c:v>1.0001</c:v>
                </c:pt>
                <c:pt idx="7002">
                  <c:v>1.0001</c:v>
                </c:pt>
                <c:pt idx="7003">
                  <c:v>2.0001000000000002</c:v>
                </c:pt>
                <c:pt idx="7004">
                  <c:v>1E-4</c:v>
                </c:pt>
                <c:pt idx="7005">
                  <c:v>1.0001</c:v>
                </c:pt>
                <c:pt idx="7006">
                  <c:v>3.0001000000000002</c:v>
                </c:pt>
                <c:pt idx="7007">
                  <c:v>2.0001000000000002</c:v>
                </c:pt>
                <c:pt idx="7008">
                  <c:v>2.0001000000000002</c:v>
                </c:pt>
                <c:pt idx="7009">
                  <c:v>1.0001</c:v>
                </c:pt>
                <c:pt idx="7010">
                  <c:v>1E-4</c:v>
                </c:pt>
                <c:pt idx="7011">
                  <c:v>1E-4</c:v>
                </c:pt>
                <c:pt idx="7012">
                  <c:v>1E-4</c:v>
                </c:pt>
                <c:pt idx="7013">
                  <c:v>1E-4</c:v>
                </c:pt>
                <c:pt idx="7014">
                  <c:v>2.0001000000000002</c:v>
                </c:pt>
                <c:pt idx="7015">
                  <c:v>1.0001</c:v>
                </c:pt>
                <c:pt idx="7016">
                  <c:v>4.0000999999999998</c:v>
                </c:pt>
                <c:pt idx="7017">
                  <c:v>13.0001</c:v>
                </c:pt>
                <c:pt idx="7018">
                  <c:v>19.0001</c:v>
                </c:pt>
                <c:pt idx="7019">
                  <c:v>12.0001</c:v>
                </c:pt>
                <c:pt idx="7020">
                  <c:v>11.0001</c:v>
                </c:pt>
                <c:pt idx="7021">
                  <c:v>14.0001</c:v>
                </c:pt>
                <c:pt idx="7022">
                  <c:v>7.0000999999999998</c:v>
                </c:pt>
                <c:pt idx="7023">
                  <c:v>3.0001000000000002</c:v>
                </c:pt>
                <c:pt idx="7024">
                  <c:v>1E-4</c:v>
                </c:pt>
                <c:pt idx="7025">
                  <c:v>1E-4</c:v>
                </c:pt>
                <c:pt idx="7026">
                  <c:v>3.0001000000000002</c:v>
                </c:pt>
                <c:pt idx="7027">
                  <c:v>6.0000999999999998</c:v>
                </c:pt>
                <c:pt idx="7028">
                  <c:v>13.0001</c:v>
                </c:pt>
                <c:pt idx="7029">
                  <c:v>7.0000999999999998</c:v>
                </c:pt>
                <c:pt idx="7030">
                  <c:v>1E-4</c:v>
                </c:pt>
                <c:pt idx="7031">
                  <c:v>1.0001</c:v>
                </c:pt>
                <c:pt idx="7032">
                  <c:v>1E-4</c:v>
                </c:pt>
                <c:pt idx="7033">
                  <c:v>1.0001</c:v>
                </c:pt>
                <c:pt idx="7034">
                  <c:v>1E-4</c:v>
                </c:pt>
                <c:pt idx="7035">
                  <c:v>1E-4</c:v>
                </c:pt>
                <c:pt idx="7036">
                  <c:v>1E-4</c:v>
                </c:pt>
                <c:pt idx="7037">
                  <c:v>1E-4</c:v>
                </c:pt>
                <c:pt idx="7038">
                  <c:v>1.0001</c:v>
                </c:pt>
                <c:pt idx="7039">
                  <c:v>1E-4</c:v>
                </c:pt>
                <c:pt idx="7040">
                  <c:v>1E-4</c:v>
                </c:pt>
                <c:pt idx="7041">
                  <c:v>1.0001</c:v>
                </c:pt>
                <c:pt idx="7042">
                  <c:v>1.0001</c:v>
                </c:pt>
                <c:pt idx="7043">
                  <c:v>1E-4</c:v>
                </c:pt>
                <c:pt idx="7044">
                  <c:v>1E-4</c:v>
                </c:pt>
                <c:pt idx="7045">
                  <c:v>1.0001</c:v>
                </c:pt>
                <c:pt idx="7046">
                  <c:v>3.0001000000000002</c:v>
                </c:pt>
                <c:pt idx="7047">
                  <c:v>1E-4</c:v>
                </c:pt>
                <c:pt idx="7048">
                  <c:v>1.0001</c:v>
                </c:pt>
                <c:pt idx="7049">
                  <c:v>1E-4</c:v>
                </c:pt>
                <c:pt idx="7050">
                  <c:v>1E-4</c:v>
                </c:pt>
                <c:pt idx="7051">
                  <c:v>1E-4</c:v>
                </c:pt>
                <c:pt idx="7052">
                  <c:v>1.0001</c:v>
                </c:pt>
                <c:pt idx="7053">
                  <c:v>1E-4</c:v>
                </c:pt>
                <c:pt idx="7054">
                  <c:v>2.0001000000000002</c:v>
                </c:pt>
                <c:pt idx="7055">
                  <c:v>1E-4</c:v>
                </c:pt>
                <c:pt idx="7056">
                  <c:v>1.0001</c:v>
                </c:pt>
                <c:pt idx="7057">
                  <c:v>1.0001</c:v>
                </c:pt>
                <c:pt idx="7058">
                  <c:v>1E-4</c:v>
                </c:pt>
                <c:pt idx="7059">
                  <c:v>1.0001</c:v>
                </c:pt>
                <c:pt idx="7060">
                  <c:v>1E-4</c:v>
                </c:pt>
                <c:pt idx="7061">
                  <c:v>1E-4</c:v>
                </c:pt>
                <c:pt idx="7062">
                  <c:v>1E-4</c:v>
                </c:pt>
                <c:pt idx="7063">
                  <c:v>2.0001000000000002</c:v>
                </c:pt>
                <c:pt idx="7064">
                  <c:v>1E-4</c:v>
                </c:pt>
                <c:pt idx="7065">
                  <c:v>1.0001</c:v>
                </c:pt>
                <c:pt idx="7066">
                  <c:v>1E-4</c:v>
                </c:pt>
                <c:pt idx="7067">
                  <c:v>1E-4</c:v>
                </c:pt>
                <c:pt idx="7068">
                  <c:v>1E-4</c:v>
                </c:pt>
                <c:pt idx="7069">
                  <c:v>1.0001</c:v>
                </c:pt>
                <c:pt idx="7070">
                  <c:v>2.0001000000000002</c:v>
                </c:pt>
                <c:pt idx="7071">
                  <c:v>3.0001000000000002</c:v>
                </c:pt>
                <c:pt idx="7072">
                  <c:v>1.0001</c:v>
                </c:pt>
                <c:pt idx="7073">
                  <c:v>12.0001</c:v>
                </c:pt>
                <c:pt idx="7074">
                  <c:v>22.0001</c:v>
                </c:pt>
                <c:pt idx="7075">
                  <c:v>77.000100000000003</c:v>
                </c:pt>
                <c:pt idx="7076">
                  <c:v>91.000100000000003</c:v>
                </c:pt>
                <c:pt idx="7077">
                  <c:v>28.0001</c:v>
                </c:pt>
                <c:pt idx="7078">
                  <c:v>4.0000999999999998</c:v>
                </c:pt>
                <c:pt idx="7079">
                  <c:v>5.0000999999999998</c:v>
                </c:pt>
                <c:pt idx="7080">
                  <c:v>5.0000999999999998</c:v>
                </c:pt>
                <c:pt idx="7081">
                  <c:v>14.0001</c:v>
                </c:pt>
                <c:pt idx="7082">
                  <c:v>30.0001</c:v>
                </c:pt>
                <c:pt idx="7083">
                  <c:v>48.000100000000003</c:v>
                </c:pt>
                <c:pt idx="7084">
                  <c:v>10.0001</c:v>
                </c:pt>
                <c:pt idx="7085">
                  <c:v>3.0001000000000002</c:v>
                </c:pt>
                <c:pt idx="7086">
                  <c:v>1E-4</c:v>
                </c:pt>
                <c:pt idx="7087">
                  <c:v>1.0001</c:v>
                </c:pt>
                <c:pt idx="7088">
                  <c:v>1.0001</c:v>
                </c:pt>
                <c:pt idx="7089">
                  <c:v>1.0001</c:v>
                </c:pt>
                <c:pt idx="7090">
                  <c:v>1E-4</c:v>
                </c:pt>
                <c:pt idx="7091">
                  <c:v>1E-4</c:v>
                </c:pt>
                <c:pt idx="7092">
                  <c:v>1.0001</c:v>
                </c:pt>
                <c:pt idx="7093">
                  <c:v>2.0001000000000002</c:v>
                </c:pt>
                <c:pt idx="7094">
                  <c:v>1E-4</c:v>
                </c:pt>
                <c:pt idx="7095">
                  <c:v>1.0001</c:v>
                </c:pt>
                <c:pt idx="7096">
                  <c:v>1E-4</c:v>
                </c:pt>
                <c:pt idx="7097">
                  <c:v>1E-4</c:v>
                </c:pt>
                <c:pt idx="7098">
                  <c:v>1E-4</c:v>
                </c:pt>
                <c:pt idx="7099">
                  <c:v>1.0001</c:v>
                </c:pt>
                <c:pt idx="7100">
                  <c:v>1E-4</c:v>
                </c:pt>
                <c:pt idx="7101">
                  <c:v>1E-4</c:v>
                </c:pt>
                <c:pt idx="7102">
                  <c:v>1.0001</c:v>
                </c:pt>
                <c:pt idx="7103">
                  <c:v>1E-4</c:v>
                </c:pt>
                <c:pt idx="7104">
                  <c:v>1E-4</c:v>
                </c:pt>
                <c:pt idx="7105">
                  <c:v>1.0001</c:v>
                </c:pt>
                <c:pt idx="7106">
                  <c:v>1E-4</c:v>
                </c:pt>
                <c:pt idx="7107">
                  <c:v>1.0001</c:v>
                </c:pt>
                <c:pt idx="7108">
                  <c:v>1E-4</c:v>
                </c:pt>
                <c:pt idx="7109">
                  <c:v>1E-4</c:v>
                </c:pt>
                <c:pt idx="7110">
                  <c:v>1E-4</c:v>
                </c:pt>
                <c:pt idx="7111">
                  <c:v>1E-4</c:v>
                </c:pt>
                <c:pt idx="7112">
                  <c:v>1E-4</c:v>
                </c:pt>
                <c:pt idx="7113">
                  <c:v>1.0001</c:v>
                </c:pt>
                <c:pt idx="7114">
                  <c:v>1E-4</c:v>
                </c:pt>
                <c:pt idx="7115">
                  <c:v>2.0001000000000002</c:v>
                </c:pt>
                <c:pt idx="7116">
                  <c:v>1.0001</c:v>
                </c:pt>
                <c:pt idx="7117">
                  <c:v>1E-4</c:v>
                </c:pt>
                <c:pt idx="7118">
                  <c:v>1E-4</c:v>
                </c:pt>
                <c:pt idx="7119">
                  <c:v>1.0001</c:v>
                </c:pt>
                <c:pt idx="7120">
                  <c:v>1E-4</c:v>
                </c:pt>
                <c:pt idx="7121">
                  <c:v>2.0001000000000002</c:v>
                </c:pt>
                <c:pt idx="7122">
                  <c:v>1.0001</c:v>
                </c:pt>
                <c:pt idx="7123">
                  <c:v>1E-4</c:v>
                </c:pt>
                <c:pt idx="7124">
                  <c:v>3.0001000000000002</c:v>
                </c:pt>
                <c:pt idx="7125">
                  <c:v>4.0000999999999998</c:v>
                </c:pt>
                <c:pt idx="7126">
                  <c:v>5.0000999999999998</c:v>
                </c:pt>
                <c:pt idx="7127">
                  <c:v>5.0000999999999998</c:v>
                </c:pt>
                <c:pt idx="7128">
                  <c:v>13.0001</c:v>
                </c:pt>
                <c:pt idx="7129">
                  <c:v>10.0001</c:v>
                </c:pt>
                <c:pt idx="7130">
                  <c:v>5.0000999999999998</c:v>
                </c:pt>
                <c:pt idx="7131">
                  <c:v>1.0001</c:v>
                </c:pt>
                <c:pt idx="7132">
                  <c:v>1.0001</c:v>
                </c:pt>
                <c:pt idx="7133">
                  <c:v>1E-4</c:v>
                </c:pt>
                <c:pt idx="7134">
                  <c:v>3.0001000000000002</c:v>
                </c:pt>
                <c:pt idx="7135">
                  <c:v>1.0001</c:v>
                </c:pt>
                <c:pt idx="7136">
                  <c:v>8.0000999999999998</c:v>
                </c:pt>
                <c:pt idx="7137">
                  <c:v>4.0000999999999998</c:v>
                </c:pt>
                <c:pt idx="7138">
                  <c:v>1.0001</c:v>
                </c:pt>
                <c:pt idx="7139">
                  <c:v>2.0001000000000002</c:v>
                </c:pt>
                <c:pt idx="7140">
                  <c:v>1E-4</c:v>
                </c:pt>
                <c:pt idx="7141">
                  <c:v>1E-4</c:v>
                </c:pt>
                <c:pt idx="7142">
                  <c:v>1.0001</c:v>
                </c:pt>
                <c:pt idx="7143">
                  <c:v>1E-4</c:v>
                </c:pt>
                <c:pt idx="7144">
                  <c:v>1E-4</c:v>
                </c:pt>
                <c:pt idx="7145">
                  <c:v>1E-4</c:v>
                </c:pt>
                <c:pt idx="7146">
                  <c:v>1E-4</c:v>
                </c:pt>
                <c:pt idx="7147">
                  <c:v>1E-4</c:v>
                </c:pt>
                <c:pt idx="7148">
                  <c:v>1.0001</c:v>
                </c:pt>
                <c:pt idx="7149">
                  <c:v>1E-4</c:v>
                </c:pt>
                <c:pt idx="7150">
                  <c:v>1E-4</c:v>
                </c:pt>
                <c:pt idx="7151">
                  <c:v>1E-4</c:v>
                </c:pt>
                <c:pt idx="7152">
                  <c:v>1E-4</c:v>
                </c:pt>
                <c:pt idx="7153">
                  <c:v>1E-4</c:v>
                </c:pt>
                <c:pt idx="7154">
                  <c:v>1E-4</c:v>
                </c:pt>
                <c:pt idx="7155">
                  <c:v>1.0001</c:v>
                </c:pt>
                <c:pt idx="7156">
                  <c:v>1E-4</c:v>
                </c:pt>
                <c:pt idx="7157">
                  <c:v>1.0001</c:v>
                </c:pt>
                <c:pt idx="7158">
                  <c:v>1.0001</c:v>
                </c:pt>
                <c:pt idx="7159">
                  <c:v>1E-4</c:v>
                </c:pt>
                <c:pt idx="7160">
                  <c:v>1.0001</c:v>
                </c:pt>
                <c:pt idx="7161">
                  <c:v>2.0001000000000002</c:v>
                </c:pt>
                <c:pt idx="7162">
                  <c:v>3.0001000000000002</c:v>
                </c:pt>
                <c:pt idx="7163">
                  <c:v>1E-4</c:v>
                </c:pt>
                <c:pt idx="7164">
                  <c:v>1E-4</c:v>
                </c:pt>
                <c:pt idx="7165">
                  <c:v>1E-4</c:v>
                </c:pt>
                <c:pt idx="7166">
                  <c:v>2.0001000000000002</c:v>
                </c:pt>
                <c:pt idx="7167">
                  <c:v>2.0001000000000002</c:v>
                </c:pt>
                <c:pt idx="7168">
                  <c:v>1.0001</c:v>
                </c:pt>
                <c:pt idx="7169">
                  <c:v>1E-4</c:v>
                </c:pt>
                <c:pt idx="7170">
                  <c:v>1.0001</c:v>
                </c:pt>
                <c:pt idx="7171">
                  <c:v>2.0001000000000002</c:v>
                </c:pt>
                <c:pt idx="7172">
                  <c:v>2.0001000000000002</c:v>
                </c:pt>
                <c:pt idx="7173">
                  <c:v>1.0001</c:v>
                </c:pt>
                <c:pt idx="7174">
                  <c:v>5.0000999999999998</c:v>
                </c:pt>
                <c:pt idx="7175">
                  <c:v>4.0000999999999998</c:v>
                </c:pt>
                <c:pt idx="7176">
                  <c:v>1E-4</c:v>
                </c:pt>
                <c:pt idx="7177">
                  <c:v>4.0000999999999998</c:v>
                </c:pt>
                <c:pt idx="7178">
                  <c:v>17.0001</c:v>
                </c:pt>
                <c:pt idx="7179">
                  <c:v>28.0001</c:v>
                </c:pt>
                <c:pt idx="7180">
                  <c:v>50.000100000000003</c:v>
                </c:pt>
                <c:pt idx="7181">
                  <c:v>61.000100000000003</c:v>
                </c:pt>
                <c:pt idx="7182">
                  <c:v>62.000100000000003</c:v>
                </c:pt>
                <c:pt idx="7183">
                  <c:v>62.000100000000003</c:v>
                </c:pt>
                <c:pt idx="7184">
                  <c:v>26.0001</c:v>
                </c:pt>
                <c:pt idx="7185">
                  <c:v>6.0000999999999998</c:v>
                </c:pt>
                <c:pt idx="7186">
                  <c:v>7.0000999999999998</c:v>
                </c:pt>
                <c:pt idx="7187">
                  <c:v>2.0001000000000002</c:v>
                </c:pt>
                <c:pt idx="7188">
                  <c:v>9.0000999999999998</c:v>
                </c:pt>
                <c:pt idx="7189">
                  <c:v>3.0001000000000002</c:v>
                </c:pt>
                <c:pt idx="7190">
                  <c:v>27.0001</c:v>
                </c:pt>
                <c:pt idx="7191">
                  <c:v>24.0001</c:v>
                </c:pt>
                <c:pt idx="7192">
                  <c:v>3.0001000000000002</c:v>
                </c:pt>
                <c:pt idx="7193">
                  <c:v>1.0001</c:v>
                </c:pt>
                <c:pt idx="7194">
                  <c:v>1E-4</c:v>
                </c:pt>
                <c:pt idx="7195">
                  <c:v>1E-4</c:v>
                </c:pt>
                <c:pt idx="7196">
                  <c:v>3.0001000000000002</c:v>
                </c:pt>
                <c:pt idx="7197">
                  <c:v>1E-4</c:v>
                </c:pt>
                <c:pt idx="7198">
                  <c:v>1E-4</c:v>
                </c:pt>
                <c:pt idx="7199">
                  <c:v>1.0001</c:v>
                </c:pt>
                <c:pt idx="7200">
                  <c:v>1.0001</c:v>
                </c:pt>
                <c:pt idx="7201">
                  <c:v>1E-4</c:v>
                </c:pt>
                <c:pt idx="7202">
                  <c:v>1E-4</c:v>
                </c:pt>
                <c:pt idx="7203">
                  <c:v>3.0001000000000002</c:v>
                </c:pt>
                <c:pt idx="7204">
                  <c:v>2.0001000000000002</c:v>
                </c:pt>
                <c:pt idx="7205">
                  <c:v>1.0001</c:v>
                </c:pt>
                <c:pt idx="7206">
                  <c:v>1.0001</c:v>
                </c:pt>
                <c:pt idx="7207">
                  <c:v>2.0001000000000002</c:v>
                </c:pt>
                <c:pt idx="7208">
                  <c:v>1.0001</c:v>
                </c:pt>
                <c:pt idx="7209">
                  <c:v>1E-4</c:v>
                </c:pt>
                <c:pt idx="7210">
                  <c:v>1E-4</c:v>
                </c:pt>
                <c:pt idx="7211">
                  <c:v>2.0001000000000002</c:v>
                </c:pt>
                <c:pt idx="7212">
                  <c:v>1.0001</c:v>
                </c:pt>
                <c:pt idx="7213">
                  <c:v>1.0001</c:v>
                </c:pt>
                <c:pt idx="7214">
                  <c:v>1.0001</c:v>
                </c:pt>
                <c:pt idx="7215">
                  <c:v>2.0001000000000002</c:v>
                </c:pt>
                <c:pt idx="7216">
                  <c:v>1.0001</c:v>
                </c:pt>
                <c:pt idx="7217">
                  <c:v>1E-4</c:v>
                </c:pt>
                <c:pt idx="7218">
                  <c:v>1.0001</c:v>
                </c:pt>
                <c:pt idx="7219">
                  <c:v>1E-4</c:v>
                </c:pt>
                <c:pt idx="7220">
                  <c:v>1E-4</c:v>
                </c:pt>
                <c:pt idx="7221">
                  <c:v>1.0001</c:v>
                </c:pt>
                <c:pt idx="7222">
                  <c:v>3.0001000000000002</c:v>
                </c:pt>
                <c:pt idx="7223">
                  <c:v>2.0001000000000002</c:v>
                </c:pt>
                <c:pt idx="7224">
                  <c:v>2.0001000000000002</c:v>
                </c:pt>
                <c:pt idx="7225">
                  <c:v>1E-4</c:v>
                </c:pt>
                <c:pt idx="7226">
                  <c:v>2.0001000000000002</c:v>
                </c:pt>
                <c:pt idx="7227">
                  <c:v>3.0001000000000002</c:v>
                </c:pt>
                <c:pt idx="7228">
                  <c:v>1.0001</c:v>
                </c:pt>
                <c:pt idx="7229">
                  <c:v>3.0001000000000002</c:v>
                </c:pt>
                <c:pt idx="7230">
                  <c:v>8.0000999999999998</c:v>
                </c:pt>
                <c:pt idx="7231">
                  <c:v>23.0001</c:v>
                </c:pt>
                <c:pt idx="7232">
                  <c:v>37.000100000000003</c:v>
                </c:pt>
                <c:pt idx="7233">
                  <c:v>32.000100000000003</c:v>
                </c:pt>
                <c:pt idx="7234">
                  <c:v>28.0001</c:v>
                </c:pt>
                <c:pt idx="7235">
                  <c:v>28.0001</c:v>
                </c:pt>
                <c:pt idx="7236">
                  <c:v>38.000100000000003</c:v>
                </c:pt>
                <c:pt idx="7237">
                  <c:v>21.0001</c:v>
                </c:pt>
                <c:pt idx="7238">
                  <c:v>4.0000999999999998</c:v>
                </c:pt>
                <c:pt idx="7239">
                  <c:v>1.0001</c:v>
                </c:pt>
                <c:pt idx="7240">
                  <c:v>1.0001</c:v>
                </c:pt>
                <c:pt idx="7241">
                  <c:v>1E-4</c:v>
                </c:pt>
                <c:pt idx="7242">
                  <c:v>2.0001000000000002</c:v>
                </c:pt>
                <c:pt idx="7243">
                  <c:v>5.0000999999999998</c:v>
                </c:pt>
                <c:pt idx="7244">
                  <c:v>3.0001000000000002</c:v>
                </c:pt>
                <c:pt idx="7245">
                  <c:v>2.0001000000000002</c:v>
                </c:pt>
                <c:pt idx="7246">
                  <c:v>3.0001000000000002</c:v>
                </c:pt>
                <c:pt idx="7247">
                  <c:v>1E-4</c:v>
                </c:pt>
                <c:pt idx="7248">
                  <c:v>1E-4</c:v>
                </c:pt>
                <c:pt idx="7249">
                  <c:v>1E-4</c:v>
                </c:pt>
                <c:pt idx="7250">
                  <c:v>1.0001</c:v>
                </c:pt>
                <c:pt idx="7251">
                  <c:v>1E-4</c:v>
                </c:pt>
                <c:pt idx="7252">
                  <c:v>1E-4</c:v>
                </c:pt>
                <c:pt idx="7253">
                  <c:v>1.0001</c:v>
                </c:pt>
                <c:pt idx="7254">
                  <c:v>1E-4</c:v>
                </c:pt>
                <c:pt idx="7255">
                  <c:v>2.0001000000000002</c:v>
                </c:pt>
                <c:pt idx="7256">
                  <c:v>1E-4</c:v>
                </c:pt>
                <c:pt idx="7257">
                  <c:v>1.0001</c:v>
                </c:pt>
                <c:pt idx="7258">
                  <c:v>1.0001</c:v>
                </c:pt>
                <c:pt idx="7259">
                  <c:v>2.0001000000000002</c:v>
                </c:pt>
                <c:pt idx="7260">
                  <c:v>1.0001</c:v>
                </c:pt>
                <c:pt idx="7261">
                  <c:v>1E-4</c:v>
                </c:pt>
                <c:pt idx="7262">
                  <c:v>1E-4</c:v>
                </c:pt>
                <c:pt idx="7263">
                  <c:v>1.0001</c:v>
                </c:pt>
                <c:pt idx="7264">
                  <c:v>2.0001000000000002</c:v>
                </c:pt>
                <c:pt idx="7265">
                  <c:v>1E-4</c:v>
                </c:pt>
                <c:pt idx="7266">
                  <c:v>1E-4</c:v>
                </c:pt>
                <c:pt idx="7267">
                  <c:v>1.0001</c:v>
                </c:pt>
                <c:pt idx="7268">
                  <c:v>2.0001000000000002</c:v>
                </c:pt>
                <c:pt idx="7269">
                  <c:v>1E-4</c:v>
                </c:pt>
                <c:pt idx="7270">
                  <c:v>2.0001000000000002</c:v>
                </c:pt>
                <c:pt idx="7271">
                  <c:v>1E-4</c:v>
                </c:pt>
                <c:pt idx="7272">
                  <c:v>2.0001000000000002</c:v>
                </c:pt>
                <c:pt idx="7273">
                  <c:v>1E-4</c:v>
                </c:pt>
                <c:pt idx="7274">
                  <c:v>1.0001</c:v>
                </c:pt>
                <c:pt idx="7275">
                  <c:v>1E-4</c:v>
                </c:pt>
                <c:pt idx="7276">
                  <c:v>2.0001000000000002</c:v>
                </c:pt>
                <c:pt idx="7277">
                  <c:v>3.0001000000000002</c:v>
                </c:pt>
                <c:pt idx="7278">
                  <c:v>1E-4</c:v>
                </c:pt>
                <c:pt idx="7279">
                  <c:v>1E-4</c:v>
                </c:pt>
                <c:pt idx="7280">
                  <c:v>1.0001</c:v>
                </c:pt>
                <c:pt idx="7281">
                  <c:v>1.0001</c:v>
                </c:pt>
                <c:pt idx="7282">
                  <c:v>1.0001</c:v>
                </c:pt>
                <c:pt idx="7283">
                  <c:v>2.0001000000000002</c:v>
                </c:pt>
                <c:pt idx="7284">
                  <c:v>8.0000999999999998</c:v>
                </c:pt>
                <c:pt idx="7285">
                  <c:v>25.0001</c:v>
                </c:pt>
                <c:pt idx="7286">
                  <c:v>25.0001</c:v>
                </c:pt>
                <c:pt idx="7287">
                  <c:v>41.000100000000003</c:v>
                </c:pt>
                <c:pt idx="7288">
                  <c:v>33.000100000000003</c:v>
                </c:pt>
                <c:pt idx="7289">
                  <c:v>21.0001</c:v>
                </c:pt>
                <c:pt idx="7290">
                  <c:v>20.0001</c:v>
                </c:pt>
                <c:pt idx="7291">
                  <c:v>2.0001000000000002</c:v>
                </c:pt>
                <c:pt idx="7292">
                  <c:v>5.0000999999999998</c:v>
                </c:pt>
                <c:pt idx="7293">
                  <c:v>3.0001000000000002</c:v>
                </c:pt>
                <c:pt idx="7294">
                  <c:v>1.0001</c:v>
                </c:pt>
                <c:pt idx="7295">
                  <c:v>4.0000999999999998</c:v>
                </c:pt>
                <c:pt idx="7296">
                  <c:v>3.0001000000000002</c:v>
                </c:pt>
                <c:pt idx="7297">
                  <c:v>9.0000999999999998</c:v>
                </c:pt>
                <c:pt idx="7298">
                  <c:v>3.0001000000000002</c:v>
                </c:pt>
                <c:pt idx="7299">
                  <c:v>1.0001</c:v>
                </c:pt>
                <c:pt idx="7300">
                  <c:v>1E-4</c:v>
                </c:pt>
                <c:pt idx="7301">
                  <c:v>2.0001000000000002</c:v>
                </c:pt>
                <c:pt idx="7302">
                  <c:v>2.0001000000000002</c:v>
                </c:pt>
                <c:pt idx="7303">
                  <c:v>3.0001000000000002</c:v>
                </c:pt>
                <c:pt idx="7304">
                  <c:v>1E-4</c:v>
                </c:pt>
                <c:pt idx="7305">
                  <c:v>3.0001000000000002</c:v>
                </c:pt>
                <c:pt idx="7306">
                  <c:v>2.0001000000000002</c:v>
                </c:pt>
                <c:pt idx="7307">
                  <c:v>1E-4</c:v>
                </c:pt>
                <c:pt idx="7308">
                  <c:v>3.0001000000000002</c:v>
                </c:pt>
                <c:pt idx="7309">
                  <c:v>1.0001</c:v>
                </c:pt>
                <c:pt idx="7310">
                  <c:v>1.0001</c:v>
                </c:pt>
                <c:pt idx="7311">
                  <c:v>5.0000999999999998</c:v>
                </c:pt>
                <c:pt idx="7312">
                  <c:v>1E-4</c:v>
                </c:pt>
                <c:pt idx="7313">
                  <c:v>2.0001000000000002</c:v>
                </c:pt>
                <c:pt idx="7314">
                  <c:v>1E-4</c:v>
                </c:pt>
                <c:pt idx="7315">
                  <c:v>1E-4</c:v>
                </c:pt>
                <c:pt idx="7316">
                  <c:v>3.0001000000000002</c:v>
                </c:pt>
                <c:pt idx="7317">
                  <c:v>3.0001000000000002</c:v>
                </c:pt>
                <c:pt idx="7318">
                  <c:v>1.0001</c:v>
                </c:pt>
                <c:pt idx="7319">
                  <c:v>1.0001</c:v>
                </c:pt>
                <c:pt idx="7320">
                  <c:v>1E-4</c:v>
                </c:pt>
                <c:pt idx="7321">
                  <c:v>1E-4</c:v>
                </c:pt>
                <c:pt idx="7322">
                  <c:v>2.0001000000000002</c:v>
                </c:pt>
                <c:pt idx="7323">
                  <c:v>1E-4</c:v>
                </c:pt>
                <c:pt idx="7324">
                  <c:v>1.0001</c:v>
                </c:pt>
                <c:pt idx="7325">
                  <c:v>2.0001000000000002</c:v>
                </c:pt>
                <c:pt idx="7326">
                  <c:v>2.0001000000000002</c:v>
                </c:pt>
                <c:pt idx="7327">
                  <c:v>2.0001000000000002</c:v>
                </c:pt>
                <c:pt idx="7328">
                  <c:v>4.0000999999999998</c:v>
                </c:pt>
                <c:pt idx="7329">
                  <c:v>1.0001</c:v>
                </c:pt>
                <c:pt idx="7330">
                  <c:v>1.0001</c:v>
                </c:pt>
                <c:pt idx="7331">
                  <c:v>1E-4</c:v>
                </c:pt>
                <c:pt idx="7332">
                  <c:v>1.0001</c:v>
                </c:pt>
                <c:pt idx="7333">
                  <c:v>3.0001000000000002</c:v>
                </c:pt>
                <c:pt idx="7334">
                  <c:v>3.0001000000000002</c:v>
                </c:pt>
                <c:pt idx="7335">
                  <c:v>6.0000999999999998</c:v>
                </c:pt>
                <c:pt idx="7336">
                  <c:v>11.0001</c:v>
                </c:pt>
                <c:pt idx="7337">
                  <c:v>27.0001</c:v>
                </c:pt>
                <c:pt idx="7338">
                  <c:v>47.000100000000003</c:v>
                </c:pt>
                <c:pt idx="7339">
                  <c:v>70.000100000000003</c:v>
                </c:pt>
                <c:pt idx="7340">
                  <c:v>112.0001</c:v>
                </c:pt>
                <c:pt idx="7341">
                  <c:v>104.0001</c:v>
                </c:pt>
                <c:pt idx="7342">
                  <c:v>67.000100000000003</c:v>
                </c:pt>
                <c:pt idx="7343">
                  <c:v>34.000100000000003</c:v>
                </c:pt>
                <c:pt idx="7344">
                  <c:v>13.0001</c:v>
                </c:pt>
                <c:pt idx="7345">
                  <c:v>6.0000999999999998</c:v>
                </c:pt>
                <c:pt idx="7346">
                  <c:v>1.0001</c:v>
                </c:pt>
                <c:pt idx="7347">
                  <c:v>7.0000999999999998</c:v>
                </c:pt>
                <c:pt idx="7348">
                  <c:v>4.0000999999999998</c:v>
                </c:pt>
                <c:pt idx="7349">
                  <c:v>3.0001000000000002</c:v>
                </c:pt>
                <c:pt idx="7350">
                  <c:v>2.0001000000000002</c:v>
                </c:pt>
                <c:pt idx="7351">
                  <c:v>1.0001</c:v>
                </c:pt>
                <c:pt idx="7352">
                  <c:v>1E-4</c:v>
                </c:pt>
                <c:pt idx="7353">
                  <c:v>2.0001000000000002</c:v>
                </c:pt>
                <c:pt idx="7354">
                  <c:v>1.0001</c:v>
                </c:pt>
                <c:pt idx="7355">
                  <c:v>1.0001</c:v>
                </c:pt>
                <c:pt idx="7356">
                  <c:v>1.0001</c:v>
                </c:pt>
                <c:pt idx="7357">
                  <c:v>3.0001000000000002</c:v>
                </c:pt>
                <c:pt idx="7358">
                  <c:v>1E-4</c:v>
                </c:pt>
                <c:pt idx="7359">
                  <c:v>1E-4</c:v>
                </c:pt>
                <c:pt idx="7360">
                  <c:v>1E-4</c:v>
                </c:pt>
                <c:pt idx="7361">
                  <c:v>3.0001000000000002</c:v>
                </c:pt>
                <c:pt idx="7362">
                  <c:v>1.0001</c:v>
                </c:pt>
                <c:pt idx="7363">
                  <c:v>2.0001000000000002</c:v>
                </c:pt>
                <c:pt idx="7364">
                  <c:v>1.0001</c:v>
                </c:pt>
                <c:pt idx="7365">
                  <c:v>1E-4</c:v>
                </c:pt>
                <c:pt idx="7366">
                  <c:v>4.0000999999999998</c:v>
                </c:pt>
                <c:pt idx="7367">
                  <c:v>1.0001</c:v>
                </c:pt>
                <c:pt idx="7368">
                  <c:v>2.0001000000000002</c:v>
                </c:pt>
                <c:pt idx="7369">
                  <c:v>1.0001</c:v>
                </c:pt>
                <c:pt idx="7370">
                  <c:v>2.0001000000000002</c:v>
                </c:pt>
                <c:pt idx="7371">
                  <c:v>1.0001</c:v>
                </c:pt>
                <c:pt idx="7372">
                  <c:v>2.0001000000000002</c:v>
                </c:pt>
                <c:pt idx="7373">
                  <c:v>3.0001000000000002</c:v>
                </c:pt>
                <c:pt idx="7374">
                  <c:v>2.0001000000000002</c:v>
                </c:pt>
                <c:pt idx="7375">
                  <c:v>1E-4</c:v>
                </c:pt>
                <c:pt idx="7376">
                  <c:v>1.0001</c:v>
                </c:pt>
                <c:pt idx="7377">
                  <c:v>1E-4</c:v>
                </c:pt>
                <c:pt idx="7378">
                  <c:v>1E-4</c:v>
                </c:pt>
                <c:pt idx="7379">
                  <c:v>4.0000999999999998</c:v>
                </c:pt>
                <c:pt idx="7380">
                  <c:v>4.0000999999999998</c:v>
                </c:pt>
                <c:pt idx="7381">
                  <c:v>2.0001000000000002</c:v>
                </c:pt>
                <c:pt idx="7382">
                  <c:v>6.0000999999999998</c:v>
                </c:pt>
                <c:pt idx="7383">
                  <c:v>1E-4</c:v>
                </c:pt>
                <c:pt idx="7384">
                  <c:v>4.0000999999999998</c:v>
                </c:pt>
                <c:pt idx="7385">
                  <c:v>4.0000999999999998</c:v>
                </c:pt>
                <c:pt idx="7386">
                  <c:v>2.0001000000000002</c:v>
                </c:pt>
                <c:pt idx="7387">
                  <c:v>1.0001</c:v>
                </c:pt>
                <c:pt idx="7388">
                  <c:v>7.0000999999999998</c:v>
                </c:pt>
                <c:pt idx="7389">
                  <c:v>15.0001</c:v>
                </c:pt>
                <c:pt idx="7390">
                  <c:v>28.0001</c:v>
                </c:pt>
                <c:pt idx="7391">
                  <c:v>55.000100000000003</c:v>
                </c:pt>
                <c:pt idx="7392">
                  <c:v>61.000100000000003</c:v>
                </c:pt>
                <c:pt idx="7393">
                  <c:v>76.000100000000003</c:v>
                </c:pt>
                <c:pt idx="7394">
                  <c:v>34.000100000000003</c:v>
                </c:pt>
                <c:pt idx="7395">
                  <c:v>10.0001</c:v>
                </c:pt>
                <c:pt idx="7396">
                  <c:v>5.0000999999999998</c:v>
                </c:pt>
                <c:pt idx="7397">
                  <c:v>6.0000999999999998</c:v>
                </c:pt>
                <c:pt idx="7398">
                  <c:v>2.0001000000000002</c:v>
                </c:pt>
                <c:pt idx="7399">
                  <c:v>5.0000999999999998</c:v>
                </c:pt>
                <c:pt idx="7400">
                  <c:v>2.0001000000000002</c:v>
                </c:pt>
                <c:pt idx="7401">
                  <c:v>1E-4</c:v>
                </c:pt>
                <c:pt idx="7402">
                  <c:v>2.0001000000000002</c:v>
                </c:pt>
                <c:pt idx="7403">
                  <c:v>6.0000999999999998</c:v>
                </c:pt>
                <c:pt idx="7404">
                  <c:v>1E-4</c:v>
                </c:pt>
                <c:pt idx="7405">
                  <c:v>3.0001000000000002</c:v>
                </c:pt>
                <c:pt idx="7406">
                  <c:v>1.0001</c:v>
                </c:pt>
                <c:pt idx="7407">
                  <c:v>3.0001000000000002</c:v>
                </c:pt>
                <c:pt idx="7408">
                  <c:v>3.0001000000000002</c:v>
                </c:pt>
                <c:pt idx="7409">
                  <c:v>1E-4</c:v>
                </c:pt>
                <c:pt idx="7410">
                  <c:v>1E-4</c:v>
                </c:pt>
                <c:pt idx="7411">
                  <c:v>1.0001</c:v>
                </c:pt>
                <c:pt idx="7412">
                  <c:v>2.0001000000000002</c:v>
                </c:pt>
                <c:pt idx="7413">
                  <c:v>2.0001000000000002</c:v>
                </c:pt>
                <c:pt idx="7414">
                  <c:v>3.0001000000000002</c:v>
                </c:pt>
                <c:pt idx="7415">
                  <c:v>1.0001</c:v>
                </c:pt>
                <c:pt idx="7416">
                  <c:v>1.0001</c:v>
                </c:pt>
                <c:pt idx="7417">
                  <c:v>3.0001000000000002</c:v>
                </c:pt>
                <c:pt idx="7418">
                  <c:v>2.0001000000000002</c:v>
                </c:pt>
                <c:pt idx="7419">
                  <c:v>2.0001000000000002</c:v>
                </c:pt>
                <c:pt idx="7420">
                  <c:v>3.0001000000000002</c:v>
                </c:pt>
                <c:pt idx="7421">
                  <c:v>2.0001000000000002</c:v>
                </c:pt>
                <c:pt idx="7422">
                  <c:v>4.0000999999999998</c:v>
                </c:pt>
                <c:pt idx="7423">
                  <c:v>3.0001000000000002</c:v>
                </c:pt>
                <c:pt idx="7424">
                  <c:v>1E-4</c:v>
                </c:pt>
                <c:pt idx="7425">
                  <c:v>1E-4</c:v>
                </c:pt>
                <c:pt idx="7426">
                  <c:v>2.0001000000000002</c:v>
                </c:pt>
                <c:pt idx="7427">
                  <c:v>1E-4</c:v>
                </c:pt>
                <c:pt idx="7428">
                  <c:v>2.0001000000000002</c:v>
                </c:pt>
                <c:pt idx="7429">
                  <c:v>1.0001</c:v>
                </c:pt>
                <c:pt idx="7430">
                  <c:v>1E-4</c:v>
                </c:pt>
                <c:pt idx="7431">
                  <c:v>3.0001000000000002</c:v>
                </c:pt>
                <c:pt idx="7432">
                  <c:v>1.0001</c:v>
                </c:pt>
                <c:pt idx="7433">
                  <c:v>6.0000999999999998</c:v>
                </c:pt>
                <c:pt idx="7434">
                  <c:v>2.0001000000000002</c:v>
                </c:pt>
                <c:pt idx="7435">
                  <c:v>1.0001</c:v>
                </c:pt>
                <c:pt idx="7436">
                  <c:v>3.0001000000000002</c:v>
                </c:pt>
                <c:pt idx="7437">
                  <c:v>1.0001</c:v>
                </c:pt>
                <c:pt idx="7438">
                  <c:v>4.0000999999999998</c:v>
                </c:pt>
                <c:pt idx="7439">
                  <c:v>4.0000999999999998</c:v>
                </c:pt>
                <c:pt idx="7440">
                  <c:v>4.0000999999999998</c:v>
                </c:pt>
                <c:pt idx="7441">
                  <c:v>25.0001</c:v>
                </c:pt>
                <c:pt idx="7442">
                  <c:v>39.000100000000003</c:v>
                </c:pt>
                <c:pt idx="7443">
                  <c:v>68.000100000000003</c:v>
                </c:pt>
                <c:pt idx="7444">
                  <c:v>73.000100000000003</c:v>
                </c:pt>
                <c:pt idx="7445">
                  <c:v>74.000100000000003</c:v>
                </c:pt>
                <c:pt idx="7446">
                  <c:v>63.000100000000003</c:v>
                </c:pt>
                <c:pt idx="7447">
                  <c:v>20.0001</c:v>
                </c:pt>
                <c:pt idx="7448">
                  <c:v>5.0000999999999998</c:v>
                </c:pt>
                <c:pt idx="7449">
                  <c:v>7.0000999999999998</c:v>
                </c:pt>
                <c:pt idx="7450">
                  <c:v>9.0000999999999998</c:v>
                </c:pt>
                <c:pt idx="7451">
                  <c:v>2.0001000000000002</c:v>
                </c:pt>
                <c:pt idx="7452">
                  <c:v>1.0001</c:v>
                </c:pt>
                <c:pt idx="7453">
                  <c:v>3.0001000000000002</c:v>
                </c:pt>
                <c:pt idx="7454">
                  <c:v>2.0001000000000002</c:v>
                </c:pt>
                <c:pt idx="7455">
                  <c:v>1.0001</c:v>
                </c:pt>
                <c:pt idx="7456">
                  <c:v>2.0001000000000002</c:v>
                </c:pt>
                <c:pt idx="7457">
                  <c:v>3.0001000000000002</c:v>
                </c:pt>
                <c:pt idx="7458">
                  <c:v>4.0000999999999998</c:v>
                </c:pt>
                <c:pt idx="7459">
                  <c:v>1.0001</c:v>
                </c:pt>
                <c:pt idx="7460">
                  <c:v>1.0001</c:v>
                </c:pt>
                <c:pt idx="7461">
                  <c:v>2.0001000000000002</c:v>
                </c:pt>
                <c:pt idx="7462">
                  <c:v>1.0001</c:v>
                </c:pt>
                <c:pt idx="7463">
                  <c:v>5.0000999999999998</c:v>
                </c:pt>
                <c:pt idx="7464">
                  <c:v>2.0001000000000002</c:v>
                </c:pt>
                <c:pt idx="7465">
                  <c:v>3.0001000000000002</c:v>
                </c:pt>
                <c:pt idx="7466">
                  <c:v>6.0000999999999998</c:v>
                </c:pt>
                <c:pt idx="7467">
                  <c:v>5.0000999999999998</c:v>
                </c:pt>
                <c:pt idx="7468">
                  <c:v>3.0001000000000002</c:v>
                </c:pt>
                <c:pt idx="7469">
                  <c:v>2.0001000000000002</c:v>
                </c:pt>
                <c:pt idx="7470">
                  <c:v>4.0000999999999998</c:v>
                </c:pt>
                <c:pt idx="7471">
                  <c:v>2.0001000000000002</c:v>
                </c:pt>
                <c:pt idx="7472">
                  <c:v>3.0001000000000002</c:v>
                </c:pt>
                <c:pt idx="7473">
                  <c:v>3.0001000000000002</c:v>
                </c:pt>
                <c:pt idx="7474">
                  <c:v>4.0000999999999998</c:v>
                </c:pt>
                <c:pt idx="7475">
                  <c:v>1.0001</c:v>
                </c:pt>
                <c:pt idx="7476">
                  <c:v>3.0001000000000002</c:v>
                </c:pt>
                <c:pt idx="7477">
                  <c:v>1E-4</c:v>
                </c:pt>
                <c:pt idx="7478">
                  <c:v>7.0000999999999998</c:v>
                </c:pt>
                <c:pt idx="7479">
                  <c:v>1.0001</c:v>
                </c:pt>
                <c:pt idx="7480">
                  <c:v>5.0000999999999998</c:v>
                </c:pt>
                <c:pt idx="7481">
                  <c:v>6.0000999999999998</c:v>
                </c:pt>
                <c:pt idx="7482">
                  <c:v>5.0000999999999998</c:v>
                </c:pt>
                <c:pt idx="7483">
                  <c:v>4.0000999999999998</c:v>
                </c:pt>
                <c:pt idx="7484">
                  <c:v>2.0001000000000002</c:v>
                </c:pt>
                <c:pt idx="7485">
                  <c:v>6.0000999999999998</c:v>
                </c:pt>
                <c:pt idx="7486">
                  <c:v>4.0000999999999998</c:v>
                </c:pt>
                <c:pt idx="7487">
                  <c:v>8.0000999999999998</c:v>
                </c:pt>
                <c:pt idx="7488">
                  <c:v>9.0000999999999998</c:v>
                </c:pt>
                <c:pt idx="7489">
                  <c:v>14.0001</c:v>
                </c:pt>
                <c:pt idx="7490">
                  <c:v>21.0001</c:v>
                </c:pt>
                <c:pt idx="7491">
                  <c:v>51.000100000000003</c:v>
                </c:pt>
                <c:pt idx="7492">
                  <c:v>70.000100000000003</c:v>
                </c:pt>
                <c:pt idx="7493">
                  <c:v>92.000100000000003</c:v>
                </c:pt>
                <c:pt idx="7494">
                  <c:v>66.000100000000003</c:v>
                </c:pt>
                <c:pt idx="7495">
                  <c:v>70.000100000000003</c:v>
                </c:pt>
                <c:pt idx="7496">
                  <c:v>57.000100000000003</c:v>
                </c:pt>
                <c:pt idx="7497">
                  <c:v>34.000100000000003</c:v>
                </c:pt>
                <c:pt idx="7498">
                  <c:v>17.0001</c:v>
                </c:pt>
                <c:pt idx="7499">
                  <c:v>10.0001</c:v>
                </c:pt>
                <c:pt idx="7500">
                  <c:v>3.0001000000000002</c:v>
                </c:pt>
                <c:pt idx="7501">
                  <c:v>14.0001</c:v>
                </c:pt>
                <c:pt idx="7502">
                  <c:v>13.0001</c:v>
                </c:pt>
                <c:pt idx="7503">
                  <c:v>12.0001</c:v>
                </c:pt>
                <c:pt idx="7504">
                  <c:v>2.0001000000000002</c:v>
                </c:pt>
                <c:pt idx="7505">
                  <c:v>3.0001000000000002</c:v>
                </c:pt>
                <c:pt idx="7506">
                  <c:v>4.0000999999999998</c:v>
                </c:pt>
                <c:pt idx="7507">
                  <c:v>7.0000999999999998</c:v>
                </c:pt>
                <c:pt idx="7508">
                  <c:v>4.0000999999999998</c:v>
                </c:pt>
                <c:pt idx="7509">
                  <c:v>6.0000999999999998</c:v>
                </c:pt>
                <c:pt idx="7510">
                  <c:v>8.0000999999999998</c:v>
                </c:pt>
                <c:pt idx="7511">
                  <c:v>8.0000999999999998</c:v>
                </c:pt>
                <c:pt idx="7512">
                  <c:v>7.0000999999999998</c:v>
                </c:pt>
                <c:pt idx="7513">
                  <c:v>6.0000999999999998</c:v>
                </c:pt>
                <c:pt idx="7514">
                  <c:v>13.0001</c:v>
                </c:pt>
                <c:pt idx="7515">
                  <c:v>10.0001</c:v>
                </c:pt>
                <c:pt idx="7516">
                  <c:v>12.0001</c:v>
                </c:pt>
                <c:pt idx="7517">
                  <c:v>8.0000999999999998</c:v>
                </c:pt>
                <c:pt idx="7518">
                  <c:v>11.0001</c:v>
                </c:pt>
                <c:pt idx="7519">
                  <c:v>10.0001</c:v>
                </c:pt>
                <c:pt idx="7520">
                  <c:v>14.0001</c:v>
                </c:pt>
                <c:pt idx="7521">
                  <c:v>6.0000999999999998</c:v>
                </c:pt>
                <c:pt idx="7522">
                  <c:v>23.0001</c:v>
                </c:pt>
                <c:pt idx="7523">
                  <c:v>11.0001</c:v>
                </c:pt>
                <c:pt idx="7524">
                  <c:v>11.0001</c:v>
                </c:pt>
                <c:pt idx="7525">
                  <c:v>11.0001</c:v>
                </c:pt>
                <c:pt idx="7526">
                  <c:v>19.0001</c:v>
                </c:pt>
                <c:pt idx="7527">
                  <c:v>16.0001</c:v>
                </c:pt>
                <c:pt idx="7528">
                  <c:v>15.0001</c:v>
                </c:pt>
                <c:pt idx="7529">
                  <c:v>21.0001</c:v>
                </c:pt>
                <c:pt idx="7530">
                  <c:v>26.0001</c:v>
                </c:pt>
                <c:pt idx="7531">
                  <c:v>23.0001</c:v>
                </c:pt>
                <c:pt idx="7532">
                  <c:v>37.000100000000003</c:v>
                </c:pt>
                <c:pt idx="7533">
                  <c:v>50.000100000000003</c:v>
                </c:pt>
                <c:pt idx="7534">
                  <c:v>49.000100000000003</c:v>
                </c:pt>
                <c:pt idx="7535">
                  <c:v>40.000100000000003</c:v>
                </c:pt>
                <c:pt idx="7536">
                  <c:v>50.000100000000003</c:v>
                </c:pt>
                <c:pt idx="7537">
                  <c:v>82.000100000000003</c:v>
                </c:pt>
                <c:pt idx="7538">
                  <c:v>109.0001</c:v>
                </c:pt>
                <c:pt idx="7539">
                  <c:v>202.0001</c:v>
                </c:pt>
                <c:pt idx="7540">
                  <c:v>463.00009999999997</c:v>
                </c:pt>
                <c:pt idx="7541">
                  <c:v>1307.0001</c:v>
                </c:pt>
                <c:pt idx="7542">
                  <c:v>2882.0001000000002</c:v>
                </c:pt>
                <c:pt idx="7543">
                  <c:v>4654.0001000000002</c:v>
                </c:pt>
                <c:pt idx="7544">
                  <c:v>4918.0001000000002</c:v>
                </c:pt>
                <c:pt idx="7545">
                  <c:v>4014.0001000000002</c:v>
                </c:pt>
                <c:pt idx="7546">
                  <c:v>2740.0001000000002</c:v>
                </c:pt>
                <c:pt idx="7547">
                  <c:v>1498.0001</c:v>
                </c:pt>
                <c:pt idx="7548">
                  <c:v>545.00009999999997</c:v>
                </c:pt>
                <c:pt idx="7549">
                  <c:v>58.000100000000003</c:v>
                </c:pt>
                <c:pt idx="7550">
                  <c:v>19.0001</c:v>
                </c:pt>
                <c:pt idx="7551">
                  <c:v>15.0001</c:v>
                </c:pt>
                <c:pt idx="7552">
                  <c:v>11.0001</c:v>
                </c:pt>
                <c:pt idx="7553">
                  <c:v>7.0000999999999998</c:v>
                </c:pt>
                <c:pt idx="7554">
                  <c:v>4.0000999999999998</c:v>
                </c:pt>
                <c:pt idx="7555">
                  <c:v>12.0001</c:v>
                </c:pt>
                <c:pt idx="7556">
                  <c:v>2.0001000000000002</c:v>
                </c:pt>
                <c:pt idx="7557">
                  <c:v>3.0001000000000002</c:v>
                </c:pt>
                <c:pt idx="7558">
                  <c:v>4.0000999999999998</c:v>
                </c:pt>
                <c:pt idx="7559">
                  <c:v>5.0000999999999998</c:v>
                </c:pt>
                <c:pt idx="7560">
                  <c:v>5.0000999999999998</c:v>
                </c:pt>
                <c:pt idx="7561">
                  <c:v>3.0001000000000002</c:v>
                </c:pt>
                <c:pt idx="7562">
                  <c:v>3.0001000000000002</c:v>
                </c:pt>
                <c:pt idx="7563">
                  <c:v>5.0000999999999998</c:v>
                </c:pt>
                <c:pt idx="7564">
                  <c:v>6.0000999999999998</c:v>
                </c:pt>
                <c:pt idx="7565">
                  <c:v>3.0001000000000002</c:v>
                </c:pt>
                <c:pt idx="7566">
                  <c:v>2.0001000000000002</c:v>
                </c:pt>
                <c:pt idx="7567">
                  <c:v>5.0000999999999998</c:v>
                </c:pt>
                <c:pt idx="7568">
                  <c:v>3.0001000000000002</c:v>
                </c:pt>
                <c:pt idx="7569">
                  <c:v>7.0000999999999998</c:v>
                </c:pt>
                <c:pt idx="7570">
                  <c:v>4.0000999999999998</c:v>
                </c:pt>
                <c:pt idx="7571">
                  <c:v>5.0000999999999998</c:v>
                </c:pt>
                <c:pt idx="7572">
                  <c:v>4.0000999999999998</c:v>
                </c:pt>
                <c:pt idx="7573">
                  <c:v>3.0001000000000002</c:v>
                </c:pt>
                <c:pt idx="7574">
                  <c:v>12.0001</c:v>
                </c:pt>
                <c:pt idx="7575">
                  <c:v>3.0001000000000002</c:v>
                </c:pt>
                <c:pt idx="7576">
                  <c:v>8.0000999999999998</c:v>
                </c:pt>
                <c:pt idx="7577">
                  <c:v>7.0000999999999998</c:v>
                </c:pt>
                <c:pt idx="7578">
                  <c:v>8.0000999999999998</c:v>
                </c:pt>
                <c:pt idx="7579">
                  <c:v>8.0000999999999998</c:v>
                </c:pt>
                <c:pt idx="7580">
                  <c:v>5.0000999999999998</c:v>
                </c:pt>
                <c:pt idx="7581">
                  <c:v>3.0001000000000002</c:v>
                </c:pt>
                <c:pt idx="7582">
                  <c:v>9.0000999999999998</c:v>
                </c:pt>
                <c:pt idx="7583">
                  <c:v>10.0001</c:v>
                </c:pt>
                <c:pt idx="7584">
                  <c:v>10.0001</c:v>
                </c:pt>
                <c:pt idx="7585">
                  <c:v>13.0001</c:v>
                </c:pt>
                <c:pt idx="7586">
                  <c:v>15.0001</c:v>
                </c:pt>
                <c:pt idx="7587">
                  <c:v>15.0001</c:v>
                </c:pt>
                <c:pt idx="7588">
                  <c:v>18.0001</c:v>
                </c:pt>
                <c:pt idx="7589">
                  <c:v>28.0001</c:v>
                </c:pt>
                <c:pt idx="7590">
                  <c:v>54.000100000000003</c:v>
                </c:pt>
                <c:pt idx="7591">
                  <c:v>115.0001</c:v>
                </c:pt>
                <c:pt idx="7592">
                  <c:v>294.00009999999997</c:v>
                </c:pt>
                <c:pt idx="7593">
                  <c:v>733.00009999999997</c:v>
                </c:pt>
                <c:pt idx="7594">
                  <c:v>1231.0001</c:v>
                </c:pt>
                <c:pt idx="7595">
                  <c:v>1414.0001</c:v>
                </c:pt>
                <c:pt idx="7596">
                  <c:v>1164.0001</c:v>
                </c:pt>
                <c:pt idx="7597">
                  <c:v>845.00009999999997</c:v>
                </c:pt>
                <c:pt idx="7598">
                  <c:v>494.00009999999997</c:v>
                </c:pt>
                <c:pt idx="7599">
                  <c:v>153.0001</c:v>
                </c:pt>
                <c:pt idx="7600">
                  <c:v>30.0001</c:v>
                </c:pt>
                <c:pt idx="7601">
                  <c:v>12.0001</c:v>
                </c:pt>
                <c:pt idx="7602">
                  <c:v>11.0001</c:v>
                </c:pt>
                <c:pt idx="7603">
                  <c:v>27.0001</c:v>
                </c:pt>
                <c:pt idx="7604">
                  <c:v>46.000100000000003</c:v>
                </c:pt>
                <c:pt idx="7605">
                  <c:v>44.000100000000003</c:v>
                </c:pt>
                <c:pt idx="7606">
                  <c:v>25.0001</c:v>
                </c:pt>
                <c:pt idx="7607">
                  <c:v>9.0000999999999998</c:v>
                </c:pt>
                <c:pt idx="7608">
                  <c:v>11.0001</c:v>
                </c:pt>
                <c:pt idx="7609">
                  <c:v>7.0000999999999998</c:v>
                </c:pt>
                <c:pt idx="7610">
                  <c:v>9.0000999999999998</c:v>
                </c:pt>
                <c:pt idx="7611">
                  <c:v>6.0000999999999998</c:v>
                </c:pt>
                <c:pt idx="7612">
                  <c:v>2.0001000000000002</c:v>
                </c:pt>
                <c:pt idx="7613">
                  <c:v>3.0001000000000002</c:v>
                </c:pt>
                <c:pt idx="7614">
                  <c:v>5.0000999999999998</c:v>
                </c:pt>
                <c:pt idx="7615">
                  <c:v>4.0000999999999998</c:v>
                </c:pt>
                <c:pt idx="7616">
                  <c:v>6.0000999999999998</c:v>
                </c:pt>
                <c:pt idx="7617">
                  <c:v>6.0000999999999998</c:v>
                </c:pt>
                <c:pt idx="7618">
                  <c:v>6.0000999999999998</c:v>
                </c:pt>
                <c:pt idx="7619">
                  <c:v>5.0000999999999998</c:v>
                </c:pt>
                <c:pt idx="7620">
                  <c:v>3.0001000000000002</c:v>
                </c:pt>
                <c:pt idx="7621">
                  <c:v>6.0000999999999998</c:v>
                </c:pt>
                <c:pt idx="7622">
                  <c:v>4.0000999999999998</c:v>
                </c:pt>
                <c:pt idx="7623">
                  <c:v>2.0001000000000002</c:v>
                </c:pt>
                <c:pt idx="7624">
                  <c:v>9.0000999999999998</c:v>
                </c:pt>
                <c:pt idx="7625">
                  <c:v>4.0000999999999998</c:v>
                </c:pt>
                <c:pt idx="7626">
                  <c:v>6.0000999999999998</c:v>
                </c:pt>
                <c:pt idx="7627">
                  <c:v>13.0001</c:v>
                </c:pt>
                <c:pt idx="7628">
                  <c:v>5.0000999999999998</c:v>
                </c:pt>
                <c:pt idx="7629">
                  <c:v>5.0000999999999998</c:v>
                </c:pt>
                <c:pt idx="7630">
                  <c:v>10.0001</c:v>
                </c:pt>
                <c:pt idx="7631">
                  <c:v>5.0000999999999998</c:v>
                </c:pt>
                <c:pt idx="7632">
                  <c:v>7.0000999999999998</c:v>
                </c:pt>
                <c:pt idx="7633">
                  <c:v>11.0001</c:v>
                </c:pt>
                <c:pt idx="7634">
                  <c:v>11.0001</c:v>
                </c:pt>
                <c:pt idx="7635">
                  <c:v>14.0001</c:v>
                </c:pt>
                <c:pt idx="7636">
                  <c:v>17.0001</c:v>
                </c:pt>
                <c:pt idx="7637">
                  <c:v>15.0001</c:v>
                </c:pt>
                <c:pt idx="7638">
                  <c:v>13.0001</c:v>
                </c:pt>
                <c:pt idx="7639">
                  <c:v>15.0001</c:v>
                </c:pt>
                <c:pt idx="7640">
                  <c:v>33.000100000000003</c:v>
                </c:pt>
                <c:pt idx="7641">
                  <c:v>96.000100000000003</c:v>
                </c:pt>
                <c:pt idx="7642">
                  <c:v>218.0001</c:v>
                </c:pt>
                <c:pt idx="7643">
                  <c:v>560.00009999999997</c:v>
                </c:pt>
                <c:pt idx="7644">
                  <c:v>1161.0001</c:v>
                </c:pt>
                <c:pt idx="7645">
                  <c:v>1621.0001</c:v>
                </c:pt>
                <c:pt idx="7646">
                  <c:v>1650.0001</c:v>
                </c:pt>
                <c:pt idx="7647">
                  <c:v>1285.0001</c:v>
                </c:pt>
                <c:pt idx="7648">
                  <c:v>848.00009999999997</c:v>
                </c:pt>
                <c:pt idx="7649">
                  <c:v>472.00009999999997</c:v>
                </c:pt>
                <c:pt idx="7650">
                  <c:v>109.0001</c:v>
                </c:pt>
                <c:pt idx="7651">
                  <c:v>13.0001</c:v>
                </c:pt>
                <c:pt idx="7652">
                  <c:v>8.0000999999999998</c:v>
                </c:pt>
                <c:pt idx="7653">
                  <c:v>6.0000999999999998</c:v>
                </c:pt>
                <c:pt idx="7654">
                  <c:v>8.0000999999999998</c:v>
                </c:pt>
                <c:pt idx="7655">
                  <c:v>8.0000999999999998</c:v>
                </c:pt>
                <c:pt idx="7656">
                  <c:v>8.0000999999999998</c:v>
                </c:pt>
                <c:pt idx="7657">
                  <c:v>6.0000999999999998</c:v>
                </c:pt>
                <c:pt idx="7658">
                  <c:v>1.0001</c:v>
                </c:pt>
                <c:pt idx="7659">
                  <c:v>3.0001000000000002</c:v>
                </c:pt>
                <c:pt idx="7660">
                  <c:v>4.0000999999999998</c:v>
                </c:pt>
                <c:pt idx="7661">
                  <c:v>4.0000999999999998</c:v>
                </c:pt>
                <c:pt idx="7662">
                  <c:v>6.0000999999999998</c:v>
                </c:pt>
                <c:pt idx="7663">
                  <c:v>3.0001000000000002</c:v>
                </c:pt>
                <c:pt idx="7664">
                  <c:v>3.0001000000000002</c:v>
                </c:pt>
                <c:pt idx="7665">
                  <c:v>1.0001</c:v>
                </c:pt>
                <c:pt idx="7666">
                  <c:v>1E-4</c:v>
                </c:pt>
                <c:pt idx="7667">
                  <c:v>2.0001000000000002</c:v>
                </c:pt>
                <c:pt idx="7668">
                  <c:v>3.0001000000000002</c:v>
                </c:pt>
                <c:pt idx="7669">
                  <c:v>3.0001000000000002</c:v>
                </c:pt>
                <c:pt idx="7670">
                  <c:v>1.0001</c:v>
                </c:pt>
                <c:pt idx="7671">
                  <c:v>1.0001</c:v>
                </c:pt>
                <c:pt idx="7672">
                  <c:v>4.0000999999999998</c:v>
                </c:pt>
                <c:pt idx="7673">
                  <c:v>5.0000999999999998</c:v>
                </c:pt>
                <c:pt idx="7674">
                  <c:v>3.0001000000000002</c:v>
                </c:pt>
                <c:pt idx="7675">
                  <c:v>1E-4</c:v>
                </c:pt>
                <c:pt idx="7676">
                  <c:v>3.0001000000000002</c:v>
                </c:pt>
                <c:pt idx="7677">
                  <c:v>4.0000999999999998</c:v>
                </c:pt>
                <c:pt idx="7678">
                  <c:v>2.0001000000000002</c:v>
                </c:pt>
                <c:pt idx="7679">
                  <c:v>1E-4</c:v>
                </c:pt>
                <c:pt idx="7680">
                  <c:v>2.0001000000000002</c:v>
                </c:pt>
                <c:pt idx="7681">
                  <c:v>1.0001</c:v>
                </c:pt>
                <c:pt idx="7682">
                  <c:v>4.0000999999999998</c:v>
                </c:pt>
                <c:pt idx="7683">
                  <c:v>2.0001000000000002</c:v>
                </c:pt>
                <c:pt idx="7684">
                  <c:v>5.0000999999999998</c:v>
                </c:pt>
                <c:pt idx="7685">
                  <c:v>3.0001000000000002</c:v>
                </c:pt>
                <c:pt idx="7686">
                  <c:v>3.0001000000000002</c:v>
                </c:pt>
                <c:pt idx="7687">
                  <c:v>5.0000999999999998</c:v>
                </c:pt>
                <c:pt idx="7688">
                  <c:v>1.0001</c:v>
                </c:pt>
                <c:pt idx="7689">
                  <c:v>4.0000999999999998</c:v>
                </c:pt>
                <c:pt idx="7690">
                  <c:v>6.0000999999999998</c:v>
                </c:pt>
                <c:pt idx="7691">
                  <c:v>9.0000999999999998</c:v>
                </c:pt>
                <c:pt idx="7692">
                  <c:v>7.0000999999999998</c:v>
                </c:pt>
                <c:pt idx="7693">
                  <c:v>16.0001</c:v>
                </c:pt>
                <c:pt idx="7694">
                  <c:v>41.000100000000003</c:v>
                </c:pt>
                <c:pt idx="7695">
                  <c:v>65.000100000000003</c:v>
                </c:pt>
                <c:pt idx="7696">
                  <c:v>96.000100000000003</c:v>
                </c:pt>
                <c:pt idx="7697">
                  <c:v>99.000100000000003</c:v>
                </c:pt>
                <c:pt idx="7698">
                  <c:v>94.000100000000003</c:v>
                </c:pt>
                <c:pt idx="7699">
                  <c:v>68.000100000000003</c:v>
                </c:pt>
                <c:pt idx="7700">
                  <c:v>25.0001</c:v>
                </c:pt>
                <c:pt idx="7701">
                  <c:v>11.0001</c:v>
                </c:pt>
                <c:pt idx="7702">
                  <c:v>7.0000999999999998</c:v>
                </c:pt>
                <c:pt idx="7703">
                  <c:v>7.0000999999999998</c:v>
                </c:pt>
                <c:pt idx="7704">
                  <c:v>5.0000999999999998</c:v>
                </c:pt>
                <c:pt idx="7705">
                  <c:v>8.0000999999999998</c:v>
                </c:pt>
                <c:pt idx="7706">
                  <c:v>24.0001</c:v>
                </c:pt>
                <c:pt idx="7707">
                  <c:v>28.0001</c:v>
                </c:pt>
                <c:pt idx="7708">
                  <c:v>5.0000999999999998</c:v>
                </c:pt>
                <c:pt idx="7709">
                  <c:v>6.0000999999999998</c:v>
                </c:pt>
                <c:pt idx="7710">
                  <c:v>2.0001000000000002</c:v>
                </c:pt>
                <c:pt idx="7711">
                  <c:v>4.0000999999999998</c:v>
                </c:pt>
                <c:pt idx="7712">
                  <c:v>5.0000999999999998</c:v>
                </c:pt>
                <c:pt idx="7713">
                  <c:v>2.0001000000000002</c:v>
                </c:pt>
                <c:pt idx="7714">
                  <c:v>7.0000999999999998</c:v>
                </c:pt>
                <c:pt idx="7715">
                  <c:v>2.0001000000000002</c:v>
                </c:pt>
                <c:pt idx="7716">
                  <c:v>5.0000999999999998</c:v>
                </c:pt>
                <c:pt idx="7717">
                  <c:v>4.0000999999999998</c:v>
                </c:pt>
                <c:pt idx="7718">
                  <c:v>1.0001</c:v>
                </c:pt>
                <c:pt idx="7719">
                  <c:v>2.0001000000000002</c:v>
                </c:pt>
                <c:pt idx="7720">
                  <c:v>5.0000999999999998</c:v>
                </c:pt>
                <c:pt idx="7721">
                  <c:v>4.0000999999999998</c:v>
                </c:pt>
                <c:pt idx="7722">
                  <c:v>3.0001000000000002</c:v>
                </c:pt>
                <c:pt idx="7723">
                  <c:v>1.0001</c:v>
                </c:pt>
                <c:pt idx="7724">
                  <c:v>6.0000999999999998</c:v>
                </c:pt>
                <c:pt idx="7725">
                  <c:v>3.0001000000000002</c:v>
                </c:pt>
                <c:pt idx="7726">
                  <c:v>11.0001</c:v>
                </c:pt>
                <c:pt idx="7727">
                  <c:v>3.0001000000000002</c:v>
                </c:pt>
                <c:pt idx="7728">
                  <c:v>5.0000999999999998</c:v>
                </c:pt>
                <c:pt idx="7729">
                  <c:v>10.0001</c:v>
                </c:pt>
                <c:pt idx="7730">
                  <c:v>17.0001</c:v>
                </c:pt>
                <c:pt idx="7731">
                  <c:v>5.0000999999999998</c:v>
                </c:pt>
                <c:pt idx="7732">
                  <c:v>13.0001</c:v>
                </c:pt>
                <c:pt idx="7733">
                  <c:v>6.0000999999999998</c:v>
                </c:pt>
                <c:pt idx="7734">
                  <c:v>10.0001</c:v>
                </c:pt>
                <c:pt idx="7735">
                  <c:v>12.0001</c:v>
                </c:pt>
                <c:pt idx="7736">
                  <c:v>14.0001</c:v>
                </c:pt>
                <c:pt idx="7737">
                  <c:v>16.0001</c:v>
                </c:pt>
                <c:pt idx="7738">
                  <c:v>7.0000999999999998</c:v>
                </c:pt>
                <c:pt idx="7739">
                  <c:v>21.0001</c:v>
                </c:pt>
                <c:pt idx="7740">
                  <c:v>30.0001</c:v>
                </c:pt>
                <c:pt idx="7741">
                  <c:v>63.000100000000003</c:v>
                </c:pt>
                <c:pt idx="7742">
                  <c:v>142.0001</c:v>
                </c:pt>
                <c:pt idx="7743">
                  <c:v>289.00009999999997</c:v>
                </c:pt>
                <c:pt idx="7744">
                  <c:v>727.00009999999997</c:v>
                </c:pt>
                <c:pt idx="7745">
                  <c:v>1370.0001</c:v>
                </c:pt>
                <c:pt idx="7746">
                  <c:v>1604.0001</c:v>
                </c:pt>
                <c:pt idx="7747">
                  <c:v>1481.0001</c:v>
                </c:pt>
                <c:pt idx="7748">
                  <c:v>1128.0001</c:v>
                </c:pt>
                <c:pt idx="7749">
                  <c:v>708.00009999999997</c:v>
                </c:pt>
                <c:pt idx="7750">
                  <c:v>333.00009999999997</c:v>
                </c:pt>
                <c:pt idx="7751">
                  <c:v>59.000100000000003</c:v>
                </c:pt>
                <c:pt idx="7752">
                  <c:v>17.0001</c:v>
                </c:pt>
                <c:pt idx="7753">
                  <c:v>12.0001</c:v>
                </c:pt>
                <c:pt idx="7754">
                  <c:v>7.0000999999999998</c:v>
                </c:pt>
                <c:pt idx="7755">
                  <c:v>8.0000999999999998</c:v>
                </c:pt>
                <c:pt idx="7756">
                  <c:v>3.0001000000000002</c:v>
                </c:pt>
                <c:pt idx="7757">
                  <c:v>5.0000999999999998</c:v>
                </c:pt>
                <c:pt idx="7758">
                  <c:v>8.0000999999999998</c:v>
                </c:pt>
                <c:pt idx="7759">
                  <c:v>2.0001000000000002</c:v>
                </c:pt>
                <c:pt idx="7760">
                  <c:v>1.0001</c:v>
                </c:pt>
                <c:pt idx="7761">
                  <c:v>4.0000999999999998</c:v>
                </c:pt>
                <c:pt idx="7762">
                  <c:v>3.0001000000000002</c:v>
                </c:pt>
                <c:pt idx="7763">
                  <c:v>2.0001000000000002</c:v>
                </c:pt>
                <c:pt idx="7764">
                  <c:v>2.0001000000000002</c:v>
                </c:pt>
                <c:pt idx="7765">
                  <c:v>5.0000999999999998</c:v>
                </c:pt>
                <c:pt idx="7766">
                  <c:v>1.0001</c:v>
                </c:pt>
                <c:pt idx="7767">
                  <c:v>2.0001000000000002</c:v>
                </c:pt>
                <c:pt idx="7768">
                  <c:v>3.0001000000000002</c:v>
                </c:pt>
                <c:pt idx="7769">
                  <c:v>3.0001000000000002</c:v>
                </c:pt>
                <c:pt idx="7770">
                  <c:v>3.0001000000000002</c:v>
                </c:pt>
                <c:pt idx="7771">
                  <c:v>6.0000999999999998</c:v>
                </c:pt>
                <c:pt idx="7772">
                  <c:v>1E-4</c:v>
                </c:pt>
                <c:pt idx="7773">
                  <c:v>1.0001</c:v>
                </c:pt>
                <c:pt idx="7774">
                  <c:v>1.0001</c:v>
                </c:pt>
                <c:pt idx="7775">
                  <c:v>6.0000999999999998</c:v>
                </c:pt>
                <c:pt idx="7776">
                  <c:v>3.0001000000000002</c:v>
                </c:pt>
                <c:pt idx="7777">
                  <c:v>2.0001000000000002</c:v>
                </c:pt>
                <c:pt idx="7778">
                  <c:v>4.0000999999999998</c:v>
                </c:pt>
                <c:pt idx="7779">
                  <c:v>3.0001000000000002</c:v>
                </c:pt>
                <c:pt idx="7780">
                  <c:v>1E-4</c:v>
                </c:pt>
                <c:pt idx="7781">
                  <c:v>3.0001000000000002</c:v>
                </c:pt>
                <c:pt idx="7782">
                  <c:v>4.0000999999999998</c:v>
                </c:pt>
                <c:pt idx="7783">
                  <c:v>8.0000999999999998</c:v>
                </c:pt>
                <c:pt idx="7784">
                  <c:v>2.0001000000000002</c:v>
                </c:pt>
                <c:pt idx="7785">
                  <c:v>1.0001</c:v>
                </c:pt>
                <c:pt idx="7786">
                  <c:v>3.0001000000000002</c:v>
                </c:pt>
                <c:pt idx="7787">
                  <c:v>3.0001000000000002</c:v>
                </c:pt>
                <c:pt idx="7788">
                  <c:v>3.0001000000000002</c:v>
                </c:pt>
                <c:pt idx="7789">
                  <c:v>1.0001</c:v>
                </c:pt>
                <c:pt idx="7790">
                  <c:v>4.0000999999999998</c:v>
                </c:pt>
                <c:pt idx="7791">
                  <c:v>5.0000999999999998</c:v>
                </c:pt>
                <c:pt idx="7792">
                  <c:v>10.0001</c:v>
                </c:pt>
                <c:pt idx="7793">
                  <c:v>12.0001</c:v>
                </c:pt>
                <c:pt idx="7794">
                  <c:v>31.0001</c:v>
                </c:pt>
                <c:pt idx="7795">
                  <c:v>79.000100000000003</c:v>
                </c:pt>
                <c:pt idx="7796">
                  <c:v>109.0001</c:v>
                </c:pt>
                <c:pt idx="7797">
                  <c:v>92.000100000000003</c:v>
                </c:pt>
                <c:pt idx="7798">
                  <c:v>85.000100000000003</c:v>
                </c:pt>
                <c:pt idx="7799">
                  <c:v>55.000100000000003</c:v>
                </c:pt>
                <c:pt idx="7800">
                  <c:v>34.000100000000003</c:v>
                </c:pt>
                <c:pt idx="7801">
                  <c:v>14.0001</c:v>
                </c:pt>
                <c:pt idx="7802">
                  <c:v>10.0001</c:v>
                </c:pt>
                <c:pt idx="7803">
                  <c:v>2.0001000000000002</c:v>
                </c:pt>
                <c:pt idx="7804">
                  <c:v>6.0000999999999998</c:v>
                </c:pt>
                <c:pt idx="7805">
                  <c:v>7.0000999999999998</c:v>
                </c:pt>
                <c:pt idx="7806">
                  <c:v>10.0001</c:v>
                </c:pt>
                <c:pt idx="7807">
                  <c:v>21.0001</c:v>
                </c:pt>
                <c:pt idx="7808">
                  <c:v>29.0001</c:v>
                </c:pt>
                <c:pt idx="7809">
                  <c:v>15.0001</c:v>
                </c:pt>
                <c:pt idx="7810">
                  <c:v>3.0001000000000002</c:v>
                </c:pt>
                <c:pt idx="7811">
                  <c:v>3.0001000000000002</c:v>
                </c:pt>
                <c:pt idx="7812">
                  <c:v>4.0000999999999998</c:v>
                </c:pt>
                <c:pt idx="7813">
                  <c:v>2.0001000000000002</c:v>
                </c:pt>
                <c:pt idx="7814">
                  <c:v>3.0001000000000002</c:v>
                </c:pt>
                <c:pt idx="7815">
                  <c:v>3.0001000000000002</c:v>
                </c:pt>
                <c:pt idx="7816">
                  <c:v>2.0001000000000002</c:v>
                </c:pt>
                <c:pt idx="7817">
                  <c:v>3.0001000000000002</c:v>
                </c:pt>
                <c:pt idx="7818">
                  <c:v>3.0001000000000002</c:v>
                </c:pt>
                <c:pt idx="7819">
                  <c:v>3.0001000000000002</c:v>
                </c:pt>
                <c:pt idx="7820">
                  <c:v>2.0001000000000002</c:v>
                </c:pt>
                <c:pt idx="7821">
                  <c:v>4.0000999999999998</c:v>
                </c:pt>
                <c:pt idx="7822">
                  <c:v>3.0001000000000002</c:v>
                </c:pt>
                <c:pt idx="7823">
                  <c:v>1.0001</c:v>
                </c:pt>
                <c:pt idx="7824">
                  <c:v>3.0001000000000002</c:v>
                </c:pt>
                <c:pt idx="7825">
                  <c:v>3.0001000000000002</c:v>
                </c:pt>
                <c:pt idx="7826">
                  <c:v>2.0001000000000002</c:v>
                </c:pt>
                <c:pt idx="7827">
                  <c:v>5.0000999999999998</c:v>
                </c:pt>
                <c:pt idx="7828">
                  <c:v>6.0000999999999998</c:v>
                </c:pt>
                <c:pt idx="7829">
                  <c:v>4.0000999999999998</c:v>
                </c:pt>
                <c:pt idx="7830">
                  <c:v>5.0000999999999998</c:v>
                </c:pt>
                <c:pt idx="7831">
                  <c:v>2.0001000000000002</c:v>
                </c:pt>
                <c:pt idx="7832">
                  <c:v>6.0000999999999998</c:v>
                </c:pt>
                <c:pt idx="7833">
                  <c:v>4.0000999999999998</c:v>
                </c:pt>
                <c:pt idx="7834">
                  <c:v>5.0000999999999998</c:v>
                </c:pt>
                <c:pt idx="7835">
                  <c:v>4.0000999999999998</c:v>
                </c:pt>
                <c:pt idx="7836">
                  <c:v>3.0001000000000002</c:v>
                </c:pt>
                <c:pt idx="7837">
                  <c:v>4.0000999999999998</c:v>
                </c:pt>
                <c:pt idx="7838">
                  <c:v>5.0000999999999998</c:v>
                </c:pt>
                <c:pt idx="7839">
                  <c:v>7.0000999999999998</c:v>
                </c:pt>
                <c:pt idx="7840">
                  <c:v>17.0001</c:v>
                </c:pt>
                <c:pt idx="7841">
                  <c:v>24.0001</c:v>
                </c:pt>
                <c:pt idx="7842">
                  <c:v>40.000100000000003</c:v>
                </c:pt>
                <c:pt idx="7843">
                  <c:v>88.000100000000003</c:v>
                </c:pt>
                <c:pt idx="7844">
                  <c:v>181.0001</c:v>
                </c:pt>
                <c:pt idx="7845">
                  <c:v>276.00009999999997</c:v>
                </c:pt>
                <c:pt idx="7846">
                  <c:v>275.00009999999997</c:v>
                </c:pt>
                <c:pt idx="7847">
                  <c:v>266.00009999999997</c:v>
                </c:pt>
                <c:pt idx="7848">
                  <c:v>168.0001</c:v>
                </c:pt>
                <c:pt idx="7849">
                  <c:v>123.0001</c:v>
                </c:pt>
                <c:pt idx="7850">
                  <c:v>49.000100000000003</c:v>
                </c:pt>
                <c:pt idx="7851">
                  <c:v>21.0001</c:v>
                </c:pt>
                <c:pt idx="7852">
                  <c:v>17.0001</c:v>
                </c:pt>
                <c:pt idx="7853">
                  <c:v>6.0000999999999998</c:v>
                </c:pt>
                <c:pt idx="7854">
                  <c:v>4.0000999999999998</c:v>
                </c:pt>
                <c:pt idx="7855">
                  <c:v>2.0001000000000002</c:v>
                </c:pt>
                <c:pt idx="7856">
                  <c:v>4.0000999999999998</c:v>
                </c:pt>
                <c:pt idx="7857">
                  <c:v>3.0001000000000002</c:v>
                </c:pt>
                <c:pt idx="7858">
                  <c:v>3.0001000000000002</c:v>
                </c:pt>
                <c:pt idx="7859">
                  <c:v>3.0001000000000002</c:v>
                </c:pt>
                <c:pt idx="7860">
                  <c:v>3.0001000000000002</c:v>
                </c:pt>
                <c:pt idx="7861">
                  <c:v>1.0001</c:v>
                </c:pt>
                <c:pt idx="7862">
                  <c:v>2.0001000000000002</c:v>
                </c:pt>
                <c:pt idx="7863">
                  <c:v>3.0001000000000002</c:v>
                </c:pt>
                <c:pt idx="7864">
                  <c:v>1.0001</c:v>
                </c:pt>
                <c:pt idx="7865">
                  <c:v>1.0001</c:v>
                </c:pt>
                <c:pt idx="7866">
                  <c:v>1E-4</c:v>
                </c:pt>
                <c:pt idx="7867">
                  <c:v>4.0000999999999998</c:v>
                </c:pt>
                <c:pt idx="7868">
                  <c:v>2.0001000000000002</c:v>
                </c:pt>
                <c:pt idx="7869">
                  <c:v>1E-4</c:v>
                </c:pt>
                <c:pt idx="7870">
                  <c:v>4.0000999999999998</c:v>
                </c:pt>
                <c:pt idx="7871">
                  <c:v>1E-4</c:v>
                </c:pt>
                <c:pt idx="7872">
                  <c:v>2.0001000000000002</c:v>
                </c:pt>
                <c:pt idx="7873">
                  <c:v>1E-4</c:v>
                </c:pt>
                <c:pt idx="7874">
                  <c:v>3.0001000000000002</c:v>
                </c:pt>
                <c:pt idx="7875">
                  <c:v>1E-4</c:v>
                </c:pt>
                <c:pt idx="7876">
                  <c:v>2.0001000000000002</c:v>
                </c:pt>
                <c:pt idx="7877">
                  <c:v>2.0001000000000002</c:v>
                </c:pt>
                <c:pt idx="7878">
                  <c:v>2.0001000000000002</c:v>
                </c:pt>
                <c:pt idx="7879">
                  <c:v>1.0001</c:v>
                </c:pt>
                <c:pt idx="7880">
                  <c:v>1.0001</c:v>
                </c:pt>
                <c:pt idx="7881">
                  <c:v>1E-4</c:v>
                </c:pt>
                <c:pt idx="7882">
                  <c:v>2.0001000000000002</c:v>
                </c:pt>
                <c:pt idx="7883">
                  <c:v>1E-4</c:v>
                </c:pt>
                <c:pt idx="7884">
                  <c:v>2.0001000000000002</c:v>
                </c:pt>
                <c:pt idx="7885">
                  <c:v>2.0001000000000002</c:v>
                </c:pt>
                <c:pt idx="7886">
                  <c:v>1E-4</c:v>
                </c:pt>
                <c:pt idx="7887">
                  <c:v>1.0001</c:v>
                </c:pt>
                <c:pt idx="7888">
                  <c:v>3.0001000000000002</c:v>
                </c:pt>
                <c:pt idx="7889">
                  <c:v>5.0000999999999998</c:v>
                </c:pt>
                <c:pt idx="7890">
                  <c:v>3.0001000000000002</c:v>
                </c:pt>
                <c:pt idx="7891">
                  <c:v>3.0001000000000002</c:v>
                </c:pt>
                <c:pt idx="7892">
                  <c:v>9.0000999999999998</c:v>
                </c:pt>
                <c:pt idx="7893">
                  <c:v>12.0001</c:v>
                </c:pt>
                <c:pt idx="7894">
                  <c:v>31.0001</c:v>
                </c:pt>
                <c:pt idx="7895">
                  <c:v>41.000100000000003</c:v>
                </c:pt>
                <c:pt idx="7896">
                  <c:v>35.000100000000003</c:v>
                </c:pt>
                <c:pt idx="7897">
                  <c:v>42.000100000000003</c:v>
                </c:pt>
                <c:pt idx="7898">
                  <c:v>20.0001</c:v>
                </c:pt>
                <c:pt idx="7899">
                  <c:v>12.0001</c:v>
                </c:pt>
                <c:pt idx="7900">
                  <c:v>8.0000999999999998</c:v>
                </c:pt>
                <c:pt idx="7901">
                  <c:v>10.0001</c:v>
                </c:pt>
                <c:pt idx="7902">
                  <c:v>8.0000999999999998</c:v>
                </c:pt>
                <c:pt idx="7903">
                  <c:v>1.0001</c:v>
                </c:pt>
                <c:pt idx="7904">
                  <c:v>3.0001000000000002</c:v>
                </c:pt>
                <c:pt idx="7905">
                  <c:v>1.0001</c:v>
                </c:pt>
                <c:pt idx="7906">
                  <c:v>1.0001</c:v>
                </c:pt>
                <c:pt idx="7907">
                  <c:v>10.0001</c:v>
                </c:pt>
                <c:pt idx="7908">
                  <c:v>18.0001</c:v>
                </c:pt>
                <c:pt idx="7909">
                  <c:v>3.0001000000000002</c:v>
                </c:pt>
                <c:pt idx="7910">
                  <c:v>1.0001</c:v>
                </c:pt>
                <c:pt idx="7911">
                  <c:v>1.0001</c:v>
                </c:pt>
                <c:pt idx="7912">
                  <c:v>1.0001</c:v>
                </c:pt>
                <c:pt idx="7913">
                  <c:v>2.0001000000000002</c:v>
                </c:pt>
                <c:pt idx="7914">
                  <c:v>1E-4</c:v>
                </c:pt>
                <c:pt idx="7915">
                  <c:v>1.0001</c:v>
                </c:pt>
                <c:pt idx="7916">
                  <c:v>1E-4</c:v>
                </c:pt>
                <c:pt idx="7917">
                  <c:v>1.0001</c:v>
                </c:pt>
                <c:pt idx="7918">
                  <c:v>1.0001</c:v>
                </c:pt>
                <c:pt idx="7919">
                  <c:v>2.0001000000000002</c:v>
                </c:pt>
                <c:pt idx="7920">
                  <c:v>1E-4</c:v>
                </c:pt>
                <c:pt idx="7921">
                  <c:v>1.0001</c:v>
                </c:pt>
                <c:pt idx="7922">
                  <c:v>1E-4</c:v>
                </c:pt>
                <c:pt idx="7923">
                  <c:v>1E-4</c:v>
                </c:pt>
                <c:pt idx="7924">
                  <c:v>1.0001</c:v>
                </c:pt>
                <c:pt idx="7925">
                  <c:v>1E-4</c:v>
                </c:pt>
                <c:pt idx="7926">
                  <c:v>1.0001</c:v>
                </c:pt>
                <c:pt idx="7927">
                  <c:v>1E-4</c:v>
                </c:pt>
                <c:pt idx="7928">
                  <c:v>1E-4</c:v>
                </c:pt>
                <c:pt idx="7929">
                  <c:v>3.0001000000000002</c:v>
                </c:pt>
                <c:pt idx="7930">
                  <c:v>1E-4</c:v>
                </c:pt>
                <c:pt idx="7931">
                  <c:v>2.0001000000000002</c:v>
                </c:pt>
                <c:pt idx="7932">
                  <c:v>1E-4</c:v>
                </c:pt>
                <c:pt idx="7933">
                  <c:v>1.0001</c:v>
                </c:pt>
                <c:pt idx="7934">
                  <c:v>3.0001000000000002</c:v>
                </c:pt>
                <c:pt idx="7935">
                  <c:v>2.0001000000000002</c:v>
                </c:pt>
                <c:pt idx="7936">
                  <c:v>2.0001000000000002</c:v>
                </c:pt>
                <c:pt idx="7937">
                  <c:v>3.0001000000000002</c:v>
                </c:pt>
                <c:pt idx="7938">
                  <c:v>1.0001</c:v>
                </c:pt>
                <c:pt idx="7939">
                  <c:v>1E-4</c:v>
                </c:pt>
                <c:pt idx="7940">
                  <c:v>3.0001000000000002</c:v>
                </c:pt>
                <c:pt idx="7941">
                  <c:v>5.0000999999999998</c:v>
                </c:pt>
                <c:pt idx="7942">
                  <c:v>9.0000999999999998</c:v>
                </c:pt>
                <c:pt idx="7943">
                  <c:v>30.0001</c:v>
                </c:pt>
                <c:pt idx="7944">
                  <c:v>34.000100000000003</c:v>
                </c:pt>
                <c:pt idx="7945">
                  <c:v>30.0001</c:v>
                </c:pt>
                <c:pt idx="7946">
                  <c:v>24.0001</c:v>
                </c:pt>
                <c:pt idx="7947">
                  <c:v>23.0001</c:v>
                </c:pt>
                <c:pt idx="7948">
                  <c:v>12.0001</c:v>
                </c:pt>
                <c:pt idx="7949">
                  <c:v>6.0000999999999998</c:v>
                </c:pt>
                <c:pt idx="7950">
                  <c:v>15.0001</c:v>
                </c:pt>
                <c:pt idx="7951">
                  <c:v>8.0000999999999998</c:v>
                </c:pt>
                <c:pt idx="7952">
                  <c:v>4.0000999999999998</c:v>
                </c:pt>
                <c:pt idx="7953">
                  <c:v>1.0001</c:v>
                </c:pt>
                <c:pt idx="7954">
                  <c:v>1.0001</c:v>
                </c:pt>
                <c:pt idx="7955">
                  <c:v>4.0000999999999998</c:v>
                </c:pt>
                <c:pt idx="7956">
                  <c:v>3.0001000000000002</c:v>
                </c:pt>
                <c:pt idx="7957">
                  <c:v>4.0000999999999998</c:v>
                </c:pt>
                <c:pt idx="7958">
                  <c:v>3.0001000000000002</c:v>
                </c:pt>
                <c:pt idx="7959">
                  <c:v>1.0001</c:v>
                </c:pt>
                <c:pt idx="7960">
                  <c:v>1.0001</c:v>
                </c:pt>
                <c:pt idx="7961">
                  <c:v>1E-4</c:v>
                </c:pt>
                <c:pt idx="7962">
                  <c:v>1E-4</c:v>
                </c:pt>
                <c:pt idx="7963">
                  <c:v>1E-4</c:v>
                </c:pt>
                <c:pt idx="7964">
                  <c:v>1.0001</c:v>
                </c:pt>
                <c:pt idx="7965">
                  <c:v>1.0001</c:v>
                </c:pt>
                <c:pt idx="7966">
                  <c:v>1E-4</c:v>
                </c:pt>
                <c:pt idx="7967">
                  <c:v>1E-4</c:v>
                </c:pt>
                <c:pt idx="7968">
                  <c:v>1E-4</c:v>
                </c:pt>
                <c:pt idx="7969">
                  <c:v>4.0000999999999998</c:v>
                </c:pt>
                <c:pt idx="7970">
                  <c:v>1.0001</c:v>
                </c:pt>
                <c:pt idx="7971">
                  <c:v>1.0001</c:v>
                </c:pt>
                <c:pt idx="7972">
                  <c:v>1.0001</c:v>
                </c:pt>
                <c:pt idx="7973">
                  <c:v>2.0001000000000002</c:v>
                </c:pt>
                <c:pt idx="7974">
                  <c:v>1E-4</c:v>
                </c:pt>
                <c:pt idx="7975">
                  <c:v>1E-4</c:v>
                </c:pt>
                <c:pt idx="7976">
                  <c:v>1.0001</c:v>
                </c:pt>
                <c:pt idx="7977">
                  <c:v>2.0001000000000002</c:v>
                </c:pt>
                <c:pt idx="7978">
                  <c:v>3.0001000000000002</c:v>
                </c:pt>
                <c:pt idx="7979">
                  <c:v>1E-4</c:v>
                </c:pt>
                <c:pt idx="7980">
                  <c:v>1E-4</c:v>
                </c:pt>
                <c:pt idx="7981">
                  <c:v>1E-4</c:v>
                </c:pt>
                <c:pt idx="7982">
                  <c:v>1E-4</c:v>
                </c:pt>
                <c:pt idx="7983">
                  <c:v>1.0001</c:v>
                </c:pt>
                <c:pt idx="7984">
                  <c:v>1.0001</c:v>
                </c:pt>
                <c:pt idx="7985">
                  <c:v>1.0001</c:v>
                </c:pt>
                <c:pt idx="7986">
                  <c:v>2.0001000000000002</c:v>
                </c:pt>
                <c:pt idx="7987">
                  <c:v>2.0001000000000002</c:v>
                </c:pt>
                <c:pt idx="7988">
                  <c:v>2.0001000000000002</c:v>
                </c:pt>
                <c:pt idx="7989">
                  <c:v>1.0001</c:v>
                </c:pt>
                <c:pt idx="7990">
                  <c:v>2.0001000000000002</c:v>
                </c:pt>
                <c:pt idx="7991">
                  <c:v>14.0001</c:v>
                </c:pt>
                <c:pt idx="7992">
                  <c:v>16.0001</c:v>
                </c:pt>
                <c:pt idx="7993">
                  <c:v>35.000100000000003</c:v>
                </c:pt>
                <c:pt idx="7994">
                  <c:v>29.0001</c:v>
                </c:pt>
                <c:pt idx="7995">
                  <c:v>37.000100000000003</c:v>
                </c:pt>
                <c:pt idx="7996">
                  <c:v>42.000100000000003</c:v>
                </c:pt>
                <c:pt idx="7997">
                  <c:v>29.0001</c:v>
                </c:pt>
                <c:pt idx="7998">
                  <c:v>17.0001</c:v>
                </c:pt>
                <c:pt idx="7999">
                  <c:v>7.0000999999999998</c:v>
                </c:pt>
                <c:pt idx="8000">
                  <c:v>3.0001000000000002</c:v>
                </c:pt>
                <c:pt idx="8001">
                  <c:v>3.0001000000000002</c:v>
                </c:pt>
                <c:pt idx="8002">
                  <c:v>3.0001000000000002</c:v>
                </c:pt>
                <c:pt idx="8003">
                  <c:v>3.0001000000000002</c:v>
                </c:pt>
                <c:pt idx="8004">
                  <c:v>2.0001000000000002</c:v>
                </c:pt>
                <c:pt idx="8005">
                  <c:v>4.0000999999999998</c:v>
                </c:pt>
                <c:pt idx="8006">
                  <c:v>1E-4</c:v>
                </c:pt>
                <c:pt idx="8007">
                  <c:v>1.0001</c:v>
                </c:pt>
                <c:pt idx="8008">
                  <c:v>1E-4</c:v>
                </c:pt>
                <c:pt idx="8009">
                  <c:v>1E-4</c:v>
                </c:pt>
                <c:pt idx="8010">
                  <c:v>1.0001</c:v>
                </c:pt>
                <c:pt idx="8011">
                  <c:v>1.0001</c:v>
                </c:pt>
                <c:pt idx="8012">
                  <c:v>1.0001</c:v>
                </c:pt>
                <c:pt idx="8013">
                  <c:v>1E-4</c:v>
                </c:pt>
                <c:pt idx="8014">
                  <c:v>1E-4</c:v>
                </c:pt>
                <c:pt idx="8015">
                  <c:v>1E-4</c:v>
                </c:pt>
                <c:pt idx="8016">
                  <c:v>2.0001000000000002</c:v>
                </c:pt>
                <c:pt idx="8017">
                  <c:v>1E-4</c:v>
                </c:pt>
                <c:pt idx="8018">
                  <c:v>1.0001</c:v>
                </c:pt>
                <c:pt idx="8019">
                  <c:v>4.0000999999999998</c:v>
                </c:pt>
                <c:pt idx="8020">
                  <c:v>1.0001</c:v>
                </c:pt>
                <c:pt idx="8021">
                  <c:v>1E-4</c:v>
                </c:pt>
                <c:pt idx="8022">
                  <c:v>1E-4</c:v>
                </c:pt>
                <c:pt idx="8023">
                  <c:v>2.0001000000000002</c:v>
                </c:pt>
                <c:pt idx="8024">
                  <c:v>1.0001</c:v>
                </c:pt>
                <c:pt idx="8025">
                  <c:v>2.0001000000000002</c:v>
                </c:pt>
                <c:pt idx="8026">
                  <c:v>2.0001000000000002</c:v>
                </c:pt>
                <c:pt idx="8027">
                  <c:v>1E-4</c:v>
                </c:pt>
                <c:pt idx="8028">
                  <c:v>1.0001</c:v>
                </c:pt>
                <c:pt idx="8029">
                  <c:v>1.0001</c:v>
                </c:pt>
                <c:pt idx="8030">
                  <c:v>2.0001000000000002</c:v>
                </c:pt>
                <c:pt idx="8031">
                  <c:v>1E-4</c:v>
                </c:pt>
                <c:pt idx="8032">
                  <c:v>1E-4</c:v>
                </c:pt>
                <c:pt idx="8033">
                  <c:v>1.0001</c:v>
                </c:pt>
                <c:pt idx="8034">
                  <c:v>2.0001000000000002</c:v>
                </c:pt>
                <c:pt idx="8035">
                  <c:v>1.0001</c:v>
                </c:pt>
                <c:pt idx="8036">
                  <c:v>2.0001000000000002</c:v>
                </c:pt>
                <c:pt idx="8037">
                  <c:v>4.0000999999999998</c:v>
                </c:pt>
                <c:pt idx="8038">
                  <c:v>5.0000999999999998</c:v>
                </c:pt>
                <c:pt idx="8039">
                  <c:v>6.0000999999999998</c:v>
                </c:pt>
                <c:pt idx="8040">
                  <c:v>19.0001</c:v>
                </c:pt>
                <c:pt idx="8041">
                  <c:v>38.000100000000003</c:v>
                </c:pt>
                <c:pt idx="8042">
                  <c:v>53.000100000000003</c:v>
                </c:pt>
                <c:pt idx="8043">
                  <c:v>30.0001</c:v>
                </c:pt>
                <c:pt idx="8044">
                  <c:v>41.000100000000003</c:v>
                </c:pt>
                <c:pt idx="8045">
                  <c:v>38.000100000000003</c:v>
                </c:pt>
                <c:pt idx="8046">
                  <c:v>17.0001</c:v>
                </c:pt>
                <c:pt idx="8047">
                  <c:v>6.0000999999999998</c:v>
                </c:pt>
                <c:pt idx="8048">
                  <c:v>3.0001000000000002</c:v>
                </c:pt>
                <c:pt idx="8049">
                  <c:v>4.0000999999999998</c:v>
                </c:pt>
                <c:pt idx="8050">
                  <c:v>2.0001000000000002</c:v>
                </c:pt>
                <c:pt idx="8051">
                  <c:v>1E-4</c:v>
                </c:pt>
                <c:pt idx="8052">
                  <c:v>2.0001000000000002</c:v>
                </c:pt>
                <c:pt idx="8053">
                  <c:v>1.0001</c:v>
                </c:pt>
                <c:pt idx="8054">
                  <c:v>1E-4</c:v>
                </c:pt>
                <c:pt idx="8055">
                  <c:v>1.0001</c:v>
                </c:pt>
                <c:pt idx="8056">
                  <c:v>1.0001</c:v>
                </c:pt>
                <c:pt idx="8057">
                  <c:v>1.0001</c:v>
                </c:pt>
                <c:pt idx="8058">
                  <c:v>1.0001</c:v>
                </c:pt>
                <c:pt idx="8059">
                  <c:v>1E-4</c:v>
                </c:pt>
                <c:pt idx="8060">
                  <c:v>1.0001</c:v>
                </c:pt>
                <c:pt idx="8061">
                  <c:v>1E-4</c:v>
                </c:pt>
                <c:pt idx="8062">
                  <c:v>1.0001</c:v>
                </c:pt>
                <c:pt idx="8063">
                  <c:v>1.0001</c:v>
                </c:pt>
                <c:pt idx="8064">
                  <c:v>1.0001</c:v>
                </c:pt>
                <c:pt idx="8065">
                  <c:v>1.0001</c:v>
                </c:pt>
                <c:pt idx="8066">
                  <c:v>1E-4</c:v>
                </c:pt>
                <c:pt idx="8067">
                  <c:v>1E-4</c:v>
                </c:pt>
                <c:pt idx="8068">
                  <c:v>2.0001000000000002</c:v>
                </c:pt>
                <c:pt idx="8069">
                  <c:v>1E-4</c:v>
                </c:pt>
                <c:pt idx="8070">
                  <c:v>1.0001</c:v>
                </c:pt>
                <c:pt idx="8071">
                  <c:v>1E-4</c:v>
                </c:pt>
                <c:pt idx="8072">
                  <c:v>1E-4</c:v>
                </c:pt>
                <c:pt idx="8073">
                  <c:v>1.0001</c:v>
                </c:pt>
                <c:pt idx="8074">
                  <c:v>1E-4</c:v>
                </c:pt>
                <c:pt idx="8075">
                  <c:v>1E-4</c:v>
                </c:pt>
                <c:pt idx="8076">
                  <c:v>1E-4</c:v>
                </c:pt>
                <c:pt idx="8077">
                  <c:v>1.0001</c:v>
                </c:pt>
                <c:pt idx="8078">
                  <c:v>1.0001</c:v>
                </c:pt>
                <c:pt idx="8079">
                  <c:v>1E-4</c:v>
                </c:pt>
                <c:pt idx="8080">
                  <c:v>1.0001</c:v>
                </c:pt>
                <c:pt idx="8081">
                  <c:v>1E-4</c:v>
                </c:pt>
                <c:pt idx="8082">
                  <c:v>1E-4</c:v>
                </c:pt>
                <c:pt idx="8083">
                  <c:v>1E-4</c:v>
                </c:pt>
                <c:pt idx="8084">
                  <c:v>1E-4</c:v>
                </c:pt>
                <c:pt idx="8085">
                  <c:v>2.0001000000000002</c:v>
                </c:pt>
                <c:pt idx="8086">
                  <c:v>1.0001</c:v>
                </c:pt>
                <c:pt idx="8087">
                  <c:v>1.0001</c:v>
                </c:pt>
                <c:pt idx="8088">
                  <c:v>6.0000999999999998</c:v>
                </c:pt>
                <c:pt idx="8089">
                  <c:v>9.0000999999999998</c:v>
                </c:pt>
                <c:pt idx="8090">
                  <c:v>10.0001</c:v>
                </c:pt>
                <c:pt idx="8091">
                  <c:v>10.0001</c:v>
                </c:pt>
                <c:pt idx="8092">
                  <c:v>11.0001</c:v>
                </c:pt>
                <c:pt idx="8093">
                  <c:v>15.0001</c:v>
                </c:pt>
                <c:pt idx="8094">
                  <c:v>9.0000999999999998</c:v>
                </c:pt>
                <c:pt idx="8095">
                  <c:v>9.0000999999999998</c:v>
                </c:pt>
                <c:pt idx="8096">
                  <c:v>4.0000999999999998</c:v>
                </c:pt>
                <c:pt idx="8097">
                  <c:v>2.0001000000000002</c:v>
                </c:pt>
                <c:pt idx="8098">
                  <c:v>1.0001</c:v>
                </c:pt>
                <c:pt idx="8099">
                  <c:v>3.0001000000000002</c:v>
                </c:pt>
                <c:pt idx="8100">
                  <c:v>2.0001000000000002</c:v>
                </c:pt>
                <c:pt idx="8101">
                  <c:v>2.0001000000000002</c:v>
                </c:pt>
                <c:pt idx="8102">
                  <c:v>2.0001000000000002</c:v>
                </c:pt>
                <c:pt idx="8103">
                  <c:v>3.0001000000000002</c:v>
                </c:pt>
                <c:pt idx="8104">
                  <c:v>2.0001000000000002</c:v>
                </c:pt>
                <c:pt idx="8105">
                  <c:v>1.0001</c:v>
                </c:pt>
                <c:pt idx="8106">
                  <c:v>1E-4</c:v>
                </c:pt>
                <c:pt idx="8107">
                  <c:v>2.0001000000000002</c:v>
                </c:pt>
                <c:pt idx="8108">
                  <c:v>1.0001</c:v>
                </c:pt>
                <c:pt idx="8109">
                  <c:v>1.0001</c:v>
                </c:pt>
                <c:pt idx="8110">
                  <c:v>2.0001000000000002</c:v>
                </c:pt>
                <c:pt idx="8111">
                  <c:v>1E-4</c:v>
                </c:pt>
                <c:pt idx="8112">
                  <c:v>1E-4</c:v>
                </c:pt>
                <c:pt idx="8113">
                  <c:v>1E-4</c:v>
                </c:pt>
                <c:pt idx="8114">
                  <c:v>2.0001000000000002</c:v>
                </c:pt>
                <c:pt idx="8115">
                  <c:v>2.0001000000000002</c:v>
                </c:pt>
                <c:pt idx="8116">
                  <c:v>1.0001</c:v>
                </c:pt>
                <c:pt idx="8117">
                  <c:v>1E-4</c:v>
                </c:pt>
                <c:pt idx="8118">
                  <c:v>1E-4</c:v>
                </c:pt>
                <c:pt idx="8119">
                  <c:v>1E-4</c:v>
                </c:pt>
                <c:pt idx="8120">
                  <c:v>1E-4</c:v>
                </c:pt>
                <c:pt idx="8121">
                  <c:v>1.0001</c:v>
                </c:pt>
                <c:pt idx="8122">
                  <c:v>2.0001000000000002</c:v>
                </c:pt>
                <c:pt idx="8123">
                  <c:v>1E-4</c:v>
                </c:pt>
                <c:pt idx="8124">
                  <c:v>2.0001000000000002</c:v>
                </c:pt>
                <c:pt idx="8125">
                  <c:v>2.0001000000000002</c:v>
                </c:pt>
                <c:pt idx="8126">
                  <c:v>1E-4</c:v>
                </c:pt>
                <c:pt idx="8127">
                  <c:v>1E-4</c:v>
                </c:pt>
                <c:pt idx="8128">
                  <c:v>1E-4</c:v>
                </c:pt>
                <c:pt idx="8129">
                  <c:v>1.0001</c:v>
                </c:pt>
                <c:pt idx="8130">
                  <c:v>3.0001000000000002</c:v>
                </c:pt>
                <c:pt idx="8131">
                  <c:v>1.0001</c:v>
                </c:pt>
                <c:pt idx="8132">
                  <c:v>1E-4</c:v>
                </c:pt>
                <c:pt idx="8133">
                  <c:v>1E-4</c:v>
                </c:pt>
                <c:pt idx="8134">
                  <c:v>1.0001</c:v>
                </c:pt>
                <c:pt idx="8135">
                  <c:v>2.0001000000000002</c:v>
                </c:pt>
                <c:pt idx="8136">
                  <c:v>2.0001000000000002</c:v>
                </c:pt>
                <c:pt idx="8137">
                  <c:v>6.0000999999999998</c:v>
                </c:pt>
                <c:pt idx="8138">
                  <c:v>11.0001</c:v>
                </c:pt>
                <c:pt idx="8139">
                  <c:v>7.0000999999999998</c:v>
                </c:pt>
                <c:pt idx="8140">
                  <c:v>7.0000999999999998</c:v>
                </c:pt>
                <c:pt idx="8141">
                  <c:v>5.0000999999999998</c:v>
                </c:pt>
                <c:pt idx="8142">
                  <c:v>7.0000999999999998</c:v>
                </c:pt>
                <c:pt idx="8143">
                  <c:v>3.0001000000000002</c:v>
                </c:pt>
                <c:pt idx="8144">
                  <c:v>4.0000999999999998</c:v>
                </c:pt>
                <c:pt idx="8145">
                  <c:v>3.0001000000000002</c:v>
                </c:pt>
                <c:pt idx="8146">
                  <c:v>4.0000999999999998</c:v>
                </c:pt>
                <c:pt idx="8147">
                  <c:v>4.0000999999999998</c:v>
                </c:pt>
                <c:pt idx="8148">
                  <c:v>1.0001</c:v>
                </c:pt>
                <c:pt idx="8149">
                  <c:v>5.0000999999999998</c:v>
                </c:pt>
                <c:pt idx="8150">
                  <c:v>3.0001000000000002</c:v>
                </c:pt>
                <c:pt idx="8151">
                  <c:v>3.0001000000000002</c:v>
                </c:pt>
                <c:pt idx="8152">
                  <c:v>1E-4</c:v>
                </c:pt>
                <c:pt idx="8153">
                  <c:v>1E-4</c:v>
                </c:pt>
                <c:pt idx="8154">
                  <c:v>1.0001</c:v>
                </c:pt>
                <c:pt idx="8155">
                  <c:v>1E-4</c:v>
                </c:pt>
                <c:pt idx="8156">
                  <c:v>1.0001</c:v>
                </c:pt>
                <c:pt idx="8157">
                  <c:v>1.0001</c:v>
                </c:pt>
                <c:pt idx="8158">
                  <c:v>1.0001</c:v>
                </c:pt>
                <c:pt idx="8159">
                  <c:v>1E-4</c:v>
                </c:pt>
                <c:pt idx="8160">
                  <c:v>2.0001000000000002</c:v>
                </c:pt>
                <c:pt idx="8161">
                  <c:v>1E-4</c:v>
                </c:pt>
                <c:pt idx="8162">
                  <c:v>3.0001000000000002</c:v>
                </c:pt>
                <c:pt idx="8163">
                  <c:v>1E-4</c:v>
                </c:pt>
                <c:pt idx="8164">
                  <c:v>1.0001</c:v>
                </c:pt>
                <c:pt idx="8165">
                  <c:v>1.0001</c:v>
                </c:pt>
                <c:pt idx="8166">
                  <c:v>1E-4</c:v>
                </c:pt>
                <c:pt idx="8167">
                  <c:v>2.0001000000000002</c:v>
                </c:pt>
                <c:pt idx="8168">
                  <c:v>1E-4</c:v>
                </c:pt>
                <c:pt idx="8169">
                  <c:v>3.0001000000000002</c:v>
                </c:pt>
                <c:pt idx="8170">
                  <c:v>1.0001</c:v>
                </c:pt>
                <c:pt idx="8171">
                  <c:v>1E-4</c:v>
                </c:pt>
                <c:pt idx="8172">
                  <c:v>2.0001000000000002</c:v>
                </c:pt>
                <c:pt idx="8173">
                  <c:v>1E-4</c:v>
                </c:pt>
                <c:pt idx="8174">
                  <c:v>1.0001</c:v>
                </c:pt>
                <c:pt idx="8175">
                  <c:v>1E-4</c:v>
                </c:pt>
                <c:pt idx="8176">
                  <c:v>1.0001</c:v>
                </c:pt>
                <c:pt idx="8177">
                  <c:v>1.0001</c:v>
                </c:pt>
                <c:pt idx="8178">
                  <c:v>2.0001000000000002</c:v>
                </c:pt>
                <c:pt idx="8179">
                  <c:v>1.0001</c:v>
                </c:pt>
                <c:pt idx="8180">
                  <c:v>1.0001</c:v>
                </c:pt>
                <c:pt idx="8181">
                  <c:v>1E-4</c:v>
                </c:pt>
                <c:pt idx="8182">
                  <c:v>1.0001</c:v>
                </c:pt>
                <c:pt idx="8183">
                  <c:v>2.0001000000000002</c:v>
                </c:pt>
                <c:pt idx="8184">
                  <c:v>6.0000999999999998</c:v>
                </c:pt>
                <c:pt idx="8185">
                  <c:v>8.0000999999999998</c:v>
                </c:pt>
                <c:pt idx="8186">
                  <c:v>15.0001</c:v>
                </c:pt>
                <c:pt idx="8187">
                  <c:v>26.0001</c:v>
                </c:pt>
                <c:pt idx="8188">
                  <c:v>28.0001</c:v>
                </c:pt>
                <c:pt idx="8189">
                  <c:v>24.0001</c:v>
                </c:pt>
                <c:pt idx="8190">
                  <c:v>14.0001</c:v>
                </c:pt>
                <c:pt idx="8191">
                  <c:v>9.0000999999999998</c:v>
                </c:pt>
                <c:pt idx="8192">
                  <c:v>3.0001000000000002</c:v>
                </c:pt>
                <c:pt idx="8193">
                  <c:v>1E-4</c:v>
                </c:pt>
                <c:pt idx="8194">
                  <c:v>1E-4</c:v>
                </c:pt>
                <c:pt idx="8195">
                  <c:v>10.0001</c:v>
                </c:pt>
                <c:pt idx="8196">
                  <c:v>9.0000999999999998</c:v>
                </c:pt>
                <c:pt idx="8197">
                  <c:v>2.0001000000000002</c:v>
                </c:pt>
                <c:pt idx="8198">
                  <c:v>2.0001000000000002</c:v>
                </c:pt>
                <c:pt idx="8199">
                  <c:v>1.0001</c:v>
                </c:pt>
                <c:pt idx="8200">
                  <c:v>1E-4</c:v>
                </c:pt>
                <c:pt idx="8201">
                  <c:v>1E-4</c:v>
                </c:pt>
                <c:pt idx="8202">
                  <c:v>1E-4</c:v>
                </c:pt>
                <c:pt idx="8203">
                  <c:v>3.0001000000000002</c:v>
                </c:pt>
                <c:pt idx="8204">
                  <c:v>1.0001</c:v>
                </c:pt>
                <c:pt idx="8205">
                  <c:v>3.0001000000000002</c:v>
                </c:pt>
                <c:pt idx="8206">
                  <c:v>1E-4</c:v>
                </c:pt>
                <c:pt idx="8207">
                  <c:v>1.0001</c:v>
                </c:pt>
                <c:pt idx="8208">
                  <c:v>2.0001000000000002</c:v>
                </c:pt>
                <c:pt idx="8209">
                  <c:v>1E-4</c:v>
                </c:pt>
                <c:pt idx="8210">
                  <c:v>2.0001000000000002</c:v>
                </c:pt>
                <c:pt idx="8211">
                  <c:v>1.0001</c:v>
                </c:pt>
                <c:pt idx="8212">
                  <c:v>4.0000999999999998</c:v>
                </c:pt>
                <c:pt idx="8213">
                  <c:v>2.0001000000000002</c:v>
                </c:pt>
                <c:pt idx="8214">
                  <c:v>1.0001</c:v>
                </c:pt>
                <c:pt idx="8215">
                  <c:v>1E-4</c:v>
                </c:pt>
                <c:pt idx="8216">
                  <c:v>1.0001</c:v>
                </c:pt>
                <c:pt idx="8217">
                  <c:v>1E-4</c:v>
                </c:pt>
                <c:pt idx="8218">
                  <c:v>1.0001</c:v>
                </c:pt>
                <c:pt idx="8219">
                  <c:v>1.0001</c:v>
                </c:pt>
                <c:pt idx="8220">
                  <c:v>1E-4</c:v>
                </c:pt>
                <c:pt idx="8221">
                  <c:v>1E-4</c:v>
                </c:pt>
                <c:pt idx="8222">
                  <c:v>1.0001</c:v>
                </c:pt>
                <c:pt idx="8223">
                  <c:v>2.0001000000000002</c:v>
                </c:pt>
                <c:pt idx="8224">
                  <c:v>1.0001</c:v>
                </c:pt>
                <c:pt idx="8225">
                  <c:v>2.0001000000000002</c:v>
                </c:pt>
                <c:pt idx="8226">
                  <c:v>1E-4</c:v>
                </c:pt>
                <c:pt idx="8227">
                  <c:v>3.0001000000000002</c:v>
                </c:pt>
                <c:pt idx="8228">
                  <c:v>1E-4</c:v>
                </c:pt>
                <c:pt idx="8229">
                  <c:v>1E-4</c:v>
                </c:pt>
                <c:pt idx="8230">
                  <c:v>3.0001000000000002</c:v>
                </c:pt>
                <c:pt idx="8231">
                  <c:v>5.0000999999999998</c:v>
                </c:pt>
                <c:pt idx="8232">
                  <c:v>3.0001000000000002</c:v>
                </c:pt>
                <c:pt idx="8233">
                  <c:v>12.0001</c:v>
                </c:pt>
                <c:pt idx="8234">
                  <c:v>22.0001</c:v>
                </c:pt>
                <c:pt idx="8235">
                  <c:v>31.0001</c:v>
                </c:pt>
                <c:pt idx="8236">
                  <c:v>30.0001</c:v>
                </c:pt>
                <c:pt idx="8237">
                  <c:v>28.0001</c:v>
                </c:pt>
                <c:pt idx="8238">
                  <c:v>14.0001</c:v>
                </c:pt>
                <c:pt idx="8239">
                  <c:v>10.0001</c:v>
                </c:pt>
                <c:pt idx="8240">
                  <c:v>4.0000999999999998</c:v>
                </c:pt>
                <c:pt idx="8241">
                  <c:v>2.0001000000000002</c:v>
                </c:pt>
                <c:pt idx="8242">
                  <c:v>5.0000999999999998</c:v>
                </c:pt>
                <c:pt idx="8243">
                  <c:v>4.0000999999999998</c:v>
                </c:pt>
                <c:pt idx="8244">
                  <c:v>1.0001</c:v>
                </c:pt>
                <c:pt idx="8245">
                  <c:v>7.0000999999999998</c:v>
                </c:pt>
                <c:pt idx="8246">
                  <c:v>1.0001</c:v>
                </c:pt>
                <c:pt idx="8247">
                  <c:v>1.0001</c:v>
                </c:pt>
                <c:pt idx="8248">
                  <c:v>2.0001000000000002</c:v>
                </c:pt>
                <c:pt idx="8249">
                  <c:v>1.0001</c:v>
                </c:pt>
                <c:pt idx="8250">
                  <c:v>1.0001</c:v>
                </c:pt>
                <c:pt idx="8251">
                  <c:v>2.0001000000000002</c:v>
                </c:pt>
                <c:pt idx="8252">
                  <c:v>3.0001000000000002</c:v>
                </c:pt>
                <c:pt idx="8253">
                  <c:v>1E-4</c:v>
                </c:pt>
                <c:pt idx="8254">
                  <c:v>1E-4</c:v>
                </c:pt>
                <c:pt idx="8255">
                  <c:v>1E-4</c:v>
                </c:pt>
                <c:pt idx="8256">
                  <c:v>1.0001</c:v>
                </c:pt>
                <c:pt idx="8257">
                  <c:v>3.0001000000000002</c:v>
                </c:pt>
                <c:pt idx="8258">
                  <c:v>5.0000999999999998</c:v>
                </c:pt>
                <c:pt idx="8259">
                  <c:v>1E-4</c:v>
                </c:pt>
                <c:pt idx="8260">
                  <c:v>3.0001000000000002</c:v>
                </c:pt>
                <c:pt idx="8261">
                  <c:v>1.0001</c:v>
                </c:pt>
                <c:pt idx="8262">
                  <c:v>2.0001000000000002</c:v>
                </c:pt>
                <c:pt idx="8263">
                  <c:v>1.0001</c:v>
                </c:pt>
                <c:pt idx="8264">
                  <c:v>1.0001</c:v>
                </c:pt>
                <c:pt idx="8265">
                  <c:v>1E-4</c:v>
                </c:pt>
                <c:pt idx="8266">
                  <c:v>1.0001</c:v>
                </c:pt>
                <c:pt idx="8267">
                  <c:v>4.0000999999999998</c:v>
                </c:pt>
                <c:pt idx="8268">
                  <c:v>3.0001000000000002</c:v>
                </c:pt>
                <c:pt idx="8269">
                  <c:v>1E-4</c:v>
                </c:pt>
                <c:pt idx="8270">
                  <c:v>4.0000999999999998</c:v>
                </c:pt>
                <c:pt idx="8271">
                  <c:v>2.0001000000000002</c:v>
                </c:pt>
                <c:pt idx="8272">
                  <c:v>1.0001</c:v>
                </c:pt>
                <c:pt idx="8273">
                  <c:v>2.0001000000000002</c:v>
                </c:pt>
                <c:pt idx="8274">
                  <c:v>2.0001000000000002</c:v>
                </c:pt>
                <c:pt idx="8275">
                  <c:v>6.0000999999999998</c:v>
                </c:pt>
                <c:pt idx="8276">
                  <c:v>3.0001000000000002</c:v>
                </c:pt>
                <c:pt idx="8277">
                  <c:v>2.0001000000000002</c:v>
                </c:pt>
                <c:pt idx="8278">
                  <c:v>9.0000999999999998</c:v>
                </c:pt>
                <c:pt idx="8279">
                  <c:v>24.0001</c:v>
                </c:pt>
                <c:pt idx="8280">
                  <c:v>41.000100000000003</c:v>
                </c:pt>
                <c:pt idx="8281">
                  <c:v>71.000100000000003</c:v>
                </c:pt>
                <c:pt idx="8282">
                  <c:v>98.000100000000003</c:v>
                </c:pt>
                <c:pt idx="8283">
                  <c:v>107.0001</c:v>
                </c:pt>
                <c:pt idx="8284">
                  <c:v>83.000100000000003</c:v>
                </c:pt>
                <c:pt idx="8285">
                  <c:v>48.000100000000003</c:v>
                </c:pt>
                <c:pt idx="8286">
                  <c:v>25.0001</c:v>
                </c:pt>
                <c:pt idx="8287">
                  <c:v>8.0000999999999998</c:v>
                </c:pt>
                <c:pt idx="8288">
                  <c:v>10.0001</c:v>
                </c:pt>
                <c:pt idx="8289">
                  <c:v>5.0000999999999998</c:v>
                </c:pt>
                <c:pt idx="8290">
                  <c:v>8.0000999999999998</c:v>
                </c:pt>
                <c:pt idx="8291">
                  <c:v>13.0001</c:v>
                </c:pt>
                <c:pt idx="8292">
                  <c:v>23.0001</c:v>
                </c:pt>
                <c:pt idx="8293">
                  <c:v>15.0001</c:v>
                </c:pt>
                <c:pt idx="8294">
                  <c:v>3.0001000000000002</c:v>
                </c:pt>
                <c:pt idx="8295">
                  <c:v>5.0000999999999998</c:v>
                </c:pt>
                <c:pt idx="8296">
                  <c:v>3.0001000000000002</c:v>
                </c:pt>
                <c:pt idx="8297">
                  <c:v>3.0001000000000002</c:v>
                </c:pt>
                <c:pt idx="8298">
                  <c:v>7.0000999999999998</c:v>
                </c:pt>
                <c:pt idx="8299">
                  <c:v>2.0001000000000002</c:v>
                </c:pt>
                <c:pt idx="8300">
                  <c:v>4.0000999999999998</c:v>
                </c:pt>
                <c:pt idx="8301">
                  <c:v>2.0001000000000002</c:v>
                </c:pt>
                <c:pt idx="8302">
                  <c:v>2.0001000000000002</c:v>
                </c:pt>
                <c:pt idx="8303">
                  <c:v>6.0000999999999998</c:v>
                </c:pt>
                <c:pt idx="8304">
                  <c:v>7.0000999999999998</c:v>
                </c:pt>
                <c:pt idx="8305">
                  <c:v>4.0000999999999998</c:v>
                </c:pt>
                <c:pt idx="8306">
                  <c:v>5.0000999999999998</c:v>
                </c:pt>
                <c:pt idx="8307">
                  <c:v>5.0000999999999998</c:v>
                </c:pt>
                <c:pt idx="8308">
                  <c:v>5.0000999999999998</c:v>
                </c:pt>
                <c:pt idx="8309">
                  <c:v>4.0000999999999998</c:v>
                </c:pt>
                <c:pt idx="8310">
                  <c:v>8.0000999999999998</c:v>
                </c:pt>
                <c:pt idx="8311">
                  <c:v>7.0000999999999998</c:v>
                </c:pt>
                <c:pt idx="8312">
                  <c:v>7.0000999999999998</c:v>
                </c:pt>
                <c:pt idx="8313">
                  <c:v>9.0000999999999998</c:v>
                </c:pt>
                <c:pt idx="8314">
                  <c:v>7.0000999999999998</c:v>
                </c:pt>
                <c:pt idx="8315">
                  <c:v>17.0001</c:v>
                </c:pt>
                <c:pt idx="8316">
                  <c:v>12.0001</c:v>
                </c:pt>
                <c:pt idx="8317">
                  <c:v>17.0001</c:v>
                </c:pt>
                <c:pt idx="8318">
                  <c:v>16.0001</c:v>
                </c:pt>
                <c:pt idx="8319">
                  <c:v>17.0001</c:v>
                </c:pt>
                <c:pt idx="8320">
                  <c:v>16.0001</c:v>
                </c:pt>
                <c:pt idx="8321">
                  <c:v>22.0001</c:v>
                </c:pt>
                <c:pt idx="8322">
                  <c:v>38.000100000000003</c:v>
                </c:pt>
                <c:pt idx="8323">
                  <c:v>59.000100000000003</c:v>
                </c:pt>
                <c:pt idx="8324">
                  <c:v>149.0001</c:v>
                </c:pt>
                <c:pt idx="8325">
                  <c:v>404.00009999999997</c:v>
                </c:pt>
                <c:pt idx="8326">
                  <c:v>1134.0001</c:v>
                </c:pt>
                <c:pt idx="8327">
                  <c:v>2942.0001000000002</c:v>
                </c:pt>
                <c:pt idx="8328">
                  <c:v>5424.0001000000002</c:v>
                </c:pt>
                <c:pt idx="8329">
                  <c:v>7007.0001000000002</c:v>
                </c:pt>
                <c:pt idx="8330">
                  <c:v>6772.0001000000002</c:v>
                </c:pt>
                <c:pt idx="8331">
                  <c:v>4969.0001000000002</c:v>
                </c:pt>
                <c:pt idx="8332">
                  <c:v>2548.0001000000002</c:v>
                </c:pt>
                <c:pt idx="8333">
                  <c:v>698.00009999999997</c:v>
                </c:pt>
                <c:pt idx="8334">
                  <c:v>110.0001</c:v>
                </c:pt>
                <c:pt idx="8335">
                  <c:v>41.000100000000003</c:v>
                </c:pt>
                <c:pt idx="8336">
                  <c:v>19.0001</c:v>
                </c:pt>
                <c:pt idx="8337">
                  <c:v>12.0001</c:v>
                </c:pt>
                <c:pt idx="8338">
                  <c:v>13.0001</c:v>
                </c:pt>
                <c:pt idx="8339">
                  <c:v>13.0001</c:v>
                </c:pt>
                <c:pt idx="8340">
                  <c:v>6.0000999999999998</c:v>
                </c:pt>
                <c:pt idx="8341">
                  <c:v>2.0001000000000002</c:v>
                </c:pt>
                <c:pt idx="8342">
                  <c:v>4.0000999999999998</c:v>
                </c:pt>
                <c:pt idx="8343">
                  <c:v>6.0000999999999998</c:v>
                </c:pt>
                <c:pt idx="8344">
                  <c:v>2.0001000000000002</c:v>
                </c:pt>
                <c:pt idx="8345">
                  <c:v>5.0000999999999998</c:v>
                </c:pt>
                <c:pt idx="8346">
                  <c:v>7.0000999999999998</c:v>
                </c:pt>
                <c:pt idx="8347">
                  <c:v>5.0000999999999998</c:v>
                </c:pt>
                <c:pt idx="8348">
                  <c:v>5.0000999999999998</c:v>
                </c:pt>
                <c:pt idx="8349">
                  <c:v>4.0000999999999998</c:v>
                </c:pt>
                <c:pt idx="8350">
                  <c:v>2.0001000000000002</c:v>
                </c:pt>
                <c:pt idx="8351">
                  <c:v>8.0000999999999998</c:v>
                </c:pt>
                <c:pt idx="8352">
                  <c:v>5.0000999999999998</c:v>
                </c:pt>
                <c:pt idx="8353">
                  <c:v>2.0001000000000002</c:v>
                </c:pt>
                <c:pt idx="8354">
                  <c:v>5.0000999999999998</c:v>
                </c:pt>
                <c:pt idx="8355">
                  <c:v>5.0000999999999998</c:v>
                </c:pt>
                <c:pt idx="8356">
                  <c:v>4.0000999999999998</c:v>
                </c:pt>
                <c:pt idx="8357">
                  <c:v>4.0000999999999998</c:v>
                </c:pt>
                <c:pt idx="8358">
                  <c:v>7.0000999999999998</c:v>
                </c:pt>
                <c:pt idx="8359">
                  <c:v>7.0000999999999998</c:v>
                </c:pt>
                <c:pt idx="8360">
                  <c:v>8.0000999999999998</c:v>
                </c:pt>
                <c:pt idx="8361">
                  <c:v>5.0000999999999998</c:v>
                </c:pt>
                <c:pt idx="8362">
                  <c:v>10.0001</c:v>
                </c:pt>
                <c:pt idx="8363">
                  <c:v>6.0000999999999998</c:v>
                </c:pt>
                <c:pt idx="8364">
                  <c:v>10.0001</c:v>
                </c:pt>
                <c:pt idx="8365">
                  <c:v>9.0000999999999998</c:v>
                </c:pt>
                <c:pt idx="8366">
                  <c:v>6.0000999999999998</c:v>
                </c:pt>
                <c:pt idx="8367">
                  <c:v>9.0000999999999998</c:v>
                </c:pt>
                <c:pt idx="8368">
                  <c:v>12.0001</c:v>
                </c:pt>
                <c:pt idx="8369">
                  <c:v>21.0001</c:v>
                </c:pt>
                <c:pt idx="8370">
                  <c:v>15.0001</c:v>
                </c:pt>
                <c:pt idx="8371">
                  <c:v>45.000100000000003</c:v>
                </c:pt>
                <c:pt idx="8372">
                  <c:v>108.0001</c:v>
                </c:pt>
                <c:pt idx="8373">
                  <c:v>347.00009999999997</c:v>
                </c:pt>
                <c:pt idx="8374">
                  <c:v>815.00009999999997</c:v>
                </c:pt>
                <c:pt idx="8375">
                  <c:v>1630.0001</c:v>
                </c:pt>
                <c:pt idx="8376">
                  <c:v>2182.0001000000002</c:v>
                </c:pt>
                <c:pt idx="8377">
                  <c:v>2344.0001000000002</c:v>
                </c:pt>
                <c:pt idx="8378">
                  <c:v>1879.0001</c:v>
                </c:pt>
                <c:pt idx="8379">
                  <c:v>1029.0001</c:v>
                </c:pt>
                <c:pt idx="8380">
                  <c:v>373.00009999999997</c:v>
                </c:pt>
                <c:pt idx="8381">
                  <c:v>43.000100000000003</c:v>
                </c:pt>
                <c:pt idx="8382">
                  <c:v>20.0001</c:v>
                </c:pt>
                <c:pt idx="8383">
                  <c:v>10.0001</c:v>
                </c:pt>
                <c:pt idx="8384">
                  <c:v>8.0000999999999998</c:v>
                </c:pt>
                <c:pt idx="8385">
                  <c:v>15.0001</c:v>
                </c:pt>
                <c:pt idx="8386">
                  <c:v>9.0000999999999998</c:v>
                </c:pt>
                <c:pt idx="8387">
                  <c:v>18.0001</c:v>
                </c:pt>
                <c:pt idx="8388">
                  <c:v>5.0000999999999998</c:v>
                </c:pt>
                <c:pt idx="8389">
                  <c:v>7.0000999999999998</c:v>
                </c:pt>
                <c:pt idx="8390">
                  <c:v>3.0001000000000002</c:v>
                </c:pt>
                <c:pt idx="8391">
                  <c:v>6.0000999999999998</c:v>
                </c:pt>
                <c:pt idx="8392">
                  <c:v>3.0001000000000002</c:v>
                </c:pt>
                <c:pt idx="8393">
                  <c:v>5.0000999999999998</c:v>
                </c:pt>
                <c:pt idx="8394">
                  <c:v>2.0001000000000002</c:v>
                </c:pt>
                <c:pt idx="8395">
                  <c:v>5.0000999999999998</c:v>
                </c:pt>
                <c:pt idx="8396">
                  <c:v>7.0000999999999998</c:v>
                </c:pt>
                <c:pt idx="8397">
                  <c:v>4.0000999999999998</c:v>
                </c:pt>
                <c:pt idx="8398">
                  <c:v>6.0000999999999998</c:v>
                </c:pt>
                <c:pt idx="8399">
                  <c:v>4.0000999999999998</c:v>
                </c:pt>
                <c:pt idx="8400">
                  <c:v>6.0000999999999998</c:v>
                </c:pt>
                <c:pt idx="8401">
                  <c:v>6.0000999999999998</c:v>
                </c:pt>
                <c:pt idx="8402">
                  <c:v>1.0001</c:v>
                </c:pt>
                <c:pt idx="8403">
                  <c:v>6.0000999999999998</c:v>
                </c:pt>
                <c:pt idx="8404">
                  <c:v>6.0000999999999998</c:v>
                </c:pt>
                <c:pt idx="8405">
                  <c:v>8.0000999999999998</c:v>
                </c:pt>
                <c:pt idx="8406">
                  <c:v>6.0000999999999998</c:v>
                </c:pt>
                <c:pt idx="8407">
                  <c:v>2.0001000000000002</c:v>
                </c:pt>
                <c:pt idx="8408">
                  <c:v>5.0000999999999998</c:v>
                </c:pt>
                <c:pt idx="8409">
                  <c:v>9.0000999999999998</c:v>
                </c:pt>
                <c:pt idx="8410">
                  <c:v>9.0000999999999998</c:v>
                </c:pt>
                <c:pt idx="8411">
                  <c:v>4.0000999999999998</c:v>
                </c:pt>
                <c:pt idx="8412">
                  <c:v>5.0000999999999998</c:v>
                </c:pt>
                <c:pt idx="8413">
                  <c:v>10.0001</c:v>
                </c:pt>
                <c:pt idx="8414">
                  <c:v>9.0000999999999998</c:v>
                </c:pt>
                <c:pt idx="8415">
                  <c:v>14.0001</c:v>
                </c:pt>
                <c:pt idx="8416">
                  <c:v>15.0001</c:v>
                </c:pt>
                <c:pt idx="8417">
                  <c:v>36.000100000000003</c:v>
                </c:pt>
                <c:pt idx="8418">
                  <c:v>80.000100000000003</c:v>
                </c:pt>
                <c:pt idx="8419">
                  <c:v>201.0001</c:v>
                </c:pt>
                <c:pt idx="8420">
                  <c:v>478.00009999999997</c:v>
                </c:pt>
                <c:pt idx="8421">
                  <c:v>1233.0001</c:v>
                </c:pt>
                <c:pt idx="8422">
                  <c:v>2131.0001000000002</c:v>
                </c:pt>
                <c:pt idx="8423">
                  <c:v>2462.0001000000002</c:v>
                </c:pt>
                <c:pt idx="8424">
                  <c:v>2381.0001000000002</c:v>
                </c:pt>
                <c:pt idx="8425">
                  <c:v>1701.0001</c:v>
                </c:pt>
                <c:pt idx="8426">
                  <c:v>870.00009999999997</c:v>
                </c:pt>
                <c:pt idx="8427">
                  <c:v>230.0001</c:v>
                </c:pt>
                <c:pt idx="8428">
                  <c:v>39.000100000000003</c:v>
                </c:pt>
                <c:pt idx="8429">
                  <c:v>17.0001</c:v>
                </c:pt>
                <c:pt idx="8430">
                  <c:v>13.0001</c:v>
                </c:pt>
                <c:pt idx="8431">
                  <c:v>9.0000999999999998</c:v>
                </c:pt>
                <c:pt idx="8432">
                  <c:v>9.0000999999999998</c:v>
                </c:pt>
                <c:pt idx="8433">
                  <c:v>9.0000999999999998</c:v>
                </c:pt>
                <c:pt idx="8434">
                  <c:v>5.0000999999999998</c:v>
                </c:pt>
                <c:pt idx="8435">
                  <c:v>9.0000999999999998</c:v>
                </c:pt>
                <c:pt idx="8436">
                  <c:v>4.0000999999999998</c:v>
                </c:pt>
                <c:pt idx="8437">
                  <c:v>4.0000999999999998</c:v>
                </c:pt>
                <c:pt idx="8438">
                  <c:v>3.0001000000000002</c:v>
                </c:pt>
                <c:pt idx="8439">
                  <c:v>2.0001000000000002</c:v>
                </c:pt>
                <c:pt idx="8440">
                  <c:v>4.0000999999999998</c:v>
                </c:pt>
                <c:pt idx="8441">
                  <c:v>2.0001000000000002</c:v>
                </c:pt>
                <c:pt idx="8442">
                  <c:v>2.0001000000000002</c:v>
                </c:pt>
                <c:pt idx="8443">
                  <c:v>3.0001000000000002</c:v>
                </c:pt>
                <c:pt idx="8444">
                  <c:v>5.0000999999999998</c:v>
                </c:pt>
                <c:pt idx="8445">
                  <c:v>6.0000999999999998</c:v>
                </c:pt>
                <c:pt idx="8446">
                  <c:v>3.0001000000000002</c:v>
                </c:pt>
                <c:pt idx="8447">
                  <c:v>3.0001000000000002</c:v>
                </c:pt>
                <c:pt idx="8448">
                  <c:v>1.0001</c:v>
                </c:pt>
                <c:pt idx="8449">
                  <c:v>3.0001000000000002</c:v>
                </c:pt>
                <c:pt idx="8450">
                  <c:v>3.0001000000000002</c:v>
                </c:pt>
                <c:pt idx="8451">
                  <c:v>3.0001000000000002</c:v>
                </c:pt>
                <c:pt idx="8452">
                  <c:v>4.0000999999999998</c:v>
                </c:pt>
                <c:pt idx="8453">
                  <c:v>2.0001000000000002</c:v>
                </c:pt>
                <c:pt idx="8454">
                  <c:v>1.0001</c:v>
                </c:pt>
                <c:pt idx="8455">
                  <c:v>3.0001000000000002</c:v>
                </c:pt>
                <c:pt idx="8456">
                  <c:v>3.0001000000000002</c:v>
                </c:pt>
                <c:pt idx="8457">
                  <c:v>2.0001000000000002</c:v>
                </c:pt>
                <c:pt idx="8458">
                  <c:v>2.0001000000000002</c:v>
                </c:pt>
                <c:pt idx="8459">
                  <c:v>1.0001</c:v>
                </c:pt>
                <c:pt idx="8460">
                  <c:v>4.0000999999999998</c:v>
                </c:pt>
                <c:pt idx="8461">
                  <c:v>8.0000999999999998</c:v>
                </c:pt>
                <c:pt idx="8462">
                  <c:v>4.0000999999999998</c:v>
                </c:pt>
                <c:pt idx="8463">
                  <c:v>3.0001000000000002</c:v>
                </c:pt>
                <c:pt idx="8464">
                  <c:v>3.0001000000000002</c:v>
                </c:pt>
                <c:pt idx="8465">
                  <c:v>6.0000999999999998</c:v>
                </c:pt>
                <c:pt idx="8466">
                  <c:v>14.0001</c:v>
                </c:pt>
                <c:pt idx="8467">
                  <c:v>74.000100000000003</c:v>
                </c:pt>
                <c:pt idx="8468">
                  <c:v>155.0001</c:v>
                </c:pt>
                <c:pt idx="8469">
                  <c:v>234.0001</c:v>
                </c:pt>
                <c:pt idx="8470">
                  <c:v>310.00009999999997</c:v>
                </c:pt>
                <c:pt idx="8471">
                  <c:v>314.00009999999997</c:v>
                </c:pt>
                <c:pt idx="8472">
                  <c:v>225.0001</c:v>
                </c:pt>
                <c:pt idx="8473">
                  <c:v>107.0001</c:v>
                </c:pt>
                <c:pt idx="8474">
                  <c:v>30.0001</c:v>
                </c:pt>
                <c:pt idx="8475">
                  <c:v>7.0000999999999998</c:v>
                </c:pt>
                <c:pt idx="8476">
                  <c:v>11.0001</c:v>
                </c:pt>
                <c:pt idx="8477">
                  <c:v>6.0000999999999998</c:v>
                </c:pt>
                <c:pt idx="8478">
                  <c:v>6.0000999999999998</c:v>
                </c:pt>
                <c:pt idx="8479">
                  <c:v>8.0000999999999998</c:v>
                </c:pt>
                <c:pt idx="8480">
                  <c:v>9.0000999999999998</c:v>
                </c:pt>
                <c:pt idx="8481">
                  <c:v>14.0001</c:v>
                </c:pt>
                <c:pt idx="8482">
                  <c:v>12.0001</c:v>
                </c:pt>
                <c:pt idx="8483">
                  <c:v>7.0000999999999998</c:v>
                </c:pt>
                <c:pt idx="8484">
                  <c:v>3.0001000000000002</c:v>
                </c:pt>
                <c:pt idx="8485">
                  <c:v>5.0000999999999998</c:v>
                </c:pt>
                <c:pt idx="8486">
                  <c:v>8.0000999999999998</c:v>
                </c:pt>
                <c:pt idx="8487">
                  <c:v>5.0000999999999998</c:v>
                </c:pt>
                <c:pt idx="8488">
                  <c:v>4.0000999999999998</c:v>
                </c:pt>
                <c:pt idx="8489">
                  <c:v>10.0001</c:v>
                </c:pt>
                <c:pt idx="8490">
                  <c:v>1.0001</c:v>
                </c:pt>
                <c:pt idx="8491">
                  <c:v>7.0000999999999998</c:v>
                </c:pt>
                <c:pt idx="8492">
                  <c:v>2.0001000000000002</c:v>
                </c:pt>
                <c:pt idx="8493">
                  <c:v>9.0000999999999998</c:v>
                </c:pt>
                <c:pt idx="8494">
                  <c:v>13.0001</c:v>
                </c:pt>
                <c:pt idx="8495">
                  <c:v>3.0001000000000002</c:v>
                </c:pt>
                <c:pt idx="8496">
                  <c:v>8.0000999999999998</c:v>
                </c:pt>
                <c:pt idx="8497">
                  <c:v>10.0001</c:v>
                </c:pt>
                <c:pt idx="8498">
                  <c:v>4.0000999999999998</c:v>
                </c:pt>
                <c:pt idx="8499">
                  <c:v>10.0001</c:v>
                </c:pt>
                <c:pt idx="8500">
                  <c:v>5.0000999999999998</c:v>
                </c:pt>
                <c:pt idx="8501">
                  <c:v>10.0001</c:v>
                </c:pt>
                <c:pt idx="8502">
                  <c:v>10.0001</c:v>
                </c:pt>
                <c:pt idx="8503">
                  <c:v>11.0001</c:v>
                </c:pt>
                <c:pt idx="8504">
                  <c:v>7.0000999999999998</c:v>
                </c:pt>
                <c:pt idx="8505">
                  <c:v>6.0000999999999998</c:v>
                </c:pt>
                <c:pt idx="8506">
                  <c:v>8.0000999999999998</c:v>
                </c:pt>
                <c:pt idx="8507">
                  <c:v>13.0001</c:v>
                </c:pt>
                <c:pt idx="8508">
                  <c:v>11.0001</c:v>
                </c:pt>
                <c:pt idx="8509">
                  <c:v>20.0001</c:v>
                </c:pt>
                <c:pt idx="8510">
                  <c:v>42.000100000000003</c:v>
                </c:pt>
                <c:pt idx="8511">
                  <c:v>97.000100000000003</c:v>
                </c:pt>
                <c:pt idx="8512">
                  <c:v>215.0001</c:v>
                </c:pt>
                <c:pt idx="8513">
                  <c:v>579.00009999999997</c:v>
                </c:pt>
                <c:pt idx="8514">
                  <c:v>1238.0001</c:v>
                </c:pt>
                <c:pt idx="8515">
                  <c:v>2003.0001</c:v>
                </c:pt>
                <c:pt idx="8516">
                  <c:v>2538.0001000000002</c:v>
                </c:pt>
                <c:pt idx="8517">
                  <c:v>2244.0001000000002</c:v>
                </c:pt>
                <c:pt idx="8518">
                  <c:v>1544.0001</c:v>
                </c:pt>
                <c:pt idx="8519">
                  <c:v>744.00009999999997</c:v>
                </c:pt>
                <c:pt idx="8520">
                  <c:v>221.0001</c:v>
                </c:pt>
                <c:pt idx="8521">
                  <c:v>49.000100000000003</c:v>
                </c:pt>
                <c:pt idx="8522">
                  <c:v>19.0001</c:v>
                </c:pt>
                <c:pt idx="8523">
                  <c:v>16.0001</c:v>
                </c:pt>
                <c:pt idx="8524">
                  <c:v>13.0001</c:v>
                </c:pt>
                <c:pt idx="8525">
                  <c:v>18.0001</c:v>
                </c:pt>
                <c:pt idx="8526">
                  <c:v>3.0001000000000002</c:v>
                </c:pt>
                <c:pt idx="8527">
                  <c:v>6.0000999999999998</c:v>
                </c:pt>
                <c:pt idx="8528">
                  <c:v>10.0001</c:v>
                </c:pt>
                <c:pt idx="8529">
                  <c:v>9.0000999999999998</c:v>
                </c:pt>
                <c:pt idx="8530">
                  <c:v>8.0000999999999998</c:v>
                </c:pt>
                <c:pt idx="8531">
                  <c:v>4.0000999999999998</c:v>
                </c:pt>
                <c:pt idx="8532">
                  <c:v>2.0001000000000002</c:v>
                </c:pt>
                <c:pt idx="8533">
                  <c:v>7.0000999999999998</c:v>
                </c:pt>
                <c:pt idx="8534">
                  <c:v>10.0001</c:v>
                </c:pt>
                <c:pt idx="8535">
                  <c:v>9.0000999999999998</c:v>
                </c:pt>
                <c:pt idx="8536">
                  <c:v>7.0000999999999998</c:v>
                </c:pt>
                <c:pt idx="8537">
                  <c:v>1.0001</c:v>
                </c:pt>
                <c:pt idx="8538">
                  <c:v>5.0000999999999998</c:v>
                </c:pt>
                <c:pt idx="8539">
                  <c:v>6.0000999999999998</c:v>
                </c:pt>
                <c:pt idx="8540">
                  <c:v>6.0000999999999998</c:v>
                </c:pt>
                <c:pt idx="8541">
                  <c:v>5.0000999999999998</c:v>
                </c:pt>
                <c:pt idx="8542">
                  <c:v>9.0000999999999998</c:v>
                </c:pt>
                <c:pt idx="8543">
                  <c:v>7.0000999999999998</c:v>
                </c:pt>
                <c:pt idx="8544">
                  <c:v>2.0001000000000002</c:v>
                </c:pt>
                <c:pt idx="8545">
                  <c:v>4.0000999999999998</c:v>
                </c:pt>
                <c:pt idx="8546">
                  <c:v>4.0000999999999998</c:v>
                </c:pt>
                <c:pt idx="8547">
                  <c:v>4.0000999999999998</c:v>
                </c:pt>
                <c:pt idx="8548">
                  <c:v>13.0001</c:v>
                </c:pt>
                <c:pt idx="8549">
                  <c:v>5.0000999999999998</c:v>
                </c:pt>
                <c:pt idx="8550">
                  <c:v>2.0001000000000002</c:v>
                </c:pt>
                <c:pt idx="8551">
                  <c:v>8.0000999999999998</c:v>
                </c:pt>
                <c:pt idx="8552">
                  <c:v>8.0000999999999998</c:v>
                </c:pt>
                <c:pt idx="8553">
                  <c:v>5.0000999999999998</c:v>
                </c:pt>
                <c:pt idx="8554">
                  <c:v>7.0000999999999998</c:v>
                </c:pt>
                <c:pt idx="8555">
                  <c:v>6.0000999999999998</c:v>
                </c:pt>
                <c:pt idx="8556">
                  <c:v>5.0000999999999998</c:v>
                </c:pt>
                <c:pt idx="8557">
                  <c:v>10.0001</c:v>
                </c:pt>
                <c:pt idx="8558">
                  <c:v>18.0001</c:v>
                </c:pt>
                <c:pt idx="8559">
                  <c:v>33.000100000000003</c:v>
                </c:pt>
                <c:pt idx="8560">
                  <c:v>101.0001</c:v>
                </c:pt>
                <c:pt idx="8561">
                  <c:v>180.0001</c:v>
                </c:pt>
                <c:pt idx="8562">
                  <c:v>292.00009999999997</c:v>
                </c:pt>
                <c:pt idx="8563">
                  <c:v>294.00009999999997</c:v>
                </c:pt>
                <c:pt idx="8564">
                  <c:v>288.00009999999997</c:v>
                </c:pt>
                <c:pt idx="8565">
                  <c:v>162.0001</c:v>
                </c:pt>
                <c:pt idx="8566">
                  <c:v>66.000100000000003</c:v>
                </c:pt>
                <c:pt idx="8567">
                  <c:v>24.0001</c:v>
                </c:pt>
                <c:pt idx="8568">
                  <c:v>12.0001</c:v>
                </c:pt>
                <c:pt idx="8569">
                  <c:v>20.0001</c:v>
                </c:pt>
                <c:pt idx="8570">
                  <c:v>7.0000999999999998</c:v>
                </c:pt>
                <c:pt idx="8571">
                  <c:v>5.0000999999999998</c:v>
                </c:pt>
                <c:pt idx="8572">
                  <c:v>10.0001</c:v>
                </c:pt>
                <c:pt idx="8573">
                  <c:v>6.0000999999999998</c:v>
                </c:pt>
                <c:pt idx="8574">
                  <c:v>6.0000999999999998</c:v>
                </c:pt>
                <c:pt idx="8575">
                  <c:v>9.0000999999999998</c:v>
                </c:pt>
                <c:pt idx="8576">
                  <c:v>10.0001</c:v>
                </c:pt>
                <c:pt idx="8577">
                  <c:v>11.0001</c:v>
                </c:pt>
                <c:pt idx="8578">
                  <c:v>5.0000999999999998</c:v>
                </c:pt>
                <c:pt idx="8579">
                  <c:v>9.0000999999999998</c:v>
                </c:pt>
                <c:pt idx="8580">
                  <c:v>8.0000999999999998</c:v>
                </c:pt>
                <c:pt idx="8581">
                  <c:v>7.0000999999999998</c:v>
                </c:pt>
                <c:pt idx="8582">
                  <c:v>5.0000999999999998</c:v>
                </c:pt>
                <c:pt idx="8583">
                  <c:v>8.0000999999999998</c:v>
                </c:pt>
                <c:pt idx="8584">
                  <c:v>11.0001</c:v>
                </c:pt>
                <c:pt idx="8585">
                  <c:v>6.0000999999999998</c:v>
                </c:pt>
                <c:pt idx="8586">
                  <c:v>9.0000999999999998</c:v>
                </c:pt>
                <c:pt idx="8587">
                  <c:v>9.0000999999999998</c:v>
                </c:pt>
                <c:pt idx="8588">
                  <c:v>7.0000999999999998</c:v>
                </c:pt>
                <c:pt idx="8589">
                  <c:v>4.0000999999999998</c:v>
                </c:pt>
                <c:pt idx="8590">
                  <c:v>4.0000999999999998</c:v>
                </c:pt>
                <c:pt idx="8591">
                  <c:v>6.0000999999999998</c:v>
                </c:pt>
                <c:pt idx="8592">
                  <c:v>5.0000999999999998</c:v>
                </c:pt>
                <c:pt idx="8593">
                  <c:v>7.0000999999999998</c:v>
                </c:pt>
                <c:pt idx="8594">
                  <c:v>7.0000999999999998</c:v>
                </c:pt>
                <c:pt idx="8595">
                  <c:v>5.0000999999999998</c:v>
                </c:pt>
                <c:pt idx="8596">
                  <c:v>10.0001</c:v>
                </c:pt>
                <c:pt idx="8597">
                  <c:v>12.0001</c:v>
                </c:pt>
                <c:pt idx="8598">
                  <c:v>10.0001</c:v>
                </c:pt>
                <c:pt idx="8599">
                  <c:v>8.0000999999999998</c:v>
                </c:pt>
                <c:pt idx="8600">
                  <c:v>7.0000999999999998</c:v>
                </c:pt>
                <c:pt idx="8601">
                  <c:v>13.0001</c:v>
                </c:pt>
                <c:pt idx="8602">
                  <c:v>25.0001</c:v>
                </c:pt>
                <c:pt idx="8603">
                  <c:v>51.000100000000003</c:v>
                </c:pt>
                <c:pt idx="8604">
                  <c:v>108.0001</c:v>
                </c:pt>
                <c:pt idx="8605">
                  <c:v>180.0001</c:v>
                </c:pt>
                <c:pt idx="8606">
                  <c:v>292.00009999999997</c:v>
                </c:pt>
                <c:pt idx="8607">
                  <c:v>426.00009999999997</c:v>
                </c:pt>
                <c:pt idx="8608">
                  <c:v>538.00009999999997</c:v>
                </c:pt>
                <c:pt idx="8609">
                  <c:v>444.00009999999997</c:v>
                </c:pt>
                <c:pt idx="8610">
                  <c:v>354.00009999999997</c:v>
                </c:pt>
                <c:pt idx="8611">
                  <c:v>167.0001</c:v>
                </c:pt>
                <c:pt idx="8612">
                  <c:v>59.000100000000003</c:v>
                </c:pt>
                <c:pt idx="8613">
                  <c:v>13.0001</c:v>
                </c:pt>
                <c:pt idx="8614">
                  <c:v>18.0001</c:v>
                </c:pt>
                <c:pt idx="8615">
                  <c:v>9.0000999999999998</c:v>
                </c:pt>
                <c:pt idx="8616">
                  <c:v>6.0000999999999998</c:v>
                </c:pt>
                <c:pt idx="8617">
                  <c:v>8.0000999999999998</c:v>
                </c:pt>
                <c:pt idx="8618">
                  <c:v>9.0000999999999998</c:v>
                </c:pt>
                <c:pt idx="8619">
                  <c:v>7.0000999999999998</c:v>
                </c:pt>
                <c:pt idx="8620">
                  <c:v>14.0001</c:v>
                </c:pt>
                <c:pt idx="8621">
                  <c:v>11.0001</c:v>
                </c:pt>
                <c:pt idx="8622">
                  <c:v>9.0000999999999998</c:v>
                </c:pt>
                <c:pt idx="8623">
                  <c:v>9.0000999999999998</c:v>
                </c:pt>
                <c:pt idx="8624">
                  <c:v>11.0001</c:v>
                </c:pt>
                <c:pt idx="8625">
                  <c:v>8.0000999999999998</c:v>
                </c:pt>
                <c:pt idx="8626">
                  <c:v>8.0000999999999998</c:v>
                </c:pt>
                <c:pt idx="8627">
                  <c:v>8.0000999999999998</c:v>
                </c:pt>
                <c:pt idx="8628">
                  <c:v>6.0000999999999998</c:v>
                </c:pt>
                <c:pt idx="8629">
                  <c:v>12.0001</c:v>
                </c:pt>
                <c:pt idx="8630">
                  <c:v>5.0000999999999998</c:v>
                </c:pt>
                <c:pt idx="8631">
                  <c:v>9.0000999999999998</c:v>
                </c:pt>
                <c:pt idx="8632">
                  <c:v>9.0000999999999998</c:v>
                </c:pt>
                <c:pt idx="8633">
                  <c:v>17.0001</c:v>
                </c:pt>
                <c:pt idx="8634">
                  <c:v>11.0001</c:v>
                </c:pt>
                <c:pt idx="8635">
                  <c:v>17.0001</c:v>
                </c:pt>
                <c:pt idx="8636">
                  <c:v>8.0000999999999998</c:v>
                </c:pt>
                <c:pt idx="8637">
                  <c:v>16.0001</c:v>
                </c:pt>
                <c:pt idx="8638">
                  <c:v>10.0001</c:v>
                </c:pt>
                <c:pt idx="8639">
                  <c:v>17.0001</c:v>
                </c:pt>
                <c:pt idx="8640">
                  <c:v>23.0001</c:v>
                </c:pt>
                <c:pt idx="8641">
                  <c:v>19.0001</c:v>
                </c:pt>
                <c:pt idx="8642">
                  <c:v>17.0001</c:v>
                </c:pt>
                <c:pt idx="8643">
                  <c:v>14.0001</c:v>
                </c:pt>
                <c:pt idx="8644">
                  <c:v>20.0001</c:v>
                </c:pt>
                <c:pt idx="8645">
                  <c:v>18.0001</c:v>
                </c:pt>
                <c:pt idx="8646">
                  <c:v>24.0001</c:v>
                </c:pt>
                <c:pt idx="8647">
                  <c:v>24.0001</c:v>
                </c:pt>
                <c:pt idx="8648">
                  <c:v>56.000100000000003</c:v>
                </c:pt>
                <c:pt idx="8649">
                  <c:v>103.0001</c:v>
                </c:pt>
                <c:pt idx="8650">
                  <c:v>168.0001</c:v>
                </c:pt>
                <c:pt idx="8651">
                  <c:v>401.00009999999997</c:v>
                </c:pt>
                <c:pt idx="8652">
                  <c:v>810.00009999999997</c:v>
                </c:pt>
                <c:pt idx="8653">
                  <c:v>1272.0001</c:v>
                </c:pt>
                <c:pt idx="8654">
                  <c:v>2250.0001000000002</c:v>
                </c:pt>
                <c:pt idx="8655">
                  <c:v>3304.0001000000002</c:v>
                </c:pt>
                <c:pt idx="8656">
                  <c:v>3209.0001000000002</c:v>
                </c:pt>
                <c:pt idx="8657">
                  <c:v>1752.0001</c:v>
                </c:pt>
                <c:pt idx="8658">
                  <c:v>359.00009999999997</c:v>
                </c:pt>
                <c:pt idx="8659">
                  <c:v>78.000100000000003</c:v>
                </c:pt>
                <c:pt idx="8660">
                  <c:v>46.000100000000003</c:v>
                </c:pt>
                <c:pt idx="8661">
                  <c:v>39.000100000000003</c:v>
                </c:pt>
                <c:pt idx="8662">
                  <c:v>33.000100000000003</c:v>
                </c:pt>
                <c:pt idx="8663">
                  <c:v>26.0001</c:v>
                </c:pt>
                <c:pt idx="8664">
                  <c:v>13.0001</c:v>
                </c:pt>
                <c:pt idx="8665">
                  <c:v>16.0001</c:v>
                </c:pt>
                <c:pt idx="8666">
                  <c:v>26.0001</c:v>
                </c:pt>
                <c:pt idx="8667">
                  <c:v>12.0001</c:v>
                </c:pt>
                <c:pt idx="8668">
                  <c:v>10.0001</c:v>
                </c:pt>
                <c:pt idx="8669">
                  <c:v>15.0001</c:v>
                </c:pt>
                <c:pt idx="8670">
                  <c:v>20.0001</c:v>
                </c:pt>
                <c:pt idx="8671">
                  <c:v>18.0001</c:v>
                </c:pt>
                <c:pt idx="8672">
                  <c:v>15.0001</c:v>
                </c:pt>
                <c:pt idx="8673">
                  <c:v>18.0001</c:v>
                </c:pt>
                <c:pt idx="8674">
                  <c:v>14.0001</c:v>
                </c:pt>
                <c:pt idx="8675">
                  <c:v>18.0001</c:v>
                </c:pt>
                <c:pt idx="8676">
                  <c:v>12.0001</c:v>
                </c:pt>
                <c:pt idx="8677">
                  <c:v>15.0001</c:v>
                </c:pt>
                <c:pt idx="8678">
                  <c:v>17.0001</c:v>
                </c:pt>
                <c:pt idx="8679">
                  <c:v>10.0001</c:v>
                </c:pt>
                <c:pt idx="8680">
                  <c:v>17.0001</c:v>
                </c:pt>
                <c:pt idx="8681">
                  <c:v>15.0001</c:v>
                </c:pt>
                <c:pt idx="8682">
                  <c:v>15.0001</c:v>
                </c:pt>
                <c:pt idx="8683">
                  <c:v>14.0001</c:v>
                </c:pt>
                <c:pt idx="8684">
                  <c:v>12.0001</c:v>
                </c:pt>
                <c:pt idx="8685">
                  <c:v>18.0001</c:v>
                </c:pt>
                <c:pt idx="8686">
                  <c:v>16.0001</c:v>
                </c:pt>
                <c:pt idx="8687">
                  <c:v>13.0001</c:v>
                </c:pt>
                <c:pt idx="8688">
                  <c:v>16.0001</c:v>
                </c:pt>
                <c:pt idx="8689">
                  <c:v>22.0001</c:v>
                </c:pt>
                <c:pt idx="8690">
                  <c:v>14.0001</c:v>
                </c:pt>
                <c:pt idx="8691">
                  <c:v>13.0001</c:v>
                </c:pt>
                <c:pt idx="8692">
                  <c:v>13.0001</c:v>
                </c:pt>
                <c:pt idx="8693">
                  <c:v>12.0001</c:v>
                </c:pt>
                <c:pt idx="8694">
                  <c:v>14.0001</c:v>
                </c:pt>
                <c:pt idx="8695">
                  <c:v>17.0001</c:v>
                </c:pt>
                <c:pt idx="8696">
                  <c:v>19.0001</c:v>
                </c:pt>
                <c:pt idx="8697">
                  <c:v>15.0001</c:v>
                </c:pt>
                <c:pt idx="8698">
                  <c:v>31.0001</c:v>
                </c:pt>
                <c:pt idx="8699">
                  <c:v>28.0001</c:v>
                </c:pt>
                <c:pt idx="8700">
                  <c:v>32.000100000000003</c:v>
                </c:pt>
                <c:pt idx="8701">
                  <c:v>25.0001</c:v>
                </c:pt>
                <c:pt idx="8702">
                  <c:v>25.0001</c:v>
                </c:pt>
                <c:pt idx="8703">
                  <c:v>15.0001</c:v>
                </c:pt>
                <c:pt idx="8704">
                  <c:v>14.0001</c:v>
                </c:pt>
                <c:pt idx="8705">
                  <c:v>12.0001</c:v>
                </c:pt>
                <c:pt idx="8706">
                  <c:v>18.0001</c:v>
                </c:pt>
                <c:pt idx="8707">
                  <c:v>11.0001</c:v>
                </c:pt>
                <c:pt idx="8708">
                  <c:v>13.0001</c:v>
                </c:pt>
                <c:pt idx="8709">
                  <c:v>19.0001</c:v>
                </c:pt>
                <c:pt idx="8710">
                  <c:v>12.0001</c:v>
                </c:pt>
                <c:pt idx="8711">
                  <c:v>16.0001</c:v>
                </c:pt>
                <c:pt idx="8712">
                  <c:v>11.0001</c:v>
                </c:pt>
                <c:pt idx="8713">
                  <c:v>13.0001</c:v>
                </c:pt>
                <c:pt idx="8714">
                  <c:v>22.0001</c:v>
                </c:pt>
                <c:pt idx="8715">
                  <c:v>19.0001</c:v>
                </c:pt>
                <c:pt idx="8716">
                  <c:v>12.0001</c:v>
                </c:pt>
                <c:pt idx="8717">
                  <c:v>16.0001</c:v>
                </c:pt>
                <c:pt idx="8718">
                  <c:v>20.0001</c:v>
                </c:pt>
                <c:pt idx="8719">
                  <c:v>18.0001</c:v>
                </c:pt>
                <c:pt idx="8720">
                  <c:v>25.0001</c:v>
                </c:pt>
                <c:pt idx="8721">
                  <c:v>24.0001</c:v>
                </c:pt>
                <c:pt idx="8722">
                  <c:v>17.0001</c:v>
                </c:pt>
                <c:pt idx="8723">
                  <c:v>30.0001</c:v>
                </c:pt>
                <c:pt idx="8724">
                  <c:v>26.0001</c:v>
                </c:pt>
                <c:pt idx="8725">
                  <c:v>29.0001</c:v>
                </c:pt>
                <c:pt idx="8726">
                  <c:v>29.0001</c:v>
                </c:pt>
                <c:pt idx="8727">
                  <c:v>32.000100000000003</c:v>
                </c:pt>
                <c:pt idx="8728">
                  <c:v>34.000100000000003</c:v>
                </c:pt>
                <c:pt idx="8729">
                  <c:v>38.000100000000003</c:v>
                </c:pt>
                <c:pt idx="8730">
                  <c:v>54.000100000000003</c:v>
                </c:pt>
                <c:pt idx="8731">
                  <c:v>77.000100000000003</c:v>
                </c:pt>
                <c:pt idx="8732">
                  <c:v>69.000100000000003</c:v>
                </c:pt>
                <c:pt idx="8733">
                  <c:v>74.000100000000003</c:v>
                </c:pt>
                <c:pt idx="8734">
                  <c:v>90.000100000000003</c:v>
                </c:pt>
                <c:pt idx="8735">
                  <c:v>118.0001</c:v>
                </c:pt>
                <c:pt idx="8736">
                  <c:v>137.0001</c:v>
                </c:pt>
                <c:pt idx="8737">
                  <c:v>252.0001</c:v>
                </c:pt>
                <c:pt idx="8738">
                  <c:v>464.00009999999997</c:v>
                </c:pt>
                <c:pt idx="8739">
                  <c:v>981.00009999999997</c:v>
                </c:pt>
                <c:pt idx="8740">
                  <c:v>1838.0001</c:v>
                </c:pt>
                <c:pt idx="8741">
                  <c:v>3778.0001000000002</c:v>
                </c:pt>
                <c:pt idx="8742">
                  <c:v>8033.0001000000002</c:v>
                </c:pt>
                <c:pt idx="8743">
                  <c:v>15438.000099999999</c:v>
                </c:pt>
                <c:pt idx="8744">
                  <c:v>28161.000100000001</c:v>
                </c:pt>
                <c:pt idx="8745">
                  <c:v>47990.000099999997</c:v>
                </c:pt>
                <c:pt idx="8746">
                  <c:v>70269.000100000005</c:v>
                </c:pt>
                <c:pt idx="8747">
                  <c:v>65804.000100000005</c:v>
                </c:pt>
                <c:pt idx="8748">
                  <c:v>31994.000100000001</c:v>
                </c:pt>
                <c:pt idx="8749">
                  <c:v>6566.0001000000002</c:v>
                </c:pt>
                <c:pt idx="8750">
                  <c:v>1264.0001</c:v>
                </c:pt>
                <c:pt idx="8751">
                  <c:v>707.00009999999997</c:v>
                </c:pt>
                <c:pt idx="8752">
                  <c:v>437.00009999999997</c:v>
                </c:pt>
                <c:pt idx="8753">
                  <c:v>293.00009999999997</c:v>
                </c:pt>
                <c:pt idx="8754">
                  <c:v>144.0001</c:v>
                </c:pt>
                <c:pt idx="8755">
                  <c:v>86.000100000000003</c:v>
                </c:pt>
                <c:pt idx="8756">
                  <c:v>66.000100000000003</c:v>
                </c:pt>
                <c:pt idx="8757">
                  <c:v>59.000100000000003</c:v>
                </c:pt>
                <c:pt idx="8758">
                  <c:v>54.000100000000003</c:v>
                </c:pt>
                <c:pt idx="8759">
                  <c:v>50.000100000000003</c:v>
                </c:pt>
                <c:pt idx="8760">
                  <c:v>51.000100000000003</c:v>
                </c:pt>
                <c:pt idx="8761">
                  <c:v>42.000100000000003</c:v>
                </c:pt>
                <c:pt idx="8762">
                  <c:v>29.0001</c:v>
                </c:pt>
                <c:pt idx="8763">
                  <c:v>35.000100000000003</c:v>
                </c:pt>
                <c:pt idx="8764">
                  <c:v>39.000100000000003</c:v>
                </c:pt>
                <c:pt idx="8765">
                  <c:v>33.000100000000003</c:v>
                </c:pt>
                <c:pt idx="8766">
                  <c:v>40.000100000000003</c:v>
                </c:pt>
                <c:pt idx="8767">
                  <c:v>32.000100000000003</c:v>
                </c:pt>
                <c:pt idx="8768">
                  <c:v>34.000100000000003</c:v>
                </c:pt>
                <c:pt idx="8769">
                  <c:v>29.0001</c:v>
                </c:pt>
                <c:pt idx="8770">
                  <c:v>37.000100000000003</c:v>
                </c:pt>
                <c:pt idx="8771">
                  <c:v>29.0001</c:v>
                </c:pt>
                <c:pt idx="8772">
                  <c:v>34.000100000000003</c:v>
                </c:pt>
                <c:pt idx="8773">
                  <c:v>24.0001</c:v>
                </c:pt>
                <c:pt idx="8774">
                  <c:v>20.0001</c:v>
                </c:pt>
                <c:pt idx="8775">
                  <c:v>29.0001</c:v>
                </c:pt>
                <c:pt idx="8776">
                  <c:v>23.0001</c:v>
                </c:pt>
                <c:pt idx="8777">
                  <c:v>39.000100000000003</c:v>
                </c:pt>
                <c:pt idx="8778">
                  <c:v>16.0001</c:v>
                </c:pt>
                <c:pt idx="8779">
                  <c:v>23.0001</c:v>
                </c:pt>
                <c:pt idx="8780">
                  <c:v>21.0001</c:v>
                </c:pt>
                <c:pt idx="8781">
                  <c:v>21.0001</c:v>
                </c:pt>
                <c:pt idx="8782">
                  <c:v>30.0001</c:v>
                </c:pt>
                <c:pt idx="8783">
                  <c:v>21.0001</c:v>
                </c:pt>
                <c:pt idx="8784">
                  <c:v>19.0001</c:v>
                </c:pt>
                <c:pt idx="8785">
                  <c:v>20.0001</c:v>
                </c:pt>
                <c:pt idx="8786">
                  <c:v>30.0001</c:v>
                </c:pt>
                <c:pt idx="8787">
                  <c:v>24.0001</c:v>
                </c:pt>
                <c:pt idx="8788">
                  <c:v>26.0001</c:v>
                </c:pt>
                <c:pt idx="8789">
                  <c:v>50.000100000000003</c:v>
                </c:pt>
                <c:pt idx="8790">
                  <c:v>46.000100000000003</c:v>
                </c:pt>
                <c:pt idx="8791">
                  <c:v>68.000100000000003</c:v>
                </c:pt>
                <c:pt idx="8792">
                  <c:v>59.000100000000003</c:v>
                </c:pt>
                <c:pt idx="8793">
                  <c:v>35.000100000000003</c:v>
                </c:pt>
                <c:pt idx="8794">
                  <c:v>31.0001</c:v>
                </c:pt>
                <c:pt idx="8795">
                  <c:v>22.0001</c:v>
                </c:pt>
                <c:pt idx="8796">
                  <c:v>25.0001</c:v>
                </c:pt>
                <c:pt idx="8797">
                  <c:v>13.0001</c:v>
                </c:pt>
                <c:pt idx="8798">
                  <c:v>23.0001</c:v>
                </c:pt>
                <c:pt idx="8799">
                  <c:v>24.0001</c:v>
                </c:pt>
                <c:pt idx="8800">
                  <c:v>23.0001</c:v>
                </c:pt>
                <c:pt idx="8801">
                  <c:v>21.0001</c:v>
                </c:pt>
                <c:pt idx="8802">
                  <c:v>15.0001</c:v>
                </c:pt>
                <c:pt idx="8803">
                  <c:v>16.0001</c:v>
                </c:pt>
                <c:pt idx="8804">
                  <c:v>17.0001</c:v>
                </c:pt>
                <c:pt idx="8805">
                  <c:v>17.0001</c:v>
                </c:pt>
                <c:pt idx="8806">
                  <c:v>9.0000999999999998</c:v>
                </c:pt>
                <c:pt idx="8807">
                  <c:v>22.0001</c:v>
                </c:pt>
                <c:pt idx="8808">
                  <c:v>20.0001</c:v>
                </c:pt>
                <c:pt idx="8809">
                  <c:v>11.0001</c:v>
                </c:pt>
                <c:pt idx="8810">
                  <c:v>13.0001</c:v>
                </c:pt>
                <c:pt idx="8811">
                  <c:v>15.0001</c:v>
                </c:pt>
                <c:pt idx="8812">
                  <c:v>14.0001</c:v>
                </c:pt>
                <c:pt idx="8813">
                  <c:v>13.0001</c:v>
                </c:pt>
                <c:pt idx="8814">
                  <c:v>13.0001</c:v>
                </c:pt>
                <c:pt idx="8815">
                  <c:v>13.0001</c:v>
                </c:pt>
                <c:pt idx="8816">
                  <c:v>16.0001</c:v>
                </c:pt>
                <c:pt idx="8817">
                  <c:v>7.0000999999999998</c:v>
                </c:pt>
                <c:pt idx="8818">
                  <c:v>10.0001</c:v>
                </c:pt>
                <c:pt idx="8819">
                  <c:v>16.0001</c:v>
                </c:pt>
                <c:pt idx="8820">
                  <c:v>10.0001</c:v>
                </c:pt>
                <c:pt idx="8821">
                  <c:v>15.0001</c:v>
                </c:pt>
                <c:pt idx="8822">
                  <c:v>10.0001</c:v>
                </c:pt>
                <c:pt idx="8823">
                  <c:v>12.0001</c:v>
                </c:pt>
                <c:pt idx="8824">
                  <c:v>9.0000999999999998</c:v>
                </c:pt>
                <c:pt idx="8825">
                  <c:v>11.0001</c:v>
                </c:pt>
                <c:pt idx="8826">
                  <c:v>15.0001</c:v>
                </c:pt>
                <c:pt idx="8827">
                  <c:v>9.0000999999999998</c:v>
                </c:pt>
                <c:pt idx="8828">
                  <c:v>6.0000999999999998</c:v>
                </c:pt>
                <c:pt idx="8829">
                  <c:v>10.0001</c:v>
                </c:pt>
                <c:pt idx="8830">
                  <c:v>12.0001</c:v>
                </c:pt>
                <c:pt idx="8831">
                  <c:v>11.0001</c:v>
                </c:pt>
                <c:pt idx="8832">
                  <c:v>19.0001</c:v>
                </c:pt>
                <c:pt idx="8833">
                  <c:v>20.0001</c:v>
                </c:pt>
                <c:pt idx="8834">
                  <c:v>29.0001</c:v>
                </c:pt>
                <c:pt idx="8835">
                  <c:v>25.0001</c:v>
                </c:pt>
                <c:pt idx="8836">
                  <c:v>33.000100000000003</c:v>
                </c:pt>
                <c:pt idx="8837">
                  <c:v>33.000100000000003</c:v>
                </c:pt>
                <c:pt idx="8838">
                  <c:v>21.0001</c:v>
                </c:pt>
                <c:pt idx="8839">
                  <c:v>18.0001</c:v>
                </c:pt>
                <c:pt idx="8840">
                  <c:v>18.0001</c:v>
                </c:pt>
                <c:pt idx="8841">
                  <c:v>15.0001</c:v>
                </c:pt>
                <c:pt idx="8842">
                  <c:v>9.0000999999999998</c:v>
                </c:pt>
                <c:pt idx="8843">
                  <c:v>19.0001</c:v>
                </c:pt>
                <c:pt idx="8844">
                  <c:v>16.0001</c:v>
                </c:pt>
                <c:pt idx="8845">
                  <c:v>13.0001</c:v>
                </c:pt>
                <c:pt idx="8846">
                  <c:v>18.0001</c:v>
                </c:pt>
                <c:pt idx="8847">
                  <c:v>14.0001</c:v>
                </c:pt>
                <c:pt idx="8848">
                  <c:v>10.0001</c:v>
                </c:pt>
                <c:pt idx="8849">
                  <c:v>13.0001</c:v>
                </c:pt>
                <c:pt idx="8850">
                  <c:v>12.0001</c:v>
                </c:pt>
                <c:pt idx="8851">
                  <c:v>4.0000999999999998</c:v>
                </c:pt>
                <c:pt idx="8852">
                  <c:v>16.0001</c:v>
                </c:pt>
                <c:pt idx="8853">
                  <c:v>9.0000999999999998</c:v>
                </c:pt>
                <c:pt idx="8854">
                  <c:v>5.0000999999999998</c:v>
                </c:pt>
                <c:pt idx="8855">
                  <c:v>15.0001</c:v>
                </c:pt>
                <c:pt idx="8856">
                  <c:v>11.0001</c:v>
                </c:pt>
                <c:pt idx="8857">
                  <c:v>9.0000999999999998</c:v>
                </c:pt>
                <c:pt idx="8858">
                  <c:v>8.0000999999999998</c:v>
                </c:pt>
                <c:pt idx="8859">
                  <c:v>7.0000999999999998</c:v>
                </c:pt>
                <c:pt idx="8860">
                  <c:v>7.0000999999999998</c:v>
                </c:pt>
                <c:pt idx="8861">
                  <c:v>9.0000999999999998</c:v>
                </c:pt>
                <c:pt idx="8862">
                  <c:v>6.0000999999999998</c:v>
                </c:pt>
                <c:pt idx="8863">
                  <c:v>10.0001</c:v>
                </c:pt>
                <c:pt idx="8864">
                  <c:v>9.0000999999999998</c:v>
                </c:pt>
                <c:pt idx="8865">
                  <c:v>7.0000999999999998</c:v>
                </c:pt>
                <c:pt idx="8866">
                  <c:v>5.0000999999999998</c:v>
                </c:pt>
                <c:pt idx="8867">
                  <c:v>7.0000999999999998</c:v>
                </c:pt>
                <c:pt idx="8868">
                  <c:v>13.0001</c:v>
                </c:pt>
                <c:pt idx="8869">
                  <c:v>8.0000999999999998</c:v>
                </c:pt>
                <c:pt idx="8870">
                  <c:v>8.0000999999999998</c:v>
                </c:pt>
                <c:pt idx="8871">
                  <c:v>12.0001</c:v>
                </c:pt>
                <c:pt idx="8872">
                  <c:v>9.0000999999999998</c:v>
                </c:pt>
                <c:pt idx="8873">
                  <c:v>9.0000999999999998</c:v>
                </c:pt>
                <c:pt idx="8874">
                  <c:v>5.0000999999999998</c:v>
                </c:pt>
                <c:pt idx="8875">
                  <c:v>12.0001</c:v>
                </c:pt>
                <c:pt idx="8876">
                  <c:v>14.0001</c:v>
                </c:pt>
                <c:pt idx="8877">
                  <c:v>26.0001</c:v>
                </c:pt>
                <c:pt idx="8878">
                  <c:v>27.0001</c:v>
                </c:pt>
                <c:pt idx="8879">
                  <c:v>17.0001</c:v>
                </c:pt>
                <c:pt idx="8880">
                  <c:v>24.0001</c:v>
                </c:pt>
                <c:pt idx="8881">
                  <c:v>20.0001</c:v>
                </c:pt>
                <c:pt idx="8882">
                  <c:v>15.0001</c:v>
                </c:pt>
                <c:pt idx="8883">
                  <c:v>12.0001</c:v>
                </c:pt>
                <c:pt idx="8884">
                  <c:v>10.0001</c:v>
                </c:pt>
                <c:pt idx="8885">
                  <c:v>14.0001</c:v>
                </c:pt>
                <c:pt idx="8886">
                  <c:v>8.0000999999999998</c:v>
                </c:pt>
                <c:pt idx="8887">
                  <c:v>7.0000999999999998</c:v>
                </c:pt>
                <c:pt idx="8888">
                  <c:v>4.0000999999999998</c:v>
                </c:pt>
                <c:pt idx="8889">
                  <c:v>10.0001</c:v>
                </c:pt>
                <c:pt idx="8890">
                  <c:v>8.0000999999999998</c:v>
                </c:pt>
                <c:pt idx="8891">
                  <c:v>6.0000999999999998</c:v>
                </c:pt>
                <c:pt idx="8892">
                  <c:v>8.0000999999999998</c:v>
                </c:pt>
                <c:pt idx="8893">
                  <c:v>8.0000999999999998</c:v>
                </c:pt>
                <c:pt idx="8894">
                  <c:v>9.0000999999999998</c:v>
                </c:pt>
                <c:pt idx="8895">
                  <c:v>7.0000999999999998</c:v>
                </c:pt>
                <c:pt idx="8896">
                  <c:v>11.0001</c:v>
                </c:pt>
                <c:pt idx="8897">
                  <c:v>6.0000999999999998</c:v>
                </c:pt>
                <c:pt idx="8898">
                  <c:v>4.0000999999999998</c:v>
                </c:pt>
                <c:pt idx="8899">
                  <c:v>7.0000999999999998</c:v>
                </c:pt>
                <c:pt idx="8900">
                  <c:v>7.0000999999999998</c:v>
                </c:pt>
                <c:pt idx="8901">
                  <c:v>5.0000999999999998</c:v>
                </c:pt>
                <c:pt idx="8902">
                  <c:v>9.0000999999999998</c:v>
                </c:pt>
                <c:pt idx="8903">
                  <c:v>8.0000999999999998</c:v>
                </c:pt>
                <c:pt idx="8904">
                  <c:v>6.0000999999999998</c:v>
                </c:pt>
                <c:pt idx="8905">
                  <c:v>7.0000999999999998</c:v>
                </c:pt>
                <c:pt idx="8906">
                  <c:v>9.0000999999999998</c:v>
                </c:pt>
                <c:pt idx="8907">
                  <c:v>3.0001000000000002</c:v>
                </c:pt>
                <c:pt idx="8908">
                  <c:v>9.0000999999999998</c:v>
                </c:pt>
                <c:pt idx="8909">
                  <c:v>11.0001</c:v>
                </c:pt>
                <c:pt idx="8910">
                  <c:v>5.0000999999999998</c:v>
                </c:pt>
                <c:pt idx="8911">
                  <c:v>8.0000999999999998</c:v>
                </c:pt>
                <c:pt idx="8912">
                  <c:v>7.0000999999999998</c:v>
                </c:pt>
                <c:pt idx="8913">
                  <c:v>8.0000999999999998</c:v>
                </c:pt>
                <c:pt idx="8914">
                  <c:v>7.0000999999999998</c:v>
                </c:pt>
                <c:pt idx="8915">
                  <c:v>6.0000999999999998</c:v>
                </c:pt>
                <c:pt idx="8916">
                  <c:v>6.0000999999999998</c:v>
                </c:pt>
                <c:pt idx="8917">
                  <c:v>1.0001</c:v>
                </c:pt>
                <c:pt idx="8918">
                  <c:v>5.0000999999999998</c:v>
                </c:pt>
                <c:pt idx="8919">
                  <c:v>13.0001</c:v>
                </c:pt>
                <c:pt idx="8920">
                  <c:v>4.0000999999999998</c:v>
                </c:pt>
                <c:pt idx="8921">
                  <c:v>9.0000999999999998</c:v>
                </c:pt>
                <c:pt idx="8922">
                  <c:v>13.0001</c:v>
                </c:pt>
                <c:pt idx="8923">
                  <c:v>17.0001</c:v>
                </c:pt>
                <c:pt idx="8924">
                  <c:v>12.0001</c:v>
                </c:pt>
                <c:pt idx="8925">
                  <c:v>12.0001</c:v>
                </c:pt>
                <c:pt idx="8926">
                  <c:v>14.0001</c:v>
                </c:pt>
                <c:pt idx="8927">
                  <c:v>14.0001</c:v>
                </c:pt>
                <c:pt idx="8928">
                  <c:v>8.0000999999999998</c:v>
                </c:pt>
                <c:pt idx="8929">
                  <c:v>5.0000999999999998</c:v>
                </c:pt>
                <c:pt idx="8930">
                  <c:v>12.0001</c:v>
                </c:pt>
                <c:pt idx="8931">
                  <c:v>10.0001</c:v>
                </c:pt>
                <c:pt idx="8932">
                  <c:v>14.0001</c:v>
                </c:pt>
                <c:pt idx="8933">
                  <c:v>9.0000999999999998</c:v>
                </c:pt>
                <c:pt idx="8934">
                  <c:v>11.0001</c:v>
                </c:pt>
                <c:pt idx="8935">
                  <c:v>13.0001</c:v>
                </c:pt>
                <c:pt idx="8936">
                  <c:v>3.0001000000000002</c:v>
                </c:pt>
                <c:pt idx="8937">
                  <c:v>7.0000999999999998</c:v>
                </c:pt>
                <c:pt idx="8938">
                  <c:v>6.0000999999999998</c:v>
                </c:pt>
                <c:pt idx="8939">
                  <c:v>5.0000999999999998</c:v>
                </c:pt>
                <c:pt idx="8940">
                  <c:v>9.0000999999999998</c:v>
                </c:pt>
                <c:pt idx="8941">
                  <c:v>7.0000999999999998</c:v>
                </c:pt>
                <c:pt idx="8942">
                  <c:v>4.0000999999999998</c:v>
                </c:pt>
                <c:pt idx="8943">
                  <c:v>9.0000999999999998</c:v>
                </c:pt>
                <c:pt idx="8944">
                  <c:v>4.0000999999999998</c:v>
                </c:pt>
                <c:pt idx="8945">
                  <c:v>4.0000999999999998</c:v>
                </c:pt>
                <c:pt idx="8946">
                  <c:v>6.0000999999999998</c:v>
                </c:pt>
                <c:pt idx="8947">
                  <c:v>8.0000999999999998</c:v>
                </c:pt>
                <c:pt idx="8948">
                  <c:v>4.0000999999999998</c:v>
                </c:pt>
                <c:pt idx="8949">
                  <c:v>9.0000999999999998</c:v>
                </c:pt>
                <c:pt idx="8950">
                  <c:v>8.0000999999999998</c:v>
                </c:pt>
                <c:pt idx="8951">
                  <c:v>4.0000999999999998</c:v>
                </c:pt>
                <c:pt idx="8952">
                  <c:v>4.0000999999999998</c:v>
                </c:pt>
                <c:pt idx="8953">
                  <c:v>3.0001000000000002</c:v>
                </c:pt>
                <c:pt idx="8954">
                  <c:v>6.0000999999999998</c:v>
                </c:pt>
                <c:pt idx="8955">
                  <c:v>6.0000999999999998</c:v>
                </c:pt>
                <c:pt idx="8956">
                  <c:v>5.0000999999999998</c:v>
                </c:pt>
                <c:pt idx="8957">
                  <c:v>6.0000999999999998</c:v>
                </c:pt>
                <c:pt idx="8958">
                  <c:v>7.0000999999999998</c:v>
                </c:pt>
                <c:pt idx="8959">
                  <c:v>7.0000999999999998</c:v>
                </c:pt>
                <c:pt idx="8960">
                  <c:v>3.0001000000000002</c:v>
                </c:pt>
                <c:pt idx="8961">
                  <c:v>3.0001000000000002</c:v>
                </c:pt>
                <c:pt idx="8962">
                  <c:v>5.0000999999999998</c:v>
                </c:pt>
                <c:pt idx="8963">
                  <c:v>9.0000999999999998</c:v>
                </c:pt>
                <c:pt idx="8964">
                  <c:v>6.0000999999999998</c:v>
                </c:pt>
                <c:pt idx="8965">
                  <c:v>9.0000999999999998</c:v>
                </c:pt>
                <c:pt idx="8966">
                  <c:v>6.0000999999999998</c:v>
                </c:pt>
                <c:pt idx="8967">
                  <c:v>13.0001</c:v>
                </c:pt>
                <c:pt idx="8968">
                  <c:v>20.0001</c:v>
                </c:pt>
                <c:pt idx="8969">
                  <c:v>20.0001</c:v>
                </c:pt>
                <c:pt idx="8970">
                  <c:v>23.0001</c:v>
                </c:pt>
                <c:pt idx="8971">
                  <c:v>15.0001</c:v>
                </c:pt>
                <c:pt idx="8972">
                  <c:v>10.0001</c:v>
                </c:pt>
                <c:pt idx="8973">
                  <c:v>12.0001</c:v>
                </c:pt>
                <c:pt idx="8974">
                  <c:v>1.0001</c:v>
                </c:pt>
                <c:pt idx="8975">
                  <c:v>1.0001</c:v>
                </c:pt>
                <c:pt idx="8976">
                  <c:v>2.0001000000000002</c:v>
                </c:pt>
                <c:pt idx="8977">
                  <c:v>3.0001000000000002</c:v>
                </c:pt>
                <c:pt idx="8978">
                  <c:v>8.0000999999999998</c:v>
                </c:pt>
                <c:pt idx="8979">
                  <c:v>6.0000999999999998</c:v>
                </c:pt>
                <c:pt idx="8980">
                  <c:v>6.0000999999999998</c:v>
                </c:pt>
                <c:pt idx="8981">
                  <c:v>4.0000999999999998</c:v>
                </c:pt>
                <c:pt idx="8982">
                  <c:v>3.0001000000000002</c:v>
                </c:pt>
                <c:pt idx="8983">
                  <c:v>2.0001000000000002</c:v>
                </c:pt>
                <c:pt idx="8984">
                  <c:v>5.0000999999999998</c:v>
                </c:pt>
                <c:pt idx="8985">
                  <c:v>3.0001000000000002</c:v>
                </c:pt>
                <c:pt idx="8986">
                  <c:v>5.0000999999999998</c:v>
                </c:pt>
                <c:pt idx="8987">
                  <c:v>7.0000999999999998</c:v>
                </c:pt>
                <c:pt idx="8988">
                  <c:v>4.0000999999999998</c:v>
                </c:pt>
                <c:pt idx="8989">
                  <c:v>1E-4</c:v>
                </c:pt>
                <c:pt idx="8990">
                  <c:v>3.0001000000000002</c:v>
                </c:pt>
                <c:pt idx="8991">
                  <c:v>5.0000999999999998</c:v>
                </c:pt>
                <c:pt idx="8992">
                  <c:v>4.0000999999999998</c:v>
                </c:pt>
                <c:pt idx="8993">
                  <c:v>4.0000999999999998</c:v>
                </c:pt>
                <c:pt idx="8994">
                  <c:v>8.0000999999999998</c:v>
                </c:pt>
                <c:pt idx="8995">
                  <c:v>3.0001000000000002</c:v>
                </c:pt>
                <c:pt idx="8996">
                  <c:v>4.0000999999999998</c:v>
                </c:pt>
                <c:pt idx="8997">
                  <c:v>5.0000999999999998</c:v>
                </c:pt>
                <c:pt idx="8998">
                  <c:v>4.0000999999999998</c:v>
                </c:pt>
                <c:pt idx="8999">
                  <c:v>4.0000999999999998</c:v>
                </c:pt>
                <c:pt idx="9000">
                  <c:v>5.0000999999999998</c:v>
                </c:pt>
                <c:pt idx="9001">
                  <c:v>2.0001000000000002</c:v>
                </c:pt>
                <c:pt idx="9002">
                  <c:v>2.0001000000000002</c:v>
                </c:pt>
                <c:pt idx="9003">
                  <c:v>5.0000999999999998</c:v>
                </c:pt>
                <c:pt idx="9004">
                  <c:v>6.0000999999999998</c:v>
                </c:pt>
                <c:pt idx="9005">
                  <c:v>4.0000999999999998</c:v>
                </c:pt>
                <c:pt idx="9006">
                  <c:v>2.0001000000000002</c:v>
                </c:pt>
                <c:pt idx="9007">
                  <c:v>4.0000999999999998</c:v>
                </c:pt>
                <c:pt idx="9008">
                  <c:v>3.0001000000000002</c:v>
                </c:pt>
                <c:pt idx="9009">
                  <c:v>2.0001000000000002</c:v>
                </c:pt>
                <c:pt idx="9010">
                  <c:v>3.0001000000000002</c:v>
                </c:pt>
                <c:pt idx="9011">
                  <c:v>6.0000999999999998</c:v>
                </c:pt>
                <c:pt idx="9012">
                  <c:v>8.0000999999999998</c:v>
                </c:pt>
                <c:pt idx="9013">
                  <c:v>14.0001</c:v>
                </c:pt>
                <c:pt idx="9014">
                  <c:v>12.0001</c:v>
                </c:pt>
                <c:pt idx="9015">
                  <c:v>14.0001</c:v>
                </c:pt>
                <c:pt idx="9016">
                  <c:v>15.0001</c:v>
                </c:pt>
                <c:pt idx="9017">
                  <c:v>19.0001</c:v>
                </c:pt>
                <c:pt idx="9018">
                  <c:v>12.0001</c:v>
                </c:pt>
                <c:pt idx="9019">
                  <c:v>10.0001</c:v>
                </c:pt>
                <c:pt idx="9020">
                  <c:v>7.0000999999999998</c:v>
                </c:pt>
                <c:pt idx="9021">
                  <c:v>7.0000999999999998</c:v>
                </c:pt>
                <c:pt idx="9022">
                  <c:v>5.0000999999999998</c:v>
                </c:pt>
                <c:pt idx="9023">
                  <c:v>8.0000999999999998</c:v>
                </c:pt>
                <c:pt idx="9024">
                  <c:v>9.0000999999999998</c:v>
                </c:pt>
                <c:pt idx="9025">
                  <c:v>6.0000999999999998</c:v>
                </c:pt>
                <c:pt idx="9026">
                  <c:v>3.0001000000000002</c:v>
                </c:pt>
                <c:pt idx="9027">
                  <c:v>3.0001000000000002</c:v>
                </c:pt>
                <c:pt idx="9028">
                  <c:v>3.0001000000000002</c:v>
                </c:pt>
                <c:pt idx="9029">
                  <c:v>7.0000999999999998</c:v>
                </c:pt>
                <c:pt idx="9030">
                  <c:v>10.0001</c:v>
                </c:pt>
                <c:pt idx="9031">
                  <c:v>1.0001</c:v>
                </c:pt>
                <c:pt idx="9032">
                  <c:v>5.0000999999999998</c:v>
                </c:pt>
                <c:pt idx="9033">
                  <c:v>3.0001000000000002</c:v>
                </c:pt>
                <c:pt idx="9034">
                  <c:v>2.0001000000000002</c:v>
                </c:pt>
                <c:pt idx="9035">
                  <c:v>2.0001000000000002</c:v>
                </c:pt>
                <c:pt idx="9036">
                  <c:v>8.0000999999999998</c:v>
                </c:pt>
                <c:pt idx="9037">
                  <c:v>2.0001000000000002</c:v>
                </c:pt>
                <c:pt idx="9038">
                  <c:v>3.0001000000000002</c:v>
                </c:pt>
                <c:pt idx="9039">
                  <c:v>5.0000999999999998</c:v>
                </c:pt>
                <c:pt idx="9040">
                  <c:v>5.0000999999999998</c:v>
                </c:pt>
                <c:pt idx="9041">
                  <c:v>3.0001000000000002</c:v>
                </c:pt>
                <c:pt idx="9042">
                  <c:v>5.0000999999999998</c:v>
                </c:pt>
                <c:pt idx="9043">
                  <c:v>3.0001000000000002</c:v>
                </c:pt>
                <c:pt idx="9044">
                  <c:v>4.0000999999999998</c:v>
                </c:pt>
                <c:pt idx="9045">
                  <c:v>2.0001000000000002</c:v>
                </c:pt>
                <c:pt idx="9046">
                  <c:v>1.0001</c:v>
                </c:pt>
                <c:pt idx="9047">
                  <c:v>4.0000999999999998</c:v>
                </c:pt>
                <c:pt idx="9048">
                  <c:v>3.0001000000000002</c:v>
                </c:pt>
                <c:pt idx="9049">
                  <c:v>5.0000999999999998</c:v>
                </c:pt>
                <c:pt idx="9050">
                  <c:v>5.0000999999999998</c:v>
                </c:pt>
                <c:pt idx="9051">
                  <c:v>8.0000999999999998</c:v>
                </c:pt>
                <c:pt idx="9052">
                  <c:v>13.0001</c:v>
                </c:pt>
                <c:pt idx="9053">
                  <c:v>26.0001</c:v>
                </c:pt>
                <c:pt idx="9054">
                  <c:v>51.000100000000003</c:v>
                </c:pt>
                <c:pt idx="9055">
                  <c:v>149.0001</c:v>
                </c:pt>
                <c:pt idx="9056">
                  <c:v>254.0001</c:v>
                </c:pt>
                <c:pt idx="9057">
                  <c:v>352.00009999999997</c:v>
                </c:pt>
                <c:pt idx="9058">
                  <c:v>246.0001</c:v>
                </c:pt>
                <c:pt idx="9059">
                  <c:v>167.0001</c:v>
                </c:pt>
                <c:pt idx="9060">
                  <c:v>63.000100000000003</c:v>
                </c:pt>
                <c:pt idx="9061">
                  <c:v>20.0001</c:v>
                </c:pt>
                <c:pt idx="9062">
                  <c:v>9.0000999999999998</c:v>
                </c:pt>
                <c:pt idx="9063">
                  <c:v>6.0000999999999998</c:v>
                </c:pt>
                <c:pt idx="9064">
                  <c:v>6.0000999999999998</c:v>
                </c:pt>
                <c:pt idx="9065">
                  <c:v>4.0000999999999998</c:v>
                </c:pt>
                <c:pt idx="9066">
                  <c:v>5.0000999999999998</c:v>
                </c:pt>
                <c:pt idx="9067">
                  <c:v>1.0001</c:v>
                </c:pt>
                <c:pt idx="9068">
                  <c:v>3.0001000000000002</c:v>
                </c:pt>
                <c:pt idx="9069">
                  <c:v>4.0000999999999998</c:v>
                </c:pt>
                <c:pt idx="9070">
                  <c:v>4.0000999999999998</c:v>
                </c:pt>
                <c:pt idx="9071">
                  <c:v>1.0001</c:v>
                </c:pt>
                <c:pt idx="9072">
                  <c:v>2.0001000000000002</c:v>
                </c:pt>
                <c:pt idx="9073">
                  <c:v>3.0001000000000002</c:v>
                </c:pt>
                <c:pt idx="9074">
                  <c:v>4.0000999999999998</c:v>
                </c:pt>
                <c:pt idx="9075">
                  <c:v>3.0001000000000002</c:v>
                </c:pt>
                <c:pt idx="9076">
                  <c:v>1.0001</c:v>
                </c:pt>
                <c:pt idx="9077">
                  <c:v>3.0001000000000002</c:v>
                </c:pt>
                <c:pt idx="9078">
                  <c:v>4.0000999999999998</c:v>
                </c:pt>
                <c:pt idx="9079">
                  <c:v>3.0001000000000002</c:v>
                </c:pt>
                <c:pt idx="9080">
                  <c:v>6.0000999999999998</c:v>
                </c:pt>
                <c:pt idx="9081">
                  <c:v>7.0000999999999998</c:v>
                </c:pt>
                <c:pt idx="9082">
                  <c:v>3.0001000000000002</c:v>
                </c:pt>
                <c:pt idx="9083">
                  <c:v>5.0000999999999998</c:v>
                </c:pt>
                <c:pt idx="9084">
                  <c:v>3.0001000000000002</c:v>
                </c:pt>
                <c:pt idx="9085">
                  <c:v>4.0000999999999998</c:v>
                </c:pt>
                <c:pt idx="9086">
                  <c:v>3.0001000000000002</c:v>
                </c:pt>
                <c:pt idx="9087">
                  <c:v>1E-4</c:v>
                </c:pt>
                <c:pt idx="9088">
                  <c:v>6.0000999999999998</c:v>
                </c:pt>
                <c:pt idx="9089">
                  <c:v>5.0000999999999998</c:v>
                </c:pt>
                <c:pt idx="9090">
                  <c:v>3.0001000000000002</c:v>
                </c:pt>
                <c:pt idx="9091">
                  <c:v>5.0000999999999998</c:v>
                </c:pt>
                <c:pt idx="9092">
                  <c:v>4.0000999999999998</c:v>
                </c:pt>
                <c:pt idx="9093">
                  <c:v>4.0000999999999998</c:v>
                </c:pt>
                <c:pt idx="9094">
                  <c:v>5.0000999999999998</c:v>
                </c:pt>
                <c:pt idx="9095">
                  <c:v>8.0000999999999998</c:v>
                </c:pt>
                <c:pt idx="9096">
                  <c:v>19.0001</c:v>
                </c:pt>
                <c:pt idx="9097">
                  <c:v>34.000100000000003</c:v>
                </c:pt>
                <c:pt idx="9098">
                  <c:v>93.000100000000003</c:v>
                </c:pt>
                <c:pt idx="9099">
                  <c:v>229.0001</c:v>
                </c:pt>
                <c:pt idx="9100">
                  <c:v>475.00009999999997</c:v>
                </c:pt>
                <c:pt idx="9101">
                  <c:v>689.00009999999997</c:v>
                </c:pt>
                <c:pt idx="9102">
                  <c:v>683.00009999999997</c:v>
                </c:pt>
                <c:pt idx="9103">
                  <c:v>503.00009999999997</c:v>
                </c:pt>
                <c:pt idx="9104">
                  <c:v>191.0001</c:v>
                </c:pt>
                <c:pt idx="9105">
                  <c:v>48.000100000000003</c:v>
                </c:pt>
                <c:pt idx="9106">
                  <c:v>14.0001</c:v>
                </c:pt>
                <c:pt idx="9107">
                  <c:v>6.0000999999999998</c:v>
                </c:pt>
                <c:pt idx="9108">
                  <c:v>2.0001000000000002</c:v>
                </c:pt>
                <c:pt idx="9109">
                  <c:v>3.0001000000000002</c:v>
                </c:pt>
                <c:pt idx="9110">
                  <c:v>2.0001000000000002</c:v>
                </c:pt>
                <c:pt idx="9111">
                  <c:v>5.0000999999999998</c:v>
                </c:pt>
                <c:pt idx="9112">
                  <c:v>7.0000999999999998</c:v>
                </c:pt>
                <c:pt idx="9113">
                  <c:v>9.0000999999999998</c:v>
                </c:pt>
                <c:pt idx="9114">
                  <c:v>3.0001000000000002</c:v>
                </c:pt>
                <c:pt idx="9115">
                  <c:v>2.0001000000000002</c:v>
                </c:pt>
                <c:pt idx="9116">
                  <c:v>5.0000999999999998</c:v>
                </c:pt>
                <c:pt idx="9117">
                  <c:v>2.0001000000000002</c:v>
                </c:pt>
                <c:pt idx="9118">
                  <c:v>2.0001000000000002</c:v>
                </c:pt>
                <c:pt idx="9119">
                  <c:v>2.0001000000000002</c:v>
                </c:pt>
                <c:pt idx="9120">
                  <c:v>2.0001000000000002</c:v>
                </c:pt>
                <c:pt idx="9121">
                  <c:v>1.0001</c:v>
                </c:pt>
                <c:pt idx="9122">
                  <c:v>1.0001</c:v>
                </c:pt>
                <c:pt idx="9123">
                  <c:v>4.0000999999999998</c:v>
                </c:pt>
                <c:pt idx="9124">
                  <c:v>4.0000999999999998</c:v>
                </c:pt>
                <c:pt idx="9125">
                  <c:v>4.0000999999999998</c:v>
                </c:pt>
                <c:pt idx="9126">
                  <c:v>2.0001000000000002</c:v>
                </c:pt>
                <c:pt idx="9127">
                  <c:v>3.0001000000000002</c:v>
                </c:pt>
                <c:pt idx="9128">
                  <c:v>3.0001000000000002</c:v>
                </c:pt>
                <c:pt idx="9129">
                  <c:v>4.0000999999999998</c:v>
                </c:pt>
                <c:pt idx="9130">
                  <c:v>1.0001</c:v>
                </c:pt>
                <c:pt idx="9131">
                  <c:v>1.0001</c:v>
                </c:pt>
                <c:pt idx="9132">
                  <c:v>2.0001000000000002</c:v>
                </c:pt>
                <c:pt idx="9133">
                  <c:v>1E-4</c:v>
                </c:pt>
                <c:pt idx="9134">
                  <c:v>3.0001000000000002</c:v>
                </c:pt>
                <c:pt idx="9135">
                  <c:v>3.0001000000000002</c:v>
                </c:pt>
                <c:pt idx="9136">
                  <c:v>1.0001</c:v>
                </c:pt>
                <c:pt idx="9137">
                  <c:v>2.0001000000000002</c:v>
                </c:pt>
                <c:pt idx="9138">
                  <c:v>4.0000999999999998</c:v>
                </c:pt>
                <c:pt idx="9139">
                  <c:v>8.0000999999999998</c:v>
                </c:pt>
                <c:pt idx="9140">
                  <c:v>13.0001</c:v>
                </c:pt>
                <c:pt idx="9141">
                  <c:v>32.000100000000003</c:v>
                </c:pt>
                <c:pt idx="9142">
                  <c:v>58.000100000000003</c:v>
                </c:pt>
                <c:pt idx="9143">
                  <c:v>124.0001</c:v>
                </c:pt>
                <c:pt idx="9144">
                  <c:v>216.0001</c:v>
                </c:pt>
                <c:pt idx="9145">
                  <c:v>297.00009999999997</c:v>
                </c:pt>
                <c:pt idx="9146">
                  <c:v>273.00009999999997</c:v>
                </c:pt>
                <c:pt idx="9147">
                  <c:v>152.0001</c:v>
                </c:pt>
                <c:pt idx="9148">
                  <c:v>57.000100000000003</c:v>
                </c:pt>
                <c:pt idx="9149">
                  <c:v>20.0001</c:v>
                </c:pt>
                <c:pt idx="9150">
                  <c:v>14.0001</c:v>
                </c:pt>
                <c:pt idx="9151">
                  <c:v>13.0001</c:v>
                </c:pt>
                <c:pt idx="9152">
                  <c:v>3.0001000000000002</c:v>
                </c:pt>
                <c:pt idx="9153">
                  <c:v>3.0001000000000002</c:v>
                </c:pt>
                <c:pt idx="9154">
                  <c:v>1.0001</c:v>
                </c:pt>
                <c:pt idx="9155">
                  <c:v>6.0000999999999998</c:v>
                </c:pt>
                <c:pt idx="9156">
                  <c:v>7.0000999999999998</c:v>
                </c:pt>
                <c:pt idx="9157">
                  <c:v>8.0000999999999998</c:v>
                </c:pt>
                <c:pt idx="9158">
                  <c:v>1.0001</c:v>
                </c:pt>
                <c:pt idx="9159">
                  <c:v>5.0000999999999998</c:v>
                </c:pt>
                <c:pt idx="9160">
                  <c:v>1E-4</c:v>
                </c:pt>
                <c:pt idx="9161">
                  <c:v>5.0000999999999998</c:v>
                </c:pt>
                <c:pt idx="9162">
                  <c:v>3.0001000000000002</c:v>
                </c:pt>
                <c:pt idx="9163">
                  <c:v>1.0001</c:v>
                </c:pt>
                <c:pt idx="9164">
                  <c:v>3.0001000000000002</c:v>
                </c:pt>
                <c:pt idx="9165">
                  <c:v>5.0000999999999998</c:v>
                </c:pt>
                <c:pt idx="9166">
                  <c:v>4.0000999999999998</c:v>
                </c:pt>
                <c:pt idx="9167">
                  <c:v>4.0000999999999998</c:v>
                </c:pt>
                <c:pt idx="9168">
                  <c:v>1.0001</c:v>
                </c:pt>
                <c:pt idx="9169">
                  <c:v>5.0000999999999998</c:v>
                </c:pt>
                <c:pt idx="9170">
                  <c:v>5.0000999999999998</c:v>
                </c:pt>
                <c:pt idx="9171">
                  <c:v>1E-4</c:v>
                </c:pt>
                <c:pt idx="9172">
                  <c:v>3.0001000000000002</c:v>
                </c:pt>
                <c:pt idx="9173">
                  <c:v>1E-4</c:v>
                </c:pt>
                <c:pt idx="9174">
                  <c:v>5.0000999999999998</c:v>
                </c:pt>
                <c:pt idx="9175">
                  <c:v>5.0000999999999998</c:v>
                </c:pt>
                <c:pt idx="9176">
                  <c:v>1E-4</c:v>
                </c:pt>
                <c:pt idx="9177">
                  <c:v>4.0000999999999998</c:v>
                </c:pt>
                <c:pt idx="9178">
                  <c:v>6.0000999999999998</c:v>
                </c:pt>
                <c:pt idx="9179">
                  <c:v>5.0000999999999998</c:v>
                </c:pt>
                <c:pt idx="9180">
                  <c:v>8.0000999999999998</c:v>
                </c:pt>
                <c:pt idx="9181">
                  <c:v>25.0001</c:v>
                </c:pt>
                <c:pt idx="9182">
                  <c:v>70.000100000000003</c:v>
                </c:pt>
                <c:pt idx="9183">
                  <c:v>122.0001</c:v>
                </c:pt>
                <c:pt idx="9184">
                  <c:v>135.0001</c:v>
                </c:pt>
                <c:pt idx="9185">
                  <c:v>237.0001</c:v>
                </c:pt>
                <c:pt idx="9186">
                  <c:v>270.00009999999997</c:v>
                </c:pt>
                <c:pt idx="9187">
                  <c:v>339.00009999999997</c:v>
                </c:pt>
                <c:pt idx="9188">
                  <c:v>359.00009999999997</c:v>
                </c:pt>
                <c:pt idx="9189">
                  <c:v>358.00009999999997</c:v>
                </c:pt>
                <c:pt idx="9190">
                  <c:v>223.0001</c:v>
                </c:pt>
                <c:pt idx="9191">
                  <c:v>89.000100000000003</c:v>
                </c:pt>
                <c:pt idx="9192">
                  <c:v>23.0001</c:v>
                </c:pt>
                <c:pt idx="9193">
                  <c:v>7.0000999999999998</c:v>
                </c:pt>
                <c:pt idx="9194">
                  <c:v>4.0000999999999998</c:v>
                </c:pt>
                <c:pt idx="9195">
                  <c:v>2.0001000000000002</c:v>
                </c:pt>
                <c:pt idx="9196">
                  <c:v>5.0000999999999998</c:v>
                </c:pt>
                <c:pt idx="9197">
                  <c:v>5.0000999999999998</c:v>
                </c:pt>
                <c:pt idx="9198">
                  <c:v>2.0001000000000002</c:v>
                </c:pt>
                <c:pt idx="9199">
                  <c:v>4.0000999999999998</c:v>
                </c:pt>
                <c:pt idx="9200">
                  <c:v>4.0000999999999998</c:v>
                </c:pt>
                <c:pt idx="9201">
                  <c:v>3.0001000000000002</c:v>
                </c:pt>
                <c:pt idx="9202">
                  <c:v>1.0001</c:v>
                </c:pt>
                <c:pt idx="9203">
                  <c:v>4.0000999999999998</c:v>
                </c:pt>
                <c:pt idx="9204">
                  <c:v>3.0001000000000002</c:v>
                </c:pt>
                <c:pt idx="9205">
                  <c:v>2.0001000000000002</c:v>
                </c:pt>
                <c:pt idx="9206">
                  <c:v>1E-4</c:v>
                </c:pt>
                <c:pt idx="9207">
                  <c:v>1E-4</c:v>
                </c:pt>
                <c:pt idx="9208">
                  <c:v>4.0000999999999998</c:v>
                </c:pt>
                <c:pt idx="9209">
                  <c:v>3.0001000000000002</c:v>
                </c:pt>
                <c:pt idx="9210">
                  <c:v>2.0001000000000002</c:v>
                </c:pt>
                <c:pt idx="9211">
                  <c:v>4.0000999999999998</c:v>
                </c:pt>
                <c:pt idx="9212">
                  <c:v>5.0000999999999998</c:v>
                </c:pt>
                <c:pt idx="9213">
                  <c:v>3.0001000000000002</c:v>
                </c:pt>
                <c:pt idx="9214">
                  <c:v>1.0001</c:v>
                </c:pt>
                <c:pt idx="9215">
                  <c:v>1.0001</c:v>
                </c:pt>
                <c:pt idx="9216">
                  <c:v>2.0001000000000002</c:v>
                </c:pt>
                <c:pt idx="9217">
                  <c:v>2.0001000000000002</c:v>
                </c:pt>
                <c:pt idx="9218">
                  <c:v>2.0001000000000002</c:v>
                </c:pt>
                <c:pt idx="9219">
                  <c:v>2.0001000000000002</c:v>
                </c:pt>
                <c:pt idx="9220">
                  <c:v>1.0001</c:v>
                </c:pt>
                <c:pt idx="9221">
                  <c:v>1.0001</c:v>
                </c:pt>
                <c:pt idx="9222">
                  <c:v>4.0000999999999998</c:v>
                </c:pt>
                <c:pt idx="9223">
                  <c:v>3.0001000000000002</c:v>
                </c:pt>
                <c:pt idx="9224">
                  <c:v>3.0001000000000002</c:v>
                </c:pt>
                <c:pt idx="9225">
                  <c:v>3.0001000000000002</c:v>
                </c:pt>
                <c:pt idx="9226">
                  <c:v>8.0000999999999998</c:v>
                </c:pt>
                <c:pt idx="9227">
                  <c:v>20.0001</c:v>
                </c:pt>
                <c:pt idx="9228">
                  <c:v>29.0001</c:v>
                </c:pt>
                <c:pt idx="9229">
                  <c:v>55.000100000000003</c:v>
                </c:pt>
                <c:pt idx="9230">
                  <c:v>96.000100000000003</c:v>
                </c:pt>
                <c:pt idx="9231">
                  <c:v>141.0001</c:v>
                </c:pt>
                <c:pt idx="9232">
                  <c:v>150.0001</c:v>
                </c:pt>
                <c:pt idx="9233">
                  <c:v>89.000100000000003</c:v>
                </c:pt>
                <c:pt idx="9234">
                  <c:v>55.000100000000003</c:v>
                </c:pt>
                <c:pt idx="9235">
                  <c:v>9.0000999999999998</c:v>
                </c:pt>
                <c:pt idx="9236">
                  <c:v>3.0001000000000002</c:v>
                </c:pt>
                <c:pt idx="9237">
                  <c:v>5.0000999999999998</c:v>
                </c:pt>
                <c:pt idx="9238">
                  <c:v>5.0000999999999998</c:v>
                </c:pt>
                <c:pt idx="9239">
                  <c:v>7.0000999999999998</c:v>
                </c:pt>
                <c:pt idx="9240">
                  <c:v>5.0000999999999998</c:v>
                </c:pt>
                <c:pt idx="9241">
                  <c:v>1.0001</c:v>
                </c:pt>
                <c:pt idx="9242">
                  <c:v>7.0000999999999998</c:v>
                </c:pt>
                <c:pt idx="9243">
                  <c:v>1E-4</c:v>
                </c:pt>
                <c:pt idx="9244">
                  <c:v>5.0000999999999998</c:v>
                </c:pt>
                <c:pt idx="9245">
                  <c:v>3.0001000000000002</c:v>
                </c:pt>
                <c:pt idx="9246">
                  <c:v>2.0001000000000002</c:v>
                </c:pt>
                <c:pt idx="9247">
                  <c:v>1.0001</c:v>
                </c:pt>
                <c:pt idx="9248">
                  <c:v>1.0001</c:v>
                </c:pt>
                <c:pt idx="9249">
                  <c:v>1.0001</c:v>
                </c:pt>
                <c:pt idx="9250">
                  <c:v>1E-4</c:v>
                </c:pt>
                <c:pt idx="9251">
                  <c:v>3.0001000000000002</c:v>
                </c:pt>
                <c:pt idx="9252">
                  <c:v>2.0001000000000002</c:v>
                </c:pt>
                <c:pt idx="9253">
                  <c:v>1.0001</c:v>
                </c:pt>
                <c:pt idx="9254">
                  <c:v>2.0001000000000002</c:v>
                </c:pt>
                <c:pt idx="9255">
                  <c:v>3.0001000000000002</c:v>
                </c:pt>
                <c:pt idx="9256">
                  <c:v>4.0000999999999998</c:v>
                </c:pt>
                <c:pt idx="9257">
                  <c:v>2.0001000000000002</c:v>
                </c:pt>
                <c:pt idx="9258">
                  <c:v>3.0001000000000002</c:v>
                </c:pt>
                <c:pt idx="9259">
                  <c:v>4.0000999999999998</c:v>
                </c:pt>
                <c:pt idx="9260">
                  <c:v>4.0000999999999998</c:v>
                </c:pt>
                <c:pt idx="9261">
                  <c:v>4.0000999999999998</c:v>
                </c:pt>
                <c:pt idx="9262">
                  <c:v>1.0001</c:v>
                </c:pt>
                <c:pt idx="9263">
                  <c:v>3.0001000000000002</c:v>
                </c:pt>
                <c:pt idx="9264">
                  <c:v>2.0001000000000002</c:v>
                </c:pt>
                <c:pt idx="9265">
                  <c:v>1.0001</c:v>
                </c:pt>
                <c:pt idx="9266">
                  <c:v>3.0001000000000002</c:v>
                </c:pt>
                <c:pt idx="9267">
                  <c:v>15.0001</c:v>
                </c:pt>
                <c:pt idx="9268">
                  <c:v>33.000100000000003</c:v>
                </c:pt>
                <c:pt idx="9269">
                  <c:v>67.000100000000003</c:v>
                </c:pt>
                <c:pt idx="9270">
                  <c:v>105.0001</c:v>
                </c:pt>
                <c:pt idx="9271">
                  <c:v>126.0001</c:v>
                </c:pt>
                <c:pt idx="9272">
                  <c:v>204.0001</c:v>
                </c:pt>
                <c:pt idx="9273">
                  <c:v>217.0001</c:v>
                </c:pt>
                <c:pt idx="9274">
                  <c:v>280.00009999999997</c:v>
                </c:pt>
                <c:pt idx="9275">
                  <c:v>333.00009999999997</c:v>
                </c:pt>
                <c:pt idx="9276">
                  <c:v>249.0001</c:v>
                </c:pt>
                <c:pt idx="9277">
                  <c:v>147.0001</c:v>
                </c:pt>
                <c:pt idx="9278">
                  <c:v>43.000100000000003</c:v>
                </c:pt>
                <c:pt idx="9279">
                  <c:v>8.0000999999999998</c:v>
                </c:pt>
                <c:pt idx="9280">
                  <c:v>7.0000999999999998</c:v>
                </c:pt>
                <c:pt idx="9281">
                  <c:v>6.0000999999999998</c:v>
                </c:pt>
                <c:pt idx="9282">
                  <c:v>3.0001000000000002</c:v>
                </c:pt>
                <c:pt idx="9283">
                  <c:v>6.0000999999999998</c:v>
                </c:pt>
                <c:pt idx="9284">
                  <c:v>5.0000999999999998</c:v>
                </c:pt>
                <c:pt idx="9285">
                  <c:v>5.0000999999999998</c:v>
                </c:pt>
                <c:pt idx="9286">
                  <c:v>1E-4</c:v>
                </c:pt>
                <c:pt idx="9287">
                  <c:v>5.0000999999999998</c:v>
                </c:pt>
                <c:pt idx="9288">
                  <c:v>3.0001000000000002</c:v>
                </c:pt>
                <c:pt idx="9289">
                  <c:v>4.0000999999999998</c:v>
                </c:pt>
                <c:pt idx="9290">
                  <c:v>1.0001</c:v>
                </c:pt>
                <c:pt idx="9291">
                  <c:v>2.0001000000000002</c:v>
                </c:pt>
                <c:pt idx="9292">
                  <c:v>3.0001000000000002</c:v>
                </c:pt>
                <c:pt idx="9293">
                  <c:v>1.0001</c:v>
                </c:pt>
                <c:pt idx="9294">
                  <c:v>1E-4</c:v>
                </c:pt>
                <c:pt idx="9295">
                  <c:v>1.0001</c:v>
                </c:pt>
                <c:pt idx="9296">
                  <c:v>1.0001</c:v>
                </c:pt>
                <c:pt idx="9297">
                  <c:v>1E-4</c:v>
                </c:pt>
                <c:pt idx="9298">
                  <c:v>4.0000999999999998</c:v>
                </c:pt>
                <c:pt idx="9299">
                  <c:v>1.0001</c:v>
                </c:pt>
                <c:pt idx="9300">
                  <c:v>1E-4</c:v>
                </c:pt>
                <c:pt idx="9301">
                  <c:v>1.0001</c:v>
                </c:pt>
                <c:pt idx="9302">
                  <c:v>2.0001000000000002</c:v>
                </c:pt>
                <c:pt idx="9303">
                  <c:v>1.0001</c:v>
                </c:pt>
                <c:pt idx="9304">
                  <c:v>1.0001</c:v>
                </c:pt>
                <c:pt idx="9305">
                  <c:v>2.0001000000000002</c:v>
                </c:pt>
                <c:pt idx="9306">
                  <c:v>1.0001</c:v>
                </c:pt>
                <c:pt idx="9307">
                  <c:v>2.0001000000000002</c:v>
                </c:pt>
                <c:pt idx="9308">
                  <c:v>6.0000999999999998</c:v>
                </c:pt>
                <c:pt idx="9309">
                  <c:v>2.0001000000000002</c:v>
                </c:pt>
                <c:pt idx="9310">
                  <c:v>2.0001000000000002</c:v>
                </c:pt>
                <c:pt idx="9311">
                  <c:v>5.0000999999999998</c:v>
                </c:pt>
                <c:pt idx="9312">
                  <c:v>10.0001</c:v>
                </c:pt>
                <c:pt idx="9313">
                  <c:v>13.0001</c:v>
                </c:pt>
                <c:pt idx="9314">
                  <c:v>13.0001</c:v>
                </c:pt>
                <c:pt idx="9315">
                  <c:v>35.000100000000003</c:v>
                </c:pt>
                <c:pt idx="9316">
                  <c:v>42.000100000000003</c:v>
                </c:pt>
                <c:pt idx="9317">
                  <c:v>63.000100000000003</c:v>
                </c:pt>
                <c:pt idx="9318">
                  <c:v>69.000100000000003</c:v>
                </c:pt>
                <c:pt idx="9319">
                  <c:v>57.000100000000003</c:v>
                </c:pt>
                <c:pt idx="9320">
                  <c:v>36.000100000000003</c:v>
                </c:pt>
                <c:pt idx="9321">
                  <c:v>13.0001</c:v>
                </c:pt>
                <c:pt idx="9322">
                  <c:v>6.0000999999999998</c:v>
                </c:pt>
                <c:pt idx="9323">
                  <c:v>1.0001</c:v>
                </c:pt>
                <c:pt idx="9324">
                  <c:v>5.0000999999999998</c:v>
                </c:pt>
                <c:pt idx="9325">
                  <c:v>8.0000999999999998</c:v>
                </c:pt>
                <c:pt idx="9326">
                  <c:v>11.0001</c:v>
                </c:pt>
                <c:pt idx="9327">
                  <c:v>17.0001</c:v>
                </c:pt>
                <c:pt idx="9328">
                  <c:v>5.0000999999999998</c:v>
                </c:pt>
                <c:pt idx="9329">
                  <c:v>4.0000999999999998</c:v>
                </c:pt>
                <c:pt idx="9330">
                  <c:v>3.0001000000000002</c:v>
                </c:pt>
                <c:pt idx="9331">
                  <c:v>3.0001000000000002</c:v>
                </c:pt>
                <c:pt idx="9332">
                  <c:v>1.0001</c:v>
                </c:pt>
                <c:pt idx="9333">
                  <c:v>5.0000999999999998</c:v>
                </c:pt>
                <c:pt idx="9334">
                  <c:v>2.0001000000000002</c:v>
                </c:pt>
                <c:pt idx="9335">
                  <c:v>4.0000999999999998</c:v>
                </c:pt>
                <c:pt idx="9336">
                  <c:v>1.0001</c:v>
                </c:pt>
                <c:pt idx="9337">
                  <c:v>2.0001000000000002</c:v>
                </c:pt>
                <c:pt idx="9338">
                  <c:v>4.0000999999999998</c:v>
                </c:pt>
                <c:pt idx="9339">
                  <c:v>1E-4</c:v>
                </c:pt>
                <c:pt idx="9340">
                  <c:v>3.0001000000000002</c:v>
                </c:pt>
                <c:pt idx="9341">
                  <c:v>5.0000999999999998</c:v>
                </c:pt>
                <c:pt idx="9342">
                  <c:v>4.0000999999999998</c:v>
                </c:pt>
                <c:pt idx="9343">
                  <c:v>2.0001000000000002</c:v>
                </c:pt>
                <c:pt idx="9344">
                  <c:v>1.0001</c:v>
                </c:pt>
                <c:pt idx="9345">
                  <c:v>4.0000999999999998</c:v>
                </c:pt>
                <c:pt idx="9346">
                  <c:v>4.0000999999999998</c:v>
                </c:pt>
                <c:pt idx="9347">
                  <c:v>7.0000999999999998</c:v>
                </c:pt>
                <c:pt idx="9348">
                  <c:v>2.0001000000000002</c:v>
                </c:pt>
                <c:pt idx="9349">
                  <c:v>3.0001000000000002</c:v>
                </c:pt>
                <c:pt idx="9350">
                  <c:v>1.0001</c:v>
                </c:pt>
                <c:pt idx="9351">
                  <c:v>5.0000999999999998</c:v>
                </c:pt>
                <c:pt idx="9352">
                  <c:v>6.0000999999999998</c:v>
                </c:pt>
                <c:pt idx="9353">
                  <c:v>6.0000999999999998</c:v>
                </c:pt>
                <c:pt idx="9354">
                  <c:v>1.0001</c:v>
                </c:pt>
                <c:pt idx="9355">
                  <c:v>4.0000999999999998</c:v>
                </c:pt>
                <c:pt idx="9356">
                  <c:v>7.0000999999999998</c:v>
                </c:pt>
                <c:pt idx="9357">
                  <c:v>11.0001</c:v>
                </c:pt>
                <c:pt idx="9358">
                  <c:v>20.0001</c:v>
                </c:pt>
                <c:pt idx="9359">
                  <c:v>33.000100000000003</c:v>
                </c:pt>
                <c:pt idx="9360">
                  <c:v>42.000100000000003</c:v>
                </c:pt>
                <c:pt idx="9361">
                  <c:v>82.000100000000003</c:v>
                </c:pt>
                <c:pt idx="9362">
                  <c:v>54.000100000000003</c:v>
                </c:pt>
                <c:pt idx="9363">
                  <c:v>22.0001</c:v>
                </c:pt>
                <c:pt idx="9364">
                  <c:v>23.0001</c:v>
                </c:pt>
                <c:pt idx="9365">
                  <c:v>11.0001</c:v>
                </c:pt>
                <c:pt idx="9366">
                  <c:v>1.0001</c:v>
                </c:pt>
                <c:pt idx="9367">
                  <c:v>7.0000999999999998</c:v>
                </c:pt>
                <c:pt idx="9368">
                  <c:v>9.0000999999999998</c:v>
                </c:pt>
                <c:pt idx="9369">
                  <c:v>8.0000999999999998</c:v>
                </c:pt>
                <c:pt idx="9370">
                  <c:v>7.0000999999999998</c:v>
                </c:pt>
                <c:pt idx="9371">
                  <c:v>6.0000999999999998</c:v>
                </c:pt>
                <c:pt idx="9372">
                  <c:v>5.0000999999999998</c:v>
                </c:pt>
                <c:pt idx="9373">
                  <c:v>3.0001000000000002</c:v>
                </c:pt>
                <c:pt idx="9374">
                  <c:v>4.0000999999999998</c:v>
                </c:pt>
                <c:pt idx="9375">
                  <c:v>5.0000999999999998</c:v>
                </c:pt>
                <c:pt idx="9376">
                  <c:v>6.0000999999999998</c:v>
                </c:pt>
                <c:pt idx="9377">
                  <c:v>3.0001000000000002</c:v>
                </c:pt>
                <c:pt idx="9378">
                  <c:v>7.0000999999999998</c:v>
                </c:pt>
                <c:pt idx="9379">
                  <c:v>5.0000999999999998</c:v>
                </c:pt>
                <c:pt idx="9380">
                  <c:v>1.0001</c:v>
                </c:pt>
                <c:pt idx="9381">
                  <c:v>1.0001</c:v>
                </c:pt>
                <c:pt idx="9382">
                  <c:v>3.0001000000000002</c:v>
                </c:pt>
                <c:pt idx="9383">
                  <c:v>5.0000999999999998</c:v>
                </c:pt>
                <c:pt idx="9384">
                  <c:v>5.0000999999999998</c:v>
                </c:pt>
                <c:pt idx="9385">
                  <c:v>3.0001000000000002</c:v>
                </c:pt>
                <c:pt idx="9386">
                  <c:v>1.0001</c:v>
                </c:pt>
                <c:pt idx="9387">
                  <c:v>5.0000999999999998</c:v>
                </c:pt>
                <c:pt idx="9388">
                  <c:v>1E-4</c:v>
                </c:pt>
                <c:pt idx="9389">
                  <c:v>6.0000999999999998</c:v>
                </c:pt>
                <c:pt idx="9390">
                  <c:v>1E-4</c:v>
                </c:pt>
                <c:pt idx="9391">
                  <c:v>1.0001</c:v>
                </c:pt>
                <c:pt idx="9392">
                  <c:v>4.0000999999999998</c:v>
                </c:pt>
                <c:pt idx="9393">
                  <c:v>1.0001</c:v>
                </c:pt>
                <c:pt idx="9394">
                  <c:v>4.0000999999999998</c:v>
                </c:pt>
                <c:pt idx="9395">
                  <c:v>4.0000999999999998</c:v>
                </c:pt>
                <c:pt idx="9396">
                  <c:v>1.0001</c:v>
                </c:pt>
                <c:pt idx="9397">
                  <c:v>2.0001000000000002</c:v>
                </c:pt>
                <c:pt idx="9398">
                  <c:v>3.0001000000000002</c:v>
                </c:pt>
                <c:pt idx="9399">
                  <c:v>1E-4</c:v>
                </c:pt>
                <c:pt idx="9400">
                  <c:v>4.0000999999999998</c:v>
                </c:pt>
                <c:pt idx="9401">
                  <c:v>1.0001</c:v>
                </c:pt>
                <c:pt idx="9402">
                  <c:v>9.0000999999999998</c:v>
                </c:pt>
                <c:pt idx="9403">
                  <c:v>9.0000999999999998</c:v>
                </c:pt>
                <c:pt idx="9404">
                  <c:v>19.0001</c:v>
                </c:pt>
                <c:pt idx="9405">
                  <c:v>21.0001</c:v>
                </c:pt>
                <c:pt idx="9406">
                  <c:v>30.0001</c:v>
                </c:pt>
                <c:pt idx="9407">
                  <c:v>6.0000999999999998</c:v>
                </c:pt>
                <c:pt idx="9408">
                  <c:v>6.0000999999999998</c:v>
                </c:pt>
                <c:pt idx="9409">
                  <c:v>4.0000999999999998</c:v>
                </c:pt>
                <c:pt idx="9410">
                  <c:v>2.0001000000000002</c:v>
                </c:pt>
                <c:pt idx="9411">
                  <c:v>4.0000999999999998</c:v>
                </c:pt>
                <c:pt idx="9412">
                  <c:v>10.0001</c:v>
                </c:pt>
                <c:pt idx="9413">
                  <c:v>1.0001</c:v>
                </c:pt>
                <c:pt idx="9414">
                  <c:v>2.0001000000000002</c:v>
                </c:pt>
                <c:pt idx="9415">
                  <c:v>1.0001</c:v>
                </c:pt>
                <c:pt idx="9416">
                  <c:v>3.0001000000000002</c:v>
                </c:pt>
                <c:pt idx="9417">
                  <c:v>7.0000999999999998</c:v>
                </c:pt>
                <c:pt idx="9418">
                  <c:v>3.0001000000000002</c:v>
                </c:pt>
                <c:pt idx="9419">
                  <c:v>4.0000999999999998</c:v>
                </c:pt>
                <c:pt idx="9420">
                  <c:v>1.0001</c:v>
                </c:pt>
                <c:pt idx="9421">
                  <c:v>2.0001000000000002</c:v>
                </c:pt>
                <c:pt idx="9422">
                  <c:v>2.0001000000000002</c:v>
                </c:pt>
                <c:pt idx="9423">
                  <c:v>1.0001</c:v>
                </c:pt>
                <c:pt idx="9424">
                  <c:v>1.0001</c:v>
                </c:pt>
                <c:pt idx="9425">
                  <c:v>1.0001</c:v>
                </c:pt>
                <c:pt idx="9426">
                  <c:v>1.0001</c:v>
                </c:pt>
                <c:pt idx="9427">
                  <c:v>3.0001000000000002</c:v>
                </c:pt>
                <c:pt idx="9428">
                  <c:v>4.0000999999999998</c:v>
                </c:pt>
                <c:pt idx="9429">
                  <c:v>4.0000999999999998</c:v>
                </c:pt>
                <c:pt idx="9430">
                  <c:v>4.0000999999999998</c:v>
                </c:pt>
                <c:pt idx="9431">
                  <c:v>5.0000999999999998</c:v>
                </c:pt>
                <c:pt idx="9432">
                  <c:v>3.0001000000000002</c:v>
                </c:pt>
                <c:pt idx="9433">
                  <c:v>2.0001000000000002</c:v>
                </c:pt>
                <c:pt idx="9434">
                  <c:v>2.0001000000000002</c:v>
                </c:pt>
                <c:pt idx="9435">
                  <c:v>2.0001000000000002</c:v>
                </c:pt>
                <c:pt idx="9436">
                  <c:v>5.0000999999999998</c:v>
                </c:pt>
                <c:pt idx="9437">
                  <c:v>5.0000999999999998</c:v>
                </c:pt>
                <c:pt idx="9438">
                  <c:v>4.0000999999999998</c:v>
                </c:pt>
                <c:pt idx="9439">
                  <c:v>4.0000999999999998</c:v>
                </c:pt>
                <c:pt idx="9440">
                  <c:v>6.0000999999999998</c:v>
                </c:pt>
                <c:pt idx="9441">
                  <c:v>3.0001000000000002</c:v>
                </c:pt>
                <c:pt idx="9442">
                  <c:v>2.0001000000000002</c:v>
                </c:pt>
                <c:pt idx="9443">
                  <c:v>5.0000999999999998</c:v>
                </c:pt>
                <c:pt idx="9444">
                  <c:v>6.0000999999999998</c:v>
                </c:pt>
                <c:pt idx="9445">
                  <c:v>10.0001</c:v>
                </c:pt>
                <c:pt idx="9446">
                  <c:v>26.0001</c:v>
                </c:pt>
                <c:pt idx="9447">
                  <c:v>32.000100000000003</c:v>
                </c:pt>
                <c:pt idx="9448">
                  <c:v>18.0001</c:v>
                </c:pt>
                <c:pt idx="9449">
                  <c:v>14.0001</c:v>
                </c:pt>
                <c:pt idx="9450">
                  <c:v>7.0000999999999998</c:v>
                </c:pt>
                <c:pt idx="9451">
                  <c:v>4.0000999999999998</c:v>
                </c:pt>
                <c:pt idx="9452">
                  <c:v>6.0000999999999998</c:v>
                </c:pt>
                <c:pt idx="9453">
                  <c:v>2.0001000000000002</c:v>
                </c:pt>
                <c:pt idx="9454">
                  <c:v>9.0000999999999998</c:v>
                </c:pt>
                <c:pt idx="9455">
                  <c:v>4.0000999999999998</c:v>
                </c:pt>
                <c:pt idx="9456">
                  <c:v>4.0000999999999998</c:v>
                </c:pt>
                <c:pt idx="9457">
                  <c:v>1.0001</c:v>
                </c:pt>
                <c:pt idx="9458">
                  <c:v>2.0001000000000002</c:v>
                </c:pt>
                <c:pt idx="9459">
                  <c:v>2.0001000000000002</c:v>
                </c:pt>
                <c:pt idx="9460">
                  <c:v>1.0001</c:v>
                </c:pt>
                <c:pt idx="9461">
                  <c:v>3.0001000000000002</c:v>
                </c:pt>
                <c:pt idx="9462">
                  <c:v>2.0001000000000002</c:v>
                </c:pt>
                <c:pt idx="9463">
                  <c:v>1E-4</c:v>
                </c:pt>
                <c:pt idx="9464">
                  <c:v>1.0001</c:v>
                </c:pt>
                <c:pt idx="9465">
                  <c:v>1.0001</c:v>
                </c:pt>
                <c:pt idx="9466">
                  <c:v>3.0001000000000002</c:v>
                </c:pt>
                <c:pt idx="9467">
                  <c:v>1.0001</c:v>
                </c:pt>
                <c:pt idx="9468">
                  <c:v>1E-4</c:v>
                </c:pt>
                <c:pt idx="9469">
                  <c:v>3.0001000000000002</c:v>
                </c:pt>
                <c:pt idx="9470">
                  <c:v>1.0001</c:v>
                </c:pt>
                <c:pt idx="9471">
                  <c:v>3.0001000000000002</c:v>
                </c:pt>
                <c:pt idx="9472">
                  <c:v>1E-4</c:v>
                </c:pt>
                <c:pt idx="9473">
                  <c:v>1.0001</c:v>
                </c:pt>
                <c:pt idx="9474">
                  <c:v>1E-4</c:v>
                </c:pt>
                <c:pt idx="9475">
                  <c:v>4.0000999999999998</c:v>
                </c:pt>
                <c:pt idx="9476">
                  <c:v>2.0001000000000002</c:v>
                </c:pt>
                <c:pt idx="9477">
                  <c:v>1.0001</c:v>
                </c:pt>
                <c:pt idx="9478">
                  <c:v>4.0000999999999998</c:v>
                </c:pt>
                <c:pt idx="9479">
                  <c:v>3.0001000000000002</c:v>
                </c:pt>
                <c:pt idx="9480">
                  <c:v>1.0001</c:v>
                </c:pt>
                <c:pt idx="9481">
                  <c:v>1E-4</c:v>
                </c:pt>
                <c:pt idx="9482">
                  <c:v>4.0000999999999998</c:v>
                </c:pt>
                <c:pt idx="9483">
                  <c:v>7.0000999999999998</c:v>
                </c:pt>
                <c:pt idx="9484">
                  <c:v>1.0001</c:v>
                </c:pt>
                <c:pt idx="9485">
                  <c:v>7.0000999999999998</c:v>
                </c:pt>
                <c:pt idx="9486">
                  <c:v>14.0001</c:v>
                </c:pt>
                <c:pt idx="9487">
                  <c:v>20.0001</c:v>
                </c:pt>
                <c:pt idx="9488">
                  <c:v>44.000100000000003</c:v>
                </c:pt>
                <c:pt idx="9489">
                  <c:v>84.000100000000003</c:v>
                </c:pt>
                <c:pt idx="9490">
                  <c:v>87.000100000000003</c:v>
                </c:pt>
                <c:pt idx="9491">
                  <c:v>83.000100000000003</c:v>
                </c:pt>
                <c:pt idx="9492">
                  <c:v>34.000100000000003</c:v>
                </c:pt>
                <c:pt idx="9493">
                  <c:v>11.0001</c:v>
                </c:pt>
                <c:pt idx="9494">
                  <c:v>4.0000999999999998</c:v>
                </c:pt>
                <c:pt idx="9495">
                  <c:v>3.0001000000000002</c:v>
                </c:pt>
                <c:pt idx="9496">
                  <c:v>3.0001000000000002</c:v>
                </c:pt>
                <c:pt idx="9497">
                  <c:v>7.0000999999999998</c:v>
                </c:pt>
                <c:pt idx="9498">
                  <c:v>4.0000999999999998</c:v>
                </c:pt>
                <c:pt idx="9499">
                  <c:v>2.0001000000000002</c:v>
                </c:pt>
                <c:pt idx="9500">
                  <c:v>1.0001</c:v>
                </c:pt>
                <c:pt idx="9501">
                  <c:v>1E-4</c:v>
                </c:pt>
                <c:pt idx="9502">
                  <c:v>4.0000999999999998</c:v>
                </c:pt>
                <c:pt idx="9503">
                  <c:v>4.0000999999999998</c:v>
                </c:pt>
                <c:pt idx="9504">
                  <c:v>4.0000999999999998</c:v>
                </c:pt>
                <c:pt idx="9505">
                  <c:v>1.0001</c:v>
                </c:pt>
                <c:pt idx="9506">
                  <c:v>1E-4</c:v>
                </c:pt>
                <c:pt idx="9507">
                  <c:v>1E-4</c:v>
                </c:pt>
                <c:pt idx="9508">
                  <c:v>3.0001000000000002</c:v>
                </c:pt>
                <c:pt idx="9509">
                  <c:v>3.0001000000000002</c:v>
                </c:pt>
                <c:pt idx="9510">
                  <c:v>1E-4</c:v>
                </c:pt>
                <c:pt idx="9511">
                  <c:v>3.0001000000000002</c:v>
                </c:pt>
                <c:pt idx="9512">
                  <c:v>3.0001000000000002</c:v>
                </c:pt>
                <c:pt idx="9513">
                  <c:v>1E-4</c:v>
                </c:pt>
                <c:pt idx="9514">
                  <c:v>1E-4</c:v>
                </c:pt>
                <c:pt idx="9515">
                  <c:v>1.0001</c:v>
                </c:pt>
                <c:pt idx="9516">
                  <c:v>2.0001000000000002</c:v>
                </c:pt>
                <c:pt idx="9517">
                  <c:v>2.0001000000000002</c:v>
                </c:pt>
                <c:pt idx="9518">
                  <c:v>2.0001000000000002</c:v>
                </c:pt>
                <c:pt idx="9519">
                  <c:v>1.0001</c:v>
                </c:pt>
                <c:pt idx="9520">
                  <c:v>4.0000999999999998</c:v>
                </c:pt>
                <c:pt idx="9521">
                  <c:v>2.0001000000000002</c:v>
                </c:pt>
                <c:pt idx="9522">
                  <c:v>3.0001000000000002</c:v>
                </c:pt>
                <c:pt idx="9523">
                  <c:v>2.0001000000000002</c:v>
                </c:pt>
                <c:pt idx="9524">
                  <c:v>2.0001000000000002</c:v>
                </c:pt>
                <c:pt idx="9525">
                  <c:v>3.0001000000000002</c:v>
                </c:pt>
                <c:pt idx="9526">
                  <c:v>7.0000999999999998</c:v>
                </c:pt>
                <c:pt idx="9527">
                  <c:v>8.0000999999999998</c:v>
                </c:pt>
                <c:pt idx="9528">
                  <c:v>10.0001</c:v>
                </c:pt>
                <c:pt idx="9529">
                  <c:v>29.0001</c:v>
                </c:pt>
                <c:pt idx="9530">
                  <c:v>45.000100000000003</c:v>
                </c:pt>
                <c:pt idx="9531">
                  <c:v>83.000100000000003</c:v>
                </c:pt>
                <c:pt idx="9532">
                  <c:v>122.0001</c:v>
                </c:pt>
                <c:pt idx="9533">
                  <c:v>86.000100000000003</c:v>
                </c:pt>
                <c:pt idx="9534">
                  <c:v>26.0001</c:v>
                </c:pt>
                <c:pt idx="9535">
                  <c:v>5.0000999999999998</c:v>
                </c:pt>
                <c:pt idx="9536">
                  <c:v>3.0001000000000002</c:v>
                </c:pt>
                <c:pt idx="9537">
                  <c:v>12.0001</c:v>
                </c:pt>
                <c:pt idx="9538">
                  <c:v>14.0001</c:v>
                </c:pt>
                <c:pt idx="9539">
                  <c:v>7.0000999999999998</c:v>
                </c:pt>
                <c:pt idx="9540">
                  <c:v>6.0000999999999998</c:v>
                </c:pt>
                <c:pt idx="9541">
                  <c:v>7.0000999999999998</c:v>
                </c:pt>
                <c:pt idx="9542">
                  <c:v>3.0001000000000002</c:v>
                </c:pt>
                <c:pt idx="9543">
                  <c:v>1.0001</c:v>
                </c:pt>
                <c:pt idx="9544">
                  <c:v>3.0001000000000002</c:v>
                </c:pt>
                <c:pt idx="9545">
                  <c:v>1.0001</c:v>
                </c:pt>
                <c:pt idx="9546">
                  <c:v>2.0001000000000002</c:v>
                </c:pt>
                <c:pt idx="9547">
                  <c:v>1.0001</c:v>
                </c:pt>
                <c:pt idx="9548">
                  <c:v>1E-4</c:v>
                </c:pt>
                <c:pt idx="9549">
                  <c:v>1.0001</c:v>
                </c:pt>
                <c:pt idx="9550">
                  <c:v>6.0000999999999998</c:v>
                </c:pt>
                <c:pt idx="9551">
                  <c:v>1.0001</c:v>
                </c:pt>
                <c:pt idx="9552">
                  <c:v>1E-4</c:v>
                </c:pt>
                <c:pt idx="9553">
                  <c:v>1E-4</c:v>
                </c:pt>
                <c:pt idx="9554">
                  <c:v>1.0001</c:v>
                </c:pt>
                <c:pt idx="9555">
                  <c:v>4.0000999999999998</c:v>
                </c:pt>
                <c:pt idx="9556">
                  <c:v>3.0001000000000002</c:v>
                </c:pt>
                <c:pt idx="9557">
                  <c:v>1.0001</c:v>
                </c:pt>
                <c:pt idx="9558">
                  <c:v>3.0001000000000002</c:v>
                </c:pt>
                <c:pt idx="9559">
                  <c:v>1E-4</c:v>
                </c:pt>
                <c:pt idx="9560">
                  <c:v>1.0001</c:v>
                </c:pt>
                <c:pt idx="9561">
                  <c:v>1E-4</c:v>
                </c:pt>
                <c:pt idx="9562">
                  <c:v>1E-4</c:v>
                </c:pt>
                <c:pt idx="9563">
                  <c:v>1E-4</c:v>
                </c:pt>
                <c:pt idx="9564">
                  <c:v>4.0000999999999998</c:v>
                </c:pt>
                <c:pt idx="9565">
                  <c:v>2.0001000000000002</c:v>
                </c:pt>
                <c:pt idx="9566">
                  <c:v>2.0001000000000002</c:v>
                </c:pt>
                <c:pt idx="9567">
                  <c:v>6.0000999999999998</c:v>
                </c:pt>
                <c:pt idx="9568">
                  <c:v>8.0000999999999998</c:v>
                </c:pt>
                <c:pt idx="9569">
                  <c:v>22.0001</c:v>
                </c:pt>
                <c:pt idx="9570">
                  <c:v>29.0001</c:v>
                </c:pt>
                <c:pt idx="9571">
                  <c:v>28.0001</c:v>
                </c:pt>
                <c:pt idx="9572">
                  <c:v>24.0001</c:v>
                </c:pt>
                <c:pt idx="9573">
                  <c:v>17.0001</c:v>
                </c:pt>
                <c:pt idx="9574">
                  <c:v>9.0000999999999998</c:v>
                </c:pt>
                <c:pt idx="9575">
                  <c:v>14.0001</c:v>
                </c:pt>
                <c:pt idx="9576">
                  <c:v>10.0001</c:v>
                </c:pt>
                <c:pt idx="9577">
                  <c:v>8.0000999999999998</c:v>
                </c:pt>
                <c:pt idx="9578">
                  <c:v>1.0001</c:v>
                </c:pt>
                <c:pt idx="9579">
                  <c:v>5.0000999999999998</c:v>
                </c:pt>
                <c:pt idx="9580">
                  <c:v>5.0000999999999998</c:v>
                </c:pt>
                <c:pt idx="9581">
                  <c:v>1E-4</c:v>
                </c:pt>
                <c:pt idx="9582">
                  <c:v>4.0000999999999998</c:v>
                </c:pt>
                <c:pt idx="9583">
                  <c:v>3.0001000000000002</c:v>
                </c:pt>
                <c:pt idx="9584">
                  <c:v>3.0001000000000002</c:v>
                </c:pt>
                <c:pt idx="9585">
                  <c:v>1E-4</c:v>
                </c:pt>
                <c:pt idx="9586">
                  <c:v>2.0001000000000002</c:v>
                </c:pt>
                <c:pt idx="9587">
                  <c:v>3.0001000000000002</c:v>
                </c:pt>
                <c:pt idx="9588">
                  <c:v>2.0001000000000002</c:v>
                </c:pt>
                <c:pt idx="9589">
                  <c:v>1E-4</c:v>
                </c:pt>
                <c:pt idx="9590">
                  <c:v>1E-4</c:v>
                </c:pt>
                <c:pt idx="9591">
                  <c:v>1.0001</c:v>
                </c:pt>
                <c:pt idx="9592">
                  <c:v>2.0001000000000002</c:v>
                </c:pt>
                <c:pt idx="9593">
                  <c:v>1.0001</c:v>
                </c:pt>
                <c:pt idx="9594">
                  <c:v>5.0000999999999998</c:v>
                </c:pt>
                <c:pt idx="9595">
                  <c:v>1E-4</c:v>
                </c:pt>
                <c:pt idx="9596">
                  <c:v>3.0001000000000002</c:v>
                </c:pt>
                <c:pt idx="9597">
                  <c:v>1.0001</c:v>
                </c:pt>
                <c:pt idx="9598">
                  <c:v>2.0001000000000002</c:v>
                </c:pt>
                <c:pt idx="9599">
                  <c:v>1.0001</c:v>
                </c:pt>
                <c:pt idx="9600">
                  <c:v>1.0001</c:v>
                </c:pt>
                <c:pt idx="9601">
                  <c:v>1.0001</c:v>
                </c:pt>
                <c:pt idx="9602">
                  <c:v>1.0001</c:v>
                </c:pt>
                <c:pt idx="9603">
                  <c:v>4.0000999999999998</c:v>
                </c:pt>
                <c:pt idx="9604">
                  <c:v>4.0000999999999998</c:v>
                </c:pt>
                <c:pt idx="9605">
                  <c:v>3.0001000000000002</c:v>
                </c:pt>
                <c:pt idx="9606">
                  <c:v>2.0001000000000002</c:v>
                </c:pt>
                <c:pt idx="9607">
                  <c:v>3.0001000000000002</c:v>
                </c:pt>
                <c:pt idx="9608">
                  <c:v>2.0001000000000002</c:v>
                </c:pt>
                <c:pt idx="9609">
                  <c:v>5.0000999999999998</c:v>
                </c:pt>
                <c:pt idx="9610">
                  <c:v>8.0000999999999998</c:v>
                </c:pt>
                <c:pt idx="9611">
                  <c:v>10.0001</c:v>
                </c:pt>
                <c:pt idx="9612">
                  <c:v>25.0001</c:v>
                </c:pt>
                <c:pt idx="9613">
                  <c:v>31.0001</c:v>
                </c:pt>
                <c:pt idx="9614">
                  <c:v>26.0001</c:v>
                </c:pt>
                <c:pt idx="9615">
                  <c:v>29.0001</c:v>
                </c:pt>
                <c:pt idx="9616">
                  <c:v>26.0001</c:v>
                </c:pt>
                <c:pt idx="9617">
                  <c:v>15.0001</c:v>
                </c:pt>
                <c:pt idx="9618">
                  <c:v>6.0000999999999998</c:v>
                </c:pt>
                <c:pt idx="9619">
                  <c:v>6.0000999999999998</c:v>
                </c:pt>
                <c:pt idx="9620">
                  <c:v>4.0000999999999998</c:v>
                </c:pt>
                <c:pt idx="9621">
                  <c:v>4.0000999999999998</c:v>
                </c:pt>
                <c:pt idx="9622">
                  <c:v>1E-4</c:v>
                </c:pt>
                <c:pt idx="9623">
                  <c:v>2.0001000000000002</c:v>
                </c:pt>
                <c:pt idx="9624">
                  <c:v>3.0001000000000002</c:v>
                </c:pt>
                <c:pt idx="9625">
                  <c:v>3.0001000000000002</c:v>
                </c:pt>
                <c:pt idx="9626">
                  <c:v>1.0001</c:v>
                </c:pt>
                <c:pt idx="9627">
                  <c:v>2.0001000000000002</c:v>
                </c:pt>
                <c:pt idx="9628">
                  <c:v>2.0001000000000002</c:v>
                </c:pt>
                <c:pt idx="9629">
                  <c:v>2.0001000000000002</c:v>
                </c:pt>
                <c:pt idx="9630">
                  <c:v>1E-4</c:v>
                </c:pt>
                <c:pt idx="9631">
                  <c:v>3.0001000000000002</c:v>
                </c:pt>
                <c:pt idx="9632">
                  <c:v>2.0001000000000002</c:v>
                </c:pt>
                <c:pt idx="9633">
                  <c:v>2.0001000000000002</c:v>
                </c:pt>
                <c:pt idx="9634">
                  <c:v>1E-4</c:v>
                </c:pt>
                <c:pt idx="9635">
                  <c:v>1.0001</c:v>
                </c:pt>
                <c:pt idx="9636">
                  <c:v>2.0001000000000002</c:v>
                </c:pt>
                <c:pt idx="9637">
                  <c:v>3.0001000000000002</c:v>
                </c:pt>
                <c:pt idx="9638">
                  <c:v>4.0000999999999998</c:v>
                </c:pt>
                <c:pt idx="9639">
                  <c:v>1.0001</c:v>
                </c:pt>
                <c:pt idx="9640">
                  <c:v>1.0001</c:v>
                </c:pt>
                <c:pt idx="9641">
                  <c:v>1.0001</c:v>
                </c:pt>
                <c:pt idx="9642">
                  <c:v>1.0001</c:v>
                </c:pt>
                <c:pt idx="9643">
                  <c:v>2.0001000000000002</c:v>
                </c:pt>
                <c:pt idx="9644">
                  <c:v>1.0001</c:v>
                </c:pt>
                <c:pt idx="9645">
                  <c:v>2.0001000000000002</c:v>
                </c:pt>
                <c:pt idx="9646">
                  <c:v>2.0001000000000002</c:v>
                </c:pt>
                <c:pt idx="9647">
                  <c:v>2.0001000000000002</c:v>
                </c:pt>
                <c:pt idx="9648">
                  <c:v>2.0001000000000002</c:v>
                </c:pt>
                <c:pt idx="9649">
                  <c:v>1.0001</c:v>
                </c:pt>
                <c:pt idx="9650">
                  <c:v>2.0001000000000002</c:v>
                </c:pt>
                <c:pt idx="9651">
                  <c:v>8.0000999999999998</c:v>
                </c:pt>
                <c:pt idx="9652">
                  <c:v>7.0000999999999998</c:v>
                </c:pt>
                <c:pt idx="9653">
                  <c:v>16.0001</c:v>
                </c:pt>
                <c:pt idx="9654">
                  <c:v>9.0000999999999998</c:v>
                </c:pt>
                <c:pt idx="9655">
                  <c:v>13.0001</c:v>
                </c:pt>
                <c:pt idx="9656">
                  <c:v>12.0001</c:v>
                </c:pt>
                <c:pt idx="9657">
                  <c:v>6.0000999999999998</c:v>
                </c:pt>
                <c:pt idx="9658">
                  <c:v>6.0000999999999998</c:v>
                </c:pt>
                <c:pt idx="9659">
                  <c:v>2.0001000000000002</c:v>
                </c:pt>
                <c:pt idx="9660">
                  <c:v>1.0001</c:v>
                </c:pt>
                <c:pt idx="9661">
                  <c:v>3.0001000000000002</c:v>
                </c:pt>
                <c:pt idx="9662">
                  <c:v>6.0000999999999998</c:v>
                </c:pt>
                <c:pt idx="9663">
                  <c:v>1E-4</c:v>
                </c:pt>
                <c:pt idx="9664">
                  <c:v>3.0001000000000002</c:v>
                </c:pt>
                <c:pt idx="9665">
                  <c:v>3.0001000000000002</c:v>
                </c:pt>
                <c:pt idx="9666">
                  <c:v>4.0000999999999998</c:v>
                </c:pt>
                <c:pt idx="9667">
                  <c:v>1E-4</c:v>
                </c:pt>
                <c:pt idx="9668">
                  <c:v>2.0001000000000002</c:v>
                </c:pt>
                <c:pt idx="9669">
                  <c:v>1.0001</c:v>
                </c:pt>
                <c:pt idx="9670">
                  <c:v>1.0001</c:v>
                </c:pt>
                <c:pt idx="9671">
                  <c:v>4.0000999999999998</c:v>
                </c:pt>
                <c:pt idx="9672">
                  <c:v>1.0001</c:v>
                </c:pt>
                <c:pt idx="9673">
                  <c:v>3.0001000000000002</c:v>
                </c:pt>
                <c:pt idx="9674">
                  <c:v>1E-4</c:v>
                </c:pt>
                <c:pt idx="9675">
                  <c:v>1.0001</c:v>
                </c:pt>
                <c:pt idx="9676">
                  <c:v>1E-4</c:v>
                </c:pt>
                <c:pt idx="9677">
                  <c:v>2.0001000000000002</c:v>
                </c:pt>
                <c:pt idx="9678">
                  <c:v>1.0001</c:v>
                </c:pt>
                <c:pt idx="9679">
                  <c:v>2.0001000000000002</c:v>
                </c:pt>
                <c:pt idx="9680">
                  <c:v>3.0001000000000002</c:v>
                </c:pt>
                <c:pt idx="9681">
                  <c:v>3.0001000000000002</c:v>
                </c:pt>
                <c:pt idx="9682">
                  <c:v>3.0001000000000002</c:v>
                </c:pt>
                <c:pt idx="9683">
                  <c:v>1E-4</c:v>
                </c:pt>
                <c:pt idx="9684">
                  <c:v>4.0000999999999998</c:v>
                </c:pt>
                <c:pt idx="9685">
                  <c:v>1E-4</c:v>
                </c:pt>
                <c:pt idx="9686">
                  <c:v>1.0001</c:v>
                </c:pt>
                <c:pt idx="9687">
                  <c:v>2.0001000000000002</c:v>
                </c:pt>
                <c:pt idx="9688">
                  <c:v>1.0001</c:v>
                </c:pt>
                <c:pt idx="9689">
                  <c:v>4.0000999999999998</c:v>
                </c:pt>
                <c:pt idx="9690">
                  <c:v>2.0001000000000002</c:v>
                </c:pt>
                <c:pt idx="9691">
                  <c:v>1.0001</c:v>
                </c:pt>
                <c:pt idx="9692">
                  <c:v>4.0000999999999998</c:v>
                </c:pt>
                <c:pt idx="9693">
                  <c:v>5.0000999999999998</c:v>
                </c:pt>
                <c:pt idx="9694">
                  <c:v>5.0000999999999998</c:v>
                </c:pt>
                <c:pt idx="9695">
                  <c:v>8.0000999999999998</c:v>
                </c:pt>
                <c:pt idx="9696">
                  <c:v>17.0001</c:v>
                </c:pt>
                <c:pt idx="9697">
                  <c:v>16.0001</c:v>
                </c:pt>
                <c:pt idx="9698">
                  <c:v>34.000100000000003</c:v>
                </c:pt>
                <c:pt idx="9699">
                  <c:v>33.000100000000003</c:v>
                </c:pt>
                <c:pt idx="9700">
                  <c:v>23.0001</c:v>
                </c:pt>
                <c:pt idx="9701">
                  <c:v>21.0001</c:v>
                </c:pt>
                <c:pt idx="9702">
                  <c:v>2.0001000000000002</c:v>
                </c:pt>
                <c:pt idx="9703">
                  <c:v>4.0000999999999998</c:v>
                </c:pt>
                <c:pt idx="9704">
                  <c:v>1.0001</c:v>
                </c:pt>
                <c:pt idx="9705">
                  <c:v>3.0001000000000002</c:v>
                </c:pt>
                <c:pt idx="9706">
                  <c:v>3.0001000000000002</c:v>
                </c:pt>
                <c:pt idx="9707">
                  <c:v>4.0000999999999998</c:v>
                </c:pt>
                <c:pt idx="9708">
                  <c:v>1.0001</c:v>
                </c:pt>
                <c:pt idx="9709">
                  <c:v>4.0000999999999998</c:v>
                </c:pt>
                <c:pt idx="9710">
                  <c:v>5.0000999999999998</c:v>
                </c:pt>
                <c:pt idx="9711">
                  <c:v>1.0001</c:v>
                </c:pt>
                <c:pt idx="9712">
                  <c:v>1.0001</c:v>
                </c:pt>
                <c:pt idx="9713">
                  <c:v>1.0001</c:v>
                </c:pt>
                <c:pt idx="9714">
                  <c:v>2.0001000000000002</c:v>
                </c:pt>
                <c:pt idx="9715">
                  <c:v>2.0001000000000002</c:v>
                </c:pt>
                <c:pt idx="9716">
                  <c:v>3.0001000000000002</c:v>
                </c:pt>
                <c:pt idx="9717">
                  <c:v>4.0000999999999998</c:v>
                </c:pt>
                <c:pt idx="9718">
                  <c:v>3.0001000000000002</c:v>
                </c:pt>
                <c:pt idx="9719">
                  <c:v>2.0001000000000002</c:v>
                </c:pt>
                <c:pt idx="9720">
                  <c:v>7.0000999999999998</c:v>
                </c:pt>
                <c:pt idx="9721">
                  <c:v>1.0001</c:v>
                </c:pt>
                <c:pt idx="9722">
                  <c:v>4.0000999999999998</c:v>
                </c:pt>
                <c:pt idx="9723">
                  <c:v>2.0001000000000002</c:v>
                </c:pt>
                <c:pt idx="9724">
                  <c:v>3.0001000000000002</c:v>
                </c:pt>
                <c:pt idx="9725">
                  <c:v>3.0001000000000002</c:v>
                </c:pt>
                <c:pt idx="9726">
                  <c:v>6.0000999999999998</c:v>
                </c:pt>
                <c:pt idx="9727">
                  <c:v>4.0000999999999998</c:v>
                </c:pt>
                <c:pt idx="9728">
                  <c:v>6.0000999999999998</c:v>
                </c:pt>
                <c:pt idx="9729">
                  <c:v>18.0001</c:v>
                </c:pt>
                <c:pt idx="9730">
                  <c:v>48.000100000000003</c:v>
                </c:pt>
                <c:pt idx="9731">
                  <c:v>105.0001</c:v>
                </c:pt>
                <c:pt idx="9732">
                  <c:v>164.0001</c:v>
                </c:pt>
                <c:pt idx="9733">
                  <c:v>249.0001</c:v>
                </c:pt>
                <c:pt idx="9734">
                  <c:v>297.00009999999997</c:v>
                </c:pt>
                <c:pt idx="9735">
                  <c:v>361.00009999999997</c:v>
                </c:pt>
                <c:pt idx="9736">
                  <c:v>364.00009999999997</c:v>
                </c:pt>
                <c:pt idx="9737">
                  <c:v>395.00009999999997</c:v>
                </c:pt>
                <c:pt idx="9738">
                  <c:v>294.00009999999997</c:v>
                </c:pt>
                <c:pt idx="9739">
                  <c:v>215.0001</c:v>
                </c:pt>
                <c:pt idx="9740">
                  <c:v>75.000100000000003</c:v>
                </c:pt>
                <c:pt idx="9741">
                  <c:v>19.0001</c:v>
                </c:pt>
                <c:pt idx="9742">
                  <c:v>9.0000999999999998</c:v>
                </c:pt>
                <c:pt idx="9743">
                  <c:v>3.0001000000000002</c:v>
                </c:pt>
                <c:pt idx="9744">
                  <c:v>3.0001000000000002</c:v>
                </c:pt>
                <c:pt idx="9745">
                  <c:v>2.0001000000000002</c:v>
                </c:pt>
                <c:pt idx="9746">
                  <c:v>4.0000999999999998</c:v>
                </c:pt>
                <c:pt idx="9747">
                  <c:v>4.0000999999999998</c:v>
                </c:pt>
                <c:pt idx="9748">
                  <c:v>1E-4</c:v>
                </c:pt>
                <c:pt idx="9749">
                  <c:v>3.0001000000000002</c:v>
                </c:pt>
                <c:pt idx="9750">
                  <c:v>1.0001</c:v>
                </c:pt>
                <c:pt idx="9751">
                  <c:v>2.0001000000000002</c:v>
                </c:pt>
                <c:pt idx="9752">
                  <c:v>1E-4</c:v>
                </c:pt>
                <c:pt idx="9753">
                  <c:v>1.0001</c:v>
                </c:pt>
                <c:pt idx="9754">
                  <c:v>1E-4</c:v>
                </c:pt>
                <c:pt idx="9755">
                  <c:v>1E-4</c:v>
                </c:pt>
                <c:pt idx="9756">
                  <c:v>1.0001</c:v>
                </c:pt>
                <c:pt idx="9757">
                  <c:v>1E-4</c:v>
                </c:pt>
                <c:pt idx="9758">
                  <c:v>3.0001000000000002</c:v>
                </c:pt>
                <c:pt idx="9759">
                  <c:v>1.0001</c:v>
                </c:pt>
                <c:pt idx="9760">
                  <c:v>2.0001000000000002</c:v>
                </c:pt>
                <c:pt idx="9761">
                  <c:v>2.0001000000000002</c:v>
                </c:pt>
                <c:pt idx="9762">
                  <c:v>1.0001</c:v>
                </c:pt>
                <c:pt idx="9763">
                  <c:v>1E-4</c:v>
                </c:pt>
                <c:pt idx="9764">
                  <c:v>1.0001</c:v>
                </c:pt>
                <c:pt idx="9765">
                  <c:v>1E-4</c:v>
                </c:pt>
                <c:pt idx="9766">
                  <c:v>1.0001</c:v>
                </c:pt>
                <c:pt idx="9767">
                  <c:v>1E-4</c:v>
                </c:pt>
                <c:pt idx="9768">
                  <c:v>1E-4</c:v>
                </c:pt>
                <c:pt idx="9769">
                  <c:v>1E-4</c:v>
                </c:pt>
                <c:pt idx="9770">
                  <c:v>1.0001</c:v>
                </c:pt>
                <c:pt idx="9771">
                  <c:v>2.0001000000000002</c:v>
                </c:pt>
                <c:pt idx="9772">
                  <c:v>1E-4</c:v>
                </c:pt>
                <c:pt idx="9773">
                  <c:v>2.0001000000000002</c:v>
                </c:pt>
                <c:pt idx="9774">
                  <c:v>1E-4</c:v>
                </c:pt>
                <c:pt idx="9775">
                  <c:v>5.0000999999999998</c:v>
                </c:pt>
                <c:pt idx="9776">
                  <c:v>10.0001</c:v>
                </c:pt>
                <c:pt idx="9777">
                  <c:v>12.0001</c:v>
                </c:pt>
                <c:pt idx="9778">
                  <c:v>26.0001</c:v>
                </c:pt>
                <c:pt idx="9779">
                  <c:v>35.000100000000003</c:v>
                </c:pt>
                <c:pt idx="9780">
                  <c:v>43.000100000000003</c:v>
                </c:pt>
                <c:pt idx="9781">
                  <c:v>35.000100000000003</c:v>
                </c:pt>
                <c:pt idx="9782">
                  <c:v>18.0001</c:v>
                </c:pt>
                <c:pt idx="9783">
                  <c:v>12.0001</c:v>
                </c:pt>
                <c:pt idx="9784">
                  <c:v>4.0000999999999998</c:v>
                </c:pt>
                <c:pt idx="9785">
                  <c:v>3.0001000000000002</c:v>
                </c:pt>
                <c:pt idx="9786">
                  <c:v>1.0001</c:v>
                </c:pt>
                <c:pt idx="9787">
                  <c:v>7.0000999999999998</c:v>
                </c:pt>
                <c:pt idx="9788">
                  <c:v>1.0001</c:v>
                </c:pt>
                <c:pt idx="9789">
                  <c:v>2.0001000000000002</c:v>
                </c:pt>
                <c:pt idx="9790">
                  <c:v>3.0001000000000002</c:v>
                </c:pt>
                <c:pt idx="9791">
                  <c:v>1.0001</c:v>
                </c:pt>
                <c:pt idx="9792">
                  <c:v>3.0001000000000002</c:v>
                </c:pt>
                <c:pt idx="9793">
                  <c:v>1.0001</c:v>
                </c:pt>
                <c:pt idx="9794">
                  <c:v>1E-4</c:v>
                </c:pt>
                <c:pt idx="9795">
                  <c:v>1E-4</c:v>
                </c:pt>
                <c:pt idx="9796">
                  <c:v>1E-4</c:v>
                </c:pt>
                <c:pt idx="9797">
                  <c:v>1E-4</c:v>
                </c:pt>
                <c:pt idx="9798">
                  <c:v>1E-4</c:v>
                </c:pt>
                <c:pt idx="9799">
                  <c:v>1.0001</c:v>
                </c:pt>
                <c:pt idx="9800">
                  <c:v>2.0001000000000002</c:v>
                </c:pt>
                <c:pt idx="9801">
                  <c:v>1.0001</c:v>
                </c:pt>
                <c:pt idx="9802">
                  <c:v>1E-4</c:v>
                </c:pt>
                <c:pt idx="9803">
                  <c:v>1E-4</c:v>
                </c:pt>
                <c:pt idx="9804">
                  <c:v>1.0001</c:v>
                </c:pt>
                <c:pt idx="9805">
                  <c:v>1E-4</c:v>
                </c:pt>
                <c:pt idx="9806">
                  <c:v>2.0001000000000002</c:v>
                </c:pt>
                <c:pt idx="9807">
                  <c:v>3.0001000000000002</c:v>
                </c:pt>
                <c:pt idx="9808">
                  <c:v>4.0000999999999998</c:v>
                </c:pt>
                <c:pt idx="9809">
                  <c:v>4.0000999999999998</c:v>
                </c:pt>
                <c:pt idx="9810">
                  <c:v>5.0000999999999998</c:v>
                </c:pt>
                <c:pt idx="9811">
                  <c:v>13.0001</c:v>
                </c:pt>
                <c:pt idx="9812">
                  <c:v>41.000100000000003</c:v>
                </c:pt>
                <c:pt idx="9813">
                  <c:v>92.000100000000003</c:v>
                </c:pt>
                <c:pt idx="9814">
                  <c:v>188.0001</c:v>
                </c:pt>
                <c:pt idx="9815">
                  <c:v>296.00009999999997</c:v>
                </c:pt>
                <c:pt idx="9816">
                  <c:v>382.00009999999997</c:v>
                </c:pt>
                <c:pt idx="9817">
                  <c:v>500.00009999999997</c:v>
                </c:pt>
                <c:pt idx="9818">
                  <c:v>506.00009999999997</c:v>
                </c:pt>
                <c:pt idx="9819">
                  <c:v>540.00009999999997</c:v>
                </c:pt>
                <c:pt idx="9820">
                  <c:v>430.00009999999997</c:v>
                </c:pt>
                <c:pt idx="9821">
                  <c:v>263.00009999999997</c:v>
                </c:pt>
                <c:pt idx="9822">
                  <c:v>103.0001</c:v>
                </c:pt>
                <c:pt idx="9823">
                  <c:v>23.0001</c:v>
                </c:pt>
                <c:pt idx="9824">
                  <c:v>6.0000999999999998</c:v>
                </c:pt>
                <c:pt idx="9825">
                  <c:v>7.0000999999999998</c:v>
                </c:pt>
                <c:pt idx="9826">
                  <c:v>3.0001000000000002</c:v>
                </c:pt>
                <c:pt idx="9827">
                  <c:v>5.0000999999999998</c:v>
                </c:pt>
                <c:pt idx="9828">
                  <c:v>6.0000999999999998</c:v>
                </c:pt>
                <c:pt idx="9829">
                  <c:v>4.0000999999999998</c:v>
                </c:pt>
                <c:pt idx="9830">
                  <c:v>1.0001</c:v>
                </c:pt>
                <c:pt idx="9831">
                  <c:v>1E-4</c:v>
                </c:pt>
                <c:pt idx="9832">
                  <c:v>4.0000999999999998</c:v>
                </c:pt>
                <c:pt idx="9833">
                  <c:v>2.0001000000000002</c:v>
                </c:pt>
                <c:pt idx="9834">
                  <c:v>1E-4</c:v>
                </c:pt>
                <c:pt idx="9835">
                  <c:v>3.0001000000000002</c:v>
                </c:pt>
                <c:pt idx="9836">
                  <c:v>1E-4</c:v>
                </c:pt>
                <c:pt idx="9837">
                  <c:v>1E-4</c:v>
                </c:pt>
                <c:pt idx="9838">
                  <c:v>1.0001</c:v>
                </c:pt>
                <c:pt idx="9839">
                  <c:v>1E-4</c:v>
                </c:pt>
                <c:pt idx="9840">
                  <c:v>1.0001</c:v>
                </c:pt>
                <c:pt idx="9841">
                  <c:v>1E-4</c:v>
                </c:pt>
                <c:pt idx="9842">
                  <c:v>1.0001</c:v>
                </c:pt>
                <c:pt idx="9843">
                  <c:v>1E-4</c:v>
                </c:pt>
                <c:pt idx="9844">
                  <c:v>1.0001</c:v>
                </c:pt>
                <c:pt idx="9845">
                  <c:v>1.0001</c:v>
                </c:pt>
                <c:pt idx="9846">
                  <c:v>1.0001</c:v>
                </c:pt>
                <c:pt idx="9847">
                  <c:v>1E-4</c:v>
                </c:pt>
                <c:pt idx="9848">
                  <c:v>1.0001</c:v>
                </c:pt>
                <c:pt idx="9849">
                  <c:v>2.0001000000000002</c:v>
                </c:pt>
                <c:pt idx="9850">
                  <c:v>1E-4</c:v>
                </c:pt>
                <c:pt idx="9851">
                  <c:v>1.0001</c:v>
                </c:pt>
                <c:pt idx="9852">
                  <c:v>1.0001</c:v>
                </c:pt>
                <c:pt idx="9853">
                  <c:v>2.0001000000000002</c:v>
                </c:pt>
                <c:pt idx="9854">
                  <c:v>1.0001</c:v>
                </c:pt>
                <c:pt idx="9855">
                  <c:v>4.0000999999999998</c:v>
                </c:pt>
                <c:pt idx="9856">
                  <c:v>9.0000999999999998</c:v>
                </c:pt>
                <c:pt idx="9857">
                  <c:v>14.0001</c:v>
                </c:pt>
                <c:pt idx="9858">
                  <c:v>22.0001</c:v>
                </c:pt>
                <c:pt idx="9859">
                  <c:v>33.000100000000003</c:v>
                </c:pt>
                <c:pt idx="9860">
                  <c:v>42.000100000000003</c:v>
                </c:pt>
                <c:pt idx="9861">
                  <c:v>60.000100000000003</c:v>
                </c:pt>
                <c:pt idx="9862">
                  <c:v>78.000100000000003</c:v>
                </c:pt>
                <c:pt idx="9863">
                  <c:v>37.000100000000003</c:v>
                </c:pt>
                <c:pt idx="9864">
                  <c:v>20.0001</c:v>
                </c:pt>
                <c:pt idx="9865">
                  <c:v>15.0001</c:v>
                </c:pt>
                <c:pt idx="9866">
                  <c:v>5.0000999999999998</c:v>
                </c:pt>
                <c:pt idx="9867">
                  <c:v>3.0001000000000002</c:v>
                </c:pt>
                <c:pt idx="9868">
                  <c:v>5.0000999999999998</c:v>
                </c:pt>
                <c:pt idx="9869">
                  <c:v>5.0000999999999998</c:v>
                </c:pt>
                <c:pt idx="9870">
                  <c:v>7.0000999999999998</c:v>
                </c:pt>
                <c:pt idx="9871">
                  <c:v>7.0000999999999998</c:v>
                </c:pt>
                <c:pt idx="9872">
                  <c:v>1.0001</c:v>
                </c:pt>
                <c:pt idx="9873">
                  <c:v>3.0001000000000002</c:v>
                </c:pt>
                <c:pt idx="9874">
                  <c:v>4.0000999999999998</c:v>
                </c:pt>
                <c:pt idx="9875">
                  <c:v>1E-4</c:v>
                </c:pt>
                <c:pt idx="9876">
                  <c:v>1E-4</c:v>
                </c:pt>
                <c:pt idx="9877">
                  <c:v>1E-4</c:v>
                </c:pt>
                <c:pt idx="9878">
                  <c:v>1E-4</c:v>
                </c:pt>
                <c:pt idx="9879">
                  <c:v>1.0001</c:v>
                </c:pt>
                <c:pt idx="9880">
                  <c:v>1E-4</c:v>
                </c:pt>
                <c:pt idx="9881">
                  <c:v>1.0001</c:v>
                </c:pt>
                <c:pt idx="9882">
                  <c:v>1.0001</c:v>
                </c:pt>
                <c:pt idx="9883">
                  <c:v>1E-4</c:v>
                </c:pt>
                <c:pt idx="9884">
                  <c:v>2.0001000000000002</c:v>
                </c:pt>
                <c:pt idx="9885">
                  <c:v>1.0001</c:v>
                </c:pt>
                <c:pt idx="9886">
                  <c:v>1.0001</c:v>
                </c:pt>
                <c:pt idx="9887">
                  <c:v>4.0000999999999998</c:v>
                </c:pt>
                <c:pt idx="9888">
                  <c:v>1.0001</c:v>
                </c:pt>
                <c:pt idx="9889">
                  <c:v>1.0001</c:v>
                </c:pt>
                <c:pt idx="9890">
                  <c:v>1.0001</c:v>
                </c:pt>
                <c:pt idx="9891">
                  <c:v>2.0001000000000002</c:v>
                </c:pt>
                <c:pt idx="9892">
                  <c:v>2.0001000000000002</c:v>
                </c:pt>
                <c:pt idx="9893">
                  <c:v>15.0001</c:v>
                </c:pt>
                <c:pt idx="9894">
                  <c:v>27.0001</c:v>
                </c:pt>
                <c:pt idx="9895">
                  <c:v>50.000100000000003</c:v>
                </c:pt>
                <c:pt idx="9896">
                  <c:v>70.000100000000003</c:v>
                </c:pt>
                <c:pt idx="9897">
                  <c:v>116.0001</c:v>
                </c:pt>
                <c:pt idx="9898">
                  <c:v>145.0001</c:v>
                </c:pt>
                <c:pt idx="9899">
                  <c:v>182.0001</c:v>
                </c:pt>
                <c:pt idx="9900">
                  <c:v>190.0001</c:v>
                </c:pt>
                <c:pt idx="9901">
                  <c:v>187.0001</c:v>
                </c:pt>
                <c:pt idx="9902">
                  <c:v>159.0001</c:v>
                </c:pt>
                <c:pt idx="9903">
                  <c:v>98.000100000000003</c:v>
                </c:pt>
                <c:pt idx="9904">
                  <c:v>42.000100000000003</c:v>
                </c:pt>
                <c:pt idx="9905">
                  <c:v>18.0001</c:v>
                </c:pt>
                <c:pt idx="9906">
                  <c:v>7.0000999999999998</c:v>
                </c:pt>
                <c:pt idx="9907">
                  <c:v>3.0001000000000002</c:v>
                </c:pt>
                <c:pt idx="9908">
                  <c:v>1.0001</c:v>
                </c:pt>
                <c:pt idx="9909">
                  <c:v>2.0001000000000002</c:v>
                </c:pt>
                <c:pt idx="9910">
                  <c:v>1E-4</c:v>
                </c:pt>
                <c:pt idx="9911">
                  <c:v>4.0000999999999998</c:v>
                </c:pt>
                <c:pt idx="9912">
                  <c:v>3.0001000000000002</c:v>
                </c:pt>
                <c:pt idx="9913">
                  <c:v>1.0001</c:v>
                </c:pt>
                <c:pt idx="9914">
                  <c:v>3.0001000000000002</c:v>
                </c:pt>
                <c:pt idx="9915">
                  <c:v>1E-4</c:v>
                </c:pt>
                <c:pt idx="9916">
                  <c:v>2.0001000000000002</c:v>
                </c:pt>
                <c:pt idx="9917">
                  <c:v>1.0001</c:v>
                </c:pt>
                <c:pt idx="9918">
                  <c:v>1E-4</c:v>
                </c:pt>
                <c:pt idx="9919">
                  <c:v>1.0001</c:v>
                </c:pt>
                <c:pt idx="9920">
                  <c:v>1E-4</c:v>
                </c:pt>
                <c:pt idx="9921">
                  <c:v>1.0001</c:v>
                </c:pt>
                <c:pt idx="9922">
                  <c:v>1.0001</c:v>
                </c:pt>
                <c:pt idx="9923">
                  <c:v>1E-4</c:v>
                </c:pt>
                <c:pt idx="9924">
                  <c:v>1.0001</c:v>
                </c:pt>
                <c:pt idx="9925">
                  <c:v>2.0001000000000002</c:v>
                </c:pt>
                <c:pt idx="9926">
                  <c:v>3.0001000000000002</c:v>
                </c:pt>
                <c:pt idx="9927">
                  <c:v>1.0001</c:v>
                </c:pt>
                <c:pt idx="9928">
                  <c:v>3.0001000000000002</c:v>
                </c:pt>
                <c:pt idx="9929">
                  <c:v>1E-4</c:v>
                </c:pt>
                <c:pt idx="9930">
                  <c:v>2.0001000000000002</c:v>
                </c:pt>
                <c:pt idx="9931">
                  <c:v>1.0001</c:v>
                </c:pt>
                <c:pt idx="9932">
                  <c:v>1.0001</c:v>
                </c:pt>
                <c:pt idx="9933">
                  <c:v>1E-4</c:v>
                </c:pt>
                <c:pt idx="9934">
                  <c:v>1.0001</c:v>
                </c:pt>
                <c:pt idx="9935">
                  <c:v>1.0001</c:v>
                </c:pt>
                <c:pt idx="9936">
                  <c:v>2.0001000000000002</c:v>
                </c:pt>
                <c:pt idx="9937">
                  <c:v>3.0001000000000002</c:v>
                </c:pt>
                <c:pt idx="9938">
                  <c:v>9.0000999999999998</c:v>
                </c:pt>
                <c:pt idx="9939">
                  <c:v>13.0001</c:v>
                </c:pt>
                <c:pt idx="9940">
                  <c:v>17.0001</c:v>
                </c:pt>
                <c:pt idx="9941">
                  <c:v>24.0001</c:v>
                </c:pt>
                <c:pt idx="9942">
                  <c:v>40.000100000000003</c:v>
                </c:pt>
                <c:pt idx="9943">
                  <c:v>44.000100000000003</c:v>
                </c:pt>
                <c:pt idx="9944">
                  <c:v>17.0001</c:v>
                </c:pt>
                <c:pt idx="9945">
                  <c:v>23.0001</c:v>
                </c:pt>
                <c:pt idx="9946">
                  <c:v>15.0001</c:v>
                </c:pt>
                <c:pt idx="9947">
                  <c:v>7.0000999999999998</c:v>
                </c:pt>
                <c:pt idx="9948">
                  <c:v>2.0001000000000002</c:v>
                </c:pt>
                <c:pt idx="9949">
                  <c:v>1E-4</c:v>
                </c:pt>
                <c:pt idx="9950">
                  <c:v>4.0000999999999998</c:v>
                </c:pt>
                <c:pt idx="9951">
                  <c:v>4.0000999999999998</c:v>
                </c:pt>
                <c:pt idx="9952">
                  <c:v>4.0000999999999998</c:v>
                </c:pt>
                <c:pt idx="9953">
                  <c:v>4.0000999999999998</c:v>
                </c:pt>
                <c:pt idx="9954">
                  <c:v>2.0001000000000002</c:v>
                </c:pt>
                <c:pt idx="9955">
                  <c:v>2.0001000000000002</c:v>
                </c:pt>
                <c:pt idx="9956">
                  <c:v>1E-4</c:v>
                </c:pt>
                <c:pt idx="9957">
                  <c:v>1E-4</c:v>
                </c:pt>
                <c:pt idx="9958">
                  <c:v>1.0001</c:v>
                </c:pt>
                <c:pt idx="9959">
                  <c:v>1E-4</c:v>
                </c:pt>
                <c:pt idx="9960">
                  <c:v>1E-4</c:v>
                </c:pt>
                <c:pt idx="9961">
                  <c:v>1E-4</c:v>
                </c:pt>
                <c:pt idx="9962">
                  <c:v>1.0001</c:v>
                </c:pt>
                <c:pt idx="9963">
                  <c:v>1E-4</c:v>
                </c:pt>
                <c:pt idx="9964">
                  <c:v>1.0001</c:v>
                </c:pt>
                <c:pt idx="9965">
                  <c:v>1.0001</c:v>
                </c:pt>
                <c:pt idx="9966">
                  <c:v>2.0001000000000002</c:v>
                </c:pt>
                <c:pt idx="9967">
                  <c:v>1E-4</c:v>
                </c:pt>
                <c:pt idx="9968">
                  <c:v>2.0001000000000002</c:v>
                </c:pt>
                <c:pt idx="9969">
                  <c:v>1.0001</c:v>
                </c:pt>
                <c:pt idx="9970">
                  <c:v>1E-4</c:v>
                </c:pt>
                <c:pt idx="9971">
                  <c:v>2.0001000000000002</c:v>
                </c:pt>
                <c:pt idx="9972">
                  <c:v>1E-4</c:v>
                </c:pt>
                <c:pt idx="9973">
                  <c:v>1E-4</c:v>
                </c:pt>
                <c:pt idx="9974">
                  <c:v>1E-4</c:v>
                </c:pt>
                <c:pt idx="9975">
                  <c:v>1E-4</c:v>
                </c:pt>
                <c:pt idx="9976">
                  <c:v>2.0001000000000002</c:v>
                </c:pt>
                <c:pt idx="9977">
                  <c:v>1.0001</c:v>
                </c:pt>
                <c:pt idx="9978">
                  <c:v>2.0001000000000002</c:v>
                </c:pt>
                <c:pt idx="9979">
                  <c:v>1.0001</c:v>
                </c:pt>
                <c:pt idx="9980">
                  <c:v>2.0001000000000002</c:v>
                </c:pt>
                <c:pt idx="9981">
                  <c:v>4.0000999999999998</c:v>
                </c:pt>
                <c:pt idx="9982">
                  <c:v>7.0000999999999998</c:v>
                </c:pt>
                <c:pt idx="9983">
                  <c:v>7.0000999999999998</c:v>
                </c:pt>
                <c:pt idx="9984">
                  <c:v>9.0000999999999998</c:v>
                </c:pt>
                <c:pt idx="9985">
                  <c:v>8.0000999999999998</c:v>
                </c:pt>
                <c:pt idx="9986">
                  <c:v>7.0000999999999998</c:v>
                </c:pt>
                <c:pt idx="9987">
                  <c:v>12.0001</c:v>
                </c:pt>
                <c:pt idx="9988">
                  <c:v>4.0000999999999998</c:v>
                </c:pt>
                <c:pt idx="9989">
                  <c:v>1.0001</c:v>
                </c:pt>
                <c:pt idx="9990">
                  <c:v>3.0001000000000002</c:v>
                </c:pt>
                <c:pt idx="9991">
                  <c:v>2.0001000000000002</c:v>
                </c:pt>
                <c:pt idx="9992">
                  <c:v>2.0001000000000002</c:v>
                </c:pt>
                <c:pt idx="9993">
                  <c:v>1.0001</c:v>
                </c:pt>
                <c:pt idx="9994">
                  <c:v>1.0001</c:v>
                </c:pt>
                <c:pt idx="9995">
                  <c:v>1E-4</c:v>
                </c:pt>
                <c:pt idx="9996">
                  <c:v>1E-4</c:v>
                </c:pt>
                <c:pt idx="9997">
                  <c:v>1E-4</c:v>
                </c:pt>
                <c:pt idx="9998">
                  <c:v>1.0001</c:v>
                </c:pt>
                <c:pt idx="9999">
                  <c:v>1.0001</c:v>
                </c:pt>
                <c:pt idx="10000">
                  <c:v>1.0001</c:v>
                </c:pt>
                <c:pt idx="10001">
                  <c:v>1E-4</c:v>
                </c:pt>
                <c:pt idx="10002">
                  <c:v>1.0001</c:v>
                </c:pt>
                <c:pt idx="10003">
                  <c:v>1.0001</c:v>
                </c:pt>
                <c:pt idx="10004">
                  <c:v>1E-4</c:v>
                </c:pt>
                <c:pt idx="10005">
                  <c:v>1.0001</c:v>
                </c:pt>
                <c:pt idx="10006">
                  <c:v>1.0001</c:v>
                </c:pt>
                <c:pt idx="10007">
                  <c:v>1.0001</c:v>
                </c:pt>
                <c:pt idx="10008">
                  <c:v>1.0001</c:v>
                </c:pt>
                <c:pt idx="10009">
                  <c:v>1E-4</c:v>
                </c:pt>
                <c:pt idx="10010">
                  <c:v>1.0001</c:v>
                </c:pt>
                <c:pt idx="10011">
                  <c:v>1.0001</c:v>
                </c:pt>
                <c:pt idx="10012">
                  <c:v>1E-4</c:v>
                </c:pt>
                <c:pt idx="10013">
                  <c:v>1.0001</c:v>
                </c:pt>
                <c:pt idx="10014">
                  <c:v>1.0001</c:v>
                </c:pt>
                <c:pt idx="10015">
                  <c:v>1.0001</c:v>
                </c:pt>
                <c:pt idx="10016">
                  <c:v>1.0001</c:v>
                </c:pt>
                <c:pt idx="10017">
                  <c:v>1E-4</c:v>
                </c:pt>
                <c:pt idx="10018">
                  <c:v>2.0001000000000002</c:v>
                </c:pt>
                <c:pt idx="10019">
                  <c:v>1E-4</c:v>
                </c:pt>
                <c:pt idx="10020">
                  <c:v>1.0001</c:v>
                </c:pt>
                <c:pt idx="10021">
                  <c:v>2.0001000000000002</c:v>
                </c:pt>
                <c:pt idx="10022">
                  <c:v>6.0000999999999998</c:v>
                </c:pt>
                <c:pt idx="10023">
                  <c:v>3.0001000000000002</c:v>
                </c:pt>
                <c:pt idx="10024">
                  <c:v>12.0001</c:v>
                </c:pt>
                <c:pt idx="10025">
                  <c:v>19.0001</c:v>
                </c:pt>
                <c:pt idx="10026">
                  <c:v>21.0001</c:v>
                </c:pt>
                <c:pt idx="10027">
                  <c:v>31.0001</c:v>
                </c:pt>
                <c:pt idx="10028">
                  <c:v>7.0000999999999998</c:v>
                </c:pt>
                <c:pt idx="10029">
                  <c:v>3.0001000000000002</c:v>
                </c:pt>
                <c:pt idx="10030">
                  <c:v>7.0000999999999998</c:v>
                </c:pt>
                <c:pt idx="10031">
                  <c:v>4.0000999999999998</c:v>
                </c:pt>
                <c:pt idx="10032">
                  <c:v>2.0001000000000002</c:v>
                </c:pt>
                <c:pt idx="10033">
                  <c:v>3.0001000000000002</c:v>
                </c:pt>
                <c:pt idx="10034">
                  <c:v>5.0000999999999998</c:v>
                </c:pt>
                <c:pt idx="10035">
                  <c:v>1.0001</c:v>
                </c:pt>
                <c:pt idx="10036">
                  <c:v>2.0001000000000002</c:v>
                </c:pt>
                <c:pt idx="10037">
                  <c:v>1.0001</c:v>
                </c:pt>
                <c:pt idx="10038">
                  <c:v>1E-4</c:v>
                </c:pt>
                <c:pt idx="10039">
                  <c:v>1.0001</c:v>
                </c:pt>
                <c:pt idx="10040">
                  <c:v>1E-4</c:v>
                </c:pt>
                <c:pt idx="10041">
                  <c:v>1E-4</c:v>
                </c:pt>
                <c:pt idx="10042">
                  <c:v>1E-4</c:v>
                </c:pt>
                <c:pt idx="10043">
                  <c:v>1.0001</c:v>
                </c:pt>
                <c:pt idx="10044">
                  <c:v>1.0001</c:v>
                </c:pt>
                <c:pt idx="10045">
                  <c:v>1E-4</c:v>
                </c:pt>
                <c:pt idx="10046">
                  <c:v>1E-4</c:v>
                </c:pt>
                <c:pt idx="10047">
                  <c:v>1E-4</c:v>
                </c:pt>
                <c:pt idx="10048">
                  <c:v>1E-4</c:v>
                </c:pt>
                <c:pt idx="10049">
                  <c:v>1.0001</c:v>
                </c:pt>
                <c:pt idx="10050">
                  <c:v>1.0001</c:v>
                </c:pt>
                <c:pt idx="10051">
                  <c:v>1.0001</c:v>
                </c:pt>
                <c:pt idx="10052">
                  <c:v>1.0001</c:v>
                </c:pt>
                <c:pt idx="10053">
                  <c:v>1E-4</c:v>
                </c:pt>
                <c:pt idx="10054">
                  <c:v>1.0001</c:v>
                </c:pt>
                <c:pt idx="10055">
                  <c:v>2.0001000000000002</c:v>
                </c:pt>
                <c:pt idx="10056">
                  <c:v>1E-4</c:v>
                </c:pt>
                <c:pt idx="10057">
                  <c:v>1.0001</c:v>
                </c:pt>
                <c:pt idx="10058">
                  <c:v>3.0001000000000002</c:v>
                </c:pt>
                <c:pt idx="10059">
                  <c:v>3.0001000000000002</c:v>
                </c:pt>
                <c:pt idx="10060">
                  <c:v>3.0001000000000002</c:v>
                </c:pt>
                <c:pt idx="10061">
                  <c:v>2.0001000000000002</c:v>
                </c:pt>
                <c:pt idx="10062">
                  <c:v>1.0001</c:v>
                </c:pt>
                <c:pt idx="10063">
                  <c:v>3.0001000000000002</c:v>
                </c:pt>
                <c:pt idx="10064">
                  <c:v>4.0000999999999998</c:v>
                </c:pt>
                <c:pt idx="10065">
                  <c:v>4.0000999999999998</c:v>
                </c:pt>
                <c:pt idx="10066">
                  <c:v>4.0000999999999998</c:v>
                </c:pt>
                <c:pt idx="10067">
                  <c:v>5.0000999999999998</c:v>
                </c:pt>
                <c:pt idx="10068">
                  <c:v>6.0000999999999998</c:v>
                </c:pt>
                <c:pt idx="10069">
                  <c:v>5.0000999999999998</c:v>
                </c:pt>
                <c:pt idx="10070">
                  <c:v>5.0000999999999998</c:v>
                </c:pt>
                <c:pt idx="10071">
                  <c:v>1E-4</c:v>
                </c:pt>
                <c:pt idx="10072">
                  <c:v>1E-4</c:v>
                </c:pt>
                <c:pt idx="10073">
                  <c:v>1E-4</c:v>
                </c:pt>
                <c:pt idx="10074">
                  <c:v>1.0001</c:v>
                </c:pt>
                <c:pt idx="10075">
                  <c:v>1.0001</c:v>
                </c:pt>
                <c:pt idx="10076">
                  <c:v>1.0001</c:v>
                </c:pt>
                <c:pt idx="10077">
                  <c:v>1.0001</c:v>
                </c:pt>
                <c:pt idx="10078">
                  <c:v>1E-4</c:v>
                </c:pt>
                <c:pt idx="10079">
                  <c:v>1.0001</c:v>
                </c:pt>
                <c:pt idx="10080">
                  <c:v>1E-4</c:v>
                </c:pt>
                <c:pt idx="10081">
                  <c:v>1E-4</c:v>
                </c:pt>
                <c:pt idx="10082">
                  <c:v>1.0001</c:v>
                </c:pt>
                <c:pt idx="10083">
                  <c:v>1.0001</c:v>
                </c:pt>
                <c:pt idx="10084">
                  <c:v>1.0001</c:v>
                </c:pt>
                <c:pt idx="10085">
                  <c:v>1E-4</c:v>
                </c:pt>
                <c:pt idx="10086">
                  <c:v>1E-4</c:v>
                </c:pt>
                <c:pt idx="10087">
                  <c:v>1E-4</c:v>
                </c:pt>
                <c:pt idx="10088">
                  <c:v>1E-4</c:v>
                </c:pt>
                <c:pt idx="10089">
                  <c:v>1.0001</c:v>
                </c:pt>
                <c:pt idx="10090">
                  <c:v>1.0001</c:v>
                </c:pt>
                <c:pt idx="10091">
                  <c:v>1E-4</c:v>
                </c:pt>
                <c:pt idx="10092">
                  <c:v>1E-4</c:v>
                </c:pt>
                <c:pt idx="10093">
                  <c:v>1E-4</c:v>
                </c:pt>
                <c:pt idx="10094">
                  <c:v>1E-4</c:v>
                </c:pt>
                <c:pt idx="10095">
                  <c:v>1E-4</c:v>
                </c:pt>
                <c:pt idx="10096">
                  <c:v>1.0001</c:v>
                </c:pt>
                <c:pt idx="10097">
                  <c:v>1E-4</c:v>
                </c:pt>
                <c:pt idx="10098">
                  <c:v>2.0001000000000002</c:v>
                </c:pt>
                <c:pt idx="10099">
                  <c:v>1E-4</c:v>
                </c:pt>
                <c:pt idx="10100">
                  <c:v>1.0001</c:v>
                </c:pt>
                <c:pt idx="10101">
                  <c:v>1.0001</c:v>
                </c:pt>
                <c:pt idx="10102">
                  <c:v>6.0000999999999998</c:v>
                </c:pt>
                <c:pt idx="10103">
                  <c:v>1.0001</c:v>
                </c:pt>
                <c:pt idx="10104">
                  <c:v>4.0000999999999998</c:v>
                </c:pt>
                <c:pt idx="10105">
                  <c:v>8.0000999999999998</c:v>
                </c:pt>
                <c:pt idx="10106">
                  <c:v>10.0001</c:v>
                </c:pt>
                <c:pt idx="10107">
                  <c:v>9.0000999999999998</c:v>
                </c:pt>
                <c:pt idx="10108">
                  <c:v>7.0000999999999998</c:v>
                </c:pt>
                <c:pt idx="10109">
                  <c:v>6.0000999999999998</c:v>
                </c:pt>
                <c:pt idx="10110">
                  <c:v>4.0000999999999998</c:v>
                </c:pt>
                <c:pt idx="10111">
                  <c:v>3.0001000000000002</c:v>
                </c:pt>
                <c:pt idx="10112">
                  <c:v>1.0001</c:v>
                </c:pt>
                <c:pt idx="10113">
                  <c:v>4.0000999999999998</c:v>
                </c:pt>
                <c:pt idx="10114">
                  <c:v>1.0001</c:v>
                </c:pt>
                <c:pt idx="10115">
                  <c:v>1E-4</c:v>
                </c:pt>
                <c:pt idx="10116">
                  <c:v>3.0001000000000002</c:v>
                </c:pt>
                <c:pt idx="10117">
                  <c:v>1E-4</c:v>
                </c:pt>
                <c:pt idx="10118">
                  <c:v>1E-4</c:v>
                </c:pt>
                <c:pt idx="10119">
                  <c:v>1E-4</c:v>
                </c:pt>
                <c:pt idx="10120">
                  <c:v>1.0001</c:v>
                </c:pt>
                <c:pt idx="10121">
                  <c:v>1E-4</c:v>
                </c:pt>
                <c:pt idx="10122">
                  <c:v>1E-4</c:v>
                </c:pt>
                <c:pt idx="10123">
                  <c:v>1.0001</c:v>
                </c:pt>
                <c:pt idx="10124">
                  <c:v>1E-4</c:v>
                </c:pt>
                <c:pt idx="10125">
                  <c:v>1E-4</c:v>
                </c:pt>
                <c:pt idx="10126">
                  <c:v>1E-4</c:v>
                </c:pt>
                <c:pt idx="10127">
                  <c:v>1E-4</c:v>
                </c:pt>
                <c:pt idx="10128">
                  <c:v>1.0001</c:v>
                </c:pt>
                <c:pt idx="10129">
                  <c:v>1E-4</c:v>
                </c:pt>
                <c:pt idx="10130">
                  <c:v>1E-4</c:v>
                </c:pt>
                <c:pt idx="10131">
                  <c:v>1E-4</c:v>
                </c:pt>
                <c:pt idx="10132">
                  <c:v>1E-4</c:v>
                </c:pt>
                <c:pt idx="10133">
                  <c:v>1E-4</c:v>
                </c:pt>
                <c:pt idx="10134">
                  <c:v>1.0001</c:v>
                </c:pt>
                <c:pt idx="10135">
                  <c:v>3.0001000000000002</c:v>
                </c:pt>
                <c:pt idx="10136">
                  <c:v>1E-4</c:v>
                </c:pt>
                <c:pt idx="10137">
                  <c:v>3.0001000000000002</c:v>
                </c:pt>
                <c:pt idx="10138">
                  <c:v>1E-4</c:v>
                </c:pt>
                <c:pt idx="10139">
                  <c:v>1.0001</c:v>
                </c:pt>
                <c:pt idx="10140">
                  <c:v>1.0001</c:v>
                </c:pt>
                <c:pt idx="10141">
                  <c:v>1E-4</c:v>
                </c:pt>
                <c:pt idx="10142">
                  <c:v>3.0001000000000002</c:v>
                </c:pt>
                <c:pt idx="10143">
                  <c:v>2.0001000000000002</c:v>
                </c:pt>
                <c:pt idx="10144">
                  <c:v>1E-4</c:v>
                </c:pt>
                <c:pt idx="10145">
                  <c:v>4.0000999999999998</c:v>
                </c:pt>
                <c:pt idx="10146">
                  <c:v>3.0001000000000002</c:v>
                </c:pt>
                <c:pt idx="10147">
                  <c:v>3.0001000000000002</c:v>
                </c:pt>
                <c:pt idx="10148">
                  <c:v>5.0000999999999998</c:v>
                </c:pt>
                <c:pt idx="10149">
                  <c:v>5.0000999999999998</c:v>
                </c:pt>
                <c:pt idx="10150">
                  <c:v>1.0001</c:v>
                </c:pt>
                <c:pt idx="10151">
                  <c:v>5.0000999999999998</c:v>
                </c:pt>
                <c:pt idx="10152">
                  <c:v>3.0001000000000002</c:v>
                </c:pt>
                <c:pt idx="10153">
                  <c:v>2.0001000000000002</c:v>
                </c:pt>
                <c:pt idx="10154">
                  <c:v>1E-4</c:v>
                </c:pt>
                <c:pt idx="10155">
                  <c:v>3.0001000000000002</c:v>
                </c:pt>
                <c:pt idx="10156">
                  <c:v>1.0001</c:v>
                </c:pt>
                <c:pt idx="10157">
                  <c:v>2.0001000000000002</c:v>
                </c:pt>
                <c:pt idx="10158">
                  <c:v>1.0001</c:v>
                </c:pt>
                <c:pt idx="10159">
                  <c:v>1E-4</c:v>
                </c:pt>
                <c:pt idx="10160">
                  <c:v>1E-4</c:v>
                </c:pt>
                <c:pt idx="10161">
                  <c:v>1.0001</c:v>
                </c:pt>
                <c:pt idx="10162">
                  <c:v>1.0001</c:v>
                </c:pt>
                <c:pt idx="10163">
                  <c:v>1E-4</c:v>
                </c:pt>
                <c:pt idx="10164">
                  <c:v>1.0001</c:v>
                </c:pt>
                <c:pt idx="10165">
                  <c:v>1E-4</c:v>
                </c:pt>
                <c:pt idx="10166">
                  <c:v>1E-4</c:v>
                </c:pt>
                <c:pt idx="10167">
                  <c:v>1E-4</c:v>
                </c:pt>
                <c:pt idx="10168">
                  <c:v>1.0001</c:v>
                </c:pt>
                <c:pt idx="10169">
                  <c:v>1E-4</c:v>
                </c:pt>
                <c:pt idx="10170">
                  <c:v>2.0001000000000002</c:v>
                </c:pt>
                <c:pt idx="10171">
                  <c:v>1.0001</c:v>
                </c:pt>
                <c:pt idx="10172">
                  <c:v>1E-4</c:v>
                </c:pt>
                <c:pt idx="10173">
                  <c:v>1E-4</c:v>
                </c:pt>
                <c:pt idx="10174">
                  <c:v>1E-4</c:v>
                </c:pt>
                <c:pt idx="10175">
                  <c:v>1E-4</c:v>
                </c:pt>
                <c:pt idx="10176">
                  <c:v>1E-4</c:v>
                </c:pt>
                <c:pt idx="10177">
                  <c:v>1E-4</c:v>
                </c:pt>
                <c:pt idx="10178">
                  <c:v>1.0001</c:v>
                </c:pt>
                <c:pt idx="10179">
                  <c:v>1.0001</c:v>
                </c:pt>
                <c:pt idx="10180">
                  <c:v>1E-4</c:v>
                </c:pt>
                <c:pt idx="10181">
                  <c:v>1.0001</c:v>
                </c:pt>
                <c:pt idx="10182">
                  <c:v>2.0001000000000002</c:v>
                </c:pt>
                <c:pt idx="10183">
                  <c:v>5.0000999999999998</c:v>
                </c:pt>
                <c:pt idx="10184">
                  <c:v>5.0000999999999998</c:v>
                </c:pt>
                <c:pt idx="10185">
                  <c:v>9.0000999999999998</c:v>
                </c:pt>
                <c:pt idx="10186">
                  <c:v>5.0000999999999998</c:v>
                </c:pt>
                <c:pt idx="10187">
                  <c:v>6.0000999999999998</c:v>
                </c:pt>
                <c:pt idx="10188">
                  <c:v>9.0000999999999998</c:v>
                </c:pt>
                <c:pt idx="10189">
                  <c:v>4.0000999999999998</c:v>
                </c:pt>
                <c:pt idx="10190">
                  <c:v>5.0000999999999998</c:v>
                </c:pt>
                <c:pt idx="10191">
                  <c:v>21.0001</c:v>
                </c:pt>
                <c:pt idx="10192">
                  <c:v>16.0001</c:v>
                </c:pt>
                <c:pt idx="10193">
                  <c:v>6.0000999999999998</c:v>
                </c:pt>
                <c:pt idx="10194">
                  <c:v>1E-4</c:v>
                </c:pt>
                <c:pt idx="10195">
                  <c:v>1.0001</c:v>
                </c:pt>
                <c:pt idx="10196">
                  <c:v>1.0001</c:v>
                </c:pt>
                <c:pt idx="10197">
                  <c:v>1.0001</c:v>
                </c:pt>
                <c:pt idx="10198">
                  <c:v>2.0001000000000002</c:v>
                </c:pt>
                <c:pt idx="10199">
                  <c:v>1.0001</c:v>
                </c:pt>
                <c:pt idx="10200">
                  <c:v>1E-4</c:v>
                </c:pt>
                <c:pt idx="10201">
                  <c:v>1.0001</c:v>
                </c:pt>
                <c:pt idx="10202">
                  <c:v>1E-4</c:v>
                </c:pt>
                <c:pt idx="10203">
                  <c:v>1E-4</c:v>
                </c:pt>
                <c:pt idx="10204">
                  <c:v>1.0001</c:v>
                </c:pt>
                <c:pt idx="10205">
                  <c:v>1.0001</c:v>
                </c:pt>
                <c:pt idx="10206">
                  <c:v>1.0001</c:v>
                </c:pt>
                <c:pt idx="10207">
                  <c:v>1E-4</c:v>
                </c:pt>
                <c:pt idx="10208">
                  <c:v>1.0001</c:v>
                </c:pt>
                <c:pt idx="10209">
                  <c:v>1E-4</c:v>
                </c:pt>
                <c:pt idx="10210">
                  <c:v>1.0001</c:v>
                </c:pt>
                <c:pt idx="10211">
                  <c:v>1.0001</c:v>
                </c:pt>
                <c:pt idx="10212">
                  <c:v>1.0001</c:v>
                </c:pt>
                <c:pt idx="10213">
                  <c:v>1E-4</c:v>
                </c:pt>
                <c:pt idx="10214">
                  <c:v>1.0001</c:v>
                </c:pt>
                <c:pt idx="10215">
                  <c:v>1.0001</c:v>
                </c:pt>
                <c:pt idx="10216">
                  <c:v>1E-4</c:v>
                </c:pt>
                <c:pt idx="10217">
                  <c:v>1E-4</c:v>
                </c:pt>
                <c:pt idx="10218">
                  <c:v>1.0001</c:v>
                </c:pt>
                <c:pt idx="10219">
                  <c:v>3.0001000000000002</c:v>
                </c:pt>
                <c:pt idx="10220">
                  <c:v>9.0000999999999998</c:v>
                </c:pt>
                <c:pt idx="10221">
                  <c:v>23.0001</c:v>
                </c:pt>
                <c:pt idx="10222">
                  <c:v>35.000100000000003</c:v>
                </c:pt>
                <c:pt idx="10223">
                  <c:v>38.000100000000003</c:v>
                </c:pt>
                <c:pt idx="10224">
                  <c:v>32.000100000000003</c:v>
                </c:pt>
                <c:pt idx="10225">
                  <c:v>30.0001</c:v>
                </c:pt>
                <c:pt idx="10226">
                  <c:v>10.0001</c:v>
                </c:pt>
                <c:pt idx="10227">
                  <c:v>2.0001000000000002</c:v>
                </c:pt>
                <c:pt idx="10228">
                  <c:v>1E-4</c:v>
                </c:pt>
                <c:pt idx="10229">
                  <c:v>1.0001</c:v>
                </c:pt>
                <c:pt idx="10230">
                  <c:v>1.0001</c:v>
                </c:pt>
                <c:pt idx="10231">
                  <c:v>2.0001000000000002</c:v>
                </c:pt>
                <c:pt idx="10232">
                  <c:v>2.0001000000000002</c:v>
                </c:pt>
                <c:pt idx="10233">
                  <c:v>1.0001</c:v>
                </c:pt>
                <c:pt idx="10234">
                  <c:v>1E-4</c:v>
                </c:pt>
                <c:pt idx="10235">
                  <c:v>1E-4</c:v>
                </c:pt>
                <c:pt idx="10236">
                  <c:v>1E-4</c:v>
                </c:pt>
                <c:pt idx="10237">
                  <c:v>1E-4</c:v>
                </c:pt>
                <c:pt idx="10238">
                  <c:v>1.0001</c:v>
                </c:pt>
                <c:pt idx="10239">
                  <c:v>1E-4</c:v>
                </c:pt>
                <c:pt idx="10240">
                  <c:v>1E-4</c:v>
                </c:pt>
                <c:pt idx="10241">
                  <c:v>1E-4</c:v>
                </c:pt>
                <c:pt idx="10242">
                  <c:v>2.0001000000000002</c:v>
                </c:pt>
                <c:pt idx="10243">
                  <c:v>1E-4</c:v>
                </c:pt>
                <c:pt idx="10244">
                  <c:v>3.0001000000000002</c:v>
                </c:pt>
                <c:pt idx="10245">
                  <c:v>1E-4</c:v>
                </c:pt>
                <c:pt idx="10246">
                  <c:v>1.0001</c:v>
                </c:pt>
                <c:pt idx="10247">
                  <c:v>1.0001</c:v>
                </c:pt>
                <c:pt idx="10248">
                  <c:v>1.0001</c:v>
                </c:pt>
                <c:pt idx="10249">
                  <c:v>1E-4</c:v>
                </c:pt>
                <c:pt idx="10250">
                  <c:v>1E-4</c:v>
                </c:pt>
                <c:pt idx="10251">
                  <c:v>1E-4</c:v>
                </c:pt>
                <c:pt idx="10252">
                  <c:v>1E-4</c:v>
                </c:pt>
                <c:pt idx="10253">
                  <c:v>1E-4</c:v>
                </c:pt>
                <c:pt idx="10254">
                  <c:v>1E-4</c:v>
                </c:pt>
                <c:pt idx="10255">
                  <c:v>1E-4</c:v>
                </c:pt>
                <c:pt idx="10256">
                  <c:v>1E-4</c:v>
                </c:pt>
                <c:pt idx="10257">
                  <c:v>1E-4</c:v>
                </c:pt>
                <c:pt idx="10258">
                  <c:v>1.0001</c:v>
                </c:pt>
                <c:pt idx="10259">
                  <c:v>3.0001000000000002</c:v>
                </c:pt>
                <c:pt idx="10260">
                  <c:v>5.0000999999999998</c:v>
                </c:pt>
                <c:pt idx="10261">
                  <c:v>8.0000999999999998</c:v>
                </c:pt>
                <c:pt idx="10262">
                  <c:v>9.0000999999999998</c:v>
                </c:pt>
                <c:pt idx="10263">
                  <c:v>17.0001</c:v>
                </c:pt>
                <c:pt idx="10264">
                  <c:v>13.0001</c:v>
                </c:pt>
                <c:pt idx="10265">
                  <c:v>5.0000999999999998</c:v>
                </c:pt>
                <c:pt idx="10266">
                  <c:v>5.0000999999999998</c:v>
                </c:pt>
                <c:pt idx="10267">
                  <c:v>6.0000999999999998</c:v>
                </c:pt>
                <c:pt idx="10268">
                  <c:v>4.0000999999999998</c:v>
                </c:pt>
                <c:pt idx="10269">
                  <c:v>1.0001</c:v>
                </c:pt>
                <c:pt idx="10270">
                  <c:v>1.0001</c:v>
                </c:pt>
                <c:pt idx="10271">
                  <c:v>4.0000999999999998</c:v>
                </c:pt>
                <c:pt idx="10272">
                  <c:v>2.0001000000000002</c:v>
                </c:pt>
                <c:pt idx="10273">
                  <c:v>1.0001</c:v>
                </c:pt>
                <c:pt idx="10274">
                  <c:v>1E-4</c:v>
                </c:pt>
                <c:pt idx="10275">
                  <c:v>2.0001000000000002</c:v>
                </c:pt>
                <c:pt idx="10276">
                  <c:v>1E-4</c:v>
                </c:pt>
                <c:pt idx="10277">
                  <c:v>2.0001000000000002</c:v>
                </c:pt>
                <c:pt idx="10278">
                  <c:v>1.0001</c:v>
                </c:pt>
                <c:pt idx="10279">
                  <c:v>1E-4</c:v>
                </c:pt>
                <c:pt idx="10280">
                  <c:v>1E-4</c:v>
                </c:pt>
                <c:pt idx="10281">
                  <c:v>1E-4</c:v>
                </c:pt>
                <c:pt idx="10282">
                  <c:v>2.0001000000000002</c:v>
                </c:pt>
                <c:pt idx="10283">
                  <c:v>1.0001</c:v>
                </c:pt>
                <c:pt idx="10284">
                  <c:v>1E-4</c:v>
                </c:pt>
                <c:pt idx="10285">
                  <c:v>1E-4</c:v>
                </c:pt>
                <c:pt idx="10286">
                  <c:v>1.0001</c:v>
                </c:pt>
                <c:pt idx="10287">
                  <c:v>1E-4</c:v>
                </c:pt>
                <c:pt idx="10288">
                  <c:v>1.0001</c:v>
                </c:pt>
                <c:pt idx="10289">
                  <c:v>1E-4</c:v>
                </c:pt>
                <c:pt idx="10290">
                  <c:v>1.0001</c:v>
                </c:pt>
                <c:pt idx="10291">
                  <c:v>1.0001</c:v>
                </c:pt>
                <c:pt idx="10292">
                  <c:v>1E-4</c:v>
                </c:pt>
                <c:pt idx="10293">
                  <c:v>1E-4</c:v>
                </c:pt>
                <c:pt idx="10294">
                  <c:v>1.0001</c:v>
                </c:pt>
                <c:pt idx="10295">
                  <c:v>1E-4</c:v>
                </c:pt>
                <c:pt idx="10296">
                  <c:v>1E-4</c:v>
                </c:pt>
                <c:pt idx="10297">
                  <c:v>1.0001</c:v>
                </c:pt>
                <c:pt idx="10298">
                  <c:v>2.0001000000000002</c:v>
                </c:pt>
                <c:pt idx="10299">
                  <c:v>3.0001000000000002</c:v>
                </c:pt>
                <c:pt idx="10300">
                  <c:v>6.0000999999999998</c:v>
                </c:pt>
                <c:pt idx="10301">
                  <c:v>13.0001</c:v>
                </c:pt>
                <c:pt idx="10302">
                  <c:v>14.0001</c:v>
                </c:pt>
                <c:pt idx="10303">
                  <c:v>22.0001</c:v>
                </c:pt>
                <c:pt idx="10304">
                  <c:v>3.0001000000000002</c:v>
                </c:pt>
                <c:pt idx="10305">
                  <c:v>2.0001000000000002</c:v>
                </c:pt>
                <c:pt idx="10306">
                  <c:v>2.0001000000000002</c:v>
                </c:pt>
                <c:pt idx="10307">
                  <c:v>1.0001</c:v>
                </c:pt>
                <c:pt idx="10308">
                  <c:v>1.0001</c:v>
                </c:pt>
                <c:pt idx="10309">
                  <c:v>2.0001000000000002</c:v>
                </c:pt>
                <c:pt idx="10310">
                  <c:v>3.0001000000000002</c:v>
                </c:pt>
                <c:pt idx="10311">
                  <c:v>5.0000999999999998</c:v>
                </c:pt>
                <c:pt idx="10312">
                  <c:v>5.0000999999999998</c:v>
                </c:pt>
                <c:pt idx="10313">
                  <c:v>2.0001000000000002</c:v>
                </c:pt>
                <c:pt idx="10314">
                  <c:v>3.0001000000000002</c:v>
                </c:pt>
                <c:pt idx="10315">
                  <c:v>1.0001</c:v>
                </c:pt>
                <c:pt idx="10316">
                  <c:v>1E-4</c:v>
                </c:pt>
                <c:pt idx="10317">
                  <c:v>1E-4</c:v>
                </c:pt>
                <c:pt idx="10318">
                  <c:v>1E-4</c:v>
                </c:pt>
                <c:pt idx="10319">
                  <c:v>1.0001</c:v>
                </c:pt>
                <c:pt idx="10320">
                  <c:v>1.0001</c:v>
                </c:pt>
                <c:pt idx="10321">
                  <c:v>1E-4</c:v>
                </c:pt>
                <c:pt idx="10322">
                  <c:v>1E-4</c:v>
                </c:pt>
                <c:pt idx="10323">
                  <c:v>1E-4</c:v>
                </c:pt>
                <c:pt idx="10324">
                  <c:v>1E-4</c:v>
                </c:pt>
                <c:pt idx="10325">
                  <c:v>1E-4</c:v>
                </c:pt>
                <c:pt idx="10326">
                  <c:v>1.0001</c:v>
                </c:pt>
                <c:pt idx="10327">
                  <c:v>1E-4</c:v>
                </c:pt>
                <c:pt idx="10328">
                  <c:v>1.0001</c:v>
                </c:pt>
                <c:pt idx="10329">
                  <c:v>1E-4</c:v>
                </c:pt>
                <c:pt idx="10330">
                  <c:v>1.0001</c:v>
                </c:pt>
                <c:pt idx="10331">
                  <c:v>1E-4</c:v>
                </c:pt>
                <c:pt idx="10332">
                  <c:v>1E-4</c:v>
                </c:pt>
                <c:pt idx="10333">
                  <c:v>1E-4</c:v>
                </c:pt>
                <c:pt idx="10334">
                  <c:v>1E-4</c:v>
                </c:pt>
                <c:pt idx="10335">
                  <c:v>1E-4</c:v>
                </c:pt>
                <c:pt idx="10336">
                  <c:v>2.0001000000000002</c:v>
                </c:pt>
                <c:pt idx="10337">
                  <c:v>1E-4</c:v>
                </c:pt>
                <c:pt idx="10338">
                  <c:v>1E-4</c:v>
                </c:pt>
                <c:pt idx="10339">
                  <c:v>1.0001</c:v>
                </c:pt>
                <c:pt idx="10340">
                  <c:v>3.0001000000000002</c:v>
                </c:pt>
                <c:pt idx="10341">
                  <c:v>4.0000999999999998</c:v>
                </c:pt>
                <c:pt idx="10342">
                  <c:v>11.0001</c:v>
                </c:pt>
                <c:pt idx="10343">
                  <c:v>4.0000999999999998</c:v>
                </c:pt>
                <c:pt idx="10344">
                  <c:v>10.0001</c:v>
                </c:pt>
                <c:pt idx="10345">
                  <c:v>6.0000999999999998</c:v>
                </c:pt>
                <c:pt idx="10346">
                  <c:v>4.0000999999999998</c:v>
                </c:pt>
                <c:pt idx="10347">
                  <c:v>2.0001000000000002</c:v>
                </c:pt>
                <c:pt idx="10348">
                  <c:v>1E-4</c:v>
                </c:pt>
                <c:pt idx="10349">
                  <c:v>3.0001000000000002</c:v>
                </c:pt>
                <c:pt idx="10350">
                  <c:v>5.0000999999999998</c:v>
                </c:pt>
                <c:pt idx="10351">
                  <c:v>4.0000999999999998</c:v>
                </c:pt>
                <c:pt idx="10352">
                  <c:v>4.0000999999999998</c:v>
                </c:pt>
                <c:pt idx="10353">
                  <c:v>5.0000999999999998</c:v>
                </c:pt>
                <c:pt idx="10354">
                  <c:v>7.0000999999999998</c:v>
                </c:pt>
                <c:pt idx="10355">
                  <c:v>1.0001</c:v>
                </c:pt>
                <c:pt idx="10356">
                  <c:v>1.0001</c:v>
                </c:pt>
                <c:pt idx="10357">
                  <c:v>1E-4</c:v>
                </c:pt>
                <c:pt idx="10358">
                  <c:v>1.0001</c:v>
                </c:pt>
                <c:pt idx="10359">
                  <c:v>1E-4</c:v>
                </c:pt>
                <c:pt idx="10360">
                  <c:v>1E-4</c:v>
                </c:pt>
                <c:pt idx="10361">
                  <c:v>1E-4</c:v>
                </c:pt>
                <c:pt idx="10362">
                  <c:v>1.0001</c:v>
                </c:pt>
                <c:pt idx="10363">
                  <c:v>1.0001</c:v>
                </c:pt>
                <c:pt idx="10364">
                  <c:v>1E-4</c:v>
                </c:pt>
                <c:pt idx="10365">
                  <c:v>1E-4</c:v>
                </c:pt>
                <c:pt idx="10366">
                  <c:v>1E-4</c:v>
                </c:pt>
                <c:pt idx="10367">
                  <c:v>1E-4</c:v>
                </c:pt>
                <c:pt idx="10368">
                  <c:v>1E-4</c:v>
                </c:pt>
                <c:pt idx="10369">
                  <c:v>1E-4</c:v>
                </c:pt>
                <c:pt idx="10370">
                  <c:v>3.0001000000000002</c:v>
                </c:pt>
                <c:pt idx="10371">
                  <c:v>1E-4</c:v>
                </c:pt>
                <c:pt idx="10372">
                  <c:v>1E-4</c:v>
                </c:pt>
                <c:pt idx="10373">
                  <c:v>1E-4</c:v>
                </c:pt>
                <c:pt idx="10374">
                  <c:v>1E-4</c:v>
                </c:pt>
                <c:pt idx="10375">
                  <c:v>1.0001</c:v>
                </c:pt>
                <c:pt idx="10376">
                  <c:v>3.0001000000000002</c:v>
                </c:pt>
                <c:pt idx="10377">
                  <c:v>10.0001</c:v>
                </c:pt>
                <c:pt idx="10378">
                  <c:v>10.0001</c:v>
                </c:pt>
                <c:pt idx="10379">
                  <c:v>17.0001</c:v>
                </c:pt>
                <c:pt idx="10380">
                  <c:v>23.0001</c:v>
                </c:pt>
                <c:pt idx="10381">
                  <c:v>15.0001</c:v>
                </c:pt>
                <c:pt idx="10382">
                  <c:v>20.0001</c:v>
                </c:pt>
                <c:pt idx="10383">
                  <c:v>14.0001</c:v>
                </c:pt>
                <c:pt idx="10384">
                  <c:v>9.0000999999999998</c:v>
                </c:pt>
                <c:pt idx="10385">
                  <c:v>3.0001000000000002</c:v>
                </c:pt>
                <c:pt idx="10386">
                  <c:v>1.0001</c:v>
                </c:pt>
                <c:pt idx="10387">
                  <c:v>1.0001</c:v>
                </c:pt>
                <c:pt idx="10388">
                  <c:v>1.0001</c:v>
                </c:pt>
                <c:pt idx="10389">
                  <c:v>1.0001</c:v>
                </c:pt>
                <c:pt idx="10390">
                  <c:v>3.0001000000000002</c:v>
                </c:pt>
                <c:pt idx="10391">
                  <c:v>1E-4</c:v>
                </c:pt>
                <c:pt idx="10392">
                  <c:v>1.0001</c:v>
                </c:pt>
                <c:pt idx="10393">
                  <c:v>1E-4</c:v>
                </c:pt>
                <c:pt idx="10394">
                  <c:v>1E-4</c:v>
                </c:pt>
                <c:pt idx="10395">
                  <c:v>1.0001</c:v>
                </c:pt>
                <c:pt idx="10396">
                  <c:v>1E-4</c:v>
                </c:pt>
                <c:pt idx="10397">
                  <c:v>1E-4</c:v>
                </c:pt>
                <c:pt idx="10398">
                  <c:v>1.0001</c:v>
                </c:pt>
                <c:pt idx="10399">
                  <c:v>1.0001</c:v>
                </c:pt>
                <c:pt idx="10400">
                  <c:v>1E-4</c:v>
                </c:pt>
                <c:pt idx="10401">
                  <c:v>1E-4</c:v>
                </c:pt>
                <c:pt idx="10402">
                  <c:v>1E-4</c:v>
                </c:pt>
                <c:pt idx="10403">
                  <c:v>1E-4</c:v>
                </c:pt>
                <c:pt idx="10404">
                  <c:v>1E-4</c:v>
                </c:pt>
                <c:pt idx="10405">
                  <c:v>1E-4</c:v>
                </c:pt>
                <c:pt idx="10406">
                  <c:v>1E-4</c:v>
                </c:pt>
                <c:pt idx="10407">
                  <c:v>1E-4</c:v>
                </c:pt>
                <c:pt idx="10408">
                  <c:v>1E-4</c:v>
                </c:pt>
                <c:pt idx="10409">
                  <c:v>1.0001</c:v>
                </c:pt>
                <c:pt idx="10410">
                  <c:v>1E-4</c:v>
                </c:pt>
                <c:pt idx="10411">
                  <c:v>1E-4</c:v>
                </c:pt>
                <c:pt idx="10412">
                  <c:v>1.0001</c:v>
                </c:pt>
                <c:pt idx="10413">
                  <c:v>5.0000999999999998</c:v>
                </c:pt>
                <c:pt idx="10414">
                  <c:v>2.0001000000000002</c:v>
                </c:pt>
                <c:pt idx="10415">
                  <c:v>4.0000999999999998</c:v>
                </c:pt>
                <c:pt idx="10416">
                  <c:v>7.0000999999999998</c:v>
                </c:pt>
                <c:pt idx="10417">
                  <c:v>6.0000999999999998</c:v>
                </c:pt>
                <c:pt idx="10418">
                  <c:v>12.0001</c:v>
                </c:pt>
                <c:pt idx="10419">
                  <c:v>20.0001</c:v>
                </c:pt>
                <c:pt idx="10420">
                  <c:v>38.000100000000003</c:v>
                </c:pt>
                <c:pt idx="10421">
                  <c:v>27.0001</c:v>
                </c:pt>
                <c:pt idx="10422">
                  <c:v>29.0001</c:v>
                </c:pt>
                <c:pt idx="10423">
                  <c:v>16.0001</c:v>
                </c:pt>
                <c:pt idx="10424">
                  <c:v>10.0001</c:v>
                </c:pt>
                <c:pt idx="10425">
                  <c:v>3.0001000000000002</c:v>
                </c:pt>
                <c:pt idx="10426">
                  <c:v>3.0001000000000002</c:v>
                </c:pt>
                <c:pt idx="10427">
                  <c:v>3.0001000000000002</c:v>
                </c:pt>
                <c:pt idx="10428">
                  <c:v>3.0001000000000002</c:v>
                </c:pt>
                <c:pt idx="10429">
                  <c:v>2.0001000000000002</c:v>
                </c:pt>
                <c:pt idx="10430">
                  <c:v>5.0000999999999998</c:v>
                </c:pt>
                <c:pt idx="10431">
                  <c:v>1.0001</c:v>
                </c:pt>
                <c:pt idx="10432">
                  <c:v>5.0000999999999998</c:v>
                </c:pt>
                <c:pt idx="10433">
                  <c:v>7.0000999999999998</c:v>
                </c:pt>
                <c:pt idx="10434">
                  <c:v>1E-4</c:v>
                </c:pt>
                <c:pt idx="10435">
                  <c:v>2.0001000000000002</c:v>
                </c:pt>
                <c:pt idx="10436">
                  <c:v>1E-4</c:v>
                </c:pt>
                <c:pt idx="10437">
                  <c:v>1.0001</c:v>
                </c:pt>
                <c:pt idx="10438">
                  <c:v>1E-4</c:v>
                </c:pt>
                <c:pt idx="10439">
                  <c:v>1E-4</c:v>
                </c:pt>
                <c:pt idx="10440">
                  <c:v>1E-4</c:v>
                </c:pt>
                <c:pt idx="10441">
                  <c:v>2.0001000000000002</c:v>
                </c:pt>
                <c:pt idx="10442">
                  <c:v>1E-4</c:v>
                </c:pt>
                <c:pt idx="10443">
                  <c:v>1E-4</c:v>
                </c:pt>
                <c:pt idx="10444">
                  <c:v>1.0001</c:v>
                </c:pt>
                <c:pt idx="10445">
                  <c:v>1E-4</c:v>
                </c:pt>
                <c:pt idx="10446">
                  <c:v>1E-4</c:v>
                </c:pt>
                <c:pt idx="10447">
                  <c:v>1.0001</c:v>
                </c:pt>
                <c:pt idx="10448">
                  <c:v>1E-4</c:v>
                </c:pt>
                <c:pt idx="10449">
                  <c:v>1E-4</c:v>
                </c:pt>
                <c:pt idx="10450">
                  <c:v>2.0001000000000002</c:v>
                </c:pt>
                <c:pt idx="10451">
                  <c:v>1E-4</c:v>
                </c:pt>
                <c:pt idx="10452">
                  <c:v>4.0000999999999998</c:v>
                </c:pt>
                <c:pt idx="10453">
                  <c:v>2.0001000000000002</c:v>
                </c:pt>
                <c:pt idx="10454">
                  <c:v>6.0000999999999998</c:v>
                </c:pt>
                <c:pt idx="10455">
                  <c:v>7.0000999999999998</c:v>
                </c:pt>
                <c:pt idx="10456">
                  <c:v>10.0001</c:v>
                </c:pt>
                <c:pt idx="10457">
                  <c:v>15.0001</c:v>
                </c:pt>
                <c:pt idx="10458">
                  <c:v>14.0001</c:v>
                </c:pt>
                <c:pt idx="10459">
                  <c:v>17.0001</c:v>
                </c:pt>
                <c:pt idx="10460">
                  <c:v>18.0001</c:v>
                </c:pt>
                <c:pt idx="10461">
                  <c:v>7.0000999999999998</c:v>
                </c:pt>
                <c:pt idx="10462">
                  <c:v>5.0000999999999998</c:v>
                </c:pt>
                <c:pt idx="10463">
                  <c:v>6.0000999999999998</c:v>
                </c:pt>
                <c:pt idx="10464">
                  <c:v>3.0001000000000002</c:v>
                </c:pt>
                <c:pt idx="10465">
                  <c:v>2.0001000000000002</c:v>
                </c:pt>
                <c:pt idx="10466">
                  <c:v>3.0001000000000002</c:v>
                </c:pt>
                <c:pt idx="10467">
                  <c:v>2.0001000000000002</c:v>
                </c:pt>
                <c:pt idx="10468">
                  <c:v>1.0001</c:v>
                </c:pt>
                <c:pt idx="10469">
                  <c:v>3.0001000000000002</c:v>
                </c:pt>
                <c:pt idx="10470">
                  <c:v>3.0001000000000002</c:v>
                </c:pt>
                <c:pt idx="10471">
                  <c:v>2.0001000000000002</c:v>
                </c:pt>
                <c:pt idx="10472">
                  <c:v>1E-4</c:v>
                </c:pt>
                <c:pt idx="10473">
                  <c:v>1E-4</c:v>
                </c:pt>
                <c:pt idx="10474">
                  <c:v>1.0001</c:v>
                </c:pt>
                <c:pt idx="10475">
                  <c:v>1E-4</c:v>
                </c:pt>
                <c:pt idx="10476">
                  <c:v>1E-4</c:v>
                </c:pt>
                <c:pt idx="10477">
                  <c:v>1E-4</c:v>
                </c:pt>
                <c:pt idx="10478">
                  <c:v>1E-4</c:v>
                </c:pt>
                <c:pt idx="10479">
                  <c:v>1E-4</c:v>
                </c:pt>
                <c:pt idx="10480">
                  <c:v>1E-4</c:v>
                </c:pt>
                <c:pt idx="10481">
                  <c:v>1E-4</c:v>
                </c:pt>
                <c:pt idx="10482">
                  <c:v>1E-4</c:v>
                </c:pt>
                <c:pt idx="10483">
                  <c:v>1.0001</c:v>
                </c:pt>
                <c:pt idx="10484">
                  <c:v>1.0001</c:v>
                </c:pt>
                <c:pt idx="10485">
                  <c:v>1.0001</c:v>
                </c:pt>
                <c:pt idx="10486">
                  <c:v>2.0001000000000002</c:v>
                </c:pt>
                <c:pt idx="10487">
                  <c:v>1E-4</c:v>
                </c:pt>
                <c:pt idx="10488">
                  <c:v>3.0001000000000002</c:v>
                </c:pt>
                <c:pt idx="10489">
                  <c:v>1E-4</c:v>
                </c:pt>
                <c:pt idx="10490">
                  <c:v>1E-4</c:v>
                </c:pt>
                <c:pt idx="10491">
                  <c:v>1.0001</c:v>
                </c:pt>
                <c:pt idx="10492">
                  <c:v>4.0000999999999998</c:v>
                </c:pt>
                <c:pt idx="10493">
                  <c:v>4.0000999999999998</c:v>
                </c:pt>
                <c:pt idx="10494">
                  <c:v>8.0000999999999998</c:v>
                </c:pt>
                <c:pt idx="10495">
                  <c:v>12.0001</c:v>
                </c:pt>
                <c:pt idx="10496">
                  <c:v>16.0001</c:v>
                </c:pt>
                <c:pt idx="10497">
                  <c:v>17.0001</c:v>
                </c:pt>
                <c:pt idx="10498">
                  <c:v>29.0001</c:v>
                </c:pt>
                <c:pt idx="10499">
                  <c:v>38.000100000000003</c:v>
                </c:pt>
                <c:pt idx="10500">
                  <c:v>12.0001</c:v>
                </c:pt>
                <c:pt idx="10501">
                  <c:v>6.0000999999999998</c:v>
                </c:pt>
                <c:pt idx="10502">
                  <c:v>3.0001000000000002</c:v>
                </c:pt>
                <c:pt idx="10503">
                  <c:v>4.0000999999999998</c:v>
                </c:pt>
                <c:pt idx="10504">
                  <c:v>5.0000999999999998</c:v>
                </c:pt>
                <c:pt idx="10505">
                  <c:v>3.0001000000000002</c:v>
                </c:pt>
                <c:pt idx="10506">
                  <c:v>2.0001000000000002</c:v>
                </c:pt>
                <c:pt idx="10507">
                  <c:v>1E-4</c:v>
                </c:pt>
                <c:pt idx="10508">
                  <c:v>3.0001000000000002</c:v>
                </c:pt>
                <c:pt idx="10509">
                  <c:v>1E-4</c:v>
                </c:pt>
                <c:pt idx="10510">
                  <c:v>2.0001000000000002</c:v>
                </c:pt>
                <c:pt idx="10511">
                  <c:v>1.0001</c:v>
                </c:pt>
                <c:pt idx="10512">
                  <c:v>1E-4</c:v>
                </c:pt>
                <c:pt idx="10513">
                  <c:v>1.0001</c:v>
                </c:pt>
                <c:pt idx="10514">
                  <c:v>1E-4</c:v>
                </c:pt>
                <c:pt idx="10515">
                  <c:v>1E-4</c:v>
                </c:pt>
                <c:pt idx="10516">
                  <c:v>1E-4</c:v>
                </c:pt>
                <c:pt idx="10517">
                  <c:v>1E-4</c:v>
                </c:pt>
                <c:pt idx="10518">
                  <c:v>1.0001</c:v>
                </c:pt>
                <c:pt idx="10519">
                  <c:v>1E-4</c:v>
                </c:pt>
                <c:pt idx="10520">
                  <c:v>1E-4</c:v>
                </c:pt>
                <c:pt idx="10521">
                  <c:v>1E-4</c:v>
                </c:pt>
                <c:pt idx="10522">
                  <c:v>1E-4</c:v>
                </c:pt>
                <c:pt idx="10523">
                  <c:v>1.0001</c:v>
                </c:pt>
                <c:pt idx="10524">
                  <c:v>1E-4</c:v>
                </c:pt>
                <c:pt idx="10525">
                  <c:v>2.0001000000000002</c:v>
                </c:pt>
                <c:pt idx="10526">
                  <c:v>1E-4</c:v>
                </c:pt>
                <c:pt idx="10527">
                  <c:v>1E-4</c:v>
                </c:pt>
                <c:pt idx="10528">
                  <c:v>1E-4</c:v>
                </c:pt>
                <c:pt idx="10529">
                  <c:v>1E-4</c:v>
                </c:pt>
                <c:pt idx="10530">
                  <c:v>2.0001000000000002</c:v>
                </c:pt>
                <c:pt idx="10531">
                  <c:v>2.0001000000000002</c:v>
                </c:pt>
                <c:pt idx="10532">
                  <c:v>5.0000999999999998</c:v>
                </c:pt>
                <c:pt idx="10533">
                  <c:v>5.0000999999999998</c:v>
                </c:pt>
                <c:pt idx="10534">
                  <c:v>6.0000999999999998</c:v>
                </c:pt>
                <c:pt idx="10535">
                  <c:v>11.0001</c:v>
                </c:pt>
                <c:pt idx="10536">
                  <c:v>14.0001</c:v>
                </c:pt>
                <c:pt idx="10537">
                  <c:v>13.0001</c:v>
                </c:pt>
                <c:pt idx="10538">
                  <c:v>12.0001</c:v>
                </c:pt>
                <c:pt idx="10539">
                  <c:v>13.0001</c:v>
                </c:pt>
                <c:pt idx="10540">
                  <c:v>2.0001000000000002</c:v>
                </c:pt>
                <c:pt idx="10541">
                  <c:v>2.0001000000000002</c:v>
                </c:pt>
                <c:pt idx="10542">
                  <c:v>3.0001000000000002</c:v>
                </c:pt>
                <c:pt idx="10543">
                  <c:v>1E-4</c:v>
                </c:pt>
                <c:pt idx="10544">
                  <c:v>2.0001000000000002</c:v>
                </c:pt>
                <c:pt idx="10545">
                  <c:v>1.0001</c:v>
                </c:pt>
                <c:pt idx="10546">
                  <c:v>2.0001000000000002</c:v>
                </c:pt>
                <c:pt idx="10547">
                  <c:v>1E-4</c:v>
                </c:pt>
                <c:pt idx="10548">
                  <c:v>2.0001000000000002</c:v>
                </c:pt>
                <c:pt idx="10549">
                  <c:v>1E-4</c:v>
                </c:pt>
                <c:pt idx="10550">
                  <c:v>1.0001</c:v>
                </c:pt>
                <c:pt idx="10551">
                  <c:v>1.0001</c:v>
                </c:pt>
                <c:pt idx="10552">
                  <c:v>1E-4</c:v>
                </c:pt>
                <c:pt idx="10553">
                  <c:v>1E-4</c:v>
                </c:pt>
                <c:pt idx="10554">
                  <c:v>1E-4</c:v>
                </c:pt>
                <c:pt idx="10555">
                  <c:v>1E-4</c:v>
                </c:pt>
                <c:pt idx="10556">
                  <c:v>1E-4</c:v>
                </c:pt>
                <c:pt idx="10557">
                  <c:v>1E-4</c:v>
                </c:pt>
                <c:pt idx="10558">
                  <c:v>1E-4</c:v>
                </c:pt>
                <c:pt idx="10559">
                  <c:v>1E-4</c:v>
                </c:pt>
                <c:pt idx="10560">
                  <c:v>1.0001</c:v>
                </c:pt>
                <c:pt idx="10561">
                  <c:v>1E-4</c:v>
                </c:pt>
                <c:pt idx="10562">
                  <c:v>1E-4</c:v>
                </c:pt>
                <c:pt idx="10563">
                  <c:v>1E-4</c:v>
                </c:pt>
                <c:pt idx="10564">
                  <c:v>1.0001</c:v>
                </c:pt>
                <c:pt idx="10565">
                  <c:v>1.0001</c:v>
                </c:pt>
                <c:pt idx="10566">
                  <c:v>1E-4</c:v>
                </c:pt>
                <c:pt idx="10567">
                  <c:v>4.0000999999999998</c:v>
                </c:pt>
                <c:pt idx="10568">
                  <c:v>6.0000999999999998</c:v>
                </c:pt>
                <c:pt idx="10569">
                  <c:v>3.0001000000000002</c:v>
                </c:pt>
                <c:pt idx="10570">
                  <c:v>11.0001</c:v>
                </c:pt>
                <c:pt idx="10571">
                  <c:v>13.0001</c:v>
                </c:pt>
                <c:pt idx="10572">
                  <c:v>13.0001</c:v>
                </c:pt>
                <c:pt idx="10573">
                  <c:v>25.0001</c:v>
                </c:pt>
                <c:pt idx="10574">
                  <c:v>36.000100000000003</c:v>
                </c:pt>
                <c:pt idx="10575">
                  <c:v>52.000100000000003</c:v>
                </c:pt>
                <c:pt idx="10576">
                  <c:v>55.000100000000003</c:v>
                </c:pt>
                <c:pt idx="10577">
                  <c:v>50.000100000000003</c:v>
                </c:pt>
                <c:pt idx="10578">
                  <c:v>21.0001</c:v>
                </c:pt>
                <c:pt idx="10579">
                  <c:v>7.0000999999999998</c:v>
                </c:pt>
                <c:pt idx="10580">
                  <c:v>5.0000999999999998</c:v>
                </c:pt>
                <c:pt idx="10581">
                  <c:v>1E-4</c:v>
                </c:pt>
                <c:pt idx="10582">
                  <c:v>1.0001</c:v>
                </c:pt>
                <c:pt idx="10583">
                  <c:v>1.0001</c:v>
                </c:pt>
                <c:pt idx="10584">
                  <c:v>1.0001</c:v>
                </c:pt>
                <c:pt idx="10585">
                  <c:v>1.0001</c:v>
                </c:pt>
                <c:pt idx="10586">
                  <c:v>3.0001000000000002</c:v>
                </c:pt>
                <c:pt idx="10587">
                  <c:v>1E-4</c:v>
                </c:pt>
                <c:pt idx="10588">
                  <c:v>1E-4</c:v>
                </c:pt>
                <c:pt idx="10589">
                  <c:v>1E-4</c:v>
                </c:pt>
                <c:pt idx="10590">
                  <c:v>1E-4</c:v>
                </c:pt>
                <c:pt idx="10591">
                  <c:v>1E-4</c:v>
                </c:pt>
                <c:pt idx="10592">
                  <c:v>1.0001</c:v>
                </c:pt>
                <c:pt idx="10593">
                  <c:v>1.0001</c:v>
                </c:pt>
                <c:pt idx="10594">
                  <c:v>1.0001</c:v>
                </c:pt>
                <c:pt idx="10595">
                  <c:v>1E-4</c:v>
                </c:pt>
                <c:pt idx="10596">
                  <c:v>1.0001</c:v>
                </c:pt>
                <c:pt idx="10597">
                  <c:v>1E-4</c:v>
                </c:pt>
                <c:pt idx="10598">
                  <c:v>1E-4</c:v>
                </c:pt>
                <c:pt idx="10599">
                  <c:v>1E-4</c:v>
                </c:pt>
                <c:pt idx="10600">
                  <c:v>1E-4</c:v>
                </c:pt>
                <c:pt idx="10601">
                  <c:v>1E-4</c:v>
                </c:pt>
                <c:pt idx="10602">
                  <c:v>1E-4</c:v>
                </c:pt>
                <c:pt idx="10603">
                  <c:v>2.0001000000000002</c:v>
                </c:pt>
                <c:pt idx="10604">
                  <c:v>1E-4</c:v>
                </c:pt>
                <c:pt idx="10605">
                  <c:v>1.0001</c:v>
                </c:pt>
                <c:pt idx="10606">
                  <c:v>1.0001</c:v>
                </c:pt>
                <c:pt idx="10607">
                  <c:v>1.0001</c:v>
                </c:pt>
                <c:pt idx="10608">
                  <c:v>2.0001000000000002</c:v>
                </c:pt>
                <c:pt idx="10609">
                  <c:v>2.0001000000000002</c:v>
                </c:pt>
                <c:pt idx="10610">
                  <c:v>1.0001</c:v>
                </c:pt>
                <c:pt idx="10611">
                  <c:v>5.0000999999999998</c:v>
                </c:pt>
                <c:pt idx="10612">
                  <c:v>3.0001000000000002</c:v>
                </c:pt>
                <c:pt idx="10613">
                  <c:v>7.0000999999999998</c:v>
                </c:pt>
                <c:pt idx="10614">
                  <c:v>6.0000999999999998</c:v>
                </c:pt>
                <c:pt idx="10615">
                  <c:v>2.0001000000000002</c:v>
                </c:pt>
                <c:pt idx="10616">
                  <c:v>6.0000999999999998</c:v>
                </c:pt>
                <c:pt idx="10617">
                  <c:v>5.0000999999999998</c:v>
                </c:pt>
                <c:pt idx="10618">
                  <c:v>4.0000999999999998</c:v>
                </c:pt>
                <c:pt idx="10619">
                  <c:v>3.0001000000000002</c:v>
                </c:pt>
                <c:pt idx="10620">
                  <c:v>1.0001</c:v>
                </c:pt>
                <c:pt idx="10621">
                  <c:v>2.0001000000000002</c:v>
                </c:pt>
                <c:pt idx="10622">
                  <c:v>1E-4</c:v>
                </c:pt>
                <c:pt idx="10623">
                  <c:v>2.0001000000000002</c:v>
                </c:pt>
                <c:pt idx="10624">
                  <c:v>1.0001</c:v>
                </c:pt>
                <c:pt idx="10625">
                  <c:v>1E-4</c:v>
                </c:pt>
                <c:pt idx="10626">
                  <c:v>1E-4</c:v>
                </c:pt>
                <c:pt idx="10627">
                  <c:v>1E-4</c:v>
                </c:pt>
                <c:pt idx="10628">
                  <c:v>2.0001000000000002</c:v>
                </c:pt>
                <c:pt idx="10629">
                  <c:v>1E-4</c:v>
                </c:pt>
                <c:pt idx="10630">
                  <c:v>1E-4</c:v>
                </c:pt>
                <c:pt idx="10631">
                  <c:v>1E-4</c:v>
                </c:pt>
                <c:pt idx="10632">
                  <c:v>1.0001</c:v>
                </c:pt>
                <c:pt idx="10633">
                  <c:v>1E-4</c:v>
                </c:pt>
                <c:pt idx="10634">
                  <c:v>1.0001</c:v>
                </c:pt>
                <c:pt idx="10635">
                  <c:v>1E-4</c:v>
                </c:pt>
                <c:pt idx="10636">
                  <c:v>1E-4</c:v>
                </c:pt>
                <c:pt idx="10637">
                  <c:v>1E-4</c:v>
                </c:pt>
                <c:pt idx="10638">
                  <c:v>1.0001</c:v>
                </c:pt>
                <c:pt idx="10639">
                  <c:v>1E-4</c:v>
                </c:pt>
                <c:pt idx="10640">
                  <c:v>1E-4</c:v>
                </c:pt>
                <c:pt idx="10641">
                  <c:v>1.0001</c:v>
                </c:pt>
                <c:pt idx="10642">
                  <c:v>1E-4</c:v>
                </c:pt>
                <c:pt idx="10643">
                  <c:v>2.0001000000000002</c:v>
                </c:pt>
                <c:pt idx="10644">
                  <c:v>3.0001000000000002</c:v>
                </c:pt>
                <c:pt idx="10645">
                  <c:v>3.0001000000000002</c:v>
                </c:pt>
                <c:pt idx="10646">
                  <c:v>2.0001000000000002</c:v>
                </c:pt>
                <c:pt idx="10647">
                  <c:v>9.0000999999999998</c:v>
                </c:pt>
                <c:pt idx="10648">
                  <c:v>8.0000999999999998</c:v>
                </c:pt>
                <c:pt idx="10649">
                  <c:v>9.0000999999999998</c:v>
                </c:pt>
                <c:pt idx="10650">
                  <c:v>11.0001</c:v>
                </c:pt>
                <c:pt idx="10651">
                  <c:v>12.0001</c:v>
                </c:pt>
                <c:pt idx="10652">
                  <c:v>3.0001000000000002</c:v>
                </c:pt>
                <c:pt idx="10653">
                  <c:v>9.0000999999999998</c:v>
                </c:pt>
                <c:pt idx="10654">
                  <c:v>8.0000999999999998</c:v>
                </c:pt>
                <c:pt idx="10655">
                  <c:v>8.0000999999999998</c:v>
                </c:pt>
                <c:pt idx="10656">
                  <c:v>11.0001</c:v>
                </c:pt>
                <c:pt idx="10657">
                  <c:v>6.0000999999999998</c:v>
                </c:pt>
                <c:pt idx="10658">
                  <c:v>7.0000999999999998</c:v>
                </c:pt>
                <c:pt idx="10659">
                  <c:v>1E-4</c:v>
                </c:pt>
                <c:pt idx="10660">
                  <c:v>1.0001</c:v>
                </c:pt>
                <c:pt idx="10661">
                  <c:v>5.0000999999999998</c:v>
                </c:pt>
                <c:pt idx="10662">
                  <c:v>1.0001</c:v>
                </c:pt>
                <c:pt idx="10663">
                  <c:v>1E-4</c:v>
                </c:pt>
                <c:pt idx="10664">
                  <c:v>3.0001000000000002</c:v>
                </c:pt>
                <c:pt idx="10665">
                  <c:v>1E-4</c:v>
                </c:pt>
                <c:pt idx="10666">
                  <c:v>1E-4</c:v>
                </c:pt>
                <c:pt idx="10667">
                  <c:v>1E-4</c:v>
                </c:pt>
                <c:pt idx="10668">
                  <c:v>1E-4</c:v>
                </c:pt>
                <c:pt idx="10669">
                  <c:v>1E-4</c:v>
                </c:pt>
                <c:pt idx="10670">
                  <c:v>1.0001</c:v>
                </c:pt>
                <c:pt idx="10671">
                  <c:v>1.0001</c:v>
                </c:pt>
                <c:pt idx="10672">
                  <c:v>1E-4</c:v>
                </c:pt>
                <c:pt idx="10673">
                  <c:v>1.0001</c:v>
                </c:pt>
                <c:pt idx="10674">
                  <c:v>1E-4</c:v>
                </c:pt>
                <c:pt idx="10675">
                  <c:v>1.0001</c:v>
                </c:pt>
                <c:pt idx="10676">
                  <c:v>1E-4</c:v>
                </c:pt>
                <c:pt idx="10677">
                  <c:v>1.0001</c:v>
                </c:pt>
                <c:pt idx="10678">
                  <c:v>1E-4</c:v>
                </c:pt>
                <c:pt idx="10679">
                  <c:v>1E-4</c:v>
                </c:pt>
                <c:pt idx="10680">
                  <c:v>2.0001000000000002</c:v>
                </c:pt>
                <c:pt idx="10681">
                  <c:v>1E-4</c:v>
                </c:pt>
                <c:pt idx="10682">
                  <c:v>1.0001</c:v>
                </c:pt>
                <c:pt idx="10683">
                  <c:v>1E-4</c:v>
                </c:pt>
                <c:pt idx="10684">
                  <c:v>1.0001</c:v>
                </c:pt>
                <c:pt idx="10685">
                  <c:v>1.0001</c:v>
                </c:pt>
                <c:pt idx="10686">
                  <c:v>5.0000999999999998</c:v>
                </c:pt>
                <c:pt idx="10687">
                  <c:v>4.0000999999999998</c:v>
                </c:pt>
                <c:pt idx="10688">
                  <c:v>7.0000999999999998</c:v>
                </c:pt>
                <c:pt idx="10689">
                  <c:v>4.0000999999999998</c:v>
                </c:pt>
                <c:pt idx="10690">
                  <c:v>2.0001000000000002</c:v>
                </c:pt>
                <c:pt idx="10691">
                  <c:v>2.0001000000000002</c:v>
                </c:pt>
                <c:pt idx="10692">
                  <c:v>4.0000999999999998</c:v>
                </c:pt>
                <c:pt idx="10693">
                  <c:v>2.0001000000000002</c:v>
                </c:pt>
                <c:pt idx="10694">
                  <c:v>3.0001000000000002</c:v>
                </c:pt>
                <c:pt idx="10695">
                  <c:v>2.0001000000000002</c:v>
                </c:pt>
                <c:pt idx="10696">
                  <c:v>8.0000999999999998</c:v>
                </c:pt>
                <c:pt idx="10697">
                  <c:v>8.0000999999999998</c:v>
                </c:pt>
                <c:pt idx="10698">
                  <c:v>2.0001000000000002</c:v>
                </c:pt>
                <c:pt idx="10699">
                  <c:v>1.0001</c:v>
                </c:pt>
                <c:pt idx="10700">
                  <c:v>1E-4</c:v>
                </c:pt>
                <c:pt idx="10701">
                  <c:v>4.0000999999999998</c:v>
                </c:pt>
                <c:pt idx="10702">
                  <c:v>1.0001</c:v>
                </c:pt>
                <c:pt idx="10703">
                  <c:v>1E-4</c:v>
                </c:pt>
                <c:pt idx="10704">
                  <c:v>1.0001</c:v>
                </c:pt>
                <c:pt idx="10705">
                  <c:v>1.0001</c:v>
                </c:pt>
                <c:pt idx="10706">
                  <c:v>1E-4</c:v>
                </c:pt>
                <c:pt idx="10707">
                  <c:v>1E-4</c:v>
                </c:pt>
                <c:pt idx="10708">
                  <c:v>1E-4</c:v>
                </c:pt>
                <c:pt idx="10709">
                  <c:v>1E-4</c:v>
                </c:pt>
                <c:pt idx="10710">
                  <c:v>1E-4</c:v>
                </c:pt>
                <c:pt idx="10711">
                  <c:v>1E-4</c:v>
                </c:pt>
                <c:pt idx="10712">
                  <c:v>1E-4</c:v>
                </c:pt>
                <c:pt idx="10713">
                  <c:v>1E-4</c:v>
                </c:pt>
                <c:pt idx="10714">
                  <c:v>1E-4</c:v>
                </c:pt>
                <c:pt idx="10715">
                  <c:v>1.0001</c:v>
                </c:pt>
                <c:pt idx="10716">
                  <c:v>1E-4</c:v>
                </c:pt>
                <c:pt idx="10717">
                  <c:v>1E-4</c:v>
                </c:pt>
                <c:pt idx="10718">
                  <c:v>1E-4</c:v>
                </c:pt>
                <c:pt idx="10719">
                  <c:v>1E-4</c:v>
                </c:pt>
                <c:pt idx="10720">
                  <c:v>1E-4</c:v>
                </c:pt>
                <c:pt idx="10721">
                  <c:v>1.0001</c:v>
                </c:pt>
                <c:pt idx="10722">
                  <c:v>4.0000999999999998</c:v>
                </c:pt>
                <c:pt idx="10723">
                  <c:v>2.0001000000000002</c:v>
                </c:pt>
                <c:pt idx="10724">
                  <c:v>5.0000999999999998</c:v>
                </c:pt>
                <c:pt idx="10725">
                  <c:v>5.0000999999999998</c:v>
                </c:pt>
                <c:pt idx="10726">
                  <c:v>7.0000999999999998</c:v>
                </c:pt>
                <c:pt idx="10727">
                  <c:v>7.0000999999999998</c:v>
                </c:pt>
                <c:pt idx="10728">
                  <c:v>3.0001000000000002</c:v>
                </c:pt>
                <c:pt idx="10729">
                  <c:v>8.0000999999999998</c:v>
                </c:pt>
                <c:pt idx="10730">
                  <c:v>3.0001000000000002</c:v>
                </c:pt>
                <c:pt idx="10731">
                  <c:v>2.0001000000000002</c:v>
                </c:pt>
                <c:pt idx="10732">
                  <c:v>4.0000999999999998</c:v>
                </c:pt>
                <c:pt idx="10733">
                  <c:v>1E-4</c:v>
                </c:pt>
                <c:pt idx="10734">
                  <c:v>3.0001000000000002</c:v>
                </c:pt>
                <c:pt idx="10735">
                  <c:v>1E-4</c:v>
                </c:pt>
                <c:pt idx="10736">
                  <c:v>1.0001</c:v>
                </c:pt>
                <c:pt idx="10737">
                  <c:v>1E-4</c:v>
                </c:pt>
                <c:pt idx="10738">
                  <c:v>2.0001000000000002</c:v>
                </c:pt>
                <c:pt idx="10739">
                  <c:v>2.0001000000000002</c:v>
                </c:pt>
                <c:pt idx="10740">
                  <c:v>1E-4</c:v>
                </c:pt>
                <c:pt idx="10741">
                  <c:v>1E-4</c:v>
                </c:pt>
                <c:pt idx="10742">
                  <c:v>1.0001</c:v>
                </c:pt>
                <c:pt idx="10743">
                  <c:v>1E-4</c:v>
                </c:pt>
                <c:pt idx="10744">
                  <c:v>1E-4</c:v>
                </c:pt>
                <c:pt idx="10745">
                  <c:v>1E-4</c:v>
                </c:pt>
                <c:pt idx="10746">
                  <c:v>1E-4</c:v>
                </c:pt>
                <c:pt idx="10747">
                  <c:v>1E-4</c:v>
                </c:pt>
                <c:pt idx="10748">
                  <c:v>1.0001</c:v>
                </c:pt>
                <c:pt idx="10749">
                  <c:v>1E-4</c:v>
                </c:pt>
                <c:pt idx="10750">
                  <c:v>1E-4</c:v>
                </c:pt>
                <c:pt idx="10751">
                  <c:v>1E-4</c:v>
                </c:pt>
                <c:pt idx="10752">
                  <c:v>1E-4</c:v>
                </c:pt>
                <c:pt idx="10753">
                  <c:v>1E-4</c:v>
                </c:pt>
                <c:pt idx="10754">
                  <c:v>1.0001</c:v>
                </c:pt>
                <c:pt idx="10755">
                  <c:v>1E-4</c:v>
                </c:pt>
                <c:pt idx="10756">
                  <c:v>1E-4</c:v>
                </c:pt>
                <c:pt idx="10757">
                  <c:v>1E-4</c:v>
                </c:pt>
                <c:pt idx="10758">
                  <c:v>1E-4</c:v>
                </c:pt>
                <c:pt idx="10759">
                  <c:v>1E-4</c:v>
                </c:pt>
                <c:pt idx="10760">
                  <c:v>2.0001000000000002</c:v>
                </c:pt>
                <c:pt idx="10761">
                  <c:v>1.0001</c:v>
                </c:pt>
                <c:pt idx="10762">
                  <c:v>1.0001</c:v>
                </c:pt>
                <c:pt idx="10763">
                  <c:v>1E-4</c:v>
                </c:pt>
                <c:pt idx="10764">
                  <c:v>1.0001</c:v>
                </c:pt>
                <c:pt idx="10765">
                  <c:v>6.0000999999999998</c:v>
                </c:pt>
                <c:pt idx="10766">
                  <c:v>1.0001</c:v>
                </c:pt>
                <c:pt idx="10767">
                  <c:v>3.0001000000000002</c:v>
                </c:pt>
                <c:pt idx="10768">
                  <c:v>1.0001</c:v>
                </c:pt>
                <c:pt idx="10769">
                  <c:v>1E-4</c:v>
                </c:pt>
                <c:pt idx="10770">
                  <c:v>1.0001</c:v>
                </c:pt>
                <c:pt idx="10771">
                  <c:v>2.0001000000000002</c:v>
                </c:pt>
                <c:pt idx="10772">
                  <c:v>1E-4</c:v>
                </c:pt>
                <c:pt idx="10773">
                  <c:v>1E-4</c:v>
                </c:pt>
                <c:pt idx="10774">
                  <c:v>2.0001000000000002</c:v>
                </c:pt>
                <c:pt idx="10775">
                  <c:v>1E-4</c:v>
                </c:pt>
                <c:pt idx="10776">
                  <c:v>1E-4</c:v>
                </c:pt>
                <c:pt idx="10777">
                  <c:v>2.0001000000000002</c:v>
                </c:pt>
                <c:pt idx="10778">
                  <c:v>1.0001</c:v>
                </c:pt>
                <c:pt idx="10779">
                  <c:v>1E-4</c:v>
                </c:pt>
                <c:pt idx="10780">
                  <c:v>1E-4</c:v>
                </c:pt>
                <c:pt idx="10781">
                  <c:v>1E-4</c:v>
                </c:pt>
                <c:pt idx="10782">
                  <c:v>1E-4</c:v>
                </c:pt>
                <c:pt idx="10783">
                  <c:v>1E-4</c:v>
                </c:pt>
                <c:pt idx="10784">
                  <c:v>1E-4</c:v>
                </c:pt>
                <c:pt idx="10785">
                  <c:v>1.0001</c:v>
                </c:pt>
                <c:pt idx="10786">
                  <c:v>1E-4</c:v>
                </c:pt>
                <c:pt idx="10787">
                  <c:v>1.0001</c:v>
                </c:pt>
                <c:pt idx="10788">
                  <c:v>1E-4</c:v>
                </c:pt>
                <c:pt idx="10789">
                  <c:v>1E-4</c:v>
                </c:pt>
                <c:pt idx="10790">
                  <c:v>1E-4</c:v>
                </c:pt>
                <c:pt idx="10791">
                  <c:v>1E-4</c:v>
                </c:pt>
                <c:pt idx="10792">
                  <c:v>1E-4</c:v>
                </c:pt>
                <c:pt idx="10793">
                  <c:v>1E-4</c:v>
                </c:pt>
                <c:pt idx="10794">
                  <c:v>2.0001000000000002</c:v>
                </c:pt>
                <c:pt idx="10795">
                  <c:v>1E-4</c:v>
                </c:pt>
                <c:pt idx="10796">
                  <c:v>2.0001000000000002</c:v>
                </c:pt>
                <c:pt idx="10797">
                  <c:v>1E-4</c:v>
                </c:pt>
                <c:pt idx="10798">
                  <c:v>1.0001</c:v>
                </c:pt>
                <c:pt idx="10799">
                  <c:v>4.0000999999999998</c:v>
                </c:pt>
                <c:pt idx="10800">
                  <c:v>2.0001000000000002</c:v>
                </c:pt>
                <c:pt idx="10801">
                  <c:v>4.0000999999999998</c:v>
                </c:pt>
                <c:pt idx="10802">
                  <c:v>1.0001</c:v>
                </c:pt>
                <c:pt idx="10803">
                  <c:v>10.0001</c:v>
                </c:pt>
                <c:pt idx="10804">
                  <c:v>4.0000999999999998</c:v>
                </c:pt>
                <c:pt idx="10805">
                  <c:v>3.0001000000000002</c:v>
                </c:pt>
                <c:pt idx="10806">
                  <c:v>2.0001000000000002</c:v>
                </c:pt>
                <c:pt idx="10807">
                  <c:v>4.0000999999999998</c:v>
                </c:pt>
                <c:pt idx="10808">
                  <c:v>3.0001000000000002</c:v>
                </c:pt>
                <c:pt idx="10809">
                  <c:v>7.0000999999999998</c:v>
                </c:pt>
                <c:pt idx="10810">
                  <c:v>3.0001000000000002</c:v>
                </c:pt>
                <c:pt idx="10811">
                  <c:v>4.0000999999999998</c:v>
                </c:pt>
                <c:pt idx="10812">
                  <c:v>4.0000999999999998</c:v>
                </c:pt>
                <c:pt idx="10813">
                  <c:v>2.0001000000000002</c:v>
                </c:pt>
                <c:pt idx="10814">
                  <c:v>5.0000999999999998</c:v>
                </c:pt>
                <c:pt idx="10815">
                  <c:v>1E-4</c:v>
                </c:pt>
                <c:pt idx="10816">
                  <c:v>1.0001</c:v>
                </c:pt>
                <c:pt idx="10817">
                  <c:v>5.0000999999999998</c:v>
                </c:pt>
                <c:pt idx="10818">
                  <c:v>1E-4</c:v>
                </c:pt>
                <c:pt idx="10819">
                  <c:v>1.0001</c:v>
                </c:pt>
                <c:pt idx="10820">
                  <c:v>2.0001000000000002</c:v>
                </c:pt>
                <c:pt idx="10821">
                  <c:v>2.0001000000000002</c:v>
                </c:pt>
                <c:pt idx="10822">
                  <c:v>2.0001000000000002</c:v>
                </c:pt>
                <c:pt idx="10823">
                  <c:v>4.0000999999999998</c:v>
                </c:pt>
                <c:pt idx="10824">
                  <c:v>1.0001</c:v>
                </c:pt>
                <c:pt idx="10825">
                  <c:v>1.0001</c:v>
                </c:pt>
                <c:pt idx="10826">
                  <c:v>1E-4</c:v>
                </c:pt>
                <c:pt idx="10827">
                  <c:v>1E-4</c:v>
                </c:pt>
                <c:pt idx="10828">
                  <c:v>2.0001000000000002</c:v>
                </c:pt>
                <c:pt idx="10829">
                  <c:v>1E-4</c:v>
                </c:pt>
                <c:pt idx="10830">
                  <c:v>1E-4</c:v>
                </c:pt>
                <c:pt idx="10831">
                  <c:v>1E-4</c:v>
                </c:pt>
                <c:pt idx="10832">
                  <c:v>3.0001000000000002</c:v>
                </c:pt>
                <c:pt idx="10833">
                  <c:v>1.0001</c:v>
                </c:pt>
                <c:pt idx="10834">
                  <c:v>3.0001000000000002</c:v>
                </c:pt>
                <c:pt idx="10835">
                  <c:v>3.0001000000000002</c:v>
                </c:pt>
                <c:pt idx="10836">
                  <c:v>1.0001</c:v>
                </c:pt>
                <c:pt idx="10837">
                  <c:v>6.0000999999999998</c:v>
                </c:pt>
                <c:pt idx="10838">
                  <c:v>6.0000999999999998</c:v>
                </c:pt>
                <c:pt idx="10839">
                  <c:v>6.0000999999999998</c:v>
                </c:pt>
                <c:pt idx="10840">
                  <c:v>7.0000999999999998</c:v>
                </c:pt>
                <c:pt idx="10841">
                  <c:v>3.0001000000000002</c:v>
                </c:pt>
                <c:pt idx="10842">
                  <c:v>9.0000999999999998</c:v>
                </c:pt>
                <c:pt idx="10843">
                  <c:v>10.0001</c:v>
                </c:pt>
                <c:pt idx="10844">
                  <c:v>3.0001000000000002</c:v>
                </c:pt>
                <c:pt idx="10845">
                  <c:v>5.0000999999999998</c:v>
                </c:pt>
                <c:pt idx="10846">
                  <c:v>2.0001000000000002</c:v>
                </c:pt>
                <c:pt idx="10847">
                  <c:v>6.0000999999999998</c:v>
                </c:pt>
                <c:pt idx="10848">
                  <c:v>3.0001000000000002</c:v>
                </c:pt>
                <c:pt idx="10849">
                  <c:v>2.0001000000000002</c:v>
                </c:pt>
                <c:pt idx="10850">
                  <c:v>3.0001000000000002</c:v>
                </c:pt>
                <c:pt idx="10851">
                  <c:v>4.0000999999999998</c:v>
                </c:pt>
                <c:pt idx="10852">
                  <c:v>4.0000999999999998</c:v>
                </c:pt>
                <c:pt idx="10853">
                  <c:v>1E-4</c:v>
                </c:pt>
                <c:pt idx="10854">
                  <c:v>2.0001000000000002</c:v>
                </c:pt>
                <c:pt idx="10855">
                  <c:v>1.0001</c:v>
                </c:pt>
                <c:pt idx="10856">
                  <c:v>1.0001</c:v>
                </c:pt>
                <c:pt idx="10857">
                  <c:v>1.0001</c:v>
                </c:pt>
                <c:pt idx="10858">
                  <c:v>1.0001</c:v>
                </c:pt>
                <c:pt idx="10859">
                  <c:v>1.0001</c:v>
                </c:pt>
                <c:pt idx="10860">
                  <c:v>1E-4</c:v>
                </c:pt>
                <c:pt idx="10861">
                  <c:v>2.0001000000000002</c:v>
                </c:pt>
                <c:pt idx="10862">
                  <c:v>1.0001</c:v>
                </c:pt>
                <c:pt idx="10863">
                  <c:v>1E-4</c:v>
                </c:pt>
                <c:pt idx="10864">
                  <c:v>1E-4</c:v>
                </c:pt>
                <c:pt idx="10865">
                  <c:v>1.0001</c:v>
                </c:pt>
                <c:pt idx="10866">
                  <c:v>1E-4</c:v>
                </c:pt>
                <c:pt idx="10867">
                  <c:v>1E-4</c:v>
                </c:pt>
                <c:pt idx="10868">
                  <c:v>1.0001</c:v>
                </c:pt>
                <c:pt idx="10869">
                  <c:v>1.0001</c:v>
                </c:pt>
                <c:pt idx="10870">
                  <c:v>2.0001000000000002</c:v>
                </c:pt>
                <c:pt idx="10871">
                  <c:v>2.0001000000000002</c:v>
                </c:pt>
                <c:pt idx="10872">
                  <c:v>1E-4</c:v>
                </c:pt>
                <c:pt idx="10873">
                  <c:v>1E-4</c:v>
                </c:pt>
                <c:pt idx="10874">
                  <c:v>4.0000999999999998</c:v>
                </c:pt>
                <c:pt idx="10875">
                  <c:v>2.0001000000000002</c:v>
                </c:pt>
                <c:pt idx="10876">
                  <c:v>3.0001000000000002</c:v>
                </c:pt>
                <c:pt idx="10877">
                  <c:v>4.0000999999999998</c:v>
                </c:pt>
                <c:pt idx="10878">
                  <c:v>10.0001</c:v>
                </c:pt>
                <c:pt idx="10879">
                  <c:v>5.0000999999999998</c:v>
                </c:pt>
                <c:pt idx="10880">
                  <c:v>5.0000999999999998</c:v>
                </c:pt>
                <c:pt idx="10881">
                  <c:v>10.0001</c:v>
                </c:pt>
                <c:pt idx="10882">
                  <c:v>2.0001000000000002</c:v>
                </c:pt>
                <c:pt idx="10883">
                  <c:v>3.0001000000000002</c:v>
                </c:pt>
                <c:pt idx="10884">
                  <c:v>4.0000999999999998</c:v>
                </c:pt>
                <c:pt idx="10885">
                  <c:v>1.0001</c:v>
                </c:pt>
                <c:pt idx="10886">
                  <c:v>6.0000999999999998</c:v>
                </c:pt>
                <c:pt idx="10887">
                  <c:v>6.0000999999999998</c:v>
                </c:pt>
                <c:pt idx="10888">
                  <c:v>1.0001</c:v>
                </c:pt>
                <c:pt idx="10889">
                  <c:v>4.0000999999999998</c:v>
                </c:pt>
                <c:pt idx="10890">
                  <c:v>2.0001000000000002</c:v>
                </c:pt>
                <c:pt idx="10891">
                  <c:v>2.0001000000000002</c:v>
                </c:pt>
                <c:pt idx="10892">
                  <c:v>1E-4</c:v>
                </c:pt>
                <c:pt idx="10893">
                  <c:v>2.0001000000000002</c:v>
                </c:pt>
                <c:pt idx="10894">
                  <c:v>1E-4</c:v>
                </c:pt>
                <c:pt idx="10895">
                  <c:v>1E-4</c:v>
                </c:pt>
                <c:pt idx="10896">
                  <c:v>1.0001</c:v>
                </c:pt>
                <c:pt idx="10897">
                  <c:v>1.0001</c:v>
                </c:pt>
                <c:pt idx="10898">
                  <c:v>1.0001</c:v>
                </c:pt>
                <c:pt idx="10899">
                  <c:v>1.0001</c:v>
                </c:pt>
                <c:pt idx="10900">
                  <c:v>1.0001</c:v>
                </c:pt>
                <c:pt idx="10901">
                  <c:v>1E-4</c:v>
                </c:pt>
                <c:pt idx="10902">
                  <c:v>2.0001000000000002</c:v>
                </c:pt>
                <c:pt idx="10903">
                  <c:v>1E-4</c:v>
                </c:pt>
                <c:pt idx="10904">
                  <c:v>2.0001000000000002</c:v>
                </c:pt>
                <c:pt idx="10905">
                  <c:v>5.0000999999999998</c:v>
                </c:pt>
                <c:pt idx="10906">
                  <c:v>1E-4</c:v>
                </c:pt>
                <c:pt idx="10907">
                  <c:v>1.0001</c:v>
                </c:pt>
                <c:pt idx="10908">
                  <c:v>1E-4</c:v>
                </c:pt>
                <c:pt idx="10909">
                  <c:v>1E-4</c:v>
                </c:pt>
                <c:pt idx="10910">
                  <c:v>1.0001</c:v>
                </c:pt>
                <c:pt idx="10911">
                  <c:v>2.0001000000000002</c:v>
                </c:pt>
                <c:pt idx="10912">
                  <c:v>2.0001000000000002</c:v>
                </c:pt>
                <c:pt idx="10913">
                  <c:v>5.0000999999999998</c:v>
                </c:pt>
                <c:pt idx="10914">
                  <c:v>6.0000999999999998</c:v>
                </c:pt>
                <c:pt idx="10915">
                  <c:v>6.0000999999999998</c:v>
                </c:pt>
                <c:pt idx="10916">
                  <c:v>5.0000999999999998</c:v>
                </c:pt>
                <c:pt idx="10917">
                  <c:v>8.0000999999999998</c:v>
                </c:pt>
                <c:pt idx="10918">
                  <c:v>7.0000999999999998</c:v>
                </c:pt>
                <c:pt idx="10919">
                  <c:v>6.0000999999999998</c:v>
                </c:pt>
                <c:pt idx="10920">
                  <c:v>1.0001</c:v>
                </c:pt>
                <c:pt idx="10921">
                  <c:v>6.0000999999999998</c:v>
                </c:pt>
                <c:pt idx="10922">
                  <c:v>1.0001</c:v>
                </c:pt>
                <c:pt idx="10923">
                  <c:v>2.0001000000000002</c:v>
                </c:pt>
                <c:pt idx="10924">
                  <c:v>2.0001000000000002</c:v>
                </c:pt>
                <c:pt idx="10925">
                  <c:v>2.0001000000000002</c:v>
                </c:pt>
                <c:pt idx="10926">
                  <c:v>1E-4</c:v>
                </c:pt>
                <c:pt idx="10927">
                  <c:v>3.0001000000000002</c:v>
                </c:pt>
                <c:pt idx="10928">
                  <c:v>1.0001</c:v>
                </c:pt>
                <c:pt idx="10929">
                  <c:v>1.0001</c:v>
                </c:pt>
                <c:pt idx="10930">
                  <c:v>1E-4</c:v>
                </c:pt>
                <c:pt idx="10931">
                  <c:v>1.0001</c:v>
                </c:pt>
                <c:pt idx="10932">
                  <c:v>1E-4</c:v>
                </c:pt>
                <c:pt idx="10933">
                  <c:v>1E-4</c:v>
                </c:pt>
                <c:pt idx="10934">
                  <c:v>1E-4</c:v>
                </c:pt>
                <c:pt idx="10935">
                  <c:v>1E-4</c:v>
                </c:pt>
                <c:pt idx="10936">
                  <c:v>1E-4</c:v>
                </c:pt>
                <c:pt idx="10937">
                  <c:v>1E-4</c:v>
                </c:pt>
                <c:pt idx="10938">
                  <c:v>1E-4</c:v>
                </c:pt>
                <c:pt idx="10939">
                  <c:v>1.0001</c:v>
                </c:pt>
                <c:pt idx="10940">
                  <c:v>1.0001</c:v>
                </c:pt>
                <c:pt idx="10941">
                  <c:v>1E-4</c:v>
                </c:pt>
                <c:pt idx="10942">
                  <c:v>1.0001</c:v>
                </c:pt>
                <c:pt idx="10943">
                  <c:v>2.0001000000000002</c:v>
                </c:pt>
                <c:pt idx="10944">
                  <c:v>1.0001</c:v>
                </c:pt>
                <c:pt idx="10945">
                  <c:v>1.0001</c:v>
                </c:pt>
                <c:pt idx="10946">
                  <c:v>2.0001000000000002</c:v>
                </c:pt>
                <c:pt idx="10947">
                  <c:v>4.0000999999999998</c:v>
                </c:pt>
                <c:pt idx="10948">
                  <c:v>1.0001</c:v>
                </c:pt>
                <c:pt idx="10949">
                  <c:v>4.0000999999999998</c:v>
                </c:pt>
                <c:pt idx="10950">
                  <c:v>4.0000999999999998</c:v>
                </c:pt>
                <c:pt idx="10951">
                  <c:v>6.0000999999999998</c:v>
                </c:pt>
                <c:pt idx="10952">
                  <c:v>10.0001</c:v>
                </c:pt>
                <c:pt idx="10953">
                  <c:v>13.0001</c:v>
                </c:pt>
                <c:pt idx="10954">
                  <c:v>6.0000999999999998</c:v>
                </c:pt>
                <c:pt idx="10955">
                  <c:v>6.0000999999999998</c:v>
                </c:pt>
                <c:pt idx="10956">
                  <c:v>8.0000999999999998</c:v>
                </c:pt>
                <c:pt idx="10957">
                  <c:v>5.0000999999999998</c:v>
                </c:pt>
                <c:pt idx="10958">
                  <c:v>5.0000999999999998</c:v>
                </c:pt>
                <c:pt idx="10959">
                  <c:v>4.0000999999999998</c:v>
                </c:pt>
                <c:pt idx="10960">
                  <c:v>3.0001000000000002</c:v>
                </c:pt>
                <c:pt idx="10961">
                  <c:v>1.0001</c:v>
                </c:pt>
                <c:pt idx="10962">
                  <c:v>3.0001000000000002</c:v>
                </c:pt>
                <c:pt idx="10963">
                  <c:v>5.0000999999999998</c:v>
                </c:pt>
                <c:pt idx="10964">
                  <c:v>2.0001000000000002</c:v>
                </c:pt>
                <c:pt idx="10965">
                  <c:v>1.0001</c:v>
                </c:pt>
                <c:pt idx="10966">
                  <c:v>1E-4</c:v>
                </c:pt>
                <c:pt idx="10967">
                  <c:v>1.0001</c:v>
                </c:pt>
                <c:pt idx="10968">
                  <c:v>1E-4</c:v>
                </c:pt>
                <c:pt idx="10969">
                  <c:v>1.0001</c:v>
                </c:pt>
                <c:pt idx="10970">
                  <c:v>1E-4</c:v>
                </c:pt>
                <c:pt idx="10971">
                  <c:v>1E-4</c:v>
                </c:pt>
                <c:pt idx="10972">
                  <c:v>1.0001</c:v>
                </c:pt>
                <c:pt idx="10973">
                  <c:v>1E-4</c:v>
                </c:pt>
                <c:pt idx="10974">
                  <c:v>1E-4</c:v>
                </c:pt>
                <c:pt idx="10975">
                  <c:v>1E-4</c:v>
                </c:pt>
                <c:pt idx="10976">
                  <c:v>1E-4</c:v>
                </c:pt>
                <c:pt idx="10977">
                  <c:v>1E-4</c:v>
                </c:pt>
                <c:pt idx="10978">
                  <c:v>1E-4</c:v>
                </c:pt>
                <c:pt idx="10979">
                  <c:v>1E-4</c:v>
                </c:pt>
                <c:pt idx="10980">
                  <c:v>1E-4</c:v>
                </c:pt>
                <c:pt idx="10981">
                  <c:v>1.0001</c:v>
                </c:pt>
                <c:pt idx="10982">
                  <c:v>1E-4</c:v>
                </c:pt>
                <c:pt idx="10983">
                  <c:v>3.0001000000000002</c:v>
                </c:pt>
                <c:pt idx="10984">
                  <c:v>1.0001</c:v>
                </c:pt>
                <c:pt idx="10985">
                  <c:v>1E-4</c:v>
                </c:pt>
                <c:pt idx="10986">
                  <c:v>1.0001</c:v>
                </c:pt>
                <c:pt idx="10987">
                  <c:v>2.0001000000000002</c:v>
                </c:pt>
                <c:pt idx="10988">
                  <c:v>7.0000999999999998</c:v>
                </c:pt>
                <c:pt idx="10989">
                  <c:v>4.0000999999999998</c:v>
                </c:pt>
                <c:pt idx="10990">
                  <c:v>5.0000999999999998</c:v>
                </c:pt>
                <c:pt idx="10991">
                  <c:v>5.0000999999999998</c:v>
                </c:pt>
                <c:pt idx="10992">
                  <c:v>7.0000999999999998</c:v>
                </c:pt>
                <c:pt idx="10993">
                  <c:v>7.0000999999999998</c:v>
                </c:pt>
                <c:pt idx="10994">
                  <c:v>6.0000999999999998</c:v>
                </c:pt>
                <c:pt idx="10995">
                  <c:v>1.0001</c:v>
                </c:pt>
                <c:pt idx="10996">
                  <c:v>1E-4</c:v>
                </c:pt>
                <c:pt idx="10997">
                  <c:v>3.0001000000000002</c:v>
                </c:pt>
                <c:pt idx="10998">
                  <c:v>1.0001</c:v>
                </c:pt>
                <c:pt idx="10999">
                  <c:v>1E-4</c:v>
                </c:pt>
                <c:pt idx="11000">
                  <c:v>1.0001</c:v>
                </c:pt>
                <c:pt idx="11001">
                  <c:v>1.0001</c:v>
                </c:pt>
                <c:pt idx="11002">
                  <c:v>1.0001</c:v>
                </c:pt>
                <c:pt idx="11003">
                  <c:v>1.0001</c:v>
                </c:pt>
                <c:pt idx="11004">
                  <c:v>2.0001000000000002</c:v>
                </c:pt>
                <c:pt idx="11005">
                  <c:v>1E-4</c:v>
                </c:pt>
                <c:pt idx="11006">
                  <c:v>1E-4</c:v>
                </c:pt>
                <c:pt idx="11007">
                  <c:v>1E-4</c:v>
                </c:pt>
                <c:pt idx="11008">
                  <c:v>1.0001</c:v>
                </c:pt>
                <c:pt idx="11009">
                  <c:v>1E-4</c:v>
                </c:pt>
                <c:pt idx="11010">
                  <c:v>1E-4</c:v>
                </c:pt>
                <c:pt idx="11011">
                  <c:v>1E-4</c:v>
                </c:pt>
                <c:pt idx="11012">
                  <c:v>1E-4</c:v>
                </c:pt>
                <c:pt idx="11013">
                  <c:v>1E-4</c:v>
                </c:pt>
                <c:pt idx="11014">
                  <c:v>1.0001</c:v>
                </c:pt>
                <c:pt idx="11015">
                  <c:v>1E-4</c:v>
                </c:pt>
                <c:pt idx="11016">
                  <c:v>1E-4</c:v>
                </c:pt>
                <c:pt idx="11017">
                  <c:v>1E-4</c:v>
                </c:pt>
                <c:pt idx="11018">
                  <c:v>1E-4</c:v>
                </c:pt>
                <c:pt idx="11019">
                  <c:v>1E-4</c:v>
                </c:pt>
                <c:pt idx="11020">
                  <c:v>3.0001000000000002</c:v>
                </c:pt>
                <c:pt idx="11021">
                  <c:v>6.0000999999999998</c:v>
                </c:pt>
                <c:pt idx="11022">
                  <c:v>7.0000999999999998</c:v>
                </c:pt>
                <c:pt idx="11023">
                  <c:v>12.0001</c:v>
                </c:pt>
                <c:pt idx="11024">
                  <c:v>30.0001</c:v>
                </c:pt>
                <c:pt idx="11025">
                  <c:v>31.0001</c:v>
                </c:pt>
                <c:pt idx="11026">
                  <c:v>52.000100000000003</c:v>
                </c:pt>
                <c:pt idx="11027">
                  <c:v>58.000100000000003</c:v>
                </c:pt>
                <c:pt idx="11028">
                  <c:v>79.000100000000003</c:v>
                </c:pt>
                <c:pt idx="11029">
                  <c:v>61.000100000000003</c:v>
                </c:pt>
                <c:pt idx="11030">
                  <c:v>38.000100000000003</c:v>
                </c:pt>
                <c:pt idx="11031">
                  <c:v>17.0001</c:v>
                </c:pt>
                <c:pt idx="11032">
                  <c:v>13.0001</c:v>
                </c:pt>
                <c:pt idx="11033">
                  <c:v>3.0001000000000002</c:v>
                </c:pt>
                <c:pt idx="11034">
                  <c:v>4.0000999999999998</c:v>
                </c:pt>
                <c:pt idx="11035">
                  <c:v>5.0000999999999998</c:v>
                </c:pt>
                <c:pt idx="11036">
                  <c:v>4.0000999999999998</c:v>
                </c:pt>
                <c:pt idx="11037">
                  <c:v>1E-4</c:v>
                </c:pt>
                <c:pt idx="11038">
                  <c:v>2.0001000000000002</c:v>
                </c:pt>
                <c:pt idx="11039">
                  <c:v>1.0001</c:v>
                </c:pt>
                <c:pt idx="11040">
                  <c:v>1E-4</c:v>
                </c:pt>
                <c:pt idx="11041">
                  <c:v>1E-4</c:v>
                </c:pt>
                <c:pt idx="11042">
                  <c:v>1.0001</c:v>
                </c:pt>
                <c:pt idx="11043">
                  <c:v>1E-4</c:v>
                </c:pt>
                <c:pt idx="11044">
                  <c:v>1E-4</c:v>
                </c:pt>
                <c:pt idx="11045">
                  <c:v>1E-4</c:v>
                </c:pt>
                <c:pt idx="11046">
                  <c:v>1.0001</c:v>
                </c:pt>
                <c:pt idx="11047">
                  <c:v>1E-4</c:v>
                </c:pt>
                <c:pt idx="11048">
                  <c:v>1E-4</c:v>
                </c:pt>
                <c:pt idx="11049">
                  <c:v>1E-4</c:v>
                </c:pt>
                <c:pt idx="11050">
                  <c:v>1E-4</c:v>
                </c:pt>
                <c:pt idx="11051">
                  <c:v>1E-4</c:v>
                </c:pt>
                <c:pt idx="11052">
                  <c:v>1E-4</c:v>
                </c:pt>
                <c:pt idx="11053">
                  <c:v>1E-4</c:v>
                </c:pt>
                <c:pt idx="11054">
                  <c:v>1E-4</c:v>
                </c:pt>
                <c:pt idx="11055">
                  <c:v>2.0001000000000002</c:v>
                </c:pt>
                <c:pt idx="11056">
                  <c:v>1E-4</c:v>
                </c:pt>
                <c:pt idx="11057">
                  <c:v>1E-4</c:v>
                </c:pt>
                <c:pt idx="11058">
                  <c:v>1E-4</c:v>
                </c:pt>
                <c:pt idx="11059">
                  <c:v>1E-4</c:v>
                </c:pt>
                <c:pt idx="11060">
                  <c:v>4.0000999999999998</c:v>
                </c:pt>
                <c:pt idx="11061">
                  <c:v>6.0000999999999998</c:v>
                </c:pt>
                <c:pt idx="11062">
                  <c:v>3.0001000000000002</c:v>
                </c:pt>
                <c:pt idx="11063">
                  <c:v>3.0001000000000002</c:v>
                </c:pt>
                <c:pt idx="11064">
                  <c:v>6.0000999999999998</c:v>
                </c:pt>
                <c:pt idx="11065">
                  <c:v>11.0001</c:v>
                </c:pt>
                <c:pt idx="11066">
                  <c:v>8.0000999999999998</c:v>
                </c:pt>
                <c:pt idx="11067">
                  <c:v>10.0001</c:v>
                </c:pt>
                <c:pt idx="11068">
                  <c:v>9.0000999999999998</c:v>
                </c:pt>
                <c:pt idx="11069">
                  <c:v>10.0001</c:v>
                </c:pt>
                <c:pt idx="11070">
                  <c:v>3.0001000000000002</c:v>
                </c:pt>
                <c:pt idx="11071">
                  <c:v>1.0001</c:v>
                </c:pt>
                <c:pt idx="11072">
                  <c:v>3.0001000000000002</c:v>
                </c:pt>
                <c:pt idx="11073">
                  <c:v>3.0001000000000002</c:v>
                </c:pt>
                <c:pt idx="11074">
                  <c:v>2.0001000000000002</c:v>
                </c:pt>
                <c:pt idx="11075">
                  <c:v>1E-4</c:v>
                </c:pt>
                <c:pt idx="11076">
                  <c:v>1.0001</c:v>
                </c:pt>
                <c:pt idx="11077">
                  <c:v>1E-4</c:v>
                </c:pt>
                <c:pt idx="11078">
                  <c:v>1.0001</c:v>
                </c:pt>
                <c:pt idx="11079">
                  <c:v>1E-4</c:v>
                </c:pt>
                <c:pt idx="11080">
                  <c:v>1E-4</c:v>
                </c:pt>
                <c:pt idx="11081">
                  <c:v>1E-4</c:v>
                </c:pt>
                <c:pt idx="11082">
                  <c:v>1.0001</c:v>
                </c:pt>
                <c:pt idx="11083">
                  <c:v>1E-4</c:v>
                </c:pt>
                <c:pt idx="11084">
                  <c:v>1E-4</c:v>
                </c:pt>
                <c:pt idx="11085">
                  <c:v>1E-4</c:v>
                </c:pt>
                <c:pt idx="11086">
                  <c:v>1E-4</c:v>
                </c:pt>
                <c:pt idx="11087">
                  <c:v>1E-4</c:v>
                </c:pt>
                <c:pt idx="11088">
                  <c:v>1E-4</c:v>
                </c:pt>
                <c:pt idx="11089">
                  <c:v>1E-4</c:v>
                </c:pt>
                <c:pt idx="11090">
                  <c:v>1.0001</c:v>
                </c:pt>
                <c:pt idx="11091">
                  <c:v>1E-4</c:v>
                </c:pt>
                <c:pt idx="11092">
                  <c:v>1E-4</c:v>
                </c:pt>
                <c:pt idx="11093">
                  <c:v>1E-4</c:v>
                </c:pt>
                <c:pt idx="11094">
                  <c:v>1.0001</c:v>
                </c:pt>
                <c:pt idx="11095">
                  <c:v>1.0001</c:v>
                </c:pt>
                <c:pt idx="11096">
                  <c:v>1E-4</c:v>
                </c:pt>
                <c:pt idx="11097">
                  <c:v>1E-4</c:v>
                </c:pt>
                <c:pt idx="11098">
                  <c:v>1E-4</c:v>
                </c:pt>
                <c:pt idx="11099">
                  <c:v>1.0001</c:v>
                </c:pt>
                <c:pt idx="11100">
                  <c:v>5.0000999999999998</c:v>
                </c:pt>
                <c:pt idx="11101">
                  <c:v>7.0000999999999998</c:v>
                </c:pt>
                <c:pt idx="11102">
                  <c:v>8.0000999999999998</c:v>
                </c:pt>
                <c:pt idx="11103">
                  <c:v>10.0001</c:v>
                </c:pt>
                <c:pt idx="11104">
                  <c:v>10.0001</c:v>
                </c:pt>
                <c:pt idx="11105">
                  <c:v>4.0000999999999998</c:v>
                </c:pt>
                <c:pt idx="11106">
                  <c:v>10.0001</c:v>
                </c:pt>
                <c:pt idx="11107">
                  <c:v>6.0000999999999998</c:v>
                </c:pt>
                <c:pt idx="11108">
                  <c:v>3.0001000000000002</c:v>
                </c:pt>
                <c:pt idx="11109">
                  <c:v>2.0001000000000002</c:v>
                </c:pt>
                <c:pt idx="11110">
                  <c:v>2.0001000000000002</c:v>
                </c:pt>
                <c:pt idx="11111">
                  <c:v>1.0001</c:v>
                </c:pt>
                <c:pt idx="11112">
                  <c:v>1.0001</c:v>
                </c:pt>
                <c:pt idx="11113">
                  <c:v>2.0001000000000002</c:v>
                </c:pt>
                <c:pt idx="11114">
                  <c:v>1.0001</c:v>
                </c:pt>
                <c:pt idx="11115">
                  <c:v>1E-4</c:v>
                </c:pt>
                <c:pt idx="11116">
                  <c:v>1E-4</c:v>
                </c:pt>
                <c:pt idx="11117">
                  <c:v>1E-4</c:v>
                </c:pt>
                <c:pt idx="11118">
                  <c:v>1.0001</c:v>
                </c:pt>
                <c:pt idx="11119">
                  <c:v>1E-4</c:v>
                </c:pt>
                <c:pt idx="11120">
                  <c:v>1.0001</c:v>
                </c:pt>
                <c:pt idx="11121">
                  <c:v>1E-4</c:v>
                </c:pt>
                <c:pt idx="11122">
                  <c:v>1E-4</c:v>
                </c:pt>
                <c:pt idx="11123">
                  <c:v>1.0001</c:v>
                </c:pt>
                <c:pt idx="11124">
                  <c:v>1E-4</c:v>
                </c:pt>
                <c:pt idx="11125">
                  <c:v>1.0001</c:v>
                </c:pt>
                <c:pt idx="11126">
                  <c:v>1E-4</c:v>
                </c:pt>
                <c:pt idx="11127">
                  <c:v>1E-4</c:v>
                </c:pt>
                <c:pt idx="11128">
                  <c:v>1E-4</c:v>
                </c:pt>
                <c:pt idx="11129">
                  <c:v>1.0001</c:v>
                </c:pt>
                <c:pt idx="11130">
                  <c:v>1.0001</c:v>
                </c:pt>
                <c:pt idx="11131">
                  <c:v>1E-4</c:v>
                </c:pt>
                <c:pt idx="11132">
                  <c:v>1.0001</c:v>
                </c:pt>
                <c:pt idx="11133">
                  <c:v>1.0001</c:v>
                </c:pt>
                <c:pt idx="11134">
                  <c:v>1E-4</c:v>
                </c:pt>
                <c:pt idx="11135">
                  <c:v>3.0001000000000002</c:v>
                </c:pt>
                <c:pt idx="11136">
                  <c:v>3.0001000000000002</c:v>
                </c:pt>
                <c:pt idx="11137">
                  <c:v>1.0001</c:v>
                </c:pt>
                <c:pt idx="11138">
                  <c:v>5.0000999999999998</c:v>
                </c:pt>
                <c:pt idx="11139">
                  <c:v>7.0000999999999998</c:v>
                </c:pt>
                <c:pt idx="11140">
                  <c:v>9.0000999999999998</c:v>
                </c:pt>
                <c:pt idx="11141">
                  <c:v>7.0000999999999998</c:v>
                </c:pt>
                <c:pt idx="11142">
                  <c:v>5.0000999999999998</c:v>
                </c:pt>
                <c:pt idx="11143">
                  <c:v>7.0000999999999998</c:v>
                </c:pt>
                <c:pt idx="11144">
                  <c:v>8.0000999999999998</c:v>
                </c:pt>
                <c:pt idx="11145">
                  <c:v>1.0001</c:v>
                </c:pt>
                <c:pt idx="11146">
                  <c:v>6.0000999999999998</c:v>
                </c:pt>
                <c:pt idx="11147">
                  <c:v>1E-4</c:v>
                </c:pt>
                <c:pt idx="11148">
                  <c:v>2.0001000000000002</c:v>
                </c:pt>
                <c:pt idx="11149">
                  <c:v>1.0001</c:v>
                </c:pt>
                <c:pt idx="11150">
                  <c:v>1E-4</c:v>
                </c:pt>
                <c:pt idx="11151">
                  <c:v>1.0001</c:v>
                </c:pt>
                <c:pt idx="11152">
                  <c:v>1.0001</c:v>
                </c:pt>
                <c:pt idx="11153">
                  <c:v>1.0001</c:v>
                </c:pt>
                <c:pt idx="11154">
                  <c:v>1.0001</c:v>
                </c:pt>
                <c:pt idx="11155">
                  <c:v>1.0001</c:v>
                </c:pt>
                <c:pt idx="11156">
                  <c:v>1E-4</c:v>
                </c:pt>
                <c:pt idx="11157">
                  <c:v>2.0001000000000002</c:v>
                </c:pt>
                <c:pt idx="11158">
                  <c:v>1.0001</c:v>
                </c:pt>
                <c:pt idx="11159">
                  <c:v>1E-4</c:v>
                </c:pt>
                <c:pt idx="11160">
                  <c:v>1.0001</c:v>
                </c:pt>
                <c:pt idx="11161">
                  <c:v>1E-4</c:v>
                </c:pt>
                <c:pt idx="11162">
                  <c:v>1E-4</c:v>
                </c:pt>
                <c:pt idx="11163">
                  <c:v>1E-4</c:v>
                </c:pt>
                <c:pt idx="11164">
                  <c:v>1E-4</c:v>
                </c:pt>
                <c:pt idx="11165">
                  <c:v>1.0001</c:v>
                </c:pt>
                <c:pt idx="11166">
                  <c:v>1E-4</c:v>
                </c:pt>
                <c:pt idx="11167">
                  <c:v>1.0001</c:v>
                </c:pt>
                <c:pt idx="11168">
                  <c:v>1E-4</c:v>
                </c:pt>
                <c:pt idx="11169">
                  <c:v>1.0001</c:v>
                </c:pt>
                <c:pt idx="11170">
                  <c:v>6.0000999999999998</c:v>
                </c:pt>
                <c:pt idx="11171">
                  <c:v>7.0000999999999998</c:v>
                </c:pt>
                <c:pt idx="11172">
                  <c:v>4.0000999999999998</c:v>
                </c:pt>
                <c:pt idx="11173">
                  <c:v>10.0001</c:v>
                </c:pt>
                <c:pt idx="11174">
                  <c:v>9.0000999999999998</c:v>
                </c:pt>
                <c:pt idx="11175">
                  <c:v>4.0000999999999998</c:v>
                </c:pt>
                <c:pt idx="11176">
                  <c:v>9.0000999999999998</c:v>
                </c:pt>
                <c:pt idx="11177">
                  <c:v>7.0000999999999998</c:v>
                </c:pt>
                <c:pt idx="11178">
                  <c:v>3.0001000000000002</c:v>
                </c:pt>
                <c:pt idx="11179">
                  <c:v>4.0000999999999998</c:v>
                </c:pt>
                <c:pt idx="11180">
                  <c:v>7.0000999999999998</c:v>
                </c:pt>
                <c:pt idx="11181">
                  <c:v>1.0001</c:v>
                </c:pt>
                <c:pt idx="11182">
                  <c:v>1.0001</c:v>
                </c:pt>
                <c:pt idx="11183">
                  <c:v>1.0001</c:v>
                </c:pt>
                <c:pt idx="11184">
                  <c:v>2.0001000000000002</c:v>
                </c:pt>
                <c:pt idx="11185">
                  <c:v>2.0001000000000002</c:v>
                </c:pt>
                <c:pt idx="11186">
                  <c:v>2.0001000000000002</c:v>
                </c:pt>
                <c:pt idx="11187">
                  <c:v>3.0001000000000002</c:v>
                </c:pt>
                <c:pt idx="11188">
                  <c:v>2.0001000000000002</c:v>
                </c:pt>
                <c:pt idx="11189">
                  <c:v>1E-4</c:v>
                </c:pt>
                <c:pt idx="11190">
                  <c:v>1.0001</c:v>
                </c:pt>
                <c:pt idx="11191">
                  <c:v>1E-4</c:v>
                </c:pt>
                <c:pt idx="11192">
                  <c:v>1.0001</c:v>
                </c:pt>
                <c:pt idx="11193">
                  <c:v>1E-4</c:v>
                </c:pt>
                <c:pt idx="11194">
                  <c:v>1E-4</c:v>
                </c:pt>
                <c:pt idx="11195">
                  <c:v>1E-4</c:v>
                </c:pt>
                <c:pt idx="11196">
                  <c:v>1E-4</c:v>
                </c:pt>
                <c:pt idx="11197">
                  <c:v>1E-4</c:v>
                </c:pt>
                <c:pt idx="11198">
                  <c:v>1E-4</c:v>
                </c:pt>
                <c:pt idx="11199">
                  <c:v>1E-4</c:v>
                </c:pt>
                <c:pt idx="11200">
                  <c:v>1E-4</c:v>
                </c:pt>
                <c:pt idx="11201">
                  <c:v>1E-4</c:v>
                </c:pt>
                <c:pt idx="11202">
                  <c:v>1E-4</c:v>
                </c:pt>
                <c:pt idx="11203">
                  <c:v>1E-4</c:v>
                </c:pt>
                <c:pt idx="11204">
                  <c:v>5.0000999999999998</c:v>
                </c:pt>
                <c:pt idx="11205">
                  <c:v>1E-4</c:v>
                </c:pt>
                <c:pt idx="11206">
                  <c:v>1.0001</c:v>
                </c:pt>
                <c:pt idx="11207">
                  <c:v>1E-4</c:v>
                </c:pt>
                <c:pt idx="11208">
                  <c:v>3.0001000000000002</c:v>
                </c:pt>
                <c:pt idx="11209">
                  <c:v>4.0000999999999998</c:v>
                </c:pt>
                <c:pt idx="11210">
                  <c:v>2.0001000000000002</c:v>
                </c:pt>
                <c:pt idx="11211">
                  <c:v>6.0000999999999998</c:v>
                </c:pt>
                <c:pt idx="11212">
                  <c:v>8.0000999999999998</c:v>
                </c:pt>
                <c:pt idx="11213">
                  <c:v>7.0000999999999998</c:v>
                </c:pt>
                <c:pt idx="11214">
                  <c:v>1.0001</c:v>
                </c:pt>
                <c:pt idx="11215">
                  <c:v>8.0000999999999998</c:v>
                </c:pt>
                <c:pt idx="11216">
                  <c:v>1E-4</c:v>
                </c:pt>
                <c:pt idx="11217">
                  <c:v>1E-4</c:v>
                </c:pt>
                <c:pt idx="11218">
                  <c:v>1.0001</c:v>
                </c:pt>
                <c:pt idx="11219">
                  <c:v>3.0001000000000002</c:v>
                </c:pt>
                <c:pt idx="11220">
                  <c:v>3.0001000000000002</c:v>
                </c:pt>
                <c:pt idx="11221">
                  <c:v>1E-4</c:v>
                </c:pt>
                <c:pt idx="11222">
                  <c:v>1E-4</c:v>
                </c:pt>
                <c:pt idx="11223">
                  <c:v>2.0001000000000002</c:v>
                </c:pt>
                <c:pt idx="11224">
                  <c:v>1.0001</c:v>
                </c:pt>
                <c:pt idx="11225">
                  <c:v>1.0001</c:v>
                </c:pt>
                <c:pt idx="11226">
                  <c:v>1.0001</c:v>
                </c:pt>
                <c:pt idx="11227">
                  <c:v>2.0001000000000002</c:v>
                </c:pt>
                <c:pt idx="11228">
                  <c:v>1E-4</c:v>
                </c:pt>
                <c:pt idx="11229">
                  <c:v>1E-4</c:v>
                </c:pt>
                <c:pt idx="11230">
                  <c:v>1E-4</c:v>
                </c:pt>
                <c:pt idx="11231">
                  <c:v>1.0001</c:v>
                </c:pt>
                <c:pt idx="11232">
                  <c:v>1E-4</c:v>
                </c:pt>
                <c:pt idx="11233">
                  <c:v>1E-4</c:v>
                </c:pt>
                <c:pt idx="11234">
                  <c:v>1.0001</c:v>
                </c:pt>
                <c:pt idx="11235">
                  <c:v>1.0001</c:v>
                </c:pt>
                <c:pt idx="11236">
                  <c:v>1E-4</c:v>
                </c:pt>
                <c:pt idx="11237">
                  <c:v>1E-4</c:v>
                </c:pt>
                <c:pt idx="11238">
                  <c:v>1E-4</c:v>
                </c:pt>
                <c:pt idx="11239">
                  <c:v>1E-4</c:v>
                </c:pt>
                <c:pt idx="11240">
                  <c:v>1E-4</c:v>
                </c:pt>
                <c:pt idx="11241">
                  <c:v>2.0001000000000002</c:v>
                </c:pt>
                <c:pt idx="11242">
                  <c:v>6.0000999999999998</c:v>
                </c:pt>
                <c:pt idx="11243">
                  <c:v>4.0000999999999998</c:v>
                </c:pt>
                <c:pt idx="11244">
                  <c:v>5.0000999999999998</c:v>
                </c:pt>
                <c:pt idx="11245">
                  <c:v>11.0001</c:v>
                </c:pt>
                <c:pt idx="11246">
                  <c:v>7.0000999999999998</c:v>
                </c:pt>
                <c:pt idx="11247">
                  <c:v>14.0001</c:v>
                </c:pt>
                <c:pt idx="11248">
                  <c:v>12.0001</c:v>
                </c:pt>
                <c:pt idx="11249">
                  <c:v>7.0000999999999998</c:v>
                </c:pt>
                <c:pt idx="11250">
                  <c:v>5.0000999999999998</c:v>
                </c:pt>
                <c:pt idx="11251">
                  <c:v>6.0000999999999998</c:v>
                </c:pt>
                <c:pt idx="11252">
                  <c:v>3.0001000000000002</c:v>
                </c:pt>
                <c:pt idx="11253">
                  <c:v>6.0000999999999998</c:v>
                </c:pt>
                <c:pt idx="11254">
                  <c:v>3.0001000000000002</c:v>
                </c:pt>
                <c:pt idx="11255">
                  <c:v>2.0001000000000002</c:v>
                </c:pt>
                <c:pt idx="11256">
                  <c:v>2.0001000000000002</c:v>
                </c:pt>
                <c:pt idx="11257">
                  <c:v>1E-4</c:v>
                </c:pt>
                <c:pt idx="11258">
                  <c:v>2.0001000000000002</c:v>
                </c:pt>
                <c:pt idx="11259">
                  <c:v>1E-4</c:v>
                </c:pt>
                <c:pt idx="11260">
                  <c:v>1.0001</c:v>
                </c:pt>
                <c:pt idx="11261">
                  <c:v>2.0001000000000002</c:v>
                </c:pt>
                <c:pt idx="11262">
                  <c:v>1.0001</c:v>
                </c:pt>
                <c:pt idx="11263">
                  <c:v>1E-4</c:v>
                </c:pt>
                <c:pt idx="11264">
                  <c:v>1E-4</c:v>
                </c:pt>
                <c:pt idx="11265">
                  <c:v>1E-4</c:v>
                </c:pt>
                <c:pt idx="11266">
                  <c:v>1E-4</c:v>
                </c:pt>
                <c:pt idx="11267">
                  <c:v>1.0001</c:v>
                </c:pt>
                <c:pt idx="11268">
                  <c:v>1E-4</c:v>
                </c:pt>
                <c:pt idx="11269">
                  <c:v>1E-4</c:v>
                </c:pt>
                <c:pt idx="11270">
                  <c:v>1E-4</c:v>
                </c:pt>
                <c:pt idx="11271">
                  <c:v>1.0001</c:v>
                </c:pt>
                <c:pt idx="11272">
                  <c:v>1E-4</c:v>
                </c:pt>
                <c:pt idx="11273">
                  <c:v>1E-4</c:v>
                </c:pt>
                <c:pt idx="11274">
                  <c:v>1E-4</c:v>
                </c:pt>
                <c:pt idx="11275">
                  <c:v>1.0001</c:v>
                </c:pt>
                <c:pt idx="11276">
                  <c:v>1E-4</c:v>
                </c:pt>
                <c:pt idx="11277">
                  <c:v>3.0001000000000002</c:v>
                </c:pt>
                <c:pt idx="11278">
                  <c:v>4.0000999999999998</c:v>
                </c:pt>
                <c:pt idx="11279">
                  <c:v>4.0000999999999998</c:v>
                </c:pt>
                <c:pt idx="11280">
                  <c:v>5.0000999999999998</c:v>
                </c:pt>
                <c:pt idx="11281">
                  <c:v>5.0000999999999998</c:v>
                </c:pt>
                <c:pt idx="11282">
                  <c:v>9.0000999999999998</c:v>
                </c:pt>
                <c:pt idx="11283">
                  <c:v>12.0001</c:v>
                </c:pt>
                <c:pt idx="11284">
                  <c:v>8.0000999999999998</c:v>
                </c:pt>
                <c:pt idx="11285">
                  <c:v>9.0000999999999998</c:v>
                </c:pt>
                <c:pt idx="11286">
                  <c:v>10.0001</c:v>
                </c:pt>
                <c:pt idx="11287">
                  <c:v>6.0000999999999998</c:v>
                </c:pt>
                <c:pt idx="11288">
                  <c:v>10.0001</c:v>
                </c:pt>
                <c:pt idx="11289">
                  <c:v>7.0000999999999998</c:v>
                </c:pt>
                <c:pt idx="11290">
                  <c:v>1E-4</c:v>
                </c:pt>
                <c:pt idx="11291">
                  <c:v>3.0001000000000002</c:v>
                </c:pt>
                <c:pt idx="11292">
                  <c:v>1E-4</c:v>
                </c:pt>
                <c:pt idx="11293">
                  <c:v>3.0001000000000002</c:v>
                </c:pt>
                <c:pt idx="11294">
                  <c:v>2.0001000000000002</c:v>
                </c:pt>
                <c:pt idx="11295">
                  <c:v>4.0000999999999998</c:v>
                </c:pt>
                <c:pt idx="11296">
                  <c:v>1.0001</c:v>
                </c:pt>
                <c:pt idx="11297">
                  <c:v>1.0001</c:v>
                </c:pt>
                <c:pt idx="11298">
                  <c:v>1E-4</c:v>
                </c:pt>
                <c:pt idx="11299">
                  <c:v>1E-4</c:v>
                </c:pt>
                <c:pt idx="11300">
                  <c:v>1E-4</c:v>
                </c:pt>
                <c:pt idx="11301">
                  <c:v>1E-4</c:v>
                </c:pt>
                <c:pt idx="11302">
                  <c:v>1E-4</c:v>
                </c:pt>
                <c:pt idx="11303">
                  <c:v>1E-4</c:v>
                </c:pt>
                <c:pt idx="11304">
                  <c:v>1E-4</c:v>
                </c:pt>
                <c:pt idx="11305">
                  <c:v>1.0001</c:v>
                </c:pt>
                <c:pt idx="11306">
                  <c:v>2.0001000000000002</c:v>
                </c:pt>
                <c:pt idx="11307">
                  <c:v>1E-4</c:v>
                </c:pt>
                <c:pt idx="11308">
                  <c:v>1.0001</c:v>
                </c:pt>
                <c:pt idx="11309">
                  <c:v>1E-4</c:v>
                </c:pt>
                <c:pt idx="11310">
                  <c:v>1.0001</c:v>
                </c:pt>
                <c:pt idx="11311">
                  <c:v>1E-4</c:v>
                </c:pt>
                <c:pt idx="11312">
                  <c:v>1E-4</c:v>
                </c:pt>
                <c:pt idx="11313">
                  <c:v>2.0001000000000002</c:v>
                </c:pt>
                <c:pt idx="11314">
                  <c:v>1.0001</c:v>
                </c:pt>
                <c:pt idx="11315">
                  <c:v>1.0001</c:v>
                </c:pt>
                <c:pt idx="11316">
                  <c:v>3.0001000000000002</c:v>
                </c:pt>
                <c:pt idx="11317">
                  <c:v>9.0000999999999998</c:v>
                </c:pt>
                <c:pt idx="11318">
                  <c:v>11.0001</c:v>
                </c:pt>
                <c:pt idx="11319">
                  <c:v>14.0001</c:v>
                </c:pt>
                <c:pt idx="11320">
                  <c:v>13.0001</c:v>
                </c:pt>
                <c:pt idx="11321">
                  <c:v>10.0001</c:v>
                </c:pt>
                <c:pt idx="11322">
                  <c:v>16.0001</c:v>
                </c:pt>
                <c:pt idx="11323">
                  <c:v>15.0001</c:v>
                </c:pt>
                <c:pt idx="11324">
                  <c:v>6.0000999999999998</c:v>
                </c:pt>
                <c:pt idx="11325">
                  <c:v>2.0001000000000002</c:v>
                </c:pt>
                <c:pt idx="11326">
                  <c:v>2.0001000000000002</c:v>
                </c:pt>
                <c:pt idx="11327">
                  <c:v>3.0001000000000002</c:v>
                </c:pt>
                <c:pt idx="11328">
                  <c:v>1.0001</c:v>
                </c:pt>
                <c:pt idx="11329">
                  <c:v>5.0000999999999998</c:v>
                </c:pt>
                <c:pt idx="11330">
                  <c:v>1E-4</c:v>
                </c:pt>
                <c:pt idx="11331">
                  <c:v>4.0000999999999998</c:v>
                </c:pt>
                <c:pt idx="11332">
                  <c:v>1.0001</c:v>
                </c:pt>
                <c:pt idx="11333">
                  <c:v>1E-4</c:v>
                </c:pt>
                <c:pt idx="11334">
                  <c:v>1E-4</c:v>
                </c:pt>
                <c:pt idx="11335">
                  <c:v>1E-4</c:v>
                </c:pt>
                <c:pt idx="11336">
                  <c:v>1E-4</c:v>
                </c:pt>
                <c:pt idx="11337">
                  <c:v>1E-4</c:v>
                </c:pt>
                <c:pt idx="11338">
                  <c:v>1E-4</c:v>
                </c:pt>
                <c:pt idx="11339">
                  <c:v>1.0001</c:v>
                </c:pt>
                <c:pt idx="11340">
                  <c:v>1E-4</c:v>
                </c:pt>
                <c:pt idx="11341">
                  <c:v>1E-4</c:v>
                </c:pt>
                <c:pt idx="11342">
                  <c:v>1E-4</c:v>
                </c:pt>
                <c:pt idx="11343">
                  <c:v>1E-4</c:v>
                </c:pt>
                <c:pt idx="11344">
                  <c:v>1E-4</c:v>
                </c:pt>
                <c:pt idx="11345">
                  <c:v>1.0001</c:v>
                </c:pt>
                <c:pt idx="11346">
                  <c:v>1E-4</c:v>
                </c:pt>
                <c:pt idx="11347">
                  <c:v>1E-4</c:v>
                </c:pt>
                <c:pt idx="11348">
                  <c:v>4.0000999999999998</c:v>
                </c:pt>
                <c:pt idx="11349">
                  <c:v>1.0001</c:v>
                </c:pt>
                <c:pt idx="11350">
                  <c:v>5.0000999999999998</c:v>
                </c:pt>
                <c:pt idx="11351">
                  <c:v>5.0000999999999998</c:v>
                </c:pt>
                <c:pt idx="11352">
                  <c:v>6.0000999999999998</c:v>
                </c:pt>
                <c:pt idx="11353">
                  <c:v>5.0000999999999998</c:v>
                </c:pt>
                <c:pt idx="11354">
                  <c:v>10.0001</c:v>
                </c:pt>
                <c:pt idx="11355">
                  <c:v>8.0000999999999998</c:v>
                </c:pt>
                <c:pt idx="11356">
                  <c:v>10.0001</c:v>
                </c:pt>
                <c:pt idx="11357">
                  <c:v>8.0000999999999998</c:v>
                </c:pt>
                <c:pt idx="11358">
                  <c:v>9.0000999999999998</c:v>
                </c:pt>
                <c:pt idx="11359">
                  <c:v>10.0001</c:v>
                </c:pt>
                <c:pt idx="11360">
                  <c:v>13.0001</c:v>
                </c:pt>
                <c:pt idx="11361">
                  <c:v>9.0000999999999998</c:v>
                </c:pt>
                <c:pt idx="11362">
                  <c:v>6.0000999999999998</c:v>
                </c:pt>
                <c:pt idx="11363">
                  <c:v>2.0001000000000002</c:v>
                </c:pt>
                <c:pt idx="11364">
                  <c:v>1E-4</c:v>
                </c:pt>
                <c:pt idx="11365">
                  <c:v>1.0001</c:v>
                </c:pt>
                <c:pt idx="11366">
                  <c:v>1E-4</c:v>
                </c:pt>
                <c:pt idx="11367">
                  <c:v>1.0001</c:v>
                </c:pt>
                <c:pt idx="11368">
                  <c:v>1.0001</c:v>
                </c:pt>
                <c:pt idx="11369">
                  <c:v>2.0001000000000002</c:v>
                </c:pt>
                <c:pt idx="11370">
                  <c:v>1E-4</c:v>
                </c:pt>
                <c:pt idx="11371">
                  <c:v>1E-4</c:v>
                </c:pt>
                <c:pt idx="11372">
                  <c:v>1.0001</c:v>
                </c:pt>
                <c:pt idx="11373">
                  <c:v>1E-4</c:v>
                </c:pt>
                <c:pt idx="11374">
                  <c:v>1E-4</c:v>
                </c:pt>
                <c:pt idx="11375">
                  <c:v>1E-4</c:v>
                </c:pt>
                <c:pt idx="11376">
                  <c:v>1.0001</c:v>
                </c:pt>
                <c:pt idx="11377">
                  <c:v>1E-4</c:v>
                </c:pt>
                <c:pt idx="11378">
                  <c:v>1E-4</c:v>
                </c:pt>
                <c:pt idx="11379">
                  <c:v>1E-4</c:v>
                </c:pt>
                <c:pt idx="11380">
                  <c:v>1E-4</c:v>
                </c:pt>
                <c:pt idx="11381">
                  <c:v>1E-4</c:v>
                </c:pt>
                <c:pt idx="11382">
                  <c:v>1E-4</c:v>
                </c:pt>
                <c:pt idx="11383">
                  <c:v>1E-4</c:v>
                </c:pt>
                <c:pt idx="11384">
                  <c:v>3.0001000000000002</c:v>
                </c:pt>
                <c:pt idx="11385">
                  <c:v>1.0001</c:v>
                </c:pt>
                <c:pt idx="11386">
                  <c:v>3.0001000000000002</c:v>
                </c:pt>
                <c:pt idx="11387">
                  <c:v>5.0000999999999998</c:v>
                </c:pt>
                <c:pt idx="11388">
                  <c:v>7.0000999999999998</c:v>
                </c:pt>
                <c:pt idx="11389">
                  <c:v>7.0000999999999998</c:v>
                </c:pt>
                <c:pt idx="11390">
                  <c:v>12.0001</c:v>
                </c:pt>
                <c:pt idx="11391">
                  <c:v>12.0001</c:v>
                </c:pt>
                <c:pt idx="11392">
                  <c:v>7.0000999999999998</c:v>
                </c:pt>
                <c:pt idx="11393">
                  <c:v>14.0001</c:v>
                </c:pt>
                <c:pt idx="11394">
                  <c:v>14.0001</c:v>
                </c:pt>
                <c:pt idx="11395">
                  <c:v>7.0000999999999998</c:v>
                </c:pt>
                <c:pt idx="11396">
                  <c:v>6.0000999999999998</c:v>
                </c:pt>
                <c:pt idx="11397">
                  <c:v>4.0000999999999998</c:v>
                </c:pt>
                <c:pt idx="11398">
                  <c:v>5.0000999999999998</c:v>
                </c:pt>
                <c:pt idx="11399">
                  <c:v>2.0001000000000002</c:v>
                </c:pt>
                <c:pt idx="11400">
                  <c:v>1.0001</c:v>
                </c:pt>
                <c:pt idx="11401">
                  <c:v>1.0001</c:v>
                </c:pt>
                <c:pt idx="11402">
                  <c:v>3.0001000000000002</c:v>
                </c:pt>
                <c:pt idx="11403">
                  <c:v>1.0001</c:v>
                </c:pt>
                <c:pt idx="11404">
                  <c:v>2.0001000000000002</c:v>
                </c:pt>
                <c:pt idx="11405">
                  <c:v>3.0001000000000002</c:v>
                </c:pt>
                <c:pt idx="11406">
                  <c:v>1E-4</c:v>
                </c:pt>
                <c:pt idx="11407">
                  <c:v>1E-4</c:v>
                </c:pt>
                <c:pt idx="11408">
                  <c:v>1E-4</c:v>
                </c:pt>
                <c:pt idx="11409">
                  <c:v>1.0001</c:v>
                </c:pt>
                <c:pt idx="11410">
                  <c:v>1E-4</c:v>
                </c:pt>
                <c:pt idx="11411">
                  <c:v>1E-4</c:v>
                </c:pt>
                <c:pt idx="11412">
                  <c:v>1E-4</c:v>
                </c:pt>
                <c:pt idx="11413">
                  <c:v>1E-4</c:v>
                </c:pt>
                <c:pt idx="11414">
                  <c:v>1E-4</c:v>
                </c:pt>
                <c:pt idx="11415">
                  <c:v>1E-4</c:v>
                </c:pt>
                <c:pt idx="11416">
                  <c:v>1E-4</c:v>
                </c:pt>
                <c:pt idx="11417">
                  <c:v>2.0001000000000002</c:v>
                </c:pt>
                <c:pt idx="11418">
                  <c:v>1.0001</c:v>
                </c:pt>
                <c:pt idx="11419">
                  <c:v>1E-4</c:v>
                </c:pt>
                <c:pt idx="11420">
                  <c:v>2.0001000000000002</c:v>
                </c:pt>
                <c:pt idx="11421">
                  <c:v>1.0001</c:v>
                </c:pt>
                <c:pt idx="11422">
                  <c:v>3.0001000000000002</c:v>
                </c:pt>
                <c:pt idx="11423">
                  <c:v>1E-4</c:v>
                </c:pt>
                <c:pt idx="11424">
                  <c:v>6.0000999999999998</c:v>
                </c:pt>
                <c:pt idx="11425">
                  <c:v>8.0000999999999998</c:v>
                </c:pt>
                <c:pt idx="11426">
                  <c:v>6.0000999999999998</c:v>
                </c:pt>
                <c:pt idx="11427">
                  <c:v>8.0000999999999998</c:v>
                </c:pt>
                <c:pt idx="11428">
                  <c:v>18.0001</c:v>
                </c:pt>
                <c:pt idx="11429">
                  <c:v>25.0001</c:v>
                </c:pt>
                <c:pt idx="11430">
                  <c:v>30.0001</c:v>
                </c:pt>
                <c:pt idx="11431">
                  <c:v>6.0000999999999998</c:v>
                </c:pt>
                <c:pt idx="11432">
                  <c:v>14.0001</c:v>
                </c:pt>
                <c:pt idx="11433">
                  <c:v>1.0001</c:v>
                </c:pt>
                <c:pt idx="11434">
                  <c:v>1.0001</c:v>
                </c:pt>
                <c:pt idx="11435">
                  <c:v>2.0001000000000002</c:v>
                </c:pt>
                <c:pt idx="11436">
                  <c:v>1.0001</c:v>
                </c:pt>
                <c:pt idx="11437">
                  <c:v>2.0001000000000002</c:v>
                </c:pt>
                <c:pt idx="11438">
                  <c:v>4.0000999999999998</c:v>
                </c:pt>
                <c:pt idx="11439">
                  <c:v>1.0001</c:v>
                </c:pt>
                <c:pt idx="11440">
                  <c:v>1E-4</c:v>
                </c:pt>
                <c:pt idx="11441">
                  <c:v>1E-4</c:v>
                </c:pt>
                <c:pt idx="11442">
                  <c:v>1.0001</c:v>
                </c:pt>
                <c:pt idx="11443">
                  <c:v>1E-4</c:v>
                </c:pt>
                <c:pt idx="11444">
                  <c:v>1E-4</c:v>
                </c:pt>
                <c:pt idx="11445">
                  <c:v>2.0001000000000002</c:v>
                </c:pt>
                <c:pt idx="11446">
                  <c:v>2.0001000000000002</c:v>
                </c:pt>
                <c:pt idx="11447">
                  <c:v>1E-4</c:v>
                </c:pt>
                <c:pt idx="11448">
                  <c:v>1E-4</c:v>
                </c:pt>
                <c:pt idx="11449">
                  <c:v>1.0001</c:v>
                </c:pt>
                <c:pt idx="11450">
                  <c:v>1E-4</c:v>
                </c:pt>
                <c:pt idx="11451">
                  <c:v>1E-4</c:v>
                </c:pt>
                <c:pt idx="11452">
                  <c:v>1E-4</c:v>
                </c:pt>
                <c:pt idx="11453">
                  <c:v>1E-4</c:v>
                </c:pt>
                <c:pt idx="11454">
                  <c:v>1E-4</c:v>
                </c:pt>
                <c:pt idx="11455">
                  <c:v>1E-4</c:v>
                </c:pt>
                <c:pt idx="11456">
                  <c:v>1E-4</c:v>
                </c:pt>
                <c:pt idx="11457">
                  <c:v>5.0000999999999998</c:v>
                </c:pt>
                <c:pt idx="11458">
                  <c:v>3.0001000000000002</c:v>
                </c:pt>
                <c:pt idx="11459">
                  <c:v>3.0001000000000002</c:v>
                </c:pt>
                <c:pt idx="11460">
                  <c:v>4.0000999999999998</c:v>
                </c:pt>
                <c:pt idx="11461">
                  <c:v>1E-4</c:v>
                </c:pt>
                <c:pt idx="11462">
                  <c:v>3.0001000000000002</c:v>
                </c:pt>
                <c:pt idx="11463">
                  <c:v>7.0000999999999998</c:v>
                </c:pt>
                <c:pt idx="11464">
                  <c:v>10.0001</c:v>
                </c:pt>
                <c:pt idx="11465">
                  <c:v>11.0001</c:v>
                </c:pt>
                <c:pt idx="11466">
                  <c:v>11.0001</c:v>
                </c:pt>
                <c:pt idx="11467">
                  <c:v>10.0001</c:v>
                </c:pt>
                <c:pt idx="11468">
                  <c:v>6.0000999999999998</c:v>
                </c:pt>
                <c:pt idx="11469">
                  <c:v>3.0001000000000002</c:v>
                </c:pt>
                <c:pt idx="11470">
                  <c:v>4.0000999999999998</c:v>
                </c:pt>
                <c:pt idx="11471">
                  <c:v>4.0000999999999998</c:v>
                </c:pt>
                <c:pt idx="11472">
                  <c:v>1.0001</c:v>
                </c:pt>
                <c:pt idx="11473">
                  <c:v>1.0001</c:v>
                </c:pt>
                <c:pt idx="11474">
                  <c:v>1.0001</c:v>
                </c:pt>
                <c:pt idx="11475">
                  <c:v>1.0001</c:v>
                </c:pt>
                <c:pt idx="11476">
                  <c:v>1.0001</c:v>
                </c:pt>
                <c:pt idx="11477">
                  <c:v>1E-4</c:v>
                </c:pt>
                <c:pt idx="11478">
                  <c:v>1.0001</c:v>
                </c:pt>
                <c:pt idx="11479">
                  <c:v>1E-4</c:v>
                </c:pt>
                <c:pt idx="11480">
                  <c:v>1E-4</c:v>
                </c:pt>
                <c:pt idx="11481">
                  <c:v>1.0001</c:v>
                </c:pt>
                <c:pt idx="11482">
                  <c:v>1.0001</c:v>
                </c:pt>
                <c:pt idx="11483">
                  <c:v>1E-4</c:v>
                </c:pt>
                <c:pt idx="11484">
                  <c:v>1E-4</c:v>
                </c:pt>
                <c:pt idx="11485">
                  <c:v>1E-4</c:v>
                </c:pt>
                <c:pt idx="11486">
                  <c:v>1E-4</c:v>
                </c:pt>
                <c:pt idx="11487">
                  <c:v>1.0001</c:v>
                </c:pt>
                <c:pt idx="11488">
                  <c:v>1.0001</c:v>
                </c:pt>
                <c:pt idx="11489">
                  <c:v>1E-4</c:v>
                </c:pt>
                <c:pt idx="11490">
                  <c:v>2.0001000000000002</c:v>
                </c:pt>
                <c:pt idx="11491">
                  <c:v>5.0000999999999998</c:v>
                </c:pt>
                <c:pt idx="11492">
                  <c:v>8.0000999999999998</c:v>
                </c:pt>
                <c:pt idx="11493">
                  <c:v>12.0001</c:v>
                </c:pt>
                <c:pt idx="11494">
                  <c:v>21.0001</c:v>
                </c:pt>
                <c:pt idx="11495">
                  <c:v>28.0001</c:v>
                </c:pt>
                <c:pt idx="11496">
                  <c:v>59.000100000000003</c:v>
                </c:pt>
                <c:pt idx="11497">
                  <c:v>125.0001</c:v>
                </c:pt>
                <c:pt idx="11498">
                  <c:v>157.0001</c:v>
                </c:pt>
                <c:pt idx="11499">
                  <c:v>259.00009999999997</c:v>
                </c:pt>
                <c:pt idx="11500">
                  <c:v>343.00009999999997</c:v>
                </c:pt>
                <c:pt idx="11501">
                  <c:v>391.00009999999997</c:v>
                </c:pt>
                <c:pt idx="11502">
                  <c:v>297.00009999999997</c:v>
                </c:pt>
                <c:pt idx="11503">
                  <c:v>163.0001</c:v>
                </c:pt>
                <c:pt idx="11504">
                  <c:v>47.000100000000003</c:v>
                </c:pt>
                <c:pt idx="11505">
                  <c:v>14.0001</c:v>
                </c:pt>
                <c:pt idx="11506">
                  <c:v>2.0001000000000002</c:v>
                </c:pt>
                <c:pt idx="11507">
                  <c:v>6.0000999999999998</c:v>
                </c:pt>
                <c:pt idx="11508">
                  <c:v>3.0001000000000002</c:v>
                </c:pt>
                <c:pt idx="11509">
                  <c:v>5.0000999999999998</c:v>
                </c:pt>
                <c:pt idx="11510">
                  <c:v>3.0001000000000002</c:v>
                </c:pt>
                <c:pt idx="11511">
                  <c:v>1E-4</c:v>
                </c:pt>
                <c:pt idx="11512">
                  <c:v>2.0001000000000002</c:v>
                </c:pt>
                <c:pt idx="11513">
                  <c:v>1E-4</c:v>
                </c:pt>
                <c:pt idx="11514">
                  <c:v>1.0001</c:v>
                </c:pt>
                <c:pt idx="11515">
                  <c:v>1.0001</c:v>
                </c:pt>
                <c:pt idx="11516">
                  <c:v>1E-4</c:v>
                </c:pt>
                <c:pt idx="11517">
                  <c:v>1E-4</c:v>
                </c:pt>
                <c:pt idx="11518">
                  <c:v>1E-4</c:v>
                </c:pt>
                <c:pt idx="11519">
                  <c:v>1.0001</c:v>
                </c:pt>
                <c:pt idx="11520">
                  <c:v>1E-4</c:v>
                </c:pt>
                <c:pt idx="11521">
                  <c:v>1E-4</c:v>
                </c:pt>
                <c:pt idx="11522">
                  <c:v>1.0001</c:v>
                </c:pt>
                <c:pt idx="11523">
                  <c:v>1.0001</c:v>
                </c:pt>
                <c:pt idx="11524">
                  <c:v>1.0001</c:v>
                </c:pt>
                <c:pt idx="11525">
                  <c:v>1.0001</c:v>
                </c:pt>
                <c:pt idx="11526">
                  <c:v>1.0001</c:v>
                </c:pt>
                <c:pt idx="11527">
                  <c:v>1E-4</c:v>
                </c:pt>
                <c:pt idx="11528">
                  <c:v>1E-4</c:v>
                </c:pt>
                <c:pt idx="11529">
                  <c:v>1.0001</c:v>
                </c:pt>
                <c:pt idx="11530">
                  <c:v>1E-4</c:v>
                </c:pt>
                <c:pt idx="11531">
                  <c:v>2.0001000000000002</c:v>
                </c:pt>
                <c:pt idx="11532">
                  <c:v>4.0000999999999998</c:v>
                </c:pt>
                <c:pt idx="11533">
                  <c:v>4.0000999999999998</c:v>
                </c:pt>
                <c:pt idx="11534">
                  <c:v>4.0000999999999998</c:v>
                </c:pt>
                <c:pt idx="11535">
                  <c:v>11.0001</c:v>
                </c:pt>
                <c:pt idx="11536">
                  <c:v>19.0001</c:v>
                </c:pt>
                <c:pt idx="11537">
                  <c:v>38.000100000000003</c:v>
                </c:pt>
                <c:pt idx="11538">
                  <c:v>35.000100000000003</c:v>
                </c:pt>
                <c:pt idx="11539">
                  <c:v>28.0001</c:v>
                </c:pt>
                <c:pt idx="11540">
                  <c:v>16.0001</c:v>
                </c:pt>
                <c:pt idx="11541">
                  <c:v>5.0000999999999998</c:v>
                </c:pt>
                <c:pt idx="11542">
                  <c:v>4.0000999999999998</c:v>
                </c:pt>
                <c:pt idx="11543">
                  <c:v>1.0001</c:v>
                </c:pt>
                <c:pt idx="11544">
                  <c:v>1.0001</c:v>
                </c:pt>
                <c:pt idx="11545">
                  <c:v>2.0001000000000002</c:v>
                </c:pt>
                <c:pt idx="11546">
                  <c:v>2.0001000000000002</c:v>
                </c:pt>
                <c:pt idx="11547">
                  <c:v>1.0001</c:v>
                </c:pt>
                <c:pt idx="11548">
                  <c:v>1E-4</c:v>
                </c:pt>
                <c:pt idx="11549">
                  <c:v>1E-4</c:v>
                </c:pt>
                <c:pt idx="11550">
                  <c:v>2.0001000000000002</c:v>
                </c:pt>
                <c:pt idx="11551">
                  <c:v>1.0001</c:v>
                </c:pt>
                <c:pt idx="11552">
                  <c:v>1.0001</c:v>
                </c:pt>
                <c:pt idx="11553">
                  <c:v>1E-4</c:v>
                </c:pt>
                <c:pt idx="11554">
                  <c:v>1E-4</c:v>
                </c:pt>
                <c:pt idx="11555">
                  <c:v>1E-4</c:v>
                </c:pt>
                <c:pt idx="11556">
                  <c:v>1.0001</c:v>
                </c:pt>
                <c:pt idx="11557">
                  <c:v>1E-4</c:v>
                </c:pt>
                <c:pt idx="11558">
                  <c:v>1E-4</c:v>
                </c:pt>
                <c:pt idx="11559">
                  <c:v>2.0001000000000002</c:v>
                </c:pt>
                <c:pt idx="11560">
                  <c:v>1E-4</c:v>
                </c:pt>
                <c:pt idx="11561">
                  <c:v>1.0001</c:v>
                </c:pt>
                <c:pt idx="11562">
                  <c:v>1.0001</c:v>
                </c:pt>
                <c:pt idx="11563">
                  <c:v>3.0001000000000002</c:v>
                </c:pt>
                <c:pt idx="11564">
                  <c:v>8.0000999999999998</c:v>
                </c:pt>
                <c:pt idx="11565">
                  <c:v>7.0000999999999998</c:v>
                </c:pt>
                <c:pt idx="11566">
                  <c:v>22.0001</c:v>
                </c:pt>
                <c:pt idx="11567">
                  <c:v>38.000100000000003</c:v>
                </c:pt>
                <c:pt idx="11568">
                  <c:v>55.000100000000003</c:v>
                </c:pt>
                <c:pt idx="11569">
                  <c:v>100.0001</c:v>
                </c:pt>
                <c:pt idx="11570">
                  <c:v>161.0001</c:v>
                </c:pt>
                <c:pt idx="11571">
                  <c:v>199.0001</c:v>
                </c:pt>
                <c:pt idx="11572">
                  <c:v>262.00009999999997</c:v>
                </c:pt>
                <c:pt idx="11573">
                  <c:v>238.0001</c:v>
                </c:pt>
                <c:pt idx="11574">
                  <c:v>132.0001</c:v>
                </c:pt>
                <c:pt idx="11575">
                  <c:v>52.000100000000003</c:v>
                </c:pt>
                <c:pt idx="11576">
                  <c:v>23.0001</c:v>
                </c:pt>
                <c:pt idx="11577">
                  <c:v>5.0000999999999998</c:v>
                </c:pt>
                <c:pt idx="11578">
                  <c:v>2.0001000000000002</c:v>
                </c:pt>
                <c:pt idx="11579">
                  <c:v>1E-4</c:v>
                </c:pt>
                <c:pt idx="11580">
                  <c:v>1.0001</c:v>
                </c:pt>
                <c:pt idx="11581">
                  <c:v>3.0001000000000002</c:v>
                </c:pt>
                <c:pt idx="11582">
                  <c:v>1.0001</c:v>
                </c:pt>
                <c:pt idx="11583">
                  <c:v>1.0001</c:v>
                </c:pt>
                <c:pt idx="11584">
                  <c:v>1.0001</c:v>
                </c:pt>
                <c:pt idx="11585">
                  <c:v>1.0001</c:v>
                </c:pt>
                <c:pt idx="11586">
                  <c:v>1E-4</c:v>
                </c:pt>
                <c:pt idx="11587">
                  <c:v>1E-4</c:v>
                </c:pt>
                <c:pt idx="11588">
                  <c:v>1.0001</c:v>
                </c:pt>
                <c:pt idx="11589">
                  <c:v>1.0001</c:v>
                </c:pt>
                <c:pt idx="11590">
                  <c:v>1.0001</c:v>
                </c:pt>
                <c:pt idx="11591">
                  <c:v>1E-4</c:v>
                </c:pt>
                <c:pt idx="11592">
                  <c:v>1E-4</c:v>
                </c:pt>
                <c:pt idx="11593">
                  <c:v>1E-4</c:v>
                </c:pt>
                <c:pt idx="11594">
                  <c:v>1E-4</c:v>
                </c:pt>
                <c:pt idx="11595">
                  <c:v>1E-4</c:v>
                </c:pt>
                <c:pt idx="11596">
                  <c:v>1.0001</c:v>
                </c:pt>
                <c:pt idx="11597">
                  <c:v>1.0001</c:v>
                </c:pt>
                <c:pt idx="11598">
                  <c:v>1E-4</c:v>
                </c:pt>
                <c:pt idx="11599">
                  <c:v>1.0001</c:v>
                </c:pt>
                <c:pt idx="11600">
                  <c:v>1E-4</c:v>
                </c:pt>
                <c:pt idx="11601">
                  <c:v>1.0001</c:v>
                </c:pt>
                <c:pt idx="11602">
                  <c:v>2.0001000000000002</c:v>
                </c:pt>
                <c:pt idx="11603">
                  <c:v>2.0001000000000002</c:v>
                </c:pt>
                <c:pt idx="11604">
                  <c:v>8.0000999999999998</c:v>
                </c:pt>
                <c:pt idx="11605">
                  <c:v>4.0000999999999998</c:v>
                </c:pt>
                <c:pt idx="11606">
                  <c:v>6.0000999999999998</c:v>
                </c:pt>
                <c:pt idx="11607">
                  <c:v>24.0001</c:v>
                </c:pt>
                <c:pt idx="11608">
                  <c:v>30.0001</c:v>
                </c:pt>
                <c:pt idx="11609">
                  <c:v>33.000100000000003</c:v>
                </c:pt>
                <c:pt idx="11610">
                  <c:v>25.0001</c:v>
                </c:pt>
                <c:pt idx="11611">
                  <c:v>8.0000999999999998</c:v>
                </c:pt>
                <c:pt idx="11612">
                  <c:v>8.0000999999999998</c:v>
                </c:pt>
                <c:pt idx="11613">
                  <c:v>1E-4</c:v>
                </c:pt>
                <c:pt idx="11614">
                  <c:v>3.0001000000000002</c:v>
                </c:pt>
                <c:pt idx="11615">
                  <c:v>3.0001000000000002</c:v>
                </c:pt>
                <c:pt idx="11616">
                  <c:v>2.0001000000000002</c:v>
                </c:pt>
                <c:pt idx="11617">
                  <c:v>3.0001000000000002</c:v>
                </c:pt>
                <c:pt idx="11618">
                  <c:v>1.0001</c:v>
                </c:pt>
                <c:pt idx="11619">
                  <c:v>1.0001</c:v>
                </c:pt>
                <c:pt idx="11620">
                  <c:v>1.0001</c:v>
                </c:pt>
                <c:pt idx="11621">
                  <c:v>1E-4</c:v>
                </c:pt>
                <c:pt idx="11622">
                  <c:v>1E-4</c:v>
                </c:pt>
                <c:pt idx="11623">
                  <c:v>2.0001000000000002</c:v>
                </c:pt>
                <c:pt idx="11624">
                  <c:v>1.0001</c:v>
                </c:pt>
                <c:pt idx="11625">
                  <c:v>1E-4</c:v>
                </c:pt>
                <c:pt idx="11626">
                  <c:v>1.0001</c:v>
                </c:pt>
                <c:pt idx="11627">
                  <c:v>1E-4</c:v>
                </c:pt>
                <c:pt idx="11628">
                  <c:v>1.0001</c:v>
                </c:pt>
                <c:pt idx="11629">
                  <c:v>1E-4</c:v>
                </c:pt>
                <c:pt idx="11630">
                  <c:v>2.0001000000000002</c:v>
                </c:pt>
                <c:pt idx="11631">
                  <c:v>1E-4</c:v>
                </c:pt>
                <c:pt idx="11632">
                  <c:v>1E-4</c:v>
                </c:pt>
                <c:pt idx="11633">
                  <c:v>1E-4</c:v>
                </c:pt>
                <c:pt idx="11634">
                  <c:v>1E-4</c:v>
                </c:pt>
                <c:pt idx="11635">
                  <c:v>1.0001</c:v>
                </c:pt>
                <c:pt idx="11636">
                  <c:v>1E-4</c:v>
                </c:pt>
                <c:pt idx="11637">
                  <c:v>2.0001000000000002</c:v>
                </c:pt>
                <c:pt idx="11638">
                  <c:v>1E-4</c:v>
                </c:pt>
                <c:pt idx="11639">
                  <c:v>2.0001000000000002</c:v>
                </c:pt>
                <c:pt idx="11640">
                  <c:v>3.0001000000000002</c:v>
                </c:pt>
                <c:pt idx="11641">
                  <c:v>4.0000999999999998</c:v>
                </c:pt>
                <c:pt idx="11642">
                  <c:v>5.0000999999999998</c:v>
                </c:pt>
                <c:pt idx="11643">
                  <c:v>4.0000999999999998</c:v>
                </c:pt>
                <c:pt idx="11644">
                  <c:v>4.0000999999999998</c:v>
                </c:pt>
                <c:pt idx="11645">
                  <c:v>7.0000999999999998</c:v>
                </c:pt>
                <c:pt idx="11646">
                  <c:v>2.0001000000000002</c:v>
                </c:pt>
                <c:pt idx="11647">
                  <c:v>3.0001000000000002</c:v>
                </c:pt>
                <c:pt idx="11648">
                  <c:v>4.0000999999999998</c:v>
                </c:pt>
                <c:pt idx="11649">
                  <c:v>3.0001000000000002</c:v>
                </c:pt>
                <c:pt idx="11650">
                  <c:v>1.0001</c:v>
                </c:pt>
                <c:pt idx="11651">
                  <c:v>1.0001</c:v>
                </c:pt>
                <c:pt idx="11652">
                  <c:v>3.0001000000000002</c:v>
                </c:pt>
                <c:pt idx="11653">
                  <c:v>3.0001000000000002</c:v>
                </c:pt>
                <c:pt idx="11654">
                  <c:v>2.0001000000000002</c:v>
                </c:pt>
                <c:pt idx="11655">
                  <c:v>1E-4</c:v>
                </c:pt>
                <c:pt idx="11656">
                  <c:v>1E-4</c:v>
                </c:pt>
                <c:pt idx="11657">
                  <c:v>1E-4</c:v>
                </c:pt>
                <c:pt idx="11658">
                  <c:v>1E-4</c:v>
                </c:pt>
                <c:pt idx="11659">
                  <c:v>1.0001</c:v>
                </c:pt>
                <c:pt idx="11660">
                  <c:v>1E-4</c:v>
                </c:pt>
                <c:pt idx="11661">
                  <c:v>1E-4</c:v>
                </c:pt>
                <c:pt idx="11662">
                  <c:v>1.0001</c:v>
                </c:pt>
                <c:pt idx="11663">
                  <c:v>1.0001</c:v>
                </c:pt>
                <c:pt idx="11664">
                  <c:v>1E-4</c:v>
                </c:pt>
                <c:pt idx="11665">
                  <c:v>1E-4</c:v>
                </c:pt>
                <c:pt idx="11666">
                  <c:v>1E-4</c:v>
                </c:pt>
                <c:pt idx="11667">
                  <c:v>1E-4</c:v>
                </c:pt>
                <c:pt idx="11668">
                  <c:v>1E-4</c:v>
                </c:pt>
                <c:pt idx="11669">
                  <c:v>1E-4</c:v>
                </c:pt>
                <c:pt idx="11670">
                  <c:v>1E-4</c:v>
                </c:pt>
                <c:pt idx="11671">
                  <c:v>1E-4</c:v>
                </c:pt>
                <c:pt idx="11672">
                  <c:v>1E-4</c:v>
                </c:pt>
                <c:pt idx="11673">
                  <c:v>1E-4</c:v>
                </c:pt>
                <c:pt idx="11674">
                  <c:v>1.0001</c:v>
                </c:pt>
                <c:pt idx="11675">
                  <c:v>1.0001</c:v>
                </c:pt>
                <c:pt idx="11676">
                  <c:v>4.0000999999999998</c:v>
                </c:pt>
                <c:pt idx="11677">
                  <c:v>2.0001000000000002</c:v>
                </c:pt>
                <c:pt idx="11678">
                  <c:v>2.0001000000000002</c:v>
                </c:pt>
                <c:pt idx="11679">
                  <c:v>5.0000999999999998</c:v>
                </c:pt>
                <c:pt idx="11680">
                  <c:v>1.0001</c:v>
                </c:pt>
                <c:pt idx="11681">
                  <c:v>4.0000999999999998</c:v>
                </c:pt>
                <c:pt idx="11682">
                  <c:v>4.0000999999999998</c:v>
                </c:pt>
                <c:pt idx="11683">
                  <c:v>3.0001000000000002</c:v>
                </c:pt>
                <c:pt idx="11684">
                  <c:v>2.0001000000000002</c:v>
                </c:pt>
                <c:pt idx="11685">
                  <c:v>4.0000999999999998</c:v>
                </c:pt>
                <c:pt idx="11686">
                  <c:v>1.0001</c:v>
                </c:pt>
                <c:pt idx="11687">
                  <c:v>2.0001000000000002</c:v>
                </c:pt>
                <c:pt idx="11688">
                  <c:v>1.0001</c:v>
                </c:pt>
                <c:pt idx="11689">
                  <c:v>1E-4</c:v>
                </c:pt>
                <c:pt idx="11690">
                  <c:v>2.0001000000000002</c:v>
                </c:pt>
                <c:pt idx="11691">
                  <c:v>1.0001</c:v>
                </c:pt>
                <c:pt idx="11692">
                  <c:v>1E-4</c:v>
                </c:pt>
                <c:pt idx="11693">
                  <c:v>1E-4</c:v>
                </c:pt>
                <c:pt idx="11694">
                  <c:v>1E-4</c:v>
                </c:pt>
                <c:pt idx="11695">
                  <c:v>1E-4</c:v>
                </c:pt>
                <c:pt idx="11696">
                  <c:v>1E-4</c:v>
                </c:pt>
                <c:pt idx="11697">
                  <c:v>1E-4</c:v>
                </c:pt>
                <c:pt idx="11698">
                  <c:v>1E-4</c:v>
                </c:pt>
                <c:pt idx="11699">
                  <c:v>1E-4</c:v>
                </c:pt>
                <c:pt idx="11700">
                  <c:v>1E-4</c:v>
                </c:pt>
                <c:pt idx="11701">
                  <c:v>1E-4</c:v>
                </c:pt>
                <c:pt idx="11702">
                  <c:v>1E-4</c:v>
                </c:pt>
                <c:pt idx="11703">
                  <c:v>1E-4</c:v>
                </c:pt>
                <c:pt idx="11704">
                  <c:v>1E-4</c:v>
                </c:pt>
                <c:pt idx="11705">
                  <c:v>1E-4</c:v>
                </c:pt>
                <c:pt idx="11706">
                  <c:v>1.0001</c:v>
                </c:pt>
                <c:pt idx="11707">
                  <c:v>1E-4</c:v>
                </c:pt>
                <c:pt idx="11708">
                  <c:v>1.0001</c:v>
                </c:pt>
                <c:pt idx="11709">
                  <c:v>1.0001</c:v>
                </c:pt>
                <c:pt idx="11710">
                  <c:v>1.0001</c:v>
                </c:pt>
                <c:pt idx="11711">
                  <c:v>1E-4</c:v>
                </c:pt>
                <c:pt idx="11712">
                  <c:v>3.0001000000000002</c:v>
                </c:pt>
                <c:pt idx="11713">
                  <c:v>1.0001</c:v>
                </c:pt>
                <c:pt idx="11714">
                  <c:v>3.0001000000000002</c:v>
                </c:pt>
                <c:pt idx="11715">
                  <c:v>3.0001000000000002</c:v>
                </c:pt>
                <c:pt idx="11716">
                  <c:v>2.0001000000000002</c:v>
                </c:pt>
                <c:pt idx="11717">
                  <c:v>1.0001</c:v>
                </c:pt>
                <c:pt idx="11718">
                  <c:v>4.0000999999999998</c:v>
                </c:pt>
                <c:pt idx="11719">
                  <c:v>3.0001000000000002</c:v>
                </c:pt>
                <c:pt idx="11720">
                  <c:v>1.0001</c:v>
                </c:pt>
                <c:pt idx="11721">
                  <c:v>1.0001</c:v>
                </c:pt>
                <c:pt idx="11722">
                  <c:v>1.0001</c:v>
                </c:pt>
                <c:pt idx="11723">
                  <c:v>3.0001000000000002</c:v>
                </c:pt>
                <c:pt idx="11724">
                  <c:v>2.0001000000000002</c:v>
                </c:pt>
                <c:pt idx="11725">
                  <c:v>2.0001000000000002</c:v>
                </c:pt>
                <c:pt idx="11726">
                  <c:v>1.0001</c:v>
                </c:pt>
                <c:pt idx="11727">
                  <c:v>1.0001</c:v>
                </c:pt>
                <c:pt idx="11728">
                  <c:v>1E-4</c:v>
                </c:pt>
                <c:pt idx="11729">
                  <c:v>1.0001</c:v>
                </c:pt>
                <c:pt idx="11730">
                  <c:v>1E-4</c:v>
                </c:pt>
                <c:pt idx="11731">
                  <c:v>1.0001</c:v>
                </c:pt>
                <c:pt idx="11732">
                  <c:v>1E-4</c:v>
                </c:pt>
                <c:pt idx="11733">
                  <c:v>2.0001000000000002</c:v>
                </c:pt>
                <c:pt idx="11734">
                  <c:v>1E-4</c:v>
                </c:pt>
                <c:pt idx="11735">
                  <c:v>1E-4</c:v>
                </c:pt>
                <c:pt idx="11736">
                  <c:v>1E-4</c:v>
                </c:pt>
                <c:pt idx="11737">
                  <c:v>1.0001</c:v>
                </c:pt>
                <c:pt idx="11738">
                  <c:v>1E-4</c:v>
                </c:pt>
                <c:pt idx="11739">
                  <c:v>1E-4</c:v>
                </c:pt>
                <c:pt idx="11740">
                  <c:v>1E-4</c:v>
                </c:pt>
                <c:pt idx="11741">
                  <c:v>1.0001</c:v>
                </c:pt>
                <c:pt idx="11742">
                  <c:v>1E-4</c:v>
                </c:pt>
                <c:pt idx="11743">
                  <c:v>3.0001000000000002</c:v>
                </c:pt>
                <c:pt idx="11744">
                  <c:v>1E-4</c:v>
                </c:pt>
                <c:pt idx="11745">
                  <c:v>1.0001</c:v>
                </c:pt>
                <c:pt idx="11746">
                  <c:v>3.0001000000000002</c:v>
                </c:pt>
                <c:pt idx="11747">
                  <c:v>4.0000999999999998</c:v>
                </c:pt>
                <c:pt idx="11748">
                  <c:v>9.0000999999999998</c:v>
                </c:pt>
                <c:pt idx="11749">
                  <c:v>4.0000999999999998</c:v>
                </c:pt>
                <c:pt idx="11750">
                  <c:v>7.0000999999999998</c:v>
                </c:pt>
                <c:pt idx="11751">
                  <c:v>5.0000999999999998</c:v>
                </c:pt>
                <c:pt idx="11752">
                  <c:v>7.0000999999999998</c:v>
                </c:pt>
                <c:pt idx="11753">
                  <c:v>2.0001000000000002</c:v>
                </c:pt>
                <c:pt idx="11754">
                  <c:v>3.0001000000000002</c:v>
                </c:pt>
                <c:pt idx="11755">
                  <c:v>1.0001</c:v>
                </c:pt>
                <c:pt idx="11756">
                  <c:v>2.0001000000000002</c:v>
                </c:pt>
                <c:pt idx="11757">
                  <c:v>3.0001000000000002</c:v>
                </c:pt>
                <c:pt idx="11758">
                  <c:v>2.0001000000000002</c:v>
                </c:pt>
                <c:pt idx="11759">
                  <c:v>2.0001000000000002</c:v>
                </c:pt>
                <c:pt idx="11760">
                  <c:v>1E-4</c:v>
                </c:pt>
                <c:pt idx="11761">
                  <c:v>2.0001000000000002</c:v>
                </c:pt>
                <c:pt idx="11762">
                  <c:v>1.0001</c:v>
                </c:pt>
                <c:pt idx="11763">
                  <c:v>2.0001000000000002</c:v>
                </c:pt>
                <c:pt idx="11764">
                  <c:v>1E-4</c:v>
                </c:pt>
                <c:pt idx="11765">
                  <c:v>1.0001</c:v>
                </c:pt>
                <c:pt idx="11766">
                  <c:v>1E-4</c:v>
                </c:pt>
                <c:pt idx="11767">
                  <c:v>1.0001</c:v>
                </c:pt>
                <c:pt idx="11768">
                  <c:v>1E-4</c:v>
                </c:pt>
                <c:pt idx="11769">
                  <c:v>1E-4</c:v>
                </c:pt>
                <c:pt idx="11770">
                  <c:v>1.0001</c:v>
                </c:pt>
                <c:pt idx="11771">
                  <c:v>1E-4</c:v>
                </c:pt>
                <c:pt idx="11772">
                  <c:v>1E-4</c:v>
                </c:pt>
                <c:pt idx="11773">
                  <c:v>1E-4</c:v>
                </c:pt>
                <c:pt idx="11774">
                  <c:v>1.0001</c:v>
                </c:pt>
                <c:pt idx="11775">
                  <c:v>1.0001</c:v>
                </c:pt>
                <c:pt idx="11776">
                  <c:v>1E-4</c:v>
                </c:pt>
                <c:pt idx="11777">
                  <c:v>1E-4</c:v>
                </c:pt>
                <c:pt idx="11778">
                  <c:v>3.0001000000000002</c:v>
                </c:pt>
                <c:pt idx="11779">
                  <c:v>2.0001000000000002</c:v>
                </c:pt>
                <c:pt idx="11780">
                  <c:v>1.0001</c:v>
                </c:pt>
                <c:pt idx="11781">
                  <c:v>1.0001</c:v>
                </c:pt>
                <c:pt idx="11782">
                  <c:v>6.0000999999999998</c:v>
                </c:pt>
                <c:pt idx="11783">
                  <c:v>12.0001</c:v>
                </c:pt>
                <c:pt idx="11784">
                  <c:v>3.0001000000000002</c:v>
                </c:pt>
                <c:pt idx="11785">
                  <c:v>5.0000999999999998</c:v>
                </c:pt>
                <c:pt idx="11786">
                  <c:v>6.0000999999999998</c:v>
                </c:pt>
                <c:pt idx="11787">
                  <c:v>5.0000999999999998</c:v>
                </c:pt>
                <c:pt idx="11788">
                  <c:v>5.0000999999999998</c:v>
                </c:pt>
                <c:pt idx="11789">
                  <c:v>2.0001000000000002</c:v>
                </c:pt>
                <c:pt idx="11790">
                  <c:v>2.0001000000000002</c:v>
                </c:pt>
                <c:pt idx="11791">
                  <c:v>2.0001000000000002</c:v>
                </c:pt>
                <c:pt idx="11792">
                  <c:v>5.0000999999999998</c:v>
                </c:pt>
                <c:pt idx="11793">
                  <c:v>1.0001</c:v>
                </c:pt>
                <c:pt idx="11794">
                  <c:v>2.0001000000000002</c:v>
                </c:pt>
                <c:pt idx="11795">
                  <c:v>1E-4</c:v>
                </c:pt>
                <c:pt idx="11796">
                  <c:v>1E-4</c:v>
                </c:pt>
                <c:pt idx="11797">
                  <c:v>1.0001</c:v>
                </c:pt>
                <c:pt idx="11798">
                  <c:v>1.0001</c:v>
                </c:pt>
                <c:pt idx="11799">
                  <c:v>1E-4</c:v>
                </c:pt>
                <c:pt idx="11800">
                  <c:v>1.0001</c:v>
                </c:pt>
                <c:pt idx="11801">
                  <c:v>1E-4</c:v>
                </c:pt>
                <c:pt idx="11802">
                  <c:v>1E-4</c:v>
                </c:pt>
                <c:pt idx="11803">
                  <c:v>1.0001</c:v>
                </c:pt>
                <c:pt idx="11804">
                  <c:v>1E-4</c:v>
                </c:pt>
                <c:pt idx="11805">
                  <c:v>1E-4</c:v>
                </c:pt>
                <c:pt idx="11806">
                  <c:v>1.0001</c:v>
                </c:pt>
                <c:pt idx="11807">
                  <c:v>1E-4</c:v>
                </c:pt>
                <c:pt idx="11808">
                  <c:v>1E-4</c:v>
                </c:pt>
                <c:pt idx="11809">
                  <c:v>1E-4</c:v>
                </c:pt>
                <c:pt idx="11810">
                  <c:v>1.0001</c:v>
                </c:pt>
                <c:pt idx="11811">
                  <c:v>3.0001000000000002</c:v>
                </c:pt>
                <c:pt idx="11812">
                  <c:v>3.0001000000000002</c:v>
                </c:pt>
                <c:pt idx="11813">
                  <c:v>1.0001</c:v>
                </c:pt>
                <c:pt idx="11814">
                  <c:v>4.0000999999999998</c:v>
                </c:pt>
                <c:pt idx="11815">
                  <c:v>1.0001</c:v>
                </c:pt>
                <c:pt idx="11816">
                  <c:v>10.0001</c:v>
                </c:pt>
                <c:pt idx="11817">
                  <c:v>9.0000999999999998</c:v>
                </c:pt>
                <c:pt idx="11818">
                  <c:v>13.0001</c:v>
                </c:pt>
                <c:pt idx="11819">
                  <c:v>14.0001</c:v>
                </c:pt>
                <c:pt idx="11820">
                  <c:v>19.0001</c:v>
                </c:pt>
                <c:pt idx="11821">
                  <c:v>14.0001</c:v>
                </c:pt>
                <c:pt idx="11822">
                  <c:v>10.0001</c:v>
                </c:pt>
                <c:pt idx="11823">
                  <c:v>10.0001</c:v>
                </c:pt>
                <c:pt idx="11824">
                  <c:v>8.0000999999999998</c:v>
                </c:pt>
                <c:pt idx="11825">
                  <c:v>3.0001000000000002</c:v>
                </c:pt>
                <c:pt idx="11826">
                  <c:v>3.0001000000000002</c:v>
                </c:pt>
                <c:pt idx="11827">
                  <c:v>2.0001000000000002</c:v>
                </c:pt>
                <c:pt idx="11828">
                  <c:v>1.0001</c:v>
                </c:pt>
                <c:pt idx="11829">
                  <c:v>1.0001</c:v>
                </c:pt>
                <c:pt idx="11830">
                  <c:v>2.0001000000000002</c:v>
                </c:pt>
                <c:pt idx="11831">
                  <c:v>3.0001000000000002</c:v>
                </c:pt>
                <c:pt idx="11832">
                  <c:v>1.0001</c:v>
                </c:pt>
                <c:pt idx="11833">
                  <c:v>1.0001</c:v>
                </c:pt>
                <c:pt idx="11834">
                  <c:v>1.0001</c:v>
                </c:pt>
                <c:pt idx="11835">
                  <c:v>1.0001</c:v>
                </c:pt>
                <c:pt idx="11836">
                  <c:v>1E-4</c:v>
                </c:pt>
                <c:pt idx="11837">
                  <c:v>1E-4</c:v>
                </c:pt>
                <c:pt idx="11838">
                  <c:v>1E-4</c:v>
                </c:pt>
                <c:pt idx="11839">
                  <c:v>1.0001</c:v>
                </c:pt>
                <c:pt idx="11840">
                  <c:v>1.0001</c:v>
                </c:pt>
                <c:pt idx="11841">
                  <c:v>1.0001</c:v>
                </c:pt>
                <c:pt idx="11842">
                  <c:v>1.0001</c:v>
                </c:pt>
                <c:pt idx="11843">
                  <c:v>2.0001000000000002</c:v>
                </c:pt>
                <c:pt idx="11844">
                  <c:v>2.0001000000000002</c:v>
                </c:pt>
                <c:pt idx="11845">
                  <c:v>10.0001</c:v>
                </c:pt>
                <c:pt idx="11846">
                  <c:v>8.0000999999999998</c:v>
                </c:pt>
                <c:pt idx="11847">
                  <c:v>14.0001</c:v>
                </c:pt>
                <c:pt idx="11848">
                  <c:v>8.0000999999999998</c:v>
                </c:pt>
                <c:pt idx="11849">
                  <c:v>12.0001</c:v>
                </c:pt>
                <c:pt idx="11850">
                  <c:v>15.0001</c:v>
                </c:pt>
                <c:pt idx="11851">
                  <c:v>19.0001</c:v>
                </c:pt>
                <c:pt idx="11852">
                  <c:v>11.0001</c:v>
                </c:pt>
                <c:pt idx="11853">
                  <c:v>19.0001</c:v>
                </c:pt>
                <c:pt idx="11854">
                  <c:v>11.0001</c:v>
                </c:pt>
                <c:pt idx="11855">
                  <c:v>19.0001</c:v>
                </c:pt>
                <c:pt idx="11856">
                  <c:v>21.0001</c:v>
                </c:pt>
                <c:pt idx="11857">
                  <c:v>18.0001</c:v>
                </c:pt>
                <c:pt idx="11858">
                  <c:v>7.0000999999999998</c:v>
                </c:pt>
                <c:pt idx="11859">
                  <c:v>7.0000999999999998</c:v>
                </c:pt>
                <c:pt idx="11860">
                  <c:v>4.0000999999999998</c:v>
                </c:pt>
                <c:pt idx="11861">
                  <c:v>1.0001</c:v>
                </c:pt>
                <c:pt idx="11862">
                  <c:v>1.0001</c:v>
                </c:pt>
                <c:pt idx="11863">
                  <c:v>2.0001000000000002</c:v>
                </c:pt>
                <c:pt idx="11864">
                  <c:v>2.0001000000000002</c:v>
                </c:pt>
                <c:pt idx="11865">
                  <c:v>1.0001</c:v>
                </c:pt>
                <c:pt idx="11866">
                  <c:v>2.0001000000000002</c:v>
                </c:pt>
                <c:pt idx="11867">
                  <c:v>1E-4</c:v>
                </c:pt>
                <c:pt idx="11868">
                  <c:v>1.0001</c:v>
                </c:pt>
                <c:pt idx="11869">
                  <c:v>1E-4</c:v>
                </c:pt>
                <c:pt idx="11870">
                  <c:v>1E-4</c:v>
                </c:pt>
                <c:pt idx="11871">
                  <c:v>1E-4</c:v>
                </c:pt>
                <c:pt idx="11872">
                  <c:v>1.0001</c:v>
                </c:pt>
                <c:pt idx="11873">
                  <c:v>1E-4</c:v>
                </c:pt>
                <c:pt idx="11874">
                  <c:v>1.0001</c:v>
                </c:pt>
                <c:pt idx="11875">
                  <c:v>1E-4</c:v>
                </c:pt>
                <c:pt idx="11876">
                  <c:v>1E-4</c:v>
                </c:pt>
                <c:pt idx="11877">
                  <c:v>1.0001</c:v>
                </c:pt>
                <c:pt idx="11878">
                  <c:v>1E-4</c:v>
                </c:pt>
                <c:pt idx="11879">
                  <c:v>1E-4</c:v>
                </c:pt>
                <c:pt idx="11880">
                  <c:v>1.0001</c:v>
                </c:pt>
                <c:pt idx="11881">
                  <c:v>1.0001</c:v>
                </c:pt>
                <c:pt idx="11882">
                  <c:v>1.0001</c:v>
                </c:pt>
                <c:pt idx="11883">
                  <c:v>1.0001</c:v>
                </c:pt>
                <c:pt idx="11884">
                  <c:v>1E-4</c:v>
                </c:pt>
                <c:pt idx="11885">
                  <c:v>4.0000999999999998</c:v>
                </c:pt>
                <c:pt idx="11886">
                  <c:v>9.0000999999999998</c:v>
                </c:pt>
                <c:pt idx="11887">
                  <c:v>9.0000999999999998</c:v>
                </c:pt>
                <c:pt idx="11888">
                  <c:v>18.0001</c:v>
                </c:pt>
                <c:pt idx="11889">
                  <c:v>11.0001</c:v>
                </c:pt>
                <c:pt idx="11890">
                  <c:v>15.0001</c:v>
                </c:pt>
                <c:pt idx="11891">
                  <c:v>14.0001</c:v>
                </c:pt>
                <c:pt idx="11892">
                  <c:v>7.0000999999999998</c:v>
                </c:pt>
                <c:pt idx="11893">
                  <c:v>7.0000999999999998</c:v>
                </c:pt>
                <c:pt idx="11894">
                  <c:v>6.0000999999999998</c:v>
                </c:pt>
                <c:pt idx="11895">
                  <c:v>3.0001000000000002</c:v>
                </c:pt>
                <c:pt idx="11896">
                  <c:v>1.0001</c:v>
                </c:pt>
                <c:pt idx="11897">
                  <c:v>3.0001000000000002</c:v>
                </c:pt>
                <c:pt idx="11898">
                  <c:v>2.0001000000000002</c:v>
                </c:pt>
                <c:pt idx="11899">
                  <c:v>1E-4</c:v>
                </c:pt>
                <c:pt idx="11900">
                  <c:v>1E-4</c:v>
                </c:pt>
                <c:pt idx="11901">
                  <c:v>1.0001</c:v>
                </c:pt>
                <c:pt idx="11902">
                  <c:v>1E-4</c:v>
                </c:pt>
                <c:pt idx="11903">
                  <c:v>1E-4</c:v>
                </c:pt>
                <c:pt idx="11904">
                  <c:v>1E-4</c:v>
                </c:pt>
                <c:pt idx="11905">
                  <c:v>1.0001</c:v>
                </c:pt>
                <c:pt idx="11906">
                  <c:v>2.0001000000000002</c:v>
                </c:pt>
                <c:pt idx="11907">
                  <c:v>1E-4</c:v>
                </c:pt>
                <c:pt idx="11908">
                  <c:v>1E-4</c:v>
                </c:pt>
                <c:pt idx="11909">
                  <c:v>1.0001</c:v>
                </c:pt>
                <c:pt idx="11910">
                  <c:v>1.0001</c:v>
                </c:pt>
                <c:pt idx="11911">
                  <c:v>1.0001</c:v>
                </c:pt>
                <c:pt idx="11912">
                  <c:v>5.0000999999999998</c:v>
                </c:pt>
                <c:pt idx="11913">
                  <c:v>5.0000999999999998</c:v>
                </c:pt>
                <c:pt idx="11914">
                  <c:v>11.0001</c:v>
                </c:pt>
                <c:pt idx="11915">
                  <c:v>11.0001</c:v>
                </c:pt>
                <c:pt idx="11916">
                  <c:v>16.0001</c:v>
                </c:pt>
                <c:pt idx="11917">
                  <c:v>11.0001</c:v>
                </c:pt>
                <c:pt idx="11918">
                  <c:v>13.0001</c:v>
                </c:pt>
                <c:pt idx="11919">
                  <c:v>20.0001</c:v>
                </c:pt>
                <c:pt idx="11920">
                  <c:v>30.0001</c:v>
                </c:pt>
                <c:pt idx="11921">
                  <c:v>31.0001</c:v>
                </c:pt>
                <c:pt idx="11922">
                  <c:v>22.0001</c:v>
                </c:pt>
                <c:pt idx="11923">
                  <c:v>30.0001</c:v>
                </c:pt>
                <c:pt idx="11924">
                  <c:v>20.0001</c:v>
                </c:pt>
                <c:pt idx="11925">
                  <c:v>16.0001</c:v>
                </c:pt>
                <c:pt idx="11926">
                  <c:v>19.0001</c:v>
                </c:pt>
                <c:pt idx="11927">
                  <c:v>15.0001</c:v>
                </c:pt>
                <c:pt idx="11928">
                  <c:v>8.0000999999999998</c:v>
                </c:pt>
                <c:pt idx="11929">
                  <c:v>3.0001000000000002</c:v>
                </c:pt>
                <c:pt idx="11930">
                  <c:v>3.0001000000000002</c:v>
                </c:pt>
                <c:pt idx="11931">
                  <c:v>1.0001</c:v>
                </c:pt>
                <c:pt idx="11932">
                  <c:v>1E-4</c:v>
                </c:pt>
                <c:pt idx="11933">
                  <c:v>1.0001</c:v>
                </c:pt>
                <c:pt idx="11934">
                  <c:v>2.0001000000000002</c:v>
                </c:pt>
                <c:pt idx="11935">
                  <c:v>1E-4</c:v>
                </c:pt>
                <c:pt idx="11936">
                  <c:v>1E-4</c:v>
                </c:pt>
                <c:pt idx="11937">
                  <c:v>1.0001</c:v>
                </c:pt>
                <c:pt idx="11938">
                  <c:v>1E-4</c:v>
                </c:pt>
                <c:pt idx="11939">
                  <c:v>1.0001</c:v>
                </c:pt>
                <c:pt idx="11940">
                  <c:v>1E-4</c:v>
                </c:pt>
                <c:pt idx="11941">
                  <c:v>1E-4</c:v>
                </c:pt>
                <c:pt idx="11942">
                  <c:v>1.0001</c:v>
                </c:pt>
                <c:pt idx="11943">
                  <c:v>1E-4</c:v>
                </c:pt>
                <c:pt idx="11944">
                  <c:v>1E-4</c:v>
                </c:pt>
                <c:pt idx="11945">
                  <c:v>1.0001</c:v>
                </c:pt>
                <c:pt idx="11946">
                  <c:v>1.0001</c:v>
                </c:pt>
                <c:pt idx="11947">
                  <c:v>1.0001</c:v>
                </c:pt>
                <c:pt idx="11948">
                  <c:v>1E-4</c:v>
                </c:pt>
                <c:pt idx="11949">
                  <c:v>1E-4</c:v>
                </c:pt>
                <c:pt idx="11950">
                  <c:v>1E-4</c:v>
                </c:pt>
                <c:pt idx="11951">
                  <c:v>2.0001000000000002</c:v>
                </c:pt>
                <c:pt idx="11952">
                  <c:v>3.0001000000000002</c:v>
                </c:pt>
                <c:pt idx="11953">
                  <c:v>2.0001000000000002</c:v>
                </c:pt>
                <c:pt idx="11954">
                  <c:v>2.0001000000000002</c:v>
                </c:pt>
                <c:pt idx="11955">
                  <c:v>10.0001</c:v>
                </c:pt>
                <c:pt idx="11956">
                  <c:v>3.0001000000000002</c:v>
                </c:pt>
                <c:pt idx="11957">
                  <c:v>8.0000999999999998</c:v>
                </c:pt>
                <c:pt idx="11958">
                  <c:v>7.0000999999999998</c:v>
                </c:pt>
                <c:pt idx="11959">
                  <c:v>7.0000999999999998</c:v>
                </c:pt>
                <c:pt idx="11960">
                  <c:v>10.0001</c:v>
                </c:pt>
                <c:pt idx="11961">
                  <c:v>3.0001000000000002</c:v>
                </c:pt>
                <c:pt idx="11962">
                  <c:v>5.0000999999999998</c:v>
                </c:pt>
                <c:pt idx="11963">
                  <c:v>7.0000999999999998</c:v>
                </c:pt>
                <c:pt idx="11964">
                  <c:v>1.0001</c:v>
                </c:pt>
                <c:pt idx="11965">
                  <c:v>1.0001</c:v>
                </c:pt>
                <c:pt idx="11966">
                  <c:v>3.0001000000000002</c:v>
                </c:pt>
                <c:pt idx="11967">
                  <c:v>1.0001</c:v>
                </c:pt>
                <c:pt idx="11968">
                  <c:v>1E-4</c:v>
                </c:pt>
                <c:pt idx="11969">
                  <c:v>1.0001</c:v>
                </c:pt>
                <c:pt idx="11970">
                  <c:v>1.0001</c:v>
                </c:pt>
                <c:pt idx="11971">
                  <c:v>2.0001000000000002</c:v>
                </c:pt>
                <c:pt idx="11972">
                  <c:v>1.0001</c:v>
                </c:pt>
                <c:pt idx="11973">
                  <c:v>1E-4</c:v>
                </c:pt>
                <c:pt idx="11974">
                  <c:v>1E-4</c:v>
                </c:pt>
                <c:pt idx="11975">
                  <c:v>1E-4</c:v>
                </c:pt>
                <c:pt idx="11976">
                  <c:v>1E-4</c:v>
                </c:pt>
                <c:pt idx="11977">
                  <c:v>1E-4</c:v>
                </c:pt>
                <c:pt idx="11978">
                  <c:v>1E-4</c:v>
                </c:pt>
                <c:pt idx="11979">
                  <c:v>1.0001</c:v>
                </c:pt>
                <c:pt idx="11980">
                  <c:v>1.0001</c:v>
                </c:pt>
                <c:pt idx="11981">
                  <c:v>1E-4</c:v>
                </c:pt>
                <c:pt idx="11982">
                  <c:v>1E-4</c:v>
                </c:pt>
                <c:pt idx="11983">
                  <c:v>1.0001</c:v>
                </c:pt>
                <c:pt idx="11984">
                  <c:v>3.0001000000000002</c:v>
                </c:pt>
                <c:pt idx="11985">
                  <c:v>5.0000999999999998</c:v>
                </c:pt>
                <c:pt idx="11986">
                  <c:v>4.0000999999999998</c:v>
                </c:pt>
                <c:pt idx="11987">
                  <c:v>10.0001</c:v>
                </c:pt>
                <c:pt idx="11988">
                  <c:v>9.0000999999999998</c:v>
                </c:pt>
                <c:pt idx="11989">
                  <c:v>13.0001</c:v>
                </c:pt>
                <c:pt idx="11990">
                  <c:v>13.0001</c:v>
                </c:pt>
                <c:pt idx="11991">
                  <c:v>6.0000999999999998</c:v>
                </c:pt>
                <c:pt idx="11992">
                  <c:v>5.0000999999999998</c:v>
                </c:pt>
                <c:pt idx="11993">
                  <c:v>4.0000999999999998</c:v>
                </c:pt>
                <c:pt idx="11994">
                  <c:v>3.0001000000000002</c:v>
                </c:pt>
                <c:pt idx="11995">
                  <c:v>2.0001000000000002</c:v>
                </c:pt>
                <c:pt idx="11996">
                  <c:v>1.0001</c:v>
                </c:pt>
                <c:pt idx="11997">
                  <c:v>1.0001</c:v>
                </c:pt>
                <c:pt idx="11998">
                  <c:v>1.0001</c:v>
                </c:pt>
                <c:pt idx="11999">
                  <c:v>1E-4</c:v>
                </c:pt>
                <c:pt idx="12000">
                  <c:v>2.0001000000000002</c:v>
                </c:pt>
                <c:pt idx="12001">
                  <c:v>1.0001</c:v>
                </c:pt>
                <c:pt idx="12002">
                  <c:v>1.0001</c:v>
                </c:pt>
                <c:pt idx="12003">
                  <c:v>1.0001</c:v>
                </c:pt>
                <c:pt idx="12004">
                  <c:v>1E-4</c:v>
                </c:pt>
                <c:pt idx="12005">
                  <c:v>1E-4</c:v>
                </c:pt>
                <c:pt idx="12006">
                  <c:v>1E-4</c:v>
                </c:pt>
                <c:pt idx="12007">
                  <c:v>1.0001</c:v>
                </c:pt>
                <c:pt idx="12008">
                  <c:v>1.0001</c:v>
                </c:pt>
                <c:pt idx="12009">
                  <c:v>1.0001</c:v>
                </c:pt>
                <c:pt idx="12010">
                  <c:v>1E-4</c:v>
                </c:pt>
                <c:pt idx="12011">
                  <c:v>2.0001000000000002</c:v>
                </c:pt>
                <c:pt idx="12012">
                  <c:v>1E-4</c:v>
                </c:pt>
                <c:pt idx="12013">
                  <c:v>1E-4</c:v>
                </c:pt>
                <c:pt idx="12014">
                  <c:v>1.0001</c:v>
                </c:pt>
                <c:pt idx="12015">
                  <c:v>1E-4</c:v>
                </c:pt>
                <c:pt idx="12016">
                  <c:v>1E-4</c:v>
                </c:pt>
                <c:pt idx="12017">
                  <c:v>1E-4</c:v>
                </c:pt>
                <c:pt idx="12018">
                  <c:v>1.0001</c:v>
                </c:pt>
                <c:pt idx="12019">
                  <c:v>1.0001</c:v>
                </c:pt>
                <c:pt idx="12020">
                  <c:v>3.0001000000000002</c:v>
                </c:pt>
                <c:pt idx="12021">
                  <c:v>1.0001</c:v>
                </c:pt>
                <c:pt idx="12022">
                  <c:v>3.0001000000000002</c:v>
                </c:pt>
                <c:pt idx="12023">
                  <c:v>5.0000999999999998</c:v>
                </c:pt>
                <c:pt idx="12024">
                  <c:v>5.0000999999999998</c:v>
                </c:pt>
                <c:pt idx="12025">
                  <c:v>5.0000999999999998</c:v>
                </c:pt>
                <c:pt idx="12026">
                  <c:v>4.0000999999999998</c:v>
                </c:pt>
                <c:pt idx="12027">
                  <c:v>9.0000999999999998</c:v>
                </c:pt>
                <c:pt idx="12028">
                  <c:v>10.0001</c:v>
                </c:pt>
                <c:pt idx="12029">
                  <c:v>3.0001000000000002</c:v>
                </c:pt>
                <c:pt idx="12030">
                  <c:v>4.0000999999999998</c:v>
                </c:pt>
                <c:pt idx="12031">
                  <c:v>1E-4</c:v>
                </c:pt>
                <c:pt idx="12032">
                  <c:v>4.0000999999999998</c:v>
                </c:pt>
                <c:pt idx="12033">
                  <c:v>1.0001</c:v>
                </c:pt>
                <c:pt idx="12034">
                  <c:v>4.0000999999999998</c:v>
                </c:pt>
                <c:pt idx="12035">
                  <c:v>2.0001000000000002</c:v>
                </c:pt>
                <c:pt idx="12036">
                  <c:v>1.0001</c:v>
                </c:pt>
                <c:pt idx="12037">
                  <c:v>1.0001</c:v>
                </c:pt>
                <c:pt idx="12038">
                  <c:v>1.0001</c:v>
                </c:pt>
                <c:pt idx="12039">
                  <c:v>1.0001</c:v>
                </c:pt>
                <c:pt idx="12040">
                  <c:v>2.0001000000000002</c:v>
                </c:pt>
                <c:pt idx="12041">
                  <c:v>1.0001</c:v>
                </c:pt>
                <c:pt idx="12042">
                  <c:v>1E-4</c:v>
                </c:pt>
                <c:pt idx="12043">
                  <c:v>2.0001000000000002</c:v>
                </c:pt>
                <c:pt idx="12044">
                  <c:v>1.0001</c:v>
                </c:pt>
                <c:pt idx="12045">
                  <c:v>1E-4</c:v>
                </c:pt>
                <c:pt idx="12046">
                  <c:v>1E-4</c:v>
                </c:pt>
                <c:pt idx="12047">
                  <c:v>1E-4</c:v>
                </c:pt>
                <c:pt idx="12048">
                  <c:v>1.0001</c:v>
                </c:pt>
                <c:pt idx="12049">
                  <c:v>1.0001</c:v>
                </c:pt>
                <c:pt idx="12050">
                  <c:v>1.0001</c:v>
                </c:pt>
                <c:pt idx="12051">
                  <c:v>1E-4</c:v>
                </c:pt>
                <c:pt idx="12052">
                  <c:v>1E-4</c:v>
                </c:pt>
                <c:pt idx="12053">
                  <c:v>3.0001000000000002</c:v>
                </c:pt>
                <c:pt idx="12054">
                  <c:v>1E-4</c:v>
                </c:pt>
                <c:pt idx="12055">
                  <c:v>1E-4</c:v>
                </c:pt>
                <c:pt idx="12056">
                  <c:v>1.0001</c:v>
                </c:pt>
                <c:pt idx="12057">
                  <c:v>5.0000999999999998</c:v>
                </c:pt>
                <c:pt idx="12058">
                  <c:v>5.0000999999999998</c:v>
                </c:pt>
                <c:pt idx="12059">
                  <c:v>17.0001</c:v>
                </c:pt>
                <c:pt idx="12060">
                  <c:v>12.0001</c:v>
                </c:pt>
                <c:pt idx="12061">
                  <c:v>16.0001</c:v>
                </c:pt>
                <c:pt idx="12062">
                  <c:v>17.0001</c:v>
                </c:pt>
                <c:pt idx="12063">
                  <c:v>12.0001</c:v>
                </c:pt>
                <c:pt idx="12064">
                  <c:v>8.0000999999999998</c:v>
                </c:pt>
                <c:pt idx="12065">
                  <c:v>3.0001000000000002</c:v>
                </c:pt>
                <c:pt idx="12066">
                  <c:v>1.0001</c:v>
                </c:pt>
                <c:pt idx="12067">
                  <c:v>2.0001000000000002</c:v>
                </c:pt>
                <c:pt idx="12068">
                  <c:v>2.0001000000000002</c:v>
                </c:pt>
                <c:pt idx="12069">
                  <c:v>1.0001</c:v>
                </c:pt>
                <c:pt idx="12070">
                  <c:v>1E-4</c:v>
                </c:pt>
                <c:pt idx="12071">
                  <c:v>1.0001</c:v>
                </c:pt>
                <c:pt idx="12072">
                  <c:v>2.0001000000000002</c:v>
                </c:pt>
                <c:pt idx="12073">
                  <c:v>1.0001</c:v>
                </c:pt>
                <c:pt idx="12074">
                  <c:v>1E-4</c:v>
                </c:pt>
                <c:pt idx="12075">
                  <c:v>1E-4</c:v>
                </c:pt>
                <c:pt idx="12076">
                  <c:v>1E-4</c:v>
                </c:pt>
                <c:pt idx="12077">
                  <c:v>1E-4</c:v>
                </c:pt>
                <c:pt idx="12078">
                  <c:v>1E-4</c:v>
                </c:pt>
                <c:pt idx="12079">
                  <c:v>1E-4</c:v>
                </c:pt>
                <c:pt idx="12080">
                  <c:v>1E-4</c:v>
                </c:pt>
                <c:pt idx="12081">
                  <c:v>1.0001</c:v>
                </c:pt>
                <c:pt idx="12082">
                  <c:v>1.0001</c:v>
                </c:pt>
                <c:pt idx="12083">
                  <c:v>1E-4</c:v>
                </c:pt>
                <c:pt idx="12084">
                  <c:v>1E-4</c:v>
                </c:pt>
                <c:pt idx="12085">
                  <c:v>1E-4</c:v>
                </c:pt>
                <c:pt idx="12086">
                  <c:v>1E-4</c:v>
                </c:pt>
                <c:pt idx="12087">
                  <c:v>1.0001</c:v>
                </c:pt>
                <c:pt idx="12088">
                  <c:v>1.0001</c:v>
                </c:pt>
                <c:pt idx="12089">
                  <c:v>1.0001</c:v>
                </c:pt>
                <c:pt idx="12090">
                  <c:v>1.0001</c:v>
                </c:pt>
                <c:pt idx="12091">
                  <c:v>1.0001</c:v>
                </c:pt>
                <c:pt idx="12092">
                  <c:v>2.0001000000000002</c:v>
                </c:pt>
                <c:pt idx="12093">
                  <c:v>4.0000999999999998</c:v>
                </c:pt>
                <c:pt idx="12094">
                  <c:v>9.0000999999999998</c:v>
                </c:pt>
                <c:pt idx="12095">
                  <c:v>12.0001</c:v>
                </c:pt>
                <c:pt idx="12096">
                  <c:v>30.0001</c:v>
                </c:pt>
                <c:pt idx="12097">
                  <c:v>34.000100000000003</c:v>
                </c:pt>
                <c:pt idx="12098">
                  <c:v>26.0001</c:v>
                </c:pt>
                <c:pt idx="12099">
                  <c:v>10.0001</c:v>
                </c:pt>
                <c:pt idx="12100">
                  <c:v>4.0000999999999998</c:v>
                </c:pt>
                <c:pt idx="12101">
                  <c:v>2.0001000000000002</c:v>
                </c:pt>
                <c:pt idx="12102">
                  <c:v>2.0001000000000002</c:v>
                </c:pt>
                <c:pt idx="12103">
                  <c:v>3.0001000000000002</c:v>
                </c:pt>
                <c:pt idx="12104">
                  <c:v>4.0000999999999998</c:v>
                </c:pt>
                <c:pt idx="12105">
                  <c:v>1.0001</c:v>
                </c:pt>
                <c:pt idx="12106">
                  <c:v>2.0001000000000002</c:v>
                </c:pt>
                <c:pt idx="12107">
                  <c:v>1E-4</c:v>
                </c:pt>
                <c:pt idx="12108">
                  <c:v>2.0001000000000002</c:v>
                </c:pt>
                <c:pt idx="12109">
                  <c:v>1E-4</c:v>
                </c:pt>
                <c:pt idx="12110">
                  <c:v>1E-4</c:v>
                </c:pt>
                <c:pt idx="12111">
                  <c:v>1.0001</c:v>
                </c:pt>
                <c:pt idx="12112">
                  <c:v>1E-4</c:v>
                </c:pt>
                <c:pt idx="12113">
                  <c:v>1E-4</c:v>
                </c:pt>
                <c:pt idx="12114">
                  <c:v>1E-4</c:v>
                </c:pt>
                <c:pt idx="12115">
                  <c:v>1E-4</c:v>
                </c:pt>
                <c:pt idx="12116">
                  <c:v>1.0001</c:v>
                </c:pt>
                <c:pt idx="12117">
                  <c:v>1.0001</c:v>
                </c:pt>
                <c:pt idx="12118">
                  <c:v>1E-4</c:v>
                </c:pt>
                <c:pt idx="12119">
                  <c:v>1E-4</c:v>
                </c:pt>
                <c:pt idx="12120">
                  <c:v>1.0001</c:v>
                </c:pt>
                <c:pt idx="12121">
                  <c:v>1E-4</c:v>
                </c:pt>
                <c:pt idx="12122">
                  <c:v>1.0001</c:v>
                </c:pt>
                <c:pt idx="12123">
                  <c:v>2.0001000000000002</c:v>
                </c:pt>
                <c:pt idx="12124">
                  <c:v>2.0001000000000002</c:v>
                </c:pt>
                <c:pt idx="12125">
                  <c:v>1.0001</c:v>
                </c:pt>
                <c:pt idx="12126">
                  <c:v>5.0000999999999998</c:v>
                </c:pt>
                <c:pt idx="12127">
                  <c:v>6.0000999999999998</c:v>
                </c:pt>
                <c:pt idx="12128">
                  <c:v>9.0000999999999998</c:v>
                </c:pt>
                <c:pt idx="12129">
                  <c:v>5.0000999999999998</c:v>
                </c:pt>
                <c:pt idx="12130">
                  <c:v>9.0000999999999998</c:v>
                </c:pt>
                <c:pt idx="12131">
                  <c:v>7.0000999999999998</c:v>
                </c:pt>
                <c:pt idx="12132">
                  <c:v>4.0000999999999998</c:v>
                </c:pt>
                <c:pt idx="12133">
                  <c:v>2.0001000000000002</c:v>
                </c:pt>
                <c:pt idx="12134">
                  <c:v>5.0000999999999998</c:v>
                </c:pt>
                <c:pt idx="12135">
                  <c:v>4.0000999999999998</c:v>
                </c:pt>
                <c:pt idx="12136">
                  <c:v>1.0001</c:v>
                </c:pt>
                <c:pt idx="12137">
                  <c:v>1.0001</c:v>
                </c:pt>
                <c:pt idx="12138">
                  <c:v>1E-4</c:v>
                </c:pt>
                <c:pt idx="12139">
                  <c:v>4.0000999999999998</c:v>
                </c:pt>
                <c:pt idx="12140">
                  <c:v>3.0001000000000002</c:v>
                </c:pt>
                <c:pt idx="12141">
                  <c:v>1.0001</c:v>
                </c:pt>
                <c:pt idx="12142">
                  <c:v>1E-4</c:v>
                </c:pt>
                <c:pt idx="12143">
                  <c:v>1E-4</c:v>
                </c:pt>
                <c:pt idx="12144">
                  <c:v>1E-4</c:v>
                </c:pt>
                <c:pt idx="12145">
                  <c:v>1E-4</c:v>
                </c:pt>
                <c:pt idx="12146">
                  <c:v>1.0001</c:v>
                </c:pt>
                <c:pt idx="12147">
                  <c:v>1.0001</c:v>
                </c:pt>
                <c:pt idx="12148">
                  <c:v>1E-4</c:v>
                </c:pt>
                <c:pt idx="12149">
                  <c:v>1E-4</c:v>
                </c:pt>
                <c:pt idx="12150">
                  <c:v>1.0001</c:v>
                </c:pt>
                <c:pt idx="12151">
                  <c:v>1E-4</c:v>
                </c:pt>
                <c:pt idx="12152">
                  <c:v>1.0001</c:v>
                </c:pt>
                <c:pt idx="12153">
                  <c:v>1E-4</c:v>
                </c:pt>
                <c:pt idx="12154">
                  <c:v>1E-4</c:v>
                </c:pt>
                <c:pt idx="12155">
                  <c:v>1E-4</c:v>
                </c:pt>
                <c:pt idx="12156">
                  <c:v>1E-4</c:v>
                </c:pt>
                <c:pt idx="12157">
                  <c:v>1E-4</c:v>
                </c:pt>
                <c:pt idx="12158">
                  <c:v>1.0001</c:v>
                </c:pt>
                <c:pt idx="12159">
                  <c:v>1.0001</c:v>
                </c:pt>
                <c:pt idx="12160">
                  <c:v>2.0001000000000002</c:v>
                </c:pt>
                <c:pt idx="12161">
                  <c:v>1E-4</c:v>
                </c:pt>
                <c:pt idx="12162">
                  <c:v>3.0001000000000002</c:v>
                </c:pt>
                <c:pt idx="12163">
                  <c:v>12.0001</c:v>
                </c:pt>
                <c:pt idx="12164">
                  <c:v>18.0001</c:v>
                </c:pt>
                <c:pt idx="12165">
                  <c:v>26.0001</c:v>
                </c:pt>
                <c:pt idx="12166">
                  <c:v>20.0001</c:v>
                </c:pt>
                <c:pt idx="12167">
                  <c:v>10.0001</c:v>
                </c:pt>
                <c:pt idx="12168">
                  <c:v>5.0000999999999998</c:v>
                </c:pt>
                <c:pt idx="12169">
                  <c:v>3.0001000000000002</c:v>
                </c:pt>
                <c:pt idx="12170">
                  <c:v>3.0001000000000002</c:v>
                </c:pt>
                <c:pt idx="12171">
                  <c:v>1.0001</c:v>
                </c:pt>
                <c:pt idx="12172">
                  <c:v>1E-4</c:v>
                </c:pt>
                <c:pt idx="12173">
                  <c:v>1.0001</c:v>
                </c:pt>
                <c:pt idx="12174">
                  <c:v>2.0001000000000002</c:v>
                </c:pt>
                <c:pt idx="12175">
                  <c:v>1.0001</c:v>
                </c:pt>
                <c:pt idx="12176">
                  <c:v>1.0001</c:v>
                </c:pt>
                <c:pt idx="12177">
                  <c:v>1.0001</c:v>
                </c:pt>
                <c:pt idx="12178">
                  <c:v>1.0001</c:v>
                </c:pt>
                <c:pt idx="12179">
                  <c:v>1E-4</c:v>
                </c:pt>
                <c:pt idx="12180">
                  <c:v>1E-4</c:v>
                </c:pt>
                <c:pt idx="12181">
                  <c:v>1E-4</c:v>
                </c:pt>
                <c:pt idx="12182">
                  <c:v>1.0001</c:v>
                </c:pt>
                <c:pt idx="12183">
                  <c:v>1E-4</c:v>
                </c:pt>
                <c:pt idx="12184">
                  <c:v>1E-4</c:v>
                </c:pt>
                <c:pt idx="12185">
                  <c:v>1E-4</c:v>
                </c:pt>
                <c:pt idx="12186">
                  <c:v>1E-4</c:v>
                </c:pt>
                <c:pt idx="12187">
                  <c:v>1E-4</c:v>
                </c:pt>
                <c:pt idx="12188">
                  <c:v>1E-4</c:v>
                </c:pt>
                <c:pt idx="12189">
                  <c:v>1.0001</c:v>
                </c:pt>
                <c:pt idx="12190">
                  <c:v>1.0001</c:v>
                </c:pt>
                <c:pt idx="12191">
                  <c:v>1.0001</c:v>
                </c:pt>
                <c:pt idx="12192">
                  <c:v>1E-4</c:v>
                </c:pt>
                <c:pt idx="12193">
                  <c:v>1E-4</c:v>
                </c:pt>
                <c:pt idx="12194">
                  <c:v>1.0001</c:v>
                </c:pt>
                <c:pt idx="12195">
                  <c:v>3.0001000000000002</c:v>
                </c:pt>
                <c:pt idx="12196">
                  <c:v>2.0001000000000002</c:v>
                </c:pt>
                <c:pt idx="12197">
                  <c:v>2.0001000000000002</c:v>
                </c:pt>
                <c:pt idx="12198">
                  <c:v>4.0000999999999998</c:v>
                </c:pt>
                <c:pt idx="12199">
                  <c:v>3.0001000000000002</c:v>
                </c:pt>
                <c:pt idx="12200">
                  <c:v>2.0001000000000002</c:v>
                </c:pt>
                <c:pt idx="12201">
                  <c:v>2.0001000000000002</c:v>
                </c:pt>
                <c:pt idx="12202">
                  <c:v>2.0001000000000002</c:v>
                </c:pt>
                <c:pt idx="12203">
                  <c:v>1.0001</c:v>
                </c:pt>
                <c:pt idx="12204">
                  <c:v>5.0000999999999998</c:v>
                </c:pt>
                <c:pt idx="12205">
                  <c:v>2.0001000000000002</c:v>
                </c:pt>
                <c:pt idx="12206">
                  <c:v>1.0001</c:v>
                </c:pt>
                <c:pt idx="12207">
                  <c:v>1E-4</c:v>
                </c:pt>
                <c:pt idx="12208">
                  <c:v>1E-4</c:v>
                </c:pt>
                <c:pt idx="12209">
                  <c:v>1E-4</c:v>
                </c:pt>
                <c:pt idx="12210">
                  <c:v>1.0001</c:v>
                </c:pt>
                <c:pt idx="12211">
                  <c:v>1.0001</c:v>
                </c:pt>
                <c:pt idx="12212">
                  <c:v>1.0001</c:v>
                </c:pt>
                <c:pt idx="12213">
                  <c:v>1E-4</c:v>
                </c:pt>
                <c:pt idx="12214">
                  <c:v>1.0001</c:v>
                </c:pt>
                <c:pt idx="12215">
                  <c:v>1E-4</c:v>
                </c:pt>
                <c:pt idx="12216">
                  <c:v>1E-4</c:v>
                </c:pt>
                <c:pt idx="12217">
                  <c:v>1E-4</c:v>
                </c:pt>
                <c:pt idx="12218">
                  <c:v>1E-4</c:v>
                </c:pt>
                <c:pt idx="12219">
                  <c:v>1E-4</c:v>
                </c:pt>
                <c:pt idx="12220">
                  <c:v>1E-4</c:v>
                </c:pt>
                <c:pt idx="12221">
                  <c:v>1E-4</c:v>
                </c:pt>
                <c:pt idx="12222">
                  <c:v>1.0001</c:v>
                </c:pt>
                <c:pt idx="12223">
                  <c:v>1E-4</c:v>
                </c:pt>
                <c:pt idx="12224">
                  <c:v>1E-4</c:v>
                </c:pt>
                <c:pt idx="12225">
                  <c:v>1.0001</c:v>
                </c:pt>
                <c:pt idx="12226">
                  <c:v>1E-4</c:v>
                </c:pt>
                <c:pt idx="12227">
                  <c:v>2.0001000000000002</c:v>
                </c:pt>
                <c:pt idx="12228">
                  <c:v>3.0001000000000002</c:v>
                </c:pt>
                <c:pt idx="12229">
                  <c:v>3.0001000000000002</c:v>
                </c:pt>
                <c:pt idx="12230">
                  <c:v>4.0000999999999998</c:v>
                </c:pt>
                <c:pt idx="12231">
                  <c:v>4.0000999999999998</c:v>
                </c:pt>
                <c:pt idx="12232">
                  <c:v>2.0001000000000002</c:v>
                </c:pt>
                <c:pt idx="12233">
                  <c:v>6.0000999999999998</c:v>
                </c:pt>
                <c:pt idx="12234">
                  <c:v>5.0000999999999998</c:v>
                </c:pt>
                <c:pt idx="12235">
                  <c:v>3.0001000000000002</c:v>
                </c:pt>
                <c:pt idx="12236">
                  <c:v>1.0001</c:v>
                </c:pt>
                <c:pt idx="12237">
                  <c:v>2.0001000000000002</c:v>
                </c:pt>
                <c:pt idx="12238">
                  <c:v>2.0001000000000002</c:v>
                </c:pt>
                <c:pt idx="12239">
                  <c:v>1E-4</c:v>
                </c:pt>
                <c:pt idx="12240">
                  <c:v>8.0000999999999998</c:v>
                </c:pt>
                <c:pt idx="12241">
                  <c:v>3.0001000000000002</c:v>
                </c:pt>
                <c:pt idx="12242">
                  <c:v>1.0001</c:v>
                </c:pt>
                <c:pt idx="12243">
                  <c:v>1E-4</c:v>
                </c:pt>
                <c:pt idx="12244">
                  <c:v>1.0001</c:v>
                </c:pt>
                <c:pt idx="12245">
                  <c:v>3.0001000000000002</c:v>
                </c:pt>
                <c:pt idx="12246">
                  <c:v>1E-4</c:v>
                </c:pt>
                <c:pt idx="12247">
                  <c:v>1E-4</c:v>
                </c:pt>
                <c:pt idx="12248">
                  <c:v>1.0001</c:v>
                </c:pt>
                <c:pt idx="12249">
                  <c:v>1.0001</c:v>
                </c:pt>
                <c:pt idx="12250">
                  <c:v>1.0001</c:v>
                </c:pt>
                <c:pt idx="12251">
                  <c:v>2.0001000000000002</c:v>
                </c:pt>
                <c:pt idx="12252">
                  <c:v>1E-4</c:v>
                </c:pt>
                <c:pt idx="12253">
                  <c:v>1.0001</c:v>
                </c:pt>
                <c:pt idx="12254">
                  <c:v>1.0001</c:v>
                </c:pt>
                <c:pt idx="12255">
                  <c:v>1.0001</c:v>
                </c:pt>
                <c:pt idx="12256">
                  <c:v>2.0001000000000002</c:v>
                </c:pt>
                <c:pt idx="12257">
                  <c:v>2.0001000000000002</c:v>
                </c:pt>
                <c:pt idx="12258">
                  <c:v>1E-4</c:v>
                </c:pt>
                <c:pt idx="12259">
                  <c:v>2.0001000000000002</c:v>
                </c:pt>
                <c:pt idx="12260">
                  <c:v>4.0000999999999998</c:v>
                </c:pt>
                <c:pt idx="12261">
                  <c:v>4.0000999999999998</c:v>
                </c:pt>
                <c:pt idx="12262">
                  <c:v>8.0000999999999998</c:v>
                </c:pt>
                <c:pt idx="12263">
                  <c:v>6.0000999999999998</c:v>
                </c:pt>
                <c:pt idx="12264">
                  <c:v>11.0001</c:v>
                </c:pt>
                <c:pt idx="12265">
                  <c:v>7.0000999999999998</c:v>
                </c:pt>
                <c:pt idx="12266">
                  <c:v>23.0001</c:v>
                </c:pt>
                <c:pt idx="12267">
                  <c:v>19.0001</c:v>
                </c:pt>
                <c:pt idx="12268">
                  <c:v>26.0001</c:v>
                </c:pt>
                <c:pt idx="12269">
                  <c:v>34.000100000000003</c:v>
                </c:pt>
                <c:pt idx="12270">
                  <c:v>30.0001</c:v>
                </c:pt>
                <c:pt idx="12271">
                  <c:v>32.000100000000003</c:v>
                </c:pt>
                <c:pt idx="12272">
                  <c:v>19.0001</c:v>
                </c:pt>
                <c:pt idx="12273">
                  <c:v>17.0001</c:v>
                </c:pt>
                <c:pt idx="12274">
                  <c:v>5.0000999999999998</c:v>
                </c:pt>
                <c:pt idx="12275">
                  <c:v>1.0001</c:v>
                </c:pt>
                <c:pt idx="12276">
                  <c:v>2.0001000000000002</c:v>
                </c:pt>
                <c:pt idx="12277">
                  <c:v>1E-4</c:v>
                </c:pt>
                <c:pt idx="12278">
                  <c:v>2.0001000000000002</c:v>
                </c:pt>
                <c:pt idx="12279">
                  <c:v>2.0001000000000002</c:v>
                </c:pt>
                <c:pt idx="12280">
                  <c:v>1E-4</c:v>
                </c:pt>
                <c:pt idx="12281">
                  <c:v>1.0001</c:v>
                </c:pt>
                <c:pt idx="12282">
                  <c:v>2.0001000000000002</c:v>
                </c:pt>
                <c:pt idx="12283">
                  <c:v>1.0001</c:v>
                </c:pt>
                <c:pt idx="12284">
                  <c:v>2.0001000000000002</c:v>
                </c:pt>
                <c:pt idx="12285">
                  <c:v>1E-4</c:v>
                </c:pt>
                <c:pt idx="12286">
                  <c:v>3.0001000000000002</c:v>
                </c:pt>
                <c:pt idx="12287">
                  <c:v>2.0001000000000002</c:v>
                </c:pt>
                <c:pt idx="12288">
                  <c:v>5.0000999999999998</c:v>
                </c:pt>
                <c:pt idx="12289">
                  <c:v>4.0000999999999998</c:v>
                </c:pt>
                <c:pt idx="12290">
                  <c:v>8.0000999999999998</c:v>
                </c:pt>
                <c:pt idx="12291">
                  <c:v>10.0001</c:v>
                </c:pt>
                <c:pt idx="12292">
                  <c:v>10.0001</c:v>
                </c:pt>
                <c:pt idx="12293">
                  <c:v>11.0001</c:v>
                </c:pt>
                <c:pt idx="12294">
                  <c:v>11.0001</c:v>
                </c:pt>
                <c:pt idx="12295">
                  <c:v>14.0001</c:v>
                </c:pt>
                <c:pt idx="12296">
                  <c:v>13.0001</c:v>
                </c:pt>
                <c:pt idx="12297">
                  <c:v>23.0001</c:v>
                </c:pt>
                <c:pt idx="12298">
                  <c:v>15.0001</c:v>
                </c:pt>
                <c:pt idx="12299">
                  <c:v>21.0001</c:v>
                </c:pt>
                <c:pt idx="12300">
                  <c:v>18.0001</c:v>
                </c:pt>
                <c:pt idx="12301">
                  <c:v>28.0001</c:v>
                </c:pt>
                <c:pt idx="12302">
                  <c:v>25.0001</c:v>
                </c:pt>
                <c:pt idx="12303">
                  <c:v>26.0001</c:v>
                </c:pt>
                <c:pt idx="12304">
                  <c:v>31.0001</c:v>
                </c:pt>
                <c:pt idx="12305">
                  <c:v>20.0001</c:v>
                </c:pt>
                <c:pt idx="12306">
                  <c:v>16.0001</c:v>
                </c:pt>
                <c:pt idx="12307">
                  <c:v>8.0000999999999998</c:v>
                </c:pt>
                <c:pt idx="12308">
                  <c:v>5.0000999999999998</c:v>
                </c:pt>
                <c:pt idx="12309">
                  <c:v>2.0001000000000002</c:v>
                </c:pt>
                <c:pt idx="12310">
                  <c:v>3.0001000000000002</c:v>
                </c:pt>
                <c:pt idx="12311">
                  <c:v>3.0001000000000002</c:v>
                </c:pt>
                <c:pt idx="12312">
                  <c:v>1E-4</c:v>
                </c:pt>
                <c:pt idx="12313">
                  <c:v>4.0000999999999998</c:v>
                </c:pt>
                <c:pt idx="12314">
                  <c:v>1.0001</c:v>
                </c:pt>
                <c:pt idx="12315">
                  <c:v>1E-4</c:v>
                </c:pt>
                <c:pt idx="12316">
                  <c:v>2.0001000000000002</c:v>
                </c:pt>
                <c:pt idx="12317">
                  <c:v>1.0001</c:v>
                </c:pt>
                <c:pt idx="12318">
                  <c:v>1.0001</c:v>
                </c:pt>
                <c:pt idx="12319">
                  <c:v>1E-4</c:v>
                </c:pt>
                <c:pt idx="12320">
                  <c:v>1.0001</c:v>
                </c:pt>
                <c:pt idx="12321">
                  <c:v>1.0001</c:v>
                </c:pt>
                <c:pt idx="12322">
                  <c:v>1E-4</c:v>
                </c:pt>
                <c:pt idx="12323">
                  <c:v>1.0001</c:v>
                </c:pt>
                <c:pt idx="12324">
                  <c:v>1.0001</c:v>
                </c:pt>
                <c:pt idx="12325">
                  <c:v>2.0001000000000002</c:v>
                </c:pt>
                <c:pt idx="12326">
                  <c:v>6.0000999999999998</c:v>
                </c:pt>
                <c:pt idx="12327">
                  <c:v>5.0000999999999998</c:v>
                </c:pt>
                <c:pt idx="12328">
                  <c:v>4.0000999999999998</c:v>
                </c:pt>
                <c:pt idx="12329">
                  <c:v>10.0001</c:v>
                </c:pt>
                <c:pt idx="12330">
                  <c:v>11.0001</c:v>
                </c:pt>
                <c:pt idx="12331">
                  <c:v>13.0001</c:v>
                </c:pt>
                <c:pt idx="12332">
                  <c:v>22.0001</c:v>
                </c:pt>
                <c:pt idx="12333">
                  <c:v>22.0001</c:v>
                </c:pt>
                <c:pt idx="12334">
                  <c:v>37.000100000000003</c:v>
                </c:pt>
                <c:pt idx="12335">
                  <c:v>62.000100000000003</c:v>
                </c:pt>
                <c:pt idx="12336">
                  <c:v>54.000100000000003</c:v>
                </c:pt>
                <c:pt idx="12337">
                  <c:v>59.000100000000003</c:v>
                </c:pt>
                <c:pt idx="12338">
                  <c:v>57.000100000000003</c:v>
                </c:pt>
                <c:pt idx="12339">
                  <c:v>59.000100000000003</c:v>
                </c:pt>
                <c:pt idx="12340">
                  <c:v>31.0001</c:v>
                </c:pt>
                <c:pt idx="12341">
                  <c:v>21.0001</c:v>
                </c:pt>
                <c:pt idx="12342">
                  <c:v>4.0000999999999998</c:v>
                </c:pt>
                <c:pt idx="12343">
                  <c:v>1.0001</c:v>
                </c:pt>
                <c:pt idx="12344">
                  <c:v>5.0000999999999998</c:v>
                </c:pt>
                <c:pt idx="12345">
                  <c:v>1.0001</c:v>
                </c:pt>
                <c:pt idx="12346">
                  <c:v>1.0001</c:v>
                </c:pt>
                <c:pt idx="12347">
                  <c:v>1E-4</c:v>
                </c:pt>
                <c:pt idx="12348">
                  <c:v>1E-4</c:v>
                </c:pt>
                <c:pt idx="12349">
                  <c:v>1E-4</c:v>
                </c:pt>
                <c:pt idx="12350">
                  <c:v>1E-4</c:v>
                </c:pt>
                <c:pt idx="12351">
                  <c:v>1E-4</c:v>
                </c:pt>
                <c:pt idx="12352">
                  <c:v>1E-4</c:v>
                </c:pt>
                <c:pt idx="12353">
                  <c:v>1.0001</c:v>
                </c:pt>
                <c:pt idx="12354">
                  <c:v>2.0001000000000002</c:v>
                </c:pt>
                <c:pt idx="12355">
                  <c:v>5.0000999999999998</c:v>
                </c:pt>
                <c:pt idx="12356">
                  <c:v>5.0000999999999998</c:v>
                </c:pt>
                <c:pt idx="12357">
                  <c:v>15.0001</c:v>
                </c:pt>
                <c:pt idx="12358">
                  <c:v>14.0001</c:v>
                </c:pt>
                <c:pt idx="12359">
                  <c:v>17.0001</c:v>
                </c:pt>
                <c:pt idx="12360">
                  <c:v>14.0001</c:v>
                </c:pt>
                <c:pt idx="12361">
                  <c:v>18.0001</c:v>
                </c:pt>
                <c:pt idx="12362">
                  <c:v>14.0001</c:v>
                </c:pt>
                <c:pt idx="12363">
                  <c:v>30.0001</c:v>
                </c:pt>
                <c:pt idx="12364">
                  <c:v>23.0001</c:v>
                </c:pt>
                <c:pt idx="12365">
                  <c:v>21.0001</c:v>
                </c:pt>
                <c:pt idx="12366">
                  <c:v>10.0001</c:v>
                </c:pt>
                <c:pt idx="12367">
                  <c:v>5.0000999999999998</c:v>
                </c:pt>
                <c:pt idx="12368">
                  <c:v>4.0000999999999998</c:v>
                </c:pt>
                <c:pt idx="12369">
                  <c:v>3.0001000000000002</c:v>
                </c:pt>
                <c:pt idx="12370">
                  <c:v>2.0001000000000002</c:v>
                </c:pt>
                <c:pt idx="12371">
                  <c:v>2.0001000000000002</c:v>
                </c:pt>
                <c:pt idx="12372">
                  <c:v>6.0000999999999998</c:v>
                </c:pt>
                <c:pt idx="12373">
                  <c:v>3.0001000000000002</c:v>
                </c:pt>
                <c:pt idx="12374">
                  <c:v>3.0001000000000002</c:v>
                </c:pt>
                <c:pt idx="12375">
                  <c:v>3.0001000000000002</c:v>
                </c:pt>
                <c:pt idx="12376">
                  <c:v>1E-4</c:v>
                </c:pt>
                <c:pt idx="12377">
                  <c:v>1E-4</c:v>
                </c:pt>
                <c:pt idx="12378">
                  <c:v>1E-4</c:v>
                </c:pt>
                <c:pt idx="12379">
                  <c:v>1E-4</c:v>
                </c:pt>
                <c:pt idx="12380">
                  <c:v>1.0001</c:v>
                </c:pt>
                <c:pt idx="12381">
                  <c:v>1.0001</c:v>
                </c:pt>
                <c:pt idx="12382">
                  <c:v>1E-4</c:v>
                </c:pt>
                <c:pt idx="12383">
                  <c:v>1E-4</c:v>
                </c:pt>
                <c:pt idx="12384">
                  <c:v>1E-4</c:v>
                </c:pt>
                <c:pt idx="12385">
                  <c:v>1E-4</c:v>
                </c:pt>
                <c:pt idx="12386">
                  <c:v>1E-4</c:v>
                </c:pt>
                <c:pt idx="12387">
                  <c:v>1E-4</c:v>
                </c:pt>
                <c:pt idx="12388">
                  <c:v>1E-4</c:v>
                </c:pt>
                <c:pt idx="12389">
                  <c:v>2.0001000000000002</c:v>
                </c:pt>
                <c:pt idx="12390">
                  <c:v>1E-4</c:v>
                </c:pt>
                <c:pt idx="12391">
                  <c:v>1E-4</c:v>
                </c:pt>
                <c:pt idx="12392">
                  <c:v>1E-4</c:v>
                </c:pt>
                <c:pt idx="12393">
                  <c:v>2.0001000000000002</c:v>
                </c:pt>
                <c:pt idx="12394">
                  <c:v>3.0001000000000002</c:v>
                </c:pt>
                <c:pt idx="12395">
                  <c:v>1.0001</c:v>
                </c:pt>
                <c:pt idx="12396">
                  <c:v>3.0001000000000002</c:v>
                </c:pt>
                <c:pt idx="12397">
                  <c:v>4.0000999999999998</c:v>
                </c:pt>
                <c:pt idx="12398">
                  <c:v>1E-4</c:v>
                </c:pt>
                <c:pt idx="12399">
                  <c:v>3.0001000000000002</c:v>
                </c:pt>
                <c:pt idx="12400">
                  <c:v>2.0001000000000002</c:v>
                </c:pt>
                <c:pt idx="12401">
                  <c:v>4.0000999999999998</c:v>
                </c:pt>
                <c:pt idx="12402">
                  <c:v>4.0000999999999998</c:v>
                </c:pt>
                <c:pt idx="12403">
                  <c:v>2.0001000000000002</c:v>
                </c:pt>
                <c:pt idx="12404">
                  <c:v>3.0001000000000002</c:v>
                </c:pt>
                <c:pt idx="12405">
                  <c:v>1.0001</c:v>
                </c:pt>
                <c:pt idx="12406">
                  <c:v>1E-4</c:v>
                </c:pt>
                <c:pt idx="12407">
                  <c:v>1.0001</c:v>
                </c:pt>
                <c:pt idx="12408">
                  <c:v>1.0001</c:v>
                </c:pt>
                <c:pt idx="12409">
                  <c:v>1E-4</c:v>
                </c:pt>
                <c:pt idx="12410">
                  <c:v>1.0001</c:v>
                </c:pt>
                <c:pt idx="12411">
                  <c:v>1E-4</c:v>
                </c:pt>
                <c:pt idx="12412">
                  <c:v>1E-4</c:v>
                </c:pt>
                <c:pt idx="12413">
                  <c:v>1.0001</c:v>
                </c:pt>
                <c:pt idx="12414">
                  <c:v>1E-4</c:v>
                </c:pt>
                <c:pt idx="12415">
                  <c:v>1E-4</c:v>
                </c:pt>
                <c:pt idx="12416">
                  <c:v>1E-4</c:v>
                </c:pt>
                <c:pt idx="12417">
                  <c:v>1.0001</c:v>
                </c:pt>
                <c:pt idx="12418">
                  <c:v>1E-4</c:v>
                </c:pt>
                <c:pt idx="12419">
                  <c:v>3.0001000000000002</c:v>
                </c:pt>
                <c:pt idx="12420">
                  <c:v>1E-4</c:v>
                </c:pt>
                <c:pt idx="12421">
                  <c:v>4.0000999999999998</c:v>
                </c:pt>
                <c:pt idx="12422">
                  <c:v>2.0001000000000002</c:v>
                </c:pt>
                <c:pt idx="12423">
                  <c:v>6.0000999999999998</c:v>
                </c:pt>
                <c:pt idx="12424">
                  <c:v>1.0001</c:v>
                </c:pt>
                <c:pt idx="12425">
                  <c:v>4.0000999999999998</c:v>
                </c:pt>
                <c:pt idx="12426">
                  <c:v>8.0000999999999998</c:v>
                </c:pt>
                <c:pt idx="12427">
                  <c:v>11.0001</c:v>
                </c:pt>
                <c:pt idx="12428">
                  <c:v>11.0001</c:v>
                </c:pt>
                <c:pt idx="12429">
                  <c:v>23.0001</c:v>
                </c:pt>
                <c:pt idx="12430">
                  <c:v>15.0001</c:v>
                </c:pt>
                <c:pt idx="12431">
                  <c:v>19.0001</c:v>
                </c:pt>
                <c:pt idx="12432">
                  <c:v>13.0001</c:v>
                </c:pt>
                <c:pt idx="12433">
                  <c:v>11.0001</c:v>
                </c:pt>
                <c:pt idx="12434">
                  <c:v>4.0000999999999998</c:v>
                </c:pt>
                <c:pt idx="12435">
                  <c:v>5.0000999999999998</c:v>
                </c:pt>
                <c:pt idx="12436">
                  <c:v>4.0000999999999998</c:v>
                </c:pt>
                <c:pt idx="12437">
                  <c:v>5.0000999999999998</c:v>
                </c:pt>
                <c:pt idx="12438">
                  <c:v>6.0000999999999998</c:v>
                </c:pt>
                <c:pt idx="12439">
                  <c:v>1.0001</c:v>
                </c:pt>
                <c:pt idx="12440">
                  <c:v>1.0001</c:v>
                </c:pt>
                <c:pt idx="12441">
                  <c:v>2.0001000000000002</c:v>
                </c:pt>
                <c:pt idx="12442">
                  <c:v>1E-4</c:v>
                </c:pt>
                <c:pt idx="12443">
                  <c:v>1E-4</c:v>
                </c:pt>
                <c:pt idx="12444">
                  <c:v>1.0001</c:v>
                </c:pt>
                <c:pt idx="12445">
                  <c:v>1E-4</c:v>
                </c:pt>
                <c:pt idx="12446">
                  <c:v>1E-4</c:v>
                </c:pt>
                <c:pt idx="12447">
                  <c:v>1E-4</c:v>
                </c:pt>
                <c:pt idx="12448">
                  <c:v>1E-4</c:v>
                </c:pt>
                <c:pt idx="12449">
                  <c:v>1E-4</c:v>
                </c:pt>
                <c:pt idx="12450">
                  <c:v>1E-4</c:v>
                </c:pt>
                <c:pt idx="12451">
                  <c:v>1E-4</c:v>
                </c:pt>
                <c:pt idx="12452">
                  <c:v>1.0001</c:v>
                </c:pt>
                <c:pt idx="12453">
                  <c:v>1E-4</c:v>
                </c:pt>
                <c:pt idx="12454">
                  <c:v>1.0001</c:v>
                </c:pt>
                <c:pt idx="12455">
                  <c:v>1.0001</c:v>
                </c:pt>
                <c:pt idx="12456">
                  <c:v>1E-4</c:v>
                </c:pt>
                <c:pt idx="12457">
                  <c:v>1.0001</c:v>
                </c:pt>
                <c:pt idx="12458">
                  <c:v>1.0001</c:v>
                </c:pt>
                <c:pt idx="12459">
                  <c:v>2.0001000000000002</c:v>
                </c:pt>
                <c:pt idx="12460">
                  <c:v>3.0001000000000002</c:v>
                </c:pt>
                <c:pt idx="12461">
                  <c:v>5.0000999999999998</c:v>
                </c:pt>
                <c:pt idx="12462">
                  <c:v>9.0000999999999998</c:v>
                </c:pt>
                <c:pt idx="12463">
                  <c:v>14.0001</c:v>
                </c:pt>
                <c:pt idx="12464">
                  <c:v>18.0001</c:v>
                </c:pt>
                <c:pt idx="12465">
                  <c:v>14.0001</c:v>
                </c:pt>
                <c:pt idx="12466">
                  <c:v>13.0001</c:v>
                </c:pt>
                <c:pt idx="12467">
                  <c:v>13.0001</c:v>
                </c:pt>
                <c:pt idx="12468">
                  <c:v>9.0000999999999998</c:v>
                </c:pt>
                <c:pt idx="12469">
                  <c:v>7.0000999999999998</c:v>
                </c:pt>
                <c:pt idx="12470">
                  <c:v>3.0001000000000002</c:v>
                </c:pt>
                <c:pt idx="12471">
                  <c:v>2.0001000000000002</c:v>
                </c:pt>
                <c:pt idx="12472">
                  <c:v>3.0001000000000002</c:v>
                </c:pt>
                <c:pt idx="12473">
                  <c:v>2.0001000000000002</c:v>
                </c:pt>
                <c:pt idx="12474">
                  <c:v>1.0001</c:v>
                </c:pt>
                <c:pt idx="12475">
                  <c:v>2.0001000000000002</c:v>
                </c:pt>
                <c:pt idx="12476">
                  <c:v>1E-4</c:v>
                </c:pt>
                <c:pt idx="12477">
                  <c:v>1E-4</c:v>
                </c:pt>
                <c:pt idx="12478">
                  <c:v>1E-4</c:v>
                </c:pt>
                <c:pt idx="12479">
                  <c:v>1.0001</c:v>
                </c:pt>
                <c:pt idx="12480">
                  <c:v>1.0001</c:v>
                </c:pt>
                <c:pt idx="12481">
                  <c:v>1.0001</c:v>
                </c:pt>
                <c:pt idx="12482">
                  <c:v>1E-4</c:v>
                </c:pt>
                <c:pt idx="12483">
                  <c:v>1E-4</c:v>
                </c:pt>
                <c:pt idx="12484">
                  <c:v>1E-4</c:v>
                </c:pt>
                <c:pt idx="12485">
                  <c:v>1E-4</c:v>
                </c:pt>
                <c:pt idx="12486">
                  <c:v>1E-4</c:v>
                </c:pt>
                <c:pt idx="12487">
                  <c:v>1E-4</c:v>
                </c:pt>
                <c:pt idx="12488">
                  <c:v>1E-4</c:v>
                </c:pt>
                <c:pt idx="12489">
                  <c:v>1.0001</c:v>
                </c:pt>
                <c:pt idx="12490">
                  <c:v>1E-4</c:v>
                </c:pt>
                <c:pt idx="12491">
                  <c:v>1E-4</c:v>
                </c:pt>
                <c:pt idx="12492">
                  <c:v>1.0001</c:v>
                </c:pt>
                <c:pt idx="12493">
                  <c:v>6.0000999999999998</c:v>
                </c:pt>
                <c:pt idx="12494">
                  <c:v>4.0000999999999998</c:v>
                </c:pt>
                <c:pt idx="12495">
                  <c:v>3.0001000000000002</c:v>
                </c:pt>
                <c:pt idx="12496">
                  <c:v>7.0000999999999998</c:v>
                </c:pt>
                <c:pt idx="12497">
                  <c:v>11.0001</c:v>
                </c:pt>
                <c:pt idx="12498">
                  <c:v>5.0000999999999998</c:v>
                </c:pt>
                <c:pt idx="12499">
                  <c:v>10.0001</c:v>
                </c:pt>
                <c:pt idx="12500">
                  <c:v>5.0000999999999998</c:v>
                </c:pt>
                <c:pt idx="12501">
                  <c:v>3.0001000000000002</c:v>
                </c:pt>
                <c:pt idx="12502">
                  <c:v>7.0000999999999998</c:v>
                </c:pt>
                <c:pt idx="12503">
                  <c:v>6.0000999999999998</c:v>
                </c:pt>
                <c:pt idx="12504">
                  <c:v>4.0000999999999998</c:v>
                </c:pt>
                <c:pt idx="12505">
                  <c:v>3.0001000000000002</c:v>
                </c:pt>
                <c:pt idx="12506">
                  <c:v>1.0001</c:v>
                </c:pt>
                <c:pt idx="12507">
                  <c:v>2.0001000000000002</c:v>
                </c:pt>
                <c:pt idx="12508">
                  <c:v>1.0001</c:v>
                </c:pt>
                <c:pt idx="12509">
                  <c:v>1.0001</c:v>
                </c:pt>
                <c:pt idx="12510">
                  <c:v>1.0001</c:v>
                </c:pt>
                <c:pt idx="12511">
                  <c:v>1E-4</c:v>
                </c:pt>
                <c:pt idx="12512">
                  <c:v>1E-4</c:v>
                </c:pt>
                <c:pt idx="12513">
                  <c:v>1.0001</c:v>
                </c:pt>
                <c:pt idx="12514">
                  <c:v>1E-4</c:v>
                </c:pt>
                <c:pt idx="12515">
                  <c:v>1E-4</c:v>
                </c:pt>
                <c:pt idx="12516">
                  <c:v>1E-4</c:v>
                </c:pt>
                <c:pt idx="12517">
                  <c:v>1.0001</c:v>
                </c:pt>
                <c:pt idx="12518">
                  <c:v>1E-4</c:v>
                </c:pt>
                <c:pt idx="12519">
                  <c:v>1.0001</c:v>
                </c:pt>
                <c:pt idx="12520">
                  <c:v>1E-4</c:v>
                </c:pt>
                <c:pt idx="12521">
                  <c:v>1E-4</c:v>
                </c:pt>
                <c:pt idx="12522">
                  <c:v>1.0001</c:v>
                </c:pt>
                <c:pt idx="12523">
                  <c:v>1E-4</c:v>
                </c:pt>
                <c:pt idx="12524">
                  <c:v>1.0001</c:v>
                </c:pt>
                <c:pt idx="12525">
                  <c:v>1.0001</c:v>
                </c:pt>
                <c:pt idx="12526">
                  <c:v>1.0001</c:v>
                </c:pt>
                <c:pt idx="12527">
                  <c:v>4.0000999999999998</c:v>
                </c:pt>
                <c:pt idx="12528">
                  <c:v>7.0000999999999998</c:v>
                </c:pt>
                <c:pt idx="12529">
                  <c:v>8.0000999999999998</c:v>
                </c:pt>
                <c:pt idx="12530">
                  <c:v>14.0001</c:v>
                </c:pt>
                <c:pt idx="12531">
                  <c:v>10.0001</c:v>
                </c:pt>
                <c:pt idx="12532">
                  <c:v>7.0000999999999998</c:v>
                </c:pt>
                <c:pt idx="12533">
                  <c:v>11.0001</c:v>
                </c:pt>
                <c:pt idx="12534">
                  <c:v>7.0000999999999998</c:v>
                </c:pt>
                <c:pt idx="12535">
                  <c:v>3.0001000000000002</c:v>
                </c:pt>
                <c:pt idx="12536">
                  <c:v>1.0001</c:v>
                </c:pt>
                <c:pt idx="12537">
                  <c:v>5.0000999999999998</c:v>
                </c:pt>
                <c:pt idx="12538">
                  <c:v>1.0001</c:v>
                </c:pt>
                <c:pt idx="12539">
                  <c:v>2.0001000000000002</c:v>
                </c:pt>
                <c:pt idx="12540">
                  <c:v>2.0001000000000002</c:v>
                </c:pt>
                <c:pt idx="12541">
                  <c:v>1E-4</c:v>
                </c:pt>
                <c:pt idx="12542">
                  <c:v>1E-4</c:v>
                </c:pt>
                <c:pt idx="12543">
                  <c:v>1E-4</c:v>
                </c:pt>
                <c:pt idx="12544">
                  <c:v>1E-4</c:v>
                </c:pt>
                <c:pt idx="12545">
                  <c:v>1E-4</c:v>
                </c:pt>
                <c:pt idx="12546">
                  <c:v>3.0001000000000002</c:v>
                </c:pt>
                <c:pt idx="12547">
                  <c:v>1.0001</c:v>
                </c:pt>
                <c:pt idx="12548">
                  <c:v>1E-4</c:v>
                </c:pt>
                <c:pt idx="12549">
                  <c:v>1E-4</c:v>
                </c:pt>
                <c:pt idx="12550">
                  <c:v>1.0001</c:v>
                </c:pt>
                <c:pt idx="12551">
                  <c:v>1E-4</c:v>
                </c:pt>
                <c:pt idx="12552">
                  <c:v>1E-4</c:v>
                </c:pt>
                <c:pt idx="12553">
                  <c:v>1.0001</c:v>
                </c:pt>
                <c:pt idx="12554">
                  <c:v>1E-4</c:v>
                </c:pt>
                <c:pt idx="12555">
                  <c:v>1E-4</c:v>
                </c:pt>
                <c:pt idx="12556">
                  <c:v>1E-4</c:v>
                </c:pt>
                <c:pt idx="12557">
                  <c:v>1E-4</c:v>
                </c:pt>
                <c:pt idx="12558">
                  <c:v>1E-4</c:v>
                </c:pt>
                <c:pt idx="12559">
                  <c:v>1.0001</c:v>
                </c:pt>
                <c:pt idx="12560">
                  <c:v>1.0001</c:v>
                </c:pt>
                <c:pt idx="12561">
                  <c:v>1E-4</c:v>
                </c:pt>
                <c:pt idx="12562">
                  <c:v>4.0000999999999998</c:v>
                </c:pt>
                <c:pt idx="12563">
                  <c:v>2.0001000000000002</c:v>
                </c:pt>
                <c:pt idx="12564">
                  <c:v>1.0001</c:v>
                </c:pt>
                <c:pt idx="12565">
                  <c:v>4.0000999999999998</c:v>
                </c:pt>
                <c:pt idx="12566">
                  <c:v>3.0001000000000002</c:v>
                </c:pt>
                <c:pt idx="12567">
                  <c:v>1E-4</c:v>
                </c:pt>
                <c:pt idx="12568">
                  <c:v>4.0000999999999998</c:v>
                </c:pt>
                <c:pt idx="12569">
                  <c:v>5.0000999999999998</c:v>
                </c:pt>
                <c:pt idx="12570">
                  <c:v>1E-4</c:v>
                </c:pt>
                <c:pt idx="12571">
                  <c:v>1E-4</c:v>
                </c:pt>
                <c:pt idx="12572">
                  <c:v>1E-4</c:v>
                </c:pt>
                <c:pt idx="12573">
                  <c:v>1E-4</c:v>
                </c:pt>
                <c:pt idx="12574">
                  <c:v>3.0001000000000002</c:v>
                </c:pt>
                <c:pt idx="12575">
                  <c:v>1E-4</c:v>
                </c:pt>
                <c:pt idx="12576">
                  <c:v>1.0001</c:v>
                </c:pt>
                <c:pt idx="12577">
                  <c:v>1E-4</c:v>
                </c:pt>
                <c:pt idx="12578">
                  <c:v>2.0001000000000002</c:v>
                </c:pt>
                <c:pt idx="12579">
                  <c:v>2.0001000000000002</c:v>
                </c:pt>
                <c:pt idx="12580">
                  <c:v>1.0001</c:v>
                </c:pt>
                <c:pt idx="12581">
                  <c:v>1E-4</c:v>
                </c:pt>
                <c:pt idx="12582">
                  <c:v>2.0001000000000002</c:v>
                </c:pt>
                <c:pt idx="12583">
                  <c:v>1E-4</c:v>
                </c:pt>
                <c:pt idx="12584">
                  <c:v>1E-4</c:v>
                </c:pt>
                <c:pt idx="12585">
                  <c:v>1E-4</c:v>
                </c:pt>
                <c:pt idx="12586">
                  <c:v>1E-4</c:v>
                </c:pt>
                <c:pt idx="12587">
                  <c:v>1.0001</c:v>
                </c:pt>
                <c:pt idx="12588">
                  <c:v>1E-4</c:v>
                </c:pt>
                <c:pt idx="12589">
                  <c:v>1E-4</c:v>
                </c:pt>
                <c:pt idx="12590">
                  <c:v>1E-4</c:v>
                </c:pt>
                <c:pt idx="12591">
                  <c:v>1E-4</c:v>
                </c:pt>
                <c:pt idx="12592">
                  <c:v>4.0000999999999998</c:v>
                </c:pt>
                <c:pt idx="12593">
                  <c:v>1.0001</c:v>
                </c:pt>
                <c:pt idx="12594">
                  <c:v>6.0000999999999998</c:v>
                </c:pt>
                <c:pt idx="12595">
                  <c:v>7.0000999999999998</c:v>
                </c:pt>
                <c:pt idx="12596">
                  <c:v>10.0001</c:v>
                </c:pt>
                <c:pt idx="12597">
                  <c:v>12.0001</c:v>
                </c:pt>
                <c:pt idx="12598">
                  <c:v>9.0000999999999998</c:v>
                </c:pt>
                <c:pt idx="12599">
                  <c:v>14.0001</c:v>
                </c:pt>
                <c:pt idx="12600">
                  <c:v>9.0000999999999998</c:v>
                </c:pt>
                <c:pt idx="12601">
                  <c:v>3.0001000000000002</c:v>
                </c:pt>
                <c:pt idx="12602">
                  <c:v>1.0001</c:v>
                </c:pt>
                <c:pt idx="12603">
                  <c:v>1.0001</c:v>
                </c:pt>
                <c:pt idx="12604">
                  <c:v>1E-4</c:v>
                </c:pt>
                <c:pt idx="12605">
                  <c:v>3.0001000000000002</c:v>
                </c:pt>
                <c:pt idx="12606">
                  <c:v>1.0001</c:v>
                </c:pt>
                <c:pt idx="12607">
                  <c:v>2.0001000000000002</c:v>
                </c:pt>
                <c:pt idx="12608">
                  <c:v>1.0001</c:v>
                </c:pt>
                <c:pt idx="12609">
                  <c:v>1E-4</c:v>
                </c:pt>
                <c:pt idx="12610">
                  <c:v>1.0001</c:v>
                </c:pt>
                <c:pt idx="12611">
                  <c:v>1.0001</c:v>
                </c:pt>
                <c:pt idx="12612">
                  <c:v>1E-4</c:v>
                </c:pt>
                <c:pt idx="12613">
                  <c:v>1E-4</c:v>
                </c:pt>
                <c:pt idx="12614">
                  <c:v>1E-4</c:v>
                </c:pt>
                <c:pt idx="12615">
                  <c:v>1.0001</c:v>
                </c:pt>
                <c:pt idx="12616">
                  <c:v>1E-4</c:v>
                </c:pt>
                <c:pt idx="12617">
                  <c:v>1E-4</c:v>
                </c:pt>
                <c:pt idx="12618">
                  <c:v>1E-4</c:v>
                </c:pt>
                <c:pt idx="12619">
                  <c:v>2.0001000000000002</c:v>
                </c:pt>
                <c:pt idx="12620">
                  <c:v>1E-4</c:v>
                </c:pt>
                <c:pt idx="12621">
                  <c:v>1E-4</c:v>
                </c:pt>
                <c:pt idx="12622">
                  <c:v>1E-4</c:v>
                </c:pt>
                <c:pt idx="12623">
                  <c:v>2.0001000000000002</c:v>
                </c:pt>
                <c:pt idx="12624">
                  <c:v>1E-4</c:v>
                </c:pt>
                <c:pt idx="12625">
                  <c:v>1E-4</c:v>
                </c:pt>
                <c:pt idx="12626">
                  <c:v>2.0001000000000002</c:v>
                </c:pt>
                <c:pt idx="12627">
                  <c:v>3.0001000000000002</c:v>
                </c:pt>
                <c:pt idx="12628">
                  <c:v>5.0000999999999998</c:v>
                </c:pt>
                <c:pt idx="12629">
                  <c:v>2.0001000000000002</c:v>
                </c:pt>
                <c:pt idx="12630">
                  <c:v>2.0001000000000002</c:v>
                </c:pt>
                <c:pt idx="12631">
                  <c:v>2.0001000000000002</c:v>
                </c:pt>
                <c:pt idx="12632">
                  <c:v>6.0000999999999998</c:v>
                </c:pt>
                <c:pt idx="12633">
                  <c:v>3.0001000000000002</c:v>
                </c:pt>
                <c:pt idx="12634">
                  <c:v>9.0000999999999998</c:v>
                </c:pt>
                <c:pt idx="12635">
                  <c:v>2.0001000000000002</c:v>
                </c:pt>
                <c:pt idx="12636">
                  <c:v>4.0000999999999998</c:v>
                </c:pt>
                <c:pt idx="12637">
                  <c:v>4.0000999999999998</c:v>
                </c:pt>
                <c:pt idx="12638">
                  <c:v>4.0000999999999998</c:v>
                </c:pt>
                <c:pt idx="12639">
                  <c:v>1.0001</c:v>
                </c:pt>
                <c:pt idx="12640">
                  <c:v>3.0001000000000002</c:v>
                </c:pt>
                <c:pt idx="12641">
                  <c:v>1.0001</c:v>
                </c:pt>
                <c:pt idx="12642">
                  <c:v>1E-4</c:v>
                </c:pt>
                <c:pt idx="12643">
                  <c:v>1.0001</c:v>
                </c:pt>
                <c:pt idx="12644">
                  <c:v>1E-4</c:v>
                </c:pt>
                <c:pt idx="12645">
                  <c:v>1E-4</c:v>
                </c:pt>
                <c:pt idx="12646">
                  <c:v>1E-4</c:v>
                </c:pt>
                <c:pt idx="12647">
                  <c:v>2.0001000000000002</c:v>
                </c:pt>
                <c:pt idx="12648">
                  <c:v>1E-4</c:v>
                </c:pt>
                <c:pt idx="12649">
                  <c:v>1E-4</c:v>
                </c:pt>
                <c:pt idx="12650">
                  <c:v>1.0001</c:v>
                </c:pt>
                <c:pt idx="12651">
                  <c:v>1.0001</c:v>
                </c:pt>
                <c:pt idx="12652">
                  <c:v>1.0001</c:v>
                </c:pt>
                <c:pt idx="12653">
                  <c:v>1E-4</c:v>
                </c:pt>
                <c:pt idx="12654">
                  <c:v>1E-4</c:v>
                </c:pt>
                <c:pt idx="12655">
                  <c:v>1.0001</c:v>
                </c:pt>
                <c:pt idx="12656">
                  <c:v>1E-4</c:v>
                </c:pt>
                <c:pt idx="12657">
                  <c:v>1E-4</c:v>
                </c:pt>
                <c:pt idx="12658">
                  <c:v>1E-4</c:v>
                </c:pt>
                <c:pt idx="12659">
                  <c:v>1.0001</c:v>
                </c:pt>
                <c:pt idx="12660">
                  <c:v>4.0000999999999998</c:v>
                </c:pt>
                <c:pt idx="12661">
                  <c:v>2.0001000000000002</c:v>
                </c:pt>
                <c:pt idx="12662">
                  <c:v>6.0000999999999998</c:v>
                </c:pt>
                <c:pt idx="12663">
                  <c:v>11.0001</c:v>
                </c:pt>
                <c:pt idx="12664">
                  <c:v>3.0001000000000002</c:v>
                </c:pt>
                <c:pt idx="12665">
                  <c:v>4.0000999999999998</c:v>
                </c:pt>
                <c:pt idx="12666">
                  <c:v>1.0001</c:v>
                </c:pt>
                <c:pt idx="12667">
                  <c:v>4.0000999999999998</c:v>
                </c:pt>
                <c:pt idx="12668">
                  <c:v>2.0001000000000002</c:v>
                </c:pt>
                <c:pt idx="12669">
                  <c:v>1E-4</c:v>
                </c:pt>
                <c:pt idx="12670">
                  <c:v>1E-4</c:v>
                </c:pt>
                <c:pt idx="12671">
                  <c:v>1.0001</c:v>
                </c:pt>
                <c:pt idx="12672">
                  <c:v>1.0001</c:v>
                </c:pt>
                <c:pt idx="12673">
                  <c:v>5.0000999999999998</c:v>
                </c:pt>
                <c:pt idx="12674">
                  <c:v>1E-4</c:v>
                </c:pt>
                <c:pt idx="12675">
                  <c:v>1E-4</c:v>
                </c:pt>
                <c:pt idx="12676">
                  <c:v>1E-4</c:v>
                </c:pt>
                <c:pt idx="12677">
                  <c:v>1E-4</c:v>
                </c:pt>
                <c:pt idx="12678">
                  <c:v>1.0001</c:v>
                </c:pt>
                <c:pt idx="12679">
                  <c:v>1E-4</c:v>
                </c:pt>
                <c:pt idx="12680">
                  <c:v>1E-4</c:v>
                </c:pt>
                <c:pt idx="12681">
                  <c:v>1E-4</c:v>
                </c:pt>
                <c:pt idx="12682">
                  <c:v>1.0001</c:v>
                </c:pt>
                <c:pt idx="12683">
                  <c:v>1E-4</c:v>
                </c:pt>
                <c:pt idx="12684">
                  <c:v>1.0001</c:v>
                </c:pt>
                <c:pt idx="12685">
                  <c:v>1E-4</c:v>
                </c:pt>
                <c:pt idx="12686">
                  <c:v>1E-4</c:v>
                </c:pt>
                <c:pt idx="12687">
                  <c:v>1.0001</c:v>
                </c:pt>
                <c:pt idx="12688">
                  <c:v>1.0001</c:v>
                </c:pt>
                <c:pt idx="12689">
                  <c:v>1E-4</c:v>
                </c:pt>
                <c:pt idx="12690">
                  <c:v>1E-4</c:v>
                </c:pt>
                <c:pt idx="12691">
                  <c:v>1.0001</c:v>
                </c:pt>
                <c:pt idx="12692">
                  <c:v>1E-4</c:v>
                </c:pt>
                <c:pt idx="12693">
                  <c:v>1E-4</c:v>
                </c:pt>
                <c:pt idx="12694">
                  <c:v>1.0001</c:v>
                </c:pt>
                <c:pt idx="12695">
                  <c:v>1.0001</c:v>
                </c:pt>
                <c:pt idx="12696">
                  <c:v>2.0001000000000002</c:v>
                </c:pt>
                <c:pt idx="12697">
                  <c:v>1.0001</c:v>
                </c:pt>
                <c:pt idx="12698">
                  <c:v>2.0001000000000002</c:v>
                </c:pt>
                <c:pt idx="12699">
                  <c:v>3.0001000000000002</c:v>
                </c:pt>
                <c:pt idx="12700">
                  <c:v>3.0001000000000002</c:v>
                </c:pt>
                <c:pt idx="12701">
                  <c:v>3.0001000000000002</c:v>
                </c:pt>
                <c:pt idx="12702">
                  <c:v>1.0001</c:v>
                </c:pt>
                <c:pt idx="12703">
                  <c:v>2.0001000000000002</c:v>
                </c:pt>
                <c:pt idx="12704">
                  <c:v>6.0000999999999998</c:v>
                </c:pt>
                <c:pt idx="12705">
                  <c:v>3.0001000000000002</c:v>
                </c:pt>
                <c:pt idx="12706">
                  <c:v>3.0001000000000002</c:v>
                </c:pt>
                <c:pt idx="12707">
                  <c:v>1.0001</c:v>
                </c:pt>
                <c:pt idx="12708">
                  <c:v>1E-4</c:v>
                </c:pt>
                <c:pt idx="12709">
                  <c:v>1.0001</c:v>
                </c:pt>
                <c:pt idx="12710">
                  <c:v>1E-4</c:v>
                </c:pt>
                <c:pt idx="12711">
                  <c:v>1.0001</c:v>
                </c:pt>
                <c:pt idx="12712">
                  <c:v>1E-4</c:v>
                </c:pt>
                <c:pt idx="12713">
                  <c:v>1E-4</c:v>
                </c:pt>
                <c:pt idx="12714">
                  <c:v>1E-4</c:v>
                </c:pt>
                <c:pt idx="12715">
                  <c:v>1E-4</c:v>
                </c:pt>
                <c:pt idx="12716">
                  <c:v>1E-4</c:v>
                </c:pt>
                <c:pt idx="12717">
                  <c:v>1E-4</c:v>
                </c:pt>
                <c:pt idx="12718">
                  <c:v>2.0001000000000002</c:v>
                </c:pt>
                <c:pt idx="12719">
                  <c:v>1E-4</c:v>
                </c:pt>
                <c:pt idx="12720">
                  <c:v>1E-4</c:v>
                </c:pt>
                <c:pt idx="12721">
                  <c:v>1E-4</c:v>
                </c:pt>
                <c:pt idx="12722">
                  <c:v>1.0001</c:v>
                </c:pt>
                <c:pt idx="12723">
                  <c:v>1E-4</c:v>
                </c:pt>
                <c:pt idx="12724">
                  <c:v>1.0001</c:v>
                </c:pt>
                <c:pt idx="12725">
                  <c:v>1E-4</c:v>
                </c:pt>
                <c:pt idx="12726">
                  <c:v>2.0001000000000002</c:v>
                </c:pt>
                <c:pt idx="12727">
                  <c:v>1.0001</c:v>
                </c:pt>
                <c:pt idx="12728">
                  <c:v>4.0000999999999998</c:v>
                </c:pt>
                <c:pt idx="12729">
                  <c:v>4.0000999999999998</c:v>
                </c:pt>
                <c:pt idx="12730">
                  <c:v>1E-4</c:v>
                </c:pt>
                <c:pt idx="12731">
                  <c:v>3.0001000000000002</c:v>
                </c:pt>
                <c:pt idx="12732">
                  <c:v>4.0000999999999998</c:v>
                </c:pt>
                <c:pt idx="12733">
                  <c:v>1E-4</c:v>
                </c:pt>
                <c:pt idx="12734">
                  <c:v>1.0001</c:v>
                </c:pt>
                <c:pt idx="12735">
                  <c:v>2.0001000000000002</c:v>
                </c:pt>
                <c:pt idx="12736">
                  <c:v>1.0001</c:v>
                </c:pt>
                <c:pt idx="12737">
                  <c:v>1E-4</c:v>
                </c:pt>
                <c:pt idx="12738">
                  <c:v>1E-4</c:v>
                </c:pt>
                <c:pt idx="12739">
                  <c:v>1E-4</c:v>
                </c:pt>
                <c:pt idx="12740">
                  <c:v>2.0001000000000002</c:v>
                </c:pt>
                <c:pt idx="12741">
                  <c:v>1E-4</c:v>
                </c:pt>
                <c:pt idx="12742">
                  <c:v>1E-4</c:v>
                </c:pt>
                <c:pt idx="12743">
                  <c:v>2.0001000000000002</c:v>
                </c:pt>
                <c:pt idx="12744">
                  <c:v>1E-4</c:v>
                </c:pt>
                <c:pt idx="12745">
                  <c:v>1E-4</c:v>
                </c:pt>
                <c:pt idx="12746">
                  <c:v>1E-4</c:v>
                </c:pt>
                <c:pt idx="12747">
                  <c:v>1E-4</c:v>
                </c:pt>
                <c:pt idx="12748">
                  <c:v>1E-4</c:v>
                </c:pt>
                <c:pt idx="12749">
                  <c:v>1E-4</c:v>
                </c:pt>
                <c:pt idx="12750">
                  <c:v>1E-4</c:v>
                </c:pt>
                <c:pt idx="12751">
                  <c:v>1E-4</c:v>
                </c:pt>
                <c:pt idx="12752">
                  <c:v>1E-4</c:v>
                </c:pt>
                <c:pt idx="12753">
                  <c:v>1E-4</c:v>
                </c:pt>
                <c:pt idx="12754">
                  <c:v>2.0001000000000002</c:v>
                </c:pt>
                <c:pt idx="12755">
                  <c:v>1E-4</c:v>
                </c:pt>
                <c:pt idx="12756">
                  <c:v>1.0001</c:v>
                </c:pt>
                <c:pt idx="12757">
                  <c:v>1E-4</c:v>
                </c:pt>
                <c:pt idx="12758">
                  <c:v>1E-4</c:v>
                </c:pt>
                <c:pt idx="12759">
                  <c:v>1.0001</c:v>
                </c:pt>
                <c:pt idx="12760">
                  <c:v>4.0000999999999998</c:v>
                </c:pt>
                <c:pt idx="12761">
                  <c:v>1.0001</c:v>
                </c:pt>
                <c:pt idx="12762">
                  <c:v>1.0001</c:v>
                </c:pt>
                <c:pt idx="12763">
                  <c:v>3.0001000000000002</c:v>
                </c:pt>
                <c:pt idx="12764">
                  <c:v>2.0001000000000002</c:v>
                </c:pt>
                <c:pt idx="12765">
                  <c:v>1.0001</c:v>
                </c:pt>
                <c:pt idx="12766">
                  <c:v>2.0001000000000002</c:v>
                </c:pt>
                <c:pt idx="12767">
                  <c:v>2.0001000000000002</c:v>
                </c:pt>
                <c:pt idx="12768">
                  <c:v>1E-4</c:v>
                </c:pt>
                <c:pt idx="12769">
                  <c:v>2.0001000000000002</c:v>
                </c:pt>
                <c:pt idx="12770">
                  <c:v>1E-4</c:v>
                </c:pt>
                <c:pt idx="12771">
                  <c:v>1.0001</c:v>
                </c:pt>
                <c:pt idx="12772">
                  <c:v>2.0001000000000002</c:v>
                </c:pt>
                <c:pt idx="12773">
                  <c:v>1E-4</c:v>
                </c:pt>
                <c:pt idx="12774">
                  <c:v>1E-4</c:v>
                </c:pt>
                <c:pt idx="12775">
                  <c:v>1.0001</c:v>
                </c:pt>
                <c:pt idx="12776">
                  <c:v>2.0001000000000002</c:v>
                </c:pt>
                <c:pt idx="12777">
                  <c:v>1E-4</c:v>
                </c:pt>
                <c:pt idx="12778">
                  <c:v>1E-4</c:v>
                </c:pt>
                <c:pt idx="12779">
                  <c:v>1E-4</c:v>
                </c:pt>
                <c:pt idx="12780">
                  <c:v>1E-4</c:v>
                </c:pt>
                <c:pt idx="12781">
                  <c:v>1.0001</c:v>
                </c:pt>
                <c:pt idx="12782">
                  <c:v>1E-4</c:v>
                </c:pt>
                <c:pt idx="12783">
                  <c:v>1E-4</c:v>
                </c:pt>
                <c:pt idx="12784">
                  <c:v>1E-4</c:v>
                </c:pt>
                <c:pt idx="12785">
                  <c:v>1E-4</c:v>
                </c:pt>
                <c:pt idx="12786">
                  <c:v>1E-4</c:v>
                </c:pt>
                <c:pt idx="12787">
                  <c:v>1E-4</c:v>
                </c:pt>
                <c:pt idx="12788">
                  <c:v>1.0001</c:v>
                </c:pt>
                <c:pt idx="12789">
                  <c:v>1E-4</c:v>
                </c:pt>
                <c:pt idx="12790">
                  <c:v>1.0001</c:v>
                </c:pt>
                <c:pt idx="12791">
                  <c:v>1.0001</c:v>
                </c:pt>
                <c:pt idx="12792">
                  <c:v>1.0001</c:v>
                </c:pt>
                <c:pt idx="12793">
                  <c:v>4.0000999999999998</c:v>
                </c:pt>
                <c:pt idx="12794">
                  <c:v>2.0001000000000002</c:v>
                </c:pt>
                <c:pt idx="12795">
                  <c:v>3.0001000000000002</c:v>
                </c:pt>
                <c:pt idx="12796">
                  <c:v>1.0001</c:v>
                </c:pt>
                <c:pt idx="12797">
                  <c:v>2.0001000000000002</c:v>
                </c:pt>
                <c:pt idx="12798">
                  <c:v>2.0001000000000002</c:v>
                </c:pt>
                <c:pt idx="12799">
                  <c:v>3.0001000000000002</c:v>
                </c:pt>
                <c:pt idx="12800">
                  <c:v>1.0001</c:v>
                </c:pt>
                <c:pt idx="12801">
                  <c:v>2.0001000000000002</c:v>
                </c:pt>
                <c:pt idx="12802">
                  <c:v>1E-4</c:v>
                </c:pt>
                <c:pt idx="12803">
                  <c:v>2.0001000000000002</c:v>
                </c:pt>
                <c:pt idx="12804">
                  <c:v>1.0001</c:v>
                </c:pt>
                <c:pt idx="12805">
                  <c:v>1E-4</c:v>
                </c:pt>
                <c:pt idx="12806">
                  <c:v>3.0001000000000002</c:v>
                </c:pt>
                <c:pt idx="12807">
                  <c:v>1E-4</c:v>
                </c:pt>
                <c:pt idx="12808">
                  <c:v>1.0001</c:v>
                </c:pt>
                <c:pt idx="12809">
                  <c:v>1.0001</c:v>
                </c:pt>
                <c:pt idx="12810">
                  <c:v>1.0001</c:v>
                </c:pt>
                <c:pt idx="12811">
                  <c:v>1E-4</c:v>
                </c:pt>
                <c:pt idx="12812">
                  <c:v>1E-4</c:v>
                </c:pt>
                <c:pt idx="12813">
                  <c:v>1E-4</c:v>
                </c:pt>
                <c:pt idx="12814">
                  <c:v>1.0001</c:v>
                </c:pt>
                <c:pt idx="12815">
                  <c:v>1.0001</c:v>
                </c:pt>
                <c:pt idx="12816">
                  <c:v>1E-4</c:v>
                </c:pt>
                <c:pt idx="12817">
                  <c:v>1E-4</c:v>
                </c:pt>
                <c:pt idx="12818">
                  <c:v>1.0001</c:v>
                </c:pt>
                <c:pt idx="12819">
                  <c:v>1E-4</c:v>
                </c:pt>
                <c:pt idx="12820">
                  <c:v>1E-4</c:v>
                </c:pt>
                <c:pt idx="12821">
                  <c:v>1.0001</c:v>
                </c:pt>
                <c:pt idx="12822">
                  <c:v>1E-4</c:v>
                </c:pt>
                <c:pt idx="12823">
                  <c:v>1E-4</c:v>
                </c:pt>
                <c:pt idx="12824">
                  <c:v>1E-4</c:v>
                </c:pt>
                <c:pt idx="12825">
                  <c:v>1E-4</c:v>
                </c:pt>
                <c:pt idx="12826">
                  <c:v>3.0001000000000002</c:v>
                </c:pt>
                <c:pt idx="12827">
                  <c:v>3.0001000000000002</c:v>
                </c:pt>
                <c:pt idx="12828">
                  <c:v>4.0000999999999998</c:v>
                </c:pt>
                <c:pt idx="12829">
                  <c:v>5.0000999999999998</c:v>
                </c:pt>
                <c:pt idx="12830">
                  <c:v>3.0001000000000002</c:v>
                </c:pt>
                <c:pt idx="12831">
                  <c:v>1.0001</c:v>
                </c:pt>
                <c:pt idx="12832">
                  <c:v>3.0001000000000002</c:v>
                </c:pt>
                <c:pt idx="12833">
                  <c:v>3.0001000000000002</c:v>
                </c:pt>
                <c:pt idx="12834">
                  <c:v>3.0001000000000002</c:v>
                </c:pt>
                <c:pt idx="12835">
                  <c:v>3.0001000000000002</c:v>
                </c:pt>
                <c:pt idx="12836">
                  <c:v>1E-4</c:v>
                </c:pt>
                <c:pt idx="12837">
                  <c:v>1E-4</c:v>
                </c:pt>
                <c:pt idx="12838">
                  <c:v>1.0001</c:v>
                </c:pt>
                <c:pt idx="12839">
                  <c:v>2.0001000000000002</c:v>
                </c:pt>
                <c:pt idx="12840">
                  <c:v>1E-4</c:v>
                </c:pt>
                <c:pt idx="12841">
                  <c:v>1E-4</c:v>
                </c:pt>
                <c:pt idx="12842">
                  <c:v>1E-4</c:v>
                </c:pt>
                <c:pt idx="12843">
                  <c:v>1E-4</c:v>
                </c:pt>
                <c:pt idx="12844">
                  <c:v>1E-4</c:v>
                </c:pt>
                <c:pt idx="12845">
                  <c:v>1.0001</c:v>
                </c:pt>
                <c:pt idx="12846">
                  <c:v>1E-4</c:v>
                </c:pt>
                <c:pt idx="12847">
                  <c:v>1.0001</c:v>
                </c:pt>
                <c:pt idx="12848">
                  <c:v>1E-4</c:v>
                </c:pt>
                <c:pt idx="12849">
                  <c:v>1E-4</c:v>
                </c:pt>
                <c:pt idx="12850">
                  <c:v>1.0001</c:v>
                </c:pt>
                <c:pt idx="12851">
                  <c:v>1.0001</c:v>
                </c:pt>
                <c:pt idx="12852">
                  <c:v>1E-4</c:v>
                </c:pt>
                <c:pt idx="12853">
                  <c:v>2.0001000000000002</c:v>
                </c:pt>
                <c:pt idx="12854">
                  <c:v>1E-4</c:v>
                </c:pt>
                <c:pt idx="12855">
                  <c:v>4.0000999999999998</c:v>
                </c:pt>
                <c:pt idx="12856">
                  <c:v>1E-4</c:v>
                </c:pt>
                <c:pt idx="12857">
                  <c:v>1.0001</c:v>
                </c:pt>
                <c:pt idx="12858">
                  <c:v>2.0001000000000002</c:v>
                </c:pt>
                <c:pt idx="12859">
                  <c:v>2.0001000000000002</c:v>
                </c:pt>
                <c:pt idx="12860">
                  <c:v>1.0001</c:v>
                </c:pt>
                <c:pt idx="12861">
                  <c:v>1.0001</c:v>
                </c:pt>
                <c:pt idx="12862">
                  <c:v>2.0001000000000002</c:v>
                </c:pt>
                <c:pt idx="12863">
                  <c:v>1.0001</c:v>
                </c:pt>
                <c:pt idx="12864">
                  <c:v>1E-4</c:v>
                </c:pt>
                <c:pt idx="12865">
                  <c:v>2.0001000000000002</c:v>
                </c:pt>
                <c:pt idx="12866">
                  <c:v>3.0001000000000002</c:v>
                </c:pt>
                <c:pt idx="12867">
                  <c:v>1.0001</c:v>
                </c:pt>
                <c:pt idx="12868">
                  <c:v>1.0001</c:v>
                </c:pt>
                <c:pt idx="12869">
                  <c:v>3.0001000000000002</c:v>
                </c:pt>
                <c:pt idx="12870">
                  <c:v>1.0001</c:v>
                </c:pt>
                <c:pt idx="12871">
                  <c:v>1.0001</c:v>
                </c:pt>
                <c:pt idx="12872">
                  <c:v>4.0000999999999998</c:v>
                </c:pt>
                <c:pt idx="12873">
                  <c:v>1E-4</c:v>
                </c:pt>
                <c:pt idx="12874">
                  <c:v>1E-4</c:v>
                </c:pt>
                <c:pt idx="12875">
                  <c:v>1E-4</c:v>
                </c:pt>
                <c:pt idx="12876">
                  <c:v>1E-4</c:v>
                </c:pt>
                <c:pt idx="12877">
                  <c:v>1E-4</c:v>
                </c:pt>
                <c:pt idx="12878">
                  <c:v>1.0001</c:v>
                </c:pt>
                <c:pt idx="12879">
                  <c:v>1E-4</c:v>
                </c:pt>
                <c:pt idx="12880">
                  <c:v>1.0001</c:v>
                </c:pt>
                <c:pt idx="12881">
                  <c:v>2.0001000000000002</c:v>
                </c:pt>
                <c:pt idx="12882">
                  <c:v>1.0001</c:v>
                </c:pt>
                <c:pt idx="12883">
                  <c:v>1E-4</c:v>
                </c:pt>
                <c:pt idx="12884">
                  <c:v>1.0001</c:v>
                </c:pt>
                <c:pt idx="12885">
                  <c:v>1.0001</c:v>
                </c:pt>
                <c:pt idx="12886">
                  <c:v>3.0001000000000002</c:v>
                </c:pt>
                <c:pt idx="12887">
                  <c:v>1E-4</c:v>
                </c:pt>
                <c:pt idx="12888">
                  <c:v>1.0001</c:v>
                </c:pt>
                <c:pt idx="12889">
                  <c:v>1E-4</c:v>
                </c:pt>
                <c:pt idx="12890">
                  <c:v>2.0001000000000002</c:v>
                </c:pt>
                <c:pt idx="12891">
                  <c:v>2.0001000000000002</c:v>
                </c:pt>
                <c:pt idx="12892">
                  <c:v>6.0000999999999998</c:v>
                </c:pt>
                <c:pt idx="12893">
                  <c:v>7.0000999999999998</c:v>
                </c:pt>
                <c:pt idx="12894">
                  <c:v>4.0000999999999998</c:v>
                </c:pt>
                <c:pt idx="12895">
                  <c:v>8.0000999999999998</c:v>
                </c:pt>
                <c:pt idx="12896">
                  <c:v>3.0001000000000002</c:v>
                </c:pt>
                <c:pt idx="12897">
                  <c:v>5.0000999999999998</c:v>
                </c:pt>
                <c:pt idx="12898">
                  <c:v>2.0001000000000002</c:v>
                </c:pt>
                <c:pt idx="12899">
                  <c:v>6.0000999999999998</c:v>
                </c:pt>
                <c:pt idx="12900">
                  <c:v>3.0001000000000002</c:v>
                </c:pt>
                <c:pt idx="12901">
                  <c:v>4.0000999999999998</c:v>
                </c:pt>
                <c:pt idx="12902">
                  <c:v>1E-4</c:v>
                </c:pt>
                <c:pt idx="12903">
                  <c:v>1.0001</c:v>
                </c:pt>
                <c:pt idx="12904">
                  <c:v>2.0001000000000002</c:v>
                </c:pt>
                <c:pt idx="12905">
                  <c:v>2.0001000000000002</c:v>
                </c:pt>
                <c:pt idx="12906">
                  <c:v>1E-4</c:v>
                </c:pt>
                <c:pt idx="12907">
                  <c:v>1E-4</c:v>
                </c:pt>
                <c:pt idx="12908">
                  <c:v>1E-4</c:v>
                </c:pt>
                <c:pt idx="12909">
                  <c:v>1.0001</c:v>
                </c:pt>
                <c:pt idx="12910">
                  <c:v>1E-4</c:v>
                </c:pt>
                <c:pt idx="12911">
                  <c:v>1.0001</c:v>
                </c:pt>
                <c:pt idx="12912">
                  <c:v>1E-4</c:v>
                </c:pt>
                <c:pt idx="12913">
                  <c:v>2.0001000000000002</c:v>
                </c:pt>
                <c:pt idx="12914">
                  <c:v>1.0001</c:v>
                </c:pt>
                <c:pt idx="12915">
                  <c:v>2.0001000000000002</c:v>
                </c:pt>
                <c:pt idx="12916">
                  <c:v>2.0001000000000002</c:v>
                </c:pt>
                <c:pt idx="12917">
                  <c:v>2.0001000000000002</c:v>
                </c:pt>
                <c:pt idx="12918">
                  <c:v>1.0001</c:v>
                </c:pt>
                <c:pt idx="12919">
                  <c:v>1.0001</c:v>
                </c:pt>
                <c:pt idx="12920">
                  <c:v>1E-4</c:v>
                </c:pt>
                <c:pt idx="12921">
                  <c:v>1E-4</c:v>
                </c:pt>
                <c:pt idx="12922">
                  <c:v>1.0001</c:v>
                </c:pt>
                <c:pt idx="12923">
                  <c:v>4.0000999999999998</c:v>
                </c:pt>
                <c:pt idx="12924">
                  <c:v>4.0000999999999998</c:v>
                </c:pt>
                <c:pt idx="12925">
                  <c:v>6.0000999999999998</c:v>
                </c:pt>
                <c:pt idx="12926">
                  <c:v>4.0000999999999998</c:v>
                </c:pt>
                <c:pt idx="12927">
                  <c:v>5.0000999999999998</c:v>
                </c:pt>
                <c:pt idx="12928">
                  <c:v>1E-4</c:v>
                </c:pt>
                <c:pt idx="12929">
                  <c:v>4.0000999999999998</c:v>
                </c:pt>
                <c:pt idx="12930">
                  <c:v>1.0001</c:v>
                </c:pt>
                <c:pt idx="12931">
                  <c:v>1.0001</c:v>
                </c:pt>
                <c:pt idx="12932">
                  <c:v>2.0001000000000002</c:v>
                </c:pt>
                <c:pt idx="12933">
                  <c:v>1.0001</c:v>
                </c:pt>
                <c:pt idx="12934">
                  <c:v>1.0001</c:v>
                </c:pt>
                <c:pt idx="12935">
                  <c:v>1E-4</c:v>
                </c:pt>
                <c:pt idx="12936">
                  <c:v>1.0001</c:v>
                </c:pt>
                <c:pt idx="12937">
                  <c:v>1E-4</c:v>
                </c:pt>
                <c:pt idx="12938">
                  <c:v>2.0001000000000002</c:v>
                </c:pt>
                <c:pt idx="12939">
                  <c:v>1E-4</c:v>
                </c:pt>
                <c:pt idx="12940">
                  <c:v>1E-4</c:v>
                </c:pt>
                <c:pt idx="12941">
                  <c:v>1.0001</c:v>
                </c:pt>
                <c:pt idx="12942">
                  <c:v>1E-4</c:v>
                </c:pt>
                <c:pt idx="12943">
                  <c:v>1E-4</c:v>
                </c:pt>
                <c:pt idx="12944">
                  <c:v>2.0001000000000002</c:v>
                </c:pt>
                <c:pt idx="12945">
                  <c:v>1E-4</c:v>
                </c:pt>
                <c:pt idx="12946">
                  <c:v>1.0001</c:v>
                </c:pt>
                <c:pt idx="12947">
                  <c:v>1E-4</c:v>
                </c:pt>
                <c:pt idx="12948">
                  <c:v>1E-4</c:v>
                </c:pt>
                <c:pt idx="12949">
                  <c:v>1.0001</c:v>
                </c:pt>
                <c:pt idx="12950">
                  <c:v>2.0001000000000002</c:v>
                </c:pt>
                <c:pt idx="12951">
                  <c:v>1E-4</c:v>
                </c:pt>
                <c:pt idx="12952">
                  <c:v>2.0001000000000002</c:v>
                </c:pt>
                <c:pt idx="12953">
                  <c:v>1.0001</c:v>
                </c:pt>
                <c:pt idx="12954">
                  <c:v>1.0001</c:v>
                </c:pt>
                <c:pt idx="12955">
                  <c:v>1.0001</c:v>
                </c:pt>
                <c:pt idx="12956">
                  <c:v>4.0000999999999998</c:v>
                </c:pt>
                <c:pt idx="12957">
                  <c:v>3.0001000000000002</c:v>
                </c:pt>
                <c:pt idx="12958">
                  <c:v>6.0000999999999998</c:v>
                </c:pt>
                <c:pt idx="12959">
                  <c:v>6.0000999999999998</c:v>
                </c:pt>
                <c:pt idx="12960">
                  <c:v>5.0000999999999998</c:v>
                </c:pt>
                <c:pt idx="12961">
                  <c:v>1.0001</c:v>
                </c:pt>
                <c:pt idx="12962">
                  <c:v>1E-4</c:v>
                </c:pt>
                <c:pt idx="12963">
                  <c:v>1E-4</c:v>
                </c:pt>
                <c:pt idx="12964">
                  <c:v>1E-4</c:v>
                </c:pt>
                <c:pt idx="12965">
                  <c:v>2.0001000000000002</c:v>
                </c:pt>
                <c:pt idx="12966">
                  <c:v>1E-4</c:v>
                </c:pt>
                <c:pt idx="12967">
                  <c:v>1E-4</c:v>
                </c:pt>
                <c:pt idx="12968">
                  <c:v>2.0001000000000002</c:v>
                </c:pt>
                <c:pt idx="12969">
                  <c:v>1.0001</c:v>
                </c:pt>
                <c:pt idx="12970">
                  <c:v>1.0001</c:v>
                </c:pt>
                <c:pt idx="12971">
                  <c:v>1.0001</c:v>
                </c:pt>
                <c:pt idx="12972">
                  <c:v>1E-4</c:v>
                </c:pt>
                <c:pt idx="12973">
                  <c:v>1.0001</c:v>
                </c:pt>
                <c:pt idx="12974">
                  <c:v>2.0001000000000002</c:v>
                </c:pt>
                <c:pt idx="12975">
                  <c:v>1.0001</c:v>
                </c:pt>
                <c:pt idx="12976">
                  <c:v>2.0001000000000002</c:v>
                </c:pt>
                <c:pt idx="12977">
                  <c:v>2.0001000000000002</c:v>
                </c:pt>
                <c:pt idx="12978">
                  <c:v>6.0000999999999998</c:v>
                </c:pt>
                <c:pt idx="12979">
                  <c:v>1.0001</c:v>
                </c:pt>
                <c:pt idx="12980">
                  <c:v>4.0000999999999998</c:v>
                </c:pt>
                <c:pt idx="12981">
                  <c:v>6.0000999999999998</c:v>
                </c:pt>
                <c:pt idx="12982">
                  <c:v>6.0000999999999998</c:v>
                </c:pt>
                <c:pt idx="12983">
                  <c:v>19.0001</c:v>
                </c:pt>
                <c:pt idx="12984">
                  <c:v>23.0001</c:v>
                </c:pt>
                <c:pt idx="12985">
                  <c:v>44.000100000000003</c:v>
                </c:pt>
                <c:pt idx="12986">
                  <c:v>75.000100000000003</c:v>
                </c:pt>
                <c:pt idx="12987">
                  <c:v>99.000100000000003</c:v>
                </c:pt>
                <c:pt idx="12988">
                  <c:v>152.0001</c:v>
                </c:pt>
                <c:pt idx="12989">
                  <c:v>206.0001</c:v>
                </c:pt>
                <c:pt idx="12990">
                  <c:v>242.0001</c:v>
                </c:pt>
                <c:pt idx="12991">
                  <c:v>208.0001</c:v>
                </c:pt>
                <c:pt idx="12992">
                  <c:v>148.0001</c:v>
                </c:pt>
                <c:pt idx="12993">
                  <c:v>53.000100000000003</c:v>
                </c:pt>
                <c:pt idx="12994">
                  <c:v>21.0001</c:v>
                </c:pt>
                <c:pt idx="12995">
                  <c:v>7.0000999999999998</c:v>
                </c:pt>
                <c:pt idx="12996">
                  <c:v>3.0001000000000002</c:v>
                </c:pt>
                <c:pt idx="12997">
                  <c:v>3.0001000000000002</c:v>
                </c:pt>
                <c:pt idx="12998">
                  <c:v>1.0001</c:v>
                </c:pt>
                <c:pt idx="12999">
                  <c:v>1.0001</c:v>
                </c:pt>
                <c:pt idx="13000">
                  <c:v>1.0001</c:v>
                </c:pt>
                <c:pt idx="13001">
                  <c:v>2.0001000000000002</c:v>
                </c:pt>
                <c:pt idx="13002">
                  <c:v>1E-4</c:v>
                </c:pt>
                <c:pt idx="13003">
                  <c:v>1.0001</c:v>
                </c:pt>
                <c:pt idx="13004">
                  <c:v>1.0001</c:v>
                </c:pt>
                <c:pt idx="13005">
                  <c:v>1.0001</c:v>
                </c:pt>
                <c:pt idx="13006">
                  <c:v>1.0001</c:v>
                </c:pt>
                <c:pt idx="13007">
                  <c:v>1.0001</c:v>
                </c:pt>
                <c:pt idx="13008">
                  <c:v>1E-4</c:v>
                </c:pt>
                <c:pt idx="13009">
                  <c:v>1.0001</c:v>
                </c:pt>
                <c:pt idx="13010">
                  <c:v>1.0001</c:v>
                </c:pt>
                <c:pt idx="13011">
                  <c:v>1.0001</c:v>
                </c:pt>
                <c:pt idx="13012">
                  <c:v>1E-4</c:v>
                </c:pt>
                <c:pt idx="13013">
                  <c:v>1.0001</c:v>
                </c:pt>
                <c:pt idx="13014">
                  <c:v>1E-4</c:v>
                </c:pt>
                <c:pt idx="13015">
                  <c:v>1E-4</c:v>
                </c:pt>
                <c:pt idx="13016">
                  <c:v>4.0000999999999998</c:v>
                </c:pt>
                <c:pt idx="13017">
                  <c:v>6.0000999999999998</c:v>
                </c:pt>
                <c:pt idx="13018">
                  <c:v>8.0000999999999998</c:v>
                </c:pt>
                <c:pt idx="13019">
                  <c:v>10.0001</c:v>
                </c:pt>
                <c:pt idx="13020">
                  <c:v>10.0001</c:v>
                </c:pt>
                <c:pt idx="13021">
                  <c:v>19.0001</c:v>
                </c:pt>
                <c:pt idx="13022">
                  <c:v>16.0001</c:v>
                </c:pt>
                <c:pt idx="13023">
                  <c:v>12.0001</c:v>
                </c:pt>
                <c:pt idx="13024">
                  <c:v>15.0001</c:v>
                </c:pt>
                <c:pt idx="13025">
                  <c:v>5.0000999999999998</c:v>
                </c:pt>
                <c:pt idx="13026">
                  <c:v>1E-4</c:v>
                </c:pt>
                <c:pt idx="13027">
                  <c:v>1E-4</c:v>
                </c:pt>
                <c:pt idx="13028">
                  <c:v>2.0001000000000002</c:v>
                </c:pt>
                <c:pt idx="13029">
                  <c:v>2.0001000000000002</c:v>
                </c:pt>
                <c:pt idx="13030">
                  <c:v>3.0001000000000002</c:v>
                </c:pt>
                <c:pt idx="13031">
                  <c:v>1.0001</c:v>
                </c:pt>
                <c:pt idx="13032">
                  <c:v>3.0001000000000002</c:v>
                </c:pt>
                <c:pt idx="13033">
                  <c:v>2.0001000000000002</c:v>
                </c:pt>
                <c:pt idx="13034">
                  <c:v>4.0000999999999998</c:v>
                </c:pt>
                <c:pt idx="13035">
                  <c:v>4.0000999999999998</c:v>
                </c:pt>
                <c:pt idx="13036">
                  <c:v>4.0000999999999998</c:v>
                </c:pt>
                <c:pt idx="13037">
                  <c:v>8.0000999999999998</c:v>
                </c:pt>
                <c:pt idx="13038">
                  <c:v>10.0001</c:v>
                </c:pt>
                <c:pt idx="13039">
                  <c:v>11.0001</c:v>
                </c:pt>
                <c:pt idx="13040">
                  <c:v>9.0000999999999998</c:v>
                </c:pt>
                <c:pt idx="13041">
                  <c:v>31.0001</c:v>
                </c:pt>
                <c:pt idx="13042">
                  <c:v>27.0001</c:v>
                </c:pt>
                <c:pt idx="13043">
                  <c:v>35.000100000000003</c:v>
                </c:pt>
                <c:pt idx="13044">
                  <c:v>58.000100000000003</c:v>
                </c:pt>
                <c:pt idx="13045">
                  <c:v>73.000100000000003</c:v>
                </c:pt>
                <c:pt idx="13046">
                  <c:v>90.000100000000003</c:v>
                </c:pt>
                <c:pt idx="13047">
                  <c:v>157.0001</c:v>
                </c:pt>
                <c:pt idx="13048">
                  <c:v>232.0001</c:v>
                </c:pt>
                <c:pt idx="13049">
                  <c:v>348.00009999999997</c:v>
                </c:pt>
                <c:pt idx="13050">
                  <c:v>485.00009999999997</c:v>
                </c:pt>
                <c:pt idx="13051">
                  <c:v>821.00009999999997</c:v>
                </c:pt>
                <c:pt idx="13052">
                  <c:v>1242.0001</c:v>
                </c:pt>
                <c:pt idx="13053">
                  <c:v>1812.0001</c:v>
                </c:pt>
                <c:pt idx="13054">
                  <c:v>2238.0001000000002</c:v>
                </c:pt>
                <c:pt idx="13055">
                  <c:v>2052.0001000000002</c:v>
                </c:pt>
                <c:pt idx="13056">
                  <c:v>1524.0001</c:v>
                </c:pt>
                <c:pt idx="13057">
                  <c:v>854.00009999999997</c:v>
                </c:pt>
                <c:pt idx="13058">
                  <c:v>293.00009999999997</c:v>
                </c:pt>
                <c:pt idx="13059">
                  <c:v>88.000100000000003</c:v>
                </c:pt>
                <c:pt idx="13060">
                  <c:v>17.0001</c:v>
                </c:pt>
                <c:pt idx="13061">
                  <c:v>7.0000999999999998</c:v>
                </c:pt>
                <c:pt idx="13062">
                  <c:v>10.0001</c:v>
                </c:pt>
                <c:pt idx="13063">
                  <c:v>5.0000999999999998</c:v>
                </c:pt>
                <c:pt idx="13064">
                  <c:v>4.0000999999999998</c:v>
                </c:pt>
                <c:pt idx="13065">
                  <c:v>5.0000999999999998</c:v>
                </c:pt>
                <c:pt idx="13066">
                  <c:v>5.0000999999999998</c:v>
                </c:pt>
                <c:pt idx="13067">
                  <c:v>2.0001000000000002</c:v>
                </c:pt>
                <c:pt idx="13068">
                  <c:v>2.0001000000000002</c:v>
                </c:pt>
                <c:pt idx="13069">
                  <c:v>1E-4</c:v>
                </c:pt>
                <c:pt idx="13070">
                  <c:v>1.0001</c:v>
                </c:pt>
                <c:pt idx="13071">
                  <c:v>1.0001</c:v>
                </c:pt>
                <c:pt idx="13072">
                  <c:v>4.0000999999999998</c:v>
                </c:pt>
                <c:pt idx="13073">
                  <c:v>1.0001</c:v>
                </c:pt>
                <c:pt idx="13074">
                  <c:v>1.0001</c:v>
                </c:pt>
                <c:pt idx="13075">
                  <c:v>1.0001</c:v>
                </c:pt>
                <c:pt idx="13076">
                  <c:v>3.0001000000000002</c:v>
                </c:pt>
                <c:pt idx="13077">
                  <c:v>1E-4</c:v>
                </c:pt>
                <c:pt idx="13078">
                  <c:v>2.0001000000000002</c:v>
                </c:pt>
                <c:pt idx="13079">
                  <c:v>3.0001000000000002</c:v>
                </c:pt>
                <c:pt idx="13080">
                  <c:v>1.0001</c:v>
                </c:pt>
                <c:pt idx="13081">
                  <c:v>3.0001000000000002</c:v>
                </c:pt>
                <c:pt idx="13082">
                  <c:v>6.0000999999999998</c:v>
                </c:pt>
                <c:pt idx="13083">
                  <c:v>15.0001</c:v>
                </c:pt>
                <c:pt idx="13084">
                  <c:v>23.0001</c:v>
                </c:pt>
                <c:pt idx="13085">
                  <c:v>42.000100000000003</c:v>
                </c:pt>
                <c:pt idx="13086">
                  <c:v>57.000100000000003</c:v>
                </c:pt>
                <c:pt idx="13087">
                  <c:v>57.000100000000003</c:v>
                </c:pt>
                <c:pt idx="13088">
                  <c:v>68.000100000000003</c:v>
                </c:pt>
                <c:pt idx="13089">
                  <c:v>35.000100000000003</c:v>
                </c:pt>
                <c:pt idx="13090">
                  <c:v>16.0001</c:v>
                </c:pt>
                <c:pt idx="13091">
                  <c:v>6.0000999999999998</c:v>
                </c:pt>
                <c:pt idx="13092">
                  <c:v>1.0001</c:v>
                </c:pt>
                <c:pt idx="13093">
                  <c:v>2.0001000000000002</c:v>
                </c:pt>
                <c:pt idx="13094">
                  <c:v>1E-4</c:v>
                </c:pt>
                <c:pt idx="13095">
                  <c:v>1.0001</c:v>
                </c:pt>
                <c:pt idx="13096">
                  <c:v>2.0001000000000002</c:v>
                </c:pt>
                <c:pt idx="13097">
                  <c:v>2.0001000000000002</c:v>
                </c:pt>
                <c:pt idx="13098">
                  <c:v>3.0001000000000002</c:v>
                </c:pt>
                <c:pt idx="13099">
                  <c:v>1.0001</c:v>
                </c:pt>
                <c:pt idx="13100">
                  <c:v>2.0001000000000002</c:v>
                </c:pt>
                <c:pt idx="13101">
                  <c:v>2.0001000000000002</c:v>
                </c:pt>
                <c:pt idx="13102">
                  <c:v>1.0001</c:v>
                </c:pt>
                <c:pt idx="13103">
                  <c:v>1E-4</c:v>
                </c:pt>
                <c:pt idx="13104">
                  <c:v>1.0001</c:v>
                </c:pt>
                <c:pt idx="13105">
                  <c:v>1.0001</c:v>
                </c:pt>
                <c:pt idx="13106">
                  <c:v>2.0001000000000002</c:v>
                </c:pt>
                <c:pt idx="13107">
                  <c:v>1E-4</c:v>
                </c:pt>
                <c:pt idx="13108">
                  <c:v>1E-4</c:v>
                </c:pt>
                <c:pt idx="13109">
                  <c:v>1E-4</c:v>
                </c:pt>
                <c:pt idx="13110">
                  <c:v>1.0001</c:v>
                </c:pt>
                <c:pt idx="13111">
                  <c:v>2.0001000000000002</c:v>
                </c:pt>
                <c:pt idx="13112">
                  <c:v>6.0000999999999998</c:v>
                </c:pt>
                <c:pt idx="13113">
                  <c:v>12.0001</c:v>
                </c:pt>
                <c:pt idx="13114">
                  <c:v>16.0001</c:v>
                </c:pt>
                <c:pt idx="13115">
                  <c:v>19.0001</c:v>
                </c:pt>
                <c:pt idx="13116">
                  <c:v>33.000100000000003</c:v>
                </c:pt>
                <c:pt idx="13117">
                  <c:v>34.000100000000003</c:v>
                </c:pt>
                <c:pt idx="13118">
                  <c:v>25.0001</c:v>
                </c:pt>
                <c:pt idx="13119">
                  <c:v>13.0001</c:v>
                </c:pt>
                <c:pt idx="13120">
                  <c:v>8.0000999999999998</c:v>
                </c:pt>
                <c:pt idx="13121">
                  <c:v>1.0001</c:v>
                </c:pt>
                <c:pt idx="13122">
                  <c:v>4.0000999999999998</c:v>
                </c:pt>
                <c:pt idx="13123">
                  <c:v>1.0001</c:v>
                </c:pt>
                <c:pt idx="13124">
                  <c:v>1.0001</c:v>
                </c:pt>
                <c:pt idx="13125">
                  <c:v>1E-4</c:v>
                </c:pt>
                <c:pt idx="13126">
                  <c:v>1E-4</c:v>
                </c:pt>
                <c:pt idx="13127">
                  <c:v>3.0001000000000002</c:v>
                </c:pt>
                <c:pt idx="13128">
                  <c:v>1.0001</c:v>
                </c:pt>
                <c:pt idx="13129">
                  <c:v>1.0001</c:v>
                </c:pt>
                <c:pt idx="13130">
                  <c:v>2.0001000000000002</c:v>
                </c:pt>
                <c:pt idx="13131">
                  <c:v>1.0001</c:v>
                </c:pt>
                <c:pt idx="13132">
                  <c:v>2.0001000000000002</c:v>
                </c:pt>
                <c:pt idx="13133">
                  <c:v>1E-4</c:v>
                </c:pt>
                <c:pt idx="13134">
                  <c:v>2.0001000000000002</c:v>
                </c:pt>
                <c:pt idx="13135">
                  <c:v>1.0001</c:v>
                </c:pt>
                <c:pt idx="13136">
                  <c:v>1.0001</c:v>
                </c:pt>
                <c:pt idx="13137">
                  <c:v>2.0001000000000002</c:v>
                </c:pt>
                <c:pt idx="13138">
                  <c:v>1E-4</c:v>
                </c:pt>
                <c:pt idx="13139">
                  <c:v>3.0001000000000002</c:v>
                </c:pt>
                <c:pt idx="13140">
                  <c:v>2.0001000000000002</c:v>
                </c:pt>
                <c:pt idx="13141">
                  <c:v>1E-4</c:v>
                </c:pt>
                <c:pt idx="13142">
                  <c:v>1.0001</c:v>
                </c:pt>
                <c:pt idx="13143">
                  <c:v>2.0001000000000002</c:v>
                </c:pt>
                <c:pt idx="13144">
                  <c:v>1.0001</c:v>
                </c:pt>
                <c:pt idx="13145">
                  <c:v>3.0001000000000002</c:v>
                </c:pt>
                <c:pt idx="13146">
                  <c:v>3.0001000000000002</c:v>
                </c:pt>
                <c:pt idx="13147">
                  <c:v>4.0000999999999998</c:v>
                </c:pt>
                <c:pt idx="13148">
                  <c:v>5.0000999999999998</c:v>
                </c:pt>
                <c:pt idx="13149">
                  <c:v>6.0000999999999998</c:v>
                </c:pt>
                <c:pt idx="13150">
                  <c:v>7.0000999999999998</c:v>
                </c:pt>
                <c:pt idx="13151">
                  <c:v>5.0000999999999998</c:v>
                </c:pt>
                <c:pt idx="13152">
                  <c:v>1.0001</c:v>
                </c:pt>
                <c:pt idx="13153">
                  <c:v>1.0001</c:v>
                </c:pt>
                <c:pt idx="13154">
                  <c:v>1.0001</c:v>
                </c:pt>
                <c:pt idx="13155">
                  <c:v>1E-4</c:v>
                </c:pt>
                <c:pt idx="13156">
                  <c:v>1E-4</c:v>
                </c:pt>
                <c:pt idx="13157">
                  <c:v>1E-4</c:v>
                </c:pt>
                <c:pt idx="13158">
                  <c:v>1.0001</c:v>
                </c:pt>
                <c:pt idx="13159">
                  <c:v>1E-4</c:v>
                </c:pt>
                <c:pt idx="13160">
                  <c:v>1E-4</c:v>
                </c:pt>
                <c:pt idx="13161">
                  <c:v>2.0001000000000002</c:v>
                </c:pt>
                <c:pt idx="13162">
                  <c:v>1E-4</c:v>
                </c:pt>
                <c:pt idx="13163">
                  <c:v>2.0001000000000002</c:v>
                </c:pt>
                <c:pt idx="13164">
                  <c:v>1.0001</c:v>
                </c:pt>
                <c:pt idx="13165">
                  <c:v>1E-4</c:v>
                </c:pt>
                <c:pt idx="13166">
                  <c:v>1E-4</c:v>
                </c:pt>
                <c:pt idx="13167">
                  <c:v>1E-4</c:v>
                </c:pt>
                <c:pt idx="13168">
                  <c:v>1.0001</c:v>
                </c:pt>
                <c:pt idx="13169">
                  <c:v>1E-4</c:v>
                </c:pt>
                <c:pt idx="13170">
                  <c:v>1E-4</c:v>
                </c:pt>
                <c:pt idx="13171">
                  <c:v>1E-4</c:v>
                </c:pt>
                <c:pt idx="13172">
                  <c:v>1E-4</c:v>
                </c:pt>
                <c:pt idx="13173">
                  <c:v>1E-4</c:v>
                </c:pt>
                <c:pt idx="13174">
                  <c:v>2.0001000000000002</c:v>
                </c:pt>
                <c:pt idx="13175">
                  <c:v>2.0001000000000002</c:v>
                </c:pt>
                <c:pt idx="13176">
                  <c:v>1E-4</c:v>
                </c:pt>
                <c:pt idx="13177">
                  <c:v>4.0000999999999998</c:v>
                </c:pt>
                <c:pt idx="13178">
                  <c:v>13.0001</c:v>
                </c:pt>
                <c:pt idx="13179">
                  <c:v>14.0001</c:v>
                </c:pt>
                <c:pt idx="13180">
                  <c:v>10.0001</c:v>
                </c:pt>
                <c:pt idx="13181">
                  <c:v>5.0000999999999998</c:v>
                </c:pt>
                <c:pt idx="13182">
                  <c:v>14.0001</c:v>
                </c:pt>
                <c:pt idx="13183">
                  <c:v>3.0001000000000002</c:v>
                </c:pt>
                <c:pt idx="13184">
                  <c:v>2.0001000000000002</c:v>
                </c:pt>
                <c:pt idx="13185">
                  <c:v>2.0001000000000002</c:v>
                </c:pt>
                <c:pt idx="13186">
                  <c:v>2.0001000000000002</c:v>
                </c:pt>
                <c:pt idx="13187">
                  <c:v>2.0001000000000002</c:v>
                </c:pt>
                <c:pt idx="13188">
                  <c:v>3.0001000000000002</c:v>
                </c:pt>
                <c:pt idx="13189">
                  <c:v>1E-4</c:v>
                </c:pt>
                <c:pt idx="13190">
                  <c:v>1.0001</c:v>
                </c:pt>
                <c:pt idx="13191">
                  <c:v>2.0001000000000002</c:v>
                </c:pt>
                <c:pt idx="13192">
                  <c:v>1E-4</c:v>
                </c:pt>
                <c:pt idx="13193">
                  <c:v>1E-4</c:v>
                </c:pt>
                <c:pt idx="13194">
                  <c:v>1E-4</c:v>
                </c:pt>
                <c:pt idx="13195">
                  <c:v>2.0001000000000002</c:v>
                </c:pt>
                <c:pt idx="13196">
                  <c:v>1E-4</c:v>
                </c:pt>
                <c:pt idx="13197">
                  <c:v>1E-4</c:v>
                </c:pt>
                <c:pt idx="13198">
                  <c:v>1.0001</c:v>
                </c:pt>
                <c:pt idx="13199">
                  <c:v>1E-4</c:v>
                </c:pt>
                <c:pt idx="13200">
                  <c:v>1.0001</c:v>
                </c:pt>
                <c:pt idx="13201">
                  <c:v>2.0001000000000002</c:v>
                </c:pt>
                <c:pt idx="13202">
                  <c:v>1E-4</c:v>
                </c:pt>
                <c:pt idx="13203">
                  <c:v>1E-4</c:v>
                </c:pt>
                <c:pt idx="13204">
                  <c:v>1E-4</c:v>
                </c:pt>
                <c:pt idx="13205">
                  <c:v>2.0001000000000002</c:v>
                </c:pt>
                <c:pt idx="13206">
                  <c:v>1.0001</c:v>
                </c:pt>
                <c:pt idx="13207">
                  <c:v>1E-4</c:v>
                </c:pt>
                <c:pt idx="13208">
                  <c:v>1.0001</c:v>
                </c:pt>
                <c:pt idx="13209">
                  <c:v>1.0001</c:v>
                </c:pt>
                <c:pt idx="13210">
                  <c:v>3.0001000000000002</c:v>
                </c:pt>
                <c:pt idx="13211">
                  <c:v>1.0001</c:v>
                </c:pt>
                <c:pt idx="13212">
                  <c:v>1.0001</c:v>
                </c:pt>
                <c:pt idx="13213">
                  <c:v>4.0000999999999998</c:v>
                </c:pt>
                <c:pt idx="13214">
                  <c:v>1E-4</c:v>
                </c:pt>
                <c:pt idx="13215">
                  <c:v>1E-4</c:v>
                </c:pt>
                <c:pt idx="13216">
                  <c:v>4.0000999999999998</c:v>
                </c:pt>
                <c:pt idx="13217">
                  <c:v>2.0001000000000002</c:v>
                </c:pt>
                <c:pt idx="13218">
                  <c:v>1E-4</c:v>
                </c:pt>
                <c:pt idx="13219">
                  <c:v>1.0001</c:v>
                </c:pt>
                <c:pt idx="13220">
                  <c:v>2.0001000000000002</c:v>
                </c:pt>
                <c:pt idx="13221">
                  <c:v>1E-4</c:v>
                </c:pt>
                <c:pt idx="13222">
                  <c:v>1E-4</c:v>
                </c:pt>
                <c:pt idx="13223">
                  <c:v>1E-4</c:v>
                </c:pt>
                <c:pt idx="13224">
                  <c:v>1E-4</c:v>
                </c:pt>
                <c:pt idx="13225">
                  <c:v>1E-4</c:v>
                </c:pt>
                <c:pt idx="13226">
                  <c:v>1.0001</c:v>
                </c:pt>
                <c:pt idx="13227">
                  <c:v>1.0001</c:v>
                </c:pt>
                <c:pt idx="13228">
                  <c:v>1E-4</c:v>
                </c:pt>
                <c:pt idx="13229">
                  <c:v>1.0001</c:v>
                </c:pt>
                <c:pt idx="13230">
                  <c:v>1E-4</c:v>
                </c:pt>
                <c:pt idx="13231">
                  <c:v>1.0001</c:v>
                </c:pt>
                <c:pt idx="13232">
                  <c:v>1E-4</c:v>
                </c:pt>
                <c:pt idx="13233">
                  <c:v>1E-4</c:v>
                </c:pt>
                <c:pt idx="13234">
                  <c:v>1E-4</c:v>
                </c:pt>
                <c:pt idx="13235">
                  <c:v>1E-4</c:v>
                </c:pt>
                <c:pt idx="13236">
                  <c:v>1E-4</c:v>
                </c:pt>
                <c:pt idx="13237">
                  <c:v>1E-4</c:v>
                </c:pt>
                <c:pt idx="13238">
                  <c:v>1.0001</c:v>
                </c:pt>
                <c:pt idx="13239">
                  <c:v>1E-4</c:v>
                </c:pt>
                <c:pt idx="13240">
                  <c:v>2.0001000000000002</c:v>
                </c:pt>
                <c:pt idx="13241">
                  <c:v>1.0001</c:v>
                </c:pt>
                <c:pt idx="13242">
                  <c:v>4.0000999999999998</c:v>
                </c:pt>
                <c:pt idx="13243">
                  <c:v>6.0000999999999998</c:v>
                </c:pt>
                <c:pt idx="13244">
                  <c:v>11.0001</c:v>
                </c:pt>
                <c:pt idx="13245">
                  <c:v>5.0000999999999998</c:v>
                </c:pt>
                <c:pt idx="13246">
                  <c:v>6.0000999999999998</c:v>
                </c:pt>
                <c:pt idx="13247">
                  <c:v>3.0001000000000002</c:v>
                </c:pt>
                <c:pt idx="13248">
                  <c:v>1E-4</c:v>
                </c:pt>
                <c:pt idx="13249">
                  <c:v>1E-4</c:v>
                </c:pt>
                <c:pt idx="13250">
                  <c:v>1E-4</c:v>
                </c:pt>
                <c:pt idx="13251">
                  <c:v>1E-4</c:v>
                </c:pt>
                <c:pt idx="13252">
                  <c:v>1E-4</c:v>
                </c:pt>
                <c:pt idx="13253">
                  <c:v>1E-4</c:v>
                </c:pt>
                <c:pt idx="13254">
                  <c:v>1.0001</c:v>
                </c:pt>
                <c:pt idx="13255">
                  <c:v>1E-4</c:v>
                </c:pt>
                <c:pt idx="13256">
                  <c:v>1E-4</c:v>
                </c:pt>
                <c:pt idx="13257">
                  <c:v>1E-4</c:v>
                </c:pt>
                <c:pt idx="13258">
                  <c:v>1E-4</c:v>
                </c:pt>
                <c:pt idx="13259">
                  <c:v>2.0001000000000002</c:v>
                </c:pt>
                <c:pt idx="13260">
                  <c:v>1E-4</c:v>
                </c:pt>
                <c:pt idx="13261">
                  <c:v>2.0001000000000002</c:v>
                </c:pt>
                <c:pt idx="13262">
                  <c:v>1E-4</c:v>
                </c:pt>
                <c:pt idx="13263">
                  <c:v>1E-4</c:v>
                </c:pt>
                <c:pt idx="13264">
                  <c:v>1.0001</c:v>
                </c:pt>
                <c:pt idx="13265">
                  <c:v>2.0001000000000002</c:v>
                </c:pt>
                <c:pt idx="13266">
                  <c:v>1.0001</c:v>
                </c:pt>
                <c:pt idx="13267">
                  <c:v>1E-4</c:v>
                </c:pt>
                <c:pt idx="13268">
                  <c:v>1E-4</c:v>
                </c:pt>
                <c:pt idx="13269">
                  <c:v>1E-4</c:v>
                </c:pt>
                <c:pt idx="13270">
                  <c:v>1.0001</c:v>
                </c:pt>
                <c:pt idx="13271">
                  <c:v>1E-4</c:v>
                </c:pt>
                <c:pt idx="13272">
                  <c:v>1E-4</c:v>
                </c:pt>
                <c:pt idx="13273">
                  <c:v>2.0001000000000002</c:v>
                </c:pt>
                <c:pt idx="13274">
                  <c:v>1E-4</c:v>
                </c:pt>
                <c:pt idx="13275">
                  <c:v>5.0000999999999998</c:v>
                </c:pt>
                <c:pt idx="13276">
                  <c:v>4.0000999999999998</c:v>
                </c:pt>
                <c:pt idx="13277">
                  <c:v>6.0000999999999998</c:v>
                </c:pt>
                <c:pt idx="13278">
                  <c:v>3.0001000000000002</c:v>
                </c:pt>
                <c:pt idx="13279">
                  <c:v>2.0001000000000002</c:v>
                </c:pt>
                <c:pt idx="13280">
                  <c:v>2.0001000000000002</c:v>
                </c:pt>
                <c:pt idx="13281">
                  <c:v>1.0001</c:v>
                </c:pt>
                <c:pt idx="13282">
                  <c:v>1.0001</c:v>
                </c:pt>
                <c:pt idx="13283">
                  <c:v>2.0001000000000002</c:v>
                </c:pt>
                <c:pt idx="13284">
                  <c:v>1E-4</c:v>
                </c:pt>
                <c:pt idx="13285">
                  <c:v>1.0001</c:v>
                </c:pt>
                <c:pt idx="13286">
                  <c:v>2.0001000000000002</c:v>
                </c:pt>
                <c:pt idx="13287">
                  <c:v>2.0001000000000002</c:v>
                </c:pt>
                <c:pt idx="13288">
                  <c:v>1.0001</c:v>
                </c:pt>
                <c:pt idx="13289">
                  <c:v>2.0001000000000002</c:v>
                </c:pt>
                <c:pt idx="13290">
                  <c:v>1.0001</c:v>
                </c:pt>
                <c:pt idx="13291">
                  <c:v>1E-4</c:v>
                </c:pt>
                <c:pt idx="13292">
                  <c:v>1E-4</c:v>
                </c:pt>
                <c:pt idx="13293">
                  <c:v>1E-4</c:v>
                </c:pt>
                <c:pt idx="13294">
                  <c:v>1E-4</c:v>
                </c:pt>
                <c:pt idx="13295">
                  <c:v>1E-4</c:v>
                </c:pt>
                <c:pt idx="13296">
                  <c:v>1E-4</c:v>
                </c:pt>
                <c:pt idx="13297">
                  <c:v>1E-4</c:v>
                </c:pt>
                <c:pt idx="13298">
                  <c:v>1.0001</c:v>
                </c:pt>
                <c:pt idx="13299">
                  <c:v>1.0001</c:v>
                </c:pt>
                <c:pt idx="13300">
                  <c:v>2.0001000000000002</c:v>
                </c:pt>
                <c:pt idx="13301">
                  <c:v>3.0001000000000002</c:v>
                </c:pt>
                <c:pt idx="13302">
                  <c:v>1.0001</c:v>
                </c:pt>
                <c:pt idx="13303">
                  <c:v>2.0001000000000002</c:v>
                </c:pt>
                <c:pt idx="13304">
                  <c:v>3.0001000000000002</c:v>
                </c:pt>
                <c:pt idx="13305">
                  <c:v>2.0001000000000002</c:v>
                </c:pt>
                <c:pt idx="13306">
                  <c:v>4.0000999999999998</c:v>
                </c:pt>
                <c:pt idx="13307">
                  <c:v>3.0001000000000002</c:v>
                </c:pt>
                <c:pt idx="13308">
                  <c:v>5.0000999999999998</c:v>
                </c:pt>
                <c:pt idx="13309">
                  <c:v>4.0000999999999998</c:v>
                </c:pt>
                <c:pt idx="13310">
                  <c:v>9.0000999999999998</c:v>
                </c:pt>
                <c:pt idx="13311">
                  <c:v>7.0000999999999998</c:v>
                </c:pt>
                <c:pt idx="13312">
                  <c:v>5.0000999999999998</c:v>
                </c:pt>
                <c:pt idx="13313">
                  <c:v>4.0000999999999998</c:v>
                </c:pt>
                <c:pt idx="13314">
                  <c:v>4.0000999999999998</c:v>
                </c:pt>
                <c:pt idx="13315">
                  <c:v>1.0001</c:v>
                </c:pt>
                <c:pt idx="13316">
                  <c:v>4.0000999999999998</c:v>
                </c:pt>
                <c:pt idx="13317">
                  <c:v>2.0001000000000002</c:v>
                </c:pt>
                <c:pt idx="13318">
                  <c:v>2.0001000000000002</c:v>
                </c:pt>
                <c:pt idx="13319">
                  <c:v>2.0001000000000002</c:v>
                </c:pt>
                <c:pt idx="13320">
                  <c:v>1.0001</c:v>
                </c:pt>
                <c:pt idx="13321">
                  <c:v>1E-4</c:v>
                </c:pt>
                <c:pt idx="13322">
                  <c:v>1E-4</c:v>
                </c:pt>
                <c:pt idx="13323">
                  <c:v>1E-4</c:v>
                </c:pt>
                <c:pt idx="13324">
                  <c:v>1E-4</c:v>
                </c:pt>
                <c:pt idx="13325">
                  <c:v>1E-4</c:v>
                </c:pt>
                <c:pt idx="13326">
                  <c:v>1.0001</c:v>
                </c:pt>
                <c:pt idx="13327">
                  <c:v>1E-4</c:v>
                </c:pt>
                <c:pt idx="13328">
                  <c:v>1E-4</c:v>
                </c:pt>
                <c:pt idx="13329">
                  <c:v>1E-4</c:v>
                </c:pt>
                <c:pt idx="13330">
                  <c:v>2.0001000000000002</c:v>
                </c:pt>
                <c:pt idx="13331">
                  <c:v>1E-4</c:v>
                </c:pt>
                <c:pt idx="13332">
                  <c:v>1.0001</c:v>
                </c:pt>
                <c:pt idx="13333">
                  <c:v>1E-4</c:v>
                </c:pt>
                <c:pt idx="13334">
                  <c:v>1E-4</c:v>
                </c:pt>
                <c:pt idx="13335">
                  <c:v>1.0001</c:v>
                </c:pt>
                <c:pt idx="13336">
                  <c:v>1E-4</c:v>
                </c:pt>
                <c:pt idx="13337">
                  <c:v>1.0001</c:v>
                </c:pt>
                <c:pt idx="13338">
                  <c:v>2.0001000000000002</c:v>
                </c:pt>
                <c:pt idx="13339">
                  <c:v>4.0000999999999998</c:v>
                </c:pt>
                <c:pt idx="13340">
                  <c:v>6.0000999999999998</c:v>
                </c:pt>
                <c:pt idx="13341">
                  <c:v>7.0000999999999998</c:v>
                </c:pt>
                <c:pt idx="13342">
                  <c:v>2.0001000000000002</c:v>
                </c:pt>
                <c:pt idx="13343">
                  <c:v>2.0001000000000002</c:v>
                </c:pt>
                <c:pt idx="13344">
                  <c:v>1.0001</c:v>
                </c:pt>
                <c:pt idx="13345">
                  <c:v>1.0001</c:v>
                </c:pt>
                <c:pt idx="13346">
                  <c:v>2.0001000000000002</c:v>
                </c:pt>
                <c:pt idx="13347">
                  <c:v>1E-4</c:v>
                </c:pt>
                <c:pt idx="13348">
                  <c:v>6.0000999999999998</c:v>
                </c:pt>
                <c:pt idx="13349">
                  <c:v>5.0000999999999998</c:v>
                </c:pt>
                <c:pt idx="13350">
                  <c:v>5.0000999999999998</c:v>
                </c:pt>
                <c:pt idx="13351">
                  <c:v>2.0001000000000002</c:v>
                </c:pt>
                <c:pt idx="13352">
                  <c:v>2.0001000000000002</c:v>
                </c:pt>
                <c:pt idx="13353">
                  <c:v>1E-4</c:v>
                </c:pt>
                <c:pt idx="13354">
                  <c:v>1E-4</c:v>
                </c:pt>
                <c:pt idx="13355">
                  <c:v>1.0001</c:v>
                </c:pt>
                <c:pt idx="13356">
                  <c:v>1E-4</c:v>
                </c:pt>
                <c:pt idx="13357">
                  <c:v>1E-4</c:v>
                </c:pt>
                <c:pt idx="13358">
                  <c:v>1E-4</c:v>
                </c:pt>
                <c:pt idx="13359">
                  <c:v>1E-4</c:v>
                </c:pt>
                <c:pt idx="13360">
                  <c:v>1E-4</c:v>
                </c:pt>
                <c:pt idx="13361">
                  <c:v>1E-4</c:v>
                </c:pt>
                <c:pt idx="13362">
                  <c:v>1E-4</c:v>
                </c:pt>
                <c:pt idx="13363">
                  <c:v>1E-4</c:v>
                </c:pt>
                <c:pt idx="13364">
                  <c:v>1E-4</c:v>
                </c:pt>
                <c:pt idx="13365">
                  <c:v>2.0001000000000002</c:v>
                </c:pt>
                <c:pt idx="13366">
                  <c:v>1.0001</c:v>
                </c:pt>
                <c:pt idx="13367">
                  <c:v>1.0001</c:v>
                </c:pt>
                <c:pt idx="13368">
                  <c:v>2.0001000000000002</c:v>
                </c:pt>
                <c:pt idx="13369">
                  <c:v>4.0000999999999998</c:v>
                </c:pt>
                <c:pt idx="13370">
                  <c:v>6.0000999999999998</c:v>
                </c:pt>
                <c:pt idx="13371">
                  <c:v>5.0000999999999998</c:v>
                </c:pt>
                <c:pt idx="13372">
                  <c:v>3.0001000000000002</c:v>
                </c:pt>
                <c:pt idx="13373">
                  <c:v>4.0000999999999998</c:v>
                </c:pt>
                <c:pt idx="13374">
                  <c:v>1.0001</c:v>
                </c:pt>
                <c:pt idx="13375">
                  <c:v>1E-4</c:v>
                </c:pt>
                <c:pt idx="13376">
                  <c:v>1E-4</c:v>
                </c:pt>
                <c:pt idx="13377">
                  <c:v>1.0001</c:v>
                </c:pt>
                <c:pt idx="13378">
                  <c:v>1.0001</c:v>
                </c:pt>
                <c:pt idx="13379">
                  <c:v>1E-4</c:v>
                </c:pt>
                <c:pt idx="13380">
                  <c:v>3.0001000000000002</c:v>
                </c:pt>
                <c:pt idx="13381">
                  <c:v>2.0001000000000002</c:v>
                </c:pt>
                <c:pt idx="13382">
                  <c:v>1.0001</c:v>
                </c:pt>
                <c:pt idx="13383">
                  <c:v>1E-4</c:v>
                </c:pt>
                <c:pt idx="13384">
                  <c:v>1E-4</c:v>
                </c:pt>
                <c:pt idx="13385">
                  <c:v>1E-4</c:v>
                </c:pt>
                <c:pt idx="13386">
                  <c:v>1E-4</c:v>
                </c:pt>
                <c:pt idx="13387">
                  <c:v>1E-4</c:v>
                </c:pt>
                <c:pt idx="13388">
                  <c:v>1.0001</c:v>
                </c:pt>
                <c:pt idx="13389">
                  <c:v>1E-4</c:v>
                </c:pt>
                <c:pt idx="13390">
                  <c:v>1E-4</c:v>
                </c:pt>
                <c:pt idx="13391">
                  <c:v>1.0001</c:v>
                </c:pt>
                <c:pt idx="13392">
                  <c:v>1.0001</c:v>
                </c:pt>
                <c:pt idx="13393">
                  <c:v>1E-4</c:v>
                </c:pt>
                <c:pt idx="13394">
                  <c:v>1E-4</c:v>
                </c:pt>
                <c:pt idx="13395">
                  <c:v>1E-4</c:v>
                </c:pt>
                <c:pt idx="13396">
                  <c:v>1E-4</c:v>
                </c:pt>
                <c:pt idx="13397">
                  <c:v>1.0001</c:v>
                </c:pt>
                <c:pt idx="13398">
                  <c:v>1E-4</c:v>
                </c:pt>
                <c:pt idx="13399">
                  <c:v>1E-4</c:v>
                </c:pt>
                <c:pt idx="13400">
                  <c:v>1.0001</c:v>
                </c:pt>
                <c:pt idx="13401">
                  <c:v>6.0000999999999998</c:v>
                </c:pt>
                <c:pt idx="13402">
                  <c:v>5.0000999999999998</c:v>
                </c:pt>
                <c:pt idx="13403">
                  <c:v>6.0000999999999998</c:v>
                </c:pt>
                <c:pt idx="13404">
                  <c:v>2.0001000000000002</c:v>
                </c:pt>
                <c:pt idx="13405">
                  <c:v>2.0001000000000002</c:v>
                </c:pt>
                <c:pt idx="13406">
                  <c:v>1.0001</c:v>
                </c:pt>
                <c:pt idx="13407">
                  <c:v>3.0001000000000002</c:v>
                </c:pt>
                <c:pt idx="13408">
                  <c:v>2.0001000000000002</c:v>
                </c:pt>
                <c:pt idx="13409">
                  <c:v>1.0001</c:v>
                </c:pt>
                <c:pt idx="13410">
                  <c:v>4.0000999999999998</c:v>
                </c:pt>
                <c:pt idx="13411">
                  <c:v>3.0001000000000002</c:v>
                </c:pt>
                <c:pt idx="13412">
                  <c:v>5.0000999999999998</c:v>
                </c:pt>
                <c:pt idx="13413">
                  <c:v>3.0001000000000002</c:v>
                </c:pt>
                <c:pt idx="13414">
                  <c:v>2.0001000000000002</c:v>
                </c:pt>
                <c:pt idx="13415">
                  <c:v>1.0001</c:v>
                </c:pt>
                <c:pt idx="13416">
                  <c:v>1.0001</c:v>
                </c:pt>
                <c:pt idx="13417">
                  <c:v>1E-4</c:v>
                </c:pt>
                <c:pt idx="13418">
                  <c:v>1.0001</c:v>
                </c:pt>
                <c:pt idx="13419">
                  <c:v>1E-4</c:v>
                </c:pt>
                <c:pt idx="13420">
                  <c:v>1E-4</c:v>
                </c:pt>
                <c:pt idx="13421">
                  <c:v>1E-4</c:v>
                </c:pt>
                <c:pt idx="13422">
                  <c:v>1.0001</c:v>
                </c:pt>
                <c:pt idx="13423">
                  <c:v>1E-4</c:v>
                </c:pt>
                <c:pt idx="13424">
                  <c:v>1E-4</c:v>
                </c:pt>
                <c:pt idx="13425">
                  <c:v>1E-4</c:v>
                </c:pt>
                <c:pt idx="13426">
                  <c:v>1.0001</c:v>
                </c:pt>
                <c:pt idx="13427">
                  <c:v>1E-4</c:v>
                </c:pt>
                <c:pt idx="13428">
                  <c:v>1E-4</c:v>
                </c:pt>
                <c:pt idx="13429">
                  <c:v>5.0000999999999998</c:v>
                </c:pt>
                <c:pt idx="13430">
                  <c:v>1E-4</c:v>
                </c:pt>
                <c:pt idx="13431">
                  <c:v>3.0001000000000002</c:v>
                </c:pt>
                <c:pt idx="13432">
                  <c:v>3.0001000000000002</c:v>
                </c:pt>
                <c:pt idx="13433">
                  <c:v>3.0001000000000002</c:v>
                </c:pt>
                <c:pt idx="13434">
                  <c:v>1E-4</c:v>
                </c:pt>
                <c:pt idx="13435">
                  <c:v>2.0001000000000002</c:v>
                </c:pt>
                <c:pt idx="13436">
                  <c:v>1.0001</c:v>
                </c:pt>
                <c:pt idx="13437">
                  <c:v>1.0001</c:v>
                </c:pt>
                <c:pt idx="13438">
                  <c:v>1E-4</c:v>
                </c:pt>
                <c:pt idx="13439">
                  <c:v>1.0001</c:v>
                </c:pt>
                <c:pt idx="13440">
                  <c:v>1.0001</c:v>
                </c:pt>
                <c:pt idx="13441">
                  <c:v>1.0001</c:v>
                </c:pt>
                <c:pt idx="13442">
                  <c:v>1E-4</c:v>
                </c:pt>
                <c:pt idx="13443">
                  <c:v>1E-4</c:v>
                </c:pt>
                <c:pt idx="13444">
                  <c:v>2.0001000000000002</c:v>
                </c:pt>
                <c:pt idx="13445">
                  <c:v>1.0001</c:v>
                </c:pt>
                <c:pt idx="13446">
                  <c:v>1E-4</c:v>
                </c:pt>
                <c:pt idx="13447">
                  <c:v>1E-4</c:v>
                </c:pt>
                <c:pt idx="13448">
                  <c:v>1.0001</c:v>
                </c:pt>
                <c:pt idx="13449">
                  <c:v>3.0001000000000002</c:v>
                </c:pt>
                <c:pt idx="13450">
                  <c:v>1E-4</c:v>
                </c:pt>
                <c:pt idx="13451">
                  <c:v>1E-4</c:v>
                </c:pt>
                <c:pt idx="13452">
                  <c:v>1E-4</c:v>
                </c:pt>
                <c:pt idx="13453">
                  <c:v>1E-4</c:v>
                </c:pt>
                <c:pt idx="13454">
                  <c:v>1.0001</c:v>
                </c:pt>
                <c:pt idx="13455">
                  <c:v>1E-4</c:v>
                </c:pt>
                <c:pt idx="13456">
                  <c:v>2.0001000000000002</c:v>
                </c:pt>
                <c:pt idx="13457">
                  <c:v>2.0001000000000002</c:v>
                </c:pt>
                <c:pt idx="13458">
                  <c:v>1E-4</c:v>
                </c:pt>
                <c:pt idx="13459">
                  <c:v>1E-4</c:v>
                </c:pt>
                <c:pt idx="13460">
                  <c:v>1E-4</c:v>
                </c:pt>
                <c:pt idx="13461">
                  <c:v>1E-4</c:v>
                </c:pt>
                <c:pt idx="13462">
                  <c:v>1.0001</c:v>
                </c:pt>
                <c:pt idx="13463">
                  <c:v>2.0001000000000002</c:v>
                </c:pt>
                <c:pt idx="13464">
                  <c:v>3.0001000000000002</c:v>
                </c:pt>
                <c:pt idx="13465">
                  <c:v>5.0000999999999998</c:v>
                </c:pt>
                <c:pt idx="13466">
                  <c:v>2.0001000000000002</c:v>
                </c:pt>
                <c:pt idx="13467">
                  <c:v>6.0000999999999998</c:v>
                </c:pt>
                <c:pt idx="13468">
                  <c:v>4.0000999999999998</c:v>
                </c:pt>
                <c:pt idx="13469">
                  <c:v>2.0001000000000002</c:v>
                </c:pt>
                <c:pt idx="13470">
                  <c:v>1E-4</c:v>
                </c:pt>
                <c:pt idx="13471">
                  <c:v>1.0001</c:v>
                </c:pt>
                <c:pt idx="13472">
                  <c:v>3.0001000000000002</c:v>
                </c:pt>
                <c:pt idx="13473">
                  <c:v>1.0001</c:v>
                </c:pt>
                <c:pt idx="13474">
                  <c:v>1E-4</c:v>
                </c:pt>
                <c:pt idx="13475">
                  <c:v>1.0001</c:v>
                </c:pt>
                <c:pt idx="13476">
                  <c:v>1E-4</c:v>
                </c:pt>
                <c:pt idx="13477">
                  <c:v>1E-4</c:v>
                </c:pt>
                <c:pt idx="13478">
                  <c:v>1.0001</c:v>
                </c:pt>
                <c:pt idx="13479">
                  <c:v>1E-4</c:v>
                </c:pt>
                <c:pt idx="13480">
                  <c:v>1E-4</c:v>
                </c:pt>
                <c:pt idx="13481">
                  <c:v>2.0001000000000002</c:v>
                </c:pt>
                <c:pt idx="13482">
                  <c:v>1E-4</c:v>
                </c:pt>
                <c:pt idx="13483">
                  <c:v>1E-4</c:v>
                </c:pt>
                <c:pt idx="13484">
                  <c:v>2.0001000000000002</c:v>
                </c:pt>
                <c:pt idx="13485">
                  <c:v>1E-4</c:v>
                </c:pt>
                <c:pt idx="13486">
                  <c:v>1E-4</c:v>
                </c:pt>
                <c:pt idx="13487">
                  <c:v>1.0001</c:v>
                </c:pt>
                <c:pt idx="13488">
                  <c:v>1E-4</c:v>
                </c:pt>
                <c:pt idx="13489">
                  <c:v>1.0001</c:v>
                </c:pt>
                <c:pt idx="13490">
                  <c:v>1E-4</c:v>
                </c:pt>
                <c:pt idx="13491">
                  <c:v>2.0001000000000002</c:v>
                </c:pt>
                <c:pt idx="13492">
                  <c:v>2.0001000000000002</c:v>
                </c:pt>
                <c:pt idx="13493">
                  <c:v>5.0000999999999998</c:v>
                </c:pt>
                <c:pt idx="13494">
                  <c:v>1.0001</c:v>
                </c:pt>
                <c:pt idx="13495">
                  <c:v>1.0001</c:v>
                </c:pt>
                <c:pt idx="13496">
                  <c:v>2.0001000000000002</c:v>
                </c:pt>
                <c:pt idx="13497">
                  <c:v>1.0001</c:v>
                </c:pt>
                <c:pt idx="13498">
                  <c:v>3.0001000000000002</c:v>
                </c:pt>
                <c:pt idx="13499">
                  <c:v>1E-4</c:v>
                </c:pt>
                <c:pt idx="13500">
                  <c:v>1E-4</c:v>
                </c:pt>
                <c:pt idx="13501">
                  <c:v>1E-4</c:v>
                </c:pt>
                <c:pt idx="13502">
                  <c:v>1E-4</c:v>
                </c:pt>
                <c:pt idx="13503">
                  <c:v>1.0001</c:v>
                </c:pt>
                <c:pt idx="13504">
                  <c:v>1.0001</c:v>
                </c:pt>
                <c:pt idx="13505">
                  <c:v>1E-4</c:v>
                </c:pt>
                <c:pt idx="13506">
                  <c:v>1.0001</c:v>
                </c:pt>
                <c:pt idx="13507">
                  <c:v>1.0001</c:v>
                </c:pt>
                <c:pt idx="13508">
                  <c:v>2.0001000000000002</c:v>
                </c:pt>
                <c:pt idx="13509">
                  <c:v>1E-4</c:v>
                </c:pt>
                <c:pt idx="13510">
                  <c:v>1.0001</c:v>
                </c:pt>
                <c:pt idx="13511">
                  <c:v>1.0001</c:v>
                </c:pt>
                <c:pt idx="13512">
                  <c:v>1.0001</c:v>
                </c:pt>
                <c:pt idx="13513">
                  <c:v>1.0001</c:v>
                </c:pt>
                <c:pt idx="13514">
                  <c:v>1E-4</c:v>
                </c:pt>
                <c:pt idx="13515">
                  <c:v>1.0001</c:v>
                </c:pt>
                <c:pt idx="13516">
                  <c:v>1E-4</c:v>
                </c:pt>
                <c:pt idx="13517">
                  <c:v>1E-4</c:v>
                </c:pt>
                <c:pt idx="13518">
                  <c:v>1E-4</c:v>
                </c:pt>
                <c:pt idx="13519">
                  <c:v>1E-4</c:v>
                </c:pt>
                <c:pt idx="13520">
                  <c:v>1.0001</c:v>
                </c:pt>
                <c:pt idx="13521">
                  <c:v>3.0001000000000002</c:v>
                </c:pt>
                <c:pt idx="13522">
                  <c:v>3.0001000000000002</c:v>
                </c:pt>
                <c:pt idx="13523">
                  <c:v>1.0001</c:v>
                </c:pt>
                <c:pt idx="13524">
                  <c:v>7.0000999999999998</c:v>
                </c:pt>
                <c:pt idx="13525">
                  <c:v>3.0001000000000002</c:v>
                </c:pt>
                <c:pt idx="13526">
                  <c:v>11.0001</c:v>
                </c:pt>
                <c:pt idx="13527">
                  <c:v>8.0000999999999998</c:v>
                </c:pt>
                <c:pt idx="13528">
                  <c:v>6.0000999999999998</c:v>
                </c:pt>
                <c:pt idx="13529">
                  <c:v>7.0000999999999998</c:v>
                </c:pt>
                <c:pt idx="13530">
                  <c:v>7.0000999999999998</c:v>
                </c:pt>
                <c:pt idx="13531">
                  <c:v>1E-4</c:v>
                </c:pt>
                <c:pt idx="13532">
                  <c:v>1E-4</c:v>
                </c:pt>
                <c:pt idx="13533">
                  <c:v>1.0001</c:v>
                </c:pt>
                <c:pt idx="13534">
                  <c:v>1E-4</c:v>
                </c:pt>
                <c:pt idx="13535">
                  <c:v>2.0001000000000002</c:v>
                </c:pt>
                <c:pt idx="13536">
                  <c:v>1E-4</c:v>
                </c:pt>
                <c:pt idx="13537">
                  <c:v>1.0001</c:v>
                </c:pt>
                <c:pt idx="13538">
                  <c:v>1E-4</c:v>
                </c:pt>
                <c:pt idx="13539">
                  <c:v>1E-4</c:v>
                </c:pt>
                <c:pt idx="13540">
                  <c:v>1.0001</c:v>
                </c:pt>
                <c:pt idx="13541">
                  <c:v>1.0001</c:v>
                </c:pt>
                <c:pt idx="13542">
                  <c:v>1E-4</c:v>
                </c:pt>
                <c:pt idx="13543">
                  <c:v>1.0001</c:v>
                </c:pt>
                <c:pt idx="13544">
                  <c:v>1.0001</c:v>
                </c:pt>
                <c:pt idx="13545">
                  <c:v>1E-4</c:v>
                </c:pt>
                <c:pt idx="13546">
                  <c:v>1E-4</c:v>
                </c:pt>
                <c:pt idx="13547">
                  <c:v>1.0001</c:v>
                </c:pt>
                <c:pt idx="13548">
                  <c:v>1E-4</c:v>
                </c:pt>
                <c:pt idx="13549">
                  <c:v>1.0001</c:v>
                </c:pt>
                <c:pt idx="13550">
                  <c:v>1.0001</c:v>
                </c:pt>
                <c:pt idx="13551">
                  <c:v>1.0001</c:v>
                </c:pt>
                <c:pt idx="13552">
                  <c:v>2.0001000000000002</c:v>
                </c:pt>
                <c:pt idx="13553">
                  <c:v>1.0001</c:v>
                </c:pt>
                <c:pt idx="13554">
                  <c:v>3.0001000000000002</c:v>
                </c:pt>
                <c:pt idx="13555">
                  <c:v>6.0000999999999998</c:v>
                </c:pt>
                <c:pt idx="13556">
                  <c:v>11.0001</c:v>
                </c:pt>
                <c:pt idx="13557">
                  <c:v>13.0001</c:v>
                </c:pt>
                <c:pt idx="13558">
                  <c:v>11.0001</c:v>
                </c:pt>
                <c:pt idx="13559">
                  <c:v>17.0001</c:v>
                </c:pt>
                <c:pt idx="13560">
                  <c:v>5.0000999999999998</c:v>
                </c:pt>
                <c:pt idx="13561">
                  <c:v>5.0000999999999998</c:v>
                </c:pt>
                <c:pt idx="13562">
                  <c:v>2.0001000000000002</c:v>
                </c:pt>
                <c:pt idx="13563">
                  <c:v>1E-4</c:v>
                </c:pt>
                <c:pt idx="13564">
                  <c:v>1E-4</c:v>
                </c:pt>
                <c:pt idx="13565">
                  <c:v>1E-4</c:v>
                </c:pt>
                <c:pt idx="13566">
                  <c:v>1E-4</c:v>
                </c:pt>
                <c:pt idx="13567">
                  <c:v>1E-4</c:v>
                </c:pt>
                <c:pt idx="13568">
                  <c:v>1E-4</c:v>
                </c:pt>
                <c:pt idx="13569">
                  <c:v>1.0001</c:v>
                </c:pt>
                <c:pt idx="13570">
                  <c:v>1E-4</c:v>
                </c:pt>
                <c:pt idx="13571">
                  <c:v>1E-4</c:v>
                </c:pt>
                <c:pt idx="13572">
                  <c:v>1E-4</c:v>
                </c:pt>
                <c:pt idx="13573">
                  <c:v>1.0001</c:v>
                </c:pt>
                <c:pt idx="13574">
                  <c:v>1E-4</c:v>
                </c:pt>
                <c:pt idx="13575">
                  <c:v>1E-4</c:v>
                </c:pt>
                <c:pt idx="13576">
                  <c:v>1E-4</c:v>
                </c:pt>
                <c:pt idx="13577">
                  <c:v>1E-4</c:v>
                </c:pt>
                <c:pt idx="13578">
                  <c:v>1.0001</c:v>
                </c:pt>
                <c:pt idx="13579">
                  <c:v>3.0001000000000002</c:v>
                </c:pt>
                <c:pt idx="13580">
                  <c:v>1.0001</c:v>
                </c:pt>
                <c:pt idx="13581">
                  <c:v>1E-4</c:v>
                </c:pt>
                <c:pt idx="13582">
                  <c:v>1.0001</c:v>
                </c:pt>
                <c:pt idx="13583">
                  <c:v>1E-4</c:v>
                </c:pt>
                <c:pt idx="13584">
                  <c:v>2.0001000000000002</c:v>
                </c:pt>
                <c:pt idx="13585">
                  <c:v>3.0001000000000002</c:v>
                </c:pt>
                <c:pt idx="13586">
                  <c:v>8.0000999999999998</c:v>
                </c:pt>
                <c:pt idx="13587">
                  <c:v>4.0000999999999998</c:v>
                </c:pt>
                <c:pt idx="13588">
                  <c:v>14.0001</c:v>
                </c:pt>
                <c:pt idx="13589">
                  <c:v>22.0001</c:v>
                </c:pt>
                <c:pt idx="13590">
                  <c:v>34.000100000000003</c:v>
                </c:pt>
                <c:pt idx="13591">
                  <c:v>20.0001</c:v>
                </c:pt>
                <c:pt idx="13592">
                  <c:v>20.0001</c:v>
                </c:pt>
                <c:pt idx="13593">
                  <c:v>2.0001000000000002</c:v>
                </c:pt>
                <c:pt idx="13594">
                  <c:v>1.0001</c:v>
                </c:pt>
                <c:pt idx="13595">
                  <c:v>5.0000999999999998</c:v>
                </c:pt>
                <c:pt idx="13596">
                  <c:v>1E-4</c:v>
                </c:pt>
                <c:pt idx="13597">
                  <c:v>1.0001</c:v>
                </c:pt>
                <c:pt idx="13598">
                  <c:v>1.0001</c:v>
                </c:pt>
                <c:pt idx="13599">
                  <c:v>1E-4</c:v>
                </c:pt>
                <c:pt idx="13600">
                  <c:v>3.0001000000000002</c:v>
                </c:pt>
                <c:pt idx="13601">
                  <c:v>1E-4</c:v>
                </c:pt>
                <c:pt idx="13602">
                  <c:v>1E-4</c:v>
                </c:pt>
                <c:pt idx="13603">
                  <c:v>1E-4</c:v>
                </c:pt>
                <c:pt idx="13604">
                  <c:v>1E-4</c:v>
                </c:pt>
                <c:pt idx="13605">
                  <c:v>3.0001000000000002</c:v>
                </c:pt>
                <c:pt idx="13606">
                  <c:v>1.0001</c:v>
                </c:pt>
                <c:pt idx="13607">
                  <c:v>1.0001</c:v>
                </c:pt>
                <c:pt idx="13608">
                  <c:v>1E-4</c:v>
                </c:pt>
                <c:pt idx="13609">
                  <c:v>1E-4</c:v>
                </c:pt>
                <c:pt idx="13610">
                  <c:v>1.0001</c:v>
                </c:pt>
                <c:pt idx="13611">
                  <c:v>3.0001000000000002</c:v>
                </c:pt>
                <c:pt idx="13612">
                  <c:v>2.0001000000000002</c:v>
                </c:pt>
                <c:pt idx="13613">
                  <c:v>1E-4</c:v>
                </c:pt>
                <c:pt idx="13614">
                  <c:v>2.0001000000000002</c:v>
                </c:pt>
                <c:pt idx="13615">
                  <c:v>4.0000999999999998</c:v>
                </c:pt>
                <c:pt idx="13616">
                  <c:v>5.0000999999999998</c:v>
                </c:pt>
                <c:pt idx="13617">
                  <c:v>3.0001000000000002</c:v>
                </c:pt>
                <c:pt idx="13618">
                  <c:v>6.0000999999999998</c:v>
                </c:pt>
                <c:pt idx="13619">
                  <c:v>7.0000999999999998</c:v>
                </c:pt>
                <c:pt idx="13620">
                  <c:v>6.0000999999999998</c:v>
                </c:pt>
                <c:pt idx="13621">
                  <c:v>9.0000999999999998</c:v>
                </c:pt>
                <c:pt idx="13622">
                  <c:v>5.0000999999999998</c:v>
                </c:pt>
                <c:pt idx="13623">
                  <c:v>6.0000999999999998</c:v>
                </c:pt>
                <c:pt idx="13624">
                  <c:v>4.0000999999999998</c:v>
                </c:pt>
                <c:pt idx="13625">
                  <c:v>1.0001</c:v>
                </c:pt>
                <c:pt idx="13626">
                  <c:v>4.0000999999999998</c:v>
                </c:pt>
                <c:pt idx="13627">
                  <c:v>6.0000999999999998</c:v>
                </c:pt>
                <c:pt idx="13628">
                  <c:v>4.0000999999999998</c:v>
                </c:pt>
                <c:pt idx="13629">
                  <c:v>4.0000999999999998</c:v>
                </c:pt>
                <c:pt idx="13630">
                  <c:v>2.0001000000000002</c:v>
                </c:pt>
                <c:pt idx="13631">
                  <c:v>1E-4</c:v>
                </c:pt>
                <c:pt idx="13632">
                  <c:v>1E-4</c:v>
                </c:pt>
                <c:pt idx="13633">
                  <c:v>1E-4</c:v>
                </c:pt>
                <c:pt idx="13634">
                  <c:v>1E-4</c:v>
                </c:pt>
                <c:pt idx="13635">
                  <c:v>3.0001000000000002</c:v>
                </c:pt>
                <c:pt idx="13636">
                  <c:v>1.0001</c:v>
                </c:pt>
                <c:pt idx="13637">
                  <c:v>1.0001</c:v>
                </c:pt>
                <c:pt idx="13638">
                  <c:v>1E-4</c:v>
                </c:pt>
                <c:pt idx="13639">
                  <c:v>1.0001</c:v>
                </c:pt>
                <c:pt idx="13640">
                  <c:v>1.0001</c:v>
                </c:pt>
                <c:pt idx="13641">
                  <c:v>1.0001</c:v>
                </c:pt>
                <c:pt idx="13642">
                  <c:v>1E-4</c:v>
                </c:pt>
                <c:pt idx="13643">
                  <c:v>2.0001000000000002</c:v>
                </c:pt>
                <c:pt idx="13644">
                  <c:v>1.0001</c:v>
                </c:pt>
                <c:pt idx="13645">
                  <c:v>2.0001000000000002</c:v>
                </c:pt>
                <c:pt idx="13646">
                  <c:v>1E-4</c:v>
                </c:pt>
                <c:pt idx="13647">
                  <c:v>2.0001000000000002</c:v>
                </c:pt>
                <c:pt idx="13648">
                  <c:v>3.0001000000000002</c:v>
                </c:pt>
                <c:pt idx="13649">
                  <c:v>5.0000999999999998</c:v>
                </c:pt>
                <c:pt idx="13650">
                  <c:v>7.0000999999999998</c:v>
                </c:pt>
                <c:pt idx="13651">
                  <c:v>6.0000999999999998</c:v>
                </c:pt>
                <c:pt idx="13652">
                  <c:v>4.0000999999999998</c:v>
                </c:pt>
                <c:pt idx="13653">
                  <c:v>1.0001</c:v>
                </c:pt>
                <c:pt idx="13654">
                  <c:v>3.0001000000000002</c:v>
                </c:pt>
                <c:pt idx="13655">
                  <c:v>1.0001</c:v>
                </c:pt>
                <c:pt idx="13656">
                  <c:v>2.0001000000000002</c:v>
                </c:pt>
                <c:pt idx="13657">
                  <c:v>4.0000999999999998</c:v>
                </c:pt>
                <c:pt idx="13658">
                  <c:v>2.0001000000000002</c:v>
                </c:pt>
                <c:pt idx="13659">
                  <c:v>1E-4</c:v>
                </c:pt>
                <c:pt idx="13660">
                  <c:v>1.0001</c:v>
                </c:pt>
                <c:pt idx="13661">
                  <c:v>1E-4</c:v>
                </c:pt>
                <c:pt idx="13662">
                  <c:v>1E-4</c:v>
                </c:pt>
                <c:pt idx="13663">
                  <c:v>1E-4</c:v>
                </c:pt>
                <c:pt idx="13664">
                  <c:v>1.0001</c:v>
                </c:pt>
                <c:pt idx="13665">
                  <c:v>1.0001</c:v>
                </c:pt>
                <c:pt idx="13666">
                  <c:v>1.0001</c:v>
                </c:pt>
                <c:pt idx="13667">
                  <c:v>3.0001000000000002</c:v>
                </c:pt>
                <c:pt idx="13668">
                  <c:v>1E-4</c:v>
                </c:pt>
                <c:pt idx="13669">
                  <c:v>1E-4</c:v>
                </c:pt>
                <c:pt idx="13670">
                  <c:v>4.0000999999999998</c:v>
                </c:pt>
                <c:pt idx="13671">
                  <c:v>1E-4</c:v>
                </c:pt>
                <c:pt idx="13672">
                  <c:v>5.0000999999999998</c:v>
                </c:pt>
                <c:pt idx="13673">
                  <c:v>1E-4</c:v>
                </c:pt>
                <c:pt idx="13674">
                  <c:v>1.0001</c:v>
                </c:pt>
                <c:pt idx="13675">
                  <c:v>2.0001000000000002</c:v>
                </c:pt>
                <c:pt idx="13676">
                  <c:v>2.0001000000000002</c:v>
                </c:pt>
                <c:pt idx="13677">
                  <c:v>3.0001000000000002</c:v>
                </c:pt>
                <c:pt idx="13678">
                  <c:v>3.0001000000000002</c:v>
                </c:pt>
                <c:pt idx="13679">
                  <c:v>1.0001</c:v>
                </c:pt>
                <c:pt idx="13680">
                  <c:v>1.0001</c:v>
                </c:pt>
                <c:pt idx="13681">
                  <c:v>3.0001000000000002</c:v>
                </c:pt>
                <c:pt idx="13682">
                  <c:v>1.0001</c:v>
                </c:pt>
                <c:pt idx="13683">
                  <c:v>2.0001000000000002</c:v>
                </c:pt>
                <c:pt idx="13684">
                  <c:v>1E-4</c:v>
                </c:pt>
                <c:pt idx="13685">
                  <c:v>1.0001</c:v>
                </c:pt>
                <c:pt idx="13686">
                  <c:v>1E-4</c:v>
                </c:pt>
                <c:pt idx="13687">
                  <c:v>1.0001</c:v>
                </c:pt>
                <c:pt idx="13688">
                  <c:v>1E-4</c:v>
                </c:pt>
                <c:pt idx="13689">
                  <c:v>1E-4</c:v>
                </c:pt>
                <c:pt idx="13690">
                  <c:v>1E-4</c:v>
                </c:pt>
                <c:pt idx="13691">
                  <c:v>1E-4</c:v>
                </c:pt>
                <c:pt idx="13692">
                  <c:v>1.0001</c:v>
                </c:pt>
                <c:pt idx="13693">
                  <c:v>1E-4</c:v>
                </c:pt>
                <c:pt idx="13694">
                  <c:v>1E-4</c:v>
                </c:pt>
                <c:pt idx="13695">
                  <c:v>1E-4</c:v>
                </c:pt>
                <c:pt idx="13696">
                  <c:v>1E-4</c:v>
                </c:pt>
                <c:pt idx="13697">
                  <c:v>1E-4</c:v>
                </c:pt>
                <c:pt idx="13698">
                  <c:v>1.0001</c:v>
                </c:pt>
                <c:pt idx="13699">
                  <c:v>1E-4</c:v>
                </c:pt>
                <c:pt idx="13700">
                  <c:v>1E-4</c:v>
                </c:pt>
                <c:pt idx="13701">
                  <c:v>1E-4</c:v>
                </c:pt>
                <c:pt idx="13702">
                  <c:v>1E-4</c:v>
                </c:pt>
                <c:pt idx="13703">
                  <c:v>1E-4</c:v>
                </c:pt>
                <c:pt idx="13704">
                  <c:v>1E-4</c:v>
                </c:pt>
                <c:pt idx="13705">
                  <c:v>1E-4</c:v>
                </c:pt>
                <c:pt idx="13706">
                  <c:v>1.0001</c:v>
                </c:pt>
                <c:pt idx="13707">
                  <c:v>3.0001000000000002</c:v>
                </c:pt>
                <c:pt idx="13708">
                  <c:v>2.0001000000000002</c:v>
                </c:pt>
                <c:pt idx="13709">
                  <c:v>2.0001000000000002</c:v>
                </c:pt>
                <c:pt idx="13710">
                  <c:v>2.0001000000000002</c:v>
                </c:pt>
                <c:pt idx="13711">
                  <c:v>3.0001000000000002</c:v>
                </c:pt>
                <c:pt idx="13712">
                  <c:v>5.0000999999999998</c:v>
                </c:pt>
                <c:pt idx="13713">
                  <c:v>1.0001</c:v>
                </c:pt>
                <c:pt idx="13714">
                  <c:v>2.0001000000000002</c:v>
                </c:pt>
                <c:pt idx="13715">
                  <c:v>1.0001</c:v>
                </c:pt>
                <c:pt idx="13716">
                  <c:v>1E-4</c:v>
                </c:pt>
                <c:pt idx="13717">
                  <c:v>1.0001</c:v>
                </c:pt>
                <c:pt idx="13718">
                  <c:v>1.0001</c:v>
                </c:pt>
                <c:pt idx="13719">
                  <c:v>1E-4</c:v>
                </c:pt>
                <c:pt idx="13720">
                  <c:v>1E-4</c:v>
                </c:pt>
                <c:pt idx="13721">
                  <c:v>1E-4</c:v>
                </c:pt>
                <c:pt idx="13722">
                  <c:v>1.0001</c:v>
                </c:pt>
                <c:pt idx="13723">
                  <c:v>1.0001</c:v>
                </c:pt>
                <c:pt idx="13724">
                  <c:v>1E-4</c:v>
                </c:pt>
                <c:pt idx="13725">
                  <c:v>1E-4</c:v>
                </c:pt>
                <c:pt idx="13726">
                  <c:v>1E-4</c:v>
                </c:pt>
                <c:pt idx="13727">
                  <c:v>1E-4</c:v>
                </c:pt>
                <c:pt idx="13728">
                  <c:v>1E-4</c:v>
                </c:pt>
                <c:pt idx="13729">
                  <c:v>1E-4</c:v>
                </c:pt>
                <c:pt idx="13730">
                  <c:v>1.0001</c:v>
                </c:pt>
                <c:pt idx="13731">
                  <c:v>1.0001</c:v>
                </c:pt>
                <c:pt idx="13732">
                  <c:v>1E-4</c:v>
                </c:pt>
                <c:pt idx="13733">
                  <c:v>1.0001</c:v>
                </c:pt>
                <c:pt idx="13734">
                  <c:v>1.0001</c:v>
                </c:pt>
                <c:pt idx="13735">
                  <c:v>1.0001</c:v>
                </c:pt>
                <c:pt idx="13736">
                  <c:v>1E-4</c:v>
                </c:pt>
                <c:pt idx="13737">
                  <c:v>1E-4</c:v>
                </c:pt>
                <c:pt idx="13738">
                  <c:v>2.0001000000000002</c:v>
                </c:pt>
                <c:pt idx="13739">
                  <c:v>1.0001</c:v>
                </c:pt>
                <c:pt idx="13740">
                  <c:v>4.0000999999999998</c:v>
                </c:pt>
                <c:pt idx="13741">
                  <c:v>1.0001</c:v>
                </c:pt>
                <c:pt idx="13742">
                  <c:v>1.0001</c:v>
                </c:pt>
                <c:pt idx="13743">
                  <c:v>3.0001000000000002</c:v>
                </c:pt>
                <c:pt idx="13744">
                  <c:v>1.0001</c:v>
                </c:pt>
                <c:pt idx="13745">
                  <c:v>1E-4</c:v>
                </c:pt>
                <c:pt idx="13746">
                  <c:v>2.0001000000000002</c:v>
                </c:pt>
                <c:pt idx="13747">
                  <c:v>1.0001</c:v>
                </c:pt>
                <c:pt idx="13748">
                  <c:v>1.0001</c:v>
                </c:pt>
                <c:pt idx="13749">
                  <c:v>1E-4</c:v>
                </c:pt>
                <c:pt idx="13750">
                  <c:v>1.0001</c:v>
                </c:pt>
                <c:pt idx="13751">
                  <c:v>1.0001</c:v>
                </c:pt>
                <c:pt idx="13752">
                  <c:v>1E-4</c:v>
                </c:pt>
                <c:pt idx="13753">
                  <c:v>2.0001000000000002</c:v>
                </c:pt>
                <c:pt idx="13754">
                  <c:v>1E-4</c:v>
                </c:pt>
                <c:pt idx="13755">
                  <c:v>1.0001</c:v>
                </c:pt>
                <c:pt idx="13756">
                  <c:v>1E-4</c:v>
                </c:pt>
                <c:pt idx="13757">
                  <c:v>1.0001</c:v>
                </c:pt>
                <c:pt idx="13758">
                  <c:v>1.0001</c:v>
                </c:pt>
                <c:pt idx="13759">
                  <c:v>1.0001</c:v>
                </c:pt>
                <c:pt idx="13760">
                  <c:v>1E-4</c:v>
                </c:pt>
                <c:pt idx="13761">
                  <c:v>1E-4</c:v>
                </c:pt>
                <c:pt idx="13762">
                  <c:v>1E-4</c:v>
                </c:pt>
                <c:pt idx="13763">
                  <c:v>1E-4</c:v>
                </c:pt>
                <c:pt idx="13764">
                  <c:v>1.0001</c:v>
                </c:pt>
                <c:pt idx="13765">
                  <c:v>2.0001000000000002</c:v>
                </c:pt>
                <c:pt idx="13766">
                  <c:v>1E-4</c:v>
                </c:pt>
                <c:pt idx="13767">
                  <c:v>3.0001000000000002</c:v>
                </c:pt>
                <c:pt idx="13768">
                  <c:v>5.0000999999999998</c:v>
                </c:pt>
                <c:pt idx="13769">
                  <c:v>4.0000999999999998</c:v>
                </c:pt>
                <c:pt idx="13770">
                  <c:v>11.0001</c:v>
                </c:pt>
                <c:pt idx="13771">
                  <c:v>3.0001000000000002</c:v>
                </c:pt>
                <c:pt idx="13772">
                  <c:v>7.0000999999999998</c:v>
                </c:pt>
                <c:pt idx="13773">
                  <c:v>2.0001000000000002</c:v>
                </c:pt>
                <c:pt idx="13774">
                  <c:v>6.0000999999999998</c:v>
                </c:pt>
                <c:pt idx="13775">
                  <c:v>1E-4</c:v>
                </c:pt>
                <c:pt idx="13776">
                  <c:v>1E-4</c:v>
                </c:pt>
                <c:pt idx="13777">
                  <c:v>1E-4</c:v>
                </c:pt>
                <c:pt idx="13778">
                  <c:v>1E-4</c:v>
                </c:pt>
                <c:pt idx="13779">
                  <c:v>1E-4</c:v>
                </c:pt>
                <c:pt idx="13780">
                  <c:v>2.0001000000000002</c:v>
                </c:pt>
                <c:pt idx="13781">
                  <c:v>1E-4</c:v>
                </c:pt>
                <c:pt idx="13782">
                  <c:v>1E-4</c:v>
                </c:pt>
                <c:pt idx="13783">
                  <c:v>1E-4</c:v>
                </c:pt>
                <c:pt idx="13784">
                  <c:v>1.0001</c:v>
                </c:pt>
                <c:pt idx="13785">
                  <c:v>1.0001</c:v>
                </c:pt>
                <c:pt idx="13786">
                  <c:v>1E-4</c:v>
                </c:pt>
                <c:pt idx="13787">
                  <c:v>1.0001</c:v>
                </c:pt>
                <c:pt idx="13788">
                  <c:v>1.0001</c:v>
                </c:pt>
                <c:pt idx="13789">
                  <c:v>1.0001</c:v>
                </c:pt>
                <c:pt idx="13790">
                  <c:v>1E-4</c:v>
                </c:pt>
                <c:pt idx="13791">
                  <c:v>1.0001</c:v>
                </c:pt>
                <c:pt idx="13792">
                  <c:v>2.0001000000000002</c:v>
                </c:pt>
                <c:pt idx="13793">
                  <c:v>1.0001</c:v>
                </c:pt>
                <c:pt idx="13794">
                  <c:v>2.0001000000000002</c:v>
                </c:pt>
                <c:pt idx="13795">
                  <c:v>1.0001</c:v>
                </c:pt>
                <c:pt idx="13796">
                  <c:v>6.0000999999999998</c:v>
                </c:pt>
                <c:pt idx="13797">
                  <c:v>3.0001000000000002</c:v>
                </c:pt>
                <c:pt idx="13798">
                  <c:v>2.0001000000000002</c:v>
                </c:pt>
                <c:pt idx="13799">
                  <c:v>4.0000999999999998</c:v>
                </c:pt>
                <c:pt idx="13800">
                  <c:v>2.0001000000000002</c:v>
                </c:pt>
                <c:pt idx="13801">
                  <c:v>4.0000999999999998</c:v>
                </c:pt>
                <c:pt idx="13802">
                  <c:v>1.0001</c:v>
                </c:pt>
                <c:pt idx="13803">
                  <c:v>6.0000999999999998</c:v>
                </c:pt>
                <c:pt idx="13804">
                  <c:v>5.0000999999999998</c:v>
                </c:pt>
                <c:pt idx="13805">
                  <c:v>11.0001</c:v>
                </c:pt>
                <c:pt idx="13806">
                  <c:v>9.0000999999999998</c:v>
                </c:pt>
                <c:pt idx="13807">
                  <c:v>21.0001</c:v>
                </c:pt>
                <c:pt idx="13808">
                  <c:v>17.0001</c:v>
                </c:pt>
                <c:pt idx="13809">
                  <c:v>10.0001</c:v>
                </c:pt>
                <c:pt idx="13810">
                  <c:v>9.0000999999999998</c:v>
                </c:pt>
                <c:pt idx="13811">
                  <c:v>8.0000999999999998</c:v>
                </c:pt>
                <c:pt idx="13812">
                  <c:v>3.0001000000000002</c:v>
                </c:pt>
                <c:pt idx="13813">
                  <c:v>2.0001000000000002</c:v>
                </c:pt>
                <c:pt idx="13814">
                  <c:v>1E-4</c:v>
                </c:pt>
                <c:pt idx="13815">
                  <c:v>1E-4</c:v>
                </c:pt>
                <c:pt idx="13816">
                  <c:v>1E-4</c:v>
                </c:pt>
                <c:pt idx="13817">
                  <c:v>1E-4</c:v>
                </c:pt>
                <c:pt idx="13818">
                  <c:v>1E-4</c:v>
                </c:pt>
                <c:pt idx="13819">
                  <c:v>1E-4</c:v>
                </c:pt>
                <c:pt idx="13820">
                  <c:v>1E-4</c:v>
                </c:pt>
                <c:pt idx="13821">
                  <c:v>1.0001</c:v>
                </c:pt>
                <c:pt idx="13822">
                  <c:v>1.0001</c:v>
                </c:pt>
                <c:pt idx="13823">
                  <c:v>1.0001</c:v>
                </c:pt>
                <c:pt idx="13824">
                  <c:v>2.0001000000000002</c:v>
                </c:pt>
                <c:pt idx="13825">
                  <c:v>1E-4</c:v>
                </c:pt>
                <c:pt idx="13826">
                  <c:v>1.0001</c:v>
                </c:pt>
                <c:pt idx="13827">
                  <c:v>2.0001000000000002</c:v>
                </c:pt>
                <c:pt idx="13828">
                  <c:v>3.0001000000000002</c:v>
                </c:pt>
                <c:pt idx="13829">
                  <c:v>5.0000999999999998</c:v>
                </c:pt>
                <c:pt idx="13830">
                  <c:v>11.0001</c:v>
                </c:pt>
                <c:pt idx="13831">
                  <c:v>8.0000999999999998</c:v>
                </c:pt>
                <c:pt idx="13832">
                  <c:v>11.0001</c:v>
                </c:pt>
                <c:pt idx="13833">
                  <c:v>10.0001</c:v>
                </c:pt>
                <c:pt idx="13834">
                  <c:v>4.0000999999999998</c:v>
                </c:pt>
                <c:pt idx="13835">
                  <c:v>6.0000999999999998</c:v>
                </c:pt>
                <c:pt idx="13836">
                  <c:v>4.0000999999999998</c:v>
                </c:pt>
                <c:pt idx="13837">
                  <c:v>1.0001</c:v>
                </c:pt>
                <c:pt idx="13838">
                  <c:v>1.0001</c:v>
                </c:pt>
                <c:pt idx="13839">
                  <c:v>1.0001</c:v>
                </c:pt>
                <c:pt idx="13840">
                  <c:v>1.0001</c:v>
                </c:pt>
                <c:pt idx="13841">
                  <c:v>2.0001000000000002</c:v>
                </c:pt>
                <c:pt idx="13842">
                  <c:v>1E-4</c:v>
                </c:pt>
                <c:pt idx="13843">
                  <c:v>2.0001000000000002</c:v>
                </c:pt>
                <c:pt idx="13844">
                  <c:v>1E-4</c:v>
                </c:pt>
                <c:pt idx="13845">
                  <c:v>1.0001</c:v>
                </c:pt>
                <c:pt idx="13846">
                  <c:v>1E-4</c:v>
                </c:pt>
                <c:pt idx="13847">
                  <c:v>1.0001</c:v>
                </c:pt>
                <c:pt idx="13848">
                  <c:v>1E-4</c:v>
                </c:pt>
                <c:pt idx="13849">
                  <c:v>1E-4</c:v>
                </c:pt>
                <c:pt idx="13850">
                  <c:v>1E-4</c:v>
                </c:pt>
                <c:pt idx="13851">
                  <c:v>1E-4</c:v>
                </c:pt>
                <c:pt idx="13852">
                  <c:v>1.0001</c:v>
                </c:pt>
                <c:pt idx="13853">
                  <c:v>1E-4</c:v>
                </c:pt>
                <c:pt idx="13854">
                  <c:v>1E-4</c:v>
                </c:pt>
                <c:pt idx="13855">
                  <c:v>1E-4</c:v>
                </c:pt>
                <c:pt idx="13856">
                  <c:v>1E-4</c:v>
                </c:pt>
                <c:pt idx="13857">
                  <c:v>1E-4</c:v>
                </c:pt>
                <c:pt idx="13858">
                  <c:v>1.0001</c:v>
                </c:pt>
                <c:pt idx="13859">
                  <c:v>1E-4</c:v>
                </c:pt>
                <c:pt idx="13860">
                  <c:v>1.0001</c:v>
                </c:pt>
                <c:pt idx="13861">
                  <c:v>1E-4</c:v>
                </c:pt>
                <c:pt idx="13862">
                  <c:v>1.0001</c:v>
                </c:pt>
                <c:pt idx="13863">
                  <c:v>2.0001000000000002</c:v>
                </c:pt>
                <c:pt idx="13864">
                  <c:v>1.0001</c:v>
                </c:pt>
                <c:pt idx="13865">
                  <c:v>1E-4</c:v>
                </c:pt>
                <c:pt idx="13866">
                  <c:v>5.0000999999999998</c:v>
                </c:pt>
                <c:pt idx="13867">
                  <c:v>1.0001</c:v>
                </c:pt>
                <c:pt idx="13868">
                  <c:v>1.0001</c:v>
                </c:pt>
                <c:pt idx="13869">
                  <c:v>2.0001000000000002</c:v>
                </c:pt>
                <c:pt idx="13870">
                  <c:v>2.0001000000000002</c:v>
                </c:pt>
                <c:pt idx="13871">
                  <c:v>1E-4</c:v>
                </c:pt>
                <c:pt idx="13872">
                  <c:v>1E-4</c:v>
                </c:pt>
                <c:pt idx="13873">
                  <c:v>1.0001</c:v>
                </c:pt>
                <c:pt idx="13874">
                  <c:v>1.0001</c:v>
                </c:pt>
                <c:pt idx="13875">
                  <c:v>1E-4</c:v>
                </c:pt>
                <c:pt idx="13876">
                  <c:v>1.0001</c:v>
                </c:pt>
                <c:pt idx="13877">
                  <c:v>1.0001</c:v>
                </c:pt>
                <c:pt idx="13878">
                  <c:v>1E-4</c:v>
                </c:pt>
                <c:pt idx="13879">
                  <c:v>1E-4</c:v>
                </c:pt>
                <c:pt idx="13880">
                  <c:v>1E-4</c:v>
                </c:pt>
                <c:pt idx="13881">
                  <c:v>1E-4</c:v>
                </c:pt>
                <c:pt idx="13882">
                  <c:v>1E-4</c:v>
                </c:pt>
                <c:pt idx="13883">
                  <c:v>2.0001000000000002</c:v>
                </c:pt>
                <c:pt idx="13884">
                  <c:v>1E-4</c:v>
                </c:pt>
                <c:pt idx="13885">
                  <c:v>1.0001</c:v>
                </c:pt>
                <c:pt idx="13886">
                  <c:v>1E-4</c:v>
                </c:pt>
                <c:pt idx="13887">
                  <c:v>1E-4</c:v>
                </c:pt>
                <c:pt idx="13888">
                  <c:v>1.0001</c:v>
                </c:pt>
                <c:pt idx="13889">
                  <c:v>1E-4</c:v>
                </c:pt>
                <c:pt idx="13890">
                  <c:v>3.0001000000000002</c:v>
                </c:pt>
                <c:pt idx="13891">
                  <c:v>2.0001000000000002</c:v>
                </c:pt>
                <c:pt idx="13892">
                  <c:v>4.0000999999999998</c:v>
                </c:pt>
                <c:pt idx="13893">
                  <c:v>1.0001</c:v>
                </c:pt>
                <c:pt idx="13894">
                  <c:v>2.0001000000000002</c:v>
                </c:pt>
                <c:pt idx="13895">
                  <c:v>1.0001</c:v>
                </c:pt>
                <c:pt idx="13896">
                  <c:v>2.0001000000000002</c:v>
                </c:pt>
                <c:pt idx="13897">
                  <c:v>1E-4</c:v>
                </c:pt>
                <c:pt idx="13898">
                  <c:v>1E-4</c:v>
                </c:pt>
                <c:pt idx="13899">
                  <c:v>1E-4</c:v>
                </c:pt>
                <c:pt idx="13900">
                  <c:v>1E-4</c:v>
                </c:pt>
                <c:pt idx="13901">
                  <c:v>1E-4</c:v>
                </c:pt>
                <c:pt idx="13902">
                  <c:v>1E-4</c:v>
                </c:pt>
                <c:pt idx="13903">
                  <c:v>1.0001</c:v>
                </c:pt>
                <c:pt idx="13904">
                  <c:v>1E-4</c:v>
                </c:pt>
                <c:pt idx="13905">
                  <c:v>1E-4</c:v>
                </c:pt>
                <c:pt idx="13906">
                  <c:v>1.0001</c:v>
                </c:pt>
                <c:pt idx="13907">
                  <c:v>1E-4</c:v>
                </c:pt>
                <c:pt idx="13908">
                  <c:v>1E-4</c:v>
                </c:pt>
                <c:pt idx="13909">
                  <c:v>1E-4</c:v>
                </c:pt>
                <c:pt idx="13910">
                  <c:v>1E-4</c:v>
                </c:pt>
                <c:pt idx="13911">
                  <c:v>1E-4</c:v>
                </c:pt>
                <c:pt idx="13912">
                  <c:v>1E-4</c:v>
                </c:pt>
                <c:pt idx="13913">
                  <c:v>1E-4</c:v>
                </c:pt>
                <c:pt idx="13914">
                  <c:v>2.0001000000000002</c:v>
                </c:pt>
                <c:pt idx="13915">
                  <c:v>1E-4</c:v>
                </c:pt>
                <c:pt idx="13916">
                  <c:v>1E-4</c:v>
                </c:pt>
                <c:pt idx="13917">
                  <c:v>3.0001000000000002</c:v>
                </c:pt>
                <c:pt idx="13918">
                  <c:v>1.0001</c:v>
                </c:pt>
                <c:pt idx="13919">
                  <c:v>2.0001000000000002</c:v>
                </c:pt>
                <c:pt idx="13920">
                  <c:v>1E-4</c:v>
                </c:pt>
                <c:pt idx="13921">
                  <c:v>1E-4</c:v>
                </c:pt>
                <c:pt idx="13922">
                  <c:v>1E-4</c:v>
                </c:pt>
                <c:pt idx="13923">
                  <c:v>1E-4</c:v>
                </c:pt>
                <c:pt idx="13924">
                  <c:v>1E-4</c:v>
                </c:pt>
                <c:pt idx="13925">
                  <c:v>3.0001000000000002</c:v>
                </c:pt>
                <c:pt idx="13926">
                  <c:v>2.0001000000000002</c:v>
                </c:pt>
                <c:pt idx="13927">
                  <c:v>1.0001</c:v>
                </c:pt>
                <c:pt idx="13928">
                  <c:v>2.0001000000000002</c:v>
                </c:pt>
                <c:pt idx="13929">
                  <c:v>1.0001</c:v>
                </c:pt>
                <c:pt idx="13930">
                  <c:v>1.0001</c:v>
                </c:pt>
                <c:pt idx="13931">
                  <c:v>1E-4</c:v>
                </c:pt>
                <c:pt idx="13932">
                  <c:v>1.0001</c:v>
                </c:pt>
                <c:pt idx="13933">
                  <c:v>1E-4</c:v>
                </c:pt>
                <c:pt idx="13934">
                  <c:v>1E-4</c:v>
                </c:pt>
                <c:pt idx="13935">
                  <c:v>1E-4</c:v>
                </c:pt>
                <c:pt idx="13936">
                  <c:v>1E-4</c:v>
                </c:pt>
                <c:pt idx="13937">
                  <c:v>1E-4</c:v>
                </c:pt>
                <c:pt idx="13938">
                  <c:v>1.0001</c:v>
                </c:pt>
                <c:pt idx="13939">
                  <c:v>1E-4</c:v>
                </c:pt>
                <c:pt idx="13940">
                  <c:v>1E-4</c:v>
                </c:pt>
                <c:pt idx="13941">
                  <c:v>1.0001</c:v>
                </c:pt>
                <c:pt idx="13942">
                  <c:v>1.0001</c:v>
                </c:pt>
                <c:pt idx="13943">
                  <c:v>1.0001</c:v>
                </c:pt>
                <c:pt idx="13944">
                  <c:v>1E-4</c:v>
                </c:pt>
                <c:pt idx="13945">
                  <c:v>1E-4</c:v>
                </c:pt>
                <c:pt idx="13946">
                  <c:v>1E-4</c:v>
                </c:pt>
                <c:pt idx="13947">
                  <c:v>1.0001</c:v>
                </c:pt>
                <c:pt idx="13948">
                  <c:v>1E-4</c:v>
                </c:pt>
                <c:pt idx="13949">
                  <c:v>1E-4</c:v>
                </c:pt>
                <c:pt idx="13950">
                  <c:v>1E-4</c:v>
                </c:pt>
                <c:pt idx="13951">
                  <c:v>2.0001000000000002</c:v>
                </c:pt>
                <c:pt idx="13952">
                  <c:v>1E-4</c:v>
                </c:pt>
                <c:pt idx="13953">
                  <c:v>2.0001000000000002</c:v>
                </c:pt>
                <c:pt idx="13954">
                  <c:v>1.0001</c:v>
                </c:pt>
                <c:pt idx="13955">
                  <c:v>1E-4</c:v>
                </c:pt>
                <c:pt idx="13956">
                  <c:v>1.0001</c:v>
                </c:pt>
                <c:pt idx="13957">
                  <c:v>1E-4</c:v>
                </c:pt>
                <c:pt idx="13958">
                  <c:v>2.0001000000000002</c:v>
                </c:pt>
                <c:pt idx="13959">
                  <c:v>1E-4</c:v>
                </c:pt>
                <c:pt idx="13960">
                  <c:v>1.0001</c:v>
                </c:pt>
                <c:pt idx="13961">
                  <c:v>1.0001</c:v>
                </c:pt>
                <c:pt idx="13962">
                  <c:v>1.0001</c:v>
                </c:pt>
                <c:pt idx="13963">
                  <c:v>1.0001</c:v>
                </c:pt>
                <c:pt idx="13964">
                  <c:v>1E-4</c:v>
                </c:pt>
                <c:pt idx="13965">
                  <c:v>1E-4</c:v>
                </c:pt>
                <c:pt idx="13966">
                  <c:v>1E-4</c:v>
                </c:pt>
                <c:pt idx="13967">
                  <c:v>1E-4</c:v>
                </c:pt>
                <c:pt idx="13968">
                  <c:v>1E-4</c:v>
                </c:pt>
                <c:pt idx="13969">
                  <c:v>1E-4</c:v>
                </c:pt>
                <c:pt idx="13970">
                  <c:v>1E-4</c:v>
                </c:pt>
                <c:pt idx="13971">
                  <c:v>1E-4</c:v>
                </c:pt>
                <c:pt idx="13972">
                  <c:v>1.0001</c:v>
                </c:pt>
                <c:pt idx="13973">
                  <c:v>1E-4</c:v>
                </c:pt>
                <c:pt idx="13974">
                  <c:v>1.0001</c:v>
                </c:pt>
                <c:pt idx="13975">
                  <c:v>1E-4</c:v>
                </c:pt>
                <c:pt idx="13976">
                  <c:v>1E-4</c:v>
                </c:pt>
                <c:pt idx="13977">
                  <c:v>1.0001</c:v>
                </c:pt>
                <c:pt idx="13978">
                  <c:v>1E-4</c:v>
                </c:pt>
                <c:pt idx="13979">
                  <c:v>1.0001</c:v>
                </c:pt>
                <c:pt idx="13980">
                  <c:v>1E-4</c:v>
                </c:pt>
                <c:pt idx="13981">
                  <c:v>1E-4</c:v>
                </c:pt>
                <c:pt idx="13982">
                  <c:v>1.0001</c:v>
                </c:pt>
                <c:pt idx="13983">
                  <c:v>1.0001</c:v>
                </c:pt>
                <c:pt idx="13984">
                  <c:v>1.0001</c:v>
                </c:pt>
                <c:pt idx="13985">
                  <c:v>1E-4</c:v>
                </c:pt>
                <c:pt idx="13986">
                  <c:v>3.0001000000000002</c:v>
                </c:pt>
                <c:pt idx="13987">
                  <c:v>2.0001000000000002</c:v>
                </c:pt>
                <c:pt idx="13988">
                  <c:v>1E-4</c:v>
                </c:pt>
                <c:pt idx="13989">
                  <c:v>1.0001</c:v>
                </c:pt>
                <c:pt idx="13990">
                  <c:v>1E-4</c:v>
                </c:pt>
                <c:pt idx="13991">
                  <c:v>1E-4</c:v>
                </c:pt>
                <c:pt idx="13992">
                  <c:v>1.0001</c:v>
                </c:pt>
                <c:pt idx="13993">
                  <c:v>1E-4</c:v>
                </c:pt>
                <c:pt idx="13994">
                  <c:v>1E-4</c:v>
                </c:pt>
                <c:pt idx="13995">
                  <c:v>1E-4</c:v>
                </c:pt>
                <c:pt idx="13996">
                  <c:v>1E-4</c:v>
                </c:pt>
                <c:pt idx="13997">
                  <c:v>1E-4</c:v>
                </c:pt>
                <c:pt idx="13998">
                  <c:v>1E-4</c:v>
                </c:pt>
                <c:pt idx="13999">
                  <c:v>1E-4</c:v>
                </c:pt>
                <c:pt idx="14000">
                  <c:v>1E-4</c:v>
                </c:pt>
                <c:pt idx="14001">
                  <c:v>1E-4</c:v>
                </c:pt>
                <c:pt idx="14002">
                  <c:v>1E-4</c:v>
                </c:pt>
                <c:pt idx="14003">
                  <c:v>1E-4</c:v>
                </c:pt>
                <c:pt idx="14004">
                  <c:v>1E-4</c:v>
                </c:pt>
                <c:pt idx="14005">
                  <c:v>1E-4</c:v>
                </c:pt>
                <c:pt idx="14006">
                  <c:v>1.0001</c:v>
                </c:pt>
                <c:pt idx="14007">
                  <c:v>1E-4</c:v>
                </c:pt>
                <c:pt idx="14008">
                  <c:v>1E-4</c:v>
                </c:pt>
                <c:pt idx="14009">
                  <c:v>1E-4</c:v>
                </c:pt>
                <c:pt idx="14010">
                  <c:v>1E-4</c:v>
                </c:pt>
                <c:pt idx="14011">
                  <c:v>1E-4</c:v>
                </c:pt>
                <c:pt idx="14012">
                  <c:v>2.0001000000000002</c:v>
                </c:pt>
                <c:pt idx="14013">
                  <c:v>2.0001000000000002</c:v>
                </c:pt>
                <c:pt idx="14014">
                  <c:v>1E-4</c:v>
                </c:pt>
                <c:pt idx="14015">
                  <c:v>1.0001</c:v>
                </c:pt>
                <c:pt idx="14016">
                  <c:v>1E-4</c:v>
                </c:pt>
                <c:pt idx="14017">
                  <c:v>1.0001</c:v>
                </c:pt>
                <c:pt idx="14018">
                  <c:v>1.0001</c:v>
                </c:pt>
                <c:pt idx="14019">
                  <c:v>1.0001</c:v>
                </c:pt>
                <c:pt idx="14020">
                  <c:v>1E-4</c:v>
                </c:pt>
                <c:pt idx="14021">
                  <c:v>1.0001</c:v>
                </c:pt>
                <c:pt idx="14022">
                  <c:v>2.0001000000000002</c:v>
                </c:pt>
                <c:pt idx="14023">
                  <c:v>1E-4</c:v>
                </c:pt>
                <c:pt idx="14024">
                  <c:v>1E-4</c:v>
                </c:pt>
                <c:pt idx="14025">
                  <c:v>1E-4</c:v>
                </c:pt>
                <c:pt idx="14026">
                  <c:v>1.0001</c:v>
                </c:pt>
                <c:pt idx="14027">
                  <c:v>1.0001</c:v>
                </c:pt>
                <c:pt idx="14028">
                  <c:v>1E-4</c:v>
                </c:pt>
                <c:pt idx="14029">
                  <c:v>1E-4</c:v>
                </c:pt>
                <c:pt idx="14030">
                  <c:v>1E-4</c:v>
                </c:pt>
                <c:pt idx="14031">
                  <c:v>1E-4</c:v>
                </c:pt>
                <c:pt idx="14032">
                  <c:v>1.0001</c:v>
                </c:pt>
                <c:pt idx="14033">
                  <c:v>1E-4</c:v>
                </c:pt>
                <c:pt idx="14034">
                  <c:v>1E-4</c:v>
                </c:pt>
                <c:pt idx="14035">
                  <c:v>1E-4</c:v>
                </c:pt>
                <c:pt idx="14036">
                  <c:v>1.0001</c:v>
                </c:pt>
                <c:pt idx="14037">
                  <c:v>1E-4</c:v>
                </c:pt>
                <c:pt idx="14038">
                  <c:v>2.0001000000000002</c:v>
                </c:pt>
                <c:pt idx="14039">
                  <c:v>1E-4</c:v>
                </c:pt>
                <c:pt idx="14040">
                  <c:v>1E-4</c:v>
                </c:pt>
                <c:pt idx="14041">
                  <c:v>1.0001</c:v>
                </c:pt>
                <c:pt idx="14042">
                  <c:v>1E-4</c:v>
                </c:pt>
                <c:pt idx="14043">
                  <c:v>1E-4</c:v>
                </c:pt>
                <c:pt idx="14044">
                  <c:v>2.0001000000000002</c:v>
                </c:pt>
                <c:pt idx="14045">
                  <c:v>2.0001000000000002</c:v>
                </c:pt>
                <c:pt idx="14046">
                  <c:v>3.0001000000000002</c:v>
                </c:pt>
                <c:pt idx="14047">
                  <c:v>2.0001000000000002</c:v>
                </c:pt>
                <c:pt idx="14048">
                  <c:v>1E-4</c:v>
                </c:pt>
                <c:pt idx="14049">
                  <c:v>1.0001</c:v>
                </c:pt>
                <c:pt idx="14050">
                  <c:v>1.0001</c:v>
                </c:pt>
                <c:pt idx="14051">
                  <c:v>1.0001</c:v>
                </c:pt>
                <c:pt idx="14052">
                  <c:v>1E-4</c:v>
                </c:pt>
                <c:pt idx="14053">
                  <c:v>1E-4</c:v>
                </c:pt>
                <c:pt idx="14054">
                  <c:v>1.0001</c:v>
                </c:pt>
                <c:pt idx="14055">
                  <c:v>1E-4</c:v>
                </c:pt>
                <c:pt idx="14056">
                  <c:v>1E-4</c:v>
                </c:pt>
                <c:pt idx="14057">
                  <c:v>1.0001</c:v>
                </c:pt>
                <c:pt idx="14058">
                  <c:v>1E-4</c:v>
                </c:pt>
                <c:pt idx="14059">
                  <c:v>1E-4</c:v>
                </c:pt>
                <c:pt idx="14060">
                  <c:v>1.0001</c:v>
                </c:pt>
                <c:pt idx="14061">
                  <c:v>1.0001</c:v>
                </c:pt>
                <c:pt idx="14062">
                  <c:v>1.0001</c:v>
                </c:pt>
                <c:pt idx="14063">
                  <c:v>1.0001</c:v>
                </c:pt>
                <c:pt idx="14064">
                  <c:v>1E-4</c:v>
                </c:pt>
                <c:pt idx="14065">
                  <c:v>1E-4</c:v>
                </c:pt>
                <c:pt idx="14066">
                  <c:v>2.0001000000000002</c:v>
                </c:pt>
                <c:pt idx="14067">
                  <c:v>1.0001</c:v>
                </c:pt>
                <c:pt idx="14068">
                  <c:v>1E-4</c:v>
                </c:pt>
                <c:pt idx="14069">
                  <c:v>1E-4</c:v>
                </c:pt>
                <c:pt idx="14070">
                  <c:v>1.0001</c:v>
                </c:pt>
                <c:pt idx="14071">
                  <c:v>1.0001</c:v>
                </c:pt>
                <c:pt idx="14072">
                  <c:v>1.0001</c:v>
                </c:pt>
                <c:pt idx="14073">
                  <c:v>1E-4</c:v>
                </c:pt>
                <c:pt idx="14074">
                  <c:v>1E-4</c:v>
                </c:pt>
                <c:pt idx="14075">
                  <c:v>3.0001000000000002</c:v>
                </c:pt>
                <c:pt idx="14076">
                  <c:v>1E-4</c:v>
                </c:pt>
                <c:pt idx="14077">
                  <c:v>1.0001</c:v>
                </c:pt>
                <c:pt idx="14078">
                  <c:v>1.0001</c:v>
                </c:pt>
                <c:pt idx="14079">
                  <c:v>1.0001</c:v>
                </c:pt>
                <c:pt idx="14080">
                  <c:v>1.0001</c:v>
                </c:pt>
                <c:pt idx="14081">
                  <c:v>1E-4</c:v>
                </c:pt>
                <c:pt idx="14082">
                  <c:v>2.0001000000000002</c:v>
                </c:pt>
                <c:pt idx="14083">
                  <c:v>1E-4</c:v>
                </c:pt>
                <c:pt idx="14084">
                  <c:v>1E-4</c:v>
                </c:pt>
                <c:pt idx="14085">
                  <c:v>1.0001</c:v>
                </c:pt>
                <c:pt idx="14086">
                  <c:v>1E-4</c:v>
                </c:pt>
                <c:pt idx="14087">
                  <c:v>1E-4</c:v>
                </c:pt>
                <c:pt idx="14088">
                  <c:v>1E-4</c:v>
                </c:pt>
                <c:pt idx="14089">
                  <c:v>1.0001</c:v>
                </c:pt>
                <c:pt idx="14090">
                  <c:v>1E-4</c:v>
                </c:pt>
                <c:pt idx="14091">
                  <c:v>1.0001</c:v>
                </c:pt>
                <c:pt idx="14092">
                  <c:v>1E-4</c:v>
                </c:pt>
                <c:pt idx="14093">
                  <c:v>1E-4</c:v>
                </c:pt>
                <c:pt idx="14094">
                  <c:v>1.0001</c:v>
                </c:pt>
                <c:pt idx="14095">
                  <c:v>1E-4</c:v>
                </c:pt>
                <c:pt idx="14096">
                  <c:v>1.0001</c:v>
                </c:pt>
                <c:pt idx="14097">
                  <c:v>1E-4</c:v>
                </c:pt>
                <c:pt idx="14098">
                  <c:v>1E-4</c:v>
                </c:pt>
                <c:pt idx="14099">
                  <c:v>1.0001</c:v>
                </c:pt>
                <c:pt idx="14100">
                  <c:v>2.0001000000000002</c:v>
                </c:pt>
                <c:pt idx="14101">
                  <c:v>2.0001000000000002</c:v>
                </c:pt>
                <c:pt idx="14102">
                  <c:v>2.0001000000000002</c:v>
                </c:pt>
                <c:pt idx="14103">
                  <c:v>4.0000999999999998</c:v>
                </c:pt>
                <c:pt idx="14104">
                  <c:v>2.0001000000000002</c:v>
                </c:pt>
                <c:pt idx="14105">
                  <c:v>1E-4</c:v>
                </c:pt>
                <c:pt idx="14106">
                  <c:v>1.0001</c:v>
                </c:pt>
                <c:pt idx="14107">
                  <c:v>2.0001000000000002</c:v>
                </c:pt>
                <c:pt idx="14108">
                  <c:v>1.0001</c:v>
                </c:pt>
                <c:pt idx="14109">
                  <c:v>4.0000999999999998</c:v>
                </c:pt>
                <c:pt idx="14110">
                  <c:v>4.0000999999999998</c:v>
                </c:pt>
                <c:pt idx="14111">
                  <c:v>4.0000999999999998</c:v>
                </c:pt>
                <c:pt idx="14112">
                  <c:v>1.0001</c:v>
                </c:pt>
                <c:pt idx="14113">
                  <c:v>1E-4</c:v>
                </c:pt>
                <c:pt idx="14114">
                  <c:v>1E-4</c:v>
                </c:pt>
                <c:pt idx="14115">
                  <c:v>1.0001</c:v>
                </c:pt>
                <c:pt idx="14116">
                  <c:v>1.0001</c:v>
                </c:pt>
                <c:pt idx="14117">
                  <c:v>1E-4</c:v>
                </c:pt>
                <c:pt idx="14118">
                  <c:v>1E-4</c:v>
                </c:pt>
                <c:pt idx="14119">
                  <c:v>1E-4</c:v>
                </c:pt>
                <c:pt idx="14120">
                  <c:v>1E-4</c:v>
                </c:pt>
                <c:pt idx="14121">
                  <c:v>1.0001</c:v>
                </c:pt>
                <c:pt idx="14122">
                  <c:v>1.0001</c:v>
                </c:pt>
                <c:pt idx="14123">
                  <c:v>1E-4</c:v>
                </c:pt>
                <c:pt idx="14124">
                  <c:v>1E-4</c:v>
                </c:pt>
                <c:pt idx="14125">
                  <c:v>1E-4</c:v>
                </c:pt>
                <c:pt idx="14126">
                  <c:v>1.0001</c:v>
                </c:pt>
                <c:pt idx="14127">
                  <c:v>2.0001000000000002</c:v>
                </c:pt>
                <c:pt idx="14128">
                  <c:v>1E-4</c:v>
                </c:pt>
                <c:pt idx="14129">
                  <c:v>1E-4</c:v>
                </c:pt>
                <c:pt idx="14130">
                  <c:v>3.0001000000000002</c:v>
                </c:pt>
                <c:pt idx="14131">
                  <c:v>2.0001000000000002</c:v>
                </c:pt>
                <c:pt idx="14132">
                  <c:v>1.0001</c:v>
                </c:pt>
                <c:pt idx="14133">
                  <c:v>1.0001</c:v>
                </c:pt>
                <c:pt idx="14134">
                  <c:v>3.0001000000000002</c:v>
                </c:pt>
                <c:pt idx="14135">
                  <c:v>1.0001</c:v>
                </c:pt>
                <c:pt idx="14136">
                  <c:v>3.0001000000000002</c:v>
                </c:pt>
                <c:pt idx="14137">
                  <c:v>1.0001</c:v>
                </c:pt>
                <c:pt idx="14138">
                  <c:v>2.0001000000000002</c:v>
                </c:pt>
                <c:pt idx="14139">
                  <c:v>1E-4</c:v>
                </c:pt>
                <c:pt idx="14140">
                  <c:v>1E-4</c:v>
                </c:pt>
                <c:pt idx="14141">
                  <c:v>1E-4</c:v>
                </c:pt>
                <c:pt idx="14142">
                  <c:v>3.0001000000000002</c:v>
                </c:pt>
                <c:pt idx="14143">
                  <c:v>2.0001000000000002</c:v>
                </c:pt>
                <c:pt idx="14144">
                  <c:v>2.0001000000000002</c:v>
                </c:pt>
                <c:pt idx="14145">
                  <c:v>2.0001000000000002</c:v>
                </c:pt>
                <c:pt idx="14146">
                  <c:v>1E-4</c:v>
                </c:pt>
                <c:pt idx="14147">
                  <c:v>1E-4</c:v>
                </c:pt>
                <c:pt idx="14148">
                  <c:v>1.0001</c:v>
                </c:pt>
                <c:pt idx="14149">
                  <c:v>1E-4</c:v>
                </c:pt>
                <c:pt idx="14150">
                  <c:v>2.0001000000000002</c:v>
                </c:pt>
                <c:pt idx="14151">
                  <c:v>1E-4</c:v>
                </c:pt>
                <c:pt idx="14152">
                  <c:v>1E-4</c:v>
                </c:pt>
                <c:pt idx="14153">
                  <c:v>1E-4</c:v>
                </c:pt>
                <c:pt idx="14154">
                  <c:v>1E-4</c:v>
                </c:pt>
                <c:pt idx="14155">
                  <c:v>1E-4</c:v>
                </c:pt>
                <c:pt idx="14156">
                  <c:v>1E-4</c:v>
                </c:pt>
                <c:pt idx="14157">
                  <c:v>1E-4</c:v>
                </c:pt>
                <c:pt idx="14158">
                  <c:v>1E-4</c:v>
                </c:pt>
                <c:pt idx="14159">
                  <c:v>1E-4</c:v>
                </c:pt>
                <c:pt idx="14160">
                  <c:v>1E-4</c:v>
                </c:pt>
                <c:pt idx="14161">
                  <c:v>1E-4</c:v>
                </c:pt>
                <c:pt idx="14162">
                  <c:v>1E-4</c:v>
                </c:pt>
                <c:pt idx="14163">
                  <c:v>1E-4</c:v>
                </c:pt>
                <c:pt idx="14164">
                  <c:v>1E-4</c:v>
                </c:pt>
                <c:pt idx="14165">
                  <c:v>1.0001</c:v>
                </c:pt>
                <c:pt idx="14166">
                  <c:v>1E-4</c:v>
                </c:pt>
                <c:pt idx="14167">
                  <c:v>1E-4</c:v>
                </c:pt>
                <c:pt idx="14168">
                  <c:v>1.0001</c:v>
                </c:pt>
                <c:pt idx="14169">
                  <c:v>1E-4</c:v>
                </c:pt>
                <c:pt idx="14170">
                  <c:v>1E-4</c:v>
                </c:pt>
                <c:pt idx="14171">
                  <c:v>1.0001</c:v>
                </c:pt>
                <c:pt idx="14172">
                  <c:v>1.0001</c:v>
                </c:pt>
                <c:pt idx="14173">
                  <c:v>1E-4</c:v>
                </c:pt>
                <c:pt idx="14174">
                  <c:v>1E-4</c:v>
                </c:pt>
                <c:pt idx="14175">
                  <c:v>1E-4</c:v>
                </c:pt>
                <c:pt idx="14176">
                  <c:v>1E-4</c:v>
                </c:pt>
                <c:pt idx="14177">
                  <c:v>1E-4</c:v>
                </c:pt>
                <c:pt idx="14178">
                  <c:v>1E-4</c:v>
                </c:pt>
                <c:pt idx="14179">
                  <c:v>1.0001</c:v>
                </c:pt>
                <c:pt idx="14180">
                  <c:v>1E-4</c:v>
                </c:pt>
                <c:pt idx="14181">
                  <c:v>1E-4</c:v>
                </c:pt>
                <c:pt idx="14182">
                  <c:v>1.0001</c:v>
                </c:pt>
                <c:pt idx="14183">
                  <c:v>1.0001</c:v>
                </c:pt>
                <c:pt idx="14184">
                  <c:v>1E-4</c:v>
                </c:pt>
                <c:pt idx="14185">
                  <c:v>2.0001000000000002</c:v>
                </c:pt>
                <c:pt idx="14186">
                  <c:v>1.0001</c:v>
                </c:pt>
                <c:pt idx="14187">
                  <c:v>2.0001000000000002</c:v>
                </c:pt>
                <c:pt idx="14188">
                  <c:v>1.0001</c:v>
                </c:pt>
                <c:pt idx="14189">
                  <c:v>1E-4</c:v>
                </c:pt>
                <c:pt idx="14190">
                  <c:v>1E-4</c:v>
                </c:pt>
                <c:pt idx="14191">
                  <c:v>1E-4</c:v>
                </c:pt>
                <c:pt idx="14192">
                  <c:v>1E-4</c:v>
                </c:pt>
                <c:pt idx="14193">
                  <c:v>1.0001</c:v>
                </c:pt>
                <c:pt idx="14194">
                  <c:v>1.0001</c:v>
                </c:pt>
                <c:pt idx="14195">
                  <c:v>1.0001</c:v>
                </c:pt>
                <c:pt idx="14196">
                  <c:v>1E-4</c:v>
                </c:pt>
                <c:pt idx="14197">
                  <c:v>1.0001</c:v>
                </c:pt>
                <c:pt idx="14198">
                  <c:v>1E-4</c:v>
                </c:pt>
                <c:pt idx="14199">
                  <c:v>1.0001</c:v>
                </c:pt>
                <c:pt idx="14200">
                  <c:v>2.0001000000000002</c:v>
                </c:pt>
                <c:pt idx="14201">
                  <c:v>1.0001</c:v>
                </c:pt>
                <c:pt idx="14202">
                  <c:v>1E-4</c:v>
                </c:pt>
                <c:pt idx="14203">
                  <c:v>1.0001</c:v>
                </c:pt>
                <c:pt idx="14204">
                  <c:v>1.0001</c:v>
                </c:pt>
                <c:pt idx="14205">
                  <c:v>1E-4</c:v>
                </c:pt>
                <c:pt idx="14206">
                  <c:v>1E-4</c:v>
                </c:pt>
                <c:pt idx="14207">
                  <c:v>1E-4</c:v>
                </c:pt>
                <c:pt idx="14208">
                  <c:v>1E-4</c:v>
                </c:pt>
                <c:pt idx="14209">
                  <c:v>1E-4</c:v>
                </c:pt>
                <c:pt idx="14210">
                  <c:v>1E-4</c:v>
                </c:pt>
                <c:pt idx="14211">
                  <c:v>1E-4</c:v>
                </c:pt>
                <c:pt idx="14212">
                  <c:v>1E-4</c:v>
                </c:pt>
                <c:pt idx="14213">
                  <c:v>1.0001</c:v>
                </c:pt>
                <c:pt idx="14214">
                  <c:v>1E-4</c:v>
                </c:pt>
                <c:pt idx="14215">
                  <c:v>1E-4</c:v>
                </c:pt>
                <c:pt idx="14216">
                  <c:v>1.0001</c:v>
                </c:pt>
                <c:pt idx="14217">
                  <c:v>1E-4</c:v>
                </c:pt>
                <c:pt idx="14218">
                  <c:v>1E-4</c:v>
                </c:pt>
                <c:pt idx="14219">
                  <c:v>1E-4</c:v>
                </c:pt>
                <c:pt idx="14220">
                  <c:v>1.0001</c:v>
                </c:pt>
                <c:pt idx="14221">
                  <c:v>1.0001</c:v>
                </c:pt>
                <c:pt idx="14222">
                  <c:v>1E-4</c:v>
                </c:pt>
                <c:pt idx="14223">
                  <c:v>1.0001</c:v>
                </c:pt>
                <c:pt idx="14224">
                  <c:v>1E-4</c:v>
                </c:pt>
                <c:pt idx="14225">
                  <c:v>2.0001000000000002</c:v>
                </c:pt>
                <c:pt idx="14226">
                  <c:v>1.0001</c:v>
                </c:pt>
                <c:pt idx="14227">
                  <c:v>1E-4</c:v>
                </c:pt>
                <c:pt idx="14228">
                  <c:v>1E-4</c:v>
                </c:pt>
                <c:pt idx="14229">
                  <c:v>1E-4</c:v>
                </c:pt>
                <c:pt idx="14230">
                  <c:v>1E-4</c:v>
                </c:pt>
                <c:pt idx="14231">
                  <c:v>1.0001</c:v>
                </c:pt>
                <c:pt idx="14232">
                  <c:v>1E-4</c:v>
                </c:pt>
                <c:pt idx="14233">
                  <c:v>1E-4</c:v>
                </c:pt>
                <c:pt idx="14234">
                  <c:v>1E-4</c:v>
                </c:pt>
                <c:pt idx="14235">
                  <c:v>1E-4</c:v>
                </c:pt>
                <c:pt idx="14236">
                  <c:v>1E-4</c:v>
                </c:pt>
                <c:pt idx="14237">
                  <c:v>1E-4</c:v>
                </c:pt>
                <c:pt idx="14238">
                  <c:v>1.0001</c:v>
                </c:pt>
                <c:pt idx="14239">
                  <c:v>1E-4</c:v>
                </c:pt>
                <c:pt idx="14240">
                  <c:v>1E-4</c:v>
                </c:pt>
                <c:pt idx="14241">
                  <c:v>1.0001</c:v>
                </c:pt>
                <c:pt idx="14242">
                  <c:v>1E-4</c:v>
                </c:pt>
                <c:pt idx="14243">
                  <c:v>1E-4</c:v>
                </c:pt>
                <c:pt idx="14244">
                  <c:v>1E-4</c:v>
                </c:pt>
                <c:pt idx="14245">
                  <c:v>1E-4</c:v>
                </c:pt>
                <c:pt idx="14246">
                  <c:v>1.0001</c:v>
                </c:pt>
                <c:pt idx="14247">
                  <c:v>1.0001</c:v>
                </c:pt>
                <c:pt idx="14248">
                  <c:v>1.0001</c:v>
                </c:pt>
                <c:pt idx="14249">
                  <c:v>1.0001</c:v>
                </c:pt>
                <c:pt idx="14250">
                  <c:v>1E-4</c:v>
                </c:pt>
                <c:pt idx="14251">
                  <c:v>1.0001</c:v>
                </c:pt>
                <c:pt idx="14252">
                  <c:v>2.0001000000000002</c:v>
                </c:pt>
                <c:pt idx="14253">
                  <c:v>5.0000999999999998</c:v>
                </c:pt>
                <c:pt idx="14254">
                  <c:v>11.0001</c:v>
                </c:pt>
                <c:pt idx="14255">
                  <c:v>1.0001</c:v>
                </c:pt>
                <c:pt idx="14256">
                  <c:v>2.0001000000000002</c:v>
                </c:pt>
                <c:pt idx="14257">
                  <c:v>1.0001</c:v>
                </c:pt>
                <c:pt idx="14258">
                  <c:v>1.0001</c:v>
                </c:pt>
                <c:pt idx="14259">
                  <c:v>2.0001000000000002</c:v>
                </c:pt>
                <c:pt idx="14260">
                  <c:v>1.0001</c:v>
                </c:pt>
                <c:pt idx="14261">
                  <c:v>1E-4</c:v>
                </c:pt>
                <c:pt idx="14262">
                  <c:v>1.0001</c:v>
                </c:pt>
                <c:pt idx="14263">
                  <c:v>1E-4</c:v>
                </c:pt>
                <c:pt idx="14264">
                  <c:v>1E-4</c:v>
                </c:pt>
                <c:pt idx="14265">
                  <c:v>1E-4</c:v>
                </c:pt>
                <c:pt idx="14266">
                  <c:v>1E-4</c:v>
                </c:pt>
                <c:pt idx="14267">
                  <c:v>1E-4</c:v>
                </c:pt>
                <c:pt idx="14268">
                  <c:v>2.0001000000000002</c:v>
                </c:pt>
                <c:pt idx="14269">
                  <c:v>1E-4</c:v>
                </c:pt>
                <c:pt idx="14270">
                  <c:v>1E-4</c:v>
                </c:pt>
                <c:pt idx="14271">
                  <c:v>1.0001</c:v>
                </c:pt>
                <c:pt idx="14272">
                  <c:v>1E-4</c:v>
                </c:pt>
                <c:pt idx="14273">
                  <c:v>1E-4</c:v>
                </c:pt>
                <c:pt idx="14274">
                  <c:v>1E-4</c:v>
                </c:pt>
                <c:pt idx="14275">
                  <c:v>1E-4</c:v>
                </c:pt>
                <c:pt idx="14276">
                  <c:v>1.0001</c:v>
                </c:pt>
                <c:pt idx="14277">
                  <c:v>1E-4</c:v>
                </c:pt>
                <c:pt idx="14278">
                  <c:v>1.0001</c:v>
                </c:pt>
                <c:pt idx="14279">
                  <c:v>1E-4</c:v>
                </c:pt>
                <c:pt idx="14280">
                  <c:v>2.0001000000000002</c:v>
                </c:pt>
                <c:pt idx="14281">
                  <c:v>2.0001000000000002</c:v>
                </c:pt>
                <c:pt idx="14282">
                  <c:v>3.0001000000000002</c:v>
                </c:pt>
                <c:pt idx="14283">
                  <c:v>2.0001000000000002</c:v>
                </c:pt>
                <c:pt idx="14284">
                  <c:v>4.0000999999999998</c:v>
                </c:pt>
                <c:pt idx="14285">
                  <c:v>6.0000999999999998</c:v>
                </c:pt>
                <c:pt idx="14286">
                  <c:v>6.0000999999999998</c:v>
                </c:pt>
                <c:pt idx="14287">
                  <c:v>4.0000999999999998</c:v>
                </c:pt>
                <c:pt idx="14288">
                  <c:v>5.0000999999999998</c:v>
                </c:pt>
                <c:pt idx="14289">
                  <c:v>7.0000999999999998</c:v>
                </c:pt>
                <c:pt idx="14290">
                  <c:v>5.0000999999999998</c:v>
                </c:pt>
                <c:pt idx="14291">
                  <c:v>1E-4</c:v>
                </c:pt>
                <c:pt idx="14292">
                  <c:v>1E-4</c:v>
                </c:pt>
                <c:pt idx="14293">
                  <c:v>2.0001000000000002</c:v>
                </c:pt>
                <c:pt idx="14294">
                  <c:v>1E-4</c:v>
                </c:pt>
                <c:pt idx="14295">
                  <c:v>1E-4</c:v>
                </c:pt>
                <c:pt idx="14296">
                  <c:v>1.0001</c:v>
                </c:pt>
                <c:pt idx="14297">
                  <c:v>1.0001</c:v>
                </c:pt>
                <c:pt idx="14298">
                  <c:v>1.0001</c:v>
                </c:pt>
                <c:pt idx="14299">
                  <c:v>1E-4</c:v>
                </c:pt>
                <c:pt idx="14300">
                  <c:v>1E-4</c:v>
                </c:pt>
                <c:pt idx="14301">
                  <c:v>1E-4</c:v>
                </c:pt>
                <c:pt idx="14302">
                  <c:v>1E-4</c:v>
                </c:pt>
                <c:pt idx="14303">
                  <c:v>1E-4</c:v>
                </c:pt>
                <c:pt idx="14304">
                  <c:v>1E-4</c:v>
                </c:pt>
                <c:pt idx="14305">
                  <c:v>1E-4</c:v>
                </c:pt>
                <c:pt idx="14306">
                  <c:v>1E-4</c:v>
                </c:pt>
                <c:pt idx="14307">
                  <c:v>1E-4</c:v>
                </c:pt>
                <c:pt idx="14308">
                  <c:v>2.0001000000000002</c:v>
                </c:pt>
                <c:pt idx="14309">
                  <c:v>1E-4</c:v>
                </c:pt>
                <c:pt idx="14310">
                  <c:v>5.0000999999999998</c:v>
                </c:pt>
                <c:pt idx="14311">
                  <c:v>1.0001</c:v>
                </c:pt>
                <c:pt idx="14312">
                  <c:v>6.0000999999999998</c:v>
                </c:pt>
                <c:pt idx="14313">
                  <c:v>8.0000999999999998</c:v>
                </c:pt>
                <c:pt idx="14314">
                  <c:v>5.0000999999999998</c:v>
                </c:pt>
                <c:pt idx="14315">
                  <c:v>1.0001</c:v>
                </c:pt>
                <c:pt idx="14316">
                  <c:v>1E-4</c:v>
                </c:pt>
                <c:pt idx="14317">
                  <c:v>1.0001</c:v>
                </c:pt>
                <c:pt idx="14318">
                  <c:v>2.0001000000000002</c:v>
                </c:pt>
                <c:pt idx="14319">
                  <c:v>2.0001000000000002</c:v>
                </c:pt>
                <c:pt idx="14320">
                  <c:v>1E-4</c:v>
                </c:pt>
                <c:pt idx="14321">
                  <c:v>1E-4</c:v>
                </c:pt>
                <c:pt idx="14322">
                  <c:v>1E-4</c:v>
                </c:pt>
                <c:pt idx="14323">
                  <c:v>1.0001</c:v>
                </c:pt>
                <c:pt idx="14324">
                  <c:v>1E-4</c:v>
                </c:pt>
                <c:pt idx="14325">
                  <c:v>1E-4</c:v>
                </c:pt>
                <c:pt idx="14326">
                  <c:v>1.0001</c:v>
                </c:pt>
                <c:pt idx="14327">
                  <c:v>1E-4</c:v>
                </c:pt>
                <c:pt idx="14328">
                  <c:v>1E-4</c:v>
                </c:pt>
                <c:pt idx="14329">
                  <c:v>1E-4</c:v>
                </c:pt>
                <c:pt idx="14330">
                  <c:v>1E-4</c:v>
                </c:pt>
                <c:pt idx="14331">
                  <c:v>1E-4</c:v>
                </c:pt>
                <c:pt idx="14332">
                  <c:v>3.0001000000000002</c:v>
                </c:pt>
                <c:pt idx="14333">
                  <c:v>1E-4</c:v>
                </c:pt>
                <c:pt idx="14334">
                  <c:v>3.0001000000000002</c:v>
                </c:pt>
                <c:pt idx="14335">
                  <c:v>1.0001</c:v>
                </c:pt>
                <c:pt idx="14336">
                  <c:v>1E-4</c:v>
                </c:pt>
                <c:pt idx="14337">
                  <c:v>1.0001</c:v>
                </c:pt>
                <c:pt idx="14338">
                  <c:v>1E-4</c:v>
                </c:pt>
                <c:pt idx="14339">
                  <c:v>1E-4</c:v>
                </c:pt>
                <c:pt idx="14340">
                  <c:v>1E-4</c:v>
                </c:pt>
                <c:pt idx="14341">
                  <c:v>2.0001000000000002</c:v>
                </c:pt>
                <c:pt idx="14342">
                  <c:v>1E-4</c:v>
                </c:pt>
                <c:pt idx="14343">
                  <c:v>1E-4</c:v>
                </c:pt>
                <c:pt idx="14344">
                  <c:v>1E-4</c:v>
                </c:pt>
                <c:pt idx="14345">
                  <c:v>1E-4</c:v>
                </c:pt>
                <c:pt idx="14346">
                  <c:v>1E-4</c:v>
                </c:pt>
                <c:pt idx="14347">
                  <c:v>1E-4</c:v>
                </c:pt>
                <c:pt idx="14348">
                  <c:v>1.0001</c:v>
                </c:pt>
                <c:pt idx="14349">
                  <c:v>1.0001</c:v>
                </c:pt>
                <c:pt idx="14350">
                  <c:v>1E-4</c:v>
                </c:pt>
                <c:pt idx="14351">
                  <c:v>1.0001</c:v>
                </c:pt>
                <c:pt idx="14352">
                  <c:v>3.0001000000000002</c:v>
                </c:pt>
                <c:pt idx="14353">
                  <c:v>1E-4</c:v>
                </c:pt>
                <c:pt idx="14354">
                  <c:v>3.0001000000000002</c:v>
                </c:pt>
                <c:pt idx="14355">
                  <c:v>1.0001</c:v>
                </c:pt>
                <c:pt idx="14356">
                  <c:v>1E-4</c:v>
                </c:pt>
                <c:pt idx="14357">
                  <c:v>1E-4</c:v>
                </c:pt>
                <c:pt idx="14358">
                  <c:v>1E-4</c:v>
                </c:pt>
                <c:pt idx="14359">
                  <c:v>1.0001</c:v>
                </c:pt>
                <c:pt idx="14360">
                  <c:v>1E-4</c:v>
                </c:pt>
                <c:pt idx="14361">
                  <c:v>1E-4</c:v>
                </c:pt>
                <c:pt idx="14362">
                  <c:v>1E-4</c:v>
                </c:pt>
                <c:pt idx="14363">
                  <c:v>1.0001</c:v>
                </c:pt>
                <c:pt idx="14364">
                  <c:v>1.0001</c:v>
                </c:pt>
                <c:pt idx="14365">
                  <c:v>1E-4</c:v>
                </c:pt>
                <c:pt idx="14366">
                  <c:v>2.0001000000000002</c:v>
                </c:pt>
                <c:pt idx="14367">
                  <c:v>1E-4</c:v>
                </c:pt>
                <c:pt idx="14368">
                  <c:v>1.0001</c:v>
                </c:pt>
                <c:pt idx="14369">
                  <c:v>1.0001</c:v>
                </c:pt>
                <c:pt idx="14370">
                  <c:v>2.0001000000000002</c:v>
                </c:pt>
                <c:pt idx="14371">
                  <c:v>5.0000999999999998</c:v>
                </c:pt>
                <c:pt idx="14372">
                  <c:v>3.0001000000000002</c:v>
                </c:pt>
                <c:pt idx="14373">
                  <c:v>2.0001000000000002</c:v>
                </c:pt>
                <c:pt idx="14374">
                  <c:v>1.0001</c:v>
                </c:pt>
                <c:pt idx="14375">
                  <c:v>1.0001</c:v>
                </c:pt>
                <c:pt idx="14376">
                  <c:v>1E-4</c:v>
                </c:pt>
                <c:pt idx="14377">
                  <c:v>1.0001</c:v>
                </c:pt>
                <c:pt idx="14378">
                  <c:v>1.0001</c:v>
                </c:pt>
                <c:pt idx="14379">
                  <c:v>1E-4</c:v>
                </c:pt>
                <c:pt idx="14380">
                  <c:v>1.0001</c:v>
                </c:pt>
                <c:pt idx="14381">
                  <c:v>1.0001</c:v>
                </c:pt>
                <c:pt idx="14382">
                  <c:v>1E-4</c:v>
                </c:pt>
                <c:pt idx="14383">
                  <c:v>1.0001</c:v>
                </c:pt>
                <c:pt idx="14384">
                  <c:v>1E-4</c:v>
                </c:pt>
                <c:pt idx="14385">
                  <c:v>1.0001</c:v>
                </c:pt>
                <c:pt idx="14386">
                  <c:v>1.0001</c:v>
                </c:pt>
                <c:pt idx="14387">
                  <c:v>1E-4</c:v>
                </c:pt>
                <c:pt idx="14388">
                  <c:v>1.0001</c:v>
                </c:pt>
                <c:pt idx="14389">
                  <c:v>1E-4</c:v>
                </c:pt>
                <c:pt idx="14390">
                  <c:v>1E-4</c:v>
                </c:pt>
                <c:pt idx="14391">
                  <c:v>1E-4</c:v>
                </c:pt>
                <c:pt idx="14392">
                  <c:v>1E-4</c:v>
                </c:pt>
                <c:pt idx="14393">
                  <c:v>1E-4</c:v>
                </c:pt>
                <c:pt idx="14394">
                  <c:v>1E-4</c:v>
                </c:pt>
                <c:pt idx="14395">
                  <c:v>1E-4</c:v>
                </c:pt>
                <c:pt idx="14396">
                  <c:v>1.0001</c:v>
                </c:pt>
                <c:pt idx="14397">
                  <c:v>1.0001</c:v>
                </c:pt>
                <c:pt idx="14398">
                  <c:v>1E-4</c:v>
                </c:pt>
                <c:pt idx="14399">
                  <c:v>1.0001</c:v>
                </c:pt>
                <c:pt idx="14400">
                  <c:v>1.0001</c:v>
                </c:pt>
                <c:pt idx="14401">
                  <c:v>1.0001</c:v>
                </c:pt>
                <c:pt idx="14402">
                  <c:v>1.0001</c:v>
                </c:pt>
                <c:pt idx="14403">
                  <c:v>1.0001</c:v>
                </c:pt>
                <c:pt idx="14404">
                  <c:v>1E-4</c:v>
                </c:pt>
                <c:pt idx="14405">
                  <c:v>1E-4</c:v>
                </c:pt>
                <c:pt idx="14406">
                  <c:v>1E-4</c:v>
                </c:pt>
                <c:pt idx="14407">
                  <c:v>1.0001</c:v>
                </c:pt>
                <c:pt idx="14408">
                  <c:v>1E-4</c:v>
                </c:pt>
                <c:pt idx="14409">
                  <c:v>1E-4</c:v>
                </c:pt>
                <c:pt idx="14410">
                  <c:v>1.0001</c:v>
                </c:pt>
                <c:pt idx="14411">
                  <c:v>1E-4</c:v>
                </c:pt>
                <c:pt idx="14412">
                  <c:v>1.0001</c:v>
                </c:pt>
                <c:pt idx="14413">
                  <c:v>1E-4</c:v>
                </c:pt>
                <c:pt idx="14414">
                  <c:v>1E-4</c:v>
                </c:pt>
                <c:pt idx="14415">
                  <c:v>1E-4</c:v>
                </c:pt>
                <c:pt idx="14416">
                  <c:v>1.0001</c:v>
                </c:pt>
                <c:pt idx="14417">
                  <c:v>1.0001</c:v>
                </c:pt>
                <c:pt idx="14418">
                  <c:v>1.0001</c:v>
                </c:pt>
                <c:pt idx="14419">
                  <c:v>1E-4</c:v>
                </c:pt>
                <c:pt idx="14420">
                  <c:v>1E-4</c:v>
                </c:pt>
                <c:pt idx="14421">
                  <c:v>1E-4</c:v>
                </c:pt>
                <c:pt idx="14422">
                  <c:v>1E-4</c:v>
                </c:pt>
                <c:pt idx="14423">
                  <c:v>1E-4</c:v>
                </c:pt>
                <c:pt idx="14424">
                  <c:v>1E-4</c:v>
                </c:pt>
                <c:pt idx="14425">
                  <c:v>1E-4</c:v>
                </c:pt>
                <c:pt idx="14426">
                  <c:v>1.0001</c:v>
                </c:pt>
                <c:pt idx="14427">
                  <c:v>1E-4</c:v>
                </c:pt>
                <c:pt idx="14428">
                  <c:v>1E-4</c:v>
                </c:pt>
                <c:pt idx="14429">
                  <c:v>1E-4</c:v>
                </c:pt>
                <c:pt idx="14430">
                  <c:v>3.0001000000000002</c:v>
                </c:pt>
                <c:pt idx="14431">
                  <c:v>5.0000999999999998</c:v>
                </c:pt>
                <c:pt idx="14432">
                  <c:v>1.0001</c:v>
                </c:pt>
                <c:pt idx="14433">
                  <c:v>2.0001000000000002</c:v>
                </c:pt>
                <c:pt idx="14434">
                  <c:v>1.0001</c:v>
                </c:pt>
                <c:pt idx="14435">
                  <c:v>1.0001</c:v>
                </c:pt>
                <c:pt idx="14436">
                  <c:v>1E-4</c:v>
                </c:pt>
                <c:pt idx="14437">
                  <c:v>1E-4</c:v>
                </c:pt>
                <c:pt idx="14438">
                  <c:v>1E-4</c:v>
                </c:pt>
                <c:pt idx="14439">
                  <c:v>1.0001</c:v>
                </c:pt>
                <c:pt idx="14440">
                  <c:v>1E-4</c:v>
                </c:pt>
                <c:pt idx="14441">
                  <c:v>1.0001</c:v>
                </c:pt>
                <c:pt idx="14442">
                  <c:v>1E-4</c:v>
                </c:pt>
                <c:pt idx="14443">
                  <c:v>1.0001</c:v>
                </c:pt>
                <c:pt idx="14444">
                  <c:v>1E-4</c:v>
                </c:pt>
                <c:pt idx="14445">
                  <c:v>1.0001</c:v>
                </c:pt>
                <c:pt idx="14446">
                  <c:v>1E-4</c:v>
                </c:pt>
                <c:pt idx="14447">
                  <c:v>1E-4</c:v>
                </c:pt>
                <c:pt idx="14448">
                  <c:v>1E-4</c:v>
                </c:pt>
                <c:pt idx="14449">
                  <c:v>1E-4</c:v>
                </c:pt>
                <c:pt idx="14450">
                  <c:v>1E-4</c:v>
                </c:pt>
                <c:pt idx="14451">
                  <c:v>1E-4</c:v>
                </c:pt>
                <c:pt idx="14452">
                  <c:v>1.0001</c:v>
                </c:pt>
                <c:pt idx="14453">
                  <c:v>1E-4</c:v>
                </c:pt>
                <c:pt idx="14454">
                  <c:v>1.0001</c:v>
                </c:pt>
                <c:pt idx="14455">
                  <c:v>1.0001</c:v>
                </c:pt>
                <c:pt idx="14456">
                  <c:v>1E-4</c:v>
                </c:pt>
                <c:pt idx="14457">
                  <c:v>1E-4</c:v>
                </c:pt>
                <c:pt idx="14458">
                  <c:v>1E-4</c:v>
                </c:pt>
                <c:pt idx="14459">
                  <c:v>1E-4</c:v>
                </c:pt>
                <c:pt idx="14460">
                  <c:v>3.0001000000000002</c:v>
                </c:pt>
                <c:pt idx="14461">
                  <c:v>1.0001</c:v>
                </c:pt>
                <c:pt idx="14462">
                  <c:v>1E-4</c:v>
                </c:pt>
                <c:pt idx="14463">
                  <c:v>4.0000999999999998</c:v>
                </c:pt>
                <c:pt idx="14464">
                  <c:v>1E-4</c:v>
                </c:pt>
                <c:pt idx="14465">
                  <c:v>1.0001</c:v>
                </c:pt>
                <c:pt idx="14466">
                  <c:v>1E-4</c:v>
                </c:pt>
                <c:pt idx="14467">
                  <c:v>1.0001</c:v>
                </c:pt>
                <c:pt idx="14468">
                  <c:v>1E-4</c:v>
                </c:pt>
                <c:pt idx="14469">
                  <c:v>1E-4</c:v>
                </c:pt>
                <c:pt idx="14470">
                  <c:v>1E-4</c:v>
                </c:pt>
                <c:pt idx="14471">
                  <c:v>1E-4</c:v>
                </c:pt>
                <c:pt idx="14472">
                  <c:v>1.0001</c:v>
                </c:pt>
                <c:pt idx="14473">
                  <c:v>1E-4</c:v>
                </c:pt>
                <c:pt idx="14474">
                  <c:v>1E-4</c:v>
                </c:pt>
                <c:pt idx="14475">
                  <c:v>1E-4</c:v>
                </c:pt>
                <c:pt idx="14476">
                  <c:v>2.0001000000000002</c:v>
                </c:pt>
                <c:pt idx="14477">
                  <c:v>1E-4</c:v>
                </c:pt>
                <c:pt idx="14478">
                  <c:v>1E-4</c:v>
                </c:pt>
                <c:pt idx="14479">
                  <c:v>1E-4</c:v>
                </c:pt>
                <c:pt idx="14480">
                  <c:v>3.0001000000000002</c:v>
                </c:pt>
                <c:pt idx="14481">
                  <c:v>1E-4</c:v>
                </c:pt>
                <c:pt idx="14482">
                  <c:v>2.0001000000000002</c:v>
                </c:pt>
                <c:pt idx="14483">
                  <c:v>1.0001</c:v>
                </c:pt>
                <c:pt idx="14484">
                  <c:v>1E-4</c:v>
                </c:pt>
                <c:pt idx="14485">
                  <c:v>1.0001</c:v>
                </c:pt>
                <c:pt idx="14486">
                  <c:v>1E-4</c:v>
                </c:pt>
                <c:pt idx="14487">
                  <c:v>3.0001000000000002</c:v>
                </c:pt>
                <c:pt idx="14488">
                  <c:v>2.0001000000000002</c:v>
                </c:pt>
                <c:pt idx="14489">
                  <c:v>3.0001000000000002</c:v>
                </c:pt>
                <c:pt idx="14490">
                  <c:v>1E-4</c:v>
                </c:pt>
                <c:pt idx="14491">
                  <c:v>1E-4</c:v>
                </c:pt>
                <c:pt idx="14492">
                  <c:v>1.0001</c:v>
                </c:pt>
                <c:pt idx="14493">
                  <c:v>3.0001000000000002</c:v>
                </c:pt>
                <c:pt idx="14494">
                  <c:v>2.0001000000000002</c:v>
                </c:pt>
                <c:pt idx="14495">
                  <c:v>1E-4</c:v>
                </c:pt>
                <c:pt idx="14496">
                  <c:v>1E-4</c:v>
                </c:pt>
                <c:pt idx="14497">
                  <c:v>2.0001000000000002</c:v>
                </c:pt>
                <c:pt idx="14498">
                  <c:v>1E-4</c:v>
                </c:pt>
                <c:pt idx="14499">
                  <c:v>3.0001000000000002</c:v>
                </c:pt>
                <c:pt idx="14500">
                  <c:v>1E-4</c:v>
                </c:pt>
                <c:pt idx="14501">
                  <c:v>1E-4</c:v>
                </c:pt>
                <c:pt idx="14502">
                  <c:v>1E-4</c:v>
                </c:pt>
                <c:pt idx="14503">
                  <c:v>1E-4</c:v>
                </c:pt>
                <c:pt idx="14504">
                  <c:v>1E-4</c:v>
                </c:pt>
                <c:pt idx="14505">
                  <c:v>1.0001</c:v>
                </c:pt>
                <c:pt idx="14506">
                  <c:v>1.0001</c:v>
                </c:pt>
                <c:pt idx="14507">
                  <c:v>1.0001</c:v>
                </c:pt>
                <c:pt idx="14508">
                  <c:v>1.0001</c:v>
                </c:pt>
                <c:pt idx="14509">
                  <c:v>1E-4</c:v>
                </c:pt>
                <c:pt idx="14510">
                  <c:v>1E-4</c:v>
                </c:pt>
                <c:pt idx="14511">
                  <c:v>1E-4</c:v>
                </c:pt>
                <c:pt idx="14512">
                  <c:v>1.0001</c:v>
                </c:pt>
                <c:pt idx="14513">
                  <c:v>1E-4</c:v>
                </c:pt>
                <c:pt idx="14514">
                  <c:v>1E-4</c:v>
                </c:pt>
                <c:pt idx="14515">
                  <c:v>1.0001</c:v>
                </c:pt>
                <c:pt idx="14516">
                  <c:v>1.0001</c:v>
                </c:pt>
                <c:pt idx="14517">
                  <c:v>1.0001</c:v>
                </c:pt>
                <c:pt idx="14518">
                  <c:v>1E-4</c:v>
                </c:pt>
                <c:pt idx="14519">
                  <c:v>1.0001</c:v>
                </c:pt>
                <c:pt idx="14520">
                  <c:v>2.0001000000000002</c:v>
                </c:pt>
                <c:pt idx="14521">
                  <c:v>1.0001</c:v>
                </c:pt>
                <c:pt idx="14522">
                  <c:v>1.0001</c:v>
                </c:pt>
                <c:pt idx="14523">
                  <c:v>1E-4</c:v>
                </c:pt>
                <c:pt idx="14524">
                  <c:v>1E-4</c:v>
                </c:pt>
                <c:pt idx="14525">
                  <c:v>1.0001</c:v>
                </c:pt>
                <c:pt idx="14526">
                  <c:v>1.0001</c:v>
                </c:pt>
                <c:pt idx="14527">
                  <c:v>1E-4</c:v>
                </c:pt>
                <c:pt idx="14528">
                  <c:v>1E-4</c:v>
                </c:pt>
                <c:pt idx="14529">
                  <c:v>1E-4</c:v>
                </c:pt>
                <c:pt idx="14530">
                  <c:v>2.0001000000000002</c:v>
                </c:pt>
                <c:pt idx="14531">
                  <c:v>1E-4</c:v>
                </c:pt>
                <c:pt idx="14532">
                  <c:v>1E-4</c:v>
                </c:pt>
                <c:pt idx="14533">
                  <c:v>1E-4</c:v>
                </c:pt>
                <c:pt idx="14534">
                  <c:v>1E-4</c:v>
                </c:pt>
                <c:pt idx="14535">
                  <c:v>1E-4</c:v>
                </c:pt>
                <c:pt idx="14536">
                  <c:v>1E-4</c:v>
                </c:pt>
                <c:pt idx="14537">
                  <c:v>1E-4</c:v>
                </c:pt>
                <c:pt idx="14538">
                  <c:v>1E-4</c:v>
                </c:pt>
                <c:pt idx="14539">
                  <c:v>1E-4</c:v>
                </c:pt>
                <c:pt idx="14540">
                  <c:v>2.0001000000000002</c:v>
                </c:pt>
                <c:pt idx="14541">
                  <c:v>1E-4</c:v>
                </c:pt>
                <c:pt idx="14542">
                  <c:v>1E-4</c:v>
                </c:pt>
                <c:pt idx="14543">
                  <c:v>2.0001000000000002</c:v>
                </c:pt>
                <c:pt idx="14544">
                  <c:v>1E-4</c:v>
                </c:pt>
                <c:pt idx="14545">
                  <c:v>1E-4</c:v>
                </c:pt>
                <c:pt idx="14546">
                  <c:v>1.0001</c:v>
                </c:pt>
                <c:pt idx="14547">
                  <c:v>1.0001</c:v>
                </c:pt>
                <c:pt idx="14548">
                  <c:v>1E-4</c:v>
                </c:pt>
                <c:pt idx="14549">
                  <c:v>1.0001</c:v>
                </c:pt>
                <c:pt idx="14550">
                  <c:v>1.0001</c:v>
                </c:pt>
                <c:pt idx="14551">
                  <c:v>1.0001</c:v>
                </c:pt>
                <c:pt idx="14552">
                  <c:v>1E-4</c:v>
                </c:pt>
                <c:pt idx="14553">
                  <c:v>1.0001</c:v>
                </c:pt>
                <c:pt idx="14554">
                  <c:v>1E-4</c:v>
                </c:pt>
                <c:pt idx="14555">
                  <c:v>1E-4</c:v>
                </c:pt>
                <c:pt idx="14556">
                  <c:v>1E-4</c:v>
                </c:pt>
                <c:pt idx="14557">
                  <c:v>1.0001</c:v>
                </c:pt>
                <c:pt idx="14558">
                  <c:v>1.0001</c:v>
                </c:pt>
                <c:pt idx="14559">
                  <c:v>1.0001</c:v>
                </c:pt>
                <c:pt idx="14560">
                  <c:v>1E-4</c:v>
                </c:pt>
                <c:pt idx="14561">
                  <c:v>1E-4</c:v>
                </c:pt>
                <c:pt idx="14562">
                  <c:v>1E-4</c:v>
                </c:pt>
                <c:pt idx="14563">
                  <c:v>1E-4</c:v>
                </c:pt>
                <c:pt idx="14564">
                  <c:v>1.0001</c:v>
                </c:pt>
                <c:pt idx="14565">
                  <c:v>1E-4</c:v>
                </c:pt>
                <c:pt idx="14566">
                  <c:v>1E-4</c:v>
                </c:pt>
                <c:pt idx="14567">
                  <c:v>1.0001</c:v>
                </c:pt>
                <c:pt idx="14568">
                  <c:v>3.0001000000000002</c:v>
                </c:pt>
                <c:pt idx="14569">
                  <c:v>3.0001000000000002</c:v>
                </c:pt>
                <c:pt idx="14570">
                  <c:v>1E-4</c:v>
                </c:pt>
                <c:pt idx="14571">
                  <c:v>1E-4</c:v>
                </c:pt>
                <c:pt idx="14572">
                  <c:v>1E-4</c:v>
                </c:pt>
                <c:pt idx="14573">
                  <c:v>2.0001000000000002</c:v>
                </c:pt>
                <c:pt idx="14574">
                  <c:v>1E-4</c:v>
                </c:pt>
                <c:pt idx="14575">
                  <c:v>1E-4</c:v>
                </c:pt>
                <c:pt idx="14576">
                  <c:v>1.0001</c:v>
                </c:pt>
                <c:pt idx="14577">
                  <c:v>1E-4</c:v>
                </c:pt>
                <c:pt idx="14578">
                  <c:v>1E-4</c:v>
                </c:pt>
                <c:pt idx="14579">
                  <c:v>1.0001</c:v>
                </c:pt>
                <c:pt idx="14580">
                  <c:v>1.0001</c:v>
                </c:pt>
                <c:pt idx="14581">
                  <c:v>1E-4</c:v>
                </c:pt>
                <c:pt idx="14582">
                  <c:v>1E-4</c:v>
                </c:pt>
                <c:pt idx="14583">
                  <c:v>1.0001</c:v>
                </c:pt>
                <c:pt idx="14584">
                  <c:v>1E-4</c:v>
                </c:pt>
                <c:pt idx="14585">
                  <c:v>1E-4</c:v>
                </c:pt>
                <c:pt idx="14586">
                  <c:v>1E-4</c:v>
                </c:pt>
                <c:pt idx="14587">
                  <c:v>1E-4</c:v>
                </c:pt>
                <c:pt idx="14588">
                  <c:v>1E-4</c:v>
                </c:pt>
                <c:pt idx="14589">
                  <c:v>1E-4</c:v>
                </c:pt>
                <c:pt idx="14590">
                  <c:v>1E-4</c:v>
                </c:pt>
                <c:pt idx="14591">
                  <c:v>1.0001</c:v>
                </c:pt>
                <c:pt idx="14592">
                  <c:v>1E-4</c:v>
                </c:pt>
                <c:pt idx="14593">
                  <c:v>1.0001</c:v>
                </c:pt>
                <c:pt idx="14594">
                  <c:v>1E-4</c:v>
                </c:pt>
                <c:pt idx="14595">
                  <c:v>1E-4</c:v>
                </c:pt>
                <c:pt idx="14596">
                  <c:v>2.0001000000000002</c:v>
                </c:pt>
                <c:pt idx="14597">
                  <c:v>1E-4</c:v>
                </c:pt>
                <c:pt idx="14598">
                  <c:v>1E-4</c:v>
                </c:pt>
                <c:pt idx="14599">
                  <c:v>1E-4</c:v>
                </c:pt>
                <c:pt idx="14600">
                  <c:v>1E-4</c:v>
                </c:pt>
                <c:pt idx="14601">
                  <c:v>1E-4</c:v>
                </c:pt>
                <c:pt idx="14602">
                  <c:v>1E-4</c:v>
                </c:pt>
                <c:pt idx="14603">
                  <c:v>1E-4</c:v>
                </c:pt>
                <c:pt idx="14604">
                  <c:v>1E-4</c:v>
                </c:pt>
                <c:pt idx="14605">
                  <c:v>1E-4</c:v>
                </c:pt>
                <c:pt idx="14606">
                  <c:v>1E-4</c:v>
                </c:pt>
                <c:pt idx="14607">
                  <c:v>1E-4</c:v>
                </c:pt>
                <c:pt idx="14608">
                  <c:v>1E-4</c:v>
                </c:pt>
                <c:pt idx="14609">
                  <c:v>1E-4</c:v>
                </c:pt>
                <c:pt idx="14610">
                  <c:v>1.0001</c:v>
                </c:pt>
                <c:pt idx="14611">
                  <c:v>1E-4</c:v>
                </c:pt>
                <c:pt idx="14612">
                  <c:v>1E-4</c:v>
                </c:pt>
                <c:pt idx="14613">
                  <c:v>1E-4</c:v>
                </c:pt>
                <c:pt idx="14614">
                  <c:v>1E-4</c:v>
                </c:pt>
                <c:pt idx="14615">
                  <c:v>1.0001</c:v>
                </c:pt>
                <c:pt idx="14616">
                  <c:v>1.0001</c:v>
                </c:pt>
                <c:pt idx="14617">
                  <c:v>1.0001</c:v>
                </c:pt>
                <c:pt idx="14618">
                  <c:v>1.0001</c:v>
                </c:pt>
                <c:pt idx="14619">
                  <c:v>3.0001000000000002</c:v>
                </c:pt>
                <c:pt idx="14620">
                  <c:v>1.0001</c:v>
                </c:pt>
                <c:pt idx="14621">
                  <c:v>1E-4</c:v>
                </c:pt>
                <c:pt idx="14622">
                  <c:v>1E-4</c:v>
                </c:pt>
                <c:pt idx="14623">
                  <c:v>1E-4</c:v>
                </c:pt>
                <c:pt idx="14624">
                  <c:v>2.0001000000000002</c:v>
                </c:pt>
                <c:pt idx="14625">
                  <c:v>1E-4</c:v>
                </c:pt>
                <c:pt idx="14626">
                  <c:v>1.0001</c:v>
                </c:pt>
                <c:pt idx="14627">
                  <c:v>1E-4</c:v>
                </c:pt>
                <c:pt idx="14628">
                  <c:v>1E-4</c:v>
                </c:pt>
                <c:pt idx="14629">
                  <c:v>1.0001</c:v>
                </c:pt>
                <c:pt idx="14630">
                  <c:v>1E-4</c:v>
                </c:pt>
                <c:pt idx="14631">
                  <c:v>1E-4</c:v>
                </c:pt>
                <c:pt idx="14632">
                  <c:v>1.0001</c:v>
                </c:pt>
                <c:pt idx="14633">
                  <c:v>1E-4</c:v>
                </c:pt>
                <c:pt idx="14634">
                  <c:v>1E-4</c:v>
                </c:pt>
                <c:pt idx="14635">
                  <c:v>1.0001</c:v>
                </c:pt>
                <c:pt idx="14636">
                  <c:v>1.0001</c:v>
                </c:pt>
                <c:pt idx="14637">
                  <c:v>1E-4</c:v>
                </c:pt>
                <c:pt idx="14638">
                  <c:v>1E-4</c:v>
                </c:pt>
                <c:pt idx="14639">
                  <c:v>1.0001</c:v>
                </c:pt>
                <c:pt idx="14640">
                  <c:v>1E-4</c:v>
                </c:pt>
                <c:pt idx="14641">
                  <c:v>1E-4</c:v>
                </c:pt>
                <c:pt idx="14642">
                  <c:v>1.0001</c:v>
                </c:pt>
                <c:pt idx="14643">
                  <c:v>1E-4</c:v>
                </c:pt>
                <c:pt idx="14644">
                  <c:v>1E-4</c:v>
                </c:pt>
                <c:pt idx="14645">
                  <c:v>1E-4</c:v>
                </c:pt>
                <c:pt idx="14646">
                  <c:v>1E-4</c:v>
                </c:pt>
                <c:pt idx="14647">
                  <c:v>1.0001</c:v>
                </c:pt>
                <c:pt idx="14648">
                  <c:v>1.0001</c:v>
                </c:pt>
                <c:pt idx="14649">
                  <c:v>1E-4</c:v>
                </c:pt>
                <c:pt idx="14650">
                  <c:v>1.0001</c:v>
                </c:pt>
                <c:pt idx="14651">
                  <c:v>1E-4</c:v>
                </c:pt>
                <c:pt idx="14652">
                  <c:v>2.0001000000000002</c:v>
                </c:pt>
                <c:pt idx="14653">
                  <c:v>1.0001</c:v>
                </c:pt>
                <c:pt idx="14654">
                  <c:v>1.0001</c:v>
                </c:pt>
                <c:pt idx="14655">
                  <c:v>1E-4</c:v>
                </c:pt>
                <c:pt idx="14656">
                  <c:v>1E-4</c:v>
                </c:pt>
                <c:pt idx="14657">
                  <c:v>1.0001</c:v>
                </c:pt>
                <c:pt idx="14658">
                  <c:v>1E-4</c:v>
                </c:pt>
                <c:pt idx="14659">
                  <c:v>1.0001</c:v>
                </c:pt>
                <c:pt idx="14660">
                  <c:v>1.0001</c:v>
                </c:pt>
                <c:pt idx="14661">
                  <c:v>1.0001</c:v>
                </c:pt>
                <c:pt idx="14662">
                  <c:v>1.0001</c:v>
                </c:pt>
                <c:pt idx="14663">
                  <c:v>1E-4</c:v>
                </c:pt>
                <c:pt idx="14664">
                  <c:v>1E-4</c:v>
                </c:pt>
                <c:pt idx="14665">
                  <c:v>1.0001</c:v>
                </c:pt>
                <c:pt idx="14666">
                  <c:v>1E-4</c:v>
                </c:pt>
                <c:pt idx="14667">
                  <c:v>1E-4</c:v>
                </c:pt>
                <c:pt idx="14668">
                  <c:v>1.0001</c:v>
                </c:pt>
                <c:pt idx="14669">
                  <c:v>1E-4</c:v>
                </c:pt>
                <c:pt idx="14670">
                  <c:v>1.0001</c:v>
                </c:pt>
                <c:pt idx="14671">
                  <c:v>2.0001000000000002</c:v>
                </c:pt>
                <c:pt idx="14672">
                  <c:v>3.0001000000000002</c:v>
                </c:pt>
                <c:pt idx="14673">
                  <c:v>1E-4</c:v>
                </c:pt>
                <c:pt idx="14674">
                  <c:v>1E-4</c:v>
                </c:pt>
                <c:pt idx="14675">
                  <c:v>1.0001</c:v>
                </c:pt>
                <c:pt idx="14676">
                  <c:v>1E-4</c:v>
                </c:pt>
                <c:pt idx="14677">
                  <c:v>1E-4</c:v>
                </c:pt>
                <c:pt idx="14678">
                  <c:v>1.0001</c:v>
                </c:pt>
                <c:pt idx="14679">
                  <c:v>1.0001</c:v>
                </c:pt>
                <c:pt idx="14680">
                  <c:v>1E-4</c:v>
                </c:pt>
                <c:pt idx="14681">
                  <c:v>1E-4</c:v>
                </c:pt>
                <c:pt idx="14682">
                  <c:v>1.0001</c:v>
                </c:pt>
                <c:pt idx="14683">
                  <c:v>1E-4</c:v>
                </c:pt>
                <c:pt idx="14684">
                  <c:v>1.0001</c:v>
                </c:pt>
                <c:pt idx="14685">
                  <c:v>2.0001000000000002</c:v>
                </c:pt>
                <c:pt idx="14686">
                  <c:v>1.0001</c:v>
                </c:pt>
                <c:pt idx="14687">
                  <c:v>1E-4</c:v>
                </c:pt>
                <c:pt idx="14688">
                  <c:v>2.0001000000000002</c:v>
                </c:pt>
                <c:pt idx="14689">
                  <c:v>1.0001</c:v>
                </c:pt>
                <c:pt idx="14690">
                  <c:v>3.0001000000000002</c:v>
                </c:pt>
                <c:pt idx="14691">
                  <c:v>2.0001000000000002</c:v>
                </c:pt>
                <c:pt idx="14692">
                  <c:v>2.0001000000000002</c:v>
                </c:pt>
                <c:pt idx="14693">
                  <c:v>1E-4</c:v>
                </c:pt>
                <c:pt idx="14694">
                  <c:v>2.0001000000000002</c:v>
                </c:pt>
                <c:pt idx="14695">
                  <c:v>1E-4</c:v>
                </c:pt>
                <c:pt idx="14696">
                  <c:v>1.0001</c:v>
                </c:pt>
                <c:pt idx="14697">
                  <c:v>1E-4</c:v>
                </c:pt>
                <c:pt idx="14698">
                  <c:v>1E-4</c:v>
                </c:pt>
                <c:pt idx="14699">
                  <c:v>1.0001</c:v>
                </c:pt>
                <c:pt idx="14700">
                  <c:v>1E-4</c:v>
                </c:pt>
                <c:pt idx="14701">
                  <c:v>1E-4</c:v>
                </c:pt>
                <c:pt idx="14702">
                  <c:v>1E-4</c:v>
                </c:pt>
                <c:pt idx="14703">
                  <c:v>1E-4</c:v>
                </c:pt>
                <c:pt idx="14704">
                  <c:v>1E-4</c:v>
                </c:pt>
                <c:pt idx="14705">
                  <c:v>1E-4</c:v>
                </c:pt>
                <c:pt idx="14706">
                  <c:v>1.0001</c:v>
                </c:pt>
                <c:pt idx="14707">
                  <c:v>1E-4</c:v>
                </c:pt>
                <c:pt idx="14708">
                  <c:v>1.0001</c:v>
                </c:pt>
                <c:pt idx="14709">
                  <c:v>1E-4</c:v>
                </c:pt>
                <c:pt idx="14710">
                  <c:v>1.0001</c:v>
                </c:pt>
                <c:pt idx="14711">
                  <c:v>1.0001</c:v>
                </c:pt>
                <c:pt idx="14712">
                  <c:v>1.0001</c:v>
                </c:pt>
                <c:pt idx="14713">
                  <c:v>1E-4</c:v>
                </c:pt>
                <c:pt idx="14714">
                  <c:v>3.0001000000000002</c:v>
                </c:pt>
                <c:pt idx="14715">
                  <c:v>1E-4</c:v>
                </c:pt>
                <c:pt idx="14716">
                  <c:v>2.0001000000000002</c:v>
                </c:pt>
                <c:pt idx="14717">
                  <c:v>1.0001</c:v>
                </c:pt>
                <c:pt idx="14718">
                  <c:v>2.0001000000000002</c:v>
                </c:pt>
                <c:pt idx="14719">
                  <c:v>4.0000999999999998</c:v>
                </c:pt>
                <c:pt idx="14720">
                  <c:v>6.0000999999999998</c:v>
                </c:pt>
                <c:pt idx="14721">
                  <c:v>2.0001000000000002</c:v>
                </c:pt>
                <c:pt idx="14722">
                  <c:v>3.0001000000000002</c:v>
                </c:pt>
                <c:pt idx="14723">
                  <c:v>1E-4</c:v>
                </c:pt>
                <c:pt idx="14724">
                  <c:v>4.0000999999999998</c:v>
                </c:pt>
                <c:pt idx="14725">
                  <c:v>2.0001000000000002</c:v>
                </c:pt>
                <c:pt idx="14726">
                  <c:v>2.0001000000000002</c:v>
                </c:pt>
                <c:pt idx="14727">
                  <c:v>3.0001000000000002</c:v>
                </c:pt>
                <c:pt idx="14728">
                  <c:v>12.0001</c:v>
                </c:pt>
                <c:pt idx="14729">
                  <c:v>17.0001</c:v>
                </c:pt>
                <c:pt idx="14730">
                  <c:v>7.0000999999999998</c:v>
                </c:pt>
                <c:pt idx="14731">
                  <c:v>8.0000999999999998</c:v>
                </c:pt>
                <c:pt idx="14732">
                  <c:v>1.0001</c:v>
                </c:pt>
                <c:pt idx="14733">
                  <c:v>1.0001</c:v>
                </c:pt>
                <c:pt idx="14734">
                  <c:v>1E-4</c:v>
                </c:pt>
                <c:pt idx="14735">
                  <c:v>1E-4</c:v>
                </c:pt>
                <c:pt idx="14736">
                  <c:v>1E-4</c:v>
                </c:pt>
                <c:pt idx="14737">
                  <c:v>1E-4</c:v>
                </c:pt>
                <c:pt idx="14738">
                  <c:v>1E-4</c:v>
                </c:pt>
                <c:pt idx="14739">
                  <c:v>1E-4</c:v>
                </c:pt>
                <c:pt idx="14740">
                  <c:v>1E-4</c:v>
                </c:pt>
                <c:pt idx="14741">
                  <c:v>1E-4</c:v>
                </c:pt>
                <c:pt idx="14742">
                  <c:v>1.0001</c:v>
                </c:pt>
                <c:pt idx="14743">
                  <c:v>5.0000999999999998</c:v>
                </c:pt>
                <c:pt idx="14744">
                  <c:v>5.0000999999999998</c:v>
                </c:pt>
                <c:pt idx="14745">
                  <c:v>1E-4</c:v>
                </c:pt>
                <c:pt idx="14746">
                  <c:v>2.0001000000000002</c:v>
                </c:pt>
                <c:pt idx="14747">
                  <c:v>4.0000999999999998</c:v>
                </c:pt>
                <c:pt idx="14748">
                  <c:v>6.0000999999999998</c:v>
                </c:pt>
                <c:pt idx="14749">
                  <c:v>3.0001000000000002</c:v>
                </c:pt>
                <c:pt idx="14750">
                  <c:v>3.0001000000000002</c:v>
                </c:pt>
                <c:pt idx="14751">
                  <c:v>1.0001</c:v>
                </c:pt>
                <c:pt idx="14752">
                  <c:v>1.0001</c:v>
                </c:pt>
                <c:pt idx="14753">
                  <c:v>2.0001000000000002</c:v>
                </c:pt>
                <c:pt idx="14754">
                  <c:v>2.0001000000000002</c:v>
                </c:pt>
                <c:pt idx="14755">
                  <c:v>1E-4</c:v>
                </c:pt>
                <c:pt idx="14756">
                  <c:v>2.0001000000000002</c:v>
                </c:pt>
                <c:pt idx="14757">
                  <c:v>3.0001000000000002</c:v>
                </c:pt>
                <c:pt idx="14758">
                  <c:v>1E-4</c:v>
                </c:pt>
                <c:pt idx="14759">
                  <c:v>1E-4</c:v>
                </c:pt>
                <c:pt idx="14760">
                  <c:v>1.0001</c:v>
                </c:pt>
                <c:pt idx="14761">
                  <c:v>1E-4</c:v>
                </c:pt>
                <c:pt idx="14762">
                  <c:v>1E-4</c:v>
                </c:pt>
                <c:pt idx="14763">
                  <c:v>1E-4</c:v>
                </c:pt>
                <c:pt idx="14764">
                  <c:v>1E-4</c:v>
                </c:pt>
                <c:pt idx="14765">
                  <c:v>1E-4</c:v>
                </c:pt>
                <c:pt idx="14766">
                  <c:v>1E-4</c:v>
                </c:pt>
                <c:pt idx="14767">
                  <c:v>1E-4</c:v>
                </c:pt>
                <c:pt idx="14768">
                  <c:v>1E-4</c:v>
                </c:pt>
                <c:pt idx="14769">
                  <c:v>1E-4</c:v>
                </c:pt>
                <c:pt idx="14770">
                  <c:v>1.0001</c:v>
                </c:pt>
                <c:pt idx="14771">
                  <c:v>1.0001</c:v>
                </c:pt>
                <c:pt idx="14772">
                  <c:v>2.0001000000000002</c:v>
                </c:pt>
                <c:pt idx="14773">
                  <c:v>1.0001</c:v>
                </c:pt>
                <c:pt idx="14774">
                  <c:v>1E-4</c:v>
                </c:pt>
                <c:pt idx="14775">
                  <c:v>1E-4</c:v>
                </c:pt>
                <c:pt idx="14776">
                  <c:v>1.0001</c:v>
                </c:pt>
                <c:pt idx="14777">
                  <c:v>3.0001000000000002</c:v>
                </c:pt>
                <c:pt idx="14778">
                  <c:v>6.0000999999999998</c:v>
                </c:pt>
                <c:pt idx="14779">
                  <c:v>3.0001000000000002</c:v>
                </c:pt>
                <c:pt idx="14780">
                  <c:v>2.0001000000000002</c:v>
                </c:pt>
                <c:pt idx="14781">
                  <c:v>2.0001000000000002</c:v>
                </c:pt>
                <c:pt idx="14782">
                  <c:v>1.0001</c:v>
                </c:pt>
                <c:pt idx="14783">
                  <c:v>1E-4</c:v>
                </c:pt>
                <c:pt idx="14784">
                  <c:v>1.0001</c:v>
                </c:pt>
                <c:pt idx="14785">
                  <c:v>1.0001</c:v>
                </c:pt>
                <c:pt idx="14786">
                  <c:v>2.0001000000000002</c:v>
                </c:pt>
                <c:pt idx="14787">
                  <c:v>1.0001</c:v>
                </c:pt>
                <c:pt idx="14788">
                  <c:v>1E-4</c:v>
                </c:pt>
                <c:pt idx="14789">
                  <c:v>1E-4</c:v>
                </c:pt>
                <c:pt idx="14790">
                  <c:v>1.0001</c:v>
                </c:pt>
                <c:pt idx="14791">
                  <c:v>1E-4</c:v>
                </c:pt>
                <c:pt idx="14792">
                  <c:v>1E-4</c:v>
                </c:pt>
                <c:pt idx="14793">
                  <c:v>1E-4</c:v>
                </c:pt>
                <c:pt idx="14794">
                  <c:v>1E-4</c:v>
                </c:pt>
                <c:pt idx="14795">
                  <c:v>1.0001</c:v>
                </c:pt>
                <c:pt idx="14796">
                  <c:v>1E-4</c:v>
                </c:pt>
                <c:pt idx="14797">
                  <c:v>1.0001</c:v>
                </c:pt>
                <c:pt idx="14798">
                  <c:v>1E-4</c:v>
                </c:pt>
                <c:pt idx="14799">
                  <c:v>1E-4</c:v>
                </c:pt>
                <c:pt idx="14800">
                  <c:v>1.0001</c:v>
                </c:pt>
                <c:pt idx="14801">
                  <c:v>1E-4</c:v>
                </c:pt>
                <c:pt idx="14802">
                  <c:v>1E-4</c:v>
                </c:pt>
                <c:pt idx="14803">
                  <c:v>1E-4</c:v>
                </c:pt>
                <c:pt idx="14804">
                  <c:v>1E-4</c:v>
                </c:pt>
                <c:pt idx="14805">
                  <c:v>2.0001000000000002</c:v>
                </c:pt>
                <c:pt idx="14806">
                  <c:v>1.0001</c:v>
                </c:pt>
                <c:pt idx="14807">
                  <c:v>1E-4</c:v>
                </c:pt>
                <c:pt idx="14808">
                  <c:v>1.0001</c:v>
                </c:pt>
                <c:pt idx="14809">
                  <c:v>1E-4</c:v>
                </c:pt>
                <c:pt idx="14810">
                  <c:v>1.0001</c:v>
                </c:pt>
                <c:pt idx="14811">
                  <c:v>1.0001</c:v>
                </c:pt>
                <c:pt idx="14812">
                  <c:v>1E-4</c:v>
                </c:pt>
                <c:pt idx="14813">
                  <c:v>1E-4</c:v>
                </c:pt>
                <c:pt idx="14814">
                  <c:v>1.0001</c:v>
                </c:pt>
                <c:pt idx="14815">
                  <c:v>1.0001</c:v>
                </c:pt>
                <c:pt idx="14816">
                  <c:v>1E-4</c:v>
                </c:pt>
                <c:pt idx="14817">
                  <c:v>1E-4</c:v>
                </c:pt>
                <c:pt idx="14818">
                  <c:v>1E-4</c:v>
                </c:pt>
                <c:pt idx="14819">
                  <c:v>1E-4</c:v>
                </c:pt>
                <c:pt idx="14820">
                  <c:v>1E-4</c:v>
                </c:pt>
                <c:pt idx="14821">
                  <c:v>1.0001</c:v>
                </c:pt>
                <c:pt idx="14822">
                  <c:v>1E-4</c:v>
                </c:pt>
                <c:pt idx="14823">
                  <c:v>1E-4</c:v>
                </c:pt>
                <c:pt idx="14824">
                  <c:v>1E-4</c:v>
                </c:pt>
                <c:pt idx="14825">
                  <c:v>1E-4</c:v>
                </c:pt>
                <c:pt idx="14826">
                  <c:v>1E-4</c:v>
                </c:pt>
                <c:pt idx="14827">
                  <c:v>1E-4</c:v>
                </c:pt>
                <c:pt idx="14828">
                  <c:v>1E-4</c:v>
                </c:pt>
                <c:pt idx="14829">
                  <c:v>1E-4</c:v>
                </c:pt>
                <c:pt idx="14830">
                  <c:v>1.0001</c:v>
                </c:pt>
                <c:pt idx="14831">
                  <c:v>1.0001</c:v>
                </c:pt>
                <c:pt idx="14832">
                  <c:v>1E-4</c:v>
                </c:pt>
                <c:pt idx="14833">
                  <c:v>1E-4</c:v>
                </c:pt>
                <c:pt idx="14834">
                  <c:v>2.0001000000000002</c:v>
                </c:pt>
                <c:pt idx="14835">
                  <c:v>5.0000999999999998</c:v>
                </c:pt>
                <c:pt idx="14836">
                  <c:v>1E-4</c:v>
                </c:pt>
                <c:pt idx="14837">
                  <c:v>1.0001</c:v>
                </c:pt>
                <c:pt idx="14838">
                  <c:v>1E-4</c:v>
                </c:pt>
                <c:pt idx="14839">
                  <c:v>1.0001</c:v>
                </c:pt>
                <c:pt idx="14840">
                  <c:v>1.0001</c:v>
                </c:pt>
                <c:pt idx="14841">
                  <c:v>1E-4</c:v>
                </c:pt>
                <c:pt idx="14842">
                  <c:v>1E-4</c:v>
                </c:pt>
                <c:pt idx="14843">
                  <c:v>1E-4</c:v>
                </c:pt>
                <c:pt idx="14844">
                  <c:v>1.0001</c:v>
                </c:pt>
                <c:pt idx="14845">
                  <c:v>1E-4</c:v>
                </c:pt>
                <c:pt idx="14846">
                  <c:v>1.0001</c:v>
                </c:pt>
                <c:pt idx="14847">
                  <c:v>1E-4</c:v>
                </c:pt>
                <c:pt idx="14848">
                  <c:v>1E-4</c:v>
                </c:pt>
                <c:pt idx="14849">
                  <c:v>1E-4</c:v>
                </c:pt>
                <c:pt idx="14850">
                  <c:v>1.0001</c:v>
                </c:pt>
                <c:pt idx="14851">
                  <c:v>1E-4</c:v>
                </c:pt>
                <c:pt idx="14852">
                  <c:v>1E-4</c:v>
                </c:pt>
                <c:pt idx="14853">
                  <c:v>1E-4</c:v>
                </c:pt>
                <c:pt idx="14854">
                  <c:v>1.0001</c:v>
                </c:pt>
                <c:pt idx="14855">
                  <c:v>1.0001</c:v>
                </c:pt>
                <c:pt idx="14856">
                  <c:v>1E-4</c:v>
                </c:pt>
                <c:pt idx="14857">
                  <c:v>1E-4</c:v>
                </c:pt>
                <c:pt idx="14858">
                  <c:v>1.0001</c:v>
                </c:pt>
                <c:pt idx="14859">
                  <c:v>1E-4</c:v>
                </c:pt>
                <c:pt idx="14860">
                  <c:v>1E-4</c:v>
                </c:pt>
                <c:pt idx="14861">
                  <c:v>1.0001</c:v>
                </c:pt>
                <c:pt idx="14862">
                  <c:v>1E-4</c:v>
                </c:pt>
                <c:pt idx="14863">
                  <c:v>1.0001</c:v>
                </c:pt>
                <c:pt idx="14864">
                  <c:v>1E-4</c:v>
                </c:pt>
                <c:pt idx="14865">
                  <c:v>1.0001</c:v>
                </c:pt>
                <c:pt idx="14866">
                  <c:v>2.0001000000000002</c:v>
                </c:pt>
                <c:pt idx="14867">
                  <c:v>2.0001000000000002</c:v>
                </c:pt>
                <c:pt idx="14868">
                  <c:v>1E-4</c:v>
                </c:pt>
                <c:pt idx="14869">
                  <c:v>1E-4</c:v>
                </c:pt>
                <c:pt idx="14870">
                  <c:v>1E-4</c:v>
                </c:pt>
                <c:pt idx="14871">
                  <c:v>1.0001</c:v>
                </c:pt>
                <c:pt idx="14872">
                  <c:v>1E-4</c:v>
                </c:pt>
                <c:pt idx="14873">
                  <c:v>1E-4</c:v>
                </c:pt>
                <c:pt idx="14874">
                  <c:v>1E-4</c:v>
                </c:pt>
                <c:pt idx="14875">
                  <c:v>1.0001</c:v>
                </c:pt>
                <c:pt idx="14876">
                  <c:v>1E-4</c:v>
                </c:pt>
                <c:pt idx="14877">
                  <c:v>1E-4</c:v>
                </c:pt>
                <c:pt idx="14878">
                  <c:v>1E-4</c:v>
                </c:pt>
                <c:pt idx="14879">
                  <c:v>1E-4</c:v>
                </c:pt>
                <c:pt idx="14880">
                  <c:v>1.0001</c:v>
                </c:pt>
                <c:pt idx="14881">
                  <c:v>1E-4</c:v>
                </c:pt>
                <c:pt idx="14882">
                  <c:v>1E-4</c:v>
                </c:pt>
                <c:pt idx="14883">
                  <c:v>1E-4</c:v>
                </c:pt>
                <c:pt idx="14884">
                  <c:v>1E-4</c:v>
                </c:pt>
                <c:pt idx="14885">
                  <c:v>1E-4</c:v>
                </c:pt>
                <c:pt idx="14886">
                  <c:v>1E-4</c:v>
                </c:pt>
                <c:pt idx="14887">
                  <c:v>1E-4</c:v>
                </c:pt>
                <c:pt idx="14888">
                  <c:v>1E-4</c:v>
                </c:pt>
                <c:pt idx="14889">
                  <c:v>1.0001</c:v>
                </c:pt>
                <c:pt idx="14890">
                  <c:v>2.0001000000000002</c:v>
                </c:pt>
                <c:pt idx="14891">
                  <c:v>1.0001</c:v>
                </c:pt>
                <c:pt idx="14892">
                  <c:v>2.0001000000000002</c:v>
                </c:pt>
                <c:pt idx="14893">
                  <c:v>2.0001000000000002</c:v>
                </c:pt>
                <c:pt idx="14894">
                  <c:v>1.0001</c:v>
                </c:pt>
                <c:pt idx="14895">
                  <c:v>1.0001</c:v>
                </c:pt>
                <c:pt idx="14896">
                  <c:v>1E-4</c:v>
                </c:pt>
                <c:pt idx="14897">
                  <c:v>1.0001</c:v>
                </c:pt>
                <c:pt idx="14898">
                  <c:v>1E-4</c:v>
                </c:pt>
                <c:pt idx="14899">
                  <c:v>2.0001000000000002</c:v>
                </c:pt>
                <c:pt idx="14900">
                  <c:v>1E-4</c:v>
                </c:pt>
                <c:pt idx="14901">
                  <c:v>1.0001</c:v>
                </c:pt>
                <c:pt idx="14902">
                  <c:v>2.0001000000000002</c:v>
                </c:pt>
                <c:pt idx="14903">
                  <c:v>1.0001</c:v>
                </c:pt>
                <c:pt idx="14904">
                  <c:v>1E-4</c:v>
                </c:pt>
                <c:pt idx="14905">
                  <c:v>1E-4</c:v>
                </c:pt>
                <c:pt idx="14906">
                  <c:v>1E-4</c:v>
                </c:pt>
                <c:pt idx="14907">
                  <c:v>1E-4</c:v>
                </c:pt>
                <c:pt idx="14908">
                  <c:v>1.0001</c:v>
                </c:pt>
                <c:pt idx="14909">
                  <c:v>1E-4</c:v>
                </c:pt>
                <c:pt idx="14910">
                  <c:v>1E-4</c:v>
                </c:pt>
                <c:pt idx="14911">
                  <c:v>1E-4</c:v>
                </c:pt>
                <c:pt idx="14912">
                  <c:v>1E-4</c:v>
                </c:pt>
                <c:pt idx="14913">
                  <c:v>1E-4</c:v>
                </c:pt>
                <c:pt idx="14914">
                  <c:v>1E-4</c:v>
                </c:pt>
                <c:pt idx="14915">
                  <c:v>1.0001</c:v>
                </c:pt>
                <c:pt idx="14916">
                  <c:v>1E-4</c:v>
                </c:pt>
                <c:pt idx="14917">
                  <c:v>1.0001</c:v>
                </c:pt>
                <c:pt idx="14918">
                  <c:v>1.0001</c:v>
                </c:pt>
                <c:pt idx="14919">
                  <c:v>1E-4</c:v>
                </c:pt>
                <c:pt idx="14920">
                  <c:v>1.0001</c:v>
                </c:pt>
                <c:pt idx="14921">
                  <c:v>1E-4</c:v>
                </c:pt>
                <c:pt idx="14922">
                  <c:v>1E-4</c:v>
                </c:pt>
                <c:pt idx="14923">
                  <c:v>1.0001</c:v>
                </c:pt>
                <c:pt idx="14924">
                  <c:v>1.0001</c:v>
                </c:pt>
                <c:pt idx="14925">
                  <c:v>1E-4</c:v>
                </c:pt>
                <c:pt idx="14926">
                  <c:v>1.0001</c:v>
                </c:pt>
                <c:pt idx="14927">
                  <c:v>1E-4</c:v>
                </c:pt>
                <c:pt idx="14928">
                  <c:v>1E-4</c:v>
                </c:pt>
                <c:pt idx="14929">
                  <c:v>1.0001</c:v>
                </c:pt>
                <c:pt idx="14930">
                  <c:v>1.0001</c:v>
                </c:pt>
                <c:pt idx="14931">
                  <c:v>1E-4</c:v>
                </c:pt>
                <c:pt idx="14932">
                  <c:v>1E-4</c:v>
                </c:pt>
                <c:pt idx="14933">
                  <c:v>1E-4</c:v>
                </c:pt>
                <c:pt idx="14934">
                  <c:v>1E-4</c:v>
                </c:pt>
                <c:pt idx="14935">
                  <c:v>1E-4</c:v>
                </c:pt>
                <c:pt idx="14936">
                  <c:v>1.0001</c:v>
                </c:pt>
                <c:pt idx="14937">
                  <c:v>2.0001000000000002</c:v>
                </c:pt>
                <c:pt idx="14938">
                  <c:v>1E-4</c:v>
                </c:pt>
                <c:pt idx="14939">
                  <c:v>1E-4</c:v>
                </c:pt>
                <c:pt idx="14940">
                  <c:v>2.0001000000000002</c:v>
                </c:pt>
                <c:pt idx="14941">
                  <c:v>1E-4</c:v>
                </c:pt>
                <c:pt idx="14942">
                  <c:v>1E-4</c:v>
                </c:pt>
                <c:pt idx="14943">
                  <c:v>1.0001</c:v>
                </c:pt>
                <c:pt idx="14944">
                  <c:v>2.0001000000000002</c:v>
                </c:pt>
                <c:pt idx="14945">
                  <c:v>1.0001</c:v>
                </c:pt>
                <c:pt idx="14946">
                  <c:v>1.0001</c:v>
                </c:pt>
                <c:pt idx="14947">
                  <c:v>4.0000999999999998</c:v>
                </c:pt>
                <c:pt idx="14948">
                  <c:v>1.0001</c:v>
                </c:pt>
                <c:pt idx="14949">
                  <c:v>4.0000999999999998</c:v>
                </c:pt>
                <c:pt idx="14950">
                  <c:v>1.0001</c:v>
                </c:pt>
                <c:pt idx="14951">
                  <c:v>1E-4</c:v>
                </c:pt>
                <c:pt idx="14952">
                  <c:v>1E-4</c:v>
                </c:pt>
                <c:pt idx="14953">
                  <c:v>1.0001</c:v>
                </c:pt>
                <c:pt idx="14954">
                  <c:v>4.0000999999999998</c:v>
                </c:pt>
                <c:pt idx="14955">
                  <c:v>5.0000999999999998</c:v>
                </c:pt>
                <c:pt idx="14956">
                  <c:v>1E-4</c:v>
                </c:pt>
                <c:pt idx="14957">
                  <c:v>1.0001</c:v>
                </c:pt>
                <c:pt idx="14958">
                  <c:v>1.0001</c:v>
                </c:pt>
                <c:pt idx="14959">
                  <c:v>1.0001</c:v>
                </c:pt>
                <c:pt idx="14960">
                  <c:v>1E-4</c:v>
                </c:pt>
                <c:pt idx="14961">
                  <c:v>3.0001000000000002</c:v>
                </c:pt>
                <c:pt idx="14962">
                  <c:v>1E-4</c:v>
                </c:pt>
                <c:pt idx="14963">
                  <c:v>1E-4</c:v>
                </c:pt>
                <c:pt idx="14964">
                  <c:v>1E-4</c:v>
                </c:pt>
                <c:pt idx="14965">
                  <c:v>1.0001</c:v>
                </c:pt>
                <c:pt idx="14966">
                  <c:v>1E-4</c:v>
                </c:pt>
                <c:pt idx="14967">
                  <c:v>1.0001</c:v>
                </c:pt>
                <c:pt idx="14968">
                  <c:v>1.0001</c:v>
                </c:pt>
                <c:pt idx="14969">
                  <c:v>1E-4</c:v>
                </c:pt>
                <c:pt idx="14970">
                  <c:v>1.0001</c:v>
                </c:pt>
                <c:pt idx="14971">
                  <c:v>1E-4</c:v>
                </c:pt>
                <c:pt idx="14972">
                  <c:v>1.0001</c:v>
                </c:pt>
                <c:pt idx="14973">
                  <c:v>2.0001000000000002</c:v>
                </c:pt>
                <c:pt idx="14974">
                  <c:v>1.0001</c:v>
                </c:pt>
                <c:pt idx="14975">
                  <c:v>1.0001</c:v>
                </c:pt>
                <c:pt idx="14976">
                  <c:v>1E-4</c:v>
                </c:pt>
                <c:pt idx="14977">
                  <c:v>1E-4</c:v>
                </c:pt>
                <c:pt idx="14978">
                  <c:v>2.0001000000000002</c:v>
                </c:pt>
                <c:pt idx="14979">
                  <c:v>1E-4</c:v>
                </c:pt>
                <c:pt idx="14980">
                  <c:v>1.0001</c:v>
                </c:pt>
                <c:pt idx="14981">
                  <c:v>1E-4</c:v>
                </c:pt>
                <c:pt idx="14982">
                  <c:v>1.0001</c:v>
                </c:pt>
                <c:pt idx="14983">
                  <c:v>1E-4</c:v>
                </c:pt>
                <c:pt idx="14984">
                  <c:v>1.0001</c:v>
                </c:pt>
                <c:pt idx="14985">
                  <c:v>1.0001</c:v>
                </c:pt>
                <c:pt idx="14986">
                  <c:v>1.0001</c:v>
                </c:pt>
                <c:pt idx="14987">
                  <c:v>1.0001</c:v>
                </c:pt>
                <c:pt idx="14988">
                  <c:v>2.0001000000000002</c:v>
                </c:pt>
                <c:pt idx="14989">
                  <c:v>1.0001</c:v>
                </c:pt>
                <c:pt idx="14990">
                  <c:v>1E-4</c:v>
                </c:pt>
                <c:pt idx="14991">
                  <c:v>1.0001</c:v>
                </c:pt>
                <c:pt idx="14992">
                  <c:v>1E-4</c:v>
                </c:pt>
                <c:pt idx="14993">
                  <c:v>1E-4</c:v>
                </c:pt>
                <c:pt idx="14994">
                  <c:v>1E-4</c:v>
                </c:pt>
                <c:pt idx="14995">
                  <c:v>1E-4</c:v>
                </c:pt>
                <c:pt idx="14996">
                  <c:v>2.0001000000000002</c:v>
                </c:pt>
                <c:pt idx="14997">
                  <c:v>1.0001</c:v>
                </c:pt>
                <c:pt idx="14998">
                  <c:v>1.0001</c:v>
                </c:pt>
                <c:pt idx="14999">
                  <c:v>1E-4</c:v>
                </c:pt>
                <c:pt idx="15000">
                  <c:v>1E-4</c:v>
                </c:pt>
                <c:pt idx="15001">
                  <c:v>1.0001</c:v>
                </c:pt>
                <c:pt idx="15002">
                  <c:v>2.0001000000000002</c:v>
                </c:pt>
                <c:pt idx="15003">
                  <c:v>1.0001</c:v>
                </c:pt>
                <c:pt idx="15004">
                  <c:v>1.0001</c:v>
                </c:pt>
                <c:pt idx="15005">
                  <c:v>1.0001</c:v>
                </c:pt>
                <c:pt idx="15006">
                  <c:v>1.0001</c:v>
                </c:pt>
                <c:pt idx="15007">
                  <c:v>1E-4</c:v>
                </c:pt>
                <c:pt idx="15008">
                  <c:v>1E-4</c:v>
                </c:pt>
                <c:pt idx="15009">
                  <c:v>1E-4</c:v>
                </c:pt>
                <c:pt idx="15010">
                  <c:v>2.0001000000000002</c:v>
                </c:pt>
                <c:pt idx="15011">
                  <c:v>1.0001</c:v>
                </c:pt>
                <c:pt idx="15012">
                  <c:v>1E-4</c:v>
                </c:pt>
                <c:pt idx="15013">
                  <c:v>1E-4</c:v>
                </c:pt>
                <c:pt idx="15014">
                  <c:v>1.0001</c:v>
                </c:pt>
                <c:pt idx="15015">
                  <c:v>1E-4</c:v>
                </c:pt>
                <c:pt idx="15016">
                  <c:v>1E-4</c:v>
                </c:pt>
                <c:pt idx="15017">
                  <c:v>1E-4</c:v>
                </c:pt>
                <c:pt idx="15018">
                  <c:v>1E-4</c:v>
                </c:pt>
                <c:pt idx="15019">
                  <c:v>1E-4</c:v>
                </c:pt>
                <c:pt idx="15020">
                  <c:v>1E-4</c:v>
                </c:pt>
                <c:pt idx="15021">
                  <c:v>1E-4</c:v>
                </c:pt>
                <c:pt idx="15022">
                  <c:v>1E-4</c:v>
                </c:pt>
                <c:pt idx="15023">
                  <c:v>1E-4</c:v>
                </c:pt>
                <c:pt idx="15024">
                  <c:v>1E-4</c:v>
                </c:pt>
                <c:pt idx="15025">
                  <c:v>1E-4</c:v>
                </c:pt>
                <c:pt idx="15026">
                  <c:v>1E-4</c:v>
                </c:pt>
                <c:pt idx="15027">
                  <c:v>1E-4</c:v>
                </c:pt>
                <c:pt idx="15028">
                  <c:v>2.0001000000000002</c:v>
                </c:pt>
                <c:pt idx="15029">
                  <c:v>1E-4</c:v>
                </c:pt>
                <c:pt idx="15030">
                  <c:v>1E-4</c:v>
                </c:pt>
                <c:pt idx="15031">
                  <c:v>1E-4</c:v>
                </c:pt>
                <c:pt idx="15032">
                  <c:v>1E-4</c:v>
                </c:pt>
                <c:pt idx="15033">
                  <c:v>1.0001</c:v>
                </c:pt>
                <c:pt idx="15034">
                  <c:v>1E-4</c:v>
                </c:pt>
                <c:pt idx="15035">
                  <c:v>1E-4</c:v>
                </c:pt>
                <c:pt idx="15036">
                  <c:v>1E-4</c:v>
                </c:pt>
                <c:pt idx="15037">
                  <c:v>1E-4</c:v>
                </c:pt>
                <c:pt idx="15038">
                  <c:v>1E-4</c:v>
                </c:pt>
                <c:pt idx="15039">
                  <c:v>1E-4</c:v>
                </c:pt>
                <c:pt idx="15040">
                  <c:v>1E-4</c:v>
                </c:pt>
                <c:pt idx="15041">
                  <c:v>1E-4</c:v>
                </c:pt>
                <c:pt idx="15042">
                  <c:v>1E-4</c:v>
                </c:pt>
                <c:pt idx="15043">
                  <c:v>1.0001</c:v>
                </c:pt>
                <c:pt idx="15044">
                  <c:v>1E-4</c:v>
                </c:pt>
                <c:pt idx="15045">
                  <c:v>1.0001</c:v>
                </c:pt>
                <c:pt idx="15046">
                  <c:v>1E-4</c:v>
                </c:pt>
                <c:pt idx="15047">
                  <c:v>1E-4</c:v>
                </c:pt>
                <c:pt idx="15048">
                  <c:v>1E-4</c:v>
                </c:pt>
                <c:pt idx="15049">
                  <c:v>1E-4</c:v>
                </c:pt>
                <c:pt idx="15050">
                  <c:v>1.0001</c:v>
                </c:pt>
                <c:pt idx="15051">
                  <c:v>1E-4</c:v>
                </c:pt>
                <c:pt idx="15052">
                  <c:v>1E-4</c:v>
                </c:pt>
                <c:pt idx="15053">
                  <c:v>1.0001</c:v>
                </c:pt>
                <c:pt idx="15054">
                  <c:v>1.0001</c:v>
                </c:pt>
                <c:pt idx="15055">
                  <c:v>5.0000999999999998</c:v>
                </c:pt>
                <c:pt idx="15056">
                  <c:v>2.0001000000000002</c:v>
                </c:pt>
                <c:pt idx="15057">
                  <c:v>2.0001000000000002</c:v>
                </c:pt>
                <c:pt idx="15058">
                  <c:v>4.0000999999999998</c:v>
                </c:pt>
                <c:pt idx="15059">
                  <c:v>1E-4</c:v>
                </c:pt>
                <c:pt idx="15060">
                  <c:v>2.0001000000000002</c:v>
                </c:pt>
                <c:pt idx="15061">
                  <c:v>1.0001</c:v>
                </c:pt>
                <c:pt idx="15062">
                  <c:v>4.0000999999999998</c:v>
                </c:pt>
                <c:pt idx="15063">
                  <c:v>1E-4</c:v>
                </c:pt>
                <c:pt idx="15064">
                  <c:v>1E-4</c:v>
                </c:pt>
                <c:pt idx="15065">
                  <c:v>1.0001</c:v>
                </c:pt>
                <c:pt idx="15066">
                  <c:v>1E-4</c:v>
                </c:pt>
                <c:pt idx="15067">
                  <c:v>1E-4</c:v>
                </c:pt>
                <c:pt idx="15068">
                  <c:v>1.0001</c:v>
                </c:pt>
                <c:pt idx="15069">
                  <c:v>1.0001</c:v>
                </c:pt>
                <c:pt idx="15070">
                  <c:v>1E-4</c:v>
                </c:pt>
                <c:pt idx="15071">
                  <c:v>1.0001</c:v>
                </c:pt>
                <c:pt idx="15072">
                  <c:v>2.0001000000000002</c:v>
                </c:pt>
                <c:pt idx="15073">
                  <c:v>1E-4</c:v>
                </c:pt>
                <c:pt idx="15074">
                  <c:v>1E-4</c:v>
                </c:pt>
                <c:pt idx="15075">
                  <c:v>1E-4</c:v>
                </c:pt>
                <c:pt idx="15076">
                  <c:v>1E-4</c:v>
                </c:pt>
                <c:pt idx="15077">
                  <c:v>1E-4</c:v>
                </c:pt>
                <c:pt idx="15078">
                  <c:v>1E-4</c:v>
                </c:pt>
                <c:pt idx="15079">
                  <c:v>1.0001</c:v>
                </c:pt>
                <c:pt idx="15080">
                  <c:v>1E-4</c:v>
                </c:pt>
                <c:pt idx="15081">
                  <c:v>1E-4</c:v>
                </c:pt>
                <c:pt idx="15082">
                  <c:v>1E-4</c:v>
                </c:pt>
                <c:pt idx="15083">
                  <c:v>1.0001</c:v>
                </c:pt>
                <c:pt idx="15084">
                  <c:v>1.0001</c:v>
                </c:pt>
                <c:pt idx="15085">
                  <c:v>1E-4</c:v>
                </c:pt>
                <c:pt idx="15086">
                  <c:v>1E-4</c:v>
                </c:pt>
                <c:pt idx="15087">
                  <c:v>1E-4</c:v>
                </c:pt>
                <c:pt idx="15088">
                  <c:v>1E-4</c:v>
                </c:pt>
                <c:pt idx="15089">
                  <c:v>1E-4</c:v>
                </c:pt>
                <c:pt idx="15090">
                  <c:v>1E-4</c:v>
                </c:pt>
                <c:pt idx="15091">
                  <c:v>1E-4</c:v>
                </c:pt>
                <c:pt idx="15092">
                  <c:v>1E-4</c:v>
                </c:pt>
                <c:pt idx="15093">
                  <c:v>1.0001</c:v>
                </c:pt>
                <c:pt idx="15094">
                  <c:v>1.0001</c:v>
                </c:pt>
                <c:pt idx="15095">
                  <c:v>1E-4</c:v>
                </c:pt>
                <c:pt idx="15096">
                  <c:v>1E-4</c:v>
                </c:pt>
                <c:pt idx="15097">
                  <c:v>2.0001000000000002</c:v>
                </c:pt>
                <c:pt idx="15098">
                  <c:v>1E-4</c:v>
                </c:pt>
                <c:pt idx="15099">
                  <c:v>1E-4</c:v>
                </c:pt>
                <c:pt idx="15100">
                  <c:v>1.0001</c:v>
                </c:pt>
                <c:pt idx="15101">
                  <c:v>1.0001</c:v>
                </c:pt>
                <c:pt idx="15102">
                  <c:v>1E-4</c:v>
                </c:pt>
                <c:pt idx="15103">
                  <c:v>1.0001</c:v>
                </c:pt>
                <c:pt idx="15104">
                  <c:v>1E-4</c:v>
                </c:pt>
                <c:pt idx="15105">
                  <c:v>1E-4</c:v>
                </c:pt>
                <c:pt idx="15106">
                  <c:v>2.0001000000000002</c:v>
                </c:pt>
                <c:pt idx="15107">
                  <c:v>1E-4</c:v>
                </c:pt>
                <c:pt idx="15108">
                  <c:v>1.0001</c:v>
                </c:pt>
                <c:pt idx="15109">
                  <c:v>2.0001000000000002</c:v>
                </c:pt>
                <c:pt idx="15110">
                  <c:v>2.0001000000000002</c:v>
                </c:pt>
                <c:pt idx="15111">
                  <c:v>2.0001000000000002</c:v>
                </c:pt>
                <c:pt idx="15112">
                  <c:v>9.0000999999999998</c:v>
                </c:pt>
                <c:pt idx="15113">
                  <c:v>6.0000999999999998</c:v>
                </c:pt>
                <c:pt idx="15114">
                  <c:v>21.0001</c:v>
                </c:pt>
                <c:pt idx="15115">
                  <c:v>18.0001</c:v>
                </c:pt>
                <c:pt idx="15116">
                  <c:v>28.0001</c:v>
                </c:pt>
                <c:pt idx="15117">
                  <c:v>17.0001</c:v>
                </c:pt>
                <c:pt idx="15118">
                  <c:v>17.0001</c:v>
                </c:pt>
                <c:pt idx="15119">
                  <c:v>6.0000999999999998</c:v>
                </c:pt>
                <c:pt idx="15120">
                  <c:v>2.0001000000000002</c:v>
                </c:pt>
                <c:pt idx="15121">
                  <c:v>1.0001</c:v>
                </c:pt>
                <c:pt idx="15122">
                  <c:v>2.0001000000000002</c:v>
                </c:pt>
                <c:pt idx="15123">
                  <c:v>1.0001</c:v>
                </c:pt>
                <c:pt idx="15124">
                  <c:v>1E-4</c:v>
                </c:pt>
                <c:pt idx="15125">
                  <c:v>1.0001</c:v>
                </c:pt>
                <c:pt idx="15126">
                  <c:v>1.0001</c:v>
                </c:pt>
                <c:pt idx="15127">
                  <c:v>1.0001</c:v>
                </c:pt>
                <c:pt idx="15128">
                  <c:v>1E-4</c:v>
                </c:pt>
                <c:pt idx="15129">
                  <c:v>1E-4</c:v>
                </c:pt>
                <c:pt idx="15130">
                  <c:v>1E-4</c:v>
                </c:pt>
                <c:pt idx="15131">
                  <c:v>1E-4</c:v>
                </c:pt>
                <c:pt idx="15132">
                  <c:v>1E-4</c:v>
                </c:pt>
                <c:pt idx="15133">
                  <c:v>1.0001</c:v>
                </c:pt>
                <c:pt idx="15134">
                  <c:v>1E-4</c:v>
                </c:pt>
                <c:pt idx="15135">
                  <c:v>1E-4</c:v>
                </c:pt>
                <c:pt idx="15136">
                  <c:v>1E-4</c:v>
                </c:pt>
                <c:pt idx="15137">
                  <c:v>1E-4</c:v>
                </c:pt>
                <c:pt idx="15138">
                  <c:v>1.0001</c:v>
                </c:pt>
                <c:pt idx="15139">
                  <c:v>1E-4</c:v>
                </c:pt>
                <c:pt idx="15140">
                  <c:v>1E-4</c:v>
                </c:pt>
                <c:pt idx="15141">
                  <c:v>1E-4</c:v>
                </c:pt>
                <c:pt idx="15142">
                  <c:v>1E-4</c:v>
                </c:pt>
                <c:pt idx="15143">
                  <c:v>1E-4</c:v>
                </c:pt>
                <c:pt idx="15144">
                  <c:v>1E-4</c:v>
                </c:pt>
                <c:pt idx="15145">
                  <c:v>3.0001000000000002</c:v>
                </c:pt>
                <c:pt idx="15146">
                  <c:v>1E-4</c:v>
                </c:pt>
                <c:pt idx="15147">
                  <c:v>2.0001000000000002</c:v>
                </c:pt>
                <c:pt idx="15148">
                  <c:v>1E-4</c:v>
                </c:pt>
                <c:pt idx="15149">
                  <c:v>1E-4</c:v>
                </c:pt>
                <c:pt idx="15150">
                  <c:v>1E-4</c:v>
                </c:pt>
                <c:pt idx="15151">
                  <c:v>1E-4</c:v>
                </c:pt>
                <c:pt idx="15152">
                  <c:v>1.0001</c:v>
                </c:pt>
                <c:pt idx="15153">
                  <c:v>1E-4</c:v>
                </c:pt>
                <c:pt idx="15154">
                  <c:v>1E-4</c:v>
                </c:pt>
                <c:pt idx="15155">
                  <c:v>1.0001</c:v>
                </c:pt>
                <c:pt idx="15156">
                  <c:v>1E-4</c:v>
                </c:pt>
                <c:pt idx="15157">
                  <c:v>1E-4</c:v>
                </c:pt>
                <c:pt idx="15158">
                  <c:v>1E-4</c:v>
                </c:pt>
                <c:pt idx="15159">
                  <c:v>1E-4</c:v>
                </c:pt>
                <c:pt idx="15160">
                  <c:v>1.0001</c:v>
                </c:pt>
                <c:pt idx="15161">
                  <c:v>1E-4</c:v>
                </c:pt>
                <c:pt idx="15162">
                  <c:v>1E-4</c:v>
                </c:pt>
                <c:pt idx="15163">
                  <c:v>1.0001</c:v>
                </c:pt>
                <c:pt idx="15164">
                  <c:v>1.0001</c:v>
                </c:pt>
                <c:pt idx="15165">
                  <c:v>3.0001000000000002</c:v>
                </c:pt>
                <c:pt idx="15166">
                  <c:v>1E-4</c:v>
                </c:pt>
                <c:pt idx="15167">
                  <c:v>3.0001000000000002</c:v>
                </c:pt>
                <c:pt idx="15168">
                  <c:v>5.0000999999999998</c:v>
                </c:pt>
                <c:pt idx="15169">
                  <c:v>4.0000999999999998</c:v>
                </c:pt>
                <c:pt idx="15170">
                  <c:v>8.0000999999999998</c:v>
                </c:pt>
                <c:pt idx="15171">
                  <c:v>10.0001</c:v>
                </c:pt>
                <c:pt idx="15172">
                  <c:v>7.0000999999999998</c:v>
                </c:pt>
                <c:pt idx="15173">
                  <c:v>5.0000999999999998</c:v>
                </c:pt>
                <c:pt idx="15174">
                  <c:v>11.0001</c:v>
                </c:pt>
                <c:pt idx="15175">
                  <c:v>7.0000999999999998</c:v>
                </c:pt>
                <c:pt idx="15176">
                  <c:v>6.0000999999999998</c:v>
                </c:pt>
                <c:pt idx="15177">
                  <c:v>4.0000999999999998</c:v>
                </c:pt>
                <c:pt idx="15178">
                  <c:v>1.0001</c:v>
                </c:pt>
                <c:pt idx="15179">
                  <c:v>1E-4</c:v>
                </c:pt>
                <c:pt idx="15180">
                  <c:v>1.0001</c:v>
                </c:pt>
                <c:pt idx="15181">
                  <c:v>1.0001</c:v>
                </c:pt>
                <c:pt idx="15182">
                  <c:v>1.0001</c:v>
                </c:pt>
                <c:pt idx="15183">
                  <c:v>1.0001</c:v>
                </c:pt>
                <c:pt idx="15184">
                  <c:v>1.0001</c:v>
                </c:pt>
                <c:pt idx="15185">
                  <c:v>1E-4</c:v>
                </c:pt>
                <c:pt idx="15186">
                  <c:v>1.0001</c:v>
                </c:pt>
                <c:pt idx="15187">
                  <c:v>1.0001</c:v>
                </c:pt>
                <c:pt idx="15188">
                  <c:v>1E-4</c:v>
                </c:pt>
                <c:pt idx="15189">
                  <c:v>1.0001</c:v>
                </c:pt>
                <c:pt idx="15190">
                  <c:v>1E-4</c:v>
                </c:pt>
                <c:pt idx="15191">
                  <c:v>1E-4</c:v>
                </c:pt>
                <c:pt idx="15192">
                  <c:v>1E-4</c:v>
                </c:pt>
                <c:pt idx="15193">
                  <c:v>1E-4</c:v>
                </c:pt>
                <c:pt idx="15194">
                  <c:v>1E-4</c:v>
                </c:pt>
                <c:pt idx="15195">
                  <c:v>1E-4</c:v>
                </c:pt>
                <c:pt idx="15196">
                  <c:v>1E-4</c:v>
                </c:pt>
                <c:pt idx="15197">
                  <c:v>1.0001</c:v>
                </c:pt>
                <c:pt idx="15198">
                  <c:v>1.0001</c:v>
                </c:pt>
                <c:pt idx="15199">
                  <c:v>2.0001000000000002</c:v>
                </c:pt>
                <c:pt idx="15200">
                  <c:v>2.0001000000000002</c:v>
                </c:pt>
                <c:pt idx="15201">
                  <c:v>1.0001</c:v>
                </c:pt>
                <c:pt idx="15202">
                  <c:v>2.0001000000000002</c:v>
                </c:pt>
                <c:pt idx="15203">
                  <c:v>2.0001000000000002</c:v>
                </c:pt>
                <c:pt idx="15204">
                  <c:v>1E-4</c:v>
                </c:pt>
                <c:pt idx="15205">
                  <c:v>1E-4</c:v>
                </c:pt>
                <c:pt idx="15206">
                  <c:v>1E-4</c:v>
                </c:pt>
                <c:pt idx="15207">
                  <c:v>1E-4</c:v>
                </c:pt>
                <c:pt idx="15208">
                  <c:v>1E-4</c:v>
                </c:pt>
                <c:pt idx="15209">
                  <c:v>1.0001</c:v>
                </c:pt>
                <c:pt idx="15210">
                  <c:v>1E-4</c:v>
                </c:pt>
                <c:pt idx="15211">
                  <c:v>1E-4</c:v>
                </c:pt>
                <c:pt idx="15212">
                  <c:v>2.0001000000000002</c:v>
                </c:pt>
                <c:pt idx="15213">
                  <c:v>1E-4</c:v>
                </c:pt>
                <c:pt idx="15214">
                  <c:v>1E-4</c:v>
                </c:pt>
                <c:pt idx="15215">
                  <c:v>1E-4</c:v>
                </c:pt>
                <c:pt idx="15216">
                  <c:v>1E-4</c:v>
                </c:pt>
                <c:pt idx="15217">
                  <c:v>1E-4</c:v>
                </c:pt>
                <c:pt idx="15218">
                  <c:v>2.0001000000000002</c:v>
                </c:pt>
                <c:pt idx="15219">
                  <c:v>1.0001</c:v>
                </c:pt>
                <c:pt idx="15220">
                  <c:v>1E-4</c:v>
                </c:pt>
                <c:pt idx="15221">
                  <c:v>1E-4</c:v>
                </c:pt>
                <c:pt idx="15222">
                  <c:v>1E-4</c:v>
                </c:pt>
                <c:pt idx="15223">
                  <c:v>1E-4</c:v>
                </c:pt>
                <c:pt idx="15224">
                  <c:v>1E-4</c:v>
                </c:pt>
                <c:pt idx="15225">
                  <c:v>1E-4</c:v>
                </c:pt>
                <c:pt idx="15226">
                  <c:v>1.0001</c:v>
                </c:pt>
                <c:pt idx="15227">
                  <c:v>1.0001</c:v>
                </c:pt>
                <c:pt idx="15228">
                  <c:v>1E-4</c:v>
                </c:pt>
                <c:pt idx="15229">
                  <c:v>1E-4</c:v>
                </c:pt>
                <c:pt idx="15230">
                  <c:v>1E-4</c:v>
                </c:pt>
                <c:pt idx="15231">
                  <c:v>1.0001</c:v>
                </c:pt>
                <c:pt idx="15232">
                  <c:v>1E-4</c:v>
                </c:pt>
                <c:pt idx="15233">
                  <c:v>1.0001</c:v>
                </c:pt>
                <c:pt idx="15234">
                  <c:v>1E-4</c:v>
                </c:pt>
                <c:pt idx="15235">
                  <c:v>1E-4</c:v>
                </c:pt>
                <c:pt idx="15236">
                  <c:v>1E-4</c:v>
                </c:pt>
                <c:pt idx="15237">
                  <c:v>1E-4</c:v>
                </c:pt>
                <c:pt idx="15238">
                  <c:v>1E-4</c:v>
                </c:pt>
                <c:pt idx="15239">
                  <c:v>1.0001</c:v>
                </c:pt>
                <c:pt idx="15240">
                  <c:v>1E-4</c:v>
                </c:pt>
                <c:pt idx="15241">
                  <c:v>1E-4</c:v>
                </c:pt>
                <c:pt idx="15242">
                  <c:v>1E-4</c:v>
                </c:pt>
                <c:pt idx="15243">
                  <c:v>1E-4</c:v>
                </c:pt>
                <c:pt idx="15244">
                  <c:v>1.0001</c:v>
                </c:pt>
                <c:pt idx="15245">
                  <c:v>1.0001</c:v>
                </c:pt>
                <c:pt idx="15246">
                  <c:v>1E-4</c:v>
                </c:pt>
                <c:pt idx="15247">
                  <c:v>1E-4</c:v>
                </c:pt>
                <c:pt idx="15248">
                  <c:v>1E-4</c:v>
                </c:pt>
                <c:pt idx="15249">
                  <c:v>1.0001</c:v>
                </c:pt>
                <c:pt idx="15250">
                  <c:v>1E-4</c:v>
                </c:pt>
                <c:pt idx="15251">
                  <c:v>1.0001</c:v>
                </c:pt>
                <c:pt idx="15252">
                  <c:v>1.0001</c:v>
                </c:pt>
                <c:pt idx="15253">
                  <c:v>2.0001000000000002</c:v>
                </c:pt>
                <c:pt idx="15254">
                  <c:v>1.0001</c:v>
                </c:pt>
                <c:pt idx="15255">
                  <c:v>2.0001000000000002</c:v>
                </c:pt>
                <c:pt idx="15256">
                  <c:v>1E-4</c:v>
                </c:pt>
                <c:pt idx="15257">
                  <c:v>1E-4</c:v>
                </c:pt>
                <c:pt idx="15258">
                  <c:v>1E-4</c:v>
                </c:pt>
                <c:pt idx="15259">
                  <c:v>1E-4</c:v>
                </c:pt>
                <c:pt idx="15260">
                  <c:v>1E-4</c:v>
                </c:pt>
                <c:pt idx="15261">
                  <c:v>1E-4</c:v>
                </c:pt>
                <c:pt idx="15262">
                  <c:v>1E-4</c:v>
                </c:pt>
                <c:pt idx="15263">
                  <c:v>1.0001</c:v>
                </c:pt>
                <c:pt idx="15264">
                  <c:v>1E-4</c:v>
                </c:pt>
                <c:pt idx="15265">
                  <c:v>1E-4</c:v>
                </c:pt>
                <c:pt idx="15266">
                  <c:v>1.0001</c:v>
                </c:pt>
                <c:pt idx="15267">
                  <c:v>1E-4</c:v>
                </c:pt>
                <c:pt idx="15268">
                  <c:v>1.0001</c:v>
                </c:pt>
                <c:pt idx="15269">
                  <c:v>1.0001</c:v>
                </c:pt>
                <c:pt idx="15270">
                  <c:v>1E-4</c:v>
                </c:pt>
                <c:pt idx="15271">
                  <c:v>1E-4</c:v>
                </c:pt>
                <c:pt idx="15272">
                  <c:v>1E-4</c:v>
                </c:pt>
                <c:pt idx="15273">
                  <c:v>1E-4</c:v>
                </c:pt>
                <c:pt idx="15274">
                  <c:v>1E-4</c:v>
                </c:pt>
                <c:pt idx="15275">
                  <c:v>1.0001</c:v>
                </c:pt>
                <c:pt idx="15276">
                  <c:v>1E-4</c:v>
                </c:pt>
                <c:pt idx="15277">
                  <c:v>1.0001</c:v>
                </c:pt>
                <c:pt idx="15278">
                  <c:v>1.0001</c:v>
                </c:pt>
                <c:pt idx="15279">
                  <c:v>1E-4</c:v>
                </c:pt>
                <c:pt idx="15280">
                  <c:v>1E-4</c:v>
                </c:pt>
                <c:pt idx="15281">
                  <c:v>1E-4</c:v>
                </c:pt>
                <c:pt idx="15282">
                  <c:v>1E-4</c:v>
                </c:pt>
                <c:pt idx="15283">
                  <c:v>1E-4</c:v>
                </c:pt>
                <c:pt idx="15284">
                  <c:v>1.0001</c:v>
                </c:pt>
                <c:pt idx="15285">
                  <c:v>1.0001</c:v>
                </c:pt>
                <c:pt idx="15286">
                  <c:v>1.0001</c:v>
                </c:pt>
                <c:pt idx="15287">
                  <c:v>1E-4</c:v>
                </c:pt>
                <c:pt idx="15288">
                  <c:v>1.0001</c:v>
                </c:pt>
                <c:pt idx="15289">
                  <c:v>1E-4</c:v>
                </c:pt>
                <c:pt idx="15290">
                  <c:v>1.0001</c:v>
                </c:pt>
                <c:pt idx="15291">
                  <c:v>1E-4</c:v>
                </c:pt>
                <c:pt idx="15292">
                  <c:v>1E-4</c:v>
                </c:pt>
                <c:pt idx="15293">
                  <c:v>1.0001</c:v>
                </c:pt>
                <c:pt idx="15294">
                  <c:v>1.0001</c:v>
                </c:pt>
                <c:pt idx="15295">
                  <c:v>1E-4</c:v>
                </c:pt>
                <c:pt idx="15296">
                  <c:v>1E-4</c:v>
                </c:pt>
                <c:pt idx="15297">
                  <c:v>1E-4</c:v>
                </c:pt>
                <c:pt idx="15298">
                  <c:v>1E-4</c:v>
                </c:pt>
                <c:pt idx="15299">
                  <c:v>1E-4</c:v>
                </c:pt>
                <c:pt idx="15300">
                  <c:v>1E-4</c:v>
                </c:pt>
                <c:pt idx="15301">
                  <c:v>1E-4</c:v>
                </c:pt>
                <c:pt idx="15302">
                  <c:v>1E-4</c:v>
                </c:pt>
                <c:pt idx="15303">
                  <c:v>1E-4</c:v>
                </c:pt>
                <c:pt idx="15304">
                  <c:v>1E-4</c:v>
                </c:pt>
                <c:pt idx="15305">
                  <c:v>1.0001</c:v>
                </c:pt>
                <c:pt idx="15306">
                  <c:v>1E-4</c:v>
                </c:pt>
                <c:pt idx="15307">
                  <c:v>1E-4</c:v>
                </c:pt>
                <c:pt idx="15308">
                  <c:v>1E-4</c:v>
                </c:pt>
                <c:pt idx="15309">
                  <c:v>1E-4</c:v>
                </c:pt>
                <c:pt idx="15310">
                  <c:v>1E-4</c:v>
                </c:pt>
                <c:pt idx="15311">
                  <c:v>1E-4</c:v>
                </c:pt>
                <c:pt idx="15312">
                  <c:v>2.0001000000000002</c:v>
                </c:pt>
                <c:pt idx="15313">
                  <c:v>1.0001</c:v>
                </c:pt>
                <c:pt idx="15314">
                  <c:v>1E-4</c:v>
                </c:pt>
                <c:pt idx="15315">
                  <c:v>1E-4</c:v>
                </c:pt>
                <c:pt idx="15316">
                  <c:v>1.0001</c:v>
                </c:pt>
                <c:pt idx="15317">
                  <c:v>1E-4</c:v>
                </c:pt>
                <c:pt idx="15318">
                  <c:v>1E-4</c:v>
                </c:pt>
                <c:pt idx="15319">
                  <c:v>1E-4</c:v>
                </c:pt>
                <c:pt idx="15320">
                  <c:v>1E-4</c:v>
                </c:pt>
                <c:pt idx="15321">
                  <c:v>1E-4</c:v>
                </c:pt>
                <c:pt idx="15322">
                  <c:v>1E-4</c:v>
                </c:pt>
                <c:pt idx="15323">
                  <c:v>1E-4</c:v>
                </c:pt>
                <c:pt idx="15324">
                  <c:v>1E-4</c:v>
                </c:pt>
                <c:pt idx="15325">
                  <c:v>1.0001</c:v>
                </c:pt>
                <c:pt idx="15326">
                  <c:v>1E-4</c:v>
                </c:pt>
                <c:pt idx="15327">
                  <c:v>1E-4</c:v>
                </c:pt>
                <c:pt idx="15328">
                  <c:v>1E-4</c:v>
                </c:pt>
                <c:pt idx="15329">
                  <c:v>1E-4</c:v>
                </c:pt>
                <c:pt idx="15330">
                  <c:v>1E-4</c:v>
                </c:pt>
                <c:pt idx="15331">
                  <c:v>1E-4</c:v>
                </c:pt>
                <c:pt idx="15332">
                  <c:v>1E-4</c:v>
                </c:pt>
                <c:pt idx="15333">
                  <c:v>1E-4</c:v>
                </c:pt>
                <c:pt idx="15334">
                  <c:v>1E-4</c:v>
                </c:pt>
                <c:pt idx="15335">
                  <c:v>1E-4</c:v>
                </c:pt>
                <c:pt idx="15336">
                  <c:v>1E-4</c:v>
                </c:pt>
                <c:pt idx="15337">
                  <c:v>1.0001</c:v>
                </c:pt>
                <c:pt idx="15338">
                  <c:v>2.0001000000000002</c:v>
                </c:pt>
                <c:pt idx="15339">
                  <c:v>1E-4</c:v>
                </c:pt>
                <c:pt idx="15340">
                  <c:v>1E-4</c:v>
                </c:pt>
                <c:pt idx="15341">
                  <c:v>2.0001000000000002</c:v>
                </c:pt>
                <c:pt idx="15342">
                  <c:v>1.0001</c:v>
                </c:pt>
                <c:pt idx="15343">
                  <c:v>1.0001</c:v>
                </c:pt>
                <c:pt idx="15344">
                  <c:v>1E-4</c:v>
                </c:pt>
                <c:pt idx="15345">
                  <c:v>1.0001</c:v>
                </c:pt>
                <c:pt idx="15346">
                  <c:v>1E-4</c:v>
                </c:pt>
                <c:pt idx="15347">
                  <c:v>1E-4</c:v>
                </c:pt>
                <c:pt idx="15348">
                  <c:v>1.0001</c:v>
                </c:pt>
                <c:pt idx="15349">
                  <c:v>1.0001</c:v>
                </c:pt>
                <c:pt idx="15350">
                  <c:v>1.0001</c:v>
                </c:pt>
                <c:pt idx="15351">
                  <c:v>1E-4</c:v>
                </c:pt>
                <c:pt idx="15352">
                  <c:v>1E-4</c:v>
                </c:pt>
                <c:pt idx="15353">
                  <c:v>1E-4</c:v>
                </c:pt>
                <c:pt idx="15354">
                  <c:v>1E-4</c:v>
                </c:pt>
                <c:pt idx="15355">
                  <c:v>1.0001</c:v>
                </c:pt>
                <c:pt idx="15356">
                  <c:v>1E-4</c:v>
                </c:pt>
                <c:pt idx="15357">
                  <c:v>1E-4</c:v>
                </c:pt>
                <c:pt idx="15358">
                  <c:v>1E-4</c:v>
                </c:pt>
                <c:pt idx="15359">
                  <c:v>1E-4</c:v>
                </c:pt>
                <c:pt idx="15360">
                  <c:v>1.0001</c:v>
                </c:pt>
                <c:pt idx="15361">
                  <c:v>1E-4</c:v>
                </c:pt>
                <c:pt idx="15362">
                  <c:v>1E-4</c:v>
                </c:pt>
                <c:pt idx="15363">
                  <c:v>1E-4</c:v>
                </c:pt>
                <c:pt idx="15364">
                  <c:v>1E-4</c:v>
                </c:pt>
                <c:pt idx="15365">
                  <c:v>1.0001</c:v>
                </c:pt>
                <c:pt idx="15366">
                  <c:v>2.0001000000000002</c:v>
                </c:pt>
                <c:pt idx="15367">
                  <c:v>2.0001000000000002</c:v>
                </c:pt>
                <c:pt idx="15368">
                  <c:v>1.0001</c:v>
                </c:pt>
                <c:pt idx="15369">
                  <c:v>1.0001</c:v>
                </c:pt>
                <c:pt idx="15370">
                  <c:v>1E-4</c:v>
                </c:pt>
                <c:pt idx="15371">
                  <c:v>1E-4</c:v>
                </c:pt>
                <c:pt idx="15372">
                  <c:v>1E-4</c:v>
                </c:pt>
                <c:pt idx="15373">
                  <c:v>1E-4</c:v>
                </c:pt>
                <c:pt idx="15374">
                  <c:v>1E-4</c:v>
                </c:pt>
                <c:pt idx="15375">
                  <c:v>1E-4</c:v>
                </c:pt>
                <c:pt idx="15376">
                  <c:v>1E-4</c:v>
                </c:pt>
                <c:pt idx="15377">
                  <c:v>1E-4</c:v>
                </c:pt>
                <c:pt idx="15378">
                  <c:v>1E-4</c:v>
                </c:pt>
                <c:pt idx="15379">
                  <c:v>1E-4</c:v>
                </c:pt>
                <c:pt idx="15380">
                  <c:v>1.0001</c:v>
                </c:pt>
                <c:pt idx="15381">
                  <c:v>1E-4</c:v>
                </c:pt>
                <c:pt idx="15382">
                  <c:v>1.0001</c:v>
                </c:pt>
                <c:pt idx="15383">
                  <c:v>1E-4</c:v>
                </c:pt>
                <c:pt idx="15384">
                  <c:v>1E-4</c:v>
                </c:pt>
                <c:pt idx="15385">
                  <c:v>1.0001</c:v>
                </c:pt>
                <c:pt idx="15386">
                  <c:v>1.0001</c:v>
                </c:pt>
                <c:pt idx="15387">
                  <c:v>1E-4</c:v>
                </c:pt>
                <c:pt idx="15388">
                  <c:v>1E-4</c:v>
                </c:pt>
                <c:pt idx="15389">
                  <c:v>1E-4</c:v>
                </c:pt>
                <c:pt idx="15390">
                  <c:v>1E-4</c:v>
                </c:pt>
                <c:pt idx="15391">
                  <c:v>1.0001</c:v>
                </c:pt>
                <c:pt idx="15392">
                  <c:v>1E-4</c:v>
                </c:pt>
                <c:pt idx="15393">
                  <c:v>1E-4</c:v>
                </c:pt>
                <c:pt idx="15394">
                  <c:v>1E-4</c:v>
                </c:pt>
                <c:pt idx="15395">
                  <c:v>1.0001</c:v>
                </c:pt>
                <c:pt idx="15396">
                  <c:v>1E-4</c:v>
                </c:pt>
                <c:pt idx="15397">
                  <c:v>1.0001</c:v>
                </c:pt>
                <c:pt idx="15398">
                  <c:v>1E-4</c:v>
                </c:pt>
                <c:pt idx="15399">
                  <c:v>1E-4</c:v>
                </c:pt>
                <c:pt idx="15400">
                  <c:v>1E-4</c:v>
                </c:pt>
                <c:pt idx="15401">
                  <c:v>1E-4</c:v>
                </c:pt>
                <c:pt idx="15402">
                  <c:v>1.0001</c:v>
                </c:pt>
                <c:pt idx="15403">
                  <c:v>1.0001</c:v>
                </c:pt>
                <c:pt idx="15404">
                  <c:v>1E-4</c:v>
                </c:pt>
                <c:pt idx="15405">
                  <c:v>1E-4</c:v>
                </c:pt>
                <c:pt idx="15406">
                  <c:v>1.0001</c:v>
                </c:pt>
                <c:pt idx="15407">
                  <c:v>1.0001</c:v>
                </c:pt>
                <c:pt idx="15408">
                  <c:v>1E-4</c:v>
                </c:pt>
                <c:pt idx="15409">
                  <c:v>1E-4</c:v>
                </c:pt>
                <c:pt idx="15410">
                  <c:v>1.0001</c:v>
                </c:pt>
                <c:pt idx="15411">
                  <c:v>1E-4</c:v>
                </c:pt>
                <c:pt idx="15412">
                  <c:v>1.0001</c:v>
                </c:pt>
                <c:pt idx="15413">
                  <c:v>1.0001</c:v>
                </c:pt>
                <c:pt idx="15414">
                  <c:v>1E-4</c:v>
                </c:pt>
                <c:pt idx="15415">
                  <c:v>1E-4</c:v>
                </c:pt>
                <c:pt idx="15416">
                  <c:v>1E-4</c:v>
                </c:pt>
                <c:pt idx="15417">
                  <c:v>2.0001000000000002</c:v>
                </c:pt>
                <c:pt idx="15418">
                  <c:v>1E-4</c:v>
                </c:pt>
                <c:pt idx="15419">
                  <c:v>2.0001000000000002</c:v>
                </c:pt>
                <c:pt idx="15420">
                  <c:v>1E-4</c:v>
                </c:pt>
                <c:pt idx="15421">
                  <c:v>1.0001</c:v>
                </c:pt>
                <c:pt idx="15422">
                  <c:v>2.0001000000000002</c:v>
                </c:pt>
                <c:pt idx="15423">
                  <c:v>1E-4</c:v>
                </c:pt>
                <c:pt idx="15424">
                  <c:v>1.0001</c:v>
                </c:pt>
                <c:pt idx="15425">
                  <c:v>1E-4</c:v>
                </c:pt>
                <c:pt idx="15426">
                  <c:v>1E-4</c:v>
                </c:pt>
                <c:pt idx="15427">
                  <c:v>1E-4</c:v>
                </c:pt>
                <c:pt idx="15428">
                  <c:v>1E-4</c:v>
                </c:pt>
                <c:pt idx="15429">
                  <c:v>1E-4</c:v>
                </c:pt>
                <c:pt idx="15430">
                  <c:v>1E-4</c:v>
                </c:pt>
                <c:pt idx="15431">
                  <c:v>2.0001000000000002</c:v>
                </c:pt>
                <c:pt idx="15432">
                  <c:v>1E-4</c:v>
                </c:pt>
                <c:pt idx="15433">
                  <c:v>1E-4</c:v>
                </c:pt>
                <c:pt idx="15434">
                  <c:v>1.0001</c:v>
                </c:pt>
                <c:pt idx="15435">
                  <c:v>1E-4</c:v>
                </c:pt>
                <c:pt idx="15436">
                  <c:v>1E-4</c:v>
                </c:pt>
                <c:pt idx="15437">
                  <c:v>1E-4</c:v>
                </c:pt>
                <c:pt idx="15438">
                  <c:v>1E-4</c:v>
                </c:pt>
                <c:pt idx="15439">
                  <c:v>1E-4</c:v>
                </c:pt>
                <c:pt idx="15440">
                  <c:v>1E-4</c:v>
                </c:pt>
                <c:pt idx="15441">
                  <c:v>1.0001</c:v>
                </c:pt>
                <c:pt idx="15442">
                  <c:v>1E-4</c:v>
                </c:pt>
                <c:pt idx="15443">
                  <c:v>1E-4</c:v>
                </c:pt>
                <c:pt idx="15444">
                  <c:v>1.0001</c:v>
                </c:pt>
                <c:pt idx="15445">
                  <c:v>1.0001</c:v>
                </c:pt>
                <c:pt idx="15446">
                  <c:v>1E-4</c:v>
                </c:pt>
                <c:pt idx="15447">
                  <c:v>1E-4</c:v>
                </c:pt>
                <c:pt idx="15448">
                  <c:v>1.0001</c:v>
                </c:pt>
                <c:pt idx="15449">
                  <c:v>2.0001000000000002</c:v>
                </c:pt>
                <c:pt idx="15450">
                  <c:v>1.0001</c:v>
                </c:pt>
                <c:pt idx="15451">
                  <c:v>1E-4</c:v>
                </c:pt>
                <c:pt idx="15452">
                  <c:v>1.0001</c:v>
                </c:pt>
                <c:pt idx="15453">
                  <c:v>1E-4</c:v>
                </c:pt>
                <c:pt idx="15454">
                  <c:v>2.0001000000000002</c:v>
                </c:pt>
                <c:pt idx="15455">
                  <c:v>2.0001000000000002</c:v>
                </c:pt>
                <c:pt idx="15456">
                  <c:v>1E-4</c:v>
                </c:pt>
                <c:pt idx="15457">
                  <c:v>1E-4</c:v>
                </c:pt>
                <c:pt idx="15458">
                  <c:v>1E-4</c:v>
                </c:pt>
                <c:pt idx="15459">
                  <c:v>1E-4</c:v>
                </c:pt>
                <c:pt idx="15460">
                  <c:v>1.0001</c:v>
                </c:pt>
                <c:pt idx="15461">
                  <c:v>1E-4</c:v>
                </c:pt>
                <c:pt idx="15462">
                  <c:v>1.0001</c:v>
                </c:pt>
                <c:pt idx="15463">
                  <c:v>1E-4</c:v>
                </c:pt>
                <c:pt idx="15464">
                  <c:v>1E-4</c:v>
                </c:pt>
                <c:pt idx="15465">
                  <c:v>1.0001</c:v>
                </c:pt>
                <c:pt idx="15466">
                  <c:v>2.0001000000000002</c:v>
                </c:pt>
                <c:pt idx="15467">
                  <c:v>1E-4</c:v>
                </c:pt>
                <c:pt idx="15468">
                  <c:v>1E-4</c:v>
                </c:pt>
                <c:pt idx="15469">
                  <c:v>1E-4</c:v>
                </c:pt>
                <c:pt idx="15470">
                  <c:v>1E-4</c:v>
                </c:pt>
                <c:pt idx="15471">
                  <c:v>1E-4</c:v>
                </c:pt>
                <c:pt idx="15472">
                  <c:v>1.0001</c:v>
                </c:pt>
                <c:pt idx="15473">
                  <c:v>1E-4</c:v>
                </c:pt>
                <c:pt idx="15474">
                  <c:v>1E-4</c:v>
                </c:pt>
                <c:pt idx="15475">
                  <c:v>3.0001000000000002</c:v>
                </c:pt>
                <c:pt idx="15476">
                  <c:v>1.0001</c:v>
                </c:pt>
                <c:pt idx="15477">
                  <c:v>1E-4</c:v>
                </c:pt>
                <c:pt idx="15478">
                  <c:v>1E-4</c:v>
                </c:pt>
                <c:pt idx="15479">
                  <c:v>1E-4</c:v>
                </c:pt>
                <c:pt idx="15480">
                  <c:v>1E-4</c:v>
                </c:pt>
                <c:pt idx="15481">
                  <c:v>1E-4</c:v>
                </c:pt>
                <c:pt idx="15482">
                  <c:v>1.0001</c:v>
                </c:pt>
                <c:pt idx="15483">
                  <c:v>1E-4</c:v>
                </c:pt>
                <c:pt idx="15484">
                  <c:v>1.0001</c:v>
                </c:pt>
                <c:pt idx="15485">
                  <c:v>1.0001</c:v>
                </c:pt>
                <c:pt idx="15486">
                  <c:v>1E-4</c:v>
                </c:pt>
                <c:pt idx="15487">
                  <c:v>1.0001</c:v>
                </c:pt>
                <c:pt idx="15488">
                  <c:v>1E-4</c:v>
                </c:pt>
                <c:pt idx="15489">
                  <c:v>1E-4</c:v>
                </c:pt>
                <c:pt idx="15490">
                  <c:v>1E-4</c:v>
                </c:pt>
                <c:pt idx="15491">
                  <c:v>1E-4</c:v>
                </c:pt>
                <c:pt idx="15492">
                  <c:v>1E-4</c:v>
                </c:pt>
                <c:pt idx="15493">
                  <c:v>1E-4</c:v>
                </c:pt>
                <c:pt idx="15494">
                  <c:v>1.0001</c:v>
                </c:pt>
                <c:pt idx="15495">
                  <c:v>1E-4</c:v>
                </c:pt>
                <c:pt idx="15496">
                  <c:v>1E-4</c:v>
                </c:pt>
                <c:pt idx="15497">
                  <c:v>1E-4</c:v>
                </c:pt>
                <c:pt idx="15498">
                  <c:v>1E-4</c:v>
                </c:pt>
                <c:pt idx="15499">
                  <c:v>1E-4</c:v>
                </c:pt>
                <c:pt idx="15500">
                  <c:v>1E-4</c:v>
                </c:pt>
                <c:pt idx="15501">
                  <c:v>1E-4</c:v>
                </c:pt>
                <c:pt idx="15502">
                  <c:v>1.0001</c:v>
                </c:pt>
                <c:pt idx="15503">
                  <c:v>1.0001</c:v>
                </c:pt>
                <c:pt idx="15504">
                  <c:v>1E-4</c:v>
                </c:pt>
                <c:pt idx="15505">
                  <c:v>5.0000999999999998</c:v>
                </c:pt>
                <c:pt idx="15506">
                  <c:v>2.0001000000000002</c:v>
                </c:pt>
                <c:pt idx="15507">
                  <c:v>2.0001000000000002</c:v>
                </c:pt>
                <c:pt idx="15508">
                  <c:v>2.0001000000000002</c:v>
                </c:pt>
                <c:pt idx="15509">
                  <c:v>1E-4</c:v>
                </c:pt>
                <c:pt idx="15510">
                  <c:v>1E-4</c:v>
                </c:pt>
                <c:pt idx="15511">
                  <c:v>1.0001</c:v>
                </c:pt>
                <c:pt idx="15512">
                  <c:v>1.0001</c:v>
                </c:pt>
                <c:pt idx="15513">
                  <c:v>1E-4</c:v>
                </c:pt>
                <c:pt idx="15514">
                  <c:v>1.0001</c:v>
                </c:pt>
                <c:pt idx="15515">
                  <c:v>1E-4</c:v>
                </c:pt>
                <c:pt idx="15516">
                  <c:v>3.0001000000000002</c:v>
                </c:pt>
                <c:pt idx="15517">
                  <c:v>1E-4</c:v>
                </c:pt>
                <c:pt idx="15518">
                  <c:v>3.0001000000000002</c:v>
                </c:pt>
                <c:pt idx="15519">
                  <c:v>1E-4</c:v>
                </c:pt>
                <c:pt idx="15520">
                  <c:v>1E-4</c:v>
                </c:pt>
                <c:pt idx="15521">
                  <c:v>1E-4</c:v>
                </c:pt>
                <c:pt idx="15522">
                  <c:v>1E-4</c:v>
                </c:pt>
                <c:pt idx="15523">
                  <c:v>1E-4</c:v>
                </c:pt>
                <c:pt idx="15524">
                  <c:v>1E-4</c:v>
                </c:pt>
                <c:pt idx="15525">
                  <c:v>1E-4</c:v>
                </c:pt>
                <c:pt idx="15526">
                  <c:v>1E-4</c:v>
                </c:pt>
                <c:pt idx="15527">
                  <c:v>1.0001</c:v>
                </c:pt>
                <c:pt idx="15528">
                  <c:v>1E-4</c:v>
                </c:pt>
                <c:pt idx="15529">
                  <c:v>1E-4</c:v>
                </c:pt>
                <c:pt idx="15530">
                  <c:v>1E-4</c:v>
                </c:pt>
                <c:pt idx="15531">
                  <c:v>1E-4</c:v>
                </c:pt>
                <c:pt idx="15532">
                  <c:v>1.0001</c:v>
                </c:pt>
                <c:pt idx="15533">
                  <c:v>1.0001</c:v>
                </c:pt>
                <c:pt idx="15534">
                  <c:v>1E-4</c:v>
                </c:pt>
                <c:pt idx="15535">
                  <c:v>1E-4</c:v>
                </c:pt>
                <c:pt idx="15536">
                  <c:v>1E-4</c:v>
                </c:pt>
                <c:pt idx="15537">
                  <c:v>1.0001</c:v>
                </c:pt>
                <c:pt idx="15538">
                  <c:v>1.0001</c:v>
                </c:pt>
                <c:pt idx="15539">
                  <c:v>1E-4</c:v>
                </c:pt>
                <c:pt idx="15540">
                  <c:v>1.0001</c:v>
                </c:pt>
                <c:pt idx="15541">
                  <c:v>1E-4</c:v>
                </c:pt>
                <c:pt idx="15542">
                  <c:v>2.0001000000000002</c:v>
                </c:pt>
                <c:pt idx="15543">
                  <c:v>1E-4</c:v>
                </c:pt>
                <c:pt idx="15544">
                  <c:v>1E-4</c:v>
                </c:pt>
                <c:pt idx="15545">
                  <c:v>1E-4</c:v>
                </c:pt>
                <c:pt idx="15546">
                  <c:v>1E-4</c:v>
                </c:pt>
                <c:pt idx="15547">
                  <c:v>1E-4</c:v>
                </c:pt>
                <c:pt idx="15548">
                  <c:v>2.0001000000000002</c:v>
                </c:pt>
                <c:pt idx="15549">
                  <c:v>1E-4</c:v>
                </c:pt>
                <c:pt idx="15550">
                  <c:v>1E-4</c:v>
                </c:pt>
                <c:pt idx="15551">
                  <c:v>1.0001</c:v>
                </c:pt>
                <c:pt idx="15552">
                  <c:v>1E-4</c:v>
                </c:pt>
                <c:pt idx="15553">
                  <c:v>1.0001</c:v>
                </c:pt>
                <c:pt idx="15554">
                  <c:v>2.0001000000000002</c:v>
                </c:pt>
                <c:pt idx="15555">
                  <c:v>1E-4</c:v>
                </c:pt>
                <c:pt idx="15556">
                  <c:v>2.0001000000000002</c:v>
                </c:pt>
                <c:pt idx="15557">
                  <c:v>2.0001000000000002</c:v>
                </c:pt>
                <c:pt idx="15558">
                  <c:v>6.0000999999999998</c:v>
                </c:pt>
                <c:pt idx="15559">
                  <c:v>6.0000999999999998</c:v>
                </c:pt>
                <c:pt idx="15560">
                  <c:v>8.0000999999999998</c:v>
                </c:pt>
                <c:pt idx="15561">
                  <c:v>8.0000999999999998</c:v>
                </c:pt>
                <c:pt idx="15562">
                  <c:v>3.0001000000000002</c:v>
                </c:pt>
                <c:pt idx="15563">
                  <c:v>2.0001000000000002</c:v>
                </c:pt>
                <c:pt idx="15564">
                  <c:v>2.0001000000000002</c:v>
                </c:pt>
                <c:pt idx="15565">
                  <c:v>1.0001</c:v>
                </c:pt>
                <c:pt idx="15566">
                  <c:v>1E-4</c:v>
                </c:pt>
                <c:pt idx="15567">
                  <c:v>1.0001</c:v>
                </c:pt>
                <c:pt idx="15568">
                  <c:v>1E-4</c:v>
                </c:pt>
                <c:pt idx="15569">
                  <c:v>1.0001</c:v>
                </c:pt>
                <c:pt idx="15570">
                  <c:v>1E-4</c:v>
                </c:pt>
                <c:pt idx="15571">
                  <c:v>1.0001</c:v>
                </c:pt>
                <c:pt idx="15572">
                  <c:v>1E-4</c:v>
                </c:pt>
                <c:pt idx="15573">
                  <c:v>1.0001</c:v>
                </c:pt>
                <c:pt idx="15574">
                  <c:v>1E-4</c:v>
                </c:pt>
                <c:pt idx="15575">
                  <c:v>1E-4</c:v>
                </c:pt>
                <c:pt idx="15576">
                  <c:v>1E-4</c:v>
                </c:pt>
                <c:pt idx="15577">
                  <c:v>1.0001</c:v>
                </c:pt>
                <c:pt idx="15578">
                  <c:v>1E-4</c:v>
                </c:pt>
                <c:pt idx="15579">
                  <c:v>1E-4</c:v>
                </c:pt>
                <c:pt idx="15580">
                  <c:v>1.0001</c:v>
                </c:pt>
                <c:pt idx="15581">
                  <c:v>1.0001</c:v>
                </c:pt>
                <c:pt idx="15582">
                  <c:v>1E-4</c:v>
                </c:pt>
                <c:pt idx="15583">
                  <c:v>1.0001</c:v>
                </c:pt>
                <c:pt idx="15584">
                  <c:v>1.0001</c:v>
                </c:pt>
                <c:pt idx="15585">
                  <c:v>1E-4</c:v>
                </c:pt>
                <c:pt idx="15586">
                  <c:v>4.0000999999999998</c:v>
                </c:pt>
                <c:pt idx="15587">
                  <c:v>1E-4</c:v>
                </c:pt>
                <c:pt idx="15588">
                  <c:v>1E-4</c:v>
                </c:pt>
                <c:pt idx="15589">
                  <c:v>1E-4</c:v>
                </c:pt>
                <c:pt idx="15590">
                  <c:v>1.0001</c:v>
                </c:pt>
                <c:pt idx="15591">
                  <c:v>1E-4</c:v>
                </c:pt>
                <c:pt idx="15592">
                  <c:v>2.0001000000000002</c:v>
                </c:pt>
                <c:pt idx="15593">
                  <c:v>1E-4</c:v>
                </c:pt>
                <c:pt idx="15594">
                  <c:v>1E-4</c:v>
                </c:pt>
                <c:pt idx="15595">
                  <c:v>1E-4</c:v>
                </c:pt>
                <c:pt idx="15596">
                  <c:v>1E-4</c:v>
                </c:pt>
                <c:pt idx="15597">
                  <c:v>1E-4</c:v>
                </c:pt>
                <c:pt idx="15598">
                  <c:v>1E-4</c:v>
                </c:pt>
                <c:pt idx="15599">
                  <c:v>1.0001</c:v>
                </c:pt>
                <c:pt idx="15600">
                  <c:v>1.0001</c:v>
                </c:pt>
                <c:pt idx="15601">
                  <c:v>1E-4</c:v>
                </c:pt>
                <c:pt idx="15602">
                  <c:v>1E-4</c:v>
                </c:pt>
                <c:pt idx="15603">
                  <c:v>1E-4</c:v>
                </c:pt>
                <c:pt idx="15604">
                  <c:v>1E-4</c:v>
                </c:pt>
                <c:pt idx="15605">
                  <c:v>1.0001</c:v>
                </c:pt>
                <c:pt idx="15606">
                  <c:v>1E-4</c:v>
                </c:pt>
                <c:pt idx="15607">
                  <c:v>1E-4</c:v>
                </c:pt>
                <c:pt idx="15608">
                  <c:v>1E-4</c:v>
                </c:pt>
                <c:pt idx="15609">
                  <c:v>1E-4</c:v>
                </c:pt>
                <c:pt idx="15610">
                  <c:v>1.0001</c:v>
                </c:pt>
                <c:pt idx="15611">
                  <c:v>1.0001</c:v>
                </c:pt>
                <c:pt idx="15612">
                  <c:v>1.0001</c:v>
                </c:pt>
                <c:pt idx="15613">
                  <c:v>5.0000999999999998</c:v>
                </c:pt>
                <c:pt idx="15614">
                  <c:v>6.0000999999999998</c:v>
                </c:pt>
                <c:pt idx="15615">
                  <c:v>10.0001</c:v>
                </c:pt>
                <c:pt idx="15616">
                  <c:v>3.0001000000000002</c:v>
                </c:pt>
                <c:pt idx="15617">
                  <c:v>4.0000999999999998</c:v>
                </c:pt>
                <c:pt idx="15618">
                  <c:v>3.0001000000000002</c:v>
                </c:pt>
                <c:pt idx="15619">
                  <c:v>4.0000999999999998</c:v>
                </c:pt>
                <c:pt idx="15620">
                  <c:v>8.0000999999999998</c:v>
                </c:pt>
                <c:pt idx="15621">
                  <c:v>9.0000999999999998</c:v>
                </c:pt>
                <c:pt idx="15622">
                  <c:v>2.0001000000000002</c:v>
                </c:pt>
                <c:pt idx="15623">
                  <c:v>7.0000999999999998</c:v>
                </c:pt>
                <c:pt idx="15624">
                  <c:v>1.0001</c:v>
                </c:pt>
                <c:pt idx="15625">
                  <c:v>1E-4</c:v>
                </c:pt>
                <c:pt idx="15626">
                  <c:v>2.0001000000000002</c:v>
                </c:pt>
                <c:pt idx="15627">
                  <c:v>1.0001</c:v>
                </c:pt>
                <c:pt idx="15628">
                  <c:v>1.0001</c:v>
                </c:pt>
                <c:pt idx="15629">
                  <c:v>1E-4</c:v>
                </c:pt>
                <c:pt idx="15630">
                  <c:v>1.0001</c:v>
                </c:pt>
                <c:pt idx="15631">
                  <c:v>1.0001</c:v>
                </c:pt>
                <c:pt idx="15632">
                  <c:v>1E-4</c:v>
                </c:pt>
                <c:pt idx="15633">
                  <c:v>1.0001</c:v>
                </c:pt>
                <c:pt idx="15634">
                  <c:v>1.0001</c:v>
                </c:pt>
                <c:pt idx="15635">
                  <c:v>1E-4</c:v>
                </c:pt>
                <c:pt idx="15636">
                  <c:v>1.0001</c:v>
                </c:pt>
                <c:pt idx="15637">
                  <c:v>1E-4</c:v>
                </c:pt>
                <c:pt idx="15638">
                  <c:v>1.0001</c:v>
                </c:pt>
                <c:pt idx="15639">
                  <c:v>1E-4</c:v>
                </c:pt>
                <c:pt idx="15640">
                  <c:v>1E-4</c:v>
                </c:pt>
                <c:pt idx="15641">
                  <c:v>1.0001</c:v>
                </c:pt>
                <c:pt idx="15642">
                  <c:v>1E-4</c:v>
                </c:pt>
                <c:pt idx="15643">
                  <c:v>1E-4</c:v>
                </c:pt>
                <c:pt idx="15644">
                  <c:v>1E-4</c:v>
                </c:pt>
                <c:pt idx="15645">
                  <c:v>1.0001</c:v>
                </c:pt>
                <c:pt idx="15646">
                  <c:v>1E-4</c:v>
                </c:pt>
                <c:pt idx="15647">
                  <c:v>1.0001</c:v>
                </c:pt>
                <c:pt idx="15648">
                  <c:v>4.0000999999999998</c:v>
                </c:pt>
                <c:pt idx="15649">
                  <c:v>1E-4</c:v>
                </c:pt>
                <c:pt idx="15650">
                  <c:v>1E-4</c:v>
                </c:pt>
                <c:pt idx="15651">
                  <c:v>2.0001000000000002</c:v>
                </c:pt>
                <c:pt idx="15652">
                  <c:v>1E-4</c:v>
                </c:pt>
                <c:pt idx="15653">
                  <c:v>1.0001</c:v>
                </c:pt>
                <c:pt idx="15654">
                  <c:v>1.0001</c:v>
                </c:pt>
                <c:pt idx="15655">
                  <c:v>1E-4</c:v>
                </c:pt>
                <c:pt idx="15656">
                  <c:v>1E-4</c:v>
                </c:pt>
                <c:pt idx="15657">
                  <c:v>1E-4</c:v>
                </c:pt>
                <c:pt idx="15658">
                  <c:v>1E-4</c:v>
                </c:pt>
                <c:pt idx="15659">
                  <c:v>1E-4</c:v>
                </c:pt>
                <c:pt idx="15660">
                  <c:v>1E-4</c:v>
                </c:pt>
                <c:pt idx="15661">
                  <c:v>1E-4</c:v>
                </c:pt>
                <c:pt idx="15662">
                  <c:v>1E-4</c:v>
                </c:pt>
                <c:pt idx="15663">
                  <c:v>1E-4</c:v>
                </c:pt>
                <c:pt idx="15664">
                  <c:v>1E-4</c:v>
                </c:pt>
                <c:pt idx="15665">
                  <c:v>1.0001</c:v>
                </c:pt>
                <c:pt idx="15666">
                  <c:v>1.0001</c:v>
                </c:pt>
                <c:pt idx="15667">
                  <c:v>1E-4</c:v>
                </c:pt>
                <c:pt idx="15668">
                  <c:v>1E-4</c:v>
                </c:pt>
                <c:pt idx="15669">
                  <c:v>1.0001</c:v>
                </c:pt>
                <c:pt idx="15670">
                  <c:v>1.0001</c:v>
                </c:pt>
                <c:pt idx="15671">
                  <c:v>1E-4</c:v>
                </c:pt>
                <c:pt idx="15672">
                  <c:v>1E-4</c:v>
                </c:pt>
                <c:pt idx="15673">
                  <c:v>1E-4</c:v>
                </c:pt>
                <c:pt idx="15674">
                  <c:v>1.0001</c:v>
                </c:pt>
                <c:pt idx="15675">
                  <c:v>1E-4</c:v>
                </c:pt>
                <c:pt idx="15676">
                  <c:v>1E-4</c:v>
                </c:pt>
                <c:pt idx="15677">
                  <c:v>1.0001</c:v>
                </c:pt>
                <c:pt idx="15678">
                  <c:v>1E-4</c:v>
                </c:pt>
                <c:pt idx="15679">
                  <c:v>1.0001</c:v>
                </c:pt>
                <c:pt idx="15680">
                  <c:v>1.0001</c:v>
                </c:pt>
                <c:pt idx="15681">
                  <c:v>1E-4</c:v>
                </c:pt>
                <c:pt idx="15682">
                  <c:v>1.0001</c:v>
                </c:pt>
                <c:pt idx="15683">
                  <c:v>1E-4</c:v>
                </c:pt>
                <c:pt idx="15684">
                  <c:v>1E-4</c:v>
                </c:pt>
                <c:pt idx="15685">
                  <c:v>1E-4</c:v>
                </c:pt>
                <c:pt idx="15686">
                  <c:v>1E-4</c:v>
                </c:pt>
                <c:pt idx="15687">
                  <c:v>1E-4</c:v>
                </c:pt>
                <c:pt idx="15688">
                  <c:v>1E-4</c:v>
                </c:pt>
                <c:pt idx="15689">
                  <c:v>1E-4</c:v>
                </c:pt>
                <c:pt idx="15690">
                  <c:v>1.0001</c:v>
                </c:pt>
                <c:pt idx="15691">
                  <c:v>1E-4</c:v>
                </c:pt>
                <c:pt idx="15692">
                  <c:v>1.0001</c:v>
                </c:pt>
                <c:pt idx="15693">
                  <c:v>1E-4</c:v>
                </c:pt>
                <c:pt idx="15694">
                  <c:v>3.0001000000000002</c:v>
                </c:pt>
                <c:pt idx="15695">
                  <c:v>2.0001000000000002</c:v>
                </c:pt>
                <c:pt idx="15696">
                  <c:v>1.0001</c:v>
                </c:pt>
                <c:pt idx="15697">
                  <c:v>1E-4</c:v>
                </c:pt>
                <c:pt idx="15698">
                  <c:v>1.0001</c:v>
                </c:pt>
                <c:pt idx="15699">
                  <c:v>1.0001</c:v>
                </c:pt>
                <c:pt idx="15700">
                  <c:v>1.0001</c:v>
                </c:pt>
                <c:pt idx="15701">
                  <c:v>1E-4</c:v>
                </c:pt>
                <c:pt idx="15702">
                  <c:v>1E-4</c:v>
                </c:pt>
                <c:pt idx="15703">
                  <c:v>1E-4</c:v>
                </c:pt>
                <c:pt idx="15704">
                  <c:v>1E-4</c:v>
                </c:pt>
                <c:pt idx="15705">
                  <c:v>1E-4</c:v>
                </c:pt>
                <c:pt idx="15706">
                  <c:v>1E-4</c:v>
                </c:pt>
                <c:pt idx="15707">
                  <c:v>1.0001</c:v>
                </c:pt>
                <c:pt idx="15708">
                  <c:v>1E-4</c:v>
                </c:pt>
                <c:pt idx="15709">
                  <c:v>1E-4</c:v>
                </c:pt>
                <c:pt idx="15710">
                  <c:v>1.0001</c:v>
                </c:pt>
                <c:pt idx="15711">
                  <c:v>1E-4</c:v>
                </c:pt>
                <c:pt idx="15712">
                  <c:v>1E-4</c:v>
                </c:pt>
                <c:pt idx="15713">
                  <c:v>1E-4</c:v>
                </c:pt>
                <c:pt idx="15714">
                  <c:v>1E-4</c:v>
                </c:pt>
                <c:pt idx="15715">
                  <c:v>1.0001</c:v>
                </c:pt>
                <c:pt idx="15716">
                  <c:v>1E-4</c:v>
                </c:pt>
                <c:pt idx="15717">
                  <c:v>1.0001</c:v>
                </c:pt>
                <c:pt idx="15718">
                  <c:v>1.0001</c:v>
                </c:pt>
                <c:pt idx="15719">
                  <c:v>1E-4</c:v>
                </c:pt>
                <c:pt idx="15720">
                  <c:v>1.0001</c:v>
                </c:pt>
                <c:pt idx="15721">
                  <c:v>1E-4</c:v>
                </c:pt>
                <c:pt idx="15722">
                  <c:v>1E-4</c:v>
                </c:pt>
                <c:pt idx="15723">
                  <c:v>1.0001</c:v>
                </c:pt>
                <c:pt idx="15724">
                  <c:v>1E-4</c:v>
                </c:pt>
                <c:pt idx="15725">
                  <c:v>1E-4</c:v>
                </c:pt>
                <c:pt idx="15726">
                  <c:v>3.0001000000000002</c:v>
                </c:pt>
                <c:pt idx="15727">
                  <c:v>1E-4</c:v>
                </c:pt>
                <c:pt idx="15728">
                  <c:v>1E-4</c:v>
                </c:pt>
                <c:pt idx="15729">
                  <c:v>2.0001000000000002</c:v>
                </c:pt>
                <c:pt idx="15730">
                  <c:v>1E-4</c:v>
                </c:pt>
                <c:pt idx="15731">
                  <c:v>1.0001</c:v>
                </c:pt>
                <c:pt idx="15732">
                  <c:v>2.0001000000000002</c:v>
                </c:pt>
                <c:pt idx="15733">
                  <c:v>1.0001</c:v>
                </c:pt>
                <c:pt idx="15734">
                  <c:v>1.0001</c:v>
                </c:pt>
                <c:pt idx="15735">
                  <c:v>1E-4</c:v>
                </c:pt>
                <c:pt idx="15736">
                  <c:v>1E-4</c:v>
                </c:pt>
                <c:pt idx="15737">
                  <c:v>1E-4</c:v>
                </c:pt>
                <c:pt idx="15738">
                  <c:v>1E-4</c:v>
                </c:pt>
                <c:pt idx="15739">
                  <c:v>1.0001</c:v>
                </c:pt>
                <c:pt idx="15740">
                  <c:v>1E-4</c:v>
                </c:pt>
                <c:pt idx="15741">
                  <c:v>1.0001</c:v>
                </c:pt>
                <c:pt idx="15742">
                  <c:v>1E-4</c:v>
                </c:pt>
                <c:pt idx="15743">
                  <c:v>1E-4</c:v>
                </c:pt>
                <c:pt idx="15744">
                  <c:v>1E-4</c:v>
                </c:pt>
                <c:pt idx="15745">
                  <c:v>1E-4</c:v>
                </c:pt>
                <c:pt idx="15746">
                  <c:v>1E-4</c:v>
                </c:pt>
                <c:pt idx="15747">
                  <c:v>1E-4</c:v>
                </c:pt>
                <c:pt idx="15748">
                  <c:v>1E-4</c:v>
                </c:pt>
                <c:pt idx="15749">
                  <c:v>1E-4</c:v>
                </c:pt>
                <c:pt idx="15750">
                  <c:v>3.0001000000000002</c:v>
                </c:pt>
                <c:pt idx="15751">
                  <c:v>1E-4</c:v>
                </c:pt>
                <c:pt idx="15752">
                  <c:v>2.0001000000000002</c:v>
                </c:pt>
                <c:pt idx="15753">
                  <c:v>3.0001000000000002</c:v>
                </c:pt>
                <c:pt idx="15754">
                  <c:v>1E-4</c:v>
                </c:pt>
                <c:pt idx="15755">
                  <c:v>1E-4</c:v>
                </c:pt>
                <c:pt idx="15756">
                  <c:v>1E-4</c:v>
                </c:pt>
                <c:pt idx="15757">
                  <c:v>1E-4</c:v>
                </c:pt>
                <c:pt idx="15758">
                  <c:v>3.0001000000000002</c:v>
                </c:pt>
                <c:pt idx="15759">
                  <c:v>1E-4</c:v>
                </c:pt>
                <c:pt idx="15760">
                  <c:v>1.0001</c:v>
                </c:pt>
                <c:pt idx="15761">
                  <c:v>1E-4</c:v>
                </c:pt>
                <c:pt idx="15762">
                  <c:v>1.0001</c:v>
                </c:pt>
                <c:pt idx="15763">
                  <c:v>1E-4</c:v>
                </c:pt>
                <c:pt idx="15764">
                  <c:v>1E-4</c:v>
                </c:pt>
                <c:pt idx="15765">
                  <c:v>1.0001</c:v>
                </c:pt>
                <c:pt idx="15766">
                  <c:v>1.0001</c:v>
                </c:pt>
                <c:pt idx="15767">
                  <c:v>1.0001</c:v>
                </c:pt>
                <c:pt idx="15768">
                  <c:v>1E-4</c:v>
                </c:pt>
                <c:pt idx="15769">
                  <c:v>1E-4</c:v>
                </c:pt>
                <c:pt idx="15770">
                  <c:v>1E-4</c:v>
                </c:pt>
                <c:pt idx="15771">
                  <c:v>1E-4</c:v>
                </c:pt>
                <c:pt idx="15772">
                  <c:v>1E-4</c:v>
                </c:pt>
                <c:pt idx="15773">
                  <c:v>1E-4</c:v>
                </c:pt>
                <c:pt idx="15774">
                  <c:v>1.0001</c:v>
                </c:pt>
                <c:pt idx="15775">
                  <c:v>1.0001</c:v>
                </c:pt>
                <c:pt idx="15776">
                  <c:v>1E-4</c:v>
                </c:pt>
                <c:pt idx="15777">
                  <c:v>1E-4</c:v>
                </c:pt>
                <c:pt idx="15778">
                  <c:v>3.0001000000000002</c:v>
                </c:pt>
                <c:pt idx="15779">
                  <c:v>1.0001</c:v>
                </c:pt>
                <c:pt idx="15780">
                  <c:v>2.0001000000000002</c:v>
                </c:pt>
                <c:pt idx="15781">
                  <c:v>1E-4</c:v>
                </c:pt>
                <c:pt idx="15782">
                  <c:v>3.0001000000000002</c:v>
                </c:pt>
                <c:pt idx="15783">
                  <c:v>2.0001000000000002</c:v>
                </c:pt>
                <c:pt idx="15784">
                  <c:v>1E-4</c:v>
                </c:pt>
                <c:pt idx="15785">
                  <c:v>1.0001</c:v>
                </c:pt>
                <c:pt idx="15786">
                  <c:v>3.0001000000000002</c:v>
                </c:pt>
                <c:pt idx="15787">
                  <c:v>2.0001000000000002</c:v>
                </c:pt>
                <c:pt idx="15788">
                  <c:v>3.0001000000000002</c:v>
                </c:pt>
                <c:pt idx="15789">
                  <c:v>1E-4</c:v>
                </c:pt>
                <c:pt idx="15790">
                  <c:v>2.0001000000000002</c:v>
                </c:pt>
                <c:pt idx="15791">
                  <c:v>1.0001</c:v>
                </c:pt>
                <c:pt idx="15792">
                  <c:v>1E-4</c:v>
                </c:pt>
                <c:pt idx="15793">
                  <c:v>1.0001</c:v>
                </c:pt>
                <c:pt idx="15794">
                  <c:v>1E-4</c:v>
                </c:pt>
                <c:pt idx="15795">
                  <c:v>1E-4</c:v>
                </c:pt>
                <c:pt idx="15796">
                  <c:v>1.0001</c:v>
                </c:pt>
                <c:pt idx="15797">
                  <c:v>1E-4</c:v>
                </c:pt>
                <c:pt idx="15798">
                  <c:v>1E-4</c:v>
                </c:pt>
                <c:pt idx="15799">
                  <c:v>1E-4</c:v>
                </c:pt>
                <c:pt idx="15800">
                  <c:v>3.0001000000000002</c:v>
                </c:pt>
                <c:pt idx="15801">
                  <c:v>1.0001</c:v>
                </c:pt>
                <c:pt idx="15802">
                  <c:v>1E-4</c:v>
                </c:pt>
                <c:pt idx="15803">
                  <c:v>1E-4</c:v>
                </c:pt>
                <c:pt idx="15804">
                  <c:v>1E-4</c:v>
                </c:pt>
                <c:pt idx="15805">
                  <c:v>1.0001</c:v>
                </c:pt>
                <c:pt idx="15806">
                  <c:v>2.0001000000000002</c:v>
                </c:pt>
                <c:pt idx="15807">
                  <c:v>1.0001</c:v>
                </c:pt>
                <c:pt idx="15808">
                  <c:v>1.0001</c:v>
                </c:pt>
                <c:pt idx="15809">
                  <c:v>1E-4</c:v>
                </c:pt>
                <c:pt idx="15810">
                  <c:v>1E-4</c:v>
                </c:pt>
                <c:pt idx="15811">
                  <c:v>1E-4</c:v>
                </c:pt>
                <c:pt idx="15812">
                  <c:v>1.0001</c:v>
                </c:pt>
                <c:pt idx="15813">
                  <c:v>1E-4</c:v>
                </c:pt>
                <c:pt idx="15814">
                  <c:v>1E-4</c:v>
                </c:pt>
                <c:pt idx="15815">
                  <c:v>1E-4</c:v>
                </c:pt>
                <c:pt idx="15816">
                  <c:v>1E-4</c:v>
                </c:pt>
                <c:pt idx="15817">
                  <c:v>1E-4</c:v>
                </c:pt>
                <c:pt idx="15818">
                  <c:v>1E-4</c:v>
                </c:pt>
                <c:pt idx="15819">
                  <c:v>1.0001</c:v>
                </c:pt>
                <c:pt idx="15820">
                  <c:v>2.0001000000000002</c:v>
                </c:pt>
                <c:pt idx="15821">
                  <c:v>1E-4</c:v>
                </c:pt>
                <c:pt idx="15822">
                  <c:v>1E-4</c:v>
                </c:pt>
                <c:pt idx="15823">
                  <c:v>1E-4</c:v>
                </c:pt>
                <c:pt idx="15824">
                  <c:v>1E-4</c:v>
                </c:pt>
                <c:pt idx="15825">
                  <c:v>1.0001</c:v>
                </c:pt>
                <c:pt idx="15826">
                  <c:v>1.0001</c:v>
                </c:pt>
                <c:pt idx="15827">
                  <c:v>1E-4</c:v>
                </c:pt>
                <c:pt idx="15828">
                  <c:v>1E-4</c:v>
                </c:pt>
                <c:pt idx="15829">
                  <c:v>1E-4</c:v>
                </c:pt>
                <c:pt idx="15830">
                  <c:v>1.0001</c:v>
                </c:pt>
                <c:pt idx="15831">
                  <c:v>2.0001000000000002</c:v>
                </c:pt>
                <c:pt idx="15832">
                  <c:v>1E-4</c:v>
                </c:pt>
                <c:pt idx="15833">
                  <c:v>1E-4</c:v>
                </c:pt>
                <c:pt idx="15834">
                  <c:v>1.0001</c:v>
                </c:pt>
                <c:pt idx="15835">
                  <c:v>1.0001</c:v>
                </c:pt>
                <c:pt idx="15836">
                  <c:v>1.0001</c:v>
                </c:pt>
                <c:pt idx="15837">
                  <c:v>1E-4</c:v>
                </c:pt>
                <c:pt idx="15838">
                  <c:v>3.0001000000000002</c:v>
                </c:pt>
                <c:pt idx="15839">
                  <c:v>1E-4</c:v>
                </c:pt>
                <c:pt idx="15840">
                  <c:v>1E-4</c:v>
                </c:pt>
                <c:pt idx="15841">
                  <c:v>1.0001</c:v>
                </c:pt>
                <c:pt idx="15842">
                  <c:v>1.0001</c:v>
                </c:pt>
                <c:pt idx="15843">
                  <c:v>1.0001</c:v>
                </c:pt>
                <c:pt idx="15844">
                  <c:v>1E-4</c:v>
                </c:pt>
                <c:pt idx="15845">
                  <c:v>1E-4</c:v>
                </c:pt>
                <c:pt idx="15846">
                  <c:v>1E-4</c:v>
                </c:pt>
                <c:pt idx="15847">
                  <c:v>1E-4</c:v>
                </c:pt>
                <c:pt idx="15848">
                  <c:v>1E-4</c:v>
                </c:pt>
                <c:pt idx="15849">
                  <c:v>1E-4</c:v>
                </c:pt>
                <c:pt idx="15850">
                  <c:v>1E-4</c:v>
                </c:pt>
                <c:pt idx="15851">
                  <c:v>1.0001</c:v>
                </c:pt>
                <c:pt idx="15852">
                  <c:v>1E-4</c:v>
                </c:pt>
                <c:pt idx="15853">
                  <c:v>1E-4</c:v>
                </c:pt>
                <c:pt idx="15854">
                  <c:v>1E-4</c:v>
                </c:pt>
                <c:pt idx="15855">
                  <c:v>1.0001</c:v>
                </c:pt>
                <c:pt idx="15856">
                  <c:v>1.0001</c:v>
                </c:pt>
                <c:pt idx="15857">
                  <c:v>1E-4</c:v>
                </c:pt>
                <c:pt idx="15858">
                  <c:v>1E-4</c:v>
                </c:pt>
                <c:pt idx="15859">
                  <c:v>3.0001000000000002</c:v>
                </c:pt>
                <c:pt idx="15860">
                  <c:v>1.0001</c:v>
                </c:pt>
                <c:pt idx="15861">
                  <c:v>1E-4</c:v>
                </c:pt>
                <c:pt idx="15862">
                  <c:v>1E-4</c:v>
                </c:pt>
                <c:pt idx="15863">
                  <c:v>1E-4</c:v>
                </c:pt>
                <c:pt idx="15864">
                  <c:v>1E-4</c:v>
                </c:pt>
                <c:pt idx="15865">
                  <c:v>1E-4</c:v>
                </c:pt>
                <c:pt idx="15866">
                  <c:v>1.0001</c:v>
                </c:pt>
                <c:pt idx="15867">
                  <c:v>1E-4</c:v>
                </c:pt>
                <c:pt idx="15868">
                  <c:v>1E-4</c:v>
                </c:pt>
                <c:pt idx="15869">
                  <c:v>1.0001</c:v>
                </c:pt>
                <c:pt idx="15870">
                  <c:v>1E-4</c:v>
                </c:pt>
                <c:pt idx="15871">
                  <c:v>1E-4</c:v>
                </c:pt>
                <c:pt idx="15872">
                  <c:v>1E-4</c:v>
                </c:pt>
                <c:pt idx="15873">
                  <c:v>1E-4</c:v>
                </c:pt>
                <c:pt idx="15874">
                  <c:v>1E-4</c:v>
                </c:pt>
                <c:pt idx="15875">
                  <c:v>1E-4</c:v>
                </c:pt>
                <c:pt idx="15876">
                  <c:v>1E-4</c:v>
                </c:pt>
                <c:pt idx="15877">
                  <c:v>1E-4</c:v>
                </c:pt>
                <c:pt idx="15878">
                  <c:v>1E-4</c:v>
                </c:pt>
                <c:pt idx="15879">
                  <c:v>1.0001</c:v>
                </c:pt>
                <c:pt idx="15880">
                  <c:v>1E-4</c:v>
                </c:pt>
                <c:pt idx="15881">
                  <c:v>1E-4</c:v>
                </c:pt>
                <c:pt idx="15882">
                  <c:v>1E-4</c:v>
                </c:pt>
                <c:pt idx="15883">
                  <c:v>1E-4</c:v>
                </c:pt>
                <c:pt idx="15884">
                  <c:v>1.0001</c:v>
                </c:pt>
                <c:pt idx="15885">
                  <c:v>1E-4</c:v>
                </c:pt>
                <c:pt idx="15886">
                  <c:v>1E-4</c:v>
                </c:pt>
                <c:pt idx="15887">
                  <c:v>1E-4</c:v>
                </c:pt>
                <c:pt idx="15888">
                  <c:v>1.0001</c:v>
                </c:pt>
                <c:pt idx="15889">
                  <c:v>1.0001</c:v>
                </c:pt>
                <c:pt idx="15890">
                  <c:v>1E-4</c:v>
                </c:pt>
                <c:pt idx="15891">
                  <c:v>1E-4</c:v>
                </c:pt>
                <c:pt idx="15892">
                  <c:v>1E-4</c:v>
                </c:pt>
                <c:pt idx="15893">
                  <c:v>1.0001</c:v>
                </c:pt>
                <c:pt idx="15894">
                  <c:v>1E-4</c:v>
                </c:pt>
                <c:pt idx="15895">
                  <c:v>1.0001</c:v>
                </c:pt>
                <c:pt idx="15896">
                  <c:v>1.0001</c:v>
                </c:pt>
                <c:pt idx="15897">
                  <c:v>1E-4</c:v>
                </c:pt>
                <c:pt idx="15898">
                  <c:v>2.0001000000000002</c:v>
                </c:pt>
                <c:pt idx="15899">
                  <c:v>1E-4</c:v>
                </c:pt>
                <c:pt idx="15900">
                  <c:v>1.0001</c:v>
                </c:pt>
                <c:pt idx="15901">
                  <c:v>1.0001</c:v>
                </c:pt>
                <c:pt idx="15902">
                  <c:v>1E-4</c:v>
                </c:pt>
                <c:pt idx="15903">
                  <c:v>1E-4</c:v>
                </c:pt>
                <c:pt idx="15904">
                  <c:v>1E-4</c:v>
                </c:pt>
                <c:pt idx="15905">
                  <c:v>1E-4</c:v>
                </c:pt>
                <c:pt idx="15906">
                  <c:v>1.0001</c:v>
                </c:pt>
                <c:pt idx="15907">
                  <c:v>1E-4</c:v>
                </c:pt>
                <c:pt idx="15908">
                  <c:v>1.0001</c:v>
                </c:pt>
                <c:pt idx="15909">
                  <c:v>1E-4</c:v>
                </c:pt>
                <c:pt idx="15910">
                  <c:v>1E-4</c:v>
                </c:pt>
                <c:pt idx="15911">
                  <c:v>1E-4</c:v>
                </c:pt>
                <c:pt idx="15912">
                  <c:v>1.0001</c:v>
                </c:pt>
                <c:pt idx="15913">
                  <c:v>1E-4</c:v>
                </c:pt>
                <c:pt idx="15914">
                  <c:v>1E-4</c:v>
                </c:pt>
                <c:pt idx="15915">
                  <c:v>1.0001</c:v>
                </c:pt>
                <c:pt idx="15916">
                  <c:v>1.0001</c:v>
                </c:pt>
                <c:pt idx="15917">
                  <c:v>1E-4</c:v>
                </c:pt>
                <c:pt idx="15918">
                  <c:v>1E-4</c:v>
                </c:pt>
                <c:pt idx="15919">
                  <c:v>1E-4</c:v>
                </c:pt>
                <c:pt idx="15920">
                  <c:v>1E-4</c:v>
                </c:pt>
                <c:pt idx="15921">
                  <c:v>1E-4</c:v>
                </c:pt>
                <c:pt idx="15922">
                  <c:v>1.0001</c:v>
                </c:pt>
                <c:pt idx="15923">
                  <c:v>1E-4</c:v>
                </c:pt>
                <c:pt idx="15924">
                  <c:v>1E-4</c:v>
                </c:pt>
                <c:pt idx="15925">
                  <c:v>1E-4</c:v>
                </c:pt>
                <c:pt idx="15926">
                  <c:v>1E-4</c:v>
                </c:pt>
                <c:pt idx="15927">
                  <c:v>1E-4</c:v>
                </c:pt>
                <c:pt idx="15928">
                  <c:v>1E-4</c:v>
                </c:pt>
                <c:pt idx="15929">
                  <c:v>1E-4</c:v>
                </c:pt>
                <c:pt idx="15930">
                  <c:v>1E-4</c:v>
                </c:pt>
                <c:pt idx="15931">
                  <c:v>1.0001</c:v>
                </c:pt>
                <c:pt idx="15932">
                  <c:v>1E-4</c:v>
                </c:pt>
                <c:pt idx="15933">
                  <c:v>1E-4</c:v>
                </c:pt>
                <c:pt idx="15934">
                  <c:v>1E-4</c:v>
                </c:pt>
                <c:pt idx="15935">
                  <c:v>1E-4</c:v>
                </c:pt>
                <c:pt idx="15936">
                  <c:v>1E-4</c:v>
                </c:pt>
                <c:pt idx="15937">
                  <c:v>1.0001</c:v>
                </c:pt>
                <c:pt idx="15938">
                  <c:v>1.0001</c:v>
                </c:pt>
                <c:pt idx="15939">
                  <c:v>1.0001</c:v>
                </c:pt>
                <c:pt idx="15940">
                  <c:v>5.0000999999999998</c:v>
                </c:pt>
                <c:pt idx="15941">
                  <c:v>1E-4</c:v>
                </c:pt>
                <c:pt idx="15942">
                  <c:v>1.0001</c:v>
                </c:pt>
                <c:pt idx="15943">
                  <c:v>1E-4</c:v>
                </c:pt>
                <c:pt idx="15944">
                  <c:v>1E-4</c:v>
                </c:pt>
                <c:pt idx="15945">
                  <c:v>1E-4</c:v>
                </c:pt>
                <c:pt idx="15946">
                  <c:v>1E-4</c:v>
                </c:pt>
                <c:pt idx="15947">
                  <c:v>1E-4</c:v>
                </c:pt>
                <c:pt idx="15948">
                  <c:v>1E-4</c:v>
                </c:pt>
                <c:pt idx="15949">
                  <c:v>1.0001</c:v>
                </c:pt>
                <c:pt idx="15950">
                  <c:v>1E-4</c:v>
                </c:pt>
                <c:pt idx="15951">
                  <c:v>3.0001000000000002</c:v>
                </c:pt>
                <c:pt idx="15952">
                  <c:v>1.0001</c:v>
                </c:pt>
                <c:pt idx="15953">
                  <c:v>1E-4</c:v>
                </c:pt>
                <c:pt idx="15954">
                  <c:v>1E-4</c:v>
                </c:pt>
                <c:pt idx="15955">
                  <c:v>1.0001</c:v>
                </c:pt>
                <c:pt idx="15956">
                  <c:v>1E-4</c:v>
                </c:pt>
                <c:pt idx="15957">
                  <c:v>1E-4</c:v>
                </c:pt>
                <c:pt idx="15958">
                  <c:v>1E-4</c:v>
                </c:pt>
                <c:pt idx="15959">
                  <c:v>1E-4</c:v>
                </c:pt>
                <c:pt idx="15960">
                  <c:v>1E-4</c:v>
                </c:pt>
                <c:pt idx="15961">
                  <c:v>1E-4</c:v>
                </c:pt>
                <c:pt idx="15962">
                  <c:v>1.0001</c:v>
                </c:pt>
                <c:pt idx="15963">
                  <c:v>1E-4</c:v>
                </c:pt>
                <c:pt idx="15964">
                  <c:v>1.0001</c:v>
                </c:pt>
                <c:pt idx="15965">
                  <c:v>1E-4</c:v>
                </c:pt>
                <c:pt idx="15966">
                  <c:v>1.0001</c:v>
                </c:pt>
                <c:pt idx="15967">
                  <c:v>1.0001</c:v>
                </c:pt>
                <c:pt idx="15968">
                  <c:v>1E-4</c:v>
                </c:pt>
                <c:pt idx="15969">
                  <c:v>1E-4</c:v>
                </c:pt>
                <c:pt idx="15970">
                  <c:v>1E-4</c:v>
                </c:pt>
                <c:pt idx="15971">
                  <c:v>1E-4</c:v>
                </c:pt>
                <c:pt idx="15972">
                  <c:v>1E-4</c:v>
                </c:pt>
                <c:pt idx="15973">
                  <c:v>1E-4</c:v>
                </c:pt>
                <c:pt idx="15974">
                  <c:v>1.0001</c:v>
                </c:pt>
                <c:pt idx="15975">
                  <c:v>1E-4</c:v>
                </c:pt>
                <c:pt idx="15976">
                  <c:v>1E-4</c:v>
                </c:pt>
                <c:pt idx="15977">
                  <c:v>1E-4</c:v>
                </c:pt>
                <c:pt idx="15978">
                  <c:v>1E-4</c:v>
                </c:pt>
                <c:pt idx="15979">
                  <c:v>1.0001</c:v>
                </c:pt>
                <c:pt idx="15980">
                  <c:v>1E-4</c:v>
                </c:pt>
                <c:pt idx="15981">
                  <c:v>1E-4</c:v>
                </c:pt>
                <c:pt idx="15982">
                  <c:v>1E-4</c:v>
                </c:pt>
                <c:pt idx="15983">
                  <c:v>1E-4</c:v>
                </c:pt>
                <c:pt idx="15984">
                  <c:v>1E-4</c:v>
                </c:pt>
                <c:pt idx="15985">
                  <c:v>1E-4</c:v>
                </c:pt>
                <c:pt idx="15986">
                  <c:v>1E-4</c:v>
                </c:pt>
                <c:pt idx="15987">
                  <c:v>1E-4</c:v>
                </c:pt>
                <c:pt idx="15988">
                  <c:v>1E-4</c:v>
                </c:pt>
                <c:pt idx="15989">
                  <c:v>1.0001</c:v>
                </c:pt>
                <c:pt idx="15990">
                  <c:v>1.0001</c:v>
                </c:pt>
                <c:pt idx="15991">
                  <c:v>1.0001</c:v>
                </c:pt>
                <c:pt idx="15992">
                  <c:v>3.0001000000000002</c:v>
                </c:pt>
                <c:pt idx="15993">
                  <c:v>8.0000999999999998</c:v>
                </c:pt>
                <c:pt idx="15994">
                  <c:v>4.0000999999999998</c:v>
                </c:pt>
                <c:pt idx="15995">
                  <c:v>3.0001000000000002</c:v>
                </c:pt>
                <c:pt idx="15996">
                  <c:v>1.0001</c:v>
                </c:pt>
                <c:pt idx="15997">
                  <c:v>1E-4</c:v>
                </c:pt>
                <c:pt idx="15998">
                  <c:v>1E-4</c:v>
                </c:pt>
                <c:pt idx="15999">
                  <c:v>1.0001</c:v>
                </c:pt>
                <c:pt idx="16000">
                  <c:v>896266.00009999995</c:v>
                </c:pt>
                <c:pt idx="16001">
                  <c:v>2.0001000000000002</c:v>
                </c:pt>
                <c:pt idx="16002">
                  <c:v>3.0001000000000002</c:v>
                </c:pt>
                <c:pt idx="16003">
                  <c:v>3.0001000000000002</c:v>
                </c:pt>
                <c:pt idx="16004">
                  <c:v>4.0000999999999998</c:v>
                </c:pt>
                <c:pt idx="16005">
                  <c:v>1.0001</c:v>
                </c:pt>
                <c:pt idx="16006">
                  <c:v>2.0001000000000002</c:v>
                </c:pt>
                <c:pt idx="16007">
                  <c:v>1.0001</c:v>
                </c:pt>
                <c:pt idx="16008">
                  <c:v>4.0000999999999998</c:v>
                </c:pt>
                <c:pt idx="16009">
                  <c:v>1.0001</c:v>
                </c:pt>
                <c:pt idx="16010">
                  <c:v>1.0001</c:v>
                </c:pt>
                <c:pt idx="16011">
                  <c:v>5.0000999999999998</c:v>
                </c:pt>
                <c:pt idx="16012">
                  <c:v>2.0001000000000002</c:v>
                </c:pt>
                <c:pt idx="16013">
                  <c:v>1E-4</c:v>
                </c:pt>
                <c:pt idx="16014">
                  <c:v>2.0001000000000002</c:v>
                </c:pt>
                <c:pt idx="16015">
                  <c:v>1.0001</c:v>
                </c:pt>
                <c:pt idx="16016">
                  <c:v>1.0001</c:v>
                </c:pt>
                <c:pt idx="16017">
                  <c:v>1E-4</c:v>
                </c:pt>
                <c:pt idx="16018">
                  <c:v>1.0001</c:v>
                </c:pt>
                <c:pt idx="16019">
                  <c:v>2.0001000000000002</c:v>
                </c:pt>
                <c:pt idx="16020">
                  <c:v>2.0001000000000002</c:v>
                </c:pt>
                <c:pt idx="16021">
                  <c:v>2.0001000000000002</c:v>
                </c:pt>
                <c:pt idx="16022">
                  <c:v>4.0000999999999998</c:v>
                </c:pt>
                <c:pt idx="16023">
                  <c:v>5.0000999999999998</c:v>
                </c:pt>
                <c:pt idx="16024">
                  <c:v>2.0001000000000002</c:v>
                </c:pt>
                <c:pt idx="16025">
                  <c:v>3.0001000000000002</c:v>
                </c:pt>
                <c:pt idx="16026">
                  <c:v>4.0000999999999998</c:v>
                </c:pt>
                <c:pt idx="16027">
                  <c:v>5.0000999999999998</c:v>
                </c:pt>
                <c:pt idx="16028">
                  <c:v>10.0001</c:v>
                </c:pt>
                <c:pt idx="16029">
                  <c:v>6.0000999999999998</c:v>
                </c:pt>
                <c:pt idx="16030">
                  <c:v>7.0000999999999998</c:v>
                </c:pt>
                <c:pt idx="16031">
                  <c:v>3.0001000000000002</c:v>
                </c:pt>
                <c:pt idx="16032">
                  <c:v>7.0000999999999998</c:v>
                </c:pt>
                <c:pt idx="16033">
                  <c:v>7.0000999999999998</c:v>
                </c:pt>
                <c:pt idx="16034">
                  <c:v>4.0000999999999998</c:v>
                </c:pt>
                <c:pt idx="16035">
                  <c:v>4.0000999999999998</c:v>
                </c:pt>
                <c:pt idx="16036">
                  <c:v>1.0001</c:v>
                </c:pt>
                <c:pt idx="16037">
                  <c:v>1.0001</c:v>
                </c:pt>
                <c:pt idx="16038">
                  <c:v>1.0001</c:v>
                </c:pt>
                <c:pt idx="16039">
                  <c:v>1.0001</c:v>
                </c:pt>
                <c:pt idx="16040">
                  <c:v>3.0001000000000002</c:v>
                </c:pt>
                <c:pt idx="16041">
                  <c:v>1.0001</c:v>
                </c:pt>
                <c:pt idx="16042">
                  <c:v>1E-4</c:v>
                </c:pt>
                <c:pt idx="16043">
                  <c:v>1.0001</c:v>
                </c:pt>
                <c:pt idx="16044">
                  <c:v>1.0001</c:v>
                </c:pt>
                <c:pt idx="16045">
                  <c:v>1E-4</c:v>
                </c:pt>
                <c:pt idx="16046">
                  <c:v>2.0001000000000002</c:v>
                </c:pt>
                <c:pt idx="16047">
                  <c:v>1.0001</c:v>
                </c:pt>
                <c:pt idx="16048">
                  <c:v>1E-4</c:v>
                </c:pt>
                <c:pt idx="16049">
                  <c:v>1.0001</c:v>
                </c:pt>
                <c:pt idx="16050">
                  <c:v>1.0001</c:v>
                </c:pt>
                <c:pt idx="16051">
                  <c:v>1E-4</c:v>
                </c:pt>
                <c:pt idx="16052">
                  <c:v>1E-4</c:v>
                </c:pt>
                <c:pt idx="16053">
                  <c:v>1E-4</c:v>
                </c:pt>
                <c:pt idx="16054">
                  <c:v>2.0001000000000002</c:v>
                </c:pt>
                <c:pt idx="16055">
                  <c:v>1.0001</c:v>
                </c:pt>
                <c:pt idx="16056">
                  <c:v>1.0001</c:v>
                </c:pt>
                <c:pt idx="16057">
                  <c:v>1.0001</c:v>
                </c:pt>
                <c:pt idx="16058">
                  <c:v>1E-4</c:v>
                </c:pt>
                <c:pt idx="16059">
                  <c:v>1E-4</c:v>
                </c:pt>
                <c:pt idx="16060">
                  <c:v>1E-4</c:v>
                </c:pt>
                <c:pt idx="16061">
                  <c:v>1E-4</c:v>
                </c:pt>
                <c:pt idx="16062">
                  <c:v>1.0001</c:v>
                </c:pt>
                <c:pt idx="16063">
                  <c:v>1E-4</c:v>
                </c:pt>
                <c:pt idx="16064">
                  <c:v>1E-4</c:v>
                </c:pt>
                <c:pt idx="16065">
                  <c:v>1E-4</c:v>
                </c:pt>
                <c:pt idx="16066">
                  <c:v>1E-4</c:v>
                </c:pt>
                <c:pt idx="16067">
                  <c:v>1E-4</c:v>
                </c:pt>
                <c:pt idx="16068">
                  <c:v>1E-4</c:v>
                </c:pt>
                <c:pt idx="16069">
                  <c:v>1E-4</c:v>
                </c:pt>
                <c:pt idx="16070">
                  <c:v>1E-4</c:v>
                </c:pt>
                <c:pt idx="16071">
                  <c:v>1E-4</c:v>
                </c:pt>
                <c:pt idx="16072">
                  <c:v>1E-4</c:v>
                </c:pt>
                <c:pt idx="16073">
                  <c:v>1E-4</c:v>
                </c:pt>
                <c:pt idx="16074">
                  <c:v>1E-4</c:v>
                </c:pt>
                <c:pt idx="16075">
                  <c:v>1E-4</c:v>
                </c:pt>
                <c:pt idx="16076">
                  <c:v>1.0001</c:v>
                </c:pt>
                <c:pt idx="16077">
                  <c:v>1E-4</c:v>
                </c:pt>
                <c:pt idx="16078">
                  <c:v>1E-4</c:v>
                </c:pt>
                <c:pt idx="16079">
                  <c:v>1E-4</c:v>
                </c:pt>
                <c:pt idx="16080">
                  <c:v>1E-4</c:v>
                </c:pt>
                <c:pt idx="16081">
                  <c:v>1.0001</c:v>
                </c:pt>
                <c:pt idx="16082">
                  <c:v>1E-4</c:v>
                </c:pt>
                <c:pt idx="16083">
                  <c:v>1.0001</c:v>
                </c:pt>
                <c:pt idx="16084">
                  <c:v>1.0001</c:v>
                </c:pt>
                <c:pt idx="16085">
                  <c:v>1.0001</c:v>
                </c:pt>
                <c:pt idx="16086">
                  <c:v>1E-4</c:v>
                </c:pt>
                <c:pt idx="16087">
                  <c:v>1E-4</c:v>
                </c:pt>
                <c:pt idx="16088">
                  <c:v>1.0001</c:v>
                </c:pt>
                <c:pt idx="16089">
                  <c:v>1.0001</c:v>
                </c:pt>
                <c:pt idx="16090">
                  <c:v>1E-4</c:v>
                </c:pt>
                <c:pt idx="16091">
                  <c:v>1E-4</c:v>
                </c:pt>
                <c:pt idx="16092">
                  <c:v>1E-4</c:v>
                </c:pt>
                <c:pt idx="16093">
                  <c:v>1.0001</c:v>
                </c:pt>
                <c:pt idx="16094">
                  <c:v>1E-4</c:v>
                </c:pt>
                <c:pt idx="16095">
                  <c:v>1E-4</c:v>
                </c:pt>
                <c:pt idx="16096">
                  <c:v>1E-4</c:v>
                </c:pt>
                <c:pt idx="16097">
                  <c:v>1E-4</c:v>
                </c:pt>
                <c:pt idx="16098">
                  <c:v>1.0001</c:v>
                </c:pt>
                <c:pt idx="16099">
                  <c:v>1E-4</c:v>
                </c:pt>
                <c:pt idx="16100">
                  <c:v>2.0001000000000002</c:v>
                </c:pt>
                <c:pt idx="16101">
                  <c:v>1E-4</c:v>
                </c:pt>
                <c:pt idx="16102">
                  <c:v>1E-4</c:v>
                </c:pt>
                <c:pt idx="16103">
                  <c:v>2.0001000000000002</c:v>
                </c:pt>
                <c:pt idx="16104">
                  <c:v>1.0001</c:v>
                </c:pt>
                <c:pt idx="16105">
                  <c:v>2.0001000000000002</c:v>
                </c:pt>
                <c:pt idx="16106">
                  <c:v>3.0001000000000002</c:v>
                </c:pt>
                <c:pt idx="16107">
                  <c:v>1.0001</c:v>
                </c:pt>
                <c:pt idx="16108">
                  <c:v>1.0001</c:v>
                </c:pt>
                <c:pt idx="16109">
                  <c:v>2.0001000000000002</c:v>
                </c:pt>
                <c:pt idx="16110">
                  <c:v>1E-4</c:v>
                </c:pt>
                <c:pt idx="16111">
                  <c:v>3.0001000000000002</c:v>
                </c:pt>
                <c:pt idx="16112">
                  <c:v>1E-4</c:v>
                </c:pt>
                <c:pt idx="16113">
                  <c:v>2.0001000000000002</c:v>
                </c:pt>
                <c:pt idx="16114">
                  <c:v>2.0001000000000002</c:v>
                </c:pt>
                <c:pt idx="16115">
                  <c:v>1E-4</c:v>
                </c:pt>
                <c:pt idx="16116">
                  <c:v>1E-4</c:v>
                </c:pt>
                <c:pt idx="16117">
                  <c:v>1E-4</c:v>
                </c:pt>
                <c:pt idx="16118">
                  <c:v>1E-4</c:v>
                </c:pt>
                <c:pt idx="16119">
                  <c:v>2.0001000000000002</c:v>
                </c:pt>
                <c:pt idx="16120">
                  <c:v>1.0001</c:v>
                </c:pt>
                <c:pt idx="16121">
                  <c:v>1.0001</c:v>
                </c:pt>
                <c:pt idx="16122">
                  <c:v>1E-4</c:v>
                </c:pt>
                <c:pt idx="16123">
                  <c:v>1E-4</c:v>
                </c:pt>
                <c:pt idx="16124">
                  <c:v>1E-4</c:v>
                </c:pt>
                <c:pt idx="16125">
                  <c:v>1E-4</c:v>
                </c:pt>
                <c:pt idx="16126">
                  <c:v>2.0001000000000002</c:v>
                </c:pt>
                <c:pt idx="16127">
                  <c:v>1.0001</c:v>
                </c:pt>
                <c:pt idx="16128">
                  <c:v>1.0001</c:v>
                </c:pt>
                <c:pt idx="16129">
                  <c:v>1E-4</c:v>
                </c:pt>
                <c:pt idx="16130">
                  <c:v>1.0001</c:v>
                </c:pt>
                <c:pt idx="16131">
                  <c:v>1E-4</c:v>
                </c:pt>
                <c:pt idx="16132">
                  <c:v>1E-4</c:v>
                </c:pt>
                <c:pt idx="16133">
                  <c:v>1E-4</c:v>
                </c:pt>
                <c:pt idx="16134">
                  <c:v>1E-4</c:v>
                </c:pt>
                <c:pt idx="16135">
                  <c:v>1.0001</c:v>
                </c:pt>
                <c:pt idx="16136">
                  <c:v>1E-4</c:v>
                </c:pt>
                <c:pt idx="16137">
                  <c:v>1.0001</c:v>
                </c:pt>
                <c:pt idx="16138">
                  <c:v>1E-4</c:v>
                </c:pt>
                <c:pt idx="16139">
                  <c:v>1.0001</c:v>
                </c:pt>
                <c:pt idx="16140">
                  <c:v>1E-4</c:v>
                </c:pt>
                <c:pt idx="16141">
                  <c:v>1E-4</c:v>
                </c:pt>
                <c:pt idx="16142">
                  <c:v>1.0001</c:v>
                </c:pt>
                <c:pt idx="16143">
                  <c:v>1E-4</c:v>
                </c:pt>
                <c:pt idx="16144">
                  <c:v>1E-4</c:v>
                </c:pt>
                <c:pt idx="16145">
                  <c:v>1E-4</c:v>
                </c:pt>
                <c:pt idx="16146">
                  <c:v>1E-4</c:v>
                </c:pt>
                <c:pt idx="16147">
                  <c:v>1.0001</c:v>
                </c:pt>
                <c:pt idx="16148">
                  <c:v>1E-4</c:v>
                </c:pt>
                <c:pt idx="16149">
                  <c:v>1E-4</c:v>
                </c:pt>
                <c:pt idx="16150">
                  <c:v>1E-4</c:v>
                </c:pt>
                <c:pt idx="16151">
                  <c:v>1E-4</c:v>
                </c:pt>
                <c:pt idx="16152">
                  <c:v>1E-4</c:v>
                </c:pt>
                <c:pt idx="16153">
                  <c:v>1E-4</c:v>
                </c:pt>
                <c:pt idx="16154">
                  <c:v>1E-4</c:v>
                </c:pt>
                <c:pt idx="16155">
                  <c:v>1E-4</c:v>
                </c:pt>
                <c:pt idx="16156">
                  <c:v>1E-4</c:v>
                </c:pt>
                <c:pt idx="16157">
                  <c:v>1E-4</c:v>
                </c:pt>
                <c:pt idx="16158">
                  <c:v>1.0001</c:v>
                </c:pt>
                <c:pt idx="16159">
                  <c:v>1E-4</c:v>
                </c:pt>
                <c:pt idx="16160">
                  <c:v>1E-4</c:v>
                </c:pt>
                <c:pt idx="16161">
                  <c:v>1E-4</c:v>
                </c:pt>
                <c:pt idx="16162">
                  <c:v>1E-4</c:v>
                </c:pt>
                <c:pt idx="16163">
                  <c:v>1E-4</c:v>
                </c:pt>
                <c:pt idx="16164">
                  <c:v>1E-4</c:v>
                </c:pt>
                <c:pt idx="16165">
                  <c:v>1E-4</c:v>
                </c:pt>
                <c:pt idx="16166">
                  <c:v>1E-4</c:v>
                </c:pt>
                <c:pt idx="16167">
                  <c:v>1E-4</c:v>
                </c:pt>
                <c:pt idx="16168">
                  <c:v>1.0001</c:v>
                </c:pt>
                <c:pt idx="16169">
                  <c:v>1E-4</c:v>
                </c:pt>
                <c:pt idx="16170">
                  <c:v>1.0001</c:v>
                </c:pt>
                <c:pt idx="16171">
                  <c:v>3.0001000000000002</c:v>
                </c:pt>
                <c:pt idx="16172">
                  <c:v>2.0001000000000002</c:v>
                </c:pt>
                <c:pt idx="16173">
                  <c:v>2.0001000000000002</c:v>
                </c:pt>
                <c:pt idx="16174">
                  <c:v>1.0001</c:v>
                </c:pt>
                <c:pt idx="16175">
                  <c:v>1.0001</c:v>
                </c:pt>
                <c:pt idx="16176">
                  <c:v>2.0001000000000002</c:v>
                </c:pt>
                <c:pt idx="16177">
                  <c:v>1E-4</c:v>
                </c:pt>
                <c:pt idx="16178">
                  <c:v>1E-4</c:v>
                </c:pt>
                <c:pt idx="16179">
                  <c:v>1E-4</c:v>
                </c:pt>
                <c:pt idx="16180">
                  <c:v>2.0001000000000002</c:v>
                </c:pt>
                <c:pt idx="16181">
                  <c:v>4.0000999999999998</c:v>
                </c:pt>
                <c:pt idx="16182">
                  <c:v>1E-4</c:v>
                </c:pt>
                <c:pt idx="16183">
                  <c:v>1E-4</c:v>
                </c:pt>
                <c:pt idx="16184">
                  <c:v>1E-4</c:v>
                </c:pt>
                <c:pt idx="16185">
                  <c:v>1E-4</c:v>
                </c:pt>
                <c:pt idx="16186">
                  <c:v>2.0001000000000002</c:v>
                </c:pt>
                <c:pt idx="16187">
                  <c:v>1E-4</c:v>
                </c:pt>
                <c:pt idx="16188">
                  <c:v>2.0001000000000002</c:v>
                </c:pt>
                <c:pt idx="16189">
                  <c:v>2.0001000000000002</c:v>
                </c:pt>
                <c:pt idx="16190">
                  <c:v>2.0001000000000002</c:v>
                </c:pt>
                <c:pt idx="16191">
                  <c:v>3.0001000000000002</c:v>
                </c:pt>
                <c:pt idx="16192">
                  <c:v>1.0001</c:v>
                </c:pt>
                <c:pt idx="16193">
                  <c:v>1E-4</c:v>
                </c:pt>
                <c:pt idx="16194">
                  <c:v>1E-4</c:v>
                </c:pt>
                <c:pt idx="16195">
                  <c:v>2.0001000000000002</c:v>
                </c:pt>
                <c:pt idx="16196">
                  <c:v>1.0001</c:v>
                </c:pt>
                <c:pt idx="16197">
                  <c:v>1E-4</c:v>
                </c:pt>
                <c:pt idx="16198">
                  <c:v>1E-4</c:v>
                </c:pt>
                <c:pt idx="16199">
                  <c:v>1E-4</c:v>
                </c:pt>
                <c:pt idx="16200">
                  <c:v>1.0001</c:v>
                </c:pt>
                <c:pt idx="16201">
                  <c:v>1.0001</c:v>
                </c:pt>
                <c:pt idx="16202">
                  <c:v>1E-4</c:v>
                </c:pt>
                <c:pt idx="16203">
                  <c:v>1.0001</c:v>
                </c:pt>
                <c:pt idx="16204">
                  <c:v>1E-4</c:v>
                </c:pt>
                <c:pt idx="16205">
                  <c:v>1E-4</c:v>
                </c:pt>
                <c:pt idx="16206">
                  <c:v>1.0001</c:v>
                </c:pt>
                <c:pt idx="16207">
                  <c:v>2.0001000000000002</c:v>
                </c:pt>
                <c:pt idx="16208">
                  <c:v>1E-4</c:v>
                </c:pt>
                <c:pt idx="16209">
                  <c:v>1E-4</c:v>
                </c:pt>
                <c:pt idx="16210">
                  <c:v>1E-4</c:v>
                </c:pt>
                <c:pt idx="16211">
                  <c:v>1.0001</c:v>
                </c:pt>
                <c:pt idx="16212">
                  <c:v>1.0001</c:v>
                </c:pt>
                <c:pt idx="16213">
                  <c:v>1.0001</c:v>
                </c:pt>
                <c:pt idx="16214">
                  <c:v>1E-4</c:v>
                </c:pt>
                <c:pt idx="16215">
                  <c:v>1.0001</c:v>
                </c:pt>
                <c:pt idx="16216">
                  <c:v>1E-4</c:v>
                </c:pt>
                <c:pt idx="16217">
                  <c:v>1.0001</c:v>
                </c:pt>
                <c:pt idx="16218">
                  <c:v>1E-4</c:v>
                </c:pt>
                <c:pt idx="16219">
                  <c:v>1E-4</c:v>
                </c:pt>
                <c:pt idx="16220">
                  <c:v>1E-4</c:v>
                </c:pt>
                <c:pt idx="16221">
                  <c:v>1E-4</c:v>
                </c:pt>
                <c:pt idx="16222">
                  <c:v>1.0001</c:v>
                </c:pt>
                <c:pt idx="16223">
                  <c:v>1E-4</c:v>
                </c:pt>
                <c:pt idx="16224">
                  <c:v>1.0001</c:v>
                </c:pt>
                <c:pt idx="16225">
                  <c:v>1.0001</c:v>
                </c:pt>
                <c:pt idx="16226">
                  <c:v>1.0001</c:v>
                </c:pt>
                <c:pt idx="16227">
                  <c:v>1E-4</c:v>
                </c:pt>
                <c:pt idx="16228">
                  <c:v>1.0001</c:v>
                </c:pt>
                <c:pt idx="16229">
                  <c:v>1.0001</c:v>
                </c:pt>
                <c:pt idx="16230">
                  <c:v>1E-4</c:v>
                </c:pt>
                <c:pt idx="16231">
                  <c:v>1.0001</c:v>
                </c:pt>
                <c:pt idx="16232">
                  <c:v>1.0001</c:v>
                </c:pt>
                <c:pt idx="16233">
                  <c:v>1E-4</c:v>
                </c:pt>
                <c:pt idx="16234">
                  <c:v>4.0000999999999998</c:v>
                </c:pt>
                <c:pt idx="16235">
                  <c:v>1E-4</c:v>
                </c:pt>
                <c:pt idx="16236">
                  <c:v>3.0001000000000002</c:v>
                </c:pt>
                <c:pt idx="16237">
                  <c:v>1E-4</c:v>
                </c:pt>
                <c:pt idx="16238">
                  <c:v>1.0001</c:v>
                </c:pt>
                <c:pt idx="16239">
                  <c:v>2.0001000000000002</c:v>
                </c:pt>
                <c:pt idx="16240">
                  <c:v>1E-4</c:v>
                </c:pt>
                <c:pt idx="16241">
                  <c:v>1E-4</c:v>
                </c:pt>
                <c:pt idx="16242">
                  <c:v>1E-4</c:v>
                </c:pt>
                <c:pt idx="16243">
                  <c:v>1.0001</c:v>
                </c:pt>
                <c:pt idx="16244">
                  <c:v>1.0001</c:v>
                </c:pt>
                <c:pt idx="16245">
                  <c:v>2.0001000000000002</c:v>
                </c:pt>
                <c:pt idx="16246">
                  <c:v>3.0001000000000002</c:v>
                </c:pt>
                <c:pt idx="16247">
                  <c:v>2.0001000000000002</c:v>
                </c:pt>
                <c:pt idx="16248">
                  <c:v>2.0001000000000002</c:v>
                </c:pt>
                <c:pt idx="16249">
                  <c:v>2.0001000000000002</c:v>
                </c:pt>
                <c:pt idx="16250">
                  <c:v>1E-4</c:v>
                </c:pt>
                <c:pt idx="16251">
                  <c:v>3.0001000000000002</c:v>
                </c:pt>
                <c:pt idx="16252">
                  <c:v>4.0000999999999998</c:v>
                </c:pt>
                <c:pt idx="16253">
                  <c:v>1E-4</c:v>
                </c:pt>
                <c:pt idx="16254">
                  <c:v>2.0001000000000002</c:v>
                </c:pt>
                <c:pt idx="16255">
                  <c:v>2.0001000000000002</c:v>
                </c:pt>
                <c:pt idx="16256">
                  <c:v>3.0001000000000002</c:v>
                </c:pt>
                <c:pt idx="16257">
                  <c:v>2.0001000000000002</c:v>
                </c:pt>
                <c:pt idx="16258">
                  <c:v>3.0001000000000002</c:v>
                </c:pt>
                <c:pt idx="16259">
                  <c:v>1E-4</c:v>
                </c:pt>
                <c:pt idx="16260">
                  <c:v>2.0001000000000002</c:v>
                </c:pt>
                <c:pt idx="16261">
                  <c:v>3.0001000000000002</c:v>
                </c:pt>
                <c:pt idx="16262">
                  <c:v>1E-4</c:v>
                </c:pt>
                <c:pt idx="16263">
                  <c:v>2.0001000000000002</c:v>
                </c:pt>
                <c:pt idx="16264">
                  <c:v>1.0001</c:v>
                </c:pt>
                <c:pt idx="16265">
                  <c:v>1E-4</c:v>
                </c:pt>
                <c:pt idx="16266">
                  <c:v>2.0001000000000002</c:v>
                </c:pt>
                <c:pt idx="16267">
                  <c:v>1E-4</c:v>
                </c:pt>
                <c:pt idx="16268">
                  <c:v>1.0001</c:v>
                </c:pt>
                <c:pt idx="16269">
                  <c:v>1E-4</c:v>
                </c:pt>
                <c:pt idx="16270">
                  <c:v>1.0001</c:v>
                </c:pt>
                <c:pt idx="16271">
                  <c:v>1E-4</c:v>
                </c:pt>
                <c:pt idx="16272">
                  <c:v>1.0001</c:v>
                </c:pt>
                <c:pt idx="16273">
                  <c:v>2.0001000000000002</c:v>
                </c:pt>
                <c:pt idx="16274">
                  <c:v>1E-4</c:v>
                </c:pt>
                <c:pt idx="16275">
                  <c:v>2.0001000000000002</c:v>
                </c:pt>
                <c:pt idx="16276">
                  <c:v>1E-4</c:v>
                </c:pt>
                <c:pt idx="16277">
                  <c:v>1E-4</c:v>
                </c:pt>
                <c:pt idx="16278">
                  <c:v>3.0001000000000002</c:v>
                </c:pt>
                <c:pt idx="16279">
                  <c:v>2.0001000000000002</c:v>
                </c:pt>
                <c:pt idx="16280">
                  <c:v>4.0000999999999998</c:v>
                </c:pt>
                <c:pt idx="16281">
                  <c:v>4.0000999999999998</c:v>
                </c:pt>
                <c:pt idx="16282">
                  <c:v>3.0001000000000002</c:v>
                </c:pt>
                <c:pt idx="16283">
                  <c:v>6.0000999999999998</c:v>
                </c:pt>
                <c:pt idx="16284">
                  <c:v>4.0000999999999998</c:v>
                </c:pt>
                <c:pt idx="16285">
                  <c:v>3.0001000000000002</c:v>
                </c:pt>
                <c:pt idx="16286">
                  <c:v>3.0001000000000002</c:v>
                </c:pt>
                <c:pt idx="16287">
                  <c:v>5.0000999999999998</c:v>
                </c:pt>
                <c:pt idx="16288">
                  <c:v>4.0000999999999998</c:v>
                </c:pt>
                <c:pt idx="16289">
                  <c:v>4.0000999999999998</c:v>
                </c:pt>
                <c:pt idx="16290">
                  <c:v>5.0000999999999998</c:v>
                </c:pt>
                <c:pt idx="16291">
                  <c:v>2.0001000000000002</c:v>
                </c:pt>
                <c:pt idx="16292">
                  <c:v>6.0000999999999998</c:v>
                </c:pt>
                <c:pt idx="16293">
                  <c:v>1.0001</c:v>
                </c:pt>
                <c:pt idx="16294">
                  <c:v>4.0000999999999998</c:v>
                </c:pt>
                <c:pt idx="16295">
                  <c:v>2.0001000000000002</c:v>
                </c:pt>
                <c:pt idx="16296">
                  <c:v>4.0000999999999998</c:v>
                </c:pt>
                <c:pt idx="16297">
                  <c:v>5.0000999999999998</c:v>
                </c:pt>
                <c:pt idx="16298">
                  <c:v>4.0000999999999998</c:v>
                </c:pt>
                <c:pt idx="16299">
                  <c:v>1.0001</c:v>
                </c:pt>
                <c:pt idx="16300">
                  <c:v>1.0001</c:v>
                </c:pt>
                <c:pt idx="16301">
                  <c:v>3.0001000000000002</c:v>
                </c:pt>
                <c:pt idx="16302">
                  <c:v>2.0001000000000002</c:v>
                </c:pt>
                <c:pt idx="16303">
                  <c:v>6.0000999999999998</c:v>
                </c:pt>
                <c:pt idx="16304">
                  <c:v>1.0001</c:v>
                </c:pt>
                <c:pt idx="16305">
                  <c:v>2.0001000000000002</c:v>
                </c:pt>
                <c:pt idx="16306">
                  <c:v>5.0000999999999998</c:v>
                </c:pt>
                <c:pt idx="16307">
                  <c:v>2.0001000000000002</c:v>
                </c:pt>
                <c:pt idx="16308">
                  <c:v>5.0000999999999998</c:v>
                </c:pt>
                <c:pt idx="16309">
                  <c:v>1.0001</c:v>
                </c:pt>
                <c:pt idx="16310">
                  <c:v>1.0001</c:v>
                </c:pt>
                <c:pt idx="16311">
                  <c:v>2.0001000000000002</c:v>
                </c:pt>
                <c:pt idx="16312">
                  <c:v>5.0000999999999998</c:v>
                </c:pt>
                <c:pt idx="16313">
                  <c:v>1E-4</c:v>
                </c:pt>
                <c:pt idx="16314">
                  <c:v>2.0001000000000002</c:v>
                </c:pt>
                <c:pt idx="16315">
                  <c:v>2.0001000000000002</c:v>
                </c:pt>
                <c:pt idx="16316">
                  <c:v>1.0001</c:v>
                </c:pt>
                <c:pt idx="16317">
                  <c:v>3.0001000000000002</c:v>
                </c:pt>
                <c:pt idx="16318">
                  <c:v>1E-4</c:v>
                </c:pt>
                <c:pt idx="16319">
                  <c:v>1.0001</c:v>
                </c:pt>
                <c:pt idx="16320">
                  <c:v>4.0000999999999998</c:v>
                </c:pt>
                <c:pt idx="16321">
                  <c:v>4.0000999999999998</c:v>
                </c:pt>
                <c:pt idx="16322">
                  <c:v>5.0000999999999998</c:v>
                </c:pt>
                <c:pt idx="16323">
                  <c:v>11.0001</c:v>
                </c:pt>
                <c:pt idx="16324">
                  <c:v>11.0001</c:v>
                </c:pt>
                <c:pt idx="16325">
                  <c:v>7.0000999999999998</c:v>
                </c:pt>
                <c:pt idx="16326">
                  <c:v>11.0001</c:v>
                </c:pt>
                <c:pt idx="16327">
                  <c:v>9.0000999999999998</c:v>
                </c:pt>
                <c:pt idx="16328">
                  <c:v>15.0001</c:v>
                </c:pt>
                <c:pt idx="16329">
                  <c:v>8.0000999999999998</c:v>
                </c:pt>
                <c:pt idx="16330">
                  <c:v>13.0001</c:v>
                </c:pt>
                <c:pt idx="16331">
                  <c:v>15.0001</c:v>
                </c:pt>
                <c:pt idx="16332">
                  <c:v>13.0001</c:v>
                </c:pt>
                <c:pt idx="16333">
                  <c:v>12.0001</c:v>
                </c:pt>
                <c:pt idx="16334">
                  <c:v>8.0000999999999998</c:v>
                </c:pt>
                <c:pt idx="16335">
                  <c:v>8.0000999999999998</c:v>
                </c:pt>
                <c:pt idx="16336">
                  <c:v>17.0001</c:v>
                </c:pt>
                <c:pt idx="16337">
                  <c:v>8.0000999999999998</c:v>
                </c:pt>
                <c:pt idx="16338">
                  <c:v>5.0000999999999998</c:v>
                </c:pt>
                <c:pt idx="16339">
                  <c:v>13.0001</c:v>
                </c:pt>
                <c:pt idx="16340">
                  <c:v>8.0000999999999998</c:v>
                </c:pt>
                <c:pt idx="16341">
                  <c:v>7.0000999999999998</c:v>
                </c:pt>
                <c:pt idx="16342">
                  <c:v>5.0000999999999998</c:v>
                </c:pt>
                <c:pt idx="16343">
                  <c:v>6.0000999999999998</c:v>
                </c:pt>
                <c:pt idx="16344">
                  <c:v>12.0001</c:v>
                </c:pt>
                <c:pt idx="16345">
                  <c:v>6.0000999999999998</c:v>
                </c:pt>
                <c:pt idx="16346">
                  <c:v>6.0000999999999998</c:v>
                </c:pt>
                <c:pt idx="16347">
                  <c:v>6.0000999999999998</c:v>
                </c:pt>
                <c:pt idx="16348">
                  <c:v>5.0000999999999998</c:v>
                </c:pt>
                <c:pt idx="16349">
                  <c:v>3.0001000000000002</c:v>
                </c:pt>
                <c:pt idx="16350">
                  <c:v>4.0000999999999998</c:v>
                </c:pt>
                <c:pt idx="16351">
                  <c:v>6.0000999999999998</c:v>
                </c:pt>
                <c:pt idx="16352">
                  <c:v>2.0001000000000002</c:v>
                </c:pt>
                <c:pt idx="16353">
                  <c:v>3.0001000000000002</c:v>
                </c:pt>
                <c:pt idx="16354">
                  <c:v>3.0001000000000002</c:v>
                </c:pt>
                <c:pt idx="16355">
                  <c:v>3.0001000000000002</c:v>
                </c:pt>
                <c:pt idx="16356">
                  <c:v>3.0001000000000002</c:v>
                </c:pt>
                <c:pt idx="16357">
                  <c:v>5.0000999999999998</c:v>
                </c:pt>
                <c:pt idx="16358">
                  <c:v>3.0001000000000002</c:v>
                </c:pt>
                <c:pt idx="16359">
                  <c:v>2.0001000000000002</c:v>
                </c:pt>
                <c:pt idx="16360">
                  <c:v>1.0001</c:v>
                </c:pt>
                <c:pt idx="16361">
                  <c:v>2.0001000000000002</c:v>
                </c:pt>
                <c:pt idx="16362">
                  <c:v>1E-4</c:v>
                </c:pt>
                <c:pt idx="16363">
                  <c:v>1.0001</c:v>
                </c:pt>
                <c:pt idx="16364">
                  <c:v>1E-4</c:v>
                </c:pt>
                <c:pt idx="16365">
                  <c:v>2.0001000000000002</c:v>
                </c:pt>
                <c:pt idx="16366">
                  <c:v>2.0001000000000002</c:v>
                </c:pt>
                <c:pt idx="16367">
                  <c:v>1.0001</c:v>
                </c:pt>
                <c:pt idx="16368">
                  <c:v>3.0001000000000002</c:v>
                </c:pt>
                <c:pt idx="16369">
                  <c:v>2.0001000000000002</c:v>
                </c:pt>
                <c:pt idx="16370">
                  <c:v>5.0000999999999998</c:v>
                </c:pt>
                <c:pt idx="16371">
                  <c:v>1E-4</c:v>
                </c:pt>
                <c:pt idx="16372">
                  <c:v>2.0001000000000002</c:v>
                </c:pt>
                <c:pt idx="16373">
                  <c:v>1.0001</c:v>
                </c:pt>
                <c:pt idx="16374">
                  <c:v>1.0001</c:v>
                </c:pt>
                <c:pt idx="16375">
                  <c:v>1E-4</c:v>
                </c:pt>
                <c:pt idx="16376">
                  <c:v>1E-4</c:v>
                </c:pt>
                <c:pt idx="16377">
                  <c:v>2.0001000000000002</c:v>
                </c:pt>
                <c:pt idx="16378">
                  <c:v>2.0001000000000002</c:v>
                </c:pt>
                <c:pt idx="16379">
                  <c:v>1E-4</c:v>
                </c:pt>
                <c:pt idx="16380">
                  <c:v>1E-4</c:v>
                </c:pt>
                <c:pt idx="16381">
                  <c:v>1.0001</c:v>
                </c:pt>
                <c:pt idx="16382">
                  <c:v>1E-4</c:v>
                </c:pt>
                <c:pt idx="16383">
                  <c:v>1E-4</c:v>
                </c:pt>
                <c:pt idx="16384">
                  <c:v>1.0001</c:v>
                </c:pt>
                <c:pt idx="16385">
                  <c:v>2.0001000000000002</c:v>
                </c:pt>
                <c:pt idx="16386">
                  <c:v>4.0000999999999998</c:v>
                </c:pt>
                <c:pt idx="16387">
                  <c:v>2.0001000000000002</c:v>
                </c:pt>
                <c:pt idx="16388">
                  <c:v>3.0001000000000002</c:v>
                </c:pt>
                <c:pt idx="16389">
                  <c:v>2.0001000000000002</c:v>
                </c:pt>
                <c:pt idx="16390">
                  <c:v>2.0001000000000002</c:v>
                </c:pt>
                <c:pt idx="16391">
                  <c:v>4.0000999999999998</c:v>
                </c:pt>
                <c:pt idx="16392">
                  <c:v>1E-4</c:v>
                </c:pt>
                <c:pt idx="16393">
                  <c:v>3.0001000000000002</c:v>
                </c:pt>
                <c:pt idx="16394">
                  <c:v>3.0001000000000002</c:v>
                </c:pt>
                <c:pt idx="16395">
                  <c:v>3.0001000000000002</c:v>
                </c:pt>
                <c:pt idx="16396">
                  <c:v>2.0001000000000002</c:v>
                </c:pt>
                <c:pt idx="16397">
                  <c:v>1.0001</c:v>
                </c:pt>
                <c:pt idx="16398">
                  <c:v>2.0001000000000002</c:v>
                </c:pt>
                <c:pt idx="16399">
                  <c:v>2.0001000000000002</c:v>
                </c:pt>
                <c:pt idx="16400">
                  <c:v>2.0001000000000002</c:v>
                </c:pt>
                <c:pt idx="16401">
                  <c:v>2.0001000000000002</c:v>
                </c:pt>
                <c:pt idx="16402">
                  <c:v>2.0001000000000002</c:v>
                </c:pt>
                <c:pt idx="16403">
                  <c:v>3.0001000000000002</c:v>
                </c:pt>
                <c:pt idx="16404">
                  <c:v>2.0001000000000002</c:v>
                </c:pt>
                <c:pt idx="16405">
                  <c:v>1.0001</c:v>
                </c:pt>
                <c:pt idx="16406">
                  <c:v>1.0001</c:v>
                </c:pt>
                <c:pt idx="16407">
                  <c:v>1.0001</c:v>
                </c:pt>
                <c:pt idx="16408">
                  <c:v>1.0001</c:v>
                </c:pt>
                <c:pt idx="16409">
                  <c:v>1E-4</c:v>
                </c:pt>
                <c:pt idx="16410">
                  <c:v>1E-4</c:v>
                </c:pt>
                <c:pt idx="16411">
                  <c:v>1E-4</c:v>
                </c:pt>
                <c:pt idx="16412">
                  <c:v>1.0001</c:v>
                </c:pt>
                <c:pt idx="16413">
                  <c:v>1E-4</c:v>
                </c:pt>
                <c:pt idx="16414">
                  <c:v>1E-4</c:v>
                </c:pt>
                <c:pt idx="16415">
                  <c:v>1E-4</c:v>
                </c:pt>
                <c:pt idx="16416">
                  <c:v>1E-4</c:v>
                </c:pt>
                <c:pt idx="16417">
                  <c:v>1E-4</c:v>
                </c:pt>
                <c:pt idx="16418">
                  <c:v>1E-4</c:v>
                </c:pt>
                <c:pt idx="16419">
                  <c:v>1E-4</c:v>
                </c:pt>
                <c:pt idx="16420">
                  <c:v>1E-4</c:v>
                </c:pt>
                <c:pt idx="16421">
                  <c:v>1E-4</c:v>
                </c:pt>
                <c:pt idx="16422">
                  <c:v>1E-4</c:v>
                </c:pt>
                <c:pt idx="16423">
                  <c:v>1E-4</c:v>
                </c:pt>
                <c:pt idx="16424">
                  <c:v>1E-4</c:v>
                </c:pt>
                <c:pt idx="16425">
                  <c:v>1E-4</c:v>
                </c:pt>
                <c:pt idx="16426">
                  <c:v>1E-4</c:v>
                </c:pt>
                <c:pt idx="16427">
                  <c:v>1E-4</c:v>
                </c:pt>
                <c:pt idx="16428">
                  <c:v>1E-4</c:v>
                </c:pt>
                <c:pt idx="16429">
                  <c:v>1E-4</c:v>
                </c:pt>
                <c:pt idx="16430">
                  <c:v>1E-4</c:v>
                </c:pt>
                <c:pt idx="16431">
                  <c:v>1E-4</c:v>
                </c:pt>
                <c:pt idx="16432">
                  <c:v>1E-4</c:v>
                </c:pt>
                <c:pt idx="16433">
                  <c:v>1E-4</c:v>
                </c:pt>
                <c:pt idx="16434">
                  <c:v>1E-4</c:v>
                </c:pt>
                <c:pt idx="16435">
                  <c:v>1E-4</c:v>
                </c:pt>
                <c:pt idx="16436">
                  <c:v>1E-4</c:v>
                </c:pt>
                <c:pt idx="16437">
                  <c:v>1E-4</c:v>
                </c:pt>
                <c:pt idx="16438">
                  <c:v>1.0001</c:v>
                </c:pt>
                <c:pt idx="16439">
                  <c:v>1E-4</c:v>
                </c:pt>
                <c:pt idx="16440">
                  <c:v>1.0001</c:v>
                </c:pt>
                <c:pt idx="16441">
                  <c:v>1E-4</c:v>
                </c:pt>
                <c:pt idx="16442">
                  <c:v>1E-4</c:v>
                </c:pt>
                <c:pt idx="16443">
                  <c:v>1E-4</c:v>
                </c:pt>
                <c:pt idx="16444">
                  <c:v>1E-4</c:v>
                </c:pt>
                <c:pt idx="16445">
                  <c:v>1E-4</c:v>
                </c:pt>
                <c:pt idx="16446">
                  <c:v>1E-4</c:v>
                </c:pt>
                <c:pt idx="16447">
                  <c:v>1.0001</c:v>
                </c:pt>
                <c:pt idx="16448">
                  <c:v>1.0001</c:v>
                </c:pt>
                <c:pt idx="16449">
                  <c:v>1E-4</c:v>
                </c:pt>
                <c:pt idx="16450">
                  <c:v>1E-4</c:v>
                </c:pt>
                <c:pt idx="16451">
                  <c:v>1.0001</c:v>
                </c:pt>
                <c:pt idx="16452">
                  <c:v>1.0001</c:v>
                </c:pt>
                <c:pt idx="16453">
                  <c:v>1E-4</c:v>
                </c:pt>
                <c:pt idx="16454">
                  <c:v>1E-4</c:v>
                </c:pt>
                <c:pt idx="16455">
                  <c:v>1.0001</c:v>
                </c:pt>
                <c:pt idx="16456">
                  <c:v>1E-4</c:v>
                </c:pt>
                <c:pt idx="16457">
                  <c:v>1E-4</c:v>
                </c:pt>
                <c:pt idx="16458">
                  <c:v>1E-4</c:v>
                </c:pt>
                <c:pt idx="16459">
                  <c:v>1.0001</c:v>
                </c:pt>
                <c:pt idx="16460">
                  <c:v>1.0001</c:v>
                </c:pt>
                <c:pt idx="16461">
                  <c:v>1E-4</c:v>
                </c:pt>
                <c:pt idx="16462">
                  <c:v>1.0001</c:v>
                </c:pt>
                <c:pt idx="16463">
                  <c:v>1E-4</c:v>
                </c:pt>
                <c:pt idx="16464">
                  <c:v>1E-4</c:v>
                </c:pt>
                <c:pt idx="16465">
                  <c:v>1.0001</c:v>
                </c:pt>
                <c:pt idx="16466">
                  <c:v>1E-4</c:v>
                </c:pt>
                <c:pt idx="16467">
                  <c:v>1.0001</c:v>
                </c:pt>
                <c:pt idx="16468">
                  <c:v>1.0001</c:v>
                </c:pt>
                <c:pt idx="16469">
                  <c:v>1E-4</c:v>
                </c:pt>
                <c:pt idx="16470">
                  <c:v>2.0001000000000002</c:v>
                </c:pt>
                <c:pt idx="16471">
                  <c:v>1.0001</c:v>
                </c:pt>
                <c:pt idx="16472">
                  <c:v>1E-4</c:v>
                </c:pt>
                <c:pt idx="16473">
                  <c:v>2.0001000000000002</c:v>
                </c:pt>
                <c:pt idx="16474">
                  <c:v>1E-4</c:v>
                </c:pt>
                <c:pt idx="16475">
                  <c:v>1.0001</c:v>
                </c:pt>
                <c:pt idx="16476">
                  <c:v>1E-4</c:v>
                </c:pt>
                <c:pt idx="16477">
                  <c:v>1E-4</c:v>
                </c:pt>
                <c:pt idx="16478">
                  <c:v>1.0001</c:v>
                </c:pt>
                <c:pt idx="16479">
                  <c:v>1E-4</c:v>
                </c:pt>
                <c:pt idx="16480">
                  <c:v>1E-4</c:v>
                </c:pt>
                <c:pt idx="16481">
                  <c:v>1.0001</c:v>
                </c:pt>
                <c:pt idx="16482">
                  <c:v>1.0001</c:v>
                </c:pt>
                <c:pt idx="16483">
                  <c:v>1E-4</c:v>
                </c:pt>
                <c:pt idx="16484">
                  <c:v>1.0001</c:v>
                </c:pt>
                <c:pt idx="16485">
                  <c:v>1E-4</c:v>
                </c:pt>
                <c:pt idx="16486">
                  <c:v>1E-4</c:v>
                </c:pt>
                <c:pt idx="16487">
                  <c:v>1.0001</c:v>
                </c:pt>
                <c:pt idx="16488">
                  <c:v>1E-4</c:v>
                </c:pt>
                <c:pt idx="16489">
                  <c:v>1.0001</c:v>
                </c:pt>
                <c:pt idx="16490">
                  <c:v>1E-4</c:v>
                </c:pt>
                <c:pt idx="16491">
                  <c:v>1.0001</c:v>
                </c:pt>
                <c:pt idx="16492">
                  <c:v>1E-4</c:v>
                </c:pt>
                <c:pt idx="16493">
                  <c:v>1E-4</c:v>
                </c:pt>
                <c:pt idx="16494">
                  <c:v>1.0001</c:v>
                </c:pt>
                <c:pt idx="16495">
                  <c:v>1.0001</c:v>
                </c:pt>
                <c:pt idx="16496">
                  <c:v>1E-4</c:v>
                </c:pt>
                <c:pt idx="16497">
                  <c:v>2.0001000000000002</c:v>
                </c:pt>
                <c:pt idx="16498">
                  <c:v>1E-4</c:v>
                </c:pt>
                <c:pt idx="16499">
                  <c:v>2.0001000000000002</c:v>
                </c:pt>
                <c:pt idx="16500">
                  <c:v>1.0001</c:v>
                </c:pt>
                <c:pt idx="16501">
                  <c:v>1E-4</c:v>
                </c:pt>
                <c:pt idx="16502">
                  <c:v>1E-4</c:v>
                </c:pt>
                <c:pt idx="16503">
                  <c:v>1E-4</c:v>
                </c:pt>
                <c:pt idx="16504">
                  <c:v>1E-4</c:v>
                </c:pt>
                <c:pt idx="16505">
                  <c:v>1.0001</c:v>
                </c:pt>
                <c:pt idx="16506">
                  <c:v>1E-4</c:v>
                </c:pt>
                <c:pt idx="16507">
                  <c:v>1E-4</c:v>
                </c:pt>
                <c:pt idx="16508">
                  <c:v>1E-4</c:v>
                </c:pt>
                <c:pt idx="16509">
                  <c:v>1.0001</c:v>
                </c:pt>
                <c:pt idx="16510">
                  <c:v>1E-4</c:v>
                </c:pt>
                <c:pt idx="16511">
                  <c:v>1E-4</c:v>
                </c:pt>
                <c:pt idx="16512">
                  <c:v>1E-4</c:v>
                </c:pt>
                <c:pt idx="16513">
                  <c:v>1E-4</c:v>
                </c:pt>
                <c:pt idx="16514">
                  <c:v>1.0001</c:v>
                </c:pt>
                <c:pt idx="16515">
                  <c:v>1E-4</c:v>
                </c:pt>
                <c:pt idx="16516">
                  <c:v>1E-4</c:v>
                </c:pt>
                <c:pt idx="16517">
                  <c:v>1E-4</c:v>
                </c:pt>
                <c:pt idx="16518">
                  <c:v>2.0001000000000002</c:v>
                </c:pt>
                <c:pt idx="16519">
                  <c:v>1E-4</c:v>
                </c:pt>
                <c:pt idx="16520">
                  <c:v>2.0001000000000002</c:v>
                </c:pt>
                <c:pt idx="16521">
                  <c:v>1E-4</c:v>
                </c:pt>
                <c:pt idx="16522">
                  <c:v>1.0001</c:v>
                </c:pt>
                <c:pt idx="16523">
                  <c:v>1.0001</c:v>
                </c:pt>
                <c:pt idx="16524">
                  <c:v>1E-4</c:v>
                </c:pt>
                <c:pt idx="16525">
                  <c:v>1E-4</c:v>
                </c:pt>
                <c:pt idx="16526">
                  <c:v>1E-4</c:v>
                </c:pt>
                <c:pt idx="16527">
                  <c:v>1.0001</c:v>
                </c:pt>
                <c:pt idx="16528">
                  <c:v>1.0001</c:v>
                </c:pt>
                <c:pt idx="16529">
                  <c:v>2.0001000000000002</c:v>
                </c:pt>
                <c:pt idx="16530">
                  <c:v>1.0001</c:v>
                </c:pt>
                <c:pt idx="16531">
                  <c:v>1E-4</c:v>
                </c:pt>
                <c:pt idx="16532">
                  <c:v>2.0001000000000002</c:v>
                </c:pt>
                <c:pt idx="16533">
                  <c:v>1.0001</c:v>
                </c:pt>
                <c:pt idx="16534">
                  <c:v>1E-4</c:v>
                </c:pt>
                <c:pt idx="16535">
                  <c:v>1E-4</c:v>
                </c:pt>
                <c:pt idx="16536">
                  <c:v>1E-4</c:v>
                </c:pt>
                <c:pt idx="16537">
                  <c:v>2.0001000000000002</c:v>
                </c:pt>
                <c:pt idx="16538">
                  <c:v>1.0001</c:v>
                </c:pt>
                <c:pt idx="16539">
                  <c:v>2.0001000000000002</c:v>
                </c:pt>
                <c:pt idx="16540">
                  <c:v>1E-4</c:v>
                </c:pt>
                <c:pt idx="16541">
                  <c:v>1.0001</c:v>
                </c:pt>
                <c:pt idx="16542">
                  <c:v>1E-4</c:v>
                </c:pt>
                <c:pt idx="16543">
                  <c:v>1E-4</c:v>
                </c:pt>
                <c:pt idx="16544">
                  <c:v>1E-4</c:v>
                </c:pt>
                <c:pt idx="16545">
                  <c:v>1.0001</c:v>
                </c:pt>
                <c:pt idx="16546">
                  <c:v>1.0001</c:v>
                </c:pt>
                <c:pt idx="16547">
                  <c:v>1.0001</c:v>
                </c:pt>
                <c:pt idx="16548">
                  <c:v>2.0001000000000002</c:v>
                </c:pt>
                <c:pt idx="16549">
                  <c:v>1E-4</c:v>
                </c:pt>
                <c:pt idx="16550">
                  <c:v>3.0001000000000002</c:v>
                </c:pt>
                <c:pt idx="16551">
                  <c:v>2.0001000000000002</c:v>
                </c:pt>
                <c:pt idx="16552">
                  <c:v>1.0001</c:v>
                </c:pt>
                <c:pt idx="16553">
                  <c:v>2.0001000000000002</c:v>
                </c:pt>
                <c:pt idx="16554">
                  <c:v>1.0001</c:v>
                </c:pt>
                <c:pt idx="16555">
                  <c:v>1E-4</c:v>
                </c:pt>
                <c:pt idx="16556">
                  <c:v>1.0001</c:v>
                </c:pt>
                <c:pt idx="16557">
                  <c:v>1.0001</c:v>
                </c:pt>
                <c:pt idx="16558">
                  <c:v>3.0001000000000002</c:v>
                </c:pt>
                <c:pt idx="16559">
                  <c:v>1.0001</c:v>
                </c:pt>
                <c:pt idx="16560">
                  <c:v>1E-4</c:v>
                </c:pt>
                <c:pt idx="16561">
                  <c:v>3.0001000000000002</c:v>
                </c:pt>
                <c:pt idx="16562">
                  <c:v>1.0001</c:v>
                </c:pt>
                <c:pt idx="16563">
                  <c:v>1E-4</c:v>
                </c:pt>
                <c:pt idx="16564">
                  <c:v>1.0001</c:v>
                </c:pt>
                <c:pt idx="16565">
                  <c:v>1.0001</c:v>
                </c:pt>
                <c:pt idx="16566">
                  <c:v>4.0000999999999998</c:v>
                </c:pt>
                <c:pt idx="16567">
                  <c:v>1.0001</c:v>
                </c:pt>
                <c:pt idx="16568">
                  <c:v>3.0001000000000002</c:v>
                </c:pt>
                <c:pt idx="16569">
                  <c:v>1.0001</c:v>
                </c:pt>
                <c:pt idx="16570">
                  <c:v>1.0001</c:v>
                </c:pt>
                <c:pt idx="16571">
                  <c:v>4.0000999999999998</c:v>
                </c:pt>
                <c:pt idx="16572">
                  <c:v>3.0001000000000002</c:v>
                </c:pt>
                <c:pt idx="16573">
                  <c:v>3.0001000000000002</c:v>
                </c:pt>
                <c:pt idx="16574">
                  <c:v>1E-4</c:v>
                </c:pt>
                <c:pt idx="16575">
                  <c:v>4.0000999999999998</c:v>
                </c:pt>
                <c:pt idx="16576">
                  <c:v>4.0000999999999998</c:v>
                </c:pt>
                <c:pt idx="16577">
                  <c:v>1.0001</c:v>
                </c:pt>
                <c:pt idx="16578">
                  <c:v>3.0001000000000002</c:v>
                </c:pt>
                <c:pt idx="16579">
                  <c:v>2.0001000000000002</c:v>
                </c:pt>
                <c:pt idx="16580">
                  <c:v>2.0001000000000002</c:v>
                </c:pt>
                <c:pt idx="16581">
                  <c:v>4.0000999999999998</c:v>
                </c:pt>
                <c:pt idx="16582">
                  <c:v>2.0001000000000002</c:v>
                </c:pt>
                <c:pt idx="16583">
                  <c:v>5.0000999999999998</c:v>
                </c:pt>
                <c:pt idx="16584">
                  <c:v>5.0000999999999998</c:v>
                </c:pt>
                <c:pt idx="16585">
                  <c:v>7.0000999999999998</c:v>
                </c:pt>
                <c:pt idx="16586">
                  <c:v>3.0001000000000002</c:v>
                </c:pt>
                <c:pt idx="16587">
                  <c:v>9.0000999999999998</c:v>
                </c:pt>
                <c:pt idx="16588">
                  <c:v>5.0000999999999998</c:v>
                </c:pt>
                <c:pt idx="16589">
                  <c:v>9.0000999999999998</c:v>
                </c:pt>
                <c:pt idx="16590">
                  <c:v>3.0001000000000002</c:v>
                </c:pt>
                <c:pt idx="16591">
                  <c:v>9.0000999999999998</c:v>
                </c:pt>
                <c:pt idx="16592">
                  <c:v>6.0000999999999998</c:v>
                </c:pt>
                <c:pt idx="16593">
                  <c:v>12.0001</c:v>
                </c:pt>
                <c:pt idx="16594">
                  <c:v>7.0000999999999998</c:v>
                </c:pt>
                <c:pt idx="16595">
                  <c:v>10.0001</c:v>
                </c:pt>
                <c:pt idx="16596">
                  <c:v>8.0000999999999998</c:v>
                </c:pt>
                <c:pt idx="16597">
                  <c:v>8.0000999999999998</c:v>
                </c:pt>
                <c:pt idx="16598">
                  <c:v>6.0000999999999998</c:v>
                </c:pt>
                <c:pt idx="16599">
                  <c:v>5.0000999999999998</c:v>
                </c:pt>
                <c:pt idx="16600">
                  <c:v>6.0000999999999998</c:v>
                </c:pt>
                <c:pt idx="16601">
                  <c:v>11.0001</c:v>
                </c:pt>
                <c:pt idx="16602">
                  <c:v>11.0001</c:v>
                </c:pt>
                <c:pt idx="16603">
                  <c:v>24.0001</c:v>
                </c:pt>
                <c:pt idx="16604">
                  <c:v>11.0001</c:v>
                </c:pt>
                <c:pt idx="16605">
                  <c:v>18.0001</c:v>
                </c:pt>
                <c:pt idx="16606">
                  <c:v>9.0000999999999998</c:v>
                </c:pt>
                <c:pt idx="16607">
                  <c:v>11.0001</c:v>
                </c:pt>
                <c:pt idx="16608">
                  <c:v>21.0001</c:v>
                </c:pt>
                <c:pt idx="16609">
                  <c:v>11.0001</c:v>
                </c:pt>
                <c:pt idx="16610">
                  <c:v>17.0001</c:v>
                </c:pt>
                <c:pt idx="16611">
                  <c:v>11.0001</c:v>
                </c:pt>
                <c:pt idx="16612">
                  <c:v>16.0001</c:v>
                </c:pt>
                <c:pt idx="16613">
                  <c:v>9.0000999999999998</c:v>
                </c:pt>
                <c:pt idx="16614">
                  <c:v>16.0001</c:v>
                </c:pt>
                <c:pt idx="16615">
                  <c:v>21.0001</c:v>
                </c:pt>
                <c:pt idx="16616">
                  <c:v>19.0001</c:v>
                </c:pt>
                <c:pt idx="16617">
                  <c:v>17.0001</c:v>
                </c:pt>
                <c:pt idx="16618">
                  <c:v>16.0001</c:v>
                </c:pt>
                <c:pt idx="16619">
                  <c:v>22.0001</c:v>
                </c:pt>
                <c:pt idx="16620">
                  <c:v>18.0001</c:v>
                </c:pt>
                <c:pt idx="16621">
                  <c:v>20.0001</c:v>
                </c:pt>
                <c:pt idx="16622">
                  <c:v>26.0001</c:v>
                </c:pt>
                <c:pt idx="16623">
                  <c:v>25.0001</c:v>
                </c:pt>
                <c:pt idx="16624">
                  <c:v>19.0001</c:v>
                </c:pt>
                <c:pt idx="16625">
                  <c:v>20.0001</c:v>
                </c:pt>
                <c:pt idx="16626">
                  <c:v>24.0001</c:v>
                </c:pt>
                <c:pt idx="16627">
                  <c:v>14.0001</c:v>
                </c:pt>
                <c:pt idx="16628">
                  <c:v>25.0001</c:v>
                </c:pt>
                <c:pt idx="16629">
                  <c:v>24.0001</c:v>
                </c:pt>
                <c:pt idx="16630">
                  <c:v>27.0001</c:v>
                </c:pt>
                <c:pt idx="16631">
                  <c:v>26.0001</c:v>
                </c:pt>
                <c:pt idx="16632">
                  <c:v>18.0001</c:v>
                </c:pt>
                <c:pt idx="16633">
                  <c:v>23.0001</c:v>
                </c:pt>
                <c:pt idx="16634">
                  <c:v>28.0001</c:v>
                </c:pt>
                <c:pt idx="16635">
                  <c:v>25.0001</c:v>
                </c:pt>
                <c:pt idx="16636">
                  <c:v>22.0001</c:v>
                </c:pt>
                <c:pt idx="16637">
                  <c:v>17.0001</c:v>
                </c:pt>
                <c:pt idx="16638">
                  <c:v>22.0001</c:v>
                </c:pt>
                <c:pt idx="16639">
                  <c:v>26.0001</c:v>
                </c:pt>
                <c:pt idx="16640">
                  <c:v>29.0001</c:v>
                </c:pt>
                <c:pt idx="16641">
                  <c:v>17.0001</c:v>
                </c:pt>
                <c:pt idx="16642">
                  <c:v>26.0001</c:v>
                </c:pt>
                <c:pt idx="16643">
                  <c:v>29.0001</c:v>
                </c:pt>
                <c:pt idx="16644">
                  <c:v>30.0001</c:v>
                </c:pt>
                <c:pt idx="16645">
                  <c:v>28.0001</c:v>
                </c:pt>
                <c:pt idx="16646">
                  <c:v>31.0001</c:v>
                </c:pt>
                <c:pt idx="16647">
                  <c:v>39.000100000000003</c:v>
                </c:pt>
                <c:pt idx="16648">
                  <c:v>29.0001</c:v>
                </c:pt>
                <c:pt idx="16649">
                  <c:v>40.000100000000003</c:v>
                </c:pt>
                <c:pt idx="16650">
                  <c:v>34.000100000000003</c:v>
                </c:pt>
                <c:pt idx="16651">
                  <c:v>21.0001</c:v>
                </c:pt>
                <c:pt idx="16652">
                  <c:v>34.000100000000003</c:v>
                </c:pt>
                <c:pt idx="16653">
                  <c:v>27.0001</c:v>
                </c:pt>
                <c:pt idx="16654">
                  <c:v>39.000100000000003</c:v>
                </c:pt>
                <c:pt idx="16655">
                  <c:v>37.000100000000003</c:v>
                </c:pt>
                <c:pt idx="16656">
                  <c:v>27.0001</c:v>
                </c:pt>
                <c:pt idx="16657">
                  <c:v>44.000100000000003</c:v>
                </c:pt>
                <c:pt idx="16658">
                  <c:v>43.000100000000003</c:v>
                </c:pt>
                <c:pt idx="16659">
                  <c:v>50.000100000000003</c:v>
                </c:pt>
                <c:pt idx="16660">
                  <c:v>49.000100000000003</c:v>
                </c:pt>
                <c:pt idx="16661">
                  <c:v>47.000100000000003</c:v>
                </c:pt>
                <c:pt idx="16662">
                  <c:v>40.000100000000003</c:v>
                </c:pt>
                <c:pt idx="16663">
                  <c:v>60.000100000000003</c:v>
                </c:pt>
                <c:pt idx="16664">
                  <c:v>48.000100000000003</c:v>
                </c:pt>
                <c:pt idx="16665">
                  <c:v>52.000100000000003</c:v>
                </c:pt>
                <c:pt idx="16666">
                  <c:v>45.000100000000003</c:v>
                </c:pt>
                <c:pt idx="16667">
                  <c:v>48.000100000000003</c:v>
                </c:pt>
                <c:pt idx="16668">
                  <c:v>55.000100000000003</c:v>
                </c:pt>
                <c:pt idx="16669">
                  <c:v>69.000100000000003</c:v>
                </c:pt>
                <c:pt idx="16670">
                  <c:v>48.000100000000003</c:v>
                </c:pt>
                <c:pt idx="16671">
                  <c:v>58.000100000000003</c:v>
                </c:pt>
                <c:pt idx="16672">
                  <c:v>70.000100000000003</c:v>
                </c:pt>
                <c:pt idx="16673">
                  <c:v>59.000100000000003</c:v>
                </c:pt>
                <c:pt idx="16674">
                  <c:v>86.000100000000003</c:v>
                </c:pt>
                <c:pt idx="16675">
                  <c:v>70.000100000000003</c:v>
                </c:pt>
                <c:pt idx="16676">
                  <c:v>84.000100000000003</c:v>
                </c:pt>
                <c:pt idx="16677">
                  <c:v>79.000100000000003</c:v>
                </c:pt>
                <c:pt idx="16678">
                  <c:v>73.000100000000003</c:v>
                </c:pt>
                <c:pt idx="16679">
                  <c:v>80.000100000000003</c:v>
                </c:pt>
                <c:pt idx="16680">
                  <c:v>77.000100000000003</c:v>
                </c:pt>
                <c:pt idx="16681">
                  <c:v>74.000100000000003</c:v>
                </c:pt>
                <c:pt idx="16682">
                  <c:v>85.000100000000003</c:v>
                </c:pt>
                <c:pt idx="16683">
                  <c:v>80.000100000000003</c:v>
                </c:pt>
                <c:pt idx="16684">
                  <c:v>92.000100000000003</c:v>
                </c:pt>
                <c:pt idx="16685">
                  <c:v>90.000100000000003</c:v>
                </c:pt>
                <c:pt idx="16686">
                  <c:v>69.000100000000003</c:v>
                </c:pt>
                <c:pt idx="16687">
                  <c:v>81.000100000000003</c:v>
                </c:pt>
                <c:pt idx="16688">
                  <c:v>81.000100000000003</c:v>
                </c:pt>
                <c:pt idx="16689">
                  <c:v>71.000100000000003</c:v>
                </c:pt>
                <c:pt idx="16690">
                  <c:v>79.000100000000003</c:v>
                </c:pt>
                <c:pt idx="16691">
                  <c:v>62.000100000000003</c:v>
                </c:pt>
                <c:pt idx="16692">
                  <c:v>68.000100000000003</c:v>
                </c:pt>
                <c:pt idx="16693">
                  <c:v>55.000100000000003</c:v>
                </c:pt>
                <c:pt idx="16694">
                  <c:v>51.000100000000003</c:v>
                </c:pt>
                <c:pt idx="16695">
                  <c:v>54.000100000000003</c:v>
                </c:pt>
                <c:pt idx="16696">
                  <c:v>42.000100000000003</c:v>
                </c:pt>
                <c:pt idx="16697">
                  <c:v>37.000100000000003</c:v>
                </c:pt>
                <c:pt idx="16698">
                  <c:v>40.000100000000003</c:v>
                </c:pt>
                <c:pt idx="16699">
                  <c:v>46.000100000000003</c:v>
                </c:pt>
                <c:pt idx="16700">
                  <c:v>36.000100000000003</c:v>
                </c:pt>
                <c:pt idx="16701">
                  <c:v>18.0001</c:v>
                </c:pt>
                <c:pt idx="16702">
                  <c:v>24.0001</c:v>
                </c:pt>
                <c:pt idx="16703">
                  <c:v>21.0001</c:v>
                </c:pt>
                <c:pt idx="16704">
                  <c:v>18.0001</c:v>
                </c:pt>
                <c:pt idx="16705">
                  <c:v>16.0001</c:v>
                </c:pt>
                <c:pt idx="16706">
                  <c:v>12.0001</c:v>
                </c:pt>
                <c:pt idx="16707">
                  <c:v>12.0001</c:v>
                </c:pt>
                <c:pt idx="16708">
                  <c:v>19.0001</c:v>
                </c:pt>
                <c:pt idx="16709">
                  <c:v>3.0001000000000002</c:v>
                </c:pt>
                <c:pt idx="16710">
                  <c:v>7.0000999999999998</c:v>
                </c:pt>
                <c:pt idx="16711">
                  <c:v>6.0000999999999998</c:v>
                </c:pt>
                <c:pt idx="16712">
                  <c:v>10.0001</c:v>
                </c:pt>
                <c:pt idx="16713">
                  <c:v>3.0001000000000002</c:v>
                </c:pt>
                <c:pt idx="16714">
                  <c:v>1.0001</c:v>
                </c:pt>
                <c:pt idx="16715">
                  <c:v>3.0001000000000002</c:v>
                </c:pt>
                <c:pt idx="16716">
                  <c:v>3.0001000000000002</c:v>
                </c:pt>
                <c:pt idx="16717">
                  <c:v>4.0000999999999998</c:v>
                </c:pt>
                <c:pt idx="16718">
                  <c:v>4.0000999999999998</c:v>
                </c:pt>
                <c:pt idx="16719">
                  <c:v>1E-4</c:v>
                </c:pt>
                <c:pt idx="16720">
                  <c:v>3.0001000000000002</c:v>
                </c:pt>
                <c:pt idx="16721">
                  <c:v>1E-4</c:v>
                </c:pt>
                <c:pt idx="16722">
                  <c:v>2.0001000000000002</c:v>
                </c:pt>
                <c:pt idx="16723">
                  <c:v>1.0001</c:v>
                </c:pt>
                <c:pt idx="16724">
                  <c:v>1.0001</c:v>
                </c:pt>
                <c:pt idx="16725">
                  <c:v>1E-4</c:v>
                </c:pt>
                <c:pt idx="16726">
                  <c:v>1.0001</c:v>
                </c:pt>
                <c:pt idx="16727">
                  <c:v>1.0001</c:v>
                </c:pt>
                <c:pt idx="16728">
                  <c:v>1.0001</c:v>
                </c:pt>
                <c:pt idx="16729">
                  <c:v>1E-4</c:v>
                </c:pt>
                <c:pt idx="16730">
                  <c:v>2.0001000000000002</c:v>
                </c:pt>
                <c:pt idx="16731">
                  <c:v>1E-4</c:v>
                </c:pt>
                <c:pt idx="16732">
                  <c:v>2.0001000000000002</c:v>
                </c:pt>
                <c:pt idx="16733">
                  <c:v>2.0001000000000002</c:v>
                </c:pt>
                <c:pt idx="16734">
                  <c:v>1E-4</c:v>
                </c:pt>
                <c:pt idx="16735">
                  <c:v>1E-4</c:v>
                </c:pt>
                <c:pt idx="16736">
                  <c:v>1E-4</c:v>
                </c:pt>
                <c:pt idx="16737">
                  <c:v>1E-4</c:v>
                </c:pt>
                <c:pt idx="16738">
                  <c:v>1.0001</c:v>
                </c:pt>
                <c:pt idx="16739">
                  <c:v>1.0001</c:v>
                </c:pt>
                <c:pt idx="16740">
                  <c:v>1E-4</c:v>
                </c:pt>
                <c:pt idx="16741">
                  <c:v>1.0001</c:v>
                </c:pt>
                <c:pt idx="16742">
                  <c:v>1E-4</c:v>
                </c:pt>
                <c:pt idx="16743">
                  <c:v>1E-4</c:v>
                </c:pt>
                <c:pt idx="16744">
                  <c:v>1E-4</c:v>
                </c:pt>
                <c:pt idx="16745">
                  <c:v>1E-4</c:v>
                </c:pt>
                <c:pt idx="16746">
                  <c:v>2.0001000000000002</c:v>
                </c:pt>
                <c:pt idx="16747">
                  <c:v>1.0001</c:v>
                </c:pt>
                <c:pt idx="16748">
                  <c:v>1.0001</c:v>
                </c:pt>
                <c:pt idx="16749">
                  <c:v>1E-4</c:v>
                </c:pt>
                <c:pt idx="16750">
                  <c:v>1E-4</c:v>
                </c:pt>
                <c:pt idx="16751">
                  <c:v>2.0001000000000002</c:v>
                </c:pt>
                <c:pt idx="16752">
                  <c:v>1.0001</c:v>
                </c:pt>
                <c:pt idx="16753">
                  <c:v>1E-4</c:v>
                </c:pt>
                <c:pt idx="16754">
                  <c:v>1E-4</c:v>
                </c:pt>
                <c:pt idx="16755">
                  <c:v>1.0001</c:v>
                </c:pt>
                <c:pt idx="16756">
                  <c:v>1E-4</c:v>
                </c:pt>
                <c:pt idx="16757">
                  <c:v>1.0001</c:v>
                </c:pt>
                <c:pt idx="16758">
                  <c:v>1.0001</c:v>
                </c:pt>
                <c:pt idx="16759">
                  <c:v>1E-4</c:v>
                </c:pt>
                <c:pt idx="16760">
                  <c:v>3.0001000000000002</c:v>
                </c:pt>
                <c:pt idx="16761">
                  <c:v>1E-4</c:v>
                </c:pt>
                <c:pt idx="16762">
                  <c:v>1E-4</c:v>
                </c:pt>
                <c:pt idx="16763">
                  <c:v>1E-4</c:v>
                </c:pt>
                <c:pt idx="16764">
                  <c:v>1E-4</c:v>
                </c:pt>
                <c:pt idx="16765">
                  <c:v>1E-4</c:v>
                </c:pt>
                <c:pt idx="16766">
                  <c:v>1E-4</c:v>
                </c:pt>
                <c:pt idx="16767">
                  <c:v>1E-4</c:v>
                </c:pt>
                <c:pt idx="16768">
                  <c:v>1E-4</c:v>
                </c:pt>
                <c:pt idx="16769">
                  <c:v>1E-4</c:v>
                </c:pt>
                <c:pt idx="16770">
                  <c:v>1E-4</c:v>
                </c:pt>
                <c:pt idx="16771">
                  <c:v>1E-4</c:v>
                </c:pt>
                <c:pt idx="16772">
                  <c:v>1.0001</c:v>
                </c:pt>
                <c:pt idx="16773">
                  <c:v>1E-4</c:v>
                </c:pt>
                <c:pt idx="16774">
                  <c:v>1.0001</c:v>
                </c:pt>
                <c:pt idx="16775">
                  <c:v>1E-4</c:v>
                </c:pt>
                <c:pt idx="16776">
                  <c:v>2.0001000000000002</c:v>
                </c:pt>
                <c:pt idx="16777">
                  <c:v>1E-4</c:v>
                </c:pt>
                <c:pt idx="16778">
                  <c:v>1E-4</c:v>
                </c:pt>
                <c:pt idx="16779">
                  <c:v>1.0001</c:v>
                </c:pt>
                <c:pt idx="16780">
                  <c:v>1E-4</c:v>
                </c:pt>
                <c:pt idx="16781">
                  <c:v>1E-4</c:v>
                </c:pt>
                <c:pt idx="16782">
                  <c:v>1E-4</c:v>
                </c:pt>
                <c:pt idx="16783">
                  <c:v>1E-4</c:v>
                </c:pt>
                <c:pt idx="16784">
                  <c:v>1E-4</c:v>
                </c:pt>
                <c:pt idx="16785">
                  <c:v>1.0001</c:v>
                </c:pt>
                <c:pt idx="16786">
                  <c:v>1E-4</c:v>
                </c:pt>
                <c:pt idx="16787">
                  <c:v>1.0001</c:v>
                </c:pt>
                <c:pt idx="16788">
                  <c:v>1E-4</c:v>
                </c:pt>
                <c:pt idx="16789">
                  <c:v>1E-4</c:v>
                </c:pt>
                <c:pt idx="16790">
                  <c:v>1.0001</c:v>
                </c:pt>
                <c:pt idx="16791">
                  <c:v>1E-4</c:v>
                </c:pt>
                <c:pt idx="16792">
                  <c:v>1E-4</c:v>
                </c:pt>
                <c:pt idx="16793">
                  <c:v>1E-4</c:v>
                </c:pt>
                <c:pt idx="16794">
                  <c:v>1E-4</c:v>
                </c:pt>
                <c:pt idx="16795">
                  <c:v>1E-4</c:v>
                </c:pt>
                <c:pt idx="16796">
                  <c:v>1E-4</c:v>
                </c:pt>
                <c:pt idx="16797">
                  <c:v>1E-4</c:v>
                </c:pt>
                <c:pt idx="16798">
                  <c:v>1E-4</c:v>
                </c:pt>
                <c:pt idx="16799">
                  <c:v>1.0001</c:v>
                </c:pt>
                <c:pt idx="16800">
                  <c:v>1E-4</c:v>
                </c:pt>
                <c:pt idx="16801">
                  <c:v>1E-4</c:v>
                </c:pt>
                <c:pt idx="16802">
                  <c:v>1.0001</c:v>
                </c:pt>
                <c:pt idx="16803">
                  <c:v>1.0001</c:v>
                </c:pt>
                <c:pt idx="16804">
                  <c:v>1.0001</c:v>
                </c:pt>
                <c:pt idx="16805">
                  <c:v>3.0001000000000002</c:v>
                </c:pt>
                <c:pt idx="16806">
                  <c:v>1E-4</c:v>
                </c:pt>
                <c:pt idx="16807">
                  <c:v>2.0001000000000002</c:v>
                </c:pt>
                <c:pt idx="16808">
                  <c:v>1.0001</c:v>
                </c:pt>
                <c:pt idx="16809">
                  <c:v>2.0001000000000002</c:v>
                </c:pt>
                <c:pt idx="16810">
                  <c:v>1.0001</c:v>
                </c:pt>
                <c:pt idx="16811">
                  <c:v>1.0001</c:v>
                </c:pt>
                <c:pt idx="16812">
                  <c:v>2.0001000000000002</c:v>
                </c:pt>
                <c:pt idx="16813">
                  <c:v>1.0001</c:v>
                </c:pt>
                <c:pt idx="16814">
                  <c:v>2.0001000000000002</c:v>
                </c:pt>
                <c:pt idx="16815">
                  <c:v>2.0001000000000002</c:v>
                </c:pt>
                <c:pt idx="16816">
                  <c:v>2.0001000000000002</c:v>
                </c:pt>
                <c:pt idx="16817">
                  <c:v>2.0001000000000002</c:v>
                </c:pt>
                <c:pt idx="16818">
                  <c:v>1.0001</c:v>
                </c:pt>
                <c:pt idx="16819">
                  <c:v>1E-4</c:v>
                </c:pt>
                <c:pt idx="16820">
                  <c:v>2.0001000000000002</c:v>
                </c:pt>
                <c:pt idx="16821">
                  <c:v>1.0001</c:v>
                </c:pt>
                <c:pt idx="16822">
                  <c:v>1.0001</c:v>
                </c:pt>
                <c:pt idx="16823">
                  <c:v>1E-4</c:v>
                </c:pt>
                <c:pt idx="16824">
                  <c:v>1E-4</c:v>
                </c:pt>
                <c:pt idx="16825">
                  <c:v>1.0001</c:v>
                </c:pt>
                <c:pt idx="16826">
                  <c:v>1.0001</c:v>
                </c:pt>
                <c:pt idx="16827">
                  <c:v>1E-4</c:v>
                </c:pt>
                <c:pt idx="16828">
                  <c:v>1E-4</c:v>
                </c:pt>
                <c:pt idx="16829">
                  <c:v>1.0001</c:v>
                </c:pt>
                <c:pt idx="16830">
                  <c:v>1.0001</c:v>
                </c:pt>
                <c:pt idx="16831">
                  <c:v>1E-4</c:v>
                </c:pt>
                <c:pt idx="16832">
                  <c:v>1.0001</c:v>
                </c:pt>
                <c:pt idx="16833">
                  <c:v>1E-4</c:v>
                </c:pt>
                <c:pt idx="16834">
                  <c:v>1.0001</c:v>
                </c:pt>
                <c:pt idx="16835">
                  <c:v>1E-4</c:v>
                </c:pt>
                <c:pt idx="16836">
                  <c:v>1.0001</c:v>
                </c:pt>
                <c:pt idx="16837">
                  <c:v>1E-4</c:v>
                </c:pt>
                <c:pt idx="16838">
                  <c:v>1.0001</c:v>
                </c:pt>
                <c:pt idx="16839">
                  <c:v>1.0001</c:v>
                </c:pt>
                <c:pt idx="16840">
                  <c:v>1E-4</c:v>
                </c:pt>
                <c:pt idx="16841">
                  <c:v>1E-4</c:v>
                </c:pt>
                <c:pt idx="16842">
                  <c:v>1E-4</c:v>
                </c:pt>
                <c:pt idx="16843">
                  <c:v>1E-4</c:v>
                </c:pt>
                <c:pt idx="16844">
                  <c:v>1.0001</c:v>
                </c:pt>
                <c:pt idx="16845">
                  <c:v>1.0001</c:v>
                </c:pt>
                <c:pt idx="16846">
                  <c:v>1.0001</c:v>
                </c:pt>
                <c:pt idx="16847">
                  <c:v>1E-4</c:v>
                </c:pt>
                <c:pt idx="16848">
                  <c:v>1E-4</c:v>
                </c:pt>
                <c:pt idx="16849">
                  <c:v>2.0001000000000002</c:v>
                </c:pt>
                <c:pt idx="16850">
                  <c:v>1E-4</c:v>
                </c:pt>
                <c:pt idx="16851">
                  <c:v>2.0001000000000002</c:v>
                </c:pt>
                <c:pt idx="16852">
                  <c:v>1.0001</c:v>
                </c:pt>
                <c:pt idx="16853">
                  <c:v>1.0001</c:v>
                </c:pt>
                <c:pt idx="16854">
                  <c:v>2.0001000000000002</c:v>
                </c:pt>
                <c:pt idx="16855">
                  <c:v>1.0001</c:v>
                </c:pt>
                <c:pt idx="16856">
                  <c:v>1E-4</c:v>
                </c:pt>
                <c:pt idx="16857">
                  <c:v>1E-4</c:v>
                </c:pt>
                <c:pt idx="16858">
                  <c:v>1E-4</c:v>
                </c:pt>
                <c:pt idx="16859">
                  <c:v>1E-4</c:v>
                </c:pt>
                <c:pt idx="16860">
                  <c:v>1E-4</c:v>
                </c:pt>
                <c:pt idx="16861">
                  <c:v>1.0001</c:v>
                </c:pt>
                <c:pt idx="16862">
                  <c:v>1E-4</c:v>
                </c:pt>
                <c:pt idx="16863">
                  <c:v>1E-4</c:v>
                </c:pt>
                <c:pt idx="16864">
                  <c:v>1E-4</c:v>
                </c:pt>
                <c:pt idx="16865">
                  <c:v>1E-4</c:v>
                </c:pt>
                <c:pt idx="16866">
                  <c:v>2.0001000000000002</c:v>
                </c:pt>
                <c:pt idx="16867">
                  <c:v>1E-4</c:v>
                </c:pt>
                <c:pt idx="16868">
                  <c:v>2.0001000000000002</c:v>
                </c:pt>
                <c:pt idx="16869">
                  <c:v>1.0001</c:v>
                </c:pt>
                <c:pt idx="16870">
                  <c:v>1E-4</c:v>
                </c:pt>
                <c:pt idx="16871">
                  <c:v>1E-4</c:v>
                </c:pt>
                <c:pt idx="16872">
                  <c:v>2.0001000000000002</c:v>
                </c:pt>
                <c:pt idx="16873">
                  <c:v>2.0001000000000002</c:v>
                </c:pt>
                <c:pt idx="16874">
                  <c:v>2.0001000000000002</c:v>
                </c:pt>
                <c:pt idx="16875">
                  <c:v>1E-4</c:v>
                </c:pt>
                <c:pt idx="16876">
                  <c:v>1.0001</c:v>
                </c:pt>
                <c:pt idx="16877">
                  <c:v>1.0001</c:v>
                </c:pt>
                <c:pt idx="16878">
                  <c:v>4.0000999999999998</c:v>
                </c:pt>
                <c:pt idx="16879">
                  <c:v>4.0000999999999998</c:v>
                </c:pt>
                <c:pt idx="16880">
                  <c:v>3.0001000000000002</c:v>
                </c:pt>
                <c:pt idx="16881">
                  <c:v>4.0000999999999998</c:v>
                </c:pt>
                <c:pt idx="16882">
                  <c:v>1.0001</c:v>
                </c:pt>
                <c:pt idx="16883">
                  <c:v>3.0001000000000002</c:v>
                </c:pt>
                <c:pt idx="16884">
                  <c:v>4.0000999999999998</c:v>
                </c:pt>
                <c:pt idx="16885">
                  <c:v>4.0000999999999998</c:v>
                </c:pt>
                <c:pt idx="16886">
                  <c:v>3.0001000000000002</c:v>
                </c:pt>
                <c:pt idx="16887">
                  <c:v>2.0001000000000002</c:v>
                </c:pt>
                <c:pt idx="16888">
                  <c:v>4.0000999999999998</c:v>
                </c:pt>
                <c:pt idx="16889">
                  <c:v>8.0000999999999998</c:v>
                </c:pt>
                <c:pt idx="16890">
                  <c:v>5.0000999999999998</c:v>
                </c:pt>
                <c:pt idx="16891">
                  <c:v>6.0000999999999998</c:v>
                </c:pt>
                <c:pt idx="16892">
                  <c:v>4.0000999999999998</c:v>
                </c:pt>
                <c:pt idx="16893">
                  <c:v>7.0000999999999998</c:v>
                </c:pt>
                <c:pt idx="16894">
                  <c:v>5.0000999999999998</c:v>
                </c:pt>
                <c:pt idx="16895">
                  <c:v>9.0000999999999998</c:v>
                </c:pt>
                <c:pt idx="16896">
                  <c:v>2.0001000000000002</c:v>
                </c:pt>
                <c:pt idx="16897">
                  <c:v>9.0000999999999998</c:v>
                </c:pt>
                <c:pt idx="16898">
                  <c:v>7.0000999999999998</c:v>
                </c:pt>
                <c:pt idx="16899">
                  <c:v>7.0000999999999998</c:v>
                </c:pt>
                <c:pt idx="16900">
                  <c:v>10.0001</c:v>
                </c:pt>
                <c:pt idx="16901">
                  <c:v>6.0000999999999998</c:v>
                </c:pt>
                <c:pt idx="16902">
                  <c:v>7.0000999999999998</c:v>
                </c:pt>
                <c:pt idx="16903">
                  <c:v>9.0000999999999998</c:v>
                </c:pt>
                <c:pt idx="16904">
                  <c:v>6.0000999999999998</c:v>
                </c:pt>
                <c:pt idx="16905">
                  <c:v>7.0000999999999998</c:v>
                </c:pt>
                <c:pt idx="16906">
                  <c:v>6.0000999999999998</c:v>
                </c:pt>
                <c:pt idx="16907">
                  <c:v>12.0001</c:v>
                </c:pt>
                <c:pt idx="16908">
                  <c:v>6.0000999999999998</c:v>
                </c:pt>
                <c:pt idx="16909">
                  <c:v>10.0001</c:v>
                </c:pt>
                <c:pt idx="16910">
                  <c:v>9.0000999999999998</c:v>
                </c:pt>
                <c:pt idx="16911">
                  <c:v>5.0000999999999998</c:v>
                </c:pt>
                <c:pt idx="16912">
                  <c:v>7.0000999999999998</c:v>
                </c:pt>
                <c:pt idx="16913">
                  <c:v>15.0001</c:v>
                </c:pt>
                <c:pt idx="16914">
                  <c:v>6.0000999999999998</c:v>
                </c:pt>
                <c:pt idx="16915">
                  <c:v>12.0001</c:v>
                </c:pt>
                <c:pt idx="16916">
                  <c:v>8.0000999999999998</c:v>
                </c:pt>
                <c:pt idx="16917">
                  <c:v>11.0001</c:v>
                </c:pt>
                <c:pt idx="16918">
                  <c:v>13.0001</c:v>
                </c:pt>
                <c:pt idx="16919">
                  <c:v>15.0001</c:v>
                </c:pt>
                <c:pt idx="16920">
                  <c:v>9.0000999999999998</c:v>
                </c:pt>
                <c:pt idx="16921">
                  <c:v>7.0000999999999998</c:v>
                </c:pt>
                <c:pt idx="16922">
                  <c:v>12.0001</c:v>
                </c:pt>
                <c:pt idx="16923">
                  <c:v>14.0001</c:v>
                </c:pt>
                <c:pt idx="16924">
                  <c:v>11.0001</c:v>
                </c:pt>
                <c:pt idx="16925">
                  <c:v>11.0001</c:v>
                </c:pt>
                <c:pt idx="16926">
                  <c:v>13.0001</c:v>
                </c:pt>
                <c:pt idx="16927">
                  <c:v>14.0001</c:v>
                </c:pt>
                <c:pt idx="16928">
                  <c:v>12.0001</c:v>
                </c:pt>
                <c:pt idx="16929">
                  <c:v>11.0001</c:v>
                </c:pt>
                <c:pt idx="16930">
                  <c:v>12.0001</c:v>
                </c:pt>
                <c:pt idx="16931">
                  <c:v>11.0001</c:v>
                </c:pt>
                <c:pt idx="16932">
                  <c:v>13.0001</c:v>
                </c:pt>
                <c:pt idx="16933">
                  <c:v>14.0001</c:v>
                </c:pt>
                <c:pt idx="16934">
                  <c:v>11.0001</c:v>
                </c:pt>
                <c:pt idx="16935">
                  <c:v>12.0001</c:v>
                </c:pt>
                <c:pt idx="16936">
                  <c:v>17.0001</c:v>
                </c:pt>
                <c:pt idx="16937">
                  <c:v>14.0001</c:v>
                </c:pt>
                <c:pt idx="16938">
                  <c:v>22.0001</c:v>
                </c:pt>
                <c:pt idx="16939">
                  <c:v>19.0001</c:v>
                </c:pt>
                <c:pt idx="16940">
                  <c:v>16.0001</c:v>
                </c:pt>
                <c:pt idx="16941">
                  <c:v>15.0001</c:v>
                </c:pt>
                <c:pt idx="16942">
                  <c:v>18.0001</c:v>
                </c:pt>
                <c:pt idx="16943">
                  <c:v>20.0001</c:v>
                </c:pt>
                <c:pt idx="16944">
                  <c:v>25.0001</c:v>
                </c:pt>
                <c:pt idx="16945">
                  <c:v>18.0001</c:v>
                </c:pt>
                <c:pt idx="16946">
                  <c:v>36.000100000000003</c:v>
                </c:pt>
                <c:pt idx="16947">
                  <c:v>22.0001</c:v>
                </c:pt>
                <c:pt idx="16948">
                  <c:v>33.000100000000003</c:v>
                </c:pt>
                <c:pt idx="16949">
                  <c:v>40.000100000000003</c:v>
                </c:pt>
                <c:pt idx="16950">
                  <c:v>22.0001</c:v>
                </c:pt>
                <c:pt idx="16951">
                  <c:v>33.000100000000003</c:v>
                </c:pt>
                <c:pt idx="16952">
                  <c:v>35.000100000000003</c:v>
                </c:pt>
                <c:pt idx="16953">
                  <c:v>25.0001</c:v>
                </c:pt>
                <c:pt idx="16954">
                  <c:v>32.000100000000003</c:v>
                </c:pt>
                <c:pt idx="16955">
                  <c:v>36.000100000000003</c:v>
                </c:pt>
                <c:pt idx="16956">
                  <c:v>46.000100000000003</c:v>
                </c:pt>
                <c:pt idx="16957">
                  <c:v>38.000100000000003</c:v>
                </c:pt>
                <c:pt idx="16958">
                  <c:v>40.000100000000003</c:v>
                </c:pt>
                <c:pt idx="16959">
                  <c:v>45.000100000000003</c:v>
                </c:pt>
                <c:pt idx="16960">
                  <c:v>38.000100000000003</c:v>
                </c:pt>
                <c:pt idx="16961">
                  <c:v>40.000100000000003</c:v>
                </c:pt>
                <c:pt idx="16962">
                  <c:v>33.000100000000003</c:v>
                </c:pt>
                <c:pt idx="16963">
                  <c:v>35.000100000000003</c:v>
                </c:pt>
                <c:pt idx="16964">
                  <c:v>39.000100000000003</c:v>
                </c:pt>
                <c:pt idx="16965">
                  <c:v>35.000100000000003</c:v>
                </c:pt>
                <c:pt idx="16966">
                  <c:v>47.000100000000003</c:v>
                </c:pt>
                <c:pt idx="16967">
                  <c:v>37.000100000000003</c:v>
                </c:pt>
                <c:pt idx="16968">
                  <c:v>35.000100000000003</c:v>
                </c:pt>
                <c:pt idx="16969">
                  <c:v>37.000100000000003</c:v>
                </c:pt>
                <c:pt idx="16970">
                  <c:v>34.000100000000003</c:v>
                </c:pt>
                <c:pt idx="16971">
                  <c:v>40.000100000000003</c:v>
                </c:pt>
                <c:pt idx="16972">
                  <c:v>37.000100000000003</c:v>
                </c:pt>
                <c:pt idx="16973">
                  <c:v>37.000100000000003</c:v>
                </c:pt>
                <c:pt idx="16974">
                  <c:v>45.000100000000003</c:v>
                </c:pt>
                <c:pt idx="16975">
                  <c:v>29.0001</c:v>
                </c:pt>
                <c:pt idx="16976">
                  <c:v>45.000100000000003</c:v>
                </c:pt>
                <c:pt idx="16977">
                  <c:v>35.000100000000003</c:v>
                </c:pt>
                <c:pt idx="16978">
                  <c:v>56.000100000000003</c:v>
                </c:pt>
                <c:pt idx="16979">
                  <c:v>46.000100000000003</c:v>
                </c:pt>
                <c:pt idx="16980">
                  <c:v>39.000100000000003</c:v>
                </c:pt>
                <c:pt idx="16981">
                  <c:v>39.000100000000003</c:v>
                </c:pt>
                <c:pt idx="16982">
                  <c:v>34.000100000000003</c:v>
                </c:pt>
                <c:pt idx="16983">
                  <c:v>39.000100000000003</c:v>
                </c:pt>
                <c:pt idx="16984">
                  <c:v>36.000100000000003</c:v>
                </c:pt>
                <c:pt idx="16985">
                  <c:v>35.000100000000003</c:v>
                </c:pt>
                <c:pt idx="16986">
                  <c:v>40.000100000000003</c:v>
                </c:pt>
                <c:pt idx="16987">
                  <c:v>44.000100000000003</c:v>
                </c:pt>
                <c:pt idx="16988">
                  <c:v>48.000100000000003</c:v>
                </c:pt>
                <c:pt idx="16989">
                  <c:v>40.000100000000003</c:v>
                </c:pt>
                <c:pt idx="16990">
                  <c:v>44.000100000000003</c:v>
                </c:pt>
                <c:pt idx="16991">
                  <c:v>49.000100000000003</c:v>
                </c:pt>
              </c:numCache>
            </c:numRef>
          </c:yVal>
          <c:smooth val="0"/>
          <c:extLst>
            <c:ext xmlns:c16="http://schemas.microsoft.com/office/drawing/2014/chart" uri="{C3380CC4-5D6E-409C-BE32-E72D297353CC}">
              <c16:uniqueId val="{00000000-D08C-4592-A8F4-962F0C12A21E}"/>
            </c:ext>
          </c:extLst>
        </c:ser>
        <c:ser>
          <c:idx val="1"/>
          <c:order val="1"/>
          <c:spPr>
            <a:ln w="12700">
              <a:solidFill>
                <a:srgbClr val="FF00FF"/>
              </a:solidFill>
              <a:prstDash val="solid"/>
            </a:ln>
          </c:spPr>
          <c:marker>
            <c:symbol val="none"/>
          </c:marker>
          <c:xVal>
            <c:numRef>
              <c:f>spc!$H$95:$H$195</c:f>
              <c:numCache>
                <c:formatCode>0.000_ </c:formatCode>
                <c:ptCount val="101"/>
                <c:pt idx="0">
                  <c:v>599.5</c:v>
                </c:pt>
                <c:pt idx="1">
                  <c:v>599.51</c:v>
                </c:pt>
                <c:pt idx="2">
                  <c:v>599.52</c:v>
                </c:pt>
                <c:pt idx="3">
                  <c:v>599.53</c:v>
                </c:pt>
                <c:pt idx="4">
                  <c:v>599.54</c:v>
                </c:pt>
                <c:pt idx="5">
                  <c:v>599.54999999999995</c:v>
                </c:pt>
                <c:pt idx="6">
                  <c:v>599.55999999999995</c:v>
                </c:pt>
                <c:pt idx="7">
                  <c:v>599.56999999999994</c:v>
                </c:pt>
                <c:pt idx="8">
                  <c:v>599.57999999999993</c:v>
                </c:pt>
                <c:pt idx="9">
                  <c:v>599.58999999999992</c:v>
                </c:pt>
                <c:pt idx="10">
                  <c:v>599.59999999999991</c:v>
                </c:pt>
                <c:pt idx="11">
                  <c:v>599.6099999999999</c:v>
                </c:pt>
                <c:pt idx="12">
                  <c:v>599.61999999999989</c:v>
                </c:pt>
                <c:pt idx="13">
                  <c:v>599.62999999999988</c:v>
                </c:pt>
                <c:pt idx="14">
                  <c:v>599.63999999999987</c:v>
                </c:pt>
                <c:pt idx="15">
                  <c:v>599.64999999999986</c:v>
                </c:pt>
                <c:pt idx="16">
                  <c:v>599.65999999999985</c:v>
                </c:pt>
                <c:pt idx="17">
                  <c:v>599.66999999999985</c:v>
                </c:pt>
                <c:pt idx="18">
                  <c:v>599.67999999999984</c:v>
                </c:pt>
                <c:pt idx="19">
                  <c:v>599.68999999999983</c:v>
                </c:pt>
                <c:pt idx="20">
                  <c:v>599.69999999999982</c:v>
                </c:pt>
                <c:pt idx="21">
                  <c:v>599.70999999999981</c:v>
                </c:pt>
                <c:pt idx="22">
                  <c:v>599.7199999999998</c:v>
                </c:pt>
                <c:pt idx="23">
                  <c:v>599.72999999999979</c:v>
                </c:pt>
                <c:pt idx="24">
                  <c:v>599.73999999999978</c:v>
                </c:pt>
                <c:pt idx="25">
                  <c:v>599.74999999999977</c:v>
                </c:pt>
                <c:pt idx="26">
                  <c:v>599.75999999999976</c:v>
                </c:pt>
                <c:pt idx="27">
                  <c:v>599.76999999999975</c:v>
                </c:pt>
                <c:pt idx="28">
                  <c:v>599.77999999999975</c:v>
                </c:pt>
                <c:pt idx="29">
                  <c:v>599.78999999999974</c:v>
                </c:pt>
                <c:pt idx="30">
                  <c:v>599.79999999999973</c:v>
                </c:pt>
                <c:pt idx="31">
                  <c:v>599.80999999999972</c:v>
                </c:pt>
                <c:pt idx="32">
                  <c:v>599.81999999999971</c:v>
                </c:pt>
                <c:pt idx="33">
                  <c:v>599.8299999999997</c:v>
                </c:pt>
                <c:pt idx="34">
                  <c:v>599.83999999999969</c:v>
                </c:pt>
                <c:pt idx="35">
                  <c:v>599.84999999999968</c:v>
                </c:pt>
                <c:pt idx="36">
                  <c:v>599.85999999999967</c:v>
                </c:pt>
                <c:pt idx="37">
                  <c:v>599.86999999999966</c:v>
                </c:pt>
                <c:pt idx="38">
                  <c:v>599.87999999999965</c:v>
                </c:pt>
                <c:pt idx="39">
                  <c:v>599.88999999999965</c:v>
                </c:pt>
                <c:pt idx="40">
                  <c:v>599.89999999999964</c:v>
                </c:pt>
                <c:pt idx="41">
                  <c:v>599.90999999999963</c:v>
                </c:pt>
                <c:pt idx="42">
                  <c:v>599.91999999999962</c:v>
                </c:pt>
                <c:pt idx="43">
                  <c:v>599.92999999999961</c:v>
                </c:pt>
                <c:pt idx="44">
                  <c:v>599.9399999999996</c:v>
                </c:pt>
                <c:pt idx="45">
                  <c:v>599.94999999999959</c:v>
                </c:pt>
                <c:pt idx="46">
                  <c:v>599.95999999999958</c:v>
                </c:pt>
                <c:pt idx="47">
                  <c:v>599.96999999999957</c:v>
                </c:pt>
                <c:pt idx="48">
                  <c:v>599.97999999999956</c:v>
                </c:pt>
                <c:pt idx="49">
                  <c:v>599.98999999999955</c:v>
                </c:pt>
                <c:pt idx="50">
                  <c:v>599.99999999999955</c:v>
                </c:pt>
                <c:pt idx="51">
                  <c:v>600.00999999999954</c:v>
                </c:pt>
                <c:pt idx="52">
                  <c:v>600.01999999999953</c:v>
                </c:pt>
                <c:pt idx="53">
                  <c:v>600.02999999999952</c:v>
                </c:pt>
                <c:pt idx="54">
                  <c:v>600.03999999999951</c:v>
                </c:pt>
                <c:pt idx="55">
                  <c:v>600.0499999999995</c:v>
                </c:pt>
                <c:pt idx="56">
                  <c:v>600.05999999999949</c:v>
                </c:pt>
                <c:pt idx="57">
                  <c:v>600.06999999999948</c:v>
                </c:pt>
                <c:pt idx="58">
                  <c:v>600.07999999999947</c:v>
                </c:pt>
                <c:pt idx="59">
                  <c:v>600.08999999999946</c:v>
                </c:pt>
                <c:pt idx="60">
                  <c:v>600.09999999999945</c:v>
                </c:pt>
                <c:pt idx="61">
                  <c:v>600.10999999999945</c:v>
                </c:pt>
                <c:pt idx="62">
                  <c:v>600.11999999999944</c:v>
                </c:pt>
                <c:pt idx="63">
                  <c:v>600.12999999999943</c:v>
                </c:pt>
                <c:pt idx="64">
                  <c:v>600.13999999999942</c:v>
                </c:pt>
                <c:pt idx="65">
                  <c:v>600.14999999999941</c:v>
                </c:pt>
                <c:pt idx="66">
                  <c:v>600.1599999999994</c:v>
                </c:pt>
                <c:pt idx="67">
                  <c:v>600.16999999999939</c:v>
                </c:pt>
                <c:pt idx="68">
                  <c:v>600.17999999999938</c:v>
                </c:pt>
                <c:pt idx="69">
                  <c:v>600.18999999999937</c:v>
                </c:pt>
                <c:pt idx="70">
                  <c:v>600.19999999999936</c:v>
                </c:pt>
                <c:pt idx="71">
                  <c:v>600.20999999999935</c:v>
                </c:pt>
                <c:pt idx="72">
                  <c:v>600.21999999999935</c:v>
                </c:pt>
                <c:pt idx="73">
                  <c:v>600.22999999999934</c:v>
                </c:pt>
                <c:pt idx="74">
                  <c:v>600.23999999999933</c:v>
                </c:pt>
                <c:pt idx="75">
                  <c:v>600.24999999999932</c:v>
                </c:pt>
                <c:pt idx="76">
                  <c:v>600.25999999999931</c:v>
                </c:pt>
                <c:pt idx="77">
                  <c:v>600.2699999999993</c:v>
                </c:pt>
                <c:pt idx="78">
                  <c:v>600.27999999999929</c:v>
                </c:pt>
                <c:pt idx="79">
                  <c:v>600.28999999999928</c:v>
                </c:pt>
                <c:pt idx="80">
                  <c:v>600.29999999999927</c:v>
                </c:pt>
                <c:pt idx="81">
                  <c:v>600.30999999999926</c:v>
                </c:pt>
                <c:pt idx="82">
                  <c:v>600.31999999999925</c:v>
                </c:pt>
                <c:pt idx="83">
                  <c:v>600.32999999999925</c:v>
                </c:pt>
                <c:pt idx="84">
                  <c:v>600.33999999999924</c:v>
                </c:pt>
                <c:pt idx="85">
                  <c:v>600.34999999999923</c:v>
                </c:pt>
                <c:pt idx="86">
                  <c:v>600.35999999999922</c:v>
                </c:pt>
                <c:pt idx="87">
                  <c:v>600.36999999999921</c:v>
                </c:pt>
                <c:pt idx="88">
                  <c:v>600.3799999999992</c:v>
                </c:pt>
                <c:pt idx="89">
                  <c:v>600.38999999999919</c:v>
                </c:pt>
                <c:pt idx="90">
                  <c:v>600.39999999999918</c:v>
                </c:pt>
                <c:pt idx="91">
                  <c:v>600.40999999999917</c:v>
                </c:pt>
                <c:pt idx="92">
                  <c:v>600.41999999999916</c:v>
                </c:pt>
                <c:pt idx="93">
                  <c:v>600.42999999999915</c:v>
                </c:pt>
                <c:pt idx="94">
                  <c:v>600.43999999999915</c:v>
                </c:pt>
                <c:pt idx="95">
                  <c:v>600.44999999999914</c:v>
                </c:pt>
                <c:pt idx="96">
                  <c:v>600.45999999999913</c:v>
                </c:pt>
                <c:pt idx="97">
                  <c:v>600.46999999999912</c:v>
                </c:pt>
                <c:pt idx="98">
                  <c:v>600.47999999999911</c:v>
                </c:pt>
                <c:pt idx="99">
                  <c:v>600.4899999999991</c:v>
                </c:pt>
                <c:pt idx="100">
                  <c:v>600.49999999999909</c:v>
                </c:pt>
              </c:numCache>
            </c:numRef>
          </c:xVal>
          <c:yVal>
            <c:numRef>
              <c:f>spc!$I$95:$I$195</c:f>
              <c:numCache>
                <c:formatCode>0_ </c:formatCode>
                <c:ptCount val="101"/>
                <c:pt idx="0">
                  <c:v>2.251245715434322E-9</c:v>
                </c:pt>
                <c:pt idx="1">
                  <c:v>6.1822840832373701E-9</c:v>
                </c:pt>
                <c:pt idx="2">
                  <c:v>1.6634580883791919E-8</c:v>
                </c:pt>
                <c:pt idx="3">
                  <c:v>4.3854242718758702E-8</c:v>
                </c:pt>
                <c:pt idx="4">
                  <c:v>1.1327868950548088E-7</c:v>
                </c:pt>
                <c:pt idx="5">
                  <c:v>2.8669601975112849E-7</c:v>
                </c:pt>
                <c:pt idx="6">
                  <c:v>7.1093837697336709E-7</c:v>
                </c:pt>
                <c:pt idx="7">
                  <c:v>1.7273450528283931E-6</c:v>
                </c:pt>
                <c:pt idx="8">
                  <c:v>4.1120945310467703E-6</c:v>
                </c:pt>
                <c:pt idx="9">
                  <c:v>9.5914424787169121E-6</c:v>
                </c:pt>
                <c:pt idx="10">
                  <c:v>2.1920053542526265E-5</c:v>
                </c:pt>
                <c:pt idx="11">
                  <c:v>4.9083569907019598E-5</c:v>
                </c:pt>
                <c:pt idx="12">
                  <c:v>1.0768805191223776E-4</c:v>
                </c:pt>
                <c:pt idx="13">
                  <c:v>2.3149187179002736E-4</c:v>
                </c:pt>
                <c:pt idx="14">
                  <c:v>4.8757431557989073E-4</c:v>
                </c:pt>
                <c:pt idx="15">
                  <c:v>1.0061963564514374E-3</c:v>
                </c:pt>
                <c:pt idx="16">
                  <c:v>2.0345178673908549E-3</c:v>
                </c:pt>
                <c:pt idx="17">
                  <c:v>4.0306688906352386E-3</c:v>
                </c:pt>
                <c:pt idx="18">
                  <c:v>7.8240134056575573E-3</c:v>
                </c:pt>
                <c:pt idx="19">
                  <c:v>1.4880546992678986E-2</c:v>
                </c:pt>
                <c:pt idx="20">
                  <c:v>2.7729692446998213E-2</c:v>
                </c:pt>
                <c:pt idx="21">
                  <c:v>5.0630015134634117E-2</c:v>
                </c:pt>
                <c:pt idx="22">
                  <c:v>9.0574909532642675E-2</c:v>
                </c:pt>
                <c:pt idx="23">
                  <c:v>0.15876128593740044</c:v>
                </c:pt>
                <c:pt idx="24">
                  <c:v>0.27265794320726638</c:v>
                </c:pt>
                <c:pt idx="25">
                  <c:v>0.4588054286938959</c:v>
                </c:pt>
                <c:pt idx="26">
                  <c:v>0.75644226940033044</c:v>
                </c:pt>
                <c:pt idx="27">
                  <c:v>1.2219681240129308</c:v>
                </c:pt>
                <c:pt idx="28">
                  <c:v>1.9341084071260766</c:v>
                </c:pt>
                <c:pt idx="29">
                  <c:v>2.9994290652915208</c:v>
                </c:pt>
                <c:pt idx="30">
                  <c:v>4.5575687201225268</c:v>
                </c:pt>
                <c:pt idx="31">
                  <c:v>6.7852320259499148</c:v>
                </c:pt>
                <c:pt idx="32">
                  <c:v>9.8976713273062575</c:v>
                </c:pt>
                <c:pt idx="33">
                  <c:v>14.146148088705608</c:v>
                </c:pt>
                <c:pt idx="34">
                  <c:v>19.809805869263368</c:v>
                </c:pt>
                <c:pt idx="35">
                  <c:v>27.180602938417543</c:v>
                </c:pt>
                <c:pt idx="36">
                  <c:v>36.540526473543615</c:v>
                </c:pt>
                <c:pt idx="37">
                  <c:v>48.131274487533247</c:v>
                </c:pt>
                <c:pt idx="38">
                  <c:v>62.117900727802706</c:v>
                </c:pt>
                <c:pt idx="39">
                  <c:v>78.549427901834562</c:v>
                </c:pt>
                <c:pt idx="40">
                  <c:v>97.32090292068915</c:v>
                </c:pt>
                <c:pt idx="41">
                  <c:v>118.14247917826354</c:v>
                </c:pt>
                <c:pt idx="42">
                  <c:v>140.52153267471323</c:v>
                </c:pt>
                <c:pt idx="43">
                  <c:v>163.76327812149609</c:v>
                </c:pt>
                <c:pt idx="44">
                  <c:v>186.9937175344871</c:v>
                </c:pt>
                <c:pt idx="45">
                  <c:v>209.20610579760361</c:v>
                </c:pt>
                <c:pt idx="46">
                  <c:v>229.32877047266115</c:v>
                </c:pt>
                <c:pt idx="47">
                  <c:v>246.30860074306261</c:v>
                </c:pt>
                <c:pt idx="48">
                  <c:v>259.20146914661711</c:v>
                </c:pt>
                <c:pt idx="49">
                  <c:v>267.25890691201505</c:v>
                </c:pt>
                <c:pt idx="50">
                  <c:v>270</c:v>
                </c:pt>
                <c:pt idx="51">
                  <c:v>267.25890691251107</c:v>
                </c:pt>
                <c:pt idx="52">
                  <c:v>259.20146914757936</c:v>
                </c:pt>
                <c:pt idx="53">
                  <c:v>246.30860074443413</c:v>
                </c:pt>
                <c:pt idx="54">
                  <c:v>229.32877047436378</c:v>
                </c:pt>
                <c:pt idx="55">
                  <c:v>209.20610579954516</c:v>
                </c:pt>
                <c:pt idx="56">
                  <c:v>186.99371753656962</c:v>
                </c:pt>
                <c:pt idx="57">
                  <c:v>163.76327812362385</c:v>
                </c:pt>
                <c:pt idx="58">
                  <c:v>140.52153267679978</c:v>
                </c:pt>
                <c:pt idx="59">
                  <c:v>118.1424791802371</c:v>
                </c:pt>
                <c:pt idx="60">
                  <c:v>97.320902922495549</c:v>
                </c:pt>
                <c:pt idx="61">
                  <c:v>78.549427903438314</c:v>
                </c:pt>
                <c:pt idx="62">
                  <c:v>62.117900729186289</c:v>
                </c:pt>
                <c:pt idx="63">
                  <c:v>48.131274488694629</c:v>
                </c:pt>
                <c:pt idx="64">
                  <c:v>36.540526474493149</c:v>
                </c:pt>
                <c:pt idx="65">
                  <c:v>27.180602939174296</c:v>
                </c:pt>
                <c:pt idx="66">
                  <c:v>19.809805869851672</c:v>
                </c:pt>
                <c:pt idx="67">
                  <c:v>14.146148089151977</c:v>
                </c:pt>
                <c:pt idx="68">
                  <c:v>9.8976713276369335</c:v>
                </c:pt>
                <c:pt idx="69">
                  <c:v>6.7852320261892043</c:v>
                </c:pt>
                <c:pt idx="70">
                  <c:v>4.5575687202917106</c:v>
                </c:pt>
                <c:pt idx="71">
                  <c:v>2.9994290654084335</c:v>
                </c:pt>
                <c:pt idx="72">
                  <c:v>1.9341084072050556</c:v>
                </c:pt>
                <c:pt idx="73">
                  <c:v>1.221968124065097</c:v>
                </c:pt>
                <c:pt idx="74">
                  <c:v>0.75644226943402826</c:v>
                </c:pt>
                <c:pt idx="75">
                  <c:v>0.45880542871518532</c:v>
                </c:pt>
                <c:pt idx="76">
                  <c:v>0.27265794322042486</c:v>
                </c:pt>
                <c:pt idx="77">
                  <c:v>0.15876128594535671</c:v>
                </c:pt>
                <c:pt idx="78">
                  <c:v>9.0574909537349951E-2</c:v>
                </c:pt>
                <c:pt idx="79">
                  <c:v>5.0630015137359291E-2</c:v>
                </c:pt>
                <c:pt idx="80">
                  <c:v>2.7729692448542245E-2</c:v>
                </c:pt>
                <c:pt idx="81">
                  <c:v>1.4880546993535209E-2</c:v>
                </c:pt>
                <c:pt idx="82">
                  <c:v>7.8240134061222863E-3</c:v>
                </c:pt>
                <c:pt idx="83">
                  <c:v>4.0306688908821192E-3</c:v>
                </c:pt>
                <c:pt idx="84">
                  <c:v>2.0345178675192431E-3</c:v>
                </c:pt>
                <c:pt idx="85">
                  <c:v>1.0061963565168067E-3</c:v>
                </c:pt>
                <c:pt idx="86">
                  <c:v>4.8757431561247187E-4</c:v>
                </c:pt>
                <c:pt idx="87">
                  <c:v>2.314918718059248E-4</c:v>
                </c:pt>
                <c:pt idx="88">
                  <c:v>1.0768805191983341E-4</c:v>
                </c:pt>
                <c:pt idx="89">
                  <c:v>4.9083569910572759E-5</c:v>
                </c:pt>
                <c:pt idx="90">
                  <c:v>2.1920053544153632E-5</c:v>
                </c:pt>
                <c:pt idx="91">
                  <c:v>9.5914424794467783E-6</c:v>
                </c:pt>
                <c:pt idx="92">
                  <c:v>4.1120945313673376E-6</c:v>
                </c:pt>
                <c:pt idx="93">
                  <c:v>1.7273450529662614E-6</c:v>
                </c:pt>
                <c:pt idx="94">
                  <c:v>7.1093837703142675E-7</c:v>
                </c:pt>
                <c:pt idx="95">
                  <c:v>2.8669601977507364E-7</c:v>
                </c:pt>
                <c:pt idx="96">
                  <c:v>1.1327868951515287E-7</c:v>
                </c:pt>
                <c:pt idx="97">
                  <c:v>4.3854242722584572E-8</c:v>
                </c:pt>
                <c:pt idx="98">
                  <c:v>1.6634580885273859E-8</c:v>
                </c:pt>
                <c:pt idx="99">
                  <c:v>6.1822840837996676E-9</c:v>
                </c:pt>
                <c:pt idx="100">
                  <c:v>2.2512457156432621E-9</c:v>
                </c:pt>
              </c:numCache>
            </c:numRef>
          </c:yVal>
          <c:smooth val="0"/>
          <c:extLst>
            <c:ext xmlns:c16="http://schemas.microsoft.com/office/drawing/2014/chart" uri="{C3380CC4-5D6E-409C-BE32-E72D297353CC}">
              <c16:uniqueId val="{00000001-D08C-4592-A8F4-962F0C12A21E}"/>
            </c:ext>
          </c:extLst>
        </c:ser>
        <c:dLbls>
          <c:showLegendKey val="0"/>
          <c:showVal val="0"/>
          <c:showCatName val="0"/>
          <c:showSerName val="0"/>
          <c:showPercent val="0"/>
          <c:showBubbleSize val="0"/>
        </c:dLbls>
        <c:axId val="229339552"/>
        <c:axId val="1"/>
      </c:scatterChart>
      <c:valAx>
        <c:axId val="229339552"/>
        <c:scaling>
          <c:orientation val="minMax"/>
          <c:max val="256"/>
          <c:min val="249"/>
        </c:scaling>
        <c:delete val="0"/>
        <c:axPos val="b"/>
        <c:majorGridlines>
          <c:spPr>
            <a:ln w="3175">
              <a:solidFill>
                <a:srgbClr val="C0C0C0"/>
              </a:solidFill>
              <a:prstDash val="solid"/>
            </a:ln>
          </c:spPr>
        </c:majorGridlines>
        <c:title>
          <c:tx>
            <c:rich>
              <a:bodyPr/>
              <a:lstStyle/>
              <a:p>
                <a:pPr>
                  <a:defRPr/>
                </a:pPr>
                <a:r>
                  <a:rPr lang="en-US"/>
                  <a:t>m/z [amu]</a:t>
                </a:r>
                <a:endParaRPr lang="ja-JP"/>
              </a:p>
            </c:rich>
          </c:tx>
          <c:overlay val="0"/>
        </c:title>
        <c:numFmt formatCode="General" sourceLinked="0"/>
        <c:majorTickMark val="out"/>
        <c:minorTickMark val="out"/>
        <c:tickLblPos val="nextTo"/>
        <c:spPr>
          <a:ln w="3175">
            <a:solidFill>
              <a:srgbClr val="000000"/>
            </a:solidFill>
            <a:prstDash val="solid"/>
          </a:ln>
        </c:spPr>
        <c:txPr>
          <a:bodyPr rot="0" vert="horz"/>
          <a:lstStyle/>
          <a:p>
            <a:pPr>
              <a:defRPr/>
            </a:pPr>
            <a:endParaRPr lang="ja-JP"/>
          </a:p>
        </c:txPr>
        <c:crossAx val="1"/>
        <c:crosses val="autoZero"/>
        <c:crossBetween val="midCat"/>
        <c:minorUnit val="1"/>
      </c:valAx>
      <c:valAx>
        <c:axId val="1"/>
        <c:scaling>
          <c:orientation val="minMax"/>
          <c:max val="30"/>
          <c:min val="0"/>
        </c:scaling>
        <c:delete val="0"/>
        <c:axPos val="l"/>
        <c:numFmt formatCode="General" sourceLinked="1"/>
        <c:majorTickMark val="out"/>
        <c:minorTickMark val="out"/>
        <c:tickLblPos val="nextTo"/>
        <c:spPr>
          <a:ln w="3175">
            <a:solidFill>
              <a:srgbClr val="000000"/>
            </a:solidFill>
            <a:prstDash val="solid"/>
          </a:ln>
        </c:spPr>
        <c:txPr>
          <a:bodyPr rot="0" vert="horz"/>
          <a:lstStyle/>
          <a:p>
            <a:pPr>
              <a:defRPr/>
            </a:pPr>
            <a:endParaRPr lang="ja-JP"/>
          </a:p>
        </c:txPr>
        <c:crossAx val="229339552"/>
        <c:crosses val="autoZero"/>
        <c:crossBetween val="midCat"/>
        <c:majorUnit val="10"/>
      </c:valAx>
      <c:spPr>
        <a:noFill/>
        <a:ln w="25400">
          <a:solidFill>
            <a:srgbClr val="000000"/>
          </a:solidFill>
          <a:prstDash val="solid"/>
        </a:ln>
      </c:spPr>
    </c:plotArea>
    <c:plotVisOnly val="1"/>
    <c:dispBlanksAs val="gap"/>
    <c:showDLblsOverMax val="0"/>
  </c:chart>
  <c:spPr>
    <a:solidFill>
      <a:srgbClr val="FFFFFF"/>
    </a:solidFill>
    <a:ln w="9525">
      <a:solidFill>
        <a:schemeClr val="tx1"/>
      </a:solidFill>
    </a:ln>
  </c:spPr>
  <c:txPr>
    <a:bodyPr/>
    <a:lstStyle/>
    <a:p>
      <a:pPr>
        <a:defRPr sz="500" b="0" i="0" u="none" strike="noStrike" baseline="0">
          <a:solidFill>
            <a:srgbClr val="000000"/>
          </a:solidFill>
          <a:latin typeface="Arial"/>
          <a:ea typeface="Arial"/>
          <a:cs typeface="Arial"/>
        </a:defRPr>
      </a:pPr>
      <a:endParaRPr lang="ja-JP"/>
    </a:p>
  </c:txPr>
  <c:externalData r:id="rId1">
    <c:autoUpdate val="0"/>
  </c:externalData>
</c:chartSpace>
</file>

<file path=ppt/charts/chart1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5400000" vert="horz"/>
          <a:lstStyle/>
          <a:p>
            <a:pPr>
              <a:defRPr/>
            </a:pPr>
            <a:r>
              <a:rPr lang="en-US"/>
              <a:t>Intensty [counts]</a:t>
            </a:r>
            <a:endParaRPr lang="ja-JP"/>
          </a:p>
        </c:rich>
      </c:tx>
      <c:layout>
        <c:manualLayout>
          <c:xMode val="edge"/>
          <c:yMode val="edge"/>
          <c:x val="2.7253004983875707E-2"/>
          <c:y val="0.23708206686930089"/>
        </c:manualLayout>
      </c:layout>
      <c:overlay val="0"/>
    </c:title>
    <c:autoTitleDeleted val="0"/>
    <c:plotArea>
      <c:layout>
        <c:manualLayout>
          <c:layoutTarget val="inner"/>
          <c:xMode val="edge"/>
          <c:yMode val="edge"/>
          <c:x val="0.11219086111368719"/>
          <c:y val="5.829596412556054E-2"/>
          <c:w val="0.84629011769222307"/>
          <c:h val="0.75784753363228696"/>
        </c:manualLayout>
      </c:layout>
      <c:scatterChart>
        <c:scatterStyle val="lineMarker"/>
        <c:varyColors val="0"/>
        <c:ser>
          <c:idx val="0"/>
          <c:order val="0"/>
          <c:spPr>
            <a:ln w="12700">
              <a:solidFill>
                <a:srgbClr val="0000FF"/>
              </a:solidFill>
              <a:prstDash val="solid"/>
            </a:ln>
            <a:effectLst/>
          </c:spPr>
          <c:marker>
            <c:symbol val="none"/>
          </c:marker>
          <c:xVal>
            <c:numRef>
              <c:f>spc!$A$1:$A$32000</c:f>
              <c:numCache>
                <c:formatCode>General</c:formatCode>
                <c:ptCount val="32000"/>
                <c:pt idx="0">
                  <c:v>2.9241039999999998</c:v>
                </c:pt>
                <c:pt idx="1">
                  <c:v>2.9276300000000002</c:v>
                </c:pt>
                <c:pt idx="2">
                  <c:v>2.9311579999999999</c:v>
                </c:pt>
                <c:pt idx="3">
                  <c:v>2.9346869999999998</c:v>
                </c:pt>
                <c:pt idx="4">
                  <c:v>2.9382190000000001</c:v>
                </c:pt>
                <c:pt idx="5">
                  <c:v>2.9417529999999998</c:v>
                </c:pt>
                <c:pt idx="6">
                  <c:v>2.94529</c:v>
                </c:pt>
                <c:pt idx="7">
                  <c:v>2.9488279999999998</c:v>
                </c:pt>
                <c:pt idx="8">
                  <c:v>2.9523679999999999</c:v>
                </c:pt>
                <c:pt idx="9">
                  <c:v>2.955911</c:v>
                </c:pt>
                <c:pt idx="10">
                  <c:v>2.9594559999999999</c:v>
                </c:pt>
                <c:pt idx="11">
                  <c:v>2.9630019999999999</c:v>
                </c:pt>
                <c:pt idx="12">
                  <c:v>2.9665520000000001</c:v>
                </c:pt>
                <c:pt idx="13">
                  <c:v>2.9701029999999999</c:v>
                </c:pt>
                <c:pt idx="14">
                  <c:v>2.9736560000000001</c:v>
                </c:pt>
                <c:pt idx="15">
                  <c:v>2.9772110000000001</c:v>
                </c:pt>
                <c:pt idx="16">
                  <c:v>2.9807679999999999</c:v>
                </c:pt>
                <c:pt idx="17">
                  <c:v>2.9843280000000001</c:v>
                </c:pt>
                <c:pt idx="18">
                  <c:v>2.9878900000000002</c:v>
                </c:pt>
                <c:pt idx="19">
                  <c:v>2.9914540000000001</c:v>
                </c:pt>
                <c:pt idx="20">
                  <c:v>2.9950190000000001</c:v>
                </c:pt>
                <c:pt idx="21">
                  <c:v>2.9985879999999998</c:v>
                </c:pt>
                <c:pt idx="22">
                  <c:v>3.0021580000000001</c:v>
                </c:pt>
                <c:pt idx="23">
                  <c:v>3.0057299999999998</c:v>
                </c:pt>
                <c:pt idx="24">
                  <c:v>3.0093049999999999</c:v>
                </c:pt>
                <c:pt idx="25">
                  <c:v>3.0128810000000001</c:v>
                </c:pt>
                <c:pt idx="26">
                  <c:v>3.0164599999999999</c:v>
                </c:pt>
                <c:pt idx="27">
                  <c:v>3.020041</c:v>
                </c:pt>
                <c:pt idx="28">
                  <c:v>3.0236230000000002</c:v>
                </c:pt>
                <c:pt idx="29">
                  <c:v>3.027209</c:v>
                </c:pt>
                <c:pt idx="30">
                  <c:v>3.030796</c:v>
                </c:pt>
                <c:pt idx="31">
                  <c:v>3.0343849999999999</c:v>
                </c:pt>
                <c:pt idx="32">
                  <c:v>3.0379770000000001</c:v>
                </c:pt>
                <c:pt idx="33">
                  <c:v>3.0415700000000001</c:v>
                </c:pt>
                <c:pt idx="34">
                  <c:v>3.045166</c:v>
                </c:pt>
                <c:pt idx="35">
                  <c:v>3.0487639999999998</c:v>
                </c:pt>
                <c:pt idx="36">
                  <c:v>3.0523630000000002</c:v>
                </c:pt>
                <c:pt idx="37">
                  <c:v>3.055965</c:v>
                </c:pt>
                <c:pt idx="38">
                  <c:v>3.0595699999999999</c:v>
                </c:pt>
                <c:pt idx="39">
                  <c:v>3.0631759999999999</c:v>
                </c:pt>
                <c:pt idx="40">
                  <c:v>3.0667840000000002</c:v>
                </c:pt>
                <c:pt idx="41">
                  <c:v>3.070395</c:v>
                </c:pt>
                <c:pt idx="42">
                  <c:v>3.0740080000000001</c:v>
                </c:pt>
                <c:pt idx="43">
                  <c:v>3.0776219999999999</c:v>
                </c:pt>
                <c:pt idx="44">
                  <c:v>3.0812390000000001</c:v>
                </c:pt>
                <c:pt idx="45">
                  <c:v>3.0848580000000001</c:v>
                </c:pt>
                <c:pt idx="46">
                  <c:v>3.0884800000000001</c:v>
                </c:pt>
                <c:pt idx="47">
                  <c:v>3.0921029999999998</c:v>
                </c:pt>
                <c:pt idx="48">
                  <c:v>3.0957279999999998</c:v>
                </c:pt>
                <c:pt idx="49">
                  <c:v>3.0993560000000002</c:v>
                </c:pt>
                <c:pt idx="50">
                  <c:v>3.102986</c:v>
                </c:pt>
                <c:pt idx="51">
                  <c:v>3.106617</c:v>
                </c:pt>
                <c:pt idx="52">
                  <c:v>3.1102509999999999</c:v>
                </c:pt>
                <c:pt idx="53">
                  <c:v>3.1138870000000001</c:v>
                </c:pt>
                <c:pt idx="54">
                  <c:v>3.1175250000000001</c:v>
                </c:pt>
                <c:pt idx="55">
                  <c:v>3.1211660000000001</c:v>
                </c:pt>
                <c:pt idx="56">
                  <c:v>3.1248079999999998</c:v>
                </c:pt>
                <c:pt idx="57">
                  <c:v>3.1284529999999999</c:v>
                </c:pt>
                <c:pt idx="58">
                  <c:v>3.1320990000000002</c:v>
                </c:pt>
                <c:pt idx="59">
                  <c:v>3.135748</c:v>
                </c:pt>
                <c:pt idx="60">
                  <c:v>3.1393990000000001</c:v>
                </c:pt>
                <c:pt idx="61">
                  <c:v>3.143052</c:v>
                </c:pt>
                <c:pt idx="62">
                  <c:v>3.1467070000000001</c:v>
                </c:pt>
                <c:pt idx="63">
                  <c:v>3.1503640000000002</c:v>
                </c:pt>
                <c:pt idx="64">
                  <c:v>3.1540240000000002</c:v>
                </c:pt>
                <c:pt idx="65">
                  <c:v>3.1576849999999999</c:v>
                </c:pt>
                <c:pt idx="66">
                  <c:v>3.161349</c:v>
                </c:pt>
                <c:pt idx="67">
                  <c:v>3.1650149999999999</c:v>
                </c:pt>
                <c:pt idx="68">
                  <c:v>3.1686830000000001</c:v>
                </c:pt>
                <c:pt idx="69">
                  <c:v>3.1723530000000002</c:v>
                </c:pt>
                <c:pt idx="70">
                  <c:v>3.1760250000000001</c:v>
                </c:pt>
                <c:pt idx="71">
                  <c:v>3.1796989999999998</c:v>
                </c:pt>
                <c:pt idx="72">
                  <c:v>3.183376</c:v>
                </c:pt>
                <c:pt idx="73">
                  <c:v>3.1870539999999998</c:v>
                </c:pt>
                <c:pt idx="74">
                  <c:v>3.1907350000000001</c:v>
                </c:pt>
                <c:pt idx="75">
                  <c:v>3.1944170000000001</c:v>
                </c:pt>
                <c:pt idx="76">
                  <c:v>3.198102</c:v>
                </c:pt>
                <c:pt idx="77">
                  <c:v>3.2017890000000002</c:v>
                </c:pt>
                <c:pt idx="78">
                  <c:v>3.2054779999999998</c:v>
                </c:pt>
                <c:pt idx="79">
                  <c:v>3.2091699999999999</c:v>
                </c:pt>
                <c:pt idx="80">
                  <c:v>3.212863</c:v>
                </c:pt>
                <c:pt idx="81">
                  <c:v>3.2165590000000002</c:v>
                </c:pt>
                <c:pt idx="82">
                  <c:v>3.220256</c:v>
                </c:pt>
                <c:pt idx="83">
                  <c:v>3.2239559999999998</c:v>
                </c:pt>
                <c:pt idx="84">
                  <c:v>3.2276579999999999</c:v>
                </c:pt>
                <c:pt idx="85">
                  <c:v>3.2313619999999998</c:v>
                </c:pt>
                <c:pt idx="86">
                  <c:v>3.2350680000000001</c:v>
                </c:pt>
                <c:pt idx="87">
                  <c:v>3.2387760000000001</c:v>
                </c:pt>
                <c:pt idx="88">
                  <c:v>3.2424870000000001</c:v>
                </c:pt>
                <c:pt idx="89">
                  <c:v>3.2461989999999998</c:v>
                </c:pt>
                <c:pt idx="90">
                  <c:v>3.249914</c:v>
                </c:pt>
                <c:pt idx="91">
                  <c:v>3.2536309999999999</c:v>
                </c:pt>
                <c:pt idx="92">
                  <c:v>3.257349</c:v>
                </c:pt>
                <c:pt idx="93">
                  <c:v>3.2610700000000001</c:v>
                </c:pt>
                <c:pt idx="94">
                  <c:v>3.2647940000000002</c:v>
                </c:pt>
                <c:pt idx="95">
                  <c:v>3.268519</c:v>
                </c:pt>
                <c:pt idx="96">
                  <c:v>3.272246</c:v>
                </c:pt>
                <c:pt idx="97">
                  <c:v>3.275976</c:v>
                </c:pt>
                <c:pt idx="98">
                  <c:v>3.2797070000000001</c:v>
                </c:pt>
                <c:pt idx="99">
                  <c:v>3.2834409999999998</c:v>
                </c:pt>
                <c:pt idx="100">
                  <c:v>3.2871769999999998</c:v>
                </c:pt>
                <c:pt idx="101">
                  <c:v>3.290915</c:v>
                </c:pt>
                <c:pt idx="102">
                  <c:v>3.2946550000000001</c:v>
                </c:pt>
                <c:pt idx="103">
                  <c:v>3.298397</c:v>
                </c:pt>
                <c:pt idx="104">
                  <c:v>3.3021419999999999</c:v>
                </c:pt>
                <c:pt idx="105">
                  <c:v>3.3058879999999999</c:v>
                </c:pt>
                <c:pt idx="106">
                  <c:v>3.3096369999999999</c:v>
                </c:pt>
                <c:pt idx="107">
                  <c:v>3.3133880000000002</c:v>
                </c:pt>
                <c:pt idx="108">
                  <c:v>3.3171409999999999</c:v>
                </c:pt>
                <c:pt idx="109">
                  <c:v>3.3208950000000002</c:v>
                </c:pt>
                <c:pt idx="110">
                  <c:v>3.3246530000000001</c:v>
                </c:pt>
                <c:pt idx="111">
                  <c:v>3.3284120000000001</c:v>
                </c:pt>
                <c:pt idx="112">
                  <c:v>3.3321730000000001</c:v>
                </c:pt>
                <c:pt idx="113">
                  <c:v>3.3359369999999999</c:v>
                </c:pt>
                <c:pt idx="114">
                  <c:v>3.3397019999999999</c:v>
                </c:pt>
                <c:pt idx="115">
                  <c:v>3.3434699999999999</c:v>
                </c:pt>
                <c:pt idx="116">
                  <c:v>3.3472400000000002</c:v>
                </c:pt>
                <c:pt idx="117">
                  <c:v>3.3510119999999999</c:v>
                </c:pt>
                <c:pt idx="118">
                  <c:v>3.3547859999999998</c:v>
                </c:pt>
                <c:pt idx="119">
                  <c:v>3.358562</c:v>
                </c:pt>
                <c:pt idx="120">
                  <c:v>3.3623400000000001</c:v>
                </c:pt>
                <c:pt idx="121">
                  <c:v>3.3661210000000001</c:v>
                </c:pt>
                <c:pt idx="122">
                  <c:v>3.369904</c:v>
                </c:pt>
                <c:pt idx="123">
                  <c:v>3.373688</c:v>
                </c:pt>
                <c:pt idx="124">
                  <c:v>3.377475</c:v>
                </c:pt>
                <c:pt idx="125">
                  <c:v>3.3812639999999998</c:v>
                </c:pt>
                <c:pt idx="126">
                  <c:v>3.3850549999999999</c:v>
                </c:pt>
                <c:pt idx="127">
                  <c:v>3.388849</c:v>
                </c:pt>
                <c:pt idx="128">
                  <c:v>3.3926440000000002</c:v>
                </c:pt>
                <c:pt idx="129">
                  <c:v>3.3964409999999998</c:v>
                </c:pt>
                <c:pt idx="130">
                  <c:v>3.4002409999999998</c:v>
                </c:pt>
                <c:pt idx="131">
                  <c:v>3.4040430000000002</c:v>
                </c:pt>
                <c:pt idx="132">
                  <c:v>3.4078460000000002</c:v>
                </c:pt>
                <c:pt idx="133">
                  <c:v>3.4116520000000001</c:v>
                </c:pt>
                <c:pt idx="134">
                  <c:v>3.4154610000000001</c:v>
                </c:pt>
                <c:pt idx="135">
                  <c:v>3.4192710000000002</c:v>
                </c:pt>
                <c:pt idx="136">
                  <c:v>3.4230830000000001</c:v>
                </c:pt>
                <c:pt idx="137">
                  <c:v>3.426898</c:v>
                </c:pt>
                <c:pt idx="138">
                  <c:v>3.430714</c:v>
                </c:pt>
                <c:pt idx="139">
                  <c:v>3.4345330000000001</c:v>
                </c:pt>
                <c:pt idx="140">
                  <c:v>3.4383539999999999</c:v>
                </c:pt>
                <c:pt idx="141">
                  <c:v>3.442177</c:v>
                </c:pt>
                <c:pt idx="142">
                  <c:v>3.446002</c:v>
                </c:pt>
                <c:pt idx="143">
                  <c:v>3.4498289999999998</c:v>
                </c:pt>
                <c:pt idx="144">
                  <c:v>3.4536579999999999</c:v>
                </c:pt>
                <c:pt idx="145">
                  <c:v>3.45749</c:v>
                </c:pt>
                <c:pt idx="146">
                  <c:v>3.4613230000000001</c:v>
                </c:pt>
                <c:pt idx="147">
                  <c:v>3.4651589999999999</c:v>
                </c:pt>
                <c:pt idx="148">
                  <c:v>3.4689969999999999</c:v>
                </c:pt>
                <c:pt idx="149">
                  <c:v>3.4728370000000002</c:v>
                </c:pt>
                <c:pt idx="150">
                  <c:v>3.4766789999999999</c:v>
                </c:pt>
                <c:pt idx="151">
                  <c:v>3.4805229999999998</c:v>
                </c:pt>
                <c:pt idx="152">
                  <c:v>3.484369</c:v>
                </c:pt>
                <c:pt idx="153">
                  <c:v>3.4882179999999998</c:v>
                </c:pt>
                <c:pt idx="154">
                  <c:v>3.4920680000000002</c:v>
                </c:pt>
                <c:pt idx="155">
                  <c:v>3.4959210000000001</c:v>
                </c:pt>
                <c:pt idx="156">
                  <c:v>3.4997760000000002</c:v>
                </c:pt>
                <c:pt idx="157">
                  <c:v>3.5036330000000002</c:v>
                </c:pt>
                <c:pt idx="158">
                  <c:v>3.5074920000000001</c:v>
                </c:pt>
                <c:pt idx="159">
                  <c:v>3.5113530000000002</c:v>
                </c:pt>
                <c:pt idx="160">
                  <c:v>3.5152160000000001</c:v>
                </c:pt>
                <c:pt idx="161">
                  <c:v>3.519082</c:v>
                </c:pt>
                <c:pt idx="162">
                  <c:v>3.5229490000000001</c:v>
                </c:pt>
                <c:pt idx="163">
                  <c:v>3.5268190000000001</c:v>
                </c:pt>
                <c:pt idx="164">
                  <c:v>3.530691</c:v>
                </c:pt>
                <c:pt idx="165">
                  <c:v>3.5345650000000002</c:v>
                </c:pt>
                <c:pt idx="166">
                  <c:v>3.5384410000000002</c:v>
                </c:pt>
                <c:pt idx="167">
                  <c:v>3.542319</c:v>
                </c:pt>
                <c:pt idx="168">
                  <c:v>3.5461999999999998</c:v>
                </c:pt>
                <c:pt idx="169">
                  <c:v>3.5500820000000002</c:v>
                </c:pt>
                <c:pt idx="170">
                  <c:v>3.5539670000000001</c:v>
                </c:pt>
                <c:pt idx="171">
                  <c:v>3.5578530000000002</c:v>
                </c:pt>
                <c:pt idx="172">
                  <c:v>3.5617420000000002</c:v>
                </c:pt>
                <c:pt idx="173">
                  <c:v>3.5656330000000001</c:v>
                </c:pt>
                <c:pt idx="174">
                  <c:v>3.5695260000000002</c:v>
                </c:pt>
                <c:pt idx="175">
                  <c:v>3.5734210000000002</c:v>
                </c:pt>
                <c:pt idx="176">
                  <c:v>3.577318</c:v>
                </c:pt>
                <c:pt idx="177">
                  <c:v>3.5812179999999998</c:v>
                </c:pt>
                <c:pt idx="178">
                  <c:v>3.5851190000000002</c:v>
                </c:pt>
                <c:pt idx="179">
                  <c:v>3.5890230000000001</c:v>
                </c:pt>
                <c:pt idx="180">
                  <c:v>3.5929289999999998</c:v>
                </c:pt>
                <c:pt idx="181">
                  <c:v>3.5968369999999998</c:v>
                </c:pt>
                <c:pt idx="182">
                  <c:v>3.6007470000000001</c:v>
                </c:pt>
                <c:pt idx="183">
                  <c:v>3.6046589999999998</c:v>
                </c:pt>
                <c:pt idx="184">
                  <c:v>3.6085729999999998</c:v>
                </c:pt>
                <c:pt idx="185">
                  <c:v>3.6124900000000002</c:v>
                </c:pt>
                <c:pt idx="186">
                  <c:v>3.6164079999999998</c:v>
                </c:pt>
                <c:pt idx="187">
                  <c:v>3.6203289999999999</c:v>
                </c:pt>
                <c:pt idx="188">
                  <c:v>3.6242519999999998</c:v>
                </c:pt>
                <c:pt idx="189">
                  <c:v>3.628177</c:v>
                </c:pt>
                <c:pt idx="190">
                  <c:v>3.632104</c:v>
                </c:pt>
                <c:pt idx="191">
                  <c:v>3.6360329999999998</c:v>
                </c:pt>
                <c:pt idx="192">
                  <c:v>3.639964</c:v>
                </c:pt>
                <c:pt idx="193">
                  <c:v>3.6438980000000001</c:v>
                </c:pt>
                <c:pt idx="194">
                  <c:v>3.6478329999999999</c:v>
                </c:pt>
                <c:pt idx="195">
                  <c:v>3.6517710000000001</c:v>
                </c:pt>
                <c:pt idx="196">
                  <c:v>3.65571</c:v>
                </c:pt>
                <c:pt idx="197">
                  <c:v>3.6596519999999999</c:v>
                </c:pt>
                <c:pt idx="198">
                  <c:v>3.6635960000000001</c:v>
                </c:pt>
                <c:pt idx="199">
                  <c:v>3.6675430000000002</c:v>
                </c:pt>
                <c:pt idx="200">
                  <c:v>3.6714910000000001</c:v>
                </c:pt>
                <c:pt idx="201">
                  <c:v>3.6754410000000002</c:v>
                </c:pt>
                <c:pt idx="202">
                  <c:v>3.6793939999999998</c:v>
                </c:pt>
                <c:pt idx="203">
                  <c:v>3.6833480000000001</c:v>
                </c:pt>
                <c:pt idx="204">
                  <c:v>3.6873049999999998</c:v>
                </c:pt>
                <c:pt idx="205">
                  <c:v>3.6912639999999999</c:v>
                </c:pt>
                <c:pt idx="206">
                  <c:v>3.6952250000000002</c:v>
                </c:pt>
                <c:pt idx="207">
                  <c:v>3.6991879999999999</c:v>
                </c:pt>
                <c:pt idx="208">
                  <c:v>3.7031540000000001</c:v>
                </c:pt>
                <c:pt idx="209">
                  <c:v>3.7071209999999999</c:v>
                </c:pt>
                <c:pt idx="210">
                  <c:v>3.7110910000000001</c:v>
                </c:pt>
                <c:pt idx="211">
                  <c:v>3.7150620000000001</c:v>
                </c:pt>
                <c:pt idx="212">
                  <c:v>3.719036</c:v>
                </c:pt>
                <c:pt idx="213">
                  <c:v>3.7230120000000002</c:v>
                </c:pt>
                <c:pt idx="214">
                  <c:v>3.7269899999999998</c:v>
                </c:pt>
                <c:pt idx="215">
                  <c:v>3.7309700000000001</c:v>
                </c:pt>
                <c:pt idx="216">
                  <c:v>3.7349519999999998</c:v>
                </c:pt>
                <c:pt idx="217">
                  <c:v>3.738937</c:v>
                </c:pt>
                <c:pt idx="218">
                  <c:v>3.7429230000000002</c:v>
                </c:pt>
                <c:pt idx="219">
                  <c:v>3.746912</c:v>
                </c:pt>
                <c:pt idx="220">
                  <c:v>3.7509030000000001</c:v>
                </c:pt>
                <c:pt idx="221">
                  <c:v>3.7548949999999999</c:v>
                </c:pt>
                <c:pt idx="222">
                  <c:v>3.7588910000000002</c:v>
                </c:pt>
                <c:pt idx="223">
                  <c:v>3.7628879999999998</c:v>
                </c:pt>
                <c:pt idx="224">
                  <c:v>3.7668870000000001</c:v>
                </c:pt>
                <c:pt idx="225">
                  <c:v>3.7708879999999998</c:v>
                </c:pt>
                <c:pt idx="226">
                  <c:v>3.7748919999999999</c:v>
                </c:pt>
                <c:pt idx="227">
                  <c:v>3.7788979999999999</c:v>
                </c:pt>
                <c:pt idx="228">
                  <c:v>3.782905</c:v>
                </c:pt>
                <c:pt idx="229">
                  <c:v>3.786915</c:v>
                </c:pt>
                <c:pt idx="230">
                  <c:v>3.7909269999999999</c:v>
                </c:pt>
                <c:pt idx="231">
                  <c:v>3.7949410000000001</c:v>
                </c:pt>
                <c:pt idx="232">
                  <c:v>3.7989579999999998</c:v>
                </c:pt>
                <c:pt idx="233">
                  <c:v>3.8029760000000001</c:v>
                </c:pt>
                <c:pt idx="234">
                  <c:v>3.8069959999999998</c:v>
                </c:pt>
                <c:pt idx="235">
                  <c:v>3.8110189999999999</c:v>
                </c:pt>
                <c:pt idx="236">
                  <c:v>3.8150439999999999</c:v>
                </c:pt>
                <c:pt idx="237">
                  <c:v>3.8190710000000001</c:v>
                </c:pt>
                <c:pt idx="238">
                  <c:v>3.8231000000000002</c:v>
                </c:pt>
                <c:pt idx="239">
                  <c:v>3.8271310000000001</c:v>
                </c:pt>
                <c:pt idx="240">
                  <c:v>3.8311639999999998</c:v>
                </c:pt>
                <c:pt idx="241">
                  <c:v>3.8351989999999998</c:v>
                </c:pt>
                <c:pt idx="242">
                  <c:v>3.8392369999999998</c:v>
                </c:pt>
                <c:pt idx="243">
                  <c:v>3.8432770000000001</c:v>
                </c:pt>
                <c:pt idx="244">
                  <c:v>3.847318</c:v>
                </c:pt>
                <c:pt idx="245">
                  <c:v>3.851362</c:v>
                </c:pt>
                <c:pt idx="246">
                  <c:v>3.8554080000000002</c:v>
                </c:pt>
                <c:pt idx="247">
                  <c:v>3.8594560000000002</c:v>
                </c:pt>
                <c:pt idx="248">
                  <c:v>3.8635069999999998</c:v>
                </c:pt>
                <c:pt idx="249">
                  <c:v>3.867559</c:v>
                </c:pt>
                <c:pt idx="250">
                  <c:v>3.871613</c:v>
                </c:pt>
                <c:pt idx="251">
                  <c:v>3.8756699999999999</c:v>
                </c:pt>
                <c:pt idx="252">
                  <c:v>3.8797290000000002</c:v>
                </c:pt>
                <c:pt idx="253">
                  <c:v>3.8837899999999999</c:v>
                </c:pt>
                <c:pt idx="254">
                  <c:v>3.8878520000000001</c:v>
                </c:pt>
                <c:pt idx="255">
                  <c:v>3.891918</c:v>
                </c:pt>
                <c:pt idx="256">
                  <c:v>3.895985</c:v>
                </c:pt>
                <c:pt idx="257">
                  <c:v>3.9000539999999999</c:v>
                </c:pt>
                <c:pt idx="258">
                  <c:v>3.9041260000000002</c:v>
                </c:pt>
                <c:pt idx="259">
                  <c:v>3.9081990000000002</c:v>
                </c:pt>
                <c:pt idx="260">
                  <c:v>3.9122750000000002</c:v>
                </c:pt>
                <c:pt idx="261">
                  <c:v>3.916353</c:v>
                </c:pt>
                <c:pt idx="262">
                  <c:v>3.9204330000000001</c:v>
                </c:pt>
                <c:pt idx="263">
                  <c:v>3.924515</c:v>
                </c:pt>
                <c:pt idx="264">
                  <c:v>3.9285990000000002</c:v>
                </c:pt>
                <c:pt idx="265">
                  <c:v>3.9326859999999999</c:v>
                </c:pt>
                <c:pt idx="266">
                  <c:v>3.9367740000000002</c:v>
                </c:pt>
                <c:pt idx="267">
                  <c:v>3.9408650000000001</c:v>
                </c:pt>
                <c:pt idx="268">
                  <c:v>3.944957</c:v>
                </c:pt>
                <c:pt idx="269">
                  <c:v>3.949052</c:v>
                </c:pt>
                <c:pt idx="270">
                  <c:v>3.9531489999999998</c:v>
                </c:pt>
                <c:pt idx="271">
                  <c:v>3.9572479999999999</c:v>
                </c:pt>
                <c:pt idx="272">
                  <c:v>3.9613489999999998</c:v>
                </c:pt>
                <c:pt idx="273">
                  <c:v>3.9654530000000001</c:v>
                </c:pt>
                <c:pt idx="274">
                  <c:v>3.9695580000000001</c:v>
                </c:pt>
                <c:pt idx="275">
                  <c:v>3.9736660000000001</c:v>
                </c:pt>
                <c:pt idx="276">
                  <c:v>3.977776</c:v>
                </c:pt>
                <c:pt idx="277">
                  <c:v>3.981887</c:v>
                </c:pt>
                <c:pt idx="278">
                  <c:v>3.9860009999999999</c:v>
                </c:pt>
                <c:pt idx="279">
                  <c:v>3.9901179999999998</c:v>
                </c:pt>
                <c:pt idx="280">
                  <c:v>3.9942359999999999</c:v>
                </c:pt>
                <c:pt idx="281">
                  <c:v>3.9983559999999998</c:v>
                </c:pt>
                <c:pt idx="282">
                  <c:v>4.0024790000000001</c:v>
                </c:pt>
                <c:pt idx="283">
                  <c:v>4.0066030000000001</c:v>
                </c:pt>
                <c:pt idx="284">
                  <c:v>4.0107299999999997</c:v>
                </c:pt>
                <c:pt idx="285">
                  <c:v>4.0148590000000004</c:v>
                </c:pt>
                <c:pt idx="286">
                  <c:v>4.0189899999999996</c:v>
                </c:pt>
                <c:pt idx="287">
                  <c:v>4.023123</c:v>
                </c:pt>
                <c:pt idx="288">
                  <c:v>4.0272579999999998</c:v>
                </c:pt>
                <c:pt idx="289">
                  <c:v>4.0313949999999998</c:v>
                </c:pt>
                <c:pt idx="290">
                  <c:v>4.0355340000000002</c:v>
                </c:pt>
                <c:pt idx="291">
                  <c:v>4.039676</c:v>
                </c:pt>
                <c:pt idx="292">
                  <c:v>4.0438200000000002</c:v>
                </c:pt>
                <c:pt idx="293">
                  <c:v>4.0479659999999997</c:v>
                </c:pt>
                <c:pt idx="294">
                  <c:v>4.0521140000000004</c:v>
                </c:pt>
                <c:pt idx="295">
                  <c:v>4.0562639999999996</c:v>
                </c:pt>
                <c:pt idx="296">
                  <c:v>4.060416</c:v>
                </c:pt>
                <c:pt idx="297">
                  <c:v>4.0645699999999998</c:v>
                </c:pt>
                <c:pt idx="298">
                  <c:v>4.068727</c:v>
                </c:pt>
                <c:pt idx="299">
                  <c:v>4.0728859999999996</c:v>
                </c:pt>
                <c:pt idx="300">
                  <c:v>4.0770460000000002</c:v>
                </c:pt>
                <c:pt idx="301">
                  <c:v>4.0812090000000003</c:v>
                </c:pt>
                <c:pt idx="302">
                  <c:v>4.0853739999999998</c:v>
                </c:pt>
                <c:pt idx="303">
                  <c:v>4.0895409999999996</c:v>
                </c:pt>
                <c:pt idx="304">
                  <c:v>4.0937099999999997</c:v>
                </c:pt>
                <c:pt idx="305">
                  <c:v>4.0978810000000001</c:v>
                </c:pt>
                <c:pt idx="306">
                  <c:v>4.102055</c:v>
                </c:pt>
                <c:pt idx="307">
                  <c:v>4.10623</c:v>
                </c:pt>
                <c:pt idx="308">
                  <c:v>4.1104079999999996</c:v>
                </c:pt>
                <c:pt idx="309">
                  <c:v>4.1145880000000004</c:v>
                </c:pt>
                <c:pt idx="310">
                  <c:v>4.1187699999999996</c:v>
                </c:pt>
                <c:pt idx="311">
                  <c:v>4.122954</c:v>
                </c:pt>
                <c:pt idx="312">
                  <c:v>4.1271399999999998</c:v>
                </c:pt>
                <c:pt idx="313">
                  <c:v>4.1313279999999999</c:v>
                </c:pt>
                <c:pt idx="314">
                  <c:v>4.1355190000000004</c:v>
                </c:pt>
                <c:pt idx="315">
                  <c:v>4.1397110000000001</c:v>
                </c:pt>
                <c:pt idx="316">
                  <c:v>4.1439060000000003</c:v>
                </c:pt>
                <c:pt idx="317">
                  <c:v>4.1481029999999999</c:v>
                </c:pt>
                <c:pt idx="318">
                  <c:v>4.1523019999999997</c:v>
                </c:pt>
                <c:pt idx="319">
                  <c:v>4.1565029999999998</c:v>
                </c:pt>
                <c:pt idx="320">
                  <c:v>4.1607060000000002</c:v>
                </c:pt>
                <c:pt idx="321">
                  <c:v>4.164911</c:v>
                </c:pt>
                <c:pt idx="322">
                  <c:v>4.1691180000000001</c:v>
                </c:pt>
                <c:pt idx="323">
                  <c:v>4.1733279999999997</c:v>
                </c:pt>
                <c:pt idx="324">
                  <c:v>4.1775399999999996</c:v>
                </c:pt>
                <c:pt idx="325">
                  <c:v>4.1817539999999997</c:v>
                </c:pt>
                <c:pt idx="326">
                  <c:v>4.1859690000000001</c:v>
                </c:pt>
                <c:pt idx="327">
                  <c:v>4.1901869999999999</c:v>
                </c:pt>
                <c:pt idx="328">
                  <c:v>4.1944080000000001</c:v>
                </c:pt>
                <c:pt idx="329">
                  <c:v>4.1986299999999996</c:v>
                </c:pt>
                <c:pt idx="330">
                  <c:v>4.2028549999999996</c:v>
                </c:pt>
                <c:pt idx="331">
                  <c:v>4.2070809999999996</c:v>
                </c:pt>
                <c:pt idx="332">
                  <c:v>4.2113100000000001</c:v>
                </c:pt>
                <c:pt idx="333">
                  <c:v>4.2155399999999998</c:v>
                </c:pt>
                <c:pt idx="334">
                  <c:v>4.219773</c:v>
                </c:pt>
                <c:pt idx="335">
                  <c:v>4.2240089999999997</c:v>
                </c:pt>
                <c:pt idx="336">
                  <c:v>4.2282460000000004</c:v>
                </c:pt>
                <c:pt idx="337">
                  <c:v>4.2324849999999996</c:v>
                </c:pt>
                <c:pt idx="338">
                  <c:v>4.236726</c:v>
                </c:pt>
                <c:pt idx="339">
                  <c:v>4.2409699999999999</c:v>
                </c:pt>
                <c:pt idx="340">
                  <c:v>4.245215</c:v>
                </c:pt>
                <c:pt idx="341">
                  <c:v>4.2494630000000004</c:v>
                </c:pt>
                <c:pt idx="342">
                  <c:v>4.2537130000000003</c:v>
                </c:pt>
                <c:pt idx="343">
                  <c:v>4.2579650000000004</c:v>
                </c:pt>
                <c:pt idx="344">
                  <c:v>4.262219</c:v>
                </c:pt>
                <c:pt idx="345">
                  <c:v>4.2664759999999999</c:v>
                </c:pt>
                <c:pt idx="346">
                  <c:v>4.270734</c:v>
                </c:pt>
                <c:pt idx="347">
                  <c:v>4.2749940000000004</c:v>
                </c:pt>
                <c:pt idx="348">
                  <c:v>4.2792570000000003</c:v>
                </c:pt>
                <c:pt idx="349">
                  <c:v>4.2835219999999996</c:v>
                </c:pt>
                <c:pt idx="350">
                  <c:v>4.2877890000000001</c:v>
                </c:pt>
                <c:pt idx="351">
                  <c:v>4.2920579999999999</c:v>
                </c:pt>
                <c:pt idx="352">
                  <c:v>4.2963290000000001</c:v>
                </c:pt>
                <c:pt idx="353">
                  <c:v>4.3006019999999996</c:v>
                </c:pt>
                <c:pt idx="354">
                  <c:v>4.3048780000000004</c:v>
                </c:pt>
                <c:pt idx="355">
                  <c:v>4.3091549999999996</c:v>
                </c:pt>
                <c:pt idx="356">
                  <c:v>4.3134350000000001</c:v>
                </c:pt>
                <c:pt idx="357">
                  <c:v>4.317717</c:v>
                </c:pt>
                <c:pt idx="358">
                  <c:v>4.3220010000000002</c:v>
                </c:pt>
                <c:pt idx="359">
                  <c:v>4.3262869999999998</c:v>
                </c:pt>
                <c:pt idx="360">
                  <c:v>4.3305749999999996</c:v>
                </c:pt>
                <c:pt idx="361">
                  <c:v>4.3348649999999997</c:v>
                </c:pt>
                <c:pt idx="362">
                  <c:v>4.3391580000000003</c:v>
                </c:pt>
                <c:pt idx="363">
                  <c:v>4.3434520000000001</c:v>
                </c:pt>
                <c:pt idx="364">
                  <c:v>4.3477490000000003</c:v>
                </c:pt>
                <c:pt idx="365">
                  <c:v>4.3520469999999998</c:v>
                </c:pt>
                <c:pt idx="366">
                  <c:v>4.3563479999999997</c:v>
                </c:pt>
                <c:pt idx="367">
                  <c:v>4.3606509999999998</c:v>
                </c:pt>
                <c:pt idx="368">
                  <c:v>4.3649560000000003</c:v>
                </c:pt>
                <c:pt idx="369">
                  <c:v>4.3692640000000003</c:v>
                </c:pt>
                <c:pt idx="370">
                  <c:v>4.3735730000000004</c:v>
                </c:pt>
                <c:pt idx="371">
                  <c:v>4.3778839999999999</c:v>
                </c:pt>
                <c:pt idx="372">
                  <c:v>4.3821979999999998</c:v>
                </c:pt>
                <c:pt idx="373">
                  <c:v>4.386514</c:v>
                </c:pt>
                <c:pt idx="374">
                  <c:v>4.3908319999999996</c:v>
                </c:pt>
                <c:pt idx="375">
                  <c:v>4.3951520000000004</c:v>
                </c:pt>
                <c:pt idx="376">
                  <c:v>4.3994739999999997</c:v>
                </c:pt>
                <c:pt idx="377">
                  <c:v>4.4037980000000001</c:v>
                </c:pt>
                <c:pt idx="378">
                  <c:v>4.4081239999999999</c:v>
                </c:pt>
                <c:pt idx="379">
                  <c:v>4.4124530000000002</c:v>
                </c:pt>
                <c:pt idx="380">
                  <c:v>4.4167839999999998</c:v>
                </c:pt>
                <c:pt idx="381">
                  <c:v>4.4211159999999996</c:v>
                </c:pt>
                <c:pt idx="382">
                  <c:v>4.4254509999999998</c:v>
                </c:pt>
                <c:pt idx="383">
                  <c:v>4.4297880000000003</c:v>
                </c:pt>
                <c:pt idx="384">
                  <c:v>4.4341270000000002</c:v>
                </c:pt>
                <c:pt idx="385">
                  <c:v>4.4384680000000003</c:v>
                </c:pt>
                <c:pt idx="386">
                  <c:v>4.442812</c:v>
                </c:pt>
                <c:pt idx="387">
                  <c:v>4.4471569999999998</c:v>
                </c:pt>
                <c:pt idx="388">
                  <c:v>4.451505</c:v>
                </c:pt>
                <c:pt idx="389">
                  <c:v>4.4558549999999997</c:v>
                </c:pt>
                <c:pt idx="390">
                  <c:v>4.4602069999999996</c:v>
                </c:pt>
                <c:pt idx="391">
                  <c:v>4.4645609999999998</c:v>
                </c:pt>
                <c:pt idx="392">
                  <c:v>4.4689170000000003</c:v>
                </c:pt>
                <c:pt idx="393">
                  <c:v>4.4732750000000001</c:v>
                </c:pt>
                <c:pt idx="394">
                  <c:v>4.4776350000000003</c:v>
                </c:pt>
                <c:pt idx="395">
                  <c:v>4.4819979999999999</c:v>
                </c:pt>
                <c:pt idx="396">
                  <c:v>4.4863619999999997</c:v>
                </c:pt>
                <c:pt idx="397">
                  <c:v>4.490729</c:v>
                </c:pt>
                <c:pt idx="398">
                  <c:v>4.4950979999999996</c:v>
                </c:pt>
                <c:pt idx="399">
                  <c:v>4.4994690000000004</c:v>
                </c:pt>
                <c:pt idx="400">
                  <c:v>4.5038419999999997</c:v>
                </c:pt>
                <c:pt idx="401">
                  <c:v>4.5082170000000001</c:v>
                </c:pt>
                <c:pt idx="402">
                  <c:v>4.5125950000000001</c:v>
                </c:pt>
                <c:pt idx="403">
                  <c:v>4.5169740000000003</c:v>
                </c:pt>
                <c:pt idx="404">
                  <c:v>4.5213559999999999</c:v>
                </c:pt>
                <c:pt idx="405">
                  <c:v>4.5257399999999999</c:v>
                </c:pt>
                <c:pt idx="406">
                  <c:v>4.530125</c:v>
                </c:pt>
                <c:pt idx="407">
                  <c:v>4.5345129999999996</c:v>
                </c:pt>
                <c:pt idx="408">
                  <c:v>4.5389030000000004</c:v>
                </c:pt>
                <c:pt idx="409">
                  <c:v>4.5432959999999998</c:v>
                </c:pt>
                <c:pt idx="410">
                  <c:v>4.5476900000000002</c:v>
                </c:pt>
                <c:pt idx="411">
                  <c:v>4.5520860000000001</c:v>
                </c:pt>
                <c:pt idx="412">
                  <c:v>4.5564850000000003</c:v>
                </c:pt>
                <c:pt idx="413">
                  <c:v>4.560886</c:v>
                </c:pt>
                <c:pt idx="414">
                  <c:v>4.5652889999999999</c:v>
                </c:pt>
                <c:pt idx="415">
                  <c:v>4.5696940000000001</c:v>
                </c:pt>
                <c:pt idx="416">
                  <c:v>4.5740999999999996</c:v>
                </c:pt>
                <c:pt idx="417">
                  <c:v>4.5785099999999996</c:v>
                </c:pt>
                <c:pt idx="418">
                  <c:v>4.5829209999999998</c:v>
                </c:pt>
                <c:pt idx="419">
                  <c:v>4.5873350000000004</c:v>
                </c:pt>
                <c:pt idx="420">
                  <c:v>4.5917500000000002</c:v>
                </c:pt>
                <c:pt idx="421">
                  <c:v>4.5961679999999996</c:v>
                </c:pt>
                <c:pt idx="422">
                  <c:v>4.6005880000000001</c:v>
                </c:pt>
                <c:pt idx="423">
                  <c:v>4.60501</c:v>
                </c:pt>
                <c:pt idx="424">
                  <c:v>4.6094340000000003</c:v>
                </c:pt>
                <c:pt idx="425">
                  <c:v>4.6138599999999999</c:v>
                </c:pt>
                <c:pt idx="426">
                  <c:v>4.6182889999999999</c:v>
                </c:pt>
                <c:pt idx="427">
                  <c:v>4.622719</c:v>
                </c:pt>
                <c:pt idx="428">
                  <c:v>4.6271509999999996</c:v>
                </c:pt>
                <c:pt idx="429">
                  <c:v>4.6315860000000004</c:v>
                </c:pt>
                <c:pt idx="430">
                  <c:v>4.6360229999999998</c:v>
                </c:pt>
                <c:pt idx="431">
                  <c:v>4.6404620000000003</c:v>
                </c:pt>
                <c:pt idx="432">
                  <c:v>4.6449030000000002</c:v>
                </c:pt>
                <c:pt idx="433">
                  <c:v>4.6493460000000004</c:v>
                </c:pt>
                <c:pt idx="434">
                  <c:v>4.653791</c:v>
                </c:pt>
                <c:pt idx="435">
                  <c:v>4.658239</c:v>
                </c:pt>
                <c:pt idx="436">
                  <c:v>4.6626890000000003</c:v>
                </c:pt>
                <c:pt idx="437">
                  <c:v>4.6671399999999998</c:v>
                </c:pt>
                <c:pt idx="438">
                  <c:v>4.6715939999999998</c:v>
                </c:pt>
                <c:pt idx="439">
                  <c:v>4.67605</c:v>
                </c:pt>
                <c:pt idx="440">
                  <c:v>4.6805079999999997</c:v>
                </c:pt>
                <c:pt idx="441">
                  <c:v>4.6849679999999996</c:v>
                </c:pt>
                <c:pt idx="442">
                  <c:v>4.6894309999999999</c:v>
                </c:pt>
                <c:pt idx="443">
                  <c:v>4.6938950000000004</c:v>
                </c:pt>
                <c:pt idx="444">
                  <c:v>4.6983620000000004</c:v>
                </c:pt>
                <c:pt idx="445">
                  <c:v>4.7028299999999996</c:v>
                </c:pt>
                <c:pt idx="446">
                  <c:v>4.7073010000000002</c:v>
                </c:pt>
                <c:pt idx="447">
                  <c:v>4.7117740000000001</c:v>
                </c:pt>
                <c:pt idx="448">
                  <c:v>4.7162490000000004</c:v>
                </c:pt>
                <c:pt idx="449">
                  <c:v>4.720726</c:v>
                </c:pt>
                <c:pt idx="450">
                  <c:v>4.7252049999999999</c:v>
                </c:pt>
                <c:pt idx="451">
                  <c:v>4.7296870000000002</c:v>
                </c:pt>
                <c:pt idx="452">
                  <c:v>4.7341699999999998</c:v>
                </c:pt>
                <c:pt idx="453">
                  <c:v>4.7386569999999999</c:v>
                </c:pt>
                <c:pt idx="454">
                  <c:v>4.743144</c:v>
                </c:pt>
                <c:pt idx="455">
                  <c:v>4.7476339999999997</c:v>
                </c:pt>
                <c:pt idx="456">
                  <c:v>4.7521259999999996</c:v>
                </c:pt>
                <c:pt idx="457">
                  <c:v>4.7566199999999998</c:v>
                </c:pt>
                <c:pt idx="458">
                  <c:v>4.7611169999999996</c:v>
                </c:pt>
                <c:pt idx="459">
                  <c:v>4.7656150000000004</c:v>
                </c:pt>
                <c:pt idx="460">
                  <c:v>4.7701149999999997</c:v>
                </c:pt>
                <c:pt idx="461">
                  <c:v>4.7746180000000003</c:v>
                </c:pt>
                <c:pt idx="462">
                  <c:v>4.7791230000000002</c:v>
                </c:pt>
                <c:pt idx="463">
                  <c:v>4.7836299999999996</c:v>
                </c:pt>
                <c:pt idx="464">
                  <c:v>4.7881390000000001</c:v>
                </c:pt>
                <c:pt idx="465">
                  <c:v>4.7926500000000001</c:v>
                </c:pt>
                <c:pt idx="466">
                  <c:v>4.7971630000000003</c:v>
                </c:pt>
                <c:pt idx="467">
                  <c:v>4.801679</c:v>
                </c:pt>
                <c:pt idx="468">
                  <c:v>4.8061970000000001</c:v>
                </c:pt>
                <c:pt idx="469">
                  <c:v>4.8107160000000002</c:v>
                </c:pt>
                <c:pt idx="470">
                  <c:v>4.8152379999999999</c:v>
                </c:pt>
                <c:pt idx="471">
                  <c:v>4.8197619999999999</c:v>
                </c:pt>
                <c:pt idx="472">
                  <c:v>4.8242880000000001</c:v>
                </c:pt>
                <c:pt idx="473">
                  <c:v>4.8288159999999998</c:v>
                </c:pt>
                <c:pt idx="474">
                  <c:v>4.8333459999999997</c:v>
                </c:pt>
                <c:pt idx="475">
                  <c:v>4.837879</c:v>
                </c:pt>
                <c:pt idx="476">
                  <c:v>4.8424129999999996</c:v>
                </c:pt>
                <c:pt idx="477">
                  <c:v>4.8469499999999996</c:v>
                </c:pt>
                <c:pt idx="478">
                  <c:v>4.8514889999999999</c:v>
                </c:pt>
                <c:pt idx="479">
                  <c:v>4.8560299999999996</c:v>
                </c:pt>
                <c:pt idx="480">
                  <c:v>4.8605729999999996</c:v>
                </c:pt>
                <c:pt idx="481">
                  <c:v>4.8651179999999998</c:v>
                </c:pt>
                <c:pt idx="482">
                  <c:v>4.8696650000000004</c:v>
                </c:pt>
                <c:pt idx="483">
                  <c:v>4.8742150000000004</c:v>
                </c:pt>
                <c:pt idx="484">
                  <c:v>4.8787659999999997</c:v>
                </c:pt>
                <c:pt idx="485">
                  <c:v>4.8833200000000003</c:v>
                </c:pt>
                <c:pt idx="486">
                  <c:v>4.8878760000000003</c:v>
                </c:pt>
                <c:pt idx="487">
                  <c:v>4.8924329999999996</c:v>
                </c:pt>
                <c:pt idx="488">
                  <c:v>4.8969940000000003</c:v>
                </c:pt>
                <c:pt idx="489">
                  <c:v>4.9015560000000002</c:v>
                </c:pt>
                <c:pt idx="490">
                  <c:v>4.9061199999999996</c:v>
                </c:pt>
                <c:pt idx="491">
                  <c:v>4.9106860000000001</c:v>
                </c:pt>
                <c:pt idx="492">
                  <c:v>4.9152550000000002</c:v>
                </c:pt>
                <c:pt idx="493">
                  <c:v>4.9198259999999996</c:v>
                </c:pt>
                <c:pt idx="494">
                  <c:v>4.9243980000000001</c:v>
                </c:pt>
                <c:pt idx="495">
                  <c:v>4.928973</c:v>
                </c:pt>
                <c:pt idx="496">
                  <c:v>4.9335500000000003</c:v>
                </c:pt>
                <c:pt idx="497">
                  <c:v>4.938129</c:v>
                </c:pt>
                <c:pt idx="498">
                  <c:v>4.9427099999999999</c:v>
                </c:pt>
                <c:pt idx="499">
                  <c:v>4.9472940000000003</c:v>
                </c:pt>
                <c:pt idx="500">
                  <c:v>4.9518800000000001</c:v>
                </c:pt>
                <c:pt idx="501">
                  <c:v>4.956467</c:v>
                </c:pt>
                <c:pt idx="502">
                  <c:v>4.9610570000000003</c:v>
                </c:pt>
                <c:pt idx="503">
                  <c:v>4.965649</c:v>
                </c:pt>
                <c:pt idx="504">
                  <c:v>4.970243</c:v>
                </c:pt>
                <c:pt idx="505">
                  <c:v>4.9748390000000002</c:v>
                </c:pt>
                <c:pt idx="506">
                  <c:v>4.9794369999999999</c:v>
                </c:pt>
                <c:pt idx="507">
                  <c:v>4.9840369999999998</c:v>
                </c:pt>
                <c:pt idx="508">
                  <c:v>4.9886400000000002</c:v>
                </c:pt>
                <c:pt idx="509">
                  <c:v>4.9932449999999999</c:v>
                </c:pt>
                <c:pt idx="510">
                  <c:v>4.9978509999999998</c:v>
                </c:pt>
                <c:pt idx="511">
                  <c:v>5.0024600000000001</c:v>
                </c:pt>
                <c:pt idx="512">
                  <c:v>5.0070709999999998</c:v>
                </c:pt>
                <c:pt idx="513">
                  <c:v>5.0116839999999998</c:v>
                </c:pt>
                <c:pt idx="514">
                  <c:v>5.0163000000000002</c:v>
                </c:pt>
                <c:pt idx="515">
                  <c:v>5.0209169999999999</c:v>
                </c:pt>
                <c:pt idx="516">
                  <c:v>5.0255369999999999</c:v>
                </c:pt>
                <c:pt idx="517">
                  <c:v>5.0301580000000001</c:v>
                </c:pt>
                <c:pt idx="518">
                  <c:v>5.0347819999999999</c:v>
                </c:pt>
                <c:pt idx="519">
                  <c:v>5.0394079999999999</c:v>
                </c:pt>
                <c:pt idx="520">
                  <c:v>5.0440360000000002</c:v>
                </c:pt>
                <c:pt idx="521">
                  <c:v>5.0486659999999999</c:v>
                </c:pt>
                <c:pt idx="522">
                  <c:v>5.0532979999999998</c:v>
                </c:pt>
                <c:pt idx="523">
                  <c:v>5.0579320000000001</c:v>
                </c:pt>
                <c:pt idx="524">
                  <c:v>5.0625689999999999</c:v>
                </c:pt>
                <c:pt idx="525">
                  <c:v>5.0672079999999999</c:v>
                </c:pt>
                <c:pt idx="526">
                  <c:v>5.0718480000000001</c:v>
                </c:pt>
                <c:pt idx="527">
                  <c:v>5.0764909999999999</c:v>
                </c:pt>
                <c:pt idx="528">
                  <c:v>5.0811359999999999</c:v>
                </c:pt>
                <c:pt idx="529">
                  <c:v>5.0857830000000002</c:v>
                </c:pt>
                <c:pt idx="530">
                  <c:v>5.090433</c:v>
                </c:pt>
                <c:pt idx="531">
                  <c:v>5.0950839999999999</c:v>
                </c:pt>
                <c:pt idx="532">
                  <c:v>5.0997380000000003</c:v>
                </c:pt>
                <c:pt idx="533">
                  <c:v>5.104393</c:v>
                </c:pt>
                <c:pt idx="534">
                  <c:v>5.109051</c:v>
                </c:pt>
                <c:pt idx="535">
                  <c:v>5.1137110000000003</c:v>
                </c:pt>
                <c:pt idx="536">
                  <c:v>5.1183730000000001</c:v>
                </c:pt>
                <c:pt idx="537">
                  <c:v>5.1230370000000001</c:v>
                </c:pt>
                <c:pt idx="538">
                  <c:v>5.1277030000000003</c:v>
                </c:pt>
                <c:pt idx="539">
                  <c:v>5.132371</c:v>
                </c:pt>
                <c:pt idx="540">
                  <c:v>5.1370420000000001</c:v>
                </c:pt>
                <c:pt idx="541">
                  <c:v>5.1417149999999996</c:v>
                </c:pt>
                <c:pt idx="542">
                  <c:v>5.1463890000000001</c:v>
                </c:pt>
                <c:pt idx="543">
                  <c:v>5.1510660000000001</c:v>
                </c:pt>
                <c:pt idx="544">
                  <c:v>5.1557449999999996</c:v>
                </c:pt>
                <c:pt idx="545">
                  <c:v>5.1604260000000002</c:v>
                </c:pt>
                <c:pt idx="546">
                  <c:v>5.1651090000000002</c:v>
                </c:pt>
                <c:pt idx="547">
                  <c:v>5.1697949999999997</c:v>
                </c:pt>
                <c:pt idx="548">
                  <c:v>5.1744820000000002</c:v>
                </c:pt>
                <c:pt idx="549">
                  <c:v>5.1791720000000003</c:v>
                </c:pt>
                <c:pt idx="550">
                  <c:v>5.1838639999999998</c:v>
                </c:pt>
                <c:pt idx="551">
                  <c:v>5.1885570000000003</c:v>
                </c:pt>
                <c:pt idx="552">
                  <c:v>5.1932539999999996</c:v>
                </c:pt>
                <c:pt idx="553">
                  <c:v>5.1979509999999998</c:v>
                </c:pt>
                <c:pt idx="554">
                  <c:v>5.2026519999999996</c:v>
                </c:pt>
                <c:pt idx="555">
                  <c:v>5.2073539999999996</c:v>
                </c:pt>
                <c:pt idx="556">
                  <c:v>5.212059</c:v>
                </c:pt>
                <c:pt idx="557">
                  <c:v>5.2167649999999997</c:v>
                </c:pt>
                <c:pt idx="558">
                  <c:v>5.2214739999999997</c:v>
                </c:pt>
                <c:pt idx="559">
                  <c:v>5.2261839999999999</c:v>
                </c:pt>
                <c:pt idx="560">
                  <c:v>5.2308969999999997</c:v>
                </c:pt>
                <c:pt idx="561">
                  <c:v>5.2356129999999999</c:v>
                </c:pt>
                <c:pt idx="562">
                  <c:v>5.2403300000000002</c:v>
                </c:pt>
                <c:pt idx="563">
                  <c:v>5.2450489999999999</c:v>
                </c:pt>
                <c:pt idx="564">
                  <c:v>5.249771</c:v>
                </c:pt>
                <c:pt idx="565">
                  <c:v>5.2544940000000002</c:v>
                </c:pt>
                <c:pt idx="566">
                  <c:v>5.25922</c:v>
                </c:pt>
                <c:pt idx="567">
                  <c:v>5.2639480000000001</c:v>
                </c:pt>
                <c:pt idx="568">
                  <c:v>5.2686780000000004</c:v>
                </c:pt>
                <c:pt idx="569">
                  <c:v>5.2734100000000002</c:v>
                </c:pt>
                <c:pt idx="570">
                  <c:v>5.2781440000000002</c:v>
                </c:pt>
                <c:pt idx="571">
                  <c:v>5.2828799999999996</c:v>
                </c:pt>
                <c:pt idx="572">
                  <c:v>5.2876190000000003</c:v>
                </c:pt>
                <c:pt idx="573">
                  <c:v>5.2923590000000003</c:v>
                </c:pt>
                <c:pt idx="574">
                  <c:v>5.2971019999999998</c:v>
                </c:pt>
                <c:pt idx="575">
                  <c:v>5.3018470000000004</c:v>
                </c:pt>
                <c:pt idx="576">
                  <c:v>5.3065939999999996</c:v>
                </c:pt>
                <c:pt idx="577">
                  <c:v>5.3113429999999999</c:v>
                </c:pt>
                <c:pt idx="578">
                  <c:v>5.3160939999999997</c:v>
                </c:pt>
                <c:pt idx="579">
                  <c:v>5.3208479999999998</c:v>
                </c:pt>
                <c:pt idx="580">
                  <c:v>5.3256030000000001</c:v>
                </c:pt>
                <c:pt idx="581">
                  <c:v>5.3303599999999998</c:v>
                </c:pt>
                <c:pt idx="582">
                  <c:v>5.3351199999999999</c:v>
                </c:pt>
                <c:pt idx="583">
                  <c:v>5.3398820000000002</c:v>
                </c:pt>
                <c:pt idx="584">
                  <c:v>5.344646</c:v>
                </c:pt>
                <c:pt idx="585">
                  <c:v>5.3494120000000001</c:v>
                </c:pt>
                <c:pt idx="586">
                  <c:v>5.3541800000000004</c:v>
                </c:pt>
                <c:pt idx="587">
                  <c:v>5.3589510000000002</c:v>
                </c:pt>
                <c:pt idx="588">
                  <c:v>5.3637230000000002</c:v>
                </c:pt>
                <c:pt idx="589">
                  <c:v>5.3684969999999996</c:v>
                </c:pt>
                <c:pt idx="590">
                  <c:v>5.3732740000000003</c:v>
                </c:pt>
                <c:pt idx="591">
                  <c:v>5.3780530000000004</c:v>
                </c:pt>
                <c:pt idx="592">
                  <c:v>5.3828339999999999</c:v>
                </c:pt>
                <c:pt idx="593">
                  <c:v>5.3876169999999997</c:v>
                </c:pt>
                <c:pt idx="594">
                  <c:v>5.3924019999999997</c:v>
                </c:pt>
                <c:pt idx="595">
                  <c:v>5.3971900000000002</c:v>
                </c:pt>
                <c:pt idx="596">
                  <c:v>5.4019789999999999</c:v>
                </c:pt>
                <c:pt idx="597">
                  <c:v>5.4067699999999999</c:v>
                </c:pt>
                <c:pt idx="598">
                  <c:v>5.4115640000000003</c:v>
                </c:pt>
                <c:pt idx="599">
                  <c:v>5.4163600000000001</c:v>
                </c:pt>
                <c:pt idx="600">
                  <c:v>5.4211580000000001</c:v>
                </c:pt>
                <c:pt idx="601">
                  <c:v>5.4259579999999996</c:v>
                </c:pt>
                <c:pt idx="602">
                  <c:v>5.4307600000000003</c:v>
                </c:pt>
                <c:pt idx="603">
                  <c:v>5.4355650000000004</c:v>
                </c:pt>
                <c:pt idx="604">
                  <c:v>5.4403709999999998</c:v>
                </c:pt>
                <c:pt idx="605">
                  <c:v>5.4451790000000004</c:v>
                </c:pt>
                <c:pt idx="606">
                  <c:v>5.4499899999999997</c:v>
                </c:pt>
                <c:pt idx="607">
                  <c:v>5.4548030000000001</c:v>
                </c:pt>
                <c:pt idx="608">
                  <c:v>5.4596179999999999</c:v>
                </c:pt>
                <c:pt idx="609">
                  <c:v>5.4644349999999999</c:v>
                </c:pt>
                <c:pt idx="610">
                  <c:v>5.4692540000000003</c:v>
                </c:pt>
                <c:pt idx="611">
                  <c:v>5.474075</c:v>
                </c:pt>
                <c:pt idx="612">
                  <c:v>5.4788990000000002</c:v>
                </c:pt>
                <c:pt idx="613">
                  <c:v>5.4837239999999996</c:v>
                </c:pt>
                <c:pt idx="614">
                  <c:v>5.4885520000000003</c:v>
                </c:pt>
                <c:pt idx="615">
                  <c:v>5.4933820000000004</c:v>
                </c:pt>
                <c:pt idx="616">
                  <c:v>5.4982139999999999</c:v>
                </c:pt>
                <c:pt idx="617">
                  <c:v>5.5030469999999996</c:v>
                </c:pt>
                <c:pt idx="618">
                  <c:v>5.5078839999999998</c:v>
                </c:pt>
                <c:pt idx="619">
                  <c:v>5.5127220000000001</c:v>
                </c:pt>
                <c:pt idx="620">
                  <c:v>5.5175619999999999</c:v>
                </c:pt>
                <c:pt idx="621">
                  <c:v>5.522405</c:v>
                </c:pt>
                <c:pt idx="622">
                  <c:v>5.5272500000000004</c:v>
                </c:pt>
                <c:pt idx="623">
                  <c:v>5.5320960000000001</c:v>
                </c:pt>
                <c:pt idx="624">
                  <c:v>5.5369450000000002</c:v>
                </c:pt>
                <c:pt idx="625">
                  <c:v>5.5417959999999997</c:v>
                </c:pt>
                <c:pt idx="626">
                  <c:v>5.5466490000000004</c:v>
                </c:pt>
                <c:pt idx="627">
                  <c:v>5.5515049999999997</c:v>
                </c:pt>
                <c:pt idx="628">
                  <c:v>5.556362</c:v>
                </c:pt>
                <c:pt idx="629">
                  <c:v>5.5612219999999999</c:v>
                </c:pt>
                <c:pt idx="630">
                  <c:v>5.5660829999999999</c:v>
                </c:pt>
                <c:pt idx="631">
                  <c:v>5.5709470000000003</c:v>
                </c:pt>
                <c:pt idx="632">
                  <c:v>5.5758130000000001</c:v>
                </c:pt>
                <c:pt idx="633">
                  <c:v>5.5806810000000002</c:v>
                </c:pt>
                <c:pt idx="634">
                  <c:v>5.5855509999999997</c:v>
                </c:pt>
                <c:pt idx="635">
                  <c:v>5.5904239999999996</c:v>
                </c:pt>
                <c:pt idx="636">
                  <c:v>5.5952979999999997</c:v>
                </c:pt>
                <c:pt idx="637">
                  <c:v>5.600174</c:v>
                </c:pt>
                <c:pt idx="638">
                  <c:v>5.6050529999999998</c:v>
                </c:pt>
                <c:pt idx="639">
                  <c:v>5.609934</c:v>
                </c:pt>
                <c:pt idx="640">
                  <c:v>5.6148170000000004</c:v>
                </c:pt>
                <c:pt idx="641">
                  <c:v>5.6197020000000002</c:v>
                </c:pt>
                <c:pt idx="642">
                  <c:v>5.6245890000000003</c:v>
                </c:pt>
                <c:pt idx="643">
                  <c:v>5.6294779999999998</c:v>
                </c:pt>
                <c:pt idx="644">
                  <c:v>5.6343690000000004</c:v>
                </c:pt>
                <c:pt idx="645">
                  <c:v>5.6392629999999997</c:v>
                </c:pt>
                <c:pt idx="646">
                  <c:v>5.6441590000000001</c:v>
                </c:pt>
                <c:pt idx="647">
                  <c:v>5.6490559999999999</c:v>
                </c:pt>
                <c:pt idx="648">
                  <c:v>5.653956</c:v>
                </c:pt>
                <c:pt idx="649">
                  <c:v>5.6588580000000004</c:v>
                </c:pt>
                <c:pt idx="650">
                  <c:v>5.6637630000000003</c:v>
                </c:pt>
                <c:pt idx="651">
                  <c:v>5.6686690000000004</c:v>
                </c:pt>
                <c:pt idx="652">
                  <c:v>5.6735769999999999</c:v>
                </c:pt>
                <c:pt idx="653">
                  <c:v>5.6784879999999998</c:v>
                </c:pt>
                <c:pt idx="654">
                  <c:v>5.6833999999999998</c:v>
                </c:pt>
                <c:pt idx="655">
                  <c:v>5.6883150000000002</c:v>
                </c:pt>
                <c:pt idx="656">
                  <c:v>5.6932320000000001</c:v>
                </c:pt>
                <c:pt idx="657">
                  <c:v>5.6981510000000002</c:v>
                </c:pt>
                <c:pt idx="658">
                  <c:v>5.7030719999999997</c:v>
                </c:pt>
                <c:pt idx="659">
                  <c:v>5.7079950000000004</c:v>
                </c:pt>
                <c:pt idx="660">
                  <c:v>5.7129209999999997</c:v>
                </c:pt>
                <c:pt idx="661">
                  <c:v>5.717848</c:v>
                </c:pt>
                <c:pt idx="662">
                  <c:v>5.7227779999999999</c:v>
                </c:pt>
                <c:pt idx="663">
                  <c:v>5.7277089999999999</c:v>
                </c:pt>
                <c:pt idx="664">
                  <c:v>5.7326439999999996</c:v>
                </c:pt>
                <c:pt idx="665">
                  <c:v>5.7375790000000002</c:v>
                </c:pt>
                <c:pt idx="666">
                  <c:v>5.7425170000000003</c:v>
                </c:pt>
                <c:pt idx="667">
                  <c:v>5.747458</c:v>
                </c:pt>
                <c:pt idx="668">
                  <c:v>5.7523999999999997</c:v>
                </c:pt>
                <c:pt idx="669">
                  <c:v>5.7573449999999999</c:v>
                </c:pt>
                <c:pt idx="670">
                  <c:v>5.7622910000000003</c:v>
                </c:pt>
                <c:pt idx="671">
                  <c:v>5.7672400000000001</c:v>
                </c:pt>
                <c:pt idx="672">
                  <c:v>5.7721910000000003</c:v>
                </c:pt>
                <c:pt idx="673">
                  <c:v>5.7771439999999998</c:v>
                </c:pt>
                <c:pt idx="674">
                  <c:v>5.7820989999999997</c:v>
                </c:pt>
                <c:pt idx="675">
                  <c:v>5.7870559999999998</c:v>
                </c:pt>
                <c:pt idx="676">
                  <c:v>5.7920160000000003</c:v>
                </c:pt>
                <c:pt idx="677">
                  <c:v>5.796977</c:v>
                </c:pt>
                <c:pt idx="678">
                  <c:v>5.8019400000000001</c:v>
                </c:pt>
                <c:pt idx="679">
                  <c:v>5.8069059999999997</c:v>
                </c:pt>
                <c:pt idx="680">
                  <c:v>5.8118740000000004</c:v>
                </c:pt>
                <c:pt idx="681">
                  <c:v>5.8168439999999997</c:v>
                </c:pt>
                <c:pt idx="682">
                  <c:v>5.8218160000000001</c:v>
                </c:pt>
                <c:pt idx="683">
                  <c:v>5.8267899999999999</c:v>
                </c:pt>
                <c:pt idx="684">
                  <c:v>5.8317670000000001</c:v>
                </c:pt>
                <c:pt idx="685">
                  <c:v>5.8367449999999996</c:v>
                </c:pt>
                <c:pt idx="686">
                  <c:v>5.8417260000000004</c:v>
                </c:pt>
                <c:pt idx="687">
                  <c:v>5.8467089999999997</c:v>
                </c:pt>
                <c:pt idx="688">
                  <c:v>5.8516940000000002</c:v>
                </c:pt>
                <c:pt idx="689">
                  <c:v>5.8566799999999999</c:v>
                </c:pt>
                <c:pt idx="690">
                  <c:v>5.8616700000000002</c:v>
                </c:pt>
                <c:pt idx="691">
                  <c:v>5.8666609999999997</c:v>
                </c:pt>
                <c:pt idx="692">
                  <c:v>5.8716540000000004</c:v>
                </c:pt>
                <c:pt idx="693">
                  <c:v>5.8766499999999997</c:v>
                </c:pt>
                <c:pt idx="694">
                  <c:v>5.8816470000000001</c:v>
                </c:pt>
                <c:pt idx="695">
                  <c:v>5.886647</c:v>
                </c:pt>
                <c:pt idx="696">
                  <c:v>5.8916490000000001</c:v>
                </c:pt>
                <c:pt idx="697">
                  <c:v>5.8966529999999997</c:v>
                </c:pt>
                <c:pt idx="698">
                  <c:v>5.9016590000000004</c:v>
                </c:pt>
                <c:pt idx="699">
                  <c:v>5.9066669999999997</c:v>
                </c:pt>
                <c:pt idx="700">
                  <c:v>5.9116770000000001</c:v>
                </c:pt>
                <c:pt idx="701">
                  <c:v>5.91669</c:v>
                </c:pt>
                <c:pt idx="702">
                  <c:v>5.9217040000000001</c:v>
                </c:pt>
                <c:pt idx="703">
                  <c:v>5.9267209999999997</c:v>
                </c:pt>
                <c:pt idx="704">
                  <c:v>5.9317399999999996</c:v>
                </c:pt>
                <c:pt idx="705">
                  <c:v>5.9367609999999997</c:v>
                </c:pt>
                <c:pt idx="706">
                  <c:v>5.9417840000000002</c:v>
                </c:pt>
                <c:pt idx="707">
                  <c:v>5.946809</c:v>
                </c:pt>
                <c:pt idx="708">
                  <c:v>5.9518370000000003</c:v>
                </c:pt>
                <c:pt idx="709">
                  <c:v>5.9568659999999998</c:v>
                </c:pt>
                <c:pt idx="710">
                  <c:v>5.9618979999999997</c:v>
                </c:pt>
                <c:pt idx="711">
                  <c:v>5.9669309999999998</c:v>
                </c:pt>
                <c:pt idx="712">
                  <c:v>5.9719670000000002</c:v>
                </c:pt>
                <c:pt idx="713">
                  <c:v>5.9770050000000001</c:v>
                </c:pt>
                <c:pt idx="714">
                  <c:v>5.9820450000000003</c:v>
                </c:pt>
                <c:pt idx="715">
                  <c:v>5.9870869999999998</c:v>
                </c:pt>
                <c:pt idx="716">
                  <c:v>5.9921319999999998</c:v>
                </c:pt>
                <c:pt idx="717">
                  <c:v>5.9971779999999999</c:v>
                </c:pt>
                <c:pt idx="718">
                  <c:v>6.0022270000000004</c:v>
                </c:pt>
                <c:pt idx="719">
                  <c:v>6.0072770000000002</c:v>
                </c:pt>
                <c:pt idx="720">
                  <c:v>6.0123300000000004</c:v>
                </c:pt>
                <c:pt idx="721">
                  <c:v>6.017385</c:v>
                </c:pt>
                <c:pt idx="722">
                  <c:v>6.0224419999999999</c:v>
                </c:pt>
                <c:pt idx="723">
                  <c:v>6.0275020000000001</c:v>
                </c:pt>
                <c:pt idx="724">
                  <c:v>6.0325629999999997</c:v>
                </c:pt>
                <c:pt idx="725">
                  <c:v>6.0376260000000004</c:v>
                </c:pt>
                <c:pt idx="726">
                  <c:v>6.0426919999999997</c:v>
                </c:pt>
                <c:pt idx="727">
                  <c:v>6.0477600000000002</c:v>
                </c:pt>
                <c:pt idx="728">
                  <c:v>6.052829</c:v>
                </c:pt>
                <c:pt idx="729">
                  <c:v>6.0579010000000002</c:v>
                </c:pt>
                <c:pt idx="730">
                  <c:v>6.0629749999999998</c:v>
                </c:pt>
                <c:pt idx="731">
                  <c:v>6.0680509999999996</c:v>
                </c:pt>
                <c:pt idx="732">
                  <c:v>6.0731299999999999</c:v>
                </c:pt>
                <c:pt idx="733">
                  <c:v>6.0782100000000003</c:v>
                </c:pt>
                <c:pt idx="734">
                  <c:v>6.0832930000000003</c:v>
                </c:pt>
                <c:pt idx="735">
                  <c:v>6.0883770000000004</c:v>
                </c:pt>
                <c:pt idx="736">
                  <c:v>6.093464</c:v>
                </c:pt>
                <c:pt idx="737">
                  <c:v>6.0985529999999999</c:v>
                </c:pt>
                <c:pt idx="738">
                  <c:v>6.1036440000000001</c:v>
                </c:pt>
                <c:pt idx="739">
                  <c:v>6.1087369999999996</c:v>
                </c:pt>
                <c:pt idx="740">
                  <c:v>6.1138329999999996</c:v>
                </c:pt>
                <c:pt idx="741">
                  <c:v>6.1189299999999998</c:v>
                </c:pt>
                <c:pt idx="742">
                  <c:v>6.1240300000000003</c:v>
                </c:pt>
                <c:pt idx="743">
                  <c:v>6.1291310000000001</c:v>
                </c:pt>
                <c:pt idx="744">
                  <c:v>6.1342350000000003</c:v>
                </c:pt>
                <c:pt idx="745">
                  <c:v>6.1393409999999999</c:v>
                </c:pt>
                <c:pt idx="746">
                  <c:v>6.1444489999999998</c:v>
                </c:pt>
                <c:pt idx="747">
                  <c:v>6.149559</c:v>
                </c:pt>
                <c:pt idx="748">
                  <c:v>6.1546719999999997</c:v>
                </c:pt>
                <c:pt idx="749">
                  <c:v>6.1597860000000004</c:v>
                </c:pt>
                <c:pt idx="750">
                  <c:v>6.1649029999999998</c:v>
                </c:pt>
                <c:pt idx="751">
                  <c:v>6.1700210000000002</c:v>
                </c:pt>
                <c:pt idx="752">
                  <c:v>6.1751420000000001</c:v>
                </c:pt>
                <c:pt idx="753">
                  <c:v>6.1802650000000003</c:v>
                </c:pt>
                <c:pt idx="754">
                  <c:v>6.1853899999999999</c:v>
                </c:pt>
                <c:pt idx="755">
                  <c:v>6.1905169999999998</c:v>
                </c:pt>
                <c:pt idx="756">
                  <c:v>6.195646</c:v>
                </c:pt>
                <c:pt idx="757">
                  <c:v>6.2007779999999997</c:v>
                </c:pt>
                <c:pt idx="758">
                  <c:v>6.2059119999999997</c:v>
                </c:pt>
                <c:pt idx="759">
                  <c:v>6.2110469999999998</c:v>
                </c:pt>
                <c:pt idx="760">
                  <c:v>6.2161850000000003</c:v>
                </c:pt>
                <c:pt idx="761">
                  <c:v>6.2213250000000002</c:v>
                </c:pt>
                <c:pt idx="762">
                  <c:v>6.2264670000000004</c:v>
                </c:pt>
                <c:pt idx="763">
                  <c:v>6.231611</c:v>
                </c:pt>
                <c:pt idx="764">
                  <c:v>6.2367569999999999</c:v>
                </c:pt>
                <c:pt idx="765">
                  <c:v>6.2419060000000002</c:v>
                </c:pt>
                <c:pt idx="766">
                  <c:v>6.2470559999999997</c:v>
                </c:pt>
                <c:pt idx="767">
                  <c:v>6.2522089999999997</c:v>
                </c:pt>
                <c:pt idx="768">
                  <c:v>6.2573639999999999</c:v>
                </c:pt>
                <c:pt idx="769">
                  <c:v>6.2625200000000003</c:v>
                </c:pt>
                <c:pt idx="770">
                  <c:v>6.2676800000000004</c:v>
                </c:pt>
                <c:pt idx="771">
                  <c:v>6.2728400000000004</c:v>
                </c:pt>
                <c:pt idx="772">
                  <c:v>6.2780040000000001</c:v>
                </c:pt>
                <c:pt idx="773">
                  <c:v>6.283169</c:v>
                </c:pt>
                <c:pt idx="774">
                  <c:v>6.2883370000000003</c:v>
                </c:pt>
                <c:pt idx="775">
                  <c:v>6.293507</c:v>
                </c:pt>
                <c:pt idx="776">
                  <c:v>6.2986779999999998</c:v>
                </c:pt>
                <c:pt idx="777">
                  <c:v>6.303852</c:v>
                </c:pt>
                <c:pt idx="778">
                  <c:v>6.3090279999999996</c:v>
                </c:pt>
                <c:pt idx="779">
                  <c:v>6.3142069999999997</c:v>
                </c:pt>
                <c:pt idx="780">
                  <c:v>6.3193859999999997</c:v>
                </c:pt>
                <c:pt idx="781">
                  <c:v>6.3245690000000003</c:v>
                </c:pt>
                <c:pt idx="782">
                  <c:v>6.3297530000000002</c:v>
                </c:pt>
                <c:pt idx="783">
                  <c:v>6.3349399999999996</c:v>
                </c:pt>
                <c:pt idx="784">
                  <c:v>6.3401290000000001</c:v>
                </c:pt>
                <c:pt idx="785">
                  <c:v>6.3453200000000001</c:v>
                </c:pt>
                <c:pt idx="786">
                  <c:v>6.3505130000000003</c:v>
                </c:pt>
                <c:pt idx="787">
                  <c:v>6.3557079999999999</c:v>
                </c:pt>
                <c:pt idx="788">
                  <c:v>6.3609049999999998</c:v>
                </c:pt>
                <c:pt idx="789">
                  <c:v>6.3661050000000001</c:v>
                </c:pt>
                <c:pt idx="790">
                  <c:v>6.3713059999999997</c:v>
                </c:pt>
                <c:pt idx="791">
                  <c:v>6.3765099999999997</c:v>
                </c:pt>
                <c:pt idx="792">
                  <c:v>6.3817159999999999</c:v>
                </c:pt>
                <c:pt idx="793">
                  <c:v>6.3869230000000003</c:v>
                </c:pt>
                <c:pt idx="794">
                  <c:v>6.3921330000000003</c:v>
                </c:pt>
                <c:pt idx="795">
                  <c:v>6.3973459999999998</c:v>
                </c:pt>
                <c:pt idx="796">
                  <c:v>6.4025600000000003</c:v>
                </c:pt>
                <c:pt idx="797">
                  <c:v>6.4077760000000001</c:v>
                </c:pt>
                <c:pt idx="798">
                  <c:v>6.4129949999999996</c:v>
                </c:pt>
                <c:pt idx="799">
                  <c:v>6.418215</c:v>
                </c:pt>
                <c:pt idx="800">
                  <c:v>6.423438</c:v>
                </c:pt>
                <c:pt idx="801">
                  <c:v>6.4286630000000002</c:v>
                </c:pt>
                <c:pt idx="802">
                  <c:v>6.4338899999999999</c:v>
                </c:pt>
                <c:pt idx="803">
                  <c:v>6.4391189999999998</c:v>
                </c:pt>
                <c:pt idx="804">
                  <c:v>6.44435</c:v>
                </c:pt>
                <c:pt idx="805">
                  <c:v>6.4495839999999998</c:v>
                </c:pt>
                <c:pt idx="806">
                  <c:v>6.4548189999999996</c:v>
                </c:pt>
                <c:pt idx="807">
                  <c:v>6.4600569999999999</c:v>
                </c:pt>
                <c:pt idx="808">
                  <c:v>6.4652969999999996</c:v>
                </c:pt>
                <c:pt idx="809">
                  <c:v>6.4705389999999996</c:v>
                </c:pt>
                <c:pt idx="810">
                  <c:v>6.4757819999999997</c:v>
                </c:pt>
                <c:pt idx="811">
                  <c:v>6.4810290000000004</c:v>
                </c:pt>
                <c:pt idx="812">
                  <c:v>6.4862770000000003</c:v>
                </c:pt>
                <c:pt idx="813">
                  <c:v>6.4915269999999996</c:v>
                </c:pt>
                <c:pt idx="814">
                  <c:v>6.4967790000000001</c:v>
                </c:pt>
                <c:pt idx="815">
                  <c:v>6.5020340000000001</c:v>
                </c:pt>
                <c:pt idx="816">
                  <c:v>6.5072910000000004</c:v>
                </c:pt>
                <c:pt idx="817">
                  <c:v>6.5125500000000001</c:v>
                </c:pt>
                <c:pt idx="818">
                  <c:v>6.517811</c:v>
                </c:pt>
                <c:pt idx="819">
                  <c:v>6.5230740000000003</c:v>
                </c:pt>
                <c:pt idx="820">
                  <c:v>6.5283389999999999</c:v>
                </c:pt>
                <c:pt idx="821">
                  <c:v>6.5336069999999999</c:v>
                </c:pt>
                <c:pt idx="822">
                  <c:v>6.5388760000000001</c:v>
                </c:pt>
                <c:pt idx="823">
                  <c:v>6.5441469999999997</c:v>
                </c:pt>
                <c:pt idx="824">
                  <c:v>6.5494209999999997</c:v>
                </c:pt>
                <c:pt idx="825">
                  <c:v>6.554697</c:v>
                </c:pt>
                <c:pt idx="826">
                  <c:v>6.5599749999999997</c:v>
                </c:pt>
                <c:pt idx="827">
                  <c:v>6.5652549999999996</c:v>
                </c:pt>
                <c:pt idx="828">
                  <c:v>6.570538</c:v>
                </c:pt>
                <c:pt idx="829">
                  <c:v>6.5758219999999996</c:v>
                </c:pt>
                <c:pt idx="830">
                  <c:v>6.5811080000000004</c:v>
                </c:pt>
                <c:pt idx="831">
                  <c:v>6.5863969999999998</c:v>
                </c:pt>
                <c:pt idx="832">
                  <c:v>6.5916880000000004</c:v>
                </c:pt>
                <c:pt idx="833">
                  <c:v>6.5969810000000004</c:v>
                </c:pt>
                <c:pt idx="834">
                  <c:v>6.6022749999999997</c:v>
                </c:pt>
                <c:pt idx="835">
                  <c:v>6.6075730000000004</c:v>
                </c:pt>
                <c:pt idx="836">
                  <c:v>6.6128720000000003</c:v>
                </c:pt>
                <c:pt idx="837">
                  <c:v>6.6181729999999996</c:v>
                </c:pt>
                <c:pt idx="838">
                  <c:v>6.6234770000000003</c:v>
                </c:pt>
                <c:pt idx="839">
                  <c:v>6.6287820000000002</c:v>
                </c:pt>
                <c:pt idx="840">
                  <c:v>6.6340899999999996</c:v>
                </c:pt>
                <c:pt idx="841">
                  <c:v>6.6394000000000002</c:v>
                </c:pt>
                <c:pt idx="842">
                  <c:v>6.644711</c:v>
                </c:pt>
                <c:pt idx="843">
                  <c:v>6.6500260000000004</c:v>
                </c:pt>
                <c:pt idx="844">
                  <c:v>6.6553420000000001</c:v>
                </c:pt>
                <c:pt idx="845">
                  <c:v>6.66066</c:v>
                </c:pt>
                <c:pt idx="846">
                  <c:v>6.6659810000000004</c:v>
                </c:pt>
                <c:pt idx="847">
                  <c:v>6.671303</c:v>
                </c:pt>
                <c:pt idx="848">
                  <c:v>6.676628</c:v>
                </c:pt>
                <c:pt idx="849">
                  <c:v>6.6819550000000003</c:v>
                </c:pt>
                <c:pt idx="850">
                  <c:v>6.687284</c:v>
                </c:pt>
                <c:pt idx="851">
                  <c:v>6.692615</c:v>
                </c:pt>
                <c:pt idx="852">
                  <c:v>6.6979480000000002</c:v>
                </c:pt>
                <c:pt idx="853">
                  <c:v>6.7032829999999999</c:v>
                </c:pt>
                <c:pt idx="854">
                  <c:v>6.7086209999999999</c:v>
                </c:pt>
                <c:pt idx="855">
                  <c:v>6.7139610000000003</c:v>
                </c:pt>
                <c:pt idx="856">
                  <c:v>6.7193019999999999</c:v>
                </c:pt>
                <c:pt idx="857">
                  <c:v>6.7246459999999999</c:v>
                </c:pt>
                <c:pt idx="858">
                  <c:v>6.7299920000000002</c:v>
                </c:pt>
                <c:pt idx="859">
                  <c:v>6.7353399999999999</c:v>
                </c:pt>
                <c:pt idx="860">
                  <c:v>6.7406899999999998</c:v>
                </c:pt>
                <c:pt idx="861">
                  <c:v>6.7460430000000002</c:v>
                </c:pt>
                <c:pt idx="862">
                  <c:v>6.7513969999999999</c:v>
                </c:pt>
                <c:pt idx="863">
                  <c:v>6.7567529999999998</c:v>
                </c:pt>
                <c:pt idx="864">
                  <c:v>6.7621120000000001</c:v>
                </c:pt>
                <c:pt idx="865">
                  <c:v>6.7674729999999998</c:v>
                </c:pt>
                <c:pt idx="866">
                  <c:v>6.7728359999999999</c:v>
                </c:pt>
                <c:pt idx="867">
                  <c:v>6.7782010000000001</c:v>
                </c:pt>
                <c:pt idx="868">
                  <c:v>6.7835679999999998</c:v>
                </c:pt>
                <c:pt idx="869">
                  <c:v>6.7889379999999999</c:v>
                </c:pt>
                <c:pt idx="870">
                  <c:v>6.7943090000000002</c:v>
                </c:pt>
                <c:pt idx="871">
                  <c:v>6.7996829999999999</c:v>
                </c:pt>
                <c:pt idx="872">
                  <c:v>6.8050579999999998</c:v>
                </c:pt>
                <c:pt idx="873">
                  <c:v>6.8104360000000002</c:v>
                </c:pt>
                <c:pt idx="874">
                  <c:v>6.8158159999999999</c:v>
                </c:pt>
                <c:pt idx="875">
                  <c:v>6.8211979999999999</c:v>
                </c:pt>
                <c:pt idx="876">
                  <c:v>6.8265820000000001</c:v>
                </c:pt>
                <c:pt idx="877">
                  <c:v>6.831969</c:v>
                </c:pt>
                <c:pt idx="878">
                  <c:v>6.8373569999999999</c:v>
                </c:pt>
                <c:pt idx="879">
                  <c:v>6.8427480000000003</c:v>
                </c:pt>
                <c:pt idx="880">
                  <c:v>6.8481399999999999</c:v>
                </c:pt>
                <c:pt idx="881">
                  <c:v>6.8535349999999999</c:v>
                </c:pt>
                <c:pt idx="882">
                  <c:v>6.8589320000000003</c:v>
                </c:pt>
                <c:pt idx="883">
                  <c:v>6.864331</c:v>
                </c:pt>
                <c:pt idx="884">
                  <c:v>6.8697319999999999</c:v>
                </c:pt>
                <c:pt idx="885">
                  <c:v>6.8751350000000002</c:v>
                </c:pt>
                <c:pt idx="886">
                  <c:v>6.880541</c:v>
                </c:pt>
                <c:pt idx="887">
                  <c:v>6.8859490000000001</c:v>
                </c:pt>
                <c:pt idx="888">
                  <c:v>6.8913580000000003</c:v>
                </c:pt>
                <c:pt idx="889">
                  <c:v>6.8967700000000001</c:v>
                </c:pt>
                <c:pt idx="890">
                  <c:v>6.9021840000000001</c:v>
                </c:pt>
                <c:pt idx="891">
                  <c:v>6.9076000000000004</c:v>
                </c:pt>
                <c:pt idx="892">
                  <c:v>6.9130180000000001</c:v>
                </c:pt>
                <c:pt idx="893">
                  <c:v>6.9184380000000001</c:v>
                </c:pt>
                <c:pt idx="894">
                  <c:v>6.9238609999999996</c:v>
                </c:pt>
                <c:pt idx="895">
                  <c:v>6.9292860000000003</c:v>
                </c:pt>
                <c:pt idx="896">
                  <c:v>6.9347120000000002</c:v>
                </c:pt>
                <c:pt idx="897">
                  <c:v>6.9401409999999997</c:v>
                </c:pt>
                <c:pt idx="898">
                  <c:v>6.9455720000000003</c:v>
                </c:pt>
                <c:pt idx="899">
                  <c:v>6.9510050000000003</c:v>
                </c:pt>
                <c:pt idx="900">
                  <c:v>6.9564399999999997</c:v>
                </c:pt>
                <c:pt idx="901">
                  <c:v>6.9618770000000003</c:v>
                </c:pt>
                <c:pt idx="902">
                  <c:v>6.9673170000000004</c:v>
                </c:pt>
                <c:pt idx="903">
                  <c:v>6.9727579999999998</c:v>
                </c:pt>
                <c:pt idx="904">
                  <c:v>6.9782019999999996</c:v>
                </c:pt>
                <c:pt idx="905">
                  <c:v>6.9836470000000004</c:v>
                </c:pt>
                <c:pt idx="906">
                  <c:v>6.989096</c:v>
                </c:pt>
                <c:pt idx="907">
                  <c:v>6.9945449999999996</c:v>
                </c:pt>
                <c:pt idx="908">
                  <c:v>6.9999979999999997</c:v>
                </c:pt>
                <c:pt idx="909">
                  <c:v>7.005452</c:v>
                </c:pt>
                <c:pt idx="910">
                  <c:v>7.0109079999999997</c:v>
                </c:pt>
                <c:pt idx="911">
                  <c:v>7.0163669999999998</c:v>
                </c:pt>
                <c:pt idx="912">
                  <c:v>7.0218280000000002</c:v>
                </c:pt>
                <c:pt idx="913">
                  <c:v>7.0272899999999998</c:v>
                </c:pt>
                <c:pt idx="914">
                  <c:v>7.0327549999999999</c:v>
                </c:pt>
                <c:pt idx="915">
                  <c:v>7.0382220000000002</c:v>
                </c:pt>
                <c:pt idx="916">
                  <c:v>7.0436909999999999</c:v>
                </c:pt>
                <c:pt idx="917">
                  <c:v>7.0491630000000001</c:v>
                </c:pt>
                <c:pt idx="918">
                  <c:v>7.0546360000000004</c:v>
                </c:pt>
                <c:pt idx="919">
                  <c:v>7.0601120000000002</c:v>
                </c:pt>
                <c:pt idx="920">
                  <c:v>7.0655890000000001</c:v>
                </c:pt>
                <c:pt idx="921">
                  <c:v>7.0710689999999996</c:v>
                </c:pt>
                <c:pt idx="922">
                  <c:v>7.0765510000000003</c:v>
                </c:pt>
                <c:pt idx="923">
                  <c:v>7.0820350000000003</c:v>
                </c:pt>
                <c:pt idx="924">
                  <c:v>7.0875209999999997</c:v>
                </c:pt>
                <c:pt idx="925">
                  <c:v>7.0930090000000003</c:v>
                </c:pt>
                <c:pt idx="926">
                  <c:v>7.0984999999999996</c:v>
                </c:pt>
                <c:pt idx="927">
                  <c:v>7.1039919999999999</c:v>
                </c:pt>
                <c:pt idx="928">
                  <c:v>7.1094869999999997</c:v>
                </c:pt>
                <c:pt idx="929">
                  <c:v>7.1149839999999998</c:v>
                </c:pt>
                <c:pt idx="930">
                  <c:v>7.120482</c:v>
                </c:pt>
                <c:pt idx="931">
                  <c:v>7.1259839999999999</c:v>
                </c:pt>
                <c:pt idx="932">
                  <c:v>7.1314859999999998</c:v>
                </c:pt>
                <c:pt idx="933">
                  <c:v>7.1369920000000002</c:v>
                </c:pt>
                <c:pt idx="934">
                  <c:v>7.1424989999999999</c:v>
                </c:pt>
                <c:pt idx="935">
                  <c:v>7.1480090000000001</c:v>
                </c:pt>
                <c:pt idx="936">
                  <c:v>7.1535209999999996</c:v>
                </c:pt>
                <c:pt idx="937">
                  <c:v>7.1590340000000001</c:v>
                </c:pt>
                <c:pt idx="938">
                  <c:v>7.1645500000000002</c:v>
                </c:pt>
                <c:pt idx="939">
                  <c:v>7.1700679999999997</c:v>
                </c:pt>
                <c:pt idx="940">
                  <c:v>7.1755880000000003</c:v>
                </c:pt>
                <c:pt idx="941">
                  <c:v>7.1811100000000003</c:v>
                </c:pt>
                <c:pt idx="942">
                  <c:v>7.1866349999999999</c:v>
                </c:pt>
                <c:pt idx="943">
                  <c:v>7.1921609999999996</c:v>
                </c:pt>
                <c:pt idx="944">
                  <c:v>7.1976899999999997</c:v>
                </c:pt>
                <c:pt idx="945">
                  <c:v>7.2032210000000001</c:v>
                </c:pt>
                <c:pt idx="946">
                  <c:v>7.2087539999999999</c:v>
                </c:pt>
                <c:pt idx="947">
                  <c:v>7.214289</c:v>
                </c:pt>
                <c:pt idx="948">
                  <c:v>7.2198260000000003</c:v>
                </c:pt>
                <c:pt idx="949">
                  <c:v>7.225365</c:v>
                </c:pt>
                <c:pt idx="950">
                  <c:v>7.2309060000000001</c:v>
                </c:pt>
                <c:pt idx="951">
                  <c:v>7.2364499999999996</c:v>
                </c:pt>
                <c:pt idx="952">
                  <c:v>7.2419950000000002</c:v>
                </c:pt>
                <c:pt idx="953">
                  <c:v>7.2475430000000003</c:v>
                </c:pt>
                <c:pt idx="954">
                  <c:v>7.2530929999999998</c:v>
                </c:pt>
                <c:pt idx="955">
                  <c:v>7.2586449999999996</c:v>
                </c:pt>
                <c:pt idx="956">
                  <c:v>7.2641989999999996</c:v>
                </c:pt>
                <c:pt idx="957">
                  <c:v>7.269755</c:v>
                </c:pt>
                <c:pt idx="958">
                  <c:v>7.2753139999999998</c:v>
                </c:pt>
                <c:pt idx="959">
                  <c:v>7.2808739999999998</c:v>
                </c:pt>
                <c:pt idx="960">
                  <c:v>7.2864370000000003</c:v>
                </c:pt>
                <c:pt idx="961">
                  <c:v>7.292001</c:v>
                </c:pt>
                <c:pt idx="962">
                  <c:v>7.2975680000000001</c:v>
                </c:pt>
                <c:pt idx="963">
                  <c:v>7.3031370000000004</c:v>
                </c:pt>
                <c:pt idx="964">
                  <c:v>7.3087080000000002</c:v>
                </c:pt>
                <c:pt idx="965">
                  <c:v>7.3142810000000003</c:v>
                </c:pt>
                <c:pt idx="966">
                  <c:v>7.3198569999999998</c:v>
                </c:pt>
                <c:pt idx="967">
                  <c:v>7.3254349999999997</c:v>
                </c:pt>
                <c:pt idx="968">
                  <c:v>7.3310139999999997</c:v>
                </c:pt>
                <c:pt idx="969">
                  <c:v>7.3365960000000001</c:v>
                </c:pt>
                <c:pt idx="970">
                  <c:v>7.3421799999999999</c:v>
                </c:pt>
                <c:pt idx="971">
                  <c:v>7.3477649999999999</c:v>
                </c:pt>
                <c:pt idx="972">
                  <c:v>7.3533540000000004</c:v>
                </c:pt>
                <c:pt idx="973">
                  <c:v>7.3589440000000002</c:v>
                </c:pt>
                <c:pt idx="974">
                  <c:v>7.3645360000000002</c:v>
                </c:pt>
                <c:pt idx="975">
                  <c:v>7.3701309999999998</c:v>
                </c:pt>
                <c:pt idx="976">
                  <c:v>7.3757270000000004</c:v>
                </c:pt>
                <c:pt idx="977">
                  <c:v>7.3813259999999996</c:v>
                </c:pt>
                <c:pt idx="978">
                  <c:v>7.386927</c:v>
                </c:pt>
                <c:pt idx="979">
                  <c:v>7.3925299999999998</c:v>
                </c:pt>
                <c:pt idx="980">
                  <c:v>7.3981349999999999</c:v>
                </c:pt>
                <c:pt idx="981">
                  <c:v>7.4037420000000003</c:v>
                </c:pt>
                <c:pt idx="982">
                  <c:v>7.409351</c:v>
                </c:pt>
                <c:pt idx="983">
                  <c:v>7.4149630000000002</c:v>
                </c:pt>
                <c:pt idx="984">
                  <c:v>7.4205769999999998</c:v>
                </c:pt>
                <c:pt idx="985">
                  <c:v>7.4261920000000003</c:v>
                </c:pt>
                <c:pt idx="986">
                  <c:v>7.4318099999999996</c:v>
                </c:pt>
                <c:pt idx="987">
                  <c:v>7.43743</c:v>
                </c:pt>
                <c:pt idx="988">
                  <c:v>7.4430519999999998</c:v>
                </c:pt>
                <c:pt idx="989">
                  <c:v>7.448677</c:v>
                </c:pt>
                <c:pt idx="990">
                  <c:v>7.4543030000000003</c:v>
                </c:pt>
                <c:pt idx="991">
                  <c:v>7.4599310000000001</c:v>
                </c:pt>
                <c:pt idx="992">
                  <c:v>7.4655620000000003</c:v>
                </c:pt>
                <c:pt idx="993">
                  <c:v>7.4711939999999997</c:v>
                </c:pt>
                <c:pt idx="994">
                  <c:v>7.4768290000000004</c:v>
                </c:pt>
                <c:pt idx="995">
                  <c:v>7.4824659999999996</c:v>
                </c:pt>
                <c:pt idx="996">
                  <c:v>7.488105</c:v>
                </c:pt>
                <c:pt idx="997">
                  <c:v>7.4937459999999998</c:v>
                </c:pt>
                <c:pt idx="998">
                  <c:v>7.49939</c:v>
                </c:pt>
                <c:pt idx="999">
                  <c:v>7.5050350000000003</c:v>
                </c:pt>
                <c:pt idx="1000">
                  <c:v>7.5106830000000002</c:v>
                </c:pt>
                <c:pt idx="1001">
                  <c:v>7.5163330000000004</c:v>
                </c:pt>
                <c:pt idx="1002">
                  <c:v>7.5219849999999999</c:v>
                </c:pt>
                <c:pt idx="1003">
                  <c:v>7.5276379999999996</c:v>
                </c:pt>
                <c:pt idx="1004">
                  <c:v>7.5332939999999997</c:v>
                </c:pt>
                <c:pt idx="1005">
                  <c:v>7.5389520000000001</c:v>
                </c:pt>
                <c:pt idx="1006">
                  <c:v>7.544613</c:v>
                </c:pt>
                <c:pt idx="1007">
                  <c:v>7.5502750000000001</c:v>
                </c:pt>
                <c:pt idx="1008">
                  <c:v>7.5559399999999997</c:v>
                </c:pt>
                <c:pt idx="1009">
                  <c:v>7.5616060000000003</c:v>
                </c:pt>
                <c:pt idx="1010">
                  <c:v>7.5672759999999997</c:v>
                </c:pt>
                <c:pt idx="1011">
                  <c:v>7.5729470000000001</c:v>
                </c:pt>
                <c:pt idx="1012">
                  <c:v>7.5786189999999998</c:v>
                </c:pt>
                <c:pt idx="1013">
                  <c:v>7.584295</c:v>
                </c:pt>
                <c:pt idx="1014">
                  <c:v>7.5899720000000004</c:v>
                </c:pt>
                <c:pt idx="1015">
                  <c:v>7.5956510000000002</c:v>
                </c:pt>
                <c:pt idx="1016">
                  <c:v>7.6013330000000003</c:v>
                </c:pt>
                <c:pt idx="1017">
                  <c:v>7.6070169999999999</c:v>
                </c:pt>
                <c:pt idx="1018">
                  <c:v>7.6127019999999996</c:v>
                </c:pt>
                <c:pt idx="1019">
                  <c:v>7.6183899999999998</c:v>
                </c:pt>
                <c:pt idx="1020">
                  <c:v>7.6240800000000002</c:v>
                </c:pt>
                <c:pt idx="1021">
                  <c:v>7.6297730000000001</c:v>
                </c:pt>
                <c:pt idx="1022">
                  <c:v>7.6354670000000002</c:v>
                </c:pt>
                <c:pt idx="1023">
                  <c:v>7.6411629999999997</c:v>
                </c:pt>
                <c:pt idx="1024">
                  <c:v>7.6468619999999996</c:v>
                </c:pt>
                <c:pt idx="1025">
                  <c:v>7.6525629999999998</c:v>
                </c:pt>
                <c:pt idx="1026">
                  <c:v>7.6582650000000001</c:v>
                </c:pt>
                <c:pt idx="1027">
                  <c:v>7.6639699999999999</c:v>
                </c:pt>
                <c:pt idx="1028">
                  <c:v>7.6696770000000001</c:v>
                </c:pt>
                <c:pt idx="1029">
                  <c:v>7.6753859999999996</c:v>
                </c:pt>
                <c:pt idx="1030">
                  <c:v>7.6810980000000004</c:v>
                </c:pt>
                <c:pt idx="1031">
                  <c:v>7.6868109999999996</c:v>
                </c:pt>
                <c:pt idx="1032">
                  <c:v>7.6925270000000001</c:v>
                </c:pt>
                <c:pt idx="1033">
                  <c:v>7.698245</c:v>
                </c:pt>
                <c:pt idx="1034">
                  <c:v>7.703964</c:v>
                </c:pt>
                <c:pt idx="1035">
                  <c:v>7.7096859999999996</c:v>
                </c:pt>
                <c:pt idx="1036">
                  <c:v>7.7154100000000003</c:v>
                </c:pt>
                <c:pt idx="1037">
                  <c:v>7.7211360000000004</c:v>
                </c:pt>
                <c:pt idx="1038">
                  <c:v>7.7268650000000001</c:v>
                </c:pt>
                <c:pt idx="1039">
                  <c:v>7.7325949999999999</c:v>
                </c:pt>
                <c:pt idx="1040">
                  <c:v>7.7383280000000001</c:v>
                </c:pt>
                <c:pt idx="1041">
                  <c:v>7.7440619999999996</c:v>
                </c:pt>
                <c:pt idx="1042">
                  <c:v>7.7497990000000003</c:v>
                </c:pt>
                <c:pt idx="1043">
                  <c:v>7.7555379999999996</c:v>
                </c:pt>
                <c:pt idx="1044">
                  <c:v>7.761279</c:v>
                </c:pt>
                <c:pt idx="1045">
                  <c:v>7.7670219999999999</c:v>
                </c:pt>
                <c:pt idx="1046">
                  <c:v>7.7727680000000001</c:v>
                </c:pt>
                <c:pt idx="1047">
                  <c:v>7.7785149999999996</c:v>
                </c:pt>
                <c:pt idx="1048">
                  <c:v>7.7842640000000003</c:v>
                </c:pt>
                <c:pt idx="1049">
                  <c:v>7.7900159999999996</c:v>
                </c:pt>
                <c:pt idx="1050">
                  <c:v>7.7957700000000001</c:v>
                </c:pt>
                <c:pt idx="1051">
                  <c:v>7.801526</c:v>
                </c:pt>
                <c:pt idx="1052">
                  <c:v>7.8072840000000001</c:v>
                </c:pt>
                <c:pt idx="1053">
                  <c:v>7.8130439999999997</c:v>
                </c:pt>
                <c:pt idx="1054">
                  <c:v>7.8188060000000004</c:v>
                </c:pt>
                <c:pt idx="1055">
                  <c:v>7.8245709999999997</c:v>
                </c:pt>
                <c:pt idx="1056">
                  <c:v>7.8303370000000001</c:v>
                </c:pt>
                <c:pt idx="1057">
                  <c:v>7.836106</c:v>
                </c:pt>
                <c:pt idx="1058">
                  <c:v>7.8418770000000002</c:v>
                </c:pt>
                <c:pt idx="1059">
                  <c:v>7.8476499999999998</c:v>
                </c:pt>
                <c:pt idx="1060">
                  <c:v>7.8534249999999997</c:v>
                </c:pt>
                <c:pt idx="1061">
                  <c:v>7.8592009999999997</c:v>
                </c:pt>
                <c:pt idx="1062">
                  <c:v>7.8649810000000002</c:v>
                </c:pt>
                <c:pt idx="1063">
                  <c:v>7.870762</c:v>
                </c:pt>
                <c:pt idx="1064">
                  <c:v>7.8765460000000003</c:v>
                </c:pt>
                <c:pt idx="1065">
                  <c:v>7.8823309999999998</c:v>
                </c:pt>
                <c:pt idx="1066">
                  <c:v>7.8881189999999997</c:v>
                </c:pt>
                <c:pt idx="1067">
                  <c:v>7.8939089999999998</c:v>
                </c:pt>
                <c:pt idx="1068">
                  <c:v>7.8997010000000003</c:v>
                </c:pt>
                <c:pt idx="1069">
                  <c:v>7.9054950000000002</c:v>
                </c:pt>
                <c:pt idx="1070">
                  <c:v>7.9112920000000004</c:v>
                </c:pt>
                <c:pt idx="1071">
                  <c:v>7.91709</c:v>
                </c:pt>
                <c:pt idx="1072">
                  <c:v>7.9228899999999998</c:v>
                </c:pt>
                <c:pt idx="1073">
                  <c:v>7.928693</c:v>
                </c:pt>
                <c:pt idx="1074">
                  <c:v>7.9344979999999996</c:v>
                </c:pt>
                <c:pt idx="1075">
                  <c:v>7.9403050000000004</c:v>
                </c:pt>
                <c:pt idx="1076">
                  <c:v>7.9461139999999997</c:v>
                </c:pt>
                <c:pt idx="1077">
                  <c:v>7.9519250000000001</c:v>
                </c:pt>
                <c:pt idx="1078">
                  <c:v>7.957738</c:v>
                </c:pt>
                <c:pt idx="1079">
                  <c:v>7.9635530000000001</c:v>
                </c:pt>
                <c:pt idx="1080">
                  <c:v>7.9693709999999998</c:v>
                </c:pt>
                <c:pt idx="1081">
                  <c:v>7.9751909999999997</c:v>
                </c:pt>
                <c:pt idx="1082">
                  <c:v>7.9810119999999998</c:v>
                </c:pt>
                <c:pt idx="1083">
                  <c:v>7.9868360000000003</c:v>
                </c:pt>
                <c:pt idx="1084">
                  <c:v>7.9926620000000002</c:v>
                </c:pt>
                <c:pt idx="1085">
                  <c:v>7.9984900000000003</c:v>
                </c:pt>
                <c:pt idx="1086">
                  <c:v>8.0043199999999999</c:v>
                </c:pt>
                <c:pt idx="1087">
                  <c:v>8.0101530000000007</c:v>
                </c:pt>
                <c:pt idx="1088">
                  <c:v>8.0159870000000009</c:v>
                </c:pt>
                <c:pt idx="1089">
                  <c:v>8.0218240000000005</c:v>
                </c:pt>
                <c:pt idx="1090">
                  <c:v>8.0276619999999994</c:v>
                </c:pt>
                <c:pt idx="1091">
                  <c:v>8.0335040000000006</c:v>
                </c:pt>
                <c:pt idx="1092">
                  <c:v>8.0393469999999994</c:v>
                </c:pt>
                <c:pt idx="1093">
                  <c:v>8.0451920000000001</c:v>
                </c:pt>
                <c:pt idx="1094">
                  <c:v>8.0510389999999994</c:v>
                </c:pt>
                <c:pt idx="1095">
                  <c:v>8.056889</c:v>
                </c:pt>
                <c:pt idx="1096">
                  <c:v>8.0627390000000005</c:v>
                </c:pt>
                <c:pt idx="1097">
                  <c:v>8.0685929999999999</c:v>
                </c:pt>
                <c:pt idx="1098">
                  <c:v>8.0744500000000006</c:v>
                </c:pt>
                <c:pt idx="1099">
                  <c:v>8.0803069999999995</c:v>
                </c:pt>
                <c:pt idx="1100">
                  <c:v>8.0861669999999997</c:v>
                </c:pt>
                <c:pt idx="1101">
                  <c:v>8.0920290000000001</c:v>
                </c:pt>
                <c:pt idx="1102">
                  <c:v>8.0978940000000001</c:v>
                </c:pt>
                <c:pt idx="1103">
                  <c:v>8.1037599999999994</c:v>
                </c:pt>
                <c:pt idx="1104">
                  <c:v>8.1096280000000007</c:v>
                </c:pt>
                <c:pt idx="1105">
                  <c:v>8.1154989999999998</c:v>
                </c:pt>
                <c:pt idx="1106">
                  <c:v>8.1213709999999999</c:v>
                </c:pt>
                <c:pt idx="1107">
                  <c:v>8.1272459999999995</c:v>
                </c:pt>
                <c:pt idx="1108">
                  <c:v>8.1331229999999994</c:v>
                </c:pt>
                <c:pt idx="1109">
                  <c:v>8.1390030000000007</c:v>
                </c:pt>
                <c:pt idx="1110">
                  <c:v>8.1448830000000001</c:v>
                </c:pt>
                <c:pt idx="1111">
                  <c:v>8.1507670000000001</c:v>
                </c:pt>
                <c:pt idx="1112">
                  <c:v>8.1566519999999993</c:v>
                </c:pt>
                <c:pt idx="1113">
                  <c:v>8.1625399999999999</c:v>
                </c:pt>
                <c:pt idx="1114">
                  <c:v>8.1684289999999997</c:v>
                </c:pt>
                <c:pt idx="1115">
                  <c:v>8.1743210000000008</c:v>
                </c:pt>
                <c:pt idx="1116">
                  <c:v>8.1802159999999997</c:v>
                </c:pt>
                <c:pt idx="1117">
                  <c:v>8.1861110000000004</c:v>
                </c:pt>
                <c:pt idx="1118">
                  <c:v>8.1920099999999998</c:v>
                </c:pt>
                <c:pt idx="1119">
                  <c:v>8.1979100000000003</c:v>
                </c:pt>
                <c:pt idx="1120">
                  <c:v>8.2038130000000002</c:v>
                </c:pt>
                <c:pt idx="1121">
                  <c:v>8.2097169999999995</c:v>
                </c:pt>
                <c:pt idx="1122">
                  <c:v>8.215624</c:v>
                </c:pt>
                <c:pt idx="1123">
                  <c:v>8.2215330000000009</c:v>
                </c:pt>
                <c:pt idx="1124">
                  <c:v>8.2274440000000002</c:v>
                </c:pt>
                <c:pt idx="1125">
                  <c:v>8.2333560000000006</c:v>
                </c:pt>
                <c:pt idx="1126">
                  <c:v>8.2392719999999997</c:v>
                </c:pt>
                <c:pt idx="1127">
                  <c:v>8.2451899999999991</c:v>
                </c:pt>
                <c:pt idx="1128">
                  <c:v>8.2511089999999996</c:v>
                </c:pt>
                <c:pt idx="1129">
                  <c:v>8.2570300000000003</c:v>
                </c:pt>
                <c:pt idx="1130">
                  <c:v>8.2629540000000006</c:v>
                </c:pt>
                <c:pt idx="1131">
                  <c:v>8.2688799999999993</c:v>
                </c:pt>
                <c:pt idx="1132">
                  <c:v>8.2748080000000002</c:v>
                </c:pt>
                <c:pt idx="1133">
                  <c:v>8.2807379999999995</c:v>
                </c:pt>
                <c:pt idx="1134">
                  <c:v>8.2866710000000001</c:v>
                </c:pt>
                <c:pt idx="1135">
                  <c:v>8.2926040000000008</c:v>
                </c:pt>
                <c:pt idx="1136">
                  <c:v>8.2985410000000002</c:v>
                </c:pt>
                <c:pt idx="1137">
                  <c:v>8.3044799999999999</c:v>
                </c:pt>
                <c:pt idx="1138">
                  <c:v>8.3104200000000006</c:v>
                </c:pt>
                <c:pt idx="1139">
                  <c:v>8.3163630000000008</c:v>
                </c:pt>
                <c:pt idx="1140">
                  <c:v>8.3223090000000006</c:v>
                </c:pt>
                <c:pt idx="1141">
                  <c:v>8.3282550000000004</c:v>
                </c:pt>
                <c:pt idx="1142">
                  <c:v>8.3342050000000008</c:v>
                </c:pt>
                <c:pt idx="1143">
                  <c:v>8.3401560000000003</c:v>
                </c:pt>
                <c:pt idx="1144">
                  <c:v>8.3461090000000002</c:v>
                </c:pt>
                <c:pt idx="1145">
                  <c:v>8.3520649999999996</c:v>
                </c:pt>
                <c:pt idx="1146">
                  <c:v>8.3580229999999993</c:v>
                </c:pt>
                <c:pt idx="1147">
                  <c:v>8.363982</c:v>
                </c:pt>
                <c:pt idx="1148">
                  <c:v>8.3699449999999995</c:v>
                </c:pt>
                <c:pt idx="1149">
                  <c:v>8.3759080000000008</c:v>
                </c:pt>
                <c:pt idx="1150">
                  <c:v>8.3818739999999998</c:v>
                </c:pt>
                <c:pt idx="1151">
                  <c:v>8.3878430000000002</c:v>
                </c:pt>
                <c:pt idx="1152">
                  <c:v>8.3938129999999997</c:v>
                </c:pt>
                <c:pt idx="1153">
                  <c:v>8.3997860000000006</c:v>
                </c:pt>
                <c:pt idx="1154">
                  <c:v>8.405761</c:v>
                </c:pt>
                <c:pt idx="1155">
                  <c:v>8.4117370000000005</c:v>
                </c:pt>
                <c:pt idx="1156">
                  <c:v>8.4177160000000004</c:v>
                </c:pt>
                <c:pt idx="1157">
                  <c:v>8.4236970000000007</c:v>
                </c:pt>
                <c:pt idx="1158">
                  <c:v>8.4296810000000004</c:v>
                </c:pt>
                <c:pt idx="1159">
                  <c:v>8.4356659999999994</c:v>
                </c:pt>
                <c:pt idx="1160">
                  <c:v>8.4416530000000005</c:v>
                </c:pt>
                <c:pt idx="1161">
                  <c:v>8.4476420000000001</c:v>
                </c:pt>
                <c:pt idx="1162">
                  <c:v>8.4536339999999992</c:v>
                </c:pt>
                <c:pt idx="1163">
                  <c:v>8.4596280000000004</c:v>
                </c:pt>
                <c:pt idx="1164">
                  <c:v>8.465624</c:v>
                </c:pt>
                <c:pt idx="1165">
                  <c:v>8.471622</c:v>
                </c:pt>
                <c:pt idx="1166">
                  <c:v>8.4776220000000002</c:v>
                </c:pt>
                <c:pt idx="1167">
                  <c:v>8.4836240000000007</c:v>
                </c:pt>
                <c:pt idx="1168">
                  <c:v>8.4896290000000008</c:v>
                </c:pt>
                <c:pt idx="1169">
                  <c:v>8.4956359999999993</c:v>
                </c:pt>
                <c:pt idx="1170">
                  <c:v>8.5016440000000006</c:v>
                </c:pt>
                <c:pt idx="1171">
                  <c:v>8.5076549999999997</c:v>
                </c:pt>
                <c:pt idx="1172">
                  <c:v>8.5136679999999991</c:v>
                </c:pt>
                <c:pt idx="1173">
                  <c:v>8.5196830000000006</c:v>
                </c:pt>
                <c:pt idx="1174">
                  <c:v>8.5257009999999998</c:v>
                </c:pt>
                <c:pt idx="1175">
                  <c:v>8.5317190000000007</c:v>
                </c:pt>
                <c:pt idx="1176">
                  <c:v>8.5377410000000005</c:v>
                </c:pt>
                <c:pt idx="1177">
                  <c:v>8.5437639999999995</c:v>
                </c:pt>
                <c:pt idx="1178">
                  <c:v>8.5497899999999998</c:v>
                </c:pt>
                <c:pt idx="1179">
                  <c:v>8.5558180000000004</c:v>
                </c:pt>
                <c:pt idx="1180">
                  <c:v>8.5618479999999995</c:v>
                </c:pt>
                <c:pt idx="1181">
                  <c:v>8.5678800000000006</c:v>
                </c:pt>
                <c:pt idx="1182">
                  <c:v>8.5739140000000003</c:v>
                </c:pt>
                <c:pt idx="1183">
                  <c:v>8.5799500000000002</c:v>
                </c:pt>
                <c:pt idx="1184">
                  <c:v>8.5859889999999996</c:v>
                </c:pt>
                <c:pt idx="1185">
                  <c:v>8.5920299999999994</c:v>
                </c:pt>
                <c:pt idx="1186">
                  <c:v>8.5980720000000002</c:v>
                </c:pt>
                <c:pt idx="1187">
                  <c:v>8.6041159999999994</c:v>
                </c:pt>
                <c:pt idx="1188">
                  <c:v>8.6101639999999993</c:v>
                </c:pt>
                <c:pt idx="1189">
                  <c:v>8.6162130000000001</c:v>
                </c:pt>
                <c:pt idx="1190">
                  <c:v>8.6222639999999995</c:v>
                </c:pt>
                <c:pt idx="1191">
                  <c:v>8.6283169999999991</c:v>
                </c:pt>
                <c:pt idx="1192">
                  <c:v>8.6343730000000001</c:v>
                </c:pt>
                <c:pt idx="1193">
                  <c:v>8.6404289999999992</c:v>
                </c:pt>
                <c:pt idx="1194">
                  <c:v>8.6464890000000008</c:v>
                </c:pt>
                <c:pt idx="1195">
                  <c:v>8.652552</c:v>
                </c:pt>
                <c:pt idx="1196">
                  <c:v>8.6586149999999993</c:v>
                </c:pt>
                <c:pt idx="1197">
                  <c:v>8.6646809999999999</c:v>
                </c:pt>
                <c:pt idx="1198">
                  <c:v>8.67075</c:v>
                </c:pt>
                <c:pt idx="1199">
                  <c:v>8.6768199999999993</c:v>
                </c:pt>
                <c:pt idx="1200">
                  <c:v>8.6828920000000007</c:v>
                </c:pt>
                <c:pt idx="1201">
                  <c:v>8.6889669999999999</c:v>
                </c:pt>
                <c:pt idx="1202">
                  <c:v>8.6950439999999993</c:v>
                </c:pt>
                <c:pt idx="1203">
                  <c:v>8.7011219999999998</c:v>
                </c:pt>
                <c:pt idx="1204">
                  <c:v>8.7072029999999998</c:v>
                </c:pt>
                <c:pt idx="1205">
                  <c:v>8.7132860000000001</c:v>
                </c:pt>
                <c:pt idx="1206">
                  <c:v>8.7193710000000006</c:v>
                </c:pt>
                <c:pt idx="1207">
                  <c:v>8.7254579999999997</c:v>
                </c:pt>
                <c:pt idx="1208">
                  <c:v>8.7315470000000008</c:v>
                </c:pt>
                <c:pt idx="1209">
                  <c:v>8.7376389999999997</c:v>
                </c:pt>
                <c:pt idx="1210">
                  <c:v>8.7437319999999996</c:v>
                </c:pt>
                <c:pt idx="1211">
                  <c:v>8.7498280000000008</c:v>
                </c:pt>
                <c:pt idx="1212">
                  <c:v>8.7559260000000005</c:v>
                </c:pt>
                <c:pt idx="1213">
                  <c:v>8.7620269999999998</c:v>
                </c:pt>
                <c:pt idx="1214">
                  <c:v>8.7681280000000008</c:v>
                </c:pt>
                <c:pt idx="1215">
                  <c:v>8.7742330000000006</c:v>
                </c:pt>
                <c:pt idx="1216">
                  <c:v>8.7803389999999997</c:v>
                </c:pt>
                <c:pt idx="1217">
                  <c:v>8.786448</c:v>
                </c:pt>
                <c:pt idx="1218">
                  <c:v>8.7925590000000007</c:v>
                </c:pt>
                <c:pt idx="1219">
                  <c:v>8.7986710000000006</c:v>
                </c:pt>
                <c:pt idx="1220">
                  <c:v>8.804786</c:v>
                </c:pt>
                <c:pt idx="1221">
                  <c:v>8.8109040000000007</c:v>
                </c:pt>
                <c:pt idx="1222">
                  <c:v>8.8170219999999997</c:v>
                </c:pt>
                <c:pt idx="1223">
                  <c:v>8.823143</c:v>
                </c:pt>
                <c:pt idx="1224">
                  <c:v>8.8292669999999998</c:v>
                </c:pt>
                <c:pt idx="1225">
                  <c:v>8.8353920000000006</c:v>
                </c:pt>
                <c:pt idx="1226">
                  <c:v>8.8415199999999992</c:v>
                </c:pt>
                <c:pt idx="1227">
                  <c:v>8.8476499999999998</c:v>
                </c:pt>
                <c:pt idx="1228">
                  <c:v>8.8537820000000007</c:v>
                </c:pt>
                <c:pt idx="1229">
                  <c:v>8.8599160000000001</c:v>
                </c:pt>
                <c:pt idx="1230">
                  <c:v>8.8660519999999998</c:v>
                </c:pt>
                <c:pt idx="1231">
                  <c:v>8.8721899999999998</c:v>
                </c:pt>
                <c:pt idx="1232">
                  <c:v>8.8783300000000001</c:v>
                </c:pt>
                <c:pt idx="1233">
                  <c:v>8.8844729999999998</c:v>
                </c:pt>
                <c:pt idx="1234">
                  <c:v>8.8906170000000007</c:v>
                </c:pt>
                <c:pt idx="1235">
                  <c:v>8.8967639999999992</c:v>
                </c:pt>
                <c:pt idx="1236">
                  <c:v>8.9029129999999999</c:v>
                </c:pt>
                <c:pt idx="1237">
                  <c:v>8.9090640000000008</c:v>
                </c:pt>
                <c:pt idx="1238">
                  <c:v>8.9152170000000002</c:v>
                </c:pt>
                <c:pt idx="1239">
                  <c:v>8.9213719999999999</c:v>
                </c:pt>
                <c:pt idx="1240">
                  <c:v>8.9275289999999998</c:v>
                </c:pt>
                <c:pt idx="1241">
                  <c:v>8.9336889999999993</c:v>
                </c:pt>
                <c:pt idx="1242">
                  <c:v>8.9398510000000009</c:v>
                </c:pt>
                <c:pt idx="1243">
                  <c:v>8.9460139999999999</c:v>
                </c:pt>
                <c:pt idx="1244">
                  <c:v>8.9521809999999995</c:v>
                </c:pt>
                <c:pt idx="1245">
                  <c:v>8.9583480000000009</c:v>
                </c:pt>
                <c:pt idx="1246">
                  <c:v>8.9645189999999992</c:v>
                </c:pt>
                <c:pt idx="1247">
                  <c:v>8.9706910000000004</c:v>
                </c:pt>
                <c:pt idx="1248">
                  <c:v>8.9768650000000001</c:v>
                </c:pt>
                <c:pt idx="1249">
                  <c:v>8.9830419999999993</c:v>
                </c:pt>
                <c:pt idx="1250">
                  <c:v>8.9892210000000006</c:v>
                </c:pt>
                <c:pt idx="1251">
                  <c:v>8.9954000000000001</c:v>
                </c:pt>
                <c:pt idx="1252">
                  <c:v>9.0015839999999994</c:v>
                </c:pt>
                <c:pt idx="1253">
                  <c:v>9.0077689999999997</c:v>
                </c:pt>
                <c:pt idx="1254">
                  <c:v>9.0139560000000003</c:v>
                </c:pt>
                <c:pt idx="1255">
                  <c:v>9.0201449999999994</c:v>
                </c:pt>
                <c:pt idx="1256">
                  <c:v>9.0263369999999998</c:v>
                </c:pt>
                <c:pt idx="1257">
                  <c:v>9.0325299999999995</c:v>
                </c:pt>
                <c:pt idx="1258">
                  <c:v>9.0387260000000005</c:v>
                </c:pt>
                <c:pt idx="1259">
                  <c:v>9.0449230000000007</c:v>
                </c:pt>
                <c:pt idx="1260">
                  <c:v>9.0511230000000005</c:v>
                </c:pt>
                <c:pt idx="1261">
                  <c:v>9.0573250000000005</c:v>
                </c:pt>
                <c:pt idx="1262">
                  <c:v>9.0635290000000008</c:v>
                </c:pt>
                <c:pt idx="1263">
                  <c:v>9.0697360000000007</c:v>
                </c:pt>
                <c:pt idx="1264">
                  <c:v>9.0759439999999998</c:v>
                </c:pt>
                <c:pt idx="1265">
                  <c:v>9.0821539999999992</c:v>
                </c:pt>
                <c:pt idx="1266">
                  <c:v>9.0883669999999999</c:v>
                </c:pt>
                <c:pt idx="1267">
                  <c:v>9.0945820000000008</c:v>
                </c:pt>
                <c:pt idx="1268">
                  <c:v>9.1007990000000003</c:v>
                </c:pt>
                <c:pt idx="1269">
                  <c:v>9.1070180000000001</c:v>
                </c:pt>
                <c:pt idx="1270">
                  <c:v>9.1132380000000008</c:v>
                </c:pt>
                <c:pt idx="1271">
                  <c:v>9.1194609999999994</c:v>
                </c:pt>
                <c:pt idx="1272">
                  <c:v>9.1256869999999992</c:v>
                </c:pt>
                <c:pt idx="1273">
                  <c:v>9.1319140000000001</c:v>
                </c:pt>
                <c:pt idx="1274">
                  <c:v>9.1381440000000005</c:v>
                </c:pt>
                <c:pt idx="1275">
                  <c:v>9.1443759999999994</c:v>
                </c:pt>
                <c:pt idx="1276">
                  <c:v>9.1506089999999993</c:v>
                </c:pt>
                <c:pt idx="1277">
                  <c:v>9.1568450000000006</c:v>
                </c:pt>
                <c:pt idx="1278">
                  <c:v>9.1630830000000003</c:v>
                </c:pt>
                <c:pt idx="1279">
                  <c:v>9.1693239999999996</c:v>
                </c:pt>
                <c:pt idx="1280">
                  <c:v>9.1755659999999999</c:v>
                </c:pt>
                <c:pt idx="1281">
                  <c:v>9.1818100000000005</c:v>
                </c:pt>
                <c:pt idx="1282">
                  <c:v>9.1880570000000006</c:v>
                </c:pt>
                <c:pt idx="1283">
                  <c:v>9.1943049999999999</c:v>
                </c:pt>
                <c:pt idx="1284">
                  <c:v>9.2005569999999999</c:v>
                </c:pt>
                <c:pt idx="1285">
                  <c:v>9.2068089999999998</c:v>
                </c:pt>
                <c:pt idx="1286">
                  <c:v>9.2130639999999993</c:v>
                </c:pt>
                <c:pt idx="1287">
                  <c:v>9.2193210000000008</c:v>
                </c:pt>
                <c:pt idx="1288">
                  <c:v>9.225581</c:v>
                </c:pt>
                <c:pt idx="1289">
                  <c:v>9.2318420000000003</c:v>
                </c:pt>
                <c:pt idx="1290">
                  <c:v>9.2381060000000002</c:v>
                </c:pt>
                <c:pt idx="1291">
                  <c:v>9.2443709999999992</c:v>
                </c:pt>
                <c:pt idx="1292">
                  <c:v>9.2506400000000006</c:v>
                </c:pt>
                <c:pt idx="1293">
                  <c:v>9.2569090000000003</c:v>
                </c:pt>
                <c:pt idx="1294">
                  <c:v>9.2631820000000005</c:v>
                </c:pt>
                <c:pt idx="1295">
                  <c:v>9.2694559999999999</c:v>
                </c:pt>
                <c:pt idx="1296">
                  <c:v>9.2757319999999996</c:v>
                </c:pt>
                <c:pt idx="1297">
                  <c:v>9.2820099999999996</c:v>
                </c:pt>
                <c:pt idx="1298">
                  <c:v>9.2882909999999992</c:v>
                </c:pt>
                <c:pt idx="1299">
                  <c:v>9.2945740000000008</c:v>
                </c:pt>
                <c:pt idx="1300">
                  <c:v>9.3008579999999998</c:v>
                </c:pt>
                <c:pt idx="1301">
                  <c:v>9.3071450000000002</c:v>
                </c:pt>
                <c:pt idx="1302">
                  <c:v>9.3134350000000001</c:v>
                </c:pt>
                <c:pt idx="1303">
                  <c:v>9.3197259999999993</c:v>
                </c:pt>
                <c:pt idx="1304">
                  <c:v>9.3260190000000005</c:v>
                </c:pt>
                <c:pt idx="1305">
                  <c:v>9.3323140000000002</c:v>
                </c:pt>
                <c:pt idx="1306">
                  <c:v>9.3386119999999995</c:v>
                </c:pt>
                <c:pt idx="1307">
                  <c:v>9.3449120000000008</c:v>
                </c:pt>
                <c:pt idx="1308">
                  <c:v>9.3512129999999996</c:v>
                </c:pt>
                <c:pt idx="1309">
                  <c:v>9.3575169999999996</c:v>
                </c:pt>
                <c:pt idx="1310">
                  <c:v>9.363823</c:v>
                </c:pt>
                <c:pt idx="1311">
                  <c:v>9.3701310000000007</c:v>
                </c:pt>
                <c:pt idx="1312">
                  <c:v>9.3764420000000008</c:v>
                </c:pt>
                <c:pt idx="1313">
                  <c:v>9.3827540000000003</c:v>
                </c:pt>
                <c:pt idx="1314">
                  <c:v>9.3890689999999992</c:v>
                </c:pt>
                <c:pt idx="1315">
                  <c:v>9.3953860000000002</c:v>
                </c:pt>
                <c:pt idx="1316">
                  <c:v>9.4017040000000005</c:v>
                </c:pt>
                <c:pt idx="1317">
                  <c:v>9.4080250000000003</c:v>
                </c:pt>
                <c:pt idx="1318">
                  <c:v>9.4143489999999996</c:v>
                </c:pt>
                <c:pt idx="1319">
                  <c:v>9.4206730000000007</c:v>
                </c:pt>
                <c:pt idx="1320">
                  <c:v>9.4270010000000006</c:v>
                </c:pt>
                <c:pt idx="1321">
                  <c:v>9.4333310000000008</c:v>
                </c:pt>
                <c:pt idx="1322">
                  <c:v>9.4396620000000002</c:v>
                </c:pt>
                <c:pt idx="1323">
                  <c:v>9.4459949999999999</c:v>
                </c:pt>
                <c:pt idx="1324">
                  <c:v>9.4523309999999992</c:v>
                </c:pt>
                <c:pt idx="1325">
                  <c:v>9.4586690000000004</c:v>
                </c:pt>
                <c:pt idx="1326">
                  <c:v>9.4650090000000002</c:v>
                </c:pt>
                <c:pt idx="1327">
                  <c:v>9.4713519999999995</c:v>
                </c:pt>
                <c:pt idx="1328">
                  <c:v>9.4776950000000006</c:v>
                </c:pt>
                <c:pt idx="1329">
                  <c:v>9.4840420000000005</c:v>
                </c:pt>
                <c:pt idx="1330">
                  <c:v>9.4903910000000007</c:v>
                </c:pt>
                <c:pt idx="1331">
                  <c:v>9.4967410000000001</c:v>
                </c:pt>
                <c:pt idx="1332">
                  <c:v>9.5030940000000008</c:v>
                </c:pt>
                <c:pt idx="1333">
                  <c:v>9.509449</c:v>
                </c:pt>
                <c:pt idx="1334">
                  <c:v>9.5158059999999995</c:v>
                </c:pt>
                <c:pt idx="1335">
                  <c:v>9.5221649999999993</c:v>
                </c:pt>
                <c:pt idx="1336">
                  <c:v>9.5285259999999994</c:v>
                </c:pt>
                <c:pt idx="1337">
                  <c:v>9.5348889999999997</c:v>
                </c:pt>
                <c:pt idx="1338">
                  <c:v>9.5412549999999996</c:v>
                </c:pt>
                <c:pt idx="1339">
                  <c:v>9.5476229999999997</c:v>
                </c:pt>
                <c:pt idx="1340">
                  <c:v>9.5539919999999992</c:v>
                </c:pt>
                <c:pt idx="1341">
                  <c:v>9.5603649999999991</c:v>
                </c:pt>
                <c:pt idx="1342">
                  <c:v>9.5667380000000009</c:v>
                </c:pt>
                <c:pt idx="1343">
                  <c:v>9.5731140000000003</c:v>
                </c:pt>
                <c:pt idx="1344">
                  <c:v>9.5794929999999994</c:v>
                </c:pt>
                <c:pt idx="1345">
                  <c:v>9.5858740000000004</c:v>
                </c:pt>
                <c:pt idx="1346">
                  <c:v>9.5922560000000008</c:v>
                </c:pt>
                <c:pt idx="1347">
                  <c:v>9.5986399999999996</c:v>
                </c:pt>
                <c:pt idx="1348">
                  <c:v>9.6050269999999998</c:v>
                </c:pt>
                <c:pt idx="1349">
                  <c:v>9.6114160000000002</c:v>
                </c:pt>
                <c:pt idx="1350">
                  <c:v>9.6178070000000009</c:v>
                </c:pt>
                <c:pt idx="1351">
                  <c:v>9.6242000000000001</c:v>
                </c:pt>
                <c:pt idx="1352">
                  <c:v>9.6305949999999996</c:v>
                </c:pt>
                <c:pt idx="1353">
                  <c:v>9.6369919999999993</c:v>
                </c:pt>
                <c:pt idx="1354">
                  <c:v>9.6433929999999997</c:v>
                </c:pt>
                <c:pt idx="1355">
                  <c:v>9.649794</c:v>
                </c:pt>
                <c:pt idx="1356">
                  <c:v>9.6561979999999998</c:v>
                </c:pt>
                <c:pt idx="1357">
                  <c:v>9.6626030000000007</c:v>
                </c:pt>
                <c:pt idx="1358">
                  <c:v>9.6690120000000004</c:v>
                </c:pt>
                <c:pt idx="1359">
                  <c:v>9.6754219999999993</c:v>
                </c:pt>
                <c:pt idx="1360">
                  <c:v>9.6818340000000003</c:v>
                </c:pt>
                <c:pt idx="1361">
                  <c:v>9.6882490000000008</c:v>
                </c:pt>
                <c:pt idx="1362">
                  <c:v>9.6946650000000005</c:v>
                </c:pt>
                <c:pt idx="1363">
                  <c:v>9.7010830000000006</c:v>
                </c:pt>
                <c:pt idx="1364">
                  <c:v>9.7075040000000001</c:v>
                </c:pt>
                <c:pt idx="1365">
                  <c:v>9.713927</c:v>
                </c:pt>
                <c:pt idx="1366">
                  <c:v>9.7203520000000001</c:v>
                </c:pt>
                <c:pt idx="1367">
                  <c:v>9.7267790000000005</c:v>
                </c:pt>
                <c:pt idx="1368">
                  <c:v>9.7332090000000004</c:v>
                </c:pt>
                <c:pt idx="1369">
                  <c:v>9.7396399999999996</c:v>
                </c:pt>
                <c:pt idx="1370">
                  <c:v>9.7460740000000001</c:v>
                </c:pt>
                <c:pt idx="1371">
                  <c:v>9.7525089999999999</c:v>
                </c:pt>
                <c:pt idx="1372">
                  <c:v>9.7589459999999999</c:v>
                </c:pt>
                <c:pt idx="1373">
                  <c:v>9.7653870000000005</c:v>
                </c:pt>
                <c:pt idx="1374">
                  <c:v>9.7718290000000003</c:v>
                </c:pt>
                <c:pt idx="1375">
                  <c:v>9.7782730000000004</c:v>
                </c:pt>
                <c:pt idx="1376">
                  <c:v>9.7847190000000008</c:v>
                </c:pt>
                <c:pt idx="1377">
                  <c:v>9.7911669999999997</c:v>
                </c:pt>
                <c:pt idx="1378">
                  <c:v>9.7976179999999999</c:v>
                </c:pt>
                <c:pt idx="1379">
                  <c:v>9.8040699999999994</c:v>
                </c:pt>
                <c:pt idx="1380">
                  <c:v>9.8105250000000002</c:v>
                </c:pt>
                <c:pt idx="1381">
                  <c:v>9.8169819999999994</c:v>
                </c:pt>
                <c:pt idx="1382">
                  <c:v>9.8234410000000008</c:v>
                </c:pt>
                <c:pt idx="1383">
                  <c:v>9.8299020000000006</c:v>
                </c:pt>
                <c:pt idx="1384">
                  <c:v>9.8363659999999999</c:v>
                </c:pt>
                <c:pt idx="1385">
                  <c:v>9.8428310000000003</c:v>
                </c:pt>
                <c:pt idx="1386">
                  <c:v>9.8492979999999992</c:v>
                </c:pt>
                <c:pt idx="1387">
                  <c:v>9.8557679999999994</c:v>
                </c:pt>
                <c:pt idx="1388">
                  <c:v>9.8622399999999999</c:v>
                </c:pt>
                <c:pt idx="1389">
                  <c:v>9.8687129999999996</c:v>
                </c:pt>
                <c:pt idx="1390">
                  <c:v>9.8751899999999999</c:v>
                </c:pt>
                <c:pt idx="1391">
                  <c:v>9.8816670000000002</c:v>
                </c:pt>
                <c:pt idx="1392">
                  <c:v>9.888147</c:v>
                </c:pt>
                <c:pt idx="1393">
                  <c:v>9.8946299999999994</c:v>
                </c:pt>
                <c:pt idx="1394">
                  <c:v>9.9011139999999997</c:v>
                </c:pt>
                <c:pt idx="1395">
                  <c:v>9.9076009999999997</c:v>
                </c:pt>
                <c:pt idx="1396">
                  <c:v>9.9140899999999998</c:v>
                </c:pt>
                <c:pt idx="1397">
                  <c:v>9.9205810000000003</c:v>
                </c:pt>
                <c:pt idx="1398">
                  <c:v>9.927073</c:v>
                </c:pt>
                <c:pt idx="1399">
                  <c:v>9.9335690000000003</c:v>
                </c:pt>
                <c:pt idx="1400">
                  <c:v>9.9400659999999998</c:v>
                </c:pt>
                <c:pt idx="1401">
                  <c:v>9.9465660000000007</c:v>
                </c:pt>
                <c:pt idx="1402">
                  <c:v>9.9530670000000008</c:v>
                </c:pt>
                <c:pt idx="1403">
                  <c:v>9.9595699999999994</c:v>
                </c:pt>
                <c:pt idx="1404">
                  <c:v>9.9660759999999993</c:v>
                </c:pt>
                <c:pt idx="1405">
                  <c:v>9.9725839999999994</c:v>
                </c:pt>
                <c:pt idx="1406">
                  <c:v>9.9790939999999999</c:v>
                </c:pt>
                <c:pt idx="1407">
                  <c:v>9.9856060000000006</c:v>
                </c:pt>
                <c:pt idx="1408">
                  <c:v>9.9921199999999999</c:v>
                </c:pt>
                <c:pt idx="1409">
                  <c:v>9.9986359999999994</c:v>
                </c:pt>
                <c:pt idx="1410">
                  <c:v>10.00515</c:v>
                </c:pt>
                <c:pt idx="1411">
                  <c:v>10.01168</c:v>
                </c:pt>
                <c:pt idx="1412">
                  <c:v>10.0182</c:v>
                </c:pt>
                <c:pt idx="1413">
                  <c:v>10.02472</c:v>
                </c:pt>
                <c:pt idx="1414">
                  <c:v>10.03125</c:v>
                </c:pt>
                <c:pt idx="1415">
                  <c:v>10.03778</c:v>
                </c:pt>
                <c:pt idx="1416">
                  <c:v>10.044309999999999</c:v>
                </c:pt>
                <c:pt idx="1417">
                  <c:v>10.050840000000001</c:v>
                </c:pt>
                <c:pt idx="1418">
                  <c:v>10.05738</c:v>
                </c:pt>
                <c:pt idx="1419">
                  <c:v>10.06392</c:v>
                </c:pt>
                <c:pt idx="1420">
                  <c:v>10.070460000000001</c:v>
                </c:pt>
                <c:pt idx="1421">
                  <c:v>10.077</c:v>
                </c:pt>
                <c:pt idx="1422">
                  <c:v>10.083539999999999</c:v>
                </c:pt>
                <c:pt idx="1423">
                  <c:v>10.09009</c:v>
                </c:pt>
                <c:pt idx="1424">
                  <c:v>10.096640000000001</c:v>
                </c:pt>
                <c:pt idx="1425">
                  <c:v>10.10319</c:v>
                </c:pt>
                <c:pt idx="1426">
                  <c:v>10.10974</c:v>
                </c:pt>
                <c:pt idx="1427">
                  <c:v>10.116289999999999</c:v>
                </c:pt>
                <c:pt idx="1428">
                  <c:v>10.12285</c:v>
                </c:pt>
                <c:pt idx="1429">
                  <c:v>10.12941</c:v>
                </c:pt>
                <c:pt idx="1430">
                  <c:v>10.13597</c:v>
                </c:pt>
                <c:pt idx="1431">
                  <c:v>10.142530000000001</c:v>
                </c:pt>
                <c:pt idx="1432">
                  <c:v>10.149100000000001</c:v>
                </c:pt>
                <c:pt idx="1433">
                  <c:v>10.155670000000001</c:v>
                </c:pt>
                <c:pt idx="1434">
                  <c:v>10.162240000000001</c:v>
                </c:pt>
                <c:pt idx="1435">
                  <c:v>10.168810000000001</c:v>
                </c:pt>
                <c:pt idx="1436">
                  <c:v>10.175380000000001</c:v>
                </c:pt>
                <c:pt idx="1437">
                  <c:v>10.18196</c:v>
                </c:pt>
                <c:pt idx="1438">
                  <c:v>10.18853</c:v>
                </c:pt>
                <c:pt idx="1439">
                  <c:v>10.19511</c:v>
                </c:pt>
                <c:pt idx="1440">
                  <c:v>10.201700000000001</c:v>
                </c:pt>
                <c:pt idx="1441">
                  <c:v>10.20828</c:v>
                </c:pt>
                <c:pt idx="1442">
                  <c:v>10.214869999999999</c:v>
                </c:pt>
                <c:pt idx="1443">
                  <c:v>10.22146</c:v>
                </c:pt>
                <c:pt idx="1444">
                  <c:v>10.22805</c:v>
                </c:pt>
                <c:pt idx="1445">
                  <c:v>10.234640000000001</c:v>
                </c:pt>
                <c:pt idx="1446">
                  <c:v>10.24123</c:v>
                </c:pt>
                <c:pt idx="1447">
                  <c:v>10.24783</c:v>
                </c:pt>
                <c:pt idx="1448">
                  <c:v>10.254429999999999</c:v>
                </c:pt>
                <c:pt idx="1449">
                  <c:v>10.26103</c:v>
                </c:pt>
                <c:pt idx="1450">
                  <c:v>10.26764</c:v>
                </c:pt>
                <c:pt idx="1451">
                  <c:v>10.274240000000001</c:v>
                </c:pt>
                <c:pt idx="1452">
                  <c:v>10.280849999999999</c:v>
                </c:pt>
                <c:pt idx="1453">
                  <c:v>10.287459999999999</c:v>
                </c:pt>
                <c:pt idx="1454">
                  <c:v>10.29407</c:v>
                </c:pt>
                <c:pt idx="1455">
                  <c:v>10.30068</c:v>
                </c:pt>
                <c:pt idx="1456">
                  <c:v>10.3073</c:v>
                </c:pt>
                <c:pt idx="1457">
                  <c:v>10.31392</c:v>
                </c:pt>
                <c:pt idx="1458">
                  <c:v>10.320539999999999</c:v>
                </c:pt>
                <c:pt idx="1459">
                  <c:v>10.327159999999999</c:v>
                </c:pt>
                <c:pt idx="1460">
                  <c:v>10.33379</c:v>
                </c:pt>
                <c:pt idx="1461">
                  <c:v>10.34041</c:v>
                </c:pt>
                <c:pt idx="1462">
                  <c:v>10.34704</c:v>
                </c:pt>
                <c:pt idx="1463">
                  <c:v>10.353669999999999</c:v>
                </c:pt>
                <c:pt idx="1464">
                  <c:v>10.36031</c:v>
                </c:pt>
                <c:pt idx="1465">
                  <c:v>10.36694</c:v>
                </c:pt>
                <c:pt idx="1466">
                  <c:v>10.37358</c:v>
                </c:pt>
                <c:pt idx="1467">
                  <c:v>10.38022</c:v>
                </c:pt>
                <c:pt idx="1468">
                  <c:v>10.38686</c:v>
                </c:pt>
                <c:pt idx="1469">
                  <c:v>10.3935</c:v>
                </c:pt>
                <c:pt idx="1470">
                  <c:v>10.40015</c:v>
                </c:pt>
                <c:pt idx="1471">
                  <c:v>10.4068</c:v>
                </c:pt>
                <c:pt idx="1472">
                  <c:v>10.413449999999999</c:v>
                </c:pt>
                <c:pt idx="1473">
                  <c:v>10.4201</c:v>
                </c:pt>
                <c:pt idx="1474">
                  <c:v>10.42675</c:v>
                </c:pt>
                <c:pt idx="1475">
                  <c:v>10.43341</c:v>
                </c:pt>
                <c:pt idx="1476">
                  <c:v>10.44007</c:v>
                </c:pt>
                <c:pt idx="1477">
                  <c:v>10.446730000000001</c:v>
                </c:pt>
                <c:pt idx="1478">
                  <c:v>10.453390000000001</c:v>
                </c:pt>
                <c:pt idx="1479">
                  <c:v>10.46006</c:v>
                </c:pt>
                <c:pt idx="1480">
                  <c:v>10.46673</c:v>
                </c:pt>
                <c:pt idx="1481">
                  <c:v>10.47339</c:v>
                </c:pt>
                <c:pt idx="1482">
                  <c:v>10.48007</c:v>
                </c:pt>
                <c:pt idx="1483">
                  <c:v>10.486739999999999</c:v>
                </c:pt>
                <c:pt idx="1484">
                  <c:v>10.493410000000001</c:v>
                </c:pt>
                <c:pt idx="1485">
                  <c:v>10.50009</c:v>
                </c:pt>
                <c:pt idx="1486">
                  <c:v>10.506769999999999</c:v>
                </c:pt>
                <c:pt idx="1487">
                  <c:v>10.51346</c:v>
                </c:pt>
                <c:pt idx="1488">
                  <c:v>10.52014</c:v>
                </c:pt>
                <c:pt idx="1489">
                  <c:v>10.526820000000001</c:v>
                </c:pt>
                <c:pt idx="1490">
                  <c:v>10.53351</c:v>
                </c:pt>
                <c:pt idx="1491">
                  <c:v>10.5402</c:v>
                </c:pt>
                <c:pt idx="1492">
                  <c:v>10.546900000000001</c:v>
                </c:pt>
                <c:pt idx="1493">
                  <c:v>10.55359</c:v>
                </c:pt>
                <c:pt idx="1494">
                  <c:v>10.56029</c:v>
                </c:pt>
                <c:pt idx="1495">
                  <c:v>10.566990000000001</c:v>
                </c:pt>
                <c:pt idx="1496">
                  <c:v>10.573689999999999</c:v>
                </c:pt>
                <c:pt idx="1497">
                  <c:v>10.58039</c:v>
                </c:pt>
                <c:pt idx="1498">
                  <c:v>10.5871</c:v>
                </c:pt>
                <c:pt idx="1499">
                  <c:v>10.59381</c:v>
                </c:pt>
                <c:pt idx="1500">
                  <c:v>10.60051</c:v>
                </c:pt>
                <c:pt idx="1501">
                  <c:v>10.607229999999999</c:v>
                </c:pt>
                <c:pt idx="1502">
                  <c:v>10.613939999999999</c:v>
                </c:pt>
                <c:pt idx="1503">
                  <c:v>10.620660000000001</c:v>
                </c:pt>
                <c:pt idx="1504">
                  <c:v>10.627370000000001</c:v>
                </c:pt>
                <c:pt idx="1505">
                  <c:v>10.63409</c:v>
                </c:pt>
                <c:pt idx="1506">
                  <c:v>10.64082</c:v>
                </c:pt>
                <c:pt idx="1507">
                  <c:v>10.647539999999999</c:v>
                </c:pt>
                <c:pt idx="1508">
                  <c:v>10.65427</c:v>
                </c:pt>
                <c:pt idx="1509">
                  <c:v>10.661</c:v>
                </c:pt>
                <c:pt idx="1510">
                  <c:v>10.667730000000001</c:v>
                </c:pt>
                <c:pt idx="1511">
                  <c:v>10.67446</c:v>
                </c:pt>
                <c:pt idx="1512">
                  <c:v>10.6812</c:v>
                </c:pt>
                <c:pt idx="1513">
                  <c:v>10.68793</c:v>
                </c:pt>
                <c:pt idx="1514">
                  <c:v>10.69467</c:v>
                </c:pt>
                <c:pt idx="1515">
                  <c:v>10.701409999999999</c:v>
                </c:pt>
                <c:pt idx="1516">
                  <c:v>10.708159999999999</c:v>
                </c:pt>
                <c:pt idx="1517">
                  <c:v>10.7149</c:v>
                </c:pt>
                <c:pt idx="1518">
                  <c:v>10.72165</c:v>
                </c:pt>
                <c:pt idx="1519">
                  <c:v>10.728400000000001</c:v>
                </c:pt>
                <c:pt idx="1520">
                  <c:v>10.735150000000001</c:v>
                </c:pt>
                <c:pt idx="1521">
                  <c:v>10.741910000000001</c:v>
                </c:pt>
                <c:pt idx="1522">
                  <c:v>10.748659999999999</c:v>
                </c:pt>
                <c:pt idx="1523">
                  <c:v>10.755420000000001</c:v>
                </c:pt>
                <c:pt idx="1524">
                  <c:v>10.762180000000001</c:v>
                </c:pt>
                <c:pt idx="1525">
                  <c:v>10.76895</c:v>
                </c:pt>
                <c:pt idx="1526">
                  <c:v>10.77571</c:v>
                </c:pt>
                <c:pt idx="1527">
                  <c:v>10.78248</c:v>
                </c:pt>
                <c:pt idx="1528">
                  <c:v>10.789249999999999</c:v>
                </c:pt>
                <c:pt idx="1529">
                  <c:v>10.79602</c:v>
                </c:pt>
                <c:pt idx="1530">
                  <c:v>10.80279</c:v>
                </c:pt>
                <c:pt idx="1531">
                  <c:v>10.809570000000001</c:v>
                </c:pt>
                <c:pt idx="1532">
                  <c:v>10.81634</c:v>
                </c:pt>
                <c:pt idx="1533">
                  <c:v>10.823119999999999</c:v>
                </c:pt>
                <c:pt idx="1534">
                  <c:v>10.82991</c:v>
                </c:pt>
                <c:pt idx="1535">
                  <c:v>10.836690000000001</c:v>
                </c:pt>
                <c:pt idx="1536">
                  <c:v>10.84348</c:v>
                </c:pt>
                <c:pt idx="1537">
                  <c:v>10.85026</c:v>
                </c:pt>
                <c:pt idx="1538">
                  <c:v>10.857049999999999</c:v>
                </c:pt>
                <c:pt idx="1539">
                  <c:v>10.863849999999999</c:v>
                </c:pt>
                <c:pt idx="1540">
                  <c:v>10.87064</c:v>
                </c:pt>
                <c:pt idx="1541">
                  <c:v>10.87744</c:v>
                </c:pt>
                <c:pt idx="1542">
                  <c:v>10.88424</c:v>
                </c:pt>
                <c:pt idx="1543">
                  <c:v>10.89104</c:v>
                </c:pt>
                <c:pt idx="1544">
                  <c:v>10.89784</c:v>
                </c:pt>
                <c:pt idx="1545">
                  <c:v>10.90465</c:v>
                </c:pt>
                <c:pt idx="1546">
                  <c:v>10.91145</c:v>
                </c:pt>
                <c:pt idx="1547">
                  <c:v>10.91826</c:v>
                </c:pt>
                <c:pt idx="1548">
                  <c:v>10.92507</c:v>
                </c:pt>
                <c:pt idx="1549">
                  <c:v>10.931889999999999</c:v>
                </c:pt>
                <c:pt idx="1550">
                  <c:v>10.938700000000001</c:v>
                </c:pt>
                <c:pt idx="1551">
                  <c:v>10.94552</c:v>
                </c:pt>
                <c:pt idx="1552">
                  <c:v>10.95234</c:v>
                </c:pt>
                <c:pt idx="1553">
                  <c:v>10.959160000000001</c:v>
                </c:pt>
                <c:pt idx="1554">
                  <c:v>10.96599</c:v>
                </c:pt>
                <c:pt idx="1555">
                  <c:v>10.97282</c:v>
                </c:pt>
                <c:pt idx="1556">
                  <c:v>10.97964</c:v>
                </c:pt>
                <c:pt idx="1557">
                  <c:v>10.986470000000001</c:v>
                </c:pt>
                <c:pt idx="1558">
                  <c:v>10.993309999999999</c:v>
                </c:pt>
                <c:pt idx="1559">
                  <c:v>11.00014</c:v>
                </c:pt>
                <c:pt idx="1560">
                  <c:v>11.00698</c:v>
                </c:pt>
                <c:pt idx="1561">
                  <c:v>11.013820000000001</c:v>
                </c:pt>
                <c:pt idx="1562">
                  <c:v>11.020659999999999</c:v>
                </c:pt>
                <c:pt idx="1563">
                  <c:v>11.0275</c:v>
                </c:pt>
                <c:pt idx="1564">
                  <c:v>11.03435</c:v>
                </c:pt>
                <c:pt idx="1565">
                  <c:v>11.0412</c:v>
                </c:pt>
                <c:pt idx="1566">
                  <c:v>11.04805</c:v>
                </c:pt>
                <c:pt idx="1567">
                  <c:v>11.0549</c:v>
                </c:pt>
                <c:pt idx="1568">
                  <c:v>11.06175</c:v>
                </c:pt>
                <c:pt idx="1569">
                  <c:v>11.06861</c:v>
                </c:pt>
                <c:pt idx="1570">
                  <c:v>11.075469999999999</c:v>
                </c:pt>
                <c:pt idx="1571">
                  <c:v>11.082330000000001</c:v>
                </c:pt>
                <c:pt idx="1572">
                  <c:v>11.08919</c:v>
                </c:pt>
                <c:pt idx="1573">
                  <c:v>11.09606</c:v>
                </c:pt>
                <c:pt idx="1574">
                  <c:v>11.102919999999999</c:v>
                </c:pt>
                <c:pt idx="1575">
                  <c:v>11.10979</c:v>
                </c:pt>
                <c:pt idx="1576">
                  <c:v>11.11666</c:v>
                </c:pt>
                <c:pt idx="1577">
                  <c:v>11.12354</c:v>
                </c:pt>
                <c:pt idx="1578">
                  <c:v>11.130409999999999</c:v>
                </c:pt>
                <c:pt idx="1579">
                  <c:v>11.13729</c:v>
                </c:pt>
                <c:pt idx="1580">
                  <c:v>11.144170000000001</c:v>
                </c:pt>
                <c:pt idx="1581">
                  <c:v>11.15105</c:v>
                </c:pt>
                <c:pt idx="1582">
                  <c:v>11.15793</c:v>
                </c:pt>
                <c:pt idx="1583">
                  <c:v>11.164820000000001</c:v>
                </c:pt>
                <c:pt idx="1584">
                  <c:v>11.171709999999999</c:v>
                </c:pt>
                <c:pt idx="1585">
                  <c:v>11.178599999999999</c:v>
                </c:pt>
                <c:pt idx="1586">
                  <c:v>11.18549</c:v>
                </c:pt>
                <c:pt idx="1587">
                  <c:v>11.19238</c:v>
                </c:pt>
                <c:pt idx="1588">
                  <c:v>11.19928</c:v>
                </c:pt>
                <c:pt idx="1589">
                  <c:v>11.20618</c:v>
                </c:pt>
                <c:pt idx="1590">
                  <c:v>11.21308</c:v>
                </c:pt>
                <c:pt idx="1591">
                  <c:v>11.21998</c:v>
                </c:pt>
                <c:pt idx="1592">
                  <c:v>11.226889999999999</c:v>
                </c:pt>
                <c:pt idx="1593">
                  <c:v>11.233790000000001</c:v>
                </c:pt>
                <c:pt idx="1594">
                  <c:v>11.2407</c:v>
                </c:pt>
                <c:pt idx="1595">
                  <c:v>11.24761</c:v>
                </c:pt>
                <c:pt idx="1596">
                  <c:v>11.254530000000001</c:v>
                </c:pt>
                <c:pt idx="1597">
                  <c:v>11.26144</c:v>
                </c:pt>
                <c:pt idx="1598">
                  <c:v>11.268359999999999</c:v>
                </c:pt>
                <c:pt idx="1599">
                  <c:v>11.27528</c:v>
                </c:pt>
                <c:pt idx="1600">
                  <c:v>11.2822</c:v>
                </c:pt>
                <c:pt idx="1601">
                  <c:v>11.28913</c:v>
                </c:pt>
                <c:pt idx="1602">
                  <c:v>11.296049999999999</c:v>
                </c:pt>
                <c:pt idx="1603">
                  <c:v>11.30298</c:v>
                </c:pt>
                <c:pt idx="1604">
                  <c:v>11.30991</c:v>
                </c:pt>
                <c:pt idx="1605">
                  <c:v>11.316850000000001</c:v>
                </c:pt>
                <c:pt idx="1606">
                  <c:v>11.323779999999999</c:v>
                </c:pt>
                <c:pt idx="1607">
                  <c:v>11.330719999999999</c:v>
                </c:pt>
                <c:pt idx="1608">
                  <c:v>11.33766</c:v>
                </c:pt>
                <c:pt idx="1609">
                  <c:v>11.3446</c:v>
                </c:pt>
                <c:pt idx="1610">
                  <c:v>11.35154</c:v>
                </c:pt>
                <c:pt idx="1611">
                  <c:v>11.35849</c:v>
                </c:pt>
                <c:pt idx="1612">
                  <c:v>11.36543</c:v>
                </c:pt>
                <c:pt idx="1613">
                  <c:v>11.37238</c:v>
                </c:pt>
                <c:pt idx="1614">
                  <c:v>11.379339999999999</c:v>
                </c:pt>
                <c:pt idx="1615">
                  <c:v>11.386290000000001</c:v>
                </c:pt>
                <c:pt idx="1616">
                  <c:v>11.39325</c:v>
                </c:pt>
                <c:pt idx="1617">
                  <c:v>11.4002</c:v>
                </c:pt>
                <c:pt idx="1618">
                  <c:v>11.407159999999999</c:v>
                </c:pt>
                <c:pt idx="1619">
                  <c:v>11.41413</c:v>
                </c:pt>
                <c:pt idx="1620">
                  <c:v>11.42109</c:v>
                </c:pt>
                <c:pt idx="1621">
                  <c:v>11.42806</c:v>
                </c:pt>
                <c:pt idx="1622">
                  <c:v>11.435029999999999</c:v>
                </c:pt>
                <c:pt idx="1623">
                  <c:v>11.442</c:v>
                </c:pt>
                <c:pt idx="1624">
                  <c:v>11.448969999999999</c:v>
                </c:pt>
                <c:pt idx="1625">
                  <c:v>11.45595</c:v>
                </c:pt>
                <c:pt idx="1626">
                  <c:v>11.46292</c:v>
                </c:pt>
                <c:pt idx="1627">
                  <c:v>11.469900000000001</c:v>
                </c:pt>
                <c:pt idx="1628">
                  <c:v>11.47688</c:v>
                </c:pt>
                <c:pt idx="1629">
                  <c:v>11.48387</c:v>
                </c:pt>
                <c:pt idx="1630">
                  <c:v>11.49085</c:v>
                </c:pt>
                <c:pt idx="1631">
                  <c:v>11.49784</c:v>
                </c:pt>
                <c:pt idx="1632">
                  <c:v>11.50483</c:v>
                </c:pt>
                <c:pt idx="1633">
                  <c:v>11.51182</c:v>
                </c:pt>
                <c:pt idx="1634">
                  <c:v>11.51882</c:v>
                </c:pt>
                <c:pt idx="1635">
                  <c:v>11.52581</c:v>
                </c:pt>
                <c:pt idx="1636">
                  <c:v>11.53281</c:v>
                </c:pt>
                <c:pt idx="1637">
                  <c:v>11.539809999999999</c:v>
                </c:pt>
                <c:pt idx="1638">
                  <c:v>11.54682</c:v>
                </c:pt>
                <c:pt idx="1639">
                  <c:v>11.55382</c:v>
                </c:pt>
                <c:pt idx="1640">
                  <c:v>11.560829999999999</c:v>
                </c:pt>
                <c:pt idx="1641">
                  <c:v>11.56784</c:v>
                </c:pt>
                <c:pt idx="1642">
                  <c:v>11.57485</c:v>
                </c:pt>
                <c:pt idx="1643">
                  <c:v>11.581860000000001</c:v>
                </c:pt>
                <c:pt idx="1644">
                  <c:v>11.58888</c:v>
                </c:pt>
                <c:pt idx="1645">
                  <c:v>11.595890000000001</c:v>
                </c:pt>
                <c:pt idx="1646">
                  <c:v>11.60291</c:v>
                </c:pt>
                <c:pt idx="1647">
                  <c:v>11.60994</c:v>
                </c:pt>
                <c:pt idx="1648">
                  <c:v>11.616960000000001</c:v>
                </c:pt>
                <c:pt idx="1649">
                  <c:v>11.623989999999999</c:v>
                </c:pt>
                <c:pt idx="1650">
                  <c:v>11.63101</c:v>
                </c:pt>
                <c:pt idx="1651">
                  <c:v>11.63805</c:v>
                </c:pt>
                <c:pt idx="1652">
                  <c:v>11.64508</c:v>
                </c:pt>
                <c:pt idx="1653">
                  <c:v>11.65211</c:v>
                </c:pt>
                <c:pt idx="1654">
                  <c:v>11.65915</c:v>
                </c:pt>
                <c:pt idx="1655">
                  <c:v>11.66619</c:v>
                </c:pt>
                <c:pt idx="1656">
                  <c:v>11.67323</c:v>
                </c:pt>
                <c:pt idx="1657">
                  <c:v>11.68027</c:v>
                </c:pt>
                <c:pt idx="1658">
                  <c:v>11.68732</c:v>
                </c:pt>
                <c:pt idx="1659">
                  <c:v>11.69436</c:v>
                </c:pt>
                <c:pt idx="1660">
                  <c:v>11.701409999999999</c:v>
                </c:pt>
                <c:pt idx="1661">
                  <c:v>11.70847</c:v>
                </c:pt>
                <c:pt idx="1662">
                  <c:v>11.71552</c:v>
                </c:pt>
                <c:pt idx="1663">
                  <c:v>11.722580000000001</c:v>
                </c:pt>
                <c:pt idx="1664">
                  <c:v>11.72963</c:v>
                </c:pt>
                <c:pt idx="1665">
                  <c:v>11.736689999999999</c:v>
                </c:pt>
                <c:pt idx="1666">
                  <c:v>11.74376</c:v>
                </c:pt>
                <c:pt idx="1667">
                  <c:v>11.750819999999999</c:v>
                </c:pt>
                <c:pt idx="1668">
                  <c:v>11.75789</c:v>
                </c:pt>
                <c:pt idx="1669">
                  <c:v>11.764950000000001</c:v>
                </c:pt>
                <c:pt idx="1670">
                  <c:v>11.772030000000001</c:v>
                </c:pt>
                <c:pt idx="1671">
                  <c:v>11.7791</c:v>
                </c:pt>
                <c:pt idx="1672">
                  <c:v>11.78617</c:v>
                </c:pt>
                <c:pt idx="1673">
                  <c:v>11.79325</c:v>
                </c:pt>
                <c:pt idx="1674">
                  <c:v>11.800330000000001</c:v>
                </c:pt>
                <c:pt idx="1675">
                  <c:v>11.807410000000001</c:v>
                </c:pt>
                <c:pt idx="1676">
                  <c:v>11.814489999999999</c:v>
                </c:pt>
                <c:pt idx="1677">
                  <c:v>11.821580000000001</c:v>
                </c:pt>
                <c:pt idx="1678">
                  <c:v>11.828670000000001</c:v>
                </c:pt>
                <c:pt idx="1679">
                  <c:v>11.835760000000001</c:v>
                </c:pt>
                <c:pt idx="1680">
                  <c:v>11.84285</c:v>
                </c:pt>
                <c:pt idx="1681">
                  <c:v>11.84994</c:v>
                </c:pt>
                <c:pt idx="1682">
                  <c:v>11.85704</c:v>
                </c:pt>
                <c:pt idx="1683">
                  <c:v>11.864140000000001</c:v>
                </c:pt>
                <c:pt idx="1684">
                  <c:v>11.87124</c:v>
                </c:pt>
                <c:pt idx="1685">
                  <c:v>11.87834</c:v>
                </c:pt>
                <c:pt idx="1686">
                  <c:v>11.885450000000001</c:v>
                </c:pt>
                <c:pt idx="1687">
                  <c:v>11.89255</c:v>
                </c:pt>
                <c:pt idx="1688">
                  <c:v>11.899660000000001</c:v>
                </c:pt>
                <c:pt idx="1689">
                  <c:v>11.90677</c:v>
                </c:pt>
                <c:pt idx="1690">
                  <c:v>11.91389</c:v>
                </c:pt>
                <c:pt idx="1691">
                  <c:v>11.920999999999999</c:v>
                </c:pt>
                <c:pt idx="1692">
                  <c:v>11.92812</c:v>
                </c:pt>
                <c:pt idx="1693">
                  <c:v>11.93524</c:v>
                </c:pt>
                <c:pt idx="1694">
                  <c:v>11.942360000000001</c:v>
                </c:pt>
                <c:pt idx="1695">
                  <c:v>11.949479999999999</c:v>
                </c:pt>
                <c:pt idx="1696">
                  <c:v>11.95661</c:v>
                </c:pt>
                <c:pt idx="1697">
                  <c:v>11.96374</c:v>
                </c:pt>
                <c:pt idx="1698">
                  <c:v>11.97087</c:v>
                </c:pt>
                <c:pt idx="1699">
                  <c:v>11.978</c:v>
                </c:pt>
                <c:pt idx="1700">
                  <c:v>11.985139999999999</c:v>
                </c:pt>
                <c:pt idx="1701">
                  <c:v>11.99227</c:v>
                </c:pt>
                <c:pt idx="1702">
                  <c:v>11.999409999999999</c:v>
                </c:pt>
                <c:pt idx="1703">
                  <c:v>12.006550000000001</c:v>
                </c:pt>
                <c:pt idx="1704">
                  <c:v>12.01369</c:v>
                </c:pt>
                <c:pt idx="1705">
                  <c:v>12.02084</c:v>
                </c:pt>
                <c:pt idx="1706">
                  <c:v>12.027990000000001</c:v>
                </c:pt>
                <c:pt idx="1707">
                  <c:v>12.03514</c:v>
                </c:pt>
                <c:pt idx="1708">
                  <c:v>12.042289999999999</c:v>
                </c:pt>
                <c:pt idx="1709">
                  <c:v>12.049440000000001</c:v>
                </c:pt>
                <c:pt idx="1710">
                  <c:v>12.0566</c:v>
                </c:pt>
                <c:pt idx="1711">
                  <c:v>12.063750000000001</c:v>
                </c:pt>
                <c:pt idx="1712">
                  <c:v>12.07091</c:v>
                </c:pt>
                <c:pt idx="1713">
                  <c:v>12.07808</c:v>
                </c:pt>
                <c:pt idx="1714">
                  <c:v>12.085240000000001</c:v>
                </c:pt>
                <c:pt idx="1715">
                  <c:v>12.092409999999999</c:v>
                </c:pt>
                <c:pt idx="1716">
                  <c:v>12.09958</c:v>
                </c:pt>
                <c:pt idx="1717">
                  <c:v>12.10675</c:v>
                </c:pt>
                <c:pt idx="1718">
                  <c:v>12.11392</c:v>
                </c:pt>
                <c:pt idx="1719">
                  <c:v>12.121090000000001</c:v>
                </c:pt>
                <c:pt idx="1720">
                  <c:v>12.128270000000001</c:v>
                </c:pt>
                <c:pt idx="1721">
                  <c:v>12.135450000000001</c:v>
                </c:pt>
                <c:pt idx="1722">
                  <c:v>12.14263</c:v>
                </c:pt>
                <c:pt idx="1723">
                  <c:v>12.14981</c:v>
                </c:pt>
                <c:pt idx="1724">
                  <c:v>12.157</c:v>
                </c:pt>
                <c:pt idx="1725">
                  <c:v>12.16419</c:v>
                </c:pt>
                <c:pt idx="1726">
                  <c:v>12.171379999999999</c:v>
                </c:pt>
                <c:pt idx="1727">
                  <c:v>12.178570000000001</c:v>
                </c:pt>
                <c:pt idx="1728">
                  <c:v>12.18576</c:v>
                </c:pt>
                <c:pt idx="1729">
                  <c:v>12.192959999999999</c:v>
                </c:pt>
                <c:pt idx="1730">
                  <c:v>12.20016</c:v>
                </c:pt>
                <c:pt idx="1731">
                  <c:v>12.20736</c:v>
                </c:pt>
                <c:pt idx="1732">
                  <c:v>12.214560000000001</c:v>
                </c:pt>
                <c:pt idx="1733">
                  <c:v>12.22176</c:v>
                </c:pt>
                <c:pt idx="1734">
                  <c:v>12.22897</c:v>
                </c:pt>
                <c:pt idx="1735">
                  <c:v>12.236179999999999</c:v>
                </c:pt>
                <c:pt idx="1736">
                  <c:v>12.24339</c:v>
                </c:pt>
                <c:pt idx="1737">
                  <c:v>12.2506</c:v>
                </c:pt>
                <c:pt idx="1738">
                  <c:v>12.257820000000001</c:v>
                </c:pt>
                <c:pt idx="1739">
                  <c:v>12.265040000000001</c:v>
                </c:pt>
                <c:pt idx="1740">
                  <c:v>12.27225</c:v>
                </c:pt>
                <c:pt idx="1741">
                  <c:v>12.27948</c:v>
                </c:pt>
                <c:pt idx="1742">
                  <c:v>12.2867</c:v>
                </c:pt>
                <c:pt idx="1743">
                  <c:v>12.29393</c:v>
                </c:pt>
                <c:pt idx="1744">
                  <c:v>12.30115</c:v>
                </c:pt>
                <c:pt idx="1745">
                  <c:v>12.30838</c:v>
                </c:pt>
                <c:pt idx="1746">
                  <c:v>12.315619999999999</c:v>
                </c:pt>
                <c:pt idx="1747">
                  <c:v>12.322850000000001</c:v>
                </c:pt>
                <c:pt idx="1748">
                  <c:v>12.33009</c:v>
                </c:pt>
                <c:pt idx="1749">
                  <c:v>12.33733</c:v>
                </c:pt>
                <c:pt idx="1750">
                  <c:v>12.344569999999999</c:v>
                </c:pt>
                <c:pt idx="1751">
                  <c:v>12.35181</c:v>
                </c:pt>
                <c:pt idx="1752">
                  <c:v>12.35905</c:v>
                </c:pt>
                <c:pt idx="1753">
                  <c:v>12.366300000000001</c:v>
                </c:pt>
                <c:pt idx="1754">
                  <c:v>12.37355</c:v>
                </c:pt>
                <c:pt idx="1755">
                  <c:v>12.380800000000001</c:v>
                </c:pt>
                <c:pt idx="1756">
                  <c:v>12.38805</c:v>
                </c:pt>
                <c:pt idx="1757">
                  <c:v>12.39531</c:v>
                </c:pt>
                <c:pt idx="1758">
                  <c:v>12.402570000000001</c:v>
                </c:pt>
                <c:pt idx="1759">
                  <c:v>12.409829999999999</c:v>
                </c:pt>
                <c:pt idx="1760">
                  <c:v>12.41709</c:v>
                </c:pt>
                <c:pt idx="1761">
                  <c:v>12.42435</c:v>
                </c:pt>
                <c:pt idx="1762">
                  <c:v>12.431620000000001</c:v>
                </c:pt>
                <c:pt idx="1763">
                  <c:v>12.438890000000001</c:v>
                </c:pt>
                <c:pt idx="1764">
                  <c:v>12.446160000000001</c:v>
                </c:pt>
                <c:pt idx="1765">
                  <c:v>12.453430000000001</c:v>
                </c:pt>
                <c:pt idx="1766">
                  <c:v>12.460710000000001</c:v>
                </c:pt>
                <c:pt idx="1767">
                  <c:v>12.467980000000001</c:v>
                </c:pt>
                <c:pt idx="1768">
                  <c:v>12.47526</c:v>
                </c:pt>
                <c:pt idx="1769">
                  <c:v>12.48254</c:v>
                </c:pt>
                <c:pt idx="1770">
                  <c:v>12.48983</c:v>
                </c:pt>
                <c:pt idx="1771">
                  <c:v>12.497109999999999</c:v>
                </c:pt>
                <c:pt idx="1772">
                  <c:v>12.5044</c:v>
                </c:pt>
                <c:pt idx="1773">
                  <c:v>12.51169</c:v>
                </c:pt>
                <c:pt idx="1774">
                  <c:v>12.518980000000001</c:v>
                </c:pt>
                <c:pt idx="1775">
                  <c:v>12.52627</c:v>
                </c:pt>
                <c:pt idx="1776">
                  <c:v>12.533569999999999</c:v>
                </c:pt>
                <c:pt idx="1777">
                  <c:v>12.54087</c:v>
                </c:pt>
                <c:pt idx="1778">
                  <c:v>12.548170000000001</c:v>
                </c:pt>
                <c:pt idx="1779">
                  <c:v>12.55547</c:v>
                </c:pt>
                <c:pt idx="1780">
                  <c:v>12.56277</c:v>
                </c:pt>
                <c:pt idx="1781">
                  <c:v>12.570080000000001</c:v>
                </c:pt>
                <c:pt idx="1782">
                  <c:v>12.577389999999999</c:v>
                </c:pt>
                <c:pt idx="1783">
                  <c:v>12.5847</c:v>
                </c:pt>
                <c:pt idx="1784">
                  <c:v>12.59201</c:v>
                </c:pt>
                <c:pt idx="1785">
                  <c:v>12.59933</c:v>
                </c:pt>
                <c:pt idx="1786">
                  <c:v>12.606640000000001</c:v>
                </c:pt>
                <c:pt idx="1787">
                  <c:v>12.613960000000001</c:v>
                </c:pt>
                <c:pt idx="1788">
                  <c:v>12.62128</c:v>
                </c:pt>
                <c:pt idx="1789">
                  <c:v>12.62861</c:v>
                </c:pt>
                <c:pt idx="1790">
                  <c:v>12.63593</c:v>
                </c:pt>
                <c:pt idx="1791">
                  <c:v>12.64326</c:v>
                </c:pt>
                <c:pt idx="1792">
                  <c:v>12.650589999999999</c:v>
                </c:pt>
                <c:pt idx="1793">
                  <c:v>12.657920000000001</c:v>
                </c:pt>
                <c:pt idx="1794">
                  <c:v>12.66526</c:v>
                </c:pt>
                <c:pt idx="1795">
                  <c:v>12.67259</c:v>
                </c:pt>
                <c:pt idx="1796">
                  <c:v>12.679930000000001</c:v>
                </c:pt>
                <c:pt idx="1797">
                  <c:v>12.68727</c:v>
                </c:pt>
                <c:pt idx="1798">
                  <c:v>12.69462</c:v>
                </c:pt>
                <c:pt idx="1799">
                  <c:v>12.70196</c:v>
                </c:pt>
                <c:pt idx="1800">
                  <c:v>12.70931</c:v>
                </c:pt>
                <c:pt idx="1801">
                  <c:v>12.716659999999999</c:v>
                </c:pt>
                <c:pt idx="1802">
                  <c:v>12.72401</c:v>
                </c:pt>
                <c:pt idx="1803">
                  <c:v>12.73136</c:v>
                </c:pt>
                <c:pt idx="1804">
                  <c:v>12.738720000000001</c:v>
                </c:pt>
                <c:pt idx="1805">
                  <c:v>12.74607</c:v>
                </c:pt>
                <c:pt idx="1806">
                  <c:v>12.75343</c:v>
                </c:pt>
                <c:pt idx="1807">
                  <c:v>12.76079</c:v>
                </c:pt>
                <c:pt idx="1808">
                  <c:v>12.76816</c:v>
                </c:pt>
                <c:pt idx="1809">
                  <c:v>12.77552</c:v>
                </c:pt>
                <c:pt idx="1810">
                  <c:v>12.78289</c:v>
                </c:pt>
                <c:pt idx="1811">
                  <c:v>12.79026</c:v>
                </c:pt>
                <c:pt idx="1812">
                  <c:v>12.797639999999999</c:v>
                </c:pt>
                <c:pt idx="1813">
                  <c:v>12.805009999999999</c:v>
                </c:pt>
                <c:pt idx="1814">
                  <c:v>12.812390000000001</c:v>
                </c:pt>
                <c:pt idx="1815">
                  <c:v>12.81977</c:v>
                </c:pt>
                <c:pt idx="1816">
                  <c:v>12.82715</c:v>
                </c:pt>
                <c:pt idx="1817">
                  <c:v>12.834530000000001</c:v>
                </c:pt>
                <c:pt idx="1818">
                  <c:v>12.84191</c:v>
                </c:pt>
                <c:pt idx="1819">
                  <c:v>12.849299999999999</c:v>
                </c:pt>
                <c:pt idx="1820">
                  <c:v>12.85669</c:v>
                </c:pt>
                <c:pt idx="1821">
                  <c:v>12.86408</c:v>
                </c:pt>
                <c:pt idx="1822">
                  <c:v>12.87148</c:v>
                </c:pt>
                <c:pt idx="1823">
                  <c:v>12.878869999999999</c:v>
                </c:pt>
                <c:pt idx="1824">
                  <c:v>12.88627</c:v>
                </c:pt>
                <c:pt idx="1825">
                  <c:v>12.89367</c:v>
                </c:pt>
                <c:pt idx="1826">
                  <c:v>12.901070000000001</c:v>
                </c:pt>
                <c:pt idx="1827">
                  <c:v>12.908469999999999</c:v>
                </c:pt>
                <c:pt idx="1828">
                  <c:v>12.91588</c:v>
                </c:pt>
                <c:pt idx="1829">
                  <c:v>12.92329</c:v>
                </c:pt>
                <c:pt idx="1830">
                  <c:v>12.9307</c:v>
                </c:pt>
                <c:pt idx="1831">
                  <c:v>12.93811</c:v>
                </c:pt>
                <c:pt idx="1832">
                  <c:v>12.94553</c:v>
                </c:pt>
                <c:pt idx="1833">
                  <c:v>12.95294</c:v>
                </c:pt>
                <c:pt idx="1834">
                  <c:v>12.96036</c:v>
                </c:pt>
                <c:pt idx="1835">
                  <c:v>12.967790000000001</c:v>
                </c:pt>
                <c:pt idx="1836">
                  <c:v>12.975210000000001</c:v>
                </c:pt>
                <c:pt idx="1837">
                  <c:v>12.98263</c:v>
                </c:pt>
                <c:pt idx="1838">
                  <c:v>12.99006</c:v>
                </c:pt>
                <c:pt idx="1839">
                  <c:v>12.997490000000001</c:v>
                </c:pt>
                <c:pt idx="1840">
                  <c:v>13.00492</c:v>
                </c:pt>
                <c:pt idx="1841">
                  <c:v>13.012359999999999</c:v>
                </c:pt>
                <c:pt idx="1842">
                  <c:v>13.01979</c:v>
                </c:pt>
                <c:pt idx="1843">
                  <c:v>13.027229999999999</c:v>
                </c:pt>
                <c:pt idx="1844">
                  <c:v>13.03467</c:v>
                </c:pt>
                <c:pt idx="1845">
                  <c:v>13.042109999999999</c:v>
                </c:pt>
                <c:pt idx="1846">
                  <c:v>13.04956</c:v>
                </c:pt>
                <c:pt idx="1847">
                  <c:v>13.05701</c:v>
                </c:pt>
                <c:pt idx="1848">
                  <c:v>13.064450000000001</c:v>
                </c:pt>
                <c:pt idx="1849">
                  <c:v>13.071910000000001</c:v>
                </c:pt>
                <c:pt idx="1850">
                  <c:v>13.079359999999999</c:v>
                </c:pt>
                <c:pt idx="1851">
                  <c:v>13.08681</c:v>
                </c:pt>
                <c:pt idx="1852">
                  <c:v>13.09427</c:v>
                </c:pt>
                <c:pt idx="1853">
                  <c:v>13.10173</c:v>
                </c:pt>
                <c:pt idx="1854">
                  <c:v>13.10919</c:v>
                </c:pt>
                <c:pt idx="1855">
                  <c:v>13.11666</c:v>
                </c:pt>
                <c:pt idx="1856">
                  <c:v>13.12412</c:v>
                </c:pt>
                <c:pt idx="1857">
                  <c:v>13.131589999999999</c:v>
                </c:pt>
                <c:pt idx="1858">
                  <c:v>13.139060000000001</c:v>
                </c:pt>
                <c:pt idx="1859">
                  <c:v>13.14653</c:v>
                </c:pt>
                <c:pt idx="1860">
                  <c:v>13.15401</c:v>
                </c:pt>
                <c:pt idx="1861">
                  <c:v>13.161479999999999</c:v>
                </c:pt>
                <c:pt idx="1862">
                  <c:v>13.16896</c:v>
                </c:pt>
                <c:pt idx="1863">
                  <c:v>13.176439999999999</c:v>
                </c:pt>
                <c:pt idx="1864">
                  <c:v>13.183920000000001</c:v>
                </c:pt>
                <c:pt idx="1865">
                  <c:v>13.191409999999999</c:v>
                </c:pt>
                <c:pt idx="1866">
                  <c:v>13.1989</c:v>
                </c:pt>
                <c:pt idx="1867">
                  <c:v>13.206390000000001</c:v>
                </c:pt>
                <c:pt idx="1868">
                  <c:v>13.21388</c:v>
                </c:pt>
                <c:pt idx="1869">
                  <c:v>13.22137</c:v>
                </c:pt>
                <c:pt idx="1870">
                  <c:v>13.228870000000001</c:v>
                </c:pt>
                <c:pt idx="1871">
                  <c:v>13.236359999999999</c:v>
                </c:pt>
                <c:pt idx="1872">
                  <c:v>13.24386</c:v>
                </c:pt>
                <c:pt idx="1873">
                  <c:v>13.25137</c:v>
                </c:pt>
                <c:pt idx="1874">
                  <c:v>13.25887</c:v>
                </c:pt>
                <c:pt idx="1875">
                  <c:v>13.26638</c:v>
                </c:pt>
                <c:pt idx="1876">
                  <c:v>13.27388</c:v>
                </c:pt>
                <c:pt idx="1877">
                  <c:v>13.28139</c:v>
                </c:pt>
                <c:pt idx="1878">
                  <c:v>13.28891</c:v>
                </c:pt>
                <c:pt idx="1879">
                  <c:v>13.296419999999999</c:v>
                </c:pt>
                <c:pt idx="1880">
                  <c:v>13.303940000000001</c:v>
                </c:pt>
                <c:pt idx="1881">
                  <c:v>13.31146</c:v>
                </c:pt>
                <c:pt idx="1882">
                  <c:v>13.31898</c:v>
                </c:pt>
                <c:pt idx="1883">
                  <c:v>13.326499999999999</c:v>
                </c:pt>
                <c:pt idx="1884">
                  <c:v>13.33403</c:v>
                </c:pt>
                <c:pt idx="1885">
                  <c:v>13.34155</c:v>
                </c:pt>
                <c:pt idx="1886">
                  <c:v>13.349080000000001</c:v>
                </c:pt>
                <c:pt idx="1887">
                  <c:v>13.356619999999999</c:v>
                </c:pt>
                <c:pt idx="1888">
                  <c:v>13.36415</c:v>
                </c:pt>
                <c:pt idx="1889">
                  <c:v>13.371689999999999</c:v>
                </c:pt>
                <c:pt idx="1890">
                  <c:v>13.37922</c:v>
                </c:pt>
                <c:pt idx="1891">
                  <c:v>13.386760000000001</c:v>
                </c:pt>
                <c:pt idx="1892">
                  <c:v>13.394310000000001</c:v>
                </c:pt>
                <c:pt idx="1893">
                  <c:v>13.40185</c:v>
                </c:pt>
                <c:pt idx="1894">
                  <c:v>13.4094</c:v>
                </c:pt>
                <c:pt idx="1895">
                  <c:v>13.41695</c:v>
                </c:pt>
                <c:pt idx="1896">
                  <c:v>13.4245</c:v>
                </c:pt>
                <c:pt idx="1897">
                  <c:v>13.43205</c:v>
                </c:pt>
                <c:pt idx="1898">
                  <c:v>13.4396</c:v>
                </c:pt>
                <c:pt idx="1899">
                  <c:v>13.44716</c:v>
                </c:pt>
                <c:pt idx="1900">
                  <c:v>13.45472</c:v>
                </c:pt>
                <c:pt idx="1901">
                  <c:v>13.46228</c:v>
                </c:pt>
                <c:pt idx="1902">
                  <c:v>13.46984</c:v>
                </c:pt>
                <c:pt idx="1903">
                  <c:v>13.477410000000001</c:v>
                </c:pt>
                <c:pt idx="1904">
                  <c:v>13.48498</c:v>
                </c:pt>
                <c:pt idx="1905">
                  <c:v>13.49255</c:v>
                </c:pt>
                <c:pt idx="1906">
                  <c:v>13.500120000000001</c:v>
                </c:pt>
                <c:pt idx="1907">
                  <c:v>13.50769</c:v>
                </c:pt>
                <c:pt idx="1908">
                  <c:v>13.515269999999999</c:v>
                </c:pt>
                <c:pt idx="1909">
                  <c:v>13.52285</c:v>
                </c:pt>
                <c:pt idx="1910">
                  <c:v>13.530430000000001</c:v>
                </c:pt>
                <c:pt idx="1911">
                  <c:v>13.53801</c:v>
                </c:pt>
                <c:pt idx="1912">
                  <c:v>13.5456</c:v>
                </c:pt>
                <c:pt idx="1913">
                  <c:v>13.553179999999999</c:v>
                </c:pt>
                <c:pt idx="1914">
                  <c:v>13.56077</c:v>
                </c:pt>
                <c:pt idx="1915">
                  <c:v>13.56836</c:v>
                </c:pt>
                <c:pt idx="1916">
                  <c:v>13.57596</c:v>
                </c:pt>
                <c:pt idx="1917">
                  <c:v>13.583550000000001</c:v>
                </c:pt>
                <c:pt idx="1918">
                  <c:v>13.591150000000001</c:v>
                </c:pt>
                <c:pt idx="1919">
                  <c:v>13.598750000000001</c:v>
                </c:pt>
                <c:pt idx="1920">
                  <c:v>13.606350000000001</c:v>
                </c:pt>
                <c:pt idx="1921">
                  <c:v>13.613960000000001</c:v>
                </c:pt>
                <c:pt idx="1922">
                  <c:v>13.621560000000001</c:v>
                </c:pt>
                <c:pt idx="1923">
                  <c:v>13.62917</c:v>
                </c:pt>
                <c:pt idx="1924">
                  <c:v>13.63678</c:v>
                </c:pt>
                <c:pt idx="1925">
                  <c:v>13.64439</c:v>
                </c:pt>
                <c:pt idx="1926">
                  <c:v>13.652010000000001</c:v>
                </c:pt>
                <c:pt idx="1927">
                  <c:v>13.65962</c:v>
                </c:pt>
                <c:pt idx="1928">
                  <c:v>13.66724</c:v>
                </c:pt>
                <c:pt idx="1929">
                  <c:v>13.674860000000001</c:v>
                </c:pt>
                <c:pt idx="1930">
                  <c:v>13.68249</c:v>
                </c:pt>
                <c:pt idx="1931">
                  <c:v>13.690110000000001</c:v>
                </c:pt>
                <c:pt idx="1932">
                  <c:v>13.69774</c:v>
                </c:pt>
                <c:pt idx="1933">
                  <c:v>13.70537</c:v>
                </c:pt>
                <c:pt idx="1934">
                  <c:v>13.712999999999999</c:v>
                </c:pt>
                <c:pt idx="1935">
                  <c:v>13.72063</c:v>
                </c:pt>
                <c:pt idx="1936">
                  <c:v>13.72827</c:v>
                </c:pt>
                <c:pt idx="1937">
                  <c:v>13.735910000000001</c:v>
                </c:pt>
                <c:pt idx="1938">
                  <c:v>13.743550000000001</c:v>
                </c:pt>
                <c:pt idx="1939">
                  <c:v>13.751189999999999</c:v>
                </c:pt>
                <c:pt idx="1940">
                  <c:v>13.75883</c:v>
                </c:pt>
                <c:pt idx="1941">
                  <c:v>13.76648</c:v>
                </c:pt>
                <c:pt idx="1942">
                  <c:v>13.77413</c:v>
                </c:pt>
                <c:pt idx="1943">
                  <c:v>13.781779999999999</c:v>
                </c:pt>
                <c:pt idx="1944">
                  <c:v>13.789429999999999</c:v>
                </c:pt>
                <c:pt idx="1945">
                  <c:v>13.797090000000001</c:v>
                </c:pt>
                <c:pt idx="1946">
                  <c:v>13.804740000000001</c:v>
                </c:pt>
                <c:pt idx="1947">
                  <c:v>13.8124</c:v>
                </c:pt>
                <c:pt idx="1948">
                  <c:v>13.82006</c:v>
                </c:pt>
                <c:pt idx="1949">
                  <c:v>13.827730000000001</c:v>
                </c:pt>
                <c:pt idx="1950">
                  <c:v>13.83539</c:v>
                </c:pt>
                <c:pt idx="1951">
                  <c:v>13.843059999999999</c:v>
                </c:pt>
                <c:pt idx="1952">
                  <c:v>13.85073</c:v>
                </c:pt>
                <c:pt idx="1953">
                  <c:v>13.8584</c:v>
                </c:pt>
                <c:pt idx="1954">
                  <c:v>13.86608</c:v>
                </c:pt>
                <c:pt idx="1955">
                  <c:v>13.873749999999999</c:v>
                </c:pt>
                <c:pt idx="1956">
                  <c:v>13.88143</c:v>
                </c:pt>
                <c:pt idx="1957">
                  <c:v>13.889110000000001</c:v>
                </c:pt>
                <c:pt idx="1958">
                  <c:v>13.896789999999999</c:v>
                </c:pt>
                <c:pt idx="1959">
                  <c:v>13.90448</c:v>
                </c:pt>
                <c:pt idx="1960">
                  <c:v>13.91216</c:v>
                </c:pt>
                <c:pt idx="1961">
                  <c:v>13.91985</c:v>
                </c:pt>
                <c:pt idx="1962">
                  <c:v>13.92754</c:v>
                </c:pt>
                <c:pt idx="1963">
                  <c:v>13.93524</c:v>
                </c:pt>
                <c:pt idx="1964">
                  <c:v>13.94293</c:v>
                </c:pt>
                <c:pt idx="1965">
                  <c:v>13.95063</c:v>
                </c:pt>
                <c:pt idx="1966">
                  <c:v>13.95833</c:v>
                </c:pt>
                <c:pt idx="1967">
                  <c:v>13.96603</c:v>
                </c:pt>
                <c:pt idx="1968">
                  <c:v>13.97373</c:v>
                </c:pt>
                <c:pt idx="1969">
                  <c:v>13.981439999999999</c:v>
                </c:pt>
                <c:pt idx="1970">
                  <c:v>13.98915</c:v>
                </c:pt>
                <c:pt idx="1971">
                  <c:v>13.99686</c:v>
                </c:pt>
                <c:pt idx="1972">
                  <c:v>14.004569999999999</c:v>
                </c:pt>
                <c:pt idx="1973">
                  <c:v>14.012280000000001</c:v>
                </c:pt>
                <c:pt idx="1974">
                  <c:v>14.02</c:v>
                </c:pt>
                <c:pt idx="1975">
                  <c:v>14.02772</c:v>
                </c:pt>
                <c:pt idx="1976">
                  <c:v>14.035439999999999</c:v>
                </c:pt>
                <c:pt idx="1977">
                  <c:v>14.04316</c:v>
                </c:pt>
                <c:pt idx="1978">
                  <c:v>14.050890000000001</c:v>
                </c:pt>
                <c:pt idx="1979">
                  <c:v>14.05861</c:v>
                </c:pt>
                <c:pt idx="1980">
                  <c:v>14.06634</c:v>
                </c:pt>
                <c:pt idx="1981">
                  <c:v>14.07408</c:v>
                </c:pt>
                <c:pt idx="1982">
                  <c:v>14.081810000000001</c:v>
                </c:pt>
                <c:pt idx="1983">
                  <c:v>14.08954</c:v>
                </c:pt>
                <c:pt idx="1984">
                  <c:v>14.09728</c:v>
                </c:pt>
                <c:pt idx="1985">
                  <c:v>14.10502</c:v>
                </c:pt>
                <c:pt idx="1986">
                  <c:v>14.11276</c:v>
                </c:pt>
                <c:pt idx="1987">
                  <c:v>14.120509999999999</c:v>
                </c:pt>
                <c:pt idx="1988">
                  <c:v>14.12825</c:v>
                </c:pt>
                <c:pt idx="1989">
                  <c:v>14.135999999999999</c:v>
                </c:pt>
                <c:pt idx="1990">
                  <c:v>14.143750000000001</c:v>
                </c:pt>
                <c:pt idx="1991">
                  <c:v>14.15151</c:v>
                </c:pt>
                <c:pt idx="1992">
                  <c:v>14.15926</c:v>
                </c:pt>
                <c:pt idx="1993">
                  <c:v>14.167020000000001</c:v>
                </c:pt>
                <c:pt idx="1994">
                  <c:v>14.17478</c:v>
                </c:pt>
                <c:pt idx="1995">
                  <c:v>14.182539999999999</c:v>
                </c:pt>
                <c:pt idx="1996">
                  <c:v>14.190300000000001</c:v>
                </c:pt>
                <c:pt idx="1997">
                  <c:v>14.19807</c:v>
                </c:pt>
                <c:pt idx="1998">
                  <c:v>14.205830000000001</c:v>
                </c:pt>
                <c:pt idx="1999">
                  <c:v>14.2136</c:v>
                </c:pt>
                <c:pt idx="2000">
                  <c:v>14.22137</c:v>
                </c:pt>
                <c:pt idx="2001">
                  <c:v>14.229150000000001</c:v>
                </c:pt>
                <c:pt idx="2002">
                  <c:v>14.23692</c:v>
                </c:pt>
                <c:pt idx="2003">
                  <c:v>14.2447</c:v>
                </c:pt>
                <c:pt idx="2004">
                  <c:v>14.25248</c:v>
                </c:pt>
                <c:pt idx="2005">
                  <c:v>14.260260000000001</c:v>
                </c:pt>
                <c:pt idx="2006">
                  <c:v>14.268050000000001</c:v>
                </c:pt>
                <c:pt idx="2007">
                  <c:v>14.275840000000001</c:v>
                </c:pt>
                <c:pt idx="2008">
                  <c:v>14.283620000000001</c:v>
                </c:pt>
                <c:pt idx="2009">
                  <c:v>14.29142</c:v>
                </c:pt>
                <c:pt idx="2010">
                  <c:v>14.29921</c:v>
                </c:pt>
                <c:pt idx="2011">
                  <c:v>14.307</c:v>
                </c:pt>
                <c:pt idx="2012">
                  <c:v>14.3148</c:v>
                </c:pt>
                <c:pt idx="2013">
                  <c:v>14.3226</c:v>
                </c:pt>
                <c:pt idx="2014">
                  <c:v>14.330399999999999</c:v>
                </c:pt>
                <c:pt idx="2015">
                  <c:v>14.338200000000001</c:v>
                </c:pt>
                <c:pt idx="2016">
                  <c:v>14.34601</c:v>
                </c:pt>
                <c:pt idx="2017">
                  <c:v>14.353820000000001</c:v>
                </c:pt>
                <c:pt idx="2018">
                  <c:v>14.36163</c:v>
                </c:pt>
                <c:pt idx="2019">
                  <c:v>14.369440000000001</c:v>
                </c:pt>
                <c:pt idx="2020">
                  <c:v>14.37725</c:v>
                </c:pt>
                <c:pt idx="2021">
                  <c:v>14.385070000000001</c:v>
                </c:pt>
                <c:pt idx="2022">
                  <c:v>14.39289</c:v>
                </c:pt>
                <c:pt idx="2023">
                  <c:v>14.40071</c:v>
                </c:pt>
                <c:pt idx="2024">
                  <c:v>14.408530000000001</c:v>
                </c:pt>
                <c:pt idx="2025">
                  <c:v>14.416359999999999</c:v>
                </c:pt>
                <c:pt idx="2026">
                  <c:v>14.42418</c:v>
                </c:pt>
                <c:pt idx="2027">
                  <c:v>14.43201</c:v>
                </c:pt>
                <c:pt idx="2028">
                  <c:v>14.43984</c:v>
                </c:pt>
                <c:pt idx="2029">
                  <c:v>14.44768</c:v>
                </c:pt>
                <c:pt idx="2030">
                  <c:v>14.45551</c:v>
                </c:pt>
                <c:pt idx="2031">
                  <c:v>14.46335</c:v>
                </c:pt>
                <c:pt idx="2032">
                  <c:v>14.47119</c:v>
                </c:pt>
                <c:pt idx="2033">
                  <c:v>14.47903</c:v>
                </c:pt>
                <c:pt idx="2034">
                  <c:v>14.486879999999999</c:v>
                </c:pt>
                <c:pt idx="2035">
                  <c:v>14.494719999999999</c:v>
                </c:pt>
                <c:pt idx="2036">
                  <c:v>14.50257</c:v>
                </c:pt>
                <c:pt idx="2037">
                  <c:v>14.51042</c:v>
                </c:pt>
                <c:pt idx="2038">
                  <c:v>14.518269999999999</c:v>
                </c:pt>
                <c:pt idx="2039">
                  <c:v>14.52613</c:v>
                </c:pt>
                <c:pt idx="2040">
                  <c:v>14.53398</c:v>
                </c:pt>
                <c:pt idx="2041">
                  <c:v>14.541840000000001</c:v>
                </c:pt>
                <c:pt idx="2042">
                  <c:v>14.5497</c:v>
                </c:pt>
                <c:pt idx="2043">
                  <c:v>14.55757</c:v>
                </c:pt>
                <c:pt idx="2044">
                  <c:v>14.565429999999999</c:v>
                </c:pt>
                <c:pt idx="2045">
                  <c:v>14.5733</c:v>
                </c:pt>
                <c:pt idx="2046">
                  <c:v>14.58117</c:v>
                </c:pt>
                <c:pt idx="2047">
                  <c:v>14.589040000000001</c:v>
                </c:pt>
                <c:pt idx="2048">
                  <c:v>14.596909999999999</c:v>
                </c:pt>
                <c:pt idx="2049">
                  <c:v>14.604789999999999</c:v>
                </c:pt>
                <c:pt idx="2050">
                  <c:v>14.61267</c:v>
                </c:pt>
                <c:pt idx="2051">
                  <c:v>14.62055</c:v>
                </c:pt>
                <c:pt idx="2052">
                  <c:v>14.62843</c:v>
                </c:pt>
                <c:pt idx="2053">
                  <c:v>14.63631</c:v>
                </c:pt>
                <c:pt idx="2054">
                  <c:v>14.6442</c:v>
                </c:pt>
                <c:pt idx="2055">
                  <c:v>14.652089999999999</c:v>
                </c:pt>
                <c:pt idx="2056">
                  <c:v>14.659979999999999</c:v>
                </c:pt>
                <c:pt idx="2057">
                  <c:v>14.667870000000001</c:v>
                </c:pt>
                <c:pt idx="2058">
                  <c:v>14.67577</c:v>
                </c:pt>
                <c:pt idx="2059">
                  <c:v>14.68366</c:v>
                </c:pt>
                <c:pt idx="2060">
                  <c:v>14.691560000000001</c:v>
                </c:pt>
                <c:pt idx="2061">
                  <c:v>14.69946</c:v>
                </c:pt>
                <c:pt idx="2062">
                  <c:v>14.707369999999999</c:v>
                </c:pt>
                <c:pt idx="2063">
                  <c:v>14.71527</c:v>
                </c:pt>
                <c:pt idx="2064">
                  <c:v>14.723179999999999</c:v>
                </c:pt>
                <c:pt idx="2065">
                  <c:v>14.73109</c:v>
                </c:pt>
                <c:pt idx="2066">
                  <c:v>14.739000000000001</c:v>
                </c:pt>
                <c:pt idx="2067">
                  <c:v>14.746919999999999</c:v>
                </c:pt>
                <c:pt idx="2068">
                  <c:v>14.75483</c:v>
                </c:pt>
                <c:pt idx="2069">
                  <c:v>14.76275</c:v>
                </c:pt>
                <c:pt idx="2070">
                  <c:v>14.770670000000001</c:v>
                </c:pt>
                <c:pt idx="2071">
                  <c:v>14.778589999999999</c:v>
                </c:pt>
                <c:pt idx="2072">
                  <c:v>14.786519999999999</c:v>
                </c:pt>
                <c:pt idx="2073">
                  <c:v>14.794449999999999</c:v>
                </c:pt>
                <c:pt idx="2074">
                  <c:v>14.80237</c:v>
                </c:pt>
                <c:pt idx="2075">
                  <c:v>14.8103</c:v>
                </c:pt>
                <c:pt idx="2076">
                  <c:v>14.818239999999999</c:v>
                </c:pt>
                <c:pt idx="2077">
                  <c:v>14.826169999999999</c:v>
                </c:pt>
                <c:pt idx="2078">
                  <c:v>14.834110000000001</c:v>
                </c:pt>
                <c:pt idx="2079">
                  <c:v>14.84205</c:v>
                </c:pt>
                <c:pt idx="2080">
                  <c:v>14.84999</c:v>
                </c:pt>
                <c:pt idx="2081">
                  <c:v>14.85793</c:v>
                </c:pt>
                <c:pt idx="2082">
                  <c:v>14.865880000000001</c:v>
                </c:pt>
                <c:pt idx="2083">
                  <c:v>14.87383</c:v>
                </c:pt>
                <c:pt idx="2084">
                  <c:v>14.881779999999999</c:v>
                </c:pt>
                <c:pt idx="2085">
                  <c:v>14.88973</c:v>
                </c:pt>
                <c:pt idx="2086">
                  <c:v>14.897690000000001</c:v>
                </c:pt>
                <c:pt idx="2087">
                  <c:v>14.90564</c:v>
                </c:pt>
                <c:pt idx="2088">
                  <c:v>14.913600000000001</c:v>
                </c:pt>
                <c:pt idx="2089">
                  <c:v>14.921559999999999</c:v>
                </c:pt>
                <c:pt idx="2090">
                  <c:v>14.92952</c:v>
                </c:pt>
                <c:pt idx="2091">
                  <c:v>14.93749</c:v>
                </c:pt>
                <c:pt idx="2092">
                  <c:v>14.945460000000001</c:v>
                </c:pt>
                <c:pt idx="2093">
                  <c:v>14.953430000000001</c:v>
                </c:pt>
                <c:pt idx="2094">
                  <c:v>14.961399999999999</c:v>
                </c:pt>
                <c:pt idx="2095">
                  <c:v>14.96937</c:v>
                </c:pt>
                <c:pt idx="2096">
                  <c:v>14.977349999999999</c:v>
                </c:pt>
                <c:pt idx="2097">
                  <c:v>14.98532</c:v>
                </c:pt>
                <c:pt idx="2098">
                  <c:v>14.9933</c:v>
                </c:pt>
                <c:pt idx="2099">
                  <c:v>15.001289999999999</c:v>
                </c:pt>
                <c:pt idx="2100">
                  <c:v>15.009270000000001</c:v>
                </c:pt>
                <c:pt idx="2101">
                  <c:v>15.01726</c:v>
                </c:pt>
                <c:pt idx="2102">
                  <c:v>15.02524</c:v>
                </c:pt>
                <c:pt idx="2103">
                  <c:v>15.03323</c:v>
                </c:pt>
                <c:pt idx="2104">
                  <c:v>15.041230000000001</c:v>
                </c:pt>
                <c:pt idx="2105">
                  <c:v>15.04922</c:v>
                </c:pt>
                <c:pt idx="2106">
                  <c:v>15.057219999999999</c:v>
                </c:pt>
                <c:pt idx="2107">
                  <c:v>15.06522</c:v>
                </c:pt>
                <c:pt idx="2108">
                  <c:v>15.073219999999999</c:v>
                </c:pt>
                <c:pt idx="2109">
                  <c:v>15.08122</c:v>
                </c:pt>
                <c:pt idx="2110">
                  <c:v>15.089230000000001</c:v>
                </c:pt>
                <c:pt idx="2111">
                  <c:v>15.09723</c:v>
                </c:pt>
                <c:pt idx="2112">
                  <c:v>15.10524</c:v>
                </c:pt>
                <c:pt idx="2113">
                  <c:v>15.11326</c:v>
                </c:pt>
                <c:pt idx="2114">
                  <c:v>15.121270000000001</c:v>
                </c:pt>
                <c:pt idx="2115">
                  <c:v>15.129289999999999</c:v>
                </c:pt>
                <c:pt idx="2116">
                  <c:v>15.1373</c:v>
                </c:pt>
                <c:pt idx="2117">
                  <c:v>15.14532</c:v>
                </c:pt>
                <c:pt idx="2118">
                  <c:v>15.15335</c:v>
                </c:pt>
                <c:pt idx="2119">
                  <c:v>15.16137</c:v>
                </c:pt>
                <c:pt idx="2120">
                  <c:v>15.1694</c:v>
                </c:pt>
                <c:pt idx="2121">
                  <c:v>15.177429999999999</c:v>
                </c:pt>
                <c:pt idx="2122">
                  <c:v>15.185460000000001</c:v>
                </c:pt>
                <c:pt idx="2123">
                  <c:v>15.193490000000001</c:v>
                </c:pt>
                <c:pt idx="2124">
                  <c:v>15.20153</c:v>
                </c:pt>
                <c:pt idx="2125">
                  <c:v>15.20956</c:v>
                </c:pt>
                <c:pt idx="2126">
                  <c:v>15.217599999999999</c:v>
                </c:pt>
                <c:pt idx="2127">
                  <c:v>15.22564</c:v>
                </c:pt>
                <c:pt idx="2128">
                  <c:v>15.233689999999999</c:v>
                </c:pt>
                <c:pt idx="2129">
                  <c:v>15.24173</c:v>
                </c:pt>
                <c:pt idx="2130">
                  <c:v>15.249779999999999</c:v>
                </c:pt>
                <c:pt idx="2131">
                  <c:v>15.25783</c:v>
                </c:pt>
                <c:pt idx="2132">
                  <c:v>15.265879999999999</c:v>
                </c:pt>
                <c:pt idx="2133">
                  <c:v>15.27394</c:v>
                </c:pt>
                <c:pt idx="2134">
                  <c:v>15.28199</c:v>
                </c:pt>
                <c:pt idx="2135">
                  <c:v>15.290050000000001</c:v>
                </c:pt>
                <c:pt idx="2136">
                  <c:v>15.298109999999999</c:v>
                </c:pt>
                <c:pt idx="2137">
                  <c:v>15.30617</c:v>
                </c:pt>
                <c:pt idx="2138">
                  <c:v>15.31424</c:v>
                </c:pt>
                <c:pt idx="2139">
                  <c:v>15.32231</c:v>
                </c:pt>
                <c:pt idx="2140">
                  <c:v>15.33038</c:v>
                </c:pt>
                <c:pt idx="2141">
                  <c:v>15.33845</c:v>
                </c:pt>
                <c:pt idx="2142">
                  <c:v>15.34652</c:v>
                </c:pt>
                <c:pt idx="2143">
                  <c:v>15.3546</c:v>
                </c:pt>
                <c:pt idx="2144">
                  <c:v>15.36267</c:v>
                </c:pt>
                <c:pt idx="2145">
                  <c:v>15.370749999999999</c:v>
                </c:pt>
                <c:pt idx="2146">
                  <c:v>15.378830000000001</c:v>
                </c:pt>
                <c:pt idx="2147">
                  <c:v>15.38692</c:v>
                </c:pt>
                <c:pt idx="2148">
                  <c:v>15.395</c:v>
                </c:pt>
                <c:pt idx="2149">
                  <c:v>15.403090000000001</c:v>
                </c:pt>
                <c:pt idx="2150">
                  <c:v>15.41118</c:v>
                </c:pt>
                <c:pt idx="2151">
                  <c:v>15.419280000000001</c:v>
                </c:pt>
                <c:pt idx="2152">
                  <c:v>15.42737</c:v>
                </c:pt>
                <c:pt idx="2153">
                  <c:v>15.43547</c:v>
                </c:pt>
                <c:pt idx="2154">
                  <c:v>15.443569999999999</c:v>
                </c:pt>
                <c:pt idx="2155">
                  <c:v>15.45167</c:v>
                </c:pt>
                <c:pt idx="2156">
                  <c:v>15.459770000000001</c:v>
                </c:pt>
                <c:pt idx="2157">
                  <c:v>15.46787</c:v>
                </c:pt>
                <c:pt idx="2158">
                  <c:v>15.47598</c:v>
                </c:pt>
                <c:pt idx="2159">
                  <c:v>15.48409</c:v>
                </c:pt>
                <c:pt idx="2160">
                  <c:v>15.4922</c:v>
                </c:pt>
                <c:pt idx="2161">
                  <c:v>15.50032</c:v>
                </c:pt>
                <c:pt idx="2162">
                  <c:v>15.508430000000001</c:v>
                </c:pt>
                <c:pt idx="2163">
                  <c:v>15.516550000000001</c:v>
                </c:pt>
                <c:pt idx="2164">
                  <c:v>15.52467</c:v>
                </c:pt>
                <c:pt idx="2165">
                  <c:v>15.53279</c:v>
                </c:pt>
                <c:pt idx="2166">
                  <c:v>15.54092</c:v>
                </c:pt>
                <c:pt idx="2167">
                  <c:v>15.54904</c:v>
                </c:pt>
                <c:pt idx="2168">
                  <c:v>15.557169999999999</c:v>
                </c:pt>
                <c:pt idx="2169">
                  <c:v>15.565300000000001</c:v>
                </c:pt>
                <c:pt idx="2170">
                  <c:v>15.57343</c:v>
                </c:pt>
                <c:pt idx="2171">
                  <c:v>15.581569999999999</c:v>
                </c:pt>
                <c:pt idx="2172">
                  <c:v>15.58971</c:v>
                </c:pt>
                <c:pt idx="2173">
                  <c:v>15.597849999999999</c:v>
                </c:pt>
                <c:pt idx="2174">
                  <c:v>15.60599</c:v>
                </c:pt>
                <c:pt idx="2175">
                  <c:v>15.614129999999999</c:v>
                </c:pt>
                <c:pt idx="2176">
                  <c:v>15.62228</c:v>
                </c:pt>
                <c:pt idx="2177">
                  <c:v>15.630420000000001</c:v>
                </c:pt>
                <c:pt idx="2178">
                  <c:v>15.63857</c:v>
                </c:pt>
                <c:pt idx="2179">
                  <c:v>15.64673</c:v>
                </c:pt>
                <c:pt idx="2180">
                  <c:v>15.65488</c:v>
                </c:pt>
                <c:pt idx="2181">
                  <c:v>15.663040000000001</c:v>
                </c:pt>
                <c:pt idx="2182">
                  <c:v>15.671189999999999</c:v>
                </c:pt>
                <c:pt idx="2183">
                  <c:v>15.679349999999999</c:v>
                </c:pt>
                <c:pt idx="2184">
                  <c:v>15.687519999999999</c:v>
                </c:pt>
                <c:pt idx="2185">
                  <c:v>15.695679999999999</c:v>
                </c:pt>
                <c:pt idx="2186">
                  <c:v>15.703849999999999</c:v>
                </c:pt>
                <c:pt idx="2187">
                  <c:v>15.712020000000001</c:v>
                </c:pt>
                <c:pt idx="2188">
                  <c:v>15.720190000000001</c:v>
                </c:pt>
                <c:pt idx="2189">
                  <c:v>15.72836</c:v>
                </c:pt>
                <c:pt idx="2190">
                  <c:v>15.73654</c:v>
                </c:pt>
                <c:pt idx="2191">
                  <c:v>15.74471</c:v>
                </c:pt>
                <c:pt idx="2192">
                  <c:v>15.752890000000001</c:v>
                </c:pt>
                <c:pt idx="2193">
                  <c:v>15.76108</c:v>
                </c:pt>
                <c:pt idx="2194">
                  <c:v>15.769259999999999</c:v>
                </c:pt>
                <c:pt idx="2195">
                  <c:v>15.77744</c:v>
                </c:pt>
                <c:pt idx="2196">
                  <c:v>15.785629999999999</c:v>
                </c:pt>
                <c:pt idx="2197">
                  <c:v>15.79382</c:v>
                </c:pt>
                <c:pt idx="2198">
                  <c:v>15.802020000000001</c:v>
                </c:pt>
                <c:pt idx="2199">
                  <c:v>15.81021</c:v>
                </c:pt>
                <c:pt idx="2200">
                  <c:v>15.81841</c:v>
                </c:pt>
                <c:pt idx="2201">
                  <c:v>15.826599999999999</c:v>
                </c:pt>
                <c:pt idx="2202">
                  <c:v>15.834809999999999</c:v>
                </c:pt>
                <c:pt idx="2203">
                  <c:v>15.84301</c:v>
                </c:pt>
                <c:pt idx="2204">
                  <c:v>15.85121</c:v>
                </c:pt>
                <c:pt idx="2205">
                  <c:v>15.85942</c:v>
                </c:pt>
                <c:pt idx="2206">
                  <c:v>15.86763</c:v>
                </c:pt>
                <c:pt idx="2207">
                  <c:v>15.87584</c:v>
                </c:pt>
                <c:pt idx="2208">
                  <c:v>15.88406</c:v>
                </c:pt>
                <c:pt idx="2209">
                  <c:v>15.89227</c:v>
                </c:pt>
                <c:pt idx="2210">
                  <c:v>15.90049</c:v>
                </c:pt>
                <c:pt idx="2211">
                  <c:v>15.908709999999999</c:v>
                </c:pt>
                <c:pt idx="2212">
                  <c:v>15.916930000000001</c:v>
                </c:pt>
                <c:pt idx="2213">
                  <c:v>15.92515</c:v>
                </c:pt>
                <c:pt idx="2214">
                  <c:v>15.93338</c:v>
                </c:pt>
                <c:pt idx="2215">
                  <c:v>15.941610000000001</c:v>
                </c:pt>
                <c:pt idx="2216">
                  <c:v>15.94984</c:v>
                </c:pt>
                <c:pt idx="2217">
                  <c:v>15.958069999999999</c:v>
                </c:pt>
                <c:pt idx="2218">
                  <c:v>15.96631</c:v>
                </c:pt>
                <c:pt idx="2219">
                  <c:v>15.974539999999999</c:v>
                </c:pt>
                <c:pt idx="2220">
                  <c:v>15.98278</c:v>
                </c:pt>
                <c:pt idx="2221">
                  <c:v>15.991020000000001</c:v>
                </c:pt>
                <c:pt idx="2222">
                  <c:v>15.999269999999999</c:v>
                </c:pt>
                <c:pt idx="2223">
                  <c:v>16.00751</c:v>
                </c:pt>
                <c:pt idx="2224">
                  <c:v>16.01576</c:v>
                </c:pt>
                <c:pt idx="2225">
                  <c:v>16.024010000000001</c:v>
                </c:pt>
                <c:pt idx="2226">
                  <c:v>16.032260000000001</c:v>
                </c:pt>
                <c:pt idx="2227">
                  <c:v>16.040520000000001</c:v>
                </c:pt>
                <c:pt idx="2228">
                  <c:v>16.048770000000001</c:v>
                </c:pt>
                <c:pt idx="2229">
                  <c:v>16.057030000000001</c:v>
                </c:pt>
                <c:pt idx="2230">
                  <c:v>16.065290000000001</c:v>
                </c:pt>
                <c:pt idx="2231">
                  <c:v>16.073550000000001</c:v>
                </c:pt>
                <c:pt idx="2232">
                  <c:v>16.08182</c:v>
                </c:pt>
                <c:pt idx="2233">
                  <c:v>16.09008</c:v>
                </c:pt>
                <c:pt idx="2234">
                  <c:v>16.09835</c:v>
                </c:pt>
                <c:pt idx="2235">
                  <c:v>16.106619999999999</c:v>
                </c:pt>
                <c:pt idx="2236">
                  <c:v>16.114889999999999</c:v>
                </c:pt>
                <c:pt idx="2237">
                  <c:v>16.123169999999998</c:v>
                </c:pt>
                <c:pt idx="2238">
                  <c:v>16.131450000000001</c:v>
                </c:pt>
                <c:pt idx="2239">
                  <c:v>16.13973</c:v>
                </c:pt>
                <c:pt idx="2240">
                  <c:v>16.148009999999999</c:v>
                </c:pt>
                <c:pt idx="2241">
                  <c:v>16.156289999999998</c:v>
                </c:pt>
                <c:pt idx="2242">
                  <c:v>16.164580000000001</c:v>
                </c:pt>
                <c:pt idx="2243">
                  <c:v>16.17286</c:v>
                </c:pt>
                <c:pt idx="2244">
                  <c:v>16.181159999999998</c:v>
                </c:pt>
                <c:pt idx="2245">
                  <c:v>16.189450000000001</c:v>
                </c:pt>
                <c:pt idx="2246">
                  <c:v>16.19774</c:v>
                </c:pt>
                <c:pt idx="2247">
                  <c:v>16.206040000000002</c:v>
                </c:pt>
                <c:pt idx="2248">
                  <c:v>16.21434</c:v>
                </c:pt>
                <c:pt idx="2249">
                  <c:v>16.222639999999998</c:v>
                </c:pt>
                <c:pt idx="2250">
                  <c:v>16.23094</c:v>
                </c:pt>
                <c:pt idx="2251">
                  <c:v>16.239239999999999</c:v>
                </c:pt>
                <c:pt idx="2252">
                  <c:v>16.24755</c:v>
                </c:pt>
                <c:pt idx="2253">
                  <c:v>16.255859999999998</c:v>
                </c:pt>
                <c:pt idx="2254">
                  <c:v>16.26417</c:v>
                </c:pt>
                <c:pt idx="2255">
                  <c:v>16.272490000000001</c:v>
                </c:pt>
                <c:pt idx="2256">
                  <c:v>16.280799999999999</c:v>
                </c:pt>
                <c:pt idx="2257">
                  <c:v>16.28912</c:v>
                </c:pt>
                <c:pt idx="2258">
                  <c:v>16.297440000000002</c:v>
                </c:pt>
                <c:pt idx="2259">
                  <c:v>16.305759999999999</c:v>
                </c:pt>
                <c:pt idx="2260">
                  <c:v>16.314080000000001</c:v>
                </c:pt>
                <c:pt idx="2261">
                  <c:v>16.322410000000001</c:v>
                </c:pt>
                <c:pt idx="2262">
                  <c:v>16.330739999999999</c:v>
                </c:pt>
                <c:pt idx="2263">
                  <c:v>16.33907</c:v>
                </c:pt>
                <c:pt idx="2264">
                  <c:v>16.3474</c:v>
                </c:pt>
                <c:pt idx="2265">
                  <c:v>16.355740000000001</c:v>
                </c:pt>
                <c:pt idx="2266">
                  <c:v>16.364070000000002</c:v>
                </c:pt>
                <c:pt idx="2267">
                  <c:v>16.372409999999999</c:v>
                </c:pt>
                <c:pt idx="2268">
                  <c:v>16.380749999999999</c:v>
                </c:pt>
                <c:pt idx="2269">
                  <c:v>16.389099999999999</c:v>
                </c:pt>
                <c:pt idx="2270">
                  <c:v>16.39744</c:v>
                </c:pt>
                <c:pt idx="2271">
                  <c:v>16.40579</c:v>
                </c:pt>
                <c:pt idx="2272">
                  <c:v>16.41414</c:v>
                </c:pt>
                <c:pt idx="2273">
                  <c:v>16.42249</c:v>
                </c:pt>
                <c:pt idx="2274">
                  <c:v>16.43084</c:v>
                </c:pt>
                <c:pt idx="2275">
                  <c:v>16.4392</c:v>
                </c:pt>
                <c:pt idx="2276">
                  <c:v>16.447559999999999</c:v>
                </c:pt>
                <c:pt idx="2277">
                  <c:v>16.455919999999999</c:v>
                </c:pt>
                <c:pt idx="2278">
                  <c:v>16.464279999999999</c:v>
                </c:pt>
                <c:pt idx="2279">
                  <c:v>16.472639999999998</c:v>
                </c:pt>
                <c:pt idx="2280">
                  <c:v>16.481010000000001</c:v>
                </c:pt>
                <c:pt idx="2281">
                  <c:v>16.489380000000001</c:v>
                </c:pt>
                <c:pt idx="2282">
                  <c:v>16.49775</c:v>
                </c:pt>
                <c:pt idx="2283">
                  <c:v>16.506119999999999</c:v>
                </c:pt>
                <c:pt idx="2284">
                  <c:v>16.514500000000002</c:v>
                </c:pt>
                <c:pt idx="2285">
                  <c:v>16.522870000000001</c:v>
                </c:pt>
                <c:pt idx="2286">
                  <c:v>16.53125</c:v>
                </c:pt>
                <c:pt idx="2287">
                  <c:v>16.539629999999999</c:v>
                </c:pt>
                <c:pt idx="2288">
                  <c:v>16.548020000000001</c:v>
                </c:pt>
                <c:pt idx="2289">
                  <c:v>16.5564</c:v>
                </c:pt>
                <c:pt idx="2290">
                  <c:v>16.564789999999999</c:v>
                </c:pt>
                <c:pt idx="2291">
                  <c:v>16.573180000000001</c:v>
                </c:pt>
                <c:pt idx="2292">
                  <c:v>16.581569999999999</c:v>
                </c:pt>
                <c:pt idx="2293">
                  <c:v>16.589970000000001</c:v>
                </c:pt>
                <c:pt idx="2294">
                  <c:v>16.59836</c:v>
                </c:pt>
                <c:pt idx="2295">
                  <c:v>16.606760000000001</c:v>
                </c:pt>
                <c:pt idx="2296">
                  <c:v>16.615159999999999</c:v>
                </c:pt>
                <c:pt idx="2297">
                  <c:v>16.623560000000001</c:v>
                </c:pt>
                <c:pt idx="2298">
                  <c:v>16.631969999999999</c:v>
                </c:pt>
                <c:pt idx="2299">
                  <c:v>16.64038</c:v>
                </c:pt>
                <c:pt idx="2300">
                  <c:v>16.648779999999999</c:v>
                </c:pt>
                <c:pt idx="2301">
                  <c:v>16.65719</c:v>
                </c:pt>
                <c:pt idx="2302">
                  <c:v>16.665610000000001</c:v>
                </c:pt>
                <c:pt idx="2303">
                  <c:v>16.674019999999999</c:v>
                </c:pt>
                <c:pt idx="2304">
                  <c:v>16.68244</c:v>
                </c:pt>
                <c:pt idx="2305">
                  <c:v>16.690860000000001</c:v>
                </c:pt>
                <c:pt idx="2306">
                  <c:v>16.699280000000002</c:v>
                </c:pt>
                <c:pt idx="2307">
                  <c:v>16.707709999999999</c:v>
                </c:pt>
                <c:pt idx="2308">
                  <c:v>16.71613</c:v>
                </c:pt>
                <c:pt idx="2309">
                  <c:v>16.72456</c:v>
                </c:pt>
                <c:pt idx="2310">
                  <c:v>16.732990000000001</c:v>
                </c:pt>
                <c:pt idx="2311">
                  <c:v>16.741420000000002</c:v>
                </c:pt>
                <c:pt idx="2312">
                  <c:v>16.749860000000002</c:v>
                </c:pt>
                <c:pt idx="2313">
                  <c:v>16.758289999999999</c:v>
                </c:pt>
                <c:pt idx="2314">
                  <c:v>16.766729999999999</c:v>
                </c:pt>
                <c:pt idx="2315">
                  <c:v>16.775169999999999</c:v>
                </c:pt>
                <c:pt idx="2316">
                  <c:v>16.783619999999999</c:v>
                </c:pt>
                <c:pt idx="2317">
                  <c:v>16.792059999999999</c:v>
                </c:pt>
                <c:pt idx="2318">
                  <c:v>16.800509999999999</c:v>
                </c:pt>
                <c:pt idx="2319">
                  <c:v>16.808959999999999</c:v>
                </c:pt>
                <c:pt idx="2320">
                  <c:v>16.817409999999999</c:v>
                </c:pt>
                <c:pt idx="2321">
                  <c:v>16.825859999999999</c:v>
                </c:pt>
                <c:pt idx="2322">
                  <c:v>16.834320000000002</c:v>
                </c:pt>
                <c:pt idx="2323">
                  <c:v>16.842780000000001</c:v>
                </c:pt>
                <c:pt idx="2324">
                  <c:v>16.851230000000001</c:v>
                </c:pt>
                <c:pt idx="2325">
                  <c:v>16.8597</c:v>
                </c:pt>
                <c:pt idx="2326">
                  <c:v>16.86816</c:v>
                </c:pt>
                <c:pt idx="2327">
                  <c:v>16.876629999999999</c:v>
                </c:pt>
                <c:pt idx="2328">
                  <c:v>16.885100000000001</c:v>
                </c:pt>
                <c:pt idx="2329">
                  <c:v>16.89357</c:v>
                </c:pt>
                <c:pt idx="2330">
                  <c:v>16.90204</c:v>
                </c:pt>
                <c:pt idx="2331">
                  <c:v>16.910509999999999</c:v>
                </c:pt>
                <c:pt idx="2332">
                  <c:v>16.918990000000001</c:v>
                </c:pt>
                <c:pt idx="2333">
                  <c:v>16.92747</c:v>
                </c:pt>
                <c:pt idx="2334">
                  <c:v>16.935949999999998</c:v>
                </c:pt>
                <c:pt idx="2335">
                  <c:v>16.94444</c:v>
                </c:pt>
                <c:pt idx="2336">
                  <c:v>16.952919999999999</c:v>
                </c:pt>
                <c:pt idx="2337">
                  <c:v>16.961410000000001</c:v>
                </c:pt>
                <c:pt idx="2338">
                  <c:v>16.969899999999999</c:v>
                </c:pt>
                <c:pt idx="2339">
                  <c:v>16.978390000000001</c:v>
                </c:pt>
                <c:pt idx="2340">
                  <c:v>16.986879999999999</c:v>
                </c:pt>
                <c:pt idx="2341">
                  <c:v>16.995380000000001</c:v>
                </c:pt>
                <c:pt idx="2342">
                  <c:v>17.003879999999999</c:v>
                </c:pt>
                <c:pt idx="2343">
                  <c:v>17.01238</c:v>
                </c:pt>
                <c:pt idx="2344">
                  <c:v>17.020879999999998</c:v>
                </c:pt>
                <c:pt idx="2345">
                  <c:v>17.02938</c:v>
                </c:pt>
                <c:pt idx="2346">
                  <c:v>17.037890000000001</c:v>
                </c:pt>
                <c:pt idx="2347">
                  <c:v>17.046399999999998</c:v>
                </c:pt>
                <c:pt idx="2348">
                  <c:v>17.05491</c:v>
                </c:pt>
                <c:pt idx="2349">
                  <c:v>17.063420000000001</c:v>
                </c:pt>
                <c:pt idx="2350">
                  <c:v>17.071940000000001</c:v>
                </c:pt>
                <c:pt idx="2351">
                  <c:v>17.080459999999999</c:v>
                </c:pt>
                <c:pt idx="2352">
                  <c:v>17.08897</c:v>
                </c:pt>
                <c:pt idx="2353">
                  <c:v>17.0975</c:v>
                </c:pt>
                <c:pt idx="2354">
                  <c:v>17.106020000000001</c:v>
                </c:pt>
                <c:pt idx="2355">
                  <c:v>17.114550000000001</c:v>
                </c:pt>
                <c:pt idx="2356">
                  <c:v>17.123069999999998</c:v>
                </c:pt>
                <c:pt idx="2357">
                  <c:v>17.131599999999999</c:v>
                </c:pt>
                <c:pt idx="2358">
                  <c:v>17.140129999999999</c:v>
                </c:pt>
                <c:pt idx="2359">
                  <c:v>17.148669999999999</c:v>
                </c:pt>
                <c:pt idx="2360">
                  <c:v>17.157209999999999</c:v>
                </c:pt>
                <c:pt idx="2361">
                  <c:v>17.16574</c:v>
                </c:pt>
                <c:pt idx="2362">
                  <c:v>17.174289999999999</c:v>
                </c:pt>
                <c:pt idx="2363">
                  <c:v>17.182829999999999</c:v>
                </c:pt>
                <c:pt idx="2364">
                  <c:v>17.191369999999999</c:v>
                </c:pt>
                <c:pt idx="2365">
                  <c:v>17.199919999999999</c:v>
                </c:pt>
                <c:pt idx="2366">
                  <c:v>17.208469999999998</c:v>
                </c:pt>
                <c:pt idx="2367">
                  <c:v>17.217020000000002</c:v>
                </c:pt>
                <c:pt idx="2368">
                  <c:v>17.225570000000001</c:v>
                </c:pt>
                <c:pt idx="2369">
                  <c:v>17.23413</c:v>
                </c:pt>
                <c:pt idx="2370">
                  <c:v>17.24269</c:v>
                </c:pt>
                <c:pt idx="2371">
                  <c:v>17.251249999999999</c:v>
                </c:pt>
                <c:pt idx="2372">
                  <c:v>17.259810000000002</c:v>
                </c:pt>
                <c:pt idx="2373">
                  <c:v>17.268370000000001</c:v>
                </c:pt>
                <c:pt idx="2374">
                  <c:v>17.27694</c:v>
                </c:pt>
                <c:pt idx="2375">
                  <c:v>17.285509999999999</c:v>
                </c:pt>
                <c:pt idx="2376">
                  <c:v>17.294080000000001</c:v>
                </c:pt>
                <c:pt idx="2377">
                  <c:v>17.30265</c:v>
                </c:pt>
                <c:pt idx="2378">
                  <c:v>17.311219999999999</c:v>
                </c:pt>
                <c:pt idx="2379">
                  <c:v>17.319800000000001</c:v>
                </c:pt>
                <c:pt idx="2380">
                  <c:v>17.328379999999999</c:v>
                </c:pt>
                <c:pt idx="2381">
                  <c:v>17.336960000000001</c:v>
                </c:pt>
                <c:pt idx="2382">
                  <c:v>17.34554</c:v>
                </c:pt>
                <c:pt idx="2383">
                  <c:v>17.354130000000001</c:v>
                </c:pt>
                <c:pt idx="2384">
                  <c:v>17.362719999999999</c:v>
                </c:pt>
                <c:pt idx="2385">
                  <c:v>17.371310000000001</c:v>
                </c:pt>
                <c:pt idx="2386">
                  <c:v>17.379899999999999</c:v>
                </c:pt>
                <c:pt idx="2387">
                  <c:v>17.388490000000001</c:v>
                </c:pt>
                <c:pt idx="2388">
                  <c:v>17.397089999999999</c:v>
                </c:pt>
                <c:pt idx="2389">
                  <c:v>17.40569</c:v>
                </c:pt>
                <c:pt idx="2390">
                  <c:v>17.414290000000001</c:v>
                </c:pt>
                <c:pt idx="2391">
                  <c:v>17.422889999999999</c:v>
                </c:pt>
                <c:pt idx="2392">
                  <c:v>17.43149</c:v>
                </c:pt>
                <c:pt idx="2393">
                  <c:v>17.440100000000001</c:v>
                </c:pt>
                <c:pt idx="2394">
                  <c:v>17.448709999999998</c:v>
                </c:pt>
                <c:pt idx="2395">
                  <c:v>17.457319999999999</c:v>
                </c:pt>
                <c:pt idx="2396">
                  <c:v>17.46593</c:v>
                </c:pt>
                <c:pt idx="2397">
                  <c:v>17.474540000000001</c:v>
                </c:pt>
                <c:pt idx="2398">
                  <c:v>17.483160000000002</c:v>
                </c:pt>
                <c:pt idx="2399">
                  <c:v>17.491779999999999</c:v>
                </c:pt>
                <c:pt idx="2400">
                  <c:v>17.500399999999999</c:v>
                </c:pt>
                <c:pt idx="2401">
                  <c:v>17.509029999999999</c:v>
                </c:pt>
                <c:pt idx="2402">
                  <c:v>17.51765</c:v>
                </c:pt>
                <c:pt idx="2403">
                  <c:v>17.52628</c:v>
                </c:pt>
                <c:pt idx="2404">
                  <c:v>17.53491</c:v>
                </c:pt>
                <c:pt idx="2405">
                  <c:v>17.54354</c:v>
                </c:pt>
                <c:pt idx="2406">
                  <c:v>17.55218</c:v>
                </c:pt>
                <c:pt idx="2407">
                  <c:v>17.56081</c:v>
                </c:pt>
                <c:pt idx="2408">
                  <c:v>17.56945</c:v>
                </c:pt>
                <c:pt idx="2409">
                  <c:v>17.57809</c:v>
                </c:pt>
                <c:pt idx="2410">
                  <c:v>17.586729999999999</c:v>
                </c:pt>
                <c:pt idx="2411">
                  <c:v>17.595379999999999</c:v>
                </c:pt>
                <c:pt idx="2412">
                  <c:v>17.604019999999998</c:v>
                </c:pt>
                <c:pt idx="2413">
                  <c:v>17.612670000000001</c:v>
                </c:pt>
                <c:pt idx="2414">
                  <c:v>17.621320000000001</c:v>
                </c:pt>
                <c:pt idx="2415">
                  <c:v>17.62998</c:v>
                </c:pt>
                <c:pt idx="2416">
                  <c:v>17.638629999999999</c:v>
                </c:pt>
                <c:pt idx="2417">
                  <c:v>17.647290000000002</c:v>
                </c:pt>
                <c:pt idx="2418">
                  <c:v>17.655950000000001</c:v>
                </c:pt>
                <c:pt idx="2419">
                  <c:v>17.66461</c:v>
                </c:pt>
                <c:pt idx="2420">
                  <c:v>17.673269999999999</c:v>
                </c:pt>
                <c:pt idx="2421">
                  <c:v>17.681940000000001</c:v>
                </c:pt>
                <c:pt idx="2422">
                  <c:v>17.69061</c:v>
                </c:pt>
                <c:pt idx="2423">
                  <c:v>17.699280000000002</c:v>
                </c:pt>
                <c:pt idx="2424">
                  <c:v>17.70795</c:v>
                </c:pt>
                <c:pt idx="2425">
                  <c:v>17.716629999999999</c:v>
                </c:pt>
                <c:pt idx="2426">
                  <c:v>17.725300000000001</c:v>
                </c:pt>
                <c:pt idx="2427">
                  <c:v>17.733979999999999</c:v>
                </c:pt>
                <c:pt idx="2428">
                  <c:v>17.742660000000001</c:v>
                </c:pt>
                <c:pt idx="2429">
                  <c:v>17.751339999999999</c:v>
                </c:pt>
                <c:pt idx="2430">
                  <c:v>17.76003</c:v>
                </c:pt>
                <c:pt idx="2431">
                  <c:v>17.768719999999998</c:v>
                </c:pt>
                <c:pt idx="2432">
                  <c:v>17.77741</c:v>
                </c:pt>
                <c:pt idx="2433">
                  <c:v>17.786100000000001</c:v>
                </c:pt>
                <c:pt idx="2434">
                  <c:v>17.794789999999999</c:v>
                </c:pt>
                <c:pt idx="2435">
                  <c:v>17.80349</c:v>
                </c:pt>
                <c:pt idx="2436">
                  <c:v>17.812190000000001</c:v>
                </c:pt>
                <c:pt idx="2437">
                  <c:v>17.820879999999999</c:v>
                </c:pt>
                <c:pt idx="2438">
                  <c:v>17.82959</c:v>
                </c:pt>
                <c:pt idx="2439">
                  <c:v>17.838290000000001</c:v>
                </c:pt>
                <c:pt idx="2440">
                  <c:v>17.847000000000001</c:v>
                </c:pt>
                <c:pt idx="2441">
                  <c:v>17.855709999999998</c:v>
                </c:pt>
                <c:pt idx="2442">
                  <c:v>17.864419999999999</c:v>
                </c:pt>
                <c:pt idx="2443">
                  <c:v>17.87313</c:v>
                </c:pt>
                <c:pt idx="2444">
                  <c:v>17.88184</c:v>
                </c:pt>
                <c:pt idx="2445">
                  <c:v>17.890560000000001</c:v>
                </c:pt>
                <c:pt idx="2446">
                  <c:v>17.899280000000001</c:v>
                </c:pt>
                <c:pt idx="2447">
                  <c:v>17.908000000000001</c:v>
                </c:pt>
                <c:pt idx="2448">
                  <c:v>17.916730000000001</c:v>
                </c:pt>
                <c:pt idx="2449">
                  <c:v>17.925450000000001</c:v>
                </c:pt>
                <c:pt idx="2450">
                  <c:v>17.934180000000001</c:v>
                </c:pt>
                <c:pt idx="2451">
                  <c:v>17.942910000000001</c:v>
                </c:pt>
                <c:pt idx="2452">
                  <c:v>17.951640000000001</c:v>
                </c:pt>
                <c:pt idx="2453">
                  <c:v>17.960370000000001</c:v>
                </c:pt>
                <c:pt idx="2454">
                  <c:v>17.969110000000001</c:v>
                </c:pt>
                <c:pt idx="2455">
                  <c:v>17.97785</c:v>
                </c:pt>
                <c:pt idx="2456">
                  <c:v>17.98659</c:v>
                </c:pt>
                <c:pt idx="2457">
                  <c:v>17.995329999999999</c:v>
                </c:pt>
                <c:pt idx="2458">
                  <c:v>18.004069999999999</c:v>
                </c:pt>
                <c:pt idx="2459">
                  <c:v>18.012820000000001</c:v>
                </c:pt>
                <c:pt idx="2460">
                  <c:v>18.021570000000001</c:v>
                </c:pt>
                <c:pt idx="2461">
                  <c:v>18.03032</c:v>
                </c:pt>
                <c:pt idx="2462">
                  <c:v>18.039069999999999</c:v>
                </c:pt>
                <c:pt idx="2463">
                  <c:v>18.047830000000001</c:v>
                </c:pt>
                <c:pt idx="2464">
                  <c:v>18.05659</c:v>
                </c:pt>
                <c:pt idx="2465">
                  <c:v>18.065349999999999</c:v>
                </c:pt>
                <c:pt idx="2466">
                  <c:v>18.074110000000001</c:v>
                </c:pt>
                <c:pt idx="2467">
                  <c:v>18.08287</c:v>
                </c:pt>
                <c:pt idx="2468">
                  <c:v>18.091640000000002</c:v>
                </c:pt>
                <c:pt idx="2469">
                  <c:v>18.1004</c:v>
                </c:pt>
                <c:pt idx="2470">
                  <c:v>18.109169999999999</c:v>
                </c:pt>
                <c:pt idx="2471">
                  <c:v>18.11795</c:v>
                </c:pt>
                <c:pt idx="2472">
                  <c:v>18.126719999999999</c:v>
                </c:pt>
                <c:pt idx="2473">
                  <c:v>18.1355</c:v>
                </c:pt>
                <c:pt idx="2474">
                  <c:v>18.144279999999998</c:v>
                </c:pt>
                <c:pt idx="2475">
                  <c:v>18.15306</c:v>
                </c:pt>
                <c:pt idx="2476">
                  <c:v>18.161840000000002</c:v>
                </c:pt>
                <c:pt idx="2477">
                  <c:v>18.17062</c:v>
                </c:pt>
                <c:pt idx="2478">
                  <c:v>18.179410000000001</c:v>
                </c:pt>
                <c:pt idx="2479">
                  <c:v>18.188199999999998</c:v>
                </c:pt>
                <c:pt idx="2480">
                  <c:v>18.19699</c:v>
                </c:pt>
                <c:pt idx="2481">
                  <c:v>18.205780000000001</c:v>
                </c:pt>
                <c:pt idx="2482">
                  <c:v>18.214580000000002</c:v>
                </c:pt>
                <c:pt idx="2483">
                  <c:v>18.223379999999999</c:v>
                </c:pt>
                <c:pt idx="2484">
                  <c:v>18.23218</c:v>
                </c:pt>
                <c:pt idx="2485">
                  <c:v>18.24098</c:v>
                </c:pt>
                <c:pt idx="2486">
                  <c:v>18.249780000000001</c:v>
                </c:pt>
                <c:pt idx="2487">
                  <c:v>18.258590000000002</c:v>
                </c:pt>
                <c:pt idx="2488">
                  <c:v>18.267399999999999</c:v>
                </c:pt>
                <c:pt idx="2489">
                  <c:v>18.276209999999999</c:v>
                </c:pt>
                <c:pt idx="2490">
                  <c:v>18.285019999999999</c:v>
                </c:pt>
                <c:pt idx="2491">
                  <c:v>18.29383</c:v>
                </c:pt>
                <c:pt idx="2492">
                  <c:v>18.30265</c:v>
                </c:pt>
                <c:pt idx="2493">
                  <c:v>18.31147</c:v>
                </c:pt>
                <c:pt idx="2494">
                  <c:v>18.32029</c:v>
                </c:pt>
                <c:pt idx="2495">
                  <c:v>18.32911</c:v>
                </c:pt>
                <c:pt idx="2496">
                  <c:v>18.33794</c:v>
                </c:pt>
                <c:pt idx="2497">
                  <c:v>18.346769999999999</c:v>
                </c:pt>
                <c:pt idx="2498">
                  <c:v>18.355599999999999</c:v>
                </c:pt>
                <c:pt idx="2499">
                  <c:v>18.364429999999999</c:v>
                </c:pt>
                <c:pt idx="2500">
                  <c:v>18.373259999999998</c:v>
                </c:pt>
                <c:pt idx="2501">
                  <c:v>18.382100000000001</c:v>
                </c:pt>
                <c:pt idx="2502">
                  <c:v>18.390940000000001</c:v>
                </c:pt>
                <c:pt idx="2503">
                  <c:v>18.39978</c:v>
                </c:pt>
                <c:pt idx="2504">
                  <c:v>18.408619999999999</c:v>
                </c:pt>
                <c:pt idx="2505">
                  <c:v>18.417459999999998</c:v>
                </c:pt>
                <c:pt idx="2506">
                  <c:v>18.426310000000001</c:v>
                </c:pt>
                <c:pt idx="2507">
                  <c:v>18.43516</c:v>
                </c:pt>
                <c:pt idx="2508">
                  <c:v>18.444009999999999</c:v>
                </c:pt>
                <c:pt idx="2509">
                  <c:v>18.452860000000001</c:v>
                </c:pt>
                <c:pt idx="2510">
                  <c:v>18.46172</c:v>
                </c:pt>
                <c:pt idx="2511">
                  <c:v>18.470569999999999</c:v>
                </c:pt>
                <c:pt idx="2512">
                  <c:v>18.479430000000001</c:v>
                </c:pt>
                <c:pt idx="2513">
                  <c:v>18.488289999999999</c:v>
                </c:pt>
                <c:pt idx="2514">
                  <c:v>18.497160000000001</c:v>
                </c:pt>
                <c:pt idx="2515">
                  <c:v>18.506019999999999</c:v>
                </c:pt>
                <c:pt idx="2516">
                  <c:v>18.514890000000001</c:v>
                </c:pt>
                <c:pt idx="2517">
                  <c:v>18.523759999999999</c:v>
                </c:pt>
                <c:pt idx="2518">
                  <c:v>18.532630000000001</c:v>
                </c:pt>
                <c:pt idx="2519">
                  <c:v>18.541509999999999</c:v>
                </c:pt>
                <c:pt idx="2520">
                  <c:v>18.550380000000001</c:v>
                </c:pt>
                <c:pt idx="2521">
                  <c:v>18.559259999999998</c:v>
                </c:pt>
                <c:pt idx="2522">
                  <c:v>18.56814</c:v>
                </c:pt>
                <c:pt idx="2523">
                  <c:v>18.577020000000001</c:v>
                </c:pt>
                <c:pt idx="2524">
                  <c:v>18.585909999999998</c:v>
                </c:pt>
                <c:pt idx="2525">
                  <c:v>18.594799999999999</c:v>
                </c:pt>
                <c:pt idx="2526">
                  <c:v>18.60369</c:v>
                </c:pt>
                <c:pt idx="2527">
                  <c:v>18.612580000000001</c:v>
                </c:pt>
                <c:pt idx="2528">
                  <c:v>18.621469999999999</c:v>
                </c:pt>
                <c:pt idx="2529">
                  <c:v>18.630369999999999</c:v>
                </c:pt>
                <c:pt idx="2530">
                  <c:v>18.63926</c:v>
                </c:pt>
                <c:pt idx="2531">
                  <c:v>18.648160000000001</c:v>
                </c:pt>
                <c:pt idx="2532">
                  <c:v>18.657060000000001</c:v>
                </c:pt>
                <c:pt idx="2533">
                  <c:v>18.665970000000002</c:v>
                </c:pt>
                <c:pt idx="2534">
                  <c:v>18.674869999999999</c:v>
                </c:pt>
                <c:pt idx="2535">
                  <c:v>18.683779999999999</c:v>
                </c:pt>
                <c:pt idx="2536">
                  <c:v>18.692689999999999</c:v>
                </c:pt>
                <c:pt idx="2537">
                  <c:v>18.701599999999999</c:v>
                </c:pt>
                <c:pt idx="2538">
                  <c:v>18.710519999999999</c:v>
                </c:pt>
                <c:pt idx="2539">
                  <c:v>18.719429999999999</c:v>
                </c:pt>
                <c:pt idx="2540">
                  <c:v>18.728349999999999</c:v>
                </c:pt>
                <c:pt idx="2541">
                  <c:v>18.737269999999999</c:v>
                </c:pt>
                <c:pt idx="2542">
                  <c:v>18.746200000000002</c:v>
                </c:pt>
                <c:pt idx="2543">
                  <c:v>18.755120000000002</c:v>
                </c:pt>
                <c:pt idx="2544">
                  <c:v>18.764050000000001</c:v>
                </c:pt>
                <c:pt idx="2545">
                  <c:v>18.77298</c:v>
                </c:pt>
                <c:pt idx="2546">
                  <c:v>18.78191</c:v>
                </c:pt>
                <c:pt idx="2547">
                  <c:v>18.790839999999999</c:v>
                </c:pt>
                <c:pt idx="2548">
                  <c:v>18.799779999999998</c:v>
                </c:pt>
                <c:pt idx="2549">
                  <c:v>18.808720000000001</c:v>
                </c:pt>
                <c:pt idx="2550">
                  <c:v>18.81766</c:v>
                </c:pt>
                <c:pt idx="2551">
                  <c:v>18.826599999999999</c:v>
                </c:pt>
                <c:pt idx="2552">
                  <c:v>18.835540000000002</c:v>
                </c:pt>
                <c:pt idx="2553">
                  <c:v>18.84449</c:v>
                </c:pt>
                <c:pt idx="2554">
                  <c:v>18.853439999999999</c:v>
                </c:pt>
                <c:pt idx="2555">
                  <c:v>18.862390000000001</c:v>
                </c:pt>
                <c:pt idx="2556">
                  <c:v>18.87134</c:v>
                </c:pt>
                <c:pt idx="2557">
                  <c:v>18.880299999999998</c:v>
                </c:pt>
                <c:pt idx="2558">
                  <c:v>18.889250000000001</c:v>
                </c:pt>
                <c:pt idx="2559">
                  <c:v>18.898209999999999</c:v>
                </c:pt>
                <c:pt idx="2560">
                  <c:v>18.90718</c:v>
                </c:pt>
                <c:pt idx="2561">
                  <c:v>18.916139999999999</c:v>
                </c:pt>
                <c:pt idx="2562">
                  <c:v>18.9251</c:v>
                </c:pt>
                <c:pt idx="2563">
                  <c:v>18.934069999999998</c:v>
                </c:pt>
                <c:pt idx="2564">
                  <c:v>18.94304</c:v>
                </c:pt>
                <c:pt idx="2565">
                  <c:v>18.952010000000001</c:v>
                </c:pt>
                <c:pt idx="2566">
                  <c:v>18.960989999999999</c:v>
                </c:pt>
                <c:pt idx="2567">
                  <c:v>18.96996</c:v>
                </c:pt>
                <c:pt idx="2568">
                  <c:v>18.978940000000001</c:v>
                </c:pt>
                <c:pt idx="2569">
                  <c:v>18.987919999999999</c:v>
                </c:pt>
                <c:pt idx="2570">
                  <c:v>18.9969</c:v>
                </c:pt>
                <c:pt idx="2571">
                  <c:v>19.005890000000001</c:v>
                </c:pt>
                <c:pt idx="2572">
                  <c:v>19.014869999999998</c:v>
                </c:pt>
                <c:pt idx="2573">
                  <c:v>19.023859999999999</c:v>
                </c:pt>
                <c:pt idx="2574">
                  <c:v>19.03285</c:v>
                </c:pt>
                <c:pt idx="2575">
                  <c:v>19.04185</c:v>
                </c:pt>
                <c:pt idx="2576">
                  <c:v>19.050840000000001</c:v>
                </c:pt>
                <c:pt idx="2577">
                  <c:v>19.059840000000001</c:v>
                </c:pt>
                <c:pt idx="2578">
                  <c:v>19.068840000000002</c:v>
                </c:pt>
                <c:pt idx="2579">
                  <c:v>19.077839999999998</c:v>
                </c:pt>
                <c:pt idx="2580">
                  <c:v>19.086839999999999</c:v>
                </c:pt>
                <c:pt idx="2581">
                  <c:v>19.095849999999999</c:v>
                </c:pt>
                <c:pt idx="2582">
                  <c:v>19.104859999999999</c:v>
                </c:pt>
                <c:pt idx="2583">
                  <c:v>19.113869999999999</c:v>
                </c:pt>
                <c:pt idx="2584">
                  <c:v>19.122879999999999</c:v>
                </c:pt>
                <c:pt idx="2585">
                  <c:v>19.131900000000002</c:v>
                </c:pt>
                <c:pt idx="2586">
                  <c:v>19.140910000000002</c:v>
                </c:pt>
                <c:pt idx="2587">
                  <c:v>19.149930000000001</c:v>
                </c:pt>
                <c:pt idx="2588">
                  <c:v>19.158950000000001</c:v>
                </c:pt>
                <c:pt idx="2589">
                  <c:v>19.16797</c:v>
                </c:pt>
                <c:pt idx="2590">
                  <c:v>19.177</c:v>
                </c:pt>
                <c:pt idx="2591">
                  <c:v>19.186029999999999</c:v>
                </c:pt>
                <c:pt idx="2592">
                  <c:v>19.195049999999998</c:v>
                </c:pt>
                <c:pt idx="2593">
                  <c:v>19.204080000000001</c:v>
                </c:pt>
                <c:pt idx="2594">
                  <c:v>19.21312</c:v>
                </c:pt>
                <c:pt idx="2595">
                  <c:v>19.222149999999999</c:v>
                </c:pt>
                <c:pt idx="2596">
                  <c:v>19.231190000000002</c:v>
                </c:pt>
                <c:pt idx="2597">
                  <c:v>19.24023</c:v>
                </c:pt>
                <c:pt idx="2598">
                  <c:v>19.249269999999999</c:v>
                </c:pt>
                <c:pt idx="2599">
                  <c:v>19.258320000000001</c:v>
                </c:pt>
                <c:pt idx="2600">
                  <c:v>19.26736</c:v>
                </c:pt>
                <c:pt idx="2601">
                  <c:v>19.276409999999998</c:v>
                </c:pt>
                <c:pt idx="2602">
                  <c:v>19.28546</c:v>
                </c:pt>
                <c:pt idx="2603">
                  <c:v>19.294519999999999</c:v>
                </c:pt>
                <c:pt idx="2604">
                  <c:v>19.303570000000001</c:v>
                </c:pt>
                <c:pt idx="2605">
                  <c:v>19.312629999999999</c:v>
                </c:pt>
                <c:pt idx="2606">
                  <c:v>19.32169</c:v>
                </c:pt>
                <c:pt idx="2607">
                  <c:v>19.330749999999998</c:v>
                </c:pt>
                <c:pt idx="2608">
                  <c:v>19.33981</c:v>
                </c:pt>
                <c:pt idx="2609">
                  <c:v>19.348880000000001</c:v>
                </c:pt>
                <c:pt idx="2610">
                  <c:v>19.357939999999999</c:v>
                </c:pt>
                <c:pt idx="2611">
                  <c:v>19.367010000000001</c:v>
                </c:pt>
                <c:pt idx="2612">
                  <c:v>19.376080000000002</c:v>
                </c:pt>
                <c:pt idx="2613">
                  <c:v>19.385159999999999</c:v>
                </c:pt>
                <c:pt idx="2614">
                  <c:v>19.39423</c:v>
                </c:pt>
                <c:pt idx="2615">
                  <c:v>19.403310000000001</c:v>
                </c:pt>
                <c:pt idx="2616">
                  <c:v>19.412389999999998</c:v>
                </c:pt>
                <c:pt idx="2617">
                  <c:v>19.421469999999999</c:v>
                </c:pt>
                <c:pt idx="2618">
                  <c:v>19.43056</c:v>
                </c:pt>
                <c:pt idx="2619">
                  <c:v>19.439640000000001</c:v>
                </c:pt>
                <c:pt idx="2620">
                  <c:v>19.448730000000001</c:v>
                </c:pt>
                <c:pt idx="2621">
                  <c:v>19.457820000000002</c:v>
                </c:pt>
                <c:pt idx="2622">
                  <c:v>19.466919999999998</c:v>
                </c:pt>
                <c:pt idx="2623">
                  <c:v>19.476009999999999</c:v>
                </c:pt>
                <c:pt idx="2624">
                  <c:v>19.485109999999999</c:v>
                </c:pt>
                <c:pt idx="2625">
                  <c:v>19.494209999999999</c:v>
                </c:pt>
                <c:pt idx="2626">
                  <c:v>19.503309999999999</c:v>
                </c:pt>
                <c:pt idx="2627">
                  <c:v>19.512409999999999</c:v>
                </c:pt>
                <c:pt idx="2628">
                  <c:v>19.521519999999999</c:v>
                </c:pt>
                <c:pt idx="2629">
                  <c:v>19.530629999999999</c:v>
                </c:pt>
                <c:pt idx="2630">
                  <c:v>19.539739999999998</c:v>
                </c:pt>
                <c:pt idx="2631">
                  <c:v>19.548850000000002</c:v>
                </c:pt>
                <c:pt idx="2632">
                  <c:v>19.557960000000001</c:v>
                </c:pt>
                <c:pt idx="2633">
                  <c:v>19.567080000000001</c:v>
                </c:pt>
                <c:pt idx="2634">
                  <c:v>19.5762</c:v>
                </c:pt>
                <c:pt idx="2635">
                  <c:v>19.585319999999999</c:v>
                </c:pt>
                <c:pt idx="2636">
                  <c:v>19.594439999999999</c:v>
                </c:pt>
                <c:pt idx="2637">
                  <c:v>19.603570000000001</c:v>
                </c:pt>
                <c:pt idx="2638">
                  <c:v>19.612690000000001</c:v>
                </c:pt>
                <c:pt idx="2639">
                  <c:v>19.62182</c:v>
                </c:pt>
                <c:pt idx="2640">
                  <c:v>19.630949999999999</c:v>
                </c:pt>
                <c:pt idx="2641">
                  <c:v>19.640090000000001</c:v>
                </c:pt>
                <c:pt idx="2642">
                  <c:v>19.64922</c:v>
                </c:pt>
                <c:pt idx="2643">
                  <c:v>19.658359999999998</c:v>
                </c:pt>
                <c:pt idx="2644">
                  <c:v>19.6675</c:v>
                </c:pt>
                <c:pt idx="2645">
                  <c:v>19.676639999999999</c:v>
                </c:pt>
                <c:pt idx="2646">
                  <c:v>19.685780000000001</c:v>
                </c:pt>
                <c:pt idx="2647">
                  <c:v>19.694929999999999</c:v>
                </c:pt>
                <c:pt idx="2648">
                  <c:v>19.704080000000001</c:v>
                </c:pt>
                <c:pt idx="2649">
                  <c:v>19.713229999999999</c:v>
                </c:pt>
                <c:pt idx="2650">
                  <c:v>19.722380000000001</c:v>
                </c:pt>
                <c:pt idx="2651">
                  <c:v>19.731529999999999</c:v>
                </c:pt>
                <c:pt idx="2652">
                  <c:v>19.740690000000001</c:v>
                </c:pt>
                <c:pt idx="2653">
                  <c:v>19.749849999999999</c:v>
                </c:pt>
                <c:pt idx="2654">
                  <c:v>19.75901</c:v>
                </c:pt>
                <c:pt idx="2655">
                  <c:v>19.768170000000001</c:v>
                </c:pt>
                <c:pt idx="2656">
                  <c:v>19.777339999999999</c:v>
                </c:pt>
                <c:pt idx="2657">
                  <c:v>19.7865</c:v>
                </c:pt>
                <c:pt idx="2658">
                  <c:v>19.795680000000001</c:v>
                </c:pt>
                <c:pt idx="2659">
                  <c:v>19.804849999999998</c:v>
                </c:pt>
                <c:pt idx="2660">
                  <c:v>19.814019999999999</c:v>
                </c:pt>
                <c:pt idx="2661">
                  <c:v>19.8232</c:v>
                </c:pt>
                <c:pt idx="2662">
                  <c:v>19.832370000000001</c:v>
                </c:pt>
                <c:pt idx="2663">
                  <c:v>19.841550000000002</c:v>
                </c:pt>
                <c:pt idx="2664">
                  <c:v>19.850729999999999</c:v>
                </c:pt>
                <c:pt idx="2665">
                  <c:v>19.859919999999999</c:v>
                </c:pt>
                <c:pt idx="2666">
                  <c:v>19.869109999999999</c:v>
                </c:pt>
                <c:pt idx="2667">
                  <c:v>19.87829</c:v>
                </c:pt>
                <c:pt idx="2668">
                  <c:v>19.88749</c:v>
                </c:pt>
                <c:pt idx="2669">
                  <c:v>19.89668</c:v>
                </c:pt>
                <c:pt idx="2670">
                  <c:v>19.90587</c:v>
                </c:pt>
                <c:pt idx="2671">
                  <c:v>19.91507</c:v>
                </c:pt>
                <c:pt idx="2672">
                  <c:v>19.92427</c:v>
                </c:pt>
                <c:pt idx="2673">
                  <c:v>19.93347</c:v>
                </c:pt>
                <c:pt idx="2674">
                  <c:v>19.94267</c:v>
                </c:pt>
                <c:pt idx="2675">
                  <c:v>19.951879999999999</c:v>
                </c:pt>
                <c:pt idx="2676">
                  <c:v>19.961089999999999</c:v>
                </c:pt>
                <c:pt idx="2677">
                  <c:v>19.970300000000002</c:v>
                </c:pt>
                <c:pt idx="2678">
                  <c:v>19.979510000000001</c:v>
                </c:pt>
                <c:pt idx="2679">
                  <c:v>19.988720000000001</c:v>
                </c:pt>
                <c:pt idx="2680">
                  <c:v>19.99794</c:v>
                </c:pt>
                <c:pt idx="2681">
                  <c:v>20.007159999999999</c:v>
                </c:pt>
                <c:pt idx="2682">
                  <c:v>20.016380000000002</c:v>
                </c:pt>
                <c:pt idx="2683">
                  <c:v>20.025600000000001</c:v>
                </c:pt>
                <c:pt idx="2684">
                  <c:v>20.03482</c:v>
                </c:pt>
                <c:pt idx="2685">
                  <c:v>20.044049999999999</c:v>
                </c:pt>
                <c:pt idx="2686">
                  <c:v>20.053280000000001</c:v>
                </c:pt>
                <c:pt idx="2687">
                  <c:v>20.06251</c:v>
                </c:pt>
                <c:pt idx="2688">
                  <c:v>20.071739999999998</c:v>
                </c:pt>
                <c:pt idx="2689">
                  <c:v>20.08098</c:v>
                </c:pt>
                <c:pt idx="2690">
                  <c:v>20.090219999999999</c:v>
                </c:pt>
                <c:pt idx="2691">
                  <c:v>20.099450000000001</c:v>
                </c:pt>
                <c:pt idx="2692">
                  <c:v>20.108699999999999</c:v>
                </c:pt>
                <c:pt idx="2693">
                  <c:v>20.117940000000001</c:v>
                </c:pt>
                <c:pt idx="2694">
                  <c:v>20.127189999999999</c:v>
                </c:pt>
                <c:pt idx="2695">
                  <c:v>20.136430000000001</c:v>
                </c:pt>
                <c:pt idx="2696">
                  <c:v>20.145689999999998</c:v>
                </c:pt>
                <c:pt idx="2697">
                  <c:v>20.15494</c:v>
                </c:pt>
                <c:pt idx="2698">
                  <c:v>20.164190000000001</c:v>
                </c:pt>
                <c:pt idx="2699">
                  <c:v>20.173449999999999</c:v>
                </c:pt>
                <c:pt idx="2700">
                  <c:v>20.182700000000001</c:v>
                </c:pt>
                <c:pt idx="2701">
                  <c:v>20.191970000000001</c:v>
                </c:pt>
                <c:pt idx="2702">
                  <c:v>20.201229999999999</c:v>
                </c:pt>
                <c:pt idx="2703">
                  <c:v>20.21049</c:v>
                </c:pt>
                <c:pt idx="2704">
                  <c:v>20.219760000000001</c:v>
                </c:pt>
                <c:pt idx="2705">
                  <c:v>20.229030000000002</c:v>
                </c:pt>
                <c:pt idx="2706">
                  <c:v>20.238299999999999</c:v>
                </c:pt>
                <c:pt idx="2707">
                  <c:v>20.247579999999999</c:v>
                </c:pt>
                <c:pt idx="2708">
                  <c:v>20.25685</c:v>
                </c:pt>
                <c:pt idx="2709">
                  <c:v>20.26613</c:v>
                </c:pt>
                <c:pt idx="2710">
                  <c:v>20.275410000000001</c:v>
                </c:pt>
                <c:pt idx="2711">
                  <c:v>20.284690000000001</c:v>
                </c:pt>
                <c:pt idx="2712">
                  <c:v>20.293970000000002</c:v>
                </c:pt>
                <c:pt idx="2713">
                  <c:v>20.303260000000002</c:v>
                </c:pt>
                <c:pt idx="2714">
                  <c:v>20.312550000000002</c:v>
                </c:pt>
                <c:pt idx="2715">
                  <c:v>20.321840000000002</c:v>
                </c:pt>
                <c:pt idx="2716">
                  <c:v>20.331130000000002</c:v>
                </c:pt>
                <c:pt idx="2717">
                  <c:v>20.340430000000001</c:v>
                </c:pt>
                <c:pt idx="2718">
                  <c:v>20.349720000000001</c:v>
                </c:pt>
                <c:pt idx="2719">
                  <c:v>20.359020000000001</c:v>
                </c:pt>
                <c:pt idx="2720">
                  <c:v>20.368320000000001</c:v>
                </c:pt>
                <c:pt idx="2721">
                  <c:v>20.37763</c:v>
                </c:pt>
                <c:pt idx="2722">
                  <c:v>20.38693</c:v>
                </c:pt>
                <c:pt idx="2723">
                  <c:v>20.396239999999999</c:v>
                </c:pt>
                <c:pt idx="2724">
                  <c:v>20.405550000000002</c:v>
                </c:pt>
                <c:pt idx="2725">
                  <c:v>20.414860000000001</c:v>
                </c:pt>
                <c:pt idx="2726">
                  <c:v>20.42417</c:v>
                </c:pt>
                <c:pt idx="2727">
                  <c:v>20.433489999999999</c:v>
                </c:pt>
                <c:pt idx="2728">
                  <c:v>20.442810000000001</c:v>
                </c:pt>
                <c:pt idx="2729">
                  <c:v>20.45213</c:v>
                </c:pt>
                <c:pt idx="2730">
                  <c:v>20.461449999999999</c:v>
                </c:pt>
                <c:pt idx="2731">
                  <c:v>20.470780000000001</c:v>
                </c:pt>
                <c:pt idx="2732">
                  <c:v>20.4801</c:v>
                </c:pt>
                <c:pt idx="2733">
                  <c:v>20.489429999999999</c:v>
                </c:pt>
                <c:pt idx="2734">
                  <c:v>20.498760000000001</c:v>
                </c:pt>
                <c:pt idx="2735">
                  <c:v>20.508089999999999</c:v>
                </c:pt>
                <c:pt idx="2736">
                  <c:v>20.517430000000001</c:v>
                </c:pt>
                <c:pt idx="2737">
                  <c:v>20.526769999999999</c:v>
                </c:pt>
                <c:pt idx="2738">
                  <c:v>20.536110000000001</c:v>
                </c:pt>
                <c:pt idx="2739">
                  <c:v>20.545449999999999</c:v>
                </c:pt>
                <c:pt idx="2740">
                  <c:v>20.554790000000001</c:v>
                </c:pt>
                <c:pt idx="2741">
                  <c:v>20.564139999999998</c:v>
                </c:pt>
                <c:pt idx="2742">
                  <c:v>20.57348</c:v>
                </c:pt>
                <c:pt idx="2743">
                  <c:v>20.582830000000001</c:v>
                </c:pt>
                <c:pt idx="2744">
                  <c:v>20.592189999999999</c:v>
                </c:pt>
                <c:pt idx="2745">
                  <c:v>20.60154</c:v>
                </c:pt>
                <c:pt idx="2746">
                  <c:v>20.610900000000001</c:v>
                </c:pt>
                <c:pt idx="2747">
                  <c:v>20.620249999999999</c:v>
                </c:pt>
                <c:pt idx="2748">
                  <c:v>20.629619999999999</c:v>
                </c:pt>
                <c:pt idx="2749">
                  <c:v>20.63898</c:v>
                </c:pt>
                <c:pt idx="2750">
                  <c:v>20.648340000000001</c:v>
                </c:pt>
                <c:pt idx="2751">
                  <c:v>20.657710000000002</c:v>
                </c:pt>
                <c:pt idx="2752">
                  <c:v>20.667079999999999</c:v>
                </c:pt>
                <c:pt idx="2753">
                  <c:v>20.676449999999999</c:v>
                </c:pt>
                <c:pt idx="2754">
                  <c:v>20.68582</c:v>
                </c:pt>
                <c:pt idx="2755">
                  <c:v>20.6952</c:v>
                </c:pt>
                <c:pt idx="2756">
                  <c:v>20.70458</c:v>
                </c:pt>
                <c:pt idx="2757">
                  <c:v>20.713950000000001</c:v>
                </c:pt>
                <c:pt idx="2758">
                  <c:v>20.72334</c:v>
                </c:pt>
                <c:pt idx="2759">
                  <c:v>20.73272</c:v>
                </c:pt>
                <c:pt idx="2760">
                  <c:v>20.74211</c:v>
                </c:pt>
                <c:pt idx="2761">
                  <c:v>20.7515</c:v>
                </c:pt>
                <c:pt idx="2762">
                  <c:v>20.76089</c:v>
                </c:pt>
                <c:pt idx="2763">
                  <c:v>20.77028</c:v>
                </c:pt>
                <c:pt idx="2764">
                  <c:v>20.779669999999999</c:v>
                </c:pt>
                <c:pt idx="2765">
                  <c:v>20.789069999999999</c:v>
                </c:pt>
                <c:pt idx="2766">
                  <c:v>20.798469999999998</c:v>
                </c:pt>
                <c:pt idx="2767">
                  <c:v>20.807870000000001</c:v>
                </c:pt>
                <c:pt idx="2768">
                  <c:v>20.817270000000001</c:v>
                </c:pt>
                <c:pt idx="2769">
                  <c:v>20.82668</c:v>
                </c:pt>
                <c:pt idx="2770">
                  <c:v>20.836079999999999</c:v>
                </c:pt>
                <c:pt idx="2771">
                  <c:v>20.845490000000002</c:v>
                </c:pt>
                <c:pt idx="2772">
                  <c:v>20.854900000000001</c:v>
                </c:pt>
                <c:pt idx="2773">
                  <c:v>20.864319999999999</c:v>
                </c:pt>
                <c:pt idx="2774">
                  <c:v>20.873729999999998</c:v>
                </c:pt>
                <c:pt idx="2775">
                  <c:v>20.883150000000001</c:v>
                </c:pt>
                <c:pt idx="2776">
                  <c:v>20.892569999999999</c:v>
                </c:pt>
                <c:pt idx="2777">
                  <c:v>20.901990000000001</c:v>
                </c:pt>
                <c:pt idx="2778">
                  <c:v>20.91142</c:v>
                </c:pt>
                <c:pt idx="2779">
                  <c:v>20.920850000000002</c:v>
                </c:pt>
                <c:pt idx="2780">
                  <c:v>20.93027</c:v>
                </c:pt>
                <c:pt idx="2781">
                  <c:v>20.939699999999998</c:v>
                </c:pt>
                <c:pt idx="2782">
                  <c:v>20.94914</c:v>
                </c:pt>
                <c:pt idx="2783">
                  <c:v>20.958570000000002</c:v>
                </c:pt>
                <c:pt idx="2784">
                  <c:v>20.96801</c:v>
                </c:pt>
                <c:pt idx="2785">
                  <c:v>20.977450000000001</c:v>
                </c:pt>
                <c:pt idx="2786">
                  <c:v>20.986889999999999</c:v>
                </c:pt>
                <c:pt idx="2787">
                  <c:v>20.99633</c:v>
                </c:pt>
                <c:pt idx="2788">
                  <c:v>21.005780000000001</c:v>
                </c:pt>
                <c:pt idx="2789">
                  <c:v>21.015219999999999</c:v>
                </c:pt>
                <c:pt idx="2790">
                  <c:v>21.02468</c:v>
                </c:pt>
                <c:pt idx="2791">
                  <c:v>21.034130000000001</c:v>
                </c:pt>
                <c:pt idx="2792">
                  <c:v>21.043579999999999</c:v>
                </c:pt>
                <c:pt idx="2793">
                  <c:v>21.053039999999999</c:v>
                </c:pt>
                <c:pt idx="2794">
                  <c:v>21.06249</c:v>
                </c:pt>
                <c:pt idx="2795">
                  <c:v>21.071950000000001</c:v>
                </c:pt>
                <c:pt idx="2796">
                  <c:v>21.081420000000001</c:v>
                </c:pt>
                <c:pt idx="2797">
                  <c:v>21.090879999999999</c:v>
                </c:pt>
                <c:pt idx="2798">
                  <c:v>21.100349999999999</c:v>
                </c:pt>
                <c:pt idx="2799">
                  <c:v>21.109819999999999</c:v>
                </c:pt>
                <c:pt idx="2800">
                  <c:v>21.119289999999999</c:v>
                </c:pt>
                <c:pt idx="2801">
                  <c:v>21.12876</c:v>
                </c:pt>
                <c:pt idx="2802">
                  <c:v>21.13824</c:v>
                </c:pt>
                <c:pt idx="2803">
                  <c:v>21.14771</c:v>
                </c:pt>
                <c:pt idx="2804">
                  <c:v>21.15719</c:v>
                </c:pt>
                <c:pt idx="2805">
                  <c:v>21.166679999999999</c:v>
                </c:pt>
                <c:pt idx="2806">
                  <c:v>21.176159999999999</c:v>
                </c:pt>
                <c:pt idx="2807">
                  <c:v>21.185649999999999</c:v>
                </c:pt>
                <c:pt idx="2808">
                  <c:v>21.195129999999999</c:v>
                </c:pt>
                <c:pt idx="2809">
                  <c:v>21.204619999999998</c:v>
                </c:pt>
                <c:pt idx="2810">
                  <c:v>21.214120000000001</c:v>
                </c:pt>
                <c:pt idx="2811">
                  <c:v>21.223610000000001</c:v>
                </c:pt>
                <c:pt idx="2812">
                  <c:v>21.23311</c:v>
                </c:pt>
                <c:pt idx="2813">
                  <c:v>21.242609999999999</c:v>
                </c:pt>
                <c:pt idx="2814">
                  <c:v>21.252109999999998</c:v>
                </c:pt>
                <c:pt idx="2815">
                  <c:v>21.261610000000001</c:v>
                </c:pt>
                <c:pt idx="2816">
                  <c:v>21.27111</c:v>
                </c:pt>
                <c:pt idx="2817">
                  <c:v>21.280619999999999</c:v>
                </c:pt>
                <c:pt idx="2818">
                  <c:v>21.290130000000001</c:v>
                </c:pt>
                <c:pt idx="2819">
                  <c:v>21.29964</c:v>
                </c:pt>
                <c:pt idx="2820">
                  <c:v>21.309149999999999</c:v>
                </c:pt>
                <c:pt idx="2821">
                  <c:v>21.318670000000001</c:v>
                </c:pt>
                <c:pt idx="2822">
                  <c:v>21.328189999999999</c:v>
                </c:pt>
                <c:pt idx="2823">
                  <c:v>21.337710000000001</c:v>
                </c:pt>
                <c:pt idx="2824">
                  <c:v>21.34723</c:v>
                </c:pt>
                <c:pt idx="2825">
                  <c:v>21.356750000000002</c:v>
                </c:pt>
                <c:pt idx="2826">
                  <c:v>21.36628</c:v>
                </c:pt>
                <c:pt idx="2827">
                  <c:v>21.375810000000001</c:v>
                </c:pt>
                <c:pt idx="2828">
                  <c:v>21.385339999999999</c:v>
                </c:pt>
                <c:pt idx="2829">
                  <c:v>21.394870000000001</c:v>
                </c:pt>
                <c:pt idx="2830">
                  <c:v>21.404409999999999</c:v>
                </c:pt>
                <c:pt idx="2831">
                  <c:v>21.41394</c:v>
                </c:pt>
                <c:pt idx="2832">
                  <c:v>21.423480000000001</c:v>
                </c:pt>
                <c:pt idx="2833">
                  <c:v>21.433019999999999</c:v>
                </c:pt>
                <c:pt idx="2834">
                  <c:v>21.44257</c:v>
                </c:pt>
                <c:pt idx="2835">
                  <c:v>21.452110000000001</c:v>
                </c:pt>
                <c:pt idx="2836">
                  <c:v>21.461659999999998</c:v>
                </c:pt>
                <c:pt idx="2837">
                  <c:v>21.471209999999999</c:v>
                </c:pt>
                <c:pt idx="2838">
                  <c:v>21.48076</c:v>
                </c:pt>
                <c:pt idx="2839">
                  <c:v>21.490310000000001</c:v>
                </c:pt>
                <c:pt idx="2840">
                  <c:v>21.499870000000001</c:v>
                </c:pt>
                <c:pt idx="2841">
                  <c:v>21.509429999999998</c:v>
                </c:pt>
                <c:pt idx="2842">
                  <c:v>21.518989999999999</c:v>
                </c:pt>
                <c:pt idx="2843">
                  <c:v>21.528549999999999</c:v>
                </c:pt>
                <c:pt idx="2844">
                  <c:v>21.53811</c:v>
                </c:pt>
                <c:pt idx="2845">
                  <c:v>21.54768</c:v>
                </c:pt>
                <c:pt idx="2846">
                  <c:v>21.55725</c:v>
                </c:pt>
                <c:pt idx="2847">
                  <c:v>21.56682</c:v>
                </c:pt>
                <c:pt idx="2848">
                  <c:v>21.57639</c:v>
                </c:pt>
                <c:pt idx="2849">
                  <c:v>21.58597</c:v>
                </c:pt>
                <c:pt idx="2850">
                  <c:v>21.595549999999999</c:v>
                </c:pt>
                <c:pt idx="2851">
                  <c:v>21.605129999999999</c:v>
                </c:pt>
                <c:pt idx="2852">
                  <c:v>21.614709999999999</c:v>
                </c:pt>
                <c:pt idx="2853">
                  <c:v>21.624289999999998</c:v>
                </c:pt>
                <c:pt idx="2854">
                  <c:v>21.633880000000001</c:v>
                </c:pt>
                <c:pt idx="2855">
                  <c:v>21.643460000000001</c:v>
                </c:pt>
                <c:pt idx="2856">
                  <c:v>21.65305</c:v>
                </c:pt>
                <c:pt idx="2857">
                  <c:v>21.662649999999999</c:v>
                </c:pt>
                <c:pt idx="2858">
                  <c:v>21.672239999999999</c:v>
                </c:pt>
                <c:pt idx="2859">
                  <c:v>21.681840000000001</c:v>
                </c:pt>
                <c:pt idx="2860">
                  <c:v>21.69143</c:v>
                </c:pt>
                <c:pt idx="2861">
                  <c:v>21.701029999999999</c:v>
                </c:pt>
                <c:pt idx="2862">
                  <c:v>21.710640000000001</c:v>
                </c:pt>
                <c:pt idx="2863">
                  <c:v>21.72024</c:v>
                </c:pt>
                <c:pt idx="2864">
                  <c:v>21.729849999999999</c:v>
                </c:pt>
                <c:pt idx="2865">
                  <c:v>21.739460000000001</c:v>
                </c:pt>
                <c:pt idx="2866">
                  <c:v>21.74907</c:v>
                </c:pt>
                <c:pt idx="2867">
                  <c:v>21.758679999999998</c:v>
                </c:pt>
                <c:pt idx="2868">
                  <c:v>21.7683</c:v>
                </c:pt>
                <c:pt idx="2869">
                  <c:v>21.777920000000002</c:v>
                </c:pt>
                <c:pt idx="2870">
                  <c:v>21.78754</c:v>
                </c:pt>
                <c:pt idx="2871">
                  <c:v>21.797160000000002</c:v>
                </c:pt>
                <c:pt idx="2872">
                  <c:v>21.80678</c:v>
                </c:pt>
                <c:pt idx="2873">
                  <c:v>21.816410000000001</c:v>
                </c:pt>
                <c:pt idx="2874">
                  <c:v>21.826039999999999</c:v>
                </c:pt>
                <c:pt idx="2875">
                  <c:v>21.83567</c:v>
                </c:pt>
                <c:pt idx="2876">
                  <c:v>21.845300000000002</c:v>
                </c:pt>
                <c:pt idx="2877">
                  <c:v>21.85493</c:v>
                </c:pt>
                <c:pt idx="2878">
                  <c:v>21.864570000000001</c:v>
                </c:pt>
                <c:pt idx="2879">
                  <c:v>21.874210000000001</c:v>
                </c:pt>
                <c:pt idx="2880">
                  <c:v>21.883849999999999</c:v>
                </c:pt>
                <c:pt idx="2881">
                  <c:v>21.89349</c:v>
                </c:pt>
                <c:pt idx="2882">
                  <c:v>21.90314</c:v>
                </c:pt>
                <c:pt idx="2883">
                  <c:v>21.912780000000001</c:v>
                </c:pt>
                <c:pt idx="2884">
                  <c:v>21.922429999999999</c:v>
                </c:pt>
                <c:pt idx="2885">
                  <c:v>21.932089999999999</c:v>
                </c:pt>
                <c:pt idx="2886">
                  <c:v>21.941739999999999</c:v>
                </c:pt>
                <c:pt idx="2887">
                  <c:v>21.9514</c:v>
                </c:pt>
                <c:pt idx="2888">
                  <c:v>21.96105</c:v>
                </c:pt>
                <c:pt idx="2889">
                  <c:v>21.97071</c:v>
                </c:pt>
                <c:pt idx="2890">
                  <c:v>21.98038</c:v>
                </c:pt>
                <c:pt idx="2891">
                  <c:v>21.99004</c:v>
                </c:pt>
                <c:pt idx="2892">
                  <c:v>21.99971</c:v>
                </c:pt>
                <c:pt idx="2893">
                  <c:v>22.009370000000001</c:v>
                </c:pt>
                <c:pt idx="2894">
                  <c:v>22.01904</c:v>
                </c:pt>
                <c:pt idx="2895">
                  <c:v>22.02872</c:v>
                </c:pt>
                <c:pt idx="2896">
                  <c:v>22.03839</c:v>
                </c:pt>
                <c:pt idx="2897">
                  <c:v>22.048069999999999</c:v>
                </c:pt>
                <c:pt idx="2898">
                  <c:v>22.057749999999999</c:v>
                </c:pt>
                <c:pt idx="2899">
                  <c:v>22.067430000000002</c:v>
                </c:pt>
                <c:pt idx="2900">
                  <c:v>22.077110000000001</c:v>
                </c:pt>
                <c:pt idx="2901">
                  <c:v>22.0868</c:v>
                </c:pt>
                <c:pt idx="2902">
                  <c:v>22.096489999999999</c:v>
                </c:pt>
                <c:pt idx="2903">
                  <c:v>22.106179999999998</c:v>
                </c:pt>
                <c:pt idx="2904">
                  <c:v>22.115870000000001</c:v>
                </c:pt>
                <c:pt idx="2905">
                  <c:v>22.12556</c:v>
                </c:pt>
                <c:pt idx="2906">
                  <c:v>22.135259999999999</c:v>
                </c:pt>
                <c:pt idx="2907">
                  <c:v>22.144960000000001</c:v>
                </c:pt>
                <c:pt idx="2908">
                  <c:v>22.15466</c:v>
                </c:pt>
                <c:pt idx="2909">
                  <c:v>22.164359999999999</c:v>
                </c:pt>
                <c:pt idx="2910">
                  <c:v>22.174060000000001</c:v>
                </c:pt>
                <c:pt idx="2911">
                  <c:v>22.183769999999999</c:v>
                </c:pt>
                <c:pt idx="2912">
                  <c:v>22.193480000000001</c:v>
                </c:pt>
                <c:pt idx="2913">
                  <c:v>22.203189999999999</c:v>
                </c:pt>
                <c:pt idx="2914">
                  <c:v>22.212900000000001</c:v>
                </c:pt>
                <c:pt idx="2915">
                  <c:v>22.222619999999999</c:v>
                </c:pt>
                <c:pt idx="2916">
                  <c:v>22.232340000000001</c:v>
                </c:pt>
                <c:pt idx="2917">
                  <c:v>22.242059999999999</c:v>
                </c:pt>
                <c:pt idx="2918">
                  <c:v>22.25178</c:v>
                </c:pt>
                <c:pt idx="2919">
                  <c:v>22.261500000000002</c:v>
                </c:pt>
                <c:pt idx="2920">
                  <c:v>22.271229999999999</c:v>
                </c:pt>
                <c:pt idx="2921">
                  <c:v>22.28096</c:v>
                </c:pt>
                <c:pt idx="2922">
                  <c:v>22.290690000000001</c:v>
                </c:pt>
                <c:pt idx="2923">
                  <c:v>22.300419999999999</c:v>
                </c:pt>
                <c:pt idx="2924">
                  <c:v>22.31015</c:v>
                </c:pt>
                <c:pt idx="2925">
                  <c:v>22.319890000000001</c:v>
                </c:pt>
                <c:pt idx="2926">
                  <c:v>22.329630000000002</c:v>
                </c:pt>
                <c:pt idx="2927">
                  <c:v>22.339369999999999</c:v>
                </c:pt>
                <c:pt idx="2928">
                  <c:v>22.34911</c:v>
                </c:pt>
                <c:pt idx="2929">
                  <c:v>22.35886</c:v>
                </c:pt>
                <c:pt idx="2930">
                  <c:v>22.368600000000001</c:v>
                </c:pt>
                <c:pt idx="2931">
                  <c:v>22.378350000000001</c:v>
                </c:pt>
                <c:pt idx="2932">
                  <c:v>22.388100000000001</c:v>
                </c:pt>
                <c:pt idx="2933">
                  <c:v>22.397860000000001</c:v>
                </c:pt>
                <c:pt idx="2934">
                  <c:v>22.407609999999998</c:v>
                </c:pt>
                <c:pt idx="2935">
                  <c:v>22.417369999999998</c:v>
                </c:pt>
                <c:pt idx="2936">
                  <c:v>22.427129999999998</c:v>
                </c:pt>
                <c:pt idx="2937">
                  <c:v>22.436889999999998</c:v>
                </c:pt>
                <c:pt idx="2938">
                  <c:v>22.446660000000001</c:v>
                </c:pt>
                <c:pt idx="2939">
                  <c:v>22.456420000000001</c:v>
                </c:pt>
                <c:pt idx="2940">
                  <c:v>22.466190000000001</c:v>
                </c:pt>
                <c:pt idx="2941">
                  <c:v>22.475960000000001</c:v>
                </c:pt>
                <c:pt idx="2942">
                  <c:v>22.48573</c:v>
                </c:pt>
                <c:pt idx="2943">
                  <c:v>22.495509999999999</c:v>
                </c:pt>
                <c:pt idx="2944">
                  <c:v>22.505289999999999</c:v>
                </c:pt>
                <c:pt idx="2945">
                  <c:v>22.515059999999998</c:v>
                </c:pt>
                <c:pt idx="2946">
                  <c:v>22.524850000000001</c:v>
                </c:pt>
                <c:pt idx="2947">
                  <c:v>22.53463</c:v>
                </c:pt>
                <c:pt idx="2948">
                  <c:v>22.544409999999999</c:v>
                </c:pt>
                <c:pt idx="2949">
                  <c:v>22.554200000000002</c:v>
                </c:pt>
                <c:pt idx="2950">
                  <c:v>22.56399</c:v>
                </c:pt>
                <c:pt idx="2951">
                  <c:v>22.573779999999999</c:v>
                </c:pt>
                <c:pt idx="2952">
                  <c:v>22.583580000000001</c:v>
                </c:pt>
                <c:pt idx="2953">
                  <c:v>22.59337</c:v>
                </c:pt>
                <c:pt idx="2954">
                  <c:v>22.603169999999999</c:v>
                </c:pt>
                <c:pt idx="2955">
                  <c:v>22.612970000000001</c:v>
                </c:pt>
                <c:pt idx="2956">
                  <c:v>22.622769999999999</c:v>
                </c:pt>
                <c:pt idx="2957">
                  <c:v>22.632580000000001</c:v>
                </c:pt>
                <c:pt idx="2958">
                  <c:v>22.642379999999999</c:v>
                </c:pt>
                <c:pt idx="2959">
                  <c:v>22.652190000000001</c:v>
                </c:pt>
                <c:pt idx="2960">
                  <c:v>22.661999999999999</c:v>
                </c:pt>
                <c:pt idx="2961">
                  <c:v>22.67182</c:v>
                </c:pt>
                <c:pt idx="2962">
                  <c:v>22.681629999999998</c:v>
                </c:pt>
                <c:pt idx="2963">
                  <c:v>22.69145</c:v>
                </c:pt>
                <c:pt idx="2964">
                  <c:v>22.701270000000001</c:v>
                </c:pt>
                <c:pt idx="2965">
                  <c:v>22.711089999999999</c:v>
                </c:pt>
                <c:pt idx="2966">
                  <c:v>22.72091</c:v>
                </c:pt>
                <c:pt idx="2967">
                  <c:v>22.730740000000001</c:v>
                </c:pt>
                <c:pt idx="2968">
                  <c:v>22.740570000000002</c:v>
                </c:pt>
                <c:pt idx="2969">
                  <c:v>22.750399999999999</c:v>
                </c:pt>
                <c:pt idx="2970">
                  <c:v>22.76023</c:v>
                </c:pt>
                <c:pt idx="2971">
                  <c:v>22.770060000000001</c:v>
                </c:pt>
                <c:pt idx="2972">
                  <c:v>22.779900000000001</c:v>
                </c:pt>
                <c:pt idx="2973">
                  <c:v>22.789739999999998</c:v>
                </c:pt>
                <c:pt idx="2974">
                  <c:v>22.799579999999999</c:v>
                </c:pt>
                <c:pt idx="2975">
                  <c:v>22.809419999999999</c:v>
                </c:pt>
                <c:pt idx="2976">
                  <c:v>22.819269999999999</c:v>
                </c:pt>
                <c:pt idx="2977">
                  <c:v>22.82911</c:v>
                </c:pt>
                <c:pt idx="2978">
                  <c:v>22.83896</c:v>
                </c:pt>
                <c:pt idx="2979">
                  <c:v>22.84881</c:v>
                </c:pt>
                <c:pt idx="2980">
                  <c:v>22.85867</c:v>
                </c:pt>
                <c:pt idx="2981">
                  <c:v>22.86852</c:v>
                </c:pt>
                <c:pt idx="2982">
                  <c:v>22.87838</c:v>
                </c:pt>
                <c:pt idx="2983">
                  <c:v>22.88824</c:v>
                </c:pt>
                <c:pt idx="2984">
                  <c:v>22.898099999999999</c:v>
                </c:pt>
                <c:pt idx="2985">
                  <c:v>22.907959999999999</c:v>
                </c:pt>
                <c:pt idx="2986">
                  <c:v>22.917829999999999</c:v>
                </c:pt>
                <c:pt idx="2987">
                  <c:v>22.927700000000002</c:v>
                </c:pt>
                <c:pt idx="2988">
                  <c:v>22.937570000000001</c:v>
                </c:pt>
                <c:pt idx="2989">
                  <c:v>22.94744</c:v>
                </c:pt>
                <c:pt idx="2990">
                  <c:v>22.957319999999999</c:v>
                </c:pt>
                <c:pt idx="2991">
                  <c:v>22.967189999999999</c:v>
                </c:pt>
                <c:pt idx="2992">
                  <c:v>22.977070000000001</c:v>
                </c:pt>
                <c:pt idx="2993">
                  <c:v>22.98695</c:v>
                </c:pt>
                <c:pt idx="2994">
                  <c:v>22.996839999999999</c:v>
                </c:pt>
                <c:pt idx="2995">
                  <c:v>23.006720000000001</c:v>
                </c:pt>
                <c:pt idx="2996">
                  <c:v>23.01661</c:v>
                </c:pt>
                <c:pt idx="2997">
                  <c:v>23.026499999999999</c:v>
                </c:pt>
                <c:pt idx="2998">
                  <c:v>23.036390000000001</c:v>
                </c:pt>
                <c:pt idx="2999">
                  <c:v>23.046279999999999</c:v>
                </c:pt>
                <c:pt idx="3000">
                  <c:v>23.056180000000001</c:v>
                </c:pt>
                <c:pt idx="3001">
                  <c:v>23.066079999999999</c:v>
                </c:pt>
                <c:pt idx="3002">
                  <c:v>23.075980000000001</c:v>
                </c:pt>
                <c:pt idx="3003">
                  <c:v>23.08588</c:v>
                </c:pt>
                <c:pt idx="3004">
                  <c:v>23.095780000000001</c:v>
                </c:pt>
                <c:pt idx="3005">
                  <c:v>23.105689999999999</c:v>
                </c:pt>
                <c:pt idx="3006">
                  <c:v>23.115600000000001</c:v>
                </c:pt>
                <c:pt idx="3007">
                  <c:v>23.125509999999998</c:v>
                </c:pt>
                <c:pt idx="3008">
                  <c:v>23.13542</c:v>
                </c:pt>
                <c:pt idx="3009">
                  <c:v>23.145340000000001</c:v>
                </c:pt>
                <c:pt idx="3010">
                  <c:v>23.155249999999999</c:v>
                </c:pt>
                <c:pt idx="3011">
                  <c:v>23.16517</c:v>
                </c:pt>
                <c:pt idx="3012">
                  <c:v>23.175090000000001</c:v>
                </c:pt>
                <c:pt idx="3013">
                  <c:v>23.185020000000002</c:v>
                </c:pt>
                <c:pt idx="3014">
                  <c:v>23.194939999999999</c:v>
                </c:pt>
                <c:pt idx="3015">
                  <c:v>23.20487</c:v>
                </c:pt>
                <c:pt idx="3016">
                  <c:v>23.2148</c:v>
                </c:pt>
                <c:pt idx="3017">
                  <c:v>23.224730000000001</c:v>
                </c:pt>
                <c:pt idx="3018">
                  <c:v>23.234670000000001</c:v>
                </c:pt>
                <c:pt idx="3019">
                  <c:v>23.244599999999998</c:v>
                </c:pt>
                <c:pt idx="3020">
                  <c:v>23.254539999999999</c:v>
                </c:pt>
                <c:pt idx="3021">
                  <c:v>23.264479999999999</c:v>
                </c:pt>
                <c:pt idx="3022">
                  <c:v>23.274419999999999</c:v>
                </c:pt>
                <c:pt idx="3023">
                  <c:v>23.284369999999999</c:v>
                </c:pt>
                <c:pt idx="3024">
                  <c:v>23.294319999999999</c:v>
                </c:pt>
                <c:pt idx="3025">
                  <c:v>23.304259999999999</c:v>
                </c:pt>
                <c:pt idx="3026">
                  <c:v>23.314209999999999</c:v>
                </c:pt>
                <c:pt idx="3027">
                  <c:v>23.324169999999999</c:v>
                </c:pt>
                <c:pt idx="3028">
                  <c:v>23.334119999999999</c:v>
                </c:pt>
                <c:pt idx="3029">
                  <c:v>23.344080000000002</c:v>
                </c:pt>
                <c:pt idx="3030">
                  <c:v>23.354040000000001</c:v>
                </c:pt>
                <c:pt idx="3031">
                  <c:v>23.364000000000001</c:v>
                </c:pt>
                <c:pt idx="3032">
                  <c:v>23.37397</c:v>
                </c:pt>
                <c:pt idx="3033">
                  <c:v>23.383929999999999</c:v>
                </c:pt>
                <c:pt idx="3034">
                  <c:v>23.393899999999999</c:v>
                </c:pt>
                <c:pt idx="3035">
                  <c:v>23.403870000000001</c:v>
                </c:pt>
                <c:pt idx="3036">
                  <c:v>23.41384</c:v>
                </c:pt>
                <c:pt idx="3037">
                  <c:v>23.423819999999999</c:v>
                </c:pt>
                <c:pt idx="3038">
                  <c:v>23.433789999999998</c:v>
                </c:pt>
                <c:pt idx="3039">
                  <c:v>23.443770000000001</c:v>
                </c:pt>
                <c:pt idx="3040">
                  <c:v>23.453749999999999</c:v>
                </c:pt>
                <c:pt idx="3041">
                  <c:v>23.463740000000001</c:v>
                </c:pt>
                <c:pt idx="3042">
                  <c:v>23.47372</c:v>
                </c:pt>
                <c:pt idx="3043">
                  <c:v>23.483709999999999</c:v>
                </c:pt>
                <c:pt idx="3044">
                  <c:v>23.4937</c:v>
                </c:pt>
                <c:pt idx="3045">
                  <c:v>23.503689999999999</c:v>
                </c:pt>
                <c:pt idx="3046">
                  <c:v>23.513680000000001</c:v>
                </c:pt>
                <c:pt idx="3047">
                  <c:v>23.523679999999999</c:v>
                </c:pt>
                <c:pt idx="3048">
                  <c:v>23.53368</c:v>
                </c:pt>
                <c:pt idx="3049">
                  <c:v>23.543669999999999</c:v>
                </c:pt>
                <c:pt idx="3050">
                  <c:v>23.55368</c:v>
                </c:pt>
                <c:pt idx="3051">
                  <c:v>23.563680000000002</c:v>
                </c:pt>
                <c:pt idx="3052">
                  <c:v>23.573689999999999</c:v>
                </c:pt>
                <c:pt idx="3053">
                  <c:v>23.5837</c:v>
                </c:pt>
                <c:pt idx="3054">
                  <c:v>23.593710000000002</c:v>
                </c:pt>
                <c:pt idx="3055">
                  <c:v>23.603719999999999</c:v>
                </c:pt>
                <c:pt idx="3056">
                  <c:v>23.61373</c:v>
                </c:pt>
                <c:pt idx="3057">
                  <c:v>23.623750000000001</c:v>
                </c:pt>
                <c:pt idx="3058">
                  <c:v>23.633769999999998</c:v>
                </c:pt>
                <c:pt idx="3059">
                  <c:v>23.643789999999999</c:v>
                </c:pt>
                <c:pt idx="3060">
                  <c:v>23.65381</c:v>
                </c:pt>
                <c:pt idx="3061">
                  <c:v>23.66384</c:v>
                </c:pt>
                <c:pt idx="3062">
                  <c:v>23.673870000000001</c:v>
                </c:pt>
                <c:pt idx="3063">
                  <c:v>23.683900000000001</c:v>
                </c:pt>
                <c:pt idx="3064">
                  <c:v>23.693930000000002</c:v>
                </c:pt>
                <c:pt idx="3065">
                  <c:v>23.703959999999999</c:v>
                </c:pt>
                <c:pt idx="3066">
                  <c:v>23.713999999999999</c:v>
                </c:pt>
                <c:pt idx="3067">
                  <c:v>23.724039999999999</c:v>
                </c:pt>
                <c:pt idx="3068">
                  <c:v>23.734079999999999</c:v>
                </c:pt>
                <c:pt idx="3069">
                  <c:v>23.744119999999999</c:v>
                </c:pt>
                <c:pt idx="3070">
                  <c:v>23.754159999999999</c:v>
                </c:pt>
                <c:pt idx="3071">
                  <c:v>23.764209999999999</c:v>
                </c:pt>
                <c:pt idx="3072">
                  <c:v>23.774260000000002</c:v>
                </c:pt>
                <c:pt idx="3073">
                  <c:v>23.784310000000001</c:v>
                </c:pt>
                <c:pt idx="3074">
                  <c:v>23.794360000000001</c:v>
                </c:pt>
                <c:pt idx="3075">
                  <c:v>23.80442</c:v>
                </c:pt>
                <c:pt idx="3076">
                  <c:v>23.81447</c:v>
                </c:pt>
                <c:pt idx="3077">
                  <c:v>23.824529999999999</c:v>
                </c:pt>
                <c:pt idx="3078">
                  <c:v>23.834599999999998</c:v>
                </c:pt>
                <c:pt idx="3079">
                  <c:v>23.844660000000001</c:v>
                </c:pt>
                <c:pt idx="3080">
                  <c:v>23.85472</c:v>
                </c:pt>
                <c:pt idx="3081">
                  <c:v>23.864789999999999</c:v>
                </c:pt>
                <c:pt idx="3082">
                  <c:v>23.874860000000002</c:v>
                </c:pt>
                <c:pt idx="3083">
                  <c:v>23.88494</c:v>
                </c:pt>
                <c:pt idx="3084">
                  <c:v>23.895009999999999</c:v>
                </c:pt>
                <c:pt idx="3085">
                  <c:v>23.905090000000001</c:v>
                </c:pt>
                <c:pt idx="3086">
                  <c:v>23.91516</c:v>
                </c:pt>
                <c:pt idx="3087">
                  <c:v>23.925249999999998</c:v>
                </c:pt>
                <c:pt idx="3088">
                  <c:v>23.93533</c:v>
                </c:pt>
                <c:pt idx="3089">
                  <c:v>23.945409999999999</c:v>
                </c:pt>
                <c:pt idx="3090">
                  <c:v>23.955500000000001</c:v>
                </c:pt>
                <c:pt idx="3091">
                  <c:v>23.965589999999999</c:v>
                </c:pt>
                <c:pt idx="3092">
                  <c:v>23.975680000000001</c:v>
                </c:pt>
                <c:pt idx="3093">
                  <c:v>23.985769999999999</c:v>
                </c:pt>
                <c:pt idx="3094">
                  <c:v>23.99587</c:v>
                </c:pt>
                <c:pt idx="3095">
                  <c:v>24.005970000000001</c:v>
                </c:pt>
                <c:pt idx="3096">
                  <c:v>24.016069999999999</c:v>
                </c:pt>
                <c:pt idx="3097">
                  <c:v>24.02617</c:v>
                </c:pt>
                <c:pt idx="3098">
                  <c:v>24.036269999999998</c:v>
                </c:pt>
                <c:pt idx="3099">
                  <c:v>24.046379999999999</c:v>
                </c:pt>
                <c:pt idx="3100">
                  <c:v>24.05649</c:v>
                </c:pt>
                <c:pt idx="3101">
                  <c:v>24.066600000000001</c:v>
                </c:pt>
                <c:pt idx="3102">
                  <c:v>24.076709999999999</c:v>
                </c:pt>
                <c:pt idx="3103">
                  <c:v>24.086819999999999</c:v>
                </c:pt>
                <c:pt idx="3104">
                  <c:v>24.09694</c:v>
                </c:pt>
                <c:pt idx="3105">
                  <c:v>24.107060000000001</c:v>
                </c:pt>
                <c:pt idx="3106">
                  <c:v>24.117180000000001</c:v>
                </c:pt>
                <c:pt idx="3107">
                  <c:v>24.127300000000002</c:v>
                </c:pt>
                <c:pt idx="3108">
                  <c:v>24.137429999999998</c:v>
                </c:pt>
                <c:pt idx="3109">
                  <c:v>24.147549999999999</c:v>
                </c:pt>
                <c:pt idx="3110">
                  <c:v>24.157679999999999</c:v>
                </c:pt>
                <c:pt idx="3111">
                  <c:v>24.167819999999999</c:v>
                </c:pt>
                <c:pt idx="3112">
                  <c:v>24.177949999999999</c:v>
                </c:pt>
                <c:pt idx="3113">
                  <c:v>24.188089999999999</c:v>
                </c:pt>
                <c:pt idx="3114">
                  <c:v>24.198219999999999</c:v>
                </c:pt>
                <c:pt idx="3115">
                  <c:v>24.208359999999999</c:v>
                </c:pt>
                <c:pt idx="3116">
                  <c:v>24.218509999999998</c:v>
                </c:pt>
                <c:pt idx="3117">
                  <c:v>24.228649999999998</c:v>
                </c:pt>
                <c:pt idx="3118">
                  <c:v>24.238800000000001</c:v>
                </c:pt>
                <c:pt idx="3119">
                  <c:v>24.248950000000001</c:v>
                </c:pt>
                <c:pt idx="3120">
                  <c:v>24.2591</c:v>
                </c:pt>
                <c:pt idx="3121">
                  <c:v>24.26925</c:v>
                </c:pt>
                <c:pt idx="3122">
                  <c:v>24.279399999999999</c:v>
                </c:pt>
                <c:pt idx="3123">
                  <c:v>24.289560000000002</c:v>
                </c:pt>
                <c:pt idx="3124">
                  <c:v>24.299720000000001</c:v>
                </c:pt>
                <c:pt idx="3125">
                  <c:v>24.30988</c:v>
                </c:pt>
                <c:pt idx="3126">
                  <c:v>24.320049999999998</c:v>
                </c:pt>
                <c:pt idx="3127">
                  <c:v>24.330210000000001</c:v>
                </c:pt>
                <c:pt idx="3128">
                  <c:v>24.34038</c:v>
                </c:pt>
                <c:pt idx="3129">
                  <c:v>24.350549999999998</c:v>
                </c:pt>
                <c:pt idx="3130">
                  <c:v>24.360720000000001</c:v>
                </c:pt>
                <c:pt idx="3131">
                  <c:v>24.370889999999999</c:v>
                </c:pt>
                <c:pt idx="3132">
                  <c:v>24.381070000000001</c:v>
                </c:pt>
                <c:pt idx="3133">
                  <c:v>24.391249999999999</c:v>
                </c:pt>
                <c:pt idx="3134">
                  <c:v>24.401430000000001</c:v>
                </c:pt>
                <c:pt idx="3135">
                  <c:v>24.41161</c:v>
                </c:pt>
                <c:pt idx="3136">
                  <c:v>24.421800000000001</c:v>
                </c:pt>
                <c:pt idx="3137">
                  <c:v>24.431979999999999</c:v>
                </c:pt>
                <c:pt idx="3138">
                  <c:v>24.442170000000001</c:v>
                </c:pt>
                <c:pt idx="3139">
                  <c:v>24.452359999999999</c:v>
                </c:pt>
                <c:pt idx="3140">
                  <c:v>24.46256</c:v>
                </c:pt>
                <c:pt idx="3141">
                  <c:v>24.472750000000001</c:v>
                </c:pt>
                <c:pt idx="3142">
                  <c:v>24.482949999999999</c:v>
                </c:pt>
                <c:pt idx="3143">
                  <c:v>24.49315</c:v>
                </c:pt>
                <c:pt idx="3144">
                  <c:v>24.503350000000001</c:v>
                </c:pt>
                <c:pt idx="3145">
                  <c:v>24.513549999999999</c:v>
                </c:pt>
                <c:pt idx="3146">
                  <c:v>24.523759999999999</c:v>
                </c:pt>
                <c:pt idx="3147">
                  <c:v>24.53397</c:v>
                </c:pt>
                <c:pt idx="3148">
                  <c:v>24.544180000000001</c:v>
                </c:pt>
                <c:pt idx="3149">
                  <c:v>24.554390000000001</c:v>
                </c:pt>
                <c:pt idx="3150">
                  <c:v>24.564599999999999</c:v>
                </c:pt>
                <c:pt idx="3151">
                  <c:v>24.574819999999999</c:v>
                </c:pt>
                <c:pt idx="3152">
                  <c:v>24.585039999999999</c:v>
                </c:pt>
                <c:pt idx="3153">
                  <c:v>24.59526</c:v>
                </c:pt>
                <c:pt idx="3154">
                  <c:v>24.60548</c:v>
                </c:pt>
                <c:pt idx="3155">
                  <c:v>24.61571</c:v>
                </c:pt>
                <c:pt idx="3156">
                  <c:v>24.62594</c:v>
                </c:pt>
                <c:pt idx="3157">
                  <c:v>24.63617</c:v>
                </c:pt>
                <c:pt idx="3158">
                  <c:v>24.6464</c:v>
                </c:pt>
                <c:pt idx="3159">
                  <c:v>24.65663</c:v>
                </c:pt>
                <c:pt idx="3160">
                  <c:v>24.666869999999999</c:v>
                </c:pt>
                <c:pt idx="3161">
                  <c:v>24.677099999999999</c:v>
                </c:pt>
                <c:pt idx="3162">
                  <c:v>24.687339999999999</c:v>
                </c:pt>
                <c:pt idx="3163">
                  <c:v>24.697590000000002</c:v>
                </c:pt>
                <c:pt idx="3164">
                  <c:v>24.707830000000001</c:v>
                </c:pt>
                <c:pt idx="3165">
                  <c:v>24.718070000000001</c:v>
                </c:pt>
                <c:pt idx="3166">
                  <c:v>24.72832</c:v>
                </c:pt>
                <c:pt idx="3167">
                  <c:v>24.738569999999999</c:v>
                </c:pt>
                <c:pt idx="3168">
                  <c:v>24.748830000000002</c:v>
                </c:pt>
                <c:pt idx="3169">
                  <c:v>24.759080000000001</c:v>
                </c:pt>
                <c:pt idx="3170">
                  <c:v>24.76934</c:v>
                </c:pt>
                <c:pt idx="3171">
                  <c:v>24.779599999999999</c:v>
                </c:pt>
                <c:pt idx="3172">
                  <c:v>24.789860000000001</c:v>
                </c:pt>
                <c:pt idx="3173">
                  <c:v>24.80012</c:v>
                </c:pt>
                <c:pt idx="3174">
                  <c:v>24.810390000000002</c:v>
                </c:pt>
                <c:pt idx="3175">
                  <c:v>24.82066</c:v>
                </c:pt>
                <c:pt idx="3176">
                  <c:v>24.830919999999999</c:v>
                </c:pt>
                <c:pt idx="3177">
                  <c:v>24.841200000000001</c:v>
                </c:pt>
                <c:pt idx="3178">
                  <c:v>24.851469999999999</c:v>
                </c:pt>
                <c:pt idx="3179">
                  <c:v>24.861750000000001</c:v>
                </c:pt>
                <c:pt idx="3180">
                  <c:v>24.872019999999999</c:v>
                </c:pt>
                <c:pt idx="3181">
                  <c:v>24.88231</c:v>
                </c:pt>
                <c:pt idx="3182">
                  <c:v>24.892589999999998</c:v>
                </c:pt>
                <c:pt idx="3183">
                  <c:v>24.90287</c:v>
                </c:pt>
                <c:pt idx="3184">
                  <c:v>24.913160000000001</c:v>
                </c:pt>
                <c:pt idx="3185">
                  <c:v>24.923449999999999</c:v>
                </c:pt>
                <c:pt idx="3186">
                  <c:v>24.93374</c:v>
                </c:pt>
                <c:pt idx="3187">
                  <c:v>24.944030000000001</c:v>
                </c:pt>
                <c:pt idx="3188">
                  <c:v>24.954329999999999</c:v>
                </c:pt>
                <c:pt idx="3189">
                  <c:v>24.96462</c:v>
                </c:pt>
                <c:pt idx="3190">
                  <c:v>24.974920000000001</c:v>
                </c:pt>
                <c:pt idx="3191">
                  <c:v>24.985220000000002</c:v>
                </c:pt>
                <c:pt idx="3192">
                  <c:v>24.995529999999999</c:v>
                </c:pt>
                <c:pt idx="3193">
                  <c:v>25.00583</c:v>
                </c:pt>
                <c:pt idx="3194">
                  <c:v>25.01614</c:v>
                </c:pt>
                <c:pt idx="3195">
                  <c:v>25.026450000000001</c:v>
                </c:pt>
                <c:pt idx="3196">
                  <c:v>25.036760000000001</c:v>
                </c:pt>
                <c:pt idx="3197">
                  <c:v>25.047080000000001</c:v>
                </c:pt>
                <c:pt idx="3198">
                  <c:v>25.057390000000002</c:v>
                </c:pt>
                <c:pt idx="3199">
                  <c:v>25.067710000000002</c:v>
                </c:pt>
                <c:pt idx="3200">
                  <c:v>25.078029999999998</c:v>
                </c:pt>
                <c:pt idx="3201">
                  <c:v>25.088360000000002</c:v>
                </c:pt>
                <c:pt idx="3202">
                  <c:v>25.098680000000002</c:v>
                </c:pt>
                <c:pt idx="3203">
                  <c:v>25.109010000000001</c:v>
                </c:pt>
                <c:pt idx="3204">
                  <c:v>25.119340000000001</c:v>
                </c:pt>
                <c:pt idx="3205">
                  <c:v>25.129670000000001</c:v>
                </c:pt>
                <c:pt idx="3206">
                  <c:v>25.14</c:v>
                </c:pt>
                <c:pt idx="3207">
                  <c:v>25.15034</c:v>
                </c:pt>
                <c:pt idx="3208">
                  <c:v>25.160679999999999</c:v>
                </c:pt>
                <c:pt idx="3209">
                  <c:v>25.171009999999999</c:v>
                </c:pt>
                <c:pt idx="3210">
                  <c:v>25.181360000000002</c:v>
                </c:pt>
                <c:pt idx="3211">
                  <c:v>25.191700000000001</c:v>
                </c:pt>
                <c:pt idx="3212">
                  <c:v>25.20205</c:v>
                </c:pt>
                <c:pt idx="3213">
                  <c:v>25.212389999999999</c:v>
                </c:pt>
                <c:pt idx="3214">
                  <c:v>25.222750000000001</c:v>
                </c:pt>
                <c:pt idx="3215">
                  <c:v>25.2331</c:v>
                </c:pt>
                <c:pt idx="3216">
                  <c:v>25.243449999999999</c:v>
                </c:pt>
                <c:pt idx="3217">
                  <c:v>25.253810000000001</c:v>
                </c:pt>
                <c:pt idx="3218">
                  <c:v>25.26417</c:v>
                </c:pt>
                <c:pt idx="3219">
                  <c:v>25.274529999999999</c:v>
                </c:pt>
                <c:pt idx="3220">
                  <c:v>25.284890000000001</c:v>
                </c:pt>
                <c:pt idx="3221">
                  <c:v>25.295259999999999</c:v>
                </c:pt>
                <c:pt idx="3222">
                  <c:v>25.305620000000001</c:v>
                </c:pt>
                <c:pt idx="3223">
                  <c:v>25.315989999999999</c:v>
                </c:pt>
                <c:pt idx="3224">
                  <c:v>25.326370000000001</c:v>
                </c:pt>
                <c:pt idx="3225">
                  <c:v>25.336739999999999</c:v>
                </c:pt>
                <c:pt idx="3226">
                  <c:v>25.347110000000001</c:v>
                </c:pt>
                <c:pt idx="3227">
                  <c:v>25.357489999999999</c:v>
                </c:pt>
                <c:pt idx="3228">
                  <c:v>25.36787</c:v>
                </c:pt>
                <c:pt idx="3229">
                  <c:v>25.378260000000001</c:v>
                </c:pt>
                <c:pt idx="3230">
                  <c:v>25.388639999999999</c:v>
                </c:pt>
                <c:pt idx="3231">
                  <c:v>25.39903</c:v>
                </c:pt>
                <c:pt idx="3232">
                  <c:v>25.409410000000001</c:v>
                </c:pt>
                <c:pt idx="3233">
                  <c:v>25.419809999999998</c:v>
                </c:pt>
                <c:pt idx="3234">
                  <c:v>25.430199999999999</c:v>
                </c:pt>
                <c:pt idx="3235">
                  <c:v>25.44059</c:v>
                </c:pt>
                <c:pt idx="3236">
                  <c:v>25.450990000000001</c:v>
                </c:pt>
                <c:pt idx="3237">
                  <c:v>25.461390000000002</c:v>
                </c:pt>
                <c:pt idx="3238">
                  <c:v>25.471789999999999</c:v>
                </c:pt>
                <c:pt idx="3239">
                  <c:v>25.482189999999999</c:v>
                </c:pt>
                <c:pt idx="3240">
                  <c:v>25.492599999999999</c:v>
                </c:pt>
                <c:pt idx="3241">
                  <c:v>25.50301</c:v>
                </c:pt>
                <c:pt idx="3242">
                  <c:v>25.51342</c:v>
                </c:pt>
                <c:pt idx="3243">
                  <c:v>25.52383</c:v>
                </c:pt>
                <c:pt idx="3244">
                  <c:v>25.53424</c:v>
                </c:pt>
                <c:pt idx="3245">
                  <c:v>25.54466</c:v>
                </c:pt>
                <c:pt idx="3246">
                  <c:v>25.55508</c:v>
                </c:pt>
                <c:pt idx="3247">
                  <c:v>25.5655</c:v>
                </c:pt>
                <c:pt idx="3248">
                  <c:v>25.57592</c:v>
                </c:pt>
                <c:pt idx="3249">
                  <c:v>25.586349999999999</c:v>
                </c:pt>
                <c:pt idx="3250">
                  <c:v>25.596769999999999</c:v>
                </c:pt>
                <c:pt idx="3251">
                  <c:v>25.607199999999999</c:v>
                </c:pt>
                <c:pt idx="3252">
                  <c:v>25.617629999999998</c:v>
                </c:pt>
                <c:pt idx="3253">
                  <c:v>25.628070000000001</c:v>
                </c:pt>
                <c:pt idx="3254">
                  <c:v>25.638500000000001</c:v>
                </c:pt>
                <c:pt idx="3255">
                  <c:v>25.64894</c:v>
                </c:pt>
                <c:pt idx="3256">
                  <c:v>25.659379999999999</c:v>
                </c:pt>
                <c:pt idx="3257">
                  <c:v>25.669820000000001</c:v>
                </c:pt>
                <c:pt idx="3258">
                  <c:v>25.680260000000001</c:v>
                </c:pt>
                <c:pt idx="3259">
                  <c:v>25.690709999999999</c:v>
                </c:pt>
                <c:pt idx="3260">
                  <c:v>25.701160000000002</c:v>
                </c:pt>
                <c:pt idx="3261">
                  <c:v>25.71161</c:v>
                </c:pt>
                <c:pt idx="3262">
                  <c:v>25.722059999999999</c:v>
                </c:pt>
                <c:pt idx="3263">
                  <c:v>25.732520000000001</c:v>
                </c:pt>
                <c:pt idx="3264">
                  <c:v>25.74297</c:v>
                </c:pt>
                <c:pt idx="3265">
                  <c:v>25.753430000000002</c:v>
                </c:pt>
                <c:pt idx="3266">
                  <c:v>25.76389</c:v>
                </c:pt>
                <c:pt idx="3267">
                  <c:v>25.774349999999998</c:v>
                </c:pt>
                <c:pt idx="3268">
                  <c:v>25.78482</c:v>
                </c:pt>
                <c:pt idx="3269">
                  <c:v>25.795290000000001</c:v>
                </c:pt>
                <c:pt idx="3270">
                  <c:v>25.805759999999999</c:v>
                </c:pt>
                <c:pt idx="3271">
                  <c:v>25.816230000000001</c:v>
                </c:pt>
                <c:pt idx="3272">
                  <c:v>25.826699999999999</c:v>
                </c:pt>
                <c:pt idx="3273">
                  <c:v>25.83718</c:v>
                </c:pt>
                <c:pt idx="3274">
                  <c:v>25.847650000000002</c:v>
                </c:pt>
                <c:pt idx="3275">
                  <c:v>25.858129999999999</c:v>
                </c:pt>
                <c:pt idx="3276">
                  <c:v>25.86862</c:v>
                </c:pt>
                <c:pt idx="3277">
                  <c:v>25.879100000000001</c:v>
                </c:pt>
                <c:pt idx="3278">
                  <c:v>25.889589999999998</c:v>
                </c:pt>
                <c:pt idx="3279">
                  <c:v>25.900069999999999</c:v>
                </c:pt>
                <c:pt idx="3280">
                  <c:v>25.91057</c:v>
                </c:pt>
                <c:pt idx="3281">
                  <c:v>25.921060000000001</c:v>
                </c:pt>
                <c:pt idx="3282">
                  <c:v>25.931550000000001</c:v>
                </c:pt>
                <c:pt idx="3283">
                  <c:v>25.942049999999998</c:v>
                </c:pt>
                <c:pt idx="3284">
                  <c:v>25.952549999999999</c:v>
                </c:pt>
                <c:pt idx="3285">
                  <c:v>25.963049999999999</c:v>
                </c:pt>
                <c:pt idx="3286">
                  <c:v>25.973549999999999</c:v>
                </c:pt>
                <c:pt idx="3287">
                  <c:v>25.984059999999999</c:v>
                </c:pt>
                <c:pt idx="3288">
                  <c:v>25.99457</c:v>
                </c:pt>
                <c:pt idx="3289">
                  <c:v>26.00508</c:v>
                </c:pt>
                <c:pt idx="3290">
                  <c:v>26.01559</c:v>
                </c:pt>
                <c:pt idx="3291">
                  <c:v>26.0261</c:v>
                </c:pt>
                <c:pt idx="3292">
                  <c:v>26.036619999999999</c:v>
                </c:pt>
                <c:pt idx="3293">
                  <c:v>26.047139999999999</c:v>
                </c:pt>
                <c:pt idx="3294">
                  <c:v>26.057659999999998</c:v>
                </c:pt>
                <c:pt idx="3295">
                  <c:v>26.068180000000002</c:v>
                </c:pt>
                <c:pt idx="3296">
                  <c:v>26.078700000000001</c:v>
                </c:pt>
                <c:pt idx="3297">
                  <c:v>26.089230000000001</c:v>
                </c:pt>
                <c:pt idx="3298">
                  <c:v>26.09976</c:v>
                </c:pt>
                <c:pt idx="3299">
                  <c:v>26.110289999999999</c:v>
                </c:pt>
                <c:pt idx="3300">
                  <c:v>26.120819999999998</c:v>
                </c:pt>
                <c:pt idx="3301">
                  <c:v>26.131360000000001</c:v>
                </c:pt>
                <c:pt idx="3302">
                  <c:v>26.1419</c:v>
                </c:pt>
                <c:pt idx="3303">
                  <c:v>26.152429999999999</c:v>
                </c:pt>
                <c:pt idx="3304">
                  <c:v>26.162980000000001</c:v>
                </c:pt>
                <c:pt idx="3305">
                  <c:v>26.17352</c:v>
                </c:pt>
                <c:pt idx="3306">
                  <c:v>26.184059999999999</c:v>
                </c:pt>
                <c:pt idx="3307">
                  <c:v>26.194610000000001</c:v>
                </c:pt>
                <c:pt idx="3308">
                  <c:v>26.205159999999999</c:v>
                </c:pt>
                <c:pt idx="3309">
                  <c:v>26.215720000000001</c:v>
                </c:pt>
                <c:pt idx="3310">
                  <c:v>26.22627</c:v>
                </c:pt>
                <c:pt idx="3311">
                  <c:v>26.236830000000001</c:v>
                </c:pt>
                <c:pt idx="3312">
                  <c:v>26.247389999999999</c:v>
                </c:pt>
                <c:pt idx="3313">
                  <c:v>26.257950000000001</c:v>
                </c:pt>
                <c:pt idx="3314">
                  <c:v>26.268509999999999</c:v>
                </c:pt>
                <c:pt idx="3315">
                  <c:v>26.279070000000001</c:v>
                </c:pt>
                <c:pt idx="3316">
                  <c:v>26.289639999999999</c:v>
                </c:pt>
                <c:pt idx="3317">
                  <c:v>26.30021</c:v>
                </c:pt>
                <c:pt idx="3318">
                  <c:v>26.310780000000001</c:v>
                </c:pt>
                <c:pt idx="3319">
                  <c:v>26.321349999999999</c:v>
                </c:pt>
                <c:pt idx="3320">
                  <c:v>26.33193</c:v>
                </c:pt>
                <c:pt idx="3321">
                  <c:v>26.342510000000001</c:v>
                </c:pt>
                <c:pt idx="3322">
                  <c:v>26.353090000000002</c:v>
                </c:pt>
                <c:pt idx="3323">
                  <c:v>26.363669999999999</c:v>
                </c:pt>
                <c:pt idx="3324">
                  <c:v>26.37425</c:v>
                </c:pt>
                <c:pt idx="3325">
                  <c:v>26.384840000000001</c:v>
                </c:pt>
                <c:pt idx="3326">
                  <c:v>26.395430000000001</c:v>
                </c:pt>
                <c:pt idx="3327">
                  <c:v>26.406020000000002</c:v>
                </c:pt>
                <c:pt idx="3328">
                  <c:v>26.416609999999999</c:v>
                </c:pt>
                <c:pt idx="3329">
                  <c:v>26.427199999999999</c:v>
                </c:pt>
                <c:pt idx="3330">
                  <c:v>26.437799999999999</c:v>
                </c:pt>
                <c:pt idx="3331">
                  <c:v>26.448399999999999</c:v>
                </c:pt>
                <c:pt idx="3332">
                  <c:v>26.459</c:v>
                </c:pt>
                <c:pt idx="3333">
                  <c:v>26.4696</c:v>
                </c:pt>
                <c:pt idx="3334">
                  <c:v>26.48021</c:v>
                </c:pt>
                <c:pt idx="3335">
                  <c:v>26.490819999999999</c:v>
                </c:pt>
                <c:pt idx="3336">
                  <c:v>26.501429999999999</c:v>
                </c:pt>
                <c:pt idx="3337">
                  <c:v>26.512039999999999</c:v>
                </c:pt>
                <c:pt idx="3338">
                  <c:v>26.522649999999999</c:v>
                </c:pt>
                <c:pt idx="3339">
                  <c:v>26.533270000000002</c:v>
                </c:pt>
                <c:pt idx="3340">
                  <c:v>26.543890000000001</c:v>
                </c:pt>
                <c:pt idx="3341">
                  <c:v>26.554510000000001</c:v>
                </c:pt>
                <c:pt idx="3342">
                  <c:v>26.56513</c:v>
                </c:pt>
                <c:pt idx="3343">
                  <c:v>26.575749999999999</c:v>
                </c:pt>
                <c:pt idx="3344">
                  <c:v>26.586379999999998</c:v>
                </c:pt>
                <c:pt idx="3345">
                  <c:v>26.597010000000001</c:v>
                </c:pt>
                <c:pt idx="3346">
                  <c:v>26.60764</c:v>
                </c:pt>
                <c:pt idx="3347">
                  <c:v>26.618269999999999</c:v>
                </c:pt>
                <c:pt idx="3348">
                  <c:v>26.628910000000001</c:v>
                </c:pt>
                <c:pt idx="3349">
                  <c:v>26.63954</c:v>
                </c:pt>
                <c:pt idx="3350">
                  <c:v>26.650179999999999</c:v>
                </c:pt>
                <c:pt idx="3351">
                  <c:v>26.660820000000001</c:v>
                </c:pt>
                <c:pt idx="3352">
                  <c:v>26.671469999999999</c:v>
                </c:pt>
                <c:pt idx="3353">
                  <c:v>26.682110000000002</c:v>
                </c:pt>
                <c:pt idx="3354">
                  <c:v>26.69276</c:v>
                </c:pt>
                <c:pt idx="3355">
                  <c:v>26.703410000000002</c:v>
                </c:pt>
                <c:pt idx="3356">
                  <c:v>26.71406</c:v>
                </c:pt>
                <c:pt idx="3357">
                  <c:v>26.724720000000001</c:v>
                </c:pt>
                <c:pt idx="3358">
                  <c:v>26.73537</c:v>
                </c:pt>
                <c:pt idx="3359">
                  <c:v>26.746030000000001</c:v>
                </c:pt>
                <c:pt idx="3360">
                  <c:v>26.756689999999999</c:v>
                </c:pt>
                <c:pt idx="3361">
                  <c:v>26.76735</c:v>
                </c:pt>
                <c:pt idx="3362">
                  <c:v>26.778020000000001</c:v>
                </c:pt>
                <c:pt idx="3363">
                  <c:v>26.788679999999999</c:v>
                </c:pt>
                <c:pt idx="3364">
                  <c:v>26.79935</c:v>
                </c:pt>
                <c:pt idx="3365">
                  <c:v>26.810030000000001</c:v>
                </c:pt>
                <c:pt idx="3366">
                  <c:v>26.820699999999999</c:v>
                </c:pt>
                <c:pt idx="3367">
                  <c:v>26.831379999999999</c:v>
                </c:pt>
                <c:pt idx="3368">
                  <c:v>26.84205</c:v>
                </c:pt>
                <c:pt idx="3369">
                  <c:v>26.852730000000001</c:v>
                </c:pt>
                <c:pt idx="3370">
                  <c:v>26.863409999999998</c:v>
                </c:pt>
                <c:pt idx="3371">
                  <c:v>26.874099999999999</c:v>
                </c:pt>
                <c:pt idx="3372">
                  <c:v>26.884779999999999</c:v>
                </c:pt>
                <c:pt idx="3373">
                  <c:v>26.89547</c:v>
                </c:pt>
                <c:pt idx="3374">
                  <c:v>26.90616</c:v>
                </c:pt>
                <c:pt idx="3375">
                  <c:v>26.91685</c:v>
                </c:pt>
                <c:pt idx="3376">
                  <c:v>26.92755</c:v>
                </c:pt>
                <c:pt idx="3377">
                  <c:v>26.93824</c:v>
                </c:pt>
                <c:pt idx="3378">
                  <c:v>26.94894</c:v>
                </c:pt>
                <c:pt idx="3379">
                  <c:v>26.95964</c:v>
                </c:pt>
                <c:pt idx="3380">
                  <c:v>26.97035</c:v>
                </c:pt>
                <c:pt idx="3381">
                  <c:v>26.98105</c:v>
                </c:pt>
                <c:pt idx="3382">
                  <c:v>26.991759999999999</c:v>
                </c:pt>
                <c:pt idx="3383">
                  <c:v>27.002469999999999</c:v>
                </c:pt>
                <c:pt idx="3384">
                  <c:v>27.013179999999998</c:v>
                </c:pt>
                <c:pt idx="3385">
                  <c:v>27.023890000000002</c:v>
                </c:pt>
                <c:pt idx="3386">
                  <c:v>27.034610000000001</c:v>
                </c:pt>
                <c:pt idx="3387">
                  <c:v>27.04533</c:v>
                </c:pt>
                <c:pt idx="3388">
                  <c:v>27.056049999999999</c:v>
                </c:pt>
                <c:pt idx="3389">
                  <c:v>27.066770000000002</c:v>
                </c:pt>
                <c:pt idx="3390">
                  <c:v>27.077490000000001</c:v>
                </c:pt>
                <c:pt idx="3391">
                  <c:v>27.08822</c:v>
                </c:pt>
                <c:pt idx="3392">
                  <c:v>27.098949999999999</c:v>
                </c:pt>
                <c:pt idx="3393">
                  <c:v>27.109680000000001</c:v>
                </c:pt>
                <c:pt idx="3394">
                  <c:v>27.12041</c:v>
                </c:pt>
                <c:pt idx="3395">
                  <c:v>27.131150000000002</c:v>
                </c:pt>
                <c:pt idx="3396">
                  <c:v>27.14188</c:v>
                </c:pt>
                <c:pt idx="3397">
                  <c:v>27.152619999999999</c:v>
                </c:pt>
                <c:pt idx="3398">
                  <c:v>27.163360000000001</c:v>
                </c:pt>
                <c:pt idx="3399">
                  <c:v>27.174109999999999</c:v>
                </c:pt>
                <c:pt idx="3400">
                  <c:v>27.184850000000001</c:v>
                </c:pt>
                <c:pt idx="3401">
                  <c:v>27.195599999999999</c:v>
                </c:pt>
                <c:pt idx="3402">
                  <c:v>27.20635</c:v>
                </c:pt>
                <c:pt idx="3403">
                  <c:v>27.217099999999999</c:v>
                </c:pt>
                <c:pt idx="3404">
                  <c:v>27.22786</c:v>
                </c:pt>
                <c:pt idx="3405">
                  <c:v>27.238610000000001</c:v>
                </c:pt>
                <c:pt idx="3406">
                  <c:v>27.249369999999999</c:v>
                </c:pt>
                <c:pt idx="3407">
                  <c:v>27.26013</c:v>
                </c:pt>
                <c:pt idx="3408">
                  <c:v>27.270890000000001</c:v>
                </c:pt>
                <c:pt idx="3409">
                  <c:v>27.281659999999999</c:v>
                </c:pt>
                <c:pt idx="3410">
                  <c:v>27.29242</c:v>
                </c:pt>
                <c:pt idx="3411">
                  <c:v>27.303190000000001</c:v>
                </c:pt>
                <c:pt idx="3412">
                  <c:v>27.313960000000002</c:v>
                </c:pt>
                <c:pt idx="3413">
                  <c:v>27.324739999999998</c:v>
                </c:pt>
                <c:pt idx="3414">
                  <c:v>27.335509999999999</c:v>
                </c:pt>
                <c:pt idx="3415">
                  <c:v>27.34629</c:v>
                </c:pt>
                <c:pt idx="3416">
                  <c:v>27.35707</c:v>
                </c:pt>
                <c:pt idx="3417">
                  <c:v>27.367850000000001</c:v>
                </c:pt>
                <c:pt idx="3418">
                  <c:v>27.378630000000001</c:v>
                </c:pt>
                <c:pt idx="3419">
                  <c:v>27.389420000000001</c:v>
                </c:pt>
                <c:pt idx="3420">
                  <c:v>27.400210000000001</c:v>
                </c:pt>
                <c:pt idx="3421">
                  <c:v>27.411000000000001</c:v>
                </c:pt>
                <c:pt idx="3422">
                  <c:v>27.421790000000001</c:v>
                </c:pt>
                <c:pt idx="3423">
                  <c:v>27.432580000000002</c:v>
                </c:pt>
                <c:pt idx="3424">
                  <c:v>27.443380000000001</c:v>
                </c:pt>
                <c:pt idx="3425">
                  <c:v>27.454180000000001</c:v>
                </c:pt>
                <c:pt idx="3426">
                  <c:v>27.464980000000001</c:v>
                </c:pt>
                <c:pt idx="3427">
                  <c:v>27.47578</c:v>
                </c:pt>
                <c:pt idx="3428">
                  <c:v>27.48659</c:v>
                </c:pt>
                <c:pt idx="3429">
                  <c:v>27.497389999999999</c:v>
                </c:pt>
                <c:pt idx="3430">
                  <c:v>27.508199999999999</c:v>
                </c:pt>
                <c:pt idx="3431">
                  <c:v>27.519010000000002</c:v>
                </c:pt>
                <c:pt idx="3432">
                  <c:v>27.52983</c:v>
                </c:pt>
                <c:pt idx="3433">
                  <c:v>27.54064</c:v>
                </c:pt>
                <c:pt idx="3434">
                  <c:v>27.551459999999999</c:v>
                </c:pt>
                <c:pt idx="3435">
                  <c:v>27.562280000000001</c:v>
                </c:pt>
                <c:pt idx="3436">
                  <c:v>27.5731</c:v>
                </c:pt>
                <c:pt idx="3437">
                  <c:v>27.583929999999999</c:v>
                </c:pt>
                <c:pt idx="3438">
                  <c:v>27.594750000000001</c:v>
                </c:pt>
                <c:pt idx="3439">
                  <c:v>27.60558</c:v>
                </c:pt>
                <c:pt idx="3440">
                  <c:v>27.616409999999998</c:v>
                </c:pt>
                <c:pt idx="3441">
                  <c:v>27.62724</c:v>
                </c:pt>
                <c:pt idx="3442">
                  <c:v>27.638079999999999</c:v>
                </c:pt>
                <c:pt idx="3443">
                  <c:v>27.64892</c:v>
                </c:pt>
                <c:pt idx="3444">
                  <c:v>27.659759999999999</c:v>
                </c:pt>
                <c:pt idx="3445">
                  <c:v>27.6706</c:v>
                </c:pt>
                <c:pt idx="3446">
                  <c:v>27.681439999999998</c:v>
                </c:pt>
                <c:pt idx="3447">
                  <c:v>27.69228</c:v>
                </c:pt>
                <c:pt idx="3448">
                  <c:v>27.703130000000002</c:v>
                </c:pt>
                <c:pt idx="3449">
                  <c:v>27.713979999999999</c:v>
                </c:pt>
                <c:pt idx="3450">
                  <c:v>27.724830000000001</c:v>
                </c:pt>
                <c:pt idx="3451">
                  <c:v>27.735690000000002</c:v>
                </c:pt>
                <c:pt idx="3452">
                  <c:v>27.74654</c:v>
                </c:pt>
                <c:pt idx="3453">
                  <c:v>27.757400000000001</c:v>
                </c:pt>
                <c:pt idx="3454">
                  <c:v>27.768260000000001</c:v>
                </c:pt>
                <c:pt idx="3455">
                  <c:v>27.779119999999999</c:v>
                </c:pt>
                <c:pt idx="3456">
                  <c:v>27.78999</c:v>
                </c:pt>
                <c:pt idx="3457">
                  <c:v>27.800850000000001</c:v>
                </c:pt>
                <c:pt idx="3458">
                  <c:v>27.811720000000001</c:v>
                </c:pt>
                <c:pt idx="3459">
                  <c:v>27.822590000000002</c:v>
                </c:pt>
                <c:pt idx="3460">
                  <c:v>27.833469999999998</c:v>
                </c:pt>
                <c:pt idx="3461">
                  <c:v>27.844339999999999</c:v>
                </c:pt>
                <c:pt idx="3462">
                  <c:v>27.855219999999999</c:v>
                </c:pt>
                <c:pt idx="3463">
                  <c:v>27.866099999999999</c:v>
                </c:pt>
                <c:pt idx="3464">
                  <c:v>27.87698</c:v>
                </c:pt>
                <c:pt idx="3465">
                  <c:v>27.88786</c:v>
                </c:pt>
                <c:pt idx="3466">
                  <c:v>27.89875</c:v>
                </c:pt>
                <c:pt idx="3467">
                  <c:v>27.90964</c:v>
                </c:pt>
                <c:pt idx="3468">
                  <c:v>27.920529999999999</c:v>
                </c:pt>
                <c:pt idx="3469">
                  <c:v>27.931419999999999</c:v>
                </c:pt>
                <c:pt idx="3470">
                  <c:v>27.942309999999999</c:v>
                </c:pt>
                <c:pt idx="3471">
                  <c:v>27.953209999999999</c:v>
                </c:pt>
                <c:pt idx="3472">
                  <c:v>27.964110000000002</c:v>
                </c:pt>
                <c:pt idx="3473">
                  <c:v>27.975010000000001</c:v>
                </c:pt>
                <c:pt idx="3474">
                  <c:v>27.985910000000001</c:v>
                </c:pt>
                <c:pt idx="3475">
                  <c:v>27.99681</c:v>
                </c:pt>
                <c:pt idx="3476">
                  <c:v>28.007719999999999</c:v>
                </c:pt>
                <c:pt idx="3477">
                  <c:v>28.018630000000002</c:v>
                </c:pt>
                <c:pt idx="3478">
                  <c:v>28.029540000000001</c:v>
                </c:pt>
                <c:pt idx="3479">
                  <c:v>28.04045</c:v>
                </c:pt>
                <c:pt idx="3480">
                  <c:v>28.051369999999999</c:v>
                </c:pt>
                <c:pt idx="3481">
                  <c:v>28.062290000000001</c:v>
                </c:pt>
                <c:pt idx="3482">
                  <c:v>28.07321</c:v>
                </c:pt>
                <c:pt idx="3483">
                  <c:v>28.084129999999998</c:v>
                </c:pt>
                <c:pt idx="3484">
                  <c:v>28.095050000000001</c:v>
                </c:pt>
                <c:pt idx="3485">
                  <c:v>28.105979999999999</c:v>
                </c:pt>
                <c:pt idx="3486">
                  <c:v>28.116910000000001</c:v>
                </c:pt>
                <c:pt idx="3487">
                  <c:v>28.127839999999999</c:v>
                </c:pt>
                <c:pt idx="3488">
                  <c:v>28.138770000000001</c:v>
                </c:pt>
                <c:pt idx="3489">
                  <c:v>28.149699999999999</c:v>
                </c:pt>
                <c:pt idx="3490">
                  <c:v>28.160640000000001</c:v>
                </c:pt>
                <c:pt idx="3491">
                  <c:v>28.171579999999999</c:v>
                </c:pt>
                <c:pt idx="3492">
                  <c:v>28.18252</c:v>
                </c:pt>
                <c:pt idx="3493">
                  <c:v>28.193460000000002</c:v>
                </c:pt>
                <c:pt idx="3494">
                  <c:v>28.204409999999999</c:v>
                </c:pt>
                <c:pt idx="3495">
                  <c:v>28.215350000000001</c:v>
                </c:pt>
                <c:pt idx="3496">
                  <c:v>28.226310000000002</c:v>
                </c:pt>
                <c:pt idx="3497">
                  <c:v>28.237259999999999</c:v>
                </c:pt>
                <c:pt idx="3498">
                  <c:v>28.24821</c:v>
                </c:pt>
                <c:pt idx="3499">
                  <c:v>28.259170000000001</c:v>
                </c:pt>
                <c:pt idx="3500">
                  <c:v>28.270119999999999</c:v>
                </c:pt>
                <c:pt idx="3501">
                  <c:v>28.281079999999999</c:v>
                </c:pt>
                <c:pt idx="3502">
                  <c:v>28.29205</c:v>
                </c:pt>
                <c:pt idx="3503">
                  <c:v>28.30301</c:v>
                </c:pt>
                <c:pt idx="3504">
                  <c:v>28.313980000000001</c:v>
                </c:pt>
                <c:pt idx="3505">
                  <c:v>28.324950000000001</c:v>
                </c:pt>
                <c:pt idx="3506">
                  <c:v>28.335909999999998</c:v>
                </c:pt>
                <c:pt idx="3507">
                  <c:v>28.346889999999998</c:v>
                </c:pt>
                <c:pt idx="3508">
                  <c:v>28.357859999999999</c:v>
                </c:pt>
                <c:pt idx="3509">
                  <c:v>28.368839999999999</c:v>
                </c:pt>
                <c:pt idx="3510">
                  <c:v>28.379819999999999</c:v>
                </c:pt>
                <c:pt idx="3511">
                  <c:v>28.390799999999999</c:v>
                </c:pt>
                <c:pt idx="3512">
                  <c:v>28.401779999999999</c:v>
                </c:pt>
                <c:pt idx="3513">
                  <c:v>28.412769999999998</c:v>
                </c:pt>
                <c:pt idx="3514">
                  <c:v>28.423760000000001</c:v>
                </c:pt>
                <c:pt idx="3515">
                  <c:v>28.434750000000001</c:v>
                </c:pt>
                <c:pt idx="3516">
                  <c:v>28.445740000000001</c:v>
                </c:pt>
                <c:pt idx="3517">
                  <c:v>28.45673</c:v>
                </c:pt>
                <c:pt idx="3518">
                  <c:v>28.46773</c:v>
                </c:pt>
                <c:pt idx="3519">
                  <c:v>28.478729999999999</c:v>
                </c:pt>
                <c:pt idx="3520">
                  <c:v>28.489730000000002</c:v>
                </c:pt>
                <c:pt idx="3521">
                  <c:v>28.500730000000001</c:v>
                </c:pt>
                <c:pt idx="3522">
                  <c:v>28.51173</c:v>
                </c:pt>
                <c:pt idx="3523">
                  <c:v>28.522739999999999</c:v>
                </c:pt>
                <c:pt idx="3524">
                  <c:v>28.533750000000001</c:v>
                </c:pt>
                <c:pt idx="3525">
                  <c:v>28.54476</c:v>
                </c:pt>
                <c:pt idx="3526">
                  <c:v>28.555769999999999</c:v>
                </c:pt>
                <c:pt idx="3527">
                  <c:v>28.566790000000001</c:v>
                </c:pt>
                <c:pt idx="3528">
                  <c:v>28.577809999999999</c:v>
                </c:pt>
                <c:pt idx="3529">
                  <c:v>28.588830000000002</c:v>
                </c:pt>
                <c:pt idx="3530">
                  <c:v>28.59985</c:v>
                </c:pt>
                <c:pt idx="3531">
                  <c:v>28.610869999999998</c:v>
                </c:pt>
                <c:pt idx="3532">
                  <c:v>28.6219</c:v>
                </c:pt>
                <c:pt idx="3533">
                  <c:v>28.632930000000002</c:v>
                </c:pt>
                <c:pt idx="3534">
                  <c:v>28.64396</c:v>
                </c:pt>
                <c:pt idx="3535">
                  <c:v>28.654990000000002</c:v>
                </c:pt>
                <c:pt idx="3536">
                  <c:v>28.66602</c:v>
                </c:pt>
                <c:pt idx="3537">
                  <c:v>28.677060000000001</c:v>
                </c:pt>
                <c:pt idx="3538">
                  <c:v>28.688099999999999</c:v>
                </c:pt>
                <c:pt idx="3539">
                  <c:v>28.69914</c:v>
                </c:pt>
                <c:pt idx="3540">
                  <c:v>28.710180000000001</c:v>
                </c:pt>
                <c:pt idx="3541">
                  <c:v>28.721219999999999</c:v>
                </c:pt>
                <c:pt idx="3542">
                  <c:v>28.73227</c:v>
                </c:pt>
                <c:pt idx="3543">
                  <c:v>28.743320000000001</c:v>
                </c:pt>
                <c:pt idx="3544">
                  <c:v>28.754370000000002</c:v>
                </c:pt>
                <c:pt idx="3545">
                  <c:v>28.765429999999999</c:v>
                </c:pt>
                <c:pt idx="3546">
                  <c:v>28.776479999999999</c:v>
                </c:pt>
                <c:pt idx="3547">
                  <c:v>28.78754</c:v>
                </c:pt>
                <c:pt idx="3548">
                  <c:v>28.7986</c:v>
                </c:pt>
                <c:pt idx="3549">
                  <c:v>28.809660000000001</c:v>
                </c:pt>
                <c:pt idx="3550">
                  <c:v>28.820720000000001</c:v>
                </c:pt>
                <c:pt idx="3551">
                  <c:v>28.831790000000002</c:v>
                </c:pt>
                <c:pt idx="3552">
                  <c:v>28.842860000000002</c:v>
                </c:pt>
                <c:pt idx="3553">
                  <c:v>28.853929999999998</c:v>
                </c:pt>
                <c:pt idx="3554">
                  <c:v>28.864999999999998</c:v>
                </c:pt>
                <c:pt idx="3555">
                  <c:v>28.876080000000002</c:v>
                </c:pt>
                <c:pt idx="3556">
                  <c:v>28.887149999999998</c:v>
                </c:pt>
                <c:pt idx="3557">
                  <c:v>28.898230000000002</c:v>
                </c:pt>
                <c:pt idx="3558">
                  <c:v>28.909310000000001</c:v>
                </c:pt>
                <c:pt idx="3559">
                  <c:v>28.920400000000001</c:v>
                </c:pt>
                <c:pt idx="3560">
                  <c:v>28.931480000000001</c:v>
                </c:pt>
                <c:pt idx="3561">
                  <c:v>28.94257</c:v>
                </c:pt>
                <c:pt idx="3562">
                  <c:v>28.953659999999999</c:v>
                </c:pt>
                <c:pt idx="3563">
                  <c:v>28.964749999999999</c:v>
                </c:pt>
                <c:pt idx="3564">
                  <c:v>28.975850000000001</c:v>
                </c:pt>
                <c:pt idx="3565">
                  <c:v>28.986940000000001</c:v>
                </c:pt>
                <c:pt idx="3566">
                  <c:v>28.99804</c:v>
                </c:pt>
                <c:pt idx="3567">
                  <c:v>29.009139999999999</c:v>
                </c:pt>
                <c:pt idx="3568">
                  <c:v>29.020240000000001</c:v>
                </c:pt>
                <c:pt idx="3569">
                  <c:v>29.03135</c:v>
                </c:pt>
                <c:pt idx="3570">
                  <c:v>29.042449999999999</c:v>
                </c:pt>
                <c:pt idx="3571">
                  <c:v>29.053560000000001</c:v>
                </c:pt>
                <c:pt idx="3572">
                  <c:v>29.06467</c:v>
                </c:pt>
                <c:pt idx="3573">
                  <c:v>29.075780000000002</c:v>
                </c:pt>
                <c:pt idx="3574">
                  <c:v>29.0869</c:v>
                </c:pt>
                <c:pt idx="3575">
                  <c:v>29.098020000000002</c:v>
                </c:pt>
                <c:pt idx="3576">
                  <c:v>29.10914</c:v>
                </c:pt>
                <c:pt idx="3577">
                  <c:v>29.120259999999998</c:v>
                </c:pt>
                <c:pt idx="3578">
                  <c:v>29.13138</c:v>
                </c:pt>
                <c:pt idx="3579">
                  <c:v>29.142510000000001</c:v>
                </c:pt>
                <c:pt idx="3580">
                  <c:v>29.153639999999999</c:v>
                </c:pt>
                <c:pt idx="3581">
                  <c:v>29.164760000000001</c:v>
                </c:pt>
                <c:pt idx="3582">
                  <c:v>29.175899999999999</c:v>
                </c:pt>
                <c:pt idx="3583">
                  <c:v>29.18703</c:v>
                </c:pt>
                <c:pt idx="3584">
                  <c:v>29.198170000000001</c:v>
                </c:pt>
                <c:pt idx="3585">
                  <c:v>29.209299999999999</c:v>
                </c:pt>
                <c:pt idx="3586">
                  <c:v>29.22045</c:v>
                </c:pt>
                <c:pt idx="3587">
                  <c:v>29.231590000000001</c:v>
                </c:pt>
                <c:pt idx="3588">
                  <c:v>29.242730000000002</c:v>
                </c:pt>
                <c:pt idx="3589">
                  <c:v>29.253879999999999</c:v>
                </c:pt>
                <c:pt idx="3590">
                  <c:v>29.265029999999999</c:v>
                </c:pt>
                <c:pt idx="3591">
                  <c:v>29.27618</c:v>
                </c:pt>
                <c:pt idx="3592">
                  <c:v>29.287330000000001</c:v>
                </c:pt>
                <c:pt idx="3593">
                  <c:v>29.298490000000001</c:v>
                </c:pt>
                <c:pt idx="3594">
                  <c:v>29.309650000000001</c:v>
                </c:pt>
                <c:pt idx="3595">
                  <c:v>29.320810000000002</c:v>
                </c:pt>
                <c:pt idx="3596">
                  <c:v>29.331969999999998</c:v>
                </c:pt>
                <c:pt idx="3597">
                  <c:v>29.343129999999999</c:v>
                </c:pt>
                <c:pt idx="3598">
                  <c:v>29.354299999999999</c:v>
                </c:pt>
                <c:pt idx="3599">
                  <c:v>29.365469999999998</c:v>
                </c:pt>
                <c:pt idx="3600">
                  <c:v>29.376639999999998</c:v>
                </c:pt>
                <c:pt idx="3601">
                  <c:v>29.387810000000002</c:v>
                </c:pt>
                <c:pt idx="3602">
                  <c:v>29.398980000000002</c:v>
                </c:pt>
                <c:pt idx="3603">
                  <c:v>29.410160000000001</c:v>
                </c:pt>
                <c:pt idx="3604">
                  <c:v>29.421340000000001</c:v>
                </c:pt>
                <c:pt idx="3605">
                  <c:v>29.43252</c:v>
                </c:pt>
                <c:pt idx="3606">
                  <c:v>29.4437</c:v>
                </c:pt>
                <c:pt idx="3607">
                  <c:v>29.454889999999999</c:v>
                </c:pt>
                <c:pt idx="3608">
                  <c:v>29.466069999999998</c:v>
                </c:pt>
                <c:pt idx="3609">
                  <c:v>29.477260000000001</c:v>
                </c:pt>
                <c:pt idx="3610">
                  <c:v>29.48845</c:v>
                </c:pt>
                <c:pt idx="3611">
                  <c:v>29.499649999999999</c:v>
                </c:pt>
                <c:pt idx="3612">
                  <c:v>29.510850000000001</c:v>
                </c:pt>
                <c:pt idx="3613">
                  <c:v>29.522040000000001</c:v>
                </c:pt>
                <c:pt idx="3614">
                  <c:v>29.533239999999999</c:v>
                </c:pt>
                <c:pt idx="3615">
                  <c:v>29.544450000000001</c:v>
                </c:pt>
                <c:pt idx="3616">
                  <c:v>29.55565</c:v>
                </c:pt>
                <c:pt idx="3617">
                  <c:v>29.566859999999998</c:v>
                </c:pt>
                <c:pt idx="3618">
                  <c:v>29.578060000000001</c:v>
                </c:pt>
                <c:pt idx="3619">
                  <c:v>29.589279999999999</c:v>
                </c:pt>
                <c:pt idx="3620">
                  <c:v>29.600490000000001</c:v>
                </c:pt>
                <c:pt idx="3621">
                  <c:v>29.611699999999999</c:v>
                </c:pt>
                <c:pt idx="3622">
                  <c:v>29.622920000000001</c:v>
                </c:pt>
                <c:pt idx="3623">
                  <c:v>29.634139999999999</c:v>
                </c:pt>
                <c:pt idx="3624">
                  <c:v>29.64536</c:v>
                </c:pt>
                <c:pt idx="3625">
                  <c:v>29.656580000000002</c:v>
                </c:pt>
                <c:pt idx="3626">
                  <c:v>29.667809999999999</c:v>
                </c:pt>
                <c:pt idx="3627">
                  <c:v>29.679040000000001</c:v>
                </c:pt>
                <c:pt idx="3628">
                  <c:v>29.690270000000002</c:v>
                </c:pt>
                <c:pt idx="3629">
                  <c:v>29.701499999999999</c:v>
                </c:pt>
                <c:pt idx="3630">
                  <c:v>29.712730000000001</c:v>
                </c:pt>
                <c:pt idx="3631">
                  <c:v>29.723970000000001</c:v>
                </c:pt>
                <c:pt idx="3632">
                  <c:v>29.735209999999999</c:v>
                </c:pt>
                <c:pt idx="3633">
                  <c:v>29.746449999999999</c:v>
                </c:pt>
                <c:pt idx="3634">
                  <c:v>29.75769</c:v>
                </c:pt>
                <c:pt idx="3635">
                  <c:v>29.768930000000001</c:v>
                </c:pt>
                <c:pt idx="3636">
                  <c:v>29.780180000000001</c:v>
                </c:pt>
                <c:pt idx="3637">
                  <c:v>29.791429999999998</c:v>
                </c:pt>
                <c:pt idx="3638">
                  <c:v>29.802679999999999</c:v>
                </c:pt>
                <c:pt idx="3639">
                  <c:v>29.813929999999999</c:v>
                </c:pt>
                <c:pt idx="3640">
                  <c:v>29.825189999999999</c:v>
                </c:pt>
                <c:pt idx="3641">
                  <c:v>29.836449999999999</c:v>
                </c:pt>
                <c:pt idx="3642">
                  <c:v>29.847709999999999</c:v>
                </c:pt>
                <c:pt idx="3643">
                  <c:v>29.858969999999999</c:v>
                </c:pt>
                <c:pt idx="3644">
                  <c:v>29.870229999999999</c:v>
                </c:pt>
                <c:pt idx="3645">
                  <c:v>29.881499999999999</c:v>
                </c:pt>
                <c:pt idx="3646">
                  <c:v>29.892769999999999</c:v>
                </c:pt>
                <c:pt idx="3647">
                  <c:v>29.904029999999999</c:v>
                </c:pt>
                <c:pt idx="3648">
                  <c:v>29.915310000000002</c:v>
                </c:pt>
                <c:pt idx="3649">
                  <c:v>29.926580000000001</c:v>
                </c:pt>
                <c:pt idx="3650">
                  <c:v>29.937860000000001</c:v>
                </c:pt>
                <c:pt idx="3651">
                  <c:v>29.94914</c:v>
                </c:pt>
                <c:pt idx="3652">
                  <c:v>29.960419999999999</c:v>
                </c:pt>
                <c:pt idx="3653">
                  <c:v>29.971699999999998</c:v>
                </c:pt>
                <c:pt idx="3654">
                  <c:v>29.982980000000001</c:v>
                </c:pt>
                <c:pt idx="3655">
                  <c:v>29.99427</c:v>
                </c:pt>
                <c:pt idx="3656">
                  <c:v>30.005559999999999</c:v>
                </c:pt>
                <c:pt idx="3657">
                  <c:v>30.016850000000002</c:v>
                </c:pt>
                <c:pt idx="3658">
                  <c:v>30.02815</c:v>
                </c:pt>
                <c:pt idx="3659">
                  <c:v>30.039439999999999</c:v>
                </c:pt>
                <c:pt idx="3660">
                  <c:v>30.050740000000001</c:v>
                </c:pt>
                <c:pt idx="3661">
                  <c:v>30.06204</c:v>
                </c:pt>
                <c:pt idx="3662">
                  <c:v>30.073340000000002</c:v>
                </c:pt>
                <c:pt idx="3663">
                  <c:v>30.08464</c:v>
                </c:pt>
                <c:pt idx="3664">
                  <c:v>30.095949999999998</c:v>
                </c:pt>
                <c:pt idx="3665">
                  <c:v>30.10726</c:v>
                </c:pt>
                <c:pt idx="3666">
                  <c:v>30.118569999999998</c:v>
                </c:pt>
                <c:pt idx="3667">
                  <c:v>30.12988</c:v>
                </c:pt>
                <c:pt idx="3668">
                  <c:v>30.141200000000001</c:v>
                </c:pt>
                <c:pt idx="3669">
                  <c:v>30.152509999999999</c:v>
                </c:pt>
                <c:pt idx="3670">
                  <c:v>30.163830000000001</c:v>
                </c:pt>
                <c:pt idx="3671">
                  <c:v>30.175149999999999</c:v>
                </c:pt>
                <c:pt idx="3672">
                  <c:v>30.18648</c:v>
                </c:pt>
                <c:pt idx="3673">
                  <c:v>30.197800000000001</c:v>
                </c:pt>
                <c:pt idx="3674">
                  <c:v>30.209129999999998</c:v>
                </c:pt>
                <c:pt idx="3675">
                  <c:v>30.220459999999999</c:v>
                </c:pt>
                <c:pt idx="3676">
                  <c:v>30.23179</c:v>
                </c:pt>
                <c:pt idx="3677">
                  <c:v>30.243130000000001</c:v>
                </c:pt>
                <c:pt idx="3678">
                  <c:v>30.254460000000002</c:v>
                </c:pt>
                <c:pt idx="3679">
                  <c:v>30.265799999999999</c:v>
                </c:pt>
                <c:pt idx="3680">
                  <c:v>30.277139999999999</c:v>
                </c:pt>
                <c:pt idx="3681">
                  <c:v>30.28848</c:v>
                </c:pt>
                <c:pt idx="3682">
                  <c:v>30.29983</c:v>
                </c:pt>
                <c:pt idx="3683">
                  <c:v>30.311170000000001</c:v>
                </c:pt>
                <c:pt idx="3684">
                  <c:v>30.322520000000001</c:v>
                </c:pt>
                <c:pt idx="3685">
                  <c:v>30.333870000000001</c:v>
                </c:pt>
                <c:pt idx="3686">
                  <c:v>30.345220000000001</c:v>
                </c:pt>
                <c:pt idx="3687">
                  <c:v>30.356580000000001</c:v>
                </c:pt>
                <c:pt idx="3688">
                  <c:v>30.367940000000001</c:v>
                </c:pt>
                <c:pt idx="3689">
                  <c:v>30.379300000000001</c:v>
                </c:pt>
                <c:pt idx="3690">
                  <c:v>30.39066</c:v>
                </c:pt>
                <c:pt idx="3691">
                  <c:v>30.40202</c:v>
                </c:pt>
                <c:pt idx="3692">
                  <c:v>30.41339</c:v>
                </c:pt>
                <c:pt idx="3693">
                  <c:v>30.424759999999999</c:v>
                </c:pt>
                <c:pt idx="3694">
                  <c:v>30.436119999999999</c:v>
                </c:pt>
                <c:pt idx="3695">
                  <c:v>30.447500000000002</c:v>
                </c:pt>
                <c:pt idx="3696">
                  <c:v>30.458870000000001</c:v>
                </c:pt>
                <c:pt idx="3697">
                  <c:v>30.47025</c:v>
                </c:pt>
                <c:pt idx="3698">
                  <c:v>30.481629999999999</c:v>
                </c:pt>
                <c:pt idx="3699">
                  <c:v>30.493010000000002</c:v>
                </c:pt>
                <c:pt idx="3700">
                  <c:v>30.504390000000001</c:v>
                </c:pt>
                <c:pt idx="3701">
                  <c:v>30.51577</c:v>
                </c:pt>
                <c:pt idx="3702">
                  <c:v>30.527159999999999</c:v>
                </c:pt>
                <c:pt idx="3703">
                  <c:v>30.538550000000001</c:v>
                </c:pt>
                <c:pt idx="3704">
                  <c:v>30.549939999999999</c:v>
                </c:pt>
                <c:pt idx="3705">
                  <c:v>30.561330000000002</c:v>
                </c:pt>
                <c:pt idx="3706">
                  <c:v>30.57273</c:v>
                </c:pt>
                <c:pt idx="3707">
                  <c:v>30.584129999999998</c:v>
                </c:pt>
                <c:pt idx="3708">
                  <c:v>30.59553</c:v>
                </c:pt>
                <c:pt idx="3709">
                  <c:v>30.606929999999998</c:v>
                </c:pt>
                <c:pt idx="3710">
                  <c:v>30.61833</c:v>
                </c:pt>
                <c:pt idx="3711">
                  <c:v>30.629740000000002</c:v>
                </c:pt>
                <c:pt idx="3712">
                  <c:v>30.64115</c:v>
                </c:pt>
                <c:pt idx="3713">
                  <c:v>30.652560000000001</c:v>
                </c:pt>
                <c:pt idx="3714">
                  <c:v>30.663969999999999</c:v>
                </c:pt>
                <c:pt idx="3715">
                  <c:v>30.675380000000001</c:v>
                </c:pt>
                <c:pt idx="3716">
                  <c:v>30.686800000000002</c:v>
                </c:pt>
                <c:pt idx="3717">
                  <c:v>30.698219999999999</c:v>
                </c:pt>
                <c:pt idx="3718">
                  <c:v>30.70964</c:v>
                </c:pt>
                <c:pt idx="3719">
                  <c:v>30.721060000000001</c:v>
                </c:pt>
                <c:pt idx="3720">
                  <c:v>30.732489999999999</c:v>
                </c:pt>
                <c:pt idx="3721">
                  <c:v>30.743919999999999</c:v>
                </c:pt>
                <c:pt idx="3722">
                  <c:v>30.75535</c:v>
                </c:pt>
                <c:pt idx="3723">
                  <c:v>30.766780000000001</c:v>
                </c:pt>
                <c:pt idx="3724">
                  <c:v>30.778210000000001</c:v>
                </c:pt>
                <c:pt idx="3725">
                  <c:v>30.789650000000002</c:v>
                </c:pt>
                <c:pt idx="3726">
                  <c:v>30.801079999999999</c:v>
                </c:pt>
                <c:pt idx="3727">
                  <c:v>30.812519999999999</c:v>
                </c:pt>
                <c:pt idx="3728">
                  <c:v>30.823969999999999</c:v>
                </c:pt>
                <c:pt idx="3729">
                  <c:v>30.83541</c:v>
                </c:pt>
                <c:pt idx="3730">
                  <c:v>30.84686</c:v>
                </c:pt>
                <c:pt idx="3731">
                  <c:v>30.858309999999999</c:v>
                </c:pt>
                <c:pt idx="3732">
                  <c:v>30.869759999999999</c:v>
                </c:pt>
                <c:pt idx="3733">
                  <c:v>30.881209999999999</c:v>
                </c:pt>
                <c:pt idx="3734">
                  <c:v>30.892659999999999</c:v>
                </c:pt>
                <c:pt idx="3735">
                  <c:v>30.904119999999999</c:v>
                </c:pt>
                <c:pt idx="3736">
                  <c:v>30.915579999999999</c:v>
                </c:pt>
                <c:pt idx="3737">
                  <c:v>30.927040000000002</c:v>
                </c:pt>
                <c:pt idx="3738">
                  <c:v>30.938510000000001</c:v>
                </c:pt>
                <c:pt idx="3739">
                  <c:v>30.94997</c:v>
                </c:pt>
                <c:pt idx="3740">
                  <c:v>30.96144</c:v>
                </c:pt>
                <c:pt idx="3741">
                  <c:v>30.972909999999999</c:v>
                </c:pt>
                <c:pt idx="3742">
                  <c:v>30.984380000000002</c:v>
                </c:pt>
                <c:pt idx="3743">
                  <c:v>30.995850000000001</c:v>
                </c:pt>
                <c:pt idx="3744">
                  <c:v>31.00733</c:v>
                </c:pt>
                <c:pt idx="3745">
                  <c:v>31.018809999999998</c:v>
                </c:pt>
                <c:pt idx="3746">
                  <c:v>31.030290000000001</c:v>
                </c:pt>
                <c:pt idx="3747">
                  <c:v>31.04177</c:v>
                </c:pt>
                <c:pt idx="3748">
                  <c:v>31.053260000000002</c:v>
                </c:pt>
                <c:pt idx="3749">
                  <c:v>31.06474</c:v>
                </c:pt>
                <c:pt idx="3750">
                  <c:v>31.076229999999999</c:v>
                </c:pt>
                <c:pt idx="3751">
                  <c:v>31.087720000000001</c:v>
                </c:pt>
                <c:pt idx="3752">
                  <c:v>31.099219999999999</c:v>
                </c:pt>
                <c:pt idx="3753">
                  <c:v>31.110710000000001</c:v>
                </c:pt>
                <c:pt idx="3754">
                  <c:v>31.122209999999999</c:v>
                </c:pt>
                <c:pt idx="3755">
                  <c:v>31.133710000000001</c:v>
                </c:pt>
                <c:pt idx="3756">
                  <c:v>31.145209999999999</c:v>
                </c:pt>
                <c:pt idx="3757">
                  <c:v>31.15671</c:v>
                </c:pt>
                <c:pt idx="3758">
                  <c:v>31.168220000000002</c:v>
                </c:pt>
                <c:pt idx="3759">
                  <c:v>31.179729999999999</c:v>
                </c:pt>
                <c:pt idx="3760">
                  <c:v>31.191240000000001</c:v>
                </c:pt>
                <c:pt idx="3761">
                  <c:v>31.202750000000002</c:v>
                </c:pt>
                <c:pt idx="3762">
                  <c:v>31.214259999999999</c:v>
                </c:pt>
                <c:pt idx="3763">
                  <c:v>31.22578</c:v>
                </c:pt>
                <c:pt idx="3764">
                  <c:v>31.237300000000001</c:v>
                </c:pt>
                <c:pt idx="3765">
                  <c:v>31.248819999999998</c:v>
                </c:pt>
                <c:pt idx="3766">
                  <c:v>31.260339999999999</c:v>
                </c:pt>
                <c:pt idx="3767">
                  <c:v>31.27187</c:v>
                </c:pt>
                <c:pt idx="3768">
                  <c:v>31.2834</c:v>
                </c:pt>
                <c:pt idx="3769">
                  <c:v>31.294920000000001</c:v>
                </c:pt>
                <c:pt idx="3770">
                  <c:v>31.306460000000001</c:v>
                </c:pt>
                <c:pt idx="3771">
                  <c:v>31.317990000000002</c:v>
                </c:pt>
                <c:pt idx="3772">
                  <c:v>31.329519999999999</c:v>
                </c:pt>
                <c:pt idx="3773">
                  <c:v>31.341059999999999</c:v>
                </c:pt>
                <c:pt idx="3774">
                  <c:v>31.352599999999999</c:v>
                </c:pt>
                <c:pt idx="3775">
                  <c:v>31.364139999999999</c:v>
                </c:pt>
                <c:pt idx="3776">
                  <c:v>31.375689999999999</c:v>
                </c:pt>
                <c:pt idx="3777">
                  <c:v>31.387229999999999</c:v>
                </c:pt>
                <c:pt idx="3778">
                  <c:v>31.398779999999999</c:v>
                </c:pt>
                <c:pt idx="3779">
                  <c:v>31.410329999999998</c:v>
                </c:pt>
                <c:pt idx="3780">
                  <c:v>31.421890000000001</c:v>
                </c:pt>
                <c:pt idx="3781">
                  <c:v>31.433440000000001</c:v>
                </c:pt>
                <c:pt idx="3782">
                  <c:v>31.445</c:v>
                </c:pt>
                <c:pt idx="3783">
                  <c:v>31.45656</c:v>
                </c:pt>
                <c:pt idx="3784">
                  <c:v>31.468119999999999</c:v>
                </c:pt>
                <c:pt idx="3785">
                  <c:v>31.479679999999998</c:v>
                </c:pt>
                <c:pt idx="3786">
                  <c:v>31.491250000000001</c:v>
                </c:pt>
                <c:pt idx="3787">
                  <c:v>31.50281</c:v>
                </c:pt>
                <c:pt idx="3788">
                  <c:v>31.514379999999999</c:v>
                </c:pt>
                <c:pt idx="3789">
                  <c:v>31.525960000000001</c:v>
                </c:pt>
                <c:pt idx="3790">
                  <c:v>31.53753</c:v>
                </c:pt>
                <c:pt idx="3791">
                  <c:v>31.549099999999999</c:v>
                </c:pt>
                <c:pt idx="3792">
                  <c:v>31.560680000000001</c:v>
                </c:pt>
                <c:pt idx="3793">
                  <c:v>31.57226</c:v>
                </c:pt>
                <c:pt idx="3794">
                  <c:v>31.583850000000002</c:v>
                </c:pt>
                <c:pt idx="3795">
                  <c:v>31.59543</c:v>
                </c:pt>
                <c:pt idx="3796">
                  <c:v>31.607019999999999</c:v>
                </c:pt>
                <c:pt idx="3797">
                  <c:v>31.618600000000001</c:v>
                </c:pt>
                <c:pt idx="3798">
                  <c:v>31.630199999999999</c:v>
                </c:pt>
                <c:pt idx="3799">
                  <c:v>31.64179</c:v>
                </c:pt>
                <c:pt idx="3800">
                  <c:v>31.653379999999999</c:v>
                </c:pt>
                <c:pt idx="3801">
                  <c:v>31.66498</c:v>
                </c:pt>
                <c:pt idx="3802">
                  <c:v>31.676580000000001</c:v>
                </c:pt>
                <c:pt idx="3803">
                  <c:v>31.688179999999999</c:v>
                </c:pt>
                <c:pt idx="3804">
                  <c:v>31.69979</c:v>
                </c:pt>
                <c:pt idx="3805">
                  <c:v>31.711390000000002</c:v>
                </c:pt>
                <c:pt idx="3806">
                  <c:v>31.722999999999999</c:v>
                </c:pt>
                <c:pt idx="3807">
                  <c:v>31.73461</c:v>
                </c:pt>
                <c:pt idx="3808">
                  <c:v>31.746220000000001</c:v>
                </c:pt>
                <c:pt idx="3809">
                  <c:v>31.757840000000002</c:v>
                </c:pt>
                <c:pt idx="3810">
                  <c:v>31.769449999999999</c:v>
                </c:pt>
                <c:pt idx="3811">
                  <c:v>31.78107</c:v>
                </c:pt>
                <c:pt idx="3812">
                  <c:v>31.79269</c:v>
                </c:pt>
                <c:pt idx="3813">
                  <c:v>31.804310000000001</c:v>
                </c:pt>
                <c:pt idx="3814">
                  <c:v>31.815940000000001</c:v>
                </c:pt>
                <c:pt idx="3815">
                  <c:v>31.827570000000001</c:v>
                </c:pt>
                <c:pt idx="3816">
                  <c:v>31.839200000000002</c:v>
                </c:pt>
                <c:pt idx="3817">
                  <c:v>31.850829999999998</c:v>
                </c:pt>
                <c:pt idx="3818">
                  <c:v>31.862459999999999</c:v>
                </c:pt>
                <c:pt idx="3819">
                  <c:v>31.874089999999999</c:v>
                </c:pt>
                <c:pt idx="3820">
                  <c:v>31.885729999999999</c:v>
                </c:pt>
                <c:pt idx="3821">
                  <c:v>31.897369999999999</c:v>
                </c:pt>
                <c:pt idx="3822">
                  <c:v>31.909009999999999</c:v>
                </c:pt>
                <c:pt idx="3823">
                  <c:v>31.920660000000002</c:v>
                </c:pt>
                <c:pt idx="3824">
                  <c:v>31.932300000000001</c:v>
                </c:pt>
                <c:pt idx="3825">
                  <c:v>31.943950000000001</c:v>
                </c:pt>
                <c:pt idx="3826">
                  <c:v>31.9556</c:v>
                </c:pt>
                <c:pt idx="3827">
                  <c:v>31.96725</c:v>
                </c:pt>
                <c:pt idx="3828">
                  <c:v>31.978909999999999</c:v>
                </c:pt>
                <c:pt idx="3829">
                  <c:v>31.990570000000002</c:v>
                </c:pt>
                <c:pt idx="3830">
                  <c:v>32.002220000000001</c:v>
                </c:pt>
                <c:pt idx="3831">
                  <c:v>32.013890000000004</c:v>
                </c:pt>
                <c:pt idx="3832">
                  <c:v>32.025550000000003</c:v>
                </c:pt>
                <c:pt idx="3833">
                  <c:v>32.037210000000002</c:v>
                </c:pt>
                <c:pt idx="3834">
                  <c:v>32.048879999999997</c:v>
                </c:pt>
                <c:pt idx="3835">
                  <c:v>32.060549999999999</c:v>
                </c:pt>
                <c:pt idx="3836">
                  <c:v>32.072220000000002</c:v>
                </c:pt>
                <c:pt idx="3837">
                  <c:v>32.0839</c:v>
                </c:pt>
                <c:pt idx="3838">
                  <c:v>32.095570000000002</c:v>
                </c:pt>
                <c:pt idx="3839">
                  <c:v>32.107250000000001</c:v>
                </c:pt>
                <c:pt idx="3840">
                  <c:v>32.118929999999999</c:v>
                </c:pt>
                <c:pt idx="3841">
                  <c:v>32.130609999999997</c:v>
                </c:pt>
                <c:pt idx="3842">
                  <c:v>32.142299999999999</c:v>
                </c:pt>
                <c:pt idx="3843">
                  <c:v>32.153979999999997</c:v>
                </c:pt>
                <c:pt idx="3844">
                  <c:v>32.165669999999999</c:v>
                </c:pt>
                <c:pt idx="3845">
                  <c:v>32.17736</c:v>
                </c:pt>
                <c:pt idx="3846">
                  <c:v>32.189050000000002</c:v>
                </c:pt>
                <c:pt idx="3847">
                  <c:v>32.200749999999999</c:v>
                </c:pt>
                <c:pt idx="3848">
                  <c:v>32.212449999999997</c:v>
                </c:pt>
                <c:pt idx="3849">
                  <c:v>32.224139999999998</c:v>
                </c:pt>
                <c:pt idx="3850">
                  <c:v>32.235849999999999</c:v>
                </c:pt>
                <c:pt idx="3851">
                  <c:v>32.247549999999997</c:v>
                </c:pt>
                <c:pt idx="3852">
                  <c:v>32.259250000000002</c:v>
                </c:pt>
                <c:pt idx="3853">
                  <c:v>32.270960000000002</c:v>
                </c:pt>
                <c:pt idx="3854">
                  <c:v>32.282670000000003</c:v>
                </c:pt>
                <c:pt idx="3855">
                  <c:v>32.294379999999997</c:v>
                </c:pt>
                <c:pt idx="3856">
                  <c:v>32.306100000000001</c:v>
                </c:pt>
                <c:pt idx="3857">
                  <c:v>32.317810000000001</c:v>
                </c:pt>
                <c:pt idx="3858">
                  <c:v>32.329529999999998</c:v>
                </c:pt>
                <c:pt idx="3859">
                  <c:v>32.341259999999998</c:v>
                </c:pt>
                <c:pt idx="3860">
                  <c:v>32.352980000000002</c:v>
                </c:pt>
                <c:pt idx="3861">
                  <c:v>32.364699999999999</c:v>
                </c:pt>
                <c:pt idx="3862">
                  <c:v>32.376429999999999</c:v>
                </c:pt>
                <c:pt idx="3863">
                  <c:v>32.388159999999999</c:v>
                </c:pt>
                <c:pt idx="3864">
                  <c:v>32.399889999999999</c:v>
                </c:pt>
                <c:pt idx="3865">
                  <c:v>32.411619999999999</c:v>
                </c:pt>
                <c:pt idx="3866">
                  <c:v>32.423360000000002</c:v>
                </c:pt>
                <c:pt idx="3867">
                  <c:v>32.435090000000002</c:v>
                </c:pt>
                <c:pt idx="3868">
                  <c:v>32.446829999999999</c:v>
                </c:pt>
                <c:pt idx="3869">
                  <c:v>32.458579999999998</c:v>
                </c:pt>
                <c:pt idx="3870">
                  <c:v>32.470320000000001</c:v>
                </c:pt>
                <c:pt idx="3871">
                  <c:v>32.482059999999997</c:v>
                </c:pt>
                <c:pt idx="3872">
                  <c:v>32.493810000000003</c:v>
                </c:pt>
                <c:pt idx="3873">
                  <c:v>32.505560000000003</c:v>
                </c:pt>
                <c:pt idx="3874">
                  <c:v>32.517310000000002</c:v>
                </c:pt>
                <c:pt idx="3875">
                  <c:v>32.529069999999997</c:v>
                </c:pt>
                <c:pt idx="3876">
                  <c:v>32.540819999999997</c:v>
                </c:pt>
                <c:pt idx="3877">
                  <c:v>32.552590000000002</c:v>
                </c:pt>
                <c:pt idx="3878">
                  <c:v>32.564349999999997</c:v>
                </c:pt>
                <c:pt idx="3879">
                  <c:v>32.57611</c:v>
                </c:pt>
                <c:pt idx="3880">
                  <c:v>32.587870000000002</c:v>
                </c:pt>
                <c:pt idx="3881">
                  <c:v>32.599640000000001</c:v>
                </c:pt>
                <c:pt idx="3882">
                  <c:v>32.611409999999999</c:v>
                </c:pt>
                <c:pt idx="3883">
                  <c:v>32.623179999999998</c:v>
                </c:pt>
                <c:pt idx="3884">
                  <c:v>32.63496</c:v>
                </c:pt>
                <c:pt idx="3885">
                  <c:v>32.646729999999998</c:v>
                </c:pt>
                <c:pt idx="3886">
                  <c:v>32.65851</c:v>
                </c:pt>
                <c:pt idx="3887">
                  <c:v>32.670290000000001</c:v>
                </c:pt>
                <c:pt idx="3888">
                  <c:v>32.682070000000003</c:v>
                </c:pt>
                <c:pt idx="3889">
                  <c:v>32.693860000000001</c:v>
                </c:pt>
                <c:pt idx="3890">
                  <c:v>32.705640000000002</c:v>
                </c:pt>
                <c:pt idx="3891">
                  <c:v>32.71743</c:v>
                </c:pt>
                <c:pt idx="3892">
                  <c:v>32.729219999999998</c:v>
                </c:pt>
                <c:pt idx="3893">
                  <c:v>32.741010000000003</c:v>
                </c:pt>
                <c:pt idx="3894">
                  <c:v>32.752809999999997</c:v>
                </c:pt>
                <c:pt idx="3895">
                  <c:v>32.764600000000002</c:v>
                </c:pt>
                <c:pt idx="3896">
                  <c:v>32.776400000000002</c:v>
                </c:pt>
                <c:pt idx="3897">
                  <c:v>32.788200000000003</c:v>
                </c:pt>
                <c:pt idx="3898">
                  <c:v>32.80001</c:v>
                </c:pt>
                <c:pt idx="3899">
                  <c:v>32.811810000000001</c:v>
                </c:pt>
                <c:pt idx="3900">
                  <c:v>32.823619999999998</c:v>
                </c:pt>
                <c:pt idx="3901">
                  <c:v>32.835430000000002</c:v>
                </c:pt>
                <c:pt idx="3902">
                  <c:v>32.847239999999999</c:v>
                </c:pt>
                <c:pt idx="3903">
                  <c:v>32.859050000000003</c:v>
                </c:pt>
                <c:pt idx="3904">
                  <c:v>32.870869999999996</c:v>
                </c:pt>
                <c:pt idx="3905">
                  <c:v>32.882689999999997</c:v>
                </c:pt>
                <c:pt idx="3906">
                  <c:v>32.894509999999997</c:v>
                </c:pt>
                <c:pt idx="3907">
                  <c:v>32.906329999999997</c:v>
                </c:pt>
                <c:pt idx="3908">
                  <c:v>32.91816</c:v>
                </c:pt>
                <c:pt idx="3909">
                  <c:v>32.92998</c:v>
                </c:pt>
                <c:pt idx="3910">
                  <c:v>32.941809999999997</c:v>
                </c:pt>
                <c:pt idx="3911">
                  <c:v>32.95364</c:v>
                </c:pt>
                <c:pt idx="3912">
                  <c:v>32.965479999999999</c:v>
                </c:pt>
                <c:pt idx="3913">
                  <c:v>32.977310000000003</c:v>
                </c:pt>
                <c:pt idx="3914">
                  <c:v>32.989150000000002</c:v>
                </c:pt>
                <c:pt idx="3915">
                  <c:v>33.000990000000002</c:v>
                </c:pt>
                <c:pt idx="3916">
                  <c:v>33.012830000000001</c:v>
                </c:pt>
                <c:pt idx="3917">
                  <c:v>33.02467</c:v>
                </c:pt>
                <c:pt idx="3918">
                  <c:v>33.036520000000003</c:v>
                </c:pt>
                <c:pt idx="3919">
                  <c:v>33.048369999999998</c:v>
                </c:pt>
                <c:pt idx="3920">
                  <c:v>33.060209999999998</c:v>
                </c:pt>
                <c:pt idx="3921">
                  <c:v>33.072069999999997</c:v>
                </c:pt>
                <c:pt idx="3922">
                  <c:v>33.083919999999999</c:v>
                </c:pt>
                <c:pt idx="3923">
                  <c:v>33.095779999999998</c:v>
                </c:pt>
                <c:pt idx="3924">
                  <c:v>33.107640000000004</c:v>
                </c:pt>
                <c:pt idx="3925">
                  <c:v>33.119500000000002</c:v>
                </c:pt>
                <c:pt idx="3926">
                  <c:v>33.131360000000001</c:v>
                </c:pt>
                <c:pt idx="3927">
                  <c:v>33.143230000000003</c:v>
                </c:pt>
                <c:pt idx="3928">
                  <c:v>33.155090000000001</c:v>
                </c:pt>
                <c:pt idx="3929">
                  <c:v>33.166960000000003</c:v>
                </c:pt>
                <c:pt idx="3930">
                  <c:v>33.178829999999998</c:v>
                </c:pt>
                <c:pt idx="3931">
                  <c:v>33.1907</c:v>
                </c:pt>
                <c:pt idx="3932">
                  <c:v>33.202579999999998</c:v>
                </c:pt>
                <c:pt idx="3933">
                  <c:v>33.214460000000003</c:v>
                </c:pt>
                <c:pt idx="3934">
                  <c:v>33.22634</c:v>
                </c:pt>
                <c:pt idx="3935">
                  <c:v>33.238219999999998</c:v>
                </c:pt>
                <c:pt idx="3936">
                  <c:v>33.250100000000003</c:v>
                </c:pt>
                <c:pt idx="3937">
                  <c:v>33.261989999999997</c:v>
                </c:pt>
                <c:pt idx="3938">
                  <c:v>33.273879999999998</c:v>
                </c:pt>
                <c:pt idx="3939">
                  <c:v>33.285769999999999</c:v>
                </c:pt>
                <c:pt idx="3940">
                  <c:v>33.29766</c:v>
                </c:pt>
                <c:pt idx="3941">
                  <c:v>33.309559999999998</c:v>
                </c:pt>
                <c:pt idx="3942">
                  <c:v>33.321449999999999</c:v>
                </c:pt>
                <c:pt idx="3943">
                  <c:v>33.333350000000003</c:v>
                </c:pt>
                <c:pt idx="3944">
                  <c:v>33.34525</c:v>
                </c:pt>
                <c:pt idx="3945">
                  <c:v>33.357149999999997</c:v>
                </c:pt>
                <c:pt idx="3946">
                  <c:v>33.369059999999998</c:v>
                </c:pt>
                <c:pt idx="3947">
                  <c:v>33.380969999999998</c:v>
                </c:pt>
                <c:pt idx="3948">
                  <c:v>33.392879999999998</c:v>
                </c:pt>
                <c:pt idx="3949">
                  <c:v>33.404789999999998</c:v>
                </c:pt>
                <c:pt idx="3950">
                  <c:v>33.416699999999999</c:v>
                </c:pt>
                <c:pt idx="3951">
                  <c:v>33.428620000000002</c:v>
                </c:pt>
                <c:pt idx="3952">
                  <c:v>33.440539999999999</c:v>
                </c:pt>
                <c:pt idx="3953">
                  <c:v>33.452460000000002</c:v>
                </c:pt>
                <c:pt idx="3954">
                  <c:v>33.464379999999998</c:v>
                </c:pt>
                <c:pt idx="3955">
                  <c:v>33.476300000000002</c:v>
                </c:pt>
                <c:pt idx="3956">
                  <c:v>33.488230000000001</c:v>
                </c:pt>
                <c:pt idx="3957">
                  <c:v>33.500160000000001</c:v>
                </c:pt>
                <c:pt idx="3958">
                  <c:v>33.512090000000001</c:v>
                </c:pt>
                <c:pt idx="3959">
                  <c:v>33.52402</c:v>
                </c:pt>
                <c:pt idx="3960">
                  <c:v>33.535960000000003</c:v>
                </c:pt>
                <c:pt idx="3961">
                  <c:v>33.547890000000002</c:v>
                </c:pt>
                <c:pt idx="3962">
                  <c:v>33.559829999999998</c:v>
                </c:pt>
                <c:pt idx="3963">
                  <c:v>33.571770000000001</c:v>
                </c:pt>
                <c:pt idx="3964">
                  <c:v>33.58372</c:v>
                </c:pt>
                <c:pt idx="3965">
                  <c:v>33.595660000000002</c:v>
                </c:pt>
                <c:pt idx="3966">
                  <c:v>33.607610000000001</c:v>
                </c:pt>
                <c:pt idx="3967">
                  <c:v>33.61956</c:v>
                </c:pt>
                <c:pt idx="3968">
                  <c:v>33.631509999999999</c:v>
                </c:pt>
                <c:pt idx="3969">
                  <c:v>33.643470000000001</c:v>
                </c:pt>
                <c:pt idx="3970">
                  <c:v>33.655419999999999</c:v>
                </c:pt>
                <c:pt idx="3971">
                  <c:v>33.667380000000001</c:v>
                </c:pt>
                <c:pt idx="3972">
                  <c:v>33.679340000000003</c:v>
                </c:pt>
                <c:pt idx="3973">
                  <c:v>33.691299999999998</c:v>
                </c:pt>
                <c:pt idx="3974">
                  <c:v>33.703270000000003</c:v>
                </c:pt>
                <c:pt idx="3975">
                  <c:v>33.715240000000001</c:v>
                </c:pt>
                <c:pt idx="3976">
                  <c:v>33.727200000000003</c:v>
                </c:pt>
                <c:pt idx="3977">
                  <c:v>33.739179999999998</c:v>
                </c:pt>
                <c:pt idx="3978">
                  <c:v>33.751150000000003</c:v>
                </c:pt>
                <c:pt idx="3979">
                  <c:v>33.763129999999997</c:v>
                </c:pt>
                <c:pt idx="3980">
                  <c:v>33.775100000000002</c:v>
                </c:pt>
                <c:pt idx="3981">
                  <c:v>33.787080000000003</c:v>
                </c:pt>
                <c:pt idx="3982">
                  <c:v>33.799059999999997</c:v>
                </c:pt>
                <c:pt idx="3983">
                  <c:v>33.811050000000002</c:v>
                </c:pt>
                <c:pt idx="3984">
                  <c:v>33.823030000000003</c:v>
                </c:pt>
                <c:pt idx="3985">
                  <c:v>33.83502</c:v>
                </c:pt>
                <c:pt idx="3986">
                  <c:v>33.847009999999997</c:v>
                </c:pt>
                <c:pt idx="3987">
                  <c:v>33.859000000000002</c:v>
                </c:pt>
                <c:pt idx="3988">
                  <c:v>33.871000000000002</c:v>
                </c:pt>
                <c:pt idx="3989">
                  <c:v>33.883000000000003</c:v>
                </c:pt>
                <c:pt idx="3990">
                  <c:v>33.89499</c:v>
                </c:pt>
                <c:pt idx="3991">
                  <c:v>33.90699</c:v>
                </c:pt>
                <c:pt idx="3992">
                  <c:v>33.918999999999997</c:v>
                </c:pt>
                <c:pt idx="3993">
                  <c:v>33.930999999999997</c:v>
                </c:pt>
                <c:pt idx="3994">
                  <c:v>33.943010000000001</c:v>
                </c:pt>
                <c:pt idx="3995">
                  <c:v>33.955019999999998</c:v>
                </c:pt>
                <c:pt idx="3996">
                  <c:v>33.967030000000001</c:v>
                </c:pt>
                <c:pt idx="3997">
                  <c:v>33.979039999999998</c:v>
                </c:pt>
                <c:pt idx="3998">
                  <c:v>33.991059999999997</c:v>
                </c:pt>
                <c:pt idx="3999">
                  <c:v>34.003079999999997</c:v>
                </c:pt>
                <c:pt idx="4000">
                  <c:v>34.015099999999997</c:v>
                </c:pt>
                <c:pt idx="4001">
                  <c:v>34.027119999999996</c:v>
                </c:pt>
                <c:pt idx="4002">
                  <c:v>34.039140000000003</c:v>
                </c:pt>
                <c:pt idx="4003">
                  <c:v>34.051169999999999</c:v>
                </c:pt>
                <c:pt idx="4004">
                  <c:v>34.063200000000002</c:v>
                </c:pt>
                <c:pt idx="4005">
                  <c:v>34.075229999999998</c:v>
                </c:pt>
                <c:pt idx="4006">
                  <c:v>34.087260000000001</c:v>
                </c:pt>
                <c:pt idx="4007">
                  <c:v>34.099299999999999</c:v>
                </c:pt>
                <c:pt idx="4008">
                  <c:v>34.111330000000002</c:v>
                </c:pt>
                <c:pt idx="4009">
                  <c:v>34.123370000000001</c:v>
                </c:pt>
                <c:pt idx="4010">
                  <c:v>34.13541</c:v>
                </c:pt>
                <c:pt idx="4011">
                  <c:v>34.147460000000002</c:v>
                </c:pt>
                <c:pt idx="4012">
                  <c:v>34.159500000000001</c:v>
                </c:pt>
                <c:pt idx="4013">
                  <c:v>34.171550000000003</c:v>
                </c:pt>
                <c:pt idx="4014">
                  <c:v>34.183599999999998</c:v>
                </c:pt>
                <c:pt idx="4015">
                  <c:v>34.195650000000001</c:v>
                </c:pt>
                <c:pt idx="4016">
                  <c:v>34.207700000000003</c:v>
                </c:pt>
                <c:pt idx="4017">
                  <c:v>34.219760000000001</c:v>
                </c:pt>
                <c:pt idx="4018">
                  <c:v>34.231819999999999</c:v>
                </c:pt>
                <c:pt idx="4019">
                  <c:v>34.243879999999997</c:v>
                </c:pt>
                <c:pt idx="4020">
                  <c:v>34.255940000000002</c:v>
                </c:pt>
                <c:pt idx="4021">
                  <c:v>34.268009999999997</c:v>
                </c:pt>
                <c:pt idx="4022">
                  <c:v>34.280070000000002</c:v>
                </c:pt>
                <c:pt idx="4023">
                  <c:v>34.292140000000003</c:v>
                </c:pt>
                <c:pt idx="4024">
                  <c:v>34.304209999999998</c:v>
                </c:pt>
                <c:pt idx="4025">
                  <c:v>34.316279999999999</c:v>
                </c:pt>
                <c:pt idx="4026">
                  <c:v>34.328360000000004</c:v>
                </c:pt>
                <c:pt idx="4027">
                  <c:v>34.340440000000001</c:v>
                </c:pt>
                <c:pt idx="4028">
                  <c:v>34.352519999999998</c:v>
                </c:pt>
                <c:pt idx="4029">
                  <c:v>34.364600000000003</c:v>
                </c:pt>
                <c:pt idx="4030">
                  <c:v>34.37668</c:v>
                </c:pt>
                <c:pt idx="4031">
                  <c:v>34.388770000000001</c:v>
                </c:pt>
                <c:pt idx="4032">
                  <c:v>34.400860000000002</c:v>
                </c:pt>
                <c:pt idx="4033">
                  <c:v>34.412939999999999</c:v>
                </c:pt>
                <c:pt idx="4034">
                  <c:v>34.425040000000003</c:v>
                </c:pt>
                <c:pt idx="4035">
                  <c:v>34.437130000000003</c:v>
                </c:pt>
                <c:pt idx="4036">
                  <c:v>34.44923</c:v>
                </c:pt>
                <c:pt idx="4037">
                  <c:v>34.461329999999997</c:v>
                </c:pt>
                <c:pt idx="4038">
                  <c:v>34.47343</c:v>
                </c:pt>
                <c:pt idx="4039">
                  <c:v>34.485529999999997</c:v>
                </c:pt>
                <c:pt idx="4040">
                  <c:v>34.497630000000001</c:v>
                </c:pt>
                <c:pt idx="4041">
                  <c:v>34.509740000000001</c:v>
                </c:pt>
                <c:pt idx="4042">
                  <c:v>34.521850000000001</c:v>
                </c:pt>
                <c:pt idx="4043">
                  <c:v>34.53396</c:v>
                </c:pt>
                <c:pt idx="4044">
                  <c:v>34.54607</c:v>
                </c:pt>
                <c:pt idx="4045">
                  <c:v>34.558190000000003</c:v>
                </c:pt>
                <c:pt idx="4046">
                  <c:v>34.570309999999999</c:v>
                </c:pt>
                <c:pt idx="4047">
                  <c:v>34.582430000000002</c:v>
                </c:pt>
                <c:pt idx="4048">
                  <c:v>34.594549999999998</c:v>
                </c:pt>
                <c:pt idx="4049">
                  <c:v>34.606670000000001</c:v>
                </c:pt>
                <c:pt idx="4050">
                  <c:v>34.6188</c:v>
                </c:pt>
                <c:pt idx="4051">
                  <c:v>34.630929999999999</c:v>
                </c:pt>
                <c:pt idx="4052">
                  <c:v>34.643059999999998</c:v>
                </c:pt>
                <c:pt idx="4053">
                  <c:v>34.655189999999997</c:v>
                </c:pt>
                <c:pt idx="4054">
                  <c:v>34.66733</c:v>
                </c:pt>
                <c:pt idx="4055">
                  <c:v>34.679459999999999</c:v>
                </c:pt>
                <c:pt idx="4056">
                  <c:v>34.691600000000001</c:v>
                </c:pt>
                <c:pt idx="4057">
                  <c:v>34.703740000000003</c:v>
                </c:pt>
                <c:pt idx="4058">
                  <c:v>34.715890000000002</c:v>
                </c:pt>
                <c:pt idx="4059">
                  <c:v>34.728029999999997</c:v>
                </c:pt>
                <c:pt idx="4060">
                  <c:v>34.740180000000002</c:v>
                </c:pt>
                <c:pt idx="4061">
                  <c:v>34.752330000000001</c:v>
                </c:pt>
                <c:pt idx="4062">
                  <c:v>34.764479999999999</c:v>
                </c:pt>
                <c:pt idx="4063">
                  <c:v>34.776629999999997</c:v>
                </c:pt>
                <c:pt idx="4064">
                  <c:v>34.788789999999999</c:v>
                </c:pt>
                <c:pt idx="4065">
                  <c:v>34.80095</c:v>
                </c:pt>
                <c:pt idx="4066">
                  <c:v>34.813110000000002</c:v>
                </c:pt>
                <c:pt idx="4067">
                  <c:v>34.825270000000003</c:v>
                </c:pt>
                <c:pt idx="4068">
                  <c:v>34.837429999999998</c:v>
                </c:pt>
                <c:pt idx="4069">
                  <c:v>34.849600000000002</c:v>
                </c:pt>
                <c:pt idx="4070">
                  <c:v>34.86177</c:v>
                </c:pt>
                <c:pt idx="4071">
                  <c:v>34.873939999999997</c:v>
                </c:pt>
                <c:pt idx="4072">
                  <c:v>34.886110000000002</c:v>
                </c:pt>
                <c:pt idx="4073">
                  <c:v>34.898290000000003</c:v>
                </c:pt>
                <c:pt idx="4074">
                  <c:v>34.910469999999997</c:v>
                </c:pt>
                <c:pt idx="4075">
                  <c:v>34.922649999999997</c:v>
                </c:pt>
                <c:pt idx="4076">
                  <c:v>34.934829999999998</c:v>
                </c:pt>
                <c:pt idx="4077">
                  <c:v>34.947009999999999</c:v>
                </c:pt>
                <c:pt idx="4078">
                  <c:v>34.95919</c:v>
                </c:pt>
                <c:pt idx="4079">
                  <c:v>34.971380000000003</c:v>
                </c:pt>
                <c:pt idx="4080">
                  <c:v>34.98357</c:v>
                </c:pt>
                <c:pt idx="4081">
                  <c:v>34.995759999999997</c:v>
                </c:pt>
                <c:pt idx="4082">
                  <c:v>35.007959999999997</c:v>
                </c:pt>
                <c:pt idx="4083">
                  <c:v>35.020150000000001</c:v>
                </c:pt>
                <c:pt idx="4084">
                  <c:v>35.032350000000001</c:v>
                </c:pt>
                <c:pt idx="4085">
                  <c:v>35.044550000000001</c:v>
                </c:pt>
                <c:pt idx="4086">
                  <c:v>35.056759999999997</c:v>
                </c:pt>
                <c:pt idx="4087">
                  <c:v>35.068959999999997</c:v>
                </c:pt>
                <c:pt idx="4088">
                  <c:v>35.08117</c:v>
                </c:pt>
                <c:pt idx="4089">
                  <c:v>35.093380000000003</c:v>
                </c:pt>
                <c:pt idx="4090">
                  <c:v>35.105589999999999</c:v>
                </c:pt>
                <c:pt idx="4091">
                  <c:v>35.117800000000003</c:v>
                </c:pt>
                <c:pt idx="4092">
                  <c:v>35.130020000000002</c:v>
                </c:pt>
                <c:pt idx="4093">
                  <c:v>35.142229999999998</c:v>
                </c:pt>
                <c:pt idx="4094">
                  <c:v>35.154449999999997</c:v>
                </c:pt>
                <c:pt idx="4095">
                  <c:v>35.166679999999999</c:v>
                </c:pt>
                <c:pt idx="4096">
                  <c:v>35.178899999999999</c:v>
                </c:pt>
                <c:pt idx="4097">
                  <c:v>35.191119999999998</c:v>
                </c:pt>
                <c:pt idx="4098">
                  <c:v>35.20335</c:v>
                </c:pt>
                <c:pt idx="4099">
                  <c:v>35.215580000000003</c:v>
                </c:pt>
                <c:pt idx="4100">
                  <c:v>35.227809999999998</c:v>
                </c:pt>
                <c:pt idx="4101">
                  <c:v>35.240049999999997</c:v>
                </c:pt>
                <c:pt idx="4102">
                  <c:v>35.252290000000002</c:v>
                </c:pt>
                <c:pt idx="4103">
                  <c:v>35.264519999999997</c:v>
                </c:pt>
                <c:pt idx="4104">
                  <c:v>35.276760000000003</c:v>
                </c:pt>
                <c:pt idx="4105">
                  <c:v>35.289009999999998</c:v>
                </c:pt>
                <c:pt idx="4106">
                  <c:v>35.301250000000003</c:v>
                </c:pt>
                <c:pt idx="4107">
                  <c:v>35.313499999999998</c:v>
                </c:pt>
                <c:pt idx="4108">
                  <c:v>35.325749999999999</c:v>
                </c:pt>
                <c:pt idx="4109">
                  <c:v>35.338000000000001</c:v>
                </c:pt>
                <c:pt idx="4110">
                  <c:v>35.350250000000003</c:v>
                </c:pt>
                <c:pt idx="4111">
                  <c:v>35.36251</c:v>
                </c:pt>
                <c:pt idx="4112">
                  <c:v>35.374769999999998</c:v>
                </c:pt>
                <c:pt idx="4113">
                  <c:v>35.387030000000003</c:v>
                </c:pt>
                <c:pt idx="4114">
                  <c:v>35.399290000000001</c:v>
                </c:pt>
                <c:pt idx="4115">
                  <c:v>35.411560000000001</c:v>
                </c:pt>
                <c:pt idx="4116">
                  <c:v>35.423819999999999</c:v>
                </c:pt>
                <c:pt idx="4117">
                  <c:v>35.43609</c:v>
                </c:pt>
                <c:pt idx="4118">
                  <c:v>35.448360000000001</c:v>
                </c:pt>
                <c:pt idx="4119">
                  <c:v>35.460630000000002</c:v>
                </c:pt>
                <c:pt idx="4120">
                  <c:v>35.472909999999999</c:v>
                </c:pt>
                <c:pt idx="4121">
                  <c:v>35.48518</c:v>
                </c:pt>
                <c:pt idx="4122">
                  <c:v>35.497459999999997</c:v>
                </c:pt>
                <c:pt idx="4123">
                  <c:v>35.509740000000001</c:v>
                </c:pt>
                <c:pt idx="4124">
                  <c:v>35.522030000000001</c:v>
                </c:pt>
                <c:pt idx="4125">
                  <c:v>35.534309999999998</c:v>
                </c:pt>
                <c:pt idx="4126">
                  <c:v>35.546599999999998</c:v>
                </c:pt>
                <c:pt idx="4127">
                  <c:v>35.558889999999998</c:v>
                </c:pt>
                <c:pt idx="4128">
                  <c:v>35.571179999999998</c:v>
                </c:pt>
                <c:pt idx="4129">
                  <c:v>35.583480000000002</c:v>
                </c:pt>
                <c:pt idx="4130">
                  <c:v>35.595770000000002</c:v>
                </c:pt>
                <c:pt idx="4131">
                  <c:v>35.608069999999998</c:v>
                </c:pt>
                <c:pt idx="4132">
                  <c:v>35.620370000000001</c:v>
                </c:pt>
                <c:pt idx="4133">
                  <c:v>35.632669999999997</c:v>
                </c:pt>
                <c:pt idx="4134">
                  <c:v>35.644979999999997</c:v>
                </c:pt>
                <c:pt idx="4135">
                  <c:v>35.65728</c:v>
                </c:pt>
                <c:pt idx="4136">
                  <c:v>35.669589999999999</c:v>
                </c:pt>
                <c:pt idx="4137">
                  <c:v>35.681899999999999</c:v>
                </c:pt>
                <c:pt idx="4138">
                  <c:v>35.694220000000001</c:v>
                </c:pt>
                <c:pt idx="4139">
                  <c:v>35.706530000000001</c:v>
                </c:pt>
                <c:pt idx="4140">
                  <c:v>35.718850000000003</c:v>
                </c:pt>
                <c:pt idx="4141">
                  <c:v>35.731169999999999</c:v>
                </c:pt>
                <c:pt idx="4142">
                  <c:v>35.743490000000001</c:v>
                </c:pt>
                <c:pt idx="4143">
                  <c:v>35.755809999999997</c:v>
                </c:pt>
                <c:pt idx="4144">
                  <c:v>35.768140000000002</c:v>
                </c:pt>
                <c:pt idx="4145">
                  <c:v>35.780470000000001</c:v>
                </c:pt>
                <c:pt idx="4146">
                  <c:v>35.7928</c:v>
                </c:pt>
                <c:pt idx="4147">
                  <c:v>35.805129999999998</c:v>
                </c:pt>
                <c:pt idx="4148">
                  <c:v>35.817459999999997</c:v>
                </c:pt>
                <c:pt idx="4149">
                  <c:v>35.829799999999999</c:v>
                </c:pt>
                <c:pt idx="4150">
                  <c:v>35.842140000000001</c:v>
                </c:pt>
                <c:pt idx="4151">
                  <c:v>35.854480000000002</c:v>
                </c:pt>
                <c:pt idx="4152">
                  <c:v>35.866819999999997</c:v>
                </c:pt>
                <c:pt idx="4153">
                  <c:v>35.879170000000002</c:v>
                </c:pt>
                <c:pt idx="4154">
                  <c:v>35.891509999999997</c:v>
                </c:pt>
                <c:pt idx="4155">
                  <c:v>35.903860000000002</c:v>
                </c:pt>
                <c:pt idx="4156">
                  <c:v>35.91621</c:v>
                </c:pt>
                <c:pt idx="4157">
                  <c:v>35.928570000000001</c:v>
                </c:pt>
                <c:pt idx="4158">
                  <c:v>35.940930000000002</c:v>
                </c:pt>
                <c:pt idx="4159">
                  <c:v>35.953279999999999</c:v>
                </c:pt>
                <c:pt idx="4160">
                  <c:v>35.96564</c:v>
                </c:pt>
                <c:pt idx="4161">
                  <c:v>35.978000000000002</c:v>
                </c:pt>
                <c:pt idx="4162">
                  <c:v>35.990369999999999</c:v>
                </c:pt>
                <c:pt idx="4163">
                  <c:v>36.002740000000003</c:v>
                </c:pt>
                <c:pt idx="4164">
                  <c:v>36.015099999999997</c:v>
                </c:pt>
                <c:pt idx="4165">
                  <c:v>36.027470000000001</c:v>
                </c:pt>
                <c:pt idx="4166">
                  <c:v>36.039839999999998</c:v>
                </c:pt>
                <c:pt idx="4167">
                  <c:v>36.052219999999998</c:v>
                </c:pt>
                <c:pt idx="4168">
                  <c:v>36.064590000000003</c:v>
                </c:pt>
                <c:pt idx="4169">
                  <c:v>36.076970000000003</c:v>
                </c:pt>
                <c:pt idx="4170">
                  <c:v>36.089359999999999</c:v>
                </c:pt>
                <c:pt idx="4171">
                  <c:v>36.101739999999999</c:v>
                </c:pt>
                <c:pt idx="4172">
                  <c:v>36.11412</c:v>
                </c:pt>
                <c:pt idx="4173">
                  <c:v>36.126510000000003</c:v>
                </c:pt>
                <c:pt idx="4174">
                  <c:v>36.1389</c:v>
                </c:pt>
                <c:pt idx="4175">
                  <c:v>36.151290000000003</c:v>
                </c:pt>
                <c:pt idx="4176">
                  <c:v>36.163679999999999</c:v>
                </c:pt>
                <c:pt idx="4177">
                  <c:v>36.176079999999999</c:v>
                </c:pt>
                <c:pt idx="4178">
                  <c:v>36.188479999999998</c:v>
                </c:pt>
                <c:pt idx="4179">
                  <c:v>36.200879999999998</c:v>
                </c:pt>
                <c:pt idx="4180">
                  <c:v>36.213279999999997</c:v>
                </c:pt>
                <c:pt idx="4181">
                  <c:v>36.22569</c:v>
                </c:pt>
                <c:pt idx="4182">
                  <c:v>36.23809</c:v>
                </c:pt>
                <c:pt idx="4183">
                  <c:v>36.250500000000002</c:v>
                </c:pt>
                <c:pt idx="4184">
                  <c:v>36.262909999999998</c:v>
                </c:pt>
                <c:pt idx="4185">
                  <c:v>36.275329999999997</c:v>
                </c:pt>
                <c:pt idx="4186">
                  <c:v>36.287739999999999</c:v>
                </c:pt>
                <c:pt idx="4187">
                  <c:v>36.300159999999998</c:v>
                </c:pt>
                <c:pt idx="4188">
                  <c:v>36.312579999999997</c:v>
                </c:pt>
                <c:pt idx="4189">
                  <c:v>36.325000000000003</c:v>
                </c:pt>
                <c:pt idx="4190">
                  <c:v>36.337420000000002</c:v>
                </c:pt>
                <c:pt idx="4191">
                  <c:v>36.349850000000004</c:v>
                </c:pt>
                <c:pt idx="4192">
                  <c:v>36.362270000000002</c:v>
                </c:pt>
                <c:pt idx="4193">
                  <c:v>36.37471</c:v>
                </c:pt>
                <c:pt idx="4194">
                  <c:v>36.387140000000002</c:v>
                </c:pt>
                <c:pt idx="4195">
                  <c:v>36.399569999999997</c:v>
                </c:pt>
                <c:pt idx="4196">
                  <c:v>36.412010000000002</c:v>
                </c:pt>
                <c:pt idx="4197">
                  <c:v>36.42445</c:v>
                </c:pt>
                <c:pt idx="4198">
                  <c:v>36.436889999999998</c:v>
                </c:pt>
                <c:pt idx="4199">
                  <c:v>36.449330000000003</c:v>
                </c:pt>
                <c:pt idx="4200">
                  <c:v>36.461770000000001</c:v>
                </c:pt>
                <c:pt idx="4201">
                  <c:v>36.474220000000003</c:v>
                </c:pt>
                <c:pt idx="4202">
                  <c:v>36.486669999999997</c:v>
                </c:pt>
                <c:pt idx="4203">
                  <c:v>36.499119999999998</c:v>
                </c:pt>
                <c:pt idx="4204">
                  <c:v>36.511569999999999</c:v>
                </c:pt>
                <c:pt idx="4205">
                  <c:v>36.524030000000003</c:v>
                </c:pt>
                <c:pt idx="4206">
                  <c:v>36.536490000000001</c:v>
                </c:pt>
                <c:pt idx="4207">
                  <c:v>36.548949999999998</c:v>
                </c:pt>
                <c:pt idx="4208">
                  <c:v>36.561410000000002</c:v>
                </c:pt>
                <c:pt idx="4209">
                  <c:v>36.573869999999999</c:v>
                </c:pt>
                <c:pt idx="4210">
                  <c:v>36.58634</c:v>
                </c:pt>
                <c:pt idx="4211">
                  <c:v>36.598799999999997</c:v>
                </c:pt>
                <c:pt idx="4212">
                  <c:v>36.611269999999998</c:v>
                </c:pt>
                <c:pt idx="4213">
                  <c:v>36.623750000000001</c:v>
                </c:pt>
                <c:pt idx="4214">
                  <c:v>36.636220000000002</c:v>
                </c:pt>
                <c:pt idx="4215">
                  <c:v>36.648699999999998</c:v>
                </c:pt>
                <c:pt idx="4216">
                  <c:v>36.661180000000002</c:v>
                </c:pt>
                <c:pt idx="4217">
                  <c:v>36.673659999999998</c:v>
                </c:pt>
                <c:pt idx="4218">
                  <c:v>36.686140000000002</c:v>
                </c:pt>
                <c:pt idx="4219">
                  <c:v>36.698630000000001</c:v>
                </c:pt>
                <c:pt idx="4220">
                  <c:v>36.711109999999998</c:v>
                </c:pt>
                <c:pt idx="4221">
                  <c:v>36.723599999999998</c:v>
                </c:pt>
                <c:pt idx="4222">
                  <c:v>36.7361</c:v>
                </c:pt>
                <c:pt idx="4223">
                  <c:v>36.74859</c:v>
                </c:pt>
                <c:pt idx="4224">
                  <c:v>36.761090000000003</c:v>
                </c:pt>
                <c:pt idx="4225">
                  <c:v>36.773580000000003</c:v>
                </c:pt>
                <c:pt idx="4226">
                  <c:v>36.786079999999998</c:v>
                </c:pt>
                <c:pt idx="4227">
                  <c:v>36.798580000000001</c:v>
                </c:pt>
                <c:pt idx="4228">
                  <c:v>36.81109</c:v>
                </c:pt>
                <c:pt idx="4229">
                  <c:v>36.823599999999999</c:v>
                </c:pt>
                <c:pt idx="4230">
                  <c:v>36.836109999999998</c:v>
                </c:pt>
                <c:pt idx="4231">
                  <c:v>36.848610000000001</c:v>
                </c:pt>
                <c:pt idx="4232">
                  <c:v>36.861130000000003</c:v>
                </c:pt>
                <c:pt idx="4233">
                  <c:v>36.873640000000002</c:v>
                </c:pt>
                <c:pt idx="4234">
                  <c:v>36.886159999999997</c:v>
                </c:pt>
                <c:pt idx="4235">
                  <c:v>36.898679999999999</c:v>
                </c:pt>
                <c:pt idx="4236">
                  <c:v>36.911200000000001</c:v>
                </c:pt>
                <c:pt idx="4237">
                  <c:v>36.923720000000003</c:v>
                </c:pt>
                <c:pt idx="4238">
                  <c:v>36.936250000000001</c:v>
                </c:pt>
                <c:pt idx="4239">
                  <c:v>36.948779999999999</c:v>
                </c:pt>
                <c:pt idx="4240">
                  <c:v>36.961300000000001</c:v>
                </c:pt>
                <c:pt idx="4241">
                  <c:v>36.97383</c:v>
                </c:pt>
                <c:pt idx="4242">
                  <c:v>36.986370000000001</c:v>
                </c:pt>
                <c:pt idx="4243">
                  <c:v>36.998910000000002</c:v>
                </c:pt>
                <c:pt idx="4244">
                  <c:v>37.01144</c:v>
                </c:pt>
                <c:pt idx="4245">
                  <c:v>37.023989999999998</c:v>
                </c:pt>
                <c:pt idx="4246">
                  <c:v>37.036529999999999</c:v>
                </c:pt>
                <c:pt idx="4247">
                  <c:v>37.04907</c:v>
                </c:pt>
                <c:pt idx="4248">
                  <c:v>37.061619999999998</c:v>
                </c:pt>
                <c:pt idx="4249">
                  <c:v>37.074170000000002</c:v>
                </c:pt>
                <c:pt idx="4250">
                  <c:v>37.08672</c:v>
                </c:pt>
                <c:pt idx="4251">
                  <c:v>37.099269999999997</c:v>
                </c:pt>
                <c:pt idx="4252">
                  <c:v>37.111829999999998</c:v>
                </c:pt>
                <c:pt idx="4253">
                  <c:v>37.124389999999998</c:v>
                </c:pt>
                <c:pt idx="4254">
                  <c:v>37.136940000000003</c:v>
                </c:pt>
                <c:pt idx="4255">
                  <c:v>37.149509999999999</c:v>
                </c:pt>
                <c:pt idx="4256">
                  <c:v>37.16207</c:v>
                </c:pt>
                <c:pt idx="4257">
                  <c:v>37.174630000000001</c:v>
                </c:pt>
                <c:pt idx="4258">
                  <c:v>37.187199999999997</c:v>
                </c:pt>
                <c:pt idx="4259">
                  <c:v>37.199770000000001</c:v>
                </c:pt>
                <c:pt idx="4260">
                  <c:v>37.212350000000001</c:v>
                </c:pt>
                <c:pt idx="4261">
                  <c:v>37.224919999999997</c:v>
                </c:pt>
                <c:pt idx="4262">
                  <c:v>37.237499999999997</c:v>
                </c:pt>
                <c:pt idx="4263">
                  <c:v>37.250070000000001</c:v>
                </c:pt>
                <c:pt idx="4264">
                  <c:v>37.262650000000001</c:v>
                </c:pt>
                <c:pt idx="4265">
                  <c:v>37.275239999999997</c:v>
                </c:pt>
                <c:pt idx="4266">
                  <c:v>37.287820000000004</c:v>
                </c:pt>
                <c:pt idx="4267">
                  <c:v>37.300409999999999</c:v>
                </c:pt>
                <c:pt idx="4268">
                  <c:v>37.313000000000002</c:v>
                </c:pt>
                <c:pt idx="4269">
                  <c:v>37.325589999999998</c:v>
                </c:pt>
                <c:pt idx="4270">
                  <c:v>37.338180000000001</c:v>
                </c:pt>
                <c:pt idx="4271">
                  <c:v>37.35078</c:v>
                </c:pt>
                <c:pt idx="4272">
                  <c:v>37.363379999999999</c:v>
                </c:pt>
                <c:pt idx="4273">
                  <c:v>37.375979999999998</c:v>
                </c:pt>
                <c:pt idx="4274">
                  <c:v>37.388579999999997</c:v>
                </c:pt>
                <c:pt idx="4275">
                  <c:v>37.401179999999997</c:v>
                </c:pt>
                <c:pt idx="4276">
                  <c:v>37.413789999999999</c:v>
                </c:pt>
                <c:pt idx="4277">
                  <c:v>37.426400000000001</c:v>
                </c:pt>
                <c:pt idx="4278">
                  <c:v>37.439010000000003</c:v>
                </c:pt>
                <c:pt idx="4279">
                  <c:v>37.451619999999998</c:v>
                </c:pt>
                <c:pt idx="4280">
                  <c:v>37.464230000000001</c:v>
                </c:pt>
                <c:pt idx="4281">
                  <c:v>37.476849999999999</c:v>
                </c:pt>
                <c:pt idx="4282">
                  <c:v>37.489469999999997</c:v>
                </c:pt>
                <c:pt idx="4283">
                  <c:v>37.502090000000003</c:v>
                </c:pt>
                <c:pt idx="4284">
                  <c:v>37.514710000000001</c:v>
                </c:pt>
                <c:pt idx="4285">
                  <c:v>37.527340000000002</c:v>
                </c:pt>
                <c:pt idx="4286">
                  <c:v>37.539969999999997</c:v>
                </c:pt>
                <c:pt idx="4287">
                  <c:v>37.552599999999998</c:v>
                </c:pt>
                <c:pt idx="4288">
                  <c:v>37.56523</c:v>
                </c:pt>
                <c:pt idx="4289">
                  <c:v>37.577860000000001</c:v>
                </c:pt>
                <c:pt idx="4290">
                  <c:v>37.590499999999999</c:v>
                </c:pt>
                <c:pt idx="4291">
                  <c:v>37.603140000000003</c:v>
                </c:pt>
                <c:pt idx="4292">
                  <c:v>37.615780000000001</c:v>
                </c:pt>
                <c:pt idx="4293">
                  <c:v>37.628419999999998</c:v>
                </c:pt>
                <c:pt idx="4294">
                  <c:v>37.641060000000003</c:v>
                </c:pt>
                <c:pt idx="4295">
                  <c:v>37.653709999999997</c:v>
                </c:pt>
                <c:pt idx="4296">
                  <c:v>37.666359999999997</c:v>
                </c:pt>
                <c:pt idx="4297">
                  <c:v>37.679009999999998</c:v>
                </c:pt>
                <c:pt idx="4298">
                  <c:v>37.691659999999999</c:v>
                </c:pt>
                <c:pt idx="4299">
                  <c:v>37.704320000000003</c:v>
                </c:pt>
                <c:pt idx="4300">
                  <c:v>37.716970000000003</c:v>
                </c:pt>
                <c:pt idx="4301">
                  <c:v>37.72963</c:v>
                </c:pt>
                <c:pt idx="4302">
                  <c:v>37.742289999999997</c:v>
                </c:pt>
                <c:pt idx="4303">
                  <c:v>37.754959999999997</c:v>
                </c:pt>
                <c:pt idx="4304">
                  <c:v>37.767620000000001</c:v>
                </c:pt>
                <c:pt idx="4305">
                  <c:v>37.780290000000001</c:v>
                </c:pt>
                <c:pt idx="4306">
                  <c:v>37.792960000000001</c:v>
                </c:pt>
                <c:pt idx="4307">
                  <c:v>37.805630000000001</c:v>
                </c:pt>
                <c:pt idx="4308">
                  <c:v>37.818309999999997</c:v>
                </c:pt>
                <c:pt idx="4309">
                  <c:v>37.830979999999997</c:v>
                </c:pt>
                <c:pt idx="4310">
                  <c:v>37.84366</c:v>
                </c:pt>
                <c:pt idx="4311">
                  <c:v>37.856340000000003</c:v>
                </c:pt>
                <c:pt idx="4312">
                  <c:v>37.869030000000002</c:v>
                </c:pt>
                <c:pt idx="4313">
                  <c:v>37.881709999999998</c:v>
                </c:pt>
                <c:pt idx="4314">
                  <c:v>37.894399999999997</c:v>
                </c:pt>
                <c:pt idx="4315">
                  <c:v>37.907089999999997</c:v>
                </c:pt>
                <c:pt idx="4316">
                  <c:v>37.919780000000003</c:v>
                </c:pt>
                <c:pt idx="4317">
                  <c:v>37.932470000000002</c:v>
                </c:pt>
                <c:pt idx="4318">
                  <c:v>37.945169999999997</c:v>
                </c:pt>
                <c:pt idx="4319">
                  <c:v>37.957859999999997</c:v>
                </c:pt>
                <c:pt idx="4320">
                  <c:v>37.970559999999999</c:v>
                </c:pt>
                <c:pt idx="4321">
                  <c:v>37.983260000000001</c:v>
                </c:pt>
                <c:pt idx="4322">
                  <c:v>37.99597</c:v>
                </c:pt>
                <c:pt idx="4323">
                  <c:v>38.008670000000002</c:v>
                </c:pt>
                <c:pt idx="4324">
                  <c:v>38.021380000000001</c:v>
                </c:pt>
                <c:pt idx="4325">
                  <c:v>38.034089999999999</c:v>
                </c:pt>
                <c:pt idx="4326">
                  <c:v>38.046810000000001</c:v>
                </c:pt>
                <c:pt idx="4327">
                  <c:v>38.059519999999999</c:v>
                </c:pt>
                <c:pt idx="4328">
                  <c:v>38.072240000000001</c:v>
                </c:pt>
                <c:pt idx="4329">
                  <c:v>38.084960000000002</c:v>
                </c:pt>
                <c:pt idx="4330">
                  <c:v>38.097679999999997</c:v>
                </c:pt>
                <c:pt idx="4331">
                  <c:v>38.110399999999998</c:v>
                </c:pt>
                <c:pt idx="4332">
                  <c:v>38.12312</c:v>
                </c:pt>
                <c:pt idx="4333">
                  <c:v>38.135849999999998</c:v>
                </c:pt>
                <c:pt idx="4334">
                  <c:v>38.148580000000003</c:v>
                </c:pt>
                <c:pt idx="4335">
                  <c:v>38.16131</c:v>
                </c:pt>
                <c:pt idx="4336">
                  <c:v>38.174050000000001</c:v>
                </c:pt>
                <c:pt idx="4337">
                  <c:v>38.186779999999999</c:v>
                </c:pt>
                <c:pt idx="4338">
                  <c:v>38.19952</c:v>
                </c:pt>
                <c:pt idx="4339">
                  <c:v>38.212260000000001</c:v>
                </c:pt>
                <c:pt idx="4340">
                  <c:v>38.225000000000001</c:v>
                </c:pt>
                <c:pt idx="4341">
                  <c:v>38.237749999999998</c:v>
                </c:pt>
                <c:pt idx="4342">
                  <c:v>38.250489999999999</c:v>
                </c:pt>
                <c:pt idx="4343">
                  <c:v>38.263240000000003</c:v>
                </c:pt>
                <c:pt idx="4344">
                  <c:v>38.27599</c:v>
                </c:pt>
                <c:pt idx="4345">
                  <c:v>38.28875</c:v>
                </c:pt>
                <c:pt idx="4346">
                  <c:v>38.301499999999997</c:v>
                </c:pt>
                <c:pt idx="4347">
                  <c:v>38.314250000000001</c:v>
                </c:pt>
                <c:pt idx="4348">
                  <c:v>38.327010000000001</c:v>
                </c:pt>
                <c:pt idx="4349">
                  <c:v>38.339779999999998</c:v>
                </c:pt>
                <c:pt idx="4350">
                  <c:v>38.352539999999998</c:v>
                </c:pt>
                <c:pt idx="4351">
                  <c:v>38.365310000000001</c:v>
                </c:pt>
                <c:pt idx="4352">
                  <c:v>38.378070000000001</c:v>
                </c:pt>
                <c:pt idx="4353">
                  <c:v>38.390839999999997</c:v>
                </c:pt>
                <c:pt idx="4354">
                  <c:v>38.40361</c:v>
                </c:pt>
                <c:pt idx="4355">
                  <c:v>38.41639</c:v>
                </c:pt>
                <c:pt idx="4356">
                  <c:v>38.429160000000003</c:v>
                </c:pt>
                <c:pt idx="4357">
                  <c:v>38.441940000000002</c:v>
                </c:pt>
                <c:pt idx="4358">
                  <c:v>38.454720000000002</c:v>
                </c:pt>
                <c:pt idx="4359">
                  <c:v>38.467509999999997</c:v>
                </c:pt>
                <c:pt idx="4360">
                  <c:v>38.480289999999997</c:v>
                </c:pt>
                <c:pt idx="4361">
                  <c:v>38.493079999999999</c:v>
                </c:pt>
                <c:pt idx="4362">
                  <c:v>38.505870000000002</c:v>
                </c:pt>
                <c:pt idx="4363">
                  <c:v>38.518659999999997</c:v>
                </c:pt>
                <c:pt idx="4364">
                  <c:v>38.53145</c:v>
                </c:pt>
                <c:pt idx="4365">
                  <c:v>38.544240000000002</c:v>
                </c:pt>
                <c:pt idx="4366">
                  <c:v>38.557040000000001</c:v>
                </c:pt>
                <c:pt idx="4367">
                  <c:v>38.569839999999999</c:v>
                </c:pt>
                <c:pt idx="4368">
                  <c:v>38.582639999999998</c:v>
                </c:pt>
                <c:pt idx="4369">
                  <c:v>38.59545</c:v>
                </c:pt>
                <c:pt idx="4370">
                  <c:v>38.608249999999998</c:v>
                </c:pt>
                <c:pt idx="4371">
                  <c:v>38.62106</c:v>
                </c:pt>
                <c:pt idx="4372">
                  <c:v>38.633870000000002</c:v>
                </c:pt>
                <c:pt idx="4373">
                  <c:v>38.646680000000003</c:v>
                </c:pt>
                <c:pt idx="4374">
                  <c:v>38.659500000000001</c:v>
                </c:pt>
                <c:pt idx="4375">
                  <c:v>38.672310000000003</c:v>
                </c:pt>
                <c:pt idx="4376">
                  <c:v>38.685130000000001</c:v>
                </c:pt>
                <c:pt idx="4377">
                  <c:v>38.697949999999999</c:v>
                </c:pt>
                <c:pt idx="4378">
                  <c:v>38.71078</c:v>
                </c:pt>
                <c:pt idx="4379">
                  <c:v>38.723599999999998</c:v>
                </c:pt>
                <c:pt idx="4380">
                  <c:v>38.736429999999999</c:v>
                </c:pt>
                <c:pt idx="4381">
                  <c:v>38.74926</c:v>
                </c:pt>
                <c:pt idx="4382">
                  <c:v>38.762090000000001</c:v>
                </c:pt>
                <c:pt idx="4383">
                  <c:v>38.774920000000002</c:v>
                </c:pt>
                <c:pt idx="4384">
                  <c:v>38.787759999999999</c:v>
                </c:pt>
                <c:pt idx="4385">
                  <c:v>38.80059</c:v>
                </c:pt>
                <c:pt idx="4386">
                  <c:v>38.813429999999997</c:v>
                </c:pt>
                <c:pt idx="4387">
                  <c:v>38.826279999999997</c:v>
                </c:pt>
                <c:pt idx="4388">
                  <c:v>38.839120000000001</c:v>
                </c:pt>
                <c:pt idx="4389">
                  <c:v>38.851970000000001</c:v>
                </c:pt>
                <c:pt idx="4390">
                  <c:v>38.864809999999999</c:v>
                </c:pt>
                <c:pt idx="4391">
                  <c:v>38.877670000000002</c:v>
                </c:pt>
                <c:pt idx="4392">
                  <c:v>38.890520000000002</c:v>
                </c:pt>
                <c:pt idx="4393">
                  <c:v>38.903370000000002</c:v>
                </c:pt>
                <c:pt idx="4394">
                  <c:v>38.916229999999999</c:v>
                </c:pt>
                <c:pt idx="4395">
                  <c:v>38.929090000000002</c:v>
                </c:pt>
                <c:pt idx="4396">
                  <c:v>38.941949999999999</c:v>
                </c:pt>
                <c:pt idx="4397">
                  <c:v>38.954810000000002</c:v>
                </c:pt>
                <c:pt idx="4398">
                  <c:v>38.967680000000001</c:v>
                </c:pt>
                <c:pt idx="4399">
                  <c:v>38.980550000000001</c:v>
                </c:pt>
                <c:pt idx="4400">
                  <c:v>38.99342</c:v>
                </c:pt>
                <c:pt idx="4401">
                  <c:v>39.00629</c:v>
                </c:pt>
                <c:pt idx="4402">
                  <c:v>39.019159999999999</c:v>
                </c:pt>
                <c:pt idx="4403">
                  <c:v>39.032040000000002</c:v>
                </c:pt>
                <c:pt idx="4404">
                  <c:v>39.044910000000002</c:v>
                </c:pt>
                <c:pt idx="4405">
                  <c:v>39.0578</c:v>
                </c:pt>
                <c:pt idx="4406">
                  <c:v>39.070680000000003</c:v>
                </c:pt>
                <c:pt idx="4407">
                  <c:v>39.083559999999999</c:v>
                </c:pt>
                <c:pt idx="4408">
                  <c:v>39.096449999999997</c:v>
                </c:pt>
                <c:pt idx="4409">
                  <c:v>39.109340000000003</c:v>
                </c:pt>
                <c:pt idx="4410">
                  <c:v>39.122230000000002</c:v>
                </c:pt>
                <c:pt idx="4411">
                  <c:v>39.135120000000001</c:v>
                </c:pt>
                <c:pt idx="4412">
                  <c:v>39.148009999999999</c:v>
                </c:pt>
                <c:pt idx="4413">
                  <c:v>39.160910000000001</c:v>
                </c:pt>
                <c:pt idx="4414">
                  <c:v>39.173810000000003</c:v>
                </c:pt>
                <c:pt idx="4415">
                  <c:v>39.186709999999998</c:v>
                </c:pt>
                <c:pt idx="4416">
                  <c:v>39.199620000000003</c:v>
                </c:pt>
                <c:pt idx="4417">
                  <c:v>39.212519999999998</c:v>
                </c:pt>
                <c:pt idx="4418">
                  <c:v>39.225430000000003</c:v>
                </c:pt>
                <c:pt idx="4419">
                  <c:v>39.238340000000001</c:v>
                </c:pt>
                <c:pt idx="4420">
                  <c:v>39.251249999999999</c:v>
                </c:pt>
                <c:pt idx="4421">
                  <c:v>39.26417</c:v>
                </c:pt>
                <c:pt idx="4422">
                  <c:v>39.277079999999998</c:v>
                </c:pt>
                <c:pt idx="4423">
                  <c:v>39.29</c:v>
                </c:pt>
                <c:pt idx="4424">
                  <c:v>39.30292</c:v>
                </c:pt>
                <c:pt idx="4425">
                  <c:v>39.315849999999998</c:v>
                </c:pt>
                <c:pt idx="4426">
                  <c:v>39.328769999999999</c:v>
                </c:pt>
                <c:pt idx="4427">
                  <c:v>39.341700000000003</c:v>
                </c:pt>
                <c:pt idx="4428">
                  <c:v>39.35463</c:v>
                </c:pt>
                <c:pt idx="4429">
                  <c:v>39.367559999999997</c:v>
                </c:pt>
                <c:pt idx="4430">
                  <c:v>39.380490000000002</c:v>
                </c:pt>
                <c:pt idx="4431">
                  <c:v>39.393419999999999</c:v>
                </c:pt>
                <c:pt idx="4432">
                  <c:v>39.406359999999999</c:v>
                </c:pt>
                <c:pt idx="4433">
                  <c:v>39.4193</c:v>
                </c:pt>
                <c:pt idx="4434">
                  <c:v>39.43224</c:v>
                </c:pt>
                <c:pt idx="4435">
                  <c:v>39.445189999999997</c:v>
                </c:pt>
                <c:pt idx="4436">
                  <c:v>39.458129999999997</c:v>
                </c:pt>
                <c:pt idx="4437">
                  <c:v>39.471080000000001</c:v>
                </c:pt>
                <c:pt idx="4438">
                  <c:v>39.484029999999997</c:v>
                </c:pt>
                <c:pt idx="4439">
                  <c:v>39.496989999999997</c:v>
                </c:pt>
                <c:pt idx="4440">
                  <c:v>39.50994</c:v>
                </c:pt>
                <c:pt idx="4441">
                  <c:v>39.5229</c:v>
                </c:pt>
                <c:pt idx="4442">
                  <c:v>39.535850000000003</c:v>
                </c:pt>
                <c:pt idx="4443">
                  <c:v>39.548819999999999</c:v>
                </c:pt>
                <c:pt idx="4444">
                  <c:v>39.561779999999999</c:v>
                </c:pt>
                <c:pt idx="4445">
                  <c:v>39.574750000000002</c:v>
                </c:pt>
                <c:pt idx="4446">
                  <c:v>39.587710000000001</c:v>
                </c:pt>
                <c:pt idx="4447">
                  <c:v>39.600679999999997</c:v>
                </c:pt>
                <c:pt idx="4448">
                  <c:v>39.61365</c:v>
                </c:pt>
                <c:pt idx="4449">
                  <c:v>39.626629999999999</c:v>
                </c:pt>
                <c:pt idx="4450">
                  <c:v>39.639600000000002</c:v>
                </c:pt>
                <c:pt idx="4451">
                  <c:v>39.65258</c:v>
                </c:pt>
                <c:pt idx="4452">
                  <c:v>39.665559999999999</c:v>
                </c:pt>
                <c:pt idx="4453">
                  <c:v>39.678539999999998</c:v>
                </c:pt>
                <c:pt idx="4454">
                  <c:v>39.691519999999997</c:v>
                </c:pt>
                <c:pt idx="4455">
                  <c:v>39.704509999999999</c:v>
                </c:pt>
                <c:pt idx="4456">
                  <c:v>39.717500000000001</c:v>
                </c:pt>
                <c:pt idx="4457">
                  <c:v>39.730490000000003</c:v>
                </c:pt>
                <c:pt idx="4458">
                  <c:v>39.743479999999998</c:v>
                </c:pt>
                <c:pt idx="4459">
                  <c:v>39.756480000000003</c:v>
                </c:pt>
                <c:pt idx="4460">
                  <c:v>39.769480000000001</c:v>
                </c:pt>
                <c:pt idx="4461">
                  <c:v>39.782470000000004</c:v>
                </c:pt>
                <c:pt idx="4462">
                  <c:v>39.795479999999998</c:v>
                </c:pt>
                <c:pt idx="4463">
                  <c:v>39.808480000000003</c:v>
                </c:pt>
                <c:pt idx="4464">
                  <c:v>39.821480000000001</c:v>
                </c:pt>
                <c:pt idx="4465">
                  <c:v>39.834490000000002</c:v>
                </c:pt>
                <c:pt idx="4466">
                  <c:v>39.847499999999997</c:v>
                </c:pt>
                <c:pt idx="4467">
                  <c:v>39.860520000000001</c:v>
                </c:pt>
                <c:pt idx="4468">
                  <c:v>39.873530000000002</c:v>
                </c:pt>
                <c:pt idx="4469">
                  <c:v>39.886539999999997</c:v>
                </c:pt>
                <c:pt idx="4470">
                  <c:v>39.899560000000001</c:v>
                </c:pt>
                <c:pt idx="4471">
                  <c:v>39.912579999999998</c:v>
                </c:pt>
                <c:pt idx="4472">
                  <c:v>39.925609999999999</c:v>
                </c:pt>
                <c:pt idx="4473">
                  <c:v>39.938630000000003</c:v>
                </c:pt>
                <c:pt idx="4474">
                  <c:v>39.951659999999997</c:v>
                </c:pt>
                <c:pt idx="4475">
                  <c:v>39.964689999999997</c:v>
                </c:pt>
                <c:pt idx="4476">
                  <c:v>39.977719999999998</c:v>
                </c:pt>
                <c:pt idx="4477">
                  <c:v>39.990749999999998</c:v>
                </c:pt>
                <c:pt idx="4478">
                  <c:v>40.003779999999999</c:v>
                </c:pt>
                <c:pt idx="4479">
                  <c:v>40.016820000000003</c:v>
                </c:pt>
                <c:pt idx="4480">
                  <c:v>40.029859999999999</c:v>
                </c:pt>
                <c:pt idx="4481">
                  <c:v>40.042900000000003</c:v>
                </c:pt>
                <c:pt idx="4482">
                  <c:v>40.055950000000003</c:v>
                </c:pt>
                <c:pt idx="4483">
                  <c:v>40.068989999999999</c:v>
                </c:pt>
                <c:pt idx="4484">
                  <c:v>40.082039999999999</c:v>
                </c:pt>
                <c:pt idx="4485">
                  <c:v>40.095089999999999</c:v>
                </c:pt>
                <c:pt idx="4486">
                  <c:v>40.108139999999999</c:v>
                </c:pt>
                <c:pt idx="4487">
                  <c:v>40.121200000000002</c:v>
                </c:pt>
                <c:pt idx="4488">
                  <c:v>40.134250000000002</c:v>
                </c:pt>
                <c:pt idx="4489">
                  <c:v>40.147309999999997</c:v>
                </c:pt>
                <c:pt idx="4490">
                  <c:v>40.16037</c:v>
                </c:pt>
                <c:pt idx="4491">
                  <c:v>40.173439999999999</c:v>
                </c:pt>
                <c:pt idx="4492">
                  <c:v>40.186500000000002</c:v>
                </c:pt>
                <c:pt idx="4493">
                  <c:v>40.199570000000001</c:v>
                </c:pt>
                <c:pt idx="4494">
                  <c:v>40.21264</c:v>
                </c:pt>
                <c:pt idx="4495">
                  <c:v>40.225709999999999</c:v>
                </c:pt>
                <c:pt idx="4496">
                  <c:v>40.238779999999998</c:v>
                </c:pt>
                <c:pt idx="4497">
                  <c:v>40.251860000000001</c:v>
                </c:pt>
                <c:pt idx="4498">
                  <c:v>40.26493</c:v>
                </c:pt>
                <c:pt idx="4499">
                  <c:v>40.278019999999998</c:v>
                </c:pt>
                <c:pt idx="4500">
                  <c:v>40.2911</c:v>
                </c:pt>
                <c:pt idx="4501">
                  <c:v>40.304180000000002</c:v>
                </c:pt>
                <c:pt idx="4502">
                  <c:v>40.317270000000001</c:v>
                </c:pt>
                <c:pt idx="4503">
                  <c:v>40.330359999999999</c:v>
                </c:pt>
                <c:pt idx="4504">
                  <c:v>40.343449999999997</c:v>
                </c:pt>
                <c:pt idx="4505">
                  <c:v>40.356540000000003</c:v>
                </c:pt>
                <c:pt idx="4506">
                  <c:v>40.369630000000001</c:v>
                </c:pt>
                <c:pt idx="4507">
                  <c:v>40.382730000000002</c:v>
                </c:pt>
                <c:pt idx="4508">
                  <c:v>40.395829999999997</c:v>
                </c:pt>
                <c:pt idx="4509">
                  <c:v>40.408929999999998</c:v>
                </c:pt>
                <c:pt idx="4510">
                  <c:v>40.422040000000003</c:v>
                </c:pt>
                <c:pt idx="4511">
                  <c:v>40.435139999999997</c:v>
                </c:pt>
                <c:pt idx="4512">
                  <c:v>40.448250000000002</c:v>
                </c:pt>
                <c:pt idx="4513">
                  <c:v>40.461359999999999</c:v>
                </c:pt>
                <c:pt idx="4514">
                  <c:v>40.474469999999997</c:v>
                </c:pt>
                <c:pt idx="4515">
                  <c:v>40.487580000000001</c:v>
                </c:pt>
                <c:pt idx="4516">
                  <c:v>40.500700000000002</c:v>
                </c:pt>
                <c:pt idx="4517">
                  <c:v>40.513820000000003</c:v>
                </c:pt>
                <c:pt idx="4518">
                  <c:v>40.526940000000003</c:v>
                </c:pt>
                <c:pt idx="4519">
                  <c:v>40.540059999999997</c:v>
                </c:pt>
                <c:pt idx="4520">
                  <c:v>40.553179999999998</c:v>
                </c:pt>
                <c:pt idx="4521">
                  <c:v>40.566310000000001</c:v>
                </c:pt>
                <c:pt idx="4522">
                  <c:v>40.579439999999998</c:v>
                </c:pt>
                <c:pt idx="4523">
                  <c:v>40.592570000000002</c:v>
                </c:pt>
                <c:pt idx="4524">
                  <c:v>40.605699999999999</c:v>
                </c:pt>
                <c:pt idx="4525">
                  <c:v>40.618839999999999</c:v>
                </c:pt>
                <c:pt idx="4526">
                  <c:v>40.631970000000003</c:v>
                </c:pt>
                <c:pt idx="4527">
                  <c:v>40.645110000000003</c:v>
                </c:pt>
                <c:pt idx="4528">
                  <c:v>40.658259999999999</c:v>
                </c:pt>
                <c:pt idx="4529">
                  <c:v>40.671399999999998</c:v>
                </c:pt>
                <c:pt idx="4530">
                  <c:v>40.684539999999998</c:v>
                </c:pt>
                <c:pt idx="4531">
                  <c:v>40.697690000000001</c:v>
                </c:pt>
                <c:pt idx="4532">
                  <c:v>40.710839999999997</c:v>
                </c:pt>
                <c:pt idx="4533">
                  <c:v>40.723999999999997</c:v>
                </c:pt>
                <c:pt idx="4534">
                  <c:v>40.73715</c:v>
                </c:pt>
                <c:pt idx="4535">
                  <c:v>40.750309999999999</c:v>
                </c:pt>
                <c:pt idx="4536">
                  <c:v>40.763460000000002</c:v>
                </c:pt>
                <c:pt idx="4537">
                  <c:v>40.776620000000001</c:v>
                </c:pt>
                <c:pt idx="4538">
                  <c:v>40.789790000000004</c:v>
                </c:pt>
                <c:pt idx="4539">
                  <c:v>40.802950000000003</c:v>
                </c:pt>
                <c:pt idx="4540">
                  <c:v>40.816119999999998</c:v>
                </c:pt>
                <c:pt idx="4541">
                  <c:v>40.82929</c:v>
                </c:pt>
                <c:pt idx="4542">
                  <c:v>40.842460000000003</c:v>
                </c:pt>
                <c:pt idx="4543">
                  <c:v>40.855629999999998</c:v>
                </c:pt>
                <c:pt idx="4544">
                  <c:v>40.868810000000003</c:v>
                </c:pt>
                <c:pt idx="4545">
                  <c:v>40.881979999999999</c:v>
                </c:pt>
                <c:pt idx="4546">
                  <c:v>40.895159999999997</c:v>
                </c:pt>
                <c:pt idx="4547">
                  <c:v>40.908349999999999</c:v>
                </c:pt>
                <c:pt idx="4548">
                  <c:v>40.921529999999997</c:v>
                </c:pt>
                <c:pt idx="4549">
                  <c:v>40.934719999999999</c:v>
                </c:pt>
                <c:pt idx="4550">
                  <c:v>40.947899999999997</c:v>
                </c:pt>
                <c:pt idx="4551">
                  <c:v>40.961089999999999</c:v>
                </c:pt>
                <c:pt idx="4552">
                  <c:v>40.974290000000003</c:v>
                </c:pt>
                <c:pt idx="4553">
                  <c:v>40.987479999999998</c:v>
                </c:pt>
                <c:pt idx="4554">
                  <c:v>41.000680000000003</c:v>
                </c:pt>
                <c:pt idx="4555">
                  <c:v>41.01388</c:v>
                </c:pt>
                <c:pt idx="4556">
                  <c:v>41.027079999999998</c:v>
                </c:pt>
                <c:pt idx="4557">
                  <c:v>41.040280000000003</c:v>
                </c:pt>
                <c:pt idx="4558">
                  <c:v>41.053489999999996</c:v>
                </c:pt>
                <c:pt idx="4559">
                  <c:v>41.066690000000001</c:v>
                </c:pt>
                <c:pt idx="4560">
                  <c:v>41.079900000000002</c:v>
                </c:pt>
                <c:pt idx="4561">
                  <c:v>41.093110000000003</c:v>
                </c:pt>
                <c:pt idx="4562">
                  <c:v>41.10633</c:v>
                </c:pt>
                <c:pt idx="4563">
                  <c:v>41.119540000000001</c:v>
                </c:pt>
                <c:pt idx="4564">
                  <c:v>41.132759999999998</c:v>
                </c:pt>
                <c:pt idx="4565">
                  <c:v>41.145980000000002</c:v>
                </c:pt>
                <c:pt idx="4566">
                  <c:v>41.159199999999998</c:v>
                </c:pt>
                <c:pt idx="4567">
                  <c:v>41.172429999999999</c:v>
                </c:pt>
                <c:pt idx="4568">
                  <c:v>41.185650000000003</c:v>
                </c:pt>
                <c:pt idx="4569">
                  <c:v>41.198880000000003</c:v>
                </c:pt>
                <c:pt idx="4570">
                  <c:v>41.212110000000003</c:v>
                </c:pt>
                <c:pt idx="4571">
                  <c:v>41.225349999999999</c:v>
                </c:pt>
                <c:pt idx="4572">
                  <c:v>41.238579999999999</c:v>
                </c:pt>
                <c:pt idx="4573">
                  <c:v>41.251820000000002</c:v>
                </c:pt>
                <c:pt idx="4574">
                  <c:v>41.265059999999998</c:v>
                </c:pt>
                <c:pt idx="4575">
                  <c:v>41.278300000000002</c:v>
                </c:pt>
                <c:pt idx="4576">
                  <c:v>41.291539999999998</c:v>
                </c:pt>
                <c:pt idx="4577">
                  <c:v>41.304789999999997</c:v>
                </c:pt>
                <c:pt idx="4578">
                  <c:v>41.318040000000003</c:v>
                </c:pt>
                <c:pt idx="4579">
                  <c:v>41.331290000000003</c:v>
                </c:pt>
                <c:pt idx="4580">
                  <c:v>41.344540000000002</c:v>
                </c:pt>
                <c:pt idx="4581">
                  <c:v>41.357790000000001</c:v>
                </c:pt>
                <c:pt idx="4582">
                  <c:v>41.371049999999997</c:v>
                </c:pt>
                <c:pt idx="4583">
                  <c:v>41.384300000000003</c:v>
                </c:pt>
                <c:pt idx="4584">
                  <c:v>41.397570000000002</c:v>
                </c:pt>
                <c:pt idx="4585">
                  <c:v>41.410829999999997</c:v>
                </c:pt>
                <c:pt idx="4586">
                  <c:v>41.424100000000003</c:v>
                </c:pt>
                <c:pt idx="4587">
                  <c:v>41.437359999999998</c:v>
                </c:pt>
                <c:pt idx="4588">
                  <c:v>41.450629999999997</c:v>
                </c:pt>
                <c:pt idx="4589">
                  <c:v>41.463900000000002</c:v>
                </c:pt>
                <c:pt idx="4590">
                  <c:v>41.477170000000001</c:v>
                </c:pt>
                <c:pt idx="4591">
                  <c:v>41.490450000000003</c:v>
                </c:pt>
                <c:pt idx="4592">
                  <c:v>41.503729999999997</c:v>
                </c:pt>
                <c:pt idx="4593">
                  <c:v>41.517009999999999</c:v>
                </c:pt>
                <c:pt idx="4594">
                  <c:v>41.530290000000001</c:v>
                </c:pt>
                <c:pt idx="4595">
                  <c:v>41.543570000000003</c:v>
                </c:pt>
                <c:pt idx="4596">
                  <c:v>41.55686</c:v>
                </c:pt>
                <c:pt idx="4597">
                  <c:v>41.570140000000002</c:v>
                </c:pt>
                <c:pt idx="4598">
                  <c:v>41.583440000000003</c:v>
                </c:pt>
                <c:pt idx="4599">
                  <c:v>41.596730000000001</c:v>
                </c:pt>
                <c:pt idx="4600">
                  <c:v>41.610019999999999</c:v>
                </c:pt>
                <c:pt idx="4601">
                  <c:v>41.62332</c:v>
                </c:pt>
                <c:pt idx="4602">
                  <c:v>41.636620000000001</c:v>
                </c:pt>
                <c:pt idx="4603">
                  <c:v>41.649920000000002</c:v>
                </c:pt>
                <c:pt idx="4604">
                  <c:v>41.663220000000003</c:v>
                </c:pt>
                <c:pt idx="4605">
                  <c:v>41.67653</c:v>
                </c:pt>
                <c:pt idx="4606">
                  <c:v>41.689830000000001</c:v>
                </c:pt>
                <c:pt idx="4607">
                  <c:v>41.703139999999998</c:v>
                </c:pt>
                <c:pt idx="4608">
                  <c:v>41.716450000000002</c:v>
                </c:pt>
                <c:pt idx="4609">
                  <c:v>41.729770000000002</c:v>
                </c:pt>
                <c:pt idx="4610">
                  <c:v>41.743079999999999</c:v>
                </c:pt>
                <c:pt idx="4611">
                  <c:v>41.756399999999999</c:v>
                </c:pt>
                <c:pt idx="4612">
                  <c:v>41.76972</c:v>
                </c:pt>
                <c:pt idx="4613">
                  <c:v>41.78304</c:v>
                </c:pt>
                <c:pt idx="4614">
                  <c:v>41.796370000000003</c:v>
                </c:pt>
                <c:pt idx="4615">
                  <c:v>41.809690000000003</c:v>
                </c:pt>
                <c:pt idx="4616">
                  <c:v>41.82302</c:v>
                </c:pt>
                <c:pt idx="4617">
                  <c:v>41.836350000000003</c:v>
                </c:pt>
                <c:pt idx="4618">
                  <c:v>41.849679999999999</c:v>
                </c:pt>
                <c:pt idx="4619">
                  <c:v>41.863019999999999</c:v>
                </c:pt>
                <c:pt idx="4620">
                  <c:v>41.876350000000002</c:v>
                </c:pt>
                <c:pt idx="4621">
                  <c:v>41.889690000000002</c:v>
                </c:pt>
                <c:pt idx="4622">
                  <c:v>41.903030000000001</c:v>
                </c:pt>
                <c:pt idx="4623">
                  <c:v>41.916379999999997</c:v>
                </c:pt>
                <c:pt idx="4624">
                  <c:v>41.929729999999999</c:v>
                </c:pt>
                <c:pt idx="4625">
                  <c:v>41.943069999999999</c:v>
                </c:pt>
                <c:pt idx="4626">
                  <c:v>41.956420000000001</c:v>
                </c:pt>
                <c:pt idx="4627">
                  <c:v>41.969769999999997</c:v>
                </c:pt>
                <c:pt idx="4628">
                  <c:v>41.983130000000003</c:v>
                </c:pt>
                <c:pt idx="4629">
                  <c:v>41.996479999999998</c:v>
                </c:pt>
                <c:pt idx="4630">
                  <c:v>42.009839999999997</c:v>
                </c:pt>
                <c:pt idx="4631">
                  <c:v>42.023200000000003</c:v>
                </c:pt>
                <c:pt idx="4632">
                  <c:v>42.036560000000001</c:v>
                </c:pt>
                <c:pt idx="4633">
                  <c:v>42.049930000000003</c:v>
                </c:pt>
                <c:pt idx="4634">
                  <c:v>42.063290000000002</c:v>
                </c:pt>
                <c:pt idx="4635">
                  <c:v>42.076659999999997</c:v>
                </c:pt>
                <c:pt idx="4636">
                  <c:v>42.090029999999999</c:v>
                </c:pt>
                <c:pt idx="4637">
                  <c:v>42.103400000000001</c:v>
                </c:pt>
                <c:pt idx="4638">
                  <c:v>42.116779999999999</c:v>
                </c:pt>
                <c:pt idx="4639">
                  <c:v>42.130159999999997</c:v>
                </c:pt>
                <c:pt idx="4640">
                  <c:v>42.143540000000002</c:v>
                </c:pt>
                <c:pt idx="4641">
                  <c:v>42.15692</c:v>
                </c:pt>
                <c:pt idx="4642">
                  <c:v>42.170299999999997</c:v>
                </c:pt>
                <c:pt idx="4643">
                  <c:v>42.183689999999999</c:v>
                </c:pt>
                <c:pt idx="4644">
                  <c:v>42.19708</c:v>
                </c:pt>
                <c:pt idx="4645">
                  <c:v>42.210470000000001</c:v>
                </c:pt>
                <c:pt idx="4646">
                  <c:v>42.223860000000002</c:v>
                </c:pt>
                <c:pt idx="4647">
                  <c:v>42.237259999999999</c:v>
                </c:pt>
                <c:pt idx="4648">
                  <c:v>42.25065</c:v>
                </c:pt>
                <c:pt idx="4649">
                  <c:v>42.264049999999997</c:v>
                </c:pt>
                <c:pt idx="4650">
                  <c:v>42.277450000000002</c:v>
                </c:pt>
                <c:pt idx="4651">
                  <c:v>42.290849999999999</c:v>
                </c:pt>
                <c:pt idx="4652">
                  <c:v>42.304259999999999</c:v>
                </c:pt>
                <c:pt idx="4653">
                  <c:v>42.31767</c:v>
                </c:pt>
                <c:pt idx="4654">
                  <c:v>42.331069999999997</c:v>
                </c:pt>
                <c:pt idx="4655">
                  <c:v>42.344479999999997</c:v>
                </c:pt>
                <c:pt idx="4656">
                  <c:v>42.357900000000001</c:v>
                </c:pt>
                <c:pt idx="4657">
                  <c:v>42.371310000000001</c:v>
                </c:pt>
                <c:pt idx="4658">
                  <c:v>42.384729999999998</c:v>
                </c:pt>
                <c:pt idx="4659">
                  <c:v>42.398150000000001</c:v>
                </c:pt>
                <c:pt idx="4660">
                  <c:v>42.411569999999998</c:v>
                </c:pt>
                <c:pt idx="4661">
                  <c:v>42.424999999999997</c:v>
                </c:pt>
                <c:pt idx="4662">
                  <c:v>42.438420000000001</c:v>
                </c:pt>
                <c:pt idx="4663">
                  <c:v>42.45185</c:v>
                </c:pt>
                <c:pt idx="4664">
                  <c:v>42.46528</c:v>
                </c:pt>
                <c:pt idx="4665">
                  <c:v>42.47871</c:v>
                </c:pt>
                <c:pt idx="4666">
                  <c:v>42.492150000000002</c:v>
                </c:pt>
                <c:pt idx="4667">
                  <c:v>42.505580000000002</c:v>
                </c:pt>
                <c:pt idx="4668">
                  <c:v>42.519019999999998</c:v>
                </c:pt>
                <c:pt idx="4669">
                  <c:v>42.53246</c:v>
                </c:pt>
                <c:pt idx="4670">
                  <c:v>42.545909999999999</c:v>
                </c:pt>
                <c:pt idx="4671">
                  <c:v>42.559350000000002</c:v>
                </c:pt>
                <c:pt idx="4672">
                  <c:v>42.572800000000001</c:v>
                </c:pt>
                <c:pt idx="4673">
                  <c:v>42.58625</c:v>
                </c:pt>
                <c:pt idx="4674">
                  <c:v>42.599699999999999</c:v>
                </c:pt>
                <c:pt idx="4675">
                  <c:v>42.613160000000001</c:v>
                </c:pt>
                <c:pt idx="4676">
                  <c:v>42.626609999999999</c:v>
                </c:pt>
                <c:pt idx="4677">
                  <c:v>42.640070000000001</c:v>
                </c:pt>
                <c:pt idx="4678">
                  <c:v>42.653530000000003</c:v>
                </c:pt>
                <c:pt idx="4679">
                  <c:v>42.666989999999998</c:v>
                </c:pt>
                <c:pt idx="4680">
                  <c:v>42.68045</c:v>
                </c:pt>
                <c:pt idx="4681">
                  <c:v>42.693919999999999</c:v>
                </c:pt>
                <c:pt idx="4682">
                  <c:v>42.707389999999997</c:v>
                </c:pt>
                <c:pt idx="4683">
                  <c:v>42.720860000000002</c:v>
                </c:pt>
                <c:pt idx="4684">
                  <c:v>42.73433</c:v>
                </c:pt>
                <c:pt idx="4685">
                  <c:v>42.747810000000001</c:v>
                </c:pt>
                <c:pt idx="4686">
                  <c:v>42.761279999999999</c:v>
                </c:pt>
                <c:pt idx="4687">
                  <c:v>42.774769999999997</c:v>
                </c:pt>
                <c:pt idx="4688">
                  <c:v>42.788249999999998</c:v>
                </c:pt>
                <c:pt idx="4689">
                  <c:v>42.801729999999999</c:v>
                </c:pt>
                <c:pt idx="4690">
                  <c:v>42.81521</c:v>
                </c:pt>
                <c:pt idx="4691">
                  <c:v>42.828699999999998</c:v>
                </c:pt>
                <c:pt idx="4692">
                  <c:v>42.842190000000002</c:v>
                </c:pt>
                <c:pt idx="4693">
                  <c:v>42.85568</c:v>
                </c:pt>
                <c:pt idx="4694">
                  <c:v>42.86918</c:v>
                </c:pt>
                <c:pt idx="4695">
                  <c:v>42.882680000000001</c:v>
                </c:pt>
                <c:pt idx="4696">
                  <c:v>42.896169999999998</c:v>
                </c:pt>
                <c:pt idx="4697">
                  <c:v>42.909669999999998</c:v>
                </c:pt>
                <c:pt idx="4698">
                  <c:v>42.923180000000002</c:v>
                </c:pt>
                <c:pt idx="4699">
                  <c:v>42.936680000000003</c:v>
                </c:pt>
                <c:pt idx="4700">
                  <c:v>42.950189999999999</c:v>
                </c:pt>
                <c:pt idx="4701">
                  <c:v>42.963700000000003</c:v>
                </c:pt>
                <c:pt idx="4702">
                  <c:v>42.977209999999999</c:v>
                </c:pt>
                <c:pt idx="4703">
                  <c:v>42.990720000000003</c:v>
                </c:pt>
                <c:pt idx="4704">
                  <c:v>43.00423</c:v>
                </c:pt>
                <c:pt idx="4705">
                  <c:v>43.017749999999999</c:v>
                </c:pt>
                <c:pt idx="4706">
                  <c:v>43.031269999999999</c:v>
                </c:pt>
                <c:pt idx="4707">
                  <c:v>43.044789999999999</c:v>
                </c:pt>
                <c:pt idx="4708">
                  <c:v>43.058320000000002</c:v>
                </c:pt>
                <c:pt idx="4709">
                  <c:v>43.071840000000002</c:v>
                </c:pt>
                <c:pt idx="4710">
                  <c:v>43.085369999999998</c:v>
                </c:pt>
                <c:pt idx="4711">
                  <c:v>43.0989</c:v>
                </c:pt>
                <c:pt idx="4712">
                  <c:v>43.112430000000003</c:v>
                </c:pt>
                <c:pt idx="4713">
                  <c:v>43.125970000000002</c:v>
                </c:pt>
                <c:pt idx="4714">
                  <c:v>43.139499999999998</c:v>
                </c:pt>
                <c:pt idx="4715">
                  <c:v>43.153039999999997</c:v>
                </c:pt>
                <c:pt idx="4716">
                  <c:v>43.166580000000003</c:v>
                </c:pt>
                <c:pt idx="4717">
                  <c:v>43.180129999999998</c:v>
                </c:pt>
                <c:pt idx="4718">
                  <c:v>43.193669999999997</c:v>
                </c:pt>
                <c:pt idx="4719">
                  <c:v>43.20722</c:v>
                </c:pt>
                <c:pt idx="4720">
                  <c:v>43.220770000000002</c:v>
                </c:pt>
                <c:pt idx="4721">
                  <c:v>43.234319999999997</c:v>
                </c:pt>
                <c:pt idx="4722">
                  <c:v>43.247869999999999</c:v>
                </c:pt>
                <c:pt idx="4723">
                  <c:v>43.261429999999997</c:v>
                </c:pt>
                <c:pt idx="4724">
                  <c:v>43.274990000000003</c:v>
                </c:pt>
                <c:pt idx="4725">
                  <c:v>43.288550000000001</c:v>
                </c:pt>
                <c:pt idx="4726">
                  <c:v>43.302109999999999</c:v>
                </c:pt>
                <c:pt idx="4727">
                  <c:v>43.315669999999997</c:v>
                </c:pt>
                <c:pt idx="4728">
                  <c:v>43.329239999999999</c:v>
                </c:pt>
                <c:pt idx="4729">
                  <c:v>43.34281</c:v>
                </c:pt>
                <c:pt idx="4730">
                  <c:v>43.356380000000001</c:v>
                </c:pt>
                <c:pt idx="4731">
                  <c:v>43.369950000000003</c:v>
                </c:pt>
                <c:pt idx="4732">
                  <c:v>43.38353</c:v>
                </c:pt>
                <c:pt idx="4733">
                  <c:v>43.397100000000002</c:v>
                </c:pt>
                <c:pt idx="4734">
                  <c:v>43.410679999999999</c:v>
                </c:pt>
                <c:pt idx="4735">
                  <c:v>43.424259999999997</c:v>
                </c:pt>
                <c:pt idx="4736">
                  <c:v>43.437849999999997</c:v>
                </c:pt>
                <c:pt idx="4737">
                  <c:v>43.451430000000002</c:v>
                </c:pt>
                <c:pt idx="4738">
                  <c:v>43.465020000000003</c:v>
                </c:pt>
                <c:pt idx="4739">
                  <c:v>43.478610000000003</c:v>
                </c:pt>
                <c:pt idx="4740">
                  <c:v>43.492199999999997</c:v>
                </c:pt>
                <c:pt idx="4741">
                  <c:v>43.505789999999998</c:v>
                </c:pt>
                <c:pt idx="4742">
                  <c:v>43.519390000000001</c:v>
                </c:pt>
                <c:pt idx="4743">
                  <c:v>43.532989999999998</c:v>
                </c:pt>
                <c:pt idx="4744">
                  <c:v>43.546590000000002</c:v>
                </c:pt>
                <c:pt idx="4745">
                  <c:v>43.560189999999999</c:v>
                </c:pt>
                <c:pt idx="4746">
                  <c:v>43.573799999999999</c:v>
                </c:pt>
                <c:pt idx="4747">
                  <c:v>43.587400000000002</c:v>
                </c:pt>
                <c:pt idx="4748">
                  <c:v>43.601010000000002</c:v>
                </c:pt>
                <c:pt idx="4749">
                  <c:v>43.614620000000002</c:v>
                </c:pt>
                <c:pt idx="4750">
                  <c:v>43.628230000000002</c:v>
                </c:pt>
                <c:pt idx="4751">
                  <c:v>43.641849999999998</c:v>
                </c:pt>
                <c:pt idx="4752">
                  <c:v>43.655470000000001</c:v>
                </c:pt>
                <c:pt idx="4753">
                  <c:v>43.669089999999997</c:v>
                </c:pt>
                <c:pt idx="4754">
                  <c:v>43.68271</c:v>
                </c:pt>
                <c:pt idx="4755">
                  <c:v>43.696330000000003</c:v>
                </c:pt>
                <c:pt idx="4756">
                  <c:v>43.709960000000002</c:v>
                </c:pt>
                <c:pt idx="4757">
                  <c:v>43.723579999999998</c:v>
                </c:pt>
                <c:pt idx="4758">
                  <c:v>43.737209999999997</c:v>
                </c:pt>
                <c:pt idx="4759">
                  <c:v>43.75085</c:v>
                </c:pt>
                <c:pt idx="4760">
                  <c:v>43.764479999999999</c:v>
                </c:pt>
                <c:pt idx="4761">
                  <c:v>43.778120000000001</c:v>
                </c:pt>
                <c:pt idx="4762">
                  <c:v>43.791759999999996</c:v>
                </c:pt>
                <c:pt idx="4763">
                  <c:v>43.805399999999999</c:v>
                </c:pt>
                <c:pt idx="4764">
                  <c:v>43.819040000000001</c:v>
                </c:pt>
                <c:pt idx="4765">
                  <c:v>43.832680000000003</c:v>
                </c:pt>
                <c:pt idx="4766">
                  <c:v>43.846330000000002</c:v>
                </c:pt>
                <c:pt idx="4767">
                  <c:v>43.85998</c:v>
                </c:pt>
                <c:pt idx="4768">
                  <c:v>43.873629999999999</c:v>
                </c:pt>
                <c:pt idx="4769">
                  <c:v>43.887279999999997</c:v>
                </c:pt>
                <c:pt idx="4770">
                  <c:v>43.900939999999999</c:v>
                </c:pt>
                <c:pt idx="4771">
                  <c:v>43.9146</c:v>
                </c:pt>
                <c:pt idx="4772">
                  <c:v>43.928260000000002</c:v>
                </c:pt>
                <c:pt idx="4773">
                  <c:v>43.941920000000003</c:v>
                </c:pt>
                <c:pt idx="4774">
                  <c:v>43.955579999999998</c:v>
                </c:pt>
                <c:pt idx="4775">
                  <c:v>43.969250000000002</c:v>
                </c:pt>
                <c:pt idx="4776">
                  <c:v>43.98292</c:v>
                </c:pt>
                <c:pt idx="4777">
                  <c:v>43.996589999999998</c:v>
                </c:pt>
                <c:pt idx="4778">
                  <c:v>44.010260000000002</c:v>
                </c:pt>
                <c:pt idx="4779">
                  <c:v>44.02393</c:v>
                </c:pt>
                <c:pt idx="4780">
                  <c:v>44.037610000000001</c:v>
                </c:pt>
                <c:pt idx="4781">
                  <c:v>44.051290000000002</c:v>
                </c:pt>
                <c:pt idx="4782">
                  <c:v>44.064970000000002</c:v>
                </c:pt>
                <c:pt idx="4783">
                  <c:v>44.078659999999999</c:v>
                </c:pt>
                <c:pt idx="4784">
                  <c:v>44.09234</c:v>
                </c:pt>
                <c:pt idx="4785">
                  <c:v>44.106029999999997</c:v>
                </c:pt>
                <c:pt idx="4786">
                  <c:v>44.119720000000001</c:v>
                </c:pt>
                <c:pt idx="4787">
                  <c:v>44.133409999999998</c:v>
                </c:pt>
                <c:pt idx="4788">
                  <c:v>44.147100000000002</c:v>
                </c:pt>
                <c:pt idx="4789">
                  <c:v>44.160800000000002</c:v>
                </c:pt>
                <c:pt idx="4790">
                  <c:v>44.174500000000002</c:v>
                </c:pt>
                <c:pt idx="4791">
                  <c:v>44.188189999999999</c:v>
                </c:pt>
                <c:pt idx="4792">
                  <c:v>44.201900000000002</c:v>
                </c:pt>
                <c:pt idx="4793">
                  <c:v>44.215600000000002</c:v>
                </c:pt>
                <c:pt idx="4794">
                  <c:v>44.229309999999998</c:v>
                </c:pt>
                <c:pt idx="4795">
                  <c:v>44.243020000000001</c:v>
                </c:pt>
                <c:pt idx="4796">
                  <c:v>44.256729999999997</c:v>
                </c:pt>
                <c:pt idx="4797">
                  <c:v>44.270440000000001</c:v>
                </c:pt>
                <c:pt idx="4798">
                  <c:v>44.28416</c:v>
                </c:pt>
                <c:pt idx="4799">
                  <c:v>44.297870000000003</c:v>
                </c:pt>
                <c:pt idx="4800">
                  <c:v>44.311590000000002</c:v>
                </c:pt>
                <c:pt idx="4801">
                  <c:v>44.325310000000002</c:v>
                </c:pt>
                <c:pt idx="4802">
                  <c:v>44.339039999999997</c:v>
                </c:pt>
                <c:pt idx="4803">
                  <c:v>44.352760000000004</c:v>
                </c:pt>
                <c:pt idx="4804">
                  <c:v>44.366489999999999</c:v>
                </c:pt>
                <c:pt idx="4805">
                  <c:v>44.380220000000001</c:v>
                </c:pt>
                <c:pt idx="4806">
                  <c:v>44.393949999999997</c:v>
                </c:pt>
                <c:pt idx="4807">
                  <c:v>44.407679999999999</c:v>
                </c:pt>
                <c:pt idx="4808">
                  <c:v>44.421419999999998</c:v>
                </c:pt>
                <c:pt idx="4809">
                  <c:v>44.435160000000003</c:v>
                </c:pt>
                <c:pt idx="4810">
                  <c:v>44.448900000000002</c:v>
                </c:pt>
                <c:pt idx="4811">
                  <c:v>44.46264</c:v>
                </c:pt>
                <c:pt idx="4812">
                  <c:v>44.476390000000002</c:v>
                </c:pt>
                <c:pt idx="4813">
                  <c:v>44.490139999999997</c:v>
                </c:pt>
                <c:pt idx="4814">
                  <c:v>44.503880000000002</c:v>
                </c:pt>
                <c:pt idx="4815">
                  <c:v>44.51764</c:v>
                </c:pt>
                <c:pt idx="4816">
                  <c:v>44.531390000000002</c:v>
                </c:pt>
                <c:pt idx="4817">
                  <c:v>44.545140000000004</c:v>
                </c:pt>
                <c:pt idx="4818">
                  <c:v>44.558900000000001</c:v>
                </c:pt>
                <c:pt idx="4819">
                  <c:v>44.572659999999999</c:v>
                </c:pt>
                <c:pt idx="4820">
                  <c:v>44.586419999999997</c:v>
                </c:pt>
                <c:pt idx="4821">
                  <c:v>44.600189999999998</c:v>
                </c:pt>
                <c:pt idx="4822">
                  <c:v>44.613950000000003</c:v>
                </c:pt>
                <c:pt idx="4823">
                  <c:v>44.627719999999997</c:v>
                </c:pt>
                <c:pt idx="4824">
                  <c:v>44.641489999999997</c:v>
                </c:pt>
                <c:pt idx="4825">
                  <c:v>44.655259999999998</c:v>
                </c:pt>
                <c:pt idx="4826">
                  <c:v>44.669040000000003</c:v>
                </c:pt>
                <c:pt idx="4827">
                  <c:v>44.682810000000003</c:v>
                </c:pt>
                <c:pt idx="4828">
                  <c:v>44.69659</c:v>
                </c:pt>
                <c:pt idx="4829">
                  <c:v>44.710369999999998</c:v>
                </c:pt>
                <c:pt idx="4830">
                  <c:v>44.724159999999998</c:v>
                </c:pt>
                <c:pt idx="4831">
                  <c:v>44.737940000000002</c:v>
                </c:pt>
                <c:pt idx="4832">
                  <c:v>44.751730000000002</c:v>
                </c:pt>
                <c:pt idx="4833">
                  <c:v>44.765520000000002</c:v>
                </c:pt>
                <c:pt idx="4834">
                  <c:v>44.779310000000002</c:v>
                </c:pt>
                <c:pt idx="4835">
                  <c:v>44.793100000000003</c:v>
                </c:pt>
                <c:pt idx="4836">
                  <c:v>44.806899999999999</c:v>
                </c:pt>
                <c:pt idx="4837">
                  <c:v>44.820700000000002</c:v>
                </c:pt>
                <c:pt idx="4838">
                  <c:v>44.834499999999998</c:v>
                </c:pt>
                <c:pt idx="4839">
                  <c:v>44.848300000000002</c:v>
                </c:pt>
                <c:pt idx="4840">
                  <c:v>44.862099999999998</c:v>
                </c:pt>
                <c:pt idx="4841">
                  <c:v>44.875909999999998</c:v>
                </c:pt>
                <c:pt idx="4842">
                  <c:v>44.889719999999997</c:v>
                </c:pt>
                <c:pt idx="4843">
                  <c:v>44.903530000000003</c:v>
                </c:pt>
                <c:pt idx="4844">
                  <c:v>44.917340000000003</c:v>
                </c:pt>
                <c:pt idx="4845">
                  <c:v>44.931159999999998</c:v>
                </c:pt>
                <c:pt idx="4846">
                  <c:v>44.944969999999998</c:v>
                </c:pt>
                <c:pt idx="4847">
                  <c:v>44.95879</c:v>
                </c:pt>
                <c:pt idx="4848">
                  <c:v>44.972610000000003</c:v>
                </c:pt>
                <c:pt idx="4849">
                  <c:v>44.986429999999999</c:v>
                </c:pt>
                <c:pt idx="4850">
                  <c:v>45.000259999999997</c:v>
                </c:pt>
                <c:pt idx="4851">
                  <c:v>45.014090000000003</c:v>
                </c:pt>
                <c:pt idx="4852">
                  <c:v>45.027920000000002</c:v>
                </c:pt>
                <c:pt idx="4853">
                  <c:v>45.04175</c:v>
                </c:pt>
                <c:pt idx="4854">
                  <c:v>45.055579999999999</c:v>
                </c:pt>
                <c:pt idx="4855">
                  <c:v>45.069420000000001</c:v>
                </c:pt>
                <c:pt idx="4856">
                  <c:v>45.083260000000003</c:v>
                </c:pt>
                <c:pt idx="4857">
                  <c:v>45.097099999999998</c:v>
                </c:pt>
                <c:pt idx="4858">
                  <c:v>45.110939999999999</c:v>
                </c:pt>
                <c:pt idx="4859">
                  <c:v>45.124789999999997</c:v>
                </c:pt>
                <c:pt idx="4860">
                  <c:v>45.138629999999999</c:v>
                </c:pt>
                <c:pt idx="4861">
                  <c:v>45.152479999999997</c:v>
                </c:pt>
                <c:pt idx="4862">
                  <c:v>45.166330000000002</c:v>
                </c:pt>
                <c:pt idx="4863">
                  <c:v>45.18018</c:v>
                </c:pt>
                <c:pt idx="4864">
                  <c:v>45.194040000000001</c:v>
                </c:pt>
                <c:pt idx="4865">
                  <c:v>45.207900000000002</c:v>
                </c:pt>
                <c:pt idx="4866">
                  <c:v>45.221760000000003</c:v>
                </c:pt>
                <c:pt idx="4867">
                  <c:v>45.235619999999997</c:v>
                </c:pt>
                <c:pt idx="4868">
                  <c:v>45.249479999999998</c:v>
                </c:pt>
                <c:pt idx="4869">
                  <c:v>45.263350000000003</c:v>
                </c:pt>
                <c:pt idx="4870">
                  <c:v>45.277209999999997</c:v>
                </c:pt>
                <c:pt idx="4871">
                  <c:v>45.291080000000001</c:v>
                </c:pt>
                <c:pt idx="4872">
                  <c:v>45.304960000000001</c:v>
                </c:pt>
                <c:pt idx="4873">
                  <c:v>45.318829999999998</c:v>
                </c:pt>
                <c:pt idx="4874">
                  <c:v>45.332709999999999</c:v>
                </c:pt>
                <c:pt idx="4875">
                  <c:v>45.346580000000003</c:v>
                </c:pt>
                <c:pt idx="4876">
                  <c:v>45.360469999999999</c:v>
                </c:pt>
                <c:pt idx="4877">
                  <c:v>45.37435</c:v>
                </c:pt>
                <c:pt idx="4878">
                  <c:v>45.38823</c:v>
                </c:pt>
                <c:pt idx="4879">
                  <c:v>45.402119999999996</c:v>
                </c:pt>
                <c:pt idx="4880">
                  <c:v>45.41601</c:v>
                </c:pt>
                <c:pt idx="4881">
                  <c:v>45.429900000000004</c:v>
                </c:pt>
                <c:pt idx="4882">
                  <c:v>45.44379</c:v>
                </c:pt>
                <c:pt idx="4883">
                  <c:v>45.457689999999999</c:v>
                </c:pt>
                <c:pt idx="4884">
                  <c:v>45.471589999999999</c:v>
                </c:pt>
                <c:pt idx="4885">
                  <c:v>45.485489999999999</c:v>
                </c:pt>
                <c:pt idx="4886">
                  <c:v>45.499389999999998</c:v>
                </c:pt>
                <c:pt idx="4887">
                  <c:v>45.513289999999998</c:v>
                </c:pt>
                <c:pt idx="4888">
                  <c:v>45.527200000000001</c:v>
                </c:pt>
                <c:pt idx="4889">
                  <c:v>45.541110000000003</c:v>
                </c:pt>
                <c:pt idx="4890">
                  <c:v>45.555019999999999</c:v>
                </c:pt>
                <c:pt idx="4891">
                  <c:v>45.568930000000002</c:v>
                </c:pt>
                <c:pt idx="4892">
                  <c:v>45.582850000000001</c:v>
                </c:pt>
                <c:pt idx="4893">
                  <c:v>45.596760000000003</c:v>
                </c:pt>
                <c:pt idx="4894">
                  <c:v>45.610680000000002</c:v>
                </c:pt>
                <c:pt idx="4895">
                  <c:v>45.624600000000001</c:v>
                </c:pt>
                <c:pt idx="4896">
                  <c:v>45.638530000000003</c:v>
                </c:pt>
                <c:pt idx="4897">
                  <c:v>45.652450000000002</c:v>
                </c:pt>
                <c:pt idx="4898">
                  <c:v>45.666379999999997</c:v>
                </c:pt>
                <c:pt idx="4899">
                  <c:v>45.680309999999999</c:v>
                </c:pt>
                <c:pt idx="4900">
                  <c:v>45.694240000000001</c:v>
                </c:pt>
                <c:pt idx="4901">
                  <c:v>45.708170000000003</c:v>
                </c:pt>
                <c:pt idx="4902">
                  <c:v>45.722110000000001</c:v>
                </c:pt>
                <c:pt idx="4903">
                  <c:v>45.736049999999999</c:v>
                </c:pt>
                <c:pt idx="4904">
                  <c:v>45.749989999999997</c:v>
                </c:pt>
                <c:pt idx="4905">
                  <c:v>45.763930000000002</c:v>
                </c:pt>
                <c:pt idx="4906">
                  <c:v>45.77787</c:v>
                </c:pt>
                <c:pt idx="4907">
                  <c:v>45.791820000000001</c:v>
                </c:pt>
                <c:pt idx="4908">
                  <c:v>45.805770000000003</c:v>
                </c:pt>
                <c:pt idx="4909">
                  <c:v>45.819719999999997</c:v>
                </c:pt>
                <c:pt idx="4910">
                  <c:v>45.833669999999998</c:v>
                </c:pt>
                <c:pt idx="4911">
                  <c:v>45.847630000000002</c:v>
                </c:pt>
                <c:pt idx="4912">
                  <c:v>45.861579999999996</c:v>
                </c:pt>
                <c:pt idx="4913">
                  <c:v>45.875540000000001</c:v>
                </c:pt>
                <c:pt idx="4914">
                  <c:v>45.889499999999998</c:v>
                </c:pt>
                <c:pt idx="4915">
                  <c:v>45.903469999999999</c:v>
                </c:pt>
                <c:pt idx="4916">
                  <c:v>45.917430000000003</c:v>
                </c:pt>
                <c:pt idx="4917">
                  <c:v>45.931399999999996</c:v>
                </c:pt>
                <c:pt idx="4918">
                  <c:v>45.945369999999997</c:v>
                </c:pt>
                <c:pt idx="4919">
                  <c:v>45.959339999999997</c:v>
                </c:pt>
                <c:pt idx="4920">
                  <c:v>45.973320000000001</c:v>
                </c:pt>
                <c:pt idx="4921">
                  <c:v>45.987290000000002</c:v>
                </c:pt>
                <c:pt idx="4922">
                  <c:v>46.001269999999998</c:v>
                </c:pt>
                <c:pt idx="4923">
                  <c:v>46.015250000000002</c:v>
                </c:pt>
                <c:pt idx="4924">
                  <c:v>46.029240000000001</c:v>
                </c:pt>
                <c:pt idx="4925">
                  <c:v>46.043219999999998</c:v>
                </c:pt>
                <c:pt idx="4926">
                  <c:v>46.057209999999998</c:v>
                </c:pt>
                <c:pt idx="4927">
                  <c:v>46.071199999999997</c:v>
                </c:pt>
                <c:pt idx="4928">
                  <c:v>46.085189999999997</c:v>
                </c:pt>
                <c:pt idx="4929">
                  <c:v>46.099179999999997</c:v>
                </c:pt>
                <c:pt idx="4930">
                  <c:v>46.113169999999997</c:v>
                </c:pt>
                <c:pt idx="4931">
                  <c:v>46.12717</c:v>
                </c:pt>
                <c:pt idx="4932">
                  <c:v>46.141170000000002</c:v>
                </c:pt>
                <c:pt idx="4933">
                  <c:v>46.155169999999998</c:v>
                </c:pt>
                <c:pt idx="4934">
                  <c:v>46.169179999999997</c:v>
                </c:pt>
                <c:pt idx="4935">
                  <c:v>46.183190000000003</c:v>
                </c:pt>
                <c:pt idx="4936">
                  <c:v>46.197189999999999</c:v>
                </c:pt>
                <c:pt idx="4937">
                  <c:v>46.211199999999998</c:v>
                </c:pt>
                <c:pt idx="4938">
                  <c:v>46.22522</c:v>
                </c:pt>
                <c:pt idx="4939">
                  <c:v>46.239229999999999</c:v>
                </c:pt>
                <c:pt idx="4940">
                  <c:v>46.253250000000001</c:v>
                </c:pt>
                <c:pt idx="4941">
                  <c:v>46.267270000000003</c:v>
                </c:pt>
                <c:pt idx="4942">
                  <c:v>46.281280000000002</c:v>
                </c:pt>
                <c:pt idx="4943">
                  <c:v>46.295310000000001</c:v>
                </c:pt>
                <c:pt idx="4944">
                  <c:v>46.309330000000003</c:v>
                </c:pt>
                <c:pt idx="4945">
                  <c:v>46.323360000000001</c:v>
                </c:pt>
                <c:pt idx="4946">
                  <c:v>46.337389999999999</c:v>
                </c:pt>
                <c:pt idx="4947">
                  <c:v>46.351419999999997</c:v>
                </c:pt>
                <c:pt idx="4948">
                  <c:v>46.365459999999999</c:v>
                </c:pt>
                <c:pt idx="4949">
                  <c:v>46.379489999999997</c:v>
                </c:pt>
                <c:pt idx="4950">
                  <c:v>46.393529999999998</c:v>
                </c:pt>
                <c:pt idx="4951">
                  <c:v>46.40757</c:v>
                </c:pt>
                <c:pt idx="4952">
                  <c:v>46.421610000000001</c:v>
                </c:pt>
                <c:pt idx="4953">
                  <c:v>46.435650000000003</c:v>
                </c:pt>
                <c:pt idx="4954">
                  <c:v>46.4497</c:v>
                </c:pt>
                <c:pt idx="4955">
                  <c:v>46.463749999999997</c:v>
                </c:pt>
                <c:pt idx="4956">
                  <c:v>46.477800000000002</c:v>
                </c:pt>
                <c:pt idx="4957">
                  <c:v>46.491849999999999</c:v>
                </c:pt>
                <c:pt idx="4958">
                  <c:v>46.50591</c:v>
                </c:pt>
                <c:pt idx="4959">
                  <c:v>46.519959999999998</c:v>
                </c:pt>
                <c:pt idx="4960">
                  <c:v>46.534019999999998</c:v>
                </c:pt>
                <c:pt idx="4961">
                  <c:v>46.548079999999999</c:v>
                </c:pt>
                <c:pt idx="4962">
                  <c:v>46.562150000000003</c:v>
                </c:pt>
                <c:pt idx="4963">
                  <c:v>46.576210000000003</c:v>
                </c:pt>
                <c:pt idx="4964">
                  <c:v>46.59028</c:v>
                </c:pt>
                <c:pt idx="4965">
                  <c:v>46.604349999999997</c:v>
                </c:pt>
                <c:pt idx="4966">
                  <c:v>46.61842</c:v>
                </c:pt>
                <c:pt idx="4967">
                  <c:v>46.6325</c:v>
                </c:pt>
                <c:pt idx="4968">
                  <c:v>46.646569999999997</c:v>
                </c:pt>
                <c:pt idx="4969">
                  <c:v>46.660649999999997</c:v>
                </c:pt>
                <c:pt idx="4970">
                  <c:v>46.674729999999997</c:v>
                </c:pt>
                <c:pt idx="4971">
                  <c:v>46.688809999999997</c:v>
                </c:pt>
                <c:pt idx="4972">
                  <c:v>46.7029</c:v>
                </c:pt>
                <c:pt idx="4973">
                  <c:v>46.71698</c:v>
                </c:pt>
                <c:pt idx="4974">
                  <c:v>46.731070000000003</c:v>
                </c:pt>
                <c:pt idx="4975">
                  <c:v>46.745159999999998</c:v>
                </c:pt>
                <c:pt idx="4976">
                  <c:v>46.759259999999998</c:v>
                </c:pt>
                <c:pt idx="4977">
                  <c:v>46.773350000000001</c:v>
                </c:pt>
                <c:pt idx="4978">
                  <c:v>46.78745</c:v>
                </c:pt>
                <c:pt idx="4979">
                  <c:v>46.801549999999999</c:v>
                </c:pt>
                <c:pt idx="4980">
                  <c:v>46.815649999999998</c:v>
                </c:pt>
                <c:pt idx="4981">
                  <c:v>46.829749999999997</c:v>
                </c:pt>
                <c:pt idx="4982">
                  <c:v>46.843859999999999</c:v>
                </c:pt>
                <c:pt idx="4983">
                  <c:v>46.857970000000002</c:v>
                </c:pt>
                <c:pt idx="4984">
                  <c:v>46.872079999999997</c:v>
                </c:pt>
                <c:pt idx="4985">
                  <c:v>46.886189999999999</c:v>
                </c:pt>
                <c:pt idx="4986">
                  <c:v>46.900300000000001</c:v>
                </c:pt>
                <c:pt idx="4987">
                  <c:v>46.91442</c:v>
                </c:pt>
                <c:pt idx="4988">
                  <c:v>46.928539999999998</c:v>
                </c:pt>
                <c:pt idx="4989">
                  <c:v>46.942659999999997</c:v>
                </c:pt>
                <c:pt idx="4990">
                  <c:v>46.956780000000002</c:v>
                </c:pt>
                <c:pt idx="4991">
                  <c:v>46.970910000000003</c:v>
                </c:pt>
                <c:pt idx="4992">
                  <c:v>46.985030000000002</c:v>
                </c:pt>
                <c:pt idx="4993">
                  <c:v>46.999160000000003</c:v>
                </c:pt>
                <c:pt idx="4994">
                  <c:v>47.013289999999998</c:v>
                </c:pt>
                <c:pt idx="4995">
                  <c:v>47.027430000000003</c:v>
                </c:pt>
                <c:pt idx="4996">
                  <c:v>47.041559999999997</c:v>
                </c:pt>
                <c:pt idx="4997">
                  <c:v>47.055700000000002</c:v>
                </c:pt>
                <c:pt idx="4998">
                  <c:v>47.069839999999999</c:v>
                </c:pt>
                <c:pt idx="4999">
                  <c:v>47.083979999999997</c:v>
                </c:pt>
                <c:pt idx="5000">
                  <c:v>47.098129999999998</c:v>
                </c:pt>
                <c:pt idx="5001">
                  <c:v>47.112270000000002</c:v>
                </c:pt>
                <c:pt idx="5002">
                  <c:v>47.126420000000003</c:v>
                </c:pt>
                <c:pt idx="5003">
                  <c:v>47.140569999999997</c:v>
                </c:pt>
                <c:pt idx="5004">
                  <c:v>47.154719999999998</c:v>
                </c:pt>
                <c:pt idx="5005">
                  <c:v>47.168880000000001</c:v>
                </c:pt>
                <c:pt idx="5006">
                  <c:v>47.183039999999998</c:v>
                </c:pt>
                <c:pt idx="5007">
                  <c:v>47.197189999999999</c:v>
                </c:pt>
                <c:pt idx="5008">
                  <c:v>47.211359999999999</c:v>
                </c:pt>
                <c:pt idx="5009">
                  <c:v>47.225520000000003</c:v>
                </c:pt>
                <c:pt idx="5010">
                  <c:v>47.239690000000003</c:v>
                </c:pt>
                <c:pt idx="5011">
                  <c:v>47.25385</c:v>
                </c:pt>
                <c:pt idx="5012">
                  <c:v>47.26802</c:v>
                </c:pt>
                <c:pt idx="5013">
                  <c:v>47.28219</c:v>
                </c:pt>
                <c:pt idx="5014">
                  <c:v>47.296370000000003</c:v>
                </c:pt>
                <c:pt idx="5015">
                  <c:v>47.310540000000003</c:v>
                </c:pt>
                <c:pt idx="5016">
                  <c:v>47.324719999999999</c:v>
                </c:pt>
                <c:pt idx="5017">
                  <c:v>47.338900000000002</c:v>
                </c:pt>
                <c:pt idx="5018">
                  <c:v>47.353079999999999</c:v>
                </c:pt>
                <c:pt idx="5019">
                  <c:v>47.367269999999998</c:v>
                </c:pt>
                <c:pt idx="5020">
                  <c:v>47.381450000000001</c:v>
                </c:pt>
                <c:pt idx="5021">
                  <c:v>47.39564</c:v>
                </c:pt>
                <c:pt idx="5022">
                  <c:v>47.409829999999999</c:v>
                </c:pt>
                <c:pt idx="5023">
                  <c:v>47.424030000000002</c:v>
                </c:pt>
                <c:pt idx="5024">
                  <c:v>47.438220000000001</c:v>
                </c:pt>
                <c:pt idx="5025">
                  <c:v>47.452419999999996</c:v>
                </c:pt>
                <c:pt idx="5026">
                  <c:v>47.466619999999999</c:v>
                </c:pt>
                <c:pt idx="5027">
                  <c:v>47.480820000000001</c:v>
                </c:pt>
                <c:pt idx="5028">
                  <c:v>47.495019999999997</c:v>
                </c:pt>
                <c:pt idx="5029">
                  <c:v>47.509230000000002</c:v>
                </c:pt>
                <c:pt idx="5030">
                  <c:v>47.523440000000001</c:v>
                </c:pt>
                <c:pt idx="5031">
                  <c:v>47.537649999999999</c:v>
                </c:pt>
                <c:pt idx="5032">
                  <c:v>47.551859999999998</c:v>
                </c:pt>
                <c:pt idx="5033">
                  <c:v>47.566070000000003</c:v>
                </c:pt>
                <c:pt idx="5034">
                  <c:v>47.580289999999998</c:v>
                </c:pt>
                <c:pt idx="5035">
                  <c:v>47.59451</c:v>
                </c:pt>
                <c:pt idx="5036">
                  <c:v>47.608730000000001</c:v>
                </c:pt>
                <c:pt idx="5037">
                  <c:v>47.622950000000003</c:v>
                </c:pt>
                <c:pt idx="5038">
                  <c:v>47.637169999999998</c:v>
                </c:pt>
                <c:pt idx="5039">
                  <c:v>47.651400000000002</c:v>
                </c:pt>
                <c:pt idx="5040">
                  <c:v>47.66563</c:v>
                </c:pt>
                <c:pt idx="5041">
                  <c:v>47.679859999999998</c:v>
                </c:pt>
                <c:pt idx="5042">
                  <c:v>47.694099999999999</c:v>
                </c:pt>
                <c:pt idx="5043">
                  <c:v>47.708329999999997</c:v>
                </c:pt>
                <c:pt idx="5044">
                  <c:v>47.722569999999997</c:v>
                </c:pt>
                <c:pt idx="5045">
                  <c:v>47.736809999999998</c:v>
                </c:pt>
                <c:pt idx="5046">
                  <c:v>47.751049999999999</c:v>
                </c:pt>
                <c:pt idx="5047">
                  <c:v>47.76529</c:v>
                </c:pt>
                <c:pt idx="5048">
                  <c:v>47.779539999999997</c:v>
                </c:pt>
                <c:pt idx="5049">
                  <c:v>47.793790000000001</c:v>
                </c:pt>
                <c:pt idx="5050">
                  <c:v>47.808039999999998</c:v>
                </c:pt>
                <c:pt idx="5051">
                  <c:v>47.822290000000002</c:v>
                </c:pt>
                <c:pt idx="5052">
                  <c:v>47.836539999999999</c:v>
                </c:pt>
                <c:pt idx="5053">
                  <c:v>47.8508</c:v>
                </c:pt>
                <c:pt idx="5054">
                  <c:v>47.86506</c:v>
                </c:pt>
                <c:pt idx="5055">
                  <c:v>47.87932</c:v>
                </c:pt>
                <c:pt idx="5056">
                  <c:v>47.89358</c:v>
                </c:pt>
                <c:pt idx="5057">
                  <c:v>47.907850000000003</c:v>
                </c:pt>
                <c:pt idx="5058">
                  <c:v>47.92212</c:v>
                </c:pt>
                <c:pt idx="5059">
                  <c:v>47.936390000000003</c:v>
                </c:pt>
                <c:pt idx="5060">
                  <c:v>47.950659999999999</c:v>
                </c:pt>
                <c:pt idx="5061">
                  <c:v>47.964930000000003</c:v>
                </c:pt>
                <c:pt idx="5062">
                  <c:v>47.979210000000002</c:v>
                </c:pt>
                <c:pt idx="5063">
                  <c:v>47.993479999999998</c:v>
                </c:pt>
                <c:pt idx="5064">
                  <c:v>48.007759999999998</c:v>
                </c:pt>
                <c:pt idx="5065">
                  <c:v>48.02205</c:v>
                </c:pt>
                <c:pt idx="5066">
                  <c:v>48.03633</c:v>
                </c:pt>
                <c:pt idx="5067">
                  <c:v>48.050620000000002</c:v>
                </c:pt>
                <c:pt idx="5068">
                  <c:v>48.064900000000002</c:v>
                </c:pt>
                <c:pt idx="5069">
                  <c:v>48.079189999999997</c:v>
                </c:pt>
                <c:pt idx="5070">
                  <c:v>48.093490000000003</c:v>
                </c:pt>
                <c:pt idx="5071">
                  <c:v>48.107779999999998</c:v>
                </c:pt>
                <c:pt idx="5072">
                  <c:v>48.122079999999997</c:v>
                </c:pt>
                <c:pt idx="5073">
                  <c:v>48.136380000000003</c:v>
                </c:pt>
                <c:pt idx="5074">
                  <c:v>48.150680000000001</c:v>
                </c:pt>
                <c:pt idx="5075">
                  <c:v>48.16498</c:v>
                </c:pt>
                <c:pt idx="5076">
                  <c:v>48.179290000000002</c:v>
                </c:pt>
                <c:pt idx="5077">
                  <c:v>48.193600000000004</c:v>
                </c:pt>
                <c:pt idx="5078">
                  <c:v>48.207900000000002</c:v>
                </c:pt>
                <c:pt idx="5079">
                  <c:v>48.22222</c:v>
                </c:pt>
                <c:pt idx="5080">
                  <c:v>48.236530000000002</c:v>
                </c:pt>
                <c:pt idx="5081">
                  <c:v>48.25085</c:v>
                </c:pt>
                <c:pt idx="5082">
                  <c:v>48.265169999999998</c:v>
                </c:pt>
                <c:pt idx="5083">
                  <c:v>48.279490000000003</c:v>
                </c:pt>
                <c:pt idx="5084">
                  <c:v>48.293810000000001</c:v>
                </c:pt>
                <c:pt idx="5085">
                  <c:v>48.308129999999998</c:v>
                </c:pt>
                <c:pt idx="5086">
                  <c:v>48.32246</c:v>
                </c:pt>
                <c:pt idx="5087">
                  <c:v>48.336790000000001</c:v>
                </c:pt>
                <c:pt idx="5088">
                  <c:v>48.351120000000002</c:v>
                </c:pt>
                <c:pt idx="5089">
                  <c:v>48.365450000000003</c:v>
                </c:pt>
                <c:pt idx="5090">
                  <c:v>48.37979</c:v>
                </c:pt>
                <c:pt idx="5091">
                  <c:v>48.394129999999997</c:v>
                </c:pt>
                <c:pt idx="5092">
                  <c:v>48.408470000000001</c:v>
                </c:pt>
                <c:pt idx="5093">
                  <c:v>48.422809999999998</c:v>
                </c:pt>
                <c:pt idx="5094">
                  <c:v>48.437150000000003</c:v>
                </c:pt>
                <c:pt idx="5095">
                  <c:v>48.451500000000003</c:v>
                </c:pt>
                <c:pt idx="5096">
                  <c:v>48.46584</c:v>
                </c:pt>
                <c:pt idx="5097">
                  <c:v>48.48019</c:v>
                </c:pt>
                <c:pt idx="5098">
                  <c:v>48.494540000000001</c:v>
                </c:pt>
                <c:pt idx="5099">
                  <c:v>48.508899999999997</c:v>
                </c:pt>
                <c:pt idx="5100">
                  <c:v>48.523260000000001</c:v>
                </c:pt>
                <c:pt idx="5101">
                  <c:v>48.537619999999997</c:v>
                </c:pt>
                <c:pt idx="5102">
                  <c:v>48.55198</c:v>
                </c:pt>
                <c:pt idx="5103">
                  <c:v>48.566339999999997</c:v>
                </c:pt>
                <c:pt idx="5104">
                  <c:v>48.5807</c:v>
                </c:pt>
                <c:pt idx="5105">
                  <c:v>48.59507</c:v>
                </c:pt>
                <c:pt idx="5106">
                  <c:v>48.609439999999999</c:v>
                </c:pt>
                <c:pt idx="5107">
                  <c:v>48.623809999999999</c:v>
                </c:pt>
                <c:pt idx="5108">
                  <c:v>48.638179999999998</c:v>
                </c:pt>
                <c:pt idx="5109">
                  <c:v>48.652560000000001</c:v>
                </c:pt>
                <c:pt idx="5110">
                  <c:v>48.666939999999997</c:v>
                </c:pt>
                <c:pt idx="5111">
                  <c:v>48.681319999999999</c:v>
                </c:pt>
                <c:pt idx="5112">
                  <c:v>48.695700000000002</c:v>
                </c:pt>
                <c:pt idx="5113">
                  <c:v>48.710079999999998</c:v>
                </c:pt>
                <c:pt idx="5114">
                  <c:v>48.724469999999997</c:v>
                </c:pt>
                <c:pt idx="5115">
                  <c:v>48.738860000000003</c:v>
                </c:pt>
                <c:pt idx="5116">
                  <c:v>48.753250000000001</c:v>
                </c:pt>
                <c:pt idx="5117">
                  <c:v>48.76764</c:v>
                </c:pt>
                <c:pt idx="5118">
                  <c:v>48.782040000000002</c:v>
                </c:pt>
                <c:pt idx="5119">
                  <c:v>48.796430000000001</c:v>
                </c:pt>
                <c:pt idx="5120">
                  <c:v>48.810830000000003</c:v>
                </c:pt>
                <c:pt idx="5121">
                  <c:v>48.825229999999998</c:v>
                </c:pt>
                <c:pt idx="5122">
                  <c:v>48.83963</c:v>
                </c:pt>
                <c:pt idx="5123">
                  <c:v>48.854039999999998</c:v>
                </c:pt>
                <c:pt idx="5124">
                  <c:v>48.868450000000003</c:v>
                </c:pt>
                <c:pt idx="5125">
                  <c:v>48.882860000000001</c:v>
                </c:pt>
                <c:pt idx="5126">
                  <c:v>48.897269999999999</c:v>
                </c:pt>
                <c:pt idx="5127">
                  <c:v>48.911679999999997</c:v>
                </c:pt>
                <c:pt idx="5128">
                  <c:v>48.926099999999998</c:v>
                </c:pt>
                <c:pt idx="5129">
                  <c:v>48.940519999999999</c:v>
                </c:pt>
                <c:pt idx="5130">
                  <c:v>48.954940000000001</c:v>
                </c:pt>
                <c:pt idx="5131">
                  <c:v>48.969360000000002</c:v>
                </c:pt>
                <c:pt idx="5132">
                  <c:v>48.983780000000003</c:v>
                </c:pt>
                <c:pt idx="5133">
                  <c:v>48.99821</c:v>
                </c:pt>
                <c:pt idx="5134">
                  <c:v>49.012639999999998</c:v>
                </c:pt>
                <c:pt idx="5135">
                  <c:v>49.027070000000002</c:v>
                </c:pt>
                <c:pt idx="5136">
                  <c:v>49.041499999999999</c:v>
                </c:pt>
                <c:pt idx="5137">
                  <c:v>49.05594</c:v>
                </c:pt>
                <c:pt idx="5138">
                  <c:v>49.070369999999997</c:v>
                </c:pt>
                <c:pt idx="5139">
                  <c:v>49.084820000000001</c:v>
                </c:pt>
                <c:pt idx="5140">
                  <c:v>49.099249999999998</c:v>
                </c:pt>
                <c:pt idx="5141">
                  <c:v>49.113700000000001</c:v>
                </c:pt>
                <c:pt idx="5142">
                  <c:v>49.128140000000002</c:v>
                </c:pt>
                <c:pt idx="5143">
                  <c:v>49.142589999999998</c:v>
                </c:pt>
                <c:pt idx="5144">
                  <c:v>49.157040000000002</c:v>
                </c:pt>
                <c:pt idx="5145">
                  <c:v>49.171489999999999</c:v>
                </c:pt>
                <c:pt idx="5146">
                  <c:v>49.185949999999998</c:v>
                </c:pt>
                <c:pt idx="5147">
                  <c:v>49.200409999999998</c:v>
                </c:pt>
                <c:pt idx="5148">
                  <c:v>49.214860000000002</c:v>
                </c:pt>
                <c:pt idx="5149">
                  <c:v>49.229320000000001</c:v>
                </c:pt>
                <c:pt idx="5150">
                  <c:v>49.243789999999997</c:v>
                </c:pt>
                <c:pt idx="5151">
                  <c:v>49.258249999999997</c:v>
                </c:pt>
                <c:pt idx="5152">
                  <c:v>49.27272</c:v>
                </c:pt>
                <c:pt idx="5153">
                  <c:v>49.287190000000002</c:v>
                </c:pt>
                <c:pt idx="5154">
                  <c:v>49.301659999999998</c:v>
                </c:pt>
                <c:pt idx="5155">
                  <c:v>49.316130000000001</c:v>
                </c:pt>
                <c:pt idx="5156">
                  <c:v>49.33061</c:v>
                </c:pt>
                <c:pt idx="5157">
                  <c:v>49.345089999999999</c:v>
                </c:pt>
                <c:pt idx="5158">
                  <c:v>49.359569999999998</c:v>
                </c:pt>
                <c:pt idx="5159">
                  <c:v>49.374049999999997</c:v>
                </c:pt>
                <c:pt idx="5160">
                  <c:v>49.388530000000003</c:v>
                </c:pt>
                <c:pt idx="5161">
                  <c:v>49.403019999999998</c:v>
                </c:pt>
                <c:pt idx="5162">
                  <c:v>49.417499999999997</c:v>
                </c:pt>
                <c:pt idx="5163">
                  <c:v>49.432000000000002</c:v>
                </c:pt>
                <c:pt idx="5164">
                  <c:v>49.446489999999997</c:v>
                </c:pt>
                <c:pt idx="5165">
                  <c:v>49.460979999999999</c:v>
                </c:pt>
                <c:pt idx="5166">
                  <c:v>49.475479999999997</c:v>
                </c:pt>
                <c:pt idx="5167">
                  <c:v>49.48997</c:v>
                </c:pt>
                <c:pt idx="5168">
                  <c:v>49.504480000000001</c:v>
                </c:pt>
                <c:pt idx="5169">
                  <c:v>49.518979999999999</c:v>
                </c:pt>
                <c:pt idx="5170">
                  <c:v>49.53349</c:v>
                </c:pt>
                <c:pt idx="5171">
                  <c:v>49.547989999999999</c:v>
                </c:pt>
                <c:pt idx="5172">
                  <c:v>49.5625</c:v>
                </c:pt>
                <c:pt idx="5173">
                  <c:v>49.577010000000001</c:v>
                </c:pt>
                <c:pt idx="5174">
                  <c:v>49.591529999999999</c:v>
                </c:pt>
                <c:pt idx="5175">
                  <c:v>49.60604</c:v>
                </c:pt>
                <c:pt idx="5176">
                  <c:v>49.620559999999998</c:v>
                </c:pt>
                <c:pt idx="5177">
                  <c:v>49.635080000000002</c:v>
                </c:pt>
                <c:pt idx="5178">
                  <c:v>49.6496</c:v>
                </c:pt>
                <c:pt idx="5179">
                  <c:v>49.66413</c:v>
                </c:pt>
                <c:pt idx="5180">
                  <c:v>49.678649999999998</c:v>
                </c:pt>
                <c:pt idx="5181">
                  <c:v>49.693179999999998</c:v>
                </c:pt>
                <c:pt idx="5182">
                  <c:v>49.707709999999999</c:v>
                </c:pt>
                <c:pt idx="5183">
                  <c:v>49.722239999999999</c:v>
                </c:pt>
                <c:pt idx="5184">
                  <c:v>49.736780000000003</c:v>
                </c:pt>
                <c:pt idx="5185">
                  <c:v>49.75132</c:v>
                </c:pt>
                <c:pt idx="5186">
                  <c:v>49.765860000000004</c:v>
                </c:pt>
                <c:pt idx="5187">
                  <c:v>49.7804</c:v>
                </c:pt>
                <c:pt idx="5188">
                  <c:v>49.794939999999997</c:v>
                </c:pt>
                <c:pt idx="5189">
                  <c:v>49.809489999999997</c:v>
                </c:pt>
                <c:pt idx="5190">
                  <c:v>49.824039999999997</c:v>
                </c:pt>
                <c:pt idx="5191">
                  <c:v>49.83858</c:v>
                </c:pt>
                <c:pt idx="5192">
                  <c:v>49.85313</c:v>
                </c:pt>
                <c:pt idx="5193">
                  <c:v>49.867690000000003</c:v>
                </c:pt>
                <c:pt idx="5194">
                  <c:v>49.882240000000003</c:v>
                </c:pt>
                <c:pt idx="5195">
                  <c:v>49.896799999999999</c:v>
                </c:pt>
                <c:pt idx="5196">
                  <c:v>49.911369999999998</c:v>
                </c:pt>
                <c:pt idx="5197">
                  <c:v>49.925930000000001</c:v>
                </c:pt>
                <c:pt idx="5198">
                  <c:v>49.940489999999997</c:v>
                </c:pt>
                <c:pt idx="5199">
                  <c:v>49.955060000000003</c:v>
                </c:pt>
                <c:pt idx="5200">
                  <c:v>49.969630000000002</c:v>
                </c:pt>
                <c:pt idx="5201">
                  <c:v>49.984200000000001</c:v>
                </c:pt>
                <c:pt idx="5202">
                  <c:v>49.99877</c:v>
                </c:pt>
                <c:pt idx="5203">
                  <c:v>50.013350000000003</c:v>
                </c:pt>
                <c:pt idx="5204">
                  <c:v>50.027920000000002</c:v>
                </c:pt>
                <c:pt idx="5205">
                  <c:v>50.042499999999997</c:v>
                </c:pt>
                <c:pt idx="5206">
                  <c:v>50.057079999999999</c:v>
                </c:pt>
                <c:pt idx="5207">
                  <c:v>50.071669999999997</c:v>
                </c:pt>
                <c:pt idx="5208">
                  <c:v>50.08625</c:v>
                </c:pt>
                <c:pt idx="5209">
                  <c:v>50.100839999999998</c:v>
                </c:pt>
                <c:pt idx="5210">
                  <c:v>50.115430000000003</c:v>
                </c:pt>
                <c:pt idx="5211">
                  <c:v>50.130020000000002</c:v>
                </c:pt>
                <c:pt idx="5212">
                  <c:v>50.144620000000003</c:v>
                </c:pt>
                <c:pt idx="5213">
                  <c:v>50.159210000000002</c:v>
                </c:pt>
                <c:pt idx="5214">
                  <c:v>50.173810000000003</c:v>
                </c:pt>
                <c:pt idx="5215">
                  <c:v>50.188420000000001</c:v>
                </c:pt>
                <c:pt idx="5216">
                  <c:v>50.203020000000002</c:v>
                </c:pt>
                <c:pt idx="5217">
                  <c:v>50.217619999999997</c:v>
                </c:pt>
                <c:pt idx="5218">
                  <c:v>50.232230000000001</c:v>
                </c:pt>
                <c:pt idx="5219">
                  <c:v>50.246839999999999</c:v>
                </c:pt>
                <c:pt idx="5220">
                  <c:v>50.261450000000004</c:v>
                </c:pt>
                <c:pt idx="5221">
                  <c:v>50.276060000000001</c:v>
                </c:pt>
                <c:pt idx="5222">
                  <c:v>50.290680000000002</c:v>
                </c:pt>
                <c:pt idx="5223">
                  <c:v>50.305300000000003</c:v>
                </c:pt>
                <c:pt idx="5224">
                  <c:v>50.319920000000003</c:v>
                </c:pt>
                <c:pt idx="5225">
                  <c:v>50.334539999999997</c:v>
                </c:pt>
                <c:pt idx="5226">
                  <c:v>50.349159999999998</c:v>
                </c:pt>
                <c:pt idx="5227">
                  <c:v>50.363790000000002</c:v>
                </c:pt>
                <c:pt idx="5228">
                  <c:v>50.378419999999998</c:v>
                </c:pt>
                <c:pt idx="5229">
                  <c:v>50.393050000000002</c:v>
                </c:pt>
                <c:pt idx="5230">
                  <c:v>50.407679999999999</c:v>
                </c:pt>
                <c:pt idx="5231">
                  <c:v>50.422310000000003</c:v>
                </c:pt>
                <c:pt idx="5232">
                  <c:v>50.436950000000003</c:v>
                </c:pt>
                <c:pt idx="5233">
                  <c:v>50.451590000000003</c:v>
                </c:pt>
                <c:pt idx="5234">
                  <c:v>50.466230000000003</c:v>
                </c:pt>
                <c:pt idx="5235">
                  <c:v>50.480870000000003</c:v>
                </c:pt>
                <c:pt idx="5236">
                  <c:v>50.495519999999999</c:v>
                </c:pt>
                <c:pt idx="5237">
                  <c:v>50.510170000000002</c:v>
                </c:pt>
                <c:pt idx="5238">
                  <c:v>50.524819999999998</c:v>
                </c:pt>
                <c:pt idx="5239">
                  <c:v>50.539470000000001</c:v>
                </c:pt>
                <c:pt idx="5240">
                  <c:v>50.554119999999998</c:v>
                </c:pt>
                <c:pt idx="5241">
                  <c:v>50.568779999999997</c:v>
                </c:pt>
                <c:pt idx="5242">
                  <c:v>50.583440000000003</c:v>
                </c:pt>
                <c:pt idx="5243">
                  <c:v>50.598100000000002</c:v>
                </c:pt>
                <c:pt idx="5244">
                  <c:v>50.612760000000002</c:v>
                </c:pt>
                <c:pt idx="5245">
                  <c:v>50.627420000000001</c:v>
                </c:pt>
                <c:pt idx="5246">
                  <c:v>50.642090000000003</c:v>
                </c:pt>
                <c:pt idx="5247">
                  <c:v>50.656759999999998</c:v>
                </c:pt>
                <c:pt idx="5248">
                  <c:v>50.671430000000001</c:v>
                </c:pt>
                <c:pt idx="5249">
                  <c:v>50.686100000000003</c:v>
                </c:pt>
                <c:pt idx="5250">
                  <c:v>50.700780000000002</c:v>
                </c:pt>
                <c:pt idx="5251">
                  <c:v>50.715449999999997</c:v>
                </c:pt>
                <c:pt idx="5252">
                  <c:v>50.730130000000003</c:v>
                </c:pt>
                <c:pt idx="5253">
                  <c:v>50.744819999999997</c:v>
                </c:pt>
                <c:pt idx="5254">
                  <c:v>50.759500000000003</c:v>
                </c:pt>
                <c:pt idx="5255">
                  <c:v>50.774189999999997</c:v>
                </c:pt>
                <c:pt idx="5256">
                  <c:v>50.788870000000003</c:v>
                </c:pt>
                <c:pt idx="5257">
                  <c:v>50.803559999999997</c:v>
                </c:pt>
                <c:pt idx="5258">
                  <c:v>50.818260000000002</c:v>
                </c:pt>
                <c:pt idx="5259">
                  <c:v>50.832949999999997</c:v>
                </c:pt>
                <c:pt idx="5260">
                  <c:v>50.847639999999998</c:v>
                </c:pt>
                <c:pt idx="5261">
                  <c:v>50.862340000000003</c:v>
                </c:pt>
                <c:pt idx="5262">
                  <c:v>50.877040000000001</c:v>
                </c:pt>
                <c:pt idx="5263">
                  <c:v>50.891750000000002</c:v>
                </c:pt>
                <c:pt idx="5264">
                  <c:v>50.90645</c:v>
                </c:pt>
                <c:pt idx="5265">
                  <c:v>50.92116</c:v>
                </c:pt>
                <c:pt idx="5266">
                  <c:v>50.935870000000001</c:v>
                </c:pt>
                <c:pt idx="5267">
                  <c:v>50.950580000000002</c:v>
                </c:pt>
                <c:pt idx="5268">
                  <c:v>50.965290000000003</c:v>
                </c:pt>
                <c:pt idx="5269">
                  <c:v>50.98001</c:v>
                </c:pt>
                <c:pt idx="5270">
                  <c:v>50.994720000000001</c:v>
                </c:pt>
                <c:pt idx="5271">
                  <c:v>51.009450000000001</c:v>
                </c:pt>
                <c:pt idx="5272">
                  <c:v>51.024169999999998</c:v>
                </c:pt>
                <c:pt idx="5273">
                  <c:v>51.038890000000002</c:v>
                </c:pt>
                <c:pt idx="5274">
                  <c:v>51.053620000000002</c:v>
                </c:pt>
                <c:pt idx="5275">
                  <c:v>51.068339999999999</c:v>
                </c:pt>
                <c:pt idx="5276">
                  <c:v>51.083080000000002</c:v>
                </c:pt>
                <c:pt idx="5277">
                  <c:v>51.097810000000003</c:v>
                </c:pt>
                <c:pt idx="5278">
                  <c:v>51.112540000000003</c:v>
                </c:pt>
                <c:pt idx="5279">
                  <c:v>51.127279999999999</c:v>
                </c:pt>
                <c:pt idx="5280">
                  <c:v>51.142020000000002</c:v>
                </c:pt>
                <c:pt idx="5281">
                  <c:v>51.156759999999998</c:v>
                </c:pt>
                <c:pt idx="5282">
                  <c:v>51.171500000000002</c:v>
                </c:pt>
                <c:pt idx="5283">
                  <c:v>51.186239999999998</c:v>
                </c:pt>
                <c:pt idx="5284">
                  <c:v>51.200989999999997</c:v>
                </c:pt>
                <c:pt idx="5285">
                  <c:v>51.215739999999997</c:v>
                </c:pt>
                <c:pt idx="5286">
                  <c:v>51.230499999999999</c:v>
                </c:pt>
                <c:pt idx="5287">
                  <c:v>51.245249999999999</c:v>
                </c:pt>
                <c:pt idx="5288">
                  <c:v>51.26</c:v>
                </c:pt>
                <c:pt idx="5289">
                  <c:v>51.274760000000001</c:v>
                </c:pt>
                <c:pt idx="5290">
                  <c:v>51.289520000000003</c:v>
                </c:pt>
                <c:pt idx="5291">
                  <c:v>51.304279999999999</c:v>
                </c:pt>
                <c:pt idx="5292">
                  <c:v>51.319049999999997</c:v>
                </c:pt>
                <c:pt idx="5293">
                  <c:v>51.33381</c:v>
                </c:pt>
                <c:pt idx="5294">
                  <c:v>51.348579999999998</c:v>
                </c:pt>
                <c:pt idx="5295">
                  <c:v>51.363349999999997</c:v>
                </c:pt>
                <c:pt idx="5296">
                  <c:v>51.378129999999999</c:v>
                </c:pt>
                <c:pt idx="5297">
                  <c:v>51.392899999999997</c:v>
                </c:pt>
                <c:pt idx="5298">
                  <c:v>51.407679999999999</c:v>
                </c:pt>
                <c:pt idx="5299">
                  <c:v>51.422460000000001</c:v>
                </c:pt>
                <c:pt idx="5300">
                  <c:v>51.437240000000003</c:v>
                </c:pt>
                <c:pt idx="5301">
                  <c:v>51.452019999999997</c:v>
                </c:pt>
                <c:pt idx="5302">
                  <c:v>51.466810000000002</c:v>
                </c:pt>
                <c:pt idx="5303">
                  <c:v>51.481589999999997</c:v>
                </c:pt>
                <c:pt idx="5304">
                  <c:v>51.496380000000002</c:v>
                </c:pt>
                <c:pt idx="5305">
                  <c:v>51.511180000000003</c:v>
                </c:pt>
                <c:pt idx="5306">
                  <c:v>51.525970000000001</c:v>
                </c:pt>
                <c:pt idx="5307">
                  <c:v>51.540770000000002</c:v>
                </c:pt>
                <c:pt idx="5308">
                  <c:v>51.55556</c:v>
                </c:pt>
                <c:pt idx="5309">
                  <c:v>51.570369999999997</c:v>
                </c:pt>
                <c:pt idx="5310">
                  <c:v>51.585169999999998</c:v>
                </c:pt>
                <c:pt idx="5311">
                  <c:v>51.599969999999999</c:v>
                </c:pt>
                <c:pt idx="5312">
                  <c:v>51.614780000000003</c:v>
                </c:pt>
                <c:pt idx="5313">
                  <c:v>51.62959</c:v>
                </c:pt>
                <c:pt idx="5314">
                  <c:v>51.644399999999997</c:v>
                </c:pt>
                <c:pt idx="5315">
                  <c:v>51.659210000000002</c:v>
                </c:pt>
                <c:pt idx="5316">
                  <c:v>51.674030000000002</c:v>
                </c:pt>
                <c:pt idx="5317">
                  <c:v>51.688850000000002</c:v>
                </c:pt>
                <c:pt idx="5318">
                  <c:v>51.703659999999999</c:v>
                </c:pt>
                <c:pt idx="5319">
                  <c:v>51.718490000000003</c:v>
                </c:pt>
                <c:pt idx="5320">
                  <c:v>51.733310000000003</c:v>
                </c:pt>
                <c:pt idx="5321">
                  <c:v>51.748130000000003</c:v>
                </c:pt>
                <c:pt idx="5322">
                  <c:v>51.76296</c:v>
                </c:pt>
                <c:pt idx="5323">
                  <c:v>51.777790000000003</c:v>
                </c:pt>
                <c:pt idx="5324">
                  <c:v>51.792630000000003</c:v>
                </c:pt>
                <c:pt idx="5325">
                  <c:v>51.807459999999999</c:v>
                </c:pt>
                <c:pt idx="5326">
                  <c:v>51.822299999999998</c:v>
                </c:pt>
                <c:pt idx="5327">
                  <c:v>51.837139999999998</c:v>
                </c:pt>
                <c:pt idx="5328">
                  <c:v>51.851970000000001</c:v>
                </c:pt>
                <c:pt idx="5329">
                  <c:v>51.866819999999997</c:v>
                </c:pt>
                <c:pt idx="5330">
                  <c:v>51.881659999999997</c:v>
                </c:pt>
                <c:pt idx="5331">
                  <c:v>51.896509999999999</c:v>
                </c:pt>
                <c:pt idx="5332">
                  <c:v>51.911360000000002</c:v>
                </c:pt>
                <c:pt idx="5333">
                  <c:v>51.926209999999998</c:v>
                </c:pt>
                <c:pt idx="5334">
                  <c:v>51.941070000000003</c:v>
                </c:pt>
                <c:pt idx="5335">
                  <c:v>51.955919999999999</c:v>
                </c:pt>
                <c:pt idx="5336">
                  <c:v>51.970779999999998</c:v>
                </c:pt>
                <c:pt idx="5337">
                  <c:v>51.985639999999997</c:v>
                </c:pt>
                <c:pt idx="5338">
                  <c:v>52.000500000000002</c:v>
                </c:pt>
                <c:pt idx="5339">
                  <c:v>52.015369999999997</c:v>
                </c:pt>
                <c:pt idx="5340">
                  <c:v>52.030230000000003</c:v>
                </c:pt>
                <c:pt idx="5341">
                  <c:v>52.045099999999998</c:v>
                </c:pt>
                <c:pt idx="5342">
                  <c:v>52.05997</c:v>
                </c:pt>
                <c:pt idx="5343">
                  <c:v>52.074840000000002</c:v>
                </c:pt>
                <c:pt idx="5344">
                  <c:v>52.08972</c:v>
                </c:pt>
                <c:pt idx="5345">
                  <c:v>52.104599999999998</c:v>
                </c:pt>
                <c:pt idx="5346">
                  <c:v>52.11947</c:v>
                </c:pt>
                <c:pt idx="5347">
                  <c:v>52.134349999999998</c:v>
                </c:pt>
                <c:pt idx="5348">
                  <c:v>52.149239999999999</c:v>
                </c:pt>
                <c:pt idx="5349">
                  <c:v>52.164119999999997</c:v>
                </c:pt>
                <c:pt idx="5350">
                  <c:v>52.179009999999998</c:v>
                </c:pt>
                <c:pt idx="5351">
                  <c:v>52.193899999999999</c:v>
                </c:pt>
                <c:pt idx="5352">
                  <c:v>52.20879</c:v>
                </c:pt>
                <c:pt idx="5353">
                  <c:v>52.223689999999998</c:v>
                </c:pt>
                <c:pt idx="5354">
                  <c:v>52.238579999999999</c:v>
                </c:pt>
                <c:pt idx="5355">
                  <c:v>52.253480000000003</c:v>
                </c:pt>
                <c:pt idx="5356">
                  <c:v>52.268380000000001</c:v>
                </c:pt>
                <c:pt idx="5357">
                  <c:v>52.283279999999998</c:v>
                </c:pt>
                <c:pt idx="5358">
                  <c:v>52.298189999999998</c:v>
                </c:pt>
                <c:pt idx="5359">
                  <c:v>52.313090000000003</c:v>
                </c:pt>
                <c:pt idx="5360">
                  <c:v>52.328000000000003</c:v>
                </c:pt>
                <c:pt idx="5361">
                  <c:v>52.342910000000003</c:v>
                </c:pt>
                <c:pt idx="5362">
                  <c:v>52.35783</c:v>
                </c:pt>
                <c:pt idx="5363">
                  <c:v>52.37274</c:v>
                </c:pt>
                <c:pt idx="5364">
                  <c:v>52.387659999999997</c:v>
                </c:pt>
                <c:pt idx="5365">
                  <c:v>52.40258</c:v>
                </c:pt>
                <c:pt idx="5366">
                  <c:v>52.417499999999997</c:v>
                </c:pt>
                <c:pt idx="5367">
                  <c:v>52.43242</c:v>
                </c:pt>
                <c:pt idx="5368">
                  <c:v>52.44735</c:v>
                </c:pt>
                <c:pt idx="5369">
                  <c:v>52.46228</c:v>
                </c:pt>
                <c:pt idx="5370">
                  <c:v>52.477200000000003</c:v>
                </c:pt>
                <c:pt idx="5371">
                  <c:v>52.492139999999999</c:v>
                </c:pt>
                <c:pt idx="5372">
                  <c:v>52.507069999999999</c:v>
                </c:pt>
                <c:pt idx="5373">
                  <c:v>52.522010000000002</c:v>
                </c:pt>
                <c:pt idx="5374">
                  <c:v>52.536949999999997</c:v>
                </c:pt>
                <c:pt idx="5375">
                  <c:v>52.55189</c:v>
                </c:pt>
                <c:pt idx="5376">
                  <c:v>52.566830000000003</c:v>
                </c:pt>
                <c:pt idx="5377">
                  <c:v>52.581780000000002</c:v>
                </c:pt>
                <c:pt idx="5378">
                  <c:v>52.596719999999998</c:v>
                </c:pt>
                <c:pt idx="5379">
                  <c:v>52.611669999999997</c:v>
                </c:pt>
                <c:pt idx="5380">
                  <c:v>52.626620000000003</c:v>
                </c:pt>
                <c:pt idx="5381">
                  <c:v>52.641570000000002</c:v>
                </c:pt>
                <c:pt idx="5382">
                  <c:v>52.656529999999997</c:v>
                </c:pt>
                <c:pt idx="5383">
                  <c:v>52.671489999999999</c:v>
                </c:pt>
                <c:pt idx="5384">
                  <c:v>52.686450000000001</c:v>
                </c:pt>
                <c:pt idx="5385">
                  <c:v>52.701410000000003</c:v>
                </c:pt>
                <c:pt idx="5386">
                  <c:v>52.716369999999998</c:v>
                </c:pt>
                <c:pt idx="5387">
                  <c:v>52.731340000000003</c:v>
                </c:pt>
                <c:pt idx="5388">
                  <c:v>52.746310000000001</c:v>
                </c:pt>
                <c:pt idx="5389">
                  <c:v>52.761279999999999</c:v>
                </c:pt>
                <c:pt idx="5390">
                  <c:v>52.776249999999997</c:v>
                </c:pt>
                <c:pt idx="5391">
                  <c:v>52.791229999999999</c:v>
                </c:pt>
                <c:pt idx="5392">
                  <c:v>52.806199999999997</c:v>
                </c:pt>
                <c:pt idx="5393">
                  <c:v>52.821179999999998</c:v>
                </c:pt>
                <c:pt idx="5394">
                  <c:v>52.83616</c:v>
                </c:pt>
                <c:pt idx="5395">
                  <c:v>52.851140000000001</c:v>
                </c:pt>
                <c:pt idx="5396">
                  <c:v>52.866129999999998</c:v>
                </c:pt>
                <c:pt idx="5397">
                  <c:v>52.88111</c:v>
                </c:pt>
                <c:pt idx="5398">
                  <c:v>52.89611</c:v>
                </c:pt>
                <c:pt idx="5399">
                  <c:v>52.911099999999998</c:v>
                </c:pt>
                <c:pt idx="5400">
                  <c:v>52.926090000000002</c:v>
                </c:pt>
                <c:pt idx="5401">
                  <c:v>52.941090000000003</c:v>
                </c:pt>
                <c:pt idx="5402">
                  <c:v>52.956090000000003</c:v>
                </c:pt>
                <c:pt idx="5403">
                  <c:v>52.971080000000001</c:v>
                </c:pt>
                <c:pt idx="5404">
                  <c:v>52.986089999999997</c:v>
                </c:pt>
                <c:pt idx="5405">
                  <c:v>53.001089999999998</c:v>
                </c:pt>
                <c:pt idx="5406">
                  <c:v>53.016100000000002</c:v>
                </c:pt>
                <c:pt idx="5407">
                  <c:v>53.031109999999998</c:v>
                </c:pt>
                <c:pt idx="5408">
                  <c:v>53.046120000000002</c:v>
                </c:pt>
                <c:pt idx="5409">
                  <c:v>53.061129999999999</c:v>
                </c:pt>
                <c:pt idx="5410">
                  <c:v>53.076149999999998</c:v>
                </c:pt>
                <c:pt idx="5411">
                  <c:v>53.091160000000002</c:v>
                </c:pt>
                <c:pt idx="5412">
                  <c:v>53.106180000000002</c:v>
                </c:pt>
                <c:pt idx="5413">
                  <c:v>53.121200000000002</c:v>
                </c:pt>
                <c:pt idx="5414">
                  <c:v>53.136229999999998</c:v>
                </c:pt>
                <c:pt idx="5415">
                  <c:v>53.151249999999997</c:v>
                </c:pt>
                <c:pt idx="5416">
                  <c:v>53.16628</c:v>
                </c:pt>
                <c:pt idx="5417">
                  <c:v>53.181310000000003</c:v>
                </c:pt>
                <c:pt idx="5418">
                  <c:v>53.196339999999999</c:v>
                </c:pt>
                <c:pt idx="5419">
                  <c:v>53.211379999999998</c:v>
                </c:pt>
                <c:pt idx="5420">
                  <c:v>53.226410000000001</c:v>
                </c:pt>
                <c:pt idx="5421">
                  <c:v>53.24145</c:v>
                </c:pt>
                <c:pt idx="5422">
                  <c:v>53.256489999999999</c:v>
                </c:pt>
                <c:pt idx="5423">
                  <c:v>53.271529999999998</c:v>
                </c:pt>
                <c:pt idx="5424">
                  <c:v>53.286580000000001</c:v>
                </c:pt>
                <c:pt idx="5425">
                  <c:v>53.30162</c:v>
                </c:pt>
                <c:pt idx="5426">
                  <c:v>53.316670000000002</c:v>
                </c:pt>
                <c:pt idx="5427">
                  <c:v>53.331719999999997</c:v>
                </c:pt>
                <c:pt idx="5428">
                  <c:v>53.346780000000003</c:v>
                </c:pt>
                <c:pt idx="5429">
                  <c:v>53.361829999999998</c:v>
                </c:pt>
                <c:pt idx="5430">
                  <c:v>53.376890000000003</c:v>
                </c:pt>
                <c:pt idx="5431">
                  <c:v>53.391950000000001</c:v>
                </c:pt>
                <c:pt idx="5432">
                  <c:v>53.40701</c:v>
                </c:pt>
                <c:pt idx="5433">
                  <c:v>53.422069999999998</c:v>
                </c:pt>
                <c:pt idx="5434">
                  <c:v>53.437139999999999</c:v>
                </c:pt>
                <c:pt idx="5435">
                  <c:v>53.452210000000001</c:v>
                </c:pt>
                <c:pt idx="5436">
                  <c:v>53.467280000000002</c:v>
                </c:pt>
                <c:pt idx="5437">
                  <c:v>53.482349999999997</c:v>
                </c:pt>
                <c:pt idx="5438">
                  <c:v>53.497430000000001</c:v>
                </c:pt>
                <c:pt idx="5439">
                  <c:v>53.512500000000003</c:v>
                </c:pt>
                <c:pt idx="5440">
                  <c:v>53.52758</c:v>
                </c:pt>
                <c:pt idx="5441">
                  <c:v>53.542659999999998</c:v>
                </c:pt>
                <c:pt idx="5442">
                  <c:v>53.557740000000003</c:v>
                </c:pt>
                <c:pt idx="5443">
                  <c:v>53.572830000000003</c:v>
                </c:pt>
                <c:pt idx="5444">
                  <c:v>53.587919999999997</c:v>
                </c:pt>
                <c:pt idx="5445">
                  <c:v>53.603000000000002</c:v>
                </c:pt>
                <c:pt idx="5446">
                  <c:v>53.618099999999998</c:v>
                </c:pt>
                <c:pt idx="5447">
                  <c:v>53.633189999999999</c:v>
                </c:pt>
                <c:pt idx="5448">
                  <c:v>53.64828</c:v>
                </c:pt>
                <c:pt idx="5449">
                  <c:v>53.663379999999997</c:v>
                </c:pt>
                <c:pt idx="5450">
                  <c:v>53.67848</c:v>
                </c:pt>
                <c:pt idx="5451">
                  <c:v>53.693579999999997</c:v>
                </c:pt>
                <c:pt idx="5452">
                  <c:v>53.708689999999997</c:v>
                </c:pt>
                <c:pt idx="5453">
                  <c:v>53.723799999999997</c:v>
                </c:pt>
                <c:pt idx="5454">
                  <c:v>53.738900000000001</c:v>
                </c:pt>
                <c:pt idx="5455">
                  <c:v>53.754010000000001</c:v>
                </c:pt>
                <c:pt idx="5456">
                  <c:v>53.769129999999997</c:v>
                </c:pt>
                <c:pt idx="5457">
                  <c:v>53.784239999999997</c:v>
                </c:pt>
                <c:pt idx="5458">
                  <c:v>53.79936</c:v>
                </c:pt>
                <c:pt idx="5459">
                  <c:v>53.814480000000003</c:v>
                </c:pt>
                <c:pt idx="5460">
                  <c:v>53.829599999999999</c:v>
                </c:pt>
                <c:pt idx="5461">
                  <c:v>53.844720000000002</c:v>
                </c:pt>
                <c:pt idx="5462">
                  <c:v>53.859850000000002</c:v>
                </c:pt>
                <c:pt idx="5463">
                  <c:v>53.874969999999998</c:v>
                </c:pt>
                <c:pt idx="5464">
                  <c:v>53.890099999999997</c:v>
                </c:pt>
                <c:pt idx="5465">
                  <c:v>53.905239999999999</c:v>
                </c:pt>
                <c:pt idx="5466">
                  <c:v>53.920369999999998</c:v>
                </c:pt>
                <c:pt idx="5467">
                  <c:v>53.935499999999998</c:v>
                </c:pt>
                <c:pt idx="5468">
                  <c:v>53.950650000000003</c:v>
                </c:pt>
                <c:pt idx="5469">
                  <c:v>53.965789999999998</c:v>
                </c:pt>
                <c:pt idx="5470">
                  <c:v>53.980930000000001</c:v>
                </c:pt>
                <c:pt idx="5471">
                  <c:v>53.996070000000003</c:v>
                </c:pt>
                <c:pt idx="5472">
                  <c:v>54.011220000000002</c:v>
                </c:pt>
                <c:pt idx="5473">
                  <c:v>54.02637</c:v>
                </c:pt>
                <c:pt idx="5474">
                  <c:v>54.041519999999998</c:v>
                </c:pt>
                <c:pt idx="5475">
                  <c:v>54.056669999999997</c:v>
                </c:pt>
                <c:pt idx="5476">
                  <c:v>54.071829999999999</c:v>
                </c:pt>
                <c:pt idx="5477">
                  <c:v>54.086979999999997</c:v>
                </c:pt>
                <c:pt idx="5478">
                  <c:v>54.102139999999999</c:v>
                </c:pt>
                <c:pt idx="5479">
                  <c:v>54.1173</c:v>
                </c:pt>
                <c:pt idx="5480">
                  <c:v>54.132469999999998</c:v>
                </c:pt>
                <c:pt idx="5481">
                  <c:v>54.147629999999999</c:v>
                </c:pt>
                <c:pt idx="5482">
                  <c:v>54.162799999999997</c:v>
                </c:pt>
                <c:pt idx="5483">
                  <c:v>54.177970000000002</c:v>
                </c:pt>
                <c:pt idx="5484">
                  <c:v>54.19314</c:v>
                </c:pt>
                <c:pt idx="5485">
                  <c:v>54.208320000000001</c:v>
                </c:pt>
                <c:pt idx="5486">
                  <c:v>54.223489999999998</c:v>
                </c:pt>
                <c:pt idx="5487">
                  <c:v>54.238669999999999</c:v>
                </c:pt>
                <c:pt idx="5488">
                  <c:v>54.25385</c:v>
                </c:pt>
                <c:pt idx="5489">
                  <c:v>54.269039999999997</c:v>
                </c:pt>
                <c:pt idx="5490">
                  <c:v>54.284219999999998</c:v>
                </c:pt>
                <c:pt idx="5491">
                  <c:v>54.299410000000002</c:v>
                </c:pt>
                <c:pt idx="5492">
                  <c:v>54.314590000000003</c:v>
                </c:pt>
                <c:pt idx="5493">
                  <c:v>54.329790000000003</c:v>
                </c:pt>
                <c:pt idx="5494">
                  <c:v>54.34498</c:v>
                </c:pt>
                <c:pt idx="5495">
                  <c:v>54.36018</c:v>
                </c:pt>
                <c:pt idx="5496">
                  <c:v>54.375369999999997</c:v>
                </c:pt>
                <c:pt idx="5497">
                  <c:v>54.390569999999997</c:v>
                </c:pt>
                <c:pt idx="5498">
                  <c:v>54.405769999999997</c:v>
                </c:pt>
                <c:pt idx="5499">
                  <c:v>54.42098</c:v>
                </c:pt>
                <c:pt idx="5500">
                  <c:v>54.43618</c:v>
                </c:pt>
                <c:pt idx="5501">
                  <c:v>54.451390000000004</c:v>
                </c:pt>
                <c:pt idx="5502">
                  <c:v>54.4666</c:v>
                </c:pt>
                <c:pt idx="5503">
                  <c:v>54.481819999999999</c:v>
                </c:pt>
                <c:pt idx="5504">
                  <c:v>54.497030000000002</c:v>
                </c:pt>
                <c:pt idx="5505">
                  <c:v>54.512250000000002</c:v>
                </c:pt>
                <c:pt idx="5506">
                  <c:v>54.527470000000001</c:v>
                </c:pt>
                <c:pt idx="5507">
                  <c:v>54.54269</c:v>
                </c:pt>
                <c:pt idx="5508">
                  <c:v>54.55791</c:v>
                </c:pt>
                <c:pt idx="5509">
                  <c:v>54.573140000000002</c:v>
                </c:pt>
                <c:pt idx="5510">
                  <c:v>54.588360000000002</c:v>
                </c:pt>
                <c:pt idx="5511">
                  <c:v>54.603589999999997</c:v>
                </c:pt>
                <c:pt idx="5512">
                  <c:v>54.618819999999999</c:v>
                </c:pt>
                <c:pt idx="5513">
                  <c:v>54.634059999999998</c:v>
                </c:pt>
                <c:pt idx="5514">
                  <c:v>54.649290000000001</c:v>
                </c:pt>
                <c:pt idx="5515">
                  <c:v>54.664529999999999</c:v>
                </c:pt>
                <c:pt idx="5516">
                  <c:v>54.679769999999998</c:v>
                </c:pt>
                <c:pt idx="5517">
                  <c:v>54.695010000000003</c:v>
                </c:pt>
                <c:pt idx="5518">
                  <c:v>54.710259999999998</c:v>
                </c:pt>
                <c:pt idx="5519">
                  <c:v>54.72551</c:v>
                </c:pt>
                <c:pt idx="5520">
                  <c:v>54.740749999999998</c:v>
                </c:pt>
                <c:pt idx="5521">
                  <c:v>54.756</c:v>
                </c:pt>
                <c:pt idx="5522">
                  <c:v>54.771259999999998</c:v>
                </c:pt>
                <c:pt idx="5523">
                  <c:v>54.78651</c:v>
                </c:pt>
                <c:pt idx="5524">
                  <c:v>54.801769999999998</c:v>
                </c:pt>
                <c:pt idx="5525">
                  <c:v>54.817030000000003</c:v>
                </c:pt>
                <c:pt idx="5526">
                  <c:v>54.83229</c:v>
                </c:pt>
                <c:pt idx="5527">
                  <c:v>54.847549999999998</c:v>
                </c:pt>
                <c:pt idx="5528">
                  <c:v>54.862819999999999</c:v>
                </c:pt>
                <c:pt idx="5529">
                  <c:v>54.87809</c:v>
                </c:pt>
                <c:pt idx="5530">
                  <c:v>54.893360000000001</c:v>
                </c:pt>
                <c:pt idx="5531">
                  <c:v>54.908630000000002</c:v>
                </c:pt>
                <c:pt idx="5532">
                  <c:v>54.923900000000003</c:v>
                </c:pt>
                <c:pt idx="5533">
                  <c:v>54.93918</c:v>
                </c:pt>
                <c:pt idx="5534">
                  <c:v>54.954459999999997</c:v>
                </c:pt>
                <c:pt idx="5535">
                  <c:v>54.969729999999998</c:v>
                </c:pt>
                <c:pt idx="5536">
                  <c:v>54.985019999999999</c:v>
                </c:pt>
                <c:pt idx="5537">
                  <c:v>55.000309999999999</c:v>
                </c:pt>
                <c:pt idx="5538">
                  <c:v>55.015590000000003</c:v>
                </c:pt>
                <c:pt idx="5539">
                  <c:v>55.030880000000003</c:v>
                </c:pt>
                <c:pt idx="5540">
                  <c:v>55.046169999999996</c:v>
                </c:pt>
                <c:pt idx="5541">
                  <c:v>55.061459999999997</c:v>
                </c:pt>
                <c:pt idx="5542">
                  <c:v>55.07676</c:v>
                </c:pt>
                <c:pt idx="5543">
                  <c:v>55.092059999999996</c:v>
                </c:pt>
                <c:pt idx="5544">
                  <c:v>55.10736</c:v>
                </c:pt>
                <c:pt idx="5545">
                  <c:v>55.122660000000003</c:v>
                </c:pt>
                <c:pt idx="5546">
                  <c:v>55.13796</c:v>
                </c:pt>
                <c:pt idx="5547">
                  <c:v>55.153269999999999</c:v>
                </c:pt>
                <c:pt idx="5548">
                  <c:v>55.168579999999999</c:v>
                </c:pt>
                <c:pt idx="5549">
                  <c:v>55.183880000000002</c:v>
                </c:pt>
                <c:pt idx="5550">
                  <c:v>55.199199999999998</c:v>
                </c:pt>
                <c:pt idx="5551">
                  <c:v>55.214509999999997</c:v>
                </c:pt>
                <c:pt idx="5552">
                  <c:v>55.22983</c:v>
                </c:pt>
                <c:pt idx="5553">
                  <c:v>55.245150000000002</c:v>
                </c:pt>
                <c:pt idx="5554">
                  <c:v>55.260469999999998</c:v>
                </c:pt>
                <c:pt idx="5555">
                  <c:v>55.275790000000001</c:v>
                </c:pt>
                <c:pt idx="5556">
                  <c:v>55.291110000000003</c:v>
                </c:pt>
                <c:pt idx="5557">
                  <c:v>55.306440000000002</c:v>
                </c:pt>
                <c:pt idx="5558">
                  <c:v>55.321770000000001</c:v>
                </c:pt>
                <c:pt idx="5559">
                  <c:v>55.3371</c:v>
                </c:pt>
                <c:pt idx="5560">
                  <c:v>55.352440000000001</c:v>
                </c:pt>
                <c:pt idx="5561">
                  <c:v>55.36777</c:v>
                </c:pt>
                <c:pt idx="5562">
                  <c:v>55.383110000000002</c:v>
                </c:pt>
                <c:pt idx="5563">
                  <c:v>55.398449999999997</c:v>
                </c:pt>
                <c:pt idx="5564">
                  <c:v>55.413789999999999</c:v>
                </c:pt>
                <c:pt idx="5565">
                  <c:v>55.429139999999997</c:v>
                </c:pt>
                <c:pt idx="5566">
                  <c:v>55.444479999999999</c:v>
                </c:pt>
                <c:pt idx="5567">
                  <c:v>55.459829999999997</c:v>
                </c:pt>
                <c:pt idx="5568">
                  <c:v>55.475180000000002</c:v>
                </c:pt>
                <c:pt idx="5569">
                  <c:v>55.490540000000003</c:v>
                </c:pt>
                <c:pt idx="5570">
                  <c:v>55.505890000000001</c:v>
                </c:pt>
                <c:pt idx="5571">
                  <c:v>55.521250000000002</c:v>
                </c:pt>
                <c:pt idx="5572">
                  <c:v>55.536610000000003</c:v>
                </c:pt>
                <c:pt idx="5573">
                  <c:v>55.551969999999997</c:v>
                </c:pt>
                <c:pt idx="5574">
                  <c:v>55.567329999999998</c:v>
                </c:pt>
                <c:pt idx="5575">
                  <c:v>55.582700000000003</c:v>
                </c:pt>
                <c:pt idx="5576">
                  <c:v>55.598059999999997</c:v>
                </c:pt>
                <c:pt idx="5577">
                  <c:v>55.613430000000001</c:v>
                </c:pt>
                <c:pt idx="5578">
                  <c:v>55.628799999999998</c:v>
                </c:pt>
                <c:pt idx="5579">
                  <c:v>55.644179999999999</c:v>
                </c:pt>
                <c:pt idx="5580">
                  <c:v>55.659550000000003</c:v>
                </c:pt>
                <c:pt idx="5581">
                  <c:v>55.674930000000003</c:v>
                </c:pt>
                <c:pt idx="5582">
                  <c:v>55.690309999999997</c:v>
                </c:pt>
                <c:pt idx="5583">
                  <c:v>55.7057</c:v>
                </c:pt>
                <c:pt idx="5584">
                  <c:v>55.721080000000001</c:v>
                </c:pt>
                <c:pt idx="5585">
                  <c:v>55.736469999999997</c:v>
                </c:pt>
                <c:pt idx="5586">
                  <c:v>55.751849999999997</c:v>
                </c:pt>
                <c:pt idx="5587">
                  <c:v>55.767249999999997</c:v>
                </c:pt>
                <c:pt idx="5588">
                  <c:v>55.782640000000001</c:v>
                </c:pt>
                <c:pt idx="5589">
                  <c:v>55.798029999999997</c:v>
                </c:pt>
                <c:pt idx="5590">
                  <c:v>55.813429999999997</c:v>
                </c:pt>
                <c:pt idx="5591">
                  <c:v>55.828830000000004</c:v>
                </c:pt>
                <c:pt idx="5592">
                  <c:v>55.844230000000003</c:v>
                </c:pt>
                <c:pt idx="5593">
                  <c:v>55.859630000000003</c:v>
                </c:pt>
                <c:pt idx="5594">
                  <c:v>55.875039999999998</c:v>
                </c:pt>
                <c:pt idx="5595">
                  <c:v>55.890450000000001</c:v>
                </c:pt>
                <c:pt idx="5596">
                  <c:v>55.905859999999997</c:v>
                </c:pt>
                <c:pt idx="5597">
                  <c:v>55.92127</c:v>
                </c:pt>
                <c:pt idx="5598">
                  <c:v>55.936680000000003</c:v>
                </c:pt>
                <c:pt idx="5599">
                  <c:v>55.952100000000002</c:v>
                </c:pt>
                <c:pt idx="5600">
                  <c:v>55.96752</c:v>
                </c:pt>
                <c:pt idx="5601">
                  <c:v>55.982939999999999</c:v>
                </c:pt>
                <c:pt idx="5602">
                  <c:v>55.998359999999998</c:v>
                </c:pt>
                <c:pt idx="5603">
                  <c:v>56.01379</c:v>
                </c:pt>
                <c:pt idx="5604">
                  <c:v>56.029220000000002</c:v>
                </c:pt>
                <c:pt idx="5605">
                  <c:v>56.044640000000001</c:v>
                </c:pt>
                <c:pt idx="5606">
                  <c:v>56.060070000000003</c:v>
                </c:pt>
                <c:pt idx="5607">
                  <c:v>56.075510000000001</c:v>
                </c:pt>
                <c:pt idx="5608">
                  <c:v>56.090949999999999</c:v>
                </c:pt>
                <c:pt idx="5609">
                  <c:v>56.106380000000001</c:v>
                </c:pt>
                <c:pt idx="5610">
                  <c:v>56.12182</c:v>
                </c:pt>
                <c:pt idx="5611">
                  <c:v>56.137259999999998</c:v>
                </c:pt>
                <c:pt idx="5612">
                  <c:v>56.152709999999999</c:v>
                </c:pt>
                <c:pt idx="5613">
                  <c:v>56.168149999999997</c:v>
                </c:pt>
                <c:pt idx="5614">
                  <c:v>56.183599999999998</c:v>
                </c:pt>
                <c:pt idx="5615">
                  <c:v>56.19905</c:v>
                </c:pt>
                <c:pt idx="5616">
                  <c:v>56.214500000000001</c:v>
                </c:pt>
                <c:pt idx="5617">
                  <c:v>56.229959999999998</c:v>
                </c:pt>
                <c:pt idx="5618">
                  <c:v>56.24541</c:v>
                </c:pt>
                <c:pt idx="5619">
                  <c:v>56.26088</c:v>
                </c:pt>
                <c:pt idx="5620">
                  <c:v>56.276339999999998</c:v>
                </c:pt>
                <c:pt idx="5621">
                  <c:v>56.291800000000002</c:v>
                </c:pt>
                <c:pt idx="5622">
                  <c:v>56.307259999999999</c:v>
                </c:pt>
                <c:pt idx="5623">
                  <c:v>56.32273</c:v>
                </c:pt>
                <c:pt idx="5624">
                  <c:v>56.338200000000001</c:v>
                </c:pt>
                <c:pt idx="5625">
                  <c:v>56.353670000000001</c:v>
                </c:pt>
                <c:pt idx="5626">
                  <c:v>56.369140000000002</c:v>
                </c:pt>
                <c:pt idx="5627">
                  <c:v>56.384619999999998</c:v>
                </c:pt>
                <c:pt idx="5628">
                  <c:v>56.400100000000002</c:v>
                </c:pt>
                <c:pt idx="5629">
                  <c:v>56.415579999999999</c:v>
                </c:pt>
                <c:pt idx="5630">
                  <c:v>56.431060000000002</c:v>
                </c:pt>
                <c:pt idx="5631">
                  <c:v>56.446550000000002</c:v>
                </c:pt>
                <c:pt idx="5632">
                  <c:v>56.462029999999999</c:v>
                </c:pt>
                <c:pt idx="5633">
                  <c:v>56.477519999999998</c:v>
                </c:pt>
                <c:pt idx="5634">
                  <c:v>56.493009999999998</c:v>
                </c:pt>
                <c:pt idx="5635">
                  <c:v>56.508510000000001</c:v>
                </c:pt>
                <c:pt idx="5636">
                  <c:v>56.524000000000001</c:v>
                </c:pt>
                <c:pt idx="5637">
                  <c:v>56.539499999999997</c:v>
                </c:pt>
                <c:pt idx="5638">
                  <c:v>56.555</c:v>
                </c:pt>
                <c:pt idx="5639">
                  <c:v>56.570500000000003</c:v>
                </c:pt>
                <c:pt idx="5640">
                  <c:v>56.585999999999999</c:v>
                </c:pt>
                <c:pt idx="5641">
                  <c:v>56.601509999999998</c:v>
                </c:pt>
                <c:pt idx="5642">
                  <c:v>56.617019999999997</c:v>
                </c:pt>
                <c:pt idx="5643">
                  <c:v>56.632530000000003</c:v>
                </c:pt>
                <c:pt idx="5644">
                  <c:v>56.648040000000002</c:v>
                </c:pt>
                <c:pt idx="5645">
                  <c:v>56.663550000000001</c:v>
                </c:pt>
                <c:pt idx="5646">
                  <c:v>56.679070000000003</c:v>
                </c:pt>
                <c:pt idx="5647">
                  <c:v>56.694580000000002</c:v>
                </c:pt>
                <c:pt idx="5648">
                  <c:v>56.71011</c:v>
                </c:pt>
                <c:pt idx="5649">
                  <c:v>56.725630000000002</c:v>
                </c:pt>
                <c:pt idx="5650">
                  <c:v>56.741149999999998</c:v>
                </c:pt>
                <c:pt idx="5651">
                  <c:v>56.756680000000003</c:v>
                </c:pt>
                <c:pt idx="5652">
                  <c:v>56.772210000000001</c:v>
                </c:pt>
                <c:pt idx="5653">
                  <c:v>56.787739999999999</c:v>
                </c:pt>
                <c:pt idx="5654">
                  <c:v>56.803269999999998</c:v>
                </c:pt>
                <c:pt idx="5655">
                  <c:v>56.818809999999999</c:v>
                </c:pt>
                <c:pt idx="5656">
                  <c:v>56.834350000000001</c:v>
                </c:pt>
                <c:pt idx="5657">
                  <c:v>56.849879999999999</c:v>
                </c:pt>
                <c:pt idx="5658">
                  <c:v>56.865430000000003</c:v>
                </c:pt>
                <c:pt idx="5659">
                  <c:v>56.880969999999998</c:v>
                </c:pt>
                <c:pt idx="5660">
                  <c:v>56.896509999999999</c:v>
                </c:pt>
                <c:pt idx="5661">
                  <c:v>56.912059999999997</c:v>
                </c:pt>
                <c:pt idx="5662">
                  <c:v>56.927619999999997</c:v>
                </c:pt>
                <c:pt idx="5663">
                  <c:v>56.943170000000002</c:v>
                </c:pt>
                <c:pt idx="5664">
                  <c:v>56.95872</c:v>
                </c:pt>
                <c:pt idx="5665">
                  <c:v>56.97428</c:v>
                </c:pt>
                <c:pt idx="5666">
                  <c:v>56.989840000000001</c:v>
                </c:pt>
                <c:pt idx="5667">
                  <c:v>57.005400000000002</c:v>
                </c:pt>
                <c:pt idx="5668">
                  <c:v>57.020960000000002</c:v>
                </c:pt>
                <c:pt idx="5669">
                  <c:v>57.036529999999999</c:v>
                </c:pt>
                <c:pt idx="5670">
                  <c:v>57.05209</c:v>
                </c:pt>
                <c:pt idx="5671">
                  <c:v>57.067659999999997</c:v>
                </c:pt>
                <c:pt idx="5672">
                  <c:v>57.08323</c:v>
                </c:pt>
                <c:pt idx="5673">
                  <c:v>57.09881</c:v>
                </c:pt>
                <c:pt idx="5674">
                  <c:v>57.114379999999997</c:v>
                </c:pt>
                <c:pt idx="5675">
                  <c:v>57.129959999999997</c:v>
                </c:pt>
                <c:pt idx="5676">
                  <c:v>57.145539999999997</c:v>
                </c:pt>
                <c:pt idx="5677">
                  <c:v>57.161119999999997</c:v>
                </c:pt>
                <c:pt idx="5678">
                  <c:v>57.17671</c:v>
                </c:pt>
                <c:pt idx="5679">
                  <c:v>57.19229</c:v>
                </c:pt>
                <c:pt idx="5680">
                  <c:v>57.207880000000003</c:v>
                </c:pt>
                <c:pt idx="5681">
                  <c:v>57.223469999999999</c:v>
                </c:pt>
                <c:pt idx="5682">
                  <c:v>57.239060000000002</c:v>
                </c:pt>
                <c:pt idx="5683">
                  <c:v>57.254660000000001</c:v>
                </c:pt>
                <c:pt idx="5684">
                  <c:v>57.27026</c:v>
                </c:pt>
                <c:pt idx="5685">
                  <c:v>57.285850000000003</c:v>
                </c:pt>
                <c:pt idx="5686">
                  <c:v>57.301459999999999</c:v>
                </c:pt>
                <c:pt idx="5687">
                  <c:v>57.317059999999998</c:v>
                </c:pt>
                <c:pt idx="5688">
                  <c:v>57.332659999999997</c:v>
                </c:pt>
                <c:pt idx="5689">
                  <c:v>57.348269999999999</c:v>
                </c:pt>
                <c:pt idx="5690">
                  <c:v>57.363880000000002</c:v>
                </c:pt>
                <c:pt idx="5691">
                  <c:v>57.379489999999997</c:v>
                </c:pt>
                <c:pt idx="5692">
                  <c:v>57.395110000000003</c:v>
                </c:pt>
                <c:pt idx="5693">
                  <c:v>57.410719999999998</c:v>
                </c:pt>
                <c:pt idx="5694">
                  <c:v>57.426340000000003</c:v>
                </c:pt>
                <c:pt idx="5695">
                  <c:v>57.441960000000002</c:v>
                </c:pt>
                <c:pt idx="5696">
                  <c:v>57.45758</c:v>
                </c:pt>
                <c:pt idx="5697">
                  <c:v>57.473210000000002</c:v>
                </c:pt>
                <c:pt idx="5698">
                  <c:v>57.488840000000003</c:v>
                </c:pt>
                <c:pt idx="5699">
                  <c:v>57.504469999999998</c:v>
                </c:pt>
                <c:pt idx="5700">
                  <c:v>57.520099999999999</c:v>
                </c:pt>
                <c:pt idx="5701">
                  <c:v>57.535730000000001</c:v>
                </c:pt>
                <c:pt idx="5702">
                  <c:v>57.551360000000003</c:v>
                </c:pt>
                <c:pt idx="5703">
                  <c:v>57.567</c:v>
                </c:pt>
                <c:pt idx="5704">
                  <c:v>57.582639999999998</c:v>
                </c:pt>
                <c:pt idx="5705">
                  <c:v>57.598280000000003</c:v>
                </c:pt>
                <c:pt idx="5706">
                  <c:v>57.613930000000003</c:v>
                </c:pt>
                <c:pt idx="5707">
                  <c:v>57.629570000000001</c:v>
                </c:pt>
                <c:pt idx="5708">
                  <c:v>57.645220000000002</c:v>
                </c:pt>
                <c:pt idx="5709">
                  <c:v>57.660870000000003</c:v>
                </c:pt>
                <c:pt idx="5710">
                  <c:v>57.676519999999996</c:v>
                </c:pt>
                <c:pt idx="5711">
                  <c:v>57.69218</c:v>
                </c:pt>
                <c:pt idx="5712">
                  <c:v>57.707830000000001</c:v>
                </c:pt>
                <c:pt idx="5713">
                  <c:v>57.723489999999998</c:v>
                </c:pt>
                <c:pt idx="5714">
                  <c:v>57.739150000000002</c:v>
                </c:pt>
                <c:pt idx="5715">
                  <c:v>57.754809999999999</c:v>
                </c:pt>
                <c:pt idx="5716">
                  <c:v>57.770479999999999</c:v>
                </c:pt>
                <c:pt idx="5717">
                  <c:v>57.786149999999999</c:v>
                </c:pt>
                <c:pt idx="5718">
                  <c:v>57.801819999999999</c:v>
                </c:pt>
                <c:pt idx="5719">
                  <c:v>57.817489999999999</c:v>
                </c:pt>
                <c:pt idx="5720">
                  <c:v>57.833159999999999</c:v>
                </c:pt>
                <c:pt idx="5721">
                  <c:v>57.84883</c:v>
                </c:pt>
                <c:pt idx="5722">
                  <c:v>57.864510000000003</c:v>
                </c:pt>
                <c:pt idx="5723">
                  <c:v>57.880189999999999</c:v>
                </c:pt>
                <c:pt idx="5724">
                  <c:v>57.895870000000002</c:v>
                </c:pt>
                <c:pt idx="5725">
                  <c:v>57.911560000000001</c:v>
                </c:pt>
                <c:pt idx="5726">
                  <c:v>57.927250000000001</c:v>
                </c:pt>
                <c:pt idx="5727">
                  <c:v>57.942929999999997</c:v>
                </c:pt>
                <c:pt idx="5728">
                  <c:v>57.958620000000003</c:v>
                </c:pt>
                <c:pt idx="5729">
                  <c:v>57.974319999999999</c:v>
                </c:pt>
                <c:pt idx="5730">
                  <c:v>57.990009999999998</c:v>
                </c:pt>
                <c:pt idx="5731">
                  <c:v>58.005710000000001</c:v>
                </c:pt>
                <c:pt idx="5732">
                  <c:v>58.021410000000003</c:v>
                </c:pt>
                <c:pt idx="5733">
                  <c:v>58.037109999999998</c:v>
                </c:pt>
                <c:pt idx="5734">
                  <c:v>58.052810000000001</c:v>
                </c:pt>
                <c:pt idx="5735">
                  <c:v>58.068519999999999</c:v>
                </c:pt>
                <c:pt idx="5736">
                  <c:v>58.084220000000002</c:v>
                </c:pt>
                <c:pt idx="5737">
                  <c:v>58.099930000000001</c:v>
                </c:pt>
                <c:pt idx="5738">
                  <c:v>58.115639999999999</c:v>
                </c:pt>
                <c:pt idx="5739">
                  <c:v>58.131360000000001</c:v>
                </c:pt>
                <c:pt idx="5740">
                  <c:v>58.147080000000003</c:v>
                </c:pt>
                <c:pt idx="5741">
                  <c:v>58.162790000000001</c:v>
                </c:pt>
                <c:pt idx="5742">
                  <c:v>58.178510000000003</c:v>
                </c:pt>
                <c:pt idx="5743">
                  <c:v>58.194229999999997</c:v>
                </c:pt>
                <c:pt idx="5744">
                  <c:v>58.209960000000002</c:v>
                </c:pt>
                <c:pt idx="5745">
                  <c:v>58.22569</c:v>
                </c:pt>
                <c:pt idx="5746">
                  <c:v>58.241410000000002</c:v>
                </c:pt>
                <c:pt idx="5747">
                  <c:v>58.25714</c:v>
                </c:pt>
                <c:pt idx="5748">
                  <c:v>58.272880000000001</c:v>
                </c:pt>
                <c:pt idx="5749">
                  <c:v>58.288609999999998</c:v>
                </c:pt>
                <c:pt idx="5750">
                  <c:v>58.304349999999999</c:v>
                </c:pt>
                <c:pt idx="5751">
                  <c:v>58.32009</c:v>
                </c:pt>
                <c:pt idx="5752">
                  <c:v>58.335830000000001</c:v>
                </c:pt>
                <c:pt idx="5753">
                  <c:v>58.351570000000002</c:v>
                </c:pt>
                <c:pt idx="5754">
                  <c:v>58.367319999999999</c:v>
                </c:pt>
                <c:pt idx="5755">
                  <c:v>58.383069999999996</c:v>
                </c:pt>
                <c:pt idx="5756">
                  <c:v>58.398820000000001</c:v>
                </c:pt>
                <c:pt idx="5757">
                  <c:v>58.414569999999998</c:v>
                </c:pt>
                <c:pt idx="5758">
                  <c:v>58.430320000000002</c:v>
                </c:pt>
                <c:pt idx="5759">
                  <c:v>58.446080000000002</c:v>
                </c:pt>
                <c:pt idx="5760">
                  <c:v>58.461840000000002</c:v>
                </c:pt>
                <c:pt idx="5761">
                  <c:v>58.477600000000002</c:v>
                </c:pt>
                <c:pt idx="5762">
                  <c:v>58.493360000000003</c:v>
                </c:pt>
                <c:pt idx="5763">
                  <c:v>58.509120000000003</c:v>
                </c:pt>
                <c:pt idx="5764">
                  <c:v>58.524889999999999</c:v>
                </c:pt>
                <c:pt idx="5765">
                  <c:v>58.540660000000003</c:v>
                </c:pt>
                <c:pt idx="5766">
                  <c:v>58.556429999999999</c:v>
                </c:pt>
                <c:pt idx="5767">
                  <c:v>58.572200000000002</c:v>
                </c:pt>
                <c:pt idx="5768">
                  <c:v>58.587980000000002</c:v>
                </c:pt>
                <c:pt idx="5769">
                  <c:v>58.603760000000001</c:v>
                </c:pt>
                <c:pt idx="5770">
                  <c:v>58.619540000000001</c:v>
                </c:pt>
                <c:pt idx="5771">
                  <c:v>58.63532</c:v>
                </c:pt>
                <c:pt idx="5772">
                  <c:v>58.6511</c:v>
                </c:pt>
                <c:pt idx="5773">
                  <c:v>58.666890000000002</c:v>
                </c:pt>
                <c:pt idx="5774">
                  <c:v>58.682679999999998</c:v>
                </c:pt>
                <c:pt idx="5775">
                  <c:v>58.69847</c:v>
                </c:pt>
                <c:pt idx="5776">
                  <c:v>58.714260000000003</c:v>
                </c:pt>
                <c:pt idx="5777">
                  <c:v>58.730049999999999</c:v>
                </c:pt>
                <c:pt idx="5778">
                  <c:v>58.745849999999997</c:v>
                </c:pt>
                <c:pt idx="5779">
                  <c:v>58.761650000000003</c:v>
                </c:pt>
                <c:pt idx="5780">
                  <c:v>58.777450000000002</c:v>
                </c:pt>
                <c:pt idx="5781">
                  <c:v>58.79325</c:v>
                </c:pt>
                <c:pt idx="5782">
                  <c:v>58.809060000000002</c:v>
                </c:pt>
                <c:pt idx="5783">
                  <c:v>58.824869999999997</c:v>
                </c:pt>
                <c:pt idx="5784">
                  <c:v>58.840679999999999</c:v>
                </c:pt>
                <c:pt idx="5785">
                  <c:v>58.856490000000001</c:v>
                </c:pt>
                <c:pt idx="5786">
                  <c:v>58.872300000000003</c:v>
                </c:pt>
                <c:pt idx="5787">
                  <c:v>58.888109999999998</c:v>
                </c:pt>
                <c:pt idx="5788">
                  <c:v>58.903930000000003</c:v>
                </c:pt>
                <c:pt idx="5789">
                  <c:v>58.919750000000001</c:v>
                </c:pt>
                <c:pt idx="5790">
                  <c:v>58.935580000000002</c:v>
                </c:pt>
                <c:pt idx="5791">
                  <c:v>58.9514</c:v>
                </c:pt>
                <c:pt idx="5792">
                  <c:v>58.967230000000001</c:v>
                </c:pt>
                <c:pt idx="5793">
                  <c:v>58.983060000000002</c:v>
                </c:pt>
                <c:pt idx="5794">
                  <c:v>58.998890000000003</c:v>
                </c:pt>
                <c:pt idx="5795">
                  <c:v>59.014719999999997</c:v>
                </c:pt>
                <c:pt idx="5796">
                  <c:v>59.030549999999998</c:v>
                </c:pt>
                <c:pt idx="5797">
                  <c:v>59.046390000000002</c:v>
                </c:pt>
                <c:pt idx="5798">
                  <c:v>59.06223</c:v>
                </c:pt>
                <c:pt idx="5799">
                  <c:v>59.078069999999997</c:v>
                </c:pt>
                <c:pt idx="5800">
                  <c:v>59.093910000000001</c:v>
                </c:pt>
                <c:pt idx="5801">
                  <c:v>59.109760000000001</c:v>
                </c:pt>
                <c:pt idx="5802">
                  <c:v>59.125610000000002</c:v>
                </c:pt>
                <c:pt idx="5803">
                  <c:v>59.141460000000002</c:v>
                </c:pt>
                <c:pt idx="5804">
                  <c:v>59.157310000000003</c:v>
                </c:pt>
                <c:pt idx="5805">
                  <c:v>59.173160000000003</c:v>
                </c:pt>
                <c:pt idx="5806">
                  <c:v>59.189019999999999</c:v>
                </c:pt>
                <c:pt idx="5807">
                  <c:v>59.204880000000003</c:v>
                </c:pt>
                <c:pt idx="5808">
                  <c:v>59.220739999999999</c:v>
                </c:pt>
                <c:pt idx="5809">
                  <c:v>59.236600000000003</c:v>
                </c:pt>
                <c:pt idx="5810">
                  <c:v>59.252459999999999</c:v>
                </c:pt>
                <c:pt idx="5811">
                  <c:v>59.268329999999999</c:v>
                </c:pt>
                <c:pt idx="5812">
                  <c:v>59.284199999999998</c:v>
                </c:pt>
                <c:pt idx="5813">
                  <c:v>59.300069999999998</c:v>
                </c:pt>
                <c:pt idx="5814">
                  <c:v>59.315939999999998</c:v>
                </c:pt>
                <c:pt idx="5815">
                  <c:v>59.33182</c:v>
                </c:pt>
                <c:pt idx="5816">
                  <c:v>59.34769</c:v>
                </c:pt>
                <c:pt idx="5817">
                  <c:v>59.363570000000003</c:v>
                </c:pt>
                <c:pt idx="5818">
                  <c:v>59.379460000000002</c:v>
                </c:pt>
                <c:pt idx="5819">
                  <c:v>59.395339999999997</c:v>
                </c:pt>
                <c:pt idx="5820">
                  <c:v>59.41122</c:v>
                </c:pt>
                <c:pt idx="5821">
                  <c:v>59.427109999999999</c:v>
                </c:pt>
                <c:pt idx="5822">
                  <c:v>59.442999999999998</c:v>
                </c:pt>
                <c:pt idx="5823">
                  <c:v>59.4589</c:v>
                </c:pt>
                <c:pt idx="5824">
                  <c:v>59.474789999999999</c:v>
                </c:pt>
                <c:pt idx="5825">
                  <c:v>59.490690000000001</c:v>
                </c:pt>
                <c:pt idx="5826">
                  <c:v>59.50658</c:v>
                </c:pt>
                <c:pt idx="5827">
                  <c:v>59.522480000000002</c:v>
                </c:pt>
                <c:pt idx="5828">
                  <c:v>59.53839</c:v>
                </c:pt>
                <c:pt idx="5829">
                  <c:v>59.554290000000002</c:v>
                </c:pt>
                <c:pt idx="5830">
                  <c:v>59.5702</c:v>
                </c:pt>
                <c:pt idx="5831">
                  <c:v>59.586109999999998</c:v>
                </c:pt>
                <c:pt idx="5832">
                  <c:v>59.602020000000003</c:v>
                </c:pt>
                <c:pt idx="5833">
                  <c:v>59.617939999999997</c:v>
                </c:pt>
                <c:pt idx="5834">
                  <c:v>59.633850000000002</c:v>
                </c:pt>
                <c:pt idx="5835">
                  <c:v>59.649769999999997</c:v>
                </c:pt>
                <c:pt idx="5836">
                  <c:v>59.665689999999998</c:v>
                </c:pt>
                <c:pt idx="5837">
                  <c:v>59.681609999999999</c:v>
                </c:pt>
                <c:pt idx="5838">
                  <c:v>59.69753</c:v>
                </c:pt>
                <c:pt idx="5839">
                  <c:v>59.713459999999998</c:v>
                </c:pt>
                <c:pt idx="5840">
                  <c:v>59.729390000000002</c:v>
                </c:pt>
                <c:pt idx="5841">
                  <c:v>59.74532</c:v>
                </c:pt>
                <c:pt idx="5842">
                  <c:v>59.761249999999997</c:v>
                </c:pt>
                <c:pt idx="5843">
                  <c:v>59.777180000000001</c:v>
                </c:pt>
                <c:pt idx="5844">
                  <c:v>59.793120000000002</c:v>
                </c:pt>
                <c:pt idx="5845">
                  <c:v>59.809060000000002</c:v>
                </c:pt>
                <c:pt idx="5846">
                  <c:v>59.825000000000003</c:v>
                </c:pt>
                <c:pt idx="5847">
                  <c:v>59.840949999999999</c:v>
                </c:pt>
                <c:pt idx="5848">
                  <c:v>59.85689</c:v>
                </c:pt>
                <c:pt idx="5849">
                  <c:v>59.872839999999997</c:v>
                </c:pt>
                <c:pt idx="5850">
                  <c:v>59.88879</c:v>
                </c:pt>
                <c:pt idx="5851">
                  <c:v>59.904739999999997</c:v>
                </c:pt>
                <c:pt idx="5852">
                  <c:v>59.92069</c:v>
                </c:pt>
                <c:pt idx="5853">
                  <c:v>59.93665</c:v>
                </c:pt>
                <c:pt idx="5854">
                  <c:v>59.95261</c:v>
                </c:pt>
                <c:pt idx="5855">
                  <c:v>59.96857</c:v>
                </c:pt>
                <c:pt idx="5856">
                  <c:v>59.984529999999999</c:v>
                </c:pt>
                <c:pt idx="5857">
                  <c:v>60.000489999999999</c:v>
                </c:pt>
                <c:pt idx="5858">
                  <c:v>60.016460000000002</c:v>
                </c:pt>
                <c:pt idx="5859">
                  <c:v>60.032429999999998</c:v>
                </c:pt>
                <c:pt idx="5860">
                  <c:v>60.048400000000001</c:v>
                </c:pt>
                <c:pt idx="5861">
                  <c:v>60.064369999999997</c:v>
                </c:pt>
                <c:pt idx="5862">
                  <c:v>60.080350000000003</c:v>
                </c:pt>
                <c:pt idx="5863">
                  <c:v>60.096319999999999</c:v>
                </c:pt>
                <c:pt idx="5864">
                  <c:v>60.112299999999998</c:v>
                </c:pt>
                <c:pt idx="5865">
                  <c:v>60.128279999999997</c:v>
                </c:pt>
                <c:pt idx="5866">
                  <c:v>60.144269999999999</c:v>
                </c:pt>
                <c:pt idx="5867">
                  <c:v>60.160260000000001</c:v>
                </c:pt>
                <c:pt idx="5868">
                  <c:v>60.17624</c:v>
                </c:pt>
                <c:pt idx="5869">
                  <c:v>60.192230000000002</c:v>
                </c:pt>
                <c:pt idx="5870">
                  <c:v>60.20823</c:v>
                </c:pt>
                <c:pt idx="5871">
                  <c:v>60.224220000000003</c:v>
                </c:pt>
                <c:pt idx="5872">
                  <c:v>60.240220000000001</c:v>
                </c:pt>
                <c:pt idx="5873">
                  <c:v>60.256210000000003</c:v>
                </c:pt>
                <c:pt idx="5874">
                  <c:v>60.272210000000001</c:v>
                </c:pt>
                <c:pt idx="5875">
                  <c:v>60.288220000000003</c:v>
                </c:pt>
                <c:pt idx="5876">
                  <c:v>60.304220000000001</c:v>
                </c:pt>
                <c:pt idx="5877">
                  <c:v>60.320230000000002</c:v>
                </c:pt>
                <c:pt idx="5878">
                  <c:v>60.336239999999997</c:v>
                </c:pt>
                <c:pt idx="5879">
                  <c:v>60.352249999999998</c:v>
                </c:pt>
                <c:pt idx="5880">
                  <c:v>60.368259999999999</c:v>
                </c:pt>
                <c:pt idx="5881">
                  <c:v>60.384279999999997</c:v>
                </c:pt>
                <c:pt idx="5882">
                  <c:v>60.400300000000001</c:v>
                </c:pt>
                <c:pt idx="5883">
                  <c:v>60.416310000000003</c:v>
                </c:pt>
                <c:pt idx="5884">
                  <c:v>60.43233</c:v>
                </c:pt>
                <c:pt idx="5885">
                  <c:v>60.448360000000001</c:v>
                </c:pt>
                <c:pt idx="5886">
                  <c:v>60.464390000000002</c:v>
                </c:pt>
                <c:pt idx="5887">
                  <c:v>60.480409999999999</c:v>
                </c:pt>
                <c:pt idx="5888">
                  <c:v>60.49644</c:v>
                </c:pt>
                <c:pt idx="5889">
                  <c:v>60.51247</c:v>
                </c:pt>
                <c:pt idx="5890">
                  <c:v>60.528509999999997</c:v>
                </c:pt>
                <c:pt idx="5891">
                  <c:v>60.544550000000001</c:v>
                </c:pt>
                <c:pt idx="5892">
                  <c:v>60.560589999999998</c:v>
                </c:pt>
                <c:pt idx="5893">
                  <c:v>60.576630000000002</c:v>
                </c:pt>
                <c:pt idx="5894">
                  <c:v>60.592669999999998</c:v>
                </c:pt>
                <c:pt idx="5895">
                  <c:v>60.608719999999998</c:v>
                </c:pt>
                <c:pt idx="5896">
                  <c:v>60.624760000000002</c:v>
                </c:pt>
                <c:pt idx="5897">
                  <c:v>60.640810000000002</c:v>
                </c:pt>
                <c:pt idx="5898">
                  <c:v>60.656860000000002</c:v>
                </c:pt>
                <c:pt idx="5899">
                  <c:v>60.672919999999998</c:v>
                </c:pt>
                <c:pt idx="5900">
                  <c:v>60.688969999999998</c:v>
                </c:pt>
                <c:pt idx="5901">
                  <c:v>60.705030000000001</c:v>
                </c:pt>
                <c:pt idx="5902">
                  <c:v>60.721089999999997</c:v>
                </c:pt>
                <c:pt idx="5903">
                  <c:v>60.73715</c:v>
                </c:pt>
                <c:pt idx="5904">
                  <c:v>60.753219999999999</c:v>
                </c:pt>
                <c:pt idx="5905">
                  <c:v>60.769280000000002</c:v>
                </c:pt>
                <c:pt idx="5906">
                  <c:v>60.785350000000001</c:v>
                </c:pt>
                <c:pt idx="5907">
                  <c:v>60.80142</c:v>
                </c:pt>
                <c:pt idx="5908">
                  <c:v>60.817489999999999</c:v>
                </c:pt>
                <c:pt idx="5909">
                  <c:v>60.833570000000002</c:v>
                </c:pt>
                <c:pt idx="5910">
                  <c:v>60.849649999999997</c:v>
                </c:pt>
                <c:pt idx="5911">
                  <c:v>60.865729999999999</c:v>
                </c:pt>
                <c:pt idx="5912">
                  <c:v>60.881810000000002</c:v>
                </c:pt>
                <c:pt idx="5913">
                  <c:v>60.897889999999997</c:v>
                </c:pt>
                <c:pt idx="5914">
                  <c:v>60.913969999999999</c:v>
                </c:pt>
                <c:pt idx="5915">
                  <c:v>60.930059999999997</c:v>
                </c:pt>
                <c:pt idx="5916">
                  <c:v>60.946150000000003</c:v>
                </c:pt>
                <c:pt idx="5917">
                  <c:v>60.962240000000001</c:v>
                </c:pt>
                <c:pt idx="5918">
                  <c:v>60.978340000000003</c:v>
                </c:pt>
                <c:pt idx="5919">
                  <c:v>60.994430000000001</c:v>
                </c:pt>
                <c:pt idx="5920">
                  <c:v>61.010530000000003</c:v>
                </c:pt>
                <c:pt idx="5921">
                  <c:v>61.026629999999997</c:v>
                </c:pt>
                <c:pt idx="5922">
                  <c:v>61.042740000000002</c:v>
                </c:pt>
                <c:pt idx="5923">
                  <c:v>61.058839999999996</c:v>
                </c:pt>
                <c:pt idx="5924">
                  <c:v>61.074950000000001</c:v>
                </c:pt>
                <c:pt idx="5925">
                  <c:v>61.091059999999999</c:v>
                </c:pt>
                <c:pt idx="5926">
                  <c:v>61.107170000000004</c:v>
                </c:pt>
                <c:pt idx="5927">
                  <c:v>61.123280000000001</c:v>
                </c:pt>
                <c:pt idx="5928">
                  <c:v>61.139389999999999</c:v>
                </c:pt>
                <c:pt idx="5929">
                  <c:v>61.15551</c:v>
                </c:pt>
                <c:pt idx="5930">
                  <c:v>61.17163</c:v>
                </c:pt>
                <c:pt idx="5931">
                  <c:v>61.187750000000001</c:v>
                </c:pt>
                <c:pt idx="5932">
                  <c:v>61.203879999999998</c:v>
                </c:pt>
                <c:pt idx="5933">
                  <c:v>61.22</c:v>
                </c:pt>
                <c:pt idx="5934">
                  <c:v>61.236130000000003</c:v>
                </c:pt>
                <c:pt idx="5935">
                  <c:v>61.25226</c:v>
                </c:pt>
                <c:pt idx="5936">
                  <c:v>61.268389999999997</c:v>
                </c:pt>
                <c:pt idx="5937">
                  <c:v>61.284529999999997</c:v>
                </c:pt>
                <c:pt idx="5938">
                  <c:v>61.300660000000001</c:v>
                </c:pt>
                <c:pt idx="5939">
                  <c:v>61.316800000000001</c:v>
                </c:pt>
                <c:pt idx="5940">
                  <c:v>61.332940000000001</c:v>
                </c:pt>
                <c:pt idx="5941">
                  <c:v>61.349089999999997</c:v>
                </c:pt>
                <c:pt idx="5942">
                  <c:v>61.365229999999997</c:v>
                </c:pt>
                <c:pt idx="5943">
                  <c:v>61.38138</c:v>
                </c:pt>
                <c:pt idx="5944">
                  <c:v>61.397530000000003</c:v>
                </c:pt>
                <c:pt idx="5945">
                  <c:v>61.413679999999999</c:v>
                </c:pt>
                <c:pt idx="5946">
                  <c:v>61.429830000000003</c:v>
                </c:pt>
                <c:pt idx="5947">
                  <c:v>61.445990000000002</c:v>
                </c:pt>
                <c:pt idx="5948">
                  <c:v>61.462139999999998</c:v>
                </c:pt>
                <c:pt idx="5949">
                  <c:v>61.47831</c:v>
                </c:pt>
                <c:pt idx="5950">
                  <c:v>61.494459999999997</c:v>
                </c:pt>
                <c:pt idx="5951">
                  <c:v>61.510629999999999</c:v>
                </c:pt>
                <c:pt idx="5952">
                  <c:v>61.526800000000001</c:v>
                </c:pt>
                <c:pt idx="5953">
                  <c:v>61.542960000000001</c:v>
                </c:pt>
                <c:pt idx="5954">
                  <c:v>61.559139999999999</c:v>
                </c:pt>
                <c:pt idx="5955">
                  <c:v>61.575310000000002</c:v>
                </c:pt>
                <c:pt idx="5956">
                  <c:v>61.591479999999997</c:v>
                </c:pt>
                <c:pt idx="5957">
                  <c:v>61.607660000000003</c:v>
                </c:pt>
                <c:pt idx="5958">
                  <c:v>61.623840000000001</c:v>
                </c:pt>
                <c:pt idx="5959">
                  <c:v>61.64002</c:v>
                </c:pt>
                <c:pt idx="5960">
                  <c:v>61.656199999999998</c:v>
                </c:pt>
                <c:pt idx="5961">
                  <c:v>61.67239</c:v>
                </c:pt>
                <c:pt idx="5962">
                  <c:v>61.688580000000002</c:v>
                </c:pt>
                <c:pt idx="5963">
                  <c:v>61.704770000000003</c:v>
                </c:pt>
                <c:pt idx="5964">
                  <c:v>61.720950000000002</c:v>
                </c:pt>
                <c:pt idx="5965">
                  <c:v>61.73715</c:v>
                </c:pt>
                <c:pt idx="5966">
                  <c:v>61.753349999999998</c:v>
                </c:pt>
                <c:pt idx="5967">
                  <c:v>61.769539999999999</c:v>
                </c:pt>
                <c:pt idx="5968">
                  <c:v>61.785739999999997</c:v>
                </c:pt>
                <c:pt idx="5969">
                  <c:v>61.801940000000002</c:v>
                </c:pt>
                <c:pt idx="5970">
                  <c:v>61.818150000000003</c:v>
                </c:pt>
                <c:pt idx="5971">
                  <c:v>61.834359999999997</c:v>
                </c:pt>
                <c:pt idx="5972">
                  <c:v>61.850569999999998</c:v>
                </c:pt>
                <c:pt idx="5973">
                  <c:v>61.866779999999999</c:v>
                </c:pt>
                <c:pt idx="5974">
                  <c:v>61.882989999999999</c:v>
                </c:pt>
                <c:pt idx="5975">
                  <c:v>61.8992</c:v>
                </c:pt>
                <c:pt idx="5976">
                  <c:v>61.915419999999997</c:v>
                </c:pt>
                <c:pt idx="5977">
                  <c:v>61.931640000000002</c:v>
                </c:pt>
                <c:pt idx="5978">
                  <c:v>61.947859999999999</c:v>
                </c:pt>
                <c:pt idx="5979">
                  <c:v>61.964080000000003</c:v>
                </c:pt>
                <c:pt idx="5980">
                  <c:v>61.980310000000003</c:v>
                </c:pt>
                <c:pt idx="5981">
                  <c:v>61.996540000000003</c:v>
                </c:pt>
                <c:pt idx="5982">
                  <c:v>62.012770000000003</c:v>
                </c:pt>
                <c:pt idx="5983">
                  <c:v>62.029000000000003</c:v>
                </c:pt>
                <c:pt idx="5984">
                  <c:v>62.045229999999997</c:v>
                </c:pt>
                <c:pt idx="5985">
                  <c:v>62.06147</c:v>
                </c:pt>
                <c:pt idx="5986">
                  <c:v>62.077710000000003</c:v>
                </c:pt>
                <c:pt idx="5987">
                  <c:v>62.09395</c:v>
                </c:pt>
                <c:pt idx="5988">
                  <c:v>62.110199999999999</c:v>
                </c:pt>
                <c:pt idx="5989">
                  <c:v>62.126440000000002</c:v>
                </c:pt>
                <c:pt idx="5990">
                  <c:v>62.142679999999999</c:v>
                </c:pt>
                <c:pt idx="5991">
                  <c:v>62.158940000000001</c:v>
                </c:pt>
                <c:pt idx="5992">
                  <c:v>62.175190000000001</c:v>
                </c:pt>
                <c:pt idx="5993">
                  <c:v>62.19144</c:v>
                </c:pt>
                <c:pt idx="5994">
                  <c:v>62.207700000000003</c:v>
                </c:pt>
                <c:pt idx="5995">
                  <c:v>62.223950000000002</c:v>
                </c:pt>
                <c:pt idx="5996">
                  <c:v>62.240209999999998</c:v>
                </c:pt>
                <c:pt idx="5997">
                  <c:v>62.25647</c:v>
                </c:pt>
                <c:pt idx="5998">
                  <c:v>62.272739999999999</c:v>
                </c:pt>
                <c:pt idx="5999">
                  <c:v>62.289000000000001</c:v>
                </c:pt>
                <c:pt idx="6000">
                  <c:v>62.30527</c:v>
                </c:pt>
                <c:pt idx="6001">
                  <c:v>62.321539999999999</c:v>
                </c:pt>
                <c:pt idx="6002">
                  <c:v>62.337809999999998</c:v>
                </c:pt>
                <c:pt idx="6003">
                  <c:v>62.354089999999999</c:v>
                </c:pt>
                <c:pt idx="6004">
                  <c:v>62.370370000000001</c:v>
                </c:pt>
                <c:pt idx="6005">
                  <c:v>62.38664</c:v>
                </c:pt>
                <c:pt idx="6006">
                  <c:v>62.402920000000002</c:v>
                </c:pt>
                <c:pt idx="6007">
                  <c:v>62.41921</c:v>
                </c:pt>
                <c:pt idx="6008">
                  <c:v>62.435490000000001</c:v>
                </c:pt>
                <c:pt idx="6009">
                  <c:v>62.451779999999999</c:v>
                </c:pt>
                <c:pt idx="6010">
                  <c:v>62.468069999999997</c:v>
                </c:pt>
                <c:pt idx="6011">
                  <c:v>62.484360000000002</c:v>
                </c:pt>
                <c:pt idx="6012">
                  <c:v>62.500660000000003</c:v>
                </c:pt>
                <c:pt idx="6013">
                  <c:v>62.516950000000001</c:v>
                </c:pt>
                <c:pt idx="6014">
                  <c:v>62.533250000000002</c:v>
                </c:pt>
                <c:pt idx="6015">
                  <c:v>62.549550000000004</c:v>
                </c:pt>
                <c:pt idx="6016">
                  <c:v>62.565849999999998</c:v>
                </c:pt>
                <c:pt idx="6017">
                  <c:v>62.582149999999999</c:v>
                </c:pt>
                <c:pt idx="6018">
                  <c:v>62.598460000000003</c:v>
                </c:pt>
                <c:pt idx="6019">
                  <c:v>62.61477</c:v>
                </c:pt>
                <c:pt idx="6020">
                  <c:v>62.631079999999997</c:v>
                </c:pt>
                <c:pt idx="6021">
                  <c:v>62.647390000000001</c:v>
                </c:pt>
                <c:pt idx="6022">
                  <c:v>62.663710000000002</c:v>
                </c:pt>
                <c:pt idx="6023">
                  <c:v>62.680019999999999</c:v>
                </c:pt>
                <c:pt idx="6024">
                  <c:v>62.696339999999999</c:v>
                </c:pt>
                <c:pt idx="6025">
                  <c:v>62.712670000000003</c:v>
                </c:pt>
                <c:pt idx="6026">
                  <c:v>62.728990000000003</c:v>
                </c:pt>
                <c:pt idx="6027">
                  <c:v>62.745310000000003</c:v>
                </c:pt>
                <c:pt idx="6028">
                  <c:v>62.76164</c:v>
                </c:pt>
                <c:pt idx="6029">
                  <c:v>62.777970000000003</c:v>
                </c:pt>
                <c:pt idx="6030">
                  <c:v>62.7943</c:v>
                </c:pt>
                <c:pt idx="6031">
                  <c:v>62.810639999999999</c:v>
                </c:pt>
                <c:pt idx="6032">
                  <c:v>62.826970000000003</c:v>
                </c:pt>
                <c:pt idx="6033">
                  <c:v>62.843310000000002</c:v>
                </c:pt>
                <c:pt idx="6034">
                  <c:v>62.859650000000002</c:v>
                </c:pt>
                <c:pt idx="6035">
                  <c:v>62.875999999999998</c:v>
                </c:pt>
                <c:pt idx="6036">
                  <c:v>62.892339999999997</c:v>
                </c:pt>
                <c:pt idx="6037">
                  <c:v>62.908679999999997</c:v>
                </c:pt>
                <c:pt idx="6038">
                  <c:v>62.92503</c:v>
                </c:pt>
                <c:pt idx="6039">
                  <c:v>62.941380000000002</c:v>
                </c:pt>
                <c:pt idx="6040">
                  <c:v>62.957740000000001</c:v>
                </c:pt>
                <c:pt idx="6041">
                  <c:v>62.974089999999997</c:v>
                </c:pt>
                <c:pt idx="6042">
                  <c:v>62.990450000000003</c:v>
                </c:pt>
                <c:pt idx="6043">
                  <c:v>63.006810000000002</c:v>
                </c:pt>
                <c:pt idx="6044">
                  <c:v>63.02317</c:v>
                </c:pt>
                <c:pt idx="6045">
                  <c:v>63.039540000000002</c:v>
                </c:pt>
                <c:pt idx="6046">
                  <c:v>63.055900000000001</c:v>
                </c:pt>
                <c:pt idx="6047">
                  <c:v>63.072270000000003</c:v>
                </c:pt>
                <c:pt idx="6048">
                  <c:v>63.088639999999998</c:v>
                </c:pt>
                <c:pt idx="6049">
                  <c:v>63.10501</c:v>
                </c:pt>
                <c:pt idx="6050">
                  <c:v>63.121389999999998</c:v>
                </c:pt>
                <c:pt idx="6051">
                  <c:v>63.13776</c:v>
                </c:pt>
                <c:pt idx="6052">
                  <c:v>63.154139999999998</c:v>
                </c:pt>
                <c:pt idx="6053">
                  <c:v>63.170520000000003</c:v>
                </c:pt>
                <c:pt idx="6054">
                  <c:v>63.186900000000001</c:v>
                </c:pt>
                <c:pt idx="6055">
                  <c:v>63.203290000000003</c:v>
                </c:pt>
                <c:pt idx="6056">
                  <c:v>63.219679999999997</c:v>
                </c:pt>
                <c:pt idx="6057">
                  <c:v>63.236060000000002</c:v>
                </c:pt>
                <c:pt idx="6058">
                  <c:v>63.252459999999999</c:v>
                </c:pt>
                <c:pt idx="6059">
                  <c:v>63.26885</c:v>
                </c:pt>
                <c:pt idx="6060">
                  <c:v>63.285249999999998</c:v>
                </c:pt>
                <c:pt idx="6061">
                  <c:v>63.301639999999999</c:v>
                </c:pt>
                <c:pt idx="6062">
                  <c:v>63.318040000000003</c:v>
                </c:pt>
                <c:pt idx="6063">
                  <c:v>63.334449999999997</c:v>
                </c:pt>
                <c:pt idx="6064">
                  <c:v>63.350850000000001</c:v>
                </c:pt>
                <c:pt idx="6065">
                  <c:v>63.367260000000002</c:v>
                </c:pt>
                <c:pt idx="6066">
                  <c:v>63.383659999999999</c:v>
                </c:pt>
                <c:pt idx="6067">
                  <c:v>63.400069999999999</c:v>
                </c:pt>
                <c:pt idx="6068">
                  <c:v>63.416490000000003</c:v>
                </c:pt>
                <c:pt idx="6069">
                  <c:v>63.432899999999997</c:v>
                </c:pt>
                <c:pt idx="6070">
                  <c:v>63.44932</c:v>
                </c:pt>
                <c:pt idx="6071">
                  <c:v>63.465739999999997</c:v>
                </c:pt>
                <c:pt idx="6072">
                  <c:v>63.48216</c:v>
                </c:pt>
                <c:pt idx="6073">
                  <c:v>63.498579999999997</c:v>
                </c:pt>
                <c:pt idx="6074">
                  <c:v>63.515009999999997</c:v>
                </c:pt>
                <c:pt idx="6075">
                  <c:v>63.531440000000003</c:v>
                </c:pt>
                <c:pt idx="6076">
                  <c:v>63.54786</c:v>
                </c:pt>
                <c:pt idx="6077">
                  <c:v>63.564300000000003</c:v>
                </c:pt>
                <c:pt idx="6078">
                  <c:v>63.580730000000003</c:v>
                </c:pt>
                <c:pt idx="6079">
                  <c:v>63.597169999999998</c:v>
                </c:pt>
                <c:pt idx="6080">
                  <c:v>63.613610000000001</c:v>
                </c:pt>
                <c:pt idx="6081">
                  <c:v>63.630040000000001</c:v>
                </c:pt>
                <c:pt idx="6082">
                  <c:v>63.64649</c:v>
                </c:pt>
                <c:pt idx="6083">
                  <c:v>63.662930000000003</c:v>
                </c:pt>
                <c:pt idx="6084">
                  <c:v>63.679380000000002</c:v>
                </c:pt>
                <c:pt idx="6085">
                  <c:v>63.695830000000001</c:v>
                </c:pt>
                <c:pt idx="6086">
                  <c:v>63.71228</c:v>
                </c:pt>
                <c:pt idx="6087">
                  <c:v>63.728729999999999</c:v>
                </c:pt>
                <c:pt idx="6088">
                  <c:v>63.745190000000001</c:v>
                </c:pt>
                <c:pt idx="6089">
                  <c:v>63.76164</c:v>
                </c:pt>
                <c:pt idx="6090">
                  <c:v>63.778100000000002</c:v>
                </c:pt>
                <c:pt idx="6091">
                  <c:v>63.794559999999997</c:v>
                </c:pt>
                <c:pt idx="6092">
                  <c:v>63.811030000000002</c:v>
                </c:pt>
                <c:pt idx="6093">
                  <c:v>63.827489999999997</c:v>
                </c:pt>
                <c:pt idx="6094">
                  <c:v>63.843960000000003</c:v>
                </c:pt>
                <c:pt idx="6095">
                  <c:v>63.860430000000001</c:v>
                </c:pt>
                <c:pt idx="6096">
                  <c:v>63.876899999999999</c:v>
                </c:pt>
                <c:pt idx="6097">
                  <c:v>63.893380000000001</c:v>
                </c:pt>
                <c:pt idx="6098">
                  <c:v>63.909849999999999</c:v>
                </c:pt>
                <c:pt idx="6099">
                  <c:v>63.92633</c:v>
                </c:pt>
                <c:pt idx="6100">
                  <c:v>63.942810000000001</c:v>
                </c:pt>
                <c:pt idx="6101">
                  <c:v>63.959290000000003</c:v>
                </c:pt>
                <c:pt idx="6102">
                  <c:v>63.97578</c:v>
                </c:pt>
                <c:pt idx="6103">
                  <c:v>63.992269999999998</c:v>
                </c:pt>
                <c:pt idx="6104">
                  <c:v>64.008759999999995</c:v>
                </c:pt>
                <c:pt idx="6105">
                  <c:v>64.02525</c:v>
                </c:pt>
                <c:pt idx="6106">
                  <c:v>64.041740000000004</c:v>
                </c:pt>
                <c:pt idx="6107">
                  <c:v>64.058239999999998</c:v>
                </c:pt>
                <c:pt idx="6108">
                  <c:v>64.074730000000002</c:v>
                </c:pt>
                <c:pt idx="6109">
                  <c:v>64.091229999999996</c:v>
                </c:pt>
                <c:pt idx="6110">
                  <c:v>64.107730000000004</c:v>
                </c:pt>
                <c:pt idx="6111">
                  <c:v>64.12424</c:v>
                </c:pt>
                <c:pt idx="6112">
                  <c:v>64.140749999999997</c:v>
                </c:pt>
                <c:pt idx="6113">
                  <c:v>64.157250000000005</c:v>
                </c:pt>
                <c:pt idx="6114">
                  <c:v>64.173760000000001</c:v>
                </c:pt>
                <c:pt idx="6115">
                  <c:v>64.190280000000001</c:v>
                </c:pt>
                <c:pt idx="6116">
                  <c:v>64.206789999999998</c:v>
                </c:pt>
                <c:pt idx="6117">
                  <c:v>64.223299999999995</c:v>
                </c:pt>
                <c:pt idx="6118">
                  <c:v>64.239819999999995</c:v>
                </c:pt>
                <c:pt idx="6119">
                  <c:v>64.256349999999998</c:v>
                </c:pt>
                <c:pt idx="6120">
                  <c:v>64.272869999999998</c:v>
                </c:pt>
                <c:pt idx="6121">
                  <c:v>64.289389999999997</c:v>
                </c:pt>
                <c:pt idx="6122">
                  <c:v>64.30592</c:v>
                </c:pt>
                <c:pt idx="6123">
                  <c:v>64.322450000000003</c:v>
                </c:pt>
                <c:pt idx="6124">
                  <c:v>64.338980000000006</c:v>
                </c:pt>
                <c:pt idx="6125">
                  <c:v>64.355509999999995</c:v>
                </c:pt>
                <c:pt idx="6126">
                  <c:v>64.372060000000005</c:v>
                </c:pt>
                <c:pt idx="6127">
                  <c:v>64.388589999999994</c:v>
                </c:pt>
                <c:pt idx="6128">
                  <c:v>64.40513</c:v>
                </c:pt>
                <c:pt idx="6129">
                  <c:v>64.421670000000006</c:v>
                </c:pt>
                <c:pt idx="6130">
                  <c:v>64.438220000000001</c:v>
                </c:pt>
                <c:pt idx="6131">
                  <c:v>64.454769999999996</c:v>
                </c:pt>
                <c:pt idx="6132">
                  <c:v>64.471310000000003</c:v>
                </c:pt>
                <c:pt idx="6133">
                  <c:v>64.487859999999998</c:v>
                </c:pt>
                <c:pt idx="6134">
                  <c:v>64.504419999999996</c:v>
                </c:pt>
                <c:pt idx="6135">
                  <c:v>64.520970000000005</c:v>
                </c:pt>
                <c:pt idx="6136">
                  <c:v>64.537530000000004</c:v>
                </c:pt>
                <c:pt idx="6137">
                  <c:v>64.554079999999999</c:v>
                </c:pt>
                <c:pt idx="6138">
                  <c:v>64.570650000000001</c:v>
                </c:pt>
                <c:pt idx="6139">
                  <c:v>64.587209999999999</c:v>
                </c:pt>
                <c:pt idx="6140">
                  <c:v>64.60378</c:v>
                </c:pt>
                <c:pt idx="6141">
                  <c:v>64.620350000000002</c:v>
                </c:pt>
                <c:pt idx="6142">
                  <c:v>64.63691</c:v>
                </c:pt>
                <c:pt idx="6143">
                  <c:v>64.653490000000005</c:v>
                </c:pt>
                <c:pt idx="6144">
                  <c:v>64.670060000000007</c:v>
                </c:pt>
                <c:pt idx="6145">
                  <c:v>64.686639999999997</c:v>
                </c:pt>
                <c:pt idx="6146">
                  <c:v>64.703220000000002</c:v>
                </c:pt>
                <c:pt idx="6147">
                  <c:v>64.719800000000006</c:v>
                </c:pt>
                <c:pt idx="6148">
                  <c:v>64.736369999999994</c:v>
                </c:pt>
                <c:pt idx="6149">
                  <c:v>64.752960000000002</c:v>
                </c:pt>
                <c:pt idx="6150">
                  <c:v>64.769549999999995</c:v>
                </c:pt>
                <c:pt idx="6151">
                  <c:v>64.78613</c:v>
                </c:pt>
                <c:pt idx="6152">
                  <c:v>64.802729999999997</c:v>
                </c:pt>
                <c:pt idx="6153">
                  <c:v>64.819320000000005</c:v>
                </c:pt>
                <c:pt idx="6154">
                  <c:v>64.835909999999998</c:v>
                </c:pt>
                <c:pt idx="6155">
                  <c:v>64.852519999999998</c:v>
                </c:pt>
                <c:pt idx="6156">
                  <c:v>64.869110000000006</c:v>
                </c:pt>
                <c:pt idx="6157">
                  <c:v>64.885710000000003</c:v>
                </c:pt>
                <c:pt idx="6158">
                  <c:v>64.902320000000003</c:v>
                </c:pt>
                <c:pt idx="6159">
                  <c:v>64.91892</c:v>
                </c:pt>
                <c:pt idx="6160">
                  <c:v>64.93553</c:v>
                </c:pt>
                <c:pt idx="6161">
                  <c:v>64.95214</c:v>
                </c:pt>
                <c:pt idx="6162">
                  <c:v>64.968760000000003</c:v>
                </c:pt>
                <c:pt idx="6163">
                  <c:v>64.985370000000003</c:v>
                </c:pt>
                <c:pt idx="6164">
                  <c:v>65.001980000000003</c:v>
                </c:pt>
                <c:pt idx="6165">
                  <c:v>65.018600000000006</c:v>
                </c:pt>
                <c:pt idx="6166">
                  <c:v>65.035219999999995</c:v>
                </c:pt>
                <c:pt idx="6167">
                  <c:v>65.051850000000002</c:v>
                </c:pt>
                <c:pt idx="6168">
                  <c:v>65.068470000000005</c:v>
                </c:pt>
                <c:pt idx="6169">
                  <c:v>65.085099999999997</c:v>
                </c:pt>
                <c:pt idx="6170">
                  <c:v>65.101730000000003</c:v>
                </c:pt>
                <c:pt idx="6171">
                  <c:v>65.118359999999996</c:v>
                </c:pt>
                <c:pt idx="6172">
                  <c:v>65.134990000000002</c:v>
                </c:pt>
                <c:pt idx="6173">
                  <c:v>65.151629999999997</c:v>
                </c:pt>
                <c:pt idx="6174">
                  <c:v>65.168270000000007</c:v>
                </c:pt>
                <c:pt idx="6175">
                  <c:v>65.184910000000002</c:v>
                </c:pt>
                <c:pt idx="6176">
                  <c:v>65.201549999999997</c:v>
                </c:pt>
                <c:pt idx="6177">
                  <c:v>65.218190000000007</c:v>
                </c:pt>
                <c:pt idx="6178">
                  <c:v>65.234840000000005</c:v>
                </c:pt>
                <c:pt idx="6179">
                  <c:v>65.251490000000004</c:v>
                </c:pt>
                <c:pt idx="6180">
                  <c:v>65.268140000000002</c:v>
                </c:pt>
                <c:pt idx="6181">
                  <c:v>65.284790000000001</c:v>
                </c:pt>
                <c:pt idx="6182">
                  <c:v>65.301450000000003</c:v>
                </c:pt>
                <c:pt idx="6183">
                  <c:v>65.318100000000001</c:v>
                </c:pt>
                <c:pt idx="6184">
                  <c:v>65.334760000000003</c:v>
                </c:pt>
                <c:pt idx="6185">
                  <c:v>65.351429999999993</c:v>
                </c:pt>
                <c:pt idx="6186">
                  <c:v>65.368089999999995</c:v>
                </c:pt>
                <c:pt idx="6187">
                  <c:v>65.384749999999997</c:v>
                </c:pt>
                <c:pt idx="6188">
                  <c:v>65.401420000000002</c:v>
                </c:pt>
                <c:pt idx="6189">
                  <c:v>65.418090000000007</c:v>
                </c:pt>
                <c:pt idx="6190">
                  <c:v>65.434759999999997</c:v>
                </c:pt>
                <c:pt idx="6191">
                  <c:v>65.451430000000002</c:v>
                </c:pt>
                <c:pt idx="6192">
                  <c:v>65.468109999999996</c:v>
                </c:pt>
                <c:pt idx="6193">
                  <c:v>65.484790000000004</c:v>
                </c:pt>
                <c:pt idx="6194">
                  <c:v>65.501459999999994</c:v>
                </c:pt>
                <c:pt idx="6195">
                  <c:v>65.518150000000006</c:v>
                </c:pt>
                <c:pt idx="6196">
                  <c:v>65.534840000000003</c:v>
                </c:pt>
                <c:pt idx="6197">
                  <c:v>65.551519999999996</c:v>
                </c:pt>
                <c:pt idx="6198">
                  <c:v>65.568209999999993</c:v>
                </c:pt>
                <c:pt idx="6199">
                  <c:v>65.584900000000005</c:v>
                </c:pt>
                <c:pt idx="6200">
                  <c:v>65.601590000000002</c:v>
                </c:pt>
                <c:pt idx="6201">
                  <c:v>65.618290000000002</c:v>
                </c:pt>
                <c:pt idx="6202">
                  <c:v>65.634990000000002</c:v>
                </c:pt>
                <c:pt idx="6203">
                  <c:v>65.651690000000002</c:v>
                </c:pt>
                <c:pt idx="6204">
                  <c:v>65.668390000000002</c:v>
                </c:pt>
                <c:pt idx="6205">
                  <c:v>65.685090000000002</c:v>
                </c:pt>
                <c:pt idx="6206">
                  <c:v>65.701800000000006</c:v>
                </c:pt>
                <c:pt idx="6207">
                  <c:v>65.718509999999995</c:v>
                </c:pt>
                <c:pt idx="6208">
                  <c:v>65.735209999999995</c:v>
                </c:pt>
                <c:pt idx="6209">
                  <c:v>65.751919999999998</c:v>
                </c:pt>
                <c:pt idx="6210">
                  <c:v>65.768640000000005</c:v>
                </c:pt>
                <c:pt idx="6211">
                  <c:v>65.785349999999994</c:v>
                </c:pt>
                <c:pt idx="6212">
                  <c:v>65.802080000000004</c:v>
                </c:pt>
                <c:pt idx="6213">
                  <c:v>65.818790000000007</c:v>
                </c:pt>
                <c:pt idx="6214">
                  <c:v>65.835520000000002</c:v>
                </c:pt>
                <c:pt idx="6215">
                  <c:v>65.852239999999995</c:v>
                </c:pt>
                <c:pt idx="6216">
                  <c:v>65.868970000000004</c:v>
                </c:pt>
                <c:pt idx="6217">
                  <c:v>65.8857</c:v>
                </c:pt>
                <c:pt idx="6218">
                  <c:v>65.902429999999995</c:v>
                </c:pt>
                <c:pt idx="6219">
                  <c:v>65.919169999999994</c:v>
                </c:pt>
                <c:pt idx="6220">
                  <c:v>65.935900000000004</c:v>
                </c:pt>
                <c:pt idx="6221">
                  <c:v>65.952640000000002</c:v>
                </c:pt>
                <c:pt idx="6222">
                  <c:v>65.969380000000001</c:v>
                </c:pt>
                <c:pt idx="6223">
                  <c:v>65.986109999999996</c:v>
                </c:pt>
                <c:pt idx="6224">
                  <c:v>66.002859999999998</c:v>
                </c:pt>
                <c:pt idx="6225">
                  <c:v>66.01961</c:v>
                </c:pt>
                <c:pt idx="6226">
                  <c:v>66.036349999999999</c:v>
                </c:pt>
                <c:pt idx="6227">
                  <c:v>66.053110000000004</c:v>
                </c:pt>
                <c:pt idx="6228">
                  <c:v>66.069860000000006</c:v>
                </c:pt>
                <c:pt idx="6229">
                  <c:v>66.086619999999996</c:v>
                </c:pt>
                <c:pt idx="6230">
                  <c:v>66.103369999999998</c:v>
                </c:pt>
                <c:pt idx="6231">
                  <c:v>66.12012</c:v>
                </c:pt>
                <c:pt idx="6232">
                  <c:v>66.136889999999994</c:v>
                </c:pt>
                <c:pt idx="6233">
                  <c:v>66.153660000000002</c:v>
                </c:pt>
                <c:pt idx="6234">
                  <c:v>66.170419999999993</c:v>
                </c:pt>
                <c:pt idx="6235">
                  <c:v>66.187190000000001</c:v>
                </c:pt>
                <c:pt idx="6236">
                  <c:v>66.203959999999995</c:v>
                </c:pt>
                <c:pt idx="6237">
                  <c:v>66.220730000000003</c:v>
                </c:pt>
                <c:pt idx="6238">
                  <c:v>66.237499999999997</c:v>
                </c:pt>
                <c:pt idx="6239">
                  <c:v>66.254270000000005</c:v>
                </c:pt>
                <c:pt idx="6240">
                  <c:v>66.271060000000006</c:v>
                </c:pt>
                <c:pt idx="6241">
                  <c:v>66.28783</c:v>
                </c:pt>
                <c:pt idx="6242">
                  <c:v>66.30462</c:v>
                </c:pt>
                <c:pt idx="6243">
                  <c:v>66.321399999999997</c:v>
                </c:pt>
                <c:pt idx="6244">
                  <c:v>66.338189999999997</c:v>
                </c:pt>
                <c:pt idx="6245">
                  <c:v>66.354969999999994</c:v>
                </c:pt>
                <c:pt idx="6246">
                  <c:v>66.371769999999998</c:v>
                </c:pt>
                <c:pt idx="6247">
                  <c:v>66.388559999999998</c:v>
                </c:pt>
                <c:pt idx="6248">
                  <c:v>66.405349999999999</c:v>
                </c:pt>
                <c:pt idx="6249">
                  <c:v>66.422150000000002</c:v>
                </c:pt>
                <c:pt idx="6250">
                  <c:v>66.438950000000006</c:v>
                </c:pt>
                <c:pt idx="6251">
                  <c:v>66.455749999999995</c:v>
                </c:pt>
                <c:pt idx="6252">
                  <c:v>66.472560000000001</c:v>
                </c:pt>
                <c:pt idx="6253">
                  <c:v>66.489360000000005</c:v>
                </c:pt>
                <c:pt idx="6254">
                  <c:v>66.506159999999994</c:v>
                </c:pt>
                <c:pt idx="6255">
                  <c:v>66.522980000000004</c:v>
                </c:pt>
                <c:pt idx="6256">
                  <c:v>66.539789999999996</c:v>
                </c:pt>
                <c:pt idx="6257">
                  <c:v>66.556600000000003</c:v>
                </c:pt>
                <c:pt idx="6258">
                  <c:v>66.573419999999999</c:v>
                </c:pt>
                <c:pt idx="6259">
                  <c:v>66.590239999999994</c:v>
                </c:pt>
                <c:pt idx="6260">
                  <c:v>66.607060000000004</c:v>
                </c:pt>
                <c:pt idx="6261">
                  <c:v>66.62388</c:v>
                </c:pt>
                <c:pt idx="6262">
                  <c:v>66.640709999999999</c:v>
                </c:pt>
                <c:pt idx="6263">
                  <c:v>66.657529999999994</c:v>
                </c:pt>
                <c:pt idx="6264">
                  <c:v>66.674359999999993</c:v>
                </c:pt>
                <c:pt idx="6265">
                  <c:v>66.691190000000006</c:v>
                </c:pt>
                <c:pt idx="6266">
                  <c:v>66.708020000000005</c:v>
                </c:pt>
                <c:pt idx="6267">
                  <c:v>66.724860000000007</c:v>
                </c:pt>
                <c:pt idx="6268">
                  <c:v>66.741699999999994</c:v>
                </c:pt>
                <c:pt idx="6269">
                  <c:v>66.758539999999996</c:v>
                </c:pt>
                <c:pt idx="6270">
                  <c:v>66.775379999999998</c:v>
                </c:pt>
                <c:pt idx="6271">
                  <c:v>66.79222</c:v>
                </c:pt>
                <c:pt idx="6272">
                  <c:v>66.809070000000006</c:v>
                </c:pt>
                <c:pt idx="6273">
                  <c:v>66.825919999999996</c:v>
                </c:pt>
                <c:pt idx="6274">
                  <c:v>66.842770000000002</c:v>
                </c:pt>
                <c:pt idx="6275">
                  <c:v>66.859620000000007</c:v>
                </c:pt>
                <c:pt idx="6276">
                  <c:v>66.876469999999998</c:v>
                </c:pt>
                <c:pt idx="6277">
                  <c:v>66.893330000000006</c:v>
                </c:pt>
                <c:pt idx="6278">
                  <c:v>66.91019</c:v>
                </c:pt>
                <c:pt idx="6279">
                  <c:v>66.927049999999994</c:v>
                </c:pt>
                <c:pt idx="6280">
                  <c:v>66.943910000000002</c:v>
                </c:pt>
                <c:pt idx="6281">
                  <c:v>66.96078</c:v>
                </c:pt>
                <c:pt idx="6282">
                  <c:v>66.977649999999997</c:v>
                </c:pt>
                <c:pt idx="6283">
                  <c:v>66.994510000000005</c:v>
                </c:pt>
                <c:pt idx="6284">
                  <c:v>67.011380000000003</c:v>
                </c:pt>
                <c:pt idx="6285">
                  <c:v>67.028260000000003</c:v>
                </c:pt>
                <c:pt idx="6286">
                  <c:v>67.045140000000004</c:v>
                </c:pt>
                <c:pt idx="6287">
                  <c:v>67.062010000000001</c:v>
                </c:pt>
                <c:pt idx="6288">
                  <c:v>67.078900000000004</c:v>
                </c:pt>
                <c:pt idx="6289">
                  <c:v>67.095770000000002</c:v>
                </c:pt>
                <c:pt idx="6290">
                  <c:v>67.112660000000005</c:v>
                </c:pt>
                <c:pt idx="6291">
                  <c:v>67.129549999999995</c:v>
                </c:pt>
                <c:pt idx="6292">
                  <c:v>67.146429999999995</c:v>
                </c:pt>
                <c:pt idx="6293">
                  <c:v>67.163319999999999</c:v>
                </c:pt>
                <c:pt idx="6294">
                  <c:v>67.180210000000002</c:v>
                </c:pt>
                <c:pt idx="6295">
                  <c:v>67.197109999999995</c:v>
                </c:pt>
                <c:pt idx="6296">
                  <c:v>67.213999999999999</c:v>
                </c:pt>
                <c:pt idx="6297">
                  <c:v>67.230900000000005</c:v>
                </c:pt>
                <c:pt idx="6298">
                  <c:v>67.247810000000001</c:v>
                </c:pt>
                <c:pt idx="6299">
                  <c:v>67.264709999999994</c:v>
                </c:pt>
                <c:pt idx="6300">
                  <c:v>67.281620000000004</c:v>
                </c:pt>
                <c:pt idx="6301">
                  <c:v>67.298519999999996</c:v>
                </c:pt>
                <c:pt idx="6302">
                  <c:v>67.315430000000006</c:v>
                </c:pt>
                <c:pt idx="6303">
                  <c:v>67.332340000000002</c:v>
                </c:pt>
                <c:pt idx="6304">
                  <c:v>67.349260000000001</c:v>
                </c:pt>
                <c:pt idx="6305">
                  <c:v>67.366169999999997</c:v>
                </c:pt>
                <c:pt idx="6306">
                  <c:v>67.383089999999996</c:v>
                </c:pt>
                <c:pt idx="6307">
                  <c:v>67.400019999999998</c:v>
                </c:pt>
                <c:pt idx="6308">
                  <c:v>67.416939999999997</c:v>
                </c:pt>
                <c:pt idx="6309">
                  <c:v>67.433859999999996</c:v>
                </c:pt>
                <c:pt idx="6310">
                  <c:v>67.450789999999998</c:v>
                </c:pt>
                <c:pt idx="6311">
                  <c:v>67.467709999999997</c:v>
                </c:pt>
                <c:pt idx="6312">
                  <c:v>67.484650000000002</c:v>
                </c:pt>
                <c:pt idx="6313">
                  <c:v>67.501580000000004</c:v>
                </c:pt>
                <c:pt idx="6314">
                  <c:v>67.518519999999995</c:v>
                </c:pt>
                <c:pt idx="6315">
                  <c:v>67.535449999999997</c:v>
                </c:pt>
                <c:pt idx="6316">
                  <c:v>67.552390000000003</c:v>
                </c:pt>
                <c:pt idx="6317">
                  <c:v>67.569339999999997</c:v>
                </c:pt>
                <c:pt idx="6318">
                  <c:v>67.586269999999999</c:v>
                </c:pt>
                <c:pt idx="6319">
                  <c:v>67.603219999999993</c:v>
                </c:pt>
                <c:pt idx="6320">
                  <c:v>67.620170000000002</c:v>
                </c:pt>
                <c:pt idx="6321">
                  <c:v>67.637119999999996</c:v>
                </c:pt>
                <c:pt idx="6322">
                  <c:v>67.654070000000004</c:v>
                </c:pt>
                <c:pt idx="6323">
                  <c:v>67.671030000000002</c:v>
                </c:pt>
                <c:pt idx="6324">
                  <c:v>67.687979999999996</c:v>
                </c:pt>
                <c:pt idx="6325">
                  <c:v>67.704939999999993</c:v>
                </c:pt>
                <c:pt idx="6326">
                  <c:v>67.721900000000005</c:v>
                </c:pt>
                <c:pt idx="6327">
                  <c:v>67.738860000000003</c:v>
                </c:pt>
                <c:pt idx="6328">
                  <c:v>67.755830000000003</c:v>
                </c:pt>
                <c:pt idx="6329">
                  <c:v>67.772800000000004</c:v>
                </c:pt>
                <c:pt idx="6330">
                  <c:v>67.789760000000001</c:v>
                </c:pt>
                <c:pt idx="6331">
                  <c:v>67.806740000000005</c:v>
                </c:pt>
                <c:pt idx="6332">
                  <c:v>67.823710000000005</c:v>
                </c:pt>
                <c:pt idx="6333">
                  <c:v>67.840680000000006</c:v>
                </c:pt>
                <c:pt idx="6334">
                  <c:v>67.857669999999999</c:v>
                </c:pt>
                <c:pt idx="6335">
                  <c:v>67.874639999999999</c:v>
                </c:pt>
                <c:pt idx="6336">
                  <c:v>67.891620000000003</c:v>
                </c:pt>
                <c:pt idx="6337">
                  <c:v>67.908609999999996</c:v>
                </c:pt>
                <c:pt idx="6338">
                  <c:v>67.92559</c:v>
                </c:pt>
                <c:pt idx="6339">
                  <c:v>67.942580000000007</c:v>
                </c:pt>
                <c:pt idx="6340">
                  <c:v>67.959569999999999</c:v>
                </c:pt>
                <c:pt idx="6341">
                  <c:v>67.976560000000006</c:v>
                </c:pt>
                <c:pt idx="6342">
                  <c:v>67.993560000000002</c:v>
                </c:pt>
                <c:pt idx="6343">
                  <c:v>68.010559999999998</c:v>
                </c:pt>
                <c:pt idx="6344">
                  <c:v>68.027559999999994</c:v>
                </c:pt>
                <c:pt idx="6345">
                  <c:v>68.044560000000004</c:v>
                </c:pt>
                <c:pt idx="6346">
                  <c:v>68.06156</c:v>
                </c:pt>
                <c:pt idx="6347">
                  <c:v>68.078569999999999</c:v>
                </c:pt>
                <c:pt idx="6348">
                  <c:v>68.095569999999995</c:v>
                </c:pt>
                <c:pt idx="6349">
                  <c:v>68.112579999999994</c:v>
                </c:pt>
                <c:pt idx="6350">
                  <c:v>68.129589999999993</c:v>
                </c:pt>
                <c:pt idx="6351">
                  <c:v>68.146609999999995</c:v>
                </c:pt>
                <c:pt idx="6352">
                  <c:v>68.163619999999995</c:v>
                </c:pt>
                <c:pt idx="6353">
                  <c:v>68.180639999999997</c:v>
                </c:pt>
                <c:pt idx="6354">
                  <c:v>68.197659999999999</c:v>
                </c:pt>
                <c:pt idx="6355">
                  <c:v>68.214680000000001</c:v>
                </c:pt>
                <c:pt idx="6356">
                  <c:v>68.231700000000004</c:v>
                </c:pt>
                <c:pt idx="6357">
                  <c:v>68.248729999999995</c:v>
                </c:pt>
                <c:pt idx="6358">
                  <c:v>68.26576</c:v>
                </c:pt>
                <c:pt idx="6359">
                  <c:v>68.282790000000006</c:v>
                </c:pt>
                <c:pt idx="6360">
                  <c:v>68.29983</c:v>
                </c:pt>
                <c:pt idx="6361">
                  <c:v>68.316860000000005</c:v>
                </c:pt>
                <c:pt idx="6362">
                  <c:v>68.3339</c:v>
                </c:pt>
                <c:pt idx="6363">
                  <c:v>68.350939999999994</c:v>
                </c:pt>
                <c:pt idx="6364">
                  <c:v>68.367980000000003</c:v>
                </c:pt>
                <c:pt idx="6365">
                  <c:v>68.38503</c:v>
                </c:pt>
                <c:pt idx="6366">
                  <c:v>68.402069999999995</c:v>
                </c:pt>
                <c:pt idx="6367">
                  <c:v>68.419110000000003</c:v>
                </c:pt>
                <c:pt idx="6368">
                  <c:v>68.436160000000001</c:v>
                </c:pt>
                <c:pt idx="6369">
                  <c:v>68.453220000000002</c:v>
                </c:pt>
                <c:pt idx="6370">
                  <c:v>68.470269999999999</c:v>
                </c:pt>
                <c:pt idx="6371">
                  <c:v>68.48733</c:v>
                </c:pt>
                <c:pt idx="6372">
                  <c:v>68.504390000000001</c:v>
                </c:pt>
                <c:pt idx="6373">
                  <c:v>68.521450000000002</c:v>
                </c:pt>
                <c:pt idx="6374">
                  <c:v>68.538510000000002</c:v>
                </c:pt>
                <c:pt idx="6375">
                  <c:v>68.555570000000003</c:v>
                </c:pt>
                <c:pt idx="6376">
                  <c:v>68.572640000000007</c:v>
                </c:pt>
                <c:pt idx="6377">
                  <c:v>68.589709999999997</c:v>
                </c:pt>
                <c:pt idx="6378">
                  <c:v>68.606780000000001</c:v>
                </c:pt>
                <c:pt idx="6379">
                  <c:v>68.623859999999993</c:v>
                </c:pt>
                <c:pt idx="6380">
                  <c:v>68.640929999999997</c:v>
                </c:pt>
                <c:pt idx="6381">
                  <c:v>68.658000000000001</c:v>
                </c:pt>
                <c:pt idx="6382">
                  <c:v>68.675089999999997</c:v>
                </c:pt>
                <c:pt idx="6383">
                  <c:v>68.692170000000004</c:v>
                </c:pt>
                <c:pt idx="6384">
                  <c:v>68.709249999999997</c:v>
                </c:pt>
                <c:pt idx="6385">
                  <c:v>68.726330000000004</c:v>
                </c:pt>
                <c:pt idx="6386">
                  <c:v>68.74342</c:v>
                </c:pt>
                <c:pt idx="6387">
                  <c:v>68.760509999999996</c:v>
                </c:pt>
                <c:pt idx="6388">
                  <c:v>68.777600000000007</c:v>
                </c:pt>
                <c:pt idx="6389">
                  <c:v>68.794700000000006</c:v>
                </c:pt>
                <c:pt idx="6390">
                  <c:v>68.811800000000005</c:v>
                </c:pt>
                <c:pt idx="6391">
                  <c:v>68.828900000000004</c:v>
                </c:pt>
                <c:pt idx="6392">
                  <c:v>68.846000000000004</c:v>
                </c:pt>
                <c:pt idx="6393">
                  <c:v>68.863100000000003</c:v>
                </c:pt>
                <c:pt idx="6394">
                  <c:v>68.880200000000002</c:v>
                </c:pt>
                <c:pt idx="6395">
                  <c:v>68.897319999999993</c:v>
                </c:pt>
                <c:pt idx="6396">
                  <c:v>68.914420000000007</c:v>
                </c:pt>
                <c:pt idx="6397">
                  <c:v>68.931529999999995</c:v>
                </c:pt>
                <c:pt idx="6398">
                  <c:v>68.948650000000001</c:v>
                </c:pt>
                <c:pt idx="6399">
                  <c:v>68.965760000000003</c:v>
                </c:pt>
                <c:pt idx="6400">
                  <c:v>68.982879999999994</c:v>
                </c:pt>
                <c:pt idx="6401">
                  <c:v>69</c:v>
                </c:pt>
                <c:pt idx="6402">
                  <c:v>69.017120000000006</c:v>
                </c:pt>
                <c:pt idx="6403">
                  <c:v>69.03425</c:v>
                </c:pt>
                <c:pt idx="6404">
                  <c:v>69.051370000000006</c:v>
                </c:pt>
                <c:pt idx="6405">
                  <c:v>69.0685</c:v>
                </c:pt>
                <c:pt idx="6406">
                  <c:v>69.085629999999995</c:v>
                </c:pt>
                <c:pt idx="6407">
                  <c:v>69.102760000000004</c:v>
                </c:pt>
                <c:pt idx="6408">
                  <c:v>69.119900000000001</c:v>
                </c:pt>
                <c:pt idx="6409">
                  <c:v>69.137039999999999</c:v>
                </c:pt>
                <c:pt idx="6410">
                  <c:v>69.154169999999993</c:v>
                </c:pt>
                <c:pt idx="6411">
                  <c:v>69.171319999999994</c:v>
                </c:pt>
                <c:pt idx="6412">
                  <c:v>69.188460000000006</c:v>
                </c:pt>
                <c:pt idx="6413">
                  <c:v>69.205600000000004</c:v>
                </c:pt>
                <c:pt idx="6414">
                  <c:v>69.222759999999994</c:v>
                </c:pt>
                <c:pt idx="6415">
                  <c:v>69.239900000000006</c:v>
                </c:pt>
                <c:pt idx="6416">
                  <c:v>69.257059999999996</c:v>
                </c:pt>
                <c:pt idx="6417">
                  <c:v>69.274209999999997</c:v>
                </c:pt>
                <c:pt idx="6418">
                  <c:v>69.291370000000001</c:v>
                </c:pt>
                <c:pt idx="6419">
                  <c:v>69.308530000000005</c:v>
                </c:pt>
                <c:pt idx="6420">
                  <c:v>69.325680000000006</c:v>
                </c:pt>
                <c:pt idx="6421">
                  <c:v>69.342839999999995</c:v>
                </c:pt>
                <c:pt idx="6422">
                  <c:v>69.360010000000003</c:v>
                </c:pt>
                <c:pt idx="6423">
                  <c:v>69.377170000000007</c:v>
                </c:pt>
                <c:pt idx="6424">
                  <c:v>69.39434</c:v>
                </c:pt>
                <c:pt idx="6425">
                  <c:v>69.411510000000007</c:v>
                </c:pt>
                <c:pt idx="6426">
                  <c:v>69.428690000000003</c:v>
                </c:pt>
                <c:pt idx="6427">
                  <c:v>69.445859999999996</c:v>
                </c:pt>
                <c:pt idx="6428">
                  <c:v>69.463040000000007</c:v>
                </c:pt>
                <c:pt idx="6429">
                  <c:v>69.480220000000003</c:v>
                </c:pt>
                <c:pt idx="6430">
                  <c:v>69.497399999999999</c:v>
                </c:pt>
                <c:pt idx="6431">
                  <c:v>69.514589999999998</c:v>
                </c:pt>
                <c:pt idx="6432">
                  <c:v>69.531769999999995</c:v>
                </c:pt>
                <c:pt idx="6433">
                  <c:v>69.548959999999994</c:v>
                </c:pt>
                <c:pt idx="6434">
                  <c:v>69.566149999999993</c:v>
                </c:pt>
                <c:pt idx="6435">
                  <c:v>69.583340000000007</c:v>
                </c:pt>
                <c:pt idx="6436">
                  <c:v>69.600530000000006</c:v>
                </c:pt>
                <c:pt idx="6437">
                  <c:v>69.617729999999995</c:v>
                </c:pt>
                <c:pt idx="6438">
                  <c:v>69.634929999999997</c:v>
                </c:pt>
                <c:pt idx="6439">
                  <c:v>69.65213</c:v>
                </c:pt>
                <c:pt idx="6440">
                  <c:v>69.669330000000002</c:v>
                </c:pt>
                <c:pt idx="6441">
                  <c:v>69.686539999999994</c:v>
                </c:pt>
                <c:pt idx="6442">
                  <c:v>69.703739999999996</c:v>
                </c:pt>
                <c:pt idx="6443">
                  <c:v>69.720950000000002</c:v>
                </c:pt>
                <c:pt idx="6444">
                  <c:v>69.738169999999997</c:v>
                </c:pt>
                <c:pt idx="6445">
                  <c:v>69.755380000000002</c:v>
                </c:pt>
                <c:pt idx="6446">
                  <c:v>69.772589999999994</c:v>
                </c:pt>
                <c:pt idx="6447">
                  <c:v>69.789810000000003</c:v>
                </c:pt>
                <c:pt idx="6448">
                  <c:v>69.807029999999997</c:v>
                </c:pt>
                <c:pt idx="6449">
                  <c:v>69.824259999999995</c:v>
                </c:pt>
                <c:pt idx="6450">
                  <c:v>69.841480000000004</c:v>
                </c:pt>
                <c:pt idx="6451">
                  <c:v>69.858699999999999</c:v>
                </c:pt>
                <c:pt idx="6452">
                  <c:v>69.875929999999997</c:v>
                </c:pt>
                <c:pt idx="6453">
                  <c:v>69.893169999999998</c:v>
                </c:pt>
                <c:pt idx="6454">
                  <c:v>69.910390000000007</c:v>
                </c:pt>
                <c:pt idx="6455">
                  <c:v>69.927629999999994</c:v>
                </c:pt>
                <c:pt idx="6456">
                  <c:v>69.944860000000006</c:v>
                </c:pt>
                <c:pt idx="6457">
                  <c:v>69.962100000000007</c:v>
                </c:pt>
                <c:pt idx="6458">
                  <c:v>69.979349999999997</c:v>
                </c:pt>
                <c:pt idx="6459">
                  <c:v>69.996589999999998</c:v>
                </c:pt>
                <c:pt idx="6460">
                  <c:v>70.013829999999999</c:v>
                </c:pt>
                <c:pt idx="6461">
                  <c:v>70.031080000000003</c:v>
                </c:pt>
                <c:pt idx="6462">
                  <c:v>70.048330000000007</c:v>
                </c:pt>
                <c:pt idx="6463">
                  <c:v>70.065579999999997</c:v>
                </c:pt>
                <c:pt idx="6464">
                  <c:v>70.082840000000004</c:v>
                </c:pt>
                <c:pt idx="6465">
                  <c:v>70.100089999999994</c:v>
                </c:pt>
                <c:pt idx="6466">
                  <c:v>70.117350000000002</c:v>
                </c:pt>
                <c:pt idx="6467">
                  <c:v>70.134609999999995</c:v>
                </c:pt>
                <c:pt idx="6468">
                  <c:v>70.151870000000002</c:v>
                </c:pt>
                <c:pt idx="6469">
                  <c:v>70.169139999999999</c:v>
                </c:pt>
                <c:pt idx="6470">
                  <c:v>70.186400000000006</c:v>
                </c:pt>
                <c:pt idx="6471">
                  <c:v>70.203670000000002</c:v>
                </c:pt>
                <c:pt idx="6472">
                  <c:v>70.220939999999999</c:v>
                </c:pt>
                <c:pt idx="6473">
                  <c:v>70.238209999999995</c:v>
                </c:pt>
                <c:pt idx="6474">
                  <c:v>70.255489999999995</c:v>
                </c:pt>
                <c:pt idx="6475">
                  <c:v>70.272769999999994</c:v>
                </c:pt>
                <c:pt idx="6476">
                  <c:v>70.290049999999994</c:v>
                </c:pt>
                <c:pt idx="6477">
                  <c:v>70.307329999999993</c:v>
                </c:pt>
                <c:pt idx="6478">
                  <c:v>70.324610000000007</c:v>
                </c:pt>
                <c:pt idx="6479">
                  <c:v>70.341899999999995</c:v>
                </c:pt>
                <c:pt idx="6480">
                  <c:v>70.359179999999995</c:v>
                </c:pt>
                <c:pt idx="6481">
                  <c:v>70.376469999999998</c:v>
                </c:pt>
                <c:pt idx="6482">
                  <c:v>70.393770000000004</c:v>
                </c:pt>
                <c:pt idx="6483">
                  <c:v>70.411060000000006</c:v>
                </c:pt>
                <c:pt idx="6484">
                  <c:v>70.428359999999998</c:v>
                </c:pt>
                <c:pt idx="6485">
                  <c:v>70.445660000000004</c:v>
                </c:pt>
                <c:pt idx="6486">
                  <c:v>70.462959999999995</c:v>
                </c:pt>
                <c:pt idx="6487">
                  <c:v>70.480260000000001</c:v>
                </c:pt>
                <c:pt idx="6488">
                  <c:v>70.497569999999996</c:v>
                </c:pt>
                <c:pt idx="6489">
                  <c:v>70.514870000000002</c:v>
                </c:pt>
                <c:pt idx="6490">
                  <c:v>70.532179999999997</c:v>
                </c:pt>
                <c:pt idx="6491">
                  <c:v>70.549490000000006</c:v>
                </c:pt>
                <c:pt idx="6492">
                  <c:v>70.566800000000001</c:v>
                </c:pt>
                <c:pt idx="6493">
                  <c:v>70.584119999999999</c:v>
                </c:pt>
                <c:pt idx="6494">
                  <c:v>70.601429999999993</c:v>
                </c:pt>
                <c:pt idx="6495">
                  <c:v>70.618759999999995</c:v>
                </c:pt>
                <c:pt idx="6496">
                  <c:v>70.636080000000007</c:v>
                </c:pt>
                <c:pt idx="6497">
                  <c:v>70.653400000000005</c:v>
                </c:pt>
                <c:pt idx="6498">
                  <c:v>70.670730000000006</c:v>
                </c:pt>
                <c:pt idx="6499">
                  <c:v>70.688059999999993</c:v>
                </c:pt>
                <c:pt idx="6500">
                  <c:v>70.705380000000005</c:v>
                </c:pt>
                <c:pt idx="6501">
                  <c:v>70.722719999999995</c:v>
                </c:pt>
                <c:pt idx="6502">
                  <c:v>70.740049999999997</c:v>
                </c:pt>
                <c:pt idx="6503">
                  <c:v>70.757390000000001</c:v>
                </c:pt>
                <c:pt idx="6504">
                  <c:v>70.774730000000005</c:v>
                </c:pt>
                <c:pt idx="6505">
                  <c:v>70.792069999999995</c:v>
                </c:pt>
                <c:pt idx="6506">
                  <c:v>70.80941</c:v>
                </c:pt>
                <c:pt idx="6507">
                  <c:v>70.826759999999993</c:v>
                </c:pt>
                <c:pt idx="6508">
                  <c:v>70.844099999999997</c:v>
                </c:pt>
                <c:pt idx="6509">
                  <c:v>70.861450000000005</c:v>
                </c:pt>
                <c:pt idx="6510">
                  <c:v>70.878810000000001</c:v>
                </c:pt>
                <c:pt idx="6511">
                  <c:v>70.896159999999995</c:v>
                </c:pt>
                <c:pt idx="6512">
                  <c:v>70.913510000000002</c:v>
                </c:pt>
                <c:pt idx="6513">
                  <c:v>70.930869999999999</c:v>
                </c:pt>
                <c:pt idx="6514">
                  <c:v>70.948229999999995</c:v>
                </c:pt>
                <c:pt idx="6515">
                  <c:v>70.965590000000006</c:v>
                </c:pt>
                <c:pt idx="6516">
                  <c:v>70.982960000000006</c:v>
                </c:pt>
                <c:pt idx="6517">
                  <c:v>71.000320000000002</c:v>
                </c:pt>
                <c:pt idx="6518">
                  <c:v>71.017690000000002</c:v>
                </c:pt>
                <c:pt idx="6519">
                  <c:v>71.035060000000001</c:v>
                </c:pt>
                <c:pt idx="6520">
                  <c:v>71.052440000000004</c:v>
                </c:pt>
                <c:pt idx="6521">
                  <c:v>71.069810000000004</c:v>
                </c:pt>
                <c:pt idx="6522">
                  <c:v>71.087190000000007</c:v>
                </c:pt>
                <c:pt idx="6523">
                  <c:v>71.104569999999995</c:v>
                </c:pt>
                <c:pt idx="6524">
                  <c:v>71.121949999999998</c:v>
                </c:pt>
                <c:pt idx="6525">
                  <c:v>71.139330000000001</c:v>
                </c:pt>
                <c:pt idx="6526">
                  <c:v>71.156720000000007</c:v>
                </c:pt>
                <c:pt idx="6527">
                  <c:v>71.174099999999996</c:v>
                </c:pt>
                <c:pt idx="6528">
                  <c:v>71.191490000000002</c:v>
                </c:pt>
                <c:pt idx="6529">
                  <c:v>71.208889999999997</c:v>
                </c:pt>
                <c:pt idx="6530">
                  <c:v>71.226280000000003</c:v>
                </c:pt>
                <c:pt idx="6531">
                  <c:v>71.243679999999998</c:v>
                </c:pt>
                <c:pt idx="6532">
                  <c:v>71.261070000000004</c:v>
                </c:pt>
                <c:pt idx="6533">
                  <c:v>71.278469999999999</c:v>
                </c:pt>
                <c:pt idx="6534">
                  <c:v>71.295879999999997</c:v>
                </c:pt>
                <c:pt idx="6535">
                  <c:v>71.313280000000006</c:v>
                </c:pt>
                <c:pt idx="6536">
                  <c:v>71.330690000000004</c:v>
                </c:pt>
                <c:pt idx="6537">
                  <c:v>71.348100000000002</c:v>
                </c:pt>
                <c:pt idx="6538">
                  <c:v>71.36551</c:v>
                </c:pt>
                <c:pt idx="6539">
                  <c:v>71.382919999999999</c:v>
                </c:pt>
                <c:pt idx="6540">
                  <c:v>71.40034</c:v>
                </c:pt>
                <c:pt idx="6541">
                  <c:v>71.417760000000001</c:v>
                </c:pt>
                <c:pt idx="6542">
                  <c:v>71.435169999999999</c:v>
                </c:pt>
                <c:pt idx="6543">
                  <c:v>71.452590000000001</c:v>
                </c:pt>
                <c:pt idx="6544">
                  <c:v>71.470020000000005</c:v>
                </c:pt>
                <c:pt idx="6545">
                  <c:v>71.487440000000007</c:v>
                </c:pt>
                <c:pt idx="6546">
                  <c:v>71.504869999999997</c:v>
                </c:pt>
                <c:pt idx="6547">
                  <c:v>71.522300000000001</c:v>
                </c:pt>
                <c:pt idx="6548">
                  <c:v>71.539730000000006</c:v>
                </c:pt>
                <c:pt idx="6549">
                  <c:v>71.557169999999999</c:v>
                </c:pt>
                <c:pt idx="6550">
                  <c:v>71.574600000000004</c:v>
                </c:pt>
                <c:pt idx="6551">
                  <c:v>71.592039999999997</c:v>
                </c:pt>
                <c:pt idx="6552">
                  <c:v>71.609480000000005</c:v>
                </c:pt>
                <c:pt idx="6553">
                  <c:v>71.626919999999998</c:v>
                </c:pt>
                <c:pt idx="6554">
                  <c:v>71.644369999999995</c:v>
                </c:pt>
                <c:pt idx="6555">
                  <c:v>71.661820000000006</c:v>
                </c:pt>
                <c:pt idx="6556">
                  <c:v>71.679270000000002</c:v>
                </c:pt>
                <c:pt idx="6557">
                  <c:v>71.696719999999999</c:v>
                </c:pt>
                <c:pt idx="6558">
                  <c:v>71.714169999999996</c:v>
                </c:pt>
                <c:pt idx="6559">
                  <c:v>71.731629999999996</c:v>
                </c:pt>
                <c:pt idx="6560">
                  <c:v>71.749080000000006</c:v>
                </c:pt>
                <c:pt idx="6561">
                  <c:v>71.766540000000006</c:v>
                </c:pt>
                <c:pt idx="6562">
                  <c:v>71.784000000000006</c:v>
                </c:pt>
                <c:pt idx="6563">
                  <c:v>71.801469999999995</c:v>
                </c:pt>
                <c:pt idx="6564">
                  <c:v>71.818939999999998</c:v>
                </c:pt>
                <c:pt idx="6565">
                  <c:v>71.836399999999998</c:v>
                </c:pt>
                <c:pt idx="6566">
                  <c:v>71.853870000000001</c:v>
                </c:pt>
                <c:pt idx="6567">
                  <c:v>71.871350000000007</c:v>
                </c:pt>
                <c:pt idx="6568">
                  <c:v>71.888819999999996</c:v>
                </c:pt>
                <c:pt idx="6569">
                  <c:v>71.906300000000002</c:v>
                </c:pt>
                <c:pt idx="6570">
                  <c:v>71.923770000000005</c:v>
                </c:pt>
                <c:pt idx="6571">
                  <c:v>71.94126</c:v>
                </c:pt>
                <c:pt idx="6572">
                  <c:v>71.958740000000006</c:v>
                </c:pt>
                <c:pt idx="6573">
                  <c:v>71.976230000000001</c:v>
                </c:pt>
                <c:pt idx="6574">
                  <c:v>71.993709999999993</c:v>
                </c:pt>
                <c:pt idx="6575">
                  <c:v>72.011200000000002</c:v>
                </c:pt>
                <c:pt idx="6576">
                  <c:v>72.028689999999997</c:v>
                </c:pt>
                <c:pt idx="6577">
                  <c:v>72.046189999999996</c:v>
                </c:pt>
                <c:pt idx="6578">
                  <c:v>72.063680000000005</c:v>
                </c:pt>
                <c:pt idx="6579">
                  <c:v>72.081180000000003</c:v>
                </c:pt>
                <c:pt idx="6580">
                  <c:v>72.098690000000005</c:v>
                </c:pt>
                <c:pt idx="6581">
                  <c:v>72.116190000000003</c:v>
                </c:pt>
                <c:pt idx="6582">
                  <c:v>72.133690000000001</c:v>
                </c:pt>
                <c:pt idx="6583">
                  <c:v>72.151200000000003</c:v>
                </c:pt>
                <c:pt idx="6584">
                  <c:v>72.168700000000001</c:v>
                </c:pt>
                <c:pt idx="6585">
                  <c:v>72.186220000000006</c:v>
                </c:pt>
                <c:pt idx="6586">
                  <c:v>72.203729999999993</c:v>
                </c:pt>
                <c:pt idx="6587">
                  <c:v>72.221239999999995</c:v>
                </c:pt>
                <c:pt idx="6588">
                  <c:v>72.238759999999999</c:v>
                </c:pt>
                <c:pt idx="6589">
                  <c:v>72.256280000000004</c:v>
                </c:pt>
                <c:pt idx="6590">
                  <c:v>72.273799999999994</c:v>
                </c:pt>
                <c:pt idx="6591">
                  <c:v>72.291319999999999</c:v>
                </c:pt>
                <c:pt idx="6592">
                  <c:v>72.308850000000007</c:v>
                </c:pt>
                <c:pt idx="6593">
                  <c:v>72.32638</c:v>
                </c:pt>
                <c:pt idx="6594">
                  <c:v>72.343909999999994</c:v>
                </c:pt>
                <c:pt idx="6595">
                  <c:v>72.361440000000002</c:v>
                </c:pt>
                <c:pt idx="6596">
                  <c:v>72.378969999999995</c:v>
                </c:pt>
                <c:pt idx="6597">
                  <c:v>72.396510000000006</c:v>
                </c:pt>
                <c:pt idx="6598">
                  <c:v>72.414050000000003</c:v>
                </c:pt>
                <c:pt idx="6599">
                  <c:v>72.43159</c:v>
                </c:pt>
                <c:pt idx="6600">
                  <c:v>72.449129999999997</c:v>
                </c:pt>
                <c:pt idx="6601">
                  <c:v>72.466669999999993</c:v>
                </c:pt>
                <c:pt idx="6602">
                  <c:v>72.484219999999993</c:v>
                </c:pt>
                <c:pt idx="6603">
                  <c:v>72.501769999999993</c:v>
                </c:pt>
                <c:pt idx="6604">
                  <c:v>72.519329999999997</c:v>
                </c:pt>
                <c:pt idx="6605">
                  <c:v>72.536869999999993</c:v>
                </c:pt>
                <c:pt idx="6606">
                  <c:v>72.554429999999996</c:v>
                </c:pt>
                <c:pt idx="6607">
                  <c:v>72.57199</c:v>
                </c:pt>
                <c:pt idx="6608">
                  <c:v>72.589550000000003</c:v>
                </c:pt>
                <c:pt idx="6609">
                  <c:v>72.607110000000006</c:v>
                </c:pt>
                <c:pt idx="6610">
                  <c:v>72.624669999999995</c:v>
                </c:pt>
                <c:pt idx="6611">
                  <c:v>72.642240000000001</c:v>
                </c:pt>
                <c:pt idx="6612">
                  <c:v>72.659809999999993</c:v>
                </c:pt>
                <c:pt idx="6613">
                  <c:v>72.677379999999999</c:v>
                </c:pt>
                <c:pt idx="6614">
                  <c:v>72.694950000000006</c:v>
                </c:pt>
                <c:pt idx="6615">
                  <c:v>72.712519999999998</c:v>
                </c:pt>
                <c:pt idx="6616">
                  <c:v>72.730099999999993</c:v>
                </c:pt>
                <c:pt idx="6617">
                  <c:v>72.747680000000003</c:v>
                </c:pt>
                <c:pt idx="6618">
                  <c:v>72.765259999999998</c:v>
                </c:pt>
                <c:pt idx="6619">
                  <c:v>72.782839999999993</c:v>
                </c:pt>
                <c:pt idx="6620">
                  <c:v>72.800430000000006</c:v>
                </c:pt>
                <c:pt idx="6621">
                  <c:v>72.818020000000004</c:v>
                </c:pt>
                <c:pt idx="6622">
                  <c:v>72.835610000000003</c:v>
                </c:pt>
                <c:pt idx="6623">
                  <c:v>72.853200000000001</c:v>
                </c:pt>
                <c:pt idx="6624">
                  <c:v>72.87079</c:v>
                </c:pt>
                <c:pt idx="6625">
                  <c:v>72.888390000000001</c:v>
                </c:pt>
                <c:pt idx="6626">
                  <c:v>72.90598</c:v>
                </c:pt>
                <c:pt idx="6627">
                  <c:v>72.923580000000001</c:v>
                </c:pt>
                <c:pt idx="6628">
                  <c:v>72.941180000000003</c:v>
                </c:pt>
                <c:pt idx="6629">
                  <c:v>72.958789999999993</c:v>
                </c:pt>
                <c:pt idx="6630">
                  <c:v>72.976389999999995</c:v>
                </c:pt>
                <c:pt idx="6631">
                  <c:v>72.994</c:v>
                </c:pt>
                <c:pt idx="6632">
                  <c:v>73.011619999999994</c:v>
                </c:pt>
                <c:pt idx="6633">
                  <c:v>73.029229999999998</c:v>
                </c:pt>
                <c:pt idx="6634">
                  <c:v>73.046840000000003</c:v>
                </c:pt>
                <c:pt idx="6635">
                  <c:v>73.064459999999997</c:v>
                </c:pt>
                <c:pt idx="6636">
                  <c:v>73.082080000000005</c:v>
                </c:pt>
                <c:pt idx="6637">
                  <c:v>73.099699999999999</c:v>
                </c:pt>
                <c:pt idx="6638">
                  <c:v>73.117320000000007</c:v>
                </c:pt>
                <c:pt idx="6639">
                  <c:v>73.134950000000003</c:v>
                </c:pt>
                <c:pt idx="6640">
                  <c:v>73.15258</c:v>
                </c:pt>
                <c:pt idx="6641">
                  <c:v>73.170199999999994</c:v>
                </c:pt>
                <c:pt idx="6642">
                  <c:v>73.187839999999994</c:v>
                </c:pt>
                <c:pt idx="6643">
                  <c:v>73.205470000000005</c:v>
                </c:pt>
                <c:pt idx="6644">
                  <c:v>73.223110000000005</c:v>
                </c:pt>
                <c:pt idx="6645">
                  <c:v>73.240750000000006</c:v>
                </c:pt>
                <c:pt idx="6646">
                  <c:v>73.258380000000002</c:v>
                </c:pt>
                <c:pt idx="6647">
                  <c:v>73.276030000000006</c:v>
                </c:pt>
                <c:pt idx="6648">
                  <c:v>73.293670000000006</c:v>
                </c:pt>
                <c:pt idx="6649">
                  <c:v>73.311319999999995</c:v>
                </c:pt>
                <c:pt idx="6650">
                  <c:v>73.328969999999998</c:v>
                </c:pt>
                <c:pt idx="6651">
                  <c:v>73.346620000000001</c:v>
                </c:pt>
                <c:pt idx="6652">
                  <c:v>73.364270000000005</c:v>
                </c:pt>
                <c:pt idx="6653">
                  <c:v>73.381929999999997</c:v>
                </c:pt>
                <c:pt idx="6654">
                  <c:v>73.399590000000003</c:v>
                </c:pt>
                <c:pt idx="6655">
                  <c:v>73.417240000000007</c:v>
                </c:pt>
                <c:pt idx="6656">
                  <c:v>73.434910000000002</c:v>
                </c:pt>
                <c:pt idx="6657">
                  <c:v>73.452569999999994</c:v>
                </c:pt>
                <c:pt idx="6658">
                  <c:v>73.470240000000004</c:v>
                </c:pt>
                <c:pt idx="6659">
                  <c:v>73.487909999999999</c:v>
                </c:pt>
                <c:pt idx="6660">
                  <c:v>73.505579999999995</c:v>
                </c:pt>
                <c:pt idx="6661">
                  <c:v>73.523250000000004</c:v>
                </c:pt>
                <c:pt idx="6662">
                  <c:v>73.54092</c:v>
                </c:pt>
                <c:pt idx="6663">
                  <c:v>73.558599999999998</c:v>
                </c:pt>
                <c:pt idx="6664">
                  <c:v>73.576279999999997</c:v>
                </c:pt>
                <c:pt idx="6665">
                  <c:v>73.593959999999996</c:v>
                </c:pt>
                <c:pt idx="6666">
                  <c:v>73.611639999999994</c:v>
                </c:pt>
                <c:pt idx="6667">
                  <c:v>73.629329999999996</c:v>
                </c:pt>
                <c:pt idx="6668">
                  <c:v>73.647009999999995</c:v>
                </c:pt>
                <c:pt idx="6669">
                  <c:v>73.664699999999996</c:v>
                </c:pt>
                <c:pt idx="6670">
                  <c:v>73.682400000000001</c:v>
                </c:pt>
                <c:pt idx="6671">
                  <c:v>73.700090000000003</c:v>
                </c:pt>
                <c:pt idx="6672">
                  <c:v>73.717780000000005</c:v>
                </c:pt>
                <c:pt idx="6673">
                  <c:v>73.735479999999995</c:v>
                </c:pt>
                <c:pt idx="6674">
                  <c:v>73.75318</c:v>
                </c:pt>
                <c:pt idx="6675">
                  <c:v>73.770880000000005</c:v>
                </c:pt>
                <c:pt idx="6676">
                  <c:v>73.788579999999996</c:v>
                </c:pt>
                <c:pt idx="6677">
                  <c:v>73.806290000000004</c:v>
                </c:pt>
                <c:pt idx="6678">
                  <c:v>73.823999999999998</c:v>
                </c:pt>
                <c:pt idx="6679">
                  <c:v>73.841710000000006</c:v>
                </c:pt>
                <c:pt idx="6680">
                  <c:v>73.85942</c:v>
                </c:pt>
                <c:pt idx="6681">
                  <c:v>73.877139999999997</c:v>
                </c:pt>
                <c:pt idx="6682">
                  <c:v>73.894850000000005</c:v>
                </c:pt>
                <c:pt idx="6683">
                  <c:v>73.912570000000002</c:v>
                </c:pt>
                <c:pt idx="6684">
                  <c:v>73.930289999999999</c:v>
                </c:pt>
                <c:pt idx="6685">
                  <c:v>73.948009999999996</c:v>
                </c:pt>
                <c:pt idx="6686">
                  <c:v>73.965739999999997</c:v>
                </c:pt>
                <c:pt idx="6687">
                  <c:v>73.983469999999997</c:v>
                </c:pt>
                <c:pt idx="6688">
                  <c:v>74.001199999999997</c:v>
                </c:pt>
                <c:pt idx="6689">
                  <c:v>74.018929999999997</c:v>
                </c:pt>
                <c:pt idx="6690">
                  <c:v>74.036670000000001</c:v>
                </c:pt>
                <c:pt idx="6691">
                  <c:v>74.054400000000001</c:v>
                </c:pt>
                <c:pt idx="6692">
                  <c:v>74.072140000000005</c:v>
                </c:pt>
                <c:pt idx="6693">
                  <c:v>74.089879999999994</c:v>
                </c:pt>
                <c:pt idx="6694">
                  <c:v>74.107619999999997</c:v>
                </c:pt>
                <c:pt idx="6695">
                  <c:v>74.125370000000004</c:v>
                </c:pt>
                <c:pt idx="6696">
                  <c:v>74.143109999999993</c:v>
                </c:pt>
                <c:pt idx="6697">
                  <c:v>74.16086</c:v>
                </c:pt>
                <c:pt idx="6698">
                  <c:v>74.178610000000006</c:v>
                </c:pt>
                <c:pt idx="6699">
                  <c:v>74.196370000000002</c:v>
                </c:pt>
                <c:pt idx="6700">
                  <c:v>74.214119999999994</c:v>
                </c:pt>
                <c:pt idx="6701">
                  <c:v>74.231870000000001</c:v>
                </c:pt>
                <c:pt idx="6702">
                  <c:v>74.249629999999996</c:v>
                </c:pt>
                <c:pt idx="6703">
                  <c:v>74.267399999999995</c:v>
                </c:pt>
                <c:pt idx="6704">
                  <c:v>74.285160000000005</c:v>
                </c:pt>
                <c:pt idx="6705">
                  <c:v>74.302930000000003</c:v>
                </c:pt>
                <c:pt idx="6706">
                  <c:v>74.320689999999999</c:v>
                </c:pt>
                <c:pt idx="6707">
                  <c:v>74.338459999999998</c:v>
                </c:pt>
                <c:pt idx="6708">
                  <c:v>74.356229999999996</c:v>
                </c:pt>
                <c:pt idx="6709">
                  <c:v>74.374009999999998</c:v>
                </c:pt>
                <c:pt idx="6710">
                  <c:v>74.391779999999997</c:v>
                </c:pt>
                <c:pt idx="6711">
                  <c:v>74.409559999999999</c:v>
                </c:pt>
                <c:pt idx="6712">
                  <c:v>74.427350000000004</c:v>
                </c:pt>
                <c:pt idx="6713">
                  <c:v>74.445130000000006</c:v>
                </c:pt>
                <c:pt idx="6714">
                  <c:v>74.462909999999994</c:v>
                </c:pt>
                <c:pt idx="6715">
                  <c:v>74.480699999999999</c:v>
                </c:pt>
                <c:pt idx="6716">
                  <c:v>74.498490000000004</c:v>
                </c:pt>
                <c:pt idx="6717">
                  <c:v>74.516279999999995</c:v>
                </c:pt>
                <c:pt idx="6718">
                  <c:v>74.53407</c:v>
                </c:pt>
                <c:pt idx="6719">
                  <c:v>74.551860000000005</c:v>
                </c:pt>
                <c:pt idx="6720">
                  <c:v>74.569659999999999</c:v>
                </c:pt>
                <c:pt idx="6721">
                  <c:v>74.587459999999993</c:v>
                </c:pt>
                <c:pt idx="6722">
                  <c:v>74.605260000000001</c:v>
                </c:pt>
                <c:pt idx="6723">
                  <c:v>74.623069999999998</c:v>
                </c:pt>
                <c:pt idx="6724">
                  <c:v>74.640879999999996</c:v>
                </c:pt>
                <c:pt idx="6725">
                  <c:v>74.658680000000004</c:v>
                </c:pt>
                <c:pt idx="6726">
                  <c:v>74.676500000000004</c:v>
                </c:pt>
                <c:pt idx="6727">
                  <c:v>74.694310000000002</c:v>
                </c:pt>
                <c:pt idx="6728">
                  <c:v>74.712119999999999</c:v>
                </c:pt>
                <c:pt idx="6729">
                  <c:v>74.729929999999996</c:v>
                </c:pt>
                <c:pt idx="6730">
                  <c:v>74.74776</c:v>
                </c:pt>
                <c:pt idx="6731">
                  <c:v>74.76558</c:v>
                </c:pt>
                <c:pt idx="6732">
                  <c:v>74.7834</c:v>
                </c:pt>
                <c:pt idx="6733">
                  <c:v>74.801220000000001</c:v>
                </c:pt>
                <c:pt idx="6734">
                  <c:v>74.819050000000004</c:v>
                </c:pt>
                <c:pt idx="6735">
                  <c:v>74.836879999999994</c:v>
                </c:pt>
                <c:pt idx="6736">
                  <c:v>74.854709999999997</c:v>
                </c:pt>
                <c:pt idx="6737">
                  <c:v>74.872550000000004</c:v>
                </c:pt>
                <c:pt idx="6738">
                  <c:v>74.890379999999993</c:v>
                </c:pt>
                <c:pt idx="6739">
                  <c:v>74.90822</c:v>
                </c:pt>
                <c:pt idx="6740">
                  <c:v>74.926060000000007</c:v>
                </c:pt>
                <c:pt idx="6741">
                  <c:v>74.943899999999999</c:v>
                </c:pt>
                <c:pt idx="6742">
                  <c:v>74.961749999999995</c:v>
                </c:pt>
                <c:pt idx="6743">
                  <c:v>74.979590000000002</c:v>
                </c:pt>
                <c:pt idx="6744">
                  <c:v>74.997439999999997</c:v>
                </c:pt>
                <c:pt idx="6745">
                  <c:v>75.015289999999993</c:v>
                </c:pt>
                <c:pt idx="6746">
                  <c:v>75.033140000000003</c:v>
                </c:pt>
                <c:pt idx="6747">
                  <c:v>75.051000000000002</c:v>
                </c:pt>
                <c:pt idx="6748">
                  <c:v>75.068860000000001</c:v>
                </c:pt>
                <c:pt idx="6749">
                  <c:v>75.08672</c:v>
                </c:pt>
                <c:pt idx="6750">
                  <c:v>75.104579999999999</c:v>
                </c:pt>
                <c:pt idx="6751">
                  <c:v>75.122439999999997</c:v>
                </c:pt>
                <c:pt idx="6752">
                  <c:v>75.140299999999996</c:v>
                </c:pt>
                <c:pt idx="6753">
                  <c:v>75.158169999999998</c:v>
                </c:pt>
                <c:pt idx="6754">
                  <c:v>75.17604</c:v>
                </c:pt>
                <c:pt idx="6755">
                  <c:v>75.193920000000006</c:v>
                </c:pt>
                <c:pt idx="6756">
                  <c:v>75.211789999999993</c:v>
                </c:pt>
                <c:pt idx="6757">
                  <c:v>75.229669999999999</c:v>
                </c:pt>
                <c:pt idx="6758">
                  <c:v>75.247540000000001</c:v>
                </c:pt>
                <c:pt idx="6759">
                  <c:v>75.265429999999995</c:v>
                </c:pt>
                <c:pt idx="6760">
                  <c:v>75.28331</c:v>
                </c:pt>
                <c:pt idx="6761">
                  <c:v>75.301190000000005</c:v>
                </c:pt>
                <c:pt idx="6762">
                  <c:v>75.31908</c:v>
                </c:pt>
                <c:pt idx="6763">
                  <c:v>75.336969999999994</c:v>
                </c:pt>
                <c:pt idx="6764">
                  <c:v>75.354860000000002</c:v>
                </c:pt>
                <c:pt idx="6765">
                  <c:v>75.372749999999996</c:v>
                </c:pt>
                <c:pt idx="6766">
                  <c:v>75.390649999999994</c:v>
                </c:pt>
                <c:pt idx="6767">
                  <c:v>75.408550000000005</c:v>
                </c:pt>
                <c:pt idx="6768">
                  <c:v>75.426450000000003</c:v>
                </c:pt>
                <c:pt idx="6769">
                  <c:v>75.444339999999997</c:v>
                </c:pt>
                <c:pt idx="6770">
                  <c:v>75.462249999999997</c:v>
                </c:pt>
                <c:pt idx="6771">
                  <c:v>75.480159999999998</c:v>
                </c:pt>
                <c:pt idx="6772">
                  <c:v>75.498059999999995</c:v>
                </c:pt>
                <c:pt idx="6773">
                  <c:v>75.515979999999999</c:v>
                </c:pt>
                <c:pt idx="6774">
                  <c:v>75.533879999999996</c:v>
                </c:pt>
                <c:pt idx="6775">
                  <c:v>75.5518</c:v>
                </c:pt>
                <c:pt idx="6776">
                  <c:v>75.569720000000004</c:v>
                </c:pt>
                <c:pt idx="6777">
                  <c:v>75.587630000000004</c:v>
                </c:pt>
                <c:pt idx="6778">
                  <c:v>75.605549999999994</c:v>
                </c:pt>
                <c:pt idx="6779">
                  <c:v>75.623469999999998</c:v>
                </c:pt>
                <c:pt idx="6780">
                  <c:v>75.641400000000004</c:v>
                </c:pt>
                <c:pt idx="6781">
                  <c:v>75.659329999999997</c:v>
                </c:pt>
                <c:pt idx="6782">
                  <c:v>75.677260000000004</c:v>
                </c:pt>
                <c:pt idx="6783">
                  <c:v>75.695189999999997</c:v>
                </c:pt>
                <c:pt idx="6784">
                  <c:v>75.713120000000004</c:v>
                </c:pt>
                <c:pt idx="6785">
                  <c:v>75.731059999999999</c:v>
                </c:pt>
                <c:pt idx="6786">
                  <c:v>75.748990000000006</c:v>
                </c:pt>
                <c:pt idx="6787">
                  <c:v>75.766940000000005</c:v>
                </c:pt>
                <c:pt idx="6788">
                  <c:v>75.784880000000001</c:v>
                </c:pt>
                <c:pt idx="6789">
                  <c:v>75.80283</c:v>
                </c:pt>
                <c:pt idx="6790">
                  <c:v>75.820769999999996</c:v>
                </c:pt>
                <c:pt idx="6791">
                  <c:v>75.838710000000006</c:v>
                </c:pt>
                <c:pt idx="6792">
                  <c:v>75.856669999999994</c:v>
                </c:pt>
                <c:pt idx="6793">
                  <c:v>75.874619999999993</c:v>
                </c:pt>
                <c:pt idx="6794">
                  <c:v>75.892579999999995</c:v>
                </c:pt>
                <c:pt idx="6795">
                  <c:v>75.910529999999994</c:v>
                </c:pt>
                <c:pt idx="6796">
                  <c:v>75.928489999999996</c:v>
                </c:pt>
                <c:pt idx="6797">
                  <c:v>75.946449999999999</c:v>
                </c:pt>
                <c:pt idx="6798">
                  <c:v>75.964420000000004</c:v>
                </c:pt>
                <c:pt idx="6799">
                  <c:v>75.982380000000006</c:v>
                </c:pt>
                <c:pt idx="6800">
                  <c:v>76.000349999999997</c:v>
                </c:pt>
                <c:pt idx="6801">
                  <c:v>76.018320000000003</c:v>
                </c:pt>
                <c:pt idx="6802">
                  <c:v>76.036289999999994</c:v>
                </c:pt>
                <c:pt idx="6803">
                  <c:v>76.054259999999999</c:v>
                </c:pt>
                <c:pt idx="6804">
                  <c:v>76.072239999999994</c:v>
                </c:pt>
                <c:pt idx="6805">
                  <c:v>76.090220000000002</c:v>
                </c:pt>
                <c:pt idx="6806">
                  <c:v>76.108199999999997</c:v>
                </c:pt>
                <c:pt idx="6807">
                  <c:v>76.126180000000005</c:v>
                </c:pt>
                <c:pt idx="6808">
                  <c:v>76.144170000000003</c:v>
                </c:pt>
                <c:pt idx="6809">
                  <c:v>76.162149999999997</c:v>
                </c:pt>
                <c:pt idx="6810">
                  <c:v>76.180139999999994</c:v>
                </c:pt>
                <c:pt idx="6811">
                  <c:v>76.198130000000006</c:v>
                </c:pt>
                <c:pt idx="6812">
                  <c:v>76.216130000000007</c:v>
                </c:pt>
                <c:pt idx="6813">
                  <c:v>76.234120000000004</c:v>
                </c:pt>
                <c:pt idx="6814">
                  <c:v>76.252110000000002</c:v>
                </c:pt>
                <c:pt idx="6815">
                  <c:v>76.270110000000003</c:v>
                </c:pt>
                <c:pt idx="6816">
                  <c:v>76.288120000000006</c:v>
                </c:pt>
                <c:pt idx="6817">
                  <c:v>76.306120000000007</c:v>
                </c:pt>
                <c:pt idx="6818">
                  <c:v>76.324129999999997</c:v>
                </c:pt>
                <c:pt idx="6819">
                  <c:v>76.342129999999997</c:v>
                </c:pt>
                <c:pt idx="6820">
                  <c:v>76.360150000000004</c:v>
                </c:pt>
                <c:pt idx="6821">
                  <c:v>76.378150000000005</c:v>
                </c:pt>
                <c:pt idx="6822">
                  <c:v>76.396169999999998</c:v>
                </c:pt>
                <c:pt idx="6823">
                  <c:v>76.414180000000002</c:v>
                </c:pt>
                <c:pt idx="6824">
                  <c:v>76.432209999999998</c:v>
                </c:pt>
                <c:pt idx="6825">
                  <c:v>76.450230000000005</c:v>
                </c:pt>
                <c:pt idx="6826">
                  <c:v>76.468249999999998</c:v>
                </c:pt>
                <c:pt idx="6827">
                  <c:v>76.486270000000005</c:v>
                </c:pt>
                <c:pt idx="6828">
                  <c:v>76.504300000000001</c:v>
                </c:pt>
                <c:pt idx="6829">
                  <c:v>76.522319999999993</c:v>
                </c:pt>
                <c:pt idx="6830">
                  <c:v>76.540360000000007</c:v>
                </c:pt>
                <c:pt idx="6831">
                  <c:v>76.558390000000003</c:v>
                </c:pt>
                <c:pt idx="6832">
                  <c:v>76.576419999999999</c:v>
                </c:pt>
                <c:pt idx="6833">
                  <c:v>76.594470000000001</c:v>
                </c:pt>
                <c:pt idx="6834">
                  <c:v>76.612499999999997</c:v>
                </c:pt>
                <c:pt idx="6835">
                  <c:v>76.630549999999999</c:v>
                </c:pt>
                <c:pt idx="6836">
                  <c:v>76.648589999999999</c:v>
                </c:pt>
                <c:pt idx="6837">
                  <c:v>76.666629999999998</c:v>
                </c:pt>
                <c:pt idx="6838">
                  <c:v>76.68468</c:v>
                </c:pt>
                <c:pt idx="6839">
                  <c:v>76.702740000000006</c:v>
                </c:pt>
                <c:pt idx="6840">
                  <c:v>76.720789999999994</c:v>
                </c:pt>
                <c:pt idx="6841">
                  <c:v>76.738839999999996</c:v>
                </c:pt>
                <c:pt idx="6842">
                  <c:v>76.756900000000002</c:v>
                </c:pt>
                <c:pt idx="6843">
                  <c:v>76.774959999999993</c:v>
                </c:pt>
                <c:pt idx="6844">
                  <c:v>76.793009999999995</c:v>
                </c:pt>
                <c:pt idx="6845">
                  <c:v>76.811080000000004</c:v>
                </c:pt>
                <c:pt idx="6846">
                  <c:v>76.829149999999998</c:v>
                </c:pt>
                <c:pt idx="6847">
                  <c:v>76.847210000000004</c:v>
                </c:pt>
                <c:pt idx="6848">
                  <c:v>76.865279999999998</c:v>
                </c:pt>
                <c:pt idx="6849">
                  <c:v>76.883349999999993</c:v>
                </c:pt>
                <c:pt idx="6850">
                  <c:v>76.901430000000005</c:v>
                </c:pt>
                <c:pt idx="6851">
                  <c:v>76.919499999999999</c:v>
                </c:pt>
                <c:pt idx="6852">
                  <c:v>76.937579999999997</c:v>
                </c:pt>
                <c:pt idx="6853">
                  <c:v>76.955659999999995</c:v>
                </c:pt>
                <c:pt idx="6854">
                  <c:v>76.973740000000006</c:v>
                </c:pt>
                <c:pt idx="6855">
                  <c:v>76.991829999999993</c:v>
                </c:pt>
                <c:pt idx="6856">
                  <c:v>77.009910000000005</c:v>
                </c:pt>
                <c:pt idx="6857">
                  <c:v>77.028000000000006</c:v>
                </c:pt>
                <c:pt idx="6858">
                  <c:v>77.046090000000007</c:v>
                </c:pt>
                <c:pt idx="6859">
                  <c:v>77.064189999999996</c:v>
                </c:pt>
                <c:pt idx="6860">
                  <c:v>77.082279999999997</c:v>
                </c:pt>
                <c:pt idx="6861">
                  <c:v>77.100380000000001</c:v>
                </c:pt>
                <c:pt idx="6862">
                  <c:v>77.118480000000005</c:v>
                </c:pt>
                <c:pt idx="6863">
                  <c:v>77.136570000000006</c:v>
                </c:pt>
                <c:pt idx="6864">
                  <c:v>77.154679999999999</c:v>
                </c:pt>
                <c:pt idx="6865">
                  <c:v>77.172780000000003</c:v>
                </c:pt>
                <c:pt idx="6866">
                  <c:v>77.190899999999999</c:v>
                </c:pt>
                <c:pt idx="6867">
                  <c:v>77.209010000000006</c:v>
                </c:pt>
                <c:pt idx="6868">
                  <c:v>77.227109999999996</c:v>
                </c:pt>
                <c:pt idx="6869">
                  <c:v>77.245230000000006</c:v>
                </c:pt>
                <c:pt idx="6870">
                  <c:v>77.263339999999999</c:v>
                </c:pt>
                <c:pt idx="6871">
                  <c:v>77.281459999999996</c:v>
                </c:pt>
                <c:pt idx="6872">
                  <c:v>77.299580000000006</c:v>
                </c:pt>
                <c:pt idx="6873">
                  <c:v>77.317700000000002</c:v>
                </c:pt>
                <c:pt idx="6874">
                  <c:v>77.335830000000001</c:v>
                </c:pt>
                <c:pt idx="6875">
                  <c:v>77.353960000000001</c:v>
                </c:pt>
                <c:pt idx="6876">
                  <c:v>77.37209</c:v>
                </c:pt>
                <c:pt idx="6877">
                  <c:v>77.390219999999999</c:v>
                </c:pt>
                <c:pt idx="6878">
                  <c:v>77.408349999999999</c:v>
                </c:pt>
                <c:pt idx="6879">
                  <c:v>77.426479999999998</c:v>
                </c:pt>
                <c:pt idx="6880">
                  <c:v>77.444630000000004</c:v>
                </c:pt>
                <c:pt idx="6881">
                  <c:v>77.462760000000003</c:v>
                </c:pt>
                <c:pt idx="6882">
                  <c:v>77.480900000000005</c:v>
                </c:pt>
                <c:pt idx="6883">
                  <c:v>77.499049999999997</c:v>
                </c:pt>
                <c:pt idx="6884">
                  <c:v>77.517200000000003</c:v>
                </c:pt>
                <c:pt idx="6885">
                  <c:v>77.535340000000005</c:v>
                </c:pt>
                <c:pt idx="6886">
                  <c:v>77.553489999999996</c:v>
                </c:pt>
                <c:pt idx="6887">
                  <c:v>77.571650000000005</c:v>
                </c:pt>
                <c:pt idx="6888">
                  <c:v>77.589799999999997</c:v>
                </c:pt>
                <c:pt idx="6889">
                  <c:v>77.607960000000006</c:v>
                </c:pt>
                <c:pt idx="6890">
                  <c:v>77.626109999999997</c:v>
                </c:pt>
                <c:pt idx="6891">
                  <c:v>77.644270000000006</c:v>
                </c:pt>
                <c:pt idx="6892">
                  <c:v>77.662440000000004</c:v>
                </c:pt>
                <c:pt idx="6893">
                  <c:v>77.680599999999998</c:v>
                </c:pt>
                <c:pt idx="6894">
                  <c:v>77.698769999999996</c:v>
                </c:pt>
                <c:pt idx="6895">
                  <c:v>77.716939999999994</c:v>
                </c:pt>
                <c:pt idx="6896">
                  <c:v>77.735110000000006</c:v>
                </c:pt>
                <c:pt idx="6897">
                  <c:v>77.753280000000004</c:v>
                </c:pt>
                <c:pt idx="6898">
                  <c:v>77.771460000000005</c:v>
                </c:pt>
                <c:pt idx="6899">
                  <c:v>77.789630000000002</c:v>
                </c:pt>
                <c:pt idx="6900">
                  <c:v>77.807820000000007</c:v>
                </c:pt>
                <c:pt idx="6901">
                  <c:v>77.825999999999993</c:v>
                </c:pt>
                <c:pt idx="6902">
                  <c:v>77.844179999999994</c:v>
                </c:pt>
                <c:pt idx="6903">
                  <c:v>77.862369999999999</c:v>
                </c:pt>
                <c:pt idx="6904">
                  <c:v>77.880549999999999</c:v>
                </c:pt>
                <c:pt idx="6905">
                  <c:v>77.898750000000007</c:v>
                </c:pt>
                <c:pt idx="6906">
                  <c:v>77.916939999999997</c:v>
                </c:pt>
                <c:pt idx="6907">
                  <c:v>77.935130000000001</c:v>
                </c:pt>
                <c:pt idx="6908">
                  <c:v>77.953329999999994</c:v>
                </c:pt>
                <c:pt idx="6909">
                  <c:v>77.971530000000001</c:v>
                </c:pt>
                <c:pt idx="6910">
                  <c:v>77.989729999999994</c:v>
                </c:pt>
                <c:pt idx="6911">
                  <c:v>78.007930000000002</c:v>
                </c:pt>
                <c:pt idx="6912">
                  <c:v>78.026139999999998</c:v>
                </c:pt>
                <c:pt idx="6913">
                  <c:v>78.044349999999994</c:v>
                </c:pt>
                <c:pt idx="6914">
                  <c:v>78.062560000000005</c:v>
                </c:pt>
                <c:pt idx="6915">
                  <c:v>78.080770000000001</c:v>
                </c:pt>
                <c:pt idx="6916">
                  <c:v>78.098979999999997</c:v>
                </c:pt>
                <c:pt idx="6917">
                  <c:v>78.117199999999997</c:v>
                </c:pt>
                <c:pt idx="6918">
                  <c:v>78.135409999999993</c:v>
                </c:pt>
                <c:pt idx="6919">
                  <c:v>78.153639999999996</c:v>
                </c:pt>
                <c:pt idx="6920">
                  <c:v>78.171859999999995</c:v>
                </c:pt>
                <c:pt idx="6921">
                  <c:v>78.190089999999998</c:v>
                </c:pt>
                <c:pt idx="6922">
                  <c:v>78.208309999999997</c:v>
                </c:pt>
                <c:pt idx="6923">
                  <c:v>78.22654</c:v>
                </c:pt>
                <c:pt idx="6924">
                  <c:v>78.244770000000003</c:v>
                </c:pt>
                <c:pt idx="6925">
                  <c:v>78.263000000000005</c:v>
                </c:pt>
                <c:pt idx="6926">
                  <c:v>78.281229999999994</c:v>
                </c:pt>
                <c:pt idx="6927">
                  <c:v>78.299480000000003</c:v>
                </c:pt>
                <c:pt idx="6928">
                  <c:v>78.317719999999994</c:v>
                </c:pt>
                <c:pt idx="6929">
                  <c:v>78.335949999999997</c:v>
                </c:pt>
                <c:pt idx="6930">
                  <c:v>78.354200000000006</c:v>
                </c:pt>
                <c:pt idx="6931">
                  <c:v>78.372439999999997</c:v>
                </c:pt>
                <c:pt idx="6932">
                  <c:v>78.390690000000006</c:v>
                </c:pt>
                <c:pt idx="6933">
                  <c:v>78.408940000000001</c:v>
                </c:pt>
                <c:pt idx="6934">
                  <c:v>78.427189999999996</c:v>
                </c:pt>
                <c:pt idx="6935">
                  <c:v>78.445449999999994</c:v>
                </c:pt>
                <c:pt idx="6936">
                  <c:v>78.463710000000006</c:v>
                </c:pt>
                <c:pt idx="6937">
                  <c:v>78.481960000000001</c:v>
                </c:pt>
                <c:pt idx="6938">
                  <c:v>78.500219999999999</c:v>
                </c:pt>
                <c:pt idx="6939">
                  <c:v>78.51849</c:v>
                </c:pt>
                <c:pt idx="6940">
                  <c:v>78.536749999999998</c:v>
                </c:pt>
                <c:pt idx="6941">
                  <c:v>78.555019999999999</c:v>
                </c:pt>
                <c:pt idx="6942">
                  <c:v>78.57329</c:v>
                </c:pt>
                <c:pt idx="6943">
                  <c:v>78.591560000000001</c:v>
                </c:pt>
                <c:pt idx="6944">
                  <c:v>78.609830000000002</c:v>
                </c:pt>
                <c:pt idx="6945">
                  <c:v>78.628110000000007</c:v>
                </c:pt>
                <c:pt idx="6946">
                  <c:v>78.646389999999997</c:v>
                </c:pt>
                <c:pt idx="6947">
                  <c:v>78.664670000000001</c:v>
                </c:pt>
                <c:pt idx="6948">
                  <c:v>78.682950000000005</c:v>
                </c:pt>
                <c:pt idx="6949">
                  <c:v>78.701229999999995</c:v>
                </c:pt>
                <c:pt idx="6950">
                  <c:v>78.719520000000003</c:v>
                </c:pt>
                <c:pt idx="6951">
                  <c:v>78.737809999999996</c:v>
                </c:pt>
                <c:pt idx="6952">
                  <c:v>78.756100000000004</c:v>
                </c:pt>
                <c:pt idx="6953">
                  <c:v>78.774389999999997</c:v>
                </c:pt>
                <c:pt idx="6954">
                  <c:v>78.792680000000004</c:v>
                </c:pt>
                <c:pt idx="6955">
                  <c:v>78.810980000000001</c:v>
                </c:pt>
                <c:pt idx="6956">
                  <c:v>78.829279999999997</c:v>
                </c:pt>
                <c:pt idx="6957">
                  <c:v>78.847579999999994</c:v>
                </c:pt>
                <c:pt idx="6958">
                  <c:v>78.865880000000004</c:v>
                </c:pt>
                <c:pt idx="6959">
                  <c:v>78.884190000000004</c:v>
                </c:pt>
                <c:pt idx="6960">
                  <c:v>78.902500000000003</c:v>
                </c:pt>
                <c:pt idx="6961">
                  <c:v>78.920810000000003</c:v>
                </c:pt>
                <c:pt idx="6962">
                  <c:v>78.939120000000003</c:v>
                </c:pt>
                <c:pt idx="6963">
                  <c:v>78.957430000000002</c:v>
                </c:pt>
                <c:pt idx="6964">
                  <c:v>78.975750000000005</c:v>
                </c:pt>
                <c:pt idx="6965">
                  <c:v>78.994060000000005</c:v>
                </c:pt>
                <c:pt idx="6966">
                  <c:v>79.012379999999993</c:v>
                </c:pt>
                <c:pt idx="6967">
                  <c:v>79.030709999999999</c:v>
                </c:pt>
                <c:pt idx="6968">
                  <c:v>79.049030000000002</c:v>
                </c:pt>
                <c:pt idx="6969">
                  <c:v>79.067350000000005</c:v>
                </c:pt>
                <c:pt idx="6970">
                  <c:v>79.08569</c:v>
                </c:pt>
                <c:pt idx="6971">
                  <c:v>79.104010000000002</c:v>
                </c:pt>
                <c:pt idx="6972">
                  <c:v>79.122339999999994</c:v>
                </c:pt>
                <c:pt idx="6973">
                  <c:v>79.140690000000006</c:v>
                </c:pt>
                <c:pt idx="6974">
                  <c:v>79.159019999999998</c:v>
                </c:pt>
                <c:pt idx="6975">
                  <c:v>79.177359999999993</c:v>
                </c:pt>
                <c:pt idx="6976">
                  <c:v>79.195700000000002</c:v>
                </c:pt>
                <c:pt idx="6977">
                  <c:v>79.214039999999997</c:v>
                </c:pt>
                <c:pt idx="6978">
                  <c:v>79.232389999999995</c:v>
                </c:pt>
                <c:pt idx="6979">
                  <c:v>79.250739999999993</c:v>
                </c:pt>
                <c:pt idx="6980">
                  <c:v>79.269090000000006</c:v>
                </c:pt>
                <c:pt idx="6981">
                  <c:v>79.287440000000004</c:v>
                </c:pt>
                <c:pt idx="6982">
                  <c:v>79.305790000000002</c:v>
                </c:pt>
                <c:pt idx="6983">
                  <c:v>79.324150000000003</c:v>
                </c:pt>
                <c:pt idx="6984">
                  <c:v>79.342510000000004</c:v>
                </c:pt>
                <c:pt idx="6985">
                  <c:v>79.360870000000006</c:v>
                </c:pt>
                <c:pt idx="6986">
                  <c:v>79.379230000000007</c:v>
                </c:pt>
                <c:pt idx="6987">
                  <c:v>79.397589999999994</c:v>
                </c:pt>
                <c:pt idx="6988">
                  <c:v>79.415959999999998</c:v>
                </c:pt>
                <c:pt idx="6989">
                  <c:v>79.434330000000003</c:v>
                </c:pt>
                <c:pt idx="6990">
                  <c:v>79.452699999999993</c:v>
                </c:pt>
                <c:pt idx="6991">
                  <c:v>79.471080000000001</c:v>
                </c:pt>
                <c:pt idx="6992">
                  <c:v>79.489450000000005</c:v>
                </c:pt>
                <c:pt idx="6993">
                  <c:v>79.507829999999998</c:v>
                </c:pt>
                <c:pt idx="6994">
                  <c:v>79.526210000000006</c:v>
                </c:pt>
                <c:pt idx="6995">
                  <c:v>79.544589999999999</c:v>
                </c:pt>
                <c:pt idx="6996">
                  <c:v>79.562970000000007</c:v>
                </c:pt>
                <c:pt idx="6997">
                  <c:v>79.581360000000004</c:v>
                </c:pt>
                <c:pt idx="6998">
                  <c:v>79.59975</c:v>
                </c:pt>
                <c:pt idx="6999">
                  <c:v>79.618129999999994</c:v>
                </c:pt>
                <c:pt idx="7000">
                  <c:v>79.636529999999993</c:v>
                </c:pt>
                <c:pt idx="7001">
                  <c:v>79.654920000000004</c:v>
                </c:pt>
                <c:pt idx="7002">
                  <c:v>79.673320000000004</c:v>
                </c:pt>
                <c:pt idx="7003">
                  <c:v>79.691720000000004</c:v>
                </c:pt>
                <c:pt idx="7004">
                  <c:v>79.710120000000003</c:v>
                </c:pt>
                <c:pt idx="7005">
                  <c:v>79.728520000000003</c:v>
                </c:pt>
                <c:pt idx="7006">
                  <c:v>79.746930000000006</c:v>
                </c:pt>
                <c:pt idx="7007">
                  <c:v>79.765339999999995</c:v>
                </c:pt>
                <c:pt idx="7008">
                  <c:v>79.783739999999995</c:v>
                </c:pt>
                <c:pt idx="7009">
                  <c:v>79.802149999999997</c:v>
                </c:pt>
                <c:pt idx="7010">
                  <c:v>79.82056</c:v>
                </c:pt>
                <c:pt idx="7011">
                  <c:v>79.838980000000006</c:v>
                </c:pt>
                <c:pt idx="7012">
                  <c:v>79.857399999999998</c:v>
                </c:pt>
                <c:pt idx="7013">
                  <c:v>79.875820000000004</c:v>
                </c:pt>
                <c:pt idx="7014">
                  <c:v>79.894239999999996</c:v>
                </c:pt>
                <c:pt idx="7015">
                  <c:v>79.912670000000006</c:v>
                </c:pt>
                <c:pt idx="7016">
                  <c:v>79.931089999999998</c:v>
                </c:pt>
                <c:pt idx="7017">
                  <c:v>79.949520000000007</c:v>
                </c:pt>
                <c:pt idx="7018">
                  <c:v>79.967950000000002</c:v>
                </c:pt>
                <c:pt idx="7019">
                  <c:v>79.986379999999997</c:v>
                </c:pt>
                <c:pt idx="7020">
                  <c:v>80.004819999999995</c:v>
                </c:pt>
                <c:pt idx="7021">
                  <c:v>80.023250000000004</c:v>
                </c:pt>
                <c:pt idx="7022">
                  <c:v>80.041690000000003</c:v>
                </c:pt>
                <c:pt idx="7023">
                  <c:v>80.060130000000001</c:v>
                </c:pt>
                <c:pt idx="7024">
                  <c:v>80.078580000000002</c:v>
                </c:pt>
                <c:pt idx="7025">
                  <c:v>80.097020000000001</c:v>
                </c:pt>
                <c:pt idx="7026">
                  <c:v>80.115470000000002</c:v>
                </c:pt>
                <c:pt idx="7027">
                  <c:v>80.133920000000003</c:v>
                </c:pt>
                <c:pt idx="7028">
                  <c:v>80.152370000000005</c:v>
                </c:pt>
                <c:pt idx="7029">
                  <c:v>80.170829999999995</c:v>
                </c:pt>
                <c:pt idx="7030">
                  <c:v>80.18929</c:v>
                </c:pt>
                <c:pt idx="7031">
                  <c:v>80.207740000000001</c:v>
                </c:pt>
                <c:pt idx="7032">
                  <c:v>80.226200000000006</c:v>
                </c:pt>
                <c:pt idx="7033">
                  <c:v>80.244669999999999</c:v>
                </c:pt>
                <c:pt idx="7034">
                  <c:v>80.263130000000004</c:v>
                </c:pt>
                <c:pt idx="7035">
                  <c:v>80.281589999999994</c:v>
                </c:pt>
                <c:pt idx="7036">
                  <c:v>80.300060000000002</c:v>
                </c:pt>
                <c:pt idx="7037">
                  <c:v>80.318529999999996</c:v>
                </c:pt>
                <c:pt idx="7038">
                  <c:v>80.337010000000006</c:v>
                </c:pt>
                <c:pt idx="7039">
                  <c:v>80.35548</c:v>
                </c:pt>
                <c:pt idx="7040">
                  <c:v>80.373959999999997</c:v>
                </c:pt>
                <c:pt idx="7041">
                  <c:v>80.392439999999993</c:v>
                </c:pt>
                <c:pt idx="7042">
                  <c:v>80.410920000000004</c:v>
                </c:pt>
                <c:pt idx="7043">
                  <c:v>80.429410000000004</c:v>
                </c:pt>
                <c:pt idx="7044">
                  <c:v>80.447890000000001</c:v>
                </c:pt>
                <c:pt idx="7045">
                  <c:v>80.466380000000001</c:v>
                </c:pt>
                <c:pt idx="7046">
                  <c:v>80.484870000000001</c:v>
                </c:pt>
                <c:pt idx="7047">
                  <c:v>80.503360000000001</c:v>
                </c:pt>
                <c:pt idx="7048">
                  <c:v>80.521850000000001</c:v>
                </c:pt>
                <c:pt idx="7049">
                  <c:v>80.540350000000004</c:v>
                </c:pt>
                <c:pt idx="7050">
                  <c:v>80.558850000000007</c:v>
                </c:pt>
                <c:pt idx="7051">
                  <c:v>80.577349999999996</c:v>
                </c:pt>
                <c:pt idx="7052">
                  <c:v>80.595849999999999</c:v>
                </c:pt>
                <c:pt idx="7053">
                  <c:v>80.614360000000005</c:v>
                </c:pt>
                <c:pt idx="7054">
                  <c:v>80.632869999999997</c:v>
                </c:pt>
                <c:pt idx="7055">
                  <c:v>80.65137</c:v>
                </c:pt>
                <c:pt idx="7056">
                  <c:v>80.669880000000006</c:v>
                </c:pt>
                <c:pt idx="7057">
                  <c:v>80.688400000000001</c:v>
                </c:pt>
                <c:pt idx="7058">
                  <c:v>80.706909999999993</c:v>
                </c:pt>
                <c:pt idx="7059">
                  <c:v>80.725430000000003</c:v>
                </c:pt>
                <c:pt idx="7060">
                  <c:v>80.743949999999998</c:v>
                </c:pt>
                <c:pt idx="7061">
                  <c:v>80.762469999999993</c:v>
                </c:pt>
                <c:pt idx="7062">
                  <c:v>80.781000000000006</c:v>
                </c:pt>
                <c:pt idx="7063">
                  <c:v>80.799520000000001</c:v>
                </c:pt>
                <c:pt idx="7064">
                  <c:v>80.818049999999999</c:v>
                </c:pt>
                <c:pt idx="7065">
                  <c:v>80.836579999999998</c:v>
                </c:pt>
                <c:pt idx="7066">
                  <c:v>80.855109999999996</c:v>
                </c:pt>
                <c:pt idx="7067">
                  <c:v>80.873649999999998</c:v>
                </c:pt>
                <c:pt idx="7068">
                  <c:v>80.892179999999996</c:v>
                </c:pt>
                <c:pt idx="7069">
                  <c:v>80.910719999999998</c:v>
                </c:pt>
                <c:pt idx="7070">
                  <c:v>80.929259999999999</c:v>
                </c:pt>
                <c:pt idx="7071">
                  <c:v>80.947810000000004</c:v>
                </c:pt>
                <c:pt idx="7072">
                  <c:v>80.966350000000006</c:v>
                </c:pt>
                <c:pt idx="7073">
                  <c:v>80.984899999999996</c:v>
                </c:pt>
                <c:pt idx="7074">
                  <c:v>81.003450000000001</c:v>
                </c:pt>
                <c:pt idx="7075">
                  <c:v>81.022000000000006</c:v>
                </c:pt>
                <c:pt idx="7076">
                  <c:v>81.040549999999996</c:v>
                </c:pt>
                <c:pt idx="7077">
                  <c:v>81.059110000000004</c:v>
                </c:pt>
                <c:pt idx="7078">
                  <c:v>81.077669999999998</c:v>
                </c:pt>
                <c:pt idx="7079">
                  <c:v>81.096230000000006</c:v>
                </c:pt>
                <c:pt idx="7080">
                  <c:v>81.114789999999999</c:v>
                </c:pt>
                <c:pt idx="7081">
                  <c:v>81.133349999999993</c:v>
                </c:pt>
                <c:pt idx="7082">
                  <c:v>81.151920000000004</c:v>
                </c:pt>
                <c:pt idx="7083">
                  <c:v>81.170490000000001</c:v>
                </c:pt>
                <c:pt idx="7084">
                  <c:v>81.189059999999998</c:v>
                </c:pt>
                <c:pt idx="7085">
                  <c:v>81.207629999999995</c:v>
                </c:pt>
                <c:pt idx="7086">
                  <c:v>81.226200000000006</c:v>
                </c:pt>
                <c:pt idx="7087">
                  <c:v>81.244780000000006</c:v>
                </c:pt>
                <c:pt idx="7088">
                  <c:v>81.263369999999995</c:v>
                </c:pt>
                <c:pt idx="7089">
                  <c:v>81.281940000000006</c:v>
                </c:pt>
                <c:pt idx="7090">
                  <c:v>81.300529999999995</c:v>
                </c:pt>
                <c:pt idx="7091">
                  <c:v>81.319109999999995</c:v>
                </c:pt>
                <c:pt idx="7092">
                  <c:v>81.337699999999998</c:v>
                </c:pt>
                <c:pt idx="7093">
                  <c:v>81.356290000000001</c:v>
                </c:pt>
                <c:pt idx="7094">
                  <c:v>81.374889999999994</c:v>
                </c:pt>
                <c:pt idx="7095">
                  <c:v>81.393479999999997</c:v>
                </c:pt>
                <c:pt idx="7096">
                  <c:v>81.41207</c:v>
                </c:pt>
                <c:pt idx="7097">
                  <c:v>81.430670000000006</c:v>
                </c:pt>
                <c:pt idx="7098">
                  <c:v>81.449269999999999</c:v>
                </c:pt>
                <c:pt idx="7099">
                  <c:v>81.467870000000005</c:v>
                </c:pt>
                <c:pt idx="7100">
                  <c:v>81.48648</c:v>
                </c:pt>
                <c:pt idx="7101">
                  <c:v>81.505089999999996</c:v>
                </c:pt>
                <c:pt idx="7102">
                  <c:v>81.523700000000005</c:v>
                </c:pt>
                <c:pt idx="7103">
                  <c:v>81.542299999999997</c:v>
                </c:pt>
                <c:pt idx="7104">
                  <c:v>81.560919999999996</c:v>
                </c:pt>
                <c:pt idx="7105">
                  <c:v>81.579539999999994</c:v>
                </c:pt>
                <c:pt idx="7106">
                  <c:v>81.598150000000004</c:v>
                </c:pt>
                <c:pt idx="7107">
                  <c:v>81.616770000000002</c:v>
                </c:pt>
                <c:pt idx="7108">
                  <c:v>81.635390000000001</c:v>
                </c:pt>
                <c:pt idx="7109">
                  <c:v>81.65401</c:v>
                </c:pt>
                <c:pt idx="7110">
                  <c:v>81.672650000000004</c:v>
                </c:pt>
                <c:pt idx="7111">
                  <c:v>81.691270000000003</c:v>
                </c:pt>
                <c:pt idx="7112">
                  <c:v>81.709900000000005</c:v>
                </c:pt>
                <c:pt idx="7113">
                  <c:v>81.728530000000006</c:v>
                </c:pt>
                <c:pt idx="7114">
                  <c:v>81.747169999999997</c:v>
                </c:pt>
                <c:pt idx="7115">
                  <c:v>81.765810000000002</c:v>
                </c:pt>
                <c:pt idx="7116">
                  <c:v>81.784450000000007</c:v>
                </c:pt>
                <c:pt idx="7117">
                  <c:v>81.803089999999997</c:v>
                </c:pt>
                <c:pt idx="7118">
                  <c:v>81.821719999999999</c:v>
                </c:pt>
                <c:pt idx="7119">
                  <c:v>81.840369999999993</c:v>
                </c:pt>
                <c:pt idx="7120">
                  <c:v>81.859020000000001</c:v>
                </c:pt>
                <c:pt idx="7121">
                  <c:v>81.877669999999995</c:v>
                </c:pt>
                <c:pt idx="7122">
                  <c:v>81.896320000000003</c:v>
                </c:pt>
                <c:pt idx="7123">
                  <c:v>81.914969999999997</c:v>
                </c:pt>
                <c:pt idx="7124">
                  <c:v>81.933629999999994</c:v>
                </c:pt>
                <c:pt idx="7125">
                  <c:v>81.952290000000005</c:v>
                </c:pt>
                <c:pt idx="7126">
                  <c:v>81.970950000000002</c:v>
                </c:pt>
                <c:pt idx="7127">
                  <c:v>81.989609999999999</c:v>
                </c:pt>
                <c:pt idx="7128">
                  <c:v>82.008269999999996</c:v>
                </c:pt>
                <c:pt idx="7129">
                  <c:v>82.026939999999996</c:v>
                </c:pt>
                <c:pt idx="7130">
                  <c:v>82.045609999999996</c:v>
                </c:pt>
                <c:pt idx="7131">
                  <c:v>82.064279999999997</c:v>
                </c:pt>
                <c:pt idx="7132">
                  <c:v>82.082949999999997</c:v>
                </c:pt>
                <c:pt idx="7133">
                  <c:v>82.101619999999997</c:v>
                </c:pt>
                <c:pt idx="7134">
                  <c:v>82.1203</c:v>
                </c:pt>
                <c:pt idx="7135">
                  <c:v>82.138980000000004</c:v>
                </c:pt>
                <c:pt idx="7136">
                  <c:v>82.157660000000007</c:v>
                </c:pt>
                <c:pt idx="7137">
                  <c:v>82.176349999999999</c:v>
                </c:pt>
                <c:pt idx="7138">
                  <c:v>82.195030000000003</c:v>
                </c:pt>
                <c:pt idx="7139">
                  <c:v>82.213710000000006</c:v>
                </c:pt>
                <c:pt idx="7140">
                  <c:v>82.232410000000002</c:v>
                </c:pt>
                <c:pt idx="7141">
                  <c:v>82.251099999999994</c:v>
                </c:pt>
                <c:pt idx="7142">
                  <c:v>82.26979</c:v>
                </c:pt>
                <c:pt idx="7143">
                  <c:v>82.288489999999996</c:v>
                </c:pt>
                <c:pt idx="7144">
                  <c:v>82.307190000000006</c:v>
                </c:pt>
                <c:pt idx="7145">
                  <c:v>82.325890000000001</c:v>
                </c:pt>
                <c:pt idx="7146">
                  <c:v>82.344589999999997</c:v>
                </c:pt>
                <c:pt idx="7147">
                  <c:v>82.363299999999995</c:v>
                </c:pt>
                <c:pt idx="7148">
                  <c:v>82.382000000000005</c:v>
                </c:pt>
                <c:pt idx="7149">
                  <c:v>82.400710000000004</c:v>
                </c:pt>
                <c:pt idx="7150">
                  <c:v>82.419420000000002</c:v>
                </c:pt>
                <c:pt idx="7151">
                  <c:v>82.438130000000001</c:v>
                </c:pt>
                <c:pt idx="7152">
                  <c:v>82.456850000000003</c:v>
                </c:pt>
                <c:pt idx="7153">
                  <c:v>82.475560000000002</c:v>
                </c:pt>
                <c:pt idx="7154">
                  <c:v>82.494290000000007</c:v>
                </c:pt>
                <c:pt idx="7155">
                  <c:v>82.513009999999994</c:v>
                </c:pt>
                <c:pt idx="7156">
                  <c:v>82.531729999999996</c:v>
                </c:pt>
                <c:pt idx="7157">
                  <c:v>82.550449999999998</c:v>
                </c:pt>
                <c:pt idx="7158">
                  <c:v>82.569180000000003</c:v>
                </c:pt>
                <c:pt idx="7159">
                  <c:v>82.587909999999994</c:v>
                </c:pt>
                <c:pt idx="7160">
                  <c:v>82.606639999999999</c:v>
                </c:pt>
                <c:pt idx="7161">
                  <c:v>82.625380000000007</c:v>
                </c:pt>
                <c:pt idx="7162">
                  <c:v>82.644120000000001</c:v>
                </c:pt>
                <c:pt idx="7163">
                  <c:v>82.662859999999995</c:v>
                </c:pt>
                <c:pt idx="7164">
                  <c:v>82.68159</c:v>
                </c:pt>
                <c:pt idx="7165">
                  <c:v>82.700339999999997</c:v>
                </c:pt>
                <c:pt idx="7166">
                  <c:v>82.719089999999994</c:v>
                </c:pt>
                <c:pt idx="7167">
                  <c:v>82.737830000000002</c:v>
                </c:pt>
                <c:pt idx="7168">
                  <c:v>82.75658</c:v>
                </c:pt>
                <c:pt idx="7169">
                  <c:v>82.775329999999997</c:v>
                </c:pt>
                <c:pt idx="7170">
                  <c:v>82.794079999999994</c:v>
                </c:pt>
                <c:pt idx="7171">
                  <c:v>82.812839999999994</c:v>
                </c:pt>
                <c:pt idx="7172">
                  <c:v>82.831599999999995</c:v>
                </c:pt>
                <c:pt idx="7173">
                  <c:v>82.850359999999995</c:v>
                </c:pt>
                <c:pt idx="7174">
                  <c:v>82.869119999999995</c:v>
                </c:pt>
                <c:pt idx="7175">
                  <c:v>82.887889999999999</c:v>
                </c:pt>
                <c:pt idx="7176">
                  <c:v>82.906649999999999</c:v>
                </c:pt>
                <c:pt idx="7177">
                  <c:v>82.925420000000003</c:v>
                </c:pt>
                <c:pt idx="7178">
                  <c:v>82.944190000000006</c:v>
                </c:pt>
                <c:pt idx="7179">
                  <c:v>82.962959999999995</c:v>
                </c:pt>
                <c:pt idx="7180">
                  <c:v>82.981740000000002</c:v>
                </c:pt>
                <c:pt idx="7181">
                  <c:v>83.000510000000006</c:v>
                </c:pt>
                <c:pt idx="7182">
                  <c:v>83.019289999999998</c:v>
                </c:pt>
                <c:pt idx="7183">
                  <c:v>83.038070000000005</c:v>
                </c:pt>
                <c:pt idx="7184">
                  <c:v>83.056849999999997</c:v>
                </c:pt>
                <c:pt idx="7185">
                  <c:v>83.075640000000007</c:v>
                </c:pt>
                <c:pt idx="7186">
                  <c:v>83.094430000000003</c:v>
                </c:pt>
                <c:pt idx="7187">
                  <c:v>83.113209999999995</c:v>
                </c:pt>
                <c:pt idx="7188">
                  <c:v>83.132009999999994</c:v>
                </c:pt>
                <c:pt idx="7189">
                  <c:v>83.150800000000004</c:v>
                </c:pt>
                <c:pt idx="7190">
                  <c:v>83.169589999999999</c:v>
                </c:pt>
                <c:pt idx="7191">
                  <c:v>83.188389999999998</c:v>
                </c:pt>
                <c:pt idx="7192">
                  <c:v>83.2072</c:v>
                </c:pt>
                <c:pt idx="7193">
                  <c:v>83.225999999999999</c:v>
                </c:pt>
                <c:pt idx="7194">
                  <c:v>83.244799999999998</c:v>
                </c:pt>
                <c:pt idx="7195">
                  <c:v>83.26361</c:v>
                </c:pt>
                <c:pt idx="7196">
                  <c:v>83.282420000000002</c:v>
                </c:pt>
                <c:pt idx="7197">
                  <c:v>83.301230000000004</c:v>
                </c:pt>
                <c:pt idx="7198">
                  <c:v>83.320040000000006</c:v>
                </c:pt>
                <c:pt idx="7199">
                  <c:v>83.338849999999994</c:v>
                </c:pt>
                <c:pt idx="7200">
                  <c:v>83.357669999999999</c:v>
                </c:pt>
                <c:pt idx="7201">
                  <c:v>83.376499999999993</c:v>
                </c:pt>
                <c:pt idx="7202">
                  <c:v>83.395309999999995</c:v>
                </c:pt>
                <c:pt idx="7203">
                  <c:v>83.414140000000003</c:v>
                </c:pt>
                <c:pt idx="7204">
                  <c:v>83.432959999999994</c:v>
                </c:pt>
                <c:pt idx="7205">
                  <c:v>83.451790000000003</c:v>
                </c:pt>
                <c:pt idx="7206">
                  <c:v>83.470619999999997</c:v>
                </c:pt>
                <c:pt idx="7207">
                  <c:v>83.489450000000005</c:v>
                </c:pt>
                <c:pt idx="7208">
                  <c:v>83.508290000000002</c:v>
                </c:pt>
                <c:pt idx="7209">
                  <c:v>83.527119999999996</c:v>
                </c:pt>
                <c:pt idx="7210">
                  <c:v>83.545959999999994</c:v>
                </c:pt>
                <c:pt idx="7211">
                  <c:v>83.564800000000005</c:v>
                </c:pt>
                <c:pt idx="7212">
                  <c:v>83.583640000000003</c:v>
                </c:pt>
                <c:pt idx="7213">
                  <c:v>83.602490000000003</c:v>
                </c:pt>
                <c:pt idx="7214">
                  <c:v>83.621340000000004</c:v>
                </c:pt>
                <c:pt idx="7215">
                  <c:v>83.640180000000001</c:v>
                </c:pt>
                <c:pt idx="7216">
                  <c:v>83.659030000000001</c:v>
                </c:pt>
                <c:pt idx="7217">
                  <c:v>83.677890000000005</c:v>
                </c:pt>
                <c:pt idx="7218">
                  <c:v>83.696749999999994</c:v>
                </c:pt>
                <c:pt idx="7219">
                  <c:v>83.715599999999995</c:v>
                </c:pt>
                <c:pt idx="7220">
                  <c:v>83.734459999999999</c:v>
                </c:pt>
                <c:pt idx="7221">
                  <c:v>83.753320000000002</c:v>
                </c:pt>
                <c:pt idx="7222">
                  <c:v>83.772189999999995</c:v>
                </c:pt>
                <c:pt idx="7223">
                  <c:v>83.791049999999998</c:v>
                </c:pt>
                <c:pt idx="7224">
                  <c:v>83.809920000000005</c:v>
                </c:pt>
                <c:pt idx="7225">
                  <c:v>83.828789999999998</c:v>
                </c:pt>
                <c:pt idx="7226">
                  <c:v>83.847660000000005</c:v>
                </c:pt>
                <c:pt idx="7227">
                  <c:v>83.866540000000001</c:v>
                </c:pt>
                <c:pt idx="7228">
                  <c:v>83.885409999999993</c:v>
                </c:pt>
                <c:pt idx="7229">
                  <c:v>83.904290000000003</c:v>
                </c:pt>
                <c:pt idx="7230">
                  <c:v>83.923169999999999</c:v>
                </c:pt>
                <c:pt idx="7231">
                  <c:v>83.942049999999995</c:v>
                </c:pt>
                <c:pt idx="7232">
                  <c:v>83.960939999999994</c:v>
                </c:pt>
                <c:pt idx="7233">
                  <c:v>83.979830000000007</c:v>
                </c:pt>
                <c:pt idx="7234">
                  <c:v>83.998720000000006</c:v>
                </c:pt>
                <c:pt idx="7235">
                  <c:v>84.017610000000005</c:v>
                </c:pt>
                <c:pt idx="7236">
                  <c:v>84.036500000000004</c:v>
                </c:pt>
                <c:pt idx="7237">
                  <c:v>84.055400000000006</c:v>
                </c:pt>
                <c:pt idx="7238">
                  <c:v>84.074299999999994</c:v>
                </c:pt>
                <c:pt idx="7239">
                  <c:v>84.093190000000007</c:v>
                </c:pt>
                <c:pt idx="7240">
                  <c:v>84.112099999999998</c:v>
                </c:pt>
                <c:pt idx="7241">
                  <c:v>84.131</c:v>
                </c:pt>
                <c:pt idx="7242">
                  <c:v>84.149910000000006</c:v>
                </c:pt>
                <c:pt idx="7243">
                  <c:v>84.168819999999997</c:v>
                </c:pt>
                <c:pt idx="7244">
                  <c:v>84.187730000000002</c:v>
                </c:pt>
                <c:pt idx="7245">
                  <c:v>84.206639999999993</c:v>
                </c:pt>
                <c:pt idx="7246">
                  <c:v>84.225560000000002</c:v>
                </c:pt>
                <c:pt idx="7247">
                  <c:v>84.244470000000007</c:v>
                </c:pt>
                <c:pt idx="7248">
                  <c:v>84.263390000000001</c:v>
                </c:pt>
                <c:pt idx="7249">
                  <c:v>84.282309999999995</c:v>
                </c:pt>
                <c:pt idx="7250">
                  <c:v>84.301230000000004</c:v>
                </c:pt>
                <c:pt idx="7251">
                  <c:v>84.320160000000001</c:v>
                </c:pt>
                <c:pt idx="7252">
                  <c:v>84.339089999999999</c:v>
                </c:pt>
                <c:pt idx="7253">
                  <c:v>84.358019999999996</c:v>
                </c:pt>
                <c:pt idx="7254">
                  <c:v>84.376949999999994</c:v>
                </c:pt>
                <c:pt idx="7255">
                  <c:v>84.395880000000005</c:v>
                </c:pt>
                <c:pt idx="7256">
                  <c:v>84.414820000000006</c:v>
                </c:pt>
                <c:pt idx="7257">
                  <c:v>84.433750000000003</c:v>
                </c:pt>
                <c:pt idx="7258">
                  <c:v>84.452699999999993</c:v>
                </c:pt>
                <c:pt idx="7259">
                  <c:v>84.471639999999994</c:v>
                </c:pt>
                <c:pt idx="7260">
                  <c:v>84.490589999999997</c:v>
                </c:pt>
                <c:pt idx="7261">
                  <c:v>84.509529999999998</c:v>
                </c:pt>
                <c:pt idx="7262">
                  <c:v>84.528480000000002</c:v>
                </c:pt>
                <c:pt idx="7263">
                  <c:v>84.547430000000006</c:v>
                </c:pt>
                <c:pt idx="7264">
                  <c:v>84.566379999999995</c:v>
                </c:pt>
                <c:pt idx="7265">
                  <c:v>84.585329999999999</c:v>
                </c:pt>
                <c:pt idx="7266">
                  <c:v>84.604290000000006</c:v>
                </c:pt>
                <c:pt idx="7267">
                  <c:v>84.623249999999999</c:v>
                </c:pt>
                <c:pt idx="7268">
                  <c:v>84.642219999999995</c:v>
                </c:pt>
                <c:pt idx="7269">
                  <c:v>84.661180000000002</c:v>
                </c:pt>
                <c:pt idx="7270">
                  <c:v>84.680149999999998</c:v>
                </c:pt>
                <c:pt idx="7271">
                  <c:v>84.699110000000005</c:v>
                </c:pt>
                <c:pt idx="7272">
                  <c:v>84.718090000000004</c:v>
                </c:pt>
                <c:pt idx="7273">
                  <c:v>84.737049999999996</c:v>
                </c:pt>
                <c:pt idx="7274">
                  <c:v>84.756029999999996</c:v>
                </c:pt>
                <c:pt idx="7275">
                  <c:v>84.775009999999995</c:v>
                </c:pt>
                <c:pt idx="7276">
                  <c:v>84.793980000000005</c:v>
                </c:pt>
                <c:pt idx="7277">
                  <c:v>84.812970000000007</c:v>
                </c:pt>
                <c:pt idx="7278">
                  <c:v>84.831950000000006</c:v>
                </c:pt>
                <c:pt idx="7279">
                  <c:v>84.850939999999994</c:v>
                </c:pt>
                <c:pt idx="7280">
                  <c:v>84.869919999999993</c:v>
                </c:pt>
                <c:pt idx="7281">
                  <c:v>84.888909999999996</c:v>
                </c:pt>
                <c:pt idx="7282">
                  <c:v>84.907899999999998</c:v>
                </c:pt>
                <c:pt idx="7283">
                  <c:v>84.926900000000003</c:v>
                </c:pt>
                <c:pt idx="7284">
                  <c:v>84.945890000000006</c:v>
                </c:pt>
                <c:pt idx="7285">
                  <c:v>84.964889999999997</c:v>
                </c:pt>
                <c:pt idx="7286">
                  <c:v>84.983890000000002</c:v>
                </c:pt>
                <c:pt idx="7287">
                  <c:v>85.002889999999994</c:v>
                </c:pt>
                <c:pt idx="7288">
                  <c:v>85.021900000000002</c:v>
                </c:pt>
                <c:pt idx="7289">
                  <c:v>85.040899999999993</c:v>
                </c:pt>
                <c:pt idx="7290">
                  <c:v>85.059910000000002</c:v>
                </c:pt>
                <c:pt idx="7291">
                  <c:v>85.078919999999997</c:v>
                </c:pt>
                <c:pt idx="7292">
                  <c:v>85.097930000000005</c:v>
                </c:pt>
                <c:pt idx="7293">
                  <c:v>85.11694</c:v>
                </c:pt>
                <c:pt idx="7294">
                  <c:v>85.135959999999997</c:v>
                </c:pt>
                <c:pt idx="7295">
                  <c:v>85.154979999999995</c:v>
                </c:pt>
                <c:pt idx="7296">
                  <c:v>85.174000000000007</c:v>
                </c:pt>
                <c:pt idx="7297">
                  <c:v>85.193020000000004</c:v>
                </c:pt>
                <c:pt idx="7298">
                  <c:v>85.212050000000005</c:v>
                </c:pt>
                <c:pt idx="7299">
                  <c:v>85.231080000000006</c:v>
                </c:pt>
                <c:pt idx="7300">
                  <c:v>85.250110000000006</c:v>
                </c:pt>
                <c:pt idx="7301">
                  <c:v>85.269130000000004</c:v>
                </c:pt>
                <c:pt idx="7302">
                  <c:v>85.288169999999994</c:v>
                </c:pt>
                <c:pt idx="7303">
                  <c:v>85.307209999999998</c:v>
                </c:pt>
                <c:pt idx="7304">
                  <c:v>85.326250000000002</c:v>
                </c:pt>
                <c:pt idx="7305">
                  <c:v>85.345280000000002</c:v>
                </c:pt>
                <c:pt idx="7306">
                  <c:v>85.364329999999995</c:v>
                </c:pt>
                <c:pt idx="7307">
                  <c:v>85.383369999999999</c:v>
                </c:pt>
                <c:pt idx="7308">
                  <c:v>85.402420000000006</c:v>
                </c:pt>
                <c:pt idx="7309">
                  <c:v>85.421469999999999</c:v>
                </c:pt>
                <c:pt idx="7310">
                  <c:v>85.440520000000006</c:v>
                </c:pt>
                <c:pt idx="7311">
                  <c:v>85.459569999999999</c:v>
                </c:pt>
                <c:pt idx="7312">
                  <c:v>85.478620000000006</c:v>
                </c:pt>
                <c:pt idx="7313">
                  <c:v>85.497680000000003</c:v>
                </c:pt>
                <c:pt idx="7314">
                  <c:v>85.516739999999999</c:v>
                </c:pt>
                <c:pt idx="7315">
                  <c:v>85.535799999999995</c:v>
                </c:pt>
                <c:pt idx="7316">
                  <c:v>85.554869999999994</c:v>
                </c:pt>
                <c:pt idx="7317">
                  <c:v>85.573939999999993</c:v>
                </c:pt>
                <c:pt idx="7318">
                  <c:v>85.593000000000004</c:v>
                </c:pt>
                <c:pt idx="7319">
                  <c:v>85.612070000000003</c:v>
                </c:pt>
                <c:pt idx="7320">
                  <c:v>85.631140000000002</c:v>
                </c:pt>
                <c:pt idx="7321">
                  <c:v>85.650220000000004</c:v>
                </c:pt>
                <c:pt idx="7322">
                  <c:v>85.669300000000007</c:v>
                </c:pt>
                <c:pt idx="7323">
                  <c:v>85.688370000000006</c:v>
                </c:pt>
                <c:pt idx="7324">
                  <c:v>85.707449999999994</c:v>
                </c:pt>
                <c:pt idx="7325">
                  <c:v>85.726529999999997</c:v>
                </c:pt>
                <c:pt idx="7326">
                  <c:v>85.745620000000002</c:v>
                </c:pt>
                <c:pt idx="7327">
                  <c:v>85.764709999999994</c:v>
                </c:pt>
                <c:pt idx="7328">
                  <c:v>85.783799999999999</c:v>
                </c:pt>
                <c:pt idx="7329">
                  <c:v>85.802890000000005</c:v>
                </c:pt>
                <c:pt idx="7330">
                  <c:v>85.821979999999996</c:v>
                </c:pt>
                <c:pt idx="7331">
                  <c:v>85.841070000000002</c:v>
                </c:pt>
                <c:pt idx="7332">
                  <c:v>85.860169999999997</c:v>
                </c:pt>
                <c:pt idx="7333">
                  <c:v>85.879270000000005</c:v>
                </c:pt>
                <c:pt idx="7334">
                  <c:v>85.898380000000003</c:v>
                </c:pt>
                <c:pt idx="7335">
                  <c:v>85.917479999999998</c:v>
                </c:pt>
                <c:pt idx="7336">
                  <c:v>85.936580000000006</c:v>
                </c:pt>
                <c:pt idx="7337">
                  <c:v>85.955690000000004</c:v>
                </c:pt>
                <c:pt idx="7338">
                  <c:v>85.974800000000002</c:v>
                </c:pt>
                <c:pt idx="7339">
                  <c:v>85.99391</c:v>
                </c:pt>
                <c:pt idx="7340">
                  <c:v>86.013030000000001</c:v>
                </c:pt>
                <c:pt idx="7341">
                  <c:v>86.032139999999998</c:v>
                </c:pt>
                <c:pt idx="7342">
                  <c:v>86.051259999999999</c:v>
                </c:pt>
                <c:pt idx="7343">
                  <c:v>86.07038</c:v>
                </c:pt>
                <c:pt idx="7344">
                  <c:v>86.089510000000004</c:v>
                </c:pt>
                <c:pt idx="7345">
                  <c:v>86.108630000000005</c:v>
                </c:pt>
                <c:pt idx="7346">
                  <c:v>86.127759999999995</c:v>
                </c:pt>
                <c:pt idx="7347">
                  <c:v>86.146889999999999</c:v>
                </c:pt>
                <c:pt idx="7348">
                  <c:v>86.166020000000003</c:v>
                </c:pt>
                <c:pt idx="7349">
                  <c:v>86.185149999999993</c:v>
                </c:pt>
                <c:pt idx="7350">
                  <c:v>86.20429</c:v>
                </c:pt>
                <c:pt idx="7351">
                  <c:v>86.223429999999993</c:v>
                </c:pt>
                <c:pt idx="7352">
                  <c:v>86.242570000000001</c:v>
                </c:pt>
                <c:pt idx="7353">
                  <c:v>86.261709999999994</c:v>
                </c:pt>
                <c:pt idx="7354">
                  <c:v>86.280850000000001</c:v>
                </c:pt>
                <c:pt idx="7355">
                  <c:v>86.3</c:v>
                </c:pt>
                <c:pt idx="7356">
                  <c:v>86.319149999999993</c:v>
                </c:pt>
                <c:pt idx="7357">
                  <c:v>86.338290000000001</c:v>
                </c:pt>
                <c:pt idx="7358">
                  <c:v>86.35745</c:v>
                </c:pt>
                <c:pt idx="7359">
                  <c:v>86.376609999999999</c:v>
                </c:pt>
                <c:pt idx="7360">
                  <c:v>86.395759999999996</c:v>
                </c:pt>
                <c:pt idx="7361">
                  <c:v>86.414919999999995</c:v>
                </c:pt>
                <c:pt idx="7362">
                  <c:v>86.434079999999994</c:v>
                </c:pt>
                <c:pt idx="7363">
                  <c:v>86.453249999999997</c:v>
                </c:pt>
                <c:pt idx="7364">
                  <c:v>86.472409999999996</c:v>
                </c:pt>
                <c:pt idx="7365">
                  <c:v>86.491579999999999</c:v>
                </c:pt>
                <c:pt idx="7366">
                  <c:v>86.510750000000002</c:v>
                </c:pt>
                <c:pt idx="7367">
                  <c:v>86.529920000000004</c:v>
                </c:pt>
                <c:pt idx="7368">
                  <c:v>86.549099999999996</c:v>
                </c:pt>
                <c:pt idx="7369">
                  <c:v>86.568269999999998</c:v>
                </c:pt>
                <c:pt idx="7370">
                  <c:v>86.587450000000004</c:v>
                </c:pt>
                <c:pt idx="7371">
                  <c:v>86.606629999999996</c:v>
                </c:pt>
                <c:pt idx="7372">
                  <c:v>86.625810000000001</c:v>
                </c:pt>
                <c:pt idx="7373">
                  <c:v>86.644999999999996</c:v>
                </c:pt>
                <c:pt idx="7374">
                  <c:v>86.664180000000002</c:v>
                </c:pt>
                <c:pt idx="7375">
                  <c:v>86.683369999999996</c:v>
                </c:pt>
                <c:pt idx="7376">
                  <c:v>86.702560000000005</c:v>
                </c:pt>
                <c:pt idx="7377">
                  <c:v>86.721760000000003</c:v>
                </c:pt>
                <c:pt idx="7378">
                  <c:v>86.740949999999998</c:v>
                </c:pt>
                <c:pt idx="7379">
                  <c:v>86.760149999999996</c:v>
                </c:pt>
                <c:pt idx="7380">
                  <c:v>86.779349999999994</c:v>
                </c:pt>
                <c:pt idx="7381">
                  <c:v>86.798550000000006</c:v>
                </c:pt>
                <c:pt idx="7382">
                  <c:v>86.817750000000004</c:v>
                </c:pt>
                <c:pt idx="7383">
                  <c:v>86.836960000000005</c:v>
                </c:pt>
                <c:pt idx="7384">
                  <c:v>86.856160000000003</c:v>
                </c:pt>
                <c:pt idx="7385">
                  <c:v>86.875370000000004</c:v>
                </c:pt>
                <c:pt idx="7386">
                  <c:v>86.894589999999994</c:v>
                </c:pt>
                <c:pt idx="7387">
                  <c:v>86.913799999999995</c:v>
                </c:pt>
                <c:pt idx="7388">
                  <c:v>86.933019999999999</c:v>
                </c:pt>
                <c:pt idx="7389">
                  <c:v>86.952240000000003</c:v>
                </c:pt>
                <c:pt idx="7390">
                  <c:v>86.971459999999993</c:v>
                </c:pt>
                <c:pt idx="7391">
                  <c:v>86.990679999999998</c:v>
                </c:pt>
                <c:pt idx="7392">
                  <c:v>87.009900000000002</c:v>
                </c:pt>
                <c:pt idx="7393">
                  <c:v>87.029139999999998</c:v>
                </c:pt>
                <c:pt idx="7394">
                  <c:v>87.048360000000002</c:v>
                </c:pt>
                <c:pt idx="7395">
                  <c:v>87.067599999999999</c:v>
                </c:pt>
                <c:pt idx="7396">
                  <c:v>87.086830000000006</c:v>
                </c:pt>
                <c:pt idx="7397">
                  <c:v>87.106059999999999</c:v>
                </c:pt>
                <c:pt idx="7398">
                  <c:v>87.125299999999996</c:v>
                </c:pt>
                <c:pt idx="7399">
                  <c:v>87.144540000000006</c:v>
                </c:pt>
                <c:pt idx="7400">
                  <c:v>87.163780000000003</c:v>
                </c:pt>
                <c:pt idx="7401">
                  <c:v>87.183030000000002</c:v>
                </c:pt>
                <c:pt idx="7402">
                  <c:v>87.202269999999999</c:v>
                </c:pt>
                <c:pt idx="7403">
                  <c:v>87.221519999999998</c:v>
                </c:pt>
                <c:pt idx="7404">
                  <c:v>87.240769999999998</c:v>
                </c:pt>
                <c:pt idx="7405">
                  <c:v>87.26003</c:v>
                </c:pt>
                <c:pt idx="7406">
                  <c:v>87.27928</c:v>
                </c:pt>
                <c:pt idx="7407">
                  <c:v>87.298540000000003</c:v>
                </c:pt>
                <c:pt idx="7408">
                  <c:v>87.317790000000002</c:v>
                </c:pt>
                <c:pt idx="7409">
                  <c:v>87.337050000000005</c:v>
                </c:pt>
                <c:pt idx="7410">
                  <c:v>87.356319999999997</c:v>
                </c:pt>
                <c:pt idx="7411">
                  <c:v>87.375579999999999</c:v>
                </c:pt>
                <c:pt idx="7412">
                  <c:v>87.394850000000005</c:v>
                </c:pt>
                <c:pt idx="7413">
                  <c:v>87.414119999999997</c:v>
                </c:pt>
                <c:pt idx="7414">
                  <c:v>87.433390000000003</c:v>
                </c:pt>
                <c:pt idx="7415">
                  <c:v>87.452669999999998</c:v>
                </c:pt>
                <c:pt idx="7416">
                  <c:v>87.471940000000004</c:v>
                </c:pt>
                <c:pt idx="7417">
                  <c:v>87.491219999999998</c:v>
                </c:pt>
                <c:pt idx="7418">
                  <c:v>87.510499999999993</c:v>
                </c:pt>
                <c:pt idx="7419">
                  <c:v>87.529790000000006</c:v>
                </c:pt>
                <c:pt idx="7420">
                  <c:v>87.549059999999997</c:v>
                </c:pt>
                <c:pt idx="7421">
                  <c:v>87.568349999999995</c:v>
                </c:pt>
                <c:pt idx="7422">
                  <c:v>87.587639999999993</c:v>
                </c:pt>
                <c:pt idx="7423">
                  <c:v>87.606930000000006</c:v>
                </c:pt>
                <c:pt idx="7424">
                  <c:v>87.626230000000007</c:v>
                </c:pt>
                <c:pt idx="7425">
                  <c:v>87.645520000000005</c:v>
                </c:pt>
                <c:pt idx="7426">
                  <c:v>87.664820000000006</c:v>
                </c:pt>
                <c:pt idx="7427">
                  <c:v>87.684110000000004</c:v>
                </c:pt>
                <c:pt idx="7428">
                  <c:v>87.703410000000005</c:v>
                </c:pt>
                <c:pt idx="7429">
                  <c:v>87.722719999999995</c:v>
                </c:pt>
                <c:pt idx="7430">
                  <c:v>87.74203</c:v>
                </c:pt>
                <c:pt idx="7431">
                  <c:v>87.761340000000004</c:v>
                </c:pt>
                <c:pt idx="7432">
                  <c:v>87.780649999999994</c:v>
                </c:pt>
                <c:pt idx="7433">
                  <c:v>87.799959999999999</c:v>
                </c:pt>
                <c:pt idx="7434">
                  <c:v>87.819270000000003</c:v>
                </c:pt>
                <c:pt idx="7435">
                  <c:v>87.838579999999993</c:v>
                </c:pt>
                <c:pt idx="7436">
                  <c:v>87.857900000000001</c:v>
                </c:pt>
                <c:pt idx="7437">
                  <c:v>87.877229999999997</c:v>
                </c:pt>
                <c:pt idx="7438">
                  <c:v>87.896550000000005</c:v>
                </c:pt>
                <c:pt idx="7439">
                  <c:v>87.915869999999998</c:v>
                </c:pt>
                <c:pt idx="7440">
                  <c:v>87.935199999999995</c:v>
                </c:pt>
                <c:pt idx="7441">
                  <c:v>87.954530000000005</c:v>
                </c:pt>
                <c:pt idx="7442">
                  <c:v>87.973860000000002</c:v>
                </c:pt>
                <c:pt idx="7443">
                  <c:v>87.993189999999998</c:v>
                </c:pt>
                <c:pt idx="7444">
                  <c:v>88.012529999999998</c:v>
                </c:pt>
                <c:pt idx="7445">
                  <c:v>88.031869999999998</c:v>
                </c:pt>
                <c:pt idx="7446">
                  <c:v>88.051209999999998</c:v>
                </c:pt>
                <c:pt idx="7447">
                  <c:v>88.070549999999997</c:v>
                </c:pt>
                <c:pt idx="7448">
                  <c:v>88.089889999999997</c:v>
                </c:pt>
                <c:pt idx="7449">
                  <c:v>88.10924</c:v>
                </c:pt>
                <c:pt idx="7450">
                  <c:v>88.128590000000003</c:v>
                </c:pt>
                <c:pt idx="7451">
                  <c:v>88.147930000000002</c:v>
                </c:pt>
                <c:pt idx="7452">
                  <c:v>88.167289999999994</c:v>
                </c:pt>
                <c:pt idx="7453">
                  <c:v>88.18665</c:v>
                </c:pt>
                <c:pt idx="7454">
                  <c:v>88.206000000000003</c:v>
                </c:pt>
                <c:pt idx="7455">
                  <c:v>88.225359999999995</c:v>
                </c:pt>
                <c:pt idx="7456">
                  <c:v>88.244720000000001</c:v>
                </c:pt>
                <c:pt idx="7457">
                  <c:v>88.264080000000007</c:v>
                </c:pt>
                <c:pt idx="7458">
                  <c:v>88.283450000000002</c:v>
                </c:pt>
                <c:pt idx="7459">
                  <c:v>88.302809999999994</c:v>
                </c:pt>
                <c:pt idx="7460">
                  <c:v>88.322180000000003</c:v>
                </c:pt>
                <c:pt idx="7461">
                  <c:v>88.341549999999998</c:v>
                </c:pt>
                <c:pt idx="7462">
                  <c:v>88.360929999999996</c:v>
                </c:pt>
                <c:pt idx="7463">
                  <c:v>88.380300000000005</c:v>
                </c:pt>
                <c:pt idx="7464">
                  <c:v>88.399680000000004</c:v>
                </c:pt>
                <c:pt idx="7465">
                  <c:v>88.419060000000002</c:v>
                </c:pt>
                <c:pt idx="7466">
                  <c:v>88.438450000000003</c:v>
                </c:pt>
                <c:pt idx="7467">
                  <c:v>88.457819999999998</c:v>
                </c:pt>
                <c:pt idx="7468">
                  <c:v>88.477209999999999</c:v>
                </c:pt>
                <c:pt idx="7469">
                  <c:v>88.496600000000001</c:v>
                </c:pt>
                <c:pt idx="7470">
                  <c:v>88.515990000000002</c:v>
                </c:pt>
                <c:pt idx="7471">
                  <c:v>88.535390000000007</c:v>
                </c:pt>
                <c:pt idx="7472">
                  <c:v>88.554779999999994</c:v>
                </c:pt>
                <c:pt idx="7473">
                  <c:v>88.574179999999998</c:v>
                </c:pt>
                <c:pt idx="7474">
                  <c:v>88.59357</c:v>
                </c:pt>
                <c:pt idx="7475">
                  <c:v>88.612979999999993</c:v>
                </c:pt>
                <c:pt idx="7476">
                  <c:v>88.632379999999998</c:v>
                </c:pt>
                <c:pt idx="7477">
                  <c:v>88.651790000000005</c:v>
                </c:pt>
                <c:pt idx="7478">
                  <c:v>88.671199999999999</c:v>
                </c:pt>
                <c:pt idx="7479">
                  <c:v>88.690610000000007</c:v>
                </c:pt>
                <c:pt idx="7480">
                  <c:v>88.710009999999997</c:v>
                </c:pt>
                <c:pt idx="7481">
                  <c:v>88.729429999999994</c:v>
                </c:pt>
                <c:pt idx="7482">
                  <c:v>88.748850000000004</c:v>
                </c:pt>
                <c:pt idx="7483">
                  <c:v>88.768259999999998</c:v>
                </c:pt>
                <c:pt idx="7484">
                  <c:v>88.787679999999995</c:v>
                </c:pt>
                <c:pt idx="7485">
                  <c:v>88.807109999999994</c:v>
                </c:pt>
                <c:pt idx="7486">
                  <c:v>88.826530000000005</c:v>
                </c:pt>
                <c:pt idx="7487">
                  <c:v>88.845950000000002</c:v>
                </c:pt>
                <c:pt idx="7488">
                  <c:v>88.865390000000005</c:v>
                </c:pt>
                <c:pt idx="7489">
                  <c:v>88.884820000000005</c:v>
                </c:pt>
                <c:pt idx="7490">
                  <c:v>88.904250000000005</c:v>
                </c:pt>
                <c:pt idx="7491">
                  <c:v>88.923680000000004</c:v>
                </c:pt>
                <c:pt idx="7492">
                  <c:v>88.943119999999993</c:v>
                </c:pt>
                <c:pt idx="7493">
                  <c:v>88.962559999999996</c:v>
                </c:pt>
                <c:pt idx="7494">
                  <c:v>88.981999999999999</c:v>
                </c:pt>
                <c:pt idx="7495">
                  <c:v>89.001450000000006</c:v>
                </c:pt>
                <c:pt idx="7496">
                  <c:v>89.020899999999997</c:v>
                </c:pt>
                <c:pt idx="7497">
                  <c:v>89.04034</c:v>
                </c:pt>
                <c:pt idx="7498">
                  <c:v>89.059790000000007</c:v>
                </c:pt>
                <c:pt idx="7499">
                  <c:v>89.079250000000002</c:v>
                </c:pt>
                <c:pt idx="7500">
                  <c:v>89.098699999999994</c:v>
                </c:pt>
                <c:pt idx="7501">
                  <c:v>89.118160000000003</c:v>
                </c:pt>
                <c:pt idx="7502">
                  <c:v>89.137609999999995</c:v>
                </c:pt>
                <c:pt idx="7503">
                  <c:v>89.157070000000004</c:v>
                </c:pt>
                <c:pt idx="7504">
                  <c:v>89.176540000000003</c:v>
                </c:pt>
                <c:pt idx="7505">
                  <c:v>89.195999999999998</c:v>
                </c:pt>
                <c:pt idx="7506">
                  <c:v>89.215469999999996</c:v>
                </c:pt>
                <c:pt idx="7507">
                  <c:v>89.234939999999995</c:v>
                </c:pt>
                <c:pt idx="7508">
                  <c:v>89.254409999999993</c:v>
                </c:pt>
                <c:pt idx="7509">
                  <c:v>89.273880000000005</c:v>
                </c:pt>
                <c:pt idx="7510">
                  <c:v>89.293360000000007</c:v>
                </c:pt>
                <c:pt idx="7511">
                  <c:v>89.312839999999994</c:v>
                </c:pt>
                <c:pt idx="7512">
                  <c:v>89.332310000000007</c:v>
                </c:pt>
                <c:pt idx="7513">
                  <c:v>89.351799999999997</c:v>
                </c:pt>
                <c:pt idx="7514">
                  <c:v>89.371279999999999</c:v>
                </c:pt>
                <c:pt idx="7515">
                  <c:v>89.390770000000003</c:v>
                </c:pt>
                <c:pt idx="7516">
                  <c:v>89.410259999999994</c:v>
                </c:pt>
                <c:pt idx="7517">
                  <c:v>89.429749999999999</c:v>
                </c:pt>
                <c:pt idx="7518">
                  <c:v>89.449240000000003</c:v>
                </c:pt>
                <c:pt idx="7519">
                  <c:v>89.468729999999994</c:v>
                </c:pt>
                <c:pt idx="7520">
                  <c:v>89.488230000000001</c:v>
                </c:pt>
                <c:pt idx="7521">
                  <c:v>89.507729999999995</c:v>
                </c:pt>
                <c:pt idx="7522">
                  <c:v>89.527230000000003</c:v>
                </c:pt>
                <c:pt idx="7523">
                  <c:v>89.546729999999997</c:v>
                </c:pt>
                <c:pt idx="7524">
                  <c:v>89.566239999999993</c:v>
                </c:pt>
                <c:pt idx="7525">
                  <c:v>89.585750000000004</c:v>
                </c:pt>
                <c:pt idx="7526">
                  <c:v>89.605260000000001</c:v>
                </c:pt>
                <c:pt idx="7527">
                  <c:v>89.624769999999998</c:v>
                </c:pt>
                <c:pt idx="7528">
                  <c:v>89.644279999999995</c:v>
                </c:pt>
                <c:pt idx="7529">
                  <c:v>89.663799999999995</c:v>
                </c:pt>
                <c:pt idx="7530">
                  <c:v>89.683319999999995</c:v>
                </c:pt>
                <c:pt idx="7531">
                  <c:v>89.702839999999995</c:v>
                </c:pt>
                <c:pt idx="7532">
                  <c:v>89.722359999999995</c:v>
                </c:pt>
                <c:pt idx="7533">
                  <c:v>89.741879999999995</c:v>
                </c:pt>
                <c:pt idx="7534">
                  <c:v>89.761409999999998</c:v>
                </c:pt>
                <c:pt idx="7535">
                  <c:v>89.780940000000001</c:v>
                </c:pt>
                <c:pt idx="7536">
                  <c:v>89.800470000000004</c:v>
                </c:pt>
                <c:pt idx="7537">
                  <c:v>89.82</c:v>
                </c:pt>
                <c:pt idx="7538">
                  <c:v>89.83954</c:v>
                </c:pt>
                <c:pt idx="7539">
                  <c:v>89.859070000000003</c:v>
                </c:pt>
                <c:pt idx="7540">
                  <c:v>89.878609999999995</c:v>
                </c:pt>
                <c:pt idx="7541">
                  <c:v>89.898160000000004</c:v>
                </c:pt>
                <c:pt idx="7542">
                  <c:v>89.917689999999993</c:v>
                </c:pt>
                <c:pt idx="7543">
                  <c:v>89.937240000000003</c:v>
                </c:pt>
                <c:pt idx="7544">
                  <c:v>89.956789999999998</c:v>
                </c:pt>
                <c:pt idx="7545">
                  <c:v>89.976339999999993</c:v>
                </c:pt>
                <c:pt idx="7546">
                  <c:v>89.995900000000006</c:v>
                </c:pt>
                <c:pt idx="7547">
                  <c:v>90.015450000000001</c:v>
                </c:pt>
                <c:pt idx="7548">
                  <c:v>90.034999999999997</c:v>
                </c:pt>
                <c:pt idx="7549">
                  <c:v>90.054559999999995</c:v>
                </c:pt>
                <c:pt idx="7550">
                  <c:v>90.074119999999994</c:v>
                </c:pt>
                <c:pt idx="7551">
                  <c:v>90.093680000000006</c:v>
                </c:pt>
                <c:pt idx="7552">
                  <c:v>90.113249999999994</c:v>
                </c:pt>
                <c:pt idx="7553">
                  <c:v>90.132810000000006</c:v>
                </c:pt>
                <c:pt idx="7554">
                  <c:v>90.152379999999994</c:v>
                </c:pt>
                <c:pt idx="7555">
                  <c:v>90.171959999999999</c:v>
                </c:pt>
                <c:pt idx="7556">
                  <c:v>90.19153</c:v>
                </c:pt>
                <c:pt idx="7557">
                  <c:v>90.211110000000005</c:v>
                </c:pt>
                <c:pt idx="7558">
                  <c:v>90.230680000000007</c:v>
                </c:pt>
                <c:pt idx="7559">
                  <c:v>90.250259999999997</c:v>
                </c:pt>
                <c:pt idx="7560">
                  <c:v>90.269840000000002</c:v>
                </c:pt>
                <c:pt idx="7561">
                  <c:v>90.289429999999996</c:v>
                </c:pt>
                <c:pt idx="7562">
                  <c:v>90.309010000000001</c:v>
                </c:pt>
                <c:pt idx="7563">
                  <c:v>90.328609999999998</c:v>
                </c:pt>
                <c:pt idx="7564">
                  <c:v>90.348190000000002</c:v>
                </c:pt>
                <c:pt idx="7565">
                  <c:v>90.367779999999996</c:v>
                </c:pt>
                <c:pt idx="7566">
                  <c:v>90.387379999999993</c:v>
                </c:pt>
                <c:pt idx="7567">
                  <c:v>90.406970000000001</c:v>
                </c:pt>
                <c:pt idx="7568">
                  <c:v>90.426569999999998</c:v>
                </c:pt>
                <c:pt idx="7569">
                  <c:v>90.446169999999995</c:v>
                </c:pt>
                <c:pt idx="7570">
                  <c:v>90.465770000000006</c:v>
                </c:pt>
                <c:pt idx="7571">
                  <c:v>90.485380000000006</c:v>
                </c:pt>
                <c:pt idx="7572">
                  <c:v>90.504990000000006</c:v>
                </c:pt>
                <c:pt idx="7573">
                  <c:v>90.524600000000007</c:v>
                </c:pt>
                <c:pt idx="7574">
                  <c:v>90.544210000000007</c:v>
                </c:pt>
                <c:pt idx="7575">
                  <c:v>90.563829999999996</c:v>
                </c:pt>
                <c:pt idx="7576">
                  <c:v>90.583439999999996</c:v>
                </c:pt>
                <c:pt idx="7577">
                  <c:v>90.603059999999999</c:v>
                </c:pt>
                <c:pt idx="7578">
                  <c:v>90.622680000000003</c:v>
                </c:pt>
                <c:pt idx="7579">
                  <c:v>90.642300000000006</c:v>
                </c:pt>
                <c:pt idx="7580">
                  <c:v>90.661929999999998</c:v>
                </c:pt>
                <c:pt idx="7581">
                  <c:v>90.681550000000001</c:v>
                </c:pt>
                <c:pt idx="7582">
                  <c:v>90.701179999999994</c:v>
                </c:pt>
                <c:pt idx="7583">
                  <c:v>90.72081</c:v>
                </c:pt>
                <c:pt idx="7584">
                  <c:v>90.740440000000007</c:v>
                </c:pt>
                <c:pt idx="7585">
                  <c:v>90.760080000000002</c:v>
                </c:pt>
                <c:pt idx="7586">
                  <c:v>90.779719999999998</c:v>
                </c:pt>
                <c:pt idx="7587">
                  <c:v>90.799350000000004</c:v>
                </c:pt>
                <c:pt idx="7588">
                  <c:v>90.818989999999999</c:v>
                </c:pt>
                <c:pt idx="7589">
                  <c:v>90.838639999999998</c:v>
                </c:pt>
                <c:pt idx="7590">
                  <c:v>90.858279999999993</c:v>
                </c:pt>
                <c:pt idx="7591">
                  <c:v>90.877930000000006</c:v>
                </c:pt>
                <c:pt idx="7592">
                  <c:v>90.897580000000005</c:v>
                </c:pt>
                <c:pt idx="7593">
                  <c:v>90.917240000000007</c:v>
                </c:pt>
                <c:pt idx="7594">
                  <c:v>90.936890000000005</c:v>
                </c:pt>
                <c:pt idx="7595">
                  <c:v>90.956540000000004</c:v>
                </c:pt>
                <c:pt idx="7596">
                  <c:v>90.976200000000006</c:v>
                </c:pt>
                <c:pt idx="7597">
                  <c:v>90.995859999999993</c:v>
                </c:pt>
                <c:pt idx="7598">
                  <c:v>91.015529999999998</c:v>
                </c:pt>
                <c:pt idx="7599">
                  <c:v>91.03519</c:v>
                </c:pt>
                <c:pt idx="7600">
                  <c:v>91.054860000000005</c:v>
                </c:pt>
                <c:pt idx="7601">
                  <c:v>91.074520000000007</c:v>
                </c:pt>
                <c:pt idx="7602">
                  <c:v>91.094189999999998</c:v>
                </c:pt>
                <c:pt idx="7603">
                  <c:v>91.113870000000006</c:v>
                </c:pt>
                <c:pt idx="7604">
                  <c:v>91.133539999999996</c:v>
                </c:pt>
                <c:pt idx="7605">
                  <c:v>91.153220000000005</c:v>
                </c:pt>
                <c:pt idx="7606">
                  <c:v>91.172899999999998</c:v>
                </c:pt>
                <c:pt idx="7607">
                  <c:v>91.192580000000007</c:v>
                </c:pt>
                <c:pt idx="7608">
                  <c:v>91.212270000000004</c:v>
                </c:pt>
                <c:pt idx="7609">
                  <c:v>91.231949999999998</c:v>
                </c:pt>
                <c:pt idx="7610">
                  <c:v>91.251639999999995</c:v>
                </c:pt>
                <c:pt idx="7611">
                  <c:v>91.271330000000006</c:v>
                </c:pt>
                <c:pt idx="7612">
                  <c:v>91.291020000000003</c:v>
                </c:pt>
                <c:pt idx="7613">
                  <c:v>91.31071</c:v>
                </c:pt>
                <c:pt idx="7614">
                  <c:v>91.330410000000001</c:v>
                </c:pt>
                <c:pt idx="7615">
                  <c:v>91.350110000000001</c:v>
                </c:pt>
                <c:pt idx="7616">
                  <c:v>91.369810000000001</c:v>
                </c:pt>
                <c:pt idx="7617">
                  <c:v>91.389520000000005</c:v>
                </c:pt>
                <c:pt idx="7618">
                  <c:v>91.409220000000005</c:v>
                </c:pt>
                <c:pt idx="7619">
                  <c:v>91.428920000000005</c:v>
                </c:pt>
                <c:pt idx="7620">
                  <c:v>91.448639999999997</c:v>
                </c:pt>
                <c:pt idx="7621">
                  <c:v>91.468350000000001</c:v>
                </c:pt>
                <c:pt idx="7622">
                  <c:v>91.488060000000004</c:v>
                </c:pt>
                <c:pt idx="7623">
                  <c:v>91.507769999999994</c:v>
                </c:pt>
                <c:pt idx="7624">
                  <c:v>91.527500000000003</c:v>
                </c:pt>
                <c:pt idx="7625">
                  <c:v>91.547210000000007</c:v>
                </c:pt>
                <c:pt idx="7626">
                  <c:v>91.566929999999999</c:v>
                </c:pt>
                <c:pt idx="7627">
                  <c:v>91.586659999999995</c:v>
                </c:pt>
                <c:pt idx="7628">
                  <c:v>91.606380000000001</c:v>
                </c:pt>
                <c:pt idx="7629">
                  <c:v>91.626109999999997</c:v>
                </c:pt>
                <c:pt idx="7630">
                  <c:v>91.645840000000007</c:v>
                </c:pt>
                <c:pt idx="7631">
                  <c:v>91.665580000000006</c:v>
                </c:pt>
                <c:pt idx="7632">
                  <c:v>91.685310000000001</c:v>
                </c:pt>
                <c:pt idx="7633">
                  <c:v>91.70505</c:v>
                </c:pt>
                <c:pt idx="7634">
                  <c:v>91.724779999999996</c:v>
                </c:pt>
                <c:pt idx="7635">
                  <c:v>91.744529999999997</c:v>
                </c:pt>
                <c:pt idx="7636">
                  <c:v>91.764269999999996</c:v>
                </c:pt>
                <c:pt idx="7637">
                  <c:v>91.784019999999998</c:v>
                </c:pt>
                <c:pt idx="7638">
                  <c:v>91.803759999999997</c:v>
                </c:pt>
                <c:pt idx="7639">
                  <c:v>91.823520000000002</c:v>
                </c:pt>
                <c:pt idx="7640">
                  <c:v>91.843270000000004</c:v>
                </c:pt>
                <c:pt idx="7641">
                  <c:v>91.863020000000006</c:v>
                </c:pt>
                <c:pt idx="7642">
                  <c:v>91.882769999999994</c:v>
                </c:pt>
                <c:pt idx="7643">
                  <c:v>91.902529999999999</c:v>
                </c:pt>
                <c:pt idx="7644">
                  <c:v>91.922290000000004</c:v>
                </c:pt>
                <c:pt idx="7645">
                  <c:v>91.942049999999995</c:v>
                </c:pt>
                <c:pt idx="7646">
                  <c:v>91.961820000000003</c:v>
                </c:pt>
                <c:pt idx="7647">
                  <c:v>91.981589999999997</c:v>
                </c:pt>
                <c:pt idx="7648">
                  <c:v>92.001360000000005</c:v>
                </c:pt>
                <c:pt idx="7649">
                  <c:v>92.021129999999999</c:v>
                </c:pt>
                <c:pt idx="7650">
                  <c:v>92.040899999999993</c:v>
                </c:pt>
                <c:pt idx="7651">
                  <c:v>92.060680000000005</c:v>
                </c:pt>
                <c:pt idx="7652">
                  <c:v>92.080449999999999</c:v>
                </c:pt>
                <c:pt idx="7653">
                  <c:v>92.100229999999996</c:v>
                </c:pt>
                <c:pt idx="7654">
                  <c:v>92.120009999999994</c:v>
                </c:pt>
                <c:pt idx="7655">
                  <c:v>92.139790000000005</c:v>
                </c:pt>
                <c:pt idx="7656">
                  <c:v>92.159580000000005</c:v>
                </c:pt>
                <c:pt idx="7657">
                  <c:v>92.179370000000006</c:v>
                </c:pt>
                <c:pt idx="7658">
                  <c:v>92.199160000000006</c:v>
                </c:pt>
                <c:pt idx="7659">
                  <c:v>92.218950000000007</c:v>
                </c:pt>
                <c:pt idx="7660">
                  <c:v>92.238749999999996</c:v>
                </c:pt>
                <c:pt idx="7661">
                  <c:v>92.258539999999996</c:v>
                </c:pt>
                <c:pt idx="7662">
                  <c:v>92.27834</c:v>
                </c:pt>
                <c:pt idx="7663">
                  <c:v>92.298140000000004</c:v>
                </c:pt>
                <c:pt idx="7664">
                  <c:v>92.317949999999996</c:v>
                </c:pt>
                <c:pt idx="7665">
                  <c:v>92.33775</c:v>
                </c:pt>
                <c:pt idx="7666">
                  <c:v>92.357560000000007</c:v>
                </c:pt>
                <c:pt idx="7667">
                  <c:v>92.377369999999999</c:v>
                </c:pt>
                <c:pt idx="7668">
                  <c:v>92.397180000000006</c:v>
                </c:pt>
                <c:pt idx="7669">
                  <c:v>92.416989999999998</c:v>
                </c:pt>
                <c:pt idx="7670">
                  <c:v>92.436809999999994</c:v>
                </c:pt>
                <c:pt idx="7671">
                  <c:v>92.456620000000001</c:v>
                </c:pt>
                <c:pt idx="7672">
                  <c:v>92.476439999999997</c:v>
                </c:pt>
                <c:pt idx="7673">
                  <c:v>92.496260000000007</c:v>
                </c:pt>
                <c:pt idx="7674">
                  <c:v>92.516090000000005</c:v>
                </c:pt>
                <c:pt idx="7675">
                  <c:v>92.535910000000001</c:v>
                </c:pt>
                <c:pt idx="7676">
                  <c:v>92.55574</c:v>
                </c:pt>
                <c:pt idx="7677">
                  <c:v>92.575569999999999</c:v>
                </c:pt>
                <c:pt idx="7678">
                  <c:v>92.595410000000001</c:v>
                </c:pt>
                <c:pt idx="7679">
                  <c:v>92.61524</c:v>
                </c:pt>
                <c:pt idx="7680">
                  <c:v>92.635080000000002</c:v>
                </c:pt>
                <c:pt idx="7681">
                  <c:v>92.654910000000001</c:v>
                </c:pt>
                <c:pt idx="7682">
                  <c:v>92.674760000000006</c:v>
                </c:pt>
                <c:pt idx="7683">
                  <c:v>92.694599999999994</c:v>
                </c:pt>
                <c:pt idx="7684">
                  <c:v>92.714449999999999</c:v>
                </c:pt>
                <c:pt idx="7685">
                  <c:v>92.734290000000001</c:v>
                </c:pt>
                <c:pt idx="7686">
                  <c:v>92.754140000000007</c:v>
                </c:pt>
                <c:pt idx="7687">
                  <c:v>92.773989999999998</c:v>
                </c:pt>
                <c:pt idx="7688">
                  <c:v>92.793850000000006</c:v>
                </c:pt>
                <c:pt idx="7689">
                  <c:v>92.813699999999997</c:v>
                </c:pt>
                <c:pt idx="7690">
                  <c:v>92.833560000000006</c:v>
                </c:pt>
                <c:pt idx="7691">
                  <c:v>92.85342</c:v>
                </c:pt>
                <c:pt idx="7692">
                  <c:v>92.873279999999994</c:v>
                </c:pt>
                <c:pt idx="7693">
                  <c:v>92.893140000000002</c:v>
                </c:pt>
                <c:pt idx="7694">
                  <c:v>92.91301</c:v>
                </c:pt>
                <c:pt idx="7695">
                  <c:v>92.932879999999997</c:v>
                </c:pt>
                <c:pt idx="7696">
                  <c:v>92.952749999999995</c:v>
                </c:pt>
                <c:pt idx="7697">
                  <c:v>92.972629999999995</c:v>
                </c:pt>
                <c:pt idx="7698">
                  <c:v>92.992500000000007</c:v>
                </c:pt>
                <c:pt idx="7699">
                  <c:v>93.012370000000004</c:v>
                </c:pt>
                <c:pt idx="7700">
                  <c:v>93.032259999999994</c:v>
                </c:pt>
                <c:pt idx="7701">
                  <c:v>93.052139999999994</c:v>
                </c:pt>
                <c:pt idx="7702">
                  <c:v>93.072019999999995</c:v>
                </c:pt>
                <c:pt idx="7703">
                  <c:v>93.091899999999995</c:v>
                </c:pt>
                <c:pt idx="7704">
                  <c:v>93.111789999999999</c:v>
                </c:pt>
                <c:pt idx="7705">
                  <c:v>93.131680000000003</c:v>
                </c:pt>
                <c:pt idx="7706">
                  <c:v>93.151570000000007</c:v>
                </c:pt>
                <c:pt idx="7707">
                  <c:v>93.171469999999999</c:v>
                </c:pt>
                <c:pt idx="7708">
                  <c:v>93.191360000000003</c:v>
                </c:pt>
                <c:pt idx="7709">
                  <c:v>93.211269999999999</c:v>
                </c:pt>
                <c:pt idx="7710">
                  <c:v>93.231160000000003</c:v>
                </c:pt>
                <c:pt idx="7711">
                  <c:v>93.251069999999999</c:v>
                </c:pt>
                <c:pt idx="7712">
                  <c:v>93.270970000000005</c:v>
                </c:pt>
                <c:pt idx="7713">
                  <c:v>93.290880000000001</c:v>
                </c:pt>
                <c:pt idx="7714">
                  <c:v>93.310779999999994</c:v>
                </c:pt>
                <c:pt idx="7715">
                  <c:v>93.330699999999993</c:v>
                </c:pt>
                <c:pt idx="7716">
                  <c:v>93.350610000000003</c:v>
                </c:pt>
                <c:pt idx="7717">
                  <c:v>93.370519999999999</c:v>
                </c:pt>
                <c:pt idx="7718">
                  <c:v>93.390439999999998</c:v>
                </c:pt>
                <c:pt idx="7719">
                  <c:v>93.410359999999997</c:v>
                </c:pt>
                <c:pt idx="7720">
                  <c:v>93.430279999999996</c:v>
                </c:pt>
                <c:pt idx="7721">
                  <c:v>93.450209999999998</c:v>
                </c:pt>
                <c:pt idx="7722">
                  <c:v>93.470129999999997</c:v>
                </c:pt>
                <c:pt idx="7723">
                  <c:v>93.49006</c:v>
                </c:pt>
                <c:pt idx="7724">
                  <c:v>93.509990000000002</c:v>
                </c:pt>
                <c:pt idx="7725">
                  <c:v>93.529920000000004</c:v>
                </c:pt>
                <c:pt idx="7726">
                  <c:v>93.549859999999995</c:v>
                </c:pt>
                <c:pt idx="7727">
                  <c:v>93.569789999999998</c:v>
                </c:pt>
                <c:pt idx="7728">
                  <c:v>93.589730000000003</c:v>
                </c:pt>
                <c:pt idx="7729">
                  <c:v>93.609669999999994</c:v>
                </c:pt>
                <c:pt idx="7730">
                  <c:v>93.629620000000003</c:v>
                </c:pt>
                <c:pt idx="7731">
                  <c:v>93.649559999999994</c:v>
                </c:pt>
                <c:pt idx="7732">
                  <c:v>93.669510000000002</c:v>
                </c:pt>
                <c:pt idx="7733">
                  <c:v>93.689459999999997</c:v>
                </c:pt>
                <c:pt idx="7734">
                  <c:v>93.709410000000005</c:v>
                </c:pt>
                <c:pt idx="7735">
                  <c:v>93.72936</c:v>
                </c:pt>
                <c:pt idx="7736">
                  <c:v>93.749319999999997</c:v>
                </c:pt>
                <c:pt idx="7737">
                  <c:v>93.769270000000006</c:v>
                </c:pt>
                <c:pt idx="7738">
                  <c:v>93.789240000000007</c:v>
                </c:pt>
                <c:pt idx="7739">
                  <c:v>93.809200000000004</c:v>
                </c:pt>
                <c:pt idx="7740">
                  <c:v>93.829160000000002</c:v>
                </c:pt>
                <c:pt idx="7741">
                  <c:v>93.849130000000002</c:v>
                </c:pt>
                <c:pt idx="7742">
                  <c:v>93.86909</c:v>
                </c:pt>
                <c:pt idx="7743">
                  <c:v>93.889070000000004</c:v>
                </c:pt>
                <c:pt idx="7744">
                  <c:v>93.909040000000005</c:v>
                </c:pt>
                <c:pt idx="7745">
                  <c:v>93.929019999999994</c:v>
                </c:pt>
                <c:pt idx="7746">
                  <c:v>93.948989999999995</c:v>
                </c:pt>
                <c:pt idx="7747">
                  <c:v>93.968969999999999</c:v>
                </c:pt>
                <c:pt idx="7748">
                  <c:v>93.988950000000003</c:v>
                </c:pt>
                <c:pt idx="7749">
                  <c:v>94.008930000000007</c:v>
                </c:pt>
                <c:pt idx="7750">
                  <c:v>94.028919999999999</c:v>
                </c:pt>
                <c:pt idx="7751">
                  <c:v>94.048900000000003</c:v>
                </c:pt>
                <c:pt idx="7752">
                  <c:v>94.068889999999996</c:v>
                </c:pt>
                <c:pt idx="7753">
                  <c:v>94.088890000000006</c:v>
                </c:pt>
                <c:pt idx="7754">
                  <c:v>94.108879999999999</c:v>
                </c:pt>
                <c:pt idx="7755">
                  <c:v>94.128879999999995</c:v>
                </c:pt>
                <c:pt idx="7756">
                  <c:v>94.148870000000002</c:v>
                </c:pt>
                <c:pt idx="7757">
                  <c:v>94.168880000000001</c:v>
                </c:pt>
                <c:pt idx="7758">
                  <c:v>94.188879999999997</c:v>
                </c:pt>
                <c:pt idx="7759">
                  <c:v>94.208889999999997</c:v>
                </c:pt>
                <c:pt idx="7760">
                  <c:v>94.228890000000007</c:v>
                </c:pt>
                <c:pt idx="7761">
                  <c:v>94.248900000000006</c:v>
                </c:pt>
                <c:pt idx="7762">
                  <c:v>94.268910000000005</c:v>
                </c:pt>
                <c:pt idx="7763">
                  <c:v>94.288929999999993</c:v>
                </c:pt>
                <c:pt idx="7764">
                  <c:v>94.308940000000007</c:v>
                </c:pt>
                <c:pt idx="7765">
                  <c:v>94.328959999999995</c:v>
                </c:pt>
                <c:pt idx="7766">
                  <c:v>94.348979999999997</c:v>
                </c:pt>
                <c:pt idx="7767">
                  <c:v>94.369</c:v>
                </c:pt>
                <c:pt idx="7768">
                  <c:v>94.389020000000002</c:v>
                </c:pt>
                <c:pt idx="7769">
                  <c:v>94.409040000000005</c:v>
                </c:pt>
                <c:pt idx="7770">
                  <c:v>94.429069999999996</c:v>
                </c:pt>
                <c:pt idx="7771">
                  <c:v>94.449100000000001</c:v>
                </c:pt>
                <c:pt idx="7772">
                  <c:v>94.469130000000007</c:v>
                </c:pt>
                <c:pt idx="7773">
                  <c:v>94.489170000000001</c:v>
                </c:pt>
                <c:pt idx="7774">
                  <c:v>94.509200000000007</c:v>
                </c:pt>
                <c:pt idx="7775">
                  <c:v>94.529240000000001</c:v>
                </c:pt>
                <c:pt idx="7776">
                  <c:v>94.549289999999999</c:v>
                </c:pt>
                <c:pt idx="7777">
                  <c:v>94.569329999999994</c:v>
                </c:pt>
                <c:pt idx="7778">
                  <c:v>94.589370000000002</c:v>
                </c:pt>
                <c:pt idx="7779">
                  <c:v>94.60942</c:v>
                </c:pt>
                <c:pt idx="7780">
                  <c:v>94.629469999999998</c:v>
                </c:pt>
                <c:pt idx="7781">
                  <c:v>94.649519999999995</c:v>
                </c:pt>
                <c:pt idx="7782">
                  <c:v>94.669569999999993</c:v>
                </c:pt>
                <c:pt idx="7783">
                  <c:v>94.689629999999994</c:v>
                </c:pt>
                <c:pt idx="7784">
                  <c:v>94.709689999999995</c:v>
                </c:pt>
                <c:pt idx="7785">
                  <c:v>94.729740000000007</c:v>
                </c:pt>
                <c:pt idx="7786">
                  <c:v>94.749809999999997</c:v>
                </c:pt>
                <c:pt idx="7787">
                  <c:v>94.769869999999997</c:v>
                </c:pt>
                <c:pt idx="7788">
                  <c:v>94.789929999999998</c:v>
                </c:pt>
                <c:pt idx="7789">
                  <c:v>94.810010000000005</c:v>
                </c:pt>
                <c:pt idx="7790">
                  <c:v>94.830079999999995</c:v>
                </c:pt>
                <c:pt idx="7791">
                  <c:v>94.850139999999996</c:v>
                </c:pt>
                <c:pt idx="7792">
                  <c:v>94.870220000000003</c:v>
                </c:pt>
                <c:pt idx="7793">
                  <c:v>94.890299999999996</c:v>
                </c:pt>
                <c:pt idx="7794">
                  <c:v>94.910380000000004</c:v>
                </c:pt>
                <c:pt idx="7795">
                  <c:v>94.930459999999997</c:v>
                </c:pt>
                <c:pt idx="7796">
                  <c:v>94.950540000000004</c:v>
                </c:pt>
                <c:pt idx="7797">
                  <c:v>94.97063</c:v>
                </c:pt>
                <c:pt idx="7798">
                  <c:v>94.990719999999996</c:v>
                </c:pt>
                <c:pt idx="7799">
                  <c:v>95.010800000000003</c:v>
                </c:pt>
                <c:pt idx="7800">
                  <c:v>95.030889999999999</c:v>
                </c:pt>
                <c:pt idx="7801">
                  <c:v>95.050989999999999</c:v>
                </c:pt>
                <c:pt idx="7802">
                  <c:v>95.071079999999995</c:v>
                </c:pt>
                <c:pt idx="7803">
                  <c:v>95.091179999999994</c:v>
                </c:pt>
                <c:pt idx="7804">
                  <c:v>95.111279999999994</c:v>
                </c:pt>
                <c:pt idx="7805">
                  <c:v>95.131389999999996</c:v>
                </c:pt>
                <c:pt idx="7806">
                  <c:v>95.151489999999995</c:v>
                </c:pt>
                <c:pt idx="7807">
                  <c:v>95.171589999999995</c:v>
                </c:pt>
                <c:pt idx="7808">
                  <c:v>95.191699999999997</c:v>
                </c:pt>
                <c:pt idx="7809">
                  <c:v>95.21181</c:v>
                </c:pt>
                <c:pt idx="7810">
                  <c:v>95.231930000000006</c:v>
                </c:pt>
                <c:pt idx="7811">
                  <c:v>95.252039999999994</c:v>
                </c:pt>
                <c:pt idx="7812">
                  <c:v>95.27216</c:v>
                </c:pt>
                <c:pt idx="7813">
                  <c:v>95.292270000000002</c:v>
                </c:pt>
                <c:pt idx="7814">
                  <c:v>95.312399999999997</c:v>
                </c:pt>
                <c:pt idx="7815">
                  <c:v>95.332520000000002</c:v>
                </c:pt>
                <c:pt idx="7816">
                  <c:v>95.352649999999997</c:v>
                </c:pt>
                <c:pt idx="7817">
                  <c:v>95.372770000000003</c:v>
                </c:pt>
                <c:pt idx="7818">
                  <c:v>95.392910000000001</c:v>
                </c:pt>
                <c:pt idx="7819">
                  <c:v>95.413039999999995</c:v>
                </c:pt>
                <c:pt idx="7820">
                  <c:v>95.433170000000004</c:v>
                </c:pt>
                <c:pt idx="7821">
                  <c:v>95.453310000000002</c:v>
                </c:pt>
                <c:pt idx="7822">
                  <c:v>95.473439999999997</c:v>
                </c:pt>
                <c:pt idx="7823">
                  <c:v>95.493579999999994</c:v>
                </c:pt>
                <c:pt idx="7824">
                  <c:v>95.513729999999995</c:v>
                </c:pt>
                <c:pt idx="7825">
                  <c:v>95.533869999999993</c:v>
                </c:pt>
                <c:pt idx="7826">
                  <c:v>95.554019999999994</c:v>
                </c:pt>
                <c:pt idx="7827">
                  <c:v>95.574169999999995</c:v>
                </c:pt>
                <c:pt idx="7828">
                  <c:v>95.594319999999996</c:v>
                </c:pt>
                <c:pt idx="7829">
                  <c:v>95.614469999999997</c:v>
                </c:pt>
                <c:pt idx="7830">
                  <c:v>95.634630000000001</c:v>
                </c:pt>
                <c:pt idx="7831">
                  <c:v>95.654790000000006</c:v>
                </c:pt>
                <c:pt idx="7832">
                  <c:v>95.674940000000007</c:v>
                </c:pt>
                <c:pt idx="7833">
                  <c:v>95.69511</c:v>
                </c:pt>
                <c:pt idx="7834">
                  <c:v>95.715270000000004</c:v>
                </c:pt>
                <c:pt idx="7835">
                  <c:v>95.735439999999997</c:v>
                </c:pt>
                <c:pt idx="7836">
                  <c:v>95.755610000000004</c:v>
                </c:pt>
                <c:pt idx="7837">
                  <c:v>95.775769999999994</c:v>
                </c:pt>
                <c:pt idx="7838">
                  <c:v>95.795940000000002</c:v>
                </c:pt>
                <c:pt idx="7839">
                  <c:v>95.816119999999998</c:v>
                </c:pt>
                <c:pt idx="7840">
                  <c:v>95.836299999999994</c:v>
                </c:pt>
                <c:pt idx="7841">
                  <c:v>95.856480000000005</c:v>
                </c:pt>
                <c:pt idx="7842">
                  <c:v>95.876660000000001</c:v>
                </c:pt>
                <c:pt idx="7843">
                  <c:v>95.896839999999997</c:v>
                </c:pt>
                <c:pt idx="7844">
                  <c:v>95.917019999999994</c:v>
                </c:pt>
                <c:pt idx="7845">
                  <c:v>95.937209999999993</c:v>
                </c:pt>
                <c:pt idx="7846">
                  <c:v>95.957409999999996</c:v>
                </c:pt>
                <c:pt idx="7847">
                  <c:v>95.977590000000006</c:v>
                </c:pt>
                <c:pt idx="7848">
                  <c:v>95.997789999999995</c:v>
                </c:pt>
                <c:pt idx="7849">
                  <c:v>96.017979999999994</c:v>
                </c:pt>
                <c:pt idx="7850">
                  <c:v>96.038179999999997</c:v>
                </c:pt>
                <c:pt idx="7851">
                  <c:v>96.05838</c:v>
                </c:pt>
                <c:pt idx="7852">
                  <c:v>96.078580000000002</c:v>
                </c:pt>
                <c:pt idx="7853">
                  <c:v>96.098789999999994</c:v>
                </c:pt>
                <c:pt idx="7854">
                  <c:v>96.119</c:v>
                </c:pt>
                <c:pt idx="7855">
                  <c:v>96.139200000000002</c:v>
                </c:pt>
                <c:pt idx="7856">
                  <c:v>96.159409999999994</c:v>
                </c:pt>
                <c:pt idx="7857">
                  <c:v>96.179630000000003</c:v>
                </c:pt>
                <c:pt idx="7858">
                  <c:v>96.199839999999995</c:v>
                </c:pt>
                <c:pt idx="7859">
                  <c:v>96.220050000000001</c:v>
                </c:pt>
                <c:pt idx="7860">
                  <c:v>96.240269999999995</c:v>
                </c:pt>
                <c:pt idx="7861">
                  <c:v>96.260499999999993</c:v>
                </c:pt>
                <c:pt idx="7862">
                  <c:v>96.280720000000002</c:v>
                </c:pt>
                <c:pt idx="7863">
                  <c:v>96.300939999999997</c:v>
                </c:pt>
                <c:pt idx="7864">
                  <c:v>96.321169999999995</c:v>
                </c:pt>
                <c:pt idx="7865">
                  <c:v>96.341399999999993</c:v>
                </c:pt>
                <c:pt idx="7866">
                  <c:v>96.361630000000005</c:v>
                </c:pt>
                <c:pt idx="7867">
                  <c:v>96.381870000000006</c:v>
                </c:pt>
                <c:pt idx="7868">
                  <c:v>96.402100000000004</c:v>
                </c:pt>
                <c:pt idx="7869">
                  <c:v>96.422340000000005</c:v>
                </c:pt>
                <c:pt idx="7870">
                  <c:v>96.442580000000007</c:v>
                </c:pt>
                <c:pt idx="7871">
                  <c:v>96.462819999999994</c:v>
                </c:pt>
                <c:pt idx="7872">
                  <c:v>96.483069999999998</c:v>
                </c:pt>
                <c:pt idx="7873">
                  <c:v>96.503309999999999</c:v>
                </c:pt>
                <c:pt idx="7874">
                  <c:v>96.523560000000003</c:v>
                </c:pt>
                <c:pt idx="7875">
                  <c:v>96.543819999999997</c:v>
                </c:pt>
                <c:pt idx="7876">
                  <c:v>96.564059999999998</c:v>
                </c:pt>
                <c:pt idx="7877">
                  <c:v>96.584320000000005</c:v>
                </c:pt>
                <c:pt idx="7878">
                  <c:v>96.604579999999999</c:v>
                </c:pt>
                <c:pt idx="7879">
                  <c:v>96.624840000000006</c:v>
                </c:pt>
                <c:pt idx="7880">
                  <c:v>96.645099999999999</c:v>
                </c:pt>
                <c:pt idx="7881">
                  <c:v>96.665369999999996</c:v>
                </c:pt>
                <c:pt idx="7882">
                  <c:v>96.685630000000003</c:v>
                </c:pt>
                <c:pt idx="7883">
                  <c:v>96.705889999999997</c:v>
                </c:pt>
                <c:pt idx="7884">
                  <c:v>96.726169999999996</c:v>
                </c:pt>
                <c:pt idx="7885">
                  <c:v>96.746440000000007</c:v>
                </c:pt>
                <c:pt idx="7886">
                  <c:v>96.766720000000007</c:v>
                </c:pt>
                <c:pt idx="7887">
                  <c:v>96.786990000000003</c:v>
                </c:pt>
                <c:pt idx="7888">
                  <c:v>96.807270000000003</c:v>
                </c:pt>
                <c:pt idx="7889">
                  <c:v>96.827550000000002</c:v>
                </c:pt>
                <c:pt idx="7890">
                  <c:v>96.847830000000002</c:v>
                </c:pt>
                <c:pt idx="7891">
                  <c:v>96.868120000000005</c:v>
                </c:pt>
                <c:pt idx="7892">
                  <c:v>96.888400000000004</c:v>
                </c:pt>
                <c:pt idx="7893">
                  <c:v>96.908690000000007</c:v>
                </c:pt>
                <c:pt idx="7894">
                  <c:v>96.928989999999999</c:v>
                </c:pt>
                <c:pt idx="7895">
                  <c:v>96.949280000000002</c:v>
                </c:pt>
                <c:pt idx="7896">
                  <c:v>96.969570000000004</c:v>
                </c:pt>
                <c:pt idx="7897">
                  <c:v>96.989869999999996</c:v>
                </c:pt>
                <c:pt idx="7898">
                  <c:v>97.010170000000002</c:v>
                </c:pt>
                <c:pt idx="7899">
                  <c:v>97.030469999999994</c:v>
                </c:pt>
                <c:pt idx="7900">
                  <c:v>97.05077</c:v>
                </c:pt>
                <c:pt idx="7901">
                  <c:v>97.071079999999995</c:v>
                </c:pt>
                <c:pt idx="7902">
                  <c:v>97.091390000000004</c:v>
                </c:pt>
                <c:pt idx="7903">
                  <c:v>97.111699999999999</c:v>
                </c:pt>
                <c:pt idx="7904">
                  <c:v>97.132009999999994</c:v>
                </c:pt>
                <c:pt idx="7905">
                  <c:v>97.152330000000006</c:v>
                </c:pt>
                <c:pt idx="7906">
                  <c:v>97.172650000000004</c:v>
                </c:pt>
                <c:pt idx="7907">
                  <c:v>97.192959999999999</c:v>
                </c:pt>
                <c:pt idx="7908">
                  <c:v>97.213279999999997</c:v>
                </c:pt>
                <c:pt idx="7909">
                  <c:v>97.233599999999996</c:v>
                </c:pt>
                <c:pt idx="7910">
                  <c:v>97.253929999999997</c:v>
                </c:pt>
                <c:pt idx="7911">
                  <c:v>97.274259999999998</c:v>
                </c:pt>
                <c:pt idx="7912">
                  <c:v>97.294589999999999</c:v>
                </c:pt>
                <c:pt idx="7913">
                  <c:v>97.314920000000001</c:v>
                </c:pt>
                <c:pt idx="7914">
                  <c:v>97.335250000000002</c:v>
                </c:pt>
                <c:pt idx="7915">
                  <c:v>97.355590000000007</c:v>
                </c:pt>
                <c:pt idx="7916">
                  <c:v>97.375929999999997</c:v>
                </c:pt>
                <c:pt idx="7917">
                  <c:v>97.396270000000001</c:v>
                </c:pt>
                <c:pt idx="7918">
                  <c:v>97.416610000000006</c:v>
                </c:pt>
                <c:pt idx="7919">
                  <c:v>97.436949999999996</c:v>
                </c:pt>
                <c:pt idx="7920">
                  <c:v>97.457300000000004</c:v>
                </c:pt>
                <c:pt idx="7921">
                  <c:v>97.477649999999997</c:v>
                </c:pt>
                <c:pt idx="7922">
                  <c:v>97.498000000000005</c:v>
                </c:pt>
                <c:pt idx="7923">
                  <c:v>97.518349999999998</c:v>
                </c:pt>
                <c:pt idx="7924">
                  <c:v>97.538700000000006</c:v>
                </c:pt>
                <c:pt idx="7925">
                  <c:v>97.559070000000006</c:v>
                </c:pt>
                <c:pt idx="7926">
                  <c:v>97.579419999999999</c:v>
                </c:pt>
                <c:pt idx="7927">
                  <c:v>97.599779999999996</c:v>
                </c:pt>
                <c:pt idx="7928">
                  <c:v>97.620149999999995</c:v>
                </c:pt>
                <c:pt idx="7929">
                  <c:v>97.640510000000006</c:v>
                </c:pt>
                <c:pt idx="7930">
                  <c:v>97.660880000000006</c:v>
                </c:pt>
                <c:pt idx="7931">
                  <c:v>97.681250000000006</c:v>
                </c:pt>
                <c:pt idx="7932">
                  <c:v>97.701620000000005</c:v>
                </c:pt>
                <c:pt idx="7933">
                  <c:v>97.721999999999994</c:v>
                </c:pt>
                <c:pt idx="7934">
                  <c:v>97.742369999999994</c:v>
                </c:pt>
                <c:pt idx="7935">
                  <c:v>97.762749999999997</c:v>
                </c:pt>
                <c:pt idx="7936">
                  <c:v>97.78313</c:v>
                </c:pt>
                <c:pt idx="7937">
                  <c:v>97.803510000000003</c:v>
                </c:pt>
                <c:pt idx="7938">
                  <c:v>97.823899999999995</c:v>
                </c:pt>
                <c:pt idx="7939">
                  <c:v>97.844279999999998</c:v>
                </c:pt>
                <c:pt idx="7940">
                  <c:v>97.864680000000007</c:v>
                </c:pt>
                <c:pt idx="7941">
                  <c:v>97.885059999999996</c:v>
                </c:pt>
                <c:pt idx="7942">
                  <c:v>97.905460000000005</c:v>
                </c:pt>
                <c:pt idx="7943">
                  <c:v>97.92586</c:v>
                </c:pt>
                <c:pt idx="7944">
                  <c:v>97.946250000000006</c:v>
                </c:pt>
                <c:pt idx="7945">
                  <c:v>97.966650000000001</c:v>
                </c:pt>
                <c:pt idx="7946">
                  <c:v>97.987049999999996</c:v>
                </c:pt>
                <c:pt idx="7947">
                  <c:v>98.007450000000006</c:v>
                </c:pt>
                <c:pt idx="7948">
                  <c:v>98.027860000000004</c:v>
                </c:pt>
                <c:pt idx="7949">
                  <c:v>98.048270000000002</c:v>
                </c:pt>
                <c:pt idx="7950">
                  <c:v>98.068680000000001</c:v>
                </c:pt>
                <c:pt idx="7951">
                  <c:v>98.089100000000002</c:v>
                </c:pt>
                <c:pt idx="7952">
                  <c:v>98.109499999999997</c:v>
                </c:pt>
                <c:pt idx="7953">
                  <c:v>98.129919999999998</c:v>
                </c:pt>
                <c:pt idx="7954">
                  <c:v>98.15034</c:v>
                </c:pt>
                <c:pt idx="7955">
                  <c:v>98.170760000000001</c:v>
                </c:pt>
                <c:pt idx="7956">
                  <c:v>98.191180000000003</c:v>
                </c:pt>
                <c:pt idx="7957">
                  <c:v>98.211609999999993</c:v>
                </c:pt>
                <c:pt idx="7958">
                  <c:v>98.232039999999998</c:v>
                </c:pt>
                <c:pt idx="7959">
                  <c:v>98.252470000000002</c:v>
                </c:pt>
                <c:pt idx="7960">
                  <c:v>98.272900000000007</c:v>
                </c:pt>
                <c:pt idx="7961">
                  <c:v>98.293329999999997</c:v>
                </c:pt>
                <c:pt idx="7962">
                  <c:v>98.313770000000005</c:v>
                </c:pt>
                <c:pt idx="7963">
                  <c:v>98.334209999999999</c:v>
                </c:pt>
                <c:pt idx="7964">
                  <c:v>98.354640000000003</c:v>
                </c:pt>
                <c:pt idx="7965">
                  <c:v>98.37509</c:v>
                </c:pt>
                <c:pt idx="7966">
                  <c:v>98.395529999999994</c:v>
                </c:pt>
                <c:pt idx="7967">
                  <c:v>98.415980000000005</c:v>
                </c:pt>
                <c:pt idx="7968">
                  <c:v>98.436419999999998</c:v>
                </c:pt>
                <c:pt idx="7969">
                  <c:v>98.456879999999998</c:v>
                </c:pt>
                <c:pt idx="7970">
                  <c:v>98.477329999999995</c:v>
                </c:pt>
                <c:pt idx="7971">
                  <c:v>98.497789999999995</c:v>
                </c:pt>
                <c:pt idx="7972">
                  <c:v>98.518240000000006</c:v>
                </c:pt>
                <c:pt idx="7973">
                  <c:v>98.538700000000006</c:v>
                </c:pt>
                <c:pt idx="7974">
                  <c:v>98.559169999999995</c:v>
                </c:pt>
                <c:pt idx="7975">
                  <c:v>98.579629999999995</c:v>
                </c:pt>
                <c:pt idx="7976">
                  <c:v>98.600089999999994</c:v>
                </c:pt>
                <c:pt idx="7977">
                  <c:v>98.620559999999998</c:v>
                </c:pt>
                <c:pt idx="7978">
                  <c:v>98.641030000000001</c:v>
                </c:pt>
                <c:pt idx="7979">
                  <c:v>98.661500000000004</c:v>
                </c:pt>
                <c:pt idx="7980">
                  <c:v>98.681979999999996</c:v>
                </c:pt>
                <c:pt idx="7981">
                  <c:v>98.702449999999999</c:v>
                </c:pt>
                <c:pt idx="7982">
                  <c:v>98.722930000000005</c:v>
                </c:pt>
                <c:pt idx="7983">
                  <c:v>98.743409999999997</c:v>
                </c:pt>
                <c:pt idx="7984">
                  <c:v>98.763890000000004</c:v>
                </c:pt>
                <c:pt idx="7985">
                  <c:v>98.784379999999999</c:v>
                </c:pt>
                <c:pt idx="7986">
                  <c:v>98.804860000000005</c:v>
                </c:pt>
                <c:pt idx="7987">
                  <c:v>98.82535</c:v>
                </c:pt>
                <c:pt idx="7988">
                  <c:v>98.845839999999995</c:v>
                </c:pt>
                <c:pt idx="7989">
                  <c:v>98.866330000000005</c:v>
                </c:pt>
                <c:pt idx="7990">
                  <c:v>98.886830000000003</c:v>
                </c:pt>
                <c:pt idx="7991">
                  <c:v>98.907330000000002</c:v>
                </c:pt>
                <c:pt idx="7992">
                  <c:v>98.92783</c:v>
                </c:pt>
                <c:pt idx="7993">
                  <c:v>98.948329999999999</c:v>
                </c:pt>
                <c:pt idx="7994">
                  <c:v>98.968829999999997</c:v>
                </c:pt>
                <c:pt idx="7995">
                  <c:v>98.989329999999995</c:v>
                </c:pt>
                <c:pt idx="7996">
                  <c:v>99.009839999999997</c:v>
                </c:pt>
                <c:pt idx="7997">
                  <c:v>99.030360000000002</c:v>
                </c:pt>
                <c:pt idx="7998">
                  <c:v>99.050870000000003</c:v>
                </c:pt>
                <c:pt idx="7999">
                  <c:v>99.071380000000005</c:v>
                </c:pt>
                <c:pt idx="8000">
                  <c:v>99.091899999999995</c:v>
                </c:pt>
                <c:pt idx="8001">
                  <c:v>99.11242</c:v>
                </c:pt>
                <c:pt idx="8002">
                  <c:v>99.132930000000002</c:v>
                </c:pt>
                <c:pt idx="8003">
                  <c:v>99.153459999999995</c:v>
                </c:pt>
                <c:pt idx="8004">
                  <c:v>99.17398</c:v>
                </c:pt>
                <c:pt idx="8005">
                  <c:v>99.194509999999994</c:v>
                </c:pt>
                <c:pt idx="8006">
                  <c:v>99.215040000000002</c:v>
                </c:pt>
                <c:pt idx="8007">
                  <c:v>99.235569999999996</c:v>
                </c:pt>
                <c:pt idx="8008">
                  <c:v>99.256100000000004</c:v>
                </c:pt>
                <c:pt idx="8009">
                  <c:v>99.27664</c:v>
                </c:pt>
                <c:pt idx="8010">
                  <c:v>99.297179999999997</c:v>
                </c:pt>
                <c:pt idx="8011">
                  <c:v>99.317719999999994</c:v>
                </c:pt>
                <c:pt idx="8012">
                  <c:v>99.338260000000005</c:v>
                </c:pt>
                <c:pt idx="8013">
                  <c:v>99.358800000000002</c:v>
                </c:pt>
                <c:pt idx="8014">
                  <c:v>99.379350000000002</c:v>
                </c:pt>
                <c:pt idx="8015">
                  <c:v>99.399889999999999</c:v>
                </c:pt>
                <c:pt idx="8016">
                  <c:v>99.420450000000002</c:v>
                </c:pt>
                <c:pt idx="8017">
                  <c:v>99.441000000000003</c:v>
                </c:pt>
                <c:pt idx="8018">
                  <c:v>99.461560000000006</c:v>
                </c:pt>
                <c:pt idx="8019">
                  <c:v>99.482110000000006</c:v>
                </c:pt>
                <c:pt idx="8020">
                  <c:v>99.502669999999995</c:v>
                </c:pt>
                <c:pt idx="8021">
                  <c:v>99.523229999999998</c:v>
                </c:pt>
                <c:pt idx="8022">
                  <c:v>99.543790000000001</c:v>
                </c:pt>
                <c:pt idx="8023">
                  <c:v>99.564359999999994</c:v>
                </c:pt>
                <c:pt idx="8024">
                  <c:v>99.58493</c:v>
                </c:pt>
                <c:pt idx="8025">
                  <c:v>99.605500000000006</c:v>
                </c:pt>
                <c:pt idx="8026">
                  <c:v>99.626069999999999</c:v>
                </c:pt>
                <c:pt idx="8027">
                  <c:v>99.646640000000005</c:v>
                </c:pt>
                <c:pt idx="8028">
                  <c:v>99.66722</c:v>
                </c:pt>
                <c:pt idx="8029">
                  <c:v>99.687799999999996</c:v>
                </c:pt>
                <c:pt idx="8030">
                  <c:v>99.708370000000002</c:v>
                </c:pt>
                <c:pt idx="8031">
                  <c:v>99.728960000000001</c:v>
                </c:pt>
                <c:pt idx="8032">
                  <c:v>99.749539999999996</c:v>
                </c:pt>
                <c:pt idx="8033">
                  <c:v>99.770129999999995</c:v>
                </c:pt>
                <c:pt idx="8034">
                  <c:v>99.790719999999993</c:v>
                </c:pt>
                <c:pt idx="8035">
                  <c:v>99.811310000000006</c:v>
                </c:pt>
                <c:pt idx="8036">
                  <c:v>99.831900000000005</c:v>
                </c:pt>
                <c:pt idx="8037">
                  <c:v>99.852490000000003</c:v>
                </c:pt>
                <c:pt idx="8038">
                  <c:v>99.873090000000005</c:v>
                </c:pt>
                <c:pt idx="8039">
                  <c:v>99.893690000000007</c:v>
                </c:pt>
                <c:pt idx="8040">
                  <c:v>99.914289999999994</c:v>
                </c:pt>
                <c:pt idx="8041">
                  <c:v>99.934899999999999</c:v>
                </c:pt>
                <c:pt idx="8042">
                  <c:v>99.955510000000004</c:v>
                </c:pt>
                <c:pt idx="8043">
                  <c:v>99.976110000000006</c:v>
                </c:pt>
                <c:pt idx="8044">
                  <c:v>99.996719999999996</c:v>
                </c:pt>
                <c:pt idx="8045">
                  <c:v>100.01730000000001</c:v>
                </c:pt>
                <c:pt idx="8046">
                  <c:v>100.03789999999999</c:v>
                </c:pt>
                <c:pt idx="8047">
                  <c:v>100.0586</c:v>
                </c:pt>
                <c:pt idx="8048">
                  <c:v>100.0792</c:v>
                </c:pt>
                <c:pt idx="8049">
                  <c:v>100.0998</c:v>
                </c:pt>
                <c:pt idx="8050">
                  <c:v>100.1204</c:v>
                </c:pt>
                <c:pt idx="8051">
                  <c:v>100.14109999999999</c:v>
                </c:pt>
                <c:pt idx="8052">
                  <c:v>100.1617</c:v>
                </c:pt>
                <c:pt idx="8053">
                  <c:v>100.1823</c:v>
                </c:pt>
                <c:pt idx="8054">
                  <c:v>100.2029</c:v>
                </c:pt>
                <c:pt idx="8055">
                  <c:v>100.2236</c:v>
                </c:pt>
                <c:pt idx="8056">
                  <c:v>100.24420000000001</c:v>
                </c:pt>
                <c:pt idx="8057">
                  <c:v>100.26479999999999</c:v>
                </c:pt>
                <c:pt idx="8058">
                  <c:v>100.2855</c:v>
                </c:pt>
                <c:pt idx="8059">
                  <c:v>100.3061</c:v>
                </c:pt>
                <c:pt idx="8060">
                  <c:v>100.32680000000001</c:v>
                </c:pt>
                <c:pt idx="8061">
                  <c:v>100.34739999999999</c:v>
                </c:pt>
                <c:pt idx="8062">
                  <c:v>100.3681</c:v>
                </c:pt>
                <c:pt idx="8063">
                  <c:v>100.3887</c:v>
                </c:pt>
                <c:pt idx="8064">
                  <c:v>100.40940000000001</c:v>
                </c:pt>
                <c:pt idx="8065">
                  <c:v>100.43</c:v>
                </c:pt>
                <c:pt idx="8066">
                  <c:v>100.4507</c:v>
                </c:pt>
                <c:pt idx="8067">
                  <c:v>100.4713</c:v>
                </c:pt>
                <c:pt idx="8068">
                  <c:v>100.492</c:v>
                </c:pt>
                <c:pt idx="8069">
                  <c:v>100.5127</c:v>
                </c:pt>
                <c:pt idx="8070">
                  <c:v>100.5333</c:v>
                </c:pt>
                <c:pt idx="8071">
                  <c:v>100.554</c:v>
                </c:pt>
                <c:pt idx="8072">
                  <c:v>100.57470000000001</c:v>
                </c:pt>
                <c:pt idx="8073">
                  <c:v>100.59529999999999</c:v>
                </c:pt>
                <c:pt idx="8074">
                  <c:v>100.616</c:v>
                </c:pt>
                <c:pt idx="8075">
                  <c:v>100.6367</c:v>
                </c:pt>
                <c:pt idx="8076">
                  <c:v>100.6574</c:v>
                </c:pt>
                <c:pt idx="8077">
                  <c:v>100.678</c:v>
                </c:pt>
                <c:pt idx="8078">
                  <c:v>100.6987</c:v>
                </c:pt>
                <c:pt idx="8079">
                  <c:v>100.71939999999999</c:v>
                </c:pt>
                <c:pt idx="8080">
                  <c:v>100.7401</c:v>
                </c:pt>
                <c:pt idx="8081">
                  <c:v>100.7608</c:v>
                </c:pt>
                <c:pt idx="8082">
                  <c:v>100.78149999999999</c:v>
                </c:pt>
                <c:pt idx="8083">
                  <c:v>100.8022</c:v>
                </c:pt>
                <c:pt idx="8084">
                  <c:v>100.8229</c:v>
                </c:pt>
                <c:pt idx="8085">
                  <c:v>100.8436</c:v>
                </c:pt>
                <c:pt idx="8086">
                  <c:v>100.8643</c:v>
                </c:pt>
                <c:pt idx="8087">
                  <c:v>100.8849</c:v>
                </c:pt>
                <c:pt idx="8088">
                  <c:v>100.9057</c:v>
                </c:pt>
                <c:pt idx="8089">
                  <c:v>100.9264</c:v>
                </c:pt>
                <c:pt idx="8090">
                  <c:v>100.94710000000001</c:v>
                </c:pt>
                <c:pt idx="8091">
                  <c:v>100.9678</c:v>
                </c:pt>
                <c:pt idx="8092">
                  <c:v>100.9885</c:v>
                </c:pt>
                <c:pt idx="8093">
                  <c:v>101.00920000000001</c:v>
                </c:pt>
                <c:pt idx="8094">
                  <c:v>101.0299</c:v>
                </c:pt>
                <c:pt idx="8095">
                  <c:v>101.0506</c:v>
                </c:pt>
                <c:pt idx="8096">
                  <c:v>101.0714</c:v>
                </c:pt>
                <c:pt idx="8097">
                  <c:v>101.0921</c:v>
                </c:pt>
                <c:pt idx="8098">
                  <c:v>101.11279999999999</c:v>
                </c:pt>
                <c:pt idx="8099">
                  <c:v>101.1335</c:v>
                </c:pt>
                <c:pt idx="8100">
                  <c:v>101.15430000000001</c:v>
                </c:pt>
                <c:pt idx="8101">
                  <c:v>101.175</c:v>
                </c:pt>
                <c:pt idx="8102">
                  <c:v>101.1957</c:v>
                </c:pt>
                <c:pt idx="8103">
                  <c:v>101.2165</c:v>
                </c:pt>
                <c:pt idx="8104">
                  <c:v>101.2372</c:v>
                </c:pt>
                <c:pt idx="8105">
                  <c:v>101.25790000000001</c:v>
                </c:pt>
                <c:pt idx="8106">
                  <c:v>101.2787</c:v>
                </c:pt>
                <c:pt idx="8107">
                  <c:v>101.29940000000001</c:v>
                </c:pt>
                <c:pt idx="8108">
                  <c:v>101.3202</c:v>
                </c:pt>
                <c:pt idx="8109">
                  <c:v>101.3409</c:v>
                </c:pt>
                <c:pt idx="8110">
                  <c:v>101.3617</c:v>
                </c:pt>
                <c:pt idx="8111">
                  <c:v>101.3824</c:v>
                </c:pt>
                <c:pt idx="8112">
                  <c:v>101.4032</c:v>
                </c:pt>
                <c:pt idx="8113">
                  <c:v>101.4239</c:v>
                </c:pt>
                <c:pt idx="8114">
                  <c:v>101.4447</c:v>
                </c:pt>
                <c:pt idx="8115">
                  <c:v>101.4654</c:v>
                </c:pt>
                <c:pt idx="8116">
                  <c:v>101.4862</c:v>
                </c:pt>
                <c:pt idx="8117">
                  <c:v>101.50700000000001</c:v>
                </c:pt>
                <c:pt idx="8118">
                  <c:v>101.5277</c:v>
                </c:pt>
                <c:pt idx="8119">
                  <c:v>101.5485</c:v>
                </c:pt>
                <c:pt idx="8120">
                  <c:v>101.5693</c:v>
                </c:pt>
                <c:pt idx="8121">
                  <c:v>101.59010000000001</c:v>
                </c:pt>
                <c:pt idx="8122">
                  <c:v>101.6108</c:v>
                </c:pt>
                <c:pt idx="8123">
                  <c:v>101.63160000000001</c:v>
                </c:pt>
                <c:pt idx="8124">
                  <c:v>101.6524</c:v>
                </c:pt>
                <c:pt idx="8125">
                  <c:v>101.67319999999999</c:v>
                </c:pt>
                <c:pt idx="8126">
                  <c:v>101.694</c:v>
                </c:pt>
                <c:pt idx="8127">
                  <c:v>101.71469999999999</c:v>
                </c:pt>
                <c:pt idx="8128">
                  <c:v>101.7355</c:v>
                </c:pt>
                <c:pt idx="8129">
                  <c:v>101.7563</c:v>
                </c:pt>
                <c:pt idx="8130">
                  <c:v>101.7771</c:v>
                </c:pt>
                <c:pt idx="8131">
                  <c:v>101.7979</c:v>
                </c:pt>
                <c:pt idx="8132">
                  <c:v>101.81870000000001</c:v>
                </c:pt>
                <c:pt idx="8133">
                  <c:v>101.8395</c:v>
                </c:pt>
                <c:pt idx="8134">
                  <c:v>101.8603</c:v>
                </c:pt>
                <c:pt idx="8135">
                  <c:v>101.8811</c:v>
                </c:pt>
                <c:pt idx="8136">
                  <c:v>101.9019</c:v>
                </c:pt>
                <c:pt idx="8137">
                  <c:v>101.92270000000001</c:v>
                </c:pt>
                <c:pt idx="8138">
                  <c:v>101.9435</c:v>
                </c:pt>
                <c:pt idx="8139">
                  <c:v>101.96429999999999</c:v>
                </c:pt>
                <c:pt idx="8140">
                  <c:v>101.98520000000001</c:v>
                </c:pt>
                <c:pt idx="8141">
                  <c:v>102.006</c:v>
                </c:pt>
                <c:pt idx="8142">
                  <c:v>102.02679999999999</c:v>
                </c:pt>
                <c:pt idx="8143">
                  <c:v>102.0476</c:v>
                </c:pt>
                <c:pt idx="8144">
                  <c:v>102.0684</c:v>
                </c:pt>
                <c:pt idx="8145">
                  <c:v>102.08929999999999</c:v>
                </c:pt>
                <c:pt idx="8146">
                  <c:v>102.1101</c:v>
                </c:pt>
                <c:pt idx="8147">
                  <c:v>102.1309</c:v>
                </c:pt>
                <c:pt idx="8148">
                  <c:v>102.15170000000001</c:v>
                </c:pt>
                <c:pt idx="8149">
                  <c:v>102.1726</c:v>
                </c:pt>
                <c:pt idx="8150">
                  <c:v>102.1934</c:v>
                </c:pt>
                <c:pt idx="8151">
                  <c:v>102.21420000000001</c:v>
                </c:pt>
                <c:pt idx="8152">
                  <c:v>102.2351</c:v>
                </c:pt>
                <c:pt idx="8153">
                  <c:v>102.2559</c:v>
                </c:pt>
                <c:pt idx="8154">
                  <c:v>102.27679999999999</c:v>
                </c:pt>
                <c:pt idx="8155">
                  <c:v>102.2976</c:v>
                </c:pt>
                <c:pt idx="8156">
                  <c:v>102.3185</c:v>
                </c:pt>
                <c:pt idx="8157">
                  <c:v>102.33929999999999</c:v>
                </c:pt>
                <c:pt idx="8158">
                  <c:v>102.36020000000001</c:v>
                </c:pt>
                <c:pt idx="8159">
                  <c:v>102.381</c:v>
                </c:pt>
                <c:pt idx="8160">
                  <c:v>102.4019</c:v>
                </c:pt>
                <c:pt idx="8161">
                  <c:v>102.42270000000001</c:v>
                </c:pt>
                <c:pt idx="8162">
                  <c:v>102.4436</c:v>
                </c:pt>
                <c:pt idx="8163">
                  <c:v>102.4645</c:v>
                </c:pt>
                <c:pt idx="8164">
                  <c:v>102.4853</c:v>
                </c:pt>
                <c:pt idx="8165">
                  <c:v>102.50620000000001</c:v>
                </c:pt>
                <c:pt idx="8166">
                  <c:v>102.5271</c:v>
                </c:pt>
                <c:pt idx="8167">
                  <c:v>102.5479</c:v>
                </c:pt>
                <c:pt idx="8168">
                  <c:v>102.5688</c:v>
                </c:pt>
                <c:pt idx="8169">
                  <c:v>102.58969999999999</c:v>
                </c:pt>
                <c:pt idx="8170">
                  <c:v>102.6105</c:v>
                </c:pt>
                <c:pt idx="8171">
                  <c:v>102.6314</c:v>
                </c:pt>
                <c:pt idx="8172">
                  <c:v>102.6523</c:v>
                </c:pt>
                <c:pt idx="8173">
                  <c:v>102.67319999999999</c:v>
                </c:pt>
                <c:pt idx="8174">
                  <c:v>102.69410000000001</c:v>
                </c:pt>
                <c:pt idx="8175">
                  <c:v>102.715</c:v>
                </c:pt>
                <c:pt idx="8176">
                  <c:v>102.7359</c:v>
                </c:pt>
                <c:pt idx="8177">
                  <c:v>102.7568</c:v>
                </c:pt>
                <c:pt idx="8178">
                  <c:v>102.77760000000001</c:v>
                </c:pt>
                <c:pt idx="8179">
                  <c:v>102.7985</c:v>
                </c:pt>
                <c:pt idx="8180">
                  <c:v>102.8194</c:v>
                </c:pt>
                <c:pt idx="8181">
                  <c:v>102.8403</c:v>
                </c:pt>
                <c:pt idx="8182">
                  <c:v>102.8613</c:v>
                </c:pt>
                <c:pt idx="8183">
                  <c:v>102.8822</c:v>
                </c:pt>
                <c:pt idx="8184">
                  <c:v>102.90309999999999</c:v>
                </c:pt>
                <c:pt idx="8185">
                  <c:v>102.92400000000001</c:v>
                </c:pt>
                <c:pt idx="8186">
                  <c:v>102.9449</c:v>
                </c:pt>
                <c:pt idx="8187">
                  <c:v>102.9658</c:v>
                </c:pt>
                <c:pt idx="8188">
                  <c:v>102.9867</c:v>
                </c:pt>
                <c:pt idx="8189">
                  <c:v>103.0076</c:v>
                </c:pt>
                <c:pt idx="8190">
                  <c:v>103.02849999999999</c:v>
                </c:pt>
                <c:pt idx="8191">
                  <c:v>103.04949999999999</c:v>
                </c:pt>
                <c:pt idx="8192">
                  <c:v>103.07040000000001</c:v>
                </c:pt>
                <c:pt idx="8193">
                  <c:v>103.0913</c:v>
                </c:pt>
                <c:pt idx="8194">
                  <c:v>103.1123</c:v>
                </c:pt>
                <c:pt idx="8195">
                  <c:v>103.1332</c:v>
                </c:pt>
                <c:pt idx="8196">
                  <c:v>103.1541</c:v>
                </c:pt>
                <c:pt idx="8197">
                  <c:v>103.175</c:v>
                </c:pt>
                <c:pt idx="8198">
                  <c:v>103.196</c:v>
                </c:pt>
                <c:pt idx="8199">
                  <c:v>103.2169</c:v>
                </c:pt>
                <c:pt idx="8200">
                  <c:v>103.2379</c:v>
                </c:pt>
                <c:pt idx="8201">
                  <c:v>103.25879999999999</c:v>
                </c:pt>
                <c:pt idx="8202">
                  <c:v>103.27979999999999</c:v>
                </c:pt>
                <c:pt idx="8203">
                  <c:v>103.30070000000001</c:v>
                </c:pt>
                <c:pt idx="8204">
                  <c:v>103.3216</c:v>
                </c:pt>
                <c:pt idx="8205">
                  <c:v>103.3426</c:v>
                </c:pt>
                <c:pt idx="8206">
                  <c:v>103.36360000000001</c:v>
                </c:pt>
                <c:pt idx="8207">
                  <c:v>103.3845</c:v>
                </c:pt>
                <c:pt idx="8208">
                  <c:v>103.4055</c:v>
                </c:pt>
                <c:pt idx="8209">
                  <c:v>103.4264</c:v>
                </c:pt>
                <c:pt idx="8210">
                  <c:v>103.4474</c:v>
                </c:pt>
                <c:pt idx="8211">
                  <c:v>103.4684</c:v>
                </c:pt>
                <c:pt idx="8212">
                  <c:v>103.4893</c:v>
                </c:pt>
                <c:pt idx="8213">
                  <c:v>103.5103</c:v>
                </c:pt>
                <c:pt idx="8214">
                  <c:v>103.5313</c:v>
                </c:pt>
                <c:pt idx="8215">
                  <c:v>103.5522</c:v>
                </c:pt>
                <c:pt idx="8216">
                  <c:v>103.5732</c:v>
                </c:pt>
                <c:pt idx="8217">
                  <c:v>103.5942</c:v>
                </c:pt>
                <c:pt idx="8218">
                  <c:v>103.6152</c:v>
                </c:pt>
                <c:pt idx="8219">
                  <c:v>103.6362</c:v>
                </c:pt>
                <c:pt idx="8220">
                  <c:v>103.6571</c:v>
                </c:pt>
                <c:pt idx="8221">
                  <c:v>103.6781</c:v>
                </c:pt>
                <c:pt idx="8222">
                  <c:v>103.6991</c:v>
                </c:pt>
                <c:pt idx="8223">
                  <c:v>103.7201</c:v>
                </c:pt>
                <c:pt idx="8224">
                  <c:v>103.7411</c:v>
                </c:pt>
                <c:pt idx="8225">
                  <c:v>103.7621</c:v>
                </c:pt>
                <c:pt idx="8226">
                  <c:v>103.7831</c:v>
                </c:pt>
                <c:pt idx="8227">
                  <c:v>103.80410000000001</c:v>
                </c:pt>
                <c:pt idx="8228">
                  <c:v>103.82510000000001</c:v>
                </c:pt>
                <c:pt idx="8229">
                  <c:v>103.84610000000001</c:v>
                </c:pt>
                <c:pt idx="8230">
                  <c:v>103.86709999999999</c:v>
                </c:pt>
                <c:pt idx="8231">
                  <c:v>103.88809999999999</c:v>
                </c:pt>
                <c:pt idx="8232">
                  <c:v>103.9091</c:v>
                </c:pt>
                <c:pt idx="8233">
                  <c:v>103.9301</c:v>
                </c:pt>
                <c:pt idx="8234">
                  <c:v>103.9511</c:v>
                </c:pt>
                <c:pt idx="8235">
                  <c:v>103.9721</c:v>
                </c:pt>
                <c:pt idx="8236">
                  <c:v>103.9932</c:v>
                </c:pt>
                <c:pt idx="8237">
                  <c:v>104.0142</c:v>
                </c:pt>
                <c:pt idx="8238">
                  <c:v>104.0352</c:v>
                </c:pt>
                <c:pt idx="8239">
                  <c:v>104.0562</c:v>
                </c:pt>
                <c:pt idx="8240">
                  <c:v>104.07729999999999</c:v>
                </c:pt>
                <c:pt idx="8241">
                  <c:v>104.09829999999999</c:v>
                </c:pt>
                <c:pt idx="8242">
                  <c:v>104.1193</c:v>
                </c:pt>
                <c:pt idx="8243">
                  <c:v>104.1403</c:v>
                </c:pt>
                <c:pt idx="8244">
                  <c:v>104.1614</c:v>
                </c:pt>
                <c:pt idx="8245">
                  <c:v>104.1824</c:v>
                </c:pt>
                <c:pt idx="8246">
                  <c:v>104.20350000000001</c:v>
                </c:pt>
                <c:pt idx="8247">
                  <c:v>104.22450000000001</c:v>
                </c:pt>
                <c:pt idx="8248">
                  <c:v>104.24550000000001</c:v>
                </c:pt>
                <c:pt idx="8249">
                  <c:v>104.2666</c:v>
                </c:pt>
                <c:pt idx="8250">
                  <c:v>104.2876</c:v>
                </c:pt>
                <c:pt idx="8251">
                  <c:v>104.3087</c:v>
                </c:pt>
                <c:pt idx="8252">
                  <c:v>104.3297</c:v>
                </c:pt>
                <c:pt idx="8253">
                  <c:v>104.35080000000001</c:v>
                </c:pt>
                <c:pt idx="8254">
                  <c:v>104.37179999999999</c:v>
                </c:pt>
                <c:pt idx="8255">
                  <c:v>104.3929</c:v>
                </c:pt>
                <c:pt idx="8256">
                  <c:v>104.414</c:v>
                </c:pt>
                <c:pt idx="8257">
                  <c:v>104.435</c:v>
                </c:pt>
                <c:pt idx="8258">
                  <c:v>104.45610000000001</c:v>
                </c:pt>
                <c:pt idx="8259">
                  <c:v>104.4772</c:v>
                </c:pt>
                <c:pt idx="8260">
                  <c:v>104.4982</c:v>
                </c:pt>
                <c:pt idx="8261">
                  <c:v>104.5193</c:v>
                </c:pt>
                <c:pt idx="8262">
                  <c:v>104.54040000000001</c:v>
                </c:pt>
                <c:pt idx="8263">
                  <c:v>104.56140000000001</c:v>
                </c:pt>
                <c:pt idx="8264">
                  <c:v>104.5825</c:v>
                </c:pt>
                <c:pt idx="8265">
                  <c:v>104.6036</c:v>
                </c:pt>
                <c:pt idx="8266">
                  <c:v>104.6247</c:v>
                </c:pt>
                <c:pt idx="8267">
                  <c:v>104.64579999999999</c:v>
                </c:pt>
                <c:pt idx="8268">
                  <c:v>104.66679999999999</c:v>
                </c:pt>
                <c:pt idx="8269">
                  <c:v>104.6879</c:v>
                </c:pt>
                <c:pt idx="8270">
                  <c:v>104.709</c:v>
                </c:pt>
                <c:pt idx="8271">
                  <c:v>104.73009999999999</c:v>
                </c:pt>
                <c:pt idx="8272">
                  <c:v>104.7512</c:v>
                </c:pt>
                <c:pt idx="8273">
                  <c:v>104.7723</c:v>
                </c:pt>
                <c:pt idx="8274">
                  <c:v>104.79340000000001</c:v>
                </c:pt>
                <c:pt idx="8275">
                  <c:v>104.8145</c:v>
                </c:pt>
                <c:pt idx="8276">
                  <c:v>104.8356</c:v>
                </c:pt>
                <c:pt idx="8277">
                  <c:v>104.8567</c:v>
                </c:pt>
                <c:pt idx="8278">
                  <c:v>104.87779999999999</c:v>
                </c:pt>
                <c:pt idx="8279">
                  <c:v>104.8989</c:v>
                </c:pt>
                <c:pt idx="8280">
                  <c:v>104.92</c:v>
                </c:pt>
                <c:pt idx="8281">
                  <c:v>104.94119999999999</c:v>
                </c:pt>
                <c:pt idx="8282">
                  <c:v>104.9623</c:v>
                </c:pt>
                <c:pt idx="8283">
                  <c:v>104.9834</c:v>
                </c:pt>
                <c:pt idx="8284">
                  <c:v>105.00449999999999</c:v>
                </c:pt>
                <c:pt idx="8285">
                  <c:v>105.0256</c:v>
                </c:pt>
                <c:pt idx="8286">
                  <c:v>105.0468</c:v>
                </c:pt>
                <c:pt idx="8287">
                  <c:v>105.06789999999999</c:v>
                </c:pt>
                <c:pt idx="8288">
                  <c:v>105.089</c:v>
                </c:pt>
                <c:pt idx="8289">
                  <c:v>105.1101</c:v>
                </c:pt>
                <c:pt idx="8290">
                  <c:v>105.1313</c:v>
                </c:pt>
                <c:pt idx="8291">
                  <c:v>105.1524</c:v>
                </c:pt>
                <c:pt idx="8292">
                  <c:v>105.1735</c:v>
                </c:pt>
                <c:pt idx="8293">
                  <c:v>105.1947</c:v>
                </c:pt>
                <c:pt idx="8294">
                  <c:v>105.2158</c:v>
                </c:pt>
                <c:pt idx="8295">
                  <c:v>105.23699999999999</c:v>
                </c:pt>
                <c:pt idx="8296">
                  <c:v>105.2581</c:v>
                </c:pt>
                <c:pt idx="8297">
                  <c:v>105.27930000000001</c:v>
                </c:pt>
                <c:pt idx="8298">
                  <c:v>105.3004</c:v>
                </c:pt>
                <c:pt idx="8299">
                  <c:v>105.3216</c:v>
                </c:pt>
                <c:pt idx="8300">
                  <c:v>105.34269999999999</c:v>
                </c:pt>
                <c:pt idx="8301">
                  <c:v>105.3639</c:v>
                </c:pt>
                <c:pt idx="8302">
                  <c:v>105.38500000000001</c:v>
                </c:pt>
                <c:pt idx="8303">
                  <c:v>105.4062</c:v>
                </c:pt>
                <c:pt idx="8304">
                  <c:v>105.4273</c:v>
                </c:pt>
                <c:pt idx="8305">
                  <c:v>105.4485</c:v>
                </c:pt>
                <c:pt idx="8306">
                  <c:v>105.4697</c:v>
                </c:pt>
                <c:pt idx="8307">
                  <c:v>105.49079999999999</c:v>
                </c:pt>
                <c:pt idx="8308">
                  <c:v>105.512</c:v>
                </c:pt>
                <c:pt idx="8309">
                  <c:v>105.53319999999999</c:v>
                </c:pt>
                <c:pt idx="8310">
                  <c:v>105.5544</c:v>
                </c:pt>
                <c:pt idx="8311">
                  <c:v>105.57550000000001</c:v>
                </c:pt>
                <c:pt idx="8312">
                  <c:v>105.5967</c:v>
                </c:pt>
                <c:pt idx="8313">
                  <c:v>105.61790000000001</c:v>
                </c:pt>
                <c:pt idx="8314">
                  <c:v>105.6391</c:v>
                </c:pt>
                <c:pt idx="8315">
                  <c:v>105.66030000000001</c:v>
                </c:pt>
                <c:pt idx="8316">
                  <c:v>105.6815</c:v>
                </c:pt>
                <c:pt idx="8317">
                  <c:v>105.7026</c:v>
                </c:pt>
                <c:pt idx="8318">
                  <c:v>105.7238</c:v>
                </c:pt>
                <c:pt idx="8319">
                  <c:v>105.745</c:v>
                </c:pt>
                <c:pt idx="8320">
                  <c:v>105.7662</c:v>
                </c:pt>
                <c:pt idx="8321">
                  <c:v>105.78740000000001</c:v>
                </c:pt>
                <c:pt idx="8322">
                  <c:v>105.8086</c:v>
                </c:pt>
                <c:pt idx="8323">
                  <c:v>105.82980000000001</c:v>
                </c:pt>
                <c:pt idx="8324">
                  <c:v>105.851</c:v>
                </c:pt>
                <c:pt idx="8325">
                  <c:v>105.87220000000001</c:v>
                </c:pt>
                <c:pt idx="8326">
                  <c:v>105.8934</c:v>
                </c:pt>
                <c:pt idx="8327">
                  <c:v>105.9147</c:v>
                </c:pt>
                <c:pt idx="8328">
                  <c:v>105.9359</c:v>
                </c:pt>
                <c:pt idx="8329">
                  <c:v>105.9571</c:v>
                </c:pt>
                <c:pt idx="8330">
                  <c:v>105.9783</c:v>
                </c:pt>
                <c:pt idx="8331">
                  <c:v>105.9995</c:v>
                </c:pt>
                <c:pt idx="8332">
                  <c:v>106.02070000000001</c:v>
                </c:pt>
                <c:pt idx="8333">
                  <c:v>106.042</c:v>
                </c:pt>
                <c:pt idx="8334">
                  <c:v>106.06319999999999</c:v>
                </c:pt>
                <c:pt idx="8335">
                  <c:v>106.0844</c:v>
                </c:pt>
                <c:pt idx="8336">
                  <c:v>106.1057</c:v>
                </c:pt>
                <c:pt idx="8337">
                  <c:v>106.12690000000001</c:v>
                </c:pt>
                <c:pt idx="8338">
                  <c:v>106.1481</c:v>
                </c:pt>
                <c:pt idx="8339">
                  <c:v>106.1694</c:v>
                </c:pt>
                <c:pt idx="8340">
                  <c:v>106.1906</c:v>
                </c:pt>
                <c:pt idx="8341">
                  <c:v>106.2118</c:v>
                </c:pt>
                <c:pt idx="8342">
                  <c:v>106.23309999999999</c:v>
                </c:pt>
                <c:pt idx="8343">
                  <c:v>106.2543</c:v>
                </c:pt>
                <c:pt idx="8344">
                  <c:v>106.2756</c:v>
                </c:pt>
                <c:pt idx="8345">
                  <c:v>106.2968</c:v>
                </c:pt>
                <c:pt idx="8346">
                  <c:v>106.3181</c:v>
                </c:pt>
                <c:pt idx="8347">
                  <c:v>106.33929999999999</c:v>
                </c:pt>
                <c:pt idx="8348">
                  <c:v>106.36060000000001</c:v>
                </c:pt>
                <c:pt idx="8349">
                  <c:v>106.3818</c:v>
                </c:pt>
                <c:pt idx="8350">
                  <c:v>106.40309999999999</c:v>
                </c:pt>
                <c:pt idx="8351">
                  <c:v>106.42440000000001</c:v>
                </c:pt>
                <c:pt idx="8352">
                  <c:v>106.4456</c:v>
                </c:pt>
                <c:pt idx="8353">
                  <c:v>106.4669</c:v>
                </c:pt>
                <c:pt idx="8354">
                  <c:v>106.48820000000001</c:v>
                </c:pt>
                <c:pt idx="8355">
                  <c:v>106.5094</c:v>
                </c:pt>
                <c:pt idx="8356">
                  <c:v>106.5307</c:v>
                </c:pt>
                <c:pt idx="8357">
                  <c:v>106.55200000000001</c:v>
                </c:pt>
                <c:pt idx="8358">
                  <c:v>106.5732</c:v>
                </c:pt>
                <c:pt idx="8359">
                  <c:v>106.5945</c:v>
                </c:pt>
                <c:pt idx="8360">
                  <c:v>106.61579999999999</c:v>
                </c:pt>
                <c:pt idx="8361">
                  <c:v>106.6371</c:v>
                </c:pt>
                <c:pt idx="8362">
                  <c:v>106.6584</c:v>
                </c:pt>
                <c:pt idx="8363">
                  <c:v>106.6797</c:v>
                </c:pt>
                <c:pt idx="8364">
                  <c:v>106.70099999999999</c:v>
                </c:pt>
                <c:pt idx="8365">
                  <c:v>106.7223</c:v>
                </c:pt>
                <c:pt idx="8366">
                  <c:v>106.7435</c:v>
                </c:pt>
                <c:pt idx="8367">
                  <c:v>106.76479999999999</c:v>
                </c:pt>
                <c:pt idx="8368">
                  <c:v>106.7861</c:v>
                </c:pt>
                <c:pt idx="8369">
                  <c:v>106.8074</c:v>
                </c:pt>
                <c:pt idx="8370">
                  <c:v>106.8287</c:v>
                </c:pt>
                <c:pt idx="8371">
                  <c:v>106.85</c:v>
                </c:pt>
                <c:pt idx="8372">
                  <c:v>106.87139999999999</c:v>
                </c:pt>
                <c:pt idx="8373">
                  <c:v>106.8927</c:v>
                </c:pt>
                <c:pt idx="8374">
                  <c:v>106.914</c:v>
                </c:pt>
                <c:pt idx="8375">
                  <c:v>106.9353</c:v>
                </c:pt>
                <c:pt idx="8376">
                  <c:v>106.95659999999999</c:v>
                </c:pt>
                <c:pt idx="8377">
                  <c:v>106.97790000000001</c:v>
                </c:pt>
                <c:pt idx="8378">
                  <c:v>106.9992</c:v>
                </c:pt>
                <c:pt idx="8379">
                  <c:v>107.0206</c:v>
                </c:pt>
                <c:pt idx="8380">
                  <c:v>107.0419</c:v>
                </c:pt>
                <c:pt idx="8381">
                  <c:v>107.06319999999999</c:v>
                </c:pt>
                <c:pt idx="8382">
                  <c:v>107.08450000000001</c:v>
                </c:pt>
                <c:pt idx="8383">
                  <c:v>107.10590000000001</c:v>
                </c:pt>
                <c:pt idx="8384">
                  <c:v>107.1272</c:v>
                </c:pt>
                <c:pt idx="8385">
                  <c:v>107.1485</c:v>
                </c:pt>
                <c:pt idx="8386">
                  <c:v>107.1699</c:v>
                </c:pt>
                <c:pt idx="8387">
                  <c:v>107.19119999999999</c:v>
                </c:pt>
                <c:pt idx="8388">
                  <c:v>107.21250000000001</c:v>
                </c:pt>
                <c:pt idx="8389">
                  <c:v>107.23390000000001</c:v>
                </c:pt>
                <c:pt idx="8390">
                  <c:v>107.2552</c:v>
                </c:pt>
                <c:pt idx="8391">
                  <c:v>107.2766</c:v>
                </c:pt>
                <c:pt idx="8392">
                  <c:v>107.2979</c:v>
                </c:pt>
                <c:pt idx="8393">
                  <c:v>107.3193</c:v>
                </c:pt>
                <c:pt idx="8394">
                  <c:v>107.34059999999999</c:v>
                </c:pt>
                <c:pt idx="8395">
                  <c:v>107.36199999999999</c:v>
                </c:pt>
                <c:pt idx="8396">
                  <c:v>107.38330000000001</c:v>
                </c:pt>
                <c:pt idx="8397">
                  <c:v>107.40470000000001</c:v>
                </c:pt>
                <c:pt idx="8398">
                  <c:v>107.42610000000001</c:v>
                </c:pt>
                <c:pt idx="8399">
                  <c:v>107.4474</c:v>
                </c:pt>
                <c:pt idx="8400">
                  <c:v>107.4688</c:v>
                </c:pt>
                <c:pt idx="8401">
                  <c:v>107.4902</c:v>
                </c:pt>
                <c:pt idx="8402">
                  <c:v>107.5115</c:v>
                </c:pt>
                <c:pt idx="8403">
                  <c:v>107.5329</c:v>
                </c:pt>
                <c:pt idx="8404">
                  <c:v>107.5543</c:v>
                </c:pt>
                <c:pt idx="8405">
                  <c:v>107.5757</c:v>
                </c:pt>
                <c:pt idx="8406">
                  <c:v>107.59699999999999</c:v>
                </c:pt>
                <c:pt idx="8407">
                  <c:v>107.61839999999999</c:v>
                </c:pt>
                <c:pt idx="8408">
                  <c:v>107.63979999999999</c:v>
                </c:pt>
                <c:pt idx="8409">
                  <c:v>107.66119999999999</c:v>
                </c:pt>
                <c:pt idx="8410">
                  <c:v>107.68259999999999</c:v>
                </c:pt>
                <c:pt idx="8411">
                  <c:v>107.70399999999999</c:v>
                </c:pt>
                <c:pt idx="8412">
                  <c:v>107.72539999999999</c:v>
                </c:pt>
                <c:pt idx="8413">
                  <c:v>107.7467</c:v>
                </c:pt>
                <c:pt idx="8414">
                  <c:v>107.7681</c:v>
                </c:pt>
                <c:pt idx="8415">
                  <c:v>107.7895</c:v>
                </c:pt>
                <c:pt idx="8416">
                  <c:v>107.8109</c:v>
                </c:pt>
                <c:pt idx="8417">
                  <c:v>107.8323</c:v>
                </c:pt>
                <c:pt idx="8418">
                  <c:v>107.8537</c:v>
                </c:pt>
                <c:pt idx="8419">
                  <c:v>107.87520000000001</c:v>
                </c:pt>
                <c:pt idx="8420">
                  <c:v>107.89660000000001</c:v>
                </c:pt>
                <c:pt idx="8421">
                  <c:v>107.91800000000001</c:v>
                </c:pt>
                <c:pt idx="8422">
                  <c:v>107.93940000000001</c:v>
                </c:pt>
                <c:pt idx="8423">
                  <c:v>107.96080000000001</c:v>
                </c:pt>
                <c:pt idx="8424">
                  <c:v>107.98220000000001</c:v>
                </c:pt>
                <c:pt idx="8425">
                  <c:v>108.00360000000001</c:v>
                </c:pt>
                <c:pt idx="8426">
                  <c:v>108.02509999999999</c:v>
                </c:pt>
                <c:pt idx="8427">
                  <c:v>108.04649999999999</c:v>
                </c:pt>
                <c:pt idx="8428">
                  <c:v>108.06789999999999</c:v>
                </c:pt>
                <c:pt idx="8429">
                  <c:v>108.08929999999999</c:v>
                </c:pt>
                <c:pt idx="8430">
                  <c:v>108.1108</c:v>
                </c:pt>
                <c:pt idx="8431">
                  <c:v>108.1322</c:v>
                </c:pt>
                <c:pt idx="8432">
                  <c:v>108.1536</c:v>
                </c:pt>
                <c:pt idx="8433">
                  <c:v>108.1751</c:v>
                </c:pt>
                <c:pt idx="8434">
                  <c:v>108.1965</c:v>
                </c:pt>
                <c:pt idx="8435">
                  <c:v>108.2179</c:v>
                </c:pt>
                <c:pt idx="8436">
                  <c:v>108.2394</c:v>
                </c:pt>
                <c:pt idx="8437">
                  <c:v>108.2608</c:v>
                </c:pt>
                <c:pt idx="8438">
                  <c:v>108.28230000000001</c:v>
                </c:pt>
                <c:pt idx="8439">
                  <c:v>108.30370000000001</c:v>
                </c:pt>
                <c:pt idx="8440">
                  <c:v>108.3252</c:v>
                </c:pt>
                <c:pt idx="8441">
                  <c:v>108.3466</c:v>
                </c:pt>
                <c:pt idx="8442">
                  <c:v>108.3681</c:v>
                </c:pt>
                <c:pt idx="8443">
                  <c:v>108.3895</c:v>
                </c:pt>
                <c:pt idx="8444">
                  <c:v>108.411</c:v>
                </c:pt>
                <c:pt idx="8445">
                  <c:v>108.4325</c:v>
                </c:pt>
                <c:pt idx="8446">
                  <c:v>108.4539</c:v>
                </c:pt>
                <c:pt idx="8447">
                  <c:v>108.47539999999999</c:v>
                </c:pt>
                <c:pt idx="8448">
                  <c:v>108.4969</c:v>
                </c:pt>
                <c:pt idx="8449">
                  <c:v>108.5183</c:v>
                </c:pt>
                <c:pt idx="8450">
                  <c:v>108.5398</c:v>
                </c:pt>
                <c:pt idx="8451">
                  <c:v>108.5613</c:v>
                </c:pt>
                <c:pt idx="8452">
                  <c:v>108.58280000000001</c:v>
                </c:pt>
                <c:pt idx="8453">
                  <c:v>108.60420000000001</c:v>
                </c:pt>
                <c:pt idx="8454">
                  <c:v>108.62569999999999</c:v>
                </c:pt>
                <c:pt idx="8455">
                  <c:v>108.6472</c:v>
                </c:pt>
                <c:pt idx="8456">
                  <c:v>108.6687</c:v>
                </c:pt>
                <c:pt idx="8457">
                  <c:v>108.6902</c:v>
                </c:pt>
                <c:pt idx="8458">
                  <c:v>108.71169999999999</c:v>
                </c:pt>
                <c:pt idx="8459">
                  <c:v>108.7332</c:v>
                </c:pt>
                <c:pt idx="8460">
                  <c:v>108.7546</c:v>
                </c:pt>
                <c:pt idx="8461">
                  <c:v>108.7761</c:v>
                </c:pt>
                <c:pt idx="8462">
                  <c:v>108.7976</c:v>
                </c:pt>
                <c:pt idx="8463">
                  <c:v>108.81910000000001</c:v>
                </c:pt>
                <c:pt idx="8464">
                  <c:v>108.84059999999999</c:v>
                </c:pt>
                <c:pt idx="8465">
                  <c:v>108.8621</c:v>
                </c:pt>
                <c:pt idx="8466">
                  <c:v>108.8837</c:v>
                </c:pt>
                <c:pt idx="8467">
                  <c:v>108.90519999999999</c:v>
                </c:pt>
                <c:pt idx="8468">
                  <c:v>108.9267</c:v>
                </c:pt>
                <c:pt idx="8469">
                  <c:v>108.9482</c:v>
                </c:pt>
                <c:pt idx="8470">
                  <c:v>108.9697</c:v>
                </c:pt>
                <c:pt idx="8471">
                  <c:v>108.99120000000001</c:v>
                </c:pt>
                <c:pt idx="8472">
                  <c:v>109.0127</c:v>
                </c:pt>
                <c:pt idx="8473">
                  <c:v>109.0343</c:v>
                </c:pt>
                <c:pt idx="8474">
                  <c:v>109.0558</c:v>
                </c:pt>
                <c:pt idx="8475">
                  <c:v>109.07729999999999</c:v>
                </c:pt>
                <c:pt idx="8476">
                  <c:v>109.0988</c:v>
                </c:pt>
                <c:pt idx="8477">
                  <c:v>109.1204</c:v>
                </c:pt>
                <c:pt idx="8478">
                  <c:v>109.14190000000001</c:v>
                </c:pt>
                <c:pt idx="8479">
                  <c:v>109.1634</c:v>
                </c:pt>
                <c:pt idx="8480">
                  <c:v>109.185</c:v>
                </c:pt>
                <c:pt idx="8481">
                  <c:v>109.20650000000001</c:v>
                </c:pt>
                <c:pt idx="8482">
                  <c:v>109.22799999999999</c:v>
                </c:pt>
                <c:pt idx="8483">
                  <c:v>109.2496</c:v>
                </c:pt>
                <c:pt idx="8484">
                  <c:v>109.2711</c:v>
                </c:pt>
                <c:pt idx="8485">
                  <c:v>109.2927</c:v>
                </c:pt>
                <c:pt idx="8486">
                  <c:v>109.3142</c:v>
                </c:pt>
                <c:pt idx="8487">
                  <c:v>109.33580000000001</c:v>
                </c:pt>
                <c:pt idx="8488">
                  <c:v>109.3573</c:v>
                </c:pt>
                <c:pt idx="8489">
                  <c:v>109.3789</c:v>
                </c:pt>
                <c:pt idx="8490">
                  <c:v>109.4004</c:v>
                </c:pt>
                <c:pt idx="8491">
                  <c:v>109.422</c:v>
                </c:pt>
                <c:pt idx="8492">
                  <c:v>109.4436</c:v>
                </c:pt>
                <c:pt idx="8493">
                  <c:v>109.46510000000001</c:v>
                </c:pt>
                <c:pt idx="8494">
                  <c:v>109.4867</c:v>
                </c:pt>
                <c:pt idx="8495">
                  <c:v>109.50830000000001</c:v>
                </c:pt>
                <c:pt idx="8496">
                  <c:v>109.52979999999999</c:v>
                </c:pt>
                <c:pt idx="8497">
                  <c:v>109.5514</c:v>
                </c:pt>
                <c:pt idx="8498">
                  <c:v>109.57299999999999</c:v>
                </c:pt>
                <c:pt idx="8499">
                  <c:v>109.5945</c:v>
                </c:pt>
                <c:pt idx="8500">
                  <c:v>109.6161</c:v>
                </c:pt>
                <c:pt idx="8501">
                  <c:v>109.6377</c:v>
                </c:pt>
                <c:pt idx="8502">
                  <c:v>109.6593</c:v>
                </c:pt>
                <c:pt idx="8503">
                  <c:v>109.68089999999999</c:v>
                </c:pt>
                <c:pt idx="8504">
                  <c:v>109.7025</c:v>
                </c:pt>
                <c:pt idx="8505">
                  <c:v>109.724</c:v>
                </c:pt>
                <c:pt idx="8506">
                  <c:v>109.7456</c:v>
                </c:pt>
                <c:pt idx="8507">
                  <c:v>109.7672</c:v>
                </c:pt>
                <c:pt idx="8508">
                  <c:v>109.78879999999999</c:v>
                </c:pt>
                <c:pt idx="8509">
                  <c:v>109.8104</c:v>
                </c:pt>
                <c:pt idx="8510">
                  <c:v>109.83199999999999</c:v>
                </c:pt>
                <c:pt idx="8511">
                  <c:v>109.8536</c:v>
                </c:pt>
                <c:pt idx="8512">
                  <c:v>109.87520000000001</c:v>
                </c:pt>
                <c:pt idx="8513">
                  <c:v>109.8968</c:v>
                </c:pt>
                <c:pt idx="8514">
                  <c:v>109.91840000000001</c:v>
                </c:pt>
                <c:pt idx="8515">
                  <c:v>109.9401</c:v>
                </c:pt>
                <c:pt idx="8516">
                  <c:v>109.96169999999999</c:v>
                </c:pt>
                <c:pt idx="8517">
                  <c:v>109.9833</c:v>
                </c:pt>
                <c:pt idx="8518">
                  <c:v>110.00490000000001</c:v>
                </c:pt>
                <c:pt idx="8519">
                  <c:v>110.0265</c:v>
                </c:pt>
                <c:pt idx="8520">
                  <c:v>110.04810000000001</c:v>
                </c:pt>
                <c:pt idx="8521">
                  <c:v>110.0698</c:v>
                </c:pt>
                <c:pt idx="8522">
                  <c:v>110.09139999999999</c:v>
                </c:pt>
                <c:pt idx="8523">
                  <c:v>110.113</c:v>
                </c:pt>
                <c:pt idx="8524">
                  <c:v>110.13460000000001</c:v>
                </c:pt>
                <c:pt idx="8525">
                  <c:v>110.1563</c:v>
                </c:pt>
                <c:pt idx="8526">
                  <c:v>110.17789999999999</c:v>
                </c:pt>
                <c:pt idx="8527">
                  <c:v>110.1995</c:v>
                </c:pt>
                <c:pt idx="8528">
                  <c:v>110.2212</c:v>
                </c:pt>
                <c:pt idx="8529">
                  <c:v>110.2428</c:v>
                </c:pt>
                <c:pt idx="8530">
                  <c:v>110.2645</c:v>
                </c:pt>
                <c:pt idx="8531">
                  <c:v>110.2861</c:v>
                </c:pt>
                <c:pt idx="8532">
                  <c:v>110.3078</c:v>
                </c:pt>
                <c:pt idx="8533">
                  <c:v>110.32940000000001</c:v>
                </c:pt>
                <c:pt idx="8534">
                  <c:v>110.3511</c:v>
                </c:pt>
                <c:pt idx="8535">
                  <c:v>110.37269999999999</c:v>
                </c:pt>
                <c:pt idx="8536">
                  <c:v>110.3944</c:v>
                </c:pt>
                <c:pt idx="8537">
                  <c:v>110.416</c:v>
                </c:pt>
                <c:pt idx="8538">
                  <c:v>110.43770000000001</c:v>
                </c:pt>
                <c:pt idx="8539">
                  <c:v>110.4593</c:v>
                </c:pt>
                <c:pt idx="8540">
                  <c:v>110.48099999999999</c:v>
                </c:pt>
                <c:pt idx="8541">
                  <c:v>110.5027</c:v>
                </c:pt>
                <c:pt idx="8542">
                  <c:v>110.5243</c:v>
                </c:pt>
                <c:pt idx="8543">
                  <c:v>110.54600000000001</c:v>
                </c:pt>
                <c:pt idx="8544">
                  <c:v>110.5677</c:v>
                </c:pt>
                <c:pt idx="8545">
                  <c:v>110.5894</c:v>
                </c:pt>
                <c:pt idx="8546">
                  <c:v>110.611</c:v>
                </c:pt>
                <c:pt idx="8547">
                  <c:v>110.6327</c:v>
                </c:pt>
                <c:pt idx="8548">
                  <c:v>110.6544</c:v>
                </c:pt>
                <c:pt idx="8549">
                  <c:v>110.67610000000001</c:v>
                </c:pt>
                <c:pt idx="8550">
                  <c:v>110.6978</c:v>
                </c:pt>
                <c:pt idx="8551">
                  <c:v>110.71939999999999</c:v>
                </c:pt>
                <c:pt idx="8552">
                  <c:v>110.7411</c:v>
                </c:pt>
                <c:pt idx="8553">
                  <c:v>110.7628</c:v>
                </c:pt>
                <c:pt idx="8554">
                  <c:v>110.78449999999999</c:v>
                </c:pt>
                <c:pt idx="8555">
                  <c:v>110.8062</c:v>
                </c:pt>
                <c:pt idx="8556">
                  <c:v>110.8279</c:v>
                </c:pt>
                <c:pt idx="8557">
                  <c:v>110.8496</c:v>
                </c:pt>
                <c:pt idx="8558">
                  <c:v>110.87130000000001</c:v>
                </c:pt>
                <c:pt idx="8559">
                  <c:v>110.893</c:v>
                </c:pt>
                <c:pt idx="8560">
                  <c:v>110.9147</c:v>
                </c:pt>
                <c:pt idx="8561">
                  <c:v>110.93640000000001</c:v>
                </c:pt>
                <c:pt idx="8562">
                  <c:v>110.9581</c:v>
                </c:pt>
                <c:pt idx="8563">
                  <c:v>110.9799</c:v>
                </c:pt>
                <c:pt idx="8564">
                  <c:v>111.0016</c:v>
                </c:pt>
                <c:pt idx="8565">
                  <c:v>111.02330000000001</c:v>
                </c:pt>
                <c:pt idx="8566">
                  <c:v>111.045</c:v>
                </c:pt>
                <c:pt idx="8567">
                  <c:v>111.0667</c:v>
                </c:pt>
                <c:pt idx="8568">
                  <c:v>111.08839999999999</c:v>
                </c:pt>
                <c:pt idx="8569">
                  <c:v>111.11020000000001</c:v>
                </c:pt>
                <c:pt idx="8570">
                  <c:v>111.1319</c:v>
                </c:pt>
                <c:pt idx="8571">
                  <c:v>111.1536</c:v>
                </c:pt>
                <c:pt idx="8572">
                  <c:v>111.1754</c:v>
                </c:pt>
                <c:pt idx="8573">
                  <c:v>111.19710000000001</c:v>
                </c:pt>
                <c:pt idx="8574">
                  <c:v>111.2188</c:v>
                </c:pt>
                <c:pt idx="8575">
                  <c:v>111.2406</c:v>
                </c:pt>
                <c:pt idx="8576">
                  <c:v>111.2623</c:v>
                </c:pt>
                <c:pt idx="8577">
                  <c:v>111.28400000000001</c:v>
                </c:pt>
                <c:pt idx="8578">
                  <c:v>111.3058</c:v>
                </c:pt>
                <c:pt idx="8579">
                  <c:v>111.3275</c:v>
                </c:pt>
                <c:pt idx="8580">
                  <c:v>111.3493</c:v>
                </c:pt>
                <c:pt idx="8581">
                  <c:v>111.371</c:v>
                </c:pt>
                <c:pt idx="8582">
                  <c:v>111.39279999999999</c:v>
                </c:pt>
                <c:pt idx="8583">
                  <c:v>111.4145</c:v>
                </c:pt>
                <c:pt idx="8584">
                  <c:v>111.4363</c:v>
                </c:pt>
                <c:pt idx="8585">
                  <c:v>111.4581</c:v>
                </c:pt>
                <c:pt idx="8586">
                  <c:v>111.4798</c:v>
                </c:pt>
                <c:pt idx="8587">
                  <c:v>111.5016</c:v>
                </c:pt>
                <c:pt idx="8588">
                  <c:v>111.52330000000001</c:v>
                </c:pt>
                <c:pt idx="8589">
                  <c:v>111.54510000000001</c:v>
                </c:pt>
                <c:pt idx="8590">
                  <c:v>111.5669</c:v>
                </c:pt>
                <c:pt idx="8591">
                  <c:v>111.5887</c:v>
                </c:pt>
                <c:pt idx="8592">
                  <c:v>111.6104</c:v>
                </c:pt>
                <c:pt idx="8593">
                  <c:v>111.6322</c:v>
                </c:pt>
                <c:pt idx="8594">
                  <c:v>111.654</c:v>
                </c:pt>
                <c:pt idx="8595">
                  <c:v>111.6758</c:v>
                </c:pt>
                <c:pt idx="8596">
                  <c:v>111.69750000000001</c:v>
                </c:pt>
                <c:pt idx="8597">
                  <c:v>111.7193</c:v>
                </c:pt>
                <c:pt idx="8598">
                  <c:v>111.7411</c:v>
                </c:pt>
                <c:pt idx="8599">
                  <c:v>111.7629</c:v>
                </c:pt>
                <c:pt idx="8600">
                  <c:v>111.7847</c:v>
                </c:pt>
                <c:pt idx="8601">
                  <c:v>111.8065</c:v>
                </c:pt>
                <c:pt idx="8602">
                  <c:v>111.8283</c:v>
                </c:pt>
                <c:pt idx="8603">
                  <c:v>111.8501</c:v>
                </c:pt>
                <c:pt idx="8604">
                  <c:v>111.8719</c:v>
                </c:pt>
                <c:pt idx="8605">
                  <c:v>111.8937</c:v>
                </c:pt>
                <c:pt idx="8606">
                  <c:v>111.91549999999999</c:v>
                </c:pt>
                <c:pt idx="8607">
                  <c:v>111.93729999999999</c:v>
                </c:pt>
                <c:pt idx="8608">
                  <c:v>111.95910000000001</c:v>
                </c:pt>
                <c:pt idx="8609">
                  <c:v>111.98090000000001</c:v>
                </c:pt>
                <c:pt idx="8610">
                  <c:v>112.0027</c:v>
                </c:pt>
                <c:pt idx="8611">
                  <c:v>112.0245</c:v>
                </c:pt>
                <c:pt idx="8612">
                  <c:v>112.0463</c:v>
                </c:pt>
                <c:pt idx="8613">
                  <c:v>112.0682</c:v>
                </c:pt>
                <c:pt idx="8614">
                  <c:v>112.09</c:v>
                </c:pt>
                <c:pt idx="8615">
                  <c:v>112.1118</c:v>
                </c:pt>
                <c:pt idx="8616">
                  <c:v>112.1336</c:v>
                </c:pt>
                <c:pt idx="8617">
                  <c:v>112.1555</c:v>
                </c:pt>
                <c:pt idx="8618">
                  <c:v>112.1773</c:v>
                </c:pt>
                <c:pt idx="8619">
                  <c:v>112.1991</c:v>
                </c:pt>
                <c:pt idx="8620">
                  <c:v>112.221</c:v>
                </c:pt>
                <c:pt idx="8621">
                  <c:v>112.2428</c:v>
                </c:pt>
                <c:pt idx="8622">
                  <c:v>112.2646</c:v>
                </c:pt>
                <c:pt idx="8623">
                  <c:v>112.2865</c:v>
                </c:pt>
                <c:pt idx="8624">
                  <c:v>112.3083</c:v>
                </c:pt>
                <c:pt idx="8625">
                  <c:v>112.3302</c:v>
                </c:pt>
                <c:pt idx="8626">
                  <c:v>112.352</c:v>
                </c:pt>
                <c:pt idx="8627">
                  <c:v>112.3738</c:v>
                </c:pt>
                <c:pt idx="8628">
                  <c:v>112.39570000000001</c:v>
                </c:pt>
                <c:pt idx="8629">
                  <c:v>112.4175</c:v>
                </c:pt>
                <c:pt idx="8630">
                  <c:v>112.43940000000001</c:v>
                </c:pt>
                <c:pt idx="8631">
                  <c:v>112.46129999999999</c:v>
                </c:pt>
                <c:pt idx="8632">
                  <c:v>112.48309999999999</c:v>
                </c:pt>
                <c:pt idx="8633">
                  <c:v>112.505</c:v>
                </c:pt>
                <c:pt idx="8634">
                  <c:v>112.52679999999999</c:v>
                </c:pt>
                <c:pt idx="8635">
                  <c:v>112.5487</c:v>
                </c:pt>
                <c:pt idx="8636">
                  <c:v>112.5706</c:v>
                </c:pt>
                <c:pt idx="8637">
                  <c:v>112.5924</c:v>
                </c:pt>
                <c:pt idx="8638">
                  <c:v>112.6143</c:v>
                </c:pt>
                <c:pt idx="8639">
                  <c:v>112.6362</c:v>
                </c:pt>
                <c:pt idx="8640">
                  <c:v>112.6581</c:v>
                </c:pt>
                <c:pt idx="8641">
                  <c:v>112.6799</c:v>
                </c:pt>
                <c:pt idx="8642">
                  <c:v>112.70180000000001</c:v>
                </c:pt>
                <c:pt idx="8643">
                  <c:v>112.72369999999999</c:v>
                </c:pt>
                <c:pt idx="8644">
                  <c:v>112.7456</c:v>
                </c:pt>
                <c:pt idx="8645">
                  <c:v>112.7675</c:v>
                </c:pt>
                <c:pt idx="8646">
                  <c:v>112.7894</c:v>
                </c:pt>
                <c:pt idx="8647">
                  <c:v>112.8113</c:v>
                </c:pt>
                <c:pt idx="8648">
                  <c:v>112.83320000000001</c:v>
                </c:pt>
                <c:pt idx="8649">
                  <c:v>112.855</c:v>
                </c:pt>
                <c:pt idx="8650">
                  <c:v>112.87690000000001</c:v>
                </c:pt>
                <c:pt idx="8651">
                  <c:v>112.89879999999999</c:v>
                </c:pt>
                <c:pt idx="8652">
                  <c:v>112.9207</c:v>
                </c:pt>
                <c:pt idx="8653">
                  <c:v>112.9426</c:v>
                </c:pt>
                <c:pt idx="8654">
                  <c:v>112.9646</c:v>
                </c:pt>
                <c:pt idx="8655">
                  <c:v>112.98650000000001</c:v>
                </c:pt>
                <c:pt idx="8656">
                  <c:v>113.00839999999999</c:v>
                </c:pt>
                <c:pt idx="8657">
                  <c:v>113.0303</c:v>
                </c:pt>
                <c:pt idx="8658">
                  <c:v>113.0522</c:v>
                </c:pt>
                <c:pt idx="8659">
                  <c:v>113.0741</c:v>
                </c:pt>
                <c:pt idx="8660">
                  <c:v>113.096</c:v>
                </c:pt>
                <c:pt idx="8661">
                  <c:v>113.11799999999999</c:v>
                </c:pt>
                <c:pt idx="8662">
                  <c:v>113.1399</c:v>
                </c:pt>
                <c:pt idx="8663">
                  <c:v>113.1618</c:v>
                </c:pt>
                <c:pt idx="8664">
                  <c:v>113.1837</c:v>
                </c:pt>
                <c:pt idx="8665">
                  <c:v>113.20569999999999</c:v>
                </c:pt>
                <c:pt idx="8666">
                  <c:v>113.2276</c:v>
                </c:pt>
                <c:pt idx="8667">
                  <c:v>113.2495</c:v>
                </c:pt>
                <c:pt idx="8668">
                  <c:v>113.2715</c:v>
                </c:pt>
                <c:pt idx="8669">
                  <c:v>113.29340000000001</c:v>
                </c:pt>
                <c:pt idx="8670">
                  <c:v>113.31529999999999</c:v>
                </c:pt>
                <c:pt idx="8671">
                  <c:v>113.3373</c:v>
                </c:pt>
                <c:pt idx="8672">
                  <c:v>113.3592</c:v>
                </c:pt>
                <c:pt idx="8673">
                  <c:v>113.38120000000001</c:v>
                </c:pt>
                <c:pt idx="8674">
                  <c:v>113.40309999999999</c:v>
                </c:pt>
                <c:pt idx="8675">
                  <c:v>113.4251</c:v>
                </c:pt>
                <c:pt idx="8676">
                  <c:v>113.447</c:v>
                </c:pt>
                <c:pt idx="8677">
                  <c:v>113.46899999999999</c:v>
                </c:pt>
                <c:pt idx="8678">
                  <c:v>113.4909</c:v>
                </c:pt>
                <c:pt idx="8679">
                  <c:v>113.5129</c:v>
                </c:pt>
                <c:pt idx="8680">
                  <c:v>113.5348</c:v>
                </c:pt>
                <c:pt idx="8681">
                  <c:v>113.5568</c:v>
                </c:pt>
                <c:pt idx="8682">
                  <c:v>113.5788</c:v>
                </c:pt>
                <c:pt idx="8683">
                  <c:v>113.6007</c:v>
                </c:pt>
                <c:pt idx="8684">
                  <c:v>113.62269999999999</c:v>
                </c:pt>
                <c:pt idx="8685">
                  <c:v>113.6447</c:v>
                </c:pt>
                <c:pt idx="8686">
                  <c:v>113.6666</c:v>
                </c:pt>
                <c:pt idx="8687">
                  <c:v>113.68859999999999</c:v>
                </c:pt>
                <c:pt idx="8688">
                  <c:v>113.7106</c:v>
                </c:pt>
                <c:pt idx="8689">
                  <c:v>113.73260000000001</c:v>
                </c:pt>
                <c:pt idx="8690">
                  <c:v>113.7546</c:v>
                </c:pt>
                <c:pt idx="8691">
                  <c:v>113.7766</c:v>
                </c:pt>
                <c:pt idx="8692">
                  <c:v>113.7985</c:v>
                </c:pt>
                <c:pt idx="8693">
                  <c:v>113.8205</c:v>
                </c:pt>
                <c:pt idx="8694">
                  <c:v>113.8425</c:v>
                </c:pt>
                <c:pt idx="8695">
                  <c:v>113.86450000000001</c:v>
                </c:pt>
                <c:pt idx="8696">
                  <c:v>113.8865</c:v>
                </c:pt>
                <c:pt idx="8697">
                  <c:v>113.9085</c:v>
                </c:pt>
                <c:pt idx="8698">
                  <c:v>113.93049999999999</c:v>
                </c:pt>
                <c:pt idx="8699">
                  <c:v>113.9525</c:v>
                </c:pt>
                <c:pt idx="8700">
                  <c:v>113.97450000000001</c:v>
                </c:pt>
                <c:pt idx="8701">
                  <c:v>113.9965</c:v>
                </c:pt>
                <c:pt idx="8702">
                  <c:v>114.0185</c:v>
                </c:pt>
                <c:pt idx="8703">
                  <c:v>114.04049999999999</c:v>
                </c:pt>
                <c:pt idx="8704">
                  <c:v>114.0625</c:v>
                </c:pt>
                <c:pt idx="8705">
                  <c:v>114.08450000000001</c:v>
                </c:pt>
                <c:pt idx="8706">
                  <c:v>114.1066</c:v>
                </c:pt>
                <c:pt idx="8707">
                  <c:v>114.12860000000001</c:v>
                </c:pt>
                <c:pt idx="8708">
                  <c:v>114.1506</c:v>
                </c:pt>
                <c:pt idx="8709">
                  <c:v>114.1726</c:v>
                </c:pt>
                <c:pt idx="8710">
                  <c:v>114.1947</c:v>
                </c:pt>
                <c:pt idx="8711">
                  <c:v>114.2167</c:v>
                </c:pt>
                <c:pt idx="8712">
                  <c:v>114.23869999999999</c:v>
                </c:pt>
                <c:pt idx="8713">
                  <c:v>114.2607</c:v>
                </c:pt>
                <c:pt idx="8714">
                  <c:v>114.28279999999999</c:v>
                </c:pt>
                <c:pt idx="8715">
                  <c:v>114.3048</c:v>
                </c:pt>
                <c:pt idx="8716">
                  <c:v>114.32680000000001</c:v>
                </c:pt>
                <c:pt idx="8717">
                  <c:v>114.3489</c:v>
                </c:pt>
                <c:pt idx="8718">
                  <c:v>114.37090000000001</c:v>
                </c:pt>
                <c:pt idx="8719">
                  <c:v>114.393</c:v>
                </c:pt>
                <c:pt idx="8720">
                  <c:v>114.41500000000001</c:v>
                </c:pt>
                <c:pt idx="8721">
                  <c:v>114.4371</c:v>
                </c:pt>
                <c:pt idx="8722">
                  <c:v>114.45910000000001</c:v>
                </c:pt>
                <c:pt idx="8723">
                  <c:v>114.4812</c:v>
                </c:pt>
                <c:pt idx="8724">
                  <c:v>114.50320000000001</c:v>
                </c:pt>
                <c:pt idx="8725">
                  <c:v>114.5253</c:v>
                </c:pt>
                <c:pt idx="8726">
                  <c:v>114.54730000000001</c:v>
                </c:pt>
                <c:pt idx="8727">
                  <c:v>114.5694</c:v>
                </c:pt>
                <c:pt idx="8728">
                  <c:v>114.5915</c:v>
                </c:pt>
                <c:pt idx="8729">
                  <c:v>114.6135</c:v>
                </c:pt>
                <c:pt idx="8730">
                  <c:v>114.6356</c:v>
                </c:pt>
                <c:pt idx="8731">
                  <c:v>114.65770000000001</c:v>
                </c:pt>
                <c:pt idx="8732">
                  <c:v>114.6797</c:v>
                </c:pt>
                <c:pt idx="8733">
                  <c:v>114.70180000000001</c:v>
                </c:pt>
                <c:pt idx="8734">
                  <c:v>114.7239</c:v>
                </c:pt>
                <c:pt idx="8735">
                  <c:v>114.746</c:v>
                </c:pt>
                <c:pt idx="8736">
                  <c:v>114.768</c:v>
                </c:pt>
                <c:pt idx="8737">
                  <c:v>114.7901</c:v>
                </c:pt>
                <c:pt idx="8738">
                  <c:v>114.8122</c:v>
                </c:pt>
                <c:pt idx="8739">
                  <c:v>114.8343</c:v>
                </c:pt>
                <c:pt idx="8740">
                  <c:v>114.85639999999999</c:v>
                </c:pt>
                <c:pt idx="8741">
                  <c:v>114.8785</c:v>
                </c:pt>
                <c:pt idx="8742">
                  <c:v>114.9006</c:v>
                </c:pt>
                <c:pt idx="8743">
                  <c:v>114.92270000000001</c:v>
                </c:pt>
                <c:pt idx="8744">
                  <c:v>114.9447</c:v>
                </c:pt>
                <c:pt idx="8745">
                  <c:v>114.9669</c:v>
                </c:pt>
                <c:pt idx="8746">
                  <c:v>114.9889</c:v>
                </c:pt>
                <c:pt idx="8747">
                  <c:v>115.0111</c:v>
                </c:pt>
                <c:pt idx="8748">
                  <c:v>115.03319999999999</c:v>
                </c:pt>
                <c:pt idx="8749">
                  <c:v>115.0553</c:v>
                </c:pt>
                <c:pt idx="8750">
                  <c:v>115.0774</c:v>
                </c:pt>
                <c:pt idx="8751">
                  <c:v>115.09950000000001</c:v>
                </c:pt>
                <c:pt idx="8752">
                  <c:v>115.1216</c:v>
                </c:pt>
                <c:pt idx="8753">
                  <c:v>115.1437</c:v>
                </c:pt>
                <c:pt idx="8754">
                  <c:v>115.1658</c:v>
                </c:pt>
                <c:pt idx="8755">
                  <c:v>115.188</c:v>
                </c:pt>
                <c:pt idx="8756">
                  <c:v>115.2101</c:v>
                </c:pt>
                <c:pt idx="8757">
                  <c:v>115.23220000000001</c:v>
                </c:pt>
                <c:pt idx="8758">
                  <c:v>115.2543</c:v>
                </c:pt>
                <c:pt idx="8759">
                  <c:v>115.2765</c:v>
                </c:pt>
                <c:pt idx="8760">
                  <c:v>115.29859999999999</c:v>
                </c:pt>
                <c:pt idx="8761">
                  <c:v>115.3207</c:v>
                </c:pt>
                <c:pt idx="8762">
                  <c:v>115.3428</c:v>
                </c:pt>
                <c:pt idx="8763">
                  <c:v>115.36499999999999</c:v>
                </c:pt>
                <c:pt idx="8764">
                  <c:v>115.3871</c:v>
                </c:pt>
                <c:pt idx="8765">
                  <c:v>115.4093</c:v>
                </c:pt>
                <c:pt idx="8766">
                  <c:v>115.4314</c:v>
                </c:pt>
                <c:pt idx="8767">
                  <c:v>115.45359999999999</c:v>
                </c:pt>
                <c:pt idx="8768">
                  <c:v>115.4757</c:v>
                </c:pt>
                <c:pt idx="8769">
                  <c:v>115.4979</c:v>
                </c:pt>
                <c:pt idx="8770">
                  <c:v>115.52</c:v>
                </c:pt>
                <c:pt idx="8771">
                  <c:v>115.54219999999999</c:v>
                </c:pt>
                <c:pt idx="8772">
                  <c:v>115.5643</c:v>
                </c:pt>
                <c:pt idx="8773">
                  <c:v>115.5865</c:v>
                </c:pt>
                <c:pt idx="8774">
                  <c:v>115.6086</c:v>
                </c:pt>
                <c:pt idx="8775">
                  <c:v>115.63079999999999</c:v>
                </c:pt>
                <c:pt idx="8776">
                  <c:v>115.65300000000001</c:v>
                </c:pt>
                <c:pt idx="8777">
                  <c:v>115.6751</c:v>
                </c:pt>
                <c:pt idx="8778">
                  <c:v>115.6973</c:v>
                </c:pt>
                <c:pt idx="8779">
                  <c:v>115.7195</c:v>
                </c:pt>
                <c:pt idx="8780">
                  <c:v>115.74160000000001</c:v>
                </c:pt>
                <c:pt idx="8781">
                  <c:v>115.7638</c:v>
                </c:pt>
                <c:pt idx="8782">
                  <c:v>115.786</c:v>
                </c:pt>
                <c:pt idx="8783">
                  <c:v>115.8082</c:v>
                </c:pt>
                <c:pt idx="8784">
                  <c:v>115.8304</c:v>
                </c:pt>
                <c:pt idx="8785">
                  <c:v>115.85250000000001</c:v>
                </c:pt>
                <c:pt idx="8786">
                  <c:v>115.8747</c:v>
                </c:pt>
                <c:pt idx="8787">
                  <c:v>115.8969</c:v>
                </c:pt>
                <c:pt idx="8788">
                  <c:v>115.9191</c:v>
                </c:pt>
                <c:pt idx="8789">
                  <c:v>115.9413</c:v>
                </c:pt>
                <c:pt idx="8790">
                  <c:v>115.9635</c:v>
                </c:pt>
                <c:pt idx="8791">
                  <c:v>115.98569999999999</c:v>
                </c:pt>
                <c:pt idx="8792">
                  <c:v>116.00790000000001</c:v>
                </c:pt>
                <c:pt idx="8793">
                  <c:v>116.0301</c:v>
                </c:pt>
                <c:pt idx="8794">
                  <c:v>116.0523</c:v>
                </c:pt>
                <c:pt idx="8795">
                  <c:v>116.0745</c:v>
                </c:pt>
                <c:pt idx="8796">
                  <c:v>116.0967</c:v>
                </c:pt>
                <c:pt idx="8797">
                  <c:v>116.1189</c:v>
                </c:pt>
                <c:pt idx="8798">
                  <c:v>116.14109999999999</c:v>
                </c:pt>
                <c:pt idx="8799">
                  <c:v>116.16330000000001</c:v>
                </c:pt>
                <c:pt idx="8800">
                  <c:v>116.18559999999999</c:v>
                </c:pt>
                <c:pt idx="8801">
                  <c:v>116.20780000000001</c:v>
                </c:pt>
                <c:pt idx="8802">
                  <c:v>116.23</c:v>
                </c:pt>
                <c:pt idx="8803">
                  <c:v>116.2522</c:v>
                </c:pt>
                <c:pt idx="8804">
                  <c:v>116.2744</c:v>
                </c:pt>
                <c:pt idx="8805">
                  <c:v>116.2967</c:v>
                </c:pt>
                <c:pt idx="8806">
                  <c:v>116.3189</c:v>
                </c:pt>
                <c:pt idx="8807">
                  <c:v>116.3411</c:v>
                </c:pt>
                <c:pt idx="8808">
                  <c:v>116.3634</c:v>
                </c:pt>
                <c:pt idx="8809">
                  <c:v>116.3856</c:v>
                </c:pt>
                <c:pt idx="8810">
                  <c:v>116.40779999999999</c:v>
                </c:pt>
                <c:pt idx="8811">
                  <c:v>116.4301</c:v>
                </c:pt>
                <c:pt idx="8812">
                  <c:v>116.45229999999999</c:v>
                </c:pt>
                <c:pt idx="8813">
                  <c:v>116.47450000000001</c:v>
                </c:pt>
                <c:pt idx="8814">
                  <c:v>116.49679999999999</c:v>
                </c:pt>
                <c:pt idx="8815">
                  <c:v>116.51900000000001</c:v>
                </c:pt>
                <c:pt idx="8816">
                  <c:v>116.54130000000001</c:v>
                </c:pt>
                <c:pt idx="8817">
                  <c:v>116.5635</c:v>
                </c:pt>
                <c:pt idx="8818">
                  <c:v>116.58580000000001</c:v>
                </c:pt>
                <c:pt idx="8819">
                  <c:v>116.60809999999999</c:v>
                </c:pt>
                <c:pt idx="8820">
                  <c:v>116.63030000000001</c:v>
                </c:pt>
                <c:pt idx="8821">
                  <c:v>116.65260000000001</c:v>
                </c:pt>
                <c:pt idx="8822">
                  <c:v>116.6748</c:v>
                </c:pt>
                <c:pt idx="8823">
                  <c:v>116.69710000000001</c:v>
                </c:pt>
                <c:pt idx="8824">
                  <c:v>116.71939999999999</c:v>
                </c:pt>
                <c:pt idx="8825">
                  <c:v>116.74160000000001</c:v>
                </c:pt>
                <c:pt idx="8826">
                  <c:v>116.76390000000001</c:v>
                </c:pt>
                <c:pt idx="8827">
                  <c:v>116.78619999999999</c:v>
                </c:pt>
                <c:pt idx="8828">
                  <c:v>116.8085</c:v>
                </c:pt>
                <c:pt idx="8829">
                  <c:v>116.83069999999999</c:v>
                </c:pt>
                <c:pt idx="8830">
                  <c:v>116.85299999999999</c:v>
                </c:pt>
                <c:pt idx="8831">
                  <c:v>116.8753</c:v>
                </c:pt>
                <c:pt idx="8832">
                  <c:v>116.8976</c:v>
                </c:pt>
                <c:pt idx="8833">
                  <c:v>116.9199</c:v>
                </c:pt>
                <c:pt idx="8834">
                  <c:v>116.9422</c:v>
                </c:pt>
                <c:pt idx="8835">
                  <c:v>116.9644</c:v>
                </c:pt>
                <c:pt idx="8836">
                  <c:v>116.9867</c:v>
                </c:pt>
                <c:pt idx="8837">
                  <c:v>117.009</c:v>
                </c:pt>
                <c:pt idx="8838">
                  <c:v>117.0313</c:v>
                </c:pt>
                <c:pt idx="8839">
                  <c:v>117.0536</c:v>
                </c:pt>
                <c:pt idx="8840">
                  <c:v>117.0759</c:v>
                </c:pt>
                <c:pt idx="8841">
                  <c:v>117.09820000000001</c:v>
                </c:pt>
                <c:pt idx="8842">
                  <c:v>117.12050000000001</c:v>
                </c:pt>
                <c:pt idx="8843">
                  <c:v>117.14279999999999</c:v>
                </c:pt>
                <c:pt idx="8844">
                  <c:v>117.1651</c:v>
                </c:pt>
                <c:pt idx="8845">
                  <c:v>117.1875</c:v>
                </c:pt>
                <c:pt idx="8846">
                  <c:v>117.2098</c:v>
                </c:pt>
                <c:pt idx="8847">
                  <c:v>117.2321</c:v>
                </c:pt>
                <c:pt idx="8848">
                  <c:v>117.2544</c:v>
                </c:pt>
                <c:pt idx="8849">
                  <c:v>117.27670000000001</c:v>
                </c:pt>
                <c:pt idx="8850">
                  <c:v>117.29900000000001</c:v>
                </c:pt>
                <c:pt idx="8851">
                  <c:v>117.3214</c:v>
                </c:pt>
                <c:pt idx="8852">
                  <c:v>117.3437</c:v>
                </c:pt>
                <c:pt idx="8853">
                  <c:v>117.366</c:v>
                </c:pt>
                <c:pt idx="8854">
                  <c:v>117.3884</c:v>
                </c:pt>
                <c:pt idx="8855">
                  <c:v>117.41070000000001</c:v>
                </c:pt>
                <c:pt idx="8856">
                  <c:v>117.43300000000001</c:v>
                </c:pt>
                <c:pt idx="8857">
                  <c:v>117.4554</c:v>
                </c:pt>
                <c:pt idx="8858">
                  <c:v>117.4777</c:v>
                </c:pt>
                <c:pt idx="8859">
                  <c:v>117.5</c:v>
                </c:pt>
                <c:pt idx="8860">
                  <c:v>117.5224</c:v>
                </c:pt>
                <c:pt idx="8861">
                  <c:v>117.54470000000001</c:v>
                </c:pt>
                <c:pt idx="8862">
                  <c:v>117.5671</c:v>
                </c:pt>
                <c:pt idx="8863">
                  <c:v>117.5894</c:v>
                </c:pt>
                <c:pt idx="8864">
                  <c:v>117.6118</c:v>
                </c:pt>
                <c:pt idx="8865">
                  <c:v>117.6341</c:v>
                </c:pt>
                <c:pt idx="8866">
                  <c:v>117.65649999999999</c:v>
                </c:pt>
                <c:pt idx="8867">
                  <c:v>117.6788</c:v>
                </c:pt>
                <c:pt idx="8868">
                  <c:v>117.7012</c:v>
                </c:pt>
                <c:pt idx="8869">
                  <c:v>117.7236</c:v>
                </c:pt>
                <c:pt idx="8870">
                  <c:v>117.74590000000001</c:v>
                </c:pt>
                <c:pt idx="8871">
                  <c:v>117.7683</c:v>
                </c:pt>
                <c:pt idx="8872">
                  <c:v>117.7907</c:v>
                </c:pt>
                <c:pt idx="8873">
                  <c:v>117.813</c:v>
                </c:pt>
                <c:pt idx="8874">
                  <c:v>117.83540000000001</c:v>
                </c:pt>
                <c:pt idx="8875">
                  <c:v>117.8578</c:v>
                </c:pt>
                <c:pt idx="8876">
                  <c:v>117.8802</c:v>
                </c:pt>
                <c:pt idx="8877">
                  <c:v>117.9025</c:v>
                </c:pt>
                <c:pt idx="8878">
                  <c:v>117.92489999999999</c:v>
                </c:pt>
                <c:pt idx="8879">
                  <c:v>117.9473</c:v>
                </c:pt>
                <c:pt idx="8880">
                  <c:v>117.9697</c:v>
                </c:pt>
                <c:pt idx="8881">
                  <c:v>117.99209999999999</c:v>
                </c:pt>
                <c:pt idx="8882">
                  <c:v>118.0145</c:v>
                </c:pt>
                <c:pt idx="8883">
                  <c:v>118.0369</c:v>
                </c:pt>
                <c:pt idx="8884">
                  <c:v>118.0592</c:v>
                </c:pt>
                <c:pt idx="8885">
                  <c:v>118.08159999999999</c:v>
                </c:pt>
                <c:pt idx="8886">
                  <c:v>118.104</c:v>
                </c:pt>
                <c:pt idx="8887">
                  <c:v>118.1264</c:v>
                </c:pt>
                <c:pt idx="8888">
                  <c:v>118.14879999999999</c:v>
                </c:pt>
                <c:pt idx="8889">
                  <c:v>118.1713</c:v>
                </c:pt>
                <c:pt idx="8890">
                  <c:v>118.19370000000001</c:v>
                </c:pt>
                <c:pt idx="8891">
                  <c:v>118.2161</c:v>
                </c:pt>
                <c:pt idx="8892">
                  <c:v>118.2385</c:v>
                </c:pt>
                <c:pt idx="8893">
                  <c:v>118.26090000000001</c:v>
                </c:pt>
                <c:pt idx="8894">
                  <c:v>118.2833</c:v>
                </c:pt>
                <c:pt idx="8895">
                  <c:v>118.3057</c:v>
                </c:pt>
                <c:pt idx="8896">
                  <c:v>118.32810000000001</c:v>
                </c:pt>
                <c:pt idx="8897">
                  <c:v>118.3506</c:v>
                </c:pt>
                <c:pt idx="8898">
                  <c:v>118.373</c:v>
                </c:pt>
                <c:pt idx="8899">
                  <c:v>118.3954</c:v>
                </c:pt>
                <c:pt idx="8900">
                  <c:v>118.4178</c:v>
                </c:pt>
                <c:pt idx="8901">
                  <c:v>118.44029999999999</c:v>
                </c:pt>
                <c:pt idx="8902">
                  <c:v>118.4627</c:v>
                </c:pt>
                <c:pt idx="8903">
                  <c:v>118.4851</c:v>
                </c:pt>
                <c:pt idx="8904">
                  <c:v>118.5076</c:v>
                </c:pt>
                <c:pt idx="8905">
                  <c:v>118.53</c:v>
                </c:pt>
                <c:pt idx="8906">
                  <c:v>118.55249999999999</c:v>
                </c:pt>
                <c:pt idx="8907">
                  <c:v>118.5749</c:v>
                </c:pt>
                <c:pt idx="8908">
                  <c:v>118.59739999999999</c:v>
                </c:pt>
                <c:pt idx="8909">
                  <c:v>118.6198</c:v>
                </c:pt>
                <c:pt idx="8910">
                  <c:v>118.6422</c:v>
                </c:pt>
                <c:pt idx="8911">
                  <c:v>118.6647</c:v>
                </c:pt>
                <c:pt idx="8912">
                  <c:v>118.6871</c:v>
                </c:pt>
                <c:pt idx="8913">
                  <c:v>118.70959999999999</c:v>
                </c:pt>
                <c:pt idx="8914">
                  <c:v>118.7321</c:v>
                </c:pt>
                <c:pt idx="8915">
                  <c:v>118.75449999999999</c:v>
                </c:pt>
                <c:pt idx="8916">
                  <c:v>118.777</c:v>
                </c:pt>
                <c:pt idx="8917">
                  <c:v>118.79940000000001</c:v>
                </c:pt>
                <c:pt idx="8918">
                  <c:v>118.8219</c:v>
                </c:pt>
                <c:pt idx="8919">
                  <c:v>118.84439999999999</c:v>
                </c:pt>
                <c:pt idx="8920">
                  <c:v>118.8669</c:v>
                </c:pt>
                <c:pt idx="8921">
                  <c:v>118.88930000000001</c:v>
                </c:pt>
                <c:pt idx="8922">
                  <c:v>118.9118</c:v>
                </c:pt>
                <c:pt idx="8923">
                  <c:v>118.93429999999999</c:v>
                </c:pt>
                <c:pt idx="8924">
                  <c:v>118.9568</c:v>
                </c:pt>
                <c:pt idx="8925">
                  <c:v>118.97920000000001</c:v>
                </c:pt>
                <c:pt idx="8926">
                  <c:v>119.0017</c:v>
                </c:pt>
                <c:pt idx="8927">
                  <c:v>119.02419999999999</c:v>
                </c:pt>
                <c:pt idx="8928">
                  <c:v>119.0467</c:v>
                </c:pt>
                <c:pt idx="8929">
                  <c:v>119.0692</c:v>
                </c:pt>
                <c:pt idx="8930">
                  <c:v>119.0917</c:v>
                </c:pt>
                <c:pt idx="8931">
                  <c:v>119.1142</c:v>
                </c:pt>
                <c:pt idx="8932">
                  <c:v>119.1367</c:v>
                </c:pt>
                <c:pt idx="8933">
                  <c:v>119.1592</c:v>
                </c:pt>
                <c:pt idx="8934">
                  <c:v>119.18170000000001</c:v>
                </c:pt>
                <c:pt idx="8935">
                  <c:v>119.2042</c:v>
                </c:pt>
                <c:pt idx="8936">
                  <c:v>119.22669999999999</c:v>
                </c:pt>
                <c:pt idx="8937">
                  <c:v>119.2492</c:v>
                </c:pt>
                <c:pt idx="8938">
                  <c:v>119.2717</c:v>
                </c:pt>
                <c:pt idx="8939">
                  <c:v>119.2942</c:v>
                </c:pt>
                <c:pt idx="8940">
                  <c:v>119.3167</c:v>
                </c:pt>
                <c:pt idx="8941">
                  <c:v>119.33920000000001</c:v>
                </c:pt>
                <c:pt idx="8942">
                  <c:v>119.3617</c:v>
                </c:pt>
                <c:pt idx="8943">
                  <c:v>119.3843</c:v>
                </c:pt>
                <c:pt idx="8944">
                  <c:v>119.4068</c:v>
                </c:pt>
                <c:pt idx="8945">
                  <c:v>119.4293</c:v>
                </c:pt>
                <c:pt idx="8946">
                  <c:v>119.45180000000001</c:v>
                </c:pt>
                <c:pt idx="8947">
                  <c:v>119.4744</c:v>
                </c:pt>
                <c:pt idx="8948">
                  <c:v>119.4969</c:v>
                </c:pt>
                <c:pt idx="8949">
                  <c:v>119.5194</c:v>
                </c:pt>
                <c:pt idx="8950">
                  <c:v>119.542</c:v>
                </c:pt>
                <c:pt idx="8951">
                  <c:v>119.5645</c:v>
                </c:pt>
                <c:pt idx="8952">
                  <c:v>119.587</c:v>
                </c:pt>
                <c:pt idx="8953">
                  <c:v>119.6096</c:v>
                </c:pt>
                <c:pt idx="8954">
                  <c:v>119.63209999999999</c:v>
                </c:pt>
                <c:pt idx="8955">
                  <c:v>119.65470000000001</c:v>
                </c:pt>
                <c:pt idx="8956">
                  <c:v>119.6772</c:v>
                </c:pt>
                <c:pt idx="8957">
                  <c:v>119.6998</c:v>
                </c:pt>
                <c:pt idx="8958">
                  <c:v>119.7223</c:v>
                </c:pt>
                <c:pt idx="8959">
                  <c:v>119.7449</c:v>
                </c:pt>
                <c:pt idx="8960">
                  <c:v>119.76739999999999</c:v>
                </c:pt>
                <c:pt idx="8961">
                  <c:v>119.79</c:v>
                </c:pt>
                <c:pt idx="8962">
                  <c:v>119.8125</c:v>
                </c:pt>
                <c:pt idx="8963">
                  <c:v>119.8351</c:v>
                </c:pt>
                <c:pt idx="8964">
                  <c:v>119.85769999999999</c:v>
                </c:pt>
                <c:pt idx="8965">
                  <c:v>119.8802</c:v>
                </c:pt>
                <c:pt idx="8966">
                  <c:v>119.9028</c:v>
                </c:pt>
                <c:pt idx="8967">
                  <c:v>119.9254</c:v>
                </c:pt>
                <c:pt idx="8968">
                  <c:v>119.9479</c:v>
                </c:pt>
                <c:pt idx="8969">
                  <c:v>119.9705</c:v>
                </c:pt>
                <c:pt idx="8970">
                  <c:v>119.9931</c:v>
                </c:pt>
                <c:pt idx="8971">
                  <c:v>120.0157</c:v>
                </c:pt>
                <c:pt idx="8972">
                  <c:v>120.0382</c:v>
                </c:pt>
                <c:pt idx="8973">
                  <c:v>120.0608</c:v>
                </c:pt>
                <c:pt idx="8974">
                  <c:v>120.0834</c:v>
                </c:pt>
                <c:pt idx="8975">
                  <c:v>120.10599999999999</c:v>
                </c:pt>
                <c:pt idx="8976">
                  <c:v>120.12860000000001</c:v>
                </c:pt>
                <c:pt idx="8977">
                  <c:v>120.1512</c:v>
                </c:pt>
                <c:pt idx="8978">
                  <c:v>120.1738</c:v>
                </c:pt>
                <c:pt idx="8979">
                  <c:v>120.1964</c:v>
                </c:pt>
                <c:pt idx="8980">
                  <c:v>120.21899999999999</c:v>
                </c:pt>
                <c:pt idx="8981">
                  <c:v>120.24160000000001</c:v>
                </c:pt>
                <c:pt idx="8982">
                  <c:v>120.2642</c:v>
                </c:pt>
                <c:pt idx="8983">
                  <c:v>120.2868</c:v>
                </c:pt>
                <c:pt idx="8984">
                  <c:v>120.3094</c:v>
                </c:pt>
                <c:pt idx="8985">
                  <c:v>120.33199999999999</c:v>
                </c:pt>
                <c:pt idx="8986">
                  <c:v>120.3546</c:v>
                </c:pt>
                <c:pt idx="8987">
                  <c:v>120.3772</c:v>
                </c:pt>
                <c:pt idx="8988">
                  <c:v>120.3998</c:v>
                </c:pt>
                <c:pt idx="8989">
                  <c:v>120.4225</c:v>
                </c:pt>
                <c:pt idx="8990">
                  <c:v>120.4451</c:v>
                </c:pt>
                <c:pt idx="8991">
                  <c:v>120.46769999999999</c:v>
                </c:pt>
                <c:pt idx="8992">
                  <c:v>120.4903</c:v>
                </c:pt>
                <c:pt idx="8993">
                  <c:v>120.5129</c:v>
                </c:pt>
                <c:pt idx="8994">
                  <c:v>120.5356</c:v>
                </c:pt>
                <c:pt idx="8995">
                  <c:v>120.5582</c:v>
                </c:pt>
                <c:pt idx="8996">
                  <c:v>120.5808</c:v>
                </c:pt>
                <c:pt idx="8997">
                  <c:v>120.6035</c:v>
                </c:pt>
                <c:pt idx="8998">
                  <c:v>120.62609999999999</c:v>
                </c:pt>
                <c:pt idx="8999">
                  <c:v>120.64870000000001</c:v>
                </c:pt>
                <c:pt idx="9000">
                  <c:v>120.67140000000001</c:v>
                </c:pt>
                <c:pt idx="9001">
                  <c:v>120.694</c:v>
                </c:pt>
                <c:pt idx="9002">
                  <c:v>120.7167</c:v>
                </c:pt>
                <c:pt idx="9003">
                  <c:v>120.7393</c:v>
                </c:pt>
                <c:pt idx="9004">
                  <c:v>120.762</c:v>
                </c:pt>
                <c:pt idx="9005">
                  <c:v>120.7846</c:v>
                </c:pt>
                <c:pt idx="9006">
                  <c:v>120.8073</c:v>
                </c:pt>
                <c:pt idx="9007">
                  <c:v>120.82989999999999</c:v>
                </c:pt>
                <c:pt idx="9008">
                  <c:v>120.8526</c:v>
                </c:pt>
                <c:pt idx="9009">
                  <c:v>120.87520000000001</c:v>
                </c:pt>
                <c:pt idx="9010">
                  <c:v>120.89790000000001</c:v>
                </c:pt>
                <c:pt idx="9011">
                  <c:v>120.92059999999999</c:v>
                </c:pt>
                <c:pt idx="9012">
                  <c:v>120.9432</c:v>
                </c:pt>
                <c:pt idx="9013">
                  <c:v>120.9659</c:v>
                </c:pt>
                <c:pt idx="9014">
                  <c:v>120.98860000000001</c:v>
                </c:pt>
                <c:pt idx="9015">
                  <c:v>121.0112</c:v>
                </c:pt>
                <c:pt idx="9016">
                  <c:v>121.0339</c:v>
                </c:pt>
                <c:pt idx="9017">
                  <c:v>121.0566</c:v>
                </c:pt>
                <c:pt idx="9018">
                  <c:v>121.0793</c:v>
                </c:pt>
                <c:pt idx="9019">
                  <c:v>121.102</c:v>
                </c:pt>
                <c:pt idx="9020">
                  <c:v>121.1246</c:v>
                </c:pt>
                <c:pt idx="9021">
                  <c:v>121.1473</c:v>
                </c:pt>
                <c:pt idx="9022">
                  <c:v>121.17</c:v>
                </c:pt>
                <c:pt idx="9023">
                  <c:v>121.1927</c:v>
                </c:pt>
                <c:pt idx="9024">
                  <c:v>121.2154</c:v>
                </c:pt>
                <c:pt idx="9025">
                  <c:v>121.2381</c:v>
                </c:pt>
                <c:pt idx="9026">
                  <c:v>121.2608</c:v>
                </c:pt>
                <c:pt idx="9027">
                  <c:v>121.2835</c:v>
                </c:pt>
                <c:pt idx="9028">
                  <c:v>121.3062</c:v>
                </c:pt>
                <c:pt idx="9029">
                  <c:v>121.3289</c:v>
                </c:pt>
                <c:pt idx="9030">
                  <c:v>121.3516</c:v>
                </c:pt>
                <c:pt idx="9031">
                  <c:v>121.37430000000001</c:v>
                </c:pt>
                <c:pt idx="9032">
                  <c:v>121.39700000000001</c:v>
                </c:pt>
                <c:pt idx="9033">
                  <c:v>121.41970000000001</c:v>
                </c:pt>
                <c:pt idx="9034">
                  <c:v>121.44240000000001</c:v>
                </c:pt>
                <c:pt idx="9035">
                  <c:v>121.46510000000001</c:v>
                </c:pt>
                <c:pt idx="9036">
                  <c:v>121.4879</c:v>
                </c:pt>
                <c:pt idx="9037">
                  <c:v>121.5106</c:v>
                </c:pt>
                <c:pt idx="9038">
                  <c:v>121.5333</c:v>
                </c:pt>
                <c:pt idx="9039">
                  <c:v>121.556</c:v>
                </c:pt>
                <c:pt idx="9040">
                  <c:v>121.5787</c:v>
                </c:pt>
                <c:pt idx="9041">
                  <c:v>121.6015</c:v>
                </c:pt>
                <c:pt idx="9042">
                  <c:v>121.6242</c:v>
                </c:pt>
                <c:pt idx="9043">
                  <c:v>121.6469</c:v>
                </c:pt>
                <c:pt idx="9044">
                  <c:v>121.66970000000001</c:v>
                </c:pt>
                <c:pt idx="9045">
                  <c:v>121.69240000000001</c:v>
                </c:pt>
                <c:pt idx="9046">
                  <c:v>121.71510000000001</c:v>
                </c:pt>
                <c:pt idx="9047">
                  <c:v>121.7379</c:v>
                </c:pt>
                <c:pt idx="9048">
                  <c:v>121.7606</c:v>
                </c:pt>
                <c:pt idx="9049">
                  <c:v>121.7834</c:v>
                </c:pt>
                <c:pt idx="9050">
                  <c:v>121.8061</c:v>
                </c:pt>
                <c:pt idx="9051">
                  <c:v>121.8289</c:v>
                </c:pt>
                <c:pt idx="9052">
                  <c:v>121.8516</c:v>
                </c:pt>
                <c:pt idx="9053">
                  <c:v>121.87439999999999</c:v>
                </c:pt>
                <c:pt idx="9054">
                  <c:v>121.89709999999999</c:v>
                </c:pt>
                <c:pt idx="9055">
                  <c:v>121.9199</c:v>
                </c:pt>
                <c:pt idx="9056">
                  <c:v>121.9426</c:v>
                </c:pt>
                <c:pt idx="9057">
                  <c:v>121.9654</c:v>
                </c:pt>
                <c:pt idx="9058">
                  <c:v>121.98820000000001</c:v>
                </c:pt>
                <c:pt idx="9059">
                  <c:v>122.01090000000001</c:v>
                </c:pt>
                <c:pt idx="9060">
                  <c:v>122.0337</c:v>
                </c:pt>
                <c:pt idx="9061">
                  <c:v>122.0565</c:v>
                </c:pt>
                <c:pt idx="9062">
                  <c:v>122.0792</c:v>
                </c:pt>
                <c:pt idx="9063">
                  <c:v>122.102</c:v>
                </c:pt>
                <c:pt idx="9064">
                  <c:v>122.12479999999999</c:v>
                </c:pt>
                <c:pt idx="9065">
                  <c:v>122.1476</c:v>
                </c:pt>
                <c:pt idx="9066">
                  <c:v>122.1703</c:v>
                </c:pt>
                <c:pt idx="9067">
                  <c:v>122.1931</c:v>
                </c:pt>
                <c:pt idx="9068">
                  <c:v>122.2159</c:v>
                </c:pt>
                <c:pt idx="9069">
                  <c:v>122.23869999999999</c:v>
                </c:pt>
                <c:pt idx="9070">
                  <c:v>122.2615</c:v>
                </c:pt>
                <c:pt idx="9071">
                  <c:v>122.2843</c:v>
                </c:pt>
                <c:pt idx="9072">
                  <c:v>122.30710000000001</c:v>
                </c:pt>
                <c:pt idx="9073">
                  <c:v>122.32989999999999</c:v>
                </c:pt>
                <c:pt idx="9074">
                  <c:v>122.3527</c:v>
                </c:pt>
                <c:pt idx="9075">
                  <c:v>122.3755</c:v>
                </c:pt>
                <c:pt idx="9076">
                  <c:v>122.39830000000001</c:v>
                </c:pt>
                <c:pt idx="9077">
                  <c:v>122.4211</c:v>
                </c:pt>
                <c:pt idx="9078">
                  <c:v>122.4439</c:v>
                </c:pt>
                <c:pt idx="9079">
                  <c:v>122.4667</c:v>
                </c:pt>
                <c:pt idx="9080">
                  <c:v>122.48950000000001</c:v>
                </c:pt>
                <c:pt idx="9081">
                  <c:v>122.5123</c:v>
                </c:pt>
                <c:pt idx="9082">
                  <c:v>122.5351</c:v>
                </c:pt>
                <c:pt idx="9083">
                  <c:v>122.5579</c:v>
                </c:pt>
                <c:pt idx="9084">
                  <c:v>122.5808</c:v>
                </c:pt>
                <c:pt idx="9085">
                  <c:v>122.6036</c:v>
                </c:pt>
                <c:pt idx="9086">
                  <c:v>122.6264</c:v>
                </c:pt>
                <c:pt idx="9087">
                  <c:v>122.64919999999999</c:v>
                </c:pt>
                <c:pt idx="9088">
                  <c:v>122.6721</c:v>
                </c:pt>
                <c:pt idx="9089">
                  <c:v>122.6949</c:v>
                </c:pt>
                <c:pt idx="9090">
                  <c:v>122.71769999999999</c:v>
                </c:pt>
                <c:pt idx="9091">
                  <c:v>122.7406</c:v>
                </c:pt>
                <c:pt idx="9092">
                  <c:v>122.7634</c:v>
                </c:pt>
                <c:pt idx="9093">
                  <c:v>122.78619999999999</c:v>
                </c:pt>
                <c:pt idx="9094">
                  <c:v>122.8091</c:v>
                </c:pt>
                <c:pt idx="9095">
                  <c:v>122.8319</c:v>
                </c:pt>
                <c:pt idx="9096">
                  <c:v>122.8548</c:v>
                </c:pt>
                <c:pt idx="9097">
                  <c:v>122.8776</c:v>
                </c:pt>
                <c:pt idx="9098">
                  <c:v>122.90049999999999</c:v>
                </c:pt>
                <c:pt idx="9099">
                  <c:v>122.9233</c:v>
                </c:pt>
                <c:pt idx="9100">
                  <c:v>122.9462</c:v>
                </c:pt>
                <c:pt idx="9101">
                  <c:v>122.96899999999999</c:v>
                </c:pt>
                <c:pt idx="9102">
                  <c:v>122.9919</c:v>
                </c:pt>
                <c:pt idx="9103">
                  <c:v>123.0147</c:v>
                </c:pt>
                <c:pt idx="9104">
                  <c:v>123.0376</c:v>
                </c:pt>
                <c:pt idx="9105">
                  <c:v>123.0604</c:v>
                </c:pt>
                <c:pt idx="9106">
                  <c:v>123.08329999999999</c:v>
                </c:pt>
                <c:pt idx="9107">
                  <c:v>123.1062</c:v>
                </c:pt>
                <c:pt idx="9108">
                  <c:v>123.12909999999999</c:v>
                </c:pt>
                <c:pt idx="9109">
                  <c:v>123.1519</c:v>
                </c:pt>
                <c:pt idx="9110">
                  <c:v>123.1748</c:v>
                </c:pt>
                <c:pt idx="9111">
                  <c:v>123.1977</c:v>
                </c:pt>
                <c:pt idx="9112">
                  <c:v>123.2206</c:v>
                </c:pt>
                <c:pt idx="9113">
                  <c:v>123.24339999999999</c:v>
                </c:pt>
                <c:pt idx="9114">
                  <c:v>123.2663</c:v>
                </c:pt>
                <c:pt idx="9115">
                  <c:v>123.28919999999999</c:v>
                </c:pt>
                <c:pt idx="9116">
                  <c:v>123.3121</c:v>
                </c:pt>
                <c:pt idx="9117">
                  <c:v>123.33499999999999</c:v>
                </c:pt>
                <c:pt idx="9118">
                  <c:v>123.3579</c:v>
                </c:pt>
                <c:pt idx="9119">
                  <c:v>123.38079999999999</c:v>
                </c:pt>
                <c:pt idx="9120">
                  <c:v>123.4037</c:v>
                </c:pt>
                <c:pt idx="9121">
                  <c:v>123.42659999999999</c:v>
                </c:pt>
                <c:pt idx="9122">
                  <c:v>123.4495</c:v>
                </c:pt>
                <c:pt idx="9123">
                  <c:v>123.47239999999999</c:v>
                </c:pt>
                <c:pt idx="9124">
                  <c:v>123.4953</c:v>
                </c:pt>
                <c:pt idx="9125">
                  <c:v>123.51819999999999</c:v>
                </c:pt>
                <c:pt idx="9126">
                  <c:v>123.5411</c:v>
                </c:pt>
                <c:pt idx="9127">
                  <c:v>123.56399999999999</c:v>
                </c:pt>
                <c:pt idx="9128">
                  <c:v>123.5869</c:v>
                </c:pt>
                <c:pt idx="9129">
                  <c:v>123.60980000000001</c:v>
                </c:pt>
                <c:pt idx="9130">
                  <c:v>123.6327</c:v>
                </c:pt>
                <c:pt idx="9131">
                  <c:v>123.65560000000001</c:v>
                </c:pt>
                <c:pt idx="9132">
                  <c:v>123.6786</c:v>
                </c:pt>
                <c:pt idx="9133">
                  <c:v>123.7015</c:v>
                </c:pt>
                <c:pt idx="9134">
                  <c:v>123.7244</c:v>
                </c:pt>
                <c:pt idx="9135">
                  <c:v>123.7473</c:v>
                </c:pt>
                <c:pt idx="9136">
                  <c:v>123.77030000000001</c:v>
                </c:pt>
                <c:pt idx="9137">
                  <c:v>123.7932</c:v>
                </c:pt>
                <c:pt idx="9138">
                  <c:v>123.81610000000001</c:v>
                </c:pt>
                <c:pt idx="9139">
                  <c:v>123.8391</c:v>
                </c:pt>
                <c:pt idx="9140">
                  <c:v>123.86199999999999</c:v>
                </c:pt>
                <c:pt idx="9141">
                  <c:v>123.8849</c:v>
                </c:pt>
                <c:pt idx="9142">
                  <c:v>123.9079</c:v>
                </c:pt>
                <c:pt idx="9143">
                  <c:v>123.9308</c:v>
                </c:pt>
                <c:pt idx="9144">
                  <c:v>123.9538</c:v>
                </c:pt>
                <c:pt idx="9145">
                  <c:v>123.97669999999999</c:v>
                </c:pt>
                <c:pt idx="9146">
                  <c:v>123.9997</c:v>
                </c:pt>
                <c:pt idx="9147">
                  <c:v>124.0226</c:v>
                </c:pt>
                <c:pt idx="9148">
                  <c:v>124.04559999999999</c:v>
                </c:pt>
                <c:pt idx="9149">
                  <c:v>124.0686</c:v>
                </c:pt>
                <c:pt idx="9150">
                  <c:v>124.0915</c:v>
                </c:pt>
                <c:pt idx="9151">
                  <c:v>124.11450000000001</c:v>
                </c:pt>
                <c:pt idx="9152">
                  <c:v>124.1374</c:v>
                </c:pt>
                <c:pt idx="9153">
                  <c:v>124.1604</c:v>
                </c:pt>
                <c:pt idx="9154">
                  <c:v>124.18340000000001</c:v>
                </c:pt>
                <c:pt idx="9155">
                  <c:v>124.2063</c:v>
                </c:pt>
                <c:pt idx="9156">
                  <c:v>124.22929999999999</c:v>
                </c:pt>
                <c:pt idx="9157">
                  <c:v>124.25230000000001</c:v>
                </c:pt>
                <c:pt idx="9158">
                  <c:v>124.2753</c:v>
                </c:pt>
                <c:pt idx="9159">
                  <c:v>124.29819999999999</c:v>
                </c:pt>
                <c:pt idx="9160">
                  <c:v>124.3212</c:v>
                </c:pt>
                <c:pt idx="9161">
                  <c:v>124.3442</c:v>
                </c:pt>
                <c:pt idx="9162">
                  <c:v>124.3672</c:v>
                </c:pt>
                <c:pt idx="9163">
                  <c:v>124.39019999999999</c:v>
                </c:pt>
                <c:pt idx="9164">
                  <c:v>124.4132</c:v>
                </c:pt>
                <c:pt idx="9165">
                  <c:v>124.4361</c:v>
                </c:pt>
                <c:pt idx="9166">
                  <c:v>124.45910000000001</c:v>
                </c:pt>
                <c:pt idx="9167">
                  <c:v>124.4821</c:v>
                </c:pt>
                <c:pt idx="9168">
                  <c:v>124.5051</c:v>
                </c:pt>
                <c:pt idx="9169">
                  <c:v>124.52809999999999</c:v>
                </c:pt>
                <c:pt idx="9170">
                  <c:v>124.55110000000001</c:v>
                </c:pt>
                <c:pt idx="9171">
                  <c:v>124.5741</c:v>
                </c:pt>
                <c:pt idx="9172">
                  <c:v>124.5971</c:v>
                </c:pt>
                <c:pt idx="9173">
                  <c:v>124.6202</c:v>
                </c:pt>
                <c:pt idx="9174">
                  <c:v>124.64319999999999</c:v>
                </c:pt>
                <c:pt idx="9175">
                  <c:v>124.6662</c:v>
                </c:pt>
                <c:pt idx="9176">
                  <c:v>124.6892</c:v>
                </c:pt>
                <c:pt idx="9177">
                  <c:v>124.7122</c:v>
                </c:pt>
                <c:pt idx="9178">
                  <c:v>124.73520000000001</c:v>
                </c:pt>
                <c:pt idx="9179">
                  <c:v>124.7582</c:v>
                </c:pt>
                <c:pt idx="9180">
                  <c:v>124.7813</c:v>
                </c:pt>
                <c:pt idx="9181">
                  <c:v>124.8043</c:v>
                </c:pt>
                <c:pt idx="9182">
                  <c:v>124.82729999999999</c:v>
                </c:pt>
                <c:pt idx="9183">
                  <c:v>124.8503</c:v>
                </c:pt>
                <c:pt idx="9184">
                  <c:v>124.8734</c:v>
                </c:pt>
                <c:pt idx="9185">
                  <c:v>124.8964</c:v>
                </c:pt>
                <c:pt idx="9186">
                  <c:v>124.9194</c:v>
                </c:pt>
                <c:pt idx="9187">
                  <c:v>124.9425</c:v>
                </c:pt>
                <c:pt idx="9188">
                  <c:v>124.96550000000001</c:v>
                </c:pt>
                <c:pt idx="9189">
                  <c:v>124.98860000000001</c:v>
                </c:pt>
                <c:pt idx="9190">
                  <c:v>125.0116</c:v>
                </c:pt>
                <c:pt idx="9191">
                  <c:v>125.0347</c:v>
                </c:pt>
                <c:pt idx="9192">
                  <c:v>125.0577</c:v>
                </c:pt>
                <c:pt idx="9193">
                  <c:v>125.0808</c:v>
                </c:pt>
                <c:pt idx="9194">
                  <c:v>125.10380000000001</c:v>
                </c:pt>
                <c:pt idx="9195">
                  <c:v>125.12690000000001</c:v>
                </c:pt>
                <c:pt idx="9196">
                  <c:v>125.1499</c:v>
                </c:pt>
                <c:pt idx="9197">
                  <c:v>125.173</c:v>
                </c:pt>
                <c:pt idx="9198">
                  <c:v>125.196</c:v>
                </c:pt>
                <c:pt idx="9199">
                  <c:v>125.2191</c:v>
                </c:pt>
                <c:pt idx="9200">
                  <c:v>125.2422</c:v>
                </c:pt>
                <c:pt idx="9201">
                  <c:v>125.26519999999999</c:v>
                </c:pt>
                <c:pt idx="9202">
                  <c:v>125.28830000000001</c:v>
                </c:pt>
                <c:pt idx="9203">
                  <c:v>125.31140000000001</c:v>
                </c:pt>
                <c:pt idx="9204">
                  <c:v>125.3344</c:v>
                </c:pt>
                <c:pt idx="9205">
                  <c:v>125.3575</c:v>
                </c:pt>
                <c:pt idx="9206">
                  <c:v>125.3806</c:v>
                </c:pt>
                <c:pt idx="9207">
                  <c:v>125.4037</c:v>
                </c:pt>
                <c:pt idx="9208">
                  <c:v>125.4268</c:v>
                </c:pt>
                <c:pt idx="9209">
                  <c:v>125.4499</c:v>
                </c:pt>
                <c:pt idx="9210">
                  <c:v>125.4729</c:v>
                </c:pt>
                <c:pt idx="9211">
                  <c:v>125.496</c:v>
                </c:pt>
                <c:pt idx="9212">
                  <c:v>125.51909999999999</c:v>
                </c:pt>
                <c:pt idx="9213">
                  <c:v>125.54219999999999</c:v>
                </c:pt>
                <c:pt idx="9214">
                  <c:v>125.56529999999999</c:v>
                </c:pt>
                <c:pt idx="9215">
                  <c:v>125.58839999999999</c:v>
                </c:pt>
                <c:pt idx="9216">
                  <c:v>125.61150000000001</c:v>
                </c:pt>
                <c:pt idx="9217">
                  <c:v>125.63460000000001</c:v>
                </c:pt>
                <c:pt idx="9218">
                  <c:v>125.65770000000001</c:v>
                </c:pt>
                <c:pt idx="9219">
                  <c:v>125.6808</c:v>
                </c:pt>
                <c:pt idx="9220">
                  <c:v>125.7039</c:v>
                </c:pt>
                <c:pt idx="9221">
                  <c:v>125.727</c:v>
                </c:pt>
                <c:pt idx="9222">
                  <c:v>125.7501</c:v>
                </c:pt>
                <c:pt idx="9223">
                  <c:v>125.77330000000001</c:v>
                </c:pt>
                <c:pt idx="9224">
                  <c:v>125.79640000000001</c:v>
                </c:pt>
                <c:pt idx="9225">
                  <c:v>125.81950000000001</c:v>
                </c:pt>
                <c:pt idx="9226">
                  <c:v>125.8426</c:v>
                </c:pt>
                <c:pt idx="9227">
                  <c:v>125.8657</c:v>
                </c:pt>
                <c:pt idx="9228">
                  <c:v>125.88890000000001</c:v>
                </c:pt>
                <c:pt idx="9229">
                  <c:v>125.91200000000001</c:v>
                </c:pt>
                <c:pt idx="9230">
                  <c:v>125.93510000000001</c:v>
                </c:pt>
                <c:pt idx="9231">
                  <c:v>125.95820000000001</c:v>
                </c:pt>
                <c:pt idx="9232">
                  <c:v>125.98139999999999</c:v>
                </c:pt>
                <c:pt idx="9233">
                  <c:v>126.00449999999999</c:v>
                </c:pt>
                <c:pt idx="9234">
                  <c:v>126.0277</c:v>
                </c:pt>
                <c:pt idx="9235">
                  <c:v>126.0508</c:v>
                </c:pt>
                <c:pt idx="9236">
                  <c:v>126.07389999999999</c:v>
                </c:pt>
                <c:pt idx="9237">
                  <c:v>126.0971</c:v>
                </c:pt>
                <c:pt idx="9238">
                  <c:v>126.1202</c:v>
                </c:pt>
                <c:pt idx="9239">
                  <c:v>126.1434</c:v>
                </c:pt>
                <c:pt idx="9240">
                  <c:v>126.1665</c:v>
                </c:pt>
                <c:pt idx="9241">
                  <c:v>126.1897</c:v>
                </c:pt>
                <c:pt idx="9242">
                  <c:v>126.2128</c:v>
                </c:pt>
                <c:pt idx="9243">
                  <c:v>126.236</c:v>
                </c:pt>
                <c:pt idx="9244">
                  <c:v>126.2591</c:v>
                </c:pt>
                <c:pt idx="9245">
                  <c:v>126.28230000000001</c:v>
                </c:pt>
                <c:pt idx="9246">
                  <c:v>126.30549999999999</c:v>
                </c:pt>
                <c:pt idx="9247">
                  <c:v>126.32859999999999</c:v>
                </c:pt>
                <c:pt idx="9248">
                  <c:v>126.3518</c:v>
                </c:pt>
                <c:pt idx="9249">
                  <c:v>126.375</c:v>
                </c:pt>
                <c:pt idx="9250">
                  <c:v>126.3981</c:v>
                </c:pt>
                <c:pt idx="9251">
                  <c:v>126.4213</c:v>
                </c:pt>
                <c:pt idx="9252">
                  <c:v>126.44450000000001</c:v>
                </c:pt>
                <c:pt idx="9253">
                  <c:v>126.46769999999999</c:v>
                </c:pt>
                <c:pt idx="9254">
                  <c:v>126.4909</c:v>
                </c:pt>
                <c:pt idx="9255">
                  <c:v>126.514</c:v>
                </c:pt>
                <c:pt idx="9256">
                  <c:v>126.5372</c:v>
                </c:pt>
                <c:pt idx="9257">
                  <c:v>126.5604</c:v>
                </c:pt>
                <c:pt idx="9258">
                  <c:v>126.5836</c:v>
                </c:pt>
                <c:pt idx="9259">
                  <c:v>126.60680000000001</c:v>
                </c:pt>
                <c:pt idx="9260">
                  <c:v>126.63</c:v>
                </c:pt>
                <c:pt idx="9261">
                  <c:v>126.6532</c:v>
                </c:pt>
                <c:pt idx="9262">
                  <c:v>126.6764</c:v>
                </c:pt>
                <c:pt idx="9263">
                  <c:v>126.6996</c:v>
                </c:pt>
                <c:pt idx="9264">
                  <c:v>126.72280000000001</c:v>
                </c:pt>
                <c:pt idx="9265">
                  <c:v>126.746</c:v>
                </c:pt>
                <c:pt idx="9266">
                  <c:v>126.7692</c:v>
                </c:pt>
                <c:pt idx="9267">
                  <c:v>126.7924</c:v>
                </c:pt>
                <c:pt idx="9268">
                  <c:v>126.8156</c:v>
                </c:pt>
                <c:pt idx="9269">
                  <c:v>126.83880000000001</c:v>
                </c:pt>
                <c:pt idx="9270">
                  <c:v>126.86199999999999</c:v>
                </c:pt>
                <c:pt idx="9271">
                  <c:v>126.8852</c:v>
                </c:pt>
                <c:pt idx="9272">
                  <c:v>126.9085</c:v>
                </c:pt>
                <c:pt idx="9273">
                  <c:v>126.93170000000001</c:v>
                </c:pt>
                <c:pt idx="9274">
                  <c:v>126.95489999999999</c:v>
                </c:pt>
                <c:pt idx="9275">
                  <c:v>126.9781</c:v>
                </c:pt>
                <c:pt idx="9276">
                  <c:v>127.0014</c:v>
                </c:pt>
                <c:pt idx="9277">
                  <c:v>127.02460000000001</c:v>
                </c:pt>
                <c:pt idx="9278">
                  <c:v>127.0478</c:v>
                </c:pt>
                <c:pt idx="9279">
                  <c:v>127.071</c:v>
                </c:pt>
                <c:pt idx="9280">
                  <c:v>127.0943</c:v>
                </c:pt>
                <c:pt idx="9281">
                  <c:v>127.11750000000001</c:v>
                </c:pt>
                <c:pt idx="9282">
                  <c:v>127.1408</c:v>
                </c:pt>
                <c:pt idx="9283">
                  <c:v>127.164</c:v>
                </c:pt>
                <c:pt idx="9284">
                  <c:v>127.1872</c:v>
                </c:pt>
                <c:pt idx="9285">
                  <c:v>127.2105</c:v>
                </c:pt>
                <c:pt idx="9286">
                  <c:v>127.2337</c:v>
                </c:pt>
                <c:pt idx="9287">
                  <c:v>127.25700000000001</c:v>
                </c:pt>
                <c:pt idx="9288">
                  <c:v>127.28019999999999</c:v>
                </c:pt>
                <c:pt idx="9289">
                  <c:v>127.3035</c:v>
                </c:pt>
                <c:pt idx="9290">
                  <c:v>127.3267</c:v>
                </c:pt>
                <c:pt idx="9291">
                  <c:v>127.35</c:v>
                </c:pt>
                <c:pt idx="9292">
                  <c:v>127.3733</c:v>
                </c:pt>
                <c:pt idx="9293">
                  <c:v>127.3965</c:v>
                </c:pt>
                <c:pt idx="9294">
                  <c:v>127.4198</c:v>
                </c:pt>
                <c:pt idx="9295">
                  <c:v>127.4431</c:v>
                </c:pt>
                <c:pt idx="9296">
                  <c:v>127.4663</c:v>
                </c:pt>
                <c:pt idx="9297">
                  <c:v>127.4896</c:v>
                </c:pt>
                <c:pt idx="9298">
                  <c:v>127.5129</c:v>
                </c:pt>
                <c:pt idx="9299">
                  <c:v>127.5361</c:v>
                </c:pt>
                <c:pt idx="9300">
                  <c:v>127.5594</c:v>
                </c:pt>
                <c:pt idx="9301">
                  <c:v>127.5827</c:v>
                </c:pt>
                <c:pt idx="9302">
                  <c:v>127.60599999999999</c:v>
                </c:pt>
                <c:pt idx="9303">
                  <c:v>127.6293</c:v>
                </c:pt>
                <c:pt idx="9304">
                  <c:v>127.65260000000001</c:v>
                </c:pt>
                <c:pt idx="9305">
                  <c:v>127.6758</c:v>
                </c:pt>
                <c:pt idx="9306">
                  <c:v>127.6991</c:v>
                </c:pt>
                <c:pt idx="9307">
                  <c:v>127.72239999999999</c:v>
                </c:pt>
                <c:pt idx="9308">
                  <c:v>127.7457</c:v>
                </c:pt>
                <c:pt idx="9309">
                  <c:v>127.76900000000001</c:v>
                </c:pt>
                <c:pt idx="9310">
                  <c:v>127.7923</c:v>
                </c:pt>
                <c:pt idx="9311">
                  <c:v>127.8156</c:v>
                </c:pt>
                <c:pt idx="9312">
                  <c:v>127.8389</c:v>
                </c:pt>
                <c:pt idx="9313">
                  <c:v>127.8622</c:v>
                </c:pt>
                <c:pt idx="9314">
                  <c:v>127.88549999999999</c:v>
                </c:pt>
                <c:pt idx="9315">
                  <c:v>127.9088</c:v>
                </c:pt>
                <c:pt idx="9316">
                  <c:v>127.93219999999999</c:v>
                </c:pt>
                <c:pt idx="9317">
                  <c:v>127.9555</c:v>
                </c:pt>
                <c:pt idx="9318">
                  <c:v>127.97880000000001</c:v>
                </c:pt>
                <c:pt idx="9319">
                  <c:v>128.00210000000001</c:v>
                </c:pt>
                <c:pt idx="9320">
                  <c:v>128.02539999999999</c:v>
                </c:pt>
                <c:pt idx="9321">
                  <c:v>128.0488</c:v>
                </c:pt>
                <c:pt idx="9322">
                  <c:v>128.07210000000001</c:v>
                </c:pt>
                <c:pt idx="9323">
                  <c:v>128.09540000000001</c:v>
                </c:pt>
                <c:pt idx="9324">
                  <c:v>128.11869999999999</c:v>
                </c:pt>
                <c:pt idx="9325">
                  <c:v>128.1421</c:v>
                </c:pt>
                <c:pt idx="9326">
                  <c:v>128.16540000000001</c:v>
                </c:pt>
                <c:pt idx="9327">
                  <c:v>128.18870000000001</c:v>
                </c:pt>
                <c:pt idx="9328">
                  <c:v>128.21209999999999</c:v>
                </c:pt>
                <c:pt idx="9329">
                  <c:v>128.2354</c:v>
                </c:pt>
                <c:pt idx="9330">
                  <c:v>128.2587</c:v>
                </c:pt>
                <c:pt idx="9331">
                  <c:v>128.28210000000001</c:v>
                </c:pt>
                <c:pt idx="9332">
                  <c:v>128.30539999999999</c:v>
                </c:pt>
                <c:pt idx="9333">
                  <c:v>128.3288</c:v>
                </c:pt>
                <c:pt idx="9334">
                  <c:v>128.35210000000001</c:v>
                </c:pt>
                <c:pt idx="9335">
                  <c:v>128.37549999999999</c:v>
                </c:pt>
                <c:pt idx="9336">
                  <c:v>128.39879999999999</c:v>
                </c:pt>
                <c:pt idx="9337">
                  <c:v>128.4222</c:v>
                </c:pt>
                <c:pt idx="9338">
                  <c:v>128.44560000000001</c:v>
                </c:pt>
                <c:pt idx="9339">
                  <c:v>128.46889999999999</c:v>
                </c:pt>
                <c:pt idx="9340">
                  <c:v>128.4923</c:v>
                </c:pt>
                <c:pt idx="9341">
                  <c:v>128.51560000000001</c:v>
                </c:pt>
                <c:pt idx="9342">
                  <c:v>128.53899999999999</c:v>
                </c:pt>
                <c:pt idx="9343">
                  <c:v>128.5624</c:v>
                </c:pt>
                <c:pt idx="9344">
                  <c:v>128.58580000000001</c:v>
                </c:pt>
                <c:pt idx="9345">
                  <c:v>128.60910000000001</c:v>
                </c:pt>
                <c:pt idx="9346">
                  <c:v>128.63249999999999</c:v>
                </c:pt>
                <c:pt idx="9347">
                  <c:v>128.6559</c:v>
                </c:pt>
                <c:pt idx="9348">
                  <c:v>128.67930000000001</c:v>
                </c:pt>
                <c:pt idx="9349">
                  <c:v>128.70259999999999</c:v>
                </c:pt>
                <c:pt idx="9350">
                  <c:v>128.726</c:v>
                </c:pt>
                <c:pt idx="9351">
                  <c:v>128.74940000000001</c:v>
                </c:pt>
                <c:pt idx="9352">
                  <c:v>128.77279999999999</c:v>
                </c:pt>
                <c:pt idx="9353">
                  <c:v>128.7962</c:v>
                </c:pt>
                <c:pt idx="9354">
                  <c:v>128.81960000000001</c:v>
                </c:pt>
                <c:pt idx="9355">
                  <c:v>128.84299999999999</c:v>
                </c:pt>
                <c:pt idx="9356">
                  <c:v>128.8664</c:v>
                </c:pt>
                <c:pt idx="9357">
                  <c:v>128.88980000000001</c:v>
                </c:pt>
                <c:pt idx="9358">
                  <c:v>128.91319999999999</c:v>
                </c:pt>
                <c:pt idx="9359">
                  <c:v>128.9366</c:v>
                </c:pt>
                <c:pt idx="9360">
                  <c:v>128.96</c:v>
                </c:pt>
                <c:pt idx="9361">
                  <c:v>128.98339999999999</c:v>
                </c:pt>
                <c:pt idx="9362">
                  <c:v>129.0068</c:v>
                </c:pt>
                <c:pt idx="9363">
                  <c:v>129.03020000000001</c:v>
                </c:pt>
                <c:pt idx="9364">
                  <c:v>129.05359999999999</c:v>
                </c:pt>
                <c:pt idx="9365">
                  <c:v>129.077</c:v>
                </c:pt>
                <c:pt idx="9366">
                  <c:v>129.10040000000001</c:v>
                </c:pt>
                <c:pt idx="9367">
                  <c:v>129.12389999999999</c:v>
                </c:pt>
                <c:pt idx="9368">
                  <c:v>129.1473</c:v>
                </c:pt>
                <c:pt idx="9369">
                  <c:v>129.17070000000001</c:v>
                </c:pt>
                <c:pt idx="9370">
                  <c:v>129.19409999999999</c:v>
                </c:pt>
                <c:pt idx="9371">
                  <c:v>129.2176</c:v>
                </c:pt>
                <c:pt idx="9372">
                  <c:v>129.24100000000001</c:v>
                </c:pt>
                <c:pt idx="9373">
                  <c:v>129.26439999999999</c:v>
                </c:pt>
                <c:pt idx="9374">
                  <c:v>129.28790000000001</c:v>
                </c:pt>
                <c:pt idx="9375">
                  <c:v>129.31129999999999</c:v>
                </c:pt>
                <c:pt idx="9376">
                  <c:v>129.3347</c:v>
                </c:pt>
                <c:pt idx="9377">
                  <c:v>129.35820000000001</c:v>
                </c:pt>
                <c:pt idx="9378">
                  <c:v>129.38159999999999</c:v>
                </c:pt>
                <c:pt idx="9379">
                  <c:v>129.4051</c:v>
                </c:pt>
                <c:pt idx="9380">
                  <c:v>129.42850000000001</c:v>
                </c:pt>
                <c:pt idx="9381">
                  <c:v>129.452</c:v>
                </c:pt>
                <c:pt idx="9382">
                  <c:v>129.47540000000001</c:v>
                </c:pt>
                <c:pt idx="9383">
                  <c:v>129.49889999999999</c:v>
                </c:pt>
                <c:pt idx="9384">
                  <c:v>129.5223</c:v>
                </c:pt>
                <c:pt idx="9385">
                  <c:v>129.54580000000001</c:v>
                </c:pt>
                <c:pt idx="9386">
                  <c:v>129.5693</c:v>
                </c:pt>
                <c:pt idx="9387">
                  <c:v>129.59270000000001</c:v>
                </c:pt>
                <c:pt idx="9388">
                  <c:v>129.61619999999999</c:v>
                </c:pt>
                <c:pt idx="9389">
                  <c:v>129.6396</c:v>
                </c:pt>
                <c:pt idx="9390">
                  <c:v>129.66309999999999</c:v>
                </c:pt>
                <c:pt idx="9391">
                  <c:v>129.6866</c:v>
                </c:pt>
                <c:pt idx="9392">
                  <c:v>129.71010000000001</c:v>
                </c:pt>
                <c:pt idx="9393">
                  <c:v>129.73349999999999</c:v>
                </c:pt>
                <c:pt idx="9394">
                  <c:v>129.75700000000001</c:v>
                </c:pt>
                <c:pt idx="9395">
                  <c:v>129.78049999999999</c:v>
                </c:pt>
                <c:pt idx="9396">
                  <c:v>129.804</c:v>
                </c:pt>
                <c:pt idx="9397">
                  <c:v>129.82749999999999</c:v>
                </c:pt>
                <c:pt idx="9398">
                  <c:v>129.851</c:v>
                </c:pt>
                <c:pt idx="9399">
                  <c:v>129.87440000000001</c:v>
                </c:pt>
                <c:pt idx="9400">
                  <c:v>129.89789999999999</c:v>
                </c:pt>
                <c:pt idx="9401">
                  <c:v>129.92140000000001</c:v>
                </c:pt>
                <c:pt idx="9402">
                  <c:v>129.94489999999999</c:v>
                </c:pt>
                <c:pt idx="9403">
                  <c:v>129.9684</c:v>
                </c:pt>
                <c:pt idx="9404">
                  <c:v>129.99189999999999</c:v>
                </c:pt>
                <c:pt idx="9405">
                  <c:v>130.0154</c:v>
                </c:pt>
                <c:pt idx="9406">
                  <c:v>130.03890000000001</c:v>
                </c:pt>
                <c:pt idx="9407">
                  <c:v>130.0624</c:v>
                </c:pt>
                <c:pt idx="9408">
                  <c:v>130.08590000000001</c:v>
                </c:pt>
                <c:pt idx="9409">
                  <c:v>130.10939999999999</c:v>
                </c:pt>
                <c:pt idx="9410">
                  <c:v>130.13290000000001</c:v>
                </c:pt>
                <c:pt idx="9411">
                  <c:v>130.15649999999999</c:v>
                </c:pt>
                <c:pt idx="9412">
                  <c:v>130.18</c:v>
                </c:pt>
                <c:pt idx="9413">
                  <c:v>130.20349999999999</c:v>
                </c:pt>
                <c:pt idx="9414">
                  <c:v>130.227</c:v>
                </c:pt>
                <c:pt idx="9415">
                  <c:v>130.25049999999999</c:v>
                </c:pt>
                <c:pt idx="9416">
                  <c:v>130.2741</c:v>
                </c:pt>
                <c:pt idx="9417">
                  <c:v>130.29759999999999</c:v>
                </c:pt>
                <c:pt idx="9418">
                  <c:v>130.3211</c:v>
                </c:pt>
                <c:pt idx="9419">
                  <c:v>130.34460000000001</c:v>
                </c:pt>
                <c:pt idx="9420">
                  <c:v>130.3682</c:v>
                </c:pt>
                <c:pt idx="9421">
                  <c:v>130.39169999999999</c:v>
                </c:pt>
                <c:pt idx="9422">
                  <c:v>130.4152</c:v>
                </c:pt>
                <c:pt idx="9423">
                  <c:v>130.43879999999999</c:v>
                </c:pt>
                <c:pt idx="9424">
                  <c:v>130.4623</c:v>
                </c:pt>
                <c:pt idx="9425">
                  <c:v>130.48589999999999</c:v>
                </c:pt>
                <c:pt idx="9426">
                  <c:v>130.5094</c:v>
                </c:pt>
                <c:pt idx="9427">
                  <c:v>130.53299999999999</c:v>
                </c:pt>
                <c:pt idx="9428">
                  <c:v>130.5565</c:v>
                </c:pt>
                <c:pt idx="9429">
                  <c:v>130.58009999999999</c:v>
                </c:pt>
                <c:pt idx="9430">
                  <c:v>130.6036</c:v>
                </c:pt>
                <c:pt idx="9431">
                  <c:v>130.62719999999999</c:v>
                </c:pt>
                <c:pt idx="9432">
                  <c:v>130.6507</c:v>
                </c:pt>
                <c:pt idx="9433">
                  <c:v>130.67429999999999</c:v>
                </c:pt>
                <c:pt idx="9434">
                  <c:v>130.6978</c:v>
                </c:pt>
                <c:pt idx="9435">
                  <c:v>130.72139999999999</c:v>
                </c:pt>
                <c:pt idx="9436">
                  <c:v>130.745</c:v>
                </c:pt>
                <c:pt idx="9437">
                  <c:v>130.76859999999999</c:v>
                </c:pt>
                <c:pt idx="9438">
                  <c:v>130.7921</c:v>
                </c:pt>
                <c:pt idx="9439">
                  <c:v>130.81569999999999</c:v>
                </c:pt>
                <c:pt idx="9440">
                  <c:v>130.83930000000001</c:v>
                </c:pt>
                <c:pt idx="9441">
                  <c:v>130.8629</c:v>
                </c:pt>
                <c:pt idx="9442">
                  <c:v>130.88640000000001</c:v>
                </c:pt>
                <c:pt idx="9443">
                  <c:v>130.91</c:v>
                </c:pt>
                <c:pt idx="9444">
                  <c:v>130.93360000000001</c:v>
                </c:pt>
                <c:pt idx="9445">
                  <c:v>130.9572</c:v>
                </c:pt>
                <c:pt idx="9446">
                  <c:v>130.98079999999999</c:v>
                </c:pt>
                <c:pt idx="9447">
                  <c:v>131.0044</c:v>
                </c:pt>
                <c:pt idx="9448">
                  <c:v>131.02799999999999</c:v>
                </c:pt>
                <c:pt idx="9449">
                  <c:v>131.0515</c:v>
                </c:pt>
                <c:pt idx="9450">
                  <c:v>131.07509999999999</c:v>
                </c:pt>
                <c:pt idx="9451">
                  <c:v>131.09870000000001</c:v>
                </c:pt>
                <c:pt idx="9452">
                  <c:v>131.1223</c:v>
                </c:pt>
                <c:pt idx="9453">
                  <c:v>131.14590000000001</c:v>
                </c:pt>
                <c:pt idx="9454">
                  <c:v>131.1695</c:v>
                </c:pt>
                <c:pt idx="9455">
                  <c:v>131.19309999999999</c:v>
                </c:pt>
                <c:pt idx="9456">
                  <c:v>131.21680000000001</c:v>
                </c:pt>
                <c:pt idx="9457">
                  <c:v>131.24039999999999</c:v>
                </c:pt>
                <c:pt idx="9458">
                  <c:v>131.26400000000001</c:v>
                </c:pt>
                <c:pt idx="9459">
                  <c:v>131.2876</c:v>
                </c:pt>
                <c:pt idx="9460">
                  <c:v>131.31120000000001</c:v>
                </c:pt>
                <c:pt idx="9461">
                  <c:v>131.3348</c:v>
                </c:pt>
                <c:pt idx="9462">
                  <c:v>131.35849999999999</c:v>
                </c:pt>
                <c:pt idx="9463">
                  <c:v>131.38210000000001</c:v>
                </c:pt>
                <c:pt idx="9464">
                  <c:v>131.4057</c:v>
                </c:pt>
                <c:pt idx="9465">
                  <c:v>131.42930000000001</c:v>
                </c:pt>
                <c:pt idx="9466">
                  <c:v>131.453</c:v>
                </c:pt>
                <c:pt idx="9467">
                  <c:v>131.47659999999999</c:v>
                </c:pt>
                <c:pt idx="9468">
                  <c:v>131.50020000000001</c:v>
                </c:pt>
                <c:pt idx="9469">
                  <c:v>131.5239</c:v>
                </c:pt>
                <c:pt idx="9470">
                  <c:v>131.54750000000001</c:v>
                </c:pt>
                <c:pt idx="9471">
                  <c:v>131.5712</c:v>
                </c:pt>
                <c:pt idx="9472">
                  <c:v>131.59479999999999</c:v>
                </c:pt>
                <c:pt idx="9473">
                  <c:v>131.61840000000001</c:v>
                </c:pt>
                <c:pt idx="9474">
                  <c:v>131.6421</c:v>
                </c:pt>
                <c:pt idx="9475">
                  <c:v>131.66569999999999</c:v>
                </c:pt>
                <c:pt idx="9476">
                  <c:v>131.68940000000001</c:v>
                </c:pt>
                <c:pt idx="9477">
                  <c:v>131.71299999999999</c:v>
                </c:pt>
                <c:pt idx="9478">
                  <c:v>131.73670000000001</c:v>
                </c:pt>
                <c:pt idx="9479">
                  <c:v>131.7604</c:v>
                </c:pt>
                <c:pt idx="9480">
                  <c:v>131.78399999999999</c:v>
                </c:pt>
                <c:pt idx="9481">
                  <c:v>131.80770000000001</c:v>
                </c:pt>
                <c:pt idx="9482">
                  <c:v>131.8313</c:v>
                </c:pt>
                <c:pt idx="9483">
                  <c:v>131.85499999999999</c:v>
                </c:pt>
                <c:pt idx="9484">
                  <c:v>131.87870000000001</c:v>
                </c:pt>
                <c:pt idx="9485">
                  <c:v>131.9023</c:v>
                </c:pt>
                <c:pt idx="9486">
                  <c:v>131.92599999999999</c:v>
                </c:pt>
                <c:pt idx="9487">
                  <c:v>131.94970000000001</c:v>
                </c:pt>
                <c:pt idx="9488">
                  <c:v>131.9734</c:v>
                </c:pt>
                <c:pt idx="9489">
                  <c:v>131.99709999999999</c:v>
                </c:pt>
                <c:pt idx="9490">
                  <c:v>132.02070000000001</c:v>
                </c:pt>
                <c:pt idx="9491">
                  <c:v>132.0444</c:v>
                </c:pt>
                <c:pt idx="9492">
                  <c:v>132.06809999999999</c:v>
                </c:pt>
                <c:pt idx="9493">
                  <c:v>132.09180000000001</c:v>
                </c:pt>
                <c:pt idx="9494">
                  <c:v>132.1155</c:v>
                </c:pt>
                <c:pt idx="9495">
                  <c:v>132.13919999999999</c:v>
                </c:pt>
                <c:pt idx="9496">
                  <c:v>132.16290000000001</c:v>
                </c:pt>
                <c:pt idx="9497">
                  <c:v>132.1866</c:v>
                </c:pt>
                <c:pt idx="9498">
                  <c:v>132.21029999999999</c:v>
                </c:pt>
                <c:pt idx="9499">
                  <c:v>132.23400000000001</c:v>
                </c:pt>
                <c:pt idx="9500">
                  <c:v>132.2577</c:v>
                </c:pt>
                <c:pt idx="9501">
                  <c:v>132.28139999999999</c:v>
                </c:pt>
                <c:pt idx="9502">
                  <c:v>132.30510000000001</c:v>
                </c:pt>
                <c:pt idx="9503">
                  <c:v>132.3288</c:v>
                </c:pt>
                <c:pt idx="9504">
                  <c:v>132.35249999999999</c:v>
                </c:pt>
                <c:pt idx="9505">
                  <c:v>132.37620000000001</c:v>
                </c:pt>
                <c:pt idx="9506">
                  <c:v>132.3999</c:v>
                </c:pt>
                <c:pt idx="9507">
                  <c:v>132.42359999999999</c:v>
                </c:pt>
                <c:pt idx="9508">
                  <c:v>132.44739999999999</c:v>
                </c:pt>
                <c:pt idx="9509">
                  <c:v>132.47110000000001</c:v>
                </c:pt>
                <c:pt idx="9510">
                  <c:v>132.4948</c:v>
                </c:pt>
                <c:pt idx="9511">
                  <c:v>132.51849999999999</c:v>
                </c:pt>
                <c:pt idx="9512">
                  <c:v>132.54230000000001</c:v>
                </c:pt>
                <c:pt idx="9513">
                  <c:v>132.566</c:v>
                </c:pt>
                <c:pt idx="9514">
                  <c:v>132.58969999999999</c:v>
                </c:pt>
                <c:pt idx="9515">
                  <c:v>132.61340000000001</c:v>
                </c:pt>
                <c:pt idx="9516">
                  <c:v>132.63720000000001</c:v>
                </c:pt>
                <c:pt idx="9517">
                  <c:v>132.6609</c:v>
                </c:pt>
                <c:pt idx="9518">
                  <c:v>132.68469999999999</c:v>
                </c:pt>
                <c:pt idx="9519">
                  <c:v>132.70840000000001</c:v>
                </c:pt>
                <c:pt idx="9520">
                  <c:v>132.73220000000001</c:v>
                </c:pt>
                <c:pt idx="9521">
                  <c:v>132.7559</c:v>
                </c:pt>
                <c:pt idx="9522">
                  <c:v>132.77969999999999</c:v>
                </c:pt>
                <c:pt idx="9523">
                  <c:v>132.80340000000001</c:v>
                </c:pt>
                <c:pt idx="9524">
                  <c:v>132.8272</c:v>
                </c:pt>
                <c:pt idx="9525">
                  <c:v>132.8509</c:v>
                </c:pt>
                <c:pt idx="9526">
                  <c:v>132.87469999999999</c:v>
                </c:pt>
                <c:pt idx="9527">
                  <c:v>132.89840000000001</c:v>
                </c:pt>
                <c:pt idx="9528">
                  <c:v>132.9222</c:v>
                </c:pt>
                <c:pt idx="9529">
                  <c:v>132.946</c:v>
                </c:pt>
                <c:pt idx="9530">
                  <c:v>132.96969999999999</c:v>
                </c:pt>
                <c:pt idx="9531">
                  <c:v>132.99350000000001</c:v>
                </c:pt>
                <c:pt idx="9532">
                  <c:v>133.01730000000001</c:v>
                </c:pt>
                <c:pt idx="9533">
                  <c:v>133.041</c:v>
                </c:pt>
                <c:pt idx="9534">
                  <c:v>133.06479999999999</c:v>
                </c:pt>
                <c:pt idx="9535">
                  <c:v>133.08860000000001</c:v>
                </c:pt>
                <c:pt idx="9536">
                  <c:v>133.11240000000001</c:v>
                </c:pt>
                <c:pt idx="9537">
                  <c:v>133.1362</c:v>
                </c:pt>
                <c:pt idx="9538">
                  <c:v>133.15989999999999</c:v>
                </c:pt>
                <c:pt idx="9539">
                  <c:v>133.18369999999999</c:v>
                </c:pt>
                <c:pt idx="9540">
                  <c:v>133.20750000000001</c:v>
                </c:pt>
                <c:pt idx="9541">
                  <c:v>133.2313</c:v>
                </c:pt>
                <c:pt idx="9542">
                  <c:v>133.2551</c:v>
                </c:pt>
                <c:pt idx="9543">
                  <c:v>133.27889999999999</c:v>
                </c:pt>
                <c:pt idx="9544">
                  <c:v>133.30269999999999</c:v>
                </c:pt>
                <c:pt idx="9545">
                  <c:v>133.32650000000001</c:v>
                </c:pt>
                <c:pt idx="9546">
                  <c:v>133.3503</c:v>
                </c:pt>
                <c:pt idx="9547">
                  <c:v>133.3741</c:v>
                </c:pt>
                <c:pt idx="9548">
                  <c:v>133.39789999999999</c:v>
                </c:pt>
                <c:pt idx="9549">
                  <c:v>133.42169999999999</c:v>
                </c:pt>
                <c:pt idx="9550">
                  <c:v>133.44550000000001</c:v>
                </c:pt>
                <c:pt idx="9551">
                  <c:v>133.4693</c:v>
                </c:pt>
                <c:pt idx="9552">
                  <c:v>133.4931</c:v>
                </c:pt>
                <c:pt idx="9553">
                  <c:v>133.51689999999999</c:v>
                </c:pt>
                <c:pt idx="9554">
                  <c:v>133.54079999999999</c:v>
                </c:pt>
                <c:pt idx="9555">
                  <c:v>133.56460000000001</c:v>
                </c:pt>
                <c:pt idx="9556">
                  <c:v>133.58840000000001</c:v>
                </c:pt>
                <c:pt idx="9557">
                  <c:v>133.6122</c:v>
                </c:pt>
                <c:pt idx="9558">
                  <c:v>133.636</c:v>
                </c:pt>
                <c:pt idx="9559">
                  <c:v>133.65989999999999</c:v>
                </c:pt>
                <c:pt idx="9560">
                  <c:v>133.68369999999999</c:v>
                </c:pt>
                <c:pt idx="9561">
                  <c:v>133.70750000000001</c:v>
                </c:pt>
                <c:pt idx="9562">
                  <c:v>133.73140000000001</c:v>
                </c:pt>
                <c:pt idx="9563">
                  <c:v>133.7552</c:v>
                </c:pt>
                <c:pt idx="9564">
                  <c:v>133.779</c:v>
                </c:pt>
                <c:pt idx="9565">
                  <c:v>133.80289999999999</c:v>
                </c:pt>
                <c:pt idx="9566">
                  <c:v>133.82669999999999</c:v>
                </c:pt>
                <c:pt idx="9567">
                  <c:v>133.85059999999999</c:v>
                </c:pt>
                <c:pt idx="9568">
                  <c:v>133.87440000000001</c:v>
                </c:pt>
                <c:pt idx="9569">
                  <c:v>133.89830000000001</c:v>
                </c:pt>
                <c:pt idx="9570">
                  <c:v>133.9221</c:v>
                </c:pt>
                <c:pt idx="9571">
                  <c:v>133.946</c:v>
                </c:pt>
                <c:pt idx="9572">
                  <c:v>133.96979999999999</c:v>
                </c:pt>
                <c:pt idx="9573">
                  <c:v>133.99369999999999</c:v>
                </c:pt>
                <c:pt idx="9574">
                  <c:v>134.01750000000001</c:v>
                </c:pt>
                <c:pt idx="9575">
                  <c:v>134.04140000000001</c:v>
                </c:pt>
                <c:pt idx="9576">
                  <c:v>134.06530000000001</c:v>
                </c:pt>
                <c:pt idx="9577">
                  <c:v>134.0891</c:v>
                </c:pt>
                <c:pt idx="9578">
                  <c:v>134.113</c:v>
                </c:pt>
                <c:pt idx="9579">
                  <c:v>134.1369</c:v>
                </c:pt>
                <c:pt idx="9580">
                  <c:v>134.16079999999999</c:v>
                </c:pt>
                <c:pt idx="9581">
                  <c:v>134.18459999999999</c:v>
                </c:pt>
                <c:pt idx="9582">
                  <c:v>134.20849999999999</c:v>
                </c:pt>
                <c:pt idx="9583">
                  <c:v>134.23240000000001</c:v>
                </c:pt>
                <c:pt idx="9584">
                  <c:v>134.25630000000001</c:v>
                </c:pt>
                <c:pt idx="9585">
                  <c:v>134.2801</c:v>
                </c:pt>
                <c:pt idx="9586">
                  <c:v>134.304</c:v>
                </c:pt>
                <c:pt idx="9587">
                  <c:v>134.3279</c:v>
                </c:pt>
                <c:pt idx="9588">
                  <c:v>134.3518</c:v>
                </c:pt>
                <c:pt idx="9589">
                  <c:v>134.37569999999999</c:v>
                </c:pt>
                <c:pt idx="9590">
                  <c:v>134.39959999999999</c:v>
                </c:pt>
                <c:pt idx="9591">
                  <c:v>134.42349999999999</c:v>
                </c:pt>
                <c:pt idx="9592">
                  <c:v>134.44739999999999</c:v>
                </c:pt>
                <c:pt idx="9593">
                  <c:v>134.47130000000001</c:v>
                </c:pt>
                <c:pt idx="9594">
                  <c:v>134.49520000000001</c:v>
                </c:pt>
                <c:pt idx="9595">
                  <c:v>134.51910000000001</c:v>
                </c:pt>
                <c:pt idx="9596">
                  <c:v>134.54300000000001</c:v>
                </c:pt>
                <c:pt idx="9597">
                  <c:v>134.5669</c:v>
                </c:pt>
                <c:pt idx="9598">
                  <c:v>134.5908</c:v>
                </c:pt>
                <c:pt idx="9599">
                  <c:v>134.6147</c:v>
                </c:pt>
                <c:pt idx="9600">
                  <c:v>134.6386</c:v>
                </c:pt>
                <c:pt idx="9601">
                  <c:v>134.6626</c:v>
                </c:pt>
                <c:pt idx="9602">
                  <c:v>134.6865</c:v>
                </c:pt>
                <c:pt idx="9603">
                  <c:v>134.71039999999999</c:v>
                </c:pt>
                <c:pt idx="9604">
                  <c:v>134.73429999999999</c:v>
                </c:pt>
                <c:pt idx="9605">
                  <c:v>134.75829999999999</c:v>
                </c:pt>
                <c:pt idx="9606">
                  <c:v>134.78219999999999</c:v>
                </c:pt>
                <c:pt idx="9607">
                  <c:v>134.80609999999999</c:v>
                </c:pt>
                <c:pt idx="9608">
                  <c:v>134.83000000000001</c:v>
                </c:pt>
                <c:pt idx="9609">
                  <c:v>134.85400000000001</c:v>
                </c:pt>
                <c:pt idx="9610">
                  <c:v>134.87790000000001</c:v>
                </c:pt>
                <c:pt idx="9611">
                  <c:v>134.90190000000001</c:v>
                </c:pt>
                <c:pt idx="9612">
                  <c:v>134.92580000000001</c:v>
                </c:pt>
                <c:pt idx="9613">
                  <c:v>134.94970000000001</c:v>
                </c:pt>
                <c:pt idx="9614">
                  <c:v>134.97370000000001</c:v>
                </c:pt>
                <c:pt idx="9615">
                  <c:v>134.99760000000001</c:v>
                </c:pt>
                <c:pt idx="9616">
                  <c:v>135.02160000000001</c:v>
                </c:pt>
                <c:pt idx="9617">
                  <c:v>135.0455</c:v>
                </c:pt>
                <c:pt idx="9618">
                  <c:v>135.06950000000001</c:v>
                </c:pt>
                <c:pt idx="9619">
                  <c:v>135.0934</c:v>
                </c:pt>
                <c:pt idx="9620">
                  <c:v>135.1174</c:v>
                </c:pt>
                <c:pt idx="9621">
                  <c:v>135.1413</c:v>
                </c:pt>
                <c:pt idx="9622">
                  <c:v>135.1653</c:v>
                </c:pt>
                <c:pt idx="9623">
                  <c:v>135.1893</c:v>
                </c:pt>
                <c:pt idx="9624">
                  <c:v>135.2132</c:v>
                </c:pt>
                <c:pt idx="9625">
                  <c:v>135.2372</c:v>
                </c:pt>
                <c:pt idx="9626">
                  <c:v>135.2612</c:v>
                </c:pt>
                <c:pt idx="9627">
                  <c:v>135.2852</c:v>
                </c:pt>
                <c:pt idx="9628">
                  <c:v>135.3091</c:v>
                </c:pt>
                <c:pt idx="9629">
                  <c:v>135.3331</c:v>
                </c:pt>
                <c:pt idx="9630">
                  <c:v>135.3571</c:v>
                </c:pt>
                <c:pt idx="9631">
                  <c:v>135.3811</c:v>
                </c:pt>
                <c:pt idx="9632">
                  <c:v>135.405</c:v>
                </c:pt>
                <c:pt idx="9633">
                  <c:v>135.429</c:v>
                </c:pt>
                <c:pt idx="9634">
                  <c:v>135.453</c:v>
                </c:pt>
                <c:pt idx="9635">
                  <c:v>135.477</c:v>
                </c:pt>
                <c:pt idx="9636">
                  <c:v>135.501</c:v>
                </c:pt>
                <c:pt idx="9637">
                  <c:v>135.52500000000001</c:v>
                </c:pt>
                <c:pt idx="9638">
                  <c:v>135.54900000000001</c:v>
                </c:pt>
                <c:pt idx="9639">
                  <c:v>135.57300000000001</c:v>
                </c:pt>
                <c:pt idx="9640">
                  <c:v>135.59700000000001</c:v>
                </c:pt>
                <c:pt idx="9641">
                  <c:v>135.62100000000001</c:v>
                </c:pt>
                <c:pt idx="9642">
                  <c:v>135.64500000000001</c:v>
                </c:pt>
                <c:pt idx="9643">
                  <c:v>135.66900000000001</c:v>
                </c:pt>
                <c:pt idx="9644">
                  <c:v>135.69300000000001</c:v>
                </c:pt>
                <c:pt idx="9645">
                  <c:v>135.71700000000001</c:v>
                </c:pt>
                <c:pt idx="9646">
                  <c:v>135.74100000000001</c:v>
                </c:pt>
                <c:pt idx="9647">
                  <c:v>135.76499999999999</c:v>
                </c:pt>
                <c:pt idx="9648">
                  <c:v>135.78909999999999</c:v>
                </c:pt>
                <c:pt idx="9649">
                  <c:v>135.81309999999999</c:v>
                </c:pt>
                <c:pt idx="9650">
                  <c:v>135.83709999999999</c:v>
                </c:pt>
                <c:pt idx="9651">
                  <c:v>135.86109999999999</c:v>
                </c:pt>
                <c:pt idx="9652">
                  <c:v>135.88509999999999</c:v>
                </c:pt>
                <c:pt idx="9653">
                  <c:v>135.9092</c:v>
                </c:pt>
                <c:pt idx="9654">
                  <c:v>135.9332</c:v>
                </c:pt>
                <c:pt idx="9655">
                  <c:v>135.9572</c:v>
                </c:pt>
                <c:pt idx="9656">
                  <c:v>135.9813</c:v>
                </c:pt>
                <c:pt idx="9657">
                  <c:v>136.00530000000001</c:v>
                </c:pt>
                <c:pt idx="9658">
                  <c:v>136.02930000000001</c:v>
                </c:pt>
                <c:pt idx="9659">
                  <c:v>136.05340000000001</c:v>
                </c:pt>
                <c:pt idx="9660">
                  <c:v>136.07740000000001</c:v>
                </c:pt>
                <c:pt idx="9661">
                  <c:v>136.10149999999999</c:v>
                </c:pt>
                <c:pt idx="9662">
                  <c:v>136.12549999999999</c:v>
                </c:pt>
                <c:pt idx="9663">
                  <c:v>136.14959999999999</c:v>
                </c:pt>
                <c:pt idx="9664">
                  <c:v>136.17359999999999</c:v>
                </c:pt>
                <c:pt idx="9665">
                  <c:v>136.1977</c:v>
                </c:pt>
                <c:pt idx="9666">
                  <c:v>136.2217</c:v>
                </c:pt>
                <c:pt idx="9667">
                  <c:v>136.2458</c:v>
                </c:pt>
                <c:pt idx="9668">
                  <c:v>136.2698</c:v>
                </c:pt>
                <c:pt idx="9669">
                  <c:v>136.29390000000001</c:v>
                </c:pt>
                <c:pt idx="9670">
                  <c:v>136.31800000000001</c:v>
                </c:pt>
                <c:pt idx="9671">
                  <c:v>136.34200000000001</c:v>
                </c:pt>
                <c:pt idx="9672">
                  <c:v>136.36609999999999</c:v>
                </c:pt>
                <c:pt idx="9673">
                  <c:v>136.39019999999999</c:v>
                </c:pt>
                <c:pt idx="9674">
                  <c:v>136.41419999999999</c:v>
                </c:pt>
                <c:pt idx="9675">
                  <c:v>136.4383</c:v>
                </c:pt>
                <c:pt idx="9676">
                  <c:v>136.4624</c:v>
                </c:pt>
                <c:pt idx="9677">
                  <c:v>136.48650000000001</c:v>
                </c:pt>
                <c:pt idx="9678">
                  <c:v>136.51060000000001</c:v>
                </c:pt>
                <c:pt idx="9679">
                  <c:v>136.53460000000001</c:v>
                </c:pt>
                <c:pt idx="9680">
                  <c:v>136.55869999999999</c:v>
                </c:pt>
                <c:pt idx="9681">
                  <c:v>136.58279999999999</c:v>
                </c:pt>
                <c:pt idx="9682">
                  <c:v>136.6069</c:v>
                </c:pt>
                <c:pt idx="9683">
                  <c:v>136.631</c:v>
                </c:pt>
                <c:pt idx="9684">
                  <c:v>136.6551</c:v>
                </c:pt>
                <c:pt idx="9685">
                  <c:v>136.67920000000001</c:v>
                </c:pt>
                <c:pt idx="9686">
                  <c:v>136.70330000000001</c:v>
                </c:pt>
                <c:pt idx="9687">
                  <c:v>136.72739999999999</c:v>
                </c:pt>
                <c:pt idx="9688">
                  <c:v>136.75149999999999</c:v>
                </c:pt>
                <c:pt idx="9689">
                  <c:v>136.7756</c:v>
                </c:pt>
                <c:pt idx="9690">
                  <c:v>136.7997</c:v>
                </c:pt>
                <c:pt idx="9691">
                  <c:v>136.82380000000001</c:v>
                </c:pt>
                <c:pt idx="9692">
                  <c:v>136.84790000000001</c:v>
                </c:pt>
                <c:pt idx="9693">
                  <c:v>136.87200000000001</c:v>
                </c:pt>
                <c:pt idx="9694">
                  <c:v>136.89609999999999</c:v>
                </c:pt>
                <c:pt idx="9695">
                  <c:v>136.92019999999999</c:v>
                </c:pt>
                <c:pt idx="9696">
                  <c:v>136.9444</c:v>
                </c:pt>
                <c:pt idx="9697">
                  <c:v>136.96850000000001</c:v>
                </c:pt>
                <c:pt idx="9698">
                  <c:v>136.99260000000001</c:v>
                </c:pt>
                <c:pt idx="9699">
                  <c:v>137.01669999999999</c:v>
                </c:pt>
                <c:pt idx="9700">
                  <c:v>137.04089999999999</c:v>
                </c:pt>
                <c:pt idx="9701">
                  <c:v>137.065</c:v>
                </c:pt>
                <c:pt idx="9702">
                  <c:v>137.0891</c:v>
                </c:pt>
                <c:pt idx="9703">
                  <c:v>137.11330000000001</c:v>
                </c:pt>
                <c:pt idx="9704">
                  <c:v>137.13740000000001</c:v>
                </c:pt>
                <c:pt idx="9705">
                  <c:v>137.16149999999999</c:v>
                </c:pt>
                <c:pt idx="9706">
                  <c:v>137.1857</c:v>
                </c:pt>
                <c:pt idx="9707">
                  <c:v>137.2098</c:v>
                </c:pt>
                <c:pt idx="9708">
                  <c:v>137.23400000000001</c:v>
                </c:pt>
                <c:pt idx="9709">
                  <c:v>137.25810000000001</c:v>
                </c:pt>
                <c:pt idx="9710">
                  <c:v>137.28229999999999</c:v>
                </c:pt>
                <c:pt idx="9711">
                  <c:v>137.3064</c:v>
                </c:pt>
                <c:pt idx="9712">
                  <c:v>137.3306</c:v>
                </c:pt>
                <c:pt idx="9713">
                  <c:v>137.35470000000001</c:v>
                </c:pt>
                <c:pt idx="9714">
                  <c:v>137.37889999999999</c:v>
                </c:pt>
                <c:pt idx="9715">
                  <c:v>137.40299999999999</c:v>
                </c:pt>
                <c:pt idx="9716">
                  <c:v>137.4272</c:v>
                </c:pt>
                <c:pt idx="9717">
                  <c:v>137.45140000000001</c:v>
                </c:pt>
                <c:pt idx="9718">
                  <c:v>137.47550000000001</c:v>
                </c:pt>
                <c:pt idx="9719">
                  <c:v>137.49969999999999</c:v>
                </c:pt>
                <c:pt idx="9720">
                  <c:v>137.5239</c:v>
                </c:pt>
                <c:pt idx="9721">
                  <c:v>137.548</c:v>
                </c:pt>
                <c:pt idx="9722">
                  <c:v>137.57220000000001</c:v>
                </c:pt>
                <c:pt idx="9723">
                  <c:v>137.59639999999999</c:v>
                </c:pt>
                <c:pt idx="9724">
                  <c:v>137.6206</c:v>
                </c:pt>
                <c:pt idx="9725">
                  <c:v>137.6447</c:v>
                </c:pt>
                <c:pt idx="9726">
                  <c:v>137.66890000000001</c:v>
                </c:pt>
                <c:pt idx="9727">
                  <c:v>137.69309999999999</c:v>
                </c:pt>
                <c:pt idx="9728">
                  <c:v>137.71729999999999</c:v>
                </c:pt>
                <c:pt idx="9729">
                  <c:v>137.7415</c:v>
                </c:pt>
                <c:pt idx="9730">
                  <c:v>137.76570000000001</c:v>
                </c:pt>
                <c:pt idx="9731">
                  <c:v>137.78989999999999</c:v>
                </c:pt>
                <c:pt idx="9732">
                  <c:v>137.8141</c:v>
                </c:pt>
                <c:pt idx="9733">
                  <c:v>137.8383</c:v>
                </c:pt>
                <c:pt idx="9734">
                  <c:v>137.86250000000001</c:v>
                </c:pt>
                <c:pt idx="9735">
                  <c:v>137.88669999999999</c:v>
                </c:pt>
                <c:pt idx="9736">
                  <c:v>137.9109</c:v>
                </c:pt>
                <c:pt idx="9737">
                  <c:v>137.93510000000001</c:v>
                </c:pt>
                <c:pt idx="9738">
                  <c:v>137.95930000000001</c:v>
                </c:pt>
                <c:pt idx="9739">
                  <c:v>137.98349999999999</c:v>
                </c:pt>
                <c:pt idx="9740">
                  <c:v>138.0077</c:v>
                </c:pt>
                <c:pt idx="9741">
                  <c:v>138.03190000000001</c:v>
                </c:pt>
                <c:pt idx="9742">
                  <c:v>138.05609999999999</c:v>
                </c:pt>
                <c:pt idx="9743">
                  <c:v>138.0804</c:v>
                </c:pt>
                <c:pt idx="9744">
                  <c:v>138.1046</c:v>
                </c:pt>
                <c:pt idx="9745">
                  <c:v>138.12880000000001</c:v>
                </c:pt>
                <c:pt idx="9746">
                  <c:v>138.15299999999999</c:v>
                </c:pt>
                <c:pt idx="9747">
                  <c:v>138.1772</c:v>
                </c:pt>
                <c:pt idx="9748">
                  <c:v>138.20150000000001</c:v>
                </c:pt>
                <c:pt idx="9749">
                  <c:v>138.22569999999999</c:v>
                </c:pt>
                <c:pt idx="9750">
                  <c:v>138.2499</c:v>
                </c:pt>
                <c:pt idx="9751">
                  <c:v>138.27420000000001</c:v>
                </c:pt>
                <c:pt idx="9752">
                  <c:v>138.29839999999999</c:v>
                </c:pt>
                <c:pt idx="9753">
                  <c:v>138.32259999999999</c:v>
                </c:pt>
                <c:pt idx="9754">
                  <c:v>138.34690000000001</c:v>
                </c:pt>
                <c:pt idx="9755">
                  <c:v>138.37110000000001</c:v>
                </c:pt>
                <c:pt idx="9756">
                  <c:v>138.3954</c:v>
                </c:pt>
                <c:pt idx="9757">
                  <c:v>138.4196</c:v>
                </c:pt>
                <c:pt idx="9758">
                  <c:v>138.44390000000001</c:v>
                </c:pt>
                <c:pt idx="9759">
                  <c:v>138.46809999999999</c:v>
                </c:pt>
                <c:pt idx="9760">
                  <c:v>138.4924</c:v>
                </c:pt>
                <c:pt idx="9761">
                  <c:v>138.51660000000001</c:v>
                </c:pt>
                <c:pt idx="9762">
                  <c:v>138.54089999999999</c:v>
                </c:pt>
                <c:pt idx="9763">
                  <c:v>138.5652</c:v>
                </c:pt>
                <c:pt idx="9764">
                  <c:v>138.58940000000001</c:v>
                </c:pt>
                <c:pt idx="9765">
                  <c:v>138.61369999999999</c:v>
                </c:pt>
                <c:pt idx="9766">
                  <c:v>138.63800000000001</c:v>
                </c:pt>
                <c:pt idx="9767">
                  <c:v>138.66220000000001</c:v>
                </c:pt>
                <c:pt idx="9768">
                  <c:v>138.6865</c:v>
                </c:pt>
                <c:pt idx="9769">
                  <c:v>138.71080000000001</c:v>
                </c:pt>
                <c:pt idx="9770">
                  <c:v>138.73509999999999</c:v>
                </c:pt>
                <c:pt idx="9771">
                  <c:v>138.7593</c:v>
                </c:pt>
                <c:pt idx="9772">
                  <c:v>138.78360000000001</c:v>
                </c:pt>
                <c:pt idx="9773">
                  <c:v>138.80789999999999</c:v>
                </c:pt>
                <c:pt idx="9774">
                  <c:v>138.8322</c:v>
                </c:pt>
                <c:pt idx="9775">
                  <c:v>138.85650000000001</c:v>
                </c:pt>
                <c:pt idx="9776">
                  <c:v>138.88079999999999</c:v>
                </c:pt>
                <c:pt idx="9777">
                  <c:v>138.905</c:v>
                </c:pt>
                <c:pt idx="9778">
                  <c:v>138.92930000000001</c:v>
                </c:pt>
                <c:pt idx="9779">
                  <c:v>138.95359999999999</c:v>
                </c:pt>
                <c:pt idx="9780">
                  <c:v>138.97790000000001</c:v>
                </c:pt>
                <c:pt idx="9781">
                  <c:v>139.00219999999999</c:v>
                </c:pt>
                <c:pt idx="9782">
                  <c:v>139.0265</c:v>
                </c:pt>
                <c:pt idx="9783">
                  <c:v>139.05080000000001</c:v>
                </c:pt>
                <c:pt idx="9784">
                  <c:v>139.07509999999999</c:v>
                </c:pt>
                <c:pt idx="9785">
                  <c:v>139.09950000000001</c:v>
                </c:pt>
                <c:pt idx="9786">
                  <c:v>139.12379999999999</c:v>
                </c:pt>
                <c:pt idx="9787">
                  <c:v>139.1481</c:v>
                </c:pt>
                <c:pt idx="9788">
                  <c:v>139.17240000000001</c:v>
                </c:pt>
                <c:pt idx="9789">
                  <c:v>139.19669999999999</c:v>
                </c:pt>
                <c:pt idx="9790">
                  <c:v>139.221</c:v>
                </c:pt>
                <c:pt idx="9791">
                  <c:v>139.24529999999999</c:v>
                </c:pt>
                <c:pt idx="9792">
                  <c:v>139.2697</c:v>
                </c:pt>
                <c:pt idx="9793">
                  <c:v>139.29400000000001</c:v>
                </c:pt>
                <c:pt idx="9794">
                  <c:v>139.31829999999999</c:v>
                </c:pt>
                <c:pt idx="9795">
                  <c:v>139.34270000000001</c:v>
                </c:pt>
                <c:pt idx="9796">
                  <c:v>139.36699999999999</c:v>
                </c:pt>
                <c:pt idx="9797">
                  <c:v>139.3913</c:v>
                </c:pt>
                <c:pt idx="9798">
                  <c:v>139.41560000000001</c:v>
                </c:pt>
                <c:pt idx="9799">
                  <c:v>139.44</c:v>
                </c:pt>
                <c:pt idx="9800">
                  <c:v>139.46430000000001</c:v>
                </c:pt>
                <c:pt idx="9801">
                  <c:v>139.48869999999999</c:v>
                </c:pt>
                <c:pt idx="9802">
                  <c:v>139.51300000000001</c:v>
                </c:pt>
                <c:pt idx="9803">
                  <c:v>139.53739999999999</c:v>
                </c:pt>
                <c:pt idx="9804">
                  <c:v>139.5617</c:v>
                </c:pt>
                <c:pt idx="9805">
                  <c:v>139.58609999999999</c:v>
                </c:pt>
                <c:pt idx="9806">
                  <c:v>139.6104</c:v>
                </c:pt>
                <c:pt idx="9807">
                  <c:v>139.63480000000001</c:v>
                </c:pt>
                <c:pt idx="9808">
                  <c:v>139.6591</c:v>
                </c:pt>
                <c:pt idx="9809">
                  <c:v>139.68350000000001</c:v>
                </c:pt>
                <c:pt idx="9810">
                  <c:v>139.70779999999999</c:v>
                </c:pt>
                <c:pt idx="9811">
                  <c:v>139.73220000000001</c:v>
                </c:pt>
                <c:pt idx="9812">
                  <c:v>139.75659999999999</c:v>
                </c:pt>
                <c:pt idx="9813">
                  <c:v>139.7809</c:v>
                </c:pt>
                <c:pt idx="9814">
                  <c:v>139.80529999999999</c:v>
                </c:pt>
                <c:pt idx="9815">
                  <c:v>139.8297</c:v>
                </c:pt>
                <c:pt idx="9816">
                  <c:v>139.85400000000001</c:v>
                </c:pt>
                <c:pt idx="9817">
                  <c:v>139.8784</c:v>
                </c:pt>
                <c:pt idx="9818">
                  <c:v>139.90280000000001</c:v>
                </c:pt>
                <c:pt idx="9819">
                  <c:v>139.9272</c:v>
                </c:pt>
                <c:pt idx="9820">
                  <c:v>139.95160000000001</c:v>
                </c:pt>
                <c:pt idx="9821">
                  <c:v>139.976</c:v>
                </c:pt>
                <c:pt idx="9822">
                  <c:v>140.00030000000001</c:v>
                </c:pt>
                <c:pt idx="9823">
                  <c:v>140.0247</c:v>
                </c:pt>
                <c:pt idx="9824">
                  <c:v>140.04910000000001</c:v>
                </c:pt>
                <c:pt idx="9825">
                  <c:v>140.0735</c:v>
                </c:pt>
                <c:pt idx="9826">
                  <c:v>140.09790000000001</c:v>
                </c:pt>
                <c:pt idx="9827">
                  <c:v>140.1223</c:v>
                </c:pt>
                <c:pt idx="9828">
                  <c:v>140.14670000000001</c:v>
                </c:pt>
                <c:pt idx="9829">
                  <c:v>140.1711</c:v>
                </c:pt>
                <c:pt idx="9830">
                  <c:v>140.19550000000001</c:v>
                </c:pt>
                <c:pt idx="9831">
                  <c:v>140.2199</c:v>
                </c:pt>
                <c:pt idx="9832">
                  <c:v>140.24430000000001</c:v>
                </c:pt>
                <c:pt idx="9833">
                  <c:v>140.2687</c:v>
                </c:pt>
                <c:pt idx="9834">
                  <c:v>140.29310000000001</c:v>
                </c:pt>
                <c:pt idx="9835">
                  <c:v>140.3176</c:v>
                </c:pt>
                <c:pt idx="9836">
                  <c:v>140.34200000000001</c:v>
                </c:pt>
                <c:pt idx="9837">
                  <c:v>140.3664</c:v>
                </c:pt>
                <c:pt idx="9838">
                  <c:v>140.39080000000001</c:v>
                </c:pt>
                <c:pt idx="9839">
                  <c:v>140.4152</c:v>
                </c:pt>
                <c:pt idx="9840">
                  <c:v>140.43969999999999</c:v>
                </c:pt>
                <c:pt idx="9841">
                  <c:v>140.4641</c:v>
                </c:pt>
                <c:pt idx="9842">
                  <c:v>140.48849999999999</c:v>
                </c:pt>
                <c:pt idx="9843">
                  <c:v>140.5129</c:v>
                </c:pt>
                <c:pt idx="9844">
                  <c:v>140.53739999999999</c:v>
                </c:pt>
                <c:pt idx="9845">
                  <c:v>140.56180000000001</c:v>
                </c:pt>
                <c:pt idx="9846">
                  <c:v>140.58629999999999</c:v>
                </c:pt>
                <c:pt idx="9847">
                  <c:v>140.61070000000001</c:v>
                </c:pt>
                <c:pt idx="9848">
                  <c:v>140.63509999999999</c:v>
                </c:pt>
                <c:pt idx="9849">
                  <c:v>140.65960000000001</c:v>
                </c:pt>
                <c:pt idx="9850">
                  <c:v>140.684</c:v>
                </c:pt>
                <c:pt idx="9851">
                  <c:v>140.70849999999999</c:v>
                </c:pt>
                <c:pt idx="9852">
                  <c:v>140.7329</c:v>
                </c:pt>
                <c:pt idx="9853">
                  <c:v>140.75739999999999</c:v>
                </c:pt>
                <c:pt idx="9854">
                  <c:v>140.7818</c:v>
                </c:pt>
                <c:pt idx="9855">
                  <c:v>140.80629999999999</c:v>
                </c:pt>
                <c:pt idx="9856">
                  <c:v>140.83070000000001</c:v>
                </c:pt>
                <c:pt idx="9857">
                  <c:v>140.8552</c:v>
                </c:pt>
                <c:pt idx="9858">
                  <c:v>140.87970000000001</c:v>
                </c:pt>
                <c:pt idx="9859">
                  <c:v>140.9041</c:v>
                </c:pt>
                <c:pt idx="9860">
                  <c:v>140.92859999999999</c:v>
                </c:pt>
                <c:pt idx="9861">
                  <c:v>140.95310000000001</c:v>
                </c:pt>
                <c:pt idx="9862">
                  <c:v>140.97749999999999</c:v>
                </c:pt>
                <c:pt idx="9863">
                  <c:v>141.00200000000001</c:v>
                </c:pt>
                <c:pt idx="9864">
                  <c:v>141.0265</c:v>
                </c:pt>
                <c:pt idx="9865">
                  <c:v>141.05099999999999</c:v>
                </c:pt>
                <c:pt idx="9866">
                  <c:v>141.07550000000001</c:v>
                </c:pt>
                <c:pt idx="9867">
                  <c:v>141.09989999999999</c:v>
                </c:pt>
                <c:pt idx="9868">
                  <c:v>141.12440000000001</c:v>
                </c:pt>
                <c:pt idx="9869">
                  <c:v>141.1489</c:v>
                </c:pt>
                <c:pt idx="9870">
                  <c:v>141.17339999999999</c:v>
                </c:pt>
                <c:pt idx="9871">
                  <c:v>141.1979</c:v>
                </c:pt>
                <c:pt idx="9872">
                  <c:v>141.22239999999999</c:v>
                </c:pt>
                <c:pt idx="9873">
                  <c:v>141.24690000000001</c:v>
                </c:pt>
                <c:pt idx="9874">
                  <c:v>141.2714</c:v>
                </c:pt>
                <c:pt idx="9875">
                  <c:v>141.29589999999999</c:v>
                </c:pt>
                <c:pt idx="9876">
                  <c:v>141.32040000000001</c:v>
                </c:pt>
                <c:pt idx="9877">
                  <c:v>141.3449</c:v>
                </c:pt>
                <c:pt idx="9878">
                  <c:v>141.36940000000001</c:v>
                </c:pt>
                <c:pt idx="9879">
                  <c:v>141.3939</c:v>
                </c:pt>
                <c:pt idx="9880">
                  <c:v>141.41839999999999</c:v>
                </c:pt>
                <c:pt idx="9881">
                  <c:v>141.44290000000001</c:v>
                </c:pt>
                <c:pt idx="9882">
                  <c:v>141.4674</c:v>
                </c:pt>
                <c:pt idx="9883">
                  <c:v>141.49189999999999</c:v>
                </c:pt>
                <c:pt idx="9884">
                  <c:v>141.5164</c:v>
                </c:pt>
                <c:pt idx="9885">
                  <c:v>141.541</c:v>
                </c:pt>
                <c:pt idx="9886">
                  <c:v>141.56549999999999</c:v>
                </c:pt>
                <c:pt idx="9887">
                  <c:v>141.59</c:v>
                </c:pt>
                <c:pt idx="9888">
                  <c:v>141.61449999999999</c:v>
                </c:pt>
                <c:pt idx="9889">
                  <c:v>141.63910000000001</c:v>
                </c:pt>
                <c:pt idx="9890">
                  <c:v>141.6636</c:v>
                </c:pt>
                <c:pt idx="9891">
                  <c:v>141.68809999999999</c:v>
                </c:pt>
                <c:pt idx="9892">
                  <c:v>141.71270000000001</c:v>
                </c:pt>
                <c:pt idx="9893">
                  <c:v>141.7372</c:v>
                </c:pt>
                <c:pt idx="9894">
                  <c:v>141.76169999999999</c:v>
                </c:pt>
                <c:pt idx="9895">
                  <c:v>141.78630000000001</c:v>
                </c:pt>
                <c:pt idx="9896">
                  <c:v>141.8108</c:v>
                </c:pt>
                <c:pt idx="9897">
                  <c:v>141.83539999999999</c:v>
                </c:pt>
                <c:pt idx="9898">
                  <c:v>141.85990000000001</c:v>
                </c:pt>
                <c:pt idx="9899">
                  <c:v>141.8845</c:v>
                </c:pt>
                <c:pt idx="9900">
                  <c:v>141.90899999999999</c:v>
                </c:pt>
                <c:pt idx="9901">
                  <c:v>141.93360000000001</c:v>
                </c:pt>
                <c:pt idx="9902">
                  <c:v>141.9581</c:v>
                </c:pt>
                <c:pt idx="9903">
                  <c:v>141.98269999999999</c:v>
                </c:pt>
                <c:pt idx="9904">
                  <c:v>142.00729999999999</c:v>
                </c:pt>
                <c:pt idx="9905">
                  <c:v>142.0318</c:v>
                </c:pt>
                <c:pt idx="9906">
                  <c:v>142.0564</c:v>
                </c:pt>
                <c:pt idx="9907">
                  <c:v>142.08099999999999</c:v>
                </c:pt>
                <c:pt idx="9908">
                  <c:v>142.10550000000001</c:v>
                </c:pt>
                <c:pt idx="9909">
                  <c:v>142.1301</c:v>
                </c:pt>
                <c:pt idx="9910">
                  <c:v>142.15469999999999</c:v>
                </c:pt>
                <c:pt idx="9911">
                  <c:v>142.17920000000001</c:v>
                </c:pt>
                <c:pt idx="9912">
                  <c:v>142.2038</c:v>
                </c:pt>
                <c:pt idx="9913">
                  <c:v>142.22839999999999</c:v>
                </c:pt>
                <c:pt idx="9914">
                  <c:v>142.25299999999999</c:v>
                </c:pt>
                <c:pt idx="9915">
                  <c:v>142.27760000000001</c:v>
                </c:pt>
                <c:pt idx="9916">
                  <c:v>142.3022</c:v>
                </c:pt>
                <c:pt idx="9917">
                  <c:v>142.32669999999999</c:v>
                </c:pt>
                <c:pt idx="9918">
                  <c:v>142.35130000000001</c:v>
                </c:pt>
                <c:pt idx="9919">
                  <c:v>142.3759</c:v>
                </c:pt>
                <c:pt idx="9920">
                  <c:v>142.40049999999999</c:v>
                </c:pt>
                <c:pt idx="9921">
                  <c:v>142.42509999999999</c:v>
                </c:pt>
                <c:pt idx="9922">
                  <c:v>142.44970000000001</c:v>
                </c:pt>
                <c:pt idx="9923">
                  <c:v>142.4743</c:v>
                </c:pt>
                <c:pt idx="9924">
                  <c:v>142.49889999999999</c:v>
                </c:pt>
                <c:pt idx="9925">
                  <c:v>142.52350000000001</c:v>
                </c:pt>
                <c:pt idx="9926">
                  <c:v>142.54810000000001</c:v>
                </c:pt>
                <c:pt idx="9927">
                  <c:v>142.5727</c:v>
                </c:pt>
                <c:pt idx="9928">
                  <c:v>142.59739999999999</c:v>
                </c:pt>
                <c:pt idx="9929">
                  <c:v>142.62200000000001</c:v>
                </c:pt>
                <c:pt idx="9930">
                  <c:v>142.64660000000001</c:v>
                </c:pt>
                <c:pt idx="9931">
                  <c:v>142.6712</c:v>
                </c:pt>
                <c:pt idx="9932">
                  <c:v>142.69579999999999</c:v>
                </c:pt>
                <c:pt idx="9933">
                  <c:v>142.72040000000001</c:v>
                </c:pt>
                <c:pt idx="9934">
                  <c:v>142.74510000000001</c:v>
                </c:pt>
                <c:pt idx="9935">
                  <c:v>142.7697</c:v>
                </c:pt>
                <c:pt idx="9936">
                  <c:v>142.79429999999999</c:v>
                </c:pt>
                <c:pt idx="9937">
                  <c:v>142.81899999999999</c:v>
                </c:pt>
                <c:pt idx="9938">
                  <c:v>142.84360000000001</c:v>
                </c:pt>
                <c:pt idx="9939">
                  <c:v>142.8682</c:v>
                </c:pt>
                <c:pt idx="9940">
                  <c:v>142.8929</c:v>
                </c:pt>
                <c:pt idx="9941">
                  <c:v>142.91749999999999</c:v>
                </c:pt>
                <c:pt idx="9942">
                  <c:v>142.94210000000001</c:v>
                </c:pt>
                <c:pt idx="9943">
                  <c:v>142.96680000000001</c:v>
                </c:pt>
                <c:pt idx="9944">
                  <c:v>142.9914</c:v>
                </c:pt>
                <c:pt idx="9945">
                  <c:v>143.01609999999999</c:v>
                </c:pt>
                <c:pt idx="9946">
                  <c:v>143.04069999999999</c:v>
                </c:pt>
                <c:pt idx="9947">
                  <c:v>143.06540000000001</c:v>
                </c:pt>
                <c:pt idx="9948">
                  <c:v>143.09</c:v>
                </c:pt>
                <c:pt idx="9949">
                  <c:v>143.1147</c:v>
                </c:pt>
                <c:pt idx="9950">
                  <c:v>143.13929999999999</c:v>
                </c:pt>
                <c:pt idx="9951">
                  <c:v>143.16399999999999</c:v>
                </c:pt>
                <c:pt idx="9952">
                  <c:v>143.18870000000001</c:v>
                </c:pt>
                <c:pt idx="9953">
                  <c:v>143.2133</c:v>
                </c:pt>
                <c:pt idx="9954">
                  <c:v>143.238</c:v>
                </c:pt>
                <c:pt idx="9955">
                  <c:v>143.2627</c:v>
                </c:pt>
                <c:pt idx="9956">
                  <c:v>143.28729999999999</c:v>
                </c:pt>
                <c:pt idx="9957">
                  <c:v>143.31200000000001</c:v>
                </c:pt>
                <c:pt idx="9958">
                  <c:v>143.33670000000001</c:v>
                </c:pt>
                <c:pt idx="9959">
                  <c:v>143.3614</c:v>
                </c:pt>
                <c:pt idx="9960">
                  <c:v>143.386</c:v>
                </c:pt>
                <c:pt idx="9961">
                  <c:v>143.41069999999999</c:v>
                </c:pt>
                <c:pt idx="9962">
                  <c:v>143.43539999999999</c:v>
                </c:pt>
                <c:pt idx="9963">
                  <c:v>143.46010000000001</c:v>
                </c:pt>
                <c:pt idx="9964">
                  <c:v>143.48480000000001</c:v>
                </c:pt>
                <c:pt idx="9965">
                  <c:v>143.5095</c:v>
                </c:pt>
                <c:pt idx="9966">
                  <c:v>143.5342</c:v>
                </c:pt>
                <c:pt idx="9967">
                  <c:v>143.55889999999999</c:v>
                </c:pt>
                <c:pt idx="9968">
                  <c:v>143.58359999999999</c:v>
                </c:pt>
                <c:pt idx="9969">
                  <c:v>143.60830000000001</c:v>
                </c:pt>
                <c:pt idx="9970">
                  <c:v>143.63300000000001</c:v>
                </c:pt>
                <c:pt idx="9971">
                  <c:v>143.65770000000001</c:v>
                </c:pt>
                <c:pt idx="9972">
                  <c:v>143.6824</c:v>
                </c:pt>
                <c:pt idx="9973">
                  <c:v>143.7071</c:v>
                </c:pt>
                <c:pt idx="9974">
                  <c:v>143.73179999999999</c:v>
                </c:pt>
                <c:pt idx="9975">
                  <c:v>143.75649999999999</c:v>
                </c:pt>
                <c:pt idx="9976">
                  <c:v>143.78120000000001</c:v>
                </c:pt>
                <c:pt idx="9977">
                  <c:v>143.80590000000001</c:v>
                </c:pt>
                <c:pt idx="9978">
                  <c:v>143.8306</c:v>
                </c:pt>
                <c:pt idx="9979">
                  <c:v>143.8554</c:v>
                </c:pt>
                <c:pt idx="9980">
                  <c:v>143.8801</c:v>
                </c:pt>
                <c:pt idx="9981">
                  <c:v>143.90479999999999</c:v>
                </c:pt>
                <c:pt idx="9982">
                  <c:v>143.92949999999999</c:v>
                </c:pt>
                <c:pt idx="9983">
                  <c:v>143.95429999999999</c:v>
                </c:pt>
                <c:pt idx="9984">
                  <c:v>143.97900000000001</c:v>
                </c:pt>
                <c:pt idx="9985">
                  <c:v>144.00370000000001</c:v>
                </c:pt>
                <c:pt idx="9986">
                  <c:v>144.02850000000001</c:v>
                </c:pt>
                <c:pt idx="9987">
                  <c:v>144.0532</c:v>
                </c:pt>
                <c:pt idx="9988">
                  <c:v>144.0779</c:v>
                </c:pt>
                <c:pt idx="9989">
                  <c:v>144.1027</c:v>
                </c:pt>
                <c:pt idx="9990">
                  <c:v>144.12739999999999</c:v>
                </c:pt>
                <c:pt idx="9991">
                  <c:v>144.15219999999999</c:v>
                </c:pt>
                <c:pt idx="9992">
                  <c:v>144.17689999999999</c:v>
                </c:pt>
                <c:pt idx="9993">
                  <c:v>144.20169999999999</c:v>
                </c:pt>
                <c:pt idx="9994">
                  <c:v>144.22640000000001</c:v>
                </c:pt>
                <c:pt idx="9995">
                  <c:v>144.25120000000001</c:v>
                </c:pt>
                <c:pt idx="9996">
                  <c:v>144.27590000000001</c:v>
                </c:pt>
                <c:pt idx="9997">
                  <c:v>144.30070000000001</c:v>
                </c:pt>
                <c:pt idx="9998">
                  <c:v>144.32550000000001</c:v>
                </c:pt>
                <c:pt idx="9999">
                  <c:v>144.3502</c:v>
                </c:pt>
                <c:pt idx="10000">
                  <c:v>144.375</c:v>
                </c:pt>
                <c:pt idx="10001">
                  <c:v>144.3997</c:v>
                </c:pt>
                <c:pt idx="10002">
                  <c:v>144.42449999999999</c:v>
                </c:pt>
                <c:pt idx="10003">
                  <c:v>144.44929999999999</c:v>
                </c:pt>
                <c:pt idx="10004">
                  <c:v>144.47409999999999</c:v>
                </c:pt>
                <c:pt idx="10005">
                  <c:v>144.49879999999999</c:v>
                </c:pt>
                <c:pt idx="10006">
                  <c:v>144.52359999999999</c:v>
                </c:pt>
                <c:pt idx="10007">
                  <c:v>144.54839999999999</c:v>
                </c:pt>
                <c:pt idx="10008">
                  <c:v>144.57320000000001</c:v>
                </c:pt>
                <c:pt idx="10009">
                  <c:v>144.59790000000001</c:v>
                </c:pt>
                <c:pt idx="10010">
                  <c:v>144.62270000000001</c:v>
                </c:pt>
                <c:pt idx="10011">
                  <c:v>144.64750000000001</c:v>
                </c:pt>
                <c:pt idx="10012">
                  <c:v>144.67230000000001</c:v>
                </c:pt>
                <c:pt idx="10013">
                  <c:v>144.69710000000001</c:v>
                </c:pt>
                <c:pt idx="10014">
                  <c:v>144.72190000000001</c:v>
                </c:pt>
                <c:pt idx="10015">
                  <c:v>144.7467</c:v>
                </c:pt>
                <c:pt idx="10016">
                  <c:v>144.7715</c:v>
                </c:pt>
                <c:pt idx="10017">
                  <c:v>144.7963</c:v>
                </c:pt>
                <c:pt idx="10018">
                  <c:v>144.8211</c:v>
                </c:pt>
                <c:pt idx="10019">
                  <c:v>144.8459</c:v>
                </c:pt>
                <c:pt idx="10020">
                  <c:v>144.8707</c:v>
                </c:pt>
                <c:pt idx="10021">
                  <c:v>144.8955</c:v>
                </c:pt>
                <c:pt idx="10022">
                  <c:v>144.9203</c:v>
                </c:pt>
                <c:pt idx="10023">
                  <c:v>144.9451</c:v>
                </c:pt>
                <c:pt idx="10024">
                  <c:v>144.97</c:v>
                </c:pt>
                <c:pt idx="10025">
                  <c:v>144.9948</c:v>
                </c:pt>
                <c:pt idx="10026">
                  <c:v>145.0196</c:v>
                </c:pt>
                <c:pt idx="10027">
                  <c:v>145.0444</c:v>
                </c:pt>
                <c:pt idx="10028">
                  <c:v>145.0692</c:v>
                </c:pt>
                <c:pt idx="10029">
                  <c:v>145.0941</c:v>
                </c:pt>
                <c:pt idx="10030">
                  <c:v>145.1189</c:v>
                </c:pt>
                <c:pt idx="10031">
                  <c:v>145.1437</c:v>
                </c:pt>
                <c:pt idx="10032">
                  <c:v>145.1686</c:v>
                </c:pt>
                <c:pt idx="10033">
                  <c:v>145.1934</c:v>
                </c:pt>
                <c:pt idx="10034">
                  <c:v>145.2182</c:v>
                </c:pt>
                <c:pt idx="10035">
                  <c:v>145.2431</c:v>
                </c:pt>
                <c:pt idx="10036">
                  <c:v>145.2679</c:v>
                </c:pt>
                <c:pt idx="10037">
                  <c:v>145.2928</c:v>
                </c:pt>
                <c:pt idx="10038">
                  <c:v>145.3176</c:v>
                </c:pt>
                <c:pt idx="10039">
                  <c:v>145.3425</c:v>
                </c:pt>
                <c:pt idx="10040">
                  <c:v>145.3673</c:v>
                </c:pt>
                <c:pt idx="10041">
                  <c:v>145.3922</c:v>
                </c:pt>
                <c:pt idx="10042">
                  <c:v>145.417</c:v>
                </c:pt>
                <c:pt idx="10043">
                  <c:v>145.4419</c:v>
                </c:pt>
                <c:pt idx="10044">
                  <c:v>145.4667</c:v>
                </c:pt>
                <c:pt idx="10045">
                  <c:v>145.49160000000001</c:v>
                </c:pt>
                <c:pt idx="10046">
                  <c:v>145.5164</c:v>
                </c:pt>
                <c:pt idx="10047">
                  <c:v>145.54130000000001</c:v>
                </c:pt>
                <c:pt idx="10048">
                  <c:v>145.56620000000001</c:v>
                </c:pt>
                <c:pt idx="10049">
                  <c:v>145.59100000000001</c:v>
                </c:pt>
                <c:pt idx="10050">
                  <c:v>145.61590000000001</c:v>
                </c:pt>
                <c:pt idx="10051">
                  <c:v>145.64080000000001</c:v>
                </c:pt>
                <c:pt idx="10052">
                  <c:v>145.66569999999999</c:v>
                </c:pt>
                <c:pt idx="10053">
                  <c:v>145.69049999999999</c:v>
                </c:pt>
                <c:pt idx="10054">
                  <c:v>145.71539999999999</c:v>
                </c:pt>
                <c:pt idx="10055">
                  <c:v>145.74029999999999</c:v>
                </c:pt>
                <c:pt idx="10056">
                  <c:v>145.76519999999999</c:v>
                </c:pt>
                <c:pt idx="10057">
                  <c:v>145.7901</c:v>
                </c:pt>
                <c:pt idx="10058">
                  <c:v>145.815</c:v>
                </c:pt>
                <c:pt idx="10059">
                  <c:v>145.8398</c:v>
                </c:pt>
                <c:pt idx="10060">
                  <c:v>145.8647</c:v>
                </c:pt>
                <c:pt idx="10061">
                  <c:v>145.8896</c:v>
                </c:pt>
                <c:pt idx="10062">
                  <c:v>145.9145</c:v>
                </c:pt>
                <c:pt idx="10063">
                  <c:v>145.93940000000001</c:v>
                </c:pt>
                <c:pt idx="10064">
                  <c:v>145.96430000000001</c:v>
                </c:pt>
                <c:pt idx="10065">
                  <c:v>145.98920000000001</c:v>
                </c:pt>
                <c:pt idx="10066">
                  <c:v>146.01410000000001</c:v>
                </c:pt>
                <c:pt idx="10067">
                  <c:v>146.03899999999999</c:v>
                </c:pt>
                <c:pt idx="10068">
                  <c:v>146.06389999999999</c:v>
                </c:pt>
                <c:pt idx="10069">
                  <c:v>146.0889</c:v>
                </c:pt>
                <c:pt idx="10070">
                  <c:v>146.1138</c:v>
                </c:pt>
                <c:pt idx="10071">
                  <c:v>146.1387</c:v>
                </c:pt>
                <c:pt idx="10072">
                  <c:v>146.1636</c:v>
                </c:pt>
                <c:pt idx="10073">
                  <c:v>146.1885</c:v>
                </c:pt>
                <c:pt idx="10074">
                  <c:v>146.21350000000001</c:v>
                </c:pt>
                <c:pt idx="10075">
                  <c:v>146.23840000000001</c:v>
                </c:pt>
                <c:pt idx="10076">
                  <c:v>146.26329999999999</c:v>
                </c:pt>
                <c:pt idx="10077">
                  <c:v>146.28819999999999</c:v>
                </c:pt>
                <c:pt idx="10078">
                  <c:v>146.31319999999999</c:v>
                </c:pt>
                <c:pt idx="10079">
                  <c:v>146.3381</c:v>
                </c:pt>
                <c:pt idx="10080">
                  <c:v>146.363</c:v>
                </c:pt>
                <c:pt idx="10081">
                  <c:v>146.38800000000001</c:v>
                </c:pt>
                <c:pt idx="10082">
                  <c:v>146.41290000000001</c:v>
                </c:pt>
                <c:pt idx="10083">
                  <c:v>146.43780000000001</c:v>
                </c:pt>
                <c:pt idx="10084">
                  <c:v>146.46279999999999</c:v>
                </c:pt>
                <c:pt idx="10085">
                  <c:v>146.48769999999999</c:v>
                </c:pt>
                <c:pt idx="10086">
                  <c:v>146.5127</c:v>
                </c:pt>
                <c:pt idx="10087">
                  <c:v>146.5376</c:v>
                </c:pt>
                <c:pt idx="10088">
                  <c:v>146.5626</c:v>
                </c:pt>
                <c:pt idx="10089">
                  <c:v>146.58750000000001</c:v>
                </c:pt>
                <c:pt idx="10090">
                  <c:v>146.61250000000001</c:v>
                </c:pt>
                <c:pt idx="10091">
                  <c:v>146.63749999999999</c:v>
                </c:pt>
                <c:pt idx="10092">
                  <c:v>146.66239999999999</c:v>
                </c:pt>
                <c:pt idx="10093">
                  <c:v>146.6874</c:v>
                </c:pt>
                <c:pt idx="10094">
                  <c:v>146.7123</c:v>
                </c:pt>
                <c:pt idx="10095">
                  <c:v>146.7373</c:v>
                </c:pt>
                <c:pt idx="10096">
                  <c:v>146.76230000000001</c:v>
                </c:pt>
                <c:pt idx="10097">
                  <c:v>146.78720000000001</c:v>
                </c:pt>
                <c:pt idx="10098">
                  <c:v>146.81219999999999</c:v>
                </c:pt>
                <c:pt idx="10099">
                  <c:v>146.8372</c:v>
                </c:pt>
                <c:pt idx="10100">
                  <c:v>146.8622</c:v>
                </c:pt>
                <c:pt idx="10101">
                  <c:v>146.8871</c:v>
                </c:pt>
                <c:pt idx="10102">
                  <c:v>146.91210000000001</c:v>
                </c:pt>
                <c:pt idx="10103">
                  <c:v>146.93709999999999</c:v>
                </c:pt>
                <c:pt idx="10104">
                  <c:v>146.96209999999999</c:v>
                </c:pt>
                <c:pt idx="10105">
                  <c:v>146.9871</c:v>
                </c:pt>
                <c:pt idx="10106">
                  <c:v>147.0121</c:v>
                </c:pt>
                <c:pt idx="10107">
                  <c:v>147.03710000000001</c:v>
                </c:pt>
                <c:pt idx="10108">
                  <c:v>147.06209999999999</c:v>
                </c:pt>
                <c:pt idx="10109">
                  <c:v>147.08709999999999</c:v>
                </c:pt>
                <c:pt idx="10110">
                  <c:v>147.11199999999999</c:v>
                </c:pt>
                <c:pt idx="10111">
                  <c:v>147.1371</c:v>
                </c:pt>
                <c:pt idx="10112">
                  <c:v>147.16200000000001</c:v>
                </c:pt>
                <c:pt idx="10113">
                  <c:v>147.18709999999999</c:v>
                </c:pt>
                <c:pt idx="10114">
                  <c:v>147.21209999999999</c:v>
                </c:pt>
                <c:pt idx="10115">
                  <c:v>147.2371</c:v>
                </c:pt>
                <c:pt idx="10116">
                  <c:v>147.2621</c:v>
                </c:pt>
                <c:pt idx="10117">
                  <c:v>147.28710000000001</c:v>
                </c:pt>
                <c:pt idx="10118">
                  <c:v>147.31209999999999</c:v>
                </c:pt>
                <c:pt idx="10119">
                  <c:v>147.33709999999999</c:v>
                </c:pt>
                <c:pt idx="10120">
                  <c:v>147.3622</c:v>
                </c:pt>
                <c:pt idx="10121">
                  <c:v>147.38720000000001</c:v>
                </c:pt>
                <c:pt idx="10122">
                  <c:v>147.41220000000001</c:v>
                </c:pt>
                <c:pt idx="10123">
                  <c:v>147.43719999999999</c:v>
                </c:pt>
                <c:pt idx="10124">
                  <c:v>147.4622</c:v>
                </c:pt>
                <c:pt idx="10125">
                  <c:v>147.4873</c:v>
                </c:pt>
                <c:pt idx="10126">
                  <c:v>147.51230000000001</c:v>
                </c:pt>
                <c:pt idx="10127">
                  <c:v>147.53729999999999</c:v>
                </c:pt>
                <c:pt idx="10128">
                  <c:v>147.5624</c:v>
                </c:pt>
                <c:pt idx="10129">
                  <c:v>147.5874</c:v>
                </c:pt>
                <c:pt idx="10130">
                  <c:v>147.61250000000001</c:v>
                </c:pt>
                <c:pt idx="10131">
                  <c:v>147.63749999999999</c:v>
                </c:pt>
                <c:pt idx="10132">
                  <c:v>147.6626</c:v>
                </c:pt>
                <c:pt idx="10133">
                  <c:v>147.6876</c:v>
                </c:pt>
                <c:pt idx="10134">
                  <c:v>147.71260000000001</c:v>
                </c:pt>
                <c:pt idx="10135">
                  <c:v>147.73769999999999</c:v>
                </c:pt>
                <c:pt idx="10136">
                  <c:v>147.7627</c:v>
                </c:pt>
                <c:pt idx="10137">
                  <c:v>147.7878</c:v>
                </c:pt>
                <c:pt idx="10138">
                  <c:v>147.81290000000001</c:v>
                </c:pt>
                <c:pt idx="10139">
                  <c:v>147.83789999999999</c:v>
                </c:pt>
                <c:pt idx="10140">
                  <c:v>147.863</c:v>
                </c:pt>
                <c:pt idx="10141">
                  <c:v>147.88800000000001</c:v>
                </c:pt>
                <c:pt idx="10142">
                  <c:v>147.91309999999999</c:v>
                </c:pt>
                <c:pt idx="10143">
                  <c:v>147.93819999999999</c:v>
                </c:pt>
                <c:pt idx="10144">
                  <c:v>147.9633</c:v>
                </c:pt>
                <c:pt idx="10145">
                  <c:v>147.98830000000001</c:v>
                </c:pt>
                <c:pt idx="10146">
                  <c:v>148.01339999999999</c:v>
                </c:pt>
                <c:pt idx="10147">
                  <c:v>148.0385</c:v>
                </c:pt>
                <c:pt idx="10148">
                  <c:v>148.06360000000001</c:v>
                </c:pt>
                <c:pt idx="10149">
                  <c:v>148.08860000000001</c:v>
                </c:pt>
                <c:pt idx="10150">
                  <c:v>148.11369999999999</c:v>
                </c:pt>
                <c:pt idx="10151">
                  <c:v>148.1388</c:v>
                </c:pt>
                <c:pt idx="10152">
                  <c:v>148.16390000000001</c:v>
                </c:pt>
                <c:pt idx="10153">
                  <c:v>148.18899999999999</c:v>
                </c:pt>
                <c:pt idx="10154">
                  <c:v>148.2141</c:v>
                </c:pt>
                <c:pt idx="10155">
                  <c:v>148.23920000000001</c:v>
                </c:pt>
                <c:pt idx="10156">
                  <c:v>148.26429999999999</c:v>
                </c:pt>
                <c:pt idx="10157">
                  <c:v>148.2894</c:v>
                </c:pt>
                <c:pt idx="10158">
                  <c:v>148.31450000000001</c:v>
                </c:pt>
                <c:pt idx="10159">
                  <c:v>148.33959999999999</c:v>
                </c:pt>
                <c:pt idx="10160">
                  <c:v>148.3647</c:v>
                </c:pt>
                <c:pt idx="10161">
                  <c:v>148.38980000000001</c:v>
                </c:pt>
                <c:pt idx="10162">
                  <c:v>148.41489999999999</c:v>
                </c:pt>
                <c:pt idx="10163">
                  <c:v>148.44</c:v>
                </c:pt>
                <c:pt idx="10164">
                  <c:v>148.46510000000001</c:v>
                </c:pt>
                <c:pt idx="10165">
                  <c:v>148.49019999999999</c:v>
                </c:pt>
                <c:pt idx="10166">
                  <c:v>148.5153</c:v>
                </c:pt>
                <c:pt idx="10167">
                  <c:v>148.54050000000001</c:v>
                </c:pt>
                <c:pt idx="10168">
                  <c:v>148.56559999999999</c:v>
                </c:pt>
                <c:pt idx="10169">
                  <c:v>148.5907</c:v>
                </c:pt>
                <c:pt idx="10170">
                  <c:v>148.61580000000001</c:v>
                </c:pt>
                <c:pt idx="10171">
                  <c:v>148.64099999999999</c:v>
                </c:pt>
                <c:pt idx="10172">
                  <c:v>148.6661</c:v>
                </c:pt>
                <c:pt idx="10173">
                  <c:v>148.69120000000001</c:v>
                </c:pt>
                <c:pt idx="10174">
                  <c:v>148.71639999999999</c:v>
                </c:pt>
                <c:pt idx="10175">
                  <c:v>148.7415</c:v>
                </c:pt>
                <c:pt idx="10176">
                  <c:v>148.76660000000001</c:v>
                </c:pt>
                <c:pt idx="10177">
                  <c:v>148.79179999999999</c:v>
                </c:pt>
                <c:pt idx="10178">
                  <c:v>148.8169</c:v>
                </c:pt>
                <c:pt idx="10179">
                  <c:v>148.84209999999999</c:v>
                </c:pt>
                <c:pt idx="10180">
                  <c:v>148.8672</c:v>
                </c:pt>
                <c:pt idx="10181">
                  <c:v>148.89230000000001</c:v>
                </c:pt>
                <c:pt idx="10182">
                  <c:v>148.91749999999999</c:v>
                </c:pt>
                <c:pt idx="10183">
                  <c:v>148.9427</c:v>
                </c:pt>
                <c:pt idx="10184">
                  <c:v>148.96780000000001</c:v>
                </c:pt>
                <c:pt idx="10185">
                  <c:v>148.99299999999999</c:v>
                </c:pt>
                <c:pt idx="10186">
                  <c:v>149.0181</c:v>
                </c:pt>
                <c:pt idx="10187">
                  <c:v>149.04329999999999</c:v>
                </c:pt>
                <c:pt idx="10188">
                  <c:v>149.0685</c:v>
                </c:pt>
                <c:pt idx="10189">
                  <c:v>149.09360000000001</c:v>
                </c:pt>
                <c:pt idx="10190">
                  <c:v>149.11879999999999</c:v>
                </c:pt>
                <c:pt idx="10191">
                  <c:v>149.14400000000001</c:v>
                </c:pt>
                <c:pt idx="10192">
                  <c:v>149.16909999999999</c:v>
                </c:pt>
                <c:pt idx="10193">
                  <c:v>149.1943</c:v>
                </c:pt>
                <c:pt idx="10194">
                  <c:v>149.21950000000001</c:v>
                </c:pt>
                <c:pt idx="10195">
                  <c:v>149.24469999999999</c:v>
                </c:pt>
                <c:pt idx="10196">
                  <c:v>149.2698</c:v>
                </c:pt>
                <c:pt idx="10197">
                  <c:v>149.29499999999999</c:v>
                </c:pt>
                <c:pt idx="10198">
                  <c:v>149.3202</c:v>
                </c:pt>
                <c:pt idx="10199">
                  <c:v>149.34540000000001</c:v>
                </c:pt>
                <c:pt idx="10200">
                  <c:v>149.3706</c:v>
                </c:pt>
                <c:pt idx="10201">
                  <c:v>149.39580000000001</c:v>
                </c:pt>
                <c:pt idx="10202">
                  <c:v>149.42099999999999</c:v>
                </c:pt>
                <c:pt idx="10203">
                  <c:v>149.4462</c:v>
                </c:pt>
                <c:pt idx="10204">
                  <c:v>149.47139999999999</c:v>
                </c:pt>
                <c:pt idx="10205">
                  <c:v>149.4966</c:v>
                </c:pt>
                <c:pt idx="10206">
                  <c:v>149.52180000000001</c:v>
                </c:pt>
                <c:pt idx="10207">
                  <c:v>149.547</c:v>
                </c:pt>
                <c:pt idx="10208">
                  <c:v>149.57220000000001</c:v>
                </c:pt>
                <c:pt idx="10209">
                  <c:v>149.59739999999999</c:v>
                </c:pt>
                <c:pt idx="10210">
                  <c:v>149.62260000000001</c:v>
                </c:pt>
                <c:pt idx="10211">
                  <c:v>149.64779999999999</c:v>
                </c:pt>
                <c:pt idx="10212">
                  <c:v>149.673</c:v>
                </c:pt>
                <c:pt idx="10213">
                  <c:v>149.69820000000001</c:v>
                </c:pt>
                <c:pt idx="10214">
                  <c:v>149.7235</c:v>
                </c:pt>
                <c:pt idx="10215">
                  <c:v>149.74870000000001</c:v>
                </c:pt>
                <c:pt idx="10216">
                  <c:v>149.7739</c:v>
                </c:pt>
                <c:pt idx="10217">
                  <c:v>149.79910000000001</c:v>
                </c:pt>
                <c:pt idx="10218">
                  <c:v>149.8244</c:v>
                </c:pt>
                <c:pt idx="10219">
                  <c:v>149.84960000000001</c:v>
                </c:pt>
                <c:pt idx="10220">
                  <c:v>149.87479999999999</c:v>
                </c:pt>
                <c:pt idx="10221">
                  <c:v>149.90010000000001</c:v>
                </c:pt>
                <c:pt idx="10222">
                  <c:v>149.92529999999999</c:v>
                </c:pt>
                <c:pt idx="10223">
                  <c:v>149.95050000000001</c:v>
                </c:pt>
                <c:pt idx="10224">
                  <c:v>149.97579999999999</c:v>
                </c:pt>
                <c:pt idx="10225">
                  <c:v>150.001</c:v>
                </c:pt>
                <c:pt idx="10226">
                  <c:v>150.02629999999999</c:v>
                </c:pt>
                <c:pt idx="10227">
                  <c:v>150.0515</c:v>
                </c:pt>
                <c:pt idx="10228">
                  <c:v>150.07679999999999</c:v>
                </c:pt>
                <c:pt idx="10229">
                  <c:v>150.102</c:v>
                </c:pt>
                <c:pt idx="10230">
                  <c:v>150.12729999999999</c:v>
                </c:pt>
                <c:pt idx="10231">
                  <c:v>150.1525</c:v>
                </c:pt>
                <c:pt idx="10232">
                  <c:v>150.17779999999999</c:v>
                </c:pt>
                <c:pt idx="10233">
                  <c:v>150.203</c:v>
                </c:pt>
                <c:pt idx="10234">
                  <c:v>150.22829999999999</c:v>
                </c:pt>
                <c:pt idx="10235">
                  <c:v>150.25360000000001</c:v>
                </c:pt>
                <c:pt idx="10236">
                  <c:v>150.27879999999999</c:v>
                </c:pt>
                <c:pt idx="10237">
                  <c:v>150.30410000000001</c:v>
                </c:pt>
                <c:pt idx="10238">
                  <c:v>150.32939999999999</c:v>
                </c:pt>
                <c:pt idx="10239">
                  <c:v>150.3546</c:v>
                </c:pt>
                <c:pt idx="10240">
                  <c:v>150.37989999999999</c:v>
                </c:pt>
                <c:pt idx="10241">
                  <c:v>150.40520000000001</c:v>
                </c:pt>
                <c:pt idx="10242">
                  <c:v>150.43049999999999</c:v>
                </c:pt>
                <c:pt idx="10243">
                  <c:v>150.45570000000001</c:v>
                </c:pt>
                <c:pt idx="10244">
                  <c:v>150.48099999999999</c:v>
                </c:pt>
                <c:pt idx="10245">
                  <c:v>150.50630000000001</c:v>
                </c:pt>
                <c:pt idx="10246">
                  <c:v>150.5316</c:v>
                </c:pt>
                <c:pt idx="10247">
                  <c:v>150.55690000000001</c:v>
                </c:pt>
                <c:pt idx="10248">
                  <c:v>150.5822</c:v>
                </c:pt>
                <c:pt idx="10249">
                  <c:v>150.60749999999999</c:v>
                </c:pt>
                <c:pt idx="10250">
                  <c:v>150.6328</c:v>
                </c:pt>
                <c:pt idx="10251">
                  <c:v>150.65809999999999</c:v>
                </c:pt>
                <c:pt idx="10252">
                  <c:v>150.68340000000001</c:v>
                </c:pt>
                <c:pt idx="10253">
                  <c:v>150.70869999999999</c:v>
                </c:pt>
                <c:pt idx="10254">
                  <c:v>150.73400000000001</c:v>
                </c:pt>
                <c:pt idx="10255">
                  <c:v>150.7593</c:v>
                </c:pt>
                <c:pt idx="10256">
                  <c:v>150.78460000000001</c:v>
                </c:pt>
                <c:pt idx="10257">
                  <c:v>150.8099</c:v>
                </c:pt>
                <c:pt idx="10258">
                  <c:v>150.83519999999999</c:v>
                </c:pt>
                <c:pt idx="10259">
                  <c:v>150.8605</c:v>
                </c:pt>
                <c:pt idx="10260">
                  <c:v>150.88579999999999</c:v>
                </c:pt>
                <c:pt idx="10261">
                  <c:v>150.91120000000001</c:v>
                </c:pt>
                <c:pt idx="10262">
                  <c:v>150.9365</c:v>
                </c:pt>
                <c:pt idx="10263">
                  <c:v>150.96180000000001</c:v>
                </c:pt>
                <c:pt idx="10264">
                  <c:v>150.9871</c:v>
                </c:pt>
                <c:pt idx="10265">
                  <c:v>151.01249999999999</c:v>
                </c:pt>
                <c:pt idx="10266">
                  <c:v>151.0378</c:v>
                </c:pt>
                <c:pt idx="10267">
                  <c:v>151.06309999999999</c:v>
                </c:pt>
                <c:pt idx="10268">
                  <c:v>151.08850000000001</c:v>
                </c:pt>
                <c:pt idx="10269">
                  <c:v>151.1138</c:v>
                </c:pt>
                <c:pt idx="10270">
                  <c:v>151.13910000000001</c:v>
                </c:pt>
                <c:pt idx="10271">
                  <c:v>151.1645</c:v>
                </c:pt>
                <c:pt idx="10272">
                  <c:v>151.18979999999999</c:v>
                </c:pt>
                <c:pt idx="10273">
                  <c:v>151.21510000000001</c:v>
                </c:pt>
                <c:pt idx="10274">
                  <c:v>151.2405</c:v>
                </c:pt>
                <c:pt idx="10275">
                  <c:v>151.26589999999999</c:v>
                </c:pt>
                <c:pt idx="10276">
                  <c:v>151.2912</c:v>
                </c:pt>
                <c:pt idx="10277">
                  <c:v>151.31659999999999</c:v>
                </c:pt>
                <c:pt idx="10278">
                  <c:v>151.34190000000001</c:v>
                </c:pt>
                <c:pt idx="10279">
                  <c:v>151.3673</c:v>
                </c:pt>
                <c:pt idx="10280">
                  <c:v>151.39259999999999</c:v>
                </c:pt>
                <c:pt idx="10281">
                  <c:v>151.41800000000001</c:v>
                </c:pt>
                <c:pt idx="10282">
                  <c:v>151.44329999999999</c:v>
                </c:pt>
                <c:pt idx="10283">
                  <c:v>151.46870000000001</c:v>
                </c:pt>
                <c:pt idx="10284">
                  <c:v>151.4941</c:v>
                </c:pt>
                <c:pt idx="10285">
                  <c:v>151.51949999999999</c:v>
                </c:pt>
                <c:pt idx="10286">
                  <c:v>151.54480000000001</c:v>
                </c:pt>
                <c:pt idx="10287">
                  <c:v>151.5702</c:v>
                </c:pt>
                <c:pt idx="10288">
                  <c:v>151.59559999999999</c:v>
                </c:pt>
                <c:pt idx="10289">
                  <c:v>151.62100000000001</c:v>
                </c:pt>
                <c:pt idx="10290">
                  <c:v>151.6463</c:v>
                </c:pt>
                <c:pt idx="10291">
                  <c:v>151.67169999999999</c:v>
                </c:pt>
                <c:pt idx="10292">
                  <c:v>151.69710000000001</c:v>
                </c:pt>
                <c:pt idx="10293">
                  <c:v>151.7225</c:v>
                </c:pt>
                <c:pt idx="10294">
                  <c:v>151.74789999999999</c:v>
                </c:pt>
                <c:pt idx="10295">
                  <c:v>151.77330000000001</c:v>
                </c:pt>
                <c:pt idx="10296">
                  <c:v>151.7987</c:v>
                </c:pt>
                <c:pt idx="10297">
                  <c:v>151.82409999999999</c:v>
                </c:pt>
                <c:pt idx="10298">
                  <c:v>151.84950000000001</c:v>
                </c:pt>
                <c:pt idx="10299">
                  <c:v>151.87479999999999</c:v>
                </c:pt>
                <c:pt idx="10300">
                  <c:v>151.90029999999999</c:v>
                </c:pt>
                <c:pt idx="10301">
                  <c:v>151.92570000000001</c:v>
                </c:pt>
                <c:pt idx="10302">
                  <c:v>151.9511</c:v>
                </c:pt>
                <c:pt idx="10303">
                  <c:v>151.97649999999999</c:v>
                </c:pt>
                <c:pt idx="10304">
                  <c:v>152.00190000000001</c:v>
                </c:pt>
                <c:pt idx="10305">
                  <c:v>152.0273</c:v>
                </c:pt>
                <c:pt idx="10306">
                  <c:v>152.05269999999999</c:v>
                </c:pt>
                <c:pt idx="10307">
                  <c:v>152.07810000000001</c:v>
                </c:pt>
                <c:pt idx="10308">
                  <c:v>152.1035</c:v>
                </c:pt>
                <c:pt idx="10309">
                  <c:v>152.12899999999999</c:v>
                </c:pt>
                <c:pt idx="10310">
                  <c:v>152.15440000000001</c:v>
                </c:pt>
                <c:pt idx="10311">
                  <c:v>152.1798</c:v>
                </c:pt>
                <c:pt idx="10312">
                  <c:v>152.20519999999999</c:v>
                </c:pt>
                <c:pt idx="10313">
                  <c:v>152.23070000000001</c:v>
                </c:pt>
                <c:pt idx="10314">
                  <c:v>152.2561</c:v>
                </c:pt>
                <c:pt idx="10315">
                  <c:v>152.28149999999999</c:v>
                </c:pt>
                <c:pt idx="10316">
                  <c:v>152.30699999999999</c:v>
                </c:pt>
                <c:pt idx="10317">
                  <c:v>152.33240000000001</c:v>
                </c:pt>
                <c:pt idx="10318">
                  <c:v>152.3578</c:v>
                </c:pt>
                <c:pt idx="10319">
                  <c:v>152.38329999999999</c:v>
                </c:pt>
                <c:pt idx="10320">
                  <c:v>152.40870000000001</c:v>
                </c:pt>
                <c:pt idx="10321">
                  <c:v>152.4342</c:v>
                </c:pt>
                <c:pt idx="10322">
                  <c:v>152.45959999999999</c:v>
                </c:pt>
                <c:pt idx="10323">
                  <c:v>152.48509999999999</c:v>
                </c:pt>
                <c:pt idx="10324">
                  <c:v>152.51050000000001</c:v>
                </c:pt>
                <c:pt idx="10325">
                  <c:v>152.536</c:v>
                </c:pt>
                <c:pt idx="10326">
                  <c:v>152.56139999999999</c:v>
                </c:pt>
                <c:pt idx="10327">
                  <c:v>152.58690000000001</c:v>
                </c:pt>
                <c:pt idx="10328">
                  <c:v>152.61240000000001</c:v>
                </c:pt>
                <c:pt idx="10329">
                  <c:v>152.6378</c:v>
                </c:pt>
                <c:pt idx="10330">
                  <c:v>152.66329999999999</c:v>
                </c:pt>
                <c:pt idx="10331">
                  <c:v>152.68879999999999</c:v>
                </c:pt>
                <c:pt idx="10332">
                  <c:v>152.71420000000001</c:v>
                </c:pt>
                <c:pt idx="10333">
                  <c:v>152.7397</c:v>
                </c:pt>
                <c:pt idx="10334">
                  <c:v>152.76519999999999</c:v>
                </c:pt>
                <c:pt idx="10335">
                  <c:v>152.79069999999999</c:v>
                </c:pt>
                <c:pt idx="10336">
                  <c:v>152.81610000000001</c:v>
                </c:pt>
                <c:pt idx="10337">
                  <c:v>152.8416</c:v>
                </c:pt>
                <c:pt idx="10338">
                  <c:v>152.86709999999999</c:v>
                </c:pt>
                <c:pt idx="10339">
                  <c:v>152.89259999999999</c:v>
                </c:pt>
                <c:pt idx="10340">
                  <c:v>152.91810000000001</c:v>
                </c:pt>
                <c:pt idx="10341">
                  <c:v>152.9436</c:v>
                </c:pt>
                <c:pt idx="10342">
                  <c:v>152.9691</c:v>
                </c:pt>
                <c:pt idx="10343">
                  <c:v>152.99449999999999</c:v>
                </c:pt>
                <c:pt idx="10344">
                  <c:v>153.02000000000001</c:v>
                </c:pt>
                <c:pt idx="10345">
                  <c:v>153.0455</c:v>
                </c:pt>
                <c:pt idx="10346">
                  <c:v>153.071</c:v>
                </c:pt>
                <c:pt idx="10347">
                  <c:v>153.09649999999999</c:v>
                </c:pt>
                <c:pt idx="10348">
                  <c:v>153.12200000000001</c:v>
                </c:pt>
                <c:pt idx="10349">
                  <c:v>153.14760000000001</c:v>
                </c:pt>
                <c:pt idx="10350">
                  <c:v>153.173</c:v>
                </c:pt>
                <c:pt idx="10351">
                  <c:v>153.1986</c:v>
                </c:pt>
                <c:pt idx="10352">
                  <c:v>153.22409999999999</c:v>
                </c:pt>
                <c:pt idx="10353">
                  <c:v>153.24959999999999</c:v>
                </c:pt>
                <c:pt idx="10354">
                  <c:v>153.27510000000001</c:v>
                </c:pt>
                <c:pt idx="10355">
                  <c:v>153.3006</c:v>
                </c:pt>
                <c:pt idx="10356">
                  <c:v>153.3261</c:v>
                </c:pt>
                <c:pt idx="10357">
                  <c:v>153.35169999999999</c:v>
                </c:pt>
                <c:pt idx="10358">
                  <c:v>153.37719999999999</c:v>
                </c:pt>
                <c:pt idx="10359">
                  <c:v>153.40270000000001</c:v>
                </c:pt>
                <c:pt idx="10360">
                  <c:v>153.42830000000001</c:v>
                </c:pt>
                <c:pt idx="10361">
                  <c:v>153.4538</c:v>
                </c:pt>
                <c:pt idx="10362">
                  <c:v>153.47929999999999</c:v>
                </c:pt>
                <c:pt idx="10363">
                  <c:v>153.50489999999999</c:v>
                </c:pt>
                <c:pt idx="10364">
                  <c:v>153.53039999999999</c:v>
                </c:pt>
                <c:pt idx="10365">
                  <c:v>153.55590000000001</c:v>
                </c:pt>
                <c:pt idx="10366">
                  <c:v>153.58150000000001</c:v>
                </c:pt>
                <c:pt idx="10367">
                  <c:v>153.607</c:v>
                </c:pt>
                <c:pt idx="10368">
                  <c:v>153.6326</c:v>
                </c:pt>
                <c:pt idx="10369">
                  <c:v>153.65809999999999</c:v>
                </c:pt>
                <c:pt idx="10370">
                  <c:v>153.68369999999999</c:v>
                </c:pt>
                <c:pt idx="10371">
                  <c:v>153.70920000000001</c:v>
                </c:pt>
                <c:pt idx="10372">
                  <c:v>153.73480000000001</c:v>
                </c:pt>
                <c:pt idx="10373">
                  <c:v>153.7603</c:v>
                </c:pt>
                <c:pt idx="10374">
                  <c:v>153.7859</c:v>
                </c:pt>
                <c:pt idx="10375">
                  <c:v>153.81139999999999</c:v>
                </c:pt>
                <c:pt idx="10376">
                  <c:v>153.83699999999999</c:v>
                </c:pt>
                <c:pt idx="10377">
                  <c:v>153.86259999999999</c:v>
                </c:pt>
                <c:pt idx="10378">
                  <c:v>153.88810000000001</c:v>
                </c:pt>
                <c:pt idx="10379">
                  <c:v>153.91370000000001</c:v>
                </c:pt>
                <c:pt idx="10380">
                  <c:v>153.9393</c:v>
                </c:pt>
                <c:pt idx="10381">
                  <c:v>153.9649</c:v>
                </c:pt>
                <c:pt idx="10382">
                  <c:v>153.99039999999999</c:v>
                </c:pt>
                <c:pt idx="10383">
                  <c:v>154.01599999999999</c:v>
                </c:pt>
                <c:pt idx="10384">
                  <c:v>154.04159999999999</c:v>
                </c:pt>
                <c:pt idx="10385">
                  <c:v>154.06720000000001</c:v>
                </c:pt>
                <c:pt idx="10386">
                  <c:v>154.09280000000001</c:v>
                </c:pt>
                <c:pt idx="10387">
                  <c:v>154.1183</c:v>
                </c:pt>
                <c:pt idx="10388">
                  <c:v>154.1439</c:v>
                </c:pt>
                <c:pt idx="10389">
                  <c:v>154.1695</c:v>
                </c:pt>
                <c:pt idx="10390">
                  <c:v>154.1951</c:v>
                </c:pt>
                <c:pt idx="10391">
                  <c:v>154.22069999999999</c:v>
                </c:pt>
                <c:pt idx="10392">
                  <c:v>154.24629999999999</c:v>
                </c:pt>
                <c:pt idx="10393">
                  <c:v>154.27189999999999</c:v>
                </c:pt>
                <c:pt idx="10394">
                  <c:v>154.29750000000001</c:v>
                </c:pt>
                <c:pt idx="10395">
                  <c:v>154.32310000000001</c:v>
                </c:pt>
                <c:pt idx="10396">
                  <c:v>154.34870000000001</c:v>
                </c:pt>
                <c:pt idx="10397">
                  <c:v>154.37430000000001</c:v>
                </c:pt>
                <c:pt idx="10398">
                  <c:v>154.3999</c:v>
                </c:pt>
                <c:pt idx="10399">
                  <c:v>154.4256</c:v>
                </c:pt>
                <c:pt idx="10400">
                  <c:v>154.4512</c:v>
                </c:pt>
                <c:pt idx="10401">
                  <c:v>154.4768</c:v>
                </c:pt>
                <c:pt idx="10402">
                  <c:v>154.50239999999999</c:v>
                </c:pt>
                <c:pt idx="10403">
                  <c:v>154.52799999999999</c:v>
                </c:pt>
                <c:pt idx="10404">
                  <c:v>154.55359999999999</c:v>
                </c:pt>
                <c:pt idx="10405">
                  <c:v>154.57929999999999</c:v>
                </c:pt>
                <c:pt idx="10406">
                  <c:v>154.60489999999999</c:v>
                </c:pt>
                <c:pt idx="10407">
                  <c:v>154.63050000000001</c:v>
                </c:pt>
                <c:pt idx="10408">
                  <c:v>154.65620000000001</c:v>
                </c:pt>
                <c:pt idx="10409">
                  <c:v>154.68180000000001</c:v>
                </c:pt>
                <c:pt idx="10410">
                  <c:v>154.70740000000001</c:v>
                </c:pt>
                <c:pt idx="10411">
                  <c:v>154.73310000000001</c:v>
                </c:pt>
                <c:pt idx="10412">
                  <c:v>154.7587</c:v>
                </c:pt>
                <c:pt idx="10413">
                  <c:v>154.7843</c:v>
                </c:pt>
                <c:pt idx="10414">
                  <c:v>154.81</c:v>
                </c:pt>
                <c:pt idx="10415">
                  <c:v>154.8356</c:v>
                </c:pt>
                <c:pt idx="10416">
                  <c:v>154.8613</c:v>
                </c:pt>
                <c:pt idx="10417">
                  <c:v>154.8869</c:v>
                </c:pt>
                <c:pt idx="10418">
                  <c:v>154.9126</c:v>
                </c:pt>
                <c:pt idx="10419">
                  <c:v>154.93819999999999</c:v>
                </c:pt>
                <c:pt idx="10420">
                  <c:v>154.9639</c:v>
                </c:pt>
                <c:pt idx="10421">
                  <c:v>154.98949999999999</c:v>
                </c:pt>
                <c:pt idx="10422">
                  <c:v>155.01519999999999</c:v>
                </c:pt>
                <c:pt idx="10423">
                  <c:v>155.04089999999999</c:v>
                </c:pt>
                <c:pt idx="10424">
                  <c:v>155.06649999999999</c:v>
                </c:pt>
                <c:pt idx="10425">
                  <c:v>155.09219999999999</c:v>
                </c:pt>
                <c:pt idx="10426">
                  <c:v>155.11789999999999</c:v>
                </c:pt>
                <c:pt idx="10427">
                  <c:v>155.14359999999999</c:v>
                </c:pt>
                <c:pt idx="10428">
                  <c:v>155.16919999999999</c:v>
                </c:pt>
                <c:pt idx="10429">
                  <c:v>155.19489999999999</c:v>
                </c:pt>
                <c:pt idx="10430">
                  <c:v>155.22059999999999</c:v>
                </c:pt>
                <c:pt idx="10431">
                  <c:v>155.24629999999999</c:v>
                </c:pt>
                <c:pt idx="10432">
                  <c:v>155.27189999999999</c:v>
                </c:pt>
                <c:pt idx="10433">
                  <c:v>155.29759999999999</c:v>
                </c:pt>
                <c:pt idx="10434">
                  <c:v>155.32329999999999</c:v>
                </c:pt>
                <c:pt idx="10435">
                  <c:v>155.34899999999999</c:v>
                </c:pt>
                <c:pt idx="10436">
                  <c:v>155.37469999999999</c:v>
                </c:pt>
                <c:pt idx="10437">
                  <c:v>155.40039999999999</c:v>
                </c:pt>
                <c:pt idx="10438">
                  <c:v>155.42609999999999</c:v>
                </c:pt>
                <c:pt idx="10439">
                  <c:v>155.45179999999999</c:v>
                </c:pt>
                <c:pt idx="10440">
                  <c:v>155.47749999999999</c:v>
                </c:pt>
                <c:pt idx="10441">
                  <c:v>155.50319999999999</c:v>
                </c:pt>
                <c:pt idx="10442">
                  <c:v>155.52889999999999</c:v>
                </c:pt>
                <c:pt idx="10443">
                  <c:v>155.55459999999999</c:v>
                </c:pt>
                <c:pt idx="10444">
                  <c:v>155.58029999999999</c:v>
                </c:pt>
                <c:pt idx="10445">
                  <c:v>155.60599999999999</c:v>
                </c:pt>
                <c:pt idx="10446">
                  <c:v>155.6317</c:v>
                </c:pt>
                <c:pt idx="10447">
                  <c:v>155.6574</c:v>
                </c:pt>
                <c:pt idx="10448">
                  <c:v>155.6832</c:v>
                </c:pt>
                <c:pt idx="10449">
                  <c:v>155.7089</c:v>
                </c:pt>
                <c:pt idx="10450">
                  <c:v>155.7346</c:v>
                </c:pt>
                <c:pt idx="10451">
                  <c:v>155.7603</c:v>
                </c:pt>
                <c:pt idx="10452">
                  <c:v>155.786</c:v>
                </c:pt>
                <c:pt idx="10453">
                  <c:v>155.81180000000001</c:v>
                </c:pt>
                <c:pt idx="10454">
                  <c:v>155.83750000000001</c:v>
                </c:pt>
                <c:pt idx="10455">
                  <c:v>155.86320000000001</c:v>
                </c:pt>
                <c:pt idx="10456">
                  <c:v>155.88890000000001</c:v>
                </c:pt>
                <c:pt idx="10457">
                  <c:v>155.91470000000001</c:v>
                </c:pt>
                <c:pt idx="10458">
                  <c:v>155.94040000000001</c:v>
                </c:pt>
                <c:pt idx="10459">
                  <c:v>155.96619999999999</c:v>
                </c:pt>
                <c:pt idx="10460">
                  <c:v>155.99189999999999</c:v>
                </c:pt>
                <c:pt idx="10461">
                  <c:v>156.01769999999999</c:v>
                </c:pt>
                <c:pt idx="10462">
                  <c:v>156.04339999999999</c:v>
                </c:pt>
                <c:pt idx="10463">
                  <c:v>156.06909999999999</c:v>
                </c:pt>
                <c:pt idx="10464">
                  <c:v>156.0949</c:v>
                </c:pt>
                <c:pt idx="10465">
                  <c:v>156.1207</c:v>
                </c:pt>
                <c:pt idx="10466">
                  <c:v>156.1464</c:v>
                </c:pt>
                <c:pt idx="10467">
                  <c:v>156.1722</c:v>
                </c:pt>
                <c:pt idx="10468">
                  <c:v>156.1979</c:v>
                </c:pt>
                <c:pt idx="10469">
                  <c:v>156.22370000000001</c:v>
                </c:pt>
                <c:pt idx="10470">
                  <c:v>156.24940000000001</c:v>
                </c:pt>
                <c:pt idx="10471">
                  <c:v>156.27520000000001</c:v>
                </c:pt>
                <c:pt idx="10472">
                  <c:v>156.30099999999999</c:v>
                </c:pt>
                <c:pt idx="10473">
                  <c:v>156.32669999999999</c:v>
                </c:pt>
                <c:pt idx="10474">
                  <c:v>156.35249999999999</c:v>
                </c:pt>
                <c:pt idx="10475">
                  <c:v>156.3783</c:v>
                </c:pt>
                <c:pt idx="10476">
                  <c:v>156.4041</c:v>
                </c:pt>
                <c:pt idx="10477">
                  <c:v>156.4298</c:v>
                </c:pt>
                <c:pt idx="10478">
                  <c:v>156.4556</c:v>
                </c:pt>
                <c:pt idx="10479">
                  <c:v>156.48140000000001</c:v>
                </c:pt>
                <c:pt idx="10480">
                  <c:v>156.50720000000001</c:v>
                </c:pt>
                <c:pt idx="10481">
                  <c:v>156.53299999999999</c:v>
                </c:pt>
                <c:pt idx="10482">
                  <c:v>156.55879999999999</c:v>
                </c:pt>
                <c:pt idx="10483">
                  <c:v>156.58449999999999</c:v>
                </c:pt>
                <c:pt idx="10484">
                  <c:v>156.6104</c:v>
                </c:pt>
                <c:pt idx="10485">
                  <c:v>156.6361</c:v>
                </c:pt>
                <c:pt idx="10486">
                  <c:v>156.6619</c:v>
                </c:pt>
                <c:pt idx="10487">
                  <c:v>156.68770000000001</c:v>
                </c:pt>
                <c:pt idx="10488">
                  <c:v>156.71350000000001</c:v>
                </c:pt>
                <c:pt idx="10489">
                  <c:v>156.73929999999999</c:v>
                </c:pt>
                <c:pt idx="10490">
                  <c:v>156.76519999999999</c:v>
                </c:pt>
                <c:pt idx="10491">
                  <c:v>156.791</c:v>
                </c:pt>
                <c:pt idx="10492">
                  <c:v>156.8168</c:v>
                </c:pt>
                <c:pt idx="10493">
                  <c:v>156.8426</c:v>
                </c:pt>
                <c:pt idx="10494">
                  <c:v>156.86840000000001</c:v>
                </c:pt>
                <c:pt idx="10495">
                  <c:v>156.89420000000001</c:v>
                </c:pt>
                <c:pt idx="10496">
                  <c:v>156.91999999999999</c:v>
                </c:pt>
                <c:pt idx="10497">
                  <c:v>156.94579999999999</c:v>
                </c:pt>
                <c:pt idx="10498">
                  <c:v>156.9717</c:v>
                </c:pt>
                <c:pt idx="10499">
                  <c:v>156.9975</c:v>
                </c:pt>
                <c:pt idx="10500">
                  <c:v>157.02330000000001</c:v>
                </c:pt>
                <c:pt idx="10501">
                  <c:v>157.04910000000001</c:v>
                </c:pt>
                <c:pt idx="10502">
                  <c:v>157.07499999999999</c:v>
                </c:pt>
                <c:pt idx="10503">
                  <c:v>157.10079999999999</c:v>
                </c:pt>
                <c:pt idx="10504">
                  <c:v>157.1266</c:v>
                </c:pt>
                <c:pt idx="10505">
                  <c:v>157.1525</c:v>
                </c:pt>
                <c:pt idx="10506">
                  <c:v>157.17830000000001</c:v>
                </c:pt>
                <c:pt idx="10507">
                  <c:v>157.20419999999999</c:v>
                </c:pt>
                <c:pt idx="10508">
                  <c:v>157.22999999999999</c:v>
                </c:pt>
                <c:pt idx="10509">
                  <c:v>157.25579999999999</c:v>
                </c:pt>
                <c:pt idx="10510">
                  <c:v>157.2817</c:v>
                </c:pt>
                <c:pt idx="10511">
                  <c:v>157.30760000000001</c:v>
                </c:pt>
                <c:pt idx="10512">
                  <c:v>157.33340000000001</c:v>
                </c:pt>
                <c:pt idx="10513">
                  <c:v>157.35929999999999</c:v>
                </c:pt>
                <c:pt idx="10514">
                  <c:v>157.38509999999999</c:v>
                </c:pt>
                <c:pt idx="10515">
                  <c:v>157.411</c:v>
                </c:pt>
                <c:pt idx="10516">
                  <c:v>157.43680000000001</c:v>
                </c:pt>
                <c:pt idx="10517">
                  <c:v>157.46270000000001</c:v>
                </c:pt>
                <c:pt idx="10518">
                  <c:v>157.48859999999999</c:v>
                </c:pt>
                <c:pt idx="10519">
                  <c:v>157.51439999999999</c:v>
                </c:pt>
                <c:pt idx="10520">
                  <c:v>157.5403</c:v>
                </c:pt>
                <c:pt idx="10521">
                  <c:v>157.56620000000001</c:v>
                </c:pt>
                <c:pt idx="10522">
                  <c:v>157.59200000000001</c:v>
                </c:pt>
                <c:pt idx="10523">
                  <c:v>157.61789999999999</c:v>
                </c:pt>
                <c:pt idx="10524">
                  <c:v>157.6438</c:v>
                </c:pt>
                <c:pt idx="10525">
                  <c:v>157.66970000000001</c:v>
                </c:pt>
                <c:pt idx="10526">
                  <c:v>157.69560000000001</c:v>
                </c:pt>
                <c:pt idx="10527">
                  <c:v>157.72139999999999</c:v>
                </c:pt>
                <c:pt idx="10528">
                  <c:v>157.7473</c:v>
                </c:pt>
                <c:pt idx="10529">
                  <c:v>157.7732</c:v>
                </c:pt>
                <c:pt idx="10530">
                  <c:v>157.79910000000001</c:v>
                </c:pt>
                <c:pt idx="10531">
                  <c:v>157.82499999999999</c:v>
                </c:pt>
                <c:pt idx="10532">
                  <c:v>157.8509</c:v>
                </c:pt>
                <c:pt idx="10533">
                  <c:v>157.8768</c:v>
                </c:pt>
                <c:pt idx="10534">
                  <c:v>157.90270000000001</c:v>
                </c:pt>
                <c:pt idx="10535">
                  <c:v>157.92859999999999</c:v>
                </c:pt>
                <c:pt idx="10536">
                  <c:v>157.9545</c:v>
                </c:pt>
                <c:pt idx="10537">
                  <c:v>157.9804</c:v>
                </c:pt>
                <c:pt idx="10538">
                  <c:v>158.00630000000001</c:v>
                </c:pt>
                <c:pt idx="10539">
                  <c:v>158.03219999999999</c:v>
                </c:pt>
                <c:pt idx="10540">
                  <c:v>158.0581</c:v>
                </c:pt>
                <c:pt idx="10541">
                  <c:v>158.084</c:v>
                </c:pt>
                <c:pt idx="10542">
                  <c:v>158.11000000000001</c:v>
                </c:pt>
                <c:pt idx="10543">
                  <c:v>158.13589999999999</c:v>
                </c:pt>
                <c:pt idx="10544">
                  <c:v>158.1618</c:v>
                </c:pt>
                <c:pt idx="10545">
                  <c:v>158.18770000000001</c:v>
                </c:pt>
                <c:pt idx="10546">
                  <c:v>158.21360000000001</c:v>
                </c:pt>
                <c:pt idx="10547">
                  <c:v>158.2396</c:v>
                </c:pt>
                <c:pt idx="10548">
                  <c:v>158.2655</c:v>
                </c:pt>
                <c:pt idx="10549">
                  <c:v>158.29140000000001</c:v>
                </c:pt>
                <c:pt idx="10550">
                  <c:v>158.31739999999999</c:v>
                </c:pt>
                <c:pt idx="10551">
                  <c:v>158.3433</c:v>
                </c:pt>
                <c:pt idx="10552">
                  <c:v>158.36920000000001</c:v>
                </c:pt>
                <c:pt idx="10553">
                  <c:v>158.39519999999999</c:v>
                </c:pt>
                <c:pt idx="10554">
                  <c:v>158.4211</c:v>
                </c:pt>
                <c:pt idx="10555">
                  <c:v>158.44710000000001</c:v>
                </c:pt>
                <c:pt idx="10556">
                  <c:v>158.47300000000001</c:v>
                </c:pt>
                <c:pt idx="10557">
                  <c:v>158.49889999999999</c:v>
                </c:pt>
                <c:pt idx="10558">
                  <c:v>158.5249</c:v>
                </c:pt>
                <c:pt idx="10559">
                  <c:v>158.55080000000001</c:v>
                </c:pt>
                <c:pt idx="10560">
                  <c:v>158.57679999999999</c:v>
                </c:pt>
                <c:pt idx="10561">
                  <c:v>158.6028</c:v>
                </c:pt>
                <c:pt idx="10562">
                  <c:v>158.62870000000001</c:v>
                </c:pt>
                <c:pt idx="10563">
                  <c:v>158.65469999999999</c:v>
                </c:pt>
                <c:pt idx="10564">
                  <c:v>158.6806</c:v>
                </c:pt>
                <c:pt idx="10565">
                  <c:v>158.70660000000001</c:v>
                </c:pt>
                <c:pt idx="10566">
                  <c:v>158.73259999999999</c:v>
                </c:pt>
                <c:pt idx="10567">
                  <c:v>158.7585</c:v>
                </c:pt>
                <c:pt idx="10568">
                  <c:v>158.78450000000001</c:v>
                </c:pt>
                <c:pt idx="10569">
                  <c:v>158.81049999999999</c:v>
                </c:pt>
                <c:pt idx="10570">
                  <c:v>158.8365</c:v>
                </c:pt>
                <c:pt idx="10571">
                  <c:v>158.86240000000001</c:v>
                </c:pt>
                <c:pt idx="10572">
                  <c:v>158.88839999999999</c:v>
                </c:pt>
                <c:pt idx="10573">
                  <c:v>158.9144</c:v>
                </c:pt>
                <c:pt idx="10574">
                  <c:v>158.94040000000001</c:v>
                </c:pt>
                <c:pt idx="10575">
                  <c:v>158.96639999999999</c:v>
                </c:pt>
                <c:pt idx="10576">
                  <c:v>158.9924</c:v>
                </c:pt>
                <c:pt idx="10577">
                  <c:v>159.01830000000001</c:v>
                </c:pt>
                <c:pt idx="10578">
                  <c:v>159.04429999999999</c:v>
                </c:pt>
                <c:pt idx="10579">
                  <c:v>159.0703</c:v>
                </c:pt>
                <c:pt idx="10580">
                  <c:v>159.09630000000001</c:v>
                </c:pt>
                <c:pt idx="10581">
                  <c:v>159.1223</c:v>
                </c:pt>
                <c:pt idx="10582">
                  <c:v>159.14830000000001</c:v>
                </c:pt>
                <c:pt idx="10583">
                  <c:v>159.17429999999999</c:v>
                </c:pt>
                <c:pt idx="10584">
                  <c:v>159.2003</c:v>
                </c:pt>
                <c:pt idx="10585">
                  <c:v>159.22630000000001</c:v>
                </c:pt>
                <c:pt idx="10586">
                  <c:v>159.25229999999999</c:v>
                </c:pt>
                <c:pt idx="10587">
                  <c:v>159.2784</c:v>
                </c:pt>
                <c:pt idx="10588">
                  <c:v>159.30439999999999</c:v>
                </c:pt>
                <c:pt idx="10589">
                  <c:v>159.3304</c:v>
                </c:pt>
                <c:pt idx="10590">
                  <c:v>159.35640000000001</c:v>
                </c:pt>
                <c:pt idx="10591">
                  <c:v>159.38239999999999</c:v>
                </c:pt>
                <c:pt idx="10592">
                  <c:v>159.4084</c:v>
                </c:pt>
                <c:pt idx="10593">
                  <c:v>159.43450000000001</c:v>
                </c:pt>
                <c:pt idx="10594">
                  <c:v>159.4605</c:v>
                </c:pt>
                <c:pt idx="10595">
                  <c:v>159.48650000000001</c:v>
                </c:pt>
                <c:pt idx="10596">
                  <c:v>159.51259999999999</c:v>
                </c:pt>
                <c:pt idx="10597">
                  <c:v>159.5386</c:v>
                </c:pt>
                <c:pt idx="10598">
                  <c:v>159.56460000000001</c:v>
                </c:pt>
                <c:pt idx="10599">
                  <c:v>159.5907</c:v>
                </c:pt>
                <c:pt idx="10600">
                  <c:v>159.61670000000001</c:v>
                </c:pt>
                <c:pt idx="10601">
                  <c:v>159.64269999999999</c:v>
                </c:pt>
                <c:pt idx="10602">
                  <c:v>159.6688</c:v>
                </c:pt>
                <c:pt idx="10603">
                  <c:v>159.69479999999999</c:v>
                </c:pt>
                <c:pt idx="10604">
                  <c:v>159.7209</c:v>
                </c:pt>
                <c:pt idx="10605">
                  <c:v>159.74690000000001</c:v>
                </c:pt>
                <c:pt idx="10606">
                  <c:v>159.773</c:v>
                </c:pt>
                <c:pt idx="10607">
                  <c:v>159.79900000000001</c:v>
                </c:pt>
                <c:pt idx="10608">
                  <c:v>159.82509999999999</c:v>
                </c:pt>
                <c:pt idx="10609">
                  <c:v>159.85120000000001</c:v>
                </c:pt>
                <c:pt idx="10610">
                  <c:v>159.87719999999999</c:v>
                </c:pt>
                <c:pt idx="10611">
                  <c:v>159.9033</c:v>
                </c:pt>
                <c:pt idx="10612">
                  <c:v>159.92930000000001</c:v>
                </c:pt>
                <c:pt idx="10613">
                  <c:v>159.9554</c:v>
                </c:pt>
                <c:pt idx="10614">
                  <c:v>159.98150000000001</c:v>
                </c:pt>
                <c:pt idx="10615">
                  <c:v>160.0076</c:v>
                </c:pt>
                <c:pt idx="10616">
                  <c:v>160.03360000000001</c:v>
                </c:pt>
                <c:pt idx="10617">
                  <c:v>160.05969999999999</c:v>
                </c:pt>
                <c:pt idx="10618">
                  <c:v>160.08580000000001</c:v>
                </c:pt>
                <c:pt idx="10619">
                  <c:v>160.11179999999999</c:v>
                </c:pt>
                <c:pt idx="10620">
                  <c:v>160.1379</c:v>
                </c:pt>
                <c:pt idx="10621">
                  <c:v>160.16399999999999</c:v>
                </c:pt>
                <c:pt idx="10622">
                  <c:v>160.1901</c:v>
                </c:pt>
                <c:pt idx="10623">
                  <c:v>160.21619999999999</c:v>
                </c:pt>
                <c:pt idx="10624">
                  <c:v>160.2423</c:v>
                </c:pt>
                <c:pt idx="10625">
                  <c:v>160.26840000000001</c:v>
                </c:pt>
                <c:pt idx="10626">
                  <c:v>160.2945</c:v>
                </c:pt>
                <c:pt idx="10627">
                  <c:v>160.32060000000001</c:v>
                </c:pt>
                <c:pt idx="10628">
                  <c:v>160.3467</c:v>
                </c:pt>
                <c:pt idx="10629">
                  <c:v>160.37280000000001</c:v>
                </c:pt>
                <c:pt idx="10630">
                  <c:v>160.3989</c:v>
                </c:pt>
                <c:pt idx="10631">
                  <c:v>160.42500000000001</c:v>
                </c:pt>
                <c:pt idx="10632">
                  <c:v>160.4511</c:v>
                </c:pt>
                <c:pt idx="10633">
                  <c:v>160.47720000000001</c:v>
                </c:pt>
                <c:pt idx="10634">
                  <c:v>160.5033</c:v>
                </c:pt>
                <c:pt idx="10635">
                  <c:v>160.52940000000001</c:v>
                </c:pt>
                <c:pt idx="10636">
                  <c:v>160.55549999999999</c:v>
                </c:pt>
                <c:pt idx="10637">
                  <c:v>160.58160000000001</c:v>
                </c:pt>
                <c:pt idx="10638">
                  <c:v>160.6078</c:v>
                </c:pt>
                <c:pt idx="10639">
                  <c:v>160.63390000000001</c:v>
                </c:pt>
                <c:pt idx="10640">
                  <c:v>160.66</c:v>
                </c:pt>
                <c:pt idx="10641">
                  <c:v>160.68610000000001</c:v>
                </c:pt>
                <c:pt idx="10642">
                  <c:v>160.7123</c:v>
                </c:pt>
                <c:pt idx="10643">
                  <c:v>160.73840000000001</c:v>
                </c:pt>
                <c:pt idx="10644">
                  <c:v>160.7645</c:v>
                </c:pt>
                <c:pt idx="10645">
                  <c:v>160.79069999999999</c:v>
                </c:pt>
                <c:pt idx="10646">
                  <c:v>160.8168</c:v>
                </c:pt>
                <c:pt idx="10647">
                  <c:v>160.84289999999999</c:v>
                </c:pt>
                <c:pt idx="10648">
                  <c:v>160.8691</c:v>
                </c:pt>
                <c:pt idx="10649">
                  <c:v>160.89519999999999</c:v>
                </c:pt>
                <c:pt idx="10650">
                  <c:v>160.92140000000001</c:v>
                </c:pt>
                <c:pt idx="10651">
                  <c:v>160.94749999999999</c:v>
                </c:pt>
                <c:pt idx="10652">
                  <c:v>160.97370000000001</c:v>
                </c:pt>
                <c:pt idx="10653">
                  <c:v>160.99979999999999</c:v>
                </c:pt>
                <c:pt idx="10654">
                  <c:v>161.02600000000001</c:v>
                </c:pt>
                <c:pt idx="10655">
                  <c:v>161.0521</c:v>
                </c:pt>
                <c:pt idx="10656">
                  <c:v>161.07830000000001</c:v>
                </c:pt>
                <c:pt idx="10657">
                  <c:v>161.1044</c:v>
                </c:pt>
                <c:pt idx="10658">
                  <c:v>161.13059999999999</c:v>
                </c:pt>
                <c:pt idx="10659">
                  <c:v>161.1568</c:v>
                </c:pt>
                <c:pt idx="10660">
                  <c:v>161.18289999999999</c:v>
                </c:pt>
                <c:pt idx="10661">
                  <c:v>161.20910000000001</c:v>
                </c:pt>
                <c:pt idx="10662">
                  <c:v>161.2353</c:v>
                </c:pt>
                <c:pt idx="10663">
                  <c:v>161.26140000000001</c:v>
                </c:pt>
                <c:pt idx="10664">
                  <c:v>161.2876</c:v>
                </c:pt>
                <c:pt idx="10665">
                  <c:v>161.31379999999999</c:v>
                </c:pt>
                <c:pt idx="10666">
                  <c:v>161.34</c:v>
                </c:pt>
                <c:pt idx="10667">
                  <c:v>161.36619999999999</c:v>
                </c:pt>
                <c:pt idx="10668">
                  <c:v>161.39230000000001</c:v>
                </c:pt>
                <c:pt idx="10669">
                  <c:v>161.41849999999999</c:v>
                </c:pt>
                <c:pt idx="10670">
                  <c:v>161.44470000000001</c:v>
                </c:pt>
                <c:pt idx="10671">
                  <c:v>161.4709</c:v>
                </c:pt>
                <c:pt idx="10672">
                  <c:v>161.49709999999999</c:v>
                </c:pt>
                <c:pt idx="10673">
                  <c:v>161.52330000000001</c:v>
                </c:pt>
                <c:pt idx="10674">
                  <c:v>161.54949999999999</c:v>
                </c:pt>
                <c:pt idx="10675">
                  <c:v>161.57570000000001</c:v>
                </c:pt>
                <c:pt idx="10676">
                  <c:v>161.6019</c:v>
                </c:pt>
                <c:pt idx="10677">
                  <c:v>161.62809999999999</c:v>
                </c:pt>
                <c:pt idx="10678">
                  <c:v>161.65430000000001</c:v>
                </c:pt>
                <c:pt idx="10679">
                  <c:v>161.68049999999999</c:v>
                </c:pt>
                <c:pt idx="10680">
                  <c:v>161.70670000000001</c:v>
                </c:pt>
                <c:pt idx="10681">
                  <c:v>161.7329</c:v>
                </c:pt>
                <c:pt idx="10682">
                  <c:v>161.75909999999999</c:v>
                </c:pt>
                <c:pt idx="10683">
                  <c:v>161.78540000000001</c:v>
                </c:pt>
                <c:pt idx="10684">
                  <c:v>161.8116</c:v>
                </c:pt>
                <c:pt idx="10685">
                  <c:v>161.83779999999999</c:v>
                </c:pt>
                <c:pt idx="10686">
                  <c:v>161.864</c:v>
                </c:pt>
                <c:pt idx="10687">
                  <c:v>161.89019999999999</c:v>
                </c:pt>
                <c:pt idx="10688">
                  <c:v>161.91650000000001</c:v>
                </c:pt>
                <c:pt idx="10689">
                  <c:v>161.9427</c:v>
                </c:pt>
                <c:pt idx="10690">
                  <c:v>161.96889999999999</c:v>
                </c:pt>
                <c:pt idx="10691">
                  <c:v>161.99510000000001</c:v>
                </c:pt>
                <c:pt idx="10692">
                  <c:v>162.0214</c:v>
                </c:pt>
                <c:pt idx="10693">
                  <c:v>162.04759999999999</c:v>
                </c:pt>
                <c:pt idx="10694">
                  <c:v>162.07390000000001</c:v>
                </c:pt>
                <c:pt idx="10695">
                  <c:v>162.1001</c:v>
                </c:pt>
                <c:pt idx="10696">
                  <c:v>162.12629999999999</c:v>
                </c:pt>
                <c:pt idx="10697">
                  <c:v>162.15260000000001</c:v>
                </c:pt>
                <c:pt idx="10698">
                  <c:v>162.1788</c:v>
                </c:pt>
                <c:pt idx="10699">
                  <c:v>162.20509999999999</c:v>
                </c:pt>
                <c:pt idx="10700">
                  <c:v>162.2313</c:v>
                </c:pt>
                <c:pt idx="10701">
                  <c:v>162.2576</c:v>
                </c:pt>
                <c:pt idx="10702">
                  <c:v>162.28380000000001</c:v>
                </c:pt>
                <c:pt idx="10703">
                  <c:v>162.31010000000001</c:v>
                </c:pt>
                <c:pt idx="10704">
                  <c:v>162.3364</c:v>
                </c:pt>
                <c:pt idx="10705">
                  <c:v>162.36259999999999</c:v>
                </c:pt>
                <c:pt idx="10706">
                  <c:v>162.38890000000001</c:v>
                </c:pt>
                <c:pt idx="10707">
                  <c:v>162.4152</c:v>
                </c:pt>
                <c:pt idx="10708">
                  <c:v>162.44139999999999</c:v>
                </c:pt>
                <c:pt idx="10709">
                  <c:v>162.46770000000001</c:v>
                </c:pt>
                <c:pt idx="10710">
                  <c:v>162.494</c:v>
                </c:pt>
                <c:pt idx="10711">
                  <c:v>162.52019999999999</c:v>
                </c:pt>
                <c:pt idx="10712">
                  <c:v>162.54650000000001</c:v>
                </c:pt>
                <c:pt idx="10713">
                  <c:v>162.5728</c:v>
                </c:pt>
                <c:pt idx="10714">
                  <c:v>162.59909999999999</c:v>
                </c:pt>
                <c:pt idx="10715">
                  <c:v>162.62540000000001</c:v>
                </c:pt>
                <c:pt idx="10716">
                  <c:v>162.65170000000001</c:v>
                </c:pt>
                <c:pt idx="10717">
                  <c:v>162.67789999999999</c:v>
                </c:pt>
                <c:pt idx="10718">
                  <c:v>162.70419999999999</c:v>
                </c:pt>
                <c:pt idx="10719">
                  <c:v>162.73050000000001</c:v>
                </c:pt>
                <c:pt idx="10720">
                  <c:v>162.7568</c:v>
                </c:pt>
                <c:pt idx="10721">
                  <c:v>162.78309999999999</c:v>
                </c:pt>
                <c:pt idx="10722">
                  <c:v>162.80940000000001</c:v>
                </c:pt>
                <c:pt idx="10723">
                  <c:v>162.8357</c:v>
                </c:pt>
                <c:pt idx="10724">
                  <c:v>162.86199999999999</c:v>
                </c:pt>
                <c:pt idx="10725">
                  <c:v>162.88829999999999</c:v>
                </c:pt>
                <c:pt idx="10726">
                  <c:v>162.91460000000001</c:v>
                </c:pt>
                <c:pt idx="10727">
                  <c:v>162.9409</c:v>
                </c:pt>
                <c:pt idx="10728">
                  <c:v>162.96719999999999</c:v>
                </c:pt>
                <c:pt idx="10729">
                  <c:v>162.99359999999999</c:v>
                </c:pt>
                <c:pt idx="10730">
                  <c:v>163.01990000000001</c:v>
                </c:pt>
                <c:pt idx="10731">
                  <c:v>163.0462</c:v>
                </c:pt>
                <c:pt idx="10732">
                  <c:v>163.07249999999999</c:v>
                </c:pt>
                <c:pt idx="10733">
                  <c:v>163.09880000000001</c:v>
                </c:pt>
                <c:pt idx="10734">
                  <c:v>163.12520000000001</c:v>
                </c:pt>
                <c:pt idx="10735">
                  <c:v>163.1515</c:v>
                </c:pt>
                <c:pt idx="10736">
                  <c:v>163.17779999999999</c:v>
                </c:pt>
                <c:pt idx="10737">
                  <c:v>163.20410000000001</c:v>
                </c:pt>
                <c:pt idx="10738">
                  <c:v>163.23050000000001</c:v>
                </c:pt>
                <c:pt idx="10739">
                  <c:v>163.2568</c:v>
                </c:pt>
                <c:pt idx="10740">
                  <c:v>163.28309999999999</c:v>
                </c:pt>
                <c:pt idx="10741">
                  <c:v>163.30950000000001</c:v>
                </c:pt>
                <c:pt idx="10742">
                  <c:v>163.33580000000001</c:v>
                </c:pt>
                <c:pt idx="10743">
                  <c:v>163.3622</c:v>
                </c:pt>
                <c:pt idx="10744">
                  <c:v>163.38849999999999</c:v>
                </c:pt>
                <c:pt idx="10745">
                  <c:v>163.41489999999999</c:v>
                </c:pt>
                <c:pt idx="10746">
                  <c:v>163.44120000000001</c:v>
                </c:pt>
                <c:pt idx="10747">
                  <c:v>163.4676</c:v>
                </c:pt>
                <c:pt idx="10748">
                  <c:v>163.4939</c:v>
                </c:pt>
                <c:pt idx="10749">
                  <c:v>163.52029999999999</c:v>
                </c:pt>
                <c:pt idx="10750">
                  <c:v>163.54660000000001</c:v>
                </c:pt>
                <c:pt idx="10751">
                  <c:v>163.57300000000001</c:v>
                </c:pt>
                <c:pt idx="10752">
                  <c:v>163.5993</c:v>
                </c:pt>
                <c:pt idx="10753">
                  <c:v>163.62569999999999</c:v>
                </c:pt>
                <c:pt idx="10754">
                  <c:v>163.65209999999999</c:v>
                </c:pt>
                <c:pt idx="10755">
                  <c:v>163.67840000000001</c:v>
                </c:pt>
                <c:pt idx="10756">
                  <c:v>163.70480000000001</c:v>
                </c:pt>
                <c:pt idx="10757">
                  <c:v>163.7312</c:v>
                </c:pt>
                <c:pt idx="10758">
                  <c:v>163.7576</c:v>
                </c:pt>
                <c:pt idx="10759">
                  <c:v>163.78389999999999</c:v>
                </c:pt>
                <c:pt idx="10760">
                  <c:v>163.81030000000001</c:v>
                </c:pt>
                <c:pt idx="10761">
                  <c:v>163.83670000000001</c:v>
                </c:pt>
                <c:pt idx="10762">
                  <c:v>163.8631</c:v>
                </c:pt>
                <c:pt idx="10763">
                  <c:v>163.8895</c:v>
                </c:pt>
                <c:pt idx="10764">
                  <c:v>163.91579999999999</c:v>
                </c:pt>
                <c:pt idx="10765">
                  <c:v>163.94220000000001</c:v>
                </c:pt>
                <c:pt idx="10766">
                  <c:v>163.96860000000001</c:v>
                </c:pt>
                <c:pt idx="10767">
                  <c:v>163.995</c:v>
                </c:pt>
                <c:pt idx="10768">
                  <c:v>164.0214</c:v>
                </c:pt>
                <c:pt idx="10769">
                  <c:v>164.0478</c:v>
                </c:pt>
                <c:pt idx="10770">
                  <c:v>164.07419999999999</c:v>
                </c:pt>
                <c:pt idx="10771">
                  <c:v>164.10059999999999</c:v>
                </c:pt>
                <c:pt idx="10772">
                  <c:v>164.12700000000001</c:v>
                </c:pt>
                <c:pt idx="10773">
                  <c:v>164.1534</c:v>
                </c:pt>
                <c:pt idx="10774">
                  <c:v>164.1798</c:v>
                </c:pt>
                <c:pt idx="10775">
                  <c:v>164.2063</c:v>
                </c:pt>
                <c:pt idx="10776">
                  <c:v>164.23269999999999</c:v>
                </c:pt>
                <c:pt idx="10777">
                  <c:v>164.25909999999999</c:v>
                </c:pt>
                <c:pt idx="10778">
                  <c:v>164.28550000000001</c:v>
                </c:pt>
                <c:pt idx="10779">
                  <c:v>164.31190000000001</c:v>
                </c:pt>
                <c:pt idx="10780">
                  <c:v>164.3383</c:v>
                </c:pt>
                <c:pt idx="10781">
                  <c:v>164.3648</c:v>
                </c:pt>
                <c:pt idx="10782">
                  <c:v>164.3912</c:v>
                </c:pt>
                <c:pt idx="10783">
                  <c:v>164.41759999999999</c:v>
                </c:pt>
                <c:pt idx="10784">
                  <c:v>164.44399999999999</c:v>
                </c:pt>
                <c:pt idx="10785">
                  <c:v>164.47049999999999</c:v>
                </c:pt>
                <c:pt idx="10786">
                  <c:v>164.49690000000001</c:v>
                </c:pt>
                <c:pt idx="10787">
                  <c:v>164.52330000000001</c:v>
                </c:pt>
                <c:pt idx="10788">
                  <c:v>164.5498</c:v>
                </c:pt>
                <c:pt idx="10789">
                  <c:v>164.5762</c:v>
                </c:pt>
                <c:pt idx="10790">
                  <c:v>164.6027</c:v>
                </c:pt>
                <c:pt idx="10791">
                  <c:v>164.62909999999999</c:v>
                </c:pt>
                <c:pt idx="10792">
                  <c:v>164.65559999999999</c:v>
                </c:pt>
                <c:pt idx="10793">
                  <c:v>164.68199999999999</c:v>
                </c:pt>
                <c:pt idx="10794">
                  <c:v>164.70849999999999</c:v>
                </c:pt>
                <c:pt idx="10795">
                  <c:v>164.73490000000001</c:v>
                </c:pt>
                <c:pt idx="10796">
                  <c:v>164.76140000000001</c:v>
                </c:pt>
                <c:pt idx="10797">
                  <c:v>164.7878</c:v>
                </c:pt>
                <c:pt idx="10798">
                  <c:v>164.8143</c:v>
                </c:pt>
                <c:pt idx="10799">
                  <c:v>164.8407</c:v>
                </c:pt>
                <c:pt idx="10800">
                  <c:v>164.8672</c:v>
                </c:pt>
                <c:pt idx="10801">
                  <c:v>164.8937</c:v>
                </c:pt>
                <c:pt idx="10802">
                  <c:v>164.92019999999999</c:v>
                </c:pt>
                <c:pt idx="10803">
                  <c:v>164.94659999999999</c:v>
                </c:pt>
                <c:pt idx="10804">
                  <c:v>164.97309999999999</c:v>
                </c:pt>
                <c:pt idx="10805">
                  <c:v>164.99959999999999</c:v>
                </c:pt>
                <c:pt idx="10806">
                  <c:v>165.02600000000001</c:v>
                </c:pt>
                <c:pt idx="10807">
                  <c:v>165.05250000000001</c:v>
                </c:pt>
                <c:pt idx="10808">
                  <c:v>165.07900000000001</c:v>
                </c:pt>
                <c:pt idx="10809">
                  <c:v>165.10550000000001</c:v>
                </c:pt>
                <c:pt idx="10810">
                  <c:v>165.13200000000001</c:v>
                </c:pt>
                <c:pt idx="10811">
                  <c:v>165.1585</c:v>
                </c:pt>
                <c:pt idx="10812">
                  <c:v>165.185</c:v>
                </c:pt>
                <c:pt idx="10813">
                  <c:v>165.2114</c:v>
                </c:pt>
                <c:pt idx="10814">
                  <c:v>165.2379</c:v>
                </c:pt>
                <c:pt idx="10815">
                  <c:v>165.26439999999999</c:v>
                </c:pt>
                <c:pt idx="10816">
                  <c:v>165.29089999999999</c:v>
                </c:pt>
                <c:pt idx="10817">
                  <c:v>165.31739999999999</c:v>
                </c:pt>
                <c:pt idx="10818">
                  <c:v>165.34389999999999</c:v>
                </c:pt>
                <c:pt idx="10819">
                  <c:v>165.37039999999999</c:v>
                </c:pt>
                <c:pt idx="10820">
                  <c:v>165.39689999999999</c:v>
                </c:pt>
                <c:pt idx="10821">
                  <c:v>165.42339999999999</c:v>
                </c:pt>
                <c:pt idx="10822">
                  <c:v>165.45</c:v>
                </c:pt>
                <c:pt idx="10823">
                  <c:v>165.47649999999999</c:v>
                </c:pt>
                <c:pt idx="10824">
                  <c:v>165.50299999999999</c:v>
                </c:pt>
                <c:pt idx="10825">
                  <c:v>165.52950000000001</c:v>
                </c:pt>
                <c:pt idx="10826">
                  <c:v>165.55600000000001</c:v>
                </c:pt>
                <c:pt idx="10827">
                  <c:v>165.58250000000001</c:v>
                </c:pt>
                <c:pt idx="10828">
                  <c:v>165.60910000000001</c:v>
                </c:pt>
                <c:pt idx="10829">
                  <c:v>165.63560000000001</c:v>
                </c:pt>
                <c:pt idx="10830">
                  <c:v>165.66210000000001</c:v>
                </c:pt>
                <c:pt idx="10831">
                  <c:v>165.68860000000001</c:v>
                </c:pt>
                <c:pt idx="10832">
                  <c:v>165.71520000000001</c:v>
                </c:pt>
                <c:pt idx="10833">
                  <c:v>165.74170000000001</c:v>
                </c:pt>
                <c:pt idx="10834">
                  <c:v>165.76820000000001</c:v>
                </c:pt>
                <c:pt idx="10835">
                  <c:v>165.79480000000001</c:v>
                </c:pt>
                <c:pt idx="10836">
                  <c:v>165.82130000000001</c:v>
                </c:pt>
                <c:pt idx="10837">
                  <c:v>165.84790000000001</c:v>
                </c:pt>
                <c:pt idx="10838">
                  <c:v>165.87440000000001</c:v>
                </c:pt>
                <c:pt idx="10839">
                  <c:v>165.90100000000001</c:v>
                </c:pt>
                <c:pt idx="10840">
                  <c:v>165.92750000000001</c:v>
                </c:pt>
                <c:pt idx="10841">
                  <c:v>165.95410000000001</c:v>
                </c:pt>
                <c:pt idx="10842">
                  <c:v>165.98060000000001</c:v>
                </c:pt>
                <c:pt idx="10843">
                  <c:v>166.00720000000001</c:v>
                </c:pt>
                <c:pt idx="10844">
                  <c:v>166.03370000000001</c:v>
                </c:pt>
                <c:pt idx="10845">
                  <c:v>166.06030000000001</c:v>
                </c:pt>
                <c:pt idx="10846">
                  <c:v>166.08690000000001</c:v>
                </c:pt>
                <c:pt idx="10847">
                  <c:v>166.11340000000001</c:v>
                </c:pt>
                <c:pt idx="10848">
                  <c:v>166.14</c:v>
                </c:pt>
                <c:pt idx="10849">
                  <c:v>166.16650000000001</c:v>
                </c:pt>
                <c:pt idx="10850">
                  <c:v>166.19309999999999</c:v>
                </c:pt>
                <c:pt idx="10851">
                  <c:v>166.21969999999999</c:v>
                </c:pt>
                <c:pt idx="10852">
                  <c:v>166.24629999999999</c:v>
                </c:pt>
                <c:pt idx="10853">
                  <c:v>166.27279999999999</c:v>
                </c:pt>
                <c:pt idx="10854">
                  <c:v>166.29939999999999</c:v>
                </c:pt>
                <c:pt idx="10855">
                  <c:v>166.32599999999999</c:v>
                </c:pt>
                <c:pt idx="10856">
                  <c:v>166.3526</c:v>
                </c:pt>
                <c:pt idx="10857">
                  <c:v>166.3792</c:v>
                </c:pt>
                <c:pt idx="10858">
                  <c:v>166.4057</c:v>
                </c:pt>
                <c:pt idx="10859">
                  <c:v>166.4323</c:v>
                </c:pt>
                <c:pt idx="10860">
                  <c:v>166.4589</c:v>
                </c:pt>
                <c:pt idx="10861">
                  <c:v>166.4855</c:v>
                </c:pt>
                <c:pt idx="10862">
                  <c:v>166.5121</c:v>
                </c:pt>
                <c:pt idx="10863">
                  <c:v>166.53870000000001</c:v>
                </c:pt>
                <c:pt idx="10864">
                  <c:v>166.56530000000001</c:v>
                </c:pt>
                <c:pt idx="10865">
                  <c:v>166.59190000000001</c:v>
                </c:pt>
                <c:pt idx="10866">
                  <c:v>166.61850000000001</c:v>
                </c:pt>
                <c:pt idx="10867">
                  <c:v>166.64510000000001</c:v>
                </c:pt>
                <c:pt idx="10868">
                  <c:v>166.67169999999999</c:v>
                </c:pt>
                <c:pt idx="10869">
                  <c:v>166.69829999999999</c:v>
                </c:pt>
                <c:pt idx="10870">
                  <c:v>166.72499999999999</c:v>
                </c:pt>
                <c:pt idx="10871">
                  <c:v>166.7516</c:v>
                </c:pt>
                <c:pt idx="10872">
                  <c:v>166.7782</c:v>
                </c:pt>
                <c:pt idx="10873">
                  <c:v>166.8048</c:v>
                </c:pt>
                <c:pt idx="10874">
                  <c:v>166.8314</c:v>
                </c:pt>
                <c:pt idx="10875">
                  <c:v>166.85810000000001</c:v>
                </c:pt>
                <c:pt idx="10876">
                  <c:v>166.88470000000001</c:v>
                </c:pt>
                <c:pt idx="10877">
                  <c:v>166.91130000000001</c:v>
                </c:pt>
                <c:pt idx="10878">
                  <c:v>166.93790000000001</c:v>
                </c:pt>
                <c:pt idx="10879">
                  <c:v>166.96459999999999</c:v>
                </c:pt>
                <c:pt idx="10880">
                  <c:v>166.99119999999999</c:v>
                </c:pt>
                <c:pt idx="10881">
                  <c:v>167.01779999999999</c:v>
                </c:pt>
                <c:pt idx="10882">
                  <c:v>167.0445</c:v>
                </c:pt>
                <c:pt idx="10883">
                  <c:v>167.0711</c:v>
                </c:pt>
                <c:pt idx="10884">
                  <c:v>167.09780000000001</c:v>
                </c:pt>
                <c:pt idx="10885">
                  <c:v>167.12440000000001</c:v>
                </c:pt>
                <c:pt idx="10886">
                  <c:v>167.15100000000001</c:v>
                </c:pt>
                <c:pt idx="10887">
                  <c:v>167.17769999999999</c:v>
                </c:pt>
                <c:pt idx="10888">
                  <c:v>167.20429999999999</c:v>
                </c:pt>
                <c:pt idx="10889">
                  <c:v>167.23099999999999</c:v>
                </c:pt>
                <c:pt idx="10890">
                  <c:v>167.2577</c:v>
                </c:pt>
                <c:pt idx="10891">
                  <c:v>167.2843</c:v>
                </c:pt>
                <c:pt idx="10892">
                  <c:v>167.31100000000001</c:v>
                </c:pt>
                <c:pt idx="10893">
                  <c:v>167.33760000000001</c:v>
                </c:pt>
                <c:pt idx="10894">
                  <c:v>167.36429999999999</c:v>
                </c:pt>
                <c:pt idx="10895">
                  <c:v>167.39099999999999</c:v>
                </c:pt>
                <c:pt idx="10896">
                  <c:v>167.41759999999999</c:v>
                </c:pt>
                <c:pt idx="10897">
                  <c:v>167.4443</c:v>
                </c:pt>
                <c:pt idx="10898">
                  <c:v>167.471</c:v>
                </c:pt>
                <c:pt idx="10899">
                  <c:v>167.49770000000001</c:v>
                </c:pt>
                <c:pt idx="10900">
                  <c:v>167.52430000000001</c:v>
                </c:pt>
                <c:pt idx="10901">
                  <c:v>167.55099999999999</c:v>
                </c:pt>
                <c:pt idx="10902">
                  <c:v>167.57769999999999</c:v>
                </c:pt>
                <c:pt idx="10903">
                  <c:v>167.6044</c:v>
                </c:pt>
                <c:pt idx="10904">
                  <c:v>167.6311</c:v>
                </c:pt>
                <c:pt idx="10905">
                  <c:v>167.65770000000001</c:v>
                </c:pt>
                <c:pt idx="10906">
                  <c:v>167.68440000000001</c:v>
                </c:pt>
                <c:pt idx="10907">
                  <c:v>167.71109999999999</c:v>
                </c:pt>
                <c:pt idx="10908">
                  <c:v>167.73779999999999</c:v>
                </c:pt>
                <c:pt idx="10909">
                  <c:v>167.7645</c:v>
                </c:pt>
                <c:pt idx="10910">
                  <c:v>167.7912</c:v>
                </c:pt>
                <c:pt idx="10911">
                  <c:v>167.81790000000001</c:v>
                </c:pt>
                <c:pt idx="10912">
                  <c:v>167.84460000000001</c:v>
                </c:pt>
                <c:pt idx="10913">
                  <c:v>167.87129999999999</c:v>
                </c:pt>
                <c:pt idx="10914">
                  <c:v>167.898</c:v>
                </c:pt>
                <c:pt idx="10915">
                  <c:v>167.9247</c:v>
                </c:pt>
                <c:pt idx="10916">
                  <c:v>167.95140000000001</c:v>
                </c:pt>
                <c:pt idx="10917">
                  <c:v>167.97810000000001</c:v>
                </c:pt>
                <c:pt idx="10918">
                  <c:v>168.00489999999999</c:v>
                </c:pt>
                <c:pt idx="10919">
                  <c:v>168.0316</c:v>
                </c:pt>
                <c:pt idx="10920">
                  <c:v>168.0583</c:v>
                </c:pt>
                <c:pt idx="10921">
                  <c:v>168.08500000000001</c:v>
                </c:pt>
                <c:pt idx="10922">
                  <c:v>168.11170000000001</c:v>
                </c:pt>
                <c:pt idx="10923">
                  <c:v>168.13849999999999</c:v>
                </c:pt>
                <c:pt idx="10924">
                  <c:v>168.1652</c:v>
                </c:pt>
                <c:pt idx="10925">
                  <c:v>168.1919</c:v>
                </c:pt>
                <c:pt idx="10926">
                  <c:v>168.21870000000001</c:v>
                </c:pt>
                <c:pt idx="10927">
                  <c:v>168.24539999999999</c:v>
                </c:pt>
                <c:pt idx="10928">
                  <c:v>168.27209999999999</c:v>
                </c:pt>
                <c:pt idx="10929">
                  <c:v>168.2989</c:v>
                </c:pt>
                <c:pt idx="10930">
                  <c:v>168.32560000000001</c:v>
                </c:pt>
                <c:pt idx="10931">
                  <c:v>168.35230000000001</c:v>
                </c:pt>
                <c:pt idx="10932">
                  <c:v>168.37909999999999</c:v>
                </c:pt>
                <c:pt idx="10933">
                  <c:v>168.4058</c:v>
                </c:pt>
                <c:pt idx="10934">
                  <c:v>168.43260000000001</c:v>
                </c:pt>
                <c:pt idx="10935">
                  <c:v>168.45930000000001</c:v>
                </c:pt>
                <c:pt idx="10936">
                  <c:v>168.48609999999999</c:v>
                </c:pt>
                <c:pt idx="10937">
                  <c:v>168.5128</c:v>
                </c:pt>
                <c:pt idx="10938">
                  <c:v>168.53960000000001</c:v>
                </c:pt>
                <c:pt idx="10939">
                  <c:v>168.56639999999999</c:v>
                </c:pt>
                <c:pt idx="10940">
                  <c:v>168.59309999999999</c:v>
                </c:pt>
                <c:pt idx="10941">
                  <c:v>168.6199</c:v>
                </c:pt>
                <c:pt idx="10942">
                  <c:v>168.64670000000001</c:v>
                </c:pt>
                <c:pt idx="10943">
                  <c:v>168.67339999999999</c:v>
                </c:pt>
                <c:pt idx="10944">
                  <c:v>168.7002</c:v>
                </c:pt>
                <c:pt idx="10945">
                  <c:v>168.727</c:v>
                </c:pt>
                <c:pt idx="10946">
                  <c:v>168.75370000000001</c:v>
                </c:pt>
                <c:pt idx="10947">
                  <c:v>168.78049999999999</c:v>
                </c:pt>
                <c:pt idx="10948">
                  <c:v>168.8073</c:v>
                </c:pt>
                <c:pt idx="10949">
                  <c:v>168.83410000000001</c:v>
                </c:pt>
                <c:pt idx="10950">
                  <c:v>168.86089999999999</c:v>
                </c:pt>
                <c:pt idx="10951">
                  <c:v>168.88759999999999</c:v>
                </c:pt>
                <c:pt idx="10952">
                  <c:v>168.9144</c:v>
                </c:pt>
                <c:pt idx="10953">
                  <c:v>168.94120000000001</c:v>
                </c:pt>
                <c:pt idx="10954">
                  <c:v>168.96799999999999</c:v>
                </c:pt>
                <c:pt idx="10955">
                  <c:v>168.9948</c:v>
                </c:pt>
                <c:pt idx="10956">
                  <c:v>169.02160000000001</c:v>
                </c:pt>
                <c:pt idx="10957">
                  <c:v>169.04839999999999</c:v>
                </c:pt>
                <c:pt idx="10958">
                  <c:v>169.0752</c:v>
                </c:pt>
                <c:pt idx="10959">
                  <c:v>169.102</c:v>
                </c:pt>
                <c:pt idx="10960">
                  <c:v>169.12880000000001</c:v>
                </c:pt>
                <c:pt idx="10961">
                  <c:v>169.15559999999999</c:v>
                </c:pt>
                <c:pt idx="10962">
                  <c:v>169.1824</c:v>
                </c:pt>
                <c:pt idx="10963">
                  <c:v>169.20920000000001</c:v>
                </c:pt>
                <c:pt idx="10964">
                  <c:v>169.23599999999999</c:v>
                </c:pt>
                <c:pt idx="10965">
                  <c:v>169.2628</c:v>
                </c:pt>
                <c:pt idx="10966">
                  <c:v>169.28970000000001</c:v>
                </c:pt>
                <c:pt idx="10967">
                  <c:v>169.31649999999999</c:v>
                </c:pt>
                <c:pt idx="10968">
                  <c:v>169.3433</c:v>
                </c:pt>
                <c:pt idx="10969">
                  <c:v>169.37010000000001</c:v>
                </c:pt>
                <c:pt idx="10970">
                  <c:v>169.39689999999999</c:v>
                </c:pt>
                <c:pt idx="10971">
                  <c:v>169.4238</c:v>
                </c:pt>
                <c:pt idx="10972">
                  <c:v>169.45060000000001</c:v>
                </c:pt>
                <c:pt idx="10973">
                  <c:v>169.47739999999999</c:v>
                </c:pt>
                <c:pt idx="10974">
                  <c:v>169.5043</c:v>
                </c:pt>
                <c:pt idx="10975">
                  <c:v>169.53110000000001</c:v>
                </c:pt>
                <c:pt idx="10976">
                  <c:v>169.55789999999999</c:v>
                </c:pt>
                <c:pt idx="10977">
                  <c:v>169.5848</c:v>
                </c:pt>
                <c:pt idx="10978">
                  <c:v>169.61160000000001</c:v>
                </c:pt>
                <c:pt idx="10979">
                  <c:v>169.63849999999999</c:v>
                </c:pt>
                <c:pt idx="10980">
                  <c:v>169.6653</c:v>
                </c:pt>
                <c:pt idx="10981">
                  <c:v>169.69220000000001</c:v>
                </c:pt>
                <c:pt idx="10982">
                  <c:v>169.71899999999999</c:v>
                </c:pt>
                <c:pt idx="10983">
                  <c:v>169.74590000000001</c:v>
                </c:pt>
                <c:pt idx="10984">
                  <c:v>169.77269999999999</c:v>
                </c:pt>
                <c:pt idx="10985">
                  <c:v>169.7996</c:v>
                </c:pt>
                <c:pt idx="10986">
                  <c:v>169.82640000000001</c:v>
                </c:pt>
                <c:pt idx="10987">
                  <c:v>169.85329999999999</c:v>
                </c:pt>
                <c:pt idx="10988">
                  <c:v>169.8802</c:v>
                </c:pt>
                <c:pt idx="10989">
                  <c:v>169.90700000000001</c:v>
                </c:pt>
                <c:pt idx="10990">
                  <c:v>169.93389999999999</c:v>
                </c:pt>
                <c:pt idx="10991">
                  <c:v>169.96080000000001</c:v>
                </c:pt>
                <c:pt idx="10992">
                  <c:v>169.98759999999999</c:v>
                </c:pt>
                <c:pt idx="10993">
                  <c:v>170.0145</c:v>
                </c:pt>
                <c:pt idx="10994">
                  <c:v>170.04140000000001</c:v>
                </c:pt>
                <c:pt idx="10995">
                  <c:v>170.06829999999999</c:v>
                </c:pt>
                <c:pt idx="10996">
                  <c:v>170.0951</c:v>
                </c:pt>
                <c:pt idx="10997">
                  <c:v>170.12200000000001</c:v>
                </c:pt>
                <c:pt idx="10998">
                  <c:v>170.1489</c:v>
                </c:pt>
                <c:pt idx="10999">
                  <c:v>170.17580000000001</c:v>
                </c:pt>
                <c:pt idx="11000">
                  <c:v>170.20269999999999</c:v>
                </c:pt>
                <c:pt idx="11001">
                  <c:v>170.2296</c:v>
                </c:pt>
                <c:pt idx="11002">
                  <c:v>170.25649999999999</c:v>
                </c:pt>
                <c:pt idx="11003">
                  <c:v>170.2834</c:v>
                </c:pt>
                <c:pt idx="11004">
                  <c:v>170.31030000000001</c:v>
                </c:pt>
                <c:pt idx="11005">
                  <c:v>170.3372</c:v>
                </c:pt>
                <c:pt idx="11006">
                  <c:v>170.36410000000001</c:v>
                </c:pt>
                <c:pt idx="11007">
                  <c:v>170.39099999999999</c:v>
                </c:pt>
                <c:pt idx="11008">
                  <c:v>170.4179</c:v>
                </c:pt>
                <c:pt idx="11009">
                  <c:v>170.44479999999999</c:v>
                </c:pt>
                <c:pt idx="11010">
                  <c:v>170.4717</c:v>
                </c:pt>
                <c:pt idx="11011">
                  <c:v>170.49860000000001</c:v>
                </c:pt>
                <c:pt idx="11012">
                  <c:v>170.52549999999999</c:v>
                </c:pt>
                <c:pt idx="11013">
                  <c:v>170.55240000000001</c:v>
                </c:pt>
                <c:pt idx="11014">
                  <c:v>170.57929999999999</c:v>
                </c:pt>
                <c:pt idx="11015">
                  <c:v>170.6063</c:v>
                </c:pt>
                <c:pt idx="11016">
                  <c:v>170.63319999999999</c:v>
                </c:pt>
                <c:pt idx="11017">
                  <c:v>170.6601</c:v>
                </c:pt>
                <c:pt idx="11018">
                  <c:v>170.68700000000001</c:v>
                </c:pt>
                <c:pt idx="11019">
                  <c:v>170.714</c:v>
                </c:pt>
                <c:pt idx="11020">
                  <c:v>170.74090000000001</c:v>
                </c:pt>
                <c:pt idx="11021">
                  <c:v>170.76779999999999</c:v>
                </c:pt>
                <c:pt idx="11022">
                  <c:v>170.79480000000001</c:v>
                </c:pt>
                <c:pt idx="11023">
                  <c:v>170.82169999999999</c:v>
                </c:pt>
                <c:pt idx="11024">
                  <c:v>170.8486</c:v>
                </c:pt>
                <c:pt idx="11025">
                  <c:v>170.87559999999999</c:v>
                </c:pt>
                <c:pt idx="11026">
                  <c:v>170.9025</c:v>
                </c:pt>
                <c:pt idx="11027">
                  <c:v>170.92949999999999</c:v>
                </c:pt>
                <c:pt idx="11028">
                  <c:v>170.9564</c:v>
                </c:pt>
                <c:pt idx="11029">
                  <c:v>170.98339999999999</c:v>
                </c:pt>
                <c:pt idx="11030">
                  <c:v>171.0103</c:v>
                </c:pt>
                <c:pt idx="11031">
                  <c:v>171.03729999999999</c:v>
                </c:pt>
                <c:pt idx="11032">
                  <c:v>171.0642</c:v>
                </c:pt>
                <c:pt idx="11033">
                  <c:v>171.09119999999999</c:v>
                </c:pt>
                <c:pt idx="11034">
                  <c:v>171.1182</c:v>
                </c:pt>
                <c:pt idx="11035">
                  <c:v>171.14510000000001</c:v>
                </c:pt>
                <c:pt idx="11036">
                  <c:v>171.1721</c:v>
                </c:pt>
                <c:pt idx="11037">
                  <c:v>171.19909999999999</c:v>
                </c:pt>
                <c:pt idx="11038">
                  <c:v>171.226</c:v>
                </c:pt>
                <c:pt idx="11039">
                  <c:v>171.25299999999999</c:v>
                </c:pt>
                <c:pt idx="11040">
                  <c:v>171.28</c:v>
                </c:pt>
                <c:pt idx="11041">
                  <c:v>171.30690000000001</c:v>
                </c:pt>
                <c:pt idx="11042">
                  <c:v>171.3339</c:v>
                </c:pt>
                <c:pt idx="11043">
                  <c:v>171.36089999999999</c:v>
                </c:pt>
                <c:pt idx="11044">
                  <c:v>171.3879</c:v>
                </c:pt>
                <c:pt idx="11045">
                  <c:v>171.41489999999999</c:v>
                </c:pt>
                <c:pt idx="11046">
                  <c:v>171.4419</c:v>
                </c:pt>
                <c:pt idx="11047">
                  <c:v>171.46889999999999</c:v>
                </c:pt>
                <c:pt idx="11048">
                  <c:v>171.4958</c:v>
                </c:pt>
                <c:pt idx="11049">
                  <c:v>171.52279999999999</c:v>
                </c:pt>
                <c:pt idx="11050">
                  <c:v>171.5498</c:v>
                </c:pt>
                <c:pt idx="11051">
                  <c:v>171.57679999999999</c:v>
                </c:pt>
                <c:pt idx="11052">
                  <c:v>171.60380000000001</c:v>
                </c:pt>
                <c:pt idx="11053">
                  <c:v>171.63079999999999</c:v>
                </c:pt>
                <c:pt idx="11054">
                  <c:v>171.65780000000001</c:v>
                </c:pt>
                <c:pt idx="11055">
                  <c:v>171.6848</c:v>
                </c:pt>
                <c:pt idx="11056">
                  <c:v>171.71180000000001</c:v>
                </c:pt>
                <c:pt idx="11057">
                  <c:v>171.7388</c:v>
                </c:pt>
                <c:pt idx="11058">
                  <c:v>171.76589999999999</c:v>
                </c:pt>
                <c:pt idx="11059">
                  <c:v>171.7929</c:v>
                </c:pt>
                <c:pt idx="11060">
                  <c:v>171.81989999999999</c:v>
                </c:pt>
                <c:pt idx="11061">
                  <c:v>171.84690000000001</c:v>
                </c:pt>
                <c:pt idx="11062">
                  <c:v>171.87389999999999</c:v>
                </c:pt>
                <c:pt idx="11063">
                  <c:v>171.90100000000001</c:v>
                </c:pt>
                <c:pt idx="11064">
                  <c:v>171.928</c:v>
                </c:pt>
                <c:pt idx="11065">
                  <c:v>171.95500000000001</c:v>
                </c:pt>
                <c:pt idx="11066">
                  <c:v>171.982</c:v>
                </c:pt>
                <c:pt idx="11067">
                  <c:v>172.00909999999999</c:v>
                </c:pt>
                <c:pt idx="11068">
                  <c:v>172.0361</c:v>
                </c:pt>
                <c:pt idx="11069">
                  <c:v>172.06309999999999</c:v>
                </c:pt>
                <c:pt idx="11070">
                  <c:v>172.09020000000001</c:v>
                </c:pt>
                <c:pt idx="11071">
                  <c:v>172.1172</c:v>
                </c:pt>
                <c:pt idx="11072">
                  <c:v>172.14429999999999</c:v>
                </c:pt>
                <c:pt idx="11073">
                  <c:v>172.1713</c:v>
                </c:pt>
                <c:pt idx="11074">
                  <c:v>172.19829999999999</c:v>
                </c:pt>
                <c:pt idx="11075">
                  <c:v>172.22540000000001</c:v>
                </c:pt>
                <c:pt idx="11076">
                  <c:v>172.25239999999999</c:v>
                </c:pt>
                <c:pt idx="11077">
                  <c:v>172.27950000000001</c:v>
                </c:pt>
                <c:pt idx="11078">
                  <c:v>172.3065</c:v>
                </c:pt>
                <c:pt idx="11079">
                  <c:v>172.33359999999999</c:v>
                </c:pt>
                <c:pt idx="11080">
                  <c:v>172.36070000000001</c:v>
                </c:pt>
                <c:pt idx="11081">
                  <c:v>172.3877</c:v>
                </c:pt>
                <c:pt idx="11082">
                  <c:v>172.41480000000001</c:v>
                </c:pt>
                <c:pt idx="11083">
                  <c:v>172.4418</c:v>
                </c:pt>
                <c:pt idx="11084">
                  <c:v>172.46889999999999</c:v>
                </c:pt>
                <c:pt idx="11085">
                  <c:v>172.49600000000001</c:v>
                </c:pt>
                <c:pt idx="11086">
                  <c:v>172.5231</c:v>
                </c:pt>
                <c:pt idx="11087">
                  <c:v>172.55009999999999</c:v>
                </c:pt>
                <c:pt idx="11088">
                  <c:v>172.5772</c:v>
                </c:pt>
                <c:pt idx="11089">
                  <c:v>172.60429999999999</c:v>
                </c:pt>
                <c:pt idx="11090">
                  <c:v>172.63140000000001</c:v>
                </c:pt>
                <c:pt idx="11091">
                  <c:v>172.6584</c:v>
                </c:pt>
                <c:pt idx="11092">
                  <c:v>172.68549999999999</c:v>
                </c:pt>
                <c:pt idx="11093">
                  <c:v>172.71260000000001</c:v>
                </c:pt>
                <c:pt idx="11094">
                  <c:v>172.7397</c:v>
                </c:pt>
                <c:pt idx="11095">
                  <c:v>172.76679999999999</c:v>
                </c:pt>
                <c:pt idx="11096">
                  <c:v>172.79390000000001</c:v>
                </c:pt>
                <c:pt idx="11097">
                  <c:v>172.821</c:v>
                </c:pt>
                <c:pt idx="11098">
                  <c:v>172.84809999999999</c:v>
                </c:pt>
                <c:pt idx="11099">
                  <c:v>172.87520000000001</c:v>
                </c:pt>
                <c:pt idx="11100">
                  <c:v>172.9023</c:v>
                </c:pt>
                <c:pt idx="11101">
                  <c:v>172.92939999999999</c:v>
                </c:pt>
                <c:pt idx="11102">
                  <c:v>172.95650000000001</c:v>
                </c:pt>
                <c:pt idx="11103">
                  <c:v>172.9836</c:v>
                </c:pt>
                <c:pt idx="11104">
                  <c:v>173.01070000000001</c:v>
                </c:pt>
                <c:pt idx="11105">
                  <c:v>173.0378</c:v>
                </c:pt>
                <c:pt idx="11106">
                  <c:v>173.06489999999999</c:v>
                </c:pt>
                <c:pt idx="11107">
                  <c:v>173.09209999999999</c:v>
                </c:pt>
                <c:pt idx="11108">
                  <c:v>173.11920000000001</c:v>
                </c:pt>
                <c:pt idx="11109">
                  <c:v>173.1463</c:v>
                </c:pt>
                <c:pt idx="11110">
                  <c:v>173.17339999999999</c:v>
                </c:pt>
                <c:pt idx="11111">
                  <c:v>173.20050000000001</c:v>
                </c:pt>
                <c:pt idx="11112">
                  <c:v>173.2277</c:v>
                </c:pt>
                <c:pt idx="11113">
                  <c:v>173.25479999999999</c:v>
                </c:pt>
                <c:pt idx="11114">
                  <c:v>173.28190000000001</c:v>
                </c:pt>
                <c:pt idx="11115">
                  <c:v>173.3091</c:v>
                </c:pt>
                <c:pt idx="11116">
                  <c:v>173.33619999999999</c:v>
                </c:pt>
                <c:pt idx="11117">
                  <c:v>173.36330000000001</c:v>
                </c:pt>
                <c:pt idx="11118">
                  <c:v>173.3905</c:v>
                </c:pt>
                <c:pt idx="11119">
                  <c:v>173.41759999999999</c:v>
                </c:pt>
                <c:pt idx="11120">
                  <c:v>173.44470000000001</c:v>
                </c:pt>
                <c:pt idx="11121">
                  <c:v>173.47190000000001</c:v>
                </c:pt>
                <c:pt idx="11122">
                  <c:v>173.499</c:v>
                </c:pt>
                <c:pt idx="11123">
                  <c:v>173.52619999999999</c:v>
                </c:pt>
                <c:pt idx="11124">
                  <c:v>173.55330000000001</c:v>
                </c:pt>
                <c:pt idx="11125">
                  <c:v>173.5805</c:v>
                </c:pt>
                <c:pt idx="11126">
                  <c:v>173.60769999999999</c:v>
                </c:pt>
                <c:pt idx="11127">
                  <c:v>173.63480000000001</c:v>
                </c:pt>
                <c:pt idx="11128">
                  <c:v>173.66200000000001</c:v>
                </c:pt>
                <c:pt idx="11129">
                  <c:v>173.6891</c:v>
                </c:pt>
                <c:pt idx="11130">
                  <c:v>173.71629999999999</c:v>
                </c:pt>
                <c:pt idx="11131">
                  <c:v>173.74350000000001</c:v>
                </c:pt>
                <c:pt idx="11132">
                  <c:v>173.7706</c:v>
                </c:pt>
                <c:pt idx="11133">
                  <c:v>173.7978</c:v>
                </c:pt>
                <c:pt idx="11134">
                  <c:v>173.82499999999999</c:v>
                </c:pt>
                <c:pt idx="11135">
                  <c:v>173.85220000000001</c:v>
                </c:pt>
                <c:pt idx="11136">
                  <c:v>173.8793</c:v>
                </c:pt>
                <c:pt idx="11137">
                  <c:v>173.90649999999999</c:v>
                </c:pt>
                <c:pt idx="11138">
                  <c:v>173.93369999999999</c:v>
                </c:pt>
                <c:pt idx="11139">
                  <c:v>173.96090000000001</c:v>
                </c:pt>
                <c:pt idx="11140">
                  <c:v>173.9881</c:v>
                </c:pt>
                <c:pt idx="11141">
                  <c:v>174.0153</c:v>
                </c:pt>
                <c:pt idx="11142">
                  <c:v>174.04239999999999</c:v>
                </c:pt>
                <c:pt idx="11143">
                  <c:v>174.06960000000001</c:v>
                </c:pt>
                <c:pt idx="11144">
                  <c:v>174.0968</c:v>
                </c:pt>
                <c:pt idx="11145">
                  <c:v>174.124</c:v>
                </c:pt>
                <c:pt idx="11146">
                  <c:v>174.15119999999999</c:v>
                </c:pt>
                <c:pt idx="11147">
                  <c:v>174.17840000000001</c:v>
                </c:pt>
                <c:pt idx="11148">
                  <c:v>174.2056</c:v>
                </c:pt>
                <c:pt idx="11149">
                  <c:v>174.2328</c:v>
                </c:pt>
                <c:pt idx="11150">
                  <c:v>174.26</c:v>
                </c:pt>
                <c:pt idx="11151">
                  <c:v>174.28729999999999</c:v>
                </c:pt>
                <c:pt idx="11152">
                  <c:v>174.31450000000001</c:v>
                </c:pt>
                <c:pt idx="11153">
                  <c:v>174.3417</c:v>
                </c:pt>
                <c:pt idx="11154">
                  <c:v>174.3689</c:v>
                </c:pt>
                <c:pt idx="11155">
                  <c:v>174.39609999999999</c:v>
                </c:pt>
                <c:pt idx="11156">
                  <c:v>174.42330000000001</c:v>
                </c:pt>
                <c:pt idx="11157">
                  <c:v>174.45060000000001</c:v>
                </c:pt>
                <c:pt idx="11158">
                  <c:v>174.4778</c:v>
                </c:pt>
                <c:pt idx="11159">
                  <c:v>174.505</c:v>
                </c:pt>
                <c:pt idx="11160">
                  <c:v>174.53219999999999</c:v>
                </c:pt>
                <c:pt idx="11161">
                  <c:v>174.55950000000001</c:v>
                </c:pt>
                <c:pt idx="11162">
                  <c:v>174.58670000000001</c:v>
                </c:pt>
                <c:pt idx="11163">
                  <c:v>174.6139</c:v>
                </c:pt>
                <c:pt idx="11164">
                  <c:v>174.6412</c:v>
                </c:pt>
                <c:pt idx="11165">
                  <c:v>174.66839999999999</c:v>
                </c:pt>
                <c:pt idx="11166">
                  <c:v>174.69560000000001</c:v>
                </c:pt>
                <c:pt idx="11167">
                  <c:v>174.72290000000001</c:v>
                </c:pt>
                <c:pt idx="11168">
                  <c:v>174.7501</c:v>
                </c:pt>
                <c:pt idx="11169">
                  <c:v>174.7774</c:v>
                </c:pt>
                <c:pt idx="11170">
                  <c:v>174.80459999999999</c:v>
                </c:pt>
                <c:pt idx="11171">
                  <c:v>174.83189999999999</c:v>
                </c:pt>
                <c:pt idx="11172">
                  <c:v>174.85910000000001</c:v>
                </c:pt>
                <c:pt idx="11173">
                  <c:v>174.88640000000001</c:v>
                </c:pt>
                <c:pt idx="11174">
                  <c:v>174.91370000000001</c:v>
                </c:pt>
                <c:pt idx="11175">
                  <c:v>174.9409</c:v>
                </c:pt>
                <c:pt idx="11176">
                  <c:v>174.9682</c:v>
                </c:pt>
                <c:pt idx="11177">
                  <c:v>174.99549999999999</c:v>
                </c:pt>
                <c:pt idx="11178">
                  <c:v>175.02269999999999</c:v>
                </c:pt>
                <c:pt idx="11179">
                  <c:v>175.05</c:v>
                </c:pt>
                <c:pt idx="11180">
                  <c:v>175.07730000000001</c:v>
                </c:pt>
                <c:pt idx="11181">
                  <c:v>175.1045</c:v>
                </c:pt>
                <c:pt idx="11182">
                  <c:v>175.1318</c:v>
                </c:pt>
                <c:pt idx="11183">
                  <c:v>175.1591</c:v>
                </c:pt>
                <c:pt idx="11184">
                  <c:v>175.18639999999999</c:v>
                </c:pt>
                <c:pt idx="11185">
                  <c:v>175.21360000000001</c:v>
                </c:pt>
                <c:pt idx="11186">
                  <c:v>175.24090000000001</c:v>
                </c:pt>
                <c:pt idx="11187">
                  <c:v>175.26820000000001</c:v>
                </c:pt>
                <c:pt idx="11188">
                  <c:v>175.2955</c:v>
                </c:pt>
                <c:pt idx="11189">
                  <c:v>175.3228</c:v>
                </c:pt>
                <c:pt idx="11190">
                  <c:v>175.3501</c:v>
                </c:pt>
                <c:pt idx="11191">
                  <c:v>175.37739999999999</c:v>
                </c:pt>
                <c:pt idx="11192">
                  <c:v>175.40469999999999</c:v>
                </c:pt>
                <c:pt idx="11193">
                  <c:v>175.43199999999999</c:v>
                </c:pt>
                <c:pt idx="11194">
                  <c:v>175.45930000000001</c:v>
                </c:pt>
                <c:pt idx="11195">
                  <c:v>175.48660000000001</c:v>
                </c:pt>
                <c:pt idx="11196">
                  <c:v>175.51390000000001</c:v>
                </c:pt>
                <c:pt idx="11197">
                  <c:v>175.5412</c:v>
                </c:pt>
                <c:pt idx="11198">
                  <c:v>175.5685</c:v>
                </c:pt>
                <c:pt idx="11199">
                  <c:v>175.5958</c:v>
                </c:pt>
                <c:pt idx="11200">
                  <c:v>175.62309999999999</c:v>
                </c:pt>
                <c:pt idx="11201">
                  <c:v>175.65039999999999</c:v>
                </c:pt>
                <c:pt idx="11202">
                  <c:v>175.67769999999999</c:v>
                </c:pt>
                <c:pt idx="11203">
                  <c:v>175.70509999999999</c:v>
                </c:pt>
                <c:pt idx="11204">
                  <c:v>175.73240000000001</c:v>
                </c:pt>
                <c:pt idx="11205">
                  <c:v>175.75970000000001</c:v>
                </c:pt>
                <c:pt idx="11206">
                  <c:v>175.78700000000001</c:v>
                </c:pt>
                <c:pt idx="11207">
                  <c:v>175.81440000000001</c:v>
                </c:pt>
                <c:pt idx="11208">
                  <c:v>175.8417</c:v>
                </c:pt>
                <c:pt idx="11209">
                  <c:v>175.869</c:v>
                </c:pt>
                <c:pt idx="11210">
                  <c:v>175.8964</c:v>
                </c:pt>
                <c:pt idx="11211">
                  <c:v>175.9237</c:v>
                </c:pt>
                <c:pt idx="11212">
                  <c:v>175.95099999999999</c:v>
                </c:pt>
                <c:pt idx="11213">
                  <c:v>175.97839999999999</c:v>
                </c:pt>
                <c:pt idx="11214">
                  <c:v>176.00569999999999</c:v>
                </c:pt>
                <c:pt idx="11215">
                  <c:v>176.03309999999999</c:v>
                </c:pt>
                <c:pt idx="11216">
                  <c:v>176.06039999999999</c:v>
                </c:pt>
                <c:pt idx="11217">
                  <c:v>176.08779999999999</c:v>
                </c:pt>
                <c:pt idx="11218">
                  <c:v>176.11510000000001</c:v>
                </c:pt>
                <c:pt idx="11219">
                  <c:v>176.14250000000001</c:v>
                </c:pt>
                <c:pt idx="11220">
                  <c:v>176.16980000000001</c:v>
                </c:pt>
                <c:pt idx="11221">
                  <c:v>176.19720000000001</c:v>
                </c:pt>
                <c:pt idx="11222">
                  <c:v>176.22450000000001</c:v>
                </c:pt>
                <c:pt idx="11223">
                  <c:v>176.25190000000001</c:v>
                </c:pt>
                <c:pt idx="11224">
                  <c:v>176.27930000000001</c:v>
                </c:pt>
                <c:pt idx="11225">
                  <c:v>176.30670000000001</c:v>
                </c:pt>
                <c:pt idx="11226">
                  <c:v>176.334</c:v>
                </c:pt>
                <c:pt idx="11227">
                  <c:v>176.3614</c:v>
                </c:pt>
                <c:pt idx="11228">
                  <c:v>176.3888</c:v>
                </c:pt>
                <c:pt idx="11229">
                  <c:v>176.4161</c:v>
                </c:pt>
                <c:pt idx="11230">
                  <c:v>176.4435</c:v>
                </c:pt>
                <c:pt idx="11231">
                  <c:v>176.4709</c:v>
                </c:pt>
                <c:pt idx="11232">
                  <c:v>176.4983</c:v>
                </c:pt>
                <c:pt idx="11233">
                  <c:v>176.5257</c:v>
                </c:pt>
                <c:pt idx="11234">
                  <c:v>176.553</c:v>
                </c:pt>
                <c:pt idx="11235">
                  <c:v>176.5804</c:v>
                </c:pt>
                <c:pt idx="11236">
                  <c:v>176.6078</c:v>
                </c:pt>
                <c:pt idx="11237">
                  <c:v>176.6352</c:v>
                </c:pt>
                <c:pt idx="11238">
                  <c:v>176.6626</c:v>
                </c:pt>
                <c:pt idx="11239">
                  <c:v>176.69</c:v>
                </c:pt>
                <c:pt idx="11240">
                  <c:v>176.7174</c:v>
                </c:pt>
                <c:pt idx="11241">
                  <c:v>176.7448</c:v>
                </c:pt>
                <c:pt idx="11242">
                  <c:v>176.7722</c:v>
                </c:pt>
                <c:pt idx="11243">
                  <c:v>176.7996</c:v>
                </c:pt>
                <c:pt idx="11244">
                  <c:v>176.827</c:v>
                </c:pt>
                <c:pt idx="11245">
                  <c:v>176.8544</c:v>
                </c:pt>
                <c:pt idx="11246">
                  <c:v>176.8818</c:v>
                </c:pt>
                <c:pt idx="11247">
                  <c:v>176.9093</c:v>
                </c:pt>
                <c:pt idx="11248">
                  <c:v>176.9367</c:v>
                </c:pt>
                <c:pt idx="11249">
                  <c:v>176.9641</c:v>
                </c:pt>
                <c:pt idx="11250">
                  <c:v>176.9915</c:v>
                </c:pt>
                <c:pt idx="11251">
                  <c:v>177.0189</c:v>
                </c:pt>
                <c:pt idx="11252">
                  <c:v>177.04640000000001</c:v>
                </c:pt>
                <c:pt idx="11253">
                  <c:v>177.07380000000001</c:v>
                </c:pt>
                <c:pt idx="11254">
                  <c:v>177.10120000000001</c:v>
                </c:pt>
                <c:pt idx="11255">
                  <c:v>177.12860000000001</c:v>
                </c:pt>
                <c:pt idx="11256">
                  <c:v>177.15610000000001</c:v>
                </c:pt>
                <c:pt idx="11257">
                  <c:v>177.18350000000001</c:v>
                </c:pt>
                <c:pt idx="11258">
                  <c:v>177.21090000000001</c:v>
                </c:pt>
                <c:pt idx="11259">
                  <c:v>177.23840000000001</c:v>
                </c:pt>
                <c:pt idx="11260">
                  <c:v>177.26580000000001</c:v>
                </c:pt>
                <c:pt idx="11261">
                  <c:v>177.29329999999999</c:v>
                </c:pt>
                <c:pt idx="11262">
                  <c:v>177.32069999999999</c:v>
                </c:pt>
                <c:pt idx="11263">
                  <c:v>177.34819999999999</c:v>
                </c:pt>
                <c:pt idx="11264">
                  <c:v>177.37559999999999</c:v>
                </c:pt>
                <c:pt idx="11265">
                  <c:v>177.40309999999999</c:v>
                </c:pt>
                <c:pt idx="11266">
                  <c:v>177.43049999999999</c:v>
                </c:pt>
                <c:pt idx="11267">
                  <c:v>177.458</c:v>
                </c:pt>
                <c:pt idx="11268">
                  <c:v>177.4854</c:v>
                </c:pt>
                <c:pt idx="11269">
                  <c:v>177.5129</c:v>
                </c:pt>
                <c:pt idx="11270">
                  <c:v>177.5403</c:v>
                </c:pt>
                <c:pt idx="11271">
                  <c:v>177.56780000000001</c:v>
                </c:pt>
                <c:pt idx="11272">
                  <c:v>177.59530000000001</c:v>
                </c:pt>
                <c:pt idx="11273">
                  <c:v>177.62270000000001</c:v>
                </c:pt>
                <c:pt idx="11274">
                  <c:v>177.65020000000001</c:v>
                </c:pt>
                <c:pt idx="11275">
                  <c:v>177.67769999999999</c:v>
                </c:pt>
                <c:pt idx="11276">
                  <c:v>177.70519999999999</c:v>
                </c:pt>
                <c:pt idx="11277">
                  <c:v>177.73259999999999</c:v>
                </c:pt>
                <c:pt idx="11278">
                  <c:v>177.76009999999999</c:v>
                </c:pt>
                <c:pt idx="11279">
                  <c:v>177.7876</c:v>
                </c:pt>
                <c:pt idx="11280">
                  <c:v>177.8151</c:v>
                </c:pt>
                <c:pt idx="11281">
                  <c:v>177.8426</c:v>
                </c:pt>
                <c:pt idx="11282">
                  <c:v>177.87010000000001</c:v>
                </c:pt>
                <c:pt idx="11283">
                  <c:v>177.89760000000001</c:v>
                </c:pt>
                <c:pt idx="11284">
                  <c:v>177.92500000000001</c:v>
                </c:pt>
                <c:pt idx="11285">
                  <c:v>177.95249999999999</c:v>
                </c:pt>
                <c:pt idx="11286">
                  <c:v>177.98</c:v>
                </c:pt>
                <c:pt idx="11287">
                  <c:v>178.00749999999999</c:v>
                </c:pt>
                <c:pt idx="11288">
                  <c:v>178.035</c:v>
                </c:pt>
                <c:pt idx="11289">
                  <c:v>178.0625</c:v>
                </c:pt>
                <c:pt idx="11290">
                  <c:v>178.09</c:v>
                </c:pt>
                <c:pt idx="11291">
                  <c:v>178.11750000000001</c:v>
                </c:pt>
                <c:pt idx="11292">
                  <c:v>178.14510000000001</c:v>
                </c:pt>
                <c:pt idx="11293">
                  <c:v>178.17259999999999</c:v>
                </c:pt>
                <c:pt idx="11294">
                  <c:v>178.20009999999999</c:v>
                </c:pt>
                <c:pt idx="11295">
                  <c:v>178.2276</c:v>
                </c:pt>
                <c:pt idx="11296">
                  <c:v>178.2551</c:v>
                </c:pt>
                <c:pt idx="11297">
                  <c:v>178.2826</c:v>
                </c:pt>
                <c:pt idx="11298">
                  <c:v>178.31020000000001</c:v>
                </c:pt>
                <c:pt idx="11299">
                  <c:v>178.33770000000001</c:v>
                </c:pt>
                <c:pt idx="11300">
                  <c:v>178.36519999999999</c:v>
                </c:pt>
                <c:pt idx="11301">
                  <c:v>178.39269999999999</c:v>
                </c:pt>
                <c:pt idx="11302">
                  <c:v>178.4203</c:v>
                </c:pt>
                <c:pt idx="11303">
                  <c:v>178.4478</c:v>
                </c:pt>
                <c:pt idx="11304">
                  <c:v>178.4753</c:v>
                </c:pt>
                <c:pt idx="11305">
                  <c:v>178.50290000000001</c:v>
                </c:pt>
                <c:pt idx="11306">
                  <c:v>178.53039999999999</c:v>
                </c:pt>
                <c:pt idx="11307">
                  <c:v>178.55789999999999</c:v>
                </c:pt>
                <c:pt idx="11308">
                  <c:v>178.5855</c:v>
                </c:pt>
                <c:pt idx="11309">
                  <c:v>178.613</c:v>
                </c:pt>
                <c:pt idx="11310">
                  <c:v>178.64060000000001</c:v>
                </c:pt>
                <c:pt idx="11311">
                  <c:v>178.66810000000001</c:v>
                </c:pt>
                <c:pt idx="11312">
                  <c:v>178.69569999999999</c:v>
                </c:pt>
                <c:pt idx="11313">
                  <c:v>178.72319999999999</c:v>
                </c:pt>
                <c:pt idx="11314">
                  <c:v>178.7508</c:v>
                </c:pt>
                <c:pt idx="11315">
                  <c:v>178.7783</c:v>
                </c:pt>
                <c:pt idx="11316">
                  <c:v>178.80590000000001</c:v>
                </c:pt>
                <c:pt idx="11317">
                  <c:v>178.83349999999999</c:v>
                </c:pt>
                <c:pt idx="11318">
                  <c:v>178.86099999999999</c:v>
                </c:pt>
                <c:pt idx="11319">
                  <c:v>178.8886</c:v>
                </c:pt>
                <c:pt idx="11320">
                  <c:v>178.9162</c:v>
                </c:pt>
                <c:pt idx="11321">
                  <c:v>178.94370000000001</c:v>
                </c:pt>
                <c:pt idx="11322">
                  <c:v>178.97130000000001</c:v>
                </c:pt>
                <c:pt idx="11323">
                  <c:v>178.99889999999999</c:v>
                </c:pt>
                <c:pt idx="11324">
                  <c:v>179.0265</c:v>
                </c:pt>
                <c:pt idx="11325">
                  <c:v>179.054</c:v>
                </c:pt>
                <c:pt idx="11326">
                  <c:v>179.08160000000001</c:v>
                </c:pt>
                <c:pt idx="11327">
                  <c:v>179.10919999999999</c:v>
                </c:pt>
                <c:pt idx="11328">
                  <c:v>179.13679999999999</c:v>
                </c:pt>
                <c:pt idx="11329">
                  <c:v>179.1644</c:v>
                </c:pt>
                <c:pt idx="11330">
                  <c:v>179.19200000000001</c:v>
                </c:pt>
                <c:pt idx="11331">
                  <c:v>179.21960000000001</c:v>
                </c:pt>
                <c:pt idx="11332">
                  <c:v>179.24709999999999</c:v>
                </c:pt>
                <c:pt idx="11333">
                  <c:v>179.2747</c:v>
                </c:pt>
                <c:pt idx="11334">
                  <c:v>179.3023</c:v>
                </c:pt>
                <c:pt idx="11335">
                  <c:v>179.32990000000001</c:v>
                </c:pt>
                <c:pt idx="11336">
                  <c:v>179.35749999999999</c:v>
                </c:pt>
                <c:pt idx="11337">
                  <c:v>179.38509999999999</c:v>
                </c:pt>
                <c:pt idx="11338">
                  <c:v>179.4128</c:v>
                </c:pt>
                <c:pt idx="11339">
                  <c:v>179.44040000000001</c:v>
                </c:pt>
                <c:pt idx="11340">
                  <c:v>179.46799999999999</c:v>
                </c:pt>
                <c:pt idx="11341">
                  <c:v>179.4956</c:v>
                </c:pt>
                <c:pt idx="11342">
                  <c:v>179.5232</c:v>
                </c:pt>
                <c:pt idx="11343">
                  <c:v>179.55080000000001</c:v>
                </c:pt>
                <c:pt idx="11344">
                  <c:v>179.57839999999999</c:v>
                </c:pt>
                <c:pt idx="11345">
                  <c:v>179.6061</c:v>
                </c:pt>
                <c:pt idx="11346">
                  <c:v>179.6337</c:v>
                </c:pt>
                <c:pt idx="11347">
                  <c:v>179.66130000000001</c:v>
                </c:pt>
                <c:pt idx="11348">
                  <c:v>179.68889999999999</c:v>
                </c:pt>
                <c:pt idx="11349">
                  <c:v>179.7166</c:v>
                </c:pt>
                <c:pt idx="11350">
                  <c:v>179.74420000000001</c:v>
                </c:pt>
                <c:pt idx="11351">
                  <c:v>179.77180000000001</c:v>
                </c:pt>
                <c:pt idx="11352">
                  <c:v>179.79949999999999</c:v>
                </c:pt>
                <c:pt idx="11353">
                  <c:v>179.8271</c:v>
                </c:pt>
                <c:pt idx="11354">
                  <c:v>179.85480000000001</c:v>
                </c:pt>
                <c:pt idx="11355">
                  <c:v>179.88239999999999</c:v>
                </c:pt>
                <c:pt idx="11356">
                  <c:v>179.91</c:v>
                </c:pt>
                <c:pt idx="11357">
                  <c:v>179.93770000000001</c:v>
                </c:pt>
                <c:pt idx="11358">
                  <c:v>179.96530000000001</c:v>
                </c:pt>
                <c:pt idx="11359">
                  <c:v>179.99299999999999</c:v>
                </c:pt>
                <c:pt idx="11360">
                  <c:v>180.0206</c:v>
                </c:pt>
                <c:pt idx="11361">
                  <c:v>180.04830000000001</c:v>
                </c:pt>
                <c:pt idx="11362">
                  <c:v>180.07599999999999</c:v>
                </c:pt>
                <c:pt idx="11363">
                  <c:v>180.1036</c:v>
                </c:pt>
                <c:pt idx="11364">
                  <c:v>180.13130000000001</c:v>
                </c:pt>
                <c:pt idx="11365">
                  <c:v>180.15889999999999</c:v>
                </c:pt>
                <c:pt idx="11366">
                  <c:v>180.1866</c:v>
                </c:pt>
                <c:pt idx="11367">
                  <c:v>180.21430000000001</c:v>
                </c:pt>
                <c:pt idx="11368">
                  <c:v>180.24189999999999</c:v>
                </c:pt>
                <c:pt idx="11369">
                  <c:v>180.2696</c:v>
                </c:pt>
                <c:pt idx="11370">
                  <c:v>180.29730000000001</c:v>
                </c:pt>
                <c:pt idx="11371">
                  <c:v>180.32499999999999</c:v>
                </c:pt>
                <c:pt idx="11372">
                  <c:v>180.3526</c:v>
                </c:pt>
                <c:pt idx="11373">
                  <c:v>180.38030000000001</c:v>
                </c:pt>
                <c:pt idx="11374">
                  <c:v>180.40799999999999</c:v>
                </c:pt>
                <c:pt idx="11375">
                  <c:v>180.4357</c:v>
                </c:pt>
                <c:pt idx="11376">
                  <c:v>180.46340000000001</c:v>
                </c:pt>
                <c:pt idx="11377">
                  <c:v>180.49109999999999</c:v>
                </c:pt>
                <c:pt idx="11378">
                  <c:v>180.5188</c:v>
                </c:pt>
                <c:pt idx="11379">
                  <c:v>180.54650000000001</c:v>
                </c:pt>
                <c:pt idx="11380">
                  <c:v>180.57419999999999</c:v>
                </c:pt>
                <c:pt idx="11381">
                  <c:v>180.6019</c:v>
                </c:pt>
                <c:pt idx="11382">
                  <c:v>180.62950000000001</c:v>
                </c:pt>
                <c:pt idx="11383">
                  <c:v>180.65729999999999</c:v>
                </c:pt>
                <c:pt idx="11384">
                  <c:v>180.685</c:v>
                </c:pt>
                <c:pt idx="11385">
                  <c:v>180.71270000000001</c:v>
                </c:pt>
                <c:pt idx="11386">
                  <c:v>180.74039999999999</c:v>
                </c:pt>
                <c:pt idx="11387">
                  <c:v>180.7681</c:v>
                </c:pt>
                <c:pt idx="11388">
                  <c:v>180.79580000000001</c:v>
                </c:pt>
                <c:pt idx="11389">
                  <c:v>180.8235</c:v>
                </c:pt>
                <c:pt idx="11390">
                  <c:v>180.85120000000001</c:v>
                </c:pt>
                <c:pt idx="11391">
                  <c:v>180.87899999999999</c:v>
                </c:pt>
                <c:pt idx="11392">
                  <c:v>180.9067</c:v>
                </c:pt>
                <c:pt idx="11393">
                  <c:v>180.93440000000001</c:v>
                </c:pt>
                <c:pt idx="11394">
                  <c:v>180.96209999999999</c:v>
                </c:pt>
                <c:pt idx="11395">
                  <c:v>180.98990000000001</c:v>
                </c:pt>
                <c:pt idx="11396">
                  <c:v>181.01759999999999</c:v>
                </c:pt>
                <c:pt idx="11397">
                  <c:v>181.0453</c:v>
                </c:pt>
                <c:pt idx="11398">
                  <c:v>181.07300000000001</c:v>
                </c:pt>
                <c:pt idx="11399">
                  <c:v>181.10079999999999</c:v>
                </c:pt>
                <c:pt idx="11400">
                  <c:v>181.1285</c:v>
                </c:pt>
                <c:pt idx="11401">
                  <c:v>181.15629999999999</c:v>
                </c:pt>
                <c:pt idx="11402">
                  <c:v>181.184</c:v>
                </c:pt>
                <c:pt idx="11403">
                  <c:v>181.21170000000001</c:v>
                </c:pt>
                <c:pt idx="11404">
                  <c:v>181.23949999999999</c:v>
                </c:pt>
                <c:pt idx="11405">
                  <c:v>181.2672</c:v>
                </c:pt>
                <c:pt idx="11406">
                  <c:v>181.29499999999999</c:v>
                </c:pt>
                <c:pt idx="11407">
                  <c:v>181.3228</c:v>
                </c:pt>
                <c:pt idx="11408">
                  <c:v>181.35050000000001</c:v>
                </c:pt>
                <c:pt idx="11409">
                  <c:v>181.3783</c:v>
                </c:pt>
                <c:pt idx="11410">
                  <c:v>181.40600000000001</c:v>
                </c:pt>
                <c:pt idx="11411">
                  <c:v>181.43379999999999</c:v>
                </c:pt>
                <c:pt idx="11412">
                  <c:v>181.4615</c:v>
                </c:pt>
                <c:pt idx="11413">
                  <c:v>181.48929999999999</c:v>
                </c:pt>
                <c:pt idx="11414">
                  <c:v>181.5171</c:v>
                </c:pt>
                <c:pt idx="11415">
                  <c:v>181.54480000000001</c:v>
                </c:pt>
                <c:pt idx="11416">
                  <c:v>181.57259999999999</c:v>
                </c:pt>
                <c:pt idx="11417">
                  <c:v>181.60040000000001</c:v>
                </c:pt>
                <c:pt idx="11418">
                  <c:v>181.62819999999999</c:v>
                </c:pt>
                <c:pt idx="11419">
                  <c:v>181.6559</c:v>
                </c:pt>
                <c:pt idx="11420">
                  <c:v>181.68369999999999</c:v>
                </c:pt>
                <c:pt idx="11421">
                  <c:v>181.7115</c:v>
                </c:pt>
                <c:pt idx="11422">
                  <c:v>181.73929999999999</c:v>
                </c:pt>
                <c:pt idx="11423">
                  <c:v>181.7671</c:v>
                </c:pt>
                <c:pt idx="11424">
                  <c:v>181.79490000000001</c:v>
                </c:pt>
                <c:pt idx="11425">
                  <c:v>181.8227</c:v>
                </c:pt>
                <c:pt idx="11426">
                  <c:v>181.85050000000001</c:v>
                </c:pt>
                <c:pt idx="11427">
                  <c:v>181.8783</c:v>
                </c:pt>
                <c:pt idx="11428">
                  <c:v>181.90610000000001</c:v>
                </c:pt>
                <c:pt idx="11429">
                  <c:v>181.93389999999999</c:v>
                </c:pt>
                <c:pt idx="11430">
                  <c:v>181.96170000000001</c:v>
                </c:pt>
                <c:pt idx="11431">
                  <c:v>181.98949999999999</c:v>
                </c:pt>
                <c:pt idx="11432">
                  <c:v>182.01730000000001</c:v>
                </c:pt>
                <c:pt idx="11433">
                  <c:v>182.04509999999999</c:v>
                </c:pt>
                <c:pt idx="11434">
                  <c:v>182.0729</c:v>
                </c:pt>
                <c:pt idx="11435">
                  <c:v>182.10069999999999</c:v>
                </c:pt>
                <c:pt idx="11436">
                  <c:v>182.1285</c:v>
                </c:pt>
                <c:pt idx="11437">
                  <c:v>182.15629999999999</c:v>
                </c:pt>
                <c:pt idx="11438">
                  <c:v>182.1842</c:v>
                </c:pt>
                <c:pt idx="11439">
                  <c:v>182.21199999999999</c:v>
                </c:pt>
                <c:pt idx="11440">
                  <c:v>182.2398</c:v>
                </c:pt>
                <c:pt idx="11441">
                  <c:v>182.26759999999999</c:v>
                </c:pt>
                <c:pt idx="11442">
                  <c:v>182.2955</c:v>
                </c:pt>
                <c:pt idx="11443">
                  <c:v>182.32329999999999</c:v>
                </c:pt>
                <c:pt idx="11444">
                  <c:v>182.3511</c:v>
                </c:pt>
                <c:pt idx="11445">
                  <c:v>182.37889999999999</c:v>
                </c:pt>
                <c:pt idx="11446">
                  <c:v>182.4068</c:v>
                </c:pt>
                <c:pt idx="11447">
                  <c:v>182.43459999999999</c:v>
                </c:pt>
                <c:pt idx="11448">
                  <c:v>182.46250000000001</c:v>
                </c:pt>
                <c:pt idx="11449">
                  <c:v>182.49029999999999</c:v>
                </c:pt>
                <c:pt idx="11450">
                  <c:v>182.5181</c:v>
                </c:pt>
                <c:pt idx="11451">
                  <c:v>182.54599999999999</c:v>
                </c:pt>
                <c:pt idx="11452">
                  <c:v>182.57380000000001</c:v>
                </c:pt>
                <c:pt idx="11453">
                  <c:v>182.60169999999999</c:v>
                </c:pt>
                <c:pt idx="11454">
                  <c:v>182.62950000000001</c:v>
                </c:pt>
                <c:pt idx="11455">
                  <c:v>182.6574</c:v>
                </c:pt>
                <c:pt idx="11456">
                  <c:v>182.68530000000001</c:v>
                </c:pt>
                <c:pt idx="11457">
                  <c:v>182.7131</c:v>
                </c:pt>
                <c:pt idx="11458">
                  <c:v>182.74100000000001</c:v>
                </c:pt>
                <c:pt idx="11459">
                  <c:v>182.7688</c:v>
                </c:pt>
                <c:pt idx="11460">
                  <c:v>182.79669999999999</c:v>
                </c:pt>
                <c:pt idx="11461">
                  <c:v>182.8246</c:v>
                </c:pt>
                <c:pt idx="11462">
                  <c:v>182.85239999999999</c:v>
                </c:pt>
                <c:pt idx="11463">
                  <c:v>182.88030000000001</c:v>
                </c:pt>
                <c:pt idx="11464">
                  <c:v>182.90819999999999</c:v>
                </c:pt>
                <c:pt idx="11465">
                  <c:v>182.93610000000001</c:v>
                </c:pt>
                <c:pt idx="11466">
                  <c:v>182.9639</c:v>
                </c:pt>
                <c:pt idx="11467">
                  <c:v>182.99180000000001</c:v>
                </c:pt>
                <c:pt idx="11468">
                  <c:v>183.0197</c:v>
                </c:pt>
                <c:pt idx="11469">
                  <c:v>183.04759999999999</c:v>
                </c:pt>
                <c:pt idx="11470">
                  <c:v>183.07550000000001</c:v>
                </c:pt>
                <c:pt idx="11471">
                  <c:v>183.10339999999999</c:v>
                </c:pt>
                <c:pt idx="11472">
                  <c:v>183.13130000000001</c:v>
                </c:pt>
                <c:pt idx="11473">
                  <c:v>183.1591</c:v>
                </c:pt>
                <c:pt idx="11474">
                  <c:v>183.18709999999999</c:v>
                </c:pt>
                <c:pt idx="11475">
                  <c:v>183.215</c:v>
                </c:pt>
                <c:pt idx="11476">
                  <c:v>183.24279999999999</c:v>
                </c:pt>
                <c:pt idx="11477">
                  <c:v>183.27080000000001</c:v>
                </c:pt>
                <c:pt idx="11478">
                  <c:v>183.2987</c:v>
                </c:pt>
                <c:pt idx="11479">
                  <c:v>183.32660000000001</c:v>
                </c:pt>
                <c:pt idx="11480">
                  <c:v>183.3545</c:v>
                </c:pt>
                <c:pt idx="11481">
                  <c:v>183.38239999999999</c:v>
                </c:pt>
                <c:pt idx="11482">
                  <c:v>183.41030000000001</c:v>
                </c:pt>
                <c:pt idx="11483">
                  <c:v>183.43819999999999</c:v>
                </c:pt>
                <c:pt idx="11484">
                  <c:v>183.46610000000001</c:v>
                </c:pt>
                <c:pt idx="11485">
                  <c:v>183.494</c:v>
                </c:pt>
                <c:pt idx="11486">
                  <c:v>183.52199999999999</c:v>
                </c:pt>
                <c:pt idx="11487">
                  <c:v>183.54990000000001</c:v>
                </c:pt>
                <c:pt idx="11488">
                  <c:v>183.5778</c:v>
                </c:pt>
                <c:pt idx="11489">
                  <c:v>183.60570000000001</c:v>
                </c:pt>
                <c:pt idx="11490">
                  <c:v>183.6337</c:v>
                </c:pt>
                <c:pt idx="11491">
                  <c:v>183.66159999999999</c:v>
                </c:pt>
                <c:pt idx="11492">
                  <c:v>183.68950000000001</c:v>
                </c:pt>
                <c:pt idx="11493">
                  <c:v>183.7175</c:v>
                </c:pt>
                <c:pt idx="11494">
                  <c:v>183.74539999999999</c:v>
                </c:pt>
                <c:pt idx="11495">
                  <c:v>183.77330000000001</c:v>
                </c:pt>
                <c:pt idx="11496">
                  <c:v>183.8013</c:v>
                </c:pt>
                <c:pt idx="11497">
                  <c:v>183.82919999999999</c:v>
                </c:pt>
                <c:pt idx="11498">
                  <c:v>183.85720000000001</c:v>
                </c:pt>
                <c:pt idx="11499">
                  <c:v>183.88509999999999</c:v>
                </c:pt>
                <c:pt idx="11500">
                  <c:v>183.91309999999999</c:v>
                </c:pt>
                <c:pt idx="11501">
                  <c:v>183.941</c:v>
                </c:pt>
                <c:pt idx="11502">
                  <c:v>183.96899999999999</c:v>
                </c:pt>
                <c:pt idx="11503">
                  <c:v>183.99690000000001</c:v>
                </c:pt>
                <c:pt idx="11504">
                  <c:v>184.0249</c:v>
                </c:pt>
                <c:pt idx="11505">
                  <c:v>184.05289999999999</c:v>
                </c:pt>
                <c:pt idx="11506">
                  <c:v>184.08080000000001</c:v>
                </c:pt>
                <c:pt idx="11507">
                  <c:v>184.1088</c:v>
                </c:pt>
                <c:pt idx="11508">
                  <c:v>184.13679999999999</c:v>
                </c:pt>
                <c:pt idx="11509">
                  <c:v>184.16470000000001</c:v>
                </c:pt>
                <c:pt idx="11510">
                  <c:v>184.1927</c:v>
                </c:pt>
                <c:pt idx="11511">
                  <c:v>184.22069999999999</c:v>
                </c:pt>
                <c:pt idx="11512">
                  <c:v>184.24870000000001</c:v>
                </c:pt>
                <c:pt idx="11513">
                  <c:v>184.2766</c:v>
                </c:pt>
                <c:pt idx="11514">
                  <c:v>184.30459999999999</c:v>
                </c:pt>
                <c:pt idx="11515">
                  <c:v>184.33260000000001</c:v>
                </c:pt>
                <c:pt idx="11516">
                  <c:v>184.36060000000001</c:v>
                </c:pt>
                <c:pt idx="11517">
                  <c:v>184.3886</c:v>
                </c:pt>
                <c:pt idx="11518">
                  <c:v>184.41659999999999</c:v>
                </c:pt>
                <c:pt idx="11519">
                  <c:v>184.44450000000001</c:v>
                </c:pt>
                <c:pt idx="11520">
                  <c:v>184.4725</c:v>
                </c:pt>
                <c:pt idx="11521">
                  <c:v>184.50049999999999</c:v>
                </c:pt>
                <c:pt idx="11522">
                  <c:v>184.52850000000001</c:v>
                </c:pt>
                <c:pt idx="11523">
                  <c:v>184.5565</c:v>
                </c:pt>
                <c:pt idx="11524">
                  <c:v>184.58449999999999</c:v>
                </c:pt>
                <c:pt idx="11525">
                  <c:v>184.61250000000001</c:v>
                </c:pt>
                <c:pt idx="11526">
                  <c:v>184.6405</c:v>
                </c:pt>
                <c:pt idx="11527">
                  <c:v>184.66849999999999</c:v>
                </c:pt>
                <c:pt idx="11528">
                  <c:v>184.69659999999999</c:v>
                </c:pt>
                <c:pt idx="11529">
                  <c:v>184.72460000000001</c:v>
                </c:pt>
                <c:pt idx="11530">
                  <c:v>184.7526</c:v>
                </c:pt>
                <c:pt idx="11531">
                  <c:v>184.78059999999999</c:v>
                </c:pt>
                <c:pt idx="11532">
                  <c:v>184.80860000000001</c:v>
                </c:pt>
                <c:pt idx="11533">
                  <c:v>184.83670000000001</c:v>
                </c:pt>
                <c:pt idx="11534">
                  <c:v>184.8647</c:v>
                </c:pt>
                <c:pt idx="11535">
                  <c:v>184.89269999999999</c:v>
                </c:pt>
                <c:pt idx="11536">
                  <c:v>184.92070000000001</c:v>
                </c:pt>
                <c:pt idx="11537">
                  <c:v>184.9487</c:v>
                </c:pt>
                <c:pt idx="11538">
                  <c:v>184.9768</c:v>
                </c:pt>
                <c:pt idx="11539">
                  <c:v>185.00479999999999</c:v>
                </c:pt>
                <c:pt idx="11540">
                  <c:v>185.03290000000001</c:v>
                </c:pt>
                <c:pt idx="11541">
                  <c:v>185.0609</c:v>
                </c:pt>
                <c:pt idx="11542">
                  <c:v>185.0889</c:v>
                </c:pt>
                <c:pt idx="11543">
                  <c:v>185.11699999999999</c:v>
                </c:pt>
                <c:pt idx="11544">
                  <c:v>185.14500000000001</c:v>
                </c:pt>
                <c:pt idx="11545">
                  <c:v>185.17310000000001</c:v>
                </c:pt>
                <c:pt idx="11546">
                  <c:v>185.2011</c:v>
                </c:pt>
                <c:pt idx="11547">
                  <c:v>185.22919999999999</c:v>
                </c:pt>
                <c:pt idx="11548">
                  <c:v>185.25720000000001</c:v>
                </c:pt>
                <c:pt idx="11549">
                  <c:v>185.28530000000001</c:v>
                </c:pt>
                <c:pt idx="11550">
                  <c:v>185.3133</c:v>
                </c:pt>
                <c:pt idx="11551">
                  <c:v>185.34139999999999</c:v>
                </c:pt>
                <c:pt idx="11552">
                  <c:v>185.36940000000001</c:v>
                </c:pt>
                <c:pt idx="11553">
                  <c:v>185.39750000000001</c:v>
                </c:pt>
                <c:pt idx="11554">
                  <c:v>185.4256</c:v>
                </c:pt>
                <c:pt idx="11555">
                  <c:v>185.45359999999999</c:v>
                </c:pt>
                <c:pt idx="11556">
                  <c:v>185.48169999999999</c:v>
                </c:pt>
                <c:pt idx="11557">
                  <c:v>185.50980000000001</c:v>
                </c:pt>
                <c:pt idx="11558">
                  <c:v>185.53790000000001</c:v>
                </c:pt>
                <c:pt idx="11559">
                  <c:v>185.5659</c:v>
                </c:pt>
                <c:pt idx="11560">
                  <c:v>185.59399999999999</c:v>
                </c:pt>
                <c:pt idx="11561">
                  <c:v>185.62209999999999</c:v>
                </c:pt>
                <c:pt idx="11562">
                  <c:v>185.65020000000001</c:v>
                </c:pt>
                <c:pt idx="11563">
                  <c:v>185.67830000000001</c:v>
                </c:pt>
                <c:pt idx="11564">
                  <c:v>185.7063</c:v>
                </c:pt>
                <c:pt idx="11565">
                  <c:v>185.73439999999999</c:v>
                </c:pt>
                <c:pt idx="11566">
                  <c:v>185.76249999999999</c:v>
                </c:pt>
                <c:pt idx="11567">
                  <c:v>185.79060000000001</c:v>
                </c:pt>
                <c:pt idx="11568">
                  <c:v>185.81870000000001</c:v>
                </c:pt>
                <c:pt idx="11569">
                  <c:v>185.8468</c:v>
                </c:pt>
                <c:pt idx="11570">
                  <c:v>185.8749</c:v>
                </c:pt>
                <c:pt idx="11571">
                  <c:v>185.90299999999999</c:v>
                </c:pt>
                <c:pt idx="11572">
                  <c:v>185.93109999999999</c:v>
                </c:pt>
                <c:pt idx="11573">
                  <c:v>185.95920000000001</c:v>
                </c:pt>
                <c:pt idx="11574">
                  <c:v>185.9873</c:v>
                </c:pt>
                <c:pt idx="11575">
                  <c:v>186.0154</c:v>
                </c:pt>
                <c:pt idx="11576">
                  <c:v>186.04349999999999</c:v>
                </c:pt>
                <c:pt idx="11577">
                  <c:v>186.07169999999999</c:v>
                </c:pt>
                <c:pt idx="11578">
                  <c:v>186.09979999999999</c:v>
                </c:pt>
                <c:pt idx="11579">
                  <c:v>186.12790000000001</c:v>
                </c:pt>
                <c:pt idx="11580">
                  <c:v>186.15600000000001</c:v>
                </c:pt>
                <c:pt idx="11581">
                  <c:v>186.1841</c:v>
                </c:pt>
                <c:pt idx="11582">
                  <c:v>186.2123</c:v>
                </c:pt>
                <c:pt idx="11583">
                  <c:v>186.24039999999999</c:v>
                </c:pt>
                <c:pt idx="11584">
                  <c:v>186.26849999999999</c:v>
                </c:pt>
                <c:pt idx="11585">
                  <c:v>186.29669999999999</c:v>
                </c:pt>
                <c:pt idx="11586">
                  <c:v>186.32480000000001</c:v>
                </c:pt>
                <c:pt idx="11587">
                  <c:v>186.35290000000001</c:v>
                </c:pt>
                <c:pt idx="11588">
                  <c:v>186.3811</c:v>
                </c:pt>
                <c:pt idx="11589">
                  <c:v>186.4092</c:v>
                </c:pt>
                <c:pt idx="11590">
                  <c:v>186.43729999999999</c:v>
                </c:pt>
                <c:pt idx="11591">
                  <c:v>186.46549999999999</c:v>
                </c:pt>
                <c:pt idx="11592">
                  <c:v>186.49359999999999</c:v>
                </c:pt>
                <c:pt idx="11593">
                  <c:v>186.52180000000001</c:v>
                </c:pt>
                <c:pt idx="11594">
                  <c:v>186.54990000000001</c:v>
                </c:pt>
                <c:pt idx="11595">
                  <c:v>186.57810000000001</c:v>
                </c:pt>
                <c:pt idx="11596">
                  <c:v>186.6062</c:v>
                </c:pt>
                <c:pt idx="11597">
                  <c:v>186.6344</c:v>
                </c:pt>
                <c:pt idx="11598">
                  <c:v>186.6626</c:v>
                </c:pt>
                <c:pt idx="11599">
                  <c:v>186.69069999999999</c:v>
                </c:pt>
                <c:pt idx="11600">
                  <c:v>186.71889999999999</c:v>
                </c:pt>
                <c:pt idx="11601">
                  <c:v>186.74709999999999</c:v>
                </c:pt>
                <c:pt idx="11602">
                  <c:v>186.77520000000001</c:v>
                </c:pt>
                <c:pt idx="11603">
                  <c:v>186.80340000000001</c:v>
                </c:pt>
                <c:pt idx="11604">
                  <c:v>186.83160000000001</c:v>
                </c:pt>
                <c:pt idx="11605">
                  <c:v>186.8597</c:v>
                </c:pt>
                <c:pt idx="11606">
                  <c:v>186.8879</c:v>
                </c:pt>
                <c:pt idx="11607">
                  <c:v>186.9161</c:v>
                </c:pt>
                <c:pt idx="11608">
                  <c:v>186.9443</c:v>
                </c:pt>
                <c:pt idx="11609">
                  <c:v>186.97239999999999</c:v>
                </c:pt>
                <c:pt idx="11610">
                  <c:v>187.00059999999999</c:v>
                </c:pt>
                <c:pt idx="11611">
                  <c:v>187.02879999999999</c:v>
                </c:pt>
                <c:pt idx="11612">
                  <c:v>187.05699999999999</c:v>
                </c:pt>
                <c:pt idx="11613">
                  <c:v>187.08519999999999</c:v>
                </c:pt>
                <c:pt idx="11614">
                  <c:v>187.11340000000001</c:v>
                </c:pt>
                <c:pt idx="11615">
                  <c:v>187.14160000000001</c:v>
                </c:pt>
                <c:pt idx="11616">
                  <c:v>187.16980000000001</c:v>
                </c:pt>
                <c:pt idx="11617">
                  <c:v>187.19800000000001</c:v>
                </c:pt>
                <c:pt idx="11618">
                  <c:v>187.22620000000001</c:v>
                </c:pt>
                <c:pt idx="11619">
                  <c:v>187.2544</c:v>
                </c:pt>
                <c:pt idx="11620">
                  <c:v>187.2826</c:v>
                </c:pt>
                <c:pt idx="11621">
                  <c:v>187.3108</c:v>
                </c:pt>
                <c:pt idx="11622">
                  <c:v>187.339</c:v>
                </c:pt>
                <c:pt idx="11623">
                  <c:v>187.3672</c:v>
                </c:pt>
                <c:pt idx="11624">
                  <c:v>187.3954</c:v>
                </c:pt>
                <c:pt idx="11625">
                  <c:v>187.4237</c:v>
                </c:pt>
                <c:pt idx="11626">
                  <c:v>187.45189999999999</c:v>
                </c:pt>
                <c:pt idx="11627">
                  <c:v>187.48009999999999</c:v>
                </c:pt>
                <c:pt idx="11628">
                  <c:v>187.50829999999999</c:v>
                </c:pt>
                <c:pt idx="11629">
                  <c:v>187.53649999999999</c:v>
                </c:pt>
                <c:pt idx="11630">
                  <c:v>187.56479999999999</c:v>
                </c:pt>
                <c:pt idx="11631">
                  <c:v>187.59299999999999</c:v>
                </c:pt>
                <c:pt idx="11632">
                  <c:v>187.62119999999999</c:v>
                </c:pt>
                <c:pt idx="11633">
                  <c:v>187.64949999999999</c:v>
                </c:pt>
                <c:pt idx="11634">
                  <c:v>187.67769999999999</c:v>
                </c:pt>
                <c:pt idx="11635">
                  <c:v>187.70590000000001</c:v>
                </c:pt>
                <c:pt idx="11636">
                  <c:v>187.73419999999999</c:v>
                </c:pt>
                <c:pt idx="11637">
                  <c:v>187.76240000000001</c:v>
                </c:pt>
                <c:pt idx="11638">
                  <c:v>187.79069999999999</c:v>
                </c:pt>
                <c:pt idx="11639">
                  <c:v>187.81890000000001</c:v>
                </c:pt>
                <c:pt idx="11640">
                  <c:v>187.84719999999999</c:v>
                </c:pt>
                <c:pt idx="11641">
                  <c:v>187.87540000000001</c:v>
                </c:pt>
                <c:pt idx="11642">
                  <c:v>187.90369999999999</c:v>
                </c:pt>
                <c:pt idx="11643">
                  <c:v>187.93190000000001</c:v>
                </c:pt>
                <c:pt idx="11644">
                  <c:v>187.96019999999999</c:v>
                </c:pt>
                <c:pt idx="11645">
                  <c:v>187.98840000000001</c:v>
                </c:pt>
                <c:pt idx="11646">
                  <c:v>188.01669999999999</c:v>
                </c:pt>
                <c:pt idx="11647">
                  <c:v>188.04499999999999</c:v>
                </c:pt>
                <c:pt idx="11648">
                  <c:v>188.07320000000001</c:v>
                </c:pt>
                <c:pt idx="11649">
                  <c:v>188.10149999999999</c:v>
                </c:pt>
                <c:pt idx="11650">
                  <c:v>188.12970000000001</c:v>
                </c:pt>
                <c:pt idx="11651">
                  <c:v>188.15799999999999</c:v>
                </c:pt>
                <c:pt idx="11652">
                  <c:v>188.18629999999999</c:v>
                </c:pt>
                <c:pt idx="11653">
                  <c:v>188.21459999999999</c:v>
                </c:pt>
                <c:pt idx="11654">
                  <c:v>188.24279999999999</c:v>
                </c:pt>
                <c:pt idx="11655">
                  <c:v>188.27109999999999</c:v>
                </c:pt>
                <c:pt idx="11656">
                  <c:v>188.29939999999999</c:v>
                </c:pt>
                <c:pt idx="11657">
                  <c:v>188.32769999999999</c:v>
                </c:pt>
                <c:pt idx="11658">
                  <c:v>188.35599999999999</c:v>
                </c:pt>
                <c:pt idx="11659">
                  <c:v>188.3843</c:v>
                </c:pt>
                <c:pt idx="11660">
                  <c:v>188.4126</c:v>
                </c:pt>
                <c:pt idx="11661">
                  <c:v>188.4409</c:v>
                </c:pt>
                <c:pt idx="11662">
                  <c:v>188.4691</c:v>
                </c:pt>
                <c:pt idx="11663">
                  <c:v>188.4975</c:v>
                </c:pt>
                <c:pt idx="11664">
                  <c:v>188.5257</c:v>
                </c:pt>
                <c:pt idx="11665">
                  <c:v>188.554</c:v>
                </c:pt>
                <c:pt idx="11666">
                  <c:v>188.58240000000001</c:v>
                </c:pt>
                <c:pt idx="11667">
                  <c:v>188.61070000000001</c:v>
                </c:pt>
                <c:pt idx="11668">
                  <c:v>188.63900000000001</c:v>
                </c:pt>
                <c:pt idx="11669">
                  <c:v>188.66730000000001</c:v>
                </c:pt>
                <c:pt idx="11670">
                  <c:v>188.69560000000001</c:v>
                </c:pt>
                <c:pt idx="11671">
                  <c:v>188.72389999999999</c:v>
                </c:pt>
                <c:pt idx="11672">
                  <c:v>188.75219999999999</c:v>
                </c:pt>
                <c:pt idx="11673">
                  <c:v>188.78049999999999</c:v>
                </c:pt>
                <c:pt idx="11674">
                  <c:v>188.80889999999999</c:v>
                </c:pt>
                <c:pt idx="11675">
                  <c:v>188.8372</c:v>
                </c:pt>
                <c:pt idx="11676">
                  <c:v>188.8655</c:v>
                </c:pt>
                <c:pt idx="11677">
                  <c:v>188.8938</c:v>
                </c:pt>
                <c:pt idx="11678">
                  <c:v>188.9221</c:v>
                </c:pt>
                <c:pt idx="11679">
                  <c:v>188.95050000000001</c:v>
                </c:pt>
                <c:pt idx="11680">
                  <c:v>188.97880000000001</c:v>
                </c:pt>
                <c:pt idx="11681">
                  <c:v>189.00720000000001</c:v>
                </c:pt>
                <c:pt idx="11682">
                  <c:v>189.03550000000001</c:v>
                </c:pt>
                <c:pt idx="11683">
                  <c:v>189.06379999999999</c:v>
                </c:pt>
                <c:pt idx="11684">
                  <c:v>189.09219999999999</c:v>
                </c:pt>
                <c:pt idx="11685">
                  <c:v>189.12049999999999</c:v>
                </c:pt>
                <c:pt idx="11686">
                  <c:v>189.1489</c:v>
                </c:pt>
                <c:pt idx="11687">
                  <c:v>189.1772</c:v>
                </c:pt>
                <c:pt idx="11688">
                  <c:v>189.2056</c:v>
                </c:pt>
                <c:pt idx="11689">
                  <c:v>189.23390000000001</c:v>
                </c:pt>
                <c:pt idx="11690">
                  <c:v>189.26230000000001</c:v>
                </c:pt>
                <c:pt idx="11691">
                  <c:v>189.29060000000001</c:v>
                </c:pt>
                <c:pt idx="11692">
                  <c:v>189.31899999999999</c:v>
                </c:pt>
                <c:pt idx="11693">
                  <c:v>189.34729999999999</c:v>
                </c:pt>
                <c:pt idx="11694">
                  <c:v>189.37569999999999</c:v>
                </c:pt>
                <c:pt idx="11695">
                  <c:v>189.4041</c:v>
                </c:pt>
                <c:pt idx="11696">
                  <c:v>189.4324</c:v>
                </c:pt>
                <c:pt idx="11697">
                  <c:v>189.46080000000001</c:v>
                </c:pt>
                <c:pt idx="11698">
                  <c:v>189.48920000000001</c:v>
                </c:pt>
                <c:pt idx="11699">
                  <c:v>189.51750000000001</c:v>
                </c:pt>
                <c:pt idx="11700">
                  <c:v>189.54589999999999</c:v>
                </c:pt>
                <c:pt idx="11701">
                  <c:v>189.57429999999999</c:v>
                </c:pt>
                <c:pt idx="11702">
                  <c:v>189.6027</c:v>
                </c:pt>
                <c:pt idx="11703">
                  <c:v>189.6311</c:v>
                </c:pt>
                <c:pt idx="11704">
                  <c:v>189.65950000000001</c:v>
                </c:pt>
                <c:pt idx="11705">
                  <c:v>189.68780000000001</c:v>
                </c:pt>
                <c:pt idx="11706">
                  <c:v>189.71619999999999</c:v>
                </c:pt>
                <c:pt idx="11707">
                  <c:v>189.74459999999999</c:v>
                </c:pt>
                <c:pt idx="11708">
                  <c:v>189.773</c:v>
                </c:pt>
                <c:pt idx="11709">
                  <c:v>189.8014</c:v>
                </c:pt>
                <c:pt idx="11710">
                  <c:v>189.82980000000001</c:v>
                </c:pt>
                <c:pt idx="11711">
                  <c:v>189.85820000000001</c:v>
                </c:pt>
                <c:pt idx="11712">
                  <c:v>189.88659999999999</c:v>
                </c:pt>
                <c:pt idx="11713">
                  <c:v>189.91499999999999</c:v>
                </c:pt>
                <c:pt idx="11714">
                  <c:v>189.9434</c:v>
                </c:pt>
                <c:pt idx="11715">
                  <c:v>189.9718</c:v>
                </c:pt>
                <c:pt idx="11716">
                  <c:v>190.00020000000001</c:v>
                </c:pt>
                <c:pt idx="11717">
                  <c:v>190.02860000000001</c:v>
                </c:pt>
                <c:pt idx="11718">
                  <c:v>190.05709999999999</c:v>
                </c:pt>
                <c:pt idx="11719">
                  <c:v>190.0855</c:v>
                </c:pt>
                <c:pt idx="11720">
                  <c:v>190.1139</c:v>
                </c:pt>
                <c:pt idx="11721">
                  <c:v>190.14230000000001</c:v>
                </c:pt>
                <c:pt idx="11722">
                  <c:v>190.17070000000001</c:v>
                </c:pt>
                <c:pt idx="11723">
                  <c:v>190.19919999999999</c:v>
                </c:pt>
                <c:pt idx="11724">
                  <c:v>190.2276</c:v>
                </c:pt>
                <c:pt idx="11725">
                  <c:v>190.256</c:v>
                </c:pt>
                <c:pt idx="11726">
                  <c:v>190.28440000000001</c:v>
                </c:pt>
                <c:pt idx="11727">
                  <c:v>190.31290000000001</c:v>
                </c:pt>
                <c:pt idx="11728">
                  <c:v>190.34129999999999</c:v>
                </c:pt>
                <c:pt idx="11729">
                  <c:v>190.3698</c:v>
                </c:pt>
                <c:pt idx="11730">
                  <c:v>190.3982</c:v>
                </c:pt>
                <c:pt idx="11731">
                  <c:v>190.42660000000001</c:v>
                </c:pt>
                <c:pt idx="11732">
                  <c:v>190.45509999999999</c:v>
                </c:pt>
                <c:pt idx="11733">
                  <c:v>190.48349999999999</c:v>
                </c:pt>
                <c:pt idx="11734">
                  <c:v>190.512</c:v>
                </c:pt>
                <c:pt idx="11735">
                  <c:v>190.54040000000001</c:v>
                </c:pt>
                <c:pt idx="11736">
                  <c:v>190.56890000000001</c:v>
                </c:pt>
                <c:pt idx="11737">
                  <c:v>190.59729999999999</c:v>
                </c:pt>
                <c:pt idx="11738">
                  <c:v>190.6258</c:v>
                </c:pt>
                <c:pt idx="11739">
                  <c:v>190.6542</c:v>
                </c:pt>
                <c:pt idx="11740">
                  <c:v>190.68270000000001</c:v>
                </c:pt>
                <c:pt idx="11741">
                  <c:v>190.71119999999999</c:v>
                </c:pt>
                <c:pt idx="11742">
                  <c:v>190.7396</c:v>
                </c:pt>
                <c:pt idx="11743">
                  <c:v>190.7681</c:v>
                </c:pt>
                <c:pt idx="11744">
                  <c:v>190.79660000000001</c:v>
                </c:pt>
                <c:pt idx="11745">
                  <c:v>190.82499999999999</c:v>
                </c:pt>
                <c:pt idx="11746">
                  <c:v>190.8535</c:v>
                </c:pt>
                <c:pt idx="11747">
                  <c:v>190.88200000000001</c:v>
                </c:pt>
                <c:pt idx="11748">
                  <c:v>190.91040000000001</c:v>
                </c:pt>
                <c:pt idx="11749">
                  <c:v>190.93889999999999</c:v>
                </c:pt>
                <c:pt idx="11750">
                  <c:v>190.9674</c:v>
                </c:pt>
                <c:pt idx="11751">
                  <c:v>190.99590000000001</c:v>
                </c:pt>
                <c:pt idx="11752">
                  <c:v>191.02440000000001</c:v>
                </c:pt>
                <c:pt idx="11753">
                  <c:v>191.05289999999999</c:v>
                </c:pt>
                <c:pt idx="11754">
                  <c:v>191.0814</c:v>
                </c:pt>
                <c:pt idx="11755">
                  <c:v>191.10990000000001</c:v>
                </c:pt>
                <c:pt idx="11756">
                  <c:v>191.13839999999999</c:v>
                </c:pt>
                <c:pt idx="11757">
                  <c:v>191.16679999999999</c:v>
                </c:pt>
                <c:pt idx="11758">
                  <c:v>191.1953</c:v>
                </c:pt>
                <c:pt idx="11759">
                  <c:v>191.22380000000001</c:v>
                </c:pt>
                <c:pt idx="11760">
                  <c:v>191.25229999999999</c:v>
                </c:pt>
                <c:pt idx="11761">
                  <c:v>191.2809</c:v>
                </c:pt>
                <c:pt idx="11762">
                  <c:v>191.30940000000001</c:v>
                </c:pt>
                <c:pt idx="11763">
                  <c:v>191.33789999999999</c:v>
                </c:pt>
                <c:pt idx="11764">
                  <c:v>191.3664</c:v>
                </c:pt>
                <c:pt idx="11765">
                  <c:v>191.39490000000001</c:v>
                </c:pt>
                <c:pt idx="11766">
                  <c:v>191.42339999999999</c:v>
                </c:pt>
                <c:pt idx="11767">
                  <c:v>191.45189999999999</c:v>
                </c:pt>
                <c:pt idx="11768">
                  <c:v>191.48050000000001</c:v>
                </c:pt>
                <c:pt idx="11769">
                  <c:v>191.50899999999999</c:v>
                </c:pt>
                <c:pt idx="11770">
                  <c:v>191.53749999999999</c:v>
                </c:pt>
                <c:pt idx="11771">
                  <c:v>191.566</c:v>
                </c:pt>
                <c:pt idx="11772">
                  <c:v>191.59460000000001</c:v>
                </c:pt>
                <c:pt idx="11773">
                  <c:v>191.62309999999999</c:v>
                </c:pt>
                <c:pt idx="11774">
                  <c:v>191.6516</c:v>
                </c:pt>
                <c:pt idx="11775">
                  <c:v>191.68010000000001</c:v>
                </c:pt>
                <c:pt idx="11776">
                  <c:v>191.70869999999999</c:v>
                </c:pt>
                <c:pt idx="11777">
                  <c:v>191.7372</c:v>
                </c:pt>
                <c:pt idx="11778">
                  <c:v>191.76580000000001</c:v>
                </c:pt>
                <c:pt idx="11779">
                  <c:v>191.79429999999999</c:v>
                </c:pt>
                <c:pt idx="11780">
                  <c:v>191.8229</c:v>
                </c:pt>
                <c:pt idx="11781">
                  <c:v>191.85140000000001</c:v>
                </c:pt>
                <c:pt idx="11782">
                  <c:v>191.88</c:v>
                </c:pt>
                <c:pt idx="11783">
                  <c:v>191.9085</c:v>
                </c:pt>
                <c:pt idx="11784">
                  <c:v>191.93709999999999</c:v>
                </c:pt>
                <c:pt idx="11785">
                  <c:v>191.96559999999999</c:v>
                </c:pt>
                <c:pt idx="11786">
                  <c:v>191.99420000000001</c:v>
                </c:pt>
                <c:pt idx="11787">
                  <c:v>192.02269999999999</c:v>
                </c:pt>
                <c:pt idx="11788">
                  <c:v>192.0513</c:v>
                </c:pt>
                <c:pt idx="11789">
                  <c:v>192.07990000000001</c:v>
                </c:pt>
                <c:pt idx="11790">
                  <c:v>192.10839999999999</c:v>
                </c:pt>
                <c:pt idx="11791">
                  <c:v>192.137</c:v>
                </c:pt>
                <c:pt idx="11792">
                  <c:v>192.16560000000001</c:v>
                </c:pt>
                <c:pt idx="11793">
                  <c:v>192.19409999999999</c:v>
                </c:pt>
                <c:pt idx="11794">
                  <c:v>192.2227</c:v>
                </c:pt>
                <c:pt idx="11795">
                  <c:v>192.25129999999999</c:v>
                </c:pt>
                <c:pt idx="11796">
                  <c:v>192.2799</c:v>
                </c:pt>
                <c:pt idx="11797">
                  <c:v>192.30850000000001</c:v>
                </c:pt>
                <c:pt idx="11798">
                  <c:v>192.33699999999999</c:v>
                </c:pt>
                <c:pt idx="11799">
                  <c:v>192.3656</c:v>
                </c:pt>
                <c:pt idx="11800">
                  <c:v>192.39420000000001</c:v>
                </c:pt>
                <c:pt idx="11801">
                  <c:v>192.4228</c:v>
                </c:pt>
                <c:pt idx="11802">
                  <c:v>192.45140000000001</c:v>
                </c:pt>
                <c:pt idx="11803">
                  <c:v>192.48</c:v>
                </c:pt>
                <c:pt idx="11804">
                  <c:v>192.5086</c:v>
                </c:pt>
                <c:pt idx="11805">
                  <c:v>192.53720000000001</c:v>
                </c:pt>
                <c:pt idx="11806">
                  <c:v>192.5658</c:v>
                </c:pt>
                <c:pt idx="11807">
                  <c:v>192.59440000000001</c:v>
                </c:pt>
                <c:pt idx="11808">
                  <c:v>192.62299999999999</c:v>
                </c:pt>
                <c:pt idx="11809">
                  <c:v>192.6516</c:v>
                </c:pt>
                <c:pt idx="11810">
                  <c:v>192.68020000000001</c:v>
                </c:pt>
                <c:pt idx="11811">
                  <c:v>192.7088</c:v>
                </c:pt>
                <c:pt idx="11812">
                  <c:v>192.73740000000001</c:v>
                </c:pt>
                <c:pt idx="11813">
                  <c:v>192.76609999999999</c:v>
                </c:pt>
                <c:pt idx="11814">
                  <c:v>192.79470000000001</c:v>
                </c:pt>
                <c:pt idx="11815">
                  <c:v>192.82329999999999</c:v>
                </c:pt>
                <c:pt idx="11816">
                  <c:v>192.8519</c:v>
                </c:pt>
                <c:pt idx="11817">
                  <c:v>192.88050000000001</c:v>
                </c:pt>
                <c:pt idx="11818">
                  <c:v>192.9092</c:v>
                </c:pt>
                <c:pt idx="11819">
                  <c:v>192.93780000000001</c:v>
                </c:pt>
                <c:pt idx="11820">
                  <c:v>192.96639999999999</c:v>
                </c:pt>
                <c:pt idx="11821">
                  <c:v>192.99510000000001</c:v>
                </c:pt>
                <c:pt idx="11822">
                  <c:v>193.02369999999999</c:v>
                </c:pt>
                <c:pt idx="11823">
                  <c:v>193.0523</c:v>
                </c:pt>
                <c:pt idx="11824">
                  <c:v>193.08099999999999</c:v>
                </c:pt>
                <c:pt idx="11825">
                  <c:v>193.1096</c:v>
                </c:pt>
                <c:pt idx="11826">
                  <c:v>193.13820000000001</c:v>
                </c:pt>
                <c:pt idx="11827">
                  <c:v>193.1669</c:v>
                </c:pt>
                <c:pt idx="11828">
                  <c:v>193.19550000000001</c:v>
                </c:pt>
                <c:pt idx="11829">
                  <c:v>193.2242</c:v>
                </c:pt>
                <c:pt idx="11830">
                  <c:v>193.25280000000001</c:v>
                </c:pt>
                <c:pt idx="11831">
                  <c:v>193.28149999999999</c:v>
                </c:pt>
                <c:pt idx="11832">
                  <c:v>193.31020000000001</c:v>
                </c:pt>
                <c:pt idx="11833">
                  <c:v>193.33879999999999</c:v>
                </c:pt>
                <c:pt idx="11834">
                  <c:v>193.36750000000001</c:v>
                </c:pt>
                <c:pt idx="11835">
                  <c:v>193.39609999999999</c:v>
                </c:pt>
                <c:pt idx="11836">
                  <c:v>193.4248</c:v>
                </c:pt>
                <c:pt idx="11837">
                  <c:v>193.45349999999999</c:v>
                </c:pt>
                <c:pt idx="11838">
                  <c:v>193.4821</c:v>
                </c:pt>
                <c:pt idx="11839">
                  <c:v>193.51079999999999</c:v>
                </c:pt>
                <c:pt idx="11840">
                  <c:v>193.5395</c:v>
                </c:pt>
                <c:pt idx="11841">
                  <c:v>193.56809999999999</c:v>
                </c:pt>
                <c:pt idx="11842">
                  <c:v>193.5968</c:v>
                </c:pt>
                <c:pt idx="11843">
                  <c:v>193.62549999999999</c:v>
                </c:pt>
                <c:pt idx="11844">
                  <c:v>193.6542</c:v>
                </c:pt>
                <c:pt idx="11845">
                  <c:v>193.68289999999999</c:v>
                </c:pt>
                <c:pt idx="11846">
                  <c:v>193.7116</c:v>
                </c:pt>
                <c:pt idx="11847">
                  <c:v>193.74019999999999</c:v>
                </c:pt>
                <c:pt idx="11848">
                  <c:v>193.7689</c:v>
                </c:pt>
                <c:pt idx="11849">
                  <c:v>193.79759999999999</c:v>
                </c:pt>
                <c:pt idx="11850">
                  <c:v>193.8263</c:v>
                </c:pt>
                <c:pt idx="11851">
                  <c:v>193.85499999999999</c:v>
                </c:pt>
                <c:pt idx="11852">
                  <c:v>193.8837</c:v>
                </c:pt>
                <c:pt idx="11853">
                  <c:v>193.91239999999999</c:v>
                </c:pt>
                <c:pt idx="11854">
                  <c:v>193.94110000000001</c:v>
                </c:pt>
                <c:pt idx="11855">
                  <c:v>193.96979999999999</c:v>
                </c:pt>
                <c:pt idx="11856">
                  <c:v>193.99850000000001</c:v>
                </c:pt>
                <c:pt idx="11857">
                  <c:v>194.02719999999999</c:v>
                </c:pt>
                <c:pt idx="11858">
                  <c:v>194.05600000000001</c:v>
                </c:pt>
                <c:pt idx="11859">
                  <c:v>194.0847</c:v>
                </c:pt>
                <c:pt idx="11860">
                  <c:v>194.11340000000001</c:v>
                </c:pt>
                <c:pt idx="11861">
                  <c:v>194.1421</c:v>
                </c:pt>
                <c:pt idx="11862">
                  <c:v>194.17080000000001</c:v>
                </c:pt>
                <c:pt idx="11863">
                  <c:v>194.1995</c:v>
                </c:pt>
                <c:pt idx="11864">
                  <c:v>194.22829999999999</c:v>
                </c:pt>
                <c:pt idx="11865">
                  <c:v>194.25700000000001</c:v>
                </c:pt>
                <c:pt idx="11866">
                  <c:v>194.28569999999999</c:v>
                </c:pt>
                <c:pt idx="11867">
                  <c:v>194.31450000000001</c:v>
                </c:pt>
                <c:pt idx="11868">
                  <c:v>194.3432</c:v>
                </c:pt>
                <c:pt idx="11869">
                  <c:v>194.37190000000001</c:v>
                </c:pt>
                <c:pt idx="11870">
                  <c:v>194.4007</c:v>
                </c:pt>
                <c:pt idx="11871">
                  <c:v>194.42939999999999</c:v>
                </c:pt>
                <c:pt idx="11872">
                  <c:v>194.4581</c:v>
                </c:pt>
                <c:pt idx="11873">
                  <c:v>194.48689999999999</c:v>
                </c:pt>
                <c:pt idx="11874">
                  <c:v>194.51560000000001</c:v>
                </c:pt>
                <c:pt idx="11875">
                  <c:v>194.5444</c:v>
                </c:pt>
                <c:pt idx="11876">
                  <c:v>194.57310000000001</c:v>
                </c:pt>
                <c:pt idx="11877">
                  <c:v>194.6019</c:v>
                </c:pt>
                <c:pt idx="11878">
                  <c:v>194.63059999999999</c:v>
                </c:pt>
                <c:pt idx="11879">
                  <c:v>194.65940000000001</c:v>
                </c:pt>
                <c:pt idx="11880">
                  <c:v>194.68809999999999</c:v>
                </c:pt>
                <c:pt idx="11881">
                  <c:v>194.71690000000001</c:v>
                </c:pt>
                <c:pt idx="11882">
                  <c:v>194.7457</c:v>
                </c:pt>
                <c:pt idx="11883">
                  <c:v>194.77440000000001</c:v>
                </c:pt>
                <c:pt idx="11884">
                  <c:v>194.8032</c:v>
                </c:pt>
                <c:pt idx="11885">
                  <c:v>194.83199999999999</c:v>
                </c:pt>
                <c:pt idx="11886">
                  <c:v>194.86070000000001</c:v>
                </c:pt>
                <c:pt idx="11887">
                  <c:v>194.8895</c:v>
                </c:pt>
                <c:pt idx="11888">
                  <c:v>194.91829999999999</c:v>
                </c:pt>
                <c:pt idx="11889">
                  <c:v>194.94710000000001</c:v>
                </c:pt>
                <c:pt idx="11890">
                  <c:v>194.97579999999999</c:v>
                </c:pt>
                <c:pt idx="11891">
                  <c:v>195.00460000000001</c:v>
                </c:pt>
                <c:pt idx="11892">
                  <c:v>195.0334</c:v>
                </c:pt>
                <c:pt idx="11893">
                  <c:v>195.06219999999999</c:v>
                </c:pt>
                <c:pt idx="11894">
                  <c:v>195.09100000000001</c:v>
                </c:pt>
                <c:pt idx="11895">
                  <c:v>195.1198</c:v>
                </c:pt>
                <c:pt idx="11896">
                  <c:v>195.14850000000001</c:v>
                </c:pt>
                <c:pt idx="11897">
                  <c:v>195.1773</c:v>
                </c:pt>
                <c:pt idx="11898">
                  <c:v>195.20609999999999</c:v>
                </c:pt>
                <c:pt idx="11899">
                  <c:v>195.23490000000001</c:v>
                </c:pt>
                <c:pt idx="11900">
                  <c:v>195.2637</c:v>
                </c:pt>
                <c:pt idx="11901">
                  <c:v>195.29249999999999</c:v>
                </c:pt>
                <c:pt idx="11902">
                  <c:v>195.32140000000001</c:v>
                </c:pt>
                <c:pt idx="11903">
                  <c:v>195.3502</c:v>
                </c:pt>
                <c:pt idx="11904">
                  <c:v>195.37899999999999</c:v>
                </c:pt>
                <c:pt idx="11905">
                  <c:v>195.40780000000001</c:v>
                </c:pt>
                <c:pt idx="11906">
                  <c:v>195.4366</c:v>
                </c:pt>
                <c:pt idx="11907">
                  <c:v>195.46539999999999</c:v>
                </c:pt>
                <c:pt idx="11908">
                  <c:v>195.49420000000001</c:v>
                </c:pt>
                <c:pt idx="11909">
                  <c:v>195.523</c:v>
                </c:pt>
                <c:pt idx="11910">
                  <c:v>195.55189999999999</c:v>
                </c:pt>
                <c:pt idx="11911">
                  <c:v>195.58070000000001</c:v>
                </c:pt>
                <c:pt idx="11912">
                  <c:v>195.6095</c:v>
                </c:pt>
                <c:pt idx="11913">
                  <c:v>195.63829999999999</c:v>
                </c:pt>
                <c:pt idx="11914">
                  <c:v>195.66720000000001</c:v>
                </c:pt>
                <c:pt idx="11915">
                  <c:v>195.696</c:v>
                </c:pt>
                <c:pt idx="11916">
                  <c:v>195.72479999999999</c:v>
                </c:pt>
                <c:pt idx="11917">
                  <c:v>195.75370000000001</c:v>
                </c:pt>
                <c:pt idx="11918">
                  <c:v>195.7825</c:v>
                </c:pt>
                <c:pt idx="11919">
                  <c:v>195.81139999999999</c:v>
                </c:pt>
                <c:pt idx="11920">
                  <c:v>195.84020000000001</c:v>
                </c:pt>
                <c:pt idx="11921">
                  <c:v>195.869</c:v>
                </c:pt>
                <c:pt idx="11922">
                  <c:v>195.89789999999999</c:v>
                </c:pt>
                <c:pt idx="11923">
                  <c:v>195.92670000000001</c:v>
                </c:pt>
                <c:pt idx="11924">
                  <c:v>195.9556</c:v>
                </c:pt>
                <c:pt idx="11925">
                  <c:v>195.98439999999999</c:v>
                </c:pt>
                <c:pt idx="11926">
                  <c:v>196.01329999999999</c:v>
                </c:pt>
                <c:pt idx="11927">
                  <c:v>196.04220000000001</c:v>
                </c:pt>
                <c:pt idx="11928">
                  <c:v>196.071</c:v>
                </c:pt>
                <c:pt idx="11929">
                  <c:v>196.09989999999999</c:v>
                </c:pt>
                <c:pt idx="11930">
                  <c:v>196.12870000000001</c:v>
                </c:pt>
                <c:pt idx="11931">
                  <c:v>196.1576</c:v>
                </c:pt>
                <c:pt idx="11932">
                  <c:v>196.1865</c:v>
                </c:pt>
                <c:pt idx="11933">
                  <c:v>196.21530000000001</c:v>
                </c:pt>
                <c:pt idx="11934">
                  <c:v>196.24420000000001</c:v>
                </c:pt>
                <c:pt idx="11935">
                  <c:v>196.2731</c:v>
                </c:pt>
                <c:pt idx="11936">
                  <c:v>196.30199999999999</c:v>
                </c:pt>
                <c:pt idx="11937">
                  <c:v>196.33080000000001</c:v>
                </c:pt>
                <c:pt idx="11938">
                  <c:v>196.3597</c:v>
                </c:pt>
                <c:pt idx="11939">
                  <c:v>196.3886</c:v>
                </c:pt>
                <c:pt idx="11940">
                  <c:v>196.41749999999999</c:v>
                </c:pt>
                <c:pt idx="11941">
                  <c:v>196.44640000000001</c:v>
                </c:pt>
                <c:pt idx="11942">
                  <c:v>196.4753</c:v>
                </c:pt>
                <c:pt idx="11943">
                  <c:v>196.5042</c:v>
                </c:pt>
                <c:pt idx="11944">
                  <c:v>196.53309999999999</c:v>
                </c:pt>
                <c:pt idx="11945">
                  <c:v>196.56200000000001</c:v>
                </c:pt>
                <c:pt idx="11946">
                  <c:v>196.5909</c:v>
                </c:pt>
                <c:pt idx="11947">
                  <c:v>196.6198</c:v>
                </c:pt>
                <c:pt idx="11948">
                  <c:v>196.64869999999999</c:v>
                </c:pt>
                <c:pt idx="11949">
                  <c:v>196.67760000000001</c:v>
                </c:pt>
                <c:pt idx="11950">
                  <c:v>196.70650000000001</c:v>
                </c:pt>
                <c:pt idx="11951">
                  <c:v>196.7354</c:v>
                </c:pt>
                <c:pt idx="11952">
                  <c:v>196.76429999999999</c:v>
                </c:pt>
                <c:pt idx="11953">
                  <c:v>196.79320000000001</c:v>
                </c:pt>
                <c:pt idx="11954">
                  <c:v>196.82210000000001</c:v>
                </c:pt>
                <c:pt idx="11955">
                  <c:v>196.851</c:v>
                </c:pt>
                <c:pt idx="11956">
                  <c:v>196.88</c:v>
                </c:pt>
                <c:pt idx="11957">
                  <c:v>196.90889999999999</c:v>
                </c:pt>
                <c:pt idx="11958">
                  <c:v>196.93780000000001</c:v>
                </c:pt>
                <c:pt idx="11959">
                  <c:v>196.9667</c:v>
                </c:pt>
                <c:pt idx="11960">
                  <c:v>196.9957</c:v>
                </c:pt>
                <c:pt idx="11961">
                  <c:v>197.02459999999999</c:v>
                </c:pt>
                <c:pt idx="11962">
                  <c:v>197.05350000000001</c:v>
                </c:pt>
                <c:pt idx="11963">
                  <c:v>197.08240000000001</c:v>
                </c:pt>
                <c:pt idx="11964">
                  <c:v>197.1114</c:v>
                </c:pt>
                <c:pt idx="11965">
                  <c:v>197.1403</c:v>
                </c:pt>
                <c:pt idx="11966">
                  <c:v>197.16929999999999</c:v>
                </c:pt>
                <c:pt idx="11967">
                  <c:v>197.19820000000001</c:v>
                </c:pt>
                <c:pt idx="11968">
                  <c:v>197.22710000000001</c:v>
                </c:pt>
                <c:pt idx="11969">
                  <c:v>197.2561</c:v>
                </c:pt>
                <c:pt idx="11970">
                  <c:v>197.285</c:v>
                </c:pt>
                <c:pt idx="11971">
                  <c:v>197.31399999999999</c:v>
                </c:pt>
                <c:pt idx="11972">
                  <c:v>197.34299999999999</c:v>
                </c:pt>
                <c:pt idx="11973">
                  <c:v>197.37190000000001</c:v>
                </c:pt>
                <c:pt idx="11974">
                  <c:v>197.40090000000001</c:v>
                </c:pt>
                <c:pt idx="11975">
                  <c:v>197.4298</c:v>
                </c:pt>
                <c:pt idx="11976">
                  <c:v>197.4588</c:v>
                </c:pt>
                <c:pt idx="11977">
                  <c:v>197.48769999999999</c:v>
                </c:pt>
                <c:pt idx="11978">
                  <c:v>197.51669999999999</c:v>
                </c:pt>
                <c:pt idx="11979">
                  <c:v>197.54570000000001</c:v>
                </c:pt>
                <c:pt idx="11980">
                  <c:v>197.5746</c:v>
                </c:pt>
                <c:pt idx="11981">
                  <c:v>197.6036</c:v>
                </c:pt>
                <c:pt idx="11982">
                  <c:v>197.6326</c:v>
                </c:pt>
                <c:pt idx="11983">
                  <c:v>197.66159999999999</c:v>
                </c:pt>
                <c:pt idx="11984">
                  <c:v>197.69059999999999</c:v>
                </c:pt>
                <c:pt idx="11985">
                  <c:v>197.71950000000001</c:v>
                </c:pt>
                <c:pt idx="11986">
                  <c:v>197.74850000000001</c:v>
                </c:pt>
                <c:pt idx="11987">
                  <c:v>197.7775</c:v>
                </c:pt>
                <c:pt idx="11988">
                  <c:v>197.8065</c:v>
                </c:pt>
                <c:pt idx="11989">
                  <c:v>197.8355</c:v>
                </c:pt>
                <c:pt idx="11990">
                  <c:v>197.86449999999999</c:v>
                </c:pt>
                <c:pt idx="11991">
                  <c:v>197.89349999999999</c:v>
                </c:pt>
                <c:pt idx="11992">
                  <c:v>197.92250000000001</c:v>
                </c:pt>
                <c:pt idx="11993">
                  <c:v>197.95150000000001</c:v>
                </c:pt>
                <c:pt idx="11994">
                  <c:v>197.98050000000001</c:v>
                </c:pt>
                <c:pt idx="11995">
                  <c:v>198.0095</c:v>
                </c:pt>
                <c:pt idx="11996">
                  <c:v>198.0385</c:v>
                </c:pt>
                <c:pt idx="11997">
                  <c:v>198.0675</c:v>
                </c:pt>
                <c:pt idx="11998">
                  <c:v>198.09649999999999</c:v>
                </c:pt>
                <c:pt idx="11999">
                  <c:v>198.12549999999999</c:v>
                </c:pt>
                <c:pt idx="12000">
                  <c:v>198.15450000000001</c:v>
                </c:pt>
                <c:pt idx="12001">
                  <c:v>198.18350000000001</c:v>
                </c:pt>
                <c:pt idx="12002">
                  <c:v>198.21250000000001</c:v>
                </c:pt>
                <c:pt idx="12003">
                  <c:v>198.24160000000001</c:v>
                </c:pt>
                <c:pt idx="12004">
                  <c:v>198.2706</c:v>
                </c:pt>
                <c:pt idx="12005">
                  <c:v>198.2996</c:v>
                </c:pt>
                <c:pt idx="12006">
                  <c:v>198.32859999999999</c:v>
                </c:pt>
                <c:pt idx="12007">
                  <c:v>198.35769999999999</c:v>
                </c:pt>
                <c:pt idx="12008">
                  <c:v>198.38669999999999</c:v>
                </c:pt>
                <c:pt idx="12009">
                  <c:v>198.41569999999999</c:v>
                </c:pt>
                <c:pt idx="12010">
                  <c:v>198.44470000000001</c:v>
                </c:pt>
                <c:pt idx="12011">
                  <c:v>198.47380000000001</c:v>
                </c:pt>
                <c:pt idx="12012">
                  <c:v>198.50280000000001</c:v>
                </c:pt>
                <c:pt idx="12013">
                  <c:v>198.53190000000001</c:v>
                </c:pt>
                <c:pt idx="12014">
                  <c:v>198.5609</c:v>
                </c:pt>
                <c:pt idx="12015">
                  <c:v>198.59</c:v>
                </c:pt>
                <c:pt idx="12016">
                  <c:v>198.619</c:v>
                </c:pt>
                <c:pt idx="12017">
                  <c:v>198.6481</c:v>
                </c:pt>
                <c:pt idx="12018">
                  <c:v>198.6771</c:v>
                </c:pt>
                <c:pt idx="12019">
                  <c:v>198.70609999999999</c:v>
                </c:pt>
                <c:pt idx="12020">
                  <c:v>198.73519999999999</c:v>
                </c:pt>
                <c:pt idx="12021">
                  <c:v>198.76429999999999</c:v>
                </c:pt>
                <c:pt idx="12022">
                  <c:v>198.79329999999999</c:v>
                </c:pt>
                <c:pt idx="12023">
                  <c:v>198.82239999999999</c:v>
                </c:pt>
                <c:pt idx="12024">
                  <c:v>198.85149999999999</c:v>
                </c:pt>
                <c:pt idx="12025">
                  <c:v>198.88050000000001</c:v>
                </c:pt>
                <c:pt idx="12026">
                  <c:v>198.90960000000001</c:v>
                </c:pt>
                <c:pt idx="12027">
                  <c:v>198.93870000000001</c:v>
                </c:pt>
                <c:pt idx="12028">
                  <c:v>198.96770000000001</c:v>
                </c:pt>
                <c:pt idx="12029">
                  <c:v>198.99680000000001</c:v>
                </c:pt>
                <c:pt idx="12030">
                  <c:v>199.02590000000001</c:v>
                </c:pt>
                <c:pt idx="12031">
                  <c:v>199.05500000000001</c:v>
                </c:pt>
                <c:pt idx="12032">
                  <c:v>199.084</c:v>
                </c:pt>
                <c:pt idx="12033">
                  <c:v>199.1131</c:v>
                </c:pt>
                <c:pt idx="12034">
                  <c:v>199.1422</c:v>
                </c:pt>
                <c:pt idx="12035">
                  <c:v>199.1713</c:v>
                </c:pt>
                <c:pt idx="12036">
                  <c:v>199.2004</c:v>
                </c:pt>
                <c:pt idx="12037">
                  <c:v>199.2295</c:v>
                </c:pt>
                <c:pt idx="12038">
                  <c:v>199.2586</c:v>
                </c:pt>
                <c:pt idx="12039">
                  <c:v>199.2877</c:v>
                </c:pt>
                <c:pt idx="12040">
                  <c:v>199.3168</c:v>
                </c:pt>
                <c:pt idx="12041">
                  <c:v>199.3459</c:v>
                </c:pt>
                <c:pt idx="12042">
                  <c:v>199.375</c:v>
                </c:pt>
                <c:pt idx="12043">
                  <c:v>199.4041</c:v>
                </c:pt>
                <c:pt idx="12044">
                  <c:v>199.4332</c:v>
                </c:pt>
                <c:pt idx="12045">
                  <c:v>199.4623</c:v>
                </c:pt>
                <c:pt idx="12046">
                  <c:v>199.4914</c:v>
                </c:pt>
                <c:pt idx="12047">
                  <c:v>199.5205</c:v>
                </c:pt>
                <c:pt idx="12048">
                  <c:v>199.5496</c:v>
                </c:pt>
                <c:pt idx="12049">
                  <c:v>199.5787</c:v>
                </c:pt>
                <c:pt idx="12050">
                  <c:v>199.6078</c:v>
                </c:pt>
                <c:pt idx="12051">
                  <c:v>199.637</c:v>
                </c:pt>
                <c:pt idx="12052">
                  <c:v>199.6661</c:v>
                </c:pt>
                <c:pt idx="12053">
                  <c:v>199.6952</c:v>
                </c:pt>
                <c:pt idx="12054">
                  <c:v>199.7243</c:v>
                </c:pt>
                <c:pt idx="12055">
                  <c:v>199.7535</c:v>
                </c:pt>
                <c:pt idx="12056">
                  <c:v>199.7826</c:v>
                </c:pt>
                <c:pt idx="12057">
                  <c:v>199.81180000000001</c:v>
                </c:pt>
                <c:pt idx="12058">
                  <c:v>199.8409</c:v>
                </c:pt>
                <c:pt idx="12059">
                  <c:v>199.87</c:v>
                </c:pt>
                <c:pt idx="12060">
                  <c:v>199.89920000000001</c:v>
                </c:pt>
                <c:pt idx="12061">
                  <c:v>199.92830000000001</c:v>
                </c:pt>
                <c:pt idx="12062">
                  <c:v>199.95740000000001</c:v>
                </c:pt>
                <c:pt idx="12063">
                  <c:v>199.98660000000001</c:v>
                </c:pt>
                <c:pt idx="12064">
                  <c:v>200.01570000000001</c:v>
                </c:pt>
                <c:pt idx="12065">
                  <c:v>200.04490000000001</c:v>
                </c:pt>
                <c:pt idx="12066">
                  <c:v>200.07409999999999</c:v>
                </c:pt>
                <c:pt idx="12067">
                  <c:v>200.10319999999999</c:v>
                </c:pt>
                <c:pt idx="12068">
                  <c:v>200.13239999999999</c:v>
                </c:pt>
                <c:pt idx="12069">
                  <c:v>200.16149999999999</c:v>
                </c:pt>
                <c:pt idx="12070">
                  <c:v>200.19069999999999</c:v>
                </c:pt>
                <c:pt idx="12071">
                  <c:v>200.21979999999999</c:v>
                </c:pt>
                <c:pt idx="12072">
                  <c:v>200.249</c:v>
                </c:pt>
                <c:pt idx="12073">
                  <c:v>200.2782</c:v>
                </c:pt>
                <c:pt idx="12074">
                  <c:v>200.3073</c:v>
                </c:pt>
                <c:pt idx="12075">
                  <c:v>200.3365</c:v>
                </c:pt>
                <c:pt idx="12076">
                  <c:v>200.3657</c:v>
                </c:pt>
                <c:pt idx="12077">
                  <c:v>200.39490000000001</c:v>
                </c:pt>
                <c:pt idx="12078">
                  <c:v>200.42410000000001</c:v>
                </c:pt>
                <c:pt idx="12079">
                  <c:v>200.45320000000001</c:v>
                </c:pt>
                <c:pt idx="12080">
                  <c:v>200.48240000000001</c:v>
                </c:pt>
                <c:pt idx="12081">
                  <c:v>200.51159999999999</c:v>
                </c:pt>
                <c:pt idx="12082">
                  <c:v>200.54079999999999</c:v>
                </c:pt>
                <c:pt idx="12083">
                  <c:v>200.57</c:v>
                </c:pt>
                <c:pt idx="12084">
                  <c:v>200.5992</c:v>
                </c:pt>
                <c:pt idx="12085">
                  <c:v>200.6284</c:v>
                </c:pt>
                <c:pt idx="12086">
                  <c:v>200.6576</c:v>
                </c:pt>
                <c:pt idx="12087">
                  <c:v>200.68680000000001</c:v>
                </c:pt>
                <c:pt idx="12088">
                  <c:v>200.71600000000001</c:v>
                </c:pt>
                <c:pt idx="12089">
                  <c:v>200.74510000000001</c:v>
                </c:pt>
                <c:pt idx="12090">
                  <c:v>200.77440000000001</c:v>
                </c:pt>
                <c:pt idx="12091">
                  <c:v>200.80359999999999</c:v>
                </c:pt>
                <c:pt idx="12092">
                  <c:v>200.83279999999999</c:v>
                </c:pt>
                <c:pt idx="12093">
                  <c:v>200.86199999999999</c:v>
                </c:pt>
                <c:pt idx="12094">
                  <c:v>200.8912</c:v>
                </c:pt>
                <c:pt idx="12095">
                  <c:v>200.9204</c:v>
                </c:pt>
                <c:pt idx="12096">
                  <c:v>200.9496</c:v>
                </c:pt>
                <c:pt idx="12097">
                  <c:v>200.97890000000001</c:v>
                </c:pt>
                <c:pt idx="12098">
                  <c:v>201.00810000000001</c:v>
                </c:pt>
                <c:pt idx="12099">
                  <c:v>201.03729999999999</c:v>
                </c:pt>
                <c:pt idx="12100">
                  <c:v>201.06649999999999</c:v>
                </c:pt>
                <c:pt idx="12101">
                  <c:v>201.09569999999999</c:v>
                </c:pt>
                <c:pt idx="12102">
                  <c:v>201.125</c:v>
                </c:pt>
                <c:pt idx="12103">
                  <c:v>201.1542</c:v>
                </c:pt>
                <c:pt idx="12104">
                  <c:v>201.18340000000001</c:v>
                </c:pt>
                <c:pt idx="12105">
                  <c:v>201.21270000000001</c:v>
                </c:pt>
                <c:pt idx="12106">
                  <c:v>201.24189999999999</c:v>
                </c:pt>
                <c:pt idx="12107">
                  <c:v>201.27109999999999</c:v>
                </c:pt>
                <c:pt idx="12108">
                  <c:v>201.3004</c:v>
                </c:pt>
                <c:pt idx="12109">
                  <c:v>201.3296</c:v>
                </c:pt>
                <c:pt idx="12110">
                  <c:v>201.35890000000001</c:v>
                </c:pt>
                <c:pt idx="12111">
                  <c:v>201.38810000000001</c:v>
                </c:pt>
                <c:pt idx="12112">
                  <c:v>201.41739999999999</c:v>
                </c:pt>
                <c:pt idx="12113">
                  <c:v>201.44659999999999</c:v>
                </c:pt>
                <c:pt idx="12114">
                  <c:v>201.4759</c:v>
                </c:pt>
                <c:pt idx="12115">
                  <c:v>201.5051</c:v>
                </c:pt>
                <c:pt idx="12116">
                  <c:v>201.53440000000001</c:v>
                </c:pt>
                <c:pt idx="12117">
                  <c:v>201.56370000000001</c:v>
                </c:pt>
                <c:pt idx="12118">
                  <c:v>201.59289999999999</c:v>
                </c:pt>
                <c:pt idx="12119">
                  <c:v>201.62219999999999</c:v>
                </c:pt>
                <c:pt idx="12120">
                  <c:v>201.6515</c:v>
                </c:pt>
                <c:pt idx="12121">
                  <c:v>201.6807</c:v>
                </c:pt>
                <c:pt idx="12122">
                  <c:v>201.71</c:v>
                </c:pt>
                <c:pt idx="12123">
                  <c:v>201.73929999999999</c:v>
                </c:pt>
                <c:pt idx="12124">
                  <c:v>201.76859999999999</c:v>
                </c:pt>
                <c:pt idx="12125">
                  <c:v>201.7978</c:v>
                </c:pt>
                <c:pt idx="12126">
                  <c:v>201.8271</c:v>
                </c:pt>
                <c:pt idx="12127">
                  <c:v>201.85640000000001</c:v>
                </c:pt>
                <c:pt idx="12128">
                  <c:v>201.88570000000001</c:v>
                </c:pt>
                <c:pt idx="12129">
                  <c:v>201.91499999999999</c:v>
                </c:pt>
                <c:pt idx="12130">
                  <c:v>201.9443</c:v>
                </c:pt>
                <c:pt idx="12131">
                  <c:v>201.9736</c:v>
                </c:pt>
                <c:pt idx="12132">
                  <c:v>202.00280000000001</c:v>
                </c:pt>
                <c:pt idx="12133">
                  <c:v>202.03210000000001</c:v>
                </c:pt>
                <c:pt idx="12134">
                  <c:v>202.06139999999999</c:v>
                </c:pt>
                <c:pt idx="12135">
                  <c:v>202.0907</c:v>
                </c:pt>
                <c:pt idx="12136">
                  <c:v>202.12</c:v>
                </c:pt>
                <c:pt idx="12137">
                  <c:v>202.14930000000001</c:v>
                </c:pt>
                <c:pt idx="12138">
                  <c:v>202.17859999999999</c:v>
                </c:pt>
                <c:pt idx="12139">
                  <c:v>202.208</c:v>
                </c:pt>
                <c:pt idx="12140">
                  <c:v>202.2373</c:v>
                </c:pt>
                <c:pt idx="12141">
                  <c:v>202.26660000000001</c:v>
                </c:pt>
                <c:pt idx="12142">
                  <c:v>202.29589999999999</c:v>
                </c:pt>
                <c:pt idx="12143">
                  <c:v>202.3252</c:v>
                </c:pt>
                <c:pt idx="12144">
                  <c:v>202.3545</c:v>
                </c:pt>
                <c:pt idx="12145">
                  <c:v>202.38390000000001</c:v>
                </c:pt>
                <c:pt idx="12146">
                  <c:v>202.41319999999999</c:v>
                </c:pt>
                <c:pt idx="12147">
                  <c:v>202.4425</c:v>
                </c:pt>
                <c:pt idx="12148">
                  <c:v>202.4718</c:v>
                </c:pt>
                <c:pt idx="12149">
                  <c:v>202.50120000000001</c:v>
                </c:pt>
                <c:pt idx="12150">
                  <c:v>202.53049999999999</c:v>
                </c:pt>
                <c:pt idx="12151">
                  <c:v>202.5598</c:v>
                </c:pt>
                <c:pt idx="12152">
                  <c:v>202.58920000000001</c:v>
                </c:pt>
                <c:pt idx="12153">
                  <c:v>202.61850000000001</c:v>
                </c:pt>
                <c:pt idx="12154">
                  <c:v>202.64779999999999</c:v>
                </c:pt>
                <c:pt idx="12155">
                  <c:v>202.6772</c:v>
                </c:pt>
                <c:pt idx="12156">
                  <c:v>202.70650000000001</c:v>
                </c:pt>
                <c:pt idx="12157">
                  <c:v>202.73589999999999</c:v>
                </c:pt>
                <c:pt idx="12158">
                  <c:v>202.76519999999999</c:v>
                </c:pt>
                <c:pt idx="12159">
                  <c:v>202.7946</c:v>
                </c:pt>
                <c:pt idx="12160">
                  <c:v>202.82390000000001</c:v>
                </c:pt>
                <c:pt idx="12161">
                  <c:v>202.85329999999999</c:v>
                </c:pt>
                <c:pt idx="12162">
                  <c:v>202.8826</c:v>
                </c:pt>
                <c:pt idx="12163">
                  <c:v>202.91200000000001</c:v>
                </c:pt>
                <c:pt idx="12164">
                  <c:v>202.94130000000001</c:v>
                </c:pt>
                <c:pt idx="12165">
                  <c:v>202.97069999999999</c:v>
                </c:pt>
                <c:pt idx="12166">
                  <c:v>203.0001</c:v>
                </c:pt>
                <c:pt idx="12167">
                  <c:v>203.02940000000001</c:v>
                </c:pt>
                <c:pt idx="12168">
                  <c:v>203.05879999999999</c:v>
                </c:pt>
                <c:pt idx="12169">
                  <c:v>203.0882</c:v>
                </c:pt>
                <c:pt idx="12170">
                  <c:v>203.11760000000001</c:v>
                </c:pt>
                <c:pt idx="12171">
                  <c:v>203.14689999999999</c:v>
                </c:pt>
                <c:pt idx="12172">
                  <c:v>203.1763</c:v>
                </c:pt>
                <c:pt idx="12173">
                  <c:v>203.20570000000001</c:v>
                </c:pt>
                <c:pt idx="12174">
                  <c:v>203.23509999999999</c:v>
                </c:pt>
                <c:pt idx="12175">
                  <c:v>203.2645</c:v>
                </c:pt>
                <c:pt idx="12176">
                  <c:v>203.29390000000001</c:v>
                </c:pt>
                <c:pt idx="12177">
                  <c:v>203.32320000000001</c:v>
                </c:pt>
                <c:pt idx="12178">
                  <c:v>203.3526</c:v>
                </c:pt>
                <c:pt idx="12179">
                  <c:v>203.38200000000001</c:v>
                </c:pt>
                <c:pt idx="12180">
                  <c:v>203.41139999999999</c:v>
                </c:pt>
                <c:pt idx="12181">
                  <c:v>203.4408</c:v>
                </c:pt>
                <c:pt idx="12182">
                  <c:v>203.47020000000001</c:v>
                </c:pt>
                <c:pt idx="12183">
                  <c:v>203.49959999999999</c:v>
                </c:pt>
                <c:pt idx="12184">
                  <c:v>203.529</c:v>
                </c:pt>
                <c:pt idx="12185">
                  <c:v>203.55840000000001</c:v>
                </c:pt>
                <c:pt idx="12186">
                  <c:v>203.58779999999999</c:v>
                </c:pt>
                <c:pt idx="12187">
                  <c:v>203.6172</c:v>
                </c:pt>
                <c:pt idx="12188">
                  <c:v>203.64670000000001</c:v>
                </c:pt>
                <c:pt idx="12189">
                  <c:v>203.67609999999999</c:v>
                </c:pt>
                <c:pt idx="12190">
                  <c:v>203.7055</c:v>
                </c:pt>
                <c:pt idx="12191">
                  <c:v>203.73490000000001</c:v>
                </c:pt>
                <c:pt idx="12192">
                  <c:v>203.76429999999999</c:v>
                </c:pt>
                <c:pt idx="12193">
                  <c:v>203.7937</c:v>
                </c:pt>
                <c:pt idx="12194">
                  <c:v>203.82320000000001</c:v>
                </c:pt>
                <c:pt idx="12195">
                  <c:v>203.8526</c:v>
                </c:pt>
                <c:pt idx="12196">
                  <c:v>203.88200000000001</c:v>
                </c:pt>
                <c:pt idx="12197">
                  <c:v>203.91149999999999</c:v>
                </c:pt>
                <c:pt idx="12198">
                  <c:v>203.9409</c:v>
                </c:pt>
                <c:pt idx="12199">
                  <c:v>203.97030000000001</c:v>
                </c:pt>
                <c:pt idx="12200">
                  <c:v>203.99979999999999</c:v>
                </c:pt>
                <c:pt idx="12201">
                  <c:v>204.0292</c:v>
                </c:pt>
                <c:pt idx="12202">
                  <c:v>204.05860000000001</c:v>
                </c:pt>
                <c:pt idx="12203">
                  <c:v>204.0881</c:v>
                </c:pt>
                <c:pt idx="12204">
                  <c:v>204.11750000000001</c:v>
                </c:pt>
                <c:pt idx="12205">
                  <c:v>204.14699999999999</c:v>
                </c:pt>
                <c:pt idx="12206">
                  <c:v>204.1764</c:v>
                </c:pt>
                <c:pt idx="12207">
                  <c:v>204.20590000000001</c:v>
                </c:pt>
                <c:pt idx="12208">
                  <c:v>204.2353</c:v>
                </c:pt>
                <c:pt idx="12209">
                  <c:v>204.26480000000001</c:v>
                </c:pt>
                <c:pt idx="12210">
                  <c:v>204.29429999999999</c:v>
                </c:pt>
                <c:pt idx="12211">
                  <c:v>204.3237</c:v>
                </c:pt>
                <c:pt idx="12212">
                  <c:v>204.35319999999999</c:v>
                </c:pt>
                <c:pt idx="12213">
                  <c:v>204.3826</c:v>
                </c:pt>
                <c:pt idx="12214">
                  <c:v>204.41210000000001</c:v>
                </c:pt>
                <c:pt idx="12215">
                  <c:v>204.44159999999999</c:v>
                </c:pt>
                <c:pt idx="12216">
                  <c:v>204.47110000000001</c:v>
                </c:pt>
                <c:pt idx="12217">
                  <c:v>204.50049999999999</c:v>
                </c:pt>
                <c:pt idx="12218">
                  <c:v>204.53</c:v>
                </c:pt>
                <c:pt idx="12219">
                  <c:v>204.55950000000001</c:v>
                </c:pt>
                <c:pt idx="12220">
                  <c:v>204.589</c:v>
                </c:pt>
                <c:pt idx="12221">
                  <c:v>204.61840000000001</c:v>
                </c:pt>
                <c:pt idx="12222">
                  <c:v>204.64789999999999</c:v>
                </c:pt>
                <c:pt idx="12223">
                  <c:v>204.67740000000001</c:v>
                </c:pt>
                <c:pt idx="12224">
                  <c:v>204.70689999999999</c:v>
                </c:pt>
                <c:pt idx="12225">
                  <c:v>204.7364</c:v>
                </c:pt>
                <c:pt idx="12226">
                  <c:v>204.76589999999999</c:v>
                </c:pt>
                <c:pt idx="12227">
                  <c:v>204.7954</c:v>
                </c:pt>
                <c:pt idx="12228">
                  <c:v>204.82490000000001</c:v>
                </c:pt>
                <c:pt idx="12229">
                  <c:v>204.8544</c:v>
                </c:pt>
                <c:pt idx="12230">
                  <c:v>204.88390000000001</c:v>
                </c:pt>
                <c:pt idx="12231">
                  <c:v>204.9134</c:v>
                </c:pt>
                <c:pt idx="12232">
                  <c:v>204.94290000000001</c:v>
                </c:pt>
                <c:pt idx="12233">
                  <c:v>204.97239999999999</c:v>
                </c:pt>
                <c:pt idx="12234">
                  <c:v>205.00190000000001</c:v>
                </c:pt>
                <c:pt idx="12235">
                  <c:v>205.03139999999999</c:v>
                </c:pt>
                <c:pt idx="12236">
                  <c:v>205.0609</c:v>
                </c:pt>
                <c:pt idx="12237">
                  <c:v>205.09049999999999</c:v>
                </c:pt>
                <c:pt idx="12238">
                  <c:v>205.12</c:v>
                </c:pt>
                <c:pt idx="12239">
                  <c:v>205.14949999999999</c:v>
                </c:pt>
                <c:pt idx="12240">
                  <c:v>205.179</c:v>
                </c:pt>
                <c:pt idx="12241">
                  <c:v>205.20849999999999</c:v>
                </c:pt>
                <c:pt idx="12242">
                  <c:v>205.2381</c:v>
                </c:pt>
                <c:pt idx="12243">
                  <c:v>205.26759999999999</c:v>
                </c:pt>
                <c:pt idx="12244">
                  <c:v>205.2971</c:v>
                </c:pt>
                <c:pt idx="12245">
                  <c:v>205.32669999999999</c:v>
                </c:pt>
                <c:pt idx="12246">
                  <c:v>205.3562</c:v>
                </c:pt>
                <c:pt idx="12247">
                  <c:v>205.38570000000001</c:v>
                </c:pt>
                <c:pt idx="12248">
                  <c:v>205.4153</c:v>
                </c:pt>
                <c:pt idx="12249">
                  <c:v>205.44479999999999</c:v>
                </c:pt>
                <c:pt idx="12250">
                  <c:v>205.4743</c:v>
                </c:pt>
                <c:pt idx="12251">
                  <c:v>205.50389999999999</c:v>
                </c:pt>
                <c:pt idx="12252">
                  <c:v>205.5334</c:v>
                </c:pt>
                <c:pt idx="12253">
                  <c:v>205.56299999999999</c:v>
                </c:pt>
                <c:pt idx="12254">
                  <c:v>205.5925</c:v>
                </c:pt>
                <c:pt idx="12255">
                  <c:v>205.62209999999999</c:v>
                </c:pt>
                <c:pt idx="12256">
                  <c:v>205.65170000000001</c:v>
                </c:pt>
                <c:pt idx="12257">
                  <c:v>205.68119999999999</c:v>
                </c:pt>
                <c:pt idx="12258">
                  <c:v>205.71080000000001</c:v>
                </c:pt>
                <c:pt idx="12259">
                  <c:v>205.74029999999999</c:v>
                </c:pt>
                <c:pt idx="12260">
                  <c:v>205.76990000000001</c:v>
                </c:pt>
                <c:pt idx="12261">
                  <c:v>205.79949999999999</c:v>
                </c:pt>
                <c:pt idx="12262">
                  <c:v>205.82900000000001</c:v>
                </c:pt>
                <c:pt idx="12263">
                  <c:v>205.8586</c:v>
                </c:pt>
                <c:pt idx="12264">
                  <c:v>205.88820000000001</c:v>
                </c:pt>
                <c:pt idx="12265">
                  <c:v>205.9178</c:v>
                </c:pt>
                <c:pt idx="12266">
                  <c:v>205.94730000000001</c:v>
                </c:pt>
                <c:pt idx="12267">
                  <c:v>205.9769</c:v>
                </c:pt>
                <c:pt idx="12268">
                  <c:v>206.00649999999999</c:v>
                </c:pt>
                <c:pt idx="12269">
                  <c:v>206.0361</c:v>
                </c:pt>
                <c:pt idx="12270">
                  <c:v>206.06569999999999</c:v>
                </c:pt>
                <c:pt idx="12271">
                  <c:v>206.09530000000001</c:v>
                </c:pt>
                <c:pt idx="12272">
                  <c:v>206.1249</c:v>
                </c:pt>
                <c:pt idx="12273">
                  <c:v>206.15440000000001</c:v>
                </c:pt>
                <c:pt idx="12274">
                  <c:v>206.184</c:v>
                </c:pt>
                <c:pt idx="12275">
                  <c:v>206.21360000000001</c:v>
                </c:pt>
                <c:pt idx="12276">
                  <c:v>206.2432</c:v>
                </c:pt>
                <c:pt idx="12277">
                  <c:v>206.27279999999999</c:v>
                </c:pt>
                <c:pt idx="12278">
                  <c:v>206.30240000000001</c:v>
                </c:pt>
                <c:pt idx="12279">
                  <c:v>206.33199999999999</c:v>
                </c:pt>
                <c:pt idx="12280">
                  <c:v>206.36170000000001</c:v>
                </c:pt>
                <c:pt idx="12281">
                  <c:v>206.3913</c:v>
                </c:pt>
                <c:pt idx="12282">
                  <c:v>206.42089999999999</c:v>
                </c:pt>
                <c:pt idx="12283">
                  <c:v>206.45050000000001</c:v>
                </c:pt>
                <c:pt idx="12284">
                  <c:v>206.48009999999999</c:v>
                </c:pt>
                <c:pt idx="12285">
                  <c:v>206.50970000000001</c:v>
                </c:pt>
                <c:pt idx="12286">
                  <c:v>206.5394</c:v>
                </c:pt>
                <c:pt idx="12287">
                  <c:v>206.56899999999999</c:v>
                </c:pt>
                <c:pt idx="12288">
                  <c:v>206.5986</c:v>
                </c:pt>
                <c:pt idx="12289">
                  <c:v>206.62819999999999</c:v>
                </c:pt>
                <c:pt idx="12290">
                  <c:v>206.65790000000001</c:v>
                </c:pt>
                <c:pt idx="12291">
                  <c:v>206.6875</c:v>
                </c:pt>
                <c:pt idx="12292">
                  <c:v>206.71709999999999</c:v>
                </c:pt>
                <c:pt idx="12293">
                  <c:v>206.7467</c:v>
                </c:pt>
                <c:pt idx="12294">
                  <c:v>206.7764</c:v>
                </c:pt>
                <c:pt idx="12295">
                  <c:v>206.80600000000001</c:v>
                </c:pt>
                <c:pt idx="12296">
                  <c:v>206.8357</c:v>
                </c:pt>
                <c:pt idx="12297">
                  <c:v>206.86529999999999</c:v>
                </c:pt>
                <c:pt idx="12298">
                  <c:v>206.89500000000001</c:v>
                </c:pt>
                <c:pt idx="12299">
                  <c:v>206.9246</c:v>
                </c:pt>
                <c:pt idx="12300">
                  <c:v>206.95429999999999</c:v>
                </c:pt>
                <c:pt idx="12301">
                  <c:v>206.98390000000001</c:v>
                </c:pt>
                <c:pt idx="12302">
                  <c:v>207.0136</c:v>
                </c:pt>
                <c:pt idx="12303">
                  <c:v>207.04320000000001</c:v>
                </c:pt>
                <c:pt idx="12304">
                  <c:v>207.0729</c:v>
                </c:pt>
                <c:pt idx="12305">
                  <c:v>207.10249999999999</c:v>
                </c:pt>
                <c:pt idx="12306">
                  <c:v>207.13220000000001</c:v>
                </c:pt>
                <c:pt idx="12307">
                  <c:v>207.1619</c:v>
                </c:pt>
                <c:pt idx="12308">
                  <c:v>207.19149999999999</c:v>
                </c:pt>
                <c:pt idx="12309">
                  <c:v>207.22120000000001</c:v>
                </c:pt>
                <c:pt idx="12310">
                  <c:v>207.2509</c:v>
                </c:pt>
                <c:pt idx="12311">
                  <c:v>207.28049999999999</c:v>
                </c:pt>
                <c:pt idx="12312">
                  <c:v>207.31020000000001</c:v>
                </c:pt>
                <c:pt idx="12313">
                  <c:v>207.3399</c:v>
                </c:pt>
                <c:pt idx="12314">
                  <c:v>207.36959999999999</c:v>
                </c:pt>
                <c:pt idx="12315">
                  <c:v>207.39930000000001</c:v>
                </c:pt>
                <c:pt idx="12316">
                  <c:v>207.4289</c:v>
                </c:pt>
                <c:pt idx="12317">
                  <c:v>207.45859999999999</c:v>
                </c:pt>
                <c:pt idx="12318">
                  <c:v>207.48830000000001</c:v>
                </c:pt>
                <c:pt idx="12319">
                  <c:v>207.518</c:v>
                </c:pt>
                <c:pt idx="12320">
                  <c:v>207.54769999999999</c:v>
                </c:pt>
                <c:pt idx="12321">
                  <c:v>207.57740000000001</c:v>
                </c:pt>
                <c:pt idx="12322">
                  <c:v>207.6071</c:v>
                </c:pt>
                <c:pt idx="12323">
                  <c:v>207.63679999999999</c:v>
                </c:pt>
                <c:pt idx="12324">
                  <c:v>207.66650000000001</c:v>
                </c:pt>
                <c:pt idx="12325">
                  <c:v>207.6962</c:v>
                </c:pt>
                <c:pt idx="12326">
                  <c:v>207.7259</c:v>
                </c:pt>
                <c:pt idx="12327">
                  <c:v>207.75559999999999</c:v>
                </c:pt>
                <c:pt idx="12328">
                  <c:v>207.78530000000001</c:v>
                </c:pt>
                <c:pt idx="12329">
                  <c:v>207.815</c:v>
                </c:pt>
                <c:pt idx="12330">
                  <c:v>207.84469999999999</c:v>
                </c:pt>
                <c:pt idx="12331">
                  <c:v>207.87450000000001</c:v>
                </c:pt>
                <c:pt idx="12332">
                  <c:v>207.9042</c:v>
                </c:pt>
                <c:pt idx="12333">
                  <c:v>207.93389999999999</c:v>
                </c:pt>
                <c:pt idx="12334">
                  <c:v>207.96360000000001</c:v>
                </c:pt>
                <c:pt idx="12335">
                  <c:v>207.9933</c:v>
                </c:pt>
                <c:pt idx="12336">
                  <c:v>208.0231</c:v>
                </c:pt>
                <c:pt idx="12337">
                  <c:v>208.05279999999999</c:v>
                </c:pt>
                <c:pt idx="12338">
                  <c:v>208.08250000000001</c:v>
                </c:pt>
                <c:pt idx="12339">
                  <c:v>208.1123</c:v>
                </c:pt>
                <c:pt idx="12340">
                  <c:v>208.142</c:v>
                </c:pt>
                <c:pt idx="12341">
                  <c:v>208.17169999999999</c:v>
                </c:pt>
                <c:pt idx="12342">
                  <c:v>208.20150000000001</c:v>
                </c:pt>
                <c:pt idx="12343">
                  <c:v>208.2312</c:v>
                </c:pt>
                <c:pt idx="12344">
                  <c:v>208.261</c:v>
                </c:pt>
                <c:pt idx="12345">
                  <c:v>208.29069999999999</c:v>
                </c:pt>
                <c:pt idx="12346">
                  <c:v>208.32040000000001</c:v>
                </c:pt>
                <c:pt idx="12347">
                  <c:v>208.3502</c:v>
                </c:pt>
                <c:pt idx="12348">
                  <c:v>208.38</c:v>
                </c:pt>
                <c:pt idx="12349">
                  <c:v>208.40969999999999</c:v>
                </c:pt>
                <c:pt idx="12350">
                  <c:v>208.43950000000001</c:v>
                </c:pt>
                <c:pt idx="12351">
                  <c:v>208.4692</c:v>
                </c:pt>
                <c:pt idx="12352">
                  <c:v>208.499</c:v>
                </c:pt>
                <c:pt idx="12353">
                  <c:v>208.52869999999999</c:v>
                </c:pt>
                <c:pt idx="12354">
                  <c:v>208.55850000000001</c:v>
                </c:pt>
                <c:pt idx="12355">
                  <c:v>208.5883</c:v>
                </c:pt>
                <c:pt idx="12356">
                  <c:v>208.61799999999999</c:v>
                </c:pt>
                <c:pt idx="12357">
                  <c:v>208.64779999999999</c:v>
                </c:pt>
                <c:pt idx="12358">
                  <c:v>208.67760000000001</c:v>
                </c:pt>
                <c:pt idx="12359">
                  <c:v>208.70740000000001</c:v>
                </c:pt>
                <c:pt idx="12360">
                  <c:v>208.7372</c:v>
                </c:pt>
                <c:pt idx="12361">
                  <c:v>208.76689999999999</c:v>
                </c:pt>
                <c:pt idx="12362">
                  <c:v>208.79669999999999</c:v>
                </c:pt>
                <c:pt idx="12363">
                  <c:v>208.82650000000001</c:v>
                </c:pt>
                <c:pt idx="12364">
                  <c:v>208.8563</c:v>
                </c:pt>
                <c:pt idx="12365">
                  <c:v>208.8861</c:v>
                </c:pt>
                <c:pt idx="12366">
                  <c:v>208.91579999999999</c:v>
                </c:pt>
                <c:pt idx="12367">
                  <c:v>208.94560000000001</c:v>
                </c:pt>
                <c:pt idx="12368">
                  <c:v>208.97540000000001</c:v>
                </c:pt>
                <c:pt idx="12369">
                  <c:v>209.0052</c:v>
                </c:pt>
                <c:pt idx="12370">
                  <c:v>209.035</c:v>
                </c:pt>
                <c:pt idx="12371">
                  <c:v>209.06479999999999</c:v>
                </c:pt>
                <c:pt idx="12372">
                  <c:v>209.09460000000001</c:v>
                </c:pt>
                <c:pt idx="12373">
                  <c:v>209.12450000000001</c:v>
                </c:pt>
                <c:pt idx="12374">
                  <c:v>209.15430000000001</c:v>
                </c:pt>
                <c:pt idx="12375">
                  <c:v>209.1841</c:v>
                </c:pt>
                <c:pt idx="12376">
                  <c:v>209.2139</c:v>
                </c:pt>
                <c:pt idx="12377">
                  <c:v>209.24369999999999</c:v>
                </c:pt>
                <c:pt idx="12378">
                  <c:v>209.27350000000001</c:v>
                </c:pt>
                <c:pt idx="12379">
                  <c:v>209.30330000000001</c:v>
                </c:pt>
                <c:pt idx="12380">
                  <c:v>209.3331</c:v>
                </c:pt>
                <c:pt idx="12381">
                  <c:v>209.363</c:v>
                </c:pt>
                <c:pt idx="12382">
                  <c:v>209.39279999999999</c:v>
                </c:pt>
                <c:pt idx="12383">
                  <c:v>209.42259999999999</c:v>
                </c:pt>
                <c:pt idx="12384">
                  <c:v>209.45240000000001</c:v>
                </c:pt>
                <c:pt idx="12385">
                  <c:v>209.48230000000001</c:v>
                </c:pt>
                <c:pt idx="12386">
                  <c:v>209.5121</c:v>
                </c:pt>
                <c:pt idx="12387">
                  <c:v>209.5419</c:v>
                </c:pt>
                <c:pt idx="12388">
                  <c:v>209.5718</c:v>
                </c:pt>
                <c:pt idx="12389">
                  <c:v>209.60159999999999</c:v>
                </c:pt>
                <c:pt idx="12390">
                  <c:v>209.63149999999999</c:v>
                </c:pt>
                <c:pt idx="12391">
                  <c:v>209.66130000000001</c:v>
                </c:pt>
                <c:pt idx="12392">
                  <c:v>209.69110000000001</c:v>
                </c:pt>
                <c:pt idx="12393">
                  <c:v>209.721</c:v>
                </c:pt>
                <c:pt idx="12394">
                  <c:v>209.7508</c:v>
                </c:pt>
                <c:pt idx="12395">
                  <c:v>209.7807</c:v>
                </c:pt>
                <c:pt idx="12396">
                  <c:v>209.81049999999999</c:v>
                </c:pt>
                <c:pt idx="12397">
                  <c:v>209.84039999999999</c:v>
                </c:pt>
                <c:pt idx="12398">
                  <c:v>209.87029999999999</c:v>
                </c:pt>
                <c:pt idx="12399">
                  <c:v>209.90010000000001</c:v>
                </c:pt>
                <c:pt idx="12400">
                  <c:v>209.93</c:v>
                </c:pt>
                <c:pt idx="12401">
                  <c:v>209.9599</c:v>
                </c:pt>
                <c:pt idx="12402">
                  <c:v>209.9897</c:v>
                </c:pt>
                <c:pt idx="12403">
                  <c:v>210.0196</c:v>
                </c:pt>
                <c:pt idx="12404">
                  <c:v>210.04949999999999</c:v>
                </c:pt>
                <c:pt idx="12405">
                  <c:v>210.07929999999999</c:v>
                </c:pt>
                <c:pt idx="12406">
                  <c:v>210.10919999999999</c:v>
                </c:pt>
                <c:pt idx="12407">
                  <c:v>210.13910000000001</c:v>
                </c:pt>
                <c:pt idx="12408">
                  <c:v>210.16900000000001</c:v>
                </c:pt>
                <c:pt idx="12409">
                  <c:v>210.19880000000001</c:v>
                </c:pt>
                <c:pt idx="12410">
                  <c:v>210.2287</c:v>
                </c:pt>
                <c:pt idx="12411">
                  <c:v>210.2586</c:v>
                </c:pt>
                <c:pt idx="12412">
                  <c:v>210.2885</c:v>
                </c:pt>
                <c:pt idx="12413">
                  <c:v>210.3184</c:v>
                </c:pt>
                <c:pt idx="12414">
                  <c:v>210.34829999999999</c:v>
                </c:pt>
                <c:pt idx="12415">
                  <c:v>210.37819999999999</c:v>
                </c:pt>
                <c:pt idx="12416">
                  <c:v>210.40809999999999</c:v>
                </c:pt>
                <c:pt idx="12417">
                  <c:v>210.43799999999999</c:v>
                </c:pt>
                <c:pt idx="12418">
                  <c:v>210.46789999999999</c:v>
                </c:pt>
                <c:pt idx="12419">
                  <c:v>210.49780000000001</c:v>
                </c:pt>
                <c:pt idx="12420">
                  <c:v>210.52770000000001</c:v>
                </c:pt>
                <c:pt idx="12421">
                  <c:v>210.55760000000001</c:v>
                </c:pt>
                <c:pt idx="12422">
                  <c:v>210.58750000000001</c:v>
                </c:pt>
                <c:pt idx="12423">
                  <c:v>210.6174</c:v>
                </c:pt>
                <c:pt idx="12424">
                  <c:v>210.6473</c:v>
                </c:pt>
                <c:pt idx="12425">
                  <c:v>210.6772</c:v>
                </c:pt>
                <c:pt idx="12426">
                  <c:v>210.7072</c:v>
                </c:pt>
                <c:pt idx="12427">
                  <c:v>210.7371</c:v>
                </c:pt>
                <c:pt idx="12428">
                  <c:v>210.767</c:v>
                </c:pt>
                <c:pt idx="12429">
                  <c:v>210.79689999999999</c:v>
                </c:pt>
                <c:pt idx="12430">
                  <c:v>210.82679999999999</c:v>
                </c:pt>
                <c:pt idx="12431">
                  <c:v>210.85679999999999</c:v>
                </c:pt>
                <c:pt idx="12432">
                  <c:v>210.88669999999999</c:v>
                </c:pt>
                <c:pt idx="12433">
                  <c:v>210.91659999999999</c:v>
                </c:pt>
                <c:pt idx="12434">
                  <c:v>210.94659999999999</c:v>
                </c:pt>
                <c:pt idx="12435">
                  <c:v>210.97649999999999</c:v>
                </c:pt>
                <c:pt idx="12436">
                  <c:v>211.00649999999999</c:v>
                </c:pt>
                <c:pt idx="12437">
                  <c:v>211.03639999999999</c:v>
                </c:pt>
                <c:pt idx="12438">
                  <c:v>211.06630000000001</c:v>
                </c:pt>
                <c:pt idx="12439">
                  <c:v>211.09630000000001</c:v>
                </c:pt>
                <c:pt idx="12440">
                  <c:v>211.12620000000001</c:v>
                </c:pt>
                <c:pt idx="12441">
                  <c:v>211.15620000000001</c:v>
                </c:pt>
                <c:pt idx="12442">
                  <c:v>211.18610000000001</c:v>
                </c:pt>
                <c:pt idx="12443">
                  <c:v>211.21610000000001</c:v>
                </c:pt>
                <c:pt idx="12444">
                  <c:v>211.24600000000001</c:v>
                </c:pt>
                <c:pt idx="12445">
                  <c:v>211.27600000000001</c:v>
                </c:pt>
                <c:pt idx="12446">
                  <c:v>211.30600000000001</c:v>
                </c:pt>
                <c:pt idx="12447">
                  <c:v>211.33590000000001</c:v>
                </c:pt>
                <c:pt idx="12448">
                  <c:v>211.36590000000001</c:v>
                </c:pt>
                <c:pt idx="12449">
                  <c:v>211.39580000000001</c:v>
                </c:pt>
                <c:pt idx="12450">
                  <c:v>211.42580000000001</c:v>
                </c:pt>
                <c:pt idx="12451">
                  <c:v>211.45580000000001</c:v>
                </c:pt>
                <c:pt idx="12452">
                  <c:v>211.48580000000001</c:v>
                </c:pt>
                <c:pt idx="12453">
                  <c:v>211.51570000000001</c:v>
                </c:pt>
                <c:pt idx="12454">
                  <c:v>211.54570000000001</c:v>
                </c:pt>
                <c:pt idx="12455">
                  <c:v>211.57570000000001</c:v>
                </c:pt>
                <c:pt idx="12456">
                  <c:v>211.60570000000001</c:v>
                </c:pt>
                <c:pt idx="12457">
                  <c:v>211.63570000000001</c:v>
                </c:pt>
                <c:pt idx="12458">
                  <c:v>211.66560000000001</c:v>
                </c:pt>
                <c:pt idx="12459">
                  <c:v>211.69560000000001</c:v>
                </c:pt>
                <c:pt idx="12460">
                  <c:v>211.72559999999999</c:v>
                </c:pt>
                <c:pt idx="12461">
                  <c:v>211.75559999999999</c:v>
                </c:pt>
                <c:pt idx="12462">
                  <c:v>211.78559999999999</c:v>
                </c:pt>
                <c:pt idx="12463">
                  <c:v>211.81559999999999</c:v>
                </c:pt>
                <c:pt idx="12464">
                  <c:v>211.84559999999999</c:v>
                </c:pt>
                <c:pt idx="12465">
                  <c:v>211.87559999999999</c:v>
                </c:pt>
                <c:pt idx="12466">
                  <c:v>211.90559999999999</c:v>
                </c:pt>
                <c:pt idx="12467">
                  <c:v>211.93559999999999</c:v>
                </c:pt>
                <c:pt idx="12468">
                  <c:v>211.96559999999999</c:v>
                </c:pt>
                <c:pt idx="12469">
                  <c:v>211.9956</c:v>
                </c:pt>
                <c:pt idx="12470">
                  <c:v>212.0256</c:v>
                </c:pt>
                <c:pt idx="12471">
                  <c:v>212.0556</c:v>
                </c:pt>
                <c:pt idx="12472">
                  <c:v>212.0857</c:v>
                </c:pt>
                <c:pt idx="12473">
                  <c:v>212.1157</c:v>
                </c:pt>
                <c:pt idx="12474">
                  <c:v>212.14570000000001</c:v>
                </c:pt>
                <c:pt idx="12475">
                  <c:v>212.17570000000001</c:v>
                </c:pt>
                <c:pt idx="12476">
                  <c:v>212.20570000000001</c:v>
                </c:pt>
                <c:pt idx="12477">
                  <c:v>212.23580000000001</c:v>
                </c:pt>
                <c:pt idx="12478">
                  <c:v>212.26580000000001</c:v>
                </c:pt>
                <c:pt idx="12479">
                  <c:v>212.29580000000001</c:v>
                </c:pt>
                <c:pt idx="12480">
                  <c:v>212.32589999999999</c:v>
                </c:pt>
                <c:pt idx="12481">
                  <c:v>212.35589999999999</c:v>
                </c:pt>
                <c:pt idx="12482">
                  <c:v>212.38589999999999</c:v>
                </c:pt>
                <c:pt idx="12483">
                  <c:v>212.416</c:v>
                </c:pt>
                <c:pt idx="12484">
                  <c:v>212.446</c:v>
                </c:pt>
                <c:pt idx="12485">
                  <c:v>212.4761</c:v>
                </c:pt>
                <c:pt idx="12486">
                  <c:v>212.5061</c:v>
                </c:pt>
                <c:pt idx="12487">
                  <c:v>212.5361</c:v>
                </c:pt>
                <c:pt idx="12488">
                  <c:v>212.56620000000001</c:v>
                </c:pt>
                <c:pt idx="12489">
                  <c:v>212.59630000000001</c:v>
                </c:pt>
                <c:pt idx="12490">
                  <c:v>212.62629999999999</c:v>
                </c:pt>
                <c:pt idx="12491">
                  <c:v>212.65639999999999</c:v>
                </c:pt>
                <c:pt idx="12492">
                  <c:v>212.68639999999999</c:v>
                </c:pt>
                <c:pt idx="12493">
                  <c:v>212.7165</c:v>
                </c:pt>
                <c:pt idx="12494">
                  <c:v>212.7465</c:v>
                </c:pt>
                <c:pt idx="12495">
                  <c:v>212.7766</c:v>
                </c:pt>
                <c:pt idx="12496">
                  <c:v>212.80670000000001</c:v>
                </c:pt>
                <c:pt idx="12497">
                  <c:v>212.83670000000001</c:v>
                </c:pt>
                <c:pt idx="12498">
                  <c:v>212.86680000000001</c:v>
                </c:pt>
                <c:pt idx="12499">
                  <c:v>212.89689999999999</c:v>
                </c:pt>
                <c:pt idx="12500">
                  <c:v>212.92699999999999</c:v>
                </c:pt>
                <c:pt idx="12501">
                  <c:v>212.95699999999999</c:v>
                </c:pt>
                <c:pt idx="12502">
                  <c:v>212.9871</c:v>
                </c:pt>
                <c:pt idx="12503">
                  <c:v>213.0172</c:v>
                </c:pt>
                <c:pt idx="12504">
                  <c:v>213.04730000000001</c:v>
                </c:pt>
                <c:pt idx="12505">
                  <c:v>213.07740000000001</c:v>
                </c:pt>
                <c:pt idx="12506">
                  <c:v>213.10749999999999</c:v>
                </c:pt>
                <c:pt idx="12507">
                  <c:v>213.13749999999999</c:v>
                </c:pt>
                <c:pt idx="12508">
                  <c:v>213.16759999999999</c:v>
                </c:pt>
                <c:pt idx="12509">
                  <c:v>213.1977</c:v>
                </c:pt>
                <c:pt idx="12510">
                  <c:v>213.2278</c:v>
                </c:pt>
                <c:pt idx="12511">
                  <c:v>213.25790000000001</c:v>
                </c:pt>
                <c:pt idx="12512">
                  <c:v>213.28800000000001</c:v>
                </c:pt>
                <c:pt idx="12513">
                  <c:v>213.31809999999999</c:v>
                </c:pt>
                <c:pt idx="12514">
                  <c:v>213.34819999999999</c:v>
                </c:pt>
                <c:pt idx="12515">
                  <c:v>213.3783</c:v>
                </c:pt>
                <c:pt idx="12516">
                  <c:v>213.4084</c:v>
                </c:pt>
                <c:pt idx="12517">
                  <c:v>213.43860000000001</c:v>
                </c:pt>
                <c:pt idx="12518">
                  <c:v>213.46870000000001</c:v>
                </c:pt>
                <c:pt idx="12519">
                  <c:v>213.49879999999999</c:v>
                </c:pt>
                <c:pt idx="12520">
                  <c:v>213.52889999999999</c:v>
                </c:pt>
                <c:pt idx="12521">
                  <c:v>213.559</c:v>
                </c:pt>
                <c:pt idx="12522">
                  <c:v>213.5891</c:v>
                </c:pt>
                <c:pt idx="12523">
                  <c:v>213.61930000000001</c:v>
                </c:pt>
                <c:pt idx="12524">
                  <c:v>213.64940000000001</c:v>
                </c:pt>
                <c:pt idx="12525">
                  <c:v>213.67949999999999</c:v>
                </c:pt>
                <c:pt idx="12526">
                  <c:v>213.7097</c:v>
                </c:pt>
                <c:pt idx="12527">
                  <c:v>213.7398</c:v>
                </c:pt>
                <c:pt idx="12528">
                  <c:v>213.76990000000001</c:v>
                </c:pt>
                <c:pt idx="12529">
                  <c:v>213.8</c:v>
                </c:pt>
                <c:pt idx="12530">
                  <c:v>213.83019999999999</c:v>
                </c:pt>
                <c:pt idx="12531">
                  <c:v>213.8603</c:v>
                </c:pt>
                <c:pt idx="12532">
                  <c:v>213.8905</c:v>
                </c:pt>
                <c:pt idx="12533">
                  <c:v>213.92060000000001</c:v>
                </c:pt>
                <c:pt idx="12534">
                  <c:v>213.95079999999999</c:v>
                </c:pt>
                <c:pt idx="12535">
                  <c:v>213.98089999999999</c:v>
                </c:pt>
                <c:pt idx="12536">
                  <c:v>214.0111</c:v>
                </c:pt>
                <c:pt idx="12537">
                  <c:v>214.0412</c:v>
                </c:pt>
                <c:pt idx="12538">
                  <c:v>214.07140000000001</c:v>
                </c:pt>
                <c:pt idx="12539">
                  <c:v>214.10149999999999</c:v>
                </c:pt>
                <c:pt idx="12540">
                  <c:v>214.1317</c:v>
                </c:pt>
                <c:pt idx="12541">
                  <c:v>214.1619</c:v>
                </c:pt>
                <c:pt idx="12542">
                  <c:v>214.19200000000001</c:v>
                </c:pt>
                <c:pt idx="12543">
                  <c:v>214.22219999999999</c:v>
                </c:pt>
                <c:pt idx="12544">
                  <c:v>214.25229999999999</c:v>
                </c:pt>
                <c:pt idx="12545">
                  <c:v>214.2825</c:v>
                </c:pt>
                <c:pt idx="12546">
                  <c:v>214.31270000000001</c:v>
                </c:pt>
                <c:pt idx="12547">
                  <c:v>214.34289999999999</c:v>
                </c:pt>
                <c:pt idx="12548">
                  <c:v>214.37299999999999</c:v>
                </c:pt>
                <c:pt idx="12549">
                  <c:v>214.4032</c:v>
                </c:pt>
                <c:pt idx="12550">
                  <c:v>214.43340000000001</c:v>
                </c:pt>
                <c:pt idx="12551">
                  <c:v>214.46360000000001</c:v>
                </c:pt>
                <c:pt idx="12552">
                  <c:v>214.49379999999999</c:v>
                </c:pt>
                <c:pt idx="12553">
                  <c:v>214.524</c:v>
                </c:pt>
                <c:pt idx="12554">
                  <c:v>214.55420000000001</c:v>
                </c:pt>
                <c:pt idx="12555">
                  <c:v>214.58439999999999</c:v>
                </c:pt>
                <c:pt idx="12556">
                  <c:v>214.61449999999999</c:v>
                </c:pt>
                <c:pt idx="12557">
                  <c:v>214.6447</c:v>
                </c:pt>
                <c:pt idx="12558">
                  <c:v>214.67490000000001</c:v>
                </c:pt>
                <c:pt idx="12559">
                  <c:v>214.70509999999999</c:v>
                </c:pt>
                <c:pt idx="12560">
                  <c:v>214.7353</c:v>
                </c:pt>
                <c:pt idx="12561">
                  <c:v>214.7655</c:v>
                </c:pt>
                <c:pt idx="12562">
                  <c:v>214.79570000000001</c:v>
                </c:pt>
                <c:pt idx="12563">
                  <c:v>214.82599999999999</c:v>
                </c:pt>
                <c:pt idx="12564">
                  <c:v>214.8562</c:v>
                </c:pt>
                <c:pt idx="12565">
                  <c:v>214.88640000000001</c:v>
                </c:pt>
                <c:pt idx="12566">
                  <c:v>214.91659999999999</c:v>
                </c:pt>
                <c:pt idx="12567">
                  <c:v>214.9468</c:v>
                </c:pt>
                <c:pt idx="12568">
                  <c:v>214.977</c:v>
                </c:pt>
                <c:pt idx="12569">
                  <c:v>215.00720000000001</c:v>
                </c:pt>
                <c:pt idx="12570">
                  <c:v>215.03749999999999</c:v>
                </c:pt>
                <c:pt idx="12571">
                  <c:v>215.0677</c:v>
                </c:pt>
                <c:pt idx="12572">
                  <c:v>215.09790000000001</c:v>
                </c:pt>
                <c:pt idx="12573">
                  <c:v>215.12819999999999</c:v>
                </c:pt>
                <c:pt idx="12574">
                  <c:v>215.1584</c:v>
                </c:pt>
                <c:pt idx="12575">
                  <c:v>215.18860000000001</c:v>
                </c:pt>
                <c:pt idx="12576">
                  <c:v>215.21889999999999</c:v>
                </c:pt>
                <c:pt idx="12577">
                  <c:v>215.2491</c:v>
                </c:pt>
                <c:pt idx="12578">
                  <c:v>215.27930000000001</c:v>
                </c:pt>
                <c:pt idx="12579">
                  <c:v>215.30959999999999</c:v>
                </c:pt>
                <c:pt idx="12580">
                  <c:v>215.3398</c:v>
                </c:pt>
                <c:pt idx="12581">
                  <c:v>215.37010000000001</c:v>
                </c:pt>
                <c:pt idx="12582">
                  <c:v>215.40029999999999</c:v>
                </c:pt>
                <c:pt idx="12583">
                  <c:v>215.4306</c:v>
                </c:pt>
                <c:pt idx="12584">
                  <c:v>215.46080000000001</c:v>
                </c:pt>
                <c:pt idx="12585">
                  <c:v>215.49109999999999</c:v>
                </c:pt>
                <c:pt idx="12586">
                  <c:v>215.5213</c:v>
                </c:pt>
                <c:pt idx="12587">
                  <c:v>215.55160000000001</c:v>
                </c:pt>
                <c:pt idx="12588">
                  <c:v>215.58189999999999</c:v>
                </c:pt>
                <c:pt idx="12589">
                  <c:v>215.6121</c:v>
                </c:pt>
                <c:pt idx="12590">
                  <c:v>215.64240000000001</c:v>
                </c:pt>
                <c:pt idx="12591">
                  <c:v>215.67269999999999</c:v>
                </c:pt>
                <c:pt idx="12592">
                  <c:v>215.7029</c:v>
                </c:pt>
                <c:pt idx="12593">
                  <c:v>215.73320000000001</c:v>
                </c:pt>
                <c:pt idx="12594">
                  <c:v>215.76349999999999</c:v>
                </c:pt>
                <c:pt idx="12595">
                  <c:v>215.7938</c:v>
                </c:pt>
                <c:pt idx="12596">
                  <c:v>215.82400000000001</c:v>
                </c:pt>
                <c:pt idx="12597">
                  <c:v>215.85429999999999</c:v>
                </c:pt>
                <c:pt idx="12598">
                  <c:v>215.88460000000001</c:v>
                </c:pt>
                <c:pt idx="12599">
                  <c:v>215.91489999999999</c:v>
                </c:pt>
                <c:pt idx="12600">
                  <c:v>215.9452</c:v>
                </c:pt>
                <c:pt idx="12601">
                  <c:v>215.97550000000001</c:v>
                </c:pt>
                <c:pt idx="12602">
                  <c:v>216.00579999999999</c:v>
                </c:pt>
                <c:pt idx="12603">
                  <c:v>216.036</c:v>
                </c:pt>
                <c:pt idx="12604">
                  <c:v>216.06630000000001</c:v>
                </c:pt>
                <c:pt idx="12605">
                  <c:v>216.0966</c:v>
                </c:pt>
                <c:pt idx="12606">
                  <c:v>216.12690000000001</c:v>
                </c:pt>
                <c:pt idx="12607">
                  <c:v>216.15719999999999</c:v>
                </c:pt>
                <c:pt idx="12608">
                  <c:v>216.1875</c:v>
                </c:pt>
                <c:pt idx="12609">
                  <c:v>216.21780000000001</c:v>
                </c:pt>
                <c:pt idx="12610">
                  <c:v>216.2482</c:v>
                </c:pt>
                <c:pt idx="12611">
                  <c:v>216.27850000000001</c:v>
                </c:pt>
                <c:pt idx="12612">
                  <c:v>216.30879999999999</c:v>
                </c:pt>
                <c:pt idx="12613">
                  <c:v>216.3391</c:v>
                </c:pt>
                <c:pt idx="12614">
                  <c:v>216.36940000000001</c:v>
                </c:pt>
                <c:pt idx="12615">
                  <c:v>216.3997</c:v>
                </c:pt>
                <c:pt idx="12616">
                  <c:v>216.43010000000001</c:v>
                </c:pt>
                <c:pt idx="12617">
                  <c:v>216.46039999999999</c:v>
                </c:pt>
                <c:pt idx="12618">
                  <c:v>216.4907</c:v>
                </c:pt>
                <c:pt idx="12619">
                  <c:v>216.52099999999999</c:v>
                </c:pt>
                <c:pt idx="12620">
                  <c:v>216.5514</c:v>
                </c:pt>
                <c:pt idx="12621">
                  <c:v>216.58170000000001</c:v>
                </c:pt>
                <c:pt idx="12622">
                  <c:v>216.61199999999999</c:v>
                </c:pt>
                <c:pt idx="12623">
                  <c:v>216.64240000000001</c:v>
                </c:pt>
                <c:pt idx="12624">
                  <c:v>216.67269999999999</c:v>
                </c:pt>
                <c:pt idx="12625">
                  <c:v>216.703</c:v>
                </c:pt>
                <c:pt idx="12626">
                  <c:v>216.73339999999999</c:v>
                </c:pt>
                <c:pt idx="12627">
                  <c:v>216.7637</c:v>
                </c:pt>
                <c:pt idx="12628">
                  <c:v>216.79409999999999</c:v>
                </c:pt>
                <c:pt idx="12629">
                  <c:v>216.8244</c:v>
                </c:pt>
                <c:pt idx="12630">
                  <c:v>216.85480000000001</c:v>
                </c:pt>
                <c:pt idx="12631">
                  <c:v>216.88509999999999</c:v>
                </c:pt>
                <c:pt idx="12632">
                  <c:v>216.91550000000001</c:v>
                </c:pt>
                <c:pt idx="12633">
                  <c:v>216.94579999999999</c:v>
                </c:pt>
                <c:pt idx="12634">
                  <c:v>216.97620000000001</c:v>
                </c:pt>
                <c:pt idx="12635">
                  <c:v>217.00659999999999</c:v>
                </c:pt>
                <c:pt idx="12636">
                  <c:v>217.0369</c:v>
                </c:pt>
                <c:pt idx="12637">
                  <c:v>217.06729999999999</c:v>
                </c:pt>
                <c:pt idx="12638">
                  <c:v>217.0977</c:v>
                </c:pt>
                <c:pt idx="12639">
                  <c:v>217.12799999999999</c:v>
                </c:pt>
                <c:pt idx="12640">
                  <c:v>217.1584</c:v>
                </c:pt>
                <c:pt idx="12641">
                  <c:v>217.18879999999999</c:v>
                </c:pt>
                <c:pt idx="12642">
                  <c:v>217.2192</c:v>
                </c:pt>
                <c:pt idx="12643">
                  <c:v>217.24950000000001</c:v>
                </c:pt>
                <c:pt idx="12644">
                  <c:v>217.2799</c:v>
                </c:pt>
                <c:pt idx="12645">
                  <c:v>217.31030000000001</c:v>
                </c:pt>
                <c:pt idx="12646">
                  <c:v>217.3407</c:v>
                </c:pt>
                <c:pt idx="12647">
                  <c:v>217.37110000000001</c:v>
                </c:pt>
                <c:pt idx="12648">
                  <c:v>217.4015</c:v>
                </c:pt>
                <c:pt idx="12649">
                  <c:v>217.43190000000001</c:v>
                </c:pt>
                <c:pt idx="12650">
                  <c:v>217.4622</c:v>
                </c:pt>
                <c:pt idx="12651">
                  <c:v>217.49260000000001</c:v>
                </c:pt>
                <c:pt idx="12652">
                  <c:v>217.523</c:v>
                </c:pt>
                <c:pt idx="12653">
                  <c:v>217.55340000000001</c:v>
                </c:pt>
                <c:pt idx="12654">
                  <c:v>217.5838</c:v>
                </c:pt>
                <c:pt idx="12655">
                  <c:v>217.61420000000001</c:v>
                </c:pt>
                <c:pt idx="12656">
                  <c:v>217.6447</c:v>
                </c:pt>
                <c:pt idx="12657">
                  <c:v>217.67509999999999</c:v>
                </c:pt>
                <c:pt idx="12658">
                  <c:v>217.7055</c:v>
                </c:pt>
                <c:pt idx="12659">
                  <c:v>217.73589999999999</c:v>
                </c:pt>
                <c:pt idx="12660">
                  <c:v>217.7663</c:v>
                </c:pt>
                <c:pt idx="12661">
                  <c:v>217.79669999999999</c:v>
                </c:pt>
                <c:pt idx="12662">
                  <c:v>217.8271</c:v>
                </c:pt>
                <c:pt idx="12663">
                  <c:v>217.85759999999999</c:v>
                </c:pt>
                <c:pt idx="12664">
                  <c:v>217.88800000000001</c:v>
                </c:pt>
                <c:pt idx="12665">
                  <c:v>217.91839999999999</c:v>
                </c:pt>
                <c:pt idx="12666">
                  <c:v>217.94880000000001</c:v>
                </c:pt>
                <c:pt idx="12667">
                  <c:v>217.97929999999999</c:v>
                </c:pt>
                <c:pt idx="12668">
                  <c:v>218.00970000000001</c:v>
                </c:pt>
                <c:pt idx="12669">
                  <c:v>218.0401</c:v>
                </c:pt>
                <c:pt idx="12670">
                  <c:v>218.07060000000001</c:v>
                </c:pt>
                <c:pt idx="12671">
                  <c:v>218.101</c:v>
                </c:pt>
                <c:pt idx="12672">
                  <c:v>218.13140000000001</c:v>
                </c:pt>
                <c:pt idx="12673">
                  <c:v>218.1619</c:v>
                </c:pt>
                <c:pt idx="12674">
                  <c:v>218.19229999999999</c:v>
                </c:pt>
                <c:pt idx="12675">
                  <c:v>218.22280000000001</c:v>
                </c:pt>
                <c:pt idx="12676">
                  <c:v>218.25319999999999</c:v>
                </c:pt>
                <c:pt idx="12677">
                  <c:v>218.28370000000001</c:v>
                </c:pt>
                <c:pt idx="12678">
                  <c:v>218.3141</c:v>
                </c:pt>
                <c:pt idx="12679">
                  <c:v>218.34460000000001</c:v>
                </c:pt>
                <c:pt idx="12680">
                  <c:v>218.375</c:v>
                </c:pt>
                <c:pt idx="12681">
                  <c:v>218.40549999999999</c:v>
                </c:pt>
                <c:pt idx="12682">
                  <c:v>218.43600000000001</c:v>
                </c:pt>
                <c:pt idx="12683">
                  <c:v>218.46639999999999</c:v>
                </c:pt>
                <c:pt idx="12684">
                  <c:v>218.49690000000001</c:v>
                </c:pt>
                <c:pt idx="12685">
                  <c:v>218.5274</c:v>
                </c:pt>
                <c:pt idx="12686">
                  <c:v>218.55779999999999</c:v>
                </c:pt>
                <c:pt idx="12687">
                  <c:v>218.5883</c:v>
                </c:pt>
                <c:pt idx="12688">
                  <c:v>218.61879999999999</c:v>
                </c:pt>
                <c:pt idx="12689">
                  <c:v>218.64920000000001</c:v>
                </c:pt>
                <c:pt idx="12690">
                  <c:v>218.6797</c:v>
                </c:pt>
                <c:pt idx="12691">
                  <c:v>218.71019999999999</c:v>
                </c:pt>
                <c:pt idx="12692">
                  <c:v>218.7407</c:v>
                </c:pt>
                <c:pt idx="12693">
                  <c:v>218.77119999999999</c:v>
                </c:pt>
                <c:pt idx="12694">
                  <c:v>218.80170000000001</c:v>
                </c:pt>
                <c:pt idx="12695">
                  <c:v>218.8322</c:v>
                </c:pt>
                <c:pt idx="12696">
                  <c:v>218.86259999999999</c:v>
                </c:pt>
                <c:pt idx="12697">
                  <c:v>218.8931</c:v>
                </c:pt>
                <c:pt idx="12698">
                  <c:v>218.92359999999999</c:v>
                </c:pt>
                <c:pt idx="12699">
                  <c:v>218.95410000000001</c:v>
                </c:pt>
                <c:pt idx="12700">
                  <c:v>218.9846</c:v>
                </c:pt>
                <c:pt idx="12701">
                  <c:v>219.01509999999999</c:v>
                </c:pt>
                <c:pt idx="12702">
                  <c:v>219.04560000000001</c:v>
                </c:pt>
                <c:pt idx="12703">
                  <c:v>219.0761</c:v>
                </c:pt>
                <c:pt idx="12704">
                  <c:v>219.10659999999999</c:v>
                </c:pt>
                <c:pt idx="12705">
                  <c:v>219.13720000000001</c:v>
                </c:pt>
                <c:pt idx="12706">
                  <c:v>219.1677</c:v>
                </c:pt>
                <c:pt idx="12707">
                  <c:v>219.19820000000001</c:v>
                </c:pt>
                <c:pt idx="12708">
                  <c:v>219.2287</c:v>
                </c:pt>
                <c:pt idx="12709">
                  <c:v>219.25919999999999</c:v>
                </c:pt>
                <c:pt idx="12710">
                  <c:v>219.28970000000001</c:v>
                </c:pt>
                <c:pt idx="12711">
                  <c:v>219.3203</c:v>
                </c:pt>
                <c:pt idx="12712">
                  <c:v>219.35079999999999</c:v>
                </c:pt>
                <c:pt idx="12713">
                  <c:v>219.38130000000001</c:v>
                </c:pt>
                <c:pt idx="12714">
                  <c:v>219.4118</c:v>
                </c:pt>
                <c:pt idx="12715">
                  <c:v>219.44239999999999</c:v>
                </c:pt>
                <c:pt idx="12716">
                  <c:v>219.47290000000001</c:v>
                </c:pt>
                <c:pt idx="12717">
                  <c:v>219.5034</c:v>
                </c:pt>
                <c:pt idx="12718">
                  <c:v>219.53399999999999</c:v>
                </c:pt>
                <c:pt idx="12719">
                  <c:v>219.56450000000001</c:v>
                </c:pt>
                <c:pt idx="12720">
                  <c:v>219.5951</c:v>
                </c:pt>
                <c:pt idx="12721">
                  <c:v>219.62559999999999</c:v>
                </c:pt>
                <c:pt idx="12722">
                  <c:v>219.65620000000001</c:v>
                </c:pt>
                <c:pt idx="12723">
                  <c:v>219.6867</c:v>
                </c:pt>
                <c:pt idx="12724">
                  <c:v>219.71729999999999</c:v>
                </c:pt>
                <c:pt idx="12725">
                  <c:v>219.74780000000001</c:v>
                </c:pt>
                <c:pt idx="12726">
                  <c:v>219.7784</c:v>
                </c:pt>
                <c:pt idx="12727">
                  <c:v>219.80889999999999</c:v>
                </c:pt>
                <c:pt idx="12728">
                  <c:v>219.83949999999999</c:v>
                </c:pt>
                <c:pt idx="12729">
                  <c:v>219.87</c:v>
                </c:pt>
                <c:pt idx="12730">
                  <c:v>219.9006</c:v>
                </c:pt>
                <c:pt idx="12731">
                  <c:v>219.93119999999999</c:v>
                </c:pt>
                <c:pt idx="12732">
                  <c:v>219.96170000000001</c:v>
                </c:pt>
                <c:pt idx="12733">
                  <c:v>219.9923</c:v>
                </c:pt>
                <c:pt idx="12734">
                  <c:v>220.02289999999999</c:v>
                </c:pt>
                <c:pt idx="12735">
                  <c:v>220.05350000000001</c:v>
                </c:pt>
                <c:pt idx="12736">
                  <c:v>220.084</c:v>
                </c:pt>
                <c:pt idx="12737">
                  <c:v>220.1146</c:v>
                </c:pt>
                <c:pt idx="12738">
                  <c:v>220.14519999999999</c:v>
                </c:pt>
                <c:pt idx="12739">
                  <c:v>220.17580000000001</c:v>
                </c:pt>
                <c:pt idx="12740">
                  <c:v>220.2064</c:v>
                </c:pt>
                <c:pt idx="12741">
                  <c:v>220.23689999999999</c:v>
                </c:pt>
                <c:pt idx="12742">
                  <c:v>220.26750000000001</c:v>
                </c:pt>
                <c:pt idx="12743">
                  <c:v>220.29810000000001</c:v>
                </c:pt>
                <c:pt idx="12744">
                  <c:v>220.3287</c:v>
                </c:pt>
                <c:pt idx="12745">
                  <c:v>220.35929999999999</c:v>
                </c:pt>
                <c:pt idx="12746">
                  <c:v>220.38990000000001</c:v>
                </c:pt>
                <c:pt idx="12747">
                  <c:v>220.4205</c:v>
                </c:pt>
                <c:pt idx="12748">
                  <c:v>220.4511</c:v>
                </c:pt>
                <c:pt idx="12749">
                  <c:v>220.48169999999999</c:v>
                </c:pt>
                <c:pt idx="12750">
                  <c:v>220.51230000000001</c:v>
                </c:pt>
                <c:pt idx="12751">
                  <c:v>220.5429</c:v>
                </c:pt>
                <c:pt idx="12752">
                  <c:v>220.5735</c:v>
                </c:pt>
                <c:pt idx="12753">
                  <c:v>220.60419999999999</c:v>
                </c:pt>
                <c:pt idx="12754">
                  <c:v>220.63480000000001</c:v>
                </c:pt>
                <c:pt idx="12755">
                  <c:v>220.66540000000001</c:v>
                </c:pt>
                <c:pt idx="12756">
                  <c:v>220.696</c:v>
                </c:pt>
                <c:pt idx="12757">
                  <c:v>220.72659999999999</c:v>
                </c:pt>
                <c:pt idx="12758">
                  <c:v>220.75720000000001</c:v>
                </c:pt>
                <c:pt idx="12759">
                  <c:v>220.78790000000001</c:v>
                </c:pt>
                <c:pt idx="12760">
                  <c:v>220.8185</c:v>
                </c:pt>
                <c:pt idx="12761">
                  <c:v>220.84909999999999</c:v>
                </c:pt>
                <c:pt idx="12762">
                  <c:v>220.87979999999999</c:v>
                </c:pt>
                <c:pt idx="12763">
                  <c:v>220.91040000000001</c:v>
                </c:pt>
                <c:pt idx="12764">
                  <c:v>220.941</c:v>
                </c:pt>
                <c:pt idx="12765">
                  <c:v>220.9717</c:v>
                </c:pt>
                <c:pt idx="12766">
                  <c:v>221.00229999999999</c:v>
                </c:pt>
                <c:pt idx="12767">
                  <c:v>221.03290000000001</c:v>
                </c:pt>
                <c:pt idx="12768">
                  <c:v>221.06360000000001</c:v>
                </c:pt>
                <c:pt idx="12769">
                  <c:v>221.0942</c:v>
                </c:pt>
                <c:pt idx="12770">
                  <c:v>221.1249</c:v>
                </c:pt>
                <c:pt idx="12771">
                  <c:v>221.15549999999999</c:v>
                </c:pt>
                <c:pt idx="12772">
                  <c:v>221.18620000000001</c:v>
                </c:pt>
                <c:pt idx="12773">
                  <c:v>221.21680000000001</c:v>
                </c:pt>
                <c:pt idx="12774">
                  <c:v>221.2475</c:v>
                </c:pt>
                <c:pt idx="12775">
                  <c:v>221.2782</c:v>
                </c:pt>
                <c:pt idx="12776">
                  <c:v>221.30879999999999</c:v>
                </c:pt>
                <c:pt idx="12777">
                  <c:v>221.33949999999999</c:v>
                </c:pt>
                <c:pt idx="12778">
                  <c:v>221.37010000000001</c:v>
                </c:pt>
                <c:pt idx="12779">
                  <c:v>221.4008</c:v>
                </c:pt>
                <c:pt idx="12780">
                  <c:v>221.4315</c:v>
                </c:pt>
                <c:pt idx="12781">
                  <c:v>221.4622</c:v>
                </c:pt>
                <c:pt idx="12782">
                  <c:v>221.49279999999999</c:v>
                </c:pt>
                <c:pt idx="12783">
                  <c:v>221.52350000000001</c:v>
                </c:pt>
                <c:pt idx="12784">
                  <c:v>221.55420000000001</c:v>
                </c:pt>
                <c:pt idx="12785">
                  <c:v>221.5849</c:v>
                </c:pt>
                <c:pt idx="12786">
                  <c:v>221.6156</c:v>
                </c:pt>
                <c:pt idx="12787">
                  <c:v>221.64619999999999</c:v>
                </c:pt>
                <c:pt idx="12788">
                  <c:v>221.67689999999999</c:v>
                </c:pt>
                <c:pt idx="12789">
                  <c:v>221.70760000000001</c:v>
                </c:pt>
                <c:pt idx="12790">
                  <c:v>221.73830000000001</c:v>
                </c:pt>
                <c:pt idx="12791">
                  <c:v>221.76900000000001</c:v>
                </c:pt>
                <c:pt idx="12792">
                  <c:v>221.7997</c:v>
                </c:pt>
                <c:pt idx="12793">
                  <c:v>221.8304</c:v>
                </c:pt>
                <c:pt idx="12794">
                  <c:v>221.86109999999999</c:v>
                </c:pt>
                <c:pt idx="12795">
                  <c:v>221.89179999999999</c:v>
                </c:pt>
                <c:pt idx="12796">
                  <c:v>221.92250000000001</c:v>
                </c:pt>
                <c:pt idx="12797">
                  <c:v>221.95320000000001</c:v>
                </c:pt>
                <c:pt idx="12798">
                  <c:v>221.98390000000001</c:v>
                </c:pt>
                <c:pt idx="12799">
                  <c:v>222.0146</c:v>
                </c:pt>
                <c:pt idx="12800">
                  <c:v>222.0453</c:v>
                </c:pt>
                <c:pt idx="12801">
                  <c:v>222.07599999999999</c:v>
                </c:pt>
                <c:pt idx="12802">
                  <c:v>222.10679999999999</c:v>
                </c:pt>
                <c:pt idx="12803">
                  <c:v>222.13749999999999</c:v>
                </c:pt>
                <c:pt idx="12804">
                  <c:v>222.16820000000001</c:v>
                </c:pt>
                <c:pt idx="12805">
                  <c:v>222.19890000000001</c:v>
                </c:pt>
                <c:pt idx="12806">
                  <c:v>222.2296</c:v>
                </c:pt>
                <c:pt idx="12807">
                  <c:v>222.2604</c:v>
                </c:pt>
                <c:pt idx="12808">
                  <c:v>222.2911</c:v>
                </c:pt>
                <c:pt idx="12809">
                  <c:v>222.3218</c:v>
                </c:pt>
                <c:pt idx="12810">
                  <c:v>222.3526</c:v>
                </c:pt>
                <c:pt idx="12811">
                  <c:v>222.38329999999999</c:v>
                </c:pt>
                <c:pt idx="12812">
                  <c:v>222.41399999999999</c:v>
                </c:pt>
                <c:pt idx="12813">
                  <c:v>222.44479999999999</c:v>
                </c:pt>
                <c:pt idx="12814">
                  <c:v>222.47550000000001</c:v>
                </c:pt>
                <c:pt idx="12815">
                  <c:v>222.50630000000001</c:v>
                </c:pt>
                <c:pt idx="12816">
                  <c:v>222.53700000000001</c:v>
                </c:pt>
                <c:pt idx="12817">
                  <c:v>222.5677</c:v>
                </c:pt>
                <c:pt idx="12818">
                  <c:v>222.5985</c:v>
                </c:pt>
                <c:pt idx="12819">
                  <c:v>222.6293</c:v>
                </c:pt>
                <c:pt idx="12820">
                  <c:v>222.66</c:v>
                </c:pt>
                <c:pt idx="12821">
                  <c:v>222.6908</c:v>
                </c:pt>
                <c:pt idx="12822">
                  <c:v>222.72149999999999</c:v>
                </c:pt>
                <c:pt idx="12823">
                  <c:v>222.75229999999999</c:v>
                </c:pt>
                <c:pt idx="12824">
                  <c:v>222.78309999999999</c:v>
                </c:pt>
                <c:pt idx="12825">
                  <c:v>222.81379999999999</c:v>
                </c:pt>
                <c:pt idx="12826">
                  <c:v>222.84460000000001</c:v>
                </c:pt>
                <c:pt idx="12827">
                  <c:v>222.87540000000001</c:v>
                </c:pt>
                <c:pt idx="12828">
                  <c:v>222.90610000000001</c:v>
                </c:pt>
                <c:pt idx="12829">
                  <c:v>222.93690000000001</c:v>
                </c:pt>
                <c:pt idx="12830">
                  <c:v>222.96770000000001</c:v>
                </c:pt>
                <c:pt idx="12831">
                  <c:v>222.99850000000001</c:v>
                </c:pt>
                <c:pt idx="12832">
                  <c:v>223.0292</c:v>
                </c:pt>
                <c:pt idx="12833">
                  <c:v>223.06</c:v>
                </c:pt>
                <c:pt idx="12834">
                  <c:v>223.0908</c:v>
                </c:pt>
                <c:pt idx="12835">
                  <c:v>223.1216</c:v>
                </c:pt>
                <c:pt idx="12836">
                  <c:v>223.1524</c:v>
                </c:pt>
                <c:pt idx="12837">
                  <c:v>223.1832</c:v>
                </c:pt>
                <c:pt idx="12838">
                  <c:v>223.214</c:v>
                </c:pt>
                <c:pt idx="12839">
                  <c:v>223.2448</c:v>
                </c:pt>
                <c:pt idx="12840">
                  <c:v>223.2756</c:v>
                </c:pt>
                <c:pt idx="12841">
                  <c:v>223.3064</c:v>
                </c:pt>
                <c:pt idx="12842">
                  <c:v>223.3372</c:v>
                </c:pt>
                <c:pt idx="12843">
                  <c:v>223.36799999999999</c:v>
                </c:pt>
                <c:pt idx="12844">
                  <c:v>223.39879999999999</c:v>
                </c:pt>
                <c:pt idx="12845">
                  <c:v>223.42959999999999</c:v>
                </c:pt>
                <c:pt idx="12846">
                  <c:v>223.46039999999999</c:v>
                </c:pt>
                <c:pt idx="12847">
                  <c:v>223.49119999999999</c:v>
                </c:pt>
                <c:pt idx="12848">
                  <c:v>223.52199999999999</c:v>
                </c:pt>
                <c:pt idx="12849">
                  <c:v>223.55279999999999</c:v>
                </c:pt>
                <c:pt idx="12850">
                  <c:v>223.58359999999999</c:v>
                </c:pt>
                <c:pt idx="12851">
                  <c:v>223.61449999999999</c:v>
                </c:pt>
                <c:pt idx="12852">
                  <c:v>223.64529999999999</c:v>
                </c:pt>
                <c:pt idx="12853">
                  <c:v>223.67609999999999</c:v>
                </c:pt>
                <c:pt idx="12854">
                  <c:v>223.70689999999999</c:v>
                </c:pt>
                <c:pt idx="12855">
                  <c:v>223.73779999999999</c:v>
                </c:pt>
                <c:pt idx="12856">
                  <c:v>223.76859999999999</c:v>
                </c:pt>
                <c:pt idx="12857">
                  <c:v>223.79939999999999</c:v>
                </c:pt>
                <c:pt idx="12858">
                  <c:v>223.83029999999999</c:v>
                </c:pt>
                <c:pt idx="12859">
                  <c:v>223.86109999999999</c:v>
                </c:pt>
                <c:pt idx="12860">
                  <c:v>223.89189999999999</c:v>
                </c:pt>
                <c:pt idx="12861">
                  <c:v>223.9228</c:v>
                </c:pt>
                <c:pt idx="12862">
                  <c:v>223.95359999999999</c:v>
                </c:pt>
                <c:pt idx="12863">
                  <c:v>223.9845</c:v>
                </c:pt>
                <c:pt idx="12864">
                  <c:v>224.0153</c:v>
                </c:pt>
                <c:pt idx="12865">
                  <c:v>224.0462</c:v>
                </c:pt>
                <c:pt idx="12866">
                  <c:v>224.077</c:v>
                </c:pt>
                <c:pt idx="12867">
                  <c:v>224.1079</c:v>
                </c:pt>
                <c:pt idx="12868">
                  <c:v>224.1387</c:v>
                </c:pt>
                <c:pt idx="12869">
                  <c:v>224.1696</c:v>
                </c:pt>
                <c:pt idx="12870">
                  <c:v>224.20050000000001</c:v>
                </c:pt>
                <c:pt idx="12871">
                  <c:v>224.2313</c:v>
                </c:pt>
                <c:pt idx="12872">
                  <c:v>224.26220000000001</c:v>
                </c:pt>
                <c:pt idx="12873">
                  <c:v>224.29300000000001</c:v>
                </c:pt>
                <c:pt idx="12874">
                  <c:v>224.32390000000001</c:v>
                </c:pt>
                <c:pt idx="12875">
                  <c:v>224.35480000000001</c:v>
                </c:pt>
                <c:pt idx="12876">
                  <c:v>224.38570000000001</c:v>
                </c:pt>
                <c:pt idx="12877">
                  <c:v>224.41650000000001</c:v>
                </c:pt>
                <c:pt idx="12878">
                  <c:v>224.44739999999999</c:v>
                </c:pt>
                <c:pt idx="12879">
                  <c:v>224.47829999999999</c:v>
                </c:pt>
                <c:pt idx="12880">
                  <c:v>224.50919999999999</c:v>
                </c:pt>
                <c:pt idx="12881">
                  <c:v>224.5401</c:v>
                </c:pt>
                <c:pt idx="12882">
                  <c:v>224.571</c:v>
                </c:pt>
                <c:pt idx="12883">
                  <c:v>224.6018</c:v>
                </c:pt>
                <c:pt idx="12884">
                  <c:v>224.6327</c:v>
                </c:pt>
                <c:pt idx="12885">
                  <c:v>224.6636</c:v>
                </c:pt>
                <c:pt idx="12886">
                  <c:v>224.69450000000001</c:v>
                </c:pt>
                <c:pt idx="12887">
                  <c:v>224.72540000000001</c:v>
                </c:pt>
                <c:pt idx="12888">
                  <c:v>224.75630000000001</c:v>
                </c:pt>
                <c:pt idx="12889">
                  <c:v>224.78720000000001</c:v>
                </c:pt>
                <c:pt idx="12890">
                  <c:v>224.81809999999999</c:v>
                </c:pt>
                <c:pt idx="12891">
                  <c:v>224.84899999999999</c:v>
                </c:pt>
                <c:pt idx="12892">
                  <c:v>224.87989999999999</c:v>
                </c:pt>
                <c:pt idx="12893">
                  <c:v>224.91079999999999</c:v>
                </c:pt>
                <c:pt idx="12894">
                  <c:v>224.9417</c:v>
                </c:pt>
                <c:pt idx="12895">
                  <c:v>224.9727</c:v>
                </c:pt>
                <c:pt idx="12896">
                  <c:v>225.00360000000001</c:v>
                </c:pt>
                <c:pt idx="12897">
                  <c:v>225.03450000000001</c:v>
                </c:pt>
                <c:pt idx="12898">
                  <c:v>225.06540000000001</c:v>
                </c:pt>
                <c:pt idx="12899">
                  <c:v>225.09630000000001</c:v>
                </c:pt>
                <c:pt idx="12900">
                  <c:v>225.12729999999999</c:v>
                </c:pt>
                <c:pt idx="12901">
                  <c:v>225.15819999999999</c:v>
                </c:pt>
                <c:pt idx="12902">
                  <c:v>225.1891</c:v>
                </c:pt>
                <c:pt idx="12903">
                  <c:v>225.22</c:v>
                </c:pt>
                <c:pt idx="12904">
                  <c:v>225.251</c:v>
                </c:pt>
                <c:pt idx="12905">
                  <c:v>225.28190000000001</c:v>
                </c:pt>
                <c:pt idx="12906">
                  <c:v>225.31290000000001</c:v>
                </c:pt>
                <c:pt idx="12907">
                  <c:v>225.34379999999999</c:v>
                </c:pt>
                <c:pt idx="12908">
                  <c:v>225.37469999999999</c:v>
                </c:pt>
                <c:pt idx="12909">
                  <c:v>225.4057</c:v>
                </c:pt>
                <c:pt idx="12910">
                  <c:v>225.4366</c:v>
                </c:pt>
                <c:pt idx="12911">
                  <c:v>225.4676</c:v>
                </c:pt>
                <c:pt idx="12912">
                  <c:v>225.49850000000001</c:v>
                </c:pt>
                <c:pt idx="12913">
                  <c:v>225.52950000000001</c:v>
                </c:pt>
                <c:pt idx="12914">
                  <c:v>225.56039999999999</c:v>
                </c:pt>
                <c:pt idx="12915">
                  <c:v>225.59139999999999</c:v>
                </c:pt>
                <c:pt idx="12916">
                  <c:v>225.6223</c:v>
                </c:pt>
                <c:pt idx="12917">
                  <c:v>225.6533</c:v>
                </c:pt>
                <c:pt idx="12918">
                  <c:v>225.68430000000001</c:v>
                </c:pt>
                <c:pt idx="12919">
                  <c:v>225.71520000000001</c:v>
                </c:pt>
                <c:pt idx="12920">
                  <c:v>225.74619999999999</c:v>
                </c:pt>
                <c:pt idx="12921">
                  <c:v>225.77719999999999</c:v>
                </c:pt>
                <c:pt idx="12922">
                  <c:v>225.8081</c:v>
                </c:pt>
                <c:pt idx="12923">
                  <c:v>225.8391</c:v>
                </c:pt>
                <c:pt idx="12924">
                  <c:v>225.87010000000001</c:v>
                </c:pt>
                <c:pt idx="12925">
                  <c:v>225.90110000000001</c:v>
                </c:pt>
                <c:pt idx="12926">
                  <c:v>225.93209999999999</c:v>
                </c:pt>
                <c:pt idx="12927">
                  <c:v>225.96299999999999</c:v>
                </c:pt>
                <c:pt idx="12928">
                  <c:v>225.994</c:v>
                </c:pt>
                <c:pt idx="12929">
                  <c:v>226.02500000000001</c:v>
                </c:pt>
                <c:pt idx="12930">
                  <c:v>226.05600000000001</c:v>
                </c:pt>
                <c:pt idx="12931">
                  <c:v>226.08699999999999</c:v>
                </c:pt>
                <c:pt idx="12932">
                  <c:v>226.11799999999999</c:v>
                </c:pt>
                <c:pt idx="12933">
                  <c:v>226.149</c:v>
                </c:pt>
                <c:pt idx="12934">
                  <c:v>226.18</c:v>
                </c:pt>
                <c:pt idx="12935">
                  <c:v>226.21100000000001</c:v>
                </c:pt>
                <c:pt idx="12936">
                  <c:v>226.24199999999999</c:v>
                </c:pt>
                <c:pt idx="12937">
                  <c:v>226.273</c:v>
                </c:pt>
                <c:pt idx="12938">
                  <c:v>226.304</c:v>
                </c:pt>
                <c:pt idx="12939">
                  <c:v>226.33500000000001</c:v>
                </c:pt>
                <c:pt idx="12940">
                  <c:v>226.36600000000001</c:v>
                </c:pt>
                <c:pt idx="12941">
                  <c:v>226.39699999999999</c:v>
                </c:pt>
                <c:pt idx="12942">
                  <c:v>226.428</c:v>
                </c:pt>
                <c:pt idx="12943">
                  <c:v>226.459</c:v>
                </c:pt>
                <c:pt idx="12944">
                  <c:v>226.49010000000001</c:v>
                </c:pt>
                <c:pt idx="12945">
                  <c:v>226.52109999999999</c:v>
                </c:pt>
                <c:pt idx="12946">
                  <c:v>226.5521</c:v>
                </c:pt>
                <c:pt idx="12947">
                  <c:v>226.5831</c:v>
                </c:pt>
                <c:pt idx="12948">
                  <c:v>226.61410000000001</c:v>
                </c:pt>
                <c:pt idx="12949">
                  <c:v>226.64519999999999</c:v>
                </c:pt>
                <c:pt idx="12950">
                  <c:v>226.67619999999999</c:v>
                </c:pt>
                <c:pt idx="12951">
                  <c:v>226.7072</c:v>
                </c:pt>
                <c:pt idx="12952">
                  <c:v>226.73830000000001</c:v>
                </c:pt>
                <c:pt idx="12953">
                  <c:v>226.76929999999999</c:v>
                </c:pt>
                <c:pt idx="12954">
                  <c:v>226.80029999999999</c:v>
                </c:pt>
                <c:pt idx="12955">
                  <c:v>226.8314</c:v>
                </c:pt>
                <c:pt idx="12956">
                  <c:v>226.86240000000001</c:v>
                </c:pt>
                <c:pt idx="12957">
                  <c:v>226.89349999999999</c:v>
                </c:pt>
                <c:pt idx="12958">
                  <c:v>226.92449999999999</c:v>
                </c:pt>
                <c:pt idx="12959">
                  <c:v>226.9556</c:v>
                </c:pt>
                <c:pt idx="12960">
                  <c:v>226.98660000000001</c:v>
                </c:pt>
                <c:pt idx="12961">
                  <c:v>227.01769999999999</c:v>
                </c:pt>
                <c:pt idx="12962">
                  <c:v>227.0487</c:v>
                </c:pt>
                <c:pt idx="12963">
                  <c:v>227.07980000000001</c:v>
                </c:pt>
                <c:pt idx="12964">
                  <c:v>227.11089999999999</c:v>
                </c:pt>
                <c:pt idx="12965">
                  <c:v>227.14189999999999</c:v>
                </c:pt>
                <c:pt idx="12966">
                  <c:v>227.173</c:v>
                </c:pt>
                <c:pt idx="12967">
                  <c:v>227.20400000000001</c:v>
                </c:pt>
                <c:pt idx="12968">
                  <c:v>227.23509999999999</c:v>
                </c:pt>
                <c:pt idx="12969">
                  <c:v>227.2662</c:v>
                </c:pt>
                <c:pt idx="12970">
                  <c:v>227.29730000000001</c:v>
                </c:pt>
                <c:pt idx="12971">
                  <c:v>227.32830000000001</c:v>
                </c:pt>
                <c:pt idx="12972">
                  <c:v>227.35939999999999</c:v>
                </c:pt>
                <c:pt idx="12973">
                  <c:v>227.3905</c:v>
                </c:pt>
                <c:pt idx="12974">
                  <c:v>227.42160000000001</c:v>
                </c:pt>
                <c:pt idx="12975">
                  <c:v>227.45269999999999</c:v>
                </c:pt>
                <c:pt idx="12976">
                  <c:v>227.4837</c:v>
                </c:pt>
                <c:pt idx="12977">
                  <c:v>227.51480000000001</c:v>
                </c:pt>
                <c:pt idx="12978">
                  <c:v>227.54589999999999</c:v>
                </c:pt>
                <c:pt idx="12979">
                  <c:v>227.577</c:v>
                </c:pt>
                <c:pt idx="12980">
                  <c:v>227.60810000000001</c:v>
                </c:pt>
                <c:pt idx="12981">
                  <c:v>227.63919999999999</c:v>
                </c:pt>
                <c:pt idx="12982">
                  <c:v>227.6703</c:v>
                </c:pt>
                <c:pt idx="12983">
                  <c:v>227.70140000000001</c:v>
                </c:pt>
                <c:pt idx="12984">
                  <c:v>227.73249999999999</c:v>
                </c:pt>
                <c:pt idx="12985">
                  <c:v>227.7636</c:v>
                </c:pt>
                <c:pt idx="12986">
                  <c:v>227.79470000000001</c:v>
                </c:pt>
                <c:pt idx="12987">
                  <c:v>227.82579999999999</c:v>
                </c:pt>
                <c:pt idx="12988">
                  <c:v>227.8569</c:v>
                </c:pt>
                <c:pt idx="12989">
                  <c:v>227.88800000000001</c:v>
                </c:pt>
                <c:pt idx="12990">
                  <c:v>227.91919999999999</c:v>
                </c:pt>
                <c:pt idx="12991">
                  <c:v>227.9503</c:v>
                </c:pt>
                <c:pt idx="12992">
                  <c:v>227.98140000000001</c:v>
                </c:pt>
                <c:pt idx="12993">
                  <c:v>228.01249999999999</c:v>
                </c:pt>
                <c:pt idx="12994">
                  <c:v>228.0437</c:v>
                </c:pt>
                <c:pt idx="12995">
                  <c:v>228.07480000000001</c:v>
                </c:pt>
                <c:pt idx="12996">
                  <c:v>228.10589999999999</c:v>
                </c:pt>
                <c:pt idx="12997">
                  <c:v>228.137</c:v>
                </c:pt>
                <c:pt idx="12998">
                  <c:v>228.16820000000001</c:v>
                </c:pt>
                <c:pt idx="12999">
                  <c:v>228.19929999999999</c:v>
                </c:pt>
                <c:pt idx="13000">
                  <c:v>228.2304</c:v>
                </c:pt>
                <c:pt idx="13001">
                  <c:v>228.26159999999999</c:v>
                </c:pt>
                <c:pt idx="13002">
                  <c:v>228.2927</c:v>
                </c:pt>
                <c:pt idx="13003">
                  <c:v>228.32390000000001</c:v>
                </c:pt>
                <c:pt idx="13004">
                  <c:v>228.35499999999999</c:v>
                </c:pt>
                <c:pt idx="13005">
                  <c:v>228.3862</c:v>
                </c:pt>
                <c:pt idx="13006">
                  <c:v>228.41730000000001</c:v>
                </c:pt>
                <c:pt idx="13007">
                  <c:v>228.4485</c:v>
                </c:pt>
                <c:pt idx="13008">
                  <c:v>228.4796</c:v>
                </c:pt>
                <c:pt idx="13009">
                  <c:v>228.51079999999999</c:v>
                </c:pt>
                <c:pt idx="13010">
                  <c:v>228.5419</c:v>
                </c:pt>
                <c:pt idx="13011">
                  <c:v>228.57310000000001</c:v>
                </c:pt>
                <c:pt idx="13012">
                  <c:v>228.60419999999999</c:v>
                </c:pt>
                <c:pt idx="13013">
                  <c:v>228.6354</c:v>
                </c:pt>
                <c:pt idx="13014">
                  <c:v>228.66659999999999</c:v>
                </c:pt>
                <c:pt idx="13015">
                  <c:v>228.6978</c:v>
                </c:pt>
                <c:pt idx="13016">
                  <c:v>228.72890000000001</c:v>
                </c:pt>
                <c:pt idx="13017">
                  <c:v>228.76009999999999</c:v>
                </c:pt>
                <c:pt idx="13018">
                  <c:v>228.79130000000001</c:v>
                </c:pt>
                <c:pt idx="13019">
                  <c:v>228.82239999999999</c:v>
                </c:pt>
                <c:pt idx="13020">
                  <c:v>228.8536</c:v>
                </c:pt>
                <c:pt idx="13021">
                  <c:v>228.88480000000001</c:v>
                </c:pt>
                <c:pt idx="13022">
                  <c:v>228.916</c:v>
                </c:pt>
                <c:pt idx="13023">
                  <c:v>228.94720000000001</c:v>
                </c:pt>
                <c:pt idx="13024">
                  <c:v>228.97839999999999</c:v>
                </c:pt>
                <c:pt idx="13025">
                  <c:v>229.00960000000001</c:v>
                </c:pt>
                <c:pt idx="13026">
                  <c:v>229.04069999999999</c:v>
                </c:pt>
                <c:pt idx="13027">
                  <c:v>229.0719</c:v>
                </c:pt>
                <c:pt idx="13028">
                  <c:v>229.10310000000001</c:v>
                </c:pt>
                <c:pt idx="13029">
                  <c:v>229.1343</c:v>
                </c:pt>
                <c:pt idx="13030">
                  <c:v>229.16550000000001</c:v>
                </c:pt>
                <c:pt idx="13031">
                  <c:v>229.19669999999999</c:v>
                </c:pt>
                <c:pt idx="13032">
                  <c:v>229.22800000000001</c:v>
                </c:pt>
                <c:pt idx="13033">
                  <c:v>229.25919999999999</c:v>
                </c:pt>
                <c:pt idx="13034">
                  <c:v>229.29040000000001</c:v>
                </c:pt>
                <c:pt idx="13035">
                  <c:v>229.32159999999999</c:v>
                </c:pt>
                <c:pt idx="13036">
                  <c:v>229.3528</c:v>
                </c:pt>
                <c:pt idx="13037">
                  <c:v>229.38399999999999</c:v>
                </c:pt>
                <c:pt idx="13038">
                  <c:v>229.4152</c:v>
                </c:pt>
                <c:pt idx="13039">
                  <c:v>229.44640000000001</c:v>
                </c:pt>
                <c:pt idx="13040">
                  <c:v>229.4777</c:v>
                </c:pt>
                <c:pt idx="13041">
                  <c:v>229.50890000000001</c:v>
                </c:pt>
                <c:pt idx="13042">
                  <c:v>229.5401</c:v>
                </c:pt>
                <c:pt idx="13043">
                  <c:v>229.57130000000001</c:v>
                </c:pt>
                <c:pt idx="13044">
                  <c:v>229.6026</c:v>
                </c:pt>
                <c:pt idx="13045">
                  <c:v>229.63380000000001</c:v>
                </c:pt>
                <c:pt idx="13046">
                  <c:v>229.66499999999999</c:v>
                </c:pt>
                <c:pt idx="13047">
                  <c:v>229.69630000000001</c:v>
                </c:pt>
                <c:pt idx="13048">
                  <c:v>229.72749999999999</c:v>
                </c:pt>
                <c:pt idx="13049">
                  <c:v>229.75880000000001</c:v>
                </c:pt>
                <c:pt idx="13050">
                  <c:v>229.79</c:v>
                </c:pt>
                <c:pt idx="13051">
                  <c:v>229.8212</c:v>
                </c:pt>
                <c:pt idx="13052">
                  <c:v>229.85249999999999</c:v>
                </c:pt>
                <c:pt idx="13053">
                  <c:v>229.8837</c:v>
                </c:pt>
                <c:pt idx="13054">
                  <c:v>229.91499999999999</c:v>
                </c:pt>
                <c:pt idx="13055">
                  <c:v>229.9462</c:v>
                </c:pt>
                <c:pt idx="13056">
                  <c:v>229.97749999999999</c:v>
                </c:pt>
                <c:pt idx="13057">
                  <c:v>230.00880000000001</c:v>
                </c:pt>
                <c:pt idx="13058">
                  <c:v>230.04</c:v>
                </c:pt>
                <c:pt idx="13059">
                  <c:v>230.07130000000001</c:v>
                </c:pt>
                <c:pt idx="13060">
                  <c:v>230.10249999999999</c:v>
                </c:pt>
                <c:pt idx="13061">
                  <c:v>230.13380000000001</c:v>
                </c:pt>
                <c:pt idx="13062">
                  <c:v>230.1651</c:v>
                </c:pt>
                <c:pt idx="13063">
                  <c:v>230.19640000000001</c:v>
                </c:pt>
                <c:pt idx="13064">
                  <c:v>230.2276</c:v>
                </c:pt>
                <c:pt idx="13065">
                  <c:v>230.25890000000001</c:v>
                </c:pt>
                <c:pt idx="13066">
                  <c:v>230.2902</c:v>
                </c:pt>
                <c:pt idx="13067">
                  <c:v>230.32149999999999</c:v>
                </c:pt>
                <c:pt idx="13068">
                  <c:v>230.3527</c:v>
                </c:pt>
                <c:pt idx="13069">
                  <c:v>230.38399999999999</c:v>
                </c:pt>
                <c:pt idx="13070">
                  <c:v>230.4153</c:v>
                </c:pt>
                <c:pt idx="13071">
                  <c:v>230.44659999999999</c:v>
                </c:pt>
                <c:pt idx="13072">
                  <c:v>230.47790000000001</c:v>
                </c:pt>
                <c:pt idx="13073">
                  <c:v>230.50919999999999</c:v>
                </c:pt>
                <c:pt idx="13074">
                  <c:v>230.54050000000001</c:v>
                </c:pt>
                <c:pt idx="13075">
                  <c:v>230.5718</c:v>
                </c:pt>
                <c:pt idx="13076">
                  <c:v>230.60310000000001</c:v>
                </c:pt>
                <c:pt idx="13077">
                  <c:v>230.6344</c:v>
                </c:pt>
                <c:pt idx="13078">
                  <c:v>230.66569999999999</c:v>
                </c:pt>
                <c:pt idx="13079">
                  <c:v>230.697</c:v>
                </c:pt>
                <c:pt idx="13080">
                  <c:v>230.72829999999999</c:v>
                </c:pt>
                <c:pt idx="13081">
                  <c:v>230.75960000000001</c:v>
                </c:pt>
                <c:pt idx="13082">
                  <c:v>230.79089999999999</c:v>
                </c:pt>
                <c:pt idx="13083">
                  <c:v>230.82220000000001</c:v>
                </c:pt>
                <c:pt idx="13084">
                  <c:v>230.8535</c:v>
                </c:pt>
                <c:pt idx="13085">
                  <c:v>230.88480000000001</c:v>
                </c:pt>
                <c:pt idx="13086">
                  <c:v>230.9162</c:v>
                </c:pt>
                <c:pt idx="13087">
                  <c:v>230.94749999999999</c:v>
                </c:pt>
                <c:pt idx="13088">
                  <c:v>230.97880000000001</c:v>
                </c:pt>
                <c:pt idx="13089">
                  <c:v>231.01009999999999</c:v>
                </c:pt>
                <c:pt idx="13090">
                  <c:v>231.04150000000001</c:v>
                </c:pt>
                <c:pt idx="13091">
                  <c:v>231.0728</c:v>
                </c:pt>
                <c:pt idx="13092">
                  <c:v>231.10409999999999</c:v>
                </c:pt>
                <c:pt idx="13093">
                  <c:v>231.13550000000001</c:v>
                </c:pt>
                <c:pt idx="13094">
                  <c:v>231.16679999999999</c:v>
                </c:pt>
                <c:pt idx="13095">
                  <c:v>231.19810000000001</c:v>
                </c:pt>
                <c:pt idx="13096">
                  <c:v>231.2295</c:v>
                </c:pt>
                <c:pt idx="13097">
                  <c:v>231.26079999999999</c:v>
                </c:pt>
                <c:pt idx="13098">
                  <c:v>231.29220000000001</c:v>
                </c:pt>
                <c:pt idx="13099">
                  <c:v>231.3235</c:v>
                </c:pt>
                <c:pt idx="13100">
                  <c:v>231.35489999999999</c:v>
                </c:pt>
                <c:pt idx="13101">
                  <c:v>231.3862</c:v>
                </c:pt>
                <c:pt idx="13102">
                  <c:v>231.41759999999999</c:v>
                </c:pt>
                <c:pt idx="13103">
                  <c:v>231.44890000000001</c:v>
                </c:pt>
                <c:pt idx="13104">
                  <c:v>231.4803</c:v>
                </c:pt>
                <c:pt idx="13105">
                  <c:v>231.51159999999999</c:v>
                </c:pt>
                <c:pt idx="13106">
                  <c:v>231.54300000000001</c:v>
                </c:pt>
                <c:pt idx="13107">
                  <c:v>231.5744</c:v>
                </c:pt>
                <c:pt idx="13108">
                  <c:v>231.60570000000001</c:v>
                </c:pt>
                <c:pt idx="13109">
                  <c:v>231.6371</c:v>
                </c:pt>
                <c:pt idx="13110">
                  <c:v>231.66849999999999</c:v>
                </c:pt>
                <c:pt idx="13111">
                  <c:v>231.69980000000001</c:v>
                </c:pt>
                <c:pt idx="13112">
                  <c:v>231.7312</c:v>
                </c:pt>
                <c:pt idx="13113">
                  <c:v>231.76259999999999</c:v>
                </c:pt>
                <c:pt idx="13114">
                  <c:v>231.79400000000001</c:v>
                </c:pt>
                <c:pt idx="13115">
                  <c:v>231.8254</c:v>
                </c:pt>
                <c:pt idx="13116">
                  <c:v>231.85669999999999</c:v>
                </c:pt>
                <c:pt idx="13117">
                  <c:v>231.88810000000001</c:v>
                </c:pt>
                <c:pt idx="13118">
                  <c:v>231.9195</c:v>
                </c:pt>
                <c:pt idx="13119">
                  <c:v>231.95089999999999</c:v>
                </c:pt>
                <c:pt idx="13120">
                  <c:v>231.98230000000001</c:v>
                </c:pt>
                <c:pt idx="13121">
                  <c:v>232.0137</c:v>
                </c:pt>
                <c:pt idx="13122">
                  <c:v>232.04509999999999</c:v>
                </c:pt>
                <c:pt idx="13123">
                  <c:v>232.07650000000001</c:v>
                </c:pt>
                <c:pt idx="13124">
                  <c:v>232.1079</c:v>
                </c:pt>
                <c:pt idx="13125">
                  <c:v>232.13929999999999</c:v>
                </c:pt>
                <c:pt idx="13126">
                  <c:v>232.17070000000001</c:v>
                </c:pt>
                <c:pt idx="13127">
                  <c:v>232.2021</c:v>
                </c:pt>
                <c:pt idx="13128">
                  <c:v>232.23349999999999</c:v>
                </c:pt>
                <c:pt idx="13129">
                  <c:v>232.26490000000001</c:v>
                </c:pt>
                <c:pt idx="13130">
                  <c:v>232.2963</c:v>
                </c:pt>
                <c:pt idx="13131">
                  <c:v>232.32769999999999</c:v>
                </c:pt>
                <c:pt idx="13132">
                  <c:v>232.35919999999999</c:v>
                </c:pt>
                <c:pt idx="13133">
                  <c:v>232.39060000000001</c:v>
                </c:pt>
                <c:pt idx="13134">
                  <c:v>232.422</c:v>
                </c:pt>
                <c:pt idx="13135">
                  <c:v>232.45339999999999</c:v>
                </c:pt>
                <c:pt idx="13136">
                  <c:v>232.48480000000001</c:v>
                </c:pt>
                <c:pt idx="13137">
                  <c:v>232.5163</c:v>
                </c:pt>
                <c:pt idx="13138">
                  <c:v>232.54769999999999</c:v>
                </c:pt>
                <c:pt idx="13139">
                  <c:v>232.57910000000001</c:v>
                </c:pt>
                <c:pt idx="13140">
                  <c:v>232.61060000000001</c:v>
                </c:pt>
                <c:pt idx="13141">
                  <c:v>232.642</c:v>
                </c:pt>
                <c:pt idx="13142">
                  <c:v>232.67339999999999</c:v>
                </c:pt>
                <c:pt idx="13143">
                  <c:v>232.70490000000001</c:v>
                </c:pt>
                <c:pt idx="13144">
                  <c:v>232.7363</c:v>
                </c:pt>
                <c:pt idx="13145">
                  <c:v>232.76779999999999</c:v>
                </c:pt>
                <c:pt idx="13146">
                  <c:v>232.79920000000001</c:v>
                </c:pt>
                <c:pt idx="13147">
                  <c:v>232.83070000000001</c:v>
                </c:pt>
                <c:pt idx="13148">
                  <c:v>232.8621</c:v>
                </c:pt>
                <c:pt idx="13149">
                  <c:v>232.89359999999999</c:v>
                </c:pt>
                <c:pt idx="13150">
                  <c:v>232.92500000000001</c:v>
                </c:pt>
                <c:pt idx="13151">
                  <c:v>232.95650000000001</c:v>
                </c:pt>
                <c:pt idx="13152">
                  <c:v>232.988</c:v>
                </c:pt>
                <c:pt idx="13153">
                  <c:v>233.01939999999999</c:v>
                </c:pt>
                <c:pt idx="13154">
                  <c:v>233.05090000000001</c:v>
                </c:pt>
                <c:pt idx="13155">
                  <c:v>233.08240000000001</c:v>
                </c:pt>
                <c:pt idx="13156">
                  <c:v>233.1138</c:v>
                </c:pt>
                <c:pt idx="13157">
                  <c:v>233.14529999999999</c:v>
                </c:pt>
                <c:pt idx="13158">
                  <c:v>233.17679999999999</c:v>
                </c:pt>
                <c:pt idx="13159">
                  <c:v>233.20820000000001</c:v>
                </c:pt>
                <c:pt idx="13160">
                  <c:v>233.2397</c:v>
                </c:pt>
                <c:pt idx="13161">
                  <c:v>233.27119999999999</c:v>
                </c:pt>
                <c:pt idx="13162">
                  <c:v>233.30269999999999</c:v>
                </c:pt>
                <c:pt idx="13163">
                  <c:v>233.33420000000001</c:v>
                </c:pt>
                <c:pt idx="13164">
                  <c:v>233.3656</c:v>
                </c:pt>
                <c:pt idx="13165">
                  <c:v>233.39709999999999</c:v>
                </c:pt>
                <c:pt idx="13166">
                  <c:v>233.42859999999999</c:v>
                </c:pt>
                <c:pt idx="13167">
                  <c:v>233.46010000000001</c:v>
                </c:pt>
                <c:pt idx="13168">
                  <c:v>233.49160000000001</c:v>
                </c:pt>
                <c:pt idx="13169">
                  <c:v>233.5231</c:v>
                </c:pt>
                <c:pt idx="13170">
                  <c:v>233.55459999999999</c:v>
                </c:pt>
                <c:pt idx="13171">
                  <c:v>233.58609999999999</c:v>
                </c:pt>
                <c:pt idx="13172">
                  <c:v>233.61760000000001</c:v>
                </c:pt>
                <c:pt idx="13173">
                  <c:v>233.6491</c:v>
                </c:pt>
                <c:pt idx="13174">
                  <c:v>233.6806</c:v>
                </c:pt>
                <c:pt idx="13175">
                  <c:v>233.71209999999999</c:v>
                </c:pt>
                <c:pt idx="13176">
                  <c:v>233.74359999999999</c:v>
                </c:pt>
                <c:pt idx="13177">
                  <c:v>233.77510000000001</c:v>
                </c:pt>
                <c:pt idx="13178">
                  <c:v>233.80670000000001</c:v>
                </c:pt>
                <c:pt idx="13179">
                  <c:v>233.8382</c:v>
                </c:pt>
                <c:pt idx="13180">
                  <c:v>233.86969999999999</c:v>
                </c:pt>
                <c:pt idx="13181">
                  <c:v>233.90119999999999</c:v>
                </c:pt>
                <c:pt idx="13182">
                  <c:v>233.93270000000001</c:v>
                </c:pt>
                <c:pt idx="13183">
                  <c:v>233.96430000000001</c:v>
                </c:pt>
                <c:pt idx="13184">
                  <c:v>233.9958</c:v>
                </c:pt>
                <c:pt idx="13185">
                  <c:v>234.0273</c:v>
                </c:pt>
                <c:pt idx="13186">
                  <c:v>234.05889999999999</c:v>
                </c:pt>
                <c:pt idx="13187">
                  <c:v>234.09039999999999</c:v>
                </c:pt>
                <c:pt idx="13188">
                  <c:v>234.12190000000001</c:v>
                </c:pt>
                <c:pt idx="13189">
                  <c:v>234.15350000000001</c:v>
                </c:pt>
                <c:pt idx="13190">
                  <c:v>234.185</c:v>
                </c:pt>
                <c:pt idx="13191">
                  <c:v>234.2165</c:v>
                </c:pt>
                <c:pt idx="13192">
                  <c:v>234.24809999999999</c:v>
                </c:pt>
                <c:pt idx="13193">
                  <c:v>234.27959999999999</c:v>
                </c:pt>
                <c:pt idx="13194">
                  <c:v>234.31120000000001</c:v>
                </c:pt>
                <c:pt idx="13195">
                  <c:v>234.34270000000001</c:v>
                </c:pt>
                <c:pt idx="13196">
                  <c:v>234.37430000000001</c:v>
                </c:pt>
                <c:pt idx="13197">
                  <c:v>234.4058</c:v>
                </c:pt>
                <c:pt idx="13198">
                  <c:v>234.4374</c:v>
                </c:pt>
                <c:pt idx="13199">
                  <c:v>234.46899999999999</c:v>
                </c:pt>
                <c:pt idx="13200">
                  <c:v>234.50049999999999</c:v>
                </c:pt>
                <c:pt idx="13201">
                  <c:v>234.53210000000001</c:v>
                </c:pt>
                <c:pt idx="13202">
                  <c:v>234.56360000000001</c:v>
                </c:pt>
                <c:pt idx="13203">
                  <c:v>234.59520000000001</c:v>
                </c:pt>
                <c:pt idx="13204">
                  <c:v>234.6268</c:v>
                </c:pt>
                <c:pt idx="13205">
                  <c:v>234.6584</c:v>
                </c:pt>
                <c:pt idx="13206">
                  <c:v>234.68989999999999</c:v>
                </c:pt>
                <c:pt idx="13207">
                  <c:v>234.72149999999999</c:v>
                </c:pt>
                <c:pt idx="13208">
                  <c:v>234.75309999999999</c:v>
                </c:pt>
                <c:pt idx="13209">
                  <c:v>234.78469999999999</c:v>
                </c:pt>
                <c:pt idx="13210">
                  <c:v>234.81630000000001</c:v>
                </c:pt>
                <c:pt idx="13211">
                  <c:v>234.84780000000001</c:v>
                </c:pt>
                <c:pt idx="13212">
                  <c:v>234.8794</c:v>
                </c:pt>
                <c:pt idx="13213">
                  <c:v>234.911</c:v>
                </c:pt>
                <c:pt idx="13214">
                  <c:v>234.9426</c:v>
                </c:pt>
                <c:pt idx="13215">
                  <c:v>234.9742</c:v>
                </c:pt>
                <c:pt idx="13216">
                  <c:v>235.00579999999999</c:v>
                </c:pt>
                <c:pt idx="13217">
                  <c:v>235.03739999999999</c:v>
                </c:pt>
                <c:pt idx="13218">
                  <c:v>235.06899999999999</c:v>
                </c:pt>
                <c:pt idx="13219">
                  <c:v>235.10059999999999</c:v>
                </c:pt>
                <c:pt idx="13220">
                  <c:v>235.13220000000001</c:v>
                </c:pt>
                <c:pt idx="13221">
                  <c:v>235.16380000000001</c:v>
                </c:pt>
                <c:pt idx="13222">
                  <c:v>235.19540000000001</c:v>
                </c:pt>
                <c:pt idx="13223">
                  <c:v>235.227</c:v>
                </c:pt>
                <c:pt idx="13224">
                  <c:v>235.2586</c:v>
                </c:pt>
                <c:pt idx="13225">
                  <c:v>235.2903</c:v>
                </c:pt>
                <c:pt idx="13226">
                  <c:v>235.3219</c:v>
                </c:pt>
                <c:pt idx="13227">
                  <c:v>235.3535</c:v>
                </c:pt>
                <c:pt idx="13228">
                  <c:v>235.38509999999999</c:v>
                </c:pt>
                <c:pt idx="13229">
                  <c:v>235.41669999999999</c:v>
                </c:pt>
                <c:pt idx="13230">
                  <c:v>235.44839999999999</c:v>
                </c:pt>
                <c:pt idx="13231">
                  <c:v>235.48</c:v>
                </c:pt>
                <c:pt idx="13232">
                  <c:v>235.51159999999999</c:v>
                </c:pt>
                <c:pt idx="13233">
                  <c:v>235.54320000000001</c:v>
                </c:pt>
                <c:pt idx="13234">
                  <c:v>235.57490000000001</c:v>
                </c:pt>
                <c:pt idx="13235">
                  <c:v>235.60650000000001</c:v>
                </c:pt>
                <c:pt idx="13236">
                  <c:v>235.63820000000001</c:v>
                </c:pt>
                <c:pt idx="13237">
                  <c:v>235.66980000000001</c:v>
                </c:pt>
                <c:pt idx="13238">
                  <c:v>235.70140000000001</c:v>
                </c:pt>
                <c:pt idx="13239">
                  <c:v>235.73310000000001</c:v>
                </c:pt>
                <c:pt idx="13240">
                  <c:v>235.7647</c:v>
                </c:pt>
                <c:pt idx="13241">
                  <c:v>235.79640000000001</c:v>
                </c:pt>
                <c:pt idx="13242">
                  <c:v>235.828</c:v>
                </c:pt>
                <c:pt idx="13243">
                  <c:v>235.8597</c:v>
                </c:pt>
                <c:pt idx="13244">
                  <c:v>235.8913</c:v>
                </c:pt>
                <c:pt idx="13245">
                  <c:v>235.923</c:v>
                </c:pt>
                <c:pt idx="13246">
                  <c:v>235.9547</c:v>
                </c:pt>
                <c:pt idx="13247">
                  <c:v>235.9863</c:v>
                </c:pt>
                <c:pt idx="13248">
                  <c:v>236.018</c:v>
                </c:pt>
                <c:pt idx="13249">
                  <c:v>236.0497</c:v>
                </c:pt>
                <c:pt idx="13250">
                  <c:v>236.0813</c:v>
                </c:pt>
                <c:pt idx="13251">
                  <c:v>236.113</c:v>
                </c:pt>
                <c:pt idx="13252">
                  <c:v>236.1447</c:v>
                </c:pt>
                <c:pt idx="13253">
                  <c:v>236.1763</c:v>
                </c:pt>
                <c:pt idx="13254">
                  <c:v>236.208</c:v>
                </c:pt>
                <c:pt idx="13255">
                  <c:v>236.2397</c:v>
                </c:pt>
                <c:pt idx="13256">
                  <c:v>236.2714</c:v>
                </c:pt>
                <c:pt idx="13257">
                  <c:v>236.3031</c:v>
                </c:pt>
                <c:pt idx="13258">
                  <c:v>236.3347</c:v>
                </c:pt>
                <c:pt idx="13259">
                  <c:v>236.3664</c:v>
                </c:pt>
                <c:pt idx="13260">
                  <c:v>236.3981</c:v>
                </c:pt>
                <c:pt idx="13261">
                  <c:v>236.4298</c:v>
                </c:pt>
                <c:pt idx="13262">
                  <c:v>236.4615</c:v>
                </c:pt>
                <c:pt idx="13263">
                  <c:v>236.4932</c:v>
                </c:pt>
                <c:pt idx="13264">
                  <c:v>236.5249</c:v>
                </c:pt>
                <c:pt idx="13265">
                  <c:v>236.5566</c:v>
                </c:pt>
                <c:pt idx="13266">
                  <c:v>236.5883</c:v>
                </c:pt>
                <c:pt idx="13267">
                  <c:v>236.62</c:v>
                </c:pt>
                <c:pt idx="13268">
                  <c:v>236.65170000000001</c:v>
                </c:pt>
                <c:pt idx="13269">
                  <c:v>236.68340000000001</c:v>
                </c:pt>
                <c:pt idx="13270">
                  <c:v>236.71510000000001</c:v>
                </c:pt>
                <c:pt idx="13271">
                  <c:v>236.74680000000001</c:v>
                </c:pt>
                <c:pt idx="13272">
                  <c:v>236.77850000000001</c:v>
                </c:pt>
                <c:pt idx="13273">
                  <c:v>236.81030000000001</c:v>
                </c:pt>
                <c:pt idx="13274">
                  <c:v>236.84200000000001</c:v>
                </c:pt>
                <c:pt idx="13275">
                  <c:v>236.87370000000001</c:v>
                </c:pt>
                <c:pt idx="13276">
                  <c:v>236.90539999999999</c:v>
                </c:pt>
                <c:pt idx="13277">
                  <c:v>236.93709999999999</c:v>
                </c:pt>
                <c:pt idx="13278">
                  <c:v>236.96889999999999</c:v>
                </c:pt>
                <c:pt idx="13279">
                  <c:v>237.00059999999999</c:v>
                </c:pt>
                <c:pt idx="13280">
                  <c:v>237.03229999999999</c:v>
                </c:pt>
                <c:pt idx="13281">
                  <c:v>237.0641</c:v>
                </c:pt>
                <c:pt idx="13282">
                  <c:v>237.0958</c:v>
                </c:pt>
                <c:pt idx="13283">
                  <c:v>237.1275</c:v>
                </c:pt>
                <c:pt idx="13284">
                  <c:v>237.1593</c:v>
                </c:pt>
                <c:pt idx="13285">
                  <c:v>237.191</c:v>
                </c:pt>
                <c:pt idx="13286">
                  <c:v>237.22280000000001</c:v>
                </c:pt>
                <c:pt idx="13287">
                  <c:v>237.25450000000001</c:v>
                </c:pt>
                <c:pt idx="13288">
                  <c:v>237.28630000000001</c:v>
                </c:pt>
                <c:pt idx="13289">
                  <c:v>237.31800000000001</c:v>
                </c:pt>
                <c:pt idx="13290">
                  <c:v>237.34979999999999</c:v>
                </c:pt>
                <c:pt idx="13291">
                  <c:v>237.38149999999999</c:v>
                </c:pt>
                <c:pt idx="13292">
                  <c:v>237.41329999999999</c:v>
                </c:pt>
                <c:pt idx="13293">
                  <c:v>237.4451</c:v>
                </c:pt>
                <c:pt idx="13294">
                  <c:v>237.4768</c:v>
                </c:pt>
                <c:pt idx="13295">
                  <c:v>237.5086</c:v>
                </c:pt>
                <c:pt idx="13296">
                  <c:v>237.5403</c:v>
                </c:pt>
                <c:pt idx="13297">
                  <c:v>237.57210000000001</c:v>
                </c:pt>
                <c:pt idx="13298">
                  <c:v>237.60390000000001</c:v>
                </c:pt>
                <c:pt idx="13299">
                  <c:v>237.63570000000001</c:v>
                </c:pt>
                <c:pt idx="13300">
                  <c:v>237.66739999999999</c:v>
                </c:pt>
                <c:pt idx="13301">
                  <c:v>237.69919999999999</c:v>
                </c:pt>
                <c:pt idx="13302">
                  <c:v>237.73099999999999</c:v>
                </c:pt>
                <c:pt idx="13303">
                  <c:v>237.7628</c:v>
                </c:pt>
                <c:pt idx="13304">
                  <c:v>237.7945</c:v>
                </c:pt>
                <c:pt idx="13305">
                  <c:v>237.8263</c:v>
                </c:pt>
                <c:pt idx="13306">
                  <c:v>237.85810000000001</c:v>
                </c:pt>
                <c:pt idx="13307">
                  <c:v>237.88990000000001</c:v>
                </c:pt>
                <c:pt idx="13308">
                  <c:v>237.92169999999999</c:v>
                </c:pt>
                <c:pt idx="13309">
                  <c:v>237.95349999999999</c:v>
                </c:pt>
                <c:pt idx="13310">
                  <c:v>237.9853</c:v>
                </c:pt>
                <c:pt idx="13311">
                  <c:v>238.0171</c:v>
                </c:pt>
                <c:pt idx="13312">
                  <c:v>238.0489</c:v>
                </c:pt>
                <c:pt idx="13313">
                  <c:v>238.08070000000001</c:v>
                </c:pt>
                <c:pt idx="13314">
                  <c:v>238.11250000000001</c:v>
                </c:pt>
                <c:pt idx="13315">
                  <c:v>238.14429999999999</c:v>
                </c:pt>
                <c:pt idx="13316">
                  <c:v>238.17609999999999</c:v>
                </c:pt>
                <c:pt idx="13317">
                  <c:v>238.2079</c:v>
                </c:pt>
                <c:pt idx="13318">
                  <c:v>238.2397</c:v>
                </c:pt>
                <c:pt idx="13319">
                  <c:v>238.2715</c:v>
                </c:pt>
                <c:pt idx="13320">
                  <c:v>238.30340000000001</c:v>
                </c:pt>
                <c:pt idx="13321">
                  <c:v>238.33519999999999</c:v>
                </c:pt>
                <c:pt idx="13322">
                  <c:v>238.36699999999999</c:v>
                </c:pt>
                <c:pt idx="13323">
                  <c:v>238.39879999999999</c:v>
                </c:pt>
                <c:pt idx="13324">
                  <c:v>238.4306</c:v>
                </c:pt>
                <c:pt idx="13325">
                  <c:v>238.46250000000001</c:v>
                </c:pt>
                <c:pt idx="13326">
                  <c:v>238.49430000000001</c:v>
                </c:pt>
                <c:pt idx="13327">
                  <c:v>238.52610000000001</c:v>
                </c:pt>
                <c:pt idx="13328">
                  <c:v>238.55799999999999</c:v>
                </c:pt>
                <c:pt idx="13329">
                  <c:v>238.5898</c:v>
                </c:pt>
                <c:pt idx="13330">
                  <c:v>238.6216</c:v>
                </c:pt>
                <c:pt idx="13331">
                  <c:v>238.65350000000001</c:v>
                </c:pt>
                <c:pt idx="13332">
                  <c:v>238.68530000000001</c:v>
                </c:pt>
                <c:pt idx="13333">
                  <c:v>238.71719999999999</c:v>
                </c:pt>
                <c:pt idx="13334">
                  <c:v>238.749</c:v>
                </c:pt>
                <c:pt idx="13335">
                  <c:v>238.7809</c:v>
                </c:pt>
                <c:pt idx="13336">
                  <c:v>238.81270000000001</c:v>
                </c:pt>
                <c:pt idx="13337">
                  <c:v>238.84460000000001</c:v>
                </c:pt>
                <c:pt idx="13338">
                  <c:v>238.87639999999999</c:v>
                </c:pt>
                <c:pt idx="13339">
                  <c:v>238.9083</c:v>
                </c:pt>
                <c:pt idx="13340">
                  <c:v>238.9401</c:v>
                </c:pt>
                <c:pt idx="13341">
                  <c:v>238.97200000000001</c:v>
                </c:pt>
                <c:pt idx="13342">
                  <c:v>239.00389999999999</c:v>
                </c:pt>
                <c:pt idx="13343">
                  <c:v>239.03569999999999</c:v>
                </c:pt>
                <c:pt idx="13344">
                  <c:v>239.0676</c:v>
                </c:pt>
                <c:pt idx="13345">
                  <c:v>239.09950000000001</c:v>
                </c:pt>
                <c:pt idx="13346">
                  <c:v>239.13130000000001</c:v>
                </c:pt>
                <c:pt idx="13347">
                  <c:v>239.16319999999999</c:v>
                </c:pt>
                <c:pt idx="13348">
                  <c:v>239.1951</c:v>
                </c:pt>
                <c:pt idx="13349">
                  <c:v>239.227</c:v>
                </c:pt>
                <c:pt idx="13350">
                  <c:v>239.25880000000001</c:v>
                </c:pt>
                <c:pt idx="13351">
                  <c:v>239.29069999999999</c:v>
                </c:pt>
                <c:pt idx="13352">
                  <c:v>239.32259999999999</c:v>
                </c:pt>
                <c:pt idx="13353">
                  <c:v>239.3545</c:v>
                </c:pt>
                <c:pt idx="13354">
                  <c:v>239.38640000000001</c:v>
                </c:pt>
                <c:pt idx="13355">
                  <c:v>239.41829999999999</c:v>
                </c:pt>
                <c:pt idx="13356">
                  <c:v>239.4502</c:v>
                </c:pt>
                <c:pt idx="13357">
                  <c:v>239.4821</c:v>
                </c:pt>
                <c:pt idx="13358">
                  <c:v>239.51400000000001</c:v>
                </c:pt>
                <c:pt idx="13359">
                  <c:v>239.54589999999999</c:v>
                </c:pt>
                <c:pt idx="13360">
                  <c:v>239.5778</c:v>
                </c:pt>
                <c:pt idx="13361">
                  <c:v>239.6097</c:v>
                </c:pt>
                <c:pt idx="13362">
                  <c:v>239.64160000000001</c:v>
                </c:pt>
                <c:pt idx="13363">
                  <c:v>239.67349999999999</c:v>
                </c:pt>
                <c:pt idx="13364">
                  <c:v>239.7054</c:v>
                </c:pt>
                <c:pt idx="13365">
                  <c:v>239.7373</c:v>
                </c:pt>
                <c:pt idx="13366">
                  <c:v>239.76920000000001</c:v>
                </c:pt>
                <c:pt idx="13367">
                  <c:v>239.80109999999999</c:v>
                </c:pt>
                <c:pt idx="13368">
                  <c:v>239.8331</c:v>
                </c:pt>
                <c:pt idx="13369">
                  <c:v>239.86500000000001</c:v>
                </c:pt>
                <c:pt idx="13370">
                  <c:v>239.89689999999999</c:v>
                </c:pt>
                <c:pt idx="13371">
                  <c:v>239.9288</c:v>
                </c:pt>
                <c:pt idx="13372">
                  <c:v>239.9607</c:v>
                </c:pt>
                <c:pt idx="13373">
                  <c:v>239.99270000000001</c:v>
                </c:pt>
                <c:pt idx="13374">
                  <c:v>240.02459999999999</c:v>
                </c:pt>
                <c:pt idx="13375">
                  <c:v>240.0565</c:v>
                </c:pt>
                <c:pt idx="13376">
                  <c:v>240.08850000000001</c:v>
                </c:pt>
                <c:pt idx="13377">
                  <c:v>240.12039999999999</c:v>
                </c:pt>
                <c:pt idx="13378">
                  <c:v>240.1524</c:v>
                </c:pt>
                <c:pt idx="13379">
                  <c:v>240.18430000000001</c:v>
                </c:pt>
                <c:pt idx="13380">
                  <c:v>240.21619999999999</c:v>
                </c:pt>
                <c:pt idx="13381">
                  <c:v>240.2482</c:v>
                </c:pt>
                <c:pt idx="13382">
                  <c:v>240.2801</c:v>
                </c:pt>
                <c:pt idx="13383">
                  <c:v>240.31209999999999</c:v>
                </c:pt>
                <c:pt idx="13384">
                  <c:v>240.34399999999999</c:v>
                </c:pt>
                <c:pt idx="13385">
                  <c:v>240.376</c:v>
                </c:pt>
                <c:pt idx="13386">
                  <c:v>240.40790000000001</c:v>
                </c:pt>
                <c:pt idx="13387">
                  <c:v>240.43989999999999</c:v>
                </c:pt>
                <c:pt idx="13388">
                  <c:v>240.47190000000001</c:v>
                </c:pt>
                <c:pt idx="13389">
                  <c:v>240.50380000000001</c:v>
                </c:pt>
                <c:pt idx="13390">
                  <c:v>240.53579999999999</c:v>
                </c:pt>
                <c:pt idx="13391">
                  <c:v>240.56780000000001</c:v>
                </c:pt>
                <c:pt idx="13392">
                  <c:v>240.59970000000001</c:v>
                </c:pt>
                <c:pt idx="13393">
                  <c:v>240.6317</c:v>
                </c:pt>
                <c:pt idx="13394">
                  <c:v>240.66370000000001</c:v>
                </c:pt>
                <c:pt idx="13395">
                  <c:v>240.69560000000001</c:v>
                </c:pt>
                <c:pt idx="13396">
                  <c:v>240.7276</c:v>
                </c:pt>
                <c:pt idx="13397">
                  <c:v>240.75960000000001</c:v>
                </c:pt>
                <c:pt idx="13398">
                  <c:v>240.79159999999999</c:v>
                </c:pt>
                <c:pt idx="13399">
                  <c:v>240.8236</c:v>
                </c:pt>
                <c:pt idx="13400">
                  <c:v>240.85560000000001</c:v>
                </c:pt>
                <c:pt idx="13401">
                  <c:v>240.88759999999999</c:v>
                </c:pt>
                <c:pt idx="13402">
                  <c:v>240.9195</c:v>
                </c:pt>
                <c:pt idx="13403">
                  <c:v>240.95150000000001</c:v>
                </c:pt>
                <c:pt idx="13404">
                  <c:v>240.98349999999999</c:v>
                </c:pt>
                <c:pt idx="13405">
                  <c:v>241.0155</c:v>
                </c:pt>
                <c:pt idx="13406">
                  <c:v>241.04750000000001</c:v>
                </c:pt>
                <c:pt idx="13407">
                  <c:v>241.0795</c:v>
                </c:pt>
                <c:pt idx="13408">
                  <c:v>241.11150000000001</c:v>
                </c:pt>
                <c:pt idx="13409">
                  <c:v>241.14349999999999</c:v>
                </c:pt>
                <c:pt idx="13410">
                  <c:v>241.1756</c:v>
                </c:pt>
                <c:pt idx="13411">
                  <c:v>241.20760000000001</c:v>
                </c:pt>
                <c:pt idx="13412">
                  <c:v>241.2396</c:v>
                </c:pt>
                <c:pt idx="13413">
                  <c:v>241.27160000000001</c:v>
                </c:pt>
                <c:pt idx="13414">
                  <c:v>241.30359999999999</c:v>
                </c:pt>
                <c:pt idx="13415">
                  <c:v>241.3356</c:v>
                </c:pt>
                <c:pt idx="13416">
                  <c:v>241.36760000000001</c:v>
                </c:pt>
                <c:pt idx="13417">
                  <c:v>241.3997</c:v>
                </c:pt>
                <c:pt idx="13418">
                  <c:v>241.43170000000001</c:v>
                </c:pt>
                <c:pt idx="13419">
                  <c:v>241.46369999999999</c:v>
                </c:pt>
                <c:pt idx="13420">
                  <c:v>241.4957</c:v>
                </c:pt>
                <c:pt idx="13421">
                  <c:v>241.52780000000001</c:v>
                </c:pt>
                <c:pt idx="13422">
                  <c:v>241.5598</c:v>
                </c:pt>
                <c:pt idx="13423">
                  <c:v>241.59180000000001</c:v>
                </c:pt>
                <c:pt idx="13424">
                  <c:v>241.62389999999999</c:v>
                </c:pt>
                <c:pt idx="13425">
                  <c:v>241.6559</c:v>
                </c:pt>
                <c:pt idx="13426">
                  <c:v>241.68799999999999</c:v>
                </c:pt>
                <c:pt idx="13427">
                  <c:v>241.72</c:v>
                </c:pt>
                <c:pt idx="13428">
                  <c:v>241.75210000000001</c:v>
                </c:pt>
                <c:pt idx="13429">
                  <c:v>241.7841</c:v>
                </c:pt>
                <c:pt idx="13430">
                  <c:v>241.81610000000001</c:v>
                </c:pt>
                <c:pt idx="13431">
                  <c:v>241.84819999999999</c:v>
                </c:pt>
                <c:pt idx="13432">
                  <c:v>241.88030000000001</c:v>
                </c:pt>
                <c:pt idx="13433">
                  <c:v>241.91229999999999</c:v>
                </c:pt>
                <c:pt idx="13434">
                  <c:v>241.9444</c:v>
                </c:pt>
                <c:pt idx="13435">
                  <c:v>241.97640000000001</c:v>
                </c:pt>
                <c:pt idx="13436">
                  <c:v>242.0085</c:v>
                </c:pt>
                <c:pt idx="13437">
                  <c:v>242.04060000000001</c:v>
                </c:pt>
                <c:pt idx="13438">
                  <c:v>242.07259999999999</c:v>
                </c:pt>
                <c:pt idx="13439">
                  <c:v>242.10470000000001</c:v>
                </c:pt>
                <c:pt idx="13440">
                  <c:v>242.13679999999999</c:v>
                </c:pt>
                <c:pt idx="13441">
                  <c:v>242.1688</c:v>
                </c:pt>
                <c:pt idx="13442">
                  <c:v>242.20089999999999</c:v>
                </c:pt>
                <c:pt idx="13443">
                  <c:v>242.233</c:v>
                </c:pt>
                <c:pt idx="13444">
                  <c:v>242.26509999999999</c:v>
                </c:pt>
                <c:pt idx="13445">
                  <c:v>242.2972</c:v>
                </c:pt>
                <c:pt idx="13446">
                  <c:v>242.32919999999999</c:v>
                </c:pt>
                <c:pt idx="13447">
                  <c:v>242.3613</c:v>
                </c:pt>
                <c:pt idx="13448">
                  <c:v>242.39340000000001</c:v>
                </c:pt>
                <c:pt idx="13449">
                  <c:v>242.4255</c:v>
                </c:pt>
                <c:pt idx="13450">
                  <c:v>242.45760000000001</c:v>
                </c:pt>
                <c:pt idx="13451">
                  <c:v>242.4897</c:v>
                </c:pt>
                <c:pt idx="13452">
                  <c:v>242.52180000000001</c:v>
                </c:pt>
                <c:pt idx="13453">
                  <c:v>242.5539</c:v>
                </c:pt>
                <c:pt idx="13454">
                  <c:v>242.58600000000001</c:v>
                </c:pt>
                <c:pt idx="13455">
                  <c:v>242.6181</c:v>
                </c:pt>
                <c:pt idx="13456">
                  <c:v>242.65020000000001</c:v>
                </c:pt>
                <c:pt idx="13457">
                  <c:v>242.6823</c:v>
                </c:pt>
                <c:pt idx="13458">
                  <c:v>242.71440000000001</c:v>
                </c:pt>
                <c:pt idx="13459">
                  <c:v>242.7465</c:v>
                </c:pt>
                <c:pt idx="13460">
                  <c:v>242.77860000000001</c:v>
                </c:pt>
                <c:pt idx="13461">
                  <c:v>242.8108</c:v>
                </c:pt>
                <c:pt idx="13462">
                  <c:v>242.84289999999999</c:v>
                </c:pt>
                <c:pt idx="13463">
                  <c:v>242.875</c:v>
                </c:pt>
                <c:pt idx="13464">
                  <c:v>242.90710000000001</c:v>
                </c:pt>
                <c:pt idx="13465">
                  <c:v>242.9393</c:v>
                </c:pt>
                <c:pt idx="13466">
                  <c:v>242.97139999999999</c:v>
                </c:pt>
                <c:pt idx="13467">
                  <c:v>243.0035</c:v>
                </c:pt>
                <c:pt idx="13468">
                  <c:v>243.03559999999999</c:v>
                </c:pt>
                <c:pt idx="13469">
                  <c:v>243.06780000000001</c:v>
                </c:pt>
                <c:pt idx="13470">
                  <c:v>243.09989999999999</c:v>
                </c:pt>
                <c:pt idx="13471">
                  <c:v>243.13200000000001</c:v>
                </c:pt>
                <c:pt idx="13472">
                  <c:v>243.16419999999999</c:v>
                </c:pt>
                <c:pt idx="13473">
                  <c:v>243.19630000000001</c:v>
                </c:pt>
                <c:pt idx="13474">
                  <c:v>243.2285</c:v>
                </c:pt>
                <c:pt idx="13475">
                  <c:v>243.26060000000001</c:v>
                </c:pt>
                <c:pt idx="13476">
                  <c:v>243.2928</c:v>
                </c:pt>
                <c:pt idx="13477">
                  <c:v>243.32490000000001</c:v>
                </c:pt>
                <c:pt idx="13478">
                  <c:v>243.3571</c:v>
                </c:pt>
                <c:pt idx="13479">
                  <c:v>243.38919999999999</c:v>
                </c:pt>
                <c:pt idx="13480">
                  <c:v>243.42140000000001</c:v>
                </c:pt>
                <c:pt idx="13481">
                  <c:v>243.45349999999999</c:v>
                </c:pt>
                <c:pt idx="13482">
                  <c:v>243.48570000000001</c:v>
                </c:pt>
                <c:pt idx="13483">
                  <c:v>243.5179</c:v>
                </c:pt>
                <c:pt idx="13484">
                  <c:v>243.55</c:v>
                </c:pt>
                <c:pt idx="13485">
                  <c:v>243.5822</c:v>
                </c:pt>
                <c:pt idx="13486">
                  <c:v>243.61439999999999</c:v>
                </c:pt>
                <c:pt idx="13487">
                  <c:v>243.6465</c:v>
                </c:pt>
                <c:pt idx="13488">
                  <c:v>243.67869999999999</c:v>
                </c:pt>
                <c:pt idx="13489">
                  <c:v>243.71090000000001</c:v>
                </c:pt>
                <c:pt idx="13490">
                  <c:v>243.7431</c:v>
                </c:pt>
                <c:pt idx="13491">
                  <c:v>243.77520000000001</c:v>
                </c:pt>
                <c:pt idx="13492">
                  <c:v>243.8074</c:v>
                </c:pt>
                <c:pt idx="13493">
                  <c:v>243.83959999999999</c:v>
                </c:pt>
                <c:pt idx="13494">
                  <c:v>243.87180000000001</c:v>
                </c:pt>
                <c:pt idx="13495">
                  <c:v>243.904</c:v>
                </c:pt>
                <c:pt idx="13496">
                  <c:v>243.93620000000001</c:v>
                </c:pt>
                <c:pt idx="13497">
                  <c:v>243.9684</c:v>
                </c:pt>
                <c:pt idx="13498">
                  <c:v>244.00049999999999</c:v>
                </c:pt>
                <c:pt idx="13499">
                  <c:v>244.03270000000001</c:v>
                </c:pt>
                <c:pt idx="13500">
                  <c:v>244.065</c:v>
                </c:pt>
                <c:pt idx="13501">
                  <c:v>244.09719999999999</c:v>
                </c:pt>
                <c:pt idx="13502">
                  <c:v>244.1293</c:v>
                </c:pt>
                <c:pt idx="13503">
                  <c:v>244.16159999999999</c:v>
                </c:pt>
                <c:pt idx="13504">
                  <c:v>244.19380000000001</c:v>
                </c:pt>
                <c:pt idx="13505">
                  <c:v>244.226</c:v>
                </c:pt>
                <c:pt idx="13506">
                  <c:v>244.25819999999999</c:v>
                </c:pt>
                <c:pt idx="13507">
                  <c:v>244.29040000000001</c:v>
                </c:pt>
                <c:pt idx="13508">
                  <c:v>244.32259999999999</c:v>
                </c:pt>
                <c:pt idx="13509">
                  <c:v>244.35480000000001</c:v>
                </c:pt>
                <c:pt idx="13510">
                  <c:v>244.3871</c:v>
                </c:pt>
                <c:pt idx="13511">
                  <c:v>244.41929999999999</c:v>
                </c:pt>
                <c:pt idx="13512">
                  <c:v>244.45150000000001</c:v>
                </c:pt>
                <c:pt idx="13513">
                  <c:v>244.4837</c:v>
                </c:pt>
                <c:pt idx="13514">
                  <c:v>244.51599999999999</c:v>
                </c:pt>
                <c:pt idx="13515">
                  <c:v>244.54820000000001</c:v>
                </c:pt>
                <c:pt idx="13516">
                  <c:v>244.5804</c:v>
                </c:pt>
                <c:pt idx="13517">
                  <c:v>244.61269999999999</c:v>
                </c:pt>
                <c:pt idx="13518">
                  <c:v>244.64490000000001</c:v>
                </c:pt>
                <c:pt idx="13519">
                  <c:v>244.6771</c:v>
                </c:pt>
                <c:pt idx="13520">
                  <c:v>244.70939999999999</c:v>
                </c:pt>
                <c:pt idx="13521">
                  <c:v>244.74160000000001</c:v>
                </c:pt>
                <c:pt idx="13522">
                  <c:v>244.7739</c:v>
                </c:pt>
                <c:pt idx="13523">
                  <c:v>244.80609999999999</c:v>
                </c:pt>
                <c:pt idx="13524">
                  <c:v>244.83840000000001</c:v>
                </c:pt>
                <c:pt idx="13525">
                  <c:v>244.8706</c:v>
                </c:pt>
                <c:pt idx="13526">
                  <c:v>244.90289999999999</c:v>
                </c:pt>
                <c:pt idx="13527">
                  <c:v>244.93510000000001</c:v>
                </c:pt>
                <c:pt idx="13528">
                  <c:v>244.9674</c:v>
                </c:pt>
                <c:pt idx="13529">
                  <c:v>244.99959999999999</c:v>
                </c:pt>
                <c:pt idx="13530">
                  <c:v>245.03190000000001</c:v>
                </c:pt>
                <c:pt idx="13531">
                  <c:v>245.0642</c:v>
                </c:pt>
                <c:pt idx="13532">
                  <c:v>245.09639999999999</c:v>
                </c:pt>
                <c:pt idx="13533">
                  <c:v>245.12870000000001</c:v>
                </c:pt>
                <c:pt idx="13534">
                  <c:v>245.161</c:v>
                </c:pt>
                <c:pt idx="13535">
                  <c:v>245.19329999999999</c:v>
                </c:pt>
                <c:pt idx="13536">
                  <c:v>245.22550000000001</c:v>
                </c:pt>
                <c:pt idx="13537">
                  <c:v>245.2578</c:v>
                </c:pt>
                <c:pt idx="13538">
                  <c:v>245.2901</c:v>
                </c:pt>
                <c:pt idx="13539">
                  <c:v>245.32239999999999</c:v>
                </c:pt>
                <c:pt idx="13540">
                  <c:v>245.3546</c:v>
                </c:pt>
                <c:pt idx="13541">
                  <c:v>245.3869</c:v>
                </c:pt>
                <c:pt idx="13542">
                  <c:v>245.41919999999999</c:v>
                </c:pt>
                <c:pt idx="13543">
                  <c:v>245.45150000000001</c:v>
                </c:pt>
                <c:pt idx="13544">
                  <c:v>245.4838</c:v>
                </c:pt>
                <c:pt idx="13545">
                  <c:v>245.51609999999999</c:v>
                </c:pt>
                <c:pt idx="13546">
                  <c:v>245.54839999999999</c:v>
                </c:pt>
                <c:pt idx="13547">
                  <c:v>245.58070000000001</c:v>
                </c:pt>
                <c:pt idx="13548">
                  <c:v>245.613</c:v>
                </c:pt>
                <c:pt idx="13549">
                  <c:v>245.64529999999999</c:v>
                </c:pt>
                <c:pt idx="13550">
                  <c:v>245.67760000000001</c:v>
                </c:pt>
                <c:pt idx="13551">
                  <c:v>245.7099</c:v>
                </c:pt>
                <c:pt idx="13552">
                  <c:v>245.7422</c:v>
                </c:pt>
                <c:pt idx="13553">
                  <c:v>245.77449999999999</c:v>
                </c:pt>
                <c:pt idx="13554">
                  <c:v>245.80690000000001</c:v>
                </c:pt>
                <c:pt idx="13555">
                  <c:v>245.83920000000001</c:v>
                </c:pt>
                <c:pt idx="13556">
                  <c:v>245.8715</c:v>
                </c:pt>
                <c:pt idx="13557">
                  <c:v>245.90379999999999</c:v>
                </c:pt>
                <c:pt idx="13558">
                  <c:v>245.93610000000001</c:v>
                </c:pt>
                <c:pt idx="13559">
                  <c:v>245.9684</c:v>
                </c:pt>
                <c:pt idx="13560">
                  <c:v>246.0008</c:v>
                </c:pt>
                <c:pt idx="13561">
                  <c:v>246.03309999999999</c:v>
                </c:pt>
                <c:pt idx="13562">
                  <c:v>246.06540000000001</c:v>
                </c:pt>
                <c:pt idx="13563">
                  <c:v>246.09780000000001</c:v>
                </c:pt>
                <c:pt idx="13564">
                  <c:v>246.1301</c:v>
                </c:pt>
                <c:pt idx="13565">
                  <c:v>246.16239999999999</c:v>
                </c:pt>
                <c:pt idx="13566">
                  <c:v>246.19479999999999</c:v>
                </c:pt>
                <c:pt idx="13567">
                  <c:v>246.22710000000001</c:v>
                </c:pt>
                <c:pt idx="13568">
                  <c:v>246.2595</c:v>
                </c:pt>
                <c:pt idx="13569">
                  <c:v>246.29179999999999</c:v>
                </c:pt>
                <c:pt idx="13570">
                  <c:v>246.32419999999999</c:v>
                </c:pt>
                <c:pt idx="13571">
                  <c:v>246.35650000000001</c:v>
                </c:pt>
                <c:pt idx="13572">
                  <c:v>246.38890000000001</c:v>
                </c:pt>
                <c:pt idx="13573">
                  <c:v>246.4212</c:v>
                </c:pt>
                <c:pt idx="13574">
                  <c:v>246.45359999999999</c:v>
                </c:pt>
                <c:pt idx="13575">
                  <c:v>246.48589999999999</c:v>
                </c:pt>
                <c:pt idx="13576">
                  <c:v>246.51830000000001</c:v>
                </c:pt>
                <c:pt idx="13577">
                  <c:v>246.5506</c:v>
                </c:pt>
                <c:pt idx="13578">
                  <c:v>246.583</c:v>
                </c:pt>
                <c:pt idx="13579">
                  <c:v>246.61539999999999</c:v>
                </c:pt>
                <c:pt idx="13580">
                  <c:v>246.64779999999999</c:v>
                </c:pt>
                <c:pt idx="13581">
                  <c:v>246.68010000000001</c:v>
                </c:pt>
                <c:pt idx="13582">
                  <c:v>246.71250000000001</c:v>
                </c:pt>
                <c:pt idx="13583">
                  <c:v>246.7449</c:v>
                </c:pt>
                <c:pt idx="13584">
                  <c:v>246.7773</c:v>
                </c:pt>
                <c:pt idx="13585">
                  <c:v>246.80959999999999</c:v>
                </c:pt>
                <c:pt idx="13586">
                  <c:v>246.84200000000001</c:v>
                </c:pt>
                <c:pt idx="13587">
                  <c:v>246.87440000000001</c:v>
                </c:pt>
                <c:pt idx="13588">
                  <c:v>246.9068</c:v>
                </c:pt>
                <c:pt idx="13589">
                  <c:v>246.9392</c:v>
                </c:pt>
                <c:pt idx="13590">
                  <c:v>246.9716</c:v>
                </c:pt>
                <c:pt idx="13591">
                  <c:v>247.00399999999999</c:v>
                </c:pt>
                <c:pt idx="13592">
                  <c:v>247.03630000000001</c:v>
                </c:pt>
                <c:pt idx="13593">
                  <c:v>247.06870000000001</c:v>
                </c:pt>
                <c:pt idx="13594">
                  <c:v>247.1011</c:v>
                </c:pt>
                <c:pt idx="13595">
                  <c:v>247.1335</c:v>
                </c:pt>
                <c:pt idx="13596">
                  <c:v>247.16589999999999</c:v>
                </c:pt>
                <c:pt idx="13597">
                  <c:v>247.19829999999999</c:v>
                </c:pt>
                <c:pt idx="13598">
                  <c:v>247.23079999999999</c:v>
                </c:pt>
                <c:pt idx="13599">
                  <c:v>247.26320000000001</c:v>
                </c:pt>
                <c:pt idx="13600">
                  <c:v>247.29560000000001</c:v>
                </c:pt>
                <c:pt idx="13601">
                  <c:v>247.328</c:v>
                </c:pt>
                <c:pt idx="13602">
                  <c:v>247.3604</c:v>
                </c:pt>
                <c:pt idx="13603">
                  <c:v>247.39279999999999</c:v>
                </c:pt>
                <c:pt idx="13604">
                  <c:v>247.42519999999999</c:v>
                </c:pt>
                <c:pt idx="13605">
                  <c:v>247.45769999999999</c:v>
                </c:pt>
                <c:pt idx="13606">
                  <c:v>247.49010000000001</c:v>
                </c:pt>
                <c:pt idx="13607">
                  <c:v>247.52250000000001</c:v>
                </c:pt>
                <c:pt idx="13608">
                  <c:v>247.5549</c:v>
                </c:pt>
                <c:pt idx="13609">
                  <c:v>247.5874</c:v>
                </c:pt>
                <c:pt idx="13610">
                  <c:v>247.6198</c:v>
                </c:pt>
                <c:pt idx="13611">
                  <c:v>247.65219999999999</c:v>
                </c:pt>
                <c:pt idx="13612">
                  <c:v>247.68469999999999</c:v>
                </c:pt>
                <c:pt idx="13613">
                  <c:v>247.71709999999999</c:v>
                </c:pt>
                <c:pt idx="13614">
                  <c:v>247.74959999999999</c:v>
                </c:pt>
                <c:pt idx="13615">
                  <c:v>247.78200000000001</c:v>
                </c:pt>
                <c:pt idx="13616">
                  <c:v>247.81450000000001</c:v>
                </c:pt>
                <c:pt idx="13617">
                  <c:v>247.84690000000001</c:v>
                </c:pt>
                <c:pt idx="13618">
                  <c:v>247.8793</c:v>
                </c:pt>
                <c:pt idx="13619">
                  <c:v>247.9118</c:v>
                </c:pt>
                <c:pt idx="13620">
                  <c:v>247.9442</c:v>
                </c:pt>
                <c:pt idx="13621">
                  <c:v>247.97669999999999</c:v>
                </c:pt>
                <c:pt idx="13622">
                  <c:v>248.00919999999999</c:v>
                </c:pt>
                <c:pt idx="13623">
                  <c:v>248.04159999999999</c:v>
                </c:pt>
                <c:pt idx="13624">
                  <c:v>248.07409999999999</c:v>
                </c:pt>
                <c:pt idx="13625">
                  <c:v>248.10659999999999</c:v>
                </c:pt>
                <c:pt idx="13626">
                  <c:v>248.13900000000001</c:v>
                </c:pt>
                <c:pt idx="13627">
                  <c:v>248.17150000000001</c:v>
                </c:pt>
                <c:pt idx="13628">
                  <c:v>248.20400000000001</c:v>
                </c:pt>
                <c:pt idx="13629">
                  <c:v>248.2364</c:v>
                </c:pt>
                <c:pt idx="13630">
                  <c:v>248.2689</c:v>
                </c:pt>
                <c:pt idx="13631">
                  <c:v>248.3014</c:v>
                </c:pt>
                <c:pt idx="13632">
                  <c:v>248.3339</c:v>
                </c:pt>
                <c:pt idx="13633">
                  <c:v>248.3663</c:v>
                </c:pt>
                <c:pt idx="13634">
                  <c:v>248.39879999999999</c:v>
                </c:pt>
                <c:pt idx="13635">
                  <c:v>248.43129999999999</c:v>
                </c:pt>
                <c:pt idx="13636">
                  <c:v>248.46379999999999</c:v>
                </c:pt>
                <c:pt idx="13637">
                  <c:v>248.49629999999999</c:v>
                </c:pt>
                <c:pt idx="13638">
                  <c:v>248.52879999999999</c:v>
                </c:pt>
                <c:pt idx="13639">
                  <c:v>248.56129999999999</c:v>
                </c:pt>
                <c:pt idx="13640">
                  <c:v>248.59379999999999</c:v>
                </c:pt>
                <c:pt idx="13641">
                  <c:v>248.62629999999999</c:v>
                </c:pt>
                <c:pt idx="13642">
                  <c:v>248.65880000000001</c:v>
                </c:pt>
                <c:pt idx="13643">
                  <c:v>248.69130000000001</c:v>
                </c:pt>
                <c:pt idx="13644">
                  <c:v>248.72380000000001</c:v>
                </c:pt>
                <c:pt idx="13645">
                  <c:v>248.75630000000001</c:v>
                </c:pt>
                <c:pt idx="13646">
                  <c:v>248.78880000000001</c:v>
                </c:pt>
                <c:pt idx="13647">
                  <c:v>248.82130000000001</c:v>
                </c:pt>
                <c:pt idx="13648">
                  <c:v>248.85380000000001</c:v>
                </c:pt>
                <c:pt idx="13649">
                  <c:v>248.88630000000001</c:v>
                </c:pt>
                <c:pt idx="13650">
                  <c:v>248.91890000000001</c:v>
                </c:pt>
                <c:pt idx="13651">
                  <c:v>248.95140000000001</c:v>
                </c:pt>
                <c:pt idx="13652">
                  <c:v>248.98390000000001</c:v>
                </c:pt>
                <c:pt idx="13653">
                  <c:v>249.0164</c:v>
                </c:pt>
                <c:pt idx="13654">
                  <c:v>249.04900000000001</c:v>
                </c:pt>
                <c:pt idx="13655">
                  <c:v>249.08150000000001</c:v>
                </c:pt>
                <c:pt idx="13656">
                  <c:v>249.114</c:v>
                </c:pt>
                <c:pt idx="13657">
                  <c:v>249.1465</c:v>
                </c:pt>
                <c:pt idx="13658">
                  <c:v>249.17910000000001</c:v>
                </c:pt>
                <c:pt idx="13659">
                  <c:v>249.2116</c:v>
                </c:pt>
                <c:pt idx="13660">
                  <c:v>249.2441</c:v>
                </c:pt>
                <c:pt idx="13661">
                  <c:v>249.27670000000001</c:v>
                </c:pt>
                <c:pt idx="13662">
                  <c:v>249.3092</c:v>
                </c:pt>
                <c:pt idx="13663">
                  <c:v>249.34180000000001</c:v>
                </c:pt>
                <c:pt idx="13664">
                  <c:v>249.37430000000001</c:v>
                </c:pt>
                <c:pt idx="13665">
                  <c:v>249.40690000000001</c:v>
                </c:pt>
                <c:pt idx="13666">
                  <c:v>249.43940000000001</c:v>
                </c:pt>
                <c:pt idx="13667">
                  <c:v>249.47200000000001</c:v>
                </c:pt>
                <c:pt idx="13668">
                  <c:v>249.50450000000001</c:v>
                </c:pt>
                <c:pt idx="13669">
                  <c:v>249.53710000000001</c:v>
                </c:pt>
                <c:pt idx="13670">
                  <c:v>249.56970000000001</c:v>
                </c:pt>
                <c:pt idx="13671">
                  <c:v>249.60220000000001</c:v>
                </c:pt>
                <c:pt idx="13672">
                  <c:v>249.63480000000001</c:v>
                </c:pt>
                <c:pt idx="13673">
                  <c:v>249.66730000000001</c:v>
                </c:pt>
                <c:pt idx="13674">
                  <c:v>249.69990000000001</c:v>
                </c:pt>
                <c:pt idx="13675">
                  <c:v>249.73249999999999</c:v>
                </c:pt>
                <c:pt idx="13676">
                  <c:v>249.76509999999999</c:v>
                </c:pt>
                <c:pt idx="13677">
                  <c:v>249.79759999999999</c:v>
                </c:pt>
                <c:pt idx="13678">
                  <c:v>249.83019999999999</c:v>
                </c:pt>
                <c:pt idx="13679">
                  <c:v>249.86279999999999</c:v>
                </c:pt>
                <c:pt idx="13680">
                  <c:v>249.8954</c:v>
                </c:pt>
                <c:pt idx="13681">
                  <c:v>249.92789999999999</c:v>
                </c:pt>
                <c:pt idx="13682">
                  <c:v>249.9605</c:v>
                </c:pt>
                <c:pt idx="13683">
                  <c:v>249.9931</c:v>
                </c:pt>
                <c:pt idx="13684">
                  <c:v>250.0257</c:v>
                </c:pt>
                <c:pt idx="13685">
                  <c:v>250.0583</c:v>
                </c:pt>
                <c:pt idx="13686">
                  <c:v>250.0909</c:v>
                </c:pt>
                <c:pt idx="13687">
                  <c:v>250.12350000000001</c:v>
                </c:pt>
                <c:pt idx="13688">
                  <c:v>250.15610000000001</c:v>
                </c:pt>
                <c:pt idx="13689">
                  <c:v>250.18870000000001</c:v>
                </c:pt>
                <c:pt idx="13690">
                  <c:v>250.22130000000001</c:v>
                </c:pt>
                <c:pt idx="13691">
                  <c:v>250.25389999999999</c:v>
                </c:pt>
                <c:pt idx="13692">
                  <c:v>250.28649999999999</c:v>
                </c:pt>
                <c:pt idx="13693">
                  <c:v>250.31909999999999</c:v>
                </c:pt>
                <c:pt idx="13694">
                  <c:v>250.35169999999999</c:v>
                </c:pt>
                <c:pt idx="13695">
                  <c:v>250.3843</c:v>
                </c:pt>
                <c:pt idx="13696">
                  <c:v>250.417</c:v>
                </c:pt>
                <c:pt idx="13697">
                  <c:v>250.4496</c:v>
                </c:pt>
                <c:pt idx="13698">
                  <c:v>250.48220000000001</c:v>
                </c:pt>
                <c:pt idx="13699">
                  <c:v>250.51480000000001</c:v>
                </c:pt>
                <c:pt idx="13700">
                  <c:v>250.54740000000001</c:v>
                </c:pt>
                <c:pt idx="13701">
                  <c:v>250.58009999999999</c:v>
                </c:pt>
                <c:pt idx="13702">
                  <c:v>250.61269999999999</c:v>
                </c:pt>
                <c:pt idx="13703">
                  <c:v>250.64529999999999</c:v>
                </c:pt>
                <c:pt idx="13704">
                  <c:v>250.678</c:v>
                </c:pt>
                <c:pt idx="13705">
                  <c:v>250.7106</c:v>
                </c:pt>
                <c:pt idx="13706">
                  <c:v>250.7432</c:v>
                </c:pt>
                <c:pt idx="13707">
                  <c:v>250.77590000000001</c:v>
                </c:pt>
                <c:pt idx="13708">
                  <c:v>250.80850000000001</c:v>
                </c:pt>
                <c:pt idx="13709">
                  <c:v>250.84119999999999</c:v>
                </c:pt>
                <c:pt idx="13710">
                  <c:v>250.87379999999999</c:v>
                </c:pt>
                <c:pt idx="13711">
                  <c:v>250.90639999999999</c:v>
                </c:pt>
                <c:pt idx="13712">
                  <c:v>250.9391</c:v>
                </c:pt>
                <c:pt idx="13713">
                  <c:v>250.9717</c:v>
                </c:pt>
                <c:pt idx="13714">
                  <c:v>251.0044</c:v>
                </c:pt>
                <c:pt idx="13715">
                  <c:v>251.03700000000001</c:v>
                </c:pt>
                <c:pt idx="13716">
                  <c:v>251.06970000000001</c:v>
                </c:pt>
                <c:pt idx="13717">
                  <c:v>251.10239999999999</c:v>
                </c:pt>
                <c:pt idx="13718">
                  <c:v>251.13499999999999</c:v>
                </c:pt>
                <c:pt idx="13719">
                  <c:v>251.1677</c:v>
                </c:pt>
                <c:pt idx="13720">
                  <c:v>251.2004</c:v>
                </c:pt>
                <c:pt idx="13721">
                  <c:v>251.233</c:v>
                </c:pt>
                <c:pt idx="13722">
                  <c:v>251.26570000000001</c:v>
                </c:pt>
                <c:pt idx="13723">
                  <c:v>251.29839999999999</c:v>
                </c:pt>
                <c:pt idx="13724">
                  <c:v>251.33109999999999</c:v>
                </c:pt>
                <c:pt idx="13725">
                  <c:v>251.36369999999999</c:v>
                </c:pt>
                <c:pt idx="13726">
                  <c:v>251.3964</c:v>
                </c:pt>
                <c:pt idx="13727">
                  <c:v>251.42910000000001</c:v>
                </c:pt>
                <c:pt idx="13728">
                  <c:v>251.46180000000001</c:v>
                </c:pt>
                <c:pt idx="13729">
                  <c:v>251.49449999999999</c:v>
                </c:pt>
                <c:pt idx="13730">
                  <c:v>251.52709999999999</c:v>
                </c:pt>
                <c:pt idx="13731">
                  <c:v>251.5598</c:v>
                </c:pt>
                <c:pt idx="13732">
                  <c:v>251.5925</c:v>
                </c:pt>
                <c:pt idx="13733">
                  <c:v>251.62520000000001</c:v>
                </c:pt>
                <c:pt idx="13734">
                  <c:v>251.65790000000001</c:v>
                </c:pt>
                <c:pt idx="13735">
                  <c:v>251.69059999999999</c:v>
                </c:pt>
                <c:pt idx="13736">
                  <c:v>251.72329999999999</c:v>
                </c:pt>
                <c:pt idx="13737">
                  <c:v>251.756</c:v>
                </c:pt>
                <c:pt idx="13738">
                  <c:v>251.78870000000001</c:v>
                </c:pt>
                <c:pt idx="13739">
                  <c:v>251.82140000000001</c:v>
                </c:pt>
                <c:pt idx="13740">
                  <c:v>251.85409999999999</c:v>
                </c:pt>
                <c:pt idx="13741">
                  <c:v>251.88679999999999</c:v>
                </c:pt>
                <c:pt idx="13742">
                  <c:v>251.9196</c:v>
                </c:pt>
                <c:pt idx="13743">
                  <c:v>251.95230000000001</c:v>
                </c:pt>
                <c:pt idx="13744">
                  <c:v>251.98500000000001</c:v>
                </c:pt>
                <c:pt idx="13745">
                  <c:v>252.01769999999999</c:v>
                </c:pt>
                <c:pt idx="13746">
                  <c:v>252.0504</c:v>
                </c:pt>
                <c:pt idx="13747">
                  <c:v>252.08320000000001</c:v>
                </c:pt>
                <c:pt idx="13748">
                  <c:v>252.11590000000001</c:v>
                </c:pt>
                <c:pt idx="13749">
                  <c:v>252.14859999999999</c:v>
                </c:pt>
                <c:pt idx="13750">
                  <c:v>252.18129999999999</c:v>
                </c:pt>
                <c:pt idx="13751">
                  <c:v>252.2141</c:v>
                </c:pt>
                <c:pt idx="13752">
                  <c:v>252.24680000000001</c:v>
                </c:pt>
                <c:pt idx="13753">
                  <c:v>252.27950000000001</c:v>
                </c:pt>
                <c:pt idx="13754">
                  <c:v>252.31229999999999</c:v>
                </c:pt>
                <c:pt idx="13755">
                  <c:v>252.345</c:v>
                </c:pt>
                <c:pt idx="13756">
                  <c:v>252.37780000000001</c:v>
                </c:pt>
                <c:pt idx="13757">
                  <c:v>252.41050000000001</c:v>
                </c:pt>
                <c:pt idx="13758">
                  <c:v>252.44329999999999</c:v>
                </c:pt>
                <c:pt idx="13759">
                  <c:v>252.476</c:v>
                </c:pt>
                <c:pt idx="13760">
                  <c:v>252.50880000000001</c:v>
                </c:pt>
                <c:pt idx="13761">
                  <c:v>252.54150000000001</c:v>
                </c:pt>
                <c:pt idx="13762">
                  <c:v>252.57429999999999</c:v>
                </c:pt>
                <c:pt idx="13763">
                  <c:v>252.607</c:v>
                </c:pt>
                <c:pt idx="13764">
                  <c:v>252.63980000000001</c:v>
                </c:pt>
                <c:pt idx="13765">
                  <c:v>252.67250000000001</c:v>
                </c:pt>
                <c:pt idx="13766">
                  <c:v>252.70529999999999</c:v>
                </c:pt>
                <c:pt idx="13767">
                  <c:v>252.7381</c:v>
                </c:pt>
                <c:pt idx="13768">
                  <c:v>252.77080000000001</c:v>
                </c:pt>
                <c:pt idx="13769">
                  <c:v>252.80359999999999</c:v>
                </c:pt>
                <c:pt idx="13770">
                  <c:v>252.8364</c:v>
                </c:pt>
                <c:pt idx="13771">
                  <c:v>252.86920000000001</c:v>
                </c:pt>
                <c:pt idx="13772">
                  <c:v>252.90190000000001</c:v>
                </c:pt>
                <c:pt idx="13773">
                  <c:v>252.93469999999999</c:v>
                </c:pt>
                <c:pt idx="13774">
                  <c:v>252.9675</c:v>
                </c:pt>
                <c:pt idx="13775">
                  <c:v>253.00030000000001</c:v>
                </c:pt>
                <c:pt idx="13776">
                  <c:v>253.03309999999999</c:v>
                </c:pt>
                <c:pt idx="13777">
                  <c:v>253.0659</c:v>
                </c:pt>
                <c:pt idx="13778">
                  <c:v>253.0986</c:v>
                </c:pt>
                <c:pt idx="13779">
                  <c:v>253.13140000000001</c:v>
                </c:pt>
                <c:pt idx="13780">
                  <c:v>253.16419999999999</c:v>
                </c:pt>
                <c:pt idx="13781">
                  <c:v>253.197</c:v>
                </c:pt>
                <c:pt idx="13782">
                  <c:v>253.22980000000001</c:v>
                </c:pt>
                <c:pt idx="13783">
                  <c:v>253.26259999999999</c:v>
                </c:pt>
                <c:pt idx="13784">
                  <c:v>253.2954</c:v>
                </c:pt>
                <c:pt idx="13785">
                  <c:v>253.32820000000001</c:v>
                </c:pt>
                <c:pt idx="13786">
                  <c:v>253.36099999999999</c:v>
                </c:pt>
                <c:pt idx="13787">
                  <c:v>253.3938</c:v>
                </c:pt>
                <c:pt idx="13788">
                  <c:v>253.42670000000001</c:v>
                </c:pt>
                <c:pt idx="13789">
                  <c:v>253.45949999999999</c:v>
                </c:pt>
                <c:pt idx="13790">
                  <c:v>253.4923</c:v>
                </c:pt>
                <c:pt idx="13791">
                  <c:v>253.52510000000001</c:v>
                </c:pt>
                <c:pt idx="13792">
                  <c:v>253.55789999999999</c:v>
                </c:pt>
                <c:pt idx="13793">
                  <c:v>253.5907</c:v>
                </c:pt>
                <c:pt idx="13794">
                  <c:v>253.62360000000001</c:v>
                </c:pt>
                <c:pt idx="13795">
                  <c:v>253.65639999999999</c:v>
                </c:pt>
                <c:pt idx="13796">
                  <c:v>253.6892</c:v>
                </c:pt>
                <c:pt idx="13797">
                  <c:v>253.72200000000001</c:v>
                </c:pt>
                <c:pt idx="13798">
                  <c:v>253.75489999999999</c:v>
                </c:pt>
                <c:pt idx="13799">
                  <c:v>253.7877</c:v>
                </c:pt>
                <c:pt idx="13800">
                  <c:v>253.82060000000001</c:v>
                </c:pt>
                <c:pt idx="13801">
                  <c:v>253.85339999999999</c:v>
                </c:pt>
                <c:pt idx="13802">
                  <c:v>253.8862</c:v>
                </c:pt>
                <c:pt idx="13803">
                  <c:v>253.91909999999999</c:v>
                </c:pt>
                <c:pt idx="13804">
                  <c:v>253.95189999999999</c:v>
                </c:pt>
                <c:pt idx="13805">
                  <c:v>253.98480000000001</c:v>
                </c:pt>
                <c:pt idx="13806">
                  <c:v>254.01759999999999</c:v>
                </c:pt>
                <c:pt idx="13807">
                  <c:v>254.0505</c:v>
                </c:pt>
                <c:pt idx="13808">
                  <c:v>254.08330000000001</c:v>
                </c:pt>
                <c:pt idx="13809">
                  <c:v>254.11619999999999</c:v>
                </c:pt>
                <c:pt idx="13810">
                  <c:v>254.149</c:v>
                </c:pt>
                <c:pt idx="13811">
                  <c:v>254.18190000000001</c:v>
                </c:pt>
                <c:pt idx="13812">
                  <c:v>254.2148</c:v>
                </c:pt>
                <c:pt idx="13813">
                  <c:v>254.24760000000001</c:v>
                </c:pt>
                <c:pt idx="13814">
                  <c:v>254.28049999999999</c:v>
                </c:pt>
                <c:pt idx="13815">
                  <c:v>254.3134</c:v>
                </c:pt>
                <c:pt idx="13816">
                  <c:v>254.34620000000001</c:v>
                </c:pt>
                <c:pt idx="13817">
                  <c:v>254.37909999999999</c:v>
                </c:pt>
                <c:pt idx="13818">
                  <c:v>254.41200000000001</c:v>
                </c:pt>
                <c:pt idx="13819">
                  <c:v>254.44479999999999</c:v>
                </c:pt>
                <c:pt idx="13820">
                  <c:v>254.4777</c:v>
                </c:pt>
                <c:pt idx="13821">
                  <c:v>254.51060000000001</c:v>
                </c:pt>
                <c:pt idx="13822">
                  <c:v>254.54349999999999</c:v>
                </c:pt>
                <c:pt idx="13823">
                  <c:v>254.57640000000001</c:v>
                </c:pt>
                <c:pt idx="13824">
                  <c:v>254.60929999999999</c:v>
                </c:pt>
                <c:pt idx="13825">
                  <c:v>254.6422</c:v>
                </c:pt>
                <c:pt idx="13826">
                  <c:v>254.67500000000001</c:v>
                </c:pt>
                <c:pt idx="13827">
                  <c:v>254.7079</c:v>
                </c:pt>
                <c:pt idx="13828">
                  <c:v>254.74080000000001</c:v>
                </c:pt>
                <c:pt idx="13829">
                  <c:v>254.77369999999999</c:v>
                </c:pt>
                <c:pt idx="13830">
                  <c:v>254.8066</c:v>
                </c:pt>
                <c:pt idx="13831">
                  <c:v>254.83949999999999</c:v>
                </c:pt>
                <c:pt idx="13832">
                  <c:v>254.8724</c:v>
                </c:pt>
                <c:pt idx="13833">
                  <c:v>254.90530000000001</c:v>
                </c:pt>
                <c:pt idx="13834">
                  <c:v>254.93819999999999</c:v>
                </c:pt>
                <c:pt idx="13835">
                  <c:v>254.97120000000001</c:v>
                </c:pt>
                <c:pt idx="13836">
                  <c:v>255.00409999999999</c:v>
                </c:pt>
                <c:pt idx="13837">
                  <c:v>255.03700000000001</c:v>
                </c:pt>
                <c:pt idx="13838">
                  <c:v>255.06989999999999</c:v>
                </c:pt>
                <c:pt idx="13839">
                  <c:v>255.1028</c:v>
                </c:pt>
                <c:pt idx="13840">
                  <c:v>255.13570000000001</c:v>
                </c:pt>
                <c:pt idx="13841">
                  <c:v>255.1687</c:v>
                </c:pt>
                <c:pt idx="13842">
                  <c:v>255.20160000000001</c:v>
                </c:pt>
                <c:pt idx="13843">
                  <c:v>255.2345</c:v>
                </c:pt>
                <c:pt idx="13844">
                  <c:v>255.26740000000001</c:v>
                </c:pt>
                <c:pt idx="13845">
                  <c:v>255.3004</c:v>
                </c:pt>
                <c:pt idx="13846">
                  <c:v>255.33330000000001</c:v>
                </c:pt>
                <c:pt idx="13847">
                  <c:v>255.36619999999999</c:v>
                </c:pt>
                <c:pt idx="13848">
                  <c:v>255.39920000000001</c:v>
                </c:pt>
                <c:pt idx="13849">
                  <c:v>255.43209999999999</c:v>
                </c:pt>
                <c:pt idx="13850">
                  <c:v>255.46510000000001</c:v>
                </c:pt>
                <c:pt idx="13851">
                  <c:v>255.49799999999999</c:v>
                </c:pt>
                <c:pt idx="13852">
                  <c:v>255.53100000000001</c:v>
                </c:pt>
                <c:pt idx="13853">
                  <c:v>255.56389999999999</c:v>
                </c:pt>
                <c:pt idx="13854">
                  <c:v>255.59690000000001</c:v>
                </c:pt>
                <c:pt idx="13855">
                  <c:v>255.62979999999999</c:v>
                </c:pt>
                <c:pt idx="13856">
                  <c:v>255.6628</c:v>
                </c:pt>
                <c:pt idx="13857">
                  <c:v>255.69569999999999</c:v>
                </c:pt>
                <c:pt idx="13858">
                  <c:v>255.7287</c:v>
                </c:pt>
                <c:pt idx="13859">
                  <c:v>255.76159999999999</c:v>
                </c:pt>
                <c:pt idx="13860">
                  <c:v>255.7946</c:v>
                </c:pt>
                <c:pt idx="13861">
                  <c:v>255.82759999999999</c:v>
                </c:pt>
                <c:pt idx="13862">
                  <c:v>255.8605</c:v>
                </c:pt>
                <c:pt idx="13863">
                  <c:v>255.89349999999999</c:v>
                </c:pt>
                <c:pt idx="13864">
                  <c:v>255.9265</c:v>
                </c:pt>
                <c:pt idx="13865">
                  <c:v>255.95949999999999</c:v>
                </c:pt>
                <c:pt idx="13866">
                  <c:v>255.9924</c:v>
                </c:pt>
                <c:pt idx="13867">
                  <c:v>256.02539999999999</c:v>
                </c:pt>
                <c:pt idx="13868">
                  <c:v>256.05840000000001</c:v>
                </c:pt>
                <c:pt idx="13869">
                  <c:v>256.09140000000002</c:v>
                </c:pt>
                <c:pt idx="13870">
                  <c:v>256.12439999999998</c:v>
                </c:pt>
                <c:pt idx="13871">
                  <c:v>256.15730000000002</c:v>
                </c:pt>
                <c:pt idx="13872">
                  <c:v>256.19029999999998</c:v>
                </c:pt>
                <c:pt idx="13873">
                  <c:v>256.22329999999999</c:v>
                </c:pt>
                <c:pt idx="13874">
                  <c:v>256.25630000000001</c:v>
                </c:pt>
                <c:pt idx="13875">
                  <c:v>256.28930000000003</c:v>
                </c:pt>
                <c:pt idx="13876">
                  <c:v>256.32229999999998</c:v>
                </c:pt>
                <c:pt idx="13877">
                  <c:v>256.3553</c:v>
                </c:pt>
                <c:pt idx="13878">
                  <c:v>256.38830000000002</c:v>
                </c:pt>
                <c:pt idx="13879">
                  <c:v>256.42129999999997</c:v>
                </c:pt>
                <c:pt idx="13880">
                  <c:v>256.45429999999999</c:v>
                </c:pt>
                <c:pt idx="13881">
                  <c:v>256.4873</c:v>
                </c:pt>
                <c:pt idx="13882">
                  <c:v>256.5204</c:v>
                </c:pt>
                <c:pt idx="13883">
                  <c:v>256.55340000000001</c:v>
                </c:pt>
                <c:pt idx="13884">
                  <c:v>256.58640000000003</c:v>
                </c:pt>
                <c:pt idx="13885">
                  <c:v>256.61939999999998</c:v>
                </c:pt>
                <c:pt idx="13886">
                  <c:v>256.6524</c:v>
                </c:pt>
                <c:pt idx="13887">
                  <c:v>256.68540000000002</c:v>
                </c:pt>
                <c:pt idx="13888">
                  <c:v>256.71839999999997</c:v>
                </c:pt>
                <c:pt idx="13889">
                  <c:v>256.75150000000002</c:v>
                </c:pt>
                <c:pt idx="13890">
                  <c:v>256.78449999999998</c:v>
                </c:pt>
                <c:pt idx="13891">
                  <c:v>256.8175</c:v>
                </c:pt>
                <c:pt idx="13892">
                  <c:v>256.85059999999999</c:v>
                </c:pt>
                <c:pt idx="13893">
                  <c:v>256.8836</c:v>
                </c:pt>
                <c:pt idx="13894">
                  <c:v>256.91660000000002</c:v>
                </c:pt>
                <c:pt idx="13895">
                  <c:v>256.94970000000001</c:v>
                </c:pt>
                <c:pt idx="13896">
                  <c:v>256.98270000000002</c:v>
                </c:pt>
                <c:pt idx="13897">
                  <c:v>257.01569999999998</c:v>
                </c:pt>
                <c:pt idx="13898">
                  <c:v>257.04880000000003</c:v>
                </c:pt>
                <c:pt idx="13899">
                  <c:v>257.08179999999999</c:v>
                </c:pt>
                <c:pt idx="13900">
                  <c:v>257.11489999999998</c:v>
                </c:pt>
                <c:pt idx="13901">
                  <c:v>257.14789999999999</c:v>
                </c:pt>
                <c:pt idx="13902">
                  <c:v>257.18099999999998</c:v>
                </c:pt>
                <c:pt idx="13903">
                  <c:v>257.21409999999997</c:v>
                </c:pt>
                <c:pt idx="13904">
                  <c:v>257.24709999999999</c:v>
                </c:pt>
                <c:pt idx="13905">
                  <c:v>257.28019999999998</c:v>
                </c:pt>
                <c:pt idx="13906">
                  <c:v>257.31319999999999</c:v>
                </c:pt>
                <c:pt idx="13907">
                  <c:v>257.34629999999999</c:v>
                </c:pt>
                <c:pt idx="13908">
                  <c:v>257.37939999999998</c:v>
                </c:pt>
                <c:pt idx="13909">
                  <c:v>257.41239999999999</c:v>
                </c:pt>
                <c:pt idx="13910">
                  <c:v>257.44549999999998</c:v>
                </c:pt>
                <c:pt idx="13911">
                  <c:v>257.47859999999997</c:v>
                </c:pt>
                <c:pt idx="13912">
                  <c:v>257.51170000000002</c:v>
                </c:pt>
                <c:pt idx="13913">
                  <c:v>257.54469999999998</c:v>
                </c:pt>
                <c:pt idx="13914">
                  <c:v>257.57780000000002</c:v>
                </c:pt>
                <c:pt idx="13915">
                  <c:v>257.61090000000002</c:v>
                </c:pt>
                <c:pt idx="13916">
                  <c:v>257.64400000000001</c:v>
                </c:pt>
                <c:pt idx="13917">
                  <c:v>257.6771</c:v>
                </c:pt>
                <c:pt idx="13918">
                  <c:v>257.71010000000001</c:v>
                </c:pt>
                <c:pt idx="13919">
                  <c:v>257.7432</c:v>
                </c:pt>
                <c:pt idx="13920">
                  <c:v>257.77629999999999</c:v>
                </c:pt>
                <c:pt idx="13921">
                  <c:v>257.80939999999998</c:v>
                </c:pt>
                <c:pt idx="13922">
                  <c:v>257.84249999999997</c:v>
                </c:pt>
                <c:pt idx="13923">
                  <c:v>257.87560000000002</c:v>
                </c:pt>
                <c:pt idx="13924">
                  <c:v>257.90870000000001</c:v>
                </c:pt>
                <c:pt idx="13925">
                  <c:v>257.9418</c:v>
                </c:pt>
                <c:pt idx="13926">
                  <c:v>257.97489999999999</c:v>
                </c:pt>
                <c:pt idx="13927">
                  <c:v>258.00799999999998</c:v>
                </c:pt>
                <c:pt idx="13928">
                  <c:v>258.04109999999997</c:v>
                </c:pt>
                <c:pt idx="13929">
                  <c:v>258.07420000000002</c:v>
                </c:pt>
                <c:pt idx="13930">
                  <c:v>258.10730000000001</c:v>
                </c:pt>
                <c:pt idx="13931">
                  <c:v>258.14049999999997</c:v>
                </c:pt>
                <c:pt idx="13932">
                  <c:v>258.17360000000002</c:v>
                </c:pt>
                <c:pt idx="13933">
                  <c:v>258.20670000000001</c:v>
                </c:pt>
                <c:pt idx="13934">
                  <c:v>258.2398</c:v>
                </c:pt>
                <c:pt idx="13935">
                  <c:v>258.27289999999999</c:v>
                </c:pt>
                <c:pt idx="13936">
                  <c:v>258.30610000000001</c:v>
                </c:pt>
                <c:pt idx="13937">
                  <c:v>258.33920000000001</c:v>
                </c:pt>
                <c:pt idx="13938">
                  <c:v>258.3723</c:v>
                </c:pt>
                <c:pt idx="13939">
                  <c:v>258.40550000000002</c:v>
                </c:pt>
                <c:pt idx="13940">
                  <c:v>258.43860000000001</c:v>
                </c:pt>
                <c:pt idx="13941">
                  <c:v>258.4717</c:v>
                </c:pt>
                <c:pt idx="13942">
                  <c:v>258.50490000000002</c:v>
                </c:pt>
                <c:pt idx="13943">
                  <c:v>258.53800000000001</c:v>
                </c:pt>
                <c:pt idx="13944">
                  <c:v>258.5711</c:v>
                </c:pt>
                <c:pt idx="13945">
                  <c:v>258.60430000000002</c:v>
                </c:pt>
                <c:pt idx="13946">
                  <c:v>258.63740000000001</c:v>
                </c:pt>
                <c:pt idx="13947">
                  <c:v>258.67059999999998</c:v>
                </c:pt>
                <c:pt idx="13948">
                  <c:v>258.70370000000003</c:v>
                </c:pt>
                <c:pt idx="13949">
                  <c:v>258.73689999999999</c:v>
                </c:pt>
                <c:pt idx="13950">
                  <c:v>258.77010000000001</c:v>
                </c:pt>
                <c:pt idx="13951">
                  <c:v>258.8032</c:v>
                </c:pt>
                <c:pt idx="13952">
                  <c:v>258.83640000000003</c:v>
                </c:pt>
                <c:pt idx="13953">
                  <c:v>258.86950000000002</c:v>
                </c:pt>
                <c:pt idx="13954">
                  <c:v>258.90269999999998</c:v>
                </c:pt>
                <c:pt idx="13955">
                  <c:v>258.9359</c:v>
                </c:pt>
                <c:pt idx="13956">
                  <c:v>258.96899999999999</c:v>
                </c:pt>
                <c:pt idx="13957">
                  <c:v>259.00220000000002</c:v>
                </c:pt>
                <c:pt idx="13958">
                  <c:v>259.03530000000001</c:v>
                </c:pt>
                <c:pt idx="13959">
                  <c:v>259.06849999999997</c:v>
                </c:pt>
                <c:pt idx="13960">
                  <c:v>259.10169999999999</c:v>
                </c:pt>
                <c:pt idx="13961">
                  <c:v>259.13490000000002</c:v>
                </c:pt>
                <c:pt idx="13962">
                  <c:v>259.16809999999998</c:v>
                </c:pt>
                <c:pt idx="13963">
                  <c:v>259.20119999999997</c:v>
                </c:pt>
                <c:pt idx="13964">
                  <c:v>259.23439999999999</c:v>
                </c:pt>
                <c:pt idx="13965">
                  <c:v>259.26760000000002</c:v>
                </c:pt>
                <c:pt idx="13966">
                  <c:v>259.30079999999998</c:v>
                </c:pt>
                <c:pt idx="13967">
                  <c:v>259.334</c:v>
                </c:pt>
                <c:pt idx="13968">
                  <c:v>259.36720000000003</c:v>
                </c:pt>
                <c:pt idx="13969">
                  <c:v>259.40039999999999</c:v>
                </c:pt>
                <c:pt idx="13970">
                  <c:v>259.43360000000001</c:v>
                </c:pt>
                <c:pt idx="13971">
                  <c:v>259.46679999999998</c:v>
                </c:pt>
                <c:pt idx="13972">
                  <c:v>259.5</c:v>
                </c:pt>
                <c:pt idx="13973">
                  <c:v>259.53320000000002</c:v>
                </c:pt>
                <c:pt idx="13974">
                  <c:v>259.56639999999999</c:v>
                </c:pt>
                <c:pt idx="13975">
                  <c:v>259.59960000000001</c:v>
                </c:pt>
                <c:pt idx="13976">
                  <c:v>259.63279999999997</c:v>
                </c:pt>
                <c:pt idx="13977">
                  <c:v>259.666</c:v>
                </c:pt>
                <c:pt idx="13978">
                  <c:v>259.69920000000002</c:v>
                </c:pt>
                <c:pt idx="13979">
                  <c:v>259.73250000000002</c:v>
                </c:pt>
                <c:pt idx="13980">
                  <c:v>259.76569999999998</c:v>
                </c:pt>
                <c:pt idx="13981">
                  <c:v>259.7989</c:v>
                </c:pt>
                <c:pt idx="13982">
                  <c:v>259.83210000000003</c:v>
                </c:pt>
                <c:pt idx="13983">
                  <c:v>259.86529999999999</c:v>
                </c:pt>
                <c:pt idx="13984">
                  <c:v>259.89859999999999</c:v>
                </c:pt>
                <c:pt idx="13985">
                  <c:v>259.93180000000001</c:v>
                </c:pt>
                <c:pt idx="13986">
                  <c:v>259.96499999999997</c:v>
                </c:pt>
                <c:pt idx="13987">
                  <c:v>259.99829999999997</c:v>
                </c:pt>
                <c:pt idx="13988">
                  <c:v>260.03149999999999</c:v>
                </c:pt>
                <c:pt idx="13989">
                  <c:v>260.06470000000002</c:v>
                </c:pt>
                <c:pt idx="13990">
                  <c:v>260.09800000000001</c:v>
                </c:pt>
                <c:pt idx="13991">
                  <c:v>260.13119999999998</c:v>
                </c:pt>
                <c:pt idx="13992">
                  <c:v>260.16449999999998</c:v>
                </c:pt>
                <c:pt idx="13993">
                  <c:v>260.1977</c:v>
                </c:pt>
                <c:pt idx="13994">
                  <c:v>260.23099999999999</c:v>
                </c:pt>
                <c:pt idx="13995">
                  <c:v>260.26420000000002</c:v>
                </c:pt>
                <c:pt idx="13996">
                  <c:v>260.29750000000001</c:v>
                </c:pt>
                <c:pt idx="13997">
                  <c:v>260.33069999999998</c:v>
                </c:pt>
                <c:pt idx="13998">
                  <c:v>260.36399999999998</c:v>
                </c:pt>
                <c:pt idx="13999">
                  <c:v>260.3972</c:v>
                </c:pt>
                <c:pt idx="14000">
                  <c:v>260.43049999999999</c:v>
                </c:pt>
                <c:pt idx="14001">
                  <c:v>260.46370000000002</c:v>
                </c:pt>
                <c:pt idx="14002">
                  <c:v>260.49700000000001</c:v>
                </c:pt>
                <c:pt idx="14003">
                  <c:v>260.53030000000001</c:v>
                </c:pt>
                <c:pt idx="14004">
                  <c:v>260.56360000000001</c:v>
                </c:pt>
                <c:pt idx="14005">
                  <c:v>260.59679999999997</c:v>
                </c:pt>
                <c:pt idx="14006">
                  <c:v>260.63010000000003</c:v>
                </c:pt>
                <c:pt idx="14007">
                  <c:v>260.66340000000002</c:v>
                </c:pt>
                <c:pt idx="14008">
                  <c:v>260.69670000000002</c:v>
                </c:pt>
                <c:pt idx="14009">
                  <c:v>260.72989999999999</c:v>
                </c:pt>
                <c:pt idx="14010">
                  <c:v>260.76319999999998</c:v>
                </c:pt>
                <c:pt idx="14011">
                  <c:v>260.79649999999998</c:v>
                </c:pt>
                <c:pt idx="14012">
                  <c:v>260.82979999999998</c:v>
                </c:pt>
                <c:pt idx="14013">
                  <c:v>260.86309999999997</c:v>
                </c:pt>
                <c:pt idx="14014">
                  <c:v>260.89640000000003</c:v>
                </c:pt>
                <c:pt idx="14015">
                  <c:v>260.92970000000003</c:v>
                </c:pt>
                <c:pt idx="14016">
                  <c:v>260.96300000000002</c:v>
                </c:pt>
                <c:pt idx="14017">
                  <c:v>260.99619999999999</c:v>
                </c:pt>
                <c:pt idx="14018">
                  <c:v>261.02949999999998</c:v>
                </c:pt>
                <c:pt idx="14019">
                  <c:v>261.06290000000001</c:v>
                </c:pt>
                <c:pt idx="14020">
                  <c:v>261.09620000000001</c:v>
                </c:pt>
                <c:pt idx="14021">
                  <c:v>261.12950000000001</c:v>
                </c:pt>
                <c:pt idx="14022">
                  <c:v>261.1628</c:v>
                </c:pt>
                <c:pt idx="14023">
                  <c:v>261.1961</c:v>
                </c:pt>
                <c:pt idx="14024">
                  <c:v>261.2294</c:v>
                </c:pt>
                <c:pt idx="14025">
                  <c:v>261.2627</c:v>
                </c:pt>
                <c:pt idx="14026">
                  <c:v>261.29599999999999</c:v>
                </c:pt>
                <c:pt idx="14027">
                  <c:v>261.32929999999999</c:v>
                </c:pt>
                <c:pt idx="14028">
                  <c:v>261.36270000000002</c:v>
                </c:pt>
                <c:pt idx="14029">
                  <c:v>261.39600000000002</c:v>
                </c:pt>
                <c:pt idx="14030">
                  <c:v>261.42930000000001</c:v>
                </c:pt>
                <c:pt idx="14031">
                  <c:v>261.46260000000001</c:v>
                </c:pt>
                <c:pt idx="14032">
                  <c:v>261.49599999999998</c:v>
                </c:pt>
                <c:pt idx="14033">
                  <c:v>261.52929999999998</c:v>
                </c:pt>
                <c:pt idx="14034">
                  <c:v>261.56259999999997</c:v>
                </c:pt>
                <c:pt idx="14035">
                  <c:v>261.596</c:v>
                </c:pt>
                <c:pt idx="14036">
                  <c:v>261.6293</c:v>
                </c:pt>
                <c:pt idx="14037">
                  <c:v>261.6626</c:v>
                </c:pt>
                <c:pt idx="14038">
                  <c:v>261.69600000000003</c:v>
                </c:pt>
                <c:pt idx="14039">
                  <c:v>261.72930000000002</c:v>
                </c:pt>
                <c:pt idx="14040">
                  <c:v>261.7627</c:v>
                </c:pt>
                <c:pt idx="14041">
                  <c:v>261.79599999999999</c:v>
                </c:pt>
                <c:pt idx="14042">
                  <c:v>261.82940000000002</c:v>
                </c:pt>
                <c:pt idx="14043">
                  <c:v>261.86270000000002</c:v>
                </c:pt>
                <c:pt idx="14044">
                  <c:v>261.89609999999999</c:v>
                </c:pt>
                <c:pt idx="14045">
                  <c:v>261.92939999999999</c:v>
                </c:pt>
                <c:pt idx="14046">
                  <c:v>261.96280000000002</c:v>
                </c:pt>
                <c:pt idx="14047">
                  <c:v>261.99619999999999</c:v>
                </c:pt>
                <c:pt idx="14048">
                  <c:v>262.02949999999998</c:v>
                </c:pt>
                <c:pt idx="14049">
                  <c:v>262.06290000000001</c:v>
                </c:pt>
                <c:pt idx="14050">
                  <c:v>262.09629999999999</c:v>
                </c:pt>
                <c:pt idx="14051">
                  <c:v>262.12959999999998</c:v>
                </c:pt>
                <c:pt idx="14052">
                  <c:v>262.16300000000001</c:v>
                </c:pt>
                <c:pt idx="14053">
                  <c:v>262.19639999999998</c:v>
                </c:pt>
                <c:pt idx="14054">
                  <c:v>262.22969999999998</c:v>
                </c:pt>
                <c:pt idx="14055">
                  <c:v>262.26310000000001</c:v>
                </c:pt>
                <c:pt idx="14056">
                  <c:v>262.29649999999998</c:v>
                </c:pt>
                <c:pt idx="14057">
                  <c:v>262.32990000000001</c:v>
                </c:pt>
                <c:pt idx="14058">
                  <c:v>262.36329999999998</c:v>
                </c:pt>
                <c:pt idx="14059">
                  <c:v>262.39659999999998</c:v>
                </c:pt>
                <c:pt idx="14060">
                  <c:v>262.43</c:v>
                </c:pt>
                <c:pt idx="14061">
                  <c:v>262.46339999999998</c:v>
                </c:pt>
                <c:pt idx="14062">
                  <c:v>262.49680000000001</c:v>
                </c:pt>
                <c:pt idx="14063">
                  <c:v>262.53019999999998</c:v>
                </c:pt>
                <c:pt idx="14064">
                  <c:v>262.56360000000001</c:v>
                </c:pt>
                <c:pt idx="14065">
                  <c:v>262.59699999999998</c:v>
                </c:pt>
                <c:pt idx="14066">
                  <c:v>262.63040000000001</c:v>
                </c:pt>
                <c:pt idx="14067">
                  <c:v>262.66379999999998</c:v>
                </c:pt>
                <c:pt idx="14068">
                  <c:v>262.69720000000001</c:v>
                </c:pt>
                <c:pt idx="14069">
                  <c:v>262.73059999999998</c:v>
                </c:pt>
                <c:pt idx="14070">
                  <c:v>262.76400000000001</c:v>
                </c:pt>
                <c:pt idx="14071">
                  <c:v>262.79750000000001</c:v>
                </c:pt>
                <c:pt idx="14072">
                  <c:v>262.83089999999999</c:v>
                </c:pt>
                <c:pt idx="14073">
                  <c:v>262.86430000000001</c:v>
                </c:pt>
                <c:pt idx="14074">
                  <c:v>262.89769999999999</c:v>
                </c:pt>
                <c:pt idx="14075">
                  <c:v>262.93110000000001</c:v>
                </c:pt>
                <c:pt idx="14076">
                  <c:v>262.96449999999999</c:v>
                </c:pt>
                <c:pt idx="14077">
                  <c:v>262.99799999999999</c:v>
                </c:pt>
                <c:pt idx="14078">
                  <c:v>263.03140000000002</c:v>
                </c:pt>
                <c:pt idx="14079">
                  <c:v>263.06479999999999</c:v>
                </c:pt>
                <c:pt idx="14080">
                  <c:v>263.09829999999999</c:v>
                </c:pt>
                <c:pt idx="14081">
                  <c:v>263.13170000000002</c:v>
                </c:pt>
                <c:pt idx="14082">
                  <c:v>263.1651</c:v>
                </c:pt>
                <c:pt idx="14083">
                  <c:v>263.19850000000002</c:v>
                </c:pt>
                <c:pt idx="14084">
                  <c:v>263.23200000000003</c:v>
                </c:pt>
                <c:pt idx="14085">
                  <c:v>263.2654</c:v>
                </c:pt>
                <c:pt idx="14086">
                  <c:v>263.2989</c:v>
                </c:pt>
                <c:pt idx="14087">
                  <c:v>263.33229999999998</c:v>
                </c:pt>
                <c:pt idx="14088">
                  <c:v>263.36579999999998</c:v>
                </c:pt>
                <c:pt idx="14089">
                  <c:v>263.39920000000001</c:v>
                </c:pt>
                <c:pt idx="14090">
                  <c:v>263.43270000000001</c:v>
                </c:pt>
                <c:pt idx="14091">
                  <c:v>263.46609999999998</c:v>
                </c:pt>
                <c:pt idx="14092">
                  <c:v>263.49959999999999</c:v>
                </c:pt>
                <c:pt idx="14093">
                  <c:v>263.53309999999999</c:v>
                </c:pt>
                <c:pt idx="14094">
                  <c:v>263.56650000000002</c:v>
                </c:pt>
                <c:pt idx="14095">
                  <c:v>263.60000000000002</c:v>
                </c:pt>
                <c:pt idx="14096">
                  <c:v>263.63350000000003</c:v>
                </c:pt>
                <c:pt idx="14097">
                  <c:v>263.6669</c:v>
                </c:pt>
                <c:pt idx="14098">
                  <c:v>263.7004</c:v>
                </c:pt>
                <c:pt idx="14099">
                  <c:v>263.73390000000001</c:v>
                </c:pt>
                <c:pt idx="14100">
                  <c:v>263.76729999999998</c:v>
                </c:pt>
                <c:pt idx="14101">
                  <c:v>263.80079999999998</c:v>
                </c:pt>
                <c:pt idx="14102">
                  <c:v>263.83429999999998</c:v>
                </c:pt>
                <c:pt idx="14103">
                  <c:v>263.86779999999999</c:v>
                </c:pt>
                <c:pt idx="14104">
                  <c:v>263.90120000000002</c:v>
                </c:pt>
                <c:pt idx="14105">
                  <c:v>263.93470000000002</c:v>
                </c:pt>
                <c:pt idx="14106">
                  <c:v>263.96820000000002</c:v>
                </c:pt>
                <c:pt idx="14107">
                  <c:v>264.00170000000003</c:v>
                </c:pt>
                <c:pt idx="14108">
                  <c:v>264.03519999999997</c:v>
                </c:pt>
                <c:pt idx="14109">
                  <c:v>264.06869999999998</c:v>
                </c:pt>
                <c:pt idx="14110">
                  <c:v>264.10219999999998</c:v>
                </c:pt>
                <c:pt idx="14111">
                  <c:v>264.13569999999999</c:v>
                </c:pt>
                <c:pt idx="14112">
                  <c:v>264.16919999999999</c:v>
                </c:pt>
                <c:pt idx="14113">
                  <c:v>264.20269999999999</c:v>
                </c:pt>
                <c:pt idx="14114">
                  <c:v>264.2362</c:v>
                </c:pt>
                <c:pt idx="14115">
                  <c:v>264.2697</c:v>
                </c:pt>
                <c:pt idx="14116">
                  <c:v>264.3032</c:v>
                </c:pt>
                <c:pt idx="14117">
                  <c:v>264.33670000000001</c:v>
                </c:pt>
                <c:pt idx="14118">
                  <c:v>264.37020000000001</c:v>
                </c:pt>
                <c:pt idx="14119">
                  <c:v>264.40370000000001</c:v>
                </c:pt>
                <c:pt idx="14120">
                  <c:v>264.43720000000002</c:v>
                </c:pt>
                <c:pt idx="14121">
                  <c:v>264.4708</c:v>
                </c:pt>
                <c:pt idx="14122">
                  <c:v>264.5043</c:v>
                </c:pt>
                <c:pt idx="14123">
                  <c:v>264.5378</c:v>
                </c:pt>
                <c:pt idx="14124">
                  <c:v>264.57130000000001</c:v>
                </c:pt>
                <c:pt idx="14125">
                  <c:v>264.60489999999999</c:v>
                </c:pt>
                <c:pt idx="14126">
                  <c:v>264.63839999999999</c:v>
                </c:pt>
                <c:pt idx="14127">
                  <c:v>264.67189999999999</c:v>
                </c:pt>
                <c:pt idx="14128">
                  <c:v>264.7054</c:v>
                </c:pt>
                <c:pt idx="14129">
                  <c:v>264.73899999999998</c:v>
                </c:pt>
                <c:pt idx="14130">
                  <c:v>264.77249999999998</c:v>
                </c:pt>
                <c:pt idx="14131">
                  <c:v>264.80610000000001</c:v>
                </c:pt>
                <c:pt idx="14132">
                  <c:v>264.83960000000002</c:v>
                </c:pt>
                <c:pt idx="14133">
                  <c:v>264.87310000000002</c:v>
                </c:pt>
                <c:pt idx="14134">
                  <c:v>264.9067</c:v>
                </c:pt>
                <c:pt idx="14135">
                  <c:v>264.9402</c:v>
                </c:pt>
                <c:pt idx="14136">
                  <c:v>264.97379999999998</c:v>
                </c:pt>
                <c:pt idx="14137">
                  <c:v>265.00729999999999</c:v>
                </c:pt>
                <c:pt idx="14138">
                  <c:v>265.04090000000002</c:v>
                </c:pt>
                <c:pt idx="14139">
                  <c:v>265.07440000000003</c:v>
                </c:pt>
                <c:pt idx="14140">
                  <c:v>265.108</c:v>
                </c:pt>
                <c:pt idx="14141">
                  <c:v>265.14159999999998</c:v>
                </c:pt>
                <c:pt idx="14142">
                  <c:v>265.17509999999999</c:v>
                </c:pt>
                <c:pt idx="14143">
                  <c:v>265.20870000000002</c:v>
                </c:pt>
                <c:pt idx="14144">
                  <c:v>265.24220000000003</c:v>
                </c:pt>
                <c:pt idx="14145">
                  <c:v>265.2758</c:v>
                </c:pt>
                <c:pt idx="14146">
                  <c:v>265.30939999999998</c:v>
                </c:pt>
                <c:pt idx="14147">
                  <c:v>265.34300000000002</c:v>
                </c:pt>
                <c:pt idx="14148">
                  <c:v>265.3766</c:v>
                </c:pt>
                <c:pt idx="14149">
                  <c:v>265.4101</c:v>
                </c:pt>
                <c:pt idx="14150">
                  <c:v>265.44369999999998</c:v>
                </c:pt>
                <c:pt idx="14151">
                  <c:v>265.47730000000001</c:v>
                </c:pt>
                <c:pt idx="14152">
                  <c:v>265.51089999999999</c:v>
                </c:pt>
                <c:pt idx="14153">
                  <c:v>265.54450000000003</c:v>
                </c:pt>
                <c:pt idx="14154">
                  <c:v>265.57799999999997</c:v>
                </c:pt>
                <c:pt idx="14155">
                  <c:v>265.61160000000001</c:v>
                </c:pt>
                <c:pt idx="14156">
                  <c:v>265.64519999999999</c:v>
                </c:pt>
                <c:pt idx="14157">
                  <c:v>265.67880000000002</c:v>
                </c:pt>
                <c:pt idx="14158">
                  <c:v>265.7124</c:v>
                </c:pt>
                <c:pt idx="14159">
                  <c:v>265.74599999999998</c:v>
                </c:pt>
                <c:pt idx="14160">
                  <c:v>265.77960000000002</c:v>
                </c:pt>
                <c:pt idx="14161">
                  <c:v>265.81319999999999</c:v>
                </c:pt>
                <c:pt idx="14162">
                  <c:v>265.84679999999997</c:v>
                </c:pt>
                <c:pt idx="14163">
                  <c:v>265.88040000000001</c:v>
                </c:pt>
                <c:pt idx="14164">
                  <c:v>265.91399999999999</c:v>
                </c:pt>
                <c:pt idx="14165">
                  <c:v>265.9477</c:v>
                </c:pt>
                <c:pt idx="14166">
                  <c:v>265.98129999999998</c:v>
                </c:pt>
                <c:pt idx="14167">
                  <c:v>266.01490000000001</c:v>
                </c:pt>
                <c:pt idx="14168">
                  <c:v>266.04849999999999</c:v>
                </c:pt>
                <c:pt idx="14169">
                  <c:v>266.08210000000003</c:v>
                </c:pt>
                <c:pt idx="14170">
                  <c:v>266.11579999999998</c:v>
                </c:pt>
                <c:pt idx="14171">
                  <c:v>266.14940000000001</c:v>
                </c:pt>
                <c:pt idx="14172">
                  <c:v>266.18299999999999</c:v>
                </c:pt>
                <c:pt idx="14173">
                  <c:v>266.21660000000003</c:v>
                </c:pt>
                <c:pt idx="14174">
                  <c:v>266.25020000000001</c:v>
                </c:pt>
                <c:pt idx="14175">
                  <c:v>266.28390000000002</c:v>
                </c:pt>
                <c:pt idx="14176">
                  <c:v>266.3175</c:v>
                </c:pt>
                <c:pt idx="14177">
                  <c:v>266.35120000000001</c:v>
                </c:pt>
                <c:pt idx="14178">
                  <c:v>266.38479999999998</c:v>
                </c:pt>
                <c:pt idx="14179">
                  <c:v>266.41840000000002</c:v>
                </c:pt>
                <c:pt idx="14180">
                  <c:v>266.45209999999997</c:v>
                </c:pt>
                <c:pt idx="14181">
                  <c:v>266.48570000000001</c:v>
                </c:pt>
                <c:pt idx="14182">
                  <c:v>266.51940000000002</c:v>
                </c:pt>
                <c:pt idx="14183">
                  <c:v>266.553</c:v>
                </c:pt>
                <c:pt idx="14184">
                  <c:v>266.58670000000001</c:v>
                </c:pt>
                <c:pt idx="14185">
                  <c:v>266.62029999999999</c:v>
                </c:pt>
                <c:pt idx="14186">
                  <c:v>266.654</c:v>
                </c:pt>
                <c:pt idx="14187">
                  <c:v>266.68770000000001</c:v>
                </c:pt>
                <c:pt idx="14188">
                  <c:v>266.72129999999999</c:v>
                </c:pt>
                <c:pt idx="14189">
                  <c:v>266.755</c:v>
                </c:pt>
                <c:pt idx="14190">
                  <c:v>266.78859999999997</c:v>
                </c:pt>
                <c:pt idx="14191">
                  <c:v>266.82229999999998</c:v>
                </c:pt>
                <c:pt idx="14192">
                  <c:v>266.85599999999999</c:v>
                </c:pt>
                <c:pt idx="14193">
                  <c:v>266.88959999999997</c:v>
                </c:pt>
                <c:pt idx="14194">
                  <c:v>266.92329999999998</c:v>
                </c:pt>
                <c:pt idx="14195">
                  <c:v>266.95699999999999</c:v>
                </c:pt>
                <c:pt idx="14196">
                  <c:v>266.9907</c:v>
                </c:pt>
                <c:pt idx="14197">
                  <c:v>267.02440000000001</c:v>
                </c:pt>
                <c:pt idx="14198">
                  <c:v>267.05799999999999</c:v>
                </c:pt>
                <c:pt idx="14199">
                  <c:v>267.0917</c:v>
                </c:pt>
                <c:pt idx="14200">
                  <c:v>267.12540000000001</c:v>
                </c:pt>
                <c:pt idx="14201">
                  <c:v>267.15910000000002</c:v>
                </c:pt>
                <c:pt idx="14202">
                  <c:v>267.19279999999998</c:v>
                </c:pt>
                <c:pt idx="14203">
                  <c:v>267.22649999999999</c:v>
                </c:pt>
                <c:pt idx="14204">
                  <c:v>267.2602</c:v>
                </c:pt>
                <c:pt idx="14205">
                  <c:v>267.29390000000001</c:v>
                </c:pt>
                <c:pt idx="14206">
                  <c:v>267.32749999999999</c:v>
                </c:pt>
                <c:pt idx="14207">
                  <c:v>267.36130000000003</c:v>
                </c:pt>
                <c:pt idx="14208">
                  <c:v>267.39499999999998</c:v>
                </c:pt>
                <c:pt idx="14209">
                  <c:v>267.42860000000002</c:v>
                </c:pt>
                <c:pt idx="14210">
                  <c:v>267.4624</c:v>
                </c:pt>
                <c:pt idx="14211">
                  <c:v>267.49610000000001</c:v>
                </c:pt>
                <c:pt idx="14212">
                  <c:v>267.52980000000002</c:v>
                </c:pt>
                <c:pt idx="14213">
                  <c:v>267.56349999999998</c:v>
                </c:pt>
                <c:pt idx="14214">
                  <c:v>267.59719999999999</c:v>
                </c:pt>
                <c:pt idx="14215">
                  <c:v>267.6309</c:v>
                </c:pt>
                <c:pt idx="14216">
                  <c:v>267.66460000000001</c:v>
                </c:pt>
                <c:pt idx="14217">
                  <c:v>267.69839999999999</c:v>
                </c:pt>
                <c:pt idx="14218">
                  <c:v>267.7321</c:v>
                </c:pt>
                <c:pt idx="14219">
                  <c:v>267.76580000000001</c:v>
                </c:pt>
                <c:pt idx="14220">
                  <c:v>267.7996</c:v>
                </c:pt>
                <c:pt idx="14221">
                  <c:v>267.83330000000001</c:v>
                </c:pt>
                <c:pt idx="14222">
                  <c:v>267.86700000000002</c:v>
                </c:pt>
                <c:pt idx="14223">
                  <c:v>267.9008</c:v>
                </c:pt>
                <c:pt idx="14224">
                  <c:v>267.93450000000001</c:v>
                </c:pt>
                <c:pt idx="14225">
                  <c:v>267.96820000000002</c:v>
                </c:pt>
                <c:pt idx="14226">
                  <c:v>268.00200000000001</c:v>
                </c:pt>
                <c:pt idx="14227">
                  <c:v>268.03570000000002</c:v>
                </c:pt>
                <c:pt idx="14228">
                  <c:v>268.06950000000001</c:v>
                </c:pt>
                <c:pt idx="14229">
                  <c:v>268.10320000000002</c:v>
                </c:pt>
                <c:pt idx="14230">
                  <c:v>268.137</c:v>
                </c:pt>
                <c:pt idx="14231">
                  <c:v>268.17070000000001</c:v>
                </c:pt>
                <c:pt idx="14232">
                  <c:v>268.2045</c:v>
                </c:pt>
                <c:pt idx="14233">
                  <c:v>268.23820000000001</c:v>
                </c:pt>
                <c:pt idx="14234">
                  <c:v>268.27199999999999</c:v>
                </c:pt>
                <c:pt idx="14235">
                  <c:v>268.3057</c:v>
                </c:pt>
                <c:pt idx="14236">
                  <c:v>268.33949999999999</c:v>
                </c:pt>
                <c:pt idx="14237">
                  <c:v>268.37329999999997</c:v>
                </c:pt>
                <c:pt idx="14238">
                  <c:v>268.40699999999998</c:v>
                </c:pt>
                <c:pt idx="14239">
                  <c:v>268.44080000000002</c:v>
                </c:pt>
                <c:pt idx="14240">
                  <c:v>268.47460000000001</c:v>
                </c:pt>
                <c:pt idx="14241">
                  <c:v>268.50830000000002</c:v>
                </c:pt>
                <c:pt idx="14242">
                  <c:v>268.5421</c:v>
                </c:pt>
                <c:pt idx="14243">
                  <c:v>268.57589999999999</c:v>
                </c:pt>
                <c:pt idx="14244">
                  <c:v>268.60969999999998</c:v>
                </c:pt>
                <c:pt idx="14245">
                  <c:v>268.64350000000002</c:v>
                </c:pt>
                <c:pt idx="14246">
                  <c:v>268.67720000000003</c:v>
                </c:pt>
                <c:pt idx="14247">
                  <c:v>268.71100000000001</c:v>
                </c:pt>
                <c:pt idx="14248">
                  <c:v>268.7448</c:v>
                </c:pt>
                <c:pt idx="14249">
                  <c:v>268.77859999999998</c:v>
                </c:pt>
                <c:pt idx="14250">
                  <c:v>268.81240000000003</c:v>
                </c:pt>
                <c:pt idx="14251">
                  <c:v>268.84620000000001</c:v>
                </c:pt>
                <c:pt idx="14252">
                  <c:v>268.88</c:v>
                </c:pt>
                <c:pt idx="14253">
                  <c:v>268.91379999999998</c:v>
                </c:pt>
                <c:pt idx="14254">
                  <c:v>268.94760000000002</c:v>
                </c:pt>
                <c:pt idx="14255">
                  <c:v>268.98140000000001</c:v>
                </c:pt>
                <c:pt idx="14256">
                  <c:v>269.01519999999999</c:v>
                </c:pt>
                <c:pt idx="14257">
                  <c:v>269.04899999999998</c:v>
                </c:pt>
                <c:pt idx="14258">
                  <c:v>269.08280000000002</c:v>
                </c:pt>
                <c:pt idx="14259">
                  <c:v>269.11660000000001</c:v>
                </c:pt>
                <c:pt idx="14260">
                  <c:v>269.15039999999999</c:v>
                </c:pt>
                <c:pt idx="14261">
                  <c:v>269.18419999999998</c:v>
                </c:pt>
                <c:pt idx="14262">
                  <c:v>269.21809999999999</c:v>
                </c:pt>
                <c:pt idx="14263">
                  <c:v>269.25189999999998</c:v>
                </c:pt>
                <c:pt idx="14264">
                  <c:v>269.28570000000002</c:v>
                </c:pt>
                <c:pt idx="14265">
                  <c:v>269.31950000000001</c:v>
                </c:pt>
                <c:pt idx="14266">
                  <c:v>269.35340000000002</c:v>
                </c:pt>
                <c:pt idx="14267">
                  <c:v>269.38720000000001</c:v>
                </c:pt>
                <c:pt idx="14268">
                  <c:v>269.42099999999999</c:v>
                </c:pt>
                <c:pt idx="14269">
                  <c:v>269.45479999999998</c:v>
                </c:pt>
                <c:pt idx="14270">
                  <c:v>269.48869999999999</c:v>
                </c:pt>
                <c:pt idx="14271">
                  <c:v>269.52249999999998</c:v>
                </c:pt>
                <c:pt idx="14272">
                  <c:v>269.5564</c:v>
                </c:pt>
                <c:pt idx="14273">
                  <c:v>269.59019999999998</c:v>
                </c:pt>
                <c:pt idx="14274">
                  <c:v>269.6241</c:v>
                </c:pt>
                <c:pt idx="14275">
                  <c:v>269.65789999999998</c:v>
                </c:pt>
                <c:pt idx="14276">
                  <c:v>269.69170000000003</c:v>
                </c:pt>
                <c:pt idx="14277">
                  <c:v>269.72559999999999</c:v>
                </c:pt>
                <c:pt idx="14278">
                  <c:v>269.75940000000003</c:v>
                </c:pt>
                <c:pt idx="14279">
                  <c:v>269.79329999999999</c:v>
                </c:pt>
                <c:pt idx="14280">
                  <c:v>269.82709999999997</c:v>
                </c:pt>
                <c:pt idx="14281">
                  <c:v>269.86099999999999</c:v>
                </c:pt>
                <c:pt idx="14282">
                  <c:v>269.89490000000001</c:v>
                </c:pt>
                <c:pt idx="14283">
                  <c:v>269.92869999999999</c:v>
                </c:pt>
                <c:pt idx="14284">
                  <c:v>269.96260000000001</c:v>
                </c:pt>
                <c:pt idx="14285">
                  <c:v>269.99650000000003</c:v>
                </c:pt>
                <c:pt idx="14286">
                  <c:v>270.03030000000001</c:v>
                </c:pt>
                <c:pt idx="14287">
                  <c:v>270.06420000000003</c:v>
                </c:pt>
                <c:pt idx="14288">
                  <c:v>270.09809999999999</c:v>
                </c:pt>
                <c:pt idx="14289">
                  <c:v>270.13189999999997</c:v>
                </c:pt>
                <c:pt idx="14290">
                  <c:v>270.16579999999999</c:v>
                </c:pt>
                <c:pt idx="14291">
                  <c:v>270.19970000000001</c:v>
                </c:pt>
                <c:pt idx="14292">
                  <c:v>270.23360000000002</c:v>
                </c:pt>
                <c:pt idx="14293">
                  <c:v>270.26749999999998</c:v>
                </c:pt>
                <c:pt idx="14294">
                  <c:v>270.3014</c:v>
                </c:pt>
                <c:pt idx="14295">
                  <c:v>270.33519999999999</c:v>
                </c:pt>
                <c:pt idx="14296">
                  <c:v>270.3691</c:v>
                </c:pt>
                <c:pt idx="14297">
                  <c:v>270.40300000000002</c:v>
                </c:pt>
                <c:pt idx="14298">
                  <c:v>270.43689999999998</c:v>
                </c:pt>
                <c:pt idx="14299">
                  <c:v>270.4708</c:v>
                </c:pt>
                <c:pt idx="14300">
                  <c:v>270.50470000000001</c:v>
                </c:pt>
                <c:pt idx="14301">
                  <c:v>270.53859999999997</c:v>
                </c:pt>
                <c:pt idx="14302">
                  <c:v>270.57249999999999</c:v>
                </c:pt>
                <c:pt idx="14303">
                  <c:v>270.60640000000001</c:v>
                </c:pt>
                <c:pt idx="14304">
                  <c:v>270.64030000000002</c:v>
                </c:pt>
                <c:pt idx="14305">
                  <c:v>270.67419999999998</c:v>
                </c:pt>
                <c:pt idx="14306">
                  <c:v>270.7081</c:v>
                </c:pt>
                <c:pt idx="14307">
                  <c:v>270.74209999999999</c:v>
                </c:pt>
                <c:pt idx="14308">
                  <c:v>270.77600000000001</c:v>
                </c:pt>
                <c:pt idx="14309">
                  <c:v>270.80990000000003</c:v>
                </c:pt>
                <c:pt idx="14310">
                  <c:v>270.84379999999999</c:v>
                </c:pt>
                <c:pt idx="14311">
                  <c:v>270.8777</c:v>
                </c:pt>
                <c:pt idx="14312">
                  <c:v>270.9117</c:v>
                </c:pt>
                <c:pt idx="14313">
                  <c:v>270.94560000000001</c:v>
                </c:pt>
                <c:pt idx="14314">
                  <c:v>270.97949999999997</c:v>
                </c:pt>
                <c:pt idx="14315">
                  <c:v>271.01339999999999</c:v>
                </c:pt>
                <c:pt idx="14316">
                  <c:v>271.04739999999998</c:v>
                </c:pt>
                <c:pt idx="14317">
                  <c:v>271.0813</c:v>
                </c:pt>
                <c:pt idx="14318">
                  <c:v>271.11520000000002</c:v>
                </c:pt>
                <c:pt idx="14319">
                  <c:v>271.14920000000001</c:v>
                </c:pt>
                <c:pt idx="14320">
                  <c:v>271.18310000000002</c:v>
                </c:pt>
                <c:pt idx="14321">
                  <c:v>271.21710000000002</c:v>
                </c:pt>
                <c:pt idx="14322">
                  <c:v>271.25099999999998</c:v>
                </c:pt>
                <c:pt idx="14323">
                  <c:v>271.28489999999999</c:v>
                </c:pt>
                <c:pt idx="14324">
                  <c:v>271.31889999999999</c:v>
                </c:pt>
                <c:pt idx="14325">
                  <c:v>271.3528</c:v>
                </c:pt>
                <c:pt idx="14326">
                  <c:v>271.38679999999999</c:v>
                </c:pt>
                <c:pt idx="14327">
                  <c:v>271.42079999999999</c:v>
                </c:pt>
                <c:pt idx="14328">
                  <c:v>271.4547</c:v>
                </c:pt>
                <c:pt idx="14329">
                  <c:v>271.48869999999999</c:v>
                </c:pt>
                <c:pt idx="14330">
                  <c:v>271.52260000000001</c:v>
                </c:pt>
                <c:pt idx="14331">
                  <c:v>271.5566</c:v>
                </c:pt>
                <c:pt idx="14332">
                  <c:v>271.59059999999999</c:v>
                </c:pt>
                <c:pt idx="14333">
                  <c:v>271.62450000000001</c:v>
                </c:pt>
                <c:pt idx="14334">
                  <c:v>271.6585</c:v>
                </c:pt>
                <c:pt idx="14335">
                  <c:v>271.6925</c:v>
                </c:pt>
                <c:pt idx="14336">
                  <c:v>271.72649999999999</c:v>
                </c:pt>
                <c:pt idx="14337">
                  <c:v>271.7604</c:v>
                </c:pt>
                <c:pt idx="14338">
                  <c:v>271.7944</c:v>
                </c:pt>
                <c:pt idx="14339">
                  <c:v>271.82839999999999</c:v>
                </c:pt>
                <c:pt idx="14340">
                  <c:v>271.86239999999998</c:v>
                </c:pt>
                <c:pt idx="14341">
                  <c:v>271.89640000000003</c:v>
                </c:pt>
                <c:pt idx="14342">
                  <c:v>271.93040000000002</c:v>
                </c:pt>
                <c:pt idx="14343">
                  <c:v>271.96440000000001</c:v>
                </c:pt>
                <c:pt idx="14344">
                  <c:v>271.99829999999997</c:v>
                </c:pt>
                <c:pt idx="14345">
                  <c:v>272.03230000000002</c:v>
                </c:pt>
                <c:pt idx="14346">
                  <c:v>272.06630000000001</c:v>
                </c:pt>
                <c:pt idx="14347">
                  <c:v>272.1003</c:v>
                </c:pt>
                <c:pt idx="14348">
                  <c:v>272.1343</c:v>
                </c:pt>
                <c:pt idx="14349">
                  <c:v>272.16829999999999</c:v>
                </c:pt>
                <c:pt idx="14350">
                  <c:v>272.20229999999998</c:v>
                </c:pt>
                <c:pt idx="14351">
                  <c:v>272.23630000000003</c:v>
                </c:pt>
                <c:pt idx="14352">
                  <c:v>272.2704</c:v>
                </c:pt>
                <c:pt idx="14353">
                  <c:v>272.30439999999999</c:v>
                </c:pt>
                <c:pt idx="14354">
                  <c:v>272.33839999999998</c:v>
                </c:pt>
                <c:pt idx="14355">
                  <c:v>272.37240000000003</c:v>
                </c:pt>
                <c:pt idx="14356">
                  <c:v>272.40640000000002</c:v>
                </c:pt>
                <c:pt idx="14357">
                  <c:v>272.44040000000001</c:v>
                </c:pt>
                <c:pt idx="14358">
                  <c:v>272.4744</c:v>
                </c:pt>
                <c:pt idx="14359">
                  <c:v>272.50850000000003</c:v>
                </c:pt>
                <c:pt idx="14360">
                  <c:v>272.54250000000002</c:v>
                </c:pt>
                <c:pt idx="14361">
                  <c:v>272.57650000000001</c:v>
                </c:pt>
                <c:pt idx="14362">
                  <c:v>272.6105</c:v>
                </c:pt>
                <c:pt idx="14363">
                  <c:v>272.64460000000003</c:v>
                </c:pt>
                <c:pt idx="14364">
                  <c:v>272.67860000000002</c:v>
                </c:pt>
                <c:pt idx="14365">
                  <c:v>272.71260000000001</c:v>
                </c:pt>
                <c:pt idx="14366">
                  <c:v>272.74669999999998</c:v>
                </c:pt>
                <c:pt idx="14367">
                  <c:v>272.78070000000002</c:v>
                </c:pt>
                <c:pt idx="14368">
                  <c:v>272.81479999999999</c:v>
                </c:pt>
                <c:pt idx="14369">
                  <c:v>272.84879999999998</c:v>
                </c:pt>
                <c:pt idx="14370">
                  <c:v>272.88290000000001</c:v>
                </c:pt>
                <c:pt idx="14371">
                  <c:v>272.9169</c:v>
                </c:pt>
                <c:pt idx="14372">
                  <c:v>272.95100000000002</c:v>
                </c:pt>
                <c:pt idx="14373">
                  <c:v>272.98500000000001</c:v>
                </c:pt>
                <c:pt idx="14374">
                  <c:v>273.01909999999998</c:v>
                </c:pt>
                <c:pt idx="14375">
                  <c:v>273.05309999999997</c:v>
                </c:pt>
                <c:pt idx="14376">
                  <c:v>273.0872</c:v>
                </c:pt>
                <c:pt idx="14377">
                  <c:v>273.12119999999999</c:v>
                </c:pt>
                <c:pt idx="14378">
                  <c:v>273.15530000000001</c:v>
                </c:pt>
                <c:pt idx="14379">
                  <c:v>273.18939999999998</c:v>
                </c:pt>
                <c:pt idx="14380">
                  <c:v>273.22340000000003</c:v>
                </c:pt>
                <c:pt idx="14381">
                  <c:v>273.25749999999999</c:v>
                </c:pt>
                <c:pt idx="14382">
                  <c:v>273.29160000000002</c:v>
                </c:pt>
                <c:pt idx="14383">
                  <c:v>273.32569999999998</c:v>
                </c:pt>
                <c:pt idx="14384">
                  <c:v>273.35969999999998</c:v>
                </c:pt>
                <c:pt idx="14385">
                  <c:v>273.3938</c:v>
                </c:pt>
                <c:pt idx="14386">
                  <c:v>273.42790000000002</c:v>
                </c:pt>
                <c:pt idx="14387">
                  <c:v>273.46199999999999</c:v>
                </c:pt>
                <c:pt idx="14388">
                  <c:v>273.49610000000001</c:v>
                </c:pt>
                <c:pt idx="14389">
                  <c:v>273.53019999999998</c:v>
                </c:pt>
                <c:pt idx="14390">
                  <c:v>273.56420000000003</c:v>
                </c:pt>
                <c:pt idx="14391">
                  <c:v>273.59829999999999</c:v>
                </c:pt>
                <c:pt idx="14392">
                  <c:v>273.63240000000002</c:v>
                </c:pt>
                <c:pt idx="14393">
                  <c:v>273.66649999999998</c:v>
                </c:pt>
                <c:pt idx="14394">
                  <c:v>273.70060000000001</c:v>
                </c:pt>
                <c:pt idx="14395">
                  <c:v>273.73469999999998</c:v>
                </c:pt>
                <c:pt idx="14396">
                  <c:v>273.7688</c:v>
                </c:pt>
                <c:pt idx="14397">
                  <c:v>273.80290000000002</c:v>
                </c:pt>
                <c:pt idx="14398">
                  <c:v>273.83699999999999</c:v>
                </c:pt>
                <c:pt idx="14399">
                  <c:v>273.87119999999999</c:v>
                </c:pt>
                <c:pt idx="14400">
                  <c:v>273.90530000000001</c:v>
                </c:pt>
                <c:pt idx="14401">
                  <c:v>273.93939999999998</c:v>
                </c:pt>
                <c:pt idx="14402">
                  <c:v>273.9735</c:v>
                </c:pt>
                <c:pt idx="14403">
                  <c:v>274.00760000000002</c:v>
                </c:pt>
                <c:pt idx="14404">
                  <c:v>274.04169999999999</c:v>
                </c:pt>
                <c:pt idx="14405">
                  <c:v>274.07580000000002</c:v>
                </c:pt>
                <c:pt idx="14406">
                  <c:v>274.11</c:v>
                </c:pt>
                <c:pt idx="14407">
                  <c:v>274.14409999999998</c:v>
                </c:pt>
                <c:pt idx="14408">
                  <c:v>274.1782</c:v>
                </c:pt>
                <c:pt idx="14409">
                  <c:v>274.21230000000003</c:v>
                </c:pt>
                <c:pt idx="14410">
                  <c:v>274.24650000000003</c:v>
                </c:pt>
                <c:pt idx="14411">
                  <c:v>274.28059999999999</c:v>
                </c:pt>
                <c:pt idx="14412">
                  <c:v>274.31479999999999</c:v>
                </c:pt>
                <c:pt idx="14413">
                  <c:v>274.34890000000001</c:v>
                </c:pt>
                <c:pt idx="14414">
                  <c:v>274.38299999999998</c:v>
                </c:pt>
                <c:pt idx="14415">
                  <c:v>274.41719999999998</c:v>
                </c:pt>
                <c:pt idx="14416">
                  <c:v>274.4513</c:v>
                </c:pt>
                <c:pt idx="14417">
                  <c:v>274.4855</c:v>
                </c:pt>
                <c:pt idx="14418">
                  <c:v>274.51960000000003</c:v>
                </c:pt>
                <c:pt idx="14419">
                  <c:v>274.55380000000002</c:v>
                </c:pt>
                <c:pt idx="14420">
                  <c:v>274.58789999999999</c:v>
                </c:pt>
                <c:pt idx="14421">
                  <c:v>274.62209999999999</c:v>
                </c:pt>
                <c:pt idx="14422">
                  <c:v>274.65620000000001</c:v>
                </c:pt>
                <c:pt idx="14423">
                  <c:v>274.69040000000001</c:v>
                </c:pt>
                <c:pt idx="14424">
                  <c:v>274.72449999999998</c:v>
                </c:pt>
                <c:pt idx="14425">
                  <c:v>274.75869999999998</c:v>
                </c:pt>
                <c:pt idx="14426">
                  <c:v>274.79289999999997</c:v>
                </c:pt>
                <c:pt idx="14427">
                  <c:v>274.82709999999997</c:v>
                </c:pt>
                <c:pt idx="14428">
                  <c:v>274.8612</c:v>
                </c:pt>
                <c:pt idx="14429">
                  <c:v>274.8954</c:v>
                </c:pt>
                <c:pt idx="14430">
                  <c:v>274.92959999999999</c:v>
                </c:pt>
                <c:pt idx="14431">
                  <c:v>274.96370000000002</c:v>
                </c:pt>
                <c:pt idx="14432">
                  <c:v>274.99790000000002</c:v>
                </c:pt>
                <c:pt idx="14433">
                  <c:v>275.03210000000001</c:v>
                </c:pt>
                <c:pt idx="14434">
                  <c:v>275.06630000000001</c:v>
                </c:pt>
                <c:pt idx="14435">
                  <c:v>275.10050000000001</c:v>
                </c:pt>
                <c:pt idx="14436">
                  <c:v>275.13470000000001</c:v>
                </c:pt>
                <c:pt idx="14437">
                  <c:v>275.16890000000001</c:v>
                </c:pt>
                <c:pt idx="14438">
                  <c:v>275.20299999999997</c:v>
                </c:pt>
                <c:pt idx="14439">
                  <c:v>275.23719999999997</c:v>
                </c:pt>
                <c:pt idx="14440">
                  <c:v>275.27140000000003</c:v>
                </c:pt>
                <c:pt idx="14441">
                  <c:v>275.30560000000003</c:v>
                </c:pt>
                <c:pt idx="14442">
                  <c:v>275.33980000000003</c:v>
                </c:pt>
                <c:pt idx="14443">
                  <c:v>275.37400000000002</c:v>
                </c:pt>
                <c:pt idx="14444">
                  <c:v>275.40820000000002</c:v>
                </c:pt>
                <c:pt idx="14445">
                  <c:v>275.44240000000002</c:v>
                </c:pt>
                <c:pt idx="14446">
                  <c:v>275.47669999999999</c:v>
                </c:pt>
                <c:pt idx="14447">
                  <c:v>275.51089999999999</c:v>
                </c:pt>
                <c:pt idx="14448">
                  <c:v>275.54509999999999</c:v>
                </c:pt>
                <c:pt idx="14449">
                  <c:v>275.57929999999999</c:v>
                </c:pt>
                <c:pt idx="14450">
                  <c:v>275.61349999999999</c:v>
                </c:pt>
                <c:pt idx="14451">
                  <c:v>275.64769999999999</c:v>
                </c:pt>
                <c:pt idx="14452">
                  <c:v>275.68189999999998</c:v>
                </c:pt>
                <c:pt idx="14453">
                  <c:v>275.71620000000001</c:v>
                </c:pt>
                <c:pt idx="14454">
                  <c:v>275.75040000000001</c:v>
                </c:pt>
                <c:pt idx="14455">
                  <c:v>275.78460000000001</c:v>
                </c:pt>
                <c:pt idx="14456">
                  <c:v>275.81880000000001</c:v>
                </c:pt>
                <c:pt idx="14457">
                  <c:v>275.85309999999998</c:v>
                </c:pt>
                <c:pt idx="14458">
                  <c:v>275.88729999999998</c:v>
                </c:pt>
                <c:pt idx="14459">
                  <c:v>275.92149999999998</c:v>
                </c:pt>
                <c:pt idx="14460">
                  <c:v>275.95580000000001</c:v>
                </c:pt>
                <c:pt idx="14461">
                  <c:v>275.99</c:v>
                </c:pt>
                <c:pt idx="14462">
                  <c:v>276.02429999999998</c:v>
                </c:pt>
                <c:pt idx="14463">
                  <c:v>276.05849999999998</c:v>
                </c:pt>
                <c:pt idx="14464">
                  <c:v>276.09280000000001</c:v>
                </c:pt>
                <c:pt idx="14465">
                  <c:v>276.12700000000001</c:v>
                </c:pt>
                <c:pt idx="14466">
                  <c:v>276.16129999999998</c:v>
                </c:pt>
                <c:pt idx="14467">
                  <c:v>276.19549999999998</c:v>
                </c:pt>
                <c:pt idx="14468">
                  <c:v>276.22980000000001</c:v>
                </c:pt>
                <c:pt idx="14469">
                  <c:v>276.26400000000001</c:v>
                </c:pt>
                <c:pt idx="14470">
                  <c:v>276.29829999999998</c:v>
                </c:pt>
                <c:pt idx="14471">
                  <c:v>276.33260000000001</c:v>
                </c:pt>
                <c:pt idx="14472">
                  <c:v>276.36680000000001</c:v>
                </c:pt>
                <c:pt idx="14473">
                  <c:v>276.40109999999999</c:v>
                </c:pt>
                <c:pt idx="14474">
                  <c:v>276.43529999999998</c:v>
                </c:pt>
                <c:pt idx="14475">
                  <c:v>276.46960000000001</c:v>
                </c:pt>
                <c:pt idx="14476">
                  <c:v>276.50389999999999</c:v>
                </c:pt>
                <c:pt idx="14477">
                  <c:v>276.53809999999999</c:v>
                </c:pt>
                <c:pt idx="14478">
                  <c:v>276.57240000000002</c:v>
                </c:pt>
                <c:pt idx="14479">
                  <c:v>276.60669999999999</c:v>
                </c:pt>
                <c:pt idx="14480">
                  <c:v>276.64100000000002</c:v>
                </c:pt>
                <c:pt idx="14481">
                  <c:v>276.67529999999999</c:v>
                </c:pt>
                <c:pt idx="14482">
                  <c:v>276.70960000000002</c:v>
                </c:pt>
                <c:pt idx="14483">
                  <c:v>276.7439</c:v>
                </c:pt>
                <c:pt idx="14484">
                  <c:v>276.77809999999999</c:v>
                </c:pt>
                <c:pt idx="14485">
                  <c:v>276.81240000000003</c:v>
                </c:pt>
                <c:pt idx="14486">
                  <c:v>276.8467</c:v>
                </c:pt>
                <c:pt idx="14487">
                  <c:v>276.88099999999997</c:v>
                </c:pt>
                <c:pt idx="14488">
                  <c:v>276.9153</c:v>
                </c:pt>
                <c:pt idx="14489">
                  <c:v>276.94959999999998</c:v>
                </c:pt>
                <c:pt idx="14490">
                  <c:v>276.98390000000001</c:v>
                </c:pt>
                <c:pt idx="14491">
                  <c:v>277.01819999999998</c:v>
                </c:pt>
                <c:pt idx="14492">
                  <c:v>277.05250000000001</c:v>
                </c:pt>
                <c:pt idx="14493">
                  <c:v>277.08690000000001</c:v>
                </c:pt>
                <c:pt idx="14494">
                  <c:v>277.12119999999999</c:v>
                </c:pt>
                <c:pt idx="14495">
                  <c:v>277.15550000000002</c:v>
                </c:pt>
                <c:pt idx="14496">
                  <c:v>277.18979999999999</c:v>
                </c:pt>
                <c:pt idx="14497">
                  <c:v>277.22410000000002</c:v>
                </c:pt>
                <c:pt idx="14498">
                  <c:v>277.25839999999999</c:v>
                </c:pt>
                <c:pt idx="14499">
                  <c:v>277.29270000000002</c:v>
                </c:pt>
                <c:pt idx="14500">
                  <c:v>277.32709999999997</c:v>
                </c:pt>
                <c:pt idx="14501">
                  <c:v>277.3614</c:v>
                </c:pt>
                <c:pt idx="14502">
                  <c:v>277.39569999999998</c:v>
                </c:pt>
                <c:pt idx="14503">
                  <c:v>277.43</c:v>
                </c:pt>
                <c:pt idx="14504">
                  <c:v>277.46440000000001</c:v>
                </c:pt>
                <c:pt idx="14505">
                  <c:v>277.49869999999999</c:v>
                </c:pt>
                <c:pt idx="14506">
                  <c:v>277.53309999999999</c:v>
                </c:pt>
                <c:pt idx="14507">
                  <c:v>277.56740000000002</c:v>
                </c:pt>
                <c:pt idx="14508">
                  <c:v>277.60169999999999</c:v>
                </c:pt>
                <c:pt idx="14509">
                  <c:v>277.63600000000002</c:v>
                </c:pt>
                <c:pt idx="14510">
                  <c:v>277.67039999999997</c:v>
                </c:pt>
                <c:pt idx="14511">
                  <c:v>277.7047</c:v>
                </c:pt>
                <c:pt idx="14512">
                  <c:v>277.73910000000001</c:v>
                </c:pt>
                <c:pt idx="14513">
                  <c:v>277.77339999999998</c:v>
                </c:pt>
                <c:pt idx="14514">
                  <c:v>277.80779999999999</c:v>
                </c:pt>
                <c:pt idx="14515">
                  <c:v>277.84219999999999</c:v>
                </c:pt>
                <c:pt idx="14516">
                  <c:v>277.87650000000002</c:v>
                </c:pt>
                <c:pt idx="14517">
                  <c:v>277.91090000000003</c:v>
                </c:pt>
                <c:pt idx="14518">
                  <c:v>277.9452</c:v>
                </c:pt>
                <c:pt idx="14519">
                  <c:v>277.9796</c:v>
                </c:pt>
                <c:pt idx="14520">
                  <c:v>278.01400000000001</c:v>
                </c:pt>
                <c:pt idx="14521">
                  <c:v>278.04829999999998</c:v>
                </c:pt>
                <c:pt idx="14522">
                  <c:v>278.08269999999999</c:v>
                </c:pt>
                <c:pt idx="14523">
                  <c:v>278.11709999999999</c:v>
                </c:pt>
                <c:pt idx="14524">
                  <c:v>278.1515</c:v>
                </c:pt>
                <c:pt idx="14525">
                  <c:v>278.18579999999997</c:v>
                </c:pt>
                <c:pt idx="14526">
                  <c:v>278.22019999999998</c:v>
                </c:pt>
                <c:pt idx="14527">
                  <c:v>278.25459999999998</c:v>
                </c:pt>
                <c:pt idx="14528">
                  <c:v>278.28899999999999</c:v>
                </c:pt>
                <c:pt idx="14529">
                  <c:v>278.32330000000002</c:v>
                </c:pt>
                <c:pt idx="14530">
                  <c:v>278.35770000000002</c:v>
                </c:pt>
                <c:pt idx="14531">
                  <c:v>278.39210000000003</c:v>
                </c:pt>
                <c:pt idx="14532">
                  <c:v>278.42649999999998</c:v>
                </c:pt>
                <c:pt idx="14533">
                  <c:v>278.46089999999998</c:v>
                </c:pt>
                <c:pt idx="14534">
                  <c:v>278.49529999999999</c:v>
                </c:pt>
                <c:pt idx="14535">
                  <c:v>278.52969999999999</c:v>
                </c:pt>
                <c:pt idx="14536">
                  <c:v>278.5641</c:v>
                </c:pt>
                <c:pt idx="14537">
                  <c:v>278.5985</c:v>
                </c:pt>
                <c:pt idx="14538">
                  <c:v>278.63290000000001</c:v>
                </c:pt>
                <c:pt idx="14539">
                  <c:v>278.66730000000001</c:v>
                </c:pt>
                <c:pt idx="14540">
                  <c:v>278.70170000000002</c:v>
                </c:pt>
                <c:pt idx="14541">
                  <c:v>278.73610000000002</c:v>
                </c:pt>
                <c:pt idx="14542">
                  <c:v>278.77050000000003</c:v>
                </c:pt>
                <c:pt idx="14543">
                  <c:v>278.80500000000001</c:v>
                </c:pt>
                <c:pt idx="14544">
                  <c:v>278.83940000000001</c:v>
                </c:pt>
                <c:pt idx="14545">
                  <c:v>278.87380000000002</c:v>
                </c:pt>
                <c:pt idx="14546">
                  <c:v>278.90820000000002</c:v>
                </c:pt>
                <c:pt idx="14547">
                  <c:v>278.94260000000003</c:v>
                </c:pt>
                <c:pt idx="14548">
                  <c:v>278.97710000000001</c:v>
                </c:pt>
                <c:pt idx="14549">
                  <c:v>279.01150000000001</c:v>
                </c:pt>
                <c:pt idx="14550">
                  <c:v>279.04590000000002</c:v>
                </c:pt>
                <c:pt idx="14551">
                  <c:v>279.0804</c:v>
                </c:pt>
                <c:pt idx="14552">
                  <c:v>279.1148</c:v>
                </c:pt>
                <c:pt idx="14553">
                  <c:v>279.14920000000001</c:v>
                </c:pt>
                <c:pt idx="14554">
                  <c:v>279.18369999999999</c:v>
                </c:pt>
                <c:pt idx="14555">
                  <c:v>279.21809999999999</c:v>
                </c:pt>
                <c:pt idx="14556">
                  <c:v>279.2525</c:v>
                </c:pt>
                <c:pt idx="14557">
                  <c:v>279.28699999999998</c:v>
                </c:pt>
                <c:pt idx="14558">
                  <c:v>279.32139999999998</c:v>
                </c:pt>
                <c:pt idx="14559">
                  <c:v>279.35590000000002</c:v>
                </c:pt>
                <c:pt idx="14560">
                  <c:v>279.39030000000002</c:v>
                </c:pt>
                <c:pt idx="14561">
                  <c:v>279.4248</c:v>
                </c:pt>
                <c:pt idx="14562">
                  <c:v>279.45920000000001</c:v>
                </c:pt>
                <c:pt idx="14563">
                  <c:v>279.49369999999999</c:v>
                </c:pt>
                <c:pt idx="14564">
                  <c:v>279.52809999999999</c:v>
                </c:pt>
                <c:pt idx="14565">
                  <c:v>279.56259999999997</c:v>
                </c:pt>
                <c:pt idx="14566">
                  <c:v>279.59710000000001</c:v>
                </c:pt>
                <c:pt idx="14567">
                  <c:v>279.63150000000002</c:v>
                </c:pt>
                <c:pt idx="14568">
                  <c:v>279.666</c:v>
                </c:pt>
                <c:pt idx="14569">
                  <c:v>279.70049999999998</c:v>
                </c:pt>
                <c:pt idx="14570">
                  <c:v>279.73500000000001</c:v>
                </c:pt>
                <c:pt idx="14571">
                  <c:v>279.76940000000002</c:v>
                </c:pt>
                <c:pt idx="14572">
                  <c:v>279.8039</c:v>
                </c:pt>
                <c:pt idx="14573">
                  <c:v>279.83839999999998</c:v>
                </c:pt>
                <c:pt idx="14574">
                  <c:v>279.87290000000002</c:v>
                </c:pt>
                <c:pt idx="14575">
                  <c:v>279.90730000000002</c:v>
                </c:pt>
                <c:pt idx="14576">
                  <c:v>279.9418</c:v>
                </c:pt>
                <c:pt idx="14577">
                  <c:v>279.97629999999998</c:v>
                </c:pt>
                <c:pt idx="14578">
                  <c:v>280.01080000000002</c:v>
                </c:pt>
                <c:pt idx="14579">
                  <c:v>280.0453</c:v>
                </c:pt>
                <c:pt idx="14580">
                  <c:v>280.07979999999998</c:v>
                </c:pt>
                <c:pt idx="14581">
                  <c:v>280.11430000000001</c:v>
                </c:pt>
                <c:pt idx="14582">
                  <c:v>280.14879999999999</c:v>
                </c:pt>
                <c:pt idx="14583">
                  <c:v>280.18329999999997</c:v>
                </c:pt>
                <c:pt idx="14584">
                  <c:v>280.21780000000001</c:v>
                </c:pt>
                <c:pt idx="14585">
                  <c:v>280.25229999999999</c:v>
                </c:pt>
                <c:pt idx="14586">
                  <c:v>280.28680000000003</c:v>
                </c:pt>
                <c:pt idx="14587">
                  <c:v>280.32130000000001</c:v>
                </c:pt>
                <c:pt idx="14588">
                  <c:v>280.35579999999999</c:v>
                </c:pt>
                <c:pt idx="14589">
                  <c:v>280.39030000000002</c:v>
                </c:pt>
                <c:pt idx="14590">
                  <c:v>280.4248</c:v>
                </c:pt>
                <c:pt idx="14591">
                  <c:v>280.45940000000002</c:v>
                </c:pt>
                <c:pt idx="14592">
                  <c:v>280.4939</c:v>
                </c:pt>
                <c:pt idx="14593">
                  <c:v>280.52839999999998</c:v>
                </c:pt>
                <c:pt idx="14594">
                  <c:v>280.56290000000001</c:v>
                </c:pt>
                <c:pt idx="14595">
                  <c:v>280.59739999999999</c:v>
                </c:pt>
                <c:pt idx="14596">
                  <c:v>280.63200000000001</c:v>
                </c:pt>
                <c:pt idx="14597">
                  <c:v>280.66649999999998</c:v>
                </c:pt>
                <c:pt idx="14598">
                  <c:v>280.70100000000002</c:v>
                </c:pt>
                <c:pt idx="14599">
                  <c:v>280.73559999999998</c:v>
                </c:pt>
                <c:pt idx="14600">
                  <c:v>280.77010000000001</c:v>
                </c:pt>
                <c:pt idx="14601">
                  <c:v>280.80459999999999</c:v>
                </c:pt>
                <c:pt idx="14602">
                  <c:v>280.83920000000001</c:v>
                </c:pt>
                <c:pt idx="14603">
                  <c:v>280.87369999999999</c:v>
                </c:pt>
                <c:pt idx="14604">
                  <c:v>280.9083</c:v>
                </c:pt>
                <c:pt idx="14605">
                  <c:v>280.94279999999998</c:v>
                </c:pt>
                <c:pt idx="14606">
                  <c:v>280.97739999999999</c:v>
                </c:pt>
                <c:pt idx="14607">
                  <c:v>281.01190000000003</c:v>
                </c:pt>
                <c:pt idx="14608">
                  <c:v>281.04640000000001</c:v>
                </c:pt>
                <c:pt idx="14609">
                  <c:v>281.08100000000002</c:v>
                </c:pt>
                <c:pt idx="14610">
                  <c:v>281.11559999999997</c:v>
                </c:pt>
                <c:pt idx="14611">
                  <c:v>281.15010000000001</c:v>
                </c:pt>
                <c:pt idx="14612">
                  <c:v>281.18470000000002</c:v>
                </c:pt>
                <c:pt idx="14613">
                  <c:v>281.2192</c:v>
                </c:pt>
                <c:pt idx="14614">
                  <c:v>281.25380000000001</c:v>
                </c:pt>
                <c:pt idx="14615">
                  <c:v>281.28840000000002</c:v>
                </c:pt>
                <c:pt idx="14616">
                  <c:v>281.3229</c:v>
                </c:pt>
                <c:pt idx="14617">
                  <c:v>281.35750000000002</c:v>
                </c:pt>
                <c:pt idx="14618">
                  <c:v>281.39210000000003</c:v>
                </c:pt>
                <c:pt idx="14619">
                  <c:v>281.42669999999998</c:v>
                </c:pt>
                <c:pt idx="14620">
                  <c:v>281.46120000000002</c:v>
                </c:pt>
                <c:pt idx="14621">
                  <c:v>281.49579999999997</c:v>
                </c:pt>
                <c:pt idx="14622">
                  <c:v>281.53039999999999</c:v>
                </c:pt>
                <c:pt idx="14623">
                  <c:v>281.565</c:v>
                </c:pt>
                <c:pt idx="14624">
                  <c:v>281.59960000000001</c:v>
                </c:pt>
                <c:pt idx="14625">
                  <c:v>281.63420000000002</c:v>
                </c:pt>
                <c:pt idx="14626">
                  <c:v>281.66879999999998</c:v>
                </c:pt>
                <c:pt idx="14627">
                  <c:v>281.70330000000001</c:v>
                </c:pt>
                <c:pt idx="14628">
                  <c:v>281.73790000000002</c:v>
                </c:pt>
                <c:pt idx="14629">
                  <c:v>281.77260000000001</c:v>
                </c:pt>
                <c:pt idx="14630">
                  <c:v>281.80720000000002</c:v>
                </c:pt>
                <c:pt idx="14631">
                  <c:v>281.8417</c:v>
                </c:pt>
                <c:pt idx="14632">
                  <c:v>281.87630000000001</c:v>
                </c:pt>
                <c:pt idx="14633">
                  <c:v>281.91090000000003</c:v>
                </c:pt>
                <c:pt idx="14634">
                  <c:v>281.94560000000001</c:v>
                </c:pt>
                <c:pt idx="14635">
                  <c:v>281.98020000000002</c:v>
                </c:pt>
                <c:pt idx="14636">
                  <c:v>282.01479999999998</c:v>
                </c:pt>
                <c:pt idx="14637">
                  <c:v>282.04939999999999</c:v>
                </c:pt>
                <c:pt idx="14638">
                  <c:v>282.084</c:v>
                </c:pt>
                <c:pt idx="14639">
                  <c:v>282.11860000000001</c:v>
                </c:pt>
                <c:pt idx="14640">
                  <c:v>282.1533</c:v>
                </c:pt>
                <c:pt idx="14641">
                  <c:v>282.18790000000001</c:v>
                </c:pt>
                <c:pt idx="14642">
                  <c:v>282.22250000000003</c:v>
                </c:pt>
                <c:pt idx="14643">
                  <c:v>282.25709999999998</c:v>
                </c:pt>
                <c:pt idx="14644">
                  <c:v>282.29169999999999</c:v>
                </c:pt>
                <c:pt idx="14645">
                  <c:v>282.32639999999998</c:v>
                </c:pt>
                <c:pt idx="14646">
                  <c:v>282.36099999999999</c:v>
                </c:pt>
                <c:pt idx="14647">
                  <c:v>282.39569999999998</c:v>
                </c:pt>
                <c:pt idx="14648">
                  <c:v>282.43029999999999</c:v>
                </c:pt>
                <c:pt idx="14649">
                  <c:v>282.4649</c:v>
                </c:pt>
                <c:pt idx="14650">
                  <c:v>282.49959999999999</c:v>
                </c:pt>
                <c:pt idx="14651">
                  <c:v>282.5342</c:v>
                </c:pt>
                <c:pt idx="14652">
                  <c:v>282.56889999999999</c:v>
                </c:pt>
                <c:pt idx="14653">
                  <c:v>282.6035</c:v>
                </c:pt>
                <c:pt idx="14654">
                  <c:v>282.63819999999998</c:v>
                </c:pt>
                <c:pt idx="14655">
                  <c:v>282.6728</c:v>
                </c:pt>
                <c:pt idx="14656">
                  <c:v>282.70749999999998</c:v>
                </c:pt>
                <c:pt idx="14657">
                  <c:v>282.74209999999999</c:v>
                </c:pt>
                <c:pt idx="14658">
                  <c:v>282.77679999999998</c:v>
                </c:pt>
                <c:pt idx="14659">
                  <c:v>282.81139999999999</c:v>
                </c:pt>
                <c:pt idx="14660">
                  <c:v>282.84609999999998</c:v>
                </c:pt>
                <c:pt idx="14661">
                  <c:v>282.88080000000002</c:v>
                </c:pt>
                <c:pt idx="14662">
                  <c:v>282.91539999999998</c:v>
                </c:pt>
                <c:pt idx="14663">
                  <c:v>282.95010000000002</c:v>
                </c:pt>
                <c:pt idx="14664">
                  <c:v>282.98480000000001</c:v>
                </c:pt>
                <c:pt idx="14665">
                  <c:v>283.01949999999999</c:v>
                </c:pt>
                <c:pt idx="14666">
                  <c:v>283.05410000000001</c:v>
                </c:pt>
                <c:pt idx="14667">
                  <c:v>283.08879999999999</c:v>
                </c:pt>
                <c:pt idx="14668">
                  <c:v>283.12349999999998</c:v>
                </c:pt>
                <c:pt idx="14669">
                  <c:v>283.15820000000002</c:v>
                </c:pt>
                <c:pt idx="14670">
                  <c:v>283.19279999999998</c:v>
                </c:pt>
                <c:pt idx="14671">
                  <c:v>283.22750000000002</c:v>
                </c:pt>
                <c:pt idx="14672">
                  <c:v>283.26220000000001</c:v>
                </c:pt>
                <c:pt idx="14673">
                  <c:v>283.29689999999999</c:v>
                </c:pt>
                <c:pt idx="14674">
                  <c:v>283.33159999999998</c:v>
                </c:pt>
                <c:pt idx="14675">
                  <c:v>283.36630000000002</c:v>
                </c:pt>
                <c:pt idx="14676">
                  <c:v>283.40100000000001</c:v>
                </c:pt>
                <c:pt idx="14677">
                  <c:v>283.4357</c:v>
                </c:pt>
                <c:pt idx="14678">
                  <c:v>283.47039999999998</c:v>
                </c:pt>
                <c:pt idx="14679">
                  <c:v>283.50510000000003</c:v>
                </c:pt>
                <c:pt idx="14680">
                  <c:v>283.53980000000001</c:v>
                </c:pt>
                <c:pt idx="14681">
                  <c:v>283.5745</c:v>
                </c:pt>
                <c:pt idx="14682">
                  <c:v>283.60919999999999</c:v>
                </c:pt>
                <c:pt idx="14683">
                  <c:v>283.64400000000001</c:v>
                </c:pt>
                <c:pt idx="14684">
                  <c:v>283.67860000000002</c:v>
                </c:pt>
                <c:pt idx="14685">
                  <c:v>283.71339999999998</c:v>
                </c:pt>
                <c:pt idx="14686">
                  <c:v>283.74810000000002</c:v>
                </c:pt>
                <c:pt idx="14687">
                  <c:v>283.78280000000001</c:v>
                </c:pt>
                <c:pt idx="14688">
                  <c:v>283.8175</c:v>
                </c:pt>
                <c:pt idx="14689">
                  <c:v>283.85230000000001</c:v>
                </c:pt>
                <c:pt idx="14690">
                  <c:v>283.887</c:v>
                </c:pt>
                <c:pt idx="14691">
                  <c:v>283.92169999999999</c:v>
                </c:pt>
                <c:pt idx="14692">
                  <c:v>283.95650000000001</c:v>
                </c:pt>
                <c:pt idx="14693">
                  <c:v>283.99119999999999</c:v>
                </c:pt>
                <c:pt idx="14694">
                  <c:v>284.02589999999998</c:v>
                </c:pt>
                <c:pt idx="14695">
                  <c:v>284.06060000000002</c:v>
                </c:pt>
                <c:pt idx="14696">
                  <c:v>284.09539999999998</c:v>
                </c:pt>
                <c:pt idx="14697">
                  <c:v>284.13010000000003</c:v>
                </c:pt>
                <c:pt idx="14698">
                  <c:v>284.16489999999999</c:v>
                </c:pt>
                <c:pt idx="14699">
                  <c:v>284.19959999999998</c:v>
                </c:pt>
                <c:pt idx="14700">
                  <c:v>284.23439999999999</c:v>
                </c:pt>
                <c:pt idx="14701">
                  <c:v>284.26909999999998</c:v>
                </c:pt>
                <c:pt idx="14702">
                  <c:v>284.3039</c:v>
                </c:pt>
                <c:pt idx="14703">
                  <c:v>284.33859999999999</c:v>
                </c:pt>
                <c:pt idx="14704">
                  <c:v>284.3734</c:v>
                </c:pt>
                <c:pt idx="14705">
                  <c:v>284.40809999999999</c:v>
                </c:pt>
                <c:pt idx="14706">
                  <c:v>284.44290000000001</c:v>
                </c:pt>
                <c:pt idx="14707">
                  <c:v>284.47770000000003</c:v>
                </c:pt>
                <c:pt idx="14708">
                  <c:v>284.51240000000001</c:v>
                </c:pt>
                <c:pt idx="14709">
                  <c:v>284.54719999999998</c:v>
                </c:pt>
                <c:pt idx="14710">
                  <c:v>284.58199999999999</c:v>
                </c:pt>
                <c:pt idx="14711">
                  <c:v>284.61669999999998</c:v>
                </c:pt>
                <c:pt idx="14712">
                  <c:v>284.6515</c:v>
                </c:pt>
                <c:pt idx="14713">
                  <c:v>284.68630000000002</c:v>
                </c:pt>
                <c:pt idx="14714">
                  <c:v>284.72109999999998</c:v>
                </c:pt>
                <c:pt idx="14715">
                  <c:v>284.75580000000002</c:v>
                </c:pt>
                <c:pt idx="14716">
                  <c:v>284.79059999999998</c:v>
                </c:pt>
                <c:pt idx="14717">
                  <c:v>284.8254</c:v>
                </c:pt>
                <c:pt idx="14718">
                  <c:v>284.86020000000002</c:v>
                </c:pt>
                <c:pt idx="14719">
                  <c:v>284.89499999999998</c:v>
                </c:pt>
                <c:pt idx="14720">
                  <c:v>284.9298</c:v>
                </c:pt>
                <c:pt idx="14721">
                  <c:v>284.96460000000002</c:v>
                </c:pt>
                <c:pt idx="14722">
                  <c:v>284.99939999999998</c:v>
                </c:pt>
                <c:pt idx="14723">
                  <c:v>285.03410000000002</c:v>
                </c:pt>
                <c:pt idx="14724">
                  <c:v>285.06900000000002</c:v>
                </c:pt>
                <c:pt idx="14725">
                  <c:v>285.10379999999998</c:v>
                </c:pt>
                <c:pt idx="14726">
                  <c:v>285.13850000000002</c:v>
                </c:pt>
                <c:pt idx="14727">
                  <c:v>285.17340000000002</c:v>
                </c:pt>
                <c:pt idx="14728">
                  <c:v>285.20819999999998</c:v>
                </c:pt>
                <c:pt idx="14729">
                  <c:v>285.24299999999999</c:v>
                </c:pt>
                <c:pt idx="14730">
                  <c:v>285.27780000000001</c:v>
                </c:pt>
                <c:pt idx="14731">
                  <c:v>285.31259999999997</c:v>
                </c:pt>
                <c:pt idx="14732">
                  <c:v>285.34739999999999</c:v>
                </c:pt>
                <c:pt idx="14733">
                  <c:v>285.38220000000001</c:v>
                </c:pt>
                <c:pt idx="14734">
                  <c:v>285.4171</c:v>
                </c:pt>
                <c:pt idx="14735">
                  <c:v>285.45190000000002</c:v>
                </c:pt>
                <c:pt idx="14736">
                  <c:v>285.48669999999998</c:v>
                </c:pt>
                <c:pt idx="14737">
                  <c:v>285.5215</c:v>
                </c:pt>
                <c:pt idx="14738">
                  <c:v>285.5564</c:v>
                </c:pt>
                <c:pt idx="14739">
                  <c:v>285.59120000000001</c:v>
                </c:pt>
                <c:pt idx="14740">
                  <c:v>285.62599999999998</c:v>
                </c:pt>
                <c:pt idx="14741">
                  <c:v>285.66090000000003</c:v>
                </c:pt>
                <c:pt idx="14742">
                  <c:v>285.69569999999999</c:v>
                </c:pt>
                <c:pt idx="14743">
                  <c:v>285.73050000000001</c:v>
                </c:pt>
                <c:pt idx="14744">
                  <c:v>285.7654</c:v>
                </c:pt>
                <c:pt idx="14745">
                  <c:v>285.80020000000002</c:v>
                </c:pt>
                <c:pt idx="14746">
                  <c:v>285.83510000000001</c:v>
                </c:pt>
                <c:pt idx="14747">
                  <c:v>285.86989999999997</c:v>
                </c:pt>
                <c:pt idx="14748">
                  <c:v>285.90480000000002</c:v>
                </c:pt>
                <c:pt idx="14749">
                  <c:v>285.93959999999998</c:v>
                </c:pt>
                <c:pt idx="14750">
                  <c:v>285.97449999999998</c:v>
                </c:pt>
                <c:pt idx="14751">
                  <c:v>286.0093</c:v>
                </c:pt>
                <c:pt idx="14752">
                  <c:v>286.04419999999999</c:v>
                </c:pt>
                <c:pt idx="14753">
                  <c:v>286.07900000000001</c:v>
                </c:pt>
                <c:pt idx="14754">
                  <c:v>286.1139</c:v>
                </c:pt>
                <c:pt idx="14755">
                  <c:v>286.14879999999999</c:v>
                </c:pt>
                <c:pt idx="14756">
                  <c:v>286.18369999999999</c:v>
                </c:pt>
                <c:pt idx="14757">
                  <c:v>286.21850000000001</c:v>
                </c:pt>
                <c:pt idx="14758">
                  <c:v>286.2534</c:v>
                </c:pt>
                <c:pt idx="14759">
                  <c:v>286.28829999999999</c:v>
                </c:pt>
                <c:pt idx="14760">
                  <c:v>286.32310000000001</c:v>
                </c:pt>
                <c:pt idx="14761">
                  <c:v>286.358</c:v>
                </c:pt>
                <c:pt idx="14762">
                  <c:v>286.3929</c:v>
                </c:pt>
                <c:pt idx="14763">
                  <c:v>286.42779999999999</c:v>
                </c:pt>
                <c:pt idx="14764">
                  <c:v>286.46260000000001</c:v>
                </c:pt>
                <c:pt idx="14765">
                  <c:v>286.4975</c:v>
                </c:pt>
                <c:pt idx="14766">
                  <c:v>286.5324</c:v>
                </c:pt>
                <c:pt idx="14767">
                  <c:v>286.56729999999999</c:v>
                </c:pt>
                <c:pt idx="14768">
                  <c:v>286.60219999999998</c:v>
                </c:pt>
                <c:pt idx="14769">
                  <c:v>286.63709999999998</c:v>
                </c:pt>
                <c:pt idx="14770">
                  <c:v>286.67200000000003</c:v>
                </c:pt>
                <c:pt idx="14771">
                  <c:v>286.70690000000002</c:v>
                </c:pt>
                <c:pt idx="14772">
                  <c:v>286.74180000000001</c:v>
                </c:pt>
                <c:pt idx="14773">
                  <c:v>286.77670000000001</c:v>
                </c:pt>
                <c:pt idx="14774">
                  <c:v>286.8116</c:v>
                </c:pt>
                <c:pt idx="14775">
                  <c:v>286.84649999999999</c:v>
                </c:pt>
                <c:pt idx="14776">
                  <c:v>286.88139999999999</c:v>
                </c:pt>
                <c:pt idx="14777">
                  <c:v>286.91640000000001</c:v>
                </c:pt>
                <c:pt idx="14778">
                  <c:v>286.9513</c:v>
                </c:pt>
                <c:pt idx="14779">
                  <c:v>286.9862</c:v>
                </c:pt>
                <c:pt idx="14780">
                  <c:v>287.02109999999999</c:v>
                </c:pt>
                <c:pt idx="14781">
                  <c:v>287.05599999999998</c:v>
                </c:pt>
                <c:pt idx="14782">
                  <c:v>287.09089999999998</c:v>
                </c:pt>
                <c:pt idx="14783">
                  <c:v>287.1259</c:v>
                </c:pt>
                <c:pt idx="14784">
                  <c:v>287.16079999999999</c:v>
                </c:pt>
                <c:pt idx="14785">
                  <c:v>287.19569999999999</c:v>
                </c:pt>
                <c:pt idx="14786">
                  <c:v>287.23070000000001</c:v>
                </c:pt>
                <c:pt idx="14787">
                  <c:v>287.26560000000001</c:v>
                </c:pt>
                <c:pt idx="14788">
                  <c:v>287.3005</c:v>
                </c:pt>
                <c:pt idx="14789">
                  <c:v>287.33539999999999</c:v>
                </c:pt>
                <c:pt idx="14790">
                  <c:v>287.37040000000002</c:v>
                </c:pt>
                <c:pt idx="14791">
                  <c:v>287.40530000000001</c:v>
                </c:pt>
                <c:pt idx="14792">
                  <c:v>287.44029999999998</c:v>
                </c:pt>
                <c:pt idx="14793">
                  <c:v>287.47519999999997</c:v>
                </c:pt>
                <c:pt idx="14794">
                  <c:v>287.5102</c:v>
                </c:pt>
                <c:pt idx="14795">
                  <c:v>287.54509999999999</c:v>
                </c:pt>
                <c:pt idx="14796">
                  <c:v>287.58</c:v>
                </c:pt>
                <c:pt idx="14797">
                  <c:v>287.61500000000001</c:v>
                </c:pt>
                <c:pt idx="14798">
                  <c:v>287.64999999999998</c:v>
                </c:pt>
                <c:pt idx="14799">
                  <c:v>287.68490000000003</c:v>
                </c:pt>
                <c:pt idx="14800">
                  <c:v>287.7199</c:v>
                </c:pt>
                <c:pt idx="14801">
                  <c:v>287.75490000000002</c:v>
                </c:pt>
                <c:pt idx="14802">
                  <c:v>287.78980000000001</c:v>
                </c:pt>
                <c:pt idx="14803">
                  <c:v>287.82479999999998</c:v>
                </c:pt>
                <c:pt idx="14804">
                  <c:v>287.85969999999998</c:v>
                </c:pt>
                <c:pt idx="14805">
                  <c:v>287.8947</c:v>
                </c:pt>
                <c:pt idx="14806">
                  <c:v>287.92970000000003</c:v>
                </c:pt>
                <c:pt idx="14807">
                  <c:v>287.96469999999999</c:v>
                </c:pt>
                <c:pt idx="14808">
                  <c:v>287.99959999999999</c:v>
                </c:pt>
                <c:pt idx="14809">
                  <c:v>288.03460000000001</c:v>
                </c:pt>
                <c:pt idx="14810">
                  <c:v>288.06959999999998</c:v>
                </c:pt>
                <c:pt idx="14811">
                  <c:v>288.1046</c:v>
                </c:pt>
                <c:pt idx="14812">
                  <c:v>288.13959999999997</c:v>
                </c:pt>
                <c:pt idx="14813">
                  <c:v>288.1746</c:v>
                </c:pt>
                <c:pt idx="14814">
                  <c:v>288.20960000000002</c:v>
                </c:pt>
                <c:pt idx="14815">
                  <c:v>288.24450000000002</c:v>
                </c:pt>
                <c:pt idx="14816">
                  <c:v>288.27949999999998</c:v>
                </c:pt>
                <c:pt idx="14817">
                  <c:v>288.31450000000001</c:v>
                </c:pt>
                <c:pt idx="14818">
                  <c:v>288.34949999999998</c:v>
                </c:pt>
                <c:pt idx="14819">
                  <c:v>288.38459999999998</c:v>
                </c:pt>
                <c:pt idx="14820">
                  <c:v>288.4196</c:v>
                </c:pt>
                <c:pt idx="14821">
                  <c:v>288.45460000000003</c:v>
                </c:pt>
                <c:pt idx="14822">
                  <c:v>288.4896</c:v>
                </c:pt>
                <c:pt idx="14823">
                  <c:v>288.52460000000002</c:v>
                </c:pt>
                <c:pt idx="14824">
                  <c:v>288.55959999999999</c:v>
                </c:pt>
                <c:pt idx="14825">
                  <c:v>288.59460000000001</c:v>
                </c:pt>
                <c:pt idx="14826">
                  <c:v>288.62959999999998</c:v>
                </c:pt>
                <c:pt idx="14827">
                  <c:v>288.66460000000001</c:v>
                </c:pt>
                <c:pt idx="14828">
                  <c:v>288.69959999999998</c:v>
                </c:pt>
                <c:pt idx="14829">
                  <c:v>288.7346</c:v>
                </c:pt>
                <c:pt idx="14830">
                  <c:v>288.7697</c:v>
                </c:pt>
                <c:pt idx="14831">
                  <c:v>288.80470000000003</c:v>
                </c:pt>
                <c:pt idx="14832">
                  <c:v>288.83980000000003</c:v>
                </c:pt>
                <c:pt idx="14833">
                  <c:v>288.87479999999999</c:v>
                </c:pt>
                <c:pt idx="14834">
                  <c:v>288.90980000000002</c:v>
                </c:pt>
                <c:pt idx="14835">
                  <c:v>288.94479999999999</c:v>
                </c:pt>
                <c:pt idx="14836">
                  <c:v>288.97989999999999</c:v>
                </c:pt>
                <c:pt idx="14837">
                  <c:v>289.01490000000001</c:v>
                </c:pt>
                <c:pt idx="14838">
                  <c:v>289.05</c:v>
                </c:pt>
                <c:pt idx="14839">
                  <c:v>289.08499999999998</c:v>
                </c:pt>
                <c:pt idx="14840">
                  <c:v>289.12009999999998</c:v>
                </c:pt>
                <c:pt idx="14841">
                  <c:v>289.1551</c:v>
                </c:pt>
                <c:pt idx="14842">
                  <c:v>289.1902</c:v>
                </c:pt>
                <c:pt idx="14843">
                  <c:v>289.22519999999997</c:v>
                </c:pt>
                <c:pt idx="14844">
                  <c:v>289.26029999999997</c:v>
                </c:pt>
                <c:pt idx="14845">
                  <c:v>289.2953</c:v>
                </c:pt>
                <c:pt idx="14846">
                  <c:v>289.3304</c:v>
                </c:pt>
                <c:pt idx="14847">
                  <c:v>289.36540000000002</c:v>
                </c:pt>
                <c:pt idx="14848">
                  <c:v>289.40050000000002</c:v>
                </c:pt>
                <c:pt idx="14849">
                  <c:v>289.43549999999999</c:v>
                </c:pt>
                <c:pt idx="14850">
                  <c:v>289.47059999999999</c:v>
                </c:pt>
                <c:pt idx="14851">
                  <c:v>289.50569999999999</c:v>
                </c:pt>
                <c:pt idx="14852">
                  <c:v>289.54070000000002</c:v>
                </c:pt>
                <c:pt idx="14853">
                  <c:v>289.57580000000002</c:v>
                </c:pt>
                <c:pt idx="14854">
                  <c:v>289.61090000000002</c:v>
                </c:pt>
                <c:pt idx="14855">
                  <c:v>289.64600000000002</c:v>
                </c:pt>
                <c:pt idx="14856">
                  <c:v>289.68110000000001</c:v>
                </c:pt>
                <c:pt idx="14857">
                  <c:v>289.71609999999998</c:v>
                </c:pt>
                <c:pt idx="14858">
                  <c:v>289.75119999999998</c:v>
                </c:pt>
                <c:pt idx="14859">
                  <c:v>289.78629999999998</c:v>
                </c:pt>
                <c:pt idx="14860">
                  <c:v>289.82139999999998</c:v>
                </c:pt>
                <c:pt idx="14861">
                  <c:v>289.85649999999998</c:v>
                </c:pt>
                <c:pt idx="14862">
                  <c:v>289.89159999999998</c:v>
                </c:pt>
                <c:pt idx="14863">
                  <c:v>289.92669999999998</c:v>
                </c:pt>
                <c:pt idx="14864">
                  <c:v>289.96179999999998</c:v>
                </c:pt>
                <c:pt idx="14865">
                  <c:v>289.99689999999998</c:v>
                </c:pt>
                <c:pt idx="14866">
                  <c:v>290.03199999999998</c:v>
                </c:pt>
                <c:pt idx="14867">
                  <c:v>290.06709999999998</c:v>
                </c:pt>
                <c:pt idx="14868">
                  <c:v>290.10219999999998</c:v>
                </c:pt>
                <c:pt idx="14869">
                  <c:v>290.13729999999998</c:v>
                </c:pt>
                <c:pt idx="14870">
                  <c:v>290.17239999999998</c:v>
                </c:pt>
                <c:pt idx="14871">
                  <c:v>290.20749999999998</c:v>
                </c:pt>
                <c:pt idx="14872">
                  <c:v>290.24259999999998</c:v>
                </c:pt>
                <c:pt idx="14873">
                  <c:v>290.27769999999998</c:v>
                </c:pt>
                <c:pt idx="14874">
                  <c:v>290.31279999999998</c:v>
                </c:pt>
                <c:pt idx="14875">
                  <c:v>290.34800000000001</c:v>
                </c:pt>
                <c:pt idx="14876">
                  <c:v>290.38310000000001</c:v>
                </c:pt>
                <c:pt idx="14877">
                  <c:v>290.41820000000001</c:v>
                </c:pt>
                <c:pt idx="14878">
                  <c:v>290.45330000000001</c:v>
                </c:pt>
                <c:pt idx="14879">
                  <c:v>290.48849999999999</c:v>
                </c:pt>
                <c:pt idx="14880">
                  <c:v>290.52359999999999</c:v>
                </c:pt>
                <c:pt idx="14881">
                  <c:v>290.55869999999999</c:v>
                </c:pt>
                <c:pt idx="14882">
                  <c:v>290.59390000000002</c:v>
                </c:pt>
                <c:pt idx="14883">
                  <c:v>290.62900000000002</c:v>
                </c:pt>
                <c:pt idx="14884">
                  <c:v>290.66419999999999</c:v>
                </c:pt>
                <c:pt idx="14885">
                  <c:v>290.69929999999999</c:v>
                </c:pt>
                <c:pt idx="14886">
                  <c:v>290.73439999999999</c:v>
                </c:pt>
                <c:pt idx="14887">
                  <c:v>290.76960000000003</c:v>
                </c:pt>
                <c:pt idx="14888">
                  <c:v>290.80470000000003</c:v>
                </c:pt>
                <c:pt idx="14889">
                  <c:v>290.8399</c:v>
                </c:pt>
                <c:pt idx="14890">
                  <c:v>290.875</c:v>
                </c:pt>
                <c:pt idx="14891">
                  <c:v>290.91019999999997</c:v>
                </c:pt>
                <c:pt idx="14892">
                  <c:v>290.94529999999997</c:v>
                </c:pt>
                <c:pt idx="14893">
                  <c:v>290.98050000000001</c:v>
                </c:pt>
                <c:pt idx="14894">
                  <c:v>291.01569999999998</c:v>
                </c:pt>
                <c:pt idx="14895">
                  <c:v>291.05079999999998</c:v>
                </c:pt>
                <c:pt idx="14896">
                  <c:v>291.08600000000001</c:v>
                </c:pt>
                <c:pt idx="14897">
                  <c:v>291.12110000000001</c:v>
                </c:pt>
                <c:pt idx="14898">
                  <c:v>291.15629999999999</c:v>
                </c:pt>
                <c:pt idx="14899">
                  <c:v>291.19150000000002</c:v>
                </c:pt>
                <c:pt idx="14900">
                  <c:v>291.22669999999999</c:v>
                </c:pt>
                <c:pt idx="14901">
                  <c:v>291.26179999999999</c:v>
                </c:pt>
                <c:pt idx="14902">
                  <c:v>291.29700000000003</c:v>
                </c:pt>
                <c:pt idx="14903">
                  <c:v>291.3322</c:v>
                </c:pt>
                <c:pt idx="14904">
                  <c:v>291.36739999999998</c:v>
                </c:pt>
                <c:pt idx="14905">
                  <c:v>291.40260000000001</c:v>
                </c:pt>
                <c:pt idx="14906">
                  <c:v>291.43770000000001</c:v>
                </c:pt>
                <c:pt idx="14907">
                  <c:v>291.47289999999998</c:v>
                </c:pt>
                <c:pt idx="14908">
                  <c:v>291.50810000000001</c:v>
                </c:pt>
                <c:pt idx="14909">
                  <c:v>291.54329999999999</c:v>
                </c:pt>
                <c:pt idx="14910">
                  <c:v>291.57850000000002</c:v>
                </c:pt>
                <c:pt idx="14911">
                  <c:v>291.61369999999999</c:v>
                </c:pt>
                <c:pt idx="14912">
                  <c:v>291.64890000000003</c:v>
                </c:pt>
                <c:pt idx="14913">
                  <c:v>291.6841</c:v>
                </c:pt>
                <c:pt idx="14914">
                  <c:v>291.71929999999998</c:v>
                </c:pt>
                <c:pt idx="14915">
                  <c:v>291.75450000000001</c:v>
                </c:pt>
                <c:pt idx="14916">
                  <c:v>291.78969999999998</c:v>
                </c:pt>
                <c:pt idx="14917">
                  <c:v>291.82490000000001</c:v>
                </c:pt>
                <c:pt idx="14918">
                  <c:v>291.86009999999999</c:v>
                </c:pt>
                <c:pt idx="14919">
                  <c:v>291.89530000000002</c:v>
                </c:pt>
                <c:pt idx="14920">
                  <c:v>291.93049999999999</c:v>
                </c:pt>
                <c:pt idx="14921">
                  <c:v>291.9658</c:v>
                </c:pt>
                <c:pt idx="14922">
                  <c:v>292.00099999999998</c:v>
                </c:pt>
                <c:pt idx="14923">
                  <c:v>292.03620000000001</c:v>
                </c:pt>
                <c:pt idx="14924">
                  <c:v>292.07139999999998</c:v>
                </c:pt>
                <c:pt idx="14925">
                  <c:v>292.10669999999999</c:v>
                </c:pt>
                <c:pt idx="14926">
                  <c:v>292.14190000000002</c:v>
                </c:pt>
                <c:pt idx="14927">
                  <c:v>292.1771</c:v>
                </c:pt>
                <c:pt idx="14928">
                  <c:v>292.21230000000003</c:v>
                </c:pt>
                <c:pt idx="14929">
                  <c:v>292.24759999999998</c:v>
                </c:pt>
                <c:pt idx="14930">
                  <c:v>292.28280000000001</c:v>
                </c:pt>
                <c:pt idx="14931">
                  <c:v>292.31810000000002</c:v>
                </c:pt>
                <c:pt idx="14932">
                  <c:v>292.35329999999999</c:v>
                </c:pt>
                <c:pt idx="14933">
                  <c:v>292.38850000000002</c:v>
                </c:pt>
                <c:pt idx="14934">
                  <c:v>292.42380000000003</c:v>
                </c:pt>
                <c:pt idx="14935">
                  <c:v>292.459</c:v>
                </c:pt>
                <c:pt idx="14936">
                  <c:v>292.49430000000001</c:v>
                </c:pt>
                <c:pt idx="14937">
                  <c:v>292.52949999999998</c:v>
                </c:pt>
                <c:pt idx="14938">
                  <c:v>292.56479999999999</c:v>
                </c:pt>
                <c:pt idx="14939">
                  <c:v>292.60000000000002</c:v>
                </c:pt>
                <c:pt idx="14940">
                  <c:v>292.63529999999997</c:v>
                </c:pt>
                <c:pt idx="14941">
                  <c:v>292.67059999999998</c:v>
                </c:pt>
                <c:pt idx="14942">
                  <c:v>292.70580000000001</c:v>
                </c:pt>
                <c:pt idx="14943">
                  <c:v>292.74110000000002</c:v>
                </c:pt>
                <c:pt idx="14944">
                  <c:v>292.77640000000002</c:v>
                </c:pt>
                <c:pt idx="14945">
                  <c:v>292.8116</c:v>
                </c:pt>
                <c:pt idx="14946">
                  <c:v>292.84690000000001</c:v>
                </c:pt>
                <c:pt idx="14947">
                  <c:v>292.88220000000001</c:v>
                </c:pt>
                <c:pt idx="14948">
                  <c:v>292.91739999999999</c:v>
                </c:pt>
                <c:pt idx="14949">
                  <c:v>292.95269999999999</c:v>
                </c:pt>
                <c:pt idx="14950">
                  <c:v>292.988</c:v>
                </c:pt>
                <c:pt idx="14951">
                  <c:v>293.02330000000001</c:v>
                </c:pt>
                <c:pt idx="14952">
                  <c:v>293.05860000000001</c:v>
                </c:pt>
                <c:pt idx="14953">
                  <c:v>293.09379999999999</c:v>
                </c:pt>
                <c:pt idx="14954">
                  <c:v>293.12909999999999</c:v>
                </c:pt>
                <c:pt idx="14955">
                  <c:v>293.1644</c:v>
                </c:pt>
                <c:pt idx="14956">
                  <c:v>293.19970000000001</c:v>
                </c:pt>
                <c:pt idx="14957">
                  <c:v>293.23500000000001</c:v>
                </c:pt>
                <c:pt idx="14958">
                  <c:v>293.27030000000002</c:v>
                </c:pt>
                <c:pt idx="14959">
                  <c:v>293.30560000000003</c:v>
                </c:pt>
                <c:pt idx="14960">
                  <c:v>293.34089999999998</c:v>
                </c:pt>
                <c:pt idx="14961">
                  <c:v>293.37619999999998</c:v>
                </c:pt>
                <c:pt idx="14962">
                  <c:v>293.41149999999999</c:v>
                </c:pt>
                <c:pt idx="14963">
                  <c:v>293.4468</c:v>
                </c:pt>
                <c:pt idx="14964">
                  <c:v>293.4821</c:v>
                </c:pt>
                <c:pt idx="14965">
                  <c:v>293.51740000000001</c:v>
                </c:pt>
                <c:pt idx="14966">
                  <c:v>293.55270000000002</c:v>
                </c:pt>
                <c:pt idx="14967">
                  <c:v>293.5881</c:v>
                </c:pt>
                <c:pt idx="14968">
                  <c:v>293.6234</c:v>
                </c:pt>
                <c:pt idx="14969">
                  <c:v>293.65870000000001</c:v>
                </c:pt>
                <c:pt idx="14970">
                  <c:v>293.69400000000002</c:v>
                </c:pt>
                <c:pt idx="14971">
                  <c:v>293.72930000000002</c:v>
                </c:pt>
                <c:pt idx="14972">
                  <c:v>293.7647</c:v>
                </c:pt>
                <c:pt idx="14973">
                  <c:v>293.8</c:v>
                </c:pt>
                <c:pt idx="14974">
                  <c:v>293.83530000000002</c:v>
                </c:pt>
                <c:pt idx="14975">
                  <c:v>293.8707</c:v>
                </c:pt>
                <c:pt idx="14976">
                  <c:v>293.90600000000001</c:v>
                </c:pt>
                <c:pt idx="14977">
                  <c:v>293.94130000000001</c:v>
                </c:pt>
                <c:pt idx="14978">
                  <c:v>293.97669999999999</c:v>
                </c:pt>
                <c:pt idx="14979">
                  <c:v>294.012</c:v>
                </c:pt>
                <c:pt idx="14980">
                  <c:v>294.04739999999998</c:v>
                </c:pt>
                <c:pt idx="14981">
                  <c:v>294.08269999999999</c:v>
                </c:pt>
                <c:pt idx="14982">
                  <c:v>294.11799999999999</c:v>
                </c:pt>
                <c:pt idx="14983">
                  <c:v>294.15339999999998</c:v>
                </c:pt>
                <c:pt idx="14984">
                  <c:v>294.18880000000001</c:v>
                </c:pt>
                <c:pt idx="14985">
                  <c:v>294.22410000000002</c:v>
                </c:pt>
                <c:pt idx="14986">
                  <c:v>294.2595</c:v>
                </c:pt>
                <c:pt idx="14987">
                  <c:v>294.29480000000001</c:v>
                </c:pt>
                <c:pt idx="14988">
                  <c:v>294.33019999999999</c:v>
                </c:pt>
                <c:pt idx="14989">
                  <c:v>294.3655</c:v>
                </c:pt>
                <c:pt idx="14990">
                  <c:v>294.40089999999998</c:v>
                </c:pt>
                <c:pt idx="14991">
                  <c:v>294.43619999999999</c:v>
                </c:pt>
                <c:pt idx="14992">
                  <c:v>294.47160000000002</c:v>
                </c:pt>
                <c:pt idx="14993">
                  <c:v>294.50700000000001</c:v>
                </c:pt>
                <c:pt idx="14994">
                  <c:v>294.54239999999999</c:v>
                </c:pt>
                <c:pt idx="14995">
                  <c:v>294.57780000000002</c:v>
                </c:pt>
                <c:pt idx="14996">
                  <c:v>294.61309999999997</c:v>
                </c:pt>
                <c:pt idx="14997">
                  <c:v>294.64850000000001</c:v>
                </c:pt>
                <c:pt idx="14998">
                  <c:v>294.68389999999999</c:v>
                </c:pt>
                <c:pt idx="14999">
                  <c:v>294.71929999999998</c:v>
                </c:pt>
                <c:pt idx="15000">
                  <c:v>294.75459999999998</c:v>
                </c:pt>
                <c:pt idx="15001">
                  <c:v>294.79000000000002</c:v>
                </c:pt>
                <c:pt idx="15002">
                  <c:v>294.8254</c:v>
                </c:pt>
                <c:pt idx="15003">
                  <c:v>294.86079999999998</c:v>
                </c:pt>
                <c:pt idx="15004">
                  <c:v>294.89620000000002</c:v>
                </c:pt>
                <c:pt idx="15005">
                  <c:v>294.9316</c:v>
                </c:pt>
                <c:pt idx="15006">
                  <c:v>294.96699999999998</c:v>
                </c:pt>
                <c:pt idx="15007">
                  <c:v>295.00240000000002</c:v>
                </c:pt>
                <c:pt idx="15008">
                  <c:v>295.0378</c:v>
                </c:pt>
                <c:pt idx="15009">
                  <c:v>295.07319999999999</c:v>
                </c:pt>
                <c:pt idx="15010">
                  <c:v>295.10860000000002</c:v>
                </c:pt>
                <c:pt idx="15011">
                  <c:v>295.14400000000001</c:v>
                </c:pt>
                <c:pt idx="15012">
                  <c:v>295.17939999999999</c:v>
                </c:pt>
                <c:pt idx="15013">
                  <c:v>295.21480000000003</c:v>
                </c:pt>
                <c:pt idx="15014">
                  <c:v>295.25029999999998</c:v>
                </c:pt>
                <c:pt idx="15015">
                  <c:v>295.28570000000002</c:v>
                </c:pt>
                <c:pt idx="15016">
                  <c:v>295.3211</c:v>
                </c:pt>
                <c:pt idx="15017">
                  <c:v>295.35649999999998</c:v>
                </c:pt>
                <c:pt idx="15018">
                  <c:v>295.39190000000002</c:v>
                </c:pt>
                <c:pt idx="15019">
                  <c:v>295.42739999999998</c:v>
                </c:pt>
                <c:pt idx="15020">
                  <c:v>295.46280000000002</c:v>
                </c:pt>
                <c:pt idx="15021">
                  <c:v>295.4982</c:v>
                </c:pt>
                <c:pt idx="15022">
                  <c:v>295.53370000000001</c:v>
                </c:pt>
                <c:pt idx="15023">
                  <c:v>295.56909999999999</c:v>
                </c:pt>
                <c:pt idx="15024">
                  <c:v>295.60449999999997</c:v>
                </c:pt>
                <c:pt idx="15025">
                  <c:v>295.64</c:v>
                </c:pt>
                <c:pt idx="15026">
                  <c:v>295.67540000000002</c:v>
                </c:pt>
                <c:pt idx="15027">
                  <c:v>295.71080000000001</c:v>
                </c:pt>
                <c:pt idx="15028">
                  <c:v>295.74630000000002</c:v>
                </c:pt>
                <c:pt idx="15029">
                  <c:v>295.7817</c:v>
                </c:pt>
                <c:pt idx="15030">
                  <c:v>295.81720000000001</c:v>
                </c:pt>
                <c:pt idx="15031">
                  <c:v>295.8526</c:v>
                </c:pt>
                <c:pt idx="15032">
                  <c:v>295.88810000000001</c:v>
                </c:pt>
                <c:pt idx="15033">
                  <c:v>295.92360000000002</c:v>
                </c:pt>
                <c:pt idx="15034">
                  <c:v>295.959</c:v>
                </c:pt>
                <c:pt idx="15035">
                  <c:v>295.99450000000002</c:v>
                </c:pt>
                <c:pt idx="15036">
                  <c:v>296.0299</c:v>
                </c:pt>
                <c:pt idx="15037">
                  <c:v>296.06540000000001</c:v>
                </c:pt>
                <c:pt idx="15038">
                  <c:v>296.10090000000002</c:v>
                </c:pt>
                <c:pt idx="15039">
                  <c:v>296.13630000000001</c:v>
                </c:pt>
                <c:pt idx="15040">
                  <c:v>296.17180000000002</c:v>
                </c:pt>
                <c:pt idx="15041">
                  <c:v>296.20729999999998</c:v>
                </c:pt>
                <c:pt idx="15042">
                  <c:v>296.24270000000001</c:v>
                </c:pt>
                <c:pt idx="15043">
                  <c:v>296.27820000000003</c:v>
                </c:pt>
                <c:pt idx="15044">
                  <c:v>296.31369999999998</c:v>
                </c:pt>
                <c:pt idx="15045">
                  <c:v>296.3492</c:v>
                </c:pt>
                <c:pt idx="15046">
                  <c:v>296.38470000000001</c:v>
                </c:pt>
                <c:pt idx="15047">
                  <c:v>296.42009999999999</c:v>
                </c:pt>
                <c:pt idx="15048">
                  <c:v>296.4556</c:v>
                </c:pt>
                <c:pt idx="15049">
                  <c:v>296.49110000000002</c:v>
                </c:pt>
                <c:pt idx="15050">
                  <c:v>296.52659999999997</c:v>
                </c:pt>
                <c:pt idx="15051">
                  <c:v>296.56209999999999</c:v>
                </c:pt>
                <c:pt idx="15052">
                  <c:v>296.5976</c:v>
                </c:pt>
                <c:pt idx="15053">
                  <c:v>296.63310000000001</c:v>
                </c:pt>
                <c:pt idx="15054">
                  <c:v>296.66860000000003</c:v>
                </c:pt>
                <c:pt idx="15055">
                  <c:v>296.70409999999998</c:v>
                </c:pt>
                <c:pt idx="15056">
                  <c:v>296.7396</c:v>
                </c:pt>
                <c:pt idx="15057">
                  <c:v>296.77510000000001</c:v>
                </c:pt>
                <c:pt idx="15058">
                  <c:v>296.81060000000002</c:v>
                </c:pt>
                <c:pt idx="15059">
                  <c:v>296.84609999999998</c:v>
                </c:pt>
                <c:pt idx="15060">
                  <c:v>296.88170000000002</c:v>
                </c:pt>
                <c:pt idx="15061">
                  <c:v>296.91719999999998</c:v>
                </c:pt>
                <c:pt idx="15062">
                  <c:v>296.95269999999999</c:v>
                </c:pt>
                <c:pt idx="15063">
                  <c:v>296.98820000000001</c:v>
                </c:pt>
                <c:pt idx="15064">
                  <c:v>297.02370000000002</c:v>
                </c:pt>
                <c:pt idx="15065">
                  <c:v>297.05919999999998</c:v>
                </c:pt>
                <c:pt idx="15066">
                  <c:v>297.09480000000002</c:v>
                </c:pt>
                <c:pt idx="15067">
                  <c:v>297.13029999999998</c:v>
                </c:pt>
                <c:pt idx="15068">
                  <c:v>297.16579999999999</c:v>
                </c:pt>
                <c:pt idx="15069">
                  <c:v>297.20139999999998</c:v>
                </c:pt>
                <c:pt idx="15070">
                  <c:v>297.23689999999999</c:v>
                </c:pt>
                <c:pt idx="15071">
                  <c:v>297.2724</c:v>
                </c:pt>
                <c:pt idx="15072">
                  <c:v>297.30799999999999</c:v>
                </c:pt>
                <c:pt idx="15073">
                  <c:v>297.34350000000001</c:v>
                </c:pt>
                <c:pt idx="15074">
                  <c:v>297.37909999999999</c:v>
                </c:pt>
                <c:pt idx="15075">
                  <c:v>297.41460000000001</c:v>
                </c:pt>
                <c:pt idx="15076">
                  <c:v>297.45010000000002</c:v>
                </c:pt>
                <c:pt idx="15077">
                  <c:v>297.48570000000001</c:v>
                </c:pt>
                <c:pt idx="15078">
                  <c:v>297.52120000000002</c:v>
                </c:pt>
                <c:pt idx="15079">
                  <c:v>297.55680000000001</c:v>
                </c:pt>
                <c:pt idx="15080">
                  <c:v>297.59230000000002</c:v>
                </c:pt>
                <c:pt idx="15081">
                  <c:v>297.62790000000001</c:v>
                </c:pt>
                <c:pt idx="15082">
                  <c:v>297.6635</c:v>
                </c:pt>
                <c:pt idx="15083">
                  <c:v>297.69900000000001</c:v>
                </c:pt>
                <c:pt idx="15084">
                  <c:v>297.7346</c:v>
                </c:pt>
                <c:pt idx="15085">
                  <c:v>297.77010000000001</c:v>
                </c:pt>
                <c:pt idx="15086">
                  <c:v>297.8057</c:v>
                </c:pt>
                <c:pt idx="15087">
                  <c:v>297.84129999999999</c:v>
                </c:pt>
                <c:pt idx="15088">
                  <c:v>297.87689999999998</c:v>
                </c:pt>
                <c:pt idx="15089">
                  <c:v>297.91239999999999</c:v>
                </c:pt>
                <c:pt idx="15090">
                  <c:v>297.94799999999998</c:v>
                </c:pt>
                <c:pt idx="15091">
                  <c:v>297.98360000000002</c:v>
                </c:pt>
                <c:pt idx="15092">
                  <c:v>298.01920000000001</c:v>
                </c:pt>
                <c:pt idx="15093">
                  <c:v>298.05470000000003</c:v>
                </c:pt>
                <c:pt idx="15094">
                  <c:v>298.09030000000001</c:v>
                </c:pt>
                <c:pt idx="15095">
                  <c:v>298.1259</c:v>
                </c:pt>
                <c:pt idx="15096">
                  <c:v>298.16149999999999</c:v>
                </c:pt>
                <c:pt idx="15097">
                  <c:v>298.19709999999998</c:v>
                </c:pt>
                <c:pt idx="15098">
                  <c:v>298.23270000000002</c:v>
                </c:pt>
                <c:pt idx="15099">
                  <c:v>298.26830000000001</c:v>
                </c:pt>
                <c:pt idx="15100">
                  <c:v>298.3039</c:v>
                </c:pt>
                <c:pt idx="15101">
                  <c:v>298.33949999999999</c:v>
                </c:pt>
                <c:pt idx="15102">
                  <c:v>298.37509999999997</c:v>
                </c:pt>
                <c:pt idx="15103">
                  <c:v>298.41070000000002</c:v>
                </c:pt>
                <c:pt idx="15104">
                  <c:v>298.44630000000001</c:v>
                </c:pt>
                <c:pt idx="15105">
                  <c:v>298.4819</c:v>
                </c:pt>
                <c:pt idx="15106">
                  <c:v>298.51749999999998</c:v>
                </c:pt>
                <c:pt idx="15107">
                  <c:v>298.55309999999997</c:v>
                </c:pt>
                <c:pt idx="15108">
                  <c:v>298.58870000000002</c:v>
                </c:pt>
                <c:pt idx="15109">
                  <c:v>298.62439999999998</c:v>
                </c:pt>
                <c:pt idx="15110">
                  <c:v>298.66000000000003</c:v>
                </c:pt>
                <c:pt idx="15111">
                  <c:v>298.69560000000001</c:v>
                </c:pt>
                <c:pt idx="15112">
                  <c:v>298.7312</c:v>
                </c:pt>
                <c:pt idx="15113">
                  <c:v>298.76679999999999</c:v>
                </c:pt>
                <c:pt idx="15114">
                  <c:v>298.80250000000001</c:v>
                </c:pt>
                <c:pt idx="15115">
                  <c:v>298.8381</c:v>
                </c:pt>
                <c:pt idx="15116">
                  <c:v>298.87369999999999</c:v>
                </c:pt>
                <c:pt idx="15117">
                  <c:v>298.90940000000001</c:v>
                </c:pt>
                <c:pt idx="15118">
                  <c:v>298.94499999999999</c:v>
                </c:pt>
                <c:pt idx="15119">
                  <c:v>298.98070000000001</c:v>
                </c:pt>
                <c:pt idx="15120">
                  <c:v>299.0163</c:v>
                </c:pt>
                <c:pt idx="15121">
                  <c:v>299.05189999999999</c:v>
                </c:pt>
                <c:pt idx="15122">
                  <c:v>299.08760000000001</c:v>
                </c:pt>
                <c:pt idx="15123">
                  <c:v>299.1232</c:v>
                </c:pt>
                <c:pt idx="15124">
                  <c:v>299.15890000000002</c:v>
                </c:pt>
                <c:pt idx="15125">
                  <c:v>299.19450000000001</c:v>
                </c:pt>
                <c:pt idx="15126">
                  <c:v>299.23020000000002</c:v>
                </c:pt>
                <c:pt idx="15127">
                  <c:v>299.26580000000001</c:v>
                </c:pt>
                <c:pt idx="15128">
                  <c:v>299.30149999999998</c:v>
                </c:pt>
                <c:pt idx="15129">
                  <c:v>299.3372</c:v>
                </c:pt>
                <c:pt idx="15130">
                  <c:v>299.37279999999998</c:v>
                </c:pt>
                <c:pt idx="15131">
                  <c:v>299.4085</c:v>
                </c:pt>
                <c:pt idx="15132">
                  <c:v>299.44409999999999</c:v>
                </c:pt>
                <c:pt idx="15133">
                  <c:v>299.47980000000001</c:v>
                </c:pt>
                <c:pt idx="15134">
                  <c:v>299.51549999999997</c:v>
                </c:pt>
                <c:pt idx="15135">
                  <c:v>299.55110000000002</c:v>
                </c:pt>
                <c:pt idx="15136">
                  <c:v>299.58679999999998</c:v>
                </c:pt>
                <c:pt idx="15137">
                  <c:v>299.6225</c:v>
                </c:pt>
                <c:pt idx="15138">
                  <c:v>299.65820000000002</c:v>
                </c:pt>
                <c:pt idx="15139">
                  <c:v>299.69380000000001</c:v>
                </c:pt>
                <c:pt idx="15140">
                  <c:v>299.72949999999997</c:v>
                </c:pt>
                <c:pt idx="15141">
                  <c:v>299.76519999999999</c:v>
                </c:pt>
                <c:pt idx="15142">
                  <c:v>299.80090000000001</c:v>
                </c:pt>
                <c:pt idx="15143">
                  <c:v>299.83659999999998</c:v>
                </c:pt>
                <c:pt idx="15144">
                  <c:v>299.8723</c:v>
                </c:pt>
                <c:pt idx="15145">
                  <c:v>299.90800000000002</c:v>
                </c:pt>
                <c:pt idx="15146">
                  <c:v>299.94369999999998</c:v>
                </c:pt>
                <c:pt idx="15147">
                  <c:v>299.9794</c:v>
                </c:pt>
                <c:pt idx="15148">
                  <c:v>300.01510000000002</c:v>
                </c:pt>
                <c:pt idx="15149">
                  <c:v>300.05079999999998</c:v>
                </c:pt>
                <c:pt idx="15150">
                  <c:v>300.0865</c:v>
                </c:pt>
                <c:pt idx="15151">
                  <c:v>300.12220000000002</c:v>
                </c:pt>
                <c:pt idx="15152">
                  <c:v>300.15789999999998</c:v>
                </c:pt>
                <c:pt idx="15153">
                  <c:v>300.1936</c:v>
                </c:pt>
                <c:pt idx="15154">
                  <c:v>300.22930000000002</c:v>
                </c:pt>
                <c:pt idx="15155">
                  <c:v>300.26499999999999</c:v>
                </c:pt>
                <c:pt idx="15156">
                  <c:v>300.30079999999998</c:v>
                </c:pt>
                <c:pt idx="15157">
                  <c:v>300.3365</c:v>
                </c:pt>
                <c:pt idx="15158">
                  <c:v>300.37220000000002</c:v>
                </c:pt>
                <c:pt idx="15159">
                  <c:v>300.40789999999998</c:v>
                </c:pt>
                <c:pt idx="15160">
                  <c:v>300.4436</c:v>
                </c:pt>
                <c:pt idx="15161">
                  <c:v>300.4794</c:v>
                </c:pt>
                <c:pt idx="15162">
                  <c:v>300.51510000000002</c:v>
                </c:pt>
                <c:pt idx="15163">
                  <c:v>300.55079999999998</c:v>
                </c:pt>
                <c:pt idx="15164">
                  <c:v>300.5865</c:v>
                </c:pt>
                <c:pt idx="15165">
                  <c:v>300.6223</c:v>
                </c:pt>
                <c:pt idx="15166">
                  <c:v>300.65800000000002</c:v>
                </c:pt>
                <c:pt idx="15167">
                  <c:v>300.69380000000001</c:v>
                </c:pt>
                <c:pt idx="15168">
                  <c:v>300.72949999999997</c:v>
                </c:pt>
                <c:pt idx="15169">
                  <c:v>300.76530000000002</c:v>
                </c:pt>
                <c:pt idx="15170">
                  <c:v>300.80099999999999</c:v>
                </c:pt>
                <c:pt idx="15171">
                  <c:v>300.83679999999998</c:v>
                </c:pt>
                <c:pt idx="15172">
                  <c:v>300.8725</c:v>
                </c:pt>
                <c:pt idx="15173">
                  <c:v>300.9083</c:v>
                </c:pt>
                <c:pt idx="15174">
                  <c:v>300.94400000000002</c:v>
                </c:pt>
                <c:pt idx="15175">
                  <c:v>300.97980000000001</c:v>
                </c:pt>
                <c:pt idx="15176">
                  <c:v>301.01549999999997</c:v>
                </c:pt>
                <c:pt idx="15177">
                  <c:v>301.05130000000003</c:v>
                </c:pt>
                <c:pt idx="15178">
                  <c:v>301.08699999999999</c:v>
                </c:pt>
                <c:pt idx="15179">
                  <c:v>301.12279999999998</c:v>
                </c:pt>
                <c:pt idx="15180">
                  <c:v>301.15859999999998</c:v>
                </c:pt>
                <c:pt idx="15181">
                  <c:v>301.1943</c:v>
                </c:pt>
                <c:pt idx="15182">
                  <c:v>301.23009999999999</c:v>
                </c:pt>
                <c:pt idx="15183">
                  <c:v>301.26589999999999</c:v>
                </c:pt>
                <c:pt idx="15184">
                  <c:v>301.30169999999998</c:v>
                </c:pt>
                <c:pt idx="15185">
                  <c:v>301.33749999999998</c:v>
                </c:pt>
                <c:pt idx="15186">
                  <c:v>301.3732</c:v>
                </c:pt>
                <c:pt idx="15187">
                  <c:v>301.40899999999999</c:v>
                </c:pt>
                <c:pt idx="15188">
                  <c:v>301.44479999999999</c:v>
                </c:pt>
                <c:pt idx="15189">
                  <c:v>301.48059999999998</c:v>
                </c:pt>
                <c:pt idx="15190">
                  <c:v>301.51639999999998</c:v>
                </c:pt>
                <c:pt idx="15191">
                  <c:v>301.55220000000003</c:v>
                </c:pt>
                <c:pt idx="15192">
                  <c:v>301.58800000000002</c:v>
                </c:pt>
                <c:pt idx="15193">
                  <c:v>301.62369999999999</c:v>
                </c:pt>
                <c:pt idx="15194">
                  <c:v>301.65949999999998</c:v>
                </c:pt>
                <c:pt idx="15195">
                  <c:v>301.69529999999997</c:v>
                </c:pt>
                <c:pt idx="15196">
                  <c:v>301.73110000000003</c:v>
                </c:pt>
                <c:pt idx="15197">
                  <c:v>301.76690000000002</c:v>
                </c:pt>
                <c:pt idx="15198">
                  <c:v>301.80279999999999</c:v>
                </c:pt>
                <c:pt idx="15199">
                  <c:v>301.83859999999999</c:v>
                </c:pt>
                <c:pt idx="15200">
                  <c:v>301.87439999999998</c:v>
                </c:pt>
                <c:pt idx="15201">
                  <c:v>301.91019999999997</c:v>
                </c:pt>
                <c:pt idx="15202">
                  <c:v>301.94600000000003</c:v>
                </c:pt>
                <c:pt idx="15203">
                  <c:v>301.98180000000002</c:v>
                </c:pt>
                <c:pt idx="15204">
                  <c:v>302.01760000000002</c:v>
                </c:pt>
                <c:pt idx="15205">
                  <c:v>302.05349999999999</c:v>
                </c:pt>
                <c:pt idx="15206">
                  <c:v>302.08929999999998</c:v>
                </c:pt>
                <c:pt idx="15207">
                  <c:v>302.12509999999997</c:v>
                </c:pt>
                <c:pt idx="15208">
                  <c:v>302.16090000000003</c:v>
                </c:pt>
                <c:pt idx="15209">
                  <c:v>302.19670000000002</c:v>
                </c:pt>
                <c:pt idx="15210">
                  <c:v>302.23259999999999</c:v>
                </c:pt>
                <c:pt idx="15211">
                  <c:v>302.26839999999999</c:v>
                </c:pt>
                <c:pt idx="15212">
                  <c:v>302.30430000000001</c:v>
                </c:pt>
                <c:pt idx="15213">
                  <c:v>302.34010000000001</c:v>
                </c:pt>
                <c:pt idx="15214">
                  <c:v>302.3759</c:v>
                </c:pt>
                <c:pt idx="15215">
                  <c:v>302.41180000000003</c:v>
                </c:pt>
                <c:pt idx="15216">
                  <c:v>302.44760000000002</c:v>
                </c:pt>
                <c:pt idx="15217">
                  <c:v>302.48349999999999</c:v>
                </c:pt>
                <c:pt idx="15218">
                  <c:v>302.51929999999999</c:v>
                </c:pt>
                <c:pt idx="15219">
                  <c:v>302.55520000000001</c:v>
                </c:pt>
                <c:pt idx="15220">
                  <c:v>302.59100000000001</c:v>
                </c:pt>
                <c:pt idx="15221">
                  <c:v>302.62689999999998</c:v>
                </c:pt>
                <c:pt idx="15222">
                  <c:v>302.66269999999997</c:v>
                </c:pt>
                <c:pt idx="15223">
                  <c:v>302.6986</c:v>
                </c:pt>
                <c:pt idx="15224">
                  <c:v>302.73450000000003</c:v>
                </c:pt>
                <c:pt idx="15225">
                  <c:v>302.77030000000002</c:v>
                </c:pt>
                <c:pt idx="15226">
                  <c:v>302.80619999999999</c:v>
                </c:pt>
                <c:pt idx="15227">
                  <c:v>302.84199999999998</c:v>
                </c:pt>
                <c:pt idx="15228">
                  <c:v>302.87790000000001</c:v>
                </c:pt>
                <c:pt idx="15229">
                  <c:v>302.91379999999998</c:v>
                </c:pt>
                <c:pt idx="15230">
                  <c:v>302.94970000000001</c:v>
                </c:pt>
                <c:pt idx="15231">
                  <c:v>302.9855</c:v>
                </c:pt>
                <c:pt idx="15232">
                  <c:v>303.02140000000003</c:v>
                </c:pt>
                <c:pt idx="15233">
                  <c:v>303.0573</c:v>
                </c:pt>
                <c:pt idx="15234">
                  <c:v>303.09320000000002</c:v>
                </c:pt>
                <c:pt idx="15235">
                  <c:v>303.12909999999999</c:v>
                </c:pt>
                <c:pt idx="15236">
                  <c:v>303.16489999999999</c:v>
                </c:pt>
                <c:pt idx="15237">
                  <c:v>303.20080000000002</c:v>
                </c:pt>
                <c:pt idx="15238">
                  <c:v>303.23669999999998</c:v>
                </c:pt>
                <c:pt idx="15239">
                  <c:v>303.27260000000001</c:v>
                </c:pt>
                <c:pt idx="15240">
                  <c:v>303.30849999999998</c:v>
                </c:pt>
                <c:pt idx="15241">
                  <c:v>303.34440000000001</c:v>
                </c:pt>
                <c:pt idx="15242">
                  <c:v>303.38029999999998</c:v>
                </c:pt>
                <c:pt idx="15243">
                  <c:v>303.4162</c:v>
                </c:pt>
                <c:pt idx="15244">
                  <c:v>303.45209999999997</c:v>
                </c:pt>
                <c:pt idx="15245">
                  <c:v>303.488</c:v>
                </c:pt>
                <c:pt idx="15246">
                  <c:v>303.52390000000003</c:v>
                </c:pt>
                <c:pt idx="15247">
                  <c:v>303.5598</c:v>
                </c:pt>
                <c:pt idx="15248">
                  <c:v>303.5958</c:v>
                </c:pt>
                <c:pt idx="15249">
                  <c:v>303.63170000000002</c:v>
                </c:pt>
                <c:pt idx="15250">
                  <c:v>303.66759999999999</c:v>
                </c:pt>
                <c:pt idx="15251">
                  <c:v>303.70350000000002</c:v>
                </c:pt>
                <c:pt idx="15252">
                  <c:v>303.73939999999999</c:v>
                </c:pt>
                <c:pt idx="15253">
                  <c:v>303.77530000000002</c:v>
                </c:pt>
                <c:pt idx="15254">
                  <c:v>303.81130000000002</c:v>
                </c:pt>
                <c:pt idx="15255">
                  <c:v>303.84719999999999</c:v>
                </c:pt>
                <c:pt idx="15256">
                  <c:v>303.88310000000001</c:v>
                </c:pt>
                <c:pt idx="15257">
                  <c:v>303.91910000000001</c:v>
                </c:pt>
                <c:pt idx="15258">
                  <c:v>303.95499999999998</c:v>
                </c:pt>
                <c:pt idx="15259">
                  <c:v>303.99090000000001</c:v>
                </c:pt>
                <c:pt idx="15260">
                  <c:v>304.02690000000001</c:v>
                </c:pt>
                <c:pt idx="15261">
                  <c:v>304.06279999999998</c:v>
                </c:pt>
                <c:pt idx="15262">
                  <c:v>304.09879999999998</c:v>
                </c:pt>
                <c:pt idx="15263">
                  <c:v>304.13470000000001</c:v>
                </c:pt>
                <c:pt idx="15264">
                  <c:v>304.17059999999998</c:v>
                </c:pt>
                <c:pt idx="15265">
                  <c:v>304.20659999999998</c:v>
                </c:pt>
                <c:pt idx="15266">
                  <c:v>304.24250000000001</c:v>
                </c:pt>
                <c:pt idx="15267">
                  <c:v>304.27850000000001</c:v>
                </c:pt>
                <c:pt idx="15268">
                  <c:v>304.31439999999998</c:v>
                </c:pt>
                <c:pt idx="15269">
                  <c:v>304.35039999999998</c:v>
                </c:pt>
                <c:pt idx="15270">
                  <c:v>304.38639999999998</c:v>
                </c:pt>
                <c:pt idx="15271">
                  <c:v>304.42230000000001</c:v>
                </c:pt>
                <c:pt idx="15272">
                  <c:v>304.45830000000001</c:v>
                </c:pt>
                <c:pt idx="15273">
                  <c:v>304.49419999999998</c:v>
                </c:pt>
                <c:pt idx="15274">
                  <c:v>304.53019999999998</c:v>
                </c:pt>
                <c:pt idx="15275">
                  <c:v>304.56619999999998</c:v>
                </c:pt>
                <c:pt idx="15276">
                  <c:v>304.60210000000001</c:v>
                </c:pt>
                <c:pt idx="15277">
                  <c:v>304.63810000000001</c:v>
                </c:pt>
                <c:pt idx="15278">
                  <c:v>304.67410000000001</c:v>
                </c:pt>
                <c:pt idx="15279">
                  <c:v>304.71010000000001</c:v>
                </c:pt>
                <c:pt idx="15280">
                  <c:v>304.74610000000001</c:v>
                </c:pt>
                <c:pt idx="15281">
                  <c:v>304.78199999999998</c:v>
                </c:pt>
                <c:pt idx="15282">
                  <c:v>304.81799999999998</c:v>
                </c:pt>
                <c:pt idx="15283">
                  <c:v>304.85399999999998</c:v>
                </c:pt>
                <c:pt idx="15284">
                  <c:v>304.89</c:v>
                </c:pt>
                <c:pt idx="15285">
                  <c:v>304.92599999999999</c:v>
                </c:pt>
                <c:pt idx="15286">
                  <c:v>304.96199999999999</c:v>
                </c:pt>
                <c:pt idx="15287">
                  <c:v>304.99799999999999</c:v>
                </c:pt>
                <c:pt idx="15288">
                  <c:v>305.03399999999999</c:v>
                </c:pt>
                <c:pt idx="15289">
                  <c:v>305.07</c:v>
                </c:pt>
                <c:pt idx="15290">
                  <c:v>305.10599999999999</c:v>
                </c:pt>
                <c:pt idx="15291">
                  <c:v>305.142</c:v>
                </c:pt>
                <c:pt idx="15292">
                  <c:v>305.178</c:v>
                </c:pt>
                <c:pt idx="15293">
                  <c:v>305.214</c:v>
                </c:pt>
                <c:pt idx="15294">
                  <c:v>305.25</c:v>
                </c:pt>
                <c:pt idx="15295">
                  <c:v>305.286</c:v>
                </c:pt>
                <c:pt idx="15296">
                  <c:v>305.322</c:v>
                </c:pt>
                <c:pt idx="15297">
                  <c:v>305.358</c:v>
                </c:pt>
                <c:pt idx="15298">
                  <c:v>305.39400000000001</c:v>
                </c:pt>
                <c:pt idx="15299">
                  <c:v>305.43009999999998</c:v>
                </c:pt>
                <c:pt idx="15300">
                  <c:v>305.46609999999998</c:v>
                </c:pt>
                <c:pt idx="15301">
                  <c:v>305.50209999999998</c:v>
                </c:pt>
                <c:pt idx="15302">
                  <c:v>305.53809999999999</c:v>
                </c:pt>
                <c:pt idx="15303">
                  <c:v>305.57420000000002</c:v>
                </c:pt>
                <c:pt idx="15304">
                  <c:v>305.61020000000002</c:v>
                </c:pt>
                <c:pt idx="15305">
                  <c:v>305.64620000000002</c:v>
                </c:pt>
                <c:pt idx="15306">
                  <c:v>305.6823</c:v>
                </c:pt>
                <c:pt idx="15307">
                  <c:v>305.7183</c:v>
                </c:pt>
                <c:pt idx="15308">
                  <c:v>305.75439999999998</c:v>
                </c:pt>
                <c:pt idx="15309">
                  <c:v>305.79039999999998</c:v>
                </c:pt>
                <c:pt idx="15310">
                  <c:v>305.82639999999998</c:v>
                </c:pt>
                <c:pt idx="15311">
                  <c:v>305.86250000000001</c:v>
                </c:pt>
                <c:pt idx="15312">
                  <c:v>305.89850000000001</c:v>
                </c:pt>
                <c:pt idx="15313">
                  <c:v>305.93459999999999</c:v>
                </c:pt>
                <c:pt idx="15314">
                  <c:v>305.97059999999999</c:v>
                </c:pt>
                <c:pt idx="15315">
                  <c:v>306.00670000000002</c:v>
                </c:pt>
                <c:pt idx="15316">
                  <c:v>306.0428</c:v>
                </c:pt>
                <c:pt idx="15317">
                  <c:v>306.0788</c:v>
                </c:pt>
                <c:pt idx="15318">
                  <c:v>306.11489999999998</c:v>
                </c:pt>
                <c:pt idx="15319">
                  <c:v>306.15089999999998</c:v>
                </c:pt>
                <c:pt idx="15320">
                  <c:v>306.18700000000001</c:v>
                </c:pt>
                <c:pt idx="15321">
                  <c:v>306.22309999999999</c:v>
                </c:pt>
                <c:pt idx="15322">
                  <c:v>306.25909999999999</c:v>
                </c:pt>
                <c:pt idx="15323">
                  <c:v>306.29520000000002</c:v>
                </c:pt>
                <c:pt idx="15324">
                  <c:v>306.3313</c:v>
                </c:pt>
                <c:pt idx="15325">
                  <c:v>306.3673</c:v>
                </c:pt>
                <c:pt idx="15326">
                  <c:v>306.40339999999998</c:v>
                </c:pt>
                <c:pt idx="15327">
                  <c:v>306.43950000000001</c:v>
                </c:pt>
                <c:pt idx="15328">
                  <c:v>306.47559999999999</c:v>
                </c:pt>
                <c:pt idx="15329">
                  <c:v>306.51170000000002</c:v>
                </c:pt>
                <c:pt idx="15330">
                  <c:v>306.5478</c:v>
                </c:pt>
                <c:pt idx="15331">
                  <c:v>306.58390000000003</c:v>
                </c:pt>
                <c:pt idx="15332">
                  <c:v>306.61989999999997</c:v>
                </c:pt>
                <c:pt idx="15333">
                  <c:v>306.65600000000001</c:v>
                </c:pt>
                <c:pt idx="15334">
                  <c:v>306.69209999999998</c:v>
                </c:pt>
                <c:pt idx="15335">
                  <c:v>306.72820000000002</c:v>
                </c:pt>
                <c:pt idx="15336">
                  <c:v>306.76429999999999</c:v>
                </c:pt>
                <c:pt idx="15337">
                  <c:v>306.80040000000002</c:v>
                </c:pt>
                <c:pt idx="15338">
                  <c:v>306.8365</c:v>
                </c:pt>
                <c:pt idx="15339">
                  <c:v>306.87259999999998</c:v>
                </c:pt>
                <c:pt idx="15340">
                  <c:v>306.90879999999999</c:v>
                </c:pt>
                <c:pt idx="15341">
                  <c:v>306.94490000000002</c:v>
                </c:pt>
                <c:pt idx="15342">
                  <c:v>306.98099999999999</c:v>
                </c:pt>
                <c:pt idx="15343">
                  <c:v>307.01710000000003</c:v>
                </c:pt>
                <c:pt idx="15344">
                  <c:v>307.0532</c:v>
                </c:pt>
                <c:pt idx="15345">
                  <c:v>307.08929999999998</c:v>
                </c:pt>
                <c:pt idx="15346">
                  <c:v>307.12540000000001</c:v>
                </c:pt>
                <c:pt idx="15347">
                  <c:v>307.16160000000002</c:v>
                </c:pt>
                <c:pt idx="15348">
                  <c:v>307.1977</c:v>
                </c:pt>
                <c:pt idx="15349">
                  <c:v>307.23379999999997</c:v>
                </c:pt>
                <c:pt idx="15350">
                  <c:v>307.26990000000001</c:v>
                </c:pt>
                <c:pt idx="15351">
                  <c:v>307.30610000000001</c:v>
                </c:pt>
                <c:pt idx="15352">
                  <c:v>307.34219999999999</c:v>
                </c:pt>
                <c:pt idx="15353">
                  <c:v>307.37830000000002</c:v>
                </c:pt>
                <c:pt idx="15354">
                  <c:v>307.41449999999998</c:v>
                </c:pt>
                <c:pt idx="15355">
                  <c:v>307.45060000000001</c:v>
                </c:pt>
                <c:pt idx="15356">
                  <c:v>307.48680000000002</c:v>
                </c:pt>
                <c:pt idx="15357">
                  <c:v>307.52289999999999</c:v>
                </c:pt>
                <c:pt idx="15358">
                  <c:v>307.55900000000003</c:v>
                </c:pt>
                <c:pt idx="15359">
                  <c:v>307.59519999999998</c:v>
                </c:pt>
                <c:pt idx="15360">
                  <c:v>307.63130000000001</c:v>
                </c:pt>
                <c:pt idx="15361">
                  <c:v>307.66750000000002</c:v>
                </c:pt>
                <c:pt idx="15362">
                  <c:v>307.70359999999999</c:v>
                </c:pt>
                <c:pt idx="15363">
                  <c:v>307.7398</c:v>
                </c:pt>
                <c:pt idx="15364">
                  <c:v>307.77589999999998</c:v>
                </c:pt>
                <c:pt idx="15365">
                  <c:v>307.81209999999999</c:v>
                </c:pt>
                <c:pt idx="15366">
                  <c:v>307.84829999999999</c:v>
                </c:pt>
                <c:pt idx="15367">
                  <c:v>307.88440000000003</c:v>
                </c:pt>
                <c:pt idx="15368">
                  <c:v>307.92059999999998</c:v>
                </c:pt>
                <c:pt idx="15369">
                  <c:v>307.95679999999999</c:v>
                </c:pt>
                <c:pt idx="15370">
                  <c:v>307.99299999999999</c:v>
                </c:pt>
                <c:pt idx="15371">
                  <c:v>308.02910000000003</c:v>
                </c:pt>
                <c:pt idx="15372">
                  <c:v>308.06529999999998</c:v>
                </c:pt>
                <c:pt idx="15373">
                  <c:v>308.10149999999999</c:v>
                </c:pt>
                <c:pt idx="15374">
                  <c:v>308.1377</c:v>
                </c:pt>
                <c:pt idx="15375">
                  <c:v>308.17380000000003</c:v>
                </c:pt>
                <c:pt idx="15376">
                  <c:v>308.20999999999998</c:v>
                </c:pt>
                <c:pt idx="15377">
                  <c:v>308.24619999999999</c:v>
                </c:pt>
                <c:pt idx="15378">
                  <c:v>308.2824</c:v>
                </c:pt>
                <c:pt idx="15379">
                  <c:v>308.3186</c:v>
                </c:pt>
                <c:pt idx="15380">
                  <c:v>308.35480000000001</c:v>
                </c:pt>
                <c:pt idx="15381">
                  <c:v>308.39100000000002</c:v>
                </c:pt>
                <c:pt idx="15382">
                  <c:v>308.42720000000003</c:v>
                </c:pt>
                <c:pt idx="15383">
                  <c:v>308.4633</c:v>
                </c:pt>
                <c:pt idx="15384">
                  <c:v>308.49959999999999</c:v>
                </c:pt>
                <c:pt idx="15385">
                  <c:v>308.53579999999999</c:v>
                </c:pt>
                <c:pt idx="15386">
                  <c:v>308.572</c:v>
                </c:pt>
                <c:pt idx="15387">
                  <c:v>308.60820000000001</c:v>
                </c:pt>
                <c:pt idx="15388">
                  <c:v>308.64440000000002</c:v>
                </c:pt>
                <c:pt idx="15389">
                  <c:v>308.68060000000003</c:v>
                </c:pt>
                <c:pt idx="15390">
                  <c:v>308.71679999999998</c:v>
                </c:pt>
                <c:pt idx="15391">
                  <c:v>308.75299999999999</c:v>
                </c:pt>
                <c:pt idx="15392">
                  <c:v>308.78919999999999</c:v>
                </c:pt>
                <c:pt idx="15393">
                  <c:v>308.82549999999998</c:v>
                </c:pt>
                <c:pt idx="15394">
                  <c:v>308.86169999999998</c:v>
                </c:pt>
                <c:pt idx="15395">
                  <c:v>308.89789999999999</c:v>
                </c:pt>
                <c:pt idx="15396">
                  <c:v>308.9341</c:v>
                </c:pt>
                <c:pt idx="15397">
                  <c:v>308.97039999999998</c:v>
                </c:pt>
                <c:pt idx="15398">
                  <c:v>309.00659999999999</c:v>
                </c:pt>
                <c:pt idx="15399">
                  <c:v>309.0428</c:v>
                </c:pt>
                <c:pt idx="15400">
                  <c:v>309.07909999999998</c:v>
                </c:pt>
                <c:pt idx="15401">
                  <c:v>309.11529999999999</c:v>
                </c:pt>
                <c:pt idx="15402">
                  <c:v>309.15159999999997</c:v>
                </c:pt>
                <c:pt idx="15403">
                  <c:v>309.18779999999998</c:v>
                </c:pt>
                <c:pt idx="15404">
                  <c:v>309.22399999999999</c:v>
                </c:pt>
                <c:pt idx="15405">
                  <c:v>309.26029999999997</c:v>
                </c:pt>
                <c:pt idx="15406">
                  <c:v>309.29649999999998</c:v>
                </c:pt>
                <c:pt idx="15407">
                  <c:v>309.33280000000002</c:v>
                </c:pt>
                <c:pt idx="15408">
                  <c:v>309.36900000000003</c:v>
                </c:pt>
                <c:pt idx="15409">
                  <c:v>309.40530000000001</c:v>
                </c:pt>
                <c:pt idx="15410">
                  <c:v>309.44150000000002</c:v>
                </c:pt>
                <c:pt idx="15411">
                  <c:v>309.4778</c:v>
                </c:pt>
                <c:pt idx="15412">
                  <c:v>309.51400000000001</c:v>
                </c:pt>
                <c:pt idx="15413">
                  <c:v>309.55029999999999</c:v>
                </c:pt>
                <c:pt idx="15414">
                  <c:v>309.58659999999998</c:v>
                </c:pt>
                <c:pt idx="15415">
                  <c:v>309.62279999999998</c:v>
                </c:pt>
                <c:pt idx="15416">
                  <c:v>309.65910000000002</c:v>
                </c:pt>
                <c:pt idx="15417">
                  <c:v>309.69540000000001</c:v>
                </c:pt>
                <c:pt idx="15418">
                  <c:v>309.73169999999999</c:v>
                </c:pt>
                <c:pt idx="15419">
                  <c:v>309.7679</c:v>
                </c:pt>
                <c:pt idx="15420">
                  <c:v>309.80419999999998</c:v>
                </c:pt>
                <c:pt idx="15421">
                  <c:v>309.84050000000002</c:v>
                </c:pt>
                <c:pt idx="15422">
                  <c:v>309.8768</c:v>
                </c:pt>
                <c:pt idx="15423">
                  <c:v>309.91309999999999</c:v>
                </c:pt>
                <c:pt idx="15424">
                  <c:v>309.94929999999999</c:v>
                </c:pt>
                <c:pt idx="15425">
                  <c:v>309.98559999999998</c:v>
                </c:pt>
                <c:pt idx="15426">
                  <c:v>310.02190000000002</c:v>
                </c:pt>
                <c:pt idx="15427">
                  <c:v>310.0582</c:v>
                </c:pt>
                <c:pt idx="15428">
                  <c:v>310.09449999999998</c:v>
                </c:pt>
                <c:pt idx="15429">
                  <c:v>310.13080000000002</c:v>
                </c:pt>
                <c:pt idx="15430">
                  <c:v>310.1671</c:v>
                </c:pt>
                <c:pt idx="15431">
                  <c:v>310.20339999999999</c:v>
                </c:pt>
                <c:pt idx="15432">
                  <c:v>310.23970000000003</c:v>
                </c:pt>
                <c:pt idx="15433">
                  <c:v>310.27600000000001</c:v>
                </c:pt>
                <c:pt idx="15434">
                  <c:v>310.31229999999999</c:v>
                </c:pt>
                <c:pt idx="15435">
                  <c:v>310.34859999999998</c:v>
                </c:pt>
                <c:pt idx="15436">
                  <c:v>310.38490000000002</c:v>
                </c:pt>
                <c:pt idx="15437">
                  <c:v>310.4212</c:v>
                </c:pt>
                <c:pt idx="15438">
                  <c:v>310.45760000000001</c:v>
                </c:pt>
                <c:pt idx="15439">
                  <c:v>310.4939</c:v>
                </c:pt>
                <c:pt idx="15440">
                  <c:v>310.53019999999998</c:v>
                </c:pt>
                <c:pt idx="15441">
                  <c:v>310.56650000000002</c:v>
                </c:pt>
                <c:pt idx="15442">
                  <c:v>310.6028</c:v>
                </c:pt>
                <c:pt idx="15443">
                  <c:v>310.63920000000002</c:v>
                </c:pt>
                <c:pt idx="15444">
                  <c:v>310.6755</c:v>
                </c:pt>
                <c:pt idx="15445">
                  <c:v>310.71179999999998</c:v>
                </c:pt>
                <c:pt idx="15446">
                  <c:v>310.7482</c:v>
                </c:pt>
                <c:pt idx="15447">
                  <c:v>310.78449999999998</c:v>
                </c:pt>
                <c:pt idx="15448">
                  <c:v>310.82080000000002</c:v>
                </c:pt>
                <c:pt idx="15449">
                  <c:v>310.85719999999998</c:v>
                </c:pt>
                <c:pt idx="15450">
                  <c:v>310.89350000000002</c:v>
                </c:pt>
                <c:pt idx="15451">
                  <c:v>310.92989999999998</c:v>
                </c:pt>
                <c:pt idx="15452">
                  <c:v>310.96620000000001</c:v>
                </c:pt>
                <c:pt idx="15453">
                  <c:v>311.00259999999997</c:v>
                </c:pt>
                <c:pt idx="15454">
                  <c:v>311.03890000000001</c:v>
                </c:pt>
                <c:pt idx="15455">
                  <c:v>311.07530000000003</c:v>
                </c:pt>
                <c:pt idx="15456">
                  <c:v>311.11160000000001</c:v>
                </c:pt>
                <c:pt idx="15457">
                  <c:v>311.14789999999999</c:v>
                </c:pt>
                <c:pt idx="15458">
                  <c:v>311.18430000000001</c:v>
                </c:pt>
                <c:pt idx="15459">
                  <c:v>311.22070000000002</c:v>
                </c:pt>
                <c:pt idx="15460">
                  <c:v>311.25700000000001</c:v>
                </c:pt>
                <c:pt idx="15461">
                  <c:v>311.29340000000002</c:v>
                </c:pt>
                <c:pt idx="15462">
                  <c:v>311.32979999999998</c:v>
                </c:pt>
                <c:pt idx="15463">
                  <c:v>311.36610000000002</c:v>
                </c:pt>
                <c:pt idx="15464">
                  <c:v>311.40249999999997</c:v>
                </c:pt>
                <c:pt idx="15465">
                  <c:v>311.43889999999999</c:v>
                </c:pt>
                <c:pt idx="15466">
                  <c:v>311.4753</c:v>
                </c:pt>
                <c:pt idx="15467">
                  <c:v>311.51159999999999</c:v>
                </c:pt>
                <c:pt idx="15468">
                  <c:v>311.548</c:v>
                </c:pt>
                <c:pt idx="15469">
                  <c:v>311.58440000000002</c:v>
                </c:pt>
                <c:pt idx="15470">
                  <c:v>311.62079999999997</c:v>
                </c:pt>
                <c:pt idx="15471">
                  <c:v>311.65719999999999</c:v>
                </c:pt>
                <c:pt idx="15472">
                  <c:v>311.69349999999997</c:v>
                </c:pt>
                <c:pt idx="15473">
                  <c:v>311.72989999999999</c:v>
                </c:pt>
                <c:pt idx="15474">
                  <c:v>311.7663</c:v>
                </c:pt>
                <c:pt idx="15475">
                  <c:v>311.80270000000002</c:v>
                </c:pt>
                <c:pt idx="15476">
                  <c:v>311.83909999999997</c:v>
                </c:pt>
                <c:pt idx="15477">
                  <c:v>311.87549999999999</c:v>
                </c:pt>
                <c:pt idx="15478">
                  <c:v>311.9119</c:v>
                </c:pt>
                <c:pt idx="15479">
                  <c:v>311.94830000000002</c:v>
                </c:pt>
                <c:pt idx="15480">
                  <c:v>311.98469999999998</c:v>
                </c:pt>
                <c:pt idx="15481">
                  <c:v>312.02109999999999</c:v>
                </c:pt>
                <c:pt idx="15482">
                  <c:v>312.05759999999998</c:v>
                </c:pt>
                <c:pt idx="15483">
                  <c:v>312.09399999999999</c:v>
                </c:pt>
                <c:pt idx="15484">
                  <c:v>312.13040000000001</c:v>
                </c:pt>
                <c:pt idx="15485">
                  <c:v>312.16680000000002</c:v>
                </c:pt>
                <c:pt idx="15486">
                  <c:v>312.20319999999998</c:v>
                </c:pt>
                <c:pt idx="15487">
                  <c:v>312.2396</c:v>
                </c:pt>
                <c:pt idx="15488">
                  <c:v>312.27600000000001</c:v>
                </c:pt>
                <c:pt idx="15489">
                  <c:v>312.3125</c:v>
                </c:pt>
                <c:pt idx="15490">
                  <c:v>312.34890000000001</c:v>
                </c:pt>
                <c:pt idx="15491">
                  <c:v>312.38529999999997</c:v>
                </c:pt>
                <c:pt idx="15492">
                  <c:v>312.42180000000002</c:v>
                </c:pt>
                <c:pt idx="15493">
                  <c:v>312.45819999999998</c:v>
                </c:pt>
                <c:pt idx="15494">
                  <c:v>312.49459999999999</c:v>
                </c:pt>
                <c:pt idx="15495">
                  <c:v>312.53109999999998</c:v>
                </c:pt>
                <c:pt idx="15496">
                  <c:v>312.5675</c:v>
                </c:pt>
                <c:pt idx="15497">
                  <c:v>312.60390000000001</c:v>
                </c:pt>
                <c:pt idx="15498">
                  <c:v>312.6404</c:v>
                </c:pt>
                <c:pt idx="15499">
                  <c:v>312.67680000000001</c:v>
                </c:pt>
                <c:pt idx="15500">
                  <c:v>312.7133</c:v>
                </c:pt>
                <c:pt idx="15501">
                  <c:v>312.74970000000002</c:v>
                </c:pt>
                <c:pt idx="15502">
                  <c:v>312.78620000000001</c:v>
                </c:pt>
                <c:pt idx="15503">
                  <c:v>312.82260000000002</c:v>
                </c:pt>
                <c:pt idx="15504">
                  <c:v>312.85910000000001</c:v>
                </c:pt>
                <c:pt idx="15505">
                  <c:v>312.89550000000003</c:v>
                </c:pt>
                <c:pt idx="15506">
                  <c:v>312.93200000000002</c:v>
                </c:pt>
                <c:pt idx="15507">
                  <c:v>312.96850000000001</c:v>
                </c:pt>
                <c:pt idx="15508">
                  <c:v>313.00490000000002</c:v>
                </c:pt>
                <c:pt idx="15509">
                  <c:v>313.04140000000001</c:v>
                </c:pt>
                <c:pt idx="15510">
                  <c:v>313.0779</c:v>
                </c:pt>
                <c:pt idx="15511">
                  <c:v>313.11430000000001</c:v>
                </c:pt>
                <c:pt idx="15512">
                  <c:v>313.1508</c:v>
                </c:pt>
                <c:pt idx="15513">
                  <c:v>313.18729999999999</c:v>
                </c:pt>
                <c:pt idx="15514">
                  <c:v>313.22379999999998</c:v>
                </c:pt>
                <c:pt idx="15515">
                  <c:v>313.2602</c:v>
                </c:pt>
                <c:pt idx="15516">
                  <c:v>313.29669999999999</c:v>
                </c:pt>
                <c:pt idx="15517">
                  <c:v>313.33319999999998</c:v>
                </c:pt>
                <c:pt idx="15518">
                  <c:v>313.36970000000002</c:v>
                </c:pt>
                <c:pt idx="15519">
                  <c:v>313.40620000000001</c:v>
                </c:pt>
                <c:pt idx="15520">
                  <c:v>313.4427</c:v>
                </c:pt>
                <c:pt idx="15521">
                  <c:v>313.47919999999999</c:v>
                </c:pt>
                <c:pt idx="15522">
                  <c:v>313.51569999999998</c:v>
                </c:pt>
                <c:pt idx="15523">
                  <c:v>313.55220000000003</c:v>
                </c:pt>
                <c:pt idx="15524">
                  <c:v>313.58870000000002</c:v>
                </c:pt>
                <c:pt idx="15525">
                  <c:v>313.62520000000001</c:v>
                </c:pt>
                <c:pt idx="15526">
                  <c:v>313.6617</c:v>
                </c:pt>
                <c:pt idx="15527">
                  <c:v>313.69819999999999</c:v>
                </c:pt>
                <c:pt idx="15528">
                  <c:v>313.7346</c:v>
                </c:pt>
                <c:pt idx="15529">
                  <c:v>313.77120000000002</c:v>
                </c:pt>
                <c:pt idx="15530">
                  <c:v>313.80770000000001</c:v>
                </c:pt>
                <c:pt idx="15531">
                  <c:v>313.8442</c:v>
                </c:pt>
                <c:pt idx="15532">
                  <c:v>313.88069999999999</c:v>
                </c:pt>
                <c:pt idx="15533">
                  <c:v>313.91719999999998</c:v>
                </c:pt>
                <c:pt idx="15534">
                  <c:v>313.95370000000003</c:v>
                </c:pt>
                <c:pt idx="15535">
                  <c:v>313.99029999999999</c:v>
                </c:pt>
                <c:pt idx="15536">
                  <c:v>314.02679999999998</c:v>
                </c:pt>
                <c:pt idx="15537">
                  <c:v>314.06330000000003</c:v>
                </c:pt>
                <c:pt idx="15538">
                  <c:v>314.09989999999999</c:v>
                </c:pt>
                <c:pt idx="15539">
                  <c:v>314.13639999999998</c:v>
                </c:pt>
                <c:pt idx="15540">
                  <c:v>314.17290000000003</c:v>
                </c:pt>
                <c:pt idx="15541">
                  <c:v>314.20940000000002</c:v>
                </c:pt>
                <c:pt idx="15542">
                  <c:v>314.24599999999998</c:v>
                </c:pt>
                <c:pt idx="15543">
                  <c:v>314.28250000000003</c:v>
                </c:pt>
                <c:pt idx="15544">
                  <c:v>314.31909999999999</c:v>
                </c:pt>
                <c:pt idx="15545">
                  <c:v>314.35559999999998</c:v>
                </c:pt>
                <c:pt idx="15546">
                  <c:v>314.3922</c:v>
                </c:pt>
                <c:pt idx="15547">
                  <c:v>314.42869999999999</c:v>
                </c:pt>
                <c:pt idx="15548">
                  <c:v>314.46519999999998</c:v>
                </c:pt>
                <c:pt idx="15549">
                  <c:v>314.5018</c:v>
                </c:pt>
                <c:pt idx="15550">
                  <c:v>314.53829999999999</c:v>
                </c:pt>
                <c:pt idx="15551">
                  <c:v>314.57490000000001</c:v>
                </c:pt>
                <c:pt idx="15552">
                  <c:v>314.61149999999998</c:v>
                </c:pt>
                <c:pt idx="15553">
                  <c:v>314.64800000000002</c:v>
                </c:pt>
                <c:pt idx="15554">
                  <c:v>314.68459999999999</c:v>
                </c:pt>
                <c:pt idx="15555">
                  <c:v>314.72109999999998</c:v>
                </c:pt>
                <c:pt idx="15556">
                  <c:v>314.7577</c:v>
                </c:pt>
                <c:pt idx="15557">
                  <c:v>314.79430000000002</c:v>
                </c:pt>
                <c:pt idx="15558">
                  <c:v>314.83080000000001</c:v>
                </c:pt>
                <c:pt idx="15559">
                  <c:v>314.86739999999998</c:v>
                </c:pt>
                <c:pt idx="15560">
                  <c:v>314.904</c:v>
                </c:pt>
                <c:pt idx="15561">
                  <c:v>314.94060000000002</c:v>
                </c:pt>
                <c:pt idx="15562">
                  <c:v>314.97710000000001</c:v>
                </c:pt>
                <c:pt idx="15563">
                  <c:v>315.01369999999997</c:v>
                </c:pt>
                <c:pt idx="15564">
                  <c:v>315.05029999999999</c:v>
                </c:pt>
                <c:pt idx="15565">
                  <c:v>315.08690000000001</c:v>
                </c:pt>
                <c:pt idx="15566">
                  <c:v>315.12349999999998</c:v>
                </c:pt>
                <c:pt idx="15567">
                  <c:v>315.1601</c:v>
                </c:pt>
                <c:pt idx="15568">
                  <c:v>315.19670000000002</c:v>
                </c:pt>
                <c:pt idx="15569">
                  <c:v>315.23320000000001</c:v>
                </c:pt>
                <c:pt idx="15570">
                  <c:v>315.26990000000001</c:v>
                </c:pt>
                <c:pt idx="15571">
                  <c:v>315.30650000000003</c:v>
                </c:pt>
                <c:pt idx="15572">
                  <c:v>315.34300000000002</c:v>
                </c:pt>
                <c:pt idx="15573">
                  <c:v>315.37970000000001</c:v>
                </c:pt>
                <c:pt idx="15574">
                  <c:v>315.41629999999998</c:v>
                </c:pt>
                <c:pt idx="15575">
                  <c:v>315.4529</c:v>
                </c:pt>
                <c:pt idx="15576">
                  <c:v>315.48950000000002</c:v>
                </c:pt>
                <c:pt idx="15577">
                  <c:v>315.52609999999999</c:v>
                </c:pt>
                <c:pt idx="15578">
                  <c:v>315.56270000000001</c:v>
                </c:pt>
                <c:pt idx="15579">
                  <c:v>315.59930000000003</c:v>
                </c:pt>
                <c:pt idx="15580">
                  <c:v>315.63589999999999</c:v>
                </c:pt>
                <c:pt idx="15581">
                  <c:v>315.67250000000001</c:v>
                </c:pt>
                <c:pt idx="15582">
                  <c:v>315.70920000000001</c:v>
                </c:pt>
                <c:pt idx="15583">
                  <c:v>315.74579999999997</c:v>
                </c:pt>
                <c:pt idx="15584">
                  <c:v>315.7824</c:v>
                </c:pt>
                <c:pt idx="15585">
                  <c:v>315.81909999999999</c:v>
                </c:pt>
                <c:pt idx="15586">
                  <c:v>315.85570000000001</c:v>
                </c:pt>
                <c:pt idx="15587">
                  <c:v>315.89229999999998</c:v>
                </c:pt>
                <c:pt idx="15588">
                  <c:v>315.92899999999997</c:v>
                </c:pt>
                <c:pt idx="15589">
                  <c:v>315.96559999999999</c:v>
                </c:pt>
                <c:pt idx="15590">
                  <c:v>316.00220000000002</c:v>
                </c:pt>
                <c:pt idx="15591">
                  <c:v>316.03879999999998</c:v>
                </c:pt>
                <c:pt idx="15592">
                  <c:v>316.07549999999998</c:v>
                </c:pt>
                <c:pt idx="15593">
                  <c:v>316.11219999999997</c:v>
                </c:pt>
                <c:pt idx="15594">
                  <c:v>316.14879999999999</c:v>
                </c:pt>
                <c:pt idx="15595">
                  <c:v>316.18549999999999</c:v>
                </c:pt>
                <c:pt idx="15596">
                  <c:v>316.22210000000001</c:v>
                </c:pt>
                <c:pt idx="15597">
                  <c:v>316.25880000000001</c:v>
                </c:pt>
                <c:pt idx="15598">
                  <c:v>316.29539999999997</c:v>
                </c:pt>
                <c:pt idx="15599">
                  <c:v>316.33210000000003</c:v>
                </c:pt>
                <c:pt idx="15600">
                  <c:v>316.36869999999999</c:v>
                </c:pt>
                <c:pt idx="15601">
                  <c:v>316.40539999999999</c:v>
                </c:pt>
                <c:pt idx="15602">
                  <c:v>316.44200000000001</c:v>
                </c:pt>
                <c:pt idx="15603">
                  <c:v>316.4787</c:v>
                </c:pt>
                <c:pt idx="15604">
                  <c:v>316.5154</c:v>
                </c:pt>
                <c:pt idx="15605">
                  <c:v>316.5521</c:v>
                </c:pt>
                <c:pt idx="15606">
                  <c:v>316.58870000000002</c:v>
                </c:pt>
                <c:pt idx="15607">
                  <c:v>316.62540000000001</c:v>
                </c:pt>
                <c:pt idx="15608">
                  <c:v>316.66210000000001</c:v>
                </c:pt>
                <c:pt idx="15609">
                  <c:v>316.69880000000001</c:v>
                </c:pt>
                <c:pt idx="15610">
                  <c:v>316.73540000000003</c:v>
                </c:pt>
                <c:pt idx="15611">
                  <c:v>316.77210000000002</c:v>
                </c:pt>
                <c:pt idx="15612">
                  <c:v>316.80880000000002</c:v>
                </c:pt>
                <c:pt idx="15613">
                  <c:v>316.84550000000002</c:v>
                </c:pt>
                <c:pt idx="15614">
                  <c:v>316.88220000000001</c:v>
                </c:pt>
                <c:pt idx="15615">
                  <c:v>316.91890000000001</c:v>
                </c:pt>
                <c:pt idx="15616">
                  <c:v>316.9556</c:v>
                </c:pt>
                <c:pt idx="15617">
                  <c:v>316.99220000000003</c:v>
                </c:pt>
                <c:pt idx="15618">
                  <c:v>317.029</c:v>
                </c:pt>
                <c:pt idx="15619">
                  <c:v>317.06560000000002</c:v>
                </c:pt>
                <c:pt idx="15620">
                  <c:v>317.10239999999999</c:v>
                </c:pt>
                <c:pt idx="15621">
                  <c:v>317.13909999999998</c:v>
                </c:pt>
                <c:pt idx="15622">
                  <c:v>317.17579999999998</c:v>
                </c:pt>
                <c:pt idx="15623">
                  <c:v>317.21249999999998</c:v>
                </c:pt>
                <c:pt idx="15624">
                  <c:v>317.24919999999997</c:v>
                </c:pt>
                <c:pt idx="15625">
                  <c:v>317.28590000000003</c:v>
                </c:pt>
                <c:pt idx="15626">
                  <c:v>317.32260000000002</c:v>
                </c:pt>
                <c:pt idx="15627">
                  <c:v>317.35930000000002</c:v>
                </c:pt>
                <c:pt idx="15628">
                  <c:v>317.39609999999999</c:v>
                </c:pt>
                <c:pt idx="15629">
                  <c:v>317.43279999999999</c:v>
                </c:pt>
                <c:pt idx="15630">
                  <c:v>317.46949999999998</c:v>
                </c:pt>
                <c:pt idx="15631">
                  <c:v>317.50619999999998</c:v>
                </c:pt>
                <c:pt idx="15632">
                  <c:v>317.54289999999997</c:v>
                </c:pt>
                <c:pt idx="15633">
                  <c:v>317.5797</c:v>
                </c:pt>
                <c:pt idx="15634">
                  <c:v>317.6164</c:v>
                </c:pt>
                <c:pt idx="15635">
                  <c:v>317.65309999999999</c:v>
                </c:pt>
                <c:pt idx="15636">
                  <c:v>317.68990000000002</c:v>
                </c:pt>
                <c:pt idx="15637">
                  <c:v>317.72660000000002</c:v>
                </c:pt>
                <c:pt idx="15638">
                  <c:v>317.76339999999999</c:v>
                </c:pt>
                <c:pt idx="15639">
                  <c:v>317.80009999999999</c:v>
                </c:pt>
                <c:pt idx="15640">
                  <c:v>317.83690000000001</c:v>
                </c:pt>
                <c:pt idx="15641">
                  <c:v>317.87360000000001</c:v>
                </c:pt>
                <c:pt idx="15642">
                  <c:v>317.91030000000001</c:v>
                </c:pt>
                <c:pt idx="15643">
                  <c:v>317.94709999999998</c:v>
                </c:pt>
                <c:pt idx="15644">
                  <c:v>317.98390000000001</c:v>
                </c:pt>
                <c:pt idx="15645">
                  <c:v>318.0206</c:v>
                </c:pt>
                <c:pt idx="15646">
                  <c:v>318.05739999999997</c:v>
                </c:pt>
                <c:pt idx="15647">
                  <c:v>318.09410000000003</c:v>
                </c:pt>
                <c:pt idx="15648">
                  <c:v>318.1309</c:v>
                </c:pt>
                <c:pt idx="15649">
                  <c:v>318.16759999999999</c:v>
                </c:pt>
                <c:pt idx="15650">
                  <c:v>318.20440000000002</c:v>
                </c:pt>
                <c:pt idx="15651">
                  <c:v>318.24119999999999</c:v>
                </c:pt>
                <c:pt idx="15652">
                  <c:v>318.27800000000002</c:v>
                </c:pt>
                <c:pt idx="15653">
                  <c:v>318.31470000000002</c:v>
                </c:pt>
                <c:pt idx="15654">
                  <c:v>318.35149999999999</c:v>
                </c:pt>
                <c:pt idx="15655">
                  <c:v>318.38830000000002</c:v>
                </c:pt>
                <c:pt idx="15656">
                  <c:v>318.42500000000001</c:v>
                </c:pt>
                <c:pt idx="15657">
                  <c:v>318.46179999999998</c:v>
                </c:pt>
                <c:pt idx="15658">
                  <c:v>318.49860000000001</c:v>
                </c:pt>
                <c:pt idx="15659">
                  <c:v>318.53539999999998</c:v>
                </c:pt>
                <c:pt idx="15660">
                  <c:v>318.57220000000001</c:v>
                </c:pt>
                <c:pt idx="15661">
                  <c:v>318.60899999999998</c:v>
                </c:pt>
                <c:pt idx="15662">
                  <c:v>318.64580000000001</c:v>
                </c:pt>
                <c:pt idx="15663">
                  <c:v>318.68259999999998</c:v>
                </c:pt>
                <c:pt idx="15664">
                  <c:v>318.71940000000001</c:v>
                </c:pt>
                <c:pt idx="15665">
                  <c:v>318.75619999999998</c:v>
                </c:pt>
                <c:pt idx="15666">
                  <c:v>318.79289999999997</c:v>
                </c:pt>
                <c:pt idx="15667">
                  <c:v>318.8297</c:v>
                </c:pt>
                <c:pt idx="15668">
                  <c:v>318.86649999999997</c:v>
                </c:pt>
                <c:pt idx="15669">
                  <c:v>318.90339999999998</c:v>
                </c:pt>
                <c:pt idx="15670">
                  <c:v>318.9402</c:v>
                </c:pt>
                <c:pt idx="15671">
                  <c:v>318.97699999999998</c:v>
                </c:pt>
                <c:pt idx="15672">
                  <c:v>319.0138</c:v>
                </c:pt>
                <c:pt idx="15673">
                  <c:v>319.05059999999997</c:v>
                </c:pt>
                <c:pt idx="15674">
                  <c:v>319.0874</c:v>
                </c:pt>
                <c:pt idx="15675">
                  <c:v>319.12419999999997</c:v>
                </c:pt>
                <c:pt idx="15676">
                  <c:v>319.16109999999998</c:v>
                </c:pt>
                <c:pt idx="15677">
                  <c:v>319.1979</c:v>
                </c:pt>
                <c:pt idx="15678">
                  <c:v>319.23469999999998</c:v>
                </c:pt>
                <c:pt idx="15679">
                  <c:v>319.2715</c:v>
                </c:pt>
                <c:pt idx="15680">
                  <c:v>319.30840000000001</c:v>
                </c:pt>
                <c:pt idx="15681">
                  <c:v>319.34519999999998</c:v>
                </c:pt>
                <c:pt idx="15682">
                  <c:v>319.38200000000001</c:v>
                </c:pt>
                <c:pt idx="15683">
                  <c:v>319.41890000000001</c:v>
                </c:pt>
                <c:pt idx="15684">
                  <c:v>319.45569999999998</c:v>
                </c:pt>
                <c:pt idx="15685">
                  <c:v>319.49259999999998</c:v>
                </c:pt>
                <c:pt idx="15686">
                  <c:v>319.52940000000001</c:v>
                </c:pt>
                <c:pt idx="15687">
                  <c:v>319.56630000000001</c:v>
                </c:pt>
                <c:pt idx="15688">
                  <c:v>319.60309999999998</c:v>
                </c:pt>
                <c:pt idx="15689">
                  <c:v>319.63990000000001</c:v>
                </c:pt>
                <c:pt idx="15690">
                  <c:v>319.67680000000001</c:v>
                </c:pt>
                <c:pt idx="15691">
                  <c:v>319.71359999999999</c:v>
                </c:pt>
                <c:pt idx="15692">
                  <c:v>319.75049999999999</c:v>
                </c:pt>
                <c:pt idx="15693">
                  <c:v>319.78739999999999</c:v>
                </c:pt>
                <c:pt idx="15694">
                  <c:v>319.82420000000002</c:v>
                </c:pt>
                <c:pt idx="15695">
                  <c:v>319.86110000000002</c:v>
                </c:pt>
                <c:pt idx="15696">
                  <c:v>319.89789999999999</c:v>
                </c:pt>
                <c:pt idx="15697">
                  <c:v>319.9348</c:v>
                </c:pt>
                <c:pt idx="15698">
                  <c:v>319.9717</c:v>
                </c:pt>
                <c:pt idx="15699">
                  <c:v>320.00850000000003</c:v>
                </c:pt>
                <c:pt idx="15700">
                  <c:v>320.04539999999997</c:v>
                </c:pt>
                <c:pt idx="15701">
                  <c:v>320.08229999999998</c:v>
                </c:pt>
                <c:pt idx="15702">
                  <c:v>320.11919999999998</c:v>
                </c:pt>
                <c:pt idx="15703">
                  <c:v>320.15600000000001</c:v>
                </c:pt>
                <c:pt idx="15704">
                  <c:v>320.19290000000001</c:v>
                </c:pt>
                <c:pt idx="15705">
                  <c:v>320.22980000000001</c:v>
                </c:pt>
                <c:pt idx="15706">
                  <c:v>320.26670000000001</c:v>
                </c:pt>
                <c:pt idx="15707">
                  <c:v>320.30360000000002</c:v>
                </c:pt>
                <c:pt idx="15708">
                  <c:v>320.34050000000002</c:v>
                </c:pt>
                <c:pt idx="15709">
                  <c:v>320.37729999999999</c:v>
                </c:pt>
                <c:pt idx="15710">
                  <c:v>320.41419999999999</c:v>
                </c:pt>
                <c:pt idx="15711">
                  <c:v>320.4511</c:v>
                </c:pt>
                <c:pt idx="15712">
                  <c:v>320.488</c:v>
                </c:pt>
                <c:pt idx="15713">
                  <c:v>320.5249</c:v>
                </c:pt>
                <c:pt idx="15714">
                  <c:v>320.56180000000001</c:v>
                </c:pt>
                <c:pt idx="15715">
                  <c:v>320.59879999999998</c:v>
                </c:pt>
                <c:pt idx="15716">
                  <c:v>320.63569999999999</c:v>
                </c:pt>
                <c:pt idx="15717">
                  <c:v>320.67250000000001</c:v>
                </c:pt>
                <c:pt idx="15718">
                  <c:v>320.70949999999999</c:v>
                </c:pt>
                <c:pt idx="15719">
                  <c:v>320.74639999999999</c:v>
                </c:pt>
                <c:pt idx="15720">
                  <c:v>320.7833</c:v>
                </c:pt>
                <c:pt idx="15721">
                  <c:v>320.8202</c:v>
                </c:pt>
                <c:pt idx="15722">
                  <c:v>320.8571</c:v>
                </c:pt>
                <c:pt idx="15723">
                  <c:v>320.89400000000001</c:v>
                </c:pt>
                <c:pt idx="15724">
                  <c:v>320.93099999999998</c:v>
                </c:pt>
                <c:pt idx="15725">
                  <c:v>320.96789999999999</c:v>
                </c:pt>
                <c:pt idx="15726">
                  <c:v>321.00479999999999</c:v>
                </c:pt>
                <c:pt idx="15727">
                  <c:v>321.04169999999999</c:v>
                </c:pt>
                <c:pt idx="15728">
                  <c:v>321.07870000000003</c:v>
                </c:pt>
                <c:pt idx="15729">
                  <c:v>321.11559999999997</c:v>
                </c:pt>
                <c:pt idx="15730">
                  <c:v>321.15260000000001</c:v>
                </c:pt>
                <c:pt idx="15731">
                  <c:v>321.18950000000001</c:v>
                </c:pt>
                <c:pt idx="15732">
                  <c:v>321.22640000000001</c:v>
                </c:pt>
                <c:pt idx="15733">
                  <c:v>321.26339999999999</c:v>
                </c:pt>
                <c:pt idx="15734">
                  <c:v>321.30029999999999</c:v>
                </c:pt>
                <c:pt idx="15735">
                  <c:v>321.33730000000003</c:v>
                </c:pt>
                <c:pt idx="15736">
                  <c:v>321.37419999999997</c:v>
                </c:pt>
                <c:pt idx="15737">
                  <c:v>321.41120000000001</c:v>
                </c:pt>
                <c:pt idx="15738">
                  <c:v>321.44810000000001</c:v>
                </c:pt>
                <c:pt idx="15739">
                  <c:v>321.48509999999999</c:v>
                </c:pt>
                <c:pt idx="15740">
                  <c:v>321.52199999999999</c:v>
                </c:pt>
                <c:pt idx="15741">
                  <c:v>321.55900000000003</c:v>
                </c:pt>
                <c:pt idx="15742">
                  <c:v>321.59589999999997</c:v>
                </c:pt>
                <c:pt idx="15743">
                  <c:v>321.63290000000001</c:v>
                </c:pt>
                <c:pt idx="15744">
                  <c:v>321.66989999999998</c:v>
                </c:pt>
                <c:pt idx="15745">
                  <c:v>321.70679999999999</c:v>
                </c:pt>
                <c:pt idx="15746">
                  <c:v>321.74380000000002</c:v>
                </c:pt>
                <c:pt idx="15747">
                  <c:v>321.7808</c:v>
                </c:pt>
                <c:pt idx="15748">
                  <c:v>321.81779999999998</c:v>
                </c:pt>
                <c:pt idx="15749">
                  <c:v>321.85469999999998</c:v>
                </c:pt>
                <c:pt idx="15750">
                  <c:v>321.89170000000001</c:v>
                </c:pt>
                <c:pt idx="15751">
                  <c:v>321.92869999999999</c:v>
                </c:pt>
                <c:pt idx="15752">
                  <c:v>321.96570000000003</c:v>
                </c:pt>
                <c:pt idx="15753">
                  <c:v>322.0027</c:v>
                </c:pt>
                <c:pt idx="15754">
                  <c:v>322.03960000000001</c:v>
                </c:pt>
                <c:pt idx="15755">
                  <c:v>322.07659999999998</c:v>
                </c:pt>
                <c:pt idx="15756">
                  <c:v>322.11360000000002</c:v>
                </c:pt>
                <c:pt idx="15757">
                  <c:v>322.1506</c:v>
                </c:pt>
                <c:pt idx="15758">
                  <c:v>322.18759999999997</c:v>
                </c:pt>
                <c:pt idx="15759">
                  <c:v>322.22460000000001</c:v>
                </c:pt>
                <c:pt idx="15760">
                  <c:v>322.26159999999999</c:v>
                </c:pt>
                <c:pt idx="15761">
                  <c:v>322.29860000000002</c:v>
                </c:pt>
                <c:pt idx="15762">
                  <c:v>322.3356</c:v>
                </c:pt>
                <c:pt idx="15763">
                  <c:v>322.37259999999998</c:v>
                </c:pt>
                <c:pt idx="15764">
                  <c:v>322.40960000000001</c:v>
                </c:pt>
                <c:pt idx="15765">
                  <c:v>322.44670000000002</c:v>
                </c:pt>
                <c:pt idx="15766">
                  <c:v>322.4837</c:v>
                </c:pt>
                <c:pt idx="15767">
                  <c:v>322.52069999999998</c:v>
                </c:pt>
                <c:pt idx="15768">
                  <c:v>322.55770000000001</c:v>
                </c:pt>
                <c:pt idx="15769">
                  <c:v>322.59469999999999</c:v>
                </c:pt>
                <c:pt idx="15770">
                  <c:v>322.63170000000002</c:v>
                </c:pt>
                <c:pt idx="15771">
                  <c:v>322.66879999999998</c:v>
                </c:pt>
                <c:pt idx="15772">
                  <c:v>322.70580000000001</c:v>
                </c:pt>
                <c:pt idx="15773">
                  <c:v>322.74279999999999</c:v>
                </c:pt>
                <c:pt idx="15774">
                  <c:v>322.77980000000002</c:v>
                </c:pt>
                <c:pt idx="15775">
                  <c:v>322.81689999999998</c:v>
                </c:pt>
                <c:pt idx="15776">
                  <c:v>322.85390000000001</c:v>
                </c:pt>
                <c:pt idx="15777">
                  <c:v>322.89089999999999</c:v>
                </c:pt>
                <c:pt idx="15778">
                  <c:v>322.928</c:v>
                </c:pt>
                <c:pt idx="15779">
                  <c:v>322.96499999999997</c:v>
                </c:pt>
                <c:pt idx="15780">
                  <c:v>323.00200000000001</c:v>
                </c:pt>
                <c:pt idx="15781">
                  <c:v>323.03910000000002</c:v>
                </c:pt>
                <c:pt idx="15782">
                  <c:v>323.0761</c:v>
                </c:pt>
                <c:pt idx="15783">
                  <c:v>323.11320000000001</c:v>
                </c:pt>
                <c:pt idx="15784">
                  <c:v>323.15019999999998</c:v>
                </c:pt>
                <c:pt idx="15785">
                  <c:v>323.18729999999999</c:v>
                </c:pt>
                <c:pt idx="15786">
                  <c:v>323.2244</c:v>
                </c:pt>
                <c:pt idx="15787">
                  <c:v>323.26139999999998</c:v>
                </c:pt>
                <c:pt idx="15788">
                  <c:v>323.29849999999999</c:v>
                </c:pt>
                <c:pt idx="15789">
                  <c:v>323.33550000000002</c:v>
                </c:pt>
                <c:pt idx="15790">
                  <c:v>323.37259999999998</c:v>
                </c:pt>
                <c:pt idx="15791">
                  <c:v>323.40969999999999</c:v>
                </c:pt>
                <c:pt idx="15792">
                  <c:v>323.44670000000002</c:v>
                </c:pt>
                <c:pt idx="15793">
                  <c:v>323.48379999999997</c:v>
                </c:pt>
                <c:pt idx="15794">
                  <c:v>323.52089999999998</c:v>
                </c:pt>
                <c:pt idx="15795">
                  <c:v>323.55799999999999</c:v>
                </c:pt>
                <c:pt idx="15796">
                  <c:v>323.59500000000003</c:v>
                </c:pt>
                <c:pt idx="15797">
                  <c:v>323.63209999999998</c:v>
                </c:pt>
                <c:pt idx="15798">
                  <c:v>323.66919999999999</c:v>
                </c:pt>
                <c:pt idx="15799">
                  <c:v>323.7063</c:v>
                </c:pt>
                <c:pt idx="15800">
                  <c:v>323.74329999999998</c:v>
                </c:pt>
                <c:pt idx="15801">
                  <c:v>323.78039999999999</c:v>
                </c:pt>
                <c:pt idx="15802">
                  <c:v>323.8175</c:v>
                </c:pt>
                <c:pt idx="15803">
                  <c:v>323.8546</c:v>
                </c:pt>
                <c:pt idx="15804">
                  <c:v>323.89170000000001</c:v>
                </c:pt>
                <c:pt idx="15805">
                  <c:v>323.92880000000002</c:v>
                </c:pt>
                <c:pt idx="15806">
                  <c:v>323.96589999999998</c:v>
                </c:pt>
                <c:pt idx="15807">
                  <c:v>324.00299999999999</c:v>
                </c:pt>
                <c:pt idx="15808">
                  <c:v>324.0401</c:v>
                </c:pt>
                <c:pt idx="15809">
                  <c:v>324.0772</c:v>
                </c:pt>
                <c:pt idx="15810">
                  <c:v>324.11430000000001</c:v>
                </c:pt>
                <c:pt idx="15811">
                  <c:v>324.15140000000002</c:v>
                </c:pt>
                <c:pt idx="15812">
                  <c:v>324.18849999999998</c:v>
                </c:pt>
                <c:pt idx="15813">
                  <c:v>324.22559999999999</c:v>
                </c:pt>
                <c:pt idx="15814">
                  <c:v>324.26280000000003</c:v>
                </c:pt>
                <c:pt idx="15815">
                  <c:v>324.29989999999998</c:v>
                </c:pt>
                <c:pt idx="15816">
                  <c:v>324.33699999999999</c:v>
                </c:pt>
                <c:pt idx="15817">
                  <c:v>324.3741</c:v>
                </c:pt>
                <c:pt idx="15818">
                  <c:v>324.41120000000001</c:v>
                </c:pt>
                <c:pt idx="15819">
                  <c:v>324.44830000000002</c:v>
                </c:pt>
                <c:pt idx="15820">
                  <c:v>324.4855</c:v>
                </c:pt>
                <c:pt idx="15821">
                  <c:v>324.52260000000001</c:v>
                </c:pt>
                <c:pt idx="15822">
                  <c:v>324.55970000000002</c:v>
                </c:pt>
                <c:pt idx="15823">
                  <c:v>324.59690000000001</c:v>
                </c:pt>
                <c:pt idx="15824">
                  <c:v>324.63400000000001</c:v>
                </c:pt>
                <c:pt idx="15825">
                  <c:v>324.67110000000002</c:v>
                </c:pt>
                <c:pt idx="15826">
                  <c:v>324.70830000000001</c:v>
                </c:pt>
                <c:pt idx="15827">
                  <c:v>324.74540000000002</c:v>
                </c:pt>
                <c:pt idx="15828">
                  <c:v>324.7826</c:v>
                </c:pt>
                <c:pt idx="15829">
                  <c:v>324.81970000000001</c:v>
                </c:pt>
                <c:pt idx="15830">
                  <c:v>324.8569</c:v>
                </c:pt>
                <c:pt idx="15831">
                  <c:v>324.89400000000001</c:v>
                </c:pt>
                <c:pt idx="15832">
                  <c:v>324.93119999999999</c:v>
                </c:pt>
                <c:pt idx="15833">
                  <c:v>324.9683</c:v>
                </c:pt>
                <c:pt idx="15834">
                  <c:v>325.00549999999998</c:v>
                </c:pt>
                <c:pt idx="15835">
                  <c:v>325.04259999999999</c:v>
                </c:pt>
                <c:pt idx="15836">
                  <c:v>325.07979999999998</c:v>
                </c:pt>
                <c:pt idx="15837">
                  <c:v>325.11689999999999</c:v>
                </c:pt>
                <c:pt idx="15838">
                  <c:v>325.15410000000003</c:v>
                </c:pt>
                <c:pt idx="15839">
                  <c:v>325.19130000000001</c:v>
                </c:pt>
                <c:pt idx="15840">
                  <c:v>325.2285</c:v>
                </c:pt>
                <c:pt idx="15841">
                  <c:v>325.26560000000001</c:v>
                </c:pt>
                <c:pt idx="15842">
                  <c:v>325.30279999999999</c:v>
                </c:pt>
                <c:pt idx="15843">
                  <c:v>325.33999999999997</c:v>
                </c:pt>
                <c:pt idx="15844">
                  <c:v>325.37720000000002</c:v>
                </c:pt>
                <c:pt idx="15845">
                  <c:v>325.41430000000003</c:v>
                </c:pt>
                <c:pt idx="15846">
                  <c:v>325.45150000000001</c:v>
                </c:pt>
                <c:pt idx="15847">
                  <c:v>325.48869999999999</c:v>
                </c:pt>
                <c:pt idx="15848">
                  <c:v>325.52589999999998</c:v>
                </c:pt>
                <c:pt idx="15849">
                  <c:v>325.56310000000002</c:v>
                </c:pt>
                <c:pt idx="15850">
                  <c:v>325.6003</c:v>
                </c:pt>
                <c:pt idx="15851">
                  <c:v>325.63749999999999</c:v>
                </c:pt>
                <c:pt idx="15852">
                  <c:v>325.67469999999997</c:v>
                </c:pt>
                <c:pt idx="15853">
                  <c:v>325.71190000000001</c:v>
                </c:pt>
                <c:pt idx="15854">
                  <c:v>325.7491</c:v>
                </c:pt>
                <c:pt idx="15855">
                  <c:v>325.78629999999998</c:v>
                </c:pt>
                <c:pt idx="15856">
                  <c:v>325.82350000000002</c:v>
                </c:pt>
                <c:pt idx="15857">
                  <c:v>325.86070000000001</c:v>
                </c:pt>
                <c:pt idx="15858">
                  <c:v>325.89789999999999</c:v>
                </c:pt>
                <c:pt idx="15859">
                  <c:v>325.93509999999998</c:v>
                </c:pt>
                <c:pt idx="15860">
                  <c:v>325.97230000000002</c:v>
                </c:pt>
                <c:pt idx="15861">
                  <c:v>326.0095</c:v>
                </c:pt>
                <c:pt idx="15862">
                  <c:v>326.04669999999999</c:v>
                </c:pt>
                <c:pt idx="15863">
                  <c:v>326.084</c:v>
                </c:pt>
                <c:pt idx="15864">
                  <c:v>326.12119999999999</c:v>
                </c:pt>
                <c:pt idx="15865">
                  <c:v>326.15839999999997</c:v>
                </c:pt>
                <c:pt idx="15866">
                  <c:v>326.19560000000001</c:v>
                </c:pt>
                <c:pt idx="15867">
                  <c:v>326.2328</c:v>
                </c:pt>
                <c:pt idx="15868">
                  <c:v>326.27010000000001</c:v>
                </c:pt>
                <c:pt idx="15869">
                  <c:v>326.3073</c:v>
                </c:pt>
                <c:pt idx="15870">
                  <c:v>326.34449999999998</c:v>
                </c:pt>
                <c:pt idx="15871">
                  <c:v>326.3818</c:v>
                </c:pt>
                <c:pt idx="15872">
                  <c:v>326.41899999999998</c:v>
                </c:pt>
                <c:pt idx="15873">
                  <c:v>326.45620000000002</c:v>
                </c:pt>
                <c:pt idx="15874">
                  <c:v>326.49349999999998</c:v>
                </c:pt>
                <c:pt idx="15875">
                  <c:v>326.53070000000002</c:v>
                </c:pt>
                <c:pt idx="15876">
                  <c:v>326.56799999999998</c:v>
                </c:pt>
                <c:pt idx="15877">
                  <c:v>326.60520000000002</c:v>
                </c:pt>
                <c:pt idx="15878">
                  <c:v>326.64249999999998</c:v>
                </c:pt>
                <c:pt idx="15879">
                  <c:v>326.67970000000003</c:v>
                </c:pt>
                <c:pt idx="15880">
                  <c:v>326.71699999999998</c:v>
                </c:pt>
                <c:pt idx="15881">
                  <c:v>326.75420000000003</c:v>
                </c:pt>
                <c:pt idx="15882">
                  <c:v>326.79149999999998</c:v>
                </c:pt>
                <c:pt idx="15883">
                  <c:v>326.8288</c:v>
                </c:pt>
                <c:pt idx="15884">
                  <c:v>326.86599999999999</c:v>
                </c:pt>
                <c:pt idx="15885">
                  <c:v>326.9033</c:v>
                </c:pt>
                <c:pt idx="15886">
                  <c:v>326.94060000000002</c:v>
                </c:pt>
                <c:pt idx="15887">
                  <c:v>326.9778</c:v>
                </c:pt>
                <c:pt idx="15888">
                  <c:v>327.01510000000002</c:v>
                </c:pt>
                <c:pt idx="15889">
                  <c:v>327.05239999999998</c:v>
                </c:pt>
                <c:pt idx="15890">
                  <c:v>327.08960000000002</c:v>
                </c:pt>
                <c:pt idx="15891">
                  <c:v>327.12689999999998</c:v>
                </c:pt>
                <c:pt idx="15892">
                  <c:v>327.16419999999999</c:v>
                </c:pt>
                <c:pt idx="15893">
                  <c:v>327.20150000000001</c:v>
                </c:pt>
                <c:pt idx="15894">
                  <c:v>327.23880000000003</c:v>
                </c:pt>
                <c:pt idx="15895">
                  <c:v>327.27609999999999</c:v>
                </c:pt>
                <c:pt idx="15896">
                  <c:v>327.31330000000003</c:v>
                </c:pt>
                <c:pt idx="15897">
                  <c:v>327.35059999999999</c:v>
                </c:pt>
                <c:pt idx="15898">
                  <c:v>327.3879</c:v>
                </c:pt>
                <c:pt idx="15899">
                  <c:v>327.42520000000002</c:v>
                </c:pt>
                <c:pt idx="15900">
                  <c:v>327.46249999999998</c:v>
                </c:pt>
                <c:pt idx="15901">
                  <c:v>327.49979999999999</c:v>
                </c:pt>
                <c:pt idx="15902">
                  <c:v>327.53710000000001</c:v>
                </c:pt>
                <c:pt idx="15903">
                  <c:v>327.57440000000003</c:v>
                </c:pt>
                <c:pt idx="15904">
                  <c:v>327.61169999999998</c:v>
                </c:pt>
                <c:pt idx="15905">
                  <c:v>327.649</c:v>
                </c:pt>
                <c:pt idx="15906">
                  <c:v>327.68630000000002</c:v>
                </c:pt>
                <c:pt idx="15907">
                  <c:v>327.72370000000001</c:v>
                </c:pt>
                <c:pt idx="15908">
                  <c:v>327.76100000000002</c:v>
                </c:pt>
                <c:pt idx="15909">
                  <c:v>327.79829999999998</c:v>
                </c:pt>
                <c:pt idx="15910">
                  <c:v>327.8356</c:v>
                </c:pt>
                <c:pt idx="15911">
                  <c:v>327.87290000000002</c:v>
                </c:pt>
                <c:pt idx="15912">
                  <c:v>327.91019999999997</c:v>
                </c:pt>
                <c:pt idx="15913">
                  <c:v>327.94760000000002</c:v>
                </c:pt>
                <c:pt idx="15914">
                  <c:v>327.98489999999998</c:v>
                </c:pt>
                <c:pt idx="15915">
                  <c:v>328.0222</c:v>
                </c:pt>
                <c:pt idx="15916">
                  <c:v>328.05950000000001</c:v>
                </c:pt>
                <c:pt idx="15917">
                  <c:v>328.09690000000001</c:v>
                </c:pt>
                <c:pt idx="15918">
                  <c:v>328.13420000000002</c:v>
                </c:pt>
                <c:pt idx="15919">
                  <c:v>328.17160000000001</c:v>
                </c:pt>
                <c:pt idx="15920">
                  <c:v>328.20890000000003</c:v>
                </c:pt>
                <c:pt idx="15921">
                  <c:v>328.24619999999999</c:v>
                </c:pt>
                <c:pt idx="15922">
                  <c:v>328.28359999999998</c:v>
                </c:pt>
                <c:pt idx="15923">
                  <c:v>328.32089999999999</c:v>
                </c:pt>
                <c:pt idx="15924">
                  <c:v>328.35829999999999</c:v>
                </c:pt>
                <c:pt idx="15925">
                  <c:v>328.3956</c:v>
                </c:pt>
                <c:pt idx="15926">
                  <c:v>328.43299999999999</c:v>
                </c:pt>
                <c:pt idx="15927">
                  <c:v>328.47030000000001</c:v>
                </c:pt>
                <c:pt idx="15928">
                  <c:v>328.5077</c:v>
                </c:pt>
                <c:pt idx="15929">
                  <c:v>328.54500000000002</c:v>
                </c:pt>
                <c:pt idx="15930">
                  <c:v>328.58240000000001</c:v>
                </c:pt>
                <c:pt idx="15931">
                  <c:v>328.6198</c:v>
                </c:pt>
                <c:pt idx="15932">
                  <c:v>328.65710000000001</c:v>
                </c:pt>
                <c:pt idx="15933">
                  <c:v>328.69450000000001</c:v>
                </c:pt>
                <c:pt idx="15934">
                  <c:v>328.7319</c:v>
                </c:pt>
                <c:pt idx="15935">
                  <c:v>328.76920000000001</c:v>
                </c:pt>
                <c:pt idx="15936">
                  <c:v>328.8066</c:v>
                </c:pt>
                <c:pt idx="15937">
                  <c:v>328.84399999999999</c:v>
                </c:pt>
                <c:pt idx="15938">
                  <c:v>328.88139999999999</c:v>
                </c:pt>
                <c:pt idx="15939">
                  <c:v>328.9187</c:v>
                </c:pt>
                <c:pt idx="15940">
                  <c:v>328.95609999999999</c:v>
                </c:pt>
                <c:pt idx="15941">
                  <c:v>328.99349999999998</c:v>
                </c:pt>
                <c:pt idx="15942">
                  <c:v>329.03089999999997</c:v>
                </c:pt>
                <c:pt idx="15943">
                  <c:v>329.06830000000002</c:v>
                </c:pt>
                <c:pt idx="15944">
                  <c:v>329.10570000000001</c:v>
                </c:pt>
                <c:pt idx="15945">
                  <c:v>329.1431</c:v>
                </c:pt>
                <c:pt idx="15946">
                  <c:v>329.18049999999999</c:v>
                </c:pt>
                <c:pt idx="15947">
                  <c:v>329.21789999999999</c:v>
                </c:pt>
                <c:pt idx="15948">
                  <c:v>329.2552</c:v>
                </c:pt>
                <c:pt idx="15949">
                  <c:v>329.29270000000002</c:v>
                </c:pt>
                <c:pt idx="15950">
                  <c:v>329.33</c:v>
                </c:pt>
                <c:pt idx="15951">
                  <c:v>329.36750000000001</c:v>
                </c:pt>
                <c:pt idx="15952">
                  <c:v>329.4049</c:v>
                </c:pt>
                <c:pt idx="15953">
                  <c:v>329.44229999999999</c:v>
                </c:pt>
                <c:pt idx="15954">
                  <c:v>329.47969999999998</c:v>
                </c:pt>
                <c:pt idx="15955">
                  <c:v>329.51710000000003</c:v>
                </c:pt>
                <c:pt idx="15956">
                  <c:v>329.55450000000002</c:v>
                </c:pt>
                <c:pt idx="15957">
                  <c:v>329.59190000000001</c:v>
                </c:pt>
                <c:pt idx="15958">
                  <c:v>329.62939999999998</c:v>
                </c:pt>
                <c:pt idx="15959">
                  <c:v>329.66680000000002</c:v>
                </c:pt>
                <c:pt idx="15960">
                  <c:v>329.70420000000001</c:v>
                </c:pt>
                <c:pt idx="15961">
                  <c:v>329.74160000000001</c:v>
                </c:pt>
                <c:pt idx="15962">
                  <c:v>329.77910000000003</c:v>
                </c:pt>
                <c:pt idx="15963">
                  <c:v>329.81650000000002</c:v>
                </c:pt>
                <c:pt idx="15964">
                  <c:v>329.85390000000001</c:v>
                </c:pt>
                <c:pt idx="15965">
                  <c:v>329.89139999999998</c:v>
                </c:pt>
                <c:pt idx="15966">
                  <c:v>329.92880000000002</c:v>
                </c:pt>
                <c:pt idx="15967">
                  <c:v>329.96620000000001</c:v>
                </c:pt>
                <c:pt idx="15968">
                  <c:v>330.00369999999998</c:v>
                </c:pt>
                <c:pt idx="15969">
                  <c:v>330.04109999999997</c:v>
                </c:pt>
                <c:pt idx="15970">
                  <c:v>330.07859999999999</c:v>
                </c:pt>
                <c:pt idx="15971">
                  <c:v>330.11599999999999</c:v>
                </c:pt>
                <c:pt idx="15972">
                  <c:v>330.15350000000001</c:v>
                </c:pt>
                <c:pt idx="15973">
                  <c:v>330.1909</c:v>
                </c:pt>
                <c:pt idx="15974">
                  <c:v>330.22840000000002</c:v>
                </c:pt>
                <c:pt idx="15975">
                  <c:v>330.26580000000001</c:v>
                </c:pt>
                <c:pt idx="15976">
                  <c:v>330.30329999999998</c:v>
                </c:pt>
                <c:pt idx="15977">
                  <c:v>330.3408</c:v>
                </c:pt>
                <c:pt idx="15978">
                  <c:v>330.37819999999999</c:v>
                </c:pt>
                <c:pt idx="15979">
                  <c:v>330.41570000000002</c:v>
                </c:pt>
                <c:pt idx="15980">
                  <c:v>330.45319999999998</c:v>
                </c:pt>
                <c:pt idx="15981">
                  <c:v>330.49059999999997</c:v>
                </c:pt>
                <c:pt idx="15982">
                  <c:v>330.52809999999999</c:v>
                </c:pt>
                <c:pt idx="15983">
                  <c:v>330.56560000000002</c:v>
                </c:pt>
                <c:pt idx="15984">
                  <c:v>330.60300000000001</c:v>
                </c:pt>
                <c:pt idx="15985">
                  <c:v>330.64049999999997</c:v>
                </c:pt>
                <c:pt idx="15986">
                  <c:v>330.678</c:v>
                </c:pt>
                <c:pt idx="15987">
                  <c:v>330.71550000000002</c:v>
                </c:pt>
                <c:pt idx="15988">
                  <c:v>330.75299999999999</c:v>
                </c:pt>
                <c:pt idx="15989">
                  <c:v>330.79039999999998</c:v>
                </c:pt>
                <c:pt idx="15990">
                  <c:v>330.8279</c:v>
                </c:pt>
                <c:pt idx="15991">
                  <c:v>330.86540000000002</c:v>
                </c:pt>
                <c:pt idx="15992">
                  <c:v>330.90289999999999</c:v>
                </c:pt>
                <c:pt idx="15993">
                  <c:v>330.94040000000001</c:v>
                </c:pt>
                <c:pt idx="15994">
                  <c:v>330.97789999999998</c:v>
                </c:pt>
                <c:pt idx="15995">
                  <c:v>331.0154</c:v>
                </c:pt>
                <c:pt idx="15996">
                  <c:v>331.05290000000002</c:v>
                </c:pt>
                <c:pt idx="15997">
                  <c:v>331.09039999999999</c:v>
                </c:pt>
                <c:pt idx="15998">
                  <c:v>331.12790000000001</c:v>
                </c:pt>
                <c:pt idx="15999">
                  <c:v>331.16539999999998</c:v>
                </c:pt>
                <c:pt idx="16000">
                  <c:v>331.2029</c:v>
                </c:pt>
                <c:pt idx="16001">
                  <c:v>375.70221613580401</c:v>
                </c:pt>
                <c:pt idx="16002">
                  <c:v>375.74384609722898</c:v>
                </c:pt>
                <c:pt idx="16003">
                  <c:v>375.78547836494499</c:v>
                </c:pt>
                <c:pt idx="16004">
                  <c:v>375.82711293895198</c:v>
                </c:pt>
                <c:pt idx="16005">
                  <c:v>375.86874981925098</c:v>
                </c:pt>
                <c:pt idx="16006">
                  <c:v>375.91038900584198</c:v>
                </c:pt>
                <c:pt idx="16007">
                  <c:v>375.95203049872401</c:v>
                </c:pt>
                <c:pt idx="16008">
                  <c:v>375.99367429789697</c:v>
                </c:pt>
                <c:pt idx="16009">
                  <c:v>376.03532040336199</c:v>
                </c:pt>
                <c:pt idx="16010">
                  <c:v>376.07696881511902</c:v>
                </c:pt>
                <c:pt idx="16011">
                  <c:v>376.11861953316702</c:v>
                </c:pt>
                <c:pt idx="16012">
                  <c:v>376.16027255750703</c:v>
                </c:pt>
                <c:pt idx="16013">
                  <c:v>376.20192788813802</c:v>
                </c:pt>
                <c:pt idx="16014">
                  <c:v>376.24358552506101</c:v>
                </c:pt>
                <c:pt idx="16015">
                  <c:v>376.28524546827498</c:v>
                </c:pt>
                <c:pt idx="16016">
                  <c:v>376.32690771778101</c:v>
                </c:pt>
                <c:pt idx="16017">
                  <c:v>376.36857227357802</c:v>
                </c:pt>
                <c:pt idx="16018">
                  <c:v>376.41023913566698</c:v>
                </c:pt>
                <c:pt idx="16019">
                  <c:v>376.451908304048</c:v>
                </c:pt>
                <c:pt idx="16020">
                  <c:v>376.49357977872</c:v>
                </c:pt>
                <c:pt idx="16021">
                  <c:v>376.53525355968299</c:v>
                </c:pt>
                <c:pt idx="16022">
                  <c:v>376.57692964693803</c:v>
                </c:pt>
                <c:pt idx="16023">
                  <c:v>376.61860804048501</c:v>
                </c:pt>
                <c:pt idx="16024">
                  <c:v>376.66028874032298</c:v>
                </c:pt>
                <c:pt idx="16025">
                  <c:v>376.70197174645199</c:v>
                </c:pt>
                <c:pt idx="16026">
                  <c:v>376.743657058873</c:v>
                </c:pt>
                <c:pt idx="16027">
                  <c:v>376.78534467758601</c:v>
                </c:pt>
                <c:pt idx="16028">
                  <c:v>376.82703460259</c:v>
                </c:pt>
                <c:pt idx="16029">
                  <c:v>376.868726833886</c:v>
                </c:pt>
                <c:pt idx="16030">
                  <c:v>376.91042137147298</c:v>
                </c:pt>
                <c:pt idx="16031">
                  <c:v>376.95211821535202</c:v>
                </c:pt>
                <c:pt idx="16032">
                  <c:v>376.99381736552198</c:v>
                </c:pt>
                <c:pt idx="16033">
                  <c:v>377.035518821984</c:v>
                </c:pt>
                <c:pt idx="16034">
                  <c:v>377.07722258473802</c:v>
                </c:pt>
                <c:pt idx="16035">
                  <c:v>377.11892865378201</c:v>
                </c:pt>
                <c:pt idx="16036">
                  <c:v>377.16063702911902</c:v>
                </c:pt>
                <c:pt idx="16037">
                  <c:v>377.20234771074701</c:v>
                </c:pt>
                <c:pt idx="16038">
                  <c:v>377.24406069866598</c:v>
                </c:pt>
                <c:pt idx="16039">
                  <c:v>377.28577599287701</c:v>
                </c:pt>
                <c:pt idx="16040">
                  <c:v>377.32749359337998</c:v>
                </c:pt>
                <c:pt idx="16041">
                  <c:v>377.369213500174</c:v>
                </c:pt>
                <c:pt idx="16042">
                  <c:v>377.41093571326002</c:v>
                </c:pt>
                <c:pt idx="16043">
                  <c:v>377.45266023263702</c:v>
                </c:pt>
                <c:pt idx="16044">
                  <c:v>377.49438705830602</c:v>
                </c:pt>
                <c:pt idx="16045">
                  <c:v>377.536116190266</c:v>
                </c:pt>
                <c:pt idx="16046">
                  <c:v>377.57784762851799</c:v>
                </c:pt>
                <c:pt idx="16047">
                  <c:v>377.61958137306101</c:v>
                </c:pt>
                <c:pt idx="16048">
                  <c:v>377.66131742389598</c:v>
                </c:pt>
                <c:pt idx="16049">
                  <c:v>377.70305578102199</c:v>
                </c:pt>
                <c:pt idx="16050">
                  <c:v>377.74479644444</c:v>
                </c:pt>
                <c:pt idx="16051">
                  <c:v>377.78653941414899</c:v>
                </c:pt>
                <c:pt idx="16052">
                  <c:v>377.82828469014999</c:v>
                </c:pt>
                <c:pt idx="16053">
                  <c:v>377.87003227244298</c:v>
                </c:pt>
                <c:pt idx="16054">
                  <c:v>377.91178216102702</c:v>
                </c:pt>
                <c:pt idx="16055">
                  <c:v>377.95353435590198</c:v>
                </c:pt>
                <c:pt idx="16056">
                  <c:v>377.995288857069</c:v>
                </c:pt>
                <c:pt idx="16057">
                  <c:v>378.03704566452802</c:v>
                </c:pt>
                <c:pt idx="16058">
                  <c:v>378.07880477827803</c:v>
                </c:pt>
                <c:pt idx="16059">
                  <c:v>378.12056619831998</c:v>
                </c:pt>
                <c:pt idx="16060">
                  <c:v>378.16232992465302</c:v>
                </c:pt>
                <c:pt idx="16061">
                  <c:v>378.20409595727801</c:v>
                </c:pt>
                <c:pt idx="16062">
                  <c:v>378.24586429619399</c:v>
                </c:pt>
                <c:pt idx="16063">
                  <c:v>378.28763494140202</c:v>
                </c:pt>
                <c:pt idx="16064">
                  <c:v>378.32940789290097</c:v>
                </c:pt>
                <c:pt idx="16065">
                  <c:v>378.37118315069199</c:v>
                </c:pt>
                <c:pt idx="16066">
                  <c:v>378.41296071477399</c:v>
                </c:pt>
                <c:pt idx="16067">
                  <c:v>378.45474058514799</c:v>
                </c:pt>
                <c:pt idx="16068">
                  <c:v>378.49652276181399</c:v>
                </c:pt>
                <c:pt idx="16069">
                  <c:v>378.53830724477098</c:v>
                </c:pt>
                <c:pt idx="16070">
                  <c:v>378.580094034019</c:v>
                </c:pt>
                <c:pt idx="16071">
                  <c:v>378.62188312955902</c:v>
                </c:pt>
                <c:pt idx="16072">
                  <c:v>378.663674531391</c:v>
                </c:pt>
                <c:pt idx="16073">
                  <c:v>378.705468239514</c:v>
                </c:pt>
                <c:pt idx="16074">
                  <c:v>378.74726425392902</c:v>
                </c:pt>
                <c:pt idx="16075">
                  <c:v>378.78906257463501</c:v>
                </c:pt>
                <c:pt idx="16076">
                  <c:v>378.83086320163198</c:v>
                </c:pt>
                <c:pt idx="16077">
                  <c:v>378.87266613492199</c:v>
                </c:pt>
                <c:pt idx="16078">
                  <c:v>378.914471374502</c:v>
                </c:pt>
                <c:pt idx="16079">
                  <c:v>378.95627892037498</c:v>
                </c:pt>
                <c:pt idx="16080">
                  <c:v>378.99808877253798</c:v>
                </c:pt>
                <c:pt idx="16081">
                  <c:v>379.03990093099401</c:v>
                </c:pt>
                <c:pt idx="16082">
                  <c:v>379.08171539574101</c:v>
                </c:pt>
                <c:pt idx="16083">
                  <c:v>379.123532166779</c:v>
                </c:pt>
                <c:pt idx="16084">
                  <c:v>379.16535124410899</c:v>
                </c:pt>
                <c:pt idx="16085">
                  <c:v>379.20717262773098</c:v>
                </c:pt>
                <c:pt idx="16086">
                  <c:v>379.24899631764401</c:v>
                </c:pt>
                <c:pt idx="16087">
                  <c:v>379.29082231384803</c:v>
                </c:pt>
                <c:pt idx="16088">
                  <c:v>379.33265061634398</c:v>
                </c:pt>
                <c:pt idx="16089">
                  <c:v>379.374481225132</c:v>
                </c:pt>
                <c:pt idx="16090">
                  <c:v>379.416314140211</c:v>
                </c:pt>
                <c:pt idx="16091">
                  <c:v>379.458149361582</c:v>
                </c:pt>
                <c:pt idx="16092">
                  <c:v>379.49998688924398</c:v>
                </c:pt>
                <c:pt idx="16093">
                  <c:v>379.54182672319803</c:v>
                </c:pt>
                <c:pt idx="16094">
                  <c:v>379.58366886344299</c:v>
                </c:pt>
                <c:pt idx="16095">
                  <c:v>379.62551330998002</c:v>
                </c:pt>
                <c:pt idx="16096">
                  <c:v>379.66736006280797</c:v>
                </c:pt>
                <c:pt idx="16097">
                  <c:v>379.70920912192798</c:v>
                </c:pt>
                <c:pt idx="16098">
                  <c:v>379.75106048733898</c:v>
                </c:pt>
                <c:pt idx="16099">
                  <c:v>379.79291415904203</c:v>
                </c:pt>
                <c:pt idx="16100">
                  <c:v>379.834770137036</c:v>
                </c:pt>
                <c:pt idx="16101">
                  <c:v>379.87662842132198</c:v>
                </c:pt>
                <c:pt idx="16102">
                  <c:v>379.91848901190002</c:v>
                </c:pt>
                <c:pt idx="16103">
                  <c:v>379.96035190876898</c:v>
                </c:pt>
                <c:pt idx="16104">
                  <c:v>380.00221711193001</c:v>
                </c:pt>
                <c:pt idx="16105">
                  <c:v>380.04408462138201</c:v>
                </c:pt>
                <c:pt idx="16106">
                  <c:v>380.085954437125</c:v>
                </c:pt>
                <c:pt idx="16107">
                  <c:v>380.12782655916101</c:v>
                </c:pt>
                <c:pt idx="16108">
                  <c:v>380.16970098748698</c:v>
                </c:pt>
                <c:pt idx="16109">
                  <c:v>380.21157772210501</c:v>
                </c:pt>
                <c:pt idx="16110">
                  <c:v>380.25345676301498</c:v>
                </c:pt>
                <c:pt idx="16111">
                  <c:v>380.29533811021599</c:v>
                </c:pt>
                <c:pt idx="16112">
                  <c:v>380.33722176370901</c:v>
                </c:pt>
                <c:pt idx="16113">
                  <c:v>380.37910772349397</c:v>
                </c:pt>
                <c:pt idx="16114">
                  <c:v>380.42099598956997</c:v>
                </c:pt>
                <c:pt idx="16115">
                  <c:v>380.46288656193701</c:v>
                </c:pt>
                <c:pt idx="16116">
                  <c:v>380.504779440596</c:v>
                </c:pt>
                <c:pt idx="16117">
                  <c:v>380.54667462554602</c:v>
                </c:pt>
                <c:pt idx="16118">
                  <c:v>380.58857211678799</c:v>
                </c:pt>
                <c:pt idx="16119">
                  <c:v>380.63047191432202</c:v>
                </c:pt>
                <c:pt idx="16120">
                  <c:v>380.67237401814702</c:v>
                </c:pt>
                <c:pt idx="16121">
                  <c:v>380.71427842826398</c:v>
                </c:pt>
                <c:pt idx="16122">
                  <c:v>380.75618514467197</c:v>
                </c:pt>
                <c:pt idx="16123">
                  <c:v>380.798094167371</c:v>
                </c:pt>
                <c:pt idx="16124">
                  <c:v>380.84000549636301</c:v>
                </c:pt>
                <c:pt idx="16125">
                  <c:v>380.88191913164502</c:v>
                </c:pt>
                <c:pt idx="16126">
                  <c:v>380.92383507322</c:v>
                </c:pt>
                <c:pt idx="16127">
                  <c:v>380.965753321085</c:v>
                </c:pt>
                <c:pt idx="16128">
                  <c:v>381.00767387524297</c:v>
                </c:pt>
                <c:pt idx="16129">
                  <c:v>381.04959673569198</c:v>
                </c:pt>
                <c:pt idx="16130">
                  <c:v>381.09152190243202</c:v>
                </c:pt>
                <c:pt idx="16131">
                  <c:v>381.13344937546401</c:v>
                </c:pt>
                <c:pt idx="16132">
                  <c:v>381.17537915478698</c:v>
                </c:pt>
                <c:pt idx="16133">
                  <c:v>381.21731124040201</c:v>
                </c:pt>
                <c:pt idx="16134">
                  <c:v>381.25924563230899</c:v>
                </c:pt>
                <c:pt idx="16135">
                  <c:v>381.301182330507</c:v>
                </c:pt>
                <c:pt idx="16136">
                  <c:v>381.343121334996</c:v>
                </c:pt>
                <c:pt idx="16137">
                  <c:v>381.38506264577802</c:v>
                </c:pt>
                <c:pt idx="16138">
                  <c:v>381.42700626285</c:v>
                </c:pt>
                <c:pt idx="16139">
                  <c:v>381.46895218621398</c:v>
                </c:pt>
                <c:pt idx="16140">
                  <c:v>381.51090041587003</c:v>
                </c:pt>
                <c:pt idx="16141">
                  <c:v>381.55285095181699</c:v>
                </c:pt>
                <c:pt idx="16142">
                  <c:v>381.59480379405602</c:v>
                </c:pt>
                <c:pt idx="16143">
                  <c:v>381.63675894258603</c:v>
                </c:pt>
                <c:pt idx="16144">
                  <c:v>381.67871639740798</c:v>
                </c:pt>
                <c:pt idx="16145">
                  <c:v>381.72067615852097</c:v>
                </c:pt>
                <c:pt idx="16146">
                  <c:v>381.76263822592603</c:v>
                </c:pt>
                <c:pt idx="16147">
                  <c:v>381.80460259962302</c:v>
                </c:pt>
                <c:pt idx="16148">
                  <c:v>381.846569279611</c:v>
                </c:pt>
                <c:pt idx="16149">
                  <c:v>381.88853826589002</c:v>
                </c:pt>
                <c:pt idx="16150">
                  <c:v>381.93050955846098</c:v>
                </c:pt>
                <c:pt idx="16151">
                  <c:v>381.97248315732401</c:v>
                </c:pt>
                <c:pt idx="16152">
                  <c:v>382.01445906247801</c:v>
                </c:pt>
                <c:pt idx="16153">
                  <c:v>382.056437273923</c:v>
                </c:pt>
                <c:pt idx="16154">
                  <c:v>382.09841779165998</c:v>
                </c:pt>
                <c:pt idx="16155">
                  <c:v>382.14040061568897</c:v>
                </c:pt>
                <c:pt idx="16156">
                  <c:v>382.182385746009</c:v>
                </c:pt>
                <c:pt idx="16157">
                  <c:v>382.22437318262098</c:v>
                </c:pt>
                <c:pt idx="16158">
                  <c:v>382.26636292552399</c:v>
                </c:pt>
                <c:pt idx="16159">
                  <c:v>382.30835497471901</c:v>
                </c:pt>
                <c:pt idx="16160">
                  <c:v>382.35034933020501</c:v>
                </c:pt>
                <c:pt idx="16161">
                  <c:v>382.39234599198301</c:v>
                </c:pt>
                <c:pt idx="16162">
                  <c:v>382.43434496005301</c:v>
                </c:pt>
                <c:pt idx="16163">
                  <c:v>382.476346234414</c:v>
                </c:pt>
                <c:pt idx="16164">
                  <c:v>382.51834981506602</c:v>
                </c:pt>
                <c:pt idx="16165">
                  <c:v>382.56035570200999</c:v>
                </c:pt>
                <c:pt idx="16166">
                  <c:v>382.60236389524601</c:v>
                </c:pt>
                <c:pt idx="16167">
                  <c:v>382.64437439477302</c:v>
                </c:pt>
                <c:pt idx="16168">
                  <c:v>382.68638720059101</c:v>
                </c:pt>
                <c:pt idx="16169">
                  <c:v>382.72840231270101</c:v>
                </c:pt>
                <c:pt idx="16170">
                  <c:v>382.770419731103</c:v>
                </c:pt>
                <c:pt idx="16171">
                  <c:v>382.81243945579598</c:v>
                </c:pt>
                <c:pt idx="16172">
                  <c:v>382.85446148678102</c:v>
                </c:pt>
                <c:pt idx="16173">
                  <c:v>382.89648582405698</c:v>
                </c:pt>
                <c:pt idx="16174">
                  <c:v>382.938512467625</c:v>
                </c:pt>
                <c:pt idx="16175">
                  <c:v>382.98054141748401</c:v>
                </c:pt>
                <c:pt idx="16176">
                  <c:v>383.02257267363501</c:v>
                </c:pt>
                <c:pt idx="16177">
                  <c:v>383.064606236077</c:v>
                </c:pt>
                <c:pt idx="16178">
                  <c:v>383.10664210481099</c:v>
                </c:pt>
                <c:pt idx="16179">
                  <c:v>383.14868027983698</c:v>
                </c:pt>
                <c:pt idx="16180">
                  <c:v>383.19072076115299</c:v>
                </c:pt>
                <c:pt idx="16181">
                  <c:v>383.23276354876202</c:v>
                </c:pt>
                <c:pt idx="16182">
                  <c:v>383.27480864266198</c:v>
                </c:pt>
                <c:pt idx="16183">
                  <c:v>383.31685604285298</c:v>
                </c:pt>
                <c:pt idx="16184">
                  <c:v>383.358905749337</c:v>
                </c:pt>
                <c:pt idx="16185">
                  <c:v>383.40095776211098</c:v>
                </c:pt>
                <c:pt idx="16186">
                  <c:v>383.44301208117702</c:v>
                </c:pt>
                <c:pt idx="16187">
                  <c:v>383.485068706535</c:v>
                </c:pt>
                <c:pt idx="16188">
                  <c:v>383.52712763818403</c:v>
                </c:pt>
                <c:pt idx="16189">
                  <c:v>383.569188876125</c:v>
                </c:pt>
                <c:pt idx="16190">
                  <c:v>383.611252420357</c:v>
                </c:pt>
                <c:pt idx="16191">
                  <c:v>383.65331827088102</c:v>
                </c:pt>
                <c:pt idx="16192">
                  <c:v>383.69538642769601</c:v>
                </c:pt>
                <c:pt idx="16193">
                  <c:v>383.737456890803</c:v>
                </c:pt>
                <c:pt idx="16194">
                  <c:v>383.77952966020098</c:v>
                </c:pt>
                <c:pt idx="16195">
                  <c:v>383.82160473589101</c:v>
                </c:pt>
                <c:pt idx="16196">
                  <c:v>383.863682117873</c:v>
                </c:pt>
                <c:pt idx="16197">
                  <c:v>383.90576180614602</c:v>
                </c:pt>
                <c:pt idx="16198">
                  <c:v>383.94784380071002</c:v>
                </c:pt>
                <c:pt idx="16199">
                  <c:v>383.98992810156602</c:v>
                </c:pt>
                <c:pt idx="16200">
                  <c:v>384.03201470871397</c:v>
                </c:pt>
                <c:pt idx="16201">
                  <c:v>384.07410362215302</c:v>
                </c:pt>
                <c:pt idx="16202">
                  <c:v>384.11619484188401</c:v>
                </c:pt>
                <c:pt idx="16203">
                  <c:v>384.15828836790598</c:v>
                </c:pt>
                <c:pt idx="16204">
                  <c:v>384.20038420022001</c:v>
                </c:pt>
                <c:pt idx="16205">
                  <c:v>384.24248233882503</c:v>
                </c:pt>
                <c:pt idx="16206">
                  <c:v>384.28458278372199</c:v>
                </c:pt>
                <c:pt idx="16207">
                  <c:v>384.32668553490998</c:v>
                </c:pt>
                <c:pt idx="16208">
                  <c:v>384.36879059238998</c:v>
                </c:pt>
                <c:pt idx="16209">
                  <c:v>384.41089795616102</c:v>
                </c:pt>
                <c:pt idx="16210">
                  <c:v>384.45300762622401</c:v>
                </c:pt>
                <c:pt idx="16211">
                  <c:v>384.49511960257797</c:v>
                </c:pt>
                <c:pt idx="16212">
                  <c:v>384.537233885224</c:v>
                </c:pt>
                <c:pt idx="16213">
                  <c:v>384.57935047416203</c:v>
                </c:pt>
                <c:pt idx="16214">
                  <c:v>384.62146936939098</c:v>
                </c:pt>
                <c:pt idx="16215">
                  <c:v>384.66359057091103</c:v>
                </c:pt>
                <c:pt idx="16216">
                  <c:v>384.70571407872302</c:v>
                </c:pt>
                <c:pt idx="16217">
                  <c:v>384.74783989282702</c:v>
                </c:pt>
                <c:pt idx="16218">
                  <c:v>384.78996801322199</c:v>
                </c:pt>
                <c:pt idx="16219">
                  <c:v>384.83209843990898</c:v>
                </c:pt>
                <c:pt idx="16220">
                  <c:v>384.87423117288699</c:v>
                </c:pt>
                <c:pt idx="16221">
                  <c:v>384.91636621215702</c:v>
                </c:pt>
                <c:pt idx="16222">
                  <c:v>384.95850355771802</c:v>
                </c:pt>
                <c:pt idx="16223">
                  <c:v>385.00064320957102</c:v>
                </c:pt>
                <c:pt idx="16224">
                  <c:v>385.04278516771501</c:v>
                </c:pt>
                <c:pt idx="16225">
                  <c:v>385.084929432151</c:v>
                </c:pt>
                <c:pt idx="16226">
                  <c:v>385.12707600287803</c:v>
                </c:pt>
                <c:pt idx="16227">
                  <c:v>385.169224879897</c:v>
                </c:pt>
                <c:pt idx="16228">
                  <c:v>385.21137606320798</c:v>
                </c:pt>
                <c:pt idx="16229">
                  <c:v>385.25352955280999</c:v>
                </c:pt>
                <c:pt idx="16230">
                  <c:v>385.29568534870299</c:v>
                </c:pt>
                <c:pt idx="16231">
                  <c:v>385.33784345088799</c:v>
                </c:pt>
                <c:pt idx="16232">
                  <c:v>385.38000385936499</c:v>
                </c:pt>
                <c:pt idx="16233">
                  <c:v>385.42216657413297</c:v>
                </c:pt>
                <c:pt idx="16234">
                  <c:v>385.46433159519302</c:v>
                </c:pt>
                <c:pt idx="16235">
                  <c:v>385.50649892254398</c:v>
                </c:pt>
                <c:pt idx="16236">
                  <c:v>385.54866855618599</c:v>
                </c:pt>
                <c:pt idx="16237">
                  <c:v>385.59084049612102</c:v>
                </c:pt>
                <c:pt idx="16238">
                  <c:v>385.63301474234601</c:v>
                </c:pt>
                <c:pt idx="16239">
                  <c:v>385.67519129486402</c:v>
                </c:pt>
                <c:pt idx="16240">
                  <c:v>385.71737015367302</c:v>
                </c:pt>
                <c:pt idx="16241">
                  <c:v>385.75955131877299</c:v>
                </c:pt>
                <c:pt idx="16242">
                  <c:v>385.80173479016503</c:v>
                </c:pt>
                <c:pt idx="16243">
                  <c:v>385.84392056784799</c:v>
                </c:pt>
                <c:pt idx="16244">
                  <c:v>385.88610865182301</c:v>
                </c:pt>
                <c:pt idx="16245">
                  <c:v>385.92829904208998</c:v>
                </c:pt>
                <c:pt idx="16246">
                  <c:v>385.97049173864798</c:v>
                </c:pt>
                <c:pt idx="16247">
                  <c:v>386.01268674149702</c:v>
                </c:pt>
                <c:pt idx="16248">
                  <c:v>386.05488405063801</c:v>
                </c:pt>
                <c:pt idx="16249">
                  <c:v>386.097083666071</c:v>
                </c:pt>
                <c:pt idx="16250">
                  <c:v>386.13928558779497</c:v>
                </c:pt>
                <c:pt idx="16251">
                  <c:v>386.18148981581101</c:v>
                </c:pt>
                <c:pt idx="16252">
                  <c:v>386.22369635011802</c:v>
                </c:pt>
                <c:pt idx="16253">
                  <c:v>386.26590519071698</c:v>
                </c:pt>
                <c:pt idx="16254">
                  <c:v>386.30811633760698</c:v>
                </c:pt>
                <c:pt idx="16255">
                  <c:v>386.35032979078898</c:v>
                </c:pt>
                <c:pt idx="16256">
                  <c:v>386.39254555026201</c:v>
                </c:pt>
                <c:pt idx="16257">
                  <c:v>386.434763616027</c:v>
                </c:pt>
                <c:pt idx="16258">
                  <c:v>386.47698398808302</c:v>
                </c:pt>
                <c:pt idx="16259">
                  <c:v>386.51920666643099</c:v>
                </c:pt>
                <c:pt idx="16260">
                  <c:v>386.56143165107102</c:v>
                </c:pt>
                <c:pt idx="16261">
                  <c:v>386.60365894200203</c:v>
                </c:pt>
                <c:pt idx="16262">
                  <c:v>386.64588853922402</c:v>
                </c:pt>
                <c:pt idx="16263">
                  <c:v>386.68812044273801</c:v>
                </c:pt>
                <c:pt idx="16264">
                  <c:v>386.73035465254401</c:v>
                </c:pt>
                <c:pt idx="16265">
                  <c:v>386.77259116864099</c:v>
                </c:pt>
                <c:pt idx="16266">
                  <c:v>386.814829991029</c:v>
                </c:pt>
                <c:pt idx="16267">
                  <c:v>386.85707111970999</c:v>
                </c:pt>
                <c:pt idx="16268">
                  <c:v>386.89931455468098</c:v>
                </c:pt>
                <c:pt idx="16269">
                  <c:v>386.94156029594501</c:v>
                </c:pt>
                <c:pt idx="16270">
                  <c:v>386.98380834349899</c:v>
                </c:pt>
                <c:pt idx="16271">
                  <c:v>387.02605869734498</c:v>
                </c:pt>
                <c:pt idx="16272">
                  <c:v>387.06831135748303</c:v>
                </c:pt>
                <c:pt idx="16273">
                  <c:v>387.11056632391302</c:v>
                </c:pt>
                <c:pt idx="16274">
                  <c:v>387.15282359663399</c:v>
                </c:pt>
                <c:pt idx="16275">
                  <c:v>387.195083175646</c:v>
                </c:pt>
                <c:pt idx="16276">
                  <c:v>387.23734506095002</c:v>
                </c:pt>
                <c:pt idx="16277">
                  <c:v>387.27960925254501</c:v>
                </c:pt>
                <c:pt idx="16278">
                  <c:v>387.32187575043201</c:v>
                </c:pt>
                <c:pt idx="16279">
                  <c:v>387.36414455461102</c:v>
                </c:pt>
                <c:pt idx="16280">
                  <c:v>387.406415665081</c:v>
                </c:pt>
                <c:pt idx="16281">
                  <c:v>387.44868908184299</c:v>
                </c:pt>
                <c:pt idx="16282">
                  <c:v>387.49096480489601</c:v>
                </c:pt>
                <c:pt idx="16283">
                  <c:v>387.53324283424001</c:v>
                </c:pt>
                <c:pt idx="16284">
                  <c:v>387.57552316987699</c:v>
                </c:pt>
                <c:pt idx="16285">
                  <c:v>387.61780581180398</c:v>
                </c:pt>
                <c:pt idx="16286">
                  <c:v>387.66009076002399</c:v>
                </c:pt>
                <c:pt idx="16287">
                  <c:v>387.70237801453402</c:v>
                </c:pt>
                <c:pt idx="16288">
                  <c:v>387.74466757533702</c:v>
                </c:pt>
                <c:pt idx="16289">
                  <c:v>387.786959442431</c:v>
                </c:pt>
                <c:pt idx="16290">
                  <c:v>387.82925361581601</c:v>
                </c:pt>
                <c:pt idx="16291">
                  <c:v>387.87155009549298</c:v>
                </c:pt>
                <c:pt idx="16292">
                  <c:v>387.91384888146098</c:v>
                </c:pt>
                <c:pt idx="16293">
                  <c:v>387.95614997372098</c:v>
                </c:pt>
                <c:pt idx="16294">
                  <c:v>387.99845337227299</c:v>
                </c:pt>
                <c:pt idx="16295">
                  <c:v>388.04075907711598</c:v>
                </c:pt>
                <c:pt idx="16296">
                  <c:v>388.08306708825</c:v>
                </c:pt>
                <c:pt idx="16297">
                  <c:v>388.125377405677</c:v>
                </c:pt>
                <c:pt idx="16298">
                  <c:v>388.16769002939401</c:v>
                </c:pt>
                <c:pt idx="16299">
                  <c:v>388.21000495940302</c:v>
                </c:pt>
                <c:pt idx="16300">
                  <c:v>388.25232219570398</c:v>
                </c:pt>
                <c:pt idx="16301">
                  <c:v>388.29464173829598</c:v>
                </c:pt>
                <c:pt idx="16302">
                  <c:v>388.33696358717998</c:v>
                </c:pt>
                <c:pt idx="16303">
                  <c:v>388.37928774235502</c:v>
                </c:pt>
                <c:pt idx="16304">
                  <c:v>388.421614203822</c:v>
                </c:pt>
                <c:pt idx="16305">
                  <c:v>388.46394297158099</c:v>
                </c:pt>
                <c:pt idx="16306">
                  <c:v>388.50627404562999</c:v>
                </c:pt>
                <c:pt idx="16307">
                  <c:v>388.54860742597202</c:v>
                </c:pt>
                <c:pt idx="16308">
                  <c:v>388.59094311260498</c:v>
                </c:pt>
                <c:pt idx="16309">
                  <c:v>388.63328110552902</c:v>
                </c:pt>
                <c:pt idx="16310">
                  <c:v>388.67562140474502</c:v>
                </c:pt>
                <c:pt idx="16311">
                  <c:v>388.71796401025301</c:v>
                </c:pt>
                <c:pt idx="16312">
                  <c:v>388.76030892205199</c:v>
                </c:pt>
                <c:pt idx="16313">
                  <c:v>388.80265614014297</c:v>
                </c:pt>
                <c:pt idx="16314">
                  <c:v>388.84500566452499</c:v>
                </c:pt>
                <c:pt idx="16315">
                  <c:v>388.88735749519799</c:v>
                </c:pt>
                <c:pt idx="16316">
                  <c:v>388.92971163216299</c:v>
                </c:pt>
                <c:pt idx="16317">
                  <c:v>388.97206807542</c:v>
                </c:pt>
                <c:pt idx="16318">
                  <c:v>389.01442682496901</c:v>
                </c:pt>
                <c:pt idx="16319">
                  <c:v>389.05678788080797</c:v>
                </c:pt>
                <c:pt idx="16320">
                  <c:v>389.09915124294002</c:v>
                </c:pt>
                <c:pt idx="16321">
                  <c:v>389.14151691136198</c:v>
                </c:pt>
                <c:pt idx="16322">
                  <c:v>389.18388488607701</c:v>
                </c:pt>
                <c:pt idx="16323">
                  <c:v>389.22625516708302</c:v>
                </c:pt>
                <c:pt idx="16324">
                  <c:v>389.26862775438002</c:v>
                </c:pt>
                <c:pt idx="16325">
                  <c:v>389.31100264796902</c:v>
                </c:pt>
                <c:pt idx="16326">
                  <c:v>389.35337984785002</c:v>
                </c:pt>
                <c:pt idx="16327">
                  <c:v>389.395759354022</c:v>
                </c:pt>
                <c:pt idx="16328">
                  <c:v>389.43814116648502</c:v>
                </c:pt>
                <c:pt idx="16329">
                  <c:v>389.48052528523999</c:v>
                </c:pt>
                <c:pt idx="16330">
                  <c:v>389.52291171028702</c:v>
                </c:pt>
                <c:pt idx="16331">
                  <c:v>389.56530044162503</c:v>
                </c:pt>
                <c:pt idx="16332">
                  <c:v>389.60769147925498</c:v>
                </c:pt>
                <c:pt idx="16333">
                  <c:v>389.65008482317597</c:v>
                </c:pt>
                <c:pt idx="16334">
                  <c:v>389.69248047338903</c:v>
                </c:pt>
                <c:pt idx="16335">
                  <c:v>389.734878429893</c:v>
                </c:pt>
                <c:pt idx="16336">
                  <c:v>389.77727869268898</c:v>
                </c:pt>
                <c:pt idx="16337">
                  <c:v>389.819681261776</c:v>
                </c:pt>
                <c:pt idx="16338">
                  <c:v>389.86208613715502</c:v>
                </c:pt>
                <c:pt idx="16339">
                  <c:v>389.90449331882598</c:v>
                </c:pt>
                <c:pt idx="16340">
                  <c:v>389.94690280678799</c:v>
                </c:pt>
                <c:pt idx="16341">
                  <c:v>389.98931460104097</c:v>
                </c:pt>
                <c:pt idx="16342">
                  <c:v>390.03172870158602</c:v>
                </c:pt>
                <c:pt idx="16343">
                  <c:v>390.07414510842301</c:v>
                </c:pt>
                <c:pt idx="16344">
                  <c:v>390.11656382155098</c:v>
                </c:pt>
                <c:pt idx="16345">
                  <c:v>390.15898484096999</c:v>
                </c:pt>
                <c:pt idx="16346">
                  <c:v>390.20140816668101</c:v>
                </c:pt>
                <c:pt idx="16347">
                  <c:v>390.24383379868402</c:v>
                </c:pt>
                <c:pt idx="16348">
                  <c:v>390.28626173697802</c:v>
                </c:pt>
                <c:pt idx="16349">
                  <c:v>390.32869198156402</c:v>
                </c:pt>
                <c:pt idx="16350">
                  <c:v>390.371124532441</c:v>
                </c:pt>
                <c:pt idx="16351">
                  <c:v>390.41355938960999</c:v>
                </c:pt>
                <c:pt idx="16352">
                  <c:v>390.45599655307001</c:v>
                </c:pt>
                <c:pt idx="16353">
                  <c:v>390.49843602282198</c:v>
                </c:pt>
                <c:pt idx="16354">
                  <c:v>390.54087779886601</c:v>
                </c:pt>
                <c:pt idx="16355">
                  <c:v>390.58332188120102</c:v>
                </c:pt>
                <c:pt idx="16356">
                  <c:v>390.62576826982701</c:v>
                </c:pt>
                <c:pt idx="16357">
                  <c:v>390.668216964745</c:v>
                </c:pt>
                <c:pt idx="16358">
                  <c:v>390.710667965955</c:v>
                </c:pt>
                <c:pt idx="16359">
                  <c:v>390.75312127345597</c:v>
                </c:pt>
                <c:pt idx="16360">
                  <c:v>390.79557688724799</c:v>
                </c:pt>
                <c:pt idx="16361">
                  <c:v>390.83803480733201</c:v>
                </c:pt>
                <c:pt idx="16362">
                  <c:v>390.88049503370797</c:v>
                </c:pt>
                <c:pt idx="16363">
                  <c:v>390.92295756637498</c:v>
                </c:pt>
                <c:pt idx="16364">
                  <c:v>390.96542240533398</c:v>
                </c:pt>
                <c:pt idx="16365">
                  <c:v>391.00788955058403</c:v>
                </c:pt>
                <c:pt idx="16366">
                  <c:v>391.05035900212602</c:v>
                </c:pt>
                <c:pt idx="16367">
                  <c:v>391.09283075995899</c:v>
                </c:pt>
                <c:pt idx="16368">
                  <c:v>391.13530482408402</c:v>
                </c:pt>
                <c:pt idx="16369">
                  <c:v>391.17778119450003</c:v>
                </c:pt>
                <c:pt idx="16370">
                  <c:v>391.22025987120799</c:v>
                </c:pt>
                <c:pt idx="16371">
                  <c:v>391.26274085420698</c:v>
                </c:pt>
                <c:pt idx="16372">
                  <c:v>391.30522414349798</c:v>
                </c:pt>
                <c:pt idx="16373">
                  <c:v>391.34770973908098</c:v>
                </c:pt>
                <c:pt idx="16374">
                  <c:v>391.39019764095502</c:v>
                </c:pt>
                <c:pt idx="16375">
                  <c:v>391.43268784912101</c:v>
                </c:pt>
                <c:pt idx="16376">
                  <c:v>391.47518036357798</c:v>
                </c:pt>
                <c:pt idx="16377">
                  <c:v>391.51767518432598</c:v>
                </c:pt>
                <c:pt idx="16378">
                  <c:v>391.56017231136599</c:v>
                </c:pt>
                <c:pt idx="16379">
                  <c:v>391.602671744698</c:v>
                </c:pt>
                <c:pt idx="16380">
                  <c:v>391.64517348432099</c:v>
                </c:pt>
                <c:pt idx="16381">
                  <c:v>391.68767753023599</c:v>
                </c:pt>
                <c:pt idx="16382">
                  <c:v>391.73018388244202</c:v>
                </c:pt>
                <c:pt idx="16383">
                  <c:v>391.77269254094</c:v>
                </c:pt>
                <c:pt idx="16384">
                  <c:v>391.81520350572902</c:v>
                </c:pt>
                <c:pt idx="16385">
                  <c:v>391.85771677680998</c:v>
                </c:pt>
                <c:pt idx="16386">
                  <c:v>391.90023235418198</c:v>
                </c:pt>
                <c:pt idx="16387">
                  <c:v>391.94275023784701</c:v>
                </c:pt>
                <c:pt idx="16388">
                  <c:v>391.98527042780199</c:v>
                </c:pt>
                <c:pt idx="16389">
                  <c:v>392.02779292404898</c:v>
                </c:pt>
                <c:pt idx="16390">
                  <c:v>392.07031772658701</c:v>
                </c:pt>
                <c:pt idx="16391">
                  <c:v>392.11284483541698</c:v>
                </c:pt>
                <c:pt idx="16392">
                  <c:v>392.15537425053901</c:v>
                </c:pt>
                <c:pt idx="16393">
                  <c:v>392.19790597195203</c:v>
                </c:pt>
                <c:pt idx="16394">
                  <c:v>392.24043999965699</c:v>
                </c:pt>
                <c:pt idx="16395">
                  <c:v>392.28297633365298</c:v>
                </c:pt>
                <c:pt idx="16396">
                  <c:v>392.32551497394098</c:v>
                </c:pt>
                <c:pt idx="16397">
                  <c:v>392.36805592052002</c:v>
                </c:pt>
                <c:pt idx="16398">
                  <c:v>392.41059917339101</c:v>
                </c:pt>
                <c:pt idx="16399">
                  <c:v>392.45314473255303</c:v>
                </c:pt>
                <c:pt idx="16400">
                  <c:v>392.495692598007</c:v>
                </c:pt>
                <c:pt idx="16401">
                  <c:v>392.538242769752</c:v>
                </c:pt>
                <c:pt idx="16402">
                  <c:v>392.58079524778901</c:v>
                </c:pt>
                <c:pt idx="16403">
                  <c:v>392.623350032117</c:v>
                </c:pt>
                <c:pt idx="16404">
                  <c:v>392.665907122737</c:v>
                </c:pt>
                <c:pt idx="16405">
                  <c:v>392.70846651964899</c:v>
                </c:pt>
                <c:pt idx="16406">
                  <c:v>392.75102822285203</c:v>
                </c:pt>
                <c:pt idx="16407">
                  <c:v>392.79359223234599</c:v>
                </c:pt>
                <c:pt idx="16408">
                  <c:v>392.836158548132</c:v>
                </c:pt>
                <c:pt idx="16409">
                  <c:v>392.87872717021003</c:v>
                </c:pt>
                <c:pt idx="16410">
                  <c:v>392.92129809857897</c:v>
                </c:pt>
                <c:pt idx="16411">
                  <c:v>392.96387133323998</c:v>
                </c:pt>
                <c:pt idx="16412">
                  <c:v>393.00644687419202</c:v>
                </c:pt>
                <c:pt idx="16413">
                  <c:v>393.04902472143601</c:v>
                </c:pt>
                <c:pt idx="16414">
                  <c:v>393.09160487497098</c:v>
                </c:pt>
                <c:pt idx="16415">
                  <c:v>393.13418733479801</c:v>
                </c:pt>
                <c:pt idx="16416">
                  <c:v>393.17677210091603</c:v>
                </c:pt>
                <c:pt idx="16417">
                  <c:v>393.21935917332598</c:v>
                </c:pt>
                <c:pt idx="16418">
                  <c:v>393.26194855202698</c:v>
                </c:pt>
                <c:pt idx="16419">
                  <c:v>393.30454023701998</c:v>
                </c:pt>
                <c:pt idx="16420">
                  <c:v>393.34713422830498</c:v>
                </c:pt>
                <c:pt idx="16421">
                  <c:v>393.38973052588102</c:v>
                </c:pt>
                <c:pt idx="16422">
                  <c:v>393.43232912974798</c:v>
                </c:pt>
                <c:pt idx="16423">
                  <c:v>393.47493003990701</c:v>
                </c:pt>
                <c:pt idx="16424">
                  <c:v>393.51753325635798</c:v>
                </c:pt>
                <c:pt idx="16425">
                  <c:v>393.56013877909999</c:v>
                </c:pt>
                <c:pt idx="16426">
                  <c:v>393.602746608134</c:v>
                </c:pt>
                <c:pt idx="16427">
                  <c:v>393.64535674345899</c:v>
                </c:pt>
                <c:pt idx="16428">
                  <c:v>393.68796918507502</c:v>
                </c:pt>
                <c:pt idx="16429">
                  <c:v>393.73058393298402</c:v>
                </c:pt>
                <c:pt idx="16430">
                  <c:v>393.77320098718297</c:v>
                </c:pt>
                <c:pt idx="16431">
                  <c:v>393.81582034767501</c:v>
                </c:pt>
                <c:pt idx="16432">
                  <c:v>393.85844201445798</c:v>
                </c:pt>
                <c:pt idx="16433">
                  <c:v>393.90106598753198</c:v>
                </c:pt>
                <c:pt idx="16434">
                  <c:v>393.94369226689798</c:v>
                </c:pt>
                <c:pt idx="16435">
                  <c:v>393.98632085255502</c:v>
                </c:pt>
                <c:pt idx="16436">
                  <c:v>394.02895174450401</c:v>
                </c:pt>
                <c:pt idx="16437">
                  <c:v>394.07158494274501</c:v>
                </c:pt>
                <c:pt idx="16438">
                  <c:v>394.11422044727698</c:v>
                </c:pt>
                <c:pt idx="16439">
                  <c:v>394.15685825809999</c:v>
                </c:pt>
                <c:pt idx="16440">
                  <c:v>394.199498375215</c:v>
                </c:pt>
                <c:pt idx="16441">
                  <c:v>394.24214079862202</c:v>
                </c:pt>
                <c:pt idx="16442">
                  <c:v>394.28478552832001</c:v>
                </c:pt>
                <c:pt idx="16443">
                  <c:v>394.32743256431002</c:v>
                </c:pt>
                <c:pt idx="16444">
                  <c:v>394.370081906591</c:v>
                </c:pt>
                <c:pt idx="16445">
                  <c:v>394.41273355516398</c:v>
                </c:pt>
                <c:pt idx="16446">
                  <c:v>394.455387510028</c:v>
                </c:pt>
                <c:pt idx="16447">
                  <c:v>394.49804377118397</c:v>
                </c:pt>
                <c:pt idx="16448">
                  <c:v>394.54070233863098</c:v>
                </c:pt>
                <c:pt idx="16449">
                  <c:v>394.58336321236999</c:v>
                </c:pt>
                <c:pt idx="16450">
                  <c:v>394.62602639239998</c:v>
                </c:pt>
                <c:pt idx="16451">
                  <c:v>394.66869187872197</c:v>
                </c:pt>
                <c:pt idx="16452">
                  <c:v>394.71135967133603</c:v>
                </c:pt>
                <c:pt idx="16453">
                  <c:v>394.754029770241</c:v>
                </c:pt>
                <c:pt idx="16454">
                  <c:v>394.79670217543702</c:v>
                </c:pt>
                <c:pt idx="16455">
                  <c:v>394.83937688692498</c:v>
                </c:pt>
                <c:pt idx="16456">
                  <c:v>394.882053904705</c:v>
                </c:pt>
                <c:pt idx="16457">
                  <c:v>394.92473322877601</c:v>
                </c:pt>
                <c:pt idx="16458">
                  <c:v>394.96741485913901</c:v>
                </c:pt>
                <c:pt idx="16459">
                  <c:v>395.010098795793</c:v>
                </c:pt>
                <c:pt idx="16460">
                  <c:v>395.05278503873802</c:v>
                </c:pt>
                <c:pt idx="16461">
                  <c:v>395.09547358797602</c:v>
                </c:pt>
                <c:pt idx="16462">
                  <c:v>395.13816444350402</c:v>
                </c:pt>
                <c:pt idx="16463">
                  <c:v>395.180857605325</c:v>
                </c:pt>
                <c:pt idx="16464">
                  <c:v>395.22355307343599</c:v>
                </c:pt>
                <c:pt idx="16465">
                  <c:v>395.26625084784001</c:v>
                </c:pt>
                <c:pt idx="16466">
                  <c:v>395.30895092853501</c:v>
                </c:pt>
                <c:pt idx="16467">
                  <c:v>395.35165331552099</c:v>
                </c:pt>
                <c:pt idx="16468">
                  <c:v>395.39435800879897</c:v>
                </c:pt>
                <c:pt idx="16469">
                  <c:v>395.43706500836902</c:v>
                </c:pt>
                <c:pt idx="16470">
                  <c:v>395.47977431422999</c:v>
                </c:pt>
                <c:pt idx="16471">
                  <c:v>395.52248592638199</c:v>
                </c:pt>
                <c:pt idx="16472">
                  <c:v>395.565199844826</c:v>
                </c:pt>
                <c:pt idx="16473">
                  <c:v>395.60791606956201</c:v>
                </c:pt>
                <c:pt idx="16474">
                  <c:v>395.650634600589</c:v>
                </c:pt>
                <c:pt idx="16475">
                  <c:v>395.693355437908</c:v>
                </c:pt>
                <c:pt idx="16476">
                  <c:v>395.73607858151797</c:v>
                </c:pt>
                <c:pt idx="16477">
                  <c:v>395.77880403142001</c:v>
                </c:pt>
                <c:pt idx="16478">
                  <c:v>395.82153178761303</c:v>
                </c:pt>
                <c:pt idx="16479">
                  <c:v>395.86426185009799</c:v>
                </c:pt>
                <c:pt idx="16480">
                  <c:v>395.90699421887399</c:v>
                </c:pt>
                <c:pt idx="16481">
                  <c:v>395.94972889394199</c:v>
                </c:pt>
                <c:pt idx="16482">
                  <c:v>395.99246587530098</c:v>
                </c:pt>
                <c:pt idx="16483">
                  <c:v>396.03520516295202</c:v>
                </c:pt>
                <c:pt idx="16484">
                  <c:v>396.07794675689502</c:v>
                </c:pt>
                <c:pt idx="16485">
                  <c:v>396.12069065712802</c:v>
                </c:pt>
                <c:pt idx="16486">
                  <c:v>396.163436863654</c:v>
                </c:pt>
                <c:pt idx="16487">
                  <c:v>396.20618537647101</c:v>
                </c:pt>
                <c:pt idx="16488">
                  <c:v>396.24893619557997</c:v>
                </c:pt>
                <c:pt idx="16489">
                  <c:v>396.29168932098003</c:v>
                </c:pt>
                <c:pt idx="16490">
                  <c:v>396.334444752671</c:v>
                </c:pt>
                <c:pt idx="16491">
                  <c:v>396.37720249065501</c:v>
                </c:pt>
                <c:pt idx="16492">
                  <c:v>396.41996253492903</c:v>
                </c:pt>
                <c:pt idx="16493">
                  <c:v>396.46272488549499</c:v>
                </c:pt>
                <c:pt idx="16494">
                  <c:v>396.50548954235302</c:v>
                </c:pt>
                <c:pt idx="16495">
                  <c:v>396.54825650550202</c:v>
                </c:pt>
                <c:pt idx="16496">
                  <c:v>396.59102577494298</c:v>
                </c:pt>
                <c:pt idx="16497">
                  <c:v>396.63379735067599</c:v>
                </c:pt>
                <c:pt idx="16498">
                  <c:v>396.67657123269998</c:v>
                </c:pt>
                <c:pt idx="16499">
                  <c:v>396.71934742101502</c:v>
                </c:pt>
                <c:pt idx="16500">
                  <c:v>396.76212591562199</c:v>
                </c:pt>
                <c:pt idx="16501">
                  <c:v>396.80490671652001</c:v>
                </c:pt>
                <c:pt idx="16502">
                  <c:v>396.84768982371003</c:v>
                </c:pt>
                <c:pt idx="16503">
                  <c:v>396.89047523719199</c:v>
                </c:pt>
                <c:pt idx="16504">
                  <c:v>396.933262956965</c:v>
                </c:pt>
                <c:pt idx="16505">
                  <c:v>396.97605298303</c:v>
                </c:pt>
                <c:pt idx="16506">
                  <c:v>397.01884531538599</c:v>
                </c:pt>
                <c:pt idx="16507">
                  <c:v>397.06163995403398</c:v>
                </c:pt>
                <c:pt idx="16508">
                  <c:v>397.10443689897301</c:v>
                </c:pt>
                <c:pt idx="16509">
                  <c:v>397.14723615020301</c:v>
                </c:pt>
                <c:pt idx="16510">
                  <c:v>397.19003770772599</c:v>
                </c:pt>
                <c:pt idx="16511">
                  <c:v>397.23284157154001</c:v>
                </c:pt>
                <c:pt idx="16512">
                  <c:v>397.275647741645</c:v>
                </c:pt>
                <c:pt idx="16513">
                  <c:v>397.318456218042</c:v>
                </c:pt>
                <c:pt idx="16514">
                  <c:v>397.36126700072998</c:v>
                </c:pt>
                <c:pt idx="16515">
                  <c:v>397.40408008971002</c:v>
                </c:pt>
                <c:pt idx="16516">
                  <c:v>397.44689548498098</c:v>
                </c:pt>
                <c:pt idx="16517">
                  <c:v>397.48971318654401</c:v>
                </c:pt>
                <c:pt idx="16518">
                  <c:v>397.53253319439898</c:v>
                </c:pt>
                <c:pt idx="16519">
                  <c:v>397.57535550854499</c:v>
                </c:pt>
                <c:pt idx="16520">
                  <c:v>397.618180128983</c:v>
                </c:pt>
                <c:pt idx="16521">
                  <c:v>397.66100705571199</c:v>
                </c:pt>
                <c:pt idx="16522">
                  <c:v>397.70383628873202</c:v>
                </c:pt>
                <c:pt idx="16523">
                  <c:v>397.746667828044</c:v>
                </c:pt>
                <c:pt idx="16524">
                  <c:v>397.78950167364798</c:v>
                </c:pt>
                <c:pt idx="16525">
                  <c:v>397.83233782554299</c:v>
                </c:pt>
                <c:pt idx="16526">
                  <c:v>397.87517628373001</c:v>
                </c:pt>
                <c:pt idx="16527">
                  <c:v>397.91801704820801</c:v>
                </c:pt>
                <c:pt idx="16528">
                  <c:v>397.96086011897802</c:v>
                </c:pt>
                <c:pt idx="16529">
                  <c:v>398.00370549604003</c:v>
                </c:pt>
                <c:pt idx="16530">
                  <c:v>398.04655317939302</c:v>
                </c:pt>
                <c:pt idx="16531">
                  <c:v>398.08940316903698</c:v>
                </c:pt>
                <c:pt idx="16532">
                  <c:v>398.13225546497301</c:v>
                </c:pt>
                <c:pt idx="16533">
                  <c:v>398.17511006720002</c:v>
                </c:pt>
                <c:pt idx="16534">
                  <c:v>398.21796697571898</c:v>
                </c:pt>
                <c:pt idx="16535">
                  <c:v>398.26082619053</c:v>
                </c:pt>
                <c:pt idx="16536">
                  <c:v>398.30368771163199</c:v>
                </c:pt>
                <c:pt idx="16537">
                  <c:v>398.346551539026</c:v>
                </c:pt>
                <c:pt idx="16538">
                  <c:v>398.38941767271098</c:v>
                </c:pt>
                <c:pt idx="16539">
                  <c:v>398.432286112687</c:v>
                </c:pt>
                <c:pt idx="16540">
                  <c:v>398.47515685895598</c:v>
                </c:pt>
                <c:pt idx="16541">
                  <c:v>398.51802991151499</c:v>
                </c:pt>
                <c:pt idx="16542">
                  <c:v>398.56090527036702</c:v>
                </c:pt>
                <c:pt idx="16543">
                  <c:v>398.603782935509</c:v>
                </c:pt>
                <c:pt idx="16544">
                  <c:v>398.64666290694402</c:v>
                </c:pt>
                <c:pt idx="16545">
                  <c:v>398.68954518467001</c:v>
                </c:pt>
                <c:pt idx="16546">
                  <c:v>398.73242976868698</c:v>
                </c:pt>
                <c:pt idx="16547">
                  <c:v>398.77531665899602</c:v>
                </c:pt>
                <c:pt idx="16548">
                  <c:v>398.81820585559598</c:v>
                </c:pt>
                <c:pt idx="16549">
                  <c:v>398.861097358488</c:v>
                </c:pt>
                <c:pt idx="16550">
                  <c:v>398.90399116767202</c:v>
                </c:pt>
                <c:pt idx="16551">
                  <c:v>398.94688728314702</c:v>
                </c:pt>
                <c:pt idx="16552">
                  <c:v>398.989785704913</c:v>
                </c:pt>
                <c:pt idx="16553">
                  <c:v>399.03268643297201</c:v>
                </c:pt>
                <c:pt idx="16554">
                  <c:v>399.07558946732098</c:v>
                </c:pt>
                <c:pt idx="16555">
                  <c:v>399.11849480796201</c:v>
                </c:pt>
                <c:pt idx="16556">
                  <c:v>399.16140245489498</c:v>
                </c:pt>
                <c:pt idx="16557">
                  <c:v>399.20431240811899</c:v>
                </c:pt>
                <c:pt idx="16558">
                  <c:v>399.24722466763501</c:v>
                </c:pt>
                <c:pt idx="16559">
                  <c:v>399.29013923344201</c:v>
                </c:pt>
                <c:pt idx="16560">
                  <c:v>399.333056105541</c:v>
                </c:pt>
                <c:pt idx="16561">
                  <c:v>399.37597528393201</c:v>
                </c:pt>
                <c:pt idx="16562">
                  <c:v>399.41889676861302</c:v>
                </c:pt>
                <c:pt idx="16563">
                  <c:v>399.46182055958701</c:v>
                </c:pt>
                <c:pt idx="16564">
                  <c:v>399.50474665685198</c:v>
                </c:pt>
                <c:pt idx="16565">
                  <c:v>399.54767506040798</c:v>
                </c:pt>
                <c:pt idx="16566">
                  <c:v>399.59060577025599</c:v>
                </c:pt>
                <c:pt idx="16567">
                  <c:v>399.633538786396</c:v>
                </c:pt>
                <c:pt idx="16568">
                  <c:v>399.67647410882699</c:v>
                </c:pt>
                <c:pt idx="16569">
                  <c:v>399.71941173754902</c:v>
                </c:pt>
                <c:pt idx="16570">
                  <c:v>399.76235167256402</c:v>
                </c:pt>
                <c:pt idx="16571">
                  <c:v>399.80529391386898</c:v>
                </c:pt>
                <c:pt idx="16572">
                  <c:v>399.84823846146702</c:v>
                </c:pt>
                <c:pt idx="16573">
                  <c:v>399.89118531535502</c:v>
                </c:pt>
                <c:pt idx="16574">
                  <c:v>399.93413447553502</c:v>
                </c:pt>
                <c:pt idx="16575">
                  <c:v>399.97708594200702</c:v>
                </c:pt>
                <c:pt idx="16576">
                  <c:v>400.02003971477097</c:v>
                </c:pt>
                <c:pt idx="16577">
                  <c:v>400.062995793825</c:v>
                </c:pt>
                <c:pt idx="16578">
                  <c:v>400.10595417917199</c:v>
                </c:pt>
                <c:pt idx="16579">
                  <c:v>400.14891487081002</c:v>
                </c:pt>
                <c:pt idx="16580">
                  <c:v>400.19187786873903</c:v>
                </c:pt>
                <c:pt idx="16581">
                  <c:v>400.23484317295998</c:v>
                </c:pt>
                <c:pt idx="16582">
                  <c:v>400.277810783473</c:v>
                </c:pt>
                <c:pt idx="16583">
                  <c:v>400.320780700277</c:v>
                </c:pt>
                <c:pt idx="16584">
                  <c:v>400.36375292337198</c:v>
                </c:pt>
                <c:pt idx="16585">
                  <c:v>400.40672745275901</c:v>
                </c:pt>
                <c:pt idx="16586">
                  <c:v>400.449704288438</c:v>
                </c:pt>
                <c:pt idx="16587">
                  <c:v>400.49268343040802</c:v>
                </c:pt>
                <c:pt idx="16588">
                  <c:v>400.53566487866999</c:v>
                </c:pt>
                <c:pt idx="16589">
                  <c:v>400.578648633223</c:v>
                </c:pt>
                <c:pt idx="16590">
                  <c:v>400.62163469406801</c:v>
                </c:pt>
                <c:pt idx="16591">
                  <c:v>400.664623061204</c:v>
                </c:pt>
                <c:pt idx="16592">
                  <c:v>400.70761373463199</c:v>
                </c:pt>
                <c:pt idx="16593">
                  <c:v>400.75060671435102</c:v>
                </c:pt>
                <c:pt idx="16594">
                  <c:v>400.793602000362</c:v>
                </c:pt>
                <c:pt idx="16595">
                  <c:v>400.83659959266498</c:v>
                </c:pt>
                <c:pt idx="16596">
                  <c:v>400.879599491259</c:v>
                </c:pt>
                <c:pt idx="16597">
                  <c:v>400.922601696144</c:v>
                </c:pt>
                <c:pt idx="16598">
                  <c:v>400.965606207321</c:v>
                </c:pt>
                <c:pt idx="16599">
                  <c:v>401.00861302479001</c:v>
                </c:pt>
                <c:pt idx="16600">
                  <c:v>401.05162214855</c:v>
                </c:pt>
                <c:pt idx="16601">
                  <c:v>401.09463357860102</c:v>
                </c:pt>
                <c:pt idx="16602">
                  <c:v>401.13764731494501</c:v>
                </c:pt>
                <c:pt idx="16603">
                  <c:v>401.18066335757902</c:v>
                </c:pt>
                <c:pt idx="16604">
                  <c:v>401.22368170650498</c:v>
                </c:pt>
                <c:pt idx="16605">
                  <c:v>401.26670236172299</c:v>
                </c:pt>
                <c:pt idx="16606">
                  <c:v>401.30972532323199</c:v>
                </c:pt>
                <c:pt idx="16607">
                  <c:v>401.35275059103299</c:v>
                </c:pt>
                <c:pt idx="16608">
                  <c:v>401.39577816512502</c:v>
                </c:pt>
                <c:pt idx="16609">
                  <c:v>401.43880804550901</c:v>
                </c:pt>
                <c:pt idx="16610">
                  <c:v>401.48184023218499</c:v>
                </c:pt>
                <c:pt idx="16611">
                  <c:v>401.52487472515202</c:v>
                </c:pt>
                <c:pt idx="16612">
                  <c:v>401.56791152441002</c:v>
                </c:pt>
                <c:pt idx="16613">
                  <c:v>401.61095062995997</c:v>
                </c:pt>
                <c:pt idx="16614">
                  <c:v>401.65399204180198</c:v>
                </c:pt>
                <c:pt idx="16615">
                  <c:v>401.69703575993498</c:v>
                </c:pt>
                <c:pt idx="16616">
                  <c:v>401.74008178435901</c:v>
                </c:pt>
                <c:pt idx="16617">
                  <c:v>401.78313011507498</c:v>
                </c:pt>
                <c:pt idx="16618">
                  <c:v>401.82618075208302</c:v>
                </c:pt>
                <c:pt idx="16619">
                  <c:v>401.86923369538198</c:v>
                </c:pt>
                <c:pt idx="16620">
                  <c:v>401.912288944973</c:v>
                </c:pt>
                <c:pt idx="16621">
                  <c:v>401.955346500855</c:v>
                </c:pt>
                <c:pt idx="16622">
                  <c:v>401.99840636302901</c:v>
                </c:pt>
                <c:pt idx="16623">
                  <c:v>402.04146853149399</c:v>
                </c:pt>
                <c:pt idx="16624">
                  <c:v>402.08453300625098</c:v>
                </c:pt>
                <c:pt idx="16625">
                  <c:v>402.127599787299</c:v>
                </c:pt>
                <c:pt idx="16626">
                  <c:v>402.17066887463898</c:v>
                </c:pt>
                <c:pt idx="16627">
                  <c:v>402.21374026827101</c:v>
                </c:pt>
                <c:pt idx="16628">
                  <c:v>402.25681396819402</c:v>
                </c:pt>
                <c:pt idx="16629">
                  <c:v>402.29988997440802</c:v>
                </c:pt>
                <c:pt idx="16630">
                  <c:v>402.34296828691402</c:v>
                </c:pt>
                <c:pt idx="16631">
                  <c:v>402.38604890571202</c:v>
                </c:pt>
                <c:pt idx="16632">
                  <c:v>402.429131830801</c:v>
                </c:pt>
                <c:pt idx="16633">
                  <c:v>402.47221706218102</c:v>
                </c:pt>
                <c:pt idx="16634">
                  <c:v>402.51530459985298</c:v>
                </c:pt>
                <c:pt idx="16635">
                  <c:v>402.55839444381701</c:v>
                </c:pt>
                <c:pt idx="16636">
                  <c:v>402.60148659407201</c:v>
                </c:pt>
                <c:pt idx="16637">
                  <c:v>402.64458105061902</c:v>
                </c:pt>
                <c:pt idx="16638">
                  <c:v>402.68767781345701</c:v>
                </c:pt>
                <c:pt idx="16639">
                  <c:v>402.73077688258701</c:v>
                </c:pt>
                <c:pt idx="16640">
                  <c:v>402.77387825800798</c:v>
                </c:pt>
                <c:pt idx="16641">
                  <c:v>402.81698193972102</c:v>
                </c:pt>
                <c:pt idx="16642">
                  <c:v>402.860087927726</c:v>
                </c:pt>
                <c:pt idx="16643">
                  <c:v>402.90319622202202</c:v>
                </c:pt>
                <c:pt idx="16644">
                  <c:v>402.94630682260902</c:v>
                </c:pt>
                <c:pt idx="16645">
                  <c:v>402.98941972948802</c:v>
                </c:pt>
                <c:pt idx="16646">
                  <c:v>403.03253494265903</c:v>
                </c:pt>
                <c:pt idx="16647">
                  <c:v>403.07565246212101</c:v>
                </c:pt>
                <c:pt idx="16648">
                  <c:v>403.11877228787398</c:v>
                </c:pt>
                <c:pt idx="16649">
                  <c:v>403.16189441991901</c:v>
                </c:pt>
                <c:pt idx="16650">
                  <c:v>403.20501885825598</c:v>
                </c:pt>
                <c:pt idx="16651">
                  <c:v>403.24814560288399</c:v>
                </c:pt>
                <c:pt idx="16652">
                  <c:v>403.29127465380401</c:v>
                </c:pt>
                <c:pt idx="16653">
                  <c:v>403.33440601101501</c:v>
                </c:pt>
                <c:pt idx="16654">
                  <c:v>403.377539674518</c:v>
                </c:pt>
                <c:pt idx="16655">
                  <c:v>403.42067564431198</c:v>
                </c:pt>
                <c:pt idx="16656">
                  <c:v>403.46381392039802</c:v>
                </c:pt>
                <c:pt idx="16657">
                  <c:v>403.50695450277499</c:v>
                </c:pt>
                <c:pt idx="16658">
                  <c:v>403.55009739144401</c:v>
                </c:pt>
                <c:pt idx="16659">
                  <c:v>403.59324258640498</c:v>
                </c:pt>
                <c:pt idx="16660">
                  <c:v>403.63639008765699</c:v>
                </c:pt>
                <c:pt idx="16661">
                  <c:v>403.67953989519998</c:v>
                </c:pt>
                <c:pt idx="16662">
                  <c:v>403.72269200903497</c:v>
                </c:pt>
                <c:pt idx="16663">
                  <c:v>403.76584642916202</c:v>
                </c:pt>
                <c:pt idx="16664">
                  <c:v>403.80900315558</c:v>
                </c:pt>
                <c:pt idx="16665">
                  <c:v>403.85216218828901</c:v>
                </c:pt>
                <c:pt idx="16666">
                  <c:v>403.89532352728997</c:v>
                </c:pt>
                <c:pt idx="16667">
                  <c:v>403.938487172583</c:v>
                </c:pt>
                <c:pt idx="16668">
                  <c:v>403.981653124167</c:v>
                </c:pt>
                <c:pt idx="16669">
                  <c:v>404.024821382043</c:v>
                </c:pt>
                <c:pt idx="16670">
                  <c:v>404.06799194620999</c:v>
                </c:pt>
                <c:pt idx="16671">
                  <c:v>404.11116481666897</c:v>
                </c:pt>
                <c:pt idx="16672">
                  <c:v>404.154339993419</c:v>
                </c:pt>
                <c:pt idx="16673">
                  <c:v>404.19751747646097</c:v>
                </c:pt>
                <c:pt idx="16674">
                  <c:v>404.24069726579501</c:v>
                </c:pt>
                <c:pt idx="16675">
                  <c:v>404.28387936142002</c:v>
                </c:pt>
                <c:pt idx="16676">
                  <c:v>404.32706376333601</c:v>
                </c:pt>
                <c:pt idx="16677">
                  <c:v>404.37025047154401</c:v>
                </c:pt>
                <c:pt idx="16678">
                  <c:v>404.41343948604401</c:v>
                </c:pt>
                <c:pt idx="16679">
                  <c:v>404.45663080683499</c:v>
                </c:pt>
                <c:pt idx="16680">
                  <c:v>404.49982443391701</c:v>
                </c:pt>
                <c:pt idx="16681">
                  <c:v>404.54302036729098</c:v>
                </c:pt>
                <c:pt idx="16682">
                  <c:v>404.586218606957</c:v>
                </c:pt>
                <c:pt idx="16683">
                  <c:v>404.62941915291401</c:v>
                </c:pt>
                <c:pt idx="16684">
                  <c:v>404.67262200516302</c:v>
                </c:pt>
                <c:pt idx="16685">
                  <c:v>404.71582716370301</c:v>
                </c:pt>
                <c:pt idx="16686">
                  <c:v>404.75903462853501</c:v>
                </c:pt>
                <c:pt idx="16687">
                  <c:v>404.80224439965798</c:v>
                </c:pt>
                <c:pt idx="16688">
                  <c:v>404.84545647707301</c:v>
                </c:pt>
                <c:pt idx="16689">
                  <c:v>404.88867086077897</c:v>
                </c:pt>
                <c:pt idx="16690">
                  <c:v>404.93188755077699</c:v>
                </c:pt>
                <c:pt idx="16691">
                  <c:v>404.97510654706701</c:v>
                </c:pt>
                <c:pt idx="16692">
                  <c:v>405.01832784964699</c:v>
                </c:pt>
                <c:pt idx="16693">
                  <c:v>405.06155145852</c:v>
                </c:pt>
                <c:pt idx="16694">
                  <c:v>405.10477737368399</c:v>
                </c:pt>
                <c:pt idx="16695">
                  <c:v>405.14800559513998</c:v>
                </c:pt>
                <c:pt idx="16696">
                  <c:v>405.19123612288701</c:v>
                </c:pt>
                <c:pt idx="16697">
                  <c:v>405.23446895692501</c:v>
                </c:pt>
                <c:pt idx="16698">
                  <c:v>405.27770409725503</c:v>
                </c:pt>
                <c:pt idx="16699">
                  <c:v>405.32094154387698</c:v>
                </c:pt>
                <c:pt idx="16700">
                  <c:v>405.36418129678998</c:v>
                </c:pt>
                <c:pt idx="16701">
                  <c:v>405.40742335599498</c:v>
                </c:pt>
                <c:pt idx="16702">
                  <c:v>405.45066772149102</c:v>
                </c:pt>
                <c:pt idx="16703">
                  <c:v>405.493914393279</c:v>
                </c:pt>
                <c:pt idx="16704">
                  <c:v>405.53716337135802</c:v>
                </c:pt>
                <c:pt idx="16705">
                  <c:v>405.58041465572899</c:v>
                </c:pt>
                <c:pt idx="16706">
                  <c:v>405.62366824639201</c:v>
                </c:pt>
                <c:pt idx="16707">
                  <c:v>405.666924143345</c:v>
                </c:pt>
                <c:pt idx="16708">
                  <c:v>405.71018234659101</c:v>
                </c:pt>
                <c:pt idx="16709">
                  <c:v>405.753442856128</c:v>
                </c:pt>
                <c:pt idx="16710">
                  <c:v>405.79670567195598</c:v>
                </c:pt>
                <c:pt idx="16711">
                  <c:v>405.83997079407601</c:v>
                </c:pt>
                <c:pt idx="16712">
                  <c:v>405.88323822248799</c:v>
                </c:pt>
                <c:pt idx="16713">
                  <c:v>405.92650795719101</c:v>
                </c:pt>
                <c:pt idx="16714">
                  <c:v>405.96977999818603</c:v>
                </c:pt>
                <c:pt idx="16715">
                  <c:v>406.01305434547203</c:v>
                </c:pt>
                <c:pt idx="16716">
                  <c:v>406.05633099904998</c:v>
                </c:pt>
                <c:pt idx="16717">
                  <c:v>406.09960995891902</c:v>
                </c:pt>
                <c:pt idx="16718">
                  <c:v>406.14289122508001</c:v>
                </c:pt>
                <c:pt idx="16719">
                  <c:v>406.18617479753198</c:v>
                </c:pt>
                <c:pt idx="16720">
                  <c:v>406.22946067627601</c:v>
                </c:pt>
                <c:pt idx="16721">
                  <c:v>406.27274886131102</c:v>
                </c:pt>
                <c:pt idx="16722">
                  <c:v>406.31603935263797</c:v>
                </c:pt>
                <c:pt idx="16723">
                  <c:v>406.35933215025602</c:v>
                </c:pt>
                <c:pt idx="16724">
                  <c:v>406.40262725416602</c:v>
                </c:pt>
                <c:pt idx="16725">
                  <c:v>406.44592466436802</c:v>
                </c:pt>
                <c:pt idx="16726">
                  <c:v>406.489224380861</c:v>
                </c:pt>
                <c:pt idx="16727">
                  <c:v>406.53252640364502</c:v>
                </c:pt>
                <c:pt idx="16728">
                  <c:v>406.57583073272201</c:v>
                </c:pt>
                <c:pt idx="16729">
                  <c:v>406.61913736808901</c:v>
                </c:pt>
                <c:pt idx="16730">
                  <c:v>406.66244630974802</c:v>
                </c:pt>
                <c:pt idx="16731">
                  <c:v>406.70575755769897</c:v>
                </c:pt>
                <c:pt idx="16732">
                  <c:v>406.74907111194102</c:v>
                </c:pt>
                <c:pt idx="16733">
                  <c:v>406.79238697247501</c:v>
                </c:pt>
                <c:pt idx="16734">
                  <c:v>406.83570513929999</c:v>
                </c:pt>
                <c:pt idx="16735">
                  <c:v>406.87902561241702</c:v>
                </c:pt>
                <c:pt idx="16736">
                  <c:v>406.92234839182498</c:v>
                </c:pt>
                <c:pt idx="16737">
                  <c:v>406.965673477525</c:v>
                </c:pt>
                <c:pt idx="16738">
                  <c:v>407.00900086951702</c:v>
                </c:pt>
                <c:pt idx="16739">
                  <c:v>407.052330567799</c:v>
                </c:pt>
                <c:pt idx="16740">
                  <c:v>407.09566257237401</c:v>
                </c:pt>
                <c:pt idx="16741">
                  <c:v>407.13899688324</c:v>
                </c:pt>
                <c:pt idx="16742">
                  <c:v>407.18233350039702</c:v>
                </c:pt>
                <c:pt idx="16743">
                  <c:v>407.22567242384599</c:v>
                </c:pt>
                <c:pt idx="16744">
                  <c:v>407.26901365358702</c:v>
                </c:pt>
                <c:pt idx="16745">
                  <c:v>407.31235718961898</c:v>
                </c:pt>
                <c:pt idx="16746">
                  <c:v>407.35570303194299</c:v>
                </c:pt>
                <c:pt idx="16747">
                  <c:v>407.39905118055799</c:v>
                </c:pt>
                <c:pt idx="16748">
                  <c:v>407.44240163546499</c:v>
                </c:pt>
                <c:pt idx="16749">
                  <c:v>407.48575439666303</c:v>
                </c:pt>
                <c:pt idx="16750">
                  <c:v>407.52910946415301</c:v>
                </c:pt>
                <c:pt idx="16751">
                  <c:v>407.57246683793397</c:v>
                </c:pt>
                <c:pt idx="16752">
                  <c:v>407.615826518007</c:v>
                </c:pt>
                <c:pt idx="16753">
                  <c:v>407.659188504371</c:v>
                </c:pt>
                <c:pt idx="16754">
                  <c:v>407.70255279702701</c:v>
                </c:pt>
                <c:pt idx="16755">
                  <c:v>407.745919395974</c:v>
                </c:pt>
                <c:pt idx="16756">
                  <c:v>407.78928830121299</c:v>
                </c:pt>
                <c:pt idx="16757">
                  <c:v>407.83265951274399</c:v>
                </c:pt>
                <c:pt idx="16758">
                  <c:v>407.87603303056602</c:v>
                </c:pt>
                <c:pt idx="16759">
                  <c:v>407.91940885467898</c:v>
                </c:pt>
                <c:pt idx="16760">
                  <c:v>407.96278698508399</c:v>
                </c:pt>
                <c:pt idx="16761">
                  <c:v>408.00616742178102</c:v>
                </c:pt>
                <c:pt idx="16762">
                  <c:v>408.04955016476902</c:v>
                </c:pt>
                <c:pt idx="16763">
                  <c:v>408.09293521404902</c:v>
                </c:pt>
                <c:pt idx="16764">
                  <c:v>408.13632256962001</c:v>
                </c:pt>
                <c:pt idx="16765">
                  <c:v>408.17971223148299</c:v>
                </c:pt>
                <c:pt idx="16766">
                  <c:v>408.22310419963702</c:v>
                </c:pt>
                <c:pt idx="16767">
                  <c:v>408.26649847408299</c:v>
                </c:pt>
                <c:pt idx="16768">
                  <c:v>408.30989505482</c:v>
                </c:pt>
                <c:pt idx="16769">
                  <c:v>408.35329394184902</c:v>
                </c:pt>
                <c:pt idx="16770">
                  <c:v>408.39669513516901</c:v>
                </c:pt>
                <c:pt idx="16771">
                  <c:v>408.44009863478101</c:v>
                </c:pt>
                <c:pt idx="16772">
                  <c:v>408.48350444068501</c:v>
                </c:pt>
                <c:pt idx="16773">
                  <c:v>408.52691255287999</c:v>
                </c:pt>
                <c:pt idx="16774">
                  <c:v>408.57032297136601</c:v>
                </c:pt>
                <c:pt idx="16775">
                  <c:v>408.61373569614398</c:v>
                </c:pt>
                <c:pt idx="16776">
                  <c:v>408.657150727214</c:v>
                </c:pt>
                <c:pt idx="16777">
                  <c:v>408.70056806457501</c:v>
                </c:pt>
                <c:pt idx="16778">
                  <c:v>408.74398770822802</c:v>
                </c:pt>
                <c:pt idx="16779">
                  <c:v>408.78740965817201</c:v>
                </c:pt>
                <c:pt idx="16780">
                  <c:v>408.830833914408</c:v>
                </c:pt>
                <c:pt idx="16781">
                  <c:v>408.87426047693498</c:v>
                </c:pt>
                <c:pt idx="16782">
                  <c:v>408.91768934575401</c:v>
                </c:pt>
                <c:pt idx="16783">
                  <c:v>408.96112052086397</c:v>
                </c:pt>
                <c:pt idx="16784">
                  <c:v>409.00455400226599</c:v>
                </c:pt>
                <c:pt idx="16785">
                  <c:v>409.04798978995899</c:v>
                </c:pt>
                <c:pt idx="16786">
                  <c:v>409.09142788394399</c:v>
                </c:pt>
                <c:pt idx="16787">
                  <c:v>409.13486828421998</c:v>
                </c:pt>
                <c:pt idx="16788">
                  <c:v>409.17831099078802</c:v>
                </c:pt>
                <c:pt idx="16789">
                  <c:v>409.22175600364801</c:v>
                </c:pt>
                <c:pt idx="16790">
                  <c:v>409.26520332279898</c:v>
                </c:pt>
                <c:pt idx="16791">
                  <c:v>409.30865294824099</c:v>
                </c:pt>
                <c:pt idx="16792">
                  <c:v>409.352104879975</c:v>
                </c:pt>
                <c:pt idx="16793">
                  <c:v>409.39555911800102</c:v>
                </c:pt>
                <c:pt idx="16794">
                  <c:v>409.43901566231801</c:v>
                </c:pt>
                <c:pt idx="16795">
                  <c:v>409.48247451292701</c:v>
                </c:pt>
                <c:pt idx="16796">
                  <c:v>409.52593566982699</c:v>
                </c:pt>
                <c:pt idx="16797">
                  <c:v>409.56939913301898</c:v>
                </c:pt>
                <c:pt idx="16798">
                  <c:v>409.612864902502</c:v>
                </c:pt>
                <c:pt idx="16799">
                  <c:v>409.65633297827702</c:v>
                </c:pt>
                <c:pt idx="16800">
                  <c:v>409.69980336034303</c:v>
                </c:pt>
                <c:pt idx="16801">
                  <c:v>409.74327604870098</c:v>
                </c:pt>
                <c:pt idx="16802">
                  <c:v>409.78675104335002</c:v>
                </c:pt>
                <c:pt idx="16803">
                  <c:v>409.83022834429102</c:v>
                </c:pt>
                <c:pt idx="16804">
                  <c:v>409.87370795152401</c:v>
                </c:pt>
                <c:pt idx="16805">
                  <c:v>409.91718986504799</c:v>
                </c:pt>
                <c:pt idx="16806">
                  <c:v>409.960674084863</c:v>
                </c:pt>
                <c:pt idx="16807">
                  <c:v>410.00416061097002</c:v>
                </c:pt>
                <c:pt idx="16808">
                  <c:v>410.04764944336898</c:v>
                </c:pt>
                <c:pt idx="16809">
                  <c:v>410.09114058205898</c:v>
                </c:pt>
                <c:pt idx="16810">
                  <c:v>410.13463402704099</c:v>
                </c:pt>
                <c:pt idx="16811">
                  <c:v>410.17812977831397</c:v>
                </c:pt>
                <c:pt idx="16812">
                  <c:v>410.22162783587902</c:v>
                </c:pt>
                <c:pt idx="16813">
                  <c:v>410.26512819973499</c:v>
                </c:pt>
                <c:pt idx="16814">
                  <c:v>410.30863086988302</c:v>
                </c:pt>
                <c:pt idx="16815">
                  <c:v>410.35213584632203</c:v>
                </c:pt>
                <c:pt idx="16816">
                  <c:v>410.39564312905298</c:v>
                </c:pt>
                <c:pt idx="16817">
                  <c:v>410.43915271807498</c:v>
                </c:pt>
                <c:pt idx="16818">
                  <c:v>410.48266461338898</c:v>
                </c:pt>
                <c:pt idx="16819">
                  <c:v>410.52617881499401</c:v>
                </c:pt>
                <c:pt idx="16820">
                  <c:v>410.56969532289099</c:v>
                </c:pt>
                <c:pt idx="16821">
                  <c:v>410.61321413707998</c:v>
                </c:pt>
                <c:pt idx="16822">
                  <c:v>410.65673525756</c:v>
                </c:pt>
                <c:pt idx="16823">
                  <c:v>410.700258684331</c:v>
                </c:pt>
                <c:pt idx="16824">
                  <c:v>410.74378441739401</c:v>
                </c:pt>
                <c:pt idx="16825">
                  <c:v>410.78731245674902</c:v>
                </c:pt>
                <c:pt idx="16826">
                  <c:v>410.83084280239501</c:v>
                </c:pt>
                <c:pt idx="16827">
                  <c:v>410.87437545433301</c:v>
                </c:pt>
                <c:pt idx="16828">
                  <c:v>410.91791041256198</c:v>
                </c:pt>
                <c:pt idx="16829">
                  <c:v>410.96144767708302</c:v>
                </c:pt>
                <c:pt idx="16830">
                  <c:v>411.00498724789497</c:v>
                </c:pt>
                <c:pt idx="16831">
                  <c:v>411.04852912499899</c:v>
                </c:pt>
                <c:pt idx="16832">
                  <c:v>411.09207330839399</c:v>
                </c:pt>
                <c:pt idx="16833">
                  <c:v>411.135619798081</c:v>
                </c:pt>
                <c:pt idx="16834">
                  <c:v>411.17916859405898</c:v>
                </c:pt>
                <c:pt idx="16835">
                  <c:v>411.22271969632902</c:v>
                </c:pt>
                <c:pt idx="16836">
                  <c:v>411.26627310489101</c:v>
                </c:pt>
                <c:pt idx="16837">
                  <c:v>411.30982881974398</c:v>
                </c:pt>
                <c:pt idx="16838">
                  <c:v>411.35338684088799</c:v>
                </c:pt>
                <c:pt idx="16839">
                  <c:v>411.396947168324</c:v>
                </c:pt>
                <c:pt idx="16840">
                  <c:v>411.44050980205202</c:v>
                </c:pt>
                <c:pt idx="16841">
                  <c:v>411.48407474207102</c:v>
                </c:pt>
                <c:pt idx="16842">
                  <c:v>411.52764198838202</c:v>
                </c:pt>
                <c:pt idx="16843">
                  <c:v>411.571211540984</c:v>
                </c:pt>
                <c:pt idx="16844">
                  <c:v>411.61478339987798</c:v>
                </c:pt>
                <c:pt idx="16845">
                  <c:v>411.658357565063</c:v>
                </c:pt>
                <c:pt idx="16846">
                  <c:v>411.70193403654002</c:v>
                </c:pt>
                <c:pt idx="16847">
                  <c:v>411.74551281430797</c:v>
                </c:pt>
                <c:pt idx="16848">
                  <c:v>411.78909389836798</c:v>
                </c:pt>
                <c:pt idx="16849">
                  <c:v>411.83267728871903</c:v>
                </c:pt>
                <c:pt idx="16850">
                  <c:v>411.87626298536202</c:v>
                </c:pt>
                <c:pt idx="16851">
                  <c:v>411.91985098829599</c:v>
                </c:pt>
                <c:pt idx="16852">
                  <c:v>411.96344129752202</c:v>
                </c:pt>
                <c:pt idx="16853">
                  <c:v>412.00703391304</c:v>
                </c:pt>
                <c:pt idx="16854">
                  <c:v>412.05062883484902</c:v>
                </c:pt>
                <c:pt idx="16855">
                  <c:v>412.09422606294902</c:v>
                </c:pt>
                <c:pt idx="16856">
                  <c:v>412.13782559734102</c:v>
                </c:pt>
                <c:pt idx="16857">
                  <c:v>412.18142743802503</c:v>
                </c:pt>
                <c:pt idx="16858">
                  <c:v>412.22503158500001</c:v>
                </c:pt>
                <c:pt idx="16859">
                  <c:v>412.268638038267</c:v>
                </c:pt>
                <c:pt idx="16860">
                  <c:v>412.31224679782503</c:v>
                </c:pt>
                <c:pt idx="16861">
                  <c:v>412.355857863675</c:v>
                </c:pt>
                <c:pt idx="16862">
                  <c:v>412.39947123581601</c:v>
                </c:pt>
                <c:pt idx="16863">
                  <c:v>412.44308691424902</c:v>
                </c:pt>
                <c:pt idx="16864">
                  <c:v>412.48670489897302</c:v>
                </c:pt>
                <c:pt idx="16865">
                  <c:v>412.53032518998901</c:v>
                </c:pt>
                <c:pt idx="16866">
                  <c:v>412.57394778729599</c:v>
                </c:pt>
                <c:pt idx="16867">
                  <c:v>412.61757269089497</c:v>
                </c:pt>
                <c:pt idx="16868">
                  <c:v>412.66119990078602</c:v>
                </c:pt>
                <c:pt idx="16869">
                  <c:v>412.70482941696798</c:v>
                </c:pt>
                <c:pt idx="16870">
                  <c:v>412.74846123944099</c:v>
                </c:pt>
                <c:pt idx="16871">
                  <c:v>412.79209536820599</c:v>
                </c:pt>
                <c:pt idx="16872">
                  <c:v>412.835731803263</c:v>
                </c:pt>
                <c:pt idx="16873">
                  <c:v>412.87937054461099</c:v>
                </c:pt>
                <c:pt idx="16874">
                  <c:v>412.92301159225099</c:v>
                </c:pt>
                <c:pt idx="16875">
                  <c:v>412.96665494618202</c:v>
                </c:pt>
                <c:pt idx="16876">
                  <c:v>413.010300606405</c:v>
                </c:pt>
                <c:pt idx="16877">
                  <c:v>413.05394857291901</c:v>
                </c:pt>
                <c:pt idx="16878">
                  <c:v>413.09759884572497</c:v>
                </c:pt>
                <c:pt idx="16879">
                  <c:v>413.14125142482197</c:v>
                </c:pt>
                <c:pt idx="16880">
                  <c:v>413.18490631021098</c:v>
                </c:pt>
                <c:pt idx="16881">
                  <c:v>413.22856350189102</c:v>
                </c:pt>
                <c:pt idx="16882">
                  <c:v>413.272222999863</c:v>
                </c:pt>
                <c:pt idx="16883">
                  <c:v>413.31588480412597</c:v>
                </c:pt>
                <c:pt idx="16884">
                  <c:v>413.359548914681</c:v>
                </c:pt>
                <c:pt idx="16885">
                  <c:v>413.40321533152797</c:v>
                </c:pt>
                <c:pt idx="16886">
                  <c:v>413.44688405466599</c:v>
                </c:pt>
                <c:pt idx="16887">
                  <c:v>413.49055508409498</c:v>
                </c:pt>
                <c:pt idx="16888">
                  <c:v>413.53422841981597</c:v>
                </c:pt>
                <c:pt idx="16889">
                  <c:v>413.57790406182897</c:v>
                </c:pt>
                <c:pt idx="16890">
                  <c:v>413.62158201013301</c:v>
                </c:pt>
                <c:pt idx="16891">
                  <c:v>413.66526226472899</c:v>
                </c:pt>
                <c:pt idx="16892">
                  <c:v>413.70894482561602</c:v>
                </c:pt>
                <c:pt idx="16893">
                  <c:v>413.75262969279498</c:v>
                </c:pt>
                <c:pt idx="16894">
                  <c:v>413.79631686626499</c:v>
                </c:pt>
                <c:pt idx="16895">
                  <c:v>413.840006346027</c:v>
                </c:pt>
                <c:pt idx="16896">
                  <c:v>413.88369813207999</c:v>
                </c:pt>
                <c:pt idx="16897">
                  <c:v>413.92739222442498</c:v>
                </c:pt>
                <c:pt idx="16898">
                  <c:v>413.97108862306101</c:v>
                </c:pt>
                <c:pt idx="16899">
                  <c:v>414.01478732798898</c:v>
                </c:pt>
                <c:pt idx="16900">
                  <c:v>414.05848833920902</c:v>
                </c:pt>
                <c:pt idx="16901">
                  <c:v>414.10219165671998</c:v>
                </c:pt>
                <c:pt idx="16902">
                  <c:v>414.14589728052198</c:v>
                </c:pt>
                <c:pt idx="16903">
                  <c:v>414.18960521061598</c:v>
                </c:pt>
                <c:pt idx="16904">
                  <c:v>414.23331544700198</c:v>
                </c:pt>
                <c:pt idx="16905">
                  <c:v>414.27702798967903</c:v>
                </c:pt>
                <c:pt idx="16906">
                  <c:v>414.32074283864802</c:v>
                </c:pt>
                <c:pt idx="16907">
                  <c:v>414.36445999390799</c:v>
                </c:pt>
                <c:pt idx="16908">
                  <c:v>414.40817945546002</c:v>
                </c:pt>
                <c:pt idx="16909">
                  <c:v>414.45190122330303</c:v>
                </c:pt>
                <c:pt idx="16910">
                  <c:v>414.49562529743798</c:v>
                </c:pt>
                <c:pt idx="16911">
                  <c:v>414.53935167786398</c:v>
                </c:pt>
                <c:pt idx="16912">
                  <c:v>414.58308036458197</c:v>
                </c:pt>
                <c:pt idx="16913">
                  <c:v>414.62681135759101</c:v>
                </c:pt>
                <c:pt idx="16914">
                  <c:v>414.67054465689199</c:v>
                </c:pt>
                <c:pt idx="16915">
                  <c:v>414.71428026248401</c:v>
                </c:pt>
                <c:pt idx="16916">
                  <c:v>414.75801817436798</c:v>
                </c:pt>
                <c:pt idx="16917">
                  <c:v>414.801758392544</c:v>
                </c:pt>
                <c:pt idx="16918">
                  <c:v>414.84550091701101</c:v>
                </c:pt>
                <c:pt idx="16919">
                  <c:v>414.889245747769</c:v>
                </c:pt>
                <c:pt idx="16920">
                  <c:v>414.93299288481899</c:v>
                </c:pt>
                <c:pt idx="16921">
                  <c:v>414.97674232816098</c:v>
                </c:pt>
                <c:pt idx="16922">
                  <c:v>415.02049407779401</c:v>
                </c:pt>
                <c:pt idx="16923">
                  <c:v>415.06424813371899</c:v>
                </c:pt>
                <c:pt idx="16924">
                  <c:v>415.10800449593501</c:v>
                </c:pt>
                <c:pt idx="16925">
                  <c:v>415.15176316444303</c:v>
                </c:pt>
                <c:pt idx="16926">
                  <c:v>415.19552413924202</c:v>
                </c:pt>
                <c:pt idx="16927">
                  <c:v>415.23928742033303</c:v>
                </c:pt>
                <c:pt idx="16928">
                  <c:v>415.28305300771501</c:v>
                </c:pt>
                <c:pt idx="16929">
                  <c:v>415.326820901389</c:v>
                </c:pt>
                <c:pt idx="16930">
                  <c:v>415.37059110135402</c:v>
                </c:pt>
                <c:pt idx="16931">
                  <c:v>415.41436360761099</c:v>
                </c:pt>
                <c:pt idx="16932">
                  <c:v>415.45813842016003</c:v>
                </c:pt>
                <c:pt idx="16933">
                  <c:v>415.50191553899998</c:v>
                </c:pt>
                <c:pt idx="16934">
                  <c:v>415.54569496413097</c:v>
                </c:pt>
                <c:pt idx="16935">
                  <c:v>415.58947669555403</c:v>
                </c:pt>
                <c:pt idx="16936">
                  <c:v>415.63326073326903</c:v>
                </c:pt>
                <c:pt idx="16937">
                  <c:v>415.67704707727501</c:v>
                </c:pt>
                <c:pt idx="16938">
                  <c:v>415.72083572757299</c:v>
                </c:pt>
                <c:pt idx="16939">
                  <c:v>415.76462668416201</c:v>
                </c:pt>
                <c:pt idx="16940">
                  <c:v>415.80841994704298</c:v>
                </c:pt>
                <c:pt idx="16941">
                  <c:v>415.85221551621498</c:v>
                </c:pt>
                <c:pt idx="16942">
                  <c:v>415.89601339167803</c:v>
                </c:pt>
                <c:pt idx="16943">
                  <c:v>415.93981357343398</c:v>
                </c:pt>
                <c:pt idx="16944">
                  <c:v>415.98361606148097</c:v>
                </c:pt>
                <c:pt idx="16945">
                  <c:v>416.027420855819</c:v>
                </c:pt>
                <c:pt idx="16946">
                  <c:v>416.07122795644898</c:v>
                </c:pt>
                <c:pt idx="16947">
                  <c:v>416.11503736336999</c:v>
                </c:pt>
                <c:pt idx="16948">
                  <c:v>416.15884907658301</c:v>
                </c:pt>
                <c:pt idx="16949">
                  <c:v>416.20266309608797</c:v>
                </c:pt>
                <c:pt idx="16950">
                  <c:v>416.24647942188398</c:v>
                </c:pt>
                <c:pt idx="16951">
                  <c:v>416.29029805397101</c:v>
                </c:pt>
                <c:pt idx="16952">
                  <c:v>416.33411899235</c:v>
                </c:pt>
                <c:pt idx="16953">
                  <c:v>416.37794223702099</c:v>
                </c:pt>
                <c:pt idx="16954">
                  <c:v>416.42176778798301</c:v>
                </c:pt>
                <c:pt idx="16955">
                  <c:v>416.46559564523699</c:v>
                </c:pt>
                <c:pt idx="16956">
                  <c:v>416.509425808782</c:v>
                </c:pt>
                <c:pt idx="16957">
                  <c:v>416.55325827861901</c:v>
                </c:pt>
                <c:pt idx="16958">
                  <c:v>416.59709305474701</c:v>
                </c:pt>
                <c:pt idx="16959">
                  <c:v>416.640930137167</c:v>
                </c:pt>
                <c:pt idx="16960">
                  <c:v>416.68476952587798</c:v>
                </c:pt>
                <c:pt idx="16961">
                  <c:v>416.72861122088102</c:v>
                </c:pt>
                <c:pt idx="16962">
                  <c:v>416.77245522217498</c:v>
                </c:pt>
                <c:pt idx="16963">
                  <c:v>416.81630152976101</c:v>
                </c:pt>
                <c:pt idx="16964">
                  <c:v>416.86015014363898</c:v>
                </c:pt>
                <c:pt idx="16965">
                  <c:v>416.90400106380798</c:v>
                </c:pt>
                <c:pt idx="16966">
                  <c:v>416.94785429026803</c:v>
                </c:pt>
                <c:pt idx="16967">
                  <c:v>416.99170982302002</c:v>
                </c:pt>
                <c:pt idx="16968">
                  <c:v>417.03556766206401</c:v>
                </c:pt>
                <c:pt idx="16969">
                  <c:v>417.07942780739899</c:v>
                </c:pt>
                <c:pt idx="16970">
                  <c:v>417.12329025902602</c:v>
                </c:pt>
                <c:pt idx="16971">
                  <c:v>417.16715501694398</c:v>
                </c:pt>
                <c:pt idx="16972">
                  <c:v>417.21102208115298</c:v>
                </c:pt>
                <c:pt idx="16973">
                  <c:v>417.254891451655</c:v>
                </c:pt>
                <c:pt idx="16974">
                  <c:v>417.298763128448</c:v>
                </c:pt>
                <c:pt idx="16975">
                  <c:v>417.34263711153199</c:v>
                </c:pt>
                <c:pt idx="16976">
                  <c:v>417.38651340090797</c:v>
                </c:pt>
                <c:pt idx="16977">
                  <c:v>417.430391996575</c:v>
                </c:pt>
                <c:pt idx="16978">
                  <c:v>417.47427289853402</c:v>
                </c:pt>
                <c:pt idx="16979">
                  <c:v>417.51815610678398</c:v>
                </c:pt>
                <c:pt idx="16980">
                  <c:v>417.56204162132599</c:v>
                </c:pt>
                <c:pt idx="16981">
                  <c:v>417.60592944216</c:v>
                </c:pt>
                <c:pt idx="16982">
                  <c:v>417.649819569285</c:v>
                </c:pt>
                <c:pt idx="16983">
                  <c:v>417.69371200270098</c:v>
                </c:pt>
                <c:pt idx="16984">
                  <c:v>417.73760674240901</c:v>
                </c:pt>
                <c:pt idx="16985">
                  <c:v>417.781503788409</c:v>
                </c:pt>
                <c:pt idx="16986">
                  <c:v>417.82540314070002</c:v>
                </c:pt>
                <c:pt idx="16987">
                  <c:v>417.86930479928299</c:v>
                </c:pt>
                <c:pt idx="16988">
                  <c:v>417.91320876415699</c:v>
                </c:pt>
                <c:pt idx="16989">
                  <c:v>417.957115035323</c:v>
                </c:pt>
                <c:pt idx="16990">
                  <c:v>418.00102361277999</c:v>
                </c:pt>
                <c:pt idx="16991">
                  <c:v>418.04493449652898</c:v>
                </c:pt>
              </c:numCache>
            </c:numRef>
          </c:xVal>
          <c:yVal>
            <c:numRef>
              <c:f>spc!$B$1:$B$32000</c:f>
              <c:numCache>
                <c:formatCode>General</c:formatCode>
                <c:ptCount val="32000"/>
                <c:pt idx="0">
                  <c:v>1E-4</c:v>
                </c:pt>
                <c:pt idx="1">
                  <c:v>1E-4</c:v>
                </c:pt>
                <c:pt idx="2">
                  <c:v>1E-4</c:v>
                </c:pt>
                <c:pt idx="3">
                  <c:v>1E-4</c:v>
                </c:pt>
                <c:pt idx="4">
                  <c:v>1E-4</c:v>
                </c:pt>
                <c:pt idx="5">
                  <c:v>1E-4</c:v>
                </c:pt>
                <c:pt idx="6">
                  <c:v>1E-4</c:v>
                </c:pt>
                <c:pt idx="7">
                  <c:v>1E-4</c:v>
                </c:pt>
                <c:pt idx="8">
                  <c:v>1E-4</c:v>
                </c:pt>
                <c:pt idx="9">
                  <c:v>1E-4</c:v>
                </c:pt>
                <c:pt idx="10">
                  <c:v>1E-4</c:v>
                </c:pt>
                <c:pt idx="11">
                  <c:v>1E-4</c:v>
                </c:pt>
                <c:pt idx="12">
                  <c:v>1E-4</c:v>
                </c:pt>
                <c:pt idx="13">
                  <c:v>1E-4</c:v>
                </c:pt>
                <c:pt idx="14">
                  <c:v>1E-4</c:v>
                </c:pt>
                <c:pt idx="15">
                  <c:v>1E-4</c:v>
                </c:pt>
                <c:pt idx="16">
                  <c:v>1E-4</c:v>
                </c:pt>
                <c:pt idx="17">
                  <c:v>1E-4</c:v>
                </c:pt>
                <c:pt idx="18">
                  <c:v>1.0001</c:v>
                </c:pt>
                <c:pt idx="19">
                  <c:v>1E-4</c:v>
                </c:pt>
                <c:pt idx="20">
                  <c:v>1E-4</c:v>
                </c:pt>
                <c:pt idx="21">
                  <c:v>1E-4</c:v>
                </c:pt>
                <c:pt idx="22">
                  <c:v>1E-4</c:v>
                </c:pt>
                <c:pt idx="23">
                  <c:v>1E-4</c:v>
                </c:pt>
                <c:pt idx="24">
                  <c:v>1E-4</c:v>
                </c:pt>
                <c:pt idx="25">
                  <c:v>1E-4</c:v>
                </c:pt>
                <c:pt idx="26">
                  <c:v>1E-4</c:v>
                </c:pt>
                <c:pt idx="27">
                  <c:v>1E-4</c:v>
                </c:pt>
                <c:pt idx="28">
                  <c:v>1E-4</c:v>
                </c:pt>
                <c:pt idx="29">
                  <c:v>1E-4</c:v>
                </c:pt>
                <c:pt idx="30">
                  <c:v>1E-4</c:v>
                </c:pt>
                <c:pt idx="31">
                  <c:v>1E-4</c:v>
                </c:pt>
                <c:pt idx="32">
                  <c:v>1E-4</c:v>
                </c:pt>
                <c:pt idx="33">
                  <c:v>1E-4</c:v>
                </c:pt>
                <c:pt idx="34">
                  <c:v>1E-4</c:v>
                </c:pt>
                <c:pt idx="35">
                  <c:v>1E-4</c:v>
                </c:pt>
                <c:pt idx="36">
                  <c:v>1E-4</c:v>
                </c:pt>
                <c:pt idx="37">
                  <c:v>1E-4</c:v>
                </c:pt>
                <c:pt idx="38">
                  <c:v>1E-4</c:v>
                </c:pt>
                <c:pt idx="39">
                  <c:v>1E-4</c:v>
                </c:pt>
                <c:pt idx="40">
                  <c:v>1.0001</c:v>
                </c:pt>
                <c:pt idx="41">
                  <c:v>1E-4</c:v>
                </c:pt>
                <c:pt idx="42">
                  <c:v>1E-4</c:v>
                </c:pt>
                <c:pt idx="43">
                  <c:v>1.0001</c:v>
                </c:pt>
                <c:pt idx="44">
                  <c:v>1E-4</c:v>
                </c:pt>
                <c:pt idx="45">
                  <c:v>1E-4</c:v>
                </c:pt>
                <c:pt idx="46">
                  <c:v>1E-4</c:v>
                </c:pt>
                <c:pt idx="47">
                  <c:v>1E-4</c:v>
                </c:pt>
                <c:pt idx="48">
                  <c:v>1.0001</c:v>
                </c:pt>
                <c:pt idx="49">
                  <c:v>1E-4</c:v>
                </c:pt>
                <c:pt idx="50">
                  <c:v>1E-4</c:v>
                </c:pt>
                <c:pt idx="51">
                  <c:v>1E-4</c:v>
                </c:pt>
                <c:pt idx="52">
                  <c:v>1E-4</c:v>
                </c:pt>
                <c:pt idx="53">
                  <c:v>1E-4</c:v>
                </c:pt>
                <c:pt idx="54">
                  <c:v>1E-4</c:v>
                </c:pt>
                <c:pt idx="55">
                  <c:v>1E-4</c:v>
                </c:pt>
                <c:pt idx="56">
                  <c:v>1E-4</c:v>
                </c:pt>
                <c:pt idx="57">
                  <c:v>1E-4</c:v>
                </c:pt>
                <c:pt idx="58">
                  <c:v>1E-4</c:v>
                </c:pt>
                <c:pt idx="59">
                  <c:v>1.0001</c:v>
                </c:pt>
                <c:pt idx="60">
                  <c:v>1E-4</c:v>
                </c:pt>
                <c:pt idx="61">
                  <c:v>1E-4</c:v>
                </c:pt>
                <c:pt idx="62">
                  <c:v>1E-4</c:v>
                </c:pt>
                <c:pt idx="63">
                  <c:v>1E-4</c:v>
                </c:pt>
                <c:pt idx="64">
                  <c:v>1E-4</c:v>
                </c:pt>
                <c:pt idx="65">
                  <c:v>1E-4</c:v>
                </c:pt>
                <c:pt idx="66">
                  <c:v>1E-4</c:v>
                </c:pt>
                <c:pt idx="67">
                  <c:v>1E-4</c:v>
                </c:pt>
                <c:pt idx="68">
                  <c:v>1E-4</c:v>
                </c:pt>
                <c:pt idx="69">
                  <c:v>1E-4</c:v>
                </c:pt>
                <c:pt idx="70">
                  <c:v>1E-4</c:v>
                </c:pt>
                <c:pt idx="71">
                  <c:v>1E-4</c:v>
                </c:pt>
                <c:pt idx="72">
                  <c:v>1E-4</c:v>
                </c:pt>
                <c:pt idx="73">
                  <c:v>1E-4</c:v>
                </c:pt>
                <c:pt idx="74">
                  <c:v>1E-4</c:v>
                </c:pt>
                <c:pt idx="75">
                  <c:v>1E-4</c:v>
                </c:pt>
                <c:pt idx="76">
                  <c:v>1E-4</c:v>
                </c:pt>
                <c:pt idx="77">
                  <c:v>1E-4</c:v>
                </c:pt>
                <c:pt idx="78">
                  <c:v>1E-4</c:v>
                </c:pt>
                <c:pt idx="79">
                  <c:v>1E-4</c:v>
                </c:pt>
                <c:pt idx="80">
                  <c:v>1E-4</c:v>
                </c:pt>
                <c:pt idx="81">
                  <c:v>1E-4</c:v>
                </c:pt>
                <c:pt idx="82">
                  <c:v>1E-4</c:v>
                </c:pt>
                <c:pt idx="83">
                  <c:v>1E-4</c:v>
                </c:pt>
                <c:pt idx="84">
                  <c:v>1E-4</c:v>
                </c:pt>
                <c:pt idx="85">
                  <c:v>1E-4</c:v>
                </c:pt>
                <c:pt idx="86">
                  <c:v>1E-4</c:v>
                </c:pt>
                <c:pt idx="87">
                  <c:v>1E-4</c:v>
                </c:pt>
                <c:pt idx="88">
                  <c:v>1E-4</c:v>
                </c:pt>
                <c:pt idx="89">
                  <c:v>1E-4</c:v>
                </c:pt>
                <c:pt idx="90">
                  <c:v>1E-4</c:v>
                </c:pt>
                <c:pt idx="91">
                  <c:v>1.0001</c:v>
                </c:pt>
                <c:pt idx="92">
                  <c:v>1E-4</c:v>
                </c:pt>
                <c:pt idx="93">
                  <c:v>1E-4</c:v>
                </c:pt>
                <c:pt idx="94">
                  <c:v>1E-4</c:v>
                </c:pt>
                <c:pt idx="95">
                  <c:v>1E-4</c:v>
                </c:pt>
                <c:pt idx="96">
                  <c:v>1E-4</c:v>
                </c:pt>
                <c:pt idx="97">
                  <c:v>1E-4</c:v>
                </c:pt>
                <c:pt idx="98">
                  <c:v>1E-4</c:v>
                </c:pt>
                <c:pt idx="99">
                  <c:v>1E-4</c:v>
                </c:pt>
                <c:pt idx="100">
                  <c:v>1E-4</c:v>
                </c:pt>
                <c:pt idx="101">
                  <c:v>1E-4</c:v>
                </c:pt>
                <c:pt idx="102">
                  <c:v>1.0001</c:v>
                </c:pt>
                <c:pt idx="103">
                  <c:v>1E-4</c:v>
                </c:pt>
                <c:pt idx="104">
                  <c:v>1E-4</c:v>
                </c:pt>
                <c:pt idx="105">
                  <c:v>1E-4</c:v>
                </c:pt>
                <c:pt idx="106">
                  <c:v>1E-4</c:v>
                </c:pt>
                <c:pt idx="107">
                  <c:v>1E-4</c:v>
                </c:pt>
                <c:pt idx="108">
                  <c:v>1E-4</c:v>
                </c:pt>
                <c:pt idx="109">
                  <c:v>1E-4</c:v>
                </c:pt>
                <c:pt idx="110">
                  <c:v>1E-4</c:v>
                </c:pt>
                <c:pt idx="111">
                  <c:v>1E-4</c:v>
                </c:pt>
                <c:pt idx="112">
                  <c:v>1E-4</c:v>
                </c:pt>
                <c:pt idx="113">
                  <c:v>1E-4</c:v>
                </c:pt>
                <c:pt idx="114">
                  <c:v>1E-4</c:v>
                </c:pt>
                <c:pt idx="115">
                  <c:v>1E-4</c:v>
                </c:pt>
                <c:pt idx="116">
                  <c:v>1E-4</c:v>
                </c:pt>
                <c:pt idx="117">
                  <c:v>1E-4</c:v>
                </c:pt>
                <c:pt idx="118">
                  <c:v>1E-4</c:v>
                </c:pt>
                <c:pt idx="119">
                  <c:v>1E-4</c:v>
                </c:pt>
                <c:pt idx="120">
                  <c:v>1E-4</c:v>
                </c:pt>
                <c:pt idx="121">
                  <c:v>1E-4</c:v>
                </c:pt>
                <c:pt idx="122">
                  <c:v>1E-4</c:v>
                </c:pt>
                <c:pt idx="123">
                  <c:v>1E-4</c:v>
                </c:pt>
                <c:pt idx="124">
                  <c:v>1E-4</c:v>
                </c:pt>
                <c:pt idx="125">
                  <c:v>1E-4</c:v>
                </c:pt>
                <c:pt idx="126">
                  <c:v>1E-4</c:v>
                </c:pt>
                <c:pt idx="127">
                  <c:v>1E-4</c:v>
                </c:pt>
                <c:pt idx="128">
                  <c:v>1E-4</c:v>
                </c:pt>
                <c:pt idx="129">
                  <c:v>1E-4</c:v>
                </c:pt>
                <c:pt idx="130">
                  <c:v>1E-4</c:v>
                </c:pt>
                <c:pt idx="131">
                  <c:v>1E-4</c:v>
                </c:pt>
                <c:pt idx="132">
                  <c:v>1E-4</c:v>
                </c:pt>
                <c:pt idx="133">
                  <c:v>1E-4</c:v>
                </c:pt>
                <c:pt idx="134">
                  <c:v>1E-4</c:v>
                </c:pt>
                <c:pt idx="135">
                  <c:v>1E-4</c:v>
                </c:pt>
                <c:pt idx="136">
                  <c:v>1E-4</c:v>
                </c:pt>
                <c:pt idx="137">
                  <c:v>1E-4</c:v>
                </c:pt>
                <c:pt idx="138">
                  <c:v>1E-4</c:v>
                </c:pt>
                <c:pt idx="139">
                  <c:v>1E-4</c:v>
                </c:pt>
                <c:pt idx="140">
                  <c:v>1E-4</c:v>
                </c:pt>
                <c:pt idx="141">
                  <c:v>1E-4</c:v>
                </c:pt>
                <c:pt idx="142">
                  <c:v>1E-4</c:v>
                </c:pt>
                <c:pt idx="143">
                  <c:v>1E-4</c:v>
                </c:pt>
                <c:pt idx="144">
                  <c:v>1E-4</c:v>
                </c:pt>
                <c:pt idx="145">
                  <c:v>1E-4</c:v>
                </c:pt>
                <c:pt idx="146">
                  <c:v>1E-4</c:v>
                </c:pt>
                <c:pt idx="147">
                  <c:v>1E-4</c:v>
                </c:pt>
                <c:pt idx="148">
                  <c:v>1E-4</c:v>
                </c:pt>
                <c:pt idx="149">
                  <c:v>1E-4</c:v>
                </c:pt>
                <c:pt idx="150">
                  <c:v>1E-4</c:v>
                </c:pt>
                <c:pt idx="151">
                  <c:v>1E-4</c:v>
                </c:pt>
                <c:pt idx="152">
                  <c:v>1E-4</c:v>
                </c:pt>
                <c:pt idx="153">
                  <c:v>1E-4</c:v>
                </c:pt>
                <c:pt idx="154">
                  <c:v>1E-4</c:v>
                </c:pt>
                <c:pt idx="155">
                  <c:v>1E-4</c:v>
                </c:pt>
                <c:pt idx="156">
                  <c:v>1E-4</c:v>
                </c:pt>
                <c:pt idx="157">
                  <c:v>1E-4</c:v>
                </c:pt>
                <c:pt idx="158">
                  <c:v>1E-4</c:v>
                </c:pt>
                <c:pt idx="159">
                  <c:v>1E-4</c:v>
                </c:pt>
                <c:pt idx="160">
                  <c:v>1E-4</c:v>
                </c:pt>
                <c:pt idx="161">
                  <c:v>1E-4</c:v>
                </c:pt>
                <c:pt idx="162">
                  <c:v>1E-4</c:v>
                </c:pt>
                <c:pt idx="163">
                  <c:v>1E-4</c:v>
                </c:pt>
                <c:pt idx="164">
                  <c:v>1E-4</c:v>
                </c:pt>
                <c:pt idx="165">
                  <c:v>1E-4</c:v>
                </c:pt>
                <c:pt idx="166">
                  <c:v>1E-4</c:v>
                </c:pt>
                <c:pt idx="167">
                  <c:v>1E-4</c:v>
                </c:pt>
                <c:pt idx="168">
                  <c:v>1E-4</c:v>
                </c:pt>
                <c:pt idx="169">
                  <c:v>1E-4</c:v>
                </c:pt>
                <c:pt idx="170">
                  <c:v>1E-4</c:v>
                </c:pt>
                <c:pt idx="171">
                  <c:v>1E-4</c:v>
                </c:pt>
                <c:pt idx="172">
                  <c:v>1E-4</c:v>
                </c:pt>
                <c:pt idx="173">
                  <c:v>1E-4</c:v>
                </c:pt>
                <c:pt idx="174">
                  <c:v>1E-4</c:v>
                </c:pt>
                <c:pt idx="175">
                  <c:v>1E-4</c:v>
                </c:pt>
                <c:pt idx="176">
                  <c:v>1E-4</c:v>
                </c:pt>
                <c:pt idx="177">
                  <c:v>1E-4</c:v>
                </c:pt>
                <c:pt idx="178">
                  <c:v>1E-4</c:v>
                </c:pt>
                <c:pt idx="179">
                  <c:v>1E-4</c:v>
                </c:pt>
                <c:pt idx="180">
                  <c:v>1E-4</c:v>
                </c:pt>
                <c:pt idx="181">
                  <c:v>1.0001</c:v>
                </c:pt>
                <c:pt idx="182">
                  <c:v>1E-4</c:v>
                </c:pt>
                <c:pt idx="183">
                  <c:v>1.0001</c:v>
                </c:pt>
                <c:pt idx="184">
                  <c:v>1E-4</c:v>
                </c:pt>
                <c:pt idx="185">
                  <c:v>1E-4</c:v>
                </c:pt>
                <c:pt idx="186">
                  <c:v>1E-4</c:v>
                </c:pt>
                <c:pt idx="187">
                  <c:v>1E-4</c:v>
                </c:pt>
                <c:pt idx="188">
                  <c:v>1E-4</c:v>
                </c:pt>
                <c:pt idx="189">
                  <c:v>1E-4</c:v>
                </c:pt>
                <c:pt idx="190">
                  <c:v>1E-4</c:v>
                </c:pt>
                <c:pt idx="191">
                  <c:v>1E-4</c:v>
                </c:pt>
                <c:pt idx="192">
                  <c:v>1E-4</c:v>
                </c:pt>
                <c:pt idx="193">
                  <c:v>1E-4</c:v>
                </c:pt>
                <c:pt idx="194">
                  <c:v>1E-4</c:v>
                </c:pt>
                <c:pt idx="195">
                  <c:v>1E-4</c:v>
                </c:pt>
                <c:pt idx="196">
                  <c:v>1E-4</c:v>
                </c:pt>
                <c:pt idx="197">
                  <c:v>1E-4</c:v>
                </c:pt>
                <c:pt idx="198">
                  <c:v>1E-4</c:v>
                </c:pt>
                <c:pt idx="199">
                  <c:v>1E-4</c:v>
                </c:pt>
                <c:pt idx="200">
                  <c:v>1E-4</c:v>
                </c:pt>
                <c:pt idx="201">
                  <c:v>1E-4</c:v>
                </c:pt>
                <c:pt idx="202">
                  <c:v>1E-4</c:v>
                </c:pt>
                <c:pt idx="203">
                  <c:v>1E-4</c:v>
                </c:pt>
                <c:pt idx="204">
                  <c:v>1E-4</c:v>
                </c:pt>
                <c:pt idx="205">
                  <c:v>1E-4</c:v>
                </c:pt>
                <c:pt idx="206">
                  <c:v>1E-4</c:v>
                </c:pt>
                <c:pt idx="207">
                  <c:v>1E-4</c:v>
                </c:pt>
                <c:pt idx="208">
                  <c:v>1E-4</c:v>
                </c:pt>
                <c:pt idx="209">
                  <c:v>1E-4</c:v>
                </c:pt>
                <c:pt idx="210">
                  <c:v>1E-4</c:v>
                </c:pt>
                <c:pt idx="211">
                  <c:v>1E-4</c:v>
                </c:pt>
                <c:pt idx="212">
                  <c:v>1E-4</c:v>
                </c:pt>
                <c:pt idx="213">
                  <c:v>1E-4</c:v>
                </c:pt>
                <c:pt idx="214">
                  <c:v>1E-4</c:v>
                </c:pt>
                <c:pt idx="215">
                  <c:v>1E-4</c:v>
                </c:pt>
                <c:pt idx="216">
                  <c:v>1E-4</c:v>
                </c:pt>
                <c:pt idx="217">
                  <c:v>1E-4</c:v>
                </c:pt>
                <c:pt idx="218">
                  <c:v>1E-4</c:v>
                </c:pt>
                <c:pt idx="219">
                  <c:v>1E-4</c:v>
                </c:pt>
                <c:pt idx="220">
                  <c:v>1E-4</c:v>
                </c:pt>
                <c:pt idx="221">
                  <c:v>1E-4</c:v>
                </c:pt>
                <c:pt idx="222">
                  <c:v>1E-4</c:v>
                </c:pt>
                <c:pt idx="223">
                  <c:v>1E-4</c:v>
                </c:pt>
                <c:pt idx="224">
                  <c:v>1E-4</c:v>
                </c:pt>
                <c:pt idx="225">
                  <c:v>1E-4</c:v>
                </c:pt>
                <c:pt idx="226">
                  <c:v>1E-4</c:v>
                </c:pt>
                <c:pt idx="227">
                  <c:v>1E-4</c:v>
                </c:pt>
                <c:pt idx="228">
                  <c:v>1E-4</c:v>
                </c:pt>
                <c:pt idx="229">
                  <c:v>1E-4</c:v>
                </c:pt>
                <c:pt idx="230">
                  <c:v>1E-4</c:v>
                </c:pt>
                <c:pt idx="231">
                  <c:v>1E-4</c:v>
                </c:pt>
                <c:pt idx="232">
                  <c:v>1E-4</c:v>
                </c:pt>
                <c:pt idx="233">
                  <c:v>1E-4</c:v>
                </c:pt>
                <c:pt idx="234">
                  <c:v>1E-4</c:v>
                </c:pt>
                <c:pt idx="235">
                  <c:v>1E-4</c:v>
                </c:pt>
                <c:pt idx="236">
                  <c:v>1E-4</c:v>
                </c:pt>
                <c:pt idx="237">
                  <c:v>1.0001</c:v>
                </c:pt>
                <c:pt idx="238">
                  <c:v>1E-4</c:v>
                </c:pt>
                <c:pt idx="239">
                  <c:v>1E-4</c:v>
                </c:pt>
                <c:pt idx="240">
                  <c:v>1E-4</c:v>
                </c:pt>
                <c:pt idx="241">
                  <c:v>1E-4</c:v>
                </c:pt>
                <c:pt idx="242">
                  <c:v>1E-4</c:v>
                </c:pt>
                <c:pt idx="243">
                  <c:v>1E-4</c:v>
                </c:pt>
                <c:pt idx="244">
                  <c:v>1E-4</c:v>
                </c:pt>
                <c:pt idx="245">
                  <c:v>1E-4</c:v>
                </c:pt>
                <c:pt idx="246">
                  <c:v>1E-4</c:v>
                </c:pt>
                <c:pt idx="247">
                  <c:v>1E-4</c:v>
                </c:pt>
                <c:pt idx="248">
                  <c:v>1E-4</c:v>
                </c:pt>
                <c:pt idx="249">
                  <c:v>1E-4</c:v>
                </c:pt>
                <c:pt idx="250">
                  <c:v>1E-4</c:v>
                </c:pt>
                <c:pt idx="251">
                  <c:v>1E-4</c:v>
                </c:pt>
                <c:pt idx="252">
                  <c:v>1E-4</c:v>
                </c:pt>
                <c:pt idx="253">
                  <c:v>1E-4</c:v>
                </c:pt>
                <c:pt idx="254">
                  <c:v>1E-4</c:v>
                </c:pt>
                <c:pt idx="255">
                  <c:v>1E-4</c:v>
                </c:pt>
                <c:pt idx="256">
                  <c:v>1E-4</c:v>
                </c:pt>
                <c:pt idx="257">
                  <c:v>1E-4</c:v>
                </c:pt>
                <c:pt idx="258">
                  <c:v>1E-4</c:v>
                </c:pt>
                <c:pt idx="259">
                  <c:v>1E-4</c:v>
                </c:pt>
                <c:pt idx="260">
                  <c:v>1E-4</c:v>
                </c:pt>
                <c:pt idx="261">
                  <c:v>1E-4</c:v>
                </c:pt>
                <c:pt idx="262">
                  <c:v>1E-4</c:v>
                </c:pt>
                <c:pt idx="263">
                  <c:v>1E-4</c:v>
                </c:pt>
                <c:pt idx="264">
                  <c:v>1E-4</c:v>
                </c:pt>
                <c:pt idx="265">
                  <c:v>1E-4</c:v>
                </c:pt>
                <c:pt idx="266">
                  <c:v>1E-4</c:v>
                </c:pt>
                <c:pt idx="267">
                  <c:v>1E-4</c:v>
                </c:pt>
                <c:pt idx="268">
                  <c:v>1E-4</c:v>
                </c:pt>
                <c:pt idx="269">
                  <c:v>1E-4</c:v>
                </c:pt>
                <c:pt idx="270">
                  <c:v>1.0001</c:v>
                </c:pt>
                <c:pt idx="271">
                  <c:v>1E-4</c:v>
                </c:pt>
                <c:pt idx="272">
                  <c:v>1E-4</c:v>
                </c:pt>
                <c:pt idx="273">
                  <c:v>1E-4</c:v>
                </c:pt>
                <c:pt idx="274">
                  <c:v>1.0001</c:v>
                </c:pt>
                <c:pt idx="275">
                  <c:v>1E-4</c:v>
                </c:pt>
                <c:pt idx="276">
                  <c:v>1E-4</c:v>
                </c:pt>
                <c:pt idx="277">
                  <c:v>1E-4</c:v>
                </c:pt>
                <c:pt idx="278">
                  <c:v>1E-4</c:v>
                </c:pt>
                <c:pt idx="279">
                  <c:v>1E-4</c:v>
                </c:pt>
                <c:pt idx="280">
                  <c:v>1E-4</c:v>
                </c:pt>
                <c:pt idx="281">
                  <c:v>1E-4</c:v>
                </c:pt>
                <c:pt idx="282">
                  <c:v>1E-4</c:v>
                </c:pt>
                <c:pt idx="283">
                  <c:v>1E-4</c:v>
                </c:pt>
                <c:pt idx="284">
                  <c:v>1E-4</c:v>
                </c:pt>
                <c:pt idx="285">
                  <c:v>1E-4</c:v>
                </c:pt>
                <c:pt idx="286">
                  <c:v>1E-4</c:v>
                </c:pt>
                <c:pt idx="287">
                  <c:v>1E-4</c:v>
                </c:pt>
                <c:pt idx="288">
                  <c:v>1.0001</c:v>
                </c:pt>
                <c:pt idx="289">
                  <c:v>1E-4</c:v>
                </c:pt>
                <c:pt idx="290">
                  <c:v>1E-4</c:v>
                </c:pt>
                <c:pt idx="291">
                  <c:v>1E-4</c:v>
                </c:pt>
                <c:pt idx="292">
                  <c:v>1E-4</c:v>
                </c:pt>
                <c:pt idx="293">
                  <c:v>1E-4</c:v>
                </c:pt>
                <c:pt idx="294">
                  <c:v>1E-4</c:v>
                </c:pt>
                <c:pt idx="295">
                  <c:v>1E-4</c:v>
                </c:pt>
                <c:pt idx="296">
                  <c:v>1E-4</c:v>
                </c:pt>
                <c:pt idx="297">
                  <c:v>1E-4</c:v>
                </c:pt>
                <c:pt idx="298">
                  <c:v>1E-4</c:v>
                </c:pt>
                <c:pt idx="299">
                  <c:v>1E-4</c:v>
                </c:pt>
                <c:pt idx="300">
                  <c:v>1E-4</c:v>
                </c:pt>
                <c:pt idx="301">
                  <c:v>1E-4</c:v>
                </c:pt>
                <c:pt idx="302">
                  <c:v>1E-4</c:v>
                </c:pt>
                <c:pt idx="303">
                  <c:v>1E-4</c:v>
                </c:pt>
                <c:pt idx="304">
                  <c:v>1E-4</c:v>
                </c:pt>
                <c:pt idx="305">
                  <c:v>1E-4</c:v>
                </c:pt>
                <c:pt idx="306">
                  <c:v>1E-4</c:v>
                </c:pt>
                <c:pt idx="307">
                  <c:v>1E-4</c:v>
                </c:pt>
                <c:pt idx="308">
                  <c:v>1E-4</c:v>
                </c:pt>
                <c:pt idx="309">
                  <c:v>1E-4</c:v>
                </c:pt>
                <c:pt idx="310">
                  <c:v>1E-4</c:v>
                </c:pt>
                <c:pt idx="311">
                  <c:v>1E-4</c:v>
                </c:pt>
                <c:pt idx="312">
                  <c:v>1E-4</c:v>
                </c:pt>
                <c:pt idx="313">
                  <c:v>1E-4</c:v>
                </c:pt>
                <c:pt idx="314">
                  <c:v>1E-4</c:v>
                </c:pt>
                <c:pt idx="315">
                  <c:v>1E-4</c:v>
                </c:pt>
                <c:pt idx="316">
                  <c:v>1E-4</c:v>
                </c:pt>
                <c:pt idx="317">
                  <c:v>1E-4</c:v>
                </c:pt>
                <c:pt idx="318">
                  <c:v>1E-4</c:v>
                </c:pt>
                <c:pt idx="319">
                  <c:v>1E-4</c:v>
                </c:pt>
                <c:pt idx="320">
                  <c:v>1E-4</c:v>
                </c:pt>
                <c:pt idx="321">
                  <c:v>1E-4</c:v>
                </c:pt>
                <c:pt idx="322">
                  <c:v>1E-4</c:v>
                </c:pt>
                <c:pt idx="323">
                  <c:v>1E-4</c:v>
                </c:pt>
                <c:pt idx="324">
                  <c:v>1E-4</c:v>
                </c:pt>
                <c:pt idx="325">
                  <c:v>1E-4</c:v>
                </c:pt>
                <c:pt idx="326">
                  <c:v>1E-4</c:v>
                </c:pt>
                <c:pt idx="327">
                  <c:v>1E-4</c:v>
                </c:pt>
                <c:pt idx="328">
                  <c:v>1E-4</c:v>
                </c:pt>
                <c:pt idx="329">
                  <c:v>1E-4</c:v>
                </c:pt>
                <c:pt idx="330">
                  <c:v>1E-4</c:v>
                </c:pt>
                <c:pt idx="331">
                  <c:v>1E-4</c:v>
                </c:pt>
                <c:pt idx="332">
                  <c:v>1E-4</c:v>
                </c:pt>
                <c:pt idx="333">
                  <c:v>1E-4</c:v>
                </c:pt>
                <c:pt idx="334">
                  <c:v>1E-4</c:v>
                </c:pt>
                <c:pt idx="335">
                  <c:v>1E-4</c:v>
                </c:pt>
                <c:pt idx="336">
                  <c:v>1E-4</c:v>
                </c:pt>
                <c:pt idx="337">
                  <c:v>1.0001</c:v>
                </c:pt>
                <c:pt idx="338">
                  <c:v>1E-4</c:v>
                </c:pt>
                <c:pt idx="339">
                  <c:v>1E-4</c:v>
                </c:pt>
                <c:pt idx="340">
                  <c:v>1E-4</c:v>
                </c:pt>
                <c:pt idx="341">
                  <c:v>1E-4</c:v>
                </c:pt>
                <c:pt idx="342">
                  <c:v>1E-4</c:v>
                </c:pt>
                <c:pt idx="343">
                  <c:v>1E-4</c:v>
                </c:pt>
                <c:pt idx="344">
                  <c:v>1E-4</c:v>
                </c:pt>
                <c:pt idx="345">
                  <c:v>1E-4</c:v>
                </c:pt>
                <c:pt idx="346">
                  <c:v>1E-4</c:v>
                </c:pt>
                <c:pt idx="347">
                  <c:v>1E-4</c:v>
                </c:pt>
                <c:pt idx="348">
                  <c:v>1E-4</c:v>
                </c:pt>
                <c:pt idx="349">
                  <c:v>1E-4</c:v>
                </c:pt>
                <c:pt idx="350">
                  <c:v>1E-4</c:v>
                </c:pt>
                <c:pt idx="351">
                  <c:v>1E-4</c:v>
                </c:pt>
                <c:pt idx="352">
                  <c:v>1E-4</c:v>
                </c:pt>
                <c:pt idx="353">
                  <c:v>1E-4</c:v>
                </c:pt>
                <c:pt idx="354">
                  <c:v>1E-4</c:v>
                </c:pt>
                <c:pt idx="355">
                  <c:v>1E-4</c:v>
                </c:pt>
                <c:pt idx="356">
                  <c:v>1E-4</c:v>
                </c:pt>
                <c:pt idx="357">
                  <c:v>1.0001</c:v>
                </c:pt>
                <c:pt idx="358">
                  <c:v>1E-4</c:v>
                </c:pt>
                <c:pt idx="359">
                  <c:v>1.0001</c:v>
                </c:pt>
                <c:pt idx="360">
                  <c:v>1E-4</c:v>
                </c:pt>
                <c:pt idx="361">
                  <c:v>1E-4</c:v>
                </c:pt>
                <c:pt idx="362">
                  <c:v>1E-4</c:v>
                </c:pt>
                <c:pt idx="363">
                  <c:v>1E-4</c:v>
                </c:pt>
                <c:pt idx="364">
                  <c:v>1E-4</c:v>
                </c:pt>
                <c:pt idx="365">
                  <c:v>1E-4</c:v>
                </c:pt>
                <c:pt idx="366">
                  <c:v>1E-4</c:v>
                </c:pt>
                <c:pt idx="367">
                  <c:v>1E-4</c:v>
                </c:pt>
                <c:pt idx="368">
                  <c:v>1E-4</c:v>
                </c:pt>
                <c:pt idx="369">
                  <c:v>1E-4</c:v>
                </c:pt>
                <c:pt idx="370">
                  <c:v>1E-4</c:v>
                </c:pt>
                <c:pt idx="371">
                  <c:v>1E-4</c:v>
                </c:pt>
                <c:pt idx="372">
                  <c:v>1E-4</c:v>
                </c:pt>
                <c:pt idx="373">
                  <c:v>1E-4</c:v>
                </c:pt>
                <c:pt idx="374">
                  <c:v>1E-4</c:v>
                </c:pt>
                <c:pt idx="375">
                  <c:v>1E-4</c:v>
                </c:pt>
                <c:pt idx="376">
                  <c:v>1E-4</c:v>
                </c:pt>
                <c:pt idx="377">
                  <c:v>1E-4</c:v>
                </c:pt>
                <c:pt idx="378">
                  <c:v>1.0001</c:v>
                </c:pt>
                <c:pt idx="379">
                  <c:v>1E-4</c:v>
                </c:pt>
                <c:pt idx="380">
                  <c:v>1E-4</c:v>
                </c:pt>
                <c:pt idx="381">
                  <c:v>1E-4</c:v>
                </c:pt>
                <c:pt idx="382">
                  <c:v>1E-4</c:v>
                </c:pt>
                <c:pt idx="383">
                  <c:v>1E-4</c:v>
                </c:pt>
                <c:pt idx="384">
                  <c:v>1E-4</c:v>
                </c:pt>
                <c:pt idx="385">
                  <c:v>1.0001</c:v>
                </c:pt>
                <c:pt idx="386">
                  <c:v>1E-4</c:v>
                </c:pt>
                <c:pt idx="387">
                  <c:v>1E-4</c:v>
                </c:pt>
                <c:pt idx="388">
                  <c:v>1E-4</c:v>
                </c:pt>
                <c:pt idx="389">
                  <c:v>1E-4</c:v>
                </c:pt>
                <c:pt idx="390">
                  <c:v>1E-4</c:v>
                </c:pt>
                <c:pt idx="391">
                  <c:v>1E-4</c:v>
                </c:pt>
                <c:pt idx="392">
                  <c:v>1E-4</c:v>
                </c:pt>
                <c:pt idx="393">
                  <c:v>1E-4</c:v>
                </c:pt>
                <c:pt idx="394">
                  <c:v>1.0001</c:v>
                </c:pt>
                <c:pt idx="395">
                  <c:v>1E-4</c:v>
                </c:pt>
                <c:pt idx="396">
                  <c:v>1E-4</c:v>
                </c:pt>
                <c:pt idx="397">
                  <c:v>1E-4</c:v>
                </c:pt>
                <c:pt idx="398">
                  <c:v>1E-4</c:v>
                </c:pt>
                <c:pt idx="399">
                  <c:v>1E-4</c:v>
                </c:pt>
                <c:pt idx="400">
                  <c:v>1E-4</c:v>
                </c:pt>
                <c:pt idx="401">
                  <c:v>1E-4</c:v>
                </c:pt>
                <c:pt idx="402">
                  <c:v>1E-4</c:v>
                </c:pt>
                <c:pt idx="403">
                  <c:v>1E-4</c:v>
                </c:pt>
                <c:pt idx="404">
                  <c:v>1E-4</c:v>
                </c:pt>
                <c:pt idx="405">
                  <c:v>1E-4</c:v>
                </c:pt>
                <c:pt idx="406">
                  <c:v>1E-4</c:v>
                </c:pt>
                <c:pt idx="407">
                  <c:v>1E-4</c:v>
                </c:pt>
                <c:pt idx="408">
                  <c:v>1E-4</c:v>
                </c:pt>
                <c:pt idx="409">
                  <c:v>1E-4</c:v>
                </c:pt>
                <c:pt idx="410">
                  <c:v>1E-4</c:v>
                </c:pt>
                <c:pt idx="411">
                  <c:v>1E-4</c:v>
                </c:pt>
                <c:pt idx="412">
                  <c:v>1E-4</c:v>
                </c:pt>
                <c:pt idx="413">
                  <c:v>1E-4</c:v>
                </c:pt>
                <c:pt idx="414">
                  <c:v>1E-4</c:v>
                </c:pt>
                <c:pt idx="415">
                  <c:v>1E-4</c:v>
                </c:pt>
                <c:pt idx="416">
                  <c:v>1E-4</c:v>
                </c:pt>
                <c:pt idx="417">
                  <c:v>1E-4</c:v>
                </c:pt>
                <c:pt idx="418">
                  <c:v>1E-4</c:v>
                </c:pt>
                <c:pt idx="419">
                  <c:v>1E-4</c:v>
                </c:pt>
                <c:pt idx="420">
                  <c:v>1E-4</c:v>
                </c:pt>
                <c:pt idx="421">
                  <c:v>1E-4</c:v>
                </c:pt>
                <c:pt idx="422">
                  <c:v>1E-4</c:v>
                </c:pt>
                <c:pt idx="423">
                  <c:v>1E-4</c:v>
                </c:pt>
                <c:pt idx="424">
                  <c:v>1.0001</c:v>
                </c:pt>
                <c:pt idx="425">
                  <c:v>1E-4</c:v>
                </c:pt>
                <c:pt idx="426">
                  <c:v>1E-4</c:v>
                </c:pt>
                <c:pt idx="427">
                  <c:v>1E-4</c:v>
                </c:pt>
                <c:pt idx="428">
                  <c:v>1E-4</c:v>
                </c:pt>
                <c:pt idx="429">
                  <c:v>1.0001</c:v>
                </c:pt>
                <c:pt idx="430">
                  <c:v>1E-4</c:v>
                </c:pt>
                <c:pt idx="431">
                  <c:v>1E-4</c:v>
                </c:pt>
                <c:pt idx="432">
                  <c:v>1E-4</c:v>
                </c:pt>
                <c:pt idx="433">
                  <c:v>1E-4</c:v>
                </c:pt>
                <c:pt idx="434">
                  <c:v>1E-4</c:v>
                </c:pt>
                <c:pt idx="435">
                  <c:v>1E-4</c:v>
                </c:pt>
                <c:pt idx="436">
                  <c:v>1E-4</c:v>
                </c:pt>
                <c:pt idx="437">
                  <c:v>1E-4</c:v>
                </c:pt>
                <c:pt idx="438">
                  <c:v>1E-4</c:v>
                </c:pt>
                <c:pt idx="439">
                  <c:v>1E-4</c:v>
                </c:pt>
                <c:pt idx="440">
                  <c:v>1E-4</c:v>
                </c:pt>
                <c:pt idx="441">
                  <c:v>1E-4</c:v>
                </c:pt>
                <c:pt idx="442">
                  <c:v>1E-4</c:v>
                </c:pt>
                <c:pt idx="443">
                  <c:v>1E-4</c:v>
                </c:pt>
                <c:pt idx="444">
                  <c:v>1E-4</c:v>
                </c:pt>
                <c:pt idx="445">
                  <c:v>1E-4</c:v>
                </c:pt>
                <c:pt idx="446">
                  <c:v>1E-4</c:v>
                </c:pt>
                <c:pt idx="447">
                  <c:v>1E-4</c:v>
                </c:pt>
                <c:pt idx="448">
                  <c:v>1E-4</c:v>
                </c:pt>
                <c:pt idx="449">
                  <c:v>1E-4</c:v>
                </c:pt>
                <c:pt idx="450">
                  <c:v>1E-4</c:v>
                </c:pt>
                <c:pt idx="451">
                  <c:v>1E-4</c:v>
                </c:pt>
                <c:pt idx="452">
                  <c:v>1E-4</c:v>
                </c:pt>
                <c:pt idx="453">
                  <c:v>1E-4</c:v>
                </c:pt>
                <c:pt idx="454">
                  <c:v>1E-4</c:v>
                </c:pt>
                <c:pt idx="455">
                  <c:v>1E-4</c:v>
                </c:pt>
                <c:pt idx="456">
                  <c:v>1E-4</c:v>
                </c:pt>
                <c:pt idx="457">
                  <c:v>1E-4</c:v>
                </c:pt>
                <c:pt idx="458">
                  <c:v>1E-4</c:v>
                </c:pt>
                <c:pt idx="459">
                  <c:v>1E-4</c:v>
                </c:pt>
                <c:pt idx="460">
                  <c:v>1E-4</c:v>
                </c:pt>
                <c:pt idx="461">
                  <c:v>1E-4</c:v>
                </c:pt>
                <c:pt idx="462">
                  <c:v>1E-4</c:v>
                </c:pt>
                <c:pt idx="463">
                  <c:v>1.0001</c:v>
                </c:pt>
                <c:pt idx="464">
                  <c:v>1E-4</c:v>
                </c:pt>
                <c:pt idx="465">
                  <c:v>1E-4</c:v>
                </c:pt>
                <c:pt idx="466">
                  <c:v>1E-4</c:v>
                </c:pt>
                <c:pt idx="467">
                  <c:v>1E-4</c:v>
                </c:pt>
                <c:pt idx="468">
                  <c:v>1E-4</c:v>
                </c:pt>
                <c:pt idx="469">
                  <c:v>1E-4</c:v>
                </c:pt>
                <c:pt idx="470">
                  <c:v>1E-4</c:v>
                </c:pt>
                <c:pt idx="471">
                  <c:v>1E-4</c:v>
                </c:pt>
                <c:pt idx="472">
                  <c:v>1E-4</c:v>
                </c:pt>
                <c:pt idx="473">
                  <c:v>1E-4</c:v>
                </c:pt>
                <c:pt idx="474">
                  <c:v>1E-4</c:v>
                </c:pt>
                <c:pt idx="475">
                  <c:v>1E-4</c:v>
                </c:pt>
                <c:pt idx="476">
                  <c:v>1E-4</c:v>
                </c:pt>
                <c:pt idx="477">
                  <c:v>1E-4</c:v>
                </c:pt>
                <c:pt idx="478">
                  <c:v>1E-4</c:v>
                </c:pt>
                <c:pt idx="479">
                  <c:v>1E-4</c:v>
                </c:pt>
                <c:pt idx="480">
                  <c:v>1E-4</c:v>
                </c:pt>
                <c:pt idx="481">
                  <c:v>1E-4</c:v>
                </c:pt>
                <c:pt idx="482">
                  <c:v>1E-4</c:v>
                </c:pt>
                <c:pt idx="483">
                  <c:v>1E-4</c:v>
                </c:pt>
                <c:pt idx="484">
                  <c:v>1E-4</c:v>
                </c:pt>
                <c:pt idx="485">
                  <c:v>1E-4</c:v>
                </c:pt>
                <c:pt idx="486">
                  <c:v>1E-4</c:v>
                </c:pt>
                <c:pt idx="487">
                  <c:v>1E-4</c:v>
                </c:pt>
                <c:pt idx="488">
                  <c:v>1E-4</c:v>
                </c:pt>
                <c:pt idx="489">
                  <c:v>1E-4</c:v>
                </c:pt>
                <c:pt idx="490">
                  <c:v>1E-4</c:v>
                </c:pt>
                <c:pt idx="491">
                  <c:v>1E-4</c:v>
                </c:pt>
                <c:pt idx="492">
                  <c:v>1E-4</c:v>
                </c:pt>
                <c:pt idx="493">
                  <c:v>1E-4</c:v>
                </c:pt>
                <c:pt idx="494">
                  <c:v>1E-4</c:v>
                </c:pt>
                <c:pt idx="495">
                  <c:v>1E-4</c:v>
                </c:pt>
                <c:pt idx="496">
                  <c:v>1E-4</c:v>
                </c:pt>
                <c:pt idx="497">
                  <c:v>1E-4</c:v>
                </c:pt>
                <c:pt idx="498">
                  <c:v>1E-4</c:v>
                </c:pt>
                <c:pt idx="499">
                  <c:v>1E-4</c:v>
                </c:pt>
                <c:pt idx="500">
                  <c:v>1E-4</c:v>
                </c:pt>
                <c:pt idx="501">
                  <c:v>1E-4</c:v>
                </c:pt>
                <c:pt idx="502">
                  <c:v>1E-4</c:v>
                </c:pt>
                <c:pt idx="503">
                  <c:v>1E-4</c:v>
                </c:pt>
                <c:pt idx="504">
                  <c:v>1E-4</c:v>
                </c:pt>
                <c:pt idx="505">
                  <c:v>1E-4</c:v>
                </c:pt>
                <c:pt idx="506">
                  <c:v>1E-4</c:v>
                </c:pt>
                <c:pt idx="507">
                  <c:v>1E-4</c:v>
                </c:pt>
                <c:pt idx="508">
                  <c:v>1E-4</c:v>
                </c:pt>
                <c:pt idx="509">
                  <c:v>1E-4</c:v>
                </c:pt>
                <c:pt idx="510">
                  <c:v>1E-4</c:v>
                </c:pt>
                <c:pt idx="511">
                  <c:v>1E-4</c:v>
                </c:pt>
                <c:pt idx="512">
                  <c:v>1E-4</c:v>
                </c:pt>
                <c:pt idx="513">
                  <c:v>1E-4</c:v>
                </c:pt>
                <c:pt idx="514">
                  <c:v>1E-4</c:v>
                </c:pt>
                <c:pt idx="515">
                  <c:v>1E-4</c:v>
                </c:pt>
                <c:pt idx="516">
                  <c:v>1E-4</c:v>
                </c:pt>
                <c:pt idx="517">
                  <c:v>1E-4</c:v>
                </c:pt>
                <c:pt idx="518">
                  <c:v>1E-4</c:v>
                </c:pt>
                <c:pt idx="519">
                  <c:v>1E-4</c:v>
                </c:pt>
                <c:pt idx="520">
                  <c:v>1E-4</c:v>
                </c:pt>
                <c:pt idx="521">
                  <c:v>1E-4</c:v>
                </c:pt>
                <c:pt idx="522">
                  <c:v>1E-4</c:v>
                </c:pt>
                <c:pt idx="523">
                  <c:v>1E-4</c:v>
                </c:pt>
                <c:pt idx="524">
                  <c:v>1.0001</c:v>
                </c:pt>
                <c:pt idx="525">
                  <c:v>1E-4</c:v>
                </c:pt>
                <c:pt idx="526">
                  <c:v>1E-4</c:v>
                </c:pt>
                <c:pt idx="527">
                  <c:v>1E-4</c:v>
                </c:pt>
                <c:pt idx="528">
                  <c:v>1E-4</c:v>
                </c:pt>
                <c:pt idx="529">
                  <c:v>1E-4</c:v>
                </c:pt>
                <c:pt idx="530">
                  <c:v>1E-4</c:v>
                </c:pt>
                <c:pt idx="531">
                  <c:v>1E-4</c:v>
                </c:pt>
                <c:pt idx="532">
                  <c:v>1E-4</c:v>
                </c:pt>
                <c:pt idx="533">
                  <c:v>1E-4</c:v>
                </c:pt>
                <c:pt idx="534">
                  <c:v>1E-4</c:v>
                </c:pt>
                <c:pt idx="535">
                  <c:v>1E-4</c:v>
                </c:pt>
                <c:pt idx="536">
                  <c:v>1E-4</c:v>
                </c:pt>
                <c:pt idx="537">
                  <c:v>1E-4</c:v>
                </c:pt>
                <c:pt idx="538">
                  <c:v>1E-4</c:v>
                </c:pt>
                <c:pt idx="539">
                  <c:v>1E-4</c:v>
                </c:pt>
                <c:pt idx="540">
                  <c:v>1E-4</c:v>
                </c:pt>
                <c:pt idx="541">
                  <c:v>1E-4</c:v>
                </c:pt>
                <c:pt idx="542">
                  <c:v>1E-4</c:v>
                </c:pt>
                <c:pt idx="543">
                  <c:v>1.0001</c:v>
                </c:pt>
                <c:pt idx="544">
                  <c:v>1E-4</c:v>
                </c:pt>
                <c:pt idx="545">
                  <c:v>1E-4</c:v>
                </c:pt>
                <c:pt idx="546">
                  <c:v>1E-4</c:v>
                </c:pt>
                <c:pt idx="547">
                  <c:v>1E-4</c:v>
                </c:pt>
                <c:pt idx="548">
                  <c:v>1E-4</c:v>
                </c:pt>
                <c:pt idx="549">
                  <c:v>1E-4</c:v>
                </c:pt>
                <c:pt idx="550">
                  <c:v>1E-4</c:v>
                </c:pt>
                <c:pt idx="551">
                  <c:v>1E-4</c:v>
                </c:pt>
                <c:pt idx="552">
                  <c:v>1E-4</c:v>
                </c:pt>
                <c:pt idx="553">
                  <c:v>1E-4</c:v>
                </c:pt>
                <c:pt idx="554">
                  <c:v>1E-4</c:v>
                </c:pt>
                <c:pt idx="555">
                  <c:v>1E-4</c:v>
                </c:pt>
                <c:pt idx="556">
                  <c:v>1E-4</c:v>
                </c:pt>
                <c:pt idx="557">
                  <c:v>1E-4</c:v>
                </c:pt>
                <c:pt idx="558">
                  <c:v>1E-4</c:v>
                </c:pt>
                <c:pt idx="559">
                  <c:v>1E-4</c:v>
                </c:pt>
                <c:pt idx="560">
                  <c:v>1E-4</c:v>
                </c:pt>
                <c:pt idx="561">
                  <c:v>1E-4</c:v>
                </c:pt>
                <c:pt idx="562">
                  <c:v>1E-4</c:v>
                </c:pt>
                <c:pt idx="563">
                  <c:v>1E-4</c:v>
                </c:pt>
                <c:pt idx="564">
                  <c:v>1E-4</c:v>
                </c:pt>
                <c:pt idx="565">
                  <c:v>1E-4</c:v>
                </c:pt>
                <c:pt idx="566">
                  <c:v>1E-4</c:v>
                </c:pt>
                <c:pt idx="567">
                  <c:v>1E-4</c:v>
                </c:pt>
                <c:pt idx="568">
                  <c:v>1E-4</c:v>
                </c:pt>
                <c:pt idx="569">
                  <c:v>1E-4</c:v>
                </c:pt>
                <c:pt idx="570">
                  <c:v>1E-4</c:v>
                </c:pt>
                <c:pt idx="571">
                  <c:v>1E-4</c:v>
                </c:pt>
                <c:pt idx="572">
                  <c:v>1E-4</c:v>
                </c:pt>
                <c:pt idx="573">
                  <c:v>1E-4</c:v>
                </c:pt>
                <c:pt idx="574">
                  <c:v>1E-4</c:v>
                </c:pt>
                <c:pt idx="575">
                  <c:v>1E-4</c:v>
                </c:pt>
                <c:pt idx="576">
                  <c:v>1E-4</c:v>
                </c:pt>
                <c:pt idx="577">
                  <c:v>1E-4</c:v>
                </c:pt>
                <c:pt idx="578">
                  <c:v>1E-4</c:v>
                </c:pt>
                <c:pt idx="579">
                  <c:v>1E-4</c:v>
                </c:pt>
                <c:pt idx="580">
                  <c:v>1E-4</c:v>
                </c:pt>
                <c:pt idx="581">
                  <c:v>1E-4</c:v>
                </c:pt>
                <c:pt idx="582">
                  <c:v>1E-4</c:v>
                </c:pt>
                <c:pt idx="583">
                  <c:v>1.0001</c:v>
                </c:pt>
                <c:pt idx="584">
                  <c:v>1E-4</c:v>
                </c:pt>
                <c:pt idx="585">
                  <c:v>1E-4</c:v>
                </c:pt>
                <c:pt idx="586">
                  <c:v>1E-4</c:v>
                </c:pt>
                <c:pt idx="587">
                  <c:v>1E-4</c:v>
                </c:pt>
                <c:pt idx="588">
                  <c:v>1E-4</c:v>
                </c:pt>
                <c:pt idx="589">
                  <c:v>1E-4</c:v>
                </c:pt>
                <c:pt idx="590">
                  <c:v>1E-4</c:v>
                </c:pt>
                <c:pt idx="591">
                  <c:v>1E-4</c:v>
                </c:pt>
                <c:pt idx="592">
                  <c:v>1E-4</c:v>
                </c:pt>
                <c:pt idx="593">
                  <c:v>1E-4</c:v>
                </c:pt>
                <c:pt idx="594">
                  <c:v>1E-4</c:v>
                </c:pt>
                <c:pt idx="595">
                  <c:v>1E-4</c:v>
                </c:pt>
                <c:pt idx="596">
                  <c:v>1E-4</c:v>
                </c:pt>
                <c:pt idx="597">
                  <c:v>1E-4</c:v>
                </c:pt>
                <c:pt idx="598">
                  <c:v>1E-4</c:v>
                </c:pt>
                <c:pt idx="599">
                  <c:v>1E-4</c:v>
                </c:pt>
                <c:pt idx="600">
                  <c:v>1E-4</c:v>
                </c:pt>
                <c:pt idx="601">
                  <c:v>1E-4</c:v>
                </c:pt>
                <c:pt idx="602">
                  <c:v>1E-4</c:v>
                </c:pt>
                <c:pt idx="603">
                  <c:v>1E-4</c:v>
                </c:pt>
                <c:pt idx="604">
                  <c:v>1E-4</c:v>
                </c:pt>
                <c:pt idx="605">
                  <c:v>1E-4</c:v>
                </c:pt>
                <c:pt idx="606">
                  <c:v>1E-4</c:v>
                </c:pt>
                <c:pt idx="607">
                  <c:v>1E-4</c:v>
                </c:pt>
                <c:pt idx="608">
                  <c:v>1E-4</c:v>
                </c:pt>
                <c:pt idx="609">
                  <c:v>1E-4</c:v>
                </c:pt>
                <c:pt idx="610">
                  <c:v>1E-4</c:v>
                </c:pt>
                <c:pt idx="611">
                  <c:v>1E-4</c:v>
                </c:pt>
                <c:pt idx="612">
                  <c:v>1E-4</c:v>
                </c:pt>
                <c:pt idx="613">
                  <c:v>1E-4</c:v>
                </c:pt>
                <c:pt idx="614">
                  <c:v>1E-4</c:v>
                </c:pt>
                <c:pt idx="615">
                  <c:v>1E-4</c:v>
                </c:pt>
                <c:pt idx="616">
                  <c:v>1E-4</c:v>
                </c:pt>
                <c:pt idx="617">
                  <c:v>1E-4</c:v>
                </c:pt>
                <c:pt idx="618">
                  <c:v>1E-4</c:v>
                </c:pt>
                <c:pt idx="619">
                  <c:v>1E-4</c:v>
                </c:pt>
                <c:pt idx="620">
                  <c:v>1E-4</c:v>
                </c:pt>
                <c:pt idx="621">
                  <c:v>1E-4</c:v>
                </c:pt>
                <c:pt idx="622">
                  <c:v>1E-4</c:v>
                </c:pt>
                <c:pt idx="623">
                  <c:v>1E-4</c:v>
                </c:pt>
                <c:pt idx="624">
                  <c:v>1E-4</c:v>
                </c:pt>
                <c:pt idx="625">
                  <c:v>1E-4</c:v>
                </c:pt>
                <c:pt idx="626">
                  <c:v>1E-4</c:v>
                </c:pt>
                <c:pt idx="627">
                  <c:v>1E-4</c:v>
                </c:pt>
                <c:pt idx="628">
                  <c:v>1E-4</c:v>
                </c:pt>
                <c:pt idx="629">
                  <c:v>1E-4</c:v>
                </c:pt>
                <c:pt idx="630">
                  <c:v>1E-4</c:v>
                </c:pt>
                <c:pt idx="631">
                  <c:v>1E-4</c:v>
                </c:pt>
                <c:pt idx="632">
                  <c:v>1E-4</c:v>
                </c:pt>
                <c:pt idx="633">
                  <c:v>1.0001</c:v>
                </c:pt>
                <c:pt idx="634">
                  <c:v>1E-4</c:v>
                </c:pt>
                <c:pt idx="635">
                  <c:v>1E-4</c:v>
                </c:pt>
                <c:pt idx="636">
                  <c:v>1E-4</c:v>
                </c:pt>
                <c:pt idx="637">
                  <c:v>1E-4</c:v>
                </c:pt>
                <c:pt idx="638">
                  <c:v>1E-4</c:v>
                </c:pt>
                <c:pt idx="639">
                  <c:v>1E-4</c:v>
                </c:pt>
                <c:pt idx="640">
                  <c:v>1E-4</c:v>
                </c:pt>
                <c:pt idx="641">
                  <c:v>1E-4</c:v>
                </c:pt>
                <c:pt idx="642">
                  <c:v>1E-4</c:v>
                </c:pt>
                <c:pt idx="643">
                  <c:v>1E-4</c:v>
                </c:pt>
                <c:pt idx="644">
                  <c:v>1E-4</c:v>
                </c:pt>
                <c:pt idx="645">
                  <c:v>1E-4</c:v>
                </c:pt>
                <c:pt idx="646">
                  <c:v>1.0001</c:v>
                </c:pt>
                <c:pt idx="647">
                  <c:v>1E-4</c:v>
                </c:pt>
                <c:pt idx="648">
                  <c:v>1E-4</c:v>
                </c:pt>
                <c:pt idx="649">
                  <c:v>1E-4</c:v>
                </c:pt>
                <c:pt idx="650">
                  <c:v>1E-4</c:v>
                </c:pt>
                <c:pt idx="651">
                  <c:v>1E-4</c:v>
                </c:pt>
                <c:pt idx="652">
                  <c:v>1.0001</c:v>
                </c:pt>
                <c:pt idx="653">
                  <c:v>1E-4</c:v>
                </c:pt>
                <c:pt idx="654">
                  <c:v>1E-4</c:v>
                </c:pt>
                <c:pt idx="655">
                  <c:v>1E-4</c:v>
                </c:pt>
                <c:pt idx="656">
                  <c:v>1E-4</c:v>
                </c:pt>
                <c:pt idx="657">
                  <c:v>1E-4</c:v>
                </c:pt>
                <c:pt idx="658">
                  <c:v>1E-4</c:v>
                </c:pt>
                <c:pt idx="659">
                  <c:v>1E-4</c:v>
                </c:pt>
                <c:pt idx="660">
                  <c:v>1E-4</c:v>
                </c:pt>
                <c:pt idx="661">
                  <c:v>1E-4</c:v>
                </c:pt>
                <c:pt idx="662">
                  <c:v>1E-4</c:v>
                </c:pt>
                <c:pt idx="663">
                  <c:v>1E-4</c:v>
                </c:pt>
                <c:pt idx="664">
                  <c:v>1E-4</c:v>
                </c:pt>
                <c:pt idx="665">
                  <c:v>1E-4</c:v>
                </c:pt>
                <c:pt idx="666">
                  <c:v>1E-4</c:v>
                </c:pt>
                <c:pt idx="667">
                  <c:v>1E-4</c:v>
                </c:pt>
                <c:pt idx="668">
                  <c:v>1E-4</c:v>
                </c:pt>
                <c:pt idx="669">
                  <c:v>1E-4</c:v>
                </c:pt>
                <c:pt idx="670">
                  <c:v>1E-4</c:v>
                </c:pt>
                <c:pt idx="671">
                  <c:v>1E-4</c:v>
                </c:pt>
                <c:pt idx="672">
                  <c:v>1E-4</c:v>
                </c:pt>
                <c:pt idx="673">
                  <c:v>1E-4</c:v>
                </c:pt>
                <c:pt idx="674">
                  <c:v>1E-4</c:v>
                </c:pt>
                <c:pt idx="675">
                  <c:v>1E-4</c:v>
                </c:pt>
                <c:pt idx="676">
                  <c:v>1E-4</c:v>
                </c:pt>
                <c:pt idx="677">
                  <c:v>1E-4</c:v>
                </c:pt>
                <c:pt idx="678">
                  <c:v>1E-4</c:v>
                </c:pt>
                <c:pt idx="679">
                  <c:v>1E-4</c:v>
                </c:pt>
                <c:pt idx="680">
                  <c:v>1E-4</c:v>
                </c:pt>
                <c:pt idx="681">
                  <c:v>1E-4</c:v>
                </c:pt>
                <c:pt idx="682">
                  <c:v>1E-4</c:v>
                </c:pt>
                <c:pt idx="683">
                  <c:v>1E-4</c:v>
                </c:pt>
                <c:pt idx="684">
                  <c:v>1E-4</c:v>
                </c:pt>
                <c:pt idx="685">
                  <c:v>1E-4</c:v>
                </c:pt>
                <c:pt idx="686">
                  <c:v>1E-4</c:v>
                </c:pt>
                <c:pt idx="687">
                  <c:v>1E-4</c:v>
                </c:pt>
                <c:pt idx="688">
                  <c:v>1E-4</c:v>
                </c:pt>
                <c:pt idx="689">
                  <c:v>1E-4</c:v>
                </c:pt>
                <c:pt idx="690">
                  <c:v>1E-4</c:v>
                </c:pt>
                <c:pt idx="691">
                  <c:v>1E-4</c:v>
                </c:pt>
                <c:pt idx="692">
                  <c:v>1.0001</c:v>
                </c:pt>
                <c:pt idx="693">
                  <c:v>1E-4</c:v>
                </c:pt>
                <c:pt idx="694">
                  <c:v>1E-4</c:v>
                </c:pt>
                <c:pt idx="695">
                  <c:v>1E-4</c:v>
                </c:pt>
                <c:pt idx="696">
                  <c:v>1E-4</c:v>
                </c:pt>
                <c:pt idx="697">
                  <c:v>1E-4</c:v>
                </c:pt>
                <c:pt idx="698">
                  <c:v>1E-4</c:v>
                </c:pt>
                <c:pt idx="699">
                  <c:v>1E-4</c:v>
                </c:pt>
                <c:pt idx="700">
                  <c:v>1E-4</c:v>
                </c:pt>
                <c:pt idx="701">
                  <c:v>1E-4</c:v>
                </c:pt>
                <c:pt idx="702">
                  <c:v>1E-4</c:v>
                </c:pt>
                <c:pt idx="703">
                  <c:v>1E-4</c:v>
                </c:pt>
                <c:pt idx="704">
                  <c:v>1E-4</c:v>
                </c:pt>
                <c:pt idx="705">
                  <c:v>1E-4</c:v>
                </c:pt>
                <c:pt idx="706">
                  <c:v>1E-4</c:v>
                </c:pt>
                <c:pt idx="707">
                  <c:v>1E-4</c:v>
                </c:pt>
                <c:pt idx="708">
                  <c:v>1E-4</c:v>
                </c:pt>
                <c:pt idx="709">
                  <c:v>1E-4</c:v>
                </c:pt>
                <c:pt idx="710">
                  <c:v>1E-4</c:v>
                </c:pt>
                <c:pt idx="711">
                  <c:v>1E-4</c:v>
                </c:pt>
                <c:pt idx="712">
                  <c:v>1E-4</c:v>
                </c:pt>
                <c:pt idx="713">
                  <c:v>1E-4</c:v>
                </c:pt>
                <c:pt idx="714">
                  <c:v>1E-4</c:v>
                </c:pt>
                <c:pt idx="715">
                  <c:v>1E-4</c:v>
                </c:pt>
                <c:pt idx="716">
                  <c:v>1E-4</c:v>
                </c:pt>
                <c:pt idx="717">
                  <c:v>1E-4</c:v>
                </c:pt>
                <c:pt idx="718">
                  <c:v>1E-4</c:v>
                </c:pt>
                <c:pt idx="719">
                  <c:v>1E-4</c:v>
                </c:pt>
                <c:pt idx="720">
                  <c:v>1E-4</c:v>
                </c:pt>
                <c:pt idx="721">
                  <c:v>1E-4</c:v>
                </c:pt>
                <c:pt idx="722">
                  <c:v>1E-4</c:v>
                </c:pt>
                <c:pt idx="723">
                  <c:v>1E-4</c:v>
                </c:pt>
                <c:pt idx="724">
                  <c:v>1E-4</c:v>
                </c:pt>
                <c:pt idx="725">
                  <c:v>1E-4</c:v>
                </c:pt>
                <c:pt idx="726">
                  <c:v>1E-4</c:v>
                </c:pt>
                <c:pt idx="727">
                  <c:v>1E-4</c:v>
                </c:pt>
                <c:pt idx="728">
                  <c:v>1E-4</c:v>
                </c:pt>
                <c:pt idx="729">
                  <c:v>1E-4</c:v>
                </c:pt>
                <c:pt idx="730">
                  <c:v>1E-4</c:v>
                </c:pt>
                <c:pt idx="731">
                  <c:v>1E-4</c:v>
                </c:pt>
                <c:pt idx="732">
                  <c:v>1E-4</c:v>
                </c:pt>
                <c:pt idx="733">
                  <c:v>1E-4</c:v>
                </c:pt>
                <c:pt idx="734">
                  <c:v>1E-4</c:v>
                </c:pt>
                <c:pt idx="735">
                  <c:v>1E-4</c:v>
                </c:pt>
                <c:pt idx="736">
                  <c:v>1E-4</c:v>
                </c:pt>
                <c:pt idx="737">
                  <c:v>1E-4</c:v>
                </c:pt>
                <c:pt idx="738">
                  <c:v>1E-4</c:v>
                </c:pt>
                <c:pt idx="739">
                  <c:v>1E-4</c:v>
                </c:pt>
                <c:pt idx="740">
                  <c:v>1.0001</c:v>
                </c:pt>
                <c:pt idx="741">
                  <c:v>1E-4</c:v>
                </c:pt>
                <c:pt idx="742">
                  <c:v>1E-4</c:v>
                </c:pt>
                <c:pt idx="743">
                  <c:v>1E-4</c:v>
                </c:pt>
                <c:pt idx="744">
                  <c:v>1E-4</c:v>
                </c:pt>
                <c:pt idx="745">
                  <c:v>1E-4</c:v>
                </c:pt>
                <c:pt idx="746">
                  <c:v>1E-4</c:v>
                </c:pt>
                <c:pt idx="747">
                  <c:v>1E-4</c:v>
                </c:pt>
                <c:pt idx="748">
                  <c:v>1E-4</c:v>
                </c:pt>
                <c:pt idx="749">
                  <c:v>1.0001</c:v>
                </c:pt>
                <c:pt idx="750">
                  <c:v>1E-4</c:v>
                </c:pt>
                <c:pt idx="751">
                  <c:v>1E-4</c:v>
                </c:pt>
                <c:pt idx="752">
                  <c:v>1E-4</c:v>
                </c:pt>
                <c:pt idx="753">
                  <c:v>1E-4</c:v>
                </c:pt>
                <c:pt idx="754">
                  <c:v>1.0001</c:v>
                </c:pt>
                <c:pt idx="755">
                  <c:v>1E-4</c:v>
                </c:pt>
                <c:pt idx="756">
                  <c:v>1E-4</c:v>
                </c:pt>
                <c:pt idx="757">
                  <c:v>1E-4</c:v>
                </c:pt>
                <c:pt idx="758">
                  <c:v>1E-4</c:v>
                </c:pt>
                <c:pt idx="759">
                  <c:v>1E-4</c:v>
                </c:pt>
                <c:pt idx="760">
                  <c:v>1E-4</c:v>
                </c:pt>
                <c:pt idx="761">
                  <c:v>1E-4</c:v>
                </c:pt>
                <c:pt idx="762">
                  <c:v>1E-4</c:v>
                </c:pt>
                <c:pt idx="763">
                  <c:v>1E-4</c:v>
                </c:pt>
                <c:pt idx="764">
                  <c:v>1E-4</c:v>
                </c:pt>
                <c:pt idx="765">
                  <c:v>1E-4</c:v>
                </c:pt>
                <c:pt idx="766">
                  <c:v>1E-4</c:v>
                </c:pt>
                <c:pt idx="767">
                  <c:v>1E-4</c:v>
                </c:pt>
                <c:pt idx="768">
                  <c:v>1E-4</c:v>
                </c:pt>
                <c:pt idx="769">
                  <c:v>1E-4</c:v>
                </c:pt>
                <c:pt idx="770">
                  <c:v>1E-4</c:v>
                </c:pt>
                <c:pt idx="771">
                  <c:v>1E-4</c:v>
                </c:pt>
                <c:pt idx="772">
                  <c:v>1E-4</c:v>
                </c:pt>
                <c:pt idx="773">
                  <c:v>1E-4</c:v>
                </c:pt>
                <c:pt idx="774">
                  <c:v>1E-4</c:v>
                </c:pt>
                <c:pt idx="775">
                  <c:v>1E-4</c:v>
                </c:pt>
                <c:pt idx="776">
                  <c:v>1E-4</c:v>
                </c:pt>
                <c:pt idx="777">
                  <c:v>1E-4</c:v>
                </c:pt>
                <c:pt idx="778">
                  <c:v>1E-4</c:v>
                </c:pt>
                <c:pt idx="779">
                  <c:v>1E-4</c:v>
                </c:pt>
                <c:pt idx="780">
                  <c:v>1E-4</c:v>
                </c:pt>
                <c:pt idx="781">
                  <c:v>1E-4</c:v>
                </c:pt>
                <c:pt idx="782">
                  <c:v>1E-4</c:v>
                </c:pt>
                <c:pt idx="783">
                  <c:v>1E-4</c:v>
                </c:pt>
                <c:pt idx="784">
                  <c:v>1E-4</c:v>
                </c:pt>
                <c:pt idx="785">
                  <c:v>1E-4</c:v>
                </c:pt>
                <c:pt idx="786">
                  <c:v>1E-4</c:v>
                </c:pt>
                <c:pt idx="787">
                  <c:v>1E-4</c:v>
                </c:pt>
                <c:pt idx="788">
                  <c:v>1E-4</c:v>
                </c:pt>
                <c:pt idx="789">
                  <c:v>1E-4</c:v>
                </c:pt>
                <c:pt idx="790">
                  <c:v>1E-4</c:v>
                </c:pt>
                <c:pt idx="791">
                  <c:v>1E-4</c:v>
                </c:pt>
                <c:pt idx="792">
                  <c:v>1E-4</c:v>
                </c:pt>
                <c:pt idx="793">
                  <c:v>1E-4</c:v>
                </c:pt>
                <c:pt idx="794">
                  <c:v>1E-4</c:v>
                </c:pt>
                <c:pt idx="795">
                  <c:v>1E-4</c:v>
                </c:pt>
                <c:pt idx="796">
                  <c:v>1E-4</c:v>
                </c:pt>
                <c:pt idx="797">
                  <c:v>1E-4</c:v>
                </c:pt>
                <c:pt idx="798">
                  <c:v>1E-4</c:v>
                </c:pt>
                <c:pt idx="799">
                  <c:v>1E-4</c:v>
                </c:pt>
                <c:pt idx="800">
                  <c:v>1E-4</c:v>
                </c:pt>
                <c:pt idx="801">
                  <c:v>1E-4</c:v>
                </c:pt>
                <c:pt idx="802">
                  <c:v>1E-4</c:v>
                </c:pt>
                <c:pt idx="803">
                  <c:v>1E-4</c:v>
                </c:pt>
                <c:pt idx="804">
                  <c:v>1E-4</c:v>
                </c:pt>
                <c:pt idx="805">
                  <c:v>1E-4</c:v>
                </c:pt>
                <c:pt idx="806">
                  <c:v>1E-4</c:v>
                </c:pt>
                <c:pt idx="807">
                  <c:v>1E-4</c:v>
                </c:pt>
                <c:pt idx="808">
                  <c:v>1E-4</c:v>
                </c:pt>
                <c:pt idx="809">
                  <c:v>1E-4</c:v>
                </c:pt>
                <c:pt idx="810">
                  <c:v>1E-4</c:v>
                </c:pt>
                <c:pt idx="811">
                  <c:v>1E-4</c:v>
                </c:pt>
                <c:pt idx="812">
                  <c:v>1E-4</c:v>
                </c:pt>
                <c:pt idx="813">
                  <c:v>1E-4</c:v>
                </c:pt>
                <c:pt idx="814">
                  <c:v>1E-4</c:v>
                </c:pt>
                <c:pt idx="815">
                  <c:v>1.0001</c:v>
                </c:pt>
                <c:pt idx="816">
                  <c:v>1E-4</c:v>
                </c:pt>
                <c:pt idx="817">
                  <c:v>1E-4</c:v>
                </c:pt>
                <c:pt idx="818">
                  <c:v>1E-4</c:v>
                </c:pt>
                <c:pt idx="819">
                  <c:v>1E-4</c:v>
                </c:pt>
                <c:pt idx="820">
                  <c:v>1E-4</c:v>
                </c:pt>
                <c:pt idx="821">
                  <c:v>1E-4</c:v>
                </c:pt>
                <c:pt idx="822">
                  <c:v>1E-4</c:v>
                </c:pt>
                <c:pt idx="823">
                  <c:v>1E-4</c:v>
                </c:pt>
                <c:pt idx="824">
                  <c:v>1E-4</c:v>
                </c:pt>
                <c:pt idx="825">
                  <c:v>1E-4</c:v>
                </c:pt>
                <c:pt idx="826">
                  <c:v>1E-4</c:v>
                </c:pt>
                <c:pt idx="827">
                  <c:v>1E-4</c:v>
                </c:pt>
                <c:pt idx="828">
                  <c:v>1E-4</c:v>
                </c:pt>
                <c:pt idx="829">
                  <c:v>1E-4</c:v>
                </c:pt>
                <c:pt idx="830">
                  <c:v>1E-4</c:v>
                </c:pt>
                <c:pt idx="831">
                  <c:v>1E-4</c:v>
                </c:pt>
                <c:pt idx="832">
                  <c:v>1.0001</c:v>
                </c:pt>
                <c:pt idx="833">
                  <c:v>1E-4</c:v>
                </c:pt>
                <c:pt idx="834">
                  <c:v>1E-4</c:v>
                </c:pt>
                <c:pt idx="835">
                  <c:v>1E-4</c:v>
                </c:pt>
                <c:pt idx="836">
                  <c:v>1E-4</c:v>
                </c:pt>
                <c:pt idx="837">
                  <c:v>1.0001</c:v>
                </c:pt>
                <c:pt idx="838">
                  <c:v>1E-4</c:v>
                </c:pt>
                <c:pt idx="839">
                  <c:v>1E-4</c:v>
                </c:pt>
                <c:pt idx="840">
                  <c:v>1E-4</c:v>
                </c:pt>
                <c:pt idx="841">
                  <c:v>1E-4</c:v>
                </c:pt>
                <c:pt idx="842">
                  <c:v>1E-4</c:v>
                </c:pt>
                <c:pt idx="843">
                  <c:v>1E-4</c:v>
                </c:pt>
                <c:pt idx="844">
                  <c:v>1.0001</c:v>
                </c:pt>
                <c:pt idx="845">
                  <c:v>1E-4</c:v>
                </c:pt>
                <c:pt idx="846">
                  <c:v>1E-4</c:v>
                </c:pt>
                <c:pt idx="847">
                  <c:v>1E-4</c:v>
                </c:pt>
                <c:pt idx="848">
                  <c:v>1E-4</c:v>
                </c:pt>
                <c:pt idx="849">
                  <c:v>1E-4</c:v>
                </c:pt>
                <c:pt idx="850">
                  <c:v>1.0001</c:v>
                </c:pt>
                <c:pt idx="851">
                  <c:v>1E-4</c:v>
                </c:pt>
                <c:pt idx="852">
                  <c:v>1E-4</c:v>
                </c:pt>
                <c:pt idx="853">
                  <c:v>1.0001</c:v>
                </c:pt>
                <c:pt idx="854">
                  <c:v>1E-4</c:v>
                </c:pt>
                <c:pt idx="855">
                  <c:v>1E-4</c:v>
                </c:pt>
                <c:pt idx="856">
                  <c:v>1E-4</c:v>
                </c:pt>
                <c:pt idx="857">
                  <c:v>1E-4</c:v>
                </c:pt>
                <c:pt idx="858">
                  <c:v>1E-4</c:v>
                </c:pt>
                <c:pt idx="859">
                  <c:v>1E-4</c:v>
                </c:pt>
                <c:pt idx="860">
                  <c:v>1E-4</c:v>
                </c:pt>
                <c:pt idx="861">
                  <c:v>1E-4</c:v>
                </c:pt>
                <c:pt idx="862">
                  <c:v>1.0001</c:v>
                </c:pt>
                <c:pt idx="863">
                  <c:v>2.0001000000000002</c:v>
                </c:pt>
                <c:pt idx="864">
                  <c:v>1E-4</c:v>
                </c:pt>
                <c:pt idx="865">
                  <c:v>1E-4</c:v>
                </c:pt>
                <c:pt idx="866">
                  <c:v>1.0001</c:v>
                </c:pt>
                <c:pt idx="867">
                  <c:v>1E-4</c:v>
                </c:pt>
                <c:pt idx="868">
                  <c:v>1.0001</c:v>
                </c:pt>
                <c:pt idx="869">
                  <c:v>1.0001</c:v>
                </c:pt>
                <c:pt idx="870">
                  <c:v>1.0001</c:v>
                </c:pt>
                <c:pt idx="871">
                  <c:v>1E-4</c:v>
                </c:pt>
                <c:pt idx="872">
                  <c:v>1.0001</c:v>
                </c:pt>
                <c:pt idx="873">
                  <c:v>1E-4</c:v>
                </c:pt>
                <c:pt idx="874">
                  <c:v>1E-4</c:v>
                </c:pt>
                <c:pt idx="875">
                  <c:v>1E-4</c:v>
                </c:pt>
                <c:pt idx="876">
                  <c:v>1E-4</c:v>
                </c:pt>
                <c:pt idx="877">
                  <c:v>1E-4</c:v>
                </c:pt>
                <c:pt idx="878">
                  <c:v>1E-4</c:v>
                </c:pt>
                <c:pt idx="879">
                  <c:v>1E-4</c:v>
                </c:pt>
                <c:pt idx="880">
                  <c:v>1E-4</c:v>
                </c:pt>
                <c:pt idx="881">
                  <c:v>1E-4</c:v>
                </c:pt>
                <c:pt idx="882">
                  <c:v>1E-4</c:v>
                </c:pt>
                <c:pt idx="883">
                  <c:v>1E-4</c:v>
                </c:pt>
                <c:pt idx="884">
                  <c:v>1E-4</c:v>
                </c:pt>
                <c:pt idx="885">
                  <c:v>1E-4</c:v>
                </c:pt>
                <c:pt idx="886">
                  <c:v>1E-4</c:v>
                </c:pt>
                <c:pt idx="887">
                  <c:v>1E-4</c:v>
                </c:pt>
                <c:pt idx="888">
                  <c:v>1E-4</c:v>
                </c:pt>
                <c:pt idx="889">
                  <c:v>1E-4</c:v>
                </c:pt>
                <c:pt idx="890">
                  <c:v>1E-4</c:v>
                </c:pt>
                <c:pt idx="891">
                  <c:v>1E-4</c:v>
                </c:pt>
                <c:pt idx="892">
                  <c:v>1.0001</c:v>
                </c:pt>
                <c:pt idx="893">
                  <c:v>1E-4</c:v>
                </c:pt>
                <c:pt idx="894">
                  <c:v>1E-4</c:v>
                </c:pt>
                <c:pt idx="895">
                  <c:v>1E-4</c:v>
                </c:pt>
                <c:pt idx="896">
                  <c:v>1.0001</c:v>
                </c:pt>
                <c:pt idx="897">
                  <c:v>1E-4</c:v>
                </c:pt>
                <c:pt idx="898">
                  <c:v>1E-4</c:v>
                </c:pt>
                <c:pt idx="899">
                  <c:v>1E-4</c:v>
                </c:pt>
                <c:pt idx="900">
                  <c:v>1E-4</c:v>
                </c:pt>
                <c:pt idx="901">
                  <c:v>1E-4</c:v>
                </c:pt>
                <c:pt idx="902">
                  <c:v>1E-4</c:v>
                </c:pt>
                <c:pt idx="903">
                  <c:v>1E-4</c:v>
                </c:pt>
                <c:pt idx="904">
                  <c:v>1E-4</c:v>
                </c:pt>
                <c:pt idx="905">
                  <c:v>1E-4</c:v>
                </c:pt>
                <c:pt idx="906">
                  <c:v>1E-4</c:v>
                </c:pt>
                <c:pt idx="907">
                  <c:v>1E-4</c:v>
                </c:pt>
                <c:pt idx="908">
                  <c:v>1.0001</c:v>
                </c:pt>
                <c:pt idx="909">
                  <c:v>1E-4</c:v>
                </c:pt>
                <c:pt idx="910">
                  <c:v>1E-4</c:v>
                </c:pt>
                <c:pt idx="911">
                  <c:v>1E-4</c:v>
                </c:pt>
                <c:pt idx="912">
                  <c:v>1.0001</c:v>
                </c:pt>
                <c:pt idx="913">
                  <c:v>1E-4</c:v>
                </c:pt>
                <c:pt idx="914">
                  <c:v>1E-4</c:v>
                </c:pt>
                <c:pt idx="915">
                  <c:v>4.0000999999999998</c:v>
                </c:pt>
                <c:pt idx="916">
                  <c:v>1E-4</c:v>
                </c:pt>
                <c:pt idx="917">
                  <c:v>1E-4</c:v>
                </c:pt>
                <c:pt idx="918">
                  <c:v>1E-4</c:v>
                </c:pt>
                <c:pt idx="919">
                  <c:v>1E-4</c:v>
                </c:pt>
                <c:pt idx="920">
                  <c:v>1E-4</c:v>
                </c:pt>
                <c:pt idx="921">
                  <c:v>1E-4</c:v>
                </c:pt>
                <c:pt idx="922">
                  <c:v>1E-4</c:v>
                </c:pt>
                <c:pt idx="923">
                  <c:v>1E-4</c:v>
                </c:pt>
                <c:pt idx="924">
                  <c:v>1E-4</c:v>
                </c:pt>
                <c:pt idx="925">
                  <c:v>1E-4</c:v>
                </c:pt>
                <c:pt idx="926">
                  <c:v>1E-4</c:v>
                </c:pt>
                <c:pt idx="927">
                  <c:v>1E-4</c:v>
                </c:pt>
                <c:pt idx="928">
                  <c:v>1E-4</c:v>
                </c:pt>
                <c:pt idx="929">
                  <c:v>1E-4</c:v>
                </c:pt>
                <c:pt idx="930">
                  <c:v>1E-4</c:v>
                </c:pt>
                <c:pt idx="931">
                  <c:v>1E-4</c:v>
                </c:pt>
                <c:pt idx="932">
                  <c:v>1E-4</c:v>
                </c:pt>
                <c:pt idx="933">
                  <c:v>1E-4</c:v>
                </c:pt>
                <c:pt idx="934">
                  <c:v>1E-4</c:v>
                </c:pt>
                <c:pt idx="935">
                  <c:v>1E-4</c:v>
                </c:pt>
                <c:pt idx="936">
                  <c:v>1E-4</c:v>
                </c:pt>
                <c:pt idx="937">
                  <c:v>1E-4</c:v>
                </c:pt>
                <c:pt idx="938">
                  <c:v>1E-4</c:v>
                </c:pt>
                <c:pt idx="939">
                  <c:v>1E-4</c:v>
                </c:pt>
                <c:pt idx="940">
                  <c:v>1E-4</c:v>
                </c:pt>
                <c:pt idx="941">
                  <c:v>1E-4</c:v>
                </c:pt>
                <c:pt idx="942">
                  <c:v>1E-4</c:v>
                </c:pt>
                <c:pt idx="943">
                  <c:v>1E-4</c:v>
                </c:pt>
                <c:pt idx="944">
                  <c:v>1E-4</c:v>
                </c:pt>
                <c:pt idx="945">
                  <c:v>1E-4</c:v>
                </c:pt>
                <c:pt idx="946">
                  <c:v>1E-4</c:v>
                </c:pt>
                <c:pt idx="947">
                  <c:v>1E-4</c:v>
                </c:pt>
                <c:pt idx="948">
                  <c:v>1.0001</c:v>
                </c:pt>
                <c:pt idx="949">
                  <c:v>1E-4</c:v>
                </c:pt>
                <c:pt idx="950">
                  <c:v>1E-4</c:v>
                </c:pt>
                <c:pt idx="951">
                  <c:v>1E-4</c:v>
                </c:pt>
                <c:pt idx="952">
                  <c:v>1E-4</c:v>
                </c:pt>
                <c:pt idx="953">
                  <c:v>1E-4</c:v>
                </c:pt>
                <c:pt idx="954">
                  <c:v>1E-4</c:v>
                </c:pt>
                <c:pt idx="955">
                  <c:v>1E-4</c:v>
                </c:pt>
                <c:pt idx="956">
                  <c:v>1.0001</c:v>
                </c:pt>
                <c:pt idx="957">
                  <c:v>1E-4</c:v>
                </c:pt>
                <c:pt idx="958">
                  <c:v>1E-4</c:v>
                </c:pt>
                <c:pt idx="959">
                  <c:v>1E-4</c:v>
                </c:pt>
                <c:pt idx="960">
                  <c:v>1E-4</c:v>
                </c:pt>
                <c:pt idx="961">
                  <c:v>1E-4</c:v>
                </c:pt>
                <c:pt idx="962">
                  <c:v>1E-4</c:v>
                </c:pt>
                <c:pt idx="963">
                  <c:v>1E-4</c:v>
                </c:pt>
                <c:pt idx="964">
                  <c:v>1E-4</c:v>
                </c:pt>
                <c:pt idx="965">
                  <c:v>1E-4</c:v>
                </c:pt>
                <c:pt idx="966">
                  <c:v>1E-4</c:v>
                </c:pt>
                <c:pt idx="967">
                  <c:v>1E-4</c:v>
                </c:pt>
                <c:pt idx="968">
                  <c:v>1E-4</c:v>
                </c:pt>
                <c:pt idx="969">
                  <c:v>1.0001</c:v>
                </c:pt>
                <c:pt idx="970">
                  <c:v>1E-4</c:v>
                </c:pt>
                <c:pt idx="971">
                  <c:v>1E-4</c:v>
                </c:pt>
                <c:pt idx="972">
                  <c:v>1E-4</c:v>
                </c:pt>
                <c:pt idx="973">
                  <c:v>1E-4</c:v>
                </c:pt>
                <c:pt idx="974">
                  <c:v>1E-4</c:v>
                </c:pt>
                <c:pt idx="975">
                  <c:v>1E-4</c:v>
                </c:pt>
                <c:pt idx="976">
                  <c:v>1E-4</c:v>
                </c:pt>
                <c:pt idx="977">
                  <c:v>1E-4</c:v>
                </c:pt>
                <c:pt idx="978">
                  <c:v>1E-4</c:v>
                </c:pt>
                <c:pt idx="979">
                  <c:v>1E-4</c:v>
                </c:pt>
                <c:pt idx="980">
                  <c:v>1E-4</c:v>
                </c:pt>
                <c:pt idx="981">
                  <c:v>1E-4</c:v>
                </c:pt>
                <c:pt idx="982">
                  <c:v>1E-4</c:v>
                </c:pt>
                <c:pt idx="983">
                  <c:v>1E-4</c:v>
                </c:pt>
                <c:pt idx="984">
                  <c:v>1E-4</c:v>
                </c:pt>
                <c:pt idx="985">
                  <c:v>1E-4</c:v>
                </c:pt>
                <c:pt idx="986">
                  <c:v>1E-4</c:v>
                </c:pt>
                <c:pt idx="987">
                  <c:v>1E-4</c:v>
                </c:pt>
                <c:pt idx="988">
                  <c:v>1E-4</c:v>
                </c:pt>
                <c:pt idx="989">
                  <c:v>1E-4</c:v>
                </c:pt>
                <c:pt idx="990">
                  <c:v>1E-4</c:v>
                </c:pt>
                <c:pt idx="991">
                  <c:v>1E-4</c:v>
                </c:pt>
                <c:pt idx="992">
                  <c:v>1E-4</c:v>
                </c:pt>
                <c:pt idx="993">
                  <c:v>1E-4</c:v>
                </c:pt>
                <c:pt idx="994">
                  <c:v>1E-4</c:v>
                </c:pt>
                <c:pt idx="995">
                  <c:v>1.0001</c:v>
                </c:pt>
                <c:pt idx="996">
                  <c:v>1E-4</c:v>
                </c:pt>
                <c:pt idx="997">
                  <c:v>1E-4</c:v>
                </c:pt>
                <c:pt idx="998">
                  <c:v>1E-4</c:v>
                </c:pt>
                <c:pt idx="999">
                  <c:v>1E-4</c:v>
                </c:pt>
                <c:pt idx="1000">
                  <c:v>1E-4</c:v>
                </c:pt>
                <c:pt idx="1001">
                  <c:v>1E-4</c:v>
                </c:pt>
                <c:pt idx="1002">
                  <c:v>1.0001</c:v>
                </c:pt>
                <c:pt idx="1003">
                  <c:v>1E-4</c:v>
                </c:pt>
                <c:pt idx="1004">
                  <c:v>1E-4</c:v>
                </c:pt>
                <c:pt idx="1005">
                  <c:v>1E-4</c:v>
                </c:pt>
                <c:pt idx="1006">
                  <c:v>1E-4</c:v>
                </c:pt>
                <c:pt idx="1007">
                  <c:v>1E-4</c:v>
                </c:pt>
                <c:pt idx="1008">
                  <c:v>1E-4</c:v>
                </c:pt>
                <c:pt idx="1009">
                  <c:v>1E-4</c:v>
                </c:pt>
                <c:pt idx="1010">
                  <c:v>1E-4</c:v>
                </c:pt>
                <c:pt idx="1011">
                  <c:v>1E-4</c:v>
                </c:pt>
                <c:pt idx="1012">
                  <c:v>1E-4</c:v>
                </c:pt>
                <c:pt idx="1013">
                  <c:v>1E-4</c:v>
                </c:pt>
                <c:pt idx="1014">
                  <c:v>1E-4</c:v>
                </c:pt>
                <c:pt idx="1015">
                  <c:v>1E-4</c:v>
                </c:pt>
                <c:pt idx="1016">
                  <c:v>1E-4</c:v>
                </c:pt>
                <c:pt idx="1017">
                  <c:v>1E-4</c:v>
                </c:pt>
                <c:pt idx="1018">
                  <c:v>1E-4</c:v>
                </c:pt>
                <c:pt idx="1019">
                  <c:v>1E-4</c:v>
                </c:pt>
                <c:pt idx="1020">
                  <c:v>1E-4</c:v>
                </c:pt>
                <c:pt idx="1021">
                  <c:v>1E-4</c:v>
                </c:pt>
                <c:pt idx="1022">
                  <c:v>1E-4</c:v>
                </c:pt>
                <c:pt idx="1023">
                  <c:v>1E-4</c:v>
                </c:pt>
                <c:pt idx="1024">
                  <c:v>1E-4</c:v>
                </c:pt>
                <c:pt idx="1025">
                  <c:v>1E-4</c:v>
                </c:pt>
                <c:pt idx="1026">
                  <c:v>1E-4</c:v>
                </c:pt>
                <c:pt idx="1027">
                  <c:v>1E-4</c:v>
                </c:pt>
                <c:pt idx="1028">
                  <c:v>1E-4</c:v>
                </c:pt>
                <c:pt idx="1029">
                  <c:v>1E-4</c:v>
                </c:pt>
                <c:pt idx="1030">
                  <c:v>1E-4</c:v>
                </c:pt>
                <c:pt idx="1031">
                  <c:v>1E-4</c:v>
                </c:pt>
                <c:pt idx="1032">
                  <c:v>1E-4</c:v>
                </c:pt>
                <c:pt idx="1033">
                  <c:v>1E-4</c:v>
                </c:pt>
                <c:pt idx="1034">
                  <c:v>1E-4</c:v>
                </c:pt>
                <c:pt idx="1035">
                  <c:v>1E-4</c:v>
                </c:pt>
                <c:pt idx="1036">
                  <c:v>1E-4</c:v>
                </c:pt>
                <c:pt idx="1037">
                  <c:v>1E-4</c:v>
                </c:pt>
                <c:pt idx="1038">
                  <c:v>1E-4</c:v>
                </c:pt>
                <c:pt idx="1039">
                  <c:v>1E-4</c:v>
                </c:pt>
                <c:pt idx="1040">
                  <c:v>1E-4</c:v>
                </c:pt>
                <c:pt idx="1041">
                  <c:v>1E-4</c:v>
                </c:pt>
                <c:pt idx="1042">
                  <c:v>1E-4</c:v>
                </c:pt>
                <c:pt idx="1043">
                  <c:v>1.0001</c:v>
                </c:pt>
                <c:pt idx="1044">
                  <c:v>1E-4</c:v>
                </c:pt>
                <c:pt idx="1045">
                  <c:v>1E-4</c:v>
                </c:pt>
                <c:pt idx="1046">
                  <c:v>1E-4</c:v>
                </c:pt>
                <c:pt idx="1047">
                  <c:v>1E-4</c:v>
                </c:pt>
                <c:pt idx="1048">
                  <c:v>1E-4</c:v>
                </c:pt>
                <c:pt idx="1049">
                  <c:v>1E-4</c:v>
                </c:pt>
                <c:pt idx="1050">
                  <c:v>1E-4</c:v>
                </c:pt>
                <c:pt idx="1051">
                  <c:v>1E-4</c:v>
                </c:pt>
                <c:pt idx="1052">
                  <c:v>1E-4</c:v>
                </c:pt>
                <c:pt idx="1053">
                  <c:v>1E-4</c:v>
                </c:pt>
                <c:pt idx="1054">
                  <c:v>1E-4</c:v>
                </c:pt>
                <c:pt idx="1055">
                  <c:v>1E-4</c:v>
                </c:pt>
                <c:pt idx="1056">
                  <c:v>1.0001</c:v>
                </c:pt>
                <c:pt idx="1057">
                  <c:v>1E-4</c:v>
                </c:pt>
                <c:pt idx="1058">
                  <c:v>1E-4</c:v>
                </c:pt>
                <c:pt idx="1059">
                  <c:v>1E-4</c:v>
                </c:pt>
                <c:pt idx="1060">
                  <c:v>1.0001</c:v>
                </c:pt>
                <c:pt idx="1061">
                  <c:v>1E-4</c:v>
                </c:pt>
                <c:pt idx="1062">
                  <c:v>1E-4</c:v>
                </c:pt>
                <c:pt idx="1063">
                  <c:v>1E-4</c:v>
                </c:pt>
                <c:pt idx="1064">
                  <c:v>1E-4</c:v>
                </c:pt>
                <c:pt idx="1065">
                  <c:v>1E-4</c:v>
                </c:pt>
                <c:pt idx="1066">
                  <c:v>1.0001</c:v>
                </c:pt>
                <c:pt idx="1067">
                  <c:v>1E-4</c:v>
                </c:pt>
                <c:pt idx="1068">
                  <c:v>1E-4</c:v>
                </c:pt>
                <c:pt idx="1069">
                  <c:v>1E-4</c:v>
                </c:pt>
                <c:pt idx="1070">
                  <c:v>1E-4</c:v>
                </c:pt>
                <c:pt idx="1071">
                  <c:v>1E-4</c:v>
                </c:pt>
                <c:pt idx="1072">
                  <c:v>1E-4</c:v>
                </c:pt>
                <c:pt idx="1073">
                  <c:v>1E-4</c:v>
                </c:pt>
                <c:pt idx="1074">
                  <c:v>1E-4</c:v>
                </c:pt>
                <c:pt idx="1075">
                  <c:v>1E-4</c:v>
                </c:pt>
                <c:pt idx="1076">
                  <c:v>1E-4</c:v>
                </c:pt>
                <c:pt idx="1077">
                  <c:v>1E-4</c:v>
                </c:pt>
                <c:pt idx="1078">
                  <c:v>1E-4</c:v>
                </c:pt>
                <c:pt idx="1079">
                  <c:v>1E-4</c:v>
                </c:pt>
                <c:pt idx="1080">
                  <c:v>1E-4</c:v>
                </c:pt>
                <c:pt idx="1081">
                  <c:v>1E-4</c:v>
                </c:pt>
                <c:pt idx="1082">
                  <c:v>1E-4</c:v>
                </c:pt>
                <c:pt idx="1083">
                  <c:v>1E-4</c:v>
                </c:pt>
                <c:pt idx="1084">
                  <c:v>1E-4</c:v>
                </c:pt>
                <c:pt idx="1085">
                  <c:v>1E-4</c:v>
                </c:pt>
                <c:pt idx="1086">
                  <c:v>1E-4</c:v>
                </c:pt>
                <c:pt idx="1087">
                  <c:v>1E-4</c:v>
                </c:pt>
                <c:pt idx="1088">
                  <c:v>1.0001</c:v>
                </c:pt>
                <c:pt idx="1089">
                  <c:v>1.0001</c:v>
                </c:pt>
                <c:pt idx="1090">
                  <c:v>1E-4</c:v>
                </c:pt>
                <c:pt idx="1091">
                  <c:v>1E-4</c:v>
                </c:pt>
                <c:pt idx="1092">
                  <c:v>1E-4</c:v>
                </c:pt>
                <c:pt idx="1093">
                  <c:v>1E-4</c:v>
                </c:pt>
                <c:pt idx="1094">
                  <c:v>1E-4</c:v>
                </c:pt>
                <c:pt idx="1095">
                  <c:v>1E-4</c:v>
                </c:pt>
                <c:pt idx="1096">
                  <c:v>1E-4</c:v>
                </c:pt>
                <c:pt idx="1097">
                  <c:v>1E-4</c:v>
                </c:pt>
                <c:pt idx="1098">
                  <c:v>1E-4</c:v>
                </c:pt>
                <c:pt idx="1099">
                  <c:v>1E-4</c:v>
                </c:pt>
                <c:pt idx="1100">
                  <c:v>1E-4</c:v>
                </c:pt>
                <c:pt idx="1101">
                  <c:v>1E-4</c:v>
                </c:pt>
                <c:pt idx="1102">
                  <c:v>1E-4</c:v>
                </c:pt>
                <c:pt idx="1103">
                  <c:v>1E-4</c:v>
                </c:pt>
                <c:pt idx="1104">
                  <c:v>1E-4</c:v>
                </c:pt>
                <c:pt idx="1105">
                  <c:v>1E-4</c:v>
                </c:pt>
                <c:pt idx="1106">
                  <c:v>1E-4</c:v>
                </c:pt>
                <c:pt idx="1107">
                  <c:v>1E-4</c:v>
                </c:pt>
                <c:pt idx="1108">
                  <c:v>1.0001</c:v>
                </c:pt>
                <c:pt idx="1109">
                  <c:v>1E-4</c:v>
                </c:pt>
                <c:pt idx="1110">
                  <c:v>1E-4</c:v>
                </c:pt>
                <c:pt idx="1111">
                  <c:v>1E-4</c:v>
                </c:pt>
                <c:pt idx="1112">
                  <c:v>1E-4</c:v>
                </c:pt>
                <c:pt idx="1113">
                  <c:v>1E-4</c:v>
                </c:pt>
                <c:pt idx="1114">
                  <c:v>1E-4</c:v>
                </c:pt>
                <c:pt idx="1115">
                  <c:v>1E-4</c:v>
                </c:pt>
                <c:pt idx="1116">
                  <c:v>1E-4</c:v>
                </c:pt>
                <c:pt idx="1117">
                  <c:v>1E-4</c:v>
                </c:pt>
                <c:pt idx="1118">
                  <c:v>1E-4</c:v>
                </c:pt>
                <c:pt idx="1119">
                  <c:v>1E-4</c:v>
                </c:pt>
                <c:pt idx="1120">
                  <c:v>1E-4</c:v>
                </c:pt>
                <c:pt idx="1121">
                  <c:v>1E-4</c:v>
                </c:pt>
                <c:pt idx="1122">
                  <c:v>1E-4</c:v>
                </c:pt>
                <c:pt idx="1123">
                  <c:v>1E-4</c:v>
                </c:pt>
                <c:pt idx="1124">
                  <c:v>1E-4</c:v>
                </c:pt>
                <c:pt idx="1125">
                  <c:v>1E-4</c:v>
                </c:pt>
                <c:pt idx="1126">
                  <c:v>1E-4</c:v>
                </c:pt>
                <c:pt idx="1127">
                  <c:v>1E-4</c:v>
                </c:pt>
                <c:pt idx="1128">
                  <c:v>1.0001</c:v>
                </c:pt>
                <c:pt idx="1129">
                  <c:v>1E-4</c:v>
                </c:pt>
                <c:pt idx="1130">
                  <c:v>1E-4</c:v>
                </c:pt>
                <c:pt idx="1131">
                  <c:v>1E-4</c:v>
                </c:pt>
                <c:pt idx="1132">
                  <c:v>1.0001</c:v>
                </c:pt>
                <c:pt idx="1133">
                  <c:v>1E-4</c:v>
                </c:pt>
                <c:pt idx="1134">
                  <c:v>1E-4</c:v>
                </c:pt>
                <c:pt idx="1135">
                  <c:v>1E-4</c:v>
                </c:pt>
                <c:pt idx="1136">
                  <c:v>1E-4</c:v>
                </c:pt>
                <c:pt idx="1137">
                  <c:v>1E-4</c:v>
                </c:pt>
                <c:pt idx="1138">
                  <c:v>1.0001</c:v>
                </c:pt>
                <c:pt idx="1139">
                  <c:v>1E-4</c:v>
                </c:pt>
                <c:pt idx="1140">
                  <c:v>1E-4</c:v>
                </c:pt>
                <c:pt idx="1141">
                  <c:v>1E-4</c:v>
                </c:pt>
                <c:pt idx="1142">
                  <c:v>1E-4</c:v>
                </c:pt>
                <c:pt idx="1143">
                  <c:v>1E-4</c:v>
                </c:pt>
                <c:pt idx="1144">
                  <c:v>1E-4</c:v>
                </c:pt>
                <c:pt idx="1145">
                  <c:v>1.0001</c:v>
                </c:pt>
                <c:pt idx="1146">
                  <c:v>1E-4</c:v>
                </c:pt>
                <c:pt idx="1147">
                  <c:v>1E-4</c:v>
                </c:pt>
                <c:pt idx="1148">
                  <c:v>1E-4</c:v>
                </c:pt>
                <c:pt idx="1149">
                  <c:v>1E-4</c:v>
                </c:pt>
                <c:pt idx="1150">
                  <c:v>1E-4</c:v>
                </c:pt>
                <c:pt idx="1151">
                  <c:v>1E-4</c:v>
                </c:pt>
                <c:pt idx="1152">
                  <c:v>1E-4</c:v>
                </c:pt>
                <c:pt idx="1153">
                  <c:v>1E-4</c:v>
                </c:pt>
                <c:pt idx="1154">
                  <c:v>1E-4</c:v>
                </c:pt>
                <c:pt idx="1155">
                  <c:v>1E-4</c:v>
                </c:pt>
                <c:pt idx="1156">
                  <c:v>1E-4</c:v>
                </c:pt>
                <c:pt idx="1157">
                  <c:v>1E-4</c:v>
                </c:pt>
                <c:pt idx="1158">
                  <c:v>1E-4</c:v>
                </c:pt>
                <c:pt idx="1159">
                  <c:v>1.0001</c:v>
                </c:pt>
                <c:pt idx="1160">
                  <c:v>1E-4</c:v>
                </c:pt>
                <c:pt idx="1161">
                  <c:v>1E-4</c:v>
                </c:pt>
                <c:pt idx="1162">
                  <c:v>1E-4</c:v>
                </c:pt>
                <c:pt idx="1163">
                  <c:v>1E-4</c:v>
                </c:pt>
                <c:pt idx="1164">
                  <c:v>1E-4</c:v>
                </c:pt>
                <c:pt idx="1165">
                  <c:v>1.0001</c:v>
                </c:pt>
                <c:pt idx="1166">
                  <c:v>1E-4</c:v>
                </c:pt>
                <c:pt idx="1167">
                  <c:v>1E-4</c:v>
                </c:pt>
                <c:pt idx="1168">
                  <c:v>1E-4</c:v>
                </c:pt>
                <c:pt idx="1169">
                  <c:v>1E-4</c:v>
                </c:pt>
                <c:pt idx="1170">
                  <c:v>1E-4</c:v>
                </c:pt>
                <c:pt idx="1171">
                  <c:v>1E-4</c:v>
                </c:pt>
                <c:pt idx="1172">
                  <c:v>1E-4</c:v>
                </c:pt>
                <c:pt idx="1173">
                  <c:v>1E-4</c:v>
                </c:pt>
                <c:pt idx="1174">
                  <c:v>1E-4</c:v>
                </c:pt>
                <c:pt idx="1175">
                  <c:v>1E-4</c:v>
                </c:pt>
                <c:pt idx="1176">
                  <c:v>1E-4</c:v>
                </c:pt>
                <c:pt idx="1177">
                  <c:v>1E-4</c:v>
                </c:pt>
                <c:pt idx="1178">
                  <c:v>1E-4</c:v>
                </c:pt>
                <c:pt idx="1179">
                  <c:v>1E-4</c:v>
                </c:pt>
                <c:pt idx="1180">
                  <c:v>1E-4</c:v>
                </c:pt>
                <c:pt idx="1181">
                  <c:v>1E-4</c:v>
                </c:pt>
                <c:pt idx="1182">
                  <c:v>1E-4</c:v>
                </c:pt>
                <c:pt idx="1183">
                  <c:v>1E-4</c:v>
                </c:pt>
                <c:pt idx="1184">
                  <c:v>1E-4</c:v>
                </c:pt>
                <c:pt idx="1185">
                  <c:v>1E-4</c:v>
                </c:pt>
                <c:pt idx="1186">
                  <c:v>1E-4</c:v>
                </c:pt>
                <c:pt idx="1187">
                  <c:v>1E-4</c:v>
                </c:pt>
                <c:pt idx="1188">
                  <c:v>1E-4</c:v>
                </c:pt>
                <c:pt idx="1189">
                  <c:v>1E-4</c:v>
                </c:pt>
                <c:pt idx="1190">
                  <c:v>1E-4</c:v>
                </c:pt>
                <c:pt idx="1191">
                  <c:v>1E-4</c:v>
                </c:pt>
                <c:pt idx="1192">
                  <c:v>1E-4</c:v>
                </c:pt>
                <c:pt idx="1193">
                  <c:v>1E-4</c:v>
                </c:pt>
                <c:pt idx="1194">
                  <c:v>1E-4</c:v>
                </c:pt>
                <c:pt idx="1195">
                  <c:v>1E-4</c:v>
                </c:pt>
                <c:pt idx="1196">
                  <c:v>1E-4</c:v>
                </c:pt>
                <c:pt idx="1197">
                  <c:v>1E-4</c:v>
                </c:pt>
                <c:pt idx="1198">
                  <c:v>1E-4</c:v>
                </c:pt>
                <c:pt idx="1199">
                  <c:v>1E-4</c:v>
                </c:pt>
                <c:pt idx="1200">
                  <c:v>1E-4</c:v>
                </c:pt>
                <c:pt idx="1201">
                  <c:v>1E-4</c:v>
                </c:pt>
                <c:pt idx="1202">
                  <c:v>1E-4</c:v>
                </c:pt>
                <c:pt idx="1203">
                  <c:v>1E-4</c:v>
                </c:pt>
                <c:pt idx="1204">
                  <c:v>1E-4</c:v>
                </c:pt>
                <c:pt idx="1205">
                  <c:v>1E-4</c:v>
                </c:pt>
                <c:pt idx="1206">
                  <c:v>1E-4</c:v>
                </c:pt>
                <c:pt idx="1207">
                  <c:v>1E-4</c:v>
                </c:pt>
                <c:pt idx="1208">
                  <c:v>1E-4</c:v>
                </c:pt>
                <c:pt idx="1209">
                  <c:v>1E-4</c:v>
                </c:pt>
                <c:pt idx="1210">
                  <c:v>1E-4</c:v>
                </c:pt>
                <c:pt idx="1211">
                  <c:v>1.0001</c:v>
                </c:pt>
                <c:pt idx="1212">
                  <c:v>1E-4</c:v>
                </c:pt>
                <c:pt idx="1213">
                  <c:v>1E-4</c:v>
                </c:pt>
                <c:pt idx="1214">
                  <c:v>1E-4</c:v>
                </c:pt>
                <c:pt idx="1215">
                  <c:v>1E-4</c:v>
                </c:pt>
                <c:pt idx="1216">
                  <c:v>1E-4</c:v>
                </c:pt>
                <c:pt idx="1217">
                  <c:v>1E-4</c:v>
                </c:pt>
                <c:pt idx="1218">
                  <c:v>1E-4</c:v>
                </c:pt>
                <c:pt idx="1219">
                  <c:v>1E-4</c:v>
                </c:pt>
                <c:pt idx="1220">
                  <c:v>1E-4</c:v>
                </c:pt>
                <c:pt idx="1221">
                  <c:v>1.0001</c:v>
                </c:pt>
                <c:pt idx="1222">
                  <c:v>1E-4</c:v>
                </c:pt>
                <c:pt idx="1223">
                  <c:v>1E-4</c:v>
                </c:pt>
                <c:pt idx="1224">
                  <c:v>1E-4</c:v>
                </c:pt>
                <c:pt idx="1225">
                  <c:v>1E-4</c:v>
                </c:pt>
                <c:pt idx="1226">
                  <c:v>1E-4</c:v>
                </c:pt>
                <c:pt idx="1227">
                  <c:v>1E-4</c:v>
                </c:pt>
                <c:pt idx="1228">
                  <c:v>1E-4</c:v>
                </c:pt>
                <c:pt idx="1229">
                  <c:v>1E-4</c:v>
                </c:pt>
                <c:pt idx="1230">
                  <c:v>1E-4</c:v>
                </c:pt>
                <c:pt idx="1231">
                  <c:v>1E-4</c:v>
                </c:pt>
                <c:pt idx="1232">
                  <c:v>1E-4</c:v>
                </c:pt>
                <c:pt idx="1233">
                  <c:v>1E-4</c:v>
                </c:pt>
                <c:pt idx="1234">
                  <c:v>1E-4</c:v>
                </c:pt>
                <c:pt idx="1235">
                  <c:v>1E-4</c:v>
                </c:pt>
                <c:pt idx="1236">
                  <c:v>1E-4</c:v>
                </c:pt>
                <c:pt idx="1237">
                  <c:v>1E-4</c:v>
                </c:pt>
                <c:pt idx="1238">
                  <c:v>1E-4</c:v>
                </c:pt>
                <c:pt idx="1239">
                  <c:v>1E-4</c:v>
                </c:pt>
                <c:pt idx="1240">
                  <c:v>1E-4</c:v>
                </c:pt>
                <c:pt idx="1241">
                  <c:v>1E-4</c:v>
                </c:pt>
                <c:pt idx="1242">
                  <c:v>1E-4</c:v>
                </c:pt>
                <c:pt idx="1243">
                  <c:v>1E-4</c:v>
                </c:pt>
                <c:pt idx="1244">
                  <c:v>1E-4</c:v>
                </c:pt>
                <c:pt idx="1245">
                  <c:v>1E-4</c:v>
                </c:pt>
                <c:pt idx="1246">
                  <c:v>1E-4</c:v>
                </c:pt>
                <c:pt idx="1247">
                  <c:v>1E-4</c:v>
                </c:pt>
                <c:pt idx="1248">
                  <c:v>1E-4</c:v>
                </c:pt>
                <c:pt idx="1249">
                  <c:v>1E-4</c:v>
                </c:pt>
                <c:pt idx="1250">
                  <c:v>1E-4</c:v>
                </c:pt>
                <c:pt idx="1251">
                  <c:v>1E-4</c:v>
                </c:pt>
                <c:pt idx="1252">
                  <c:v>1E-4</c:v>
                </c:pt>
                <c:pt idx="1253">
                  <c:v>1E-4</c:v>
                </c:pt>
                <c:pt idx="1254">
                  <c:v>1E-4</c:v>
                </c:pt>
                <c:pt idx="1255">
                  <c:v>1E-4</c:v>
                </c:pt>
                <c:pt idx="1256">
                  <c:v>1E-4</c:v>
                </c:pt>
                <c:pt idx="1257">
                  <c:v>1E-4</c:v>
                </c:pt>
                <c:pt idx="1258">
                  <c:v>1E-4</c:v>
                </c:pt>
                <c:pt idx="1259">
                  <c:v>1E-4</c:v>
                </c:pt>
                <c:pt idx="1260">
                  <c:v>1E-4</c:v>
                </c:pt>
                <c:pt idx="1261">
                  <c:v>1E-4</c:v>
                </c:pt>
                <c:pt idx="1262">
                  <c:v>1E-4</c:v>
                </c:pt>
                <c:pt idx="1263">
                  <c:v>1E-4</c:v>
                </c:pt>
                <c:pt idx="1264">
                  <c:v>1E-4</c:v>
                </c:pt>
                <c:pt idx="1265">
                  <c:v>1E-4</c:v>
                </c:pt>
                <c:pt idx="1266">
                  <c:v>1E-4</c:v>
                </c:pt>
                <c:pt idx="1267">
                  <c:v>1E-4</c:v>
                </c:pt>
                <c:pt idx="1268">
                  <c:v>1E-4</c:v>
                </c:pt>
                <c:pt idx="1269">
                  <c:v>1E-4</c:v>
                </c:pt>
                <c:pt idx="1270">
                  <c:v>1E-4</c:v>
                </c:pt>
                <c:pt idx="1271">
                  <c:v>1E-4</c:v>
                </c:pt>
                <c:pt idx="1272">
                  <c:v>1E-4</c:v>
                </c:pt>
                <c:pt idx="1273">
                  <c:v>1E-4</c:v>
                </c:pt>
                <c:pt idx="1274">
                  <c:v>1E-4</c:v>
                </c:pt>
                <c:pt idx="1275">
                  <c:v>1E-4</c:v>
                </c:pt>
                <c:pt idx="1276">
                  <c:v>1E-4</c:v>
                </c:pt>
                <c:pt idx="1277">
                  <c:v>1E-4</c:v>
                </c:pt>
                <c:pt idx="1278">
                  <c:v>1E-4</c:v>
                </c:pt>
                <c:pt idx="1279">
                  <c:v>1E-4</c:v>
                </c:pt>
                <c:pt idx="1280">
                  <c:v>1E-4</c:v>
                </c:pt>
                <c:pt idx="1281">
                  <c:v>1E-4</c:v>
                </c:pt>
                <c:pt idx="1282">
                  <c:v>1E-4</c:v>
                </c:pt>
                <c:pt idx="1283">
                  <c:v>1E-4</c:v>
                </c:pt>
                <c:pt idx="1284">
                  <c:v>1.0001</c:v>
                </c:pt>
                <c:pt idx="1285">
                  <c:v>1E-4</c:v>
                </c:pt>
                <c:pt idx="1286">
                  <c:v>1E-4</c:v>
                </c:pt>
                <c:pt idx="1287">
                  <c:v>1E-4</c:v>
                </c:pt>
                <c:pt idx="1288">
                  <c:v>1.0001</c:v>
                </c:pt>
                <c:pt idx="1289">
                  <c:v>1E-4</c:v>
                </c:pt>
                <c:pt idx="1290">
                  <c:v>1E-4</c:v>
                </c:pt>
                <c:pt idx="1291">
                  <c:v>1E-4</c:v>
                </c:pt>
                <c:pt idx="1292">
                  <c:v>1E-4</c:v>
                </c:pt>
                <c:pt idx="1293">
                  <c:v>1E-4</c:v>
                </c:pt>
                <c:pt idx="1294">
                  <c:v>1.0001</c:v>
                </c:pt>
                <c:pt idx="1295">
                  <c:v>1E-4</c:v>
                </c:pt>
                <c:pt idx="1296">
                  <c:v>1E-4</c:v>
                </c:pt>
                <c:pt idx="1297">
                  <c:v>1E-4</c:v>
                </c:pt>
                <c:pt idx="1298">
                  <c:v>1E-4</c:v>
                </c:pt>
                <c:pt idx="1299">
                  <c:v>1E-4</c:v>
                </c:pt>
                <c:pt idx="1300">
                  <c:v>1E-4</c:v>
                </c:pt>
                <c:pt idx="1301">
                  <c:v>1E-4</c:v>
                </c:pt>
                <c:pt idx="1302">
                  <c:v>1E-4</c:v>
                </c:pt>
                <c:pt idx="1303">
                  <c:v>1E-4</c:v>
                </c:pt>
                <c:pt idx="1304">
                  <c:v>1E-4</c:v>
                </c:pt>
                <c:pt idx="1305">
                  <c:v>1E-4</c:v>
                </c:pt>
                <c:pt idx="1306">
                  <c:v>1E-4</c:v>
                </c:pt>
                <c:pt idx="1307">
                  <c:v>1E-4</c:v>
                </c:pt>
                <c:pt idx="1308">
                  <c:v>1E-4</c:v>
                </c:pt>
                <c:pt idx="1309">
                  <c:v>1.0001</c:v>
                </c:pt>
                <c:pt idx="1310">
                  <c:v>1E-4</c:v>
                </c:pt>
                <c:pt idx="1311">
                  <c:v>1E-4</c:v>
                </c:pt>
                <c:pt idx="1312">
                  <c:v>1E-4</c:v>
                </c:pt>
                <c:pt idx="1313">
                  <c:v>1E-4</c:v>
                </c:pt>
                <c:pt idx="1314">
                  <c:v>1E-4</c:v>
                </c:pt>
                <c:pt idx="1315">
                  <c:v>1E-4</c:v>
                </c:pt>
                <c:pt idx="1316">
                  <c:v>1E-4</c:v>
                </c:pt>
                <c:pt idx="1317">
                  <c:v>1E-4</c:v>
                </c:pt>
                <c:pt idx="1318">
                  <c:v>1.0001</c:v>
                </c:pt>
                <c:pt idx="1319">
                  <c:v>1E-4</c:v>
                </c:pt>
                <c:pt idx="1320">
                  <c:v>1E-4</c:v>
                </c:pt>
                <c:pt idx="1321">
                  <c:v>1E-4</c:v>
                </c:pt>
                <c:pt idx="1322">
                  <c:v>1E-4</c:v>
                </c:pt>
                <c:pt idx="1323">
                  <c:v>1E-4</c:v>
                </c:pt>
                <c:pt idx="1324">
                  <c:v>1.0001</c:v>
                </c:pt>
                <c:pt idx="1325">
                  <c:v>1E-4</c:v>
                </c:pt>
                <c:pt idx="1326">
                  <c:v>1E-4</c:v>
                </c:pt>
                <c:pt idx="1327">
                  <c:v>1E-4</c:v>
                </c:pt>
                <c:pt idx="1328">
                  <c:v>1E-4</c:v>
                </c:pt>
                <c:pt idx="1329">
                  <c:v>1E-4</c:v>
                </c:pt>
                <c:pt idx="1330">
                  <c:v>1E-4</c:v>
                </c:pt>
                <c:pt idx="1331">
                  <c:v>1E-4</c:v>
                </c:pt>
                <c:pt idx="1332">
                  <c:v>1E-4</c:v>
                </c:pt>
                <c:pt idx="1333">
                  <c:v>1E-4</c:v>
                </c:pt>
                <c:pt idx="1334">
                  <c:v>1E-4</c:v>
                </c:pt>
                <c:pt idx="1335">
                  <c:v>1E-4</c:v>
                </c:pt>
                <c:pt idx="1336">
                  <c:v>1E-4</c:v>
                </c:pt>
                <c:pt idx="1337">
                  <c:v>1E-4</c:v>
                </c:pt>
                <c:pt idx="1338">
                  <c:v>1E-4</c:v>
                </c:pt>
                <c:pt idx="1339">
                  <c:v>1E-4</c:v>
                </c:pt>
                <c:pt idx="1340">
                  <c:v>1E-4</c:v>
                </c:pt>
                <c:pt idx="1341">
                  <c:v>1E-4</c:v>
                </c:pt>
                <c:pt idx="1342">
                  <c:v>1E-4</c:v>
                </c:pt>
                <c:pt idx="1343">
                  <c:v>1E-4</c:v>
                </c:pt>
                <c:pt idx="1344">
                  <c:v>1E-4</c:v>
                </c:pt>
                <c:pt idx="1345">
                  <c:v>1E-4</c:v>
                </c:pt>
                <c:pt idx="1346">
                  <c:v>1E-4</c:v>
                </c:pt>
                <c:pt idx="1347">
                  <c:v>1.0001</c:v>
                </c:pt>
                <c:pt idx="1348">
                  <c:v>1E-4</c:v>
                </c:pt>
                <c:pt idx="1349">
                  <c:v>1E-4</c:v>
                </c:pt>
                <c:pt idx="1350">
                  <c:v>1E-4</c:v>
                </c:pt>
                <c:pt idx="1351">
                  <c:v>1E-4</c:v>
                </c:pt>
                <c:pt idx="1352">
                  <c:v>1E-4</c:v>
                </c:pt>
                <c:pt idx="1353">
                  <c:v>1E-4</c:v>
                </c:pt>
                <c:pt idx="1354">
                  <c:v>1E-4</c:v>
                </c:pt>
                <c:pt idx="1355">
                  <c:v>1E-4</c:v>
                </c:pt>
                <c:pt idx="1356">
                  <c:v>1E-4</c:v>
                </c:pt>
                <c:pt idx="1357">
                  <c:v>1E-4</c:v>
                </c:pt>
                <c:pt idx="1358">
                  <c:v>1E-4</c:v>
                </c:pt>
                <c:pt idx="1359">
                  <c:v>1E-4</c:v>
                </c:pt>
                <c:pt idx="1360">
                  <c:v>1E-4</c:v>
                </c:pt>
                <c:pt idx="1361">
                  <c:v>1E-4</c:v>
                </c:pt>
                <c:pt idx="1362">
                  <c:v>1E-4</c:v>
                </c:pt>
                <c:pt idx="1363">
                  <c:v>1E-4</c:v>
                </c:pt>
                <c:pt idx="1364">
                  <c:v>1E-4</c:v>
                </c:pt>
                <c:pt idx="1365">
                  <c:v>1E-4</c:v>
                </c:pt>
                <c:pt idx="1366">
                  <c:v>1E-4</c:v>
                </c:pt>
                <c:pt idx="1367">
                  <c:v>1E-4</c:v>
                </c:pt>
                <c:pt idx="1368">
                  <c:v>1E-4</c:v>
                </c:pt>
                <c:pt idx="1369">
                  <c:v>1E-4</c:v>
                </c:pt>
                <c:pt idx="1370">
                  <c:v>1E-4</c:v>
                </c:pt>
                <c:pt idx="1371">
                  <c:v>1E-4</c:v>
                </c:pt>
                <c:pt idx="1372">
                  <c:v>1E-4</c:v>
                </c:pt>
                <c:pt idx="1373">
                  <c:v>1E-4</c:v>
                </c:pt>
                <c:pt idx="1374">
                  <c:v>1.0001</c:v>
                </c:pt>
                <c:pt idx="1375">
                  <c:v>1E-4</c:v>
                </c:pt>
                <c:pt idx="1376">
                  <c:v>1E-4</c:v>
                </c:pt>
                <c:pt idx="1377">
                  <c:v>1.0001</c:v>
                </c:pt>
                <c:pt idx="1378">
                  <c:v>1E-4</c:v>
                </c:pt>
                <c:pt idx="1379">
                  <c:v>1E-4</c:v>
                </c:pt>
                <c:pt idx="1380">
                  <c:v>1E-4</c:v>
                </c:pt>
                <c:pt idx="1381">
                  <c:v>1E-4</c:v>
                </c:pt>
                <c:pt idx="1382">
                  <c:v>1E-4</c:v>
                </c:pt>
                <c:pt idx="1383">
                  <c:v>1E-4</c:v>
                </c:pt>
                <c:pt idx="1384">
                  <c:v>1E-4</c:v>
                </c:pt>
                <c:pt idx="1385">
                  <c:v>1.0001</c:v>
                </c:pt>
                <c:pt idx="1386">
                  <c:v>1E-4</c:v>
                </c:pt>
                <c:pt idx="1387">
                  <c:v>1E-4</c:v>
                </c:pt>
                <c:pt idx="1388">
                  <c:v>1E-4</c:v>
                </c:pt>
                <c:pt idx="1389">
                  <c:v>1E-4</c:v>
                </c:pt>
                <c:pt idx="1390">
                  <c:v>1E-4</c:v>
                </c:pt>
                <c:pt idx="1391">
                  <c:v>1.0001</c:v>
                </c:pt>
                <c:pt idx="1392">
                  <c:v>1E-4</c:v>
                </c:pt>
                <c:pt idx="1393">
                  <c:v>1E-4</c:v>
                </c:pt>
                <c:pt idx="1394">
                  <c:v>1E-4</c:v>
                </c:pt>
                <c:pt idx="1395">
                  <c:v>1E-4</c:v>
                </c:pt>
                <c:pt idx="1396">
                  <c:v>1E-4</c:v>
                </c:pt>
                <c:pt idx="1397">
                  <c:v>1E-4</c:v>
                </c:pt>
                <c:pt idx="1398">
                  <c:v>1E-4</c:v>
                </c:pt>
                <c:pt idx="1399">
                  <c:v>1.0001</c:v>
                </c:pt>
                <c:pt idx="1400">
                  <c:v>1E-4</c:v>
                </c:pt>
                <c:pt idx="1401">
                  <c:v>1E-4</c:v>
                </c:pt>
                <c:pt idx="1402">
                  <c:v>1E-4</c:v>
                </c:pt>
                <c:pt idx="1403">
                  <c:v>1E-4</c:v>
                </c:pt>
                <c:pt idx="1404">
                  <c:v>1E-4</c:v>
                </c:pt>
                <c:pt idx="1405">
                  <c:v>1.0001</c:v>
                </c:pt>
                <c:pt idx="1406">
                  <c:v>1E-4</c:v>
                </c:pt>
                <c:pt idx="1407">
                  <c:v>1E-4</c:v>
                </c:pt>
                <c:pt idx="1408">
                  <c:v>1E-4</c:v>
                </c:pt>
                <c:pt idx="1409">
                  <c:v>1E-4</c:v>
                </c:pt>
                <c:pt idx="1410">
                  <c:v>1E-4</c:v>
                </c:pt>
                <c:pt idx="1411">
                  <c:v>1E-4</c:v>
                </c:pt>
                <c:pt idx="1412">
                  <c:v>1E-4</c:v>
                </c:pt>
                <c:pt idx="1413">
                  <c:v>1E-4</c:v>
                </c:pt>
                <c:pt idx="1414">
                  <c:v>1E-4</c:v>
                </c:pt>
                <c:pt idx="1415">
                  <c:v>1E-4</c:v>
                </c:pt>
                <c:pt idx="1416">
                  <c:v>1E-4</c:v>
                </c:pt>
                <c:pt idx="1417">
                  <c:v>1E-4</c:v>
                </c:pt>
                <c:pt idx="1418">
                  <c:v>1E-4</c:v>
                </c:pt>
                <c:pt idx="1419">
                  <c:v>1E-4</c:v>
                </c:pt>
                <c:pt idx="1420">
                  <c:v>1E-4</c:v>
                </c:pt>
                <c:pt idx="1421">
                  <c:v>1E-4</c:v>
                </c:pt>
                <c:pt idx="1422">
                  <c:v>1E-4</c:v>
                </c:pt>
                <c:pt idx="1423">
                  <c:v>1E-4</c:v>
                </c:pt>
                <c:pt idx="1424">
                  <c:v>1E-4</c:v>
                </c:pt>
                <c:pt idx="1425">
                  <c:v>1E-4</c:v>
                </c:pt>
                <c:pt idx="1426">
                  <c:v>1E-4</c:v>
                </c:pt>
                <c:pt idx="1427">
                  <c:v>1.0001</c:v>
                </c:pt>
                <c:pt idx="1428">
                  <c:v>1E-4</c:v>
                </c:pt>
                <c:pt idx="1429">
                  <c:v>1E-4</c:v>
                </c:pt>
                <c:pt idx="1430">
                  <c:v>1E-4</c:v>
                </c:pt>
                <c:pt idx="1431">
                  <c:v>1E-4</c:v>
                </c:pt>
                <c:pt idx="1432">
                  <c:v>1E-4</c:v>
                </c:pt>
                <c:pt idx="1433">
                  <c:v>1E-4</c:v>
                </c:pt>
                <c:pt idx="1434">
                  <c:v>1E-4</c:v>
                </c:pt>
                <c:pt idx="1435">
                  <c:v>1E-4</c:v>
                </c:pt>
                <c:pt idx="1436">
                  <c:v>1E-4</c:v>
                </c:pt>
                <c:pt idx="1437">
                  <c:v>1E-4</c:v>
                </c:pt>
                <c:pt idx="1438">
                  <c:v>1E-4</c:v>
                </c:pt>
                <c:pt idx="1439">
                  <c:v>1E-4</c:v>
                </c:pt>
                <c:pt idx="1440">
                  <c:v>1E-4</c:v>
                </c:pt>
                <c:pt idx="1441">
                  <c:v>1E-4</c:v>
                </c:pt>
                <c:pt idx="1442">
                  <c:v>1E-4</c:v>
                </c:pt>
                <c:pt idx="1443">
                  <c:v>1E-4</c:v>
                </c:pt>
                <c:pt idx="1444">
                  <c:v>1E-4</c:v>
                </c:pt>
                <c:pt idx="1445">
                  <c:v>1E-4</c:v>
                </c:pt>
                <c:pt idx="1446">
                  <c:v>1E-4</c:v>
                </c:pt>
                <c:pt idx="1447">
                  <c:v>1E-4</c:v>
                </c:pt>
                <c:pt idx="1448">
                  <c:v>1E-4</c:v>
                </c:pt>
                <c:pt idx="1449">
                  <c:v>1E-4</c:v>
                </c:pt>
                <c:pt idx="1450">
                  <c:v>1E-4</c:v>
                </c:pt>
                <c:pt idx="1451">
                  <c:v>1E-4</c:v>
                </c:pt>
                <c:pt idx="1452">
                  <c:v>1E-4</c:v>
                </c:pt>
                <c:pt idx="1453">
                  <c:v>1E-4</c:v>
                </c:pt>
                <c:pt idx="1454">
                  <c:v>1E-4</c:v>
                </c:pt>
                <c:pt idx="1455">
                  <c:v>1E-4</c:v>
                </c:pt>
                <c:pt idx="1456">
                  <c:v>1E-4</c:v>
                </c:pt>
                <c:pt idx="1457">
                  <c:v>1E-4</c:v>
                </c:pt>
                <c:pt idx="1458">
                  <c:v>1E-4</c:v>
                </c:pt>
                <c:pt idx="1459">
                  <c:v>1E-4</c:v>
                </c:pt>
                <c:pt idx="1460">
                  <c:v>1E-4</c:v>
                </c:pt>
                <c:pt idx="1461">
                  <c:v>1.0001</c:v>
                </c:pt>
                <c:pt idx="1462">
                  <c:v>1E-4</c:v>
                </c:pt>
                <c:pt idx="1463">
                  <c:v>1E-4</c:v>
                </c:pt>
                <c:pt idx="1464">
                  <c:v>1E-4</c:v>
                </c:pt>
                <c:pt idx="1465">
                  <c:v>1E-4</c:v>
                </c:pt>
                <c:pt idx="1466">
                  <c:v>1E-4</c:v>
                </c:pt>
                <c:pt idx="1467">
                  <c:v>1E-4</c:v>
                </c:pt>
                <c:pt idx="1468">
                  <c:v>1E-4</c:v>
                </c:pt>
                <c:pt idx="1469">
                  <c:v>1E-4</c:v>
                </c:pt>
                <c:pt idx="1470">
                  <c:v>1E-4</c:v>
                </c:pt>
                <c:pt idx="1471">
                  <c:v>1E-4</c:v>
                </c:pt>
                <c:pt idx="1472">
                  <c:v>1E-4</c:v>
                </c:pt>
                <c:pt idx="1473">
                  <c:v>1E-4</c:v>
                </c:pt>
                <c:pt idx="1474">
                  <c:v>1E-4</c:v>
                </c:pt>
                <c:pt idx="1475">
                  <c:v>1E-4</c:v>
                </c:pt>
                <c:pt idx="1476">
                  <c:v>1.0001</c:v>
                </c:pt>
                <c:pt idx="1477">
                  <c:v>1E-4</c:v>
                </c:pt>
                <c:pt idx="1478">
                  <c:v>1E-4</c:v>
                </c:pt>
                <c:pt idx="1479">
                  <c:v>1E-4</c:v>
                </c:pt>
                <c:pt idx="1480">
                  <c:v>1E-4</c:v>
                </c:pt>
                <c:pt idx="1481">
                  <c:v>1E-4</c:v>
                </c:pt>
                <c:pt idx="1482">
                  <c:v>1E-4</c:v>
                </c:pt>
                <c:pt idx="1483">
                  <c:v>1E-4</c:v>
                </c:pt>
                <c:pt idx="1484">
                  <c:v>1E-4</c:v>
                </c:pt>
                <c:pt idx="1485">
                  <c:v>1E-4</c:v>
                </c:pt>
                <c:pt idx="1486">
                  <c:v>1E-4</c:v>
                </c:pt>
                <c:pt idx="1487">
                  <c:v>1E-4</c:v>
                </c:pt>
                <c:pt idx="1488">
                  <c:v>1E-4</c:v>
                </c:pt>
                <c:pt idx="1489">
                  <c:v>1.0001</c:v>
                </c:pt>
                <c:pt idx="1490">
                  <c:v>1.0001</c:v>
                </c:pt>
                <c:pt idx="1491">
                  <c:v>1E-4</c:v>
                </c:pt>
                <c:pt idx="1492">
                  <c:v>1E-4</c:v>
                </c:pt>
                <c:pt idx="1493">
                  <c:v>1E-4</c:v>
                </c:pt>
                <c:pt idx="1494">
                  <c:v>1E-4</c:v>
                </c:pt>
                <c:pt idx="1495">
                  <c:v>1E-4</c:v>
                </c:pt>
                <c:pt idx="1496">
                  <c:v>1E-4</c:v>
                </c:pt>
                <c:pt idx="1497">
                  <c:v>1E-4</c:v>
                </c:pt>
                <c:pt idx="1498">
                  <c:v>1E-4</c:v>
                </c:pt>
                <c:pt idx="1499">
                  <c:v>1E-4</c:v>
                </c:pt>
                <c:pt idx="1500">
                  <c:v>1E-4</c:v>
                </c:pt>
                <c:pt idx="1501">
                  <c:v>1E-4</c:v>
                </c:pt>
                <c:pt idx="1502">
                  <c:v>1E-4</c:v>
                </c:pt>
                <c:pt idx="1503">
                  <c:v>1E-4</c:v>
                </c:pt>
                <c:pt idx="1504">
                  <c:v>1E-4</c:v>
                </c:pt>
                <c:pt idx="1505">
                  <c:v>1E-4</c:v>
                </c:pt>
                <c:pt idx="1506">
                  <c:v>1E-4</c:v>
                </c:pt>
                <c:pt idx="1507">
                  <c:v>1E-4</c:v>
                </c:pt>
                <c:pt idx="1508">
                  <c:v>1E-4</c:v>
                </c:pt>
                <c:pt idx="1509">
                  <c:v>1E-4</c:v>
                </c:pt>
                <c:pt idx="1510">
                  <c:v>1E-4</c:v>
                </c:pt>
                <c:pt idx="1511">
                  <c:v>1E-4</c:v>
                </c:pt>
                <c:pt idx="1512">
                  <c:v>1E-4</c:v>
                </c:pt>
                <c:pt idx="1513">
                  <c:v>1E-4</c:v>
                </c:pt>
                <c:pt idx="1514">
                  <c:v>1.0001</c:v>
                </c:pt>
                <c:pt idx="1515">
                  <c:v>1E-4</c:v>
                </c:pt>
                <c:pt idx="1516">
                  <c:v>1E-4</c:v>
                </c:pt>
                <c:pt idx="1517">
                  <c:v>1.0001</c:v>
                </c:pt>
                <c:pt idx="1518">
                  <c:v>1E-4</c:v>
                </c:pt>
                <c:pt idx="1519">
                  <c:v>1E-4</c:v>
                </c:pt>
                <c:pt idx="1520">
                  <c:v>1E-4</c:v>
                </c:pt>
                <c:pt idx="1521">
                  <c:v>1E-4</c:v>
                </c:pt>
                <c:pt idx="1522">
                  <c:v>1E-4</c:v>
                </c:pt>
                <c:pt idx="1523">
                  <c:v>1E-4</c:v>
                </c:pt>
                <c:pt idx="1524">
                  <c:v>1E-4</c:v>
                </c:pt>
                <c:pt idx="1525">
                  <c:v>1E-4</c:v>
                </c:pt>
                <c:pt idx="1526">
                  <c:v>1.0001</c:v>
                </c:pt>
                <c:pt idx="1527">
                  <c:v>1.0001</c:v>
                </c:pt>
                <c:pt idx="1528">
                  <c:v>1E-4</c:v>
                </c:pt>
                <c:pt idx="1529">
                  <c:v>1E-4</c:v>
                </c:pt>
                <c:pt idx="1530">
                  <c:v>1E-4</c:v>
                </c:pt>
                <c:pt idx="1531">
                  <c:v>1E-4</c:v>
                </c:pt>
                <c:pt idx="1532">
                  <c:v>1E-4</c:v>
                </c:pt>
                <c:pt idx="1533">
                  <c:v>1E-4</c:v>
                </c:pt>
                <c:pt idx="1534">
                  <c:v>1E-4</c:v>
                </c:pt>
                <c:pt idx="1535">
                  <c:v>1E-4</c:v>
                </c:pt>
                <c:pt idx="1536">
                  <c:v>1E-4</c:v>
                </c:pt>
                <c:pt idx="1537">
                  <c:v>1E-4</c:v>
                </c:pt>
                <c:pt idx="1538">
                  <c:v>1E-4</c:v>
                </c:pt>
                <c:pt idx="1539">
                  <c:v>1E-4</c:v>
                </c:pt>
                <c:pt idx="1540">
                  <c:v>1E-4</c:v>
                </c:pt>
                <c:pt idx="1541">
                  <c:v>1E-4</c:v>
                </c:pt>
                <c:pt idx="1542">
                  <c:v>1E-4</c:v>
                </c:pt>
                <c:pt idx="1543">
                  <c:v>1E-4</c:v>
                </c:pt>
                <c:pt idx="1544">
                  <c:v>1E-4</c:v>
                </c:pt>
                <c:pt idx="1545">
                  <c:v>1E-4</c:v>
                </c:pt>
                <c:pt idx="1546">
                  <c:v>1.0001</c:v>
                </c:pt>
                <c:pt idx="1547">
                  <c:v>1E-4</c:v>
                </c:pt>
                <c:pt idx="1548">
                  <c:v>1E-4</c:v>
                </c:pt>
                <c:pt idx="1549">
                  <c:v>1.0001</c:v>
                </c:pt>
                <c:pt idx="1550">
                  <c:v>1E-4</c:v>
                </c:pt>
                <c:pt idx="1551">
                  <c:v>1E-4</c:v>
                </c:pt>
                <c:pt idx="1552">
                  <c:v>1E-4</c:v>
                </c:pt>
                <c:pt idx="1553">
                  <c:v>1.0001</c:v>
                </c:pt>
                <c:pt idx="1554">
                  <c:v>1E-4</c:v>
                </c:pt>
                <c:pt idx="1555">
                  <c:v>1E-4</c:v>
                </c:pt>
                <c:pt idx="1556">
                  <c:v>1E-4</c:v>
                </c:pt>
                <c:pt idx="1557">
                  <c:v>1E-4</c:v>
                </c:pt>
                <c:pt idx="1558">
                  <c:v>1E-4</c:v>
                </c:pt>
                <c:pt idx="1559">
                  <c:v>1E-4</c:v>
                </c:pt>
                <c:pt idx="1560">
                  <c:v>1E-4</c:v>
                </c:pt>
                <c:pt idx="1561">
                  <c:v>1E-4</c:v>
                </c:pt>
                <c:pt idx="1562">
                  <c:v>1E-4</c:v>
                </c:pt>
                <c:pt idx="1563">
                  <c:v>1E-4</c:v>
                </c:pt>
                <c:pt idx="1564">
                  <c:v>1E-4</c:v>
                </c:pt>
                <c:pt idx="1565">
                  <c:v>1E-4</c:v>
                </c:pt>
                <c:pt idx="1566">
                  <c:v>1E-4</c:v>
                </c:pt>
                <c:pt idx="1567">
                  <c:v>1E-4</c:v>
                </c:pt>
                <c:pt idx="1568">
                  <c:v>1E-4</c:v>
                </c:pt>
                <c:pt idx="1569">
                  <c:v>1E-4</c:v>
                </c:pt>
                <c:pt idx="1570">
                  <c:v>1E-4</c:v>
                </c:pt>
                <c:pt idx="1571">
                  <c:v>1E-4</c:v>
                </c:pt>
                <c:pt idx="1572">
                  <c:v>1E-4</c:v>
                </c:pt>
                <c:pt idx="1573">
                  <c:v>1E-4</c:v>
                </c:pt>
                <c:pt idx="1574">
                  <c:v>1E-4</c:v>
                </c:pt>
                <c:pt idx="1575">
                  <c:v>1E-4</c:v>
                </c:pt>
                <c:pt idx="1576">
                  <c:v>1E-4</c:v>
                </c:pt>
                <c:pt idx="1577">
                  <c:v>1E-4</c:v>
                </c:pt>
                <c:pt idx="1578">
                  <c:v>1E-4</c:v>
                </c:pt>
                <c:pt idx="1579">
                  <c:v>1E-4</c:v>
                </c:pt>
                <c:pt idx="1580">
                  <c:v>1E-4</c:v>
                </c:pt>
                <c:pt idx="1581">
                  <c:v>1E-4</c:v>
                </c:pt>
                <c:pt idx="1582">
                  <c:v>1E-4</c:v>
                </c:pt>
                <c:pt idx="1583">
                  <c:v>1E-4</c:v>
                </c:pt>
                <c:pt idx="1584">
                  <c:v>1E-4</c:v>
                </c:pt>
                <c:pt idx="1585">
                  <c:v>1E-4</c:v>
                </c:pt>
                <c:pt idx="1586">
                  <c:v>1E-4</c:v>
                </c:pt>
                <c:pt idx="1587">
                  <c:v>1E-4</c:v>
                </c:pt>
                <c:pt idx="1588">
                  <c:v>1E-4</c:v>
                </c:pt>
                <c:pt idx="1589">
                  <c:v>1E-4</c:v>
                </c:pt>
                <c:pt idx="1590">
                  <c:v>1E-4</c:v>
                </c:pt>
                <c:pt idx="1591">
                  <c:v>1.0001</c:v>
                </c:pt>
                <c:pt idx="1592">
                  <c:v>1E-4</c:v>
                </c:pt>
                <c:pt idx="1593">
                  <c:v>1E-4</c:v>
                </c:pt>
                <c:pt idx="1594">
                  <c:v>1E-4</c:v>
                </c:pt>
                <c:pt idx="1595">
                  <c:v>1E-4</c:v>
                </c:pt>
                <c:pt idx="1596">
                  <c:v>1E-4</c:v>
                </c:pt>
                <c:pt idx="1597">
                  <c:v>1E-4</c:v>
                </c:pt>
                <c:pt idx="1598">
                  <c:v>1E-4</c:v>
                </c:pt>
                <c:pt idx="1599">
                  <c:v>1E-4</c:v>
                </c:pt>
                <c:pt idx="1600">
                  <c:v>1E-4</c:v>
                </c:pt>
                <c:pt idx="1601">
                  <c:v>1E-4</c:v>
                </c:pt>
                <c:pt idx="1602">
                  <c:v>1E-4</c:v>
                </c:pt>
                <c:pt idx="1603">
                  <c:v>1E-4</c:v>
                </c:pt>
                <c:pt idx="1604">
                  <c:v>1E-4</c:v>
                </c:pt>
                <c:pt idx="1605">
                  <c:v>1E-4</c:v>
                </c:pt>
                <c:pt idx="1606">
                  <c:v>1E-4</c:v>
                </c:pt>
                <c:pt idx="1607">
                  <c:v>1E-4</c:v>
                </c:pt>
                <c:pt idx="1608">
                  <c:v>1E-4</c:v>
                </c:pt>
                <c:pt idx="1609">
                  <c:v>1E-4</c:v>
                </c:pt>
                <c:pt idx="1610">
                  <c:v>1E-4</c:v>
                </c:pt>
                <c:pt idx="1611">
                  <c:v>1E-4</c:v>
                </c:pt>
                <c:pt idx="1612">
                  <c:v>1E-4</c:v>
                </c:pt>
                <c:pt idx="1613">
                  <c:v>1E-4</c:v>
                </c:pt>
                <c:pt idx="1614">
                  <c:v>1E-4</c:v>
                </c:pt>
                <c:pt idx="1615">
                  <c:v>1E-4</c:v>
                </c:pt>
                <c:pt idx="1616">
                  <c:v>1E-4</c:v>
                </c:pt>
                <c:pt idx="1617">
                  <c:v>1E-4</c:v>
                </c:pt>
                <c:pt idx="1618">
                  <c:v>1E-4</c:v>
                </c:pt>
                <c:pt idx="1619">
                  <c:v>1E-4</c:v>
                </c:pt>
                <c:pt idx="1620">
                  <c:v>1E-4</c:v>
                </c:pt>
                <c:pt idx="1621">
                  <c:v>1E-4</c:v>
                </c:pt>
                <c:pt idx="1622">
                  <c:v>1E-4</c:v>
                </c:pt>
                <c:pt idx="1623">
                  <c:v>1E-4</c:v>
                </c:pt>
                <c:pt idx="1624">
                  <c:v>1E-4</c:v>
                </c:pt>
                <c:pt idx="1625">
                  <c:v>1E-4</c:v>
                </c:pt>
                <c:pt idx="1626">
                  <c:v>1E-4</c:v>
                </c:pt>
                <c:pt idx="1627">
                  <c:v>1E-4</c:v>
                </c:pt>
                <c:pt idx="1628">
                  <c:v>1E-4</c:v>
                </c:pt>
                <c:pt idx="1629">
                  <c:v>1.0001</c:v>
                </c:pt>
                <c:pt idx="1630">
                  <c:v>1E-4</c:v>
                </c:pt>
                <c:pt idx="1631">
                  <c:v>1E-4</c:v>
                </c:pt>
                <c:pt idx="1632">
                  <c:v>1E-4</c:v>
                </c:pt>
                <c:pt idx="1633">
                  <c:v>1E-4</c:v>
                </c:pt>
                <c:pt idx="1634">
                  <c:v>1E-4</c:v>
                </c:pt>
                <c:pt idx="1635">
                  <c:v>1E-4</c:v>
                </c:pt>
                <c:pt idx="1636">
                  <c:v>1E-4</c:v>
                </c:pt>
                <c:pt idx="1637">
                  <c:v>1E-4</c:v>
                </c:pt>
                <c:pt idx="1638">
                  <c:v>1E-4</c:v>
                </c:pt>
                <c:pt idx="1639">
                  <c:v>1.0001</c:v>
                </c:pt>
                <c:pt idx="1640">
                  <c:v>1.0001</c:v>
                </c:pt>
                <c:pt idx="1641">
                  <c:v>1E-4</c:v>
                </c:pt>
                <c:pt idx="1642">
                  <c:v>1.0001</c:v>
                </c:pt>
                <c:pt idx="1643">
                  <c:v>1E-4</c:v>
                </c:pt>
                <c:pt idx="1644">
                  <c:v>1E-4</c:v>
                </c:pt>
                <c:pt idx="1645">
                  <c:v>1E-4</c:v>
                </c:pt>
                <c:pt idx="1646">
                  <c:v>1E-4</c:v>
                </c:pt>
                <c:pt idx="1647">
                  <c:v>1E-4</c:v>
                </c:pt>
                <c:pt idx="1648">
                  <c:v>1E-4</c:v>
                </c:pt>
                <c:pt idx="1649">
                  <c:v>1E-4</c:v>
                </c:pt>
                <c:pt idx="1650">
                  <c:v>1E-4</c:v>
                </c:pt>
                <c:pt idx="1651">
                  <c:v>1E-4</c:v>
                </c:pt>
                <c:pt idx="1652">
                  <c:v>1E-4</c:v>
                </c:pt>
                <c:pt idx="1653">
                  <c:v>1E-4</c:v>
                </c:pt>
                <c:pt idx="1654">
                  <c:v>1E-4</c:v>
                </c:pt>
                <c:pt idx="1655">
                  <c:v>1E-4</c:v>
                </c:pt>
                <c:pt idx="1656">
                  <c:v>1E-4</c:v>
                </c:pt>
                <c:pt idx="1657">
                  <c:v>1E-4</c:v>
                </c:pt>
                <c:pt idx="1658">
                  <c:v>1E-4</c:v>
                </c:pt>
                <c:pt idx="1659">
                  <c:v>1E-4</c:v>
                </c:pt>
                <c:pt idx="1660">
                  <c:v>1E-4</c:v>
                </c:pt>
                <c:pt idx="1661">
                  <c:v>1E-4</c:v>
                </c:pt>
                <c:pt idx="1662">
                  <c:v>1E-4</c:v>
                </c:pt>
                <c:pt idx="1663">
                  <c:v>1E-4</c:v>
                </c:pt>
                <c:pt idx="1664">
                  <c:v>1.0001</c:v>
                </c:pt>
                <c:pt idx="1665">
                  <c:v>1E-4</c:v>
                </c:pt>
                <c:pt idx="1666">
                  <c:v>1E-4</c:v>
                </c:pt>
                <c:pt idx="1667">
                  <c:v>1E-4</c:v>
                </c:pt>
                <c:pt idx="1668">
                  <c:v>1E-4</c:v>
                </c:pt>
                <c:pt idx="1669">
                  <c:v>1E-4</c:v>
                </c:pt>
                <c:pt idx="1670">
                  <c:v>1E-4</c:v>
                </c:pt>
                <c:pt idx="1671">
                  <c:v>1E-4</c:v>
                </c:pt>
                <c:pt idx="1672">
                  <c:v>1E-4</c:v>
                </c:pt>
                <c:pt idx="1673">
                  <c:v>1E-4</c:v>
                </c:pt>
                <c:pt idx="1674">
                  <c:v>1E-4</c:v>
                </c:pt>
                <c:pt idx="1675">
                  <c:v>1E-4</c:v>
                </c:pt>
                <c:pt idx="1676">
                  <c:v>1E-4</c:v>
                </c:pt>
                <c:pt idx="1677">
                  <c:v>1E-4</c:v>
                </c:pt>
                <c:pt idx="1678">
                  <c:v>1E-4</c:v>
                </c:pt>
                <c:pt idx="1679">
                  <c:v>1E-4</c:v>
                </c:pt>
                <c:pt idx="1680">
                  <c:v>1E-4</c:v>
                </c:pt>
                <c:pt idx="1681">
                  <c:v>1.0001</c:v>
                </c:pt>
                <c:pt idx="1682">
                  <c:v>1E-4</c:v>
                </c:pt>
                <c:pt idx="1683">
                  <c:v>1E-4</c:v>
                </c:pt>
                <c:pt idx="1684">
                  <c:v>1E-4</c:v>
                </c:pt>
                <c:pt idx="1685">
                  <c:v>1E-4</c:v>
                </c:pt>
                <c:pt idx="1686">
                  <c:v>1E-4</c:v>
                </c:pt>
                <c:pt idx="1687">
                  <c:v>1E-4</c:v>
                </c:pt>
                <c:pt idx="1688">
                  <c:v>1E-4</c:v>
                </c:pt>
                <c:pt idx="1689">
                  <c:v>1E-4</c:v>
                </c:pt>
                <c:pt idx="1690">
                  <c:v>1E-4</c:v>
                </c:pt>
                <c:pt idx="1691">
                  <c:v>1E-4</c:v>
                </c:pt>
                <c:pt idx="1692">
                  <c:v>1E-4</c:v>
                </c:pt>
                <c:pt idx="1693">
                  <c:v>1E-4</c:v>
                </c:pt>
                <c:pt idx="1694">
                  <c:v>1E-4</c:v>
                </c:pt>
                <c:pt idx="1695">
                  <c:v>1E-4</c:v>
                </c:pt>
                <c:pt idx="1696">
                  <c:v>1E-4</c:v>
                </c:pt>
                <c:pt idx="1697">
                  <c:v>1E-4</c:v>
                </c:pt>
                <c:pt idx="1698">
                  <c:v>1E-4</c:v>
                </c:pt>
                <c:pt idx="1699">
                  <c:v>1E-4</c:v>
                </c:pt>
                <c:pt idx="1700">
                  <c:v>1E-4</c:v>
                </c:pt>
                <c:pt idx="1701">
                  <c:v>1E-4</c:v>
                </c:pt>
                <c:pt idx="1702">
                  <c:v>1E-4</c:v>
                </c:pt>
                <c:pt idx="1703">
                  <c:v>1E-4</c:v>
                </c:pt>
                <c:pt idx="1704">
                  <c:v>1E-4</c:v>
                </c:pt>
                <c:pt idx="1705">
                  <c:v>1E-4</c:v>
                </c:pt>
                <c:pt idx="1706">
                  <c:v>1E-4</c:v>
                </c:pt>
                <c:pt idx="1707">
                  <c:v>1E-4</c:v>
                </c:pt>
                <c:pt idx="1708">
                  <c:v>1E-4</c:v>
                </c:pt>
                <c:pt idx="1709">
                  <c:v>1E-4</c:v>
                </c:pt>
                <c:pt idx="1710">
                  <c:v>1E-4</c:v>
                </c:pt>
                <c:pt idx="1711">
                  <c:v>1E-4</c:v>
                </c:pt>
                <c:pt idx="1712">
                  <c:v>1E-4</c:v>
                </c:pt>
                <c:pt idx="1713">
                  <c:v>1E-4</c:v>
                </c:pt>
                <c:pt idx="1714">
                  <c:v>1E-4</c:v>
                </c:pt>
                <c:pt idx="1715">
                  <c:v>1E-4</c:v>
                </c:pt>
                <c:pt idx="1716">
                  <c:v>1E-4</c:v>
                </c:pt>
                <c:pt idx="1717">
                  <c:v>1E-4</c:v>
                </c:pt>
                <c:pt idx="1718">
                  <c:v>1E-4</c:v>
                </c:pt>
                <c:pt idx="1719">
                  <c:v>1E-4</c:v>
                </c:pt>
                <c:pt idx="1720">
                  <c:v>1E-4</c:v>
                </c:pt>
                <c:pt idx="1721">
                  <c:v>1E-4</c:v>
                </c:pt>
                <c:pt idx="1722">
                  <c:v>1.0001</c:v>
                </c:pt>
                <c:pt idx="1723">
                  <c:v>1E-4</c:v>
                </c:pt>
                <c:pt idx="1724">
                  <c:v>1E-4</c:v>
                </c:pt>
                <c:pt idx="1725">
                  <c:v>1E-4</c:v>
                </c:pt>
                <c:pt idx="1726">
                  <c:v>1E-4</c:v>
                </c:pt>
                <c:pt idx="1727">
                  <c:v>1E-4</c:v>
                </c:pt>
                <c:pt idx="1728">
                  <c:v>1.0001</c:v>
                </c:pt>
                <c:pt idx="1729">
                  <c:v>1E-4</c:v>
                </c:pt>
                <c:pt idx="1730">
                  <c:v>1.0001</c:v>
                </c:pt>
                <c:pt idx="1731">
                  <c:v>1E-4</c:v>
                </c:pt>
                <c:pt idx="1732">
                  <c:v>1E-4</c:v>
                </c:pt>
                <c:pt idx="1733">
                  <c:v>1E-4</c:v>
                </c:pt>
                <c:pt idx="1734">
                  <c:v>1E-4</c:v>
                </c:pt>
                <c:pt idx="1735">
                  <c:v>1E-4</c:v>
                </c:pt>
                <c:pt idx="1736">
                  <c:v>1E-4</c:v>
                </c:pt>
                <c:pt idx="1737">
                  <c:v>1E-4</c:v>
                </c:pt>
                <c:pt idx="1738">
                  <c:v>1E-4</c:v>
                </c:pt>
                <c:pt idx="1739">
                  <c:v>1E-4</c:v>
                </c:pt>
                <c:pt idx="1740">
                  <c:v>1E-4</c:v>
                </c:pt>
                <c:pt idx="1741">
                  <c:v>1E-4</c:v>
                </c:pt>
                <c:pt idx="1742">
                  <c:v>1E-4</c:v>
                </c:pt>
                <c:pt idx="1743">
                  <c:v>1E-4</c:v>
                </c:pt>
                <c:pt idx="1744">
                  <c:v>1E-4</c:v>
                </c:pt>
                <c:pt idx="1745">
                  <c:v>1E-4</c:v>
                </c:pt>
                <c:pt idx="1746">
                  <c:v>1E-4</c:v>
                </c:pt>
                <c:pt idx="1747">
                  <c:v>1E-4</c:v>
                </c:pt>
                <c:pt idx="1748">
                  <c:v>1E-4</c:v>
                </c:pt>
                <c:pt idx="1749">
                  <c:v>1E-4</c:v>
                </c:pt>
                <c:pt idx="1750">
                  <c:v>1E-4</c:v>
                </c:pt>
                <c:pt idx="1751">
                  <c:v>1E-4</c:v>
                </c:pt>
                <c:pt idx="1752">
                  <c:v>1E-4</c:v>
                </c:pt>
                <c:pt idx="1753">
                  <c:v>1E-4</c:v>
                </c:pt>
                <c:pt idx="1754">
                  <c:v>1E-4</c:v>
                </c:pt>
                <c:pt idx="1755">
                  <c:v>1E-4</c:v>
                </c:pt>
                <c:pt idx="1756">
                  <c:v>1E-4</c:v>
                </c:pt>
                <c:pt idx="1757">
                  <c:v>1E-4</c:v>
                </c:pt>
                <c:pt idx="1758">
                  <c:v>1E-4</c:v>
                </c:pt>
                <c:pt idx="1759">
                  <c:v>1E-4</c:v>
                </c:pt>
                <c:pt idx="1760">
                  <c:v>1.0001</c:v>
                </c:pt>
                <c:pt idx="1761">
                  <c:v>1E-4</c:v>
                </c:pt>
                <c:pt idx="1762">
                  <c:v>1E-4</c:v>
                </c:pt>
                <c:pt idx="1763">
                  <c:v>1E-4</c:v>
                </c:pt>
                <c:pt idx="1764">
                  <c:v>1E-4</c:v>
                </c:pt>
                <c:pt idx="1765">
                  <c:v>1E-4</c:v>
                </c:pt>
                <c:pt idx="1766">
                  <c:v>1E-4</c:v>
                </c:pt>
                <c:pt idx="1767">
                  <c:v>1E-4</c:v>
                </c:pt>
                <c:pt idx="1768">
                  <c:v>1E-4</c:v>
                </c:pt>
                <c:pt idx="1769">
                  <c:v>1E-4</c:v>
                </c:pt>
                <c:pt idx="1770">
                  <c:v>1E-4</c:v>
                </c:pt>
                <c:pt idx="1771">
                  <c:v>1E-4</c:v>
                </c:pt>
                <c:pt idx="1772">
                  <c:v>1E-4</c:v>
                </c:pt>
                <c:pt idx="1773">
                  <c:v>1E-4</c:v>
                </c:pt>
                <c:pt idx="1774">
                  <c:v>1E-4</c:v>
                </c:pt>
                <c:pt idx="1775">
                  <c:v>1.0001</c:v>
                </c:pt>
                <c:pt idx="1776">
                  <c:v>1E-4</c:v>
                </c:pt>
                <c:pt idx="1777">
                  <c:v>1E-4</c:v>
                </c:pt>
                <c:pt idx="1778">
                  <c:v>1E-4</c:v>
                </c:pt>
                <c:pt idx="1779">
                  <c:v>1E-4</c:v>
                </c:pt>
                <c:pt idx="1780">
                  <c:v>1E-4</c:v>
                </c:pt>
                <c:pt idx="1781">
                  <c:v>1E-4</c:v>
                </c:pt>
                <c:pt idx="1782">
                  <c:v>1E-4</c:v>
                </c:pt>
                <c:pt idx="1783">
                  <c:v>1E-4</c:v>
                </c:pt>
                <c:pt idx="1784">
                  <c:v>1E-4</c:v>
                </c:pt>
                <c:pt idx="1785">
                  <c:v>1E-4</c:v>
                </c:pt>
                <c:pt idx="1786">
                  <c:v>1E-4</c:v>
                </c:pt>
                <c:pt idx="1787">
                  <c:v>1E-4</c:v>
                </c:pt>
                <c:pt idx="1788">
                  <c:v>1E-4</c:v>
                </c:pt>
                <c:pt idx="1789">
                  <c:v>1E-4</c:v>
                </c:pt>
                <c:pt idx="1790">
                  <c:v>1E-4</c:v>
                </c:pt>
                <c:pt idx="1791">
                  <c:v>1E-4</c:v>
                </c:pt>
                <c:pt idx="1792">
                  <c:v>1E-4</c:v>
                </c:pt>
                <c:pt idx="1793">
                  <c:v>1E-4</c:v>
                </c:pt>
                <c:pt idx="1794">
                  <c:v>1E-4</c:v>
                </c:pt>
                <c:pt idx="1795">
                  <c:v>1E-4</c:v>
                </c:pt>
                <c:pt idx="1796">
                  <c:v>1E-4</c:v>
                </c:pt>
                <c:pt idx="1797">
                  <c:v>1E-4</c:v>
                </c:pt>
                <c:pt idx="1798">
                  <c:v>1E-4</c:v>
                </c:pt>
                <c:pt idx="1799">
                  <c:v>1E-4</c:v>
                </c:pt>
                <c:pt idx="1800">
                  <c:v>1E-4</c:v>
                </c:pt>
                <c:pt idx="1801">
                  <c:v>1E-4</c:v>
                </c:pt>
                <c:pt idx="1802">
                  <c:v>1E-4</c:v>
                </c:pt>
                <c:pt idx="1803">
                  <c:v>1E-4</c:v>
                </c:pt>
                <c:pt idx="1804">
                  <c:v>1E-4</c:v>
                </c:pt>
                <c:pt idx="1805">
                  <c:v>1E-4</c:v>
                </c:pt>
                <c:pt idx="1806">
                  <c:v>1.0001</c:v>
                </c:pt>
                <c:pt idx="1807">
                  <c:v>1E-4</c:v>
                </c:pt>
                <c:pt idx="1808">
                  <c:v>1E-4</c:v>
                </c:pt>
                <c:pt idx="1809">
                  <c:v>1.0001</c:v>
                </c:pt>
                <c:pt idx="1810">
                  <c:v>1E-4</c:v>
                </c:pt>
                <c:pt idx="1811">
                  <c:v>1E-4</c:v>
                </c:pt>
                <c:pt idx="1812">
                  <c:v>1E-4</c:v>
                </c:pt>
                <c:pt idx="1813">
                  <c:v>1E-4</c:v>
                </c:pt>
                <c:pt idx="1814">
                  <c:v>1E-4</c:v>
                </c:pt>
                <c:pt idx="1815">
                  <c:v>1E-4</c:v>
                </c:pt>
                <c:pt idx="1816">
                  <c:v>1E-4</c:v>
                </c:pt>
                <c:pt idx="1817">
                  <c:v>1E-4</c:v>
                </c:pt>
                <c:pt idx="1818">
                  <c:v>1E-4</c:v>
                </c:pt>
                <c:pt idx="1819">
                  <c:v>1E-4</c:v>
                </c:pt>
                <c:pt idx="1820">
                  <c:v>1E-4</c:v>
                </c:pt>
                <c:pt idx="1821">
                  <c:v>1.0001</c:v>
                </c:pt>
                <c:pt idx="1822">
                  <c:v>1E-4</c:v>
                </c:pt>
                <c:pt idx="1823">
                  <c:v>1E-4</c:v>
                </c:pt>
                <c:pt idx="1824">
                  <c:v>1E-4</c:v>
                </c:pt>
                <c:pt idx="1825">
                  <c:v>1E-4</c:v>
                </c:pt>
                <c:pt idx="1826">
                  <c:v>1E-4</c:v>
                </c:pt>
                <c:pt idx="1827">
                  <c:v>1E-4</c:v>
                </c:pt>
                <c:pt idx="1828">
                  <c:v>1E-4</c:v>
                </c:pt>
                <c:pt idx="1829">
                  <c:v>1E-4</c:v>
                </c:pt>
                <c:pt idx="1830">
                  <c:v>1E-4</c:v>
                </c:pt>
                <c:pt idx="1831">
                  <c:v>1E-4</c:v>
                </c:pt>
                <c:pt idx="1832">
                  <c:v>1E-4</c:v>
                </c:pt>
                <c:pt idx="1833">
                  <c:v>1.0001</c:v>
                </c:pt>
                <c:pt idx="1834">
                  <c:v>1E-4</c:v>
                </c:pt>
                <c:pt idx="1835">
                  <c:v>1E-4</c:v>
                </c:pt>
                <c:pt idx="1836">
                  <c:v>1.0001</c:v>
                </c:pt>
                <c:pt idx="1837">
                  <c:v>1E-4</c:v>
                </c:pt>
                <c:pt idx="1838">
                  <c:v>1E-4</c:v>
                </c:pt>
                <c:pt idx="1839">
                  <c:v>1E-4</c:v>
                </c:pt>
                <c:pt idx="1840">
                  <c:v>1E-4</c:v>
                </c:pt>
                <c:pt idx="1841">
                  <c:v>1E-4</c:v>
                </c:pt>
                <c:pt idx="1842">
                  <c:v>1E-4</c:v>
                </c:pt>
                <c:pt idx="1843">
                  <c:v>1E-4</c:v>
                </c:pt>
                <c:pt idx="1844">
                  <c:v>1E-4</c:v>
                </c:pt>
                <c:pt idx="1845">
                  <c:v>1E-4</c:v>
                </c:pt>
                <c:pt idx="1846">
                  <c:v>1E-4</c:v>
                </c:pt>
                <c:pt idx="1847">
                  <c:v>1E-4</c:v>
                </c:pt>
                <c:pt idx="1848">
                  <c:v>1E-4</c:v>
                </c:pt>
                <c:pt idx="1849">
                  <c:v>1E-4</c:v>
                </c:pt>
                <c:pt idx="1850">
                  <c:v>1E-4</c:v>
                </c:pt>
                <c:pt idx="1851">
                  <c:v>1E-4</c:v>
                </c:pt>
                <c:pt idx="1852">
                  <c:v>1E-4</c:v>
                </c:pt>
                <c:pt idx="1853">
                  <c:v>1E-4</c:v>
                </c:pt>
                <c:pt idx="1854">
                  <c:v>1E-4</c:v>
                </c:pt>
                <c:pt idx="1855">
                  <c:v>1E-4</c:v>
                </c:pt>
                <c:pt idx="1856">
                  <c:v>1E-4</c:v>
                </c:pt>
                <c:pt idx="1857">
                  <c:v>1E-4</c:v>
                </c:pt>
                <c:pt idx="1858">
                  <c:v>1.0001</c:v>
                </c:pt>
                <c:pt idx="1859">
                  <c:v>1E-4</c:v>
                </c:pt>
                <c:pt idx="1860">
                  <c:v>1E-4</c:v>
                </c:pt>
                <c:pt idx="1861">
                  <c:v>1E-4</c:v>
                </c:pt>
                <c:pt idx="1862">
                  <c:v>1E-4</c:v>
                </c:pt>
                <c:pt idx="1863">
                  <c:v>1E-4</c:v>
                </c:pt>
                <c:pt idx="1864">
                  <c:v>1E-4</c:v>
                </c:pt>
                <c:pt idx="1865">
                  <c:v>1E-4</c:v>
                </c:pt>
                <c:pt idx="1866">
                  <c:v>1E-4</c:v>
                </c:pt>
                <c:pt idx="1867">
                  <c:v>1E-4</c:v>
                </c:pt>
                <c:pt idx="1868">
                  <c:v>1E-4</c:v>
                </c:pt>
                <c:pt idx="1869">
                  <c:v>1E-4</c:v>
                </c:pt>
                <c:pt idx="1870">
                  <c:v>1E-4</c:v>
                </c:pt>
                <c:pt idx="1871">
                  <c:v>1E-4</c:v>
                </c:pt>
                <c:pt idx="1872">
                  <c:v>1E-4</c:v>
                </c:pt>
                <c:pt idx="1873">
                  <c:v>1E-4</c:v>
                </c:pt>
                <c:pt idx="1874">
                  <c:v>1E-4</c:v>
                </c:pt>
                <c:pt idx="1875">
                  <c:v>1E-4</c:v>
                </c:pt>
                <c:pt idx="1876">
                  <c:v>1E-4</c:v>
                </c:pt>
                <c:pt idx="1877">
                  <c:v>1E-4</c:v>
                </c:pt>
                <c:pt idx="1878">
                  <c:v>1.0001</c:v>
                </c:pt>
                <c:pt idx="1879">
                  <c:v>1E-4</c:v>
                </c:pt>
                <c:pt idx="1880">
                  <c:v>1E-4</c:v>
                </c:pt>
                <c:pt idx="1881">
                  <c:v>1E-4</c:v>
                </c:pt>
                <c:pt idx="1882">
                  <c:v>1E-4</c:v>
                </c:pt>
                <c:pt idx="1883">
                  <c:v>1E-4</c:v>
                </c:pt>
                <c:pt idx="1884">
                  <c:v>1E-4</c:v>
                </c:pt>
                <c:pt idx="1885">
                  <c:v>1E-4</c:v>
                </c:pt>
                <c:pt idx="1886">
                  <c:v>1E-4</c:v>
                </c:pt>
                <c:pt idx="1887">
                  <c:v>1E-4</c:v>
                </c:pt>
                <c:pt idx="1888">
                  <c:v>1E-4</c:v>
                </c:pt>
                <c:pt idx="1889">
                  <c:v>1E-4</c:v>
                </c:pt>
                <c:pt idx="1890">
                  <c:v>1E-4</c:v>
                </c:pt>
                <c:pt idx="1891">
                  <c:v>1E-4</c:v>
                </c:pt>
                <c:pt idx="1892">
                  <c:v>1E-4</c:v>
                </c:pt>
                <c:pt idx="1893">
                  <c:v>1E-4</c:v>
                </c:pt>
                <c:pt idx="1894">
                  <c:v>1E-4</c:v>
                </c:pt>
                <c:pt idx="1895">
                  <c:v>1E-4</c:v>
                </c:pt>
                <c:pt idx="1896">
                  <c:v>1E-4</c:v>
                </c:pt>
                <c:pt idx="1897">
                  <c:v>1E-4</c:v>
                </c:pt>
                <c:pt idx="1898">
                  <c:v>1.0001</c:v>
                </c:pt>
                <c:pt idx="1899">
                  <c:v>1E-4</c:v>
                </c:pt>
                <c:pt idx="1900">
                  <c:v>1E-4</c:v>
                </c:pt>
                <c:pt idx="1901">
                  <c:v>1E-4</c:v>
                </c:pt>
                <c:pt idx="1902">
                  <c:v>1E-4</c:v>
                </c:pt>
                <c:pt idx="1903">
                  <c:v>1E-4</c:v>
                </c:pt>
                <c:pt idx="1904">
                  <c:v>1E-4</c:v>
                </c:pt>
                <c:pt idx="1905">
                  <c:v>1E-4</c:v>
                </c:pt>
                <c:pt idx="1906">
                  <c:v>1E-4</c:v>
                </c:pt>
                <c:pt idx="1907">
                  <c:v>1.0001</c:v>
                </c:pt>
                <c:pt idx="1908">
                  <c:v>1E-4</c:v>
                </c:pt>
                <c:pt idx="1909">
                  <c:v>1.0001</c:v>
                </c:pt>
                <c:pt idx="1910">
                  <c:v>1E-4</c:v>
                </c:pt>
                <c:pt idx="1911">
                  <c:v>1.0001</c:v>
                </c:pt>
                <c:pt idx="1912">
                  <c:v>1E-4</c:v>
                </c:pt>
                <c:pt idx="1913">
                  <c:v>1E-4</c:v>
                </c:pt>
                <c:pt idx="1914">
                  <c:v>1E-4</c:v>
                </c:pt>
                <c:pt idx="1915">
                  <c:v>1E-4</c:v>
                </c:pt>
                <c:pt idx="1916">
                  <c:v>1.0001</c:v>
                </c:pt>
                <c:pt idx="1917">
                  <c:v>1.0001</c:v>
                </c:pt>
                <c:pt idx="1918">
                  <c:v>1.0001</c:v>
                </c:pt>
                <c:pt idx="1919">
                  <c:v>1E-4</c:v>
                </c:pt>
                <c:pt idx="1920">
                  <c:v>1E-4</c:v>
                </c:pt>
                <c:pt idx="1921">
                  <c:v>1E-4</c:v>
                </c:pt>
                <c:pt idx="1922">
                  <c:v>1E-4</c:v>
                </c:pt>
                <c:pt idx="1923">
                  <c:v>1E-4</c:v>
                </c:pt>
                <c:pt idx="1924">
                  <c:v>1E-4</c:v>
                </c:pt>
                <c:pt idx="1925">
                  <c:v>1E-4</c:v>
                </c:pt>
                <c:pt idx="1926">
                  <c:v>1E-4</c:v>
                </c:pt>
                <c:pt idx="1927">
                  <c:v>1E-4</c:v>
                </c:pt>
                <c:pt idx="1928">
                  <c:v>1E-4</c:v>
                </c:pt>
                <c:pt idx="1929">
                  <c:v>1E-4</c:v>
                </c:pt>
                <c:pt idx="1930">
                  <c:v>1E-4</c:v>
                </c:pt>
                <c:pt idx="1931">
                  <c:v>1E-4</c:v>
                </c:pt>
                <c:pt idx="1932">
                  <c:v>1E-4</c:v>
                </c:pt>
                <c:pt idx="1933">
                  <c:v>1E-4</c:v>
                </c:pt>
                <c:pt idx="1934">
                  <c:v>1E-4</c:v>
                </c:pt>
                <c:pt idx="1935">
                  <c:v>1E-4</c:v>
                </c:pt>
                <c:pt idx="1936">
                  <c:v>1E-4</c:v>
                </c:pt>
                <c:pt idx="1937">
                  <c:v>1E-4</c:v>
                </c:pt>
                <c:pt idx="1938">
                  <c:v>1E-4</c:v>
                </c:pt>
                <c:pt idx="1939">
                  <c:v>1E-4</c:v>
                </c:pt>
                <c:pt idx="1940">
                  <c:v>1E-4</c:v>
                </c:pt>
                <c:pt idx="1941">
                  <c:v>1E-4</c:v>
                </c:pt>
                <c:pt idx="1942">
                  <c:v>1E-4</c:v>
                </c:pt>
                <c:pt idx="1943">
                  <c:v>1E-4</c:v>
                </c:pt>
                <c:pt idx="1944">
                  <c:v>1E-4</c:v>
                </c:pt>
                <c:pt idx="1945">
                  <c:v>1E-4</c:v>
                </c:pt>
                <c:pt idx="1946">
                  <c:v>1.0001</c:v>
                </c:pt>
                <c:pt idx="1947">
                  <c:v>1E-4</c:v>
                </c:pt>
                <c:pt idx="1948">
                  <c:v>1E-4</c:v>
                </c:pt>
                <c:pt idx="1949">
                  <c:v>1E-4</c:v>
                </c:pt>
                <c:pt idx="1950">
                  <c:v>1E-4</c:v>
                </c:pt>
                <c:pt idx="1951">
                  <c:v>1E-4</c:v>
                </c:pt>
                <c:pt idx="1952">
                  <c:v>1E-4</c:v>
                </c:pt>
                <c:pt idx="1953">
                  <c:v>1E-4</c:v>
                </c:pt>
                <c:pt idx="1954">
                  <c:v>1E-4</c:v>
                </c:pt>
                <c:pt idx="1955">
                  <c:v>1E-4</c:v>
                </c:pt>
                <c:pt idx="1956">
                  <c:v>1E-4</c:v>
                </c:pt>
                <c:pt idx="1957">
                  <c:v>1E-4</c:v>
                </c:pt>
                <c:pt idx="1958">
                  <c:v>1E-4</c:v>
                </c:pt>
                <c:pt idx="1959">
                  <c:v>1E-4</c:v>
                </c:pt>
                <c:pt idx="1960">
                  <c:v>1E-4</c:v>
                </c:pt>
                <c:pt idx="1961">
                  <c:v>1E-4</c:v>
                </c:pt>
                <c:pt idx="1962">
                  <c:v>1E-4</c:v>
                </c:pt>
                <c:pt idx="1963">
                  <c:v>1.0001</c:v>
                </c:pt>
                <c:pt idx="1964">
                  <c:v>1E-4</c:v>
                </c:pt>
                <c:pt idx="1965">
                  <c:v>1E-4</c:v>
                </c:pt>
                <c:pt idx="1966">
                  <c:v>1E-4</c:v>
                </c:pt>
                <c:pt idx="1967">
                  <c:v>1E-4</c:v>
                </c:pt>
                <c:pt idx="1968">
                  <c:v>1E-4</c:v>
                </c:pt>
                <c:pt idx="1969">
                  <c:v>1E-4</c:v>
                </c:pt>
                <c:pt idx="1970">
                  <c:v>1E-4</c:v>
                </c:pt>
                <c:pt idx="1971">
                  <c:v>1E-4</c:v>
                </c:pt>
                <c:pt idx="1972">
                  <c:v>1E-4</c:v>
                </c:pt>
                <c:pt idx="1973">
                  <c:v>1E-4</c:v>
                </c:pt>
                <c:pt idx="1974">
                  <c:v>1.0001</c:v>
                </c:pt>
                <c:pt idx="1975">
                  <c:v>1.0001</c:v>
                </c:pt>
                <c:pt idx="1976">
                  <c:v>1E-4</c:v>
                </c:pt>
                <c:pt idx="1977">
                  <c:v>2.0001000000000002</c:v>
                </c:pt>
                <c:pt idx="1978">
                  <c:v>5.0000999999999998</c:v>
                </c:pt>
                <c:pt idx="1979">
                  <c:v>2.0001000000000002</c:v>
                </c:pt>
                <c:pt idx="1980">
                  <c:v>1.0001</c:v>
                </c:pt>
                <c:pt idx="1981">
                  <c:v>1E-4</c:v>
                </c:pt>
                <c:pt idx="1982">
                  <c:v>1E-4</c:v>
                </c:pt>
                <c:pt idx="1983">
                  <c:v>1E-4</c:v>
                </c:pt>
                <c:pt idx="1984">
                  <c:v>1E-4</c:v>
                </c:pt>
                <c:pt idx="1985">
                  <c:v>1E-4</c:v>
                </c:pt>
                <c:pt idx="1986">
                  <c:v>1E-4</c:v>
                </c:pt>
                <c:pt idx="1987">
                  <c:v>1E-4</c:v>
                </c:pt>
                <c:pt idx="1988">
                  <c:v>1E-4</c:v>
                </c:pt>
                <c:pt idx="1989">
                  <c:v>1E-4</c:v>
                </c:pt>
                <c:pt idx="1990">
                  <c:v>1E-4</c:v>
                </c:pt>
                <c:pt idx="1991">
                  <c:v>1E-4</c:v>
                </c:pt>
                <c:pt idx="1992">
                  <c:v>1E-4</c:v>
                </c:pt>
                <c:pt idx="1993">
                  <c:v>1E-4</c:v>
                </c:pt>
                <c:pt idx="1994">
                  <c:v>1E-4</c:v>
                </c:pt>
                <c:pt idx="1995">
                  <c:v>1E-4</c:v>
                </c:pt>
                <c:pt idx="1996">
                  <c:v>1E-4</c:v>
                </c:pt>
                <c:pt idx="1997">
                  <c:v>1E-4</c:v>
                </c:pt>
                <c:pt idx="1998">
                  <c:v>1E-4</c:v>
                </c:pt>
                <c:pt idx="1999">
                  <c:v>1E-4</c:v>
                </c:pt>
                <c:pt idx="2000">
                  <c:v>1E-4</c:v>
                </c:pt>
                <c:pt idx="2001">
                  <c:v>1E-4</c:v>
                </c:pt>
                <c:pt idx="2002">
                  <c:v>1E-4</c:v>
                </c:pt>
                <c:pt idx="2003">
                  <c:v>1E-4</c:v>
                </c:pt>
                <c:pt idx="2004">
                  <c:v>1.0001</c:v>
                </c:pt>
                <c:pt idx="2005">
                  <c:v>1E-4</c:v>
                </c:pt>
                <c:pt idx="2006">
                  <c:v>1E-4</c:v>
                </c:pt>
                <c:pt idx="2007">
                  <c:v>1E-4</c:v>
                </c:pt>
                <c:pt idx="2008">
                  <c:v>1E-4</c:v>
                </c:pt>
                <c:pt idx="2009">
                  <c:v>1E-4</c:v>
                </c:pt>
                <c:pt idx="2010">
                  <c:v>1E-4</c:v>
                </c:pt>
                <c:pt idx="2011">
                  <c:v>1E-4</c:v>
                </c:pt>
                <c:pt idx="2012">
                  <c:v>1E-4</c:v>
                </c:pt>
                <c:pt idx="2013">
                  <c:v>1E-4</c:v>
                </c:pt>
                <c:pt idx="2014">
                  <c:v>1E-4</c:v>
                </c:pt>
                <c:pt idx="2015">
                  <c:v>1E-4</c:v>
                </c:pt>
                <c:pt idx="2016">
                  <c:v>1.0001</c:v>
                </c:pt>
                <c:pt idx="2017">
                  <c:v>1E-4</c:v>
                </c:pt>
                <c:pt idx="2018">
                  <c:v>1E-4</c:v>
                </c:pt>
                <c:pt idx="2019">
                  <c:v>1E-4</c:v>
                </c:pt>
                <c:pt idx="2020">
                  <c:v>1E-4</c:v>
                </c:pt>
                <c:pt idx="2021">
                  <c:v>1E-4</c:v>
                </c:pt>
                <c:pt idx="2022">
                  <c:v>1E-4</c:v>
                </c:pt>
                <c:pt idx="2023">
                  <c:v>1E-4</c:v>
                </c:pt>
                <c:pt idx="2024">
                  <c:v>1E-4</c:v>
                </c:pt>
                <c:pt idx="2025">
                  <c:v>1E-4</c:v>
                </c:pt>
                <c:pt idx="2026">
                  <c:v>1.0001</c:v>
                </c:pt>
                <c:pt idx="2027">
                  <c:v>1E-4</c:v>
                </c:pt>
                <c:pt idx="2028">
                  <c:v>1E-4</c:v>
                </c:pt>
                <c:pt idx="2029">
                  <c:v>1E-4</c:v>
                </c:pt>
                <c:pt idx="2030">
                  <c:v>1E-4</c:v>
                </c:pt>
                <c:pt idx="2031">
                  <c:v>1E-4</c:v>
                </c:pt>
                <c:pt idx="2032">
                  <c:v>1E-4</c:v>
                </c:pt>
                <c:pt idx="2033">
                  <c:v>1E-4</c:v>
                </c:pt>
                <c:pt idx="2034">
                  <c:v>1E-4</c:v>
                </c:pt>
                <c:pt idx="2035">
                  <c:v>1.0001</c:v>
                </c:pt>
                <c:pt idx="2036">
                  <c:v>1E-4</c:v>
                </c:pt>
                <c:pt idx="2037">
                  <c:v>1E-4</c:v>
                </c:pt>
                <c:pt idx="2038">
                  <c:v>1E-4</c:v>
                </c:pt>
                <c:pt idx="2039">
                  <c:v>1E-4</c:v>
                </c:pt>
                <c:pt idx="2040">
                  <c:v>1E-4</c:v>
                </c:pt>
                <c:pt idx="2041">
                  <c:v>1E-4</c:v>
                </c:pt>
                <c:pt idx="2042">
                  <c:v>1E-4</c:v>
                </c:pt>
                <c:pt idx="2043">
                  <c:v>1E-4</c:v>
                </c:pt>
                <c:pt idx="2044">
                  <c:v>1E-4</c:v>
                </c:pt>
                <c:pt idx="2045">
                  <c:v>1E-4</c:v>
                </c:pt>
                <c:pt idx="2046">
                  <c:v>1E-4</c:v>
                </c:pt>
                <c:pt idx="2047">
                  <c:v>1E-4</c:v>
                </c:pt>
                <c:pt idx="2048">
                  <c:v>1E-4</c:v>
                </c:pt>
                <c:pt idx="2049">
                  <c:v>1E-4</c:v>
                </c:pt>
                <c:pt idx="2050">
                  <c:v>1E-4</c:v>
                </c:pt>
                <c:pt idx="2051">
                  <c:v>1E-4</c:v>
                </c:pt>
                <c:pt idx="2052">
                  <c:v>1E-4</c:v>
                </c:pt>
                <c:pt idx="2053">
                  <c:v>1E-4</c:v>
                </c:pt>
                <c:pt idx="2054">
                  <c:v>1E-4</c:v>
                </c:pt>
                <c:pt idx="2055">
                  <c:v>1E-4</c:v>
                </c:pt>
                <c:pt idx="2056">
                  <c:v>1E-4</c:v>
                </c:pt>
                <c:pt idx="2057">
                  <c:v>1E-4</c:v>
                </c:pt>
                <c:pt idx="2058">
                  <c:v>1E-4</c:v>
                </c:pt>
                <c:pt idx="2059">
                  <c:v>1E-4</c:v>
                </c:pt>
                <c:pt idx="2060">
                  <c:v>1E-4</c:v>
                </c:pt>
                <c:pt idx="2061">
                  <c:v>1E-4</c:v>
                </c:pt>
                <c:pt idx="2062">
                  <c:v>1E-4</c:v>
                </c:pt>
                <c:pt idx="2063">
                  <c:v>1E-4</c:v>
                </c:pt>
                <c:pt idx="2064">
                  <c:v>1E-4</c:v>
                </c:pt>
                <c:pt idx="2065">
                  <c:v>1E-4</c:v>
                </c:pt>
                <c:pt idx="2066">
                  <c:v>1E-4</c:v>
                </c:pt>
                <c:pt idx="2067">
                  <c:v>1E-4</c:v>
                </c:pt>
                <c:pt idx="2068">
                  <c:v>1E-4</c:v>
                </c:pt>
                <c:pt idx="2069">
                  <c:v>1E-4</c:v>
                </c:pt>
                <c:pt idx="2070">
                  <c:v>1E-4</c:v>
                </c:pt>
                <c:pt idx="2071">
                  <c:v>1E-4</c:v>
                </c:pt>
                <c:pt idx="2072">
                  <c:v>1E-4</c:v>
                </c:pt>
                <c:pt idx="2073">
                  <c:v>1E-4</c:v>
                </c:pt>
                <c:pt idx="2074">
                  <c:v>1.0001</c:v>
                </c:pt>
                <c:pt idx="2075">
                  <c:v>1E-4</c:v>
                </c:pt>
                <c:pt idx="2076">
                  <c:v>1E-4</c:v>
                </c:pt>
                <c:pt idx="2077">
                  <c:v>1E-4</c:v>
                </c:pt>
                <c:pt idx="2078">
                  <c:v>1E-4</c:v>
                </c:pt>
                <c:pt idx="2079">
                  <c:v>1E-4</c:v>
                </c:pt>
                <c:pt idx="2080">
                  <c:v>1E-4</c:v>
                </c:pt>
                <c:pt idx="2081">
                  <c:v>1E-4</c:v>
                </c:pt>
                <c:pt idx="2082">
                  <c:v>1E-4</c:v>
                </c:pt>
                <c:pt idx="2083">
                  <c:v>1E-4</c:v>
                </c:pt>
                <c:pt idx="2084">
                  <c:v>1E-4</c:v>
                </c:pt>
                <c:pt idx="2085">
                  <c:v>1E-4</c:v>
                </c:pt>
                <c:pt idx="2086">
                  <c:v>1E-4</c:v>
                </c:pt>
                <c:pt idx="2087">
                  <c:v>1E-4</c:v>
                </c:pt>
                <c:pt idx="2088">
                  <c:v>1E-4</c:v>
                </c:pt>
                <c:pt idx="2089">
                  <c:v>1E-4</c:v>
                </c:pt>
                <c:pt idx="2090">
                  <c:v>1E-4</c:v>
                </c:pt>
                <c:pt idx="2091">
                  <c:v>1E-4</c:v>
                </c:pt>
                <c:pt idx="2092">
                  <c:v>1E-4</c:v>
                </c:pt>
                <c:pt idx="2093">
                  <c:v>1E-4</c:v>
                </c:pt>
                <c:pt idx="2094">
                  <c:v>1E-4</c:v>
                </c:pt>
                <c:pt idx="2095">
                  <c:v>1E-4</c:v>
                </c:pt>
                <c:pt idx="2096">
                  <c:v>1E-4</c:v>
                </c:pt>
                <c:pt idx="2097">
                  <c:v>1E-4</c:v>
                </c:pt>
                <c:pt idx="2098">
                  <c:v>1E-4</c:v>
                </c:pt>
                <c:pt idx="2099">
                  <c:v>1E-4</c:v>
                </c:pt>
                <c:pt idx="2100">
                  <c:v>1E-4</c:v>
                </c:pt>
                <c:pt idx="2101">
                  <c:v>1E-4</c:v>
                </c:pt>
                <c:pt idx="2102">
                  <c:v>1E-4</c:v>
                </c:pt>
                <c:pt idx="2103">
                  <c:v>1E-4</c:v>
                </c:pt>
                <c:pt idx="2104">
                  <c:v>1E-4</c:v>
                </c:pt>
                <c:pt idx="2105">
                  <c:v>1E-4</c:v>
                </c:pt>
                <c:pt idx="2106">
                  <c:v>26.0001</c:v>
                </c:pt>
                <c:pt idx="2107">
                  <c:v>7.0000999999999998</c:v>
                </c:pt>
                <c:pt idx="2108">
                  <c:v>1E-4</c:v>
                </c:pt>
                <c:pt idx="2109">
                  <c:v>1E-4</c:v>
                </c:pt>
                <c:pt idx="2110">
                  <c:v>1E-4</c:v>
                </c:pt>
                <c:pt idx="2111">
                  <c:v>1E-4</c:v>
                </c:pt>
                <c:pt idx="2112">
                  <c:v>1E-4</c:v>
                </c:pt>
                <c:pt idx="2113">
                  <c:v>1E-4</c:v>
                </c:pt>
                <c:pt idx="2114">
                  <c:v>1E-4</c:v>
                </c:pt>
                <c:pt idx="2115">
                  <c:v>1.0001</c:v>
                </c:pt>
                <c:pt idx="2116">
                  <c:v>1.0001</c:v>
                </c:pt>
                <c:pt idx="2117">
                  <c:v>1E-4</c:v>
                </c:pt>
                <c:pt idx="2118">
                  <c:v>1.0001</c:v>
                </c:pt>
                <c:pt idx="2119">
                  <c:v>1E-4</c:v>
                </c:pt>
                <c:pt idx="2120">
                  <c:v>1.0001</c:v>
                </c:pt>
                <c:pt idx="2121">
                  <c:v>1E-4</c:v>
                </c:pt>
                <c:pt idx="2122">
                  <c:v>1E-4</c:v>
                </c:pt>
                <c:pt idx="2123">
                  <c:v>1E-4</c:v>
                </c:pt>
                <c:pt idx="2124">
                  <c:v>1.0001</c:v>
                </c:pt>
                <c:pt idx="2125">
                  <c:v>1E-4</c:v>
                </c:pt>
                <c:pt idx="2126">
                  <c:v>1E-4</c:v>
                </c:pt>
                <c:pt idx="2127">
                  <c:v>1E-4</c:v>
                </c:pt>
                <c:pt idx="2128">
                  <c:v>1E-4</c:v>
                </c:pt>
                <c:pt idx="2129">
                  <c:v>1E-4</c:v>
                </c:pt>
                <c:pt idx="2130">
                  <c:v>1E-4</c:v>
                </c:pt>
                <c:pt idx="2131">
                  <c:v>1.0001</c:v>
                </c:pt>
                <c:pt idx="2132">
                  <c:v>1E-4</c:v>
                </c:pt>
                <c:pt idx="2133">
                  <c:v>1E-4</c:v>
                </c:pt>
                <c:pt idx="2134">
                  <c:v>1E-4</c:v>
                </c:pt>
                <c:pt idx="2135">
                  <c:v>1E-4</c:v>
                </c:pt>
                <c:pt idx="2136">
                  <c:v>1.0001</c:v>
                </c:pt>
                <c:pt idx="2137">
                  <c:v>1E-4</c:v>
                </c:pt>
                <c:pt idx="2138">
                  <c:v>1E-4</c:v>
                </c:pt>
                <c:pt idx="2139">
                  <c:v>1E-4</c:v>
                </c:pt>
                <c:pt idx="2140">
                  <c:v>1E-4</c:v>
                </c:pt>
                <c:pt idx="2141">
                  <c:v>1.0001</c:v>
                </c:pt>
                <c:pt idx="2142">
                  <c:v>1E-4</c:v>
                </c:pt>
                <c:pt idx="2143">
                  <c:v>1E-4</c:v>
                </c:pt>
                <c:pt idx="2144">
                  <c:v>2.0001000000000002</c:v>
                </c:pt>
                <c:pt idx="2145">
                  <c:v>1E-4</c:v>
                </c:pt>
                <c:pt idx="2146">
                  <c:v>1.0001</c:v>
                </c:pt>
                <c:pt idx="2147">
                  <c:v>1.0001</c:v>
                </c:pt>
                <c:pt idx="2148">
                  <c:v>1E-4</c:v>
                </c:pt>
                <c:pt idx="2149">
                  <c:v>1E-4</c:v>
                </c:pt>
                <c:pt idx="2150">
                  <c:v>1E-4</c:v>
                </c:pt>
                <c:pt idx="2151">
                  <c:v>1.0001</c:v>
                </c:pt>
                <c:pt idx="2152">
                  <c:v>1E-4</c:v>
                </c:pt>
                <c:pt idx="2153">
                  <c:v>1.0001</c:v>
                </c:pt>
                <c:pt idx="2154">
                  <c:v>1.0001</c:v>
                </c:pt>
                <c:pt idx="2155">
                  <c:v>1.0001</c:v>
                </c:pt>
                <c:pt idx="2156">
                  <c:v>3.0001000000000002</c:v>
                </c:pt>
                <c:pt idx="2157">
                  <c:v>1E-4</c:v>
                </c:pt>
                <c:pt idx="2158">
                  <c:v>1E-4</c:v>
                </c:pt>
                <c:pt idx="2159">
                  <c:v>1.0001</c:v>
                </c:pt>
                <c:pt idx="2160">
                  <c:v>1E-4</c:v>
                </c:pt>
                <c:pt idx="2161">
                  <c:v>1E-4</c:v>
                </c:pt>
                <c:pt idx="2162">
                  <c:v>1E-4</c:v>
                </c:pt>
                <c:pt idx="2163">
                  <c:v>1.0001</c:v>
                </c:pt>
                <c:pt idx="2164">
                  <c:v>1E-4</c:v>
                </c:pt>
                <c:pt idx="2165">
                  <c:v>1E-4</c:v>
                </c:pt>
                <c:pt idx="2166">
                  <c:v>1E-4</c:v>
                </c:pt>
                <c:pt idx="2167">
                  <c:v>1E-4</c:v>
                </c:pt>
                <c:pt idx="2168">
                  <c:v>1E-4</c:v>
                </c:pt>
                <c:pt idx="2169">
                  <c:v>1E-4</c:v>
                </c:pt>
                <c:pt idx="2170">
                  <c:v>1E-4</c:v>
                </c:pt>
                <c:pt idx="2171">
                  <c:v>1E-4</c:v>
                </c:pt>
                <c:pt idx="2172">
                  <c:v>1E-4</c:v>
                </c:pt>
                <c:pt idx="2173">
                  <c:v>1E-4</c:v>
                </c:pt>
                <c:pt idx="2174">
                  <c:v>1E-4</c:v>
                </c:pt>
                <c:pt idx="2175">
                  <c:v>1E-4</c:v>
                </c:pt>
                <c:pt idx="2176">
                  <c:v>1E-4</c:v>
                </c:pt>
                <c:pt idx="2177">
                  <c:v>1E-4</c:v>
                </c:pt>
                <c:pt idx="2178">
                  <c:v>1E-4</c:v>
                </c:pt>
                <c:pt idx="2179">
                  <c:v>1E-4</c:v>
                </c:pt>
                <c:pt idx="2180">
                  <c:v>1E-4</c:v>
                </c:pt>
                <c:pt idx="2181">
                  <c:v>1E-4</c:v>
                </c:pt>
                <c:pt idx="2182">
                  <c:v>1E-4</c:v>
                </c:pt>
                <c:pt idx="2183">
                  <c:v>1E-4</c:v>
                </c:pt>
                <c:pt idx="2184">
                  <c:v>1E-4</c:v>
                </c:pt>
                <c:pt idx="2185">
                  <c:v>1E-4</c:v>
                </c:pt>
                <c:pt idx="2186">
                  <c:v>1E-4</c:v>
                </c:pt>
                <c:pt idx="2187">
                  <c:v>1E-4</c:v>
                </c:pt>
                <c:pt idx="2188">
                  <c:v>1E-4</c:v>
                </c:pt>
                <c:pt idx="2189">
                  <c:v>1.0001</c:v>
                </c:pt>
                <c:pt idx="2190">
                  <c:v>1E-4</c:v>
                </c:pt>
                <c:pt idx="2191">
                  <c:v>1E-4</c:v>
                </c:pt>
                <c:pt idx="2192">
                  <c:v>1E-4</c:v>
                </c:pt>
                <c:pt idx="2193">
                  <c:v>1E-4</c:v>
                </c:pt>
                <c:pt idx="2194">
                  <c:v>1E-4</c:v>
                </c:pt>
                <c:pt idx="2195">
                  <c:v>1E-4</c:v>
                </c:pt>
                <c:pt idx="2196">
                  <c:v>1E-4</c:v>
                </c:pt>
                <c:pt idx="2197">
                  <c:v>1.0001</c:v>
                </c:pt>
                <c:pt idx="2198">
                  <c:v>1E-4</c:v>
                </c:pt>
                <c:pt idx="2199">
                  <c:v>1E-4</c:v>
                </c:pt>
                <c:pt idx="2200">
                  <c:v>1E-4</c:v>
                </c:pt>
                <c:pt idx="2201">
                  <c:v>1E-4</c:v>
                </c:pt>
                <c:pt idx="2202">
                  <c:v>1E-4</c:v>
                </c:pt>
                <c:pt idx="2203">
                  <c:v>1.0001</c:v>
                </c:pt>
                <c:pt idx="2204">
                  <c:v>1.0001</c:v>
                </c:pt>
                <c:pt idx="2205">
                  <c:v>1E-4</c:v>
                </c:pt>
                <c:pt idx="2206">
                  <c:v>1E-4</c:v>
                </c:pt>
                <c:pt idx="2207">
                  <c:v>1E-4</c:v>
                </c:pt>
                <c:pt idx="2208">
                  <c:v>1.0001</c:v>
                </c:pt>
                <c:pt idx="2209">
                  <c:v>1E-4</c:v>
                </c:pt>
                <c:pt idx="2210">
                  <c:v>1E-4</c:v>
                </c:pt>
                <c:pt idx="2211">
                  <c:v>1E-4</c:v>
                </c:pt>
                <c:pt idx="2212">
                  <c:v>1E-4</c:v>
                </c:pt>
                <c:pt idx="2213">
                  <c:v>1E-4</c:v>
                </c:pt>
                <c:pt idx="2214">
                  <c:v>1E-4</c:v>
                </c:pt>
                <c:pt idx="2215">
                  <c:v>1.0001</c:v>
                </c:pt>
                <c:pt idx="2216">
                  <c:v>1E-4</c:v>
                </c:pt>
                <c:pt idx="2217">
                  <c:v>1.0001</c:v>
                </c:pt>
                <c:pt idx="2218">
                  <c:v>2.0001000000000002</c:v>
                </c:pt>
                <c:pt idx="2219">
                  <c:v>1.0001</c:v>
                </c:pt>
                <c:pt idx="2220">
                  <c:v>1E-4</c:v>
                </c:pt>
                <c:pt idx="2221">
                  <c:v>1E-4</c:v>
                </c:pt>
                <c:pt idx="2222">
                  <c:v>1E-4</c:v>
                </c:pt>
                <c:pt idx="2223">
                  <c:v>1E-4</c:v>
                </c:pt>
                <c:pt idx="2224">
                  <c:v>1E-4</c:v>
                </c:pt>
                <c:pt idx="2225">
                  <c:v>1.0001</c:v>
                </c:pt>
                <c:pt idx="2226">
                  <c:v>9.0000999999999998</c:v>
                </c:pt>
                <c:pt idx="2227">
                  <c:v>1.0001</c:v>
                </c:pt>
                <c:pt idx="2228">
                  <c:v>1E-4</c:v>
                </c:pt>
                <c:pt idx="2229">
                  <c:v>1E-4</c:v>
                </c:pt>
                <c:pt idx="2230">
                  <c:v>2.0001000000000002</c:v>
                </c:pt>
                <c:pt idx="2231">
                  <c:v>1E-4</c:v>
                </c:pt>
                <c:pt idx="2232">
                  <c:v>1E-4</c:v>
                </c:pt>
                <c:pt idx="2233">
                  <c:v>1E-4</c:v>
                </c:pt>
                <c:pt idx="2234">
                  <c:v>1E-4</c:v>
                </c:pt>
                <c:pt idx="2235">
                  <c:v>1.0001</c:v>
                </c:pt>
                <c:pt idx="2236">
                  <c:v>1E-4</c:v>
                </c:pt>
                <c:pt idx="2237">
                  <c:v>1E-4</c:v>
                </c:pt>
                <c:pt idx="2238">
                  <c:v>1E-4</c:v>
                </c:pt>
                <c:pt idx="2239">
                  <c:v>1E-4</c:v>
                </c:pt>
                <c:pt idx="2240">
                  <c:v>1E-4</c:v>
                </c:pt>
                <c:pt idx="2241">
                  <c:v>1E-4</c:v>
                </c:pt>
                <c:pt idx="2242">
                  <c:v>1E-4</c:v>
                </c:pt>
                <c:pt idx="2243">
                  <c:v>1E-4</c:v>
                </c:pt>
                <c:pt idx="2244">
                  <c:v>1E-4</c:v>
                </c:pt>
                <c:pt idx="2245">
                  <c:v>1E-4</c:v>
                </c:pt>
                <c:pt idx="2246">
                  <c:v>1.0001</c:v>
                </c:pt>
                <c:pt idx="2247">
                  <c:v>1E-4</c:v>
                </c:pt>
                <c:pt idx="2248">
                  <c:v>1E-4</c:v>
                </c:pt>
                <c:pt idx="2249">
                  <c:v>1E-4</c:v>
                </c:pt>
                <c:pt idx="2250">
                  <c:v>1E-4</c:v>
                </c:pt>
                <c:pt idx="2251">
                  <c:v>1E-4</c:v>
                </c:pt>
                <c:pt idx="2252">
                  <c:v>1E-4</c:v>
                </c:pt>
                <c:pt idx="2253">
                  <c:v>1.0001</c:v>
                </c:pt>
                <c:pt idx="2254">
                  <c:v>1E-4</c:v>
                </c:pt>
                <c:pt idx="2255">
                  <c:v>1E-4</c:v>
                </c:pt>
                <c:pt idx="2256">
                  <c:v>1E-4</c:v>
                </c:pt>
                <c:pt idx="2257">
                  <c:v>1E-4</c:v>
                </c:pt>
                <c:pt idx="2258">
                  <c:v>1E-4</c:v>
                </c:pt>
                <c:pt idx="2259">
                  <c:v>1E-4</c:v>
                </c:pt>
                <c:pt idx="2260">
                  <c:v>1E-4</c:v>
                </c:pt>
                <c:pt idx="2261">
                  <c:v>1E-4</c:v>
                </c:pt>
                <c:pt idx="2262">
                  <c:v>1E-4</c:v>
                </c:pt>
                <c:pt idx="2263">
                  <c:v>1E-4</c:v>
                </c:pt>
                <c:pt idx="2264">
                  <c:v>1.0001</c:v>
                </c:pt>
                <c:pt idx="2265">
                  <c:v>1E-4</c:v>
                </c:pt>
                <c:pt idx="2266">
                  <c:v>1E-4</c:v>
                </c:pt>
                <c:pt idx="2267">
                  <c:v>1E-4</c:v>
                </c:pt>
                <c:pt idx="2268">
                  <c:v>1.0001</c:v>
                </c:pt>
                <c:pt idx="2269">
                  <c:v>1E-4</c:v>
                </c:pt>
                <c:pt idx="2270">
                  <c:v>1E-4</c:v>
                </c:pt>
                <c:pt idx="2271">
                  <c:v>1E-4</c:v>
                </c:pt>
                <c:pt idx="2272">
                  <c:v>1E-4</c:v>
                </c:pt>
                <c:pt idx="2273">
                  <c:v>1E-4</c:v>
                </c:pt>
                <c:pt idx="2274">
                  <c:v>1E-4</c:v>
                </c:pt>
                <c:pt idx="2275">
                  <c:v>1.0001</c:v>
                </c:pt>
                <c:pt idx="2276">
                  <c:v>1E-4</c:v>
                </c:pt>
                <c:pt idx="2277">
                  <c:v>1E-4</c:v>
                </c:pt>
                <c:pt idx="2278">
                  <c:v>1E-4</c:v>
                </c:pt>
                <c:pt idx="2279">
                  <c:v>1E-4</c:v>
                </c:pt>
                <c:pt idx="2280">
                  <c:v>1E-4</c:v>
                </c:pt>
                <c:pt idx="2281">
                  <c:v>1E-4</c:v>
                </c:pt>
                <c:pt idx="2282">
                  <c:v>1E-4</c:v>
                </c:pt>
                <c:pt idx="2283">
                  <c:v>1E-4</c:v>
                </c:pt>
                <c:pt idx="2284">
                  <c:v>1E-4</c:v>
                </c:pt>
                <c:pt idx="2285">
                  <c:v>1E-4</c:v>
                </c:pt>
                <c:pt idx="2286">
                  <c:v>1E-4</c:v>
                </c:pt>
                <c:pt idx="2287">
                  <c:v>1E-4</c:v>
                </c:pt>
                <c:pt idx="2288">
                  <c:v>1E-4</c:v>
                </c:pt>
                <c:pt idx="2289">
                  <c:v>1E-4</c:v>
                </c:pt>
                <c:pt idx="2290">
                  <c:v>1E-4</c:v>
                </c:pt>
                <c:pt idx="2291">
                  <c:v>1E-4</c:v>
                </c:pt>
                <c:pt idx="2292">
                  <c:v>1.0001</c:v>
                </c:pt>
                <c:pt idx="2293">
                  <c:v>1E-4</c:v>
                </c:pt>
                <c:pt idx="2294">
                  <c:v>1E-4</c:v>
                </c:pt>
                <c:pt idx="2295">
                  <c:v>1E-4</c:v>
                </c:pt>
                <c:pt idx="2296">
                  <c:v>1E-4</c:v>
                </c:pt>
                <c:pt idx="2297">
                  <c:v>1E-4</c:v>
                </c:pt>
                <c:pt idx="2298">
                  <c:v>1E-4</c:v>
                </c:pt>
                <c:pt idx="2299">
                  <c:v>1E-4</c:v>
                </c:pt>
                <c:pt idx="2300">
                  <c:v>1E-4</c:v>
                </c:pt>
                <c:pt idx="2301">
                  <c:v>1E-4</c:v>
                </c:pt>
                <c:pt idx="2302">
                  <c:v>1E-4</c:v>
                </c:pt>
                <c:pt idx="2303">
                  <c:v>1E-4</c:v>
                </c:pt>
                <c:pt idx="2304">
                  <c:v>1E-4</c:v>
                </c:pt>
                <c:pt idx="2305">
                  <c:v>1E-4</c:v>
                </c:pt>
                <c:pt idx="2306">
                  <c:v>1E-4</c:v>
                </c:pt>
                <c:pt idx="2307">
                  <c:v>1E-4</c:v>
                </c:pt>
                <c:pt idx="2308">
                  <c:v>1E-4</c:v>
                </c:pt>
                <c:pt idx="2309">
                  <c:v>1E-4</c:v>
                </c:pt>
                <c:pt idx="2310">
                  <c:v>1.0001</c:v>
                </c:pt>
                <c:pt idx="2311">
                  <c:v>1E-4</c:v>
                </c:pt>
                <c:pt idx="2312">
                  <c:v>1E-4</c:v>
                </c:pt>
                <c:pt idx="2313">
                  <c:v>1E-4</c:v>
                </c:pt>
                <c:pt idx="2314">
                  <c:v>1E-4</c:v>
                </c:pt>
                <c:pt idx="2315">
                  <c:v>1E-4</c:v>
                </c:pt>
                <c:pt idx="2316">
                  <c:v>1E-4</c:v>
                </c:pt>
                <c:pt idx="2317">
                  <c:v>1E-4</c:v>
                </c:pt>
                <c:pt idx="2318">
                  <c:v>1E-4</c:v>
                </c:pt>
                <c:pt idx="2319">
                  <c:v>1E-4</c:v>
                </c:pt>
                <c:pt idx="2320">
                  <c:v>1E-4</c:v>
                </c:pt>
                <c:pt idx="2321">
                  <c:v>1E-4</c:v>
                </c:pt>
                <c:pt idx="2322">
                  <c:v>1E-4</c:v>
                </c:pt>
                <c:pt idx="2323">
                  <c:v>1E-4</c:v>
                </c:pt>
                <c:pt idx="2324">
                  <c:v>1E-4</c:v>
                </c:pt>
                <c:pt idx="2325">
                  <c:v>1E-4</c:v>
                </c:pt>
                <c:pt idx="2326">
                  <c:v>1E-4</c:v>
                </c:pt>
                <c:pt idx="2327">
                  <c:v>1E-4</c:v>
                </c:pt>
                <c:pt idx="2328">
                  <c:v>1E-4</c:v>
                </c:pt>
                <c:pt idx="2329">
                  <c:v>1E-4</c:v>
                </c:pt>
                <c:pt idx="2330">
                  <c:v>1E-4</c:v>
                </c:pt>
                <c:pt idx="2331">
                  <c:v>1E-4</c:v>
                </c:pt>
                <c:pt idx="2332">
                  <c:v>1E-4</c:v>
                </c:pt>
                <c:pt idx="2333">
                  <c:v>1E-4</c:v>
                </c:pt>
                <c:pt idx="2334">
                  <c:v>1.0001</c:v>
                </c:pt>
                <c:pt idx="2335">
                  <c:v>1E-4</c:v>
                </c:pt>
                <c:pt idx="2336">
                  <c:v>1.0001</c:v>
                </c:pt>
                <c:pt idx="2337">
                  <c:v>1.0001</c:v>
                </c:pt>
                <c:pt idx="2338">
                  <c:v>1E-4</c:v>
                </c:pt>
                <c:pt idx="2339">
                  <c:v>1E-4</c:v>
                </c:pt>
                <c:pt idx="2340">
                  <c:v>1.0001</c:v>
                </c:pt>
                <c:pt idx="2341">
                  <c:v>1E-4</c:v>
                </c:pt>
                <c:pt idx="2342">
                  <c:v>1E-4</c:v>
                </c:pt>
                <c:pt idx="2343">
                  <c:v>1E-4</c:v>
                </c:pt>
                <c:pt idx="2344">
                  <c:v>1E-4</c:v>
                </c:pt>
                <c:pt idx="2345">
                  <c:v>1E-4</c:v>
                </c:pt>
                <c:pt idx="2346">
                  <c:v>3.0001000000000002</c:v>
                </c:pt>
                <c:pt idx="2347">
                  <c:v>6.0000999999999998</c:v>
                </c:pt>
                <c:pt idx="2348">
                  <c:v>1E-4</c:v>
                </c:pt>
                <c:pt idx="2349">
                  <c:v>4.0000999999999998</c:v>
                </c:pt>
                <c:pt idx="2350">
                  <c:v>5.0000999999999998</c:v>
                </c:pt>
                <c:pt idx="2351">
                  <c:v>1E-4</c:v>
                </c:pt>
                <c:pt idx="2352">
                  <c:v>1E-4</c:v>
                </c:pt>
                <c:pt idx="2353">
                  <c:v>1E-4</c:v>
                </c:pt>
                <c:pt idx="2354">
                  <c:v>1E-4</c:v>
                </c:pt>
                <c:pt idx="2355">
                  <c:v>1E-4</c:v>
                </c:pt>
                <c:pt idx="2356">
                  <c:v>1E-4</c:v>
                </c:pt>
                <c:pt idx="2357">
                  <c:v>1E-4</c:v>
                </c:pt>
                <c:pt idx="2358">
                  <c:v>1E-4</c:v>
                </c:pt>
                <c:pt idx="2359">
                  <c:v>1E-4</c:v>
                </c:pt>
                <c:pt idx="2360">
                  <c:v>1E-4</c:v>
                </c:pt>
                <c:pt idx="2361">
                  <c:v>1E-4</c:v>
                </c:pt>
                <c:pt idx="2362">
                  <c:v>1E-4</c:v>
                </c:pt>
                <c:pt idx="2363">
                  <c:v>1E-4</c:v>
                </c:pt>
                <c:pt idx="2364">
                  <c:v>1E-4</c:v>
                </c:pt>
                <c:pt idx="2365">
                  <c:v>1E-4</c:v>
                </c:pt>
                <c:pt idx="2366">
                  <c:v>1E-4</c:v>
                </c:pt>
                <c:pt idx="2367">
                  <c:v>1E-4</c:v>
                </c:pt>
                <c:pt idx="2368">
                  <c:v>1E-4</c:v>
                </c:pt>
                <c:pt idx="2369">
                  <c:v>1E-4</c:v>
                </c:pt>
                <c:pt idx="2370">
                  <c:v>1E-4</c:v>
                </c:pt>
                <c:pt idx="2371">
                  <c:v>1E-4</c:v>
                </c:pt>
                <c:pt idx="2372">
                  <c:v>1E-4</c:v>
                </c:pt>
                <c:pt idx="2373">
                  <c:v>1E-4</c:v>
                </c:pt>
                <c:pt idx="2374">
                  <c:v>1E-4</c:v>
                </c:pt>
                <c:pt idx="2375">
                  <c:v>1E-4</c:v>
                </c:pt>
                <c:pt idx="2376">
                  <c:v>1E-4</c:v>
                </c:pt>
                <c:pt idx="2377">
                  <c:v>1E-4</c:v>
                </c:pt>
                <c:pt idx="2378">
                  <c:v>1E-4</c:v>
                </c:pt>
                <c:pt idx="2379">
                  <c:v>1E-4</c:v>
                </c:pt>
                <c:pt idx="2380">
                  <c:v>1E-4</c:v>
                </c:pt>
                <c:pt idx="2381">
                  <c:v>1E-4</c:v>
                </c:pt>
                <c:pt idx="2382">
                  <c:v>1E-4</c:v>
                </c:pt>
                <c:pt idx="2383">
                  <c:v>1E-4</c:v>
                </c:pt>
                <c:pt idx="2384">
                  <c:v>1E-4</c:v>
                </c:pt>
                <c:pt idx="2385">
                  <c:v>1E-4</c:v>
                </c:pt>
                <c:pt idx="2386">
                  <c:v>1E-4</c:v>
                </c:pt>
                <c:pt idx="2387">
                  <c:v>1E-4</c:v>
                </c:pt>
                <c:pt idx="2388">
                  <c:v>1E-4</c:v>
                </c:pt>
                <c:pt idx="2389">
                  <c:v>1E-4</c:v>
                </c:pt>
                <c:pt idx="2390">
                  <c:v>1E-4</c:v>
                </c:pt>
                <c:pt idx="2391">
                  <c:v>1E-4</c:v>
                </c:pt>
                <c:pt idx="2392">
                  <c:v>1E-4</c:v>
                </c:pt>
                <c:pt idx="2393">
                  <c:v>1E-4</c:v>
                </c:pt>
                <c:pt idx="2394">
                  <c:v>1E-4</c:v>
                </c:pt>
                <c:pt idx="2395">
                  <c:v>1E-4</c:v>
                </c:pt>
                <c:pt idx="2396">
                  <c:v>1E-4</c:v>
                </c:pt>
                <c:pt idx="2397">
                  <c:v>1E-4</c:v>
                </c:pt>
                <c:pt idx="2398">
                  <c:v>1E-4</c:v>
                </c:pt>
                <c:pt idx="2399">
                  <c:v>1E-4</c:v>
                </c:pt>
                <c:pt idx="2400">
                  <c:v>1E-4</c:v>
                </c:pt>
                <c:pt idx="2401">
                  <c:v>1E-4</c:v>
                </c:pt>
                <c:pt idx="2402">
                  <c:v>1E-4</c:v>
                </c:pt>
                <c:pt idx="2403">
                  <c:v>1.0001</c:v>
                </c:pt>
                <c:pt idx="2404">
                  <c:v>1E-4</c:v>
                </c:pt>
                <c:pt idx="2405">
                  <c:v>1.0001</c:v>
                </c:pt>
                <c:pt idx="2406">
                  <c:v>1E-4</c:v>
                </c:pt>
                <c:pt idx="2407">
                  <c:v>1E-4</c:v>
                </c:pt>
                <c:pt idx="2408">
                  <c:v>1E-4</c:v>
                </c:pt>
                <c:pt idx="2409">
                  <c:v>1E-4</c:v>
                </c:pt>
                <c:pt idx="2410">
                  <c:v>1E-4</c:v>
                </c:pt>
                <c:pt idx="2411">
                  <c:v>1E-4</c:v>
                </c:pt>
                <c:pt idx="2412">
                  <c:v>1E-4</c:v>
                </c:pt>
                <c:pt idx="2413">
                  <c:v>1E-4</c:v>
                </c:pt>
                <c:pt idx="2414">
                  <c:v>1E-4</c:v>
                </c:pt>
                <c:pt idx="2415">
                  <c:v>1E-4</c:v>
                </c:pt>
                <c:pt idx="2416">
                  <c:v>1E-4</c:v>
                </c:pt>
                <c:pt idx="2417">
                  <c:v>1E-4</c:v>
                </c:pt>
                <c:pt idx="2418">
                  <c:v>1E-4</c:v>
                </c:pt>
                <c:pt idx="2419">
                  <c:v>1.0001</c:v>
                </c:pt>
                <c:pt idx="2420">
                  <c:v>1E-4</c:v>
                </c:pt>
                <c:pt idx="2421">
                  <c:v>1.0001</c:v>
                </c:pt>
                <c:pt idx="2422">
                  <c:v>1E-4</c:v>
                </c:pt>
                <c:pt idx="2423">
                  <c:v>1E-4</c:v>
                </c:pt>
                <c:pt idx="2424">
                  <c:v>1E-4</c:v>
                </c:pt>
                <c:pt idx="2425">
                  <c:v>1E-4</c:v>
                </c:pt>
                <c:pt idx="2426">
                  <c:v>1E-4</c:v>
                </c:pt>
                <c:pt idx="2427">
                  <c:v>1E-4</c:v>
                </c:pt>
                <c:pt idx="2428">
                  <c:v>1E-4</c:v>
                </c:pt>
                <c:pt idx="2429">
                  <c:v>1E-4</c:v>
                </c:pt>
                <c:pt idx="2430">
                  <c:v>1E-4</c:v>
                </c:pt>
                <c:pt idx="2431">
                  <c:v>1E-4</c:v>
                </c:pt>
                <c:pt idx="2432">
                  <c:v>1E-4</c:v>
                </c:pt>
                <c:pt idx="2433">
                  <c:v>1E-4</c:v>
                </c:pt>
                <c:pt idx="2434">
                  <c:v>1E-4</c:v>
                </c:pt>
                <c:pt idx="2435">
                  <c:v>1.0001</c:v>
                </c:pt>
                <c:pt idx="2436">
                  <c:v>1E-4</c:v>
                </c:pt>
                <c:pt idx="2437">
                  <c:v>1E-4</c:v>
                </c:pt>
                <c:pt idx="2438">
                  <c:v>1E-4</c:v>
                </c:pt>
                <c:pt idx="2439">
                  <c:v>1E-4</c:v>
                </c:pt>
                <c:pt idx="2440">
                  <c:v>1.0001</c:v>
                </c:pt>
                <c:pt idx="2441">
                  <c:v>1E-4</c:v>
                </c:pt>
                <c:pt idx="2442">
                  <c:v>1E-4</c:v>
                </c:pt>
                <c:pt idx="2443">
                  <c:v>1E-4</c:v>
                </c:pt>
                <c:pt idx="2444">
                  <c:v>1E-4</c:v>
                </c:pt>
                <c:pt idx="2445">
                  <c:v>1.0001</c:v>
                </c:pt>
                <c:pt idx="2446">
                  <c:v>1E-4</c:v>
                </c:pt>
                <c:pt idx="2447">
                  <c:v>2.0001000000000002</c:v>
                </c:pt>
                <c:pt idx="2448">
                  <c:v>1.0001</c:v>
                </c:pt>
                <c:pt idx="2449">
                  <c:v>1E-4</c:v>
                </c:pt>
                <c:pt idx="2450">
                  <c:v>1.0001</c:v>
                </c:pt>
                <c:pt idx="2451">
                  <c:v>1E-4</c:v>
                </c:pt>
                <c:pt idx="2452">
                  <c:v>1.0001</c:v>
                </c:pt>
                <c:pt idx="2453">
                  <c:v>1E-4</c:v>
                </c:pt>
                <c:pt idx="2454">
                  <c:v>1E-4</c:v>
                </c:pt>
                <c:pt idx="2455">
                  <c:v>1E-4</c:v>
                </c:pt>
                <c:pt idx="2456">
                  <c:v>1E-4</c:v>
                </c:pt>
                <c:pt idx="2457">
                  <c:v>1E-4</c:v>
                </c:pt>
                <c:pt idx="2458">
                  <c:v>1E-4</c:v>
                </c:pt>
                <c:pt idx="2459">
                  <c:v>1E-4</c:v>
                </c:pt>
                <c:pt idx="2460">
                  <c:v>1E-4</c:v>
                </c:pt>
                <c:pt idx="2461">
                  <c:v>2.0001000000000002</c:v>
                </c:pt>
                <c:pt idx="2462">
                  <c:v>1E-4</c:v>
                </c:pt>
                <c:pt idx="2463">
                  <c:v>1.0001</c:v>
                </c:pt>
                <c:pt idx="2464">
                  <c:v>1E-4</c:v>
                </c:pt>
                <c:pt idx="2465">
                  <c:v>3.0001000000000002</c:v>
                </c:pt>
                <c:pt idx="2466">
                  <c:v>13.0001</c:v>
                </c:pt>
                <c:pt idx="2467">
                  <c:v>2.0001000000000002</c:v>
                </c:pt>
                <c:pt idx="2468">
                  <c:v>1E-4</c:v>
                </c:pt>
                <c:pt idx="2469">
                  <c:v>1E-4</c:v>
                </c:pt>
                <c:pt idx="2470">
                  <c:v>1E-4</c:v>
                </c:pt>
                <c:pt idx="2471">
                  <c:v>1E-4</c:v>
                </c:pt>
                <c:pt idx="2472">
                  <c:v>1.0001</c:v>
                </c:pt>
                <c:pt idx="2473">
                  <c:v>1E-4</c:v>
                </c:pt>
                <c:pt idx="2474">
                  <c:v>1E-4</c:v>
                </c:pt>
                <c:pt idx="2475">
                  <c:v>1E-4</c:v>
                </c:pt>
                <c:pt idx="2476">
                  <c:v>1E-4</c:v>
                </c:pt>
                <c:pt idx="2477">
                  <c:v>1E-4</c:v>
                </c:pt>
                <c:pt idx="2478">
                  <c:v>1E-4</c:v>
                </c:pt>
                <c:pt idx="2479">
                  <c:v>1E-4</c:v>
                </c:pt>
                <c:pt idx="2480">
                  <c:v>1E-4</c:v>
                </c:pt>
                <c:pt idx="2481">
                  <c:v>1E-4</c:v>
                </c:pt>
                <c:pt idx="2482">
                  <c:v>1E-4</c:v>
                </c:pt>
                <c:pt idx="2483">
                  <c:v>1E-4</c:v>
                </c:pt>
                <c:pt idx="2484">
                  <c:v>1E-4</c:v>
                </c:pt>
                <c:pt idx="2485">
                  <c:v>1E-4</c:v>
                </c:pt>
                <c:pt idx="2486">
                  <c:v>1E-4</c:v>
                </c:pt>
                <c:pt idx="2487">
                  <c:v>1E-4</c:v>
                </c:pt>
                <c:pt idx="2488">
                  <c:v>1.0001</c:v>
                </c:pt>
                <c:pt idx="2489">
                  <c:v>1E-4</c:v>
                </c:pt>
                <c:pt idx="2490">
                  <c:v>1E-4</c:v>
                </c:pt>
                <c:pt idx="2491">
                  <c:v>1E-4</c:v>
                </c:pt>
                <c:pt idx="2492">
                  <c:v>1.0001</c:v>
                </c:pt>
                <c:pt idx="2493">
                  <c:v>1E-4</c:v>
                </c:pt>
                <c:pt idx="2494">
                  <c:v>1.0001</c:v>
                </c:pt>
                <c:pt idx="2495">
                  <c:v>1E-4</c:v>
                </c:pt>
                <c:pt idx="2496">
                  <c:v>1E-4</c:v>
                </c:pt>
                <c:pt idx="2497">
                  <c:v>1E-4</c:v>
                </c:pt>
                <c:pt idx="2498">
                  <c:v>1E-4</c:v>
                </c:pt>
                <c:pt idx="2499">
                  <c:v>1E-4</c:v>
                </c:pt>
                <c:pt idx="2500">
                  <c:v>1E-4</c:v>
                </c:pt>
                <c:pt idx="2501">
                  <c:v>1.0001</c:v>
                </c:pt>
                <c:pt idx="2502">
                  <c:v>1E-4</c:v>
                </c:pt>
                <c:pt idx="2503">
                  <c:v>1E-4</c:v>
                </c:pt>
                <c:pt idx="2504">
                  <c:v>1.0001</c:v>
                </c:pt>
                <c:pt idx="2505">
                  <c:v>1E-4</c:v>
                </c:pt>
                <c:pt idx="2506">
                  <c:v>1E-4</c:v>
                </c:pt>
                <c:pt idx="2507">
                  <c:v>1E-4</c:v>
                </c:pt>
                <c:pt idx="2508">
                  <c:v>1E-4</c:v>
                </c:pt>
                <c:pt idx="2509">
                  <c:v>1E-4</c:v>
                </c:pt>
                <c:pt idx="2510">
                  <c:v>1.0001</c:v>
                </c:pt>
                <c:pt idx="2511">
                  <c:v>1E-4</c:v>
                </c:pt>
                <c:pt idx="2512">
                  <c:v>1E-4</c:v>
                </c:pt>
                <c:pt idx="2513">
                  <c:v>1E-4</c:v>
                </c:pt>
                <c:pt idx="2514">
                  <c:v>1E-4</c:v>
                </c:pt>
                <c:pt idx="2515">
                  <c:v>1E-4</c:v>
                </c:pt>
                <c:pt idx="2516">
                  <c:v>1E-4</c:v>
                </c:pt>
                <c:pt idx="2517">
                  <c:v>1E-4</c:v>
                </c:pt>
                <c:pt idx="2518">
                  <c:v>1E-4</c:v>
                </c:pt>
                <c:pt idx="2519">
                  <c:v>1E-4</c:v>
                </c:pt>
                <c:pt idx="2520">
                  <c:v>1E-4</c:v>
                </c:pt>
                <c:pt idx="2521">
                  <c:v>1E-4</c:v>
                </c:pt>
                <c:pt idx="2522">
                  <c:v>1E-4</c:v>
                </c:pt>
                <c:pt idx="2523">
                  <c:v>1.0001</c:v>
                </c:pt>
                <c:pt idx="2524">
                  <c:v>1E-4</c:v>
                </c:pt>
                <c:pt idx="2525">
                  <c:v>1E-4</c:v>
                </c:pt>
                <c:pt idx="2526">
                  <c:v>1E-4</c:v>
                </c:pt>
                <c:pt idx="2527">
                  <c:v>1E-4</c:v>
                </c:pt>
                <c:pt idx="2528">
                  <c:v>1E-4</c:v>
                </c:pt>
                <c:pt idx="2529">
                  <c:v>1E-4</c:v>
                </c:pt>
                <c:pt idx="2530">
                  <c:v>1E-4</c:v>
                </c:pt>
                <c:pt idx="2531">
                  <c:v>1E-4</c:v>
                </c:pt>
                <c:pt idx="2532">
                  <c:v>1E-4</c:v>
                </c:pt>
                <c:pt idx="2533">
                  <c:v>1E-4</c:v>
                </c:pt>
                <c:pt idx="2534">
                  <c:v>1E-4</c:v>
                </c:pt>
                <c:pt idx="2535">
                  <c:v>1E-4</c:v>
                </c:pt>
                <c:pt idx="2536">
                  <c:v>1E-4</c:v>
                </c:pt>
                <c:pt idx="2537">
                  <c:v>1E-4</c:v>
                </c:pt>
                <c:pt idx="2538">
                  <c:v>1E-4</c:v>
                </c:pt>
                <c:pt idx="2539">
                  <c:v>1E-4</c:v>
                </c:pt>
                <c:pt idx="2540">
                  <c:v>1E-4</c:v>
                </c:pt>
                <c:pt idx="2541">
                  <c:v>1E-4</c:v>
                </c:pt>
                <c:pt idx="2542">
                  <c:v>1E-4</c:v>
                </c:pt>
                <c:pt idx="2543">
                  <c:v>1E-4</c:v>
                </c:pt>
                <c:pt idx="2544">
                  <c:v>1E-4</c:v>
                </c:pt>
                <c:pt idx="2545">
                  <c:v>1E-4</c:v>
                </c:pt>
                <c:pt idx="2546">
                  <c:v>2.0001000000000002</c:v>
                </c:pt>
                <c:pt idx="2547">
                  <c:v>1E-4</c:v>
                </c:pt>
                <c:pt idx="2548">
                  <c:v>1E-4</c:v>
                </c:pt>
                <c:pt idx="2549">
                  <c:v>1E-4</c:v>
                </c:pt>
                <c:pt idx="2550">
                  <c:v>1E-4</c:v>
                </c:pt>
                <c:pt idx="2551">
                  <c:v>1E-4</c:v>
                </c:pt>
                <c:pt idx="2552">
                  <c:v>1E-4</c:v>
                </c:pt>
                <c:pt idx="2553">
                  <c:v>1E-4</c:v>
                </c:pt>
                <c:pt idx="2554">
                  <c:v>1E-4</c:v>
                </c:pt>
                <c:pt idx="2555">
                  <c:v>1E-4</c:v>
                </c:pt>
                <c:pt idx="2556">
                  <c:v>1.0001</c:v>
                </c:pt>
                <c:pt idx="2557">
                  <c:v>1E-4</c:v>
                </c:pt>
                <c:pt idx="2558">
                  <c:v>1E-4</c:v>
                </c:pt>
                <c:pt idx="2559">
                  <c:v>1E-4</c:v>
                </c:pt>
                <c:pt idx="2560">
                  <c:v>1E-4</c:v>
                </c:pt>
                <c:pt idx="2561">
                  <c:v>1E-4</c:v>
                </c:pt>
                <c:pt idx="2562">
                  <c:v>1E-4</c:v>
                </c:pt>
                <c:pt idx="2563">
                  <c:v>1E-4</c:v>
                </c:pt>
                <c:pt idx="2564">
                  <c:v>1E-4</c:v>
                </c:pt>
                <c:pt idx="2565">
                  <c:v>1E-4</c:v>
                </c:pt>
                <c:pt idx="2566">
                  <c:v>1E-4</c:v>
                </c:pt>
                <c:pt idx="2567">
                  <c:v>1E-4</c:v>
                </c:pt>
                <c:pt idx="2568">
                  <c:v>1.0001</c:v>
                </c:pt>
                <c:pt idx="2569">
                  <c:v>1E-4</c:v>
                </c:pt>
                <c:pt idx="2570">
                  <c:v>1E-4</c:v>
                </c:pt>
                <c:pt idx="2571">
                  <c:v>1E-4</c:v>
                </c:pt>
                <c:pt idx="2572">
                  <c:v>1E-4</c:v>
                </c:pt>
                <c:pt idx="2573">
                  <c:v>1.0001</c:v>
                </c:pt>
                <c:pt idx="2574">
                  <c:v>1.0001</c:v>
                </c:pt>
                <c:pt idx="2575">
                  <c:v>3.0001000000000002</c:v>
                </c:pt>
                <c:pt idx="2576">
                  <c:v>1E-4</c:v>
                </c:pt>
                <c:pt idx="2577">
                  <c:v>1E-4</c:v>
                </c:pt>
                <c:pt idx="2578">
                  <c:v>3.0001000000000002</c:v>
                </c:pt>
                <c:pt idx="2579">
                  <c:v>1E-4</c:v>
                </c:pt>
                <c:pt idx="2580">
                  <c:v>1E-4</c:v>
                </c:pt>
                <c:pt idx="2581">
                  <c:v>1E-4</c:v>
                </c:pt>
                <c:pt idx="2582">
                  <c:v>1.0001</c:v>
                </c:pt>
                <c:pt idx="2583">
                  <c:v>1.0001</c:v>
                </c:pt>
                <c:pt idx="2584">
                  <c:v>1E-4</c:v>
                </c:pt>
                <c:pt idx="2585">
                  <c:v>1E-4</c:v>
                </c:pt>
                <c:pt idx="2586">
                  <c:v>1E-4</c:v>
                </c:pt>
                <c:pt idx="2587">
                  <c:v>1E-4</c:v>
                </c:pt>
                <c:pt idx="2588">
                  <c:v>1E-4</c:v>
                </c:pt>
                <c:pt idx="2589">
                  <c:v>1E-4</c:v>
                </c:pt>
                <c:pt idx="2590">
                  <c:v>1E-4</c:v>
                </c:pt>
                <c:pt idx="2591">
                  <c:v>1E-4</c:v>
                </c:pt>
                <c:pt idx="2592">
                  <c:v>1E-4</c:v>
                </c:pt>
                <c:pt idx="2593">
                  <c:v>1E-4</c:v>
                </c:pt>
                <c:pt idx="2594">
                  <c:v>1E-4</c:v>
                </c:pt>
                <c:pt idx="2595">
                  <c:v>1E-4</c:v>
                </c:pt>
                <c:pt idx="2596">
                  <c:v>1E-4</c:v>
                </c:pt>
                <c:pt idx="2597">
                  <c:v>1E-4</c:v>
                </c:pt>
                <c:pt idx="2598">
                  <c:v>1E-4</c:v>
                </c:pt>
                <c:pt idx="2599">
                  <c:v>1E-4</c:v>
                </c:pt>
                <c:pt idx="2600">
                  <c:v>1E-4</c:v>
                </c:pt>
                <c:pt idx="2601">
                  <c:v>1E-4</c:v>
                </c:pt>
                <c:pt idx="2602">
                  <c:v>1E-4</c:v>
                </c:pt>
                <c:pt idx="2603">
                  <c:v>1E-4</c:v>
                </c:pt>
                <c:pt idx="2604">
                  <c:v>1E-4</c:v>
                </c:pt>
                <c:pt idx="2605">
                  <c:v>1E-4</c:v>
                </c:pt>
                <c:pt idx="2606">
                  <c:v>1E-4</c:v>
                </c:pt>
                <c:pt idx="2607">
                  <c:v>1E-4</c:v>
                </c:pt>
                <c:pt idx="2608">
                  <c:v>1E-4</c:v>
                </c:pt>
                <c:pt idx="2609">
                  <c:v>1E-4</c:v>
                </c:pt>
                <c:pt idx="2610">
                  <c:v>1E-4</c:v>
                </c:pt>
                <c:pt idx="2611">
                  <c:v>1E-4</c:v>
                </c:pt>
                <c:pt idx="2612">
                  <c:v>1E-4</c:v>
                </c:pt>
                <c:pt idx="2613">
                  <c:v>1E-4</c:v>
                </c:pt>
                <c:pt idx="2614">
                  <c:v>1E-4</c:v>
                </c:pt>
                <c:pt idx="2615">
                  <c:v>1E-4</c:v>
                </c:pt>
                <c:pt idx="2616">
                  <c:v>1E-4</c:v>
                </c:pt>
                <c:pt idx="2617">
                  <c:v>1.0001</c:v>
                </c:pt>
                <c:pt idx="2618">
                  <c:v>1E-4</c:v>
                </c:pt>
                <c:pt idx="2619">
                  <c:v>1E-4</c:v>
                </c:pt>
                <c:pt idx="2620">
                  <c:v>1E-4</c:v>
                </c:pt>
                <c:pt idx="2621">
                  <c:v>1E-4</c:v>
                </c:pt>
                <c:pt idx="2622">
                  <c:v>1E-4</c:v>
                </c:pt>
                <c:pt idx="2623">
                  <c:v>2.0001000000000002</c:v>
                </c:pt>
                <c:pt idx="2624">
                  <c:v>1E-4</c:v>
                </c:pt>
                <c:pt idx="2625">
                  <c:v>1E-4</c:v>
                </c:pt>
                <c:pt idx="2626">
                  <c:v>1E-4</c:v>
                </c:pt>
                <c:pt idx="2627">
                  <c:v>1E-4</c:v>
                </c:pt>
                <c:pt idx="2628">
                  <c:v>1E-4</c:v>
                </c:pt>
                <c:pt idx="2629">
                  <c:v>1E-4</c:v>
                </c:pt>
                <c:pt idx="2630">
                  <c:v>2.0001000000000002</c:v>
                </c:pt>
                <c:pt idx="2631">
                  <c:v>1E-4</c:v>
                </c:pt>
                <c:pt idx="2632">
                  <c:v>1E-4</c:v>
                </c:pt>
                <c:pt idx="2633">
                  <c:v>1E-4</c:v>
                </c:pt>
                <c:pt idx="2634">
                  <c:v>1E-4</c:v>
                </c:pt>
                <c:pt idx="2635">
                  <c:v>1E-4</c:v>
                </c:pt>
                <c:pt idx="2636">
                  <c:v>1E-4</c:v>
                </c:pt>
                <c:pt idx="2637">
                  <c:v>1E-4</c:v>
                </c:pt>
                <c:pt idx="2638">
                  <c:v>1E-4</c:v>
                </c:pt>
                <c:pt idx="2639">
                  <c:v>1E-4</c:v>
                </c:pt>
                <c:pt idx="2640">
                  <c:v>1E-4</c:v>
                </c:pt>
                <c:pt idx="2641">
                  <c:v>1.0001</c:v>
                </c:pt>
                <c:pt idx="2642">
                  <c:v>1.0001</c:v>
                </c:pt>
                <c:pt idx="2643">
                  <c:v>1E-4</c:v>
                </c:pt>
                <c:pt idx="2644">
                  <c:v>1.0001</c:v>
                </c:pt>
                <c:pt idx="2645">
                  <c:v>2.0001000000000002</c:v>
                </c:pt>
                <c:pt idx="2646">
                  <c:v>1E-4</c:v>
                </c:pt>
                <c:pt idx="2647">
                  <c:v>1.0001</c:v>
                </c:pt>
                <c:pt idx="2648">
                  <c:v>1.0001</c:v>
                </c:pt>
                <c:pt idx="2649">
                  <c:v>1E-4</c:v>
                </c:pt>
                <c:pt idx="2650">
                  <c:v>1E-4</c:v>
                </c:pt>
                <c:pt idx="2651">
                  <c:v>1E-4</c:v>
                </c:pt>
                <c:pt idx="2652">
                  <c:v>1E-4</c:v>
                </c:pt>
                <c:pt idx="2653">
                  <c:v>1E-4</c:v>
                </c:pt>
                <c:pt idx="2654">
                  <c:v>1E-4</c:v>
                </c:pt>
                <c:pt idx="2655">
                  <c:v>1E-4</c:v>
                </c:pt>
                <c:pt idx="2656">
                  <c:v>1E-4</c:v>
                </c:pt>
                <c:pt idx="2657">
                  <c:v>1E-4</c:v>
                </c:pt>
                <c:pt idx="2658">
                  <c:v>1E-4</c:v>
                </c:pt>
                <c:pt idx="2659">
                  <c:v>1E-4</c:v>
                </c:pt>
                <c:pt idx="2660">
                  <c:v>1E-4</c:v>
                </c:pt>
                <c:pt idx="2661">
                  <c:v>1E-4</c:v>
                </c:pt>
                <c:pt idx="2662">
                  <c:v>1E-4</c:v>
                </c:pt>
                <c:pt idx="2663">
                  <c:v>2.0001000000000002</c:v>
                </c:pt>
                <c:pt idx="2664">
                  <c:v>1E-4</c:v>
                </c:pt>
                <c:pt idx="2665">
                  <c:v>1.0001</c:v>
                </c:pt>
                <c:pt idx="2666">
                  <c:v>1E-4</c:v>
                </c:pt>
                <c:pt idx="2667">
                  <c:v>1E-4</c:v>
                </c:pt>
                <c:pt idx="2668">
                  <c:v>1.0001</c:v>
                </c:pt>
                <c:pt idx="2669">
                  <c:v>1E-4</c:v>
                </c:pt>
                <c:pt idx="2670">
                  <c:v>1.0001</c:v>
                </c:pt>
                <c:pt idx="2671">
                  <c:v>1.0001</c:v>
                </c:pt>
                <c:pt idx="2672">
                  <c:v>2.0001000000000002</c:v>
                </c:pt>
                <c:pt idx="2673">
                  <c:v>1.0001</c:v>
                </c:pt>
                <c:pt idx="2674">
                  <c:v>1.0001</c:v>
                </c:pt>
                <c:pt idx="2675">
                  <c:v>1E-4</c:v>
                </c:pt>
                <c:pt idx="2676">
                  <c:v>1.0001</c:v>
                </c:pt>
                <c:pt idx="2677">
                  <c:v>1E-4</c:v>
                </c:pt>
                <c:pt idx="2678">
                  <c:v>1.0001</c:v>
                </c:pt>
                <c:pt idx="2679">
                  <c:v>2.0001000000000002</c:v>
                </c:pt>
                <c:pt idx="2680">
                  <c:v>4.0000999999999998</c:v>
                </c:pt>
                <c:pt idx="2681">
                  <c:v>4.0000999999999998</c:v>
                </c:pt>
                <c:pt idx="2682">
                  <c:v>7.0000999999999998</c:v>
                </c:pt>
                <c:pt idx="2683">
                  <c:v>44.000100000000003</c:v>
                </c:pt>
                <c:pt idx="2684">
                  <c:v>9.0000999999999998</c:v>
                </c:pt>
                <c:pt idx="2685">
                  <c:v>1E-4</c:v>
                </c:pt>
                <c:pt idx="2686">
                  <c:v>1E-4</c:v>
                </c:pt>
                <c:pt idx="2687">
                  <c:v>1E-4</c:v>
                </c:pt>
                <c:pt idx="2688">
                  <c:v>2.0001000000000002</c:v>
                </c:pt>
                <c:pt idx="2689">
                  <c:v>1E-4</c:v>
                </c:pt>
                <c:pt idx="2690">
                  <c:v>1E-4</c:v>
                </c:pt>
                <c:pt idx="2691">
                  <c:v>1E-4</c:v>
                </c:pt>
                <c:pt idx="2692">
                  <c:v>1E-4</c:v>
                </c:pt>
                <c:pt idx="2693">
                  <c:v>1E-4</c:v>
                </c:pt>
                <c:pt idx="2694">
                  <c:v>1.0001</c:v>
                </c:pt>
                <c:pt idx="2695">
                  <c:v>1E-4</c:v>
                </c:pt>
                <c:pt idx="2696">
                  <c:v>1E-4</c:v>
                </c:pt>
                <c:pt idx="2697">
                  <c:v>1E-4</c:v>
                </c:pt>
                <c:pt idx="2698">
                  <c:v>1E-4</c:v>
                </c:pt>
                <c:pt idx="2699">
                  <c:v>1E-4</c:v>
                </c:pt>
                <c:pt idx="2700">
                  <c:v>1E-4</c:v>
                </c:pt>
                <c:pt idx="2701">
                  <c:v>1E-4</c:v>
                </c:pt>
                <c:pt idx="2702">
                  <c:v>1.0001</c:v>
                </c:pt>
                <c:pt idx="2703">
                  <c:v>1E-4</c:v>
                </c:pt>
                <c:pt idx="2704">
                  <c:v>1E-4</c:v>
                </c:pt>
                <c:pt idx="2705">
                  <c:v>1E-4</c:v>
                </c:pt>
                <c:pt idx="2706">
                  <c:v>1E-4</c:v>
                </c:pt>
                <c:pt idx="2707">
                  <c:v>1.0001</c:v>
                </c:pt>
                <c:pt idx="2708">
                  <c:v>1E-4</c:v>
                </c:pt>
                <c:pt idx="2709">
                  <c:v>1E-4</c:v>
                </c:pt>
                <c:pt idx="2710">
                  <c:v>1E-4</c:v>
                </c:pt>
                <c:pt idx="2711">
                  <c:v>1E-4</c:v>
                </c:pt>
                <c:pt idx="2712">
                  <c:v>1E-4</c:v>
                </c:pt>
                <c:pt idx="2713">
                  <c:v>1E-4</c:v>
                </c:pt>
                <c:pt idx="2714">
                  <c:v>1E-4</c:v>
                </c:pt>
                <c:pt idx="2715">
                  <c:v>1E-4</c:v>
                </c:pt>
                <c:pt idx="2716">
                  <c:v>1E-4</c:v>
                </c:pt>
                <c:pt idx="2717">
                  <c:v>1E-4</c:v>
                </c:pt>
                <c:pt idx="2718">
                  <c:v>1E-4</c:v>
                </c:pt>
                <c:pt idx="2719">
                  <c:v>1E-4</c:v>
                </c:pt>
                <c:pt idx="2720">
                  <c:v>1E-4</c:v>
                </c:pt>
                <c:pt idx="2721">
                  <c:v>1E-4</c:v>
                </c:pt>
                <c:pt idx="2722">
                  <c:v>1E-4</c:v>
                </c:pt>
                <c:pt idx="2723">
                  <c:v>1E-4</c:v>
                </c:pt>
                <c:pt idx="2724">
                  <c:v>1E-4</c:v>
                </c:pt>
                <c:pt idx="2725">
                  <c:v>1E-4</c:v>
                </c:pt>
                <c:pt idx="2726">
                  <c:v>1E-4</c:v>
                </c:pt>
                <c:pt idx="2727">
                  <c:v>1.0001</c:v>
                </c:pt>
                <c:pt idx="2728">
                  <c:v>1E-4</c:v>
                </c:pt>
                <c:pt idx="2729">
                  <c:v>1E-4</c:v>
                </c:pt>
                <c:pt idx="2730">
                  <c:v>1E-4</c:v>
                </c:pt>
                <c:pt idx="2731">
                  <c:v>1.0001</c:v>
                </c:pt>
                <c:pt idx="2732">
                  <c:v>1E-4</c:v>
                </c:pt>
                <c:pt idx="2733">
                  <c:v>1.0001</c:v>
                </c:pt>
                <c:pt idx="2734">
                  <c:v>1E-4</c:v>
                </c:pt>
                <c:pt idx="2735">
                  <c:v>1E-4</c:v>
                </c:pt>
                <c:pt idx="2736">
                  <c:v>1.0001</c:v>
                </c:pt>
                <c:pt idx="2737">
                  <c:v>1E-4</c:v>
                </c:pt>
                <c:pt idx="2738">
                  <c:v>1E-4</c:v>
                </c:pt>
                <c:pt idx="2739">
                  <c:v>1E-4</c:v>
                </c:pt>
                <c:pt idx="2740">
                  <c:v>1E-4</c:v>
                </c:pt>
                <c:pt idx="2741">
                  <c:v>1E-4</c:v>
                </c:pt>
                <c:pt idx="2742">
                  <c:v>1E-4</c:v>
                </c:pt>
                <c:pt idx="2743">
                  <c:v>1E-4</c:v>
                </c:pt>
                <c:pt idx="2744">
                  <c:v>1E-4</c:v>
                </c:pt>
                <c:pt idx="2745">
                  <c:v>1.0001</c:v>
                </c:pt>
                <c:pt idx="2746">
                  <c:v>1E-4</c:v>
                </c:pt>
                <c:pt idx="2747">
                  <c:v>1E-4</c:v>
                </c:pt>
                <c:pt idx="2748">
                  <c:v>1E-4</c:v>
                </c:pt>
                <c:pt idx="2749">
                  <c:v>1E-4</c:v>
                </c:pt>
                <c:pt idx="2750">
                  <c:v>1E-4</c:v>
                </c:pt>
                <c:pt idx="2751">
                  <c:v>1E-4</c:v>
                </c:pt>
                <c:pt idx="2752">
                  <c:v>1E-4</c:v>
                </c:pt>
                <c:pt idx="2753">
                  <c:v>1E-4</c:v>
                </c:pt>
                <c:pt idx="2754">
                  <c:v>1E-4</c:v>
                </c:pt>
                <c:pt idx="2755">
                  <c:v>1E-4</c:v>
                </c:pt>
                <c:pt idx="2756">
                  <c:v>1E-4</c:v>
                </c:pt>
                <c:pt idx="2757">
                  <c:v>1E-4</c:v>
                </c:pt>
                <c:pt idx="2758">
                  <c:v>1E-4</c:v>
                </c:pt>
                <c:pt idx="2759">
                  <c:v>1E-4</c:v>
                </c:pt>
                <c:pt idx="2760">
                  <c:v>1E-4</c:v>
                </c:pt>
                <c:pt idx="2761">
                  <c:v>1E-4</c:v>
                </c:pt>
                <c:pt idx="2762">
                  <c:v>1E-4</c:v>
                </c:pt>
                <c:pt idx="2763">
                  <c:v>1.0001</c:v>
                </c:pt>
                <c:pt idx="2764">
                  <c:v>1E-4</c:v>
                </c:pt>
                <c:pt idx="2765">
                  <c:v>1E-4</c:v>
                </c:pt>
                <c:pt idx="2766">
                  <c:v>2.0001000000000002</c:v>
                </c:pt>
                <c:pt idx="2767">
                  <c:v>1E-4</c:v>
                </c:pt>
                <c:pt idx="2768">
                  <c:v>1E-4</c:v>
                </c:pt>
                <c:pt idx="2769">
                  <c:v>1.0001</c:v>
                </c:pt>
                <c:pt idx="2770">
                  <c:v>1E-4</c:v>
                </c:pt>
                <c:pt idx="2771">
                  <c:v>1E-4</c:v>
                </c:pt>
                <c:pt idx="2772">
                  <c:v>1E-4</c:v>
                </c:pt>
                <c:pt idx="2773">
                  <c:v>1E-4</c:v>
                </c:pt>
                <c:pt idx="2774">
                  <c:v>1E-4</c:v>
                </c:pt>
                <c:pt idx="2775">
                  <c:v>1E-4</c:v>
                </c:pt>
                <c:pt idx="2776">
                  <c:v>1E-4</c:v>
                </c:pt>
                <c:pt idx="2777">
                  <c:v>1E-4</c:v>
                </c:pt>
                <c:pt idx="2778">
                  <c:v>1E-4</c:v>
                </c:pt>
                <c:pt idx="2779">
                  <c:v>1E-4</c:v>
                </c:pt>
                <c:pt idx="2780">
                  <c:v>1E-4</c:v>
                </c:pt>
                <c:pt idx="2781">
                  <c:v>1.0001</c:v>
                </c:pt>
                <c:pt idx="2782">
                  <c:v>1E-4</c:v>
                </c:pt>
                <c:pt idx="2783">
                  <c:v>1E-4</c:v>
                </c:pt>
                <c:pt idx="2784">
                  <c:v>1E-4</c:v>
                </c:pt>
                <c:pt idx="2785">
                  <c:v>1E-4</c:v>
                </c:pt>
                <c:pt idx="2786">
                  <c:v>1E-4</c:v>
                </c:pt>
                <c:pt idx="2787">
                  <c:v>1E-4</c:v>
                </c:pt>
                <c:pt idx="2788">
                  <c:v>1E-4</c:v>
                </c:pt>
                <c:pt idx="2789">
                  <c:v>1E-4</c:v>
                </c:pt>
                <c:pt idx="2790">
                  <c:v>1.0001</c:v>
                </c:pt>
                <c:pt idx="2791">
                  <c:v>1E-4</c:v>
                </c:pt>
                <c:pt idx="2792">
                  <c:v>1E-4</c:v>
                </c:pt>
                <c:pt idx="2793">
                  <c:v>1E-4</c:v>
                </c:pt>
                <c:pt idx="2794">
                  <c:v>1E-4</c:v>
                </c:pt>
                <c:pt idx="2795">
                  <c:v>1E-4</c:v>
                </c:pt>
                <c:pt idx="2796">
                  <c:v>1.0001</c:v>
                </c:pt>
                <c:pt idx="2797">
                  <c:v>1E-4</c:v>
                </c:pt>
                <c:pt idx="2798">
                  <c:v>1E-4</c:v>
                </c:pt>
                <c:pt idx="2799">
                  <c:v>1E-4</c:v>
                </c:pt>
                <c:pt idx="2800">
                  <c:v>1E-4</c:v>
                </c:pt>
                <c:pt idx="2801">
                  <c:v>1E-4</c:v>
                </c:pt>
                <c:pt idx="2802">
                  <c:v>1E-4</c:v>
                </c:pt>
                <c:pt idx="2803">
                  <c:v>1E-4</c:v>
                </c:pt>
                <c:pt idx="2804">
                  <c:v>1E-4</c:v>
                </c:pt>
                <c:pt idx="2805">
                  <c:v>1E-4</c:v>
                </c:pt>
                <c:pt idx="2806">
                  <c:v>1E-4</c:v>
                </c:pt>
                <c:pt idx="2807">
                  <c:v>1E-4</c:v>
                </c:pt>
                <c:pt idx="2808">
                  <c:v>1.0001</c:v>
                </c:pt>
                <c:pt idx="2809">
                  <c:v>1.0001</c:v>
                </c:pt>
                <c:pt idx="2810">
                  <c:v>1E-4</c:v>
                </c:pt>
                <c:pt idx="2811">
                  <c:v>1.0001</c:v>
                </c:pt>
                <c:pt idx="2812">
                  <c:v>1E-4</c:v>
                </c:pt>
                <c:pt idx="2813">
                  <c:v>1.0001</c:v>
                </c:pt>
                <c:pt idx="2814">
                  <c:v>1E-4</c:v>
                </c:pt>
                <c:pt idx="2815">
                  <c:v>1E-4</c:v>
                </c:pt>
                <c:pt idx="2816">
                  <c:v>1E-4</c:v>
                </c:pt>
                <c:pt idx="2817">
                  <c:v>1E-4</c:v>
                </c:pt>
                <c:pt idx="2818">
                  <c:v>1.0001</c:v>
                </c:pt>
                <c:pt idx="2819">
                  <c:v>1.0001</c:v>
                </c:pt>
                <c:pt idx="2820">
                  <c:v>1E-4</c:v>
                </c:pt>
                <c:pt idx="2821">
                  <c:v>1E-4</c:v>
                </c:pt>
                <c:pt idx="2822">
                  <c:v>1.0001</c:v>
                </c:pt>
                <c:pt idx="2823">
                  <c:v>1.0001</c:v>
                </c:pt>
                <c:pt idx="2824">
                  <c:v>1.0001</c:v>
                </c:pt>
                <c:pt idx="2825">
                  <c:v>1.0001</c:v>
                </c:pt>
                <c:pt idx="2826">
                  <c:v>1E-4</c:v>
                </c:pt>
                <c:pt idx="2827">
                  <c:v>1E-4</c:v>
                </c:pt>
                <c:pt idx="2828">
                  <c:v>1.0001</c:v>
                </c:pt>
                <c:pt idx="2829">
                  <c:v>1E-4</c:v>
                </c:pt>
                <c:pt idx="2830">
                  <c:v>1E-4</c:v>
                </c:pt>
                <c:pt idx="2831">
                  <c:v>1E-4</c:v>
                </c:pt>
                <c:pt idx="2832">
                  <c:v>1.0001</c:v>
                </c:pt>
                <c:pt idx="2833">
                  <c:v>1E-4</c:v>
                </c:pt>
                <c:pt idx="2834">
                  <c:v>1E-4</c:v>
                </c:pt>
                <c:pt idx="2835">
                  <c:v>1E-4</c:v>
                </c:pt>
                <c:pt idx="2836">
                  <c:v>1E-4</c:v>
                </c:pt>
                <c:pt idx="2837">
                  <c:v>1E-4</c:v>
                </c:pt>
                <c:pt idx="2838">
                  <c:v>1E-4</c:v>
                </c:pt>
                <c:pt idx="2839">
                  <c:v>1E-4</c:v>
                </c:pt>
                <c:pt idx="2840">
                  <c:v>1E-4</c:v>
                </c:pt>
                <c:pt idx="2841">
                  <c:v>1E-4</c:v>
                </c:pt>
                <c:pt idx="2842">
                  <c:v>1E-4</c:v>
                </c:pt>
                <c:pt idx="2843">
                  <c:v>1E-4</c:v>
                </c:pt>
                <c:pt idx="2844">
                  <c:v>1.0001</c:v>
                </c:pt>
                <c:pt idx="2845">
                  <c:v>1E-4</c:v>
                </c:pt>
                <c:pt idx="2846">
                  <c:v>1E-4</c:v>
                </c:pt>
                <c:pt idx="2847">
                  <c:v>1E-4</c:v>
                </c:pt>
                <c:pt idx="2848">
                  <c:v>1E-4</c:v>
                </c:pt>
                <c:pt idx="2849">
                  <c:v>1E-4</c:v>
                </c:pt>
                <c:pt idx="2850">
                  <c:v>1E-4</c:v>
                </c:pt>
                <c:pt idx="2851">
                  <c:v>1E-4</c:v>
                </c:pt>
                <c:pt idx="2852">
                  <c:v>1E-4</c:v>
                </c:pt>
                <c:pt idx="2853">
                  <c:v>1E-4</c:v>
                </c:pt>
                <c:pt idx="2854">
                  <c:v>1E-4</c:v>
                </c:pt>
                <c:pt idx="2855">
                  <c:v>1E-4</c:v>
                </c:pt>
                <c:pt idx="2856">
                  <c:v>1E-4</c:v>
                </c:pt>
                <c:pt idx="2857">
                  <c:v>1E-4</c:v>
                </c:pt>
                <c:pt idx="2858">
                  <c:v>1E-4</c:v>
                </c:pt>
                <c:pt idx="2859">
                  <c:v>1E-4</c:v>
                </c:pt>
                <c:pt idx="2860">
                  <c:v>1.0001</c:v>
                </c:pt>
                <c:pt idx="2861">
                  <c:v>1E-4</c:v>
                </c:pt>
                <c:pt idx="2862">
                  <c:v>1E-4</c:v>
                </c:pt>
                <c:pt idx="2863">
                  <c:v>1E-4</c:v>
                </c:pt>
                <c:pt idx="2864">
                  <c:v>1E-4</c:v>
                </c:pt>
                <c:pt idx="2865">
                  <c:v>1.0001</c:v>
                </c:pt>
                <c:pt idx="2866">
                  <c:v>1E-4</c:v>
                </c:pt>
                <c:pt idx="2867">
                  <c:v>1E-4</c:v>
                </c:pt>
                <c:pt idx="2868">
                  <c:v>1E-4</c:v>
                </c:pt>
                <c:pt idx="2869">
                  <c:v>1E-4</c:v>
                </c:pt>
                <c:pt idx="2870">
                  <c:v>1.0001</c:v>
                </c:pt>
                <c:pt idx="2871">
                  <c:v>1E-4</c:v>
                </c:pt>
                <c:pt idx="2872">
                  <c:v>1E-4</c:v>
                </c:pt>
                <c:pt idx="2873">
                  <c:v>1E-4</c:v>
                </c:pt>
                <c:pt idx="2874">
                  <c:v>1E-4</c:v>
                </c:pt>
                <c:pt idx="2875">
                  <c:v>1.0001</c:v>
                </c:pt>
                <c:pt idx="2876">
                  <c:v>1.0001</c:v>
                </c:pt>
                <c:pt idx="2877">
                  <c:v>1.0001</c:v>
                </c:pt>
                <c:pt idx="2878">
                  <c:v>1E-4</c:v>
                </c:pt>
                <c:pt idx="2879">
                  <c:v>1E-4</c:v>
                </c:pt>
                <c:pt idx="2880">
                  <c:v>2.0001000000000002</c:v>
                </c:pt>
                <c:pt idx="2881">
                  <c:v>1.0001</c:v>
                </c:pt>
                <c:pt idx="2882">
                  <c:v>1E-4</c:v>
                </c:pt>
                <c:pt idx="2883">
                  <c:v>1.0001</c:v>
                </c:pt>
                <c:pt idx="2884">
                  <c:v>1E-4</c:v>
                </c:pt>
                <c:pt idx="2885">
                  <c:v>1.0001</c:v>
                </c:pt>
                <c:pt idx="2886">
                  <c:v>1E-4</c:v>
                </c:pt>
                <c:pt idx="2887">
                  <c:v>1E-4</c:v>
                </c:pt>
                <c:pt idx="2888">
                  <c:v>1E-4</c:v>
                </c:pt>
                <c:pt idx="2889">
                  <c:v>1E-4</c:v>
                </c:pt>
                <c:pt idx="2890">
                  <c:v>1E-4</c:v>
                </c:pt>
                <c:pt idx="2891">
                  <c:v>2.0001000000000002</c:v>
                </c:pt>
                <c:pt idx="2892">
                  <c:v>1.0001</c:v>
                </c:pt>
                <c:pt idx="2893">
                  <c:v>2.0001000000000002</c:v>
                </c:pt>
                <c:pt idx="2894">
                  <c:v>1.0001</c:v>
                </c:pt>
                <c:pt idx="2895">
                  <c:v>1.0001</c:v>
                </c:pt>
                <c:pt idx="2896">
                  <c:v>1.0001</c:v>
                </c:pt>
                <c:pt idx="2897">
                  <c:v>1.0001</c:v>
                </c:pt>
                <c:pt idx="2898">
                  <c:v>1E-4</c:v>
                </c:pt>
                <c:pt idx="2899">
                  <c:v>1E-4</c:v>
                </c:pt>
                <c:pt idx="2900">
                  <c:v>1E-4</c:v>
                </c:pt>
                <c:pt idx="2901">
                  <c:v>1.0001</c:v>
                </c:pt>
                <c:pt idx="2902">
                  <c:v>2.0001000000000002</c:v>
                </c:pt>
                <c:pt idx="2903">
                  <c:v>1E-4</c:v>
                </c:pt>
                <c:pt idx="2904">
                  <c:v>1E-4</c:v>
                </c:pt>
                <c:pt idx="2905">
                  <c:v>1E-4</c:v>
                </c:pt>
                <c:pt idx="2906">
                  <c:v>1E-4</c:v>
                </c:pt>
                <c:pt idx="2907">
                  <c:v>1E-4</c:v>
                </c:pt>
                <c:pt idx="2908">
                  <c:v>1.0001</c:v>
                </c:pt>
                <c:pt idx="2909">
                  <c:v>2.0001000000000002</c:v>
                </c:pt>
                <c:pt idx="2910">
                  <c:v>1.0001</c:v>
                </c:pt>
                <c:pt idx="2911">
                  <c:v>1E-4</c:v>
                </c:pt>
                <c:pt idx="2912">
                  <c:v>1E-4</c:v>
                </c:pt>
                <c:pt idx="2913">
                  <c:v>1E-4</c:v>
                </c:pt>
                <c:pt idx="2914">
                  <c:v>1E-4</c:v>
                </c:pt>
                <c:pt idx="2915">
                  <c:v>1E-4</c:v>
                </c:pt>
                <c:pt idx="2916">
                  <c:v>1E-4</c:v>
                </c:pt>
                <c:pt idx="2917">
                  <c:v>1E-4</c:v>
                </c:pt>
                <c:pt idx="2918">
                  <c:v>1E-4</c:v>
                </c:pt>
                <c:pt idx="2919">
                  <c:v>1.0001</c:v>
                </c:pt>
                <c:pt idx="2920">
                  <c:v>1E-4</c:v>
                </c:pt>
                <c:pt idx="2921">
                  <c:v>1E-4</c:v>
                </c:pt>
                <c:pt idx="2922">
                  <c:v>1.0001</c:v>
                </c:pt>
                <c:pt idx="2923">
                  <c:v>1E-4</c:v>
                </c:pt>
                <c:pt idx="2924">
                  <c:v>1E-4</c:v>
                </c:pt>
                <c:pt idx="2925">
                  <c:v>1E-4</c:v>
                </c:pt>
                <c:pt idx="2926">
                  <c:v>1E-4</c:v>
                </c:pt>
                <c:pt idx="2927">
                  <c:v>1E-4</c:v>
                </c:pt>
                <c:pt idx="2928">
                  <c:v>1E-4</c:v>
                </c:pt>
                <c:pt idx="2929">
                  <c:v>1.0001</c:v>
                </c:pt>
                <c:pt idx="2930">
                  <c:v>1.0001</c:v>
                </c:pt>
                <c:pt idx="2931">
                  <c:v>1.0001</c:v>
                </c:pt>
                <c:pt idx="2932">
                  <c:v>1E-4</c:v>
                </c:pt>
                <c:pt idx="2933">
                  <c:v>1E-4</c:v>
                </c:pt>
                <c:pt idx="2934">
                  <c:v>1E-4</c:v>
                </c:pt>
                <c:pt idx="2935">
                  <c:v>1.0001</c:v>
                </c:pt>
                <c:pt idx="2936">
                  <c:v>1E-4</c:v>
                </c:pt>
                <c:pt idx="2937">
                  <c:v>1E-4</c:v>
                </c:pt>
                <c:pt idx="2938">
                  <c:v>1.0001</c:v>
                </c:pt>
                <c:pt idx="2939">
                  <c:v>1.0001</c:v>
                </c:pt>
                <c:pt idx="2940">
                  <c:v>1E-4</c:v>
                </c:pt>
                <c:pt idx="2941">
                  <c:v>1E-4</c:v>
                </c:pt>
                <c:pt idx="2942">
                  <c:v>1E-4</c:v>
                </c:pt>
                <c:pt idx="2943">
                  <c:v>1E-4</c:v>
                </c:pt>
                <c:pt idx="2944">
                  <c:v>1.0001</c:v>
                </c:pt>
                <c:pt idx="2945">
                  <c:v>1.0001</c:v>
                </c:pt>
                <c:pt idx="2946">
                  <c:v>1E-4</c:v>
                </c:pt>
                <c:pt idx="2947">
                  <c:v>1.0001</c:v>
                </c:pt>
                <c:pt idx="2948">
                  <c:v>1.0001</c:v>
                </c:pt>
                <c:pt idx="2949">
                  <c:v>1E-4</c:v>
                </c:pt>
                <c:pt idx="2950">
                  <c:v>1E-4</c:v>
                </c:pt>
                <c:pt idx="2951">
                  <c:v>1E-4</c:v>
                </c:pt>
                <c:pt idx="2952">
                  <c:v>1E-4</c:v>
                </c:pt>
                <c:pt idx="2953">
                  <c:v>1.0001</c:v>
                </c:pt>
                <c:pt idx="2954">
                  <c:v>1E-4</c:v>
                </c:pt>
                <c:pt idx="2955">
                  <c:v>1E-4</c:v>
                </c:pt>
                <c:pt idx="2956">
                  <c:v>1.0001</c:v>
                </c:pt>
                <c:pt idx="2957">
                  <c:v>1.0001</c:v>
                </c:pt>
                <c:pt idx="2958">
                  <c:v>1.0001</c:v>
                </c:pt>
                <c:pt idx="2959">
                  <c:v>1E-4</c:v>
                </c:pt>
                <c:pt idx="2960">
                  <c:v>1.0001</c:v>
                </c:pt>
                <c:pt idx="2961">
                  <c:v>1.0001</c:v>
                </c:pt>
                <c:pt idx="2962">
                  <c:v>1E-4</c:v>
                </c:pt>
                <c:pt idx="2963">
                  <c:v>1E-4</c:v>
                </c:pt>
                <c:pt idx="2964">
                  <c:v>1.0001</c:v>
                </c:pt>
                <c:pt idx="2965">
                  <c:v>1.0001</c:v>
                </c:pt>
                <c:pt idx="2966">
                  <c:v>1E-4</c:v>
                </c:pt>
                <c:pt idx="2967">
                  <c:v>1.0001</c:v>
                </c:pt>
                <c:pt idx="2968">
                  <c:v>1E-4</c:v>
                </c:pt>
                <c:pt idx="2969">
                  <c:v>1E-4</c:v>
                </c:pt>
                <c:pt idx="2970">
                  <c:v>1.0001</c:v>
                </c:pt>
                <c:pt idx="2971">
                  <c:v>3.0001000000000002</c:v>
                </c:pt>
                <c:pt idx="2972">
                  <c:v>3.0001000000000002</c:v>
                </c:pt>
                <c:pt idx="2973">
                  <c:v>3.0001000000000002</c:v>
                </c:pt>
                <c:pt idx="2974">
                  <c:v>5.0000999999999998</c:v>
                </c:pt>
                <c:pt idx="2975">
                  <c:v>4.0000999999999998</c:v>
                </c:pt>
                <c:pt idx="2976">
                  <c:v>6.0000999999999998</c:v>
                </c:pt>
                <c:pt idx="2977">
                  <c:v>3.0001000000000002</c:v>
                </c:pt>
                <c:pt idx="2978">
                  <c:v>6.0000999999999998</c:v>
                </c:pt>
                <c:pt idx="2979">
                  <c:v>6.0000999999999998</c:v>
                </c:pt>
                <c:pt idx="2980">
                  <c:v>6.0000999999999998</c:v>
                </c:pt>
                <c:pt idx="2981">
                  <c:v>3.0001000000000002</c:v>
                </c:pt>
                <c:pt idx="2982">
                  <c:v>7.0000999999999998</c:v>
                </c:pt>
                <c:pt idx="2983">
                  <c:v>6.0000999999999998</c:v>
                </c:pt>
                <c:pt idx="2984">
                  <c:v>3.0001000000000002</c:v>
                </c:pt>
                <c:pt idx="2985">
                  <c:v>1.0001</c:v>
                </c:pt>
                <c:pt idx="2986">
                  <c:v>1.0001</c:v>
                </c:pt>
                <c:pt idx="2987">
                  <c:v>7.0000999999999998</c:v>
                </c:pt>
                <c:pt idx="2988">
                  <c:v>8.0000999999999998</c:v>
                </c:pt>
                <c:pt idx="2989">
                  <c:v>9.0000999999999998</c:v>
                </c:pt>
                <c:pt idx="2990">
                  <c:v>8.0000999999999998</c:v>
                </c:pt>
                <c:pt idx="2991">
                  <c:v>11.0001</c:v>
                </c:pt>
                <c:pt idx="2992">
                  <c:v>21.0001</c:v>
                </c:pt>
                <c:pt idx="2993">
                  <c:v>13.0001</c:v>
                </c:pt>
                <c:pt idx="2994">
                  <c:v>13.0001</c:v>
                </c:pt>
                <c:pt idx="2995">
                  <c:v>22.0001</c:v>
                </c:pt>
                <c:pt idx="2996">
                  <c:v>28.0001</c:v>
                </c:pt>
                <c:pt idx="2997">
                  <c:v>651.00009999999997</c:v>
                </c:pt>
                <c:pt idx="2998">
                  <c:v>1665.0001</c:v>
                </c:pt>
                <c:pt idx="2999">
                  <c:v>256.00009999999997</c:v>
                </c:pt>
                <c:pt idx="3000">
                  <c:v>11.0001</c:v>
                </c:pt>
                <c:pt idx="3001">
                  <c:v>4.0000999999999998</c:v>
                </c:pt>
                <c:pt idx="3002">
                  <c:v>3.0001000000000002</c:v>
                </c:pt>
                <c:pt idx="3003">
                  <c:v>4.0000999999999998</c:v>
                </c:pt>
                <c:pt idx="3004">
                  <c:v>5.0000999999999998</c:v>
                </c:pt>
                <c:pt idx="3005">
                  <c:v>3.0001000000000002</c:v>
                </c:pt>
                <c:pt idx="3006">
                  <c:v>2.0001000000000002</c:v>
                </c:pt>
                <c:pt idx="3007">
                  <c:v>7.0000999999999998</c:v>
                </c:pt>
                <c:pt idx="3008">
                  <c:v>4.0000999999999998</c:v>
                </c:pt>
                <c:pt idx="3009">
                  <c:v>6.0000999999999998</c:v>
                </c:pt>
                <c:pt idx="3010">
                  <c:v>7.0000999999999998</c:v>
                </c:pt>
                <c:pt idx="3011">
                  <c:v>3.0001000000000002</c:v>
                </c:pt>
                <c:pt idx="3012">
                  <c:v>5.0000999999999998</c:v>
                </c:pt>
                <c:pt idx="3013">
                  <c:v>4.0000999999999998</c:v>
                </c:pt>
                <c:pt idx="3014">
                  <c:v>4.0000999999999998</c:v>
                </c:pt>
                <c:pt idx="3015">
                  <c:v>3.0001000000000002</c:v>
                </c:pt>
                <c:pt idx="3016">
                  <c:v>4.0000999999999998</c:v>
                </c:pt>
                <c:pt idx="3017">
                  <c:v>2.0001000000000002</c:v>
                </c:pt>
                <c:pt idx="3018">
                  <c:v>1E-4</c:v>
                </c:pt>
                <c:pt idx="3019">
                  <c:v>2.0001000000000002</c:v>
                </c:pt>
                <c:pt idx="3020">
                  <c:v>6.0000999999999998</c:v>
                </c:pt>
                <c:pt idx="3021">
                  <c:v>5.0000999999999998</c:v>
                </c:pt>
                <c:pt idx="3022">
                  <c:v>3.0001000000000002</c:v>
                </c:pt>
                <c:pt idx="3023">
                  <c:v>3.0001000000000002</c:v>
                </c:pt>
                <c:pt idx="3024">
                  <c:v>3.0001000000000002</c:v>
                </c:pt>
                <c:pt idx="3025">
                  <c:v>3.0001000000000002</c:v>
                </c:pt>
                <c:pt idx="3026">
                  <c:v>3.0001000000000002</c:v>
                </c:pt>
                <c:pt idx="3027">
                  <c:v>2.0001000000000002</c:v>
                </c:pt>
                <c:pt idx="3028">
                  <c:v>4.0000999999999998</c:v>
                </c:pt>
                <c:pt idx="3029">
                  <c:v>3.0001000000000002</c:v>
                </c:pt>
                <c:pt idx="3030">
                  <c:v>1E-4</c:v>
                </c:pt>
                <c:pt idx="3031">
                  <c:v>4.0000999999999998</c:v>
                </c:pt>
                <c:pt idx="3032">
                  <c:v>5.0000999999999998</c:v>
                </c:pt>
                <c:pt idx="3033">
                  <c:v>3.0001000000000002</c:v>
                </c:pt>
                <c:pt idx="3034">
                  <c:v>3.0001000000000002</c:v>
                </c:pt>
                <c:pt idx="3035">
                  <c:v>2.0001000000000002</c:v>
                </c:pt>
                <c:pt idx="3036">
                  <c:v>5.0000999999999998</c:v>
                </c:pt>
                <c:pt idx="3037">
                  <c:v>1.0001</c:v>
                </c:pt>
                <c:pt idx="3038">
                  <c:v>1.0001</c:v>
                </c:pt>
                <c:pt idx="3039">
                  <c:v>3.0001000000000002</c:v>
                </c:pt>
                <c:pt idx="3040">
                  <c:v>6.0000999999999998</c:v>
                </c:pt>
                <c:pt idx="3041">
                  <c:v>5.0000999999999998</c:v>
                </c:pt>
                <c:pt idx="3042">
                  <c:v>1.0001</c:v>
                </c:pt>
                <c:pt idx="3043">
                  <c:v>10.0001</c:v>
                </c:pt>
                <c:pt idx="3044">
                  <c:v>8.0000999999999998</c:v>
                </c:pt>
                <c:pt idx="3045">
                  <c:v>1.0001</c:v>
                </c:pt>
                <c:pt idx="3046">
                  <c:v>2.0001000000000002</c:v>
                </c:pt>
                <c:pt idx="3047">
                  <c:v>4.0000999999999998</c:v>
                </c:pt>
                <c:pt idx="3048">
                  <c:v>5.0000999999999998</c:v>
                </c:pt>
                <c:pt idx="3049">
                  <c:v>4.0000999999999998</c:v>
                </c:pt>
                <c:pt idx="3050">
                  <c:v>4.0000999999999998</c:v>
                </c:pt>
                <c:pt idx="3051">
                  <c:v>7.0000999999999998</c:v>
                </c:pt>
                <c:pt idx="3052">
                  <c:v>6.0000999999999998</c:v>
                </c:pt>
                <c:pt idx="3053">
                  <c:v>5.0000999999999998</c:v>
                </c:pt>
                <c:pt idx="3054">
                  <c:v>8.0000999999999998</c:v>
                </c:pt>
                <c:pt idx="3055">
                  <c:v>6.0000999999999998</c:v>
                </c:pt>
                <c:pt idx="3056">
                  <c:v>8.0000999999999998</c:v>
                </c:pt>
                <c:pt idx="3057">
                  <c:v>4.0000999999999998</c:v>
                </c:pt>
                <c:pt idx="3058">
                  <c:v>6.0000999999999998</c:v>
                </c:pt>
                <c:pt idx="3059">
                  <c:v>8.0000999999999998</c:v>
                </c:pt>
                <c:pt idx="3060">
                  <c:v>8.0000999999999998</c:v>
                </c:pt>
                <c:pt idx="3061">
                  <c:v>6.0000999999999998</c:v>
                </c:pt>
                <c:pt idx="3062">
                  <c:v>7.0000999999999998</c:v>
                </c:pt>
                <c:pt idx="3063">
                  <c:v>11.0001</c:v>
                </c:pt>
                <c:pt idx="3064">
                  <c:v>8.0000999999999998</c:v>
                </c:pt>
                <c:pt idx="3065">
                  <c:v>7.0000999999999998</c:v>
                </c:pt>
                <c:pt idx="3066">
                  <c:v>8.0000999999999998</c:v>
                </c:pt>
                <c:pt idx="3067">
                  <c:v>11.0001</c:v>
                </c:pt>
                <c:pt idx="3068">
                  <c:v>15.0001</c:v>
                </c:pt>
                <c:pt idx="3069">
                  <c:v>6.0000999999999998</c:v>
                </c:pt>
                <c:pt idx="3070">
                  <c:v>16.0001</c:v>
                </c:pt>
                <c:pt idx="3071">
                  <c:v>10.0001</c:v>
                </c:pt>
                <c:pt idx="3072">
                  <c:v>13.0001</c:v>
                </c:pt>
                <c:pt idx="3073">
                  <c:v>19.0001</c:v>
                </c:pt>
                <c:pt idx="3074">
                  <c:v>12.0001</c:v>
                </c:pt>
                <c:pt idx="3075">
                  <c:v>13.0001</c:v>
                </c:pt>
                <c:pt idx="3076">
                  <c:v>22.0001</c:v>
                </c:pt>
                <c:pt idx="3077">
                  <c:v>17.0001</c:v>
                </c:pt>
                <c:pt idx="3078">
                  <c:v>15.0001</c:v>
                </c:pt>
                <c:pt idx="3079">
                  <c:v>18.0001</c:v>
                </c:pt>
                <c:pt idx="3080">
                  <c:v>25.0001</c:v>
                </c:pt>
                <c:pt idx="3081">
                  <c:v>33.000100000000003</c:v>
                </c:pt>
                <c:pt idx="3082">
                  <c:v>33.000100000000003</c:v>
                </c:pt>
                <c:pt idx="3083">
                  <c:v>32.000100000000003</c:v>
                </c:pt>
                <c:pt idx="3084">
                  <c:v>43.000100000000003</c:v>
                </c:pt>
                <c:pt idx="3085">
                  <c:v>32.000100000000003</c:v>
                </c:pt>
                <c:pt idx="3086">
                  <c:v>45.000100000000003</c:v>
                </c:pt>
                <c:pt idx="3087">
                  <c:v>45.000100000000003</c:v>
                </c:pt>
                <c:pt idx="3088">
                  <c:v>46.000100000000003</c:v>
                </c:pt>
                <c:pt idx="3089">
                  <c:v>59.000100000000003</c:v>
                </c:pt>
                <c:pt idx="3090">
                  <c:v>74.000100000000003</c:v>
                </c:pt>
                <c:pt idx="3091">
                  <c:v>74.000100000000003</c:v>
                </c:pt>
                <c:pt idx="3092">
                  <c:v>79.000100000000003</c:v>
                </c:pt>
                <c:pt idx="3093">
                  <c:v>107.0001</c:v>
                </c:pt>
                <c:pt idx="3094">
                  <c:v>117.0001</c:v>
                </c:pt>
                <c:pt idx="3095">
                  <c:v>210.0001</c:v>
                </c:pt>
                <c:pt idx="3096">
                  <c:v>318.00009999999997</c:v>
                </c:pt>
                <c:pt idx="3097">
                  <c:v>1608.0001</c:v>
                </c:pt>
                <c:pt idx="3098">
                  <c:v>2373.0001000000002</c:v>
                </c:pt>
                <c:pt idx="3099">
                  <c:v>113.0001</c:v>
                </c:pt>
                <c:pt idx="3100">
                  <c:v>5.0000999999999998</c:v>
                </c:pt>
                <c:pt idx="3101">
                  <c:v>3.0001000000000002</c:v>
                </c:pt>
                <c:pt idx="3102">
                  <c:v>5.0000999999999998</c:v>
                </c:pt>
                <c:pt idx="3103">
                  <c:v>2.0001000000000002</c:v>
                </c:pt>
                <c:pt idx="3104">
                  <c:v>2.0001000000000002</c:v>
                </c:pt>
                <c:pt idx="3105">
                  <c:v>5.0000999999999998</c:v>
                </c:pt>
                <c:pt idx="3106">
                  <c:v>2.0001000000000002</c:v>
                </c:pt>
                <c:pt idx="3107">
                  <c:v>1.0001</c:v>
                </c:pt>
                <c:pt idx="3108">
                  <c:v>1.0001</c:v>
                </c:pt>
                <c:pt idx="3109">
                  <c:v>1E-4</c:v>
                </c:pt>
                <c:pt idx="3110">
                  <c:v>2.0001000000000002</c:v>
                </c:pt>
                <c:pt idx="3111">
                  <c:v>2.0001000000000002</c:v>
                </c:pt>
                <c:pt idx="3112">
                  <c:v>2.0001000000000002</c:v>
                </c:pt>
                <c:pt idx="3113">
                  <c:v>1E-4</c:v>
                </c:pt>
                <c:pt idx="3114">
                  <c:v>3.0001000000000002</c:v>
                </c:pt>
                <c:pt idx="3115">
                  <c:v>1E-4</c:v>
                </c:pt>
                <c:pt idx="3116">
                  <c:v>1.0001</c:v>
                </c:pt>
                <c:pt idx="3117">
                  <c:v>1.0001</c:v>
                </c:pt>
                <c:pt idx="3118">
                  <c:v>1.0001</c:v>
                </c:pt>
                <c:pt idx="3119">
                  <c:v>1E-4</c:v>
                </c:pt>
                <c:pt idx="3120">
                  <c:v>4.0000999999999998</c:v>
                </c:pt>
                <c:pt idx="3121">
                  <c:v>2.0001000000000002</c:v>
                </c:pt>
                <c:pt idx="3122">
                  <c:v>2.0001000000000002</c:v>
                </c:pt>
                <c:pt idx="3123">
                  <c:v>1.0001</c:v>
                </c:pt>
                <c:pt idx="3124">
                  <c:v>2.0001000000000002</c:v>
                </c:pt>
                <c:pt idx="3125">
                  <c:v>1.0001</c:v>
                </c:pt>
                <c:pt idx="3126">
                  <c:v>3.0001000000000002</c:v>
                </c:pt>
                <c:pt idx="3127">
                  <c:v>2.0001000000000002</c:v>
                </c:pt>
                <c:pt idx="3128">
                  <c:v>2.0001000000000002</c:v>
                </c:pt>
                <c:pt idx="3129">
                  <c:v>3.0001000000000002</c:v>
                </c:pt>
                <c:pt idx="3130">
                  <c:v>5.0000999999999998</c:v>
                </c:pt>
                <c:pt idx="3131">
                  <c:v>3.0001000000000002</c:v>
                </c:pt>
                <c:pt idx="3132">
                  <c:v>3.0001000000000002</c:v>
                </c:pt>
                <c:pt idx="3133">
                  <c:v>2.0001000000000002</c:v>
                </c:pt>
                <c:pt idx="3134">
                  <c:v>3.0001000000000002</c:v>
                </c:pt>
                <c:pt idx="3135">
                  <c:v>1E-4</c:v>
                </c:pt>
                <c:pt idx="3136">
                  <c:v>2.0001000000000002</c:v>
                </c:pt>
                <c:pt idx="3137">
                  <c:v>1.0001</c:v>
                </c:pt>
                <c:pt idx="3138">
                  <c:v>4.0000999999999998</c:v>
                </c:pt>
                <c:pt idx="3139">
                  <c:v>1.0001</c:v>
                </c:pt>
                <c:pt idx="3140">
                  <c:v>4.0000999999999998</c:v>
                </c:pt>
                <c:pt idx="3141">
                  <c:v>2.0001000000000002</c:v>
                </c:pt>
                <c:pt idx="3142">
                  <c:v>3.0001000000000002</c:v>
                </c:pt>
                <c:pt idx="3143">
                  <c:v>5.0000999999999998</c:v>
                </c:pt>
                <c:pt idx="3144">
                  <c:v>1E-4</c:v>
                </c:pt>
                <c:pt idx="3145">
                  <c:v>5.0000999999999998</c:v>
                </c:pt>
                <c:pt idx="3146">
                  <c:v>1.0001</c:v>
                </c:pt>
                <c:pt idx="3147">
                  <c:v>4.0000999999999998</c:v>
                </c:pt>
                <c:pt idx="3148">
                  <c:v>1.0001</c:v>
                </c:pt>
                <c:pt idx="3149">
                  <c:v>1E-4</c:v>
                </c:pt>
                <c:pt idx="3150">
                  <c:v>1E-4</c:v>
                </c:pt>
                <c:pt idx="3151">
                  <c:v>3.0001000000000002</c:v>
                </c:pt>
                <c:pt idx="3152">
                  <c:v>1.0001</c:v>
                </c:pt>
                <c:pt idx="3153">
                  <c:v>1E-4</c:v>
                </c:pt>
                <c:pt idx="3154">
                  <c:v>1.0001</c:v>
                </c:pt>
                <c:pt idx="3155">
                  <c:v>1.0001</c:v>
                </c:pt>
                <c:pt idx="3156">
                  <c:v>2.0001000000000002</c:v>
                </c:pt>
                <c:pt idx="3157">
                  <c:v>2.0001000000000002</c:v>
                </c:pt>
                <c:pt idx="3158">
                  <c:v>4.0000999999999998</c:v>
                </c:pt>
                <c:pt idx="3159">
                  <c:v>2.0001000000000002</c:v>
                </c:pt>
                <c:pt idx="3160">
                  <c:v>2.0001000000000002</c:v>
                </c:pt>
                <c:pt idx="3161">
                  <c:v>2.0001000000000002</c:v>
                </c:pt>
                <c:pt idx="3162">
                  <c:v>4.0000999999999998</c:v>
                </c:pt>
                <c:pt idx="3163">
                  <c:v>2.0001000000000002</c:v>
                </c:pt>
                <c:pt idx="3164">
                  <c:v>5.0000999999999998</c:v>
                </c:pt>
                <c:pt idx="3165">
                  <c:v>5.0000999999999998</c:v>
                </c:pt>
                <c:pt idx="3166">
                  <c:v>2.0001000000000002</c:v>
                </c:pt>
                <c:pt idx="3167">
                  <c:v>4.0000999999999998</c:v>
                </c:pt>
                <c:pt idx="3168">
                  <c:v>2.0001000000000002</c:v>
                </c:pt>
                <c:pt idx="3169">
                  <c:v>1.0001</c:v>
                </c:pt>
                <c:pt idx="3170">
                  <c:v>4.0000999999999998</c:v>
                </c:pt>
                <c:pt idx="3171">
                  <c:v>6.0000999999999998</c:v>
                </c:pt>
                <c:pt idx="3172">
                  <c:v>2.0001000000000002</c:v>
                </c:pt>
                <c:pt idx="3173">
                  <c:v>4.0000999999999998</c:v>
                </c:pt>
                <c:pt idx="3174">
                  <c:v>2.0001000000000002</c:v>
                </c:pt>
                <c:pt idx="3175">
                  <c:v>4.0000999999999998</c:v>
                </c:pt>
                <c:pt idx="3176">
                  <c:v>4.0000999999999998</c:v>
                </c:pt>
                <c:pt idx="3177">
                  <c:v>4.0000999999999998</c:v>
                </c:pt>
                <c:pt idx="3178">
                  <c:v>4.0000999999999998</c:v>
                </c:pt>
                <c:pt idx="3179">
                  <c:v>4.0000999999999998</c:v>
                </c:pt>
                <c:pt idx="3180">
                  <c:v>6.0000999999999998</c:v>
                </c:pt>
                <c:pt idx="3181">
                  <c:v>11.0001</c:v>
                </c:pt>
                <c:pt idx="3182">
                  <c:v>5.0000999999999998</c:v>
                </c:pt>
                <c:pt idx="3183">
                  <c:v>8.0000999999999998</c:v>
                </c:pt>
                <c:pt idx="3184">
                  <c:v>6.0000999999999998</c:v>
                </c:pt>
                <c:pt idx="3185">
                  <c:v>9.0000999999999998</c:v>
                </c:pt>
                <c:pt idx="3186">
                  <c:v>6.0000999999999998</c:v>
                </c:pt>
                <c:pt idx="3187">
                  <c:v>17.0001</c:v>
                </c:pt>
                <c:pt idx="3188">
                  <c:v>17.0001</c:v>
                </c:pt>
                <c:pt idx="3189">
                  <c:v>16.0001</c:v>
                </c:pt>
                <c:pt idx="3190">
                  <c:v>18.0001</c:v>
                </c:pt>
                <c:pt idx="3191">
                  <c:v>16.0001</c:v>
                </c:pt>
                <c:pt idx="3192">
                  <c:v>26.0001</c:v>
                </c:pt>
                <c:pt idx="3193">
                  <c:v>26.0001</c:v>
                </c:pt>
                <c:pt idx="3194">
                  <c:v>50.000100000000003</c:v>
                </c:pt>
                <c:pt idx="3195">
                  <c:v>185.0001</c:v>
                </c:pt>
                <c:pt idx="3196">
                  <c:v>420.00009999999997</c:v>
                </c:pt>
                <c:pt idx="3197">
                  <c:v>113.0001</c:v>
                </c:pt>
                <c:pt idx="3198">
                  <c:v>1.0001</c:v>
                </c:pt>
                <c:pt idx="3199">
                  <c:v>1.0001</c:v>
                </c:pt>
                <c:pt idx="3200">
                  <c:v>1E-4</c:v>
                </c:pt>
                <c:pt idx="3201">
                  <c:v>1.0001</c:v>
                </c:pt>
                <c:pt idx="3202">
                  <c:v>1.0001</c:v>
                </c:pt>
                <c:pt idx="3203">
                  <c:v>1.0001</c:v>
                </c:pt>
                <c:pt idx="3204">
                  <c:v>1.0001</c:v>
                </c:pt>
                <c:pt idx="3205">
                  <c:v>1.0001</c:v>
                </c:pt>
                <c:pt idx="3206">
                  <c:v>2.0001000000000002</c:v>
                </c:pt>
                <c:pt idx="3207">
                  <c:v>1.0001</c:v>
                </c:pt>
                <c:pt idx="3208">
                  <c:v>1.0001</c:v>
                </c:pt>
                <c:pt idx="3209">
                  <c:v>1E-4</c:v>
                </c:pt>
                <c:pt idx="3210">
                  <c:v>1E-4</c:v>
                </c:pt>
                <c:pt idx="3211">
                  <c:v>1.0001</c:v>
                </c:pt>
                <c:pt idx="3212">
                  <c:v>2.0001000000000002</c:v>
                </c:pt>
                <c:pt idx="3213">
                  <c:v>2.0001000000000002</c:v>
                </c:pt>
                <c:pt idx="3214">
                  <c:v>3.0001000000000002</c:v>
                </c:pt>
                <c:pt idx="3215">
                  <c:v>1.0001</c:v>
                </c:pt>
                <c:pt idx="3216">
                  <c:v>1E-4</c:v>
                </c:pt>
                <c:pt idx="3217">
                  <c:v>1.0001</c:v>
                </c:pt>
                <c:pt idx="3218">
                  <c:v>1.0001</c:v>
                </c:pt>
                <c:pt idx="3219">
                  <c:v>3.0001000000000002</c:v>
                </c:pt>
                <c:pt idx="3220">
                  <c:v>1.0001</c:v>
                </c:pt>
                <c:pt idx="3221">
                  <c:v>2.0001000000000002</c:v>
                </c:pt>
                <c:pt idx="3222">
                  <c:v>1.0001</c:v>
                </c:pt>
                <c:pt idx="3223">
                  <c:v>1.0001</c:v>
                </c:pt>
                <c:pt idx="3224">
                  <c:v>1E-4</c:v>
                </c:pt>
                <c:pt idx="3225">
                  <c:v>1E-4</c:v>
                </c:pt>
                <c:pt idx="3226">
                  <c:v>1.0001</c:v>
                </c:pt>
                <c:pt idx="3227">
                  <c:v>2.0001000000000002</c:v>
                </c:pt>
                <c:pt idx="3228">
                  <c:v>1.0001</c:v>
                </c:pt>
                <c:pt idx="3229">
                  <c:v>4.0000999999999998</c:v>
                </c:pt>
                <c:pt idx="3230">
                  <c:v>2.0001000000000002</c:v>
                </c:pt>
                <c:pt idx="3231">
                  <c:v>1.0001</c:v>
                </c:pt>
                <c:pt idx="3232">
                  <c:v>1.0001</c:v>
                </c:pt>
                <c:pt idx="3233">
                  <c:v>2.0001000000000002</c:v>
                </c:pt>
                <c:pt idx="3234">
                  <c:v>3.0001000000000002</c:v>
                </c:pt>
                <c:pt idx="3235">
                  <c:v>1.0001</c:v>
                </c:pt>
                <c:pt idx="3236">
                  <c:v>3.0001000000000002</c:v>
                </c:pt>
                <c:pt idx="3237">
                  <c:v>1.0001</c:v>
                </c:pt>
                <c:pt idx="3238">
                  <c:v>1E-4</c:v>
                </c:pt>
                <c:pt idx="3239">
                  <c:v>1.0001</c:v>
                </c:pt>
                <c:pt idx="3240">
                  <c:v>1.0001</c:v>
                </c:pt>
                <c:pt idx="3241">
                  <c:v>3.0001000000000002</c:v>
                </c:pt>
                <c:pt idx="3242">
                  <c:v>2.0001000000000002</c:v>
                </c:pt>
                <c:pt idx="3243">
                  <c:v>2.0001000000000002</c:v>
                </c:pt>
                <c:pt idx="3244">
                  <c:v>2.0001000000000002</c:v>
                </c:pt>
                <c:pt idx="3245">
                  <c:v>1E-4</c:v>
                </c:pt>
                <c:pt idx="3246">
                  <c:v>4.0000999999999998</c:v>
                </c:pt>
                <c:pt idx="3247">
                  <c:v>5.0000999999999998</c:v>
                </c:pt>
                <c:pt idx="3248">
                  <c:v>2.0001000000000002</c:v>
                </c:pt>
                <c:pt idx="3249">
                  <c:v>3.0001000000000002</c:v>
                </c:pt>
                <c:pt idx="3250">
                  <c:v>9.0000999999999998</c:v>
                </c:pt>
                <c:pt idx="3251">
                  <c:v>9.0000999999999998</c:v>
                </c:pt>
                <c:pt idx="3252">
                  <c:v>12.0001</c:v>
                </c:pt>
                <c:pt idx="3253">
                  <c:v>19.0001</c:v>
                </c:pt>
                <c:pt idx="3254">
                  <c:v>21.0001</c:v>
                </c:pt>
                <c:pt idx="3255">
                  <c:v>15.0001</c:v>
                </c:pt>
                <c:pt idx="3256">
                  <c:v>12.0001</c:v>
                </c:pt>
                <c:pt idx="3257">
                  <c:v>16.0001</c:v>
                </c:pt>
                <c:pt idx="3258">
                  <c:v>8.0000999999999998</c:v>
                </c:pt>
                <c:pt idx="3259">
                  <c:v>11.0001</c:v>
                </c:pt>
                <c:pt idx="3260">
                  <c:v>12.0001</c:v>
                </c:pt>
                <c:pt idx="3261">
                  <c:v>9.0000999999999998</c:v>
                </c:pt>
                <c:pt idx="3262">
                  <c:v>14.0001</c:v>
                </c:pt>
                <c:pt idx="3263">
                  <c:v>19.0001</c:v>
                </c:pt>
                <c:pt idx="3264">
                  <c:v>13.0001</c:v>
                </c:pt>
                <c:pt idx="3265">
                  <c:v>17.0001</c:v>
                </c:pt>
                <c:pt idx="3266">
                  <c:v>12.0001</c:v>
                </c:pt>
                <c:pt idx="3267">
                  <c:v>12.0001</c:v>
                </c:pt>
                <c:pt idx="3268">
                  <c:v>17.0001</c:v>
                </c:pt>
                <c:pt idx="3269">
                  <c:v>14.0001</c:v>
                </c:pt>
                <c:pt idx="3270">
                  <c:v>14.0001</c:v>
                </c:pt>
                <c:pt idx="3271">
                  <c:v>18.0001</c:v>
                </c:pt>
                <c:pt idx="3272">
                  <c:v>12.0001</c:v>
                </c:pt>
                <c:pt idx="3273">
                  <c:v>11.0001</c:v>
                </c:pt>
                <c:pt idx="3274">
                  <c:v>16.0001</c:v>
                </c:pt>
                <c:pt idx="3275">
                  <c:v>13.0001</c:v>
                </c:pt>
                <c:pt idx="3276">
                  <c:v>17.0001</c:v>
                </c:pt>
                <c:pt idx="3277">
                  <c:v>9.0000999999999998</c:v>
                </c:pt>
                <c:pt idx="3278">
                  <c:v>11.0001</c:v>
                </c:pt>
                <c:pt idx="3279">
                  <c:v>14.0001</c:v>
                </c:pt>
                <c:pt idx="3280">
                  <c:v>11.0001</c:v>
                </c:pt>
                <c:pt idx="3281">
                  <c:v>24.0001</c:v>
                </c:pt>
                <c:pt idx="3282">
                  <c:v>12.0001</c:v>
                </c:pt>
                <c:pt idx="3283">
                  <c:v>20.0001</c:v>
                </c:pt>
                <c:pt idx="3284">
                  <c:v>22.0001</c:v>
                </c:pt>
                <c:pt idx="3285">
                  <c:v>27.0001</c:v>
                </c:pt>
                <c:pt idx="3286">
                  <c:v>21.0001</c:v>
                </c:pt>
                <c:pt idx="3287">
                  <c:v>34.000100000000003</c:v>
                </c:pt>
                <c:pt idx="3288">
                  <c:v>31.0001</c:v>
                </c:pt>
                <c:pt idx="3289">
                  <c:v>45.000100000000003</c:v>
                </c:pt>
                <c:pt idx="3290">
                  <c:v>85.000100000000003</c:v>
                </c:pt>
                <c:pt idx="3291">
                  <c:v>322.00009999999997</c:v>
                </c:pt>
                <c:pt idx="3292">
                  <c:v>387.00009999999997</c:v>
                </c:pt>
                <c:pt idx="3293">
                  <c:v>42.000100000000003</c:v>
                </c:pt>
                <c:pt idx="3294">
                  <c:v>38.000100000000003</c:v>
                </c:pt>
                <c:pt idx="3295">
                  <c:v>40.000100000000003</c:v>
                </c:pt>
                <c:pt idx="3296">
                  <c:v>9.0000999999999998</c:v>
                </c:pt>
                <c:pt idx="3297">
                  <c:v>4.0000999999999998</c:v>
                </c:pt>
                <c:pt idx="3298">
                  <c:v>15.0001</c:v>
                </c:pt>
                <c:pt idx="3299">
                  <c:v>11.0001</c:v>
                </c:pt>
                <c:pt idx="3300">
                  <c:v>14.0001</c:v>
                </c:pt>
                <c:pt idx="3301">
                  <c:v>12.0001</c:v>
                </c:pt>
                <c:pt idx="3302">
                  <c:v>12.0001</c:v>
                </c:pt>
                <c:pt idx="3303">
                  <c:v>14.0001</c:v>
                </c:pt>
                <c:pt idx="3304">
                  <c:v>14.0001</c:v>
                </c:pt>
                <c:pt idx="3305">
                  <c:v>9.0000999999999998</c:v>
                </c:pt>
                <c:pt idx="3306">
                  <c:v>9.0000999999999998</c:v>
                </c:pt>
                <c:pt idx="3307">
                  <c:v>11.0001</c:v>
                </c:pt>
                <c:pt idx="3308">
                  <c:v>10.0001</c:v>
                </c:pt>
                <c:pt idx="3309">
                  <c:v>11.0001</c:v>
                </c:pt>
                <c:pt idx="3310">
                  <c:v>12.0001</c:v>
                </c:pt>
                <c:pt idx="3311">
                  <c:v>8.0000999999999998</c:v>
                </c:pt>
                <c:pt idx="3312">
                  <c:v>8.0000999999999998</c:v>
                </c:pt>
                <c:pt idx="3313">
                  <c:v>8.0000999999999998</c:v>
                </c:pt>
                <c:pt idx="3314">
                  <c:v>14.0001</c:v>
                </c:pt>
                <c:pt idx="3315">
                  <c:v>12.0001</c:v>
                </c:pt>
                <c:pt idx="3316">
                  <c:v>9.0000999999999998</c:v>
                </c:pt>
                <c:pt idx="3317">
                  <c:v>14.0001</c:v>
                </c:pt>
                <c:pt idx="3318">
                  <c:v>11.0001</c:v>
                </c:pt>
                <c:pt idx="3319">
                  <c:v>16.0001</c:v>
                </c:pt>
                <c:pt idx="3320">
                  <c:v>10.0001</c:v>
                </c:pt>
                <c:pt idx="3321">
                  <c:v>12.0001</c:v>
                </c:pt>
                <c:pt idx="3322">
                  <c:v>13.0001</c:v>
                </c:pt>
                <c:pt idx="3323">
                  <c:v>19.0001</c:v>
                </c:pt>
                <c:pt idx="3324">
                  <c:v>21.0001</c:v>
                </c:pt>
                <c:pt idx="3325">
                  <c:v>17.0001</c:v>
                </c:pt>
                <c:pt idx="3326">
                  <c:v>19.0001</c:v>
                </c:pt>
                <c:pt idx="3327">
                  <c:v>16.0001</c:v>
                </c:pt>
                <c:pt idx="3328">
                  <c:v>20.0001</c:v>
                </c:pt>
                <c:pt idx="3329">
                  <c:v>13.0001</c:v>
                </c:pt>
                <c:pt idx="3330">
                  <c:v>10.0001</c:v>
                </c:pt>
                <c:pt idx="3331">
                  <c:v>16.0001</c:v>
                </c:pt>
                <c:pt idx="3332">
                  <c:v>23.0001</c:v>
                </c:pt>
                <c:pt idx="3333">
                  <c:v>21.0001</c:v>
                </c:pt>
                <c:pt idx="3334">
                  <c:v>16.0001</c:v>
                </c:pt>
                <c:pt idx="3335">
                  <c:v>16.0001</c:v>
                </c:pt>
                <c:pt idx="3336">
                  <c:v>8.0000999999999998</c:v>
                </c:pt>
                <c:pt idx="3337">
                  <c:v>27.0001</c:v>
                </c:pt>
                <c:pt idx="3338">
                  <c:v>23.0001</c:v>
                </c:pt>
                <c:pt idx="3339">
                  <c:v>19.0001</c:v>
                </c:pt>
                <c:pt idx="3340">
                  <c:v>20.0001</c:v>
                </c:pt>
                <c:pt idx="3341">
                  <c:v>18.0001</c:v>
                </c:pt>
                <c:pt idx="3342">
                  <c:v>31.0001</c:v>
                </c:pt>
                <c:pt idx="3343">
                  <c:v>38.000100000000003</c:v>
                </c:pt>
                <c:pt idx="3344">
                  <c:v>31.0001</c:v>
                </c:pt>
                <c:pt idx="3345">
                  <c:v>28.0001</c:v>
                </c:pt>
                <c:pt idx="3346">
                  <c:v>29.0001</c:v>
                </c:pt>
                <c:pt idx="3347">
                  <c:v>21.0001</c:v>
                </c:pt>
                <c:pt idx="3348">
                  <c:v>39.000100000000003</c:v>
                </c:pt>
                <c:pt idx="3349">
                  <c:v>39.000100000000003</c:v>
                </c:pt>
                <c:pt idx="3350">
                  <c:v>48.000100000000003</c:v>
                </c:pt>
                <c:pt idx="3351">
                  <c:v>32.000100000000003</c:v>
                </c:pt>
                <c:pt idx="3352">
                  <c:v>49.000100000000003</c:v>
                </c:pt>
                <c:pt idx="3353">
                  <c:v>41.000100000000003</c:v>
                </c:pt>
                <c:pt idx="3354">
                  <c:v>35.000100000000003</c:v>
                </c:pt>
                <c:pt idx="3355">
                  <c:v>56.000100000000003</c:v>
                </c:pt>
                <c:pt idx="3356">
                  <c:v>38.000100000000003</c:v>
                </c:pt>
                <c:pt idx="3357">
                  <c:v>55.000100000000003</c:v>
                </c:pt>
                <c:pt idx="3358">
                  <c:v>59.000100000000003</c:v>
                </c:pt>
                <c:pt idx="3359">
                  <c:v>61.000100000000003</c:v>
                </c:pt>
                <c:pt idx="3360">
                  <c:v>68.000100000000003</c:v>
                </c:pt>
                <c:pt idx="3361">
                  <c:v>71.000100000000003</c:v>
                </c:pt>
                <c:pt idx="3362">
                  <c:v>70.000100000000003</c:v>
                </c:pt>
                <c:pt idx="3363">
                  <c:v>70.000100000000003</c:v>
                </c:pt>
                <c:pt idx="3364">
                  <c:v>79.000100000000003</c:v>
                </c:pt>
                <c:pt idx="3365">
                  <c:v>92.000100000000003</c:v>
                </c:pt>
                <c:pt idx="3366">
                  <c:v>108.0001</c:v>
                </c:pt>
                <c:pt idx="3367">
                  <c:v>103.0001</c:v>
                </c:pt>
                <c:pt idx="3368">
                  <c:v>114.0001</c:v>
                </c:pt>
                <c:pt idx="3369">
                  <c:v>117.0001</c:v>
                </c:pt>
                <c:pt idx="3370">
                  <c:v>118.0001</c:v>
                </c:pt>
                <c:pt idx="3371">
                  <c:v>147.0001</c:v>
                </c:pt>
                <c:pt idx="3372">
                  <c:v>130.0001</c:v>
                </c:pt>
                <c:pt idx="3373">
                  <c:v>216.0001</c:v>
                </c:pt>
                <c:pt idx="3374">
                  <c:v>197.0001</c:v>
                </c:pt>
                <c:pt idx="3375">
                  <c:v>229.0001</c:v>
                </c:pt>
                <c:pt idx="3376">
                  <c:v>251.0001</c:v>
                </c:pt>
                <c:pt idx="3377">
                  <c:v>291.00009999999997</c:v>
                </c:pt>
                <c:pt idx="3378">
                  <c:v>327.00009999999997</c:v>
                </c:pt>
                <c:pt idx="3379">
                  <c:v>415.00009999999997</c:v>
                </c:pt>
                <c:pt idx="3380">
                  <c:v>464.00009999999997</c:v>
                </c:pt>
                <c:pt idx="3381">
                  <c:v>589.00009999999997</c:v>
                </c:pt>
                <c:pt idx="3382">
                  <c:v>716.00009999999997</c:v>
                </c:pt>
                <c:pt idx="3383">
                  <c:v>977.00009999999997</c:v>
                </c:pt>
                <c:pt idx="3384">
                  <c:v>1613.0001</c:v>
                </c:pt>
                <c:pt idx="3385">
                  <c:v>8103.0001000000002</c:v>
                </c:pt>
                <c:pt idx="3386">
                  <c:v>13785.000099999999</c:v>
                </c:pt>
                <c:pt idx="3387">
                  <c:v>1956.0001</c:v>
                </c:pt>
                <c:pt idx="3388">
                  <c:v>57.000100000000003</c:v>
                </c:pt>
                <c:pt idx="3389">
                  <c:v>179.0001</c:v>
                </c:pt>
                <c:pt idx="3390">
                  <c:v>195.0001</c:v>
                </c:pt>
                <c:pt idx="3391">
                  <c:v>24.0001</c:v>
                </c:pt>
                <c:pt idx="3392">
                  <c:v>7.0000999999999998</c:v>
                </c:pt>
                <c:pt idx="3393">
                  <c:v>14.0001</c:v>
                </c:pt>
                <c:pt idx="3394">
                  <c:v>8.0000999999999998</c:v>
                </c:pt>
                <c:pt idx="3395">
                  <c:v>10.0001</c:v>
                </c:pt>
                <c:pt idx="3396">
                  <c:v>8.0000999999999998</c:v>
                </c:pt>
                <c:pt idx="3397">
                  <c:v>17.0001</c:v>
                </c:pt>
                <c:pt idx="3398">
                  <c:v>11.0001</c:v>
                </c:pt>
                <c:pt idx="3399">
                  <c:v>7.0000999999999998</c:v>
                </c:pt>
                <c:pt idx="3400">
                  <c:v>13.0001</c:v>
                </c:pt>
                <c:pt idx="3401">
                  <c:v>10.0001</c:v>
                </c:pt>
                <c:pt idx="3402">
                  <c:v>9.0000999999999998</c:v>
                </c:pt>
                <c:pt idx="3403">
                  <c:v>14.0001</c:v>
                </c:pt>
                <c:pt idx="3404">
                  <c:v>14.0001</c:v>
                </c:pt>
                <c:pt idx="3405">
                  <c:v>12.0001</c:v>
                </c:pt>
                <c:pt idx="3406">
                  <c:v>15.0001</c:v>
                </c:pt>
                <c:pt idx="3407">
                  <c:v>15.0001</c:v>
                </c:pt>
                <c:pt idx="3408">
                  <c:v>17.0001</c:v>
                </c:pt>
                <c:pt idx="3409">
                  <c:v>9.0000999999999998</c:v>
                </c:pt>
                <c:pt idx="3410">
                  <c:v>14.0001</c:v>
                </c:pt>
                <c:pt idx="3411">
                  <c:v>11.0001</c:v>
                </c:pt>
                <c:pt idx="3412">
                  <c:v>11.0001</c:v>
                </c:pt>
                <c:pt idx="3413">
                  <c:v>9.0000999999999998</c:v>
                </c:pt>
                <c:pt idx="3414">
                  <c:v>12.0001</c:v>
                </c:pt>
                <c:pt idx="3415">
                  <c:v>15.0001</c:v>
                </c:pt>
                <c:pt idx="3416">
                  <c:v>11.0001</c:v>
                </c:pt>
                <c:pt idx="3417">
                  <c:v>11.0001</c:v>
                </c:pt>
                <c:pt idx="3418">
                  <c:v>13.0001</c:v>
                </c:pt>
                <c:pt idx="3419">
                  <c:v>12.0001</c:v>
                </c:pt>
                <c:pt idx="3420">
                  <c:v>14.0001</c:v>
                </c:pt>
                <c:pt idx="3421">
                  <c:v>7.0000999999999998</c:v>
                </c:pt>
                <c:pt idx="3422">
                  <c:v>6.0000999999999998</c:v>
                </c:pt>
                <c:pt idx="3423">
                  <c:v>11.0001</c:v>
                </c:pt>
                <c:pt idx="3424">
                  <c:v>16.0001</c:v>
                </c:pt>
                <c:pt idx="3425">
                  <c:v>15.0001</c:v>
                </c:pt>
                <c:pt idx="3426">
                  <c:v>15.0001</c:v>
                </c:pt>
                <c:pt idx="3427">
                  <c:v>6.0000999999999998</c:v>
                </c:pt>
                <c:pt idx="3428">
                  <c:v>12.0001</c:v>
                </c:pt>
                <c:pt idx="3429">
                  <c:v>9.0000999999999998</c:v>
                </c:pt>
                <c:pt idx="3430">
                  <c:v>11.0001</c:v>
                </c:pt>
                <c:pt idx="3431">
                  <c:v>13.0001</c:v>
                </c:pt>
                <c:pt idx="3432">
                  <c:v>11.0001</c:v>
                </c:pt>
                <c:pt idx="3433">
                  <c:v>8.0000999999999998</c:v>
                </c:pt>
                <c:pt idx="3434">
                  <c:v>6.0000999999999998</c:v>
                </c:pt>
                <c:pt idx="3435">
                  <c:v>12.0001</c:v>
                </c:pt>
                <c:pt idx="3436">
                  <c:v>11.0001</c:v>
                </c:pt>
                <c:pt idx="3437">
                  <c:v>13.0001</c:v>
                </c:pt>
                <c:pt idx="3438">
                  <c:v>18.0001</c:v>
                </c:pt>
                <c:pt idx="3439">
                  <c:v>12.0001</c:v>
                </c:pt>
                <c:pt idx="3440">
                  <c:v>14.0001</c:v>
                </c:pt>
                <c:pt idx="3441">
                  <c:v>19.0001</c:v>
                </c:pt>
                <c:pt idx="3442">
                  <c:v>7.0000999999999998</c:v>
                </c:pt>
                <c:pt idx="3443">
                  <c:v>23.0001</c:v>
                </c:pt>
                <c:pt idx="3444">
                  <c:v>14.0001</c:v>
                </c:pt>
                <c:pt idx="3445">
                  <c:v>16.0001</c:v>
                </c:pt>
                <c:pt idx="3446">
                  <c:v>16.0001</c:v>
                </c:pt>
                <c:pt idx="3447">
                  <c:v>19.0001</c:v>
                </c:pt>
                <c:pt idx="3448">
                  <c:v>17.0001</c:v>
                </c:pt>
                <c:pt idx="3449">
                  <c:v>13.0001</c:v>
                </c:pt>
                <c:pt idx="3450">
                  <c:v>17.0001</c:v>
                </c:pt>
                <c:pt idx="3451">
                  <c:v>25.0001</c:v>
                </c:pt>
                <c:pt idx="3452">
                  <c:v>17.0001</c:v>
                </c:pt>
                <c:pt idx="3453">
                  <c:v>17.0001</c:v>
                </c:pt>
                <c:pt idx="3454">
                  <c:v>23.0001</c:v>
                </c:pt>
                <c:pt idx="3455">
                  <c:v>24.0001</c:v>
                </c:pt>
                <c:pt idx="3456">
                  <c:v>19.0001</c:v>
                </c:pt>
                <c:pt idx="3457">
                  <c:v>35.000100000000003</c:v>
                </c:pt>
                <c:pt idx="3458">
                  <c:v>40.000100000000003</c:v>
                </c:pt>
                <c:pt idx="3459">
                  <c:v>34.000100000000003</c:v>
                </c:pt>
                <c:pt idx="3460">
                  <c:v>36.000100000000003</c:v>
                </c:pt>
                <c:pt idx="3461">
                  <c:v>35.000100000000003</c:v>
                </c:pt>
                <c:pt idx="3462">
                  <c:v>42.000100000000003</c:v>
                </c:pt>
                <c:pt idx="3463">
                  <c:v>41.000100000000003</c:v>
                </c:pt>
                <c:pt idx="3464">
                  <c:v>37.000100000000003</c:v>
                </c:pt>
                <c:pt idx="3465">
                  <c:v>57.000100000000003</c:v>
                </c:pt>
                <c:pt idx="3466">
                  <c:v>65.000100000000003</c:v>
                </c:pt>
                <c:pt idx="3467">
                  <c:v>77.000100000000003</c:v>
                </c:pt>
                <c:pt idx="3468">
                  <c:v>85.000100000000003</c:v>
                </c:pt>
                <c:pt idx="3469">
                  <c:v>86.000100000000003</c:v>
                </c:pt>
                <c:pt idx="3470">
                  <c:v>96.000100000000003</c:v>
                </c:pt>
                <c:pt idx="3471">
                  <c:v>104.0001</c:v>
                </c:pt>
                <c:pt idx="3472">
                  <c:v>114.0001</c:v>
                </c:pt>
                <c:pt idx="3473">
                  <c:v>136.0001</c:v>
                </c:pt>
                <c:pt idx="3474">
                  <c:v>183.0001</c:v>
                </c:pt>
                <c:pt idx="3475">
                  <c:v>238.0001</c:v>
                </c:pt>
                <c:pt idx="3476">
                  <c:v>351.00009999999997</c:v>
                </c:pt>
                <c:pt idx="3477">
                  <c:v>1451.0001</c:v>
                </c:pt>
                <c:pt idx="3478">
                  <c:v>2806.0001000000002</c:v>
                </c:pt>
                <c:pt idx="3479">
                  <c:v>771.00009999999997</c:v>
                </c:pt>
                <c:pt idx="3480">
                  <c:v>49.000100000000003</c:v>
                </c:pt>
                <c:pt idx="3481">
                  <c:v>2.0001000000000002</c:v>
                </c:pt>
                <c:pt idx="3482">
                  <c:v>20.0001</c:v>
                </c:pt>
                <c:pt idx="3483">
                  <c:v>36.000100000000003</c:v>
                </c:pt>
                <c:pt idx="3484">
                  <c:v>6.0000999999999998</c:v>
                </c:pt>
                <c:pt idx="3485">
                  <c:v>4.0000999999999998</c:v>
                </c:pt>
                <c:pt idx="3486">
                  <c:v>3.0001000000000002</c:v>
                </c:pt>
                <c:pt idx="3487">
                  <c:v>7.0000999999999998</c:v>
                </c:pt>
                <c:pt idx="3488">
                  <c:v>5.0000999999999998</c:v>
                </c:pt>
                <c:pt idx="3489">
                  <c:v>2.0001000000000002</c:v>
                </c:pt>
                <c:pt idx="3490">
                  <c:v>2.0001000000000002</c:v>
                </c:pt>
                <c:pt idx="3491">
                  <c:v>4.0000999999999998</c:v>
                </c:pt>
                <c:pt idx="3492">
                  <c:v>2.0001000000000002</c:v>
                </c:pt>
                <c:pt idx="3493">
                  <c:v>3.0001000000000002</c:v>
                </c:pt>
                <c:pt idx="3494">
                  <c:v>3.0001000000000002</c:v>
                </c:pt>
                <c:pt idx="3495">
                  <c:v>4.0000999999999998</c:v>
                </c:pt>
                <c:pt idx="3496">
                  <c:v>3.0001000000000002</c:v>
                </c:pt>
                <c:pt idx="3497">
                  <c:v>4.0000999999999998</c:v>
                </c:pt>
                <c:pt idx="3498">
                  <c:v>4.0000999999999998</c:v>
                </c:pt>
                <c:pt idx="3499">
                  <c:v>5.0000999999999998</c:v>
                </c:pt>
                <c:pt idx="3500">
                  <c:v>5.0000999999999998</c:v>
                </c:pt>
                <c:pt idx="3501">
                  <c:v>1.0001</c:v>
                </c:pt>
                <c:pt idx="3502">
                  <c:v>3.0001000000000002</c:v>
                </c:pt>
                <c:pt idx="3503">
                  <c:v>3.0001000000000002</c:v>
                </c:pt>
                <c:pt idx="3504">
                  <c:v>3.0001000000000002</c:v>
                </c:pt>
                <c:pt idx="3505">
                  <c:v>1.0001</c:v>
                </c:pt>
                <c:pt idx="3506">
                  <c:v>1.0001</c:v>
                </c:pt>
                <c:pt idx="3507">
                  <c:v>3.0001000000000002</c:v>
                </c:pt>
                <c:pt idx="3508">
                  <c:v>2.0001000000000002</c:v>
                </c:pt>
                <c:pt idx="3509">
                  <c:v>4.0000999999999998</c:v>
                </c:pt>
                <c:pt idx="3510">
                  <c:v>1.0001</c:v>
                </c:pt>
                <c:pt idx="3511">
                  <c:v>1.0001</c:v>
                </c:pt>
                <c:pt idx="3512">
                  <c:v>2.0001000000000002</c:v>
                </c:pt>
                <c:pt idx="3513">
                  <c:v>4.0000999999999998</c:v>
                </c:pt>
                <c:pt idx="3514">
                  <c:v>1.0001</c:v>
                </c:pt>
                <c:pt idx="3515">
                  <c:v>4.0000999999999998</c:v>
                </c:pt>
                <c:pt idx="3516">
                  <c:v>3.0001000000000002</c:v>
                </c:pt>
                <c:pt idx="3517">
                  <c:v>2.0001000000000002</c:v>
                </c:pt>
                <c:pt idx="3518">
                  <c:v>1.0001</c:v>
                </c:pt>
                <c:pt idx="3519">
                  <c:v>4.0000999999999998</c:v>
                </c:pt>
                <c:pt idx="3520">
                  <c:v>2.0001000000000002</c:v>
                </c:pt>
                <c:pt idx="3521">
                  <c:v>2.0001000000000002</c:v>
                </c:pt>
                <c:pt idx="3522">
                  <c:v>4.0000999999999998</c:v>
                </c:pt>
                <c:pt idx="3523">
                  <c:v>4.0000999999999998</c:v>
                </c:pt>
                <c:pt idx="3524">
                  <c:v>4.0000999999999998</c:v>
                </c:pt>
                <c:pt idx="3525">
                  <c:v>4.0000999999999998</c:v>
                </c:pt>
                <c:pt idx="3526">
                  <c:v>2.0001000000000002</c:v>
                </c:pt>
                <c:pt idx="3527">
                  <c:v>4.0000999999999998</c:v>
                </c:pt>
                <c:pt idx="3528">
                  <c:v>3.0001000000000002</c:v>
                </c:pt>
                <c:pt idx="3529">
                  <c:v>6.0000999999999998</c:v>
                </c:pt>
                <c:pt idx="3530">
                  <c:v>2.0001000000000002</c:v>
                </c:pt>
                <c:pt idx="3531">
                  <c:v>5.0000999999999998</c:v>
                </c:pt>
                <c:pt idx="3532">
                  <c:v>2.0001000000000002</c:v>
                </c:pt>
                <c:pt idx="3533">
                  <c:v>3.0001000000000002</c:v>
                </c:pt>
                <c:pt idx="3534">
                  <c:v>4.0000999999999998</c:v>
                </c:pt>
                <c:pt idx="3535">
                  <c:v>5.0000999999999998</c:v>
                </c:pt>
                <c:pt idx="3536">
                  <c:v>1.0001</c:v>
                </c:pt>
                <c:pt idx="3537">
                  <c:v>1.0001</c:v>
                </c:pt>
                <c:pt idx="3538">
                  <c:v>5.0000999999999998</c:v>
                </c:pt>
                <c:pt idx="3539">
                  <c:v>1E-4</c:v>
                </c:pt>
                <c:pt idx="3540">
                  <c:v>1.0001</c:v>
                </c:pt>
                <c:pt idx="3541">
                  <c:v>3.0001000000000002</c:v>
                </c:pt>
                <c:pt idx="3542">
                  <c:v>2.0001000000000002</c:v>
                </c:pt>
                <c:pt idx="3543">
                  <c:v>3.0001000000000002</c:v>
                </c:pt>
                <c:pt idx="3544">
                  <c:v>5.0000999999999998</c:v>
                </c:pt>
                <c:pt idx="3545">
                  <c:v>3.0001000000000002</c:v>
                </c:pt>
                <c:pt idx="3546">
                  <c:v>3.0001000000000002</c:v>
                </c:pt>
                <c:pt idx="3547">
                  <c:v>3.0001000000000002</c:v>
                </c:pt>
                <c:pt idx="3548">
                  <c:v>6.0000999999999998</c:v>
                </c:pt>
                <c:pt idx="3549">
                  <c:v>5.0000999999999998</c:v>
                </c:pt>
                <c:pt idx="3550">
                  <c:v>4.0000999999999998</c:v>
                </c:pt>
                <c:pt idx="3551">
                  <c:v>2.0001000000000002</c:v>
                </c:pt>
                <c:pt idx="3552">
                  <c:v>3.0001000000000002</c:v>
                </c:pt>
                <c:pt idx="3553">
                  <c:v>8.0000999999999998</c:v>
                </c:pt>
                <c:pt idx="3554">
                  <c:v>8.0000999999999998</c:v>
                </c:pt>
                <c:pt idx="3555">
                  <c:v>14.0001</c:v>
                </c:pt>
                <c:pt idx="3556">
                  <c:v>8.0000999999999998</c:v>
                </c:pt>
                <c:pt idx="3557">
                  <c:v>15.0001</c:v>
                </c:pt>
                <c:pt idx="3558">
                  <c:v>13.0001</c:v>
                </c:pt>
                <c:pt idx="3559">
                  <c:v>8.0000999999999998</c:v>
                </c:pt>
                <c:pt idx="3560">
                  <c:v>7.0000999999999998</c:v>
                </c:pt>
                <c:pt idx="3561">
                  <c:v>19.0001</c:v>
                </c:pt>
                <c:pt idx="3562">
                  <c:v>15.0001</c:v>
                </c:pt>
                <c:pt idx="3563">
                  <c:v>12.0001</c:v>
                </c:pt>
                <c:pt idx="3564">
                  <c:v>14.0001</c:v>
                </c:pt>
                <c:pt idx="3565">
                  <c:v>19.0001</c:v>
                </c:pt>
                <c:pt idx="3566">
                  <c:v>27.0001</c:v>
                </c:pt>
                <c:pt idx="3567">
                  <c:v>57.000100000000003</c:v>
                </c:pt>
                <c:pt idx="3568">
                  <c:v>115.0001</c:v>
                </c:pt>
                <c:pt idx="3569">
                  <c:v>306.00009999999997</c:v>
                </c:pt>
                <c:pt idx="3570">
                  <c:v>259.00009999999997</c:v>
                </c:pt>
                <c:pt idx="3571">
                  <c:v>33.000100000000003</c:v>
                </c:pt>
                <c:pt idx="3572">
                  <c:v>13.0001</c:v>
                </c:pt>
                <c:pt idx="3573">
                  <c:v>14.0001</c:v>
                </c:pt>
                <c:pt idx="3574">
                  <c:v>216.0001</c:v>
                </c:pt>
                <c:pt idx="3575">
                  <c:v>135.0001</c:v>
                </c:pt>
                <c:pt idx="3576">
                  <c:v>9.0000999999999998</c:v>
                </c:pt>
                <c:pt idx="3577">
                  <c:v>2.0001000000000002</c:v>
                </c:pt>
                <c:pt idx="3578">
                  <c:v>4.0000999999999998</c:v>
                </c:pt>
                <c:pt idx="3579">
                  <c:v>2.0001000000000002</c:v>
                </c:pt>
                <c:pt idx="3580">
                  <c:v>3.0001000000000002</c:v>
                </c:pt>
                <c:pt idx="3581">
                  <c:v>2.0001000000000002</c:v>
                </c:pt>
                <c:pt idx="3582">
                  <c:v>1.0001</c:v>
                </c:pt>
                <c:pt idx="3583">
                  <c:v>4.0000999999999998</c:v>
                </c:pt>
                <c:pt idx="3584">
                  <c:v>3.0001000000000002</c:v>
                </c:pt>
                <c:pt idx="3585">
                  <c:v>2.0001000000000002</c:v>
                </c:pt>
                <c:pt idx="3586">
                  <c:v>1E-4</c:v>
                </c:pt>
                <c:pt idx="3587">
                  <c:v>1E-4</c:v>
                </c:pt>
                <c:pt idx="3588">
                  <c:v>1.0001</c:v>
                </c:pt>
                <c:pt idx="3589">
                  <c:v>3.0001000000000002</c:v>
                </c:pt>
                <c:pt idx="3590">
                  <c:v>2.0001000000000002</c:v>
                </c:pt>
                <c:pt idx="3591">
                  <c:v>1E-4</c:v>
                </c:pt>
                <c:pt idx="3592">
                  <c:v>1E-4</c:v>
                </c:pt>
                <c:pt idx="3593">
                  <c:v>1.0001</c:v>
                </c:pt>
                <c:pt idx="3594">
                  <c:v>2.0001000000000002</c:v>
                </c:pt>
                <c:pt idx="3595">
                  <c:v>2.0001000000000002</c:v>
                </c:pt>
                <c:pt idx="3596">
                  <c:v>1.0001</c:v>
                </c:pt>
                <c:pt idx="3597">
                  <c:v>2.0001000000000002</c:v>
                </c:pt>
                <c:pt idx="3598">
                  <c:v>3.0001000000000002</c:v>
                </c:pt>
                <c:pt idx="3599">
                  <c:v>1E-4</c:v>
                </c:pt>
                <c:pt idx="3600">
                  <c:v>2.0001000000000002</c:v>
                </c:pt>
                <c:pt idx="3601">
                  <c:v>1E-4</c:v>
                </c:pt>
                <c:pt idx="3602">
                  <c:v>2.0001000000000002</c:v>
                </c:pt>
                <c:pt idx="3603">
                  <c:v>1.0001</c:v>
                </c:pt>
                <c:pt idx="3604">
                  <c:v>3.0001000000000002</c:v>
                </c:pt>
                <c:pt idx="3605">
                  <c:v>1E-4</c:v>
                </c:pt>
                <c:pt idx="3606">
                  <c:v>3.0001000000000002</c:v>
                </c:pt>
                <c:pt idx="3607">
                  <c:v>1.0001</c:v>
                </c:pt>
                <c:pt idx="3608">
                  <c:v>1E-4</c:v>
                </c:pt>
                <c:pt idx="3609">
                  <c:v>2.0001000000000002</c:v>
                </c:pt>
                <c:pt idx="3610">
                  <c:v>1.0001</c:v>
                </c:pt>
                <c:pt idx="3611">
                  <c:v>2.0001000000000002</c:v>
                </c:pt>
                <c:pt idx="3612">
                  <c:v>1.0001</c:v>
                </c:pt>
                <c:pt idx="3613">
                  <c:v>1.0001</c:v>
                </c:pt>
                <c:pt idx="3614">
                  <c:v>1E-4</c:v>
                </c:pt>
                <c:pt idx="3615">
                  <c:v>1.0001</c:v>
                </c:pt>
                <c:pt idx="3616">
                  <c:v>2.0001000000000002</c:v>
                </c:pt>
                <c:pt idx="3617">
                  <c:v>1.0001</c:v>
                </c:pt>
                <c:pt idx="3618">
                  <c:v>1E-4</c:v>
                </c:pt>
                <c:pt idx="3619">
                  <c:v>2.0001000000000002</c:v>
                </c:pt>
                <c:pt idx="3620">
                  <c:v>1.0001</c:v>
                </c:pt>
                <c:pt idx="3621">
                  <c:v>1E-4</c:v>
                </c:pt>
                <c:pt idx="3622">
                  <c:v>1E-4</c:v>
                </c:pt>
                <c:pt idx="3623">
                  <c:v>1.0001</c:v>
                </c:pt>
                <c:pt idx="3624">
                  <c:v>1.0001</c:v>
                </c:pt>
                <c:pt idx="3625">
                  <c:v>2.0001000000000002</c:v>
                </c:pt>
                <c:pt idx="3626">
                  <c:v>1E-4</c:v>
                </c:pt>
                <c:pt idx="3627">
                  <c:v>2.0001000000000002</c:v>
                </c:pt>
                <c:pt idx="3628">
                  <c:v>1E-4</c:v>
                </c:pt>
                <c:pt idx="3629">
                  <c:v>1.0001</c:v>
                </c:pt>
                <c:pt idx="3630">
                  <c:v>1E-4</c:v>
                </c:pt>
                <c:pt idx="3631">
                  <c:v>2.0001000000000002</c:v>
                </c:pt>
                <c:pt idx="3632">
                  <c:v>5.0000999999999998</c:v>
                </c:pt>
                <c:pt idx="3633">
                  <c:v>1.0001</c:v>
                </c:pt>
                <c:pt idx="3634">
                  <c:v>2.0001000000000002</c:v>
                </c:pt>
                <c:pt idx="3635">
                  <c:v>3.0001000000000002</c:v>
                </c:pt>
                <c:pt idx="3636">
                  <c:v>1E-4</c:v>
                </c:pt>
                <c:pt idx="3637">
                  <c:v>1.0001</c:v>
                </c:pt>
                <c:pt idx="3638">
                  <c:v>1.0001</c:v>
                </c:pt>
                <c:pt idx="3639">
                  <c:v>2.0001000000000002</c:v>
                </c:pt>
                <c:pt idx="3640">
                  <c:v>2.0001000000000002</c:v>
                </c:pt>
                <c:pt idx="3641">
                  <c:v>1E-4</c:v>
                </c:pt>
                <c:pt idx="3642">
                  <c:v>3.0001000000000002</c:v>
                </c:pt>
                <c:pt idx="3643">
                  <c:v>1E-4</c:v>
                </c:pt>
                <c:pt idx="3644">
                  <c:v>2.0001000000000002</c:v>
                </c:pt>
                <c:pt idx="3645">
                  <c:v>2.0001000000000002</c:v>
                </c:pt>
                <c:pt idx="3646">
                  <c:v>4.0000999999999998</c:v>
                </c:pt>
                <c:pt idx="3647">
                  <c:v>3.0001000000000002</c:v>
                </c:pt>
                <c:pt idx="3648">
                  <c:v>2.0001000000000002</c:v>
                </c:pt>
                <c:pt idx="3649">
                  <c:v>2.0001000000000002</c:v>
                </c:pt>
                <c:pt idx="3650">
                  <c:v>3.0001000000000002</c:v>
                </c:pt>
                <c:pt idx="3651">
                  <c:v>7.0000999999999998</c:v>
                </c:pt>
                <c:pt idx="3652">
                  <c:v>11.0001</c:v>
                </c:pt>
                <c:pt idx="3653">
                  <c:v>8.0000999999999998</c:v>
                </c:pt>
                <c:pt idx="3654">
                  <c:v>11.0001</c:v>
                </c:pt>
                <c:pt idx="3655">
                  <c:v>11.0001</c:v>
                </c:pt>
                <c:pt idx="3656">
                  <c:v>17.0001</c:v>
                </c:pt>
                <c:pt idx="3657">
                  <c:v>49.000100000000003</c:v>
                </c:pt>
                <c:pt idx="3658">
                  <c:v>112.0001</c:v>
                </c:pt>
                <c:pt idx="3659">
                  <c:v>52.000100000000003</c:v>
                </c:pt>
                <c:pt idx="3660">
                  <c:v>4.0000999999999998</c:v>
                </c:pt>
                <c:pt idx="3661">
                  <c:v>3.0001000000000002</c:v>
                </c:pt>
                <c:pt idx="3662">
                  <c:v>2.0001000000000002</c:v>
                </c:pt>
                <c:pt idx="3663">
                  <c:v>10.0001</c:v>
                </c:pt>
                <c:pt idx="3664">
                  <c:v>9.0000999999999998</c:v>
                </c:pt>
                <c:pt idx="3665">
                  <c:v>3.0001000000000002</c:v>
                </c:pt>
                <c:pt idx="3666">
                  <c:v>1E-4</c:v>
                </c:pt>
                <c:pt idx="3667">
                  <c:v>2.0001000000000002</c:v>
                </c:pt>
                <c:pt idx="3668">
                  <c:v>1E-4</c:v>
                </c:pt>
                <c:pt idx="3669">
                  <c:v>1.0001</c:v>
                </c:pt>
                <c:pt idx="3670">
                  <c:v>1E-4</c:v>
                </c:pt>
                <c:pt idx="3671">
                  <c:v>1E-4</c:v>
                </c:pt>
                <c:pt idx="3672">
                  <c:v>2.0001000000000002</c:v>
                </c:pt>
                <c:pt idx="3673">
                  <c:v>1E-4</c:v>
                </c:pt>
                <c:pt idx="3674">
                  <c:v>1.0001</c:v>
                </c:pt>
                <c:pt idx="3675">
                  <c:v>1.0001</c:v>
                </c:pt>
                <c:pt idx="3676">
                  <c:v>1E-4</c:v>
                </c:pt>
                <c:pt idx="3677">
                  <c:v>1E-4</c:v>
                </c:pt>
                <c:pt idx="3678">
                  <c:v>2.0001000000000002</c:v>
                </c:pt>
                <c:pt idx="3679">
                  <c:v>2.0001000000000002</c:v>
                </c:pt>
                <c:pt idx="3680">
                  <c:v>1.0001</c:v>
                </c:pt>
                <c:pt idx="3681">
                  <c:v>3.0001000000000002</c:v>
                </c:pt>
                <c:pt idx="3682">
                  <c:v>2.0001000000000002</c:v>
                </c:pt>
                <c:pt idx="3683">
                  <c:v>2.0001000000000002</c:v>
                </c:pt>
                <c:pt idx="3684">
                  <c:v>1E-4</c:v>
                </c:pt>
                <c:pt idx="3685">
                  <c:v>1.0001</c:v>
                </c:pt>
                <c:pt idx="3686">
                  <c:v>1E-4</c:v>
                </c:pt>
                <c:pt idx="3687">
                  <c:v>1E-4</c:v>
                </c:pt>
                <c:pt idx="3688">
                  <c:v>1E-4</c:v>
                </c:pt>
                <c:pt idx="3689">
                  <c:v>1.0001</c:v>
                </c:pt>
                <c:pt idx="3690">
                  <c:v>1.0001</c:v>
                </c:pt>
                <c:pt idx="3691">
                  <c:v>1E-4</c:v>
                </c:pt>
                <c:pt idx="3692">
                  <c:v>2.0001000000000002</c:v>
                </c:pt>
                <c:pt idx="3693">
                  <c:v>1E-4</c:v>
                </c:pt>
                <c:pt idx="3694">
                  <c:v>1.0001</c:v>
                </c:pt>
                <c:pt idx="3695">
                  <c:v>1E-4</c:v>
                </c:pt>
                <c:pt idx="3696">
                  <c:v>1E-4</c:v>
                </c:pt>
                <c:pt idx="3697">
                  <c:v>1E-4</c:v>
                </c:pt>
                <c:pt idx="3698">
                  <c:v>1.0001</c:v>
                </c:pt>
                <c:pt idx="3699">
                  <c:v>1E-4</c:v>
                </c:pt>
                <c:pt idx="3700">
                  <c:v>1.0001</c:v>
                </c:pt>
                <c:pt idx="3701">
                  <c:v>1.0001</c:v>
                </c:pt>
                <c:pt idx="3702">
                  <c:v>1.0001</c:v>
                </c:pt>
                <c:pt idx="3703">
                  <c:v>1.0001</c:v>
                </c:pt>
                <c:pt idx="3704">
                  <c:v>1.0001</c:v>
                </c:pt>
                <c:pt idx="3705">
                  <c:v>1.0001</c:v>
                </c:pt>
                <c:pt idx="3706">
                  <c:v>1E-4</c:v>
                </c:pt>
                <c:pt idx="3707">
                  <c:v>1E-4</c:v>
                </c:pt>
                <c:pt idx="3708">
                  <c:v>1E-4</c:v>
                </c:pt>
                <c:pt idx="3709">
                  <c:v>1E-4</c:v>
                </c:pt>
                <c:pt idx="3710">
                  <c:v>1.0001</c:v>
                </c:pt>
                <c:pt idx="3711">
                  <c:v>1E-4</c:v>
                </c:pt>
                <c:pt idx="3712">
                  <c:v>1E-4</c:v>
                </c:pt>
                <c:pt idx="3713">
                  <c:v>1E-4</c:v>
                </c:pt>
                <c:pt idx="3714">
                  <c:v>1E-4</c:v>
                </c:pt>
                <c:pt idx="3715">
                  <c:v>1E-4</c:v>
                </c:pt>
                <c:pt idx="3716">
                  <c:v>1.0001</c:v>
                </c:pt>
                <c:pt idx="3717">
                  <c:v>1E-4</c:v>
                </c:pt>
                <c:pt idx="3718">
                  <c:v>1E-4</c:v>
                </c:pt>
                <c:pt idx="3719">
                  <c:v>1E-4</c:v>
                </c:pt>
                <c:pt idx="3720">
                  <c:v>3.0001000000000002</c:v>
                </c:pt>
                <c:pt idx="3721">
                  <c:v>2.0001000000000002</c:v>
                </c:pt>
                <c:pt idx="3722">
                  <c:v>1.0001</c:v>
                </c:pt>
                <c:pt idx="3723">
                  <c:v>1.0001</c:v>
                </c:pt>
                <c:pt idx="3724">
                  <c:v>2.0001000000000002</c:v>
                </c:pt>
                <c:pt idx="3725">
                  <c:v>1.0001</c:v>
                </c:pt>
                <c:pt idx="3726">
                  <c:v>1.0001</c:v>
                </c:pt>
                <c:pt idx="3727">
                  <c:v>1.0001</c:v>
                </c:pt>
                <c:pt idx="3728">
                  <c:v>1.0001</c:v>
                </c:pt>
                <c:pt idx="3729">
                  <c:v>1.0001</c:v>
                </c:pt>
                <c:pt idx="3730">
                  <c:v>1E-4</c:v>
                </c:pt>
                <c:pt idx="3731">
                  <c:v>1E-4</c:v>
                </c:pt>
                <c:pt idx="3732">
                  <c:v>2.0001000000000002</c:v>
                </c:pt>
                <c:pt idx="3733">
                  <c:v>1E-4</c:v>
                </c:pt>
                <c:pt idx="3734">
                  <c:v>2.0001000000000002</c:v>
                </c:pt>
                <c:pt idx="3735">
                  <c:v>2.0001000000000002</c:v>
                </c:pt>
                <c:pt idx="3736">
                  <c:v>1.0001</c:v>
                </c:pt>
                <c:pt idx="3737">
                  <c:v>1E-4</c:v>
                </c:pt>
                <c:pt idx="3738">
                  <c:v>1.0001</c:v>
                </c:pt>
                <c:pt idx="3739">
                  <c:v>1.0001</c:v>
                </c:pt>
                <c:pt idx="3740">
                  <c:v>2.0001000000000002</c:v>
                </c:pt>
                <c:pt idx="3741">
                  <c:v>1E-4</c:v>
                </c:pt>
                <c:pt idx="3742">
                  <c:v>2.0001000000000002</c:v>
                </c:pt>
                <c:pt idx="3743">
                  <c:v>1.0001</c:v>
                </c:pt>
                <c:pt idx="3744">
                  <c:v>1.0001</c:v>
                </c:pt>
                <c:pt idx="3745">
                  <c:v>4.0000999999999998</c:v>
                </c:pt>
                <c:pt idx="3746">
                  <c:v>10.0001</c:v>
                </c:pt>
                <c:pt idx="3747">
                  <c:v>6.0000999999999998</c:v>
                </c:pt>
                <c:pt idx="3748">
                  <c:v>1.0001</c:v>
                </c:pt>
                <c:pt idx="3749">
                  <c:v>4.0000999999999998</c:v>
                </c:pt>
                <c:pt idx="3750">
                  <c:v>11.0001</c:v>
                </c:pt>
                <c:pt idx="3751">
                  <c:v>3.0001000000000002</c:v>
                </c:pt>
                <c:pt idx="3752">
                  <c:v>1E-4</c:v>
                </c:pt>
                <c:pt idx="3753">
                  <c:v>1E-4</c:v>
                </c:pt>
                <c:pt idx="3754">
                  <c:v>1.0001</c:v>
                </c:pt>
                <c:pt idx="3755">
                  <c:v>1E-4</c:v>
                </c:pt>
                <c:pt idx="3756">
                  <c:v>1.0001</c:v>
                </c:pt>
                <c:pt idx="3757">
                  <c:v>1E-4</c:v>
                </c:pt>
                <c:pt idx="3758">
                  <c:v>1.0001</c:v>
                </c:pt>
                <c:pt idx="3759">
                  <c:v>1E-4</c:v>
                </c:pt>
                <c:pt idx="3760">
                  <c:v>1E-4</c:v>
                </c:pt>
                <c:pt idx="3761">
                  <c:v>1E-4</c:v>
                </c:pt>
                <c:pt idx="3762">
                  <c:v>1.0001</c:v>
                </c:pt>
                <c:pt idx="3763">
                  <c:v>1.0001</c:v>
                </c:pt>
                <c:pt idx="3764">
                  <c:v>1.0001</c:v>
                </c:pt>
                <c:pt idx="3765">
                  <c:v>1.0001</c:v>
                </c:pt>
                <c:pt idx="3766">
                  <c:v>1E-4</c:v>
                </c:pt>
                <c:pt idx="3767">
                  <c:v>1E-4</c:v>
                </c:pt>
                <c:pt idx="3768">
                  <c:v>1E-4</c:v>
                </c:pt>
                <c:pt idx="3769">
                  <c:v>1E-4</c:v>
                </c:pt>
                <c:pt idx="3770">
                  <c:v>1.0001</c:v>
                </c:pt>
                <c:pt idx="3771">
                  <c:v>1E-4</c:v>
                </c:pt>
                <c:pt idx="3772">
                  <c:v>2.0001000000000002</c:v>
                </c:pt>
                <c:pt idx="3773">
                  <c:v>1E-4</c:v>
                </c:pt>
                <c:pt idx="3774">
                  <c:v>1.0001</c:v>
                </c:pt>
                <c:pt idx="3775">
                  <c:v>1E-4</c:v>
                </c:pt>
                <c:pt idx="3776">
                  <c:v>1E-4</c:v>
                </c:pt>
                <c:pt idx="3777">
                  <c:v>1E-4</c:v>
                </c:pt>
                <c:pt idx="3778">
                  <c:v>1E-4</c:v>
                </c:pt>
                <c:pt idx="3779">
                  <c:v>1.0001</c:v>
                </c:pt>
                <c:pt idx="3780">
                  <c:v>1E-4</c:v>
                </c:pt>
                <c:pt idx="3781">
                  <c:v>1.0001</c:v>
                </c:pt>
                <c:pt idx="3782">
                  <c:v>1E-4</c:v>
                </c:pt>
                <c:pt idx="3783">
                  <c:v>1.0001</c:v>
                </c:pt>
                <c:pt idx="3784">
                  <c:v>3.0001000000000002</c:v>
                </c:pt>
                <c:pt idx="3785">
                  <c:v>1.0001</c:v>
                </c:pt>
                <c:pt idx="3786">
                  <c:v>1E-4</c:v>
                </c:pt>
                <c:pt idx="3787">
                  <c:v>1.0001</c:v>
                </c:pt>
                <c:pt idx="3788">
                  <c:v>1E-4</c:v>
                </c:pt>
                <c:pt idx="3789">
                  <c:v>1.0001</c:v>
                </c:pt>
                <c:pt idx="3790">
                  <c:v>1E-4</c:v>
                </c:pt>
                <c:pt idx="3791">
                  <c:v>1E-4</c:v>
                </c:pt>
                <c:pt idx="3792">
                  <c:v>1E-4</c:v>
                </c:pt>
                <c:pt idx="3793">
                  <c:v>1.0001</c:v>
                </c:pt>
                <c:pt idx="3794">
                  <c:v>1.0001</c:v>
                </c:pt>
                <c:pt idx="3795">
                  <c:v>1E-4</c:v>
                </c:pt>
                <c:pt idx="3796">
                  <c:v>1E-4</c:v>
                </c:pt>
                <c:pt idx="3797">
                  <c:v>1E-4</c:v>
                </c:pt>
                <c:pt idx="3798">
                  <c:v>1E-4</c:v>
                </c:pt>
                <c:pt idx="3799">
                  <c:v>1.0001</c:v>
                </c:pt>
                <c:pt idx="3800">
                  <c:v>1.0001</c:v>
                </c:pt>
                <c:pt idx="3801">
                  <c:v>1E-4</c:v>
                </c:pt>
                <c:pt idx="3802">
                  <c:v>1E-4</c:v>
                </c:pt>
                <c:pt idx="3803">
                  <c:v>1E-4</c:v>
                </c:pt>
                <c:pt idx="3804">
                  <c:v>1E-4</c:v>
                </c:pt>
                <c:pt idx="3805">
                  <c:v>1E-4</c:v>
                </c:pt>
                <c:pt idx="3806">
                  <c:v>1E-4</c:v>
                </c:pt>
                <c:pt idx="3807">
                  <c:v>1E-4</c:v>
                </c:pt>
                <c:pt idx="3808">
                  <c:v>1E-4</c:v>
                </c:pt>
                <c:pt idx="3809">
                  <c:v>1E-4</c:v>
                </c:pt>
                <c:pt idx="3810">
                  <c:v>1E-4</c:v>
                </c:pt>
                <c:pt idx="3811">
                  <c:v>1E-4</c:v>
                </c:pt>
                <c:pt idx="3812">
                  <c:v>2.0001000000000002</c:v>
                </c:pt>
                <c:pt idx="3813">
                  <c:v>1E-4</c:v>
                </c:pt>
                <c:pt idx="3814">
                  <c:v>1E-4</c:v>
                </c:pt>
                <c:pt idx="3815">
                  <c:v>1.0001</c:v>
                </c:pt>
                <c:pt idx="3816">
                  <c:v>1.0001</c:v>
                </c:pt>
                <c:pt idx="3817">
                  <c:v>1E-4</c:v>
                </c:pt>
                <c:pt idx="3818">
                  <c:v>1E-4</c:v>
                </c:pt>
                <c:pt idx="3819">
                  <c:v>1.0001</c:v>
                </c:pt>
                <c:pt idx="3820">
                  <c:v>1E-4</c:v>
                </c:pt>
                <c:pt idx="3821">
                  <c:v>1E-4</c:v>
                </c:pt>
                <c:pt idx="3822">
                  <c:v>1E-4</c:v>
                </c:pt>
                <c:pt idx="3823">
                  <c:v>1E-4</c:v>
                </c:pt>
                <c:pt idx="3824">
                  <c:v>1E-4</c:v>
                </c:pt>
                <c:pt idx="3825">
                  <c:v>1E-4</c:v>
                </c:pt>
                <c:pt idx="3826">
                  <c:v>1.0001</c:v>
                </c:pt>
                <c:pt idx="3827">
                  <c:v>1E-4</c:v>
                </c:pt>
                <c:pt idx="3828">
                  <c:v>1E-4</c:v>
                </c:pt>
                <c:pt idx="3829">
                  <c:v>1E-4</c:v>
                </c:pt>
                <c:pt idx="3830">
                  <c:v>1E-4</c:v>
                </c:pt>
                <c:pt idx="3831">
                  <c:v>2.0001000000000002</c:v>
                </c:pt>
                <c:pt idx="3832">
                  <c:v>4.0000999999999998</c:v>
                </c:pt>
                <c:pt idx="3833">
                  <c:v>9.0000999999999998</c:v>
                </c:pt>
                <c:pt idx="3834">
                  <c:v>6.0000999999999998</c:v>
                </c:pt>
                <c:pt idx="3835">
                  <c:v>1.0001</c:v>
                </c:pt>
                <c:pt idx="3836">
                  <c:v>1E-4</c:v>
                </c:pt>
                <c:pt idx="3837">
                  <c:v>1E-4</c:v>
                </c:pt>
                <c:pt idx="3838">
                  <c:v>1.0001</c:v>
                </c:pt>
                <c:pt idx="3839">
                  <c:v>2.0001000000000002</c:v>
                </c:pt>
                <c:pt idx="3840">
                  <c:v>1E-4</c:v>
                </c:pt>
                <c:pt idx="3841">
                  <c:v>1E-4</c:v>
                </c:pt>
                <c:pt idx="3842">
                  <c:v>1.0001</c:v>
                </c:pt>
                <c:pt idx="3843">
                  <c:v>1.0001</c:v>
                </c:pt>
                <c:pt idx="3844">
                  <c:v>1E-4</c:v>
                </c:pt>
                <c:pt idx="3845">
                  <c:v>1.0001</c:v>
                </c:pt>
                <c:pt idx="3846">
                  <c:v>1.0001</c:v>
                </c:pt>
                <c:pt idx="3847">
                  <c:v>1E-4</c:v>
                </c:pt>
                <c:pt idx="3848">
                  <c:v>1E-4</c:v>
                </c:pt>
                <c:pt idx="3849">
                  <c:v>1.0001</c:v>
                </c:pt>
                <c:pt idx="3850">
                  <c:v>1E-4</c:v>
                </c:pt>
                <c:pt idx="3851">
                  <c:v>1.0001</c:v>
                </c:pt>
                <c:pt idx="3852">
                  <c:v>1E-4</c:v>
                </c:pt>
                <c:pt idx="3853">
                  <c:v>1E-4</c:v>
                </c:pt>
                <c:pt idx="3854">
                  <c:v>1E-4</c:v>
                </c:pt>
                <c:pt idx="3855">
                  <c:v>1.0001</c:v>
                </c:pt>
                <c:pt idx="3856">
                  <c:v>1E-4</c:v>
                </c:pt>
                <c:pt idx="3857">
                  <c:v>1E-4</c:v>
                </c:pt>
                <c:pt idx="3858">
                  <c:v>1E-4</c:v>
                </c:pt>
                <c:pt idx="3859">
                  <c:v>1.0001</c:v>
                </c:pt>
                <c:pt idx="3860">
                  <c:v>1.0001</c:v>
                </c:pt>
                <c:pt idx="3861">
                  <c:v>1E-4</c:v>
                </c:pt>
                <c:pt idx="3862">
                  <c:v>1.0001</c:v>
                </c:pt>
                <c:pt idx="3863">
                  <c:v>1E-4</c:v>
                </c:pt>
                <c:pt idx="3864">
                  <c:v>1E-4</c:v>
                </c:pt>
                <c:pt idx="3865">
                  <c:v>1E-4</c:v>
                </c:pt>
                <c:pt idx="3866">
                  <c:v>1E-4</c:v>
                </c:pt>
                <c:pt idx="3867">
                  <c:v>1E-4</c:v>
                </c:pt>
                <c:pt idx="3868">
                  <c:v>1E-4</c:v>
                </c:pt>
                <c:pt idx="3869">
                  <c:v>1.0001</c:v>
                </c:pt>
                <c:pt idx="3870">
                  <c:v>1.0001</c:v>
                </c:pt>
                <c:pt idx="3871">
                  <c:v>1E-4</c:v>
                </c:pt>
                <c:pt idx="3872">
                  <c:v>1.0001</c:v>
                </c:pt>
                <c:pt idx="3873">
                  <c:v>1E-4</c:v>
                </c:pt>
                <c:pt idx="3874">
                  <c:v>1E-4</c:v>
                </c:pt>
                <c:pt idx="3875">
                  <c:v>1E-4</c:v>
                </c:pt>
                <c:pt idx="3876">
                  <c:v>1E-4</c:v>
                </c:pt>
                <c:pt idx="3877">
                  <c:v>1E-4</c:v>
                </c:pt>
                <c:pt idx="3878">
                  <c:v>1.0001</c:v>
                </c:pt>
                <c:pt idx="3879">
                  <c:v>1.0001</c:v>
                </c:pt>
                <c:pt idx="3880">
                  <c:v>1E-4</c:v>
                </c:pt>
                <c:pt idx="3881">
                  <c:v>1E-4</c:v>
                </c:pt>
                <c:pt idx="3882">
                  <c:v>1E-4</c:v>
                </c:pt>
                <c:pt idx="3883">
                  <c:v>1E-4</c:v>
                </c:pt>
                <c:pt idx="3884">
                  <c:v>1E-4</c:v>
                </c:pt>
                <c:pt idx="3885">
                  <c:v>1E-4</c:v>
                </c:pt>
                <c:pt idx="3886">
                  <c:v>1E-4</c:v>
                </c:pt>
                <c:pt idx="3887">
                  <c:v>2.0001000000000002</c:v>
                </c:pt>
                <c:pt idx="3888">
                  <c:v>1E-4</c:v>
                </c:pt>
                <c:pt idx="3889">
                  <c:v>1.0001</c:v>
                </c:pt>
                <c:pt idx="3890">
                  <c:v>1E-4</c:v>
                </c:pt>
                <c:pt idx="3891">
                  <c:v>1.0001</c:v>
                </c:pt>
                <c:pt idx="3892">
                  <c:v>1.0001</c:v>
                </c:pt>
                <c:pt idx="3893">
                  <c:v>1E-4</c:v>
                </c:pt>
                <c:pt idx="3894">
                  <c:v>1.0001</c:v>
                </c:pt>
                <c:pt idx="3895">
                  <c:v>1E-4</c:v>
                </c:pt>
                <c:pt idx="3896">
                  <c:v>1E-4</c:v>
                </c:pt>
                <c:pt idx="3897">
                  <c:v>1E-4</c:v>
                </c:pt>
                <c:pt idx="3898">
                  <c:v>1E-4</c:v>
                </c:pt>
                <c:pt idx="3899">
                  <c:v>1.0001</c:v>
                </c:pt>
                <c:pt idx="3900">
                  <c:v>1E-4</c:v>
                </c:pt>
                <c:pt idx="3901">
                  <c:v>1.0001</c:v>
                </c:pt>
                <c:pt idx="3902">
                  <c:v>1E-4</c:v>
                </c:pt>
                <c:pt idx="3903">
                  <c:v>1E-4</c:v>
                </c:pt>
                <c:pt idx="3904">
                  <c:v>1E-4</c:v>
                </c:pt>
                <c:pt idx="3905">
                  <c:v>1E-4</c:v>
                </c:pt>
                <c:pt idx="3906">
                  <c:v>1E-4</c:v>
                </c:pt>
                <c:pt idx="3907">
                  <c:v>2.0001000000000002</c:v>
                </c:pt>
                <c:pt idx="3908">
                  <c:v>1.0001</c:v>
                </c:pt>
                <c:pt idx="3909">
                  <c:v>1.0001</c:v>
                </c:pt>
                <c:pt idx="3910">
                  <c:v>1.0001</c:v>
                </c:pt>
                <c:pt idx="3911">
                  <c:v>1E-4</c:v>
                </c:pt>
                <c:pt idx="3912">
                  <c:v>1E-4</c:v>
                </c:pt>
                <c:pt idx="3913">
                  <c:v>1E-4</c:v>
                </c:pt>
                <c:pt idx="3914">
                  <c:v>1.0001</c:v>
                </c:pt>
                <c:pt idx="3915">
                  <c:v>1E-4</c:v>
                </c:pt>
                <c:pt idx="3916">
                  <c:v>1.0001</c:v>
                </c:pt>
                <c:pt idx="3917">
                  <c:v>1.0001</c:v>
                </c:pt>
                <c:pt idx="3918">
                  <c:v>2.0001000000000002</c:v>
                </c:pt>
                <c:pt idx="3919">
                  <c:v>1E-4</c:v>
                </c:pt>
                <c:pt idx="3920">
                  <c:v>2.0001000000000002</c:v>
                </c:pt>
                <c:pt idx="3921">
                  <c:v>1.0001</c:v>
                </c:pt>
                <c:pt idx="3922">
                  <c:v>1.0001</c:v>
                </c:pt>
                <c:pt idx="3923">
                  <c:v>1E-4</c:v>
                </c:pt>
                <c:pt idx="3924">
                  <c:v>1.0001</c:v>
                </c:pt>
                <c:pt idx="3925">
                  <c:v>1E-4</c:v>
                </c:pt>
                <c:pt idx="3926">
                  <c:v>1E-4</c:v>
                </c:pt>
                <c:pt idx="3927">
                  <c:v>1E-4</c:v>
                </c:pt>
                <c:pt idx="3928">
                  <c:v>1E-4</c:v>
                </c:pt>
                <c:pt idx="3929">
                  <c:v>2.0001000000000002</c:v>
                </c:pt>
                <c:pt idx="3930">
                  <c:v>2.0001000000000002</c:v>
                </c:pt>
                <c:pt idx="3931">
                  <c:v>1E-4</c:v>
                </c:pt>
                <c:pt idx="3932">
                  <c:v>1E-4</c:v>
                </c:pt>
                <c:pt idx="3933">
                  <c:v>1.0001</c:v>
                </c:pt>
                <c:pt idx="3934">
                  <c:v>2.0001000000000002</c:v>
                </c:pt>
                <c:pt idx="3935">
                  <c:v>1E-4</c:v>
                </c:pt>
                <c:pt idx="3936">
                  <c:v>1.0001</c:v>
                </c:pt>
                <c:pt idx="3937">
                  <c:v>1E-4</c:v>
                </c:pt>
                <c:pt idx="3938">
                  <c:v>1.0001</c:v>
                </c:pt>
                <c:pt idx="3939">
                  <c:v>1E-4</c:v>
                </c:pt>
                <c:pt idx="3940">
                  <c:v>3.0001000000000002</c:v>
                </c:pt>
                <c:pt idx="3941">
                  <c:v>1.0001</c:v>
                </c:pt>
                <c:pt idx="3942">
                  <c:v>2.0001000000000002</c:v>
                </c:pt>
                <c:pt idx="3943">
                  <c:v>2.0001000000000002</c:v>
                </c:pt>
                <c:pt idx="3944">
                  <c:v>2.0001000000000002</c:v>
                </c:pt>
                <c:pt idx="3945">
                  <c:v>1E-4</c:v>
                </c:pt>
                <c:pt idx="3946">
                  <c:v>2.0001000000000002</c:v>
                </c:pt>
                <c:pt idx="3947">
                  <c:v>1E-4</c:v>
                </c:pt>
                <c:pt idx="3948">
                  <c:v>1E-4</c:v>
                </c:pt>
                <c:pt idx="3949">
                  <c:v>1.0001</c:v>
                </c:pt>
                <c:pt idx="3950">
                  <c:v>3.0001000000000002</c:v>
                </c:pt>
                <c:pt idx="3951">
                  <c:v>1.0001</c:v>
                </c:pt>
                <c:pt idx="3952">
                  <c:v>1E-4</c:v>
                </c:pt>
                <c:pt idx="3953">
                  <c:v>1E-4</c:v>
                </c:pt>
                <c:pt idx="3954">
                  <c:v>1.0001</c:v>
                </c:pt>
                <c:pt idx="3955">
                  <c:v>3.0001000000000002</c:v>
                </c:pt>
                <c:pt idx="3956">
                  <c:v>1E-4</c:v>
                </c:pt>
                <c:pt idx="3957">
                  <c:v>1.0001</c:v>
                </c:pt>
                <c:pt idx="3958">
                  <c:v>1E-4</c:v>
                </c:pt>
                <c:pt idx="3959">
                  <c:v>1.0001</c:v>
                </c:pt>
                <c:pt idx="3960">
                  <c:v>2.0001000000000002</c:v>
                </c:pt>
                <c:pt idx="3961">
                  <c:v>1.0001</c:v>
                </c:pt>
                <c:pt idx="3962">
                  <c:v>1E-4</c:v>
                </c:pt>
                <c:pt idx="3963">
                  <c:v>1E-4</c:v>
                </c:pt>
                <c:pt idx="3964">
                  <c:v>1E-4</c:v>
                </c:pt>
                <c:pt idx="3965">
                  <c:v>1E-4</c:v>
                </c:pt>
                <c:pt idx="3966">
                  <c:v>1.0001</c:v>
                </c:pt>
                <c:pt idx="3967">
                  <c:v>1E-4</c:v>
                </c:pt>
                <c:pt idx="3968">
                  <c:v>1E-4</c:v>
                </c:pt>
                <c:pt idx="3969">
                  <c:v>1.0001</c:v>
                </c:pt>
                <c:pt idx="3970">
                  <c:v>3.0001000000000002</c:v>
                </c:pt>
                <c:pt idx="3971">
                  <c:v>1.0001</c:v>
                </c:pt>
                <c:pt idx="3972">
                  <c:v>1E-4</c:v>
                </c:pt>
                <c:pt idx="3973">
                  <c:v>1.0001</c:v>
                </c:pt>
                <c:pt idx="3974">
                  <c:v>1.0001</c:v>
                </c:pt>
                <c:pt idx="3975">
                  <c:v>1E-4</c:v>
                </c:pt>
                <c:pt idx="3976">
                  <c:v>1.0001</c:v>
                </c:pt>
                <c:pt idx="3977">
                  <c:v>1.0001</c:v>
                </c:pt>
                <c:pt idx="3978">
                  <c:v>1E-4</c:v>
                </c:pt>
                <c:pt idx="3979">
                  <c:v>1E-4</c:v>
                </c:pt>
                <c:pt idx="3980">
                  <c:v>1E-4</c:v>
                </c:pt>
                <c:pt idx="3981">
                  <c:v>1E-4</c:v>
                </c:pt>
                <c:pt idx="3982">
                  <c:v>1.0001</c:v>
                </c:pt>
                <c:pt idx="3983">
                  <c:v>1E-4</c:v>
                </c:pt>
                <c:pt idx="3984">
                  <c:v>1.0001</c:v>
                </c:pt>
                <c:pt idx="3985">
                  <c:v>1E-4</c:v>
                </c:pt>
                <c:pt idx="3986">
                  <c:v>1E-4</c:v>
                </c:pt>
                <c:pt idx="3987">
                  <c:v>1E-4</c:v>
                </c:pt>
                <c:pt idx="3988">
                  <c:v>1E-4</c:v>
                </c:pt>
                <c:pt idx="3989">
                  <c:v>1E-4</c:v>
                </c:pt>
                <c:pt idx="3990">
                  <c:v>1E-4</c:v>
                </c:pt>
                <c:pt idx="3991">
                  <c:v>2.0001000000000002</c:v>
                </c:pt>
                <c:pt idx="3992">
                  <c:v>1E-4</c:v>
                </c:pt>
                <c:pt idx="3993">
                  <c:v>1.0001</c:v>
                </c:pt>
                <c:pt idx="3994">
                  <c:v>1.0001</c:v>
                </c:pt>
                <c:pt idx="3995">
                  <c:v>1E-4</c:v>
                </c:pt>
                <c:pt idx="3996">
                  <c:v>1E-4</c:v>
                </c:pt>
                <c:pt idx="3997">
                  <c:v>1E-4</c:v>
                </c:pt>
                <c:pt idx="3998">
                  <c:v>1E-4</c:v>
                </c:pt>
                <c:pt idx="3999">
                  <c:v>1.0001</c:v>
                </c:pt>
                <c:pt idx="4000">
                  <c:v>1.0001</c:v>
                </c:pt>
                <c:pt idx="4001">
                  <c:v>1E-4</c:v>
                </c:pt>
                <c:pt idx="4002">
                  <c:v>1E-4</c:v>
                </c:pt>
                <c:pt idx="4003">
                  <c:v>1E-4</c:v>
                </c:pt>
                <c:pt idx="4004">
                  <c:v>1E-4</c:v>
                </c:pt>
                <c:pt idx="4005">
                  <c:v>1E-4</c:v>
                </c:pt>
                <c:pt idx="4006">
                  <c:v>1E-4</c:v>
                </c:pt>
                <c:pt idx="4007">
                  <c:v>1E-4</c:v>
                </c:pt>
                <c:pt idx="4008">
                  <c:v>1.0001</c:v>
                </c:pt>
                <c:pt idx="4009">
                  <c:v>1E-4</c:v>
                </c:pt>
                <c:pt idx="4010">
                  <c:v>1E-4</c:v>
                </c:pt>
                <c:pt idx="4011">
                  <c:v>1E-4</c:v>
                </c:pt>
                <c:pt idx="4012">
                  <c:v>1E-4</c:v>
                </c:pt>
                <c:pt idx="4013">
                  <c:v>1E-4</c:v>
                </c:pt>
                <c:pt idx="4014">
                  <c:v>1E-4</c:v>
                </c:pt>
                <c:pt idx="4015">
                  <c:v>1E-4</c:v>
                </c:pt>
                <c:pt idx="4016">
                  <c:v>1.0001</c:v>
                </c:pt>
                <c:pt idx="4017">
                  <c:v>1.0001</c:v>
                </c:pt>
                <c:pt idx="4018">
                  <c:v>1E-4</c:v>
                </c:pt>
                <c:pt idx="4019">
                  <c:v>1E-4</c:v>
                </c:pt>
                <c:pt idx="4020">
                  <c:v>1E-4</c:v>
                </c:pt>
                <c:pt idx="4021">
                  <c:v>1E-4</c:v>
                </c:pt>
                <c:pt idx="4022">
                  <c:v>3.0001000000000002</c:v>
                </c:pt>
                <c:pt idx="4023">
                  <c:v>1E-4</c:v>
                </c:pt>
                <c:pt idx="4024">
                  <c:v>1.0001</c:v>
                </c:pt>
                <c:pt idx="4025">
                  <c:v>1.0001</c:v>
                </c:pt>
                <c:pt idx="4026">
                  <c:v>1E-4</c:v>
                </c:pt>
                <c:pt idx="4027">
                  <c:v>1E-4</c:v>
                </c:pt>
                <c:pt idx="4028">
                  <c:v>1E-4</c:v>
                </c:pt>
                <c:pt idx="4029">
                  <c:v>1.0001</c:v>
                </c:pt>
                <c:pt idx="4030">
                  <c:v>1E-4</c:v>
                </c:pt>
                <c:pt idx="4031">
                  <c:v>2.0001000000000002</c:v>
                </c:pt>
                <c:pt idx="4032">
                  <c:v>1E-4</c:v>
                </c:pt>
                <c:pt idx="4033">
                  <c:v>1E-4</c:v>
                </c:pt>
                <c:pt idx="4034">
                  <c:v>1.0001</c:v>
                </c:pt>
                <c:pt idx="4035">
                  <c:v>1E-4</c:v>
                </c:pt>
                <c:pt idx="4036">
                  <c:v>1E-4</c:v>
                </c:pt>
                <c:pt idx="4037">
                  <c:v>2.0001000000000002</c:v>
                </c:pt>
                <c:pt idx="4038">
                  <c:v>2.0001000000000002</c:v>
                </c:pt>
                <c:pt idx="4039">
                  <c:v>1E-4</c:v>
                </c:pt>
                <c:pt idx="4040">
                  <c:v>1E-4</c:v>
                </c:pt>
                <c:pt idx="4041">
                  <c:v>1E-4</c:v>
                </c:pt>
                <c:pt idx="4042">
                  <c:v>1E-4</c:v>
                </c:pt>
                <c:pt idx="4043">
                  <c:v>1E-4</c:v>
                </c:pt>
                <c:pt idx="4044">
                  <c:v>1E-4</c:v>
                </c:pt>
                <c:pt idx="4045">
                  <c:v>1.0001</c:v>
                </c:pt>
                <c:pt idx="4046">
                  <c:v>1E-4</c:v>
                </c:pt>
                <c:pt idx="4047">
                  <c:v>1.0001</c:v>
                </c:pt>
                <c:pt idx="4048">
                  <c:v>1E-4</c:v>
                </c:pt>
                <c:pt idx="4049">
                  <c:v>1E-4</c:v>
                </c:pt>
                <c:pt idx="4050">
                  <c:v>1E-4</c:v>
                </c:pt>
                <c:pt idx="4051">
                  <c:v>1E-4</c:v>
                </c:pt>
                <c:pt idx="4052">
                  <c:v>1.0001</c:v>
                </c:pt>
                <c:pt idx="4053">
                  <c:v>2.0001000000000002</c:v>
                </c:pt>
                <c:pt idx="4054">
                  <c:v>1E-4</c:v>
                </c:pt>
                <c:pt idx="4055">
                  <c:v>1E-4</c:v>
                </c:pt>
                <c:pt idx="4056">
                  <c:v>1.0001</c:v>
                </c:pt>
                <c:pt idx="4057">
                  <c:v>1E-4</c:v>
                </c:pt>
                <c:pt idx="4058">
                  <c:v>1.0001</c:v>
                </c:pt>
                <c:pt idx="4059">
                  <c:v>1.0001</c:v>
                </c:pt>
                <c:pt idx="4060">
                  <c:v>1.0001</c:v>
                </c:pt>
                <c:pt idx="4061">
                  <c:v>1E-4</c:v>
                </c:pt>
                <c:pt idx="4062">
                  <c:v>1E-4</c:v>
                </c:pt>
                <c:pt idx="4063">
                  <c:v>1E-4</c:v>
                </c:pt>
                <c:pt idx="4064">
                  <c:v>1E-4</c:v>
                </c:pt>
                <c:pt idx="4065">
                  <c:v>1E-4</c:v>
                </c:pt>
                <c:pt idx="4066">
                  <c:v>1E-4</c:v>
                </c:pt>
                <c:pt idx="4067">
                  <c:v>1.0001</c:v>
                </c:pt>
                <c:pt idx="4068">
                  <c:v>1.0001</c:v>
                </c:pt>
                <c:pt idx="4069">
                  <c:v>1E-4</c:v>
                </c:pt>
                <c:pt idx="4070">
                  <c:v>1.0001</c:v>
                </c:pt>
                <c:pt idx="4071">
                  <c:v>1E-4</c:v>
                </c:pt>
                <c:pt idx="4072">
                  <c:v>1E-4</c:v>
                </c:pt>
                <c:pt idx="4073">
                  <c:v>1.0001</c:v>
                </c:pt>
                <c:pt idx="4074">
                  <c:v>1E-4</c:v>
                </c:pt>
                <c:pt idx="4075">
                  <c:v>1.0001</c:v>
                </c:pt>
                <c:pt idx="4076">
                  <c:v>1.0001</c:v>
                </c:pt>
                <c:pt idx="4077">
                  <c:v>1E-4</c:v>
                </c:pt>
                <c:pt idx="4078">
                  <c:v>1.0001</c:v>
                </c:pt>
                <c:pt idx="4079">
                  <c:v>1E-4</c:v>
                </c:pt>
                <c:pt idx="4080">
                  <c:v>1E-4</c:v>
                </c:pt>
                <c:pt idx="4081">
                  <c:v>2.0001000000000002</c:v>
                </c:pt>
                <c:pt idx="4082">
                  <c:v>1E-4</c:v>
                </c:pt>
                <c:pt idx="4083">
                  <c:v>1E-4</c:v>
                </c:pt>
                <c:pt idx="4084">
                  <c:v>1.0001</c:v>
                </c:pt>
                <c:pt idx="4085">
                  <c:v>1E-4</c:v>
                </c:pt>
                <c:pt idx="4086">
                  <c:v>1E-4</c:v>
                </c:pt>
                <c:pt idx="4087">
                  <c:v>1E-4</c:v>
                </c:pt>
                <c:pt idx="4088">
                  <c:v>1.0001</c:v>
                </c:pt>
                <c:pt idx="4089">
                  <c:v>1.0001</c:v>
                </c:pt>
                <c:pt idx="4090">
                  <c:v>1E-4</c:v>
                </c:pt>
                <c:pt idx="4091">
                  <c:v>1E-4</c:v>
                </c:pt>
                <c:pt idx="4092">
                  <c:v>1E-4</c:v>
                </c:pt>
                <c:pt idx="4093">
                  <c:v>1.0001</c:v>
                </c:pt>
                <c:pt idx="4094">
                  <c:v>1E-4</c:v>
                </c:pt>
                <c:pt idx="4095">
                  <c:v>1E-4</c:v>
                </c:pt>
                <c:pt idx="4096">
                  <c:v>1E-4</c:v>
                </c:pt>
                <c:pt idx="4097">
                  <c:v>1.0001</c:v>
                </c:pt>
                <c:pt idx="4098">
                  <c:v>1E-4</c:v>
                </c:pt>
                <c:pt idx="4099">
                  <c:v>1E-4</c:v>
                </c:pt>
                <c:pt idx="4100">
                  <c:v>1E-4</c:v>
                </c:pt>
                <c:pt idx="4101">
                  <c:v>1.0001</c:v>
                </c:pt>
                <c:pt idx="4102">
                  <c:v>1.0001</c:v>
                </c:pt>
                <c:pt idx="4103">
                  <c:v>1.0001</c:v>
                </c:pt>
                <c:pt idx="4104">
                  <c:v>1.0001</c:v>
                </c:pt>
                <c:pt idx="4105">
                  <c:v>2.0001000000000002</c:v>
                </c:pt>
                <c:pt idx="4106">
                  <c:v>1.0001</c:v>
                </c:pt>
                <c:pt idx="4107">
                  <c:v>1E-4</c:v>
                </c:pt>
                <c:pt idx="4108">
                  <c:v>1.0001</c:v>
                </c:pt>
                <c:pt idx="4109">
                  <c:v>1.0001</c:v>
                </c:pt>
                <c:pt idx="4110">
                  <c:v>1E-4</c:v>
                </c:pt>
                <c:pt idx="4111">
                  <c:v>1E-4</c:v>
                </c:pt>
                <c:pt idx="4112">
                  <c:v>1.0001</c:v>
                </c:pt>
                <c:pt idx="4113">
                  <c:v>1E-4</c:v>
                </c:pt>
                <c:pt idx="4114">
                  <c:v>1E-4</c:v>
                </c:pt>
                <c:pt idx="4115">
                  <c:v>1.0001</c:v>
                </c:pt>
                <c:pt idx="4116">
                  <c:v>1E-4</c:v>
                </c:pt>
                <c:pt idx="4117">
                  <c:v>1E-4</c:v>
                </c:pt>
                <c:pt idx="4118">
                  <c:v>1E-4</c:v>
                </c:pt>
                <c:pt idx="4119">
                  <c:v>1E-4</c:v>
                </c:pt>
                <c:pt idx="4120">
                  <c:v>1E-4</c:v>
                </c:pt>
                <c:pt idx="4121">
                  <c:v>1E-4</c:v>
                </c:pt>
                <c:pt idx="4122">
                  <c:v>1E-4</c:v>
                </c:pt>
                <c:pt idx="4123">
                  <c:v>1E-4</c:v>
                </c:pt>
                <c:pt idx="4124">
                  <c:v>1.0001</c:v>
                </c:pt>
                <c:pt idx="4125">
                  <c:v>1.0001</c:v>
                </c:pt>
                <c:pt idx="4126">
                  <c:v>1.0001</c:v>
                </c:pt>
                <c:pt idx="4127">
                  <c:v>1E-4</c:v>
                </c:pt>
                <c:pt idx="4128">
                  <c:v>1E-4</c:v>
                </c:pt>
                <c:pt idx="4129">
                  <c:v>1.0001</c:v>
                </c:pt>
                <c:pt idx="4130">
                  <c:v>1.0001</c:v>
                </c:pt>
                <c:pt idx="4131">
                  <c:v>1E-4</c:v>
                </c:pt>
                <c:pt idx="4132">
                  <c:v>1E-4</c:v>
                </c:pt>
                <c:pt idx="4133">
                  <c:v>1E-4</c:v>
                </c:pt>
                <c:pt idx="4134">
                  <c:v>1.0001</c:v>
                </c:pt>
                <c:pt idx="4135">
                  <c:v>1E-4</c:v>
                </c:pt>
                <c:pt idx="4136">
                  <c:v>1.0001</c:v>
                </c:pt>
                <c:pt idx="4137">
                  <c:v>1.0001</c:v>
                </c:pt>
                <c:pt idx="4138">
                  <c:v>1.0001</c:v>
                </c:pt>
                <c:pt idx="4139">
                  <c:v>1.0001</c:v>
                </c:pt>
                <c:pt idx="4140">
                  <c:v>1.0001</c:v>
                </c:pt>
                <c:pt idx="4141">
                  <c:v>1E-4</c:v>
                </c:pt>
                <c:pt idx="4142">
                  <c:v>1.0001</c:v>
                </c:pt>
                <c:pt idx="4143">
                  <c:v>1E-4</c:v>
                </c:pt>
                <c:pt idx="4144">
                  <c:v>1E-4</c:v>
                </c:pt>
                <c:pt idx="4145">
                  <c:v>1E-4</c:v>
                </c:pt>
                <c:pt idx="4146">
                  <c:v>1E-4</c:v>
                </c:pt>
                <c:pt idx="4147">
                  <c:v>1E-4</c:v>
                </c:pt>
                <c:pt idx="4148">
                  <c:v>1E-4</c:v>
                </c:pt>
                <c:pt idx="4149">
                  <c:v>1E-4</c:v>
                </c:pt>
                <c:pt idx="4150">
                  <c:v>1E-4</c:v>
                </c:pt>
                <c:pt idx="4151">
                  <c:v>2.0001000000000002</c:v>
                </c:pt>
                <c:pt idx="4152">
                  <c:v>1E-4</c:v>
                </c:pt>
                <c:pt idx="4153">
                  <c:v>1E-4</c:v>
                </c:pt>
                <c:pt idx="4154">
                  <c:v>1E-4</c:v>
                </c:pt>
                <c:pt idx="4155">
                  <c:v>1E-4</c:v>
                </c:pt>
                <c:pt idx="4156">
                  <c:v>1E-4</c:v>
                </c:pt>
                <c:pt idx="4157">
                  <c:v>1E-4</c:v>
                </c:pt>
                <c:pt idx="4158">
                  <c:v>1E-4</c:v>
                </c:pt>
                <c:pt idx="4159">
                  <c:v>1E-4</c:v>
                </c:pt>
                <c:pt idx="4160">
                  <c:v>1E-4</c:v>
                </c:pt>
                <c:pt idx="4161">
                  <c:v>1.0001</c:v>
                </c:pt>
                <c:pt idx="4162">
                  <c:v>1E-4</c:v>
                </c:pt>
                <c:pt idx="4163">
                  <c:v>1E-4</c:v>
                </c:pt>
                <c:pt idx="4164">
                  <c:v>1E-4</c:v>
                </c:pt>
                <c:pt idx="4165">
                  <c:v>1E-4</c:v>
                </c:pt>
                <c:pt idx="4166">
                  <c:v>1E-4</c:v>
                </c:pt>
                <c:pt idx="4167">
                  <c:v>1E-4</c:v>
                </c:pt>
                <c:pt idx="4168">
                  <c:v>1E-4</c:v>
                </c:pt>
                <c:pt idx="4169">
                  <c:v>1E-4</c:v>
                </c:pt>
                <c:pt idx="4170">
                  <c:v>1E-4</c:v>
                </c:pt>
                <c:pt idx="4171">
                  <c:v>1E-4</c:v>
                </c:pt>
                <c:pt idx="4172">
                  <c:v>2.0001000000000002</c:v>
                </c:pt>
                <c:pt idx="4173">
                  <c:v>1.0001</c:v>
                </c:pt>
                <c:pt idx="4174">
                  <c:v>1E-4</c:v>
                </c:pt>
                <c:pt idx="4175">
                  <c:v>1E-4</c:v>
                </c:pt>
                <c:pt idx="4176">
                  <c:v>1E-4</c:v>
                </c:pt>
                <c:pt idx="4177">
                  <c:v>1E-4</c:v>
                </c:pt>
                <c:pt idx="4178">
                  <c:v>1E-4</c:v>
                </c:pt>
                <c:pt idx="4179">
                  <c:v>1E-4</c:v>
                </c:pt>
                <c:pt idx="4180">
                  <c:v>1.0001</c:v>
                </c:pt>
                <c:pt idx="4181">
                  <c:v>1.0001</c:v>
                </c:pt>
                <c:pt idx="4182">
                  <c:v>1E-4</c:v>
                </c:pt>
                <c:pt idx="4183">
                  <c:v>1E-4</c:v>
                </c:pt>
                <c:pt idx="4184">
                  <c:v>1E-4</c:v>
                </c:pt>
                <c:pt idx="4185">
                  <c:v>1E-4</c:v>
                </c:pt>
                <c:pt idx="4186">
                  <c:v>1.0001</c:v>
                </c:pt>
                <c:pt idx="4187">
                  <c:v>1E-4</c:v>
                </c:pt>
                <c:pt idx="4188">
                  <c:v>2.0001000000000002</c:v>
                </c:pt>
                <c:pt idx="4189">
                  <c:v>1E-4</c:v>
                </c:pt>
                <c:pt idx="4190">
                  <c:v>1.0001</c:v>
                </c:pt>
                <c:pt idx="4191">
                  <c:v>1E-4</c:v>
                </c:pt>
                <c:pt idx="4192">
                  <c:v>1E-4</c:v>
                </c:pt>
                <c:pt idx="4193">
                  <c:v>1E-4</c:v>
                </c:pt>
                <c:pt idx="4194">
                  <c:v>1E-4</c:v>
                </c:pt>
                <c:pt idx="4195">
                  <c:v>1E-4</c:v>
                </c:pt>
                <c:pt idx="4196">
                  <c:v>1E-4</c:v>
                </c:pt>
                <c:pt idx="4197">
                  <c:v>1E-4</c:v>
                </c:pt>
                <c:pt idx="4198">
                  <c:v>1.0001</c:v>
                </c:pt>
                <c:pt idx="4199">
                  <c:v>1E-4</c:v>
                </c:pt>
                <c:pt idx="4200">
                  <c:v>1E-4</c:v>
                </c:pt>
                <c:pt idx="4201">
                  <c:v>1E-4</c:v>
                </c:pt>
                <c:pt idx="4202">
                  <c:v>1E-4</c:v>
                </c:pt>
                <c:pt idx="4203">
                  <c:v>1E-4</c:v>
                </c:pt>
                <c:pt idx="4204">
                  <c:v>1E-4</c:v>
                </c:pt>
                <c:pt idx="4205">
                  <c:v>1E-4</c:v>
                </c:pt>
                <c:pt idx="4206">
                  <c:v>1E-4</c:v>
                </c:pt>
                <c:pt idx="4207">
                  <c:v>1.0001</c:v>
                </c:pt>
                <c:pt idx="4208">
                  <c:v>1E-4</c:v>
                </c:pt>
                <c:pt idx="4209">
                  <c:v>1.0001</c:v>
                </c:pt>
                <c:pt idx="4210">
                  <c:v>1E-4</c:v>
                </c:pt>
                <c:pt idx="4211">
                  <c:v>1E-4</c:v>
                </c:pt>
                <c:pt idx="4212">
                  <c:v>1E-4</c:v>
                </c:pt>
                <c:pt idx="4213">
                  <c:v>1E-4</c:v>
                </c:pt>
                <c:pt idx="4214">
                  <c:v>1.0001</c:v>
                </c:pt>
                <c:pt idx="4215">
                  <c:v>1E-4</c:v>
                </c:pt>
                <c:pt idx="4216">
                  <c:v>1E-4</c:v>
                </c:pt>
                <c:pt idx="4217">
                  <c:v>1E-4</c:v>
                </c:pt>
                <c:pt idx="4218">
                  <c:v>1E-4</c:v>
                </c:pt>
                <c:pt idx="4219">
                  <c:v>1.0001</c:v>
                </c:pt>
                <c:pt idx="4220">
                  <c:v>2.0001000000000002</c:v>
                </c:pt>
                <c:pt idx="4221">
                  <c:v>1E-4</c:v>
                </c:pt>
                <c:pt idx="4222">
                  <c:v>1E-4</c:v>
                </c:pt>
                <c:pt idx="4223">
                  <c:v>1E-4</c:v>
                </c:pt>
                <c:pt idx="4224">
                  <c:v>1.0001</c:v>
                </c:pt>
                <c:pt idx="4225">
                  <c:v>1E-4</c:v>
                </c:pt>
                <c:pt idx="4226">
                  <c:v>1E-4</c:v>
                </c:pt>
                <c:pt idx="4227">
                  <c:v>1E-4</c:v>
                </c:pt>
                <c:pt idx="4228">
                  <c:v>1E-4</c:v>
                </c:pt>
                <c:pt idx="4229">
                  <c:v>1E-4</c:v>
                </c:pt>
                <c:pt idx="4230">
                  <c:v>1E-4</c:v>
                </c:pt>
                <c:pt idx="4231">
                  <c:v>1E-4</c:v>
                </c:pt>
                <c:pt idx="4232">
                  <c:v>1E-4</c:v>
                </c:pt>
                <c:pt idx="4233">
                  <c:v>1E-4</c:v>
                </c:pt>
                <c:pt idx="4234">
                  <c:v>1E-4</c:v>
                </c:pt>
                <c:pt idx="4235">
                  <c:v>1E-4</c:v>
                </c:pt>
                <c:pt idx="4236">
                  <c:v>1E-4</c:v>
                </c:pt>
                <c:pt idx="4237">
                  <c:v>2.0001000000000002</c:v>
                </c:pt>
                <c:pt idx="4238">
                  <c:v>1E-4</c:v>
                </c:pt>
                <c:pt idx="4239">
                  <c:v>1E-4</c:v>
                </c:pt>
                <c:pt idx="4240">
                  <c:v>1E-4</c:v>
                </c:pt>
                <c:pt idx="4241">
                  <c:v>1E-4</c:v>
                </c:pt>
                <c:pt idx="4242">
                  <c:v>1E-4</c:v>
                </c:pt>
                <c:pt idx="4243">
                  <c:v>1E-4</c:v>
                </c:pt>
                <c:pt idx="4244">
                  <c:v>1.0001</c:v>
                </c:pt>
                <c:pt idx="4245">
                  <c:v>1E-4</c:v>
                </c:pt>
                <c:pt idx="4246">
                  <c:v>1.0001</c:v>
                </c:pt>
                <c:pt idx="4247">
                  <c:v>1E-4</c:v>
                </c:pt>
                <c:pt idx="4248">
                  <c:v>4.0000999999999998</c:v>
                </c:pt>
                <c:pt idx="4249">
                  <c:v>5.0000999999999998</c:v>
                </c:pt>
                <c:pt idx="4250">
                  <c:v>1.0001</c:v>
                </c:pt>
                <c:pt idx="4251">
                  <c:v>1E-4</c:v>
                </c:pt>
                <c:pt idx="4252">
                  <c:v>1E-4</c:v>
                </c:pt>
                <c:pt idx="4253">
                  <c:v>1.0001</c:v>
                </c:pt>
                <c:pt idx="4254">
                  <c:v>1.0001</c:v>
                </c:pt>
                <c:pt idx="4255">
                  <c:v>1E-4</c:v>
                </c:pt>
                <c:pt idx="4256">
                  <c:v>1E-4</c:v>
                </c:pt>
                <c:pt idx="4257">
                  <c:v>1E-4</c:v>
                </c:pt>
                <c:pt idx="4258">
                  <c:v>1E-4</c:v>
                </c:pt>
                <c:pt idx="4259">
                  <c:v>1E-4</c:v>
                </c:pt>
                <c:pt idx="4260">
                  <c:v>1E-4</c:v>
                </c:pt>
                <c:pt idx="4261">
                  <c:v>1E-4</c:v>
                </c:pt>
                <c:pt idx="4262">
                  <c:v>1E-4</c:v>
                </c:pt>
                <c:pt idx="4263">
                  <c:v>1E-4</c:v>
                </c:pt>
                <c:pt idx="4264">
                  <c:v>1E-4</c:v>
                </c:pt>
                <c:pt idx="4265">
                  <c:v>1E-4</c:v>
                </c:pt>
                <c:pt idx="4266">
                  <c:v>1E-4</c:v>
                </c:pt>
                <c:pt idx="4267">
                  <c:v>1E-4</c:v>
                </c:pt>
                <c:pt idx="4268">
                  <c:v>1E-4</c:v>
                </c:pt>
                <c:pt idx="4269">
                  <c:v>1E-4</c:v>
                </c:pt>
                <c:pt idx="4270">
                  <c:v>1.0001</c:v>
                </c:pt>
                <c:pt idx="4271">
                  <c:v>1E-4</c:v>
                </c:pt>
                <c:pt idx="4272">
                  <c:v>1E-4</c:v>
                </c:pt>
                <c:pt idx="4273">
                  <c:v>1E-4</c:v>
                </c:pt>
                <c:pt idx="4274">
                  <c:v>1E-4</c:v>
                </c:pt>
                <c:pt idx="4275">
                  <c:v>1E-4</c:v>
                </c:pt>
                <c:pt idx="4276">
                  <c:v>1E-4</c:v>
                </c:pt>
                <c:pt idx="4277">
                  <c:v>1E-4</c:v>
                </c:pt>
                <c:pt idx="4278">
                  <c:v>1.0001</c:v>
                </c:pt>
                <c:pt idx="4279">
                  <c:v>1E-4</c:v>
                </c:pt>
                <c:pt idx="4280">
                  <c:v>1E-4</c:v>
                </c:pt>
                <c:pt idx="4281">
                  <c:v>1.0001</c:v>
                </c:pt>
                <c:pt idx="4282">
                  <c:v>1E-4</c:v>
                </c:pt>
                <c:pt idx="4283">
                  <c:v>1E-4</c:v>
                </c:pt>
                <c:pt idx="4284">
                  <c:v>1E-4</c:v>
                </c:pt>
                <c:pt idx="4285">
                  <c:v>1E-4</c:v>
                </c:pt>
                <c:pt idx="4286">
                  <c:v>1E-4</c:v>
                </c:pt>
                <c:pt idx="4287">
                  <c:v>1E-4</c:v>
                </c:pt>
                <c:pt idx="4288">
                  <c:v>2.0001000000000002</c:v>
                </c:pt>
                <c:pt idx="4289">
                  <c:v>1E-4</c:v>
                </c:pt>
                <c:pt idx="4290">
                  <c:v>1.0001</c:v>
                </c:pt>
                <c:pt idx="4291">
                  <c:v>1E-4</c:v>
                </c:pt>
                <c:pt idx="4292">
                  <c:v>1E-4</c:v>
                </c:pt>
                <c:pt idx="4293">
                  <c:v>1E-4</c:v>
                </c:pt>
                <c:pt idx="4294">
                  <c:v>1E-4</c:v>
                </c:pt>
                <c:pt idx="4295">
                  <c:v>1E-4</c:v>
                </c:pt>
                <c:pt idx="4296">
                  <c:v>1E-4</c:v>
                </c:pt>
                <c:pt idx="4297">
                  <c:v>1E-4</c:v>
                </c:pt>
                <c:pt idx="4298">
                  <c:v>1E-4</c:v>
                </c:pt>
                <c:pt idx="4299">
                  <c:v>1E-4</c:v>
                </c:pt>
                <c:pt idx="4300">
                  <c:v>1E-4</c:v>
                </c:pt>
                <c:pt idx="4301">
                  <c:v>1E-4</c:v>
                </c:pt>
                <c:pt idx="4302">
                  <c:v>2.0001000000000002</c:v>
                </c:pt>
                <c:pt idx="4303">
                  <c:v>1E-4</c:v>
                </c:pt>
                <c:pt idx="4304">
                  <c:v>1E-4</c:v>
                </c:pt>
                <c:pt idx="4305">
                  <c:v>1.0001</c:v>
                </c:pt>
                <c:pt idx="4306">
                  <c:v>1E-4</c:v>
                </c:pt>
                <c:pt idx="4307">
                  <c:v>1E-4</c:v>
                </c:pt>
                <c:pt idx="4308">
                  <c:v>1.0001</c:v>
                </c:pt>
                <c:pt idx="4309">
                  <c:v>1E-4</c:v>
                </c:pt>
                <c:pt idx="4310">
                  <c:v>1.0001</c:v>
                </c:pt>
                <c:pt idx="4311">
                  <c:v>1E-4</c:v>
                </c:pt>
                <c:pt idx="4312">
                  <c:v>1E-4</c:v>
                </c:pt>
                <c:pt idx="4313">
                  <c:v>2.0001000000000002</c:v>
                </c:pt>
                <c:pt idx="4314">
                  <c:v>1.0001</c:v>
                </c:pt>
                <c:pt idx="4315">
                  <c:v>2.0001000000000002</c:v>
                </c:pt>
                <c:pt idx="4316">
                  <c:v>1.0001</c:v>
                </c:pt>
                <c:pt idx="4317">
                  <c:v>1.0001</c:v>
                </c:pt>
                <c:pt idx="4318">
                  <c:v>3.0001000000000002</c:v>
                </c:pt>
                <c:pt idx="4319">
                  <c:v>1.0001</c:v>
                </c:pt>
                <c:pt idx="4320">
                  <c:v>3.0001000000000002</c:v>
                </c:pt>
                <c:pt idx="4321">
                  <c:v>3.0001000000000002</c:v>
                </c:pt>
                <c:pt idx="4322">
                  <c:v>4.0000999999999998</c:v>
                </c:pt>
                <c:pt idx="4323">
                  <c:v>2.0001000000000002</c:v>
                </c:pt>
                <c:pt idx="4324">
                  <c:v>4.0000999999999998</c:v>
                </c:pt>
                <c:pt idx="4325">
                  <c:v>2.0001000000000002</c:v>
                </c:pt>
                <c:pt idx="4326">
                  <c:v>1E-4</c:v>
                </c:pt>
                <c:pt idx="4327">
                  <c:v>10.0001</c:v>
                </c:pt>
                <c:pt idx="4328">
                  <c:v>12.0001</c:v>
                </c:pt>
                <c:pt idx="4329">
                  <c:v>5.0000999999999998</c:v>
                </c:pt>
                <c:pt idx="4330">
                  <c:v>4.0000999999999998</c:v>
                </c:pt>
                <c:pt idx="4331">
                  <c:v>3.0001000000000002</c:v>
                </c:pt>
                <c:pt idx="4332">
                  <c:v>4.0000999999999998</c:v>
                </c:pt>
                <c:pt idx="4333">
                  <c:v>3.0001000000000002</c:v>
                </c:pt>
                <c:pt idx="4334">
                  <c:v>5.0000999999999998</c:v>
                </c:pt>
                <c:pt idx="4335">
                  <c:v>1E-4</c:v>
                </c:pt>
                <c:pt idx="4336">
                  <c:v>4.0000999999999998</c:v>
                </c:pt>
                <c:pt idx="4337">
                  <c:v>2.0001000000000002</c:v>
                </c:pt>
                <c:pt idx="4338">
                  <c:v>3.0001000000000002</c:v>
                </c:pt>
                <c:pt idx="4339">
                  <c:v>2.0001000000000002</c:v>
                </c:pt>
                <c:pt idx="4340">
                  <c:v>1.0001</c:v>
                </c:pt>
                <c:pt idx="4341">
                  <c:v>1.0001</c:v>
                </c:pt>
                <c:pt idx="4342">
                  <c:v>2.0001000000000002</c:v>
                </c:pt>
                <c:pt idx="4343">
                  <c:v>1.0001</c:v>
                </c:pt>
                <c:pt idx="4344">
                  <c:v>1E-4</c:v>
                </c:pt>
                <c:pt idx="4345">
                  <c:v>1.0001</c:v>
                </c:pt>
                <c:pt idx="4346">
                  <c:v>1E-4</c:v>
                </c:pt>
                <c:pt idx="4347">
                  <c:v>1E-4</c:v>
                </c:pt>
                <c:pt idx="4348">
                  <c:v>1.0001</c:v>
                </c:pt>
                <c:pt idx="4349">
                  <c:v>3.0001000000000002</c:v>
                </c:pt>
                <c:pt idx="4350">
                  <c:v>1E-4</c:v>
                </c:pt>
                <c:pt idx="4351">
                  <c:v>1.0001</c:v>
                </c:pt>
                <c:pt idx="4352">
                  <c:v>1.0001</c:v>
                </c:pt>
                <c:pt idx="4353">
                  <c:v>1.0001</c:v>
                </c:pt>
                <c:pt idx="4354">
                  <c:v>1.0001</c:v>
                </c:pt>
                <c:pt idx="4355">
                  <c:v>1.0001</c:v>
                </c:pt>
                <c:pt idx="4356">
                  <c:v>3.0001000000000002</c:v>
                </c:pt>
                <c:pt idx="4357">
                  <c:v>1E-4</c:v>
                </c:pt>
                <c:pt idx="4358">
                  <c:v>3.0001000000000002</c:v>
                </c:pt>
                <c:pt idx="4359">
                  <c:v>2.0001000000000002</c:v>
                </c:pt>
                <c:pt idx="4360">
                  <c:v>2.0001000000000002</c:v>
                </c:pt>
                <c:pt idx="4361">
                  <c:v>1.0001</c:v>
                </c:pt>
                <c:pt idx="4362">
                  <c:v>2.0001000000000002</c:v>
                </c:pt>
                <c:pt idx="4363">
                  <c:v>1.0001</c:v>
                </c:pt>
                <c:pt idx="4364">
                  <c:v>1.0001</c:v>
                </c:pt>
                <c:pt idx="4365">
                  <c:v>2.0001000000000002</c:v>
                </c:pt>
                <c:pt idx="4366">
                  <c:v>1.0001</c:v>
                </c:pt>
                <c:pt idx="4367">
                  <c:v>3.0001000000000002</c:v>
                </c:pt>
                <c:pt idx="4368">
                  <c:v>1.0001</c:v>
                </c:pt>
                <c:pt idx="4369">
                  <c:v>4.0000999999999998</c:v>
                </c:pt>
                <c:pt idx="4370">
                  <c:v>1E-4</c:v>
                </c:pt>
                <c:pt idx="4371">
                  <c:v>3.0001000000000002</c:v>
                </c:pt>
                <c:pt idx="4372">
                  <c:v>1.0001</c:v>
                </c:pt>
                <c:pt idx="4373">
                  <c:v>1E-4</c:v>
                </c:pt>
                <c:pt idx="4374">
                  <c:v>1.0001</c:v>
                </c:pt>
                <c:pt idx="4375">
                  <c:v>2.0001000000000002</c:v>
                </c:pt>
                <c:pt idx="4376">
                  <c:v>1E-4</c:v>
                </c:pt>
                <c:pt idx="4377">
                  <c:v>1E-4</c:v>
                </c:pt>
                <c:pt idx="4378">
                  <c:v>1.0001</c:v>
                </c:pt>
                <c:pt idx="4379">
                  <c:v>1E-4</c:v>
                </c:pt>
                <c:pt idx="4380">
                  <c:v>3.0001000000000002</c:v>
                </c:pt>
                <c:pt idx="4381">
                  <c:v>1.0001</c:v>
                </c:pt>
                <c:pt idx="4382">
                  <c:v>1.0001</c:v>
                </c:pt>
                <c:pt idx="4383">
                  <c:v>1E-4</c:v>
                </c:pt>
                <c:pt idx="4384">
                  <c:v>1E-4</c:v>
                </c:pt>
                <c:pt idx="4385">
                  <c:v>2.0001000000000002</c:v>
                </c:pt>
                <c:pt idx="4386">
                  <c:v>5.0000999999999998</c:v>
                </c:pt>
                <c:pt idx="4387">
                  <c:v>1.0001</c:v>
                </c:pt>
                <c:pt idx="4388">
                  <c:v>1E-4</c:v>
                </c:pt>
                <c:pt idx="4389">
                  <c:v>2.0001000000000002</c:v>
                </c:pt>
                <c:pt idx="4390">
                  <c:v>2.0001000000000002</c:v>
                </c:pt>
                <c:pt idx="4391">
                  <c:v>4.0000999999999998</c:v>
                </c:pt>
                <c:pt idx="4392">
                  <c:v>3.0001000000000002</c:v>
                </c:pt>
                <c:pt idx="4393">
                  <c:v>2.0001000000000002</c:v>
                </c:pt>
                <c:pt idx="4394">
                  <c:v>7.0000999999999998</c:v>
                </c:pt>
                <c:pt idx="4395">
                  <c:v>2.0001000000000002</c:v>
                </c:pt>
                <c:pt idx="4396">
                  <c:v>6.0000999999999998</c:v>
                </c:pt>
                <c:pt idx="4397">
                  <c:v>3.0001000000000002</c:v>
                </c:pt>
                <c:pt idx="4398">
                  <c:v>7.0000999999999998</c:v>
                </c:pt>
                <c:pt idx="4399">
                  <c:v>2.0001000000000002</c:v>
                </c:pt>
                <c:pt idx="4400">
                  <c:v>4.0000999999999998</c:v>
                </c:pt>
                <c:pt idx="4401">
                  <c:v>36.000100000000003</c:v>
                </c:pt>
                <c:pt idx="4402">
                  <c:v>184.0001</c:v>
                </c:pt>
                <c:pt idx="4403">
                  <c:v>116.0001</c:v>
                </c:pt>
                <c:pt idx="4404">
                  <c:v>26.0001</c:v>
                </c:pt>
                <c:pt idx="4405">
                  <c:v>9.0000999999999998</c:v>
                </c:pt>
                <c:pt idx="4406">
                  <c:v>74.000100000000003</c:v>
                </c:pt>
                <c:pt idx="4407">
                  <c:v>175.0001</c:v>
                </c:pt>
                <c:pt idx="4408">
                  <c:v>63.000100000000003</c:v>
                </c:pt>
                <c:pt idx="4409">
                  <c:v>10.0001</c:v>
                </c:pt>
                <c:pt idx="4410">
                  <c:v>5.0000999999999998</c:v>
                </c:pt>
                <c:pt idx="4411">
                  <c:v>10.0001</c:v>
                </c:pt>
                <c:pt idx="4412">
                  <c:v>6.0000999999999998</c:v>
                </c:pt>
                <c:pt idx="4413">
                  <c:v>8.0000999999999998</c:v>
                </c:pt>
                <c:pt idx="4414">
                  <c:v>7.0000999999999998</c:v>
                </c:pt>
                <c:pt idx="4415">
                  <c:v>2.0001000000000002</c:v>
                </c:pt>
                <c:pt idx="4416">
                  <c:v>5.0000999999999998</c:v>
                </c:pt>
                <c:pt idx="4417">
                  <c:v>2.0001000000000002</c:v>
                </c:pt>
                <c:pt idx="4418">
                  <c:v>5.0000999999999998</c:v>
                </c:pt>
                <c:pt idx="4419">
                  <c:v>1.0001</c:v>
                </c:pt>
                <c:pt idx="4420">
                  <c:v>9.0000999999999998</c:v>
                </c:pt>
                <c:pt idx="4421">
                  <c:v>5.0000999999999998</c:v>
                </c:pt>
                <c:pt idx="4422">
                  <c:v>6.0000999999999998</c:v>
                </c:pt>
                <c:pt idx="4423">
                  <c:v>4.0000999999999998</c:v>
                </c:pt>
                <c:pt idx="4424">
                  <c:v>3.0001000000000002</c:v>
                </c:pt>
                <c:pt idx="4425">
                  <c:v>4.0000999999999998</c:v>
                </c:pt>
                <c:pt idx="4426">
                  <c:v>4.0000999999999998</c:v>
                </c:pt>
                <c:pt idx="4427">
                  <c:v>4.0000999999999998</c:v>
                </c:pt>
                <c:pt idx="4428">
                  <c:v>5.0000999999999998</c:v>
                </c:pt>
                <c:pt idx="4429">
                  <c:v>3.0001000000000002</c:v>
                </c:pt>
                <c:pt idx="4430">
                  <c:v>3.0001000000000002</c:v>
                </c:pt>
                <c:pt idx="4431">
                  <c:v>4.0000999999999998</c:v>
                </c:pt>
                <c:pt idx="4432">
                  <c:v>6.0000999999999998</c:v>
                </c:pt>
                <c:pt idx="4433">
                  <c:v>6.0000999999999998</c:v>
                </c:pt>
                <c:pt idx="4434">
                  <c:v>5.0000999999999998</c:v>
                </c:pt>
                <c:pt idx="4435">
                  <c:v>4.0000999999999998</c:v>
                </c:pt>
                <c:pt idx="4436">
                  <c:v>6.0000999999999998</c:v>
                </c:pt>
                <c:pt idx="4437">
                  <c:v>3.0001000000000002</c:v>
                </c:pt>
                <c:pt idx="4438">
                  <c:v>3.0001000000000002</c:v>
                </c:pt>
                <c:pt idx="4439">
                  <c:v>3.0001000000000002</c:v>
                </c:pt>
                <c:pt idx="4440">
                  <c:v>6.0000999999999998</c:v>
                </c:pt>
                <c:pt idx="4441">
                  <c:v>10.0001</c:v>
                </c:pt>
                <c:pt idx="4442">
                  <c:v>5.0000999999999998</c:v>
                </c:pt>
                <c:pt idx="4443">
                  <c:v>10.0001</c:v>
                </c:pt>
                <c:pt idx="4444">
                  <c:v>8.0000999999999998</c:v>
                </c:pt>
                <c:pt idx="4445">
                  <c:v>10.0001</c:v>
                </c:pt>
                <c:pt idx="4446">
                  <c:v>9.0000999999999998</c:v>
                </c:pt>
                <c:pt idx="4447">
                  <c:v>12.0001</c:v>
                </c:pt>
                <c:pt idx="4448">
                  <c:v>13.0001</c:v>
                </c:pt>
                <c:pt idx="4449">
                  <c:v>13.0001</c:v>
                </c:pt>
                <c:pt idx="4450">
                  <c:v>13.0001</c:v>
                </c:pt>
                <c:pt idx="4451">
                  <c:v>20.0001</c:v>
                </c:pt>
                <c:pt idx="4452">
                  <c:v>19.0001</c:v>
                </c:pt>
                <c:pt idx="4453">
                  <c:v>15.0001</c:v>
                </c:pt>
                <c:pt idx="4454">
                  <c:v>12.0001</c:v>
                </c:pt>
                <c:pt idx="4455">
                  <c:v>13.0001</c:v>
                </c:pt>
                <c:pt idx="4456">
                  <c:v>10.0001</c:v>
                </c:pt>
                <c:pt idx="4457">
                  <c:v>18.0001</c:v>
                </c:pt>
                <c:pt idx="4458">
                  <c:v>24.0001</c:v>
                </c:pt>
                <c:pt idx="4459">
                  <c:v>22.0001</c:v>
                </c:pt>
                <c:pt idx="4460">
                  <c:v>28.0001</c:v>
                </c:pt>
                <c:pt idx="4461">
                  <c:v>25.0001</c:v>
                </c:pt>
                <c:pt idx="4462">
                  <c:v>37.000100000000003</c:v>
                </c:pt>
                <c:pt idx="4463">
                  <c:v>34.000100000000003</c:v>
                </c:pt>
                <c:pt idx="4464">
                  <c:v>31.0001</c:v>
                </c:pt>
                <c:pt idx="4465">
                  <c:v>34.000100000000003</c:v>
                </c:pt>
                <c:pt idx="4466">
                  <c:v>46.000100000000003</c:v>
                </c:pt>
                <c:pt idx="4467">
                  <c:v>52.000100000000003</c:v>
                </c:pt>
                <c:pt idx="4468">
                  <c:v>62.000100000000003</c:v>
                </c:pt>
                <c:pt idx="4469">
                  <c:v>67.000100000000003</c:v>
                </c:pt>
                <c:pt idx="4470">
                  <c:v>66.000100000000003</c:v>
                </c:pt>
                <c:pt idx="4471">
                  <c:v>95.000100000000003</c:v>
                </c:pt>
                <c:pt idx="4472">
                  <c:v>110.0001</c:v>
                </c:pt>
                <c:pt idx="4473">
                  <c:v>102.0001</c:v>
                </c:pt>
                <c:pt idx="4474">
                  <c:v>154.0001</c:v>
                </c:pt>
                <c:pt idx="4475">
                  <c:v>205.0001</c:v>
                </c:pt>
                <c:pt idx="4476">
                  <c:v>249.0001</c:v>
                </c:pt>
                <c:pt idx="4477">
                  <c:v>400.00009999999997</c:v>
                </c:pt>
                <c:pt idx="4478">
                  <c:v>1520.0001</c:v>
                </c:pt>
                <c:pt idx="4479">
                  <c:v>3267.0001000000002</c:v>
                </c:pt>
                <c:pt idx="4480">
                  <c:v>2827.0001000000002</c:v>
                </c:pt>
                <c:pt idx="4481">
                  <c:v>792.00009999999997</c:v>
                </c:pt>
                <c:pt idx="4482">
                  <c:v>70.000100000000003</c:v>
                </c:pt>
                <c:pt idx="4483">
                  <c:v>15.0001</c:v>
                </c:pt>
                <c:pt idx="4484">
                  <c:v>35.000100000000003</c:v>
                </c:pt>
                <c:pt idx="4485">
                  <c:v>23.0001</c:v>
                </c:pt>
                <c:pt idx="4486">
                  <c:v>4.0000999999999998</c:v>
                </c:pt>
                <c:pt idx="4487">
                  <c:v>2.0001000000000002</c:v>
                </c:pt>
                <c:pt idx="4488">
                  <c:v>2.0001000000000002</c:v>
                </c:pt>
                <c:pt idx="4489">
                  <c:v>1.0001</c:v>
                </c:pt>
                <c:pt idx="4490">
                  <c:v>4.0000999999999998</c:v>
                </c:pt>
                <c:pt idx="4491">
                  <c:v>3.0001000000000002</c:v>
                </c:pt>
                <c:pt idx="4492">
                  <c:v>2.0001000000000002</c:v>
                </c:pt>
                <c:pt idx="4493">
                  <c:v>3.0001000000000002</c:v>
                </c:pt>
                <c:pt idx="4494">
                  <c:v>2.0001000000000002</c:v>
                </c:pt>
                <c:pt idx="4495">
                  <c:v>2.0001000000000002</c:v>
                </c:pt>
                <c:pt idx="4496">
                  <c:v>1E-4</c:v>
                </c:pt>
                <c:pt idx="4497">
                  <c:v>3.0001000000000002</c:v>
                </c:pt>
                <c:pt idx="4498">
                  <c:v>3.0001000000000002</c:v>
                </c:pt>
                <c:pt idx="4499">
                  <c:v>3.0001000000000002</c:v>
                </c:pt>
                <c:pt idx="4500">
                  <c:v>1.0001</c:v>
                </c:pt>
                <c:pt idx="4501">
                  <c:v>1.0001</c:v>
                </c:pt>
                <c:pt idx="4502">
                  <c:v>8.0000999999999998</c:v>
                </c:pt>
                <c:pt idx="4503">
                  <c:v>3.0001000000000002</c:v>
                </c:pt>
                <c:pt idx="4504">
                  <c:v>2.0001000000000002</c:v>
                </c:pt>
                <c:pt idx="4505">
                  <c:v>1.0001</c:v>
                </c:pt>
                <c:pt idx="4506">
                  <c:v>2.0001000000000002</c:v>
                </c:pt>
                <c:pt idx="4507">
                  <c:v>4.0000999999999998</c:v>
                </c:pt>
                <c:pt idx="4508">
                  <c:v>2.0001000000000002</c:v>
                </c:pt>
                <c:pt idx="4509">
                  <c:v>1.0001</c:v>
                </c:pt>
                <c:pt idx="4510">
                  <c:v>5.0000999999999998</c:v>
                </c:pt>
                <c:pt idx="4511">
                  <c:v>3.0001000000000002</c:v>
                </c:pt>
                <c:pt idx="4512">
                  <c:v>3.0001000000000002</c:v>
                </c:pt>
                <c:pt idx="4513">
                  <c:v>2.0001000000000002</c:v>
                </c:pt>
                <c:pt idx="4514">
                  <c:v>2.0001000000000002</c:v>
                </c:pt>
                <c:pt idx="4515">
                  <c:v>1.0001</c:v>
                </c:pt>
                <c:pt idx="4516">
                  <c:v>5.0000999999999998</c:v>
                </c:pt>
                <c:pt idx="4517">
                  <c:v>4.0000999999999998</c:v>
                </c:pt>
                <c:pt idx="4518">
                  <c:v>2.0001000000000002</c:v>
                </c:pt>
                <c:pt idx="4519">
                  <c:v>5.0000999999999998</c:v>
                </c:pt>
                <c:pt idx="4520">
                  <c:v>1E-4</c:v>
                </c:pt>
                <c:pt idx="4521">
                  <c:v>1.0001</c:v>
                </c:pt>
                <c:pt idx="4522">
                  <c:v>1E-4</c:v>
                </c:pt>
                <c:pt idx="4523">
                  <c:v>5.0000999999999998</c:v>
                </c:pt>
                <c:pt idx="4524">
                  <c:v>3.0001000000000002</c:v>
                </c:pt>
                <c:pt idx="4525">
                  <c:v>3.0001000000000002</c:v>
                </c:pt>
                <c:pt idx="4526">
                  <c:v>7.0000999999999998</c:v>
                </c:pt>
                <c:pt idx="4527">
                  <c:v>2.0001000000000002</c:v>
                </c:pt>
                <c:pt idx="4528">
                  <c:v>3.0001000000000002</c:v>
                </c:pt>
                <c:pt idx="4529">
                  <c:v>2.0001000000000002</c:v>
                </c:pt>
                <c:pt idx="4530">
                  <c:v>5.0000999999999998</c:v>
                </c:pt>
                <c:pt idx="4531">
                  <c:v>5.0000999999999998</c:v>
                </c:pt>
                <c:pt idx="4532">
                  <c:v>6.0000999999999998</c:v>
                </c:pt>
                <c:pt idx="4533">
                  <c:v>1.0001</c:v>
                </c:pt>
                <c:pt idx="4534">
                  <c:v>6.0000999999999998</c:v>
                </c:pt>
                <c:pt idx="4535">
                  <c:v>7.0000999999999998</c:v>
                </c:pt>
                <c:pt idx="4536">
                  <c:v>6.0000999999999998</c:v>
                </c:pt>
                <c:pt idx="4537">
                  <c:v>3.0001000000000002</c:v>
                </c:pt>
                <c:pt idx="4538">
                  <c:v>5.0000999999999998</c:v>
                </c:pt>
                <c:pt idx="4539">
                  <c:v>5.0000999999999998</c:v>
                </c:pt>
                <c:pt idx="4540">
                  <c:v>4.0000999999999998</c:v>
                </c:pt>
                <c:pt idx="4541">
                  <c:v>6.0000999999999998</c:v>
                </c:pt>
                <c:pt idx="4542">
                  <c:v>7.0000999999999998</c:v>
                </c:pt>
                <c:pt idx="4543">
                  <c:v>8.0000999999999998</c:v>
                </c:pt>
                <c:pt idx="4544">
                  <c:v>8.0000999999999998</c:v>
                </c:pt>
                <c:pt idx="4545">
                  <c:v>7.0000999999999998</c:v>
                </c:pt>
                <c:pt idx="4546">
                  <c:v>8.0000999999999998</c:v>
                </c:pt>
                <c:pt idx="4547">
                  <c:v>6.0000999999999998</c:v>
                </c:pt>
                <c:pt idx="4548">
                  <c:v>4.0000999999999998</c:v>
                </c:pt>
                <c:pt idx="4549">
                  <c:v>12.0001</c:v>
                </c:pt>
                <c:pt idx="4550">
                  <c:v>9.0000999999999998</c:v>
                </c:pt>
                <c:pt idx="4551">
                  <c:v>18.0001</c:v>
                </c:pt>
                <c:pt idx="4552">
                  <c:v>13.0001</c:v>
                </c:pt>
                <c:pt idx="4553">
                  <c:v>24.0001</c:v>
                </c:pt>
                <c:pt idx="4554">
                  <c:v>39.000100000000003</c:v>
                </c:pt>
                <c:pt idx="4555">
                  <c:v>73.000100000000003</c:v>
                </c:pt>
                <c:pt idx="4556">
                  <c:v>169.0001</c:v>
                </c:pt>
                <c:pt idx="4557">
                  <c:v>242.0001</c:v>
                </c:pt>
                <c:pt idx="4558">
                  <c:v>183.0001</c:v>
                </c:pt>
                <c:pt idx="4559">
                  <c:v>96.000100000000003</c:v>
                </c:pt>
                <c:pt idx="4560">
                  <c:v>31.0001</c:v>
                </c:pt>
                <c:pt idx="4561">
                  <c:v>332.00009999999997</c:v>
                </c:pt>
                <c:pt idx="4562">
                  <c:v>276.00009999999997</c:v>
                </c:pt>
                <c:pt idx="4563">
                  <c:v>35.000100000000003</c:v>
                </c:pt>
                <c:pt idx="4564">
                  <c:v>13.0001</c:v>
                </c:pt>
                <c:pt idx="4565">
                  <c:v>4.0000999999999998</c:v>
                </c:pt>
                <c:pt idx="4566">
                  <c:v>13.0001</c:v>
                </c:pt>
                <c:pt idx="4567">
                  <c:v>14.0001</c:v>
                </c:pt>
                <c:pt idx="4568">
                  <c:v>7.0000999999999998</c:v>
                </c:pt>
                <c:pt idx="4569">
                  <c:v>5.0000999999999998</c:v>
                </c:pt>
                <c:pt idx="4570">
                  <c:v>4.0000999999999998</c:v>
                </c:pt>
                <c:pt idx="4571">
                  <c:v>2.0001000000000002</c:v>
                </c:pt>
                <c:pt idx="4572">
                  <c:v>2.0001000000000002</c:v>
                </c:pt>
                <c:pt idx="4573">
                  <c:v>3.0001000000000002</c:v>
                </c:pt>
                <c:pt idx="4574">
                  <c:v>5.0000999999999998</c:v>
                </c:pt>
                <c:pt idx="4575">
                  <c:v>4.0000999999999998</c:v>
                </c:pt>
                <c:pt idx="4576">
                  <c:v>1.0001</c:v>
                </c:pt>
                <c:pt idx="4577">
                  <c:v>1.0001</c:v>
                </c:pt>
                <c:pt idx="4578">
                  <c:v>1E-4</c:v>
                </c:pt>
                <c:pt idx="4579">
                  <c:v>3.0001000000000002</c:v>
                </c:pt>
                <c:pt idx="4580">
                  <c:v>3.0001000000000002</c:v>
                </c:pt>
                <c:pt idx="4581">
                  <c:v>4.0000999999999998</c:v>
                </c:pt>
                <c:pt idx="4582">
                  <c:v>1.0001</c:v>
                </c:pt>
                <c:pt idx="4583">
                  <c:v>2.0001000000000002</c:v>
                </c:pt>
                <c:pt idx="4584">
                  <c:v>3.0001000000000002</c:v>
                </c:pt>
                <c:pt idx="4585">
                  <c:v>1.0001</c:v>
                </c:pt>
                <c:pt idx="4586">
                  <c:v>1E-4</c:v>
                </c:pt>
                <c:pt idx="4587">
                  <c:v>1.0001</c:v>
                </c:pt>
                <c:pt idx="4588">
                  <c:v>1E-4</c:v>
                </c:pt>
                <c:pt idx="4589">
                  <c:v>1.0001</c:v>
                </c:pt>
                <c:pt idx="4590">
                  <c:v>1E-4</c:v>
                </c:pt>
                <c:pt idx="4591">
                  <c:v>4.0000999999999998</c:v>
                </c:pt>
                <c:pt idx="4592">
                  <c:v>3.0001000000000002</c:v>
                </c:pt>
                <c:pt idx="4593">
                  <c:v>1E-4</c:v>
                </c:pt>
                <c:pt idx="4594">
                  <c:v>2.0001000000000002</c:v>
                </c:pt>
                <c:pt idx="4595">
                  <c:v>1.0001</c:v>
                </c:pt>
                <c:pt idx="4596">
                  <c:v>2.0001000000000002</c:v>
                </c:pt>
                <c:pt idx="4597">
                  <c:v>2.0001000000000002</c:v>
                </c:pt>
                <c:pt idx="4598">
                  <c:v>2.0001000000000002</c:v>
                </c:pt>
                <c:pt idx="4599">
                  <c:v>2.0001000000000002</c:v>
                </c:pt>
                <c:pt idx="4600">
                  <c:v>1E-4</c:v>
                </c:pt>
                <c:pt idx="4601">
                  <c:v>1.0001</c:v>
                </c:pt>
                <c:pt idx="4602">
                  <c:v>2.0001000000000002</c:v>
                </c:pt>
                <c:pt idx="4603">
                  <c:v>1E-4</c:v>
                </c:pt>
                <c:pt idx="4604">
                  <c:v>2.0001000000000002</c:v>
                </c:pt>
                <c:pt idx="4605">
                  <c:v>2.0001000000000002</c:v>
                </c:pt>
                <c:pt idx="4606">
                  <c:v>4.0000999999999998</c:v>
                </c:pt>
                <c:pt idx="4607">
                  <c:v>1.0001</c:v>
                </c:pt>
                <c:pt idx="4608">
                  <c:v>1.0001</c:v>
                </c:pt>
                <c:pt idx="4609">
                  <c:v>1.0001</c:v>
                </c:pt>
                <c:pt idx="4610">
                  <c:v>2.0001000000000002</c:v>
                </c:pt>
                <c:pt idx="4611">
                  <c:v>2.0001000000000002</c:v>
                </c:pt>
                <c:pt idx="4612">
                  <c:v>1.0001</c:v>
                </c:pt>
                <c:pt idx="4613">
                  <c:v>3.0001000000000002</c:v>
                </c:pt>
                <c:pt idx="4614">
                  <c:v>1.0001</c:v>
                </c:pt>
                <c:pt idx="4615">
                  <c:v>3.0001000000000002</c:v>
                </c:pt>
                <c:pt idx="4616">
                  <c:v>1E-4</c:v>
                </c:pt>
                <c:pt idx="4617">
                  <c:v>1E-4</c:v>
                </c:pt>
                <c:pt idx="4618">
                  <c:v>1.0001</c:v>
                </c:pt>
                <c:pt idx="4619">
                  <c:v>2.0001000000000002</c:v>
                </c:pt>
                <c:pt idx="4620">
                  <c:v>2.0001000000000002</c:v>
                </c:pt>
                <c:pt idx="4621">
                  <c:v>4.0000999999999998</c:v>
                </c:pt>
                <c:pt idx="4622">
                  <c:v>2.0001000000000002</c:v>
                </c:pt>
                <c:pt idx="4623">
                  <c:v>3.0001000000000002</c:v>
                </c:pt>
                <c:pt idx="4624">
                  <c:v>6.0000999999999998</c:v>
                </c:pt>
                <c:pt idx="4625">
                  <c:v>2.0001000000000002</c:v>
                </c:pt>
                <c:pt idx="4626">
                  <c:v>5.0000999999999998</c:v>
                </c:pt>
                <c:pt idx="4627">
                  <c:v>7.0000999999999998</c:v>
                </c:pt>
                <c:pt idx="4628">
                  <c:v>10.0001</c:v>
                </c:pt>
                <c:pt idx="4629">
                  <c:v>8.0000999999999998</c:v>
                </c:pt>
                <c:pt idx="4630">
                  <c:v>28.0001</c:v>
                </c:pt>
                <c:pt idx="4631">
                  <c:v>40.000100000000003</c:v>
                </c:pt>
                <c:pt idx="4632">
                  <c:v>48.000100000000003</c:v>
                </c:pt>
                <c:pt idx="4633">
                  <c:v>58.000100000000003</c:v>
                </c:pt>
                <c:pt idx="4634">
                  <c:v>42.000100000000003</c:v>
                </c:pt>
                <c:pt idx="4635">
                  <c:v>15.0001</c:v>
                </c:pt>
                <c:pt idx="4636">
                  <c:v>17.0001</c:v>
                </c:pt>
                <c:pt idx="4637">
                  <c:v>44.000100000000003</c:v>
                </c:pt>
                <c:pt idx="4638">
                  <c:v>11.0001</c:v>
                </c:pt>
                <c:pt idx="4639">
                  <c:v>1E-4</c:v>
                </c:pt>
                <c:pt idx="4640">
                  <c:v>1.0001</c:v>
                </c:pt>
                <c:pt idx="4641">
                  <c:v>1.0001</c:v>
                </c:pt>
                <c:pt idx="4642">
                  <c:v>6.0000999999999998</c:v>
                </c:pt>
                <c:pt idx="4643">
                  <c:v>1E-4</c:v>
                </c:pt>
                <c:pt idx="4644">
                  <c:v>1E-4</c:v>
                </c:pt>
                <c:pt idx="4645">
                  <c:v>1.0001</c:v>
                </c:pt>
                <c:pt idx="4646">
                  <c:v>1.0001</c:v>
                </c:pt>
                <c:pt idx="4647">
                  <c:v>1E-4</c:v>
                </c:pt>
                <c:pt idx="4648">
                  <c:v>1.0001</c:v>
                </c:pt>
                <c:pt idx="4649">
                  <c:v>2.0001000000000002</c:v>
                </c:pt>
                <c:pt idx="4650">
                  <c:v>1.0001</c:v>
                </c:pt>
                <c:pt idx="4651">
                  <c:v>1.0001</c:v>
                </c:pt>
                <c:pt idx="4652">
                  <c:v>1.0001</c:v>
                </c:pt>
                <c:pt idx="4653">
                  <c:v>1E-4</c:v>
                </c:pt>
                <c:pt idx="4654">
                  <c:v>1.0001</c:v>
                </c:pt>
                <c:pt idx="4655">
                  <c:v>1.0001</c:v>
                </c:pt>
                <c:pt idx="4656">
                  <c:v>1.0001</c:v>
                </c:pt>
                <c:pt idx="4657">
                  <c:v>1E-4</c:v>
                </c:pt>
                <c:pt idx="4658">
                  <c:v>1.0001</c:v>
                </c:pt>
                <c:pt idx="4659">
                  <c:v>2.0001000000000002</c:v>
                </c:pt>
                <c:pt idx="4660">
                  <c:v>1E-4</c:v>
                </c:pt>
                <c:pt idx="4661">
                  <c:v>1E-4</c:v>
                </c:pt>
                <c:pt idx="4662">
                  <c:v>1.0001</c:v>
                </c:pt>
                <c:pt idx="4663">
                  <c:v>1E-4</c:v>
                </c:pt>
                <c:pt idx="4664">
                  <c:v>2.0001000000000002</c:v>
                </c:pt>
                <c:pt idx="4665">
                  <c:v>1.0001</c:v>
                </c:pt>
                <c:pt idx="4666">
                  <c:v>1E-4</c:v>
                </c:pt>
                <c:pt idx="4667">
                  <c:v>1E-4</c:v>
                </c:pt>
                <c:pt idx="4668">
                  <c:v>2.0001000000000002</c:v>
                </c:pt>
                <c:pt idx="4669">
                  <c:v>1E-4</c:v>
                </c:pt>
                <c:pt idx="4670">
                  <c:v>2.0001000000000002</c:v>
                </c:pt>
                <c:pt idx="4671">
                  <c:v>1.0001</c:v>
                </c:pt>
                <c:pt idx="4672">
                  <c:v>2.0001000000000002</c:v>
                </c:pt>
                <c:pt idx="4673">
                  <c:v>1E-4</c:v>
                </c:pt>
                <c:pt idx="4674">
                  <c:v>1E-4</c:v>
                </c:pt>
                <c:pt idx="4675">
                  <c:v>1E-4</c:v>
                </c:pt>
                <c:pt idx="4676">
                  <c:v>1E-4</c:v>
                </c:pt>
                <c:pt idx="4677">
                  <c:v>1.0001</c:v>
                </c:pt>
                <c:pt idx="4678">
                  <c:v>3.0001000000000002</c:v>
                </c:pt>
                <c:pt idx="4679">
                  <c:v>2.0001000000000002</c:v>
                </c:pt>
                <c:pt idx="4680">
                  <c:v>1.0001</c:v>
                </c:pt>
                <c:pt idx="4681">
                  <c:v>1.0001</c:v>
                </c:pt>
                <c:pt idx="4682">
                  <c:v>2.0001000000000002</c:v>
                </c:pt>
                <c:pt idx="4683">
                  <c:v>4.0000999999999998</c:v>
                </c:pt>
                <c:pt idx="4684">
                  <c:v>2.0001000000000002</c:v>
                </c:pt>
                <c:pt idx="4685">
                  <c:v>1.0001</c:v>
                </c:pt>
                <c:pt idx="4686">
                  <c:v>2.0001000000000002</c:v>
                </c:pt>
                <c:pt idx="4687">
                  <c:v>3.0001000000000002</c:v>
                </c:pt>
                <c:pt idx="4688">
                  <c:v>1E-4</c:v>
                </c:pt>
                <c:pt idx="4689">
                  <c:v>3.0001000000000002</c:v>
                </c:pt>
                <c:pt idx="4690">
                  <c:v>1E-4</c:v>
                </c:pt>
                <c:pt idx="4691">
                  <c:v>3.0001000000000002</c:v>
                </c:pt>
                <c:pt idx="4692">
                  <c:v>5.0000999999999998</c:v>
                </c:pt>
                <c:pt idx="4693">
                  <c:v>3.0001000000000002</c:v>
                </c:pt>
                <c:pt idx="4694">
                  <c:v>1E-4</c:v>
                </c:pt>
                <c:pt idx="4695">
                  <c:v>2.0001000000000002</c:v>
                </c:pt>
                <c:pt idx="4696">
                  <c:v>3.0001000000000002</c:v>
                </c:pt>
                <c:pt idx="4697">
                  <c:v>4.0000999999999998</c:v>
                </c:pt>
                <c:pt idx="4698">
                  <c:v>4.0000999999999998</c:v>
                </c:pt>
                <c:pt idx="4699">
                  <c:v>7.0000999999999998</c:v>
                </c:pt>
                <c:pt idx="4700">
                  <c:v>6.0000999999999998</c:v>
                </c:pt>
                <c:pt idx="4701">
                  <c:v>4.0000999999999998</c:v>
                </c:pt>
                <c:pt idx="4702">
                  <c:v>6.0000999999999998</c:v>
                </c:pt>
                <c:pt idx="4703">
                  <c:v>11.0001</c:v>
                </c:pt>
                <c:pt idx="4704">
                  <c:v>14.0001</c:v>
                </c:pt>
                <c:pt idx="4705">
                  <c:v>48.000100000000003</c:v>
                </c:pt>
                <c:pt idx="4706">
                  <c:v>82.000100000000003</c:v>
                </c:pt>
                <c:pt idx="4707">
                  <c:v>83.000100000000003</c:v>
                </c:pt>
                <c:pt idx="4708">
                  <c:v>67.000100000000003</c:v>
                </c:pt>
                <c:pt idx="4709">
                  <c:v>26.0001</c:v>
                </c:pt>
                <c:pt idx="4710">
                  <c:v>15.0001</c:v>
                </c:pt>
                <c:pt idx="4711">
                  <c:v>38.000100000000003</c:v>
                </c:pt>
                <c:pt idx="4712">
                  <c:v>271.00009999999997</c:v>
                </c:pt>
                <c:pt idx="4713">
                  <c:v>140.0001</c:v>
                </c:pt>
                <c:pt idx="4714">
                  <c:v>10.0001</c:v>
                </c:pt>
                <c:pt idx="4715">
                  <c:v>2.0001000000000002</c:v>
                </c:pt>
                <c:pt idx="4716">
                  <c:v>4.0000999999999998</c:v>
                </c:pt>
                <c:pt idx="4717">
                  <c:v>2.0001000000000002</c:v>
                </c:pt>
                <c:pt idx="4718">
                  <c:v>4.0000999999999998</c:v>
                </c:pt>
                <c:pt idx="4719">
                  <c:v>1.0001</c:v>
                </c:pt>
                <c:pt idx="4720">
                  <c:v>2.0001000000000002</c:v>
                </c:pt>
                <c:pt idx="4721">
                  <c:v>1E-4</c:v>
                </c:pt>
                <c:pt idx="4722">
                  <c:v>1.0001</c:v>
                </c:pt>
                <c:pt idx="4723">
                  <c:v>4.0000999999999998</c:v>
                </c:pt>
                <c:pt idx="4724">
                  <c:v>2.0001000000000002</c:v>
                </c:pt>
                <c:pt idx="4725">
                  <c:v>1E-4</c:v>
                </c:pt>
                <c:pt idx="4726">
                  <c:v>1E-4</c:v>
                </c:pt>
                <c:pt idx="4727">
                  <c:v>1.0001</c:v>
                </c:pt>
                <c:pt idx="4728">
                  <c:v>2.0001000000000002</c:v>
                </c:pt>
                <c:pt idx="4729">
                  <c:v>1.0001</c:v>
                </c:pt>
                <c:pt idx="4730">
                  <c:v>1E-4</c:v>
                </c:pt>
                <c:pt idx="4731">
                  <c:v>2.0001000000000002</c:v>
                </c:pt>
                <c:pt idx="4732">
                  <c:v>1.0001</c:v>
                </c:pt>
                <c:pt idx="4733">
                  <c:v>3.0001000000000002</c:v>
                </c:pt>
                <c:pt idx="4734">
                  <c:v>3.0001000000000002</c:v>
                </c:pt>
                <c:pt idx="4735">
                  <c:v>2.0001000000000002</c:v>
                </c:pt>
                <c:pt idx="4736">
                  <c:v>2.0001000000000002</c:v>
                </c:pt>
                <c:pt idx="4737">
                  <c:v>3.0001000000000002</c:v>
                </c:pt>
                <c:pt idx="4738">
                  <c:v>1.0001</c:v>
                </c:pt>
                <c:pt idx="4739">
                  <c:v>1E-4</c:v>
                </c:pt>
                <c:pt idx="4740">
                  <c:v>1.0001</c:v>
                </c:pt>
                <c:pt idx="4741">
                  <c:v>4.0000999999999998</c:v>
                </c:pt>
                <c:pt idx="4742">
                  <c:v>3.0001000000000002</c:v>
                </c:pt>
                <c:pt idx="4743">
                  <c:v>2.0001000000000002</c:v>
                </c:pt>
                <c:pt idx="4744">
                  <c:v>2.0001000000000002</c:v>
                </c:pt>
                <c:pt idx="4745">
                  <c:v>2.0001000000000002</c:v>
                </c:pt>
                <c:pt idx="4746">
                  <c:v>3.0001000000000002</c:v>
                </c:pt>
                <c:pt idx="4747">
                  <c:v>4.0000999999999998</c:v>
                </c:pt>
                <c:pt idx="4748">
                  <c:v>1E-4</c:v>
                </c:pt>
                <c:pt idx="4749">
                  <c:v>1.0001</c:v>
                </c:pt>
                <c:pt idx="4750">
                  <c:v>3.0001000000000002</c:v>
                </c:pt>
                <c:pt idx="4751">
                  <c:v>2.0001000000000002</c:v>
                </c:pt>
                <c:pt idx="4752">
                  <c:v>2.0001000000000002</c:v>
                </c:pt>
                <c:pt idx="4753">
                  <c:v>5.0000999999999998</c:v>
                </c:pt>
                <c:pt idx="4754">
                  <c:v>3.0001000000000002</c:v>
                </c:pt>
                <c:pt idx="4755">
                  <c:v>5.0000999999999998</c:v>
                </c:pt>
                <c:pt idx="4756">
                  <c:v>1.0001</c:v>
                </c:pt>
                <c:pt idx="4757">
                  <c:v>1.0001</c:v>
                </c:pt>
                <c:pt idx="4758">
                  <c:v>1.0001</c:v>
                </c:pt>
                <c:pt idx="4759">
                  <c:v>4.0000999999999998</c:v>
                </c:pt>
                <c:pt idx="4760">
                  <c:v>2.0001000000000002</c:v>
                </c:pt>
                <c:pt idx="4761">
                  <c:v>4.0000999999999998</c:v>
                </c:pt>
                <c:pt idx="4762">
                  <c:v>3.0001000000000002</c:v>
                </c:pt>
                <c:pt idx="4763">
                  <c:v>3.0001000000000002</c:v>
                </c:pt>
                <c:pt idx="4764">
                  <c:v>8.0000999999999998</c:v>
                </c:pt>
                <c:pt idx="4765">
                  <c:v>6.0000999999999998</c:v>
                </c:pt>
                <c:pt idx="4766">
                  <c:v>9.0000999999999998</c:v>
                </c:pt>
                <c:pt idx="4767">
                  <c:v>11.0001</c:v>
                </c:pt>
                <c:pt idx="4768">
                  <c:v>8.0000999999999998</c:v>
                </c:pt>
                <c:pt idx="4769">
                  <c:v>9.0000999999999998</c:v>
                </c:pt>
                <c:pt idx="4770">
                  <c:v>14.0001</c:v>
                </c:pt>
                <c:pt idx="4771">
                  <c:v>9.0000999999999998</c:v>
                </c:pt>
                <c:pt idx="4772">
                  <c:v>11.0001</c:v>
                </c:pt>
                <c:pt idx="4773">
                  <c:v>20.0001</c:v>
                </c:pt>
                <c:pt idx="4774">
                  <c:v>16.0001</c:v>
                </c:pt>
                <c:pt idx="4775">
                  <c:v>20.0001</c:v>
                </c:pt>
                <c:pt idx="4776">
                  <c:v>36.000100000000003</c:v>
                </c:pt>
                <c:pt idx="4777">
                  <c:v>76.000100000000003</c:v>
                </c:pt>
                <c:pt idx="4778">
                  <c:v>198.0001</c:v>
                </c:pt>
                <c:pt idx="4779">
                  <c:v>349.00009999999997</c:v>
                </c:pt>
                <c:pt idx="4780">
                  <c:v>460.00009999999997</c:v>
                </c:pt>
                <c:pt idx="4781">
                  <c:v>318.00009999999997</c:v>
                </c:pt>
                <c:pt idx="4782">
                  <c:v>142.0001</c:v>
                </c:pt>
                <c:pt idx="4783">
                  <c:v>48.000100000000003</c:v>
                </c:pt>
                <c:pt idx="4784">
                  <c:v>6.0000999999999998</c:v>
                </c:pt>
                <c:pt idx="4785">
                  <c:v>18.0001</c:v>
                </c:pt>
                <c:pt idx="4786">
                  <c:v>17.0001</c:v>
                </c:pt>
                <c:pt idx="4787">
                  <c:v>11.0001</c:v>
                </c:pt>
                <c:pt idx="4788">
                  <c:v>1.0001</c:v>
                </c:pt>
                <c:pt idx="4789">
                  <c:v>1E-4</c:v>
                </c:pt>
                <c:pt idx="4790">
                  <c:v>1E-4</c:v>
                </c:pt>
                <c:pt idx="4791">
                  <c:v>1E-4</c:v>
                </c:pt>
                <c:pt idx="4792">
                  <c:v>1.0001</c:v>
                </c:pt>
                <c:pt idx="4793">
                  <c:v>1.0001</c:v>
                </c:pt>
                <c:pt idx="4794">
                  <c:v>2.0001000000000002</c:v>
                </c:pt>
                <c:pt idx="4795">
                  <c:v>1E-4</c:v>
                </c:pt>
                <c:pt idx="4796">
                  <c:v>2.0001000000000002</c:v>
                </c:pt>
                <c:pt idx="4797">
                  <c:v>1E-4</c:v>
                </c:pt>
                <c:pt idx="4798">
                  <c:v>1.0001</c:v>
                </c:pt>
                <c:pt idx="4799">
                  <c:v>1.0001</c:v>
                </c:pt>
                <c:pt idx="4800">
                  <c:v>1E-4</c:v>
                </c:pt>
                <c:pt idx="4801">
                  <c:v>1.0001</c:v>
                </c:pt>
                <c:pt idx="4802">
                  <c:v>1.0001</c:v>
                </c:pt>
                <c:pt idx="4803">
                  <c:v>2.0001000000000002</c:v>
                </c:pt>
                <c:pt idx="4804">
                  <c:v>1.0001</c:v>
                </c:pt>
                <c:pt idx="4805">
                  <c:v>1E-4</c:v>
                </c:pt>
                <c:pt idx="4806">
                  <c:v>2.0001000000000002</c:v>
                </c:pt>
                <c:pt idx="4807">
                  <c:v>3.0001000000000002</c:v>
                </c:pt>
                <c:pt idx="4808">
                  <c:v>1E-4</c:v>
                </c:pt>
                <c:pt idx="4809">
                  <c:v>1E-4</c:v>
                </c:pt>
                <c:pt idx="4810">
                  <c:v>2.0001000000000002</c:v>
                </c:pt>
                <c:pt idx="4811">
                  <c:v>1E-4</c:v>
                </c:pt>
                <c:pt idx="4812">
                  <c:v>1E-4</c:v>
                </c:pt>
                <c:pt idx="4813">
                  <c:v>3.0001000000000002</c:v>
                </c:pt>
                <c:pt idx="4814">
                  <c:v>3.0001000000000002</c:v>
                </c:pt>
                <c:pt idx="4815">
                  <c:v>3.0001000000000002</c:v>
                </c:pt>
                <c:pt idx="4816">
                  <c:v>2.0001000000000002</c:v>
                </c:pt>
                <c:pt idx="4817">
                  <c:v>2.0001000000000002</c:v>
                </c:pt>
                <c:pt idx="4818">
                  <c:v>7.0000999999999998</c:v>
                </c:pt>
                <c:pt idx="4819">
                  <c:v>1.0001</c:v>
                </c:pt>
                <c:pt idx="4820">
                  <c:v>1.0001</c:v>
                </c:pt>
                <c:pt idx="4821">
                  <c:v>2.0001000000000002</c:v>
                </c:pt>
                <c:pt idx="4822">
                  <c:v>2.0001000000000002</c:v>
                </c:pt>
                <c:pt idx="4823">
                  <c:v>3.0001000000000002</c:v>
                </c:pt>
                <c:pt idx="4824">
                  <c:v>3.0001000000000002</c:v>
                </c:pt>
                <c:pt idx="4825">
                  <c:v>3.0001000000000002</c:v>
                </c:pt>
                <c:pt idx="4826">
                  <c:v>5.0000999999999998</c:v>
                </c:pt>
                <c:pt idx="4827">
                  <c:v>1.0001</c:v>
                </c:pt>
                <c:pt idx="4828">
                  <c:v>5.0000999999999998</c:v>
                </c:pt>
                <c:pt idx="4829">
                  <c:v>5.0000999999999998</c:v>
                </c:pt>
                <c:pt idx="4830">
                  <c:v>2.0001000000000002</c:v>
                </c:pt>
                <c:pt idx="4831">
                  <c:v>7.0000999999999998</c:v>
                </c:pt>
                <c:pt idx="4832">
                  <c:v>5.0000999999999998</c:v>
                </c:pt>
                <c:pt idx="4833">
                  <c:v>8.0000999999999998</c:v>
                </c:pt>
                <c:pt idx="4834">
                  <c:v>4.0000999999999998</c:v>
                </c:pt>
                <c:pt idx="4835">
                  <c:v>6.0000999999999998</c:v>
                </c:pt>
                <c:pt idx="4836">
                  <c:v>6.0000999999999998</c:v>
                </c:pt>
                <c:pt idx="4837">
                  <c:v>9.0000999999999998</c:v>
                </c:pt>
                <c:pt idx="4838">
                  <c:v>9.0000999999999998</c:v>
                </c:pt>
                <c:pt idx="4839">
                  <c:v>11.0001</c:v>
                </c:pt>
                <c:pt idx="4840">
                  <c:v>5.0000999999999998</c:v>
                </c:pt>
                <c:pt idx="4841">
                  <c:v>7.0000999999999998</c:v>
                </c:pt>
                <c:pt idx="4842">
                  <c:v>13.0001</c:v>
                </c:pt>
                <c:pt idx="4843">
                  <c:v>10.0001</c:v>
                </c:pt>
                <c:pt idx="4844">
                  <c:v>19.0001</c:v>
                </c:pt>
                <c:pt idx="4845">
                  <c:v>20.0001</c:v>
                </c:pt>
                <c:pt idx="4846">
                  <c:v>23.0001</c:v>
                </c:pt>
                <c:pt idx="4847">
                  <c:v>24.0001</c:v>
                </c:pt>
                <c:pt idx="4848">
                  <c:v>37.000100000000003</c:v>
                </c:pt>
                <c:pt idx="4849">
                  <c:v>41.000100000000003</c:v>
                </c:pt>
                <c:pt idx="4850">
                  <c:v>83.000100000000003</c:v>
                </c:pt>
                <c:pt idx="4851">
                  <c:v>222.0001</c:v>
                </c:pt>
                <c:pt idx="4852">
                  <c:v>789.00009999999997</c:v>
                </c:pt>
                <c:pt idx="4853">
                  <c:v>1061.0001</c:v>
                </c:pt>
                <c:pt idx="4854">
                  <c:v>763.00009999999997</c:v>
                </c:pt>
                <c:pt idx="4855">
                  <c:v>151.0001</c:v>
                </c:pt>
                <c:pt idx="4856">
                  <c:v>14.0001</c:v>
                </c:pt>
                <c:pt idx="4857">
                  <c:v>8.0000999999999998</c:v>
                </c:pt>
                <c:pt idx="4858">
                  <c:v>5.0000999999999998</c:v>
                </c:pt>
                <c:pt idx="4859">
                  <c:v>4.0000999999999998</c:v>
                </c:pt>
                <c:pt idx="4860">
                  <c:v>2.0001000000000002</c:v>
                </c:pt>
                <c:pt idx="4861">
                  <c:v>3.0001000000000002</c:v>
                </c:pt>
                <c:pt idx="4862">
                  <c:v>1.0001</c:v>
                </c:pt>
                <c:pt idx="4863">
                  <c:v>1.0001</c:v>
                </c:pt>
                <c:pt idx="4864">
                  <c:v>1.0001</c:v>
                </c:pt>
                <c:pt idx="4865">
                  <c:v>1.0001</c:v>
                </c:pt>
                <c:pt idx="4866">
                  <c:v>4.0000999999999998</c:v>
                </c:pt>
                <c:pt idx="4867">
                  <c:v>2.0001000000000002</c:v>
                </c:pt>
                <c:pt idx="4868">
                  <c:v>1E-4</c:v>
                </c:pt>
                <c:pt idx="4869">
                  <c:v>1.0001</c:v>
                </c:pt>
                <c:pt idx="4870">
                  <c:v>1E-4</c:v>
                </c:pt>
                <c:pt idx="4871">
                  <c:v>1.0001</c:v>
                </c:pt>
                <c:pt idx="4872">
                  <c:v>1.0001</c:v>
                </c:pt>
                <c:pt idx="4873">
                  <c:v>1E-4</c:v>
                </c:pt>
                <c:pt idx="4874">
                  <c:v>1E-4</c:v>
                </c:pt>
                <c:pt idx="4875">
                  <c:v>1E-4</c:v>
                </c:pt>
                <c:pt idx="4876">
                  <c:v>1.0001</c:v>
                </c:pt>
                <c:pt idx="4877">
                  <c:v>3.0001000000000002</c:v>
                </c:pt>
                <c:pt idx="4878">
                  <c:v>3.0001000000000002</c:v>
                </c:pt>
                <c:pt idx="4879">
                  <c:v>1E-4</c:v>
                </c:pt>
                <c:pt idx="4880">
                  <c:v>1E-4</c:v>
                </c:pt>
                <c:pt idx="4881">
                  <c:v>1.0001</c:v>
                </c:pt>
                <c:pt idx="4882">
                  <c:v>2.0001000000000002</c:v>
                </c:pt>
                <c:pt idx="4883">
                  <c:v>1.0001</c:v>
                </c:pt>
                <c:pt idx="4884">
                  <c:v>1.0001</c:v>
                </c:pt>
                <c:pt idx="4885">
                  <c:v>1.0001</c:v>
                </c:pt>
                <c:pt idx="4886">
                  <c:v>1.0001</c:v>
                </c:pt>
                <c:pt idx="4887">
                  <c:v>1.0001</c:v>
                </c:pt>
                <c:pt idx="4888">
                  <c:v>4.0000999999999998</c:v>
                </c:pt>
                <c:pt idx="4889">
                  <c:v>1.0001</c:v>
                </c:pt>
                <c:pt idx="4890">
                  <c:v>1.0001</c:v>
                </c:pt>
                <c:pt idx="4891">
                  <c:v>1.0001</c:v>
                </c:pt>
                <c:pt idx="4892">
                  <c:v>2.0001000000000002</c:v>
                </c:pt>
                <c:pt idx="4893">
                  <c:v>2.0001000000000002</c:v>
                </c:pt>
                <c:pt idx="4894">
                  <c:v>4.0000999999999998</c:v>
                </c:pt>
                <c:pt idx="4895">
                  <c:v>2.0001000000000002</c:v>
                </c:pt>
                <c:pt idx="4896">
                  <c:v>1E-4</c:v>
                </c:pt>
                <c:pt idx="4897">
                  <c:v>1E-4</c:v>
                </c:pt>
                <c:pt idx="4898">
                  <c:v>1E-4</c:v>
                </c:pt>
                <c:pt idx="4899">
                  <c:v>1E-4</c:v>
                </c:pt>
                <c:pt idx="4900">
                  <c:v>1.0001</c:v>
                </c:pt>
                <c:pt idx="4901">
                  <c:v>3.0001000000000002</c:v>
                </c:pt>
                <c:pt idx="4902">
                  <c:v>1.0001</c:v>
                </c:pt>
                <c:pt idx="4903">
                  <c:v>1E-4</c:v>
                </c:pt>
                <c:pt idx="4904">
                  <c:v>1E-4</c:v>
                </c:pt>
                <c:pt idx="4905">
                  <c:v>1E-4</c:v>
                </c:pt>
                <c:pt idx="4906">
                  <c:v>2.0001000000000002</c:v>
                </c:pt>
                <c:pt idx="4907">
                  <c:v>1.0001</c:v>
                </c:pt>
                <c:pt idx="4908">
                  <c:v>1E-4</c:v>
                </c:pt>
                <c:pt idx="4909">
                  <c:v>1.0001</c:v>
                </c:pt>
                <c:pt idx="4910">
                  <c:v>1.0001</c:v>
                </c:pt>
                <c:pt idx="4911">
                  <c:v>3.0001000000000002</c:v>
                </c:pt>
                <c:pt idx="4912">
                  <c:v>1E-4</c:v>
                </c:pt>
                <c:pt idx="4913">
                  <c:v>3.0001000000000002</c:v>
                </c:pt>
                <c:pt idx="4914">
                  <c:v>1.0001</c:v>
                </c:pt>
                <c:pt idx="4915">
                  <c:v>1.0001</c:v>
                </c:pt>
                <c:pt idx="4916">
                  <c:v>2.0001000000000002</c:v>
                </c:pt>
                <c:pt idx="4917">
                  <c:v>1E-4</c:v>
                </c:pt>
                <c:pt idx="4918">
                  <c:v>1.0001</c:v>
                </c:pt>
                <c:pt idx="4919">
                  <c:v>3.0001000000000002</c:v>
                </c:pt>
                <c:pt idx="4920">
                  <c:v>3.0001000000000002</c:v>
                </c:pt>
                <c:pt idx="4921">
                  <c:v>4.0000999999999998</c:v>
                </c:pt>
                <c:pt idx="4922">
                  <c:v>14.0001</c:v>
                </c:pt>
                <c:pt idx="4923">
                  <c:v>33.000100000000003</c:v>
                </c:pt>
                <c:pt idx="4924">
                  <c:v>68.000100000000003</c:v>
                </c:pt>
                <c:pt idx="4925">
                  <c:v>58.000100000000003</c:v>
                </c:pt>
                <c:pt idx="4926">
                  <c:v>55.000100000000003</c:v>
                </c:pt>
                <c:pt idx="4927">
                  <c:v>17.0001</c:v>
                </c:pt>
                <c:pt idx="4928">
                  <c:v>1.0001</c:v>
                </c:pt>
                <c:pt idx="4929">
                  <c:v>1E-4</c:v>
                </c:pt>
                <c:pt idx="4930">
                  <c:v>4.0000999999999998</c:v>
                </c:pt>
                <c:pt idx="4931">
                  <c:v>3.0001000000000002</c:v>
                </c:pt>
                <c:pt idx="4932">
                  <c:v>1.0001</c:v>
                </c:pt>
                <c:pt idx="4933">
                  <c:v>2.0001000000000002</c:v>
                </c:pt>
                <c:pt idx="4934">
                  <c:v>2.0001000000000002</c:v>
                </c:pt>
                <c:pt idx="4935">
                  <c:v>1E-4</c:v>
                </c:pt>
                <c:pt idx="4936">
                  <c:v>2.0001000000000002</c:v>
                </c:pt>
                <c:pt idx="4937">
                  <c:v>1E-4</c:v>
                </c:pt>
                <c:pt idx="4938">
                  <c:v>1E-4</c:v>
                </c:pt>
                <c:pt idx="4939">
                  <c:v>1E-4</c:v>
                </c:pt>
                <c:pt idx="4940">
                  <c:v>1E-4</c:v>
                </c:pt>
                <c:pt idx="4941">
                  <c:v>2.0001000000000002</c:v>
                </c:pt>
                <c:pt idx="4942">
                  <c:v>2.0001000000000002</c:v>
                </c:pt>
                <c:pt idx="4943">
                  <c:v>1.0001</c:v>
                </c:pt>
                <c:pt idx="4944">
                  <c:v>1.0001</c:v>
                </c:pt>
                <c:pt idx="4945">
                  <c:v>1E-4</c:v>
                </c:pt>
                <c:pt idx="4946">
                  <c:v>1.0001</c:v>
                </c:pt>
                <c:pt idx="4947">
                  <c:v>1.0001</c:v>
                </c:pt>
                <c:pt idx="4948">
                  <c:v>1E-4</c:v>
                </c:pt>
                <c:pt idx="4949">
                  <c:v>1E-4</c:v>
                </c:pt>
                <c:pt idx="4950">
                  <c:v>1E-4</c:v>
                </c:pt>
                <c:pt idx="4951">
                  <c:v>2.0001000000000002</c:v>
                </c:pt>
                <c:pt idx="4952">
                  <c:v>1.0001</c:v>
                </c:pt>
                <c:pt idx="4953">
                  <c:v>3.0001000000000002</c:v>
                </c:pt>
                <c:pt idx="4954">
                  <c:v>2.0001000000000002</c:v>
                </c:pt>
                <c:pt idx="4955">
                  <c:v>1E-4</c:v>
                </c:pt>
                <c:pt idx="4956">
                  <c:v>1E-4</c:v>
                </c:pt>
                <c:pt idx="4957">
                  <c:v>1E-4</c:v>
                </c:pt>
                <c:pt idx="4958">
                  <c:v>1.0001</c:v>
                </c:pt>
                <c:pt idx="4959">
                  <c:v>1E-4</c:v>
                </c:pt>
                <c:pt idx="4960">
                  <c:v>2.0001000000000002</c:v>
                </c:pt>
                <c:pt idx="4961">
                  <c:v>1.0001</c:v>
                </c:pt>
                <c:pt idx="4962">
                  <c:v>1.0001</c:v>
                </c:pt>
                <c:pt idx="4963">
                  <c:v>1E-4</c:v>
                </c:pt>
                <c:pt idx="4964">
                  <c:v>2.0001000000000002</c:v>
                </c:pt>
                <c:pt idx="4965">
                  <c:v>1.0001</c:v>
                </c:pt>
                <c:pt idx="4966">
                  <c:v>1.0001</c:v>
                </c:pt>
                <c:pt idx="4967">
                  <c:v>1.0001</c:v>
                </c:pt>
                <c:pt idx="4968">
                  <c:v>1E-4</c:v>
                </c:pt>
                <c:pt idx="4969">
                  <c:v>2.0001000000000002</c:v>
                </c:pt>
                <c:pt idx="4970">
                  <c:v>1E-4</c:v>
                </c:pt>
                <c:pt idx="4971">
                  <c:v>1E-4</c:v>
                </c:pt>
                <c:pt idx="4972">
                  <c:v>1.0001</c:v>
                </c:pt>
                <c:pt idx="4973">
                  <c:v>2.0001000000000002</c:v>
                </c:pt>
                <c:pt idx="4974">
                  <c:v>2.0001000000000002</c:v>
                </c:pt>
                <c:pt idx="4975">
                  <c:v>1E-4</c:v>
                </c:pt>
                <c:pt idx="4976">
                  <c:v>2.0001000000000002</c:v>
                </c:pt>
                <c:pt idx="4977">
                  <c:v>1.0001</c:v>
                </c:pt>
                <c:pt idx="4978">
                  <c:v>2.0001000000000002</c:v>
                </c:pt>
                <c:pt idx="4979">
                  <c:v>3.0001000000000002</c:v>
                </c:pt>
                <c:pt idx="4980">
                  <c:v>1.0001</c:v>
                </c:pt>
                <c:pt idx="4981">
                  <c:v>1.0001</c:v>
                </c:pt>
                <c:pt idx="4982">
                  <c:v>3.0001000000000002</c:v>
                </c:pt>
                <c:pt idx="4983">
                  <c:v>1.0001</c:v>
                </c:pt>
                <c:pt idx="4984">
                  <c:v>1.0001</c:v>
                </c:pt>
                <c:pt idx="4985">
                  <c:v>2.0001000000000002</c:v>
                </c:pt>
                <c:pt idx="4986">
                  <c:v>2.0001000000000002</c:v>
                </c:pt>
                <c:pt idx="4987">
                  <c:v>1.0001</c:v>
                </c:pt>
                <c:pt idx="4988">
                  <c:v>2.0001000000000002</c:v>
                </c:pt>
                <c:pt idx="4989">
                  <c:v>4.0000999999999998</c:v>
                </c:pt>
                <c:pt idx="4990">
                  <c:v>1E-4</c:v>
                </c:pt>
                <c:pt idx="4991">
                  <c:v>4.0000999999999998</c:v>
                </c:pt>
                <c:pt idx="4992">
                  <c:v>3.0001000000000002</c:v>
                </c:pt>
                <c:pt idx="4993">
                  <c:v>16.0001</c:v>
                </c:pt>
                <c:pt idx="4994">
                  <c:v>24.0001</c:v>
                </c:pt>
                <c:pt idx="4995">
                  <c:v>53.000100000000003</c:v>
                </c:pt>
                <c:pt idx="4996">
                  <c:v>40.000100000000003</c:v>
                </c:pt>
                <c:pt idx="4997">
                  <c:v>37.000100000000003</c:v>
                </c:pt>
                <c:pt idx="4998">
                  <c:v>7.0000999999999998</c:v>
                </c:pt>
                <c:pt idx="4999">
                  <c:v>1E-4</c:v>
                </c:pt>
                <c:pt idx="5000">
                  <c:v>1.0001</c:v>
                </c:pt>
                <c:pt idx="5001">
                  <c:v>1E-4</c:v>
                </c:pt>
                <c:pt idx="5002">
                  <c:v>1E-4</c:v>
                </c:pt>
                <c:pt idx="5003">
                  <c:v>1E-4</c:v>
                </c:pt>
                <c:pt idx="5004">
                  <c:v>1E-4</c:v>
                </c:pt>
                <c:pt idx="5005">
                  <c:v>1.0001</c:v>
                </c:pt>
                <c:pt idx="5006">
                  <c:v>1.0001</c:v>
                </c:pt>
                <c:pt idx="5007">
                  <c:v>1.0001</c:v>
                </c:pt>
                <c:pt idx="5008">
                  <c:v>1E-4</c:v>
                </c:pt>
                <c:pt idx="5009">
                  <c:v>1E-4</c:v>
                </c:pt>
                <c:pt idx="5010">
                  <c:v>1E-4</c:v>
                </c:pt>
                <c:pt idx="5011">
                  <c:v>1E-4</c:v>
                </c:pt>
                <c:pt idx="5012">
                  <c:v>1.0001</c:v>
                </c:pt>
                <c:pt idx="5013">
                  <c:v>2.0001000000000002</c:v>
                </c:pt>
                <c:pt idx="5014">
                  <c:v>1.0001</c:v>
                </c:pt>
                <c:pt idx="5015">
                  <c:v>1.0001</c:v>
                </c:pt>
                <c:pt idx="5016">
                  <c:v>1E-4</c:v>
                </c:pt>
                <c:pt idx="5017">
                  <c:v>1E-4</c:v>
                </c:pt>
                <c:pt idx="5018">
                  <c:v>1E-4</c:v>
                </c:pt>
                <c:pt idx="5019">
                  <c:v>1E-4</c:v>
                </c:pt>
                <c:pt idx="5020">
                  <c:v>1.0001</c:v>
                </c:pt>
                <c:pt idx="5021">
                  <c:v>1E-4</c:v>
                </c:pt>
                <c:pt idx="5022">
                  <c:v>1.0001</c:v>
                </c:pt>
                <c:pt idx="5023">
                  <c:v>1E-4</c:v>
                </c:pt>
                <c:pt idx="5024">
                  <c:v>1E-4</c:v>
                </c:pt>
                <c:pt idx="5025">
                  <c:v>1.0001</c:v>
                </c:pt>
                <c:pt idx="5026">
                  <c:v>2.0001000000000002</c:v>
                </c:pt>
                <c:pt idx="5027">
                  <c:v>1E-4</c:v>
                </c:pt>
                <c:pt idx="5028">
                  <c:v>1.0001</c:v>
                </c:pt>
                <c:pt idx="5029">
                  <c:v>1E-4</c:v>
                </c:pt>
                <c:pt idx="5030">
                  <c:v>1E-4</c:v>
                </c:pt>
                <c:pt idx="5031">
                  <c:v>1.0001</c:v>
                </c:pt>
                <c:pt idx="5032">
                  <c:v>1.0001</c:v>
                </c:pt>
                <c:pt idx="5033">
                  <c:v>1.0001</c:v>
                </c:pt>
                <c:pt idx="5034">
                  <c:v>1.0001</c:v>
                </c:pt>
                <c:pt idx="5035">
                  <c:v>2.0001000000000002</c:v>
                </c:pt>
                <c:pt idx="5036">
                  <c:v>1E-4</c:v>
                </c:pt>
                <c:pt idx="5037">
                  <c:v>1E-4</c:v>
                </c:pt>
                <c:pt idx="5038">
                  <c:v>1.0001</c:v>
                </c:pt>
                <c:pt idx="5039">
                  <c:v>1E-4</c:v>
                </c:pt>
                <c:pt idx="5040">
                  <c:v>1.0001</c:v>
                </c:pt>
                <c:pt idx="5041">
                  <c:v>1.0001</c:v>
                </c:pt>
                <c:pt idx="5042">
                  <c:v>2.0001000000000002</c:v>
                </c:pt>
                <c:pt idx="5043">
                  <c:v>1.0001</c:v>
                </c:pt>
                <c:pt idx="5044">
                  <c:v>1.0001</c:v>
                </c:pt>
                <c:pt idx="5045">
                  <c:v>1.0001</c:v>
                </c:pt>
                <c:pt idx="5046">
                  <c:v>1E-4</c:v>
                </c:pt>
                <c:pt idx="5047">
                  <c:v>1E-4</c:v>
                </c:pt>
                <c:pt idx="5048">
                  <c:v>2.0001000000000002</c:v>
                </c:pt>
                <c:pt idx="5049">
                  <c:v>2.0001000000000002</c:v>
                </c:pt>
                <c:pt idx="5050">
                  <c:v>1E-4</c:v>
                </c:pt>
                <c:pt idx="5051">
                  <c:v>1.0001</c:v>
                </c:pt>
                <c:pt idx="5052">
                  <c:v>1.0001</c:v>
                </c:pt>
                <c:pt idx="5053">
                  <c:v>1.0001</c:v>
                </c:pt>
                <c:pt idx="5054">
                  <c:v>2.0001000000000002</c:v>
                </c:pt>
                <c:pt idx="5055">
                  <c:v>1.0001</c:v>
                </c:pt>
                <c:pt idx="5056">
                  <c:v>2.0001000000000002</c:v>
                </c:pt>
                <c:pt idx="5057">
                  <c:v>6.0000999999999998</c:v>
                </c:pt>
                <c:pt idx="5058">
                  <c:v>2.0001000000000002</c:v>
                </c:pt>
                <c:pt idx="5059">
                  <c:v>2.0001000000000002</c:v>
                </c:pt>
                <c:pt idx="5060">
                  <c:v>1E-4</c:v>
                </c:pt>
                <c:pt idx="5061">
                  <c:v>7.0000999999999998</c:v>
                </c:pt>
                <c:pt idx="5062">
                  <c:v>6.0000999999999998</c:v>
                </c:pt>
                <c:pt idx="5063">
                  <c:v>34.000100000000003</c:v>
                </c:pt>
                <c:pt idx="5064">
                  <c:v>109.0001</c:v>
                </c:pt>
                <c:pt idx="5065">
                  <c:v>103.0001</c:v>
                </c:pt>
                <c:pt idx="5066">
                  <c:v>34.000100000000003</c:v>
                </c:pt>
                <c:pt idx="5067">
                  <c:v>8.0000999999999998</c:v>
                </c:pt>
                <c:pt idx="5068">
                  <c:v>1.0001</c:v>
                </c:pt>
                <c:pt idx="5069">
                  <c:v>1E-4</c:v>
                </c:pt>
                <c:pt idx="5070">
                  <c:v>1E-4</c:v>
                </c:pt>
                <c:pt idx="5071">
                  <c:v>2.0001000000000002</c:v>
                </c:pt>
                <c:pt idx="5072">
                  <c:v>1E-4</c:v>
                </c:pt>
                <c:pt idx="5073">
                  <c:v>1E-4</c:v>
                </c:pt>
                <c:pt idx="5074">
                  <c:v>1E-4</c:v>
                </c:pt>
                <c:pt idx="5075">
                  <c:v>1E-4</c:v>
                </c:pt>
                <c:pt idx="5076">
                  <c:v>1E-4</c:v>
                </c:pt>
                <c:pt idx="5077">
                  <c:v>1E-4</c:v>
                </c:pt>
                <c:pt idx="5078">
                  <c:v>1E-4</c:v>
                </c:pt>
                <c:pt idx="5079">
                  <c:v>1E-4</c:v>
                </c:pt>
                <c:pt idx="5080">
                  <c:v>1E-4</c:v>
                </c:pt>
                <c:pt idx="5081">
                  <c:v>1E-4</c:v>
                </c:pt>
                <c:pt idx="5082">
                  <c:v>1.0001</c:v>
                </c:pt>
                <c:pt idx="5083">
                  <c:v>1E-4</c:v>
                </c:pt>
                <c:pt idx="5084">
                  <c:v>1E-4</c:v>
                </c:pt>
                <c:pt idx="5085">
                  <c:v>1E-4</c:v>
                </c:pt>
                <c:pt idx="5086">
                  <c:v>1E-4</c:v>
                </c:pt>
                <c:pt idx="5087">
                  <c:v>1.0001</c:v>
                </c:pt>
                <c:pt idx="5088">
                  <c:v>1E-4</c:v>
                </c:pt>
                <c:pt idx="5089">
                  <c:v>1.0001</c:v>
                </c:pt>
                <c:pt idx="5090">
                  <c:v>2.0001000000000002</c:v>
                </c:pt>
                <c:pt idx="5091">
                  <c:v>1E-4</c:v>
                </c:pt>
                <c:pt idx="5092">
                  <c:v>1E-4</c:v>
                </c:pt>
                <c:pt idx="5093">
                  <c:v>1E-4</c:v>
                </c:pt>
                <c:pt idx="5094">
                  <c:v>1.0001</c:v>
                </c:pt>
                <c:pt idx="5095">
                  <c:v>1E-4</c:v>
                </c:pt>
                <c:pt idx="5096">
                  <c:v>1E-4</c:v>
                </c:pt>
                <c:pt idx="5097">
                  <c:v>1E-4</c:v>
                </c:pt>
                <c:pt idx="5098">
                  <c:v>1E-4</c:v>
                </c:pt>
                <c:pt idx="5099">
                  <c:v>1.0001</c:v>
                </c:pt>
                <c:pt idx="5100">
                  <c:v>1E-4</c:v>
                </c:pt>
                <c:pt idx="5101">
                  <c:v>1E-4</c:v>
                </c:pt>
                <c:pt idx="5102">
                  <c:v>1E-4</c:v>
                </c:pt>
                <c:pt idx="5103">
                  <c:v>2.0001000000000002</c:v>
                </c:pt>
                <c:pt idx="5104">
                  <c:v>1E-4</c:v>
                </c:pt>
                <c:pt idx="5105">
                  <c:v>1E-4</c:v>
                </c:pt>
                <c:pt idx="5106">
                  <c:v>1E-4</c:v>
                </c:pt>
                <c:pt idx="5107">
                  <c:v>1E-4</c:v>
                </c:pt>
                <c:pt idx="5108">
                  <c:v>1E-4</c:v>
                </c:pt>
                <c:pt idx="5109">
                  <c:v>3.0001000000000002</c:v>
                </c:pt>
                <c:pt idx="5110">
                  <c:v>1E-4</c:v>
                </c:pt>
                <c:pt idx="5111">
                  <c:v>1E-4</c:v>
                </c:pt>
                <c:pt idx="5112">
                  <c:v>1E-4</c:v>
                </c:pt>
                <c:pt idx="5113">
                  <c:v>1.0001</c:v>
                </c:pt>
                <c:pt idx="5114">
                  <c:v>1.0001</c:v>
                </c:pt>
                <c:pt idx="5115">
                  <c:v>1.0001</c:v>
                </c:pt>
                <c:pt idx="5116">
                  <c:v>1E-4</c:v>
                </c:pt>
                <c:pt idx="5117">
                  <c:v>4.0000999999999998</c:v>
                </c:pt>
                <c:pt idx="5118">
                  <c:v>1.0001</c:v>
                </c:pt>
                <c:pt idx="5119">
                  <c:v>1.0001</c:v>
                </c:pt>
                <c:pt idx="5120">
                  <c:v>1.0001</c:v>
                </c:pt>
                <c:pt idx="5121">
                  <c:v>1E-4</c:v>
                </c:pt>
                <c:pt idx="5122">
                  <c:v>1E-4</c:v>
                </c:pt>
                <c:pt idx="5123">
                  <c:v>1E-4</c:v>
                </c:pt>
                <c:pt idx="5124">
                  <c:v>1.0001</c:v>
                </c:pt>
                <c:pt idx="5125">
                  <c:v>1E-4</c:v>
                </c:pt>
                <c:pt idx="5126">
                  <c:v>1E-4</c:v>
                </c:pt>
                <c:pt idx="5127">
                  <c:v>1E-4</c:v>
                </c:pt>
                <c:pt idx="5128">
                  <c:v>2.0001000000000002</c:v>
                </c:pt>
                <c:pt idx="5129">
                  <c:v>1E-4</c:v>
                </c:pt>
                <c:pt idx="5130">
                  <c:v>2.0001000000000002</c:v>
                </c:pt>
                <c:pt idx="5131">
                  <c:v>3.0001000000000002</c:v>
                </c:pt>
                <c:pt idx="5132">
                  <c:v>4.0000999999999998</c:v>
                </c:pt>
                <c:pt idx="5133">
                  <c:v>7.0000999999999998</c:v>
                </c:pt>
                <c:pt idx="5134">
                  <c:v>17.0001</c:v>
                </c:pt>
                <c:pt idx="5135">
                  <c:v>16.0001</c:v>
                </c:pt>
                <c:pt idx="5136">
                  <c:v>2.0001000000000002</c:v>
                </c:pt>
                <c:pt idx="5137">
                  <c:v>1.0001</c:v>
                </c:pt>
                <c:pt idx="5138">
                  <c:v>6.0000999999999998</c:v>
                </c:pt>
                <c:pt idx="5139">
                  <c:v>1.0001</c:v>
                </c:pt>
                <c:pt idx="5140">
                  <c:v>1E-4</c:v>
                </c:pt>
                <c:pt idx="5141">
                  <c:v>1.0001</c:v>
                </c:pt>
                <c:pt idx="5142">
                  <c:v>1E-4</c:v>
                </c:pt>
                <c:pt idx="5143">
                  <c:v>2.0001000000000002</c:v>
                </c:pt>
                <c:pt idx="5144">
                  <c:v>2.0001000000000002</c:v>
                </c:pt>
                <c:pt idx="5145">
                  <c:v>1.0001</c:v>
                </c:pt>
                <c:pt idx="5146">
                  <c:v>1E-4</c:v>
                </c:pt>
                <c:pt idx="5147">
                  <c:v>3.0001000000000002</c:v>
                </c:pt>
                <c:pt idx="5148">
                  <c:v>1E-4</c:v>
                </c:pt>
                <c:pt idx="5149">
                  <c:v>1E-4</c:v>
                </c:pt>
                <c:pt idx="5150">
                  <c:v>1E-4</c:v>
                </c:pt>
                <c:pt idx="5151">
                  <c:v>1E-4</c:v>
                </c:pt>
                <c:pt idx="5152">
                  <c:v>1.0001</c:v>
                </c:pt>
                <c:pt idx="5153">
                  <c:v>1E-4</c:v>
                </c:pt>
                <c:pt idx="5154">
                  <c:v>1E-4</c:v>
                </c:pt>
                <c:pt idx="5155">
                  <c:v>1E-4</c:v>
                </c:pt>
                <c:pt idx="5156">
                  <c:v>1E-4</c:v>
                </c:pt>
                <c:pt idx="5157">
                  <c:v>1.0001</c:v>
                </c:pt>
                <c:pt idx="5158">
                  <c:v>1E-4</c:v>
                </c:pt>
                <c:pt idx="5159">
                  <c:v>1.0001</c:v>
                </c:pt>
                <c:pt idx="5160">
                  <c:v>1.0001</c:v>
                </c:pt>
                <c:pt idx="5161">
                  <c:v>1E-4</c:v>
                </c:pt>
                <c:pt idx="5162">
                  <c:v>2.0001000000000002</c:v>
                </c:pt>
                <c:pt idx="5163">
                  <c:v>1.0001</c:v>
                </c:pt>
                <c:pt idx="5164">
                  <c:v>1E-4</c:v>
                </c:pt>
                <c:pt idx="5165">
                  <c:v>1E-4</c:v>
                </c:pt>
                <c:pt idx="5166">
                  <c:v>1.0001</c:v>
                </c:pt>
                <c:pt idx="5167">
                  <c:v>1E-4</c:v>
                </c:pt>
                <c:pt idx="5168">
                  <c:v>1E-4</c:v>
                </c:pt>
                <c:pt idx="5169">
                  <c:v>1.0001</c:v>
                </c:pt>
                <c:pt idx="5170">
                  <c:v>1.0001</c:v>
                </c:pt>
                <c:pt idx="5171">
                  <c:v>1E-4</c:v>
                </c:pt>
                <c:pt idx="5172">
                  <c:v>1E-4</c:v>
                </c:pt>
                <c:pt idx="5173">
                  <c:v>1E-4</c:v>
                </c:pt>
                <c:pt idx="5174">
                  <c:v>1.0001</c:v>
                </c:pt>
                <c:pt idx="5175">
                  <c:v>1.0001</c:v>
                </c:pt>
                <c:pt idx="5176">
                  <c:v>1E-4</c:v>
                </c:pt>
                <c:pt idx="5177">
                  <c:v>1E-4</c:v>
                </c:pt>
                <c:pt idx="5178">
                  <c:v>1E-4</c:v>
                </c:pt>
                <c:pt idx="5179">
                  <c:v>1E-4</c:v>
                </c:pt>
                <c:pt idx="5180">
                  <c:v>1E-4</c:v>
                </c:pt>
                <c:pt idx="5181">
                  <c:v>1.0001</c:v>
                </c:pt>
                <c:pt idx="5182">
                  <c:v>1.0001</c:v>
                </c:pt>
                <c:pt idx="5183">
                  <c:v>1.0001</c:v>
                </c:pt>
                <c:pt idx="5184">
                  <c:v>1E-4</c:v>
                </c:pt>
                <c:pt idx="5185">
                  <c:v>1.0001</c:v>
                </c:pt>
                <c:pt idx="5186">
                  <c:v>1E-4</c:v>
                </c:pt>
                <c:pt idx="5187">
                  <c:v>1.0001</c:v>
                </c:pt>
                <c:pt idx="5188">
                  <c:v>1E-4</c:v>
                </c:pt>
                <c:pt idx="5189">
                  <c:v>1.0001</c:v>
                </c:pt>
                <c:pt idx="5190">
                  <c:v>1E-4</c:v>
                </c:pt>
                <c:pt idx="5191">
                  <c:v>1.0001</c:v>
                </c:pt>
                <c:pt idx="5192">
                  <c:v>1.0001</c:v>
                </c:pt>
                <c:pt idx="5193">
                  <c:v>1E-4</c:v>
                </c:pt>
                <c:pt idx="5194">
                  <c:v>1E-4</c:v>
                </c:pt>
                <c:pt idx="5195">
                  <c:v>1E-4</c:v>
                </c:pt>
                <c:pt idx="5196">
                  <c:v>3.0001000000000002</c:v>
                </c:pt>
                <c:pt idx="5197">
                  <c:v>2.0001000000000002</c:v>
                </c:pt>
                <c:pt idx="5198">
                  <c:v>1E-4</c:v>
                </c:pt>
                <c:pt idx="5199">
                  <c:v>1E-4</c:v>
                </c:pt>
                <c:pt idx="5200">
                  <c:v>2.0001000000000002</c:v>
                </c:pt>
                <c:pt idx="5201">
                  <c:v>6.0000999999999998</c:v>
                </c:pt>
                <c:pt idx="5202">
                  <c:v>9.0000999999999998</c:v>
                </c:pt>
                <c:pt idx="5203">
                  <c:v>11.0001</c:v>
                </c:pt>
                <c:pt idx="5204">
                  <c:v>6.0000999999999998</c:v>
                </c:pt>
                <c:pt idx="5205">
                  <c:v>4.0000999999999998</c:v>
                </c:pt>
                <c:pt idx="5206">
                  <c:v>4.0000999999999998</c:v>
                </c:pt>
                <c:pt idx="5207">
                  <c:v>12.0001</c:v>
                </c:pt>
                <c:pt idx="5208">
                  <c:v>15.0001</c:v>
                </c:pt>
                <c:pt idx="5209">
                  <c:v>4.0000999999999998</c:v>
                </c:pt>
                <c:pt idx="5210">
                  <c:v>3.0001000000000002</c:v>
                </c:pt>
                <c:pt idx="5211">
                  <c:v>1.0001</c:v>
                </c:pt>
                <c:pt idx="5212">
                  <c:v>1E-4</c:v>
                </c:pt>
                <c:pt idx="5213">
                  <c:v>1E-4</c:v>
                </c:pt>
                <c:pt idx="5214">
                  <c:v>1.0001</c:v>
                </c:pt>
                <c:pt idx="5215">
                  <c:v>1.0001</c:v>
                </c:pt>
                <c:pt idx="5216">
                  <c:v>1E-4</c:v>
                </c:pt>
                <c:pt idx="5217">
                  <c:v>1E-4</c:v>
                </c:pt>
                <c:pt idx="5218">
                  <c:v>1.0001</c:v>
                </c:pt>
                <c:pt idx="5219">
                  <c:v>1E-4</c:v>
                </c:pt>
                <c:pt idx="5220">
                  <c:v>1E-4</c:v>
                </c:pt>
                <c:pt idx="5221">
                  <c:v>1E-4</c:v>
                </c:pt>
                <c:pt idx="5222">
                  <c:v>1.0001</c:v>
                </c:pt>
                <c:pt idx="5223">
                  <c:v>1E-4</c:v>
                </c:pt>
                <c:pt idx="5224">
                  <c:v>1.0001</c:v>
                </c:pt>
                <c:pt idx="5225">
                  <c:v>2.0001000000000002</c:v>
                </c:pt>
                <c:pt idx="5226">
                  <c:v>1E-4</c:v>
                </c:pt>
                <c:pt idx="5227">
                  <c:v>1E-4</c:v>
                </c:pt>
                <c:pt idx="5228">
                  <c:v>2.0001000000000002</c:v>
                </c:pt>
                <c:pt idx="5229">
                  <c:v>1E-4</c:v>
                </c:pt>
                <c:pt idx="5230">
                  <c:v>1E-4</c:v>
                </c:pt>
                <c:pt idx="5231">
                  <c:v>1E-4</c:v>
                </c:pt>
                <c:pt idx="5232">
                  <c:v>1E-4</c:v>
                </c:pt>
                <c:pt idx="5233">
                  <c:v>1E-4</c:v>
                </c:pt>
                <c:pt idx="5234">
                  <c:v>1E-4</c:v>
                </c:pt>
                <c:pt idx="5235">
                  <c:v>2.0001000000000002</c:v>
                </c:pt>
                <c:pt idx="5236">
                  <c:v>1E-4</c:v>
                </c:pt>
                <c:pt idx="5237">
                  <c:v>1E-4</c:v>
                </c:pt>
                <c:pt idx="5238">
                  <c:v>1E-4</c:v>
                </c:pt>
                <c:pt idx="5239">
                  <c:v>1E-4</c:v>
                </c:pt>
                <c:pt idx="5240">
                  <c:v>1.0001</c:v>
                </c:pt>
                <c:pt idx="5241">
                  <c:v>1E-4</c:v>
                </c:pt>
                <c:pt idx="5242">
                  <c:v>1.0001</c:v>
                </c:pt>
                <c:pt idx="5243">
                  <c:v>1E-4</c:v>
                </c:pt>
                <c:pt idx="5244">
                  <c:v>1E-4</c:v>
                </c:pt>
                <c:pt idx="5245">
                  <c:v>1E-4</c:v>
                </c:pt>
                <c:pt idx="5246">
                  <c:v>1E-4</c:v>
                </c:pt>
                <c:pt idx="5247">
                  <c:v>1E-4</c:v>
                </c:pt>
                <c:pt idx="5248">
                  <c:v>1.0001</c:v>
                </c:pt>
                <c:pt idx="5249">
                  <c:v>1.0001</c:v>
                </c:pt>
                <c:pt idx="5250">
                  <c:v>1E-4</c:v>
                </c:pt>
                <c:pt idx="5251">
                  <c:v>1.0001</c:v>
                </c:pt>
                <c:pt idx="5252">
                  <c:v>1.0001</c:v>
                </c:pt>
                <c:pt idx="5253">
                  <c:v>2.0001000000000002</c:v>
                </c:pt>
                <c:pt idx="5254">
                  <c:v>1.0001</c:v>
                </c:pt>
                <c:pt idx="5255">
                  <c:v>1.0001</c:v>
                </c:pt>
                <c:pt idx="5256">
                  <c:v>1E-4</c:v>
                </c:pt>
                <c:pt idx="5257">
                  <c:v>1E-4</c:v>
                </c:pt>
                <c:pt idx="5258">
                  <c:v>1E-4</c:v>
                </c:pt>
                <c:pt idx="5259">
                  <c:v>1E-4</c:v>
                </c:pt>
                <c:pt idx="5260">
                  <c:v>1E-4</c:v>
                </c:pt>
                <c:pt idx="5261">
                  <c:v>1.0001</c:v>
                </c:pt>
                <c:pt idx="5262">
                  <c:v>2.0001000000000002</c:v>
                </c:pt>
                <c:pt idx="5263">
                  <c:v>4.0000999999999998</c:v>
                </c:pt>
                <c:pt idx="5264">
                  <c:v>1.0001</c:v>
                </c:pt>
                <c:pt idx="5265">
                  <c:v>1E-4</c:v>
                </c:pt>
                <c:pt idx="5266">
                  <c:v>2.0001000000000002</c:v>
                </c:pt>
                <c:pt idx="5267">
                  <c:v>1.0001</c:v>
                </c:pt>
                <c:pt idx="5268">
                  <c:v>2.0001000000000002</c:v>
                </c:pt>
                <c:pt idx="5269">
                  <c:v>1E-4</c:v>
                </c:pt>
                <c:pt idx="5270">
                  <c:v>2.0001000000000002</c:v>
                </c:pt>
                <c:pt idx="5271">
                  <c:v>10.0001</c:v>
                </c:pt>
                <c:pt idx="5272">
                  <c:v>29.0001</c:v>
                </c:pt>
                <c:pt idx="5273">
                  <c:v>11.0001</c:v>
                </c:pt>
                <c:pt idx="5274">
                  <c:v>9.0000999999999998</c:v>
                </c:pt>
                <c:pt idx="5275">
                  <c:v>6.0000999999999998</c:v>
                </c:pt>
                <c:pt idx="5276">
                  <c:v>22.0001</c:v>
                </c:pt>
                <c:pt idx="5277">
                  <c:v>32.000100000000003</c:v>
                </c:pt>
                <c:pt idx="5278">
                  <c:v>8.0000999999999998</c:v>
                </c:pt>
                <c:pt idx="5279">
                  <c:v>1.0001</c:v>
                </c:pt>
                <c:pt idx="5280">
                  <c:v>1E-4</c:v>
                </c:pt>
                <c:pt idx="5281">
                  <c:v>1E-4</c:v>
                </c:pt>
                <c:pt idx="5282">
                  <c:v>1.0001</c:v>
                </c:pt>
                <c:pt idx="5283">
                  <c:v>1E-4</c:v>
                </c:pt>
                <c:pt idx="5284">
                  <c:v>1E-4</c:v>
                </c:pt>
                <c:pt idx="5285">
                  <c:v>1E-4</c:v>
                </c:pt>
                <c:pt idx="5286">
                  <c:v>3.0001000000000002</c:v>
                </c:pt>
                <c:pt idx="5287">
                  <c:v>1.0001</c:v>
                </c:pt>
                <c:pt idx="5288">
                  <c:v>1.0001</c:v>
                </c:pt>
                <c:pt idx="5289">
                  <c:v>1E-4</c:v>
                </c:pt>
                <c:pt idx="5290">
                  <c:v>1E-4</c:v>
                </c:pt>
                <c:pt idx="5291">
                  <c:v>1.0001</c:v>
                </c:pt>
                <c:pt idx="5292">
                  <c:v>1E-4</c:v>
                </c:pt>
                <c:pt idx="5293">
                  <c:v>1E-4</c:v>
                </c:pt>
                <c:pt idx="5294">
                  <c:v>1.0001</c:v>
                </c:pt>
                <c:pt idx="5295">
                  <c:v>1E-4</c:v>
                </c:pt>
                <c:pt idx="5296">
                  <c:v>1.0001</c:v>
                </c:pt>
                <c:pt idx="5297">
                  <c:v>1.0001</c:v>
                </c:pt>
                <c:pt idx="5298">
                  <c:v>1.0001</c:v>
                </c:pt>
                <c:pt idx="5299">
                  <c:v>1.0001</c:v>
                </c:pt>
                <c:pt idx="5300">
                  <c:v>1E-4</c:v>
                </c:pt>
                <c:pt idx="5301">
                  <c:v>1E-4</c:v>
                </c:pt>
                <c:pt idx="5302">
                  <c:v>1.0001</c:v>
                </c:pt>
                <c:pt idx="5303">
                  <c:v>1.0001</c:v>
                </c:pt>
                <c:pt idx="5304">
                  <c:v>1.0001</c:v>
                </c:pt>
                <c:pt idx="5305">
                  <c:v>1E-4</c:v>
                </c:pt>
                <c:pt idx="5306">
                  <c:v>1E-4</c:v>
                </c:pt>
                <c:pt idx="5307">
                  <c:v>1E-4</c:v>
                </c:pt>
                <c:pt idx="5308">
                  <c:v>1E-4</c:v>
                </c:pt>
                <c:pt idx="5309">
                  <c:v>3.0001000000000002</c:v>
                </c:pt>
                <c:pt idx="5310">
                  <c:v>1E-4</c:v>
                </c:pt>
                <c:pt idx="5311">
                  <c:v>1E-4</c:v>
                </c:pt>
                <c:pt idx="5312">
                  <c:v>1E-4</c:v>
                </c:pt>
                <c:pt idx="5313">
                  <c:v>1E-4</c:v>
                </c:pt>
                <c:pt idx="5314">
                  <c:v>1.0001</c:v>
                </c:pt>
                <c:pt idx="5315">
                  <c:v>1.0001</c:v>
                </c:pt>
                <c:pt idx="5316">
                  <c:v>1E-4</c:v>
                </c:pt>
                <c:pt idx="5317">
                  <c:v>1E-4</c:v>
                </c:pt>
                <c:pt idx="5318">
                  <c:v>1E-4</c:v>
                </c:pt>
                <c:pt idx="5319">
                  <c:v>1.0001</c:v>
                </c:pt>
                <c:pt idx="5320">
                  <c:v>1.0001</c:v>
                </c:pt>
                <c:pt idx="5321">
                  <c:v>1.0001</c:v>
                </c:pt>
                <c:pt idx="5322">
                  <c:v>1E-4</c:v>
                </c:pt>
                <c:pt idx="5323">
                  <c:v>1.0001</c:v>
                </c:pt>
                <c:pt idx="5324">
                  <c:v>1E-4</c:v>
                </c:pt>
                <c:pt idx="5325">
                  <c:v>1E-4</c:v>
                </c:pt>
                <c:pt idx="5326">
                  <c:v>1E-4</c:v>
                </c:pt>
                <c:pt idx="5327">
                  <c:v>1.0001</c:v>
                </c:pt>
                <c:pt idx="5328">
                  <c:v>1E-4</c:v>
                </c:pt>
                <c:pt idx="5329">
                  <c:v>1.0001</c:v>
                </c:pt>
                <c:pt idx="5330">
                  <c:v>1E-4</c:v>
                </c:pt>
                <c:pt idx="5331">
                  <c:v>1.0001</c:v>
                </c:pt>
                <c:pt idx="5332">
                  <c:v>1E-4</c:v>
                </c:pt>
                <c:pt idx="5333">
                  <c:v>1.0001</c:v>
                </c:pt>
                <c:pt idx="5334">
                  <c:v>2.0001000000000002</c:v>
                </c:pt>
                <c:pt idx="5335">
                  <c:v>3.0001000000000002</c:v>
                </c:pt>
                <c:pt idx="5336">
                  <c:v>1E-4</c:v>
                </c:pt>
                <c:pt idx="5337">
                  <c:v>8.0000999999999998</c:v>
                </c:pt>
                <c:pt idx="5338">
                  <c:v>25.0001</c:v>
                </c:pt>
                <c:pt idx="5339">
                  <c:v>23.0001</c:v>
                </c:pt>
                <c:pt idx="5340">
                  <c:v>18.0001</c:v>
                </c:pt>
                <c:pt idx="5341">
                  <c:v>4.0000999999999998</c:v>
                </c:pt>
                <c:pt idx="5342">
                  <c:v>1.0001</c:v>
                </c:pt>
                <c:pt idx="5343">
                  <c:v>1E-4</c:v>
                </c:pt>
                <c:pt idx="5344">
                  <c:v>8.0000999999999998</c:v>
                </c:pt>
                <c:pt idx="5345">
                  <c:v>12.0001</c:v>
                </c:pt>
                <c:pt idx="5346">
                  <c:v>3.0001000000000002</c:v>
                </c:pt>
                <c:pt idx="5347">
                  <c:v>1E-4</c:v>
                </c:pt>
                <c:pt idx="5348">
                  <c:v>1E-4</c:v>
                </c:pt>
                <c:pt idx="5349">
                  <c:v>1E-4</c:v>
                </c:pt>
                <c:pt idx="5350">
                  <c:v>1E-4</c:v>
                </c:pt>
                <c:pt idx="5351">
                  <c:v>1E-4</c:v>
                </c:pt>
                <c:pt idx="5352">
                  <c:v>1E-4</c:v>
                </c:pt>
                <c:pt idx="5353">
                  <c:v>1E-4</c:v>
                </c:pt>
                <c:pt idx="5354">
                  <c:v>1E-4</c:v>
                </c:pt>
                <c:pt idx="5355">
                  <c:v>1E-4</c:v>
                </c:pt>
                <c:pt idx="5356">
                  <c:v>1E-4</c:v>
                </c:pt>
                <c:pt idx="5357">
                  <c:v>1E-4</c:v>
                </c:pt>
                <c:pt idx="5358">
                  <c:v>2.0001000000000002</c:v>
                </c:pt>
                <c:pt idx="5359">
                  <c:v>1E-4</c:v>
                </c:pt>
                <c:pt idx="5360">
                  <c:v>1.0001</c:v>
                </c:pt>
                <c:pt idx="5361">
                  <c:v>1E-4</c:v>
                </c:pt>
                <c:pt idx="5362">
                  <c:v>2.0001000000000002</c:v>
                </c:pt>
                <c:pt idx="5363">
                  <c:v>2.0001000000000002</c:v>
                </c:pt>
                <c:pt idx="5364">
                  <c:v>2.0001000000000002</c:v>
                </c:pt>
                <c:pt idx="5365">
                  <c:v>2.0001000000000002</c:v>
                </c:pt>
                <c:pt idx="5366">
                  <c:v>1E-4</c:v>
                </c:pt>
                <c:pt idx="5367">
                  <c:v>1.0001</c:v>
                </c:pt>
                <c:pt idx="5368">
                  <c:v>1E-4</c:v>
                </c:pt>
                <c:pt idx="5369">
                  <c:v>1E-4</c:v>
                </c:pt>
                <c:pt idx="5370">
                  <c:v>1.0001</c:v>
                </c:pt>
                <c:pt idx="5371">
                  <c:v>1.0001</c:v>
                </c:pt>
                <c:pt idx="5372">
                  <c:v>1E-4</c:v>
                </c:pt>
                <c:pt idx="5373">
                  <c:v>3.0001000000000002</c:v>
                </c:pt>
                <c:pt idx="5374">
                  <c:v>1E-4</c:v>
                </c:pt>
                <c:pt idx="5375">
                  <c:v>1.0001</c:v>
                </c:pt>
                <c:pt idx="5376">
                  <c:v>1.0001</c:v>
                </c:pt>
                <c:pt idx="5377">
                  <c:v>1E-4</c:v>
                </c:pt>
                <c:pt idx="5378">
                  <c:v>2.0001000000000002</c:v>
                </c:pt>
                <c:pt idx="5379">
                  <c:v>1E-4</c:v>
                </c:pt>
                <c:pt idx="5380">
                  <c:v>1.0001</c:v>
                </c:pt>
                <c:pt idx="5381">
                  <c:v>1.0001</c:v>
                </c:pt>
                <c:pt idx="5382">
                  <c:v>1E-4</c:v>
                </c:pt>
                <c:pt idx="5383">
                  <c:v>1.0001</c:v>
                </c:pt>
                <c:pt idx="5384">
                  <c:v>1.0001</c:v>
                </c:pt>
                <c:pt idx="5385">
                  <c:v>1.0001</c:v>
                </c:pt>
                <c:pt idx="5386">
                  <c:v>1E-4</c:v>
                </c:pt>
                <c:pt idx="5387">
                  <c:v>1E-4</c:v>
                </c:pt>
                <c:pt idx="5388">
                  <c:v>2.0001000000000002</c:v>
                </c:pt>
                <c:pt idx="5389">
                  <c:v>1.0001</c:v>
                </c:pt>
                <c:pt idx="5390">
                  <c:v>2.0001000000000002</c:v>
                </c:pt>
                <c:pt idx="5391">
                  <c:v>1E-4</c:v>
                </c:pt>
                <c:pt idx="5392">
                  <c:v>3.0001000000000002</c:v>
                </c:pt>
                <c:pt idx="5393">
                  <c:v>4.0000999999999998</c:v>
                </c:pt>
                <c:pt idx="5394">
                  <c:v>3.0001000000000002</c:v>
                </c:pt>
                <c:pt idx="5395">
                  <c:v>3.0001000000000002</c:v>
                </c:pt>
                <c:pt idx="5396">
                  <c:v>1.0001</c:v>
                </c:pt>
                <c:pt idx="5397">
                  <c:v>2.0001000000000002</c:v>
                </c:pt>
                <c:pt idx="5398">
                  <c:v>1.0001</c:v>
                </c:pt>
                <c:pt idx="5399">
                  <c:v>1.0001</c:v>
                </c:pt>
                <c:pt idx="5400">
                  <c:v>1.0001</c:v>
                </c:pt>
                <c:pt idx="5401">
                  <c:v>2.0001000000000002</c:v>
                </c:pt>
                <c:pt idx="5402">
                  <c:v>1.0001</c:v>
                </c:pt>
                <c:pt idx="5403">
                  <c:v>1.0001</c:v>
                </c:pt>
                <c:pt idx="5404">
                  <c:v>3.0001000000000002</c:v>
                </c:pt>
                <c:pt idx="5405">
                  <c:v>5.0000999999999998</c:v>
                </c:pt>
                <c:pt idx="5406">
                  <c:v>10.0001</c:v>
                </c:pt>
                <c:pt idx="5407">
                  <c:v>6.0000999999999998</c:v>
                </c:pt>
                <c:pt idx="5408">
                  <c:v>13.0001</c:v>
                </c:pt>
                <c:pt idx="5409">
                  <c:v>12.0001</c:v>
                </c:pt>
                <c:pt idx="5410">
                  <c:v>10.0001</c:v>
                </c:pt>
                <c:pt idx="5411">
                  <c:v>18.0001</c:v>
                </c:pt>
                <c:pt idx="5412">
                  <c:v>63.000100000000003</c:v>
                </c:pt>
                <c:pt idx="5413">
                  <c:v>47.000100000000003</c:v>
                </c:pt>
                <c:pt idx="5414">
                  <c:v>8.0000999999999998</c:v>
                </c:pt>
                <c:pt idx="5415">
                  <c:v>2.0001000000000002</c:v>
                </c:pt>
                <c:pt idx="5416">
                  <c:v>4.0000999999999998</c:v>
                </c:pt>
                <c:pt idx="5417">
                  <c:v>3.0001000000000002</c:v>
                </c:pt>
                <c:pt idx="5418">
                  <c:v>2.0001000000000002</c:v>
                </c:pt>
                <c:pt idx="5419">
                  <c:v>4.0000999999999998</c:v>
                </c:pt>
                <c:pt idx="5420">
                  <c:v>1E-4</c:v>
                </c:pt>
                <c:pt idx="5421">
                  <c:v>1.0001</c:v>
                </c:pt>
                <c:pt idx="5422">
                  <c:v>2.0001000000000002</c:v>
                </c:pt>
                <c:pt idx="5423">
                  <c:v>2.0001000000000002</c:v>
                </c:pt>
                <c:pt idx="5424">
                  <c:v>2.0001000000000002</c:v>
                </c:pt>
                <c:pt idx="5425">
                  <c:v>6.0000999999999998</c:v>
                </c:pt>
                <c:pt idx="5426">
                  <c:v>1E-4</c:v>
                </c:pt>
                <c:pt idx="5427">
                  <c:v>2.0001000000000002</c:v>
                </c:pt>
                <c:pt idx="5428">
                  <c:v>5.0000999999999998</c:v>
                </c:pt>
                <c:pt idx="5429">
                  <c:v>5.0000999999999998</c:v>
                </c:pt>
                <c:pt idx="5430">
                  <c:v>4.0000999999999998</c:v>
                </c:pt>
                <c:pt idx="5431">
                  <c:v>1.0001</c:v>
                </c:pt>
                <c:pt idx="5432">
                  <c:v>2.0001000000000002</c:v>
                </c:pt>
                <c:pt idx="5433">
                  <c:v>3.0001000000000002</c:v>
                </c:pt>
                <c:pt idx="5434">
                  <c:v>5.0000999999999998</c:v>
                </c:pt>
                <c:pt idx="5435">
                  <c:v>4.0000999999999998</c:v>
                </c:pt>
                <c:pt idx="5436">
                  <c:v>4.0000999999999998</c:v>
                </c:pt>
                <c:pt idx="5437">
                  <c:v>4.0000999999999998</c:v>
                </c:pt>
                <c:pt idx="5438">
                  <c:v>3.0001000000000002</c:v>
                </c:pt>
                <c:pt idx="5439">
                  <c:v>3.0001000000000002</c:v>
                </c:pt>
                <c:pt idx="5440">
                  <c:v>2.0001000000000002</c:v>
                </c:pt>
                <c:pt idx="5441">
                  <c:v>7.0000999999999998</c:v>
                </c:pt>
                <c:pt idx="5442">
                  <c:v>1E-4</c:v>
                </c:pt>
                <c:pt idx="5443">
                  <c:v>1.0001</c:v>
                </c:pt>
                <c:pt idx="5444">
                  <c:v>7.0000999999999998</c:v>
                </c:pt>
                <c:pt idx="5445">
                  <c:v>3.0001000000000002</c:v>
                </c:pt>
                <c:pt idx="5446">
                  <c:v>5.0000999999999998</c:v>
                </c:pt>
                <c:pt idx="5447">
                  <c:v>7.0000999999999998</c:v>
                </c:pt>
                <c:pt idx="5448">
                  <c:v>2.0001000000000002</c:v>
                </c:pt>
                <c:pt idx="5449">
                  <c:v>3.0001000000000002</c:v>
                </c:pt>
                <c:pt idx="5450">
                  <c:v>3.0001000000000002</c:v>
                </c:pt>
                <c:pt idx="5451">
                  <c:v>5.0000999999999998</c:v>
                </c:pt>
                <c:pt idx="5452">
                  <c:v>10.0001</c:v>
                </c:pt>
                <c:pt idx="5453">
                  <c:v>5.0000999999999998</c:v>
                </c:pt>
                <c:pt idx="5454">
                  <c:v>5.0000999999999998</c:v>
                </c:pt>
                <c:pt idx="5455">
                  <c:v>2.0001000000000002</c:v>
                </c:pt>
                <c:pt idx="5456">
                  <c:v>5.0000999999999998</c:v>
                </c:pt>
                <c:pt idx="5457">
                  <c:v>5.0000999999999998</c:v>
                </c:pt>
                <c:pt idx="5458">
                  <c:v>10.0001</c:v>
                </c:pt>
                <c:pt idx="5459">
                  <c:v>11.0001</c:v>
                </c:pt>
                <c:pt idx="5460">
                  <c:v>8.0000999999999998</c:v>
                </c:pt>
                <c:pt idx="5461">
                  <c:v>8.0000999999999998</c:v>
                </c:pt>
                <c:pt idx="5462">
                  <c:v>6.0000999999999998</c:v>
                </c:pt>
                <c:pt idx="5463">
                  <c:v>11.0001</c:v>
                </c:pt>
                <c:pt idx="5464">
                  <c:v>25.0001</c:v>
                </c:pt>
                <c:pt idx="5465">
                  <c:v>27.0001</c:v>
                </c:pt>
                <c:pt idx="5466">
                  <c:v>23.0001</c:v>
                </c:pt>
                <c:pt idx="5467">
                  <c:v>32.000100000000003</c:v>
                </c:pt>
                <c:pt idx="5468">
                  <c:v>38.000100000000003</c:v>
                </c:pt>
                <c:pt idx="5469">
                  <c:v>106.0001</c:v>
                </c:pt>
                <c:pt idx="5470">
                  <c:v>281.00009999999997</c:v>
                </c:pt>
                <c:pt idx="5471">
                  <c:v>512.00009999999997</c:v>
                </c:pt>
                <c:pt idx="5472">
                  <c:v>466.00009999999997</c:v>
                </c:pt>
                <c:pt idx="5473">
                  <c:v>280.00009999999997</c:v>
                </c:pt>
                <c:pt idx="5474">
                  <c:v>45.000100000000003</c:v>
                </c:pt>
                <c:pt idx="5475">
                  <c:v>15.0001</c:v>
                </c:pt>
                <c:pt idx="5476">
                  <c:v>9.0000999999999998</c:v>
                </c:pt>
                <c:pt idx="5477">
                  <c:v>6.0000999999999998</c:v>
                </c:pt>
                <c:pt idx="5478">
                  <c:v>10.0001</c:v>
                </c:pt>
                <c:pt idx="5479">
                  <c:v>30.0001</c:v>
                </c:pt>
                <c:pt idx="5480">
                  <c:v>17.0001</c:v>
                </c:pt>
                <c:pt idx="5481">
                  <c:v>4.0000999999999998</c:v>
                </c:pt>
                <c:pt idx="5482">
                  <c:v>3.0001000000000002</c:v>
                </c:pt>
                <c:pt idx="5483">
                  <c:v>3.0001000000000002</c:v>
                </c:pt>
                <c:pt idx="5484">
                  <c:v>3.0001000000000002</c:v>
                </c:pt>
                <c:pt idx="5485">
                  <c:v>5.0000999999999998</c:v>
                </c:pt>
                <c:pt idx="5486">
                  <c:v>4.0000999999999998</c:v>
                </c:pt>
                <c:pt idx="5487">
                  <c:v>6.0000999999999998</c:v>
                </c:pt>
                <c:pt idx="5488">
                  <c:v>2.0001000000000002</c:v>
                </c:pt>
                <c:pt idx="5489">
                  <c:v>6.0000999999999998</c:v>
                </c:pt>
                <c:pt idx="5490">
                  <c:v>7.0000999999999998</c:v>
                </c:pt>
                <c:pt idx="5491">
                  <c:v>3.0001000000000002</c:v>
                </c:pt>
                <c:pt idx="5492">
                  <c:v>2.0001000000000002</c:v>
                </c:pt>
                <c:pt idx="5493">
                  <c:v>2.0001000000000002</c:v>
                </c:pt>
                <c:pt idx="5494">
                  <c:v>5.0000999999999998</c:v>
                </c:pt>
                <c:pt idx="5495">
                  <c:v>3.0001000000000002</c:v>
                </c:pt>
                <c:pt idx="5496">
                  <c:v>3.0001000000000002</c:v>
                </c:pt>
                <c:pt idx="5497">
                  <c:v>4.0000999999999998</c:v>
                </c:pt>
                <c:pt idx="5498">
                  <c:v>1E-4</c:v>
                </c:pt>
                <c:pt idx="5499">
                  <c:v>6.0000999999999998</c:v>
                </c:pt>
                <c:pt idx="5500">
                  <c:v>1.0001</c:v>
                </c:pt>
                <c:pt idx="5501">
                  <c:v>3.0001000000000002</c:v>
                </c:pt>
                <c:pt idx="5502">
                  <c:v>3.0001000000000002</c:v>
                </c:pt>
                <c:pt idx="5503">
                  <c:v>5.0000999999999998</c:v>
                </c:pt>
                <c:pt idx="5504">
                  <c:v>1.0001</c:v>
                </c:pt>
                <c:pt idx="5505">
                  <c:v>7.0000999999999998</c:v>
                </c:pt>
                <c:pt idx="5506">
                  <c:v>9.0000999999999998</c:v>
                </c:pt>
                <c:pt idx="5507">
                  <c:v>4.0000999999999998</c:v>
                </c:pt>
                <c:pt idx="5508">
                  <c:v>10.0001</c:v>
                </c:pt>
                <c:pt idx="5509">
                  <c:v>4.0000999999999998</c:v>
                </c:pt>
                <c:pt idx="5510">
                  <c:v>4.0000999999999998</c:v>
                </c:pt>
                <c:pt idx="5511">
                  <c:v>2.0001000000000002</c:v>
                </c:pt>
                <c:pt idx="5512">
                  <c:v>2.0001000000000002</c:v>
                </c:pt>
                <c:pt idx="5513">
                  <c:v>6.0000999999999998</c:v>
                </c:pt>
                <c:pt idx="5514">
                  <c:v>10.0001</c:v>
                </c:pt>
                <c:pt idx="5515">
                  <c:v>7.0000999999999998</c:v>
                </c:pt>
                <c:pt idx="5516">
                  <c:v>10.0001</c:v>
                </c:pt>
                <c:pt idx="5517">
                  <c:v>6.0000999999999998</c:v>
                </c:pt>
                <c:pt idx="5518">
                  <c:v>5.0000999999999998</c:v>
                </c:pt>
                <c:pt idx="5519">
                  <c:v>3.0001000000000002</c:v>
                </c:pt>
                <c:pt idx="5520">
                  <c:v>10.0001</c:v>
                </c:pt>
                <c:pt idx="5521">
                  <c:v>4.0000999999999998</c:v>
                </c:pt>
                <c:pt idx="5522">
                  <c:v>7.0000999999999998</c:v>
                </c:pt>
                <c:pt idx="5523">
                  <c:v>5.0000999999999998</c:v>
                </c:pt>
                <c:pt idx="5524">
                  <c:v>8.0000999999999998</c:v>
                </c:pt>
                <c:pt idx="5525">
                  <c:v>13.0001</c:v>
                </c:pt>
                <c:pt idx="5526">
                  <c:v>7.0000999999999998</c:v>
                </c:pt>
                <c:pt idx="5527">
                  <c:v>11.0001</c:v>
                </c:pt>
                <c:pt idx="5528">
                  <c:v>9.0000999999999998</c:v>
                </c:pt>
                <c:pt idx="5529">
                  <c:v>15.0001</c:v>
                </c:pt>
                <c:pt idx="5530">
                  <c:v>15.0001</c:v>
                </c:pt>
                <c:pt idx="5531">
                  <c:v>13.0001</c:v>
                </c:pt>
                <c:pt idx="5532">
                  <c:v>22.0001</c:v>
                </c:pt>
                <c:pt idx="5533">
                  <c:v>32.000100000000003</c:v>
                </c:pt>
                <c:pt idx="5534">
                  <c:v>56.000100000000003</c:v>
                </c:pt>
                <c:pt idx="5535">
                  <c:v>103.0001</c:v>
                </c:pt>
                <c:pt idx="5536">
                  <c:v>300.00009999999997</c:v>
                </c:pt>
                <c:pt idx="5537">
                  <c:v>401.00009999999997</c:v>
                </c:pt>
                <c:pt idx="5538">
                  <c:v>282.00009999999997</c:v>
                </c:pt>
                <c:pt idx="5539">
                  <c:v>145.0001</c:v>
                </c:pt>
                <c:pt idx="5540">
                  <c:v>32.000100000000003</c:v>
                </c:pt>
                <c:pt idx="5541">
                  <c:v>18.0001</c:v>
                </c:pt>
                <c:pt idx="5542">
                  <c:v>10.0001</c:v>
                </c:pt>
                <c:pt idx="5543">
                  <c:v>15.0001</c:v>
                </c:pt>
                <c:pt idx="5544">
                  <c:v>52.000100000000003</c:v>
                </c:pt>
                <c:pt idx="5545">
                  <c:v>229.0001</c:v>
                </c:pt>
                <c:pt idx="5546">
                  <c:v>163.0001</c:v>
                </c:pt>
                <c:pt idx="5547">
                  <c:v>20.0001</c:v>
                </c:pt>
                <c:pt idx="5548">
                  <c:v>11.0001</c:v>
                </c:pt>
                <c:pt idx="5549">
                  <c:v>6.0000999999999998</c:v>
                </c:pt>
                <c:pt idx="5550">
                  <c:v>9.0000999999999998</c:v>
                </c:pt>
                <c:pt idx="5551">
                  <c:v>12.0001</c:v>
                </c:pt>
                <c:pt idx="5552">
                  <c:v>9.0000999999999998</c:v>
                </c:pt>
                <c:pt idx="5553">
                  <c:v>12.0001</c:v>
                </c:pt>
                <c:pt idx="5554">
                  <c:v>13.0001</c:v>
                </c:pt>
                <c:pt idx="5555">
                  <c:v>9.0000999999999998</c:v>
                </c:pt>
                <c:pt idx="5556">
                  <c:v>9.0000999999999998</c:v>
                </c:pt>
                <c:pt idx="5557">
                  <c:v>14.0001</c:v>
                </c:pt>
                <c:pt idx="5558">
                  <c:v>8.0000999999999998</c:v>
                </c:pt>
                <c:pt idx="5559">
                  <c:v>14.0001</c:v>
                </c:pt>
                <c:pt idx="5560">
                  <c:v>8.0000999999999998</c:v>
                </c:pt>
                <c:pt idx="5561">
                  <c:v>6.0000999999999998</c:v>
                </c:pt>
                <c:pt idx="5562">
                  <c:v>17.0001</c:v>
                </c:pt>
                <c:pt idx="5563">
                  <c:v>12.0001</c:v>
                </c:pt>
                <c:pt idx="5564">
                  <c:v>13.0001</c:v>
                </c:pt>
                <c:pt idx="5565">
                  <c:v>19.0001</c:v>
                </c:pt>
                <c:pt idx="5566">
                  <c:v>19.0001</c:v>
                </c:pt>
                <c:pt idx="5567">
                  <c:v>17.0001</c:v>
                </c:pt>
                <c:pt idx="5568">
                  <c:v>10.0001</c:v>
                </c:pt>
                <c:pt idx="5569">
                  <c:v>22.0001</c:v>
                </c:pt>
                <c:pt idx="5570">
                  <c:v>26.0001</c:v>
                </c:pt>
                <c:pt idx="5571">
                  <c:v>17.0001</c:v>
                </c:pt>
                <c:pt idx="5572">
                  <c:v>23.0001</c:v>
                </c:pt>
                <c:pt idx="5573">
                  <c:v>23.0001</c:v>
                </c:pt>
                <c:pt idx="5574">
                  <c:v>28.0001</c:v>
                </c:pt>
                <c:pt idx="5575">
                  <c:v>20.0001</c:v>
                </c:pt>
                <c:pt idx="5576">
                  <c:v>42.000100000000003</c:v>
                </c:pt>
                <c:pt idx="5577">
                  <c:v>29.0001</c:v>
                </c:pt>
                <c:pt idx="5578">
                  <c:v>31.0001</c:v>
                </c:pt>
                <c:pt idx="5579">
                  <c:v>34.000100000000003</c:v>
                </c:pt>
                <c:pt idx="5580">
                  <c:v>41.000100000000003</c:v>
                </c:pt>
                <c:pt idx="5581">
                  <c:v>41.000100000000003</c:v>
                </c:pt>
                <c:pt idx="5582">
                  <c:v>45.000100000000003</c:v>
                </c:pt>
                <c:pt idx="5583">
                  <c:v>63.000100000000003</c:v>
                </c:pt>
                <c:pt idx="5584">
                  <c:v>54.000100000000003</c:v>
                </c:pt>
                <c:pt idx="5585">
                  <c:v>50.000100000000003</c:v>
                </c:pt>
                <c:pt idx="5586">
                  <c:v>87.000100000000003</c:v>
                </c:pt>
                <c:pt idx="5587">
                  <c:v>70.000100000000003</c:v>
                </c:pt>
                <c:pt idx="5588">
                  <c:v>87.000100000000003</c:v>
                </c:pt>
                <c:pt idx="5589">
                  <c:v>92.000100000000003</c:v>
                </c:pt>
                <c:pt idx="5590">
                  <c:v>106.0001</c:v>
                </c:pt>
                <c:pt idx="5591">
                  <c:v>115.0001</c:v>
                </c:pt>
                <c:pt idx="5592">
                  <c:v>117.0001</c:v>
                </c:pt>
                <c:pt idx="5593">
                  <c:v>163.0001</c:v>
                </c:pt>
                <c:pt idx="5594">
                  <c:v>201.0001</c:v>
                </c:pt>
                <c:pt idx="5595">
                  <c:v>233.0001</c:v>
                </c:pt>
                <c:pt idx="5596">
                  <c:v>279.00009999999997</c:v>
                </c:pt>
                <c:pt idx="5597">
                  <c:v>394.00009999999997</c:v>
                </c:pt>
                <c:pt idx="5598">
                  <c:v>533.00009999999997</c:v>
                </c:pt>
                <c:pt idx="5599">
                  <c:v>993.00009999999997</c:v>
                </c:pt>
                <c:pt idx="5600">
                  <c:v>2708.0001000000002</c:v>
                </c:pt>
                <c:pt idx="5601">
                  <c:v>6692.0001000000002</c:v>
                </c:pt>
                <c:pt idx="5602">
                  <c:v>8152.0001000000002</c:v>
                </c:pt>
                <c:pt idx="5603">
                  <c:v>5918.0001000000002</c:v>
                </c:pt>
                <c:pt idx="5604">
                  <c:v>3056.0001000000002</c:v>
                </c:pt>
                <c:pt idx="5605">
                  <c:v>452.00009999999997</c:v>
                </c:pt>
                <c:pt idx="5606">
                  <c:v>100.0001</c:v>
                </c:pt>
                <c:pt idx="5607">
                  <c:v>33.000100000000003</c:v>
                </c:pt>
                <c:pt idx="5608">
                  <c:v>6.0000999999999998</c:v>
                </c:pt>
                <c:pt idx="5609">
                  <c:v>9.0000999999999998</c:v>
                </c:pt>
                <c:pt idx="5610">
                  <c:v>19.0001</c:v>
                </c:pt>
                <c:pt idx="5611">
                  <c:v>36.000100000000003</c:v>
                </c:pt>
                <c:pt idx="5612">
                  <c:v>8.0000999999999998</c:v>
                </c:pt>
                <c:pt idx="5613">
                  <c:v>3.0001000000000002</c:v>
                </c:pt>
                <c:pt idx="5614">
                  <c:v>2.0001000000000002</c:v>
                </c:pt>
                <c:pt idx="5615">
                  <c:v>7.0000999999999998</c:v>
                </c:pt>
                <c:pt idx="5616">
                  <c:v>4.0000999999999998</c:v>
                </c:pt>
                <c:pt idx="5617">
                  <c:v>5.0000999999999998</c:v>
                </c:pt>
                <c:pt idx="5618">
                  <c:v>6.0000999999999998</c:v>
                </c:pt>
                <c:pt idx="5619">
                  <c:v>5.0000999999999998</c:v>
                </c:pt>
                <c:pt idx="5620">
                  <c:v>6.0000999999999998</c:v>
                </c:pt>
                <c:pt idx="5621">
                  <c:v>1.0001</c:v>
                </c:pt>
                <c:pt idx="5622">
                  <c:v>4.0000999999999998</c:v>
                </c:pt>
                <c:pt idx="5623">
                  <c:v>2.0001000000000002</c:v>
                </c:pt>
                <c:pt idx="5624">
                  <c:v>4.0000999999999998</c:v>
                </c:pt>
                <c:pt idx="5625">
                  <c:v>2.0001000000000002</c:v>
                </c:pt>
                <c:pt idx="5626">
                  <c:v>3.0001000000000002</c:v>
                </c:pt>
                <c:pt idx="5627">
                  <c:v>7.0000999999999998</c:v>
                </c:pt>
                <c:pt idx="5628">
                  <c:v>5.0000999999999998</c:v>
                </c:pt>
                <c:pt idx="5629">
                  <c:v>6.0000999999999998</c:v>
                </c:pt>
                <c:pt idx="5630">
                  <c:v>4.0000999999999998</c:v>
                </c:pt>
                <c:pt idx="5631">
                  <c:v>4.0000999999999998</c:v>
                </c:pt>
                <c:pt idx="5632">
                  <c:v>6.0000999999999998</c:v>
                </c:pt>
                <c:pt idx="5633">
                  <c:v>3.0001000000000002</c:v>
                </c:pt>
                <c:pt idx="5634">
                  <c:v>2.0001000000000002</c:v>
                </c:pt>
                <c:pt idx="5635">
                  <c:v>4.0000999999999998</c:v>
                </c:pt>
                <c:pt idx="5636">
                  <c:v>4.0000999999999998</c:v>
                </c:pt>
                <c:pt idx="5637">
                  <c:v>7.0000999999999998</c:v>
                </c:pt>
                <c:pt idx="5638">
                  <c:v>3.0001000000000002</c:v>
                </c:pt>
                <c:pt idx="5639">
                  <c:v>3.0001000000000002</c:v>
                </c:pt>
                <c:pt idx="5640">
                  <c:v>6.0000999999999998</c:v>
                </c:pt>
                <c:pt idx="5641">
                  <c:v>6.0000999999999998</c:v>
                </c:pt>
                <c:pt idx="5642">
                  <c:v>2.0001000000000002</c:v>
                </c:pt>
                <c:pt idx="5643">
                  <c:v>8.0000999999999998</c:v>
                </c:pt>
                <c:pt idx="5644">
                  <c:v>6.0000999999999998</c:v>
                </c:pt>
                <c:pt idx="5645">
                  <c:v>3.0001000000000002</c:v>
                </c:pt>
                <c:pt idx="5646">
                  <c:v>2.0001000000000002</c:v>
                </c:pt>
                <c:pt idx="5647">
                  <c:v>9.0000999999999998</c:v>
                </c:pt>
                <c:pt idx="5648">
                  <c:v>7.0000999999999998</c:v>
                </c:pt>
                <c:pt idx="5649">
                  <c:v>14.0001</c:v>
                </c:pt>
                <c:pt idx="5650">
                  <c:v>10.0001</c:v>
                </c:pt>
                <c:pt idx="5651">
                  <c:v>14.0001</c:v>
                </c:pt>
                <c:pt idx="5652">
                  <c:v>8.0000999999999998</c:v>
                </c:pt>
                <c:pt idx="5653">
                  <c:v>8.0000999999999998</c:v>
                </c:pt>
                <c:pt idx="5654">
                  <c:v>11.0001</c:v>
                </c:pt>
                <c:pt idx="5655">
                  <c:v>12.0001</c:v>
                </c:pt>
                <c:pt idx="5656">
                  <c:v>12.0001</c:v>
                </c:pt>
                <c:pt idx="5657">
                  <c:v>21.0001</c:v>
                </c:pt>
                <c:pt idx="5658">
                  <c:v>19.0001</c:v>
                </c:pt>
                <c:pt idx="5659">
                  <c:v>20.0001</c:v>
                </c:pt>
                <c:pt idx="5660">
                  <c:v>28.0001</c:v>
                </c:pt>
                <c:pt idx="5661">
                  <c:v>30.0001</c:v>
                </c:pt>
                <c:pt idx="5662">
                  <c:v>32.000100000000003</c:v>
                </c:pt>
                <c:pt idx="5663">
                  <c:v>36.000100000000003</c:v>
                </c:pt>
                <c:pt idx="5664">
                  <c:v>77.000100000000003</c:v>
                </c:pt>
                <c:pt idx="5665">
                  <c:v>206.0001</c:v>
                </c:pt>
                <c:pt idx="5666">
                  <c:v>333.00009999999997</c:v>
                </c:pt>
                <c:pt idx="5667">
                  <c:v>625.00009999999997</c:v>
                </c:pt>
                <c:pt idx="5668">
                  <c:v>750.00009999999997</c:v>
                </c:pt>
                <c:pt idx="5669">
                  <c:v>617.00009999999997</c:v>
                </c:pt>
                <c:pt idx="5670">
                  <c:v>365.00009999999997</c:v>
                </c:pt>
                <c:pt idx="5671">
                  <c:v>105.0001</c:v>
                </c:pt>
                <c:pt idx="5672">
                  <c:v>14.0001</c:v>
                </c:pt>
                <c:pt idx="5673">
                  <c:v>11.0001</c:v>
                </c:pt>
                <c:pt idx="5674">
                  <c:v>7.0000999999999998</c:v>
                </c:pt>
                <c:pt idx="5675">
                  <c:v>57.000100000000003</c:v>
                </c:pt>
                <c:pt idx="5676">
                  <c:v>176.0001</c:v>
                </c:pt>
                <c:pt idx="5677">
                  <c:v>56.000100000000003</c:v>
                </c:pt>
                <c:pt idx="5678">
                  <c:v>3.0001000000000002</c:v>
                </c:pt>
                <c:pt idx="5679">
                  <c:v>4.0000999999999998</c:v>
                </c:pt>
                <c:pt idx="5680">
                  <c:v>4.0000999999999998</c:v>
                </c:pt>
                <c:pt idx="5681">
                  <c:v>3.0001000000000002</c:v>
                </c:pt>
                <c:pt idx="5682">
                  <c:v>3.0001000000000002</c:v>
                </c:pt>
                <c:pt idx="5683">
                  <c:v>8.0000999999999998</c:v>
                </c:pt>
                <c:pt idx="5684">
                  <c:v>4.0000999999999998</c:v>
                </c:pt>
                <c:pt idx="5685">
                  <c:v>3.0001000000000002</c:v>
                </c:pt>
                <c:pt idx="5686">
                  <c:v>3.0001000000000002</c:v>
                </c:pt>
                <c:pt idx="5687">
                  <c:v>3.0001000000000002</c:v>
                </c:pt>
                <c:pt idx="5688">
                  <c:v>4.0000999999999998</c:v>
                </c:pt>
                <c:pt idx="5689">
                  <c:v>1.0001</c:v>
                </c:pt>
                <c:pt idx="5690">
                  <c:v>1E-4</c:v>
                </c:pt>
                <c:pt idx="5691">
                  <c:v>3.0001000000000002</c:v>
                </c:pt>
                <c:pt idx="5692">
                  <c:v>5.0000999999999998</c:v>
                </c:pt>
                <c:pt idx="5693">
                  <c:v>3.0001000000000002</c:v>
                </c:pt>
                <c:pt idx="5694">
                  <c:v>3.0001000000000002</c:v>
                </c:pt>
                <c:pt idx="5695">
                  <c:v>2.0001000000000002</c:v>
                </c:pt>
                <c:pt idx="5696">
                  <c:v>2.0001000000000002</c:v>
                </c:pt>
                <c:pt idx="5697">
                  <c:v>1E-4</c:v>
                </c:pt>
                <c:pt idx="5698">
                  <c:v>2.0001000000000002</c:v>
                </c:pt>
                <c:pt idx="5699">
                  <c:v>3.0001000000000002</c:v>
                </c:pt>
                <c:pt idx="5700">
                  <c:v>9.0000999999999998</c:v>
                </c:pt>
                <c:pt idx="5701">
                  <c:v>2.0001000000000002</c:v>
                </c:pt>
                <c:pt idx="5702">
                  <c:v>2.0001000000000002</c:v>
                </c:pt>
                <c:pt idx="5703">
                  <c:v>3.0001000000000002</c:v>
                </c:pt>
                <c:pt idx="5704">
                  <c:v>2.0001000000000002</c:v>
                </c:pt>
                <c:pt idx="5705">
                  <c:v>4.0000999999999998</c:v>
                </c:pt>
                <c:pt idx="5706">
                  <c:v>4.0000999999999998</c:v>
                </c:pt>
                <c:pt idx="5707">
                  <c:v>4.0000999999999998</c:v>
                </c:pt>
                <c:pt idx="5708">
                  <c:v>3.0001000000000002</c:v>
                </c:pt>
                <c:pt idx="5709">
                  <c:v>3.0001000000000002</c:v>
                </c:pt>
                <c:pt idx="5710">
                  <c:v>1.0001</c:v>
                </c:pt>
                <c:pt idx="5711">
                  <c:v>1.0001</c:v>
                </c:pt>
                <c:pt idx="5712">
                  <c:v>2.0001000000000002</c:v>
                </c:pt>
                <c:pt idx="5713">
                  <c:v>4.0000999999999998</c:v>
                </c:pt>
                <c:pt idx="5714">
                  <c:v>2.0001000000000002</c:v>
                </c:pt>
                <c:pt idx="5715">
                  <c:v>1.0001</c:v>
                </c:pt>
                <c:pt idx="5716">
                  <c:v>3.0001000000000002</c:v>
                </c:pt>
                <c:pt idx="5717">
                  <c:v>2.0001000000000002</c:v>
                </c:pt>
                <c:pt idx="5718">
                  <c:v>7.0000999999999998</c:v>
                </c:pt>
                <c:pt idx="5719">
                  <c:v>2.0001000000000002</c:v>
                </c:pt>
                <c:pt idx="5720">
                  <c:v>2.0001000000000002</c:v>
                </c:pt>
                <c:pt idx="5721">
                  <c:v>1.0001</c:v>
                </c:pt>
                <c:pt idx="5722">
                  <c:v>2.0001000000000002</c:v>
                </c:pt>
                <c:pt idx="5723">
                  <c:v>4.0000999999999998</c:v>
                </c:pt>
                <c:pt idx="5724">
                  <c:v>3.0001000000000002</c:v>
                </c:pt>
                <c:pt idx="5725">
                  <c:v>3.0001000000000002</c:v>
                </c:pt>
                <c:pt idx="5726">
                  <c:v>2.0001000000000002</c:v>
                </c:pt>
                <c:pt idx="5727">
                  <c:v>4.0000999999999998</c:v>
                </c:pt>
                <c:pt idx="5728">
                  <c:v>4.0000999999999998</c:v>
                </c:pt>
                <c:pt idx="5729">
                  <c:v>32.000100000000003</c:v>
                </c:pt>
                <c:pt idx="5730">
                  <c:v>47.000100000000003</c:v>
                </c:pt>
                <c:pt idx="5731">
                  <c:v>42.000100000000003</c:v>
                </c:pt>
                <c:pt idx="5732">
                  <c:v>41.000100000000003</c:v>
                </c:pt>
                <c:pt idx="5733">
                  <c:v>13.0001</c:v>
                </c:pt>
                <c:pt idx="5734">
                  <c:v>10.0001</c:v>
                </c:pt>
                <c:pt idx="5735">
                  <c:v>6.0000999999999998</c:v>
                </c:pt>
                <c:pt idx="5736">
                  <c:v>2.0001000000000002</c:v>
                </c:pt>
                <c:pt idx="5737">
                  <c:v>3.0001000000000002</c:v>
                </c:pt>
                <c:pt idx="5738">
                  <c:v>6.0000999999999998</c:v>
                </c:pt>
                <c:pt idx="5739">
                  <c:v>39.000100000000003</c:v>
                </c:pt>
                <c:pt idx="5740">
                  <c:v>48.000100000000003</c:v>
                </c:pt>
                <c:pt idx="5741">
                  <c:v>10.0001</c:v>
                </c:pt>
                <c:pt idx="5742">
                  <c:v>3.0001000000000002</c:v>
                </c:pt>
                <c:pt idx="5743">
                  <c:v>2.0001000000000002</c:v>
                </c:pt>
                <c:pt idx="5744">
                  <c:v>1E-4</c:v>
                </c:pt>
                <c:pt idx="5745">
                  <c:v>1E-4</c:v>
                </c:pt>
                <c:pt idx="5746">
                  <c:v>4.0000999999999998</c:v>
                </c:pt>
                <c:pt idx="5747">
                  <c:v>1.0001</c:v>
                </c:pt>
                <c:pt idx="5748">
                  <c:v>2.0001000000000002</c:v>
                </c:pt>
                <c:pt idx="5749">
                  <c:v>1.0001</c:v>
                </c:pt>
                <c:pt idx="5750">
                  <c:v>4.0000999999999998</c:v>
                </c:pt>
                <c:pt idx="5751">
                  <c:v>1.0001</c:v>
                </c:pt>
                <c:pt idx="5752">
                  <c:v>1.0001</c:v>
                </c:pt>
                <c:pt idx="5753">
                  <c:v>2.0001000000000002</c:v>
                </c:pt>
                <c:pt idx="5754">
                  <c:v>1.0001</c:v>
                </c:pt>
                <c:pt idx="5755">
                  <c:v>3.0001000000000002</c:v>
                </c:pt>
                <c:pt idx="5756">
                  <c:v>4.0000999999999998</c:v>
                </c:pt>
                <c:pt idx="5757">
                  <c:v>1.0001</c:v>
                </c:pt>
                <c:pt idx="5758">
                  <c:v>3.0001000000000002</c:v>
                </c:pt>
                <c:pt idx="5759">
                  <c:v>2.0001000000000002</c:v>
                </c:pt>
                <c:pt idx="5760">
                  <c:v>1.0001</c:v>
                </c:pt>
                <c:pt idx="5761">
                  <c:v>1.0001</c:v>
                </c:pt>
                <c:pt idx="5762">
                  <c:v>1.0001</c:v>
                </c:pt>
                <c:pt idx="5763">
                  <c:v>1E-4</c:v>
                </c:pt>
                <c:pt idx="5764">
                  <c:v>1.0001</c:v>
                </c:pt>
                <c:pt idx="5765">
                  <c:v>1.0001</c:v>
                </c:pt>
                <c:pt idx="5766">
                  <c:v>1.0001</c:v>
                </c:pt>
                <c:pt idx="5767">
                  <c:v>3.0001000000000002</c:v>
                </c:pt>
                <c:pt idx="5768">
                  <c:v>1.0001</c:v>
                </c:pt>
                <c:pt idx="5769">
                  <c:v>4.0000999999999998</c:v>
                </c:pt>
                <c:pt idx="5770">
                  <c:v>1.0001</c:v>
                </c:pt>
                <c:pt idx="5771">
                  <c:v>1.0001</c:v>
                </c:pt>
                <c:pt idx="5772">
                  <c:v>3.0001000000000002</c:v>
                </c:pt>
                <c:pt idx="5773">
                  <c:v>1E-4</c:v>
                </c:pt>
                <c:pt idx="5774">
                  <c:v>1.0001</c:v>
                </c:pt>
                <c:pt idx="5775">
                  <c:v>1E-4</c:v>
                </c:pt>
                <c:pt idx="5776">
                  <c:v>2.0001000000000002</c:v>
                </c:pt>
                <c:pt idx="5777">
                  <c:v>3.0001000000000002</c:v>
                </c:pt>
                <c:pt idx="5778">
                  <c:v>2.0001000000000002</c:v>
                </c:pt>
                <c:pt idx="5779">
                  <c:v>2.0001000000000002</c:v>
                </c:pt>
                <c:pt idx="5780">
                  <c:v>1.0001</c:v>
                </c:pt>
                <c:pt idx="5781">
                  <c:v>1.0001</c:v>
                </c:pt>
                <c:pt idx="5782">
                  <c:v>1.0001</c:v>
                </c:pt>
                <c:pt idx="5783">
                  <c:v>1E-4</c:v>
                </c:pt>
                <c:pt idx="5784">
                  <c:v>1.0001</c:v>
                </c:pt>
                <c:pt idx="5785">
                  <c:v>1.0001</c:v>
                </c:pt>
                <c:pt idx="5786">
                  <c:v>1.0001</c:v>
                </c:pt>
                <c:pt idx="5787">
                  <c:v>1.0001</c:v>
                </c:pt>
                <c:pt idx="5788">
                  <c:v>3.0001000000000002</c:v>
                </c:pt>
                <c:pt idx="5789">
                  <c:v>2.0001000000000002</c:v>
                </c:pt>
                <c:pt idx="5790">
                  <c:v>1.0001</c:v>
                </c:pt>
                <c:pt idx="5791">
                  <c:v>2.0001000000000002</c:v>
                </c:pt>
                <c:pt idx="5792">
                  <c:v>1.0001</c:v>
                </c:pt>
                <c:pt idx="5793">
                  <c:v>3.0001000000000002</c:v>
                </c:pt>
                <c:pt idx="5794">
                  <c:v>7.0000999999999998</c:v>
                </c:pt>
                <c:pt idx="5795">
                  <c:v>14.0001</c:v>
                </c:pt>
                <c:pt idx="5796">
                  <c:v>18.0001</c:v>
                </c:pt>
                <c:pt idx="5797">
                  <c:v>9.0000999999999998</c:v>
                </c:pt>
                <c:pt idx="5798">
                  <c:v>5.0000999999999998</c:v>
                </c:pt>
                <c:pt idx="5799">
                  <c:v>3.0001000000000002</c:v>
                </c:pt>
                <c:pt idx="5800">
                  <c:v>2.0001000000000002</c:v>
                </c:pt>
                <c:pt idx="5801">
                  <c:v>5.0000999999999998</c:v>
                </c:pt>
                <c:pt idx="5802">
                  <c:v>2.0001000000000002</c:v>
                </c:pt>
                <c:pt idx="5803">
                  <c:v>1.0001</c:v>
                </c:pt>
                <c:pt idx="5804">
                  <c:v>3.0001000000000002</c:v>
                </c:pt>
                <c:pt idx="5805">
                  <c:v>1.0001</c:v>
                </c:pt>
                <c:pt idx="5806">
                  <c:v>1E-4</c:v>
                </c:pt>
                <c:pt idx="5807">
                  <c:v>1.0001</c:v>
                </c:pt>
                <c:pt idx="5808">
                  <c:v>1.0001</c:v>
                </c:pt>
                <c:pt idx="5809">
                  <c:v>1.0001</c:v>
                </c:pt>
                <c:pt idx="5810">
                  <c:v>1E-4</c:v>
                </c:pt>
                <c:pt idx="5811">
                  <c:v>1.0001</c:v>
                </c:pt>
                <c:pt idx="5812">
                  <c:v>1.0001</c:v>
                </c:pt>
                <c:pt idx="5813">
                  <c:v>1.0001</c:v>
                </c:pt>
                <c:pt idx="5814">
                  <c:v>1E-4</c:v>
                </c:pt>
                <c:pt idx="5815">
                  <c:v>1E-4</c:v>
                </c:pt>
                <c:pt idx="5816">
                  <c:v>1.0001</c:v>
                </c:pt>
                <c:pt idx="5817">
                  <c:v>1.0001</c:v>
                </c:pt>
                <c:pt idx="5818">
                  <c:v>1E-4</c:v>
                </c:pt>
                <c:pt idx="5819">
                  <c:v>1E-4</c:v>
                </c:pt>
                <c:pt idx="5820">
                  <c:v>1.0001</c:v>
                </c:pt>
                <c:pt idx="5821">
                  <c:v>1E-4</c:v>
                </c:pt>
                <c:pt idx="5822">
                  <c:v>1.0001</c:v>
                </c:pt>
                <c:pt idx="5823">
                  <c:v>1.0001</c:v>
                </c:pt>
                <c:pt idx="5824">
                  <c:v>1E-4</c:v>
                </c:pt>
                <c:pt idx="5825">
                  <c:v>1E-4</c:v>
                </c:pt>
                <c:pt idx="5826">
                  <c:v>1E-4</c:v>
                </c:pt>
                <c:pt idx="5827">
                  <c:v>1.0001</c:v>
                </c:pt>
                <c:pt idx="5828">
                  <c:v>1.0001</c:v>
                </c:pt>
                <c:pt idx="5829">
                  <c:v>1.0001</c:v>
                </c:pt>
                <c:pt idx="5830">
                  <c:v>3.0001000000000002</c:v>
                </c:pt>
                <c:pt idx="5831">
                  <c:v>1.0001</c:v>
                </c:pt>
                <c:pt idx="5832">
                  <c:v>1.0001</c:v>
                </c:pt>
                <c:pt idx="5833">
                  <c:v>1E-4</c:v>
                </c:pt>
                <c:pt idx="5834">
                  <c:v>1.0001</c:v>
                </c:pt>
                <c:pt idx="5835">
                  <c:v>2.0001000000000002</c:v>
                </c:pt>
                <c:pt idx="5836">
                  <c:v>1.0001</c:v>
                </c:pt>
                <c:pt idx="5837">
                  <c:v>1.0001</c:v>
                </c:pt>
                <c:pt idx="5838">
                  <c:v>1.0001</c:v>
                </c:pt>
                <c:pt idx="5839">
                  <c:v>1.0001</c:v>
                </c:pt>
                <c:pt idx="5840">
                  <c:v>1.0001</c:v>
                </c:pt>
                <c:pt idx="5841">
                  <c:v>1.0001</c:v>
                </c:pt>
                <c:pt idx="5842">
                  <c:v>1.0001</c:v>
                </c:pt>
                <c:pt idx="5843">
                  <c:v>1.0001</c:v>
                </c:pt>
                <c:pt idx="5844">
                  <c:v>2.0001000000000002</c:v>
                </c:pt>
                <c:pt idx="5845">
                  <c:v>1.0001</c:v>
                </c:pt>
                <c:pt idx="5846">
                  <c:v>1.0001</c:v>
                </c:pt>
                <c:pt idx="5847">
                  <c:v>1.0001</c:v>
                </c:pt>
                <c:pt idx="5848">
                  <c:v>1E-4</c:v>
                </c:pt>
                <c:pt idx="5849">
                  <c:v>1.0001</c:v>
                </c:pt>
                <c:pt idx="5850">
                  <c:v>1E-4</c:v>
                </c:pt>
                <c:pt idx="5851">
                  <c:v>1.0001</c:v>
                </c:pt>
                <c:pt idx="5852">
                  <c:v>1.0001</c:v>
                </c:pt>
                <c:pt idx="5853">
                  <c:v>1E-4</c:v>
                </c:pt>
                <c:pt idx="5854">
                  <c:v>3.0001000000000002</c:v>
                </c:pt>
                <c:pt idx="5855">
                  <c:v>2.0001000000000002</c:v>
                </c:pt>
                <c:pt idx="5856">
                  <c:v>6.0000999999999998</c:v>
                </c:pt>
                <c:pt idx="5857">
                  <c:v>7.0000999999999998</c:v>
                </c:pt>
                <c:pt idx="5858">
                  <c:v>17.0001</c:v>
                </c:pt>
                <c:pt idx="5859">
                  <c:v>15.0001</c:v>
                </c:pt>
                <c:pt idx="5860">
                  <c:v>14.0001</c:v>
                </c:pt>
                <c:pt idx="5861">
                  <c:v>6.0000999999999998</c:v>
                </c:pt>
                <c:pt idx="5862">
                  <c:v>6.0000999999999998</c:v>
                </c:pt>
                <c:pt idx="5863">
                  <c:v>3.0001000000000002</c:v>
                </c:pt>
                <c:pt idx="5864">
                  <c:v>2.0001000000000002</c:v>
                </c:pt>
                <c:pt idx="5865">
                  <c:v>1.0001</c:v>
                </c:pt>
                <c:pt idx="5866">
                  <c:v>1.0001</c:v>
                </c:pt>
                <c:pt idx="5867">
                  <c:v>1.0001</c:v>
                </c:pt>
                <c:pt idx="5868">
                  <c:v>2.0001000000000002</c:v>
                </c:pt>
                <c:pt idx="5869">
                  <c:v>1E-4</c:v>
                </c:pt>
                <c:pt idx="5870">
                  <c:v>1.0001</c:v>
                </c:pt>
                <c:pt idx="5871">
                  <c:v>1E-4</c:v>
                </c:pt>
                <c:pt idx="5872">
                  <c:v>1.0001</c:v>
                </c:pt>
                <c:pt idx="5873">
                  <c:v>1.0001</c:v>
                </c:pt>
                <c:pt idx="5874">
                  <c:v>1E-4</c:v>
                </c:pt>
                <c:pt idx="5875">
                  <c:v>1.0001</c:v>
                </c:pt>
                <c:pt idx="5876">
                  <c:v>1.0001</c:v>
                </c:pt>
                <c:pt idx="5877">
                  <c:v>1E-4</c:v>
                </c:pt>
                <c:pt idx="5878">
                  <c:v>1E-4</c:v>
                </c:pt>
                <c:pt idx="5879">
                  <c:v>2.0001000000000002</c:v>
                </c:pt>
                <c:pt idx="5880">
                  <c:v>1E-4</c:v>
                </c:pt>
                <c:pt idx="5881">
                  <c:v>1E-4</c:v>
                </c:pt>
                <c:pt idx="5882">
                  <c:v>1.0001</c:v>
                </c:pt>
                <c:pt idx="5883">
                  <c:v>1.0001</c:v>
                </c:pt>
                <c:pt idx="5884">
                  <c:v>1E-4</c:v>
                </c:pt>
                <c:pt idx="5885">
                  <c:v>1E-4</c:v>
                </c:pt>
                <c:pt idx="5886">
                  <c:v>1E-4</c:v>
                </c:pt>
                <c:pt idx="5887">
                  <c:v>1.0001</c:v>
                </c:pt>
                <c:pt idx="5888">
                  <c:v>1E-4</c:v>
                </c:pt>
                <c:pt idx="5889">
                  <c:v>1E-4</c:v>
                </c:pt>
                <c:pt idx="5890">
                  <c:v>1E-4</c:v>
                </c:pt>
                <c:pt idx="5891">
                  <c:v>1E-4</c:v>
                </c:pt>
                <c:pt idx="5892">
                  <c:v>1E-4</c:v>
                </c:pt>
                <c:pt idx="5893">
                  <c:v>1.0001</c:v>
                </c:pt>
                <c:pt idx="5894">
                  <c:v>1.0001</c:v>
                </c:pt>
                <c:pt idx="5895">
                  <c:v>2.0001000000000002</c:v>
                </c:pt>
                <c:pt idx="5896">
                  <c:v>1.0001</c:v>
                </c:pt>
                <c:pt idx="5897">
                  <c:v>1E-4</c:v>
                </c:pt>
                <c:pt idx="5898">
                  <c:v>3.0001000000000002</c:v>
                </c:pt>
                <c:pt idx="5899">
                  <c:v>1E-4</c:v>
                </c:pt>
                <c:pt idx="5900">
                  <c:v>1E-4</c:v>
                </c:pt>
                <c:pt idx="5901">
                  <c:v>1E-4</c:v>
                </c:pt>
                <c:pt idx="5902">
                  <c:v>1.0001</c:v>
                </c:pt>
                <c:pt idx="5903">
                  <c:v>1.0001</c:v>
                </c:pt>
                <c:pt idx="5904">
                  <c:v>1E-4</c:v>
                </c:pt>
                <c:pt idx="5905">
                  <c:v>2.0001000000000002</c:v>
                </c:pt>
                <c:pt idx="5906">
                  <c:v>1.0001</c:v>
                </c:pt>
                <c:pt idx="5907">
                  <c:v>2.0001000000000002</c:v>
                </c:pt>
                <c:pt idx="5908">
                  <c:v>1E-4</c:v>
                </c:pt>
                <c:pt idx="5909">
                  <c:v>1.0001</c:v>
                </c:pt>
                <c:pt idx="5910">
                  <c:v>2.0001000000000002</c:v>
                </c:pt>
                <c:pt idx="5911">
                  <c:v>2.0001000000000002</c:v>
                </c:pt>
                <c:pt idx="5912">
                  <c:v>2.0001000000000002</c:v>
                </c:pt>
                <c:pt idx="5913">
                  <c:v>2.0001000000000002</c:v>
                </c:pt>
                <c:pt idx="5914">
                  <c:v>2.0001000000000002</c:v>
                </c:pt>
                <c:pt idx="5915">
                  <c:v>1.0001</c:v>
                </c:pt>
                <c:pt idx="5916">
                  <c:v>1E-4</c:v>
                </c:pt>
                <c:pt idx="5917">
                  <c:v>6.0000999999999998</c:v>
                </c:pt>
                <c:pt idx="5918">
                  <c:v>8.0000999999999998</c:v>
                </c:pt>
                <c:pt idx="5919">
                  <c:v>10.0001</c:v>
                </c:pt>
                <c:pt idx="5920">
                  <c:v>36.000100000000003</c:v>
                </c:pt>
                <c:pt idx="5921">
                  <c:v>37.000100000000003</c:v>
                </c:pt>
                <c:pt idx="5922">
                  <c:v>54.000100000000003</c:v>
                </c:pt>
                <c:pt idx="5923">
                  <c:v>42.000100000000003</c:v>
                </c:pt>
                <c:pt idx="5924">
                  <c:v>26.0001</c:v>
                </c:pt>
                <c:pt idx="5925">
                  <c:v>9.0000999999999998</c:v>
                </c:pt>
                <c:pt idx="5926">
                  <c:v>3.0001000000000002</c:v>
                </c:pt>
                <c:pt idx="5927">
                  <c:v>3.0001000000000002</c:v>
                </c:pt>
                <c:pt idx="5928">
                  <c:v>1.0001</c:v>
                </c:pt>
                <c:pt idx="5929">
                  <c:v>1.0001</c:v>
                </c:pt>
                <c:pt idx="5930">
                  <c:v>1E-4</c:v>
                </c:pt>
                <c:pt idx="5931">
                  <c:v>2.0001000000000002</c:v>
                </c:pt>
                <c:pt idx="5932">
                  <c:v>1.0001</c:v>
                </c:pt>
                <c:pt idx="5933">
                  <c:v>1E-4</c:v>
                </c:pt>
                <c:pt idx="5934">
                  <c:v>1E-4</c:v>
                </c:pt>
                <c:pt idx="5935">
                  <c:v>2.0001000000000002</c:v>
                </c:pt>
                <c:pt idx="5936">
                  <c:v>1E-4</c:v>
                </c:pt>
                <c:pt idx="5937">
                  <c:v>1E-4</c:v>
                </c:pt>
                <c:pt idx="5938">
                  <c:v>1.0001</c:v>
                </c:pt>
                <c:pt idx="5939">
                  <c:v>3.0001000000000002</c:v>
                </c:pt>
                <c:pt idx="5940">
                  <c:v>1.0001</c:v>
                </c:pt>
                <c:pt idx="5941">
                  <c:v>1.0001</c:v>
                </c:pt>
                <c:pt idx="5942">
                  <c:v>1.0001</c:v>
                </c:pt>
                <c:pt idx="5943">
                  <c:v>1E-4</c:v>
                </c:pt>
                <c:pt idx="5944">
                  <c:v>1E-4</c:v>
                </c:pt>
                <c:pt idx="5945">
                  <c:v>1.0001</c:v>
                </c:pt>
                <c:pt idx="5946">
                  <c:v>1.0001</c:v>
                </c:pt>
                <c:pt idx="5947">
                  <c:v>1.0001</c:v>
                </c:pt>
                <c:pt idx="5948">
                  <c:v>2.0001000000000002</c:v>
                </c:pt>
                <c:pt idx="5949">
                  <c:v>1.0001</c:v>
                </c:pt>
                <c:pt idx="5950">
                  <c:v>1E-4</c:v>
                </c:pt>
                <c:pt idx="5951">
                  <c:v>1E-4</c:v>
                </c:pt>
                <c:pt idx="5952">
                  <c:v>2.0001000000000002</c:v>
                </c:pt>
                <c:pt idx="5953">
                  <c:v>1E-4</c:v>
                </c:pt>
                <c:pt idx="5954">
                  <c:v>1E-4</c:v>
                </c:pt>
                <c:pt idx="5955">
                  <c:v>1E-4</c:v>
                </c:pt>
                <c:pt idx="5956">
                  <c:v>1.0001</c:v>
                </c:pt>
                <c:pt idx="5957">
                  <c:v>1E-4</c:v>
                </c:pt>
                <c:pt idx="5958">
                  <c:v>2.0001000000000002</c:v>
                </c:pt>
                <c:pt idx="5959">
                  <c:v>1E-4</c:v>
                </c:pt>
                <c:pt idx="5960">
                  <c:v>2.0001000000000002</c:v>
                </c:pt>
                <c:pt idx="5961">
                  <c:v>1E-4</c:v>
                </c:pt>
                <c:pt idx="5962">
                  <c:v>1E-4</c:v>
                </c:pt>
                <c:pt idx="5963">
                  <c:v>1E-4</c:v>
                </c:pt>
                <c:pt idx="5964">
                  <c:v>1E-4</c:v>
                </c:pt>
                <c:pt idx="5965">
                  <c:v>1E-4</c:v>
                </c:pt>
                <c:pt idx="5966">
                  <c:v>1.0001</c:v>
                </c:pt>
                <c:pt idx="5967">
                  <c:v>1E-4</c:v>
                </c:pt>
                <c:pt idx="5968">
                  <c:v>1E-4</c:v>
                </c:pt>
                <c:pt idx="5969">
                  <c:v>1.0001</c:v>
                </c:pt>
                <c:pt idx="5970">
                  <c:v>1E-4</c:v>
                </c:pt>
                <c:pt idx="5971">
                  <c:v>2.0001000000000002</c:v>
                </c:pt>
                <c:pt idx="5972">
                  <c:v>1.0001</c:v>
                </c:pt>
                <c:pt idx="5973">
                  <c:v>1E-4</c:v>
                </c:pt>
                <c:pt idx="5974">
                  <c:v>1.0001</c:v>
                </c:pt>
                <c:pt idx="5975">
                  <c:v>1E-4</c:v>
                </c:pt>
                <c:pt idx="5976">
                  <c:v>1E-4</c:v>
                </c:pt>
                <c:pt idx="5977">
                  <c:v>1.0001</c:v>
                </c:pt>
                <c:pt idx="5978">
                  <c:v>1E-4</c:v>
                </c:pt>
                <c:pt idx="5979">
                  <c:v>1E-4</c:v>
                </c:pt>
                <c:pt idx="5980">
                  <c:v>2.0001000000000002</c:v>
                </c:pt>
                <c:pt idx="5981">
                  <c:v>7.0000999999999998</c:v>
                </c:pt>
                <c:pt idx="5982">
                  <c:v>16.0001</c:v>
                </c:pt>
                <c:pt idx="5983">
                  <c:v>11.0001</c:v>
                </c:pt>
                <c:pt idx="5984">
                  <c:v>16.0001</c:v>
                </c:pt>
                <c:pt idx="5985">
                  <c:v>12.0001</c:v>
                </c:pt>
                <c:pt idx="5986">
                  <c:v>8.0000999999999998</c:v>
                </c:pt>
                <c:pt idx="5987">
                  <c:v>7.0000999999999998</c:v>
                </c:pt>
                <c:pt idx="5988">
                  <c:v>3.0001000000000002</c:v>
                </c:pt>
                <c:pt idx="5989">
                  <c:v>1.0001</c:v>
                </c:pt>
                <c:pt idx="5990">
                  <c:v>1E-4</c:v>
                </c:pt>
                <c:pt idx="5991">
                  <c:v>1.0001</c:v>
                </c:pt>
                <c:pt idx="5992">
                  <c:v>1E-4</c:v>
                </c:pt>
                <c:pt idx="5993">
                  <c:v>1E-4</c:v>
                </c:pt>
                <c:pt idx="5994">
                  <c:v>2.0001000000000002</c:v>
                </c:pt>
                <c:pt idx="5995">
                  <c:v>1E-4</c:v>
                </c:pt>
                <c:pt idx="5996">
                  <c:v>1E-4</c:v>
                </c:pt>
                <c:pt idx="5997">
                  <c:v>1E-4</c:v>
                </c:pt>
                <c:pt idx="5998">
                  <c:v>1.0001</c:v>
                </c:pt>
                <c:pt idx="5999">
                  <c:v>1.0001</c:v>
                </c:pt>
                <c:pt idx="6000">
                  <c:v>1E-4</c:v>
                </c:pt>
                <c:pt idx="6001">
                  <c:v>1E-4</c:v>
                </c:pt>
                <c:pt idx="6002">
                  <c:v>1.0001</c:v>
                </c:pt>
                <c:pt idx="6003">
                  <c:v>1E-4</c:v>
                </c:pt>
                <c:pt idx="6004">
                  <c:v>1.0001</c:v>
                </c:pt>
                <c:pt idx="6005">
                  <c:v>1.0001</c:v>
                </c:pt>
                <c:pt idx="6006">
                  <c:v>1E-4</c:v>
                </c:pt>
                <c:pt idx="6007">
                  <c:v>1.0001</c:v>
                </c:pt>
                <c:pt idx="6008">
                  <c:v>1E-4</c:v>
                </c:pt>
                <c:pt idx="6009">
                  <c:v>1E-4</c:v>
                </c:pt>
                <c:pt idx="6010">
                  <c:v>1E-4</c:v>
                </c:pt>
                <c:pt idx="6011">
                  <c:v>1.0001</c:v>
                </c:pt>
                <c:pt idx="6012">
                  <c:v>1.0001</c:v>
                </c:pt>
                <c:pt idx="6013">
                  <c:v>1.0001</c:v>
                </c:pt>
                <c:pt idx="6014">
                  <c:v>1E-4</c:v>
                </c:pt>
                <c:pt idx="6015">
                  <c:v>1E-4</c:v>
                </c:pt>
                <c:pt idx="6016">
                  <c:v>1.0001</c:v>
                </c:pt>
                <c:pt idx="6017">
                  <c:v>1.0001</c:v>
                </c:pt>
                <c:pt idx="6018">
                  <c:v>1E-4</c:v>
                </c:pt>
                <c:pt idx="6019">
                  <c:v>1E-4</c:v>
                </c:pt>
                <c:pt idx="6020">
                  <c:v>1.0001</c:v>
                </c:pt>
                <c:pt idx="6021">
                  <c:v>1.0001</c:v>
                </c:pt>
                <c:pt idx="6022">
                  <c:v>1E-4</c:v>
                </c:pt>
                <c:pt idx="6023">
                  <c:v>1E-4</c:v>
                </c:pt>
                <c:pt idx="6024">
                  <c:v>1E-4</c:v>
                </c:pt>
                <c:pt idx="6025">
                  <c:v>1.0001</c:v>
                </c:pt>
                <c:pt idx="6026">
                  <c:v>1E-4</c:v>
                </c:pt>
                <c:pt idx="6027">
                  <c:v>1.0001</c:v>
                </c:pt>
                <c:pt idx="6028">
                  <c:v>1.0001</c:v>
                </c:pt>
                <c:pt idx="6029">
                  <c:v>1.0001</c:v>
                </c:pt>
                <c:pt idx="6030">
                  <c:v>1E-4</c:v>
                </c:pt>
                <c:pt idx="6031">
                  <c:v>1.0001</c:v>
                </c:pt>
                <c:pt idx="6032">
                  <c:v>1E-4</c:v>
                </c:pt>
                <c:pt idx="6033">
                  <c:v>1.0001</c:v>
                </c:pt>
                <c:pt idx="6034">
                  <c:v>1.0001</c:v>
                </c:pt>
                <c:pt idx="6035">
                  <c:v>1E-4</c:v>
                </c:pt>
                <c:pt idx="6036">
                  <c:v>1E-4</c:v>
                </c:pt>
                <c:pt idx="6037">
                  <c:v>1.0001</c:v>
                </c:pt>
                <c:pt idx="6038">
                  <c:v>1E-4</c:v>
                </c:pt>
                <c:pt idx="6039">
                  <c:v>1E-4</c:v>
                </c:pt>
                <c:pt idx="6040">
                  <c:v>5.0000999999999998</c:v>
                </c:pt>
                <c:pt idx="6041">
                  <c:v>6.0000999999999998</c:v>
                </c:pt>
                <c:pt idx="6042">
                  <c:v>13.0001</c:v>
                </c:pt>
                <c:pt idx="6043">
                  <c:v>16.0001</c:v>
                </c:pt>
                <c:pt idx="6044">
                  <c:v>14.0001</c:v>
                </c:pt>
                <c:pt idx="6045">
                  <c:v>10.0001</c:v>
                </c:pt>
                <c:pt idx="6046">
                  <c:v>10.0001</c:v>
                </c:pt>
                <c:pt idx="6047">
                  <c:v>6.0000999999999998</c:v>
                </c:pt>
                <c:pt idx="6048">
                  <c:v>14.0001</c:v>
                </c:pt>
                <c:pt idx="6049">
                  <c:v>15.0001</c:v>
                </c:pt>
                <c:pt idx="6050">
                  <c:v>5.0000999999999998</c:v>
                </c:pt>
                <c:pt idx="6051">
                  <c:v>1.0001</c:v>
                </c:pt>
                <c:pt idx="6052">
                  <c:v>2.0001000000000002</c:v>
                </c:pt>
                <c:pt idx="6053">
                  <c:v>1.0001</c:v>
                </c:pt>
                <c:pt idx="6054">
                  <c:v>1.0001</c:v>
                </c:pt>
                <c:pt idx="6055">
                  <c:v>1.0001</c:v>
                </c:pt>
                <c:pt idx="6056">
                  <c:v>1.0001</c:v>
                </c:pt>
                <c:pt idx="6057">
                  <c:v>1.0001</c:v>
                </c:pt>
                <c:pt idx="6058">
                  <c:v>1E-4</c:v>
                </c:pt>
                <c:pt idx="6059">
                  <c:v>1E-4</c:v>
                </c:pt>
                <c:pt idx="6060">
                  <c:v>2.0001000000000002</c:v>
                </c:pt>
                <c:pt idx="6061">
                  <c:v>1E-4</c:v>
                </c:pt>
                <c:pt idx="6062">
                  <c:v>1E-4</c:v>
                </c:pt>
                <c:pt idx="6063">
                  <c:v>1E-4</c:v>
                </c:pt>
                <c:pt idx="6064">
                  <c:v>1.0001</c:v>
                </c:pt>
                <c:pt idx="6065">
                  <c:v>1E-4</c:v>
                </c:pt>
                <c:pt idx="6066">
                  <c:v>1.0001</c:v>
                </c:pt>
                <c:pt idx="6067">
                  <c:v>1E-4</c:v>
                </c:pt>
                <c:pt idx="6068">
                  <c:v>1E-4</c:v>
                </c:pt>
                <c:pt idx="6069">
                  <c:v>2.0001000000000002</c:v>
                </c:pt>
                <c:pt idx="6070">
                  <c:v>1E-4</c:v>
                </c:pt>
                <c:pt idx="6071">
                  <c:v>1.0001</c:v>
                </c:pt>
                <c:pt idx="6072">
                  <c:v>1.0001</c:v>
                </c:pt>
                <c:pt idx="6073">
                  <c:v>1E-4</c:v>
                </c:pt>
                <c:pt idx="6074">
                  <c:v>1E-4</c:v>
                </c:pt>
                <c:pt idx="6075">
                  <c:v>1E-4</c:v>
                </c:pt>
                <c:pt idx="6076">
                  <c:v>1E-4</c:v>
                </c:pt>
                <c:pt idx="6077">
                  <c:v>1E-4</c:v>
                </c:pt>
                <c:pt idx="6078">
                  <c:v>1.0001</c:v>
                </c:pt>
                <c:pt idx="6079">
                  <c:v>1.0001</c:v>
                </c:pt>
                <c:pt idx="6080">
                  <c:v>1.0001</c:v>
                </c:pt>
                <c:pt idx="6081">
                  <c:v>3.0001000000000002</c:v>
                </c:pt>
                <c:pt idx="6082">
                  <c:v>1E-4</c:v>
                </c:pt>
                <c:pt idx="6083">
                  <c:v>1E-4</c:v>
                </c:pt>
                <c:pt idx="6084">
                  <c:v>2.0001000000000002</c:v>
                </c:pt>
                <c:pt idx="6085">
                  <c:v>1.0001</c:v>
                </c:pt>
                <c:pt idx="6086">
                  <c:v>1.0001</c:v>
                </c:pt>
                <c:pt idx="6087">
                  <c:v>1E-4</c:v>
                </c:pt>
                <c:pt idx="6088">
                  <c:v>2.0001000000000002</c:v>
                </c:pt>
                <c:pt idx="6089">
                  <c:v>3.0001000000000002</c:v>
                </c:pt>
                <c:pt idx="6090">
                  <c:v>1E-4</c:v>
                </c:pt>
                <c:pt idx="6091">
                  <c:v>1.0001</c:v>
                </c:pt>
                <c:pt idx="6092">
                  <c:v>1E-4</c:v>
                </c:pt>
                <c:pt idx="6093">
                  <c:v>1E-4</c:v>
                </c:pt>
                <c:pt idx="6094">
                  <c:v>1E-4</c:v>
                </c:pt>
                <c:pt idx="6095">
                  <c:v>2.0001000000000002</c:v>
                </c:pt>
                <c:pt idx="6096">
                  <c:v>1E-4</c:v>
                </c:pt>
                <c:pt idx="6097">
                  <c:v>1.0001</c:v>
                </c:pt>
                <c:pt idx="6098">
                  <c:v>1.0001</c:v>
                </c:pt>
                <c:pt idx="6099">
                  <c:v>1.0001</c:v>
                </c:pt>
                <c:pt idx="6100">
                  <c:v>3.0001000000000002</c:v>
                </c:pt>
                <c:pt idx="6101">
                  <c:v>10.0001</c:v>
                </c:pt>
                <c:pt idx="6102">
                  <c:v>26.0001</c:v>
                </c:pt>
                <c:pt idx="6103">
                  <c:v>77.000100000000003</c:v>
                </c:pt>
                <c:pt idx="6104">
                  <c:v>80.000100000000003</c:v>
                </c:pt>
                <c:pt idx="6105">
                  <c:v>70.000100000000003</c:v>
                </c:pt>
                <c:pt idx="6106">
                  <c:v>38.000100000000003</c:v>
                </c:pt>
                <c:pt idx="6107">
                  <c:v>7.0000999999999998</c:v>
                </c:pt>
                <c:pt idx="6108">
                  <c:v>1E-4</c:v>
                </c:pt>
                <c:pt idx="6109">
                  <c:v>2.0001000000000002</c:v>
                </c:pt>
                <c:pt idx="6110">
                  <c:v>4.0000999999999998</c:v>
                </c:pt>
                <c:pt idx="6111">
                  <c:v>2.0001000000000002</c:v>
                </c:pt>
                <c:pt idx="6112">
                  <c:v>1E-4</c:v>
                </c:pt>
                <c:pt idx="6113">
                  <c:v>1E-4</c:v>
                </c:pt>
                <c:pt idx="6114">
                  <c:v>1E-4</c:v>
                </c:pt>
                <c:pt idx="6115">
                  <c:v>1E-4</c:v>
                </c:pt>
                <c:pt idx="6116">
                  <c:v>1.0001</c:v>
                </c:pt>
                <c:pt idx="6117">
                  <c:v>1E-4</c:v>
                </c:pt>
                <c:pt idx="6118">
                  <c:v>2.0001000000000002</c:v>
                </c:pt>
                <c:pt idx="6119">
                  <c:v>1.0001</c:v>
                </c:pt>
                <c:pt idx="6120">
                  <c:v>1.0001</c:v>
                </c:pt>
                <c:pt idx="6121">
                  <c:v>1E-4</c:v>
                </c:pt>
                <c:pt idx="6122">
                  <c:v>1E-4</c:v>
                </c:pt>
                <c:pt idx="6123">
                  <c:v>1E-4</c:v>
                </c:pt>
                <c:pt idx="6124">
                  <c:v>1E-4</c:v>
                </c:pt>
                <c:pt idx="6125">
                  <c:v>1.0001</c:v>
                </c:pt>
                <c:pt idx="6126">
                  <c:v>1E-4</c:v>
                </c:pt>
                <c:pt idx="6127">
                  <c:v>1E-4</c:v>
                </c:pt>
                <c:pt idx="6128">
                  <c:v>1E-4</c:v>
                </c:pt>
                <c:pt idx="6129">
                  <c:v>1.0001</c:v>
                </c:pt>
                <c:pt idx="6130">
                  <c:v>1.0001</c:v>
                </c:pt>
                <c:pt idx="6131">
                  <c:v>1.0001</c:v>
                </c:pt>
                <c:pt idx="6132">
                  <c:v>1E-4</c:v>
                </c:pt>
                <c:pt idx="6133">
                  <c:v>1E-4</c:v>
                </c:pt>
                <c:pt idx="6134">
                  <c:v>1E-4</c:v>
                </c:pt>
                <c:pt idx="6135">
                  <c:v>1E-4</c:v>
                </c:pt>
                <c:pt idx="6136">
                  <c:v>1.0001</c:v>
                </c:pt>
                <c:pt idx="6137">
                  <c:v>1E-4</c:v>
                </c:pt>
                <c:pt idx="6138">
                  <c:v>1E-4</c:v>
                </c:pt>
                <c:pt idx="6139">
                  <c:v>1E-4</c:v>
                </c:pt>
                <c:pt idx="6140">
                  <c:v>1.0001</c:v>
                </c:pt>
                <c:pt idx="6141">
                  <c:v>1E-4</c:v>
                </c:pt>
                <c:pt idx="6142">
                  <c:v>2.0001000000000002</c:v>
                </c:pt>
                <c:pt idx="6143">
                  <c:v>2.0001000000000002</c:v>
                </c:pt>
                <c:pt idx="6144">
                  <c:v>1.0001</c:v>
                </c:pt>
                <c:pt idx="6145">
                  <c:v>1.0001</c:v>
                </c:pt>
                <c:pt idx="6146">
                  <c:v>1E-4</c:v>
                </c:pt>
                <c:pt idx="6147">
                  <c:v>1E-4</c:v>
                </c:pt>
                <c:pt idx="6148">
                  <c:v>1E-4</c:v>
                </c:pt>
                <c:pt idx="6149">
                  <c:v>1E-4</c:v>
                </c:pt>
                <c:pt idx="6150">
                  <c:v>1.0001</c:v>
                </c:pt>
                <c:pt idx="6151">
                  <c:v>1.0001</c:v>
                </c:pt>
                <c:pt idx="6152">
                  <c:v>1E-4</c:v>
                </c:pt>
                <c:pt idx="6153">
                  <c:v>1.0001</c:v>
                </c:pt>
                <c:pt idx="6154">
                  <c:v>1.0001</c:v>
                </c:pt>
                <c:pt idx="6155">
                  <c:v>1E-4</c:v>
                </c:pt>
                <c:pt idx="6156">
                  <c:v>1.0001</c:v>
                </c:pt>
                <c:pt idx="6157">
                  <c:v>1.0001</c:v>
                </c:pt>
                <c:pt idx="6158">
                  <c:v>2.0001000000000002</c:v>
                </c:pt>
                <c:pt idx="6159">
                  <c:v>1.0001</c:v>
                </c:pt>
                <c:pt idx="6160">
                  <c:v>1.0001</c:v>
                </c:pt>
                <c:pt idx="6161">
                  <c:v>5.0000999999999998</c:v>
                </c:pt>
                <c:pt idx="6162">
                  <c:v>4.0000999999999998</c:v>
                </c:pt>
                <c:pt idx="6163">
                  <c:v>14.0001</c:v>
                </c:pt>
                <c:pt idx="6164">
                  <c:v>22.0001</c:v>
                </c:pt>
                <c:pt idx="6165">
                  <c:v>28.0001</c:v>
                </c:pt>
                <c:pt idx="6166">
                  <c:v>11.0001</c:v>
                </c:pt>
                <c:pt idx="6167">
                  <c:v>14.0001</c:v>
                </c:pt>
                <c:pt idx="6168">
                  <c:v>12.0001</c:v>
                </c:pt>
                <c:pt idx="6169">
                  <c:v>4.0000999999999998</c:v>
                </c:pt>
                <c:pt idx="6170">
                  <c:v>19.0001</c:v>
                </c:pt>
                <c:pt idx="6171">
                  <c:v>22.0001</c:v>
                </c:pt>
                <c:pt idx="6172">
                  <c:v>10.0001</c:v>
                </c:pt>
                <c:pt idx="6173">
                  <c:v>5.0000999999999998</c:v>
                </c:pt>
                <c:pt idx="6174">
                  <c:v>5.0000999999999998</c:v>
                </c:pt>
                <c:pt idx="6175">
                  <c:v>6.0000999999999998</c:v>
                </c:pt>
                <c:pt idx="6176">
                  <c:v>3.0001000000000002</c:v>
                </c:pt>
                <c:pt idx="6177">
                  <c:v>1.0001</c:v>
                </c:pt>
                <c:pt idx="6178">
                  <c:v>1.0001</c:v>
                </c:pt>
                <c:pt idx="6179">
                  <c:v>1E-4</c:v>
                </c:pt>
                <c:pt idx="6180">
                  <c:v>1E-4</c:v>
                </c:pt>
                <c:pt idx="6181">
                  <c:v>5.0000999999999998</c:v>
                </c:pt>
                <c:pt idx="6182">
                  <c:v>1E-4</c:v>
                </c:pt>
                <c:pt idx="6183">
                  <c:v>5.0000999999999998</c:v>
                </c:pt>
                <c:pt idx="6184">
                  <c:v>3.0001000000000002</c:v>
                </c:pt>
                <c:pt idx="6185">
                  <c:v>1.0001</c:v>
                </c:pt>
                <c:pt idx="6186">
                  <c:v>3.0001000000000002</c:v>
                </c:pt>
                <c:pt idx="6187">
                  <c:v>4.0000999999999998</c:v>
                </c:pt>
                <c:pt idx="6188">
                  <c:v>7.0000999999999998</c:v>
                </c:pt>
                <c:pt idx="6189">
                  <c:v>8.0000999999999998</c:v>
                </c:pt>
                <c:pt idx="6190">
                  <c:v>6.0000999999999998</c:v>
                </c:pt>
                <c:pt idx="6191">
                  <c:v>5.0000999999999998</c:v>
                </c:pt>
                <c:pt idx="6192">
                  <c:v>5.0000999999999998</c:v>
                </c:pt>
                <c:pt idx="6193">
                  <c:v>5.0000999999999998</c:v>
                </c:pt>
                <c:pt idx="6194">
                  <c:v>5.0000999999999998</c:v>
                </c:pt>
                <c:pt idx="6195">
                  <c:v>4.0000999999999998</c:v>
                </c:pt>
                <c:pt idx="6196">
                  <c:v>8.0000999999999998</c:v>
                </c:pt>
                <c:pt idx="6197">
                  <c:v>6.0000999999999998</c:v>
                </c:pt>
                <c:pt idx="6198">
                  <c:v>5.0000999999999998</c:v>
                </c:pt>
                <c:pt idx="6199">
                  <c:v>3.0001000000000002</c:v>
                </c:pt>
                <c:pt idx="6200">
                  <c:v>4.0000999999999998</c:v>
                </c:pt>
                <c:pt idx="6201">
                  <c:v>5.0000999999999998</c:v>
                </c:pt>
                <c:pt idx="6202">
                  <c:v>5.0000999999999998</c:v>
                </c:pt>
                <c:pt idx="6203">
                  <c:v>4.0000999999999998</c:v>
                </c:pt>
                <c:pt idx="6204">
                  <c:v>5.0000999999999998</c:v>
                </c:pt>
                <c:pt idx="6205">
                  <c:v>7.0000999999999998</c:v>
                </c:pt>
                <c:pt idx="6206">
                  <c:v>7.0000999999999998</c:v>
                </c:pt>
                <c:pt idx="6207">
                  <c:v>6.0000999999999998</c:v>
                </c:pt>
                <c:pt idx="6208">
                  <c:v>1E-4</c:v>
                </c:pt>
                <c:pt idx="6209">
                  <c:v>3.0001000000000002</c:v>
                </c:pt>
                <c:pt idx="6210">
                  <c:v>7.0000999999999998</c:v>
                </c:pt>
                <c:pt idx="6211">
                  <c:v>7.0000999999999998</c:v>
                </c:pt>
                <c:pt idx="6212">
                  <c:v>3.0001000000000002</c:v>
                </c:pt>
                <c:pt idx="6213">
                  <c:v>6.0000999999999998</c:v>
                </c:pt>
                <c:pt idx="6214">
                  <c:v>9.0000999999999998</c:v>
                </c:pt>
                <c:pt idx="6215">
                  <c:v>4.0000999999999998</c:v>
                </c:pt>
                <c:pt idx="6216">
                  <c:v>5.0000999999999998</c:v>
                </c:pt>
                <c:pt idx="6217">
                  <c:v>7.0000999999999998</c:v>
                </c:pt>
                <c:pt idx="6218">
                  <c:v>5.0000999999999998</c:v>
                </c:pt>
                <c:pt idx="6219">
                  <c:v>8.0000999999999998</c:v>
                </c:pt>
                <c:pt idx="6220">
                  <c:v>7.0000999999999998</c:v>
                </c:pt>
                <c:pt idx="6221">
                  <c:v>8.0000999999999998</c:v>
                </c:pt>
                <c:pt idx="6222">
                  <c:v>23.0001</c:v>
                </c:pt>
                <c:pt idx="6223">
                  <c:v>34.000100000000003</c:v>
                </c:pt>
                <c:pt idx="6224">
                  <c:v>32.000100000000003</c:v>
                </c:pt>
                <c:pt idx="6225">
                  <c:v>18.0001</c:v>
                </c:pt>
                <c:pt idx="6226">
                  <c:v>15.0001</c:v>
                </c:pt>
                <c:pt idx="6227">
                  <c:v>10.0001</c:v>
                </c:pt>
                <c:pt idx="6228">
                  <c:v>11.0001</c:v>
                </c:pt>
                <c:pt idx="6229">
                  <c:v>5.0000999999999998</c:v>
                </c:pt>
                <c:pt idx="6230">
                  <c:v>9.0000999999999998</c:v>
                </c:pt>
                <c:pt idx="6231">
                  <c:v>13.0001</c:v>
                </c:pt>
                <c:pt idx="6232">
                  <c:v>13.0001</c:v>
                </c:pt>
                <c:pt idx="6233">
                  <c:v>7.0000999999999998</c:v>
                </c:pt>
                <c:pt idx="6234">
                  <c:v>7.0000999999999998</c:v>
                </c:pt>
                <c:pt idx="6235">
                  <c:v>7.0000999999999998</c:v>
                </c:pt>
                <c:pt idx="6236">
                  <c:v>6.0000999999999998</c:v>
                </c:pt>
                <c:pt idx="6237">
                  <c:v>11.0001</c:v>
                </c:pt>
                <c:pt idx="6238">
                  <c:v>3.0001000000000002</c:v>
                </c:pt>
                <c:pt idx="6239">
                  <c:v>5.0000999999999998</c:v>
                </c:pt>
                <c:pt idx="6240">
                  <c:v>4.0000999999999998</c:v>
                </c:pt>
                <c:pt idx="6241">
                  <c:v>5.0000999999999998</c:v>
                </c:pt>
                <c:pt idx="6242">
                  <c:v>4.0000999999999998</c:v>
                </c:pt>
                <c:pt idx="6243">
                  <c:v>6.0000999999999998</c:v>
                </c:pt>
                <c:pt idx="6244">
                  <c:v>3.0001000000000002</c:v>
                </c:pt>
                <c:pt idx="6245">
                  <c:v>4.0000999999999998</c:v>
                </c:pt>
                <c:pt idx="6246">
                  <c:v>4.0000999999999998</c:v>
                </c:pt>
                <c:pt idx="6247">
                  <c:v>4.0000999999999998</c:v>
                </c:pt>
                <c:pt idx="6248">
                  <c:v>3.0001000000000002</c:v>
                </c:pt>
                <c:pt idx="6249">
                  <c:v>6.0000999999999998</c:v>
                </c:pt>
                <c:pt idx="6250">
                  <c:v>2.0001000000000002</c:v>
                </c:pt>
                <c:pt idx="6251">
                  <c:v>5.0000999999999998</c:v>
                </c:pt>
                <c:pt idx="6252">
                  <c:v>5.0000999999999998</c:v>
                </c:pt>
                <c:pt idx="6253">
                  <c:v>5.0000999999999998</c:v>
                </c:pt>
                <c:pt idx="6254">
                  <c:v>10.0001</c:v>
                </c:pt>
                <c:pt idx="6255">
                  <c:v>5.0000999999999998</c:v>
                </c:pt>
                <c:pt idx="6256">
                  <c:v>5.0000999999999998</c:v>
                </c:pt>
                <c:pt idx="6257">
                  <c:v>5.0000999999999998</c:v>
                </c:pt>
                <c:pt idx="6258">
                  <c:v>1.0001</c:v>
                </c:pt>
                <c:pt idx="6259">
                  <c:v>2.0001000000000002</c:v>
                </c:pt>
                <c:pt idx="6260">
                  <c:v>5.0000999999999998</c:v>
                </c:pt>
                <c:pt idx="6261">
                  <c:v>5.0000999999999998</c:v>
                </c:pt>
                <c:pt idx="6262">
                  <c:v>2.0001000000000002</c:v>
                </c:pt>
                <c:pt idx="6263">
                  <c:v>4.0000999999999998</c:v>
                </c:pt>
                <c:pt idx="6264">
                  <c:v>6.0000999999999998</c:v>
                </c:pt>
                <c:pt idx="6265">
                  <c:v>3.0001000000000002</c:v>
                </c:pt>
                <c:pt idx="6266">
                  <c:v>4.0000999999999998</c:v>
                </c:pt>
                <c:pt idx="6267">
                  <c:v>4.0000999999999998</c:v>
                </c:pt>
                <c:pt idx="6268">
                  <c:v>4.0000999999999998</c:v>
                </c:pt>
                <c:pt idx="6269">
                  <c:v>3.0001000000000002</c:v>
                </c:pt>
                <c:pt idx="6270">
                  <c:v>7.0000999999999998</c:v>
                </c:pt>
                <c:pt idx="6271">
                  <c:v>11.0001</c:v>
                </c:pt>
                <c:pt idx="6272">
                  <c:v>4.0000999999999998</c:v>
                </c:pt>
                <c:pt idx="6273">
                  <c:v>3.0001000000000002</c:v>
                </c:pt>
                <c:pt idx="6274">
                  <c:v>4.0000999999999998</c:v>
                </c:pt>
                <c:pt idx="6275">
                  <c:v>5.0000999999999998</c:v>
                </c:pt>
                <c:pt idx="6276">
                  <c:v>5.0000999999999998</c:v>
                </c:pt>
                <c:pt idx="6277">
                  <c:v>4.0000999999999998</c:v>
                </c:pt>
                <c:pt idx="6278">
                  <c:v>5.0000999999999998</c:v>
                </c:pt>
                <c:pt idx="6279">
                  <c:v>4.0000999999999998</c:v>
                </c:pt>
                <c:pt idx="6280">
                  <c:v>6.0000999999999998</c:v>
                </c:pt>
                <c:pt idx="6281">
                  <c:v>9.0000999999999998</c:v>
                </c:pt>
                <c:pt idx="6282">
                  <c:v>15.0001</c:v>
                </c:pt>
                <c:pt idx="6283">
                  <c:v>31.0001</c:v>
                </c:pt>
                <c:pt idx="6284">
                  <c:v>48.000100000000003</c:v>
                </c:pt>
                <c:pt idx="6285">
                  <c:v>41.000100000000003</c:v>
                </c:pt>
                <c:pt idx="6286">
                  <c:v>31.0001</c:v>
                </c:pt>
                <c:pt idx="6287">
                  <c:v>23.0001</c:v>
                </c:pt>
                <c:pt idx="6288">
                  <c:v>15.0001</c:v>
                </c:pt>
                <c:pt idx="6289">
                  <c:v>12.0001</c:v>
                </c:pt>
                <c:pt idx="6290">
                  <c:v>33.000100000000003</c:v>
                </c:pt>
                <c:pt idx="6291">
                  <c:v>81.000100000000003</c:v>
                </c:pt>
                <c:pt idx="6292">
                  <c:v>62.000100000000003</c:v>
                </c:pt>
                <c:pt idx="6293">
                  <c:v>19.0001</c:v>
                </c:pt>
                <c:pt idx="6294">
                  <c:v>8.0000999999999998</c:v>
                </c:pt>
                <c:pt idx="6295">
                  <c:v>7.0000999999999998</c:v>
                </c:pt>
                <c:pt idx="6296">
                  <c:v>8.0000999999999998</c:v>
                </c:pt>
                <c:pt idx="6297">
                  <c:v>7.0000999999999998</c:v>
                </c:pt>
                <c:pt idx="6298">
                  <c:v>7.0000999999999998</c:v>
                </c:pt>
                <c:pt idx="6299">
                  <c:v>10.0001</c:v>
                </c:pt>
                <c:pt idx="6300">
                  <c:v>8.0000999999999998</c:v>
                </c:pt>
                <c:pt idx="6301">
                  <c:v>11.0001</c:v>
                </c:pt>
                <c:pt idx="6302">
                  <c:v>16.0001</c:v>
                </c:pt>
                <c:pt idx="6303">
                  <c:v>12.0001</c:v>
                </c:pt>
                <c:pt idx="6304">
                  <c:v>10.0001</c:v>
                </c:pt>
                <c:pt idx="6305">
                  <c:v>14.0001</c:v>
                </c:pt>
                <c:pt idx="6306">
                  <c:v>15.0001</c:v>
                </c:pt>
                <c:pt idx="6307">
                  <c:v>15.0001</c:v>
                </c:pt>
                <c:pt idx="6308">
                  <c:v>12.0001</c:v>
                </c:pt>
                <c:pt idx="6309">
                  <c:v>14.0001</c:v>
                </c:pt>
                <c:pt idx="6310">
                  <c:v>6.0000999999999998</c:v>
                </c:pt>
                <c:pt idx="6311">
                  <c:v>12.0001</c:v>
                </c:pt>
                <c:pt idx="6312">
                  <c:v>8.0000999999999998</c:v>
                </c:pt>
                <c:pt idx="6313">
                  <c:v>12.0001</c:v>
                </c:pt>
                <c:pt idx="6314">
                  <c:v>8.0000999999999998</c:v>
                </c:pt>
                <c:pt idx="6315">
                  <c:v>10.0001</c:v>
                </c:pt>
                <c:pt idx="6316">
                  <c:v>13.0001</c:v>
                </c:pt>
                <c:pt idx="6317">
                  <c:v>11.0001</c:v>
                </c:pt>
                <c:pt idx="6318">
                  <c:v>11.0001</c:v>
                </c:pt>
                <c:pt idx="6319">
                  <c:v>20.0001</c:v>
                </c:pt>
                <c:pt idx="6320">
                  <c:v>14.0001</c:v>
                </c:pt>
                <c:pt idx="6321">
                  <c:v>14.0001</c:v>
                </c:pt>
                <c:pt idx="6322">
                  <c:v>12.0001</c:v>
                </c:pt>
                <c:pt idx="6323">
                  <c:v>15.0001</c:v>
                </c:pt>
                <c:pt idx="6324">
                  <c:v>16.0001</c:v>
                </c:pt>
                <c:pt idx="6325">
                  <c:v>19.0001</c:v>
                </c:pt>
                <c:pt idx="6326">
                  <c:v>19.0001</c:v>
                </c:pt>
                <c:pt idx="6327">
                  <c:v>14.0001</c:v>
                </c:pt>
                <c:pt idx="6328">
                  <c:v>13.0001</c:v>
                </c:pt>
                <c:pt idx="6329">
                  <c:v>9.0000999999999998</c:v>
                </c:pt>
                <c:pt idx="6330">
                  <c:v>12.0001</c:v>
                </c:pt>
                <c:pt idx="6331">
                  <c:v>15.0001</c:v>
                </c:pt>
                <c:pt idx="6332">
                  <c:v>16.0001</c:v>
                </c:pt>
                <c:pt idx="6333">
                  <c:v>11.0001</c:v>
                </c:pt>
                <c:pt idx="6334">
                  <c:v>19.0001</c:v>
                </c:pt>
                <c:pt idx="6335">
                  <c:v>10.0001</c:v>
                </c:pt>
                <c:pt idx="6336">
                  <c:v>16.0001</c:v>
                </c:pt>
                <c:pt idx="6337">
                  <c:v>9.0000999999999998</c:v>
                </c:pt>
                <c:pt idx="6338">
                  <c:v>15.0001</c:v>
                </c:pt>
                <c:pt idx="6339">
                  <c:v>18.0001</c:v>
                </c:pt>
                <c:pt idx="6340">
                  <c:v>27.0001</c:v>
                </c:pt>
                <c:pt idx="6341">
                  <c:v>37.000100000000003</c:v>
                </c:pt>
                <c:pt idx="6342">
                  <c:v>51.000100000000003</c:v>
                </c:pt>
                <c:pt idx="6343">
                  <c:v>45.000100000000003</c:v>
                </c:pt>
                <c:pt idx="6344">
                  <c:v>52.000100000000003</c:v>
                </c:pt>
                <c:pt idx="6345">
                  <c:v>41.000100000000003</c:v>
                </c:pt>
                <c:pt idx="6346">
                  <c:v>27.0001</c:v>
                </c:pt>
                <c:pt idx="6347">
                  <c:v>26.0001</c:v>
                </c:pt>
                <c:pt idx="6348">
                  <c:v>20.0001</c:v>
                </c:pt>
                <c:pt idx="6349">
                  <c:v>28.0001</c:v>
                </c:pt>
                <c:pt idx="6350">
                  <c:v>20.0001</c:v>
                </c:pt>
                <c:pt idx="6351">
                  <c:v>32.000100000000003</c:v>
                </c:pt>
                <c:pt idx="6352">
                  <c:v>31.0001</c:v>
                </c:pt>
                <c:pt idx="6353">
                  <c:v>15.0001</c:v>
                </c:pt>
                <c:pt idx="6354">
                  <c:v>23.0001</c:v>
                </c:pt>
                <c:pt idx="6355">
                  <c:v>30.0001</c:v>
                </c:pt>
                <c:pt idx="6356">
                  <c:v>20.0001</c:v>
                </c:pt>
                <c:pt idx="6357">
                  <c:v>25.0001</c:v>
                </c:pt>
                <c:pt idx="6358">
                  <c:v>20.0001</c:v>
                </c:pt>
                <c:pt idx="6359">
                  <c:v>20.0001</c:v>
                </c:pt>
                <c:pt idx="6360">
                  <c:v>32.000100000000003</c:v>
                </c:pt>
                <c:pt idx="6361">
                  <c:v>30.0001</c:v>
                </c:pt>
                <c:pt idx="6362">
                  <c:v>31.0001</c:v>
                </c:pt>
                <c:pt idx="6363">
                  <c:v>33.000100000000003</c:v>
                </c:pt>
                <c:pt idx="6364">
                  <c:v>44.000100000000003</c:v>
                </c:pt>
                <c:pt idx="6365">
                  <c:v>38.000100000000003</c:v>
                </c:pt>
                <c:pt idx="6366">
                  <c:v>30.0001</c:v>
                </c:pt>
                <c:pt idx="6367">
                  <c:v>29.0001</c:v>
                </c:pt>
                <c:pt idx="6368">
                  <c:v>43.000100000000003</c:v>
                </c:pt>
                <c:pt idx="6369">
                  <c:v>43.000100000000003</c:v>
                </c:pt>
                <c:pt idx="6370">
                  <c:v>46.000100000000003</c:v>
                </c:pt>
                <c:pt idx="6371">
                  <c:v>40.000100000000003</c:v>
                </c:pt>
                <c:pt idx="6372">
                  <c:v>50.000100000000003</c:v>
                </c:pt>
                <c:pt idx="6373">
                  <c:v>62.000100000000003</c:v>
                </c:pt>
                <c:pt idx="6374">
                  <c:v>38.000100000000003</c:v>
                </c:pt>
                <c:pt idx="6375">
                  <c:v>64.000100000000003</c:v>
                </c:pt>
                <c:pt idx="6376">
                  <c:v>78.000100000000003</c:v>
                </c:pt>
                <c:pt idx="6377">
                  <c:v>83.000100000000003</c:v>
                </c:pt>
                <c:pt idx="6378">
                  <c:v>61.000100000000003</c:v>
                </c:pt>
                <c:pt idx="6379">
                  <c:v>81.000100000000003</c:v>
                </c:pt>
                <c:pt idx="6380">
                  <c:v>86.000100000000003</c:v>
                </c:pt>
                <c:pt idx="6381">
                  <c:v>100.0001</c:v>
                </c:pt>
                <c:pt idx="6382">
                  <c:v>98.000100000000003</c:v>
                </c:pt>
                <c:pt idx="6383">
                  <c:v>103.0001</c:v>
                </c:pt>
                <c:pt idx="6384">
                  <c:v>117.0001</c:v>
                </c:pt>
                <c:pt idx="6385">
                  <c:v>142.0001</c:v>
                </c:pt>
                <c:pt idx="6386">
                  <c:v>153.0001</c:v>
                </c:pt>
                <c:pt idx="6387">
                  <c:v>158.0001</c:v>
                </c:pt>
                <c:pt idx="6388">
                  <c:v>202.0001</c:v>
                </c:pt>
                <c:pt idx="6389">
                  <c:v>228.0001</c:v>
                </c:pt>
                <c:pt idx="6390">
                  <c:v>215.0001</c:v>
                </c:pt>
                <c:pt idx="6391">
                  <c:v>281.00009999999997</c:v>
                </c:pt>
                <c:pt idx="6392">
                  <c:v>345.00009999999997</c:v>
                </c:pt>
                <c:pt idx="6393">
                  <c:v>373.00009999999997</c:v>
                </c:pt>
                <c:pt idx="6394">
                  <c:v>462.00009999999997</c:v>
                </c:pt>
                <c:pt idx="6395">
                  <c:v>578.00009999999997</c:v>
                </c:pt>
                <c:pt idx="6396">
                  <c:v>823.00009999999997</c:v>
                </c:pt>
                <c:pt idx="6397">
                  <c:v>1863.0001</c:v>
                </c:pt>
                <c:pt idx="6398">
                  <c:v>6971.0001000000002</c:v>
                </c:pt>
                <c:pt idx="6399">
                  <c:v>18110.000100000001</c:v>
                </c:pt>
                <c:pt idx="6400">
                  <c:v>29094.000100000001</c:v>
                </c:pt>
                <c:pt idx="6401">
                  <c:v>33036.000099999997</c:v>
                </c:pt>
                <c:pt idx="6402">
                  <c:v>25064.000100000001</c:v>
                </c:pt>
                <c:pt idx="6403">
                  <c:v>6960.0001000000002</c:v>
                </c:pt>
                <c:pt idx="6404">
                  <c:v>773.00009999999997</c:v>
                </c:pt>
                <c:pt idx="6405">
                  <c:v>266.00009999999997</c:v>
                </c:pt>
                <c:pt idx="6406">
                  <c:v>147.0001</c:v>
                </c:pt>
                <c:pt idx="6407">
                  <c:v>58.000100000000003</c:v>
                </c:pt>
                <c:pt idx="6408">
                  <c:v>38.000100000000003</c:v>
                </c:pt>
                <c:pt idx="6409">
                  <c:v>65.000100000000003</c:v>
                </c:pt>
                <c:pt idx="6410">
                  <c:v>111.0001</c:v>
                </c:pt>
                <c:pt idx="6411">
                  <c:v>37.000100000000003</c:v>
                </c:pt>
                <c:pt idx="6412">
                  <c:v>22.0001</c:v>
                </c:pt>
                <c:pt idx="6413">
                  <c:v>21.0001</c:v>
                </c:pt>
                <c:pt idx="6414">
                  <c:v>22.0001</c:v>
                </c:pt>
                <c:pt idx="6415">
                  <c:v>19.0001</c:v>
                </c:pt>
                <c:pt idx="6416">
                  <c:v>13.0001</c:v>
                </c:pt>
                <c:pt idx="6417">
                  <c:v>18.0001</c:v>
                </c:pt>
                <c:pt idx="6418">
                  <c:v>16.0001</c:v>
                </c:pt>
                <c:pt idx="6419">
                  <c:v>19.0001</c:v>
                </c:pt>
                <c:pt idx="6420">
                  <c:v>10.0001</c:v>
                </c:pt>
                <c:pt idx="6421">
                  <c:v>22.0001</c:v>
                </c:pt>
                <c:pt idx="6422">
                  <c:v>10.0001</c:v>
                </c:pt>
                <c:pt idx="6423">
                  <c:v>15.0001</c:v>
                </c:pt>
                <c:pt idx="6424">
                  <c:v>16.0001</c:v>
                </c:pt>
                <c:pt idx="6425">
                  <c:v>11.0001</c:v>
                </c:pt>
                <c:pt idx="6426">
                  <c:v>14.0001</c:v>
                </c:pt>
                <c:pt idx="6427">
                  <c:v>13.0001</c:v>
                </c:pt>
                <c:pt idx="6428">
                  <c:v>20.0001</c:v>
                </c:pt>
                <c:pt idx="6429">
                  <c:v>8.0000999999999998</c:v>
                </c:pt>
                <c:pt idx="6430">
                  <c:v>15.0001</c:v>
                </c:pt>
                <c:pt idx="6431">
                  <c:v>15.0001</c:v>
                </c:pt>
                <c:pt idx="6432">
                  <c:v>13.0001</c:v>
                </c:pt>
                <c:pt idx="6433">
                  <c:v>17.0001</c:v>
                </c:pt>
                <c:pt idx="6434">
                  <c:v>15.0001</c:v>
                </c:pt>
                <c:pt idx="6435">
                  <c:v>12.0001</c:v>
                </c:pt>
                <c:pt idx="6436">
                  <c:v>12.0001</c:v>
                </c:pt>
                <c:pt idx="6437">
                  <c:v>16.0001</c:v>
                </c:pt>
                <c:pt idx="6438">
                  <c:v>15.0001</c:v>
                </c:pt>
                <c:pt idx="6439">
                  <c:v>6.0000999999999998</c:v>
                </c:pt>
                <c:pt idx="6440">
                  <c:v>15.0001</c:v>
                </c:pt>
                <c:pt idx="6441">
                  <c:v>16.0001</c:v>
                </c:pt>
                <c:pt idx="6442">
                  <c:v>19.0001</c:v>
                </c:pt>
                <c:pt idx="6443">
                  <c:v>13.0001</c:v>
                </c:pt>
                <c:pt idx="6444">
                  <c:v>19.0001</c:v>
                </c:pt>
                <c:pt idx="6445">
                  <c:v>20.0001</c:v>
                </c:pt>
                <c:pt idx="6446">
                  <c:v>28.0001</c:v>
                </c:pt>
                <c:pt idx="6447">
                  <c:v>19.0001</c:v>
                </c:pt>
                <c:pt idx="6448">
                  <c:v>17.0001</c:v>
                </c:pt>
                <c:pt idx="6449">
                  <c:v>13.0001</c:v>
                </c:pt>
                <c:pt idx="6450">
                  <c:v>27.0001</c:v>
                </c:pt>
                <c:pt idx="6451">
                  <c:v>14.0001</c:v>
                </c:pt>
                <c:pt idx="6452">
                  <c:v>16.0001</c:v>
                </c:pt>
                <c:pt idx="6453">
                  <c:v>14.0001</c:v>
                </c:pt>
                <c:pt idx="6454">
                  <c:v>19.0001</c:v>
                </c:pt>
                <c:pt idx="6455">
                  <c:v>24.0001</c:v>
                </c:pt>
                <c:pt idx="6456">
                  <c:v>39.000100000000003</c:v>
                </c:pt>
                <c:pt idx="6457">
                  <c:v>54.000100000000003</c:v>
                </c:pt>
                <c:pt idx="6458">
                  <c:v>100.0001</c:v>
                </c:pt>
                <c:pt idx="6459">
                  <c:v>130.0001</c:v>
                </c:pt>
                <c:pt idx="6460">
                  <c:v>130.0001</c:v>
                </c:pt>
                <c:pt idx="6461">
                  <c:v>111.0001</c:v>
                </c:pt>
                <c:pt idx="6462">
                  <c:v>49.000100000000003</c:v>
                </c:pt>
                <c:pt idx="6463">
                  <c:v>31.0001</c:v>
                </c:pt>
                <c:pt idx="6464">
                  <c:v>17.0001</c:v>
                </c:pt>
                <c:pt idx="6465">
                  <c:v>20.0001</c:v>
                </c:pt>
                <c:pt idx="6466">
                  <c:v>19.0001</c:v>
                </c:pt>
                <c:pt idx="6467">
                  <c:v>20.0001</c:v>
                </c:pt>
                <c:pt idx="6468">
                  <c:v>37.000100000000003</c:v>
                </c:pt>
                <c:pt idx="6469">
                  <c:v>28.0001</c:v>
                </c:pt>
                <c:pt idx="6470">
                  <c:v>20.0001</c:v>
                </c:pt>
                <c:pt idx="6471">
                  <c:v>29.0001</c:v>
                </c:pt>
                <c:pt idx="6472">
                  <c:v>24.0001</c:v>
                </c:pt>
                <c:pt idx="6473">
                  <c:v>15.0001</c:v>
                </c:pt>
                <c:pt idx="6474">
                  <c:v>21.0001</c:v>
                </c:pt>
                <c:pt idx="6475">
                  <c:v>29.0001</c:v>
                </c:pt>
                <c:pt idx="6476">
                  <c:v>32.000100000000003</c:v>
                </c:pt>
                <c:pt idx="6477">
                  <c:v>28.0001</c:v>
                </c:pt>
                <c:pt idx="6478">
                  <c:v>24.0001</c:v>
                </c:pt>
                <c:pt idx="6479">
                  <c:v>37.000100000000003</c:v>
                </c:pt>
                <c:pt idx="6480">
                  <c:v>33.000100000000003</c:v>
                </c:pt>
                <c:pt idx="6481">
                  <c:v>25.0001</c:v>
                </c:pt>
                <c:pt idx="6482">
                  <c:v>23.0001</c:v>
                </c:pt>
                <c:pt idx="6483">
                  <c:v>25.0001</c:v>
                </c:pt>
                <c:pt idx="6484">
                  <c:v>26.0001</c:v>
                </c:pt>
                <c:pt idx="6485">
                  <c:v>34.000100000000003</c:v>
                </c:pt>
                <c:pt idx="6486">
                  <c:v>49.000100000000003</c:v>
                </c:pt>
                <c:pt idx="6487">
                  <c:v>38.000100000000003</c:v>
                </c:pt>
                <c:pt idx="6488">
                  <c:v>42.000100000000003</c:v>
                </c:pt>
                <c:pt idx="6489">
                  <c:v>56.000100000000003</c:v>
                </c:pt>
                <c:pt idx="6490">
                  <c:v>53.000100000000003</c:v>
                </c:pt>
                <c:pt idx="6491">
                  <c:v>29.0001</c:v>
                </c:pt>
                <c:pt idx="6492">
                  <c:v>47.000100000000003</c:v>
                </c:pt>
                <c:pt idx="6493">
                  <c:v>61.000100000000003</c:v>
                </c:pt>
                <c:pt idx="6494">
                  <c:v>48.000100000000003</c:v>
                </c:pt>
                <c:pt idx="6495">
                  <c:v>55.000100000000003</c:v>
                </c:pt>
                <c:pt idx="6496">
                  <c:v>59.000100000000003</c:v>
                </c:pt>
                <c:pt idx="6497">
                  <c:v>65.000100000000003</c:v>
                </c:pt>
                <c:pt idx="6498">
                  <c:v>81.000100000000003</c:v>
                </c:pt>
                <c:pt idx="6499">
                  <c:v>99.000100000000003</c:v>
                </c:pt>
                <c:pt idx="6500">
                  <c:v>88.000100000000003</c:v>
                </c:pt>
                <c:pt idx="6501">
                  <c:v>84.000100000000003</c:v>
                </c:pt>
                <c:pt idx="6502">
                  <c:v>105.0001</c:v>
                </c:pt>
                <c:pt idx="6503">
                  <c:v>128.0001</c:v>
                </c:pt>
                <c:pt idx="6504">
                  <c:v>124.0001</c:v>
                </c:pt>
                <c:pt idx="6505">
                  <c:v>134.0001</c:v>
                </c:pt>
                <c:pt idx="6506">
                  <c:v>148.0001</c:v>
                </c:pt>
                <c:pt idx="6507">
                  <c:v>192.0001</c:v>
                </c:pt>
                <c:pt idx="6508">
                  <c:v>245.0001</c:v>
                </c:pt>
                <c:pt idx="6509">
                  <c:v>277.00009999999997</c:v>
                </c:pt>
                <c:pt idx="6510">
                  <c:v>362.00009999999997</c:v>
                </c:pt>
                <c:pt idx="6511">
                  <c:v>463.00009999999997</c:v>
                </c:pt>
                <c:pt idx="6512">
                  <c:v>637.00009999999997</c:v>
                </c:pt>
                <c:pt idx="6513">
                  <c:v>1564.0001</c:v>
                </c:pt>
                <c:pt idx="6514">
                  <c:v>5328.0001000000002</c:v>
                </c:pt>
                <c:pt idx="6515">
                  <c:v>12541.000099999999</c:v>
                </c:pt>
                <c:pt idx="6516">
                  <c:v>19239.000100000001</c:v>
                </c:pt>
                <c:pt idx="6517">
                  <c:v>21995.000100000001</c:v>
                </c:pt>
                <c:pt idx="6518">
                  <c:v>17127.000100000001</c:v>
                </c:pt>
                <c:pt idx="6519">
                  <c:v>4976.0001000000002</c:v>
                </c:pt>
                <c:pt idx="6520">
                  <c:v>688.00009999999997</c:v>
                </c:pt>
                <c:pt idx="6521">
                  <c:v>222.0001</c:v>
                </c:pt>
                <c:pt idx="6522">
                  <c:v>105.0001</c:v>
                </c:pt>
                <c:pt idx="6523">
                  <c:v>48.000100000000003</c:v>
                </c:pt>
                <c:pt idx="6524">
                  <c:v>20.0001</c:v>
                </c:pt>
                <c:pt idx="6525">
                  <c:v>37.000100000000003</c:v>
                </c:pt>
                <c:pt idx="6526">
                  <c:v>60.000100000000003</c:v>
                </c:pt>
                <c:pt idx="6527">
                  <c:v>77.000100000000003</c:v>
                </c:pt>
                <c:pt idx="6528">
                  <c:v>45.000100000000003</c:v>
                </c:pt>
                <c:pt idx="6529">
                  <c:v>17.0001</c:v>
                </c:pt>
                <c:pt idx="6530">
                  <c:v>12.0001</c:v>
                </c:pt>
                <c:pt idx="6531">
                  <c:v>14.0001</c:v>
                </c:pt>
                <c:pt idx="6532">
                  <c:v>12.0001</c:v>
                </c:pt>
                <c:pt idx="6533">
                  <c:v>10.0001</c:v>
                </c:pt>
                <c:pt idx="6534">
                  <c:v>16.0001</c:v>
                </c:pt>
                <c:pt idx="6535">
                  <c:v>20.0001</c:v>
                </c:pt>
                <c:pt idx="6536">
                  <c:v>9.0000999999999998</c:v>
                </c:pt>
                <c:pt idx="6537">
                  <c:v>14.0001</c:v>
                </c:pt>
                <c:pt idx="6538">
                  <c:v>13.0001</c:v>
                </c:pt>
                <c:pt idx="6539">
                  <c:v>15.0001</c:v>
                </c:pt>
                <c:pt idx="6540">
                  <c:v>11.0001</c:v>
                </c:pt>
                <c:pt idx="6541">
                  <c:v>15.0001</c:v>
                </c:pt>
                <c:pt idx="6542">
                  <c:v>11.0001</c:v>
                </c:pt>
                <c:pt idx="6543">
                  <c:v>16.0001</c:v>
                </c:pt>
                <c:pt idx="6544">
                  <c:v>9.0000999999999998</c:v>
                </c:pt>
                <c:pt idx="6545">
                  <c:v>12.0001</c:v>
                </c:pt>
                <c:pt idx="6546">
                  <c:v>10.0001</c:v>
                </c:pt>
                <c:pt idx="6547">
                  <c:v>8.0000999999999998</c:v>
                </c:pt>
                <c:pt idx="6548">
                  <c:v>9.0000999999999998</c:v>
                </c:pt>
                <c:pt idx="6549">
                  <c:v>10.0001</c:v>
                </c:pt>
                <c:pt idx="6550">
                  <c:v>9.0000999999999998</c:v>
                </c:pt>
                <c:pt idx="6551">
                  <c:v>5.0000999999999998</c:v>
                </c:pt>
                <c:pt idx="6552">
                  <c:v>11.0001</c:v>
                </c:pt>
                <c:pt idx="6553">
                  <c:v>9.0000999999999998</c:v>
                </c:pt>
                <c:pt idx="6554">
                  <c:v>7.0000999999999998</c:v>
                </c:pt>
                <c:pt idx="6555">
                  <c:v>3.0001000000000002</c:v>
                </c:pt>
                <c:pt idx="6556">
                  <c:v>2.0001000000000002</c:v>
                </c:pt>
                <c:pt idx="6557">
                  <c:v>17.0001</c:v>
                </c:pt>
                <c:pt idx="6558">
                  <c:v>14.0001</c:v>
                </c:pt>
                <c:pt idx="6559">
                  <c:v>10.0001</c:v>
                </c:pt>
                <c:pt idx="6560">
                  <c:v>7.0000999999999998</c:v>
                </c:pt>
                <c:pt idx="6561">
                  <c:v>9.0000999999999998</c:v>
                </c:pt>
                <c:pt idx="6562">
                  <c:v>10.0001</c:v>
                </c:pt>
                <c:pt idx="6563">
                  <c:v>9.0000999999999998</c:v>
                </c:pt>
                <c:pt idx="6564">
                  <c:v>11.0001</c:v>
                </c:pt>
                <c:pt idx="6565">
                  <c:v>14.0001</c:v>
                </c:pt>
                <c:pt idx="6566">
                  <c:v>10.0001</c:v>
                </c:pt>
                <c:pt idx="6567">
                  <c:v>14.0001</c:v>
                </c:pt>
                <c:pt idx="6568">
                  <c:v>12.0001</c:v>
                </c:pt>
                <c:pt idx="6569">
                  <c:v>19.0001</c:v>
                </c:pt>
                <c:pt idx="6570">
                  <c:v>28.0001</c:v>
                </c:pt>
                <c:pt idx="6571">
                  <c:v>35.000100000000003</c:v>
                </c:pt>
                <c:pt idx="6572">
                  <c:v>103.0001</c:v>
                </c:pt>
                <c:pt idx="6573">
                  <c:v>175.0001</c:v>
                </c:pt>
                <c:pt idx="6574">
                  <c:v>239.0001</c:v>
                </c:pt>
                <c:pt idx="6575">
                  <c:v>224.0001</c:v>
                </c:pt>
                <c:pt idx="6576">
                  <c:v>179.0001</c:v>
                </c:pt>
                <c:pt idx="6577">
                  <c:v>68.000100000000003</c:v>
                </c:pt>
                <c:pt idx="6578">
                  <c:v>22.0001</c:v>
                </c:pt>
                <c:pt idx="6579">
                  <c:v>10.0001</c:v>
                </c:pt>
                <c:pt idx="6580">
                  <c:v>6.0000999999999998</c:v>
                </c:pt>
                <c:pt idx="6581">
                  <c:v>31.0001</c:v>
                </c:pt>
                <c:pt idx="6582">
                  <c:v>31.0001</c:v>
                </c:pt>
                <c:pt idx="6583">
                  <c:v>13.0001</c:v>
                </c:pt>
                <c:pt idx="6584">
                  <c:v>8.0000999999999998</c:v>
                </c:pt>
                <c:pt idx="6585">
                  <c:v>11.0001</c:v>
                </c:pt>
                <c:pt idx="6586">
                  <c:v>10.0001</c:v>
                </c:pt>
                <c:pt idx="6587">
                  <c:v>4.0000999999999998</c:v>
                </c:pt>
                <c:pt idx="6588">
                  <c:v>14.0001</c:v>
                </c:pt>
                <c:pt idx="6589">
                  <c:v>7.0000999999999998</c:v>
                </c:pt>
                <c:pt idx="6590">
                  <c:v>8.0000999999999998</c:v>
                </c:pt>
                <c:pt idx="6591">
                  <c:v>7.0000999999999998</c:v>
                </c:pt>
                <c:pt idx="6592">
                  <c:v>3.0001000000000002</c:v>
                </c:pt>
                <c:pt idx="6593">
                  <c:v>6.0000999999999998</c:v>
                </c:pt>
                <c:pt idx="6594">
                  <c:v>7.0000999999999998</c:v>
                </c:pt>
                <c:pt idx="6595">
                  <c:v>4.0000999999999998</c:v>
                </c:pt>
                <c:pt idx="6596">
                  <c:v>4.0000999999999998</c:v>
                </c:pt>
                <c:pt idx="6597">
                  <c:v>11.0001</c:v>
                </c:pt>
                <c:pt idx="6598">
                  <c:v>5.0000999999999998</c:v>
                </c:pt>
                <c:pt idx="6599">
                  <c:v>6.0000999999999998</c:v>
                </c:pt>
                <c:pt idx="6600">
                  <c:v>5.0000999999999998</c:v>
                </c:pt>
                <c:pt idx="6601">
                  <c:v>6.0000999999999998</c:v>
                </c:pt>
                <c:pt idx="6602">
                  <c:v>8.0000999999999998</c:v>
                </c:pt>
                <c:pt idx="6603">
                  <c:v>8.0000999999999998</c:v>
                </c:pt>
                <c:pt idx="6604">
                  <c:v>7.0000999999999998</c:v>
                </c:pt>
                <c:pt idx="6605">
                  <c:v>13.0001</c:v>
                </c:pt>
                <c:pt idx="6606">
                  <c:v>1E-4</c:v>
                </c:pt>
                <c:pt idx="6607">
                  <c:v>5.0000999999999998</c:v>
                </c:pt>
                <c:pt idx="6608">
                  <c:v>7.0000999999999998</c:v>
                </c:pt>
                <c:pt idx="6609">
                  <c:v>6.0000999999999998</c:v>
                </c:pt>
                <c:pt idx="6610">
                  <c:v>6.0000999999999998</c:v>
                </c:pt>
                <c:pt idx="6611">
                  <c:v>10.0001</c:v>
                </c:pt>
                <c:pt idx="6612">
                  <c:v>8.0000999999999998</c:v>
                </c:pt>
                <c:pt idx="6613">
                  <c:v>11.0001</c:v>
                </c:pt>
                <c:pt idx="6614">
                  <c:v>8.0000999999999998</c:v>
                </c:pt>
                <c:pt idx="6615">
                  <c:v>12.0001</c:v>
                </c:pt>
                <c:pt idx="6616">
                  <c:v>6.0000999999999998</c:v>
                </c:pt>
                <c:pt idx="6617">
                  <c:v>3.0001000000000002</c:v>
                </c:pt>
                <c:pt idx="6618">
                  <c:v>10.0001</c:v>
                </c:pt>
                <c:pt idx="6619">
                  <c:v>10.0001</c:v>
                </c:pt>
                <c:pt idx="6620">
                  <c:v>7.0000999999999998</c:v>
                </c:pt>
                <c:pt idx="6621">
                  <c:v>8.0000999999999998</c:v>
                </c:pt>
                <c:pt idx="6622">
                  <c:v>13.0001</c:v>
                </c:pt>
                <c:pt idx="6623">
                  <c:v>6.0000999999999998</c:v>
                </c:pt>
                <c:pt idx="6624">
                  <c:v>9.0000999999999998</c:v>
                </c:pt>
                <c:pt idx="6625">
                  <c:v>14.0001</c:v>
                </c:pt>
                <c:pt idx="6626">
                  <c:v>12.0001</c:v>
                </c:pt>
                <c:pt idx="6627">
                  <c:v>12.0001</c:v>
                </c:pt>
                <c:pt idx="6628">
                  <c:v>21.0001</c:v>
                </c:pt>
                <c:pt idx="6629">
                  <c:v>63.000100000000003</c:v>
                </c:pt>
                <c:pt idx="6630">
                  <c:v>133.0001</c:v>
                </c:pt>
                <c:pt idx="6631">
                  <c:v>233.0001</c:v>
                </c:pt>
                <c:pt idx="6632">
                  <c:v>283.00009999999997</c:v>
                </c:pt>
                <c:pt idx="6633">
                  <c:v>283.00009999999997</c:v>
                </c:pt>
                <c:pt idx="6634">
                  <c:v>166.0001</c:v>
                </c:pt>
                <c:pt idx="6635">
                  <c:v>64.000100000000003</c:v>
                </c:pt>
                <c:pt idx="6636">
                  <c:v>18.0001</c:v>
                </c:pt>
                <c:pt idx="6637">
                  <c:v>8.0000999999999998</c:v>
                </c:pt>
                <c:pt idx="6638">
                  <c:v>9.0000999999999998</c:v>
                </c:pt>
                <c:pt idx="6639">
                  <c:v>7.0000999999999998</c:v>
                </c:pt>
                <c:pt idx="6640">
                  <c:v>3.0001000000000002</c:v>
                </c:pt>
                <c:pt idx="6641">
                  <c:v>11.0001</c:v>
                </c:pt>
                <c:pt idx="6642">
                  <c:v>5.0000999999999998</c:v>
                </c:pt>
                <c:pt idx="6643">
                  <c:v>6.0000999999999998</c:v>
                </c:pt>
                <c:pt idx="6644">
                  <c:v>3.0001000000000002</c:v>
                </c:pt>
                <c:pt idx="6645">
                  <c:v>4.0000999999999998</c:v>
                </c:pt>
                <c:pt idx="6646">
                  <c:v>3.0001000000000002</c:v>
                </c:pt>
                <c:pt idx="6647">
                  <c:v>2.0001000000000002</c:v>
                </c:pt>
                <c:pt idx="6648">
                  <c:v>10.0001</c:v>
                </c:pt>
                <c:pt idx="6649">
                  <c:v>7.0000999999999998</c:v>
                </c:pt>
                <c:pt idx="6650">
                  <c:v>7.0000999999999998</c:v>
                </c:pt>
                <c:pt idx="6651">
                  <c:v>1.0001</c:v>
                </c:pt>
                <c:pt idx="6652">
                  <c:v>5.0000999999999998</c:v>
                </c:pt>
                <c:pt idx="6653">
                  <c:v>1.0001</c:v>
                </c:pt>
                <c:pt idx="6654">
                  <c:v>3.0001000000000002</c:v>
                </c:pt>
                <c:pt idx="6655">
                  <c:v>7.0000999999999998</c:v>
                </c:pt>
                <c:pt idx="6656">
                  <c:v>5.0000999999999998</c:v>
                </c:pt>
                <c:pt idx="6657">
                  <c:v>9.0000999999999998</c:v>
                </c:pt>
                <c:pt idx="6658">
                  <c:v>7.0000999999999998</c:v>
                </c:pt>
                <c:pt idx="6659">
                  <c:v>4.0000999999999998</c:v>
                </c:pt>
                <c:pt idx="6660">
                  <c:v>2.0001000000000002</c:v>
                </c:pt>
                <c:pt idx="6661">
                  <c:v>3.0001000000000002</c:v>
                </c:pt>
                <c:pt idx="6662">
                  <c:v>5.0000999999999998</c:v>
                </c:pt>
                <c:pt idx="6663">
                  <c:v>6.0000999999999998</c:v>
                </c:pt>
                <c:pt idx="6664">
                  <c:v>6.0000999999999998</c:v>
                </c:pt>
                <c:pt idx="6665">
                  <c:v>9.0000999999999998</c:v>
                </c:pt>
                <c:pt idx="6666">
                  <c:v>2.0001000000000002</c:v>
                </c:pt>
                <c:pt idx="6667">
                  <c:v>6.0000999999999998</c:v>
                </c:pt>
                <c:pt idx="6668">
                  <c:v>4.0000999999999998</c:v>
                </c:pt>
                <c:pt idx="6669">
                  <c:v>2.0001000000000002</c:v>
                </c:pt>
                <c:pt idx="6670">
                  <c:v>4.0000999999999998</c:v>
                </c:pt>
                <c:pt idx="6671">
                  <c:v>5.0000999999999998</c:v>
                </c:pt>
                <c:pt idx="6672">
                  <c:v>4.0000999999999998</c:v>
                </c:pt>
                <c:pt idx="6673">
                  <c:v>4.0000999999999998</c:v>
                </c:pt>
                <c:pt idx="6674">
                  <c:v>9.0000999999999998</c:v>
                </c:pt>
                <c:pt idx="6675">
                  <c:v>3.0001000000000002</c:v>
                </c:pt>
                <c:pt idx="6676">
                  <c:v>1.0001</c:v>
                </c:pt>
                <c:pt idx="6677">
                  <c:v>7.0000999999999998</c:v>
                </c:pt>
                <c:pt idx="6678">
                  <c:v>3.0001000000000002</c:v>
                </c:pt>
                <c:pt idx="6679">
                  <c:v>5.0000999999999998</c:v>
                </c:pt>
                <c:pt idx="6680">
                  <c:v>5.0000999999999998</c:v>
                </c:pt>
                <c:pt idx="6681">
                  <c:v>1.0001</c:v>
                </c:pt>
                <c:pt idx="6682">
                  <c:v>4.0000999999999998</c:v>
                </c:pt>
                <c:pt idx="6683">
                  <c:v>5.0000999999999998</c:v>
                </c:pt>
                <c:pt idx="6684">
                  <c:v>5.0000999999999998</c:v>
                </c:pt>
                <c:pt idx="6685">
                  <c:v>1.0001</c:v>
                </c:pt>
                <c:pt idx="6686">
                  <c:v>8.0000999999999998</c:v>
                </c:pt>
                <c:pt idx="6687">
                  <c:v>15.0001</c:v>
                </c:pt>
                <c:pt idx="6688">
                  <c:v>25.0001</c:v>
                </c:pt>
                <c:pt idx="6689">
                  <c:v>30.0001</c:v>
                </c:pt>
                <c:pt idx="6690">
                  <c:v>23.0001</c:v>
                </c:pt>
                <c:pt idx="6691">
                  <c:v>13.0001</c:v>
                </c:pt>
                <c:pt idx="6692">
                  <c:v>4.0000999999999998</c:v>
                </c:pt>
                <c:pt idx="6693">
                  <c:v>8.0000999999999998</c:v>
                </c:pt>
                <c:pt idx="6694">
                  <c:v>5.0000999999999998</c:v>
                </c:pt>
                <c:pt idx="6695">
                  <c:v>5.0000999999999998</c:v>
                </c:pt>
                <c:pt idx="6696">
                  <c:v>2.0001000000000002</c:v>
                </c:pt>
                <c:pt idx="6697">
                  <c:v>5.0000999999999998</c:v>
                </c:pt>
                <c:pt idx="6698">
                  <c:v>2.0001000000000002</c:v>
                </c:pt>
                <c:pt idx="6699">
                  <c:v>4.0000999999999998</c:v>
                </c:pt>
                <c:pt idx="6700">
                  <c:v>1.0001</c:v>
                </c:pt>
                <c:pt idx="6701">
                  <c:v>4.0000999999999998</c:v>
                </c:pt>
                <c:pt idx="6702">
                  <c:v>5.0000999999999998</c:v>
                </c:pt>
                <c:pt idx="6703">
                  <c:v>4.0000999999999998</c:v>
                </c:pt>
                <c:pt idx="6704">
                  <c:v>3.0001000000000002</c:v>
                </c:pt>
                <c:pt idx="6705">
                  <c:v>3.0001000000000002</c:v>
                </c:pt>
                <c:pt idx="6706">
                  <c:v>1.0001</c:v>
                </c:pt>
                <c:pt idx="6707">
                  <c:v>4.0000999999999998</c:v>
                </c:pt>
                <c:pt idx="6708">
                  <c:v>1.0001</c:v>
                </c:pt>
                <c:pt idx="6709">
                  <c:v>7.0000999999999998</c:v>
                </c:pt>
                <c:pt idx="6710">
                  <c:v>3.0001000000000002</c:v>
                </c:pt>
                <c:pt idx="6711">
                  <c:v>6.0000999999999998</c:v>
                </c:pt>
                <c:pt idx="6712">
                  <c:v>5.0000999999999998</c:v>
                </c:pt>
                <c:pt idx="6713">
                  <c:v>1.0001</c:v>
                </c:pt>
                <c:pt idx="6714">
                  <c:v>2.0001000000000002</c:v>
                </c:pt>
                <c:pt idx="6715">
                  <c:v>2.0001000000000002</c:v>
                </c:pt>
                <c:pt idx="6716">
                  <c:v>3.0001000000000002</c:v>
                </c:pt>
                <c:pt idx="6717">
                  <c:v>1.0001</c:v>
                </c:pt>
                <c:pt idx="6718">
                  <c:v>2.0001000000000002</c:v>
                </c:pt>
                <c:pt idx="6719">
                  <c:v>4.0000999999999998</c:v>
                </c:pt>
                <c:pt idx="6720">
                  <c:v>6.0000999999999998</c:v>
                </c:pt>
                <c:pt idx="6721">
                  <c:v>3.0001000000000002</c:v>
                </c:pt>
                <c:pt idx="6722">
                  <c:v>6.0000999999999998</c:v>
                </c:pt>
                <c:pt idx="6723">
                  <c:v>1.0001</c:v>
                </c:pt>
                <c:pt idx="6724">
                  <c:v>2.0001000000000002</c:v>
                </c:pt>
                <c:pt idx="6725">
                  <c:v>1.0001</c:v>
                </c:pt>
                <c:pt idx="6726">
                  <c:v>3.0001000000000002</c:v>
                </c:pt>
                <c:pt idx="6727">
                  <c:v>5.0000999999999998</c:v>
                </c:pt>
                <c:pt idx="6728">
                  <c:v>6.0000999999999998</c:v>
                </c:pt>
                <c:pt idx="6729">
                  <c:v>3.0001000000000002</c:v>
                </c:pt>
                <c:pt idx="6730">
                  <c:v>5.0000999999999998</c:v>
                </c:pt>
                <c:pt idx="6731">
                  <c:v>1.0001</c:v>
                </c:pt>
                <c:pt idx="6732">
                  <c:v>6.0000999999999998</c:v>
                </c:pt>
                <c:pt idx="6733">
                  <c:v>4.0000999999999998</c:v>
                </c:pt>
                <c:pt idx="6734">
                  <c:v>2.0001000000000002</c:v>
                </c:pt>
                <c:pt idx="6735">
                  <c:v>2.0001000000000002</c:v>
                </c:pt>
                <c:pt idx="6736">
                  <c:v>2.0001000000000002</c:v>
                </c:pt>
                <c:pt idx="6737">
                  <c:v>4.0000999999999998</c:v>
                </c:pt>
                <c:pt idx="6738">
                  <c:v>1.0001</c:v>
                </c:pt>
                <c:pt idx="6739">
                  <c:v>1.0001</c:v>
                </c:pt>
                <c:pt idx="6740">
                  <c:v>2.0001000000000002</c:v>
                </c:pt>
                <c:pt idx="6741">
                  <c:v>6.0000999999999998</c:v>
                </c:pt>
                <c:pt idx="6742">
                  <c:v>3.0001000000000002</c:v>
                </c:pt>
                <c:pt idx="6743">
                  <c:v>5.0000999999999998</c:v>
                </c:pt>
                <c:pt idx="6744">
                  <c:v>11.0001</c:v>
                </c:pt>
                <c:pt idx="6745">
                  <c:v>8.0000999999999998</c:v>
                </c:pt>
                <c:pt idx="6746">
                  <c:v>8.0000999999999998</c:v>
                </c:pt>
                <c:pt idx="6747">
                  <c:v>3.0001000000000002</c:v>
                </c:pt>
                <c:pt idx="6748">
                  <c:v>6.0000999999999998</c:v>
                </c:pt>
                <c:pt idx="6749">
                  <c:v>4.0000999999999998</c:v>
                </c:pt>
                <c:pt idx="6750">
                  <c:v>7.0000999999999998</c:v>
                </c:pt>
                <c:pt idx="6751">
                  <c:v>7.0000999999999998</c:v>
                </c:pt>
                <c:pt idx="6752">
                  <c:v>5.0000999999999998</c:v>
                </c:pt>
                <c:pt idx="6753">
                  <c:v>3.0001000000000002</c:v>
                </c:pt>
                <c:pt idx="6754">
                  <c:v>1.0001</c:v>
                </c:pt>
                <c:pt idx="6755">
                  <c:v>2.0001000000000002</c:v>
                </c:pt>
                <c:pt idx="6756">
                  <c:v>5.0000999999999998</c:v>
                </c:pt>
                <c:pt idx="6757">
                  <c:v>2.0001000000000002</c:v>
                </c:pt>
                <c:pt idx="6758">
                  <c:v>2.0001000000000002</c:v>
                </c:pt>
                <c:pt idx="6759">
                  <c:v>1.0001</c:v>
                </c:pt>
                <c:pt idx="6760">
                  <c:v>1.0001</c:v>
                </c:pt>
                <c:pt idx="6761">
                  <c:v>3.0001000000000002</c:v>
                </c:pt>
                <c:pt idx="6762">
                  <c:v>2.0001000000000002</c:v>
                </c:pt>
                <c:pt idx="6763">
                  <c:v>2.0001000000000002</c:v>
                </c:pt>
                <c:pt idx="6764">
                  <c:v>2.0001000000000002</c:v>
                </c:pt>
                <c:pt idx="6765">
                  <c:v>3.0001000000000002</c:v>
                </c:pt>
                <c:pt idx="6766">
                  <c:v>1.0001</c:v>
                </c:pt>
                <c:pt idx="6767">
                  <c:v>3.0001000000000002</c:v>
                </c:pt>
                <c:pt idx="6768">
                  <c:v>1.0001</c:v>
                </c:pt>
                <c:pt idx="6769">
                  <c:v>1.0001</c:v>
                </c:pt>
                <c:pt idx="6770">
                  <c:v>3.0001000000000002</c:v>
                </c:pt>
                <c:pt idx="6771">
                  <c:v>1E-4</c:v>
                </c:pt>
                <c:pt idx="6772">
                  <c:v>3.0001000000000002</c:v>
                </c:pt>
                <c:pt idx="6773">
                  <c:v>4.0000999999999998</c:v>
                </c:pt>
                <c:pt idx="6774">
                  <c:v>3.0001000000000002</c:v>
                </c:pt>
                <c:pt idx="6775">
                  <c:v>1.0001</c:v>
                </c:pt>
                <c:pt idx="6776">
                  <c:v>3.0001000000000002</c:v>
                </c:pt>
                <c:pt idx="6777">
                  <c:v>1.0001</c:v>
                </c:pt>
                <c:pt idx="6778">
                  <c:v>1.0001</c:v>
                </c:pt>
                <c:pt idx="6779">
                  <c:v>2.0001000000000002</c:v>
                </c:pt>
                <c:pt idx="6780">
                  <c:v>3.0001000000000002</c:v>
                </c:pt>
                <c:pt idx="6781">
                  <c:v>2.0001000000000002</c:v>
                </c:pt>
                <c:pt idx="6782">
                  <c:v>1.0001</c:v>
                </c:pt>
                <c:pt idx="6783">
                  <c:v>2.0001000000000002</c:v>
                </c:pt>
                <c:pt idx="6784">
                  <c:v>4.0000999999999998</c:v>
                </c:pt>
                <c:pt idx="6785">
                  <c:v>1.0001</c:v>
                </c:pt>
                <c:pt idx="6786">
                  <c:v>2.0001000000000002</c:v>
                </c:pt>
                <c:pt idx="6787">
                  <c:v>2.0001000000000002</c:v>
                </c:pt>
                <c:pt idx="6788">
                  <c:v>4.0000999999999998</c:v>
                </c:pt>
                <c:pt idx="6789">
                  <c:v>1E-4</c:v>
                </c:pt>
                <c:pt idx="6790">
                  <c:v>1.0001</c:v>
                </c:pt>
                <c:pt idx="6791">
                  <c:v>2.0001000000000002</c:v>
                </c:pt>
                <c:pt idx="6792">
                  <c:v>3.0001000000000002</c:v>
                </c:pt>
                <c:pt idx="6793">
                  <c:v>1.0001</c:v>
                </c:pt>
                <c:pt idx="6794">
                  <c:v>1.0001</c:v>
                </c:pt>
                <c:pt idx="6795">
                  <c:v>3.0001000000000002</c:v>
                </c:pt>
                <c:pt idx="6796">
                  <c:v>1.0001</c:v>
                </c:pt>
                <c:pt idx="6797">
                  <c:v>1E-4</c:v>
                </c:pt>
                <c:pt idx="6798">
                  <c:v>1.0001</c:v>
                </c:pt>
                <c:pt idx="6799">
                  <c:v>3.0001000000000002</c:v>
                </c:pt>
                <c:pt idx="6800">
                  <c:v>1.0001</c:v>
                </c:pt>
                <c:pt idx="6801">
                  <c:v>4.0000999999999998</c:v>
                </c:pt>
                <c:pt idx="6802">
                  <c:v>4.0000999999999998</c:v>
                </c:pt>
                <c:pt idx="6803">
                  <c:v>1.0001</c:v>
                </c:pt>
                <c:pt idx="6804">
                  <c:v>4.0000999999999998</c:v>
                </c:pt>
                <c:pt idx="6805">
                  <c:v>3.0001000000000002</c:v>
                </c:pt>
                <c:pt idx="6806">
                  <c:v>6.0000999999999998</c:v>
                </c:pt>
                <c:pt idx="6807">
                  <c:v>6.0000999999999998</c:v>
                </c:pt>
                <c:pt idx="6808">
                  <c:v>5.0000999999999998</c:v>
                </c:pt>
                <c:pt idx="6809">
                  <c:v>2.0001000000000002</c:v>
                </c:pt>
                <c:pt idx="6810">
                  <c:v>1.0001</c:v>
                </c:pt>
                <c:pt idx="6811">
                  <c:v>1E-4</c:v>
                </c:pt>
                <c:pt idx="6812">
                  <c:v>3.0001000000000002</c:v>
                </c:pt>
                <c:pt idx="6813">
                  <c:v>2.0001000000000002</c:v>
                </c:pt>
                <c:pt idx="6814">
                  <c:v>1.0001</c:v>
                </c:pt>
                <c:pt idx="6815">
                  <c:v>1E-4</c:v>
                </c:pt>
                <c:pt idx="6816">
                  <c:v>2.0001000000000002</c:v>
                </c:pt>
                <c:pt idx="6817">
                  <c:v>1.0001</c:v>
                </c:pt>
                <c:pt idx="6818">
                  <c:v>2.0001000000000002</c:v>
                </c:pt>
                <c:pt idx="6819">
                  <c:v>3.0001000000000002</c:v>
                </c:pt>
                <c:pt idx="6820">
                  <c:v>3.0001000000000002</c:v>
                </c:pt>
                <c:pt idx="6821">
                  <c:v>4.0000999999999998</c:v>
                </c:pt>
                <c:pt idx="6822">
                  <c:v>1.0001</c:v>
                </c:pt>
                <c:pt idx="6823">
                  <c:v>2.0001000000000002</c:v>
                </c:pt>
                <c:pt idx="6824">
                  <c:v>1E-4</c:v>
                </c:pt>
                <c:pt idx="6825">
                  <c:v>3.0001000000000002</c:v>
                </c:pt>
                <c:pt idx="6826">
                  <c:v>1.0001</c:v>
                </c:pt>
                <c:pt idx="6827">
                  <c:v>1.0001</c:v>
                </c:pt>
                <c:pt idx="6828">
                  <c:v>3.0001000000000002</c:v>
                </c:pt>
                <c:pt idx="6829">
                  <c:v>1E-4</c:v>
                </c:pt>
                <c:pt idx="6830">
                  <c:v>1E-4</c:v>
                </c:pt>
                <c:pt idx="6831">
                  <c:v>2.0001000000000002</c:v>
                </c:pt>
                <c:pt idx="6832">
                  <c:v>3.0001000000000002</c:v>
                </c:pt>
                <c:pt idx="6833">
                  <c:v>1.0001</c:v>
                </c:pt>
                <c:pt idx="6834">
                  <c:v>1.0001</c:v>
                </c:pt>
                <c:pt idx="6835">
                  <c:v>2.0001000000000002</c:v>
                </c:pt>
                <c:pt idx="6836">
                  <c:v>1E-4</c:v>
                </c:pt>
                <c:pt idx="6837">
                  <c:v>1.0001</c:v>
                </c:pt>
                <c:pt idx="6838">
                  <c:v>1.0001</c:v>
                </c:pt>
                <c:pt idx="6839">
                  <c:v>1.0001</c:v>
                </c:pt>
                <c:pt idx="6840">
                  <c:v>1.0001</c:v>
                </c:pt>
                <c:pt idx="6841">
                  <c:v>1.0001</c:v>
                </c:pt>
                <c:pt idx="6842">
                  <c:v>3.0001000000000002</c:v>
                </c:pt>
                <c:pt idx="6843">
                  <c:v>1.0001</c:v>
                </c:pt>
                <c:pt idx="6844">
                  <c:v>1.0001</c:v>
                </c:pt>
                <c:pt idx="6845">
                  <c:v>1.0001</c:v>
                </c:pt>
                <c:pt idx="6846">
                  <c:v>1E-4</c:v>
                </c:pt>
                <c:pt idx="6847">
                  <c:v>1.0001</c:v>
                </c:pt>
                <c:pt idx="6848">
                  <c:v>5.0000999999999998</c:v>
                </c:pt>
                <c:pt idx="6849">
                  <c:v>1.0001</c:v>
                </c:pt>
                <c:pt idx="6850">
                  <c:v>2.0001000000000002</c:v>
                </c:pt>
                <c:pt idx="6851">
                  <c:v>2.0001000000000002</c:v>
                </c:pt>
                <c:pt idx="6852">
                  <c:v>1E-4</c:v>
                </c:pt>
                <c:pt idx="6853">
                  <c:v>1.0001</c:v>
                </c:pt>
                <c:pt idx="6854">
                  <c:v>2.0001000000000002</c:v>
                </c:pt>
                <c:pt idx="6855">
                  <c:v>2.0001000000000002</c:v>
                </c:pt>
                <c:pt idx="6856">
                  <c:v>2.0001000000000002</c:v>
                </c:pt>
                <c:pt idx="6857">
                  <c:v>2.0001000000000002</c:v>
                </c:pt>
                <c:pt idx="6858">
                  <c:v>1.0001</c:v>
                </c:pt>
                <c:pt idx="6859">
                  <c:v>4.0000999999999998</c:v>
                </c:pt>
                <c:pt idx="6860">
                  <c:v>6.0000999999999998</c:v>
                </c:pt>
                <c:pt idx="6861">
                  <c:v>21.0001</c:v>
                </c:pt>
                <c:pt idx="6862">
                  <c:v>45.000100000000003</c:v>
                </c:pt>
                <c:pt idx="6863">
                  <c:v>51.000100000000003</c:v>
                </c:pt>
                <c:pt idx="6864">
                  <c:v>13.0001</c:v>
                </c:pt>
                <c:pt idx="6865">
                  <c:v>6.0000999999999998</c:v>
                </c:pt>
                <c:pt idx="6866">
                  <c:v>9.0000999999999998</c:v>
                </c:pt>
                <c:pt idx="6867">
                  <c:v>6.0000999999999998</c:v>
                </c:pt>
                <c:pt idx="6868">
                  <c:v>3.0001000000000002</c:v>
                </c:pt>
                <c:pt idx="6869">
                  <c:v>1.0001</c:v>
                </c:pt>
                <c:pt idx="6870">
                  <c:v>1.0001</c:v>
                </c:pt>
                <c:pt idx="6871">
                  <c:v>3.0001000000000002</c:v>
                </c:pt>
                <c:pt idx="6872">
                  <c:v>1E-4</c:v>
                </c:pt>
                <c:pt idx="6873">
                  <c:v>3.0001000000000002</c:v>
                </c:pt>
                <c:pt idx="6874">
                  <c:v>1E-4</c:v>
                </c:pt>
                <c:pt idx="6875">
                  <c:v>1E-4</c:v>
                </c:pt>
                <c:pt idx="6876">
                  <c:v>1.0001</c:v>
                </c:pt>
                <c:pt idx="6877">
                  <c:v>1E-4</c:v>
                </c:pt>
                <c:pt idx="6878">
                  <c:v>1E-4</c:v>
                </c:pt>
                <c:pt idx="6879">
                  <c:v>4.0000999999999998</c:v>
                </c:pt>
                <c:pt idx="6880">
                  <c:v>4.0000999999999998</c:v>
                </c:pt>
                <c:pt idx="6881">
                  <c:v>1E-4</c:v>
                </c:pt>
                <c:pt idx="6882">
                  <c:v>2.0001000000000002</c:v>
                </c:pt>
                <c:pt idx="6883">
                  <c:v>1.0001</c:v>
                </c:pt>
                <c:pt idx="6884">
                  <c:v>4.0000999999999998</c:v>
                </c:pt>
                <c:pt idx="6885">
                  <c:v>1E-4</c:v>
                </c:pt>
                <c:pt idx="6886">
                  <c:v>3.0001000000000002</c:v>
                </c:pt>
                <c:pt idx="6887">
                  <c:v>1.0001</c:v>
                </c:pt>
                <c:pt idx="6888">
                  <c:v>3.0001000000000002</c:v>
                </c:pt>
                <c:pt idx="6889">
                  <c:v>1.0001</c:v>
                </c:pt>
                <c:pt idx="6890">
                  <c:v>1.0001</c:v>
                </c:pt>
                <c:pt idx="6891">
                  <c:v>2.0001000000000002</c:v>
                </c:pt>
                <c:pt idx="6892">
                  <c:v>2.0001000000000002</c:v>
                </c:pt>
                <c:pt idx="6893">
                  <c:v>1.0001</c:v>
                </c:pt>
                <c:pt idx="6894">
                  <c:v>2.0001000000000002</c:v>
                </c:pt>
                <c:pt idx="6895">
                  <c:v>4.0000999999999998</c:v>
                </c:pt>
                <c:pt idx="6896">
                  <c:v>1E-4</c:v>
                </c:pt>
                <c:pt idx="6897">
                  <c:v>2.0001000000000002</c:v>
                </c:pt>
                <c:pt idx="6898">
                  <c:v>1E-4</c:v>
                </c:pt>
                <c:pt idx="6899">
                  <c:v>1E-4</c:v>
                </c:pt>
                <c:pt idx="6900">
                  <c:v>2.0001000000000002</c:v>
                </c:pt>
                <c:pt idx="6901">
                  <c:v>1E-4</c:v>
                </c:pt>
                <c:pt idx="6902">
                  <c:v>2.0001000000000002</c:v>
                </c:pt>
                <c:pt idx="6903">
                  <c:v>1.0001</c:v>
                </c:pt>
                <c:pt idx="6904">
                  <c:v>1E-4</c:v>
                </c:pt>
                <c:pt idx="6905">
                  <c:v>1E-4</c:v>
                </c:pt>
                <c:pt idx="6906">
                  <c:v>1E-4</c:v>
                </c:pt>
                <c:pt idx="6907">
                  <c:v>1E-4</c:v>
                </c:pt>
                <c:pt idx="6908">
                  <c:v>1.0001</c:v>
                </c:pt>
                <c:pt idx="6909">
                  <c:v>1.0001</c:v>
                </c:pt>
                <c:pt idx="6910">
                  <c:v>1.0001</c:v>
                </c:pt>
                <c:pt idx="6911">
                  <c:v>2.0001000000000002</c:v>
                </c:pt>
                <c:pt idx="6912">
                  <c:v>2.0001000000000002</c:v>
                </c:pt>
                <c:pt idx="6913">
                  <c:v>5.0000999999999998</c:v>
                </c:pt>
                <c:pt idx="6914">
                  <c:v>3.0001000000000002</c:v>
                </c:pt>
                <c:pt idx="6915">
                  <c:v>2.0001000000000002</c:v>
                </c:pt>
                <c:pt idx="6916">
                  <c:v>3.0001000000000002</c:v>
                </c:pt>
                <c:pt idx="6917">
                  <c:v>11.0001</c:v>
                </c:pt>
                <c:pt idx="6918">
                  <c:v>14.0001</c:v>
                </c:pt>
                <c:pt idx="6919">
                  <c:v>6.0000999999999998</c:v>
                </c:pt>
                <c:pt idx="6920">
                  <c:v>1E-4</c:v>
                </c:pt>
                <c:pt idx="6921">
                  <c:v>1E-4</c:v>
                </c:pt>
                <c:pt idx="6922">
                  <c:v>1E-4</c:v>
                </c:pt>
                <c:pt idx="6923">
                  <c:v>1E-4</c:v>
                </c:pt>
                <c:pt idx="6924">
                  <c:v>1E-4</c:v>
                </c:pt>
                <c:pt idx="6925">
                  <c:v>2.0001000000000002</c:v>
                </c:pt>
                <c:pt idx="6926">
                  <c:v>1E-4</c:v>
                </c:pt>
                <c:pt idx="6927">
                  <c:v>1.0001</c:v>
                </c:pt>
                <c:pt idx="6928">
                  <c:v>1.0001</c:v>
                </c:pt>
                <c:pt idx="6929">
                  <c:v>1E-4</c:v>
                </c:pt>
                <c:pt idx="6930">
                  <c:v>1.0001</c:v>
                </c:pt>
                <c:pt idx="6931">
                  <c:v>1.0001</c:v>
                </c:pt>
                <c:pt idx="6932">
                  <c:v>1.0001</c:v>
                </c:pt>
                <c:pt idx="6933">
                  <c:v>2.0001000000000002</c:v>
                </c:pt>
                <c:pt idx="6934">
                  <c:v>1E-4</c:v>
                </c:pt>
                <c:pt idx="6935">
                  <c:v>1.0001</c:v>
                </c:pt>
                <c:pt idx="6936">
                  <c:v>1E-4</c:v>
                </c:pt>
                <c:pt idx="6937">
                  <c:v>2.0001000000000002</c:v>
                </c:pt>
                <c:pt idx="6938">
                  <c:v>2.0001000000000002</c:v>
                </c:pt>
                <c:pt idx="6939">
                  <c:v>1E-4</c:v>
                </c:pt>
                <c:pt idx="6940">
                  <c:v>1.0001</c:v>
                </c:pt>
                <c:pt idx="6941">
                  <c:v>1.0001</c:v>
                </c:pt>
                <c:pt idx="6942">
                  <c:v>1E-4</c:v>
                </c:pt>
                <c:pt idx="6943">
                  <c:v>1.0001</c:v>
                </c:pt>
                <c:pt idx="6944">
                  <c:v>1.0001</c:v>
                </c:pt>
                <c:pt idx="6945">
                  <c:v>1.0001</c:v>
                </c:pt>
                <c:pt idx="6946">
                  <c:v>1.0001</c:v>
                </c:pt>
                <c:pt idx="6947">
                  <c:v>3.0001000000000002</c:v>
                </c:pt>
                <c:pt idx="6948">
                  <c:v>3.0001000000000002</c:v>
                </c:pt>
                <c:pt idx="6949">
                  <c:v>1.0001</c:v>
                </c:pt>
                <c:pt idx="6950">
                  <c:v>1E-4</c:v>
                </c:pt>
                <c:pt idx="6951">
                  <c:v>1E-4</c:v>
                </c:pt>
                <c:pt idx="6952">
                  <c:v>1.0001</c:v>
                </c:pt>
                <c:pt idx="6953">
                  <c:v>1E-4</c:v>
                </c:pt>
                <c:pt idx="6954">
                  <c:v>1E-4</c:v>
                </c:pt>
                <c:pt idx="6955">
                  <c:v>1E-4</c:v>
                </c:pt>
                <c:pt idx="6956">
                  <c:v>1E-4</c:v>
                </c:pt>
                <c:pt idx="6957">
                  <c:v>1.0001</c:v>
                </c:pt>
                <c:pt idx="6958">
                  <c:v>1E-4</c:v>
                </c:pt>
                <c:pt idx="6959">
                  <c:v>1E-4</c:v>
                </c:pt>
                <c:pt idx="6960">
                  <c:v>1E-4</c:v>
                </c:pt>
                <c:pt idx="6961">
                  <c:v>2.0001000000000002</c:v>
                </c:pt>
                <c:pt idx="6962">
                  <c:v>1E-4</c:v>
                </c:pt>
                <c:pt idx="6963">
                  <c:v>1E-4</c:v>
                </c:pt>
                <c:pt idx="6964">
                  <c:v>2.0001000000000002</c:v>
                </c:pt>
                <c:pt idx="6965">
                  <c:v>2.0001000000000002</c:v>
                </c:pt>
                <c:pt idx="6966">
                  <c:v>9.0000999999999998</c:v>
                </c:pt>
                <c:pt idx="6967">
                  <c:v>4.0000999999999998</c:v>
                </c:pt>
                <c:pt idx="6968">
                  <c:v>3.0001000000000002</c:v>
                </c:pt>
                <c:pt idx="6969">
                  <c:v>2.0001000000000002</c:v>
                </c:pt>
                <c:pt idx="6970">
                  <c:v>6.0000999999999998</c:v>
                </c:pt>
                <c:pt idx="6971">
                  <c:v>6.0000999999999998</c:v>
                </c:pt>
                <c:pt idx="6972">
                  <c:v>20.0001</c:v>
                </c:pt>
                <c:pt idx="6973">
                  <c:v>50.000100000000003</c:v>
                </c:pt>
                <c:pt idx="6974">
                  <c:v>30.0001</c:v>
                </c:pt>
                <c:pt idx="6975">
                  <c:v>7.0000999999999998</c:v>
                </c:pt>
                <c:pt idx="6976">
                  <c:v>10.0001</c:v>
                </c:pt>
                <c:pt idx="6977">
                  <c:v>9.0000999999999998</c:v>
                </c:pt>
                <c:pt idx="6978">
                  <c:v>3.0001000000000002</c:v>
                </c:pt>
                <c:pt idx="6979">
                  <c:v>3.0001000000000002</c:v>
                </c:pt>
                <c:pt idx="6980">
                  <c:v>3.0001000000000002</c:v>
                </c:pt>
                <c:pt idx="6981">
                  <c:v>1E-4</c:v>
                </c:pt>
                <c:pt idx="6982">
                  <c:v>1E-4</c:v>
                </c:pt>
                <c:pt idx="6983">
                  <c:v>3.0001000000000002</c:v>
                </c:pt>
                <c:pt idx="6984">
                  <c:v>1.0001</c:v>
                </c:pt>
                <c:pt idx="6985">
                  <c:v>1E-4</c:v>
                </c:pt>
                <c:pt idx="6986">
                  <c:v>1.0001</c:v>
                </c:pt>
                <c:pt idx="6987">
                  <c:v>4.0000999999999998</c:v>
                </c:pt>
                <c:pt idx="6988">
                  <c:v>1.0001</c:v>
                </c:pt>
                <c:pt idx="6989">
                  <c:v>3.0001000000000002</c:v>
                </c:pt>
                <c:pt idx="6990">
                  <c:v>1E-4</c:v>
                </c:pt>
                <c:pt idx="6991">
                  <c:v>1E-4</c:v>
                </c:pt>
                <c:pt idx="6992">
                  <c:v>1E-4</c:v>
                </c:pt>
                <c:pt idx="6993">
                  <c:v>1.0001</c:v>
                </c:pt>
                <c:pt idx="6994">
                  <c:v>1E-4</c:v>
                </c:pt>
                <c:pt idx="6995">
                  <c:v>1E-4</c:v>
                </c:pt>
                <c:pt idx="6996">
                  <c:v>1.0001</c:v>
                </c:pt>
                <c:pt idx="6997">
                  <c:v>1E-4</c:v>
                </c:pt>
                <c:pt idx="6998">
                  <c:v>1.0001</c:v>
                </c:pt>
                <c:pt idx="6999">
                  <c:v>1E-4</c:v>
                </c:pt>
                <c:pt idx="7000">
                  <c:v>1.0001</c:v>
                </c:pt>
                <c:pt idx="7001">
                  <c:v>1.0001</c:v>
                </c:pt>
                <c:pt idx="7002">
                  <c:v>1.0001</c:v>
                </c:pt>
                <c:pt idx="7003">
                  <c:v>2.0001000000000002</c:v>
                </c:pt>
                <c:pt idx="7004">
                  <c:v>1E-4</c:v>
                </c:pt>
                <c:pt idx="7005">
                  <c:v>1.0001</c:v>
                </c:pt>
                <c:pt idx="7006">
                  <c:v>3.0001000000000002</c:v>
                </c:pt>
                <c:pt idx="7007">
                  <c:v>2.0001000000000002</c:v>
                </c:pt>
                <c:pt idx="7008">
                  <c:v>2.0001000000000002</c:v>
                </c:pt>
                <c:pt idx="7009">
                  <c:v>1.0001</c:v>
                </c:pt>
                <c:pt idx="7010">
                  <c:v>1E-4</c:v>
                </c:pt>
                <c:pt idx="7011">
                  <c:v>1E-4</c:v>
                </c:pt>
                <c:pt idx="7012">
                  <c:v>1E-4</c:v>
                </c:pt>
                <c:pt idx="7013">
                  <c:v>1E-4</c:v>
                </c:pt>
                <c:pt idx="7014">
                  <c:v>2.0001000000000002</c:v>
                </c:pt>
                <c:pt idx="7015">
                  <c:v>1.0001</c:v>
                </c:pt>
                <c:pt idx="7016">
                  <c:v>4.0000999999999998</c:v>
                </c:pt>
                <c:pt idx="7017">
                  <c:v>13.0001</c:v>
                </c:pt>
                <c:pt idx="7018">
                  <c:v>19.0001</c:v>
                </c:pt>
                <c:pt idx="7019">
                  <c:v>12.0001</c:v>
                </c:pt>
                <c:pt idx="7020">
                  <c:v>11.0001</c:v>
                </c:pt>
                <c:pt idx="7021">
                  <c:v>14.0001</c:v>
                </c:pt>
                <c:pt idx="7022">
                  <c:v>7.0000999999999998</c:v>
                </c:pt>
                <c:pt idx="7023">
                  <c:v>3.0001000000000002</c:v>
                </c:pt>
                <c:pt idx="7024">
                  <c:v>1E-4</c:v>
                </c:pt>
                <c:pt idx="7025">
                  <c:v>1E-4</c:v>
                </c:pt>
                <c:pt idx="7026">
                  <c:v>3.0001000000000002</c:v>
                </c:pt>
                <c:pt idx="7027">
                  <c:v>6.0000999999999998</c:v>
                </c:pt>
                <c:pt idx="7028">
                  <c:v>13.0001</c:v>
                </c:pt>
                <c:pt idx="7029">
                  <c:v>7.0000999999999998</c:v>
                </c:pt>
                <c:pt idx="7030">
                  <c:v>1E-4</c:v>
                </c:pt>
                <c:pt idx="7031">
                  <c:v>1.0001</c:v>
                </c:pt>
                <c:pt idx="7032">
                  <c:v>1E-4</c:v>
                </c:pt>
                <c:pt idx="7033">
                  <c:v>1.0001</c:v>
                </c:pt>
                <c:pt idx="7034">
                  <c:v>1E-4</c:v>
                </c:pt>
                <c:pt idx="7035">
                  <c:v>1E-4</c:v>
                </c:pt>
                <c:pt idx="7036">
                  <c:v>1E-4</c:v>
                </c:pt>
                <c:pt idx="7037">
                  <c:v>1E-4</c:v>
                </c:pt>
                <c:pt idx="7038">
                  <c:v>1.0001</c:v>
                </c:pt>
                <c:pt idx="7039">
                  <c:v>1E-4</c:v>
                </c:pt>
                <c:pt idx="7040">
                  <c:v>1E-4</c:v>
                </c:pt>
                <c:pt idx="7041">
                  <c:v>1.0001</c:v>
                </c:pt>
                <c:pt idx="7042">
                  <c:v>1.0001</c:v>
                </c:pt>
                <c:pt idx="7043">
                  <c:v>1E-4</c:v>
                </c:pt>
                <c:pt idx="7044">
                  <c:v>1E-4</c:v>
                </c:pt>
                <c:pt idx="7045">
                  <c:v>1.0001</c:v>
                </c:pt>
                <c:pt idx="7046">
                  <c:v>3.0001000000000002</c:v>
                </c:pt>
                <c:pt idx="7047">
                  <c:v>1E-4</c:v>
                </c:pt>
                <c:pt idx="7048">
                  <c:v>1.0001</c:v>
                </c:pt>
                <c:pt idx="7049">
                  <c:v>1E-4</c:v>
                </c:pt>
                <c:pt idx="7050">
                  <c:v>1E-4</c:v>
                </c:pt>
                <c:pt idx="7051">
                  <c:v>1E-4</c:v>
                </c:pt>
                <c:pt idx="7052">
                  <c:v>1.0001</c:v>
                </c:pt>
                <c:pt idx="7053">
                  <c:v>1E-4</c:v>
                </c:pt>
                <c:pt idx="7054">
                  <c:v>2.0001000000000002</c:v>
                </c:pt>
                <c:pt idx="7055">
                  <c:v>1E-4</c:v>
                </c:pt>
                <c:pt idx="7056">
                  <c:v>1.0001</c:v>
                </c:pt>
                <c:pt idx="7057">
                  <c:v>1.0001</c:v>
                </c:pt>
                <c:pt idx="7058">
                  <c:v>1E-4</c:v>
                </c:pt>
                <c:pt idx="7059">
                  <c:v>1.0001</c:v>
                </c:pt>
                <c:pt idx="7060">
                  <c:v>1E-4</c:v>
                </c:pt>
                <c:pt idx="7061">
                  <c:v>1E-4</c:v>
                </c:pt>
                <c:pt idx="7062">
                  <c:v>1E-4</c:v>
                </c:pt>
                <c:pt idx="7063">
                  <c:v>2.0001000000000002</c:v>
                </c:pt>
                <c:pt idx="7064">
                  <c:v>1E-4</c:v>
                </c:pt>
                <c:pt idx="7065">
                  <c:v>1.0001</c:v>
                </c:pt>
                <c:pt idx="7066">
                  <c:v>1E-4</c:v>
                </c:pt>
                <c:pt idx="7067">
                  <c:v>1E-4</c:v>
                </c:pt>
                <c:pt idx="7068">
                  <c:v>1E-4</c:v>
                </c:pt>
                <c:pt idx="7069">
                  <c:v>1.0001</c:v>
                </c:pt>
                <c:pt idx="7070">
                  <c:v>2.0001000000000002</c:v>
                </c:pt>
                <c:pt idx="7071">
                  <c:v>3.0001000000000002</c:v>
                </c:pt>
                <c:pt idx="7072">
                  <c:v>1.0001</c:v>
                </c:pt>
                <c:pt idx="7073">
                  <c:v>12.0001</c:v>
                </c:pt>
                <c:pt idx="7074">
                  <c:v>22.0001</c:v>
                </c:pt>
                <c:pt idx="7075">
                  <c:v>77.000100000000003</c:v>
                </c:pt>
                <c:pt idx="7076">
                  <c:v>91.000100000000003</c:v>
                </c:pt>
                <c:pt idx="7077">
                  <c:v>28.0001</c:v>
                </c:pt>
                <c:pt idx="7078">
                  <c:v>4.0000999999999998</c:v>
                </c:pt>
                <c:pt idx="7079">
                  <c:v>5.0000999999999998</c:v>
                </c:pt>
                <c:pt idx="7080">
                  <c:v>5.0000999999999998</c:v>
                </c:pt>
                <c:pt idx="7081">
                  <c:v>14.0001</c:v>
                </c:pt>
                <c:pt idx="7082">
                  <c:v>30.0001</c:v>
                </c:pt>
                <c:pt idx="7083">
                  <c:v>48.000100000000003</c:v>
                </c:pt>
                <c:pt idx="7084">
                  <c:v>10.0001</c:v>
                </c:pt>
                <c:pt idx="7085">
                  <c:v>3.0001000000000002</c:v>
                </c:pt>
                <c:pt idx="7086">
                  <c:v>1E-4</c:v>
                </c:pt>
                <c:pt idx="7087">
                  <c:v>1.0001</c:v>
                </c:pt>
                <c:pt idx="7088">
                  <c:v>1.0001</c:v>
                </c:pt>
                <c:pt idx="7089">
                  <c:v>1.0001</c:v>
                </c:pt>
                <c:pt idx="7090">
                  <c:v>1E-4</c:v>
                </c:pt>
                <c:pt idx="7091">
                  <c:v>1E-4</c:v>
                </c:pt>
                <c:pt idx="7092">
                  <c:v>1.0001</c:v>
                </c:pt>
                <c:pt idx="7093">
                  <c:v>2.0001000000000002</c:v>
                </c:pt>
                <c:pt idx="7094">
                  <c:v>1E-4</c:v>
                </c:pt>
                <c:pt idx="7095">
                  <c:v>1.0001</c:v>
                </c:pt>
                <c:pt idx="7096">
                  <c:v>1E-4</c:v>
                </c:pt>
                <c:pt idx="7097">
                  <c:v>1E-4</c:v>
                </c:pt>
                <c:pt idx="7098">
                  <c:v>1E-4</c:v>
                </c:pt>
                <c:pt idx="7099">
                  <c:v>1.0001</c:v>
                </c:pt>
                <c:pt idx="7100">
                  <c:v>1E-4</c:v>
                </c:pt>
                <c:pt idx="7101">
                  <c:v>1E-4</c:v>
                </c:pt>
                <c:pt idx="7102">
                  <c:v>1.0001</c:v>
                </c:pt>
                <c:pt idx="7103">
                  <c:v>1E-4</c:v>
                </c:pt>
                <c:pt idx="7104">
                  <c:v>1E-4</c:v>
                </c:pt>
                <c:pt idx="7105">
                  <c:v>1.0001</c:v>
                </c:pt>
                <c:pt idx="7106">
                  <c:v>1E-4</c:v>
                </c:pt>
                <c:pt idx="7107">
                  <c:v>1.0001</c:v>
                </c:pt>
                <c:pt idx="7108">
                  <c:v>1E-4</c:v>
                </c:pt>
                <c:pt idx="7109">
                  <c:v>1E-4</c:v>
                </c:pt>
                <c:pt idx="7110">
                  <c:v>1E-4</c:v>
                </c:pt>
                <c:pt idx="7111">
                  <c:v>1E-4</c:v>
                </c:pt>
                <c:pt idx="7112">
                  <c:v>1E-4</c:v>
                </c:pt>
                <c:pt idx="7113">
                  <c:v>1.0001</c:v>
                </c:pt>
                <c:pt idx="7114">
                  <c:v>1E-4</c:v>
                </c:pt>
                <c:pt idx="7115">
                  <c:v>2.0001000000000002</c:v>
                </c:pt>
                <c:pt idx="7116">
                  <c:v>1.0001</c:v>
                </c:pt>
                <c:pt idx="7117">
                  <c:v>1E-4</c:v>
                </c:pt>
                <c:pt idx="7118">
                  <c:v>1E-4</c:v>
                </c:pt>
                <c:pt idx="7119">
                  <c:v>1.0001</c:v>
                </c:pt>
                <c:pt idx="7120">
                  <c:v>1E-4</c:v>
                </c:pt>
                <c:pt idx="7121">
                  <c:v>2.0001000000000002</c:v>
                </c:pt>
                <c:pt idx="7122">
                  <c:v>1.0001</c:v>
                </c:pt>
                <c:pt idx="7123">
                  <c:v>1E-4</c:v>
                </c:pt>
                <c:pt idx="7124">
                  <c:v>3.0001000000000002</c:v>
                </c:pt>
                <c:pt idx="7125">
                  <c:v>4.0000999999999998</c:v>
                </c:pt>
                <c:pt idx="7126">
                  <c:v>5.0000999999999998</c:v>
                </c:pt>
                <c:pt idx="7127">
                  <c:v>5.0000999999999998</c:v>
                </c:pt>
                <c:pt idx="7128">
                  <c:v>13.0001</c:v>
                </c:pt>
                <c:pt idx="7129">
                  <c:v>10.0001</c:v>
                </c:pt>
                <c:pt idx="7130">
                  <c:v>5.0000999999999998</c:v>
                </c:pt>
                <c:pt idx="7131">
                  <c:v>1.0001</c:v>
                </c:pt>
                <c:pt idx="7132">
                  <c:v>1.0001</c:v>
                </c:pt>
                <c:pt idx="7133">
                  <c:v>1E-4</c:v>
                </c:pt>
                <c:pt idx="7134">
                  <c:v>3.0001000000000002</c:v>
                </c:pt>
                <c:pt idx="7135">
                  <c:v>1.0001</c:v>
                </c:pt>
                <c:pt idx="7136">
                  <c:v>8.0000999999999998</c:v>
                </c:pt>
                <c:pt idx="7137">
                  <c:v>4.0000999999999998</c:v>
                </c:pt>
                <c:pt idx="7138">
                  <c:v>1.0001</c:v>
                </c:pt>
                <c:pt idx="7139">
                  <c:v>2.0001000000000002</c:v>
                </c:pt>
                <c:pt idx="7140">
                  <c:v>1E-4</c:v>
                </c:pt>
                <c:pt idx="7141">
                  <c:v>1E-4</c:v>
                </c:pt>
                <c:pt idx="7142">
                  <c:v>1.0001</c:v>
                </c:pt>
                <c:pt idx="7143">
                  <c:v>1E-4</c:v>
                </c:pt>
                <c:pt idx="7144">
                  <c:v>1E-4</c:v>
                </c:pt>
                <c:pt idx="7145">
                  <c:v>1E-4</c:v>
                </c:pt>
                <c:pt idx="7146">
                  <c:v>1E-4</c:v>
                </c:pt>
                <c:pt idx="7147">
                  <c:v>1E-4</c:v>
                </c:pt>
                <c:pt idx="7148">
                  <c:v>1.0001</c:v>
                </c:pt>
                <c:pt idx="7149">
                  <c:v>1E-4</c:v>
                </c:pt>
                <c:pt idx="7150">
                  <c:v>1E-4</c:v>
                </c:pt>
                <c:pt idx="7151">
                  <c:v>1E-4</c:v>
                </c:pt>
                <c:pt idx="7152">
                  <c:v>1E-4</c:v>
                </c:pt>
                <c:pt idx="7153">
                  <c:v>1E-4</c:v>
                </c:pt>
                <c:pt idx="7154">
                  <c:v>1E-4</c:v>
                </c:pt>
                <c:pt idx="7155">
                  <c:v>1.0001</c:v>
                </c:pt>
                <c:pt idx="7156">
                  <c:v>1E-4</c:v>
                </c:pt>
                <c:pt idx="7157">
                  <c:v>1.0001</c:v>
                </c:pt>
                <c:pt idx="7158">
                  <c:v>1.0001</c:v>
                </c:pt>
                <c:pt idx="7159">
                  <c:v>1E-4</c:v>
                </c:pt>
                <c:pt idx="7160">
                  <c:v>1.0001</c:v>
                </c:pt>
                <c:pt idx="7161">
                  <c:v>2.0001000000000002</c:v>
                </c:pt>
                <c:pt idx="7162">
                  <c:v>3.0001000000000002</c:v>
                </c:pt>
                <c:pt idx="7163">
                  <c:v>1E-4</c:v>
                </c:pt>
                <c:pt idx="7164">
                  <c:v>1E-4</c:v>
                </c:pt>
                <c:pt idx="7165">
                  <c:v>1E-4</c:v>
                </c:pt>
                <c:pt idx="7166">
                  <c:v>2.0001000000000002</c:v>
                </c:pt>
                <c:pt idx="7167">
                  <c:v>2.0001000000000002</c:v>
                </c:pt>
                <c:pt idx="7168">
                  <c:v>1.0001</c:v>
                </c:pt>
                <c:pt idx="7169">
                  <c:v>1E-4</c:v>
                </c:pt>
                <c:pt idx="7170">
                  <c:v>1.0001</c:v>
                </c:pt>
                <c:pt idx="7171">
                  <c:v>2.0001000000000002</c:v>
                </c:pt>
                <c:pt idx="7172">
                  <c:v>2.0001000000000002</c:v>
                </c:pt>
                <c:pt idx="7173">
                  <c:v>1.0001</c:v>
                </c:pt>
                <c:pt idx="7174">
                  <c:v>5.0000999999999998</c:v>
                </c:pt>
                <c:pt idx="7175">
                  <c:v>4.0000999999999998</c:v>
                </c:pt>
                <c:pt idx="7176">
                  <c:v>1E-4</c:v>
                </c:pt>
                <c:pt idx="7177">
                  <c:v>4.0000999999999998</c:v>
                </c:pt>
                <c:pt idx="7178">
                  <c:v>17.0001</c:v>
                </c:pt>
                <c:pt idx="7179">
                  <c:v>28.0001</c:v>
                </c:pt>
                <c:pt idx="7180">
                  <c:v>50.000100000000003</c:v>
                </c:pt>
                <c:pt idx="7181">
                  <c:v>61.000100000000003</c:v>
                </c:pt>
                <c:pt idx="7182">
                  <c:v>62.000100000000003</c:v>
                </c:pt>
                <c:pt idx="7183">
                  <c:v>62.000100000000003</c:v>
                </c:pt>
                <c:pt idx="7184">
                  <c:v>26.0001</c:v>
                </c:pt>
                <c:pt idx="7185">
                  <c:v>6.0000999999999998</c:v>
                </c:pt>
                <c:pt idx="7186">
                  <c:v>7.0000999999999998</c:v>
                </c:pt>
                <c:pt idx="7187">
                  <c:v>2.0001000000000002</c:v>
                </c:pt>
                <c:pt idx="7188">
                  <c:v>9.0000999999999998</c:v>
                </c:pt>
                <c:pt idx="7189">
                  <c:v>3.0001000000000002</c:v>
                </c:pt>
                <c:pt idx="7190">
                  <c:v>27.0001</c:v>
                </c:pt>
                <c:pt idx="7191">
                  <c:v>24.0001</c:v>
                </c:pt>
                <c:pt idx="7192">
                  <c:v>3.0001000000000002</c:v>
                </c:pt>
                <c:pt idx="7193">
                  <c:v>1.0001</c:v>
                </c:pt>
                <c:pt idx="7194">
                  <c:v>1E-4</c:v>
                </c:pt>
                <c:pt idx="7195">
                  <c:v>1E-4</c:v>
                </c:pt>
                <c:pt idx="7196">
                  <c:v>3.0001000000000002</c:v>
                </c:pt>
                <c:pt idx="7197">
                  <c:v>1E-4</c:v>
                </c:pt>
                <c:pt idx="7198">
                  <c:v>1E-4</c:v>
                </c:pt>
                <c:pt idx="7199">
                  <c:v>1.0001</c:v>
                </c:pt>
                <c:pt idx="7200">
                  <c:v>1.0001</c:v>
                </c:pt>
                <c:pt idx="7201">
                  <c:v>1E-4</c:v>
                </c:pt>
                <c:pt idx="7202">
                  <c:v>1E-4</c:v>
                </c:pt>
                <c:pt idx="7203">
                  <c:v>3.0001000000000002</c:v>
                </c:pt>
                <c:pt idx="7204">
                  <c:v>2.0001000000000002</c:v>
                </c:pt>
                <c:pt idx="7205">
                  <c:v>1.0001</c:v>
                </c:pt>
                <c:pt idx="7206">
                  <c:v>1.0001</c:v>
                </c:pt>
                <c:pt idx="7207">
                  <c:v>2.0001000000000002</c:v>
                </c:pt>
                <c:pt idx="7208">
                  <c:v>1.0001</c:v>
                </c:pt>
                <c:pt idx="7209">
                  <c:v>1E-4</c:v>
                </c:pt>
                <c:pt idx="7210">
                  <c:v>1E-4</c:v>
                </c:pt>
                <c:pt idx="7211">
                  <c:v>2.0001000000000002</c:v>
                </c:pt>
                <c:pt idx="7212">
                  <c:v>1.0001</c:v>
                </c:pt>
                <c:pt idx="7213">
                  <c:v>1.0001</c:v>
                </c:pt>
                <c:pt idx="7214">
                  <c:v>1.0001</c:v>
                </c:pt>
                <c:pt idx="7215">
                  <c:v>2.0001000000000002</c:v>
                </c:pt>
                <c:pt idx="7216">
                  <c:v>1.0001</c:v>
                </c:pt>
                <c:pt idx="7217">
                  <c:v>1E-4</c:v>
                </c:pt>
                <c:pt idx="7218">
                  <c:v>1.0001</c:v>
                </c:pt>
                <c:pt idx="7219">
                  <c:v>1E-4</c:v>
                </c:pt>
                <c:pt idx="7220">
                  <c:v>1E-4</c:v>
                </c:pt>
                <c:pt idx="7221">
                  <c:v>1.0001</c:v>
                </c:pt>
                <c:pt idx="7222">
                  <c:v>3.0001000000000002</c:v>
                </c:pt>
                <c:pt idx="7223">
                  <c:v>2.0001000000000002</c:v>
                </c:pt>
                <c:pt idx="7224">
                  <c:v>2.0001000000000002</c:v>
                </c:pt>
                <c:pt idx="7225">
                  <c:v>1E-4</c:v>
                </c:pt>
                <c:pt idx="7226">
                  <c:v>2.0001000000000002</c:v>
                </c:pt>
                <c:pt idx="7227">
                  <c:v>3.0001000000000002</c:v>
                </c:pt>
                <c:pt idx="7228">
                  <c:v>1.0001</c:v>
                </c:pt>
                <c:pt idx="7229">
                  <c:v>3.0001000000000002</c:v>
                </c:pt>
                <c:pt idx="7230">
                  <c:v>8.0000999999999998</c:v>
                </c:pt>
                <c:pt idx="7231">
                  <c:v>23.0001</c:v>
                </c:pt>
                <c:pt idx="7232">
                  <c:v>37.000100000000003</c:v>
                </c:pt>
                <c:pt idx="7233">
                  <c:v>32.000100000000003</c:v>
                </c:pt>
                <c:pt idx="7234">
                  <c:v>28.0001</c:v>
                </c:pt>
                <c:pt idx="7235">
                  <c:v>28.0001</c:v>
                </c:pt>
                <c:pt idx="7236">
                  <c:v>38.000100000000003</c:v>
                </c:pt>
                <c:pt idx="7237">
                  <c:v>21.0001</c:v>
                </c:pt>
                <c:pt idx="7238">
                  <c:v>4.0000999999999998</c:v>
                </c:pt>
                <c:pt idx="7239">
                  <c:v>1.0001</c:v>
                </c:pt>
                <c:pt idx="7240">
                  <c:v>1.0001</c:v>
                </c:pt>
                <c:pt idx="7241">
                  <c:v>1E-4</c:v>
                </c:pt>
                <c:pt idx="7242">
                  <c:v>2.0001000000000002</c:v>
                </c:pt>
                <c:pt idx="7243">
                  <c:v>5.0000999999999998</c:v>
                </c:pt>
                <c:pt idx="7244">
                  <c:v>3.0001000000000002</c:v>
                </c:pt>
                <c:pt idx="7245">
                  <c:v>2.0001000000000002</c:v>
                </c:pt>
                <c:pt idx="7246">
                  <c:v>3.0001000000000002</c:v>
                </c:pt>
                <c:pt idx="7247">
                  <c:v>1E-4</c:v>
                </c:pt>
                <c:pt idx="7248">
                  <c:v>1E-4</c:v>
                </c:pt>
                <c:pt idx="7249">
                  <c:v>1E-4</c:v>
                </c:pt>
                <c:pt idx="7250">
                  <c:v>1.0001</c:v>
                </c:pt>
                <c:pt idx="7251">
                  <c:v>1E-4</c:v>
                </c:pt>
                <c:pt idx="7252">
                  <c:v>1E-4</c:v>
                </c:pt>
                <c:pt idx="7253">
                  <c:v>1.0001</c:v>
                </c:pt>
                <c:pt idx="7254">
                  <c:v>1E-4</c:v>
                </c:pt>
                <c:pt idx="7255">
                  <c:v>2.0001000000000002</c:v>
                </c:pt>
                <c:pt idx="7256">
                  <c:v>1E-4</c:v>
                </c:pt>
                <c:pt idx="7257">
                  <c:v>1.0001</c:v>
                </c:pt>
                <c:pt idx="7258">
                  <c:v>1.0001</c:v>
                </c:pt>
                <c:pt idx="7259">
                  <c:v>2.0001000000000002</c:v>
                </c:pt>
                <c:pt idx="7260">
                  <c:v>1.0001</c:v>
                </c:pt>
                <c:pt idx="7261">
                  <c:v>1E-4</c:v>
                </c:pt>
                <c:pt idx="7262">
                  <c:v>1E-4</c:v>
                </c:pt>
                <c:pt idx="7263">
                  <c:v>1.0001</c:v>
                </c:pt>
                <c:pt idx="7264">
                  <c:v>2.0001000000000002</c:v>
                </c:pt>
                <c:pt idx="7265">
                  <c:v>1E-4</c:v>
                </c:pt>
                <c:pt idx="7266">
                  <c:v>1E-4</c:v>
                </c:pt>
                <c:pt idx="7267">
                  <c:v>1.0001</c:v>
                </c:pt>
                <c:pt idx="7268">
                  <c:v>2.0001000000000002</c:v>
                </c:pt>
                <c:pt idx="7269">
                  <c:v>1E-4</c:v>
                </c:pt>
                <c:pt idx="7270">
                  <c:v>2.0001000000000002</c:v>
                </c:pt>
                <c:pt idx="7271">
                  <c:v>1E-4</c:v>
                </c:pt>
                <c:pt idx="7272">
                  <c:v>2.0001000000000002</c:v>
                </c:pt>
                <c:pt idx="7273">
                  <c:v>1E-4</c:v>
                </c:pt>
                <c:pt idx="7274">
                  <c:v>1.0001</c:v>
                </c:pt>
                <c:pt idx="7275">
                  <c:v>1E-4</c:v>
                </c:pt>
                <c:pt idx="7276">
                  <c:v>2.0001000000000002</c:v>
                </c:pt>
                <c:pt idx="7277">
                  <c:v>3.0001000000000002</c:v>
                </c:pt>
                <c:pt idx="7278">
                  <c:v>1E-4</c:v>
                </c:pt>
                <c:pt idx="7279">
                  <c:v>1E-4</c:v>
                </c:pt>
                <c:pt idx="7280">
                  <c:v>1.0001</c:v>
                </c:pt>
                <c:pt idx="7281">
                  <c:v>1.0001</c:v>
                </c:pt>
                <c:pt idx="7282">
                  <c:v>1.0001</c:v>
                </c:pt>
                <c:pt idx="7283">
                  <c:v>2.0001000000000002</c:v>
                </c:pt>
                <c:pt idx="7284">
                  <c:v>8.0000999999999998</c:v>
                </c:pt>
                <c:pt idx="7285">
                  <c:v>25.0001</c:v>
                </c:pt>
                <c:pt idx="7286">
                  <c:v>25.0001</c:v>
                </c:pt>
                <c:pt idx="7287">
                  <c:v>41.000100000000003</c:v>
                </c:pt>
                <c:pt idx="7288">
                  <c:v>33.000100000000003</c:v>
                </c:pt>
                <c:pt idx="7289">
                  <c:v>21.0001</c:v>
                </c:pt>
                <c:pt idx="7290">
                  <c:v>20.0001</c:v>
                </c:pt>
                <c:pt idx="7291">
                  <c:v>2.0001000000000002</c:v>
                </c:pt>
                <c:pt idx="7292">
                  <c:v>5.0000999999999998</c:v>
                </c:pt>
                <c:pt idx="7293">
                  <c:v>3.0001000000000002</c:v>
                </c:pt>
                <c:pt idx="7294">
                  <c:v>1.0001</c:v>
                </c:pt>
                <c:pt idx="7295">
                  <c:v>4.0000999999999998</c:v>
                </c:pt>
                <c:pt idx="7296">
                  <c:v>3.0001000000000002</c:v>
                </c:pt>
                <c:pt idx="7297">
                  <c:v>9.0000999999999998</c:v>
                </c:pt>
                <c:pt idx="7298">
                  <c:v>3.0001000000000002</c:v>
                </c:pt>
                <c:pt idx="7299">
                  <c:v>1.0001</c:v>
                </c:pt>
                <c:pt idx="7300">
                  <c:v>1E-4</c:v>
                </c:pt>
                <c:pt idx="7301">
                  <c:v>2.0001000000000002</c:v>
                </c:pt>
                <c:pt idx="7302">
                  <c:v>2.0001000000000002</c:v>
                </c:pt>
                <c:pt idx="7303">
                  <c:v>3.0001000000000002</c:v>
                </c:pt>
                <c:pt idx="7304">
                  <c:v>1E-4</c:v>
                </c:pt>
                <c:pt idx="7305">
                  <c:v>3.0001000000000002</c:v>
                </c:pt>
                <c:pt idx="7306">
                  <c:v>2.0001000000000002</c:v>
                </c:pt>
                <c:pt idx="7307">
                  <c:v>1E-4</c:v>
                </c:pt>
                <c:pt idx="7308">
                  <c:v>3.0001000000000002</c:v>
                </c:pt>
                <c:pt idx="7309">
                  <c:v>1.0001</c:v>
                </c:pt>
                <c:pt idx="7310">
                  <c:v>1.0001</c:v>
                </c:pt>
                <c:pt idx="7311">
                  <c:v>5.0000999999999998</c:v>
                </c:pt>
                <c:pt idx="7312">
                  <c:v>1E-4</c:v>
                </c:pt>
                <c:pt idx="7313">
                  <c:v>2.0001000000000002</c:v>
                </c:pt>
                <c:pt idx="7314">
                  <c:v>1E-4</c:v>
                </c:pt>
                <c:pt idx="7315">
                  <c:v>1E-4</c:v>
                </c:pt>
                <c:pt idx="7316">
                  <c:v>3.0001000000000002</c:v>
                </c:pt>
                <c:pt idx="7317">
                  <c:v>3.0001000000000002</c:v>
                </c:pt>
                <c:pt idx="7318">
                  <c:v>1.0001</c:v>
                </c:pt>
                <c:pt idx="7319">
                  <c:v>1.0001</c:v>
                </c:pt>
                <c:pt idx="7320">
                  <c:v>1E-4</c:v>
                </c:pt>
                <c:pt idx="7321">
                  <c:v>1E-4</c:v>
                </c:pt>
                <c:pt idx="7322">
                  <c:v>2.0001000000000002</c:v>
                </c:pt>
                <c:pt idx="7323">
                  <c:v>1E-4</c:v>
                </c:pt>
                <c:pt idx="7324">
                  <c:v>1.0001</c:v>
                </c:pt>
                <c:pt idx="7325">
                  <c:v>2.0001000000000002</c:v>
                </c:pt>
                <c:pt idx="7326">
                  <c:v>2.0001000000000002</c:v>
                </c:pt>
                <c:pt idx="7327">
                  <c:v>2.0001000000000002</c:v>
                </c:pt>
                <c:pt idx="7328">
                  <c:v>4.0000999999999998</c:v>
                </c:pt>
                <c:pt idx="7329">
                  <c:v>1.0001</c:v>
                </c:pt>
                <c:pt idx="7330">
                  <c:v>1.0001</c:v>
                </c:pt>
                <c:pt idx="7331">
                  <c:v>1E-4</c:v>
                </c:pt>
                <c:pt idx="7332">
                  <c:v>1.0001</c:v>
                </c:pt>
                <c:pt idx="7333">
                  <c:v>3.0001000000000002</c:v>
                </c:pt>
                <c:pt idx="7334">
                  <c:v>3.0001000000000002</c:v>
                </c:pt>
                <c:pt idx="7335">
                  <c:v>6.0000999999999998</c:v>
                </c:pt>
                <c:pt idx="7336">
                  <c:v>11.0001</c:v>
                </c:pt>
                <c:pt idx="7337">
                  <c:v>27.0001</c:v>
                </c:pt>
                <c:pt idx="7338">
                  <c:v>47.000100000000003</c:v>
                </c:pt>
                <c:pt idx="7339">
                  <c:v>70.000100000000003</c:v>
                </c:pt>
                <c:pt idx="7340">
                  <c:v>112.0001</c:v>
                </c:pt>
                <c:pt idx="7341">
                  <c:v>104.0001</c:v>
                </c:pt>
                <c:pt idx="7342">
                  <c:v>67.000100000000003</c:v>
                </c:pt>
                <c:pt idx="7343">
                  <c:v>34.000100000000003</c:v>
                </c:pt>
                <c:pt idx="7344">
                  <c:v>13.0001</c:v>
                </c:pt>
                <c:pt idx="7345">
                  <c:v>6.0000999999999998</c:v>
                </c:pt>
                <c:pt idx="7346">
                  <c:v>1.0001</c:v>
                </c:pt>
                <c:pt idx="7347">
                  <c:v>7.0000999999999998</c:v>
                </c:pt>
                <c:pt idx="7348">
                  <c:v>4.0000999999999998</c:v>
                </c:pt>
                <c:pt idx="7349">
                  <c:v>3.0001000000000002</c:v>
                </c:pt>
                <c:pt idx="7350">
                  <c:v>2.0001000000000002</c:v>
                </c:pt>
                <c:pt idx="7351">
                  <c:v>1.0001</c:v>
                </c:pt>
                <c:pt idx="7352">
                  <c:v>1E-4</c:v>
                </c:pt>
                <c:pt idx="7353">
                  <c:v>2.0001000000000002</c:v>
                </c:pt>
                <c:pt idx="7354">
                  <c:v>1.0001</c:v>
                </c:pt>
                <c:pt idx="7355">
                  <c:v>1.0001</c:v>
                </c:pt>
                <c:pt idx="7356">
                  <c:v>1.0001</c:v>
                </c:pt>
                <c:pt idx="7357">
                  <c:v>3.0001000000000002</c:v>
                </c:pt>
                <c:pt idx="7358">
                  <c:v>1E-4</c:v>
                </c:pt>
                <c:pt idx="7359">
                  <c:v>1E-4</c:v>
                </c:pt>
                <c:pt idx="7360">
                  <c:v>1E-4</c:v>
                </c:pt>
                <c:pt idx="7361">
                  <c:v>3.0001000000000002</c:v>
                </c:pt>
                <c:pt idx="7362">
                  <c:v>1.0001</c:v>
                </c:pt>
                <c:pt idx="7363">
                  <c:v>2.0001000000000002</c:v>
                </c:pt>
                <c:pt idx="7364">
                  <c:v>1.0001</c:v>
                </c:pt>
                <c:pt idx="7365">
                  <c:v>1E-4</c:v>
                </c:pt>
                <c:pt idx="7366">
                  <c:v>4.0000999999999998</c:v>
                </c:pt>
                <c:pt idx="7367">
                  <c:v>1.0001</c:v>
                </c:pt>
                <c:pt idx="7368">
                  <c:v>2.0001000000000002</c:v>
                </c:pt>
                <c:pt idx="7369">
                  <c:v>1.0001</c:v>
                </c:pt>
                <c:pt idx="7370">
                  <c:v>2.0001000000000002</c:v>
                </c:pt>
                <c:pt idx="7371">
                  <c:v>1.0001</c:v>
                </c:pt>
                <c:pt idx="7372">
                  <c:v>2.0001000000000002</c:v>
                </c:pt>
                <c:pt idx="7373">
                  <c:v>3.0001000000000002</c:v>
                </c:pt>
                <c:pt idx="7374">
                  <c:v>2.0001000000000002</c:v>
                </c:pt>
                <c:pt idx="7375">
                  <c:v>1E-4</c:v>
                </c:pt>
                <c:pt idx="7376">
                  <c:v>1.0001</c:v>
                </c:pt>
                <c:pt idx="7377">
                  <c:v>1E-4</c:v>
                </c:pt>
                <c:pt idx="7378">
                  <c:v>1E-4</c:v>
                </c:pt>
                <c:pt idx="7379">
                  <c:v>4.0000999999999998</c:v>
                </c:pt>
                <c:pt idx="7380">
                  <c:v>4.0000999999999998</c:v>
                </c:pt>
                <c:pt idx="7381">
                  <c:v>2.0001000000000002</c:v>
                </c:pt>
                <c:pt idx="7382">
                  <c:v>6.0000999999999998</c:v>
                </c:pt>
                <c:pt idx="7383">
                  <c:v>1E-4</c:v>
                </c:pt>
                <c:pt idx="7384">
                  <c:v>4.0000999999999998</c:v>
                </c:pt>
                <c:pt idx="7385">
                  <c:v>4.0000999999999998</c:v>
                </c:pt>
                <c:pt idx="7386">
                  <c:v>2.0001000000000002</c:v>
                </c:pt>
                <c:pt idx="7387">
                  <c:v>1.0001</c:v>
                </c:pt>
                <c:pt idx="7388">
                  <c:v>7.0000999999999998</c:v>
                </c:pt>
                <c:pt idx="7389">
                  <c:v>15.0001</c:v>
                </c:pt>
                <c:pt idx="7390">
                  <c:v>28.0001</c:v>
                </c:pt>
                <c:pt idx="7391">
                  <c:v>55.000100000000003</c:v>
                </c:pt>
                <c:pt idx="7392">
                  <c:v>61.000100000000003</c:v>
                </c:pt>
                <c:pt idx="7393">
                  <c:v>76.000100000000003</c:v>
                </c:pt>
                <c:pt idx="7394">
                  <c:v>34.000100000000003</c:v>
                </c:pt>
                <c:pt idx="7395">
                  <c:v>10.0001</c:v>
                </c:pt>
                <c:pt idx="7396">
                  <c:v>5.0000999999999998</c:v>
                </c:pt>
                <c:pt idx="7397">
                  <c:v>6.0000999999999998</c:v>
                </c:pt>
                <c:pt idx="7398">
                  <c:v>2.0001000000000002</c:v>
                </c:pt>
                <c:pt idx="7399">
                  <c:v>5.0000999999999998</c:v>
                </c:pt>
                <c:pt idx="7400">
                  <c:v>2.0001000000000002</c:v>
                </c:pt>
                <c:pt idx="7401">
                  <c:v>1E-4</c:v>
                </c:pt>
                <c:pt idx="7402">
                  <c:v>2.0001000000000002</c:v>
                </c:pt>
                <c:pt idx="7403">
                  <c:v>6.0000999999999998</c:v>
                </c:pt>
                <c:pt idx="7404">
                  <c:v>1E-4</c:v>
                </c:pt>
                <c:pt idx="7405">
                  <c:v>3.0001000000000002</c:v>
                </c:pt>
                <c:pt idx="7406">
                  <c:v>1.0001</c:v>
                </c:pt>
                <c:pt idx="7407">
                  <c:v>3.0001000000000002</c:v>
                </c:pt>
                <c:pt idx="7408">
                  <c:v>3.0001000000000002</c:v>
                </c:pt>
                <c:pt idx="7409">
                  <c:v>1E-4</c:v>
                </c:pt>
                <c:pt idx="7410">
                  <c:v>1E-4</c:v>
                </c:pt>
                <c:pt idx="7411">
                  <c:v>1.0001</c:v>
                </c:pt>
                <c:pt idx="7412">
                  <c:v>2.0001000000000002</c:v>
                </c:pt>
                <c:pt idx="7413">
                  <c:v>2.0001000000000002</c:v>
                </c:pt>
                <c:pt idx="7414">
                  <c:v>3.0001000000000002</c:v>
                </c:pt>
                <c:pt idx="7415">
                  <c:v>1.0001</c:v>
                </c:pt>
                <c:pt idx="7416">
                  <c:v>1.0001</c:v>
                </c:pt>
                <c:pt idx="7417">
                  <c:v>3.0001000000000002</c:v>
                </c:pt>
                <c:pt idx="7418">
                  <c:v>2.0001000000000002</c:v>
                </c:pt>
                <c:pt idx="7419">
                  <c:v>2.0001000000000002</c:v>
                </c:pt>
                <c:pt idx="7420">
                  <c:v>3.0001000000000002</c:v>
                </c:pt>
                <c:pt idx="7421">
                  <c:v>2.0001000000000002</c:v>
                </c:pt>
                <c:pt idx="7422">
                  <c:v>4.0000999999999998</c:v>
                </c:pt>
                <c:pt idx="7423">
                  <c:v>3.0001000000000002</c:v>
                </c:pt>
                <c:pt idx="7424">
                  <c:v>1E-4</c:v>
                </c:pt>
                <c:pt idx="7425">
                  <c:v>1E-4</c:v>
                </c:pt>
                <c:pt idx="7426">
                  <c:v>2.0001000000000002</c:v>
                </c:pt>
                <c:pt idx="7427">
                  <c:v>1E-4</c:v>
                </c:pt>
                <c:pt idx="7428">
                  <c:v>2.0001000000000002</c:v>
                </c:pt>
                <c:pt idx="7429">
                  <c:v>1.0001</c:v>
                </c:pt>
                <c:pt idx="7430">
                  <c:v>1E-4</c:v>
                </c:pt>
                <c:pt idx="7431">
                  <c:v>3.0001000000000002</c:v>
                </c:pt>
                <c:pt idx="7432">
                  <c:v>1.0001</c:v>
                </c:pt>
                <c:pt idx="7433">
                  <c:v>6.0000999999999998</c:v>
                </c:pt>
                <c:pt idx="7434">
                  <c:v>2.0001000000000002</c:v>
                </c:pt>
                <c:pt idx="7435">
                  <c:v>1.0001</c:v>
                </c:pt>
                <c:pt idx="7436">
                  <c:v>3.0001000000000002</c:v>
                </c:pt>
                <c:pt idx="7437">
                  <c:v>1.0001</c:v>
                </c:pt>
                <c:pt idx="7438">
                  <c:v>4.0000999999999998</c:v>
                </c:pt>
                <c:pt idx="7439">
                  <c:v>4.0000999999999998</c:v>
                </c:pt>
                <c:pt idx="7440">
                  <c:v>4.0000999999999998</c:v>
                </c:pt>
                <c:pt idx="7441">
                  <c:v>25.0001</c:v>
                </c:pt>
                <c:pt idx="7442">
                  <c:v>39.000100000000003</c:v>
                </c:pt>
                <c:pt idx="7443">
                  <c:v>68.000100000000003</c:v>
                </c:pt>
                <c:pt idx="7444">
                  <c:v>73.000100000000003</c:v>
                </c:pt>
                <c:pt idx="7445">
                  <c:v>74.000100000000003</c:v>
                </c:pt>
                <c:pt idx="7446">
                  <c:v>63.000100000000003</c:v>
                </c:pt>
                <c:pt idx="7447">
                  <c:v>20.0001</c:v>
                </c:pt>
                <c:pt idx="7448">
                  <c:v>5.0000999999999998</c:v>
                </c:pt>
                <c:pt idx="7449">
                  <c:v>7.0000999999999998</c:v>
                </c:pt>
                <c:pt idx="7450">
                  <c:v>9.0000999999999998</c:v>
                </c:pt>
                <c:pt idx="7451">
                  <c:v>2.0001000000000002</c:v>
                </c:pt>
                <c:pt idx="7452">
                  <c:v>1.0001</c:v>
                </c:pt>
                <c:pt idx="7453">
                  <c:v>3.0001000000000002</c:v>
                </c:pt>
                <c:pt idx="7454">
                  <c:v>2.0001000000000002</c:v>
                </c:pt>
                <c:pt idx="7455">
                  <c:v>1.0001</c:v>
                </c:pt>
                <c:pt idx="7456">
                  <c:v>2.0001000000000002</c:v>
                </c:pt>
                <c:pt idx="7457">
                  <c:v>3.0001000000000002</c:v>
                </c:pt>
                <c:pt idx="7458">
                  <c:v>4.0000999999999998</c:v>
                </c:pt>
                <c:pt idx="7459">
                  <c:v>1.0001</c:v>
                </c:pt>
                <c:pt idx="7460">
                  <c:v>1.0001</c:v>
                </c:pt>
                <c:pt idx="7461">
                  <c:v>2.0001000000000002</c:v>
                </c:pt>
                <c:pt idx="7462">
                  <c:v>1.0001</c:v>
                </c:pt>
                <c:pt idx="7463">
                  <c:v>5.0000999999999998</c:v>
                </c:pt>
                <c:pt idx="7464">
                  <c:v>2.0001000000000002</c:v>
                </c:pt>
                <c:pt idx="7465">
                  <c:v>3.0001000000000002</c:v>
                </c:pt>
                <c:pt idx="7466">
                  <c:v>6.0000999999999998</c:v>
                </c:pt>
                <c:pt idx="7467">
                  <c:v>5.0000999999999998</c:v>
                </c:pt>
                <c:pt idx="7468">
                  <c:v>3.0001000000000002</c:v>
                </c:pt>
                <c:pt idx="7469">
                  <c:v>2.0001000000000002</c:v>
                </c:pt>
                <c:pt idx="7470">
                  <c:v>4.0000999999999998</c:v>
                </c:pt>
                <c:pt idx="7471">
                  <c:v>2.0001000000000002</c:v>
                </c:pt>
                <c:pt idx="7472">
                  <c:v>3.0001000000000002</c:v>
                </c:pt>
                <c:pt idx="7473">
                  <c:v>3.0001000000000002</c:v>
                </c:pt>
                <c:pt idx="7474">
                  <c:v>4.0000999999999998</c:v>
                </c:pt>
                <c:pt idx="7475">
                  <c:v>1.0001</c:v>
                </c:pt>
                <c:pt idx="7476">
                  <c:v>3.0001000000000002</c:v>
                </c:pt>
                <c:pt idx="7477">
                  <c:v>1E-4</c:v>
                </c:pt>
                <c:pt idx="7478">
                  <c:v>7.0000999999999998</c:v>
                </c:pt>
                <c:pt idx="7479">
                  <c:v>1.0001</c:v>
                </c:pt>
                <c:pt idx="7480">
                  <c:v>5.0000999999999998</c:v>
                </c:pt>
                <c:pt idx="7481">
                  <c:v>6.0000999999999998</c:v>
                </c:pt>
                <c:pt idx="7482">
                  <c:v>5.0000999999999998</c:v>
                </c:pt>
                <c:pt idx="7483">
                  <c:v>4.0000999999999998</c:v>
                </c:pt>
                <c:pt idx="7484">
                  <c:v>2.0001000000000002</c:v>
                </c:pt>
                <c:pt idx="7485">
                  <c:v>6.0000999999999998</c:v>
                </c:pt>
                <c:pt idx="7486">
                  <c:v>4.0000999999999998</c:v>
                </c:pt>
                <c:pt idx="7487">
                  <c:v>8.0000999999999998</c:v>
                </c:pt>
                <c:pt idx="7488">
                  <c:v>9.0000999999999998</c:v>
                </c:pt>
                <c:pt idx="7489">
                  <c:v>14.0001</c:v>
                </c:pt>
                <c:pt idx="7490">
                  <c:v>21.0001</c:v>
                </c:pt>
                <c:pt idx="7491">
                  <c:v>51.000100000000003</c:v>
                </c:pt>
                <c:pt idx="7492">
                  <c:v>70.000100000000003</c:v>
                </c:pt>
                <c:pt idx="7493">
                  <c:v>92.000100000000003</c:v>
                </c:pt>
                <c:pt idx="7494">
                  <c:v>66.000100000000003</c:v>
                </c:pt>
                <c:pt idx="7495">
                  <c:v>70.000100000000003</c:v>
                </c:pt>
                <c:pt idx="7496">
                  <c:v>57.000100000000003</c:v>
                </c:pt>
                <c:pt idx="7497">
                  <c:v>34.000100000000003</c:v>
                </c:pt>
                <c:pt idx="7498">
                  <c:v>17.0001</c:v>
                </c:pt>
                <c:pt idx="7499">
                  <c:v>10.0001</c:v>
                </c:pt>
                <c:pt idx="7500">
                  <c:v>3.0001000000000002</c:v>
                </c:pt>
                <c:pt idx="7501">
                  <c:v>14.0001</c:v>
                </c:pt>
                <c:pt idx="7502">
                  <c:v>13.0001</c:v>
                </c:pt>
                <c:pt idx="7503">
                  <c:v>12.0001</c:v>
                </c:pt>
                <c:pt idx="7504">
                  <c:v>2.0001000000000002</c:v>
                </c:pt>
                <c:pt idx="7505">
                  <c:v>3.0001000000000002</c:v>
                </c:pt>
                <c:pt idx="7506">
                  <c:v>4.0000999999999998</c:v>
                </c:pt>
                <c:pt idx="7507">
                  <c:v>7.0000999999999998</c:v>
                </c:pt>
                <c:pt idx="7508">
                  <c:v>4.0000999999999998</c:v>
                </c:pt>
                <c:pt idx="7509">
                  <c:v>6.0000999999999998</c:v>
                </c:pt>
                <c:pt idx="7510">
                  <c:v>8.0000999999999998</c:v>
                </c:pt>
                <c:pt idx="7511">
                  <c:v>8.0000999999999998</c:v>
                </c:pt>
                <c:pt idx="7512">
                  <c:v>7.0000999999999998</c:v>
                </c:pt>
                <c:pt idx="7513">
                  <c:v>6.0000999999999998</c:v>
                </c:pt>
                <c:pt idx="7514">
                  <c:v>13.0001</c:v>
                </c:pt>
                <c:pt idx="7515">
                  <c:v>10.0001</c:v>
                </c:pt>
                <c:pt idx="7516">
                  <c:v>12.0001</c:v>
                </c:pt>
                <c:pt idx="7517">
                  <c:v>8.0000999999999998</c:v>
                </c:pt>
                <c:pt idx="7518">
                  <c:v>11.0001</c:v>
                </c:pt>
                <c:pt idx="7519">
                  <c:v>10.0001</c:v>
                </c:pt>
                <c:pt idx="7520">
                  <c:v>14.0001</c:v>
                </c:pt>
                <c:pt idx="7521">
                  <c:v>6.0000999999999998</c:v>
                </c:pt>
                <c:pt idx="7522">
                  <c:v>23.0001</c:v>
                </c:pt>
                <c:pt idx="7523">
                  <c:v>11.0001</c:v>
                </c:pt>
                <c:pt idx="7524">
                  <c:v>11.0001</c:v>
                </c:pt>
                <c:pt idx="7525">
                  <c:v>11.0001</c:v>
                </c:pt>
                <c:pt idx="7526">
                  <c:v>19.0001</c:v>
                </c:pt>
                <c:pt idx="7527">
                  <c:v>16.0001</c:v>
                </c:pt>
                <c:pt idx="7528">
                  <c:v>15.0001</c:v>
                </c:pt>
                <c:pt idx="7529">
                  <c:v>21.0001</c:v>
                </c:pt>
                <c:pt idx="7530">
                  <c:v>26.0001</c:v>
                </c:pt>
                <c:pt idx="7531">
                  <c:v>23.0001</c:v>
                </c:pt>
                <c:pt idx="7532">
                  <c:v>37.000100000000003</c:v>
                </c:pt>
                <c:pt idx="7533">
                  <c:v>50.000100000000003</c:v>
                </c:pt>
                <c:pt idx="7534">
                  <c:v>49.000100000000003</c:v>
                </c:pt>
                <c:pt idx="7535">
                  <c:v>40.000100000000003</c:v>
                </c:pt>
                <c:pt idx="7536">
                  <c:v>50.000100000000003</c:v>
                </c:pt>
                <c:pt idx="7537">
                  <c:v>82.000100000000003</c:v>
                </c:pt>
                <c:pt idx="7538">
                  <c:v>109.0001</c:v>
                </c:pt>
                <c:pt idx="7539">
                  <c:v>202.0001</c:v>
                </c:pt>
                <c:pt idx="7540">
                  <c:v>463.00009999999997</c:v>
                </c:pt>
                <c:pt idx="7541">
                  <c:v>1307.0001</c:v>
                </c:pt>
                <c:pt idx="7542">
                  <c:v>2882.0001000000002</c:v>
                </c:pt>
                <c:pt idx="7543">
                  <c:v>4654.0001000000002</c:v>
                </c:pt>
                <c:pt idx="7544">
                  <c:v>4918.0001000000002</c:v>
                </c:pt>
                <c:pt idx="7545">
                  <c:v>4014.0001000000002</c:v>
                </c:pt>
                <c:pt idx="7546">
                  <c:v>2740.0001000000002</c:v>
                </c:pt>
                <c:pt idx="7547">
                  <c:v>1498.0001</c:v>
                </c:pt>
                <c:pt idx="7548">
                  <c:v>545.00009999999997</c:v>
                </c:pt>
                <c:pt idx="7549">
                  <c:v>58.000100000000003</c:v>
                </c:pt>
                <c:pt idx="7550">
                  <c:v>19.0001</c:v>
                </c:pt>
                <c:pt idx="7551">
                  <c:v>15.0001</c:v>
                </c:pt>
                <c:pt idx="7552">
                  <c:v>11.0001</c:v>
                </c:pt>
                <c:pt idx="7553">
                  <c:v>7.0000999999999998</c:v>
                </c:pt>
                <c:pt idx="7554">
                  <c:v>4.0000999999999998</c:v>
                </c:pt>
                <c:pt idx="7555">
                  <c:v>12.0001</c:v>
                </c:pt>
                <c:pt idx="7556">
                  <c:v>2.0001000000000002</c:v>
                </c:pt>
                <c:pt idx="7557">
                  <c:v>3.0001000000000002</c:v>
                </c:pt>
                <c:pt idx="7558">
                  <c:v>4.0000999999999998</c:v>
                </c:pt>
                <c:pt idx="7559">
                  <c:v>5.0000999999999998</c:v>
                </c:pt>
                <c:pt idx="7560">
                  <c:v>5.0000999999999998</c:v>
                </c:pt>
                <c:pt idx="7561">
                  <c:v>3.0001000000000002</c:v>
                </c:pt>
                <c:pt idx="7562">
                  <c:v>3.0001000000000002</c:v>
                </c:pt>
                <c:pt idx="7563">
                  <c:v>5.0000999999999998</c:v>
                </c:pt>
                <c:pt idx="7564">
                  <c:v>6.0000999999999998</c:v>
                </c:pt>
                <c:pt idx="7565">
                  <c:v>3.0001000000000002</c:v>
                </c:pt>
                <c:pt idx="7566">
                  <c:v>2.0001000000000002</c:v>
                </c:pt>
                <c:pt idx="7567">
                  <c:v>5.0000999999999998</c:v>
                </c:pt>
                <c:pt idx="7568">
                  <c:v>3.0001000000000002</c:v>
                </c:pt>
                <c:pt idx="7569">
                  <c:v>7.0000999999999998</c:v>
                </c:pt>
                <c:pt idx="7570">
                  <c:v>4.0000999999999998</c:v>
                </c:pt>
                <c:pt idx="7571">
                  <c:v>5.0000999999999998</c:v>
                </c:pt>
                <c:pt idx="7572">
                  <c:v>4.0000999999999998</c:v>
                </c:pt>
                <c:pt idx="7573">
                  <c:v>3.0001000000000002</c:v>
                </c:pt>
                <c:pt idx="7574">
                  <c:v>12.0001</c:v>
                </c:pt>
                <c:pt idx="7575">
                  <c:v>3.0001000000000002</c:v>
                </c:pt>
                <c:pt idx="7576">
                  <c:v>8.0000999999999998</c:v>
                </c:pt>
                <c:pt idx="7577">
                  <c:v>7.0000999999999998</c:v>
                </c:pt>
                <c:pt idx="7578">
                  <c:v>8.0000999999999998</c:v>
                </c:pt>
                <c:pt idx="7579">
                  <c:v>8.0000999999999998</c:v>
                </c:pt>
                <c:pt idx="7580">
                  <c:v>5.0000999999999998</c:v>
                </c:pt>
                <c:pt idx="7581">
                  <c:v>3.0001000000000002</c:v>
                </c:pt>
                <c:pt idx="7582">
                  <c:v>9.0000999999999998</c:v>
                </c:pt>
                <c:pt idx="7583">
                  <c:v>10.0001</c:v>
                </c:pt>
                <c:pt idx="7584">
                  <c:v>10.0001</c:v>
                </c:pt>
                <c:pt idx="7585">
                  <c:v>13.0001</c:v>
                </c:pt>
                <c:pt idx="7586">
                  <c:v>15.0001</c:v>
                </c:pt>
                <c:pt idx="7587">
                  <c:v>15.0001</c:v>
                </c:pt>
                <c:pt idx="7588">
                  <c:v>18.0001</c:v>
                </c:pt>
                <c:pt idx="7589">
                  <c:v>28.0001</c:v>
                </c:pt>
                <c:pt idx="7590">
                  <c:v>54.000100000000003</c:v>
                </c:pt>
                <c:pt idx="7591">
                  <c:v>115.0001</c:v>
                </c:pt>
                <c:pt idx="7592">
                  <c:v>294.00009999999997</c:v>
                </c:pt>
                <c:pt idx="7593">
                  <c:v>733.00009999999997</c:v>
                </c:pt>
                <c:pt idx="7594">
                  <c:v>1231.0001</c:v>
                </c:pt>
                <c:pt idx="7595">
                  <c:v>1414.0001</c:v>
                </c:pt>
                <c:pt idx="7596">
                  <c:v>1164.0001</c:v>
                </c:pt>
                <c:pt idx="7597">
                  <c:v>845.00009999999997</c:v>
                </c:pt>
                <c:pt idx="7598">
                  <c:v>494.00009999999997</c:v>
                </c:pt>
                <c:pt idx="7599">
                  <c:v>153.0001</c:v>
                </c:pt>
                <c:pt idx="7600">
                  <c:v>30.0001</c:v>
                </c:pt>
                <c:pt idx="7601">
                  <c:v>12.0001</c:v>
                </c:pt>
                <c:pt idx="7602">
                  <c:v>11.0001</c:v>
                </c:pt>
                <c:pt idx="7603">
                  <c:v>27.0001</c:v>
                </c:pt>
                <c:pt idx="7604">
                  <c:v>46.000100000000003</c:v>
                </c:pt>
                <c:pt idx="7605">
                  <c:v>44.000100000000003</c:v>
                </c:pt>
                <c:pt idx="7606">
                  <c:v>25.0001</c:v>
                </c:pt>
                <c:pt idx="7607">
                  <c:v>9.0000999999999998</c:v>
                </c:pt>
                <c:pt idx="7608">
                  <c:v>11.0001</c:v>
                </c:pt>
                <c:pt idx="7609">
                  <c:v>7.0000999999999998</c:v>
                </c:pt>
                <c:pt idx="7610">
                  <c:v>9.0000999999999998</c:v>
                </c:pt>
                <c:pt idx="7611">
                  <c:v>6.0000999999999998</c:v>
                </c:pt>
                <c:pt idx="7612">
                  <c:v>2.0001000000000002</c:v>
                </c:pt>
                <c:pt idx="7613">
                  <c:v>3.0001000000000002</c:v>
                </c:pt>
                <c:pt idx="7614">
                  <c:v>5.0000999999999998</c:v>
                </c:pt>
                <c:pt idx="7615">
                  <c:v>4.0000999999999998</c:v>
                </c:pt>
                <c:pt idx="7616">
                  <c:v>6.0000999999999998</c:v>
                </c:pt>
                <c:pt idx="7617">
                  <c:v>6.0000999999999998</c:v>
                </c:pt>
                <c:pt idx="7618">
                  <c:v>6.0000999999999998</c:v>
                </c:pt>
                <c:pt idx="7619">
                  <c:v>5.0000999999999998</c:v>
                </c:pt>
                <c:pt idx="7620">
                  <c:v>3.0001000000000002</c:v>
                </c:pt>
                <c:pt idx="7621">
                  <c:v>6.0000999999999998</c:v>
                </c:pt>
                <c:pt idx="7622">
                  <c:v>4.0000999999999998</c:v>
                </c:pt>
                <c:pt idx="7623">
                  <c:v>2.0001000000000002</c:v>
                </c:pt>
                <c:pt idx="7624">
                  <c:v>9.0000999999999998</c:v>
                </c:pt>
                <c:pt idx="7625">
                  <c:v>4.0000999999999998</c:v>
                </c:pt>
                <c:pt idx="7626">
                  <c:v>6.0000999999999998</c:v>
                </c:pt>
                <c:pt idx="7627">
                  <c:v>13.0001</c:v>
                </c:pt>
                <c:pt idx="7628">
                  <c:v>5.0000999999999998</c:v>
                </c:pt>
                <c:pt idx="7629">
                  <c:v>5.0000999999999998</c:v>
                </c:pt>
                <c:pt idx="7630">
                  <c:v>10.0001</c:v>
                </c:pt>
                <c:pt idx="7631">
                  <c:v>5.0000999999999998</c:v>
                </c:pt>
                <c:pt idx="7632">
                  <c:v>7.0000999999999998</c:v>
                </c:pt>
                <c:pt idx="7633">
                  <c:v>11.0001</c:v>
                </c:pt>
                <c:pt idx="7634">
                  <c:v>11.0001</c:v>
                </c:pt>
                <c:pt idx="7635">
                  <c:v>14.0001</c:v>
                </c:pt>
                <c:pt idx="7636">
                  <c:v>17.0001</c:v>
                </c:pt>
                <c:pt idx="7637">
                  <c:v>15.0001</c:v>
                </c:pt>
                <c:pt idx="7638">
                  <c:v>13.0001</c:v>
                </c:pt>
                <c:pt idx="7639">
                  <c:v>15.0001</c:v>
                </c:pt>
                <c:pt idx="7640">
                  <c:v>33.000100000000003</c:v>
                </c:pt>
                <c:pt idx="7641">
                  <c:v>96.000100000000003</c:v>
                </c:pt>
                <c:pt idx="7642">
                  <c:v>218.0001</c:v>
                </c:pt>
                <c:pt idx="7643">
                  <c:v>560.00009999999997</c:v>
                </c:pt>
                <c:pt idx="7644">
                  <c:v>1161.0001</c:v>
                </c:pt>
                <c:pt idx="7645">
                  <c:v>1621.0001</c:v>
                </c:pt>
                <c:pt idx="7646">
                  <c:v>1650.0001</c:v>
                </c:pt>
                <c:pt idx="7647">
                  <c:v>1285.0001</c:v>
                </c:pt>
                <c:pt idx="7648">
                  <c:v>848.00009999999997</c:v>
                </c:pt>
                <c:pt idx="7649">
                  <c:v>472.00009999999997</c:v>
                </c:pt>
                <c:pt idx="7650">
                  <c:v>109.0001</c:v>
                </c:pt>
                <c:pt idx="7651">
                  <c:v>13.0001</c:v>
                </c:pt>
                <c:pt idx="7652">
                  <c:v>8.0000999999999998</c:v>
                </c:pt>
                <c:pt idx="7653">
                  <c:v>6.0000999999999998</c:v>
                </c:pt>
                <c:pt idx="7654">
                  <c:v>8.0000999999999998</c:v>
                </c:pt>
                <c:pt idx="7655">
                  <c:v>8.0000999999999998</c:v>
                </c:pt>
                <c:pt idx="7656">
                  <c:v>8.0000999999999998</c:v>
                </c:pt>
                <c:pt idx="7657">
                  <c:v>6.0000999999999998</c:v>
                </c:pt>
                <c:pt idx="7658">
                  <c:v>1.0001</c:v>
                </c:pt>
                <c:pt idx="7659">
                  <c:v>3.0001000000000002</c:v>
                </c:pt>
                <c:pt idx="7660">
                  <c:v>4.0000999999999998</c:v>
                </c:pt>
                <c:pt idx="7661">
                  <c:v>4.0000999999999998</c:v>
                </c:pt>
                <c:pt idx="7662">
                  <c:v>6.0000999999999998</c:v>
                </c:pt>
                <c:pt idx="7663">
                  <c:v>3.0001000000000002</c:v>
                </c:pt>
                <c:pt idx="7664">
                  <c:v>3.0001000000000002</c:v>
                </c:pt>
                <c:pt idx="7665">
                  <c:v>1.0001</c:v>
                </c:pt>
                <c:pt idx="7666">
                  <c:v>1E-4</c:v>
                </c:pt>
                <c:pt idx="7667">
                  <c:v>2.0001000000000002</c:v>
                </c:pt>
                <c:pt idx="7668">
                  <c:v>3.0001000000000002</c:v>
                </c:pt>
                <c:pt idx="7669">
                  <c:v>3.0001000000000002</c:v>
                </c:pt>
                <c:pt idx="7670">
                  <c:v>1.0001</c:v>
                </c:pt>
                <c:pt idx="7671">
                  <c:v>1.0001</c:v>
                </c:pt>
                <c:pt idx="7672">
                  <c:v>4.0000999999999998</c:v>
                </c:pt>
                <c:pt idx="7673">
                  <c:v>5.0000999999999998</c:v>
                </c:pt>
                <c:pt idx="7674">
                  <c:v>3.0001000000000002</c:v>
                </c:pt>
                <c:pt idx="7675">
                  <c:v>1E-4</c:v>
                </c:pt>
                <c:pt idx="7676">
                  <c:v>3.0001000000000002</c:v>
                </c:pt>
                <c:pt idx="7677">
                  <c:v>4.0000999999999998</c:v>
                </c:pt>
                <c:pt idx="7678">
                  <c:v>2.0001000000000002</c:v>
                </c:pt>
                <c:pt idx="7679">
                  <c:v>1E-4</c:v>
                </c:pt>
                <c:pt idx="7680">
                  <c:v>2.0001000000000002</c:v>
                </c:pt>
                <c:pt idx="7681">
                  <c:v>1.0001</c:v>
                </c:pt>
                <c:pt idx="7682">
                  <c:v>4.0000999999999998</c:v>
                </c:pt>
                <c:pt idx="7683">
                  <c:v>2.0001000000000002</c:v>
                </c:pt>
                <c:pt idx="7684">
                  <c:v>5.0000999999999998</c:v>
                </c:pt>
                <c:pt idx="7685">
                  <c:v>3.0001000000000002</c:v>
                </c:pt>
                <c:pt idx="7686">
                  <c:v>3.0001000000000002</c:v>
                </c:pt>
                <c:pt idx="7687">
                  <c:v>5.0000999999999998</c:v>
                </c:pt>
                <c:pt idx="7688">
                  <c:v>1.0001</c:v>
                </c:pt>
                <c:pt idx="7689">
                  <c:v>4.0000999999999998</c:v>
                </c:pt>
                <c:pt idx="7690">
                  <c:v>6.0000999999999998</c:v>
                </c:pt>
                <c:pt idx="7691">
                  <c:v>9.0000999999999998</c:v>
                </c:pt>
                <c:pt idx="7692">
                  <c:v>7.0000999999999998</c:v>
                </c:pt>
                <c:pt idx="7693">
                  <c:v>16.0001</c:v>
                </c:pt>
                <c:pt idx="7694">
                  <c:v>41.000100000000003</c:v>
                </c:pt>
                <c:pt idx="7695">
                  <c:v>65.000100000000003</c:v>
                </c:pt>
                <c:pt idx="7696">
                  <c:v>96.000100000000003</c:v>
                </c:pt>
                <c:pt idx="7697">
                  <c:v>99.000100000000003</c:v>
                </c:pt>
                <c:pt idx="7698">
                  <c:v>94.000100000000003</c:v>
                </c:pt>
                <c:pt idx="7699">
                  <c:v>68.000100000000003</c:v>
                </c:pt>
                <c:pt idx="7700">
                  <c:v>25.0001</c:v>
                </c:pt>
                <c:pt idx="7701">
                  <c:v>11.0001</c:v>
                </c:pt>
                <c:pt idx="7702">
                  <c:v>7.0000999999999998</c:v>
                </c:pt>
                <c:pt idx="7703">
                  <c:v>7.0000999999999998</c:v>
                </c:pt>
                <c:pt idx="7704">
                  <c:v>5.0000999999999998</c:v>
                </c:pt>
                <c:pt idx="7705">
                  <c:v>8.0000999999999998</c:v>
                </c:pt>
                <c:pt idx="7706">
                  <c:v>24.0001</c:v>
                </c:pt>
                <c:pt idx="7707">
                  <c:v>28.0001</c:v>
                </c:pt>
                <c:pt idx="7708">
                  <c:v>5.0000999999999998</c:v>
                </c:pt>
                <c:pt idx="7709">
                  <c:v>6.0000999999999998</c:v>
                </c:pt>
                <c:pt idx="7710">
                  <c:v>2.0001000000000002</c:v>
                </c:pt>
                <c:pt idx="7711">
                  <c:v>4.0000999999999998</c:v>
                </c:pt>
                <c:pt idx="7712">
                  <c:v>5.0000999999999998</c:v>
                </c:pt>
                <c:pt idx="7713">
                  <c:v>2.0001000000000002</c:v>
                </c:pt>
                <c:pt idx="7714">
                  <c:v>7.0000999999999998</c:v>
                </c:pt>
                <c:pt idx="7715">
                  <c:v>2.0001000000000002</c:v>
                </c:pt>
                <c:pt idx="7716">
                  <c:v>5.0000999999999998</c:v>
                </c:pt>
                <c:pt idx="7717">
                  <c:v>4.0000999999999998</c:v>
                </c:pt>
                <c:pt idx="7718">
                  <c:v>1.0001</c:v>
                </c:pt>
                <c:pt idx="7719">
                  <c:v>2.0001000000000002</c:v>
                </c:pt>
                <c:pt idx="7720">
                  <c:v>5.0000999999999998</c:v>
                </c:pt>
                <c:pt idx="7721">
                  <c:v>4.0000999999999998</c:v>
                </c:pt>
                <c:pt idx="7722">
                  <c:v>3.0001000000000002</c:v>
                </c:pt>
                <c:pt idx="7723">
                  <c:v>1.0001</c:v>
                </c:pt>
                <c:pt idx="7724">
                  <c:v>6.0000999999999998</c:v>
                </c:pt>
                <c:pt idx="7725">
                  <c:v>3.0001000000000002</c:v>
                </c:pt>
                <c:pt idx="7726">
                  <c:v>11.0001</c:v>
                </c:pt>
                <c:pt idx="7727">
                  <c:v>3.0001000000000002</c:v>
                </c:pt>
                <c:pt idx="7728">
                  <c:v>5.0000999999999998</c:v>
                </c:pt>
                <c:pt idx="7729">
                  <c:v>10.0001</c:v>
                </c:pt>
                <c:pt idx="7730">
                  <c:v>17.0001</c:v>
                </c:pt>
                <c:pt idx="7731">
                  <c:v>5.0000999999999998</c:v>
                </c:pt>
                <c:pt idx="7732">
                  <c:v>13.0001</c:v>
                </c:pt>
                <c:pt idx="7733">
                  <c:v>6.0000999999999998</c:v>
                </c:pt>
                <c:pt idx="7734">
                  <c:v>10.0001</c:v>
                </c:pt>
                <c:pt idx="7735">
                  <c:v>12.0001</c:v>
                </c:pt>
                <c:pt idx="7736">
                  <c:v>14.0001</c:v>
                </c:pt>
                <c:pt idx="7737">
                  <c:v>16.0001</c:v>
                </c:pt>
                <c:pt idx="7738">
                  <c:v>7.0000999999999998</c:v>
                </c:pt>
                <c:pt idx="7739">
                  <c:v>21.0001</c:v>
                </c:pt>
                <c:pt idx="7740">
                  <c:v>30.0001</c:v>
                </c:pt>
                <c:pt idx="7741">
                  <c:v>63.000100000000003</c:v>
                </c:pt>
                <c:pt idx="7742">
                  <c:v>142.0001</c:v>
                </c:pt>
                <c:pt idx="7743">
                  <c:v>289.00009999999997</c:v>
                </c:pt>
                <c:pt idx="7744">
                  <c:v>727.00009999999997</c:v>
                </c:pt>
                <c:pt idx="7745">
                  <c:v>1370.0001</c:v>
                </c:pt>
                <c:pt idx="7746">
                  <c:v>1604.0001</c:v>
                </c:pt>
                <c:pt idx="7747">
                  <c:v>1481.0001</c:v>
                </c:pt>
                <c:pt idx="7748">
                  <c:v>1128.0001</c:v>
                </c:pt>
                <c:pt idx="7749">
                  <c:v>708.00009999999997</c:v>
                </c:pt>
                <c:pt idx="7750">
                  <c:v>333.00009999999997</c:v>
                </c:pt>
                <c:pt idx="7751">
                  <c:v>59.000100000000003</c:v>
                </c:pt>
                <c:pt idx="7752">
                  <c:v>17.0001</c:v>
                </c:pt>
                <c:pt idx="7753">
                  <c:v>12.0001</c:v>
                </c:pt>
                <c:pt idx="7754">
                  <c:v>7.0000999999999998</c:v>
                </c:pt>
                <c:pt idx="7755">
                  <c:v>8.0000999999999998</c:v>
                </c:pt>
                <c:pt idx="7756">
                  <c:v>3.0001000000000002</c:v>
                </c:pt>
                <c:pt idx="7757">
                  <c:v>5.0000999999999998</c:v>
                </c:pt>
                <c:pt idx="7758">
                  <c:v>8.0000999999999998</c:v>
                </c:pt>
                <c:pt idx="7759">
                  <c:v>2.0001000000000002</c:v>
                </c:pt>
                <c:pt idx="7760">
                  <c:v>1.0001</c:v>
                </c:pt>
                <c:pt idx="7761">
                  <c:v>4.0000999999999998</c:v>
                </c:pt>
                <c:pt idx="7762">
                  <c:v>3.0001000000000002</c:v>
                </c:pt>
                <c:pt idx="7763">
                  <c:v>2.0001000000000002</c:v>
                </c:pt>
                <c:pt idx="7764">
                  <c:v>2.0001000000000002</c:v>
                </c:pt>
                <c:pt idx="7765">
                  <c:v>5.0000999999999998</c:v>
                </c:pt>
                <c:pt idx="7766">
                  <c:v>1.0001</c:v>
                </c:pt>
                <c:pt idx="7767">
                  <c:v>2.0001000000000002</c:v>
                </c:pt>
                <c:pt idx="7768">
                  <c:v>3.0001000000000002</c:v>
                </c:pt>
                <c:pt idx="7769">
                  <c:v>3.0001000000000002</c:v>
                </c:pt>
                <c:pt idx="7770">
                  <c:v>3.0001000000000002</c:v>
                </c:pt>
                <c:pt idx="7771">
                  <c:v>6.0000999999999998</c:v>
                </c:pt>
                <c:pt idx="7772">
                  <c:v>1E-4</c:v>
                </c:pt>
                <c:pt idx="7773">
                  <c:v>1.0001</c:v>
                </c:pt>
                <c:pt idx="7774">
                  <c:v>1.0001</c:v>
                </c:pt>
                <c:pt idx="7775">
                  <c:v>6.0000999999999998</c:v>
                </c:pt>
                <c:pt idx="7776">
                  <c:v>3.0001000000000002</c:v>
                </c:pt>
                <c:pt idx="7777">
                  <c:v>2.0001000000000002</c:v>
                </c:pt>
                <c:pt idx="7778">
                  <c:v>4.0000999999999998</c:v>
                </c:pt>
                <c:pt idx="7779">
                  <c:v>3.0001000000000002</c:v>
                </c:pt>
                <c:pt idx="7780">
                  <c:v>1E-4</c:v>
                </c:pt>
                <c:pt idx="7781">
                  <c:v>3.0001000000000002</c:v>
                </c:pt>
                <c:pt idx="7782">
                  <c:v>4.0000999999999998</c:v>
                </c:pt>
                <c:pt idx="7783">
                  <c:v>8.0000999999999998</c:v>
                </c:pt>
                <c:pt idx="7784">
                  <c:v>2.0001000000000002</c:v>
                </c:pt>
                <c:pt idx="7785">
                  <c:v>1.0001</c:v>
                </c:pt>
                <c:pt idx="7786">
                  <c:v>3.0001000000000002</c:v>
                </c:pt>
                <c:pt idx="7787">
                  <c:v>3.0001000000000002</c:v>
                </c:pt>
                <c:pt idx="7788">
                  <c:v>3.0001000000000002</c:v>
                </c:pt>
                <c:pt idx="7789">
                  <c:v>1.0001</c:v>
                </c:pt>
                <c:pt idx="7790">
                  <c:v>4.0000999999999998</c:v>
                </c:pt>
                <c:pt idx="7791">
                  <c:v>5.0000999999999998</c:v>
                </c:pt>
                <c:pt idx="7792">
                  <c:v>10.0001</c:v>
                </c:pt>
                <c:pt idx="7793">
                  <c:v>12.0001</c:v>
                </c:pt>
                <c:pt idx="7794">
                  <c:v>31.0001</c:v>
                </c:pt>
                <c:pt idx="7795">
                  <c:v>79.000100000000003</c:v>
                </c:pt>
                <c:pt idx="7796">
                  <c:v>109.0001</c:v>
                </c:pt>
                <c:pt idx="7797">
                  <c:v>92.000100000000003</c:v>
                </c:pt>
                <c:pt idx="7798">
                  <c:v>85.000100000000003</c:v>
                </c:pt>
                <c:pt idx="7799">
                  <c:v>55.000100000000003</c:v>
                </c:pt>
                <c:pt idx="7800">
                  <c:v>34.000100000000003</c:v>
                </c:pt>
                <c:pt idx="7801">
                  <c:v>14.0001</c:v>
                </c:pt>
                <c:pt idx="7802">
                  <c:v>10.0001</c:v>
                </c:pt>
                <c:pt idx="7803">
                  <c:v>2.0001000000000002</c:v>
                </c:pt>
                <c:pt idx="7804">
                  <c:v>6.0000999999999998</c:v>
                </c:pt>
                <c:pt idx="7805">
                  <c:v>7.0000999999999998</c:v>
                </c:pt>
                <c:pt idx="7806">
                  <c:v>10.0001</c:v>
                </c:pt>
                <c:pt idx="7807">
                  <c:v>21.0001</c:v>
                </c:pt>
                <c:pt idx="7808">
                  <c:v>29.0001</c:v>
                </c:pt>
                <c:pt idx="7809">
                  <c:v>15.0001</c:v>
                </c:pt>
                <c:pt idx="7810">
                  <c:v>3.0001000000000002</c:v>
                </c:pt>
                <c:pt idx="7811">
                  <c:v>3.0001000000000002</c:v>
                </c:pt>
                <c:pt idx="7812">
                  <c:v>4.0000999999999998</c:v>
                </c:pt>
                <c:pt idx="7813">
                  <c:v>2.0001000000000002</c:v>
                </c:pt>
                <c:pt idx="7814">
                  <c:v>3.0001000000000002</c:v>
                </c:pt>
                <c:pt idx="7815">
                  <c:v>3.0001000000000002</c:v>
                </c:pt>
                <c:pt idx="7816">
                  <c:v>2.0001000000000002</c:v>
                </c:pt>
                <c:pt idx="7817">
                  <c:v>3.0001000000000002</c:v>
                </c:pt>
                <c:pt idx="7818">
                  <c:v>3.0001000000000002</c:v>
                </c:pt>
                <c:pt idx="7819">
                  <c:v>3.0001000000000002</c:v>
                </c:pt>
                <c:pt idx="7820">
                  <c:v>2.0001000000000002</c:v>
                </c:pt>
                <c:pt idx="7821">
                  <c:v>4.0000999999999998</c:v>
                </c:pt>
                <c:pt idx="7822">
                  <c:v>3.0001000000000002</c:v>
                </c:pt>
                <c:pt idx="7823">
                  <c:v>1.0001</c:v>
                </c:pt>
                <c:pt idx="7824">
                  <c:v>3.0001000000000002</c:v>
                </c:pt>
                <c:pt idx="7825">
                  <c:v>3.0001000000000002</c:v>
                </c:pt>
                <c:pt idx="7826">
                  <c:v>2.0001000000000002</c:v>
                </c:pt>
                <c:pt idx="7827">
                  <c:v>5.0000999999999998</c:v>
                </c:pt>
                <c:pt idx="7828">
                  <c:v>6.0000999999999998</c:v>
                </c:pt>
                <c:pt idx="7829">
                  <c:v>4.0000999999999998</c:v>
                </c:pt>
                <c:pt idx="7830">
                  <c:v>5.0000999999999998</c:v>
                </c:pt>
                <c:pt idx="7831">
                  <c:v>2.0001000000000002</c:v>
                </c:pt>
                <c:pt idx="7832">
                  <c:v>6.0000999999999998</c:v>
                </c:pt>
                <c:pt idx="7833">
                  <c:v>4.0000999999999998</c:v>
                </c:pt>
                <c:pt idx="7834">
                  <c:v>5.0000999999999998</c:v>
                </c:pt>
                <c:pt idx="7835">
                  <c:v>4.0000999999999998</c:v>
                </c:pt>
                <c:pt idx="7836">
                  <c:v>3.0001000000000002</c:v>
                </c:pt>
                <c:pt idx="7837">
                  <c:v>4.0000999999999998</c:v>
                </c:pt>
                <c:pt idx="7838">
                  <c:v>5.0000999999999998</c:v>
                </c:pt>
                <c:pt idx="7839">
                  <c:v>7.0000999999999998</c:v>
                </c:pt>
                <c:pt idx="7840">
                  <c:v>17.0001</c:v>
                </c:pt>
                <c:pt idx="7841">
                  <c:v>24.0001</c:v>
                </c:pt>
                <c:pt idx="7842">
                  <c:v>40.000100000000003</c:v>
                </c:pt>
                <c:pt idx="7843">
                  <c:v>88.000100000000003</c:v>
                </c:pt>
                <c:pt idx="7844">
                  <c:v>181.0001</c:v>
                </c:pt>
                <c:pt idx="7845">
                  <c:v>276.00009999999997</c:v>
                </c:pt>
                <c:pt idx="7846">
                  <c:v>275.00009999999997</c:v>
                </c:pt>
                <c:pt idx="7847">
                  <c:v>266.00009999999997</c:v>
                </c:pt>
                <c:pt idx="7848">
                  <c:v>168.0001</c:v>
                </c:pt>
                <c:pt idx="7849">
                  <c:v>123.0001</c:v>
                </c:pt>
                <c:pt idx="7850">
                  <c:v>49.000100000000003</c:v>
                </c:pt>
                <c:pt idx="7851">
                  <c:v>21.0001</c:v>
                </c:pt>
                <c:pt idx="7852">
                  <c:v>17.0001</c:v>
                </c:pt>
                <c:pt idx="7853">
                  <c:v>6.0000999999999998</c:v>
                </c:pt>
                <c:pt idx="7854">
                  <c:v>4.0000999999999998</c:v>
                </c:pt>
                <c:pt idx="7855">
                  <c:v>2.0001000000000002</c:v>
                </c:pt>
                <c:pt idx="7856">
                  <c:v>4.0000999999999998</c:v>
                </c:pt>
                <c:pt idx="7857">
                  <c:v>3.0001000000000002</c:v>
                </c:pt>
                <c:pt idx="7858">
                  <c:v>3.0001000000000002</c:v>
                </c:pt>
                <c:pt idx="7859">
                  <c:v>3.0001000000000002</c:v>
                </c:pt>
                <c:pt idx="7860">
                  <c:v>3.0001000000000002</c:v>
                </c:pt>
                <c:pt idx="7861">
                  <c:v>1.0001</c:v>
                </c:pt>
                <c:pt idx="7862">
                  <c:v>2.0001000000000002</c:v>
                </c:pt>
                <c:pt idx="7863">
                  <c:v>3.0001000000000002</c:v>
                </c:pt>
                <c:pt idx="7864">
                  <c:v>1.0001</c:v>
                </c:pt>
                <c:pt idx="7865">
                  <c:v>1.0001</c:v>
                </c:pt>
                <c:pt idx="7866">
                  <c:v>1E-4</c:v>
                </c:pt>
                <c:pt idx="7867">
                  <c:v>4.0000999999999998</c:v>
                </c:pt>
                <c:pt idx="7868">
                  <c:v>2.0001000000000002</c:v>
                </c:pt>
                <c:pt idx="7869">
                  <c:v>1E-4</c:v>
                </c:pt>
                <c:pt idx="7870">
                  <c:v>4.0000999999999998</c:v>
                </c:pt>
                <c:pt idx="7871">
                  <c:v>1E-4</c:v>
                </c:pt>
                <c:pt idx="7872">
                  <c:v>2.0001000000000002</c:v>
                </c:pt>
                <c:pt idx="7873">
                  <c:v>1E-4</c:v>
                </c:pt>
                <c:pt idx="7874">
                  <c:v>3.0001000000000002</c:v>
                </c:pt>
                <c:pt idx="7875">
                  <c:v>1E-4</c:v>
                </c:pt>
                <c:pt idx="7876">
                  <c:v>2.0001000000000002</c:v>
                </c:pt>
                <c:pt idx="7877">
                  <c:v>2.0001000000000002</c:v>
                </c:pt>
                <c:pt idx="7878">
                  <c:v>2.0001000000000002</c:v>
                </c:pt>
                <c:pt idx="7879">
                  <c:v>1.0001</c:v>
                </c:pt>
                <c:pt idx="7880">
                  <c:v>1.0001</c:v>
                </c:pt>
                <c:pt idx="7881">
                  <c:v>1E-4</c:v>
                </c:pt>
                <c:pt idx="7882">
                  <c:v>2.0001000000000002</c:v>
                </c:pt>
                <c:pt idx="7883">
                  <c:v>1E-4</c:v>
                </c:pt>
                <c:pt idx="7884">
                  <c:v>2.0001000000000002</c:v>
                </c:pt>
                <c:pt idx="7885">
                  <c:v>2.0001000000000002</c:v>
                </c:pt>
                <c:pt idx="7886">
                  <c:v>1E-4</c:v>
                </c:pt>
                <c:pt idx="7887">
                  <c:v>1.0001</c:v>
                </c:pt>
                <c:pt idx="7888">
                  <c:v>3.0001000000000002</c:v>
                </c:pt>
                <c:pt idx="7889">
                  <c:v>5.0000999999999998</c:v>
                </c:pt>
                <c:pt idx="7890">
                  <c:v>3.0001000000000002</c:v>
                </c:pt>
                <c:pt idx="7891">
                  <c:v>3.0001000000000002</c:v>
                </c:pt>
                <c:pt idx="7892">
                  <c:v>9.0000999999999998</c:v>
                </c:pt>
                <c:pt idx="7893">
                  <c:v>12.0001</c:v>
                </c:pt>
                <c:pt idx="7894">
                  <c:v>31.0001</c:v>
                </c:pt>
                <c:pt idx="7895">
                  <c:v>41.000100000000003</c:v>
                </c:pt>
                <c:pt idx="7896">
                  <c:v>35.000100000000003</c:v>
                </c:pt>
                <c:pt idx="7897">
                  <c:v>42.000100000000003</c:v>
                </c:pt>
                <c:pt idx="7898">
                  <c:v>20.0001</c:v>
                </c:pt>
                <c:pt idx="7899">
                  <c:v>12.0001</c:v>
                </c:pt>
                <c:pt idx="7900">
                  <c:v>8.0000999999999998</c:v>
                </c:pt>
                <c:pt idx="7901">
                  <c:v>10.0001</c:v>
                </c:pt>
                <c:pt idx="7902">
                  <c:v>8.0000999999999998</c:v>
                </c:pt>
                <c:pt idx="7903">
                  <c:v>1.0001</c:v>
                </c:pt>
                <c:pt idx="7904">
                  <c:v>3.0001000000000002</c:v>
                </c:pt>
                <c:pt idx="7905">
                  <c:v>1.0001</c:v>
                </c:pt>
                <c:pt idx="7906">
                  <c:v>1.0001</c:v>
                </c:pt>
                <c:pt idx="7907">
                  <c:v>10.0001</c:v>
                </c:pt>
                <c:pt idx="7908">
                  <c:v>18.0001</c:v>
                </c:pt>
                <c:pt idx="7909">
                  <c:v>3.0001000000000002</c:v>
                </c:pt>
                <c:pt idx="7910">
                  <c:v>1.0001</c:v>
                </c:pt>
                <c:pt idx="7911">
                  <c:v>1.0001</c:v>
                </c:pt>
                <c:pt idx="7912">
                  <c:v>1.0001</c:v>
                </c:pt>
                <c:pt idx="7913">
                  <c:v>2.0001000000000002</c:v>
                </c:pt>
                <c:pt idx="7914">
                  <c:v>1E-4</c:v>
                </c:pt>
                <c:pt idx="7915">
                  <c:v>1.0001</c:v>
                </c:pt>
                <c:pt idx="7916">
                  <c:v>1E-4</c:v>
                </c:pt>
                <c:pt idx="7917">
                  <c:v>1.0001</c:v>
                </c:pt>
                <c:pt idx="7918">
                  <c:v>1.0001</c:v>
                </c:pt>
                <c:pt idx="7919">
                  <c:v>2.0001000000000002</c:v>
                </c:pt>
                <c:pt idx="7920">
                  <c:v>1E-4</c:v>
                </c:pt>
                <c:pt idx="7921">
                  <c:v>1.0001</c:v>
                </c:pt>
                <c:pt idx="7922">
                  <c:v>1E-4</c:v>
                </c:pt>
                <c:pt idx="7923">
                  <c:v>1E-4</c:v>
                </c:pt>
                <c:pt idx="7924">
                  <c:v>1.0001</c:v>
                </c:pt>
                <c:pt idx="7925">
                  <c:v>1E-4</c:v>
                </c:pt>
                <c:pt idx="7926">
                  <c:v>1.0001</c:v>
                </c:pt>
                <c:pt idx="7927">
                  <c:v>1E-4</c:v>
                </c:pt>
                <c:pt idx="7928">
                  <c:v>1E-4</c:v>
                </c:pt>
                <c:pt idx="7929">
                  <c:v>3.0001000000000002</c:v>
                </c:pt>
                <c:pt idx="7930">
                  <c:v>1E-4</c:v>
                </c:pt>
                <c:pt idx="7931">
                  <c:v>2.0001000000000002</c:v>
                </c:pt>
                <c:pt idx="7932">
                  <c:v>1E-4</c:v>
                </c:pt>
                <c:pt idx="7933">
                  <c:v>1.0001</c:v>
                </c:pt>
                <c:pt idx="7934">
                  <c:v>3.0001000000000002</c:v>
                </c:pt>
                <c:pt idx="7935">
                  <c:v>2.0001000000000002</c:v>
                </c:pt>
                <c:pt idx="7936">
                  <c:v>2.0001000000000002</c:v>
                </c:pt>
                <c:pt idx="7937">
                  <c:v>3.0001000000000002</c:v>
                </c:pt>
                <c:pt idx="7938">
                  <c:v>1.0001</c:v>
                </c:pt>
                <c:pt idx="7939">
                  <c:v>1E-4</c:v>
                </c:pt>
                <c:pt idx="7940">
                  <c:v>3.0001000000000002</c:v>
                </c:pt>
                <c:pt idx="7941">
                  <c:v>5.0000999999999998</c:v>
                </c:pt>
                <c:pt idx="7942">
                  <c:v>9.0000999999999998</c:v>
                </c:pt>
                <c:pt idx="7943">
                  <c:v>30.0001</c:v>
                </c:pt>
                <c:pt idx="7944">
                  <c:v>34.000100000000003</c:v>
                </c:pt>
                <c:pt idx="7945">
                  <c:v>30.0001</c:v>
                </c:pt>
                <c:pt idx="7946">
                  <c:v>24.0001</c:v>
                </c:pt>
                <c:pt idx="7947">
                  <c:v>23.0001</c:v>
                </c:pt>
                <c:pt idx="7948">
                  <c:v>12.0001</c:v>
                </c:pt>
                <c:pt idx="7949">
                  <c:v>6.0000999999999998</c:v>
                </c:pt>
                <c:pt idx="7950">
                  <c:v>15.0001</c:v>
                </c:pt>
                <c:pt idx="7951">
                  <c:v>8.0000999999999998</c:v>
                </c:pt>
                <c:pt idx="7952">
                  <c:v>4.0000999999999998</c:v>
                </c:pt>
                <c:pt idx="7953">
                  <c:v>1.0001</c:v>
                </c:pt>
                <c:pt idx="7954">
                  <c:v>1.0001</c:v>
                </c:pt>
                <c:pt idx="7955">
                  <c:v>4.0000999999999998</c:v>
                </c:pt>
                <c:pt idx="7956">
                  <c:v>3.0001000000000002</c:v>
                </c:pt>
                <c:pt idx="7957">
                  <c:v>4.0000999999999998</c:v>
                </c:pt>
                <c:pt idx="7958">
                  <c:v>3.0001000000000002</c:v>
                </c:pt>
                <c:pt idx="7959">
                  <c:v>1.0001</c:v>
                </c:pt>
                <c:pt idx="7960">
                  <c:v>1.0001</c:v>
                </c:pt>
                <c:pt idx="7961">
                  <c:v>1E-4</c:v>
                </c:pt>
                <c:pt idx="7962">
                  <c:v>1E-4</c:v>
                </c:pt>
                <c:pt idx="7963">
                  <c:v>1E-4</c:v>
                </c:pt>
                <c:pt idx="7964">
                  <c:v>1.0001</c:v>
                </c:pt>
                <c:pt idx="7965">
                  <c:v>1.0001</c:v>
                </c:pt>
                <c:pt idx="7966">
                  <c:v>1E-4</c:v>
                </c:pt>
                <c:pt idx="7967">
                  <c:v>1E-4</c:v>
                </c:pt>
                <c:pt idx="7968">
                  <c:v>1E-4</c:v>
                </c:pt>
                <c:pt idx="7969">
                  <c:v>4.0000999999999998</c:v>
                </c:pt>
                <c:pt idx="7970">
                  <c:v>1.0001</c:v>
                </c:pt>
                <c:pt idx="7971">
                  <c:v>1.0001</c:v>
                </c:pt>
                <c:pt idx="7972">
                  <c:v>1.0001</c:v>
                </c:pt>
                <c:pt idx="7973">
                  <c:v>2.0001000000000002</c:v>
                </c:pt>
                <c:pt idx="7974">
                  <c:v>1E-4</c:v>
                </c:pt>
                <c:pt idx="7975">
                  <c:v>1E-4</c:v>
                </c:pt>
                <c:pt idx="7976">
                  <c:v>1.0001</c:v>
                </c:pt>
                <c:pt idx="7977">
                  <c:v>2.0001000000000002</c:v>
                </c:pt>
                <c:pt idx="7978">
                  <c:v>3.0001000000000002</c:v>
                </c:pt>
                <c:pt idx="7979">
                  <c:v>1E-4</c:v>
                </c:pt>
                <c:pt idx="7980">
                  <c:v>1E-4</c:v>
                </c:pt>
                <c:pt idx="7981">
                  <c:v>1E-4</c:v>
                </c:pt>
                <c:pt idx="7982">
                  <c:v>1E-4</c:v>
                </c:pt>
                <c:pt idx="7983">
                  <c:v>1.0001</c:v>
                </c:pt>
                <c:pt idx="7984">
                  <c:v>1.0001</c:v>
                </c:pt>
                <c:pt idx="7985">
                  <c:v>1.0001</c:v>
                </c:pt>
                <c:pt idx="7986">
                  <c:v>2.0001000000000002</c:v>
                </c:pt>
                <c:pt idx="7987">
                  <c:v>2.0001000000000002</c:v>
                </c:pt>
                <c:pt idx="7988">
                  <c:v>2.0001000000000002</c:v>
                </c:pt>
                <c:pt idx="7989">
                  <c:v>1.0001</c:v>
                </c:pt>
                <c:pt idx="7990">
                  <c:v>2.0001000000000002</c:v>
                </c:pt>
                <c:pt idx="7991">
                  <c:v>14.0001</c:v>
                </c:pt>
                <c:pt idx="7992">
                  <c:v>16.0001</c:v>
                </c:pt>
                <c:pt idx="7993">
                  <c:v>35.000100000000003</c:v>
                </c:pt>
                <c:pt idx="7994">
                  <c:v>29.0001</c:v>
                </c:pt>
                <c:pt idx="7995">
                  <c:v>37.000100000000003</c:v>
                </c:pt>
                <c:pt idx="7996">
                  <c:v>42.000100000000003</c:v>
                </c:pt>
                <c:pt idx="7997">
                  <c:v>29.0001</c:v>
                </c:pt>
                <c:pt idx="7998">
                  <c:v>17.0001</c:v>
                </c:pt>
                <c:pt idx="7999">
                  <c:v>7.0000999999999998</c:v>
                </c:pt>
                <c:pt idx="8000">
                  <c:v>3.0001000000000002</c:v>
                </c:pt>
                <c:pt idx="8001">
                  <c:v>3.0001000000000002</c:v>
                </c:pt>
                <c:pt idx="8002">
                  <c:v>3.0001000000000002</c:v>
                </c:pt>
                <c:pt idx="8003">
                  <c:v>3.0001000000000002</c:v>
                </c:pt>
                <c:pt idx="8004">
                  <c:v>2.0001000000000002</c:v>
                </c:pt>
                <c:pt idx="8005">
                  <c:v>4.0000999999999998</c:v>
                </c:pt>
                <c:pt idx="8006">
                  <c:v>1E-4</c:v>
                </c:pt>
                <c:pt idx="8007">
                  <c:v>1.0001</c:v>
                </c:pt>
                <c:pt idx="8008">
                  <c:v>1E-4</c:v>
                </c:pt>
                <c:pt idx="8009">
                  <c:v>1E-4</c:v>
                </c:pt>
                <c:pt idx="8010">
                  <c:v>1.0001</c:v>
                </c:pt>
                <c:pt idx="8011">
                  <c:v>1.0001</c:v>
                </c:pt>
                <c:pt idx="8012">
                  <c:v>1.0001</c:v>
                </c:pt>
                <c:pt idx="8013">
                  <c:v>1E-4</c:v>
                </c:pt>
                <c:pt idx="8014">
                  <c:v>1E-4</c:v>
                </c:pt>
                <c:pt idx="8015">
                  <c:v>1E-4</c:v>
                </c:pt>
                <c:pt idx="8016">
                  <c:v>2.0001000000000002</c:v>
                </c:pt>
                <c:pt idx="8017">
                  <c:v>1E-4</c:v>
                </c:pt>
                <c:pt idx="8018">
                  <c:v>1.0001</c:v>
                </c:pt>
                <c:pt idx="8019">
                  <c:v>4.0000999999999998</c:v>
                </c:pt>
                <c:pt idx="8020">
                  <c:v>1.0001</c:v>
                </c:pt>
                <c:pt idx="8021">
                  <c:v>1E-4</c:v>
                </c:pt>
                <c:pt idx="8022">
                  <c:v>1E-4</c:v>
                </c:pt>
                <c:pt idx="8023">
                  <c:v>2.0001000000000002</c:v>
                </c:pt>
                <c:pt idx="8024">
                  <c:v>1.0001</c:v>
                </c:pt>
                <c:pt idx="8025">
                  <c:v>2.0001000000000002</c:v>
                </c:pt>
                <c:pt idx="8026">
                  <c:v>2.0001000000000002</c:v>
                </c:pt>
                <c:pt idx="8027">
                  <c:v>1E-4</c:v>
                </c:pt>
                <c:pt idx="8028">
                  <c:v>1.0001</c:v>
                </c:pt>
                <c:pt idx="8029">
                  <c:v>1.0001</c:v>
                </c:pt>
                <c:pt idx="8030">
                  <c:v>2.0001000000000002</c:v>
                </c:pt>
                <c:pt idx="8031">
                  <c:v>1E-4</c:v>
                </c:pt>
                <c:pt idx="8032">
                  <c:v>1E-4</c:v>
                </c:pt>
                <c:pt idx="8033">
                  <c:v>1.0001</c:v>
                </c:pt>
                <c:pt idx="8034">
                  <c:v>2.0001000000000002</c:v>
                </c:pt>
                <c:pt idx="8035">
                  <c:v>1.0001</c:v>
                </c:pt>
                <c:pt idx="8036">
                  <c:v>2.0001000000000002</c:v>
                </c:pt>
                <c:pt idx="8037">
                  <c:v>4.0000999999999998</c:v>
                </c:pt>
                <c:pt idx="8038">
                  <c:v>5.0000999999999998</c:v>
                </c:pt>
                <c:pt idx="8039">
                  <c:v>6.0000999999999998</c:v>
                </c:pt>
                <c:pt idx="8040">
                  <c:v>19.0001</c:v>
                </c:pt>
                <c:pt idx="8041">
                  <c:v>38.000100000000003</c:v>
                </c:pt>
                <c:pt idx="8042">
                  <c:v>53.000100000000003</c:v>
                </c:pt>
                <c:pt idx="8043">
                  <c:v>30.0001</c:v>
                </c:pt>
                <c:pt idx="8044">
                  <c:v>41.000100000000003</c:v>
                </c:pt>
                <c:pt idx="8045">
                  <c:v>38.000100000000003</c:v>
                </c:pt>
                <c:pt idx="8046">
                  <c:v>17.0001</c:v>
                </c:pt>
                <c:pt idx="8047">
                  <c:v>6.0000999999999998</c:v>
                </c:pt>
                <c:pt idx="8048">
                  <c:v>3.0001000000000002</c:v>
                </c:pt>
                <c:pt idx="8049">
                  <c:v>4.0000999999999998</c:v>
                </c:pt>
                <c:pt idx="8050">
                  <c:v>2.0001000000000002</c:v>
                </c:pt>
                <c:pt idx="8051">
                  <c:v>1E-4</c:v>
                </c:pt>
                <c:pt idx="8052">
                  <c:v>2.0001000000000002</c:v>
                </c:pt>
                <c:pt idx="8053">
                  <c:v>1.0001</c:v>
                </c:pt>
                <c:pt idx="8054">
                  <c:v>1E-4</c:v>
                </c:pt>
                <c:pt idx="8055">
                  <c:v>1.0001</c:v>
                </c:pt>
                <c:pt idx="8056">
                  <c:v>1.0001</c:v>
                </c:pt>
                <c:pt idx="8057">
                  <c:v>1.0001</c:v>
                </c:pt>
                <c:pt idx="8058">
                  <c:v>1.0001</c:v>
                </c:pt>
                <c:pt idx="8059">
                  <c:v>1E-4</c:v>
                </c:pt>
                <c:pt idx="8060">
                  <c:v>1.0001</c:v>
                </c:pt>
                <c:pt idx="8061">
                  <c:v>1E-4</c:v>
                </c:pt>
                <c:pt idx="8062">
                  <c:v>1.0001</c:v>
                </c:pt>
                <c:pt idx="8063">
                  <c:v>1.0001</c:v>
                </c:pt>
                <c:pt idx="8064">
                  <c:v>1.0001</c:v>
                </c:pt>
                <c:pt idx="8065">
                  <c:v>1.0001</c:v>
                </c:pt>
                <c:pt idx="8066">
                  <c:v>1E-4</c:v>
                </c:pt>
                <c:pt idx="8067">
                  <c:v>1E-4</c:v>
                </c:pt>
                <c:pt idx="8068">
                  <c:v>2.0001000000000002</c:v>
                </c:pt>
                <c:pt idx="8069">
                  <c:v>1E-4</c:v>
                </c:pt>
                <c:pt idx="8070">
                  <c:v>1.0001</c:v>
                </c:pt>
                <c:pt idx="8071">
                  <c:v>1E-4</c:v>
                </c:pt>
                <c:pt idx="8072">
                  <c:v>1E-4</c:v>
                </c:pt>
                <c:pt idx="8073">
                  <c:v>1.0001</c:v>
                </c:pt>
                <c:pt idx="8074">
                  <c:v>1E-4</c:v>
                </c:pt>
                <c:pt idx="8075">
                  <c:v>1E-4</c:v>
                </c:pt>
                <c:pt idx="8076">
                  <c:v>1E-4</c:v>
                </c:pt>
                <c:pt idx="8077">
                  <c:v>1.0001</c:v>
                </c:pt>
                <c:pt idx="8078">
                  <c:v>1.0001</c:v>
                </c:pt>
                <c:pt idx="8079">
                  <c:v>1E-4</c:v>
                </c:pt>
                <c:pt idx="8080">
                  <c:v>1.0001</c:v>
                </c:pt>
                <c:pt idx="8081">
                  <c:v>1E-4</c:v>
                </c:pt>
                <c:pt idx="8082">
                  <c:v>1E-4</c:v>
                </c:pt>
                <c:pt idx="8083">
                  <c:v>1E-4</c:v>
                </c:pt>
                <c:pt idx="8084">
                  <c:v>1E-4</c:v>
                </c:pt>
                <c:pt idx="8085">
                  <c:v>2.0001000000000002</c:v>
                </c:pt>
                <c:pt idx="8086">
                  <c:v>1.0001</c:v>
                </c:pt>
                <c:pt idx="8087">
                  <c:v>1.0001</c:v>
                </c:pt>
                <c:pt idx="8088">
                  <c:v>6.0000999999999998</c:v>
                </c:pt>
                <c:pt idx="8089">
                  <c:v>9.0000999999999998</c:v>
                </c:pt>
                <c:pt idx="8090">
                  <c:v>10.0001</c:v>
                </c:pt>
                <c:pt idx="8091">
                  <c:v>10.0001</c:v>
                </c:pt>
                <c:pt idx="8092">
                  <c:v>11.0001</c:v>
                </c:pt>
                <c:pt idx="8093">
                  <c:v>15.0001</c:v>
                </c:pt>
                <c:pt idx="8094">
                  <c:v>9.0000999999999998</c:v>
                </c:pt>
                <c:pt idx="8095">
                  <c:v>9.0000999999999998</c:v>
                </c:pt>
                <c:pt idx="8096">
                  <c:v>4.0000999999999998</c:v>
                </c:pt>
                <c:pt idx="8097">
                  <c:v>2.0001000000000002</c:v>
                </c:pt>
                <c:pt idx="8098">
                  <c:v>1.0001</c:v>
                </c:pt>
                <c:pt idx="8099">
                  <c:v>3.0001000000000002</c:v>
                </c:pt>
                <c:pt idx="8100">
                  <c:v>2.0001000000000002</c:v>
                </c:pt>
                <c:pt idx="8101">
                  <c:v>2.0001000000000002</c:v>
                </c:pt>
                <c:pt idx="8102">
                  <c:v>2.0001000000000002</c:v>
                </c:pt>
                <c:pt idx="8103">
                  <c:v>3.0001000000000002</c:v>
                </c:pt>
                <c:pt idx="8104">
                  <c:v>2.0001000000000002</c:v>
                </c:pt>
                <c:pt idx="8105">
                  <c:v>1.0001</c:v>
                </c:pt>
                <c:pt idx="8106">
                  <c:v>1E-4</c:v>
                </c:pt>
                <c:pt idx="8107">
                  <c:v>2.0001000000000002</c:v>
                </c:pt>
                <c:pt idx="8108">
                  <c:v>1.0001</c:v>
                </c:pt>
                <c:pt idx="8109">
                  <c:v>1.0001</c:v>
                </c:pt>
                <c:pt idx="8110">
                  <c:v>2.0001000000000002</c:v>
                </c:pt>
                <c:pt idx="8111">
                  <c:v>1E-4</c:v>
                </c:pt>
                <c:pt idx="8112">
                  <c:v>1E-4</c:v>
                </c:pt>
                <c:pt idx="8113">
                  <c:v>1E-4</c:v>
                </c:pt>
                <c:pt idx="8114">
                  <c:v>2.0001000000000002</c:v>
                </c:pt>
                <c:pt idx="8115">
                  <c:v>2.0001000000000002</c:v>
                </c:pt>
                <c:pt idx="8116">
                  <c:v>1.0001</c:v>
                </c:pt>
                <c:pt idx="8117">
                  <c:v>1E-4</c:v>
                </c:pt>
                <c:pt idx="8118">
                  <c:v>1E-4</c:v>
                </c:pt>
                <c:pt idx="8119">
                  <c:v>1E-4</c:v>
                </c:pt>
                <c:pt idx="8120">
                  <c:v>1E-4</c:v>
                </c:pt>
                <c:pt idx="8121">
                  <c:v>1.0001</c:v>
                </c:pt>
                <c:pt idx="8122">
                  <c:v>2.0001000000000002</c:v>
                </c:pt>
                <c:pt idx="8123">
                  <c:v>1E-4</c:v>
                </c:pt>
                <c:pt idx="8124">
                  <c:v>2.0001000000000002</c:v>
                </c:pt>
                <c:pt idx="8125">
                  <c:v>2.0001000000000002</c:v>
                </c:pt>
                <c:pt idx="8126">
                  <c:v>1E-4</c:v>
                </c:pt>
                <c:pt idx="8127">
                  <c:v>1E-4</c:v>
                </c:pt>
                <c:pt idx="8128">
                  <c:v>1E-4</c:v>
                </c:pt>
                <c:pt idx="8129">
                  <c:v>1.0001</c:v>
                </c:pt>
                <c:pt idx="8130">
                  <c:v>3.0001000000000002</c:v>
                </c:pt>
                <c:pt idx="8131">
                  <c:v>1.0001</c:v>
                </c:pt>
                <c:pt idx="8132">
                  <c:v>1E-4</c:v>
                </c:pt>
                <c:pt idx="8133">
                  <c:v>1E-4</c:v>
                </c:pt>
                <c:pt idx="8134">
                  <c:v>1.0001</c:v>
                </c:pt>
                <c:pt idx="8135">
                  <c:v>2.0001000000000002</c:v>
                </c:pt>
                <c:pt idx="8136">
                  <c:v>2.0001000000000002</c:v>
                </c:pt>
                <c:pt idx="8137">
                  <c:v>6.0000999999999998</c:v>
                </c:pt>
                <c:pt idx="8138">
                  <c:v>11.0001</c:v>
                </c:pt>
                <c:pt idx="8139">
                  <c:v>7.0000999999999998</c:v>
                </c:pt>
                <c:pt idx="8140">
                  <c:v>7.0000999999999998</c:v>
                </c:pt>
                <c:pt idx="8141">
                  <c:v>5.0000999999999998</c:v>
                </c:pt>
                <c:pt idx="8142">
                  <c:v>7.0000999999999998</c:v>
                </c:pt>
                <c:pt idx="8143">
                  <c:v>3.0001000000000002</c:v>
                </c:pt>
                <c:pt idx="8144">
                  <c:v>4.0000999999999998</c:v>
                </c:pt>
                <c:pt idx="8145">
                  <c:v>3.0001000000000002</c:v>
                </c:pt>
                <c:pt idx="8146">
                  <c:v>4.0000999999999998</c:v>
                </c:pt>
                <c:pt idx="8147">
                  <c:v>4.0000999999999998</c:v>
                </c:pt>
                <c:pt idx="8148">
                  <c:v>1.0001</c:v>
                </c:pt>
                <c:pt idx="8149">
                  <c:v>5.0000999999999998</c:v>
                </c:pt>
                <c:pt idx="8150">
                  <c:v>3.0001000000000002</c:v>
                </c:pt>
                <c:pt idx="8151">
                  <c:v>3.0001000000000002</c:v>
                </c:pt>
                <c:pt idx="8152">
                  <c:v>1E-4</c:v>
                </c:pt>
                <c:pt idx="8153">
                  <c:v>1E-4</c:v>
                </c:pt>
                <c:pt idx="8154">
                  <c:v>1.0001</c:v>
                </c:pt>
                <c:pt idx="8155">
                  <c:v>1E-4</c:v>
                </c:pt>
                <c:pt idx="8156">
                  <c:v>1.0001</c:v>
                </c:pt>
                <c:pt idx="8157">
                  <c:v>1.0001</c:v>
                </c:pt>
                <c:pt idx="8158">
                  <c:v>1.0001</c:v>
                </c:pt>
                <c:pt idx="8159">
                  <c:v>1E-4</c:v>
                </c:pt>
                <c:pt idx="8160">
                  <c:v>2.0001000000000002</c:v>
                </c:pt>
                <c:pt idx="8161">
                  <c:v>1E-4</c:v>
                </c:pt>
                <c:pt idx="8162">
                  <c:v>3.0001000000000002</c:v>
                </c:pt>
                <c:pt idx="8163">
                  <c:v>1E-4</c:v>
                </c:pt>
                <c:pt idx="8164">
                  <c:v>1.0001</c:v>
                </c:pt>
                <c:pt idx="8165">
                  <c:v>1.0001</c:v>
                </c:pt>
                <c:pt idx="8166">
                  <c:v>1E-4</c:v>
                </c:pt>
                <c:pt idx="8167">
                  <c:v>2.0001000000000002</c:v>
                </c:pt>
                <c:pt idx="8168">
                  <c:v>1E-4</c:v>
                </c:pt>
                <c:pt idx="8169">
                  <c:v>3.0001000000000002</c:v>
                </c:pt>
                <c:pt idx="8170">
                  <c:v>1.0001</c:v>
                </c:pt>
                <c:pt idx="8171">
                  <c:v>1E-4</c:v>
                </c:pt>
                <c:pt idx="8172">
                  <c:v>2.0001000000000002</c:v>
                </c:pt>
                <c:pt idx="8173">
                  <c:v>1E-4</c:v>
                </c:pt>
                <c:pt idx="8174">
                  <c:v>1.0001</c:v>
                </c:pt>
                <c:pt idx="8175">
                  <c:v>1E-4</c:v>
                </c:pt>
                <c:pt idx="8176">
                  <c:v>1.0001</c:v>
                </c:pt>
                <c:pt idx="8177">
                  <c:v>1.0001</c:v>
                </c:pt>
                <c:pt idx="8178">
                  <c:v>2.0001000000000002</c:v>
                </c:pt>
                <c:pt idx="8179">
                  <c:v>1.0001</c:v>
                </c:pt>
                <c:pt idx="8180">
                  <c:v>1.0001</c:v>
                </c:pt>
                <c:pt idx="8181">
                  <c:v>1E-4</c:v>
                </c:pt>
                <c:pt idx="8182">
                  <c:v>1.0001</c:v>
                </c:pt>
                <c:pt idx="8183">
                  <c:v>2.0001000000000002</c:v>
                </c:pt>
                <c:pt idx="8184">
                  <c:v>6.0000999999999998</c:v>
                </c:pt>
                <c:pt idx="8185">
                  <c:v>8.0000999999999998</c:v>
                </c:pt>
                <c:pt idx="8186">
                  <c:v>15.0001</c:v>
                </c:pt>
                <c:pt idx="8187">
                  <c:v>26.0001</c:v>
                </c:pt>
                <c:pt idx="8188">
                  <c:v>28.0001</c:v>
                </c:pt>
                <c:pt idx="8189">
                  <c:v>24.0001</c:v>
                </c:pt>
                <c:pt idx="8190">
                  <c:v>14.0001</c:v>
                </c:pt>
                <c:pt idx="8191">
                  <c:v>9.0000999999999998</c:v>
                </c:pt>
                <c:pt idx="8192">
                  <c:v>3.0001000000000002</c:v>
                </c:pt>
                <c:pt idx="8193">
                  <c:v>1E-4</c:v>
                </c:pt>
                <c:pt idx="8194">
                  <c:v>1E-4</c:v>
                </c:pt>
                <c:pt idx="8195">
                  <c:v>10.0001</c:v>
                </c:pt>
                <c:pt idx="8196">
                  <c:v>9.0000999999999998</c:v>
                </c:pt>
                <c:pt idx="8197">
                  <c:v>2.0001000000000002</c:v>
                </c:pt>
                <c:pt idx="8198">
                  <c:v>2.0001000000000002</c:v>
                </c:pt>
                <c:pt idx="8199">
                  <c:v>1.0001</c:v>
                </c:pt>
                <c:pt idx="8200">
                  <c:v>1E-4</c:v>
                </c:pt>
                <c:pt idx="8201">
                  <c:v>1E-4</c:v>
                </c:pt>
                <c:pt idx="8202">
                  <c:v>1E-4</c:v>
                </c:pt>
                <c:pt idx="8203">
                  <c:v>3.0001000000000002</c:v>
                </c:pt>
                <c:pt idx="8204">
                  <c:v>1.0001</c:v>
                </c:pt>
                <c:pt idx="8205">
                  <c:v>3.0001000000000002</c:v>
                </c:pt>
                <c:pt idx="8206">
                  <c:v>1E-4</c:v>
                </c:pt>
                <c:pt idx="8207">
                  <c:v>1.0001</c:v>
                </c:pt>
                <c:pt idx="8208">
                  <c:v>2.0001000000000002</c:v>
                </c:pt>
                <c:pt idx="8209">
                  <c:v>1E-4</c:v>
                </c:pt>
                <c:pt idx="8210">
                  <c:v>2.0001000000000002</c:v>
                </c:pt>
                <c:pt idx="8211">
                  <c:v>1.0001</c:v>
                </c:pt>
                <c:pt idx="8212">
                  <c:v>4.0000999999999998</c:v>
                </c:pt>
                <c:pt idx="8213">
                  <c:v>2.0001000000000002</c:v>
                </c:pt>
                <c:pt idx="8214">
                  <c:v>1.0001</c:v>
                </c:pt>
                <c:pt idx="8215">
                  <c:v>1E-4</c:v>
                </c:pt>
                <c:pt idx="8216">
                  <c:v>1.0001</c:v>
                </c:pt>
                <c:pt idx="8217">
                  <c:v>1E-4</c:v>
                </c:pt>
                <c:pt idx="8218">
                  <c:v>1.0001</c:v>
                </c:pt>
                <c:pt idx="8219">
                  <c:v>1.0001</c:v>
                </c:pt>
                <c:pt idx="8220">
                  <c:v>1E-4</c:v>
                </c:pt>
                <c:pt idx="8221">
                  <c:v>1E-4</c:v>
                </c:pt>
                <c:pt idx="8222">
                  <c:v>1.0001</c:v>
                </c:pt>
                <c:pt idx="8223">
                  <c:v>2.0001000000000002</c:v>
                </c:pt>
                <c:pt idx="8224">
                  <c:v>1.0001</c:v>
                </c:pt>
                <c:pt idx="8225">
                  <c:v>2.0001000000000002</c:v>
                </c:pt>
                <c:pt idx="8226">
                  <c:v>1E-4</c:v>
                </c:pt>
                <c:pt idx="8227">
                  <c:v>3.0001000000000002</c:v>
                </c:pt>
                <c:pt idx="8228">
                  <c:v>1E-4</c:v>
                </c:pt>
                <c:pt idx="8229">
                  <c:v>1E-4</c:v>
                </c:pt>
                <c:pt idx="8230">
                  <c:v>3.0001000000000002</c:v>
                </c:pt>
                <c:pt idx="8231">
                  <c:v>5.0000999999999998</c:v>
                </c:pt>
                <c:pt idx="8232">
                  <c:v>3.0001000000000002</c:v>
                </c:pt>
                <c:pt idx="8233">
                  <c:v>12.0001</c:v>
                </c:pt>
                <c:pt idx="8234">
                  <c:v>22.0001</c:v>
                </c:pt>
                <c:pt idx="8235">
                  <c:v>31.0001</c:v>
                </c:pt>
                <c:pt idx="8236">
                  <c:v>30.0001</c:v>
                </c:pt>
                <c:pt idx="8237">
                  <c:v>28.0001</c:v>
                </c:pt>
                <c:pt idx="8238">
                  <c:v>14.0001</c:v>
                </c:pt>
                <c:pt idx="8239">
                  <c:v>10.0001</c:v>
                </c:pt>
                <c:pt idx="8240">
                  <c:v>4.0000999999999998</c:v>
                </c:pt>
                <c:pt idx="8241">
                  <c:v>2.0001000000000002</c:v>
                </c:pt>
                <c:pt idx="8242">
                  <c:v>5.0000999999999998</c:v>
                </c:pt>
                <c:pt idx="8243">
                  <c:v>4.0000999999999998</c:v>
                </c:pt>
                <c:pt idx="8244">
                  <c:v>1.0001</c:v>
                </c:pt>
                <c:pt idx="8245">
                  <c:v>7.0000999999999998</c:v>
                </c:pt>
                <c:pt idx="8246">
                  <c:v>1.0001</c:v>
                </c:pt>
                <c:pt idx="8247">
                  <c:v>1.0001</c:v>
                </c:pt>
                <c:pt idx="8248">
                  <c:v>2.0001000000000002</c:v>
                </c:pt>
                <c:pt idx="8249">
                  <c:v>1.0001</c:v>
                </c:pt>
                <c:pt idx="8250">
                  <c:v>1.0001</c:v>
                </c:pt>
                <c:pt idx="8251">
                  <c:v>2.0001000000000002</c:v>
                </c:pt>
                <c:pt idx="8252">
                  <c:v>3.0001000000000002</c:v>
                </c:pt>
                <c:pt idx="8253">
                  <c:v>1E-4</c:v>
                </c:pt>
                <c:pt idx="8254">
                  <c:v>1E-4</c:v>
                </c:pt>
                <c:pt idx="8255">
                  <c:v>1E-4</c:v>
                </c:pt>
                <c:pt idx="8256">
                  <c:v>1.0001</c:v>
                </c:pt>
                <c:pt idx="8257">
                  <c:v>3.0001000000000002</c:v>
                </c:pt>
                <c:pt idx="8258">
                  <c:v>5.0000999999999998</c:v>
                </c:pt>
                <c:pt idx="8259">
                  <c:v>1E-4</c:v>
                </c:pt>
                <c:pt idx="8260">
                  <c:v>3.0001000000000002</c:v>
                </c:pt>
                <c:pt idx="8261">
                  <c:v>1.0001</c:v>
                </c:pt>
                <c:pt idx="8262">
                  <c:v>2.0001000000000002</c:v>
                </c:pt>
                <c:pt idx="8263">
                  <c:v>1.0001</c:v>
                </c:pt>
                <c:pt idx="8264">
                  <c:v>1.0001</c:v>
                </c:pt>
                <c:pt idx="8265">
                  <c:v>1E-4</c:v>
                </c:pt>
                <c:pt idx="8266">
                  <c:v>1.0001</c:v>
                </c:pt>
                <c:pt idx="8267">
                  <c:v>4.0000999999999998</c:v>
                </c:pt>
                <c:pt idx="8268">
                  <c:v>3.0001000000000002</c:v>
                </c:pt>
                <c:pt idx="8269">
                  <c:v>1E-4</c:v>
                </c:pt>
                <c:pt idx="8270">
                  <c:v>4.0000999999999998</c:v>
                </c:pt>
                <c:pt idx="8271">
                  <c:v>2.0001000000000002</c:v>
                </c:pt>
                <c:pt idx="8272">
                  <c:v>1.0001</c:v>
                </c:pt>
                <c:pt idx="8273">
                  <c:v>2.0001000000000002</c:v>
                </c:pt>
                <c:pt idx="8274">
                  <c:v>2.0001000000000002</c:v>
                </c:pt>
                <c:pt idx="8275">
                  <c:v>6.0000999999999998</c:v>
                </c:pt>
                <c:pt idx="8276">
                  <c:v>3.0001000000000002</c:v>
                </c:pt>
                <c:pt idx="8277">
                  <c:v>2.0001000000000002</c:v>
                </c:pt>
                <c:pt idx="8278">
                  <c:v>9.0000999999999998</c:v>
                </c:pt>
                <c:pt idx="8279">
                  <c:v>24.0001</c:v>
                </c:pt>
                <c:pt idx="8280">
                  <c:v>41.000100000000003</c:v>
                </c:pt>
                <c:pt idx="8281">
                  <c:v>71.000100000000003</c:v>
                </c:pt>
                <c:pt idx="8282">
                  <c:v>98.000100000000003</c:v>
                </c:pt>
                <c:pt idx="8283">
                  <c:v>107.0001</c:v>
                </c:pt>
                <c:pt idx="8284">
                  <c:v>83.000100000000003</c:v>
                </c:pt>
                <c:pt idx="8285">
                  <c:v>48.000100000000003</c:v>
                </c:pt>
                <c:pt idx="8286">
                  <c:v>25.0001</c:v>
                </c:pt>
                <c:pt idx="8287">
                  <c:v>8.0000999999999998</c:v>
                </c:pt>
                <c:pt idx="8288">
                  <c:v>10.0001</c:v>
                </c:pt>
                <c:pt idx="8289">
                  <c:v>5.0000999999999998</c:v>
                </c:pt>
                <c:pt idx="8290">
                  <c:v>8.0000999999999998</c:v>
                </c:pt>
                <c:pt idx="8291">
                  <c:v>13.0001</c:v>
                </c:pt>
                <c:pt idx="8292">
                  <c:v>23.0001</c:v>
                </c:pt>
                <c:pt idx="8293">
                  <c:v>15.0001</c:v>
                </c:pt>
                <c:pt idx="8294">
                  <c:v>3.0001000000000002</c:v>
                </c:pt>
                <c:pt idx="8295">
                  <c:v>5.0000999999999998</c:v>
                </c:pt>
                <c:pt idx="8296">
                  <c:v>3.0001000000000002</c:v>
                </c:pt>
                <c:pt idx="8297">
                  <c:v>3.0001000000000002</c:v>
                </c:pt>
                <c:pt idx="8298">
                  <c:v>7.0000999999999998</c:v>
                </c:pt>
                <c:pt idx="8299">
                  <c:v>2.0001000000000002</c:v>
                </c:pt>
                <c:pt idx="8300">
                  <c:v>4.0000999999999998</c:v>
                </c:pt>
                <c:pt idx="8301">
                  <c:v>2.0001000000000002</c:v>
                </c:pt>
                <c:pt idx="8302">
                  <c:v>2.0001000000000002</c:v>
                </c:pt>
                <c:pt idx="8303">
                  <c:v>6.0000999999999998</c:v>
                </c:pt>
                <c:pt idx="8304">
                  <c:v>7.0000999999999998</c:v>
                </c:pt>
                <c:pt idx="8305">
                  <c:v>4.0000999999999998</c:v>
                </c:pt>
                <c:pt idx="8306">
                  <c:v>5.0000999999999998</c:v>
                </c:pt>
                <c:pt idx="8307">
                  <c:v>5.0000999999999998</c:v>
                </c:pt>
                <c:pt idx="8308">
                  <c:v>5.0000999999999998</c:v>
                </c:pt>
                <c:pt idx="8309">
                  <c:v>4.0000999999999998</c:v>
                </c:pt>
                <c:pt idx="8310">
                  <c:v>8.0000999999999998</c:v>
                </c:pt>
                <c:pt idx="8311">
                  <c:v>7.0000999999999998</c:v>
                </c:pt>
                <c:pt idx="8312">
                  <c:v>7.0000999999999998</c:v>
                </c:pt>
                <c:pt idx="8313">
                  <c:v>9.0000999999999998</c:v>
                </c:pt>
                <c:pt idx="8314">
                  <c:v>7.0000999999999998</c:v>
                </c:pt>
                <c:pt idx="8315">
                  <c:v>17.0001</c:v>
                </c:pt>
                <c:pt idx="8316">
                  <c:v>12.0001</c:v>
                </c:pt>
                <c:pt idx="8317">
                  <c:v>17.0001</c:v>
                </c:pt>
                <c:pt idx="8318">
                  <c:v>16.0001</c:v>
                </c:pt>
                <c:pt idx="8319">
                  <c:v>17.0001</c:v>
                </c:pt>
                <c:pt idx="8320">
                  <c:v>16.0001</c:v>
                </c:pt>
                <c:pt idx="8321">
                  <c:v>22.0001</c:v>
                </c:pt>
                <c:pt idx="8322">
                  <c:v>38.000100000000003</c:v>
                </c:pt>
                <c:pt idx="8323">
                  <c:v>59.000100000000003</c:v>
                </c:pt>
                <c:pt idx="8324">
                  <c:v>149.0001</c:v>
                </c:pt>
                <c:pt idx="8325">
                  <c:v>404.00009999999997</c:v>
                </c:pt>
                <c:pt idx="8326">
                  <c:v>1134.0001</c:v>
                </c:pt>
                <c:pt idx="8327">
                  <c:v>2942.0001000000002</c:v>
                </c:pt>
                <c:pt idx="8328">
                  <c:v>5424.0001000000002</c:v>
                </c:pt>
                <c:pt idx="8329">
                  <c:v>7007.0001000000002</c:v>
                </c:pt>
                <c:pt idx="8330">
                  <c:v>6772.0001000000002</c:v>
                </c:pt>
                <c:pt idx="8331">
                  <c:v>4969.0001000000002</c:v>
                </c:pt>
                <c:pt idx="8332">
                  <c:v>2548.0001000000002</c:v>
                </c:pt>
                <c:pt idx="8333">
                  <c:v>698.00009999999997</c:v>
                </c:pt>
                <c:pt idx="8334">
                  <c:v>110.0001</c:v>
                </c:pt>
                <c:pt idx="8335">
                  <c:v>41.000100000000003</c:v>
                </c:pt>
                <c:pt idx="8336">
                  <c:v>19.0001</c:v>
                </c:pt>
                <c:pt idx="8337">
                  <c:v>12.0001</c:v>
                </c:pt>
                <c:pt idx="8338">
                  <c:v>13.0001</c:v>
                </c:pt>
                <c:pt idx="8339">
                  <c:v>13.0001</c:v>
                </c:pt>
                <c:pt idx="8340">
                  <c:v>6.0000999999999998</c:v>
                </c:pt>
                <c:pt idx="8341">
                  <c:v>2.0001000000000002</c:v>
                </c:pt>
                <c:pt idx="8342">
                  <c:v>4.0000999999999998</c:v>
                </c:pt>
                <c:pt idx="8343">
                  <c:v>6.0000999999999998</c:v>
                </c:pt>
                <c:pt idx="8344">
                  <c:v>2.0001000000000002</c:v>
                </c:pt>
                <c:pt idx="8345">
                  <c:v>5.0000999999999998</c:v>
                </c:pt>
                <c:pt idx="8346">
                  <c:v>7.0000999999999998</c:v>
                </c:pt>
                <c:pt idx="8347">
                  <c:v>5.0000999999999998</c:v>
                </c:pt>
                <c:pt idx="8348">
                  <c:v>5.0000999999999998</c:v>
                </c:pt>
                <c:pt idx="8349">
                  <c:v>4.0000999999999998</c:v>
                </c:pt>
                <c:pt idx="8350">
                  <c:v>2.0001000000000002</c:v>
                </c:pt>
                <c:pt idx="8351">
                  <c:v>8.0000999999999998</c:v>
                </c:pt>
                <c:pt idx="8352">
                  <c:v>5.0000999999999998</c:v>
                </c:pt>
                <c:pt idx="8353">
                  <c:v>2.0001000000000002</c:v>
                </c:pt>
                <c:pt idx="8354">
                  <c:v>5.0000999999999998</c:v>
                </c:pt>
                <c:pt idx="8355">
                  <c:v>5.0000999999999998</c:v>
                </c:pt>
                <c:pt idx="8356">
                  <c:v>4.0000999999999998</c:v>
                </c:pt>
                <c:pt idx="8357">
                  <c:v>4.0000999999999998</c:v>
                </c:pt>
                <c:pt idx="8358">
                  <c:v>7.0000999999999998</c:v>
                </c:pt>
                <c:pt idx="8359">
                  <c:v>7.0000999999999998</c:v>
                </c:pt>
                <c:pt idx="8360">
                  <c:v>8.0000999999999998</c:v>
                </c:pt>
                <c:pt idx="8361">
                  <c:v>5.0000999999999998</c:v>
                </c:pt>
                <c:pt idx="8362">
                  <c:v>10.0001</c:v>
                </c:pt>
                <c:pt idx="8363">
                  <c:v>6.0000999999999998</c:v>
                </c:pt>
                <c:pt idx="8364">
                  <c:v>10.0001</c:v>
                </c:pt>
                <c:pt idx="8365">
                  <c:v>9.0000999999999998</c:v>
                </c:pt>
                <c:pt idx="8366">
                  <c:v>6.0000999999999998</c:v>
                </c:pt>
                <c:pt idx="8367">
                  <c:v>9.0000999999999998</c:v>
                </c:pt>
                <c:pt idx="8368">
                  <c:v>12.0001</c:v>
                </c:pt>
                <c:pt idx="8369">
                  <c:v>21.0001</c:v>
                </c:pt>
                <c:pt idx="8370">
                  <c:v>15.0001</c:v>
                </c:pt>
                <c:pt idx="8371">
                  <c:v>45.000100000000003</c:v>
                </c:pt>
                <c:pt idx="8372">
                  <c:v>108.0001</c:v>
                </c:pt>
                <c:pt idx="8373">
                  <c:v>347.00009999999997</c:v>
                </c:pt>
                <c:pt idx="8374">
                  <c:v>815.00009999999997</c:v>
                </c:pt>
                <c:pt idx="8375">
                  <c:v>1630.0001</c:v>
                </c:pt>
                <c:pt idx="8376">
                  <c:v>2182.0001000000002</c:v>
                </c:pt>
                <c:pt idx="8377">
                  <c:v>2344.0001000000002</c:v>
                </c:pt>
                <c:pt idx="8378">
                  <c:v>1879.0001</c:v>
                </c:pt>
                <c:pt idx="8379">
                  <c:v>1029.0001</c:v>
                </c:pt>
                <c:pt idx="8380">
                  <c:v>373.00009999999997</c:v>
                </c:pt>
                <c:pt idx="8381">
                  <c:v>43.000100000000003</c:v>
                </c:pt>
                <c:pt idx="8382">
                  <c:v>20.0001</c:v>
                </c:pt>
                <c:pt idx="8383">
                  <c:v>10.0001</c:v>
                </c:pt>
                <c:pt idx="8384">
                  <c:v>8.0000999999999998</c:v>
                </c:pt>
                <c:pt idx="8385">
                  <c:v>15.0001</c:v>
                </c:pt>
                <c:pt idx="8386">
                  <c:v>9.0000999999999998</c:v>
                </c:pt>
                <c:pt idx="8387">
                  <c:v>18.0001</c:v>
                </c:pt>
                <c:pt idx="8388">
                  <c:v>5.0000999999999998</c:v>
                </c:pt>
                <c:pt idx="8389">
                  <c:v>7.0000999999999998</c:v>
                </c:pt>
                <c:pt idx="8390">
                  <c:v>3.0001000000000002</c:v>
                </c:pt>
                <c:pt idx="8391">
                  <c:v>6.0000999999999998</c:v>
                </c:pt>
                <c:pt idx="8392">
                  <c:v>3.0001000000000002</c:v>
                </c:pt>
                <c:pt idx="8393">
                  <c:v>5.0000999999999998</c:v>
                </c:pt>
                <c:pt idx="8394">
                  <c:v>2.0001000000000002</c:v>
                </c:pt>
                <c:pt idx="8395">
                  <c:v>5.0000999999999998</c:v>
                </c:pt>
                <c:pt idx="8396">
                  <c:v>7.0000999999999998</c:v>
                </c:pt>
                <c:pt idx="8397">
                  <c:v>4.0000999999999998</c:v>
                </c:pt>
                <c:pt idx="8398">
                  <c:v>6.0000999999999998</c:v>
                </c:pt>
                <c:pt idx="8399">
                  <c:v>4.0000999999999998</c:v>
                </c:pt>
                <c:pt idx="8400">
                  <c:v>6.0000999999999998</c:v>
                </c:pt>
                <c:pt idx="8401">
                  <c:v>6.0000999999999998</c:v>
                </c:pt>
                <c:pt idx="8402">
                  <c:v>1.0001</c:v>
                </c:pt>
                <c:pt idx="8403">
                  <c:v>6.0000999999999998</c:v>
                </c:pt>
                <c:pt idx="8404">
                  <c:v>6.0000999999999998</c:v>
                </c:pt>
                <c:pt idx="8405">
                  <c:v>8.0000999999999998</c:v>
                </c:pt>
                <c:pt idx="8406">
                  <c:v>6.0000999999999998</c:v>
                </c:pt>
                <c:pt idx="8407">
                  <c:v>2.0001000000000002</c:v>
                </c:pt>
                <c:pt idx="8408">
                  <c:v>5.0000999999999998</c:v>
                </c:pt>
                <c:pt idx="8409">
                  <c:v>9.0000999999999998</c:v>
                </c:pt>
                <c:pt idx="8410">
                  <c:v>9.0000999999999998</c:v>
                </c:pt>
                <c:pt idx="8411">
                  <c:v>4.0000999999999998</c:v>
                </c:pt>
                <c:pt idx="8412">
                  <c:v>5.0000999999999998</c:v>
                </c:pt>
                <c:pt idx="8413">
                  <c:v>10.0001</c:v>
                </c:pt>
                <c:pt idx="8414">
                  <c:v>9.0000999999999998</c:v>
                </c:pt>
                <c:pt idx="8415">
                  <c:v>14.0001</c:v>
                </c:pt>
                <c:pt idx="8416">
                  <c:v>15.0001</c:v>
                </c:pt>
                <c:pt idx="8417">
                  <c:v>36.000100000000003</c:v>
                </c:pt>
                <c:pt idx="8418">
                  <c:v>80.000100000000003</c:v>
                </c:pt>
                <c:pt idx="8419">
                  <c:v>201.0001</c:v>
                </c:pt>
                <c:pt idx="8420">
                  <c:v>478.00009999999997</c:v>
                </c:pt>
                <c:pt idx="8421">
                  <c:v>1233.0001</c:v>
                </c:pt>
                <c:pt idx="8422">
                  <c:v>2131.0001000000002</c:v>
                </c:pt>
                <c:pt idx="8423">
                  <c:v>2462.0001000000002</c:v>
                </c:pt>
                <c:pt idx="8424">
                  <c:v>2381.0001000000002</c:v>
                </c:pt>
                <c:pt idx="8425">
                  <c:v>1701.0001</c:v>
                </c:pt>
                <c:pt idx="8426">
                  <c:v>870.00009999999997</c:v>
                </c:pt>
                <c:pt idx="8427">
                  <c:v>230.0001</c:v>
                </c:pt>
                <c:pt idx="8428">
                  <c:v>39.000100000000003</c:v>
                </c:pt>
                <c:pt idx="8429">
                  <c:v>17.0001</c:v>
                </c:pt>
                <c:pt idx="8430">
                  <c:v>13.0001</c:v>
                </c:pt>
                <c:pt idx="8431">
                  <c:v>9.0000999999999998</c:v>
                </c:pt>
                <c:pt idx="8432">
                  <c:v>9.0000999999999998</c:v>
                </c:pt>
                <c:pt idx="8433">
                  <c:v>9.0000999999999998</c:v>
                </c:pt>
                <c:pt idx="8434">
                  <c:v>5.0000999999999998</c:v>
                </c:pt>
                <c:pt idx="8435">
                  <c:v>9.0000999999999998</c:v>
                </c:pt>
                <c:pt idx="8436">
                  <c:v>4.0000999999999998</c:v>
                </c:pt>
                <c:pt idx="8437">
                  <c:v>4.0000999999999998</c:v>
                </c:pt>
                <c:pt idx="8438">
                  <c:v>3.0001000000000002</c:v>
                </c:pt>
                <c:pt idx="8439">
                  <c:v>2.0001000000000002</c:v>
                </c:pt>
                <c:pt idx="8440">
                  <c:v>4.0000999999999998</c:v>
                </c:pt>
                <c:pt idx="8441">
                  <c:v>2.0001000000000002</c:v>
                </c:pt>
                <c:pt idx="8442">
                  <c:v>2.0001000000000002</c:v>
                </c:pt>
                <c:pt idx="8443">
                  <c:v>3.0001000000000002</c:v>
                </c:pt>
                <c:pt idx="8444">
                  <c:v>5.0000999999999998</c:v>
                </c:pt>
                <c:pt idx="8445">
                  <c:v>6.0000999999999998</c:v>
                </c:pt>
                <c:pt idx="8446">
                  <c:v>3.0001000000000002</c:v>
                </c:pt>
                <c:pt idx="8447">
                  <c:v>3.0001000000000002</c:v>
                </c:pt>
                <c:pt idx="8448">
                  <c:v>1.0001</c:v>
                </c:pt>
                <c:pt idx="8449">
                  <c:v>3.0001000000000002</c:v>
                </c:pt>
                <c:pt idx="8450">
                  <c:v>3.0001000000000002</c:v>
                </c:pt>
                <c:pt idx="8451">
                  <c:v>3.0001000000000002</c:v>
                </c:pt>
                <c:pt idx="8452">
                  <c:v>4.0000999999999998</c:v>
                </c:pt>
                <c:pt idx="8453">
                  <c:v>2.0001000000000002</c:v>
                </c:pt>
                <c:pt idx="8454">
                  <c:v>1.0001</c:v>
                </c:pt>
                <c:pt idx="8455">
                  <c:v>3.0001000000000002</c:v>
                </c:pt>
                <c:pt idx="8456">
                  <c:v>3.0001000000000002</c:v>
                </c:pt>
                <c:pt idx="8457">
                  <c:v>2.0001000000000002</c:v>
                </c:pt>
                <c:pt idx="8458">
                  <c:v>2.0001000000000002</c:v>
                </c:pt>
                <c:pt idx="8459">
                  <c:v>1.0001</c:v>
                </c:pt>
                <c:pt idx="8460">
                  <c:v>4.0000999999999998</c:v>
                </c:pt>
                <c:pt idx="8461">
                  <c:v>8.0000999999999998</c:v>
                </c:pt>
                <c:pt idx="8462">
                  <c:v>4.0000999999999998</c:v>
                </c:pt>
                <c:pt idx="8463">
                  <c:v>3.0001000000000002</c:v>
                </c:pt>
                <c:pt idx="8464">
                  <c:v>3.0001000000000002</c:v>
                </c:pt>
                <c:pt idx="8465">
                  <c:v>6.0000999999999998</c:v>
                </c:pt>
                <c:pt idx="8466">
                  <c:v>14.0001</c:v>
                </c:pt>
                <c:pt idx="8467">
                  <c:v>74.000100000000003</c:v>
                </c:pt>
                <c:pt idx="8468">
                  <c:v>155.0001</c:v>
                </c:pt>
                <c:pt idx="8469">
                  <c:v>234.0001</c:v>
                </c:pt>
                <c:pt idx="8470">
                  <c:v>310.00009999999997</c:v>
                </c:pt>
                <c:pt idx="8471">
                  <c:v>314.00009999999997</c:v>
                </c:pt>
                <c:pt idx="8472">
                  <c:v>225.0001</c:v>
                </c:pt>
                <c:pt idx="8473">
                  <c:v>107.0001</c:v>
                </c:pt>
                <c:pt idx="8474">
                  <c:v>30.0001</c:v>
                </c:pt>
                <c:pt idx="8475">
                  <c:v>7.0000999999999998</c:v>
                </c:pt>
                <c:pt idx="8476">
                  <c:v>11.0001</c:v>
                </c:pt>
                <c:pt idx="8477">
                  <c:v>6.0000999999999998</c:v>
                </c:pt>
                <c:pt idx="8478">
                  <c:v>6.0000999999999998</c:v>
                </c:pt>
                <c:pt idx="8479">
                  <c:v>8.0000999999999998</c:v>
                </c:pt>
                <c:pt idx="8480">
                  <c:v>9.0000999999999998</c:v>
                </c:pt>
                <c:pt idx="8481">
                  <c:v>14.0001</c:v>
                </c:pt>
                <c:pt idx="8482">
                  <c:v>12.0001</c:v>
                </c:pt>
                <c:pt idx="8483">
                  <c:v>7.0000999999999998</c:v>
                </c:pt>
                <c:pt idx="8484">
                  <c:v>3.0001000000000002</c:v>
                </c:pt>
                <c:pt idx="8485">
                  <c:v>5.0000999999999998</c:v>
                </c:pt>
                <c:pt idx="8486">
                  <c:v>8.0000999999999998</c:v>
                </c:pt>
                <c:pt idx="8487">
                  <c:v>5.0000999999999998</c:v>
                </c:pt>
                <c:pt idx="8488">
                  <c:v>4.0000999999999998</c:v>
                </c:pt>
                <c:pt idx="8489">
                  <c:v>10.0001</c:v>
                </c:pt>
                <c:pt idx="8490">
                  <c:v>1.0001</c:v>
                </c:pt>
                <c:pt idx="8491">
                  <c:v>7.0000999999999998</c:v>
                </c:pt>
                <c:pt idx="8492">
                  <c:v>2.0001000000000002</c:v>
                </c:pt>
                <c:pt idx="8493">
                  <c:v>9.0000999999999998</c:v>
                </c:pt>
                <c:pt idx="8494">
                  <c:v>13.0001</c:v>
                </c:pt>
                <c:pt idx="8495">
                  <c:v>3.0001000000000002</c:v>
                </c:pt>
                <c:pt idx="8496">
                  <c:v>8.0000999999999998</c:v>
                </c:pt>
                <c:pt idx="8497">
                  <c:v>10.0001</c:v>
                </c:pt>
                <c:pt idx="8498">
                  <c:v>4.0000999999999998</c:v>
                </c:pt>
                <c:pt idx="8499">
                  <c:v>10.0001</c:v>
                </c:pt>
                <c:pt idx="8500">
                  <c:v>5.0000999999999998</c:v>
                </c:pt>
                <c:pt idx="8501">
                  <c:v>10.0001</c:v>
                </c:pt>
                <c:pt idx="8502">
                  <c:v>10.0001</c:v>
                </c:pt>
                <c:pt idx="8503">
                  <c:v>11.0001</c:v>
                </c:pt>
                <c:pt idx="8504">
                  <c:v>7.0000999999999998</c:v>
                </c:pt>
                <c:pt idx="8505">
                  <c:v>6.0000999999999998</c:v>
                </c:pt>
                <c:pt idx="8506">
                  <c:v>8.0000999999999998</c:v>
                </c:pt>
                <c:pt idx="8507">
                  <c:v>13.0001</c:v>
                </c:pt>
                <c:pt idx="8508">
                  <c:v>11.0001</c:v>
                </c:pt>
                <c:pt idx="8509">
                  <c:v>20.0001</c:v>
                </c:pt>
                <c:pt idx="8510">
                  <c:v>42.000100000000003</c:v>
                </c:pt>
                <c:pt idx="8511">
                  <c:v>97.000100000000003</c:v>
                </c:pt>
                <c:pt idx="8512">
                  <c:v>215.0001</c:v>
                </c:pt>
                <c:pt idx="8513">
                  <c:v>579.00009999999997</c:v>
                </c:pt>
                <c:pt idx="8514">
                  <c:v>1238.0001</c:v>
                </c:pt>
                <c:pt idx="8515">
                  <c:v>2003.0001</c:v>
                </c:pt>
                <c:pt idx="8516">
                  <c:v>2538.0001000000002</c:v>
                </c:pt>
                <c:pt idx="8517">
                  <c:v>2244.0001000000002</c:v>
                </c:pt>
                <c:pt idx="8518">
                  <c:v>1544.0001</c:v>
                </c:pt>
                <c:pt idx="8519">
                  <c:v>744.00009999999997</c:v>
                </c:pt>
                <c:pt idx="8520">
                  <c:v>221.0001</c:v>
                </c:pt>
                <c:pt idx="8521">
                  <c:v>49.000100000000003</c:v>
                </c:pt>
                <c:pt idx="8522">
                  <c:v>19.0001</c:v>
                </c:pt>
                <c:pt idx="8523">
                  <c:v>16.0001</c:v>
                </c:pt>
                <c:pt idx="8524">
                  <c:v>13.0001</c:v>
                </c:pt>
                <c:pt idx="8525">
                  <c:v>18.0001</c:v>
                </c:pt>
                <c:pt idx="8526">
                  <c:v>3.0001000000000002</c:v>
                </c:pt>
                <c:pt idx="8527">
                  <c:v>6.0000999999999998</c:v>
                </c:pt>
                <c:pt idx="8528">
                  <c:v>10.0001</c:v>
                </c:pt>
                <c:pt idx="8529">
                  <c:v>9.0000999999999998</c:v>
                </c:pt>
                <c:pt idx="8530">
                  <c:v>8.0000999999999998</c:v>
                </c:pt>
                <c:pt idx="8531">
                  <c:v>4.0000999999999998</c:v>
                </c:pt>
                <c:pt idx="8532">
                  <c:v>2.0001000000000002</c:v>
                </c:pt>
                <c:pt idx="8533">
                  <c:v>7.0000999999999998</c:v>
                </c:pt>
                <c:pt idx="8534">
                  <c:v>10.0001</c:v>
                </c:pt>
                <c:pt idx="8535">
                  <c:v>9.0000999999999998</c:v>
                </c:pt>
                <c:pt idx="8536">
                  <c:v>7.0000999999999998</c:v>
                </c:pt>
                <c:pt idx="8537">
                  <c:v>1.0001</c:v>
                </c:pt>
                <c:pt idx="8538">
                  <c:v>5.0000999999999998</c:v>
                </c:pt>
                <c:pt idx="8539">
                  <c:v>6.0000999999999998</c:v>
                </c:pt>
                <c:pt idx="8540">
                  <c:v>6.0000999999999998</c:v>
                </c:pt>
                <c:pt idx="8541">
                  <c:v>5.0000999999999998</c:v>
                </c:pt>
                <c:pt idx="8542">
                  <c:v>9.0000999999999998</c:v>
                </c:pt>
                <c:pt idx="8543">
                  <c:v>7.0000999999999998</c:v>
                </c:pt>
                <c:pt idx="8544">
                  <c:v>2.0001000000000002</c:v>
                </c:pt>
                <c:pt idx="8545">
                  <c:v>4.0000999999999998</c:v>
                </c:pt>
                <c:pt idx="8546">
                  <c:v>4.0000999999999998</c:v>
                </c:pt>
                <c:pt idx="8547">
                  <c:v>4.0000999999999998</c:v>
                </c:pt>
                <c:pt idx="8548">
                  <c:v>13.0001</c:v>
                </c:pt>
                <c:pt idx="8549">
                  <c:v>5.0000999999999998</c:v>
                </c:pt>
                <c:pt idx="8550">
                  <c:v>2.0001000000000002</c:v>
                </c:pt>
                <c:pt idx="8551">
                  <c:v>8.0000999999999998</c:v>
                </c:pt>
                <c:pt idx="8552">
                  <c:v>8.0000999999999998</c:v>
                </c:pt>
                <c:pt idx="8553">
                  <c:v>5.0000999999999998</c:v>
                </c:pt>
                <c:pt idx="8554">
                  <c:v>7.0000999999999998</c:v>
                </c:pt>
                <c:pt idx="8555">
                  <c:v>6.0000999999999998</c:v>
                </c:pt>
                <c:pt idx="8556">
                  <c:v>5.0000999999999998</c:v>
                </c:pt>
                <c:pt idx="8557">
                  <c:v>10.0001</c:v>
                </c:pt>
                <c:pt idx="8558">
                  <c:v>18.0001</c:v>
                </c:pt>
                <c:pt idx="8559">
                  <c:v>33.000100000000003</c:v>
                </c:pt>
                <c:pt idx="8560">
                  <c:v>101.0001</c:v>
                </c:pt>
                <c:pt idx="8561">
                  <c:v>180.0001</c:v>
                </c:pt>
                <c:pt idx="8562">
                  <c:v>292.00009999999997</c:v>
                </c:pt>
                <c:pt idx="8563">
                  <c:v>294.00009999999997</c:v>
                </c:pt>
                <c:pt idx="8564">
                  <c:v>288.00009999999997</c:v>
                </c:pt>
                <c:pt idx="8565">
                  <c:v>162.0001</c:v>
                </c:pt>
                <c:pt idx="8566">
                  <c:v>66.000100000000003</c:v>
                </c:pt>
                <c:pt idx="8567">
                  <c:v>24.0001</c:v>
                </c:pt>
                <c:pt idx="8568">
                  <c:v>12.0001</c:v>
                </c:pt>
                <c:pt idx="8569">
                  <c:v>20.0001</c:v>
                </c:pt>
                <c:pt idx="8570">
                  <c:v>7.0000999999999998</c:v>
                </c:pt>
                <c:pt idx="8571">
                  <c:v>5.0000999999999998</c:v>
                </c:pt>
                <c:pt idx="8572">
                  <c:v>10.0001</c:v>
                </c:pt>
                <c:pt idx="8573">
                  <c:v>6.0000999999999998</c:v>
                </c:pt>
                <c:pt idx="8574">
                  <c:v>6.0000999999999998</c:v>
                </c:pt>
                <c:pt idx="8575">
                  <c:v>9.0000999999999998</c:v>
                </c:pt>
                <c:pt idx="8576">
                  <c:v>10.0001</c:v>
                </c:pt>
                <c:pt idx="8577">
                  <c:v>11.0001</c:v>
                </c:pt>
                <c:pt idx="8578">
                  <c:v>5.0000999999999998</c:v>
                </c:pt>
                <c:pt idx="8579">
                  <c:v>9.0000999999999998</c:v>
                </c:pt>
                <c:pt idx="8580">
                  <c:v>8.0000999999999998</c:v>
                </c:pt>
                <c:pt idx="8581">
                  <c:v>7.0000999999999998</c:v>
                </c:pt>
                <c:pt idx="8582">
                  <c:v>5.0000999999999998</c:v>
                </c:pt>
                <c:pt idx="8583">
                  <c:v>8.0000999999999998</c:v>
                </c:pt>
                <c:pt idx="8584">
                  <c:v>11.0001</c:v>
                </c:pt>
                <c:pt idx="8585">
                  <c:v>6.0000999999999998</c:v>
                </c:pt>
                <c:pt idx="8586">
                  <c:v>9.0000999999999998</c:v>
                </c:pt>
                <c:pt idx="8587">
                  <c:v>9.0000999999999998</c:v>
                </c:pt>
                <c:pt idx="8588">
                  <c:v>7.0000999999999998</c:v>
                </c:pt>
                <c:pt idx="8589">
                  <c:v>4.0000999999999998</c:v>
                </c:pt>
                <c:pt idx="8590">
                  <c:v>4.0000999999999998</c:v>
                </c:pt>
                <c:pt idx="8591">
                  <c:v>6.0000999999999998</c:v>
                </c:pt>
                <c:pt idx="8592">
                  <c:v>5.0000999999999998</c:v>
                </c:pt>
                <c:pt idx="8593">
                  <c:v>7.0000999999999998</c:v>
                </c:pt>
                <c:pt idx="8594">
                  <c:v>7.0000999999999998</c:v>
                </c:pt>
                <c:pt idx="8595">
                  <c:v>5.0000999999999998</c:v>
                </c:pt>
                <c:pt idx="8596">
                  <c:v>10.0001</c:v>
                </c:pt>
                <c:pt idx="8597">
                  <c:v>12.0001</c:v>
                </c:pt>
                <c:pt idx="8598">
                  <c:v>10.0001</c:v>
                </c:pt>
                <c:pt idx="8599">
                  <c:v>8.0000999999999998</c:v>
                </c:pt>
                <c:pt idx="8600">
                  <c:v>7.0000999999999998</c:v>
                </c:pt>
                <c:pt idx="8601">
                  <c:v>13.0001</c:v>
                </c:pt>
                <c:pt idx="8602">
                  <c:v>25.0001</c:v>
                </c:pt>
                <c:pt idx="8603">
                  <c:v>51.000100000000003</c:v>
                </c:pt>
                <c:pt idx="8604">
                  <c:v>108.0001</c:v>
                </c:pt>
                <c:pt idx="8605">
                  <c:v>180.0001</c:v>
                </c:pt>
                <c:pt idx="8606">
                  <c:v>292.00009999999997</c:v>
                </c:pt>
                <c:pt idx="8607">
                  <c:v>426.00009999999997</c:v>
                </c:pt>
                <c:pt idx="8608">
                  <c:v>538.00009999999997</c:v>
                </c:pt>
                <c:pt idx="8609">
                  <c:v>444.00009999999997</c:v>
                </c:pt>
                <c:pt idx="8610">
                  <c:v>354.00009999999997</c:v>
                </c:pt>
                <c:pt idx="8611">
                  <c:v>167.0001</c:v>
                </c:pt>
                <c:pt idx="8612">
                  <c:v>59.000100000000003</c:v>
                </c:pt>
                <c:pt idx="8613">
                  <c:v>13.0001</c:v>
                </c:pt>
                <c:pt idx="8614">
                  <c:v>18.0001</c:v>
                </c:pt>
                <c:pt idx="8615">
                  <c:v>9.0000999999999998</c:v>
                </c:pt>
                <c:pt idx="8616">
                  <c:v>6.0000999999999998</c:v>
                </c:pt>
                <c:pt idx="8617">
                  <c:v>8.0000999999999998</c:v>
                </c:pt>
                <c:pt idx="8618">
                  <c:v>9.0000999999999998</c:v>
                </c:pt>
                <c:pt idx="8619">
                  <c:v>7.0000999999999998</c:v>
                </c:pt>
                <c:pt idx="8620">
                  <c:v>14.0001</c:v>
                </c:pt>
                <c:pt idx="8621">
                  <c:v>11.0001</c:v>
                </c:pt>
                <c:pt idx="8622">
                  <c:v>9.0000999999999998</c:v>
                </c:pt>
                <c:pt idx="8623">
                  <c:v>9.0000999999999998</c:v>
                </c:pt>
                <c:pt idx="8624">
                  <c:v>11.0001</c:v>
                </c:pt>
                <c:pt idx="8625">
                  <c:v>8.0000999999999998</c:v>
                </c:pt>
                <c:pt idx="8626">
                  <c:v>8.0000999999999998</c:v>
                </c:pt>
                <c:pt idx="8627">
                  <c:v>8.0000999999999998</c:v>
                </c:pt>
                <c:pt idx="8628">
                  <c:v>6.0000999999999998</c:v>
                </c:pt>
                <c:pt idx="8629">
                  <c:v>12.0001</c:v>
                </c:pt>
                <c:pt idx="8630">
                  <c:v>5.0000999999999998</c:v>
                </c:pt>
                <c:pt idx="8631">
                  <c:v>9.0000999999999998</c:v>
                </c:pt>
                <c:pt idx="8632">
                  <c:v>9.0000999999999998</c:v>
                </c:pt>
                <c:pt idx="8633">
                  <c:v>17.0001</c:v>
                </c:pt>
                <c:pt idx="8634">
                  <c:v>11.0001</c:v>
                </c:pt>
                <c:pt idx="8635">
                  <c:v>17.0001</c:v>
                </c:pt>
                <c:pt idx="8636">
                  <c:v>8.0000999999999998</c:v>
                </c:pt>
                <c:pt idx="8637">
                  <c:v>16.0001</c:v>
                </c:pt>
                <c:pt idx="8638">
                  <c:v>10.0001</c:v>
                </c:pt>
                <c:pt idx="8639">
                  <c:v>17.0001</c:v>
                </c:pt>
                <c:pt idx="8640">
                  <c:v>23.0001</c:v>
                </c:pt>
                <c:pt idx="8641">
                  <c:v>19.0001</c:v>
                </c:pt>
                <c:pt idx="8642">
                  <c:v>17.0001</c:v>
                </c:pt>
                <c:pt idx="8643">
                  <c:v>14.0001</c:v>
                </c:pt>
                <c:pt idx="8644">
                  <c:v>20.0001</c:v>
                </c:pt>
                <c:pt idx="8645">
                  <c:v>18.0001</c:v>
                </c:pt>
                <c:pt idx="8646">
                  <c:v>24.0001</c:v>
                </c:pt>
                <c:pt idx="8647">
                  <c:v>24.0001</c:v>
                </c:pt>
                <c:pt idx="8648">
                  <c:v>56.000100000000003</c:v>
                </c:pt>
                <c:pt idx="8649">
                  <c:v>103.0001</c:v>
                </c:pt>
                <c:pt idx="8650">
                  <c:v>168.0001</c:v>
                </c:pt>
                <c:pt idx="8651">
                  <c:v>401.00009999999997</c:v>
                </c:pt>
                <c:pt idx="8652">
                  <c:v>810.00009999999997</c:v>
                </c:pt>
                <c:pt idx="8653">
                  <c:v>1272.0001</c:v>
                </c:pt>
                <c:pt idx="8654">
                  <c:v>2250.0001000000002</c:v>
                </c:pt>
                <c:pt idx="8655">
                  <c:v>3304.0001000000002</c:v>
                </c:pt>
                <c:pt idx="8656">
                  <c:v>3209.0001000000002</c:v>
                </c:pt>
                <c:pt idx="8657">
                  <c:v>1752.0001</c:v>
                </c:pt>
                <c:pt idx="8658">
                  <c:v>359.00009999999997</c:v>
                </c:pt>
                <c:pt idx="8659">
                  <c:v>78.000100000000003</c:v>
                </c:pt>
                <c:pt idx="8660">
                  <c:v>46.000100000000003</c:v>
                </c:pt>
                <c:pt idx="8661">
                  <c:v>39.000100000000003</c:v>
                </c:pt>
                <c:pt idx="8662">
                  <c:v>33.000100000000003</c:v>
                </c:pt>
                <c:pt idx="8663">
                  <c:v>26.0001</c:v>
                </c:pt>
                <c:pt idx="8664">
                  <c:v>13.0001</c:v>
                </c:pt>
                <c:pt idx="8665">
                  <c:v>16.0001</c:v>
                </c:pt>
                <c:pt idx="8666">
                  <c:v>26.0001</c:v>
                </c:pt>
                <c:pt idx="8667">
                  <c:v>12.0001</c:v>
                </c:pt>
                <c:pt idx="8668">
                  <c:v>10.0001</c:v>
                </c:pt>
                <c:pt idx="8669">
                  <c:v>15.0001</c:v>
                </c:pt>
                <c:pt idx="8670">
                  <c:v>20.0001</c:v>
                </c:pt>
                <c:pt idx="8671">
                  <c:v>18.0001</c:v>
                </c:pt>
                <c:pt idx="8672">
                  <c:v>15.0001</c:v>
                </c:pt>
                <c:pt idx="8673">
                  <c:v>18.0001</c:v>
                </c:pt>
                <c:pt idx="8674">
                  <c:v>14.0001</c:v>
                </c:pt>
                <c:pt idx="8675">
                  <c:v>18.0001</c:v>
                </c:pt>
                <c:pt idx="8676">
                  <c:v>12.0001</c:v>
                </c:pt>
                <c:pt idx="8677">
                  <c:v>15.0001</c:v>
                </c:pt>
                <c:pt idx="8678">
                  <c:v>17.0001</c:v>
                </c:pt>
                <c:pt idx="8679">
                  <c:v>10.0001</c:v>
                </c:pt>
                <c:pt idx="8680">
                  <c:v>17.0001</c:v>
                </c:pt>
                <c:pt idx="8681">
                  <c:v>15.0001</c:v>
                </c:pt>
                <c:pt idx="8682">
                  <c:v>15.0001</c:v>
                </c:pt>
                <c:pt idx="8683">
                  <c:v>14.0001</c:v>
                </c:pt>
                <c:pt idx="8684">
                  <c:v>12.0001</c:v>
                </c:pt>
                <c:pt idx="8685">
                  <c:v>18.0001</c:v>
                </c:pt>
                <c:pt idx="8686">
                  <c:v>16.0001</c:v>
                </c:pt>
                <c:pt idx="8687">
                  <c:v>13.0001</c:v>
                </c:pt>
                <c:pt idx="8688">
                  <c:v>16.0001</c:v>
                </c:pt>
                <c:pt idx="8689">
                  <c:v>22.0001</c:v>
                </c:pt>
                <c:pt idx="8690">
                  <c:v>14.0001</c:v>
                </c:pt>
                <c:pt idx="8691">
                  <c:v>13.0001</c:v>
                </c:pt>
                <c:pt idx="8692">
                  <c:v>13.0001</c:v>
                </c:pt>
                <c:pt idx="8693">
                  <c:v>12.0001</c:v>
                </c:pt>
                <c:pt idx="8694">
                  <c:v>14.0001</c:v>
                </c:pt>
                <c:pt idx="8695">
                  <c:v>17.0001</c:v>
                </c:pt>
                <c:pt idx="8696">
                  <c:v>19.0001</c:v>
                </c:pt>
                <c:pt idx="8697">
                  <c:v>15.0001</c:v>
                </c:pt>
                <c:pt idx="8698">
                  <c:v>31.0001</c:v>
                </c:pt>
                <c:pt idx="8699">
                  <c:v>28.0001</c:v>
                </c:pt>
                <c:pt idx="8700">
                  <c:v>32.000100000000003</c:v>
                </c:pt>
                <c:pt idx="8701">
                  <c:v>25.0001</c:v>
                </c:pt>
                <c:pt idx="8702">
                  <c:v>25.0001</c:v>
                </c:pt>
                <c:pt idx="8703">
                  <c:v>15.0001</c:v>
                </c:pt>
                <c:pt idx="8704">
                  <c:v>14.0001</c:v>
                </c:pt>
                <c:pt idx="8705">
                  <c:v>12.0001</c:v>
                </c:pt>
                <c:pt idx="8706">
                  <c:v>18.0001</c:v>
                </c:pt>
                <c:pt idx="8707">
                  <c:v>11.0001</c:v>
                </c:pt>
                <c:pt idx="8708">
                  <c:v>13.0001</c:v>
                </c:pt>
                <c:pt idx="8709">
                  <c:v>19.0001</c:v>
                </c:pt>
                <c:pt idx="8710">
                  <c:v>12.0001</c:v>
                </c:pt>
                <c:pt idx="8711">
                  <c:v>16.0001</c:v>
                </c:pt>
                <c:pt idx="8712">
                  <c:v>11.0001</c:v>
                </c:pt>
                <c:pt idx="8713">
                  <c:v>13.0001</c:v>
                </c:pt>
                <c:pt idx="8714">
                  <c:v>22.0001</c:v>
                </c:pt>
                <c:pt idx="8715">
                  <c:v>19.0001</c:v>
                </c:pt>
                <c:pt idx="8716">
                  <c:v>12.0001</c:v>
                </c:pt>
                <c:pt idx="8717">
                  <c:v>16.0001</c:v>
                </c:pt>
                <c:pt idx="8718">
                  <c:v>20.0001</c:v>
                </c:pt>
                <c:pt idx="8719">
                  <c:v>18.0001</c:v>
                </c:pt>
                <c:pt idx="8720">
                  <c:v>25.0001</c:v>
                </c:pt>
                <c:pt idx="8721">
                  <c:v>24.0001</c:v>
                </c:pt>
                <c:pt idx="8722">
                  <c:v>17.0001</c:v>
                </c:pt>
                <c:pt idx="8723">
                  <c:v>30.0001</c:v>
                </c:pt>
                <c:pt idx="8724">
                  <c:v>26.0001</c:v>
                </c:pt>
                <c:pt idx="8725">
                  <c:v>29.0001</c:v>
                </c:pt>
                <c:pt idx="8726">
                  <c:v>29.0001</c:v>
                </c:pt>
                <c:pt idx="8727">
                  <c:v>32.000100000000003</c:v>
                </c:pt>
                <c:pt idx="8728">
                  <c:v>34.000100000000003</c:v>
                </c:pt>
                <c:pt idx="8729">
                  <c:v>38.000100000000003</c:v>
                </c:pt>
                <c:pt idx="8730">
                  <c:v>54.000100000000003</c:v>
                </c:pt>
                <c:pt idx="8731">
                  <c:v>77.000100000000003</c:v>
                </c:pt>
                <c:pt idx="8732">
                  <c:v>69.000100000000003</c:v>
                </c:pt>
                <c:pt idx="8733">
                  <c:v>74.000100000000003</c:v>
                </c:pt>
                <c:pt idx="8734">
                  <c:v>90.000100000000003</c:v>
                </c:pt>
                <c:pt idx="8735">
                  <c:v>118.0001</c:v>
                </c:pt>
                <c:pt idx="8736">
                  <c:v>137.0001</c:v>
                </c:pt>
                <c:pt idx="8737">
                  <c:v>252.0001</c:v>
                </c:pt>
                <c:pt idx="8738">
                  <c:v>464.00009999999997</c:v>
                </c:pt>
                <c:pt idx="8739">
                  <c:v>981.00009999999997</c:v>
                </c:pt>
                <c:pt idx="8740">
                  <c:v>1838.0001</c:v>
                </c:pt>
                <c:pt idx="8741">
                  <c:v>3778.0001000000002</c:v>
                </c:pt>
                <c:pt idx="8742">
                  <c:v>8033.0001000000002</c:v>
                </c:pt>
                <c:pt idx="8743">
                  <c:v>15438.000099999999</c:v>
                </c:pt>
                <c:pt idx="8744">
                  <c:v>28161.000100000001</c:v>
                </c:pt>
                <c:pt idx="8745">
                  <c:v>47990.000099999997</c:v>
                </c:pt>
                <c:pt idx="8746">
                  <c:v>70269.000100000005</c:v>
                </c:pt>
                <c:pt idx="8747">
                  <c:v>65804.000100000005</c:v>
                </c:pt>
                <c:pt idx="8748">
                  <c:v>31994.000100000001</c:v>
                </c:pt>
                <c:pt idx="8749">
                  <c:v>6566.0001000000002</c:v>
                </c:pt>
                <c:pt idx="8750">
                  <c:v>1264.0001</c:v>
                </c:pt>
                <c:pt idx="8751">
                  <c:v>707.00009999999997</c:v>
                </c:pt>
                <c:pt idx="8752">
                  <c:v>437.00009999999997</c:v>
                </c:pt>
                <c:pt idx="8753">
                  <c:v>293.00009999999997</c:v>
                </c:pt>
                <c:pt idx="8754">
                  <c:v>144.0001</c:v>
                </c:pt>
                <c:pt idx="8755">
                  <c:v>86.000100000000003</c:v>
                </c:pt>
                <c:pt idx="8756">
                  <c:v>66.000100000000003</c:v>
                </c:pt>
                <c:pt idx="8757">
                  <c:v>59.000100000000003</c:v>
                </c:pt>
                <c:pt idx="8758">
                  <c:v>54.000100000000003</c:v>
                </c:pt>
                <c:pt idx="8759">
                  <c:v>50.000100000000003</c:v>
                </c:pt>
                <c:pt idx="8760">
                  <c:v>51.000100000000003</c:v>
                </c:pt>
                <c:pt idx="8761">
                  <c:v>42.000100000000003</c:v>
                </c:pt>
                <c:pt idx="8762">
                  <c:v>29.0001</c:v>
                </c:pt>
                <c:pt idx="8763">
                  <c:v>35.000100000000003</c:v>
                </c:pt>
                <c:pt idx="8764">
                  <c:v>39.000100000000003</c:v>
                </c:pt>
                <c:pt idx="8765">
                  <c:v>33.000100000000003</c:v>
                </c:pt>
                <c:pt idx="8766">
                  <c:v>40.000100000000003</c:v>
                </c:pt>
                <c:pt idx="8767">
                  <c:v>32.000100000000003</c:v>
                </c:pt>
                <c:pt idx="8768">
                  <c:v>34.000100000000003</c:v>
                </c:pt>
                <c:pt idx="8769">
                  <c:v>29.0001</c:v>
                </c:pt>
                <c:pt idx="8770">
                  <c:v>37.000100000000003</c:v>
                </c:pt>
                <c:pt idx="8771">
                  <c:v>29.0001</c:v>
                </c:pt>
                <c:pt idx="8772">
                  <c:v>34.000100000000003</c:v>
                </c:pt>
                <c:pt idx="8773">
                  <c:v>24.0001</c:v>
                </c:pt>
                <c:pt idx="8774">
                  <c:v>20.0001</c:v>
                </c:pt>
                <c:pt idx="8775">
                  <c:v>29.0001</c:v>
                </c:pt>
                <c:pt idx="8776">
                  <c:v>23.0001</c:v>
                </c:pt>
                <c:pt idx="8777">
                  <c:v>39.000100000000003</c:v>
                </c:pt>
                <c:pt idx="8778">
                  <c:v>16.0001</c:v>
                </c:pt>
                <c:pt idx="8779">
                  <c:v>23.0001</c:v>
                </c:pt>
                <c:pt idx="8780">
                  <c:v>21.0001</c:v>
                </c:pt>
                <c:pt idx="8781">
                  <c:v>21.0001</c:v>
                </c:pt>
                <c:pt idx="8782">
                  <c:v>30.0001</c:v>
                </c:pt>
                <c:pt idx="8783">
                  <c:v>21.0001</c:v>
                </c:pt>
                <c:pt idx="8784">
                  <c:v>19.0001</c:v>
                </c:pt>
                <c:pt idx="8785">
                  <c:v>20.0001</c:v>
                </c:pt>
                <c:pt idx="8786">
                  <c:v>30.0001</c:v>
                </c:pt>
                <c:pt idx="8787">
                  <c:v>24.0001</c:v>
                </c:pt>
                <c:pt idx="8788">
                  <c:v>26.0001</c:v>
                </c:pt>
                <c:pt idx="8789">
                  <c:v>50.000100000000003</c:v>
                </c:pt>
                <c:pt idx="8790">
                  <c:v>46.000100000000003</c:v>
                </c:pt>
                <c:pt idx="8791">
                  <c:v>68.000100000000003</c:v>
                </c:pt>
                <c:pt idx="8792">
                  <c:v>59.000100000000003</c:v>
                </c:pt>
                <c:pt idx="8793">
                  <c:v>35.000100000000003</c:v>
                </c:pt>
                <c:pt idx="8794">
                  <c:v>31.0001</c:v>
                </c:pt>
                <c:pt idx="8795">
                  <c:v>22.0001</c:v>
                </c:pt>
                <c:pt idx="8796">
                  <c:v>25.0001</c:v>
                </c:pt>
                <c:pt idx="8797">
                  <c:v>13.0001</c:v>
                </c:pt>
                <c:pt idx="8798">
                  <c:v>23.0001</c:v>
                </c:pt>
                <c:pt idx="8799">
                  <c:v>24.0001</c:v>
                </c:pt>
                <c:pt idx="8800">
                  <c:v>23.0001</c:v>
                </c:pt>
                <c:pt idx="8801">
                  <c:v>21.0001</c:v>
                </c:pt>
                <c:pt idx="8802">
                  <c:v>15.0001</c:v>
                </c:pt>
                <c:pt idx="8803">
                  <c:v>16.0001</c:v>
                </c:pt>
                <c:pt idx="8804">
                  <c:v>17.0001</c:v>
                </c:pt>
                <c:pt idx="8805">
                  <c:v>17.0001</c:v>
                </c:pt>
                <c:pt idx="8806">
                  <c:v>9.0000999999999998</c:v>
                </c:pt>
                <c:pt idx="8807">
                  <c:v>22.0001</c:v>
                </c:pt>
                <c:pt idx="8808">
                  <c:v>20.0001</c:v>
                </c:pt>
                <c:pt idx="8809">
                  <c:v>11.0001</c:v>
                </c:pt>
                <c:pt idx="8810">
                  <c:v>13.0001</c:v>
                </c:pt>
                <c:pt idx="8811">
                  <c:v>15.0001</c:v>
                </c:pt>
                <c:pt idx="8812">
                  <c:v>14.0001</c:v>
                </c:pt>
                <c:pt idx="8813">
                  <c:v>13.0001</c:v>
                </c:pt>
                <c:pt idx="8814">
                  <c:v>13.0001</c:v>
                </c:pt>
                <c:pt idx="8815">
                  <c:v>13.0001</c:v>
                </c:pt>
                <c:pt idx="8816">
                  <c:v>16.0001</c:v>
                </c:pt>
                <c:pt idx="8817">
                  <c:v>7.0000999999999998</c:v>
                </c:pt>
                <c:pt idx="8818">
                  <c:v>10.0001</c:v>
                </c:pt>
                <c:pt idx="8819">
                  <c:v>16.0001</c:v>
                </c:pt>
                <c:pt idx="8820">
                  <c:v>10.0001</c:v>
                </c:pt>
                <c:pt idx="8821">
                  <c:v>15.0001</c:v>
                </c:pt>
                <c:pt idx="8822">
                  <c:v>10.0001</c:v>
                </c:pt>
                <c:pt idx="8823">
                  <c:v>12.0001</c:v>
                </c:pt>
                <c:pt idx="8824">
                  <c:v>9.0000999999999998</c:v>
                </c:pt>
                <c:pt idx="8825">
                  <c:v>11.0001</c:v>
                </c:pt>
                <c:pt idx="8826">
                  <c:v>15.0001</c:v>
                </c:pt>
                <c:pt idx="8827">
                  <c:v>9.0000999999999998</c:v>
                </c:pt>
                <c:pt idx="8828">
                  <c:v>6.0000999999999998</c:v>
                </c:pt>
                <c:pt idx="8829">
                  <c:v>10.0001</c:v>
                </c:pt>
                <c:pt idx="8830">
                  <c:v>12.0001</c:v>
                </c:pt>
                <c:pt idx="8831">
                  <c:v>11.0001</c:v>
                </c:pt>
                <c:pt idx="8832">
                  <c:v>19.0001</c:v>
                </c:pt>
                <c:pt idx="8833">
                  <c:v>20.0001</c:v>
                </c:pt>
                <c:pt idx="8834">
                  <c:v>29.0001</c:v>
                </c:pt>
                <c:pt idx="8835">
                  <c:v>25.0001</c:v>
                </c:pt>
                <c:pt idx="8836">
                  <c:v>33.000100000000003</c:v>
                </c:pt>
                <c:pt idx="8837">
                  <c:v>33.000100000000003</c:v>
                </c:pt>
                <c:pt idx="8838">
                  <c:v>21.0001</c:v>
                </c:pt>
                <c:pt idx="8839">
                  <c:v>18.0001</c:v>
                </c:pt>
                <c:pt idx="8840">
                  <c:v>18.0001</c:v>
                </c:pt>
                <c:pt idx="8841">
                  <c:v>15.0001</c:v>
                </c:pt>
                <c:pt idx="8842">
                  <c:v>9.0000999999999998</c:v>
                </c:pt>
                <c:pt idx="8843">
                  <c:v>19.0001</c:v>
                </c:pt>
                <c:pt idx="8844">
                  <c:v>16.0001</c:v>
                </c:pt>
                <c:pt idx="8845">
                  <c:v>13.0001</c:v>
                </c:pt>
                <c:pt idx="8846">
                  <c:v>18.0001</c:v>
                </c:pt>
                <c:pt idx="8847">
                  <c:v>14.0001</c:v>
                </c:pt>
                <c:pt idx="8848">
                  <c:v>10.0001</c:v>
                </c:pt>
                <c:pt idx="8849">
                  <c:v>13.0001</c:v>
                </c:pt>
                <c:pt idx="8850">
                  <c:v>12.0001</c:v>
                </c:pt>
                <c:pt idx="8851">
                  <c:v>4.0000999999999998</c:v>
                </c:pt>
                <c:pt idx="8852">
                  <c:v>16.0001</c:v>
                </c:pt>
                <c:pt idx="8853">
                  <c:v>9.0000999999999998</c:v>
                </c:pt>
                <c:pt idx="8854">
                  <c:v>5.0000999999999998</c:v>
                </c:pt>
                <c:pt idx="8855">
                  <c:v>15.0001</c:v>
                </c:pt>
                <c:pt idx="8856">
                  <c:v>11.0001</c:v>
                </c:pt>
                <c:pt idx="8857">
                  <c:v>9.0000999999999998</c:v>
                </c:pt>
                <c:pt idx="8858">
                  <c:v>8.0000999999999998</c:v>
                </c:pt>
                <c:pt idx="8859">
                  <c:v>7.0000999999999998</c:v>
                </c:pt>
                <c:pt idx="8860">
                  <c:v>7.0000999999999998</c:v>
                </c:pt>
                <c:pt idx="8861">
                  <c:v>9.0000999999999998</c:v>
                </c:pt>
                <c:pt idx="8862">
                  <c:v>6.0000999999999998</c:v>
                </c:pt>
                <c:pt idx="8863">
                  <c:v>10.0001</c:v>
                </c:pt>
                <c:pt idx="8864">
                  <c:v>9.0000999999999998</c:v>
                </c:pt>
                <c:pt idx="8865">
                  <c:v>7.0000999999999998</c:v>
                </c:pt>
                <c:pt idx="8866">
                  <c:v>5.0000999999999998</c:v>
                </c:pt>
                <c:pt idx="8867">
                  <c:v>7.0000999999999998</c:v>
                </c:pt>
                <c:pt idx="8868">
                  <c:v>13.0001</c:v>
                </c:pt>
                <c:pt idx="8869">
                  <c:v>8.0000999999999998</c:v>
                </c:pt>
                <c:pt idx="8870">
                  <c:v>8.0000999999999998</c:v>
                </c:pt>
                <c:pt idx="8871">
                  <c:v>12.0001</c:v>
                </c:pt>
                <c:pt idx="8872">
                  <c:v>9.0000999999999998</c:v>
                </c:pt>
                <c:pt idx="8873">
                  <c:v>9.0000999999999998</c:v>
                </c:pt>
                <c:pt idx="8874">
                  <c:v>5.0000999999999998</c:v>
                </c:pt>
                <c:pt idx="8875">
                  <c:v>12.0001</c:v>
                </c:pt>
                <c:pt idx="8876">
                  <c:v>14.0001</c:v>
                </c:pt>
                <c:pt idx="8877">
                  <c:v>26.0001</c:v>
                </c:pt>
                <c:pt idx="8878">
                  <c:v>27.0001</c:v>
                </c:pt>
                <c:pt idx="8879">
                  <c:v>17.0001</c:v>
                </c:pt>
                <c:pt idx="8880">
                  <c:v>24.0001</c:v>
                </c:pt>
                <c:pt idx="8881">
                  <c:v>20.0001</c:v>
                </c:pt>
                <c:pt idx="8882">
                  <c:v>15.0001</c:v>
                </c:pt>
                <c:pt idx="8883">
                  <c:v>12.0001</c:v>
                </c:pt>
                <c:pt idx="8884">
                  <c:v>10.0001</c:v>
                </c:pt>
                <c:pt idx="8885">
                  <c:v>14.0001</c:v>
                </c:pt>
                <c:pt idx="8886">
                  <c:v>8.0000999999999998</c:v>
                </c:pt>
                <c:pt idx="8887">
                  <c:v>7.0000999999999998</c:v>
                </c:pt>
                <c:pt idx="8888">
                  <c:v>4.0000999999999998</c:v>
                </c:pt>
                <c:pt idx="8889">
                  <c:v>10.0001</c:v>
                </c:pt>
                <c:pt idx="8890">
                  <c:v>8.0000999999999998</c:v>
                </c:pt>
                <c:pt idx="8891">
                  <c:v>6.0000999999999998</c:v>
                </c:pt>
                <c:pt idx="8892">
                  <c:v>8.0000999999999998</c:v>
                </c:pt>
                <c:pt idx="8893">
                  <c:v>8.0000999999999998</c:v>
                </c:pt>
                <c:pt idx="8894">
                  <c:v>9.0000999999999998</c:v>
                </c:pt>
                <c:pt idx="8895">
                  <c:v>7.0000999999999998</c:v>
                </c:pt>
                <c:pt idx="8896">
                  <c:v>11.0001</c:v>
                </c:pt>
                <c:pt idx="8897">
                  <c:v>6.0000999999999998</c:v>
                </c:pt>
                <c:pt idx="8898">
                  <c:v>4.0000999999999998</c:v>
                </c:pt>
                <c:pt idx="8899">
                  <c:v>7.0000999999999998</c:v>
                </c:pt>
                <c:pt idx="8900">
                  <c:v>7.0000999999999998</c:v>
                </c:pt>
                <c:pt idx="8901">
                  <c:v>5.0000999999999998</c:v>
                </c:pt>
                <c:pt idx="8902">
                  <c:v>9.0000999999999998</c:v>
                </c:pt>
                <c:pt idx="8903">
                  <c:v>8.0000999999999998</c:v>
                </c:pt>
                <c:pt idx="8904">
                  <c:v>6.0000999999999998</c:v>
                </c:pt>
                <c:pt idx="8905">
                  <c:v>7.0000999999999998</c:v>
                </c:pt>
                <c:pt idx="8906">
                  <c:v>9.0000999999999998</c:v>
                </c:pt>
                <c:pt idx="8907">
                  <c:v>3.0001000000000002</c:v>
                </c:pt>
                <c:pt idx="8908">
                  <c:v>9.0000999999999998</c:v>
                </c:pt>
                <c:pt idx="8909">
                  <c:v>11.0001</c:v>
                </c:pt>
                <c:pt idx="8910">
                  <c:v>5.0000999999999998</c:v>
                </c:pt>
                <c:pt idx="8911">
                  <c:v>8.0000999999999998</c:v>
                </c:pt>
                <c:pt idx="8912">
                  <c:v>7.0000999999999998</c:v>
                </c:pt>
                <c:pt idx="8913">
                  <c:v>8.0000999999999998</c:v>
                </c:pt>
                <c:pt idx="8914">
                  <c:v>7.0000999999999998</c:v>
                </c:pt>
                <c:pt idx="8915">
                  <c:v>6.0000999999999998</c:v>
                </c:pt>
                <c:pt idx="8916">
                  <c:v>6.0000999999999998</c:v>
                </c:pt>
                <c:pt idx="8917">
                  <c:v>1.0001</c:v>
                </c:pt>
                <c:pt idx="8918">
                  <c:v>5.0000999999999998</c:v>
                </c:pt>
                <c:pt idx="8919">
                  <c:v>13.0001</c:v>
                </c:pt>
                <c:pt idx="8920">
                  <c:v>4.0000999999999998</c:v>
                </c:pt>
                <c:pt idx="8921">
                  <c:v>9.0000999999999998</c:v>
                </c:pt>
                <c:pt idx="8922">
                  <c:v>13.0001</c:v>
                </c:pt>
                <c:pt idx="8923">
                  <c:v>17.0001</c:v>
                </c:pt>
                <c:pt idx="8924">
                  <c:v>12.0001</c:v>
                </c:pt>
                <c:pt idx="8925">
                  <c:v>12.0001</c:v>
                </c:pt>
                <c:pt idx="8926">
                  <c:v>14.0001</c:v>
                </c:pt>
                <c:pt idx="8927">
                  <c:v>14.0001</c:v>
                </c:pt>
                <c:pt idx="8928">
                  <c:v>8.0000999999999998</c:v>
                </c:pt>
                <c:pt idx="8929">
                  <c:v>5.0000999999999998</c:v>
                </c:pt>
                <c:pt idx="8930">
                  <c:v>12.0001</c:v>
                </c:pt>
                <c:pt idx="8931">
                  <c:v>10.0001</c:v>
                </c:pt>
                <c:pt idx="8932">
                  <c:v>14.0001</c:v>
                </c:pt>
                <c:pt idx="8933">
                  <c:v>9.0000999999999998</c:v>
                </c:pt>
                <c:pt idx="8934">
                  <c:v>11.0001</c:v>
                </c:pt>
                <c:pt idx="8935">
                  <c:v>13.0001</c:v>
                </c:pt>
                <c:pt idx="8936">
                  <c:v>3.0001000000000002</c:v>
                </c:pt>
                <c:pt idx="8937">
                  <c:v>7.0000999999999998</c:v>
                </c:pt>
                <c:pt idx="8938">
                  <c:v>6.0000999999999998</c:v>
                </c:pt>
                <c:pt idx="8939">
                  <c:v>5.0000999999999998</c:v>
                </c:pt>
                <c:pt idx="8940">
                  <c:v>9.0000999999999998</c:v>
                </c:pt>
                <c:pt idx="8941">
                  <c:v>7.0000999999999998</c:v>
                </c:pt>
                <c:pt idx="8942">
                  <c:v>4.0000999999999998</c:v>
                </c:pt>
                <c:pt idx="8943">
                  <c:v>9.0000999999999998</c:v>
                </c:pt>
                <c:pt idx="8944">
                  <c:v>4.0000999999999998</c:v>
                </c:pt>
                <c:pt idx="8945">
                  <c:v>4.0000999999999998</c:v>
                </c:pt>
                <c:pt idx="8946">
                  <c:v>6.0000999999999998</c:v>
                </c:pt>
                <c:pt idx="8947">
                  <c:v>8.0000999999999998</c:v>
                </c:pt>
                <c:pt idx="8948">
                  <c:v>4.0000999999999998</c:v>
                </c:pt>
                <c:pt idx="8949">
                  <c:v>9.0000999999999998</c:v>
                </c:pt>
                <c:pt idx="8950">
                  <c:v>8.0000999999999998</c:v>
                </c:pt>
                <c:pt idx="8951">
                  <c:v>4.0000999999999998</c:v>
                </c:pt>
                <c:pt idx="8952">
                  <c:v>4.0000999999999998</c:v>
                </c:pt>
                <c:pt idx="8953">
                  <c:v>3.0001000000000002</c:v>
                </c:pt>
                <c:pt idx="8954">
                  <c:v>6.0000999999999998</c:v>
                </c:pt>
                <c:pt idx="8955">
                  <c:v>6.0000999999999998</c:v>
                </c:pt>
                <c:pt idx="8956">
                  <c:v>5.0000999999999998</c:v>
                </c:pt>
                <c:pt idx="8957">
                  <c:v>6.0000999999999998</c:v>
                </c:pt>
                <c:pt idx="8958">
                  <c:v>7.0000999999999998</c:v>
                </c:pt>
                <c:pt idx="8959">
                  <c:v>7.0000999999999998</c:v>
                </c:pt>
                <c:pt idx="8960">
                  <c:v>3.0001000000000002</c:v>
                </c:pt>
                <c:pt idx="8961">
                  <c:v>3.0001000000000002</c:v>
                </c:pt>
                <c:pt idx="8962">
                  <c:v>5.0000999999999998</c:v>
                </c:pt>
                <c:pt idx="8963">
                  <c:v>9.0000999999999998</c:v>
                </c:pt>
                <c:pt idx="8964">
                  <c:v>6.0000999999999998</c:v>
                </c:pt>
                <c:pt idx="8965">
                  <c:v>9.0000999999999998</c:v>
                </c:pt>
                <c:pt idx="8966">
                  <c:v>6.0000999999999998</c:v>
                </c:pt>
                <c:pt idx="8967">
                  <c:v>13.0001</c:v>
                </c:pt>
                <c:pt idx="8968">
                  <c:v>20.0001</c:v>
                </c:pt>
                <c:pt idx="8969">
                  <c:v>20.0001</c:v>
                </c:pt>
                <c:pt idx="8970">
                  <c:v>23.0001</c:v>
                </c:pt>
                <c:pt idx="8971">
                  <c:v>15.0001</c:v>
                </c:pt>
                <c:pt idx="8972">
                  <c:v>10.0001</c:v>
                </c:pt>
                <c:pt idx="8973">
                  <c:v>12.0001</c:v>
                </c:pt>
                <c:pt idx="8974">
                  <c:v>1.0001</c:v>
                </c:pt>
                <c:pt idx="8975">
                  <c:v>1.0001</c:v>
                </c:pt>
                <c:pt idx="8976">
                  <c:v>2.0001000000000002</c:v>
                </c:pt>
                <c:pt idx="8977">
                  <c:v>3.0001000000000002</c:v>
                </c:pt>
                <c:pt idx="8978">
                  <c:v>8.0000999999999998</c:v>
                </c:pt>
                <c:pt idx="8979">
                  <c:v>6.0000999999999998</c:v>
                </c:pt>
                <c:pt idx="8980">
                  <c:v>6.0000999999999998</c:v>
                </c:pt>
                <c:pt idx="8981">
                  <c:v>4.0000999999999998</c:v>
                </c:pt>
                <c:pt idx="8982">
                  <c:v>3.0001000000000002</c:v>
                </c:pt>
                <c:pt idx="8983">
                  <c:v>2.0001000000000002</c:v>
                </c:pt>
                <c:pt idx="8984">
                  <c:v>5.0000999999999998</c:v>
                </c:pt>
                <c:pt idx="8985">
                  <c:v>3.0001000000000002</c:v>
                </c:pt>
                <c:pt idx="8986">
                  <c:v>5.0000999999999998</c:v>
                </c:pt>
                <c:pt idx="8987">
                  <c:v>7.0000999999999998</c:v>
                </c:pt>
                <c:pt idx="8988">
                  <c:v>4.0000999999999998</c:v>
                </c:pt>
                <c:pt idx="8989">
                  <c:v>1E-4</c:v>
                </c:pt>
                <c:pt idx="8990">
                  <c:v>3.0001000000000002</c:v>
                </c:pt>
                <c:pt idx="8991">
                  <c:v>5.0000999999999998</c:v>
                </c:pt>
                <c:pt idx="8992">
                  <c:v>4.0000999999999998</c:v>
                </c:pt>
                <c:pt idx="8993">
                  <c:v>4.0000999999999998</c:v>
                </c:pt>
                <c:pt idx="8994">
                  <c:v>8.0000999999999998</c:v>
                </c:pt>
                <c:pt idx="8995">
                  <c:v>3.0001000000000002</c:v>
                </c:pt>
                <c:pt idx="8996">
                  <c:v>4.0000999999999998</c:v>
                </c:pt>
                <c:pt idx="8997">
                  <c:v>5.0000999999999998</c:v>
                </c:pt>
                <c:pt idx="8998">
                  <c:v>4.0000999999999998</c:v>
                </c:pt>
                <c:pt idx="8999">
                  <c:v>4.0000999999999998</c:v>
                </c:pt>
                <c:pt idx="9000">
                  <c:v>5.0000999999999998</c:v>
                </c:pt>
                <c:pt idx="9001">
                  <c:v>2.0001000000000002</c:v>
                </c:pt>
                <c:pt idx="9002">
                  <c:v>2.0001000000000002</c:v>
                </c:pt>
                <c:pt idx="9003">
                  <c:v>5.0000999999999998</c:v>
                </c:pt>
                <c:pt idx="9004">
                  <c:v>6.0000999999999998</c:v>
                </c:pt>
                <c:pt idx="9005">
                  <c:v>4.0000999999999998</c:v>
                </c:pt>
                <c:pt idx="9006">
                  <c:v>2.0001000000000002</c:v>
                </c:pt>
                <c:pt idx="9007">
                  <c:v>4.0000999999999998</c:v>
                </c:pt>
                <c:pt idx="9008">
                  <c:v>3.0001000000000002</c:v>
                </c:pt>
                <c:pt idx="9009">
                  <c:v>2.0001000000000002</c:v>
                </c:pt>
                <c:pt idx="9010">
                  <c:v>3.0001000000000002</c:v>
                </c:pt>
                <c:pt idx="9011">
                  <c:v>6.0000999999999998</c:v>
                </c:pt>
                <c:pt idx="9012">
                  <c:v>8.0000999999999998</c:v>
                </c:pt>
                <c:pt idx="9013">
                  <c:v>14.0001</c:v>
                </c:pt>
                <c:pt idx="9014">
                  <c:v>12.0001</c:v>
                </c:pt>
                <c:pt idx="9015">
                  <c:v>14.0001</c:v>
                </c:pt>
                <c:pt idx="9016">
                  <c:v>15.0001</c:v>
                </c:pt>
                <c:pt idx="9017">
                  <c:v>19.0001</c:v>
                </c:pt>
                <c:pt idx="9018">
                  <c:v>12.0001</c:v>
                </c:pt>
                <c:pt idx="9019">
                  <c:v>10.0001</c:v>
                </c:pt>
                <c:pt idx="9020">
                  <c:v>7.0000999999999998</c:v>
                </c:pt>
                <c:pt idx="9021">
                  <c:v>7.0000999999999998</c:v>
                </c:pt>
                <c:pt idx="9022">
                  <c:v>5.0000999999999998</c:v>
                </c:pt>
                <c:pt idx="9023">
                  <c:v>8.0000999999999998</c:v>
                </c:pt>
                <c:pt idx="9024">
                  <c:v>9.0000999999999998</c:v>
                </c:pt>
                <c:pt idx="9025">
                  <c:v>6.0000999999999998</c:v>
                </c:pt>
                <c:pt idx="9026">
                  <c:v>3.0001000000000002</c:v>
                </c:pt>
                <c:pt idx="9027">
                  <c:v>3.0001000000000002</c:v>
                </c:pt>
                <c:pt idx="9028">
                  <c:v>3.0001000000000002</c:v>
                </c:pt>
                <c:pt idx="9029">
                  <c:v>7.0000999999999998</c:v>
                </c:pt>
                <c:pt idx="9030">
                  <c:v>10.0001</c:v>
                </c:pt>
                <c:pt idx="9031">
                  <c:v>1.0001</c:v>
                </c:pt>
                <c:pt idx="9032">
                  <c:v>5.0000999999999998</c:v>
                </c:pt>
                <c:pt idx="9033">
                  <c:v>3.0001000000000002</c:v>
                </c:pt>
                <c:pt idx="9034">
                  <c:v>2.0001000000000002</c:v>
                </c:pt>
                <c:pt idx="9035">
                  <c:v>2.0001000000000002</c:v>
                </c:pt>
                <c:pt idx="9036">
                  <c:v>8.0000999999999998</c:v>
                </c:pt>
                <c:pt idx="9037">
                  <c:v>2.0001000000000002</c:v>
                </c:pt>
                <c:pt idx="9038">
                  <c:v>3.0001000000000002</c:v>
                </c:pt>
                <c:pt idx="9039">
                  <c:v>5.0000999999999998</c:v>
                </c:pt>
                <c:pt idx="9040">
                  <c:v>5.0000999999999998</c:v>
                </c:pt>
                <c:pt idx="9041">
                  <c:v>3.0001000000000002</c:v>
                </c:pt>
                <c:pt idx="9042">
                  <c:v>5.0000999999999998</c:v>
                </c:pt>
                <c:pt idx="9043">
                  <c:v>3.0001000000000002</c:v>
                </c:pt>
                <c:pt idx="9044">
                  <c:v>4.0000999999999998</c:v>
                </c:pt>
                <c:pt idx="9045">
                  <c:v>2.0001000000000002</c:v>
                </c:pt>
                <c:pt idx="9046">
                  <c:v>1.0001</c:v>
                </c:pt>
                <c:pt idx="9047">
                  <c:v>4.0000999999999998</c:v>
                </c:pt>
                <c:pt idx="9048">
                  <c:v>3.0001000000000002</c:v>
                </c:pt>
                <c:pt idx="9049">
                  <c:v>5.0000999999999998</c:v>
                </c:pt>
                <c:pt idx="9050">
                  <c:v>5.0000999999999998</c:v>
                </c:pt>
                <c:pt idx="9051">
                  <c:v>8.0000999999999998</c:v>
                </c:pt>
                <c:pt idx="9052">
                  <c:v>13.0001</c:v>
                </c:pt>
                <c:pt idx="9053">
                  <c:v>26.0001</c:v>
                </c:pt>
                <c:pt idx="9054">
                  <c:v>51.000100000000003</c:v>
                </c:pt>
                <c:pt idx="9055">
                  <c:v>149.0001</c:v>
                </c:pt>
                <c:pt idx="9056">
                  <c:v>254.0001</c:v>
                </c:pt>
                <c:pt idx="9057">
                  <c:v>352.00009999999997</c:v>
                </c:pt>
                <c:pt idx="9058">
                  <c:v>246.0001</c:v>
                </c:pt>
                <c:pt idx="9059">
                  <c:v>167.0001</c:v>
                </c:pt>
                <c:pt idx="9060">
                  <c:v>63.000100000000003</c:v>
                </c:pt>
                <c:pt idx="9061">
                  <c:v>20.0001</c:v>
                </c:pt>
                <c:pt idx="9062">
                  <c:v>9.0000999999999998</c:v>
                </c:pt>
                <c:pt idx="9063">
                  <c:v>6.0000999999999998</c:v>
                </c:pt>
                <c:pt idx="9064">
                  <c:v>6.0000999999999998</c:v>
                </c:pt>
                <c:pt idx="9065">
                  <c:v>4.0000999999999998</c:v>
                </c:pt>
                <c:pt idx="9066">
                  <c:v>5.0000999999999998</c:v>
                </c:pt>
                <c:pt idx="9067">
                  <c:v>1.0001</c:v>
                </c:pt>
                <c:pt idx="9068">
                  <c:v>3.0001000000000002</c:v>
                </c:pt>
                <c:pt idx="9069">
                  <c:v>4.0000999999999998</c:v>
                </c:pt>
                <c:pt idx="9070">
                  <c:v>4.0000999999999998</c:v>
                </c:pt>
                <c:pt idx="9071">
                  <c:v>1.0001</c:v>
                </c:pt>
                <c:pt idx="9072">
                  <c:v>2.0001000000000002</c:v>
                </c:pt>
                <c:pt idx="9073">
                  <c:v>3.0001000000000002</c:v>
                </c:pt>
                <c:pt idx="9074">
                  <c:v>4.0000999999999998</c:v>
                </c:pt>
                <c:pt idx="9075">
                  <c:v>3.0001000000000002</c:v>
                </c:pt>
                <c:pt idx="9076">
                  <c:v>1.0001</c:v>
                </c:pt>
                <c:pt idx="9077">
                  <c:v>3.0001000000000002</c:v>
                </c:pt>
                <c:pt idx="9078">
                  <c:v>4.0000999999999998</c:v>
                </c:pt>
                <c:pt idx="9079">
                  <c:v>3.0001000000000002</c:v>
                </c:pt>
                <c:pt idx="9080">
                  <c:v>6.0000999999999998</c:v>
                </c:pt>
                <c:pt idx="9081">
                  <c:v>7.0000999999999998</c:v>
                </c:pt>
                <c:pt idx="9082">
                  <c:v>3.0001000000000002</c:v>
                </c:pt>
                <c:pt idx="9083">
                  <c:v>5.0000999999999998</c:v>
                </c:pt>
                <c:pt idx="9084">
                  <c:v>3.0001000000000002</c:v>
                </c:pt>
                <c:pt idx="9085">
                  <c:v>4.0000999999999998</c:v>
                </c:pt>
                <c:pt idx="9086">
                  <c:v>3.0001000000000002</c:v>
                </c:pt>
                <c:pt idx="9087">
                  <c:v>1E-4</c:v>
                </c:pt>
                <c:pt idx="9088">
                  <c:v>6.0000999999999998</c:v>
                </c:pt>
                <c:pt idx="9089">
                  <c:v>5.0000999999999998</c:v>
                </c:pt>
                <c:pt idx="9090">
                  <c:v>3.0001000000000002</c:v>
                </c:pt>
                <c:pt idx="9091">
                  <c:v>5.0000999999999998</c:v>
                </c:pt>
                <c:pt idx="9092">
                  <c:v>4.0000999999999998</c:v>
                </c:pt>
                <c:pt idx="9093">
                  <c:v>4.0000999999999998</c:v>
                </c:pt>
                <c:pt idx="9094">
                  <c:v>5.0000999999999998</c:v>
                </c:pt>
                <c:pt idx="9095">
                  <c:v>8.0000999999999998</c:v>
                </c:pt>
                <c:pt idx="9096">
                  <c:v>19.0001</c:v>
                </c:pt>
                <c:pt idx="9097">
                  <c:v>34.000100000000003</c:v>
                </c:pt>
                <c:pt idx="9098">
                  <c:v>93.000100000000003</c:v>
                </c:pt>
                <c:pt idx="9099">
                  <c:v>229.0001</c:v>
                </c:pt>
                <c:pt idx="9100">
                  <c:v>475.00009999999997</c:v>
                </c:pt>
                <c:pt idx="9101">
                  <c:v>689.00009999999997</c:v>
                </c:pt>
                <c:pt idx="9102">
                  <c:v>683.00009999999997</c:v>
                </c:pt>
                <c:pt idx="9103">
                  <c:v>503.00009999999997</c:v>
                </c:pt>
                <c:pt idx="9104">
                  <c:v>191.0001</c:v>
                </c:pt>
                <c:pt idx="9105">
                  <c:v>48.000100000000003</c:v>
                </c:pt>
                <c:pt idx="9106">
                  <c:v>14.0001</c:v>
                </c:pt>
                <c:pt idx="9107">
                  <c:v>6.0000999999999998</c:v>
                </c:pt>
                <c:pt idx="9108">
                  <c:v>2.0001000000000002</c:v>
                </c:pt>
                <c:pt idx="9109">
                  <c:v>3.0001000000000002</c:v>
                </c:pt>
                <c:pt idx="9110">
                  <c:v>2.0001000000000002</c:v>
                </c:pt>
                <c:pt idx="9111">
                  <c:v>5.0000999999999998</c:v>
                </c:pt>
                <c:pt idx="9112">
                  <c:v>7.0000999999999998</c:v>
                </c:pt>
                <c:pt idx="9113">
                  <c:v>9.0000999999999998</c:v>
                </c:pt>
                <c:pt idx="9114">
                  <c:v>3.0001000000000002</c:v>
                </c:pt>
                <c:pt idx="9115">
                  <c:v>2.0001000000000002</c:v>
                </c:pt>
                <c:pt idx="9116">
                  <c:v>5.0000999999999998</c:v>
                </c:pt>
                <c:pt idx="9117">
                  <c:v>2.0001000000000002</c:v>
                </c:pt>
                <c:pt idx="9118">
                  <c:v>2.0001000000000002</c:v>
                </c:pt>
                <c:pt idx="9119">
                  <c:v>2.0001000000000002</c:v>
                </c:pt>
                <c:pt idx="9120">
                  <c:v>2.0001000000000002</c:v>
                </c:pt>
                <c:pt idx="9121">
                  <c:v>1.0001</c:v>
                </c:pt>
                <c:pt idx="9122">
                  <c:v>1.0001</c:v>
                </c:pt>
                <c:pt idx="9123">
                  <c:v>4.0000999999999998</c:v>
                </c:pt>
                <c:pt idx="9124">
                  <c:v>4.0000999999999998</c:v>
                </c:pt>
                <c:pt idx="9125">
                  <c:v>4.0000999999999998</c:v>
                </c:pt>
                <c:pt idx="9126">
                  <c:v>2.0001000000000002</c:v>
                </c:pt>
                <c:pt idx="9127">
                  <c:v>3.0001000000000002</c:v>
                </c:pt>
                <c:pt idx="9128">
                  <c:v>3.0001000000000002</c:v>
                </c:pt>
                <c:pt idx="9129">
                  <c:v>4.0000999999999998</c:v>
                </c:pt>
                <c:pt idx="9130">
                  <c:v>1.0001</c:v>
                </c:pt>
                <c:pt idx="9131">
                  <c:v>1.0001</c:v>
                </c:pt>
                <c:pt idx="9132">
                  <c:v>2.0001000000000002</c:v>
                </c:pt>
                <c:pt idx="9133">
                  <c:v>1E-4</c:v>
                </c:pt>
                <c:pt idx="9134">
                  <c:v>3.0001000000000002</c:v>
                </c:pt>
                <c:pt idx="9135">
                  <c:v>3.0001000000000002</c:v>
                </c:pt>
                <c:pt idx="9136">
                  <c:v>1.0001</c:v>
                </c:pt>
                <c:pt idx="9137">
                  <c:v>2.0001000000000002</c:v>
                </c:pt>
                <c:pt idx="9138">
                  <c:v>4.0000999999999998</c:v>
                </c:pt>
                <c:pt idx="9139">
                  <c:v>8.0000999999999998</c:v>
                </c:pt>
                <c:pt idx="9140">
                  <c:v>13.0001</c:v>
                </c:pt>
                <c:pt idx="9141">
                  <c:v>32.000100000000003</c:v>
                </c:pt>
                <c:pt idx="9142">
                  <c:v>58.000100000000003</c:v>
                </c:pt>
                <c:pt idx="9143">
                  <c:v>124.0001</c:v>
                </c:pt>
                <c:pt idx="9144">
                  <c:v>216.0001</c:v>
                </c:pt>
                <c:pt idx="9145">
                  <c:v>297.00009999999997</c:v>
                </c:pt>
                <c:pt idx="9146">
                  <c:v>273.00009999999997</c:v>
                </c:pt>
                <c:pt idx="9147">
                  <c:v>152.0001</c:v>
                </c:pt>
                <c:pt idx="9148">
                  <c:v>57.000100000000003</c:v>
                </c:pt>
                <c:pt idx="9149">
                  <c:v>20.0001</c:v>
                </c:pt>
                <c:pt idx="9150">
                  <c:v>14.0001</c:v>
                </c:pt>
                <c:pt idx="9151">
                  <c:v>13.0001</c:v>
                </c:pt>
                <c:pt idx="9152">
                  <c:v>3.0001000000000002</c:v>
                </c:pt>
                <c:pt idx="9153">
                  <c:v>3.0001000000000002</c:v>
                </c:pt>
                <c:pt idx="9154">
                  <c:v>1.0001</c:v>
                </c:pt>
                <c:pt idx="9155">
                  <c:v>6.0000999999999998</c:v>
                </c:pt>
                <c:pt idx="9156">
                  <c:v>7.0000999999999998</c:v>
                </c:pt>
                <c:pt idx="9157">
                  <c:v>8.0000999999999998</c:v>
                </c:pt>
                <c:pt idx="9158">
                  <c:v>1.0001</c:v>
                </c:pt>
                <c:pt idx="9159">
                  <c:v>5.0000999999999998</c:v>
                </c:pt>
                <c:pt idx="9160">
                  <c:v>1E-4</c:v>
                </c:pt>
                <c:pt idx="9161">
                  <c:v>5.0000999999999998</c:v>
                </c:pt>
                <c:pt idx="9162">
                  <c:v>3.0001000000000002</c:v>
                </c:pt>
                <c:pt idx="9163">
                  <c:v>1.0001</c:v>
                </c:pt>
                <c:pt idx="9164">
                  <c:v>3.0001000000000002</c:v>
                </c:pt>
                <c:pt idx="9165">
                  <c:v>5.0000999999999998</c:v>
                </c:pt>
                <c:pt idx="9166">
                  <c:v>4.0000999999999998</c:v>
                </c:pt>
                <c:pt idx="9167">
                  <c:v>4.0000999999999998</c:v>
                </c:pt>
                <c:pt idx="9168">
                  <c:v>1.0001</c:v>
                </c:pt>
                <c:pt idx="9169">
                  <c:v>5.0000999999999998</c:v>
                </c:pt>
                <c:pt idx="9170">
                  <c:v>5.0000999999999998</c:v>
                </c:pt>
                <c:pt idx="9171">
                  <c:v>1E-4</c:v>
                </c:pt>
                <c:pt idx="9172">
                  <c:v>3.0001000000000002</c:v>
                </c:pt>
                <c:pt idx="9173">
                  <c:v>1E-4</c:v>
                </c:pt>
                <c:pt idx="9174">
                  <c:v>5.0000999999999998</c:v>
                </c:pt>
                <c:pt idx="9175">
                  <c:v>5.0000999999999998</c:v>
                </c:pt>
                <c:pt idx="9176">
                  <c:v>1E-4</c:v>
                </c:pt>
                <c:pt idx="9177">
                  <c:v>4.0000999999999998</c:v>
                </c:pt>
                <c:pt idx="9178">
                  <c:v>6.0000999999999998</c:v>
                </c:pt>
                <c:pt idx="9179">
                  <c:v>5.0000999999999998</c:v>
                </c:pt>
                <c:pt idx="9180">
                  <c:v>8.0000999999999998</c:v>
                </c:pt>
                <c:pt idx="9181">
                  <c:v>25.0001</c:v>
                </c:pt>
                <c:pt idx="9182">
                  <c:v>70.000100000000003</c:v>
                </c:pt>
                <c:pt idx="9183">
                  <c:v>122.0001</c:v>
                </c:pt>
                <c:pt idx="9184">
                  <c:v>135.0001</c:v>
                </c:pt>
                <c:pt idx="9185">
                  <c:v>237.0001</c:v>
                </c:pt>
                <c:pt idx="9186">
                  <c:v>270.00009999999997</c:v>
                </c:pt>
                <c:pt idx="9187">
                  <c:v>339.00009999999997</c:v>
                </c:pt>
                <c:pt idx="9188">
                  <c:v>359.00009999999997</c:v>
                </c:pt>
                <c:pt idx="9189">
                  <c:v>358.00009999999997</c:v>
                </c:pt>
                <c:pt idx="9190">
                  <c:v>223.0001</c:v>
                </c:pt>
                <c:pt idx="9191">
                  <c:v>89.000100000000003</c:v>
                </c:pt>
                <c:pt idx="9192">
                  <c:v>23.0001</c:v>
                </c:pt>
                <c:pt idx="9193">
                  <c:v>7.0000999999999998</c:v>
                </c:pt>
                <c:pt idx="9194">
                  <c:v>4.0000999999999998</c:v>
                </c:pt>
                <c:pt idx="9195">
                  <c:v>2.0001000000000002</c:v>
                </c:pt>
                <c:pt idx="9196">
                  <c:v>5.0000999999999998</c:v>
                </c:pt>
                <c:pt idx="9197">
                  <c:v>5.0000999999999998</c:v>
                </c:pt>
                <c:pt idx="9198">
                  <c:v>2.0001000000000002</c:v>
                </c:pt>
                <c:pt idx="9199">
                  <c:v>4.0000999999999998</c:v>
                </c:pt>
                <c:pt idx="9200">
                  <c:v>4.0000999999999998</c:v>
                </c:pt>
                <c:pt idx="9201">
                  <c:v>3.0001000000000002</c:v>
                </c:pt>
                <c:pt idx="9202">
                  <c:v>1.0001</c:v>
                </c:pt>
                <c:pt idx="9203">
                  <c:v>4.0000999999999998</c:v>
                </c:pt>
                <c:pt idx="9204">
                  <c:v>3.0001000000000002</c:v>
                </c:pt>
                <c:pt idx="9205">
                  <c:v>2.0001000000000002</c:v>
                </c:pt>
                <c:pt idx="9206">
                  <c:v>1E-4</c:v>
                </c:pt>
                <c:pt idx="9207">
                  <c:v>1E-4</c:v>
                </c:pt>
                <c:pt idx="9208">
                  <c:v>4.0000999999999998</c:v>
                </c:pt>
                <c:pt idx="9209">
                  <c:v>3.0001000000000002</c:v>
                </c:pt>
                <c:pt idx="9210">
                  <c:v>2.0001000000000002</c:v>
                </c:pt>
                <c:pt idx="9211">
                  <c:v>4.0000999999999998</c:v>
                </c:pt>
                <c:pt idx="9212">
                  <c:v>5.0000999999999998</c:v>
                </c:pt>
                <c:pt idx="9213">
                  <c:v>3.0001000000000002</c:v>
                </c:pt>
                <c:pt idx="9214">
                  <c:v>1.0001</c:v>
                </c:pt>
                <c:pt idx="9215">
                  <c:v>1.0001</c:v>
                </c:pt>
                <c:pt idx="9216">
                  <c:v>2.0001000000000002</c:v>
                </c:pt>
                <c:pt idx="9217">
                  <c:v>2.0001000000000002</c:v>
                </c:pt>
                <c:pt idx="9218">
                  <c:v>2.0001000000000002</c:v>
                </c:pt>
                <c:pt idx="9219">
                  <c:v>2.0001000000000002</c:v>
                </c:pt>
                <c:pt idx="9220">
                  <c:v>1.0001</c:v>
                </c:pt>
                <c:pt idx="9221">
                  <c:v>1.0001</c:v>
                </c:pt>
                <c:pt idx="9222">
                  <c:v>4.0000999999999998</c:v>
                </c:pt>
                <c:pt idx="9223">
                  <c:v>3.0001000000000002</c:v>
                </c:pt>
                <c:pt idx="9224">
                  <c:v>3.0001000000000002</c:v>
                </c:pt>
                <c:pt idx="9225">
                  <c:v>3.0001000000000002</c:v>
                </c:pt>
                <c:pt idx="9226">
                  <c:v>8.0000999999999998</c:v>
                </c:pt>
                <c:pt idx="9227">
                  <c:v>20.0001</c:v>
                </c:pt>
                <c:pt idx="9228">
                  <c:v>29.0001</c:v>
                </c:pt>
                <c:pt idx="9229">
                  <c:v>55.000100000000003</c:v>
                </c:pt>
                <c:pt idx="9230">
                  <c:v>96.000100000000003</c:v>
                </c:pt>
                <c:pt idx="9231">
                  <c:v>141.0001</c:v>
                </c:pt>
                <c:pt idx="9232">
                  <c:v>150.0001</c:v>
                </c:pt>
                <c:pt idx="9233">
                  <c:v>89.000100000000003</c:v>
                </c:pt>
                <c:pt idx="9234">
                  <c:v>55.000100000000003</c:v>
                </c:pt>
                <c:pt idx="9235">
                  <c:v>9.0000999999999998</c:v>
                </c:pt>
                <c:pt idx="9236">
                  <c:v>3.0001000000000002</c:v>
                </c:pt>
                <c:pt idx="9237">
                  <c:v>5.0000999999999998</c:v>
                </c:pt>
                <c:pt idx="9238">
                  <c:v>5.0000999999999998</c:v>
                </c:pt>
                <c:pt idx="9239">
                  <c:v>7.0000999999999998</c:v>
                </c:pt>
                <c:pt idx="9240">
                  <c:v>5.0000999999999998</c:v>
                </c:pt>
                <c:pt idx="9241">
                  <c:v>1.0001</c:v>
                </c:pt>
                <c:pt idx="9242">
                  <c:v>7.0000999999999998</c:v>
                </c:pt>
                <c:pt idx="9243">
                  <c:v>1E-4</c:v>
                </c:pt>
                <c:pt idx="9244">
                  <c:v>5.0000999999999998</c:v>
                </c:pt>
                <c:pt idx="9245">
                  <c:v>3.0001000000000002</c:v>
                </c:pt>
                <c:pt idx="9246">
                  <c:v>2.0001000000000002</c:v>
                </c:pt>
                <c:pt idx="9247">
                  <c:v>1.0001</c:v>
                </c:pt>
                <c:pt idx="9248">
                  <c:v>1.0001</c:v>
                </c:pt>
                <c:pt idx="9249">
                  <c:v>1.0001</c:v>
                </c:pt>
                <c:pt idx="9250">
                  <c:v>1E-4</c:v>
                </c:pt>
                <c:pt idx="9251">
                  <c:v>3.0001000000000002</c:v>
                </c:pt>
                <c:pt idx="9252">
                  <c:v>2.0001000000000002</c:v>
                </c:pt>
                <c:pt idx="9253">
                  <c:v>1.0001</c:v>
                </c:pt>
                <c:pt idx="9254">
                  <c:v>2.0001000000000002</c:v>
                </c:pt>
                <c:pt idx="9255">
                  <c:v>3.0001000000000002</c:v>
                </c:pt>
                <c:pt idx="9256">
                  <c:v>4.0000999999999998</c:v>
                </c:pt>
                <c:pt idx="9257">
                  <c:v>2.0001000000000002</c:v>
                </c:pt>
                <c:pt idx="9258">
                  <c:v>3.0001000000000002</c:v>
                </c:pt>
                <c:pt idx="9259">
                  <c:v>4.0000999999999998</c:v>
                </c:pt>
                <c:pt idx="9260">
                  <c:v>4.0000999999999998</c:v>
                </c:pt>
                <c:pt idx="9261">
                  <c:v>4.0000999999999998</c:v>
                </c:pt>
                <c:pt idx="9262">
                  <c:v>1.0001</c:v>
                </c:pt>
                <c:pt idx="9263">
                  <c:v>3.0001000000000002</c:v>
                </c:pt>
                <c:pt idx="9264">
                  <c:v>2.0001000000000002</c:v>
                </c:pt>
                <c:pt idx="9265">
                  <c:v>1.0001</c:v>
                </c:pt>
                <c:pt idx="9266">
                  <c:v>3.0001000000000002</c:v>
                </c:pt>
                <c:pt idx="9267">
                  <c:v>15.0001</c:v>
                </c:pt>
                <c:pt idx="9268">
                  <c:v>33.000100000000003</c:v>
                </c:pt>
                <c:pt idx="9269">
                  <c:v>67.000100000000003</c:v>
                </c:pt>
                <c:pt idx="9270">
                  <c:v>105.0001</c:v>
                </c:pt>
                <c:pt idx="9271">
                  <c:v>126.0001</c:v>
                </c:pt>
                <c:pt idx="9272">
                  <c:v>204.0001</c:v>
                </c:pt>
                <c:pt idx="9273">
                  <c:v>217.0001</c:v>
                </c:pt>
                <c:pt idx="9274">
                  <c:v>280.00009999999997</c:v>
                </c:pt>
                <c:pt idx="9275">
                  <c:v>333.00009999999997</c:v>
                </c:pt>
                <c:pt idx="9276">
                  <c:v>249.0001</c:v>
                </c:pt>
                <c:pt idx="9277">
                  <c:v>147.0001</c:v>
                </c:pt>
                <c:pt idx="9278">
                  <c:v>43.000100000000003</c:v>
                </c:pt>
                <c:pt idx="9279">
                  <c:v>8.0000999999999998</c:v>
                </c:pt>
                <c:pt idx="9280">
                  <c:v>7.0000999999999998</c:v>
                </c:pt>
                <c:pt idx="9281">
                  <c:v>6.0000999999999998</c:v>
                </c:pt>
                <c:pt idx="9282">
                  <c:v>3.0001000000000002</c:v>
                </c:pt>
                <c:pt idx="9283">
                  <c:v>6.0000999999999998</c:v>
                </c:pt>
                <c:pt idx="9284">
                  <c:v>5.0000999999999998</c:v>
                </c:pt>
                <c:pt idx="9285">
                  <c:v>5.0000999999999998</c:v>
                </c:pt>
                <c:pt idx="9286">
                  <c:v>1E-4</c:v>
                </c:pt>
                <c:pt idx="9287">
                  <c:v>5.0000999999999998</c:v>
                </c:pt>
                <c:pt idx="9288">
                  <c:v>3.0001000000000002</c:v>
                </c:pt>
                <c:pt idx="9289">
                  <c:v>4.0000999999999998</c:v>
                </c:pt>
                <c:pt idx="9290">
                  <c:v>1.0001</c:v>
                </c:pt>
                <c:pt idx="9291">
                  <c:v>2.0001000000000002</c:v>
                </c:pt>
                <c:pt idx="9292">
                  <c:v>3.0001000000000002</c:v>
                </c:pt>
                <c:pt idx="9293">
                  <c:v>1.0001</c:v>
                </c:pt>
                <c:pt idx="9294">
                  <c:v>1E-4</c:v>
                </c:pt>
                <c:pt idx="9295">
                  <c:v>1.0001</c:v>
                </c:pt>
                <c:pt idx="9296">
                  <c:v>1.0001</c:v>
                </c:pt>
                <c:pt idx="9297">
                  <c:v>1E-4</c:v>
                </c:pt>
                <c:pt idx="9298">
                  <c:v>4.0000999999999998</c:v>
                </c:pt>
                <c:pt idx="9299">
                  <c:v>1.0001</c:v>
                </c:pt>
                <c:pt idx="9300">
                  <c:v>1E-4</c:v>
                </c:pt>
                <c:pt idx="9301">
                  <c:v>1.0001</c:v>
                </c:pt>
                <c:pt idx="9302">
                  <c:v>2.0001000000000002</c:v>
                </c:pt>
                <c:pt idx="9303">
                  <c:v>1.0001</c:v>
                </c:pt>
                <c:pt idx="9304">
                  <c:v>1.0001</c:v>
                </c:pt>
                <c:pt idx="9305">
                  <c:v>2.0001000000000002</c:v>
                </c:pt>
                <c:pt idx="9306">
                  <c:v>1.0001</c:v>
                </c:pt>
                <c:pt idx="9307">
                  <c:v>2.0001000000000002</c:v>
                </c:pt>
                <c:pt idx="9308">
                  <c:v>6.0000999999999998</c:v>
                </c:pt>
                <c:pt idx="9309">
                  <c:v>2.0001000000000002</c:v>
                </c:pt>
                <c:pt idx="9310">
                  <c:v>2.0001000000000002</c:v>
                </c:pt>
                <c:pt idx="9311">
                  <c:v>5.0000999999999998</c:v>
                </c:pt>
                <c:pt idx="9312">
                  <c:v>10.0001</c:v>
                </c:pt>
                <c:pt idx="9313">
                  <c:v>13.0001</c:v>
                </c:pt>
                <c:pt idx="9314">
                  <c:v>13.0001</c:v>
                </c:pt>
                <c:pt idx="9315">
                  <c:v>35.000100000000003</c:v>
                </c:pt>
                <c:pt idx="9316">
                  <c:v>42.000100000000003</c:v>
                </c:pt>
                <c:pt idx="9317">
                  <c:v>63.000100000000003</c:v>
                </c:pt>
                <c:pt idx="9318">
                  <c:v>69.000100000000003</c:v>
                </c:pt>
                <c:pt idx="9319">
                  <c:v>57.000100000000003</c:v>
                </c:pt>
                <c:pt idx="9320">
                  <c:v>36.000100000000003</c:v>
                </c:pt>
                <c:pt idx="9321">
                  <c:v>13.0001</c:v>
                </c:pt>
                <c:pt idx="9322">
                  <c:v>6.0000999999999998</c:v>
                </c:pt>
                <c:pt idx="9323">
                  <c:v>1.0001</c:v>
                </c:pt>
                <c:pt idx="9324">
                  <c:v>5.0000999999999998</c:v>
                </c:pt>
                <c:pt idx="9325">
                  <c:v>8.0000999999999998</c:v>
                </c:pt>
                <c:pt idx="9326">
                  <c:v>11.0001</c:v>
                </c:pt>
                <c:pt idx="9327">
                  <c:v>17.0001</c:v>
                </c:pt>
                <c:pt idx="9328">
                  <c:v>5.0000999999999998</c:v>
                </c:pt>
                <c:pt idx="9329">
                  <c:v>4.0000999999999998</c:v>
                </c:pt>
                <c:pt idx="9330">
                  <c:v>3.0001000000000002</c:v>
                </c:pt>
                <c:pt idx="9331">
                  <c:v>3.0001000000000002</c:v>
                </c:pt>
                <c:pt idx="9332">
                  <c:v>1.0001</c:v>
                </c:pt>
                <c:pt idx="9333">
                  <c:v>5.0000999999999998</c:v>
                </c:pt>
                <c:pt idx="9334">
                  <c:v>2.0001000000000002</c:v>
                </c:pt>
                <c:pt idx="9335">
                  <c:v>4.0000999999999998</c:v>
                </c:pt>
                <c:pt idx="9336">
                  <c:v>1.0001</c:v>
                </c:pt>
                <c:pt idx="9337">
                  <c:v>2.0001000000000002</c:v>
                </c:pt>
                <c:pt idx="9338">
                  <c:v>4.0000999999999998</c:v>
                </c:pt>
                <c:pt idx="9339">
                  <c:v>1E-4</c:v>
                </c:pt>
                <c:pt idx="9340">
                  <c:v>3.0001000000000002</c:v>
                </c:pt>
                <c:pt idx="9341">
                  <c:v>5.0000999999999998</c:v>
                </c:pt>
                <c:pt idx="9342">
                  <c:v>4.0000999999999998</c:v>
                </c:pt>
                <c:pt idx="9343">
                  <c:v>2.0001000000000002</c:v>
                </c:pt>
                <c:pt idx="9344">
                  <c:v>1.0001</c:v>
                </c:pt>
                <c:pt idx="9345">
                  <c:v>4.0000999999999998</c:v>
                </c:pt>
                <c:pt idx="9346">
                  <c:v>4.0000999999999998</c:v>
                </c:pt>
                <c:pt idx="9347">
                  <c:v>7.0000999999999998</c:v>
                </c:pt>
                <c:pt idx="9348">
                  <c:v>2.0001000000000002</c:v>
                </c:pt>
                <c:pt idx="9349">
                  <c:v>3.0001000000000002</c:v>
                </c:pt>
                <c:pt idx="9350">
                  <c:v>1.0001</c:v>
                </c:pt>
                <c:pt idx="9351">
                  <c:v>5.0000999999999998</c:v>
                </c:pt>
                <c:pt idx="9352">
                  <c:v>6.0000999999999998</c:v>
                </c:pt>
                <c:pt idx="9353">
                  <c:v>6.0000999999999998</c:v>
                </c:pt>
                <c:pt idx="9354">
                  <c:v>1.0001</c:v>
                </c:pt>
                <c:pt idx="9355">
                  <c:v>4.0000999999999998</c:v>
                </c:pt>
                <c:pt idx="9356">
                  <c:v>7.0000999999999998</c:v>
                </c:pt>
                <c:pt idx="9357">
                  <c:v>11.0001</c:v>
                </c:pt>
                <c:pt idx="9358">
                  <c:v>20.0001</c:v>
                </c:pt>
                <c:pt idx="9359">
                  <c:v>33.000100000000003</c:v>
                </c:pt>
                <c:pt idx="9360">
                  <c:v>42.000100000000003</c:v>
                </c:pt>
                <c:pt idx="9361">
                  <c:v>82.000100000000003</c:v>
                </c:pt>
                <c:pt idx="9362">
                  <c:v>54.000100000000003</c:v>
                </c:pt>
                <c:pt idx="9363">
                  <c:v>22.0001</c:v>
                </c:pt>
                <c:pt idx="9364">
                  <c:v>23.0001</c:v>
                </c:pt>
                <c:pt idx="9365">
                  <c:v>11.0001</c:v>
                </c:pt>
                <c:pt idx="9366">
                  <c:v>1.0001</c:v>
                </c:pt>
                <c:pt idx="9367">
                  <c:v>7.0000999999999998</c:v>
                </c:pt>
                <c:pt idx="9368">
                  <c:v>9.0000999999999998</c:v>
                </c:pt>
                <c:pt idx="9369">
                  <c:v>8.0000999999999998</c:v>
                </c:pt>
                <c:pt idx="9370">
                  <c:v>7.0000999999999998</c:v>
                </c:pt>
                <c:pt idx="9371">
                  <c:v>6.0000999999999998</c:v>
                </c:pt>
                <c:pt idx="9372">
                  <c:v>5.0000999999999998</c:v>
                </c:pt>
                <c:pt idx="9373">
                  <c:v>3.0001000000000002</c:v>
                </c:pt>
                <c:pt idx="9374">
                  <c:v>4.0000999999999998</c:v>
                </c:pt>
                <c:pt idx="9375">
                  <c:v>5.0000999999999998</c:v>
                </c:pt>
                <c:pt idx="9376">
                  <c:v>6.0000999999999998</c:v>
                </c:pt>
                <c:pt idx="9377">
                  <c:v>3.0001000000000002</c:v>
                </c:pt>
                <c:pt idx="9378">
                  <c:v>7.0000999999999998</c:v>
                </c:pt>
                <c:pt idx="9379">
                  <c:v>5.0000999999999998</c:v>
                </c:pt>
                <c:pt idx="9380">
                  <c:v>1.0001</c:v>
                </c:pt>
                <c:pt idx="9381">
                  <c:v>1.0001</c:v>
                </c:pt>
                <c:pt idx="9382">
                  <c:v>3.0001000000000002</c:v>
                </c:pt>
                <c:pt idx="9383">
                  <c:v>5.0000999999999998</c:v>
                </c:pt>
                <c:pt idx="9384">
                  <c:v>5.0000999999999998</c:v>
                </c:pt>
                <c:pt idx="9385">
                  <c:v>3.0001000000000002</c:v>
                </c:pt>
                <c:pt idx="9386">
                  <c:v>1.0001</c:v>
                </c:pt>
                <c:pt idx="9387">
                  <c:v>5.0000999999999998</c:v>
                </c:pt>
                <c:pt idx="9388">
                  <c:v>1E-4</c:v>
                </c:pt>
                <c:pt idx="9389">
                  <c:v>6.0000999999999998</c:v>
                </c:pt>
                <c:pt idx="9390">
                  <c:v>1E-4</c:v>
                </c:pt>
                <c:pt idx="9391">
                  <c:v>1.0001</c:v>
                </c:pt>
                <c:pt idx="9392">
                  <c:v>4.0000999999999998</c:v>
                </c:pt>
                <c:pt idx="9393">
                  <c:v>1.0001</c:v>
                </c:pt>
                <c:pt idx="9394">
                  <c:v>4.0000999999999998</c:v>
                </c:pt>
                <c:pt idx="9395">
                  <c:v>4.0000999999999998</c:v>
                </c:pt>
                <c:pt idx="9396">
                  <c:v>1.0001</c:v>
                </c:pt>
                <c:pt idx="9397">
                  <c:v>2.0001000000000002</c:v>
                </c:pt>
                <c:pt idx="9398">
                  <c:v>3.0001000000000002</c:v>
                </c:pt>
                <c:pt idx="9399">
                  <c:v>1E-4</c:v>
                </c:pt>
                <c:pt idx="9400">
                  <c:v>4.0000999999999998</c:v>
                </c:pt>
                <c:pt idx="9401">
                  <c:v>1.0001</c:v>
                </c:pt>
                <c:pt idx="9402">
                  <c:v>9.0000999999999998</c:v>
                </c:pt>
                <c:pt idx="9403">
                  <c:v>9.0000999999999998</c:v>
                </c:pt>
                <c:pt idx="9404">
                  <c:v>19.0001</c:v>
                </c:pt>
                <c:pt idx="9405">
                  <c:v>21.0001</c:v>
                </c:pt>
                <c:pt idx="9406">
                  <c:v>30.0001</c:v>
                </c:pt>
                <c:pt idx="9407">
                  <c:v>6.0000999999999998</c:v>
                </c:pt>
                <c:pt idx="9408">
                  <c:v>6.0000999999999998</c:v>
                </c:pt>
                <c:pt idx="9409">
                  <c:v>4.0000999999999998</c:v>
                </c:pt>
                <c:pt idx="9410">
                  <c:v>2.0001000000000002</c:v>
                </c:pt>
                <c:pt idx="9411">
                  <c:v>4.0000999999999998</c:v>
                </c:pt>
                <c:pt idx="9412">
                  <c:v>10.0001</c:v>
                </c:pt>
                <c:pt idx="9413">
                  <c:v>1.0001</c:v>
                </c:pt>
                <c:pt idx="9414">
                  <c:v>2.0001000000000002</c:v>
                </c:pt>
                <c:pt idx="9415">
                  <c:v>1.0001</c:v>
                </c:pt>
                <c:pt idx="9416">
                  <c:v>3.0001000000000002</c:v>
                </c:pt>
                <c:pt idx="9417">
                  <c:v>7.0000999999999998</c:v>
                </c:pt>
                <c:pt idx="9418">
                  <c:v>3.0001000000000002</c:v>
                </c:pt>
                <c:pt idx="9419">
                  <c:v>4.0000999999999998</c:v>
                </c:pt>
                <c:pt idx="9420">
                  <c:v>1.0001</c:v>
                </c:pt>
                <c:pt idx="9421">
                  <c:v>2.0001000000000002</c:v>
                </c:pt>
                <c:pt idx="9422">
                  <c:v>2.0001000000000002</c:v>
                </c:pt>
                <c:pt idx="9423">
                  <c:v>1.0001</c:v>
                </c:pt>
                <c:pt idx="9424">
                  <c:v>1.0001</c:v>
                </c:pt>
                <c:pt idx="9425">
                  <c:v>1.0001</c:v>
                </c:pt>
                <c:pt idx="9426">
                  <c:v>1.0001</c:v>
                </c:pt>
                <c:pt idx="9427">
                  <c:v>3.0001000000000002</c:v>
                </c:pt>
                <c:pt idx="9428">
                  <c:v>4.0000999999999998</c:v>
                </c:pt>
                <c:pt idx="9429">
                  <c:v>4.0000999999999998</c:v>
                </c:pt>
                <c:pt idx="9430">
                  <c:v>4.0000999999999998</c:v>
                </c:pt>
                <c:pt idx="9431">
                  <c:v>5.0000999999999998</c:v>
                </c:pt>
                <c:pt idx="9432">
                  <c:v>3.0001000000000002</c:v>
                </c:pt>
                <c:pt idx="9433">
                  <c:v>2.0001000000000002</c:v>
                </c:pt>
                <c:pt idx="9434">
                  <c:v>2.0001000000000002</c:v>
                </c:pt>
                <c:pt idx="9435">
                  <c:v>2.0001000000000002</c:v>
                </c:pt>
                <c:pt idx="9436">
                  <c:v>5.0000999999999998</c:v>
                </c:pt>
                <c:pt idx="9437">
                  <c:v>5.0000999999999998</c:v>
                </c:pt>
                <c:pt idx="9438">
                  <c:v>4.0000999999999998</c:v>
                </c:pt>
                <c:pt idx="9439">
                  <c:v>4.0000999999999998</c:v>
                </c:pt>
                <c:pt idx="9440">
                  <c:v>6.0000999999999998</c:v>
                </c:pt>
                <c:pt idx="9441">
                  <c:v>3.0001000000000002</c:v>
                </c:pt>
                <c:pt idx="9442">
                  <c:v>2.0001000000000002</c:v>
                </c:pt>
                <c:pt idx="9443">
                  <c:v>5.0000999999999998</c:v>
                </c:pt>
                <c:pt idx="9444">
                  <c:v>6.0000999999999998</c:v>
                </c:pt>
                <c:pt idx="9445">
                  <c:v>10.0001</c:v>
                </c:pt>
                <c:pt idx="9446">
                  <c:v>26.0001</c:v>
                </c:pt>
                <c:pt idx="9447">
                  <c:v>32.000100000000003</c:v>
                </c:pt>
                <c:pt idx="9448">
                  <c:v>18.0001</c:v>
                </c:pt>
                <c:pt idx="9449">
                  <c:v>14.0001</c:v>
                </c:pt>
                <c:pt idx="9450">
                  <c:v>7.0000999999999998</c:v>
                </c:pt>
                <c:pt idx="9451">
                  <c:v>4.0000999999999998</c:v>
                </c:pt>
                <c:pt idx="9452">
                  <c:v>6.0000999999999998</c:v>
                </c:pt>
                <c:pt idx="9453">
                  <c:v>2.0001000000000002</c:v>
                </c:pt>
                <c:pt idx="9454">
                  <c:v>9.0000999999999998</c:v>
                </c:pt>
                <c:pt idx="9455">
                  <c:v>4.0000999999999998</c:v>
                </c:pt>
                <c:pt idx="9456">
                  <c:v>4.0000999999999998</c:v>
                </c:pt>
                <c:pt idx="9457">
                  <c:v>1.0001</c:v>
                </c:pt>
                <c:pt idx="9458">
                  <c:v>2.0001000000000002</c:v>
                </c:pt>
                <c:pt idx="9459">
                  <c:v>2.0001000000000002</c:v>
                </c:pt>
                <c:pt idx="9460">
                  <c:v>1.0001</c:v>
                </c:pt>
                <c:pt idx="9461">
                  <c:v>3.0001000000000002</c:v>
                </c:pt>
                <c:pt idx="9462">
                  <c:v>2.0001000000000002</c:v>
                </c:pt>
                <c:pt idx="9463">
                  <c:v>1E-4</c:v>
                </c:pt>
                <c:pt idx="9464">
                  <c:v>1.0001</c:v>
                </c:pt>
                <c:pt idx="9465">
                  <c:v>1.0001</c:v>
                </c:pt>
                <c:pt idx="9466">
                  <c:v>3.0001000000000002</c:v>
                </c:pt>
                <c:pt idx="9467">
                  <c:v>1.0001</c:v>
                </c:pt>
                <c:pt idx="9468">
                  <c:v>1E-4</c:v>
                </c:pt>
                <c:pt idx="9469">
                  <c:v>3.0001000000000002</c:v>
                </c:pt>
                <c:pt idx="9470">
                  <c:v>1.0001</c:v>
                </c:pt>
                <c:pt idx="9471">
                  <c:v>3.0001000000000002</c:v>
                </c:pt>
                <c:pt idx="9472">
                  <c:v>1E-4</c:v>
                </c:pt>
                <c:pt idx="9473">
                  <c:v>1.0001</c:v>
                </c:pt>
                <c:pt idx="9474">
                  <c:v>1E-4</c:v>
                </c:pt>
                <c:pt idx="9475">
                  <c:v>4.0000999999999998</c:v>
                </c:pt>
                <c:pt idx="9476">
                  <c:v>2.0001000000000002</c:v>
                </c:pt>
                <c:pt idx="9477">
                  <c:v>1.0001</c:v>
                </c:pt>
                <c:pt idx="9478">
                  <c:v>4.0000999999999998</c:v>
                </c:pt>
                <c:pt idx="9479">
                  <c:v>3.0001000000000002</c:v>
                </c:pt>
                <c:pt idx="9480">
                  <c:v>1.0001</c:v>
                </c:pt>
                <c:pt idx="9481">
                  <c:v>1E-4</c:v>
                </c:pt>
                <c:pt idx="9482">
                  <c:v>4.0000999999999998</c:v>
                </c:pt>
                <c:pt idx="9483">
                  <c:v>7.0000999999999998</c:v>
                </c:pt>
                <c:pt idx="9484">
                  <c:v>1.0001</c:v>
                </c:pt>
                <c:pt idx="9485">
                  <c:v>7.0000999999999998</c:v>
                </c:pt>
                <c:pt idx="9486">
                  <c:v>14.0001</c:v>
                </c:pt>
                <c:pt idx="9487">
                  <c:v>20.0001</c:v>
                </c:pt>
                <c:pt idx="9488">
                  <c:v>44.000100000000003</c:v>
                </c:pt>
                <c:pt idx="9489">
                  <c:v>84.000100000000003</c:v>
                </c:pt>
                <c:pt idx="9490">
                  <c:v>87.000100000000003</c:v>
                </c:pt>
                <c:pt idx="9491">
                  <c:v>83.000100000000003</c:v>
                </c:pt>
                <c:pt idx="9492">
                  <c:v>34.000100000000003</c:v>
                </c:pt>
                <c:pt idx="9493">
                  <c:v>11.0001</c:v>
                </c:pt>
                <c:pt idx="9494">
                  <c:v>4.0000999999999998</c:v>
                </c:pt>
                <c:pt idx="9495">
                  <c:v>3.0001000000000002</c:v>
                </c:pt>
                <c:pt idx="9496">
                  <c:v>3.0001000000000002</c:v>
                </c:pt>
                <c:pt idx="9497">
                  <c:v>7.0000999999999998</c:v>
                </c:pt>
                <c:pt idx="9498">
                  <c:v>4.0000999999999998</c:v>
                </c:pt>
                <c:pt idx="9499">
                  <c:v>2.0001000000000002</c:v>
                </c:pt>
                <c:pt idx="9500">
                  <c:v>1.0001</c:v>
                </c:pt>
                <c:pt idx="9501">
                  <c:v>1E-4</c:v>
                </c:pt>
                <c:pt idx="9502">
                  <c:v>4.0000999999999998</c:v>
                </c:pt>
                <c:pt idx="9503">
                  <c:v>4.0000999999999998</c:v>
                </c:pt>
                <c:pt idx="9504">
                  <c:v>4.0000999999999998</c:v>
                </c:pt>
                <c:pt idx="9505">
                  <c:v>1.0001</c:v>
                </c:pt>
                <c:pt idx="9506">
                  <c:v>1E-4</c:v>
                </c:pt>
                <c:pt idx="9507">
                  <c:v>1E-4</c:v>
                </c:pt>
                <c:pt idx="9508">
                  <c:v>3.0001000000000002</c:v>
                </c:pt>
                <c:pt idx="9509">
                  <c:v>3.0001000000000002</c:v>
                </c:pt>
                <c:pt idx="9510">
                  <c:v>1E-4</c:v>
                </c:pt>
                <c:pt idx="9511">
                  <c:v>3.0001000000000002</c:v>
                </c:pt>
                <c:pt idx="9512">
                  <c:v>3.0001000000000002</c:v>
                </c:pt>
                <c:pt idx="9513">
                  <c:v>1E-4</c:v>
                </c:pt>
                <c:pt idx="9514">
                  <c:v>1E-4</c:v>
                </c:pt>
                <c:pt idx="9515">
                  <c:v>1.0001</c:v>
                </c:pt>
                <c:pt idx="9516">
                  <c:v>2.0001000000000002</c:v>
                </c:pt>
                <c:pt idx="9517">
                  <c:v>2.0001000000000002</c:v>
                </c:pt>
                <c:pt idx="9518">
                  <c:v>2.0001000000000002</c:v>
                </c:pt>
                <c:pt idx="9519">
                  <c:v>1.0001</c:v>
                </c:pt>
                <c:pt idx="9520">
                  <c:v>4.0000999999999998</c:v>
                </c:pt>
                <c:pt idx="9521">
                  <c:v>2.0001000000000002</c:v>
                </c:pt>
                <c:pt idx="9522">
                  <c:v>3.0001000000000002</c:v>
                </c:pt>
                <c:pt idx="9523">
                  <c:v>2.0001000000000002</c:v>
                </c:pt>
                <c:pt idx="9524">
                  <c:v>2.0001000000000002</c:v>
                </c:pt>
                <c:pt idx="9525">
                  <c:v>3.0001000000000002</c:v>
                </c:pt>
                <c:pt idx="9526">
                  <c:v>7.0000999999999998</c:v>
                </c:pt>
                <c:pt idx="9527">
                  <c:v>8.0000999999999998</c:v>
                </c:pt>
                <c:pt idx="9528">
                  <c:v>10.0001</c:v>
                </c:pt>
                <c:pt idx="9529">
                  <c:v>29.0001</c:v>
                </c:pt>
                <c:pt idx="9530">
                  <c:v>45.000100000000003</c:v>
                </c:pt>
                <c:pt idx="9531">
                  <c:v>83.000100000000003</c:v>
                </c:pt>
                <c:pt idx="9532">
                  <c:v>122.0001</c:v>
                </c:pt>
                <c:pt idx="9533">
                  <c:v>86.000100000000003</c:v>
                </c:pt>
                <c:pt idx="9534">
                  <c:v>26.0001</c:v>
                </c:pt>
                <c:pt idx="9535">
                  <c:v>5.0000999999999998</c:v>
                </c:pt>
                <c:pt idx="9536">
                  <c:v>3.0001000000000002</c:v>
                </c:pt>
                <c:pt idx="9537">
                  <c:v>12.0001</c:v>
                </c:pt>
                <c:pt idx="9538">
                  <c:v>14.0001</c:v>
                </c:pt>
                <c:pt idx="9539">
                  <c:v>7.0000999999999998</c:v>
                </c:pt>
                <c:pt idx="9540">
                  <c:v>6.0000999999999998</c:v>
                </c:pt>
                <c:pt idx="9541">
                  <c:v>7.0000999999999998</c:v>
                </c:pt>
                <c:pt idx="9542">
                  <c:v>3.0001000000000002</c:v>
                </c:pt>
                <c:pt idx="9543">
                  <c:v>1.0001</c:v>
                </c:pt>
                <c:pt idx="9544">
                  <c:v>3.0001000000000002</c:v>
                </c:pt>
                <c:pt idx="9545">
                  <c:v>1.0001</c:v>
                </c:pt>
                <c:pt idx="9546">
                  <c:v>2.0001000000000002</c:v>
                </c:pt>
                <c:pt idx="9547">
                  <c:v>1.0001</c:v>
                </c:pt>
                <c:pt idx="9548">
                  <c:v>1E-4</c:v>
                </c:pt>
                <c:pt idx="9549">
                  <c:v>1.0001</c:v>
                </c:pt>
                <c:pt idx="9550">
                  <c:v>6.0000999999999998</c:v>
                </c:pt>
                <c:pt idx="9551">
                  <c:v>1.0001</c:v>
                </c:pt>
                <c:pt idx="9552">
                  <c:v>1E-4</c:v>
                </c:pt>
                <c:pt idx="9553">
                  <c:v>1E-4</c:v>
                </c:pt>
                <c:pt idx="9554">
                  <c:v>1.0001</c:v>
                </c:pt>
                <c:pt idx="9555">
                  <c:v>4.0000999999999998</c:v>
                </c:pt>
                <c:pt idx="9556">
                  <c:v>3.0001000000000002</c:v>
                </c:pt>
                <c:pt idx="9557">
                  <c:v>1.0001</c:v>
                </c:pt>
                <c:pt idx="9558">
                  <c:v>3.0001000000000002</c:v>
                </c:pt>
                <c:pt idx="9559">
                  <c:v>1E-4</c:v>
                </c:pt>
                <c:pt idx="9560">
                  <c:v>1.0001</c:v>
                </c:pt>
                <c:pt idx="9561">
                  <c:v>1E-4</c:v>
                </c:pt>
                <c:pt idx="9562">
                  <c:v>1E-4</c:v>
                </c:pt>
                <c:pt idx="9563">
                  <c:v>1E-4</c:v>
                </c:pt>
                <c:pt idx="9564">
                  <c:v>4.0000999999999998</c:v>
                </c:pt>
                <c:pt idx="9565">
                  <c:v>2.0001000000000002</c:v>
                </c:pt>
                <c:pt idx="9566">
                  <c:v>2.0001000000000002</c:v>
                </c:pt>
                <c:pt idx="9567">
                  <c:v>6.0000999999999998</c:v>
                </c:pt>
                <c:pt idx="9568">
                  <c:v>8.0000999999999998</c:v>
                </c:pt>
                <c:pt idx="9569">
                  <c:v>22.0001</c:v>
                </c:pt>
                <c:pt idx="9570">
                  <c:v>29.0001</c:v>
                </c:pt>
                <c:pt idx="9571">
                  <c:v>28.0001</c:v>
                </c:pt>
                <c:pt idx="9572">
                  <c:v>24.0001</c:v>
                </c:pt>
                <c:pt idx="9573">
                  <c:v>17.0001</c:v>
                </c:pt>
                <c:pt idx="9574">
                  <c:v>9.0000999999999998</c:v>
                </c:pt>
                <c:pt idx="9575">
                  <c:v>14.0001</c:v>
                </c:pt>
                <c:pt idx="9576">
                  <c:v>10.0001</c:v>
                </c:pt>
                <c:pt idx="9577">
                  <c:v>8.0000999999999998</c:v>
                </c:pt>
                <c:pt idx="9578">
                  <c:v>1.0001</c:v>
                </c:pt>
                <c:pt idx="9579">
                  <c:v>5.0000999999999998</c:v>
                </c:pt>
                <c:pt idx="9580">
                  <c:v>5.0000999999999998</c:v>
                </c:pt>
                <c:pt idx="9581">
                  <c:v>1E-4</c:v>
                </c:pt>
                <c:pt idx="9582">
                  <c:v>4.0000999999999998</c:v>
                </c:pt>
                <c:pt idx="9583">
                  <c:v>3.0001000000000002</c:v>
                </c:pt>
                <c:pt idx="9584">
                  <c:v>3.0001000000000002</c:v>
                </c:pt>
                <c:pt idx="9585">
                  <c:v>1E-4</c:v>
                </c:pt>
                <c:pt idx="9586">
                  <c:v>2.0001000000000002</c:v>
                </c:pt>
                <c:pt idx="9587">
                  <c:v>3.0001000000000002</c:v>
                </c:pt>
                <c:pt idx="9588">
                  <c:v>2.0001000000000002</c:v>
                </c:pt>
                <c:pt idx="9589">
                  <c:v>1E-4</c:v>
                </c:pt>
                <c:pt idx="9590">
                  <c:v>1E-4</c:v>
                </c:pt>
                <c:pt idx="9591">
                  <c:v>1.0001</c:v>
                </c:pt>
                <c:pt idx="9592">
                  <c:v>2.0001000000000002</c:v>
                </c:pt>
                <c:pt idx="9593">
                  <c:v>1.0001</c:v>
                </c:pt>
                <c:pt idx="9594">
                  <c:v>5.0000999999999998</c:v>
                </c:pt>
                <c:pt idx="9595">
                  <c:v>1E-4</c:v>
                </c:pt>
                <c:pt idx="9596">
                  <c:v>3.0001000000000002</c:v>
                </c:pt>
                <c:pt idx="9597">
                  <c:v>1.0001</c:v>
                </c:pt>
                <c:pt idx="9598">
                  <c:v>2.0001000000000002</c:v>
                </c:pt>
                <c:pt idx="9599">
                  <c:v>1.0001</c:v>
                </c:pt>
                <c:pt idx="9600">
                  <c:v>1.0001</c:v>
                </c:pt>
                <c:pt idx="9601">
                  <c:v>1.0001</c:v>
                </c:pt>
                <c:pt idx="9602">
                  <c:v>1.0001</c:v>
                </c:pt>
                <c:pt idx="9603">
                  <c:v>4.0000999999999998</c:v>
                </c:pt>
                <c:pt idx="9604">
                  <c:v>4.0000999999999998</c:v>
                </c:pt>
                <c:pt idx="9605">
                  <c:v>3.0001000000000002</c:v>
                </c:pt>
                <c:pt idx="9606">
                  <c:v>2.0001000000000002</c:v>
                </c:pt>
                <c:pt idx="9607">
                  <c:v>3.0001000000000002</c:v>
                </c:pt>
                <c:pt idx="9608">
                  <c:v>2.0001000000000002</c:v>
                </c:pt>
                <c:pt idx="9609">
                  <c:v>5.0000999999999998</c:v>
                </c:pt>
                <c:pt idx="9610">
                  <c:v>8.0000999999999998</c:v>
                </c:pt>
                <c:pt idx="9611">
                  <c:v>10.0001</c:v>
                </c:pt>
                <c:pt idx="9612">
                  <c:v>25.0001</c:v>
                </c:pt>
                <c:pt idx="9613">
                  <c:v>31.0001</c:v>
                </c:pt>
                <c:pt idx="9614">
                  <c:v>26.0001</c:v>
                </c:pt>
                <c:pt idx="9615">
                  <c:v>29.0001</c:v>
                </c:pt>
                <c:pt idx="9616">
                  <c:v>26.0001</c:v>
                </c:pt>
                <c:pt idx="9617">
                  <c:v>15.0001</c:v>
                </c:pt>
                <c:pt idx="9618">
                  <c:v>6.0000999999999998</c:v>
                </c:pt>
                <c:pt idx="9619">
                  <c:v>6.0000999999999998</c:v>
                </c:pt>
                <c:pt idx="9620">
                  <c:v>4.0000999999999998</c:v>
                </c:pt>
                <c:pt idx="9621">
                  <c:v>4.0000999999999998</c:v>
                </c:pt>
                <c:pt idx="9622">
                  <c:v>1E-4</c:v>
                </c:pt>
                <c:pt idx="9623">
                  <c:v>2.0001000000000002</c:v>
                </c:pt>
                <c:pt idx="9624">
                  <c:v>3.0001000000000002</c:v>
                </c:pt>
                <c:pt idx="9625">
                  <c:v>3.0001000000000002</c:v>
                </c:pt>
                <c:pt idx="9626">
                  <c:v>1.0001</c:v>
                </c:pt>
                <c:pt idx="9627">
                  <c:v>2.0001000000000002</c:v>
                </c:pt>
                <c:pt idx="9628">
                  <c:v>2.0001000000000002</c:v>
                </c:pt>
                <c:pt idx="9629">
                  <c:v>2.0001000000000002</c:v>
                </c:pt>
                <c:pt idx="9630">
                  <c:v>1E-4</c:v>
                </c:pt>
                <c:pt idx="9631">
                  <c:v>3.0001000000000002</c:v>
                </c:pt>
                <c:pt idx="9632">
                  <c:v>2.0001000000000002</c:v>
                </c:pt>
                <c:pt idx="9633">
                  <c:v>2.0001000000000002</c:v>
                </c:pt>
                <c:pt idx="9634">
                  <c:v>1E-4</c:v>
                </c:pt>
                <c:pt idx="9635">
                  <c:v>1.0001</c:v>
                </c:pt>
                <c:pt idx="9636">
                  <c:v>2.0001000000000002</c:v>
                </c:pt>
                <c:pt idx="9637">
                  <c:v>3.0001000000000002</c:v>
                </c:pt>
                <c:pt idx="9638">
                  <c:v>4.0000999999999998</c:v>
                </c:pt>
                <c:pt idx="9639">
                  <c:v>1.0001</c:v>
                </c:pt>
                <c:pt idx="9640">
                  <c:v>1.0001</c:v>
                </c:pt>
                <c:pt idx="9641">
                  <c:v>1.0001</c:v>
                </c:pt>
                <c:pt idx="9642">
                  <c:v>1.0001</c:v>
                </c:pt>
                <c:pt idx="9643">
                  <c:v>2.0001000000000002</c:v>
                </c:pt>
                <c:pt idx="9644">
                  <c:v>1.0001</c:v>
                </c:pt>
                <c:pt idx="9645">
                  <c:v>2.0001000000000002</c:v>
                </c:pt>
                <c:pt idx="9646">
                  <c:v>2.0001000000000002</c:v>
                </c:pt>
                <c:pt idx="9647">
                  <c:v>2.0001000000000002</c:v>
                </c:pt>
                <c:pt idx="9648">
                  <c:v>2.0001000000000002</c:v>
                </c:pt>
                <c:pt idx="9649">
                  <c:v>1.0001</c:v>
                </c:pt>
                <c:pt idx="9650">
                  <c:v>2.0001000000000002</c:v>
                </c:pt>
                <c:pt idx="9651">
                  <c:v>8.0000999999999998</c:v>
                </c:pt>
                <c:pt idx="9652">
                  <c:v>7.0000999999999998</c:v>
                </c:pt>
                <c:pt idx="9653">
                  <c:v>16.0001</c:v>
                </c:pt>
                <c:pt idx="9654">
                  <c:v>9.0000999999999998</c:v>
                </c:pt>
                <c:pt idx="9655">
                  <c:v>13.0001</c:v>
                </c:pt>
                <c:pt idx="9656">
                  <c:v>12.0001</c:v>
                </c:pt>
                <c:pt idx="9657">
                  <c:v>6.0000999999999998</c:v>
                </c:pt>
                <c:pt idx="9658">
                  <c:v>6.0000999999999998</c:v>
                </c:pt>
                <c:pt idx="9659">
                  <c:v>2.0001000000000002</c:v>
                </c:pt>
                <c:pt idx="9660">
                  <c:v>1.0001</c:v>
                </c:pt>
                <c:pt idx="9661">
                  <c:v>3.0001000000000002</c:v>
                </c:pt>
                <c:pt idx="9662">
                  <c:v>6.0000999999999998</c:v>
                </c:pt>
                <c:pt idx="9663">
                  <c:v>1E-4</c:v>
                </c:pt>
                <c:pt idx="9664">
                  <c:v>3.0001000000000002</c:v>
                </c:pt>
                <c:pt idx="9665">
                  <c:v>3.0001000000000002</c:v>
                </c:pt>
                <c:pt idx="9666">
                  <c:v>4.0000999999999998</c:v>
                </c:pt>
                <c:pt idx="9667">
                  <c:v>1E-4</c:v>
                </c:pt>
                <c:pt idx="9668">
                  <c:v>2.0001000000000002</c:v>
                </c:pt>
                <c:pt idx="9669">
                  <c:v>1.0001</c:v>
                </c:pt>
                <c:pt idx="9670">
                  <c:v>1.0001</c:v>
                </c:pt>
                <c:pt idx="9671">
                  <c:v>4.0000999999999998</c:v>
                </c:pt>
                <c:pt idx="9672">
                  <c:v>1.0001</c:v>
                </c:pt>
                <c:pt idx="9673">
                  <c:v>3.0001000000000002</c:v>
                </c:pt>
                <c:pt idx="9674">
                  <c:v>1E-4</c:v>
                </c:pt>
                <c:pt idx="9675">
                  <c:v>1.0001</c:v>
                </c:pt>
                <c:pt idx="9676">
                  <c:v>1E-4</c:v>
                </c:pt>
                <c:pt idx="9677">
                  <c:v>2.0001000000000002</c:v>
                </c:pt>
                <c:pt idx="9678">
                  <c:v>1.0001</c:v>
                </c:pt>
                <c:pt idx="9679">
                  <c:v>2.0001000000000002</c:v>
                </c:pt>
                <c:pt idx="9680">
                  <c:v>3.0001000000000002</c:v>
                </c:pt>
                <c:pt idx="9681">
                  <c:v>3.0001000000000002</c:v>
                </c:pt>
                <c:pt idx="9682">
                  <c:v>3.0001000000000002</c:v>
                </c:pt>
                <c:pt idx="9683">
                  <c:v>1E-4</c:v>
                </c:pt>
                <c:pt idx="9684">
                  <c:v>4.0000999999999998</c:v>
                </c:pt>
                <c:pt idx="9685">
                  <c:v>1E-4</c:v>
                </c:pt>
                <c:pt idx="9686">
                  <c:v>1.0001</c:v>
                </c:pt>
                <c:pt idx="9687">
                  <c:v>2.0001000000000002</c:v>
                </c:pt>
                <c:pt idx="9688">
                  <c:v>1.0001</c:v>
                </c:pt>
                <c:pt idx="9689">
                  <c:v>4.0000999999999998</c:v>
                </c:pt>
                <c:pt idx="9690">
                  <c:v>2.0001000000000002</c:v>
                </c:pt>
                <c:pt idx="9691">
                  <c:v>1.0001</c:v>
                </c:pt>
                <c:pt idx="9692">
                  <c:v>4.0000999999999998</c:v>
                </c:pt>
                <c:pt idx="9693">
                  <c:v>5.0000999999999998</c:v>
                </c:pt>
                <c:pt idx="9694">
                  <c:v>5.0000999999999998</c:v>
                </c:pt>
                <c:pt idx="9695">
                  <c:v>8.0000999999999998</c:v>
                </c:pt>
                <c:pt idx="9696">
                  <c:v>17.0001</c:v>
                </c:pt>
                <c:pt idx="9697">
                  <c:v>16.0001</c:v>
                </c:pt>
                <c:pt idx="9698">
                  <c:v>34.000100000000003</c:v>
                </c:pt>
                <c:pt idx="9699">
                  <c:v>33.000100000000003</c:v>
                </c:pt>
                <c:pt idx="9700">
                  <c:v>23.0001</c:v>
                </c:pt>
                <c:pt idx="9701">
                  <c:v>21.0001</c:v>
                </c:pt>
                <c:pt idx="9702">
                  <c:v>2.0001000000000002</c:v>
                </c:pt>
                <c:pt idx="9703">
                  <c:v>4.0000999999999998</c:v>
                </c:pt>
                <c:pt idx="9704">
                  <c:v>1.0001</c:v>
                </c:pt>
                <c:pt idx="9705">
                  <c:v>3.0001000000000002</c:v>
                </c:pt>
                <c:pt idx="9706">
                  <c:v>3.0001000000000002</c:v>
                </c:pt>
                <c:pt idx="9707">
                  <c:v>4.0000999999999998</c:v>
                </c:pt>
                <c:pt idx="9708">
                  <c:v>1.0001</c:v>
                </c:pt>
                <c:pt idx="9709">
                  <c:v>4.0000999999999998</c:v>
                </c:pt>
                <c:pt idx="9710">
                  <c:v>5.0000999999999998</c:v>
                </c:pt>
                <c:pt idx="9711">
                  <c:v>1.0001</c:v>
                </c:pt>
                <c:pt idx="9712">
                  <c:v>1.0001</c:v>
                </c:pt>
                <c:pt idx="9713">
                  <c:v>1.0001</c:v>
                </c:pt>
                <c:pt idx="9714">
                  <c:v>2.0001000000000002</c:v>
                </c:pt>
                <c:pt idx="9715">
                  <c:v>2.0001000000000002</c:v>
                </c:pt>
                <c:pt idx="9716">
                  <c:v>3.0001000000000002</c:v>
                </c:pt>
                <c:pt idx="9717">
                  <c:v>4.0000999999999998</c:v>
                </c:pt>
                <c:pt idx="9718">
                  <c:v>3.0001000000000002</c:v>
                </c:pt>
                <c:pt idx="9719">
                  <c:v>2.0001000000000002</c:v>
                </c:pt>
                <c:pt idx="9720">
                  <c:v>7.0000999999999998</c:v>
                </c:pt>
                <c:pt idx="9721">
                  <c:v>1.0001</c:v>
                </c:pt>
                <c:pt idx="9722">
                  <c:v>4.0000999999999998</c:v>
                </c:pt>
                <c:pt idx="9723">
                  <c:v>2.0001000000000002</c:v>
                </c:pt>
                <c:pt idx="9724">
                  <c:v>3.0001000000000002</c:v>
                </c:pt>
                <c:pt idx="9725">
                  <c:v>3.0001000000000002</c:v>
                </c:pt>
                <c:pt idx="9726">
                  <c:v>6.0000999999999998</c:v>
                </c:pt>
                <c:pt idx="9727">
                  <c:v>4.0000999999999998</c:v>
                </c:pt>
                <c:pt idx="9728">
                  <c:v>6.0000999999999998</c:v>
                </c:pt>
                <c:pt idx="9729">
                  <c:v>18.0001</c:v>
                </c:pt>
                <c:pt idx="9730">
                  <c:v>48.000100000000003</c:v>
                </c:pt>
                <c:pt idx="9731">
                  <c:v>105.0001</c:v>
                </c:pt>
                <c:pt idx="9732">
                  <c:v>164.0001</c:v>
                </c:pt>
                <c:pt idx="9733">
                  <c:v>249.0001</c:v>
                </c:pt>
                <c:pt idx="9734">
                  <c:v>297.00009999999997</c:v>
                </c:pt>
                <c:pt idx="9735">
                  <c:v>361.00009999999997</c:v>
                </c:pt>
                <c:pt idx="9736">
                  <c:v>364.00009999999997</c:v>
                </c:pt>
                <c:pt idx="9737">
                  <c:v>395.00009999999997</c:v>
                </c:pt>
                <c:pt idx="9738">
                  <c:v>294.00009999999997</c:v>
                </c:pt>
                <c:pt idx="9739">
                  <c:v>215.0001</c:v>
                </c:pt>
                <c:pt idx="9740">
                  <c:v>75.000100000000003</c:v>
                </c:pt>
                <c:pt idx="9741">
                  <c:v>19.0001</c:v>
                </c:pt>
                <c:pt idx="9742">
                  <c:v>9.0000999999999998</c:v>
                </c:pt>
                <c:pt idx="9743">
                  <c:v>3.0001000000000002</c:v>
                </c:pt>
                <c:pt idx="9744">
                  <c:v>3.0001000000000002</c:v>
                </c:pt>
                <c:pt idx="9745">
                  <c:v>2.0001000000000002</c:v>
                </c:pt>
                <c:pt idx="9746">
                  <c:v>4.0000999999999998</c:v>
                </c:pt>
                <c:pt idx="9747">
                  <c:v>4.0000999999999998</c:v>
                </c:pt>
                <c:pt idx="9748">
                  <c:v>1E-4</c:v>
                </c:pt>
                <c:pt idx="9749">
                  <c:v>3.0001000000000002</c:v>
                </c:pt>
                <c:pt idx="9750">
                  <c:v>1.0001</c:v>
                </c:pt>
                <c:pt idx="9751">
                  <c:v>2.0001000000000002</c:v>
                </c:pt>
                <c:pt idx="9752">
                  <c:v>1E-4</c:v>
                </c:pt>
                <c:pt idx="9753">
                  <c:v>1.0001</c:v>
                </c:pt>
                <c:pt idx="9754">
                  <c:v>1E-4</c:v>
                </c:pt>
                <c:pt idx="9755">
                  <c:v>1E-4</c:v>
                </c:pt>
                <c:pt idx="9756">
                  <c:v>1.0001</c:v>
                </c:pt>
                <c:pt idx="9757">
                  <c:v>1E-4</c:v>
                </c:pt>
                <c:pt idx="9758">
                  <c:v>3.0001000000000002</c:v>
                </c:pt>
                <c:pt idx="9759">
                  <c:v>1.0001</c:v>
                </c:pt>
                <c:pt idx="9760">
                  <c:v>2.0001000000000002</c:v>
                </c:pt>
                <c:pt idx="9761">
                  <c:v>2.0001000000000002</c:v>
                </c:pt>
                <c:pt idx="9762">
                  <c:v>1.0001</c:v>
                </c:pt>
                <c:pt idx="9763">
                  <c:v>1E-4</c:v>
                </c:pt>
                <c:pt idx="9764">
                  <c:v>1.0001</c:v>
                </c:pt>
                <c:pt idx="9765">
                  <c:v>1E-4</c:v>
                </c:pt>
                <c:pt idx="9766">
                  <c:v>1.0001</c:v>
                </c:pt>
                <c:pt idx="9767">
                  <c:v>1E-4</c:v>
                </c:pt>
                <c:pt idx="9768">
                  <c:v>1E-4</c:v>
                </c:pt>
                <c:pt idx="9769">
                  <c:v>1E-4</c:v>
                </c:pt>
                <c:pt idx="9770">
                  <c:v>1.0001</c:v>
                </c:pt>
                <c:pt idx="9771">
                  <c:v>2.0001000000000002</c:v>
                </c:pt>
                <c:pt idx="9772">
                  <c:v>1E-4</c:v>
                </c:pt>
                <c:pt idx="9773">
                  <c:v>2.0001000000000002</c:v>
                </c:pt>
                <c:pt idx="9774">
                  <c:v>1E-4</c:v>
                </c:pt>
                <c:pt idx="9775">
                  <c:v>5.0000999999999998</c:v>
                </c:pt>
                <c:pt idx="9776">
                  <c:v>10.0001</c:v>
                </c:pt>
                <c:pt idx="9777">
                  <c:v>12.0001</c:v>
                </c:pt>
                <c:pt idx="9778">
                  <c:v>26.0001</c:v>
                </c:pt>
                <c:pt idx="9779">
                  <c:v>35.000100000000003</c:v>
                </c:pt>
                <c:pt idx="9780">
                  <c:v>43.000100000000003</c:v>
                </c:pt>
                <c:pt idx="9781">
                  <c:v>35.000100000000003</c:v>
                </c:pt>
                <c:pt idx="9782">
                  <c:v>18.0001</c:v>
                </c:pt>
                <c:pt idx="9783">
                  <c:v>12.0001</c:v>
                </c:pt>
                <c:pt idx="9784">
                  <c:v>4.0000999999999998</c:v>
                </c:pt>
                <c:pt idx="9785">
                  <c:v>3.0001000000000002</c:v>
                </c:pt>
                <c:pt idx="9786">
                  <c:v>1.0001</c:v>
                </c:pt>
                <c:pt idx="9787">
                  <c:v>7.0000999999999998</c:v>
                </c:pt>
                <c:pt idx="9788">
                  <c:v>1.0001</c:v>
                </c:pt>
                <c:pt idx="9789">
                  <c:v>2.0001000000000002</c:v>
                </c:pt>
                <c:pt idx="9790">
                  <c:v>3.0001000000000002</c:v>
                </c:pt>
                <c:pt idx="9791">
                  <c:v>1.0001</c:v>
                </c:pt>
                <c:pt idx="9792">
                  <c:v>3.0001000000000002</c:v>
                </c:pt>
                <c:pt idx="9793">
                  <c:v>1.0001</c:v>
                </c:pt>
                <c:pt idx="9794">
                  <c:v>1E-4</c:v>
                </c:pt>
                <c:pt idx="9795">
                  <c:v>1E-4</c:v>
                </c:pt>
                <c:pt idx="9796">
                  <c:v>1E-4</c:v>
                </c:pt>
                <c:pt idx="9797">
                  <c:v>1E-4</c:v>
                </c:pt>
                <c:pt idx="9798">
                  <c:v>1E-4</c:v>
                </c:pt>
                <c:pt idx="9799">
                  <c:v>1.0001</c:v>
                </c:pt>
                <c:pt idx="9800">
                  <c:v>2.0001000000000002</c:v>
                </c:pt>
                <c:pt idx="9801">
                  <c:v>1.0001</c:v>
                </c:pt>
                <c:pt idx="9802">
                  <c:v>1E-4</c:v>
                </c:pt>
                <c:pt idx="9803">
                  <c:v>1E-4</c:v>
                </c:pt>
                <c:pt idx="9804">
                  <c:v>1.0001</c:v>
                </c:pt>
                <c:pt idx="9805">
                  <c:v>1E-4</c:v>
                </c:pt>
                <c:pt idx="9806">
                  <c:v>2.0001000000000002</c:v>
                </c:pt>
                <c:pt idx="9807">
                  <c:v>3.0001000000000002</c:v>
                </c:pt>
                <c:pt idx="9808">
                  <c:v>4.0000999999999998</c:v>
                </c:pt>
                <c:pt idx="9809">
                  <c:v>4.0000999999999998</c:v>
                </c:pt>
                <c:pt idx="9810">
                  <c:v>5.0000999999999998</c:v>
                </c:pt>
                <c:pt idx="9811">
                  <c:v>13.0001</c:v>
                </c:pt>
                <c:pt idx="9812">
                  <c:v>41.000100000000003</c:v>
                </c:pt>
                <c:pt idx="9813">
                  <c:v>92.000100000000003</c:v>
                </c:pt>
                <c:pt idx="9814">
                  <c:v>188.0001</c:v>
                </c:pt>
                <c:pt idx="9815">
                  <c:v>296.00009999999997</c:v>
                </c:pt>
                <c:pt idx="9816">
                  <c:v>382.00009999999997</c:v>
                </c:pt>
                <c:pt idx="9817">
                  <c:v>500.00009999999997</c:v>
                </c:pt>
                <c:pt idx="9818">
                  <c:v>506.00009999999997</c:v>
                </c:pt>
                <c:pt idx="9819">
                  <c:v>540.00009999999997</c:v>
                </c:pt>
                <c:pt idx="9820">
                  <c:v>430.00009999999997</c:v>
                </c:pt>
                <c:pt idx="9821">
                  <c:v>263.00009999999997</c:v>
                </c:pt>
                <c:pt idx="9822">
                  <c:v>103.0001</c:v>
                </c:pt>
                <c:pt idx="9823">
                  <c:v>23.0001</c:v>
                </c:pt>
                <c:pt idx="9824">
                  <c:v>6.0000999999999998</c:v>
                </c:pt>
                <c:pt idx="9825">
                  <c:v>7.0000999999999998</c:v>
                </c:pt>
                <c:pt idx="9826">
                  <c:v>3.0001000000000002</c:v>
                </c:pt>
                <c:pt idx="9827">
                  <c:v>5.0000999999999998</c:v>
                </c:pt>
                <c:pt idx="9828">
                  <c:v>6.0000999999999998</c:v>
                </c:pt>
                <c:pt idx="9829">
                  <c:v>4.0000999999999998</c:v>
                </c:pt>
                <c:pt idx="9830">
                  <c:v>1.0001</c:v>
                </c:pt>
                <c:pt idx="9831">
                  <c:v>1E-4</c:v>
                </c:pt>
                <c:pt idx="9832">
                  <c:v>4.0000999999999998</c:v>
                </c:pt>
                <c:pt idx="9833">
                  <c:v>2.0001000000000002</c:v>
                </c:pt>
                <c:pt idx="9834">
                  <c:v>1E-4</c:v>
                </c:pt>
                <c:pt idx="9835">
                  <c:v>3.0001000000000002</c:v>
                </c:pt>
                <c:pt idx="9836">
                  <c:v>1E-4</c:v>
                </c:pt>
                <c:pt idx="9837">
                  <c:v>1E-4</c:v>
                </c:pt>
                <c:pt idx="9838">
                  <c:v>1.0001</c:v>
                </c:pt>
                <c:pt idx="9839">
                  <c:v>1E-4</c:v>
                </c:pt>
                <c:pt idx="9840">
                  <c:v>1.0001</c:v>
                </c:pt>
                <c:pt idx="9841">
                  <c:v>1E-4</c:v>
                </c:pt>
                <c:pt idx="9842">
                  <c:v>1.0001</c:v>
                </c:pt>
                <c:pt idx="9843">
                  <c:v>1E-4</c:v>
                </c:pt>
                <c:pt idx="9844">
                  <c:v>1.0001</c:v>
                </c:pt>
                <c:pt idx="9845">
                  <c:v>1.0001</c:v>
                </c:pt>
                <c:pt idx="9846">
                  <c:v>1.0001</c:v>
                </c:pt>
                <c:pt idx="9847">
                  <c:v>1E-4</c:v>
                </c:pt>
                <c:pt idx="9848">
                  <c:v>1.0001</c:v>
                </c:pt>
                <c:pt idx="9849">
                  <c:v>2.0001000000000002</c:v>
                </c:pt>
                <c:pt idx="9850">
                  <c:v>1E-4</c:v>
                </c:pt>
                <c:pt idx="9851">
                  <c:v>1.0001</c:v>
                </c:pt>
                <c:pt idx="9852">
                  <c:v>1.0001</c:v>
                </c:pt>
                <c:pt idx="9853">
                  <c:v>2.0001000000000002</c:v>
                </c:pt>
                <c:pt idx="9854">
                  <c:v>1.0001</c:v>
                </c:pt>
                <c:pt idx="9855">
                  <c:v>4.0000999999999998</c:v>
                </c:pt>
                <c:pt idx="9856">
                  <c:v>9.0000999999999998</c:v>
                </c:pt>
                <c:pt idx="9857">
                  <c:v>14.0001</c:v>
                </c:pt>
                <c:pt idx="9858">
                  <c:v>22.0001</c:v>
                </c:pt>
                <c:pt idx="9859">
                  <c:v>33.000100000000003</c:v>
                </c:pt>
                <c:pt idx="9860">
                  <c:v>42.000100000000003</c:v>
                </c:pt>
                <c:pt idx="9861">
                  <c:v>60.000100000000003</c:v>
                </c:pt>
                <c:pt idx="9862">
                  <c:v>78.000100000000003</c:v>
                </c:pt>
                <c:pt idx="9863">
                  <c:v>37.000100000000003</c:v>
                </c:pt>
                <c:pt idx="9864">
                  <c:v>20.0001</c:v>
                </c:pt>
                <c:pt idx="9865">
                  <c:v>15.0001</c:v>
                </c:pt>
                <c:pt idx="9866">
                  <c:v>5.0000999999999998</c:v>
                </c:pt>
                <c:pt idx="9867">
                  <c:v>3.0001000000000002</c:v>
                </c:pt>
                <c:pt idx="9868">
                  <c:v>5.0000999999999998</c:v>
                </c:pt>
                <c:pt idx="9869">
                  <c:v>5.0000999999999998</c:v>
                </c:pt>
                <c:pt idx="9870">
                  <c:v>7.0000999999999998</c:v>
                </c:pt>
                <c:pt idx="9871">
                  <c:v>7.0000999999999998</c:v>
                </c:pt>
                <c:pt idx="9872">
                  <c:v>1.0001</c:v>
                </c:pt>
                <c:pt idx="9873">
                  <c:v>3.0001000000000002</c:v>
                </c:pt>
                <c:pt idx="9874">
                  <c:v>4.0000999999999998</c:v>
                </c:pt>
                <c:pt idx="9875">
                  <c:v>1E-4</c:v>
                </c:pt>
                <c:pt idx="9876">
                  <c:v>1E-4</c:v>
                </c:pt>
                <c:pt idx="9877">
                  <c:v>1E-4</c:v>
                </c:pt>
                <c:pt idx="9878">
                  <c:v>1E-4</c:v>
                </c:pt>
                <c:pt idx="9879">
                  <c:v>1.0001</c:v>
                </c:pt>
                <c:pt idx="9880">
                  <c:v>1E-4</c:v>
                </c:pt>
                <c:pt idx="9881">
                  <c:v>1.0001</c:v>
                </c:pt>
                <c:pt idx="9882">
                  <c:v>1.0001</c:v>
                </c:pt>
                <c:pt idx="9883">
                  <c:v>1E-4</c:v>
                </c:pt>
                <c:pt idx="9884">
                  <c:v>2.0001000000000002</c:v>
                </c:pt>
                <c:pt idx="9885">
                  <c:v>1.0001</c:v>
                </c:pt>
                <c:pt idx="9886">
                  <c:v>1.0001</c:v>
                </c:pt>
                <c:pt idx="9887">
                  <c:v>4.0000999999999998</c:v>
                </c:pt>
                <c:pt idx="9888">
                  <c:v>1.0001</c:v>
                </c:pt>
                <c:pt idx="9889">
                  <c:v>1.0001</c:v>
                </c:pt>
                <c:pt idx="9890">
                  <c:v>1.0001</c:v>
                </c:pt>
                <c:pt idx="9891">
                  <c:v>2.0001000000000002</c:v>
                </c:pt>
                <c:pt idx="9892">
                  <c:v>2.0001000000000002</c:v>
                </c:pt>
                <c:pt idx="9893">
                  <c:v>15.0001</c:v>
                </c:pt>
                <c:pt idx="9894">
                  <c:v>27.0001</c:v>
                </c:pt>
                <c:pt idx="9895">
                  <c:v>50.000100000000003</c:v>
                </c:pt>
                <c:pt idx="9896">
                  <c:v>70.000100000000003</c:v>
                </c:pt>
                <c:pt idx="9897">
                  <c:v>116.0001</c:v>
                </c:pt>
                <c:pt idx="9898">
                  <c:v>145.0001</c:v>
                </c:pt>
                <c:pt idx="9899">
                  <c:v>182.0001</c:v>
                </c:pt>
                <c:pt idx="9900">
                  <c:v>190.0001</c:v>
                </c:pt>
                <c:pt idx="9901">
                  <c:v>187.0001</c:v>
                </c:pt>
                <c:pt idx="9902">
                  <c:v>159.0001</c:v>
                </c:pt>
                <c:pt idx="9903">
                  <c:v>98.000100000000003</c:v>
                </c:pt>
                <c:pt idx="9904">
                  <c:v>42.000100000000003</c:v>
                </c:pt>
                <c:pt idx="9905">
                  <c:v>18.0001</c:v>
                </c:pt>
                <c:pt idx="9906">
                  <c:v>7.0000999999999998</c:v>
                </c:pt>
                <c:pt idx="9907">
                  <c:v>3.0001000000000002</c:v>
                </c:pt>
                <c:pt idx="9908">
                  <c:v>1.0001</c:v>
                </c:pt>
                <c:pt idx="9909">
                  <c:v>2.0001000000000002</c:v>
                </c:pt>
                <c:pt idx="9910">
                  <c:v>1E-4</c:v>
                </c:pt>
                <c:pt idx="9911">
                  <c:v>4.0000999999999998</c:v>
                </c:pt>
                <c:pt idx="9912">
                  <c:v>3.0001000000000002</c:v>
                </c:pt>
                <c:pt idx="9913">
                  <c:v>1.0001</c:v>
                </c:pt>
                <c:pt idx="9914">
                  <c:v>3.0001000000000002</c:v>
                </c:pt>
                <c:pt idx="9915">
                  <c:v>1E-4</c:v>
                </c:pt>
                <c:pt idx="9916">
                  <c:v>2.0001000000000002</c:v>
                </c:pt>
                <c:pt idx="9917">
                  <c:v>1.0001</c:v>
                </c:pt>
                <c:pt idx="9918">
                  <c:v>1E-4</c:v>
                </c:pt>
                <c:pt idx="9919">
                  <c:v>1.0001</c:v>
                </c:pt>
                <c:pt idx="9920">
                  <c:v>1E-4</c:v>
                </c:pt>
                <c:pt idx="9921">
                  <c:v>1.0001</c:v>
                </c:pt>
                <c:pt idx="9922">
                  <c:v>1.0001</c:v>
                </c:pt>
                <c:pt idx="9923">
                  <c:v>1E-4</c:v>
                </c:pt>
                <c:pt idx="9924">
                  <c:v>1.0001</c:v>
                </c:pt>
                <c:pt idx="9925">
                  <c:v>2.0001000000000002</c:v>
                </c:pt>
                <c:pt idx="9926">
                  <c:v>3.0001000000000002</c:v>
                </c:pt>
                <c:pt idx="9927">
                  <c:v>1.0001</c:v>
                </c:pt>
                <c:pt idx="9928">
                  <c:v>3.0001000000000002</c:v>
                </c:pt>
                <c:pt idx="9929">
                  <c:v>1E-4</c:v>
                </c:pt>
                <c:pt idx="9930">
                  <c:v>2.0001000000000002</c:v>
                </c:pt>
                <c:pt idx="9931">
                  <c:v>1.0001</c:v>
                </c:pt>
                <c:pt idx="9932">
                  <c:v>1.0001</c:v>
                </c:pt>
                <c:pt idx="9933">
                  <c:v>1E-4</c:v>
                </c:pt>
                <c:pt idx="9934">
                  <c:v>1.0001</c:v>
                </c:pt>
                <c:pt idx="9935">
                  <c:v>1.0001</c:v>
                </c:pt>
                <c:pt idx="9936">
                  <c:v>2.0001000000000002</c:v>
                </c:pt>
                <c:pt idx="9937">
                  <c:v>3.0001000000000002</c:v>
                </c:pt>
                <c:pt idx="9938">
                  <c:v>9.0000999999999998</c:v>
                </c:pt>
                <c:pt idx="9939">
                  <c:v>13.0001</c:v>
                </c:pt>
                <c:pt idx="9940">
                  <c:v>17.0001</c:v>
                </c:pt>
                <c:pt idx="9941">
                  <c:v>24.0001</c:v>
                </c:pt>
                <c:pt idx="9942">
                  <c:v>40.000100000000003</c:v>
                </c:pt>
                <c:pt idx="9943">
                  <c:v>44.000100000000003</c:v>
                </c:pt>
                <c:pt idx="9944">
                  <c:v>17.0001</c:v>
                </c:pt>
                <c:pt idx="9945">
                  <c:v>23.0001</c:v>
                </c:pt>
                <c:pt idx="9946">
                  <c:v>15.0001</c:v>
                </c:pt>
                <c:pt idx="9947">
                  <c:v>7.0000999999999998</c:v>
                </c:pt>
                <c:pt idx="9948">
                  <c:v>2.0001000000000002</c:v>
                </c:pt>
                <c:pt idx="9949">
                  <c:v>1E-4</c:v>
                </c:pt>
                <c:pt idx="9950">
                  <c:v>4.0000999999999998</c:v>
                </c:pt>
                <c:pt idx="9951">
                  <c:v>4.0000999999999998</c:v>
                </c:pt>
                <c:pt idx="9952">
                  <c:v>4.0000999999999998</c:v>
                </c:pt>
                <c:pt idx="9953">
                  <c:v>4.0000999999999998</c:v>
                </c:pt>
                <c:pt idx="9954">
                  <c:v>2.0001000000000002</c:v>
                </c:pt>
                <c:pt idx="9955">
                  <c:v>2.0001000000000002</c:v>
                </c:pt>
                <c:pt idx="9956">
                  <c:v>1E-4</c:v>
                </c:pt>
                <c:pt idx="9957">
                  <c:v>1E-4</c:v>
                </c:pt>
                <c:pt idx="9958">
                  <c:v>1.0001</c:v>
                </c:pt>
                <c:pt idx="9959">
                  <c:v>1E-4</c:v>
                </c:pt>
                <c:pt idx="9960">
                  <c:v>1E-4</c:v>
                </c:pt>
                <c:pt idx="9961">
                  <c:v>1E-4</c:v>
                </c:pt>
                <c:pt idx="9962">
                  <c:v>1.0001</c:v>
                </c:pt>
                <c:pt idx="9963">
                  <c:v>1E-4</c:v>
                </c:pt>
                <c:pt idx="9964">
                  <c:v>1.0001</c:v>
                </c:pt>
                <c:pt idx="9965">
                  <c:v>1.0001</c:v>
                </c:pt>
                <c:pt idx="9966">
                  <c:v>2.0001000000000002</c:v>
                </c:pt>
                <c:pt idx="9967">
                  <c:v>1E-4</c:v>
                </c:pt>
                <c:pt idx="9968">
                  <c:v>2.0001000000000002</c:v>
                </c:pt>
                <c:pt idx="9969">
                  <c:v>1.0001</c:v>
                </c:pt>
                <c:pt idx="9970">
                  <c:v>1E-4</c:v>
                </c:pt>
                <c:pt idx="9971">
                  <c:v>2.0001000000000002</c:v>
                </c:pt>
                <c:pt idx="9972">
                  <c:v>1E-4</c:v>
                </c:pt>
                <c:pt idx="9973">
                  <c:v>1E-4</c:v>
                </c:pt>
                <c:pt idx="9974">
                  <c:v>1E-4</c:v>
                </c:pt>
                <c:pt idx="9975">
                  <c:v>1E-4</c:v>
                </c:pt>
                <c:pt idx="9976">
                  <c:v>2.0001000000000002</c:v>
                </c:pt>
                <c:pt idx="9977">
                  <c:v>1.0001</c:v>
                </c:pt>
                <c:pt idx="9978">
                  <c:v>2.0001000000000002</c:v>
                </c:pt>
                <c:pt idx="9979">
                  <c:v>1.0001</c:v>
                </c:pt>
                <c:pt idx="9980">
                  <c:v>2.0001000000000002</c:v>
                </c:pt>
                <c:pt idx="9981">
                  <c:v>4.0000999999999998</c:v>
                </c:pt>
                <c:pt idx="9982">
                  <c:v>7.0000999999999998</c:v>
                </c:pt>
                <c:pt idx="9983">
                  <c:v>7.0000999999999998</c:v>
                </c:pt>
                <c:pt idx="9984">
                  <c:v>9.0000999999999998</c:v>
                </c:pt>
                <c:pt idx="9985">
                  <c:v>8.0000999999999998</c:v>
                </c:pt>
                <c:pt idx="9986">
                  <c:v>7.0000999999999998</c:v>
                </c:pt>
                <c:pt idx="9987">
                  <c:v>12.0001</c:v>
                </c:pt>
                <c:pt idx="9988">
                  <c:v>4.0000999999999998</c:v>
                </c:pt>
                <c:pt idx="9989">
                  <c:v>1.0001</c:v>
                </c:pt>
                <c:pt idx="9990">
                  <c:v>3.0001000000000002</c:v>
                </c:pt>
                <c:pt idx="9991">
                  <c:v>2.0001000000000002</c:v>
                </c:pt>
                <c:pt idx="9992">
                  <c:v>2.0001000000000002</c:v>
                </c:pt>
                <c:pt idx="9993">
                  <c:v>1.0001</c:v>
                </c:pt>
                <c:pt idx="9994">
                  <c:v>1.0001</c:v>
                </c:pt>
                <c:pt idx="9995">
                  <c:v>1E-4</c:v>
                </c:pt>
                <c:pt idx="9996">
                  <c:v>1E-4</c:v>
                </c:pt>
                <c:pt idx="9997">
                  <c:v>1E-4</c:v>
                </c:pt>
                <c:pt idx="9998">
                  <c:v>1.0001</c:v>
                </c:pt>
                <c:pt idx="9999">
                  <c:v>1.0001</c:v>
                </c:pt>
                <c:pt idx="10000">
                  <c:v>1.0001</c:v>
                </c:pt>
                <c:pt idx="10001">
                  <c:v>1E-4</c:v>
                </c:pt>
                <c:pt idx="10002">
                  <c:v>1.0001</c:v>
                </c:pt>
                <c:pt idx="10003">
                  <c:v>1.0001</c:v>
                </c:pt>
                <c:pt idx="10004">
                  <c:v>1E-4</c:v>
                </c:pt>
                <c:pt idx="10005">
                  <c:v>1.0001</c:v>
                </c:pt>
                <c:pt idx="10006">
                  <c:v>1.0001</c:v>
                </c:pt>
                <c:pt idx="10007">
                  <c:v>1.0001</c:v>
                </c:pt>
                <c:pt idx="10008">
                  <c:v>1.0001</c:v>
                </c:pt>
                <c:pt idx="10009">
                  <c:v>1E-4</c:v>
                </c:pt>
                <c:pt idx="10010">
                  <c:v>1.0001</c:v>
                </c:pt>
                <c:pt idx="10011">
                  <c:v>1.0001</c:v>
                </c:pt>
                <c:pt idx="10012">
                  <c:v>1E-4</c:v>
                </c:pt>
                <c:pt idx="10013">
                  <c:v>1.0001</c:v>
                </c:pt>
                <c:pt idx="10014">
                  <c:v>1.0001</c:v>
                </c:pt>
                <c:pt idx="10015">
                  <c:v>1.0001</c:v>
                </c:pt>
                <c:pt idx="10016">
                  <c:v>1.0001</c:v>
                </c:pt>
                <c:pt idx="10017">
                  <c:v>1E-4</c:v>
                </c:pt>
                <c:pt idx="10018">
                  <c:v>2.0001000000000002</c:v>
                </c:pt>
                <c:pt idx="10019">
                  <c:v>1E-4</c:v>
                </c:pt>
                <c:pt idx="10020">
                  <c:v>1.0001</c:v>
                </c:pt>
                <c:pt idx="10021">
                  <c:v>2.0001000000000002</c:v>
                </c:pt>
                <c:pt idx="10022">
                  <c:v>6.0000999999999998</c:v>
                </c:pt>
                <c:pt idx="10023">
                  <c:v>3.0001000000000002</c:v>
                </c:pt>
                <c:pt idx="10024">
                  <c:v>12.0001</c:v>
                </c:pt>
                <c:pt idx="10025">
                  <c:v>19.0001</c:v>
                </c:pt>
                <c:pt idx="10026">
                  <c:v>21.0001</c:v>
                </c:pt>
                <c:pt idx="10027">
                  <c:v>31.0001</c:v>
                </c:pt>
                <c:pt idx="10028">
                  <c:v>7.0000999999999998</c:v>
                </c:pt>
                <c:pt idx="10029">
                  <c:v>3.0001000000000002</c:v>
                </c:pt>
                <c:pt idx="10030">
                  <c:v>7.0000999999999998</c:v>
                </c:pt>
                <c:pt idx="10031">
                  <c:v>4.0000999999999998</c:v>
                </c:pt>
                <c:pt idx="10032">
                  <c:v>2.0001000000000002</c:v>
                </c:pt>
                <c:pt idx="10033">
                  <c:v>3.0001000000000002</c:v>
                </c:pt>
                <c:pt idx="10034">
                  <c:v>5.0000999999999998</c:v>
                </c:pt>
                <c:pt idx="10035">
                  <c:v>1.0001</c:v>
                </c:pt>
                <c:pt idx="10036">
                  <c:v>2.0001000000000002</c:v>
                </c:pt>
                <c:pt idx="10037">
                  <c:v>1.0001</c:v>
                </c:pt>
                <c:pt idx="10038">
                  <c:v>1E-4</c:v>
                </c:pt>
                <c:pt idx="10039">
                  <c:v>1.0001</c:v>
                </c:pt>
                <c:pt idx="10040">
                  <c:v>1E-4</c:v>
                </c:pt>
                <c:pt idx="10041">
                  <c:v>1E-4</c:v>
                </c:pt>
                <c:pt idx="10042">
                  <c:v>1E-4</c:v>
                </c:pt>
                <c:pt idx="10043">
                  <c:v>1.0001</c:v>
                </c:pt>
                <c:pt idx="10044">
                  <c:v>1.0001</c:v>
                </c:pt>
                <c:pt idx="10045">
                  <c:v>1E-4</c:v>
                </c:pt>
                <c:pt idx="10046">
                  <c:v>1E-4</c:v>
                </c:pt>
                <c:pt idx="10047">
                  <c:v>1E-4</c:v>
                </c:pt>
                <c:pt idx="10048">
                  <c:v>1E-4</c:v>
                </c:pt>
                <c:pt idx="10049">
                  <c:v>1.0001</c:v>
                </c:pt>
                <c:pt idx="10050">
                  <c:v>1.0001</c:v>
                </c:pt>
                <c:pt idx="10051">
                  <c:v>1.0001</c:v>
                </c:pt>
                <c:pt idx="10052">
                  <c:v>1.0001</c:v>
                </c:pt>
                <c:pt idx="10053">
                  <c:v>1E-4</c:v>
                </c:pt>
                <c:pt idx="10054">
                  <c:v>1.0001</c:v>
                </c:pt>
                <c:pt idx="10055">
                  <c:v>2.0001000000000002</c:v>
                </c:pt>
                <c:pt idx="10056">
                  <c:v>1E-4</c:v>
                </c:pt>
                <c:pt idx="10057">
                  <c:v>1.0001</c:v>
                </c:pt>
                <c:pt idx="10058">
                  <c:v>3.0001000000000002</c:v>
                </c:pt>
                <c:pt idx="10059">
                  <c:v>3.0001000000000002</c:v>
                </c:pt>
                <c:pt idx="10060">
                  <c:v>3.0001000000000002</c:v>
                </c:pt>
                <c:pt idx="10061">
                  <c:v>2.0001000000000002</c:v>
                </c:pt>
                <c:pt idx="10062">
                  <c:v>1.0001</c:v>
                </c:pt>
                <c:pt idx="10063">
                  <c:v>3.0001000000000002</c:v>
                </c:pt>
                <c:pt idx="10064">
                  <c:v>4.0000999999999998</c:v>
                </c:pt>
                <c:pt idx="10065">
                  <c:v>4.0000999999999998</c:v>
                </c:pt>
                <c:pt idx="10066">
                  <c:v>4.0000999999999998</c:v>
                </c:pt>
                <c:pt idx="10067">
                  <c:v>5.0000999999999998</c:v>
                </c:pt>
                <c:pt idx="10068">
                  <c:v>6.0000999999999998</c:v>
                </c:pt>
                <c:pt idx="10069">
                  <c:v>5.0000999999999998</c:v>
                </c:pt>
                <c:pt idx="10070">
                  <c:v>5.0000999999999998</c:v>
                </c:pt>
                <c:pt idx="10071">
                  <c:v>1E-4</c:v>
                </c:pt>
                <c:pt idx="10072">
                  <c:v>1E-4</c:v>
                </c:pt>
                <c:pt idx="10073">
                  <c:v>1E-4</c:v>
                </c:pt>
                <c:pt idx="10074">
                  <c:v>1.0001</c:v>
                </c:pt>
                <c:pt idx="10075">
                  <c:v>1.0001</c:v>
                </c:pt>
                <c:pt idx="10076">
                  <c:v>1.0001</c:v>
                </c:pt>
                <c:pt idx="10077">
                  <c:v>1.0001</c:v>
                </c:pt>
                <c:pt idx="10078">
                  <c:v>1E-4</c:v>
                </c:pt>
                <c:pt idx="10079">
                  <c:v>1.0001</c:v>
                </c:pt>
                <c:pt idx="10080">
                  <c:v>1E-4</c:v>
                </c:pt>
                <c:pt idx="10081">
                  <c:v>1E-4</c:v>
                </c:pt>
                <c:pt idx="10082">
                  <c:v>1.0001</c:v>
                </c:pt>
                <c:pt idx="10083">
                  <c:v>1.0001</c:v>
                </c:pt>
                <c:pt idx="10084">
                  <c:v>1.0001</c:v>
                </c:pt>
                <c:pt idx="10085">
                  <c:v>1E-4</c:v>
                </c:pt>
                <c:pt idx="10086">
                  <c:v>1E-4</c:v>
                </c:pt>
                <c:pt idx="10087">
                  <c:v>1E-4</c:v>
                </c:pt>
                <c:pt idx="10088">
                  <c:v>1E-4</c:v>
                </c:pt>
                <c:pt idx="10089">
                  <c:v>1.0001</c:v>
                </c:pt>
                <c:pt idx="10090">
                  <c:v>1.0001</c:v>
                </c:pt>
                <c:pt idx="10091">
                  <c:v>1E-4</c:v>
                </c:pt>
                <c:pt idx="10092">
                  <c:v>1E-4</c:v>
                </c:pt>
                <c:pt idx="10093">
                  <c:v>1E-4</c:v>
                </c:pt>
                <c:pt idx="10094">
                  <c:v>1E-4</c:v>
                </c:pt>
                <c:pt idx="10095">
                  <c:v>1E-4</c:v>
                </c:pt>
                <c:pt idx="10096">
                  <c:v>1.0001</c:v>
                </c:pt>
                <c:pt idx="10097">
                  <c:v>1E-4</c:v>
                </c:pt>
                <c:pt idx="10098">
                  <c:v>2.0001000000000002</c:v>
                </c:pt>
                <c:pt idx="10099">
                  <c:v>1E-4</c:v>
                </c:pt>
                <c:pt idx="10100">
                  <c:v>1.0001</c:v>
                </c:pt>
                <c:pt idx="10101">
                  <c:v>1.0001</c:v>
                </c:pt>
                <c:pt idx="10102">
                  <c:v>6.0000999999999998</c:v>
                </c:pt>
                <c:pt idx="10103">
                  <c:v>1.0001</c:v>
                </c:pt>
                <c:pt idx="10104">
                  <c:v>4.0000999999999998</c:v>
                </c:pt>
                <c:pt idx="10105">
                  <c:v>8.0000999999999998</c:v>
                </c:pt>
                <c:pt idx="10106">
                  <c:v>10.0001</c:v>
                </c:pt>
                <c:pt idx="10107">
                  <c:v>9.0000999999999998</c:v>
                </c:pt>
                <c:pt idx="10108">
                  <c:v>7.0000999999999998</c:v>
                </c:pt>
                <c:pt idx="10109">
                  <c:v>6.0000999999999998</c:v>
                </c:pt>
                <c:pt idx="10110">
                  <c:v>4.0000999999999998</c:v>
                </c:pt>
                <c:pt idx="10111">
                  <c:v>3.0001000000000002</c:v>
                </c:pt>
                <c:pt idx="10112">
                  <c:v>1.0001</c:v>
                </c:pt>
                <c:pt idx="10113">
                  <c:v>4.0000999999999998</c:v>
                </c:pt>
                <c:pt idx="10114">
                  <c:v>1.0001</c:v>
                </c:pt>
                <c:pt idx="10115">
                  <c:v>1E-4</c:v>
                </c:pt>
                <c:pt idx="10116">
                  <c:v>3.0001000000000002</c:v>
                </c:pt>
                <c:pt idx="10117">
                  <c:v>1E-4</c:v>
                </c:pt>
                <c:pt idx="10118">
                  <c:v>1E-4</c:v>
                </c:pt>
                <c:pt idx="10119">
                  <c:v>1E-4</c:v>
                </c:pt>
                <c:pt idx="10120">
                  <c:v>1.0001</c:v>
                </c:pt>
                <c:pt idx="10121">
                  <c:v>1E-4</c:v>
                </c:pt>
                <c:pt idx="10122">
                  <c:v>1E-4</c:v>
                </c:pt>
                <c:pt idx="10123">
                  <c:v>1.0001</c:v>
                </c:pt>
                <c:pt idx="10124">
                  <c:v>1E-4</c:v>
                </c:pt>
                <c:pt idx="10125">
                  <c:v>1E-4</c:v>
                </c:pt>
                <c:pt idx="10126">
                  <c:v>1E-4</c:v>
                </c:pt>
                <c:pt idx="10127">
                  <c:v>1E-4</c:v>
                </c:pt>
                <c:pt idx="10128">
                  <c:v>1.0001</c:v>
                </c:pt>
                <c:pt idx="10129">
                  <c:v>1E-4</c:v>
                </c:pt>
                <c:pt idx="10130">
                  <c:v>1E-4</c:v>
                </c:pt>
                <c:pt idx="10131">
                  <c:v>1E-4</c:v>
                </c:pt>
                <c:pt idx="10132">
                  <c:v>1E-4</c:v>
                </c:pt>
                <c:pt idx="10133">
                  <c:v>1E-4</c:v>
                </c:pt>
                <c:pt idx="10134">
                  <c:v>1.0001</c:v>
                </c:pt>
                <c:pt idx="10135">
                  <c:v>3.0001000000000002</c:v>
                </c:pt>
                <c:pt idx="10136">
                  <c:v>1E-4</c:v>
                </c:pt>
                <c:pt idx="10137">
                  <c:v>3.0001000000000002</c:v>
                </c:pt>
                <c:pt idx="10138">
                  <c:v>1E-4</c:v>
                </c:pt>
                <c:pt idx="10139">
                  <c:v>1.0001</c:v>
                </c:pt>
                <c:pt idx="10140">
                  <c:v>1.0001</c:v>
                </c:pt>
                <c:pt idx="10141">
                  <c:v>1E-4</c:v>
                </c:pt>
                <c:pt idx="10142">
                  <c:v>3.0001000000000002</c:v>
                </c:pt>
                <c:pt idx="10143">
                  <c:v>2.0001000000000002</c:v>
                </c:pt>
                <c:pt idx="10144">
                  <c:v>1E-4</c:v>
                </c:pt>
                <c:pt idx="10145">
                  <c:v>4.0000999999999998</c:v>
                </c:pt>
                <c:pt idx="10146">
                  <c:v>3.0001000000000002</c:v>
                </c:pt>
                <c:pt idx="10147">
                  <c:v>3.0001000000000002</c:v>
                </c:pt>
                <c:pt idx="10148">
                  <c:v>5.0000999999999998</c:v>
                </c:pt>
                <c:pt idx="10149">
                  <c:v>5.0000999999999998</c:v>
                </c:pt>
                <c:pt idx="10150">
                  <c:v>1.0001</c:v>
                </c:pt>
                <c:pt idx="10151">
                  <c:v>5.0000999999999998</c:v>
                </c:pt>
                <c:pt idx="10152">
                  <c:v>3.0001000000000002</c:v>
                </c:pt>
                <c:pt idx="10153">
                  <c:v>2.0001000000000002</c:v>
                </c:pt>
                <c:pt idx="10154">
                  <c:v>1E-4</c:v>
                </c:pt>
                <c:pt idx="10155">
                  <c:v>3.0001000000000002</c:v>
                </c:pt>
                <c:pt idx="10156">
                  <c:v>1.0001</c:v>
                </c:pt>
                <c:pt idx="10157">
                  <c:v>2.0001000000000002</c:v>
                </c:pt>
                <c:pt idx="10158">
                  <c:v>1.0001</c:v>
                </c:pt>
                <c:pt idx="10159">
                  <c:v>1E-4</c:v>
                </c:pt>
                <c:pt idx="10160">
                  <c:v>1E-4</c:v>
                </c:pt>
                <c:pt idx="10161">
                  <c:v>1.0001</c:v>
                </c:pt>
                <c:pt idx="10162">
                  <c:v>1.0001</c:v>
                </c:pt>
                <c:pt idx="10163">
                  <c:v>1E-4</c:v>
                </c:pt>
                <c:pt idx="10164">
                  <c:v>1.0001</c:v>
                </c:pt>
                <c:pt idx="10165">
                  <c:v>1E-4</c:v>
                </c:pt>
                <c:pt idx="10166">
                  <c:v>1E-4</c:v>
                </c:pt>
                <c:pt idx="10167">
                  <c:v>1E-4</c:v>
                </c:pt>
                <c:pt idx="10168">
                  <c:v>1.0001</c:v>
                </c:pt>
                <c:pt idx="10169">
                  <c:v>1E-4</c:v>
                </c:pt>
                <c:pt idx="10170">
                  <c:v>2.0001000000000002</c:v>
                </c:pt>
                <c:pt idx="10171">
                  <c:v>1.0001</c:v>
                </c:pt>
                <c:pt idx="10172">
                  <c:v>1E-4</c:v>
                </c:pt>
                <c:pt idx="10173">
                  <c:v>1E-4</c:v>
                </c:pt>
                <c:pt idx="10174">
                  <c:v>1E-4</c:v>
                </c:pt>
                <c:pt idx="10175">
                  <c:v>1E-4</c:v>
                </c:pt>
                <c:pt idx="10176">
                  <c:v>1E-4</c:v>
                </c:pt>
                <c:pt idx="10177">
                  <c:v>1E-4</c:v>
                </c:pt>
                <c:pt idx="10178">
                  <c:v>1.0001</c:v>
                </c:pt>
                <c:pt idx="10179">
                  <c:v>1.0001</c:v>
                </c:pt>
                <c:pt idx="10180">
                  <c:v>1E-4</c:v>
                </c:pt>
                <c:pt idx="10181">
                  <c:v>1.0001</c:v>
                </c:pt>
                <c:pt idx="10182">
                  <c:v>2.0001000000000002</c:v>
                </c:pt>
                <c:pt idx="10183">
                  <c:v>5.0000999999999998</c:v>
                </c:pt>
                <c:pt idx="10184">
                  <c:v>5.0000999999999998</c:v>
                </c:pt>
                <c:pt idx="10185">
                  <c:v>9.0000999999999998</c:v>
                </c:pt>
                <c:pt idx="10186">
                  <c:v>5.0000999999999998</c:v>
                </c:pt>
                <c:pt idx="10187">
                  <c:v>6.0000999999999998</c:v>
                </c:pt>
                <c:pt idx="10188">
                  <c:v>9.0000999999999998</c:v>
                </c:pt>
                <c:pt idx="10189">
                  <c:v>4.0000999999999998</c:v>
                </c:pt>
                <c:pt idx="10190">
                  <c:v>5.0000999999999998</c:v>
                </c:pt>
                <c:pt idx="10191">
                  <c:v>21.0001</c:v>
                </c:pt>
                <c:pt idx="10192">
                  <c:v>16.0001</c:v>
                </c:pt>
                <c:pt idx="10193">
                  <c:v>6.0000999999999998</c:v>
                </c:pt>
                <c:pt idx="10194">
                  <c:v>1E-4</c:v>
                </c:pt>
                <c:pt idx="10195">
                  <c:v>1.0001</c:v>
                </c:pt>
                <c:pt idx="10196">
                  <c:v>1.0001</c:v>
                </c:pt>
                <c:pt idx="10197">
                  <c:v>1.0001</c:v>
                </c:pt>
                <c:pt idx="10198">
                  <c:v>2.0001000000000002</c:v>
                </c:pt>
                <c:pt idx="10199">
                  <c:v>1.0001</c:v>
                </c:pt>
                <c:pt idx="10200">
                  <c:v>1E-4</c:v>
                </c:pt>
                <c:pt idx="10201">
                  <c:v>1.0001</c:v>
                </c:pt>
                <c:pt idx="10202">
                  <c:v>1E-4</c:v>
                </c:pt>
                <c:pt idx="10203">
                  <c:v>1E-4</c:v>
                </c:pt>
                <c:pt idx="10204">
                  <c:v>1.0001</c:v>
                </c:pt>
                <c:pt idx="10205">
                  <c:v>1.0001</c:v>
                </c:pt>
                <c:pt idx="10206">
                  <c:v>1.0001</c:v>
                </c:pt>
                <c:pt idx="10207">
                  <c:v>1E-4</c:v>
                </c:pt>
                <c:pt idx="10208">
                  <c:v>1.0001</c:v>
                </c:pt>
                <c:pt idx="10209">
                  <c:v>1E-4</c:v>
                </c:pt>
                <c:pt idx="10210">
                  <c:v>1.0001</c:v>
                </c:pt>
                <c:pt idx="10211">
                  <c:v>1.0001</c:v>
                </c:pt>
                <c:pt idx="10212">
                  <c:v>1.0001</c:v>
                </c:pt>
                <c:pt idx="10213">
                  <c:v>1E-4</c:v>
                </c:pt>
                <c:pt idx="10214">
                  <c:v>1.0001</c:v>
                </c:pt>
                <c:pt idx="10215">
                  <c:v>1.0001</c:v>
                </c:pt>
                <c:pt idx="10216">
                  <c:v>1E-4</c:v>
                </c:pt>
                <c:pt idx="10217">
                  <c:v>1E-4</c:v>
                </c:pt>
                <c:pt idx="10218">
                  <c:v>1.0001</c:v>
                </c:pt>
                <c:pt idx="10219">
                  <c:v>3.0001000000000002</c:v>
                </c:pt>
                <c:pt idx="10220">
                  <c:v>9.0000999999999998</c:v>
                </c:pt>
                <c:pt idx="10221">
                  <c:v>23.0001</c:v>
                </c:pt>
                <c:pt idx="10222">
                  <c:v>35.000100000000003</c:v>
                </c:pt>
                <c:pt idx="10223">
                  <c:v>38.000100000000003</c:v>
                </c:pt>
                <c:pt idx="10224">
                  <c:v>32.000100000000003</c:v>
                </c:pt>
                <c:pt idx="10225">
                  <c:v>30.0001</c:v>
                </c:pt>
                <c:pt idx="10226">
                  <c:v>10.0001</c:v>
                </c:pt>
                <c:pt idx="10227">
                  <c:v>2.0001000000000002</c:v>
                </c:pt>
                <c:pt idx="10228">
                  <c:v>1E-4</c:v>
                </c:pt>
                <c:pt idx="10229">
                  <c:v>1.0001</c:v>
                </c:pt>
                <c:pt idx="10230">
                  <c:v>1.0001</c:v>
                </c:pt>
                <c:pt idx="10231">
                  <c:v>2.0001000000000002</c:v>
                </c:pt>
                <c:pt idx="10232">
                  <c:v>2.0001000000000002</c:v>
                </c:pt>
                <c:pt idx="10233">
                  <c:v>1.0001</c:v>
                </c:pt>
                <c:pt idx="10234">
                  <c:v>1E-4</c:v>
                </c:pt>
                <c:pt idx="10235">
                  <c:v>1E-4</c:v>
                </c:pt>
                <c:pt idx="10236">
                  <c:v>1E-4</c:v>
                </c:pt>
                <c:pt idx="10237">
                  <c:v>1E-4</c:v>
                </c:pt>
                <c:pt idx="10238">
                  <c:v>1.0001</c:v>
                </c:pt>
                <c:pt idx="10239">
                  <c:v>1E-4</c:v>
                </c:pt>
                <c:pt idx="10240">
                  <c:v>1E-4</c:v>
                </c:pt>
                <c:pt idx="10241">
                  <c:v>1E-4</c:v>
                </c:pt>
                <c:pt idx="10242">
                  <c:v>2.0001000000000002</c:v>
                </c:pt>
                <c:pt idx="10243">
                  <c:v>1E-4</c:v>
                </c:pt>
                <c:pt idx="10244">
                  <c:v>3.0001000000000002</c:v>
                </c:pt>
                <c:pt idx="10245">
                  <c:v>1E-4</c:v>
                </c:pt>
                <c:pt idx="10246">
                  <c:v>1.0001</c:v>
                </c:pt>
                <c:pt idx="10247">
                  <c:v>1.0001</c:v>
                </c:pt>
                <c:pt idx="10248">
                  <c:v>1.0001</c:v>
                </c:pt>
                <c:pt idx="10249">
                  <c:v>1E-4</c:v>
                </c:pt>
                <c:pt idx="10250">
                  <c:v>1E-4</c:v>
                </c:pt>
                <c:pt idx="10251">
                  <c:v>1E-4</c:v>
                </c:pt>
                <c:pt idx="10252">
                  <c:v>1E-4</c:v>
                </c:pt>
                <c:pt idx="10253">
                  <c:v>1E-4</c:v>
                </c:pt>
                <c:pt idx="10254">
                  <c:v>1E-4</c:v>
                </c:pt>
                <c:pt idx="10255">
                  <c:v>1E-4</c:v>
                </c:pt>
                <c:pt idx="10256">
                  <c:v>1E-4</c:v>
                </c:pt>
                <c:pt idx="10257">
                  <c:v>1E-4</c:v>
                </c:pt>
                <c:pt idx="10258">
                  <c:v>1.0001</c:v>
                </c:pt>
                <c:pt idx="10259">
                  <c:v>3.0001000000000002</c:v>
                </c:pt>
                <c:pt idx="10260">
                  <c:v>5.0000999999999998</c:v>
                </c:pt>
                <c:pt idx="10261">
                  <c:v>8.0000999999999998</c:v>
                </c:pt>
                <c:pt idx="10262">
                  <c:v>9.0000999999999998</c:v>
                </c:pt>
                <c:pt idx="10263">
                  <c:v>17.0001</c:v>
                </c:pt>
                <c:pt idx="10264">
                  <c:v>13.0001</c:v>
                </c:pt>
                <c:pt idx="10265">
                  <c:v>5.0000999999999998</c:v>
                </c:pt>
                <c:pt idx="10266">
                  <c:v>5.0000999999999998</c:v>
                </c:pt>
                <c:pt idx="10267">
                  <c:v>6.0000999999999998</c:v>
                </c:pt>
                <c:pt idx="10268">
                  <c:v>4.0000999999999998</c:v>
                </c:pt>
                <c:pt idx="10269">
                  <c:v>1.0001</c:v>
                </c:pt>
                <c:pt idx="10270">
                  <c:v>1.0001</c:v>
                </c:pt>
                <c:pt idx="10271">
                  <c:v>4.0000999999999998</c:v>
                </c:pt>
                <c:pt idx="10272">
                  <c:v>2.0001000000000002</c:v>
                </c:pt>
                <c:pt idx="10273">
                  <c:v>1.0001</c:v>
                </c:pt>
                <c:pt idx="10274">
                  <c:v>1E-4</c:v>
                </c:pt>
                <c:pt idx="10275">
                  <c:v>2.0001000000000002</c:v>
                </c:pt>
                <c:pt idx="10276">
                  <c:v>1E-4</c:v>
                </c:pt>
                <c:pt idx="10277">
                  <c:v>2.0001000000000002</c:v>
                </c:pt>
                <c:pt idx="10278">
                  <c:v>1.0001</c:v>
                </c:pt>
                <c:pt idx="10279">
                  <c:v>1E-4</c:v>
                </c:pt>
                <c:pt idx="10280">
                  <c:v>1E-4</c:v>
                </c:pt>
                <c:pt idx="10281">
                  <c:v>1E-4</c:v>
                </c:pt>
                <c:pt idx="10282">
                  <c:v>2.0001000000000002</c:v>
                </c:pt>
                <c:pt idx="10283">
                  <c:v>1.0001</c:v>
                </c:pt>
                <c:pt idx="10284">
                  <c:v>1E-4</c:v>
                </c:pt>
                <c:pt idx="10285">
                  <c:v>1E-4</c:v>
                </c:pt>
                <c:pt idx="10286">
                  <c:v>1.0001</c:v>
                </c:pt>
                <c:pt idx="10287">
                  <c:v>1E-4</c:v>
                </c:pt>
                <c:pt idx="10288">
                  <c:v>1.0001</c:v>
                </c:pt>
                <c:pt idx="10289">
                  <c:v>1E-4</c:v>
                </c:pt>
                <c:pt idx="10290">
                  <c:v>1.0001</c:v>
                </c:pt>
                <c:pt idx="10291">
                  <c:v>1.0001</c:v>
                </c:pt>
                <c:pt idx="10292">
                  <c:v>1E-4</c:v>
                </c:pt>
                <c:pt idx="10293">
                  <c:v>1E-4</c:v>
                </c:pt>
                <c:pt idx="10294">
                  <c:v>1.0001</c:v>
                </c:pt>
                <c:pt idx="10295">
                  <c:v>1E-4</c:v>
                </c:pt>
                <c:pt idx="10296">
                  <c:v>1E-4</c:v>
                </c:pt>
                <c:pt idx="10297">
                  <c:v>1.0001</c:v>
                </c:pt>
                <c:pt idx="10298">
                  <c:v>2.0001000000000002</c:v>
                </c:pt>
                <c:pt idx="10299">
                  <c:v>3.0001000000000002</c:v>
                </c:pt>
                <c:pt idx="10300">
                  <c:v>6.0000999999999998</c:v>
                </c:pt>
                <c:pt idx="10301">
                  <c:v>13.0001</c:v>
                </c:pt>
                <c:pt idx="10302">
                  <c:v>14.0001</c:v>
                </c:pt>
                <c:pt idx="10303">
                  <c:v>22.0001</c:v>
                </c:pt>
                <c:pt idx="10304">
                  <c:v>3.0001000000000002</c:v>
                </c:pt>
                <c:pt idx="10305">
                  <c:v>2.0001000000000002</c:v>
                </c:pt>
                <c:pt idx="10306">
                  <c:v>2.0001000000000002</c:v>
                </c:pt>
                <c:pt idx="10307">
                  <c:v>1.0001</c:v>
                </c:pt>
                <c:pt idx="10308">
                  <c:v>1.0001</c:v>
                </c:pt>
                <c:pt idx="10309">
                  <c:v>2.0001000000000002</c:v>
                </c:pt>
                <c:pt idx="10310">
                  <c:v>3.0001000000000002</c:v>
                </c:pt>
                <c:pt idx="10311">
                  <c:v>5.0000999999999998</c:v>
                </c:pt>
                <c:pt idx="10312">
                  <c:v>5.0000999999999998</c:v>
                </c:pt>
                <c:pt idx="10313">
                  <c:v>2.0001000000000002</c:v>
                </c:pt>
                <c:pt idx="10314">
                  <c:v>3.0001000000000002</c:v>
                </c:pt>
                <c:pt idx="10315">
                  <c:v>1.0001</c:v>
                </c:pt>
                <c:pt idx="10316">
                  <c:v>1E-4</c:v>
                </c:pt>
                <c:pt idx="10317">
                  <c:v>1E-4</c:v>
                </c:pt>
                <c:pt idx="10318">
                  <c:v>1E-4</c:v>
                </c:pt>
                <c:pt idx="10319">
                  <c:v>1.0001</c:v>
                </c:pt>
                <c:pt idx="10320">
                  <c:v>1.0001</c:v>
                </c:pt>
                <c:pt idx="10321">
                  <c:v>1E-4</c:v>
                </c:pt>
                <c:pt idx="10322">
                  <c:v>1E-4</c:v>
                </c:pt>
                <c:pt idx="10323">
                  <c:v>1E-4</c:v>
                </c:pt>
                <c:pt idx="10324">
                  <c:v>1E-4</c:v>
                </c:pt>
                <c:pt idx="10325">
                  <c:v>1E-4</c:v>
                </c:pt>
                <c:pt idx="10326">
                  <c:v>1.0001</c:v>
                </c:pt>
                <c:pt idx="10327">
                  <c:v>1E-4</c:v>
                </c:pt>
                <c:pt idx="10328">
                  <c:v>1.0001</c:v>
                </c:pt>
                <c:pt idx="10329">
                  <c:v>1E-4</c:v>
                </c:pt>
                <c:pt idx="10330">
                  <c:v>1.0001</c:v>
                </c:pt>
                <c:pt idx="10331">
                  <c:v>1E-4</c:v>
                </c:pt>
                <c:pt idx="10332">
                  <c:v>1E-4</c:v>
                </c:pt>
                <c:pt idx="10333">
                  <c:v>1E-4</c:v>
                </c:pt>
                <c:pt idx="10334">
                  <c:v>1E-4</c:v>
                </c:pt>
                <c:pt idx="10335">
                  <c:v>1E-4</c:v>
                </c:pt>
                <c:pt idx="10336">
                  <c:v>2.0001000000000002</c:v>
                </c:pt>
                <c:pt idx="10337">
                  <c:v>1E-4</c:v>
                </c:pt>
                <c:pt idx="10338">
                  <c:v>1E-4</c:v>
                </c:pt>
                <c:pt idx="10339">
                  <c:v>1.0001</c:v>
                </c:pt>
                <c:pt idx="10340">
                  <c:v>3.0001000000000002</c:v>
                </c:pt>
                <c:pt idx="10341">
                  <c:v>4.0000999999999998</c:v>
                </c:pt>
                <c:pt idx="10342">
                  <c:v>11.0001</c:v>
                </c:pt>
                <c:pt idx="10343">
                  <c:v>4.0000999999999998</c:v>
                </c:pt>
                <c:pt idx="10344">
                  <c:v>10.0001</c:v>
                </c:pt>
                <c:pt idx="10345">
                  <c:v>6.0000999999999998</c:v>
                </c:pt>
                <c:pt idx="10346">
                  <c:v>4.0000999999999998</c:v>
                </c:pt>
                <c:pt idx="10347">
                  <c:v>2.0001000000000002</c:v>
                </c:pt>
                <c:pt idx="10348">
                  <c:v>1E-4</c:v>
                </c:pt>
                <c:pt idx="10349">
                  <c:v>3.0001000000000002</c:v>
                </c:pt>
                <c:pt idx="10350">
                  <c:v>5.0000999999999998</c:v>
                </c:pt>
                <c:pt idx="10351">
                  <c:v>4.0000999999999998</c:v>
                </c:pt>
                <c:pt idx="10352">
                  <c:v>4.0000999999999998</c:v>
                </c:pt>
                <c:pt idx="10353">
                  <c:v>5.0000999999999998</c:v>
                </c:pt>
                <c:pt idx="10354">
                  <c:v>7.0000999999999998</c:v>
                </c:pt>
                <c:pt idx="10355">
                  <c:v>1.0001</c:v>
                </c:pt>
                <c:pt idx="10356">
                  <c:v>1.0001</c:v>
                </c:pt>
                <c:pt idx="10357">
                  <c:v>1E-4</c:v>
                </c:pt>
                <c:pt idx="10358">
                  <c:v>1.0001</c:v>
                </c:pt>
                <c:pt idx="10359">
                  <c:v>1E-4</c:v>
                </c:pt>
                <c:pt idx="10360">
                  <c:v>1E-4</c:v>
                </c:pt>
                <c:pt idx="10361">
                  <c:v>1E-4</c:v>
                </c:pt>
                <c:pt idx="10362">
                  <c:v>1.0001</c:v>
                </c:pt>
                <c:pt idx="10363">
                  <c:v>1.0001</c:v>
                </c:pt>
                <c:pt idx="10364">
                  <c:v>1E-4</c:v>
                </c:pt>
                <c:pt idx="10365">
                  <c:v>1E-4</c:v>
                </c:pt>
                <c:pt idx="10366">
                  <c:v>1E-4</c:v>
                </c:pt>
                <c:pt idx="10367">
                  <c:v>1E-4</c:v>
                </c:pt>
                <c:pt idx="10368">
                  <c:v>1E-4</c:v>
                </c:pt>
                <c:pt idx="10369">
                  <c:v>1E-4</c:v>
                </c:pt>
                <c:pt idx="10370">
                  <c:v>3.0001000000000002</c:v>
                </c:pt>
                <c:pt idx="10371">
                  <c:v>1E-4</c:v>
                </c:pt>
                <c:pt idx="10372">
                  <c:v>1E-4</c:v>
                </c:pt>
                <c:pt idx="10373">
                  <c:v>1E-4</c:v>
                </c:pt>
                <c:pt idx="10374">
                  <c:v>1E-4</c:v>
                </c:pt>
                <c:pt idx="10375">
                  <c:v>1.0001</c:v>
                </c:pt>
                <c:pt idx="10376">
                  <c:v>3.0001000000000002</c:v>
                </c:pt>
                <c:pt idx="10377">
                  <c:v>10.0001</c:v>
                </c:pt>
                <c:pt idx="10378">
                  <c:v>10.0001</c:v>
                </c:pt>
                <c:pt idx="10379">
                  <c:v>17.0001</c:v>
                </c:pt>
                <c:pt idx="10380">
                  <c:v>23.0001</c:v>
                </c:pt>
                <c:pt idx="10381">
                  <c:v>15.0001</c:v>
                </c:pt>
                <c:pt idx="10382">
                  <c:v>20.0001</c:v>
                </c:pt>
                <c:pt idx="10383">
                  <c:v>14.0001</c:v>
                </c:pt>
                <c:pt idx="10384">
                  <c:v>9.0000999999999998</c:v>
                </c:pt>
                <c:pt idx="10385">
                  <c:v>3.0001000000000002</c:v>
                </c:pt>
                <c:pt idx="10386">
                  <c:v>1.0001</c:v>
                </c:pt>
                <c:pt idx="10387">
                  <c:v>1.0001</c:v>
                </c:pt>
                <c:pt idx="10388">
                  <c:v>1.0001</c:v>
                </c:pt>
                <c:pt idx="10389">
                  <c:v>1.0001</c:v>
                </c:pt>
                <c:pt idx="10390">
                  <c:v>3.0001000000000002</c:v>
                </c:pt>
                <c:pt idx="10391">
                  <c:v>1E-4</c:v>
                </c:pt>
                <c:pt idx="10392">
                  <c:v>1.0001</c:v>
                </c:pt>
                <c:pt idx="10393">
                  <c:v>1E-4</c:v>
                </c:pt>
                <c:pt idx="10394">
                  <c:v>1E-4</c:v>
                </c:pt>
                <c:pt idx="10395">
                  <c:v>1.0001</c:v>
                </c:pt>
                <c:pt idx="10396">
                  <c:v>1E-4</c:v>
                </c:pt>
                <c:pt idx="10397">
                  <c:v>1E-4</c:v>
                </c:pt>
                <c:pt idx="10398">
                  <c:v>1.0001</c:v>
                </c:pt>
                <c:pt idx="10399">
                  <c:v>1.0001</c:v>
                </c:pt>
                <c:pt idx="10400">
                  <c:v>1E-4</c:v>
                </c:pt>
                <c:pt idx="10401">
                  <c:v>1E-4</c:v>
                </c:pt>
                <c:pt idx="10402">
                  <c:v>1E-4</c:v>
                </c:pt>
                <c:pt idx="10403">
                  <c:v>1E-4</c:v>
                </c:pt>
                <c:pt idx="10404">
                  <c:v>1E-4</c:v>
                </c:pt>
                <c:pt idx="10405">
                  <c:v>1E-4</c:v>
                </c:pt>
                <c:pt idx="10406">
                  <c:v>1E-4</c:v>
                </c:pt>
                <c:pt idx="10407">
                  <c:v>1E-4</c:v>
                </c:pt>
                <c:pt idx="10408">
                  <c:v>1E-4</c:v>
                </c:pt>
                <c:pt idx="10409">
                  <c:v>1.0001</c:v>
                </c:pt>
                <c:pt idx="10410">
                  <c:v>1E-4</c:v>
                </c:pt>
                <c:pt idx="10411">
                  <c:v>1E-4</c:v>
                </c:pt>
                <c:pt idx="10412">
                  <c:v>1.0001</c:v>
                </c:pt>
                <c:pt idx="10413">
                  <c:v>5.0000999999999998</c:v>
                </c:pt>
                <c:pt idx="10414">
                  <c:v>2.0001000000000002</c:v>
                </c:pt>
                <c:pt idx="10415">
                  <c:v>4.0000999999999998</c:v>
                </c:pt>
                <c:pt idx="10416">
                  <c:v>7.0000999999999998</c:v>
                </c:pt>
                <c:pt idx="10417">
                  <c:v>6.0000999999999998</c:v>
                </c:pt>
                <c:pt idx="10418">
                  <c:v>12.0001</c:v>
                </c:pt>
                <c:pt idx="10419">
                  <c:v>20.0001</c:v>
                </c:pt>
                <c:pt idx="10420">
                  <c:v>38.000100000000003</c:v>
                </c:pt>
                <c:pt idx="10421">
                  <c:v>27.0001</c:v>
                </c:pt>
                <c:pt idx="10422">
                  <c:v>29.0001</c:v>
                </c:pt>
                <c:pt idx="10423">
                  <c:v>16.0001</c:v>
                </c:pt>
                <c:pt idx="10424">
                  <c:v>10.0001</c:v>
                </c:pt>
                <c:pt idx="10425">
                  <c:v>3.0001000000000002</c:v>
                </c:pt>
                <c:pt idx="10426">
                  <c:v>3.0001000000000002</c:v>
                </c:pt>
                <c:pt idx="10427">
                  <c:v>3.0001000000000002</c:v>
                </c:pt>
                <c:pt idx="10428">
                  <c:v>3.0001000000000002</c:v>
                </c:pt>
                <c:pt idx="10429">
                  <c:v>2.0001000000000002</c:v>
                </c:pt>
                <c:pt idx="10430">
                  <c:v>5.0000999999999998</c:v>
                </c:pt>
                <c:pt idx="10431">
                  <c:v>1.0001</c:v>
                </c:pt>
                <c:pt idx="10432">
                  <c:v>5.0000999999999998</c:v>
                </c:pt>
                <c:pt idx="10433">
                  <c:v>7.0000999999999998</c:v>
                </c:pt>
                <c:pt idx="10434">
                  <c:v>1E-4</c:v>
                </c:pt>
                <c:pt idx="10435">
                  <c:v>2.0001000000000002</c:v>
                </c:pt>
                <c:pt idx="10436">
                  <c:v>1E-4</c:v>
                </c:pt>
                <c:pt idx="10437">
                  <c:v>1.0001</c:v>
                </c:pt>
                <c:pt idx="10438">
                  <c:v>1E-4</c:v>
                </c:pt>
                <c:pt idx="10439">
                  <c:v>1E-4</c:v>
                </c:pt>
                <c:pt idx="10440">
                  <c:v>1E-4</c:v>
                </c:pt>
                <c:pt idx="10441">
                  <c:v>2.0001000000000002</c:v>
                </c:pt>
                <c:pt idx="10442">
                  <c:v>1E-4</c:v>
                </c:pt>
                <c:pt idx="10443">
                  <c:v>1E-4</c:v>
                </c:pt>
                <c:pt idx="10444">
                  <c:v>1.0001</c:v>
                </c:pt>
                <c:pt idx="10445">
                  <c:v>1E-4</c:v>
                </c:pt>
                <c:pt idx="10446">
                  <c:v>1E-4</c:v>
                </c:pt>
                <c:pt idx="10447">
                  <c:v>1.0001</c:v>
                </c:pt>
                <c:pt idx="10448">
                  <c:v>1E-4</c:v>
                </c:pt>
                <c:pt idx="10449">
                  <c:v>1E-4</c:v>
                </c:pt>
                <c:pt idx="10450">
                  <c:v>2.0001000000000002</c:v>
                </c:pt>
                <c:pt idx="10451">
                  <c:v>1E-4</c:v>
                </c:pt>
                <c:pt idx="10452">
                  <c:v>4.0000999999999998</c:v>
                </c:pt>
                <c:pt idx="10453">
                  <c:v>2.0001000000000002</c:v>
                </c:pt>
                <c:pt idx="10454">
                  <c:v>6.0000999999999998</c:v>
                </c:pt>
                <c:pt idx="10455">
                  <c:v>7.0000999999999998</c:v>
                </c:pt>
                <c:pt idx="10456">
                  <c:v>10.0001</c:v>
                </c:pt>
                <c:pt idx="10457">
                  <c:v>15.0001</c:v>
                </c:pt>
                <c:pt idx="10458">
                  <c:v>14.0001</c:v>
                </c:pt>
                <c:pt idx="10459">
                  <c:v>17.0001</c:v>
                </c:pt>
                <c:pt idx="10460">
                  <c:v>18.0001</c:v>
                </c:pt>
                <c:pt idx="10461">
                  <c:v>7.0000999999999998</c:v>
                </c:pt>
                <c:pt idx="10462">
                  <c:v>5.0000999999999998</c:v>
                </c:pt>
                <c:pt idx="10463">
                  <c:v>6.0000999999999998</c:v>
                </c:pt>
                <c:pt idx="10464">
                  <c:v>3.0001000000000002</c:v>
                </c:pt>
                <c:pt idx="10465">
                  <c:v>2.0001000000000002</c:v>
                </c:pt>
                <c:pt idx="10466">
                  <c:v>3.0001000000000002</c:v>
                </c:pt>
                <c:pt idx="10467">
                  <c:v>2.0001000000000002</c:v>
                </c:pt>
                <c:pt idx="10468">
                  <c:v>1.0001</c:v>
                </c:pt>
                <c:pt idx="10469">
                  <c:v>3.0001000000000002</c:v>
                </c:pt>
                <c:pt idx="10470">
                  <c:v>3.0001000000000002</c:v>
                </c:pt>
                <c:pt idx="10471">
                  <c:v>2.0001000000000002</c:v>
                </c:pt>
                <c:pt idx="10472">
                  <c:v>1E-4</c:v>
                </c:pt>
                <c:pt idx="10473">
                  <c:v>1E-4</c:v>
                </c:pt>
                <c:pt idx="10474">
                  <c:v>1.0001</c:v>
                </c:pt>
                <c:pt idx="10475">
                  <c:v>1E-4</c:v>
                </c:pt>
                <c:pt idx="10476">
                  <c:v>1E-4</c:v>
                </c:pt>
                <c:pt idx="10477">
                  <c:v>1E-4</c:v>
                </c:pt>
                <c:pt idx="10478">
                  <c:v>1E-4</c:v>
                </c:pt>
                <c:pt idx="10479">
                  <c:v>1E-4</c:v>
                </c:pt>
                <c:pt idx="10480">
                  <c:v>1E-4</c:v>
                </c:pt>
                <c:pt idx="10481">
                  <c:v>1E-4</c:v>
                </c:pt>
                <c:pt idx="10482">
                  <c:v>1E-4</c:v>
                </c:pt>
                <c:pt idx="10483">
                  <c:v>1.0001</c:v>
                </c:pt>
                <c:pt idx="10484">
                  <c:v>1.0001</c:v>
                </c:pt>
                <c:pt idx="10485">
                  <c:v>1.0001</c:v>
                </c:pt>
                <c:pt idx="10486">
                  <c:v>2.0001000000000002</c:v>
                </c:pt>
                <c:pt idx="10487">
                  <c:v>1E-4</c:v>
                </c:pt>
                <c:pt idx="10488">
                  <c:v>3.0001000000000002</c:v>
                </c:pt>
                <c:pt idx="10489">
                  <c:v>1E-4</c:v>
                </c:pt>
                <c:pt idx="10490">
                  <c:v>1E-4</c:v>
                </c:pt>
                <c:pt idx="10491">
                  <c:v>1.0001</c:v>
                </c:pt>
                <c:pt idx="10492">
                  <c:v>4.0000999999999998</c:v>
                </c:pt>
                <c:pt idx="10493">
                  <c:v>4.0000999999999998</c:v>
                </c:pt>
                <c:pt idx="10494">
                  <c:v>8.0000999999999998</c:v>
                </c:pt>
                <c:pt idx="10495">
                  <c:v>12.0001</c:v>
                </c:pt>
                <c:pt idx="10496">
                  <c:v>16.0001</c:v>
                </c:pt>
                <c:pt idx="10497">
                  <c:v>17.0001</c:v>
                </c:pt>
                <c:pt idx="10498">
                  <c:v>29.0001</c:v>
                </c:pt>
                <c:pt idx="10499">
                  <c:v>38.000100000000003</c:v>
                </c:pt>
                <c:pt idx="10500">
                  <c:v>12.0001</c:v>
                </c:pt>
                <c:pt idx="10501">
                  <c:v>6.0000999999999998</c:v>
                </c:pt>
                <c:pt idx="10502">
                  <c:v>3.0001000000000002</c:v>
                </c:pt>
                <c:pt idx="10503">
                  <c:v>4.0000999999999998</c:v>
                </c:pt>
                <c:pt idx="10504">
                  <c:v>5.0000999999999998</c:v>
                </c:pt>
                <c:pt idx="10505">
                  <c:v>3.0001000000000002</c:v>
                </c:pt>
                <c:pt idx="10506">
                  <c:v>2.0001000000000002</c:v>
                </c:pt>
                <c:pt idx="10507">
                  <c:v>1E-4</c:v>
                </c:pt>
                <c:pt idx="10508">
                  <c:v>3.0001000000000002</c:v>
                </c:pt>
                <c:pt idx="10509">
                  <c:v>1E-4</c:v>
                </c:pt>
                <c:pt idx="10510">
                  <c:v>2.0001000000000002</c:v>
                </c:pt>
                <c:pt idx="10511">
                  <c:v>1.0001</c:v>
                </c:pt>
                <c:pt idx="10512">
                  <c:v>1E-4</c:v>
                </c:pt>
                <c:pt idx="10513">
                  <c:v>1.0001</c:v>
                </c:pt>
                <c:pt idx="10514">
                  <c:v>1E-4</c:v>
                </c:pt>
                <c:pt idx="10515">
                  <c:v>1E-4</c:v>
                </c:pt>
                <c:pt idx="10516">
                  <c:v>1E-4</c:v>
                </c:pt>
                <c:pt idx="10517">
                  <c:v>1E-4</c:v>
                </c:pt>
                <c:pt idx="10518">
                  <c:v>1.0001</c:v>
                </c:pt>
                <c:pt idx="10519">
                  <c:v>1E-4</c:v>
                </c:pt>
                <c:pt idx="10520">
                  <c:v>1E-4</c:v>
                </c:pt>
                <c:pt idx="10521">
                  <c:v>1E-4</c:v>
                </c:pt>
                <c:pt idx="10522">
                  <c:v>1E-4</c:v>
                </c:pt>
                <c:pt idx="10523">
                  <c:v>1.0001</c:v>
                </c:pt>
                <c:pt idx="10524">
                  <c:v>1E-4</c:v>
                </c:pt>
                <c:pt idx="10525">
                  <c:v>2.0001000000000002</c:v>
                </c:pt>
                <c:pt idx="10526">
                  <c:v>1E-4</c:v>
                </c:pt>
                <c:pt idx="10527">
                  <c:v>1E-4</c:v>
                </c:pt>
                <c:pt idx="10528">
                  <c:v>1E-4</c:v>
                </c:pt>
                <c:pt idx="10529">
                  <c:v>1E-4</c:v>
                </c:pt>
                <c:pt idx="10530">
                  <c:v>2.0001000000000002</c:v>
                </c:pt>
                <c:pt idx="10531">
                  <c:v>2.0001000000000002</c:v>
                </c:pt>
                <c:pt idx="10532">
                  <c:v>5.0000999999999998</c:v>
                </c:pt>
                <c:pt idx="10533">
                  <c:v>5.0000999999999998</c:v>
                </c:pt>
                <c:pt idx="10534">
                  <c:v>6.0000999999999998</c:v>
                </c:pt>
                <c:pt idx="10535">
                  <c:v>11.0001</c:v>
                </c:pt>
                <c:pt idx="10536">
                  <c:v>14.0001</c:v>
                </c:pt>
                <c:pt idx="10537">
                  <c:v>13.0001</c:v>
                </c:pt>
                <c:pt idx="10538">
                  <c:v>12.0001</c:v>
                </c:pt>
                <c:pt idx="10539">
                  <c:v>13.0001</c:v>
                </c:pt>
                <c:pt idx="10540">
                  <c:v>2.0001000000000002</c:v>
                </c:pt>
                <c:pt idx="10541">
                  <c:v>2.0001000000000002</c:v>
                </c:pt>
                <c:pt idx="10542">
                  <c:v>3.0001000000000002</c:v>
                </c:pt>
                <c:pt idx="10543">
                  <c:v>1E-4</c:v>
                </c:pt>
                <c:pt idx="10544">
                  <c:v>2.0001000000000002</c:v>
                </c:pt>
                <c:pt idx="10545">
                  <c:v>1.0001</c:v>
                </c:pt>
                <c:pt idx="10546">
                  <c:v>2.0001000000000002</c:v>
                </c:pt>
                <c:pt idx="10547">
                  <c:v>1E-4</c:v>
                </c:pt>
                <c:pt idx="10548">
                  <c:v>2.0001000000000002</c:v>
                </c:pt>
                <c:pt idx="10549">
                  <c:v>1E-4</c:v>
                </c:pt>
                <c:pt idx="10550">
                  <c:v>1.0001</c:v>
                </c:pt>
                <c:pt idx="10551">
                  <c:v>1.0001</c:v>
                </c:pt>
                <c:pt idx="10552">
                  <c:v>1E-4</c:v>
                </c:pt>
                <c:pt idx="10553">
                  <c:v>1E-4</c:v>
                </c:pt>
                <c:pt idx="10554">
                  <c:v>1E-4</c:v>
                </c:pt>
                <c:pt idx="10555">
                  <c:v>1E-4</c:v>
                </c:pt>
                <c:pt idx="10556">
                  <c:v>1E-4</c:v>
                </c:pt>
                <c:pt idx="10557">
                  <c:v>1E-4</c:v>
                </c:pt>
                <c:pt idx="10558">
                  <c:v>1E-4</c:v>
                </c:pt>
                <c:pt idx="10559">
                  <c:v>1E-4</c:v>
                </c:pt>
                <c:pt idx="10560">
                  <c:v>1.0001</c:v>
                </c:pt>
                <c:pt idx="10561">
                  <c:v>1E-4</c:v>
                </c:pt>
                <c:pt idx="10562">
                  <c:v>1E-4</c:v>
                </c:pt>
                <c:pt idx="10563">
                  <c:v>1E-4</c:v>
                </c:pt>
                <c:pt idx="10564">
                  <c:v>1.0001</c:v>
                </c:pt>
                <c:pt idx="10565">
                  <c:v>1.0001</c:v>
                </c:pt>
                <c:pt idx="10566">
                  <c:v>1E-4</c:v>
                </c:pt>
                <c:pt idx="10567">
                  <c:v>4.0000999999999998</c:v>
                </c:pt>
                <c:pt idx="10568">
                  <c:v>6.0000999999999998</c:v>
                </c:pt>
                <c:pt idx="10569">
                  <c:v>3.0001000000000002</c:v>
                </c:pt>
                <c:pt idx="10570">
                  <c:v>11.0001</c:v>
                </c:pt>
                <c:pt idx="10571">
                  <c:v>13.0001</c:v>
                </c:pt>
                <c:pt idx="10572">
                  <c:v>13.0001</c:v>
                </c:pt>
                <c:pt idx="10573">
                  <c:v>25.0001</c:v>
                </c:pt>
                <c:pt idx="10574">
                  <c:v>36.000100000000003</c:v>
                </c:pt>
                <c:pt idx="10575">
                  <c:v>52.000100000000003</c:v>
                </c:pt>
                <c:pt idx="10576">
                  <c:v>55.000100000000003</c:v>
                </c:pt>
                <c:pt idx="10577">
                  <c:v>50.000100000000003</c:v>
                </c:pt>
                <c:pt idx="10578">
                  <c:v>21.0001</c:v>
                </c:pt>
                <c:pt idx="10579">
                  <c:v>7.0000999999999998</c:v>
                </c:pt>
                <c:pt idx="10580">
                  <c:v>5.0000999999999998</c:v>
                </c:pt>
                <c:pt idx="10581">
                  <c:v>1E-4</c:v>
                </c:pt>
                <c:pt idx="10582">
                  <c:v>1.0001</c:v>
                </c:pt>
                <c:pt idx="10583">
                  <c:v>1.0001</c:v>
                </c:pt>
                <c:pt idx="10584">
                  <c:v>1.0001</c:v>
                </c:pt>
                <c:pt idx="10585">
                  <c:v>1.0001</c:v>
                </c:pt>
                <c:pt idx="10586">
                  <c:v>3.0001000000000002</c:v>
                </c:pt>
                <c:pt idx="10587">
                  <c:v>1E-4</c:v>
                </c:pt>
                <c:pt idx="10588">
                  <c:v>1E-4</c:v>
                </c:pt>
                <c:pt idx="10589">
                  <c:v>1E-4</c:v>
                </c:pt>
                <c:pt idx="10590">
                  <c:v>1E-4</c:v>
                </c:pt>
                <c:pt idx="10591">
                  <c:v>1E-4</c:v>
                </c:pt>
                <c:pt idx="10592">
                  <c:v>1.0001</c:v>
                </c:pt>
                <c:pt idx="10593">
                  <c:v>1.0001</c:v>
                </c:pt>
                <c:pt idx="10594">
                  <c:v>1.0001</c:v>
                </c:pt>
                <c:pt idx="10595">
                  <c:v>1E-4</c:v>
                </c:pt>
                <c:pt idx="10596">
                  <c:v>1.0001</c:v>
                </c:pt>
                <c:pt idx="10597">
                  <c:v>1E-4</c:v>
                </c:pt>
                <c:pt idx="10598">
                  <c:v>1E-4</c:v>
                </c:pt>
                <c:pt idx="10599">
                  <c:v>1E-4</c:v>
                </c:pt>
                <c:pt idx="10600">
                  <c:v>1E-4</c:v>
                </c:pt>
                <c:pt idx="10601">
                  <c:v>1E-4</c:v>
                </c:pt>
                <c:pt idx="10602">
                  <c:v>1E-4</c:v>
                </c:pt>
                <c:pt idx="10603">
                  <c:v>2.0001000000000002</c:v>
                </c:pt>
                <c:pt idx="10604">
                  <c:v>1E-4</c:v>
                </c:pt>
                <c:pt idx="10605">
                  <c:v>1.0001</c:v>
                </c:pt>
                <c:pt idx="10606">
                  <c:v>1.0001</c:v>
                </c:pt>
                <c:pt idx="10607">
                  <c:v>1.0001</c:v>
                </c:pt>
                <c:pt idx="10608">
                  <c:v>2.0001000000000002</c:v>
                </c:pt>
                <c:pt idx="10609">
                  <c:v>2.0001000000000002</c:v>
                </c:pt>
                <c:pt idx="10610">
                  <c:v>1.0001</c:v>
                </c:pt>
                <c:pt idx="10611">
                  <c:v>5.0000999999999998</c:v>
                </c:pt>
                <c:pt idx="10612">
                  <c:v>3.0001000000000002</c:v>
                </c:pt>
                <c:pt idx="10613">
                  <c:v>7.0000999999999998</c:v>
                </c:pt>
                <c:pt idx="10614">
                  <c:v>6.0000999999999998</c:v>
                </c:pt>
                <c:pt idx="10615">
                  <c:v>2.0001000000000002</c:v>
                </c:pt>
                <c:pt idx="10616">
                  <c:v>6.0000999999999998</c:v>
                </c:pt>
                <c:pt idx="10617">
                  <c:v>5.0000999999999998</c:v>
                </c:pt>
                <c:pt idx="10618">
                  <c:v>4.0000999999999998</c:v>
                </c:pt>
                <c:pt idx="10619">
                  <c:v>3.0001000000000002</c:v>
                </c:pt>
                <c:pt idx="10620">
                  <c:v>1.0001</c:v>
                </c:pt>
                <c:pt idx="10621">
                  <c:v>2.0001000000000002</c:v>
                </c:pt>
                <c:pt idx="10622">
                  <c:v>1E-4</c:v>
                </c:pt>
                <c:pt idx="10623">
                  <c:v>2.0001000000000002</c:v>
                </c:pt>
                <c:pt idx="10624">
                  <c:v>1.0001</c:v>
                </c:pt>
                <c:pt idx="10625">
                  <c:v>1E-4</c:v>
                </c:pt>
                <c:pt idx="10626">
                  <c:v>1E-4</c:v>
                </c:pt>
                <c:pt idx="10627">
                  <c:v>1E-4</c:v>
                </c:pt>
                <c:pt idx="10628">
                  <c:v>2.0001000000000002</c:v>
                </c:pt>
                <c:pt idx="10629">
                  <c:v>1E-4</c:v>
                </c:pt>
                <c:pt idx="10630">
                  <c:v>1E-4</c:v>
                </c:pt>
                <c:pt idx="10631">
                  <c:v>1E-4</c:v>
                </c:pt>
                <c:pt idx="10632">
                  <c:v>1.0001</c:v>
                </c:pt>
                <c:pt idx="10633">
                  <c:v>1E-4</c:v>
                </c:pt>
                <c:pt idx="10634">
                  <c:v>1.0001</c:v>
                </c:pt>
                <c:pt idx="10635">
                  <c:v>1E-4</c:v>
                </c:pt>
                <c:pt idx="10636">
                  <c:v>1E-4</c:v>
                </c:pt>
                <c:pt idx="10637">
                  <c:v>1E-4</c:v>
                </c:pt>
                <c:pt idx="10638">
                  <c:v>1.0001</c:v>
                </c:pt>
                <c:pt idx="10639">
                  <c:v>1E-4</c:v>
                </c:pt>
                <c:pt idx="10640">
                  <c:v>1E-4</c:v>
                </c:pt>
                <c:pt idx="10641">
                  <c:v>1.0001</c:v>
                </c:pt>
                <c:pt idx="10642">
                  <c:v>1E-4</c:v>
                </c:pt>
                <c:pt idx="10643">
                  <c:v>2.0001000000000002</c:v>
                </c:pt>
                <c:pt idx="10644">
                  <c:v>3.0001000000000002</c:v>
                </c:pt>
                <c:pt idx="10645">
                  <c:v>3.0001000000000002</c:v>
                </c:pt>
                <c:pt idx="10646">
                  <c:v>2.0001000000000002</c:v>
                </c:pt>
                <c:pt idx="10647">
                  <c:v>9.0000999999999998</c:v>
                </c:pt>
                <c:pt idx="10648">
                  <c:v>8.0000999999999998</c:v>
                </c:pt>
                <c:pt idx="10649">
                  <c:v>9.0000999999999998</c:v>
                </c:pt>
                <c:pt idx="10650">
                  <c:v>11.0001</c:v>
                </c:pt>
                <c:pt idx="10651">
                  <c:v>12.0001</c:v>
                </c:pt>
                <c:pt idx="10652">
                  <c:v>3.0001000000000002</c:v>
                </c:pt>
                <c:pt idx="10653">
                  <c:v>9.0000999999999998</c:v>
                </c:pt>
                <c:pt idx="10654">
                  <c:v>8.0000999999999998</c:v>
                </c:pt>
                <c:pt idx="10655">
                  <c:v>8.0000999999999998</c:v>
                </c:pt>
                <c:pt idx="10656">
                  <c:v>11.0001</c:v>
                </c:pt>
                <c:pt idx="10657">
                  <c:v>6.0000999999999998</c:v>
                </c:pt>
                <c:pt idx="10658">
                  <c:v>7.0000999999999998</c:v>
                </c:pt>
                <c:pt idx="10659">
                  <c:v>1E-4</c:v>
                </c:pt>
                <c:pt idx="10660">
                  <c:v>1.0001</c:v>
                </c:pt>
                <c:pt idx="10661">
                  <c:v>5.0000999999999998</c:v>
                </c:pt>
                <c:pt idx="10662">
                  <c:v>1.0001</c:v>
                </c:pt>
                <c:pt idx="10663">
                  <c:v>1E-4</c:v>
                </c:pt>
                <c:pt idx="10664">
                  <c:v>3.0001000000000002</c:v>
                </c:pt>
                <c:pt idx="10665">
                  <c:v>1E-4</c:v>
                </c:pt>
                <c:pt idx="10666">
                  <c:v>1E-4</c:v>
                </c:pt>
                <c:pt idx="10667">
                  <c:v>1E-4</c:v>
                </c:pt>
                <c:pt idx="10668">
                  <c:v>1E-4</c:v>
                </c:pt>
                <c:pt idx="10669">
                  <c:v>1E-4</c:v>
                </c:pt>
                <c:pt idx="10670">
                  <c:v>1.0001</c:v>
                </c:pt>
                <c:pt idx="10671">
                  <c:v>1.0001</c:v>
                </c:pt>
                <c:pt idx="10672">
                  <c:v>1E-4</c:v>
                </c:pt>
                <c:pt idx="10673">
                  <c:v>1.0001</c:v>
                </c:pt>
                <c:pt idx="10674">
                  <c:v>1E-4</c:v>
                </c:pt>
                <c:pt idx="10675">
                  <c:v>1.0001</c:v>
                </c:pt>
                <c:pt idx="10676">
                  <c:v>1E-4</c:v>
                </c:pt>
                <c:pt idx="10677">
                  <c:v>1.0001</c:v>
                </c:pt>
                <c:pt idx="10678">
                  <c:v>1E-4</c:v>
                </c:pt>
                <c:pt idx="10679">
                  <c:v>1E-4</c:v>
                </c:pt>
                <c:pt idx="10680">
                  <c:v>2.0001000000000002</c:v>
                </c:pt>
                <c:pt idx="10681">
                  <c:v>1E-4</c:v>
                </c:pt>
                <c:pt idx="10682">
                  <c:v>1.0001</c:v>
                </c:pt>
                <c:pt idx="10683">
                  <c:v>1E-4</c:v>
                </c:pt>
                <c:pt idx="10684">
                  <c:v>1.0001</c:v>
                </c:pt>
                <c:pt idx="10685">
                  <c:v>1.0001</c:v>
                </c:pt>
                <c:pt idx="10686">
                  <c:v>5.0000999999999998</c:v>
                </c:pt>
                <c:pt idx="10687">
                  <c:v>4.0000999999999998</c:v>
                </c:pt>
                <c:pt idx="10688">
                  <c:v>7.0000999999999998</c:v>
                </c:pt>
                <c:pt idx="10689">
                  <c:v>4.0000999999999998</c:v>
                </c:pt>
                <c:pt idx="10690">
                  <c:v>2.0001000000000002</c:v>
                </c:pt>
                <c:pt idx="10691">
                  <c:v>2.0001000000000002</c:v>
                </c:pt>
                <c:pt idx="10692">
                  <c:v>4.0000999999999998</c:v>
                </c:pt>
                <c:pt idx="10693">
                  <c:v>2.0001000000000002</c:v>
                </c:pt>
                <c:pt idx="10694">
                  <c:v>3.0001000000000002</c:v>
                </c:pt>
                <c:pt idx="10695">
                  <c:v>2.0001000000000002</c:v>
                </c:pt>
                <c:pt idx="10696">
                  <c:v>8.0000999999999998</c:v>
                </c:pt>
                <c:pt idx="10697">
                  <c:v>8.0000999999999998</c:v>
                </c:pt>
                <c:pt idx="10698">
                  <c:v>2.0001000000000002</c:v>
                </c:pt>
                <c:pt idx="10699">
                  <c:v>1.0001</c:v>
                </c:pt>
                <c:pt idx="10700">
                  <c:v>1E-4</c:v>
                </c:pt>
                <c:pt idx="10701">
                  <c:v>4.0000999999999998</c:v>
                </c:pt>
                <c:pt idx="10702">
                  <c:v>1.0001</c:v>
                </c:pt>
                <c:pt idx="10703">
                  <c:v>1E-4</c:v>
                </c:pt>
                <c:pt idx="10704">
                  <c:v>1.0001</c:v>
                </c:pt>
                <c:pt idx="10705">
                  <c:v>1.0001</c:v>
                </c:pt>
                <c:pt idx="10706">
                  <c:v>1E-4</c:v>
                </c:pt>
                <c:pt idx="10707">
                  <c:v>1E-4</c:v>
                </c:pt>
                <c:pt idx="10708">
                  <c:v>1E-4</c:v>
                </c:pt>
                <c:pt idx="10709">
                  <c:v>1E-4</c:v>
                </c:pt>
                <c:pt idx="10710">
                  <c:v>1E-4</c:v>
                </c:pt>
                <c:pt idx="10711">
                  <c:v>1E-4</c:v>
                </c:pt>
                <c:pt idx="10712">
                  <c:v>1E-4</c:v>
                </c:pt>
                <c:pt idx="10713">
                  <c:v>1E-4</c:v>
                </c:pt>
                <c:pt idx="10714">
                  <c:v>1E-4</c:v>
                </c:pt>
                <c:pt idx="10715">
                  <c:v>1.0001</c:v>
                </c:pt>
                <c:pt idx="10716">
                  <c:v>1E-4</c:v>
                </c:pt>
                <c:pt idx="10717">
                  <c:v>1E-4</c:v>
                </c:pt>
                <c:pt idx="10718">
                  <c:v>1E-4</c:v>
                </c:pt>
                <c:pt idx="10719">
                  <c:v>1E-4</c:v>
                </c:pt>
                <c:pt idx="10720">
                  <c:v>1E-4</c:v>
                </c:pt>
                <c:pt idx="10721">
                  <c:v>1.0001</c:v>
                </c:pt>
                <c:pt idx="10722">
                  <c:v>4.0000999999999998</c:v>
                </c:pt>
                <c:pt idx="10723">
                  <c:v>2.0001000000000002</c:v>
                </c:pt>
                <c:pt idx="10724">
                  <c:v>5.0000999999999998</c:v>
                </c:pt>
                <c:pt idx="10725">
                  <c:v>5.0000999999999998</c:v>
                </c:pt>
                <c:pt idx="10726">
                  <c:v>7.0000999999999998</c:v>
                </c:pt>
                <c:pt idx="10727">
                  <c:v>7.0000999999999998</c:v>
                </c:pt>
                <c:pt idx="10728">
                  <c:v>3.0001000000000002</c:v>
                </c:pt>
                <c:pt idx="10729">
                  <c:v>8.0000999999999998</c:v>
                </c:pt>
                <c:pt idx="10730">
                  <c:v>3.0001000000000002</c:v>
                </c:pt>
                <c:pt idx="10731">
                  <c:v>2.0001000000000002</c:v>
                </c:pt>
                <c:pt idx="10732">
                  <c:v>4.0000999999999998</c:v>
                </c:pt>
                <c:pt idx="10733">
                  <c:v>1E-4</c:v>
                </c:pt>
                <c:pt idx="10734">
                  <c:v>3.0001000000000002</c:v>
                </c:pt>
                <c:pt idx="10735">
                  <c:v>1E-4</c:v>
                </c:pt>
                <c:pt idx="10736">
                  <c:v>1.0001</c:v>
                </c:pt>
                <c:pt idx="10737">
                  <c:v>1E-4</c:v>
                </c:pt>
                <c:pt idx="10738">
                  <c:v>2.0001000000000002</c:v>
                </c:pt>
                <c:pt idx="10739">
                  <c:v>2.0001000000000002</c:v>
                </c:pt>
                <c:pt idx="10740">
                  <c:v>1E-4</c:v>
                </c:pt>
                <c:pt idx="10741">
                  <c:v>1E-4</c:v>
                </c:pt>
                <c:pt idx="10742">
                  <c:v>1.0001</c:v>
                </c:pt>
                <c:pt idx="10743">
                  <c:v>1E-4</c:v>
                </c:pt>
                <c:pt idx="10744">
                  <c:v>1E-4</c:v>
                </c:pt>
                <c:pt idx="10745">
                  <c:v>1E-4</c:v>
                </c:pt>
                <c:pt idx="10746">
                  <c:v>1E-4</c:v>
                </c:pt>
                <c:pt idx="10747">
                  <c:v>1E-4</c:v>
                </c:pt>
                <c:pt idx="10748">
                  <c:v>1.0001</c:v>
                </c:pt>
                <c:pt idx="10749">
                  <c:v>1E-4</c:v>
                </c:pt>
                <c:pt idx="10750">
                  <c:v>1E-4</c:v>
                </c:pt>
                <c:pt idx="10751">
                  <c:v>1E-4</c:v>
                </c:pt>
                <c:pt idx="10752">
                  <c:v>1E-4</c:v>
                </c:pt>
                <c:pt idx="10753">
                  <c:v>1E-4</c:v>
                </c:pt>
                <c:pt idx="10754">
                  <c:v>1.0001</c:v>
                </c:pt>
                <c:pt idx="10755">
                  <c:v>1E-4</c:v>
                </c:pt>
                <c:pt idx="10756">
                  <c:v>1E-4</c:v>
                </c:pt>
                <c:pt idx="10757">
                  <c:v>1E-4</c:v>
                </c:pt>
                <c:pt idx="10758">
                  <c:v>1E-4</c:v>
                </c:pt>
                <c:pt idx="10759">
                  <c:v>1E-4</c:v>
                </c:pt>
                <c:pt idx="10760">
                  <c:v>2.0001000000000002</c:v>
                </c:pt>
                <c:pt idx="10761">
                  <c:v>1.0001</c:v>
                </c:pt>
                <c:pt idx="10762">
                  <c:v>1.0001</c:v>
                </c:pt>
                <c:pt idx="10763">
                  <c:v>1E-4</c:v>
                </c:pt>
                <c:pt idx="10764">
                  <c:v>1.0001</c:v>
                </c:pt>
                <c:pt idx="10765">
                  <c:v>6.0000999999999998</c:v>
                </c:pt>
                <c:pt idx="10766">
                  <c:v>1.0001</c:v>
                </c:pt>
                <c:pt idx="10767">
                  <c:v>3.0001000000000002</c:v>
                </c:pt>
                <c:pt idx="10768">
                  <c:v>1.0001</c:v>
                </c:pt>
                <c:pt idx="10769">
                  <c:v>1E-4</c:v>
                </c:pt>
                <c:pt idx="10770">
                  <c:v>1.0001</c:v>
                </c:pt>
                <c:pt idx="10771">
                  <c:v>2.0001000000000002</c:v>
                </c:pt>
                <c:pt idx="10772">
                  <c:v>1E-4</c:v>
                </c:pt>
                <c:pt idx="10773">
                  <c:v>1E-4</c:v>
                </c:pt>
                <c:pt idx="10774">
                  <c:v>2.0001000000000002</c:v>
                </c:pt>
                <c:pt idx="10775">
                  <c:v>1E-4</c:v>
                </c:pt>
                <c:pt idx="10776">
                  <c:v>1E-4</c:v>
                </c:pt>
                <c:pt idx="10777">
                  <c:v>2.0001000000000002</c:v>
                </c:pt>
                <c:pt idx="10778">
                  <c:v>1.0001</c:v>
                </c:pt>
                <c:pt idx="10779">
                  <c:v>1E-4</c:v>
                </c:pt>
                <c:pt idx="10780">
                  <c:v>1E-4</c:v>
                </c:pt>
                <c:pt idx="10781">
                  <c:v>1E-4</c:v>
                </c:pt>
                <c:pt idx="10782">
                  <c:v>1E-4</c:v>
                </c:pt>
                <c:pt idx="10783">
                  <c:v>1E-4</c:v>
                </c:pt>
                <c:pt idx="10784">
                  <c:v>1E-4</c:v>
                </c:pt>
                <c:pt idx="10785">
                  <c:v>1.0001</c:v>
                </c:pt>
                <c:pt idx="10786">
                  <c:v>1E-4</c:v>
                </c:pt>
                <c:pt idx="10787">
                  <c:v>1.0001</c:v>
                </c:pt>
                <c:pt idx="10788">
                  <c:v>1E-4</c:v>
                </c:pt>
                <c:pt idx="10789">
                  <c:v>1E-4</c:v>
                </c:pt>
                <c:pt idx="10790">
                  <c:v>1E-4</c:v>
                </c:pt>
                <c:pt idx="10791">
                  <c:v>1E-4</c:v>
                </c:pt>
                <c:pt idx="10792">
                  <c:v>1E-4</c:v>
                </c:pt>
                <c:pt idx="10793">
                  <c:v>1E-4</c:v>
                </c:pt>
                <c:pt idx="10794">
                  <c:v>2.0001000000000002</c:v>
                </c:pt>
                <c:pt idx="10795">
                  <c:v>1E-4</c:v>
                </c:pt>
                <c:pt idx="10796">
                  <c:v>2.0001000000000002</c:v>
                </c:pt>
                <c:pt idx="10797">
                  <c:v>1E-4</c:v>
                </c:pt>
                <c:pt idx="10798">
                  <c:v>1.0001</c:v>
                </c:pt>
                <c:pt idx="10799">
                  <c:v>4.0000999999999998</c:v>
                </c:pt>
                <c:pt idx="10800">
                  <c:v>2.0001000000000002</c:v>
                </c:pt>
                <c:pt idx="10801">
                  <c:v>4.0000999999999998</c:v>
                </c:pt>
                <c:pt idx="10802">
                  <c:v>1.0001</c:v>
                </c:pt>
                <c:pt idx="10803">
                  <c:v>10.0001</c:v>
                </c:pt>
                <c:pt idx="10804">
                  <c:v>4.0000999999999998</c:v>
                </c:pt>
                <c:pt idx="10805">
                  <c:v>3.0001000000000002</c:v>
                </c:pt>
                <c:pt idx="10806">
                  <c:v>2.0001000000000002</c:v>
                </c:pt>
                <c:pt idx="10807">
                  <c:v>4.0000999999999998</c:v>
                </c:pt>
                <c:pt idx="10808">
                  <c:v>3.0001000000000002</c:v>
                </c:pt>
                <c:pt idx="10809">
                  <c:v>7.0000999999999998</c:v>
                </c:pt>
                <c:pt idx="10810">
                  <c:v>3.0001000000000002</c:v>
                </c:pt>
                <c:pt idx="10811">
                  <c:v>4.0000999999999998</c:v>
                </c:pt>
                <c:pt idx="10812">
                  <c:v>4.0000999999999998</c:v>
                </c:pt>
                <c:pt idx="10813">
                  <c:v>2.0001000000000002</c:v>
                </c:pt>
                <c:pt idx="10814">
                  <c:v>5.0000999999999998</c:v>
                </c:pt>
                <c:pt idx="10815">
                  <c:v>1E-4</c:v>
                </c:pt>
                <c:pt idx="10816">
                  <c:v>1.0001</c:v>
                </c:pt>
                <c:pt idx="10817">
                  <c:v>5.0000999999999998</c:v>
                </c:pt>
                <c:pt idx="10818">
                  <c:v>1E-4</c:v>
                </c:pt>
                <c:pt idx="10819">
                  <c:v>1.0001</c:v>
                </c:pt>
                <c:pt idx="10820">
                  <c:v>2.0001000000000002</c:v>
                </c:pt>
                <c:pt idx="10821">
                  <c:v>2.0001000000000002</c:v>
                </c:pt>
                <c:pt idx="10822">
                  <c:v>2.0001000000000002</c:v>
                </c:pt>
                <c:pt idx="10823">
                  <c:v>4.0000999999999998</c:v>
                </c:pt>
                <c:pt idx="10824">
                  <c:v>1.0001</c:v>
                </c:pt>
                <c:pt idx="10825">
                  <c:v>1.0001</c:v>
                </c:pt>
                <c:pt idx="10826">
                  <c:v>1E-4</c:v>
                </c:pt>
                <c:pt idx="10827">
                  <c:v>1E-4</c:v>
                </c:pt>
                <c:pt idx="10828">
                  <c:v>2.0001000000000002</c:v>
                </c:pt>
                <c:pt idx="10829">
                  <c:v>1E-4</c:v>
                </c:pt>
                <c:pt idx="10830">
                  <c:v>1E-4</c:v>
                </c:pt>
                <c:pt idx="10831">
                  <c:v>1E-4</c:v>
                </c:pt>
                <c:pt idx="10832">
                  <c:v>3.0001000000000002</c:v>
                </c:pt>
                <c:pt idx="10833">
                  <c:v>1.0001</c:v>
                </c:pt>
                <c:pt idx="10834">
                  <c:v>3.0001000000000002</c:v>
                </c:pt>
                <c:pt idx="10835">
                  <c:v>3.0001000000000002</c:v>
                </c:pt>
                <c:pt idx="10836">
                  <c:v>1.0001</c:v>
                </c:pt>
                <c:pt idx="10837">
                  <c:v>6.0000999999999998</c:v>
                </c:pt>
                <c:pt idx="10838">
                  <c:v>6.0000999999999998</c:v>
                </c:pt>
                <c:pt idx="10839">
                  <c:v>6.0000999999999998</c:v>
                </c:pt>
                <c:pt idx="10840">
                  <c:v>7.0000999999999998</c:v>
                </c:pt>
                <c:pt idx="10841">
                  <c:v>3.0001000000000002</c:v>
                </c:pt>
                <c:pt idx="10842">
                  <c:v>9.0000999999999998</c:v>
                </c:pt>
                <c:pt idx="10843">
                  <c:v>10.0001</c:v>
                </c:pt>
                <c:pt idx="10844">
                  <c:v>3.0001000000000002</c:v>
                </c:pt>
                <c:pt idx="10845">
                  <c:v>5.0000999999999998</c:v>
                </c:pt>
                <c:pt idx="10846">
                  <c:v>2.0001000000000002</c:v>
                </c:pt>
                <c:pt idx="10847">
                  <c:v>6.0000999999999998</c:v>
                </c:pt>
                <c:pt idx="10848">
                  <c:v>3.0001000000000002</c:v>
                </c:pt>
                <c:pt idx="10849">
                  <c:v>2.0001000000000002</c:v>
                </c:pt>
                <c:pt idx="10850">
                  <c:v>3.0001000000000002</c:v>
                </c:pt>
                <c:pt idx="10851">
                  <c:v>4.0000999999999998</c:v>
                </c:pt>
                <c:pt idx="10852">
                  <c:v>4.0000999999999998</c:v>
                </c:pt>
                <c:pt idx="10853">
                  <c:v>1E-4</c:v>
                </c:pt>
                <c:pt idx="10854">
                  <c:v>2.0001000000000002</c:v>
                </c:pt>
                <c:pt idx="10855">
                  <c:v>1.0001</c:v>
                </c:pt>
                <c:pt idx="10856">
                  <c:v>1.0001</c:v>
                </c:pt>
                <c:pt idx="10857">
                  <c:v>1.0001</c:v>
                </c:pt>
                <c:pt idx="10858">
                  <c:v>1.0001</c:v>
                </c:pt>
                <c:pt idx="10859">
                  <c:v>1.0001</c:v>
                </c:pt>
                <c:pt idx="10860">
                  <c:v>1E-4</c:v>
                </c:pt>
                <c:pt idx="10861">
                  <c:v>2.0001000000000002</c:v>
                </c:pt>
                <c:pt idx="10862">
                  <c:v>1.0001</c:v>
                </c:pt>
                <c:pt idx="10863">
                  <c:v>1E-4</c:v>
                </c:pt>
                <c:pt idx="10864">
                  <c:v>1E-4</c:v>
                </c:pt>
                <c:pt idx="10865">
                  <c:v>1.0001</c:v>
                </c:pt>
                <c:pt idx="10866">
                  <c:v>1E-4</c:v>
                </c:pt>
                <c:pt idx="10867">
                  <c:v>1E-4</c:v>
                </c:pt>
                <c:pt idx="10868">
                  <c:v>1.0001</c:v>
                </c:pt>
                <c:pt idx="10869">
                  <c:v>1.0001</c:v>
                </c:pt>
                <c:pt idx="10870">
                  <c:v>2.0001000000000002</c:v>
                </c:pt>
                <c:pt idx="10871">
                  <c:v>2.0001000000000002</c:v>
                </c:pt>
                <c:pt idx="10872">
                  <c:v>1E-4</c:v>
                </c:pt>
                <c:pt idx="10873">
                  <c:v>1E-4</c:v>
                </c:pt>
                <c:pt idx="10874">
                  <c:v>4.0000999999999998</c:v>
                </c:pt>
                <c:pt idx="10875">
                  <c:v>2.0001000000000002</c:v>
                </c:pt>
                <c:pt idx="10876">
                  <c:v>3.0001000000000002</c:v>
                </c:pt>
                <c:pt idx="10877">
                  <c:v>4.0000999999999998</c:v>
                </c:pt>
                <c:pt idx="10878">
                  <c:v>10.0001</c:v>
                </c:pt>
                <c:pt idx="10879">
                  <c:v>5.0000999999999998</c:v>
                </c:pt>
                <c:pt idx="10880">
                  <c:v>5.0000999999999998</c:v>
                </c:pt>
                <c:pt idx="10881">
                  <c:v>10.0001</c:v>
                </c:pt>
                <c:pt idx="10882">
                  <c:v>2.0001000000000002</c:v>
                </c:pt>
                <c:pt idx="10883">
                  <c:v>3.0001000000000002</c:v>
                </c:pt>
                <c:pt idx="10884">
                  <c:v>4.0000999999999998</c:v>
                </c:pt>
                <c:pt idx="10885">
                  <c:v>1.0001</c:v>
                </c:pt>
                <c:pt idx="10886">
                  <c:v>6.0000999999999998</c:v>
                </c:pt>
                <c:pt idx="10887">
                  <c:v>6.0000999999999998</c:v>
                </c:pt>
                <c:pt idx="10888">
                  <c:v>1.0001</c:v>
                </c:pt>
                <c:pt idx="10889">
                  <c:v>4.0000999999999998</c:v>
                </c:pt>
                <c:pt idx="10890">
                  <c:v>2.0001000000000002</c:v>
                </c:pt>
                <c:pt idx="10891">
                  <c:v>2.0001000000000002</c:v>
                </c:pt>
                <c:pt idx="10892">
                  <c:v>1E-4</c:v>
                </c:pt>
                <c:pt idx="10893">
                  <c:v>2.0001000000000002</c:v>
                </c:pt>
                <c:pt idx="10894">
                  <c:v>1E-4</c:v>
                </c:pt>
                <c:pt idx="10895">
                  <c:v>1E-4</c:v>
                </c:pt>
                <c:pt idx="10896">
                  <c:v>1.0001</c:v>
                </c:pt>
                <c:pt idx="10897">
                  <c:v>1.0001</c:v>
                </c:pt>
                <c:pt idx="10898">
                  <c:v>1.0001</c:v>
                </c:pt>
                <c:pt idx="10899">
                  <c:v>1.0001</c:v>
                </c:pt>
                <c:pt idx="10900">
                  <c:v>1.0001</c:v>
                </c:pt>
                <c:pt idx="10901">
                  <c:v>1E-4</c:v>
                </c:pt>
                <c:pt idx="10902">
                  <c:v>2.0001000000000002</c:v>
                </c:pt>
                <c:pt idx="10903">
                  <c:v>1E-4</c:v>
                </c:pt>
                <c:pt idx="10904">
                  <c:v>2.0001000000000002</c:v>
                </c:pt>
                <c:pt idx="10905">
                  <c:v>5.0000999999999998</c:v>
                </c:pt>
                <c:pt idx="10906">
                  <c:v>1E-4</c:v>
                </c:pt>
                <c:pt idx="10907">
                  <c:v>1.0001</c:v>
                </c:pt>
                <c:pt idx="10908">
                  <c:v>1E-4</c:v>
                </c:pt>
                <c:pt idx="10909">
                  <c:v>1E-4</c:v>
                </c:pt>
                <c:pt idx="10910">
                  <c:v>1.0001</c:v>
                </c:pt>
                <c:pt idx="10911">
                  <c:v>2.0001000000000002</c:v>
                </c:pt>
                <c:pt idx="10912">
                  <c:v>2.0001000000000002</c:v>
                </c:pt>
                <c:pt idx="10913">
                  <c:v>5.0000999999999998</c:v>
                </c:pt>
                <c:pt idx="10914">
                  <c:v>6.0000999999999998</c:v>
                </c:pt>
                <c:pt idx="10915">
                  <c:v>6.0000999999999998</c:v>
                </c:pt>
                <c:pt idx="10916">
                  <c:v>5.0000999999999998</c:v>
                </c:pt>
                <c:pt idx="10917">
                  <c:v>8.0000999999999998</c:v>
                </c:pt>
                <c:pt idx="10918">
                  <c:v>7.0000999999999998</c:v>
                </c:pt>
                <c:pt idx="10919">
                  <c:v>6.0000999999999998</c:v>
                </c:pt>
                <c:pt idx="10920">
                  <c:v>1.0001</c:v>
                </c:pt>
                <c:pt idx="10921">
                  <c:v>6.0000999999999998</c:v>
                </c:pt>
                <c:pt idx="10922">
                  <c:v>1.0001</c:v>
                </c:pt>
                <c:pt idx="10923">
                  <c:v>2.0001000000000002</c:v>
                </c:pt>
                <c:pt idx="10924">
                  <c:v>2.0001000000000002</c:v>
                </c:pt>
                <c:pt idx="10925">
                  <c:v>2.0001000000000002</c:v>
                </c:pt>
                <c:pt idx="10926">
                  <c:v>1E-4</c:v>
                </c:pt>
                <c:pt idx="10927">
                  <c:v>3.0001000000000002</c:v>
                </c:pt>
                <c:pt idx="10928">
                  <c:v>1.0001</c:v>
                </c:pt>
                <c:pt idx="10929">
                  <c:v>1.0001</c:v>
                </c:pt>
                <c:pt idx="10930">
                  <c:v>1E-4</c:v>
                </c:pt>
                <c:pt idx="10931">
                  <c:v>1.0001</c:v>
                </c:pt>
                <c:pt idx="10932">
                  <c:v>1E-4</c:v>
                </c:pt>
                <c:pt idx="10933">
                  <c:v>1E-4</c:v>
                </c:pt>
                <c:pt idx="10934">
                  <c:v>1E-4</c:v>
                </c:pt>
                <c:pt idx="10935">
                  <c:v>1E-4</c:v>
                </c:pt>
                <c:pt idx="10936">
                  <c:v>1E-4</c:v>
                </c:pt>
                <c:pt idx="10937">
                  <c:v>1E-4</c:v>
                </c:pt>
                <c:pt idx="10938">
                  <c:v>1E-4</c:v>
                </c:pt>
                <c:pt idx="10939">
                  <c:v>1.0001</c:v>
                </c:pt>
                <c:pt idx="10940">
                  <c:v>1.0001</c:v>
                </c:pt>
                <c:pt idx="10941">
                  <c:v>1E-4</c:v>
                </c:pt>
                <c:pt idx="10942">
                  <c:v>1.0001</c:v>
                </c:pt>
                <c:pt idx="10943">
                  <c:v>2.0001000000000002</c:v>
                </c:pt>
                <c:pt idx="10944">
                  <c:v>1.0001</c:v>
                </c:pt>
                <c:pt idx="10945">
                  <c:v>1.0001</c:v>
                </c:pt>
                <c:pt idx="10946">
                  <c:v>2.0001000000000002</c:v>
                </c:pt>
                <c:pt idx="10947">
                  <c:v>4.0000999999999998</c:v>
                </c:pt>
                <c:pt idx="10948">
                  <c:v>1.0001</c:v>
                </c:pt>
                <c:pt idx="10949">
                  <c:v>4.0000999999999998</c:v>
                </c:pt>
                <c:pt idx="10950">
                  <c:v>4.0000999999999998</c:v>
                </c:pt>
                <c:pt idx="10951">
                  <c:v>6.0000999999999998</c:v>
                </c:pt>
                <c:pt idx="10952">
                  <c:v>10.0001</c:v>
                </c:pt>
                <c:pt idx="10953">
                  <c:v>13.0001</c:v>
                </c:pt>
                <c:pt idx="10954">
                  <c:v>6.0000999999999998</c:v>
                </c:pt>
                <c:pt idx="10955">
                  <c:v>6.0000999999999998</c:v>
                </c:pt>
                <c:pt idx="10956">
                  <c:v>8.0000999999999998</c:v>
                </c:pt>
                <c:pt idx="10957">
                  <c:v>5.0000999999999998</c:v>
                </c:pt>
                <c:pt idx="10958">
                  <c:v>5.0000999999999998</c:v>
                </c:pt>
                <c:pt idx="10959">
                  <c:v>4.0000999999999998</c:v>
                </c:pt>
                <c:pt idx="10960">
                  <c:v>3.0001000000000002</c:v>
                </c:pt>
                <c:pt idx="10961">
                  <c:v>1.0001</c:v>
                </c:pt>
                <c:pt idx="10962">
                  <c:v>3.0001000000000002</c:v>
                </c:pt>
                <c:pt idx="10963">
                  <c:v>5.0000999999999998</c:v>
                </c:pt>
                <c:pt idx="10964">
                  <c:v>2.0001000000000002</c:v>
                </c:pt>
                <c:pt idx="10965">
                  <c:v>1.0001</c:v>
                </c:pt>
                <c:pt idx="10966">
                  <c:v>1E-4</c:v>
                </c:pt>
                <c:pt idx="10967">
                  <c:v>1.0001</c:v>
                </c:pt>
                <c:pt idx="10968">
                  <c:v>1E-4</c:v>
                </c:pt>
                <c:pt idx="10969">
                  <c:v>1.0001</c:v>
                </c:pt>
                <c:pt idx="10970">
                  <c:v>1E-4</c:v>
                </c:pt>
                <c:pt idx="10971">
                  <c:v>1E-4</c:v>
                </c:pt>
                <c:pt idx="10972">
                  <c:v>1.0001</c:v>
                </c:pt>
                <c:pt idx="10973">
                  <c:v>1E-4</c:v>
                </c:pt>
                <c:pt idx="10974">
                  <c:v>1E-4</c:v>
                </c:pt>
                <c:pt idx="10975">
                  <c:v>1E-4</c:v>
                </c:pt>
                <c:pt idx="10976">
                  <c:v>1E-4</c:v>
                </c:pt>
                <c:pt idx="10977">
                  <c:v>1E-4</c:v>
                </c:pt>
                <c:pt idx="10978">
                  <c:v>1E-4</c:v>
                </c:pt>
                <c:pt idx="10979">
                  <c:v>1E-4</c:v>
                </c:pt>
                <c:pt idx="10980">
                  <c:v>1E-4</c:v>
                </c:pt>
                <c:pt idx="10981">
                  <c:v>1.0001</c:v>
                </c:pt>
                <c:pt idx="10982">
                  <c:v>1E-4</c:v>
                </c:pt>
                <c:pt idx="10983">
                  <c:v>3.0001000000000002</c:v>
                </c:pt>
                <c:pt idx="10984">
                  <c:v>1.0001</c:v>
                </c:pt>
                <c:pt idx="10985">
                  <c:v>1E-4</c:v>
                </c:pt>
                <c:pt idx="10986">
                  <c:v>1.0001</c:v>
                </c:pt>
                <c:pt idx="10987">
                  <c:v>2.0001000000000002</c:v>
                </c:pt>
                <c:pt idx="10988">
                  <c:v>7.0000999999999998</c:v>
                </c:pt>
                <c:pt idx="10989">
                  <c:v>4.0000999999999998</c:v>
                </c:pt>
                <c:pt idx="10990">
                  <c:v>5.0000999999999998</c:v>
                </c:pt>
                <c:pt idx="10991">
                  <c:v>5.0000999999999998</c:v>
                </c:pt>
                <c:pt idx="10992">
                  <c:v>7.0000999999999998</c:v>
                </c:pt>
                <c:pt idx="10993">
                  <c:v>7.0000999999999998</c:v>
                </c:pt>
                <c:pt idx="10994">
                  <c:v>6.0000999999999998</c:v>
                </c:pt>
                <c:pt idx="10995">
                  <c:v>1.0001</c:v>
                </c:pt>
                <c:pt idx="10996">
                  <c:v>1E-4</c:v>
                </c:pt>
                <c:pt idx="10997">
                  <c:v>3.0001000000000002</c:v>
                </c:pt>
                <c:pt idx="10998">
                  <c:v>1.0001</c:v>
                </c:pt>
                <c:pt idx="10999">
                  <c:v>1E-4</c:v>
                </c:pt>
                <c:pt idx="11000">
                  <c:v>1.0001</c:v>
                </c:pt>
                <c:pt idx="11001">
                  <c:v>1.0001</c:v>
                </c:pt>
                <c:pt idx="11002">
                  <c:v>1.0001</c:v>
                </c:pt>
                <c:pt idx="11003">
                  <c:v>1.0001</c:v>
                </c:pt>
                <c:pt idx="11004">
                  <c:v>2.0001000000000002</c:v>
                </c:pt>
                <c:pt idx="11005">
                  <c:v>1E-4</c:v>
                </c:pt>
                <c:pt idx="11006">
                  <c:v>1E-4</c:v>
                </c:pt>
                <c:pt idx="11007">
                  <c:v>1E-4</c:v>
                </c:pt>
                <c:pt idx="11008">
                  <c:v>1.0001</c:v>
                </c:pt>
                <c:pt idx="11009">
                  <c:v>1E-4</c:v>
                </c:pt>
                <c:pt idx="11010">
                  <c:v>1E-4</c:v>
                </c:pt>
                <c:pt idx="11011">
                  <c:v>1E-4</c:v>
                </c:pt>
                <c:pt idx="11012">
                  <c:v>1E-4</c:v>
                </c:pt>
                <c:pt idx="11013">
                  <c:v>1E-4</c:v>
                </c:pt>
                <c:pt idx="11014">
                  <c:v>1.0001</c:v>
                </c:pt>
                <c:pt idx="11015">
                  <c:v>1E-4</c:v>
                </c:pt>
                <c:pt idx="11016">
                  <c:v>1E-4</c:v>
                </c:pt>
                <c:pt idx="11017">
                  <c:v>1E-4</c:v>
                </c:pt>
                <c:pt idx="11018">
                  <c:v>1E-4</c:v>
                </c:pt>
                <c:pt idx="11019">
                  <c:v>1E-4</c:v>
                </c:pt>
                <c:pt idx="11020">
                  <c:v>3.0001000000000002</c:v>
                </c:pt>
                <c:pt idx="11021">
                  <c:v>6.0000999999999998</c:v>
                </c:pt>
                <c:pt idx="11022">
                  <c:v>7.0000999999999998</c:v>
                </c:pt>
                <c:pt idx="11023">
                  <c:v>12.0001</c:v>
                </c:pt>
                <c:pt idx="11024">
                  <c:v>30.0001</c:v>
                </c:pt>
                <c:pt idx="11025">
                  <c:v>31.0001</c:v>
                </c:pt>
                <c:pt idx="11026">
                  <c:v>52.000100000000003</c:v>
                </c:pt>
                <c:pt idx="11027">
                  <c:v>58.000100000000003</c:v>
                </c:pt>
                <c:pt idx="11028">
                  <c:v>79.000100000000003</c:v>
                </c:pt>
                <c:pt idx="11029">
                  <c:v>61.000100000000003</c:v>
                </c:pt>
                <c:pt idx="11030">
                  <c:v>38.000100000000003</c:v>
                </c:pt>
                <c:pt idx="11031">
                  <c:v>17.0001</c:v>
                </c:pt>
                <c:pt idx="11032">
                  <c:v>13.0001</c:v>
                </c:pt>
                <c:pt idx="11033">
                  <c:v>3.0001000000000002</c:v>
                </c:pt>
                <c:pt idx="11034">
                  <c:v>4.0000999999999998</c:v>
                </c:pt>
                <c:pt idx="11035">
                  <c:v>5.0000999999999998</c:v>
                </c:pt>
                <c:pt idx="11036">
                  <c:v>4.0000999999999998</c:v>
                </c:pt>
                <c:pt idx="11037">
                  <c:v>1E-4</c:v>
                </c:pt>
                <c:pt idx="11038">
                  <c:v>2.0001000000000002</c:v>
                </c:pt>
                <c:pt idx="11039">
                  <c:v>1.0001</c:v>
                </c:pt>
                <c:pt idx="11040">
                  <c:v>1E-4</c:v>
                </c:pt>
                <c:pt idx="11041">
                  <c:v>1E-4</c:v>
                </c:pt>
                <c:pt idx="11042">
                  <c:v>1.0001</c:v>
                </c:pt>
                <c:pt idx="11043">
                  <c:v>1E-4</c:v>
                </c:pt>
                <c:pt idx="11044">
                  <c:v>1E-4</c:v>
                </c:pt>
                <c:pt idx="11045">
                  <c:v>1E-4</c:v>
                </c:pt>
                <c:pt idx="11046">
                  <c:v>1.0001</c:v>
                </c:pt>
                <c:pt idx="11047">
                  <c:v>1E-4</c:v>
                </c:pt>
                <c:pt idx="11048">
                  <c:v>1E-4</c:v>
                </c:pt>
                <c:pt idx="11049">
                  <c:v>1E-4</c:v>
                </c:pt>
                <c:pt idx="11050">
                  <c:v>1E-4</c:v>
                </c:pt>
                <c:pt idx="11051">
                  <c:v>1E-4</c:v>
                </c:pt>
                <c:pt idx="11052">
                  <c:v>1E-4</c:v>
                </c:pt>
                <c:pt idx="11053">
                  <c:v>1E-4</c:v>
                </c:pt>
                <c:pt idx="11054">
                  <c:v>1E-4</c:v>
                </c:pt>
                <c:pt idx="11055">
                  <c:v>2.0001000000000002</c:v>
                </c:pt>
                <c:pt idx="11056">
                  <c:v>1E-4</c:v>
                </c:pt>
                <c:pt idx="11057">
                  <c:v>1E-4</c:v>
                </c:pt>
                <c:pt idx="11058">
                  <c:v>1E-4</c:v>
                </c:pt>
                <c:pt idx="11059">
                  <c:v>1E-4</c:v>
                </c:pt>
                <c:pt idx="11060">
                  <c:v>4.0000999999999998</c:v>
                </c:pt>
                <c:pt idx="11061">
                  <c:v>6.0000999999999998</c:v>
                </c:pt>
                <c:pt idx="11062">
                  <c:v>3.0001000000000002</c:v>
                </c:pt>
                <c:pt idx="11063">
                  <c:v>3.0001000000000002</c:v>
                </c:pt>
                <c:pt idx="11064">
                  <c:v>6.0000999999999998</c:v>
                </c:pt>
                <c:pt idx="11065">
                  <c:v>11.0001</c:v>
                </c:pt>
                <c:pt idx="11066">
                  <c:v>8.0000999999999998</c:v>
                </c:pt>
                <c:pt idx="11067">
                  <c:v>10.0001</c:v>
                </c:pt>
                <c:pt idx="11068">
                  <c:v>9.0000999999999998</c:v>
                </c:pt>
                <c:pt idx="11069">
                  <c:v>10.0001</c:v>
                </c:pt>
                <c:pt idx="11070">
                  <c:v>3.0001000000000002</c:v>
                </c:pt>
                <c:pt idx="11071">
                  <c:v>1.0001</c:v>
                </c:pt>
                <c:pt idx="11072">
                  <c:v>3.0001000000000002</c:v>
                </c:pt>
                <c:pt idx="11073">
                  <c:v>3.0001000000000002</c:v>
                </c:pt>
                <c:pt idx="11074">
                  <c:v>2.0001000000000002</c:v>
                </c:pt>
                <c:pt idx="11075">
                  <c:v>1E-4</c:v>
                </c:pt>
                <c:pt idx="11076">
                  <c:v>1.0001</c:v>
                </c:pt>
                <c:pt idx="11077">
                  <c:v>1E-4</c:v>
                </c:pt>
                <c:pt idx="11078">
                  <c:v>1.0001</c:v>
                </c:pt>
                <c:pt idx="11079">
                  <c:v>1E-4</c:v>
                </c:pt>
                <c:pt idx="11080">
                  <c:v>1E-4</c:v>
                </c:pt>
                <c:pt idx="11081">
                  <c:v>1E-4</c:v>
                </c:pt>
                <c:pt idx="11082">
                  <c:v>1.0001</c:v>
                </c:pt>
                <c:pt idx="11083">
                  <c:v>1E-4</c:v>
                </c:pt>
                <c:pt idx="11084">
                  <c:v>1E-4</c:v>
                </c:pt>
                <c:pt idx="11085">
                  <c:v>1E-4</c:v>
                </c:pt>
                <c:pt idx="11086">
                  <c:v>1E-4</c:v>
                </c:pt>
                <c:pt idx="11087">
                  <c:v>1E-4</c:v>
                </c:pt>
                <c:pt idx="11088">
                  <c:v>1E-4</c:v>
                </c:pt>
                <c:pt idx="11089">
                  <c:v>1E-4</c:v>
                </c:pt>
                <c:pt idx="11090">
                  <c:v>1.0001</c:v>
                </c:pt>
                <c:pt idx="11091">
                  <c:v>1E-4</c:v>
                </c:pt>
                <c:pt idx="11092">
                  <c:v>1E-4</c:v>
                </c:pt>
                <c:pt idx="11093">
                  <c:v>1E-4</c:v>
                </c:pt>
                <c:pt idx="11094">
                  <c:v>1.0001</c:v>
                </c:pt>
                <c:pt idx="11095">
                  <c:v>1.0001</c:v>
                </c:pt>
                <c:pt idx="11096">
                  <c:v>1E-4</c:v>
                </c:pt>
                <c:pt idx="11097">
                  <c:v>1E-4</c:v>
                </c:pt>
                <c:pt idx="11098">
                  <c:v>1E-4</c:v>
                </c:pt>
                <c:pt idx="11099">
                  <c:v>1.0001</c:v>
                </c:pt>
                <c:pt idx="11100">
                  <c:v>5.0000999999999998</c:v>
                </c:pt>
                <c:pt idx="11101">
                  <c:v>7.0000999999999998</c:v>
                </c:pt>
                <c:pt idx="11102">
                  <c:v>8.0000999999999998</c:v>
                </c:pt>
                <c:pt idx="11103">
                  <c:v>10.0001</c:v>
                </c:pt>
                <c:pt idx="11104">
                  <c:v>10.0001</c:v>
                </c:pt>
                <c:pt idx="11105">
                  <c:v>4.0000999999999998</c:v>
                </c:pt>
                <c:pt idx="11106">
                  <c:v>10.0001</c:v>
                </c:pt>
                <c:pt idx="11107">
                  <c:v>6.0000999999999998</c:v>
                </c:pt>
                <c:pt idx="11108">
                  <c:v>3.0001000000000002</c:v>
                </c:pt>
                <c:pt idx="11109">
                  <c:v>2.0001000000000002</c:v>
                </c:pt>
                <c:pt idx="11110">
                  <c:v>2.0001000000000002</c:v>
                </c:pt>
                <c:pt idx="11111">
                  <c:v>1.0001</c:v>
                </c:pt>
                <c:pt idx="11112">
                  <c:v>1.0001</c:v>
                </c:pt>
                <c:pt idx="11113">
                  <c:v>2.0001000000000002</c:v>
                </c:pt>
                <c:pt idx="11114">
                  <c:v>1.0001</c:v>
                </c:pt>
                <c:pt idx="11115">
                  <c:v>1E-4</c:v>
                </c:pt>
                <c:pt idx="11116">
                  <c:v>1E-4</c:v>
                </c:pt>
                <c:pt idx="11117">
                  <c:v>1E-4</c:v>
                </c:pt>
                <c:pt idx="11118">
                  <c:v>1.0001</c:v>
                </c:pt>
                <c:pt idx="11119">
                  <c:v>1E-4</c:v>
                </c:pt>
                <c:pt idx="11120">
                  <c:v>1.0001</c:v>
                </c:pt>
                <c:pt idx="11121">
                  <c:v>1E-4</c:v>
                </c:pt>
                <c:pt idx="11122">
                  <c:v>1E-4</c:v>
                </c:pt>
                <c:pt idx="11123">
                  <c:v>1.0001</c:v>
                </c:pt>
                <c:pt idx="11124">
                  <c:v>1E-4</c:v>
                </c:pt>
                <c:pt idx="11125">
                  <c:v>1.0001</c:v>
                </c:pt>
                <c:pt idx="11126">
                  <c:v>1E-4</c:v>
                </c:pt>
                <c:pt idx="11127">
                  <c:v>1E-4</c:v>
                </c:pt>
                <c:pt idx="11128">
                  <c:v>1E-4</c:v>
                </c:pt>
                <c:pt idx="11129">
                  <c:v>1.0001</c:v>
                </c:pt>
                <c:pt idx="11130">
                  <c:v>1.0001</c:v>
                </c:pt>
                <c:pt idx="11131">
                  <c:v>1E-4</c:v>
                </c:pt>
                <c:pt idx="11132">
                  <c:v>1.0001</c:v>
                </c:pt>
                <c:pt idx="11133">
                  <c:v>1.0001</c:v>
                </c:pt>
                <c:pt idx="11134">
                  <c:v>1E-4</c:v>
                </c:pt>
                <c:pt idx="11135">
                  <c:v>3.0001000000000002</c:v>
                </c:pt>
                <c:pt idx="11136">
                  <c:v>3.0001000000000002</c:v>
                </c:pt>
                <c:pt idx="11137">
                  <c:v>1.0001</c:v>
                </c:pt>
                <c:pt idx="11138">
                  <c:v>5.0000999999999998</c:v>
                </c:pt>
                <c:pt idx="11139">
                  <c:v>7.0000999999999998</c:v>
                </c:pt>
                <c:pt idx="11140">
                  <c:v>9.0000999999999998</c:v>
                </c:pt>
                <c:pt idx="11141">
                  <c:v>7.0000999999999998</c:v>
                </c:pt>
                <c:pt idx="11142">
                  <c:v>5.0000999999999998</c:v>
                </c:pt>
                <c:pt idx="11143">
                  <c:v>7.0000999999999998</c:v>
                </c:pt>
                <c:pt idx="11144">
                  <c:v>8.0000999999999998</c:v>
                </c:pt>
                <c:pt idx="11145">
                  <c:v>1.0001</c:v>
                </c:pt>
                <c:pt idx="11146">
                  <c:v>6.0000999999999998</c:v>
                </c:pt>
                <c:pt idx="11147">
                  <c:v>1E-4</c:v>
                </c:pt>
                <c:pt idx="11148">
                  <c:v>2.0001000000000002</c:v>
                </c:pt>
                <c:pt idx="11149">
                  <c:v>1.0001</c:v>
                </c:pt>
                <c:pt idx="11150">
                  <c:v>1E-4</c:v>
                </c:pt>
                <c:pt idx="11151">
                  <c:v>1.0001</c:v>
                </c:pt>
                <c:pt idx="11152">
                  <c:v>1.0001</c:v>
                </c:pt>
                <c:pt idx="11153">
                  <c:v>1.0001</c:v>
                </c:pt>
                <c:pt idx="11154">
                  <c:v>1.0001</c:v>
                </c:pt>
                <c:pt idx="11155">
                  <c:v>1.0001</c:v>
                </c:pt>
                <c:pt idx="11156">
                  <c:v>1E-4</c:v>
                </c:pt>
                <c:pt idx="11157">
                  <c:v>2.0001000000000002</c:v>
                </c:pt>
                <c:pt idx="11158">
                  <c:v>1.0001</c:v>
                </c:pt>
                <c:pt idx="11159">
                  <c:v>1E-4</c:v>
                </c:pt>
                <c:pt idx="11160">
                  <c:v>1.0001</c:v>
                </c:pt>
                <c:pt idx="11161">
                  <c:v>1E-4</c:v>
                </c:pt>
                <c:pt idx="11162">
                  <c:v>1E-4</c:v>
                </c:pt>
                <c:pt idx="11163">
                  <c:v>1E-4</c:v>
                </c:pt>
                <c:pt idx="11164">
                  <c:v>1E-4</c:v>
                </c:pt>
                <c:pt idx="11165">
                  <c:v>1.0001</c:v>
                </c:pt>
                <c:pt idx="11166">
                  <c:v>1E-4</c:v>
                </c:pt>
                <c:pt idx="11167">
                  <c:v>1.0001</c:v>
                </c:pt>
                <c:pt idx="11168">
                  <c:v>1E-4</c:v>
                </c:pt>
                <c:pt idx="11169">
                  <c:v>1.0001</c:v>
                </c:pt>
                <c:pt idx="11170">
                  <c:v>6.0000999999999998</c:v>
                </c:pt>
                <c:pt idx="11171">
                  <c:v>7.0000999999999998</c:v>
                </c:pt>
                <c:pt idx="11172">
                  <c:v>4.0000999999999998</c:v>
                </c:pt>
                <c:pt idx="11173">
                  <c:v>10.0001</c:v>
                </c:pt>
                <c:pt idx="11174">
                  <c:v>9.0000999999999998</c:v>
                </c:pt>
                <c:pt idx="11175">
                  <c:v>4.0000999999999998</c:v>
                </c:pt>
                <c:pt idx="11176">
                  <c:v>9.0000999999999998</c:v>
                </c:pt>
                <c:pt idx="11177">
                  <c:v>7.0000999999999998</c:v>
                </c:pt>
                <c:pt idx="11178">
                  <c:v>3.0001000000000002</c:v>
                </c:pt>
                <c:pt idx="11179">
                  <c:v>4.0000999999999998</c:v>
                </c:pt>
                <c:pt idx="11180">
                  <c:v>7.0000999999999998</c:v>
                </c:pt>
                <c:pt idx="11181">
                  <c:v>1.0001</c:v>
                </c:pt>
                <c:pt idx="11182">
                  <c:v>1.0001</c:v>
                </c:pt>
                <c:pt idx="11183">
                  <c:v>1.0001</c:v>
                </c:pt>
                <c:pt idx="11184">
                  <c:v>2.0001000000000002</c:v>
                </c:pt>
                <c:pt idx="11185">
                  <c:v>2.0001000000000002</c:v>
                </c:pt>
                <c:pt idx="11186">
                  <c:v>2.0001000000000002</c:v>
                </c:pt>
                <c:pt idx="11187">
                  <c:v>3.0001000000000002</c:v>
                </c:pt>
                <c:pt idx="11188">
                  <c:v>2.0001000000000002</c:v>
                </c:pt>
                <c:pt idx="11189">
                  <c:v>1E-4</c:v>
                </c:pt>
                <c:pt idx="11190">
                  <c:v>1.0001</c:v>
                </c:pt>
                <c:pt idx="11191">
                  <c:v>1E-4</c:v>
                </c:pt>
                <c:pt idx="11192">
                  <c:v>1.0001</c:v>
                </c:pt>
                <c:pt idx="11193">
                  <c:v>1E-4</c:v>
                </c:pt>
                <c:pt idx="11194">
                  <c:v>1E-4</c:v>
                </c:pt>
                <c:pt idx="11195">
                  <c:v>1E-4</c:v>
                </c:pt>
                <c:pt idx="11196">
                  <c:v>1E-4</c:v>
                </c:pt>
                <c:pt idx="11197">
                  <c:v>1E-4</c:v>
                </c:pt>
                <c:pt idx="11198">
                  <c:v>1E-4</c:v>
                </c:pt>
                <c:pt idx="11199">
                  <c:v>1E-4</c:v>
                </c:pt>
                <c:pt idx="11200">
                  <c:v>1E-4</c:v>
                </c:pt>
                <c:pt idx="11201">
                  <c:v>1E-4</c:v>
                </c:pt>
                <c:pt idx="11202">
                  <c:v>1E-4</c:v>
                </c:pt>
                <c:pt idx="11203">
                  <c:v>1E-4</c:v>
                </c:pt>
                <c:pt idx="11204">
                  <c:v>5.0000999999999998</c:v>
                </c:pt>
                <c:pt idx="11205">
                  <c:v>1E-4</c:v>
                </c:pt>
                <c:pt idx="11206">
                  <c:v>1.0001</c:v>
                </c:pt>
                <c:pt idx="11207">
                  <c:v>1E-4</c:v>
                </c:pt>
                <c:pt idx="11208">
                  <c:v>3.0001000000000002</c:v>
                </c:pt>
                <c:pt idx="11209">
                  <c:v>4.0000999999999998</c:v>
                </c:pt>
                <c:pt idx="11210">
                  <c:v>2.0001000000000002</c:v>
                </c:pt>
                <c:pt idx="11211">
                  <c:v>6.0000999999999998</c:v>
                </c:pt>
                <c:pt idx="11212">
                  <c:v>8.0000999999999998</c:v>
                </c:pt>
                <c:pt idx="11213">
                  <c:v>7.0000999999999998</c:v>
                </c:pt>
                <c:pt idx="11214">
                  <c:v>1.0001</c:v>
                </c:pt>
                <c:pt idx="11215">
                  <c:v>8.0000999999999998</c:v>
                </c:pt>
                <c:pt idx="11216">
                  <c:v>1E-4</c:v>
                </c:pt>
                <c:pt idx="11217">
                  <c:v>1E-4</c:v>
                </c:pt>
                <c:pt idx="11218">
                  <c:v>1.0001</c:v>
                </c:pt>
                <c:pt idx="11219">
                  <c:v>3.0001000000000002</c:v>
                </c:pt>
                <c:pt idx="11220">
                  <c:v>3.0001000000000002</c:v>
                </c:pt>
                <c:pt idx="11221">
                  <c:v>1E-4</c:v>
                </c:pt>
                <c:pt idx="11222">
                  <c:v>1E-4</c:v>
                </c:pt>
                <c:pt idx="11223">
                  <c:v>2.0001000000000002</c:v>
                </c:pt>
                <c:pt idx="11224">
                  <c:v>1.0001</c:v>
                </c:pt>
                <c:pt idx="11225">
                  <c:v>1.0001</c:v>
                </c:pt>
                <c:pt idx="11226">
                  <c:v>1.0001</c:v>
                </c:pt>
                <c:pt idx="11227">
                  <c:v>2.0001000000000002</c:v>
                </c:pt>
                <c:pt idx="11228">
                  <c:v>1E-4</c:v>
                </c:pt>
                <c:pt idx="11229">
                  <c:v>1E-4</c:v>
                </c:pt>
                <c:pt idx="11230">
                  <c:v>1E-4</c:v>
                </c:pt>
                <c:pt idx="11231">
                  <c:v>1.0001</c:v>
                </c:pt>
                <c:pt idx="11232">
                  <c:v>1E-4</c:v>
                </c:pt>
                <c:pt idx="11233">
                  <c:v>1E-4</c:v>
                </c:pt>
                <c:pt idx="11234">
                  <c:v>1.0001</c:v>
                </c:pt>
                <c:pt idx="11235">
                  <c:v>1.0001</c:v>
                </c:pt>
                <c:pt idx="11236">
                  <c:v>1E-4</c:v>
                </c:pt>
                <c:pt idx="11237">
                  <c:v>1E-4</c:v>
                </c:pt>
                <c:pt idx="11238">
                  <c:v>1E-4</c:v>
                </c:pt>
                <c:pt idx="11239">
                  <c:v>1E-4</c:v>
                </c:pt>
                <c:pt idx="11240">
                  <c:v>1E-4</c:v>
                </c:pt>
                <c:pt idx="11241">
                  <c:v>2.0001000000000002</c:v>
                </c:pt>
                <c:pt idx="11242">
                  <c:v>6.0000999999999998</c:v>
                </c:pt>
                <c:pt idx="11243">
                  <c:v>4.0000999999999998</c:v>
                </c:pt>
                <c:pt idx="11244">
                  <c:v>5.0000999999999998</c:v>
                </c:pt>
                <c:pt idx="11245">
                  <c:v>11.0001</c:v>
                </c:pt>
                <c:pt idx="11246">
                  <c:v>7.0000999999999998</c:v>
                </c:pt>
                <c:pt idx="11247">
                  <c:v>14.0001</c:v>
                </c:pt>
                <c:pt idx="11248">
                  <c:v>12.0001</c:v>
                </c:pt>
                <c:pt idx="11249">
                  <c:v>7.0000999999999998</c:v>
                </c:pt>
                <c:pt idx="11250">
                  <c:v>5.0000999999999998</c:v>
                </c:pt>
                <c:pt idx="11251">
                  <c:v>6.0000999999999998</c:v>
                </c:pt>
                <c:pt idx="11252">
                  <c:v>3.0001000000000002</c:v>
                </c:pt>
                <c:pt idx="11253">
                  <c:v>6.0000999999999998</c:v>
                </c:pt>
                <c:pt idx="11254">
                  <c:v>3.0001000000000002</c:v>
                </c:pt>
                <c:pt idx="11255">
                  <c:v>2.0001000000000002</c:v>
                </c:pt>
                <c:pt idx="11256">
                  <c:v>2.0001000000000002</c:v>
                </c:pt>
                <c:pt idx="11257">
                  <c:v>1E-4</c:v>
                </c:pt>
                <c:pt idx="11258">
                  <c:v>2.0001000000000002</c:v>
                </c:pt>
                <c:pt idx="11259">
                  <c:v>1E-4</c:v>
                </c:pt>
                <c:pt idx="11260">
                  <c:v>1.0001</c:v>
                </c:pt>
                <c:pt idx="11261">
                  <c:v>2.0001000000000002</c:v>
                </c:pt>
                <c:pt idx="11262">
                  <c:v>1.0001</c:v>
                </c:pt>
                <c:pt idx="11263">
                  <c:v>1E-4</c:v>
                </c:pt>
                <c:pt idx="11264">
                  <c:v>1E-4</c:v>
                </c:pt>
                <c:pt idx="11265">
                  <c:v>1E-4</c:v>
                </c:pt>
                <c:pt idx="11266">
                  <c:v>1E-4</c:v>
                </c:pt>
                <c:pt idx="11267">
                  <c:v>1.0001</c:v>
                </c:pt>
                <c:pt idx="11268">
                  <c:v>1E-4</c:v>
                </c:pt>
                <c:pt idx="11269">
                  <c:v>1E-4</c:v>
                </c:pt>
                <c:pt idx="11270">
                  <c:v>1E-4</c:v>
                </c:pt>
                <c:pt idx="11271">
                  <c:v>1.0001</c:v>
                </c:pt>
                <c:pt idx="11272">
                  <c:v>1E-4</c:v>
                </c:pt>
                <c:pt idx="11273">
                  <c:v>1E-4</c:v>
                </c:pt>
                <c:pt idx="11274">
                  <c:v>1E-4</c:v>
                </c:pt>
                <c:pt idx="11275">
                  <c:v>1.0001</c:v>
                </c:pt>
                <c:pt idx="11276">
                  <c:v>1E-4</c:v>
                </c:pt>
                <c:pt idx="11277">
                  <c:v>3.0001000000000002</c:v>
                </c:pt>
                <c:pt idx="11278">
                  <c:v>4.0000999999999998</c:v>
                </c:pt>
                <c:pt idx="11279">
                  <c:v>4.0000999999999998</c:v>
                </c:pt>
                <c:pt idx="11280">
                  <c:v>5.0000999999999998</c:v>
                </c:pt>
                <c:pt idx="11281">
                  <c:v>5.0000999999999998</c:v>
                </c:pt>
                <c:pt idx="11282">
                  <c:v>9.0000999999999998</c:v>
                </c:pt>
                <c:pt idx="11283">
                  <c:v>12.0001</c:v>
                </c:pt>
                <c:pt idx="11284">
                  <c:v>8.0000999999999998</c:v>
                </c:pt>
                <c:pt idx="11285">
                  <c:v>9.0000999999999998</c:v>
                </c:pt>
                <c:pt idx="11286">
                  <c:v>10.0001</c:v>
                </c:pt>
                <c:pt idx="11287">
                  <c:v>6.0000999999999998</c:v>
                </c:pt>
                <c:pt idx="11288">
                  <c:v>10.0001</c:v>
                </c:pt>
                <c:pt idx="11289">
                  <c:v>7.0000999999999998</c:v>
                </c:pt>
                <c:pt idx="11290">
                  <c:v>1E-4</c:v>
                </c:pt>
                <c:pt idx="11291">
                  <c:v>3.0001000000000002</c:v>
                </c:pt>
                <c:pt idx="11292">
                  <c:v>1E-4</c:v>
                </c:pt>
                <c:pt idx="11293">
                  <c:v>3.0001000000000002</c:v>
                </c:pt>
                <c:pt idx="11294">
                  <c:v>2.0001000000000002</c:v>
                </c:pt>
                <c:pt idx="11295">
                  <c:v>4.0000999999999998</c:v>
                </c:pt>
                <c:pt idx="11296">
                  <c:v>1.0001</c:v>
                </c:pt>
                <c:pt idx="11297">
                  <c:v>1.0001</c:v>
                </c:pt>
                <c:pt idx="11298">
                  <c:v>1E-4</c:v>
                </c:pt>
                <c:pt idx="11299">
                  <c:v>1E-4</c:v>
                </c:pt>
                <c:pt idx="11300">
                  <c:v>1E-4</c:v>
                </c:pt>
                <c:pt idx="11301">
                  <c:v>1E-4</c:v>
                </c:pt>
                <c:pt idx="11302">
                  <c:v>1E-4</c:v>
                </c:pt>
                <c:pt idx="11303">
                  <c:v>1E-4</c:v>
                </c:pt>
                <c:pt idx="11304">
                  <c:v>1E-4</c:v>
                </c:pt>
                <c:pt idx="11305">
                  <c:v>1.0001</c:v>
                </c:pt>
                <c:pt idx="11306">
                  <c:v>2.0001000000000002</c:v>
                </c:pt>
                <c:pt idx="11307">
                  <c:v>1E-4</c:v>
                </c:pt>
                <c:pt idx="11308">
                  <c:v>1.0001</c:v>
                </c:pt>
                <c:pt idx="11309">
                  <c:v>1E-4</c:v>
                </c:pt>
                <c:pt idx="11310">
                  <c:v>1.0001</c:v>
                </c:pt>
                <c:pt idx="11311">
                  <c:v>1E-4</c:v>
                </c:pt>
                <c:pt idx="11312">
                  <c:v>1E-4</c:v>
                </c:pt>
                <c:pt idx="11313">
                  <c:v>2.0001000000000002</c:v>
                </c:pt>
                <c:pt idx="11314">
                  <c:v>1.0001</c:v>
                </c:pt>
                <c:pt idx="11315">
                  <c:v>1.0001</c:v>
                </c:pt>
                <c:pt idx="11316">
                  <c:v>3.0001000000000002</c:v>
                </c:pt>
                <c:pt idx="11317">
                  <c:v>9.0000999999999998</c:v>
                </c:pt>
                <c:pt idx="11318">
                  <c:v>11.0001</c:v>
                </c:pt>
                <c:pt idx="11319">
                  <c:v>14.0001</c:v>
                </c:pt>
                <c:pt idx="11320">
                  <c:v>13.0001</c:v>
                </c:pt>
                <c:pt idx="11321">
                  <c:v>10.0001</c:v>
                </c:pt>
                <c:pt idx="11322">
                  <c:v>16.0001</c:v>
                </c:pt>
                <c:pt idx="11323">
                  <c:v>15.0001</c:v>
                </c:pt>
                <c:pt idx="11324">
                  <c:v>6.0000999999999998</c:v>
                </c:pt>
                <c:pt idx="11325">
                  <c:v>2.0001000000000002</c:v>
                </c:pt>
                <c:pt idx="11326">
                  <c:v>2.0001000000000002</c:v>
                </c:pt>
                <c:pt idx="11327">
                  <c:v>3.0001000000000002</c:v>
                </c:pt>
                <c:pt idx="11328">
                  <c:v>1.0001</c:v>
                </c:pt>
                <c:pt idx="11329">
                  <c:v>5.0000999999999998</c:v>
                </c:pt>
                <c:pt idx="11330">
                  <c:v>1E-4</c:v>
                </c:pt>
                <c:pt idx="11331">
                  <c:v>4.0000999999999998</c:v>
                </c:pt>
                <c:pt idx="11332">
                  <c:v>1.0001</c:v>
                </c:pt>
                <c:pt idx="11333">
                  <c:v>1E-4</c:v>
                </c:pt>
                <c:pt idx="11334">
                  <c:v>1E-4</c:v>
                </c:pt>
                <c:pt idx="11335">
                  <c:v>1E-4</c:v>
                </c:pt>
                <c:pt idx="11336">
                  <c:v>1E-4</c:v>
                </c:pt>
                <c:pt idx="11337">
                  <c:v>1E-4</c:v>
                </c:pt>
                <c:pt idx="11338">
                  <c:v>1E-4</c:v>
                </c:pt>
                <c:pt idx="11339">
                  <c:v>1.0001</c:v>
                </c:pt>
                <c:pt idx="11340">
                  <c:v>1E-4</c:v>
                </c:pt>
                <c:pt idx="11341">
                  <c:v>1E-4</c:v>
                </c:pt>
                <c:pt idx="11342">
                  <c:v>1E-4</c:v>
                </c:pt>
                <c:pt idx="11343">
                  <c:v>1E-4</c:v>
                </c:pt>
                <c:pt idx="11344">
                  <c:v>1E-4</c:v>
                </c:pt>
                <c:pt idx="11345">
                  <c:v>1.0001</c:v>
                </c:pt>
                <c:pt idx="11346">
                  <c:v>1E-4</c:v>
                </c:pt>
                <c:pt idx="11347">
                  <c:v>1E-4</c:v>
                </c:pt>
                <c:pt idx="11348">
                  <c:v>4.0000999999999998</c:v>
                </c:pt>
                <c:pt idx="11349">
                  <c:v>1.0001</c:v>
                </c:pt>
                <c:pt idx="11350">
                  <c:v>5.0000999999999998</c:v>
                </c:pt>
                <c:pt idx="11351">
                  <c:v>5.0000999999999998</c:v>
                </c:pt>
                <c:pt idx="11352">
                  <c:v>6.0000999999999998</c:v>
                </c:pt>
                <c:pt idx="11353">
                  <c:v>5.0000999999999998</c:v>
                </c:pt>
                <c:pt idx="11354">
                  <c:v>10.0001</c:v>
                </c:pt>
                <c:pt idx="11355">
                  <c:v>8.0000999999999998</c:v>
                </c:pt>
                <c:pt idx="11356">
                  <c:v>10.0001</c:v>
                </c:pt>
                <c:pt idx="11357">
                  <c:v>8.0000999999999998</c:v>
                </c:pt>
                <c:pt idx="11358">
                  <c:v>9.0000999999999998</c:v>
                </c:pt>
                <c:pt idx="11359">
                  <c:v>10.0001</c:v>
                </c:pt>
                <c:pt idx="11360">
                  <c:v>13.0001</c:v>
                </c:pt>
                <c:pt idx="11361">
                  <c:v>9.0000999999999998</c:v>
                </c:pt>
                <c:pt idx="11362">
                  <c:v>6.0000999999999998</c:v>
                </c:pt>
                <c:pt idx="11363">
                  <c:v>2.0001000000000002</c:v>
                </c:pt>
                <c:pt idx="11364">
                  <c:v>1E-4</c:v>
                </c:pt>
                <c:pt idx="11365">
                  <c:v>1.0001</c:v>
                </c:pt>
                <c:pt idx="11366">
                  <c:v>1E-4</c:v>
                </c:pt>
                <c:pt idx="11367">
                  <c:v>1.0001</c:v>
                </c:pt>
                <c:pt idx="11368">
                  <c:v>1.0001</c:v>
                </c:pt>
                <c:pt idx="11369">
                  <c:v>2.0001000000000002</c:v>
                </c:pt>
                <c:pt idx="11370">
                  <c:v>1E-4</c:v>
                </c:pt>
                <c:pt idx="11371">
                  <c:v>1E-4</c:v>
                </c:pt>
                <c:pt idx="11372">
                  <c:v>1.0001</c:v>
                </c:pt>
                <c:pt idx="11373">
                  <c:v>1E-4</c:v>
                </c:pt>
                <c:pt idx="11374">
                  <c:v>1E-4</c:v>
                </c:pt>
                <c:pt idx="11375">
                  <c:v>1E-4</c:v>
                </c:pt>
                <c:pt idx="11376">
                  <c:v>1.0001</c:v>
                </c:pt>
                <c:pt idx="11377">
                  <c:v>1E-4</c:v>
                </c:pt>
                <c:pt idx="11378">
                  <c:v>1E-4</c:v>
                </c:pt>
                <c:pt idx="11379">
                  <c:v>1E-4</c:v>
                </c:pt>
                <c:pt idx="11380">
                  <c:v>1E-4</c:v>
                </c:pt>
                <c:pt idx="11381">
                  <c:v>1E-4</c:v>
                </c:pt>
                <c:pt idx="11382">
                  <c:v>1E-4</c:v>
                </c:pt>
                <c:pt idx="11383">
                  <c:v>1E-4</c:v>
                </c:pt>
                <c:pt idx="11384">
                  <c:v>3.0001000000000002</c:v>
                </c:pt>
                <c:pt idx="11385">
                  <c:v>1.0001</c:v>
                </c:pt>
                <c:pt idx="11386">
                  <c:v>3.0001000000000002</c:v>
                </c:pt>
                <c:pt idx="11387">
                  <c:v>5.0000999999999998</c:v>
                </c:pt>
                <c:pt idx="11388">
                  <c:v>7.0000999999999998</c:v>
                </c:pt>
                <c:pt idx="11389">
                  <c:v>7.0000999999999998</c:v>
                </c:pt>
                <c:pt idx="11390">
                  <c:v>12.0001</c:v>
                </c:pt>
                <c:pt idx="11391">
                  <c:v>12.0001</c:v>
                </c:pt>
                <c:pt idx="11392">
                  <c:v>7.0000999999999998</c:v>
                </c:pt>
                <c:pt idx="11393">
                  <c:v>14.0001</c:v>
                </c:pt>
                <c:pt idx="11394">
                  <c:v>14.0001</c:v>
                </c:pt>
                <c:pt idx="11395">
                  <c:v>7.0000999999999998</c:v>
                </c:pt>
                <c:pt idx="11396">
                  <c:v>6.0000999999999998</c:v>
                </c:pt>
                <c:pt idx="11397">
                  <c:v>4.0000999999999998</c:v>
                </c:pt>
                <c:pt idx="11398">
                  <c:v>5.0000999999999998</c:v>
                </c:pt>
                <c:pt idx="11399">
                  <c:v>2.0001000000000002</c:v>
                </c:pt>
                <c:pt idx="11400">
                  <c:v>1.0001</c:v>
                </c:pt>
                <c:pt idx="11401">
                  <c:v>1.0001</c:v>
                </c:pt>
                <c:pt idx="11402">
                  <c:v>3.0001000000000002</c:v>
                </c:pt>
                <c:pt idx="11403">
                  <c:v>1.0001</c:v>
                </c:pt>
                <c:pt idx="11404">
                  <c:v>2.0001000000000002</c:v>
                </c:pt>
                <c:pt idx="11405">
                  <c:v>3.0001000000000002</c:v>
                </c:pt>
                <c:pt idx="11406">
                  <c:v>1E-4</c:v>
                </c:pt>
                <c:pt idx="11407">
                  <c:v>1E-4</c:v>
                </c:pt>
                <c:pt idx="11408">
                  <c:v>1E-4</c:v>
                </c:pt>
                <c:pt idx="11409">
                  <c:v>1.0001</c:v>
                </c:pt>
                <c:pt idx="11410">
                  <c:v>1E-4</c:v>
                </c:pt>
                <c:pt idx="11411">
                  <c:v>1E-4</c:v>
                </c:pt>
                <c:pt idx="11412">
                  <c:v>1E-4</c:v>
                </c:pt>
                <c:pt idx="11413">
                  <c:v>1E-4</c:v>
                </c:pt>
                <c:pt idx="11414">
                  <c:v>1E-4</c:v>
                </c:pt>
                <c:pt idx="11415">
                  <c:v>1E-4</c:v>
                </c:pt>
                <c:pt idx="11416">
                  <c:v>1E-4</c:v>
                </c:pt>
                <c:pt idx="11417">
                  <c:v>2.0001000000000002</c:v>
                </c:pt>
                <c:pt idx="11418">
                  <c:v>1.0001</c:v>
                </c:pt>
                <c:pt idx="11419">
                  <c:v>1E-4</c:v>
                </c:pt>
                <c:pt idx="11420">
                  <c:v>2.0001000000000002</c:v>
                </c:pt>
                <c:pt idx="11421">
                  <c:v>1.0001</c:v>
                </c:pt>
                <c:pt idx="11422">
                  <c:v>3.0001000000000002</c:v>
                </c:pt>
                <c:pt idx="11423">
                  <c:v>1E-4</c:v>
                </c:pt>
                <c:pt idx="11424">
                  <c:v>6.0000999999999998</c:v>
                </c:pt>
                <c:pt idx="11425">
                  <c:v>8.0000999999999998</c:v>
                </c:pt>
                <c:pt idx="11426">
                  <c:v>6.0000999999999998</c:v>
                </c:pt>
                <c:pt idx="11427">
                  <c:v>8.0000999999999998</c:v>
                </c:pt>
                <c:pt idx="11428">
                  <c:v>18.0001</c:v>
                </c:pt>
                <c:pt idx="11429">
                  <c:v>25.0001</c:v>
                </c:pt>
                <c:pt idx="11430">
                  <c:v>30.0001</c:v>
                </c:pt>
                <c:pt idx="11431">
                  <c:v>6.0000999999999998</c:v>
                </c:pt>
                <c:pt idx="11432">
                  <c:v>14.0001</c:v>
                </c:pt>
                <c:pt idx="11433">
                  <c:v>1.0001</c:v>
                </c:pt>
                <c:pt idx="11434">
                  <c:v>1.0001</c:v>
                </c:pt>
                <c:pt idx="11435">
                  <c:v>2.0001000000000002</c:v>
                </c:pt>
                <c:pt idx="11436">
                  <c:v>1.0001</c:v>
                </c:pt>
                <c:pt idx="11437">
                  <c:v>2.0001000000000002</c:v>
                </c:pt>
                <c:pt idx="11438">
                  <c:v>4.0000999999999998</c:v>
                </c:pt>
                <c:pt idx="11439">
                  <c:v>1.0001</c:v>
                </c:pt>
                <c:pt idx="11440">
                  <c:v>1E-4</c:v>
                </c:pt>
                <c:pt idx="11441">
                  <c:v>1E-4</c:v>
                </c:pt>
                <c:pt idx="11442">
                  <c:v>1.0001</c:v>
                </c:pt>
                <c:pt idx="11443">
                  <c:v>1E-4</c:v>
                </c:pt>
                <c:pt idx="11444">
                  <c:v>1E-4</c:v>
                </c:pt>
                <c:pt idx="11445">
                  <c:v>2.0001000000000002</c:v>
                </c:pt>
                <c:pt idx="11446">
                  <c:v>2.0001000000000002</c:v>
                </c:pt>
                <c:pt idx="11447">
                  <c:v>1E-4</c:v>
                </c:pt>
                <c:pt idx="11448">
                  <c:v>1E-4</c:v>
                </c:pt>
                <c:pt idx="11449">
                  <c:v>1.0001</c:v>
                </c:pt>
                <c:pt idx="11450">
                  <c:v>1E-4</c:v>
                </c:pt>
                <c:pt idx="11451">
                  <c:v>1E-4</c:v>
                </c:pt>
                <c:pt idx="11452">
                  <c:v>1E-4</c:v>
                </c:pt>
                <c:pt idx="11453">
                  <c:v>1E-4</c:v>
                </c:pt>
                <c:pt idx="11454">
                  <c:v>1E-4</c:v>
                </c:pt>
                <c:pt idx="11455">
                  <c:v>1E-4</c:v>
                </c:pt>
                <c:pt idx="11456">
                  <c:v>1E-4</c:v>
                </c:pt>
                <c:pt idx="11457">
                  <c:v>5.0000999999999998</c:v>
                </c:pt>
                <c:pt idx="11458">
                  <c:v>3.0001000000000002</c:v>
                </c:pt>
                <c:pt idx="11459">
                  <c:v>3.0001000000000002</c:v>
                </c:pt>
                <c:pt idx="11460">
                  <c:v>4.0000999999999998</c:v>
                </c:pt>
                <c:pt idx="11461">
                  <c:v>1E-4</c:v>
                </c:pt>
                <c:pt idx="11462">
                  <c:v>3.0001000000000002</c:v>
                </c:pt>
                <c:pt idx="11463">
                  <c:v>7.0000999999999998</c:v>
                </c:pt>
                <c:pt idx="11464">
                  <c:v>10.0001</c:v>
                </c:pt>
                <c:pt idx="11465">
                  <c:v>11.0001</c:v>
                </c:pt>
                <c:pt idx="11466">
                  <c:v>11.0001</c:v>
                </c:pt>
                <c:pt idx="11467">
                  <c:v>10.0001</c:v>
                </c:pt>
                <c:pt idx="11468">
                  <c:v>6.0000999999999998</c:v>
                </c:pt>
                <c:pt idx="11469">
                  <c:v>3.0001000000000002</c:v>
                </c:pt>
                <c:pt idx="11470">
                  <c:v>4.0000999999999998</c:v>
                </c:pt>
                <c:pt idx="11471">
                  <c:v>4.0000999999999998</c:v>
                </c:pt>
                <c:pt idx="11472">
                  <c:v>1.0001</c:v>
                </c:pt>
                <c:pt idx="11473">
                  <c:v>1.0001</c:v>
                </c:pt>
                <c:pt idx="11474">
                  <c:v>1.0001</c:v>
                </c:pt>
                <c:pt idx="11475">
                  <c:v>1.0001</c:v>
                </c:pt>
                <c:pt idx="11476">
                  <c:v>1.0001</c:v>
                </c:pt>
                <c:pt idx="11477">
                  <c:v>1E-4</c:v>
                </c:pt>
                <c:pt idx="11478">
                  <c:v>1.0001</c:v>
                </c:pt>
                <c:pt idx="11479">
                  <c:v>1E-4</c:v>
                </c:pt>
                <c:pt idx="11480">
                  <c:v>1E-4</c:v>
                </c:pt>
                <c:pt idx="11481">
                  <c:v>1.0001</c:v>
                </c:pt>
                <c:pt idx="11482">
                  <c:v>1.0001</c:v>
                </c:pt>
                <c:pt idx="11483">
                  <c:v>1E-4</c:v>
                </c:pt>
                <c:pt idx="11484">
                  <c:v>1E-4</c:v>
                </c:pt>
                <c:pt idx="11485">
                  <c:v>1E-4</c:v>
                </c:pt>
                <c:pt idx="11486">
                  <c:v>1E-4</c:v>
                </c:pt>
                <c:pt idx="11487">
                  <c:v>1.0001</c:v>
                </c:pt>
                <c:pt idx="11488">
                  <c:v>1.0001</c:v>
                </c:pt>
                <c:pt idx="11489">
                  <c:v>1E-4</c:v>
                </c:pt>
                <c:pt idx="11490">
                  <c:v>2.0001000000000002</c:v>
                </c:pt>
                <c:pt idx="11491">
                  <c:v>5.0000999999999998</c:v>
                </c:pt>
                <c:pt idx="11492">
                  <c:v>8.0000999999999998</c:v>
                </c:pt>
                <c:pt idx="11493">
                  <c:v>12.0001</c:v>
                </c:pt>
                <c:pt idx="11494">
                  <c:v>21.0001</c:v>
                </c:pt>
                <c:pt idx="11495">
                  <c:v>28.0001</c:v>
                </c:pt>
                <c:pt idx="11496">
                  <c:v>59.000100000000003</c:v>
                </c:pt>
                <c:pt idx="11497">
                  <c:v>125.0001</c:v>
                </c:pt>
                <c:pt idx="11498">
                  <c:v>157.0001</c:v>
                </c:pt>
                <c:pt idx="11499">
                  <c:v>259.00009999999997</c:v>
                </c:pt>
                <c:pt idx="11500">
                  <c:v>343.00009999999997</c:v>
                </c:pt>
                <c:pt idx="11501">
                  <c:v>391.00009999999997</c:v>
                </c:pt>
                <c:pt idx="11502">
                  <c:v>297.00009999999997</c:v>
                </c:pt>
                <c:pt idx="11503">
                  <c:v>163.0001</c:v>
                </c:pt>
                <c:pt idx="11504">
                  <c:v>47.000100000000003</c:v>
                </c:pt>
                <c:pt idx="11505">
                  <c:v>14.0001</c:v>
                </c:pt>
                <c:pt idx="11506">
                  <c:v>2.0001000000000002</c:v>
                </c:pt>
                <c:pt idx="11507">
                  <c:v>6.0000999999999998</c:v>
                </c:pt>
                <c:pt idx="11508">
                  <c:v>3.0001000000000002</c:v>
                </c:pt>
                <c:pt idx="11509">
                  <c:v>5.0000999999999998</c:v>
                </c:pt>
                <c:pt idx="11510">
                  <c:v>3.0001000000000002</c:v>
                </c:pt>
                <c:pt idx="11511">
                  <c:v>1E-4</c:v>
                </c:pt>
                <c:pt idx="11512">
                  <c:v>2.0001000000000002</c:v>
                </c:pt>
                <c:pt idx="11513">
                  <c:v>1E-4</c:v>
                </c:pt>
                <c:pt idx="11514">
                  <c:v>1.0001</c:v>
                </c:pt>
                <c:pt idx="11515">
                  <c:v>1.0001</c:v>
                </c:pt>
                <c:pt idx="11516">
                  <c:v>1E-4</c:v>
                </c:pt>
                <c:pt idx="11517">
                  <c:v>1E-4</c:v>
                </c:pt>
                <c:pt idx="11518">
                  <c:v>1E-4</c:v>
                </c:pt>
                <c:pt idx="11519">
                  <c:v>1.0001</c:v>
                </c:pt>
                <c:pt idx="11520">
                  <c:v>1E-4</c:v>
                </c:pt>
                <c:pt idx="11521">
                  <c:v>1E-4</c:v>
                </c:pt>
                <c:pt idx="11522">
                  <c:v>1.0001</c:v>
                </c:pt>
                <c:pt idx="11523">
                  <c:v>1.0001</c:v>
                </c:pt>
                <c:pt idx="11524">
                  <c:v>1.0001</c:v>
                </c:pt>
                <c:pt idx="11525">
                  <c:v>1.0001</c:v>
                </c:pt>
                <c:pt idx="11526">
                  <c:v>1.0001</c:v>
                </c:pt>
                <c:pt idx="11527">
                  <c:v>1E-4</c:v>
                </c:pt>
                <c:pt idx="11528">
                  <c:v>1E-4</c:v>
                </c:pt>
                <c:pt idx="11529">
                  <c:v>1.0001</c:v>
                </c:pt>
                <c:pt idx="11530">
                  <c:v>1E-4</c:v>
                </c:pt>
                <c:pt idx="11531">
                  <c:v>2.0001000000000002</c:v>
                </c:pt>
                <c:pt idx="11532">
                  <c:v>4.0000999999999998</c:v>
                </c:pt>
                <c:pt idx="11533">
                  <c:v>4.0000999999999998</c:v>
                </c:pt>
                <c:pt idx="11534">
                  <c:v>4.0000999999999998</c:v>
                </c:pt>
                <c:pt idx="11535">
                  <c:v>11.0001</c:v>
                </c:pt>
                <c:pt idx="11536">
                  <c:v>19.0001</c:v>
                </c:pt>
                <c:pt idx="11537">
                  <c:v>38.000100000000003</c:v>
                </c:pt>
                <c:pt idx="11538">
                  <c:v>35.000100000000003</c:v>
                </c:pt>
                <c:pt idx="11539">
                  <c:v>28.0001</c:v>
                </c:pt>
                <c:pt idx="11540">
                  <c:v>16.0001</c:v>
                </c:pt>
                <c:pt idx="11541">
                  <c:v>5.0000999999999998</c:v>
                </c:pt>
                <c:pt idx="11542">
                  <c:v>4.0000999999999998</c:v>
                </c:pt>
                <c:pt idx="11543">
                  <c:v>1.0001</c:v>
                </c:pt>
                <c:pt idx="11544">
                  <c:v>1.0001</c:v>
                </c:pt>
                <c:pt idx="11545">
                  <c:v>2.0001000000000002</c:v>
                </c:pt>
                <c:pt idx="11546">
                  <c:v>2.0001000000000002</c:v>
                </c:pt>
                <c:pt idx="11547">
                  <c:v>1.0001</c:v>
                </c:pt>
                <c:pt idx="11548">
                  <c:v>1E-4</c:v>
                </c:pt>
                <c:pt idx="11549">
                  <c:v>1E-4</c:v>
                </c:pt>
                <c:pt idx="11550">
                  <c:v>2.0001000000000002</c:v>
                </c:pt>
                <c:pt idx="11551">
                  <c:v>1.0001</c:v>
                </c:pt>
                <c:pt idx="11552">
                  <c:v>1.0001</c:v>
                </c:pt>
                <c:pt idx="11553">
                  <c:v>1E-4</c:v>
                </c:pt>
                <c:pt idx="11554">
                  <c:v>1E-4</c:v>
                </c:pt>
                <c:pt idx="11555">
                  <c:v>1E-4</c:v>
                </c:pt>
                <c:pt idx="11556">
                  <c:v>1.0001</c:v>
                </c:pt>
                <c:pt idx="11557">
                  <c:v>1E-4</c:v>
                </c:pt>
                <c:pt idx="11558">
                  <c:v>1E-4</c:v>
                </c:pt>
                <c:pt idx="11559">
                  <c:v>2.0001000000000002</c:v>
                </c:pt>
                <c:pt idx="11560">
                  <c:v>1E-4</c:v>
                </c:pt>
                <c:pt idx="11561">
                  <c:v>1.0001</c:v>
                </c:pt>
                <c:pt idx="11562">
                  <c:v>1.0001</c:v>
                </c:pt>
                <c:pt idx="11563">
                  <c:v>3.0001000000000002</c:v>
                </c:pt>
                <c:pt idx="11564">
                  <c:v>8.0000999999999998</c:v>
                </c:pt>
                <c:pt idx="11565">
                  <c:v>7.0000999999999998</c:v>
                </c:pt>
                <c:pt idx="11566">
                  <c:v>22.0001</c:v>
                </c:pt>
                <c:pt idx="11567">
                  <c:v>38.000100000000003</c:v>
                </c:pt>
                <c:pt idx="11568">
                  <c:v>55.000100000000003</c:v>
                </c:pt>
                <c:pt idx="11569">
                  <c:v>100.0001</c:v>
                </c:pt>
                <c:pt idx="11570">
                  <c:v>161.0001</c:v>
                </c:pt>
                <c:pt idx="11571">
                  <c:v>199.0001</c:v>
                </c:pt>
                <c:pt idx="11572">
                  <c:v>262.00009999999997</c:v>
                </c:pt>
                <c:pt idx="11573">
                  <c:v>238.0001</c:v>
                </c:pt>
                <c:pt idx="11574">
                  <c:v>132.0001</c:v>
                </c:pt>
                <c:pt idx="11575">
                  <c:v>52.000100000000003</c:v>
                </c:pt>
                <c:pt idx="11576">
                  <c:v>23.0001</c:v>
                </c:pt>
                <c:pt idx="11577">
                  <c:v>5.0000999999999998</c:v>
                </c:pt>
                <c:pt idx="11578">
                  <c:v>2.0001000000000002</c:v>
                </c:pt>
                <c:pt idx="11579">
                  <c:v>1E-4</c:v>
                </c:pt>
                <c:pt idx="11580">
                  <c:v>1.0001</c:v>
                </c:pt>
                <c:pt idx="11581">
                  <c:v>3.0001000000000002</c:v>
                </c:pt>
                <c:pt idx="11582">
                  <c:v>1.0001</c:v>
                </c:pt>
                <c:pt idx="11583">
                  <c:v>1.0001</c:v>
                </c:pt>
                <c:pt idx="11584">
                  <c:v>1.0001</c:v>
                </c:pt>
                <c:pt idx="11585">
                  <c:v>1.0001</c:v>
                </c:pt>
                <c:pt idx="11586">
                  <c:v>1E-4</c:v>
                </c:pt>
                <c:pt idx="11587">
                  <c:v>1E-4</c:v>
                </c:pt>
                <c:pt idx="11588">
                  <c:v>1.0001</c:v>
                </c:pt>
                <c:pt idx="11589">
                  <c:v>1.0001</c:v>
                </c:pt>
                <c:pt idx="11590">
                  <c:v>1.0001</c:v>
                </c:pt>
                <c:pt idx="11591">
                  <c:v>1E-4</c:v>
                </c:pt>
                <c:pt idx="11592">
                  <c:v>1E-4</c:v>
                </c:pt>
                <c:pt idx="11593">
                  <c:v>1E-4</c:v>
                </c:pt>
                <c:pt idx="11594">
                  <c:v>1E-4</c:v>
                </c:pt>
                <c:pt idx="11595">
                  <c:v>1E-4</c:v>
                </c:pt>
                <c:pt idx="11596">
                  <c:v>1.0001</c:v>
                </c:pt>
                <c:pt idx="11597">
                  <c:v>1.0001</c:v>
                </c:pt>
                <c:pt idx="11598">
                  <c:v>1E-4</c:v>
                </c:pt>
                <c:pt idx="11599">
                  <c:v>1.0001</c:v>
                </c:pt>
                <c:pt idx="11600">
                  <c:v>1E-4</c:v>
                </c:pt>
                <c:pt idx="11601">
                  <c:v>1.0001</c:v>
                </c:pt>
                <c:pt idx="11602">
                  <c:v>2.0001000000000002</c:v>
                </c:pt>
                <c:pt idx="11603">
                  <c:v>2.0001000000000002</c:v>
                </c:pt>
                <c:pt idx="11604">
                  <c:v>8.0000999999999998</c:v>
                </c:pt>
                <c:pt idx="11605">
                  <c:v>4.0000999999999998</c:v>
                </c:pt>
                <c:pt idx="11606">
                  <c:v>6.0000999999999998</c:v>
                </c:pt>
                <c:pt idx="11607">
                  <c:v>24.0001</c:v>
                </c:pt>
                <c:pt idx="11608">
                  <c:v>30.0001</c:v>
                </c:pt>
                <c:pt idx="11609">
                  <c:v>33.000100000000003</c:v>
                </c:pt>
                <c:pt idx="11610">
                  <c:v>25.0001</c:v>
                </c:pt>
                <c:pt idx="11611">
                  <c:v>8.0000999999999998</c:v>
                </c:pt>
                <c:pt idx="11612">
                  <c:v>8.0000999999999998</c:v>
                </c:pt>
                <c:pt idx="11613">
                  <c:v>1E-4</c:v>
                </c:pt>
                <c:pt idx="11614">
                  <c:v>3.0001000000000002</c:v>
                </c:pt>
                <c:pt idx="11615">
                  <c:v>3.0001000000000002</c:v>
                </c:pt>
                <c:pt idx="11616">
                  <c:v>2.0001000000000002</c:v>
                </c:pt>
                <c:pt idx="11617">
                  <c:v>3.0001000000000002</c:v>
                </c:pt>
                <c:pt idx="11618">
                  <c:v>1.0001</c:v>
                </c:pt>
                <c:pt idx="11619">
                  <c:v>1.0001</c:v>
                </c:pt>
                <c:pt idx="11620">
                  <c:v>1.0001</c:v>
                </c:pt>
                <c:pt idx="11621">
                  <c:v>1E-4</c:v>
                </c:pt>
                <c:pt idx="11622">
                  <c:v>1E-4</c:v>
                </c:pt>
                <c:pt idx="11623">
                  <c:v>2.0001000000000002</c:v>
                </c:pt>
                <c:pt idx="11624">
                  <c:v>1.0001</c:v>
                </c:pt>
                <c:pt idx="11625">
                  <c:v>1E-4</c:v>
                </c:pt>
                <c:pt idx="11626">
                  <c:v>1.0001</c:v>
                </c:pt>
                <c:pt idx="11627">
                  <c:v>1E-4</c:v>
                </c:pt>
                <c:pt idx="11628">
                  <c:v>1.0001</c:v>
                </c:pt>
                <c:pt idx="11629">
                  <c:v>1E-4</c:v>
                </c:pt>
                <c:pt idx="11630">
                  <c:v>2.0001000000000002</c:v>
                </c:pt>
                <c:pt idx="11631">
                  <c:v>1E-4</c:v>
                </c:pt>
                <c:pt idx="11632">
                  <c:v>1E-4</c:v>
                </c:pt>
                <c:pt idx="11633">
                  <c:v>1E-4</c:v>
                </c:pt>
                <c:pt idx="11634">
                  <c:v>1E-4</c:v>
                </c:pt>
                <c:pt idx="11635">
                  <c:v>1.0001</c:v>
                </c:pt>
                <c:pt idx="11636">
                  <c:v>1E-4</c:v>
                </c:pt>
                <c:pt idx="11637">
                  <c:v>2.0001000000000002</c:v>
                </c:pt>
                <c:pt idx="11638">
                  <c:v>1E-4</c:v>
                </c:pt>
                <c:pt idx="11639">
                  <c:v>2.0001000000000002</c:v>
                </c:pt>
                <c:pt idx="11640">
                  <c:v>3.0001000000000002</c:v>
                </c:pt>
                <c:pt idx="11641">
                  <c:v>4.0000999999999998</c:v>
                </c:pt>
                <c:pt idx="11642">
                  <c:v>5.0000999999999998</c:v>
                </c:pt>
                <c:pt idx="11643">
                  <c:v>4.0000999999999998</c:v>
                </c:pt>
                <c:pt idx="11644">
                  <c:v>4.0000999999999998</c:v>
                </c:pt>
                <c:pt idx="11645">
                  <c:v>7.0000999999999998</c:v>
                </c:pt>
                <c:pt idx="11646">
                  <c:v>2.0001000000000002</c:v>
                </c:pt>
                <c:pt idx="11647">
                  <c:v>3.0001000000000002</c:v>
                </c:pt>
                <c:pt idx="11648">
                  <c:v>4.0000999999999998</c:v>
                </c:pt>
                <c:pt idx="11649">
                  <c:v>3.0001000000000002</c:v>
                </c:pt>
                <c:pt idx="11650">
                  <c:v>1.0001</c:v>
                </c:pt>
                <c:pt idx="11651">
                  <c:v>1.0001</c:v>
                </c:pt>
                <c:pt idx="11652">
                  <c:v>3.0001000000000002</c:v>
                </c:pt>
                <c:pt idx="11653">
                  <c:v>3.0001000000000002</c:v>
                </c:pt>
                <c:pt idx="11654">
                  <c:v>2.0001000000000002</c:v>
                </c:pt>
                <c:pt idx="11655">
                  <c:v>1E-4</c:v>
                </c:pt>
                <c:pt idx="11656">
                  <c:v>1E-4</c:v>
                </c:pt>
                <c:pt idx="11657">
                  <c:v>1E-4</c:v>
                </c:pt>
                <c:pt idx="11658">
                  <c:v>1E-4</c:v>
                </c:pt>
                <c:pt idx="11659">
                  <c:v>1.0001</c:v>
                </c:pt>
                <c:pt idx="11660">
                  <c:v>1E-4</c:v>
                </c:pt>
                <c:pt idx="11661">
                  <c:v>1E-4</c:v>
                </c:pt>
                <c:pt idx="11662">
                  <c:v>1.0001</c:v>
                </c:pt>
                <c:pt idx="11663">
                  <c:v>1.0001</c:v>
                </c:pt>
                <c:pt idx="11664">
                  <c:v>1E-4</c:v>
                </c:pt>
                <c:pt idx="11665">
                  <c:v>1E-4</c:v>
                </c:pt>
                <c:pt idx="11666">
                  <c:v>1E-4</c:v>
                </c:pt>
                <c:pt idx="11667">
                  <c:v>1E-4</c:v>
                </c:pt>
                <c:pt idx="11668">
                  <c:v>1E-4</c:v>
                </c:pt>
                <c:pt idx="11669">
                  <c:v>1E-4</c:v>
                </c:pt>
                <c:pt idx="11670">
                  <c:v>1E-4</c:v>
                </c:pt>
                <c:pt idx="11671">
                  <c:v>1E-4</c:v>
                </c:pt>
                <c:pt idx="11672">
                  <c:v>1E-4</c:v>
                </c:pt>
                <c:pt idx="11673">
                  <c:v>1E-4</c:v>
                </c:pt>
                <c:pt idx="11674">
                  <c:v>1.0001</c:v>
                </c:pt>
                <c:pt idx="11675">
                  <c:v>1.0001</c:v>
                </c:pt>
                <c:pt idx="11676">
                  <c:v>4.0000999999999998</c:v>
                </c:pt>
                <c:pt idx="11677">
                  <c:v>2.0001000000000002</c:v>
                </c:pt>
                <c:pt idx="11678">
                  <c:v>2.0001000000000002</c:v>
                </c:pt>
                <c:pt idx="11679">
                  <c:v>5.0000999999999998</c:v>
                </c:pt>
                <c:pt idx="11680">
                  <c:v>1.0001</c:v>
                </c:pt>
                <c:pt idx="11681">
                  <c:v>4.0000999999999998</c:v>
                </c:pt>
                <c:pt idx="11682">
                  <c:v>4.0000999999999998</c:v>
                </c:pt>
                <c:pt idx="11683">
                  <c:v>3.0001000000000002</c:v>
                </c:pt>
                <c:pt idx="11684">
                  <c:v>2.0001000000000002</c:v>
                </c:pt>
                <c:pt idx="11685">
                  <c:v>4.0000999999999998</c:v>
                </c:pt>
                <c:pt idx="11686">
                  <c:v>1.0001</c:v>
                </c:pt>
                <c:pt idx="11687">
                  <c:v>2.0001000000000002</c:v>
                </c:pt>
                <c:pt idx="11688">
                  <c:v>1.0001</c:v>
                </c:pt>
                <c:pt idx="11689">
                  <c:v>1E-4</c:v>
                </c:pt>
                <c:pt idx="11690">
                  <c:v>2.0001000000000002</c:v>
                </c:pt>
                <c:pt idx="11691">
                  <c:v>1.0001</c:v>
                </c:pt>
                <c:pt idx="11692">
                  <c:v>1E-4</c:v>
                </c:pt>
                <c:pt idx="11693">
                  <c:v>1E-4</c:v>
                </c:pt>
                <c:pt idx="11694">
                  <c:v>1E-4</c:v>
                </c:pt>
                <c:pt idx="11695">
                  <c:v>1E-4</c:v>
                </c:pt>
                <c:pt idx="11696">
                  <c:v>1E-4</c:v>
                </c:pt>
                <c:pt idx="11697">
                  <c:v>1E-4</c:v>
                </c:pt>
                <c:pt idx="11698">
                  <c:v>1E-4</c:v>
                </c:pt>
                <c:pt idx="11699">
                  <c:v>1E-4</c:v>
                </c:pt>
                <c:pt idx="11700">
                  <c:v>1E-4</c:v>
                </c:pt>
                <c:pt idx="11701">
                  <c:v>1E-4</c:v>
                </c:pt>
                <c:pt idx="11702">
                  <c:v>1E-4</c:v>
                </c:pt>
                <c:pt idx="11703">
                  <c:v>1E-4</c:v>
                </c:pt>
                <c:pt idx="11704">
                  <c:v>1E-4</c:v>
                </c:pt>
                <c:pt idx="11705">
                  <c:v>1E-4</c:v>
                </c:pt>
                <c:pt idx="11706">
                  <c:v>1.0001</c:v>
                </c:pt>
                <c:pt idx="11707">
                  <c:v>1E-4</c:v>
                </c:pt>
                <c:pt idx="11708">
                  <c:v>1.0001</c:v>
                </c:pt>
                <c:pt idx="11709">
                  <c:v>1.0001</c:v>
                </c:pt>
                <c:pt idx="11710">
                  <c:v>1.0001</c:v>
                </c:pt>
                <c:pt idx="11711">
                  <c:v>1E-4</c:v>
                </c:pt>
                <c:pt idx="11712">
                  <c:v>3.0001000000000002</c:v>
                </c:pt>
                <c:pt idx="11713">
                  <c:v>1.0001</c:v>
                </c:pt>
                <c:pt idx="11714">
                  <c:v>3.0001000000000002</c:v>
                </c:pt>
                <c:pt idx="11715">
                  <c:v>3.0001000000000002</c:v>
                </c:pt>
                <c:pt idx="11716">
                  <c:v>2.0001000000000002</c:v>
                </c:pt>
                <c:pt idx="11717">
                  <c:v>1.0001</c:v>
                </c:pt>
                <c:pt idx="11718">
                  <c:v>4.0000999999999998</c:v>
                </c:pt>
                <c:pt idx="11719">
                  <c:v>3.0001000000000002</c:v>
                </c:pt>
                <c:pt idx="11720">
                  <c:v>1.0001</c:v>
                </c:pt>
                <c:pt idx="11721">
                  <c:v>1.0001</c:v>
                </c:pt>
                <c:pt idx="11722">
                  <c:v>1.0001</c:v>
                </c:pt>
                <c:pt idx="11723">
                  <c:v>3.0001000000000002</c:v>
                </c:pt>
                <c:pt idx="11724">
                  <c:v>2.0001000000000002</c:v>
                </c:pt>
                <c:pt idx="11725">
                  <c:v>2.0001000000000002</c:v>
                </c:pt>
                <c:pt idx="11726">
                  <c:v>1.0001</c:v>
                </c:pt>
                <c:pt idx="11727">
                  <c:v>1.0001</c:v>
                </c:pt>
                <c:pt idx="11728">
                  <c:v>1E-4</c:v>
                </c:pt>
                <c:pt idx="11729">
                  <c:v>1.0001</c:v>
                </c:pt>
                <c:pt idx="11730">
                  <c:v>1E-4</c:v>
                </c:pt>
                <c:pt idx="11731">
                  <c:v>1.0001</c:v>
                </c:pt>
                <c:pt idx="11732">
                  <c:v>1E-4</c:v>
                </c:pt>
                <c:pt idx="11733">
                  <c:v>2.0001000000000002</c:v>
                </c:pt>
                <c:pt idx="11734">
                  <c:v>1E-4</c:v>
                </c:pt>
                <c:pt idx="11735">
                  <c:v>1E-4</c:v>
                </c:pt>
                <c:pt idx="11736">
                  <c:v>1E-4</c:v>
                </c:pt>
                <c:pt idx="11737">
                  <c:v>1.0001</c:v>
                </c:pt>
                <c:pt idx="11738">
                  <c:v>1E-4</c:v>
                </c:pt>
                <c:pt idx="11739">
                  <c:v>1E-4</c:v>
                </c:pt>
                <c:pt idx="11740">
                  <c:v>1E-4</c:v>
                </c:pt>
                <c:pt idx="11741">
                  <c:v>1.0001</c:v>
                </c:pt>
                <c:pt idx="11742">
                  <c:v>1E-4</c:v>
                </c:pt>
                <c:pt idx="11743">
                  <c:v>3.0001000000000002</c:v>
                </c:pt>
                <c:pt idx="11744">
                  <c:v>1E-4</c:v>
                </c:pt>
                <c:pt idx="11745">
                  <c:v>1.0001</c:v>
                </c:pt>
                <c:pt idx="11746">
                  <c:v>3.0001000000000002</c:v>
                </c:pt>
                <c:pt idx="11747">
                  <c:v>4.0000999999999998</c:v>
                </c:pt>
                <c:pt idx="11748">
                  <c:v>9.0000999999999998</c:v>
                </c:pt>
                <c:pt idx="11749">
                  <c:v>4.0000999999999998</c:v>
                </c:pt>
                <c:pt idx="11750">
                  <c:v>7.0000999999999998</c:v>
                </c:pt>
                <c:pt idx="11751">
                  <c:v>5.0000999999999998</c:v>
                </c:pt>
                <c:pt idx="11752">
                  <c:v>7.0000999999999998</c:v>
                </c:pt>
                <c:pt idx="11753">
                  <c:v>2.0001000000000002</c:v>
                </c:pt>
                <c:pt idx="11754">
                  <c:v>3.0001000000000002</c:v>
                </c:pt>
                <c:pt idx="11755">
                  <c:v>1.0001</c:v>
                </c:pt>
                <c:pt idx="11756">
                  <c:v>2.0001000000000002</c:v>
                </c:pt>
                <c:pt idx="11757">
                  <c:v>3.0001000000000002</c:v>
                </c:pt>
                <c:pt idx="11758">
                  <c:v>2.0001000000000002</c:v>
                </c:pt>
                <c:pt idx="11759">
                  <c:v>2.0001000000000002</c:v>
                </c:pt>
                <c:pt idx="11760">
                  <c:v>1E-4</c:v>
                </c:pt>
                <c:pt idx="11761">
                  <c:v>2.0001000000000002</c:v>
                </c:pt>
                <c:pt idx="11762">
                  <c:v>1.0001</c:v>
                </c:pt>
                <c:pt idx="11763">
                  <c:v>2.0001000000000002</c:v>
                </c:pt>
                <c:pt idx="11764">
                  <c:v>1E-4</c:v>
                </c:pt>
                <c:pt idx="11765">
                  <c:v>1.0001</c:v>
                </c:pt>
                <c:pt idx="11766">
                  <c:v>1E-4</c:v>
                </c:pt>
                <c:pt idx="11767">
                  <c:v>1.0001</c:v>
                </c:pt>
                <c:pt idx="11768">
                  <c:v>1E-4</c:v>
                </c:pt>
                <c:pt idx="11769">
                  <c:v>1E-4</c:v>
                </c:pt>
                <c:pt idx="11770">
                  <c:v>1.0001</c:v>
                </c:pt>
                <c:pt idx="11771">
                  <c:v>1E-4</c:v>
                </c:pt>
                <c:pt idx="11772">
                  <c:v>1E-4</c:v>
                </c:pt>
                <c:pt idx="11773">
                  <c:v>1E-4</c:v>
                </c:pt>
                <c:pt idx="11774">
                  <c:v>1.0001</c:v>
                </c:pt>
                <c:pt idx="11775">
                  <c:v>1.0001</c:v>
                </c:pt>
                <c:pt idx="11776">
                  <c:v>1E-4</c:v>
                </c:pt>
                <c:pt idx="11777">
                  <c:v>1E-4</c:v>
                </c:pt>
                <c:pt idx="11778">
                  <c:v>3.0001000000000002</c:v>
                </c:pt>
                <c:pt idx="11779">
                  <c:v>2.0001000000000002</c:v>
                </c:pt>
                <c:pt idx="11780">
                  <c:v>1.0001</c:v>
                </c:pt>
                <c:pt idx="11781">
                  <c:v>1.0001</c:v>
                </c:pt>
                <c:pt idx="11782">
                  <c:v>6.0000999999999998</c:v>
                </c:pt>
                <c:pt idx="11783">
                  <c:v>12.0001</c:v>
                </c:pt>
                <c:pt idx="11784">
                  <c:v>3.0001000000000002</c:v>
                </c:pt>
                <c:pt idx="11785">
                  <c:v>5.0000999999999998</c:v>
                </c:pt>
                <c:pt idx="11786">
                  <c:v>6.0000999999999998</c:v>
                </c:pt>
                <c:pt idx="11787">
                  <c:v>5.0000999999999998</c:v>
                </c:pt>
                <c:pt idx="11788">
                  <c:v>5.0000999999999998</c:v>
                </c:pt>
                <c:pt idx="11789">
                  <c:v>2.0001000000000002</c:v>
                </c:pt>
                <c:pt idx="11790">
                  <c:v>2.0001000000000002</c:v>
                </c:pt>
                <c:pt idx="11791">
                  <c:v>2.0001000000000002</c:v>
                </c:pt>
                <c:pt idx="11792">
                  <c:v>5.0000999999999998</c:v>
                </c:pt>
                <c:pt idx="11793">
                  <c:v>1.0001</c:v>
                </c:pt>
                <c:pt idx="11794">
                  <c:v>2.0001000000000002</c:v>
                </c:pt>
                <c:pt idx="11795">
                  <c:v>1E-4</c:v>
                </c:pt>
                <c:pt idx="11796">
                  <c:v>1E-4</c:v>
                </c:pt>
                <c:pt idx="11797">
                  <c:v>1.0001</c:v>
                </c:pt>
                <c:pt idx="11798">
                  <c:v>1.0001</c:v>
                </c:pt>
                <c:pt idx="11799">
                  <c:v>1E-4</c:v>
                </c:pt>
                <c:pt idx="11800">
                  <c:v>1.0001</c:v>
                </c:pt>
                <c:pt idx="11801">
                  <c:v>1E-4</c:v>
                </c:pt>
                <c:pt idx="11802">
                  <c:v>1E-4</c:v>
                </c:pt>
                <c:pt idx="11803">
                  <c:v>1.0001</c:v>
                </c:pt>
                <c:pt idx="11804">
                  <c:v>1E-4</c:v>
                </c:pt>
                <c:pt idx="11805">
                  <c:v>1E-4</c:v>
                </c:pt>
                <c:pt idx="11806">
                  <c:v>1.0001</c:v>
                </c:pt>
                <c:pt idx="11807">
                  <c:v>1E-4</c:v>
                </c:pt>
                <c:pt idx="11808">
                  <c:v>1E-4</c:v>
                </c:pt>
                <c:pt idx="11809">
                  <c:v>1E-4</c:v>
                </c:pt>
                <c:pt idx="11810">
                  <c:v>1.0001</c:v>
                </c:pt>
                <c:pt idx="11811">
                  <c:v>3.0001000000000002</c:v>
                </c:pt>
                <c:pt idx="11812">
                  <c:v>3.0001000000000002</c:v>
                </c:pt>
                <c:pt idx="11813">
                  <c:v>1.0001</c:v>
                </c:pt>
                <c:pt idx="11814">
                  <c:v>4.0000999999999998</c:v>
                </c:pt>
                <c:pt idx="11815">
                  <c:v>1.0001</c:v>
                </c:pt>
                <c:pt idx="11816">
                  <c:v>10.0001</c:v>
                </c:pt>
                <c:pt idx="11817">
                  <c:v>9.0000999999999998</c:v>
                </c:pt>
                <c:pt idx="11818">
                  <c:v>13.0001</c:v>
                </c:pt>
                <c:pt idx="11819">
                  <c:v>14.0001</c:v>
                </c:pt>
                <c:pt idx="11820">
                  <c:v>19.0001</c:v>
                </c:pt>
                <c:pt idx="11821">
                  <c:v>14.0001</c:v>
                </c:pt>
                <c:pt idx="11822">
                  <c:v>10.0001</c:v>
                </c:pt>
                <c:pt idx="11823">
                  <c:v>10.0001</c:v>
                </c:pt>
                <c:pt idx="11824">
                  <c:v>8.0000999999999998</c:v>
                </c:pt>
                <c:pt idx="11825">
                  <c:v>3.0001000000000002</c:v>
                </c:pt>
                <c:pt idx="11826">
                  <c:v>3.0001000000000002</c:v>
                </c:pt>
                <c:pt idx="11827">
                  <c:v>2.0001000000000002</c:v>
                </c:pt>
                <c:pt idx="11828">
                  <c:v>1.0001</c:v>
                </c:pt>
                <c:pt idx="11829">
                  <c:v>1.0001</c:v>
                </c:pt>
                <c:pt idx="11830">
                  <c:v>2.0001000000000002</c:v>
                </c:pt>
                <c:pt idx="11831">
                  <c:v>3.0001000000000002</c:v>
                </c:pt>
                <c:pt idx="11832">
                  <c:v>1.0001</c:v>
                </c:pt>
                <c:pt idx="11833">
                  <c:v>1.0001</c:v>
                </c:pt>
                <c:pt idx="11834">
                  <c:v>1.0001</c:v>
                </c:pt>
                <c:pt idx="11835">
                  <c:v>1.0001</c:v>
                </c:pt>
                <c:pt idx="11836">
                  <c:v>1E-4</c:v>
                </c:pt>
                <c:pt idx="11837">
                  <c:v>1E-4</c:v>
                </c:pt>
                <c:pt idx="11838">
                  <c:v>1E-4</c:v>
                </c:pt>
                <c:pt idx="11839">
                  <c:v>1.0001</c:v>
                </c:pt>
                <c:pt idx="11840">
                  <c:v>1.0001</c:v>
                </c:pt>
                <c:pt idx="11841">
                  <c:v>1.0001</c:v>
                </c:pt>
                <c:pt idx="11842">
                  <c:v>1.0001</c:v>
                </c:pt>
                <c:pt idx="11843">
                  <c:v>2.0001000000000002</c:v>
                </c:pt>
                <c:pt idx="11844">
                  <c:v>2.0001000000000002</c:v>
                </c:pt>
                <c:pt idx="11845">
                  <c:v>10.0001</c:v>
                </c:pt>
                <c:pt idx="11846">
                  <c:v>8.0000999999999998</c:v>
                </c:pt>
                <c:pt idx="11847">
                  <c:v>14.0001</c:v>
                </c:pt>
                <c:pt idx="11848">
                  <c:v>8.0000999999999998</c:v>
                </c:pt>
                <c:pt idx="11849">
                  <c:v>12.0001</c:v>
                </c:pt>
                <c:pt idx="11850">
                  <c:v>15.0001</c:v>
                </c:pt>
                <c:pt idx="11851">
                  <c:v>19.0001</c:v>
                </c:pt>
                <c:pt idx="11852">
                  <c:v>11.0001</c:v>
                </c:pt>
                <c:pt idx="11853">
                  <c:v>19.0001</c:v>
                </c:pt>
                <c:pt idx="11854">
                  <c:v>11.0001</c:v>
                </c:pt>
                <c:pt idx="11855">
                  <c:v>19.0001</c:v>
                </c:pt>
                <c:pt idx="11856">
                  <c:v>21.0001</c:v>
                </c:pt>
                <c:pt idx="11857">
                  <c:v>18.0001</c:v>
                </c:pt>
                <c:pt idx="11858">
                  <c:v>7.0000999999999998</c:v>
                </c:pt>
                <c:pt idx="11859">
                  <c:v>7.0000999999999998</c:v>
                </c:pt>
                <c:pt idx="11860">
                  <c:v>4.0000999999999998</c:v>
                </c:pt>
                <c:pt idx="11861">
                  <c:v>1.0001</c:v>
                </c:pt>
                <c:pt idx="11862">
                  <c:v>1.0001</c:v>
                </c:pt>
                <c:pt idx="11863">
                  <c:v>2.0001000000000002</c:v>
                </c:pt>
                <c:pt idx="11864">
                  <c:v>2.0001000000000002</c:v>
                </c:pt>
                <c:pt idx="11865">
                  <c:v>1.0001</c:v>
                </c:pt>
                <c:pt idx="11866">
                  <c:v>2.0001000000000002</c:v>
                </c:pt>
                <c:pt idx="11867">
                  <c:v>1E-4</c:v>
                </c:pt>
                <c:pt idx="11868">
                  <c:v>1.0001</c:v>
                </c:pt>
                <c:pt idx="11869">
                  <c:v>1E-4</c:v>
                </c:pt>
                <c:pt idx="11870">
                  <c:v>1E-4</c:v>
                </c:pt>
                <c:pt idx="11871">
                  <c:v>1E-4</c:v>
                </c:pt>
                <c:pt idx="11872">
                  <c:v>1.0001</c:v>
                </c:pt>
                <c:pt idx="11873">
                  <c:v>1E-4</c:v>
                </c:pt>
                <c:pt idx="11874">
                  <c:v>1.0001</c:v>
                </c:pt>
                <c:pt idx="11875">
                  <c:v>1E-4</c:v>
                </c:pt>
                <c:pt idx="11876">
                  <c:v>1E-4</c:v>
                </c:pt>
                <c:pt idx="11877">
                  <c:v>1.0001</c:v>
                </c:pt>
                <c:pt idx="11878">
                  <c:v>1E-4</c:v>
                </c:pt>
                <c:pt idx="11879">
                  <c:v>1E-4</c:v>
                </c:pt>
                <c:pt idx="11880">
                  <c:v>1.0001</c:v>
                </c:pt>
                <c:pt idx="11881">
                  <c:v>1.0001</c:v>
                </c:pt>
                <c:pt idx="11882">
                  <c:v>1.0001</c:v>
                </c:pt>
                <c:pt idx="11883">
                  <c:v>1.0001</c:v>
                </c:pt>
                <c:pt idx="11884">
                  <c:v>1E-4</c:v>
                </c:pt>
                <c:pt idx="11885">
                  <c:v>4.0000999999999998</c:v>
                </c:pt>
                <c:pt idx="11886">
                  <c:v>9.0000999999999998</c:v>
                </c:pt>
                <c:pt idx="11887">
                  <c:v>9.0000999999999998</c:v>
                </c:pt>
                <c:pt idx="11888">
                  <c:v>18.0001</c:v>
                </c:pt>
                <c:pt idx="11889">
                  <c:v>11.0001</c:v>
                </c:pt>
                <c:pt idx="11890">
                  <c:v>15.0001</c:v>
                </c:pt>
                <c:pt idx="11891">
                  <c:v>14.0001</c:v>
                </c:pt>
                <c:pt idx="11892">
                  <c:v>7.0000999999999998</c:v>
                </c:pt>
                <c:pt idx="11893">
                  <c:v>7.0000999999999998</c:v>
                </c:pt>
                <c:pt idx="11894">
                  <c:v>6.0000999999999998</c:v>
                </c:pt>
                <c:pt idx="11895">
                  <c:v>3.0001000000000002</c:v>
                </c:pt>
                <c:pt idx="11896">
                  <c:v>1.0001</c:v>
                </c:pt>
                <c:pt idx="11897">
                  <c:v>3.0001000000000002</c:v>
                </c:pt>
                <c:pt idx="11898">
                  <c:v>2.0001000000000002</c:v>
                </c:pt>
                <c:pt idx="11899">
                  <c:v>1E-4</c:v>
                </c:pt>
                <c:pt idx="11900">
                  <c:v>1E-4</c:v>
                </c:pt>
                <c:pt idx="11901">
                  <c:v>1.0001</c:v>
                </c:pt>
                <c:pt idx="11902">
                  <c:v>1E-4</c:v>
                </c:pt>
                <c:pt idx="11903">
                  <c:v>1E-4</c:v>
                </c:pt>
                <c:pt idx="11904">
                  <c:v>1E-4</c:v>
                </c:pt>
                <c:pt idx="11905">
                  <c:v>1.0001</c:v>
                </c:pt>
                <c:pt idx="11906">
                  <c:v>2.0001000000000002</c:v>
                </c:pt>
                <c:pt idx="11907">
                  <c:v>1E-4</c:v>
                </c:pt>
                <c:pt idx="11908">
                  <c:v>1E-4</c:v>
                </c:pt>
                <c:pt idx="11909">
                  <c:v>1.0001</c:v>
                </c:pt>
                <c:pt idx="11910">
                  <c:v>1.0001</c:v>
                </c:pt>
                <c:pt idx="11911">
                  <c:v>1.0001</c:v>
                </c:pt>
                <c:pt idx="11912">
                  <c:v>5.0000999999999998</c:v>
                </c:pt>
                <c:pt idx="11913">
                  <c:v>5.0000999999999998</c:v>
                </c:pt>
                <c:pt idx="11914">
                  <c:v>11.0001</c:v>
                </c:pt>
                <c:pt idx="11915">
                  <c:v>11.0001</c:v>
                </c:pt>
                <c:pt idx="11916">
                  <c:v>16.0001</c:v>
                </c:pt>
                <c:pt idx="11917">
                  <c:v>11.0001</c:v>
                </c:pt>
                <c:pt idx="11918">
                  <c:v>13.0001</c:v>
                </c:pt>
                <c:pt idx="11919">
                  <c:v>20.0001</c:v>
                </c:pt>
                <c:pt idx="11920">
                  <c:v>30.0001</c:v>
                </c:pt>
                <c:pt idx="11921">
                  <c:v>31.0001</c:v>
                </c:pt>
                <c:pt idx="11922">
                  <c:v>22.0001</c:v>
                </c:pt>
                <c:pt idx="11923">
                  <c:v>30.0001</c:v>
                </c:pt>
                <c:pt idx="11924">
                  <c:v>20.0001</c:v>
                </c:pt>
                <c:pt idx="11925">
                  <c:v>16.0001</c:v>
                </c:pt>
                <c:pt idx="11926">
                  <c:v>19.0001</c:v>
                </c:pt>
                <c:pt idx="11927">
                  <c:v>15.0001</c:v>
                </c:pt>
                <c:pt idx="11928">
                  <c:v>8.0000999999999998</c:v>
                </c:pt>
                <c:pt idx="11929">
                  <c:v>3.0001000000000002</c:v>
                </c:pt>
                <c:pt idx="11930">
                  <c:v>3.0001000000000002</c:v>
                </c:pt>
                <c:pt idx="11931">
                  <c:v>1.0001</c:v>
                </c:pt>
                <c:pt idx="11932">
                  <c:v>1E-4</c:v>
                </c:pt>
                <c:pt idx="11933">
                  <c:v>1.0001</c:v>
                </c:pt>
                <c:pt idx="11934">
                  <c:v>2.0001000000000002</c:v>
                </c:pt>
                <c:pt idx="11935">
                  <c:v>1E-4</c:v>
                </c:pt>
                <c:pt idx="11936">
                  <c:v>1E-4</c:v>
                </c:pt>
                <c:pt idx="11937">
                  <c:v>1.0001</c:v>
                </c:pt>
                <c:pt idx="11938">
                  <c:v>1E-4</c:v>
                </c:pt>
                <c:pt idx="11939">
                  <c:v>1.0001</c:v>
                </c:pt>
                <c:pt idx="11940">
                  <c:v>1E-4</c:v>
                </c:pt>
                <c:pt idx="11941">
                  <c:v>1E-4</c:v>
                </c:pt>
                <c:pt idx="11942">
                  <c:v>1.0001</c:v>
                </c:pt>
                <c:pt idx="11943">
                  <c:v>1E-4</c:v>
                </c:pt>
                <c:pt idx="11944">
                  <c:v>1E-4</c:v>
                </c:pt>
                <c:pt idx="11945">
                  <c:v>1.0001</c:v>
                </c:pt>
                <c:pt idx="11946">
                  <c:v>1.0001</c:v>
                </c:pt>
                <c:pt idx="11947">
                  <c:v>1.0001</c:v>
                </c:pt>
                <c:pt idx="11948">
                  <c:v>1E-4</c:v>
                </c:pt>
                <c:pt idx="11949">
                  <c:v>1E-4</c:v>
                </c:pt>
                <c:pt idx="11950">
                  <c:v>1E-4</c:v>
                </c:pt>
                <c:pt idx="11951">
                  <c:v>2.0001000000000002</c:v>
                </c:pt>
                <c:pt idx="11952">
                  <c:v>3.0001000000000002</c:v>
                </c:pt>
                <c:pt idx="11953">
                  <c:v>2.0001000000000002</c:v>
                </c:pt>
                <c:pt idx="11954">
                  <c:v>2.0001000000000002</c:v>
                </c:pt>
                <c:pt idx="11955">
                  <c:v>10.0001</c:v>
                </c:pt>
                <c:pt idx="11956">
                  <c:v>3.0001000000000002</c:v>
                </c:pt>
                <c:pt idx="11957">
                  <c:v>8.0000999999999998</c:v>
                </c:pt>
                <c:pt idx="11958">
                  <c:v>7.0000999999999998</c:v>
                </c:pt>
                <c:pt idx="11959">
                  <c:v>7.0000999999999998</c:v>
                </c:pt>
                <c:pt idx="11960">
                  <c:v>10.0001</c:v>
                </c:pt>
                <c:pt idx="11961">
                  <c:v>3.0001000000000002</c:v>
                </c:pt>
                <c:pt idx="11962">
                  <c:v>5.0000999999999998</c:v>
                </c:pt>
                <c:pt idx="11963">
                  <c:v>7.0000999999999998</c:v>
                </c:pt>
                <c:pt idx="11964">
                  <c:v>1.0001</c:v>
                </c:pt>
                <c:pt idx="11965">
                  <c:v>1.0001</c:v>
                </c:pt>
                <c:pt idx="11966">
                  <c:v>3.0001000000000002</c:v>
                </c:pt>
                <c:pt idx="11967">
                  <c:v>1.0001</c:v>
                </c:pt>
                <c:pt idx="11968">
                  <c:v>1E-4</c:v>
                </c:pt>
                <c:pt idx="11969">
                  <c:v>1.0001</c:v>
                </c:pt>
                <c:pt idx="11970">
                  <c:v>1.0001</c:v>
                </c:pt>
                <c:pt idx="11971">
                  <c:v>2.0001000000000002</c:v>
                </c:pt>
                <c:pt idx="11972">
                  <c:v>1.0001</c:v>
                </c:pt>
                <c:pt idx="11973">
                  <c:v>1E-4</c:v>
                </c:pt>
                <c:pt idx="11974">
                  <c:v>1E-4</c:v>
                </c:pt>
                <c:pt idx="11975">
                  <c:v>1E-4</c:v>
                </c:pt>
                <c:pt idx="11976">
                  <c:v>1E-4</c:v>
                </c:pt>
                <c:pt idx="11977">
                  <c:v>1E-4</c:v>
                </c:pt>
                <c:pt idx="11978">
                  <c:v>1E-4</c:v>
                </c:pt>
                <c:pt idx="11979">
                  <c:v>1.0001</c:v>
                </c:pt>
                <c:pt idx="11980">
                  <c:v>1.0001</c:v>
                </c:pt>
                <c:pt idx="11981">
                  <c:v>1E-4</c:v>
                </c:pt>
                <c:pt idx="11982">
                  <c:v>1E-4</c:v>
                </c:pt>
                <c:pt idx="11983">
                  <c:v>1.0001</c:v>
                </c:pt>
                <c:pt idx="11984">
                  <c:v>3.0001000000000002</c:v>
                </c:pt>
                <c:pt idx="11985">
                  <c:v>5.0000999999999998</c:v>
                </c:pt>
                <c:pt idx="11986">
                  <c:v>4.0000999999999998</c:v>
                </c:pt>
                <c:pt idx="11987">
                  <c:v>10.0001</c:v>
                </c:pt>
                <c:pt idx="11988">
                  <c:v>9.0000999999999998</c:v>
                </c:pt>
                <c:pt idx="11989">
                  <c:v>13.0001</c:v>
                </c:pt>
                <c:pt idx="11990">
                  <c:v>13.0001</c:v>
                </c:pt>
                <c:pt idx="11991">
                  <c:v>6.0000999999999998</c:v>
                </c:pt>
                <c:pt idx="11992">
                  <c:v>5.0000999999999998</c:v>
                </c:pt>
                <c:pt idx="11993">
                  <c:v>4.0000999999999998</c:v>
                </c:pt>
                <c:pt idx="11994">
                  <c:v>3.0001000000000002</c:v>
                </c:pt>
                <c:pt idx="11995">
                  <c:v>2.0001000000000002</c:v>
                </c:pt>
                <c:pt idx="11996">
                  <c:v>1.0001</c:v>
                </c:pt>
                <c:pt idx="11997">
                  <c:v>1.0001</c:v>
                </c:pt>
                <c:pt idx="11998">
                  <c:v>1.0001</c:v>
                </c:pt>
                <c:pt idx="11999">
                  <c:v>1E-4</c:v>
                </c:pt>
                <c:pt idx="12000">
                  <c:v>2.0001000000000002</c:v>
                </c:pt>
                <c:pt idx="12001">
                  <c:v>1.0001</c:v>
                </c:pt>
                <c:pt idx="12002">
                  <c:v>1.0001</c:v>
                </c:pt>
                <c:pt idx="12003">
                  <c:v>1.0001</c:v>
                </c:pt>
                <c:pt idx="12004">
                  <c:v>1E-4</c:v>
                </c:pt>
                <c:pt idx="12005">
                  <c:v>1E-4</c:v>
                </c:pt>
                <c:pt idx="12006">
                  <c:v>1E-4</c:v>
                </c:pt>
                <c:pt idx="12007">
                  <c:v>1.0001</c:v>
                </c:pt>
                <c:pt idx="12008">
                  <c:v>1.0001</c:v>
                </c:pt>
                <c:pt idx="12009">
                  <c:v>1.0001</c:v>
                </c:pt>
                <c:pt idx="12010">
                  <c:v>1E-4</c:v>
                </c:pt>
                <c:pt idx="12011">
                  <c:v>2.0001000000000002</c:v>
                </c:pt>
                <c:pt idx="12012">
                  <c:v>1E-4</c:v>
                </c:pt>
                <c:pt idx="12013">
                  <c:v>1E-4</c:v>
                </c:pt>
                <c:pt idx="12014">
                  <c:v>1.0001</c:v>
                </c:pt>
                <c:pt idx="12015">
                  <c:v>1E-4</c:v>
                </c:pt>
                <c:pt idx="12016">
                  <c:v>1E-4</c:v>
                </c:pt>
                <c:pt idx="12017">
                  <c:v>1E-4</c:v>
                </c:pt>
                <c:pt idx="12018">
                  <c:v>1.0001</c:v>
                </c:pt>
                <c:pt idx="12019">
                  <c:v>1.0001</c:v>
                </c:pt>
                <c:pt idx="12020">
                  <c:v>3.0001000000000002</c:v>
                </c:pt>
                <c:pt idx="12021">
                  <c:v>1.0001</c:v>
                </c:pt>
                <c:pt idx="12022">
                  <c:v>3.0001000000000002</c:v>
                </c:pt>
                <c:pt idx="12023">
                  <c:v>5.0000999999999998</c:v>
                </c:pt>
                <c:pt idx="12024">
                  <c:v>5.0000999999999998</c:v>
                </c:pt>
                <c:pt idx="12025">
                  <c:v>5.0000999999999998</c:v>
                </c:pt>
                <c:pt idx="12026">
                  <c:v>4.0000999999999998</c:v>
                </c:pt>
                <c:pt idx="12027">
                  <c:v>9.0000999999999998</c:v>
                </c:pt>
                <c:pt idx="12028">
                  <c:v>10.0001</c:v>
                </c:pt>
                <c:pt idx="12029">
                  <c:v>3.0001000000000002</c:v>
                </c:pt>
                <c:pt idx="12030">
                  <c:v>4.0000999999999998</c:v>
                </c:pt>
                <c:pt idx="12031">
                  <c:v>1E-4</c:v>
                </c:pt>
                <c:pt idx="12032">
                  <c:v>4.0000999999999998</c:v>
                </c:pt>
                <c:pt idx="12033">
                  <c:v>1.0001</c:v>
                </c:pt>
                <c:pt idx="12034">
                  <c:v>4.0000999999999998</c:v>
                </c:pt>
                <c:pt idx="12035">
                  <c:v>2.0001000000000002</c:v>
                </c:pt>
                <c:pt idx="12036">
                  <c:v>1.0001</c:v>
                </c:pt>
                <c:pt idx="12037">
                  <c:v>1.0001</c:v>
                </c:pt>
                <c:pt idx="12038">
                  <c:v>1.0001</c:v>
                </c:pt>
                <c:pt idx="12039">
                  <c:v>1.0001</c:v>
                </c:pt>
                <c:pt idx="12040">
                  <c:v>2.0001000000000002</c:v>
                </c:pt>
                <c:pt idx="12041">
                  <c:v>1.0001</c:v>
                </c:pt>
                <c:pt idx="12042">
                  <c:v>1E-4</c:v>
                </c:pt>
                <c:pt idx="12043">
                  <c:v>2.0001000000000002</c:v>
                </c:pt>
                <c:pt idx="12044">
                  <c:v>1.0001</c:v>
                </c:pt>
                <c:pt idx="12045">
                  <c:v>1E-4</c:v>
                </c:pt>
                <c:pt idx="12046">
                  <c:v>1E-4</c:v>
                </c:pt>
                <c:pt idx="12047">
                  <c:v>1E-4</c:v>
                </c:pt>
                <c:pt idx="12048">
                  <c:v>1.0001</c:v>
                </c:pt>
                <c:pt idx="12049">
                  <c:v>1.0001</c:v>
                </c:pt>
                <c:pt idx="12050">
                  <c:v>1.0001</c:v>
                </c:pt>
                <c:pt idx="12051">
                  <c:v>1E-4</c:v>
                </c:pt>
                <c:pt idx="12052">
                  <c:v>1E-4</c:v>
                </c:pt>
                <c:pt idx="12053">
                  <c:v>3.0001000000000002</c:v>
                </c:pt>
                <c:pt idx="12054">
                  <c:v>1E-4</c:v>
                </c:pt>
                <c:pt idx="12055">
                  <c:v>1E-4</c:v>
                </c:pt>
                <c:pt idx="12056">
                  <c:v>1.0001</c:v>
                </c:pt>
                <c:pt idx="12057">
                  <c:v>5.0000999999999998</c:v>
                </c:pt>
                <c:pt idx="12058">
                  <c:v>5.0000999999999998</c:v>
                </c:pt>
                <c:pt idx="12059">
                  <c:v>17.0001</c:v>
                </c:pt>
                <c:pt idx="12060">
                  <c:v>12.0001</c:v>
                </c:pt>
                <c:pt idx="12061">
                  <c:v>16.0001</c:v>
                </c:pt>
                <c:pt idx="12062">
                  <c:v>17.0001</c:v>
                </c:pt>
                <c:pt idx="12063">
                  <c:v>12.0001</c:v>
                </c:pt>
                <c:pt idx="12064">
                  <c:v>8.0000999999999998</c:v>
                </c:pt>
                <c:pt idx="12065">
                  <c:v>3.0001000000000002</c:v>
                </c:pt>
                <c:pt idx="12066">
                  <c:v>1.0001</c:v>
                </c:pt>
                <c:pt idx="12067">
                  <c:v>2.0001000000000002</c:v>
                </c:pt>
                <c:pt idx="12068">
                  <c:v>2.0001000000000002</c:v>
                </c:pt>
                <c:pt idx="12069">
                  <c:v>1.0001</c:v>
                </c:pt>
                <c:pt idx="12070">
                  <c:v>1E-4</c:v>
                </c:pt>
                <c:pt idx="12071">
                  <c:v>1.0001</c:v>
                </c:pt>
                <c:pt idx="12072">
                  <c:v>2.0001000000000002</c:v>
                </c:pt>
                <c:pt idx="12073">
                  <c:v>1.0001</c:v>
                </c:pt>
                <c:pt idx="12074">
                  <c:v>1E-4</c:v>
                </c:pt>
                <c:pt idx="12075">
                  <c:v>1E-4</c:v>
                </c:pt>
                <c:pt idx="12076">
                  <c:v>1E-4</c:v>
                </c:pt>
                <c:pt idx="12077">
                  <c:v>1E-4</c:v>
                </c:pt>
                <c:pt idx="12078">
                  <c:v>1E-4</c:v>
                </c:pt>
                <c:pt idx="12079">
                  <c:v>1E-4</c:v>
                </c:pt>
                <c:pt idx="12080">
                  <c:v>1E-4</c:v>
                </c:pt>
                <c:pt idx="12081">
                  <c:v>1.0001</c:v>
                </c:pt>
                <c:pt idx="12082">
                  <c:v>1.0001</c:v>
                </c:pt>
                <c:pt idx="12083">
                  <c:v>1E-4</c:v>
                </c:pt>
                <c:pt idx="12084">
                  <c:v>1E-4</c:v>
                </c:pt>
                <c:pt idx="12085">
                  <c:v>1E-4</c:v>
                </c:pt>
                <c:pt idx="12086">
                  <c:v>1E-4</c:v>
                </c:pt>
                <c:pt idx="12087">
                  <c:v>1.0001</c:v>
                </c:pt>
                <c:pt idx="12088">
                  <c:v>1.0001</c:v>
                </c:pt>
                <c:pt idx="12089">
                  <c:v>1.0001</c:v>
                </c:pt>
                <c:pt idx="12090">
                  <c:v>1.0001</c:v>
                </c:pt>
                <c:pt idx="12091">
                  <c:v>1.0001</c:v>
                </c:pt>
                <c:pt idx="12092">
                  <c:v>2.0001000000000002</c:v>
                </c:pt>
                <c:pt idx="12093">
                  <c:v>4.0000999999999998</c:v>
                </c:pt>
                <c:pt idx="12094">
                  <c:v>9.0000999999999998</c:v>
                </c:pt>
                <c:pt idx="12095">
                  <c:v>12.0001</c:v>
                </c:pt>
                <c:pt idx="12096">
                  <c:v>30.0001</c:v>
                </c:pt>
                <c:pt idx="12097">
                  <c:v>34.000100000000003</c:v>
                </c:pt>
                <c:pt idx="12098">
                  <c:v>26.0001</c:v>
                </c:pt>
                <c:pt idx="12099">
                  <c:v>10.0001</c:v>
                </c:pt>
                <c:pt idx="12100">
                  <c:v>4.0000999999999998</c:v>
                </c:pt>
                <c:pt idx="12101">
                  <c:v>2.0001000000000002</c:v>
                </c:pt>
                <c:pt idx="12102">
                  <c:v>2.0001000000000002</c:v>
                </c:pt>
                <c:pt idx="12103">
                  <c:v>3.0001000000000002</c:v>
                </c:pt>
                <c:pt idx="12104">
                  <c:v>4.0000999999999998</c:v>
                </c:pt>
                <c:pt idx="12105">
                  <c:v>1.0001</c:v>
                </c:pt>
                <c:pt idx="12106">
                  <c:v>2.0001000000000002</c:v>
                </c:pt>
                <c:pt idx="12107">
                  <c:v>1E-4</c:v>
                </c:pt>
                <c:pt idx="12108">
                  <c:v>2.0001000000000002</c:v>
                </c:pt>
                <c:pt idx="12109">
                  <c:v>1E-4</c:v>
                </c:pt>
                <c:pt idx="12110">
                  <c:v>1E-4</c:v>
                </c:pt>
                <c:pt idx="12111">
                  <c:v>1.0001</c:v>
                </c:pt>
                <c:pt idx="12112">
                  <c:v>1E-4</c:v>
                </c:pt>
                <c:pt idx="12113">
                  <c:v>1E-4</c:v>
                </c:pt>
                <c:pt idx="12114">
                  <c:v>1E-4</c:v>
                </c:pt>
                <c:pt idx="12115">
                  <c:v>1E-4</c:v>
                </c:pt>
                <c:pt idx="12116">
                  <c:v>1.0001</c:v>
                </c:pt>
                <c:pt idx="12117">
                  <c:v>1.0001</c:v>
                </c:pt>
                <c:pt idx="12118">
                  <c:v>1E-4</c:v>
                </c:pt>
                <c:pt idx="12119">
                  <c:v>1E-4</c:v>
                </c:pt>
                <c:pt idx="12120">
                  <c:v>1.0001</c:v>
                </c:pt>
                <c:pt idx="12121">
                  <c:v>1E-4</c:v>
                </c:pt>
                <c:pt idx="12122">
                  <c:v>1.0001</c:v>
                </c:pt>
                <c:pt idx="12123">
                  <c:v>2.0001000000000002</c:v>
                </c:pt>
                <c:pt idx="12124">
                  <c:v>2.0001000000000002</c:v>
                </c:pt>
                <c:pt idx="12125">
                  <c:v>1.0001</c:v>
                </c:pt>
                <c:pt idx="12126">
                  <c:v>5.0000999999999998</c:v>
                </c:pt>
                <c:pt idx="12127">
                  <c:v>6.0000999999999998</c:v>
                </c:pt>
                <c:pt idx="12128">
                  <c:v>9.0000999999999998</c:v>
                </c:pt>
                <c:pt idx="12129">
                  <c:v>5.0000999999999998</c:v>
                </c:pt>
                <c:pt idx="12130">
                  <c:v>9.0000999999999998</c:v>
                </c:pt>
                <c:pt idx="12131">
                  <c:v>7.0000999999999998</c:v>
                </c:pt>
                <c:pt idx="12132">
                  <c:v>4.0000999999999998</c:v>
                </c:pt>
                <c:pt idx="12133">
                  <c:v>2.0001000000000002</c:v>
                </c:pt>
                <c:pt idx="12134">
                  <c:v>5.0000999999999998</c:v>
                </c:pt>
                <c:pt idx="12135">
                  <c:v>4.0000999999999998</c:v>
                </c:pt>
                <c:pt idx="12136">
                  <c:v>1.0001</c:v>
                </c:pt>
                <c:pt idx="12137">
                  <c:v>1.0001</c:v>
                </c:pt>
                <c:pt idx="12138">
                  <c:v>1E-4</c:v>
                </c:pt>
                <c:pt idx="12139">
                  <c:v>4.0000999999999998</c:v>
                </c:pt>
                <c:pt idx="12140">
                  <c:v>3.0001000000000002</c:v>
                </c:pt>
                <c:pt idx="12141">
                  <c:v>1.0001</c:v>
                </c:pt>
                <c:pt idx="12142">
                  <c:v>1E-4</c:v>
                </c:pt>
                <c:pt idx="12143">
                  <c:v>1E-4</c:v>
                </c:pt>
                <c:pt idx="12144">
                  <c:v>1E-4</c:v>
                </c:pt>
                <c:pt idx="12145">
                  <c:v>1E-4</c:v>
                </c:pt>
                <c:pt idx="12146">
                  <c:v>1.0001</c:v>
                </c:pt>
                <c:pt idx="12147">
                  <c:v>1.0001</c:v>
                </c:pt>
                <c:pt idx="12148">
                  <c:v>1E-4</c:v>
                </c:pt>
                <c:pt idx="12149">
                  <c:v>1E-4</c:v>
                </c:pt>
                <c:pt idx="12150">
                  <c:v>1.0001</c:v>
                </c:pt>
                <c:pt idx="12151">
                  <c:v>1E-4</c:v>
                </c:pt>
                <c:pt idx="12152">
                  <c:v>1.0001</c:v>
                </c:pt>
                <c:pt idx="12153">
                  <c:v>1E-4</c:v>
                </c:pt>
                <c:pt idx="12154">
                  <c:v>1E-4</c:v>
                </c:pt>
                <c:pt idx="12155">
                  <c:v>1E-4</c:v>
                </c:pt>
                <c:pt idx="12156">
                  <c:v>1E-4</c:v>
                </c:pt>
                <c:pt idx="12157">
                  <c:v>1E-4</c:v>
                </c:pt>
                <c:pt idx="12158">
                  <c:v>1.0001</c:v>
                </c:pt>
                <c:pt idx="12159">
                  <c:v>1.0001</c:v>
                </c:pt>
                <c:pt idx="12160">
                  <c:v>2.0001000000000002</c:v>
                </c:pt>
                <c:pt idx="12161">
                  <c:v>1E-4</c:v>
                </c:pt>
                <c:pt idx="12162">
                  <c:v>3.0001000000000002</c:v>
                </c:pt>
                <c:pt idx="12163">
                  <c:v>12.0001</c:v>
                </c:pt>
                <c:pt idx="12164">
                  <c:v>18.0001</c:v>
                </c:pt>
                <c:pt idx="12165">
                  <c:v>26.0001</c:v>
                </c:pt>
                <c:pt idx="12166">
                  <c:v>20.0001</c:v>
                </c:pt>
                <c:pt idx="12167">
                  <c:v>10.0001</c:v>
                </c:pt>
                <c:pt idx="12168">
                  <c:v>5.0000999999999998</c:v>
                </c:pt>
                <c:pt idx="12169">
                  <c:v>3.0001000000000002</c:v>
                </c:pt>
                <c:pt idx="12170">
                  <c:v>3.0001000000000002</c:v>
                </c:pt>
                <c:pt idx="12171">
                  <c:v>1.0001</c:v>
                </c:pt>
                <c:pt idx="12172">
                  <c:v>1E-4</c:v>
                </c:pt>
                <c:pt idx="12173">
                  <c:v>1.0001</c:v>
                </c:pt>
                <c:pt idx="12174">
                  <c:v>2.0001000000000002</c:v>
                </c:pt>
                <c:pt idx="12175">
                  <c:v>1.0001</c:v>
                </c:pt>
                <c:pt idx="12176">
                  <c:v>1.0001</c:v>
                </c:pt>
                <c:pt idx="12177">
                  <c:v>1.0001</c:v>
                </c:pt>
                <c:pt idx="12178">
                  <c:v>1.0001</c:v>
                </c:pt>
                <c:pt idx="12179">
                  <c:v>1E-4</c:v>
                </c:pt>
                <c:pt idx="12180">
                  <c:v>1E-4</c:v>
                </c:pt>
                <c:pt idx="12181">
                  <c:v>1E-4</c:v>
                </c:pt>
                <c:pt idx="12182">
                  <c:v>1.0001</c:v>
                </c:pt>
                <c:pt idx="12183">
                  <c:v>1E-4</c:v>
                </c:pt>
                <c:pt idx="12184">
                  <c:v>1E-4</c:v>
                </c:pt>
                <c:pt idx="12185">
                  <c:v>1E-4</c:v>
                </c:pt>
                <c:pt idx="12186">
                  <c:v>1E-4</c:v>
                </c:pt>
                <c:pt idx="12187">
                  <c:v>1E-4</c:v>
                </c:pt>
                <c:pt idx="12188">
                  <c:v>1E-4</c:v>
                </c:pt>
                <c:pt idx="12189">
                  <c:v>1.0001</c:v>
                </c:pt>
                <c:pt idx="12190">
                  <c:v>1.0001</c:v>
                </c:pt>
                <c:pt idx="12191">
                  <c:v>1.0001</c:v>
                </c:pt>
                <c:pt idx="12192">
                  <c:v>1E-4</c:v>
                </c:pt>
                <c:pt idx="12193">
                  <c:v>1E-4</c:v>
                </c:pt>
                <c:pt idx="12194">
                  <c:v>1.0001</c:v>
                </c:pt>
                <c:pt idx="12195">
                  <c:v>3.0001000000000002</c:v>
                </c:pt>
                <c:pt idx="12196">
                  <c:v>2.0001000000000002</c:v>
                </c:pt>
                <c:pt idx="12197">
                  <c:v>2.0001000000000002</c:v>
                </c:pt>
                <c:pt idx="12198">
                  <c:v>4.0000999999999998</c:v>
                </c:pt>
                <c:pt idx="12199">
                  <c:v>3.0001000000000002</c:v>
                </c:pt>
                <c:pt idx="12200">
                  <c:v>2.0001000000000002</c:v>
                </c:pt>
                <c:pt idx="12201">
                  <c:v>2.0001000000000002</c:v>
                </c:pt>
                <c:pt idx="12202">
                  <c:v>2.0001000000000002</c:v>
                </c:pt>
                <c:pt idx="12203">
                  <c:v>1.0001</c:v>
                </c:pt>
                <c:pt idx="12204">
                  <c:v>5.0000999999999998</c:v>
                </c:pt>
                <c:pt idx="12205">
                  <c:v>2.0001000000000002</c:v>
                </c:pt>
                <c:pt idx="12206">
                  <c:v>1.0001</c:v>
                </c:pt>
                <c:pt idx="12207">
                  <c:v>1E-4</c:v>
                </c:pt>
                <c:pt idx="12208">
                  <c:v>1E-4</c:v>
                </c:pt>
                <c:pt idx="12209">
                  <c:v>1E-4</c:v>
                </c:pt>
                <c:pt idx="12210">
                  <c:v>1.0001</c:v>
                </c:pt>
                <c:pt idx="12211">
                  <c:v>1.0001</c:v>
                </c:pt>
                <c:pt idx="12212">
                  <c:v>1.0001</c:v>
                </c:pt>
                <c:pt idx="12213">
                  <c:v>1E-4</c:v>
                </c:pt>
                <c:pt idx="12214">
                  <c:v>1.0001</c:v>
                </c:pt>
                <c:pt idx="12215">
                  <c:v>1E-4</c:v>
                </c:pt>
                <c:pt idx="12216">
                  <c:v>1E-4</c:v>
                </c:pt>
                <c:pt idx="12217">
                  <c:v>1E-4</c:v>
                </c:pt>
                <c:pt idx="12218">
                  <c:v>1E-4</c:v>
                </c:pt>
                <c:pt idx="12219">
                  <c:v>1E-4</c:v>
                </c:pt>
                <c:pt idx="12220">
                  <c:v>1E-4</c:v>
                </c:pt>
                <c:pt idx="12221">
                  <c:v>1E-4</c:v>
                </c:pt>
                <c:pt idx="12222">
                  <c:v>1.0001</c:v>
                </c:pt>
                <c:pt idx="12223">
                  <c:v>1E-4</c:v>
                </c:pt>
                <c:pt idx="12224">
                  <c:v>1E-4</c:v>
                </c:pt>
                <c:pt idx="12225">
                  <c:v>1.0001</c:v>
                </c:pt>
                <c:pt idx="12226">
                  <c:v>1E-4</c:v>
                </c:pt>
                <c:pt idx="12227">
                  <c:v>2.0001000000000002</c:v>
                </c:pt>
                <c:pt idx="12228">
                  <c:v>3.0001000000000002</c:v>
                </c:pt>
                <c:pt idx="12229">
                  <c:v>3.0001000000000002</c:v>
                </c:pt>
                <c:pt idx="12230">
                  <c:v>4.0000999999999998</c:v>
                </c:pt>
                <c:pt idx="12231">
                  <c:v>4.0000999999999998</c:v>
                </c:pt>
                <c:pt idx="12232">
                  <c:v>2.0001000000000002</c:v>
                </c:pt>
                <c:pt idx="12233">
                  <c:v>6.0000999999999998</c:v>
                </c:pt>
                <c:pt idx="12234">
                  <c:v>5.0000999999999998</c:v>
                </c:pt>
                <c:pt idx="12235">
                  <c:v>3.0001000000000002</c:v>
                </c:pt>
                <c:pt idx="12236">
                  <c:v>1.0001</c:v>
                </c:pt>
                <c:pt idx="12237">
                  <c:v>2.0001000000000002</c:v>
                </c:pt>
                <c:pt idx="12238">
                  <c:v>2.0001000000000002</c:v>
                </c:pt>
                <c:pt idx="12239">
                  <c:v>1E-4</c:v>
                </c:pt>
                <c:pt idx="12240">
                  <c:v>8.0000999999999998</c:v>
                </c:pt>
                <c:pt idx="12241">
                  <c:v>3.0001000000000002</c:v>
                </c:pt>
                <c:pt idx="12242">
                  <c:v>1.0001</c:v>
                </c:pt>
                <c:pt idx="12243">
                  <c:v>1E-4</c:v>
                </c:pt>
                <c:pt idx="12244">
                  <c:v>1.0001</c:v>
                </c:pt>
                <c:pt idx="12245">
                  <c:v>3.0001000000000002</c:v>
                </c:pt>
                <c:pt idx="12246">
                  <c:v>1E-4</c:v>
                </c:pt>
                <c:pt idx="12247">
                  <c:v>1E-4</c:v>
                </c:pt>
                <c:pt idx="12248">
                  <c:v>1.0001</c:v>
                </c:pt>
                <c:pt idx="12249">
                  <c:v>1.0001</c:v>
                </c:pt>
                <c:pt idx="12250">
                  <c:v>1.0001</c:v>
                </c:pt>
                <c:pt idx="12251">
                  <c:v>2.0001000000000002</c:v>
                </c:pt>
                <c:pt idx="12252">
                  <c:v>1E-4</c:v>
                </c:pt>
                <c:pt idx="12253">
                  <c:v>1.0001</c:v>
                </c:pt>
                <c:pt idx="12254">
                  <c:v>1.0001</c:v>
                </c:pt>
                <c:pt idx="12255">
                  <c:v>1.0001</c:v>
                </c:pt>
                <c:pt idx="12256">
                  <c:v>2.0001000000000002</c:v>
                </c:pt>
                <c:pt idx="12257">
                  <c:v>2.0001000000000002</c:v>
                </c:pt>
                <c:pt idx="12258">
                  <c:v>1E-4</c:v>
                </c:pt>
                <c:pt idx="12259">
                  <c:v>2.0001000000000002</c:v>
                </c:pt>
                <c:pt idx="12260">
                  <c:v>4.0000999999999998</c:v>
                </c:pt>
                <c:pt idx="12261">
                  <c:v>4.0000999999999998</c:v>
                </c:pt>
                <c:pt idx="12262">
                  <c:v>8.0000999999999998</c:v>
                </c:pt>
                <c:pt idx="12263">
                  <c:v>6.0000999999999998</c:v>
                </c:pt>
                <c:pt idx="12264">
                  <c:v>11.0001</c:v>
                </c:pt>
                <c:pt idx="12265">
                  <c:v>7.0000999999999998</c:v>
                </c:pt>
                <c:pt idx="12266">
                  <c:v>23.0001</c:v>
                </c:pt>
                <c:pt idx="12267">
                  <c:v>19.0001</c:v>
                </c:pt>
                <c:pt idx="12268">
                  <c:v>26.0001</c:v>
                </c:pt>
                <c:pt idx="12269">
                  <c:v>34.000100000000003</c:v>
                </c:pt>
                <c:pt idx="12270">
                  <c:v>30.0001</c:v>
                </c:pt>
                <c:pt idx="12271">
                  <c:v>32.000100000000003</c:v>
                </c:pt>
                <c:pt idx="12272">
                  <c:v>19.0001</c:v>
                </c:pt>
                <c:pt idx="12273">
                  <c:v>17.0001</c:v>
                </c:pt>
                <c:pt idx="12274">
                  <c:v>5.0000999999999998</c:v>
                </c:pt>
                <c:pt idx="12275">
                  <c:v>1.0001</c:v>
                </c:pt>
                <c:pt idx="12276">
                  <c:v>2.0001000000000002</c:v>
                </c:pt>
                <c:pt idx="12277">
                  <c:v>1E-4</c:v>
                </c:pt>
                <c:pt idx="12278">
                  <c:v>2.0001000000000002</c:v>
                </c:pt>
                <c:pt idx="12279">
                  <c:v>2.0001000000000002</c:v>
                </c:pt>
                <c:pt idx="12280">
                  <c:v>1E-4</c:v>
                </c:pt>
                <c:pt idx="12281">
                  <c:v>1.0001</c:v>
                </c:pt>
                <c:pt idx="12282">
                  <c:v>2.0001000000000002</c:v>
                </c:pt>
                <c:pt idx="12283">
                  <c:v>1.0001</c:v>
                </c:pt>
                <c:pt idx="12284">
                  <c:v>2.0001000000000002</c:v>
                </c:pt>
                <c:pt idx="12285">
                  <c:v>1E-4</c:v>
                </c:pt>
                <c:pt idx="12286">
                  <c:v>3.0001000000000002</c:v>
                </c:pt>
                <c:pt idx="12287">
                  <c:v>2.0001000000000002</c:v>
                </c:pt>
                <c:pt idx="12288">
                  <c:v>5.0000999999999998</c:v>
                </c:pt>
                <c:pt idx="12289">
                  <c:v>4.0000999999999998</c:v>
                </c:pt>
                <c:pt idx="12290">
                  <c:v>8.0000999999999998</c:v>
                </c:pt>
                <c:pt idx="12291">
                  <c:v>10.0001</c:v>
                </c:pt>
                <c:pt idx="12292">
                  <c:v>10.0001</c:v>
                </c:pt>
                <c:pt idx="12293">
                  <c:v>11.0001</c:v>
                </c:pt>
                <c:pt idx="12294">
                  <c:v>11.0001</c:v>
                </c:pt>
                <c:pt idx="12295">
                  <c:v>14.0001</c:v>
                </c:pt>
                <c:pt idx="12296">
                  <c:v>13.0001</c:v>
                </c:pt>
                <c:pt idx="12297">
                  <c:v>23.0001</c:v>
                </c:pt>
                <c:pt idx="12298">
                  <c:v>15.0001</c:v>
                </c:pt>
                <c:pt idx="12299">
                  <c:v>21.0001</c:v>
                </c:pt>
                <c:pt idx="12300">
                  <c:v>18.0001</c:v>
                </c:pt>
                <c:pt idx="12301">
                  <c:v>28.0001</c:v>
                </c:pt>
                <c:pt idx="12302">
                  <c:v>25.0001</c:v>
                </c:pt>
                <c:pt idx="12303">
                  <c:v>26.0001</c:v>
                </c:pt>
                <c:pt idx="12304">
                  <c:v>31.0001</c:v>
                </c:pt>
                <c:pt idx="12305">
                  <c:v>20.0001</c:v>
                </c:pt>
                <c:pt idx="12306">
                  <c:v>16.0001</c:v>
                </c:pt>
                <c:pt idx="12307">
                  <c:v>8.0000999999999998</c:v>
                </c:pt>
                <c:pt idx="12308">
                  <c:v>5.0000999999999998</c:v>
                </c:pt>
                <c:pt idx="12309">
                  <c:v>2.0001000000000002</c:v>
                </c:pt>
                <c:pt idx="12310">
                  <c:v>3.0001000000000002</c:v>
                </c:pt>
                <c:pt idx="12311">
                  <c:v>3.0001000000000002</c:v>
                </c:pt>
                <c:pt idx="12312">
                  <c:v>1E-4</c:v>
                </c:pt>
                <c:pt idx="12313">
                  <c:v>4.0000999999999998</c:v>
                </c:pt>
                <c:pt idx="12314">
                  <c:v>1.0001</c:v>
                </c:pt>
                <c:pt idx="12315">
                  <c:v>1E-4</c:v>
                </c:pt>
                <c:pt idx="12316">
                  <c:v>2.0001000000000002</c:v>
                </c:pt>
                <c:pt idx="12317">
                  <c:v>1.0001</c:v>
                </c:pt>
                <c:pt idx="12318">
                  <c:v>1.0001</c:v>
                </c:pt>
                <c:pt idx="12319">
                  <c:v>1E-4</c:v>
                </c:pt>
                <c:pt idx="12320">
                  <c:v>1.0001</c:v>
                </c:pt>
                <c:pt idx="12321">
                  <c:v>1.0001</c:v>
                </c:pt>
                <c:pt idx="12322">
                  <c:v>1E-4</c:v>
                </c:pt>
                <c:pt idx="12323">
                  <c:v>1.0001</c:v>
                </c:pt>
                <c:pt idx="12324">
                  <c:v>1.0001</c:v>
                </c:pt>
                <c:pt idx="12325">
                  <c:v>2.0001000000000002</c:v>
                </c:pt>
                <c:pt idx="12326">
                  <c:v>6.0000999999999998</c:v>
                </c:pt>
                <c:pt idx="12327">
                  <c:v>5.0000999999999998</c:v>
                </c:pt>
                <c:pt idx="12328">
                  <c:v>4.0000999999999998</c:v>
                </c:pt>
                <c:pt idx="12329">
                  <c:v>10.0001</c:v>
                </c:pt>
                <c:pt idx="12330">
                  <c:v>11.0001</c:v>
                </c:pt>
                <c:pt idx="12331">
                  <c:v>13.0001</c:v>
                </c:pt>
                <c:pt idx="12332">
                  <c:v>22.0001</c:v>
                </c:pt>
                <c:pt idx="12333">
                  <c:v>22.0001</c:v>
                </c:pt>
                <c:pt idx="12334">
                  <c:v>37.000100000000003</c:v>
                </c:pt>
                <c:pt idx="12335">
                  <c:v>62.000100000000003</c:v>
                </c:pt>
                <c:pt idx="12336">
                  <c:v>54.000100000000003</c:v>
                </c:pt>
                <c:pt idx="12337">
                  <c:v>59.000100000000003</c:v>
                </c:pt>
                <c:pt idx="12338">
                  <c:v>57.000100000000003</c:v>
                </c:pt>
                <c:pt idx="12339">
                  <c:v>59.000100000000003</c:v>
                </c:pt>
                <c:pt idx="12340">
                  <c:v>31.0001</c:v>
                </c:pt>
                <c:pt idx="12341">
                  <c:v>21.0001</c:v>
                </c:pt>
                <c:pt idx="12342">
                  <c:v>4.0000999999999998</c:v>
                </c:pt>
                <c:pt idx="12343">
                  <c:v>1.0001</c:v>
                </c:pt>
                <c:pt idx="12344">
                  <c:v>5.0000999999999998</c:v>
                </c:pt>
                <c:pt idx="12345">
                  <c:v>1.0001</c:v>
                </c:pt>
                <c:pt idx="12346">
                  <c:v>1.0001</c:v>
                </c:pt>
                <c:pt idx="12347">
                  <c:v>1E-4</c:v>
                </c:pt>
                <c:pt idx="12348">
                  <c:v>1E-4</c:v>
                </c:pt>
                <c:pt idx="12349">
                  <c:v>1E-4</c:v>
                </c:pt>
                <c:pt idx="12350">
                  <c:v>1E-4</c:v>
                </c:pt>
                <c:pt idx="12351">
                  <c:v>1E-4</c:v>
                </c:pt>
                <c:pt idx="12352">
                  <c:v>1E-4</c:v>
                </c:pt>
                <c:pt idx="12353">
                  <c:v>1.0001</c:v>
                </c:pt>
                <c:pt idx="12354">
                  <c:v>2.0001000000000002</c:v>
                </c:pt>
                <c:pt idx="12355">
                  <c:v>5.0000999999999998</c:v>
                </c:pt>
                <c:pt idx="12356">
                  <c:v>5.0000999999999998</c:v>
                </c:pt>
                <c:pt idx="12357">
                  <c:v>15.0001</c:v>
                </c:pt>
                <c:pt idx="12358">
                  <c:v>14.0001</c:v>
                </c:pt>
                <c:pt idx="12359">
                  <c:v>17.0001</c:v>
                </c:pt>
                <c:pt idx="12360">
                  <c:v>14.0001</c:v>
                </c:pt>
                <c:pt idx="12361">
                  <c:v>18.0001</c:v>
                </c:pt>
                <c:pt idx="12362">
                  <c:v>14.0001</c:v>
                </c:pt>
                <c:pt idx="12363">
                  <c:v>30.0001</c:v>
                </c:pt>
                <c:pt idx="12364">
                  <c:v>23.0001</c:v>
                </c:pt>
                <c:pt idx="12365">
                  <c:v>21.0001</c:v>
                </c:pt>
                <c:pt idx="12366">
                  <c:v>10.0001</c:v>
                </c:pt>
                <c:pt idx="12367">
                  <c:v>5.0000999999999998</c:v>
                </c:pt>
                <c:pt idx="12368">
                  <c:v>4.0000999999999998</c:v>
                </c:pt>
                <c:pt idx="12369">
                  <c:v>3.0001000000000002</c:v>
                </c:pt>
                <c:pt idx="12370">
                  <c:v>2.0001000000000002</c:v>
                </c:pt>
                <c:pt idx="12371">
                  <c:v>2.0001000000000002</c:v>
                </c:pt>
                <c:pt idx="12372">
                  <c:v>6.0000999999999998</c:v>
                </c:pt>
                <c:pt idx="12373">
                  <c:v>3.0001000000000002</c:v>
                </c:pt>
                <c:pt idx="12374">
                  <c:v>3.0001000000000002</c:v>
                </c:pt>
                <c:pt idx="12375">
                  <c:v>3.0001000000000002</c:v>
                </c:pt>
                <c:pt idx="12376">
                  <c:v>1E-4</c:v>
                </c:pt>
                <c:pt idx="12377">
                  <c:v>1E-4</c:v>
                </c:pt>
                <c:pt idx="12378">
                  <c:v>1E-4</c:v>
                </c:pt>
                <c:pt idx="12379">
                  <c:v>1E-4</c:v>
                </c:pt>
                <c:pt idx="12380">
                  <c:v>1.0001</c:v>
                </c:pt>
                <c:pt idx="12381">
                  <c:v>1.0001</c:v>
                </c:pt>
                <c:pt idx="12382">
                  <c:v>1E-4</c:v>
                </c:pt>
                <c:pt idx="12383">
                  <c:v>1E-4</c:v>
                </c:pt>
                <c:pt idx="12384">
                  <c:v>1E-4</c:v>
                </c:pt>
                <c:pt idx="12385">
                  <c:v>1E-4</c:v>
                </c:pt>
                <c:pt idx="12386">
                  <c:v>1E-4</c:v>
                </c:pt>
                <c:pt idx="12387">
                  <c:v>1E-4</c:v>
                </c:pt>
                <c:pt idx="12388">
                  <c:v>1E-4</c:v>
                </c:pt>
                <c:pt idx="12389">
                  <c:v>2.0001000000000002</c:v>
                </c:pt>
                <c:pt idx="12390">
                  <c:v>1E-4</c:v>
                </c:pt>
                <c:pt idx="12391">
                  <c:v>1E-4</c:v>
                </c:pt>
                <c:pt idx="12392">
                  <c:v>1E-4</c:v>
                </c:pt>
                <c:pt idx="12393">
                  <c:v>2.0001000000000002</c:v>
                </c:pt>
                <c:pt idx="12394">
                  <c:v>3.0001000000000002</c:v>
                </c:pt>
                <c:pt idx="12395">
                  <c:v>1.0001</c:v>
                </c:pt>
                <c:pt idx="12396">
                  <c:v>3.0001000000000002</c:v>
                </c:pt>
                <c:pt idx="12397">
                  <c:v>4.0000999999999998</c:v>
                </c:pt>
                <c:pt idx="12398">
                  <c:v>1E-4</c:v>
                </c:pt>
                <c:pt idx="12399">
                  <c:v>3.0001000000000002</c:v>
                </c:pt>
                <c:pt idx="12400">
                  <c:v>2.0001000000000002</c:v>
                </c:pt>
                <c:pt idx="12401">
                  <c:v>4.0000999999999998</c:v>
                </c:pt>
                <c:pt idx="12402">
                  <c:v>4.0000999999999998</c:v>
                </c:pt>
                <c:pt idx="12403">
                  <c:v>2.0001000000000002</c:v>
                </c:pt>
                <c:pt idx="12404">
                  <c:v>3.0001000000000002</c:v>
                </c:pt>
                <c:pt idx="12405">
                  <c:v>1.0001</c:v>
                </c:pt>
                <c:pt idx="12406">
                  <c:v>1E-4</c:v>
                </c:pt>
                <c:pt idx="12407">
                  <c:v>1.0001</c:v>
                </c:pt>
                <c:pt idx="12408">
                  <c:v>1.0001</c:v>
                </c:pt>
                <c:pt idx="12409">
                  <c:v>1E-4</c:v>
                </c:pt>
                <c:pt idx="12410">
                  <c:v>1.0001</c:v>
                </c:pt>
                <c:pt idx="12411">
                  <c:v>1E-4</c:v>
                </c:pt>
                <c:pt idx="12412">
                  <c:v>1E-4</c:v>
                </c:pt>
                <c:pt idx="12413">
                  <c:v>1.0001</c:v>
                </c:pt>
                <c:pt idx="12414">
                  <c:v>1E-4</c:v>
                </c:pt>
                <c:pt idx="12415">
                  <c:v>1E-4</c:v>
                </c:pt>
                <c:pt idx="12416">
                  <c:v>1E-4</c:v>
                </c:pt>
                <c:pt idx="12417">
                  <c:v>1.0001</c:v>
                </c:pt>
                <c:pt idx="12418">
                  <c:v>1E-4</c:v>
                </c:pt>
                <c:pt idx="12419">
                  <c:v>3.0001000000000002</c:v>
                </c:pt>
                <c:pt idx="12420">
                  <c:v>1E-4</c:v>
                </c:pt>
                <c:pt idx="12421">
                  <c:v>4.0000999999999998</c:v>
                </c:pt>
                <c:pt idx="12422">
                  <c:v>2.0001000000000002</c:v>
                </c:pt>
                <c:pt idx="12423">
                  <c:v>6.0000999999999998</c:v>
                </c:pt>
                <c:pt idx="12424">
                  <c:v>1.0001</c:v>
                </c:pt>
                <c:pt idx="12425">
                  <c:v>4.0000999999999998</c:v>
                </c:pt>
                <c:pt idx="12426">
                  <c:v>8.0000999999999998</c:v>
                </c:pt>
                <c:pt idx="12427">
                  <c:v>11.0001</c:v>
                </c:pt>
                <c:pt idx="12428">
                  <c:v>11.0001</c:v>
                </c:pt>
                <c:pt idx="12429">
                  <c:v>23.0001</c:v>
                </c:pt>
                <c:pt idx="12430">
                  <c:v>15.0001</c:v>
                </c:pt>
                <c:pt idx="12431">
                  <c:v>19.0001</c:v>
                </c:pt>
                <c:pt idx="12432">
                  <c:v>13.0001</c:v>
                </c:pt>
                <c:pt idx="12433">
                  <c:v>11.0001</c:v>
                </c:pt>
                <c:pt idx="12434">
                  <c:v>4.0000999999999998</c:v>
                </c:pt>
                <c:pt idx="12435">
                  <c:v>5.0000999999999998</c:v>
                </c:pt>
                <c:pt idx="12436">
                  <c:v>4.0000999999999998</c:v>
                </c:pt>
                <c:pt idx="12437">
                  <c:v>5.0000999999999998</c:v>
                </c:pt>
                <c:pt idx="12438">
                  <c:v>6.0000999999999998</c:v>
                </c:pt>
                <c:pt idx="12439">
                  <c:v>1.0001</c:v>
                </c:pt>
                <c:pt idx="12440">
                  <c:v>1.0001</c:v>
                </c:pt>
                <c:pt idx="12441">
                  <c:v>2.0001000000000002</c:v>
                </c:pt>
                <c:pt idx="12442">
                  <c:v>1E-4</c:v>
                </c:pt>
                <c:pt idx="12443">
                  <c:v>1E-4</c:v>
                </c:pt>
                <c:pt idx="12444">
                  <c:v>1.0001</c:v>
                </c:pt>
                <c:pt idx="12445">
                  <c:v>1E-4</c:v>
                </c:pt>
                <c:pt idx="12446">
                  <c:v>1E-4</c:v>
                </c:pt>
                <c:pt idx="12447">
                  <c:v>1E-4</c:v>
                </c:pt>
                <c:pt idx="12448">
                  <c:v>1E-4</c:v>
                </c:pt>
                <c:pt idx="12449">
                  <c:v>1E-4</c:v>
                </c:pt>
                <c:pt idx="12450">
                  <c:v>1E-4</c:v>
                </c:pt>
                <c:pt idx="12451">
                  <c:v>1E-4</c:v>
                </c:pt>
                <c:pt idx="12452">
                  <c:v>1.0001</c:v>
                </c:pt>
                <c:pt idx="12453">
                  <c:v>1E-4</c:v>
                </c:pt>
                <c:pt idx="12454">
                  <c:v>1.0001</c:v>
                </c:pt>
                <c:pt idx="12455">
                  <c:v>1.0001</c:v>
                </c:pt>
                <c:pt idx="12456">
                  <c:v>1E-4</c:v>
                </c:pt>
                <c:pt idx="12457">
                  <c:v>1.0001</c:v>
                </c:pt>
                <c:pt idx="12458">
                  <c:v>1.0001</c:v>
                </c:pt>
                <c:pt idx="12459">
                  <c:v>2.0001000000000002</c:v>
                </c:pt>
                <c:pt idx="12460">
                  <c:v>3.0001000000000002</c:v>
                </c:pt>
                <c:pt idx="12461">
                  <c:v>5.0000999999999998</c:v>
                </c:pt>
                <c:pt idx="12462">
                  <c:v>9.0000999999999998</c:v>
                </c:pt>
                <c:pt idx="12463">
                  <c:v>14.0001</c:v>
                </c:pt>
                <c:pt idx="12464">
                  <c:v>18.0001</c:v>
                </c:pt>
                <c:pt idx="12465">
                  <c:v>14.0001</c:v>
                </c:pt>
                <c:pt idx="12466">
                  <c:v>13.0001</c:v>
                </c:pt>
                <c:pt idx="12467">
                  <c:v>13.0001</c:v>
                </c:pt>
                <c:pt idx="12468">
                  <c:v>9.0000999999999998</c:v>
                </c:pt>
                <c:pt idx="12469">
                  <c:v>7.0000999999999998</c:v>
                </c:pt>
                <c:pt idx="12470">
                  <c:v>3.0001000000000002</c:v>
                </c:pt>
                <c:pt idx="12471">
                  <c:v>2.0001000000000002</c:v>
                </c:pt>
                <c:pt idx="12472">
                  <c:v>3.0001000000000002</c:v>
                </c:pt>
                <c:pt idx="12473">
                  <c:v>2.0001000000000002</c:v>
                </c:pt>
                <c:pt idx="12474">
                  <c:v>1.0001</c:v>
                </c:pt>
                <c:pt idx="12475">
                  <c:v>2.0001000000000002</c:v>
                </c:pt>
                <c:pt idx="12476">
                  <c:v>1E-4</c:v>
                </c:pt>
                <c:pt idx="12477">
                  <c:v>1E-4</c:v>
                </c:pt>
                <c:pt idx="12478">
                  <c:v>1E-4</c:v>
                </c:pt>
                <c:pt idx="12479">
                  <c:v>1.0001</c:v>
                </c:pt>
                <c:pt idx="12480">
                  <c:v>1.0001</c:v>
                </c:pt>
                <c:pt idx="12481">
                  <c:v>1.0001</c:v>
                </c:pt>
                <c:pt idx="12482">
                  <c:v>1E-4</c:v>
                </c:pt>
                <c:pt idx="12483">
                  <c:v>1E-4</c:v>
                </c:pt>
                <c:pt idx="12484">
                  <c:v>1E-4</c:v>
                </c:pt>
                <c:pt idx="12485">
                  <c:v>1E-4</c:v>
                </c:pt>
                <c:pt idx="12486">
                  <c:v>1E-4</c:v>
                </c:pt>
                <c:pt idx="12487">
                  <c:v>1E-4</c:v>
                </c:pt>
                <c:pt idx="12488">
                  <c:v>1E-4</c:v>
                </c:pt>
                <c:pt idx="12489">
                  <c:v>1.0001</c:v>
                </c:pt>
                <c:pt idx="12490">
                  <c:v>1E-4</c:v>
                </c:pt>
                <c:pt idx="12491">
                  <c:v>1E-4</c:v>
                </c:pt>
                <c:pt idx="12492">
                  <c:v>1.0001</c:v>
                </c:pt>
                <c:pt idx="12493">
                  <c:v>6.0000999999999998</c:v>
                </c:pt>
                <c:pt idx="12494">
                  <c:v>4.0000999999999998</c:v>
                </c:pt>
                <c:pt idx="12495">
                  <c:v>3.0001000000000002</c:v>
                </c:pt>
                <c:pt idx="12496">
                  <c:v>7.0000999999999998</c:v>
                </c:pt>
                <c:pt idx="12497">
                  <c:v>11.0001</c:v>
                </c:pt>
                <c:pt idx="12498">
                  <c:v>5.0000999999999998</c:v>
                </c:pt>
                <c:pt idx="12499">
                  <c:v>10.0001</c:v>
                </c:pt>
                <c:pt idx="12500">
                  <c:v>5.0000999999999998</c:v>
                </c:pt>
                <c:pt idx="12501">
                  <c:v>3.0001000000000002</c:v>
                </c:pt>
                <c:pt idx="12502">
                  <c:v>7.0000999999999998</c:v>
                </c:pt>
                <c:pt idx="12503">
                  <c:v>6.0000999999999998</c:v>
                </c:pt>
                <c:pt idx="12504">
                  <c:v>4.0000999999999998</c:v>
                </c:pt>
                <c:pt idx="12505">
                  <c:v>3.0001000000000002</c:v>
                </c:pt>
                <c:pt idx="12506">
                  <c:v>1.0001</c:v>
                </c:pt>
                <c:pt idx="12507">
                  <c:v>2.0001000000000002</c:v>
                </c:pt>
                <c:pt idx="12508">
                  <c:v>1.0001</c:v>
                </c:pt>
                <c:pt idx="12509">
                  <c:v>1.0001</c:v>
                </c:pt>
                <c:pt idx="12510">
                  <c:v>1.0001</c:v>
                </c:pt>
                <c:pt idx="12511">
                  <c:v>1E-4</c:v>
                </c:pt>
                <c:pt idx="12512">
                  <c:v>1E-4</c:v>
                </c:pt>
                <c:pt idx="12513">
                  <c:v>1.0001</c:v>
                </c:pt>
                <c:pt idx="12514">
                  <c:v>1E-4</c:v>
                </c:pt>
                <c:pt idx="12515">
                  <c:v>1E-4</c:v>
                </c:pt>
                <c:pt idx="12516">
                  <c:v>1E-4</c:v>
                </c:pt>
                <c:pt idx="12517">
                  <c:v>1.0001</c:v>
                </c:pt>
                <c:pt idx="12518">
                  <c:v>1E-4</c:v>
                </c:pt>
                <c:pt idx="12519">
                  <c:v>1.0001</c:v>
                </c:pt>
                <c:pt idx="12520">
                  <c:v>1E-4</c:v>
                </c:pt>
                <c:pt idx="12521">
                  <c:v>1E-4</c:v>
                </c:pt>
                <c:pt idx="12522">
                  <c:v>1.0001</c:v>
                </c:pt>
                <c:pt idx="12523">
                  <c:v>1E-4</c:v>
                </c:pt>
                <c:pt idx="12524">
                  <c:v>1.0001</c:v>
                </c:pt>
                <c:pt idx="12525">
                  <c:v>1.0001</c:v>
                </c:pt>
                <c:pt idx="12526">
                  <c:v>1.0001</c:v>
                </c:pt>
                <c:pt idx="12527">
                  <c:v>4.0000999999999998</c:v>
                </c:pt>
                <c:pt idx="12528">
                  <c:v>7.0000999999999998</c:v>
                </c:pt>
                <c:pt idx="12529">
                  <c:v>8.0000999999999998</c:v>
                </c:pt>
                <c:pt idx="12530">
                  <c:v>14.0001</c:v>
                </c:pt>
                <c:pt idx="12531">
                  <c:v>10.0001</c:v>
                </c:pt>
                <c:pt idx="12532">
                  <c:v>7.0000999999999998</c:v>
                </c:pt>
                <c:pt idx="12533">
                  <c:v>11.0001</c:v>
                </c:pt>
                <c:pt idx="12534">
                  <c:v>7.0000999999999998</c:v>
                </c:pt>
                <c:pt idx="12535">
                  <c:v>3.0001000000000002</c:v>
                </c:pt>
                <c:pt idx="12536">
                  <c:v>1.0001</c:v>
                </c:pt>
                <c:pt idx="12537">
                  <c:v>5.0000999999999998</c:v>
                </c:pt>
                <c:pt idx="12538">
                  <c:v>1.0001</c:v>
                </c:pt>
                <c:pt idx="12539">
                  <c:v>2.0001000000000002</c:v>
                </c:pt>
                <c:pt idx="12540">
                  <c:v>2.0001000000000002</c:v>
                </c:pt>
                <c:pt idx="12541">
                  <c:v>1E-4</c:v>
                </c:pt>
                <c:pt idx="12542">
                  <c:v>1E-4</c:v>
                </c:pt>
                <c:pt idx="12543">
                  <c:v>1E-4</c:v>
                </c:pt>
                <c:pt idx="12544">
                  <c:v>1E-4</c:v>
                </c:pt>
                <c:pt idx="12545">
                  <c:v>1E-4</c:v>
                </c:pt>
                <c:pt idx="12546">
                  <c:v>3.0001000000000002</c:v>
                </c:pt>
                <c:pt idx="12547">
                  <c:v>1.0001</c:v>
                </c:pt>
                <c:pt idx="12548">
                  <c:v>1E-4</c:v>
                </c:pt>
                <c:pt idx="12549">
                  <c:v>1E-4</c:v>
                </c:pt>
                <c:pt idx="12550">
                  <c:v>1.0001</c:v>
                </c:pt>
                <c:pt idx="12551">
                  <c:v>1E-4</c:v>
                </c:pt>
                <c:pt idx="12552">
                  <c:v>1E-4</c:v>
                </c:pt>
                <c:pt idx="12553">
                  <c:v>1.0001</c:v>
                </c:pt>
                <c:pt idx="12554">
                  <c:v>1E-4</c:v>
                </c:pt>
                <c:pt idx="12555">
                  <c:v>1E-4</c:v>
                </c:pt>
                <c:pt idx="12556">
                  <c:v>1E-4</c:v>
                </c:pt>
                <c:pt idx="12557">
                  <c:v>1E-4</c:v>
                </c:pt>
                <c:pt idx="12558">
                  <c:v>1E-4</c:v>
                </c:pt>
                <c:pt idx="12559">
                  <c:v>1.0001</c:v>
                </c:pt>
                <c:pt idx="12560">
                  <c:v>1.0001</c:v>
                </c:pt>
                <c:pt idx="12561">
                  <c:v>1E-4</c:v>
                </c:pt>
                <c:pt idx="12562">
                  <c:v>4.0000999999999998</c:v>
                </c:pt>
                <c:pt idx="12563">
                  <c:v>2.0001000000000002</c:v>
                </c:pt>
                <c:pt idx="12564">
                  <c:v>1.0001</c:v>
                </c:pt>
                <c:pt idx="12565">
                  <c:v>4.0000999999999998</c:v>
                </c:pt>
                <c:pt idx="12566">
                  <c:v>3.0001000000000002</c:v>
                </c:pt>
                <c:pt idx="12567">
                  <c:v>1E-4</c:v>
                </c:pt>
                <c:pt idx="12568">
                  <c:v>4.0000999999999998</c:v>
                </c:pt>
                <c:pt idx="12569">
                  <c:v>5.0000999999999998</c:v>
                </c:pt>
                <c:pt idx="12570">
                  <c:v>1E-4</c:v>
                </c:pt>
                <c:pt idx="12571">
                  <c:v>1E-4</c:v>
                </c:pt>
                <c:pt idx="12572">
                  <c:v>1E-4</c:v>
                </c:pt>
                <c:pt idx="12573">
                  <c:v>1E-4</c:v>
                </c:pt>
                <c:pt idx="12574">
                  <c:v>3.0001000000000002</c:v>
                </c:pt>
                <c:pt idx="12575">
                  <c:v>1E-4</c:v>
                </c:pt>
                <c:pt idx="12576">
                  <c:v>1.0001</c:v>
                </c:pt>
                <c:pt idx="12577">
                  <c:v>1E-4</c:v>
                </c:pt>
                <c:pt idx="12578">
                  <c:v>2.0001000000000002</c:v>
                </c:pt>
                <c:pt idx="12579">
                  <c:v>2.0001000000000002</c:v>
                </c:pt>
                <c:pt idx="12580">
                  <c:v>1.0001</c:v>
                </c:pt>
                <c:pt idx="12581">
                  <c:v>1E-4</c:v>
                </c:pt>
                <c:pt idx="12582">
                  <c:v>2.0001000000000002</c:v>
                </c:pt>
                <c:pt idx="12583">
                  <c:v>1E-4</c:v>
                </c:pt>
                <c:pt idx="12584">
                  <c:v>1E-4</c:v>
                </c:pt>
                <c:pt idx="12585">
                  <c:v>1E-4</c:v>
                </c:pt>
                <c:pt idx="12586">
                  <c:v>1E-4</c:v>
                </c:pt>
                <c:pt idx="12587">
                  <c:v>1.0001</c:v>
                </c:pt>
                <c:pt idx="12588">
                  <c:v>1E-4</c:v>
                </c:pt>
                <c:pt idx="12589">
                  <c:v>1E-4</c:v>
                </c:pt>
                <c:pt idx="12590">
                  <c:v>1E-4</c:v>
                </c:pt>
                <c:pt idx="12591">
                  <c:v>1E-4</c:v>
                </c:pt>
                <c:pt idx="12592">
                  <c:v>4.0000999999999998</c:v>
                </c:pt>
                <c:pt idx="12593">
                  <c:v>1.0001</c:v>
                </c:pt>
                <c:pt idx="12594">
                  <c:v>6.0000999999999998</c:v>
                </c:pt>
                <c:pt idx="12595">
                  <c:v>7.0000999999999998</c:v>
                </c:pt>
                <c:pt idx="12596">
                  <c:v>10.0001</c:v>
                </c:pt>
                <c:pt idx="12597">
                  <c:v>12.0001</c:v>
                </c:pt>
                <c:pt idx="12598">
                  <c:v>9.0000999999999998</c:v>
                </c:pt>
                <c:pt idx="12599">
                  <c:v>14.0001</c:v>
                </c:pt>
                <c:pt idx="12600">
                  <c:v>9.0000999999999998</c:v>
                </c:pt>
                <c:pt idx="12601">
                  <c:v>3.0001000000000002</c:v>
                </c:pt>
                <c:pt idx="12602">
                  <c:v>1.0001</c:v>
                </c:pt>
                <c:pt idx="12603">
                  <c:v>1.0001</c:v>
                </c:pt>
                <c:pt idx="12604">
                  <c:v>1E-4</c:v>
                </c:pt>
                <c:pt idx="12605">
                  <c:v>3.0001000000000002</c:v>
                </c:pt>
                <c:pt idx="12606">
                  <c:v>1.0001</c:v>
                </c:pt>
                <c:pt idx="12607">
                  <c:v>2.0001000000000002</c:v>
                </c:pt>
                <c:pt idx="12608">
                  <c:v>1.0001</c:v>
                </c:pt>
                <c:pt idx="12609">
                  <c:v>1E-4</c:v>
                </c:pt>
                <c:pt idx="12610">
                  <c:v>1.0001</c:v>
                </c:pt>
                <c:pt idx="12611">
                  <c:v>1.0001</c:v>
                </c:pt>
                <c:pt idx="12612">
                  <c:v>1E-4</c:v>
                </c:pt>
                <c:pt idx="12613">
                  <c:v>1E-4</c:v>
                </c:pt>
                <c:pt idx="12614">
                  <c:v>1E-4</c:v>
                </c:pt>
                <c:pt idx="12615">
                  <c:v>1.0001</c:v>
                </c:pt>
                <c:pt idx="12616">
                  <c:v>1E-4</c:v>
                </c:pt>
                <c:pt idx="12617">
                  <c:v>1E-4</c:v>
                </c:pt>
                <c:pt idx="12618">
                  <c:v>1E-4</c:v>
                </c:pt>
                <c:pt idx="12619">
                  <c:v>2.0001000000000002</c:v>
                </c:pt>
                <c:pt idx="12620">
                  <c:v>1E-4</c:v>
                </c:pt>
                <c:pt idx="12621">
                  <c:v>1E-4</c:v>
                </c:pt>
                <c:pt idx="12622">
                  <c:v>1E-4</c:v>
                </c:pt>
                <c:pt idx="12623">
                  <c:v>2.0001000000000002</c:v>
                </c:pt>
                <c:pt idx="12624">
                  <c:v>1E-4</c:v>
                </c:pt>
                <c:pt idx="12625">
                  <c:v>1E-4</c:v>
                </c:pt>
                <c:pt idx="12626">
                  <c:v>2.0001000000000002</c:v>
                </c:pt>
                <c:pt idx="12627">
                  <c:v>3.0001000000000002</c:v>
                </c:pt>
                <c:pt idx="12628">
                  <c:v>5.0000999999999998</c:v>
                </c:pt>
                <c:pt idx="12629">
                  <c:v>2.0001000000000002</c:v>
                </c:pt>
                <c:pt idx="12630">
                  <c:v>2.0001000000000002</c:v>
                </c:pt>
                <c:pt idx="12631">
                  <c:v>2.0001000000000002</c:v>
                </c:pt>
                <c:pt idx="12632">
                  <c:v>6.0000999999999998</c:v>
                </c:pt>
                <c:pt idx="12633">
                  <c:v>3.0001000000000002</c:v>
                </c:pt>
                <c:pt idx="12634">
                  <c:v>9.0000999999999998</c:v>
                </c:pt>
                <c:pt idx="12635">
                  <c:v>2.0001000000000002</c:v>
                </c:pt>
                <c:pt idx="12636">
                  <c:v>4.0000999999999998</c:v>
                </c:pt>
                <c:pt idx="12637">
                  <c:v>4.0000999999999998</c:v>
                </c:pt>
                <c:pt idx="12638">
                  <c:v>4.0000999999999998</c:v>
                </c:pt>
                <c:pt idx="12639">
                  <c:v>1.0001</c:v>
                </c:pt>
                <c:pt idx="12640">
                  <c:v>3.0001000000000002</c:v>
                </c:pt>
                <c:pt idx="12641">
                  <c:v>1.0001</c:v>
                </c:pt>
                <c:pt idx="12642">
                  <c:v>1E-4</c:v>
                </c:pt>
                <c:pt idx="12643">
                  <c:v>1.0001</c:v>
                </c:pt>
                <c:pt idx="12644">
                  <c:v>1E-4</c:v>
                </c:pt>
                <c:pt idx="12645">
                  <c:v>1E-4</c:v>
                </c:pt>
                <c:pt idx="12646">
                  <c:v>1E-4</c:v>
                </c:pt>
                <c:pt idx="12647">
                  <c:v>2.0001000000000002</c:v>
                </c:pt>
                <c:pt idx="12648">
                  <c:v>1E-4</c:v>
                </c:pt>
                <c:pt idx="12649">
                  <c:v>1E-4</c:v>
                </c:pt>
                <c:pt idx="12650">
                  <c:v>1.0001</c:v>
                </c:pt>
                <c:pt idx="12651">
                  <c:v>1.0001</c:v>
                </c:pt>
                <c:pt idx="12652">
                  <c:v>1.0001</c:v>
                </c:pt>
                <c:pt idx="12653">
                  <c:v>1E-4</c:v>
                </c:pt>
                <c:pt idx="12654">
                  <c:v>1E-4</c:v>
                </c:pt>
                <c:pt idx="12655">
                  <c:v>1.0001</c:v>
                </c:pt>
                <c:pt idx="12656">
                  <c:v>1E-4</c:v>
                </c:pt>
                <c:pt idx="12657">
                  <c:v>1E-4</c:v>
                </c:pt>
                <c:pt idx="12658">
                  <c:v>1E-4</c:v>
                </c:pt>
                <c:pt idx="12659">
                  <c:v>1.0001</c:v>
                </c:pt>
                <c:pt idx="12660">
                  <c:v>4.0000999999999998</c:v>
                </c:pt>
                <c:pt idx="12661">
                  <c:v>2.0001000000000002</c:v>
                </c:pt>
                <c:pt idx="12662">
                  <c:v>6.0000999999999998</c:v>
                </c:pt>
                <c:pt idx="12663">
                  <c:v>11.0001</c:v>
                </c:pt>
                <c:pt idx="12664">
                  <c:v>3.0001000000000002</c:v>
                </c:pt>
                <c:pt idx="12665">
                  <c:v>4.0000999999999998</c:v>
                </c:pt>
                <c:pt idx="12666">
                  <c:v>1.0001</c:v>
                </c:pt>
                <c:pt idx="12667">
                  <c:v>4.0000999999999998</c:v>
                </c:pt>
                <c:pt idx="12668">
                  <c:v>2.0001000000000002</c:v>
                </c:pt>
                <c:pt idx="12669">
                  <c:v>1E-4</c:v>
                </c:pt>
                <c:pt idx="12670">
                  <c:v>1E-4</c:v>
                </c:pt>
                <c:pt idx="12671">
                  <c:v>1.0001</c:v>
                </c:pt>
                <c:pt idx="12672">
                  <c:v>1.0001</c:v>
                </c:pt>
                <c:pt idx="12673">
                  <c:v>5.0000999999999998</c:v>
                </c:pt>
                <c:pt idx="12674">
                  <c:v>1E-4</c:v>
                </c:pt>
                <c:pt idx="12675">
                  <c:v>1E-4</c:v>
                </c:pt>
                <c:pt idx="12676">
                  <c:v>1E-4</c:v>
                </c:pt>
                <c:pt idx="12677">
                  <c:v>1E-4</c:v>
                </c:pt>
                <c:pt idx="12678">
                  <c:v>1.0001</c:v>
                </c:pt>
                <c:pt idx="12679">
                  <c:v>1E-4</c:v>
                </c:pt>
                <c:pt idx="12680">
                  <c:v>1E-4</c:v>
                </c:pt>
                <c:pt idx="12681">
                  <c:v>1E-4</c:v>
                </c:pt>
                <c:pt idx="12682">
                  <c:v>1.0001</c:v>
                </c:pt>
                <c:pt idx="12683">
                  <c:v>1E-4</c:v>
                </c:pt>
                <c:pt idx="12684">
                  <c:v>1.0001</c:v>
                </c:pt>
                <c:pt idx="12685">
                  <c:v>1E-4</c:v>
                </c:pt>
                <c:pt idx="12686">
                  <c:v>1E-4</c:v>
                </c:pt>
                <c:pt idx="12687">
                  <c:v>1.0001</c:v>
                </c:pt>
                <c:pt idx="12688">
                  <c:v>1.0001</c:v>
                </c:pt>
                <c:pt idx="12689">
                  <c:v>1E-4</c:v>
                </c:pt>
                <c:pt idx="12690">
                  <c:v>1E-4</c:v>
                </c:pt>
                <c:pt idx="12691">
                  <c:v>1.0001</c:v>
                </c:pt>
                <c:pt idx="12692">
                  <c:v>1E-4</c:v>
                </c:pt>
                <c:pt idx="12693">
                  <c:v>1E-4</c:v>
                </c:pt>
                <c:pt idx="12694">
                  <c:v>1.0001</c:v>
                </c:pt>
                <c:pt idx="12695">
                  <c:v>1.0001</c:v>
                </c:pt>
                <c:pt idx="12696">
                  <c:v>2.0001000000000002</c:v>
                </c:pt>
                <c:pt idx="12697">
                  <c:v>1.0001</c:v>
                </c:pt>
                <c:pt idx="12698">
                  <c:v>2.0001000000000002</c:v>
                </c:pt>
                <c:pt idx="12699">
                  <c:v>3.0001000000000002</c:v>
                </c:pt>
                <c:pt idx="12700">
                  <c:v>3.0001000000000002</c:v>
                </c:pt>
                <c:pt idx="12701">
                  <c:v>3.0001000000000002</c:v>
                </c:pt>
                <c:pt idx="12702">
                  <c:v>1.0001</c:v>
                </c:pt>
                <c:pt idx="12703">
                  <c:v>2.0001000000000002</c:v>
                </c:pt>
                <c:pt idx="12704">
                  <c:v>6.0000999999999998</c:v>
                </c:pt>
                <c:pt idx="12705">
                  <c:v>3.0001000000000002</c:v>
                </c:pt>
                <c:pt idx="12706">
                  <c:v>3.0001000000000002</c:v>
                </c:pt>
                <c:pt idx="12707">
                  <c:v>1.0001</c:v>
                </c:pt>
                <c:pt idx="12708">
                  <c:v>1E-4</c:v>
                </c:pt>
                <c:pt idx="12709">
                  <c:v>1.0001</c:v>
                </c:pt>
                <c:pt idx="12710">
                  <c:v>1E-4</c:v>
                </c:pt>
                <c:pt idx="12711">
                  <c:v>1.0001</c:v>
                </c:pt>
                <c:pt idx="12712">
                  <c:v>1E-4</c:v>
                </c:pt>
                <c:pt idx="12713">
                  <c:v>1E-4</c:v>
                </c:pt>
                <c:pt idx="12714">
                  <c:v>1E-4</c:v>
                </c:pt>
                <c:pt idx="12715">
                  <c:v>1E-4</c:v>
                </c:pt>
                <c:pt idx="12716">
                  <c:v>1E-4</c:v>
                </c:pt>
                <c:pt idx="12717">
                  <c:v>1E-4</c:v>
                </c:pt>
                <c:pt idx="12718">
                  <c:v>2.0001000000000002</c:v>
                </c:pt>
                <c:pt idx="12719">
                  <c:v>1E-4</c:v>
                </c:pt>
                <c:pt idx="12720">
                  <c:v>1E-4</c:v>
                </c:pt>
                <c:pt idx="12721">
                  <c:v>1E-4</c:v>
                </c:pt>
                <c:pt idx="12722">
                  <c:v>1.0001</c:v>
                </c:pt>
                <c:pt idx="12723">
                  <c:v>1E-4</c:v>
                </c:pt>
                <c:pt idx="12724">
                  <c:v>1.0001</c:v>
                </c:pt>
                <c:pt idx="12725">
                  <c:v>1E-4</c:v>
                </c:pt>
                <c:pt idx="12726">
                  <c:v>2.0001000000000002</c:v>
                </c:pt>
                <c:pt idx="12727">
                  <c:v>1.0001</c:v>
                </c:pt>
                <c:pt idx="12728">
                  <c:v>4.0000999999999998</c:v>
                </c:pt>
                <c:pt idx="12729">
                  <c:v>4.0000999999999998</c:v>
                </c:pt>
                <c:pt idx="12730">
                  <c:v>1E-4</c:v>
                </c:pt>
                <c:pt idx="12731">
                  <c:v>3.0001000000000002</c:v>
                </c:pt>
                <c:pt idx="12732">
                  <c:v>4.0000999999999998</c:v>
                </c:pt>
                <c:pt idx="12733">
                  <c:v>1E-4</c:v>
                </c:pt>
                <c:pt idx="12734">
                  <c:v>1.0001</c:v>
                </c:pt>
                <c:pt idx="12735">
                  <c:v>2.0001000000000002</c:v>
                </c:pt>
                <c:pt idx="12736">
                  <c:v>1.0001</c:v>
                </c:pt>
                <c:pt idx="12737">
                  <c:v>1E-4</c:v>
                </c:pt>
                <c:pt idx="12738">
                  <c:v>1E-4</c:v>
                </c:pt>
                <c:pt idx="12739">
                  <c:v>1E-4</c:v>
                </c:pt>
                <c:pt idx="12740">
                  <c:v>2.0001000000000002</c:v>
                </c:pt>
                <c:pt idx="12741">
                  <c:v>1E-4</c:v>
                </c:pt>
                <c:pt idx="12742">
                  <c:v>1E-4</c:v>
                </c:pt>
                <c:pt idx="12743">
                  <c:v>2.0001000000000002</c:v>
                </c:pt>
                <c:pt idx="12744">
                  <c:v>1E-4</c:v>
                </c:pt>
                <c:pt idx="12745">
                  <c:v>1E-4</c:v>
                </c:pt>
                <c:pt idx="12746">
                  <c:v>1E-4</c:v>
                </c:pt>
                <c:pt idx="12747">
                  <c:v>1E-4</c:v>
                </c:pt>
                <c:pt idx="12748">
                  <c:v>1E-4</c:v>
                </c:pt>
                <c:pt idx="12749">
                  <c:v>1E-4</c:v>
                </c:pt>
                <c:pt idx="12750">
                  <c:v>1E-4</c:v>
                </c:pt>
                <c:pt idx="12751">
                  <c:v>1E-4</c:v>
                </c:pt>
                <c:pt idx="12752">
                  <c:v>1E-4</c:v>
                </c:pt>
                <c:pt idx="12753">
                  <c:v>1E-4</c:v>
                </c:pt>
                <c:pt idx="12754">
                  <c:v>2.0001000000000002</c:v>
                </c:pt>
                <c:pt idx="12755">
                  <c:v>1E-4</c:v>
                </c:pt>
                <c:pt idx="12756">
                  <c:v>1.0001</c:v>
                </c:pt>
                <c:pt idx="12757">
                  <c:v>1E-4</c:v>
                </c:pt>
                <c:pt idx="12758">
                  <c:v>1E-4</c:v>
                </c:pt>
                <c:pt idx="12759">
                  <c:v>1.0001</c:v>
                </c:pt>
                <c:pt idx="12760">
                  <c:v>4.0000999999999998</c:v>
                </c:pt>
                <c:pt idx="12761">
                  <c:v>1.0001</c:v>
                </c:pt>
                <c:pt idx="12762">
                  <c:v>1.0001</c:v>
                </c:pt>
                <c:pt idx="12763">
                  <c:v>3.0001000000000002</c:v>
                </c:pt>
                <c:pt idx="12764">
                  <c:v>2.0001000000000002</c:v>
                </c:pt>
                <c:pt idx="12765">
                  <c:v>1.0001</c:v>
                </c:pt>
                <c:pt idx="12766">
                  <c:v>2.0001000000000002</c:v>
                </c:pt>
                <c:pt idx="12767">
                  <c:v>2.0001000000000002</c:v>
                </c:pt>
                <c:pt idx="12768">
                  <c:v>1E-4</c:v>
                </c:pt>
                <c:pt idx="12769">
                  <c:v>2.0001000000000002</c:v>
                </c:pt>
                <c:pt idx="12770">
                  <c:v>1E-4</c:v>
                </c:pt>
                <c:pt idx="12771">
                  <c:v>1.0001</c:v>
                </c:pt>
                <c:pt idx="12772">
                  <c:v>2.0001000000000002</c:v>
                </c:pt>
                <c:pt idx="12773">
                  <c:v>1E-4</c:v>
                </c:pt>
                <c:pt idx="12774">
                  <c:v>1E-4</c:v>
                </c:pt>
                <c:pt idx="12775">
                  <c:v>1.0001</c:v>
                </c:pt>
                <c:pt idx="12776">
                  <c:v>2.0001000000000002</c:v>
                </c:pt>
                <c:pt idx="12777">
                  <c:v>1E-4</c:v>
                </c:pt>
                <c:pt idx="12778">
                  <c:v>1E-4</c:v>
                </c:pt>
                <c:pt idx="12779">
                  <c:v>1E-4</c:v>
                </c:pt>
                <c:pt idx="12780">
                  <c:v>1E-4</c:v>
                </c:pt>
                <c:pt idx="12781">
                  <c:v>1.0001</c:v>
                </c:pt>
                <c:pt idx="12782">
                  <c:v>1E-4</c:v>
                </c:pt>
                <c:pt idx="12783">
                  <c:v>1E-4</c:v>
                </c:pt>
                <c:pt idx="12784">
                  <c:v>1E-4</c:v>
                </c:pt>
                <c:pt idx="12785">
                  <c:v>1E-4</c:v>
                </c:pt>
                <c:pt idx="12786">
                  <c:v>1E-4</c:v>
                </c:pt>
                <c:pt idx="12787">
                  <c:v>1E-4</c:v>
                </c:pt>
                <c:pt idx="12788">
                  <c:v>1.0001</c:v>
                </c:pt>
                <c:pt idx="12789">
                  <c:v>1E-4</c:v>
                </c:pt>
                <c:pt idx="12790">
                  <c:v>1.0001</c:v>
                </c:pt>
                <c:pt idx="12791">
                  <c:v>1.0001</c:v>
                </c:pt>
                <c:pt idx="12792">
                  <c:v>1.0001</c:v>
                </c:pt>
                <c:pt idx="12793">
                  <c:v>4.0000999999999998</c:v>
                </c:pt>
                <c:pt idx="12794">
                  <c:v>2.0001000000000002</c:v>
                </c:pt>
                <c:pt idx="12795">
                  <c:v>3.0001000000000002</c:v>
                </c:pt>
                <c:pt idx="12796">
                  <c:v>1.0001</c:v>
                </c:pt>
                <c:pt idx="12797">
                  <c:v>2.0001000000000002</c:v>
                </c:pt>
                <c:pt idx="12798">
                  <c:v>2.0001000000000002</c:v>
                </c:pt>
                <c:pt idx="12799">
                  <c:v>3.0001000000000002</c:v>
                </c:pt>
                <c:pt idx="12800">
                  <c:v>1.0001</c:v>
                </c:pt>
                <c:pt idx="12801">
                  <c:v>2.0001000000000002</c:v>
                </c:pt>
                <c:pt idx="12802">
                  <c:v>1E-4</c:v>
                </c:pt>
                <c:pt idx="12803">
                  <c:v>2.0001000000000002</c:v>
                </c:pt>
                <c:pt idx="12804">
                  <c:v>1.0001</c:v>
                </c:pt>
                <c:pt idx="12805">
                  <c:v>1E-4</c:v>
                </c:pt>
                <c:pt idx="12806">
                  <c:v>3.0001000000000002</c:v>
                </c:pt>
                <c:pt idx="12807">
                  <c:v>1E-4</c:v>
                </c:pt>
                <c:pt idx="12808">
                  <c:v>1.0001</c:v>
                </c:pt>
                <c:pt idx="12809">
                  <c:v>1.0001</c:v>
                </c:pt>
                <c:pt idx="12810">
                  <c:v>1.0001</c:v>
                </c:pt>
                <c:pt idx="12811">
                  <c:v>1E-4</c:v>
                </c:pt>
                <c:pt idx="12812">
                  <c:v>1E-4</c:v>
                </c:pt>
                <c:pt idx="12813">
                  <c:v>1E-4</c:v>
                </c:pt>
                <c:pt idx="12814">
                  <c:v>1.0001</c:v>
                </c:pt>
                <c:pt idx="12815">
                  <c:v>1.0001</c:v>
                </c:pt>
                <c:pt idx="12816">
                  <c:v>1E-4</c:v>
                </c:pt>
                <c:pt idx="12817">
                  <c:v>1E-4</c:v>
                </c:pt>
                <c:pt idx="12818">
                  <c:v>1.0001</c:v>
                </c:pt>
                <c:pt idx="12819">
                  <c:v>1E-4</c:v>
                </c:pt>
                <c:pt idx="12820">
                  <c:v>1E-4</c:v>
                </c:pt>
                <c:pt idx="12821">
                  <c:v>1.0001</c:v>
                </c:pt>
                <c:pt idx="12822">
                  <c:v>1E-4</c:v>
                </c:pt>
                <c:pt idx="12823">
                  <c:v>1E-4</c:v>
                </c:pt>
                <c:pt idx="12824">
                  <c:v>1E-4</c:v>
                </c:pt>
                <c:pt idx="12825">
                  <c:v>1E-4</c:v>
                </c:pt>
                <c:pt idx="12826">
                  <c:v>3.0001000000000002</c:v>
                </c:pt>
                <c:pt idx="12827">
                  <c:v>3.0001000000000002</c:v>
                </c:pt>
                <c:pt idx="12828">
                  <c:v>4.0000999999999998</c:v>
                </c:pt>
                <c:pt idx="12829">
                  <c:v>5.0000999999999998</c:v>
                </c:pt>
                <c:pt idx="12830">
                  <c:v>3.0001000000000002</c:v>
                </c:pt>
                <c:pt idx="12831">
                  <c:v>1.0001</c:v>
                </c:pt>
                <c:pt idx="12832">
                  <c:v>3.0001000000000002</c:v>
                </c:pt>
                <c:pt idx="12833">
                  <c:v>3.0001000000000002</c:v>
                </c:pt>
                <c:pt idx="12834">
                  <c:v>3.0001000000000002</c:v>
                </c:pt>
                <c:pt idx="12835">
                  <c:v>3.0001000000000002</c:v>
                </c:pt>
                <c:pt idx="12836">
                  <c:v>1E-4</c:v>
                </c:pt>
                <c:pt idx="12837">
                  <c:v>1E-4</c:v>
                </c:pt>
                <c:pt idx="12838">
                  <c:v>1.0001</c:v>
                </c:pt>
                <c:pt idx="12839">
                  <c:v>2.0001000000000002</c:v>
                </c:pt>
                <c:pt idx="12840">
                  <c:v>1E-4</c:v>
                </c:pt>
                <c:pt idx="12841">
                  <c:v>1E-4</c:v>
                </c:pt>
                <c:pt idx="12842">
                  <c:v>1E-4</c:v>
                </c:pt>
                <c:pt idx="12843">
                  <c:v>1E-4</c:v>
                </c:pt>
                <c:pt idx="12844">
                  <c:v>1E-4</c:v>
                </c:pt>
                <c:pt idx="12845">
                  <c:v>1.0001</c:v>
                </c:pt>
                <c:pt idx="12846">
                  <c:v>1E-4</c:v>
                </c:pt>
                <c:pt idx="12847">
                  <c:v>1.0001</c:v>
                </c:pt>
                <c:pt idx="12848">
                  <c:v>1E-4</c:v>
                </c:pt>
                <c:pt idx="12849">
                  <c:v>1E-4</c:v>
                </c:pt>
                <c:pt idx="12850">
                  <c:v>1.0001</c:v>
                </c:pt>
                <c:pt idx="12851">
                  <c:v>1.0001</c:v>
                </c:pt>
                <c:pt idx="12852">
                  <c:v>1E-4</c:v>
                </c:pt>
                <c:pt idx="12853">
                  <c:v>2.0001000000000002</c:v>
                </c:pt>
                <c:pt idx="12854">
                  <c:v>1E-4</c:v>
                </c:pt>
                <c:pt idx="12855">
                  <c:v>4.0000999999999998</c:v>
                </c:pt>
                <c:pt idx="12856">
                  <c:v>1E-4</c:v>
                </c:pt>
                <c:pt idx="12857">
                  <c:v>1.0001</c:v>
                </c:pt>
                <c:pt idx="12858">
                  <c:v>2.0001000000000002</c:v>
                </c:pt>
                <c:pt idx="12859">
                  <c:v>2.0001000000000002</c:v>
                </c:pt>
                <c:pt idx="12860">
                  <c:v>1.0001</c:v>
                </c:pt>
                <c:pt idx="12861">
                  <c:v>1.0001</c:v>
                </c:pt>
                <c:pt idx="12862">
                  <c:v>2.0001000000000002</c:v>
                </c:pt>
                <c:pt idx="12863">
                  <c:v>1.0001</c:v>
                </c:pt>
                <c:pt idx="12864">
                  <c:v>1E-4</c:v>
                </c:pt>
                <c:pt idx="12865">
                  <c:v>2.0001000000000002</c:v>
                </c:pt>
                <c:pt idx="12866">
                  <c:v>3.0001000000000002</c:v>
                </c:pt>
                <c:pt idx="12867">
                  <c:v>1.0001</c:v>
                </c:pt>
                <c:pt idx="12868">
                  <c:v>1.0001</c:v>
                </c:pt>
                <c:pt idx="12869">
                  <c:v>3.0001000000000002</c:v>
                </c:pt>
                <c:pt idx="12870">
                  <c:v>1.0001</c:v>
                </c:pt>
                <c:pt idx="12871">
                  <c:v>1.0001</c:v>
                </c:pt>
                <c:pt idx="12872">
                  <c:v>4.0000999999999998</c:v>
                </c:pt>
                <c:pt idx="12873">
                  <c:v>1E-4</c:v>
                </c:pt>
                <c:pt idx="12874">
                  <c:v>1E-4</c:v>
                </c:pt>
                <c:pt idx="12875">
                  <c:v>1E-4</c:v>
                </c:pt>
                <c:pt idx="12876">
                  <c:v>1E-4</c:v>
                </c:pt>
                <c:pt idx="12877">
                  <c:v>1E-4</c:v>
                </c:pt>
                <c:pt idx="12878">
                  <c:v>1.0001</c:v>
                </c:pt>
                <c:pt idx="12879">
                  <c:v>1E-4</c:v>
                </c:pt>
                <c:pt idx="12880">
                  <c:v>1.0001</c:v>
                </c:pt>
                <c:pt idx="12881">
                  <c:v>2.0001000000000002</c:v>
                </c:pt>
                <c:pt idx="12882">
                  <c:v>1.0001</c:v>
                </c:pt>
                <c:pt idx="12883">
                  <c:v>1E-4</c:v>
                </c:pt>
                <c:pt idx="12884">
                  <c:v>1.0001</c:v>
                </c:pt>
                <c:pt idx="12885">
                  <c:v>1.0001</c:v>
                </c:pt>
                <c:pt idx="12886">
                  <c:v>3.0001000000000002</c:v>
                </c:pt>
                <c:pt idx="12887">
                  <c:v>1E-4</c:v>
                </c:pt>
                <c:pt idx="12888">
                  <c:v>1.0001</c:v>
                </c:pt>
                <c:pt idx="12889">
                  <c:v>1E-4</c:v>
                </c:pt>
                <c:pt idx="12890">
                  <c:v>2.0001000000000002</c:v>
                </c:pt>
                <c:pt idx="12891">
                  <c:v>2.0001000000000002</c:v>
                </c:pt>
                <c:pt idx="12892">
                  <c:v>6.0000999999999998</c:v>
                </c:pt>
                <c:pt idx="12893">
                  <c:v>7.0000999999999998</c:v>
                </c:pt>
                <c:pt idx="12894">
                  <c:v>4.0000999999999998</c:v>
                </c:pt>
                <c:pt idx="12895">
                  <c:v>8.0000999999999998</c:v>
                </c:pt>
                <c:pt idx="12896">
                  <c:v>3.0001000000000002</c:v>
                </c:pt>
                <c:pt idx="12897">
                  <c:v>5.0000999999999998</c:v>
                </c:pt>
                <c:pt idx="12898">
                  <c:v>2.0001000000000002</c:v>
                </c:pt>
                <c:pt idx="12899">
                  <c:v>6.0000999999999998</c:v>
                </c:pt>
                <c:pt idx="12900">
                  <c:v>3.0001000000000002</c:v>
                </c:pt>
                <c:pt idx="12901">
                  <c:v>4.0000999999999998</c:v>
                </c:pt>
                <c:pt idx="12902">
                  <c:v>1E-4</c:v>
                </c:pt>
                <c:pt idx="12903">
                  <c:v>1.0001</c:v>
                </c:pt>
                <c:pt idx="12904">
                  <c:v>2.0001000000000002</c:v>
                </c:pt>
                <c:pt idx="12905">
                  <c:v>2.0001000000000002</c:v>
                </c:pt>
                <c:pt idx="12906">
                  <c:v>1E-4</c:v>
                </c:pt>
                <c:pt idx="12907">
                  <c:v>1E-4</c:v>
                </c:pt>
                <c:pt idx="12908">
                  <c:v>1E-4</c:v>
                </c:pt>
                <c:pt idx="12909">
                  <c:v>1.0001</c:v>
                </c:pt>
                <c:pt idx="12910">
                  <c:v>1E-4</c:v>
                </c:pt>
                <c:pt idx="12911">
                  <c:v>1.0001</c:v>
                </c:pt>
                <c:pt idx="12912">
                  <c:v>1E-4</c:v>
                </c:pt>
                <c:pt idx="12913">
                  <c:v>2.0001000000000002</c:v>
                </c:pt>
                <c:pt idx="12914">
                  <c:v>1.0001</c:v>
                </c:pt>
                <c:pt idx="12915">
                  <c:v>2.0001000000000002</c:v>
                </c:pt>
                <c:pt idx="12916">
                  <c:v>2.0001000000000002</c:v>
                </c:pt>
                <c:pt idx="12917">
                  <c:v>2.0001000000000002</c:v>
                </c:pt>
                <c:pt idx="12918">
                  <c:v>1.0001</c:v>
                </c:pt>
                <c:pt idx="12919">
                  <c:v>1.0001</c:v>
                </c:pt>
                <c:pt idx="12920">
                  <c:v>1E-4</c:v>
                </c:pt>
                <c:pt idx="12921">
                  <c:v>1E-4</c:v>
                </c:pt>
                <c:pt idx="12922">
                  <c:v>1.0001</c:v>
                </c:pt>
                <c:pt idx="12923">
                  <c:v>4.0000999999999998</c:v>
                </c:pt>
                <c:pt idx="12924">
                  <c:v>4.0000999999999998</c:v>
                </c:pt>
                <c:pt idx="12925">
                  <c:v>6.0000999999999998</c:v>
                </c:pt>
                <c:pt idx="12926">
                  <c:v>4.0000999999999998</c:v>
                </c:pt>
                <c:pt idx="12927">
                  <c:v>5.0000999999999998</c:v>
                </c:pt>
                <c:pt idx="12928">
                  <c:v>1E-4</c:v>
                </c:pt>
                <c:pt idx="12929">
                  <c:v>4.0000999999999998</c:v>
                </c:pt>
                <c:pt idx="12930">
                  <c:v>1.0001</c:v>
                </c:pt>
                <c:pt idx="12931">
                  <c:v>1.0001</c:v>
                </c:pt>
                <c:pt idx="12932">
                  <c:v>2.0001000000000002</c:v>
                </c:pt>
                <c:pt idx="12933">
                  <c:v>1.0001</c:v>
                </c:pt>
                <c:pt idx="12934">
                  <c:v>1.0001</c:v>
                </c:pt>
                <c:pt idx="12935">
                  <c:v>1E-4</c:v>
                </c:pt>
                <c:pt idx="12936">
                  <c:v>1.0001</c:v>
                </c:pt>
                <c:pt idx="12937">
                  <c:v>1E-4</c:v>
                </c:pt>
                <c:pt idx="12938">
                  <c:v>2.0001000000000002</c:v>
                </c:pt>
                <c:pt idx="12939">
                  <c:v>1E-4</c:v>
                </c:pt>
                <c:pt idx="12940">
                  <c:v>1E-4</c:v>
                </c:pt>
                <c:pt idx="12941">
                  <c:v>1.0001</c:v>
                </c:pt>
                <c:pt idx="12942">
                  <c:v>1E-4</c:v>
                </c:pt>
                <c:pt idx="12943">
                  <c:v>1E-4</c:v>
                </c:pt>
                <c:pt idx="12944">
                  <c:v>2.0001000000000002</c:v>
                </c:pt>
                <c:pt idx="12945">
                  <c:v>1E-4</c:v>
                </c:pt>
                <c:pt idx="12946">
                  <c:v>1.0001</c:v>
                </c:pt>
                <c:pt idx="12947">
                  <c:v>1E-4</c:v>
                </c:pt>
                <c:pt idx="12948">
                  <c:v>1E-4</c:v>
                </c:pt>
                <c:pt idx="12949">
                  <c:v>1.0001</c:v>
                </c:pt>
                <c:pt idx="12950">
                  <c:v>2.0001000000000002</c:v>
                </c:pt>
                <c:pt idx="12951">
                  <c:v>1E-4</c:v>
                </c:pt>
                <c:pt idx="12952">
                  <c:v>2.0001000000000002</c:v>
                </c:pt>
                <c:pt idx="12953">
                  <c:v>1.0001</c:v>
                </c:pt>
                <c:pt idx="12954">
                  <c:v>1.0001</c:v>
                </c:pt>
                <c:pt idx="12955">
                  <c:v>1.0001</c:v>
                </c:pt>
                <c:pt idx="12956">
                  <c:v>4.0000999999999998</c:v>
                </c:pt>
                <c:pt idx="12957">
                  <c:v>3.0001000000000002</c:v>
                </c:pt>
                <c:pt idx="12958">
                  <c:v>6.0000999999999998</c:v>
                </c:pt>
                <c:pt idx="12959">
                  <c:v>6.0000999999999998</c:v>
                </c:pt>
                <c:pt idx="12960">
                  <c:v>5.0000999999999998</c:v>
                </c:pt>
                <c:pt idx="12961">
                  <c:v>1.0001</c:v>
                </c:pt>
                <c:pt idx="12962">
                  <c:v>1E-4</c:v>
                </c:pt>
                <c:pt idx="12963">
                  <c:v>1E-4</c:v>
                </c:pt>
                <c:pt idx="12964">
                  <c:v>1E-4</c:v>
                </c:pt>
                <c:pt idx="12965">
                  <c:v>2.0001000000000002</c:v>
                </c:pt>
                <c:pt idx="12966">
                  <c:v>1E-4</c:v>
                </c:pt>
                <c:pt idx="12967">
                  <c:v>1E-4</c:v>
                </c:pt>
                <c:pt idx="12968">
                  <c:v>2.0001000000000002</c:v>
                </c:pt>
                <c:pt idx="12969">
                  <c:v>1.0001</c:v>
                </c:pt>
                <c:pt idx="12970">
                  <c:v>1.0001</c:v>
                </c:pt>
                <c:pt idx="12971">
                  <c:v>1.0001</c:v>
                </c:pt>
                <c:pt idx="12972">
                  <c:v>1E-4</c:v>
                </c:pt>
                <c:pt idx="12973">
                  <c:v>1.0001</c:v>
                </c:pt>
                <c:pt idx="12974">
                  <c:v>2.0001000000000002</c:v>
                </c:pt>
                <c:pt idx="12975">
                  <c:v>1.0001</c:v>
                </c:pt>
                <c:pt idx="12976">
                  <c:v>2.0001000000000002</c:v>
                </c:pt>
                <c:pt idx="12977">
                  <c:v>2.0001000000000002</c:v>
                </c:pt>
                <c:pt idx="12978">
                  <c:v>6.0000999999999998</c:v>
                </c:pt>
                <c:pt idx="12979">
                  <c:v>1.0001</c:v>
                </c:pt>
                <c:pt idx="12980">
                  <c:v>4.0000999999999998</c:v>
                </c:pt>
                <c:pt idx="12981">
                  <c:v>6.0000999999999998</c:v>
                </c:pt>
                <c:pt idx="12982">
                  <c:v>6.0000999999999998</c:v>
                </c:pt>
                <c:pt idx="12983">
                  <c:v>19.0001</c:v>
                </c:pt>
                <c:pt idx="12984">
                  <c:v>23.0001</c:v>
                </c:pt>
                <c:pt idx="12985">
                  <c:v>44.000100000000003</c:v>
                </c:pt>
                <c:pt idx="12986">
                  <c:v>75.000100000000003</c:v>
                </c:pt>
                <c:pt idx="12987">
                  <c:v>99.000100000000003</c:v>
                </c:pt>
                <c:pt idx="12988">
                  <c:v>152.0001</c:v>
                </c:pt>
                <c:pt idx="12989">
                  <c:v>206.0001</c:v>
                </c:pt>
                <c:pt idx="12990">
                  <c:v>242.0001</c:v>
                </c:pt>
                <c:pt idx="12991">
                  <c:v>208.0001</c:v>
                </c:pt>
                <c:pt idx="12992">
                  <c:v>148.0001</c:v>
                </c:pt>
                <c:pt idx="12993">
                  <c:v>53.000100000000003</c:v>
                </c:pt>
                <c:pt idx="12994">
                  <c:v>21.0001</c:v>
                </c:pt>
                <c:pt idx="12995">
                  <c:v>7.0000999999999998</c:v>
                </c:pt>
                <c:pt idx="12996">
                  <c:v>3.0001000000000002</c:v>
                </c:pt>
                <c:pt idx="12997">
                  <c:v>3.0001000000000002</c:v>
                </c:pt>
                <c:pt idx="12998">
                  <c:v>1.0001</c:v>
                </c:pt>
                <c:pt idx="12999">
                  <c:v>1.0001</c:v>
                </c:pt>
                <c:pt idx="13000">
                  <c:v>1.0001</c:v>
                </c:pt>
                <c:pt idx="13001">
                  <c:v>2.0001000000000002</c:v>
                </c:pt>
                <c:pt idx="13002">
                  <c:v>1E-4</c:v>
                </c:pt>
                <c:pt idx="13003">
                  <c:v>1.0001</c:v>
                </c:pt>
                <c:pt idx="13004">
                  <c:v>1.0001</c:v>
                </c:pt>
                <c:pt idx="13005">
                  <c:v>1.0001</c:v>
                </c:pt>
                <c:pt idx="13006">
                  <c:v>1.0001</c:v>
                </c:pt>
                <c:pt idx="13007">
                  <c:v>1.0001</c:v>
                </c:pt>
                <c:pt idx="13008">
                  <c:v>1E-4</c:v>
                </c:pt>
                <c:pt idx="13009">
                  <c:v>1.0001</c:v>
                </c:pt>
                <c:pt idx="13010">
                  <c:v>1.0001</c:v>
                </c:pt>
                <c:pt idx="13011">
                  <c:v>1.0001</c:v>
                </c:pt>
                <c:pt idx="13012">
                  <c:v>1E-4</c:v>
                </c:pt>
                <c:pt idx="13013">
                  <c:v>1.0001</c:v>
                </c:pt>
                <c:pt idx="13014">
                  <c:v>1E-4</c:v>
                </c:pt>
                <c:pt idx="13015">
                  <c:v>1E-4</c:v>
                </c:pt>
                <c:pt idx="13016">
                  <c:v>4.0000999999999998</c:v>
                </c:pt>
                <c:pt idx="13017">
                  <c:v>6.0000999999999998</c:v>
                </c:pt>
                <c:pt idx="13018">
                  <c:v>8.0000999999999998</c:v>
                </c:pt>
                <c:pt idx="13019">
                  <c:v>10.0001</c:v>
                </c:pt>
                <c:pt idx="13020">
                  <c:v>10.0001</c:v>
                </c:pt>
                <c:pt idx="13021">
                  <c:v>19.0001</c:v>
                </c:pt>
                <c:pt idx="13022">
                  <c:v>16.0001</c:v>
                </c:pt>
                <c:pt idx="13023">
                  <c:v>12.0001</c:v>
                </c:pt>
                <c:pt idx="13024">
                  <c:v>15.0001</c:v>
                </c:pt>
                <c:pt idx="13025">
                  <c:v>5.0000999999999998</c:v>
                </c:pt>
                <c:pt idx="13026">
                  <c:v>1E-4</c:v>
                </c:pt>
                <c:pt idx="13027">
                  <c:v>1E-4</c:v>
                </c:pt>
                <c:pt idx="13028">
                  <c:v>2.0001000000000002</c:v>
                </c:pt>
                <c:pt idx="13029">
                  <c:v>2.0001000000000002</c:v>
                </c:pt>
                <c:pt idx="13030">
                  <c:v>3.0001000000000002</c:v>
                </c:pt>
                <c:pt idx="13031">
                  <c:v>1.0001</c:v>
                </c:pt>
                <c:pt idx="13032">
                  <c:v>3.0001000000000002</c:v>
                </c:pt>
                <c:pt idx="13033">
                  <c:v>2.0001000000000002</c:v>
                </c:pt>
                <c:pt idx="13034">
                  <c:v>4.0000999999999998</c:v>
                </c:pt>
                <c:pt idx="13035">
                  <c:v>4.0000999999999998</c:v>
                </c:pt>
                <c:pt idx="13036">
                  <c:v>4.0000999999999998</c:v>
                </c:pt>
                <c:pt idx="13037">
                  <c:v>8.0000999999999998</c:v>
                </c:pt>
                <c:pt idx="13038">
                  <c:v>10.0001</c:v>
                </c:pt>
                <c:pt idx="13039">
                  <c:v>11.0001</c:v>
                </c:pt>
                <c:pt idx="13040">
                  <c:v>9.0000999999999998</c:v>
                </c:pt>
                <c:pt idx="13041">
                  <c:v>31.0001</c:v>
                </c:pt>
                <c:pt idx="13042">
                  <c:v>27.0001</c:v>
                </c:pt>
                <c:pt idx="13043">
                  <c:v>35.000100000000003</c:v>
                </c:pt>
                <c:pt idx="13044">
                  <c:v>58.000100000000003</c:v>
                </c:pt>
                <c:pt idx="13045">
                  <c:v>73.000100000000003</c:v>
                </c:pt>
                <c:pt idx="13046">
                  <c:v>90.000100000000003</c:v>
                </c:pt>
                <c:pt idx="13047">
                  <c:v>157.0001</c:v>
                </c:pt>
                <c:pt idx="13048">
                  <c:v>232.0001</c:v>
                </c:pt>
                <c:pt idx="13049">
                  <c:v>348.00009999999997</c:v>
                </c:pt>
                <c:pt idx="13050">
                  <c:v>485.00009999999997</c:v>
                </c:pt>
                <c:pt idx="13051">
                  <c:v>821.00009999999997</c:v>
                </c:pt>
                <c:pt idx="13052">
                  <c:v>1242.0001</c:v>
                </c:pt>
                <c:pt idx="13053">
                  <c:v>1812.0001</c:v>
                </c:pt>
                <c:pt idx="13054">
                  <c:v>2238.0001000000002</c:v>
                </c:pt>
                <c:pt idx="13055">
                  <c:v>2052.0001000000002</c:v>
                </c:pt>
                <c:pt idx="13056">
                  <c:v>1524.0001</c:v>
                </c:pt>
                <c:pt idx="13057">
                  <c:v>854.00009999999997</c:v>
                </c:pt>
                <c:pt idx="13058">
                  <c:v>293.00009999999997</c:v>
                </c:pt>
                <c:pt idx="13059">
                  <c:v>88.000100000000003</c:v>
                </c:pt>
                <c:pt idx="13060">
                  <c:v>17.0001</c:v>
                </c:pt>
                <c:pt idx="13061">
                  <c:v>7.0000999999999998</c:v>
                </c:pt>
                <c:pt idx="13062">
                  <c:v>10.0001</c:v>
                </c:pt>
                <c:pt idx="13063">
                  <c:v>5.0000999999999998</c:v>
                </c:pt>
                <c:pt idx="13064">
                  <c:v>4.0000999999999998</c:v>
                </c:pt>
                <c:pt idx="13065">
                  <c:v>5.0000999999999998</c:v>
                </c:pt>
                <c:pt idx="13066">
                  <c:v>5.0000999999999998</c:v>
                </c:pt>
                <c:pt idx="13067">
                  <c:v>2.0001000000000002</c:v>
                </c:pt>
                <c:pt idx="13068">
                  <c:v>2.0001000000000002</c:v>
                </c:pt>
                <c:pt idx="13069">
                  <c:v>1E-4</c:v>
                </c:pt>
                <c:pt idx="13070">
                  <c:v>1.0001</c:v>
                </c:pt>
                <c:pt idx="13071">
                  <c:v>1.0001</c:v>
                </c:pt>
                <c:pt idx="13072">
                  <c:v>4.0000999999999998</c:v>
                </c:pt>
                <c:pt idx="13073">
                  <c:v>1.0001</c:v>
                </c:pt>
                <c:pt idx="13074">
                  <c:v>1.0001</c:v>
                </c:pt>
                <c:pt idx="13075">
                  <c:v>1.0001</c:v>
                </c:pt>
                <c:pt idx="13076">
                  <c:v>3.0001000000000002</c:v>
                </c:pt>
                <c:pt idx="13077">
                  <c:v>1E-4</c:v>
                </c:pt>
                <c:pt idx="13078">
                  <c:v>2.0001000000000002</c:v>
                </c:pt>
                <c:pt idx="13079">
                  <c:v>3.0001000000000002</c:v>
                </c:pt>
                <c:pt idx="13080">
                  <c:v>1.0001</c:v>
                </c:pt>
                <c:pt idx="13081">
                  <c:v>3.0001000000000002</c:v>
                </c:pt>
                <c:pt idx="13082">
                  <c:v>6.0000999999999998</c:v>
                </c:pt>
                <c:pt idx="13083">
                  <c:v>15.0001</c:v>
                </c:pt>
                <c:pt idx="13084">
                  <c:v>23.0001</c:v>
                </c:pt>
                <c:pt idx="13085">
                  <c:v>42.000100000000003</c:v>
                </c:pt>
                <c:pt idx="13086">
                  <c:v>57.000100000000003</c:v>
                </c:pt>
                <c:pt idx="13087">
                  <c:v>57.000100000000003</c:v>
                </c:pt>
                <c:pt idx="13088">
                  <c:v>68.000100000000003</c:v>
                </c:pt>
                <c:pt idx="13089">
                  <c:v>35.000100000000003</c:v>
                </c:pt>
                <c:pt idx="13090">
                  <c:v>16.0001</c:v>
                </c:pt>
                <c:pt idx="13091">
                  <c:v>6.0000999999999998</c:v>
                </c:pt>
                <c:pt idx="13092">
                  <c:v>1.0001</c:v>
                </c:pt>
                <c:pt idx="13093">
                  <c:v>2.0001000000000002</c:v>
                </c:pt>
                <c:pt idx="13094">
                  <c:v>1E-4</c:v>
                </c:pt>
                <c:pt idx="13095">
                  <c:v>1.0001</c:v>
                </c:pt>
                <c:pt idx="13096">
                  <c:v>2.0001000000000002</c:v>
                </c:pt>
                <c:pt idx="13097">
                  <c:v>2.0001000000000002</c:v>
                </c:pt>
                <c:pt idx="13098">
                  <c:v>3.0001000000000002</c:v>
                </c:pt>
                <c:pt idx="13099">
                  <c:v>1.0001</c:v>
                </c:pt>
                <c:pt idx="13100">
                  <c:v>2.0001000000000002</c:v>
                </c:pt>
                <c:pt idx="13101">
                  <c:v>2.0001000000000002</c:v>
                </c:pt>
                <c:pt idx="13102">
                  <c:v>1.0001</c:v>
                </c:pt>
                <c:pt idx="13103">
                  <c:v>1E-4</c:v>
                </c:pt>
                <c:pt idx="13104">
                  <c:v>1.0001</c:v>
                </c:pt>
                <c:pt idx="13105">
                  <c:v>1.0001</c:v>
                </c:pt>
                <c:pt idx="13106">
                  <c:v>2.0001000000000002</c:v>
                </c:pt>
                <c:pt idx="13107">
                  <c:v>1E-4</c:v>
                </c:pt>
                <c:pt idx="13108">
                  <c:v>1E-4</c:v>
                </c:pt>
                <c:pt idx="13109">
                  <c:v>1E-4</c:v>
                </c:pt>
                <c:pt idx="13110">
                  <c:v>1.0001</c:v>
                </c:pt>
                <c:pt idx="13111">
                  <c:v>2.0001000000000002</c:v>
                </c:pt>
                <c:pt idx="13112">
                  <c:v>6.0000999999999998</c:v>
                </c:pt>
                <c:pt idx="13113">
                  <c:v>12.0001</c:v>
                </c:pt>
                <c:pt idx="13114">
                  <c:v>16.0001</c:v>
                </c:pt>
                <c:pt idx="13115">
                  <c:v>19.0001</c:v>
                </c:pt>
                <c:pt idx="13116">
                  <c:v>33.000100000000003</c:v>
                </c:pt>
                <c:pt idx="13117">
                  <c:v>34.000100000000003</c:v>
                </c:pt>
                <c:pt idx="13118">
                  <c:v>25.0001</c:v>
                </c:pt>
                <c:pt idx="13119">
                  <c:v>13.0001</c:v>
                </c:pt>
                <c:pt idx="13120">
                  <c:v>8.0000999999999998</c:v>
                </c:pt>
                <c:pt idx="13121">
                  <c:v>1.0001</c:v>
                </c:pt>
                <c:pt idx="13122">
                  <c:v>4.0000999999999998</c:v>
                </c:pt>
                <c:pt idx="13123">
                  <c:v>1.0001</c:v>
                </c:pt>
                <c:pt idx="13124">
                  <c:v>1.0001</c:v>
                </c:pt>
                <c:pt idx="13125">
                  <c:v>1E-4</c:v>
                </c:pt>
                <c:pt idx="13126">
                  <c:v>1E-4</c:v>
                </c:pt>
                <c:pt idx="13127">
                  <c:v>3.0001000000000002</c:v>
                </c:pt>
                <c:pt idx="13128">
                  <c:v>1.0001</c:v>
                </c:pt>
                <c:pt idx="13129">
                  <c:v>1.0001</c:v>
                </c:pt>
                <c:pt idx="13130">
                  <c:v>2.0001000000000002</c:v>
                </c:pt>
                <c:pt idx="13131">
                  <c:v>1.0001</c:v>
                </c:pt>
                <c:pt idx="13132">
                  <c:v>2.0001000000000002</c:v>
                </c:pt>
                <c:pt idx="13133">
                  <c:v>1E-4</c:v>
                </c:pt>
                <c:pt idx="13134">
                  <c:v>2.0001000000000002</c:v>
                </c:pt>
                <c:pt idx="13135">
                  <c:v>1.0001</c:v>
                </c:pt>
                <c:pt idx="13136">
                  <c:v>1.0001</c:v>
                </c:pt>
                <c:pt idx="13137">
                  <c:v>2.0001000000000002</c:v>
                </c:pt>
                <c:pt idx="13138">
                  <c:v>1E-4</c:v>
                </c:pt>
                <c:pt idx="13139">
                  <c:v>3.0001000000000002</c:v>
                </c:pt>
                <c:pt idx="13140">
                  <c:v>2.0001000000000002</c:v>
                </c:pt>
                <c:pt idx="13141">
                  <c:v>1E-4</c:v>
                </c:pt>
                <c:pt idx="13142">
                  <c:v>1.0001</c:v>
                </c:pt>
                <c:pt idx="13143">
                  <c:v>2.0001000000000002</c:v>
                </c:pt>
                <c:pt idx="13144">
                  <c:v>1.0001</c:v>
                </c:pt>
                <c:pt idx="13145">
                  <c:v>3.0001000000000002</c:v>
                </c:pt>
                <c:pt idx="13146">
                  <c:v>3.0001000000000002</c:v>
                </c:pt>
                <c:pt idx="13147">
                  <c:v>4.0000999999999998</c:v>
                </c:pt>
                <c:pt idx="13148">
                  <c:v>5.0000999999999998</c:v>
                </c:pt>
                <c:pt idx="13149">
                  <c:v>6.0000999999999998</c:v>
                </c:pt>
                <c:pt idx="13150">
                  <c:v>7.0000999999999998</c:v>
                </c:pt>
                <c:pt idx="13151">
                  <c:v>5.0000999999999998</c:v>
                </c:pt>
                <c:pt idx="13152">
                  <c:v>1.0001</c:v>
                </c:pt>
                <c:pt idx="13153">
                  <c:v>1.0001</c:v>
                </c:pt>
                <c:pt idx="13154">
                  <c:v>1.0001</c:v>
                </c:pt>
                <c:pt idx="13155">
                  <c:v>1E-4</c:v>
                </c:pt>
                <c:pt idx="13156">
                  <c:v>1E-4</c:v>
                </c:pt>
                <c:pt idx="13157">
                  <c:v>1E-4</c:v>
                </c:pt>
                <c:pt idx="13158">
                  <c:v>1.0001</c:v>
                </c:pt>
                <c:pt idx="13159">
                  <c:v>1E-4</c:v>
                </c:pt>
                <c:pt idx="13160">
                  <c:v>1E-4</c:v>
                </c:pt>
                <c:pt idx="13161">
                  <c:v>2.0001000000000002</c:v>
                </c:pt>
                <c:pt idx="13162">
                  <c:v>1E-4</c:v>
                </c:pt>
                <c:pt idx="13163">
                  <c:v>2.0001000000000002</c:v>
                </c:pt>
                <c:pt idx="13164">
                  <c:v>1.0001</c:v>
                </c:pt>
                <c:pt idx="13165">
                  <c:v>1E-4</c:v>
                </c:pt>
                <c:pt idx="13166">
                  <c:v>1E-4</c:v>
                </c:pt>
                <c:pt idx="13167">
                  <c:v>1E-4</c:v>
                </c:pt>
                <c:pt idx="13168">
                  <c:v>1.0001</c:v>
                </c:pt>
                <c:pt idx="13169">
                  <c:v>1E-4</c:v>
                </c:pt>
                <c:pt idx="13170">
                  <c:v>1E-4</c:v>
                </c:pt>
                <c:pt idx="13171">
                  <c:v>1E-4</c:v>
                </c:pt>
                <c:pt idx="13172">
                  <c:v>1E-4</c:v>
                </c:pt>
                <c:pt idx="13173">
                  <c:v>1E-4</c:v>
                </c:pt>
                <c:pt idx="13174">
                  <c:v>2.0001000000000002</c:v>
                </c:pt>
                <c:pt idx="13175">
                  <c:v>2.0001000000000002</c:v>
                </c:pt>
                <c:pt idx="13176">
                  <c:v>1E-4</c:v>
                </c:pt>
                <c:pt idx="13177">
                  <c:v>4.0000999999999998</c:v>
                </c:pt>
                <c:pt idx="13178">
                  <c:v>13.0001</c:v>
                </c:pt>
                <c:pt idx="13179">
                  <c:v>14.0001</c:v>
                </c:pt>
                <c:pt idx="13180">
                  <c:v>10.0001</c:v>
                </c:pt>
                <c:pt idx="13181">
                  <c:v>5.0000999999999998</c:v>
                </c:pt>
                <c:pt idx="13182">
                  <c:v>14.0001</c:v>
                </c:pt>
                <c:pt idx="13183">
                  <c:v>3.0001000000000002</c:v>
                </c:pt>
                <c:pt idx="13184">
                  <c:v>2.0001000000000002</c:v>
                </c:pt>
                <c:pt idx="13185">
                  <c:v>2.0001000000000002</c:v>
                </c:pt>
                <c:pt idx="13186">
                  <c:v>2.0001000000000002</c:v>
                </c:pt>
                <c:pt idx="13187">
                  <c:v>2.0001000000000002</c:v>
                </c:pt>
                <c:pt idx="13188">
                  <c:v>3.0001000000000002</c:v>
                </c:pt>
                <c:pt idx="13189">
                  <c:v>1E-4</c:v>
                </c:pt>
                <c:pt idx="13190">
                  <c:v>1.0001</c:v>
                </c:pt>
                <c:pt idx="13191">
                  <c:v>2.0001000000000002</c:v>
                </c:pt>
                <c:pt idx="13192">
                  <c:v>1E-4</c:v>
                </c:pt>
                <c:pt idx="13193">
                  <c:v>1E-4</c:v>
                </c:pt>
                <c:pt idx="13194">
                  <c:v>1E-4</c:v>
                </c:pt>
                <c:pt idx="13195">
                  <c:v>2.0001000000000002</c:v>
                </c:pt>
                <c:pt idx="13196">
                  <c:v>1E-4</c:v>
                </c:pt>
                <c:pt idx="13197">
                  <c:v>1E-4</c:v>
                </c:pt>
                <c:pt idx="13198">
                  <c:v>1.0001</c:v>
                </c:pt>
                <c:pt idx="13199">
                  <c:v>1E-4</c:v>
                </c:pt>
                <c:pt idx="13200">
                  <c:v>1.0001</c:v>
                </c:pt>
                <c:pt idx="13201">
                  <c:v>2.0001000000000002</c:v>
                </c:pt>
                <c:pt idx="13202">
                  <c:v>1E-4</c:v>
                </c:pt>
                <c:pt idx="13203">
                  <c:v>1E-4</c:v>
                </c:pt>
                <c:pt idx="13204">
                  <c:v>1E-4</c:v>
                </c:pt>
                <c:pt idx="13205">
                  <c:v>2.0001000000000002</c:v>
                </c:pt>
                <c:pt idx="13206">
                  <c:v>1.0001</c:v>
                </c:pt>
                <c:pt idx="13207">
                  <c:v>1E-4</c:v>
                </c:pt>
                <c:pt idx="13208">
                  <c:v>1.0001</c:v>
                </c:pt>
                <c:pt idx="13209">
                  <c:v>1.0001</c:v>
                </c:pt>
                <c:pt idx="13210">
                  <c:v>3.0001000000000002</c:v>
                </c:pt>
                <c:pt idx="13211">
                  <c:v>1.0001</c:v>
                </c:pt>
                <c:pt idx="13212">
                  <c:v>1.0001</c:v>
                </c:pt>
                <c:pt idx="13213">
                  <c:v>4.0000999999999998</c:v>
                </c:pt>
                <c:pt idx="13214">
                  <c:v>1E-4</c:v>
                </c:pt>
                <c:pt idx="13215">
                  <c:v>1E-4</c:v>
                </c:pt>
                <c:pt idx="13216">
                  <c:v>4.0000999999999998</c:v>
                </c:pt>
                <c:pt idx="13217">
                  <c:v>2.0001000000000002</c:v>
                </c:pt>
                <c:pt idx="13218">
                  <c:v>1E-4</c:v>
                </c:pt>
                <c:pt idx="13219">
                  <c:v>1.0001</c:v>
                </c:pt>
                <c:pt idx="13220">
                  <c:v>2.0001000000000002</c:v>
                </c:pt>
                <c:pt idx="13221">
                  <c:v>1E-4</c:v>
                </c:pt>
                <c:pt idx="13222">
                  <c:v>1E-4</c:v>
                </c:pt>
                <c:pt idx="13223">
                  <c:v>1E-4</c:v>
                </c:pt>
                <c:pt idx="13224">
                  <c:v>1E-4</c:v>
                </c:pt>
                <c:pt idx="13225">
                  <c:v>1E-4</c:v>
                </c:pt>
                <c:pt idx="13226">
                  <c:v>1.0001</c:v>
                </c:pt>
                <c:pt idx="13227">
                  <c:v>1.0001</c:v>
                </c:pt>
                <c:pt idx="13228">
                  <c:v>1E-4</c:v>
                </c:pt>
                <c:pt idx="13229">
                  <c:v>1.0001</c:v>
                </c:pt>
                <c:pt idx="13230">
                  <c:v>1E-4</c:v>
                </c:pt>
                <c:pt idx="13231">
                  <c:v>1.0001</c:v>
                </c:pt>
                <c:pt idx="13232">
                  <c:v>1E-4</c:v>
                </c:pt>
                <c:pt idx="13233">
                  <c:v>1E-4</c:v>
                </c:pt>
                <c:pt idx="13234">
                  <c:v>1E-4</c:v>
                </c:pt>
                <c:pt idx="13235">
                  <c:v>1E-4</c:v>
                </c:pt>
                <c:pt idx="13236">
                  <c:v>1E-4</c:v>
                </c:pt>
                <c:pt idx="13237">
                  <c:v>1E-4</c:v>
                </c:pt>
                <c:pt idx="13238">
                  <c:v>1.0001</c:v>
                </c:pt>
                <c:pt idx="13239">
                  <c:v>1E-4</c:v>
                </c:pt>
                <c:pt idx="13240">
                  <c:v>2.0001000000000002</c:v>
                </c:pt>
                <c:pt idx="13241">
                  <c:v>1.0001</c:v>
                </c:pt>
                <c:pt idx="13242">
                  <c:v>4.0000999999999998</c:v>
                </c:pt>
                <c:pt idx="13243">
                  <c:v>6.0000999999999998</c:v>
                </c:pt>
                <c:pt idx="13244">
                  <c:v>11.0001</c:v>
                </c:pt>
                <c:pt idx="13245">
                  <c:v>5.0000999999999998</c:v>
                </c:pt>
                <c:pt idx="13246">
                  <c:v>6.0000999999999998</c:v>
                </c:pt>
                <c:pt idx="13247">
                  <c:v>3.0001000000000002</c:v>
                </c:pt>
                <c:pt idx="13248">
                  <c:v>1E-4</c:v>
                </c:pt>
                <c:pt idx="13249">
                  <c:v>1E-4</c:v>
                </c:pt>
                <c:pt idx="13250">
                  <c:v>1E-4</c:v>
                </c:pt>
                <c:pt idx="13251">
                  <c:v>1E-4</c:v>
                </c:pt>
                <c:pt idx="13252">
                  <c:v>1E-4</c:v>
                </c:pt>
                <c:pt idx="13253">
                  <c:v>1E-4</c:v>
                </c:pt>
                <c:pt idx="13254">
                  <c:v>1.0001</c:v>
                </c:pt>
                <c:pt idx="13255">
                  <c:v>1E-4</c:v>
                </c:pt>
                <c:pt idx="13256">
                  <c:v>1E-4</c:v>
                </c:pt>
                <c:pt idx="13257">
                  <c:v>1E-4</c:v>
                </c:pt>
                <c:pt idx="13258">
                  <c:v>1E-4</c:v>
                </c:pt>
                <c:pt idx="13259">
                  <c:v>2.0001000000000002</c:v>
                </c:pt>
                <c:pt idx="13260">
                  <c:v>1E-4</c:v>
                </c:pt>
                <c:pt idx="13261">
                  <c:v>2.0001000000000002</c:v>
                </c:pt>
                <c:pt idx="13262">
                  <c:v>1E-4</c:v>
                </c:pt>
                <c:pt idx="13263">
                  <c:v>1E-4</c:v>
                </c:pt>
                <c:pt idx="13264">
                  <c:v>1.0001</c:v>
                </c:pt>
                <c:pt idx="13265">
                  <c:v>2.0001000000000002</c:v>
                </c:pt>
                <c:pt idx="13266">
                  <c:v>1.0001</c:v>
                </c:pt>
                <c:pt idx="13267">
                  <c:v>1E-4</c:v>
                </c:pt>
                <c:pt idx="13268">
                  <c:v>1E-4</c:v>
                </c:pt>
                <c:pt idx="13269">
                  <c:v>1E-4</c:v>
                </c:pt>
                <c:pt idx="13270">
                  <c:v>1.0001</c:v>
                </c:pt>
                <c:pt idx="13271">
                  <c:v>1E-4</c:v>
                </c:pt>
                <c:pt idx="13272">
                  <c:v>1E-4</c:v>
                </c:pt>
                <c:pt idx="13273">
                  <c:v>2.0001000000000002</c:v>
                </c:pt>
                <c:pt idx="13274">
                  <c:v>1E-4</c:v>
                </c:pt>
                <c:pt idx="13275">
                  <c:v>5.0000999999999998</c:v>
                </c:pt>
                <c:pt idx="13276">
                  <c:v>4.0000999999999998</c:v>
                </c:pt>
                <c:pt idx="13277">
                  <c:v>6.0000999999999998</c:v>
                </c:pt>
                <c:pt idx="13278">
                  <c:v>3.0001000000000002</c:v>
                </c:pt>
                <c:pt idx="13279">
                  <c:v>2.0001000000000002</c:v>
                </c:pt>
                <c:pt idx="13280">
                  <c:v>2.0001000000000002</c:v>
                </c:pt>
                <c:pt idx="13281">
                  <c:v>1.0001</c:v>
                </c:pt>
                <c:pt idx="13282">
                  <c:v>1.0001</c:v>
                </c:pt>
                <c:pt idx="13283">
                  <c:v>2.0001000000000002</c:v>
                </c:pt>
                <c:pt idx="13284">
                  <c:v>1E-4</c:v>
                </c:pt>
                <c:pt idx="13285">
                  <c:v>1.0001</c:v>
                </c:pt>
                <c:pt idx="13286">
                  <c:v>2.0001000000000002</c:v>
                </c:pt>
                <c:pt idx="13287">
                  <c:v>2.0001000000000002</c:v>
                </c:pt>
                <c:pt idx="13288">
                  <c:v>1.0001</c:v>
                </c:pt>
                <c:pt idx="13289">
                  <c:v>2.0001000000000002</c:v>
                </c:pt>
                <c:pt idx="13290">
                  <c:v>1.0001</c:v>
                </c:pt>
                <c:pt idx="13291">
                  <c:v>1E-4</c:v>
                </c:pt>
                <c:pt idx="13292">
                  <c:v>1E-4</c:v>
                </c:pt>
                <c:pt idx="13293">
                  <c:v>1E-4</c:v>
                </c:pt>
                <c:pt idx="13294">
                  <c:v>1E-4</c:v>
                </c:pt>
                <c:pt idx="13295">
                  <c:v>1E-4</c:v>
                </c:pt>
                <c:pt idx="13296">
                  <c:v>1E-4</c:v>
                </c:pt>
                <c:pt idx="13297">
                  <c:v>1E-4</c:v>
                </c:pt>
                <c:pt idx="13298">
                  <c:v>1.0001</c:v>
                </c:pt>
                <c:pt idx="13299">
                  <c:v>1.0001</c:v>
                </c:pt>
                <c:pt idx="13300">
                  <c:v>2.0001000000000002</c:v>
                </c:pt>
                <c:pt idx="13301">
                  <c:v>3.0001000000000002</c:v>
                </c:pt>
                <c:pt idx="13302">
                  <c:v>1.0001</c:v>
                </c:pt>
                <c:pt idx="13303">
                  <c:v>2.0001000000000002</c:v>
                </c:pt>
                <c:pt idx="13304">
                  <c:v>3.0001000000000002</c:v>
                </c:pt>
                <c:pt idx="13305">
                  <c:v>2.0001000000000002</c:v>
                </c:pt>
                <c:pt idx="13306">
                  <c:v>4.0000999999999998</c:v>
                </c:pt>
                <c:pt idx="13307">
                  <c:v>3.0001000000000002</c:v>
                </c:pt>
                <c:pt idx="13308">
                  <c:v>5.0000999999999998</c:v>
                </c:pt>
                <c:pt idx="13309">
                  <c:v>4.0000999999999998</c:v>
                </c:pt>
                <c:pt idx="13310">
                  <c:v>9.0000999999999998</c:v>
                </c:pt>
                <c:pt idx="13311">
                  <c:v>7.0000999999999998</c:v>
                </c:pt>
                <c:pt idx="13312">
                  <c:v>5.0000999999999998</c:v>
                </c:pt>
                <c:pt idx="13313">
                  <c:v>4.0000999999999998</c:v>
                </c:pt>
                <c:pt idx="13314">
                  <c:v>4.0000999999999998</c:v>
                </c:pt>
                <c:pt idx="13315">
                  <c:v>1.0001</c:v>
                </c:pt>
                <c:pt idx="13316">
                  <c:v>4.0000999999999998</c:v>
                </c:pt>
                <c:pt idx="13317">
                  <c:v>2.0001000000000002</c:v>
                </c:pt>
                <c:pt idx="13318">
                  <c:v>2.0001000000000002</c:v>
                </c:pt>
                <c:pt idx="13319">
                  <c:v>2.0001000000000002</c:v>
                </c:pt>
                <c:pt idx="13320">
                  <c:v>1.0001</c:v>
                </c:pt>
                <c:pt idx="13321">
                  <c:v>1E-4</c:v>
                </c:pt>
                <c:pt idx="13322">
                  <c:v>1E-4</c:v>
                </c:pt>
                <c:pt idx="13323">
                  <c:v>1E-4</c:v>
                </c:pt>
                <c:pt idx="13324">
                  <c:v>1E-4</c:v>
                </c:pt>
                <c:pt idx="13325">
                  <c:v>1E-4</c:v>
                </c:pt>
                <c:pt idx="13326">
                  <c:v>1.0001</c:v>
                </c:pt>
                <c:pt idx="13327">
                  <c:v>1E-4</c:v>
                </c:pt>
                <c:pt idx="13328">
                  <c:v>1E-4</c:v>
                </c:pt>
                <c:pt idx="13329">
                  <c:v>1E-4</c:v>
                </c:pt>
                <c:pt idx="13330">
                  <c:v>2.0001000000000002</c:v>
                </c:pt>
                <c:pt idx="13331">
                  <c:v>1E-4</c:v>
                </c:pt>
                <c:pt idx="13332">
                  <c:v>1.0001</c:v>
                </c:pt>
                <c:pt idx="13333">
                  <c:v>1E-4</c:v>
                </c:pt>
                <c:pt idx="13334">
                  <c:v>1E-4</c:v>
                </c:pt>
                <c:pt idx="13335">
                  <c:v>1.0001</c:v>
                </c:pt>
                <c:pt idx="13336">
                  <c:v>1E-4</c:v>
                </c:pt>
                <c:pt idx="13337">
                  <c:v>1.0001</c:v>
                </c:pt>
                <c:pt idx="13338">
                  <c:v>2.0001000000000002</c:v>
                </c:pt>
                <c:pt idx="13339">
                  <c:v>4.0000999999999998</c:v>
                </c:pt>
                <c:pt idx="13340">
                  <c:v>6.0000999999999998</c:v>
                </c:pt>
                <c:pt idx="13341">
                  <c:v>7.0000999999999998</c:v>
                </c:pt>
                <c:pt idx="13342">
                  <c:v>2.0001000000000002</c:v>
                </c:pt>
                <c:pt idx="13343">
                  <c:v>2.0001000000000002</c:v>
                </c:pt>
                <c:pt idx="13344">
                  <c:v>1.0001</c:v>
                </c:pt>
                <c:pt idx="13345">
                  <c:v>1.0001</c:v>
                </c:pt>
                <c:pt idx="13346">
                  <c:v>2.0001000000000002</c:v>
                </c:pt>
                <c:pt idx="13347">
                  <c:v>1E-4</c:v>
                </c:pt>
                <c:pt idx="13348">
                  <c:v>6.0000999999999998</c:v>
                </c:pt>
                <c:pt idx="13349">
                  <c:v>5.0000999999999998</c:v>
                </c:pt>
                <c:pt idx="13350">
                  <c:v>5.0000999999999998</c:v>
                </c:pt>
                <c:pt idx="13351">
                  <c:v>2.0001000000000002</c:v>
                </c:pt>
                <c:pt idx="13352">
                  <c:v>2.0001000000000002</c:v>
                </c:pt>
                <c:pt idx="13353">
                  <c:v>1E-4</c:v>
                </c:pt>
                <c:pt idx="13354">
                  <c:v>1E-4</c:v>
                </c:pt>
                <c:pt idx="13355">
                  <c:v>1.0001</c:v>
                </c:pt>
                <c:pt idx="13356">
                  <c:v>1E-4</c:v>
                </c:pt>
                <c:pt idx="13357">
                  <c:v>1E-4</c:v>
                </c:pt>
                <c:pt idx="13358">
                  <c:v>1E-4</c:v>
                </c:pt>
                <c:pt idx="13359">
                  <c:v>1E-4</c:v>
                </c:pt>
                <c:pt idx="13360">
                  <c:v>1E-4</c:v>
                </c:pt>
                <c:pt idx="13361">
                  <c:v>1E-4</c:v>
                </c:pt>
                <c:pt idx="13362">
                  <c:v>1E-4</c:v>
                </c:pt>
                <c:pt idx="13363">
                  <c:v>1E-4</c:v>
                </c:pt>
                <c:pt idx="13364">
                  <c:v>1E-4</c:v>
                </c:pt>
                <c:pt idx="13365">
                  <c:v>2.0001000000000002</c:v>
                </c:pt>
                <c:pt idx="13366">
                  <c:v>1.0001</c:v>
                </c:pt>
                <c:pt idx="13367">
                  <c:v>1.0001</c:v>
                </c:pt>
                <c:pt idx="13368">
                  <c:v>2.0001000000000002</c:v>
                </c:pt>
                <c:pt idx="13369">
                  <c:v>4.0000999999999998</c:v>
                </c:pt>
                <c:pt idx="13370">
                  <c:v>6.0000999999999998</c:v>
                </c:pt>
                <c:pt idx="13371">
                  <c:v>5.0000999999999998</c:v>
                </c:pt>
                <c:pt idx="13372">
                  <c:v>3.0001000000000002</c:v>
                </c:pt>
                <c:pt idx="13373">
                  <c:v>4.0000999999999998</c:v>
                </c:pt>
                <c:pt idx="13374">
                  <c:v>1.0001</c:v>
                </c:pt>
                <c:pt idx="13375">
                  <c:v>1E-4</c:v>
                </c:pt>
                <c:pt idx="13376">
                  <c:v>1E-4</c:v>
                </c:pt>
                <c:pt idx="13377">
                  <c:v>1.0001</c:v>
                </c:pt>
                <c:pt idx="13378">
                  <c:v>1.0001</c:v>
                </c:pt>
                <c:pt idx="13379">
                  <c:v>1E-4</c:v>
                </c:pt>
                <c:pt idx="13380">
                  <c:v>3.0001000000000002</c:v>
                </c:pt>
                <c:pt idx="13381">
                  <c:v>2.0001000000000002</c:v>
                </c:pt>
                <c:pt idx="13382">
                  <c:v>1.0001</c:v>
                </c:pt>
                <c:pt idx="13383">
                  <c:v>1E-4</c:v>
                </c:pt>
                <c:pt idx="13384">
                  <c:v>1E-4</c:v>
                </c:pt>
                <c:pt idx="13385">
                  <c:v>1E-4</c:v>
                </c:pt>
                <c:pt idx="13386">
                  <c:v>1E-4</c:v>
                </c:pt>
                <c:pt idx="13387">
                  <c:v>1E-4</c:v>
                </c:pt>
                <c:pt idx="13388">
                  <c:v>1.0001</c:v>
                </c:pt>
                <c:pt idx="13389">
                  <c:v>1E-4</c:v>
                </c:pt>
                <c:pt idx="13390">
                  <c:v>1E-4</c:v>
                </c:pt>
                <c:pt idx="13391">
                  <c:v>1.0001</c:v>
                </c:pt>
                <c:pt idx="13392">
                  <c:v>1.0001</c:v>
                </c:pt>
                <c:pt idx="13393">
                  <c:v>1E-4</c:v>
                </c:pt>
                <c:pt idx="13394">
                  <c:v>1E-4</c:v>
                </c:pt>
                <c:pt idx="13395">
                  <c:v>1E-4</c:v>
                </c:pt>
                <c:pt idx="13396">
                  <c:v>1E-4</c:v>
                </c:pt>
                <c:pt idx="13397">
                  <c:v>1.0001</c:v>
                </c:pt>
                <c:pt idx="13398">
                  <c:v>1E-4</c:v>
                </c:pt>
                <c:pt idx="13399">
                  <c:v>1E-4</c:v>
                </c:pt>
                <c:pt idx="13400">
                  <c:v>1.0001</c:v>
                </c:pt>
                <c:pt idx="13401">
                  <c:v>6.0000999999999998</c:v>
                </c:pt>
                <c:pt idx="13402">
                  <c:v>5.0000999999999998</c:v>
                </c:pt>
                <c:pt idx="13403">
                  <c:v>6.0000999999999998</c:v>
                </c:pt>
                <c:pt idx="13404">
                  <c:v>2.0001000000000002</c:v>
                </c:pt>
                <c:pt idx="13405">
                  <c:v>2.0001000000000002</c:v>
                </c:pt>
                <c:pt idx="13406">
                  <c:v>1.0001</c:v>
                </c:pt>
                <c:pt idx="13407">
                  <c:v>3.0001000000000002</c:v>
                </c:pt>
                <c:pt idx="13408">
                  <c:v>2.0001000000000002</c:v>
                </c:pt>
                <c:pt idx="13409">
                  <c:v>1.0001</c:v>
                </c:pt>
                <c:pt idx="13410">
                  <c:v>4.0000999999999998</c:v>
                </c:pt>
                <c:pt idx="13411">
                  <c:v>3.0001000000000002</c:v>
                </c:pt>
                <c:pt idx="13412">
                  <c:v>5.0000999999999998</c:v>
                </c:pt>
                <c:pt idx="13413">
                  <c:v>3.0001000000000002</c:v>
                </c:pt>
                <c:pt idx="13414">
                  <c:v>2.0001000000000002</c:v>
                </c:pt>
                <c:pt idx="13415">
                  <c:v>1.0001</c:v>
                </c:pt>
                <c:pt idx="13416">
                  <c:v>1.0001</c:v>
                </c:pt>
                <c:pt idx="13417">
                  <c:v>1E-4</c:v>
                </c:pt>
                <c:pt idx="13418">
                  <c:v>1.0001</c:v>
                </c:pt>
                <c:pt idx="13419">
                  <c:v>1E-4</c:v>
                </c:pt>
                <c:pt idx="13420">
                  <c:v>1E-4</c:v>
                </c:pt>
                <c:pt idx="13421">
                  <c:v>1E-4</c:v>
                </c:pt>
                <c:pt idx="13422">
                  <c:v>1.0001</c:v>
                </c:pt>
                <c:pt idx="13423">
                  <c:v>1E-4</c:v>
                </c:pt>
                <c:pt idx="13424">
                  <c:v>1E-4</c:v>
                </c:pt>
                <c:pt idx="13425">
                  <c:v>1E-4</c:v>
                </c:pt>
                <c:pt idx="13426">
                  <c:v>1.0001</c:v>
                </c:pt>
                <c:pt idx="13427">
                  <c:v>1E-4</c:v>
                </c:pt>
                <c:pt idx="13428">
                  <c:v>1E-4</c:v>
                </c:pt>
                <c:pt idx="13429">
                  <c:v>5.0000999999999998</c:v>
                </c:pt>
                <c:pt idx="13430">
                  <c:v>1E-4</c:v>
                </c:pt>
                <c:pt idx="13431">
                  <c:v>3.0001000000000002</c:v>
                </c:pt>
                <c:pt idx="13432">
                  <c:v>3.0001000000000002</c:v>
                </c:pt>
                <c:pt idx="13433">
                  <c:v>3.0001000000000002</c:v>
                </c:pt>
                <c:pt idx="13434">
                  <c:v>1E-4</c:v>
                </c:pt>
                <c:pt idx="13435">
                  <c:v>2.0001000000000002</c:v>
                </c:pt>
                <c:pt idx="13436">
                  <c:v>1.0001</c:v>
                </c:pt>
                <c:pt idx="13437">
                  <c:v>1.0001</c:v>
                </c:pt>
                <c:pt idx="13438">
                  <c:v>1E-4</c:v>
                </c:pt>
                <c:pt idx="13439">
                  <c:v>1.0001</c:v>
                </c:pt>
                <c:pt idx="13440">
                  <c:v>1.0001</c:v>
                </c:pt>
                <c:pt idx="13441">
                  <c:v>1.0001</c:v>
                </c:pt>
                <c:pt idx="13442">
                  <c:v>1E-4</c:v>
                </c:pt>
                <c:pt idx="13443">
                  <c:v>1E-4</c:v>
                </c:pt>
                <c:pt idx="13444">
                  <c:v>2.0001000000000002</c:v>
                </c:pt>
                <c:pt idx="13445">
                  <c:v>1.0001</c:v>
                </c:pt>
                <c:pt idx="13446">
                  <c:v>1E-4</c:v>
                </c:pt>
                <c:pt idx="13447">
                  <c:v>1E-4</c:v>
                </c:pt>
                <c:pt idx="13448">
                  <c:v>1.0001</c:v>
                </c:pt>
                <c:pt idx="13449">
                  <c:v>3.0001000000000002</c:v>
                </c:pt>
                <c:pt idx="13450">
                  <c:v>1E-4</c:v>
                </c:pt>
                <c:pt idx="13451">
                  <c:v>1E-4</c:v>
                </c:pt>
                <c:pt idx="13452">
                  <c:v>1E-4</c:v>
                </c:pt>
                <c:pt idx="13453">
                  <c:v>1E-4</c:v>
                </c:pt>
                <c:pt idx="13454">
                  <c:v>1.0001</c:v>
                </c:pt>
                <c:pt idx="13455">
                  <c:v>1E-4</c:v>
                </c:pt>
                <c:pt idx="13456">
                  <c:v>2.0001000000000002</c:v>
                </c:pt>
                <c:pt idx="13457">
                  <c:v>2.0001000000000002</c:v>
                </c:pt>
                <c:pt idx="13458">
                  <c:v>1E-4</c:v>
                </c:pt>
                <c:pt idx="13459">
                  <c:v>1E-4</c:v>
                </c:pt>
                <c:pt idx="13460">
                  <c:v>1E-4</c:v>
                </c:pt>
                <c:pt idx="13461">
                  <c:v>1E-4</c:v>
                </c:pt>
                <c:pt idx="13462">
                  <c:v>1.0001</c:v>
                </c:pt>
                <c:pt idx="13463">
                  <c:v>2.0001000000000002</c:v>
                </c:pt>
                <c:pt idx="13464">
                  <c:v>3.0001000000000002</c:v>
                </c:pt>
                <c:pt idx="13465">
                  <c:v>5.0000999999999998</c:v>
                </c:pt>
                <c:pt idx="13466">
                  <c:v>2.0001000000000002</c:v>
                </c:pt>
                <c:pt idx="13467">
                  <c:v>6.0000999999999998</c:v>
                </c:pt>
                <c:pt idx="13468">
                  <c:v>4.0000999999999998</c:v>
                </c:pt>
                <c:pt idx="13469">
                  <c:v>2.0001000000000002</c:v>
                </c:pt>
                <c:pt idx="13470">
                  <c:v>1E-4</c:v>
                </c:pt>
                <c:pt idx="13471">
                  <c:v>1.0001</c:v>
                </c:pt>
                <c:pt idx="13472">
                  <c:v>3.0001000000000002</c:v>
                </c:pt>
                <c:pt idx="13473">
                  <c:v>1.0001</c:v>
                </c:pt>
                <c:pt idx="13474">
                  <c:v>1E-4</c:v>
                </c:pt>
                <c:pt idx="13475">
                  <c:v>1.0001</c:v>
                </c:pt>
                <c:pt idx="13476">
                  <c:v>1E-4</c:v>
                </c:pt>
                <c:pt idx="13477">
                  <c:v>1E-4</c:v>
                </c:pt>
                <c:pt idx="13478">
                  <c:v>1.0001</c:v>
                </c:pt>
                <c:pt idx="13479">
                  <c:v>1E-4</c:v>
                </c:pt>
                <c:pt idx="13480">
                  <c:v>1E-4</c:v>
                </c:pt>
                <c:pt idx="13481">
                  <c:v>2.0001000000000002</c:v>
                </c:pt>
                <c:pt idx="13482">
                  <c:v>1E-4</c:v>
                </c:pt>
                <c:pt idx="13483">
                  <c:v>1E-4</c:v>
                </c:pt>
                <c:pt idx="13484">
                  <c:v>2.0001000000000002</c:v>
                </c:pt>
                <c:pt idx="13485">
                  <c:v>1E-4</c:v>
                </c:pt>
                <c:pt idx="13486">
                  <c:v>1E-4</c:v>
                </c:pt>
                <c:pt idx="13487">
                  <c:v>1.0001</c:v>
                </c:pt>
                <c:pt idx="13488">
                  <c:v>1E-4</c:v>
                </c:pt>
                <c:pt idx="13489">
                  <c:v>1.0001</c:v>
                </c:pt>
                <c:pt idx="13490">
                  <c:v>1E-4</c:v>
                </c:pt>
                <c:pt idx="13491">
                  <c:v>2.0001000000000002</c:v>
                </c:pt>
                <c:pt idx="13492">
                  <c:v>2.0001000000000002</c:v>
                </c:pt>
                <c:pt idx="13493">
                  <c:v>5.0000999999999998</c:v>
                </c:pt>
                <c:pt idx="13494">
                  <c:v>1.0001</c:v>
                </c:pt>
                <c:pt idx="13495">
                  <c:v>1.0001</c:v>
                </c:pt>
                <c:pt idx="13496">
                  <c:v>2.0001000000000002</c:v>
                </c:pt>
                <c:pt idx="13497">
                  <c:v>1.0001</c:v>
                </c:pt>
                <c:pt idx="13498">
                  <c:v>3.0001000000000002</c:v>
                </c:pt>
                <c:pt idx="13499">
                  <c:v>1E-4</c:v>
                </c:pt>
                <c:pt idx="13500">
                  <c:v>1E-4</c:v>
                </c:pt>
                <c:pt idx="13501">
                  <c:v>1E-4</c:v>
                </c:pt>
                <c:pt idx="13502">
                  <c:v>1E-4</c:v>
                </c:pt>
                <c:pt idx="13503">
                  <c:v>1.0001</c:v>
                </c:pt>
                <c:pt idx="13504">
                  <c:v>1.0001</c:v>
                </c:pt>
                <c:pt idx="13505">
                  <c:v>1E-4</c:v>
                </c:pt>
                <c:pt idx="13506">
                  <c:v>1.0001</c:v>
                </c:pt>
                <c:pt idx="13507">
                  <c:v>1.0001</c:v>
                </c:pt>
                <c:pt idx="13508">
                  <c:v>2.0001000000000002</c:v>
                </c:pt>
                <c:pt idx="13509">
                  <c:v>1E-4</c:v>
                </c:pt>
                <c:pt idx="13510">
                  <c:v>1.0001</c:v>
                </c:pt>
                <c:pt idx="13511">
                  <c:v>1.0001</c:v>
                </c:pt>
                <c:pt idx="13512">
                  <c:v>1.0001</c:v>
                </c:pt>
                <c:pt idx="13513">
                  <c:v>1.0001</c:v>
                </c:pt>
                <c:pt idx="13514">
                  <c:v>1E-4</c:v>
                </c:pt>
                <c:pt idx="13515">
                  <c:v>1.0001</c:v>
                </c:pt>
                <c:pt idx="13516">
                  <c:v>1E-4</c:v>
                </c:pt>
                <c:pt idx="13517">
                  <c:v>1E-4</c:v>
                </c:pt>
                <c:pt idx="13518">
                  <c:v>1E-4</c:v>
                </c:pt>
                <c:pt idx="13519">
                  <c:v>1E-4</c:v>
                </c:pt>
                <c:pt idx="13520">
                  <c:v>1.0001</c:v>
                </c:pt>
                <c:pt idx="13521">
                  <c:v>3.0001000000000002</c:v>
                </c:pt>
                <c:pt idx="13522">
                  <c:v>3.0001000000000002</c:v>
                </c:pt>
                <c:pt idx="13523">
                  <c:v>1.0001</c:v>
                </c:pt>
                <c:pt idx="13524">
                  <c:v>7.0000999999999998</c:v>
                </c:pt>
                <c:pt idx="13525">
                  <c:v>3.0001000000000002</c:v>
                </c:pt>
                <c:pt idx="13526">
                  <c:v>11.0001</c:v>
                </c:pt>
                <c:pt idx="13527">
                  <c:v>8.0000999999999998</c:v>
                </c:pt>
                <c:pt idx="13528">
                  <c:v>6.0000999999999998</c:v>
                </c:pt>
                <c:pt idx="13529">
                  <c:v>7.0000999999999998</c:v>
                </c:pt>
                <c:pt idx="13530">
                  <c:v>7.0000999999999998</c:v>
                </c:pt>
                <c:pt idx="13531">
                  <c:v>1E-4</c:v>
                </c:pt>
                <c:pt idx="13532">
                  <c:v>1E-4</c:v>
                </c:pt>
                <c:pt idx="13533">
                  <c:v>1.0001</c:v>
                </c:pt>
                <c:pt idx="13534">
                  <c:v>1E-4</c:v>
                </c:pt>
                <c:pt idx="13535">
                  <c:v>2.0001000000000002</c:v>
                </c:pt>
                <c:pt idx="13536">
                  <c:v>1E-4</c:v>
                </c:pt>
                <c:pt idx="13537">
                  <c:v>1.0001</c:v>
                </c:pt>
                <c:pt idx="13538">
                  <c:v>1E-4</c:v>
                </c:pt>
                <c:pt idx="13539">
                  <c:v>1E-4</c:v>
                </c:pt>
                <c:pt idx="13540">
                  <c:v>1.0001</c:v>
                </c:pt>
                <c:pt idx="13541">
                  <c:v>1.0001</c:v>
                </c:pt>
                <c:pt idx="13542">
                  <c:v>1E-4</c:v>
                </c:pt>
                <c:pt idx="13543">
                  <c:v>1.0001</c:v>
                </c:pt>
                <c:pt idx="13544">
                  <c:v>1.0001</c:v>
                </c:pt>
                <c:pt idx="13545">
                  <c:v>1E-4</c:v>
                </c:pt>
                <c:pt idx="13546">
                  <c:v>1E-4</c:v>
                </c:pt>
                <c:pt idx="13547">
                  <c:v>1.0001</c:v>
                </c:pt>
                <c:pt idx="13548">
                  <c:v>1E-4</c:v>
                </c:pt>
                <c:pt idx="13549">
                  <c:v>1.0001</c:v>
                </c:pt>
                <c:pt idx="13550">
                  <c:v>1.0001</c:v>
                </c:pt>
                <c:pt idx="13551">
                  <c:v>1.0001</c:v>
                </c:pt>
                <c:pt idx="13552">
                  <c:v>2.0001000000000002</c:v>
                </c:pt>
                <c:pt idx="13553">
                  <c:v>1.0001</c:v>
                </c:pt>
                <c:pt idx="13554">
                  <c:v>3.0001000000000002</c:v>
                </c:pt>
                <c:pt idx="13555">
                  <c:v>6.0000999999999998</c:v>
                </c:pt>
                <c:pt idx="13556">
                  <c:v>11.0001</c:v>
                </c:pt>
                <c:pt idx="13557">
                  <c:v>13.0001</c:v>
                </c:pt>
                <c:pt idx="13558">
                  <c:v>11.0001</c:v>
                </c:pt>
                <c:pt idx="13559">
                  <c:v>17.0001</c:v>
                </c:pt>
                <c:pt idx="13560">
                  <c:v>5.0000999999999998</c:v>
                </c:pt>
                <c:pt idx="13561">
                  <c:v>5.0000999999999998</c:v>
                </c:pt>
                <c:pt idx="13562">
                  <c:v>2.0001000000000002</c:v>
                </c:pt>
                <c:pt idx="13563">
                  <c:v>1E-4</c:v>
                </c:pt>
                <c:pt idx="13564">
                  <c:v>1E-4</c:v>
                </c:pt>
                <c:pt idx="13565">
                  <c:v>1E-4</c:v>
                </c:pt>
                <c:pt idx="13566">
                  <c:v>1E-4</c:v>
                </c:pt>
                <c:pt idx="13567">
                  <c:v>1E-4</c:v>
                </c:pt>
                <c:pt idx="13568">
                  <c:v>1E-4</c:v>
                </c:pt>
                <c:pt idx="13569">
                  <c:v>1.0001</c:v>
                </c:pt>
                <c:pt idx="13570">
                  <c:v>1E-4</c:v>
                </c:pt>
                <c:pt idx="13571">
                  <c:v>1E-4</c:v>
                </c:pt>
                <c:pt idx="13572">
                  <c:v>1E-4</c:v>
                </c:pt>
                <c:pt idx="13573">
                  <c:v>1.0001</c:v>
                </c:pt>
                <c:pt idx="13574">
                  <c:v>1E-4</c:v>
                </c:pt>
                <c:pt idx="13575">
                  <c:v>1E-4</c:v>
                </c:pt>
                <c:pt idx="13576">
                  <c:v>1E-4</c:v>
                </c:pt>
                <c:pt idx="13577">
                  <c:v>1E-4</c:v>
                </c:pt>
                <c:pt idx="13578">
                  <c:v>1.0001</c:v>
                </c:pt>
                <c:pt idx="13579">
                  <c:v>3.0001000000000002</c:v>
                </c:pt>
                <c:pt idx="13580">
                  <c:v>1.0001</c:v>
                </c:pt>
                <c:pt idx="13581">
                  <c:v>1E-4</c:v>
                </c:pt>
                <c:pt idx="13582">
                  <c:v>1.0001</c:v>
                </c:pt>
                <c:pt idx="13583">
                  <c:v>1E-4</c:v>
                </c:pt>
                <c:pt idx="13584">
                  <c:v>2.0001000000000002</c:v>
                </c:pt>
                <c:pt idx="13585">
                  <c:v>3.0001000000000002</c:v>
                </c:pt>
                <c:pt idx="13586">
                  <c:v>8.0000999999999998</c:v>
                </c:pt>
                <c:pt idx="13587">
                  <c:v>4.0000999999999998</c:v>
                </c:pt>
                <c:pt idx="13588">
                  <c:v>14.0001</c:v>
                </c:pt>
                <c:pt idx="13589">
                  <c:v>22.0001</c:v>
                </c:pt>
                <c:pt idx="13590">
                  <c:v>34.000100000000003</c:v>
                </c:pt>
                <c:pt idx="13591">
                  <c:v>20.0001</c:v>
                </c:pt>
                <c:pt idx="13592">
                  <c:v>20.0001</c:v>
                </c:pt>
                <c:pt idx="13593">
                  <c:v>2.0001000000000002</c:v>
                </c:pt>
                <c:pt idx="13594">
                  <c:v>1.0001</c:v>
                </c:pt>
                <c:pt idx="13595">
                  <c:v>5.0000999999999998</c:v>
                </c:pt>
                <c:pt idx="13596">
                  <c:v>1E-4</c:v>
                </c:pt>
                <c:pt idx="13597">
                  <c:v>1.0001</c:v>
                </c:pt>
                <c:pt idx="13598">
                  <c:v>1.0001</c:v>
                </c:pt>
                <c:pt idx="13599">
                  <c:v>1E-4</c:v>
                </c:pt>
                <c:pt idx="13600">
                  <c:v>3.0001000000000002</c:v>
                </c:pt>
                <c:pt idx="13601">
                  <c:v>1E-4</c:v>
                </c:pt>
                <c:pt idx="13602">
                  <c:v>1E-4</c:v>
                </c:pt>
                <c:pt idx="13603">
                  <c:v>1E-4</c:v>
                </c:pt>
                <c:pt idx="13604">
                  <c:v>1E-4</c:v>
                </c:pt>
                <c:pt idx="13605">
                  <c:v>3.0001000000000002</c:v>
                </c:pt>
                <c:pt idx="13606">
                  <c:v>1.0001</c:v>
                </c:pt>
                <c:pt idx="13607">
                  <c:v>1.0001</c:v>
                </c:pt>
                <c:pt idx="13608">
                  <c:v>1E-4</c:v>
                </c:pt>
                <c:pt idx="13609">
                  <c:v>1E-4</c:v>
                </c:pt>
                <c:pt idx="13610">
                  <c:v>1.0001</c:v>
                </c:pt>
                <c:pt idx="13611">
                  <c:v>3.0001000000000002</c:v>
                </c:pt>
                <c:pt idx="13612">
                  <c:v>2.0001000000000002</c:v>
                </c:pt>
                <c:pt idx="13613">
                  <c:v>1E-4</c:v>
                </c:pt>
                <c:pt idx="13614">
                  <c:v>2.0001000000000002</c:v>
                </c:pt>
                <c:pt idx="13615">
                  <c:v>4.0000999999999998</c:v>
                </c:pt>
                <c:pt idx="13616">
                  <c:v>5.0000999999999998</c:v>
                </c:pt>
                <c:pt idx="13617">
                  <c:v>3.0001000000000002</c:v>
                </c:pt>
                <c:pt idx="13618">
                  <c:v>6.0000999999999998</c:v>
                </c:pt>
                <c:pt idx="13619">
                  <c:v>7.0000999999999998</c:v>
                </c:pt>
                <c:pt idx="13620">
                  <c:v>6.0000999999999998</c:v>
                </c:pt>
                <c:pt idx="13621">
                  <c:v>9.0000999999999998</c:v>
                </c:pt>
                <c:pt idx="13622">
                  <c:v>5.0000999999999998</c:v>
                </c:pt>
                <c:pt idx="13623">
                  <c:v>6.0000999999999998</c:v>
                </c:pt>
                <c:pt idx="13624">
                  <c:v>4.0000999999999998</c:v>
                </c:pt>
                <c:pt idx="13625">
                  <c:v>1.0001</c:v>
                </c:pt>
                <c:pt idx="13626">
                  <c:v>4.0000999999999998</c:v>
                </c:pt>
                <c:pt idx="13627">
                  <c:v>6.0000999999999998</c:v>
                </c:pt>
                <c:pt idx="13628">
                  <c:v>4.0000999999999998</c:v>
                </c:pt>
                <c:pt idx="13629">
                  <c:v>4.0000999999999998</c:v>
                </c:pt>
                <c:pt idx="13630">
                  <c:v>2.0001000000000002</c:v>
                </c:pt>
                <c:pt idx="13631">
                  <c:v>1E-4</c:v>
                </c:pt>
                <c:pt idx="13632">
                  <c:v>1E-4</c:v>
                </c:pt>
                <c:pt idx="13633">
                  <c:v>1E-4</c:v>
                </c:pt>
                <c:pt idx="13634">
                  <c:v>1E-4</c:v>
                </c:pt>
                <c:pt idx="13635">
                  <c:v>3.0001000000000002</c:v>
                </c:pt>
                <c:pt idx="13636">
                  <c:v>1.0001</c:v>
                </c:pt>
                <c:pt idx="13637">
                  <c:v>1.0001</c:v>
                </c:pt>
                <c:pt idx="13638">
                  <c:v>1E-4</c:v>
                </c:pt>
                <c:pt idx="13639">
                  <c:v>1.0001</c:v>
                </c:pt>
                <c:pt idx="13640">
                  <c:v>1.0001</c:v>
                </c:pt>
                <c:pt idx="13641">
                  <c:v>1.0001</c:v>
                </c:pt>
                <c:pt idx="13642">
                  <c:v>1E-4</c:v>
                </c:pt>
                <c:pt idx="13643">
                  <c:v>2.0001000000000002</c:v>
                </c:pt>
                <c:pt idx="13644">
                  <c:v>1.0001</c:v>
                </c:pt>
                <c:pt idx="13645">
                  <c:v>2.0001000000000002</c:v>
                </c:pt>
                <c:pt idx="13646">
                  <c:v>1E-4</c:v>
                </c:pt>
                <c:pt idx="13647">
                  <c:v>2.0001000000000002</c:v>
                </c:pt>
                <c:pt idx="13648">
                  <c:v>3.0001000000000002</c:v>
                </c:pt>
                <c:pt idx="13649">
                  <c:v>5.0000999999999998</c:v>
                </c:pt>
                <c:pt idx="13650">
                  <c:v>7.0000999999999998</c:v>
                </c:pt>
                <c:pt idx="13651">
                  <c:v>6.0000999999999998</c:v>
                </c:pt>
                <c:pt idx="13652">
                  <c:v>4.0000999999999998</c:v>
                </c:pt>
                <c:pt idx="13653">
                  <c:v>1.0001</c:v>
                </c:pt>
                <c:pt idx="13654">
                  <c:v>3.0001000000000002</c:v>
                </c:pt>
                <c:pt idx="13655">
                  <c:v>1.0001</c:v>
                </c:pt>
                <c:pt idx="13656">
                  <c:v>2.0001000000000002</c:v>
                </c:pt>
                <c:pt idx="13657">
                  <c:v>4.0000999999999998</c:v>
                </c:pt>
                <c:pt idx="13658">
                  <c:v>2.0001000000000002</c:v>
                </c:pt>
                <c:pt idx="13659">
                  <c:v>1E-4</c:v>
                </c:pt>
                <c:pt idx="13660">
                  <c:v>1.0001</c:v>
                </c:pt>
                <c:pt idx="13661">
                  <c:v>1E-4</c:v>
                </c:pt>
                <c:pt idx="13662">
                  <c:v>1E-4</c:v>
                </c:pt>
                <c:pt idx="13663">
                  <c:v>1E-4</c:v>
                </c:pt>
                <c:pt idx="13664">
                  <c:v>1.0001</c:v>
                </c:pt>
                <c:pt idx="13665">
                  <c:v>1.0001</c:v>
                </c:pt>
                <c:pt idx="13666">
                  <c:v>1.0001</c:v>
                </c:pt>
                <c:pt idx="13667">
                  <c:v>3.0001000000000002</c:v>
                </c:pt>
                <c:pt idx="13668">
                  <c:v>1E-4</c:v>
                </c:pt>
                <c:pt idx="13669">
                  <c:v>1E-4</c:v>
                </c:pt>
                <c:pt idx="13670">
                  <c:v>4.0000999999999998</c:v>
                </c:pt>
                <c:pt idx="13671">
                  <c:v>1E-4</c:v>
                </c:pt>
                <c:pt idx="13672">
                  <c:v>5.0000999999999998</c:v>
                </c:pt>
                <c:pt idx="13673">
                  <c:v>1E-4</c:v>
                </c:pt>
                <c:pt idx="13674">
                  <c:v>1.0001</c:v>
                </c:pt>
                <c:pt idx="13675">
                  <c:v>2.0001000000000002</c:v>
                </c:pt>
                <c:pt idx="13676">
                  <c:v>2.0001000000000002</c:v>
                </c:pt>
                <c:pt idx="13677">
                  <c:v>3.0001000000000002</c:v>
                </c:pt>
                <c:pt idx="13678">
                  <c:v>3.0001000000000002</c:v>
                </c:pt>
                <c:pt idx="13679">
                  <c:v>1.0001</c:v>
                </c:pt>
                <c:pt idx="13680">
                  <c:v>1.0001</c:v>
                </c:pt>
                <c:pt idx="13681">
                  <c:v>3.0001000000000002</c:v>
                </c:pt>
                <c:pt idx="13682">
                  <c:v>1.0001</c:v>
                </c:pt>
                <c:pt idx="13683">
                  <c:v>2.0001000000000002</c:v>
                </c:pt>
                <c:pt idx="13684">
                  <c:v>1E-4</c:v>
                </c:pt>
                <c:pt idx="13685">
                  <c:v>1.0001</c:v>
                </c:pt>
                <c:pt idx="13686">
                  <c:v>1E-4</c:v>
                </c:pt>
                <c:pt idx="13687">
                  <c:v>1.0001</c:v>
                </c:pt>
                <c:pt idx="13688">
                  <c:v>1E-4</c:v>
                </c:pt>
                <c:pt idx="13689">
                  <c:v>1E-4</c:v>
                </c:pt>
                <c:pt idx="13690">
                  <c:v>1E-4</c:v>
                </c:pt>
                <c:pt idx="13691">
                  <c:v>1E-4</c:v>
                </c:pt>
                <c:pt idx="13692">
                  <c:v>1.0001</c:v>
                </c:pt>
                <c:pt idx="13693">
                  <c:v>1E-4</c:v>
                </c:pt>
                <c:pt idx="13694">
                  <c:v>1E-4</c:v>
                </c:pt>
                <c:pt idx="13695">
                  <c:v>1E-4</c:v>
                </c:pt>
                <c:pt idx="13696">
                  <c:v>1E-4</c:v>
                </c:pt>
                <c:pt idx="13697">
                  <c:v>1E-4</c:v>
                </c:pt>
                <c:pt idx="13698">
                  <c:v>1.0001</c:v>
                </c:pt>
                <c:pt idx="13699">
                  <c:v>1E-4</c:v>
                </c:pt>
                <c:pt idx="13700">
                  <c:v>1E-4</c:v>
                </c:pt>
                <c:pt idx="13701">
                  <c:v>1E-4</c:v>
                </c:pt>
                <c:pt idx="13702">
                  <c:v>1E-4</c:v>
                </c:pt>
                <c:pt idx="13703">
                  <c:v>1E-4</c:v>
                </c:pt>
                <c:pt idx="13704">
                  <c:v>1E-4</c:v>
                </c:pt>
                <c:pt idx="13705">
                  <c:v>1E-4</c:v>
                </c:pt>
                <c:pt idx="13706">
                  <c:v>1.0001</c:v>
                </c:pt>
                <c:pt idx="13707">
                  <c:v>3.0001000000000002</c:v>
                </c:pt>
                <c:pt idx="13708">
                  <c:v>2.0001000000000002</c:v>
                </c:pt>
                <c:pt idx="13709">
                  <c:v>2.0001000000000002</c:v>
                </c:pt>
                <c:pt idx="13710">
                  <c:v>2.0001000000000002</c:v>
                </c:pt>
                <c:pt idx="13711">
                  <c:v>3.0001000000000002</c:v>
                </c:pt>
                <c:pt idx="13712">
                  <c:v>5.0000999999999998</c:v>
                </c:pt>
                <c:pt idx="13713">
                  <c:v>1.0001</c:v>
                </c:pt>
                <c:pt idx="13714">
                  <c:v>2.0001000000000002</c:v>
                </c:pt>
                <c:pt idx="13715">
                  <c:v>1.0001</c:v>
                </c:pt>
                <c:pt idx="13716">
                  <c:v>1E-4</c:v>
                </c:pt>
                <c:pt idx="13717">
                  <c:v>1.0001</c:v>
                </c:pt>
                <c:pt idx="13718">
                  <c:v>1.0001</c:v>
                </c:pt>
                <c:pt idx="13719">
                  <c:v>1E-4</c:v>
                </c:pt>
                <c:pt idx="13720">
                  <c:v>1E-4</c:v>
                </c:pt>
                <c:pt idx="13721">
                  <c:v>1E-4</c:v>
                </c:pt>
                <c:pt idx="13722">
                  <c:v>1.0001</c:v>
                </c:pt>
                <c:pt idx="13723">
                  <c:v>1.0001</c:v>
                </c:pt>
                <c:pt idx="13724">
                  <c:v>1E-4</c:v>
                </c:pt>
                <c:pt idx="13725">
                  <c:v>1E-4</c:v>
                </c:pt>
                <c:pt idx="13726">
                  <c:v>1E-4</c:v>
                </c:pt>
                <c:pt idx="13727">
                  <c:v>1E-4</c:v>
                </c:pt>
                <c:pt idx="13728">
                  <c:v>1E-4</c:v>
                </c:pt>
                <c:pt idx="13729">
                  <c:v>1E-4</c:v>
                </c:pt>
                <c:pt idx="13730">
                  <c:v>1.0001</c:v>
                </c:pt>
                <c:pt idx="13731">
                  <c:v>1.0001</c:v>
                </c:pt>
                <c:pt idx="13732">
                  <c:v>1E-4</c:v>
                </c:pt>
                <c:pt idx="13733">
                  <c:v>1.0001</c:v>
                </c:pt>
                <c:pt idx="13734">
                  <c:v>1.0001</c:v>
                </c:pt>
                <c:pt idx="13735">
                  <c:v>1.0001</c:v>
                </c:pt>
                <c:pt idx="13736">
                  <c:v>1E-4</c:v>
                </c:pt>
                <c:pt idx="13737">
                  <c:v>1E-4</c:v>
                </c:pt>
                <c:pt idx="13738">
                  <c:v>2.0001000000000002</c:v>
                </c:pt>
                <c:pt idx="13739">
                  <c:v>1.0001</c:v>
                </c:pt>
                <c:pt idx="13740">
                  <c:v>4.0000999999999998</c:v>
                </c:pt>
                <c:pt idx="13741">
                  <c:v>1.0001</c:v>
                </c:pt>
                <c:pt idx="13742">
                  <c:v>1.0001</c:v>
                </c:pt>
                <c:pt idx="13743">
                  <c:v>3.0001000000000002</c:v>
                </c:pt>
                <c:pt idx="13744">
                  <c:v>1.0001</c:v>
                </c:pt>
                <c:pt idx="13745">
                  <c:v>1E-4</c:v>
                </c:pt>
                <c:pt idx="13746">
                  <c:v>2.0001000000000002</c:v>
                </c:pt>
                <c:pt idx="13747">
                  <c:v>1.0001</c:v>
                </c:pt>
                <c:pt idx="13748">
                  <c:v>1.0001</c:v>
                </c:pt>
                <c:pt idx="13749">
                  <c:v>1E-4</c:v>
                </c:pt>
                <c:pt idx="13750">
                  <c:v>1.0001</c:v>
                </c:pt>
                <c:pt idx="13751">
                  <c:v>1.0001</c:v>
                </c:pt>
                <c:pt idx="13752">
                  <c:v>1E-4</c:v>
                </c:pt>
                <c:pt idx="13753">
                  <c:v>2.0001000000000002</c:v>
                </c:pt>
                <c:pt idx="13754">
                  <c:v>1E-4</c:v>
                </c:pt>
                <c:pt idx="13755">
                  <c:v>1.0001</c:v>
                </c:pt>
                <c:pt idx="13756">
                  <c:v>1E-4</c:v>
                </c:pt>
                <c:pt idx="13757">
                  <c:v>1.0001</c:v>
                </c:pt>
                <c:pt idx="13758">
                  <c:v>1.0001</c:v>
                </c:pt>
                <c:pt idx="13759">
                  <c:v>1.0001</c:v>
                </c:pt>
                <c:pt idx="13760">
                  <c:v>1E-4</c:v>
                </c:pt>
                <c:pt idx="13761">
                  <c:v>1E-4</c:v>
                </c:pt>
                <c:pt idx="13762">
                  <c:v>1E-4</c:v>
                </c:pt>
                <c:pt idx="13763">
                  <c:v>1E-4</c:v>
                </c:pt>
                <c:pt idx="13764">
                  <c:v>1.0001</c:v>
                </c:pt>
                <c:pt idx="13765">
                  <c:v>2.0001000000000002</c:v>
                </c:pt>
                <c:pt idx="13766">
                  <c:v>1E-4</c:v>
                </c:pt>
                <c:pt idx="13767">
                  <c:v>3.0001000000000002</c:v>
                </c:pt>
                <c:pt idx="13768">
                  <c:v>5.0000999999999998</c:v>
                </c:pt>
                <c:pt idx="13769">
                  <c:v>4.0000999999999998</c:v>
                </c:pt>
                <c:pt idx="13770">
                  <c:v>11.0001</c:v>
                </c:pt>
                <c:pt idx="13771">
                  <c:v>3.0001000000000002</c:v>
                </c:pt>
                <c:pt idx="13772">
                  <c:v>7.0000999999999998</c:v>
                </c:pt>
                <c:pt idx="13773">
                  <c:v>2.0001000000000002</c:v>
                </c:pt>
                <c:pt idx="13774">
                  <c:v>6.0000999999999998</c:v>
                </c:pt>
                <c:pt idx="13775">
                  <c:v>1E-4</c:v>
                </c:pt>
                <c:pt idx="13776">
                  <c:v>1E-4</c:v>
                </c:pt>
                <c:pt idx="13777">
                  <c:v>1E-4</c:v>
                </c:pt>
                <c:pt idx="13778">
                  <c:v>1E-4</c:v>
                </c:pt>
                <c:pt idx="13779">
                  <c:v>1E-4</c:v>
                </c:pt>
                <c:pt idx="13780">
                  <c:v>2.0001000000000002</c:v>
                </c:pt>
                <c:pt idx="13781">
                  <c:v>1E-4</c:v>
                </c:pt>
                <c:pt idx="13782">
                  <c:v>1E-4</c:v>
                </c:pt>
                <c:pt idx="13783">
                  <c:v>1E-4</c:v>
                </c:pt>
                <c:pt idx="13784">
                  <c:v>1.0001</c:v>
                </c:pt>
                <c:pt idx="13785">
                  <c:v>1.0001</c:v>
                </c:pt>
                <c:pt idx="13786">
                  <c:v>1E-4</c:v>
                </c:pt>
                <c:pt idx="13787">
                  <c:v>1.0001</c:v>
                </c:pt>
                <c:pt idx="13788">
                  <c:v>1.0001</c:v>
                </c:pt>
                <c:pt idx="13789">
                  <c:v>1.0001</c:v>
                </c:pt>
                <c:pt idx="13790">
                  <c:v>1E-4</c:v>
                </c:pt>
                <c:pt idx="13791">
                  <c:v>1.0001</c:v>
                </c:pt>
                <c:pt idx="13792">
                  <c:v>2.0001000000000002</c:v>
                </c:pt>
                <c:pt idx="13793">
                  <c:v>1.0001</c:v>
                </c:pt>
                <c:pt idx="13794">
                  <c:v>2.0001000000000002</c:v>
                </c:pt>
                <c:pt idx="13795">
                  <c:v>1.0001</c:v>
                </c:pt>
                <c:pt idx="13796">
                  <c:v>6.0000999999999998</c:v>
                </c:pt>
                <c:pt idx="13797">
                  <c:v>3.0001000000000002</c:v>
                </c:pt>
                <c:pt idx="13798">
                  <c:v>2.0001000000000002</c:v>
                </c:pt>
                <c:pt idx="13799">
                  <c:v>4.0000999999999998</c:v>
                </c:pt>
                <c:pt idx="13800">
                  <c:v>2.0001000000000002</c:v>
                </c:pt>
                <c:pt idx="13801">
                  <c:v>4.0000999999999998</c:v>
                </c:pt>
                <c:pt idx="13802">
                  <c:v>1.0001</c:v>
                </c:pt>
                <c:pt idx="13803">
                  <c:v>6.0000999999999998</c:v>
                </c:pt>
                <c:pt idx="13804">
                  <c:v>5.0000999999999998</c:v>
                </c:pt>
                <c:pt idx="13805">
                  <c:v>11.0001</c:v>
                </c:pt>
                <c:pt idx="13806">
                  <c:v>9.0000999999999998</c:v>
                </c:pt>
                <c:pt idx="13807">
                  <c:v>21.0001</c:v>
                </c:pt>
                <c:pt idx="13808">
                  <c:v>17.0001</c:v>
                </c:pt>
                <c:pt idx="13809">
                  <c:v>10.0001</c:v>
                </c:pt>
                <c:pt idx="13810">
                  <c:v>9.0000999999999998</c:v>
                </c:pt>
                <c:pt idx="13811">
                  <c:v>8.0000999999999998</c:v>
                </c:pt>
                <c:pt idx="13812">
                  <c:v>3.0001000000000002</c:v>
                </c:pt>
                <c:pt idx="13813">
                  <c:v>2.0001000000000002</c:v>
                </c:pt>
                <c:pt idx="13814">
                  <c:v>1E-4</c:v>
                </c:pt>
                <c:pt idx="13815">
                  <c:v>1E-4</c:v>
                </c:pt>
                <c:pt idx="13816">
                  <c:v>1E-4</c:v>
                </c:pt>
                <c:pt idx="13817">
                  <c:v>1E-4</c:v>
                </c:pt>
                <c:pt idx="13818">
                  <c:v>1E-4</c:v>
                </c:pt>
                <c:pt idx="13819">
                  <c:v>1E-4</c:v>
                </c:pt>
                <c:pt idx="13820">
                  <c:v>1E-4</c:v>
                </c:pt>
                <c:pt idx="13821">
                  <c:v>1.0001</c:v>
                </c:pt>
                <c:pt idx="13822">
                  <c:v>1.0001</c:v>
                </c:pt>
                <c:pt idx="13823">
                  <c:v>1.0001</c:v>
                </c:pt>
                <c:pt idx="13824">
                  <c:v>2.0001000000000002</c:v>
                </c:pt>
                <c:pt idx="13825">
                  <c:v>1E-4</c:v>
                </c:pt>
                <c:pt idx="13826">
                  <c:v>1.0001</c:v>
                </c:pt>
                <c:pt idx="13827">
                  <c:v>2.0001000000000002</c:v>
                </c:pt>
                <c:pt idx="13828">
                  <c:v>3.0001000000000002</c:v>
                </c:pt>
                <c:pt idx="13829">
                  <c:v>5.0000999999999998</c:v>
                </c:pt>
                <c:pt idx="13830">
                  <c:v>11.0001</c:v>
                </c:pt>
                <c:pt idx="13831">
                  <c:v>8.0000999999999998</c:v>
                </c:pt>
                <c:pt idx="13832">
                  <c:v>11.0001</c:v>
                </c:pt>
                <c:pt idx="13833">
                  <c:v>10.0001</c:v>
                </c:pt>
                <c:pt idx="13834">
                  <c:v>4.0000999999999998</c:v>
                </c:pt>
                <c:pt idx="13835">
                  <c:v>6.0000999999999998</c:v>
                </c:pt>
                <c:pt idx="13836">
                  <c:v>4.0000999999999998</c:v>
                </c:pt>
                <c:pt idx="13837">
                  <c:v>1.0001</c:v>
                </c:pt>
                <c:pt idx="13838">
                  <c:v>1.0001</c:v>
                </c:pt>
                <c:pt idx="13839">
                  <c:v>1.0001</c:v>
                </c:pt>
                <c:pt idx="13840">
                  <c:v>1.0001</c:v>
                </c:pt>
                <c:pt idx="13841">
                  <c:v>2.0001000000000002</c:v>
                </c:pt>
                <c:pt idx="13842">
                  <c:v>1E-4</c:v>
                </c:pt>
                <c:pt idx="13843">
                  <c:v>2.0001000000000002</c:v>
                </c:pt>
                <c:pt idx="13844">
                  <c:v>1E-4</c:v>
                </c:pt>
                <c:pt idx="13845">
                  <c:v>1.0001</c:v>
                </c:pt>
                <c:pt idx="13846">
                  <c:v>1E-4</c:v>
                </c:pt>
                <c:pt idx="13847">
                  <c:v>1.0001</c:v>
                </c:pt>
                <c:pt idx="13848">
                  <c:v>1E-4</c:v>
                </c:pt>
                <c:pt idx="13849">
                  <c:v>1E-4</c:v>
                </c:pt>
                <c:pt idx="13850">
                  <c:v>1E-4</c:v>
                </c:pt>
                <c:pt idx="13851">
                  <c:v>1E-4</c:v>
                </c:pt>
                <c:pt idx="13852">
                  <c:v>1.0001</c:v>
                </c:pt>
                <c:pt idx="13853">
                  <c:v>1E-4</c:v>
                </c:pt>
                <c:pt idx="13854">
                  <c:v>1E-4</c:v>
                </c:pt>
                <c:pt idx="13855">
                  <c:v>1E-4</c:v>
                </c:pt>
                <c:pt idx="13856">
                  <c:v>1E-4</c:v>
                </c:pt>
                <c:pt idx="13857">
                  <c:v>1E-4</c:v>
                </c:pt>
                <c:pt idx="13858">
                  <c:v>1.0001</c:v>
                </c:pt>
                <c:pt idx="13859">
                  <c:v>1E-4</c:v>
                </c:pt>
                <c:pt idx="13860">
                  <c:v>1.0001</c:v>
                </c:pt>
                <c:pt idx="13861">
                  <c:v>1E-4</c:v>
                </c:pt>
                <c:pt idx="13862">
                  <c:v>1.0001</c:v>
                </c:pt>
                <c:pt idx="13863">
                  <c:v>2.0001000000000002</c:v>
                </c:pt>
                <c:pt idx="13864">
                  <c:v>1.0001</c:v>
                </c:pt>
                <c:pt idx="13865">
                  <c:v>1E-4</c:v>
                </c:pt>
                <c:pt idx="13866">
                  <c:v>5.0000999999999998</c:v>
                </c:pt>
                <c:pt idx="13867">
                  <c:v>1.0001</c:v>
                </c:pt>
                <c:pt idx="13868">
                  <c:v>1.0001</c:v>
                </c:pt>
                <c:pt idx="13869">
                  <c:v>2.0001000000000002</c:v>
                </c:pt>
                <c:pt idx="13870">
                  <c:v>2.0001000000000002</c:v>
                </c:pt>
                <c:pt idx="13871">
                  <c:v>1E-4</c:v>
                </c:pt>
                <c:pt idx="13872">
                  <c:v>1E-4</c:v>
                </c:pt>
                <c:pt idx="13873">
                  <c:v>1.0001</c:v>
                </c:pt>
                <c:pt idx="13874">
                  <c:v>1.0001</c:v>
                </c:pt>
                <c:pt idx="13875">
                  <c:v>1E-4</c:v>
                </c:pt>
                <c:pt idx="13876">
                  <c:v>1.0001</c:v>
                </c:pt>
                <c:pt idx="13877">
                  <c:v>1.0001</c:v>
                </c:pt>
                <c:pt idx="13878">
                  <c:v>1E-4</c:v>
                </c:pt>
                <c:pt idx="13879">
                  <c:v>1E-4</c:v>
                </c:pt>
                <c:pt idx="13880">
                  <c:v>1E-4</c:v>
                </c:pt>
                <c:pt idx="13881">
                  <c:v>1E-4</c:v>
                </c:pt>
                <c:pt idx="13882">
                  <c:v>1E-4</c:v>
                </c:pt>
                <c:pt idx="13883">
                  <c:v>2.0001000000000002</c:v>
                </c:pt>
                <c:pt idx="13884">
                  <c:v>1E-4</c:v>
                </c:pt>
                <c:pt idx="13885">
                  <c:v>1.0001</c:v>
                </c:pt>
                <c:pt idx="13886">
                  <c:v>1E-4</c:v>
                </c:pt>
                <c:pt idx="13887">
                  <c:v>1E-4</c:v>
                </c:pt>
                <c:pt idx="13888">
                  <c:v>1.0001</c:v>
                </c:pt>
                <c:pt idx="13889">
                  <c:v>1E-4</c:v>
                </c:pt>
                <c:pt idx="13890">
                  <c:v>3.0001000000000002</c:v>
                </c:pt>
                <c:pt idx="13891">
                  <c:v>2.0001000000000002</c:v>
                </c:pt>
                <c:pt idx="13892">
                  <c:v>4.0000999999999998</c:v>
                </c:pt>
                <c:pt idx="13893">
                  <c:v>1.0001</c:v>
                </c:pt>
                <c:pt idx="13894">
                  <c:v>2.0001000000000002</c:v>
                </c:pt>
                <c:pt idx="13895">
                  <c:v>1.0001</c:v>
                </c:pt>
                <c:pt idx="13896">
                  <c:v>2.0001000000000002</c:v>
                </c:pt>
                <c:pt idx="13897">
                  <c:v>1E-4</c:v>
                </c:pt>
                <c:pt idx="13898">
                  <c:v>1E-4</c:v>
                </c:pt>
                <c:pt idx="13899">
                  <c:v>1E-4</c:v>
                </c:pt>
                <c:pt idx="13900">
                  <c:v>1E-4</c:v>
                </c:pt>
                <c:pt idx="13901">
                  <c:v>1E-4</c:v>
                </c:pt>
                <c:pt idx="13902">
                  <c:v>1E-4</c:v>
                </c:pt>
                <c:pt idx="13903">
                  <c:v>1.0001</c:v>
                </c:pt>
                <c:pt idx="13904">
                  <c:v>1E-4</c:v>
                </c:pt>
                <c:pt idx="13905">
                  <c:v>1E-4</c:v>
                </c:pt>
                <c:pt idx="13906">
                  <c:v>1.0001</c:v>
                </c:pt>
                <c:pt idx="13907">
                  <c:v>1E-4</c:v>
                </c:pt>
                <c:pt idx="13908">
                  <c:v>1E-4</c:v>
                </c:pt>
                <c:pt idx="13909">
                  <c:v>1E-4</c:v>
                </c:pt>
                <c:pt idx="13910">
                  <c:v>1E-4</c:v>
                </c:pt>
                <c:pt idx="13911">
                  <c:v>1E-4</c:v>
                </c:pt>
                <c:pt idx="13912">
                  <c:v>1E-4</c:v>
                </c:pt>
                <c:pt idx="13913">
                  <c:v>1E-4</c:v>
                </c:pt>
                <c:pt idx="13914">
                  <c:v>2.0001000000000002</c:v>
                </c:pt>
                <c:pt idx="13915">
                  <c:v>1E-4</c:v>
                </c:pt>
                <c:pt idx="13916">
                  <c:v>1E-4</c:v>
                </c:pt>
                <c:pt idx="13917">
                  <c:v>3.0001000000000002</c:v>
                </c:pt>
                <c:pt idx="13918">
                  <c:v>1.0001</c:v>
                </c:pt>
                <c:pt idx="13919">
                  <c:v>2.0001000000000002</c:v>
                </c:pt>
                <c:pt idx="13920">
                  <c:v>1E-4</c:v>
                </c:pt>
                <c:pt idx="13921">
                  <c:v>1E-4</c:v>
                </c:pt>
                <c:pt idx="13922">
                  <c:v>1E-4</c:v>
                </c:pt>
                <c:pt idx="13923">
                  <c:v>1E-4</c:v>
                </c:pt>
                <c:pt idx="13924">
                  <c:v>1E-4</c:v>
                </c:pt>
                <c:pt idx="13925">
                  <c:v>3.0001000000000002</c:v>
                </c:pt>
                <c:pt idx="13926">
                  <c:v>2.0001000000000002</c:v>
                </c:pt>
                <c:pt idx="13927">
                  <c:v>1.0001</c:v>
                </c:pt>
                <c:pt idx="13928">
                  <c:v>2.0001000000000002</c:v>
                </c:pt>
                <c:pt idx="13929">
                  <c:v>1.0001</c:v>
                </c:pt>
                <c:pt idx="13930">
                  <c:v>1.0001</c:v>
                </c:pt>
                <c:pt idx="13931">
                  <c:v>1E-4</c:v>
                </c:pt>
                <c:pt idx="13932">
                  <c:v>1.0001</c:v>
                </c:pt>
                <c:pt idx="13933">
                  <c:v>1E-4</c:v>
                </c:pt>
                <c:pt idx="13934">
                  <c:v>1E-4</c:v>
                </c:pt>
                <c:pt idx="13935">
                  <c:v>1E-4</c:v>
                </c:pt>
                <c:pt idx="13936">
                  <c:v>1E-4</c:v>
                </c:pt>
                <c:pt idx="13937">
                  <c:v>1E-4</c:v>
                </c:pt>
                <c:pt idx="13938">
                  <c:v>1.0001</c:v>
                </c:pt>
                <c:pt idx="13939">
                  <c:v>1E-4</c:v>
                </c:pt>
                <c:pt idx="13940">
                  <c:v>1E-4</c:v>
                </c:pt>
                <c:pt idx="13941">
                  <c:v>1.0001</c:v>
                </c:pt>
                <c:pt idx="13942">
                  <c:v>1.0001</c:v>
                </c:pt>
                <c:pt idx="13943">
                  <c:v>1.0001</c:v>
                </c:pt>
                <c:pt idx="13944">
                  <c:v>1E-4</c:v>
                </c:pt>
                <c:pt idx="13945">
                  <c:v>1E-4</c:v>
                </c:pt>
                <c:pt idx="13946">
                  <c:v>1E-4</c:v>
                </c:pt>
                <c:pt idx="13947">
                  <c:v>1.0001</c:v>
                </c:pt>
                <c:pt idx="13948">
                  <c:v>1E-4</c:v>
                </c:pt>
                <c:pt idx="13949">
                  <c:v>1E-4</c:v>
                </c:pt>
                <c:pt idx="13950">
                  <c:v>1E-4</c:v>
                </c:pt>
                <c:pt idx="13951">
                  <c:v>2.0001000000000002</c:v>
                </c:pt>
                <c:pt idx="13952">
                  <c:v>1E-4</c:v>
                </c:pt>
                <c:pt idx="13953">
                  <c:v>2.0001000000000002</c:v>
                </c:pt>
                <c:pt idx="13954">
                  <c:v>1.0001</c:v>
                </c:pt>
                <c:pt idx="13955">
                  <c:v>1E-4</c:v>
                </c:pt>
                <c:pt idx="13956">
                  <c:v>1.0001</c:v>
                </c:pt>
                <c:pt idx="13957">
                  <c:v>1E-4</c:v>
                </c:pt>
                <c:pt idx="13958">
                  <c:v>2.0001000000000002</c:v>
                </c:pt>
                <c:pt idx="13959">
                  <c:v>1E-4</c:v>
                </c:pt>
                <c:pt idx="13960">
                  <c:v>1.0001</c:v>
                </c:pt>
                <c:pt idx="13961">
                  <c:v>1.0001</c:v>
                </c:pt>
                <c:pt idx="13962">
                  <c:v>1.0001</c:v>
                </c:pt>
                <c:pt idx="13963">
                  <c:v>1.0001</c:v>
                </c:pt>
                <c:pt idx="13964">
                  <c:v>1E-4</c:v>
                </c:pt>
                <c:pt idx="13965">
                  <c:v>1E-4</c:v>
                </c:pt>
                <c:pt idx="13966">
                  <c:v>1E-4</c:v>
                </c:pt>
                <c:pt idx="13967">
                  <c:v>1E-4</c:v>
                </c:pt>
                <c:pt idx="13968">
                  <c:v>1E-4</c:v>
                </c:pt>
                <c:pt idx="13969">
                  <c:v>1E-4</c:v>
                </c:pt>
                <c:pt idx="13970">
                  <c:v>1E-4</c:v>
                </c:pt>
                <c:pt idx="13971">
                  <c:v>1E-4</c:v>
                </c:pt>
                <c:pt idx="13972">
                  <c:v>1.0001</c:v>
                </c:pt>
                <c:pt idx="13973">
                  <c:v>1E-4</c:v>
                </c:pt>
                <c:pt idx="13974">
                  <c:v>1.0001</c:v>
                </c:pt>
                <c:pt idx="13975">
                  <c:v>1E-4</c:v>
                </c:pt>
                <c:pt idx="13976">
                  <c:v>1E-4</c:v>
                </c:pt>
                <c:pt idx="13977">
                  <c:v>1.0001</c:v>
                </c:pt>
                <c:pt idx="13978">
                  <c:v>1E-4</c:v>
                </c:pt>
                <c:pt idx="13979">
                  <c:v>1.0001</c:v>
                </c:pt>
                <c:pt idx="13980">
                  <c:v>1E-4</c:v>
                </c:pt>
                <c:pt idx="13981">
                  <c:v>1E-4</c:v>
                </c:pt>
                <c:pt idx="13982">
                  <c:v>1.0001</c:v>
                </c:pt>
                <c:pt idx="13983">
                  <c:v>1.0001</c:v>
                </c:pt>
                <c:pt idx="13984">
                  <c:v>1.0001</c:v>
                </c:pt>
                <c:pt idx="13985">
                  <c:v>1E-4</c:v>
                </c:pt>
                <c:pt idx="13986">
                  <c:v>3.0001000000000002</c:v>
                </c:pt>
                <c:pt idx="13987">
                  <c:v>2.0001000000000002</c:v>
                </c:pt>
                <c:pt idx="13988">
                  <c:v>1E-4</c:v>
                </c:pt>
                <c:pt idx="13989">
                  <c:v>1.0001</c:v>
                </c:pt>
                <c:pt idx="13990">
                  <c:v>1E-4</c:v>
                </c:pt>
                <c:pt idx="13991">
                  <c:v>1E-4</c:v>
                </c:pt>
                <c:pt idx="13992">
                  <c:v>1.0001</c:v>
                </c:pt>
                <c:pt idx="13993">
                  <c:v>1E-4</c:v>
                </c:pt>
                <c:pt idx="13994">
                  <c:v>1E-4</c:v>
                </c:pt>
                <c:pt idx="13995">
                  <c:v>1E-4</c:v>
                </c:pt>
                <c:pt idx="13996">
                  <c:v>1E-4</c:v>
                </c:pt>
                <c:pt idx="13997">
                  <c:v>1E-4</c:v>
                </c:pt>
                <c:pt idx="13998">
                  <c:v>1E-4</c:v>
                </c:pt>
                <c:pt idx="13999">
                  <c:v>1E-4</c:v>
                </c:pt>
                <c:pt idx="14000">
                  <c:v>1E-4</c:v>
                </c:pt>
                <c:pt idx="14001">
                  <c:v>1E-4</c:v>
                </c:pt>
                <c:pt idx="14002">
                  <c:v>1E-4</c:v>
                </c:pt>
                <c:pt idx="14003">
                  <c:v>1E-4</c:v>
                </c:pt>
                <c:pt idx="14004">
                  <c:v>1E-4</c:v>
                </c:pt>
                <c:pt idx="14005">
                  <c:v>1E-4</c:v>
                </c:pt>
                <c:pt idx="14006">
                  <c:v>1.0001</c:v>
                </c:pt>
                <c:pt idx="14007">
                  <c:v>1E-4</c:v>
                </c:pt>
                <c:pt idx="14008">
                  <c:v>1E-4</c:v>
                </c:pt>
                <c:pt idx="14009">
                  <c:v>1E-4</c:v>
                </c:pt>
                <c:pt idx="14010">
                  <c:v>1E-4</c:v>
                </c:pt>
                <c:pt idx="14011">
                  <c:v>1E-4</c:v>
                </c:pt>
                <c:pt idx="14012">
                  <c:v>2.0001000000000002</c:v>
                </c:pt>
                <c:pt idx="14013">
                  <c:v>2.0001000000000002</c:v>
                </c:pt>
                <c:pt idx="14014">
                  <c:v>1E-4</c:v>
                </c:pt>
                <c:pt idx="14015">
                  <c:v>1.0001</c:v>
                </c:pt>
                <c:pt idx="14016">
                  <c:v>1E-4</c:v>
                </c:pt>
                <c:pt idx="14017">
                  <c:v>1.0001</c:v>
                </c:pt>
                <c:pt idx="14018">
                  <c:v>1.0001</c:v>
                </c:pt>
                <c:pt idx="14019">
                  <c:v>1.0001</c:v>
                </c:pt>
                <c:pt idx="14020">
                  <c:v>1E-4</c:v>
                </c:pt>
                <c:pt idx="14021">
                  <c:v>1.0001</c:v>
                </c:pt>
                <c:pt idx="14022">
                  <c:v>2.0001000000000002</c:v>
                </c:pt>
                <c:pt idx="14023">
                  <c:v>1E-4</c:v>
                </c:pt>
                <c:pt idx="14024">
                  <c:v>1E-4</c:v>
                </c:pt>
                <c:pt idx="14025">
                  <c:v>1E-4</c:v>
                </c:pt>
                <c:pt idx="14026">
                  <c:v>1.0001</c:v>
                </c:pt>
                <c:pt idx="14027">
                  <c:v>1.0001</c:v>
                </c:pt>
                <c:pt idx="14028">
                  <c:v>1E-4</c:v>
                </c:pt>
                <c:pt idx="14029">
                  <c:v>1E-4</c:v>
                </c:pt>
                <c:pt idx="14030">
                  <c:v>1E-4</c:v>
                </c:pt>
                <c:pt idx="14031">
                  <c:v>1E-4</c:v>
                </c:pt>
                <c:pt idx="14032">
                  <c:v>1.0001</c:v>
                </c:pt>
                <c:pt idx="14033">
                  <c:v>1E-4</c:v>
                </c:pt>
                <c:pt idx="14034">
                  <c:v>1E-4</c:v>
                </c:pt>
                <c:pt idx="14035">
                  <c:v>1E-4</c:v>
                </c:pt>
                <c:pt idx="14036">
                  <c:v>1.0001</c:v>
                </c:pt>
                <c:pt idx="14037">
                  <c:v>1E-4</c:v>
                </c:pt>
                <c:pt idx="14038">
                  <c:v>2.0001000000000002</c:v>
                </c:pt>
                <c:pt idx="14039">
                  <c:v>1E-4</c:v>
                </c:pt>
                <c:pt idx="14040">
                  <c:v>1E-4</c:v>
                </c:pt>
                <c:pt idx="14041">
                  <c:v>1.0001</c:v>
                </c:pt>
                <c:pt idx="14042">
                  <c:v>1E-4</c:v>
                </c:pt>
                <c:pt idx="14043">
                  <c:v>1E-4</c:v>
                </c:pt>
                <c:pt idx="14044">
                  <c:v>2.0001000000000002</c:v>
                </c:pt>
                <c:pt idx="14045">
                  <c:v>2.0001000000000002</c:v>
                </c:pt>
                <c:pt idx="14046">
                  <c:v>3.0001000000000002</c:v>
                </c:pt>
                <c:pt idx="14047">
                  <c:v>2.0001000000000002</c:v>
                </c:pt>
                <c:pt idx="14048">
                  <c:v>1E-4</c:v>
                </c:pt>
                <c:pt idx="14049">
                  <c:v>1.0001</c:v>
                </c:pt>
                <c:pt idx="14050">
                  <c:v>1.0001</c:v>
                </c:pt>
                <c:pt idx="14051">
                  <c:v>1.0001</c:v>
                </c:pt>
                <c:pt idx="14052">
                  <c:v>1E-4</c:v>
                </c:pt>
                <c:pt idx="14053">
                  <c:v>1E-4</c:v>
                </c:pt>
                <c:pt idx="14054">
                  <c:v>1.0001</c:v>
                </c:pt>
                <c:pt idx="14055">
                  <c:v>1E-4</c:v>
                </c:pt>
                <c:pt idx="14056">
                  <c:v>1E-4</c:v>
                </c:pt>
                <c:pt idx="14057">
                  <c:v>1.0001</c:v>
                </c:pt>
                <c:pt idx="14058">
                  <c:v>1E-4</c:v>
                </c:pt>
                <c:pt idx="14059">
                  <c:v>1E-4</c:v>
                </c:pt>
                <c:pt idx="14060">
                  <c:v>1.0001</c:v>
                </c:pt>
                <c:pt idx="14061">
                  <c:v>1.0001</c:v>
                </c:pt>
                <c:pt idx="14062">
                  <c:v>1.0001</c:v>
                </c:pt>
                <c:pt idx="14063">
                  <c:v>1.0001</c:v>
                </c:pt>
                <c:pt idx="14064">
                  <c:v>1E-4</c:v>
                </c:pt>
                <c:pt idx="14065">
                  <c:v>1E-4</c:v>
                </c:pt>
                <c:pt idx="14066">
                  <c:v>2.0001000000000002</c:v>
                </c:pt>
                <c:pt idx="14067">
                  <c:v>1.0001</c:v>
                </c:pt>
                <c:pt idx="14068">
                  <c:v>1E-4</c:v>
                </c:pt>
                <c:pt idx="14069">
                  <c:v>1E-4</c:v>
                </c:pt>
                <c:pt idx="14070">
                  <c:v>1.0001</c:v>
                </c:pt>
                <c:pt idx="14071">
                  <c:v>1.0001</c:v>
                </c:pt>
                <c:pt idx="14072">
                  <c:v>1.0001</c:v>
                </c:pt>
                <c:pt idx="14073">
                  <c:v>1E-4</c:v>
                </c:pt>
                <c:pt idx="14074">
                  <c:v>1E-4</c:v>
                </c:pt>
                <c:pt idx="14075">
                  <c:v>3.0001000000000002</c:v>
                </c:pt>
                <c:pt idx="14076">
                  <c:v>1E-4</c:v>
                </c:pt>
                <c:pt idx="14077">
                  <c:v>1.0001</c:v>
                </c:pt>
                <c:pt idx="14078">
                  <c:v>1.0001</c:v>
                </c:pt>
                <c:pt idx="14079">
                  <c:v>1.0001</c:v>
                </c:pt>
                <c:pt idx="14080">
                  <c:v>1.0001</c:v>
                </c:pt>
                <c:pt idx="14081">
                  <c:v>1E-4</c:v>
                </c:pt>
                <c:pt idx="14082">
                  <c:v>2.0001000000000002</c:v>
                </c:pt>
                <c:pt idx="14083">
                  <c:v>1E-4</c:v>
                </c:pt>
                <c:pt idx="14084">
                  <c:v>1E-4</c:v>
                </c:pt>
                <c:pt idx="14085">
                  <c:v>1.0001</c:v>
                </c:pt>
                <c:pt idx="14086">
                  <c:v>1E-4</c:v>
                </c:pt>
                <c:pt idx="14087">
                  <c:v>1E-4</c:v>
                </c:pt>
                <c:pt idx="14088">
                  <c:v>1E-4</c:v>
                </c:pt>
                <c:pt idx="14089">
                  <c:v>1.0001</c:v>
                </c:pt>
                <c:pt idx="14090">
                  <c:v>1E-4</c:v>
                </c:pt>
                <c:pt idx="14091">
                  <c:v>1.0001</c:v>
                </c:pt>
                <c:pt idx="14092">
                  <c:v>1E-4</c:v>
                </c:pt>
                <c:pt idx="14093">
                  <c:v>1E-4</c:v>
                </c:pt>
                <c:pt idx="14094">
                  <c:v>1.0001</c:v>
                </c:pt>
                <c:pt idx="14095">
                  <c:v>1E-4</c:v>
                </c:pt>
                <c:pt idx="14096">
                  <c:v>1.0001</c:v>
                </c:pt>
                <c:pt idx="14097">
                  <c:v>1E-4</c:v>
                </c:pt>
                <c:pt idx="14098">
                  <c:v>1E-4</c:v>
                </c:pt>
                <c:pt idx="14099">
                  <c:v>1.0001</c:v>
                </c:pt>
                <c:pt idx="14100">
                  <c:v>2.0001000000000002</c:v>
                </c:pt>
                <c:pt idx="14101">
                  <c:v>2.0001000000000002</c:v>
                </c:pt>
                <c:pt idx="14102">
                  <c:v>2.0001000000000002</c:v>
                </c:pt>
                <c:pt idx="14103">
                  <c:v>4.0000999999999998</c:v>
                </c:pt>
                <c:pt idx="14104">
                  <c:v>2.0001000000000002</c:v>
                </c:pt>
                <c:pt idx="14105">
                  <c:v>1E-4</c:v>
                </c:pt>
                <c:pt idx="14106">
                  <c:v>1.0001</c:v>
                </c:pt>
                <c:pt idx="14107">
                  <c:v>2.0001000000000002</c:v>
                </c:pt>
                <c:pt idx="14108">
                  <c:v>1.0001</c:v>
                </c:pt>
                <c:pt idx="14109">
                  <c:v>4.0000999999999998</c:v>
                </c:pt>
                <c:pt idx="14110">
                  <c:v>4.0000999999999998</c:v>
                </c:pt>
                <c:pt idx="14111">
                  <c:v>4.0000999999999998</c:v>
                </c:pt>
                <c:pt idx="14112">
                  <c:v>1.0001</c:v>
                </c:pt>
                <c:pt idx="14113">
                  <c:v>1E-4</c:v>
                </c:pt>
                <c:pt idx="14114">
                  <c:v>1E-4</c:v>
                </c:pt>
                <c:pt idx="14115">
                  <c:v>1.0001</c:v>
                </c:pt>
                <c:pt idx="14116">
                  <c:v>1.0001</c:v>
                </c:pt>
                <c:pt idx="14117">
                  <c:v>1E-4</c:v>
                </c:pt>
                <c:pt idx="14118">
                  <c:v>1E-4</c:v>
                </c:pt>
                <c:pt idx="14119">
                  <c:v>1E-4</c:v>
                </c:pt>
                <c:pt idx="14120">
                  <c:v>1E-4</c:v>
                </c:pt>
                <c:pt idx="14121">
                  <c:v>1.0001</c:v>
                </c:pt>
                <c:pt idx="14122">
                  <c:v>1.0001</c:v>
                </c:pt>
                <c:pt idx="14123">
                  <c:v>1E-4</c:v>
                </c:pt>
                <c:pt idx="14124">
                  <c:v>1E-4</c:v>
                </c:pt>
                <c:pt idx="14125">
                  <c:v>1E-4</c:v>
                </c:pt>
                <c:pt idx="14126">
                  <c:v>1.0001</c:v>
                </c:pt>
                <c:pt idx="14127">
                  <c:v>2.0001000000000002</c:v>
                </c:pt>
                <c:pt idx="14128">
                  <c:v>1E-4</c:v>
                </c:pt>
                <c:pt idx="14129">
                  <c:v>1E-4</c:v>
                </c:pt>
                <c:pt idx="14130">
                  <c:v>3.0001000000000002</c:v>
                </c:pt>
                <c:pt idx="14131">
                  <c:v>2.0001000000000002</c:v>
                </c:pt>
                <c:pt idx="14132">
                  <c:v>1.0001</c:v>
                </c:pt>
                <c:pt idx="14133">
                  <c:v>1.0001</c:v>
                </c:pt>
                <c:pt idx="14134">
                  <c:v>3.0001000000000002</c:v>
                </c:pt>
                <c:pt idx="14135">
                  <c:v>1.0001</c:v>
                </c:pt>
                <c:pt idx="14136">
                  <c:v>3.0001000000000002</c:v>
                </c:pt>
                <c:pt idx="14137">
                  <c:v>1.0001</c:v>
                </c:pt>
                <c:pt idx="14138">
                  <c:v>2.0001000000000002</c:v>
                </c:pt>
                <c:pt idx="14139">
                  <c:v>1E-4</c:v>
                </c:pt>
                <c:pt idx="14140">
                  <c:v>1E-4</c:v>
                </c:pt>
                <c:pt idx="14141">
                  <c:v>1E-4</c:v>
                </c:pt>
                <c:pt idx="14142">
                  <c:v>3.0001000000000002</c:v>
                </c:pt>
                <c:pt idx="14143">
                  <c:v>2.0001000000000002</c:v>
                </c:pt>
                <c:pt idx="14144">
                  <c:v>2.0001000000000002</c:v>
                </c:pt>
                <c:pt idx="14145">
                  <c:v>2.0001000000000002</c:v>
                </c:pt>
                <c:pt idx="14146">
                  <c:v>1E-4</c:v>
                </c:pt>
                <c:pt idx="14147">
                  <c:v>1E-4</c:v>
                </c:pt>
                <c:pt idx="14148">
                  <c:v>1.0001</c:v>
                </c:pt>
                <c:pt idx="14149">
                  <c:v>1E-4</c:v>
                </c:pt>
                <c:pt idx="14150">
                  <c:v>2.0001000000000002</c:v>
                </c:pt>
                <c:pt idx="14151">
                  <c:v>1E-4</c:v>
                </c:pt>
                <c:pt idx="14152">
                  <c:v>1E-4</c:v>
                </c:pt>
                <c:pt idx="14153">
                  <c:v>1E-4</c:v>
                </c:pt>
                <c:pt idx="14154">
                  <c:v>1E-4</c:v>
                </c:pt>
                <c:pt idx="14155">
                  <c:v>1E-4</c:v>
                </c:pt>
                <c:pt idx="14156">
                  <c:v>1E-4</c:v>
                </c:pt>
                <c:pt idx="14157">
                  <c:v>1E-4</c:v>
                </c:pt>
                <c:pt idx="14158">
                  <c:v>1E-4</c:v>
                </c:pt>
                <c:pt idx="14159">
                  <c:v>1E-4</c:v>
                </c:pt>
                <c:pt idx="14160">
                  <c:v>1E-4</c:v>
                </c:pt>
                <c:pt idx="14161">
                  <c:v>1E-4</c:v>
                </c:pt>
                <c:pt idx="14162">
                  <c:v>1E-4</c:v>
                </c:pt>
                <c:pt idx="14163">
                  <c:v>1E-4</c:v>
                </c:pt>
                <c:pt idx="14164">
                  <c:v>1E-4</c:v>
                </c:pt>
                <c:pt idx="14165">
                  <c:v>1.0001</c:v>
                </c:pt>
                <c:pt idx="14166">
                  <c:v>1E-4</c:v>
                </c:pt>
                <c:pt idx="14167">
                  <c:v>1E-4</c:v>
                </c:pt>
                <c:pt idx="14168">
                  <c:v>1.0001</c:v>
                </c:pt>
                <c:pt idx="14169">
                  <c:v>1E-4</c:v>
                </c:pt>
                <c:pt idx="14170">
                  <c:v>1E-4</c:v>
                </c:pt>
                <c:pt idx="14171">
                  <c:v>1.0001</c:v>
                </c:pt>
                <c:pt idx="14172">
                  <c:v>1.0001</c:v>
                </c:pt>
                <c:pt idx="14173">
                  <c:v>1E-4</c:v>
                </c:pt>
                <c:pt idx="14174">
                  <c:v>1E-4</c:v>
                </c:pt>
                <c:pt idx="14175">
                  <c:v>1E-4</c:v>
                </c:pt>
                <c:pt idx="14176">
                  <c:v>1E-4</c:v>
                </c:pt>
                <c:pt idx="14177">
                  <c:v>1E-4</c:v>
                </c:pt>
                <c:pt idx="14178">
                  <c:v>1E-4</c:v>
                </c:pt>
                <c:pt idx="14179">
                  <c:v>1.0001</c:v>
                </c:pt>
                <c:pt idx="14180">
                  <c:v>1E-4</c:v>
                </c:pt>
                <c:pt idx="14181">
                  <c:v>1E-4</c:v>
                </c:pt>
                <c:pt idx="14182">
                  <c:v>1.0001</c:v>
                </c:pt>
                <c:pt idx="14183">
                  <c:v>1.0001</c:v>
                </c:pt>
                <c:pt idx="14184">
                  <c:v>1E-4</c:v>
                </c:pt>
                <c:pt idx="14185">
                  <c:v>2.0001000000000002</c:v>
                </c:pt>
                <c:pt idx="14186">
                  <c:v>1.0001</c:v>
                </c:pt>
                <c:pt idx="14187">
                  <c:v>2.0001000000000002</c:v>
                </c:pt>
                <c:pt idx="14188">
                  <c:v>1.0001</c:v>
                </c:pt>
                <c:pt idx="14189">
                  <c:v>1E-4</c:v>
                </c:pt>
                <c:pt idx="14190">
                  <c:v>1E-4</c:v>
                </c:pt>
                <c:pt idx="14191">
                  <c:v>1E-4</c:v>
                </c:pt>
                <c:pt idx="14192">
                  <c:v>1E-4</c:v>
                </c:pt>
                <c:pt idx="14193">
                  <c:v>1.0001</c:v>
                </c:pt>
                <c:pt idx="14194">
                  <c:v>1.0001</c:v>
                </c:pt>
                <c:pt idx="14195">
                  <c:v>1.0001</c:v>
                </c:pt>
                <c:pt idx="14196">
                  <c:v>1E-4</c:v>
                </c:pt>
                <c:pt idx="14197">
                  <c:v>1.0001</c:v>
                </c:pt>
                <c:pt idx="14198">
                  <c:v>1E-4</c:v>
                </c:pt>
                <c:pt idx="14199">
                  <c:v>1.0001</c:v>
                </c:pt>
                <c:pt idx="14200">
                  <c:v>2.0001000000000002</c:v>
                </c:pt>
                <c:pt idx="14201">
                  <c:v>1.0001</c:v>
                </c:pt>
                <c:pt idx="14202">
                  <c:v>1E-4</c:v>
                </c:pt>
                <c:pt idx="14203">
                  <c:v>1.0001</c:v>
                </c:pt>
                <c:pt idx="14204">
                  <c:v>1.0001</c:v>
                </c:pt>
                <c:pt idx="14205">
                  <c:v>1E-4</c:v>
                </c:pt>
                <c:pt idx="14206">
                  <c:v>1E-4</c:v>
                </c:pt>
                <c:pt idx="14207">
                  <c:v>1E-4</c:v>
                </c:pt>
                <c:pt idx="14208">
                  <c:v>1E-4</c:v>
                </c:pt>
                <c:pt idx="14209">
                  <c:v>1E-4</c:v>
                </c:pt>
                <c:pt idx="14210">
                  <c:v>1E-4</c:v>
                </c:pt>
                <c:pt idx="14211">
                  <c:v>1E-4</c:v>
                </c:pt>
                <c:pt idx="14212">
                  <c:v>1E-4</c:v>
                </c:pt>
                <c:pt idx="14213">
                  <c:v>1.0001</c:v>
                </c:pt>
                <c:pt idx="14214">
                  <c:v>1E-4</c:v>
                </c:pt>
                <c:pt idx="14215">
                  <c:v>1E-4</c:v>
                </c:pt>
                <c:pt idx="14216">
                  <c:v>1.0001</c:v>
                </c:pt>
                <c:pt idx="14217">
                  <c:v>1E-4</c:v>
                </c:pt>
                <c:pt idx="14218">
                  <c:v>1E-4</c:v>
                </c:pt>
                <c:pt idx="14219">
                  <c:v>1E-4</c:v>
                </c:pt>
                <c:pt idx="14220">
                  <c:v>1.0001</c:v>
                </c:pt>
                <c:pt idx="14221">
                  <c:v>1.0001</c:v>
                </c:pt>
                <c:pt idx="14222">
                  <c:v>1E-4</c:v>
                </c:pt>
                <c:pt idx="14223">
                  <c:v>1.0001</c:v>
                </c:pt>
                <c:pt idx="14224">
                  <c:v>1E-4</c:v>
                </c:pt>
                <c:pt idx="14225">
                  <c:v>2.0001000000000002</c:v>
                </c:pt>
                <c:pt idx="14226">
                  <c:v>1.0001</c:v>
                </c:pt>
                <c:pt idx="14227">
                  <c:v>1E-4</c:v>
                </c:pt>
                <c:pt idx="14228">
                  <c:v>1E-4</c:v>
                </c:pt>
                <c:pt idx="14229">
                  <c:v>1E-4</c:v>
                </c:pt>
                <c:pt idx="14230">
                  <c:v>1E-4</c:v>
                </c:pt>
                <c:pt idx="14231">
                  <c:v>1.0001</c:v>
                </c:pt>
                <c:pt idx="14232">
                  <c:v>1E-4</c:v>
                </c:pt>
                <c:pt idx="14233">
                  <c:v>1E-4</c:v>
                </c:pt>
                <c:pt idx="14234">
                  <c:v>1E-4</c:v>
                </c:pt>
                <c:pt idx="14235">
                  <c:v>1E-4</c:v>
                </c:pt>
                <c:pt idx="14236">
                  <c:v>1E-4</c:v>
                </c:pt>
                <c:pt idx="14237">
                  <c:v>1E-4</c:v>
                </c:pt>
                <c:pt idx="14238">
                  <c:v>1.0001</c:v>
                </c:pt>
                <c:pt idx="14239">
                  <c:v>1E-4</c:v>
                </c:pt>
                <c:pt idx="14240">
                  <c:v>1E-4</c:v>
                </c:pt>
                <c:pt idx="14241">
                  <c:v>1.0001</c:v>
                </c:pt>
                <c:pt idx="14242">
                  <c:v>1E-4</c:v>
                </c:pt>
                <c:pt idx="14243">
                  <c:v>1E-4</c:v>
                </c:pt>
                <c:pt idx="14244">
                  <c:v>1E-4</c:v>
                </c:pt>
                <c:pt idx="14245">
                  <c:v>1E-4</c:v>
                </c:pt>
                <c:pt idx="14246">
                  <c:v>1.0001</c:v>
                </c:pt>
                <c:pt idx="14247">
                  <c:v>1.0001</c:v>
                </c:pt>
                <c:pt idx="14248">
                  <c:v>1.0001</c:v>
                </c:pt>
                <c:pt idx="14249">
                  <c:v>1.0001</c:v>
                </c:pt>
                <c:pt idx="14250">
                  <c:v>1E-4</c:v>
                </c:pt>
                <c:pt idx="14251">
                  <c:v>1.0001</c:v>
                </c:pt>
                <c:pt idx="14252">
                  <c:v>2.0001000000000002</c:v>
                </c:pt>
                <c:pt idx="14253">
                  <c:v>5.0000999999999998</c:v>
                </c:pt>
                <c:pt idx="14254">
                  <c:v>11.0001</c:v>
                </c:pt>
                <c:pt idx="14255">
                  <c:v>1.0001</c:v>
                </c:pt>
                <c:pt idx="14256">
                  <c:v>2.0001000000000002</c:v>
                </c:pt>
                <c:pt idx="14257">
                  <c:v>1.0001</c:v>
                </c:pt>
                <c:pt idx="14258">
                  <c:v>1.0001</c:v>
                </c:pt>
                <c:pt idx="14259">
                  <c:v>2.0001000000000002</c:v>
                </c:pt>
                <c:pt idx="14260">
                  <c:v>1.0001</c:v>
                </c:pt>
                <c:pt idx="14261">
                  <c:v>1E-4</c:v>
                </c:pt>
                <c:pt idx="14262">
                  <c:v>1.0001</c:v>
                </c:pt>
                <c:pt idx="14263">
                  <c:v>1E-4</c:v>
                </c:pt>
                <c:pt idx="14264">
                  <c:v>1E-4</c:v>
                </c:pt>
                <c:pt idx="14265">
                  <c:v>1E-4</c:v>
                </c:pt>
                <c:pt idx="14266">
                  <c:v>1E-4</c:v>
                </c:pt>
                <c:pt idx="14267">
                  <c:v>1E-4</c:v>
                </c:pt>
                <c:pt idx="14268">
                  <c:v>2.0001000000000002</c:v>
                </c:pt>
                <c:pt idx="14269">
                  <c:v>1E-4</c:v>
                </c:pt>
                <c:pt idx="14270">
                  <c:v>1E-4</c:v>
                </c:pt>
                <c:pt idx="14271">
                  <c:v>1.0001</c:v>
                </c:pt>
                <c:pt idx="14272">
                  <c:v>1E-4</c:v>
                </c:pt>
                <c:pt idx="14273">
                  <c:v>1E-4</c:v>
                </c:pt>
                <c:pt idx="14274">
                  <c:v>1E-4</c:v>
                </c:pt>
                <c:pt idx="14275">
                  <c:v>1E-4</c:v>
                </c:pt>
                <c:pt idx="14276">
                  <c:v>1.0001</c:v>
                </c:pt>
                <c:pt idx="14277">
                  <c:v>1E-4</c:v>
                </c:pt>
                <c:pt idx="14278">
                  <c:v>1.0001</c:v>
                </c:pt>
                <c:pt idx="14279">
                  <c:v>1E-4</c:v>
                </c:pt>
                <c:pt idx="14280">
                  <c:v>2.0001000000000002</c:v>
                </c:pt>
                <c:pt idx="14281">
                  <c:v>2.0001000000000002</c:v>
                </c:pt>
                <c:pt idx="14282">
                  <c:v>3.0001000000000002</c:v>
                </c:pt>
                <c:pt idx="14283">
                  <c:v>2.0001000000000002</c:v>
                </c:pt>
                <c:pt idx="14284">
                  <c:v>4.0000999999999998</c:v>
                </c:pt>
                <c:pt idx="14285">
                  <c:v>6.0000999999999998</c:v>
                </c:pt>
                <c:pt idx="14286">
                  <c:v>6.0000999999999998</c:v>
                </c:pt>
                <c:pt idx="14287">
                  <c:v>4.0000999999999998</c:v>
                </c:pt>
                <c:pt idx="14288">
                  <c:v>5.0000999999999998</c:v>
                </c:pt>
                <c:pt idx="14289">
                  <c:v>7.0000999999999998</c:v>
                </c:pt>
                <c:pt idx="14290">
                  <c:v>5.0000999999999998</c:v>
                </c:pt>
                <c:pt idx="14291">
                  <c:v>1E-4</c:v>
                </c:pt>
                <c:pt idx="14292">
                  <c:v>1E-4</c:v>
                </c:pt>
                <c:pt idx="14293">
                  <c:v>2.0001000000000002</c:v>
                </c:pt>
                <c:pt idx="14294">
                  <c:v>1E-4</c:v>
                </c:pt>
                <c:pt idx="14295">
                  <c:v>1E-4</c:v>
                </c:pt>
                <c:pt idx="14296">
                  <c:v>1.0001</c:v>
                </c:pt>
                <c:pt idx="14297">
                  <c:v>1.0001</c:v>
                </c:pt>
                <c:pt idx="14298">
                  <c:v>1.0001</c:v>
                </c:pt>
                <c:pt idx="14299">
                  <c:v>1E-4</c:v>
                </c:pt>
                <c:pt idx="14300">
                  <c:v>1E-4</c:v>
                </c:pt>
                <c:pt idx="14301">
                  <c:v>1E-4</c:v>
                </c:pt>
                <c:pt idx="14302">
                  <c:v>1E-4</c:v>
                </c:pt>
                <c:pt idx="14303">
                  <c:v>1E-4</c:v>
                </c:pt>
                <c:pt idx="14304">
                  <c:v>1E-4</c:v>
                </c:pt>
                <c:pt idx="14305">
                  <c:v>1E-4</c:v>
                </c:pt>
                <c:pt idx="14306">
                  <c:v>1E-4</c:v>
                </c:pt>
                <c:pt idx="14307">
                  <c:v>1E-4</c:v>
                </c:pt>
                <c:pt idx="14308">
                  <c:v>2.0001000000000002</c:v>
                </c:pt>
                <c:pt idx="14309">
                  <c:v>1E-4</c:v>
                </c:pt>
                <c:pt idx="14310">
                  <c:v>5.0000999999999998</c:v>
                </c:pt>
                <c:pt idx="14311">
                  <c:v>1.0001</c:v>
                </c:pt>
                <c:pt idx="14312">
                  <c:v>6.0000999999999998</c:v>
                </c:pt>
                <c:pt idx="14313">
                  <c:v>8.0000999999999998</c:v>
                </c:pt>
                <c:pt idx="14314">
                  <c:v>5.0000999999999998</c:v>
                </c:pt>
                <c:pt idx="14315">
                  <c:v>1.0001</c:v>
                </c:pt>
                <c:pt idx="14316">
                  <c:v>1E-4</c:v>
                </c:pt>
                <c:pt idx="14317">
                  <c:v>1.0001</c:v>
                </c:pt>
                <c:pt idx="14318">
                  <c:v>2.0001000000000002</c:v>
                </c:pt>
                <c:pt idx="14319">
                  <c:v>2.0001000000000002</c:v>
                </c:pt>
                <c:pt idx="14320">
                  <c:v>1E-4</c:v>
                </c:pt>
                <c:pt idx="14321">
                  <c:v>1E-4</c:v>
                </c:pt>
                <c:pt idx="14322">
                  <c:v>1E-4</c:v>
                </c:pt>
                <c:pt idx="14323">
                  <c:v>1.0001</c:v>
                </c:pt>
                <c:pt idx="14324">
                  <c:v>1E-4</c:v>
                </c:pt>
                <c:pt idx="14325">
                  <c:v>1E-4</c:v>
                </c:pt>
                <c:pt idx="14326">
                  <c:v>1.0001</c:v>
                </c:pt>
                <c:pt idx="14327">
                  <c:v>1E-4</c:v>
                </c:pt>
                <c:pt idx="14328">
                  <c:v>1E-4</c:v>
                </c:pt>
                <c:pt idx="14329">
                  <c:v>1E-4</c:v>
                </c:pt>
                <c:pt idx="14330">
                  <c:v>1E-4</c:v>
                </c:pt>
                <c:pt idx="14331">
                  <c:v>1E-4</c:v>
                </c:pt>
                <c:pt idx="14332">
                  <c:v>3.0001000000000002</c:v>
                </c:pt>
                <c:pt idx="14333">
                  <c:v>1E-4</c:v>
                </c:pt>
                <c:pt idx="14334">
                  <c:v>3.0001000000000002</c:v>
                </c:pt>
                <c:pt idx="14335">
                  <c:v>1.0001</c:v>
                </c:pt>
                <c:pt idx="14336">
                  <c:v>1E-4</c:v>
                </c:pt>
                <c:pt idx="14337">
                  <c:v>1.0001</c:v>
                </c:pt>
                <c:pt idx="14338">
                  <c:v>1E-4</c:v>
                </c:pt>
                <c:pt idx="14339">
                  <c:v>1E-4</c:v>
                </c:pt>
                <c:pt idx="14340">
                  <c:v>1E-4</c:v>
                </c:pt>
                <c:pt idx="14341">
                  <c:v>2.0001000000000002</c:v>
                </c:pt>
                <c:pt idx="14342">
                  <c:v>1E-4</c:v>
                </c:pt>
                <c:pt idx="14343">
                  <c:v>1E-4</c:v>
                </c:pt>
                <c:pt idx="14344">
                  <c:v>1E-4</c:v>
                </c:pt>
                <c:pt idx="14345">
                  <c:v>1E-4</c:v>
                </c:pt>
                <c:pt idx="14346">
                  <c:v>1E-4</c:v>
                </c:pt>
                <c:pt idx="14347">
                  <c:v>1E-4</c:v>
                </c:pt>
                <c:pt idx="14348">
                  <c:v>1.0001</c:v>
                </c:pt>
                <c:pt idx="14349">
                  <c:v>1.0001</c:v>
                </c:pt>
                <c:pt idx="14350">
                  <c:v>1E-4</c:v>
                </c:pt>
                <c:pt idx="14351">
                  <c:v>1.0001</c:v>
                </c:pt>
                <c:pt idx="14352">
                  <c:v>3.0001000000000002</c:v>
                </c:pt>
                <c:pt idx="14353">
                  <c:v>1E-4</c:v>
                </c:pt>
                <c:pt idx="14354">
                  <c:v>3.0001000000000002</c:v>
                </c:pt>
                <c:pt idx="14355">
                  <c:v>1.0001</c:v>
                </c:pt>
                <c:pt idx="14356">
                  <c:v>1E-4</c:v>
                </c:pt>
                <c:pt idx="14357">
                  <c:v>1E-4</c:v>
                </c:pt>
                <c:pt idx="14358">
                  <c:v>1E-4</c:v>
                </c:pt>
                <c:pt idx="14359">
                  <c:v>1.0001</c:v>
                </c:pt>
                <c:pt idx="14360">
                  <c:v>1E-4</c:v>
                </c:pt>
                <c:pt idx="14361">
                  <c:v>1E-4</c:v>
                </c:pt>
                <c:pt idx="14362">
                  <c:v>1E-4</c:v>
                </c:pt>
                <c:pt idx="14363">
                  <c:v>1.0001</c:v>
                </c:pt>
                <c:pt idx="14364">
                  <c:v>1.0001</c:v>
                </c:pt>
                <c:pt idx="14365">
                  <c:v>1E-4</c:v>
                </c:pt>
                <c:pt idx="14366">
                  <c:v>2.0001000000000002</c:v>
                </c:pt>
                <c:pt idx="14367">
                  <c:v>1E-4</c:v>
                </c:pt>
                <c:pt idx="14368">
                  <c:v>1.0001</c:v>
                </c:pt>
                <c:pt idx="14369">
                  <c:v>1.0001</c:v>
                </c:pt>
                <c:pt idx="14370">
                  <c:v>2.0001000000000002</c:v>
                </c:pt>
                <c:pt idx="14371">
                  <c:v>5.0000999999999998</c:v>
                </c:pt>
                <c:pt idx="14372">
                  <c:v>3.0001000000000002</c:v>
                </c:pt>
                <c:pt idx="14373">
                  <c:v>2.0001000000000002</c:v>
                </c:pt>
                <c:pt idx="14374">
                  <c:v>1.0001</c:v>
                </c:pt>
                <c:pt idx="14375">
                  <c:v>1.0001</c:v>
                </c:pt>
                <c:pt idx="14376">
                  <c:v>1E-4</c:v>
                </c:pt>
                <c:pt idx="14377">
                  <c:v>1.0001</c:v>
                </c:pt>
                <c:pt idx="14378">
                  <c:v>1.0001</c:v>
                </c:pt>
                <c:pt idx="14379">
                  <c:v>1E-4</c:v>
                </c:pt>
                <c:pt idx="14380">
                  <c:v>1.0001</c:v>
                </c:pt>
                <c:pt idx="14381">
                  <c:v>1.0001</c:v>
                </c:pt>
                <c:pt idx="14382">
                  <c:v>1E-4</c:v>
                </c:pt>
                <c:pt idx="14383">
                  <c:v>1.0001</c:v>
                </c:pt>
                <c:pt idx="14384">
                  <c:v>1E-4</c:v>
                </c:pt>
                <c:pt idx="14385">
                  <c:v>1.0001</c:v>
                </c:pt>
                <c:pt idx="14386">
                  <c:v>1.0001</c:v>
                </c:pt>
                <c:pt idx="14387">
                  <c:v>1E-4</c:v>
                </c:pt>
                <c:pt idx="14388">
                  <c:v>1.0001</c:v>
                </c:pt>
                <c:pt idx="14389">
                  <c:v>1E-4</c:v>
                </c:pt>
                <c:pt idx="14390">
                  <c:v>1E-4</c:v>
                </c:pt>
                <c:pt idx="14391">
                  <c:v>1E-4</c:v>
                </c:pt>
                <c:pt idx="14392">
                  <c:v>1E-4</c:v>
                </c:pt>
                <c:pt idx="14393">
                  <c:v>1E-4</c:v>
                </c:pt>
                <c:pt idx="14394">
                  <c:v>1E-4</c:v>
                </c:pt>
                <c:pt idx="14395">
                  <c:v>1E-4</c:v>
                </c:pt>
                <c:pt idx="14396">
                  <c:v>1.0001</c:v>
                </c:pt>
                <c:pt idx="14397">
                  <c:v>1.0001</c:v>
                </c:pt>
                <c:pt idx="14398">
                  <c:v>1E-4</c:v>
                </c:pt>
                <c:pt idx="14399">
                  <c:v>1.0001</c:v>
                </c:pt>
                <c:pt idx="14400">
                  <c:v>1.0001</c:v>
                </c:pt>
                <c:pt idx="14401">
                  <c:v>1.0001</c:v>
                </c:pt>
                <c:pt idx="14402">
                  <c:v>1.0001</c:v>
                </c:pt>
                <c:pt idx="14403">
                  <c:v>1.0001</c:v>
                </c:pt>
                <c:pt idx="14404">
                  <c:v>1E-4</c:v>
                </c:pt>
                <c:pt idx="14405">
                  <c:v>1E-4</c:v>
                </c:pt>
                <c:pt idx="14406">
                  <c:v>1E-4</c:v>
                </c:pt>
                <c:pt idx="14407">
                  <c:v>1.0001</c:v>
                </c:pt>
                <c:pt idx="14408">
                  <c:v>1E-4</c:v>
                </c:pt>
                <c:pt idx="14409">
                  <c:v>1E-4</c:v>
                </c:pt>
                <c:pt idx="14410">
                  <c:v>1.0001</c:v>
                </c:pt>
                <c:pt idx="14411">
                  <c:v>1E-4</c:v>
                </c:pt>
                <c:pt idx="14412">
                  <c:v>1.0001</c:v>
                </c:pt>
                <c:pt idx="14413">
                  <c:v>1E-4</c:v>
                </c:pt>
                <c:pt idx="14414">
                  <c:v>1E-4</c:v>
                </c:pt>
                <c:pt idx="14415">
                  <c:v>1E-4</c:v>
                </c:pt>
                <c:pt idx="14416">
                  <c:v>1.0001</c:v>
                </c:pt>
                <c:pt idx="14417">
                  <c:v>1.0001</c:v>
                </c:pt>
                <c:pt idx="14418">
                  <c:v>1.0001</c:v>
                </c:pt>
                <c:pt idx="14419">
                  <c:v>1E-4</c:v>
                </c:pt>
                <c:pt idx="14420">
                  <c:v>1E-4</c:v>
                </c:pt>
                <c:pt idx="14421">
                  <c:v>1E-4</c:v>
                </c:pt>
                <c:pt idx="14422">
                  <c:v>1E-4</c:v>
                </c:pt>
                <c:pt idx="14423">
                  <c:v>1E-4</c:v>
                </c:pt>
                <c:pt idx="14424">
                  <c:v>1E-4</c:v>
                </c:pt>
                <c:pt idx="14425">
                  <c:v>1E-4</c:v>
                </c:pt>
                <c:pt idx="14426">
                  <c:v>1.0001</c:v>
                </c:pt>
                <c:pt idx="14427">
                  <c:v>1E-4</c:v>
                </c:pt>
                <c:pt idx="14428">
                  <c:v>1E-4</c:v>
                </c:pt>
                <c:pt idx="14429">
                  <c:v>1E-4</c:v>
                </c:pt>
                <c:pt idx="14430">
                  <c:v>3.0001000000000002</c:v>
                </c:pt>
                <c:pt idx="14431">
                  <c:v>5.0000999999999998</c:v>
                </c:pt>
                <c:pt idx="14432">
                  <c:v>1.0001</c:v>
                </c:pt>
                <c:pt idx="14433">
                  <c:v>2.0001000000000002</c:v>
                </c:pt>
                <c:pt idx="14434">
                  <c:v>1.0001</c:v>
                </c:pt>
                <c:pt idx="14435">
                  <c:v>1.0001</c:v>
                </c:pt>
                <c:pt idx="14436">
                  <c:v>1E-4</c:v>
                </c:pt>
                <c:pt idx="14437">
                  <c:v>1E-4</c:v>
                </c:pt>
                <c:pt idx="14438">
                  <c:v>1E-4</c:v>
                </c:pt>
                <c:pt idx="14439">
                  <c:v>1.0001</c:v>
                </c:pt>
                <c:pt idx="14440">
                  <c:v>1E-4</c:v>
                </c:pt>
                <c:pt idx="14441">
                  <c:v>1.0001</c:v>
                </c:pt>
                <c:pt idx="14442">
                  <c:v>1E-4</c:v>
                </c:pt>
                <c:pt idx="14443">
                  <c:v>1.0001</c:v>
                </c:pt>
                <c:pt idx="14444">
                  <c:v>1E-4</c:v>
                </c:pt>
                <c:pt idx="14445">
                  <c:v>1.0001</c:v>
                </c:pt>
                <c:pt idx="14446">
                  <c:v>1E-4</c:v>
                </c:pt>
                <c:pt idx="14447">
                  <c:v>1E-4</c:v>
                </c:pt>
                <c:pt idx="14448">
                  <c:v>1E-4</c:v>
                </c:pt>
                <c:pt idx="14449">
                  <c:v>1E-4</c:v>
                </c:pt>
                <c:pt idx="14450">
                  <c:v>1E-4</c:v>
                </c:pt>
                <c:pt idx="14451">
                  <c:v>1E-4</c:v>
                </c:pt>
                <c:pt idx="14452">
                  <c:v>1.0001</c:v>
                </c:pt>
                <c:pt idx="14453">
                  <c:v>1E-4</c:v>
                </c:pt>
                <c:pt idx="14454">
                  <c:v>1.0001</c:v>
                </c:pt>
                <c:pt idx="14455">
                  <c:v>1.0001</c:v>
                </c:pt>
                <c:pt idx="14456">
                  <c:v>1E-4</c:v>
                </c:pt>
                <c:pt idx="14457">
                  <c:v>1E-4</c:v>
                </c:pt>
                <c:pt idx="14458">
                  <c:v>1E-4</c:v>
                </c:pt>
                <c:pt idx="14459">
                  <c:v>1E-4</c:v>
                </c:pt>
                <c:pt idx="14460">
                  <c:v>3.0001000000000002</c:v>
                </c:pt>
                <c:pt idx="14461">
                  <c:v>1.0001</c:v>
                </c:pt>
                <c:pt idx="14462">
                  <c:v>1E-4</c:v>
                </c:pt>
                <c:pt idx="14463">
                  <c:v>4.0000999999999998</c:v>
                </c:pt>
                <c:pt idx="14464">
                  <c:v>1E-4</c:v>
                </c:pt>
                <c:pt idx="14465">
                  <c:v>1.0001</c:v>
                </c:pt>
                <c:pt idx="14466">
                  <c:v>1E-4</c:v>
                </c:pt>
                <c:pt idx="14467">
                  <c:v>1.0001</c:v>
                </c:pt>
                <c:pt idx="14468">
                  <c:v>1E-4</c:v>
                </c:pt>
                <c:pt idx="14469">
                  <c:v>1E-4</c:v>
                </c:pt>
                <c:pt idx="14470">
                  <c:v>1E-4</c:v>
                </c:pt>
                <c:pt idx="14471">
                  <c:v>1E-4</c:v>
                </c:pt>
                <c:pt idx="14472">
                  <c:v>1.0001</c:v>
                </c:pt>
                <c:pt idx="14473">
                  <c:v>1E-4</c:v>
                </c:pt>
                <c:pt idx="14474">
                  <c:v>1E-4</c:v>
                </c:pt>
                <c:pt idx="14475">
                  <c:v>1E-4</c:v>
                </c:pt>
                <c:pt idx="14476">
                  <c:v>2.0001000000000002</c:v>
                </c:pt>
                <c:pt idx="14477">
                  <c:v>1E-4</c:v>
                </c:pt>
                <c:pt idx="14478">
                  <c:v>1E-4</c:v>
                </c:pt>
                <c:pt idx="14479">
                  <c:v>1E-4</c:v>
                </c:pt>
                <c:pt idx="14480">
                  <c:v>3.0001000000000002</c:v>
                </c:pt>
                <c:pt idx="14481">
                  <c:v>1E-4</c:v>
                </c:pt>
                <c:pt idx="14482">
                  <c:v>2.0001000000000002</c:v>
                </c:pt>
                <c:pt idx="14483">
                  <c:v>1.0001</c:v>
                </c:pt>
                <c:pt idx="14484">
                  <c:v>1E-4</c:v>
                </c:pt>
                <c:pt idx="14485">
                  <c:v>1.0001</c:v>
                </c:pt>
                <c:pt idx="14486">
                  <c:v>1E-4</c:v>
                </c:pt>
                <c:pt idx="14487">
                  <c:v>3.0001000000000002</c:v>
                </c:pt>
                <c:pt idx="14488">
                  <c:v>2.0001000000000002</c:v>
                </c:pt>
                <c:pt idx="14489">
                  <c:v>3.0001000000000002</c:v>
                </c:pt>
                <c:pt idx="14490">
                  <c:v>1E-4</c:v>
                </c:pt>
                <c:pt idx="14491">
                  <c:v>1E-4</c:v>
                </c:pt>
                <c:pt idx="14492">
                  <c:v>1.0001</c:v>
                </c:pt>
                <c:pt idx="14493">
                  <c:v>3.0001000000000002</c:v>
                </c:pt>
                <c:pt idx="14494">
                  <c:v>2.0001000000000002</c:v>
                </c:pt>
                <c:pt idx="14495">
                  <c:v>1E-4</c:v>
                </c:pt>
                <c:pt idx="14496">
                  <c:v>1E-4</c:v>
                </c:pt>
                <c:pt idx="14497">
                  <c:v>2.0001000000000002</c:v>
                </c:pt>
                <c:pt idx="14498">
                  <c:v>1E-4</c:v>
                </c:pt>
                <c:pt idx="14499">
                  <c:v>3.0001000000000002</c:v>
                </c:pt>
                <c:pt idx="14500">
                  <c:v>1E-4</c:v>
                </c:pt>
                <c:pt idx="14501">
                  <c:v>1E-4</c:v>
                </c:pt>
                <c:pt idx="14502">
                  <c:v>1E-4</c:v>
                </c:pt>
                <c:pt idx="14503">
                  <c:v>1E-4</c:v>
                </c:pt>
                <c:pt idx="14504">
                  <c:v>1E-4</c:v>
                </c:pt>
                <c:pt idx="14505">
                  <c:v>1.0001</c:v>
                </c:pt>
                <c:pt idx="14506">
                  <c:v>1.0001</c:v>
                </c:pt>
                <c:pt idx="14507">
                  <c:v>1.0001</c:v>
                </c:pt>
                <c:pt idx="14508">
                  <c:v>1.0001</c:v>
                </c:pt>
                <c:pt idx="14509">
                  <c:v>1E-4</c:v>
                </c:pt>
                <c:pt idx="14510">
                  <c:v>1E-4</c:v>
                </c:pt>
                <c:pt idx="14511">
                  <c:v>1E-4</c:v>
                </c:pt>
                <c:pt idx="14512">
                  <c:v>1.0001</c:v>
                </c:pt>
                <c:pt idx="14513">
                  <c:v>1E-4</c:v>
                </c:pt>
                <c:pt idx="14514">
                  <c:v>1E-4</c:v>
                </c:pt>
                <c:pt idx="14515">
                  <c:v>1.0001</c:v>
                </c:pt>
                <c:pt idx="14516">
                  <c:v>1.0001</c:v>
                </c:pt>
                <c:pt idx="14517">
                  <c:v>1.0001</c:v>
                </c:pt>
                <c:pt idx="14518">
                  <c:v>1E-4</c:v>
                </c:pt>
                <c:pt idx="14519">
                  <c:v>1.0001</c:v>
                </c:pt>
                <c:pt idx="14520">
                  <c:v>2.0001000000000002</c:v>
                </c:pt>
                <c:pt idx="14521">
                  <c:v>1.0001</c:v>
                </c:pt>
                <c:pt idx="14522">
                  <c:v>1.0001</c:v>
                </c:pt>
                <c:pt idx="14523">
                  <c:v>1E-4</c:v>
                </c:pt>
                <c:pt idx="14524">
                  <c:v>1E-4</c:v>
                </c:pt>
                <c:pt idx="14525">
                  <c:v>1.0001</c:v>
                </c:pt>
                <c:pt idx="14526">
                  <c:v>1.0001</c:v>
                </c:pt>
                <c:pt idx="14527">
                  <c:v>1E-4</c:v>
                </c:pt>
                <c:pt idx="14528">
                  <c:v>1E-4</c:v>
                </c:pt>
                <c:pt idx="14529">
                  <c:v>1E-4</c:v>
                </c:pt>
                <c:pt idx="14530">
                  <c:v>2.0001000000000002</c:v>
                </c:pt>
                <c:pt idx="14531">
                  <c:v>1E-4</c:v>
                </c:pt>
                <c:pt idx="14532">
                  <c:v>1E-4</c:v>
                </c:pt>
                <c:pt idx="14533">
                  <c:v>1E-4</c:v>
                </c:pt>
                <c:pt idx="14534">
                  <c:v>1E-4</c:v>
                </c:pt>
                <c:pt idx="14535">
                  <c:v>1E-4</c:v>
                </c:pt>
                <c:pt idx="14536">
                  <c:v>1E-4</c:v>
                </c:pt>
                <c:pt idx="14537">
                  <c:v>1E-4</c:v>
                </c:pt>
                <c:pt idx="14538">
                  <c:v>1E-4</c:v>
                </c:pt>
                <c:pt idx="14539">
                  <c:v>1E-4</c:v>
                </c:pt>
                <c:pt idx="14540">
                  <c:v>2.0001000000000002</c:v>
                </c:pt>
                <c:pt idx="14541">
                  <c:v>1E-4</c:v>
                </c:pt>
                <c:pt idx="14542">
                  <c:v>1E-4</c:v>
                </c:pt>
                <c:pt idx="14543">
                  <c:v>2.0001000000000002</c:v>
                </c:pt>
                <c:pt idx="14544">
                  <c:v>1E-4</c:v>
                </c:pt>
                <c:pt idx="14545">
                  <c:v>1E-4</c:v>
                </c:pt>
                <c:pt idx="14546">
                  <c:v>1.0001</c:v>
                </c:pt>
                <c:pt idx="14547">
                  <c:v>1.0001</c:v>
                </c:pt>
                <c:pt idx="14548">
                  <c:v>1E-4</c:v>
                </c:pt>
                <c:pt idx="14549">
                  <c:v>1.0001</c:v>
                </c:pt>
                <c:pt idx="14550">
                  <c:v>1.0001</c:v>
                </c:pt>
                <c:pt idx="14551">
                  <c:v>1.0001</c:v>
                </c:pt>
                <c:pt idx="14552">
                  <c:v>1E-4</c:v>
                </c:pt>
                <c:pt idx="14553">
                  <c:v>1.0001</c:v>
                </c:pt>
                <c:pt idx="14554">
                  <c:v>1E-4</c:v>
                </c:pt>
                <c:pt idx="14555">
                  <c:v>1E-4</c:v>
                </c:pt>
                <c:pt idx="14556">
                  <c:v>1E-4</c:v>
                </c:pt>
                <c:pt idx="14557">
                  <c:v>1.0001</c:v>
                </c:pt>
                <c:pt idx="14558">
                  <c:v>1.0001</c:v>
                </c:pt>
                <c:pt idx="14559">
                  <c:v>1.0001</c:v>
                </c:pt>
                <c:pt idx="14560">
                  <c:v>1E-4</c:v>
                </c:pt>
                <c:pt idx="14561">
                  <c:v>1E-4</c:v>
                </c:pt>
                <c:pt idx="14562">
                  <c:v>1E-4</c:v>
                </c:pt>
                <c:pt idx="14563">
                  <c:v>1E-4</c:v>
                </c:pt>
                <c:pt idx="14564">
                  <c:v>1.0001</c:v>
                </c:pt>
                <c:pt idx="14565">
                  <c:v>1E-4</c:v>
                </c:pt>
                <c:pt idx="14566">
                  <c:v>1E-4</c:v>
                </c:pt>
                <c:pt idx="14567">
                  <c:v>1.0001</c:v>
                </c:pt>
                <c:pt idx="14568">
                  <c:v>3.0001000000000002</c:v>
                </c:pt>
                <c:pt idx="14569">
                  <c:v>3.0001000000000002</c:v>
                </c:pt>
                <c:pt idx="14570">
                  <c:v>1E-4</c:v>
                </c:pt>
                <c:pt idx="14571">
                  <c:v>1E-4</c:v>
                </c:pt>
                <c:pt idx="14572">
                  <c:v>1E-4</c:v>
                </c:pt>
                <c:pt idx="14573">
                  <c:v>2.0001000000000002</c:v>
                </c:pt>
                <c:pt idx="14574">
                  <c:v>1E-4</c:v>
                </c:pt>
                <c:pt idx="14575">
                  <c:v>1E-4</c:v>
                </c:pt>
                <c:pt idx="14576">
                  <c:v>1.0001</c:v>
                </c:pt>
                <c:pt idx="14577">
                  <c:v>1E-4</c:v>
                </c:pt>
                <c:pt idx="14578">
                  <c:v>1E-4</c:v>
                </c:pt>
                <c:pt idx="14579">
                  <c:v>1.0001</c:v>
                </c:pt>
                <c:pt idx="14580">
                  <c:v>1.0001</c:v>
                </c:pt>
                <c:pt idx="14581">
                  <c:v>1E-4</c:v>
                </c:pt>
                <c:pt idx="14582">
                  <c:v>1E-4</c:v>
                </c:pt>
                <c:pt idx="14583">
                  <c:v>1.0001</c:v>
                </c:pt>
                <c:pt idx="14584">
                  <c:v>1E-4</c:v>
                </c:pt>
                <c:pt idx="14585">
                  <c:v>1E-4</c:v>
                </c:pt>
                <c:pt idx="14586">
                  <c:v>1E-4</c:v>
                </c:pt>
                <c:pt idx="14587">
                  <c:v>1E-4</c:v>
                </c:pt>
                <c:pt idx="14588">
                  <c:v>1E-4</c:v>
                </c:pt>
                <c:pt idx="14589">
                  <c:v>1E-4</c:v>
                </c:pt>
                <c:pt idx="14590">
                  <c:v>1E-4</c:v>
                </c:pt>
                <c:pt idx="14591">
                  <c:v>1.0001</c:v>
                </c:pt>
                <c:pt idx="14592">
                  <c:v>1E-4</c:v>
                </c:pt>
                <c:pt idx="14593">
                  <c:v>1.0001</c:v>
                </c:pt>
                <c:pt idx="14594">
                  <c:v>1E-4</c:v>
                </c:pt>
                <c:pt idx="14595">
                  <c:v>1E-4</c:v>
                </c:pt>
                <c:pt idx="14596">
                  <c:v>2.0001000000000002</c:v>
                </c:pt>
                <c:pt idx="14597">
                  <c:v>1E-4</c:v>
                </c:pt>
                <c:pt idx="14598">
                  <c:v>1E-4</c:v>
                </c:pt>
                <c:pt idx="14599">
                  <c:v>1E-4</c:v>
                </c:pt>
                <c:pt idx="14600">
                  <c:v>1E-4</c:v>
                </c:pt>
                <c:pt idx="14601">
                  <c:v>1E-4</c:v>
                </c:pt>
                <c:pt idx="14602">
                  <c:v>1E-4</c:v>
                </c:pt>
                <c:pt idx="14603">
                  <c:v>1E-4</c:v>
                </c:pt>
                <c:pt idx="14604">
                  <c:v>1E-4</c:v>
                </c:pt>
                <c:pt idx="14605">
                  <c:v>1E-4</c:v>
                </c:pt>
                <c:pt idx="14606">
                  <c:v>1E-4</c:v>
                </c:pt>
                <c:pt idx="14607">
                  <c:v>1E-4</c:v>
                </c:pt>
                <c:pt idx="14608">
                  <c:v>1E-4</c:v>
                </c:pt>
                <c:pt idx="14609">
                  <c:v>1E-4</c:v>
                </c:pt>
                <c:pt idx="14610">
                  <c:v>1.0001</c:v>
                </c:pt>
                <c:pt idx="14611">
                  <c:v>1E-4</c:v>
                </c:pt>
                <c:pt idx="14612">
                  <c:v>1E-4</c:v>
                </c:pt>
                <c:pt idx="14613">
                  <c:v>1E-4</c:v>
                </c:pt>
                <c:pt idx="14614">
                  <c:v>1E-4</c:v>
                </c:pt>
                <c:pt idx="14615">
                  <c:v>1.0001</c:v>
                </c:pt>
                <c:pt idx="14616">
                  <c:v>1.0001</c:v>
                </c:pt>
                <c:pt idx="14617">
                  <c:v>1.0001</c:v>
                </c:pt>
                <c:pt idx="14618">
                  <c:v>1.0001</c:v>
                </c:pt>
                <c:pt idx="14619">
                  <c:v>3.0001000000000002</c:v>
                </c:pt>
                <c:pt idx="14620">
                  <c:v>1.0001</c:v>
                </c:pt>
                <c:pt idx="14621">
                  <c:v>1E-4</c:v>
                </c:pt>
                <c:pt idx="14622">
                  <c:v>1E-4</c:v>
                </c:pt>
                <c:pt idx="14623">
                  <c:v>1E-4</c:v>
                </c:pt>
                <c:pt idx="14624">
                  <c:v>2.0001000000000002</c:v>
                </c:pt>
                <c:pt idx="14625">
                  <c:v>1E-4</c:v>
                </c:pt>
                <c:pt idx="14626">
                  <c:v>1.0001</c:v>
                </c:pt>
                <c:pt idx="14627">
                  <c:v>1E-4</c:v>
                </c:pt>
                <c:pt idx="14628">
                  <c:v>1E-4</c:v>
                </c:pt>
                <c:pt idx="14629">
                  <c:v>1.0001</c:v>
                </c:pt>
                <c:pt idx="14630">
                  <c:v>1E-4</c:v>
                </c:pt>
                <c:pt idx="14631">
                  <c:v>1E-4</c:v>
                </c:pt>
                <c:pt idx="14632">
                  <c:v>1.0001</c:v>
                </c:pt>
                <c:pt idx="14633">
                  <c:v>1E-4</c:v>
                </c:pt>
                <c:pt idx="14634">
                  <c:v>1E-4</c:v>
                </c:pt>
                <c:pt idx="14635">
                  <c:v>1.0001</c:v>
                </c:pt>
                <c:pt idx="14636">
                  <c:v>1.0001</c:v>
                </c:pt>
                <c:pt idx="14637">
                  <c:v>1E-4</c:v>
                </c:pt>
                <c:pt idx="14638">
                  <c:v>1E-4</c:v>
                </c:pt>
                <c:pt idx="14639">
                  <c:v>1.0001</c:v>
                </c:pt>
                <c:pt idx="14640">
                  <c:v>1E-4</c:v>
                </c:pt>
                <c:pt idx="14641">
                  <c:v>1E-4</c:v>
                </c:pt>
                <c:pt idx="14642">
                  <c:v>1.0001</c:v>
                </c:pt>
                <c:pt idx="14643">
                  <c:v>1E-4</c:v>
                </c:pt>
                <c:pt idx="14644">
                  <c:v>1E-4</c:v>
                </c:pt>
                <c:pt idx="14645">
                  <c:v>1E-4</c:v>
                </c:pt>
                <c:pt idx="14646">
                  <c:v>1E-4</c:v>
                </c:pt>
                <c:pt idx="14647">
                  <c:v>1.0001</c:v>
                </c:pt>
                <c:pt idx="14648">
                  <c:v>1.0001</c:v>
                </c:pt>
                <c:pt idx="14649">
                  <c:v>1E-4</c:v>
                </c:pt>
                <c:pt idx="14650">
                  <c:v>1.0001</c:v>
                </c:pt>
                <c:pt idx="14651">
                  <c:v>1E-4</c:v>
                </c:pt>
                <c:pt idx="14652">
                  <c:v>2.0001000000000002</c:v>
                </c:pt>
                <c:pt idx="14653">
                  <c:v>1.0001</c:v>
                </c:pt>
                <c:pt idx="14654">
                  <c:v>1.0001</c:v>
                </c:pt>
                <c:pt idx="14655">
                  <c:v>1E-4</c:v>
                </c:pt>
                <c:pt idx="14656">
                  <c:v>1E-4</c:v>
                </c:pt>
                <c:pt idx="14657">
                  <c:v>1.0001</c:v>
                </c:pt>
                <c:pt idx="14658">
                  <c:v>1E-4</c:v>
                </c:pt>
                <c:pt idx="14659">
                  <c:v>1.0001</c:v>
                </c:pt>
                <c:pt idx="14660">
                  <c:v>1.0001</c:v>
                </c:pt>
                <c:pt idx="14661">
                  <c:v>1.0001</c:v>
                </c:pt>
                <c:pt idx="14662">
                  <c:v>1.0001</c:v>
                </c:pt>
                <c:pt idx="14663">
                  <c:v>1E-4</c:v>
                </c:pt>
                <c:pt idx="14664">
                  <c:v>1E-4</c:v>
                </c:pt>
                <c:pt idx="14665">
                  <c:v>1.0001</c:v>
                </c:pt>
                <c:pt idx="14666">
                  <c:v>1E-4</c:v>
                </c:pt>
                <c:pt idx="14667">
                  <c:v>1E-4</c:v>
                </c:pt>
                <c:pt idx="14668">
                  <c:v>1.0001</c:v>
                </c:pt>
                <c:pt idx="14669">
                  <c:v>1E-4</c:v>
                </c:pt>
                <c:pt idx="14670">
                  <c:v>1.0001</c:v>
                </c:pt>
                <c:pt idx="14671">
                  <c:v>2.0001000000000002</c:v>
                </c:pt>
                <c:pt idx="14672">
                  <c:v>3.0001000000000002</c:v>
                </c:pt>
                <c:pt idx="14673">
                  <c:v>1E-4</c:v>
                </c:pt>
                <c:pt idx="14674">
                  <c:v>1E-4</c:v>
                </c:pt>
                <c:pt idx="14675">
                  <c:v>1.0001</c:v>
                </c:pt>
                <c:pt idx="14676">
                  <c:v>1E-4</c:v>
                </c:pt>
                <c:pt idx="14677">
                  <c:v>1E-4</c:v>
                </c:pt>
                <c:pt idx="14678">
                  <c:v>1.0001</c:v>
                </c:pt>
                <c:pt idx="14679">
                  <c:v>1.0001</c:v>
                </c:pt>
                <c:pt idx="14680">
                  <c:v>1E-4</c:v>
                </c:pt>
                <c:pt idx="14681">
                  <c:v>1E-4</c:v>
                </c:pt>
                <c:pt idx="14682">
                  <c:v>1.0001</c:v>
                </c:pt>
                <c:pt idx="14683">
                  <c:v>1E-4</c:v>
                </c:pt>
                <c:pt idx="14684">
                  <c:v>1.0001</c:v>
                </c:pt>
                <c:pt idx="14685">
                  <c:v>2.0001000000000002</c:v>
                </c:pt>
                <c:pt idx="14686">
                  <c:v>1.0001</c:v>
                </c:pt>
                <c:pt idx="14687">
                  <c:v>1E-4</c:v>
                </c:pt>
                <c:pt idx="14688">
                  <c:v>2.0001000000000002</c:v>
                </c:pt>
                <c:pt idx="14689">
                  <c:v>1.0001</c:v>
                </c:pt>
                <c:pt idx="14690">
                  <c:v>3.0001000000000002</c:v>
                </c:pt>
                <c:pt idx="14691">
                  <c:v>2.0001000000000002</c:v>
                </c:pt>
                <c:pt idx="14692">
                  <c:v>2.0001000000000002</c:v>
                </c:pt>
                <c:pt idx="14693">
                  <c:v>1E-4</c:v>
                </c:pt>
                <c:pt idx="14694">
                  <c:v>2.0001000000000002</c:v>
                </c:pt>
                <c:pt idx="14695">
                  <c:v>1E-4</c:v>
                </c:pt>
                <c:pt idx="14696">
                  <c:v>1.0001</c:v>
                </c:pt>
                <c:pt idx="14697">
                  <c:v>1E-4</c:v>
                </c:pt>
                <c:pt idx="14698">
                  <c:v>1E-4</c:v>
                </c:pt>
                <c:pt idx="14699">
                  <c:v>1.0001</c:v>
                </c:pt>
                <c:pt idx="14700">
                  <c:v>1E-4</c:v>
                </c:pt>
                <c:pt idx="14701">
                  <c:v>1E-4</c:v>
                </c:pt>
                <c:pt idx="14702">
                  <c:v>1E-4</c:v>
                </c:pt>
                <c:pt idx="14703">
                  <c:v>1E-4</c:v>
                </c:pt>
                <c:pt idx="14704">
                  <c:v>1E-4</c:v>
                </c:pt>
                <c:pt idx="14705">
                  <c:v>1E-4</c:v>
                </c:pt>
                <c:pt idx="14706">
                  <c:v>1.0001</c:v>
                </c:pt>
                <c:pt idx="14707">
                  <c:v>1E-4</c:v>
                </c:pt>
                <c:pt idx="14708">
                  <c:v>1.0001</c:v>
                </c:pt>
                <c:pt idx="14709">
                  <c:v>1E-4</c:v>
                </c:pt>
                <c:pt idx="14710">
                  <c:v>1.0001</c:v>
                </c:pt>
                <c:pt idx="14711">
                  <c:v>1.0001</c:v>
                </c:pt>
                <c:pt idx="14712">
                  <c:v>1.0001</c:v>
                </c:pt>
                <c:pt idx="14713">
                  <c:v>1E-4</c:v>
                </c:pt>
                <c:pt idx="14714">
                  <c:v>3.0001000000000002</c:v>
                </c:pt>
                <c:pt idx="14715">
                  <c:v>1E-4</c:v>
                </c:pt>
                <c:pt idx="14716">
                  <c:v>2.0001000000000002</c:v>
                </c:pt>
                <c:pt idx="14717">
                  <c:v>1.0001</c:v>
                </c:pt>
                <c:pt idx="14718">
                  <c:v>2.0001000000000002</c:v>
                </c:pt>
                <c:pt idx="14719">
                  <c:v>4.0000999999999998</c:v>
                </c:pt>
                <c:pt idx="14720">
                  <c:v>6.0000999999999998</c:v>
                </c:pt>
                <c:pt idx="14721">
                  <c:v>2.0001000000000002</c:v>
                </c:pt>
                <c:pt idx="14722">
                  <c:v>3.0001000000000002</c:v>
                </c:pt>
                <c:pt idx="14723">
                  <c:v>1E-4</c:v>
                </c:pt>
                <c:pt idx="14724">
                  <c:v>4.0000999999999998</c:v>
                </c:pt>
                <c:pt idx="14725">
                  <c:v>2.0001000000000002</c:v>
                </c:pt>
                <c:pt idx="14726">
                  <c:v>2.0001000000000002</c:v>
                </c:pt>
                <c:pt idx="14727">
                  <c:v>3.0001000000000002</c:v>
                </c:pt>
                <c:pt idx="14728">
                  <c:v>12.0001</c:v>
                </c:pt>
                <c:pt idx="14729">
                  <c:v>17.0001</c:v>
                </c:pt>
                <c:pt idx="14730">
                  <c:v>7.0000999999999998</c:v>
                </c:pt>
                <c:pt idx="14731">
                  <c:v>8.0000999999999998</c:v>
                </c:pt>
                <c:pt idx="14732">
                  <c:v>1.0001</c:v>
                </c:pt>
                <c:pt idx="14733">
                  <c:v>1.0001</c:v>
                </c:pt>
                <c:pt idx="14734">
                  <c:v>1E-4</c:v>
                </c:pt>
                <c:pt idx="14735">
                  <c:v>1E-4</c:v>
                </c:pt>
                <c:pt idx="14736">
                  <c:v>1E-4</c:v>
                </c:pt>
                <c:pt idx="14737">
                  <c:v>1E-4</c:v>
                </c:pt>
                <c:pt idx="14738">
                  <c:v>1E-4</c:v>
                </c:pt>
                <c:pt idx="14739">
                  <c:v>1E-4</c:v>
                </c:pt>
                <c:pt idx="14740">
                  <c:v>1E-4</c:v>
                </c:pt>
                <c:pt idx="14741">
                  <c:v>1E-4</c:v>
                </c:pt>
                <c:pt idx="14742">
                  <c:v>1.0001</c:v>
                </c:pt>
                <c:pt idx="14743">
                  <c:v>5.0000999999999998</c:v>
                </c:pt>
                <c:pt idx="14744">
                  <c:v>5.0000999999999998</c:v>
                </c:pt>
                <c:pt idx="14745">
                  <c:v>1E-4</c:v>
                </c:pt>
                <c:pt idx="14746">
                  <c:v>2.0001000000000002</c:v>
                </c:pt>
                <c:pt idx="14747">
                  <c:v>4.0000999999999998</c:v>
                </c:pt>
                <c:pt idx="14748">
                  <c:v>6.0000999999999998</c:v>
                </c:pt>
                <c:pt idx="14749">
                  <c:v>3.0001000000000002</c:v>
                </c:pt>
                <c:pt idx="14750">
                  <c:v>3.0001000000000002</c:v>
                </c:pt>
                <c:pt idx="14751">
                  <c:v>1.0001</c:v>
                </c:pt>
                <c:pt idx="14752">
                  <c:v>1.0001</c:v>
                </c:pt>
                <c:pt idx="14753">
                  <c:v>2.0001000000000002</c:v>
                </c:pt>
                <c:pt idx="14754">
                  <c:v>2.0001000000000002</c:v>
                </c:pt>
                <c:pt idx="14755">
                  <c:v>1E-4</c:v>
                </c:pt>
                <c:pt idx="14756">
                  <c:v>2.0001000000000002</c:v>
                </c:pt>
                <c:pt idx="14757">
                  <c:v>3.0001000000000002</c:v>
                </c:pt>
                <c:pt idx="14758">
                  <c:v>1E-4</c:v>
                </c:pt>
                <c:pt idx="14759">
                  <c:v>1E-4</c:v>
                </c:pt>
                <c:pt idx="14760">
                  <c:v>1.0001</c:v>
                </c:pt>
                <c:pt idx="14761">
                  <c:v>1E-4</c:v>
                </c:pt>
                <c:pt idx="14762">
                  <c:v>1E-4</c:v>
                </c:pt>
                <c:pt idx="14763">
                  <c:v>1E-4</c:v>
                </c:pt>
                <c:pt idx="14764">
                  <c:v>1E-4</c:v>
                </c:pt>
                <c:pt idx="14765">
                  <c:v>1E-4</c:v>
                </c:pt>
                <c:pt idx="14766">
                  <c:v>1E-4</c:v>
                </c:pt>
                <c:pt idx="14767">
                  <c:v>1E-4</c:v>
                </c:pt>
                <c:pt idx="14768">
                  <c:v>1E-4</c:v>
                </c:pt>
                <c:pt idx="14769">
                  <c:v>1E-4</c:v>
                </c:pt>
                <c:pt idx="14770">
                  <c:v>1.0001</c:v>
                </c:pt>
                <c:pt idx="14771">
                  <c:v>1.0001</c:v>
                </c:pt>
                <c:pt idx="14772">
                  <c:v>2.0001000000000002</c:v>
                </c:pt>
                <c:pt idx="14773">
                  <c:v>1.0001</c:v>
                </c:pt>
                <c:pt idx="14774">
                  <c:v>1E-4</c:v>
                </c:pt>
                <c:pt idx="14775">
                  <c:v>1E-4</c:v>
                </c:pt>
                <c:pt idx="14776">
                  <c:v>1.0001</c:v>
                </c:pt>
                <c:pt idx="14777">
                  <c:v>3.0001000000000002</c:v>
                </c:pt>
                <c:pt idx="14778">
                  <c:v>6.0000999999999998</c:v>
                </c:pt>
                <c:pt idx="14779">
                  <c:v>3.0001000000000002</c:v>
                </c:pt>
                <c:pt idx="14780">
                  <c:v>2.0001000000000002</c:v>
                </c:pt>
                <c:pt idx="14781">
                  <c:v>2.0001000000000002</c:v>
                </c:pt>
                <c:pt idx="14782">
                  <c:v>1.0001</c:v>
                </c:pt>
                <c:pt idx="14783">
                  <c:v>1E-4</c:v>
                </c:pt>
                <c:pt idx="14784">
                  <c:v>1.0001</c:v>
                </c:pt>
                <c:pt idx="14785">
                  <c:v>1.0001</c:v>
                </c:pt>
                <c:pt idx="14786">
                  <c:v>2.0001000000000002</c:v>
                </c:pt>
                <c:pt idx="14787">
                  <c:v>1.0001</c:v>
                </c:pt>
                <c:pt idx="14788">
                  <c:v>1E-4</c:v>
                </c:pt>
                <c:pt idx="14789">
                  <c:v>1E-4</c:v>
                </c:pt>
                <c:pt idx="14790">
                  <c:v>1.0001</c:v>
                </c:pt>
                <c:pt idx="14791">
                  <c:v>1E-4</c:v>
                </c:pt>
                <c:pt idx="14792">
                  <c:v>1E-4</c:v>
                </c:pt>
                <c:pt idx="14793">
                  <c:v>1E-4</c:v>
                </c:pt>
                <c:pt idx="14794">
                  <c:v>1E-4</c:v>
                </c:pt>
                <c:pt idx="14795">
                  <c:v>1.0001</c:v>
                </c:pt>
                <c:pt idx="14796">
                  <c:v>1E-4</c:v>
                </c:pt>
                <c:pt idx="14797">
                  <c:v>1.0001</c:v>
                </c:pt>
                <c:pt idx="14798">
                  <c:v>1E-4</c:v>
                </c:pt>
                <c:pt idx="14799">
                  <c:v>1E-4</c:v>
                </c:pt>
                <c:pt idx="14800">
                  <c:v>1.0001</c:v>
                </c:pt>
                <c:pt idx="14801">
                  <c:v>1E-4</c:v>
                </c:pt>
                <c:pt idx="14802">
                  <c:v>1E-4</c:v>
                </c:pt>
                <c:pt idx="14803">
                  <c:v>1E-4</c:v>
                </c:pt>
                <c:pt idx="14804">
                  <c:v>1E-4</c:v>
                </c:pt>
                <c:pt idx="14805">
                  <c:v>2.0001000000000002</c:v>
                </c:pt>
                <c:pt idx="14806">
                  <c:v>1.0001</c:v>
                </c:pt>
                <c:pt idx="14807">
                  <c:v>1E-4</c:v>
                </c:pt>
                <c:pt idx="14808">
                  <c:v>1.0001</c:v>
                </c:pt>
                <c:pt idx="14809">
                  <c:v>1E-4</c:v>
                </c:pt>
                <c:pt idx="14810">
                  <c:v>1.0001</c:v>
                </c:pt>
                <c:pt idx="14811">
                  <c:v>1.0001</c:v>
                </c:pt>
                <c:pt idx="14812">
                  <c:v>1E-4</c:v>
                </c:pt>
                <c:pt idx="14813">
                  <c:v>1E-4</c:v>
                </c:pt>
                <c:pt idx="14814">
                  <c:v>1.0001</c:v>
                </c:pt>
                <c:pt idx="14815">
                  <c:v>1.0001</c:v>
                </c:pt>
                <c:pt idx="14816">
                  <c:v>1E-4</c:v>
                </c:pt>
                <c:pt idx="14817">
                  <c:v>1E-4</c:v>
                </c:pt>
                <c:pt idx="14818">
                  <c:v>1E-4</c:v>
                </c:pt>
                <c:pt idx="14819">
                  <c:v>1E-4</c:v>
                </c:pt>
                <c:pt idx="14820">
                  <c:v>1E-4</c:v>
                </c:pt>
                <c:pt idx="14821">
                  <c:v>1.0001</c:v>
                </c:pt>
                <c:pt idx="14822">
                  <c:v>1E-4</c:v>
                </c:pt>
                <c:pt idx="14823">
                  <c:v>1E-4</c:v>
                </c:pt>
                <c:pt idx="14824">
                  <c:v>1E-4</c:v>
                </c:pt>
                <c:pt idx="14825">
                  <c:v>1E-4</c:v>
                </c:pt>
                <c:pt idx="14826">
                  <c:v>1E-4</c:v>
                </c:pt>
                <c:pt idx="14827">
                  <c:v>1E-4</c:v>
                </c:pt>
                <c:pt idx="14828">
                  <c:v>1E-4</c:v>
                </c:pt>
                <c:pt idx="14829">
                  <c:v>1E-4</c:v>
                </c:pt>
                <c:pt idx="14830">
                  <c:v>1.0001</c:v>
                </c:pt>
                <c:pt idx="14831">
                  <c:v>1.0001</c:v>
                </c:pt>
                <c:pt idx="14832">
                  <c:v>1E-4</c:v>
                </c:pt>
                <c:pt idx="14833">
                  <c:v>1E-4</c:v>
                </c:pt>
                <c:pt idx="14834">
                  <c:v>2.0001000000000002</c:v>
                </c:pt>
                <c:pt idx="14835">
                  <c:v>5.0000999999999998</c:v>
                </c:pt>
                <c:pt idx="14836">
                  <c:v>1E-4</c:v>
                </c:pt>
                <c:pt idx="14837">
                  <c:v>1.0001</c:v>
                </c:pt>
                <c:pt idx="14838">
                  <c:v>1E-4</c:v>
                </c:pt>
                <c:pt idx="14839">
                  <c:v>1.0001</c:v>
                </c:pt>
                <c:pt idx="14840">
                  <c:v>1.0001</c:v>
                </c:pt>
                <c:pt idx="14841">
                  <c:v>1E-4</c:v>
                </c:pt>
                <c:pt idx="14842">
                  <c:v>1E-4</c:v>
                </c:pt>
                <c:pt idx="14843">
                  <c:v>1E-4</c:v>
                </c:pt>
                <c:pt idx="14844">
                  <c:v>1.0001</c:v>
                </c:pt>
                <c:pt idx="14845">
                  <c:v>1E-4</c:v>
                </c:pt>
                <c:pt idx="14846">
                  <c:v>1.0001</c:v>
                </c:pt>
                <c:pt idx="14847">
                  <c:v>1E-4</c:v>
                </c:pt>
                <c:pt idx="14848">
                  <c:v>1E-4</c:v>
                </c:pt>
                <c:pt idx="14849">
                  <c:v>1E-4</c:v>
                </c:pt>
                <c:pt idx="14850">
                  <c:v>1.0001</c:v>
                </c:pt>
                <c:pt idx="14851">
                  <c:v>1E-4</c:v>
                </c:pt>
                <c:pt idx="14852">
                  <c:v>1E-4</c:v>
                </c:pt>
                <c:pt idx="14853">
                  <c:v>1E-4</c:v>
                </c:pt>
                <c:pt idx="14854">
                  <c:v>1.0001</c:v>
                </c:pt>
                <c:pt idx="14855">
                  <c:v>1.0001</c:v>
                </c:pt>
                <c:pt idx="14856">
                  <c:v>1E-4</c:v>
                </c:pt>
                <c:pt idx="14857">
                  <c:v>1E-4</c:v>
                </c:pt>
                <c:pt idx="14858">
                  <c:v>1.0001</c:v>
                </c:pt>
                <c:pt idx="14859">
                  <c:v>1E-4</c:v>
                </c:pt>
                <c:pt idx="14860">
                  <c:v>1E-4</c:v>
                </c:pt>
                <c:pt idx="14861">
                  <c:v>1.0001</c:v>
                </c:pt>
                <c:pt idx="14862">
                  <c:v>1E-4</c:v>
                </c:pt>
                <c:pt idx="14863">
                  <c:v>1.0001</c:v>
                </c:pt>
                <c:pt idx="14864">
                  <c:v>1E-4</c:v>
                </c:pt>
                <c:pt idx="14865">
                  <c:v>1.0001</c:v>
                </c:pt>
                <c:pt idx="14866">
                  <c:v>2.0001000000000002</c:v>
                </c:pt>
                <c:pt idx="14867">
                  <c:v>2.0001000000000002</c:v>
                </c:pt>
                <c:pt idx="14868">
                  <c:v>1E-4</c:v>
                </c:pt>
                <c:pt idx="14869">
                  <c:v>1E-4</c:v>
                </c:pt>
                <c:pt idx="14870">
                  <c:v>1E-4</c:v>
                </c:pt>
                <c:pt idx="14871">
                  <c:v>1.0001</c:v>
                </c:pt>
                <c:pt idx="14872">
                  <c:v>1E-4</c:v>
                </c:pt>
                <c:pt idx="14873">
                  <c:v>1E-4</c:v>
                </c:pt>
                <c:pt idx="14874">
                  <c:v>1E-4</c:v>
                </c:pt>
                <c:pt idx="14875">
                  <c:v>1.0001</c:v>
                </c:pt>
                <c:pt idx="14876">
                  <c:v>1E-4</c:v>
                </c:pt>
                <c:pt idx="14877">
                  <c:v>1E-4</c:v>
                </c:pt>
                <c:pt idx="14878">
                  <c:v>1E-4</c:v>
                </c:pt>
                <c:pt idx="14879">
                  <c:v>1E-4</c:v>
                </c:pt>
                <c:pt idx="14880">
                  <c:v>1.0001</c:v>
                </c:pt>
                <c:pt idx="14881">
                  <c:v>1E-4</c:v>
                </c:pt>
                <c:pt idx="14882">
                  <c:v>1E-4</c:v>
                </c:pt>
                <c:pt idx="14883">
                  <c:v>1E-4</c:v>
                </c:pt>
                <c:pt idx="14884">
                  <c:v>1E-4</c:v>
                </c:pt>
                <c:pt idx="14885">
                  <c:v>1E-4</c:v>
                </c:pt>
                <c:pt idx="14886">
                  <c:v>1E-4</c:v>
                </c:pt>
                <c:pt idx="14887">
                  <c:v>1E-4</c:v>
                </c:pt>
                <c:pt idx="14888">
                  <c:v>1E-4</c:v>
                </c:pt>
                <c:pt idx="14889">
                  <c:v>1.0001</c:v>
                </c:pt>
                <c:pt idx="14890">
                  <c:v>2.0001000000000002</c:v>
                </c:pt>
                <c:pt idx="14891">
                  <c:v>1.0001</c:v>
                </c:pt>
                <c:pt idx="14892">
                  <c:v>2.0001000000000002</c:v>
                </c:pt>
                <c:pt idx="14893">
                  <c:v>2.0001000000000002</c:v>
                </c:pt>
                <c:pt idx="14894">
                  <c:v>1.0001</c:v>
                </c:pt>
                <c:pt idx="14895">
                  <c:v>1.0001</c:v>
                </c:pt>
                <c:pt idx="14896">
                  <c:v>1E-4</c:v>
                </c:pt>
                <c:pt idx="14897">
                  <c:v>1.0001</c:v>
                </c:pt>
                <c:pt idx="14898">
                  <c:v>1E-4</c:v>
                </c:pt>
                <c:pt idx="14899">
                  <c:v>2.0001000000000002</c:v>
                </c:pt>
                <c:pt idx="14900">
                  <c:v>1E-4</c:v>
                </c:pt>
                <c:pt idx="14901">
                  <c:v>1.0001</c:v>
                </c:pt>
                <c:pt idx="14902">
                  <c:v>2.0001000000000002</c:v>
                </c:pt>
                <c:pt idx="14903">
                  <c:v>1.0001</c:v>
                </c:pt>
                <c:pt idx="14904">
                  <c:v>1E-4</c:v>
                </c:pt>
                <c:pt idx="14905">
                  <c:v>1E-4</c:v>
                </c:pt>
                <c:pt idx="14906">
                  <c:v>1E-4</c:v>
                </c:pt>
                <c:pt idx="14907">
                  <c:v>1E-4</c:v>
                </c:pt>
                <c:pt idx="14908">
                  <c:v>1.0001</c:v>
                </c:pt>
                <c:pt idx="14909">
                  <c:v>1E-4</c:v>
                </c:pt>
                <c:pt idx="14910">
                  <c:v>1E-4</c:v>
                </c:pt>
                <c:pt idx="14911">
                  <c:v>1E-4</c:v>
                </c:pt>
                <c:pt idx="14912">
                  <c:v>1E-4</c:v>
                </c:pt>
                <c:pt idx="14913">
                  <c:v>1E-4</c:v>
                </c:pt>
                <c:pt idx="14914">
                  <c:v>1E-4</c:v>
                </c:pt>
                <c:pt idx="14915">
                  <c:v>1.0001</c:v>
                </c:pt>
                <c:pt idx="14916">
                  <c:v>1E-4</c:v>
                </c:pt>
                <c:pt idx="14917">
                  <c:v>1.0001</c:v>
                </c:pt>
                <c:pt idx="14918">
                  <c:v>1.0001</c:v>
                </c:pt>
                <c:pt idx="14919">
                  <c:v>1E-4</c:v>
                </c:pt>
                <c:pt idx="14920">
                  <c:v>1.0001</c:v>
                </c:pt>
                <c:pt idx="14921">
                  <c:v>1E-4</c:v>
                </c:pt>
                <c:pt idx="14922">
                  <c:v>1E-4</c:v>
                </c:pt>
                <c:pt idx="14923">
                  <c:v>1.0001</c:v>
                </c:pt>
                <c:pt idx="14924">
                  <c:v>1.0001</c:v>
                </c:pt>
                <c:pt idx="14925">
                  <c:v>1E-4</c:v>
                </c:pt>
                <c:pt idx="14926">
                  <c:v>1.0001</c:v>
                </c:pt>
                <c:pt idx="14927">
                  <c:v>1E-4</c:v>
                </c:pt>
                <c:pt idx="14928">
                  <c:v>1E-4</c:v>
                </c:pt>
                <c:pt idx="14929">
                  <c:v>1.0001</c:v>
                </c:pt>
                <c:pt idx="14930">
                  <c:v>1.0001</c:v>
                </c:pt>
                <c:pt idx="14931">
                  <c:v>1E-4</c:v>
                </c:pt>
                <c:pt idx="14932">
                  <c:v>1E-4</c:v>
                </c:pt>
                <c:pt idx="14933">
                  <c:v>1E-4</c:v>
                </c:pt>
                <c:pt idx="14934">
                  <c:v>1E-4</c:v>
                </c:pt>
                <c:pt idx="14935">
                  <c:v>1E-4</c:v>
                </c:pt>
                <c:pt idx="14936">
                  <c:v>1.0001</c:v>
                </c:pt>
                <c:pt idx="14937">
                  <c:v>2.0001000000000002</c:v>
                </c:pt>
                <c:pt idx="14938">
                  <c:v>1E-4</c:v>
                </c:pt>
                <c:pt idx="14939">
                  <c:v>1E-4</c:v>
                </c:pt>
                <c:pt idx="14940">
                  <c:v>2.0001000000000002</c:v>
                </c:pt>
                <c:pt idx="14941">
                  <c:v>1E-4</c:v>
                </c:pt>
                <c:pt idx="14942">
                  <c:v>1E-4</c:v>
                </c:pt>
                <c:pt idx="14943">
                  <c:v>1.0001</c:v>
                </c:pt>
                <c:pt idx="14944">
                  <c:v>2.0001000000000002</c:v>
                </c:pt>
                <c:pt idx="14945">
                  <c:v>1.0001</c:v>
                </c:pt>
                <c:pt idx="14946">
                  <c:v>1.0001</c:v>
                </c:pt>
                <c:pt idx="14947">
                  <c:v>4.0000999999999998</c:v>
                </c:pt>
                <c:pt idx="14948">
                  <c:v>1.0001</c:v>
                </c:pt>
                <c:pt idx="14949">
                  <c:v>4.0000999999999998</c:v>
                </c:pt>
                <c:pt idx="14950">
                  <c:v>1.0001</c:v>
                </c:pt>
                <c:pt idx="14951">
                  <c:v>1E-4</c:v>
                </c:pt>
                <c:pt idx="14952">
                  <c:v>1E-4</c:v>
                </c:pt>
                <c:pt idx="14953">
                  <c:v>1.0001</c:v>
                </c:pt>
                <c:pt idx="14954">
                  <c:v>4.0000999999999998</c:v>
                </c:pt>
                <c:pt idx="14955">
                  <c:v>5.0000999999999998</c:v>
                </c:pt>
                <c:pt idx="14956">
                  <c:v>1E-4</c:v>
                </c:pt>
                <c:pt idx="14957">
                  <c:v>1.0001</c:v>
                </c:pt>
                <c:pt idx="14958">
                  <c:v>1.0001</c:v>
                </c:pt>
                <c:pt idx="14959">
                  <c:v>1.0001</c:v>
                </c:pt>
                <c:pt idx="14960">
                  <c:v>1E-4</c:v>
                </c:pt>
                <c:pt idx="14961">
                  <c:v>3.0001000000000002</c:v>
                </c:pt>
                <c:pt idx="14962">
                  <c:v>1E-4</c:v>
                </c:pt>
                <c:pt idx="14963">
                  <c:v>1E-4</c:v>
                </c:pt>
                <c:pt idx="14964">
                  <c:v>1E-4</c:v>
                </c:pt>
                <c:pt idx="14965">
                  <c:v>1.0001</c:v>
                </c:pt>
                <c:pt idx="14966">
                  <c:v>1E-4</c:v>
                </c:pt>
                <c:pt idx="14967">
                  <c:v>1.0001</c:v>
                </c:pt>
                <c:pt idx="14968">
                  <c:v>1.0001</c:v>
                </c:pt>
                <c:pt idx="14969">
                  <c:v>1E-4</c:v>
                </c:pt>
                <c:pt idx="14970">
                  <c:v>1.0001</c:v>
                </c:pt>
                <c:pt idx="14971">
                  <c:v>1E-4</c:v>
                </c:pt>
                <c:pt idx="14972">
                  <c:v>1.0001</c:v>
                </c:pt>
                <c:pt idx="14973">
                  <c:v>2.0001000000000002</c:v>
                </c:pt>
                <c:pt idx="14974">
                  <c:v>1.0001</c:v>
                </c:pt>
                <c:pt idx="14975">
                  <c:v>1.0001</c:v>
                </c:pt>
                <c:pt idx="14976">
                  <c:v>1E-4</c:v>
                </c:pt>
                <c:pt idx="14977">
                  <c:v>1E-4</c:v>
                </c:pt>
                <c:pt idx="14978">
                  <c:v>2.0001000000000002</c:v>
                </c:pt>
                <c:pt idx="14979">
                  <c:v>1E-4</c:v>
                </c:pt>
                <c:pt idx="14980">
                  <c:v>1.0001</c:v>
                </c:pt>
                <c:pt idx="14981">
                  <c:v>1E-4</c:v>
                </c:pt>
                <c:pt idx="14982">
                  <c:v>1.0001</c:v>
                </c:pt>
                <c:pt idx="14983">
                  <c:v>1E-4</c:v>
                </c:pt>
                <c:pt idx="14984">
                  <c:v>1.0001</c:v>
                </c:pt>
                <c:pt idx="14985">
                  <c:v>1.0001</c:v>
                </c:pt>
                <c:pt idx="14986">
                  <c:v>1.0001</c:v>
                </c:pt>
                <c:pt idx="14987">
                  <c:v>1.0001</c:v>
                </c:pt>
                <c:pt idx="14988">
                  <c:v>2.0001000000000002</c:v>
                </c:pt>
                <c:pt idx="14989">
                  <c:v>1.0001</c:v>
                </c:pt>
                <c:pt idx="14990">
                  <c:v>1E-4</c:v>
                </c:pt>
                <c:pt idx="14991">
                  <c:v>1.0001</c:v>
                </c:pt>
                <c:pt idx="14992">
                  <c:v>1E-4</c:v>
                </c:pt>
                <c:pt idx="14993">
                  <c:v>1E-4</c:v>
                </c:pt>
                <c:pt idx="14994">
                  <c:v>1E-4</c:v>
                </c:pt>
                <c:pt idx="14995">
                  <c:v>1E-4</c:v>
                </c:pt>
                <c:pt idx="14996">
                  <c:v>2.0001000000000002</c:v>
                </c:pt>
                <c:pt idx="14997">
                  <c:v>1.0001</c:v>
                </c:pt>
                <c:pt idx="14998">
                  <c:v>1.0001</c:v>
                </c:pt>
                <c:pt idx="14999">
                  <c:v>1E-4</c:v>
                </c:pt>
                <c:pt idx="15000">
                  <c:v>1E-4</c:v>
                </c:pt>
                <c:pt idx="15001">
                  <c:v>1.0001</c:v>
                </c:pt>
                <c:pt idx="15002">
                  <c:v>2.0001000000000002</c:v>
                </c:pt>
                <c:pt idx="15003">
                  <c:v>1.0001</c:v>
                </c:pt>
                <c:pt idx="15004">
                  <c:v>1.0001</c:v>
                </c:pt>
                <c:pt idx="15005">
                  <c:v>1.0001</c:v>
                </c:pt>
                <c:pt idx="15006">
                  <c:v>1.0001</c:v>
                </c:pt>
                <c:pt idx="15007">
                  <c:v>1E-4</c:v>
                </c:pt>
                <c:pt idx="15008">
                  <c:v>1E-4</c:v>
                </c:pt>
                <c:pt idx="15009">
                  <c:v>1E-4</c:v>
                </c:pt>
                <c:pt idx="15010">
                  <c:v>2.0001000000000002</c:v>
                </c:pt>
                <c:pt idx="15011">
                  <c:v>1.0001</c:v>
                </c:pt>
                <c:pt idx="15012">
                  <c:v>1E-4</c:v>
                </c:pt>
                <c:pt idx="15013">
                  <c:v>1E-4</c:v>
                </c:pt>
                <c:pt idx="15014">
                  <c:v>1.0001</c:v>
                </c:pt>
                <c:pt idx="15015">
                  <c:v>1E-4</c:v>
                </c:pt>
                <c:pt idx="15016">
                  <c:v>1E-4</c:v>
                </c:pt>
                <c:pt idx="15017">
                  <c:v>1E-4</c:v>
                </c:pt>
                <c:pt idx="15018">
                  <c:v>1E-4</c:v>
                </c:pt>
                <c:pt idx="15019">
                  <c:v>1E-4</c:v>
                </c:pt>
                <c:pt idx="15020">
                  <c:v>1E-4</c:v>
                </c:pt>
                <c:pt idx="15021">
                  <c:v>1E-4</c:v>
                </c:pt>
                <c:pt idx="15022">
                  <c:v>1E-4</c:v>
                </c:pt>
                <c:pt idx="15023">
                  <c:v>1E-4</c:v>
                </c:pt>
                <c:pt idx="15024">
                  <c:v>1E-4</c:v>
                </c:pt>
                <c:pt idx="15025">
                  <c:v>1E-4</c:v>
                </c:pt>
                <c:pt idx="15026">
                  <c:v>1E-4</c:v>
                </c:pt>
                <c:pt idx="15027">
                  <c:v>1E-4</c:v>
                </c:pt>
                <c:pt idx="15028">
                  <c:v>2.0001000000000002</c:v>
                </c:pt>
                <c:pt idx="15029">
                  <c:v>1E-4</c:v>
                </c:pt>
                <c:pt idx="15030">
                  <c:v>1E-4</c:v>
                </c:pt>
                <c:pt idx="15031">
                  <c:v>1E-4</c:v>
                </c:pt>
                <c:pt idx="15032">
                  <c:v>1E-4</c:v>
                </c:pt>
                <c:pt idx="15033">
                  <c:v>1.0001</c:v>
                </c:pt>
                <c:pt idx="15034">
                  <c:v>1E-4</c:v>
                </c:pt>
                <c:pt idx="15035">
                  <c:v>1E-4</c:v>
                </c:pt>
                <c:pt idx="15036">
                  <c:v>1E-4</c:v>
                </c:pt>
                <c:pt idx="15037">
                  <c:v>1E-4</c:v>
                </c:pt>
                <c:pt idx="15038">
                  <c:v>1E-4</c:v>
                </c:pt>
                <c:pt idx="15039">
                  <c:v>1E-4</c:v>
                </c:pt>
                <c:pt idx="15040">
                  <c:v>1E-4</c:v>
                </c:pt>
                <c:pt idx="15041">
                  <c:v>1E-4</c:v>
                </c:pt>
                <c:pt idx="15042">
                  <c:v>1E-4</c:v>
                </c:pt>
                <c:pt idx="15043">
                  <c:v>1.0001</c:v>
                </c:pt>
                <c:pt idx="15044">
                  <c:v>1E-4</c:v>
                </c:pt>
                <c:pt idx="15045">
                  <c:v>1.0001</c:v>
                </c:pt>
                <c:pt idx="15046">
                  <c:v>1E-4</c:v>
                </c:pt>
                <c:pt idx="15047">
                  <c:v>1E-4</c:v>
                </c:pt>
                <c:pt idx="15048">
                  <c:v>1E-4</c:v>
                </c:pt>
                <c:pt idx="15049">
                  <c:v>1E-4</c:v>
                </c:pt>
                <c:pt idx="15050">
                  <c:v>1.0001</c:v>
                </c:pt>
                <c:pt idx="15051">
                  <c:v>1E-4</c:v>
                </c:pt>
                <c:pt idx="15052">
                  <c:v>1E-4</c:v>
                </c:pt>
                <c:pt idx="15053">
                  <c:v>1.0001</c:v>
                </c:pt>
                <c:pt idx="15054">
                  <c:v>1.0001</c:v>
                </c:pt>
                <c:pt idx="15055">
                  <c:v>5.0000999999999998</c:v>
                </c:pt>
                <c:pt idx="15056">
                  <c:v>2.0001000000000002</c:v>
                </c:pt>
                <c:pt idx="15057">
                  <c:v>2.0001000000000002</c:v>
                </c:pt>
                <c:pt idx="15058">
                  <c:v>4.0000999999999998</c:v>
                </c:pt>
                <c:pt idx="15059">
                  <c:v>1E-4</c:v>
                </c:pt>
                <c:pt idx="15060">
                  <c:v>2.0001000000000002</c:v>
                </c:pt>
                <c:pt idx="15061">
                  <c:v>1.0001</c:v>
                </c:pt>
                <c:pt idx="15062">
                  <c:v>4.0000999999999998</c:v>
                </c:pt>
                <c:pt idx="15063">
                  <c:v>1E-4</c:v>
                </c:pt>
                <c:pt idx="15064">
                  <c:v>1E-4</c:v>
                </c:pt>
                <c:pt idx="15065">
                  <c:v>1.0001</c:v>
                </c:pt>
                <c:pt idx="15066">
                  <c:v>1E-4</c:v>
                </c:pt>
                <c:pt idx="15067">
                  <c:v>1E-4</c:v>
                </c:pt>
                <c:pt idx="15068">
                  <c:v>1.0001</c:v>
                </c:pt>
                <c:pt idx="15069">
                  <c:v>1.0001</c:v>
                </c:pt>
                <c:pt idx="15070">
                  <c:v>1E-4</c:v>
                </c:pt>
                <c:pt idx="15071">
                  <c:v>1.0001</c:v>
                </c:pt>
                <c:pt idx="15072">
                  <c:v>2.0001000000000002</c:v>
                </c:pt>
                <c:pt idx="15073">
                  <c:v>1E-4</c:v>
                </c:pt>
                <c:pt idx="15074">
                  <c:v>1E-4</c:v>
                </c:pt>
                <c:pt idx="15075">
                  <c:v>1E-4</c:v>
                </c:pt>
                <c:pt idx="15076">
                  <c:v>1E-4</c:v>
                </c:pt>
                <c:pt idx="15077">
                  <c:v>1E-4</c:v>
                </c:pt>
                <c:pt idx="15078">
                  <c:v>1E-4</c:v>
                </c:pt>
                <c:pt idx="15079">
                  <c:v>1.0001</c:v>
                </c:pt>
                <c:pt idx="15080">
                  <c:v>1E-4</c:v>
                </c:pt>
                <c:pt idx="15081">
                  <c:v>1E-4</c:v>
                </c:pt>
                <c:pt idx="15082">
                  <c:v>1E-4</c:v>
                </c:pt>
                <c:pt idx="15083">
                  <c:v>1.0001</c:v>
                </c:pt>
                <c:pt idx="15084">
                  <c:v>1.0001</c:v>
                </c:pt>
                <c:pt idx="15085">
                  <c:v>1E-4</c:v>
                </c:pt>
                <c:pt idx="15086">
                  <c:v>1E-4</c:v>
                </c:pt>
                <c:pt idx="15087">
                  <c:v>1E-4</c:v>
                </c:pt>
                <c:pt idx="15088">
                  <c:v>1E-4</c:v>
                </c:pt>
                <c:pt idx="15089">
                  <c:v>1E-4</c:v>
                </c:pt>
                <c:pt idx="15090">
                  <c:v>1E-4</c:v>
                </c:pt>
                <c:pt idx="15091">
                  <c:v>1E-4</c:v>
                </c:pt>
                <c:pt idx="15092">
                  <c:v>1E-4</c:v>
                </c:pt>
                <c:pt idx="15093">
                  <c:v>1.0001</c:v>
                </c:pt>
                <c:pt idx="15094">
                  <c:v>1.0001</c:v>
                </c:pt>
                <c:pt idx="15095">
                  <c:v>1E-4</c:v>
                </c:pt>
                <c:pt idx="15096">
                  <c:v>1E-4</c:v>
                </c:pt>
                <c:pt idx="15097">
                  <c:v>2.0001000000000002</c:v>
                </c:pt>
                <c:pt idx="15098">
                  <c:v>1E-4</c:v>
                </c:pt>
                <c:pt idx="15099">
                  <c:v>1E-4</c:v>
                </c:pt>
                <c:pt idx="15100">
                  <c:v>1.0001</c:v>
                </c:pt>
                <c:pt idx="15101">
                  <c:v>1.0001</c:v>
                </c:pt>
                <c:pt idx="15102">
                  <c:v>1E-4</c:v>
                </c:pt>
                <c:pt idx="15103">
                  <c:v>1.0001</c:v>
                </c:pt>
                <c:pt idx="15104">
                  <c:v>1E-4</c:v>
                </c:pt>
                <c:pt idx="15105">
                  <c:v>1E-4</c:v>
                </c:pt>
                <c:pt idx="15106">
                  <c:v>2.0001000000000002</c:v>
                </c:pt>
                <c:pt idx="15107">
                  <c:v>1E-4</c:v>
                </c:pt>
                <c:pt idx="15108">
                  <c:v>1.0001</c:v>
                </c:pt>
                <c:pt idx="15109">
                  <c:v>2.0001000000000002</c:v>
                </c:pt>
                <c:pt idx="15110">
                  <c:v>2.0001000000000002</c:v>
                </c:pt>
                <c:pt idx="15111">
                  <c:v>2.0001000000000002</c:v>
                </c:pt>
                <c:pt idx="15112">
                  <c:v>9.0000999999999998</c:v>
                </c:pt>
                <c:pt idx="15113">
                  <c:v>6.0000999999999998</c:v>
                </c:pt>
                <c:pt idx="15114">
                  <c:v>21.0001</c:v>
                </c:pt>
                <c:pt idx="15115">
                  <c:v>18.0001</c:v>
                </c:pt>
                <c:pt idx="15116">
                  <c:v>28.0001</c:v>
                </c:pt>
                <c:pt idx="15117">
                  <c:v>17.0001</c:v>
                </c:pt>
                <c:pt idx="15118">
                  <c:v>17.0001</c:v>
                </c:pt>
                <c:pt idx="15119">
                  <c:v>6.0000999999999998</c:v>
                </c:pt>
                <c:pt idx="15120">
                  <c:v>2.0001000000000002</c:v>
                </c:pt>
                <c:pt idx="15121">
                  <c:v>1.0001</c:v>
                </c:pt>
                <c:pt idx="15122">
                  <c:v>2.0001000000000002</c:v>
                </c:pt>
                <c:pt idx="15123">
                  <c:v>1.0001</c:v>
                </c:pt>
                <c:pt idx="15124">
                  <c:v>1E-4</c:v>
                </c:pt>
                <c:pt idx="15125">
                  <c:v>1.0001</c:v>
                </c:pt>
                <c:pt idx="15126">
                  <c:v>1.0001</c:v>
                </c:pt>
                <c:pt idx="15127">
                  <c:v>1.0001</c:v>
                </c:pt>
                <c:pt idx="15128">
                  <c:v>1E-4</c:v>
                </c:pt>
                <c:pt idx="15129">
                  <c:v>1E-4</c:v>
                </c:pt>
                <c:pt idx="15130">
                  <c:v>1E-4</c:v>
                </c:pt>
                <c:pt idx="15131">
                  <c:v>1E-4</c:v>
                </c:pt>
                <c:pt idx="15132">
                  <c:v>1E-4</c:v>
                </c:pt>
                <c:pt idx="15133">
                  <c:v>1.0001</c:v>
                </c:pt>
                <c:pt idx="15134">
                  <c:v>1E-4</c:v>
                </c:pt>
                <c:pt idx="15135">
                  <c:v>1E-4</c:v>
                </c:pt>
                <c:pt idx="15136">
                  <c:v>1E-4</c:v>
                </c:pt>
                <c:pt idx="15137">
                  <c:v>1E-4</c:v>
                </c:pt>
                <c:pt idx="15138">
                  <c:v>1.0001</c:v>
                </c:pt>
                <c:pt idx="15139">
                  <c:v>1E-4</c:v>
                </c:pt>
                <c:pt idx="15140">
                  <c:v>1E-4</c:v>
                </c:pt>
                <c:pt idx="15141">
                  <c:v>1E-4</c:v>
                </c:pt>
                <c:pt idx="15142">
                  <c:v>1E-4</c:v>
                </c:pt>
                <c:pt idx="15143">
                  <c:v>1E-4</c:v>
                </c:pt>
                <c:pt idx="15144">
                  <c:v>1E-4</c:v>
                </c:pt>
                <c:pt idx="15145">
                  <c:v>3.0001000000000002</c:v>
                </c:pt>
                <c:pt idx="15146">
                  <c:v>1E-4</c:v>
                </c:pt>
                <c:pt idx="15147">
                  <c:v>2.0001000000000002</c:v>
                </c:pt>
                <c:pt idx="15148">
                  <c:v>1E-4</c:v>
                </c:pt>
                <c:pt idx="15149">
                  <c:v>1E-4</c:v>
                </c:pt>
                <c:pt idx="15150">
                  <c:v>1E-4</c:v>
                </c:pt>
                <c:pt idx="15151">
                  <c:v>1E-4</c:v>
                </c:pt>
                <c:pt idx="15152">
                  <c:v>1.0001</c:v>
                </c:pt>
                <c:pt idx="15153">
                  <c:v>1E-4</c:v>
                </c:pt>
                <c:pt idx="15154">
                  <c:v>1E-4</c:v>
                </c:pt>
                <c:pt idx="15155">
                  <c:v>1.0001</c:v>
                </c:pt>
                <c:pt idx="15156">
                  <c:v>1E-4</c:v>
                </c:pt>
                <c:pt idx="15157">
                  <c:v>1E-4</c:v>
                </c:pt>
                <c:pt idx="15158">
                  <c:v>1E-4</c:v>
                </c:pt>
                <c:pt idx="15159">
                  <c:v>1E-4</c:v>
                </c:pt>
                <c:pt idx="15160">
                  <c:v>1.0001</c:v>
                </c:pt>
                <c:pt idx="15161">
                  <c:v>1E-4</c:v>
                </c:pt>
                <c:pt idx="15162">
                  <c:v>1E-4</c:v>
                </c:pt>
                <c:pt idx="15163">
                  <c:v>1.0001</c:v>
                </c:pt>
                <c:pt idx="15164">
                  <c:v>1.0001</c:v>
                </c:pt>
                <c:pt idx="15165">
                  <c:v>3.0001000000000002</c:v>
                </c:pt>
                <c:pt idx="15166">
                  <c:v>1E-4</c:v>
                </c:pt>
                <c:pt idx="15167">
                  <c:v>3.0001000000000002</c:v>
                </c:pt>
                <c:pt idx="15168">
                  <c:v>5.0000999999999998</c:v>
                </c:pt>
                <c:pt idx="15169">
                  <c:v>4.0000999999999998</c:v>
                </c:pt>
                <c:pt idx="15170">
                  <c:v>8.0000999999999998</c:v>
                </c:pt>
                <c:pt idx="15171">
                  <c:v>10.0001</c:v>
                </c:pt>
                <c:pt idx="15172">
                  <c:v>7.0000999999999998</c:v>
                </c:pt>
                <c:pt idx="15173">
                  <c:v>5.0000999999999998</c:v>
                </c:pt>
                <c:pt idx="15174">
                  <c:v>11.0001</c:v>
                </c:pt>
                <c:pt idx="15175">
                  <c:v>7.0000999999999998</c:v>
                </c:pt>
                <c:pt idx="15176">
                  <c:v>6.0000999999999998</c:v>
                </c:pt>
                <c:pt idx="15177">
                  <c:v>4.0000999999999998</c:v>
                </c:pt>
                <c:pt idx="15178">
                  <c:v>1.0001</c:v>
                </c:pt>
                <c:pt idx="15179">
                  <c:v>1E-4</c:v>
                </c:pt>
                <c:pt idx="15180">
                  <c:v>1.0001</c:v>
                </c:pt>
                <c:pt idx="15181">
                  <c:v>1.0001</c:v>
                </c:pt>
                <c:pt idx="15182">
                  <c:v>1.0001</c:v>
                </c:pt>
                <c:pt idx="15183">
                  <c:v>1.0001</c:v>
                </c:pt>
                <c:pt idx="15184">
                  <c:v>1.0001</c:v>
                </c:pt>
                <c:pt idx="15185">
                  <c:v>1E-4</c:v>
                </c:pt>
                <c:pt idx="15186">
                  <c:v>1.0001</c:v>
                </c:pt>
                <c:pt idx="15187">
                  <c:v>1.0001</c:v>
                </c:pt>
                <c:pt idx="15188">
                  <c:v>1E-4</c:v>
                </c:pt>
                <c:pt idx="15189">
                  <c:v>1.0001</c:v>
                </c:pt>
                <c:pt idx="15190">
                  <c:v>1E-4</c:v>
                </c:pt>
                <c:pt idx="15191">
                  <c:v>1E-4</c:v>
                </c:pt>
                <c:pt idx="15192">
                  <c:v>1E-4</c:v>
                </c:pt>
                <c:pt idx="15193">
                  <c:v>1E-4</c:v>
                </c:pt>
                <c:pt idx="15194">
                  <c:v>1E-4</c:v>
                </c:pt>
                <c:pt idx="15195">
                  <c:v>1E-4</c:v>
                </c:pt>
                <c:pt idx="15196">
                  <c:v>1E-4</c:v>
                </c:pt>
                <c:pt idx="15197">
                  <c:v>1.0001</c:v>
                </c:pt>
                <c:pt idx="15198">
                  <c:v>1.0001</c:v>
                </c:pt>
                <c:pt idx="15199">
                  <c:v>2.0001000000000002</c:v>
                </c:pt>
                <c:pt idx="15200">
                  <c:v>2.0001000000000002</c:v>
                </c:pt>
                <c:pt idx="15201">
                  <c:v>1.0001</c:v>
                </c:pt>
                <c:pt idx="15202">
                  <c:v>2.0001000000000002</c:v>
                </c:pt>
                <c:pt idx="15203">
                  <c:v>2.0001000000000002</c:v>
                </c:pt>
                <c:pt idx="15204">
                  <c:v>1E-4</c:v>
                </c:pt>
                <c:pt idx="15205">
                  <c:v>1E-4</c:v>
                </c:pt>
                <c:pt idx="15206">
                  <c:v>1E-4</c:v>
                </c:pt>
                <c:pt idx="15207">
                  <c:v>1E-4</c:v>
                </c:pt>
                <c:pt idx="15208">
                  <c:v>1E-4</c:v>
                </c:pt>
                <c:pt idx="15209">
                  <c:v>1.0001</c:v>
                </c:pt>
                <c:pt idx="15210">
                  <c:v>1E-4</c:v>
                </c:pt>
                <c:pt idx="15211">
                  <c:v>1E-4</c:v>
                </c:pt>
                <c:pt idx="15212">
                  <c:v>2.0001000000000002</c:v>
                </c:pt>
                <c:pt idx="15213">
                  <c:v>1E-4</c:v>
                </c:pt>
                <c:pt idx="15214">
                  <c:v>1E-4</c:v>
                </c:pt>
                <c:pt idx="15215">
                  <c:v>1E-4</c:v>
                </c:pt>
                <c:pt idx="15216">
                  <c:v>1E-4</c:v>
                </c:pt>
                <c:pt idx="15217">
                  <c:v>1E-4</c:v>
                </c:pt>
                <c:pt idx="15218">
                  <c:v>2.0001000000000002</c:v>
                </c:pt>
                <c:pt idx="15219">
                  <c:v>1.0001</c:v>
                </c:pt>
                <c:pt idx="15220">
                  <c:v>1E-4</c:v>
                </c:pt>
                <c:pt idx="15221">
                  <c:v>1E-4</c:v>
                </c:pt>
                <c:pt idx="15222">
                  <c:v>1E-4</c:v>
                </c:pt>
                <c:pt idx="15223">
                  <c:v>1E-4</c:v>
                </c:pt>
                <c:pt idx="15224">
                  <c:v>1E-4</c:v>
                </c:pt>
                <c:pt idx="15225">
                  <c:v>1E-4</c:v>
                </c:pt>
                <c:pt idx="15226">
                  <c:v>1.0001</c:v>
                </c:pt>
                <c:pt idx="15227">
                  <c:v>1.0001</c:v>
                </c:pt>
                <c:pt idx="15228">
                  <c:v>1E-4</c:v>
                </c:pt>
                <c:pt idx="15229">
                  <c:v>1E-4</c:v>
                </c:pt>
                <c:pt idx="15230">
                  <c:v>1E-4</c:v>
                </c:pt>
                <c:pt idx="15231">
                  <c:v>1.0001</c:v>
                </c:pt>
                <c:pt idx="15232">
                  <c:v>1E-4</c:v>
                </c:pt>
                <c:pt idx="15233">
                  <c:v>1.0001</c:v>
                </c:pt>
                <c:pt idx="15234">
                  <c:v>1E-4</c:v>
                </c:pt>
                <c:pt idx="15235">
                  <c:v>1E-4</c:v>
                </c:pt>
                <c:pt idx="15236">
                  <c:v>1E-4</c:v>
                </c:pt>
                <c:pt idx="15237">
                  <c:v>1E-4</c:v>
                </c:pt>
                <c:pt idx="15238">
                  <c:v>1E-4</c:v>
                </c:pt>
                <c:pt idx="15239">
                  <c:v>1.0001</c:v>
                </c:pt>
                <c:pt idx="15240">
                  <c:v>1E-4</c:v>
                </c:pt>
                <c:pt idx="15241">
                  <c:v>1E-4</c:v>
                </c:pt>
                <c:pt idx="15242">
                  <c:v>1E-4</c:v>
                </c:pt>
                <c:pt idx="15243">
                  <c:v>1E-4</c:v>
                </c:pt>
                <c:pt idx="15244">
                  <c:v>1.0001</c:v>
                </c:pt>
                <c:pt idx="15245">
                  <c:v>1.0001</c:v>
                </c:pt>
                <c:pt idx="15246">
                  <c:v>1E-4</c:v>
                </c:pt>
                <c:pt idx="15247">
                  <c:v>1E-4</c:v>
                </c:pt>
                <c:pt idx="15248">
                  <c:v>1E-4</c:v>
                </c:pt>
                <c:pt idx="15249">
                  <c:v>1.0001</c:v>
                </c:pt>
                <c:pt idx="15250">
                  <c:v>1E-4</c:v>
                </c:pt>
                <c:pt idx="15251">
                  <c:v>1.0001</c:v>
                </c:pt>
                <c:pt idx="15252">
                  <c:v>1.0001</c:v>
                </c:pt>
                <c:pt idx="15253">
                  <c:v>2.0001000000000002</c:v>
                </c:pt>
                <c:pt idx="15254">
                  <c:v>1.0001</c:v>
                </c:pt>
                <c:pt idx="15255">
                  <c:v>2.0001000000000002</c:v>
                </c:pt>
                <c:pt idx="15256">
                  <c:v>1E-4</c:v>
                </c:pt>
                <c:pt idx="15257">
                  <c:v>1E-4</c:v>
                </c:pt>
                <c:pt idx="15258">
                  <c:v>1E-4</c:v>
                </c:pt>
                <c:pt idx="15259">
                  <c:v>1E-4</c:v>
                </c:pt>
                <c:pt idx="15260">
                  <c:v>1E-4</c:v>
                </c:pt>
                <c:pt idx="15261">
                  <c:v>1E-4</c:v>
                </c:pt>
                <c:pt idx="15262">
                  <c:v>1E-4</c:v>
                </c:pt>
                <c:pt idx="15263">
                  <c:v>1.0001</c:v>
                </c:pt>
                <c:pt idx="15264">
                  <c:v>1E-4</c:v>
                </c:pt>
                <c:pt idx="15265">
                  <c:v>1E-4</c:v>
                </c:pt>
                <c:pt idx="15266">
                  <c:v>1.0001</c:v>
                </c:pt>
                <c:pt idx="15267">
                  <c:v>1E-4</c:v>
                </c:pt>
                <c:pt idx="15268">
                  <c:v>1.0001</c:v>
                </c:pt>
                <c:pt idx="15269">
                  <c:v>1.0001</c:v>
                </c:pt>
                <c:pt idx="15270">
                  <c:v>1E-4</c:v>
                </c:pt>
                <c:pt idx="15271">
                  <c:v>1E-4</c:v>
                </c:pt>
                <c:pt idx="15272">
                  <c:v>1E-4</c:v>
                </c:pt>
                <c:pt idx="15273">
                  <c:v>1E-4</c:v>
                </c:pt>
                <c:pt idx="15274">
                  <c:v>1E-4</c:v>
                </c:pt>
                <c:pt idx="15275">
                  <c:v>1.0001</c:v>
                </c:pt>
                <c:pt idx="15276">
                  <c:v>1E-4</c:v>
                </c:pt>
                <c:pt idx="15277">
                  <c:v>1.0001</c:v>
                </c:pt>
                <c:pt idx="15278">
                  <c:v>1.0001</c:v>
                </c:pt>
                <c:pt idx="15279">
                  <c:v>1E-4</c:v>
                </c:pt>
                <c:pt idx="15280">
                  <c:v>1E-4</c:v>
                </c:pt>
                <c:pt idx="15281">
                  <c:v>1E-4</c:v>
                </c:pt>
                <c:pt idx="15282">
                  <c:v>1E-4</c:v>
                </c:pt>
                <c:pt idx="15283">
                  <c:v>1E-4</c:v>
                </c:pt>
                <c:pt idx="15284">
                  <c:v>1.0001</c:v>
                </c:pt>
                <c:pt idx="15285">
                  <c:v>1.0001</c:v>
                </c:pt>
                <c:pt idx="15286">
                  <c:v>1.0001</c:v>
                </c:pt>
                <c:pt idx="15287">
                  <c:v>1E-4</c:v>
                </c:pt>
                <c:pt idx="15288">
                  <c:v>1.0001</c:v>
                </c:pt>
                <c:pt idx="15289">
                  <c:v>1E-4</c:v>
                </c:pt>
                <c:pt idx="15290">
                  <c:v>1.0001</c:v>
                </c:pt>
                <c:pt idx="15291">
                  <c:v>1E-4</c:v>
                </c:pt>
                <c:pt idx="15292">
                  <c:v>1E-4</c:v>
                </c:pt>
                <c:pt idx="15293">
                  <c:v>1.0001</c:v>
                </c:pt>
                <c:pt idx="15294">
                  <c:v>1.0001</c:v>
                </c:pt>
                <c:pt idx="15295">
                  <c:v>1E-4</c:v>
                </c:pt>
                <c:pt idx="15296">
                  <c:v>1E-4</c:v>
                </c:pt>
                <c:pt idx="15297">
                  <c:v>1E-4</c:v>
                </c:pt>
                <c:pt idx="15298">
                  <c:v>1E-4</c:v>
                </c:pt>
                <c:pt idx="15299">
                  <c:v>1E-4</c:v>
                </c:pt>
                <c:pt idx="15300">
                  <c:v>1E-4</c:v>
                </c:pt>
                <c:pt idx="15301">
                  <c:v>1E-4</c:v>
                </c:pt>
                <c:pt idx="15302">
                  <c:v>1E-4</c:v>
                </c:pt>
                <c:pt idx="15303">
                  <c:v>1E-4</c:v>
                </c:pt>
                <c:pt idx="15304">
                  <c:v>1E-4</c:v>
                </c:pt>
                <c:pt idx="15305">
                  <c:v>1.0001</c:v>
                </c:pt>
                <c:pt idx="15306">
                  <c:v>1E-4</c:v>
                </c:pt>
                <c:pt idx="15307">
                  <c:v>1E-4</c:v>
                </c:pt>
                <c:pt idx="15308">
                  <c:v>1E-4</c:v>
                </c:pt>
                <c:pt idx="15309">
                  <c:v>1E-4</c:v>
                </c:pt>
                <c:pt idx="15310">
                  <c:v>1E-4</c:v>
                </c:pt>
                <c:pt idx="15311">
                  <c:v>1E-4</c:v>
                </c:pt>
                <c:pt idx="15312">
                  <c:v>2.0001000000000002</c:v>
                </c:pt>
                <c:pt idx="15313">
                  <c:v>1.0001</c:v>
                </c:pt>
                <c:pt idx="15314">
                  <c:v>1E-4</c:v>
                </c:pt>
                <c:pt idx="15315">
                  <c:v>1E-4</c:v>
                </c:pt>
                <c:pt idx="15316">
                  <c:v>1.0001</c:v>
                </c:pt>
                <c:pt idx="15317">
                  <c:v>1E-4</c:v>
                </c:pt>
                <c:pt idx="15318">
                  <c:v>1E-4</c:v>
                </c:pt>
                <c:pt idx="15319">
                  <c:v>1E-4</c:v>
                </c:pt>
                <c:pt idx="15320">
                  <c:v>1E-4</c:v>
                </c:pt>
                <c:pt idx="15321">
                  <c:v>1E-4</c:v>
                </c:pt>
                <c:pt idx="15322">
                  <c:v>1E-4</c:v>
                </c:pt>
                <c:pt idx="15323">
                  <c:v>1E-4</c:v>
                </c:pt>
                <c:pt idx="15324">
                  <c:v>1E-4</c:v>
                </c:pt>
                <c:pt idx="15325">
                  <c:v>1.0001</c:v>
                </c:pt>
                <c:pt idx="15326">
                  <c:v>1E-4</c:v>
                </c:pt>
                <c:pt idx="15327">
                  <c:v>1E-4</c:v>
                </c:pt>
                <c:pt idx="15328">
                  <c:v>1E-4</c:v>
                </c:pt>
                <c:pt idx="15329">
                  <c:v>1E-4</c:v>
                </c:pt>
                <c:pt idx="15330">
                  <c:v>1E-4</c:v>
                </c:pt>
                <c:pt idx="15331">
                  <c:v>1E-4</c:v>
                </c:pt>
                <c:pt idx="15332">
                  <c:v>1E-4</c:v>
                </c:pt>
                <c:pt idx="15333">
                  <c:v>1E-4</c:v>
                </c:pt>
                <c:pt idx="15334">
                  <c:v>1E-4</c:v>
                </c:pt>
                <c:pt idx="15335">
                  <c:v>1E-4</c:v>
                </c:pt>
                <c:pt idx="15336">
                  <c:v>1E-4</c:v>
                </c:pt>
                <c:pt idx="15337">
                  <c:v>1.0001</c:v>
                </c:pt>
                <c:pt idx="15338">
                  <c:v>2.0001000000000002</c:v>
                </c:pt>
                <c:pt idx="15339">
                  <c:v>1E-4</c:v>
                </c:pt>
                <c:pt idx="15340">
                  <c:v>1E-4</c:v>
                </c:pt>
                <c:pt idx="15341">
                  <c:v>2.0001000000000002</c:v>
                </c:pt>
                <c:pt idx="15342">
                  <c:v>1.0001</c:v>
                </c:pt>
                <c:pt idx="15343">
                  <c:v>1.0001</c:v>
                </c:pt>
                <c:pt idx="15344">
                  <c:v>1E-4</c:v>
                </c:pt>
                <c:pt idx="15345">
                  <c:v>1.0001</c:v>
                </c:pt>
                <c:pt idx="15346">
                  <c:v>1E-4</c:v>
                </c:pt>
                <c:pt idx="15347">
                  <c:v>1E-4</c:v>
                </c:pt>
                <c:pt idx="15348">
                  <c:v>1.0001</c:v>
                </c:pt>
                <c:pt idx="15349">
                  <c:v>1.0001</c:v>
                </c:pt>
                <c:pt idx="15350">
                  <c:v>1.0001</c:v>
                </c:pt>
                <c:pt idx="15351">
                  <c:v>1E-4</c:v>
                </c:pt>
                <c:pt idx="15352">
                  <c:v>1E-4</c:v>
                </c:pt>
                <c:pt idx="15353">
                  <c:v>1E-4</c:v>
                </c:pt>
                <c:pt idx="15354">
                  <c:v>1E-4</c:v>
                </c:pt>
                <c:pt idx="15355">
                  <c:v>1.0001</c:v>
                </c:pt>
                <c:pt idx="15356">
                  <c:v>1E-4</c:v>
                </c:pt>
                <c:pt idx="15357">
                  <c:v>1E-4</c:v>
                </c:pt>
                <c:pt idx="15358">
                  <c:v>1E-4</c:v>
                </c:pt>
                <c:pt idx="15359">
                  <c:v>1E-4</c:v>
                </c:pt>
                <c:pt idx="15360">
                  <c:v>1.0001</c:v>
                </c:pt>
                <c:pt idx="15361">
                  <c:v>1E-4</c:v>
                </c:pt>
                <c:pt idx="15362">
                  <c:v>1E-4</c:v>
                </c:pt>
                <c:pt idx="15363">
                  <c:v>1E-4</c:v>
                </c:pt>
                <c:pt idx="15364">
                  <c:v>1E-4</c:v>
                </c:pt>
                <c:pt idx="15365">
                  <c:v>1.0001</c:v>
                </c:pt>
                <c:pt idx="15366">
                  <c:v>2.0001000000000002</c:v>
                </c:pt>
                <c:pt idx="15367">
                  <c:v>2.0001000000000002</c:v>
                </c:pt>
                <c:pt idx="15368">
                  <c:v>1.0001</c:v>
                </c:pt>
                <c:pt idx="15369">
                  <c:v>1.0001</c:v>
                </c:pt>
                <c:pt idx="15370">
                  <c:v>1E-4</c:v>
                </c:pt>
                <c:pt idx="15371">
                  <c:v>1E-4</c:v>
                </c:pt>
                <c:pt idx="15372">
                  <c:v>1E-4</c:v>
                </c:pt>
                <c:pt idx="15373">
                  <c:v>1E-4</c:v>
                </c:pt>
                <c:pt idx="15374">
                  <c:v>1E-4</c:v>
                </c:pt>
                <c:pt idx="15375">
                  <c:v>1E-4</c:v>
                </c:pt>
                <c:pt idx="15376">
                  <c:v>1E-4</c:v>
                </c:pt>
                <c:pt idx="15377">
                  <c:v>1E-4</c:v>
                </c:pt>
                <c:pt idx="15378">
                  <c:v>1E-4</c:v>
                </c:pt>
                <c:pt idx="15379">
                  <c:v>1E-4</c:v>
                </c:pt>
                <c:pt idx="15380">
                  <c:v>1.0001</c:v>
                </c:pt>
                <c:pt idx="15381">
                  <c:v>1E-4</c:v>
                </c:pt>
                <c:pt idx="15382">
                  <c:v>1.0001</c:v>
                </c:pt>
                <c:pt idx="15383">
                  <c:v>1E-4</c:v>
                </c:pt>
                <c:pt idx="15384">
                  <c:v>1E-4</c:v>
                </c:pt>
                <c:pt idx="15385">
                  <c:v>1.0001</c:v>
                </c:pt>
                <c:pt idx="15386">
                  <c:v>1.0001</c:v>
                </c:pt>
                <c:pt idx="15387">
                  <c:v>1E-4</c:v>
                </c:pt>
                <c:pt idx="15388">
                  <c:v>1E-4</c:v>
                </c:pt>
                <c:pt idx="15389">
                  <c:v>1E-4</c:v>
                </c:pt>
                <c:pt idx="15390">
                  <c:v>1E-4</c:v>
                </c:pt>
                <c:pt idx="15391">
                  <c:v>1.0001</c:v>
                </c:pt>
                <c:pt idx="15392">
                  <c:v>1E-4</c:v>
                </c:pt>
                <c:pt idx="15393">
                  <c:v>1E-4</c:v>
                </c:pt>
                <c:pt idx="15394">
                  <c:v>1E-4</c:v>
                </c:pt>
                <c:pt idx="15395">
                  <c:v>1.0001</c:v>
                </c:pt>
                <c:pt idx="15396">
                  <c:v>1E-4</c:v>
                </c:pt>
                <c:pt idx="15397">
                  <c:v>1.0001</c:v>
                </c:pt>
                <c:pt idx="15398">
                  <c:v>1E-4</c:v>
                </c:pt>
                <c:pt idx="15399">
                  <c:v>1E-4</c:v>
                </c:pt>
                <c:pt idx="15400">
                  <c:v>1E-4</c:v>
                </c:pt>
                <c:pt idx="15401">
                  <c:v>1E-4</c:v>
                </c:pt>
                <c:pt idx="15402">
                  <c:v>1.0001</c:v>
                </c:pt>
                <c:pt idx="15403">
                  <c:v>1.0001</c:v>
                </c:pt>
                <c:pt idx="15404">
                  <c:v>1E-4</c:v>
                </c:pt>
                <c:pt idx="15405">
                  <c:v>1E-4</c:v>
                </c:pt>
                <c:pt idx="15406">
                  <c:v>1.0001</c:v>
                </c:pt>
                <c:pt idx="15407">
                  <c:v>1.0001</c:v>
                </c:pt>
                <c:pt idx="15408">
                  <c:v>1E-4</c:v>
                </c:pt>
                <c:pt idx="15409">
                  <c:v>1E-4</c:v>
                </c:pt>
                <c:pt idx="15410">
                  <c:v>1.0001</c:v>
                </c:pt>
                <c:pt idx="15411">
                  <c:v>1E-4</c:v>
                </c:pt>
                <c:pt idx="15412">
                  <c:v>1.0001</c:v>
                </c:pt>
                <c:pt idx="15413">
                  <c:v>1.0001</c:v>
                </c:pt>
                <c:pt idx="15414">
                  <c:v>1E-4</c:v>
                </c:pt>
                <c:pt idx="15415">
                  <c:v>1E-4</c:v>
                </c:pt>
                <c:pt idx="15416">
                  <c:v>1E-4</c:v>
                </c:pt>
                <c:pt idx="15417">
                  <c:v>2.0001000000000002</c:v>
                </c:pt>
                <c:pt idx="15418">
                  <c:v>1E-4</c:v>
                </c:pt>
                <c:pt idx="15419">
                  <c:v>2.0001000000000002</c:v>
                </c:pt>
                <c:pt idx="15420">
                  <c:v>1E-4</c:v>
                </c:pt>
                <c:pt idx="15421">
                  <c:v>1.0001</c:v>
                </c:pt>
                <c:pt idx="15422">
                  <c:v>2.0001000000000002</c:v>
                </c:pt>
                <c:pt idx="15423">
                  <c:v>1E-4</c:v>
                </c:pt>
                <c:pt idx="15424">
                  <c:v>1.0001</c:v>
                </c:pt>
                <c:pt idx="15425">
                  <c:v>1E-4</c:v>
                </c:pt>
                <c:pt idx="15426">
                  <c:v>1E-4</c:v>
                </c:pt>
                <c:pt idx="15427">
                  <c:v>1E-4</c:v>
                </c:pt>
                <c:pt idx="15428">
                  <c:v>1E-4</c:v>
                </c:pt>
                <c:pt idx="15429">
                  <c:v>1E-4</c:v>
                </c:pt>
                <c:pt idx="15430">
                  <c:v>1E-4</c:v>
                </c:pt>
                <c:pt idx="15431">
                  <c:v>2.0001000000000002</c:v>
                </c:pt>
                <c:pt idx="15432">
                  <c:v>1E-4</c:v>
                </c:pt>
                <c:pt idx="15433">
                  <c:v>1E-4</c:v>
                </c:pt>
                <c:pt idx="15434">
                  <c:v>1.0001</c:v>
                </c:pt>
                <c:pt idx="15435">
                  <c:v>1E-4</c:v>
                </c:pt>
                <c:pt idx="15436">
                  <c:v>1E-4</c:v>
                </c:pt>
                <c:pt idx="15437">
                  <c:v>1E-4</c:v>
                </c:pt>
                <c:pt idx="15438">
                  <c:v>1E-4</c:v>
                </c:pt>
                <c:pt idx="15439">
                  <c:v>1E-4</c:v>
                </c:pt>
                <c:pt idx="15440">
                  <c:v>1E-4</c:v>
                </c:pt>
                <c:pt idx="15441">
                  <c:v>1.0001</c:v>
                </c:pt>
                <c:pt idx="15442">
                  <c:v>1E-4</c:v>
                </c:pt>
                <c:pt idx="15443">
                  <c:v>1E-4</c:v>
                </c:pt>
                <c:pt idx="15444">
                  <c:v>1.0001</c:v>
                </c:pt>
                <c:pt idx="15445">
                  <c:v>1.0001</c:v>
                </c:pt>
                <c:pt idx="15446">
                  <c:v>1E-4</c:v>
                </c:pt>
                <c:pt idx="15447">
                  <c:v>1E-4</c:v>
                </c:pt>
                <c:pt idx="15448">
                  <c:v>1.0001</c:v>
                </c:pt>
                <c:pt idx="15449">
                  <c:v>2.0001000000000002</c:v>
                </c:pt>
                <c:pt idx="15450">
                  <c:v>1.0001</c:v>
                </c:pt>
                <c:pt idx="15451">
                  <c:v>1E-4</c:v>
                </c:pt>
                <c:pt idx="15452">
                  <c:v>1.0001</c:v>
                </c:pt>
                <c:pt idx="15453">
                  <c:v>1E-4</c:v>
                </c:pt>
                <c:pt idx="15454">
                  <c:v>2.0001000000000002</c:v>
                </c:pt>
                <c:pt idx="15455">
                  <c:v>2.0001000000000002</c:v>
                </c:pt>
                <c:pt idx="15456">
                  <c:v>1E-4</c:v>
                </c:pt>
                <c:pt idx="15457">
                  <c:v>1E-4</c:v>
                </c:pt>
                <c:pt idx="15458">
                  <c:v>1E-4</c:v>
                </c:pt>
                <c:pt idx="15459">
                  <c:v>1E-4</c:v>
                </c:pt>
                <c:pt idx="15460">
                  <c:v>1.0001</c:v>
                </c:pt>
                <c:pt idx="15461">
                  <c:v>1E-4</c:v>
                </c:pt>
                <c:pt idx="15462">
                  <c:v>1.0001</c:v>
                </c:pt>
                <c:pt idx="15463">
                  <c:v>1E-4</c:v>
                </c:pt>
                <c:pt idx="15464">
                  <c:v>1E-4</c:v>
                </c:pt>
                <c:pt idx="15465">
                  <c:v>1.0001</c:v>
                </c:pt>
                <c:pt idx="15466">
                  <c:v>2.0001000000000002</c:v>
                </c:pt>
                <c:pt idx="15467">
                  <c:v>1E-4</c:v>
                </c:pt>
                <c:pt idx="15468">
                  <c:v>1E-4</c:v>
                </c:pt>
                <c:pt idx="15469">
                  <c:v>1E-4</c:v>
                </c:pt>
                <c:pt idx="15470">
                  <c:v>1E-4</c:v>
                </c:pt>
                <c:pt idx="15471">
                  <c:v>1E-4</c:v>
                </c:pt>
                <c:pt idx="15472">
                  <c:v>1.0001</c:v>
                </c:pt>
                <c:pt idx="15473">
                  <c:v>1E-4</c:v>
                </c:pt>
                <c:pt idx="15474">
                  <c:v>1E-4</c:v>
                </c:pt>
                <c:pt idx="15475">
                  <c:v>3.0001000000000002</c:v>
                </c:pt>
                <c:pt idx="15476">
                  <c:v>1.0001</c:v>
                </c:pt>
                <c:pt idx="15477">
                  <c:v>1E-4</c:v>
                </c:pt>
                <c:pt idx="15478">
                  <c:v>1E-4</c:v>
                </c:pt>
                <c:pt idx="15479">
                  <c:v>1E-4</c:v>
                </c:pt>
                <c:pt idx="15480">
                  <c:v>1E-4</c:v>
                </c:pt>
                <c:pt idx="15481">
                  <c:v>1E-4</c:v>
                </c:pt>
                <c:pt idx="15482">
                  <c:v>1.0001</c:v>
                </c:pt>
                <c:pt idx="15483">
                  <c:v>1E-4</c:v>
                </c:pt>
                <c:pt idx="15484">
                  <c:v>1.0001</c:v>
                </c:pt>
                <c:pt idx="15485">
                  <c:v>1.0001</c:v>
                </c:pt>
                <c:pt idx="15486">
                  <c:v>1E-4</c:v>
                </c:pt>
                <c:pt idx="15487">
                  <c:v>1.0001</c:v>
                </c:pt>
                <c:pt idx="15488">
                  <c:v>1E-4</c:v>
                </c:pt>
                <c:pt idx="15489">
                  <c:v>1E-4</c:v>
                </c:pt>
                <c:pt idx="15490">
                  <c:v>1E-4</c:v>
                </c:pt>
                <c:pt idx="15491">
                  <c:v>1E-4</c:v>
                </c:pt>
                <c:pt idx="15492">
                  <c:v>1E-4</c:v>
                </c:pt>
                <c:pt idx="15493">
                  <c:v>1E-4</c:v>
                </c:pt>
                <c:pt idx="15494">
                  <c:v>1.0001</c:v>
                </c:pt>
                <c:pt idx="15495">
                  <c:v>1E-4</c:v>
                </c:pt>
                <c:pt idx="15496">
                  <c:v>1E-4</c:v>
                </c:pt>
                <c:pt idx="15497">
                  <c:v>1E-4</c:v>
                </c:pt>
                <c:pt idx="15498">
                  <c:v>1E-4</c:v>
                </c:pt>
                <c:pt idx="15499">
                  <c:v>1E-4</c:v>
                </c:pt>
                <c:pt idx="15500">
                  <c:v>1E-4</c:v>
                </c:pt>
                <c:pt idx="15501">
                  <c:v>1E-4</c:v>
                </c:pt>
                <c:pt idx="15502">
                  <c:v>1.0001</c:v>
                </c:pt>
                <c:pt idx="15503">
                  <c:v>1.0001</c:v>
                </c:pt>
                <c:pt idx="15504">
                  <c:v>1E-4</c:v>
                </c:pt>
                <c:pt idx="15505">
                  <c:v>5.0000999999999998</c:v>
                </c:pt>
                <c:pt idx="15506">
                  <c:v>2.0001000000000002</c:v>
                </c:pt>
                <c:pt idx="15507">
                  <c:v>2.0001000000000002</c:v>
                </c:pt>
                <c:pt idx="15508">
                  <c:v>2.0001000000000002</c:v>
                </c:pt>
                <c:pt idx="15509">
                  <c:v>1E-4</c:v>
                </c:pt>
                <c:pt idx="15510">
                  <c:v>1E-4</c:v>
                </c:pt>
                <c:pt idx="15511">
                  <c:v>1.0001</c:v>
                </c:pt>
                <c:pt idx="15512">
                  <c:v>1.0001</c:v>
                </c:pt>
                <c:pt idx="15513">
                  <c:v>1E-4</c:v>
                </c:pt>
                <c:pt idx="15514">
                  <c:v>1.0001</c:v>
                </c:pt>
                <c:pt idx="15515">
                  <c:v>1E-4</c:v>
                </c:pt>
                <c:pt idx="15516">
                  <c:v>3.0001000000000002</c:v>
                </c:pt>
                <c:pt idx="15517">
                  <c:v>1E-4</c:v>
                </c:pt>
                <c:pt idx="15518">
                  <c:v>3.0001000000000002</c:v>
                </c:pt>
                <c:pt idx="15519">
                  <c:v>1E-4</c:v>
                </c:pt>
                <c:pt idx="15520">
                  <c:v>1E-4</c:v>
                </c:pt>
                <c:pt idx="15521">
                  <c:v>1E-4</c:v>
                </c:pt>
                <c:pt idx="15522">
                  <c:v>1E-4</c:v>
                </c:pt>
                <c:pt idx="15523">
                  <c:v>1E-4</c:v>
                </c:pt>
                <c:pt idx="15524">
                  <c:v>1E-4</c:v>
                </c:pt>
                <c:pt idx="15525">
                  <c:v>1E-4</c:v>
                </c:pt>
                <c:pt idx="15526">
                  <c:v>1E-4</c:v>
                </c:pt>
                <c:pt idx="15527">
                  <c:v>1.0001</c:v>
                </c:pt>
                <c:pt idx="15528">
                  <c:v>1E-4</c:v>
                </c:pt>
                <c:pt idx="15529">
                  <c:v>1E-4</c:v>
                </c:pt>
                <c:pt idx="15530">
                  <c:v>1E-4</c:v>
                </c:pt>
                <c:pt idx="15531">
                  <c:v>1E-4</c:v>
                </c:pt>
                <c:pt idx="15532">
                  <c:v>1.0001</c:v>
                </c:pt>
                <c:pt idx="15533">
                  <c:v>1.0001</c:v>
                </c:pt>
                <c:pt idx="15534">
                  <c:v>1E-4</c:v>
                </c:pt>
                <c:pt idx="15535">
                  <c:v>1E-4</c:v>
                </c:pt>
                <c:pt idx="15536">
                  <c:v>1E-4</c:v>
                </c:pt>
                <c:pt idx="15537">
                  <c:v>1.0001</c:v>
                </c:pt>
                <c:pt idx="15538">
                  <c:v>1.0001</c:v>
                </c:pt>
                <c:pt idx="15539">
                  <c:v>1E-4</c:v>
                </c:pt>
                <c:pt idx="15540">
                  <c:v>1.0001</c:v>
                </c:pt>
                <c:pt idx="15541">
                  <c:v>1E-4</c:v>
                </c:pt>
                <c:pt idx="15542">
                  <c:v>2.0001000000000002</c:v>
                </c:pt>
                <c:pt idx="15543">
                  <c:v>1E-4</c:v>
                </c:pt>
                <c:pt idx="15544">
                  <c:v>1E-4</c:v>
                </c:pt>
                <c:pt idx="15545">
                  <c:v>1E-4</c:v>
                </c:pt>
                <c:pt idx="15546">
                  <c:v>1E-4</c:v>
                </c:pt>
                <c:pt idx="15547">
                  <c:v>1E-4</c:v>
                </c:pt>
                <c:pt idx="15548">
                  <c:v>2.0001000000000002</c:v>
                </c:pt>
                <c:pt idx="15549">
                  <c:v>1E-4</c:v>
                </c:pt>
                <c:pt idx="15550">
                  <c:v>1E-4</c:v>
                </c:pt>
                <c:pt idx="15551">
                  <c:v>1.0001</c:v>
                </c:pt>
                <c:pt idx="15552">
                  <c:v>1E-4</c:v>
                </c:pt>
                <c:pt idx="15553">
                  <c:v>1.0001</c:v>
                </c:pt>
                <c:pt idx="15554">
                  <c:v>2.0001000000000002</c:v>
                </c:pt>
                <c:pt idx="15555">
                  <c:v>1E-4</c:v>
                </c:pt>
                <c:pt idx="15556">
                  <c:v>2.0001000000000002</c:v>
                </c:pt>
                <c:pt idx="15557">
                  <c:v>2.0001000000000002</c:v>
                </c:pt>
                <c:pt idx="15558">
                  <c:v>6.0000999999999998</c:v>
                </c:pt>
                <c:pt idx="15559">
                  <c:v>6.0000999999999998</c:v>
                </c:pt>
                <c:pt idx="15560">
                  <c:v>8.0000999999999998</c:v>
                </c:pt>
                <c:pt idx="15561">
                  <c:v>8.0000999999999998</c:v>
                </c:pt>
                <c:pt idx="15562">
                  <c:v>3.0001000000000002</c:v>
                </c:pt>
                <c:pt idx="15563">
                  <c:v>2.0001000000000002</c:v>
                </c:pt>
                <c:pt idx="15564">
                  <c:v>2.0001000000000002</c:v>
                </c:pt>
                <c:pt idx="15565">
                  <c:v>1.0001</c:v>
                </c:pt>
                <c:pt idx="15566">
                  <c:v>1E-4</c:v>
                </c:pt>
                <c:pt idx="15567">
                  <c:v>1.0001</c:v>
                </c:pt>
                <c:pt idx="15568">
                  <c:v>1E-4</c:v>
                </c:pt>
                <c:pt idx="15569">
                  <c:v>1.0001</c:v>
                </c:pt>
                <c:pt idx="15570">
                  <c:v>1E-4</c:v>
                </c:pt>
                <c:pt idx="15571">
                  <c:v>1.0001</c:v>
                </c:pt>
                <c:pt idx="15572">
                  <c:v>1E-4</c:v>
                </c:pt>
                <c:pt idx="15573">
                  <c:v>1.0001</c:v>
                </c:pt>
                <c:pt idx="15574">
                  <c:v>1E-4</c:v>
                </c:pt>
                <c:pt idx="15575">
                  <c:v>1E-4</c:v>
                </c:pt>
                <c:pt idx="15576">
                  <c:v>1E-4</c:v>
                </c:pt>
                <c:pt idx="15577">
                  <c:v>1.0001</c:v>
                </c:pt>
                <c:pt idx="15578">
                  <c:v>1E-4</c:v>
                </c:pt>
                <c:pt idx="15579">
                  <c:v>1E-4</c:v>
                </c:pt>
                <c:pt idx="15580">
                  <c:v>1.0001</c:v>
                </c:pt>
                <c:pt idx="15581">
                  <c:v>1.0001</c:v>
                </c:pt>
                <c:pt idx="15582">
                  <c:v>1E-4</c:v>
                </c:pt>
                <c:pt idx="15583">
                  <c:v>1.0001</c:v>
                </c:pt>
                <c:pt idx="15584">
                  <c:v>1.0001</c:v>
                </c:pt>
                <c:pt idx="15585">
                  <c:v>1E-4</c:v>
                </c:pt>
                <c:pt idx="15586">
                  <c:v>4.0000999999999998</c:v>
                </c:pt>
                <c:pt idx="15587">
                  <c:v>1E-4</c:v>
                </c:pt>
                <c:pt idx="15588">
                  <c:v>1E-4</c:v>
                </c:pt>
                <c:pt idx="15589">
                  <c:v>1E-4</c:v>
                </c:pt>
                <c:pt idx="15590">
                  <c:v>1.0001</c:v>
                </c:pt>
                <c:pt idx="15591">
                  <c:v>1E-4</c:v>
                </c:pt>
                <c:pt idx="15592">
                  <c:v>2.0001000000000002</c:v>
                </c:pt>
                <c:pt idx="15593">
                  <c:v>1E-4</c:v>
                </c:pt>
                <c:pt idx="15594">
                  <c:v>1E-4</c:v>
                </c:pt>
                <c:pt idx="15595">
                  <c:v>1E-4</c:v>
                </c:pt>
                <c:pt idx="15596">
                  <c:v>1E-4</c:v>
                </c:pt>
                <c:pt idx="15597">
                  <c:v>1E-4</c:v>
                </c:pt>
                <c:pt idx="15598">
                  <c:v>1E-4</c:v>
                </c:pt>
                <c:pt idx="15599">
                  <c:v>1.0001</c:v>
                </c:pt>
                <c:pt idx="15600">
                  <c:v>1.0001</c:v>
                </c:pt>
                <c:pt idx="15601">
                  <c:v>1E-4</c:v>
                </c:pt>
                <c:pt idx="15602">
                  <c:v>1E-4</c:v>
                </c:pt>
                <c:pt idx="15603">
                  <c:v>1E-4</c:v>
                </c:pt>
                <c:pt idx="15604">
                  <c:v>1E-4</c:v>
                </c:pt>
                <c:pt idx="15605">
                  <c:v>1.0001</c:v>
                </c:pt>
                <c:pt idx="15606">
                  <c:v>1E-4</c:v>
                </c:pt>
                <c:pt idx="15607">
                  <c:v>1E-4</c:v>
                </c:pt>
                <c:pt idx="15608">
                  <c:v>1E-4</c:v>
                </c:pt>
                <c:pt idx="15609">
                  <c:v>1E-4</c:v>
                </c:pt>
                <c:pt idx="15610">
                  <c:v>1.0001</c:v>
                </c:pt>
                <c:pt idx="15611">
                  <c:v>1.0001</c:v>
                </c:pt>
                <c:pt idx="15612">
                  <c:v>1.0001</c:v>
                </c:pt>
                <c:pt idx="15613">
                  <c:v>5.0000999999999998</c:v>
                </c:pt>
                <c:pt idx="15614">
                  <c:v>6.0000999999999998</c:v>
                </c:pt>
                <c:pt idx="15615">
                  <c:v>10.0001</c:v>
                </c:pt>
                <c:pt idx="15616">
                  <c:v>3.0001000000000002</c:v>
                </c:pt>
                <c:pt idx="15617">
                  <c:v>4.0000999999999998</c:v>
                </c:pt>
                <c:pt idx="15618">
                  <c:v>3.0001000000000002</c:v>
                </c:pt>
                <c:pt idx="15619">
                  <c:v>4.0000999999999998</c:v>
                </c:pt>
                <c:pt idx="15620">
                  <c:v>8.0000999999999998</c:v>
                </c:pt>
                <c:pt idx="15621">
                  <c:v>9.0000999999999998</c:v>
                </c:pt>
                <c:pt idx="15622">
                  <c:v>2.0001000000000002</c:v>
                </c:pt>
                <c:pt idx="15623">
                  <c:v>7.0000999999999998</c:v>
                </c:pt>
                <c:pt idx="15624">
                  <c:v>1.0001</c:v>
                </c:pt>
                <c:pt idx="15625">
                  <c:v>1E-4</c:v>
                </c:pt>
                <c:pt idx="15626">
                  <c:v>2.0001000000000002</c:v>
                </c:pt>
                <c:pt idx="15627">
                  <c:v>1.0001</c:v>
                </c:pt>
                <c:pt idx="15628">
                  <c:v>1.0001</c:v>
                </c:pt>
                <c:pt idx="15629">
                  <c:v>1E-4</c:v>
                </c:pt>
                <c:pt idx="15630">
                  <c:v>1.0001</c:v>
                </c:pt>
                <c:pt idx="15631">
                  <c:v>1.0001</c:v>
                </c:pt>
                <c:pt idx="15632">
                  <c:v>1E-4</c:v>
                </c:pt>
                <c:pt idx="15633">
                  <c:v>1.0001</c:v>
                </c:pt>
                <c:pt idx="15634">
                  <c:v>1.0001</c:v>
                </c:pt>
                <c:pt idx="15635">
                  <c:v>1E-4</c:v>
                </c:pt>
                <c:pt idx="15636">
                  <c:v>1.0001</c:v>
                </c:pt>
                <c:pt idx="15637">
                  <c:v>1E-4</c:v>
                </c:pt>
                <c:pt idx="15638">
                  <c:v>1.0001</c:v>
                </c:pt>
                <c:pt idx="15639">
                  <c:v>1E-4</c:v>
                </c:pt>
                <c:pt idx="15640">
                  <c:v>1E-4</c:v>
                </c:pt>
                <c:pt idx="15641">
                  <c:v>1.0001</c:v>
                </c:pt>
                <c:pt idx="15642">
                  <c:v>1E-4</c:v>
                </c:pt>
                <c:pt idx="15643">
                  <c:v>1E-4</c:v>
                </c:pt>
                <c:pt idx="15644">
                  <c:v>1E-4</c:v>
                </c:pt>
                <c:pt idx="15645">
                  <c:v>1.0001</c:v>
                </c:pt>
                <c:pt idx="15646">
                  <c:v>1E-4</c:v>
                </c:pt>
                <c:pt idx="15647">
                  <c:v>1.0001</c:v>
                </c:pt>
                <c:pt idx="15648">
                  <c:v>4.0000999999999998</c:v>
                </c:pt>
                <c:pt idx="15649">
                  <c:v>1E-4</c:v>
                </c:pt>
                <c:pt idx="15650">
                  <c:v>1E-4</c:v>
                </c:pt>
                <c:pt idx="15651">
                  <c:v>2.0001000000000002</c:v>
                </c:pt>
                <c:pt idx="15652">
                  <c:v>1E-4</c:v>
                </c:pt>
                <c:pt idx="15653">
                  <c:v>1.0001</c:v>
                </c:pt>
                <c:pt idx="15654">
                  <c:v>1.0001</c:v>
                </c:pt>
                <c:pt idx="15655">
                  <c:v>1E-4</c:v>
                </c:pt>
                <c:pt idx="15656">
                  <c:v>1E-4</c:v>
                </c:pt>
                <c:pt idx="15657">
                  <c:v>1E-4</c:v>
                </c:pt>
                <c:pt idx="15658">
                  <c:v>1E-4</c:v>
                </c:pt>
                <c:pt idx="15659">
                  <c:v>1E-4</c:v>
                </c:pt>
                <c:pt idx="15660">
                  <c:v>1E-4</c:v>
                </c:pt>
                <c:pt idx="15661">
                  <c:v>1E-4</c:v>
                </c:pt>
                <c:pt idx="15662">
                  <c:v>1E-4</c:v>
                </c:pt>
                <c:pt idx="15663">
                  <c:v>1E-4</c:v>
                </c:pt>
                <c:pt idx="15664">
                  <c:v>1E-4</c:v>
                </c:pt>
                <c:pt idx="15665">
                  <c:v>1.0001</c:v>
                </c:pt>
                <c:pt idx="15666">
                  <c:v>1.0001</c:v>
                </c:pt>
                <c:pt idx="15667">
                  <c:v>1E-4</c:v>
                </c:pt>
                <c:pt idx="15668">
                  <c:v>1E-4</c:v>
                </c:pt>
                <c:pt idx="15669">
                  <c:v>1.0001</c:v>
                </c:pt>
                <c:pt idx="15670">
                  <c:v>1.0001</c:v>
                </c:pt>
                <c:pt idx="15671">
                  <c:v>1E-4</c:v>
                </c:pt>
                <c:pt idx="15672">
                  <c:v>1E-4</c:v>
                </c:pt>
                <c:pt idx="15673">
                  <c:v>1E-4</c:v>
                </c:pt>
                <c:pt idx="15674">
                  <c:v>1.0001</c:v>
                </c:pt>
                <c:pt idx="15675">
                  <c:v>1E-4</c:v>
                </c:pt>
                <c:pt idx="15676">
                  <c:v>1E-4</c:v>
                </c:pt>
                <c:pt idx="15677">
                  <c:v>1.0001</c:v>
                </c:pt>
                <c:pt idx="15678">
                  <c:v>1E-4</c:v>
                </c:pt>
                <c:pt idx="15679">
                  <c:v>1.0001</c:v>
                </c:pt>
                <c:pt idx="15680">
                  <c:v>1.0001</c:v>
                </c:pt>
                <c:pt idx="15681">
                  <c:v>1E-4</c:v>
                </c:pt>
                <c:pt idx="15682">
                  <c:v>1.0001</c:v>
                </c:pt>
                <c:pt idx="15683">
                  <c:v>1E-4</c:v>
                </c:pt>
                <c:pt idx="15684">
                  <c:v>1E-4</c:v>
                </c:pt>
                <c:pt idx="15685">
                  <c:v>1E-4</c:v>
                </c:pt>
                <c:pt idx="15686">
                  <c:v>1E-4</c:v>
                </c:pt>
                <c:pt idx="15687">
                  <c:v>1E-4</c:v>
                </c:pt>
                <c:pt idx="15688">
                  <c:v>1E-4</c:v>
                </c:pt>
                <c:pt idx="15689">
                  <c:v>1E-4</c:v>
                </c:pt>
                <c:pt idx="15690">
                  <c:v>1.0001</c:v>
                </c:pt>
                <c:pt idx="15691">
                  <c:v>1E-4</c:v>
                </c:pt>
                <c:pt idx="15692">
                  <c:v>1.0001</c:v>
                </c:pt>
                <c:pt idx="15693">
                  <c:v>1E-4</c:v>
                </c:pt>
                <c:pt idx="15694">
                  <c:v>3.0001000000000002</c:v>
                </c:pt>
                <c:pt idx="15695">
                  <c:v>2.0001000000000002</c:v>
                </c:pt>
                <c:pt idx="15696">
                  <c:v>1.0001</c:v>
                </c:pt>
                <c:pt idx="15697">
                  <c:v>1E-4</c:v>
                </c:pt>
                <c:pt idx="15698">
                  <c:v>1.0001</c:v>
                </c:pt>
                <c:pt idx="15699">
                  <c:v>1.0001</c:v>
                </c:pt>
                <c:pt idx="15700">
                  <c:v>1.0001</c:v>
                </c:pt>
                <c:pt idx="15701">
                  <c:v>1E-4</c:v>
                </c:pt>
                <c:pt idx="15702">
                  <c:v>1E-4</c:v>
                </c:pt>
                <c:pt idx="15703">
                  <c:v>1E-4</c:v>
                </c:pt>
                <c:pt idx="15704">
                  <c:v>1E-4</c:v>
                </c:pt>
                <c:pt idx="15705">
                  <c:v>1E-4</c:v>
                </c:pt>
                <c:pt idx="15706">
                  <c:v>1E-4</c:v>
                </c:pt>
                <c:pt idx="15707">
                  <c:v>1.0001</c:v>
                </c:pt>
                <c:pt idx="15708">
                  <c:v>1E-4</c:v>
                </c:pt>
                <c:pt idx="15709">
                  <c:v>1E-4</c:v>
                </c:pt>
                <c:pt idx="15710">
                  <c:v>1.0001</c:v>
                </c:pt>
                <c:pt idx="15711">
                  <c:v>1E-4</c:v>
                </c:pt>
                <c:pt idx="15712">
                  <c:v>1E-4</c:v>
                </c:pt>
                <c:pt idx="15713">
                  <c:v>1E-4</c:v>
                </c:pt>
                <c:pt idx="15714">
                  <c:v>1E-4</c:v>
                </c:pt>
                <c:pt idx="15715">
                  <c:v>1.0001</c:v>
                </c:pt>
                <c:pt idx="15716">
                  <c:v>1E-4</c:v>
                </c:pt>
                <c:pt idx="15717">
                  <c:v>1.0001</c:v>
                </c:pt>
                <c:pt idx="15718">
                  <c:v>1.0001</c:v>
                </c:pt>
                <c:pt idx="15719">
                  <c:v>1E-4</c:v>
                </c:pt>
                <c:pt idx="15720">
                  <c:v>1.0001</c:v>
                </c:pt>
                <c:pt idx="15721">
                  <c:v>1E-4</c:v>
                </c:pt>
                <c:pt idx="15722">
                  <c:v>1E-4</c:v>
                </c:pt>
                <c:pt idx="15723">
                  <c:v>1.0001</c:v>
                </c:pt>
                <c:pt idx="15724">
                  <c:v>1E-4</c:v>
                </c:pt>
                <c:pt idx="15725">
                  <c:v>1E-4</c:v>
                </c:pt>
                <c:pt idx="15726">
                  <c:v>3.0001000000000002</c:v>
                </c:pt>
                <c:pt idx="15727">
                  <c:v>1E-4</c:v>
                </c:pt>
                <c:pt idx="15728">
                  <c:v>1E-4</c:v>
                </c:pt>
                <c:pt idx="15729">
                  <c:v>2.0001000000000002</c:v>
                </c:pt>
                <c:pt idx="15730">
                  <c:v>1E-4</c:v>
                </c:pt>
                <c:pt idx="15731">
                  <c:v>1.0001</c:v>
                </c:pt>
                <c:pt idx="15732">
                  <c:v>2.0001000000000002</c:v>
                </c:pt>
                <c:pt idx="15733">
                  <c:v>1.0001</c:v>
                </c:pt>
                <c:pt idx="15734">
                  <c:v>1.0001</c:v>
                </c:pt>
                <c:pt idx="15735">
                  <c:v>1E-4</c:v>
                </c:pt>
                <c:pt idx="15736">
                  <c:v>1E-4</c:v>
                </c:pt>
                <c:pt idx="15737">
                  <c:v>1E-4</c:v>
                </c:pt>
                <c:pt idx="15738">
                  <c:v>1E-4</c:v>
                </c:pt>
                <c:pt idx="15739">
                  <c:v>1.0001</c:v>
                </c:pt>
                <c:pt idx="15740">
                  <c:v>1E-4</c:v>
                </c:pt>
                <c:pt idx="15741">
                  <c:v>1.0001</c:v>
                </c:pt>
                <c:pt idx="15742">
                  <c:v>1E-4</c:v>
                </c:pt>
                <c:pt idx="15743">
                  <c:v>1E-4</c:v>
                </c:pt>
                <c:pt idx="15744">
                  <c:v>1E-4</c:v>
                </c:pt>
                <c:pt idx="15745">
                  <c:v>1E-4</c:v>
                </c:pt>
                <c:pt idx="15746">
                  <c:v>1E-4</c:v>
                </c:pt>
                <c:pt idx="15747">
                  <c:v>1E-4</c:v>
                </c:pt>
                <c:pt idx="15748">
                  <c:v>1E-4</c:v>
                </c:pt>
                <c:pt idx="15749">
                  <c:v>1E-4</c:v>
                </c:pt>
                <c:pt idx="15750">
                  <c:v>3.0001000000000002</c:v>
                </c:pt>
                <c:pt idx="15751">
                  <c:v>1E-4</c:v>
                </c:pt>
                <c:pt idx="15752">
                  <c:v>2.0001000000000002</c:v>
                </c:pt>
                <c:pt idx="15753">
                  <c:v>3.0001000000000002</c:v>
                </c:pt>
                <c:pt idx="15754">
                  <c:v>1E-4</c:v>
                </c:pt>
                <c:pt idx="15755">
                  <c:v>1E-4</c:v>
                </c:pt>
                <c:pt idx="15756">
                  <c:v>1E-4</c:v>
                </c:pt>
                <c:pt idx="15757">
                  <c:v>1E-4</c:v>
                </c:pt>
                <c:pt idx="15758">
                  <c:v>3.0001000000000002</c:v>
                </c:pt>
                <c:pt idx="15759">
                  <c:v>1E-4</c:v>
                </c:pt>
                <c:pt idx="15760">
                  <c:v>1.0001</c:v>
                </c:pt>
                <c:pt idx="15761">
                  <c:v>1E-4</c:v>
                </c:pt>
                <c:pt idx="15762">
                  <c:v>1.0001</c:v>
                </c:pt>
                <c:pt idx="15763">
                  <c:v>1E-4</c:v>
                </c:pt>
                <c:pt idx="15764">
                  <c:v>1E-4</c:v>
                </c:pt>
                <c:pt idx="15765">
                  <c:v>1.0001</c:v>
                </c:pt>
                <c:pt idx="15766">
                  <c:v>1.0001</c:v>
                </c:pt>
                <c:pt idx="15767">
                  <c:v>1.0001</c:v>
                </c:pt>
                <c:pt idx="15768">
                  <c:v>1E-4</c:v>
                </c:pt>
                <c:pt idx="15769">
                  <c:v>1E-4</c:v>
                </c:pt>
                <c:pt idx="15770">
                  <c:v>1E-4</c:v>
                </c:pt>
                <c:pt idx="15771">
                  <c:v>1E-4</c:v>
                </c:pt>
                <c:pt idx="15772">
                  <c:v>1E-4</c:v>
                </c:pt>
                <c:pt idx="15773">
                  <c:v>1E-4</c:v>
                </c:pt>
                <c:pt idx="15774">
                  <c:v>1.0001</c:v>
                </c:pt>
                <c:pt idx="15775">
                  <c:v>1.0001</c:v>
                </c:pt>
                <c:pt idx="15776">
                  <c:v>1E-4</c:v>
                </c:pt>
                <c:pt idx="15777">
                  <c:v>1E-4</c:v>
                </c:pt>
                <c:pt idx="15778">
                  <c:v>3.0001000000000002</c:v>
                </c:pt>
                <c:pt idx="15779">
                  <c:v>1.0001</c:v>
                </c:pt>
                <c:pt idx="15780">
                  <c:v>2.0001000000000002</c:v>
                </c:pt>
                <c:pt idx="15781">
                  <c:v>1E-4</c:v>
                </c:pt>
                <c:pt idx="15782">
                  <c:v>3.0001000000000002</c:v>
                </c:pt>
                <c:pt idx="15783">
                  <c:v>2.0001000000000002</c:v>
                </c:pt>
                <c:pt idx="15784">
                  <c:v>1E-4</c:v>
                </c:pt>
                <c:pt idx="15785">
                  <c:v>1.0001</c:v>
                </c:pt>
                <c:pt idx="15786">
                  <c:v>3.0001000000000002</c:v>
                </c:pt>
                <c:pt idx="15787">
                  <c:v>2.0001000000000002</c:v>
                </c:pt>
                <c:pt idx="15788">
                  <c:v>3.0001000000000002</c:v>
                </c:pt>
                <c:pt idx="15789">
                  <c:v>1E-4</c:v>
                </c:pt>
                <c:pt idx="15790">
                  <c:v>2.0001000000000002</c:v>
                </c:pt>
                <c:pt idx="15791">
                  <c:v>1.0001</c:v>
                </c:pt>
                <c:pt idx="15792">
                  <c:v>1E-4</c:v>
                </c:pt>
                <c:pt idx="15793">
                  <c:v>1.0001</c:v>
                </c:pt>
                <c:pt idx="15794">
                  <c:v>1E-4</c:v>
                </c:pt>
                <c:pt idx="15795">
                  <c:v>1E-4</c:v>
                </c:pt>
                <c:pt idx="15796">
                  <c:v>1.0001</c:v>
                </c:pt>
                <c:pt idx="15797">
                  <c:v>1E-4</c:v>
                </c:pt>
                <c:pt idx="15798">
                  <c:v>1E-4</c:v>
                </c:pt>
                <c:pt idx="15799">
                  <c:v>1E-4</c:v>
                </c:pt>
                <c:pt idx="15800">
                  <c:v>3.0001000000000002</c:v>
                </c:pt>
                <c:pt idx="15801">
                  <c:v>1.0001</c:v>
                </c:pt>
                <c:pt idx="15802">
                  <c:v>1E-4</c:v>
                </c:pt>
                <c:pt idx="15803">
                  <c:v>1E-4</c:v>
                </c:pt>
                <c:pt idx="15804">
                  <c:v>1E-4</c:v>
                </c:pt>
                <c:pt idx="15805">
                  <c:v>1.0001</c:v>
                </c:pt>
                <c:pt idx="15806">
                  <c:v>2.0001000000000002</c:v>
                </c:pt>
                <c:pt idx="15807">
                  <c:v>1.0001</c:v>
                </c:pt>
                <c:pt idx="15808">
                  <c:v>1.0001</c:v>
                </c:pt>
                <c:pt idx="15809">
                  <c:v>1E-4</c:v>
                </c:pt>
                <c:pt idx="15810">
                  <c:v>1E-4</c:v>
                </c:pt>
                <c:pt idx="15811">
                  <c:v>1E-4</c:v>
                </c:pt>
                <c:pt idx="15812">
                  <c:v>1.0001</c:v>
                </c:pt>
                <c:pt idx="15813">
                  <c:v>1E-4</c:v>
                </c:pt>
                <c:pt idx="15814">
                  <c:v>1E-4</c:v>
                </c:pt>
                <c:pt idx="15815">
                  <c:v>1E-4</c:v>
                </c:pt>
                <c:pt idx="15816">
                  <c:v>1E-4</c:v>
                </c:pt>
                <c:pt idx="15817">
                  <c:v>1E-4</c:v>
                </c:pt>
                <c:pt idx="15818">
                  <c:v>1E-4</c:v>
                </c:pt>
                <c:pt idx="15819">
                  <c:v>1.0001</c:v>
                </c:pt>
                <c:pt idx="15820">
                  <c:v>2.0001000000000002</c:v>
                </c:pt>
                <c:pt idx="15821">
                  <c:v>1E-4</c:v>
                </c:pt>
                <c:pt idx="15822">
                  <c:v>1E-4</c:v>
                </c:pt>
                <c:pt idx="15823">
                  <c:v>1E-4</c:v>
                </c:pt>
                <c:pt idx="15824">
                  <c:v>1E-4</c:v>
                </c:pt>
                <c:pt idx="15825">
                  <c:v>1.0001</c:v>
                </c:pt>
                <c:pt idx="15826">
                  <c:v>1.0001</c:v>
                </c:pt>
                <c:pt idx="15827">
                  <c:v>1E-4</c:v>
                </c:pt>
                <c:pt idx="15828">
                  <c:v>1E-4</c:v>
                </c:pt>
                <c:pt idx="15829">
                  <c:v>1E-4</c:v>
                </c:pt>
                <c:pt idx="15830">
                  <c:v>1.0001</c:v>
                </c:pt>
                <c:pt idx="15831">
                  <c:v>2.0001000000000002</c:v>
                </c:pt>
                <c:pt idx="15832">
                  <c:v>1E-4</c:v>
                </c:pt>
                <c:pt idx="15833">
                  <c:v>1E-4</c:v>
                </c:pt>
                <c:pt idx="15834">
                  <c:v>1.0001</c:v>
                </c:pt>
                <c:pt idx="15835">
                  <c:v>1.0001</c:v>
                </c:pt>
                <c:pt idx="15836">
                  <c:v>1.0001</c:v>
                </c:pt>
                <c:pt idx="15837">
                  <c:v>1E-4</c:v>
                </c:pt>
                <c:pt idx="15838">
                  <c:v>3.0001000000000002</c:v>
                </c:pt>
                <c:pt idx="15839">
                  <c:v>1E-4</c:v>
                </c:pt>
                <c:pt idx="15840">
                  <c:v>1E-4</c:v>
                </c:pt>
                <c:pt idx="15841">
                  <c:v>1.0001</c:v>
                </c:pt>
                <c:pt idx="15842">
                  <c:v>1.0001</c:v>
                </c:pt>
                <c:pt idx="15843">
                  <c:v>1.0001</c:v>
                </c:pt>
                <c:pt idx="15844">
                  <c:v>1E-4</c:v>
                </c:pt>
                <c:pt idx="15845">
                  <c:v>1E-4</c:v>
                </c:pt>
                <c:pt idx="15846">
                  <c:v>1E-4</c:v>
                </c:pt>
                <c:pt idx="15847">
                  <c:v>1E-4</c:v>
                </c:pt>
                <c:pt idx="15848">
                  <c:v>1E-4</c:v>
                </c:pt>
                <c:pt idx="15849">
                  <c:v>1E-4</c:v>
                </c:pt>
                <c:pt idx="15850">
                  <c:v>1E-4</c:v>
                </c:pt>
                <c:pt idx="15851">
                  <c:v>1.0001</c:v>
                </c:pt>
                <c:pt idx="15852">
                  <c:v>1E-4</c:v>
                </c:pt>
                <c:pt idx="15853">
                  <c:v>1E-4</c:v>
                </c:pt>
                <c:pt idx="15854">
                  <c:v>1E-4</c:v>
                </c:pt>
                <c:pt idx="15855">
                  <c:v>1.0001</c:v>
                </c:pt>
                <c:pt idx="15856">
                  <c:v>1.0001</c:v>
                </c:pt>
                <c:pt idx="15857">
                  <c:v>1E-4</c:v>
                </c:pt>
                <c:pt idx="15858">
                  <c:v>1E-4</c:v>
                </c:pt>
                <c:pt idx="15859">
                  <c:v>3.0001000000000002</c:v>
                </c:pt>
                <c:pt idx="15860">
                  <c:v>1.0001</c:v>
                </c:pt>
                <c:pt idx="15861">
                  <c:v>1E-4</c:v>
                </c:pt>
                <c:pt idx="15862">
                  <c:v>1E-4</c:v>
                </c:pt>
                <c:pt idx="15863">
                  <c:v>1E-4</c:v>
                </c:pt>
                <c:pt idx="15864">
                  <c:v>1E-4</c:v>
                </c:pt>
                <c:pt idx="15865">
                  <c:v>1E-4</c:v>
                </c:pt>
                <c:pt idx="15866">
                  <c:v>1.0001</c:v>
                </c:pt>
                <c:pt idx="15867">
                  <c:v>1E-4</c:v>
                </c:pt>
                <c:pt idx="15868">
                  <c:v>1E-4</c:v>
                </c:pt>
                <c:pt idx="15869">
                  <c:v>1.0001</c:v>
                </c:pt>
                <c:pt idx="15870">
                  <c:v>1E-4</c:v>
                </c:pt>
                <c:pt idx="15871">
                  <c:v>1E-4</c:v>
                </c:pt>
                <c:pt idx="15872">
                  <c:v>1E-4</c:v>
                </c:pt>
                <c:pt idx="15873">
                  <c:v>1E-4</c:v>
                </c:pt>
                <c:pt idx="15874">
                  <c:v>1E-4</c:v>
                </c:pt>
                <c:pt idx="15875">
                  <c:v>1E-4</c:v>
                </c:pt>
                <c:pt idx="15876">
                  <c:v>1E-4</c:v>
                </c:pt>
                <c:pt idx="15877">
                  <c:v>1E-4</c:v>
                </c:pt>
                <c:pt idx="15878">
                  <c:v>1E-4</c:v>
                </c:pt>
                <c:pt idx="15879">
                  <c:v>1.0001</c:v>
                </c:pt>
                <c:pt idx="15880">
                  <c:v>1E-4</c:v>
                </c:pt>
                <c:pt idx="15881">
                  <c:v>1E-4</c:v>
                </c:pt>
                <c:pt idx="15882">
                  <c:v>1E-4</c:v>
                </c:pt>
                <c:pt idx="15883">
                  <c:v>1E-4</c:v>
                </c:pt>
                <c:pt idx="15884">
                  <c:v>1.0001</c:v>
                </c:pt>
                <c:pt idx="15885">
                  <c:v>1E-4</c:v>
                </c:pt>
                <c:pt idx="15886">
                  <c:v>1E-4</c:v>
                </c:pt>
                <c:pt idx="15887">
                  <c:v>1E-4</c:v>
                </c:pt>
                <c:pt idx="15888">
                  <c:v>1.0001</c:v>
                </c:pt>
                <c:pt idx="15889">
                  <c:v>1.0001</c:v>
                </c:pt>
                <c:pt idx="15890">
                  <c:v>1E-4</c:v>
                </c:pt>
                <c:pt idx="15891">
                  <c:v>1E-4</c:v>
                </c:pt>
                <c:pt idx="15892">
                  <c:v>1E-4</c:v>
                </c:pt>
                <c:pt idx="15893">
                  <c:v>1.0001</c:v>
                </c:pt>
                <c:pt idx="15894">
                  <c:v>1E-4</c:v>
                </c:pt>
                <c:pt idx="15895">
                  <c:v>1.0001</c:v>
                </c:pt>
                <c:pt idx="15896">
                  <c:v>1.0001</c:v>
                </c:pt>
                <c:pt idx="15897">
                  <c:v>1E-4</c:v>
                </c:pt>
                <c:pt idx="15898">
                  <c:v>2.0001000000000002</c:v>
                </c:pt>
                <c:pt idx="15899">
                  <c:v>1E-4</c:v>
                </c:pt>
                <c:pt idx="15900">
                  <c:v>1.0001</c:v>
                </c:pt>
                <c:pt idx="15901">
                  <c:v>1.0001</c:v>
                </c:pt>
                <c:pt idx="15902">
                  <c:v>1E-4</c:v>
                </c:pt>
                <c:pt idx="15903">
                  <c:v>1E-4</c:v>
                </c:pt>
                <c:pt idx="15904">
                  <c:v>1E-4</c:v>
                </c:pt>
                <c:pt idx="15905">
                  <c:v>1E-4</c:v>
                </c:pt>
                <c:pt idx="15906">
                  <c:v>1.0001</c:v>
                </c:pt>
                <c:pt idx="15907">
                  <c:v>1E-4</c:v>
                </c:pt>
                <c:pt idx="15908">
                  <c:v>1.0001</c:v>
                </c:pt>
                <c:pt idx="15909">
                  <c:v>1E-4</c:v>
                </c:pt>
                <c:pt idx="15910">
                  <c:v>1E-4</c:v>
                </c:pt>
                <c:pt idx="15911">
                  <c:v>1E-4</c:v>
                </c:pt>
                <c:pt idx="15912">
                  <c:v>1.0001</c:v>
                </c:pt>
                <c:pt idx="15913">
                  <c:v>1E-4</c:v>
                </c:pt>
                <c:pt idx="15914">
                  <c:v>1E-4</c:v>
                </c:pt>
                <c:pt idx="15915">
                  <c:v>1.0001</c:v>
                </c:pt>
                <c:pt idx="15916">
                  <c:v>1.0001</c:v>
                </c:pt>
                <c:pt idx="15917">
                  <c:v>1E-4</c:v>
                </c:pt>
                <c:pt idx="15918">
                  <c:v>1E-4</c:v>
                </c:pt>
                <c:pt idx="15919">
                  <c:v>1E-4</c:v>
                </c:pt>
                <c:pt idx="15920">
                  <c:v>1E-4</c:v>
                </c:pt>
                <c:pt idx="15921">
                  <c:v>1E-4</c:v>
                </c:pt>
                <c:pt idx="15922">
                  <c:v>1.0001</c:v>
                </c:pt>
                <c:pt idx="15923">
                  <c:v>1E-4</c:v>
                </c:pt>
                <c:pt idx="15924">
                  <c:v>1E-4</c:v>
                </c:pt>
                <c:pt idx="15925">
                  <c:v>1E-4</c:v>
                </c:pt>
                <c:pt idx="15926">
                  <c:v>1E-4</c:v>
                </c:pt>
                <c:pt idx="15927">
                  <c:v>1E-4</c:v>
                </c:pt>
                <c:pt idx="15928">
                  <c:v>1E-4</c:v>
                </c:pt>
                <c:pt idx="15929">
                  <c:v>1E-4</c:v>
                </c:pt>
                <c:pt idx="15930">
                  <c:v>1E-4</c:v>
                </c:pt>
                <c:pt idx="15931">
                  <c:v>1.0001</c:v>
                </c:pt>
                <c:pt idx="15932">
                  <c:v>1E-4</c:v>
                </c:pt>
                <c:pt idx="15933">
                  <c:v>1E-4</c:v>
                </c:pt>
                <c:pt idx="15934">
                  <c:v>1E-4</c:v>
                </c:pt>
                <c:pt idx="15935">
                  <c:v>1E-4</c:v>
                </c:pt>
                <c:pt idx="15936">
                  <c:v>1E-4</c:v>
                </c:pt>
                <c:pt idx="15937">
                  <c:v>1.0001</c:v>
                </c:pt>
                <c:pt idx="15938">
                  <c:v>1.0001</c:v>
                </c:pt>
                <c:pt idx="15939">
                  <c:v>1.0001</c:v>
                </c:pt>
                <c:pt idx="15940">
                  <c:v>5.0000999999999998</c:v>
                </c:pt>
                <c:pt idx="15941">
                  <c:v>1E-4</c:v>
                </c:pt>
                <c:pt idx="15942">
                  <c:v>1.0001</c:v>
                </c:pt>
                <c:pt idx="15943">
                  <c:v>1E-4</c:v>
                </c:pt>
                <c:pt idx="15944">
                  <c:v>1E-4</c:v>
                </c:pt>
                <c:pt idx="15945">
                  <c:v>1E-4</c:v>
                </c:pt>
                <c:pt idx="15946">
                  <c:v>1E-4</c:v>
                </c:pt>
                <c:pt idx="15947">
                  <c:v>1E-4</c:v>
                </c:pt>
                <c:pt idx="15948">
                  <c:v>1E-4</c:v>
                </c:pt>
                <c:pt idx="15949">
                  <c:v>1.0001</c:v>
                </c:pt>
                <c:pt idx="15950">
                  <c:v>1E-4</c:v>
                </c:pt>
                <c:pt idx="15951">
                  <c:v>3.0001000000000002</c:v>
                </c:pt>
                <c:pt idx="15952">
                  <c:v>1.0001</c:v>
                </c:pt>
                <c:pt idx="15953">
                  <c:v>1E-4</c:v>
                </c:pt>
                <c:pt idx="15954">
                  <c:v>1E-4</c:v>
                </c:pt>
                <c:pt idx="15955">
                  <c:v>1.0001</c:v>
                </c:pt>
                <c:pt idx="15956">
                  <c:v>1E-4</c:v>
                </c:pt>
                <c:pt idx="15957">
                  <c:v>1E-4</c:v>
                </c:pt>
                <c:pt idx="15958">
                  <c:v>1E-4</c:v>
                </c:pt>
                <c:pt idx="15959">
                  <c:v>1E-4</c:v>
                </c:pt>
                <c:pt idx="15960">
                  <c:v>1E-4</c:v>
                </c:pt>
                <c:pt idx="15961">
                  <c:v>1E-4</c:v>
                </c:pt>
                <c:pt idx="15962">
                  <c:v>1.0001</c:v>
                </c:pt>
                <c:pt idx="15963">
                  <c:v>1E-4</c:v>
                </c:pt>
                <c:pt idx="15964">
                  <c:v>1.0001</c:v>
                </c:pt>
                <c:pt idx="15965">
                  <c:v>1E-4</c:v>
                </c:pt>
                <c:pt idx="15966">
                  <c:v>1.0001</c:v>
                </c:pt>
                <c:pt idx="15967">
                  <c:v>1.0001</c:v>
                </c:pt>
                <c:pt idx="15968">
                  <c:v>1E-4</c:v>
                </c:pt>
                <c:pt idx="15969">
                  <c:v>1E-4</c:v>
                </c:pt>
                <c:pt idx="15970">
                  <c:v>1E-4</c:v>
                </c:pt>
                <c:pt idx="15971">
                  <c:v>1E-4</c:v>
                </c:pt>
                <c:pt idx="15972">
                  <c:v>1E-4</c:v>
                </c:pt>
                <c:pt idx="15973">
                  <c:v>1E-4</c:v>
                </c:pt>
                <c:pt idx="15974">
                  <c:v>1.0001</c:v>
                </c:pt>
                <c:pt idx="15975">
                  <c:v>1E-4</c:v>
                </c:pt>
                <c:pt idx="15976">
                  <c:v>1E-4</c:v>
                </c:pt>
                <c:pt idx="15977">
                  <c:v>1E-4</c:v>
                </c:pt>
                <c:pt idx="15978">
                  <c:v>1E-4</c:v>
                </c:pt>
                <c:pt idx="15979">
                  <c:v>1.0001</c:v>
                </c:pt>
                <c:pt idx="15980">
                  <c:v>1E-4</c:v>
                </c:pt>
                <c:pt idx="15981">
                  <c:v>1E-4</c:v>
                </c:pt>
                <c:pt idx="15982">
                  <c:v>1E-4</c:v>
                </c:pt>
                <c:pt idx="15983">
                  <c:v>1E-4</c:v>
                </c:pt>
                <c:pt idx="15984">
                  <c:v>1E-4</c:v>
                </c:pt>
                <c:pt idx="15985">
                  <c:v>1E-4</c:v>
                </c:pt>
                <c:pt idx="15986">
                  <c:v>1E-4</c:v>
                </c:pt>
                <c:pt idx="15987">
                  <c:v>1E-4</c:v>
                </c:pt>
                <c:pt idx="15988">
                  <c:v>1E-4</c:v>
                </c:pt>
                <c:pt idx="15989">
                  <c:v>1.0001</c:v>
                </c:pt>
                <c:pt idx="15990">
                  <c:v>1.0001</c:v>
                </c:pt>
                <c:pt idx="15991">
                  <c:v>1.0001</c:v>
                </c:pt>
                <c:pt idx="15992">
                  <c:v>3.0001000000000002</c:v>
                </c:pt>
                <c:pt idx="15993">
                  <c:v>8.0000999999999998</c:v>
                </c:pt>
                <c:pt idx="15994">
                  <c:v>4.0000999999999998</c:v>
                </c:pt>
                <c:pt idx="15995">
                  <c:v>3.0001000000000002</c:v>
                </c:pt>
                <c:pt idx="15996">
                  <c:v>1.0001</c:v>
                </c:pt>
                <c:pt idx="15997">
                  <c:v>1E-4</c:v>
                </c:pt>
                <c:pt idx="15998">
                  <c:v>1E-4</c:v>
                </c:pt>
                <c:pt idx="15999">
                  <c:v>1.0001</c:v>
                </c:pt>
                <c:pt idx="16000">
                  <c:v>896266.00009999995</c:v>
                </c:pt>
                <c:pt idx="16001">
                  <c:v>2.0001000000000002</c:v>
                </c:pt>
                <c:pt idx="16002">
                  <c:v>3.0001000000000002</c:v>
                </c:pt>
                <c:pt idx="16003">
                  <c:v>3.0001000000000002</c:v>
                </c:pt>
                <c:pt idx="16004">
                  <c:v>4.0000999999999998</c:v>
                </c:pt>
                <c:pt idx="16005">
                  <c:v>1.0001</c:v>
                </c:pt>
                <c:pt idx="16006">
                  <c:v>2.0001000000000002</c:v>
                </c:pt>
                <c:pt idx="16007">
                  <c:v>1.0001</c:v>
                </c:pt>
                <c:pt idx="16008">
                  <c:v>4.0000999999999998</c:v>
                </c:pt>
                <c:pt idx="16009">
                  <c:v>1.0001</c:v>
                </c:pt>
                <c:pt idx="16010">
                  <c:v>1.0001</c:v>
                </c:pt>
                <c:pt idx="16011">
                  <c:v>5.0000999999999998</c:v>
                </c:pt>
                <c:pt idx="16012">
                  <c:v>2.0001000000000002</c:v>
                </c:pt>
                <c:pt idx="16013">
                  <c:v>1E-4</c:v>
                </c:pt>
                <c:pt idx="16014">
                  <c:v>2.0001000000000002</c:v>
                </c:pt>
                <c:pt idx="16015">
                  <c:v>1.0001</c:v>
                </c:pt>
                <c:pt idx="16016">
                  <c:v>1.0001</c:v>
                </c:pt>
                <c:pt idx="16017">
                  <c:v>1E-4</c:v>
                </c:pt>
                <c:pt idx="16018">
                  <c:v>1.0001</c:v>
                </c:pt>
                <c:pt idx="16019">
                  <c:v>2.0001000000000002</c:v>
                </c:pt>
                <c:pt idx="16020">
                  <c:v>2.0001000000000002</c:v>
                </c:pt>
                <c:pt idx="16021">
                  <c:v>2.0001000000000002</c:v>
                </c:pt>
                <c:pt idx="16022">
                  <c:v>4.0000999999999998</c:v>
                </c:pt>
                <c:pt idx="16023">
                  <c:v>5.0000999999999998</c:v>
                </c:pt>
                <c:pt idx="16024">
                  <c:v>2.0001000000000002</c:v>
                </c:pt>
                <c:pt idx="16025">
                  <c:v>3.0001000000000002</c:v>
                </c:pt>
                <c:pt idx="16026">
                  <c:v>4.0000999999999998</c:v>
                </c:pt>
                <c:pt idx="16027">
                  <c:v>5.0000999999999998</c:v>
                </c:pt>
                <c:pt idx="16028">
                  <c:v>10.0001</c:v>
                </c:pt>
                <c:pt idx="16029">
                  <c:v>6.0000999999999998</c:v>
                </c:pt>
                <c:pt idx="16030">
                  <c:v>7.0000999999999998</c:v>
                </c:pt>
                <c:pt idx="16031">
                  <c:v>3.0001000000000002</c:v>
                </c:pt>
                <c:pt idx="16032">
                  <c:v>7.0000999999999998</c:v>
                </c:pt>
                <c:pt idx="16033">
                  <c:v>7.0000999999999998</c:v>
                </c:pt>
                <c:pt idx="16034">
                  <c:v>4.0000999999999998</c:v>
                </c:pt>
                <c:pt idx="16035">
                  <c:v>4.0000999999999998</c:v>
                </c:pt>
                <c:pt idx="16036">
                  <c:v>1.0001</c:v>
                </c:pt>
                <c:pt idx="16037">
                  <c:v>1.0001</c:v>
                </c:pt>
                <c:pt idx="16038">
                  <c:v>1.0001</c:v>
                </c:pt>
                <c:pt idx="16039">
                  <c:v>1.0001</c:v>
                </c:pt>
                <c:pt idx="16040">
                  <c:v>3.0001000000000002</c:v>
                </c:pt>
                <c:pt idx="16041">
                  <c:v>1.0001</c:v>
                </c:pt>
                <c:pt idx="16042">
                  <c:v>1E-4</c:v>
                </c:pt>
                <c:pt idx="16043">
                  <c:v>1.0001</c:v>
                </c:pt>
                <c:pt idx="16044">
                  <c:v>1.0001</c:v>
                </c:pt>
                <c:pt idx="16045">
                  <c:v>1E-4</c:v>
                </c:pt>
                <c:pt idx="16046">
                  <c:v>2.0001000000000002</c:v>
                </c:pt>
                <c:pt idx="16047">
                  <c:v>1.0001</c:v>
                </c:pt>
                <c:pt idx="16048">
                  <c:v>1E-4</c:v>
                </c:pt>
                <c:pt idx="16049">
                  <c:v>1.0001</c:v>
                </c:pt>
                <c:pt idx="16050">
                  <c:v>1.0001</c:v>
                </c:pt>
                <c:pt idx="16051">
                  <c:v>1E-4</c:v>
                </c:pt>
                <c:pt idx="16052">
                  <c:v>1E-4</c:v>
                </c:pt>
                <c:pt idx="16053">
                  <c:v>1E-4</c:v>
                </c:pt>
                <c:pt idx="16054">
                  <c:v>2.0001000000000002</c:v>
                </c:pt>
                <c:pt idx="16055">
                  <c:v>1.0001</c:v>
                </c:pt>
                <c:pt idx="16056">
                  <c:v>1.0001</c:v>
                </c:pt>
                <c:pt idx="16057">
                  <c:v>1.0001</c:v>
                </c:pt>
                <c:pt idx="16058">
                  <c:v>1E-4</c:v>
                </c:pt>
                <c:pt idx="16059">
                  <c:v>1E-4</c:v>
                </c:pt>
                <c:pt idx="16060">
                  <c:v>1E-4</c:v>
                </c:pt>
                <c:pt idx="16061">
                  <c:v>1E-4</c:v>
                </c:pt>
                <c:pt idx="16062">
                  <c:v>1.0001</c:v>
                </c:pt>
                <c:pt idx="16063">
                  <c:v>1E-4</c:v>
                </c:pt>
                <c:pt idx="16064">
                  <c:v>1E-4</c:v>
                </c:pt>
                <c:pt idx="16065">
                  <c:v>1E-4</c:v>
                </c:pt>
                <c:pt idx="16066">
                  <c:v>1E-4</c:v>
                </c:pt>
                <c:pt idx="16067">
                  <c:v>1E-4</c:v>
                </c:pt>
                <c:pt idx="16068">
                  <c:v>1E-4</c:v>
                </c:pt>
                <c:pt idx="16069">
                  <c:v>1E-4</c:v>
                </c:pt>
                <c:pt idx="16070">
                  <c:v>1E-4</c:v>
                </c:pt>
                <c:pt idx="16071">
                  <c:v>1E-4</c:v>
                </c:pt>
                <c:pt idx="16072">
                  <c:v>1E-4</c:v>
                </c:pt>
                <c:pt idx="16073">
                  <c:v>1E-4</c:v>
                </c:pt>
                <c:pt idx="16074">
                  <c:v>1E-4</c:v>
                </c:pt>
                <c:pt idx="16075">
                  <c:v>1E-4</c:v>
                </c:pt>
                <c:pt idx="16076">
                  <c:v>1.0001</c:v>
                </c:pt>
                <c:pt idx="16077">
                  <c:v>1E-4</c:v>
                </c:pt>
                <c:pt idx="16078">
                  <c:v>1E-4</c:v>
                </c:pt>
                <c:pt idx="16079">
                  <c:v>1E-4</c:v>
                </c:pt>
                <c:pt idx="16080">
                  <c:v>1E-4</c:v>
                </c:pt>
                <c:pt idx="16081">
                  <c:v>1.0001</c:v>
                </c:pt>
                <c:pt idx="16082">
                  <c:v>1E-4</c:v>
                </c:pt>
                <c:pt idx="16083">
                  <c:v>1.0001</c:v>
                </c:pt>
                <c:pt idx="16084">
                  <c:v>1.0001</c:v>
                </c:pt>
                <c:pt idx="16085">
                  <c:v>1.0001</c:v>
                </c:pt>
                <c:pt idx="16086">
                  <c:v>1E-4</c:v>
                </c:pt>
                <c:pt idx="16087">
                  <c:v>1E-4</c:v>
                </c:pt>
                <c:pt idx="16088">
                  <c:v>1.0001</c:v>
                </c:pt>
                <c:pt idx="16089">
                  <c:v>1.0001</c:v>
                </c:pt>
                <c:pt idx="16090">
                  <c:v>1E-4</c:v>
                </c:pt>
                <c:pt idx="16091">
                  <c:v>1E-4</c:v>
                </c:pt>
                <c:pt idx="16092">
                  <c:v>1E-4</c:v>
                </c:pt>
                <c:pt idx="16093">
                  <c:v>1.0001</c:v>
                </c:pt>
                <c:pt idx="16094">
                  <c:v>1E-4</c:v>
                </c:pt>
                <c:pt idx="16095">
                  <c:v>1E-4</c:v>
                </c:pt>
                <c:pt idx="16096">
                  <c:v>1E-4</c:v>
                </c:pt>
                <c:pt idx="16097">
                  <c:v>1E-4</c:v>
                </c:pt>
                <c:pt idx="16098">
                  <c:v>1.0001</c:v>
                </c:pt>
                <c:pt idx="16099">
                  <c:v>1E-4</c:v>
                </c:pt>
                <c:pt idx="16100">
                  <c:v>2.0001000000000002</c:v>
                </c:pt>
                <c:pt idx="16101">
                  <c:v>1E-4</c:v>
                </c:pt>
                <c:pt idx="16102">
                  <c:v>1E-4</c:v>
                </c:pt>
                <c:pt idx="16103">
                  <c:v>2.0001000000000002</c:v>
                </c:pt>
                <c:pt idx="16104">
                  <c:v>1.0001</c:v>
                </c:pt>
                <c:pt idx="16105">
                  <c:v>2.0001000000000002</c:v>
                </c:pt>
                <c:pt idx="16106">
                  <c:v>3.0001000000000002</c:v>
                </c:pt>
                <c:pt idx="16107">
                  <c:v>1.0001</c:v>
                </c:pt>
                <c:pt idx="16108">
                  <c:v>1.0001</c:v>
                </c:pt>
                <c:pt idx="16109">
                  <c:v>2.0001000000000002</c:v>
                </c:pt>
                <c:pt idx="16110">
                  <c:v>1E-4</c:v>
                </c:pt>
                <c:pt idx="16111">
                  <c:v>3.0001000000000002</c:v>
                </c:pt>
                <c:pt idx="16112">
                  <c:v>1E-4</c:v>
                </c:pt>
                <c:pt idx="16113">
                  <c:v>2.0001000000000002</c:v>
                </c:pt>
                <c:pt idx="16114">
                  <c:v>2.0001000000000002</c:v>
                </c:pt>
                <c:pt idx="16115">
                  <c:v>1E-4</c:v>
                </c:pt>
                <c:pt idx="16116">
                  <c:v>1E-4</c:v>
                </c:pt>
                <c:pt idx="16117">
                  <c:v>1E-4</c:v>
                </c:pt>
                <c:pt idx="16118">
                  <c:v>1E-4</c:v>
                </c:pt>
                <c:pt idx="16119">
                  <c:v>2.0001000000000002</c:v>
                </c:pt>
                <c:pt idx="16120">
                  <c:v>1.0001</c:v>
                </c:pt>
                <c:pt idx="16121">
                  <c:v>1.0001</c:v>
                </c:pt>
                <c:pt idx="16122">
                  <c:v>1E-4</c:v>
                </c:pt>
                <c:pt idx="16123">
                  <c:v>1E-4</c:v>
                </c:pt>
                <c:pt idx="16124">
                  <c:v>1E-4</c:v>
                </c:pt>
                <c:pt idx="16125">
                  <c:v>1E-4</c:v>
                </c:pt>
                <c:pt idx="16126">
                  <c:v>2.0001000000000002</c:v>
                </c:pt>
                <c:pt idx="16127">
                  <c:v>1.0001</c:v>
                </c:pt>
                <c:pt idx="16128">
                  <c:v>1.0001</c:v>
                </c:pt>
                <c:pt idx="16129">
                  <c:v>1E-4</c:v>
                </c:pt>
                <c:pt idx="16130">
                  <c:v>1.0001</c:v>
                </c:pt>
                <c:pt idx="16131">
                  <c:v>1E-4</c:v>
                </c:pt>
                <c:pt idx="16132">
                  <c:v>1E-4</c:v>
                </c:pt>
                <c:pt idx="16133">
                  <c:v>1E-4</c:v>
                </c:pt>
                <c:pt idx="16134">
                  <c:v>1E-4</c:v>
                </c:pt>
                <c:pt idx="16135">
                  <c:v>1.0001</c:v>
                </c:pt>
                <c:pt idx="16136">
                  <c:v>1E-4</c:v>
                </c:pt>
                <c:pt idx="16137">
                  <c:v>1.0001</c:v>
                </c:pt>
                <c:pt idx="16138">
                  <c:v>1E-4</c:v>
                </c:pt>
                <c:pt idx="16139">
                  <c:v>1.0001</c:v>
                </c:pt>
                <c:pt idx="16140">
                  <c:v>1E-4</c:v>
                </c:pt>
                <c:pt idx="16141">
                  <c:v>1E-4</c:v>
                </c:pt>
                <c:pt idx="16142">
                  <c:v>1.0001</c:v>
                </c:pt>
                <c:pt idx="16143">
                  <c:v>1E-4</c:v>
                </c:pt>
                <c:pt idx="16144">
                  <c:v>1E-4</c:v>
                </c:pt>
                <c:pt idx="16145">
                  <c:v>1E-4</c:v>
                </c:pt>
                <c:pt idx="16146">
                  <c:v>1E-4</c:v>
                </c:pt>
                <c:pt idx="16147">
                  <c:v>1.0001</c:v>
                </c:pt>
                <c:pt idx="16148">
                  <c:v>1E-4</c:v>
                </c:pt>
                <c:pt idx="16149">
                  <c:v>1E-4</c:v>
                </c:pt>
                <c:pt idx="16150">
                  <c:v>1E-4</c:v>
                </c:pt>
                <c:pt idx="16151">
                  <c:v>1E-4</c:v>
                </c:pt>
                <c:pt idx="16152">
                  <c:v>1E-4</c:v>
                </c:pt>
                <c:pt idx="16153">
                  <c:v>1E-4</c:v>
                </c:pt>
                <c:pt idx="16154">
                  <c:v>1E-4</c:v>
                </c:pt>
                <c:pt idx="16155">
                  <c:v>1E-4</c:v>
                </c:pt>
                <c:pt idx="16156">
                  <c:v>1E-4</c:v>
                </c:pt>
                <c:pt idx="16157">
                  <c:v>1E-4</c:v>
                </c:pt>
                <c:pt idx="16158">
                  <c:v>1.0001</c:v>
                </c:pt>
                <c:pt idx="16159">
                  <c:v>1E-4</c:v>
                </c:pt>
                <c:pt idx="16160">
                  <c:v>1E-4</c:v>
                </c:pt>
                <c:pt idx="16161">
                  <c:v>1E-4</c:v>
                </c:pt>
                <c:pt idx="16162">
                  <c:v>1E-4</c:v>
                </c:pt>
                <c:pt idx="16163">
                  <c:v>1E-4</c:v>
                </c:pt>
                <c:pt idx="16164">
                  <c:v>1E-4</c:v>
                </c:pt>
                <c:pt idx="16165">
                  <c:v>1E-4</c:v>
                </c:pt>
                <c:pt idx="16166">
                  <c:v>1E-4</c:v>
                </c:pt>
                <c:pt idx="16167">
                  <c:v>1E-4</c:v>
                </c:pt>
                <c:pt idx="16168">
                  <c:v>1.0001</c:v>
                </c:pt>
                <c:pt idx="16169">
                  <c:v>1E-4</c:v>
                </c:pt>
                <c:pt idx="16170">
                  <c:v>1.0001</c:v>
                </c:pt>
                <c:pt idx="16171">
                  <c:v>3.0001000000000002</c:v>
                </c:pt>
                <c:pt idx="16172">
                  <c:v>2.0001000000000002</c:v>
                </c:pt>
                <c:pt idx="16173">
                  <c:v>2.0001000000000002</c:v>
                </c:pt>
                <c:pt idx="16174">
                  <c:v>1.0001</c:v>
                </c:pt>
                <c:pt idx="16175">
                  <c:v>1.0001</c:v>
                </c:pt>
                <c:pt idx="16176">
                  <c:v>2.0001000000000002</c:v>
                </c:pt>
                <c:pt idx="16177">
                  <c:v>1E-4</c:v>
                </c:pt>
                <c:pt idx="16178">
                  <c:v>1E-4</c:v>
                </c:pt>
                <c:pt idx="16179">
                  <c:v>1E-4</c:v>
                </c:pt>
                <c:pt idx="16180">
                  <c:v>2.0001000000000002</c:v>
                </c:pt>
                <c:pt idx="16181">
                  <c:v>4.0000999999999998</c:v>
                </c:pt>
                <c:pt idx="16182">
                  <c:v>1E-4</c:v>
                </c:pt>
                <c:pt idx="16183">
                  <c:v>1E-4</c:v>
                </c:pt>
                <c:pt idx="16184">
                  <c:v>1E-4</c:v>
                </c:pt>
                <c:pt idx="16185">
                  <c:v>1E-4</c:v>
                </c:pt>
                <c:pt idx="16186">
                  <c:v>2.0001000000000002</c:v>
                </c:pt>
                <c:pt idx="16187">
                  <c:v>1E-4</c:v>
                </c:pt>
                <c:pt idx="16188">
                  <c:v>2.0001000000000002</c:v>
                </c:pt>
                <c:pt idx="16189">
                  <c:v>2.0001000000000002</c:v>
                </c:pt>
                <c:pt idx="16190">
                  <c:v>2.0001000000000002</c:v>
                </c:pt>
                <c:pt idx="16191">
                  <c:v>3.0001000000000002</c:v>
                </c:pt>
                <c:pt idx="16192">
                  <c:v>1.0001</c:v>
                </c:pt>
                <c:pt idx="16193">
                  <c:v>1E-4</c:v>
                </c:pt>
                <c:pt idx="16194">
                  <c:v>1E-4</c:v>
                </c:pt>
                <c:pt idx="16195">
                  <c:v>2.0001000000000002</c:v>
                </c:pt>
                <c:pt idx="16196">
                  <c:v>1.0001</c:v>
                </c:pt>
                <c:pt idx="16197">
                  <c:v>1E-4</c:v>
                </c:pt>
                <c:pt idx="16198">
                  <c:v>1E-4</c:v>
                </c:pt>
                <c:pt idx="16199">
                  <c:v>1E-4</c:v>
                </c:pt>
                <c:pt idx="16200">
                  <c:v>1.0001</c:v>
                </c:pt>
                <c:pt idx="16201">
                  <c:v>1.0001</c:v>
                </c:pt>
                <c:pt idx="16202">
                  <c:v>1E-4</c:v>
                </c:pt>
                <c:pt idx="16203">
                  <c:v>1.0001</c:v>
                </c:pt>
                <c:pt idx="16204">
                  <c:v>1E-4</c:v>
                </c:pt>
                <c:pt idx="16205">
                  <c:v>1E-4</c:v>
                </c:pt>
                <c:pt idx="16206">
                  <c:v>1.0001</c:v>
                </c:pt>
                <c:pt idx="16207">
                  <c:v>2.0001000000000002</c:v>
                </c:pt>
                <c:pt idx="16208">
                  <c:v>1E-4</c:v>
                </c:pt>
                <c:pt idx="16209">
                  <c:v>1E-4</c:v>
                </c:pt>
                <c:pt idx="16210">
                  <c:v>1E-4</c:v>
                </c:pt>
                <c:pt idx="16211">
                  <c:v>1.0001</c:v>
                </c:pt>
                <c:pt idx="16212">
                  <c:v>1.0001</c:v>
                </c:pt>
                <c:pt idx="16213">
                  <c:v>1.0001</c:v>
                </c:pt>
                <c:pt idx="16214">
                  <c:v>1E-4</c:v>
                </c:pt>
                <c:pt idx="16215">
                  <c:v>1.0001</c:v>
                </c:pt>
                <c:pt idx="16216">
                  <c:v>1E-4</c:v>
                </c:pt>
                <c:pt idx="16217">
                  <c:v>1.0001</c:v>
                </c:pt>
                <c:pt idx="16218">
                  <c:v>1E-4</c:v>
                </c:pt>
                <c:pt idx="16219">
                  <c:v>1E-4</c:v>
                </c:pt>
                <c:pt idx="16220">
                  <c:v>1E-4</c:v>
                </c:pt>
                <c:pt idx="16221">
                  <c:v>1E-4</c:v>
                </c:pt>
                <c:pt idx="16222">
                  <c:v>1.0001</c:v>
                </c:pt>
                <c:pt idx="16223">
                  <c:v>1E-4</c:v>
                </c:pt>
                <c:pt idx="16224">
                  <c:v>1.0001</c:v>
                </c:pt>
                <c:pt idx="16225">
                  <c:v>1.0001</c:v>
                </c:pt>
                <c:pt idx="16226">
                  <c:v>1.0001</c:v>
                </c:pt>
                <c:pt idx="16227">
                  <c:v>1E-4</c:v>
                </c:pt>
                <c:pt idx="16228">
                  <c:v>1.0001</c:v>
                </c:pt>
                <c:pt idx="16229">
                  <c:v>1.0001</c:v>
                </c:pt>
                <c:pt idx="16230">
                  <c:v>1E-4</c:v>
                </c:pt>
                <c:pt idx="16231">
                  <c:v>1.0001</c:v>
                </c:pt>
                <c:pt idx="16232">
                  <c:v>1.0001</c:v>
                </c:pt>
                <c:pt idx="16233">
                  <c:v>1E-4</c:v>
                </c:pt>
                <c:pt idx="16234">
                  <c:v>4.0000999999999998</c:v>
                </c:pt>
                <c:pt idx="16235">
                  <c:v>1E-4</c:v>
                </c:pt>
                <c:pt idx="16236">
                  <c:v>3.0001000000000002</c:v>
                </c:pt>
                <c:pt idx="16237">
                  <c:v>1E-4</c:v>
                </c:pt>
                <c:pt idx="16238">
                  <c:v>1.0001</c:v>
                </c:pt>
                <c:pt idx="16239">
                  <c:v>2.0001000000000002</c:v>
                </c:pt>
                <c:pt idx="16240">
                  <c:v>1E-4</c:v>
                </c:pt>
                <c:pt idx="16241">
                  <c:v>1E-4</c:v>
                </c:pt>
                <c:pt idx="16242">
                  <c:v>1E-4</c:v>
                </c:pt>
                <c:pt idx="16243">
                  <c:v>1.0001</c:v>
                </c:pt>
                <c:pt idx="16244">
                  <c:v>1.0001</c:v>
                </c:pt>
                <c:pt idx="16245">
                  <c:v>2.0001000000000002</c:v>
                </c:pt>
                <c:pt idx="16246">
                  <c:v>3.0001000000000002</c:v>
                </c:pt>
                <c:pt idx="16247">
                  <c:v>2.0001000000000002</c:v>
                </c:pt>
                <c:pt idx="16248">
                  <c:v>2.0001000000000002</c:v>
                </c:pt>
                <c:pt idx="16249">
                  <c:v>2.0001000000000002</c:v>
                </c:pt>
                <c:pt idx="16250">
                  <c:v>1E-4</c:v>
                </c:pt>
                <c:pt idx="16251">
                  <c:v>3.0001000000000002</c:v>
                </c:pt>
                <c:pt idx="16252">
                  <c:v>4.0000999999999998</c:v>
                </c:pt>
                <c:pt idx="16253">
                  <c:v>1E-4</c:v>
                </c:pt>
                <c:pt idx="16254">
                  <c:v>2.0001000000000002</c:v>
                </c:pt>
                <c:pt idx="16255">
                  <c:v>2.0001000000000002</c:v>
                </c:pt>
                <c:pt idx="16256">
                  <c:v>3.0001000000000002</c:v>
                </c:pt>
                <c:pt idx="16257">
                  <c:v>2.0001000000000002</c:v>
                </c:pt>
                <c:pt idx="16258">
                  <c:v>3.0001000000000002</c:v>
                </c:pt>
                <c:pt idx="16259">
                  <c:v>1E-4</c:v>
                </c:pt>
                <c:pt idx="16260">
                  <c:v>2.0001000000000002</c:v>
                </c:pt>
                <c:pt idx="16261">
                  <c:v>3.0001000000000002</c:v>
                </c:pt>
                <c:pt idx="16262">
                  <c:v>1E-4</c:v>
                </c:pt>
                <c:pt idx="16263">
                  <c:v>2.0001000000000002</c:v>
                </c:pt>
                <c:pt idx="16264">
                  <c:v>1.0001</c:v>
                </c:pt>
                <c:pt idx="16265">
                  <c:v>1E-4</c:v>
                </c:pt>
                <c:pt idx="16266">
                  <c:v>2.0001000000000002</c:v>
                </c:pt>
                <c:pt idx="16267">
                  <c:v>1E-4</c:v>
                </c:pt>
                <c:pt idx="16268">
                  <c:v>1.0001</c:v>
                </c:pt>
                <c:pt idx="16269">
                  <c:v>1E-4</c:v>
                </c:pt>
                <c:pt idx="16270">
                  <c:v>1.0001</c:v>
                </c:pt>
                <c:pt idx="16271">
                  <c:v>1E-4</c:v>
                </c:pt>
                <c:pt idx="16272">
                  <c:v>1.0001</c:v>
                </c:pt>
                <c:pt idx="16273">
                  <c:v>2.0001000000000002</c:v>
                </c:pt>
                <c:pt idx="16274">
                  <c:v>1E-4</c:v>
                </c:pt>
                <c:pt idx="16275">
                  <c:v>2.0001000000000002</c:v>
                </c:pt>
                <c:pt idx="16276">
                  <c:v>1E-4</c:v>
                </c:pt>
                <c:pt idx="16277">
                  <c:v>1E-4</c:v>
                </c:pt>
                <c:pt idx="16278">
                  <c:v>3.0001000000000002</c:v>
                </c:pt>
                <c:pt idx="16279">
                  <c:v>2.0001000000000002</c:v>
                </c:pt>
                <c:pt idx="16280">
                  <c:v>4.0000999999999998</c:v>
                </c:pt>
                <c:pt idx="16281">
                  <c:v>4.0000999999999998</c:v>
                </c:pt>
                <c:pt idx="16282">
                  <c:v>3.0001000000000002</c:v>
                </c:pt>
                <c:pt idx="16283">
                  <c:v>6.0000999999999998</c:v>
                </c:pt>
                <c:pt idx="16284">
                  <c:v>4.0000999999999998</c:v>
                </c:pt>
                <c:pt idx="16285">
                  <c:v>3.0001000000000002</c:v>
                </c:pt>
                <c:pt idx="16286">
                  <c:v>3.0001000000000002</c:v>
                </c:pt>
                <c:pt idx="16287">
                  <c:v>5.0000999999999998</c:v>
                </c:pt>
                <c:pt idx="16288">
                  <c:v>4.0000999999999998</c:v>
                </c:pt>
                <c:pt idx="16289">
                  <c:v>4.0000999999999998</c:v>
                </c:pt>
                <c:pt idx="16290">
                  <c:v>5.0000999999999998</c:v>
                </c:pt>
                <c:pt idx="16291">
                  <c:v>2.0001000000000002</c:v>
                </c:pt>
                <c:pt idx="16292">
                  <c:v>6.0000999999999998</c:v>
                </c:pt>
                <c:pt idx="16293">
                  <c:v>1.0001</c:v>
                </c:pt>
                <c:pt idx="16294">
                  <c:v>4.0000999999999998</c:v>
                </c:pt>
                <c:pt idx="16295">
                  <c:v>2.0001000000000002</c:v>
                </c:pt>
                <c:pt idx="16296">
                  <c:v>4.0000999999999998</c:v>
                </c:pt>
                <c:pt idx="16297">
                  <c:v>5.0000999999999998</c:v>
                </c:pt>
                <c:pt idx="16298">
                  <c:v>4.0000999999999998</c:v>
                </c:pt>
                <c:pt idx="16299">
                  <c:v>1.0001</c:v>
                </c:pt>
                <c:pt idx="16300">
                  <c:v>1.0001</c:v>
                </c:pt>
                <c:pt idx="16301">
                  <c:v>3.0001000000000002</c:v>
                </c:pt>
                <c:pt idx="16302">
                  <c:v>2.0001000000000002</c:v>
                </c:pt>
                <c:pt idx="16303">
                  <c:v>6.0000999999999998</c:v>
                </c:pt>
                <c:pt idx="16304">
                  <c:v>1.0001</c:v>
                </c:pt>
                <c:pt idx="16305">
                  <c:v>2.0001000000000002</c:v>
                </c:pt>
                <c:pt idx="16306">
                  <c:v>5.0000999999999998</c:v>
                </c:pt>
                <c:pt idx="16307">
                  <c:v>2.0001000000000002</c:v>
                </c:pt>
                <c:pt idx="16308">
                  <c:v>5.0000999999999998</c:v>
                </c:pt>
                <c:pt idx="16309">
                  <c:v>1.0001</c:v>
                </c:pt>
                <c:pt idx="16310">
                  <c:v>1.0001</c:v>
                </c:pt>
                <c:pt idx="16311">
                  <c:v>2.0001000000000002</c:v>
                </c:pt>
                <c:pt idx="16312">
                  <c:v>5.0000999999999998</c:v>
                </c:pt>
                <c:pt idx="16313">
                  <c:v>1E-4</c:v>
                </c:pt>
                <c:pt idx="16314">
                  <c:v>2.0001000000000002</c:v>
                </c:pt>
                <c:pt idx="16315">
                  <c:v>2.0001000000000002</c:v>
                </c:pt>
                <c:pt idx="16316">
                  <c:v>1.0001</c:v>
                </c:pt>
                <c:pt idx="16317">
                  <c:v>3.0001000000000002</c:v>
                </c:pt>
                <c:pt idx="16318">
                  <c:v>1E-4</c:v>
                </c:pt>
                <c:pt idx="16319">
                  <c:v>1.0001</c:v>
                </c:pt>
                <c:pt idx="16320">
                  <c:v>4.0000999999999998</c:v>
                </c:pt>
                <c:pt idx="16321">
                  <c:v>4.0000999999999998</c:v>
                </c:pt>
                <c:pt idx="16322">
                  <c:v>5.0000999999999998</c:v>
                </c:pt>
                <c:pt idx="16323">
                  <c:v>11.0001</c:v>
                </c:pt>
                <c:pt idx="16324">
                  <c:v>11.0001</c:v>
                </c:pt>
                <c:pt idx="16325">
                  <c:v>7.0000999999999998</c:v>
                </c:pt>
                <c:pt idx="16326">
                  <c:v>11.0001</c:v>
                </c:pt>
                <c:pt idx="16327">
                  <c:v>9.0000999999999998</c:v>
                </c:pt>
                <c:pt idx="16328">
                  <c:v>15.0001</c:v>
                </c:pt>
                <c:pt idx="16329">
                  <c:v>8.0000999999999998</c:v>
                </c:pt>
                <c:pt idx="16330">
                  <c:v>13.0001</c:v>
                </c:pt>
                <c:pt idx="16331">
                  <c:v>15.0001</c:v>
                </c:pt>
                <c:pt idx="16332">
                  <c:v>13.0001</c:v>
                </c:pt>
                <c:pt idx="16333">
                  <c:v>12.0001</c:v>
                </c:pt>
                <c:pt idx="16334">
                  <c:v>8.0000999999999998</c:v>
                </c:pt>
                <c:pt idx="16335">
                  <c:v>8.0000999999999998</c:v>
                </c:pt>
                <c:pt idx="16336">
                  <c:v>17.0001</c:v>
                </c:pt>
                <c:pt idx="16337">
                  <c:v>8.0000999999999998</c:v>
                </c:pt>
                <c:pt idx="16338">
                  <c:v>5.0000999999999998</c:v>
                </c:pt>
                <c:pt idx="16339">
                  <c:v>13.0001</c:v>
                </c:pt>
                <c:pt idx="16340">
                  <c:v>8.0000999999999998</c:v>
                </c:pt>
                <c:pt idx="16341">
                  <c:v>7.0000999999999998</c:v>
                </c:pt>
                <c:pt idx="16342">
                  <c:v>5.0000999999999998</c:v>
                </c:pt>
                <c:pt idx="16343">
                  <c:v>6.0000999999999998</c:v>
                </c:pt>
                <c:pt idx="16344">
                  <c:v>12.0001</c:v>
                </c:pt>
                <c:pt idx="16345">
                  <c:v>6.0000999999999998</c:v>
                </c:pt>
                <c:pt idx="16346">
                  <c:v>6.0000999999999998</c:v>
                </c:pt>
                <c:pt idx="16347">
                  <c:v>6.0000999999999998</c:v>
                </c:pt>
                <c:pt idx="16348">
                  <c:v>5.0000999999999998</c:v>
                </c:pt>
                <c:pt idx="16349">
                  <c:v>3.0001000000000002</c:v>
                </c:pt>
                <c:pt idx="16350">
                  <c:v>4.0000999999999998</c:v>
                </c:pt>
                <c:pt idx="16351">
                  <c:v>6.0000999999999998</c:v>
                </c:pt>
                <c:pt idx="16352">
                  <c:v>2.0001000000000002</c:v>
                </c:pt>
                <c:pt idx="16353">
                  <c:v>3.0001000000000002</c:v>
                </c:pt>
                <c:pt idx="16354">
                  <c:v>3.0001000000000002</c:v>
                </c:pt>
                <c:pt idx="16355">
                  <c:v>3.0001000000000002</c:v>
                </c:pt>
                <c:pt idx="16356">
                  <c:v>3.0001000000000002</c:v>
                </c:pt>
                <c:pt idx="16357">
                  <c:v>5.0000999999999998</c:v>
                </c:pt>
                <c:pt idx="16358">
                  <c:v>3.0001000000000002</c:v>
                </c:pt>
                <c:pt idx="16359">
                  <c:v>2.0001000000000002</c:v>
                </c:pt>
                <c:pt idx="16360">
                  <c:v>1.0001</c:v>
                </c:pt>
                <c:pt idx="16361">
                  <c:v>2.0001000000000002</c:v>
                </c:pt>
                <c:pt idx="16362">
                  <c:v>1E-4</c:v>
                </c:pt>
                <c:pt idx="16363">
                  <c:v>1.0001</c:v>
                </c:pt>
                <c:pt idx="16364">
                  <c:v>1E-4</c:v>
                </c:pt>
                <c:pt idx="16365">
                  <c:v>2.0001000000000002</c:v>
                </c:pt>
                <c:pt idx="16366">
                  <c:v>2.0001000000000002</c:v>
                </c:pt>
                <c:pt idx="16367">
                  <c:v>1.0001</c:v>
                </c:pt>
                <c:pt idx="16368">
                  <c:v>3.0001000000000002</c:v>
                </c:pt>
                <c:pt idx="16369">
                  <c:v>2.0001000000000002</c:v>
                </c:pt>
                <c:pt idx="16370">
                  <c:v>5.0000999999999998</c:v>
                </c:pt>
                <c:pt idx="16371">
                  <c:v>1E-4</c:v>
                </c:pt>
                <c:pt idx="16372">
                  <c:v>2.0001000000000002</c:v>
                </c:pt>
                <c:pt idx="16373">
                  <c:v>1.0001</c:v>
                </c:pt>
                <c:pt idx="16374">
                  <c:v>1.0001</c:v>
                </c:pt>
                <c:pt idx="16375">
                  <c:v>1E-4</c:v>
                </c:pt>
                <c:pt idx="16376">
                  <c:v>1E-4</c:v>
                </c:pt>
                <c:pt idx="16377">
                  <c:v>2.0001000000000002</c:v>
                </c:pt>
                <c:pt idx="16378">
                  <c:v>2.0001000000000002</c:v>
                </c:pt>
                <c:pt idx="16379">
                  <c:v>1E-4</c:v>
                </c:pt>
                <c:pt idx="16380">
                  <c:v>1E-4</c:v>
                </c:pt>
                <c:pt idx="16381">
                  <c:v>1.0001</c:v>
                </c:pt>
                <c:pt idx="16382">
                  <c:v>1E-4</c:v>
                </c:pt>
                <c:pt idx="16383">
                  <c:v>1E-4</c:v>
                </c:pt>
                <c:pt idx="16384">
                  <c:v>1.0001</c:v>
                </c:pt>
                <c:pt idx="16385">
                  <c:v>2.0001000000000002</c:v>
                </c:pt>
                <c:pt idx="16386">
                  <c:v>4.0000999999999998</c:v>
                </c:pt>
                <c:pt idx="16387">
                  <c:v>2.0001000000000002</c:v>
                </c:pt>
                <c:pt idx="16388">
                  <c:v>3.0001000000000002</c:v>
                </c:pt>
                <c:pt idx="16389">
                  <c:v>2.0001000000000002</c:v>
                </c:pt>
                <c:pt idx="16390">
                  <c:v>2.0001000000000002</c:v>
                </c:pt>
                <c:pt idx="16391">
                  <c:v>4.0000999999999998</c:v>
                </c:pt>
                <c:pt idx="16392">
                  <c:v>1E-4</c:v>
                </c:pt>
                <c:pt idx="16393">
                  <c:v>3.0001000000000002</c:v>
                </c:pt>
                <c:pt idx="16394">
                  <c:v>3.0001000000000002</c:v>
                </c:pt>
                <c:pt idx="16395">
                  <c:v>3.0001000000000002</c:v>
                </c:pt>
                <c:pt idx="16396">
                  <c:v>2.0001000000000002</c:v>
                </c:pt>
                <c:pt idx="16397">
                  <c:v>1.0001</c:v>
                </c:pt>
                <c:pt idx="16398">
                  <c:v>2.0001000000000002</c:v>
                </c:pt>
                <c:pt idx="16399">
                  <c:v>2.0001000000000002</c:v>
                </c:pt>
                <c:pt idx="16400">
                  <c:v>2.0001000000000002</c:v>
                </c:pt>
                <c:pt idx="16401">
                  <c:v>2.0001000000000002</c:v>
                </c:pt>
                <c:pt idx="16402">
                  <c:v>2.0001000000000002</c:v>
                </c:pt>
                <c:pt idx="16403">
                  <c:v>3.0001000000000002</c:v>
                </c:pt>
                <c:pt idx="16404">
                  <c:v>2.0001000000000002</c:v>
                </c:pt>
                <c:pt idx="16405">
                  <c:v>1.0001</c:v>
                </c:pt>
                <c:pt idx="16406">
                  <c:v>1.0001</c:v>
                </c:pt>
                <c:pt idx="16407">
                  <c:v>1.0001</c:v>
                </c:pt>
                <c:pt idx="16408">
                  <c:v>1.0001</c:v>
                </c:pt>
                <c:pt idx="16409">
                  <c:v>1E-4</c:v>
                </c:pt>
                <c:pt idx="16410">
                  <c:v>1E-4</c:v>
                </c:pt>
                <c:pt idx="16411">
                  <c:v>1E-4</c:v>
                </c:pt>
                <c:pt idx="16412">
                  <c:v>1.0001</c:v>
                </c:pt>
                <c:pt idx="16413">
                  <c:v>1E-4</c:v>
                </c:pt>
                <c:pt idx="16414">
                  <c:v>1E-4</c:v>
                </c:pt>
                <c:pt idx="16415">
                  <c:v>1E-4</c:v>
                </c:pt>
                <c:pt idx="16416">
                  <c:v>1E-4</c:v>
                </c:pt>
                <c:pt idx="16417">
                  <c:v>1E-4</c:v>
                </c:pt>
                <c:pt idx="16418">
                  <c:v>1E-4</c:v>
                </c:pt>
                <c:pt idx="16419">
                  <c:v>1E-4</c:v>
                </c:pt>
                <c:pt idx="16420">
                  <c:v>1E-4</c:v>
                </c:pt>
                <c:pt idx="16421">
                  <c:v>1E-4</c:v>
                </c:pt>
                <c:pt idx="16422">
                  <c:v>1E-4</c:v>
                </c:pt>
                <c:pt idx="16423">
                  <c:v>1E-4</c:v>
                </c:pt>
                <c:pt idx="16424">
                  <c:v>1E-4</c:v>
                </c:pt>
                <c:pt idx="16425">
                  <c:v>1E-4</c:v>
                </c:pt>
                <c:pt idx="16426">
                  <c:v>1E-4</c:v>
                </c:pt>
                <c:pt idx="16427">
                  <c:v>1E-4</c:v>
                </c:pt>
                <c:pt idx="16428">
                  <c:v>1E-4</c:v>
                </c:pt>
                <c:pt idx="16429">
                  <c:v>1E-4</c:v>
                </c:pt>
                <c:pt idx="16430">
                  <c:v>1E-4</c:v>
                </c:pt>
                <c:pt idx="16431">
                  <c:v>1E-4</c:v>
                </c:pt>
                <c:pt idx="16432">
                  <c:v>1E-4</c:v>
                </c:pt>
                <c:pt idx="16433">
                  <c:v>1E-4</c:v>
                </c:pt>
                <c:pt idx="16434">
                  <c:v>1E-4</c:v>
                </c:pt>
                <c:pt idx="16435">
                  <c:v>1E-4</c:v>
                </c:pt>
                <c:pt idx="16436">
                  <c:v>1E-4</c:v>
                </c:pt>
                <c:pt idx="16437">
                  <c:v>1E-4</c:v>
                </c:pt>
                <c:pt idx="16438">
                  <c:v>1.0001</c:v>
                </c:pt>
                <c:pt idx="16439">
                  <c:v>1E-4</c:v>
                </c:pt>
                <c:pt idx="16440">
                  <c:v>1.0001</c:v>
                </c:pt>
                <c:pt idx="16441">
                  <c:v>1E-4</c:v>
                </c:pt>
                <c:pt idx="16442">
                  <c:v>1E-4</c:v>
                </c:pt>
                <c:pt idx="16443">
                  <c:v>1E-4</c:v>
                </c:pt>
                <c:pt idx="16444">
                  <c:v>1E-4</c:v>
                </c:pt>
                <c:pt idx="16445">
                  <c:v>1E-4</c:v>
                </c:pt>
                <c:pt idx="16446">
                  <c:v>1E-4</c:v>
                </c:pt>
                <c:pt idx="16447">
                  <c:v>1.0001</c:v>
                </c:pt>
                <c:pt idx="16448">
                  <c:v>1.0001</c:v>
                </c:pt>
                <c:pt idx="16449">
                  <c:v>1E-4</c:v>
                </c:pt>
                <c:pt idx="16450">
                  <c:v>1E-4</c:v>
                </c:pt>
                <c:pt idx="16451">
                  <c:v>1.0001</c:v>
                </c:pt>
                <c:pt idx="16452">
                  <c:v>1.0001</c:v>
                </c:pt>
                <c:pt idx="16453">
                  <c:v>1E-4</c:v>
                </c:pt>
                <c:pt idx="16454">
                  <c:v>1E-4</c:v>
                </c:pt>
                <c:pt idx="16455">
                  <c:v>1.0001</c:v>
                </c:pt>
                <c:pt idx="16456">
                  <c:v>1E-4</c:v>
                </c:pt>
                <c:pt idx="16457">
                  <c:v>1E-4</c:v>
                </c:pt>
                <c:pt idx="16458">
                  <c:v>1E-4</c:v>
                </c:pt>
                <c:pt idx="16459">
                  <c:v>1.0001</c:v>
                </c:pt>
                <c:pt idx="16460">
                  <c:v>1.0001</c:v>
                </c:pt>
                <c:pt idx="16461">
                  <c:v>1E-4</c:v>
                </c:pt>
                <c:pt idx="16462">
                  <c:v>1.0001</c:v>
                </c:pt>
                <c:pt idx="16463">
                  <c:v>1E-4</c:v>
                </c:pt>
                <c:pt idx="16464">
                  <c:v>1E-4</c:v>
                </c:pt>
                <c:pt idx="16465">
                  <c:v>1.0001</c:v>
                </c:pt>
                <c:pt idx="16466">
                  <c:v>1E-4</c:v>
                </c:pt>
                <c:pt idx="16467">
                  <c:v>1.0001</c:v>
                </c:pt>
                <c:pt idx="16468">
                  <c:v>1.0001</c:v>
                </c:pt>
                <c:pt idx="16469">
                  <c:v>1E-4</c:v>
                </c:pt>
                <c:pt idx="16470">
                  <c:v>2.0001000000000002</c:v>
                </c:pt>
                <c:pt idx="16471">
                  <c:v>1.0001</c:v>
                </c:pt>
                <c:pt idx="16472">
                  <c:v>1E-4</c:v>
                </c:pt>
                <c:pt idx="16473">
                  <c:v>2.0001000000000002</c:v>
                </c:pt>
                <c:pt idx="16474">
                  <c:v>1E-4</c:v>
                </c:pt>
                <c:pt idx="16475">
                  <c:v>1.0001</c:v>
                </c:pt>
                <c:pt idx="16476">
                  <c:v>1E-4</c:v>
                </c:pt>
                <c:pt idx="16477">
                  <c:v>1E-4</c:v>
                </c:pt>
                <c:pt idx="16478">
                  <c:v>1.0001</c:v>
                </c:pt>
                <c:pt idx="16479">
                  <c:v>1E-4</c:v>
                </c:pt>
                <c:pt idx="16480">
                  <c:v>1E-4</c:v>
                </c:pt>
                <c:pt idx="16481">
                  <c:v>1.0001</c:v>
                </c:pt>
                <c:pt idx="16482">
                  <c:v>1.0001</c:v>
                </c:pt>
                <c:pt idx="16483">
                  <c:v>1E-4</c:v>
                </c:pt>
                <c:pt idx="16484">
                  <c:v>1.0001</c:v>
                </c:pt>
                <c:pt idx="16485">
                  <c:v>1E-4</c:v>
                </c:pt>
                <c:pt idx="16486">
                  <c:v>1E-4</c:v>
                </c:pt>
                <c:pt idx="16487">
                  <c:v>1.0001</c:v>
                </c:pt>
                <c:pt idx="16488">
                  <c:v>1E-4</c:v>
                </c:pt>
                <c:pt idx="16489">
                  <c:v>1.0001</c:v>
                </c:pt>
                <c:pt idx="16490">
                  <c:v>1E-4</c:v>
                </c:pt>
                <c:pt idx="16491">
                  <c:v>1.0001</c:v>
                </c:pt>
                <c:pt idx="16492">
                  <c:v>1E-4</c:v>
                </c:pt>
                <c:pt idx="16493">
                  <c:v>1E-4</c:v>
                </c:pt>
                <c:pt idx="16494">
                  <c:v>1.0001</c:v>
                </c:pt>
                <c:pt idx="16495">
                  <c:v>1.0001</c:v>
                </c:pt>
                <c:pt idx="16496">
                  <c:v>1E-4</c:v>
                </c:pt>
                <c:pt idx="16497">
                  <c:v>2.0001000000000002</c:v>
                </c:pt>
                <c:pt idx="16498">
                  <c:v>1E-4</c:v>
                </c:pt>
                <c:pt idx="16499">
                  <c:v>2.0001000000000002</c:v>
                </c:pt>
                <c:pt idx="16500">
                  <c:v>1.0001</c:v>
                </c:pt>
                <c:pt idx="16501">
                  <c:v>1E-4</c:v>
                </c:pt>
                <c:pt idx="16502">
                  <c:v>1E-4</c:v>
                </c:pt>
                <c:pt idx="16503">
                  <c:v>1E-4</c:v>
                </c:pt>
                <c:pt idx="16504">
                  <c:v>1E-4</c:v>
                </c:pt>
                <c:pt idx="16505">
                  <c:v>1.0001</c:v>
                </c:pt>
                <c:pt idx="16506">
                  <c:v>1E-4</c:v>
                </c:pt>
                <c:pt idx="16507">
                  <c:v>1E-4</c:v>
                </c:pt>
                <c:pt idx="16508">
                  <c:v>1E-4</c:v>
                </c:pt>
                <c:pt idx="16509">
                  <c:v>1.0001</c:v>
                </c:pt>
                <c:pt idx="16510">
                  <c:v>1E-4</c:v>
                </c:pt>
                <c:pt idx="16511">
                  <c:v>1E-4</c:v>
                </c:pt>
                <c:pt idx="16512">
                  <c:v>1E-4</c:v>
                </c:pt>
                <c:pt idx="16513">
                  <c:v>1E-4</c:v>
                </c:pt>
                <c:pt idx="16514">
                  <c:v>1.0001</c:v>
                </c:pt>
                <c:pt idx="16515">
                  <c:v>1E-4</c:v>
                </c:pt>
                <c:pt idx="16516">
                  <c:v>1E-4</c:v>
                </c:pt>
                <c:pt idx="16517">
                  <c:v>1E-4</c:v>
                </c:pt>
                <c:pt idx="16518">
                  <c:v>2.0001000000000002</c:v>
                </c:pt>
                <c:pt idx="16519">
                  <c:v>1E-4</c:v>
                </c:pt>
                <c:pt idx="16520">
                  <c:v>2.0001000000000002</c:v>
                </c:pt>
                <c:pt idx="16521">
                  <c:v>1E-4</c:v>
                </c:pt>
                <c:pt idx="16522">
                  <c:v>1.0001</c:v>
                </c:pt>
                <c:pt idx="16523">
                  <c:v>1.0001</c:v>
                </c:pt>
                <c:pt idx="16524">
                  <c:v>1E-4</c:v>
                </c:pt>
                <c:pt idx="16525">
                  <c:v>1E-4</c:v>
                </c:pt>
                <c:pt idx="16526">
                  <c:v>1E-4</c:v>
                </c:pt>
                <c:pt idx="16527">
                  <c:v>1.0001</c:v>
                </c:pt>
                <c:pt idx="16528">
                  <c:v>1.0001</c:v>
                </c:pt>
                <c:pt idx="16529">
                  <c:v>2.0001000000000002</c:v>
                </c:pt>
                <c:pt idx="16530">
                  <c:v>1.0001</c:v>
                </c:pt>
                <c:pt idx="16531">
                  <c:v>1E-4</c:v>
                </c:pt>
                <c:pt idx="16532">
                  <c:v>2.0001000000000002</c:v>
                </c:pt>
                <c:pt idx="16533">
                  <c:v>1.0001</c:v>
                </c:pt>
                <c:pt idx="16534">
                  <c:v>1E-4</c:v>
                </c:pt>
                <c:pt idx="16535">
                  <c:v>1E-4</c:v>
                </c:pt>
                <c:pt idx="16536">
                  <c:v>1E-4</c:v>
                </c:pt>
                <c:pt idx="16537">
                  <c:v>2.0001000000000002</c:v>
                </c:pt>
                <c:pt idx="16538">
                  <c:v>1.0001</c:v>
                </c:pt>
                <c:pt idx="16539">
                  <c:v>2.0001000000000002</c:v>
                </c:pt>
                <c:pt idx="16540">
                  <c:v>1E-4</c:v>
                </c:pt>
                <c:pt idx="16541">
                  <c:v>1.0001</c:v>
                </c:pt>
                <c:pt idx="16542">
                  <c:v>1E-4</c:v>
                </c:pt>
                <c:pt idx="16543">
                  <c:v>1E-4</c:v>
                </c:pt>
                <c:pt idx="16544">
                  <c:v>1E-4</c:v>
                </c:pt>
                <c:pt idx="16545">
                  <c:v>1.0001</c:v>
                </c:pt>
                <c:pt idx="16546">
                  <c:v>1.0001</c:v>
                </c:pt>
                <c:pt idx="16547">
                  <c:v>1.0001</c:v>
                </c:pt>
                <c:pt idx="16548">
                  <c:v>2.0001000000000002</c:v>
                </c:pt>
                <c:pt idx="16549">
                  <c:v>1E-4</c:v>
                </c:pt>
                <c:pt idx="16550">
                  <c:v>3.0001000000000002</c:v>
                </c:pt>
                <c:pt idx="16551">
                  <c:v>2.0001000000000002</c:v>
                </c:pt>
                <c:pt idx="16552">
                  <c:v>1.0001</c:v>
                </c:pt>
                <c:pt idx="16553">
                  <c:v>2.0001000000000002</c:v>
                </c:pt>
                <c:pt idx="16554">
                  <c:v>1.0001</c:v>
                </c:pt>
                <c:pt idx="16555">
                  <c:v>1E-4</c:v>
                </c:pt>
                <c:pt idx="16556">
                  <c:v>1.0001</c:v>
                </c:pt>
                <c:pt idx="16557">
                  <c:v>1.0001</c:v>
                </c:pt>
                <c:pt idx="16558">
                  <c:v>3.0001000000000002</c:v>
                </c:pt>
                <c:pt idx="16559">
                  <c:v>1.0001</c:v>
                </c:pt>
                <c:pt idx="16560">
                  <c:v>1E-4</c:v>
                </c:pt>
                <c:pt idx="16561">
                  <c:v>3.0001000000000002</c:v>
                </c:pt>
                <c:pt idx="16562">
                  <c:v>1.0001</c:v>
                </c:pt>
                <c:pt idx="16563">
                  <c:v>1E-4</c:v>
                </c:pt>
                <c:pt idx="16564">
                  <c:v>1.0001</c:v>
                </c:pt>
                <c:pt idx="16565">
                  <c:v>1.0001</c:v>
                </c:pt>
                <c:pt idx="16566">
                  <c:v>4.0000999999999998</c:v>
                </c:pt>
                <c:pt idx="16567">
                  <c:v>1.0001</c:v>
                </c:pt>
                <c:pt idx="16568">
                  <c:v>3.0001000000000002</c:v>
                </c:pt>
                <c:pt idx="16569">
                  <c:v>1.0001</c:v>
                </c:pt>
                <c:pt idx="16570">
                  <c:v>1.0001</c:v>
                </c:pt>
                <c:pt idx="16571">
                  <c:v>4.0000999999999998</c:v>
                </c:pt>
                <c:pt idx="16572">
                  <c:v>3.0001000000000002</c:v>
                </c:pt>
                <c:pt idx="16573">
                  <c:v>3.0001000000000002</c:v>
                </c:pt>
                <c:pt idx="16574">
                  <c:v>1E-4</c:v>
                </c:pt>
                <c:pt idx="16575">
                  <c:v>4.0000999999999998</c:v>
                </c:pt>
                <c:pt idx="16576">
                  <c:v>4.0000999999999998</c:v>
                </c:pt>
                <c:pt idx="16577">
                  <c:v>1.0001</c:v>
                </c:pt>
                <c:pt idx="16578">
                  <c:v>3.0001000000000002</c:v>
                </c:pt>
                <c:pt idx="16579">
                  <c:v>2.0001000000000002</c:v>
                </c:pt>
                <c:pt idx="16580">
                  <c:v>2.0001000000000002</c:v>
                </c:pt>
                <c:pt idx="16581">
                  <c:v>4.0000999999999998</c:v>
                </c:pt>
                <c:pt idx="16582">
                  <c:v>2.0001000000000002</c:v>
                </c:pt>
                <c:pt idx="16583">
                  <c:v>5.0000999999999998</c:v>
                </c:pt>
                <c:pt idx="16584">
                  <c:v>5.0000999999999998</c:v>
                </c:pt>
                <c:pt idx="16585">
                  <c:v>7.0000999999999998</c:v>
                </c:pt>
                <c:pt idx="16586">
                  <c:v>3.0001000000000002</c:v>
                </c:pt>
                <c:pt idx="16587">
                  <c:v>9.0000999999999998</c:v>
                </c:pt>
                <c:pt idx="16588">
                  <c:v>5.0000999999999998</c:v>
                </c:pt>
                <c:pt idx="16589">
                  <c:v>9.0000999999999998</c:v>
                </c:pt>
                <c:pt idx="16590">
                  <c:v>3.0001000000000002</c:v>
                </c:pt>
                <c:pt idx="16591">
                  <c:v>9.0000999999999998</c:v>
                </c:pt>
                <c:pt idx="16592">
                  <c:v>6.0000999999999998</c:v>
                </c:pt>
                <c:pt idx="16593">
                  <c:v>12.0001</c:v>
                </c:pt>
                <c:pt idx="16594">
                  <c:v>7.0000999999999998</c:v>
                </c:pt>
                <c:pt idx="16595">
                  <c:v>10.0001</c:v>
                </c:pt>
                <c:pt idx="16596">
                  <c:v>8.0000999999999998</c:v>
                </c:pt>
                <c:pt idx="16597">
                  <c:v>8.0000999999999998</c:v>
                </c:pt>
                <c:pt idx="16598">
                  <c:v>6.0000999999999998</c:v>
                </c:pt>
                <c:pt idx="16599">
                  <c:v>5.0000999999999998</c:v>
                </c:pt>
                <c:pt idx="16600">
                  <c:v>6.0000999999999998</c:v>
                </c:pt>
                <c:pt idx="16601">
                  <c:v>11.0001</c:v>
                </c:pt>
                <c:pt idx="16602">
                  <c:v>11.0001</c:v>
                </c:pt>
                <c:pt idx="16603">
                  <c:v>24.0001</c:v>
                </c:pt>
                <c:pt idx="16604">
                  <c:v>11.0001</c:v>
                </c:pt>
                <c:pt idx="16605">
                  <c:v>18.0001</c:v>
                </c:pt>
                <c:pt idx="16606">
                  <c:v>9.0000999999999998</c:v>
                </c:pt>
                <c:pt idx="16607">
                  <c:v>11.0001</c:v>
                </c:pt>
                <c:pt idx="16608">
                  <c:v>21.0001</c:v>
                </c:pt>
                <c:pt idx="16609">
                  <c:v>11.0001</c:v>
                </c:pt>
                <c:pt idx="16610">
                  <c:v>17.0001</c:v>
                </c:pt>
                <c:pt idx="16611">
                  <c:v>11.0001</c:v>
                </c:pt>
                <c:pt idx="16612">
                  <c:v>16.0001</c:v>
                </c:pt>
                <c:pt idx="16613">
                  <c:v>9.0000999999999998</c:v>
                </c:pt>
                <c:pt idx="16614">
                  <c:v>16.0001</c:v>
                </c:pt>
                <c:pt idx="16615">
                  <c:v>21.0001</c:v>
                </c:pt>
                <c:pt idx="16616">
                  <c:v>19.0001</c:v>
                </c:pt>
                <c:pt idx="16617">
                  <c:v>17.0001</c:v>
                </c:pt>
                <c:pt idx="16618">
                  <c:v>16.0001</c:v>
                </c:pt>
                <c:pt idx="16619">
                  <c:v>22.0001</c:v>
                </c:pt>
                <c:pt idx="16620">
                  <c:v>18.0001</c:v>
                </c:pt>
                <c:pt idx="16621">
                  <c:v>20.0001</c:v>
                </c:pt>
                <c:pt idx="16622">
                  <c:v>26.0001</c:v>
                </c:pt>
                <c:pt idx="16623">
                  <c:v>25.0001</c:v>
                </c:pt>
                <c:pt idx="16624">
                  <c:v>19.0001</c:v>
                </c:pt>
                <c:pt idx="16625">
                  <c:v>20.0001</c:v>
                </c:pt>
                <c:pt idx="16626">
                  <c:v>24.0001</c:v>
                </c:pt>
                <c:pt idx="16627">
                  <c:v>14.0001</c:v>
                </c:pt>
                <c:pt idx="16628">
                  <c:v>25.0001</c:v>
                </c:pt>
                <c:pt idx="16629">
                  <c:v>24.0001</c:v>
                </c:pt>
                <c:pt idx="16630">
                  <c:v>27.0001</c:v>
                </c:pt>
                <c:pt idx="16631">
                  <c:v>26.0001</c:v>
                </c:pt>
                <c:pt idx="16632">
                  <c:v>18.0001</c:v>
                </c:pt>
                <c:pt idx="16633">
                  <c:v>23.0001</c:v>
                </c:pt>
                <c:pt idx="16634">
                  <c:v>28.0001</c:v>
                </c:pt>
                <c:pt idx="16635">
                  <c:v>25.0001</c:v>
                </c:pt>
                <c:pt idx="16636">
                  <c:v>22.0001</c:v>
                </c:pt>
                <c:pt idx="16637">
                  <c:v>17.0001</c:v>
                </c:pt>
                <c:pt idx="16638">
                  <c:v>22.0001</c:v>
                </c:pt>
                <c:pt idx="16639">
                  <c:v>26.0001</c:v>
                </c:pt>
                <c:pt idx="16640">
                  <c:v>29.0001</c:v>
                </c:pt>
                <c:pt idx="16641">
                  <c:v>17.0001</c:v>
                </c:pt>
                <c:pt idx="16642">
                  <c:v>26.0001</c:v>
                </c:pt>
                <c:pt idx="16643">
                  <c:v>29.0001</c:v>
                </c:pt>
                <c:pt idx="16644">
                  <c:v>30.0001</c:v>
                </c:pt>
                <c:pt idx="16645">
                  <c:v>28.0001</c:v>
                </c:pt>
                <c:pt idx="16646">
                  <c:v>31.0001</c:v>
                </c:pt>
                <c:pt idx="16647">
                  <c:v>39.000100000000003</c:v>
                </c:pt>
                <c:pt idx="16648">
                  <c:v>29.0001</c:v>
                </c:pt>
                <c:pt idx="16649">
                  <c:v>40.000100000000003</c:v>
                </c:pt>
                <c:pt idx="16650">
                  <c:v>34.000100000000003</c:v>
                </c:pt>
                <c:pt idx="16651">
                  <c:v>21.0001</c:v>
                </c:pt>
                <c:pt idx="16652">
                  <c:v>34.000100000000003</c:v>
                </c:pt>
                <c:pt idx="16653">
                  <c:v>27.0001</c:v>
                </c:pt>
                <c:pt idx="16654">
                  <c:v>39.000100000000003</c:v>
                </c:pt>
                <c:pt idx="16655">
                  <c:v>37.000100000000003</c:v>
                </c:pt>
                <c:pt idx="16656">
                  <c:v>27.0001</c:v>
                </c:pt>
                <c:pt idx="16657">
                  <c:v>44.000100000000003</c:v>
                </c:pt>
                <c:pt idx="16658">
                  <c:v>43.000100000000003</c:v>
                </c:pt>
                <c:pt idx="16659">
                  <c:v>50.000100000000003</c:v>
                </c:pt>
                <c:pt idx="16660">
                  <c:v>49.000100000000003</c:v>
                </c:pt>
                <c:pt idx="16661">
                  <c:v>47.000100000000003</c:v>
                </c:pt>
                <c:pt idx="16662">
                  <c:v>40.000100000000003</c:v>
                </c:pt>
                <c:pt idx="16663">
                  <c:v>60.000100000000003</c:v>
                </c:pt>
                <c:pt idx="16664">
                  <c:v>48.000100000000003</c:v>
                </c:pt>
                <c:pt idx="16665">
                  <c:v>52.000100000000003</c:v>
                </c:pt>
                <c:pt idx="16666">
                  <c:v>45.000100000000003</c:v>
                </c:pt>
                <c:pt idx="16667">
                  <c:v>48.000100000000003</c:v>
                </c:pt>
                <c:pt idx="16668">
                  <c:v>55.000100000000003</c:v>
                </c:pt>
                <c:pt idx="16669">
                  <c:v>69.000100000000003</c:v>
                </c:pt>
                <c:pt idx="16670">
                  <c:v>48.000100000000003</c:v>
                </c:pt>
                <c:pt idx="16671">
                  <c:v>58.000100000000003</c:v>
                </c:pt>
                <c:pt idx="16672">
                  <c:v>70.000100000000003</c:v>
                </c:pt>
                <c:pt idx="16673">
                  <c:v>59.000100000000003</c:v>
                </c:pt>
                <c:pt idx="16674">
                  <c:v>86.000100000000003</c:v>
                </c:pt>
                <c:pt idx="16675">
                  <c:v>70.000100000000003</c:v>
                </c:pt>
                <c:pt idx="16676">
                  <c:v>84.000100000000003</c:v>
                </c:pt>
                <c:pt idx="16677">
                  <c:v>79.000100000000003</c:v>
                </c:pt>
                <c:pt idx="16678">
                  <c:v>73.000100000000003</c:v>
                </c:pt>
                <c:pt idx="16679">
                  <c:v>80.000100000000003</c:v>
                </c:pt>
                <c:pt idx="16680">
                  <c:v>77.000100000000003</c:v>
                </c:pt>
                <c:pt idx="16681">
                  <c:v>74.000100000000003</c:v>
                </c:pt>
                <c:pt idx="16682">
                  <c:v>85.000100000000003</c:v>
                </c:pt>
                <c:pt idx="16683">
                  <c:v>80.000100000000003</c:v>
                </c:pt>
                <c:pt idx="16684">
                  <c:v>92.000100000000003</c:v>
                </c:pt>
                <c:pt idx="16685">
                  <c:v>90.000100000000003</c:v>
                </c:pt>
                <c:pt idx="16686">
                  <c:v>69.000100000000003</c:v>
                </c:pt>
                <c:pt idx="16687">
                  <c:v>81.000100000000003</c:v>
                </c:pt>
                <c:pt idx="16688">
                  <c:v>81.000100000000003</c:v>
                </c:pt>
                <c:pt idx="16689">
                  <c:v>71.000100000000003</c:v>
                </c:pt>
                <c:pt idx="16690">
                  <c:v>79.000100000000003</c:v>
                </c:pt>
                <c:pt idx="16691">
                  <c:v>62.000100000000003</c:v>
                </c:pt>
                <c:pt idx="16692">
                  <c:v>68.000100000000003</c:v>
                </c:pt>
                <c:pt idx="16693">
                  <c:v>55.000100000000003</c:v>
                </c:pt>
                <c:pt idx="16694">
                  <c:v>51.000100000000003</c:v>
                </c:pt>
                <c:pt idx="16695">
                  <c:v>54.000100000000003</c:v>
                </c:pt>
                <c:pt idx="16696">
                  <c:v>42.000100000000003</c:v>
                </c:pt>
                <c:pt idx="16697">
                  <c:v>37.000100000000003</c:v>
                </c:pt>
                <c:pt idx="16698">
                  <c:v>40.000100000000003</c:v>
                </c:pt>
                <c:pt idx="16699">
                  <c:v>46.000100000000003</c:v>
                </c:pt>
                <c:pt idx="16700">
                  <c:v>36.000100000000003</c:v>
                </c:pt>
                <c:pt idx="16701">
                  <c:v>18.0001</c:v>
                </c:pt>
                <c:pt idx="16702">
                  <c:v>24.0001</c:v>
                </c:pt>
                <c:pt idx="16703">
                  <c:v>21.0001</c:v>
                </c:pt>
                <c:pt idx="16704">
                  <c:v>18.0001</c:v>
                </c:pt>
                <c:pt idx="16705">
                  <c:v>16.0001</c:v>
                </c:pt>
                <c:pt idx="16706">
                  <c:v>12.0001</c:v>
                </c:pt>
                <c:pt idx="16707">
                  <c:v>12.0001</c:v>
                </c:pt>
                <c:pt idx="16708">
                  <c:v>19.0001</c:v>
                </c:pt>
                <c:pt idx="16709">
                  <c:v>3.0001000000000002</c:v>
                </c:pt>
                <c:pt idx="16710">
                  <c:v>7.0000999999999998</c:v>
                </c:pt>
                <c:pt idx="16711">
                  <c:v>6.0000999999999998</c:v>
                </c:pt>
                <c:pt idx="16712">
                  <c:v>10.0001</c:v>
                </c:pt>
                <c:pt idx="16713">
                  <c:v>3.0001000000000002</c:v>
                </c:pt>
                <c:pt idx="16714">
                  <c:v>1.0001</c:v>
                </c:pt>
                <c:pt idx="16715">
                  <c:v>3.0001000000000002</c:v>
                </c:pt>
                <c:pt idx="16716">
                  <c:v>3.0001000000000002</c:v>
                </c:pt>
                <c:pt idx="16717">
                  <c:v>4.0000999999999998</c:v>
                </c:pt>
                <c:pt idx="16718">
                  <c:v>4.0000999999999998</c:v>
                </c:pt>
                <c:pt idx="16719">
                  <c:v>1E-4</c:v>
                </c:pt>
                <c:pt idx="16720">
                  <c:v>3.0001000000000002</c:v>
                </c:pt>
                <c:pt idx="16721">
                  <c:v>1E-4</c:v>
                </c:pt>
                <c:pt idx="16722">
                  <c:v>2.0001000000000002</c:v>
                </c:pt>
                <c:pt idx="16723">
                  <c:v>1.0001</c:v>
                </c:pt>
                <c:pt idx="16724">
                  <c:v>1.0001</c:v>
                </c:pt>
                <c:pt idx="16725">
                  <c:v>1E-4</c:v>
                </c:pt>
                <c:pt idx="16726">
                  <c:v>1.0001</c:v>
                </c:pt>
                <c:pt idx="16727">
                  <c:v>1.0001</c:v>
                </c:pt>
                <c:pt idx="16728">
                  <c:v>1.0001</c:v>
                </c:pt>
                <c:pt idx="16729">
                  <c:v>1E-4</c:v>
                </c:pt>
                <c:pt idx="16730">
                  <c:v>2.0001000000000002</c:v>
                </c:pt>
                <c:pt idx="16731">
                  <c:v>1E-4</c:v>
                </c:pt>
                <c:pt idx="16732">
                  <c:v>2.0001000000000002</c:v>
                </c:pt>
                <c:pt idx="16733">
                  <c:v>2.0001000000000002</c:v>
                </c:pt>
                <c:pt idx="16734">
                  <c:v>1E-4</c:v>
                </c:pt>
                <c:pt idx="16735">
                  <c:v>1E-4</c:v>
                </c:pt>
                <c:pt idx="16736">
                  <c:v>1E-4</c:v>
                </c:pt>
                <c:pt idx="16737">
                  <c:v>1E-4</c:v>
                </c:pt>
                <c:pt idx="16738">
                  <c:v>1.0001</c:v>
                </c:pt>
                <c:pt idx="16739">
                  <c:v>1.0001</c:v>
                </c:pt>
                <c:pt idx="16740">
                  <c:v>1E-4</c:v>
                </c:pt>
                <c:pt idx="16741">
                  <c:v>1.0001</c:v>
                </c:pt>
                <c:pt idx="16742">
                  <c:v>1E-4</c:v>
                </c:pt>
                <c:pt idx="16743">
                  <c:v>1E-4</c:v>
                </c:pt>
                <c:pt idx="16744">
                  <c:v>1E-4</c:v>
                </c:pt>
                <c:pt idx="16745">
                  <c:v>1E-4</c:v>
                </c:pt>
                <c:pt idx="16746">
                  <c:v>2.0001000000000002</c:v>
                </c:pt>
                <c:pt idx="16747">
                  <c:v>1.0001</c:v>
                </c:pt>
                <c:pt idx="16748">
                  <c:v>1.0001</c:v>
                </c:pt>
                <c:pt idx="16749">
                  <c:v>1E-4</c:v>
                </c:pt>
                <c:pt idx="16750">
                  <c:v>1E-4</c:v>
                </c:pt>
                <c:pt idx="16751">
                  <c:v>2.0001000000000002</c:v>
                </c:pt>
                <c:pt idx="16752">
                  <c:v>1.0001</c:v>
                </c:pt>
                <c:pt idx="16753">
                  <c:v>1E-4</c:v>
                </c:pt>
                <c:pt idx="16754">
                  <c:v>1E-4</c:v>
                </c:pt>
                <c:pt idx="16755">
                  <c:v>1.0001</c:v>
                </c:pt>
                <c:pt idx="16756">
                  <c:v>1E-4</c:v>
                </c:pt>
                <c:pt idx="16757">
                  <c:v>1.0001</c:v>
                </c:pt>
                <c:pt idx="16758">
                  <c:v>1.0001</c:v>
                </c:pt>
                <c:pt idx="16759">
                  <c:v>1E-4</c:v>
                </c:pt>
                <c:pt idx="16760">
                  <c:v>3.0001000000000002</c:v>
                </c:pt>
                <c:pt idx="16761">
                  <c:v>1E-4</c:v>
                </c:pt>
                <c:pt idx="16762">
                  <c:v>1E-4</c:v>
                </c:pt>
                <c:pt idx="16763">
                  <c:v>1E-4</c:v>
                </c:pt>
                <c:pt idx="16764">
                  <c:v>1E-4</c:v>
                </c:pt>
                <c:pt idx="16765">
                  <c:v>1E-4</c:v>
                </c:pt>
                <c:pt idx="16766">
                  <c:v>1E-4</c:v>
                </c:pt>
                <c:pt idx="16767">
                  <c:v>1E-4</c:v>
                </c:pt>
                <c:pt idx="16768">
                  <c:v>1E-4</c:v>
                </c:pt>
                <c:pt idx="16769">
                  <c:v>1E-4</c:v>
                </c:pt>
                <c:pt idx="16770">
                  <c:v>1E-4</c:v>
                </c:pt>
                <c:pt idx="16771">
                  <c:v>1E-4</c:v>
                </c:pt>
                <c:pt idx="16772">
                  <c:v>1.0001</c:v>
                </c:pt>
                <c:pt idx="16773">
                  <c:v>1E-4</c:v>
                </c:pt>
                <c:pt idx="16774">
                  <c:v>1.0001</c:v>
                </c:pt>
                <c:pt idx="16775">
                  <c:v>1E-4</c:v>
                </c:pt>
                <c:pt idx="16776">
                  <c:v>2.0001000000000002</c:v>
                </c:pt>
                <c:pt idx="16777">
                  <c:v>1E-4</c:v>
                </c:pt>
                <c:pt idx="16778">
                  <c:v>1E-4</c:v>
                </c:pt>
                <c:pt idx="16779">
                  <c:v>1.0001</c:v>
                </c:pt>
                <c:pt idx="16780">
                  <c:v>1E-4</c:v>
                </c:pt>
                <c:pt idx="16781">
                  <c:v>1E-4</c:v>
                </c:pt>
                <c:pt idx="16782">
                  <c:v>1E-4</c:v>
                </c:pt>
                <c:pt idx="16783">
                  <c:v>1E-4</c:v>
                </c:pt>
                <c:pt idx="16784">
                  <c:v>1E-4</c:v>
                </c:pt>
                <c:pt idx="16785">
                  <c:v>1.0001</c:v>
                </c:pt>
                <c:pt idx="16786">
                  <c:v>1E-4</c:v>
                </c:pt>
                <c:pt idx="16787">
                  <c:v>1.0001</c:v>
                </c:pt>
                <c:pt idx="16788">
                  <c:v>1E-4</c:v>
                </c:pt>
                <c:pt idx="16789">
                  <c:v>1E-4</c:v>
                </c:pt>
                <c:pt idx="16790">
                  <c:v>1.0001</c:v>
                </c:pt>
                <c:pt idx="16791">
                  <c:v>1E-4</c:v>
                </c:pt>
                <c:pt idx="16792">
                  <c:v>1E-4</c:v>
                </c:pt>
                <c:pt idx="16793">
                  <c:v>1E-4</c:v>
                </c:pt>
                <c:pt idx="16794">
                  <c:v>1E-4</c:v>
                </c:pt>
                <c:pt idx="16795">
                  <c:v>1E-4</c:v>
                </c:pt>
                <c:pt idx="16796">
                  <c:v>1E-4</c:v>
                </c:pt>
                <c:pt idx="16797">
                  <c:v>1E-4</c:v>
                </c:pt>
                <c:pt idx="16798">
                  <c:v>1E-4</c:v>
                </c:pt>
                <c:pt idx="16799">
                  <c:v>1.0001</c:v>
                </c:pt>
                <c:pt idx="16800">
                  <c:v>1E-4</c:v>
                </c:pt>
                <c:pt idx="16801">
                  <c:v>1E-4</c:v>
                </c:pt>
                <c:pt idx="16802">
                  <c:v>1.0001</c:v>
                </c:pt>
                <c:pt idx="16803">
                  <c:v>1.0001</c:v>
                </c:pt>
                <c:pt idx="16804">
                  <c:v>1.0001</c:v>
                </c:pt>
                <c:pt idx="16805">
                  <c:v>3.0001000000000002</c:v>
                </c:pt>
                <c:pt idx="16806">
                  <c:v>1E-4</c:v>
                </c:pt>
                <c:pt idx="16807">
                  <c:v>2.0001000000000002</c:v>
                </c:pt>
                <c:pt idx="16808">
                  <c:v>1.0001</c:v>
                </c:pt>
                <c:pt idx="16809">
                  <c:v>2.0001000000000002</c:v>
                </c:pt>
                <c:pt idx="16810">
                  <c:v>1.0001</c:v>
                </c:pt>
                <c:pt idx="16811">
                  <c:v>1.0001</c:v>
                </c:pt>
                <c:pt idx="16812">
                  <c:v>2.0001000000000002</c:v>
                </c:pt>
                <c:pt idx="16813">
                  <c:v>1.0001</c:v>
                </c:pt>
                <c:pt idx="16814">
                  <c:v>2.0001000000000002</c:v>
                </c:pt>
                <c:pt idx="16815">
                  <c:v>2.0001000000000002</c:v>
                </c:pt>
                <c:pt idx="16816">
                  <c:v>2.0001000000000002</c:v>
                </c:pt>
                <c:pt idx="16817">
                  <c:v>2.0001000000000002</c:v>
                </c:pt>
                <c:pt idx="16818">
                  <c:v>1.0001</c:v>
                </c:pt>
                <c:pt idx="16819">
                  <c:v>1E-4</c:v>
                </c:pt>
                <c:pt idx="16820">
                  <c:v>2.0001000000000002</c:v>
                </c:pt>
                <c:pt idx="16821">
                  <c:v>1.0001</c:v>
                </c:pt>
                <c:pt idx="16822">
                  <c:v>1.0001</c:v>
                </c:pt>
                <c:pt idx="16823">
                  <c:v>1E-4</c:v>
                </c:pt>
                <c:pt idx="16824">
                  <c:v>1E-4</c:v>
                </c:pt>
                <c:pt idx="16825">
                  <c:v>1.0001</c:v>
                </c:pt>
                <c:pt idx="16826">
                  <c:v>1.0001</c:v>
                </c:pt>
                <c:pt idx="16827">
                  <c:v>1E-4</c:v>
                </c:pt>
                <c:pt idx="16828">
                  <c:v>1E-4</c:v>
                </c:pt>
                <c:pt idx="16829">
                  <c:v>1.0001</c:v>
                </c:pt>
                <c:pt idx="16830">
                  <c:v>1.0001</c:v>
                </c:pt>
                <c:pt idx="16831">
                  <c:v>1E-4</c:v>
                </c:pt>
                <c:pt idx="16832">
                  <c:v>1.0001</c:v>
                </c:pt>
                <c:pt idx="16833">
                  <c:v>1E-4</c:v>
                </c:pt>
                <c:pt idx="16834">
                  <c:v>1.0001</c:v>
                </c:pt>
                <c:pt idx="16835">
                  <c:v>1E-4</c:v>
                </c:pt>
                <c:pt idx="16836">
                  <c:v>1.0001</c:v>
                </c:pt>
                <c:pt idx="16837">
                  <c:v>1E-4</c:v>
                </c:pt>
                <c:pt idx="16838">
                  <c:v>1.0001</c:v>
                </c:pt>
                <c:pt idx="16839">
                  <c:v>1.0001</c:v>
                </c:pt>
                <c:pt idx="16840">
                  <c:v>1E-4</c:v>
                </c:pt>
                <c:pt idx="16841">
                  <c:v>1E-4</c:v>
                </c:pt>
                <c:pt idx="16842">
                  <c:v>1E-4</c:v>
                </c:pt>
                <c:pt idx="16843">
                  <c:v>1E-4</c:v>
                </c:pt>
                <c:pt idx="16844">
                  <c:v>1.0001</c:v>
                </c:pt>
                <c:pt idx="16845">
                  <c:v>1.0001</c:v>
                </c:pt>
                <c:pt idx="16846">
                  <c:v>1.0001</c:v>
                </c:pt>
                <c:pt idx="16847">
                  <c:v>1E-4</c:v>
                </c:pt>
                <c:pt idx="16848">
                  <c:v>1E-4</c:v>
                </c:pt>
                <c:pt idx="16849">
                  <c:v>2.0001000000000002</c:v>
                </c:pt>
                <c:pt idx="16850">
                  <c:v>1E-4</c:v>
                </c:pt>
                <c:pt idx="16851">
                  <c:v>2.0001000000000002</c:v>
                </c:pt>
                <c:pt idx="16852">
                  <c:v>1.0001</c:v>
                </c:pt>
                <c:pt idx="16853">
                  <c:v>1.0001</c:v>
                </c:pt>
                <c:pt idx="16854">
                  <c:v>2.0001000000000002</c:v>
                </c:pt>
                <c:pt idx="16855">
                  <c:v>1.0001</c:v>
                </c:pt>
                <c:pt idx="16856">
                  <c:v>1E-4</c:v>
                </c:pt>
                <c:pt idx="16857">
                  <c:v>1E-4</c:v>
                </c:pt>
                <c:pt idx="16858">
                  <c:v>1E-4</c:v>
                </c:pt>
                <c:pt idx="16859">
                  <c:v>1E-4</c:v>
                </c:pt>
                <c:pt idx="16860">
                  <c:v>1E-4</c:v>
                </c:pt>
                <c:pt idx="16861">
                  <c:v>1.0001</c:v>
                </c:pt>
                <c:pt idx="16862">
                  <c:v>1E-4</c:v>
                </c:pt>
                <c:pt idx="16863">
                  <c:v>1E-4</c:v>
                </c:pt>
                <c:pt idx="16864">
                  <c:v>1E-4</c:v>
                </c:pt>
                <c:pt idx="16865">
                  <c:v>1E-4</c:v>
                </c:pt>
                <c:pt idx="16866">
                  <c:v>2.0001000000000002</c:v>
                </c:pt>
                <c:pt idx="16867">
                  <c:v>1E-4</c:v>
                </c:pt>
                <c:pt idx="16868">
                  <c:v>2.0001000000000002</c:v>
                </c:pt>
                <c:pt idx="16869">
                  <c:v>1.0001</c:v>
                </c:pt>
                <c:pt idx="16870">
                  <c:v>1E-4</c:v>
                </c:pt>
                <c:pt idx="16871">
                  <c:v>1E-4</c:v>
                </c:pt>
                <c:pt idx="16872">
                  <c:v>2.0001000000000002</c:v>
                </c:pt>
                <c:pt idx="16873">
                  <c:v>2.0001000000000002</c:v>
                </c:pt>
                <c:pt idx="16874">
                  <c:v>2.0001000000000002</c:v>
                </c:pt>
                <c:pt idx="16875">
                  <c:v>1E-4</c:v>
                </c:pt>
                <c:pt idx="16876">
                  <c:v>1.0001</c:v>
                </c:pt>
                <c:pt idx="16877">
                  <c:v>1.0001</c:v>
                </c:pt>
                <c:pt idx="16878">
                  <c:v>4.0000999999999998</c:v>
                </c:pt>
                <c:pt idx="16879">
                  <c:v>4.0000999999999998</c:v>
                </c:pt>
                <c:pt idx="16880">
                  <c:v>3.0001000000000002</c:v>
                </c:pt>
                <c:pt idx="16881">
                  <c:v>4.0000999999999998</c:v>
                </c:pt>
                <c:pt idx="16882">
                  <c:v>1.0001</c:v>
                </c:pt>
                <c:pt idx="16883">
                  <c:v>3.0001000000000002</c:v>
                </c:pt>
                <c:pt idx="16884">
                  <c:v>4.0000999999999998</c:v>
                </c:pt>
                <c:pt idx="16885">
                  <c:v>4.0000999999999998</c:v>
                </c:pt>
                <c:pt idx="16886">
                  <c:v>3.0001000000000002</c:v>
                </c:pt>
                <c:pt idx="16887">
                  <c:v>2.0001000000000002</c:v>
                </c:pt>
                <c:pt idx="16888">
                  <c:v>4.0000999999999998</c:v>
                </c:pt>
                <c:pt idx="16889">
                  <c:v>8.0000999999999998</c:v>
                </c:pt>
                <c:pt idx="16890">
                  <c:v>5.0000999999999998</c:v>
                </c:pt>
                <c:pt idx="16891">
                  <c:v>6.0000999999999998</c:v>
                </c:pt>
                <c:pt idx="16892">
                  <c:v>4.0000999999999998</c:v>
                </c:pt>
                <c:pt idx="16893">
                  <c:v>7.0000999999999998</c:v>
                </c:pt>
                <c:pt idx="16894">
                  <c:v>5.0000999999999998</c:v>
                </c:pt>
                <c:pt idx="16895">
                  <c:v>9.0000999999999998</c:v>
                </c:pt>
                <c:pt idx="16896">
                  <c:v>2.0001000000000002</c:v>
                </c:pt>
                <c:pt idx="16897">
                  <c:v>9.0000999999999998</c:v>
                </c:pt>
                <c:pt idx="16898">
                  <c:v>7.0000999999999998</c:v>
                </c:pt>
                <c:pt idx="16899">
                  <c:v>7.0000999999999998</c:v>
                </c:pt>
                <c:pt idx="16900">
                  <c:v>10.0001</c:v>
                </c:pt>
                <c:pt idx="16901">
                  <c:v>6.0000999999999998</c:v>
                </c:pt>
                <c:pt idx="16902">
                  <c:v>7.0000999999999998</c:v>
                </c:pt>
                <c:pt idx="16903">
                  <c:v>9.0000999999999998</c:v>
                </c:pt>
                <c:pt idx="16904">
                  <c:v>6.0000999999999998</c:v>
                </c:pt>
                <c:pt idx="16905">
                  <c:v>7.0000999999999998</c:v>
                </c:pt>
                <c:pt idx="16906">
                  <c:v>6.0000999999999998</c:v>
                </c:pt>
                <c:pt idx="16907">
                  <c:v>12.0001</c:v>
                </c:pt>
                <c:pt idx="16908">
                  <c:v>6.0000999999999998</c:v>
                </c:pt>
                <c:pt idx="16909">
                  <c:v>10.0001</c:v>
                </c:pt>
                <c:pt idx="16910">
                  <c:v>9.0000999999999998</c:v>
                </c:pt>
                <c:pt idx="16911">
                  <c:v>5.0000999999999998</c:v>
                </c:pt>
                <c:pt idx="16912">
                  <c:v>7.0000999999999998</c:v>
                </c:pt>
                <c:pt idx="16913">
                  <c:v>15.0001</c:v>
                </c:pt>
                <c:pt idx="16914">
                  <c:v>6.0000999999999998</c:v>
                </c:pt>
                <c:pt idx="16915">
                  <c:v>12.0001</c:v>
                </c:pt>
                <c:pt idx="16916">
                  <c:v>8.0000999999999998</c:v>
                </c:pt>
                <c:pt idx="16917">
                  <c:v>11.0001</c:v>
                </c:pt>
                <c:pt idx="16918">
                  <c:v>13.0001</c:v>
                </c:pt>
                <c:pt idx="16919">
                  <c:v>15.0001</c:v>
                </c:pt>
                <c:pt idx="16920">
                  <c:v>9.0000999999999998</c:v>
                </c:pt>
                <c:pt idx="16921">
                  <c:v>7.0000999999999998</c:v>
                </c:pt>
                <c:pt idx="16922">
                  <c:v>12.0001</c:v>
                </c:pt>
                <c:pt idx="16923">
                  <c:v>14.0001</c:v>
                </c:pt>
                <c:pt idx="16924">
                  <c:v>11.0001</c:v>
                </c:pt>
                <c:pt idx="16925">
                  <c:v>11.0001</c:v>
                </c:pt>
                <c:pt idx="16926">
                  <c:v>13.0001</c:v>
                </c:pt>
                <c:pt idx="16927">
                  <c:v>14.0001</c:v>
                </c:pt>
                <c:pt idx="16928">
                  <c:v>12.0001</c:v>
                </c:pt>
                <c:pt idx="16929">
                  <c:v>11.0001</c:v>
                </c:pt>
                <c:pt idx="16930">
                  <c:v>12.0001</c:v>
                </c:pt>
                <c:pt idx="16931">
                  <c:v>11.0001</c:v>
                </c:pt>
                <c:pt idx="16932">
                  <c:v>13.0001</c:v>
                </c:pt>
                <c:pt idx="16933">
                  <c:v>14.0001</c:v>
                </c:pt>
                <c:pt idx="16934">
                  <c:v>11.0001</c:v>
                </c:pt>
                <c:pt idx="16935">
                  <c:v>12.0001</c:v>
                </c:pt>
                <c:pt idx="16936">
                  <c:v>17.0001</c:v>
                </c:pt>
                <c:pt idx="16937">
                  <c:v>14.0001</c:v>
                </c:pt>
                <c:pt idx="16938">
                  <c:v>22.0001</c:v>
                </c:pt>
                <c:pt idx="16939">
                  <c:v>19.0001</c:v>
                </c:pt>
                <c:pt idx="16940">
                  <c:v>16.0001</c:v>
                </c:pt>
                <c:pt idx="16941">
                  <c:v>15.0001</c:v>
                </c:pt>
                <c:pt idx="16942">
                  <c:v>18.0001</c:v>
                </c:pt>
                <c:pt idx="16943">
                  <c:v>20.0001</c:v>
                </c:pt>
                <c:pt idx="16944">
                  <c:v>25.0001</c:v>
                </c:pt>
                <c:pt idx="16945">
                  <c:v>18.0001</c:v>
                </c:pt>
                <c:pt idx="16946">
                  <c:v>36.000100000000003</c:v>
                </c:pt>
                <c:pt idx="16947">
                  <c:v>22.0001</c:v>
                </c:pt>
                <c:pt idx="16948">
                  <c:v>33.000100000000003</c:v>
                </c:pt>
                <c:pt idx="16949">
                  <c:v>40.000100000000003</c:v>
                </c:pt>
                <c:pt idx="16950">
                  <c:v>22.0001</c:v>
                </c:pt>
                <c:pt idx="16951">
                  <c:v>33.000100000000003</c:v>
                </c:pt>
                <c:pt idx="16952">
                  <c:v>35.000100000000003</c:v>
                </c:pt>
                <c:pt idx="16953">
                  <c:v>25.0001</c:v>
                </c:pt>
                <c:pt idx="16954">
                  <c:v>32.000100000000003</c:v>
                </c:pt>
                <c:pt idx="16955">
                  <c:v>36.000100000000003</c:v>
                </c:pt>
                <c:pt idx="16956">
                  <c:v>46.000100000000003</c:v>
                </c:pt>
                <c:pt idx="16957">
                  <c:v>38.000100000000003</c:v>
                </c:pt>
                <c:pt idx="16958">
                  <c:v>40.000100000000003</c:v>
                </c:pt>
                <c:pt idx="16959">
                  <c:v>45.000100000000003</c:v>
                </c:pt>
                <c:pt idx="16960">
                  <c:v>38.000100000000003</c:v>
                </c:pt>
                <c:pt idx="16961">
                  <c:v>40.000100000000003</c:v>
                </c:pt>
                <c:pt idx="16962">
                  <c:v>33.000100000000003</c:v>
                </c:pt>
                <c:pt idx="16963">
                  <c:v>35.000100000000003</c:v>
                </c:pt>
                <c:pt idx="16964">
                  <c:v>39.000100000000003</c:v>
                </c:pt>
                <c:pt idx="16965">
                  <c:v>35.000100000000003</c:v>
                </c:pt>
                <c:pt idx="16966">
                  <c:v>47.000100000000003</c:v>
                </c:pt>
                <c:pt idx="16967">
                  <c:v>37.000100000000003</c:v>
                </c:pt>
                <c:pt idx="16968">
                  <c:v>35.000100000000003</c:v>
                </c:pt>
                <c:pt idx="16969">
                  <c:v>37.000100000000003</c:v>
                </c:pt>
                <c:pt idx="16970">
                  <c:v>34.000100000000003</c:v>
                </c:pt>
                <c:pt idx="16971">
                  <c:v>40.000100000000003</c:v>
                </c:pt>
                <c:pt idx="16972">
                  <c:v>37.000100000000003</c:v>
                </c:pt>
                <c:pt idx="16973">
                  <c:v>37.000100000000003</c:v>
                </c:pt>
                <c:pt idx="16974">
                  <c:v>45.000100000000003</c:v>
                </c:pt>
                <c:pt idx="16975">
                  <c:v>29.0001</c:v>
                </c:pt>
                <c:pt idx="16976">
                  <c:v>45.000100000000003</c:v>
                </c:pt>
                <c:pt idx="16977">
                  <c:v>35.000100000000003</c:v>
                </c:pt>
                <c:pt idx="16978">
                  <c:v>56.000100000000003</c:v>
                </c:pt>
                <c:pt idx="16979">
                  <c:v>46.000100000000003</c:v>
                </c:pt>
                <c:pt idx="16980">
                  <c:v>39.000100000000003</c:v>
                </c:pt>
                <c:pt idx="16981">
                  <c:v>39.000100000000003</c:v>
                </c:pt>
                <c:pt idx="16982">
                  <c:v>34.000100000000003</c:v>
                </c:pt>
                <c:pt idx="16983">
                  <c:v>39.000100000000003</c:v>
                </c:pt>
                <c:pt idx="16984">
                  <c:v>36.000100000000003</c:v>
                </c:pt>
                <c:pt idx="16985">
                  <c:v>35.000100000000003</c:v>
                </c:pt>
                <c:pt idx="16986">
                  <c:v>40.000100000000003</c:v>
                </c:pt>
                <c:pt idx="16987">
                  <c:v>44.000100000000003</c:v>
                </c:pt>
                <c:pt idx="16988">
                  <c:v>48.000100000000003</c:v>
                </c:pt>
                <c:pt idx="16989">
                  <c:v>40.000100000000003</c:v>
                </c:pt>
                <c:pt idx="16990">
                  <c:v>44.000100000000003</c:v>
                </c:pt>
                <c:pt idx="16991">
                  <c:v>49.000100000000003</c:v>
                </c:pt>
              </c:numCache>
            </c:numRef>
          </c:yVal>
          <c:smooth val="0"/>
          <c:extLst>
            <c:ext xmlns:c16="http://schemas.microsoft.com/office/drawing/2014/chart" uri="{C3380CC4-5D6E-409C-BE32-E72D297353CC}">
              <c16:uniqueId val="{00000000-6BC9-43D6-868C-AAE48C8A86FB}"/>
            </c:ext>
          </c:extLst>
        </c:ser>
        <c:ser>
          <c:idx val="1"/>
          <c:order val="1"/>
          <c:spPr>
            <a:ln w="12700">
              <a:solidFill>
                <a:srgbClr val="FF00FF"/>
              </a:solidFill>
              <a:prstDash val="solid"/>
            </a:ln>
          </c:spPr>
          <c:marker>
            <c:symbol val="none"/>
          </c:marker>
          <c:xVal>
            <c:numRef>
              <c:f>spc!$H$95:$H$195</c:f>
              <c:numCache>
                <c:formatCode>0.000_ </c:formatCode>
                <c:ptCount val="101"/>
                <c:pt idx="0">
                  <c:v>599.5</c:v>
                </c:pt>
                <c:pt idx="1">
                  <c:v>599.51</c:v>
                </c:pt>
                <c:pt idx="2">
                  <c:v>599.52</c:v>
                </c:pt>
                <c:pt idx="3">
                  <c:v>599.53</c:v>
                </c:pt>
                <c:pt idx="4">
                  <c:v>599.54</c:v>
                </c:pt>
                <c:pt idx="5">
                  <c:v>599.54999999999995</c:v>
                </c:pt>
                <c:pt idx="6">
                  <c:v>599.55999999999995</c:v>
                </c:pt>
                <c:pt idx="7">
                  <c:v>599.56999999999994</c:v>
                </c:pt>
                <c:pt idx="8">
                  <c:v>599.57999999999993</c:v>
                </c:pt>
                <c:pt idx="9">
                  <c:v>599.58999999999992</c:v>
                </c:pt>
                <c:pt idx="10">
                  <c:v>599.59999999999991</c:v>
                </c:pt>
                <c:pt idx="11">
                  <c:v>599.6099999999999</c:v>
                </c:pt>
                <c:pt idx="12">
                  <c:v>599.61999999999989</c:v>
                </c:pt>
                <c:pt idx="13">
                  <c:v>599.62999999999988</c:v>
                </c:pt>
                <c:pt idx="14">
                  <c:v>599.63999999999987</c:v>
                </c:pt>
                <c:pt idx="15">
                  <c:v>599.64999999999986</c:v>
                </c:pt>
                <c:pt idx="16">
                  <c:v>599.65999999999985</c:v>
                </c:pt>
                <c:pt idx="17">
                  <c:v>599.66999999999985</c:v>
                </c:pt>
                <c:pt idx="18">
                  <c:v>599.67999999999984</c:v>
                </c:pt>
                <c:pt idx="19">
                  <c:v>599.68999999999983</c:v>
                </c:pt>
                <c:pt idx="20">
                  <c:v>599.69999999999982</c:v>
                </c:pt>
                <c:pt idx="21">
                  <c:v>599.70999999999981</c:v>
                </c:pt>
                <c:pt idx="22">
                  <c:v>599.7199999999998</c:v>
                </c:pt>
                <c:pt idx="23">
                  <c:v>599.72999999999979</c:v>
                </c:pt>
                <c:pt idx="24">
                  <c:v>599.73999999999978</c:v>
                </c:pt>
                <c:pt idx="25">
                  <c:v>599.74999999999977</c:v>
                </c:pt>
                <c:pt idx="26">
                  <c:v>599.75999999999976</c:v>
                </c:pt>
                <c:pt idx="27">
                  <c:v>599.76999999999975</c:v>
                </c:pt>
                <c:pt idx="28">
                  <c:v>599.77999999999975</c:v>
                </c:pt>
                <c:pt idx="29">
                  <c:v>599.78999999999974</c:v>
                </c:pt>
                <c:pt idx="30">
                  <c:v>599.79999999999973</c:v>
                </c:pt>
                <c:pt idx="31">
                  <c:v>599.80999999999972</c:v>
                </c:pt>
                <c:pt idx="32">
                  <c:v>599.81999999999971</c:v>
                </c:pt>
                <c:pt idx="33">
                  <c:v>599.8299999999997</c:v>
                </c:pt>
                <c:pt idx="34">
                  <c:v>599.83999999999969</c:v>
                </c:pt>
                <c:pt idx="35">
                  <c:v>599.84999999999968</c:v>
                </c:pt>
                <c:pt idx="36">
                  <c:v>599.85999999999967</c:v>
                </c:pt>
                <c:pt idx="37">
                  <c:v>599.86999999999966</c:v>
                </c:pt>
                <c:pt idx="38">
                  <c:v>599.87999999999965</c:v>
                </c:pt>
                <c:pt idx="39">
                  <c:v>599.88999999999965</c:v>
                </c:pt>
                <c:pt idx="40">
                  <c:v>599.89999999999964</c:v>
                </c:pt>
                <c:pt idx="41">
                  <c:v>599.90999999999963</c:v>
                </c:pt>
                <c:pt idx="42">
                  <c:v>599.91999999999962</c:v>
                </c:pt>
                <c:pt idx="43">
                  <c:v>599.92999999999961</c:v>
                </c:pt>
                <c:pt idx="44">
                  <c:v>599.9399999999996</c:v>
                </c:pt>
                <c:pt idx="45">
                  <c:v>599.94999999999959</c:v>
                </c:pt>
                <c:pt idx="46">
                  <c:v>599.95999999999958</c:v>
                </c:pt>
                <c:pt idx="47">
                  <c:v>599.96999999999957</c:v>
                </c:pt>
                <c:pt idx="48">
                  <c:v>599.97999999999956</c:v>
                </c:pt>
                <c:pt idx="49">
                  <c:v>599.98999999999955</c:v>
                </c:pt>
                <c:pt idx="50">
                  <c:v>599.99999999999955</c:v>
                </c:pt>
                <c:pt idx="51">
                  <c:v>600.00999999999954</c:v>
                </c:pt>
                <c:pt idx="52">
                  <c:v>600.01999999999953</c:v>
                </c:pt>
                <c:pt idx="53">
                  <c:v>600.02999999999952</c:v>
                </c:pt>
                <c:pt idx="54">
                  <c:v>600.03999999999951</c:v>
                </c:pt>
                <c:pt idx="55">
                  <c:v>600.0499999999995</c:v>
                </c:pt>
                <c:pt idx="56">
                  <c:v>600.05999999999949</c:v>
                </c:pt>
                <c:pt idx="57">
                  <c:v>600.06999999999948</c:v>
                </c:pt>
                <c:pt idx="58">
                  <c:v>600.07999999999947</c:v>
                </c:pt>
                <c:pt idx="59">
                  <c:v>600.08999999999946</c:v>
                </c:pt>
                <c:pt idx="60">
                  <c:v>600.09999999999945</c:v>
                </c:pt>
                <c:pt idx="61">
                  <c:v>600.10999999999945</c:v>
                </c:pt>
                <c:pt idx="62">
                  <c:v>600.11999999999944</c:v>
                </c:pt>
                <c:pt idx="63">
                  <c:v>600.12999999999943</c:v>
                </c:pt>
                <c:pt idx="64">
                  <c:v>600.13999999999942</c:v>
                </c:pt>
                <c:pt idx="65">
                  <c:v>600.14999999999941</c:v>
                </c:pt>
                <c:pt idx="66">
                  <c:v>600.1599999999994</c:v>
                </c:pt>
                <c:pt idx="67">
                  <c:v>600.16999999999939</c:v>
                </c:pt>
                <c:pt idx="68">
                  <c:v>600.17999999999938</c:v>
                </c:pt>
                <c:pt idx="69">
                  <c:v>600.18999999999937</c:v>
                </c:pt>
                <c:pt idx="70">
                  <c:v>600.19999999999936</c:v>
                </c:pt>
                <c:pt idx="71">
                  <c:v>600.20999999999935</c:v>
                </c:pt>
                <c:pt idx="72">
                  <c:v>600.21999999999935</c:v>
                </c:pt>
                <c:pt idx="73">
                  <c:v>600.22999999999934</c:v>
                </c:pt>
                <c:pt idx="74">
                  <c:v>600.23999999999933</c:v>
                </c:pt>
                <c:pt idx="75">
                  <c:v>600.24999999999932</c:v>
                </c:pt>
                <c:pt idx="76">
                  <c:v>600.25999999999931</c:v>
                </c:pt>
                <c:pt idx="77">
                  <c:v>600.2699999999993</c:v>
                </c:pt>
                <c:pt idx="78">
                  <c:v>600.27999999999929</c:v>
                </c:pt>
                <c:pt idx="79">
                  <c:v>600.28999999999928</c:v>
                </c:pt>
                <c:pt idx="80">
                  <c:v>600.29999999999927</c:v>
                </c:pt>
                <c:pt idx="81">
                  <c:v>600.30999999999926</c:v>
                </c:pt>
                <c:pt idx="82">
                  <c:v>600.31999999999925</c:v>
                </c:pt>
                <c:pt idx="83">
                  <c:v>600.32999999999925</c:v>
                </c:pt>
                <c:pt idx="84">
                  <c:v>600.33999999999924</c:v>
                </c:pt>
                <c:pt idx="85">
                  <c:v>600.34999999999923</c:v>
                </c:pt>
                <c:pt idx="86">
                  <c:v>600.35999999999922</c:v>
                </c:pt>
                <c:pt idx="87">
                  <c:v>600.36999999999921</c:v>
                </c:pt>
                <c:pt idx="88">
                  <c:v>600.3799999999992</c:v>
                </c:pt>
                <c:pt idx="89">
                  <c:v>600.38999999999919</c:v>
                </c:pt>
                <c:pt idx="90">
                  <c:v>600.39999999999918</c:v>
                </c:pt>
                <c:pt idx="91">
                  <c:v>600.40999999999917</c:v>
                </c:pt>
                <c:pt idx="92">
                  <c:v>600.41999999999916</c:v>
                </c:pt>
                <c:pt idx="93">
                  <c:v>600.42999999999915</c:v>
                </c:pt>
                <c:pt idx="94">
                  <c:v>600.43999999999915</c:v>
                </c:pt>
                <c:pt idx="95">
                  <c:v>600.44999999999914</c:v>
                </c:pt>
                <c:pt idx="96">
                  <c:v>600.45999999999913</c:v>
                </c:pt>
                <c:pt idx="97">
                  <c:v>600.46999999999912</c:v>
                </c:pt>
                <c:pt idx="98">
                  <c:v>600.47999999999911</c:v>
                </c:pt>
                <c:pt idx="99">
                  <c:v>600.4899999999991</c:v>
                </c:pt>
                <c:pt idx="100">
                  <c:v>600.49999999999909</c:v>
                </c:pt>
              </c:numCache>
            </c:numRef>
          </c:xVal>
          <c:yVal>
            <c:numRef>
              <c:f>spc!$I$95:$I$195</c:f>
              <c:numCache>
                <c:formatCode>0_ </c:formatCode>
                <c:ptCount val="101"/>
                <c:pt idx="0">
                  <c:v>2.251245715434322E-9</c:v>
                </c:pt>
                <c:pt idx="1">
                  <c:v>6.1822840832373701E-9</c:v>
                </c:pt>
                <c:pt idx="2">
                  <c:v>1.6634580883791919E-8</c:v>
                </c:pt>
                <c:pt idx="3">
                  <c:v>4.3854242718758702E-8</c:v>
                </c:pt>
                <c:pt idx="4">
                  <c:v>1.1327868950548088E-7</c:v>
                </c:pt>
                <c:pt idx="5">
                  <c:v>2.8669601975112849E-7</c:v>
                </c:pt>
                <c:pt idx="6">
                  <c:v>7.1093837697336709E-7</c:v>
                </c:pt>
                <c:pt idx="7">
                  <c:v>1.7273450528283931E-6</c:v>
                </c:pt>
                <c:pt idx="8">
                  <c:v>4.1120945310467703E-6</c:v>
                </c:pt>
                <c:pt idx="9">
                  <c:v>9.5914424787169121E-6</c:v>
                </c:pt>
                <c:pt idx="10">
                  <c:v>2.1920053542526265E-5</c:v>
                </c:pt>
                <c:pt idx="11">
                  <c:v>4.9083569907019598E-5</c:v>
                </c:pt>
                <c:pt idx="12">
                  <c:v>1.0768805191223776E-4</c:v>
                </c:pt>
                <c:pt idx="13">
                  <c:v>2.3149187179002736E-4</c:v>
                </c:pt>
                <c:pt idx="14">
                  <c:v>4.8757431557989073E-4</c:v>
                </c:pt>
                <c:pt idx="15">
                  <c:v>1.0061963564514374E-3</c:v>
                </c:pt>
                <c:pt idx="16">
                  <c:v>2.0345178673908549E-3</c:v>
                </c:pt>
                <c:pt idx="17">
                  <c:v>4.0306688906352386E-3</c:v>
                </c:pt>
                <c:pt idx="18">
                  <c:v>7.8240134056575573E-3</c:v>
                </c:pt>
                <c:pt idx="19">
                  <c:v>1.4880546992678986E-2</c:v>
                </c:pt>
                <c:pt idx="20">
                  <c:v>2.7729692446998213E-2</c:v>
                </c:pt>
                <c:pt idx="21">
                  <c:v>5.0630015134634117E-2</c:v>
                </c:pt>
                <c:pt idx="22">
                  <c:v>9.0574909532642675E-2</c:v>
                </c:pt>
                <c:pt idx="23">
                  <c:v>0.15876128593740044</c:v>
                </c:pt>
                <c:pt idx="24">
                  <c:v>0.27265794320726638</c:v>
                </c:pt>
                <c:pt idx="25">
                  <c:v>0.4588054286938959</c:v>
                </c:pt>
                <c:pt idx="26">
                  <c:v>0.75644226940033044</c:v>
                </c:pt>
                <c:pt idx="27">
                  <c:v>1.2219681240129308</c:v>
                </c:pt>
                <c:pt idx="28">
                  <c:v>1.9341084071260766</c:v>
                </c:pt>
                <c:pt idx="29">
                  <c:v>2.9994290652915208</c:v>
                </c:pt>
                <c:pt idx="30">
                  <c:v>4.5575687201225268</c:v>
                </c:pt>
                <c:pt idx="31">
                  <c:v>6.7852320259499148</c:v>
                </c:pt>
                <c:pt idx="32">
                  <c:v>9.8976713273062575</c:v>
                </c:pt>
                <c:pt idx="33">
                  <c:v>14.146148088705608</c:v>
                </c:pt>
                <c:pt idx="34">
                  <c:v>19.809805869263368</c:v>
                </c:pt>
                <c:pt idx="35">
                  <c:v>27.180602938417543</c:v>
                </c:pt>
                <c:pt idx="36">
                  <c:v>36.540526473543615</c:v>
                </c:pt>
                <c:pt idx="37">
                  <c:v>48.131274487533247</c:v>
                </c:pt>
                <c:pt idx="38">
                  <c:v>62.117900727802706</c:v>
                </c:pt>
                <c:pt idx="39">
                  <c:v>78.549427901834562</c:v>
                </c:pt>
                <c:pt idx="40">
                  <c:v>97.32090292068915</c:v>
                </c:pt>
                <c:pt idx="41">
                  <c:v>118.14247917826354</c:v>
                </c:pt>
                <c:pt idx="42">
                  <c:v>140.52153267471323</c:v>
                </c:pt>
                <c:pt idx="43">
                  <c:v>163.76327812149609</c:v>
                </c:pt>
                <c:pt idx="44">
                  <c:v>186.9937175344871</c:v>
                </c:pt>
                <c:pt idx="45">
                  <c:v>209.20610579760361</c:v>
                </c:pt>
                <c:pt idx="46">
                  <c:v>229.32877047266115</c:v>
                </c:pt>
                <c:pt idx="47">
                  <c:v>246.30860074306261</c:v>
                </c:pt>
                <c:pt idx="48">
                  <c:v>259.20146914661711</c:v>
                </c:pt>
                <c:pt idx="49">
                  <c:v>267.25890691201505</c:v>
                </c:pt>
                <c:pt idx="50">
                  <c:v>270</c:v>
                </c:pt>
                <c:pt idx="51">
                  <c:v>267.25890691251107</c:v>
                </c:pt>
                <c:pt idx="52">
                  <c:v>259.20146914757936</c:v>
                </c:pt>
                <c:pt idx="53">
                  <c:v>246.30860074443413</c:v>
                </c:pt>
                <c:pt idx="54">
                  <c:v>229.32877047436378</c:v>
                </c:pt>
                <c:pt idx="55">
                  <c:v>209.20610579954516</c:v>
                </c:pt>
                <c:pt idx="56">
                  <c:v>186.99371753656962</c:v>
                </c:pt>
                <c:pt idx="57">
                  <c:v>163.76327812362385</c:v>
                </c:pt>
                <c:pt idx="58">
                  <c:v>140.52153267679978</c:v>
                </c:pt>
                <c:pt idx="59">
                  <c:v>118.1424791802371</c:v>
                </c:pt>
                <c:pt idx="60">
                  <c:v>97.320902922495549</c:v>
                </c:pt>
                <c:pt idx="61">
                  <c:v>78.549427903438314</c:v>
                </c:pt>
                <c:pt idx="62">
                  <c:v>62.117900729186289</c:v>
                </c:pt>
                <c:pt idx="63">
                  <c:v>48.131274488694629</c:v>
                </c:pt>
                <c:pt idx="64">
                  <c:v>36.540526474493149</c:v>
                </c:pt>
                <c:pt idx="65">
                  <c:v>27.180602939174296</c:v>
                </c:pt>
                <c:pt idx="66">
                  <c:v>19.809805869851672</c:v>
                </c:pt>
                <c:pt idx="67">
                  <c:v>14.146148089151977</c:v>
                </c:pt>
                <c:pt idx="68">
                  <c:v>9.8976713276369335</c:v>
                </c:pt>
                <c:pt idx="69">
                  <c:v>6.7852320261892043</c:v>
                </c:pt>
                <c:pt idx="70">
                  <c:v>4.5575687202917106</c:v>
                </c:pt>
                <c:pt idx="71">
                  <c:v>2.9994290654084335</c:v>
                </c:pt>
                <c:pt idx="72">
                  <c:v>1.9341084072050556</c:v>
                </c:pt>
                <c:pt idx="73">
                  <c:v>1.221968124065097</c:v>
                </c:pt>
                <c:pt idx="74">
                  <c:v>0.75644226943402826</c:v>
                </c:pt>
                <c:pt idx="75">
                  <c:v>0.45880542871518532</c:v>
                </c:pt>
                <c:pt idx="76">
                  <c:v>0.27265794322042486</c:v>
                </c:pt>
                <c:pt idx="77">
                  <c:v>0.15876128594535671</c:v>
                </c:pt>
                <c:pt idx="78">
                  <c:v>9.0574909537349951E-2</c:v>
                </c:pt>
                <c:pt idx="79">
                  <c:v>5.0630015137359291E-2</c:v>
                </c:pt>
                <c:pt idx="80">
                  <c:v>2.7729692448542245E-2</c:v>
                </c:pt>
                <c:pt idx="81">
                  <c:v>1.4880546993535209E-2</c:v>
                </c:pt>
                <c:pt idx="82">
                  <c:v>7.8240134061222863E-3</c:v>
                </c:pt>
                <c:pt idx="83">
                  <c:v>4.0306688908821192E-3</c:v>
                </c:pt>
                <c:pt idx="84">
                  <c:v>2.0345178675192431E-3</c:v>
                </c:pt>
                <c:pt idx="85">
                  <c:v>1.0061963565168067E-3</c:v>
                </c:pt>
                <c:pt idx="86">
                  <c:v>4.8757431561247187E-4</c:v>
                </c:pt>
                <c:pt idx="87">
                  <c:v>2.314918718059248E-4</c:v>
                </c:pt>
                <c:pt idx="88">
                  <c:v>1.0768805191983341E-4</c:v>
                </c:pt>
                <c:pt idx="89">
                  <c:v>4.9083569910572759E-5</c:v>
                </c:pt>
                <c:pt idx="90">
                  <c:v>2.1920053544153632E-5</c:v>
                </c:pt>
                <c:pt idx="91">
                  <c:v>9.5914424794467783E-6</c:v>
                </c:pt>
                <c:pt idx="92">
                  <c:v>4.1120945313673376E-6</c:v>
                </c:pt>
                <c:pt idx="93">
                  <c:v>1.7273450529662614E-6</c:v>
                </c:pt>
                <c:pt idx="94">
                  <c:v>7.1093837703142675E-7</c:v>
                </c:pt>
                <c:pt idx="95">
                  <c:v>2.8669601977507364E-7</c:v>
                </c:pt>
                <c:pt idx="96">
                  <c:v>1.1327868951515287E-7</c:v>
                </c:pt>
                <c:pt idx="97">
                  <c:v>4.3854242722584572E-8</c:v>
                </c:pt>
                <c:pt idx="98">
                  <c:v>1.6634580885273859E-8</c:v>
                </c:pt>
                <c:pt idx="99">
                  <c:v>6.1822840837996676E-9</c:v>
                </c:pt>
                <c:pt idx="100">
                  <c:v>2.2512457156432621E-9</c:v>
                </c:pt>
              </c:numCache>
            </c:numRef>
          </c:yVal>
          <c:smooth val="0"/>
          <c:extLst>
            <c:ext xmlns:c16="http://schemas.microsoft.com/office/drawing/2014/chart" uri="{C3380CC4-5D6E-409C-BE32-E72D297353CC}">
              <c16:uniqueId val="{00000001-6BC9-43D6-868C-AAE48C8A86FB}"/>
            </c:ext>
          </c:extLst>
        </c:ser>
        <c:dLbls>
          <c:showLegendKey val="0"/>
          <c:showVal val="0"/>
          <c:showCatName val="0"/>
          <c:showSerName val="0"/>
          <c:showPercent val="0"/>
          <c:showBubbleSize val="0"/>
        </c:dLbls>
        <c:axId val="229339552"/>
        <c:axId val="1"/>
      </c:scatterChart>
      <c:valAx>
        <c:axId val="229339552"/>
        <c:scaling>
          <c:orientation val="minMax"/>
          <c:max val="272"/>
          <c:min val="266"/>
        </c:scaling>
        <c:delete val="0"/>
        <c:axPos val="b"/>
        <c:majorGridlines>
          <c:spPr>
            <a:ln w="3175">
              <a:solidFill>
                <a:srgbClr val="C0C0C0"/>
              </a:solidFill>
              <a:prstDash val="solid"/>
            </a:ln>
          </c:spPr>
        </c:majorGridlines>
        <c:title>
          <c:tx>
            <c:rich>
              <a:bodyPr/>
              <a:lstStyle/>
              <a:p>
                <a:pPr>
                  <a:defRPr/>
                </a:pPr>
                <a:r>
                  <a:rPr lang="en-US"/>
                  <a:t>m/z [amu]</a:t>
                </a:r>
                <a:endParaRPr lang="ja-JP"/>
              </a:p>
            </c:rich>
          </c:tx>
          <c:overlay val="0"/>
        </c:title>
        <c:numFmt formatCode="General" sourceLinked="0"/>
        <c:majorTickMark val="out"/>
        <c:minorTickMark val="out"/>
        <c:tickLblPos val="nextTo"/>
        <c:spPr>
          <a:ln w="3175">
            <a:solidFill>
              <a:srgbClr val="000000"/>
            </a:solidFill>
            <a:prstDash val="solid"/>
          </a:ln>
        </c:spPr>
        <c:txPr>
          <a:bodyPr rot="0" vert="horz"/>
          <a:lstStyle/>
          <a:p>
            <a:pPr>
              <a:defRPr/>
            </a:pPr>
            <a:endParaRPr lang="ja-JP"/>
          </a:p>
        </c:txPr>
        <c:crossAx val="1"/>
        <c:crosses val="autoZero"/>
        <c:crossBetween val="midCat"/>
        <c:minorUnit val="1"/>
      </c:valAx>
      <c:valAx>
        <c:axId val="1"/>
        <c:scaling>
          <c:orientation val="minMax"/>
          <c:max val="20"/>
          <c:min val="0"/>
        </c:scaling>
        <c:delete val="0"/>
        <c:axPos val="l"/>
        <c:numFmt formatCode="General" sourceLinked="1"/>
        <c:majorTickMark val="out"/>
        <c:minorTickMark val="out"/>
        <c:tickLblPos val="nextTo"/>
        <c:spPr>
          <a:ln w="3175">
            <a:solidFill>
              <a:srgbClr val="000000"/>
            </a:solidFill>
            <a:prstDash val="solid"/>
          </a:ln>
        </c:spPr>
        <c:txPr>
          <a:bodyPr rot="0" vert="horz"/>
          <a:lstStyle/>
          <a:p>
            <a:pPr>
              <a:defRPr/>
            </a:pPr>
            <a:endParaRPr lang="ja-JP"/>
          </a:p>
        </c:txPr>
        <c:crossAx val="229339552"/>
        <c:crosses val="autoZero"/>
        <c:crossBetween val="midCat"/>
        <c:majorUnit val="5"/>
      </c:valAx>
      <c:spPr>
        <a:noFill/>
        <a:ln w="25400">
          <a:solidFill>
            <a:srgbClr val="000000"/>
          </a:solidFill>
          <a:prstDash val="solid"/>
        </a:ln>
      </c:spPr>
    </c:plotArea>
    <c:plotVisOnly val="1"/>
    <c:dispBlanksAs val="gap"/>
    <c:showDLblsOverMax val="0"/>
  </c:chart>
  <c:spPr>
    <a:solidFill>
      <a:srgbClr val="FFFFFF"/>
    </a:solidFill>
    <a:ln w="9525">
      <a:solidFill>
        <a:schemeClr val="tx1"/>
      </a:solidFill>
    </a:ln>
  </c:spPr>
  <c:txPr>
    <a:bodyPr/>
    <a:lstStyle/>
    <a:p>
      <a:pPr>
        <a:defRPr sz="500" b="0" i="0" u="none" strike="noStrike" baseline="0">
          <a:solidFill>
            <a:srgbClr val="000000"/>
          </a:solidFill>
          <a:latin typeface="Arial"/>
          <a:ea typeface="Arial"/>
          <a:cs typeface="Arial"/>
        </a:defRPr>
      </a:pPr>
      <a:endParaRPr lang="ja-JP"/>
    </a:p>
  </c:txPr>
  <c:externalData r:id="rId1">
    <c:autoUpdate val="0"/>
  </c:externalData>
</c:chartSpace>
</file>

<file path=ppt/charts/chart2.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5400000" vert="horz"/>
          <a:lstStyle/>
          <a:p>
            <a:pPr>
              <a:defRPr/>
            </a:pPr>
            <a:r>
              <a:rPr lang="en-US"/>
              <a:t>Intensty [counts]</a:t>
            </a:r>
            <a:endParaRPr lang="ja-JP"/>
          </a:p>
        </c:rich>
      </c:tx>
      <c:layout>
        <c:manualLayout>
          <c:xMode val="edge"/>
          <c:yMode val="edge"/>
          <c:x val="2.7253004983875707E-2"/>
          <c:y val="0.23708206686930089"/>
        </c:manualLayout>
      </c:layout>
      <c:overlay val="0"/>
    </c:title>
    <c:autoTitleDeleted val="0"/>
    <c:plotArea>
      <c:layout>
        <c:manualLayout>
          <c:layoutTarget val="inner"/>
          <c:xMode val="edge"/>
          <c:yMode val="edge"/>
          <c:x val="0.11219086111368719"/>
          <c:y val="5.829596412556054E-2"/>
          <c:w val="0.84629011769222307"/>
          <c:h val="0.75784753363228696"/>
        </c:manualLayout>
      </c:layout>
      <c:scatterChart>
        <c:scatterStyle val="lineMarker"/>
        <c:varyColors val="0"/>
        <c:ser>
          <c:idx val="0"/>
          <c:order val="0"/>
          <c:spPr>
            <a:ln w="12700">
              <a:solidFill>
                <a:srgbClr val="0000FF"/>
              </a:solidFill>
              <a:prstDash val="solid"/>
            </a:ln>
            <a:effectLst/>
          </c:spPr>
          <c:marker>
            <c:symbol val="none"/>
          </c:marker>
          <c:xVal>
            <c:numRef>
              <c:f>spc!$A$1:$A$32000</c:f>
              <c:numCache>
                <c:formatCode>General</c:formatCode>
                <c:ptCount val="32000"/>
                <c:pt idx="0">
                  <c:v>2.9374129999999998</c:v>
                </c:pt>
                <c:pt idx="1">
                  <c:v>2.9409559999999999</c:v>
                </c:pt>
                <c:pt idx="2">
                  <c:v>2.9445009999999998</c:v>
                </c:pt>
                <c:pt idx="3">
                  <c:v>2.9480490000000001</c:v>
                </c:pt>
                <c:pt idx="4">
                  <c:v>2.9515989999999999</c:v>
                </c:pt>
                <c:pt idx="5">
                  <c:v>2.9551509999999999</c:v>
                </c:pt>
                <c:pt idx="6">
                  <c:v>2.9587050000000001</c:v>
                </c:pt>
                <c:pt idx="7">
                  <c:v>2.9622609999999998</c:v>
                </c:pt>
                <c:pt idx="8">
                  <c:v>2.9658199999999999</c:v>
                </c:pt>
                <c:pt idx="9">
                  <c:v>2.9693800000000001</c:v>
                </c:pt>
                <c:pt idx="10">
                  <c:v>2.9729429999999999</c:v>
                </c:pt>
                <c:pt idx="11">
                  <c:v>2.9765069999999998</c:v>
                </c:pt>
                <c:pt idx="12">
                  <c:v>2.9800740000000001</c:v>
                </c:pt>
                <c:pt idx="13">
                  <c:v>2.983644</c:v>
                </c:pt>
                <c:pt idx="14">
                  <c:v>2.987215</c:v>
                </c:pt>
                <c:pt idx="15">
                  <c:v>2.9907879999999998</c:v>
                </c:pt>
                <c:pt idx="16">
                  <c:v>2.994364</c:v>
                </c:pt>
                <c:pt idx="17">
                  <c:v>2.997941</c:v>
                </c:pt>
                <c:pt idx="18">
                  <c:v>3.0015209999999999</c:v>
                </c:pt>
                <c:pt idx="19">
                  <c:v>3.0051030000000001</c:v>
                </c:pt>
                <c:pt idx="20">
                  <c:v>3.0086870000000001</c:v>
                </c:pt>
                <c:pt idx="21">
                  <c:v>3.012273</c:v>
                </c:pt>
                <c:pt idx="22">
                  <c:v>3.0158610000000001</c:v>
                </c:pt>
                <c:pt idx="23">
                  <c:v>3.0194510000000001</c:v>
                </c:pt>
                <c:pt idx="24">
                  <c:v>3.0230440000000001</c:v>
                </c:pt>
                <c:pt idx="25">
                  <c:v>3.0266389999999999</c:v>
                </c:pt>
                <c:pt idx="26">
                  <c:v>3.0302359999999999</c:v>
                </c:pt>
                <c:pt idx="27">
                  <c:v>3.0338340000000001</c:v>
                </c:pt>
                <c:pt idx="28">
                  <c:v>3.037436</c:v>
                </c:pt>
                <c:pt idx="29">
                  <c:v>3.041039</c:v>
                </c:pt>
                <c:pt idx="30">
                  <c:v>3.0446439999999999</c:v>
                </c:pt>
                <c:pt idx="31">
                  <c:v>3.0482520000000002</c:v>
                </c:pt>
                <c:pt idx="32">
                  <c:v>3.0518610000000002</c:v>
                </c:pt>
                <c:pt idx="33">
                  <c:v>3.0554730000000001</c:v>
                </c:pt>
                <c:pt idx="34">
                  <c:v>3.0590869999999999</c:v>
                </c:pt>
                <c:pt idx="35">
                  <c:v>3.062703</c:v>
                </c:pt>
                <c:pt idx="36">
                  <c:v>3.0663209999999999</c:v>
                </c:pt>
                <c:pt idx="37">
                  <c:v>3.0699420000000002</c:v>
                </c:pt>
                <c:pt idx="38">
                  <c:v>3.0735640000000002</c:v>
                </c:pt>
                <c:pt idx="39">
                  <c:v>3.077188</c:v>
                </c:pt>
                <c:pt idx="40">
                  <c:v>3.0808149999999999</c:v>
                </c:pt>
                <c:pt idx="41">
                  <c:v>3.084444</c:v>
                </c:pt>
                <c:pt idx="42">
                  <c:v>3.0880749999999999</c:v>
                </c:pt>
                <c:pt idx="43">
                  <c:v>3.0917080000000001</c:v>
                </c:pt>
                <c:pt idx="44">
                  <c:v>3.0953430000000002</c:v>
                </c:pt>
                <c:pt idx="45">
                  <c:v>3.0989810000000002</c:v>
                </c:pt>
                <c:pt idx="46">
                  <c:v>3.1026199999999999</c:v>
                </c:pt>
                <c:pt idx="47">
                  <c:v>3.1062620000000001</c:v>
                </c:pt>
                <c:pt idx="48">
                  <c:v>3.1099060000000001</c:v>
                </c:pt>
                <c:pt idx="49">
                  <c:v>3.1135519999999999</c:v>
                </c:pt>
                <c:pt idx="50">
                  <c:v>3.1172</c:v>
                </c:pt>
                <c:pt idx="51">
                  <c:v>3.1208499999999999</c:v>
                </c:pt>
                <c:pt idx="52">
                  <c:v>3.1245020000000001</c:v>
                </c:pt>
                <c:pt idx="53">
                  <c:v>3.1281569999999999</c:v>
                </c:pt>
                <c:pt idx="54">
                  <c:v>3.1318139999999999</c:v>
                </c:pt>
                <c:pt idx="55">
                  <c:v>3.135472</c:v>
                </c:pt>
                <c:pt idx="56">
                  <c:v>3.1391330000000002</c:v>
                </c:pt>
                <c:pt idx="57">
                  <c:v>3.1427960000000001</c:v>
                </c:pt>
                <c:pt idx="58">
                  <c:v>3.146461</c:v>
                </c:pt>
                <c:pt idx="59">
                  <c:v>3.1501290000000002</c:v>
                </c:pt>
                <c:pt idx="60">
                  <c:v>3.1537980000000001</c:v>
                </c:pt>
                <c:pt idx="61">
                  <c:v>3.15747</c:v>
                </c:pt>
                <c:pt idx="62">
                  <c:v>3.161143</c:v>
                </c:pt>
                <c:pt idx="63">
                  <c:v>3.164819</c:v>
                </c:pt>
                <c:pt idx="64">
                  <c:v>3.1684969999999999</c:v>
                </c:pt>
                <c:pt idx="65">
                  <c:v>3.172177</c:v>
                </c:pt>
                <c:pt idx="66">
                  <c:v>3.1758600000000001</c:v>
                </c:pt>
                <c:pt idx="67">
                  <c:v>3.1795439999999999</c:v>
                </c:pt>
                <c:pt idx="68">
                  <c:v>3.18323</c:v>
                </c:pt>
                <c:pt idx="69">
                  <c:v>3.1869190000000001</c:v>
                </c:pt>
                <c:pt idx="70">
                  <c:v>3.1906099999999999</c:v>
                </c:pt>
                <c:pt idx="71">
                  <c:v>3.1943030000000001</c:v>
                </c:pt>
                <c:pt idx="72">
                  <c:v>3.1979980000000001</c:v>
                </c:pt>
                <c:pt idx="73">
                  <c:v>3.201695</c:v>
                </c:pt>
                <c:pt idx="74">
                  <c:v>3.2053950000000002</c:v>
                </c:pt>
                <c:pt idx="75">
                  <c:v>3.2090960000000002</c:v>
                </c:pt>
                <c:pt idx="76">
                  <c:v>3.2128000000000001</c:v>
                </c:pt>
                <c:pt idx="77">
                  <c:v>3.2165050000000002</c:v>
                </c:pt>
                <c:pt idx="78">
                  <c:v>3.2202130000000002</c:v>
                </c:pt>
                <c:pt idx="79">
                  <c:v>3.2239230000000001</c:v>
                </c:pt>
                <c:pt idx="80">
                  <c:v>3.2276349999999998</c:v>
                </c:pt>
                <c:pt idx="81">
                  <c:v>3.2313499999999999</c:v>
                </c:pt>
                <c:pt idx="82">
                  <c:v>3.2350660000000002</c:v>
                </c:pt>
                <c:pt idx="83">
                  <c:v>3.238785</c:v>
                </c:pt>
                <c:pt idx="84">
                  <c:v>3.242505</c:v>
                </c:pt>
                <c:pt idx="85">
                  <c:v>3.2462279999999999</c:v>
                </c:pt>
                <c:pt idx="86">
                  <c:v>3.2499530000000001</c:v>
                </c:pt>
                <c:pt idx="87">
                  <c:v>3.2536800000000001</c:v>
                </c:pt>
                <c:pt idx="88">
                  <c:v>3.2574100000000001</c:v>
                </c:pt>
                <c:pt idx="89">
                  <c:v>3.2611409999999998</c:v>
                </c:pt>
                <c:pt idx="90">
                  <c:v>3.2648739999999998</c:v>
                </c:pt>
                <c:pt idx="91">
                  <c:v>3.2686099999999998</c:v>
                </c:pt>
                <c:pt idx="92">
                  <c:v>3.272348</c:v>
                </c:pt>
                <c:pt idx="93">
                  <c:v>3.2760880000000001</c:v>
                </c:pt>
                <c:pt idx="94">
                  <c:v>3.27983</c:v>
                </c:pt>
                <c:pt idx="95">
                  <c:v>3.2835740000000002</c:v>
                </c:pt>
                <c:pt idx="96">
                  <c:v>3.2873199999999998</c:v>
                </c:pt>
                <c:pt idx="97">
                  <c:v>3.2910689999999998</c:v>
                </c:pt>
                <c:pt idx="98">
                  <c:v>3.2948200000000001</c:v>
                </c:pt>
                <c:pt idx="99">
                  <c:v>3.2985720000000001</c:v>
                </c:pt>
                <c:pt idx="100">
                  <c:v>3.302327</c:v>
                </c:pt>
                <c:pt idx="101">
                  <c:v>3.3060839999999998</c:v>
                </c:pt>
                <c:pt idx="102">
                  <c:v>3.3098429999999999</c:v>
                </c:pt>
                <c:pt idx="103">
                  <c:v>3.3136049999999999</c:v>
                </c:pt>
                <c:pt idx="104">
                  <c:v>3.3173680000000001</c:v>
                </c:pt>
                <c:pt idx="105">
                  <c:v>3.3211339999999998</c:v>
                </c:pt>
                <c:pt idx="106">
                  <c:v>3.3249010000000001</c:v>
                </c:pt>
                <c:pt idx="107">
                  <c:v>3.3286709999999999</c:v>
                </c:pt>
                <c:pt idx="108">
                  <c:v>3.332443</c:v>
                </c:pt>
                <c:pt idx="109">
                  <c:v>3.336217</c:v>
                </c:pt>
                <c:pt idx="110">
                  <c:v>3.3399930000000002</c:v>
                </c:pt>
                <c:pt idx="111">
                  <c:v>3.343772</c:v>
                </c:pt>
                <c:pt idx="112">
                  <c:v>3.3475519999999999</c:v>
                </c:pt>
                <c:pt idx="113">
                  <c:v>3.3513350000000002</c:v>
                </c:pt>
                <c:pt idx="114">
                  <c:v>3.3551199999999999</c:v>
                </c:pt>
                <c:pt idx="115">
                  <c:v>3.3589069999999999</c:v>
                </c:pt>
                <c:pt idx="116">
                  <c:v>3.3626960000000001</c:v>
                </c:pt>
                <c:pt idx="117">
                  <c:v>3.3664869999999998</c:v>
                </c:pt>
                <c:pt idx="118">
                  <c:v>3.3702800000000002</c:v>
                </c:pt>
                <c:pt idx="119">
                  <c:v>3.3740760000000001</c:v>
                </c:pt>
                <c:pt idx="120">
                  <c:v>3.3778730000000001</c:v>
                </c:pt>
                <c:pt idx="121">
                  <c:v>3.3816730000000002</c:v>
                </c:pt>
                <c:pt idx="122">
                  <c:v>3.385475</c:v>
                </c:pt>
                <c:pt idx="123">
                  <c:v>3.3892790000000002</c:v>
                </c:pt>
                <c:pt idx="124">
                  <c:v>3.3930850000000001</c:v>
                </c:pt>
                <c:pt idx="125">
                  <c:v>3.3968929999999999</c:v>
                </c:pt>
                <c:pt idx="126">
                  <c:v>3.4007040000000002</c:v>
                </c:pt>
                <c:pt idx="127">
                  <c:v>3.4045160000000001</c:v>
                </c:pt>
                <c:pt idx="128">
                  <c:v>3.408331</c:v>
                </c:pt>
                <c:pt idx="129">
                  <c:v>3.4121480000000002</c:v>
                </c:pt>
                <c:pt idx="130">
                  <c:v>3.4159670000000002</c:v>
                </c:pt>
                <c:pt idx="131">
                  <c:v>3.419788</c:v>
                </c:pt>
                <c:pt idx="132">
                  <c:v>3.4236110000000002</c:v>
                </c:pt>
                <c:pt idx="133">
                  <c:v>3.4274360000000001</c:v>
                </c:pt>
                <c:pt idx="134">
                  <c:v>3.4312640000000001</c:v>
                </c:pt>
                <c:pt idx="135">
                  <c:v>3.4350930000000002</c:v>
                </c:pt>
                <c:pt idx="136">
                  <c:v>3.4389249999999998</c:v>
                </c:pt>
                <c:pt idx="137">
                  <c:v>3.4427590000000001</c:v>
                </c:pt>
                <c:pt idx="138">
                  <c:v>3.4465949999999999</c:v>
                </c:pt>
                <c:pt idx="139">
                  <c:v>3.4504329999999999</c:v>
                </c:pt>
                <c:pt idx="140">
                  <c:v>3.4542739999999998</c:v>
                </c:pt>
                <c:pt idx="141">
                  <c:v>3.458116</c:v>
                </c:pt>
                <c:pt idx="142">
                  <c:v>3.4619610000000001</c:v>
                </c:pt>
                <c:pt idx="143">
                  <c:v>3.4658069999999999</c:v>
                </c:pt>
                <c:pt idx="144">
                  <c:v>3.4696560000000001</c:v>
                </c:pt>
                <c:pt idx="145">
                  <c:v>3.4735070000000001</c:v>
                </c:pt>
                <c:pt idx="146">
                  <c:v>3.47736</c:v>
                </c:pt>
                <c:pt idx="147">
                  <c:v>3.4812159999999999</c:v>
                </c:pt>
                <c:pt idx="148">
                  <c:v>3.4850729999999999</c:v>
                </c:pt>
                <c:pt idx="149">
                  <c:v>3.4889329999999998</c:v>
                </c:pt>
                <c:pt idx="150">
                  <c:v>3.492794</c:v>
                </c:pt>
                <c:pt idx="151">
                  <c:v>3.496658</c:v>
                </c:pt>
                <c:pt idx="152">
                  <c:v>3.500524</c:v>
                </c:pt>
                <c:pt idx="153">
                  <c:v>3.5043920000000002</c:v>
                </c:pt>
                <c:pt idx="154">
                  <c:v>3.5082620000000002</c:v>
                </c:pt>
                <c:pt idx="155">
                  <c:v>3.5121349999999998</c:v>
                </c:pt>
                <c:pt idx="156">
                  <c:v>3.5160089999999999</c:v>
                </c:pt>
                <c:pt idx="157">
                  <c:v>3.5198860000000001</c:v>
                </c:pt>
                <c:pt idx="158">
                  <c:v>3.523765</c:v>
                </c:pt>
                <c:pt idx="159">
                  <c:v>3.5276450000000001</c:v>
                </c:pt>
                <c:pt idx="160">
                  <c:v>3.5315279999999998</c:v>
                </c:pt>
                <c:pt idx="161">
                  <c:v>3.5354139999999998</c:v>
                </c:pt>
                <c:pt idx="162">
                  <c:v>3.539301</c:v>
                </c:pt>
                <c:pt idx="163">
                  <c:v>3.5431900000000001</c:v>
                </c:pt>
                <c:pt idx="164">
                  <c:v>3.5470820000000001</c:v>
                </c:pt>
                <c:pt idx="165">
                  <c:v>3.5509759999999999</c:v>
                </c:pt>
                <c:pt idx="166">
                  <c:v>3.554872</c:v>
                </c:pt>
                <c:pt idx="167">
                  <c:v>3.5587689999999998</c:v>
                </c:pt>
                <c:pt idx="168">
                  <c:v>3.5626699999999998</c:v>
                </c:pt>
                <c:pt idx="169">
                  <c:v>3.5665719999999999</c:v>
                </c:pt>
                <c:pt idx="170">
                  <c:v>3.5704760000000002</c:v>
                </c:pt>
                <c:pt idx="171">
                  <c:v>3.5743830000000001</c:v>
                </c:pt>
                <c:pt idx="172">
                  <c:v>3.5782910000000001</c:v>
                </c:pt>
                <c:pt idx="173">
                  <c:v>3.5822020000000001</c:v>
                </c:pt>
                <c:pt idx="174">
                  <c:v>3.5861149999999999</c:v>
                </c:pt>
                <c:pt idx="175">
                  <c:v>3.5900300000000001</c:v>
                </c:pt>
                <c:pt idx="176">
                  <c:v>3.593947</c:v>
                </c:pt>
                <c:pt idx="177">
                  <c:v>3.5978669999999999</c:v>
                </c:pt>
                <c:pt idx="178">
                  <c:v>3.601788</c:v>
                </c:pt>
                <c:pt idx="179">
                  <c:v>3.605712</c:v>
                </c:pt>
                <c:pt idx="180">
                  <c:v>3.6096370000000002</c:v>
                </c:pt>
                <c:pt idx="181">
                  <c:v>3.6135649999999999</c:v>
                </c:pt>
                <c:pt idx="182">
                  <c:v>3.617496</c:v>
                </c:pt>
                <c:pt idx="183">
                  <c:v>3.6214279999999999</c:v>
                </c:pt>
                <c:pt idx="184">
                  <c:v>3.625362</c:v>
                </c:pt>
                <c:pt idx="185">
                  <c:v>3.6292979999999999</c:v>
                </c:pt>
                <c:pt idx="186">
                  <c:v>3.6332369999999998</c:v>
                </c:pt>
                <c:pt idx="187">
                  <c:v>3.637178</c:v>
                </c:pt>
                <c:pt idx="188">
                  <c:v>3.6411199999999999</c:v>
                </c:pt>
                <c:pt idx="189">
                  <c:v>3.6450659999999999</c:v>
                </c:pt>
                <c:pt idx="190">
                  <c:v>3.6490130000000001</c:v>
                </c:pt>
                <c:pt idx="191">
                  <c:v>3.652962</c:v>
                </c:pt>
                <c:pt idx="192">
                  <c:v>3.6569129999999999</c:v>
                </c:pt>
                <c:pt idx="193">
                  <c:v>3.6608670000000001</c:v>
                </c:pt>
                <c:pt idx="194">
                  <c:v>3.664822</c:v>
                </c:pt>
                <c:pt idx="195">
                  <c:v>3.6687799999999999</c:v>
                </c:pt>
                <c:pt idx="196">
                  <c:v>3.6727400000000001</c:v>
                </c:pt>
                <c:pt idx="197">
                  <c:v>3.6767020000000001</c:v>
                </c:pt>
                <c:pt idx="198">
                  <c:v>3.680666</c:v>
                </c:pt>
                <c:pt idx="199">
                  <c:v>3.6846329999999998</c:v>
                </c:pt>
                <c:pt idx="200">
                  <c:v>3.6886009999999998</c:v>
                </c:pt>
                <c:pt idx="201">
                  <c:v>3.6925720000000002</c:v>
                </c:pt>
                <c:pt idx="202">
                  <c:v>3.6965439999999998</c:v>
                </c:pt>
                <c:pt idx="203">
                  <c:v>3.7005189999999999</c:v>
                </c:pt>
                <c:pt idx="204">
                  <c:v>3.7044959999999998</c:v>
                </c:pt>
                <c:pt idx="205">
                  <c:v>3.7084760000000001</c:v>
                </c:pt>
                <c:pt idx="206">
                  <c:v>3.7124570000000001</c:v>
                </c:pt>
                <c:pt idx="207">
                  <c:v>3.71644</c:v>
                </c:pt>
                <c:pt idx="208">
                  <c:v>3.7204259999999998</c:v>
                </c:pt>
                <c:pt idx="209">
                  <c:v>3.7244130000000002</c:v>
                </c:pt>
                <c:pt idx="210">
                  <c:v>3.7284030000000001</c:v>
                </c:pt>
                <c:pt idx="211">
                  <c:v>3.7323949999999999</c:v>
                </c:pt>
                <c:pt idx="212">
                  <c:v>3.736389</c:v>
                </c:pt>
                <c:pt idx="213">
                  <c:v>3.740386</c:v>
                </c:pt>
                <c:pt idx="214">
                  <c:v>3.7443840000000002</c:v>
                </c:pt>
                <c:pt idx="215">
                  <c:v>3.7483840000000002</c:v>
                </c:pt>
                <c:pt idx="216">
                  <c:v>3.7523870000000001</c:v>
                </c:pt>
                <c:pt idx="217">
                  <c:v>3.756392</c:v>
                </c:pt>
                <c:pt idx="218">
                  <c:v>3.760399</c:v>
                </c:pt>
                <c:pt idx="219">
                  <c:v>3.764408</c:v>
                </c:pt>
                <c:pt idx="220">
                  <c:v>3.7684190000000002</c:v>
                </c:pt>
                <c:pt idx="221">
                  <c:v>3.7724319999999998</c:v>
                </c:pt>
                <c:pt idx="222">
                  <c:v>3.7764479999999998</c:v>
                </c:pt>
                <c:pt idx="223">
                  <c:v>3.780465</c:v>
                </c:pt>
                <c:pt idx="224">
                  <c:v>3.7844850000000001</c:v>
                </c:pt>
                <c:pt idx="225">
                  <c:v>3.7885070000000001</c:v>
                </c:pt>
                <c:pt idx="226">
                  <c:v>3.7925309999999999</c:v>
                </c:pt>
                <c:pt idx="227">
                  <c:v>3.796557</c:v>
                </c:pt>
                <c:pt idx="228">
                  <c:v>3.800586</c:v>
                </c:pt>
                <c:pt idx="229">
                  <c:v>3.8046160000000002</c:v>
                </c:pt>
                <c:pt idx="230">
                  <c:v>3.8086479999999998</c:v>
                </c:pt>
                <c:pt idx="231">
                  <c:v>3.8126829999999998</c:v>
                </c:pt>
                <c:pt idx="232">
                  <c:v>3.8167200000000001</c:v>
                </c:pt>
                <c:pt idx="233">
                  <c:v>3.8207589999999998</c:v>
                </c:pt>
                <c:pt idx="234">
                  <c:v>3.8248000000000002</c:v>
                </c:pt>
                <c:pt idx="235">
                  <c:v>3.828843</c:v>
                </c:pt>
                <c:pt idx="236">
                  <c:v>3.8328890000000002</c:v>
                </c:pt>
                <c:pt idx="237">
                  <c:v>3.8369360000000001</c:v>
                </c:pt>
                <c:pt idx="238">
                  <c:v>3.840986</c:v>
                </c:pt>
                <c:pt idx="239">
                  <c:v>3.845037</c:v>
                </c:pt>
                <c:pt idx="240">
                  <c:v>3.849091</c:v>
                </c:pt>
                <c:pt idx="241">
                  <c:v>3.853148</c:v>
                </c:pt>
                <c:pt idx="242">
                  <c:v>3.8572060000000001</c:v>
                </c:pt>
                <c:pt idx="243">
                  <c:v>3.8612660000000001</c:v>
                </c:pt>
                <c:pt idx="244">
                  <c:v>3.8653279999999999</c:v>
                </c:pt>
                <c:pt idx="245">
                  <c:v>3.8693930000000001</c:v>
                </c:pt>
                <c:pt idx="246">
                  <c:v>3.8734600000000001</c:v>
                </c:pt>
                <c:pt idx="247">
                  <c:v>3.8775279999999999</c:v>
                </c:pt>
                <c:pt idx="248">
                  <c:v>3.881599</c:v>
                </c:pt>
                <c:pt idx="249">
                  <c:v>3.8856730000000002</c:v>
                </c:pt>
                <c:pt idx="250">
                  <c:v>3.889748</c:v>
                </c:pt>
                <c:pt idx="251">
                  <c:v>3.8938250000000001</c:v>
                </c:pt>
                <c:pt idx="252">
                  <c:v>3.8979050000000002</c:v>
                </c:pt>
                <c:pt idx="253">
                  <c:v>3.9019870000000001</c:v>
                </c:pt>
                <c:pt idx="254">
                  <c:v>3.9060700000000002</c:v>
                </c:pt>
                <c:pt idx="255">
                  <c:v>3.9101560000000002</c:v>
                </c:pt>
                <c:pt idx="256">
                  <c:v>3.9142440000000001</c:v>
                </c:pt>
                <c:pt idx="257">
                  <c:v>3.9183340000000002</c:v>
                </c:pt>
                <c:pt idx="258">
                  <c:v>3.9224269999999999</c:v>
                </c:pt>
                <c:pt idx="259">
                  <c:v>3.9265219999999998</c:v>
                </c:pt>
                <c:pt idx="260">
                  <c:v>3.9306179999999999</c:v>
                </c:pt>
                <c:pt idx="261">
                  <c:v>3.934717</c:v>
                </c:pt>
                <c:pt idx="262">
                  <c:v>3.9388179999999999</c:v>
                </c:pt>
                <c:pt idx="263">
                  <c:v>3.9429210000000001</c:v>
                </c:pt>
                <c:pt idx="264">
                  <c:v>3.9470260000000001</c:v>
                </c:pt>
                <c:pt idx="265">
                  <c:v>3.951133</c:v>
                </c:pt>
                <c:pt idx="266">
                  <c:v>3.9552429999999998</c:v>
                </c:pt>
                <c:pt idx="267">
                  <c:v>3.9593539999999998</c:v>
                </c:pt>
                <c:pt idx="268">
                  <c:v>3.9634680000000002</c:v>
                </c:pt>
                <c:pt idx="269">
                  <c:v>3.967584</c:v>
                </c:pt>
                <c:pt idx="270">
                  <c:v>3.9717020000000001</c:v>
                </c:pt>
                <c:pt idx="271">
                  <c:v>3.975822</c:v>
                </c:pt>
                <c:pt idx="272">
                  <c:v>3.9799440000000001</c:v>
                </c:pt>
                <c:pt idx="273">
                  <c:v>3.9840689999999999</c:v>
                </c:pt>
                <c:pt idx="274">
                  <c:v>3.9881950000000002</c:v>
                </c:pt>
                <c:pt idx="275">
                  <c:v>3.992324</c:v>
                </c:pt>
                <c:pt idx="276">
                  <c:v>3.996454</c:v>
                </c:pt>
                <c:pt idx="277">
                  <c:v>4.0005870000000003</c:v>
                </c:pt>
                <c:pt idx="278">
                  <c:v>4.0047230000000003</c:v>
                </c:pt>
                <c:pt idx="279">
                  <c:v>4.0088600000000003</c:v>
                </c:pt>
                <c:pt idx="280">
                  <c:v>4.0129989999999998</c:v>
                </c:pt>
                <c:pt idx="281">
                  <c:v>4.0171400000000004</c:v>
                </c:pt>
                <c:pt idx="282">
                  <c:v>4.0212839999999996</c:v>
                </c:pt>
                <c:pt idx="283">
                  <c:v>4.0254300000000001</c:v>
                </c:pt>
                <c:pt idx="284">
                  <c:v>4.0295779999999999</c:v>
                </c:pt>
                <c:pt idx="285">
                  <c:v>4.033728</c:v>
                </c:pt>
                <c:pt idx="286">
                  <c:v>4.0378800000000004</c:v>
                </c:pt>
                <c:pt idx="287">
                  <c:v>4.0420340000000001</c:v>
                </c:pt>
                <c:pt idx="288">
                  <c:v>4.0461910000000003</c:v>
                </c:pt>
                <c:pt idx="289">
                  <c:v>4.0503489999999998</c:v>
                </c:pt>
                <c:pt idx="290">
                  <c:v>4.0545099999999996</c:v>
                </c:pt>
                <c:pt idx="291">
                  <c:v>4.0586729999999998</c:v>
                </c:pt>
                <c:pt idx="292">
                  <c:v>4.0628380000000002</c:v>
                </c:pt>
                <c:pt idx="293">
                  <c:v>4.067005</c:v>
                </c:pt>
                <c:pt idx="294">
                  <c:v>4.0711740000000001</c:v>
                </c:pt>
                <c:pt idx="295">
                  <c:v>4.0753459999999997</c:v>
                </c:pt>
                <c:pt idx="296">
                  <c:v>4.0795190000000003</c:v>
                </c:pt>
                <c:pt idx="297">
                  <c:v>4.0836949999999996</c:v>
                </c:pt>
                <c:pt idx="298">
                  <c:v>4.0878730000000001</c:v>
                </c:pt>
                <c:pt idx="299">
                  <c:v>4.0920519999999998</c:v>
                </c:pt>
                <c:pt idx="300">
                  <c:v>4.0962339999999999</c:v>
                </c:pt>
                <c:pt idx="301">
                  <c:v>4.1004189999999996</c:v>
                </c:pt>
                <c:pt idx="302">
                  <c:v>4.1046050000000003</c:v>
                </c:pt>
                <c:pt idx="303">
                  <c:v>4.1087939999999996</c:v>
                </c:pt>
                <c:pt idx="304">
                  <c:v>4.112984</c:v>
                </c:pt>
                <c:pt idx="305">
                  <c:v>4.1171769999999999</c:v>
                </c:pt>
                <c:pt idx="306">
                  <c:v>4.121372</c:v>
                </c:pt>
                <c:pt idx="307">
                  <c:v>4.1255689999999996</c:v>
                </c:pt>
                <c:pt idx="308">
                  <c:v>4.1297680000000003</c:v>
                </c:pt>
                <c:pt idx="309">
                  <c:v>4.1339689999999996</c:v>
                </c:pt>
                <c:pt idx="310">
                  <c:v>4.1381730000000001</c:v>
                </c:pt>
                <c:pt idx="311">
                  <c:v>4.1423779999999999</c:v>
                </c:pt>
                <c:pt idx="312">
                  <c:v>4.1465860000000001</c:v>
                </c:pt>
                <c:pt idx="313">
                  <c:v>4.1507959999999997</c:v>
                </c:pt>
                <c:pt idx="314">
                  <c:v>4.1550079999999996</c:v>
                </c:pt>
                <c:pt idx="315">
                  <c:v>4.1592219999999998</c:v>
                </c:pt>
                <c:pt idx="316">
                  <c:v>4.1634380000000002</c:v>
                </c:pt>
                <c:pt idx="317">
                  <c:v>4.167656</c:v>
                </c:pt>
                <c:pt idx="318">
                  <c:v>4.1718770000000003</c:v>
                </c:pt>
                <c:pt idx="319">
                  <c:v>4.1760999999999999</c:v>
                </c:pt>
                <c:pt idx="320">
                  <c:v>4.1803249999999998</c:v>
                </c:pt>
                <c:pt idx="321">
                  <c:v>4.1845509999999999</c:v>
                </c:pt>
                <c:pt idx="322">
                  <c:v>4.1887800000000004</c:v>
                </c:pt>
                <c:pt idx="323">
                  <c:v>4.1930110000000003</c:v>
                </c:pt>
                <c:pt idx="324">
                  <c:v>4.1972449999999997</c:v>
                </c:pt>
                <c:pt idx="325">
                  <c:v>4.2014800000000001</c:v>
                </c:pt>
                <c:pt idx="326">
                  <c:v>4.2057180000000001</c:v>
                </c:pt>
                <c:pt idx="327">
                  <c:v>4.2099580000000003</c:v>
                </c:pt>
                <c:pt idx="328">
                  <c:v>4.2141999999999999</c:v>
                </c:pt>
                <c:pt idx="329">
                  <c:v>4.2184429999999997</c:v>
                </c:pt>
                <c:pt idx="330">
                  <c:v>4.2226900000000001</c:v>
                </c:pt>
                <c:pt idx="331">
                  <c:v>4.2269379999999996</c:v>
                </c:pt>
                <c:pt idx="332">
                  <c:v>4.2311880000000004</c:v>
                </c:pt>
                <c:pt idx="333">
                  <c:v>4.2354409999999998</c:v>
                </c:pt>
                <c:pt idx="334">
                  <c:v>4.2396960000000004</c:v>
                </c:pt>
                <c:pt idx="335">
                  <c:v>4.2439520000000002</c:v>
                </c:pt>
                <c:pt idx="336">
                  <c:v>4.2482110000000004</c:v>
                </c:pt>
                <c:pt idx="337">
                  <c:v>4.252472</c:v>
                </c:pt>
                <c:pt idx="338">
                  <c:v>4.2567360000000001</c:v>
                </c:pt>
                <c:pt idx="339">
                  <c:v>4.2610010000000003</c:v>
                </c:pt>
                <c:pt idx="340">
                  <c:v>4.2652679999999998</c:v>
                </c:pt>
                <c:pt idx="341">
                  <c:v>4.2695379999999998</c:v>
                </c:pt>
                <c:pt idx="342">
                  <c:v>4.2738100000000001</c:v>
                </c:pt>
                <c:pt idx="343">
                  <c:v>4.2780839999999998</c:v>
                </c:pt>
                <c:pt idx="344">
                  <c:v>4.2823599999999997</c:v>
                </c:pt>
                <c:pt idx="345">
                  <c:v>4.2866379999999999</c:v>
                </c:pt>
                <c:pt idx="346">
                  <c:v>4.2909179999999996</c:v>
                </c:pt>
                <c:pt idx="347">
                  <c:v>4.2952009999999996</c:v>
                </c:pt>
                <c:pt idx="348">
                  <c:v>4.2994849999999998</c:v>
                </c:pt>
                <c:pt idx="349">
                  <c:v>4.3037720000000004</c:v>
                </c:pt>
                <c:pt idx="350">
                  <c:v>4.3080610000000004</c:v>
                </c:pt>
                <c:pt idx="351">
                  <c:v>4.3123519999999997</c:v>
                </c:pt>
                <c:pt idx="352">
                  <c:v>4.3166450000000003</c:v>
                </c:pt>
                <c:pt idx="353">
                  <c:v>4.3209400000000002</c:v>
                </c:pt>
                <c:pt idx="354">
                  <c:v>4.3252379999999997</c:v>
                </c:pt>
                <c:pt idx="355">
                  <c:v>4.3295370000000002</c:v>
                </c:pt>
                <c:pt idx="356">
                  <c:v>4.3338390000000002</c:v>
                </c:pt>
                <c:pt idx="357">
                  <c:v>4.3381429999999996</c:v>
                </c:pt>
                <c:pt idx="358">
                  <c:v>4.3424490000000002</c:v>
                </c:pt>
                <c:pt idx="359">
                  <c:v>4.3467570000000002</c:v>
                </c:pt>
                <c:pt idx="360">
                  <c:v>4.3510669999999996</c:v>
                </c:pt>
                <c:pt idx="361">
                  <c:v>4.3553800000000003</c:v>
                </c:pt>
                <c:pt idx="362">
                  <c:v>4.3596940000000002</c:v>
                </c:pt>
                <c:pt idx="363">
                  <c:v>4.3640100000000004</c:v>
                </c:pt>
                <c:pt idx="364">
                  <c:v>4.3683300000000003</c:v>
                </c:pt>
                <c:pt idx="365">
                  <c:v>4.3726500000000001</c:v>
                </c:pt>
                <c:pt idx="366">
                  <c:v>4.3769729999999996</c:v>
                </c:pt>
                <c:pt idx="367">
                  <c:v>4.3812990000000003</c:v>
                </c:pt>
                <c:pt idx="368">
                  <c:v>4.3856260000000002</c:v>
                </c:pt>
                <c:pt idx="369">
                  <c:v>4.3899549999999996</c:v>
                </c:pt>
                <c:pt idx="370">
                  <c:v>4.3942870000000003</c:v>
                </c:pt>
                <c:pt idx="371">
                  <c:v>4.3986210000000003</c:v>
                </c:pt>
                <c:pt idx="372">
                  <c:v>4.4029559999999996</c:v>
                </c:pt>
                <c:pt idx="373">
                  <c:v>4.4072940000000003</c:v>
                </c:pt>
                <c:pt idx="374">
                  <c:v>4.4116340000000003</c:v>
                </c:pt>
                <c:pt idx="375">
                  <c:v>4.4159769999999998</c:v>
                </c:pt>
                <c:pt idx="376">
                  <c:v>4.4203210000000004</c:v>
                </c:pt>
                <c:pt idx="377">
                  <c:v>4.4246670000000003</c:v>
                </c:pt>
                <c:pt idx="378">
                  <c:v>4.4290159999999998</c:v>
                </c:pt>
                <c:pt idx="379">
                  <c:v>4.4333669999999996</c:v>
                </c:pt>
                <c:pt idx="380">
                  <c:v>4.4377199999999997</c:v>
                </c:pt>
                <c:pt idx="381">
                  <c:v>4.442075</c:v>
                </c:pt>
                <c:pt idx="382">
                  <c:v>4.4464319999999997</c:v>
                </c:pt>
                <c:pt idx="383">
                  <c:v>4.4507919999999999</c:v>
                </c:pt>
                <c:pt idx="384">
                  <c:v>4.4551530000000001</c:v>
                </c:pt>
                <c:pt idx="385">
                  <c:v>4.459517</c:v>
                </c:pt>
                <c:pt idx="386">
                  <c:v>4.4638819999999999</c:v>
                </c:pt>
                <c:pt idx="387">
                  <c:v>4.4682500000000003</c:v>
                </c:pt>
                <c:pt idx="388">
                  <c:v>4.47262</c:v>
                </c:pt>
                <c:pt idx="389">
                  <c:v>4.4769930000000002</c:v>
                </c:pt>
                <c:pt idx="390">
                  <c:v>4.4813669999999997</c:v>
                </c:pt>
                <c:pt idx="391">
                  <c:v>4.4857430000000003</c:v>
                </c:pt>
                <c:pt idx="392">
                  <c:v>4.4901220000000004</c:v>
                </c:pt>
                <c:pt idx="393">
                  <c:v>4.4945029999999999</c:v>
                </c:pt>
                <c:pt idx="394">
                  <c:v>4.4988859999999997</c:v>
                </c:pt>
                <c:pt idx="395">
                  <c:v>4.5032699999999997</c:v>
                </c:pt>
                <c:pt idx="396">
                  <c:v>4.5076580000000002</c:v>
                </c:pt>
                <c:pt idx="397">
                  <c:v>4.5120469999999999</c:v>
                </c:pt>
                <c:pt idx="398">
                  <c:v>4.516438</c:v>
                </c:pt>
                <c:pt idx="399">
                  <c:v>4.5208320000000004</c:v>
                </c:pt>
                <c:pt idx="400">
                  <c:v>4.5252270000000001</c:v>
                </c:pt>
                <c:pt idx="401">
                  <c:v>4.5296250000000002</c:v>
                </c:pt>
                <c:pt idx="402">
                  <c:v>4.5340249999999997</c:v>
                </c:pt>
                <c:pt idx="403">
                  <c:v>4.5384270000000004</c:v>
                </c:pt>
                <c:pt idx="404">
                  <c:v>4.5428309999999996</c:v>
                </c:pt>
                <c:pt idx="405">
                  <c:v>4.547237</c:v>
                </c:pt>
                <c:pt idx="406">
                  <c:v>4.5516459999999999</c:v>
                </c:pt>
                <c:pt idx="407">
                  <c:v>4.5560559999999999</c:v>
                </c:pt>
                <c:pt idx="408">
                  <c:v>4.5604699999999996</c:v>
                </c:pt>
                <c:pt idx="409">
                  <c:v>4.5648840000000002</c:v>
                </c:pt>
                <c:pt idx="410">
                  <c:v>4.5693010000000003</c:v>
                </c:pt>
                <c:pt idx="411">
                  <c:v>4.5737199999999998</c:v>
                </c:pt>
                <c:pt idx="412">
                  <c:v>4.5781419999999997</c:v>
                </c:pt>
                <c:pt idx="413">
                  <c:v>4.5825649999999998</c:v>
                </c:pt>
                <c:pt idx="414">
                  <c:v>4.5869910000000003</c:v>
                </c:pt>
                <c:pt idx="415">
                  <c:v>4.591418</c:v>
                </c:pt>
                <c:pt idx="416">
                  <c:v>4.5958480000000002</c:v>
                </c:pt>
                <c:pt idx="417">
                  <c:v>4.6002799999999997</c:v>
                </c:pt>
                <c:pt idx="418">
                  <c:v>4.6047140000000004</c:v>
                </c:pt>
                <c:pt idx="419">
                  <c:v>4.6091499999999996</c:v>
                </c:pt>
                <c:pt idx="420">
                  <c:v>4.6135890000000002</c:v>
                </c:pt>
                <c:pt idx="421">
                  <c:v>4.6180300000000001</c:v>
                </c:pt>
                <c:pt idx="422">
                  <c:v>4.6224720000000001</c:v>
                </c:pt>
                <c:pt idx="423">
                  <c:v>4.6269169999999997</c:v>
                </c:pt>
                <c:pt idx="424">
                  <c:v>4.6313639999999996</c:v>
                </c:pt>
                <c:pt idx="425">
                  <c:v>4.6358129999999997</c:v>
                </c:pt>
                <c:pt idx="426">
                  <c:v>4.6402640000000002</c:v>
                </c:pt>
                <c:pt idx="427">
                  <c:v>4.644717</c:v>
                </c:pt>
                <c:pt idx="428">
                  <c:v>4.6491730000000002</c:v>
                </c:pt>
                <c:pt idx="429">
                  <c:v>4.6536299999999997</c:v>
                </c:pt>
                <c:pt idx="430">
                  <c:v>4.6580899999999996</c:v>
                </c:pt>
                <c:pt idx="431">
                  <c:v>4.6625519999999998</c:v>
                </c:pt>
                <c:pt idx="432">
                  <c:v>4.6670160000000003</c:v>
                </c:pt>
                <c:pt idx="433">
                  <c:v>4.6714820000000001</c:v>
                </c:pt>
                <c:pt idx="434">
                  <c:v>4.6759510000000004</c:v>
                </c:pt>
                <c:pt idx="435">
                  <c:v>4.6804209999999999</c:v>
                </c:pt>
                <c:pt idx="436">
                  <c:v>4.6848939999999999</c:v>
                </c:pt>
                <c:pt idx="437">
                  <c:v>4.689368</c:v>
                </c:pt>
                <c:pt idx="438">
                  <c:v>4.6938449999999996</c:v>
                </c:pt>
                <c:pt idx="439">
                  <c:v>4.6983240000000004</c:v>
                </c:pt>
                <c:pt idx="440">
                  <c:v>4.7028049999999997</c:v>
                </c:pt>
                <c:pt idx="441">
                  <c:v>4.7072880000000001</c:v>
                </c:pt>
                <c:pt idx="442">
                  <c:v>4.711773</c:v>
                </c:pt>
                <c:pt idx="443">
                  <c:v>4.7162610000000003</c:v>
                </c:pt>
                <c:pt idx="444">
                  <c:v>4.7207509999999999</c:v>
                </c:pt>
                <c:pt idx="445">
                  <c:v>4.7252429999999999</c:v>
                </c:pt>
                <c:pt idx="446">
                  <c:v>4.7297359999999999</c:v>
                </c:pt>
                <c:pt idx="447">
                  <c:v>4.7342320000000004</c:v>
                </c:pt>
                <c:pt idx="448">
                  <c:v>4.7387300000000003</c:v>
                </c:pt>
                <c:pt idx="449">
                  <c:v>4.7432309999999998</c:v>
                </c:pt>
                <c:pt idx="450">
                  <c:v>4.7477340000000003</c:v>
                </c:pt>
                <c:pt idx="451">
                  <c:v>4.7522380000000002</c:v>
                </c:pt>
                <c:pt idx="452">
                  <c:v>4.7567449999999996</c:v>
                </c:pt>
                <c:pt idx="453">
                  <c:v>4.761253</c:v>
                </c:pt>
                <c:pt idx="454">
                  <c:v>4.765765</c:v>
                </c:pt>
                <c:pt idx="455">
                  <c:v>4.7702780000000002</c:v>
                </c:pt>
                <c:pt idx="456">
                  <c:v>4.7747929999999998</c:v>
                </c:pt>
                <c:pt idx="457">
                  <c:v>4.7793099999999997</c:v>
                </c:pt>
                <c:pt idx="458">
                  <c:v>4.78383</c:v>
                </c:pt>
                <c:pt idx="459">
                  <c:v>4.7883519999999997</c:v>
                </c:pt>
                <c:pt idx="460">
                  <c:v>4.7928750000000004</c:v>
                </c:pt>
                <c:pt idx="461">
                  <c:v>4.7974009999999998</c:v>
                </c:pt>
                <c:pt idx="462">
                  <c:v>4.8019290000000003</c:v>
                </c:pt>
                <c:pt idx="463">
                  <c:v>4.8064600000000004</c:v>
                </c:pt>
                <c:pt idx="464">
                  <c:v>4.8109919999999997</c:v>
                </c:pt>
                <c:pt idx="465">
                  <c:v>4.8155260000000002</c:v>
                </c:pt>
                <c:pt idx="466">
                  <c:v>4.8200630000000002</c:v>
                </c:pt>
                <c:pt idx="467">
                  <c:v>4.8246019999999996</c:v>
                </c:pt>
                <c:pt idx="468">
                  <c:v>4.8291430000000002</c:v>
                </c:pt>
                <c:pt idx="469">
                  <c:v>4.8336860000000001</c:v>
                </c:pt>
                <c:pt idx="470">
                  <c:v>4.8382310000000004</c:v>
                </c:pt>
                <c:pt idx="471">
                  <c:v>4.842778</c:v>
                </c:pt>
                <c:pt idx="472">
                  <c:v>4.8473280000000001</c:v>
                </c:pt>
                <c:pt idx="473">
                  <c:v>4.8518790000000003</c:v>
                </c:pt>
                <c:pt idx="474">
                  <c:v>4.856433</c:v>
                </c:pt>
                <c:pt idx="475">
                  <c:v>4.860989</c:v>
                </c:pt>
                <c:pt idx="476">
                  <c:v>4.8655470000000003</c:v>
                </c:pt>
                <c:pt idx="477">
                  <c:v>4.870107</c:v>
                </c:pt>
                <c:pt idx="478">
                  <c:v>4.8746689999999999</c:v>
                </c:pt>
                <c:pt idx="479">
                  <c:v>4.8792340000000003</c:v>
                </c:pt>
                <c:pt idx="480">
                  <c:v>4.8837999999999999</c:v>
                </c:pt>
                <c:pt idx="481">
                  <c:v>4.888369</c:v>
                </c:pt>
                <c:pt idx="482">
                  <c:v>4.8929400000000003</c:v>
                </c:pt>
                <c:pt idx="483">
                  <c:v>4.8975119999999999</c:v>
                </c:pt>
                <c:pt idx="484">
                  <c:v>4.902088</c:v>
                </c:pt>
                <c:pt idx="485">
                  <c:v>4.9066650000000003</c:v>
                </c:pt>
                <c:pt idx="486">
                  <c:v>4.9112439999999999</c:v>
                </c:pt>
                <c:pt idx="487">
                  <c:v>4.915826</c:v>
                </c:pt>
                <c:pt idx="488">
                  <c:v>4.9204090000000003</c:v>
                </c:pt>
                <c:pt idx="489">
                  <c:v>4.924995</c:v>
                </c:pt>
                <c:pt idx="490">
                  <c:v>4.929583</c:v>
                </c:pt>
                <c:pt idx="491">
                  <c:v>4.9341730000000004</c:v>
                </c:pt>
                <c:pt idx="492">
                  <c:v>4.9387650000000001</c:v>
                </c:pt>
                <c:pt idx="493">
                  <c:v>4.9433590000000001</c:v>
                </c:pt>
                <c:pt idx="494">
                  <c:v>4.9479559999999996</c:v>
                </c:pt>
                <c:pt idx="495">
                  <c:v>4.9525550000000003</c:v>
                </c:pt>
                <c:pt idx="496">
                  <c:v>4.9571550000000002</c:v>
                </c:pt>
                <c:pt idx="497">
                  <c:v>4.9617579999999997</c:v>
                </c:pt>
                <c:pt idx="498">
                  <c:v>4.9663630000000003</c:v>
                </c:pt>
                <c:pt idx="499">
                  <c:v>4.9709700000000003</c:v>
                </c:pt>
                <c:pt idx="500">
                  <c:v>4.9755789999999998</c:v>
                </c:pt>
                <c:pt idx="501">
                  <c:v>4.9801909999999996</c:v>
                </c:pt>
                <c:pt idx="502">
                  <c:v>4.9848039999999996</c:v>
                </c:pt>
                <c:pt idx="503">
                  <c:v>4.98942</c:v>
                </c:pt>
                <c:pt idx="504">
                  <c:v>4.9940379999999998</c:v>
                </c:pt>
                <c:pt idx="505">
                  <c:v>4.9986579999999998</c:v>
                </c:pt>
                <c:pt idx="506">
                  <c:v>5.0032800000000002</c:v>
                </c:pt>
                <c:pt idx="507">
                  <c:v>5.0079039999999999</c:v>
                </c:pt>
                <c:pt idx="508">
                  <c:v>5.0125299999999999</c:v>
                </c:pt>
                <c:pt idx="509">
                  <c:v>5.0171590000000004</c:v>
                </c:pt>
                <c:pt idx="510">
                  <c:v>5.0217900000000002</c:v>
                </c:pt>
                <c:pt idx="511">
                  <c:v>5.0264220000000002</c:v>
                </c:pt>
                <c:pt idx="512">
                  <c:v>5.0310569999999997</c:v>
                </c:pt>
                <c:pt idx="513">
                  <c:v>5.0356940000000003</c:v>
                </c:pt>
                <c:pt idx="514">
                  <c:v>5.0403330000000004</c:v>
                </c:pt>
                <c:pt idx="515">
                  <c:v>5.0449739999999998</c:v>
                </c:pt>
                <c:pt idx="516">
                  <c:v>5.0496179999999997</c:v>
                </c:pt>
                <c:pt idx="517">
                  <c:v>5.0542639999999999</c:v>
                </c:pt>
                <c:pt idx="518">
                  <c:v>5.0589110000000002</c:v>
                </c:pt>
                <c:pt idx="519">
                  <c:v>5.063561</c:v>
                </c:pt>
                <c:pt idx="520">
                  <c:v>5.0682130000000001</c:v>
                </c:pt>
                <c:pt idx="521">
                  <c:v>5.0728669999999996</c:v>
                </c:pt>
                <c:pt idx="522">
                  <c:v>5.0775230000000002</c:v>
                </c:pt>
                <c:pt idx="523">
                  <c:v>5.0821810000000003</c:v>
                </c:pt>
                <c:pt idx="524">
                  <c:v>5.0868419999999999</c:v>
                </c:pt>
                <c:pt idx="525">
                  <c:v>5.0915049999999997</c:v>
                </c:pt>
                <c:pt idx="526">
                  <c:v>5.0961689999999997</c:v>
                </c:pt>
                <c:pt idx="527">
                  <c:v>5.1008360000000001</c:v>
                </c:pt>
                <c:pt idx="528">
                  <c:v>5.105505</c:v>
                </c:pt>
                <c:pt idx="529">
                  <c:v>5.1101770000000002</c:v>
                </c:pt>
                <c:pt idx="530">
                  <c:v>5.1148499999999997</c:v>
                </c:pt>
                <c:pt idx="531">
                  <c:v>5.1195250000000003</c:v>
                </c:pt>
                <c:pt idx="532">
                  <c:v>5.1242029999999996</c:v>
                </c:pt>
                <c:pt idx="533">
                  <c:v>5.1288830000000001</c:v>
                </c:pt>
                <c:pt idx="534">
                  <c:v>5.1335649999999999</c:v>
                </c:pt>
                <c:pt idx="535">
                  <c:v>5.1382490000000001</c:v>
                </c:pt>
                <c:pt idx="536">
                  <c:v>5.1429349999999996</c:v>
                </c:pt>
                <c:pt idx="537">
                  <c:v>5.1476230000000003</c:v>
                </c:pt>
                <c:pt idx="538">
                  <c:v>5.1523139999999996</c:v>
                </c:pt>
                <c:pt idx="539">
                  <c:v>5.157006</c:v>
                </c:pt>
                <c:pt idx="540">
                  <c:v>5.1617009999999999</c:v>
                </c:pt>
                <c:pt idx="541">
                  <c:v>5.166398</c:v>
                </c:pt>
                <c:pt idx="542">
                  <c:v>5.1710969999999996</c:v>
                </c:pt>
                <c:pt idx="543">
                  <c:v>5.1757980000000003</c:v>
                </c:pt>
                <c:pt idx="544">
                  <c:v>5.1805009999999996</c:v>
                </c:pt>
                <c:pt idx="545">
                  <c:v>5.185206</c:v>
                </c:pt>
                <c:pt idx="546">
                  <c:v>5.1899139999999999</c:v>
                </c:pt>
                <c:pt idx="547">
                  <c:v>5.194623</c:v>
                </c:pt>
                <c:pt idx="548">
                  <c:v>5.1993349999999996</c:v>
                </c:pt>
                <c:pt idx="549">
                  <c:v>5.2040490000000004</c:v>
                </c:pt>
                <c:pt idx="550">
                  <c:v>5.2087649999999996</c:v>
                </c:pt>
                <c:pt idx="551">
                  <c:v>5.2134830000000001</c:v>
                </c:pt>
                <c:pt idx="552">
                  <c:v>5.2182040000000001</c:v>
                </c:pt>
                <c:pt idx="553">
                  <c:v>5.2229260000000002</c:v>
                </c:pt>
                <c:pt idx="554">
                  <c:v>5.2276509999999998</c:v>
                </c:pt>
                <c:pt idx="555">
                  <c:v>5.2323779999999998</c:v>
                </c:pt>
                <c:pt idx="556">
                  <c:v>5.2371059999999998</c:v>
                </c:pt>
                <c:pt idx="557">
                  <c:v>5.2418380000000004</c:v>
                </c:pt>
                <c:pt idx="558">
                  <c:v>5.2465710000000003</c:v>
                </c:pt>
                <c:pt idx="559">
                  <c:v>5.2513059999999996</c:v>
                </c:pt>
                <c:pt idx="560">
                  <c:v>5.256043</c:v>
                </c:pt>
                <c:pt idx="561">
                  <c:v>5.260783</c:v>
                </c:pt>
                <c:pt idx="562">
                  <c:v>5.2655240000000001</c:v>
                </c:pt>
                <c:pt idx="563">
                  <c:v>5.2702679999999997</c:v>
                </c:pt>
                <c:pt idx="564">
                  <c:v>5.2750139999999996</c:v>
                </c:pt>
                <c:pt idx="565">
                  <c:v>5.2797619999999998</c:v>
                </c:pt>
                <c:pt idx="566">
                  <c:v>5.2845129999999996</c:v>
                </c:pt>
                <c:pt idx="567">
                  <c:v>5.2892650000000003</c:v>
                </c:pt>
                <c:pt idx="568">
                  <c:v>5.2940189999999996</c:v>
                </c:pt>
                <c:pt idx="569">
                  <c:v>5.2987760000000002</c:v>
                </c:pt>
                <c:pt idx="570">
                  <c:v>5.3035350000000001</c:v>
                </c:pt>
                <c:pt idx="571">
                  <c:v>5.3082960000000003</c:v>
                </c:pt>
                <c:pt idx="572">
                  <c:v>5.3130579999999998</c:v>
                </c:pt>
                <c:pt idx="573">
                  <c:v>5.3178239999999999</c:v>
                </c:pt>
                <c:pt idx="574">
                  <c:v>5.3225910000000001</c:v>
                </c:pt>
                <c:pt idx="575">
                  <c:v>5.3273609999999998</c:v>
                </c:pt>
                <c:pt idx="576">
                  <c:v>5.3321319999999996</c:v>
                </c:pt>
                <c:pt idx="577">
                  <c:v>5.3369059999999999</c:v>
                </c:pt>
                <c:pt idx="578">
                  <c:v>5.3416810000000003</c:v>
                </c:pt>
                <c:pt idx="579">
                  <c:v>5.3464600000000004</c:v>
                </c:pt>
                <c:pt idx="580">
                  <c:v>5.3512399999999998</c:v>
                </c:pt>
                <c:pt idx="581">
                  <c:v>5.3560220000000003</c:v>
                </c:pt>
                <c:pt idx="582">
                  <c:v>5.3608060000000002</c:v>
                </c:pt>
                <c:pt idx="583">
                  <c:v>5.3655929999999996</c:v>
                </c:pt>
                <c:pt idx="584">
                  <c:v>5.3703820000000002</c:v>
                </c:pt>
                <c:pt idx="585">
                  <c:v>5.3751730000000002</c:v>
                </c:pt>
                <c:pt idx="586">
                  <c:v>5.3799650000000003</c:v>
                </c:pt>
                <c:pt idx="587">
                  <c:v>5.38476</c:v>
                </c:pt>
                <c:pt idx="588">
                  <c:v>5.3895580000000001</c:v>
                </c:pt>
                <c:pt idx="589">
                  <c:v>5.3943570000000003</c:v>
                </c:pt>
                <c:pt idx="590">
                  <c:v>5.3991579999999999</c:v>
                </c:pt>
                <c:pt idx="591">
                  <c:v>5.4039619999999999</c:v>
                </c:pt>
                <c:pt idx="592">
                  <c:v>5.4087680000000002</c:v>
                </c:pt>
                <c:pt idx="593">
                  <c:v>5.4135759999999999</c:v>
                </c:pt>
                <c:pt idx="594">
                  <c:v>5.4183859999999999</c:v>
                </c:pt>
                <c:pt idx="595">
                  <c:v>5.4231980000000002</c:v>
                </c:pt>
                <c:pt idx="596">
                  <c:v>5.4280119999999998</c:v>
                </c:pt>
                <c:pt idx="597">
                  <c:v>5.4328289999999999</c:v>
                </c:pt>
                <c:pt idx="598">
                  <c:v>5.4376470000000001</c:v>
                </c:pt>
                <c:pt idx="599">
                  <c:v>5.4424679999999999</c:v>
                </c:pt>
                <c:pt idx="600">
                  <c:v>5.4472909999999999</c:v>
                </c:pt>
                <c:pt idx="601">
                  <c:v>5.4521160000000002</c:v>
                </c:pt>
                <c:pt idx="602">
                  <c:v>5.4569429999999999</c:v>
                </c:pt>
                <c:pt idx="603">
                  <c:v>5.4617719999999998</c:v>
                </c:pt>
                <c:pt idx="604">
                  <c:v>5.4666040000000002</c:v>
                </c:pt>
                <c:pt idx="605">
                  <c:v>5.4714369999999999</c:v>
                </c:pt>
                <c:pt idx="606">
                  <c:v>5.4762729999999999</c:v>
                </c:pt>
                <c:pt idx="607">
                  <c:v>5.4811110000000003</c:v>
                </c:pt>
                <c:pt idx="608">
                  <c:v>5.4859499999999999</c:v>
                </c:pt>
                <c:pt idx="609">
                  <c:v>5.490793</c:v>
                </c:pt>
                <c:pt idx="610">
                  <c:v>5.4956370000000003</c:v>
                </c:pt>
                <c:pt idx="611">
                  <c:v>5.500483</c:v>
                </c:pt>
                <c:pt idx="612">
                  <c:v>5.5053320000000001</c:v>
                </c:pt>
                <c:pt idx="613">
                  <c:v>5.5101820000000004</c:v>
                </c:pt>
                <c:pt idx="614">
                  <c:v>5.5150350000000001</c:v>
                </c:pt>
                <c:pt idx="615">
                  <c:v>5.5198900000000002</c:v>
                </c:pt>
                <c:pt idx="616">
                  <c:v>5.5247469999999996</c:v>
                </c:pt>
                <c:pt idx="617">
                  <c:v>5.5296060000000002</c:v>
                </c:pt>
                <c:pt idx="618">
                  <c:v>5.5344670000000002</c:v>
                </c:pt>
                <c:pt idx="619">
                  <c:v>5.5393299999999996</c:v>
                </c:pt>
                <c:pt idx="620">
                  <c:v>5.5441960000000003</c:v>
                </c:pt>
                <c:pt idx="621">
                  <c:v>5.5490640000000004</c:v>
                </c:pt>
                <c:pt idx="622">
                  <c:v>5.5539339999999999</c:v>
                </c:pt>
                <c:pt idx="623">
                  <c:v>5.5588059999999997</c:v>
                </c:pt>
                <c:pt idx="624">
                  <c:v>5.5636799999999997</c:v>
                </c:pt>
                <c:pt idx="625">
                  <c:v>5.5685560000000001</c:v>
                </c:pt>
                <c:pt idx="626">
                  <c:v>5.5734339999999998</c:v>
                </c:pt>
                <c:pt idx="627">
                  <c:v>5.5783149999999999</c:v>
                </c:pt>
                <c:pt idx="628">
                  <c:v>5.5831980000000003</c:v>
                </c:pt>
                <c:pt idx="629">
                  <c:v>5.588082</c:v>
                </c:pt>
                <c:pt idx="630">
                  <c:v>5.5929690000000001</c:v>
                </c:pt>
                <c:pt idx="631">
                  <c:v>5.5978579999999996</c:v>
                </c:pt>
                <c:pt idx="632">
                  <c:v>5.6027500000000003</c:v>
                </c:pt>
                <c:pt idx="633">
                  <c:v>5.6076430000000004</c:v>
                </c:pt>
                <c:pt idx="634">
                  <c:v>5.6125379999999998</c:v>
                </c:pt>
                <c:pt idx="635">
                  <c:v>5.6174359999999997</c:v>
                </c:pt>
                <c:pt idx="636">
                  <c:v>5.6223359999999998</c:v>
                </c:pt>
                <c:pt idx="637">
                  <c:v>5.6272380000000002</c:v>
                </c:pt>
                <c:pt idx="638">
                  <c:v>5.632142</c:v>
                </c:pt>
                <c:pt idx="639">
                  <c:v>5.6370480000000001</c:v>
                </c:pt>
                <c:pt idx="640">
                  <c:v>5.6419560000000004</c:v>
                </c:pt>
                <c:pt idx="641">
                  <c:v>5.6468660000000002</c:v>
                </c:pt>
                <c:pt idx="642">
                  <c:v>5.6517790000000003</c:v>
                </c:pt>
                <c:pt idx="643">
                  <c:v>5.6566929999999997</c:v>
                </c:pt>
                <c:pt idx="644">
                  <c:v>5.6616109999999997</c:v>
                </c:pt>
                <c:pt idx="645">
                  <c:v>5.6665299999999998</c:v>
                </c:pt>
                <c:pt idx="646">
                  <c:v>5.6714510000000002</c:v>
                </c:pt>
                <c:pt idx="647">
                  <c:v>5.676374</c:v>
                </c:pt>
                <c:pt idx="648">
                  <c:v>5.6812990000000001</c:v>
                </c:pt>
                <c:pt idx="649">
                  <c:v>5.6862269999999997</c:v>
                </c:pt>
                <c:pt idx="650">
                  <c:v>5.6911560000000003</c:v>
                </c:pt>
                <c:pt idx="651">
                  <c:v>5.6960879999999996</c:v>
                </c:pt>
                <c:pt idx="652">
                  <c:v>5.701022</c:v>
                </c:pt>
                <c:pt idx="653">
                  <c:v>5.7059579999999999</c:v>
                </c:pt>
                <c:pt idx="654">
                  <c:v>5.710896</c:v>
                </c:pt>
                <c:pt idx="655">
                  <c:v>5.7158369999999996</c:v>
                </c:pt>
                <c:pt idx="656">
                  <c:v>5.7207790000000003</c:v>
                </c:pt>
                <c:pt idx="657">
                  <c:v>5.7257239999999996</c:v>
                </c:pt>
                <c:pt idx="658">
                  <c:v>5.7306699999999999</c:v>
                </c:pt>
                <c:pt idx="659">
                  <c:v>5.7356189999999998</c:v>
                </c:pt>
                <c:pt idx="660">
                  <c:v>5.74057</c:v>
                </c:pt>
                <c:pt idx="661">
                  <c:v>5.7455230000000004</c:v>
                </c:pt>
                <c:pt idx="662">
                  <c:v>5.7504790000000003</c:v>
                </c:pt>
                <c:pt idx="663">
                  <c:v>5.7554360000000004</c:v>
                </c:pt>
                <c:pt idx="664">
                  <c:v>5.7603960000000001</c:v>
                </c:pt>
                <c:pt idx="665">
                  <c:v>5.7653569999999998</c:v>
                </c:pt>
                <c:pt idx="666">
                  <c:v>5.770321</c:v>
                </c:pt>
                <c:pt idx="667">
                  <c:v>5.7752869999999996</c:v>
                </c:pt>
                <c:pt idx="668">
                  <c:v>5.7802550000000004</c:v>
                </c:pt>
                <c:pt idx="669">
                  <c:v>5.7852249999999996</c:v>
                </c:pt>
                <c:pt idx="670">
                  <c:v>5.7901980000000002</c:v>
                </c:pt>
                <c:pt idx="671">
                  <c:v>5.795172</c:v>
                </c:pt>
                <c:pt idx="672">
                  <c:v>5.8001490000000002</c:v>
                </c:pt>
                <c:pt idx="673">
                  <c:v>5.8051279999999998</c:v>
                </c:pt>
                <c:pt idx="674">
                  <c:v>5.8101089999999997</c:v>
                </c:pt>
                <c:pt idx="675">
                  <c:v>5.8150919999999999</c:v>
                </c:pt>
                <c:pt idx="676">
                  <c:v>5.8200760000000002</c:v>
                </c:pt>
                <c:pt idx="677">
                  <c:v>5.8250640000000002</c:v>
                </c:pt>
                <c:pt idx="678">
                  <c:v>5.8300530000000004</c:v>
                </c:pt>
                <c:pt idx="679">
                  <c:v>5.835045</c:v>
                </c:pt>
                <c:pt idx="680">
                  <c:v>5.840039</c:v>
                </c:pt>
                <c:pt idx="681">
                  <c:v>5.8450350000000002</c:v>
                </c:pt>
                <c:pt idx="682">
                  <c:v>5.8500319999999997</c:v>
                </c:pt>
                <c:pt idx="683">
                  <c:v>5.8550329999999997</c:v>
                </c:pt>
                <c:pt idx="684">
                  <c:v>5.8600349999999999</c:v>
                </c:pt>
                <c:pt idx="685">
                  <c:v>5.8650390000000003</c:v>
                </c:pt>
                <c:pt idx="686">
                  <c:v>5.8700460000000003</c:v>
                </c:pt>
                <c:pt idx="687">
                  <c:v>5.8750540000000004</c:v>
                </c:pt>
                <c:pt idx="688">
                  <c:v>5.8800650000000001</c:v>
                </c:pt>
                <c:pt idx="689">
                  <c:v>5.885078</c:v>
                </c:pt>
                <c:pt idx="690">
                  <c:v>5.8900930000000002</c:v>
                </c:pt>
                <c:pt idx="691">
                  <c:v>5.895111</c:v>
                </c:pt>
                <c:pt idx="692">
                  <c:v>5.9001299999999999</c:v>
                </c:pt>
                <c:pt idx="693">
                  <c:v>5.905151</c:v>
                </c:pt>
                <c:pt idx="694">
                  <c:v>5.9101749999999997</c:v>
                </c:pt>
                <c:pt idx="695">
                  <c:v>5.9152009999999997</c:v>
                </c:pt>
                <c:pt idx="696">
                  <c:v>5.9202279999999998</c:v>
                </c:pt>
                <c:pt idx="697">
                  <c:v>5.9252589999999996</c:v>
                </c:pt>
                <c:pt idx="698">
                  <c:v>5.9302910000000004</c:v>
                </c:pt>
                <c:pt idx="699">
                  <c:v>5.9353249999999997</c:v>
                </c:pt>
                <c:pt idx="700">
                  <c:v>5.9403610000000002</c:v>
                </c:pt>
                <c:pt idx="701">
                  <c:v>5.9454000000000002</c:v>
                </c:pt>
                <c:pt idx="702">
                  <c:v>5.9504409999999996</c:v>
                </c:pt>
                <c:pt idx="703">
                  <c:v>5.9554840000000002</c:v>
                </c:pt>
                <c:pt idx="704">
                  <c:v>5.9605290000000002</c:v>
                </c:pt>
                <c:pt idx="705">
                  <c:v>5.9655760000000004</c:v>
                </c:pt>
                <c:pt idx="706">
                  <c:v>5.9706250000000001</c:v>
                </c:pt>
                <c:pt idx="707">
                  <c:v>5.9756770000000001</c:v>
                </c:pt>
                <c:pt idx="708">
                  <c:v>5.9807300000000003</c:v>
                </c:pt>
                <c:pt idx="709">
                  <c:v>5.9857849999999999</c:v>
                </c:pt>
                <c:pt idx="710">
                  <c:v>5.9908429999999999</c:v>
                </c:pt>
                <c:pt idx="711">
                  <c:v>5.9959030000000002</c:v>
                </c:pt>
                <c:pt idx="712">
                  <c:v>6.000966</c:v>
                </c:pt>
                <c:pt idx="713">
                  <c:v>6.00603</c:v>
                </c:pt>
                <c:pt idx="714">
                  <c:v>6.0110960000000002</c:v>
                </c:pt>
                <c:pt idx="715">
                  <c:v>6.0161639999999998</c:v>
                </c:pt>
                <c:pt idx="716">
                  <c:v>6.0212349999999999</c:v>
                </c:pt>
                <c:pt idx="717">
                  <c:v>6.0263080000000002</c:v>
                </c:pt>
                <c:pt idx="718">
                  <c:v>6.0313829999999999</c:v>
                </c:pt>
                <c:pt idx="719">
                  <c:v>6.0364599999999999</c:v>
                </c:pt>
                <c:pt idx="720">
                  <c:v>6.0415390000000002</c:v>
                </c:pt>
                <c:pt idx="721">
                  <c:v>6.0466199999999999</c:v>
                </c:pt>
                <c:pt idx="722">
                  <c:v>6.0517029999999998</c:v>
                </c:pt>
                <c:pt idx="723">
                  <c:v>6.0567890000000002</c:v>
                </c:pt>
                <c:pt idx="724">
                  <c:v>6.061877</c:v>
                </c:pt>
                <c:pt idx="725">
                  <c:v>6.066967</c:v>
                </c:pt>
                <c:pt idx="726">
                  <c:v>6.0720590000000003</c:v>
                </c:pt>
                <c:pt idx="727">
                  <c:v>6.077153</c:v>
                </c:pt>
                <c:pt idx="728">
                  <c:v>6.082249</c:v>
                </c:pt>
                <c:pt idx="729">
                  <c:v>6.0873480000000004</c:v>
                </c:pt>
                <c:pt idx="730">
                  <c:v>6.0924480000000001</c:v>
                </c:pt>
                <c:pt idx="731">
                  <c:v>6.09755</c:v>
                </c:pt>
                <c:pt idx="732">
                  <c:v>6.1026550000000004</c:v>
                </c:pt>
                <c:pt idx="733">
                  <c:v>6.1077620000000001</c:v>
                </c:pt>
                <c:pt idx="734">
                  <c:v>6.1128710000000002</c:v>
                </c:pt>
                <c:pt idx="735">
                  <c:v>6.1179819999999996</c:v>
                </c:pt>
                <c:pt idx="736">
                  <c:v>6.1230960000000003</c:v>
                </c:pt>
                <c:pt idx="737">
                  <c:v>6.1282110000000003</c:v>
                </c:pt>
                <c:pt idx="738">
                  <c:v>6.1333289999999998</c:v>
                </c:pt>
                <c:pt idx="739">
                  <c:v>6.1384489999999996</c:v>
                </c:pt>
                <c:pt idx="740">
                  <c:v>6.1435700000000004</c:v>
                </c:pt>
                <c:pt idx="741">
                  <c:v>6.148695</c:v>
                </c:pt>
                <c:pt idx="742">
                  <c:v>6.1538209999999998</c:v>
                </c:pt>
                <c:pt idx="743">
                  <c:v>6.1589489999999998</c:v>
                </c:pt>
                <c:pt idx="744">
                  <c:v>6.1640790000000001</c:v>
                </c:pt>
                <c:pt idx="745">
                  <c:v>6.1692119999999999</c:v>
                </c:pt>
                <c:pt idx="746">
                  <c:v>6.1743459999999999</c:v>
                </c:pt>
                <c:pt idx="747">
                  <c:v>6.1794830000000003</c:v>
                </c:pt>
                <c:pt idx="748">
                  <c:v>6.1846220000000001</c:v>
                </c:pt>
                <c:pt idx="749">
                  <c:v>6.1897640000000003</c:v>
                </c:pt>
                <c:pt idx="750">
                  <c:v>6.1949069999999997</c:v>
                </c:pt>
                <c:pt idx="751">
                  <c:v>6.2000520000000003</c:v>
                </c:pt>
                <c:pt idx="752">
                  <c:v>6.2051999999999996</c:v>
                </c:pt>
                <c:pt idx="753">
                  <c:v>6.2103489999999999</c:v>
                </c:pt>
                <c:pt idx="754">
                  <c:v>6.2155009999999997</c:v>
                </c:pt>
                <c:pt idx="755">
                  <c:v>6.2206549999999998</c:v>
                </c:pt>
                <c:pt idx="756">
                  <c:v>6.2258110000000002</c:v>
                </c:pt>
                <c:pt idx="757">
                  <c:v>6.230969</c:v>
                </c:pt>
                <c:pt idx="758">
                  <c:v>6.2361300000000002</c:v>
                </c:pt>
                <c:pt idx="759">
                  <c:v>6.2412919999999996</c:v>
                </c:pt>
                <c:pt idx="760">
                  <c:v>6.2464570000000004</c:v>
                </c:pt>
                <c:pt idx="761">
                  <c:v>6.2516230000000004</c:v>
                </c:pt>
                <c:pt idx="762">
                  <c:v>6.2567919999999999</c:v>
                </c:pt>
                <c:pt idx="763">
                  <c:v>6.2619629999999997</c:v>
                </c:pt>
                <c:pt idx="764">
                  <c:v>6.2671359999999998</c:v>
                </c:pt>
                <c:pt idx="765">
                  <c:v>6.2723120000000003</c:v>
                </c:pt>
                <c:pt idx="766">
                  <c:v>6.2774890000000001</c:v>
                </c:pt>
                <c:pt idx="767">
                  <c:v>6.2826690000000003</c:v>
                </c:pt>
                <c:pt idx="768">
                  <c:v>6.2878499999999997</c:v>
                </c:pt>
                <c:pt idx="769">
                  <c:v>6.2930339999999996</c:v>
                </c:pt>
                <c:pt idx="770">
                  <c:v>6.2982199999999997</c:v>
                </c:pt>
                <c:pt idx="771">
                  <c:v>6.3034080000000001</c:v>
                </c:pt>
                <c:pt idx="772">
                  <c:v>6.3085990000000001</c:v>
                </c:pt>
                <c:pt idx="773">
                  <c:v>6.3137910000000002</c:v>
                </c:pt>
                <c:pt idx="774">
                  <c:v>6.3189849999999996</c:v>
                </c:pt>
                <c:pt idx="775">
                  <c:v>6.3241820000000004</c:v>
                </c:pt>
                <c:pt idx="776">
                  <c:v>6.3293809999999997</c:v>
                </c:pt>
                <c:pt idx="777">
                  <c:v>6.334581</c:v>
                </c:pt>
                <c:pt idx="778">
                  <c:v>6.339785</c:v>
                </c:pt>
                <c:pt idx="779">
                  <c:v>6.3449900000000001</c:v>
                </c:pt>
                <c:pt idx="780">
                  <c:v>6.3501969999999996</c:v>
                </c:pt>
                <c:pt idx="781">
                  <c:v>6.3554060000000003</c:v>
                </c:pt>
                <c:pt idx="782">
                  <c:v>6.3606179999999997</c:v>
                </c:pt>
                <c:pt idx="783">
                  <c:v>6.3658320000000002</c:v>
                </c:pt>
                <c:pt idx="784">
                  <c:v>6.3710469999999999</c:v>
                </c:pt>
                <c:pt idx="785">
                  <c:v>6.3762660000000002</c:v>
                </c:pt>
                <c:pt idx="786">
                  <c:v>6.3814859999999998</c:v>
                </c:pt>
                <c:pt idx="787">
                  <c:v>6.3867079999999996</c:v>
                </c:pt>
                <c:pt idx="788">
                  <c:v>6.3919319999999997</c:v>
                </c:pt>
                <c:pt idx="789">
                  <c:v>6.3971590000000003</c:v>
                </c:pt>
                <c:pt idx="790">
                  <c:v>6.4023880000000002</c:v>
                </c:pt>
                <c:pt idx="791">
                  <c:v>6.4076190000000004</c:v>
                </c:pt>
                <c:pt idx="792">
                  <c:v>6.4128509999999999</c:v>
                </c:pt>
                <c:pt idx="793">
                  <c:v>6.4180869999999999</c:v>
                </c:pt>
                <c:pt idx="794">
                  <c:v>6.423324</c:v>
                </c:pt>
                <c:pt idx="795">
                  <c:v>6.4285629999999996</c:v>
                </c:pt>
                <c:pt idx="796">
                  <c:v>6.4338050000000004</c:v>
                </c:pt>
                <c:pt idx="797">
                  <c:v>6.4390479999999997</c:v>
                </c:pt>
                <c:pt idx="798">
                  <c:v>6.4442940000000002</c:v>
                </c:pt>
                <c:pt idx="799">
                  <c:v>6.4495420000000001</c:v>
                </c:pt>
                <c:pt idx="800">
                  <c:v>6.4547920000000003</c:v>
                </c:pt>
                <c:pt idx="801">
                  <c:v>6.4600439999999999</c:v>
                </c:pt>
                <c:pt idx="802">
                  <c:v>6.4652979999999998</c:v>
                </c:pt>
                <c:pt idx="803">
                  <c:v>6.4705550000000001</c:v>
                </c:pt>
                <c:pt idx="804">
                  <c:v>6.4758129999999996</c:v>
                </c:pt>
                <c:pt idx="805">
                  <c:v>6.4810739999999996</c:v>
                </c:pt>
                <c:pt idx="806">
                  <c:v>6.4863369999999998</c:v>
                </c:pt>
                <c:pt idx="807">
                  <c:v>6.4916020000000003</c:v>
                </c:pt>
                <c:pt idx="808">
                  <c:v>6.4968690000000002</c:v>
                </c:pt>
                <c:pt idx="809">
                  <c:v>6.5021380000000004</c:v>
                </c:pt>
                <c:pt idx="810">
                  <c:v>6.5074100000000001</c:v>
                </c:pt>
                <c:pt idx="811">
                  <c:v>6.512683</c:v>
                </c:pt>
                <c:pt idx="812">
                  <c:v>6.5179590000000003</c:v>
                </c:pt>
                <c:pt idx="813">
                  <c:v>6.523237</c:v>
                </c:pt>
                <c:pt idx="814">
                  <c:v>6.5285159999999998</c:v>
                </c:pt>
                <c:pt idx="815">
                  <c:v>6.5337990000000001</c:v>
                </c:pt>
                <c:pt idx="816">
                  <c:v>6.5390829999999998</c:v>
                </c:pt>
                <c:pt idx="817">
                  <c:v>6.5443689999999997</c:v>
                </c:pt>
                <c:pt idx="818">
                  <c:v>6.5496569999999998</c:v>
                </c:pt>
                <c:pt idx="819">
                  <c:v>6.5549480000000004</c:v>
                </c:pt>
                <c:pt idx="820">
                  <c:v>6.5602410000000004</c:v>
                </c:pt>
                <c:pt idx="821">
                  <c:v>6.5655359999999998</c:v>
                </c:pt>
                <c:pt idx="822">
                  <c:v>6.5708330000000004</c:v>
                </c:pt>
                <c:pt idx="823">
                  <c:v>6.5761320000000003</c:v>
                </c:pt>
                <c:pt idx="824">
                  <c:v>6.5814329999999996</c:v>
                </c:pt>
                <c:pt idx="825">
                  <c:v>6.5867370000000003</c:v>
                </c:pt>
                <c:pt idx="826">
                  <c:v>6.5920420000000002</c:v>
                </c:pt>
                <c:pt idx="827">
                  <c:v>6.5973499999999996</c:v>
                </c:pt>
                <c:pt idx="828">
                  <c:v>6.6026600000000002</c:v>
                </c:pt>
                <c:pt idx="829">
                  <c:v>6.6079720000000002</c:v>
                </c:pt>
                <c:pt idx="830">
                  <c:v>6.6132860000000004</c:v>
                </c:pt>
                <c:pt idx="831">
                  <c:v>6.6186020000000001</c:v>
                </c:pt>
                <c:pt idx="832">
                  <c:v>6.62392</c:v>
                </c:pt>
                <c:pt idx="833">
                  <c:v>6.6292410000000004</c:v>
                </c:pt>
                <c:pt idx="834">
                  <c:v>6.634563</c:v>
                </c:pt>
                <c:pt idx="835">
                  <c:v>6.639888</c:v>
                </c:pt>
                <c:pt idx="836">
                  <c:v>6.6452159999999996</c:v>
                </c:pt>
                <c:pt idx="837">
                  <c:v>6.6505450000000002</c:v>
                </c:pt>
                <c:pt idx="838">
                  <c:v>6.6558760000000001</c:v>
                </c:pt>
                <c:pt idx="839">
                  <c:v>6.6612090000000004</c:v>
                </c:pt>
                <c:pt idx="840">
                  <c:v>6.666544</c:v>
                </c:pt>
                <c:pt idx="841">
                  <c:v>6.6718820000000001</c:v>
                </c:pt>
                <c:pt idx="842">
                  <c:v>6.6772220000000004</c:v>
                </c:pt>
                <c:pt idx="843">
                  <c:v>6.6825640000000002</c:v>
                </c:pt>
                <c:pt idx="844">
                  <c:v>6.6879080000000002</c:v>
                </c:pt>
                <c:pt idx="845">
                  <c:v>6.6932539999999996</c:v>
                </c:pt>
                <c:pt idx="846">
                  <c:v>6.6986020000000002</c:v>
                </c:pt>
                <c:pt idx="847">
                  <c:v>6.7039520000000001</c:v>
                </c:pt>
                <c:pt idx="848">
                  <c:v>6.7093049999999996</c:v>
                </c:pt>
                <c:pt idx="849">
                  <c:v>6.7146600000000003</c:v>
                </c:pt>
                <c:pt idx="850">
                  <c:v>6.7200160000000002</c:v>
                </c:pt>
                <c:pt idx="851">
                  <c:v>6.7253759999999998</c:v>
                </c:pt>
                <c:pt idx="852">
                  <c:v>6.7307370000000004</c:v>
                </c:pt>
                <c:pt idx="853">
                  <c:v>6.7361000000000004</c:v>
                </c:pt>
                <c:pt idx="854">
                  <c:v>6.7414649999999998</c:v>
                </c:pt>
                <c:pt idx="855">
                  <c:v>6.7468329999999996</c:v>
                </c:pt>
                <c:pt idx="856">
                  <c:v>6.7522029999999997</c:v>
                </c:pt>
                <c:pt idx="857">
                  <c:v>6.757574</c:v>
                </c:pt>
                <c:pt idx="858">
                  <c:v>6.7629479999999997</c:v>
                </c:pt>
                <c:pt idx="859">
                  <c:v>6.7683239999999998</c:v>
                </c:pt>
                <c:pt idx="860">
                  <c:v>6.7737020000000001</c:v>
                </c:pt>
                <c:pt idx="861">
                  <c:v>6.779083</c:v>
                </c:pt>
                <c:pt idx="862">
                  <c:v>6.784465</c:v>
                </c:pt>
                <c:pt idx="863">
                  <c:v>6.7898500000000004</c:v>
                </c:pt>
                <c:pt idx="864">
                  <c:v>6.7952370000000002</c:v>
                </c:pt>
                <c:pt idx="865">
                  <c:v>6.8006250000000001</c:v>
                </c:pt>
                <c:pt idx="866">
                  <c:v>6.8060159999999996</c:v>
                </c:pt>
                <c:pt idx="867">
                  <c:v>6.8114090000000003</c:v>
                </c:pt>
                <c:pt idx="868">
                  <c:v>6.8168049999999996</c:v>
                </c:pt>
                <c:pt idx="869">
                  <c:v>6.8222019999999999</c:v>
                </c:pt>
                <c:pt idx="870">
                  <c:v>6.8276019999999997</c:v>
                </c:pt>
                <c:pt idx="871">
                  <c:v>6.8330039999999999</c:v>
                </c:pt>
                <c:pt idx="872">
                  <c:v>6.8384070000000001</c:v>
                </c:pt>
                <c:pt idx="873">
                  <c:v>6.8438129999999999</c:v>
                </c:pt>
                <c:pt idx="874">
                  <c:v>6.849221</c:v>
                </c:pt>
                <c:pt idx="875">
                  <c:v>6.8546310000000004</c:v>
                </c:pt>
                <c:pt idx="876">
                  <c:v>6.8600440000000003</c:v>
                </c:pt>
                <c:pt idx="877">
                  <c:v>6.8654580000000003</c:v>
                </c:pt>
                <c:pt idx="878">
                  <c:v>6.8708749999999998</c:v>
                </c:pt>
                <c:pt idx="879">
                  <c:v>6.8762939999999997</c:v>
                </c:pt>
                <c:pt idx="880">
                  <c:v>6.8817149999999998</c:v>
                </c:pt>
                <c:pt idx="881">
                  <c:v>6.8871380000000002</c:v>
                </c:pt>
                <c:pt idx="882">
                  <c:v>6.892563</c:v>
                </c:pt>
                <c:pt idx="883">
                  <c:v>6.8979900000000001</c:v>
                </c:pt>
                <c:pt idx="884">
                  <c:v>6.9034190000000004</c:v>
                </c:pt>
                <c:pt idx="885">
                  <c:v>6.9088510000000003</c:v>
                </c:pt>
                <c:pt idx="886">
                  <c:v>6.9142849999999996</c:v>
                </c:pt>
                <c:pt idx="887">
                  <c:v>6.919721</c:v>
                </c:pt>
                <c:pt idx="888">
                  <c:v>6.9251589999999998</c:v>
                </c:pt>
                <c:pt idx="889">
                  <c:v>6.930599</c:v>
                </c:pt>
                <c:pt idx="890">
                  <c:v>6.9360410000000003</c:v>
                </c:pt>
                <c:pt idx="891">
                  <c:v>6.9414850000000001</c:v>
                </c:pt>
                <c:pt idx="892">
                  <c:v>6.9469320000000003</c:v>
                </c:pt>
                <c:pt idx="893">
                  <c:v>6.9523809999999999</c:v>
                </c:pt>
                <c:pt idx="894">
                  <c:v>6.9578309999999997</c:v>
                </c:pt>
                <c:pt idx="895">
                  <c:v>6.9632839999999998</c:v>
                </c:pt>
                <c:pt idx="896">
                  <c:v>6.9687400000000004</c:v>
                </c:pt>
                <c:pt idx="897">
                  <c:v>6.9741970000000002</c:v>
                </c:pt>
                <c:pt idx="898">
                  <c:v>6.9796560000000003</c:v>
                </c:pt>
                <c:pt idx="899">
                  <c:v>6.9851169999999998</c:v>
                </c:pt>
                <c:pt idx="900">
                  <c:v>6.9905809999999997</c:v>
                </c:pt>
                <c:pt idx="901">
                  <c:v>6.9960469999999999</c:v>
                </c:pt>
                <c:pt idx="902">
                  <c:v>7.0015150000000004</c:v>
                </c:pt>
                <c:pt idx="903">
                  <c:v>7.0069850000000002</c:v>
                </c:pt>
                <c:pt idx="904">
                  <c:v>7.0124570000000004</c:v>
                </c:pt>
                <c:pt idx="905">
                  <c:v>7.0179309999999999</c:v>
                </c:pt>
                <c:pt idx="906">
                  <c:v>7.0234079999999999</c:v>
                </c:pt>
                <c:pt idx="907">
                  <c:v>7.028886</c:v>
                </c:pt>
                <c:pt idx="908">
                  <c:v>7.0343669999999996</c:v>
                </c:pt>
                <c:pt idx="909">
                  <c:v>7.0398500000000004</c:v>
                </c:pt>
                <c:pt idx="910">
                  <c:v>7.0453349999999997</c:v>
                </c:pt>
                <c:pt idx="911">
                  <c:v>7.0508220000000001</c:v>
                </c:pt>
                <c:pt idx="912">
                  <c:v>7.056311</c:v>
                </c:pt>
                <c:pt idx="913">
                  <c:v>7.0618030000000003</c:v>
                </c:pt>
                <c:pt idx="914">
                  <c:v>7.0672969999999999</c:v>
                </c:pt>
                <c:pt idx="915">
                  <c:v>7.0727919999999997</c:v>
                </c:pt>
                <c:pt idx="916">
                  <c:v>7.07829</c:v>
                </c:pt>
                <c:pt idx="917">
                  <c:v>7.0837899999999996</c:v>
                </c:pt>
                <c:pt idx="918">
                  <c:v>7.0892920000000004</c:v>
                </c:pt>
                <c:pt idx="919">
                  <c:v>7.0947959999999997</c:v>
                </c:pt>
                <c:pt idx="920">
                  <c:v>7.1003020000000001</c:v>
                </c:pt>
                <c:pt idx="921">
                  <c:v>7.1058110000000001</c:v>
                </c:pt>
                <c:pt idx="922">
                  <c:v>7.1113210000000002</c:v>
                </c:pt>
                <c:pt idx="923">
                  <c:v>7.1168339999999999</c:v>
                </c:pt>
                <c:pt idx="924">
                  <c:v>7.1223489999999998</c:v>
                </c:pt>
                <c:pt idx="925">
                  <c:v>7.127866</c:v>
                </c:pt>
                <c:pt idx="926">
                  <c:v>7.1333849999999996</c:v>
                </c:pt>
                <c:pt idx="927">
                  <c:v>7.1389060000000004</c:v>
                </c:pt>
                <c:pt idx="928">
                  <c:v>7.1444299999999998</c:v>
                </c:pt>
                <c:pt idx="929">
                  <c:v>7.1499550000000003</c:v>
                </c:pt>
                <c:pt idx="930">
                  <c:v>7.1554830000000003</c:v>
                </c:pt>
                <c:pt idx="931">
                  <c:v>7.1610129999999996</c:v>
                </c:pt>
                <c:pt idx="932">
                  <c:v>7.1665450000000002</c:v>
                </c:pt>
                <c:pt idx="933">
                  <c:v>7.1720790000000001</c:v>
                </c:pt>
                <c:pt idx="934">
                  <c:v>7.1776150000000003</c:v>
                </c:pt>
                <c:pt idx="935">
                  <c:v>7.183154</c:v>
                </c:pt>
                <c:pt idx="936">
                  <c:v>7.1886939999999999</c:v>
                </c:pt>
                <c:pt idx="937">
                  <c:v>7.1942370000000002</c:v>
                </c:pt>
                <c:pt idx="938">
                  <c:v>7.1997819999999999</c:v>
                </c:pt>
                <c:pt idx="939">
                  <c:v>7.2053279999999997</c:v>
                </c:pt>
                <c:pt idx="940">
                  <c:v>7.2108780000000001</c:v>
                </c:pt>
                <c:pt idx="941">
                  <c:v>7.2164289999999998</c:v>
                </c:pt>
                <c:pt idx="942">
                  <c:v>7.2219819999999997</c:v>
                </c:pt>
                <c:pt idx="943">
                  <c:v>7.227538</c:v>
                </c:pt>
                <c:pt idx="944">
                  <c:v>7.2330949999999996</c:v>
                </c:pt>
                <c:pt idx="945">
                  <c:v>7.2386549999999996</c:v>
                </c:pt>
                <c:pt idx="946">
                  <c:v>7.2442169999999999</c:v>
                </c:pt>
                <c:pt idx="947">
                  <c:v>7.2497809999999996</c:v>
                </c:pt>
                <c:pt idx="948">
                  <c:v>7.2553470000000004</c:v>
                </c:pt>
                <c:pt idx="949">
                  <c:v>7.2609149999999998</c:v>
                </c:pt>
                <c:pt idx="950">
                  <c:v>7.2664859999999996</c:v>
                </c:pt>
                <c:pt idx="951">
                  <c:v>7.2720580000000004</c:v>
                </c:pt>
                <c:pt idx="952">
                  <c:v>7.2776329999999998</c:v>
                </c:pt>
                <c:pt idx="953">
                  <c:v>7.2832100000000004</c:v>
                </c:pt>
                <c:pt idx="954">
                  <c:v>7.2887890000000004</c:v>
                </c:pt>
                <c:pt idx="955">
                  <c:v>7.2943699999999998</c:v>
                </c:pt>
                <c:pt idx="956">
                  <c:v>7.2999530000000004</c:v>
                </c:pt>
                <c:pt idx="957">
                  <c:v>7.3055389999999996</c:v>
                </c:pt>
                <c:pt idx="958">
                  <c:v>7.3111259999999998</c:v>
                </c:pt>
                <c:pt idx="959">
                  <c:v>7.3167160000000004</c:v>
                </c:pt>
                <c:pt idx="960">
                  <c:v>7.3223079999999996</c:v>
                </c:pt>
                <c:pt idx="961">
                  <c:v>7.3279009999999998</c:v>
                </c:pt>
                <c:pt idx="962">
                  <c:v>7.3334979999999996</c:v>
                </c:pt>
                <c:pt idx="963">
                  <c:v>7.3390959999999996</c:v>
                </c:pt>
                <c:pt idx="964">
                  <c:v>7.3446959999999999</c:v>
                </c:pt>
                <c:pt idx="965">
                  <c:v>7.3502980000000004</c:v>
                </c:pt>
                <c:pt idx="966">
                  <c:v>7.3559029999999996</c:v>
                </c:pt>
                <c:pt idx="967">
                  <c:v>7.36151</c:v>
                </c:pt>
                <c:pt idx="968">
                  <c:v>7.3671179999999996</c:v>
                </c:pt>
                <c:pt idx="969">
                  <c:v>7.3727299999999998</c:v>
                </c:pt>
                <c:pt idx="970">
                  <c:v>7.3783430000000001</c:v>
                </c:pt>
                <c:pt idx="971">
                  <c:v>7.3839579999999998</c:v>
                </c:pt>
                <c:pt idx="972">
                  <c:v>7.3895749999999998</c:v>
                </c:pt>
                <c:pt idx="973">
                  <c:v>7.3951950000000002</c:v>
                </c:pt>
                <c:pt idx="974">
                  <c:v>7.4008159999999998</c:v>
                </c:pt>
                <c:pt idx="975">
                  <c:v>7.4064399999999999</c:v>
                </c:pt>
                <c:pt idx="976">
                  <c:v>7.4120660000000003</c:v>
                </c:pt>
                <c:pt idx="977">
                  <c:v>7.4176950000000001</c:v>
                </c:pt>
                <c:pt idx="978">
                  <c:v>7.4233250000000002</c:v>
                </c:pt>
                <c:pt idx="979">
                  <c:v>7.4289569999999996</c:v>
                </c:pt>
                <c:pt idx="980">
                  <c:v>7.4345920000000003</c:v>
                </c:pt>
                <c:pt idx="981">
                  <c:v>7.4402280000000003</c:v>
                </c:pt>
                <c:pt idx="982">
                  <c:v>7.4458669999999998</c:v>
                </c:pt>
                <c:pt idx="983">
                  <c:v>7.4515079999999996</c:v>
                </c:pt>
                <c:pt idx="984">
                  <c:v>7.4571509999999996</c:v>
                </c:pt>
                <c:pt idx="985">
                  <c:v>7.462796</c:v>
                </c:pt>
                <c:pt idx="986">
                  <c:v>7.4684429999999997</c:v>
                </c:pt>
                <c:pt idx="987">
                  <c:v>7.4740929999999999</c:v>
                </c:pt>
                <c:pt idx="988">
                  <c:v>7.4797440000000002</c:v>
                </c:pt>
                <c:pt idx="989">
                  <c:v>7.485398</c:v>
                </c:pt>
                <c:pt idx="990">
                  <c:v>7.4910540000000001</c:v>
                </c:pt>
                <c:pt idx="991">
                  <c:v>7.4967119999999996</c:v>
                </c:pt>
                <c:pt idx="992">
                  <c:v>7.5023720000000003</c:v>
                </c:pt>
                <c:pt idx="993">
                  <c:v>7.5080340000000003</c:v>
                </c:pt>
                <c:pt idx="994">
                  <c:v>7.5136989999999999</c:v>
                </c:pt>
                <c:pt idx="995">
                  <c:v>7.5193649999999996</c:v>
                </c:pt>
                <c:pt idx="996">
                  <c:v>7.5250339999999998</c:v>
                </c:pt>
                <c:pt idx="997">
                  <c:v>7.5307050000000002</c:v>
                </c:pt>
                <c:pt idx="998">
                  <c:v>7.536378</c:v>
                </c:pt>
                <c:pt idx="999">
                  <c:v>7.5420530000000001</c:v>
                </c:pt>
                <c:pt idx="1000">
                  <c:v>7.5477299999999996</c:v>
                </c:pt>
                <c:pt idx="1001">
                  <c:v>7.5534100000000004</c:v>
                </c:pt>
                <c:pt idx="1002">
                  <c:v>7.5590909999999996</c:v>
                </c:pt>
                <c:pt idx="1003">
                  <c:v>7.564775</c:v>
                </c:pt>
                <c:pt idx="1004">
                  <c:v>7.5704599999999997</c:v>
                </c:pt>
                <c:pt idx="1005">
                  <c:v>7.5761479999999999</c:v>
                </c:pt>
                <c:pt idx="1006">
                  <c:v>7.5818380000000003</c:v>
                </c:pt>
                <c:pt idx="1007">
                  <c:v>7.5875310000000002</c:v>
                </c:pt>
                <c:pt idx="1008">
                  <c:v>7.5932250000000003</c:v>
                </c:pt>
                <c:pt idx="1009">
                  <c:v>7.5989209999999998</c:v>
                </c:pt>
                <c:pt idx="1010">
                  <c:v>7.6046199999999997</c:v>
                </c:pt>
                <c:pt idx="1011">
                  <c:v>7.6103209999999999</c:v>
                </c:pt>
                <c:pt idx="1012">
                  <c:v>7.6160240000000003</c:v>
                </c:pt>
                <c:pt idx="1013">
                  <c:v>7.6217280000000001</c:v>
                </c:pt>
                <c:pt idx="1014">
                  <c:v>7.6274350000000002</c:v>
                </c:pt>
                <c:pt idx="1015">
                  <c:v>7.6331449999999998</c:v>
                </c:pt>
                <c:pt idx="1016">
                  <c:v>7.6388559999999996</c:v>
                </c:pt>
                <c:pt idx="1017">
                  <c:v>7.6445689999999997</c:v>
                </c:pt>
                <c:pt idx="1018">
                  <c:v>7.6502850000000002</c:v>
                </c:pt>
                <c:pt idx="1019">
                  <c:v>7.6560030000000001</c:v>
                </c:pt>
                <c:pt idx="1020">
                  <c:v>7.6617230000000003</c:v>
                </c:pt>
                <c:pt idx="1021">
                  <c:v>7.6674449999999998</c:v>
                </c:pt>
                <c:pt idx="1022">
                  <c:v>7.6731689999999997</c:v>
                </c:pt>
                <c:pt idx="1023">
                  <c:v>7.6788949999999998</c:v>
                </c:pt>
                <c:pt idx="1024">
                  <c:v>7.6846240000000003</c:v>
                </c:pt>
                <c:pt idx="1025">
                  <c:v>7.6903550000000003</c:v>
                </c:pt>
                <c:pt idx="1026">
                  <c:v>7.6960870000000003</c:v>
                </c:pt>
                <c:pt idx="1027">
                  <c:v>7.7018219999999999</c:v>
                </c:pt>
                <c:pt idx="1028">
                  <c:v>7.70756</c:v>
                </c:pt>
                <c:pt idx="1029">
                  <c:v>7.713298</c:v>
                </c:pt>
                <c:pt idx="1030">
                  <c:v>7.7190399999999997</c:v>
                </c:pt>
                <c:pt idx="1031">
                  <c:v>7.7247830000000004</c:v>
                </c:pt>
                <c:pt idx="1032">
                  <c:v>7.7305289999999998</c:v>
                </c:pt>
                <c:pt idx="1033">
                  <c:v>7.7362770000000003</c:v>
                </c:pt>
                <c:pt idx="1034">
                  <c:v>7.7420260000000001</c:v>
                </c:pt>
                <c:pt idx="1035">
                  <c:v>7.7477780000000003</c:v>
                </c:pt>
                <c:pt idx="1036">
                  <c:v>7.7535319999999999</c:v>
                </c:pt>
                <c:pt idx="1037">
                  <c:v>7.7592889999999999</c:v>
                </c:pt>
                <c:pt idx="1038">
                  <c:v>7.765047</c:v>
                </c:pt>
                <c:pt idx="1039">
                  <c:v>7.7708079999999997</c:v>
                </c:pt>
                <c:pt idx="1040">
                  <c:v>7.7765700000000004</c:v>
                </c:pt>
                <c:pt idx="1041">
                  <c:v>7.7823349999999998</c:v>
                </c:pt>
                <c:pt idx="1042">
                  <c:v>7.7881020000000003</c:v>
                </c:pt>
                <c:pt idx="1043">
                  <c:v>7.7938710000000002</c:v>
                </c:pt>
                <c:pt idx="1044">
                  <c:v>7.7996420000000004</c:v>
                </c:pt>
                <c:pt idx="1045">
                  <c:v>7.8054160000000001</c:v>
                </c:pt>
                <c:pt idx="1046">
                  <c:v>7.811191</c:v>
                </c:pt>
                <c:pt idx="1047">
                  <c:v>7.8169680000000001</c:v>
                </c:pt>
                <c:pt idx="1048">
                  <c:v>7.8227479999999998</c:v>
                </c:pt>
                <c:pt idx="1049">
                  <c:v>7.8285299999999998</c:v>
                </c:pt>
                <c:pt idx="1050">
                  <c:v>7.834314</c:v>
                </c:pt>
                <c:pt idx="1051">
                  <c:v>7.8400999999999996</c:v>
                </c:pt>
                <c:pt idx="1052">
                  <c:v>7.8458889999999997</c:v>
                </c:pt>
                <c:pt idx="1053">
                  <c:v>7.8516789999999999</c:v>
                </c:pt>
                <c:pt idx="1054">
                  <c:v>7.8574719999999996</c:v>
                </c:pt>
                <c:pt idx="1055">
                  <c:v>7.8632660000000003</c:v>
                </c:pt>
                <c:pt idx="1056">
                  <c:v>7.8690629999999997</c:v>
                </c:pt>
                <c:pt idx="1057">
                  <c:v>7.8748620000000003</c:v>
                </c:pt>
                <c:pt idx="1058">
                  <c:v>7.8806630000000002</c:v>
                </c:pt>
                <c:pt idx="1059">
                  <c:v>7.8864669999999997</c:v>
                </c:pt>
                <c:pt idx="1060">
                  <c:v>7.8922720000000002</c:v>
                </c:pt>
                <c:pt idx="1061">
                  <c:v>7.8980790000000001</c:v>
                </c:pt>
                <c:pt idx="1062">
                  <c:v>7.9038890000000004</c:v>
                </c:pt>
                <c:pt idx="1063">
                  <c:v>7.9097010000000001</c:v>
                </c:pt>
                <c:pt idx="1064">
                  <c:v>7.9155150000000001</c:v>
                </c:pt>
                <c:pt idx="1065">
                  <c:v>7.9213310000000003</c:v>
                </c:pt>
                <c:pt idx="1066">
                  <c:v>7.927149</c:v>
                </c:pt>
                <c:pt idx="1067">
                  <c:v>7.9329700000000001</c:v>
                </c:pt>
                <c:pt idx="1068">
                  <c:v>7.9387920000000003</c:v>
                </c:pt>
                <c:pt idx="1069">
                  <c:v>7.9446159999999999</c:v>
                </c:pt>
                <c:pt idx="1070">
                  <c:v>7.9504429999999999</c:v>
                </c:pt>
                <c:pt idx="1071">
                  <c:v>7.9562720000000002</c:v>
                </c:pt>
                <c:pt idx="1072">
                  <c:v>7.9621029999999999</c:v>
                </c:pt>
                <c:pt idx="1073">
                  <c:v>7.9679359999999999</c:v>
                </c:pt>
                <c:pt idx="1074">
                  <c:v>7.9737720000000003</c:v>
                </c:pt>
                <c:pt idx="1075">
                  <c:v>7.979609</c:v>
                </c:pt>
                <c:pt idx="1076">
                  <c:v>7.9854479999999999</c:v>
                </c:pt>
                <c:pt idx="1077">
                  <c:v>7.9912900000000002</c:v>
                </c:pt>
                <c:pt idx="1078">
                  <c:v>7.997134</c:v>
                </c:pt>
                <c:pt idx="1079">
                  <c:v>8.0029800000000009</c:v>
                </c:pt>
                <c:pt idx="1080">
                  <c:v>8.0088279999999994</c:v>
                </c:pt>
                <c:pt idx="1081">
                  <c:v>8.014678</c:v>
                </c:pt>
                <c:pt idx="1082">
                  <c:v>8.0205310000000001</c:v>
                </c:pt>
                <c:pt idx="1083">
                  <c:v>8.0263849999999994</c:v>
                </c:pt>
                <c:pt idx="1084">
                  <c:v>8.0322420000000001</c:v>
                </c:pt>
                <c:pt idx="1085">
                  <c:v>8.0381</c:v>
                </c:pt>
                <c:pt idx="1086">
                  <c:v>8.0439620000000005</c:v>
                </c:pt>
                <c:pt idx="1087">
                  <c:v>8.0498250000000002</c:v>
                </c:pt>
                <c:pt idx="1088">
                  <c:v>8.0556900000000002</c:v>
                </c:pt>
                <c:pt idx="1089">
                  <c:v>8.0615570000000005</c:v>
                </c:pt>
                <c:pt idx="1090">
                  <c:v>8.0674270000000003</c:v>
                </c:pt>
                <c:pt idx="1091">
                  <c:v>8.0732979999999994</c:v>
                </c:pt>
                <c:pt idx="1092">
                  <c:v>8.0791710000000005</c:v>
                </c:pt>
                <c:pt idx="1093">
                  <c:v>8.0850480000000005</c:v>
                </c:pt>
                <c:pt idx="1094">
                  <c:v>8.0909250000000004</c:v>
                </c:pt>
                <c:pt idx="1095">
                  <c:v>8.0968060000000008</c:v>
                </c:pt>
                <c:pt idx="1096">
                  <c:v>8.1026880000000006</c:v>
                </c:pt>
                <c:pt idx="1097">
                  <c:v>8.1085720000000006</c:v>
                </c:pt>
                <c:pt idx="1098">
                  <c:v>8.1144590000000001</c:v>
                </c:pt>
                <c:pt idx="1099">
                  <c:v>8.1203479999999999</c:v>
                </c:pt>
                <c:pt idx="1100">
                  <c:v>8.1262380000000007</c:v>
                </c:pt>
                <c:pt idx="1101">
                  <c:v>8.1321320000000004</c:v>
                </c:pt>
                <c:pt idx="1102">
                  <c:v>8.138026</c:v>
                </c:pt>
                <c:pt idx="1103">
                  <c:v>8.1439240000000002</c:v>
                </c:pt>
                <c:pt idx="1104">
                  <c:v>8.1498229999999996</c:v>
                </c:pt>
                <c:pt idx="1105">
                  <c:v>8.1557250000000003</c:v>
                </c:pt>
                <c:pt idx="1106">
                  <c:v>8.1616280000000003</c:v>
                </c:pt>
                <c:pt idx="1107">
                  <c:v>8.1675339999999998</c:v>
                </c:pt>
                <c:pt idx="1108">
                  <c:v>8.1734419999999997</c:v>
                </c:pt>
                <c:pt idx="1109">
                  <c:v>8.1793519999999997</c:v>
                </c:pt>
                <c:pt idx="1110">
                  <c:v>8.1852640000000001</c:v>
                </c:pt>
                <c:pt idx="1111">
                  <c:v>8.1911780000000007</c:v>
                </c:pt>
                <c:pt idx="1112">
                  <c:v>8.1970949999999991</c:v>
                </c:pt>
                <c:pt idx="1113">
                  <c:v>8.2030130000000003</c:v>
                </c:pt>
                <c:pt idx="1114">
                  <c:v>8.2089339999999993</c:v>
                </c:pt>
                <c:pt idx="1115">
                  <c:v>8.2148570000000003</c:v>
                </c:pt>
                <c:pt idx="1116">
                  <c:v>8.2207810000000006</c:v>
                </c:pt>
                <c:pt idx="1117">
                  <c:v>8.2267089999999996</c:v>
                </c:pt>
                <c:pt idx="1118">
                  <c:v>8.2326379999999997</c:v>
                </c:pt>
                <c:pt idx="1119">
                  <c:v>8.238569</c:v>
                </c:pt>
                <c:pt idx="1120">
                  <c:v>8.2445029999999999</c:v>
                </c:pt>
                <c:pt idx="1121">
                  <c:v>8.2504390000000001</c:v>
                </c:pt>
                <c:pt idx="1122">
                  <c:v>8.2563759999999995</c:v>
                </c:pt>
                <c:pt idx="1123">
                  <c:v>8.2623169999999995</c:v>
                </c:pt>
                <c:pt idx="1124">
                  <c:v>8.2682579999999994</c:v>
                </c:pt>
                <c:pt idx="1125">
                  <c:v>8.2742020000000007</c:v>
                </c:pt>
                <c:pt idx="1126">
                  <c:v>8.2801489999999998</c:v>
                </c:pt>
                <c:pt idx="1127">
                  <c:v>8.2860980000000009</c:v>
                </c:pt>
                <c:pt idx="1128">
                  <c:v>8.2920479999999994</c:v>
                </c:pt>
                <c:pt idx="1129">
                  <c:v>8.2980009999999993</c:v>
                </c:pt>
                <c:pt idx="1130">
                  <c:v>8.3039559999999994</c:v>
                </c:pt>
                <c:pt idx="1131">
                  <c:v>8.3099129999999999</c:v>
                </c:pt>
                <c:pt idx="1132">
                  <c:v>8.3158720000000006</c:v>
                </c:pt>
                <c:pt idx="1133">
                  <c:v>8.3218340000000008</c:v>
                </c:pt>
                <c:pt idx="1134">
                  <c:v>8.3277970000000003</c:v>
                </c:pt>
                <c:pt idx="1135">
                  <c:v>8.3337620000000001</c:v>
                </c:pt>
                <c:pt idx="1136">
                  <c:v>8.3397299999999994</c:v>
                </c:pt>
                <c:pt idx="1137">
                  <c:v>8.3457000000000008</c:v>
                </c:pt>
                <c:pt idx="1138">
                  <c:v>8.3516720000000007</c:v>
                </c:pt>
                <c:pt idx="1139">
                  <c:v>8.3576460000000008</c:v>
                </c:pt>
                <c:pt idx="1140">
                  <c:v>8.3636230000000005</c:v>
                </c:pt>
                <c:pt idx="1141">
                  <c:v>8.3696000000000002</c:v>
                </c:pt>
                <c:pt idx="1142">
                  <c:v>8.3755810000000004</c:v>
                </c:pt>
                <c:pt idx="1143">
                  <c:v>8.3815639999999991</c:v>
                </c:pt>
                <c:pt idx="1144">
                  <c:v>8.3875480000000007</c:v>
                </c:pt>
                <c:pt idx="1145">
                  <c:v>8.3935359999999992</c:v>
                </c:pt>
                <c:pt idx="1146">
                  <c:v>8.3995250000000006</c:v>
                </c:pt>
                <c:pt idx="1147">
                  <c:v>8.4055160000000004</c:v>
                </c:pt>
                <c:pt idx="1148">
                  <c:v>8.4115099999999998</c:v>
                </c:pt>
                <c:pt idx="1149">
                  <c:v>8.4175039999999992</c:v>
                </c:pt>
                <c:pt idx="1150">
                  <c:v>8.4235019999999992</c:v>
                </c:pt>
                <c:pt idx="1151">
                  <c:v>8.4295019999999994</c:v>
                </c:pt>
                <c:pt idx="1152">
                  <c:v>8.4355039999999999</c:v>
                </c:pt>
                <c:pt idx="1153">
                  <c:v>8.4415069999999996</c:v>
                </c:pt>
                <c:pt idx="1154">
                  <c:v>8.447514</c:v>
                </c:pt>
                <c:pt idx="1155">
                  <c:v>8.4535230000000006</c:v>
                </c:pt>
                <c:pt idx="1156">
                  <c:v>8.4595330000000004</c:v>
                </c:pt>
                <c:pt idx="1157">
                  <c:v>8.4655459999999998</c:v>
                </c:pt>
                <c:pt idx="1158">
                  <c:v>8.4715600000000002</c:v>
                </c:pt>
                <c:pt idx="1159">
                  <c:v>8.4775770000000001</c:v>
                </c:pt>
                <c:pt idx="1160">
                  <c:v>8.4835960000000004</c:v>
                </c:pt>
                <c:pt idx="1161">
                  <c:v>8.4896159999999998</c:v>
                </c:pt>
                <c:pt idx="1162">
                  <c:v>8.4956399999999999</c:v>
                </c:pt>
                <c:pt idx="1163">
                  <c:v>8.5016649999999991</c:v>
                </c:pt>
                <c:pt idx="1164">
                  <c:v>8.5076929999999997</c:v>
                </c:pt>
                <c:pt idx="1165">
                  <c:v>8.5137219999999996</c:v>
                </c:pt>
                <c:pt idx="1166">
                  <c:v>8.5197540000000007</c:v>
                </c:pt>
                <c:pt idx="1167">
                  <c:v>8.5257880000000004</c:v>
                </c:pt>
                <c:pt idx="1168">
                  <c:v>8.5318240000000003</c:v>
                </c:pt>
                <c:pt idx="1169">
                  <c:v>8.5378629999999998</c:v>
                </c:pt>
                <c:pt idx="1170">
                  <c:v>8.5439019999999992</c:v>
                </c:pt>
                <c:pt idx="1171">
                  <c:v>8.5499449999999992</c:v>
                </c:pt>
                <c:pt idx="1172">
                  <c:v>8.5559899999999995</c:v>
                </c:pt>
                <c:pt idx="1173">
                  <c:v>8.5620370000000001</c:v>
                </c:pt>
                <c:pt idx="1174">
                  <c:v>8.5680859999999992</c:v>
                </c:pt>
                <c:pt idx="1175">
                  <c:v>8.5741370000000003</c:v>
                </c:pt>
                <c:pt idx="1176">
                  <c:v>8.58019</c:v>
                </c:pt>
                <c:pt idx="1177">
                  <c:v>8.5862449999999999</c:v>
                </c:pt>
                <c:pt idx="1178">
                  <c:v>8.5923020000000001</c:v>
                </c:pt>
                <c:pt idx="1179">
                  <c:v>8.5983619999999998</c:v>
                </c:pt>
                <c:pt idx="1180">
                  <c:v>8.6044239999999999</c:v>
                </c:pt>
                <c:pt idx="1181">
                  <c:v>8.6104869999999991</c:v>
                </c:pt>
                <c:pt idx="1182">
                  <c:v>8.6165529999999997</c:v>
                </c:pt>
                <c:pt idx="1183">
                  <c:v>8.6226219999999998</c:v>
                </c:pt>
                <c:pt idx="1184">
                  <c:v>8.6286919999999991</c:v>
                </c:pt>
                <c:pt idx="1185">
                  <c:v>8.6347640000000006</c:v>
                </c:pt>
                <c:pt idx="1186">
                  <c:v>8.6408389999999997</c:v>
                </c:pt>
                <c:pt idx="1187">
                  <c:v>8.6469149999999999</c:v>
                </c:pt>
                <c:pt idx="1188">
                  <c:v>8.6529939999999996</c:v>
                </c:pt>
                <c:pt idx="1189">
                  <c:v>8.6590749999999996</c:v>
                </c:pt>
                <c:pt idx="1190">
                  <c:v>8.6651579999999999</c:v>
                </c:pt>
                <c:pt idx="1191">
                  <c:v>8.6712430000000005</c:v>
                </c:pt>
                <c:pt idx="1192">
                  <c:v>8.6773299999999995</c:v>
                </c:pt>
                <c:pt idx="1193">
                  <c:v>8.6834199999999999</c:v>
                </c:pt>
                <c:pt idx="1194">
                  <c:v>8.6895109999999995</c:v>
                </c:pt>
                <c:pt idx="1195">
                  <c:v>8.6956050000000005</c:v>
                </c:pt>
                <c:pt idx="1196">
                  <c:v>8.7017009999999999</c:v>
                </c:pt>
                <c:pt idx="1197">
                  <c:v>8.7077989999999996</c:v>
                </c:pt>
                <c:pt idx="1198">
                  <c:v>8.7139000000000006</c:v>
                </c:pt>
                <c:pt idx="1199">
                  <c:v>8.7200009999999999</c:v>
                </c:pt>
                <c:pt idx="1200">
                  <c:v>8.7261059999999997</c:v>
                </c:pt>
                <c:pt idx="1201">
                  <c:v>8.7322120000000005</c:v>
                </c:pt>
                <c:pt idx="1202">
                  <c:v>8.7383209999999991</c:v>
                </c:pt>
                <c:pt idx="1203">
                  <c:v>8.7444310000000005</c:v>
                </c:pt>
                <c:pt idx="1204">
                  <c:v>8.7505450000000007</c:v>
                </c:pt>
                <c:pt idx="1205">
                  <c:v>8.7566600000000001</c:v>
                </c:pt>
                <c:pt idx="1206">
                  <c:v>8.7627769999999998</c:v>
                </c:pt>
                <c:pt idx="1207">
                  <c:v>8.7688959999999998</c:v>
                </c:pt>
                <c:pt idx="1208">
                  <c:v>8.7750179999999993</c:v>
                </c:pt>
                <c:pt idx="1209">
                  <c:v>8.7811409999999999</c:v>
                </c:pt>
                <c:pt idx="1210">
                  <c:v>8.7872679999999992</c:v>
                </c:pt>
                <c:pt idx="1211">
                  <c:v>8.7933950000000003</c:v>
                </c:pt>
                <c:pt idx="1212">
                  <c:v>8.7995249999999992</c:v>
                </c:pt>
                <c:pt idx="1213">
                  <c:v>8.8056570000000001</c:v>
                </c:pt>
                <c:pt idx="1214">
                  <c:v>8.8117909999999995</c:v>
                </c:pt>
                <c:pt idx="1215">
                  <c:v>8.8179280000000002</c:v>
                </c:pt>
                <c:pt idx="1216">
                  <c:v>8.8240669999999994</c:v>
                </c:pt>
                <c:pt idx="1217">
                  <c:v>8.8302080000000007</c:v>
                </c:pt>
                <c:pt idx="1218">
                  <c:v>8.8363499999999995</c:v>
                </c:pt>
                <c:pt idx="1219">
                  <c:v>8.8424949999999995</c:v>
                </c:pt>
                <c:pt idx="1220">
                  <c:v>8.8486419999999999</c:v>
                </c:pt>
                <c:pt idx="1221">
                  <c:v>8.8547919999999998</c:v>
                </c:pt>
                <c:pt idx="1222">
                  <c:v>8.8609430000000007</c:v>
                </c:pt>
                <c:pt idx="1223">
                  <c:v>8.8670969999999993</c:v>
                </c:pt>
                <c:pt idx="1224">
                  <c:v>8.8732520000000008</c:v>
                </c:pt>
                <c:pt idx="1225">
                  <c:v>8.87941</c:v>
                </c:pt>
                <c:pt idx="1226">
                  <c:v>8.8855710000000006</c:v>
                </c:pt>
                <c:pt idx="1227">
                  <c:v>8.8917319999999993</c:v>
                </c:pt>
                <c:pt idx="1228">
                  <c:v>8.8978970000000004</c:v>
                </c:pt>
                <c:pt idx="1229">
                  <c:v>8.9040619999999997</c:v>
                </c:pt>
                <c:pt idx="1230">
                  <c:v>8.9102320000000006</c:v>
                </c:pt>
                <c:pt idx="1231">
                  <c:v>8.9164019999999997</c:v>
                </c:pt>
                <c:pt idx="1232">
                  <c:v>8.9225750000000001</c:v>
                </c:pt>
                <c:pt idx="1233">
                  <c:v>8.9287489999999998</c:v>
                </c:pt>
                <c:pt idx="1234">
                  <c:v>8.9349260000000008</c:v>
                </c:pt>
                <c:pt idx="1235">
                  <c:v>8.9411059999999996</c:v>
                </c:pt>
                <c:pt idx="1236">
                  <c:v>8.9472869999999993</c:v>
                </c:pt>
                <c:pt idx="1237">
                  <c:v>8.9534699999999994</c:v>
                </c:pt>
                <c:pt idx="1238">
                  <c:v>8.9596560000000007</c:v>
                </c:pt>
                <c:pt idx="1239">
                  <c:v>8.9658429999999996</c:v>
                </c:pt>
                <c:pt idx="1240">
                  <c:v>8.9720340000000007</c:v>
                </c:pt>
                <c:pt idx="1241">
                  <c:v>8.9782259999999994</c:v>
                </c:pt>
                <c:pt idx="1242">
                  <c:v>8.9844200000000001</c:v>
                </c:pt>
                <c:pt idx="1243">
                  <c:v>8.9906159999999993</c:v>
                </c:pt>
                <c:pt idx="1244">
                  <c:v>8.9968140000000005</c:v>
                </c:pt>
                <c:pt idx="1245">
                  <c:v>9.0030149999999995</c:v>
                </c:pt>
                <c:pt idx="1246">
                  <c:v>9.0092169999999996</c:v>
                </c:pt>
                <c:pt idx="1247">
                  <c:v>9.0154219999999992</c:v>
                </c:pt>
                <c:pt idx="1248">
                  <c:v>9.0216290000000008</c:v>
                </c:pt>
                <c:pt idx="1249">
                  <c:v>9.0278379999999991</c:v>
                </c:pt>
                <c:pt idx="1250">
                  <c:v>9.0340489999999996</c:v>
                </c:pt>
                <c:pt idx="1251">
                  <c:v>9.0402629999999995</c:v>
                </c:pt>
                <c:pt idx="1252">
                  <c:v>9.0464780000000005</c:v>
                </c:pt>
                <c:pt idx="1253">
                  <c:v>9.0526959999999992</c:v>
                </c:pt>
                <c:pt idx="1254">
                  <c:v>9.0589150000000007</c:v>
                </c:pt>
                <c:pt idx="1255">
                  <c:v>9.0651379999999993</c:v>
                </c:pt>
                <c:pt idx="1256">
                  <c:v>9.0713620000000006</c:v>
                </c:pt>
                <c:pt idx="1257">
                  <c:v>9.0775880000000004</c:v>
                </c:pt>
                <c:pt idx="1258">
                  <c:v>9.0838160000000006</c:v>
                </c:pt>
                <c:pt idx="1259">
                  <c:v>9.0900459999999992</c:v>
                </c:pt>
                <c:pt idx="1260">
                  <c:v>9.0962789999999991</c:v>
                </c:pt>
                <c:pt idx="1261">
                  <c:v>9.1025130000000001</c:v>
                </c:pt>
                <c:pt idx="1262">
                  <c:v>9.1087500000000006</c:v>
                </c:pt>
                <c:pt idx="1263">
                  <c:v>9.1149889999999996</c:v>
                </c:pt>
                <c:pt idx="1264">
                  <c:v>9.1212300000000006</c:v>
                </c:pt>
                <c:pt idx="1265">
                  <c:v>9.1274739999999994</c:v>
                </c:pt>
                <c:pt idx="1266">
                  <c:v>9.1337189999999993</c:v>
                </c:pt>
                <c:pt idx="1267">
                  <c:v>9.1399670000000004</c:v>
                </c:pt>
                <c:pt idx="1268">
                  <c:v>9.1462160000000008</c:v>
                </c:pt>
                <c:pt idx="1269">
                  <c:v>9.1524680000000007</c:v>
                </c:pt>
                <c:pt idx="1270">
                  <c:v>9.1587219999999991</c:v>
                </c:pt>
                <c:pt idx="1271">
                  <c:v>9.1649779999999996</c:v>
                </c:pt>
                <c:pt idx="1272">
                  <c:v>9.1712360000000004</c:v>
                </c:pt>
                <c:pt idx="1273">
                  <c:v>9.1774970000000007</c:v>
                </c:pt>
                <c:pt idx="1274">
                  <c:v>9.1837590000000002</c:v>
                </c:pt>
                <c:pt idx="1275">
                  <c:v>9.1900230000000001</c:v>
                </c:pt>
                <c:pt idx="1276">
                  <c:v>9.1962899999999994</c:v>
                </c:pt>
                <c:pt idx="1277">
                  <c:v>9.2025590000000008</c:v>
                </c:pt>
                <c:pt idx="1278">
                  <c:v>9.2088300000000007</c:v>
                </c:pt>
                <c:pt idx="1279">
                  <c:v>9.2151029999999992</c:v>
                </c:pt>
                <c:pt idx="1280">
                  <c:v>9.2213779999999996</c:v>
                </c:pt>
                <c:pt idx="1281">
                  <c:v>9.2276559999999996</c:v>
                </c:pt>
                <c:pt idx="1282">
                  <c:v>9.2339350000000007</c:v>
                </c:pt>
                <c:pt idx="1283">
                  <c:v>9.2402169999999995</c:v>
                </c:pt>
                <c:pt idx="1284">
                  <c:v>9.2465010000000003</c:v>
                </c:pt>
                <c:pt idx="1285">
                  <c:v>9.2527869999999997</c:v>
                </c:pt>
                <c:pt idx="1286">
                  <c:v>9.2590749999999993</c:v>
                </c:pt>
                <c:pt idx="1287">
                  <c:v>9.2653660000000002</c:v>
                </c:pt>
                <c:pt idx="1288">
                  <c:v>9.2716580000000004</c:v>
                </c:pt>
                <c:pt idx="1289">
                  <c:v>9.2779520000000009</c:v>
                </c:pt>
                <c:pt idx="1290">
                  <c:v>9.2842490000000009</c:v>
                </c:pt>
                <c:pt idx="1291">
                  <c:v>9.2905470000000001</c:v>
                </c:pt>
                <c:pt idx="1292">
                  <c:v>9.2968480000000007</c:v>
                </c:pt>
                <c:pt idx="1293">
                  <c:v>9.3031520000000008</c:v>
                </c:pt>
                <c:pt idx="1294">
                  <c:v>9.3094570000000001</c:v>
                </c:pt>
                <c:pt idx="1295">
                  <c:v>9.3157639999999997</c:v>
                </c:pt>
                <c:pt idx="1296">
                  <c:v>9.3220740000000006</c:v>
                </c:pt>
                <c:pt idx="1297">
                  <c:v>9.3283850000000008</c:v>
                </c:pt>
                <c:pt idx="1298">
                  <c:v>9.3346990000000005</c:v>
                </c:pt>
                <c:pt idx="1299">
                  <c:v>9.3410150000000005</c:v>
                </c:pt>
                <c:pt idx="1300">
                  <c:v>9.3473330000000008</c:v>
                </c:pt>
                <c:pt idx="1301">
                  <c:v>9.3536529999999996</c:v>
                </c:pt>
                <c:pt idx="1302">
                  <c:v>9.3599750000000004</c:v>
                </c:pt>
                <c:pt idx="1303">
                  <c:v>9.3663000000000007</c:v>
                </c:pt>
                <c:pt idx="1304">
                  <c:v>9.3726260000000003</c:v>
                </c:pt>
                <c:pt idx="1305">
                  <c:v>9.3789549999999995</c:v>
                </c:pt>
                <c:pt idx="1306">
                  <c:v>9.3852849999999997</c:v>
                </c:pt>
                <c:pt idx="1307">
                  <c:v>9.3916190000000004</c:v>
                </c:pt>
                <c:pt idx="1308">
                  <c:v>9.3979540000000004</c:v>
                </c:pt>
                <c:pt idx="1309">
                  <c:v>9.4042910000000006</c:v>
                </c:pt>
                <c:pt idx="1310">
                  <c:v>9.4106299999999994</c:v>
                </c:pt>
                <c:pt idx="1311">
                  <c:v>9.4169719999999995</c:v>
                </c:pt>
                <c:pt idx="1312">
                  <c:v>9.4233150000000006</c:v>
                </c:pt>
                <c:pt idx="1313">
                  <c:v>9.4296609999999994</c:v>
                </c:pt>
                <c:pt idx="1314">
                  <c:v>9.4360090000000003</c:v>
                </c:pt>
                <c:pt idx="1315">
                  <c:v>9.4423589999999997</c:v>
                </c:pt>
                <c:pt idx="1316">
                  <c:v>9.4487109999999994</c:v>
                </c:pt>
                <c:pt idx="1317">
                  <c:v>9.4550660000000004</c:v>
                </c:pt>
                <c:pt idx="1318">
                  <c:v>9.4614220000000007</c:v>
                </c:pt>
                <c:pt idx="1319">
                  <c:v>9.4677799999999994</c:v>
                </c:pt>
                <c:pt idx="1320">
                  <c:v>9.4741409999999995</c:v>
                </c:pt>
                <c:pt idx="1321">
                  <c:v>9.4805039999999998</c:v>
                </c:pt>
                <c:pt idx="1322">
                  <c:v>9.4868690000000004</c:v>
                </c:pt>
                <c:pt idx="1323">
                  <c:v>9.4932370000000006</c:v>
                </c:pt>
                <c:pt idx="1324">
                  <c:v>9.4996050000000007</c:v>
                </c:pt>
                <c:pt idx="1325">
                  <c:v>9.5059769999999997</c:v>
                </c:pt>
                <c:pt idx="1326">
                  <c:v>9.5123499999999996</c:v>
                </c:pt>
                <c:pt idx="1327">
                  <c:v>9.5187259999999991</c:v>
                </c:pt>
                <c:pt idx="1328">
                  <c:v>9.5251040000000007</c:v>
                </c:pt>
                <c:pt idx="1329">
                  <c:v>9.5314840000000007</c:v>
                </c:pt>
                <c:pt idx="1330">
                  <c:v>9.5378659999999993</c:v>
                </c:pt>
                <c:pt idx="1331">
                  <c:v>9.5442499999999999</c:v>
                </c:pt>
                <c:pt idx="1332">
                  <c:v>9.5506360000000008</c:v>
                </c:pt>
                <c:pt idx="1333">
                  <c:v>9.5570249999999994</c:v>
                </c:pt>
                <c:pt idx="1334">
                  <c:v>9.5634160000000001</c:v>
                </c:pt>
                <c:pt idx="1335">
                  <c:v>9.5698080000000001</c:v>
                </c:pt>
                <c:pt idx="1336">
                  <c:v>9.5762029999999996</c:v>
                </c:pt>
                <c:pt idx="1337">
                  <c:v>9.5826010000000004</c:v>
                </c:pt>
                <c:pt idx="1338">
                  <c:v>9.5890000000000004</c:v>
                </c:pt>
                <c:pt idx="1339">
                  <c:v>9.5954010000000007</c:v>
                </c:pt>
                <c:pt idx="1340">
                  <c:v>9.6018039999999996</c:v>
                </c:pt>
                <c:pt idx="1341">
                  <c:v>9.6082099999999997</c:v>
                </c:pt>
                <c:pt idx="1342">
                  <c:v>9.6146170000000009</c:v>
                </c:pt>
                <c:pt idx="1343">
                  <c:v>9.6210269999999998</c:v>
                </c:pt>
                <c:pt idx="1344">
                  <c:v>9.6274390000000007</c:v>
                </c:pt>
                <c:pt idx="1345">
                  <c:v>9.6338530000000002</c:v>
                </c:pt>
                <c:pt idx="1346">
                  <c:v>9.640269</c:v>
                </c:pt>
                <c:pt idx="1347">
                  <c:v>9.6466879999999993</c:v>
                </c:pt>
                <c:pt idx="1348">
                  <c:v>9.6531090000000006</c:v>
                </c:pt>
                <c:pt idx="1349">
                  <c:v>9.6595320000000005</c:v>
                </c:pt>
                <c:pt idx="1350">
                  <c:v>9.6659559999999995</c:v>
                </c:pt>
                <c:pt idx="1351">
                  <c:v>9.672383</c:v>
                </c:pt>
                <c:pt idx="1352">
                  <c:v>9.6788120000000006</c:v>
                </c:pt>
                <c:pt idx="1353">
                  <c:v>9.6852440000000009</c:v>
                </c:pt>
                <c:pt idx="1354">
                  <c:v>9.6916759999999993</c:v>
                </c:pt>
                <c:pt idx="1355">
                  <c:v>9.6981120000000001</c:v>
                </c:pt>
                <c:pt idx="1356">
                  <c:v>9.7045499999999993</c:v>
                </c:pt>
                <c:pt idx="1357">
                  <c:v>9.7109889999999996</c:v>
                </c:pt>
                <c:pt idx="1358">
                  <c:v>9.7174309999999995</c:v>
                </c:pt>
                <c:pt idx="1359">
                  <c:v>9.7238749999999996</c:v>
                </c:pt>
                <c:pt idx="1360">
                  <c:v>9.730321</c:v>
                </c:pt>
                <c:pt idx="1361">
                  <c:v>9.7367699999999999</c:v>
                </c:pt>
                <c:pt idx="1362">
                  <c:v>9.7432200000000009</c:v>
                </c:pt>
                <c:pt idx="1363">
                  <c:v>9.7496729999999996</c:v>
                </c:pt>
                <c:pt idx="1364">
                  <c:v>9.7561269999999993</c:v>
                </c:pt>
                <c:pt idx="1365">
                  <c:v>9.7625840000000004</c:v>
                </c:pt>
                <c:pt idx="1366">
                  <c:v>9.7690429999999999</c:v>
                </c:pt>
                <c:pt idx="1367">
                  <c:v>9.7755039999999997</c:v>
                </c:pt>
                <c:pt idx="1368">
                  <c:v>9.7819669999999999</c:v>
                </c:pt>
                <c:pt idx="1369">
                  <c:v>9.7884329999999995</c:v>
                </c:pt>
                <c:pt idx="1370">
                  <c:v>9.7949000000000002</c:v>
                </c:pt>
                <c:pt idx="1371">
                  <c:v>9.8013700000000004</c:v>
                </c:pt>
                <c:pt idx="1372">
                  <c:v>9.8078420000000008</c:v>
                </c:pt>
                <c:pt idx="1373">
                  <c:v>9.8143159999999998</c:v>
                </c:pt>
                <c:pt idx="1374">
                  <c:v>9.8207920000000009</c:v>
                </c:pt>
                <c:pt idx="1375">
                  <c:v>9.8272700000000004</c:v>
                </c:pt>
                <c:pt idx="1376">
                  <c:v>9.8337509999999995</c:v>
                </c:pt>
                <c:pt idx="1377">
                  <c:v>9.8402329999999996</c:v>
                </c:pt>
                <c:pt idx="1378">
                  <c:v>9.8467179999999992</c:v>
                </c:pt>
                <c:pt idx="1379">
                  <c:v>9.8532039999999999</c:v>
                </c:pt>
                <c:pt idx="1380">
                  <c:v>9.859693</c:v>
                </c:pt>
                <c:pt idx="1381">
                  <c:v>9.8661840000000005</c:v>
                </c:pt>
                <c:pt idx="1382">
                  <c:v>9.8726769999999995</c:v>
                </c:pt>
                <c:pt idx="1383">
                  <c:v>9.8791720000000005</c:v>
                </c:pt>
                <c:pt idx="1384">
                  <c:v>9.8856699999999993</c:v>
                </c:pt>
                <c:pt idx="1385">
                  <c:v>9.8921690000000009</c:v>
                </c:pt>
                <c:pt idx="1386">
                  <c:v>9.8986710000000002</c:v>
                </c:pt>
                <c:pt idx="1387">
                  <c:v>9.9051749999999998</c:v>
                </c:pt>
                <c:pt idx="1388">
                  <c:v>9.9116809999999997</c:v>
                </c:pt>
                <c:pt idx="1389">
                  <c:v>9.9181889999999999</c:v>
                </c:pt>
                <c:pt idx="1390">
                  <c:v>9.9246990000000004</c:v>
                </c:pt>
                <c:pt idx="1391">
                  <c:v>9.9312109999999993</c:v>
                </c:pt>
                <c:pt idx="1392">
                  <c:v>9.9377259999999996</c:v>
                </c:pt>
                <c:pt idx="1393">
                  <c:v>9.9442419999999991</c:v>
                </c:pt>
                <c:pt idx="1394">
                  <c:v>9.9507619999999992</c:v>
                </c:pt>
                <c:pt idx="1395">
                  <c:v>9.9572819999999993</c:v>
                </c:pt>
                <c:pt idx="1396">
                  <c:v>9.9638050000000007</c:v>
                </c:pt>
                <c:pt idx="1397">
                  <c:v>9.9703300000000006</c:v>
                </c:pt>
                <c:pt idx="1398">
                  <c:v>9.976858</c:v>
                </c:pt>
                <c:pt idx="1399">
                  <c:v>9.9833870000000005</c:v>
                </c:pt>
                <c:pt idx="1400">
                  <c:v>9.9899190000000004</c:v>
                </c:pt>
                <c:pt idx="1401">
                  <c:v>9.9964519999999997</c:v>
                </c:pt>
                <c:pt idx="1402">
                  <c:v>10.00299</c:v>
                </c:pt>
                <c:pt idx="1403">
                  <c:v>10.00953</c:v>
                </c:pt>
                <c:pt idx="1404">
                  <c:v>10.016069999999999</c:v>
                </c:pt>
                <c:pt idx="1405">
                  <c:v>10.02261</c:v>
                </c:pt>
                <c:pt idx="1406">
                  <c:v>10.02915</c:v>
                </c:pt>
                <c:pt idx="1407">
                  <c:v>10.0357</c:v>
                </c:pt>
                <c:pt idx="1408">
                  <c:v>10.042249999999999</c:v>
                </c:pt>
                <c:pt idx="1409">
                  <c:v>10.0488</c:v>
                </c:pt>
                <c:pt idx="1410">
                  <c:v>10.055350000000001</c:v>
                </c:pt>
                <c:pt idx="1411">
                  <c:v>10.061909999999999</c:v>
                </c:pt>
                <c:pt idx="1412">
                  <c:v>10.06846</c:v>
                </c:pt>
                <c:pt idx="1413">
                  <c:v>10.07502</c:v>
                </c:pt>
                <c:pt idx="1414">
                  <c:v>10.08159</c:v>
                </c:pt>
                <c:pt idx="1415">
                  <c:v>10.088150000000001</c:v>
                </c:pt>
                <c:pt idx="1416">
                  <c:v>10.094720000000001</c:v>
                </c:pt>
                <c:pt idx="1417">
                  <c:v>10.101279999999999</c:v>
                </c:pt>
                <c:pt idx="1418">
                  <c:v>10.107849999999999</c:v>
                </c:pt>
                <c:pt idx="1419">
                  <c:v>10.114420000000001</c:v>
                </c:pt>
                <c:pt idx="1420">
                  <c:v>10.121</c:v>
                </c:pt>
                <c:pt idx="1421">
                  <c:v>10.12758</c:v>
                </c:pt>
                <c:pt idx="1422">
                  <c:v>10.13415</c:v>
                </c:pt>
                <c:pt idx="1423">
                  <c:v>10.14073</c:v>
                </c:pt>
                <c:pt idx="1424">
                  <c:v>10.147320000000001</c:v>
                </c:pt>
                <c:pt idx="1425">
                  <c:v>10.1539</c:v>
                </c:pt>
                <c:pt idx="1426">
                  <c:v>10.160489999999999</c:v>
                </c:pt>
                <c:pt idx="1427">
                  <c:v>10.16708</c:v>
                </c:pt>
                <c:pt idx="1428">
                  <c:v>10.17367</c:v>
                </c:pt>
                <c:pt idx="1429">
                  <c:v>10.180260000000001</c:v>
                </c:pt>
                <c:pt idx="1430">
                  <c:v>10.186859999999999</c:v>
                </c:pt>
                <c:pt idx="1431">
                  <c:v>10.19346</c:v>
                </c:pt>
                <c:pt idx="1432">
                  <c:v>10.200060000000001</c:v>
                </c:pt>
                <c:pt idx="1433">
                  <c:v>10.206659999999999</c:v>
                </c:pt>
                <c:pt idx="1434">
                  <c:v>10.21326</c:v>
                </c:pt>
                <c:pt idx="1435">
                  <c:v>10.21987</c:v>
                </c:pt>
                <c:pt idx="1436">
                  <c:v>10.22648</c:v>
                </c:pt>
                <c:pt idx="1437">
                  <c:v>10.233090000000001</c:v>
                </c:pt>
                <c:pt idx="1438">
                  <c:v>10.239699999999999</c:v>
                </c:pt>
                <c:pt idx="1439">
                  <c:v>10.246320000000001</c:v>
                </c:pt>
                <c:pt idx="1440">
                  <c:v>10.252929999999999</c:v>
                </c:pt>
                <c:pt idx="1441">
                  <c:v>10.259550000000001</c:v>
                </c:pt>
                <c:pt idx="1442">
                  <c:v>10.266170000000001</c:v>
                </c:pt>
                <c:pt idx="1443">
                  <c:v>10.2728</c:v>
                </c:pt>
                <c:pt idx="1444">
                  <c:v>10.27942</c:v>
                </c:pt>
                <c:pt idx="1445">
                  <c:v>10.286049999999999</c:v>
                </c:pt>
                <c:pt idx="1446">
                  <c:v>10.292680000000001</c:v>
                </c:pt>
                <c:pt idx="1447">
                  <c:v>10.29931</c:v>
                </c:pt>
                <c:pt idx="1448">
                  <c:v>10.305949999999999</c:v>
                </c:pt>
                <c:pt idx="1449">
                  <c:v>10.312580000000001</c:v>
                </c:pt>
                <c:pt idx="1450">
                  <c:v>10.31922</c:v>
                </c:pt>
                <c:pt idx="1451">
                  <c:v>10.32586</c:v>
                </c:pt>
                <c:pt idx="1452">
                  <c:v>10.332509999999999</c:v>
                </c:pt>
                <c:pt idx="1453">
                  <c:v>10.33915</c:v>
                </c:pt>
                <c:pt idx="1454">
                  <c:v>10.345800000000001</c:v>
                </c:pt>
                <c:pt idx="1455">
                  <c:v>10.352449999999999</c:v>
                </c:pt>
                <c:pt idx="1456">
                  <c:v>10.3591</c:v>
                </c:pt>
                <c:pt idx="1457">
                  <c:v>10.36575</c:v>
                </c:pt>
                <c:pt idx="1458">
                  <c:v>10.37241</c:v>
                </c:pt>
                <c:pt idx="1459">
                  <c:v>10.379060000000001</c:v>
                </c:pt>
                <c:pt idx="1460">
                  <c:v>10.385719999999999</c:v>
                </c:pt>
                <c:pt idx="1461">
                  <c:v>10.392390000000001</c:v>
                </c:pt>
                <c:pt idx="1462">
                  <c:v>10.399050000000001</c:v>
                </c:pt>
                <c:pt idx="1463">
                  <c:v>10.405709999999999</c:v>
                </c:pt>
                <c:pt idx="1464">
                  <c:v>10.412380000000001</c:v>
                </c:pt>
                <c:pt idx="1465">
                  <c:v>10.41905</c:v>
                </c:pt>
                <c:pt idx="1466">
                  <c:v>10.42573</c:v>
                </c:pt>
                <c:pt idx="1467">
                  <c:v>10.432399999999999</c:v>
                </c:pt>
                <c:pt idx="1468">
                  <c:v>10.439080000000001</c:v>
                </c:pt>
                <c:pt idx="1469">
                  <c:v>10.44576</c:v>
                </c:pt>
                <c:pt idx="1470">
                  <c:v>10.452439999999999</c:v>
                </c:pt>
                <c:pt idx="1471">
                  <c:v>10.45912</c:v>
                </c:pt>
                <c:pt idx="1472">
                  <c:v>10.465809999999999</c:v>
                </c:pt>
                <c:pt idx="1473">
                  <c:v>10.472490000000001</c:v>
                </c:pt>
                <c:pt idx="1474">
                  <c:v>10.479179999999999</c:v>
                </c:pt>
                <c:pt idx="1475">
                  <c:v>10.48588</c:v>
                </c:pt>
                <c:pt idx="1476">
                  <c:v>10.492570000000001</c:v>
                </c:pt>
                <c:pt idx="1477">
                  <c:v>10.499269999999999</c:v>
                </c:pt>
                <c:pt idx="1478">
                  <c:v>10.50596</c:v>
                </c:pt>
                <c:pt idx="1479">
                  <c:v>10.51266</c:v>
                </c:pt>
                <c:pt idx="1480">
                  <c:v>10.51937</c:v>
                </c:pt>
                <c:pt idx="1481">
                  <c:v>10.526070000000001</c:v>
                </c:pt>
                <c:pt idx="1482">
                  <c:v>10.532780000000001</c:v>
                </c:pt>
                <c:pt idx="1483">
                  <c:v>10.539490000000001</c:v>
                </c:pt>
                <c:pt idx="1484">
                  <c:v>10.546200000000001</c:v>
                </c:pt>
                <c:pt idx="1485">
                  <c:v>10.552910000000001</c:v>
                </c:pt>
                <c:pt idx="1486">
                  <c:v>10.55963</c:v>
                </c:pt>
                <c:pt idx="1487">
                  <c:v>10.56634</c:v>
                </c:pt>
                <c:pt idx="1488">
                  <c:v>10.57306</c:v>
                </c:pt>
                <c:pt idx="1489">
                  <c:v>10.579789999999999</c:v>
                </c:pt>
                <c:pt idx="1490">
                  <c:v>10.586510000000001</c:v>
                </c:pt>
                <c:pt idx="1491">
                  <c:v>10.59324</c:v>
                </c:pt>
                <c:pt idx="1492">
                  <c:v>10.599959999999999</c:v>
                </c:pt>
                <c:pt idx="1493">
                  <c:v>10.60669</c:v>
                </c:pt>
                <c:pt idx="1494">
                  <c:v>10.613429999999999</c:v>
                </c:pt>
                <c:pt idx="1495">
                  <c:v>10.62016</c:v>
                </c:pt>
                <c:pt idx="1496">
                  <c:v>10.626899999999999</c:v>
                </c:pt>
                <c:pt idx="1497">
                  <c:v>10.63364</c:v>
                </c:pt>
                <c:pt idx="1498">
                  <c:v>10.64038</c:v>
                </c:pt>
                <c:pt idx="1499">
                  <c:v>10.647119999999999</c:v>
                </c:pt>
                <c:pt idx="1500">
                  <c:v>10.65386</c:v>
                </c:pt>
                <c:pt idx="1501">
                  <c:v>10.66061</c:v>
                </c:pt>
                <c:pt idx="1502">
                  <c:v>10.66736</c:v>
                </c:pt>
                <c:pt idx="1503">
                  <c:v>10.674110000000001</c:v>
                </c:pt>
                <c:pt idx="1504">
                  <c:v>10.680870000000001</c:v>
                </c:pt>
                <c:pt idx="1505">
                  <c:v>10.687620000000001</c:v>
                </c:pt>
                <c:pt idx="1506">
                  <c:v>10.694380000000001</c:v>
                </c:pt>
                <c:pt idx="1507">
                  <c:v>10.701140000000001</c:v>
                </c:pt>
                <c:pt idx="1508">
                  <c:v>10.7079</c:v>
                </c:pt>
                <c:pt idx="1509">
                  <c:v>10.71467</c:v>
                </c:pt>
                <c:pt idx="1510">
                  <c:v>10.72143</c:v>
                </c:pt>
                <c:pt idx="1511">
                  <c:v>10.728199999999999</c:v>
                </c:pt>
                <c:pt idx="1512">
                  <c:v>10.734970000000001</c:v>
                </c:pt>
                <c:pt idx="1513">
                  <c:v>10.74175</c:v>
                </c:pt>
                <c:pt idx="1514">
                  <c:v>10.748519999999999</c:v>
                </c:pt>
                <c:pt idx="1515">
                  <c:v>10.7553</c:v>
                </c:pt>
                <c:pt idx="1516">
                  <c:v>10.762079999999999</c:v>
                </c:pt>
                <c:pt idx="1517">
                  <c:v>10.76886</c:v>
                </c:pt>
                <c:pt idx="1518">
                  <c:v>10.775639999999999</c:v>
                </c:pt>
                <c:pt idx="1519">
                  <c:v>10.78243</c:v>
                </c:pt>
                <c:pt idx="1520">
                  <c:v>10.78922</c:v>
                </c:pt>
                <c:pt idx="1521">
                  <c:v>10.796010000000001</c:v>
                </c:pt>
                <c:pt idx="1522">
                  <c:v>10.8028</c:v>
                </c:pt>
                <c:pt idx="1523">
                  <c:v>10.80959</c:v>
                </c:pt>
                <c:pt idx="1524">
                  <c:v>10.81639</c:v>
                </c:pt>
                <c:pt idx="1525">
                  <c:v>10.82319</c:v>
                </c:pt>
                <c:pt idx="1526">
                  <c:v>10.82999</c:v>
                </c:pt>
                <c:pt idx="1527">
                  <c:v>10.836790000000001</c:v>
                </c:pt>
                <c:pt idx="1528">
                  <c:v>10.8436</c:v>
                </c:pt>
                <c:pt idx="1529">
                  <c:v>10.8504</c:v>
                </c:pt>
                <c:pt idx="1530">
                  <c:v>10.85721</c:v>
                </c:pt>
                <c:pt idx="1531">
                  <c:v>10.86403</c:v>
                </c:pt>
                <c:pt idx="1532">
                  <c:v>10.870839999999999</c:v>
                </c:pt>
                <c:pt idx="1533">
                  <c:v>10.877649999999999</c:v>
                </c:pt>
                <c:pt idx="1534">
                  <c:v>10.88447</c:v>
                </c:pt>
                <c:pt idx="1535">
                  <c:v>10.89129</c:v>
                </c:pt>
                <c:pt idx="1536">
                  <c:v>10.898110000000001</c:v>
                </c:pt>
                <c:pt idx="1537">
                  <c:v>10.90494</c:v>
                </c:pt>
                <c:pt idx="1538">
                  <c:v>10.911759999999999</c:v>
                </c:pt>
                <c:pt idx="1539">
                  <c:v>10.91859</c:v>
                </c:pt>
                <c:pt idx="1540">
                  <c:v>10.925420000000001</c:v>
                </c:pt>
                <c:pt idx="1541">
                  <c:v>10.932259999999999</c:v>
                </c:pt>
                <c:pt idx="1542">
                  <c:v>10.93909</c:v>
                </c:pt>
                <c:pt idx="1543">
                  <c:v>10.945930000000001</c:v>
                </c:pt>
                <c:pt idx="1544">
                  <c:v>10.952769999999999</c:v>
                </c:pt>
                <c:pt idx="1545">
                  <c:v>10.95961</c:v>
                </c:pt>
                <c:pt idx="1546">
                  <c:v>10.96645</c:v>
                </c:pt>
                <c:pt idx="1547">
                  <c:v>10.9733</c:v>
                </c:pt>
                <c:pt idx="1548">
                  <c:v>10.98015</c:v>
                </c:pt>
                <c:pt idx="1549">
                  <c:v>10.98699</c:v>
                </c:pt>
                <c:pt idx="1550">
                  <c:v>10.99385</c:v>
                </c:pt>
                <c:pt idx="1551">
                  <c:v>11.0007</c:v>
                </c:pt>
                <c:pt idx="1552">
                  <c:v>11.00756</c:v>
                </c:pt>
                <c:pt idx="1553">
                  <c:v>11.014419999999999</c:v>
                </c:pt>
                <c:pt idx="1554">
                  <c:v>11.021280000000001</c:v>
                </c:pt>
                <c:pt idx="1555">
                  <c:v>11.02814</c:v>
                </c:pt>
                <c:pt idx="1556">
                  <c:v>11.035</c:v>
                </c:pt>
                <c:pt idx="1557">
                  <c:v>11.041869999999999</c:v>
                </c:pt>
                <c:pt idx="1558">
                  <c:v>11.04874</c:v>
                </c:pt>
                <c:pt idx="1559">
                  <c:v>11.05561</c:v>
                </c:pt>
                <c:pt idx="1560">
                  <c:v>11.062480000000001</c:v>
                </c:pt>
                <c:pt idx="1561">
                  <c:v>11.06936</c:v>
                </c:pt>
                <c:pt idx="1562">
                  <c:v>11.07624</c:v>
                </c:pt>
                <c:pt idx="1563">
                  <c:v>11.083119999999999</c:v>
                </c:pt>
                <c:pt idx="1564">
                  <c:v>11.09</c:v>
                </c:pt>
                <c:pt idx="1565">
                  <c:v>11.096880000000001</c:v>
                </c:pt>
                <c:pt idx="1566">
                  <c:v>11.103770000000001</c:v>
                </c:pt>
                <c:pt idx="1567">
                  <c:v>11.110659999999999</c:v>
                </c:pt>
                <c:pt idx="1568">
                  <c:v>11.11755</c:v>
                </c:pt>
                <c:pt idx="1569">
                  <c:v>11.12444</c:v>
                </c:pt>
                <c:pt idx="1570">
                  <c:v>11.13134</c:v>
                </c:pt>
                <c:pt idx="1571">
                  <c:v>11.13823</c:v>
                </c:pt>
                <c:pt idx="1572">
                  <c:v>11.14513</c:v>
                </c:pt>
                <c:pt idx="1573">
                  <c:v>11.15203</c:v>
                </c:pt>
                <c:pt idx="1574">
                  <c:v>11.158939999999999</c:v>
                </c:pt>
                <c:pt idx="1575">
                  <c:v>11.165839999999999</c:v>
                </c:pt>
                <c:pt idx="1576">
                  <c:v>11.172750000000001</c:v>
                </c:pt>
                <c:pt idx="1577">
                  <c:v>11.17966</c:v>
                </c:pt>
                <c:pt idx="1578">
                  <c:v>11.18657</c:v>
                </c:pt>
                <c:pt idx="1579">
                  <c:v>11.193479999999999</c:v>
                </c:pt>
                <c:pt idx="1580">
                  <c:v>11.2004</c:v>
                </c:pt>
                <c:pt idx="1581">
                  <c:v>11.207319999999999</c:v>
                </c:pt>
                <c:pt idx="1582">
                  <c:v>11.21424</c:v>
                </c:pt>
                <c:pt idx="1583">
                  <c:v>11.221159999999999</c:v>
                </c:pt>
                <c:pt idx="1584">
                  <c:v>11.22809</c:v>
                </c:pt>
                <c:pt idx="1585">
                  <c:v>11.235010000000001</c:v>
                </c:pt>
                <c:pt idx="1586">
                  <c:v>11.24194</c:v>
                </c:pt>
                <c:pt idx="1587">
                  <c:v>11.24887</c:v>
                </c:pt>
                <c:pt idx="1588">
                  <c:v>11.25581</c:v>
                </c:pt>
                <c:pt idx="1589">
                  <c:v>11.262740000000001</c:v>
                </c:pt>
                <c:pt idx="1590">
                  <c:v>11.269679999999999</c:v>
                </c:pt>
                <c:pt idx="1591">
                  <c:v>11.276619999999999</c:v>
                </c:pt>
                <c:pt idx="1592">
                  <c:v>11.28356</c:v>
                </c:pt>
                <c:pt idx="1593">
                  <c:v>11.2905</c:v>
                </c:pt>
                <c:pt idx="1594">
                  <c:v>11.29745</c:v>
                </c:pt>
                <c:pt idx="1595">
                  <c:v>11.304399999999999</c:v>
                </c:pt>
                <c:pt idx="1596">
                  <c:v>11.311349999999999</c:v>
                </c:pt>
                <c:pt idx="1597">
                  <c:v>11.318300000000001</c:v>
                </c:pt>
                <c:pt idx="1598">
                  <c:v>11.32525</c:v>
                </c:pt>
                <c:pt idx="1599">
                  <c:v>11.33221</c:v>
                </c:pt>
                <c:pt idx="1600">
                  <c:v>11.339169999999999</c:v>
                </c:pt>
                <c:pt idx="1601">
                  <c:v>11.34613</c:v>
                </c:pt>
                <c:pt idx="1602">
                  <c:v>11.35309</c:v>
                </c:pt>
                <c:pt idx="1603">
                  <c:v>11.360060000000001</c:v>
                </c:pt>
                <c:pt idx="1604">
                  <c:v>11.36703</c:v>
                </c:pt>
                <c:pt idx="1605">
                  <c:v>11.374000000000001</c:v>
                </c:pt>
                <c:pt idx="1606">
                  <c:v>11.38097</c:v>
                </c:pt>
                <c:pt idx="1607">
                  <c:v>11.38794</c:v>
                </c:pt>
                <c:pt idx="1608">
                  <c:v>11.394920000000001</c:v>
                </c:pt>
                <c:pt idx="1609">
                  <c:v>11.40189</c:v>
                </c:pt>
                <c:pt idx="1610">
                  <c:v>11.40887</c:v>
                </c:pt>
                <c:pt idx="1611">
                  <c:v>11.41586</c:v>
                </c:pt>
                <c:pt idx="1612">
                  <c:v>11.422840000000001</c:v>
                </c:pt>
                <c:pt idx="1613">
                  <c:v>11.429830000000001</c:v>
                </c:pt>
                <c:pt idx="1614">
                  <c:v>11.436820000000001</c:v>
                </c:pt>
                <c:pt idx="1615">
                  <c:v>11.443809999999999</c:v>
                </c:pt>
                <c:pt idx="1616">
                  <c:v>11.450799999999999</c:v>
                </c:pt>
                <c:pt idx="1617">
                  <c:v>11.457800000000001</c:v>
                </c:pt>
                <c:pt idx="1618">
                  <c:v>11.464790000000001</c:v>
                </c:pt>
                <c:pt idx="1619">
                  <c:v>11.47179</c:v>
                </c:pt>
                <c:pt idx="1620">
                  <c:v>11.47879</c:v>
                </c:pt>
                <c:pt idx="1621">
                  <c:v>11.485799999999999</c:v>
                </c:pt>
                <c:pt idx="1622">
                  <c:v>11.492800000000001</c:v>
                </c:pt>
                <c:pt idx="1623">
                  <c:v>11.49981</c:v>
                </c:pt>
                <c:pt idx="1624">
                  <c:v>11.506819999999999</c:v>
                </c:pt>
                <c:pt idx="1625">
                  <c:v>11.51383</c:v>
                </c:pt>
                <c:pt idx="1626">
                  <c:v>11.520849999999999</c:v>
                </c:pt>
                <c:pt idx="1627">
                  <c:v>11.52786</c:v>
                </c:pt>
                <c:pt idx="1628">
                  <c:v>11.534879999999999</c:v>
                </c:pt>
                <c:pt idx="1629">
                  <c:v>11.5419</c:v>
                </c:pt>
                <c:pt idx="1630">
                  <c:v>11.54893</c:v>
                </c:pt>
                <c:pt idx="1631">
                  <c:v>11.555949999999999</c:v>
                </c:pt>
                <c:pt idx="1632">
                  <c:v>11.56298</c:v>
                </c:pt>
                <c:pt idx="1633">
                  <c:v>11.57001</c:v>
                </c:pt>
                <c:pt idx="1634">
                  <c:v>11.57704</c:v>
                </c:pt>
                <c:pt idx="1635">
                  <c:v>11.584070000000001</c:v>
                </c:pt>
                <c:pt idx="1636">
                  <c:v>11.59111</c:v>
                </c:pt>
                <c:pt idx="1637">
                  <c:v>11.59815</c:v>
                </c:pt>
                <c:pt idx="1638">
                  <c:v>11.60519</c:v>
                </c:pt>
                <c:pt idx="1639">
                  <c:v>11.61223</c:v>
                </c:pt>
                <c:pt idx="1640">
                  <c:v>11.61927</c:v>
                </c:pt>
                <c:pt idx="1641">
                  <c:v>11.62632</c:v>
                </c:pt>
                <c:pt idx="1642">
                  <c:v>11.633369999999999</c:v>
                </c:pt>
                <c:pt idx="1643">
                  <c:v>11.640420000000001</c:v>
                </c:pt>
                <c:pt idx="1644">
                  <c:v>11.64747</c:v>
                </c:pt>
                <c:pt idx="1645">
                  <c:v>11.654529999999999</c:v>
                </c:pt>
                <c:pt idx="1646">
                  <c:v>11.661580000000001</c:v>
                </c:pt>
                <c:pt idx="1647">
                  <c:v>11.66864</c:v>
                </c:pt>
                <c:pt idx="1648">
                  <c:v>11.675700000000001</c:v>
                </c:pt>
                <c:pt idx="1649">
                  <c:v>11.68277</c:v>
                </c:pt>
                <c:pt idx="1650">
                  <c:v>11.689830000000001</c:v>
                </c:pt>
                <c:pt idx="1651">
                  <c:v>11.696899999999999</c:v>
                </c:pt>
                <c:pt idx="1652">
                  <c:v>11.70397</c:v>
                </c:pt>
                <c:pt idx="1653">
                  <c:v>11.711040000000001</c:v>
                </c:pt>
                <c:pt idx="1654">
                  <c:v>11.718120000000001</c:v>
                </c:pt>
                <c:pt idx="1655">
                  <c:v>11.72519</c:v>
                </c:pt>
                <c:pt idx="1656">
                  <c:v>11.73227</c:v>
                </c:pt>
                <c:pt idx="1657">
                  <c:v>11.73935</c:v>
                </c:pt>
                <c:pt idx="1658">
                  <c:v>11.74643</c:v>
                </c:pt>
                <c:pt idx="1659">
                  <c:v>11.75352</c:v>
                </c:pt>
                <c:pt idx="1660">
                  <c:v>11.7606</c:v>
                </c:pt>
                <c:pt idx="1661">
                  <c:v>11.76769</c:v>
                </c:pt>
                <c:pt idx="1662">
                  <c:v>11.774789999999999</c:v>
                </c:pt>
                <c:pt idx="1663">
                  <c:v>11.781879999999999</c:v>
                </c:pt>
                <c:pt idx="1664">
                  <c:v>11.788970000000001</c:v>
                </c:pt>
                <c:pt idx="1665">
                  <c:v>11.79607</c:v>
                </c:pt>
                <c:pt idx="1666">
                  <c:v>11.80317</c:v>
                </c:pt>
                <c:pt idx="1667">
                  <c:v>11.810269999999999</c:v>
                </c:pt>
                <c:pt idx="1668">
                  <c:v>11.81738</c:v>
                </c:pt>
                <c:pt idx="1669">
                  <c:v>11.824479999999999</c:v>
                </c:pt>
                <c:pt idx="1670">
                  <c:v>11.83159</c:v>
                </c:pt>
                <c:pt idx="1671">
                  <c:v>11.838699999999999</c:v>
                </c:pt>
                <c:pt idx="1672">
                  <c:v>11.84581</c:v>
                </c:pt>
                <c:pt idx="1673">
                  <c:v>11.852930000000001</c:v>
                </c:pt>
                <c:pt idx="1674">
                  <c:v>11.860049999999999</c:v>
                </c:pt>
                <c:pt idx="1675">
                  <c:v>11.86717</c:v>
                </c:pt>
                <c:pt idx="1676">
                  <c:v>11.87429</c:v>
                </c:pt>
                <c:pt idx="1677">
                  <c:v>11.881410000000001</c:v>
                </c:pt>
                <c:pt idx="1678">
                  <c:v>11.888540000000001</c:v>
                </c:pt>
                <c:pt idx="1679">
                  <c:v>11.895659999999999</c:v>
                </c:pt>
                <c:pt idx="1680">
                  <c:v>11.90279</c:v>
                </c:pt>
                <c:pt idx="1681">
                  <c:v>11.90992</c:v>
                </c:pt>
                <c:pt idx="1682">
                  <c:v>11.917059999999999</c:v>
                </c:pt>
                <c:pt idx="1683">
                  <c:v>11.924189999999999</c:v>
                </c:pt>
                <c:pt idx="1684">
                  <c:v>11.931330000000001</c:v>
                </c:pt>
                <c:pt idx="1685">
                  <c:v>11.938470000000001</c:v>
                </c:pt>
                <c:pt idx="1686">
                  <c:v>11.94561</c:v>
                </c:pt>
                <c:pt idx="1687">
                  <c:v>11.95276</c:v>
                </c:pt>
                <c:pt idx="1688">
                  <c:v>11.959910000000001</c:v>
                </c:pt>
                <c:pt idx="1689">
                  <c:v>11.96706</c:v>
                </c:pt>
                <c:pt idx="1690">
                  <c:v>11.974209999999999</c:v>
                </c:pt>
                <c:pt idx="1691">
                  <c:v>11.98136</c:v>
                </c:pt>
                <c:pt idx="1692">
                  <c:v>11.98851</c:v>
                </c:pt>
                <c:pt idx="1693">
                  <c:v>11.99567</c:v>
                </c:pt>
                <c:pt idx="1694">
                  <c:v>12.002829999999999</c:v>
                </c:pt>
                <c:pt idx="1695">
                  <c:v>12.00999</c:v>
                </c:pt>
                <c:pt idx="1696">
                  <c:v>12.017160000000001</c:v>
                </c:pt>
                <c:pt idx="1697">
                  <c:v>12.024319999999999</c:v>
                </c:pt>
                <c:pt idx="1698">
                  <c:v>12.03149</c:v>
                </c:pt>
                <c:pt idx="1699">
                  <c:v>12.03866</c:v>
                </c:pt>
                <c:pt idx="1700">
                  <c:v>12.04583</c:v>
                </c:pt>
                <c:pt idx="1701">
                  <c:v>12.05301</c:v>
                </c:pt>
                <c:pt idx="1702">
                  <c:v>12.06019</c:v>
                </c:pt>
                <c:pt idx="1703">
                  <c:v>12.067360000000001</c:v>
                </c:pt>
                <c:pt idx="1704">
                  <c:v>12.074540000000001</c:v>
                </c:pt>
                <c:pt idx="1705">
                  <c:v>12.08173</c:v>
                </c:pt>
                <c:pt idx="1706">
                  <c:v>12.08891</c:v>
                </c:pt>
                <c:pt idx="1707">
                  <c:v>12.0961</c:v>
                </c:pt>
                <c:pt idx="1708">
                  <c:v>12.103289999999999</c:v>
                </c:pt>
                <c:pt idx="1709">
                  <c:v>12.110480000000001</c:v>
                </c:pt>
                <c:pt idx="1710">
                  <c:v>12.11767</c:v>
                </c:pt>
                <c:pt idx="1711">
                  <c:v>12.12487</c:v>
                </c:pt>
                <c:pt idx="1712">
                  <c:v>12.132070000000001</c:v>
                </c:pt>
                <c:pt idx="1713">
                  <c:v>12.13927</c:v>
                </c:pt>
                <c:pt idx="1714">
                  <c:v>12.146470000000001</c:v>
                </c:pt>
                <c:pt idx="1715">
                  <c:v>12.15368</c:v>
                </c:pt>
                <c:pt idx="1716">
                  <c:v>12.160880000000001</c:v>
                </c:pt>
                <c:pt idx="1717">
                  <c:v>12.168089999999999</c:v>
                </c:pt>
                <c:pt idx="1718">
                  <c:v>12.1753</c:v>
                </c:pt>
                <c:pt idx="1719">
                  <c:v>12.18252</c:v>
                </c:pt>
                <c:pt idx="1720">
                  <c:v>12.189730000000001</c:v>
                </c:pt>
                <c:pt idx="1721">
                  <c:v>12.196949999999999</c:v>
                </c:pt>
                <c:pt idx="1722">
                  <c:v>12.20417</c:v>
                </c:pt>
                <c:pt idx="1723">
                  <c:v>12.21139</c:v>
                </c:pt>
                <c:pt idx="1724">
                  <c:v>12.21861</c:v>
                </c:pt>
                <c:pt idx="1725">
                  <c:v>12.22584</c:v>
                </c:pt>
                <c:pt idx="1726">
                  <c:v>12.23307</c:v>
                </c:pt>
                <c:pt idx="1727">
                  <c:v>12.2403</c:v>
                </c:pt>
                <c:pt idx="1728">
                  <c:v>12.247529999999999</c:v>
                </c:pt>
                <c:pt idx="1729">
                  <c:v>12.254759999999999</c:v>
                </c:pt>
                <c:pt idx="1730">
                  <c:v>12.262</c:v>
                </c:pt>
                <c:pt idx="1731">
                  <c:v>12.26924</c:v>
                </c:pt>
                <c:pt idx="1732">
                  <c:v>12.276479999999999</c:v>
                </c:pt>
                <c:pt idx="1733">
                  <c:v>12.283720000000001</c:v>
                </c:pt>
                <c:pt idx="1734">
                  <c:v>12.29097</c:v>
                </c:pt>
                <c:pt idx="1735">
                  <c:v>12.298209999999999</c:v>
                </c:pt>
                <c:pt idx="1736">
                  <c:v>12.30546</c:v>
                </c:pt>
                <c:pt idx="1737">
                  <c:v>12.312709999999999</c:v>
                </c:pt>
                <c:pt idx="1738">
                  <c:v>12.31997</c:v>
                </c:pt>
                <c:pt idx="1739">
                  <c:v>12.327220000000001</c:v>
                </c:pt>
                <c:pt idx="1740">
                  <c:v>12.334479999999999</c:v>
                </c:pt>
                <c:pt idx="1741">
                  <c:v>12.34174</c:v>
                </c:pt>
                <c:pt idx="1742">
                  <c:v>12.349</c:v>
                </c:pt>
                <c:pt idx="1743">
                  <c:v>12.35627</c:v>
                </c:pt>
                <c:pt idx="1744">
                  <c:v>12.363530000000001</c:v>
                </c:pt>
                <c:pt idx="1745">
                  <c:v>12.370799999999999</c:v>
                </c:pt>
                <c:pt idx="1746">
                  <c:v>12.378069999999999</c:v>
                </c:pt>
                <c:pt idx="1747">
                  <c:v>12.385339999999999</c:v>
                </c:pt>
                <c:pt idx="1748">
                  <c:v>12.392620000000001</c:v>
                </c:pt>
                <c:pt idx="1749">
                  <c:v>12.399900000000001</c:v>
                </c:pt>
                <c:pt idx="1750">
                  <c:v>12.40718</c:v>
                </c:pt>
                <c:pt idx="1751">
                  <c:v>12.41446</c:v>
                </c:pt>
                <c:pt idx="1752">
                  <c:v>12.42174</c:v>
                </c:pt>
                <c:pt idx="1753">
                  <c:v>12.429029999999999</c:v>
                </c:pt>
                <c:pt idx="1754">
                  <c:v>12.436310000000001</c:v>
                </c:pt>
                <c:pt idx="1755">
                  <c:v>12.4436</c:v>
                </c:pt>
                <c:pt idx="1756">
                  <c:v>12.450900000000001</c:v>
                </c:pt>
                <c:pt idx="1757">
                  <c:v>12.45819</c:v>
                </c:pt>
                <c:pt idx="1758">
                  <c:v>12.465490000000001</c:v>
                </c:pt>
                <c:pt idx="1759">
                  <c:v>12.47278</c:v>
                </c:pt>
                <c:pt idx="1760">
                  <c:v>12.480090000000001</c:v>
                </c:pt>
                <c:pt idx="1761">
                  <c:v>12.48739</c:v>
                </c:pt>
                <c:pt idx="1762">
                  <c:v>12.49469</c:v>
                </c:pt>
                <c:pt idx="1763">
                  <c:v>12.502000000000001</c:v>
                </c:pt>
                <c:pt idx="1764">
                  <c:v>12.509309999999999</c:v>
                </c:pt>
                <c:pt idx="1765">
                  <c:v>12.51662</c:v>
                </c:pt>
                <c:pt idx="1766">
                  <c:v>12.52393</c:v>
                </c:pt>
                <c:pt idx="1767">
                  <c:v>12.53125</c:v>
                </c:pt>
                <c:pt idx="1768">
                  <c:v>12.53857</c:v>
                </c:pt>
                <c:pt idx="1769">
                  <c:v>12.54589</c:v>
                </c:pt>
                <c:pt idx="1770">
                  <c:v>12.55321</c:v>
                </c:pt>
                <c:pt idx="1771">
                  <c:v>12.56053</c:v>
                </c:pt>
                <c:pt idx="1772">
                  <c:v>12.56786</c:v>
                </c:pt>
                <c:pt idx="1773">
                  <c:v>12.575189999999999</c:v>
                </c:pt>
                <c:pt idx="1774">
                  <c:v>12.582520000000001</c:v>
                </c:pt>
                <c:pt idx="1775">
                  <c:v>12.58985</c:v>
                </c:pt>
                <c:pt idx="1776">
                  <c:v>12.59718</c:v>
                </c:pt>
                <c:pt idx="1777">
                  <c:v>12.604520000000001</c:v>
                </c:pt>
                <c:pt idx="1778">
                  <c:v>12.61186</c:v>
                </c:pt>
                <c:pt idx="1779">
                  <c:v>12.619199999999999</c:v>
                </c:pt>
                <c:pt idx="1780">
                  <c:v>12.62654</c:v>
                </c:pt>
                <c:pt idx="1781">
                  <c:v>12.633889999999999</c:v>
                </c:pt>
                <c:pt idx="1782">
                  <c:v>12.64124</c:v>
                </c:pt>
                <c:pt idx="1783">
                  <c:v>12.64859</c:v>
                </c:pt>
                <c:pt idx="1784">
                  <c:v>12.655939999999999</c:v>
                </c:pt>
                <c:pt idx="1785">
                  <c:v>12.66329</c:v>
                </c:pt>
                <c:pt idx="1786">
                  <c:v>12.67065</c:v>
                </c:pt>
                <c:pt idx="1787">
                  <c:v>12.67801</c:v>
                </c:pt>
                <c:pt idx="1788">
                  <c:v>12.685370000000001</c:v>
                </c:pt>
                <c:pt idx="1789">
                  <c:v>12.692729999999999</c:v>
                </c:pt>
                <c:pt idx="1790">
                  <c:v>12.700089999999999</c:v>
                </c:pt>
                <c:pt idx="1791">
                  <c:v>12.707459999999999</c:v>
                </c:pt>
                <c:pt idx="1792">
                  <c:v>12.714829999999999</c:v>
                </c:pt>
                <c:pt idx="1793">
                  <c:v>12.722200000000001</c:v>
                </c:pt>
                <c:pt idx="1794">
                  <c:v>12.729570000000001</c:v>
                </c:pt>
                <c:pt idx="1795">
                  <c:v>12.73695</c:v>
                </c:pt>
                <c:pt idx="1796">
                  <c:v>12.74433</c:v>
                </c:pt>
                <c:pt idx="1797">
                  <c:v>12.751709999999999</c:v>
                </c:pt>
                <c:pt idx="1798">
                  <c:v>12.75909</c:v>
                </c:pt>
                <c:pt idx="1799">
                  <c:v>12.76647</c:v>
                </c:pt>
                <c:pt idx="1800">
                  <c:v>12.773860000000001</c:v>
                </c:pt>
                <c:pt idx="1801">
                  <c:v>12.78125</c:v>
                </c:pt>
                <c:pt idx="1802">
                  <c:v>12.788639999999999</c:v>
                </c:pt>
                <c:pt idx="1803">
                  <c:v>12.79603</c:v>
                </c:pt>
                <c:pt idx="1804">
                  <c:v>12.803419999999999</c:v>
                </c:pt>
                <c:pt idx="1805">
                  <c:v>12.81082</c:v>
                </c:pt>
                <c:pt idx="1806">
                  <c:v>12.81822</c:v>
                </c:pt>
                <c:pt idx="1807">
                  <c:v>12.825620000000001</c:v>
                </c:pt>
                <c:pt idx="1808">
                  <c:v>12.833019999999999</c:v>
                </c:pt>
                <c:pt idx="1809">
                  <c:v>12.84043</c:v>
                </c:pt>
                <c:pt idx="1810">
                  <c:v>12.84783</c:v>
                </c:pt>
                <c:pt idx="1811">
                  <c:v>12.85524</c:v>
                </c:pt>
                <c:pt idx="1812">
                  <c:v>12.86266</c:v>
                </c:pt>
                <c:pt idx="1813">
                  <c:v>12.87007</c:v>
                </c:pt>
                <c:pt idx="1814">
                  <c:v>12.87749</c:v>
                </c:pt>
                <c:pt idx="1815">
                  <c:v>12.8849</c:v>
                </c:pt>
                <c:pt idx="1816">
                  <c:v>12.89232</c:v>
                </c:pt>
                <c:pt idx="1817">
                  <c:v>12.899749999999999</c:v>
                </c:pt>
                <c:pt idx="1818">
                  <c:v>12.907170000000001</c:v>
                </c:pt>
                <c:pt idx="1819">
                  <c:v>12.9146</c:v>
                </c:pt>
                <c:pt idx="1820">
                  <c:v>12.922029999999999</c:v>
                </c:pt>
                <c:pt idx="1821">
                  <c:v>12.929460000000001</c:v>
                </c:pt>
                <c:pt idx="1822">
                  <c:v>12.93689</c:v>
                </c:pt>
                <c:pt idx="1823">
                  <c:v>12.944319999999999</c:v>
                </c:pt>
                <c:pt idx="1824">
                  <c:v>12.95176</c:v>
                </c:pt>
                <c:pt idx="1825">
                  <c:v>12.959199999999999</c:v>
                </c:pt>
                <c:pt idx="1826">
                  <c:v>12.96664</c:v>
                </c:pt>
                <c:pt idx="1827">
                  <c:v>12.97409</c:v>
                </c:pt>
                <c:pt idx="1828">
                  <c:v>12.981529999999999</c:v>
                </c:pt>
                <c:pt idx="1829">
                  <c:v>12.98898</c:v>
                </c:pt>
                <c:pt idx="1830">
                  <c:v>12.99643</c:v>
                </c:pt>
                <c:pt idx="1831">
                  <c:v>13.003880000000001</c:v>
                </c:pt>
                <c:pt idx="1832">
                  <c:v>13.011340000000001</c:v>
                </c:pt>
                <c:pt idx="1833">
                  <c:v>13.018789999999999</c:v>
                </c:pt>
                <c:pt idx="1834">
                  <c:v>13.026249999999999</c:v>
                </c:pt>
                <c:pt idx="1835">
                  <c:v>13.033709999999999</c:v>
                </c:pt>
                <c:pt idx="1836">
                  <c:v>13.041169999999999</c:v>
                </c:pt>
                <c:pt idx="1837">
                  <c:v>13.048640000000001</c:v>
                </c:pt>
                <c:pt idx="1838">
                  <c:v>13.05611</c:v>
                </c:pt>
                <c:pt idx="1839">
                  <c:v>13.06358</c:v>
                </c:pt>
                <c:pt idx="1840">
                  <c:v>13.07105</c:v>
                </c:pt>
                <c:pt idx="1841">
                  <c:v>13.078519999999999</c:v>
                </c:pt>
                <c:pt idx="1842">
                  <c:v>13.086</c:v>
                </c:pt>
                <c:pt idx="1843">
                  <c:v>13.09347</c:v>
                </c:pt>
                <c:pt idx="1844">
                  <c:v>13.100960000000001</c:v>
                </c:pt>
                <c:pt idx="1845">
                  <c:v>13.10844</c:v>
                </c:pt>
                <c:pt idx="1846">
                  <c:v>13.115919999999999</c:v>
                </c:pt>
                <c:pt idx="1847">
                  <c:v>13.12341</c:v>
                </c:pt>
                <c:pt idx="1848">
                  <c:v>13.1309</c:v>
                </c:pt>
                <c:pt idx="1849">
                  <c:v>13.138389999999999</c:v>
                </c:pt>
                <c:pt idx="1850">
                  <c:v>13.14588</c:v>
                </c:pt>
                <c:pt idx="1851">
                  <c:v>13.153370000000001</c:v>
                </c:pt>
                <c:pt idx="1852">
                  <c:v>13.160869999999999</c:v>
                </c:pt>
                <c:pt idx="1853">
                  <c:v>13.168369999999999</c:v>
                </c:pt>
                <c:pt idx="1854">
                  <c:v>13.17587</c:v>
                </c:pt>
                <c:pt idx="1855">
                  <c:v>13.18338</c:v>
                </c:pt>
                <c:pt idx="1856">
                  <c:v>13.19088</c:v>
                </c:pt>
                <c:pt idx="1857">
                  <c:v>13.19839</c:v>
                </c:pt>
                <c:pt idx="1858">
                  <c:v>13.2059</c:v>
                </c:pt>
                <c:pt idx="1859">
                  <c:v>13.21341</c:v>
                </c:pt>
                <c:pt idx="1860">
                  <c:v>13.22092</c:v>
                </c:pt>
                <c:pt idx="1861">
                  <c:v>13.228440000000001</c:v>
                </c:pt>
                <c:pt idx="1862">
                  <c:v>13.23596</c:v>
                </c:pt>
                <c:pt idx="1863">
                  <c:v>13.24348</c:v>
                </c:pt>
                <c:pt idx="1864">
                  <c:v>13.250999999999999</c:v>
                </c:pt>
                <c:pt idx="1865">
                  <c:v>13.25853</c:v>
                </c:pt>
                <c:pt idx="1866">
                  <c:v>13.26605</c:v>
                </c:pt>
                <c:pt idx="1867">
                  <c:v>13.273580000000001</c:v>
                </c:pt>
                <c:pt idx="1868">
                  <c:v>13.28111</c:v>
                </c:pt>
                <c:pt idx="1869">
                  <c:v>13.288650000000001</c:v>
                </c:pt>
                <c:pt idx="1870">
                  <c:v>13.29618</c:v>
                </c:pt>
                <c:pt idx="1871">
                  <c:v>13.30372</c:v>
                </c:pt>
                <c:pt idx="1872">
                  <c:v>13.311260000000001</c:v>
                </c:pt>
                <c:pt idx="1873">
                  <c:v>13.3188</c:v>
                </c:pt>
                <c:pt idx="1874">
                  <c:v>13.32635</c:v>
                </c:pt>
                <c:pt idx="1875">
                  <c:v>13.33389</c:v>
                </c:pt>
                <c:pt idx="1876">
                  <c:v>13.34144</c:v>
                </c:pt>
                <c:pt idx="1877">
                  <c:v>13.348990000000001</c:v>
                </c:pt>
                <c:pt idx="1878">
                  <c:v>13.356540000000001</c:v>
                </c:pt>
                <c:pt idx="1879">
                  <c:v>13.364100000000001</c:v>
                </c:pt>
                <c:pt idx="1880">
                  <c:v>13.37166</c:v>
                </c:pt>
                <c:pt idx="1881">
                  <c:v>13.37921</c:v>
                </c:pt>
                <c:pt idx="1882">
                  <c:v>13.38678</c:v>
                </c:pt>
                <c:pt idx="1883">
                  <c:v>13.39434</c:v>
                </c:pt>
                <c:pt idx="1884">
                  <c:v>13.401899999999999</c:v>
                </c:pt>
                <c:pt idx="1885">
                  <c:v>13.409470000000001</c:v>
                </c:pt>
                <c:pt idx="1886">
                  <c:v>13.41704</c:v>
                </c:pt>
                <c:pt idx="1887">
                  <c:v>13.424609999999999</c:v>
                </c:pt>
                <c:pt idx="1888">
                  <c:v>13.43219</c:v>
                </c:pt>
                <c:pt idx="1889">
                  <c:v>13.43976</c:v>
                </c:pt>
                <c:pt idx="1890">
                  <c:v>13.447340000000001</c:v>
                </c:pt>
                <c:pt idx="1891">
                  <c:v>13.45492</c:v>
                </c:pt>
                <c:pt idx="1892">
                  <c:v>13.4625</c:v>
                </c:pt>
                <c:pt idx="1893">
                  <c:v>13.470090000000001</c:v>
                </c:pt>
                <c:pt idx="1894">
                  <c:v>13.477679999999999</c:v>
                </c:pt>
                <c:pt idx="1895">
                  <c:v>13.48526</c:v>
                </c:pt>
                <c:pt idx="1896">
                  <c:v>13.49286</c:v>
                </c:pt>
                <c:pt idx="1897">
                  <c:v>13.500450000000001</c:v>
                </c:pt>
                <c:pt idx="1898">
                  <c:v>13.508039999999999</c:v>
                </c:pt>
                <c:pt idx="1899">
                  <c:v>13.515639999999999</c:v>
                </c:pt>
                <c:pt idx="1900">
                  <c:v>13.523239999999999</c:v>
                </c:pt>
                <c:pt idx="1901">
                  <c:v>13.53084</c:v>
                </c:pt>
                <c:pt idx="1902">
                  <c:v>13.538449999999999</c:v>
                </c:pt>
                <c:pt idx="1903">
                  <c:v>13.546049999999999</c:v>
                </c:pt>
                <c:pt idx="1904">
                  <c:v>13.553660000000001</c:v>
                </c:pt>
                <c:pt idx="1905">
                  <c:v>13.56127</c:v>
                </c:pt>
                <c:pt idx="1906">
                  <c:v>13.56888</c:v>
                </c:pt>
                <c:pt idx="1907">
                  <c:v>13.576499999999999</c:v>
                </c:pt>
                <c:pt idx="1908">
                  <c:v>13.584110000000001</c:v>
                </c:pt>
                <c:pt idx="1909">
                  <c:v>13.59173</c:v>
                </c:pt>
                <c:pt idx="1910">
                  <c:v>13.599349999999999</c:v>
                </c:pt>
                <c:pt idx="1911">
                  <c:v>13.60698</c:v>
                </c:pt>
                <c:pt idx="1912">
                  <c:v>13.614599999999999</c:v>
                </c:pt>
                <c:pt idx="1913">
                  <c:v>13.62223</c:v>
                </c:pt>
                <c:pt idx="1914">
                  <c:v>13.629860000000001</c:v>
                </c:pt>
                <c:pt idx="1915">
                  <c:v>13.63749</c:v>
                </c:pt>
                <c:pt idx="1916">
                  <c:v>13.64512</c:v>
                </c:pt>
                <c:pt idx="1917">
                  <c:v>13.652760000000001</c:v>
                </c:pt>
                <c:pt idx="1918">
                  <c:v>13.660399999999999</c:v>
                </c:pt>
                <c:pt idx="1919">
                  <c:v>13.66804</c:v>
                </c:pt>
                <c:pt idx="1920">
                  <c:v>13.67568</c:v>
                </c:pt>
                <c:pt idx="1921">
                  <c:v>13.68332</c:v>
                </c:pt>
                <c:pt idx="1922">
                  <c:v>13.69097</c:v>
                </c:pt>
                <c:pt idx="1923">
                  <c:v>13.69862</c:v>
                </c:pt>
                <c:pt idx="1924">
                  <c:v>13.70627</c:v>
                </c:pt>
                <c:pt idx="1925">
                  <c:v>13.71392</c:v>
                </c:pt>
                <c:pt idx="1926">
                  <c:v>13.721579999999999</c:v>
                </c:pt>
                <c:pt idx="1927">
                  <c:v>13.729240000000001</c:v>
                </c:pt>
                <c:pt idx="1928">
                  <c:v>13.7369</c:v>
                </c:pt>
                <c:pt idx="1929">
                  <c:v>13.74456</c:v>
                </c:pt>
                <c:pt idx="1930">
                  <c:v>13.752219999999999</c:v>
                </c:pt>
                <c:pt idx="1931">
                  <c:v>13.75989</c:v>
                </c:pt>
                <c:pt idx="1932">
                  <c:v>13.76755</c:v>
                </c:pt>
                <c:pt idx="1933">
                  <c:v>13.775219999999999</c:v>
                </c:pt>
                <c:pt idx="1934">
                  <c:v>13.7829</c:v>
                </c:pt>
                <c:pt idx="1935">
                  <c:v>13.790570000000001</c:v>
                </c:pt>
                <c:pt idx="1936">
                  <c:v>13.798249999999999</c:v>
                </c:pt>
                <c:pt idx="1937">
                  <c:v>13.80593</c:v>
                </c:pt>
                <c:pt idx="1938">
                  <c:v>13.813610000000001</c:v>
                </c:pt>
                <c:pt idx="1939">
                  <c:v>13.821289999999999</c:v>
                </c:pt>
                <c:pt idx="1940">
                  <c:v>13.82897</c:v>
                </c:pt>
                <c:pt idx="1941">
                  <c:v>13.83666</c:v>
                </c:pt>
                <c:pt idx="1942">
                  <c:v>13.84435</c:v>
                </c:pt>
                <c:pt idx="1943">
                  <c:v>13.852040000000001</c:v>
                </c:pt>
                <c:pt idx="1944">
                  <c:v>13.85974</c:v>
                </c:pt>
                <c:pt idx="1945">
                  <c:v>13.867430000000001</c:v>
                </c:pt>
                <c:pt idx="1946">
                  <c:v>13.87513</c:v>
                </c:pt>
                <c:pt idx="1947">
                  <c:v>13.88283</c:v>
                </c:pt>
                <c:pt idx="1948">
                  <c:v>13.89053</c:v>
                </c:pt>
                <c:pt idx="1949">
                  <c:v>13.898239999999999</c:v>
                </c:pt>
                <c:pt idx="1950">
                  <c:v>13.905939999999999</c:v>
                </c:pt>
                <c:pt idx="1951">
                  <c:v>13.913650000000001</c:v>
                </c:pt>
                <c:pt idx="1952">
                  <c:v>13.92136</c:v>
                </c:pt>
                <c:pt idx="1953">
                  <c:v>13.929069999999999</c:v>
                </c:pt>
                <c:pt idx="1954">
                  <c:v>13.93679</c:v>
                </c:pt>
                <c:pt idx="1955">
                  <c:v>13.944509999999999</c:v>
                </c:pt>
                <c:pt idx="1956">
                  <c:v>13.952220000000001</c:v>
                </c:pt>
                <c:pt idx="1957">
                  <c:v>13.959949999999999</c:v>
                </c:pt>
                <c:pt idx="1958">
                  <c:v>13.96767</c:v>
                </c:pt>
                <c:pt idx="1959">
                  <c:v>13.9754</c:v>
                </c:pt>
                <c:pt idx="1960">
                  <c:v>13.98312</c:v>
                </c:pt>
                <c:pt idx="1961">
                  <c:v>13.99085</c:v>
                </c:pt>
                <c:pt idx="1962">
                  <c:v>13.99858</c:v>
                </c:pt>
                <c:pt idx="1963">
                  <c:v>14.006320000000001</c:v>
                </c:pt>
                <c:pt idx="1964">
                  <c:v>14.014060000000001</c:v>
                </c:pt>
                <c:pt idx="1965">
                  <c:v>14.021789999999999</c:v>
                </c:pt>
                <c:pt idx="1966">
                  <c:v>14.029529999999999</c:v>
                </c:pt>
                <c:pt idx="1967">
                  <c:v>14.037280000000001</c:v>
                </c:pt>
                <c:pt idx="1968">
                  <c:v>14.045019999999999</c:v>
                </c:pt>
                <c:pt idx="1969">
                  <c:v>14.052770000000001</c:v>
                </c:pt>
                <c:pt idx="1970">
                  <c:v>14.06052</c:v>
                </c:pt>
                <c:pt idx="1971">
                  <c:v>14.06827</c:v>
                </c:pt>
                <c:pt idx="1972">
                  <c:v>14.07602</c:v>
                </c:pt>
                <c:pt idx="1973">
                  <c:v>14.083780000000001</c:v>
                </c:pt>
                <c:pt idx="1974">
                  <c:v>14.09154</c:v>
                </c:pt>
                <c:pt idx="1975">
                  <c:v>14.09929</c:v>
                </c:pt>
                <c:pt idx="1976">
                  <c:v>14.107060000000001</c:v>
                </c:pt>
                <c:pt idx="1977">
                  <c:v>14.11482</c:v>
                </c:pt>
                <c:pt idx="1978">
                  <c:v>14.122590000000001</c:v>
                </c:pt>
                <c:pt idx="1979">
                  <c:v>14.13035</c:v>
                </c:pt>
                <c:pt idx="1980">
                  <c:v>14.13813</c:v>
                </c:pt>
                <c:pt idx="1981">
                  <c:v>14.145899999999999</c:v>
                </c:pt>
                <c:pt idx="1982">
                  <c:v>14.15367</c:v>
                </c:pt>
                <c:pt idx="1983">
                  <c:v>14.16145</c:v>
                </c:pt>
                <c:pt idx="1984">
                  <c:v>14.169230000000001</c:v>
                </c:pt>
                <c:pt idx="1985">
                  <c:v>14.177009999999999</c:v>
                </c:pt>
                <c:pt idx="1986">
                  <c:v>14.18479</c:v>
                </c:pt>
                <c:pt idx="1987">
                  <c:v>14.19258</c:v>
                </c:pt>
                <c:pt idx="1988">
                  <c:v>14.200369999999999</c:v>
                </c:pt>
                <c:pt idx="1989">
                  <c:v>14.208159999999999</c:v>
                </c:pt>
                <c:pt idx="1990">
                  <c:v>14.215949999999999</c:v>
                </c:pt>
                <c:pt idx="1991">
                  <c:v>14.223739999999999</c:v>
                </c:pt>
                <c:pt idx="1992">
                  <c:v>14.231540000000001</c:v>
                </c:pt>
                <c:pt idx="1993">
                  <c:v>14.23934</c:v>
                </c:pt>
                <c:pt idx="1994">
                  <c:v>14.24714</c:v>
                </c:pt>
                <c:pt idx="1995">
                  <c:v>14.25494</c:v>
                </c:pt>
                <c:pt idx="1996">
                  <c:v>14.262740000000001</c:v>
                </c:pt>
                <c:pt idx="1997">
                  <c:v>14.27055</c:v>
                </c:pt>
                <c:pt idx="1998">
                  <c:v>14.278359999999999</c:v>
                </c:pt>
                <c:pt idx="1999">
                  <c:v>14.28617</c:v>
                </c:pt>
                <c:pt idx="2000">
                  <c:v>14.293979999999999</c:v>
                </c:pt>
                <c:pt idx="2001">
                  <c:v>14.3018</c:v>
                </c:pt>
                <c:pt idx="2002">
                  <c:v>14.309620000000001</c:v>
                </c:pt>
                <c:pt idx="2003">
                  <c:v>14.31744</c:v>
                </c:pt>
                <c:pt idx="2004">
                  <c:v>14.32526</c:v>
                </c:pt>
                <c:pt idx="2005">
                  <c:v>14.333080000000001</c:v>
                </c:pt>
                <c:pt idx="2006">
                  <c:v>14.340909999999999</c:v>
                </c:pt>
                <c:pt idx="2007">
                  <c:v>14.34873</c:v>
                </c:pt>
                <c:pt idx="2008">
                  <c:v>14.35657</c:v>
                </c:pt>
                <c:pt idx="2009">
                  <c:v>14.3644</c:v>
                </c:pt>
                <c:pt idx="2010">
                  <c:v>14.37223</c:v>
                </c:pt>
                <c:pt idx="2011">
                  <c:v>14.38007</c:v>
                </c:pt>
                <c:pt idx="2012">
                  <c:v>14.38791</c:v>
                </c:pt>
                <c:pt idx="2013">
                  <c:v>14.39575</c:v>
                </c:pt>
                <c:pt idx="2014">
                  <c:v>14.403589999999999</c:v>
                </c:pt>
                <c:pt idx="2015">
                  <c:v>14.411440000000001</c:v>
                </c:pt>
                <c:pt idx="2016">
                  <c:v>14.419280000000001</c:v>
                </c:pt>
                <c:pt idx="2017">
                  <c:v>14.42713</c:v>
                </c:pt>
                <c:pt idx="2018">
                  <c:v>14.434990000000001</c:v>
                </c:pt>
                <c:pt idx="2019">
                  <c:v>14.44284</c:v>
                </c:pt>
                <c:pt idx="2020">
                  <c:v>14.45069</c:v>
                </c:pt>
                <c:pt idx="2021">
                  <c:v>14.458550000000001</c:v>
                </c:pt>
                <c:pt idx="2022">
                  <c:v>14.46641</c:v>
                </c:pt>
                <c:pt idx="2023">
                  <c:v>14.474270000000001</c:v>
                </c:pt>
                <c:pt idx="2024">
                  <c:v>14.482139999999999</c:v>
                </c:pt>
                <c:pt idx="2025">
                  <c:v>14.49001</c:v>
                </c:pt>
                <c:pt idx="2026">
                  <c:v>14.497870000000001</c:v>
                </c:pt>
                <c:pt idx="2027">
                  <c:v>14.505739999999999</c:v>
                </c:pt>
                <c:pt idx="2028">
                  <c:v>14.51362</c:v>
                </c:pt>
                <c:pt idx="2029">
                  <c:v>14.52149</c:v>
                </c:pt>
                <c:pt idx="2030">
                  <c:v>14.52937</c:v>
                </c:pt>
                <c:pt idx="2031">
                  <c:v>14.53725</c:v>
                </c:pt>
                <c:pt idx="2032">
                  <c:v>14.54513</c:v>
                </c:pt>
                <c:pt idx="2033">
                  <c:v>14.55301</c:v>
                </c:pt>
                <c:pt idx="2034">
                  <c:v>14.5609</c:v>
                </c:pt>
                <c:pt idx="2035">
                  <c:v>14.56879</c:v>
                </c:pt>
                <c:pt idx="2036">
                  <c:v>14.57668</c:v>
                </c:pt>
                <c:pt idx="2037">
                  <c:v>14.584569999999999</c:v>
                </c:pt>
                <c:pt idx="2038">
                  <c:v>14.59247</c:v>
                </c:pt>
                <c:pt idx="2039">
                  <c:v>14.60036</c:v>
                </c:pt>
                <c:pt idx="2040">
                  <c:v>14.60826</c:v>
                </c:pt>
                <c:pt idx="2041">
                  <c:v>14.616160000000001</c:v>
                </c:pt>
                <c:pt idx="2042">
                  <c:v>14.62406</c:v>
                </c:pt>
                <c:pt idx="2043">
                  <c:v>14.631970000000001</c:v>
                </c:pt>
                <c:pt idx="2044">
                  <c:v>14.63988</c:v>
                </c:pt>
                <c:pt idx="2045">
                  <c:v>14.647790000000001</c:v>
                </c:pt>
                <c:pt idx="2046">
                  <c:v>14.6557</c:v>
                </c:pt>
                <c:pt idx="2047">
                  <c:v>14.66361</c:v>
                </c:pt>
                <c:pt idx="2048">
                  <c:v>14.671530000000001</c:v>
                </c:pt>
                <c:pt idx="2049">
                  <c:v>14.67944</c:v>
                </c:pt>
                <c:pt idx="2050">
                  <c:v>14.68736</c:v>
                </c:pt>
                <c:pt idx="2051">
                  <c:v>14.69529</c:v>
                </c:pt>
                <c:pt idx="2052">
                  <c:v>14.70321</c:v>
                </c:pt>
                <c:pt idx="2053">
                  <c:v>14.71114</c:v>
                </c:pt>
                <c:pt idx="2054">
                  <c:v>14.719060000000001</c:v>
                </c:pt>
                <c:pt idx="2055">
                  <c:v>14.727</c:v>
                </c:pt>
                <c:pt idx="2056">
                  <c:v>14.73493</c:v>
                </c:pt>
                <c:pt idx="2057">
                  <c:v>14.74286</c:v>
                </c:pt>
                <c:pt idx="2058">
                  <c:v>14.7508</c:v>
                </c:pt>
                <c:pt idx="2059">
                  <c:v>14.75874</c:v>
                </c:pt>
                <c:pt idx="2060">
                  <c:v>14.766679999999999</c:v>
                </c:pt>
                <c:pt idx="2061">
                  <c:v>14.774620000000001</c:v>
                </c:pt>
                <c:pt idx="2062">
                  <c:v>14.78257</c:v>
                </c:pt>
                <c:pt idx="2063">
                  <c:v>14.790520000000001</c:v>
                </c:pt>
                <c:pt idx="2064">
                  <c:v>14.79847</c:v>
                </c:pt>
                <c:pt idx="2065">
                  <c:v>14.806419999999999</c:v>
                </c:pt>
                <c:pt idx="2066">
                  <c:v>14.81437</c:v>
                </c:pt>
                <c:pt idx="2067">
                  <c:v>14.822329999999999</c:v>
                </c:pt>
                <c:pt idx="2068">
                  <c:v>14.83029</c:v>
                </c:pt>
                <c:pt idx="2069">
                  <c:v>14.83825</c:v>
                </c:pt>
                <c:pt idx="2070">
                  <c:v>14.846209999999999</c:v>
                </c:pt>
                <c:pt idx="2071">
                  <c:v>14.854179999999999</c:v>
                </c:pt>
                <c:pt idx="2072">
                  <c:v>14.86214</c:v>
                </c:pt>
                <c:pt idx="2073">
                  <c:v>14.87011</c:v>
                </c:pt>
                <c:pt idx="2074">
                  <c:v>14.878080000000001</c:v>
                </c:pt>
                <c:pt idx="2075">
                  <c:v>14.886060000000001</c:v>
                </c:pt>
                <c:pt idx="2076">
                  <c:v>14.894030000000001</c:v>
                </c:pt>
                <c:pt idx="2077">
                  <c:v>14.902010000000001</c:v>
                </c:pt>
                <c:pt idx="2078">
                  <c:v>14.909990000000001</c:v>
                </c:pt>
                <c:pt idx="2079">
                  <c:v>14.91797</c:v>
                </c:pt>
                <c:pt idx="2080">
                  <c:v>14.92596</c:v>
                </c:pt>
                <c:pt idx="2081">
                  <c:v>14.93394</c:v>
                </c:pt>
                <c:pt idx="2082">
                  <c:v>14.941929999999999</c:v>
                </c:pt>
                <c:pt idx="2083">
                  <c:v>14.949920000000001</c:v>
                </c:pt>
                <c:pt idx="2084">
                  <c:v>14.95791</c:v>
                </c:pt>
                <c:pt idx="2085">
                  <c:v>14.965909999999999</c:v>
                </c:pt>
                <c:pt idx="2086">
                  <c:v>14.9739</c:v>
                </c:pt>
                <c:pt idx="2087">
                  <c:v>14.9819</c:v>
                </c:pt>
                <c:pt idx="2088">
                  <c:v>14.9899</c:v>
                </c:pt>
                <c:pt idx="2089">
                  <c:v>14.997909999999999</c:v>
                </c:pt>
                <c:pt idx="2090">
                  <c:v>15.00591</c:v>
                </c:pt>
                <c:pt idx="2091">
                  <c:v>15.013920000000001</c:v>
                </c:pt>
                <c:pt idx="2092">
                  <c:v>15.021929999999999</c:v>
                </c:pt>
                <c:pt idx="2093">
                  <c:v>15.02994</c:v>
                </c:pt>
                <c:pt idx="2094">
                  <c:v>15.03796</c:v>
                </c:pt>
                <c:pt idx="2095">
                  <c:v>15.045970000000001</c:v>
                </c:pt>
                <c:pt idx="2096">
                  <c:v>15.053990000000001</c:v>
                </c:pt>
                <c:pt idx="2097">
                  <c:v>15.062010000000001</c:v>
                </c:pt>
                <c:pt idx="2098">
                  <c:v>15.070029999999999</c:v>
                </c:pt>
                <c:pt idx="2099">
                  <c:v>15.078060000000001</c:v>
                </c:pt>
                <c:pt idx="2100">
                  <c:v>15.086080000000001</c:v>
                </c:pt>
                <c:pt idx="2101">
                  <c:v>15.094110000000001</c:v>
                </c:pt>
                <c:pt idx="2102">
                  <c:v>15.10214</c:v>
                </c:pt>
                <c:pt idx="2103">
                  <c:v>15.11018</c:v>
                </c:pt>
                <c:pt idx="2104">
                  <c:v>15.118209999999999</c:v>
                </c:pt>
                <c:pt idx="2105">
                  <c:v>15.126250000000001</c:v>
                </c:pt>
                <c:pt idx="2106">
                  <c:v>15.13429</c:v>
                </c:pt>
                <c:pt idx="2107">
                  <c:v>15.142329999999999</c:v>
                </c:pt>
                <c:pt idx="2108">
                  <c:v>15.15038</c:v>
                </c:pt>
                <c:pt idx="2109">
                  <c:v>15.15842</c:v>
                </c:pt>
                <c:pt idx="2110">
                  <c:v>15.16647</c:v>
                </c:pt>
                <c:pt idx="2111">
                  <c:v>15.174519999999999</c:v>
                </c:pt>
                <c:pt idx="2112">
                  <c:v>15.18257</c:v>
                </c:pt>
                <c:pt idx="2113">
                  <c:v>15.190630000000001</c:v>
                </c:pt>
                <c:pt idx="2114">
                  <c:v>15.19868</c:v>
                </c:pt>
                <c:pt idx="2115">
                  <c:v>15.20674</c:v>
                </c:pt>
                <c:pt idx="2116">
                  <c:v>15.2148</c:v>
                </c:pt>
                <c:pt idx="2117">
                  <c:v>15.22287</c:v>
                </c:pt>
                <c:pt idx="2118">
                  <c:v>15.230930000000001</c:v>
                </c:pt>
                <c:pt idx="2119">
                  <c:v>15.239000000000001</c:v>
                </c:pt>
                <c:pt idx="2120">
                  <c:v>15.247070000000001</c:v>
                </c:pt>
                <c:pt idx="2121">
                  <c:v>15.255140000000001</c:v>
                </c:pt>
                <c:pt idx="2122">
                  <c:v>15.263210000000001</c:v>
                </c:pt>
                <c:pt idx="2123">
                  <c:v>15.27129</c:v>
                </c:pt>
                <c:pt idx="2124">
                  <c:v>15.27937</c:v>
                </c:pt>
                <c:pt idx="2125">
                  <c:v>15.28745</c:v>
                </c:pt>
                <c:pt idx="2126">
                  <c:v>15.295529999999999</c:v>
                </c:pt>
                <c:pt idx="2127">
                  <c:v>15.303610000000001</c:v>
                </c:pt>
                <c:pt idx="2128">
                  <c:v>15.3117</c:v>
                </c:pt>
                <c:pt idx="2129">
                  <c:v>15.319789999999999</c:v>
                </c:pt>
                <c:pt idx="2130">
                  <c:v>15.32788</c:v>
                </c:pt>
                <c:pt idx="2131">
                  <c:v>15.33597</c:v>
                </c:pt>
                <c:pt idx="2132">
                  <c:v>15.34407</c:v>
                </c:pt>
                <c:pt idx="2133">
                  <c:v>15.352169999999999</c:v>
                </c:pt>
                <c:pt idx="2134">
                  <c:v>15.36026</c:v>
                </c:pt>
                <c:pt idx="2135">
                  <c:v>15.368370000000001</c:v>
                </c:pt>
                <c:pt idx="2136">
                  <c:v>15.376469999999999</c:v>
                </c:pt>
                <c:pt idx="2137">
                  <c:v>15.38458</c:v>
                </c:pt>
                <c:pt idx="2138">
                  <c:v>15.39268</c:v>
                </c:pt>
                <c:pt idx="2139">
                  <c:v>15.400790000000001</c:v>
                </c:pt>
                <c:pt idx="2140">
                  <c:v>15.408910000000001</c:v>
                </c:pt>
                <c:pt idx="2141">
                  <c:v>15.417020000000001</c:v>
                </c:pt>
                <c:pt idx="2142">
                  <c:v>15.425140000000001</c:v>
                </c:pt>
                <c:pt idx="2143">
                  <c:v>15.433260000000001</c:v>
                </c:pt>
                <c:pt idx="2144">
                  <c:v>15.441380000000001</c:v>
                </c:pt>
                <c:pt idx="2145">
                  <c:v>15.4495</c:v>
                </c:pt>
                <c:pt idx="2146">
                  <c:v>15.45762</c:v>
                </c:pt>
                <c:pt idx="2147">
                  <c:v>15.46575</c:v>
                </c:pt>
                <c:pt idx="2148">
                  <c:v>15.473879999999999</c:v>
                </c:pt>
                <c:pt idx="2149">
                  <c:v>15.482010000000001</c:v>
                </c:pt>
                <c:pt idx="2150">
                  <c:v>15.49015</c:v>
                </c:pt>
                <c:pt idx="2151">
                  <c:v>15.498279999999999</c:v>
                </c:pt>
                <c:pt idx="2152">
                  <c:v>15.50642</c:v>
                </c:pt>
                <c:pt idx="2153">
                  <c:v>15.514559999999999</c:v>
                </c:pt>
                <c:pt idx="2154">
                  <c:v>15.5227</c:v>
                </c:pt>
                <c:pt idx="2155">
                  <c:v>15.53084</c:v>
                </c:pt>
                <c:pt idx="2156">
                  <c:v>15.53899</c:v>
                </c:pt>
                <c:pt idx="2157">
                  <c:v>15.547140000000001</c:v>
                </c:pt>
                <c:pt idx="2158">
                  <c:v>15.555289999999999</c:v>
                </c:pt>
                <c:pt idx="2159">
                  <c:v>15.56344</c:v>
                </c:pt>
                <c:pt idx="2160">
                  <c:v>15.5716</c:v>
                </c:pt>
                <c:pt idx="2161">
                  <c:v>15.579750000000001</c:v>
                </c:pt>
                <c:pt idx="2162">
                  <c:v>15.587910000000001</c:v>
                </c:pt>
                <c:pt idx="2163">
                  <c:v>15.596080000000001</c:v>
                </c:pt>
                <c:pt idx="2164">
                  <c:v>15.604240000000001</c:v>
                </c:pt>
                <c:pt idx="2165">
                  <c:v>15.612399999999999</c:v>
                </c:pt>
                <c:pt idx="2166">
                  <c:v>15.620570000000001</c:v>
                </c:pt>
                <c:pt idx="2167">
                  <c:v>15.628740000000001</c:v>
                </c:pt>
                <c:pt idx="2168">
                  <c:v>15.63691</c:v>
                </c:pt>
                <c:pt idx="2169">
                  <c:v>15.64509</c:v>
                </c:pt>
                <c:pt idx="2170">
                  <c:v>15.65326</c:v>
                </c:pt>
                <c:pt idx="2171">
                  <c:v>15.661440000000001</c:v>
                </c:pt>
                <c:pt idx="2172">
                  <c:v>15.66962</c:v>
                </c:pt>
                <c:pt idx="2173">
                  <c:v>15.677809999999999</c:v>
                </c:pt>
                <c:pt idx="2174">
                  <c:v>15.68599</c:v>
                </c:pt>
                <c:pt idx="2175">
                  <c:v>15.694179999999999</c:v>
                </c:pt>
                <c:pt idx="2176">
                  <c:v>15.70237</c:v>
                </c:pt>
                <c:pt idx="2177">
                  <c:v>15.710559999999999</c:v>
                </c:pt>
                <c:pt idx="2178">
                  <c:v>15.71875</c:v>
                </c:pt>
                <c:pt idx="2179">
                  <c:v>15.72695</c:v>
                </c:pt>
                <c:pt idx="2180">
                  <c:v>15.735139999999999</c:v>
                </c:pt>
                <c:pt idx="2181">
                  <c:v>15.74334</c:v>
                </c:pt>
                <c:pt idx="2182">
                  <c:v>15.75155</c:v>
                </c:pt>
                <c:pt idx="2183">
                  <c:v>15.75975</c:v>
                </c:pt>
                <c:pt idx="2184">
                  <c:v>15.76796</c:v>
                </c:pt>
                <c:pt idx="2185">
                  <c:v>15.77617</c:v>
                </c:pt>
                <c:pt idx="2186">
                  <c:v>15.784380000000001</c:v>
                </c:pt>
                <c:pt idx="2187">
                  <c:v>15.792590000000001</c:v>
                </c:pt>
                <c:pt idx="2188">
                  <c:v>15.800800000000001</c:v>
                </c:pt>
                <c:pt idx="2189">
                  <c:v>15.80902</c:v>
                </c:pt>
                <c:pt idx="2190">
                  <c:v>15.81724</c:v>
                </c:pt>
                <c:pt idx="2191">
                  <c:v>15.82546</c:v>
                </c:pt>
                <c:pt idx="2192">
                  <c:v>15.833679999999999</c:v>
                </c:pt>
                <c:pt idx="2193">
                  <c:v>15.84191</c:v>
                </c:pt>
                <c:pt idx="2194">
                  <c:v>15.85014</c:v>
                </c:pt>
                <c:pt idx="2195">
                  <c:v>15.858370000000001</c:v>
                </c:pt>
                <c:pt idx="2196">
                  <c:v>15.8666</c:v>
                </c:pt>
                <c:pt idx="2197">
                  <c:v>15.874829999999999</c:v>
                </c:pt>
                <c:pt idx="2198">
                  <c:v>15.88307</c:v>
                </c:pt>
                <c:pt idx="2199">
                  <c:v>15.891299999999999</c:v>
                </c:pt>
                <c:pt idx="2200">
                  <c:v>15.89955</c:v>
                </c:pt>
                <c:pt idx="2201">
                  <c:v>15.90779</c:v>
                </c:pt>
                <c:pt idx="2202">
                  <c:v>15.916029999999999</c:v>
                </c:pt>
                <c:pt idx="2203">
                  <c:v>15.92428</c:v>
                </c:pt>
                <c:pt idx="2204">
                  <c:v>15.93253</c:v>
                </c:pt>
                <c:pt idx="2205">
                  <c:v>15.94078</c:v>
                </c:pt>
                <c:pt idx="2206">
                  <c:v>15.94903</c:v>
                </c:pt>
                <c:pt idx="2207">
                  <c:v>15.95729</c:v>
                </c:pt>
                <c:pt idx="2208">
                  <c:v>15.96555</c:v>
                </c:pt>
                <c:pt idx="2209">
                  <c:v>15.973800000000001</c:v>
                </c:pt>
                <c:pt idx="2210">
                  <c:v>15.98207</c:v>
                </c:pt>
                <c:pt idx="2211">
                  <c:v>15.99033</c:v>
                </c:pt>
                <c:pt idx="2212">
                  <c:v>15.9986</c:v>
                </c:pt>
                <c:pt idx="2213">
                  <c:v>16.00686</c:v>
                </c:pt>
                <c:pt idx="2214">
                  <c:v>16.015129999999999</c:v>
                </c:pt>
                <c:pt idx="2215">
                  <c:v>16.023409999999998</c:v>
                </c:pt>
                <c:pt idx="2216">
                  <c:v>16.031680000000001</c:v>
                </c:pt>
                <c:pt idx="2217">
                  <c:v>16.039960000000001</c:v>
                </c:pt>
                <c:pt idx="2218">
                  <c:v>16.04824</c:v>
                </c:pt>
                <c:pt idx="2219">
                  <c:v>16.056519999999999</c:v>
                </c:pt>
                <c:pt idx="2220">
                  <c:v>16.064800000000002</c:v>
                </c:pt>
                <c:pt idx="2221">
                  <c:v>16.073090000000001</c:v>
                </c:pt>
                <c:pt idx="2222">
                  <c:v>16.08137</c:v>
                </c:pt>
                <c:pt idx="2223">
                  <c:v>16.089659999999999</c:v>
                </c:pt>
                <c:pt idx="2224">
                  <c:v>16.097950000000001</c:v>
                </c:pt>
                <c:pt idx="2225">
                  <c:v>16.106249999999999</c:v>
                </c:pt>
                <c:pt idx="2226">
                  <c:v>16.114540000000002</c:v>
                </c:pt>
                <c:pt idx="2227">
                  <c:v>16.12284</c:v>
                </c:pt>
                <c:pt idx="2228">
                  <c:v>16.131139999999998</c:v>
                </c:pt>
                <c:pt idx="2229">
                  <c:v>16.13944</c:v>
                </c:pt>
                <c:pt idx="2230">
                  <c:v>16.147749999999998</c:v>
                </c:pt>
                <c:pt idx="2231">
                  <c:v>16.15606</c:v>
                </c:pt>
                <c:pt idx="2232">
                  <c:v>16.164359999999999</c:v>
                </c:pt>
                <c:pt idx="2233">
                  <c:v>16.17267</c:v>
                </c:pt>
                <c:pt idx="2234">
                  <c:v>16.180990000000001</c:v>
                </c:pt>
                <c:pt idx="2235">
                  <c:v>16.189299999999999</c:v>
                </c:pt>
                <c:pt idx="2236">
                  <c:v>16.197620000000001</c:v>
                </c:pt>
                <c:pt idx="2237">
                  <c:v>16.205939999999998</c:v>
                </c:pt>
                <c:pt idx="2238">
                  <c:v>16.214259999999999</c:v>
                </c:pt>
                <c:pt idx="2239">
                  <c:v>16.22259</c:v>
                </c:pt>
                <c:pt idx="2240">
                  <c:v>16.230910000000002</c:v>
                </c:pt>
                <c:pt idx="2241">
                  <c:v>16.239239999999999</c:v>
                </c:pt>
                <c:pt idx="2242">
                  <c:v>16.24757</c:v>
                </c:pt>
                <c:pt idx="2243">
                  <c:v>16.2559</c:v>
                </c:pt>
                <c:pt idx="2244">
                  <c:v>16.264230000000001</c:v>
                </c:pt>
                <c:pt idx="2245">
                  <c:v>16.272570000000002</c:v>
                </c:pt>
                <c:pt idx="2246">
                  <c:v>16.280909999999999</c:v>
                </c:pt>
                <c:pt idx="2247">
                  <c:v>16.289249999999999</c:v>
                </c:pt>
                <c:pt idx="2248">
                  <c:v>16.29759</c:v>
                </c:pt>
                <c:pt idx="2249">
                  <c:v>16.30594</c:v>
                </c:pt>
                <c:pt idx="2250">
                  <c:v>16.31429</c:v>
                </c:pt>
                <c:pt idx="2251">
                  <c:v>16.32264</c:v>
                </c:pt>
                <c:pt idx="2252">
                  <c:v>16.33099</c:v>
                </c:pt>
                <c:pt idx="2253">
                  <c:v>16.33934</c:v>
                </c:pt>
                <c:pt idx="2254">
                  <c:v>16.3477</c:v>
                </c:pt>
                <c:pt idx="2255">
                  <c:v>16.35605</c:v>
                </c:pt>
                <c:pt idx="2256">
                  <c:v>16.364409999999999</c:v>
                </c:pt>
                <c:pt idx="2257">
                  <c:v>16.372779999999999</c:v>
                </c:pt>
                <c:pt idx="2258">
                  <c:v>16.381139999999998</c:v>
                </c:pt>
                <c:pt idx="2259">
                  <c:v>16.389510000000001</c:v>
                </c:pt>
                <c:pt idx="2260">
                  <c:v>16.397870000000001</c:v>
                </c:pt>
                <c:pt idx="2261">
                  <c:v>16.40625</c:v>
                </c:pt>
                <c:pt idx="2262">
                  <c:v>16.414619999999999</c:v>
                </c:pt>
                <c:pt idx="2263">
                  <c:v>16.422989999999999</c:v>
                </c:pt>
                <c:pt idx="2264">
                  <c:v>16.431370000000001</c:v>
                </c:pt>
                <c:pt idx="2265">
                  <c:v>16.43975</c:v>
                </c:pt>
                <c:pt idx="2266">
                  <c:v>16.448129999999999</c:v>
                </c:pt>
                <c:pt idx="2267">
                  <c:v>16.456510000000002</c:v>
                </c:pt>
                <c:pt idx="2268">
                  <c:v>16.4649</c:v>
                </c:pt>
                <c:pt idx="2269">
                  <c:v>16.473289999999999</c:v>
                </c:pt>
                <c:pt idx="2270">
                  <c:v>16.481680000000001</c:v>
                </c:pt>
                <c:pt idx="2271">
                  <c:v>16.490069999999999</c:v>
                </c:pt>
                <c:pt idx="2272">
                  <c:v>16.498460000000001</c:v>
                </c:pt>
                <c:pt idx="2273">
                  <c:v>16.50686</c:v>
                </c:pt>
                <c:pt idx="2274">
                  <c:v>16.515260000000001</c:v>
                </c:pt>
                <c:pt idx="2275">
                  <c:v>16.52366</c:v>
                </c:pt>
                <c:pt idx="2276">
                  <c:v>16.532060000000001</c:v>
                </c:pt>
                <c:pt idx="2277">
                  <c:v>16.540469999999999</c:v>
                </c:pt>
                <c:pt idx="2278">
                  <c:v>16.548870000000001</c:v>
                </c:pt>
                <c:pt idx="2279">
                  <c:v>16.557279999999999</c:v>
                </c:pt>
                <c:pt idx="2280">
                  <c:v>16.56569</c:v>
                </c:pt>
                <c:pt idx="2281">
                  <c:v>16.574110000000001</c:v>
                </c:pt>
                <c:pt idx="2282">
                  <c:v>16.582519999999999</c:v>
                </c:pt>
                <c:pt idx="2283">
                  <c:v>16.59094</c:v>
                </c:pt>
                <c:pt idx="2284">
                  <c:v>16.599360000000001</c:v>
                </c:pt>
                <c:pt idx="2285">
                  <c:v>16.607780000000002</c:v>
                </c:pt>
                <c:pt idx="2286">
                  <c:v>16.616209999999999</c:v>
                </c:pt>
                <c:pt idx="2287">
                  <c:v>16.62463</c:v>
                </c:pt>
                <c:pt idx="2288">
                  <c:v>16.63306</c:v>
                </c:pt>
                <c:pt idx="2289">
                  <c:v>16.641490000000001</c:v>
                </c:pt>
                <c:pt idx="2290">
                  <c:v>16.649920000000002</c:v>
                </c:pt>
                <c:pt idx="2291">
                  <c:v>16.658359999999998</c:v>
                </c:pt>
                <c:pt idx="2292">
                  <c:v>16.666789999999999</c:v>
                </c:pt>
                <c:pt idx="2293">
                  <c:v>16.675229999999999</c:v>
                </c:pt>
                <c:pt idx="2294">
                  <c:v>16.683669999999999</c:v>
                </c:pt>
                <c:pt idx="2295">
                  <c:v>16.692119999999999</c:v>
                </c:pt>
                <c:pt idx="2296">
                  <c:v>16.700559999999999</c:v>
                </c:pt>
                <c:pt idx="2297">
                  <c:v>16.709009999999999</c:v>
                </c:pt>
                <c:pt idx="2298">
                  <c:v>16.717459999999999</c:v>
                </c:pt>
                <c:pt idx="2299">
                  <c:v>16.725909999999999</c:v>
                </c:pt>
                <c:pt idx="2300">
                  <c:v>16.734369999999998</c:v>
                </c:pt>
                <c:pt idx="2301">
                  <c:v>16.742819999999998</c:v>
                </c:pt>
                <c:pt idx="2302">
                  <c:v>16.751280000000001</c:v>
                </c:pt>
                <c:pt idx="2303">
                  <c:v>16.759740000000001</c:v>
                </c:pt>
                <c:pt idx="2304">
                  <c:v>16.7682</c:v>
                </c:pt>
                <c:pt idx="2305">
                  <c:v>16.776669999999999</c:v>
                </c:pt>
                <c:pt idx="2306">
                  <c:v>16.785139999999998</c:v>
                </c:pt>
                <c:pt idx="2307">
                  <c:v>16.793600000000001</c:v>
                </c:pt>
                <c:pt idx="2308">
                  <c:v>16.802070000000001</c:v>
                </c:pt>
                <c:pt idx="2309">
                  <c:v>16.810549999999999</c:v>
                </c:pt>
                <c:pt idx="2310">
                  <c:v>16.819019999999998</c:v>
                </c:pt>
                <c:pt idx="2311">
                  <c:v>16.827500000000001</c:v>
                </c:pt>
                <c:pt idx="2312">
                  <c:v>16.835979999999999</c:v>
                </c:pt>
                <c:pt idx="2313">
                  <c:v>16.844460000000002</c:v>
                </c:pt>
                <c:pt idx="2314">
                  <c:v>16.85295</c:v>
                </c:pt>
                <c:pt idx="2315">
                  <c:v>16.861429999999999</c:v>
                </c:pt>
                <c:pt idx="2316">
                  <c:v>16.86992</c:v>
                </c:pt>
                <c:pt idx="2317">
                  <c:v>16.878409999999999</c:v>
                </c:pt>
                <c:pt idx="2318">
                  <c:v>16.886900000000001</c:v>
                </c:pt>
                <c:pt idx="2319">
                  <c:v>16.895399999999999</c:v>
                </c:pt>
                <c:pt idx="2320">
                  <c:v>16.903890000000001</c:v>
                </c:pt>
                <c:pt idx="2321">
                  <c:v>16.912389999999998</c:v>
                </c:pt>
                <c:pt idx="2322">
                  <c:v>16.92089</c:v>
                </c:pt>
                <c:pt idx="2323">
                  <c:v>16.929400000000001</c:v>
                </c:pt>
                <c:pt idx="2324">
                  <c:v>16.937899999999999</c:v>
                </c:pt>
                <c:pt idx="2325">
                  <c:v>16.94641</c:v>
                </c:pt>
                <c:pt idx="2326">
                  <c:v>16.954920000000001</c:v>
                </c:pt>
                <c:pt idx="2327">
                  <c:v>16.963429999999999</c:v>
                </c:pt>
                <c:pt idx="2328">
                  <c:v>16.97194</c:v>
                </c:pt>
                <c:pt idx="2329">
                  <c:v>16.980460000000001</c:v>
                </c:pt>
                <c:pt idx="2330">
                  <c:v>16.988980000000002</c:v>
                </c:pt>
                <c:pt idx="2331">
                  <c:v>16.997499999999999</c:v>
                </c:pt>
                <c:pt idx="2332">
                  <c:v>17.006019999999999</c:v>
                </c:pt>
                <c:pt idx="2333">
                  <c:v>17.01454</c:v>
                </c:pt>
                <c:pt idx="2334">
                  <c:v>17.023070000000001</c:v>
                </c:pt>
                <c:pt idx="2335">
                  <c:v>17.031600000000001</c:v>
                </c:pt>
                <c:pt idx="2336">
                  <c:v>17.040130000000001</c:v>
                </c:pt>
                <c:pt idx="2337">
                  <c:v>17.048660000000002</c:v>
                </c:pt>
                <c:pt idx="2338">
                  <c:v>17.057200000000002</c:v>
                </c:pt>
                <c:pt idx="2339">
                  <c:v>17.065729999999999</c:v>
                </c:pt>
                <c:pt idx="2340">
                  <c:v>17.074269999999999</c:v>
                </c:pt>
                <c:pt idx="2341">
                  <c:v>17.082820000000002</c:v>
                </c:pt>
                <c:pt idx="2342">
                  <c:v>17.091360000000002</c:v>
                </c:pt>
                <c:pt idx="2343">
                  <c:v>17.099910000000001</c:v>
                </c:pt>
                <c:pt idx="2344">
                  <c:v>17.108450000000001</c:v>
                </c:pt>
                <c:pt idx="2345">
                  <c:v>17.117000000000001</c:v>
                </c:pt>
                <c:pt idx="2346">
                  <c:v>17.12556</c:v>
                </c:pt>
                <c:pt idx="2347">
                  <c:v>17.13411</c:v>
                </c:pt>
                <c:pt idx="2348">
                  <c:v>17.142669999999999</c:v>
                </c:pt>
                <c:pt idx="2349">
                  <c:v>17.151230000000002</c:v>
                </c:pt>
                <c:pt idx="2350">
                  <c:v>17.159790000000001</c:v>
                </c:pt>
                <c:pt idx="2351">
                  <c:v>17.16835</c:v>
                </c:pt>
                <c:pt idx="2352">
                  <c:v>17.176909999999999</c:v>
                </c:pt>
                <c:pt idx="2353">
                  <c:v>17.185479999999998</c:v>
                </c:pt>
                <c:pt idx="2354">
                  <c:v>17.194050000000001</c:v>
                </c:pt>
                <c:pt idx="2355">
                  <c:v>17.20262</c:v>
                </c:pt>
                <c:pt idx="2356">
                  <c:v>17.211189999999998</c:v>
                </c:pt>
                <c:pt idx="2357">
                  <c:v>17.21977</c:v>
                </c:pt>
                <c:pt idx="2358">
                  <c:v>17.228349999999999</c:v>
                </c:pt>
                <c:pt idx="2359">
                  <c:v>17.236930000000001</c:v>
                </c:pt>
                <c:pt idx="2360">
                  <c:v>17.245509999999999</c:v>
                </c:pt>
                <c:pt idx="2361">
                  <c:v>17.254100000000001</c:v>
                </c:pt>
                <c:pt idx="2362">
                  <c:v>17.26268</c:v>
                </c:pt>
                <c:pt idx="2363">
                  <c:v>17.271270000000001</c:v>
                </c:pt>
                <c:pt idx="2364">
                  <c:v>17.279859999999999</c:v>
                </c:pt>
                <c:pt idx="2365">
                  <c:v>17.288450000000001</c:v>
                </c:pt>
                <c:pt idx="2366">
                  <c:v>17.297049999999999</c:v>
                </c:pt>
                <c:pt idx="2367">
                  <c:v>17.30564</c:v>
                </c:pt>
                <c:pt idx="2368">
                  <c:v>17.314250000000001</c:v>
                </c:pt>
                <c:pt idx="2369">
                  <c:v>17.322849999999999</c:v>
                </c:pt>
                <c:pt idx="2370">
                  <c:v>17.33145</c:v>
                </c:pt>
                <c:pt idx="2371">
                  <c:v>17.340060000000001</c:v>
                </c:pt>
                <c:pt idx="2372">
                  <c:v>17.348659999999999</c:v>
                </c:pt>
                <c:pt idx="2373">
                  <c:v>17.35727</c:v>
                </c:pt>
                <c:pt idx="2374">
                  <c:v>17.365880000000001</c:v>
                </c:pt>
                <c:pt idx="2375">
                  <c:v>17.374500000000001</c:v>
                </c:pt>
                <c:pt idx="2376">
                  <c:v>17.383109999999999</c:v>
                </c:pt>
                <c:pt idx="2377">
                  <c:v>17.391729999999999</c:v>
                </c:pt>
                <c:pt idx="2378">
                  <c:v>17.40035</c:v>
                </c:pt>
                <c:pt idx="2379">
                  <c:v>17.40898</c:v>
                </c:pt>
                <c:pt idx="2380">
                  <c:v>17.4176</c:v>
                </c:pt>
                <c:pt idx="2381">
                  <c:v>17.42623</c:v>
                </c:pt>
                <c:pt idx="2382">
                  <c:v>17.43486</c:v>
                </c:pt>
                <c:pt idx="2383">
                  <c:v>17.443490000000001</c:v>
                </c:pt>
                <c:pt idx="2384">
                  <c:v>17.452120000000001</c:v>
                </c:pt>
                <c:pt idx="2385">
                  <c:v>17.460760000000001</c:v>
                </c:pt>
                <c:pt idx="2386">
                  <c:v>17.469390000000001</c:v>
                </c:pt>
                <c:pt idx="2387">
                  <c:v>17.47803</c:v>
                </c:pt>
                <c:pt idx="2388">
                  <c:v>17.48668</c:v>
                </c:pt>
                <c:pt idx="2389">
                  <c:v>17.49532</c:v>
                </c:pt>
                <c:pt idx="2390">
                  <c:v>17.503969999999999</c:v>
                </c:pt>
                <c:pt idx="2391">
                  <c:v>17.512619999999998</c:v>
                </c:pt>
                <c:pt idx="2392">
                  <c:v>17.521270000000001</c:v>
                </c:pt>
                <c:pt idx="2393">
                  <c:v>17.529920000000001</c:v>
                </c:pt>
                <c:pt idx="2394">
                  <c:v>17.53857</c:v>
                </c:pt>
                <c:pt idx="2395">
                  <c:v>17.547229999999999</c:v>
                </c:pt>
                <c:pt idx="2396">
                  <c:v>17.555890000000002</c:v>
                </c:pt>
                <c:pt idx="2397">
                  <c:v>17.564550000000001</c:v>
                </c:pt>
                <c:pt idx="2398">
                  <c:v>17.57321</c:v>
                </c:pt>
                <c:pt idx="2399">
                  <c:v>17.581880000000002</c:v>
                </c:pt>
                <c:pt idx="2400">
                  <c:v>17.59055</c:v>
                </c:pt>
                <c:pt idx="2401">
                  <c:v>17.599209999999999</c:v>
                </c:pt>
                <c:pt idx="2402">
                  <c:v>17.607890000000001</c:v>
                </c:pt>
                <c:pt idx="2403">
                  <c:v>17.61656</c:v>
                </c:pt>
                <c:pt idx="2404">
                  <c:v>17.625240000000002</c:v>
                </c:pt>
                <c:pt idx="2405">
                  <c:v>17.63391</c:v>
                </c:pt>
                <c:pt idx="2406">
                  <c:v>17.642600000000002</c:v>
                </c:pt>
                <c:pt idx="2407">
                  <c:v>17.65128</c:v>
                </c:pt>
                <c:pt idx="2408">
                  <c:v>17.659960000000002</c:v>
                </c:pt>
                <c:pt idx="2409">
                  <c:v>17.66865</c:v>
                </c:pt>
                <c:pt idx="2410">
                  <c:v>17.677340000000001</c:v>
                </c:pt>
                <c:pt idx="2411">
                  <c:v>17.686029999999999</c:v>
                </c:pt>
                <c:pt idx="2412">
                  <c:v>17.69472</c:v>
                </c:pt>
                <c:pt idx="2413">
                  <c:v>17.703420000000001</c:v>
                </c:pt>
                <c:pt idx="2414">
                  <c:v>17.712119999999999</c:v>
                </c:pt>
                <c:pt idx="2415">
                  <c:v>17.72082</c:v>
                </c:pt>
                <c:pt idx="2416">
                  <c:v>17.729520000000001</c:v>
                </c:pt>
                <c:pt idx="2417">
                  <c:v>17.738219999999998</c:v>
                </c:pt>
                <c:pt idx="2418">
                  <c:v>17.746929999999999</c:v>
                </c:pt>
                <c:pt idx="2419">
                  <c:v>17.75563</c:v>
                </c:pt>
                <c:pt idx="2420">
                  <c:v>17.76435</c:v>
                </c:pt>
                <c:pt idx="2421">
                  <c:v>17.773060000000001</c:v>
                </c:pt>
                <c:pt idx="2422">
                  <c:v>17.781770000000002</c:v>
                </c:pt>
                <c:pt idx="2423">
                  <c:v>17.790489999999998</c:v>
                </c:pt>
                <c:pt idx="2424">
                  <c:v>17.799209999999999</c:v>
                </c:pt>
                <c:pt idx="2425">
                  <c:v>17.807929999999999</c:v>
                </c:pt>
                <c:pt idx="2426">
                  <c:v>17.816649999999999</c:v>
                </c:pt>
                <c:pt idx="2427">
                  <c:v>17.825379999999999</c:v>
                </c:pt>
                <c:pt idx="2428">
                  <c:v>17.834099999999999</c:v>
                </c:pt>
                <c:pt idx="2429">
                  <c:v>17.842829999999999</c:v>
                </c:pt>
                <c:pt idx="2430">
                  <c:v>17.851559999999999</c:v>
                </c:pt>
                <c:pt idx="2431">
                  <c:v>17.860299999999999</c:v>
                </c:pt>
                <c:pt idx="2432">
                  <c:v>17.869029999999999</c:v>
                </c:pt>
                <c:pt idx="2433">
                  <c:v>17.877770000000002</c:v>
                </c:pt>
                <c:pt idx="2434">
                  <c:v>17.886510000000001</c:v>
                </c:pt>
                <c:pt idx="2435">
                  <c:v>17.895250000000001</c:v>
                </c:pt>
                <c:pt idx="2436">
                  <c:v>17.904</c:v>
                </c:pt>
                <c:pt idx="2437">
                  <c:v>17.912749999999999</c:v>
                </c:pt>
                <c:pt idx="2438">
                  <c:v>17.921500000000002</c:v>
                </c:pt>
                <c:pt idx="2439">
                  <c:v>17.930250000000001</c:v>
                </c:pt>
                <c:pt idx="2440">
                  <c:v>17.939</c:v>
                </c:pt>
                <c:pt idx="2441">
                  <c:v>17.947749999999999</c:v>
                </c:pt>
                <c:pt idx="2442">
                  <c:v>17.956510000000002</c:v>
                </c:pt>
                <c:pt idx="2443">
                  <c:v>17.96527</c:v>
                </c:pt>
                <c:pt idx="2444">
                  <c:v>17.974029999999999</c:v>
                </c:pt>
                <c:pt idx="2445">
                  <c:v>17.982800000000001</c:v>
                </c:pt>
                <c:pt idx="2446">
                  <c:v>17.99156</c:v>
                </c:pt>
                <c:pt idx="2447">
                  <c:v>18.000330000000002</c:v>
                </c:pt>
                <c:pt idx="2448">
                  <c:v>18.0091</c:v>
                </c:pt>
                <c:pt idx="2449">
                  <c:v>18.017869999999998</c:v>
                </c:pt>
                <c:pt idx="2450">
                  <c:v>18.02665</c:v>
                </c:pt>
                <c:pt idx="2451">
                  <c:v>18.035419999999998</c:v>
                </c:pt>
                <c:pt idx="2452">
                  <c:v>18.0442</c:v>
                </c:pt>
                <c:pt idx="2453">
                  <c:v>18.052980000000002</c:v>
                </c:pt>
                <c:pt idx="2454">
                  <c:v>18.06176</c:v>
                </c:pt>
                <c:pt idx="2455">
                  <c:v>18.070550000000001</c:v>
                </c:pt>
                <c:pt idx="2456">
                  <c:v>18.079339999999998</c:v>
                </c:pt>
                <c:pt idx="2457">
                  <c:v>18.08813</c:v>
                </c:pt>
                <c:pt idx="2458">
                  <c:v>18.096920000000001</c:v>
                </c:pt>
                <c:pt idx="2459">
                  <c:v>18.105709999999998</c:v>
                </c:pt>
                <c:pt idx="2460">
                  <c:v>18.114509999999999</c:v>
                </c:pt>
                <c:pt idx="2461">
                  <c:v>18.1233</c:v>
                </c:pt>
                <c:pt idx="2462">
                  <c:v>18.132100000000001</c:v>
                </c:pt>
                <c:pt idx="2463">
                  <c:v>18.140910000000002</c:v>
                </c:pt>
                <c:pt idx="2464">
                  <c:v>18.149709999999999</c:v>
                </c:pt>
                <c:pt idx="2465">
                  <c:v>18.158519999999999</c:v>
                </c:pt>
                <c:pt idx="2466">
                  <c:v>18.16733</c:v>
                </c:pt>
                <c:pt idx="2467">
                  <c:v>18.17614</c:v>
                </c:pt>
                <c:pt idx="2468">
                  <c:v>18.184950000000001</c:v>
                </c:pt>
                <c:pt idx="2469">
                  <c:v>18.193760000000001</c:v>
                </c:pt>
                <c:pt idx="2470">
                  <c:v>18.202580000000001</c:v>
                </c:pt>
                <c:pt idx="2471">
                  <c:v>18.211400000000001</c:v>
                </c:pt>
                <c:pt idx="2472">
                  <c:v>18.220220000000001</c:v>
                </c:pt>
                <c:pt idx="2473">
                  <c:v>18.229040000000001</c:v>
                </c:pt>
                <c:pt idx="2474">
                  <c:v>18.237870000000001</c:v>
                </c:pt>
                <c:pt idx="2475">
                  <c:v>18.246700000000001</c:v>
                </c:pt>
                <c:pt idx="2476">
                  <c:v>18.25553</c:v>
                </c:pt>
                <c:pt idx="2477">
                  <c:v>18.26436</c:v>
                </c:pt>
                <c:pt idx="2478">
                  <c:v>18.27319</c:v>
                </c:pt>
                <c:pt idx="2479">
                  <c:v>18.282029999999999</c:v>
                </c:pt>
                <c:pt idx="2480">
                  <c:v>18.290870000000002</c:v>
                </c:pt>
                <c:pt idx="2481">
                  <c:v>18.299710000000001</c:v>
                </c:pt>
                <c:pt idx="2482">
                  <c:v>18.30855</c:v>
                </c:pt>
                <c:pt idx="2483">
                  <c:v>18.317399999999999</c:v>
                </c:pt>
                <c:pt idx="2484">
                  <c:v>18.326239999999999</c:v>
                </c:pt>
                <c:pt idx="2485">
                  <c:v>18.335090000000001</c:v>
                </c:pt>
                <c:pt idx="2486">
                  <c:v>18.34394</c:v>
                </c:pt>
                <c:pt idx="2487">
                  <c:v>18.352799999999998</c:v>
                </c:pt>
                <c:pt idx="2488">
                  <c:v>18.361650000000001</c:v>
                </c:pt>
                <c:pt idx="2489">
                  <c:v>18.370509999999999</c:v>
                </c:pt>
                <c:pt idx="2490">
                  <c:v>18.379370000000002</c:v>
                </c:pt>
                <c:pt idx="2491">
                  <c:v>18.38823</c:v>
                </c:pt>
                <c:pt idx="2492">
                  <c:v>18.397099999999998</c:v>
                </c:pt>
                <c:pt idx="2493">
                  <c:v>18.40596</c:v>
                </c:pt>
                <c:pt idx="2494">
                  <c:v>18.414829999999998</c:v>
                </c:pt>
                <c:pt idx="2495">
                  <c:v>18.4237</c:v>
                </c:pt>
                <c:pt idx="2496">
                  <c:v>18.432569999999998</c:v>
                </c:pt>
                <c:pt idx="2497">
                  <c:v>18.44145</c:v>
                </c:pt>
                <c:pt idx="2498">
                  <c:v>18.450330000000001</c:v>
                </c:pt>
                <c:pt idx="2499">
                  <c:v>18.459199999999999</c:v>
                </c:pt>
                <c:pt idx="2500">
                  <c:v>18.46808</c:v>
                </c:pt>
                <c:pt idx="2501">
                  <c:v>18.476970000000001</c:v>
                </c:pt>
                <c:pt idx="2502">
                  <c:v>18.485849999999999</c:v>
                </c:pt>
                <c:pt idx="2503">
                  <c:v>18.49474</c:v>
                </c:pt>
                <c:pt idx="2504">
                  <c:v>18.503630000000001</c:v>
                </c:pt>
                <c:pt idx="2505">
                  <c:v>18.512519999999999</c:v>
                </c:pt>
                <c:pt idx="2506">
                  <c:v>18.521419999999999</c:v>
                </c:pt>
                <c:pt idx="2507">
                  <c:v>18.53031</c:v>
                </c:pt>
                <c:pt idx="2508">
                  <c:v>18.539210000000001</c:v>
                </c:pt>
                <c:pt idx="2509">
                  <c:v>18.548110000000001</c:v>
                </c:pt>
                <c:pt idx="2510">
                  <c:v>18.557009999999998</c:v>
                </c:pt>
                <c:pt idx="2511">
                  <c:v>18.565919999999998</c:v>
                </c:pt>
                <c:pt idx="2512">
                  <c:v>18.574829999999999</c:v>
                </c:pt>
                <c:pt idx="2513">
                  <c:v>18.583729999999999</c:v>
                </c:pt>
                <c:pt idx="2514">
                  <c:v>18.592649999999999</c:v>
                </c:pt>
                <c:pt idx="2515">
                  <c:v>18.601559999999999</c:v>
                </c:pt>
                <c:pt idx="2516">
                  <c:v>18.610469999999999</c:v>
                </c:pt>
                <c:pt idx="2517">
                  <c:v>18.619389999999999</c:v>
                </c:pt>
                <c:pt idx="2518">
                  <c:v>18.628309999999999</c:v>
                </c:pt>
                <c:pt idx="2519">
                  <c:v>18.637229999999999</c:v>
                </c:pt>
                <c:pt idx="2520">
                  <c:v>18.646159999999998</c:v>
                </c:pt>
                <c:pt idx="2521">
                  <c:v>18.655080000000002</c:v>
                </c:pt>
                <c:pt idx="2522">
                  <c:v>18.664010000000001</c:v>
                </c:pt>
                <c:pt idx="2523">
                  <c:v>18.672940000000001</c:v>
                </c:pt>
                <c:pt idx="2524">
                  <c:v>18.68187</c:v>
                </c:pt>
                <c:pt idx="2525">
                  <c:v>18.690809999999999</c:v>
                </c:pt>
                <c:pt idx="2526">
                  <c:v>18.699739999999998</c:v>
                </c:pt>
                <c:pt idx="2527">
                  <c:v>18.708680000000001</c:v>
                </c:pt>
                <c:pt idx="2528">
                  <c:v>18.71762</c:v>
                </c:pt>
                <c:pt idx="2529">
                  <c:v>18.726569999999999</c:v>
                </c:pt>
                <c:pt idx="2530">
                  <c:v>18.735510000000001</c:v>
                </c:pt>
                <c:pt idx="2531">
                  <c:v>18.74446</c:v>
                </c:pt>
                <c:pt idx="2532">
                  <c:v>18.753409999999999</c:v>
                </c:pt>
                <c:pt idx="2533">
                  <c:v>18.762360000000001</c:v>
                </c:pt>
                <c:pt idx="2534">
                  <c:v>18.77131</c:v>
                </c:pt>
                <c:pt idx="2535">
                  <c:v>18.780270000000002</c:v>
                </c:pt>
                <c:pt idx="2536">
                  <c:v>18.78923</c:v>
                </c:pt>
                <c:pt idx="2537">
                  <c:v>18.798190000000002</c:v>
                </c:pt>
                <c:pt idx="2538">
                  <c:v>18.80715</c:v>
                </c:pt>
                <c:pt idx="2539">
                  <c:v>18.816109999999998</c:v>
                </c:pt>
                <c:pt idx="2540">
                  <c:v>18.82508</c:v>
                </c:pt>
                <c:pt idx="2541">
                  <c:v>18.834050000000001</c:v>
                </c:pt>
                <c:pt idx="2542">
                  <c:v>18.843019999999999</c:v>
                </c:pt>
                <c:pt idx="2543">
                  <c:v>18.851990000000001</c:v>
                </c:pt>
                <c:pt idx="2544">
                  <c:v>18.860969999999998</c:v>
                </c:pt>
                <c:pt idx="2545">
                  <c:v>18.869949999999999</c:v>
                </c:pt>
                <c:pt idx="2546">
                  <c:v>18.87893</c:v>
                </c:pt>
                <c:pt idx="2547">
                  <c:v>18.887910000000002</c:v>
                </c:pt>
                <c:pt idx="2548">
                  <c:v>18.896889999999999</c:v>
                </c:pt>
                <c:pt idx="2549">
                  <c:v>18.90588</c:v>
                </c:pt>
                <c:pt idx="2550">
                  <c:v>18.914860000000001</c:v>
                </c:pt>
                <c:pt idx="2551">
                  <c:v>18.923850000000002</c:v>
                </c:pt>
                <c:pt idx="2552">
                  <c:v>18.932849999999998</c:v>
                </c:pt>
                <c:pt idx="2553">
                  <c:v>18.941839999999999</c:v>
                </c:pt>
                <c:pt idx="2554">
                  <c:v>18.950839999999999</c:v>
                </c:pt>
                <c:pt idx="2555">
                  <c:v>18.95984</c:v>
                </c:pt>
                <c:pt idx="2556">
                  <c:v>18.96884</c:v>
                </c:pt>
                <c:pt idx="2557">
                  <c:v>18.97784</c:v>
                </c:pt>
                <c:pt idx="2558">
                  <c:v>18.98685</c:v>
                </c:pt>
                <c:pt idx="2559">
                  <c:v>18.995850000000001</c:v>
                </c:pt>
                <c:pt idx="2560">
                  <c:v>19.004860000000001</c:v>
                </c:pt>
                <c:pt idx="2561">
                  <c:v>19.013870000000001</c:v>
                </c:pt>
                <c:pt idx="2562">
                  <c:v>19.02289</c:v>
                </c:pt>
                <c:pt idx="2563">
                  <c:v>19.0319</c:v>
                </c:pt>
                <c:pt idx="2564">
                  <c:v>19.04092</c:v>
                </c:pt>
                <c:pt idx="2565">
                  <c:v>19.049939999999999</c:v>
                </c:pt>
                <c:pt idx="2566">
                  <c:v>19.058959999999999</c:v>
                </c:pt>
                <c:pt idx="2567">
                  <c:v>19.067990000000002</c:v>
                </c:pt>
                <c:pt idx="2568">
                  <c:v>19.077010000000001</c:v>
                </c:pt>
                <c:pt idx="2569">
                  <c:v>19.086040000000001</c:v>
                </c:pt>
                <c:pt idx="2570">
                  <c:v>19.09507</c:v>
                </c:pt>
                <c:pt idx="2571">
                  <c:v>19.104099999999999</c:v>
                </c:pt>
                <c:pt idx="2572">
                  <c:v>19.113140000000001</c:v>
                </c:pt>
                <c:pt idx="2573">
                  <c:v>19.12218</c:v>
                </c:pt>
                <c:pt idx="2574">
                  <c:v>19.131209999999999</c:v>
                </c:pt>
                <c:pt idx="2575">
                  <c:v>19.140260000000001</c:v>
                </c:pt>
                <c:pt idx="2576">
                  <c:v>19.1493</c:v>
                </c:pt>
                <c:pt idx="2577">
                  <c:v>19.158349999999999</c:v>
                </c:pt>
                <c:pt idx="2578">
                  <c:v>19.167390000000001</c:v>
                </c:pt>
                <c:pt idx="2579">
                  <c:v>19.176439999999999</c:v>
                </c:pt>
                <c:pt idx="2580">
                  <c:v>19.185500000000001</c:v>
                </c:pt>
                <c:pt idx="2581">
                  <c:v>19.19455</c:v>
                </c:pt>
                <c:pt idx="2582">
                  <c:v>19.203610000000001</c:v>
                </c:pt>
                <c:pt idx="2583">
                  <c:v>19.21266</c:v>
                </c:pt>
                <c:pt idx="2584">
                  <c:v>19.221720000000001</c:v>
                </c:pt>
                <c:pt idx="2585">
                  <c:v>19.230789999999999</c:v>
                </c:pt>
                <c:pt idx="2586">
                  <c:v>19.239850000000001</c:v>
                </c:pt>
                <c:pt idx="2587">
                  <c:v>19.248919999999998</c:v>
                </c:pt>
                <c:pt idx="2588">
                  <c:v>19.257989999999999</c:v>
                </c:pt>
                <c:pt idx="2589">
                  <c:v>19.267060000000001</c:v>
                </c:pt>
                <c:pt idx="2590">
                  <c:v>19.276129999999998</c:v>
                </c:pt>
                <c:pt idx="2591">
                  <c:v>19.285209999999999</c:v>
                </c:pt>
                <c:pt idx="2592">
                  <c:v>19.294280000000001</c:v>
                </c:pt>
                <c:pt idx="2593">
                  <c:v>19.303370000000001</c:v>
                </c:pt>
                <c:pt idx="2594">
                  <c:v>19.312449999999998</c:v>
                </c:pt>
                <c:pt idx="2595">
                  <c:v>19.321529999999999</c:v>
                </c:pt>
                <c:pt idx="2596">
                  <c:v>19.33062</c:v>
                </c:pt>
                <c:pt idx="2597">
                  <c:v>19.33971</c:v>
                </c:pt>
                <c:pt idx="2598">
                  <c:v>19.348800000000001</c:v>
                </c:pt>
                <c:pt idx="2599">
                  <c:v>19.357890000000001</c:v>
                </c:pt>
                <c:pt idx="2600">
                  <c:v>19.366980000000002</c:v>
                </c:pt>
                <c:pt idx="2601">
                  <c:v>19.376080000000002</c:v>
                </c:pt>
                <c:pt idx="2602">
                  <c:v>19.385179999999998</c:v>
                </c:pt>
                <c:pt idx="2603">
                  <c:v>19.394279999999998</c:v>
                </c:pt>
                <c:pt idx="2604">
                  <c:v>19.403379999999999</c:v>
                </c:pt>
                <c:pt idx="2605">
                  <c:v>19.412489999999998</c:v>
                </c:pt>
                <c:pt idx="2606">
                  <c:v>19.421600000000002</c:v>
                </c:pt>
                <c:pt idx="2607">
                  <c:v>19.430710000000001</c:v>
                </c:pt>
                <c:pt idx="2608">
                  <c:v>19.439820000000001</c:v>
                </c:pt>
                <c:pt idx="2609">
                  <c:v>19.448930000000001</c:v>
                </c:pt>
                <c:pt idx="2610">
                  <c:v>19.45805</c:v>
                </c:pt>
                <c:pt idx="2611">
                  <c:v>19.467169999999999</c:v>
                </c:pt>
                <c:pt idx="2612">
                  <c:v>19.476289999999999</c:v>
                </c:pt>
                <c:pt idx="2613">
                  <c:v>19.485410000000002</c:v>
                </c:pt>
                <c:pt idx="2614">
                  <c:v>19.494530000000001</c:v>
                </c:pt>
                <c:pt idx="2615">
                  <c:v>19.50366</c:v>
                </c:pt>
                <c:pt idx="2616">
                  <c:v>19.512789999999999</c:v>
                </c:pt>
                <c:pt idx="2617">
                  <c:v>19.521920000000001</c:v>
                </c:pt>
                <c:pt idx="2618">
                  <c:v>19.53105</c:v>
                </c:pt>
                <c:pt idx="2619">
                  <c:v>19.540189999999999</c:v>
                </c:pt>
                <c:pt idx="2620">
                  <c:v>19.549330000000001</c:v>
                </c:pt>
                <c:pt idx="2621">
                  <c:v>19.55847</c:v>
                </c:pt>
                <c:pt idx="2622">
                  <c:v>19.567609999999998</c:v>
                </c:pt>
                <c:pt idx="2623">
                  <c:v>19.576750000000001</c:v>
                </c:pt>
                <c:pt idx="2624">
                  <c:v>19.585899999999999</c:v>
                </c:pt>
                <c:pt idx="2625">
                  <c:v>19.595050000000001</c:v>
                </c:pt>
                <c:pt idx="2626">
                  <c:v>19.604199999999999</c:v>
                </c:pt>
                <c:pt idx="2627">
                  <c:v>19.613350000000001</c:v>
                </c:pt>
                <c:pt idx="2628">
                  <c:v>19.622499999999999</c:v>
                </c:pt>
                <c:pt idx="2629">
                  <c:v>19.63166</c:v>
                </c:pt>
                <c:pt idx="2630">
                  <c:v>19.640820000000001</c:v>
                </c:pt>
                <c:pt idx="2631">
                  <c:v>19.649979999999999</c:v>
                </c:pt>
                <c:pt idx="2632">
                  <c:v>19.659140000000001</c:v>
                </c:pt>
                <c:pt idx="2633">
                  <c:v>19.668310000000002</c:v>
                </c:pt>
                <c:pt idx="2634">
                  <c:v>19.67747</c:v>
                </c:pt>
                <c:pt idx="2635">
                  <c:v>19.686640000000001</c:v>
                </c:pt>
                <c:pt idx="2636">
                  <c:v>19.695820000000001</c:v>
                </c:pt>
                <c:pt idx="2637">
                  <c:v>19.704989999999999</c:v>
                </c:pt>
                <c:pt idx="2638">
                  <c:v>19.71416</c:v>
                </c:pt>
                <c:pt idx="2639">
                  <c:v>19.72334</c:v>
                </c:pt>
                <c:pt idx="2640">
                  <c:v>19.732520000000001</c:v>
                </c:pt>
                <c:pt idx="2641">
                  <c:v>19.741700000000002</c:v>
                </c:pt>
                <c:pt idx="2642">
                  <c:v>19.750889999999998</c:v>
                </c:pt>
                <c:pt idx="2643">
                  <c:v>19.760079999999999</c:v>
                </c:pt>
                <c:pt idx="2644">
                  <c:v>19.769269999999999</c:v>
                </c:pt>
                <c:pt idx="2645">
                  <c:v>19.778459999999999</c:v>
                </c:pt>
                <c:pt idx="2646">
                  <c:v>19.787649999999999</c:v>
                </c:pt>
                <c:pt idx="2647">
                  <c:v>19.79684</c:v>
                </c:pt>
                <c:pt idx="2648">
                  <c:v>19.806039999999999</c:v>
                </c:pt>
                <c:pt idx="2649">
                  <c:v>19.815239999999999</c:v>
                </c:pt>
                <c:pt idx="2650">
                  <c:v>19.824439999999999</c:v>
                </c:pt>
                <c:pt idx="2651">
                  <c:v>19.833649999999999</c:v>
                </c:pt>
                <c:pt idx="2652">
                  <c:v>19.842849999999999</c:v>
                </c:pt>
                <c:pt idx="2653">
                  <c:v>19.852060000000002</c:v>
                </c:pt>
                <c:pt idx="2654">
                  <c:v>19.861270000000001</c:v>
                </c:pt>
                <c:pt idx="2655">
                  <c:v>19.870480000000001</c:v>
                </c:pt>
                <c:pt idx="2656">
                  <c:v>19.8797</c:v>
                </c:pt>
                <c:pt idx="2657">
                  <c:v>19.888909999999999</c:v>
                </c:pt>
                <c:pt idx="2658">
                  <c:v>19.898129999999998</c:v>
                </c:pt>
                <c:pt idx="2659">
                  <c:v>19.907350000000001</c:v>
                </c:pt>
                <c:pt idx="2660">
                  <c:v>19.91657</c:v>
                </c:pt>
                <c:pt idx="2661">
                  <c:v>19.925799999999999</c:v>
                </c:pt>
                <c:pt idx="2662">
                  <c:v>19.935030000000001</c:v>
                </c:pt>
                <c:pt idx="2663">
                  <c:v>19.94426</c:v>
                </c:pt>
                <c:pt idx="2664">
                  <c:v>19.953489999999999</c:v>
                </c:pt>
                <c:pt idx="2665">
                  <c:v>19.962720000000001</c:v>
                </c:pt>
                <c:pt idx="2666">
                  <c:v>19.971959999999999</c:v>
                </c:pt>
                <c:pt idx="2667">
                  <c:v>19.981200000000001</c:v>
                </c:pt>
                <c:pt idx="2668">
                  <c:v>19.99043</c:v>
                </c:pt>
                <c:pt idx="2669">
                  <c:v>19.999680000000001</c:v>
                </c:pt>
                <c:pt idx="2670">
                  <c:v>20.00892</c:v>
                </c:pt>
                <c:pt idx="2671">
                  <c:v>20.018170000000001</c:v>
                </c:pt>
                <c:pt idx="2672">
                  <c:v>20.027419999999999</c:v>
                </c:pt>
                <c:pt idx="2673">
                  <c:v>20.036670000000001</c:v>
                </c:pt>
                <c:pt idx="2674">
                  <c:v>20.045919999999999</c:v>
                </c:pt>
                <c:pt idx="2675">
                  <c:v>20.05517</c:v>
                </c:pt>
                <c:pt idx="2676">
                  <c:v>20.064430000000002</c:v>
                </c:pt>
                <c:pt idx="2677">
                  <c:v>20.073689999999999</c:v>
                </c:pt>
                <c:pt idx="2678">
                  <c:v>20.08295</c:v>
                </c:pt>
                <c:pt idx="2679">
                  <c:v>20.092210000000001</c:v>
                </c:pt>
                <c:pt idx="2680">
                  <c:v>20.101479999999999</c:v>
                </c:pt>
                <c:pt idx="2681">
                  <c:v>20.110749999999999</c:v>
                </c:pt>
                <c:pt idx="2682">
                  <c:v>20.12002</c:v>
                </c:pt>
                <c:pt idx="2683">
                  <c:v>20.129290000000001</c:v>
                </c:pt>
                <c:pt idx="2684">
                  <c:v>20.138570000000001</c:v>
                </c:pt>
                <c:pt idx="2685">
                  <c:v>20.147839999999999</c:v>
                </c:pt>
                <c:pt idx="2686">
                  <c:v>20.157119999999999</c:v>
                </c:pt>
                <c:pt idx="2687">
                  <c:v>20.166399999999999</c:v>
                </c:pt>
                <c:pt idx="2688">
                  <c:v>20.17568</c:v>
                </c:pt>
                <c:pt idx="2689">
                  <c:v>20.18497</c:v>
                </c:pt>
                <c:pt idx="2690">
                  <c:v>20.19425</c:v>
                </c:pt>
                <c:pt idx="2691">
                  <c:v>20.20354</c:v>
                </c:pt>
                <c:pt idx="2692">
                  <c:v>20.21284</c:v>
                </c:pt>
                <c:pt idx="2693">
                  <c:v>20.22213</c:v>
                </c:pt>
                <c:pt idx="2694">
                  <c:v>20.23142</c:v>
                </c:pt>
                <c:pt idx="2695">
                  <c:v>20.24072</c:v>
                </c:pt>
                <c:pt idx="2696">
                  <c:v>20.250019999999999</c:v>
                </c:pt>
                <c:pt idx="2697">
                  <c:v>20.259319999999999</c:v>
                </c:pt>
                <c:pt idx="2698">
                  <c:v>20.268630000000002</c:v>
                </c:pt>
                <c:pt idx="2699">
                  <c:v>20.277930000000001</c:v>
                </c:pt>
                <c:pt idx="2700">
                  <c:v>20.287240000000001</c:v>
                </c:pt>
                <c:pt idx="2701">
                  <c:v>20.29655</c:v>
                </c:pt>
                <c:pt idx="2702">
                  <c:v>20.305859999999999</c:v>
                </c:pt>
                <c:pt idx="2703">
                  <c:v>20.315180000000002</c:v>
                </c:pt>
                <c:pt idx="2704">
                  <c:v>20.3245</c:v>
                </c:pt>
                <c:pt idx="2705">
                  <c:v>20.33381</c:v>
                </c:pt>
                <c:pt idx="2706">
                  <c:v>20.343139999999998</c:v>
                </c:pt>
                <c:pt idx="2707">
                  <c:v>20.352460000000001</c:v>
                </c:pt>
                <c:pt idx="2708">
                  <c:v>20.36178</c:v>
                </c:pt>
                <c:pt idx="2709">
                  <c:v>20.371110000000002</c:v>
                </c:pt>
                <c:pt idx="2710">
                  <c:v>20.38044</c:v>
                </c:pt>
                <c:pt idx="2711">
                  <c:v>20.389769999999999</c:v>
                </c:pt>
                <c:pt idx="2712">
                  <c:v>20.39911</c:v>
                </c:pt>
                <c:pt idx="2713">
                  <c:v>20.408439999999999</c:v>
                </c:pt>
                <c:pt idx="2714">
                  <c:v>20.41778</c:v>
                </c:pt>
                <c:pt idx="2715">
                  <c:v>20.427119999999999</c:v>
                </c:pt>
                <c:pt idx="2716">
                  <c:v>20.43646</c:v>
                </c:pt>
                <c:pt idx="2717">
                  <c:v>20.445810000000002</c:v>
                </c:pt>
                <c:pt idx="2718">
                  <c:v>20.455159999999999</c:v>
                </c:pt>
                <c:pt idx="2719">
                  <c:v>20.464500000000001</c:v>
                </c:pt>
                <c:pt idx="2720">
                  <c:v>20.473859999999998</c:v>
                </c:pt>
                <c:pt idx="2721">
                  <c:v>20.48321</c:v>
                </c:pt>
                <c:pt idx="2722">
                  <c:v>20.492570000000001</c:v>
                </c:pt>
                <c:pt idx="2723">
                  <c:v>20.501919999999998</c:v>
                </c:pt>
                <c:pt idx="2724">
                  <c:v>20.511279999999999</c:v>
                </c:pt>
                <c:pt idx="2725">
                  <c:v>20.52064</c:v>
                </c:pt>
                <c:pt idx="2726">
                  <c:v>20.530010000000001</c:v>
                </c:pt>
                <c:pt idx="2727">
                  <c:v>20.539370000000002</c:v>
                </c:pt>
                <c:pt idx="2728">
                  <c:v>20.548739999999999</c:v>
                </c:pt>
                <c:pt idx="2729">
                  <c:v>20.558109999999999</c:v>
                </c:pt>
                <c:pt idx="2730">
                  <c:v>20.56748</c:v>
                </c:pt>
                <c:pt idx="2731">
                  <c:v>20.57686</c:v>
                </c:pt>
                <c:pt idx="2732">
                  <c:v>20.58624</c:v>
                </c:pt>
                <c:pt idx="2733">
                  <c:v>20.595610000000001</c:v>
                </c:pt>
                <c:pt idx="2734">
                  <c:v>20.604990000000001</c:v>
                </c:pt>
                <c:pt idx="2735">
                  <c:v>20.614380000000001</c:v>
                </c:pt>
                <c:pt idx="2736">
                  <c:v>20.623760000000001</c:v>
                </c:pt>
                <c:pt idx="2737">
                  <c:v>20.633150000000001</c:v>
                </c:pt>
                <c:pt idx="2738">
                  <c:v>20.64254</c:v>
                </c:pt>
                <c:pt idx="2739">
                  <c:v>20.65193</c:v>
                </c:pt>
                <c:pt idx="2740">
                  <c:v>20.66133</c:v>
                </c:pt>
                <c:pt idx="2741">
                  <c:v>20.670719999999999</c:v>
                </c:pt>
                <c:pt idx="2742">
                  <c:v>20.680119999999999</c:v>
                </c:pt>
                <c:pt idx="2743">
                  <c:v>20.689520000000002</c:v>
                </c:pt>
                <c:pt idx="2744">
                  <c:v>20.698920000000001</c:v>
                </c:pt>
                <c:pt idx="2745">
                  <c:v>20.70833</c:v>
                </c:pt>
                <c:pt idx="2746">
                  <c:v>20.71773</c:v>
                </c:pt>
                <c:pt idx="2747">
                  <c:v>20.727139999999999</c:v>
                </c:pt>
                <c:pt idx="2748">
                  <c:v>20.736550000000001</c:v>
                </c:pt>
                <c:pt idx="2749">
                  <c:v>20.74596</c:v>
                </c:pt>
                <c:pt idx="2750">
                  <c:v>20.755379999999999</c:v>
                </c:pt>
                <c:pt idx="2751">
                  <c:v>20.764800000000001</c:v>
                </c:pt>
                <c:pt idx="2752">
                  <c:v>20.77422</c:v>
                </c:pt>
                <c:pt idx="2753">
                  <c:v>20.783639999999998</c:v>
                </c:pt>
                <c:pt idx="2754">
                  <c:v>20.793060000000001</c:v>
                </c:pt>
                <c:pt idx="2755">
                  <c:v>20.802489999999999</c:v>
                </c:pt>
                <c:pt idx="2756">
                  <c:v>20.811910000000001</c:v>
                </c:pt>
                <c:pt idx="2757">
                  <c:v>20.821349999999999</c:v>
                </c:pt>
                <c:pt idx="2758">
                  <c:v>20.830780000000001</c:v>
                </c:pt>
                <c:pt idx="2759">
                  <c:v>20.840209999999999</c:v>
                </c:pt>
                <c:pt idx="2760">
                  <c:v>20.84965</c:v>
                </c:pt>
                <c:pt idx="2761">
                  <c:v>20.859089999999998</c:v>
                </c:pt>
                <c:pt idx="2762">
                  <c:v>20.86853</c:v>
                </c:pt>
                <c:pt idx="2763">
                  <c:v>20.877970000000001</c:v>
                </c:pt>
                <c:pt idx="2764">
                  <c:v>20.887409999999999</c:v>
                </c:pt>
                <c:pt idx="2765">
                  <c:v>20.89686</c:v>
                </c:pt>
                <c:pt idx="2766">
                  <c:v>20.906310000000001</c:v>
                </c:pt>
                <c:pt idx="2767">
                  <c:v>20.915759999999999</c:v>
                </c:pt>
                <c:pt idx="2768">
                  <c:v>20.925219999999999</c:v>
                </c:pt>
                <c:pt idx="2769">
                  <c:v>20.934670000000001</c:v>
                </c:pt>
                <c:pt idx="2770">
                  <c:v>20.944130000000001</c:v>
                </c:pt>
                <c:pt idx="2771">
                  <c:v>20.953589999999998</c:v>
                </c:pt>
                <c:pt idx="2772">
                  <c:v>20.963049999999999</c:v>
                </c:pt>
                <c:pt idx="2773">
                  <c:v>20.972519999999999</c:v>
                </c:pt>
                <c:pt idx="2774">
                  <c:v>20.98198</c:v>
                </c:pt>
                <c:pt idx="2775">
                  <c:v>20.99145</c:v>
                </c:pt>
                <c:pt idx="2776">
                  <c:v>21.000920000000001</c:v>
                </c:pt>
                <c:pt idx="2777">
                  <c:v>21.010400000000001</c:v>
                </c:pt>
                <c:pt idx="2778">
                  <c:v>21.019870000000001</c:v>
                </c:pt>
                <c:pt idx="2779">
                  <c:v>21.029350000000001</c:v>
                </c:pt>
                <c:pt idx="2780">
                  <c:v>21.038830000000001</c:v>
                </c:pt>
                <c:pt idx="2781">
                  <c:v>21.048310000000001</c:v>
                </c:pt>
                <c:pt idx="2782">
                  <c:v>21.057790000000001</c:v>
                </c:pt>
                <c:pt idx="2783">
                  <c:v>21.06728</c:v>
                </c:pt>
                <c:pt idx="2784">
                  <c:v>21.07677</c:v>
                </c:pt>
                <c:pt idx="2785">
                  <c:v>21.08625</c:v>
                </c:pt>
                <c:pt idx="2786">
                  <c:v>21.095749999999999</c:v>
                </c:pt>
                <c:pt idx="2787">
                  <c:v>21.105239999999998</c:v>
                </c:pt>
                <c:pt idx="2788">
                  <c:v>21.114740000000001</c:v>
                </c:pt>
                <c:pt idx="2789">
                  <c:v>21.12424</c:v>
                </c:pt>
                <c:pt idx="2790">
                  <c:v>21.13374</c:v>
                </c:pt>
                <c:pt idx="2791">
                  <c:v>21.143239999999999</c:v>
                </c:pt>
                <c:pt idx="2792">
                  <c:v>21.152740000000001</c:v>
                </c:pt>
                <c:pt idx="2793">
                  <c:v>21.16225</c:v>
                </c:pt>
                <c:pt idx="2794">
                  <c:v>21.171759999999999</c:v>
                </c:pt>
                <c:pt idx="2795">
                  <c:v>21.181270000000001</c:v>
                </c:pt>
                <c:pt idx="2796">
                  <c:v>21.19078</c:v>
                </c:pt>
                <c:pt idx="2797">
                  <c:v>21.200299999999999</c:v>
                </c:pt>
                <c:pt idx="2798">
                  <c:v>21.209820000000001</c:v>
                </c:pt>
                <c:pt idx="2799">
                  <c:v>21.219339999999999</c:v>
                </c:pt>
                <c:pt idx="2800">
                  <c:v>21.228860000000001</c:v>
                </c:pt>
                <c:pt idx="2801">
                  <c:v>21.238379999999999</c:v>
                </c:pt>
                <c:pt idx="2802">
                  <c:v>21.247910000000001</c:v>
                </c:pt>
                <c:pt idx="2803">
                  <c:v>21.257439999999999</c:v>
                </c:pt>
                <c:pt idx="2804">
                  <c:v>21.266970000000001</c:v>
                </c:pt>
                <c:pt idx="2805">
                  <c:v>21.276499999999999</c:v>
                </c:pt>
                <c:pt idx="2806">
                  <c:v>21.28604</c:v>
                </c:pt>
                <c:pt idx="2807">
                  <c:v>21.295570000000001</c:v>
                </c:pt>
                <c:pt idx="2808">
                  <c:v>21.305109999999999</c:v>
                </c:pt>
                <c:pt idx="2809">
                  <c:v>21.31465</c:v>
                </c:pt>
                <c:pt idx="2810">
                  <c:v>21.324190000000002</c:v>
                </c:pt>
                <c:pt idx="2811">
                  <c:v>21.333739999999999</c:v>
                </c:pt>
                <c:pt idx="2812">
                  <c:v>21.34329</c:v>
                </c:pt>
                <c:pt idx="2813">
                  <c:v>21.35284</c:v>
                </c:pt>
                <c:pt idx="2814">
                  <c:v>21.362390000000001</c:v>
                </c:pt>
                <c:pt idx="2815">
                  <c:v>21.371939999999999</c:v>
                </c:pt>
                <c:pt idx="2816">
                  <c:v>21.381499999999999</c:v>
                </c:pt>
                <c:pt idx="2817">
                  <c:v>21.39106</c:v>
                </c:pt>
                <c:pt idx="2818">
                  <c:v>21.40062</c:v>
                </c:pt>
                <c:pt idx="2819">
                  <c:v>21.41018</c:v>
                </c:pt>
                <c:pt idx="2820">
                  <c:v>21.419740000000001</c:v>
                </c:pt>
                <c:pt idx="2821">
                  <c:v>21.429310000000001</c:v>
                </c:pt>
                <c:pt idx="2822">
                  <c:v>21.438880000000001</c:v>
                </c:pt>
                <c:pt idx="2823">
                  <c:v>21.448450000000001</c:v>
                </c:pt>
                <c:pt idx="2824">
                  <c:v>21.458020000000001</c:v>
                </c:pt>
                <c:pt idx="2825">
                  <c:v>21.467600000000001</c:v>
                </c:pt>
                <c:pt idx="2826">
                  <c:v>21.477180000000001</c:v>
                </c:pt>
                <c:pt idx="2827">
                  <c:v>21.48676</c:v>
                </c:pt>
                <c:pt idx="2828">
                  <c:v>21.49634</c:v>
                </c:pt>
                <c:pt idx="2829">
                  <c:v>21.50592</c:v>
                </c:pt>
                <c:pt idx="2830">
                  <c:v>21.515509999999999</c:v>
                </c:pt>
                <c:pt idx="2831">
                  <c:v>21.525099999999998</c:v>
                </c:pt>
                <c:pt idx="2832">
                  <c:v>21.534690000000001</c:v>
                </c:pt>
                <c:pt idx="2833">
                  <c:v>21.544280000000001</c:v>
                </c:pt>
                <c:pt idx="2834">
                  <c:v>21.55387</c:v>
                </c:pt>
                <c:pt idx="2835">
                  <c:v>21.563469999999999</c:v>
                </c:pt>
                <c:pt idx="2836">
                  <c:v>21.573070000000001</c:v>
                </c:pt>
                <c:pt idx="2837">
                  <c:v>21.58267</c:v>
                </c:pt>
                <c:pt idx="2838">
                  <c:v>21.592269999999999</c:v>
                </c:pt>
                <c:pt idx="2839">
                  <c:v>21.601880000000001</c:v>
                </c:pt>
                <c:pt idx="2840">
                  <c:v>21.61149</c:v>
                </c:pt>
                <c:pt idx="2841">
                  <c:v>21.621099999999998</c:v>
                </c:pt>
                <c:pt idx="2842">
                  <c:v>21.630710000000001</c:v>
                </c:pt>
                <c:pt idx="2843">
                  <c:v>21.640319999999999</c:v>
                </c:pt>
                <c:pt idx="2844">
                  <c:v>21.649940000000001</c:v>
                </c:pt>
                <c:pt idx="2845">
                  <c:v>21.659559999999999</c:v>
                </c:pt>
                <c:pt idx="2846">
                  <c:v>21.669170000000001</c:v>
                </c:pt>
                <c:pt idx="2847">
                  <c:v>21.678799999999999</c:v>
                </c:pt>
                <c:pt idx="2848">
                  <c:v>21.688420000000001</c:v>
                </c:pt>
                <c:pt idx="2849">
                  <c:v>21.698049999999999</c:v>
                </c:pt>
                <c:pt idx="2850">
                  <c:v>21.70768</c:v>
                </c:pt>
                <c:pt idx="2851">
                  <c:v>21.717310000000001</c:v>
                </c:pt>
                <c:pt idx="2852">
                  <c:v>21.726939999999999</c:v>
                </c:pt>
                <c:pt idx="2853">
                  <c:v>21.73658</c:v>
                </c:pt>
                <c:pt idx="2854">
                  <c:v>21.746210000000001</c:v>
                </c:pt>
                <c:pt idx="2855">
                  <c:v>21.755849999999999</c:v>
                </c:pt>
                <c:pt idx="2856">
                  <c:v>21.76549</c:v>
                </c:pt>
                <c:pt idx="2857">
                  <c:v>21.77514</c:v>
                </c:pt>
                <c:pt idx="2858">
                  <c:v>21.784780000000001</c:v>
                </c:pt>
                <c:pt idx="2859">
                  <c:v>21.794429999999998</c:v>
                </c:pt>
                <c:pt idx="2860">
                  <c:v>21.804079999999999</c:v>
                </c:pt>
                <c:pt idx="2861">
                  <c:v>21.81373</c:v>
                </c:pt>
                <c:pt idx="2862">
                  <c:v>21.82339</c:v>
                </c:pt>
                <c:pt idx="2863">
                  <c:v>21.83304</c:v>
                </c:pt>
                <c:pt idx="2864">
                  <c:v>21.842700000000001</c:v>
                </c:pt>
                <c:pt idx="2865">
                  <c:v>21.852360000000001</c:v>
                </c:pt>
                <c:pt idx="2866">
                  <c:v>21.862030000000001</c:v>
                </c:pt>
                <c:pt idx="2867">
                  <c:v>21.871690000000001</c:v>
                </c:pt>
                <c:pt idx="2868">
                  <c:v>21.881360000000001</c:v>
                </c:pt>
                <c:pt idx="2869">
                  <c:v>21.891030000000001</c:v>
                </c:pt>
                <c:pt idx="2870">
                  <c:v>21.900700000000001</c:v>
                </c:pt>
                <c:pt idx="2871">
                  <c:v>21.91037</c:v>
                </c:pt>
                <c:pt idx="2872">
                  <c:v>21.92005</c:v>
                </c:pt>
                <c:pt idx="2873">
                  <c:v>21.929729999999999</c:v>
                </c:pt>
                <c:pt idx="2874">
                  <c:v>21.939409999999999</c:v>
                </c:pt>
                <c:pt idx="2875">
                  <c:v>21.949090000000002</c:v>
                </c:pt>
                <c:pt idx="2876">
                  <c:v>21.958770000000001</c:v>
                </c:pt>
                <c:pt idx="2877">
                  <c:v>21.96846</c:v>
                </c:pt>
                <c:pt idx="2878">
                  <c:v>21.978149999999999</c:v>
                </c:pt>
                <c:pt idx="2879">
                  <c:v>21.987839999999998</c:v>
                </c:pt>
                <c:pt idx="2880">
                  <c:v>21.997530000000001</c:v>
                </c:pt>
                <c:pt idx="2881">
                  <c:v>22.00723</c:v>
                </c:pt>
                <c:pt idx="2882">
                  <c:v>22.016919999999999</c:v>
                </c:pt>
                <c:pt idx="2883">
                  <c:v>22.026620000000001</c:v>
                </c:pt>
                <c:pt idx="2884">
                  <c:v>22.03632</c:v>
                </c:pt>
                <c:pt idx="2885">
                  <c:v>22.046029999999998</c:v>
                </c:pt>
                <c:pt idx="2886">
                  <c:v>22.055730000000001</c:v>
                </c:pt>
                <c:pt idx="2887">
                  <c:v>22.065439999999999</c:v>
                </c:pt>
                <c:pt idx="2888">
                  <c:v>22.075150000000001</c:v>
                </c:pt>
                <c:pt idx="2889">
                  <c:v>22.084859999999999</c:v>
                </c:pt>
                <c:pt idx="2890">
                  <c:v>22.094580000000001</c:v>
                </c:pt>
                <c:pt idx="2891">
                  <c:v>22.104289999999999</c:v>
                </c:pt>
                <c:pt idx="2892">
                  <c:v>22.11401</c:v>
                </c:pt>
                <c:pt idx="2893">
                  <c:v>22.123729999999998</c:v>
                </c:pt>
                <c:pt idx="2894">
                  <c:v>22.13345</c:v>
                </c:pt>
                <c:pt idx="2895">
                  <c:v>22.143180000000001</c:v>
                </c:pt>
                <c:pt idx="2896">
                  <c:v>22.152909999999999</c:v>
                </c:pt>
                <c:pt idx="2897">
                  <c:v>22.16263</c:v>
                </c:pt>
                <c:pt idx="2898">
                  <c:v>22.172370000000001</c:v>
                </c:pt>
                <c:pt idx="2899">
                  <c:v>22.182099999999998</c:v>
                </c:pt>
                <c:pt idx="2900">
                  <c:v>22.191839999999999</c:v>
                </c:pt>
                <c:pt idx="2901">
                  <c:v>22.20157</c:v>
                </c:pt>
                <c:pt idx="2902">
                  <c:v>22.211310000000001</c:v>
                </c:pt>
                <c:pt idx="2903">
                  <c:v>22.221050000000002</c:v>
                </c:pt>
                <c:pt idx="2904">
                  <c:v>22.230799999999999</c:v>
                </c:pt>
                <c:pt idx="2905">
                  <c:v>22.240549999999999</c:v>
                </c:pt>
                <c:pt idx="2906">
                  <c:v>22.25029</c:v>
                </c:pt>
                <c:pt idx="2907">
                  <c:v>22.26004</c:v>
                </c:pt>
                <c:pt idx="2908">
                  <c:v>22.2698</c:v>
                </c:pt>
                <c:pt idx="2909">
                  <c:v>22.27955</c:v>
                </c:pt>
                <c:pt idx="2910">
                  <c:v>22.28931</c:v>
                </c:pt>
                <c:pt idx="2911">
                  <c:v>22.29907</c:v>
                </c:pt>
                <c:pt idx="2912">
                  <c:v>22.30883</c:v>
                </c:pt>
                <c:pt idx="2913">
                  <c:v>22.31859</c:v>
                </c:pt>
                <c:pt idx="2914">
                  <c:v>22.32836</c:v>
                </c:pt>
                <c:pt idx="2915">
                  <c:v>22.33812</c:v>
                </c:pt>
                <c:pt idx="2916">
                  <c:v>22.34789</c:v>
                </c:pt>
                <c:pt idx="2917">
                  <c:v>22.357669999999999</c:v>
                </c:pt>
                <c:pt idx="2918">
                  <c:v>22.367439999999998</c:v>
                </c:pt>
                <c:pt idx="2919">
                  <c:v>22.377210000000002</c:v>
                </c:pt>
                <c:pt idx="2920">
                  <c:v>22.386990000000001</c:v>
                </c:pt>
                <c:pt idx="2921">
                  <c:v>22.39677</c:v>
                </c:pt>
                <c:pt idx="2922">
                  <c:v>22.406559999999999</c:v>
                </c:pt>
                <c:pt idx="2923">
                  <c:v>22.416340000000002</c:v>
                </c:pt>
                <c:pt idx="2924">
                  <c:v>22.426130000000001</c:v>
                </c:pt>
                <c:pt idx="2925">
                  <c:v>22.435919999999999</c:v>
                </c:pt>
                <c:pt idx="2926">
                  <c:v>22.445709999999998</c:v>
                </c:pt>
                <c:pt idx="2927">
                  <c:v>22.455500000000001</c:v>
                </c:pt>
                <c:pt idx="2928">
                  <c:v>22.465299999999999</c:v>
                </c:pt>
                <c:pt idx="2929">
                  <c:v>22.475090000000002</c:v>
                </c:pt>
                <c:pt idx="2930">
                  <c:v>22.48489</c:v>
                </c:pt>
                <c:pt idx="2931">
                  <c:v>22.494689999999999</c:v>
                </c:pt>
                <c:pt idx="2932">
                  <c:v>22.5045</c:v>
                </c:pt>
                <c:pt idx="2933">
                  <c:v>22.514309999999998</c:v>
                </c:pt>
                <c:pt idx="2934">
                  <c:v>22.52411</c:v>
                </c:pt>
                <c:pt idx="2935">
                  <c:v>22.533919999999998</c:v>
                </c:pt>
                <c:pt idx="2936">
                  <c:v>22.54374</c:v>
                </c:pt>
                <c:pt idx="2937">
                  <c:v>22.553550000000001</c:v>
                </c:pt>
                <c:pt idx="2938">
                  <c:v>22.563369999999999</c:v>
                </c:pt>
                <c:pt idx="2939">
                  <c:v>22.573180000000001</c:v>
                </c:pt>
                <c:pt idx="2940">
                  <c:v>22.583010000000002</c:v>
                </c:pt>
                <c:pt idx="2941">
                  <c:v>22.592829999999999</c:v>
                </c:pt>
                <c:pt idx="2942">
                  <c:v>22.602650000000001</c:v>
                </c:pt>
                <c:pt idx="2943">
                  <c:v>22.612480000000001</c:v>
                </c:pt>
                <c:pt idx="2944">
                  <c:v>22.622309999999999</c:v>
                </c:pt>
                <c:pt idx="2945">
                  <c:v>22.63214</c:v>
                </c:pt>
                <c:pt idx="2946">
                  <c:v>22.64198</c:v>
                </c:pt>
                <c:pt idx="2947">
                  <c:v>22.651810000000001</c:v>
                </c:pt>
                <c:pt idx="2948">
                  <c:v>22.661650000000002</c:v>
                </c:pt>
                <c:pt idx="2949">
                  <c:v>22.671489999999999</c:v>
                </c:pt>
                <c:pt idx="2950">
                  <c:v>22.681329999999999</c:v>
                </c:pt>
                <c:pt idx="2951">
                  <c:v>22.691179999999999</c:v>
                </c:pt>
                <c:pt idx="2952">
                  <c:v>22.70102</c:v>
                </c:pt>
                <c:pt idx="2953">
                  <c:v>22.71087</c:v>
                </c:pt>
                <c:pt idx="2954">
                  <c:v>22.72072</c:v>
                </c:pt>
                <c:pt idx="2955">
                  <c:v>22.73058</c:v>
                </c:pt>
                <c:pt idx="2956">
                  <c:v>22.74043</c:v>
                </c:pt>
                <c:pt idx="2957">
                  <c:v>22.75029</c:v>
                </c:pt>
                <c:pt idx="2958">
                  <c:v>22.760149999999999</c:v>
                </c:pt>
                <c:pt idx="2959">
                  <c:v>22.770009999999999</c:v>
                </c:pt>
                <c:pt idx="2960">
                  <c:v>22.779869999999999</c:v>
                </c:pt>
                <c:pt idx="2961">
                  <c:v>22.789739999999998</c:v>
                </c:pt>
                <c:pt idx="2962">
                  <c:v>22.799610000000001</c:v>
                </c:pt>
                <c:pt idx="2963">
                  <c:v>22.809480000000001</c:v>
                </c:pt>
                <c:pt idx="2964">
                  <c:v>22.81935</c:v>
                </c:pt>
                <c:pt idx="2965">
                  <c:v>22.829219999999999</c:v>
                </c:pt>
                <c:pt idx="2966">
                  <c:v>22.839099999999998</c:v>
                </c:pt>
                <c:pt idx="2967">
                  <c:v>22.848980000000001</c:v>
                </c:pt>
                <c:pt idx="2968">
                  <c:v>22.85886</c:v>
                </c:pt>
                <c:pt idx="2969">
                  <c:v>22.868739999999999</c:v>
                </c:pt>
                <c:pt idx="2970">
                  <c:v>22.878630000000001</c:v>
                </c:pt>
                <c:pt idx="2971">
                  <c:v>22.88851</c:v>
                </c:pt>
                <c:pt idx="2972">
                  <c:v>22.898399999999999</c:v>
                </c:pt>
                <c:pt idx="2973">
                  <c:v>22.908290000000001</c:v>
                </c:pt>
                <c:pt idx="2974">
                  <c:v>22.918189999999999</c:v>
                </c:pt>
                <c:pt idx="2975">
                  <c:v>22.928090000000001</c:v>
                </c:pt>
                <c:pt idx="2976">
                  <c:v>22.93798</c:v>
                </c:pt>
                <c:pt idx="2977">
                  <c:v>22.947880000000001</c:v>
                </c:pt>
                <c:pt idx="2978">
                  <c:v>22.95778</c:v>
                </c:pt>
                <c:pt idx="2979">
                  <c:v>22.967690000000001</c:v>
                </c:pt>
                <c:pt idx="2980">
                  <c:v>22.977589999999999</c:v>
                </c:pt>
                <c:pt idx="2981">
                  <c:v>22.987500000000001</c:v>
                </c:pt>
                <c:pt idx="2982">
                  <c:v>22.997409999999999</c:v>
                </c:pt>
                <c:pt idx="2983">
                  <c:v>23.00733</c:v>
                </c:pt>
                <c:pt idx="2984">
                  <c:v>23.017240000000001</c:v>
                </c:pt>
                <c:pt idx="2985">
                  <c:v>23.027159999999999</c:v>
                </c:pt>
                <c:pt idx="2986">
                  <c:v>23.03708</c:v>
                </c:pt>
                <c:pt idx="2987">
                  <c:v>23.047000000000001</c:v>
                </c:pt>
                <c:pt idx="2988">
                  <c:v>23.056920000000002</c:v>
                </c:pt>
                <c:pt idx="2989">
                  <c:v>23.066849999999999</c:v>
                </c:pt>
                <c:pt idx="2990">
                  <c:v>23.076779999999999</c:v>
                </c:pt>
                <c:pt idx="2991">
                  <c:v>23.08671</c:v>
                </c:pt>
                <c:pt idx="2992">
                  <c:v>23.096640000000001</c:v>
                </c:pt>
                <c:pt idx="2993">
                  <c:v>23.106570000000001</c:v>
                </c:pt>
                <c:pt idx="2994">
                  <c:v>23.116510000000002</c:v>
                </c:pt>
                <c:pt idx="2995">
                  <c:v>23.126449999999998</c:v>
                </c:pt>
                <c:pt idx="2996">
                  <c:v>23.136389999999999</c:v>
                </c:pt>
                <c:pt idx="2997">
                  <c:v>23.146329999999999</c:v>
                </c:pt>
                <c:pt idx="2998">
                  <c:v>23.156269999999999</c:v>
                </c:pt>
                <c:pt idx="2999">
                  <c:v>23.166219999999999</c:v>
                </c:pt>
                <c:pt idx="3000">
                  <c:v>23.176169999999999</c:v>
                </c:pt>
                <c:pt idx="3001">
                  <c:v>23.186119999999999</c:v>
                </c:pt>
                <c:pt idx="3002">
                  <c:v>23.196079999999998</c:v>
                </c:pt>
                <c:pt idx="3003">
                  <c:v>23.206029999999998</c:v>
                </c:pt>
                <c:pt idx="3004">
                  <c:v>23.215990000000001</c:v>
                </c:pt>
                <c:pt idx="3005">
                  <c:v>23.225950000000001</c:v>
                </c:pt>
                <c:pt idx="3006">
                  <c:v>23.235910000000001</c:v>
                </c:pt>
                <c:pt idx="3007">
                  <c:v>23.24587</c:v>
                </c:pt>
                <c:pt idx="3008">
                  <c:v>23.255839999999999</c:v>
                </c:pt>
                <c:pt idx="3009">
                  <c:v>23.265809999999998</c:v>
                </c:pt>
                <c:pt idx="3010">
                  <c:v>23.275780000000001</c:v>
                </c:pt>
                <c:pt idx="3011">
                  <c:v>23.28575</c:v>
                </c:pt>
                <c:pt idx="3012">
                  <c:v>23.295729999999999</c:v>
                </c:pt>
                <c:pt idx="3013">
                  <c:v>23.305700000000002</c:v>
                </c:pt>
                <c:pt idx="3014">
                  <c:v>23.31568</c:v>
                </c:pt>
                <c:pt idx="3015">
                  <c:v>23.325659999999999</c:v>
                </c:pt>
                <c:pt idx="3016">
                  <c:v>23.335650000000001</c:v>
                </c:pt>
                <c:pt idx="3017">
                  <c:v>23.34563</c:v>
                </c:pt>
                <c:pt idx="3018">
                  <c:v>23.355619999999998</c:v>
                </c:pt>
                <c:pt idx="3019">
                  <c:v>23.36561</c:v>
                </c:pt>
                <c:pt idx="3020">
                  <c:v>23.375599999999999</c:v>
                </c:pt>
                <c:pt idx="3021">
                  <c:v>23.3856</c:v>
                </c:pt>
                <c:pt idx="3022">
                  <c:v>23.395589999999999</c:v>
                </c:pt>
                <c:pt idx="3023">
                  <c:v>23.40559</c:v>
                </c:pt>
                <c:pt idx="3024">
                  <c:v>23.415590000000002</c:v>
                </c:pt>
                <c:pt idx="3025">
                  <c:v>23.42559</c:v>
                </c:pt>
                <c:pt idx="3026">
                  <c:v>23.435600000000001</c:v>
                </c:pt>
                <c:pt idx="3027">
                  <c:v>23.445599999999999</c:v>
                </c:pt>
                <c:pt idx="3028">
                  <c:v>23.45561</c:v>
                </c:pt>
                <c:pt idx="3029">
                  <c:v>23.465620000000001</c:v>
                </c:pt>
                <c:pt idx="3030">
                  <c:v>23.475639999999999</c:v>
                </c:pt>
                <c:pt idx="3031">
                  <c:v>23.48565</c:v>
                </c:pt>
                <c:pt idx="3032">
                  <c:v>23.49567</c:v>
                </c:pt>
                <c:pt idx="3033">
                  <c:v>23.505690000000001</c:v>
                </c:pt>
                <c:pt idx="3034">
                  <c:v>23.515709999999999</c:v>
                </c:pt>
                <c:pt idx="3035">
                  <c:v>23.525729999999999</c:v>
                </c:pt>
                <c:pt idx="3036">
                  <c:v>23.53576</c:v>
                </c:pt>
                <c:pt idx="3037">
                  <c:v>23.54579</c:v>
                </c:pt>
                <c:pt idx="3038">
                  <c:v>23.555820000000001</c:v>
                </c:pt>
                <c:pt idx="3039">
                  <c:v>23.565850000000001</c:v>
                </c:pt>
                <c:pt idx="3040">
                  <c:v>23.575890000000001</c:v>
                </c:pt>
                <c:pt idx="3041">
                  <c:v>23.585920000000002</c:v>
                </c:pt>
                <c:pt idx="3042">
                  <c:v>23.595960000000002</c:v>
                </c:pt>
                <c:pt idx="3043">
                  <c:v>23.606000000000002</c:v>
                </c:pt>
                <c:pt idx="3044">
                  <c:v>23.616040000000002</c:v>
                </c:pt>
                <c:pt idx="3045">
                  <c:v>23.626090000000001</c:v>
                </c:pt>
                <c:pt idx="3046">
                  <c:v>23.636140000000001</c:v>
                </c:pt>
                <c:pt idx="3047">
                  <c:v>23.646190000000001</c:v>
                </c:pt>
                <c:pt idx="3048">
                  <c:v>23.65624</c:v>
                </c:pt>
                <c:pt idx="3049">
                  <c:v>23.66629</c:v>
                </c:pt>
                <c:pt idx="3050">
                  <c:v>23.676349999999999</c:v>
                </c:pt>
                <c:pt idx="3051">
                  <c:v>23.686409999999999</c:v>
                </c:pt>
                <c:pt idx="3052">
                  <c:v>23.696470000000001</c:v>
                </c:pt>
                <c:pt idx="3053">
                  <c:v>23.706530000000001</c:v>
                </c:pt>
                <c:pt idx="3054">
                  <c:v>23.71659</c:v>
                </c:pt>
                <c:pt idx="3055">
                  <c:v>23.726659999999999</c:v>
                </c:pt>
                <c:pt idx="3056">
                  <c:v>23.736730000000001</c:v>
                </c:pt>
                <c:pt idx="3057">
                  <c:v>23.7468</c:v>
                </c:pt>
                <c:pt idx="3058">
                  <c:v>23.756869999999999</c:v>
                </c:pt>
                <c:pt idx="3059">
                  <c:v>23.766950000000001</c:v>
                </c:pt>
                <c:pt idx="3060">
                  <c:v>23.77703</c:v>
                </c:pt>
                <c:pt idx="3061">
                  <c:v>23.787099999999999</c:v>
                </c:pt>
                <c:pt idx="3062">
                  <c:v>23.797190000000001</c:v>
                </c:pt>
                <c:pt idx="3063">
                  <c:v>23.807269999999999</c:v>
                </c:pt>
                <c:pt idx="3064">
                  <c:v>23.817350000000001</c:v>
                </c:pt>
                <c:pt idx="3065">
                  <c:v>23.827439999999999</c:v>
                </c:pt>
                <c:pt idx="3066">
                  <c:v>23.837530000000001</c:v>
                </c:pt>
                <c:pt idx="3067">
                  <c:v>23.847629999999999</c:v>
                </c:pt>
                <c:pt idx="3068">
                  <c:v>23.85772</c:v>
                </c:pt>
                <c:pt idx="3069">
                  <c:v>23.867819999999998</c:v>
                </c:pt>
                <c:pt idx="3070">
                  <c:v>23.87791</c:v>
                </c:pt>
                <c:pt idx="3071">
                  <c:v>23.888020000000001</c:v>
                </c:pt>
                <c:pt idx="3072">
                  <c:v>23.898119999999999</c:v>
                </c:pt>
                <c:pt idx="3073">
                  <c:v>23.90822</c:v>
                </c:pt>
                <c:pt idx="3074">
                  <c:v>23.918330000000001</c:v>
                </c:pt>
                <c:pt idx="3075">
                  <c:v>23.928439999999998</c:v>
                </c:pt>
                <c:pt idx="3076">
                  <c:v>23.938549999999999</c:v>
                </c:pt>
                <c:pt idx="3077">
                  <c:v>23.94867</c:v>
                </c:pt>
                <c:pt idx="3078">
                  <c:v>23.958780000000001</c:v>
                </c:pt>
                <c:pt idx="3079">
                  <c:v>23.968900000000001</c:v>
                </c:pt>
                <c:pt idx="3080">
                  <c:v>23.979019999999998</c:v>
                </c:pt>
                <c:pt idx="3081">
                  <c:v>23.989139999999999</c:v>
                </c:pt>
                <c:pt idx="3082">
                  <c:v>23.99926</c:v>
                </c:pt>
                <c:pt idx="3083">
                  <c:v>24.00939</c:v>
                </c:pt>
                <c:pt idx="3084">
                  <c:v>24.01952</c:v>
                </c:pt>
                <c:pt idx="3085">
                  <c:v>24.02965</c:v>
                </c:pt>
                <c:pt idx="3086">
                  <c:v>24.03978</c:v>
                </c:pt>
                <c:pt idx="3087">
                  <c:v>24.04992</c:v>
                </c:pt>
                <c:pt idx="3088">
                  <c:v>24.06005</c:v>
                </c:pt>
                <c:pt idx="3089">
                  <c:v>24.07019</c:v>
                </c:pt>
                <c:pt idx="3090">
                  <c:v>24.08034</c:v>
                </c:pt>
                <c:pt idx="3091">
                  <c:v>24.090479999999999</c:v>
                </c:pt>
                <c:pt idx="3092">
                  <c:v>24.100619999999999</c:v>
                </c:pt>
                <c:pt idx="3093">
                  <c:v>24.110769999999999</c:v>
                </c:pt>
                <c:pt idx="3094">
                  <c:v>24.120920000000002</c:v>
                </c:pt>
                <c:pt idx="3095">
                  <c:v>24.131070000000001</c:v>
                </c:pt>
                <c:pt idx="3096">
                  <c:v>24.14123</c:v>
                </c:pt>
                <c:pt idx="3097">
                  <c:v>24.15138</c:v>
                </c:pt>
                <c:pt idx="3098">
                  <c:v>24.161539999999999</c:v>
                </c:pt>
                <c:pt idx="3099">
                  <c:v>24.171700000000001</c:v>
                </c:pt>
                <c:pt idx="3100">
                  <c:v>24.18187</c:v>
                </c:pt>
                <c:pt idx="3101">
                  <c:v>24.192029999999999</c:v>
                </c:pt>
                <c:pt idx="3102">
                  <c:v>24.202200000000001</c:v>
                </c:pt>
                <c:pt idx="3103">
                  <c:v>24.21237</c:v>
                </c:pt>
                <c:pt idx="3104">
                  <c:v>24.222539999999999</c:v>
                </c:pt>
                <c:pt idx="3105">
                  <c:v>24.232710000000001</c:v>
                </c:pt>
                <c:pt idx="3106">
                  <c:v>24.242889999999999</c:v>
                </c:pt>
                <c:pt idx="3107">
                  <c:v>24.253070000000001</c:v>
                </c:pt>
                <c:pt idx="3108">
                  <c:v>24.26324</c:v>
                </c:pt>
                <c:pt idx="3109">
                  <c:v>24.273430000000001</c:v>
                </c:pt>
                <c:pt idx="3110">
                  <c:v>24.283609999999999</c:v>
                </c:pt>
                <c:pt idx="3111">
                  <c:v>24.293800000000001</c:v>
                </c:pt>
                <c:pt idx="3112">
                  <c:v>24.303989999999999</c:v>
                </c:pt>
                <c:pt idx="3113">
                  <c:v>24.314170000000001</c:v>
                </c:pt>
                <c:pt idx="3114">
                  <c:v>24.324369999999998</c:v>
                </c:pt>
                <c:pt idx="3115">
                  <c:v>24.33456</c:v>
                </c:pt>
                <c:pt idx="3116">
                  <c:v>24.344760000000001</c:v>
                </c:pt>
                <c:pt idx="3117">
                  <c:v>24.354959999999998</c:v>
                </c:pt>
                <c:pt idx="3118">
                  <c:v>24.365159999999999</c:v>
                </c:pt>
                <c:pt idx="3119">
                  <c:v>24.375360000000001</c:v>
                </c:pt>
                <c:pt idx="3120">
                  <c:v>24.385570000000001</c:v>
                </c:pt>
                <c:pt idx="3121">
                  <c:v>24.395769999999999</c:v>
                </c:pt>
                <c:pt idx="3122">
                  <c:v>24.40598</c:v>
                </c:pt>
                <c:pt idx="3123">
                  <c:v>24.4162</c:v>
                </c:pt>
                <c:pt idx="3124">
                  <c:v>24.426410000000001</c:v>
                </c:pt>
                <c:pt idx="3125">
                  <c:v>24.436630000000001</c:v>
                </c:pt>
                <c:pt idx="3126">
                  <c:v>24.446850000000001</c:v>
                </c:pt>
                <c:pt idx="3127">
                  <c:v>24.457070000000002</c:v>
                </c:pt>
                <c:pt idx="3128">
                  <c:v>24.467289999999998</c:v>
                </c:pt>
                <c:pt idx="3129">
                  <c:v>24.477509999999999</c:v>
                </c:pt>
                <c:pt idx="3130">
                  <c:v>24.487739999999999</c:v>
                </c:pt>
                <c:pt idx="3131">
                  <c:v>24.497969999999999</c:v>
                </c:pt>
                <c:pt idx="3132">
                  <c:v>24.508199999999999</c:v>
                </c:pt>
                <c:pt idx="3133">
                  <c:v>24.518429999999999</c:v>
                </c:pt>
                <c:pt idx="3134">
                  <c:v>24.528670000000002</c:v>
                </c:pt>
                <c:pt idx="3135">
                  <c:v>24.538910000000001</c:v>
                </c:pt>
                <c:pt idx="3136">
                  <c:v>24.549140000000001</c:v>
                </c:pt>
                <c:pt idx="3137">
                  <c:v>24.55939</c:v>
                </c:pt>
                <c:pt idx="3138">
                  <c:v>24.56963</c:v>
                </c:pt>
                <c:pt idx="3139">
                  <c:v>24.579879999999999</c:v>
                </c:pt>
                <c:pt idx="3140">
                  <c:v>24.590119999999999</c:v>
                </c:pt>
                <c:pt idx="3141">
                  <c:v>24.600370000000002</c:v>
                </c:pt>
                <c:pt idx="3142">
                  <c:v>24.61063</c:v>
                </c:pt>
                <c:pt idx="3143">
                  <c:v>24.62088</c:v>
                </c:pt>
                <c:pt idx="3144">
                  <c:v>24.631139999999998</c:v>
                </c:pt>
                <c:pt idx="3145">
                  <c:v>24.641400000000001</c:v>
                </c:pt>
                <c:pt idx="3146">
                  <c:v>24.65166</c:v>
                </c:pt>
                <c:pt idx="3147">
                  <c:v>24.661919999999999</c:v>
                </c:pt>
                <c:pt idx="3148">
                  <c:v>24.672190000000001</c:v>
                </c:pt>
                <c:pt idx="3149">
                  <c:v>24.682449999999999</c:v>
                </c:pt>
                <c:pt idx="3150">
                  <c:v>24.692720000000001</c:v>
                </c:pt>
                <c:pt idx="3151">
                  <c:v>24.702999999999999</c:v>
                </c:pt>
                <c:pt idx="3152">
                  <c:v>24.713270000000001</c:v>
                </c:pt>
                <c:pt idx="3153">
                  <c:v>24.723549999999999</c:v>
                </c:pt>
                <c:pt idx="3154">
                  <c:v>24.733820000000001</c:v>
                </c:pt>
                <c:pt idx="3155">
                  <c:v>24.7441</c:v>
                </c:pt>
                <c:pt idx="3156">
                  <c:v>24.754380000000001</c:v>
                </c:pt>
                <c:pt idx="3157">
                  <c:v>24.764669999999999</c:v>
                </c:pt>
                <c:pt idx="3158">
                  <c:v>24.77496</c:v>
                </c:pt>
                <c:pt idx="3159">
                  <c:v>24.785240000000002</c:v>
                </c:pt>
                <c:pt idx="3160">
                  <c:v>24.795539999999999</c:v>
                </c:pt>
                <c:pt idx="3161">
                  <c:v>24.80583</c:v>
                </c:pt>
                <c:pt idx="3162">
                  <c:v>24.816120000000002</c:v>
                </c:pt>
                <c:pt idx="3163">
                  <c:v>24.826419999999999</c:v>
                </c:pt>
                <c:pt idx="3164">
                  <c:v>24.83672</c:v>
                </c:pt>
                <c:pt idx="3165">
                  <c:v>24.847020000000001</c:v>
                </c:pt>
                <c:pt idx="3166">
                  <c:v>24.857320000000001</c:v>
                </c:pt>
                <c:pt idx="3167">
                  <c:v>24.867629999999998</c:v>
                </c:pt>
                <c:pt idx="3168">
                  <c:v>24.877939999999999</c:v>
                </c:pt>
                <c:pt idx="3169">
                  <c:v>24.888249999999999</c:v>
                </c:pt>
                <c:pt idx="3170">
                  <c:v>24.89856</c:v>
                </c:pt>
                <c:pt idx="3171">
                  <c:v>24.90888</c:v>
                </c:pt>
                <c:pt idx="3172">
                  <c:v>24.91919</c:v>
                </c:pt>
                <c:pt idx="3173">
                  <c:v>24.929510000000001</c:v>
                </c:pt>
                <c:pt idx="3174">
                  <c:v>24.939830000000001</c:v>
                </c:pt>
                <c:pt idx="3175">
                  <c:v>24.95016</c:v>
                </c:pt>
                <c:pt idx="3176">
                  <c:v>24.96048</c:v>
                </c:pt>
                <c:pt idx="3177">
                  <c:v>24.97081</c:v>
                </c:pt>
                <c:pt idx="3178">
                  <c:v>24.98114</c:v>
                </c:pt>
                <c:pt idx="3179">
                  <c:v>24.99147</c:v>
                </c:pt>
                <c:pt idx="3180">
                  <c:v>25.001799999999999</c:v>
                </c:pt>
                <c:pt idx="3181">
                  <c:v>25.012139999999999</c:v>
                </c:pt>
                <c:pt idx="3182">
                  <c:v>25.022469999999998</c:v>
                </c:pt>
                <c:pt idx="3183">
                  <c:v>25.032810000000001</c:v>
                </c:pt>
                <c:pt idx="3184">
                  <c:v>25.04316</c:v>
                </c:pt>
                <c:pt idx="3185">
                  <c:v>25.0535</c:v>
                </c:pt>
                <c:pt idx="3186">
                  <c:v>25.063849999999999</c:v>
                </c:pt>
                <c:pt idx="3187">
                  <c:v>25.074200000000001</c:v>
                </c:pt>
                <c:pt idx="3188">
                  <c:v>25.08455</c:v>
                </c:pt>
                <c:pt idx="3189">
                  <c:v>25.094899999999999</c:v>
                </c:pt>
                <c:pt idx="3190">
                  <c:v>25.105250000000002</c:v>
                </c:pt>
                <c:pt idx="3191">
                  <c:v>25.11561</c:v>
                </c:pt>
                <c:pt idx="3192">
                  <c:v>25.125969999999999</c:v>
                </c:pt>
                <c:pt idx="3193">
                  <c:v>25.136330000000001</c:v>
                </c:pt>
                <c:pt idx="3194">
                  <c:v>25.14669</c:v>
                </c:pt>
                <c:pt idx="3195">
                  <c:v>25.157060000000001</c:v>
                </c:pt>
                <c:pt idx="3196">
                  <c:v>25.16743</c:v>
                </c:pt>
                <c:pt idx="3197">
                  <c:v>25.177800000000001</c:v>
                </c:pt>
                <c:pt idx="3198">
                  <c:v>25.18817</c:v>
                </c:pt>
                <c:pt idx="3199">
                  <c:v>25.198540000000001</c:v>
                </c:pt>
                <c:pt idx="3200">
                  <c:v>25.208919999999999</c:v>
                </c:pt>
                <c:pt idx="3201">
                  <c:v>25.2193</c:v>
                </c:pt>
                <c:pt idx="3202">
                  <c:v>25.229679999999998</c:v>
                </c:pt>
                <c:pt idx="3203">
                  <c:v>25.24006</c:v>
                </c:pt>
                <c:pt idx="3204">
                  <c:v>25.250450000000001</c:v>
                </c:pt>
                <c:pt idx="3205">
                  <c:v>25.260829999999999</c:v>
                </c:pt>
                <c:pt idx="3206">
                  <c:v>25.27122</c:v>
                </c:pt>
                <c:pt idx="3207">
                  <c:v>25.281610000000001</c:v>
                </c:pt>
                <c:pt idx="3208">
                  <c:v>25.292010000000001</c:v>
                </c:pt>
                <c:pt idx="3209">
                  <c:v>25.302399999999999</c:v>
                </c:pt>
                <c:pt idx="3210">
                  <c:v>25.312799999999999</c:v>
                </c:pt>
                <c:pt idx="3211">
                  <c:v>25.3232</c:v>
                </c:pt>
                <c:pt idx="3212">
                  <c:v>25.333600000000001</c:v>
                </c:pt>
                <c:pt idx="3213">
                  <c:v>25.344010000000001</c:v>
                </c:pt>
                <c:pt idx="3214">
                  <c:v>25.354410000000001</c:v>
                </c:pt>
                <c:pt idx="3215">
                  <c:v>25.364820000000002</c:v>
                </c:pt>
                <c:pt idx="3216">
                  <c:v>25.375229999999998</c:v>
                </c:pt>
                <c:pt idx="3217">
                  <c:v>25.385639999999999</c:v>
                </c:pt>
                <c:pt idx="3218">
                  <c:v>25.396059999999999</c:v>
                </c:pt>
                <c:pt idx="3219">
                  <c:v>25.406479999999998</c:v>
                </c:pt>
                <c:pt idx="3220">
                  <c:v>25.416889999999999</c:v>
                </c:pt>
                <c:pt idx="3221">
                  <c:v>25.427320000000002</c:v>
                </c:pt>
                <c:pt idx="3222">
                  <c:v>25.437740000000002</c:v>
                </c:pt>
                <c:pt idx="3223">
                  <c:v>25.448160000000001</c:v>
                </c:pt>
                <c:pt idx="3224">
                  <c:v>25.458590000000001</c:v>
                </c:pt>
                <c:pt idx="3225">
                  <c:v>25.46902</c:v>
                </c:pt>
                <c:pt idx="3226">
                  <c:v>25.47945</c:v>
                </c:pt>
                <c:pt idx="3227">
                  <c:v>25.489889999999999</c:v>
                </c:pt>
                <c:pt idx="3228">
                  <c:v>25.500319999999999</c:v>
                </c:pt>
                <c:pt idx="3229">
                  <c:v>25.510760000000001</c:v>
                </c:pt>
                <c:pt idx="3230">
                  <c:v>25.5212</c:v>
                </c:pt>
                <c:pt idx="3231">
                  <c:v>25.531639999999999</c:v>
                </c:pt>
                <c:pt idx="3232">
                  <c:v>25.542090000000002</c:v>
                </c:pt>
                <c:pt idx="3233">
                  <c:v>25.55254</c:v>
                </c:pt>
                <c:pt idx="3234">
                  <c:v>25.56298</c:v>
                </c:pt>
                <c:pt idx="3235">
                  <c:v>25.573440000000002</c:v>
                </c:pt>
                <c:pt idx="3236">
                  <c:v>25.58389</c:v>
                </c:pt>
                <c:pt idx="3237">
                  <c:v>25.594349999999999</c:v>
                </c:pt>
                <c:pt idx="3238">
                  <c:v>25.604800000000001</c:v>
                </c:pt>
                <c:pt idx="3239">
                  <c:v>25.615259999999999</c:v>
                </c:pt>
                <c:pt idx="3240">
                  <c:v>25.625720000000001</c:v>
                </c:pt>
                <c:pt idx="3241">
                  <c:v>25.636189999999999</c:v>
                </c:pt>
                <c:pt idx="3242">
                  <c:v>25.646650000000001</c:v>
                </c:pt>
                <c:pt idx="3243">
                  <c:v>25.657119999999999</c:v>
                </c:pt>
                <c:pt idx="3244">
                  <c:v>25.667590000000001</c:v>
                </c:pt>
                <c:pt idx="3245">
                  <c:v>25.678059999999999</c:v>
                </c:pt>
                <c:pt idx="3246">
                  <c:v>25.68854</c:v>
                </c:pt>
                <c:pt idx="3247">
                  <c:v>25.699010000000001</c:v>
                </c:pt>
                <c:pt idx="3248">
                  <c:v>25.709489999999999</c:v>
                </c:pt>
                <c:pt idx="3249">
                  <c:v>25.71997</c:v>
                </c:pt>
                <c:pt idx="3250">
                  <c:v>25.730460000000001</c:v>
                </c:pt>
                <c:pt idx="3251">
                  <c:v>25.740939999999998</c:v>
                </c:pt>
                <c:pt idx="3252">
                  <c:v>25.751429999999999</c:v>
                </c:pt>
                <c:pt idx="3253">
                  <c:v>25.76192</c:v>
                </c:pt>
                <c:pt idx="3254">
                  <c:v>25.772410000000001</c:v>
                </c:pt>
                <c:pt idx="3255">
                  <c:v>25.782910000000001</c:v>
                </c:pt>
                <c:pt idx="3256">
                  <c:v>25.793399999999998</c:v>
                </c:pt>
                <c:pt idx="3257">
                  <c:v>25.803899999999999</c:v>
                </c:pt>
                <c:pt idx="3258">
                  <c:v>25.814399999999999</c:v>
                </c:pt>
                <c:pt idx="3259">
                  <c:v>25.8249</c:v>
                </c:pt>
                <c:pt idx="3260">
                  <c:v>25.83541</c:v>
                </c:pt>
                <c:pt idx="3261">
                  <c:v>25.84591</c:v>
                </c:pt>
                <c:pt idx="3262">
                  <c:v>25.85642</c:v>
                </c:pt>
                <c:pt idx="3263">
                  <c:v>25.86693</c:v>
                </c:pt>
                <c:pt idx="3264">
                  <c:v>25.87745</c:v>
                </c:pt>
                <c:pt idx="3265">
                  <c:v>25.88796</c:v>
                </c:pt>
                <c:pt idx="3266">
                  <c:v>25.898479999999999</c:v>
                </c:pt>
                <c:pt idx="3267">
                  <c:v>25.908999999999999</c:v>
                </c:pt>
                <c:pt idx="3268">
                  <c:v>25.919519999999999</c:v>
                </c:pt>
                <c:pt idx="3269">
                  <c:v>25.930040000000002</c:v>
                </c:pt>
                <c:pt idx="3270">
                  <c:v>25.940570000000001</c:v>
                </c:pt>
                <c:pt idx="3271">
                  <c:v>25.9511</c:v>
                </c:pt>
                <c:pt idx="3272">
                  <c:v>25.96163</c:v>
                </c:pt>
                <c:pt idx="3273">
                  <c:v>25.972159999999999</c:v>
                </c:pt>
                <c:pt idx="3274">
                  <c:v>25.982690000000002</c:v>
                </c:pt>
                <c:pt idx="3275">
                  <c:v>25.993230000000001</c:v>
                </c:pt>
                <c:pt idx="3276">
                  <c:v>26.003769999999999</c:v>
                </c:pt>
                <c:pt idx="3277">
                  <c:v>26.014309999999998</c:v>
                </c:pt>
                <c:pt idx="3278">
                  <c:v>26.024850000000001</c:v>
                </c:pt>
                <c:pt idx="3279">
                  <c:v>26.035399999999999</c:v>
                </c:pt>
                <c:pt idx="3280">
                  <c:v>26.045940000000002</c:v>
                </c:pt>
                <c:pt idx="3281">
                  <c:v>26.05649</c:v>
                </c:pt>
                <c:pt idx="3282">
                  <c:v>26.067039999999999</c:v>
                </c:pt>
                <c:pt idx="3283">
                  <c:v>26.0776</c:v>
                </c:pt>
                <c:pt idx="3284">
                  <c:v>26.088149999999999</c:v>
                </c:pt>
                <c:pt idx="3285">
                  <c:v>26.098710000000001</c:v>
                </c:pt>
                <c:pt idx="3286">
                  <c:v>26.109269999999999</c:v>
                </c:pt>
                <c:pt idx="3287">
                  <c:v>26.11983</c:v>
                </c:pt>
                <c:pt idx="3288">
                  <c:v>26.130400000000002</c:v>
                </c:pt>
                <c:pt idx="3289">
                  <c:v>26.14096</c:v>
                </c:pt>
                <c:pt idx="3290">
                  <c:v>26.151530000000001</c:v>
                </c:pt>
                <c:pt idx="3291">
                  <c:v>26.162099999999999</c:v>
                </c:pt>
                <c:pt idx="3292">
                  <c:v>26.17268</c:v>
                </c:pt>
                <c:pt idx="3293">
                  <c:v>26.183250000000001</c:v>
                </c:pt>
                <c:pt idx="3294">
                  <c:v>26.193829999999998</c:v>
                </c:pt>
                <c:pt idx="3295">
                  <c:v>26.204409999999999</c:v>
                </c:pt>
                <c:pt idx="3296">
                  <c:v>26.21499</c:v>
                </c:pt>
                <c:pt idx="3297">
                  <c:v>26.225570000000001</c:v>
                </c:pt>
                <c:pt idx="3298">
                  <c:v>26.236160000000002</c:v>
                </c:pt>
                <c:pt idx="3299">
                  <c:v>26.246739999999999</c:v>
                </c:pt>
                <c:pt idx="3300">
                  <c:v>26.25733</c:v>
                </c:pt>
                <c:pt idx="3301">
                  <c:v>26.26793</c:v>
                </c:pt>
                <c:pt idx="3302">
                  <c:v>26.27852</c:v>
                </c:pt>
                <c:pt idx="3303">
                  <c:v>26.28912</c:v>
                </c:pt>
                <c:pt idx="3304">
                  <c:v>26.299720000000001</c:v>
                </c:pt>
                <c:pt idx="3305">
                  <c:v>26.310320000000001</c:v>
                </c:pt>
                <c:pt idx="3306">
                  <c:v>26.320920000000001</c:v>
                </c:pt>
                <c:pt idx="3307">
                  <c:v>26.331520000000001</c:v>
                </c:pt>
                <c:pt idx="3308">
                  <c:v>26.342130000000001</c:v>
                </c:pt>
                <c:pt idx="3309">
                  <c:v>26.352740000000001</c:v>
                </c:pt>
                <c:pt idx="3310">
                  <c:v>26.363350000000001</c:v>
                </c:pt>
                <c:pt idx="3311">
                  <c:v>26.37396</c:v>
                </c:pt>
                <c:pt idx="3312">
                  <c:v>26.38458</c:v>
                </c:pt>
                <c:pt idx="3313">
                  <c:v>26.395199999999999</c:v>
                </c:pt>
                <c:pt idx="3314">
                  <c:v>26.405819999999999</c:v>
                </c:pt>
                <c:pt idx="3315">
                  <c:v>26.416440000000001</c:v>
                </c:pt>
                <c:pt idx="3316">
                  <c:v>26.427060000000001</c:v>
                </c:pt>
                <c:pt idx="3317">
                  <c:v>26.43769</c:v>
                </c:pt>
                <c:pt idx="3318">
                  <c:v>26.448319999999999</c:v>
                </c:pt>
                <c:pt idx="3319">
                  <c:v>26.458950000000002</c:v>
                </c:pt>
                <c:pt idx="3320">
                  <c:v>26.469580000000001</c:v>
                </c:pt>
                <c:pt idx="3321">
                  <c:v>26.480219999999999</c:v>
                </c:pt>
                <c:pt idx="3322">
                  <c:v>26.490849999999998</c:v>
                </c:pt>
                <c:pt idx="3323">
                  <c:v>26.50149</c:v>
                </c:pt>
                <c:pt idx="3324">
                  <c:v>26.512129999999999</c:v>
                </c:pt>
                <c:pt idx="3325">
                  <c:v>26.522780000000001</c:v>
                </c:pt>
                <c:pt idx="3326">
                  <c:v>26.53342</c:v>
                </c:pt>
                <c:pt idx="3327">
                  <c:v>26.544070000000001</c:v>
                </c:pt>
                <c:pt idx="3328">
                  <c:v>26.55472</c:v>
                </c:pt>
                <c:pt idx="3329">
                  <c:v>26.565370000000001</c:v>
                </c:pt>
                <c:pt idx="3330">
                  <c:v>26.57602</c:v>
                </c:pt>
                <c:pt idx="3331">
                  <c:v>26.586680000000001</c:v>
                </c:pt>
                <c:pt idx="3332">
                  <c:v>26.597339999999999</c:v>
                </c:pt>
                <c:pt idx="3333">
                  <c:v>26.608000000000001</c:v>
                </c:pt>
                <c:pt idx="3334">
                  <c:v>26.618659999999998</c:v>
                </c:pt>
                <c:pt idx="3335">
                  <c:v>26.62933</c:v>
                </c:pt>
                <c:pt idx="3336">
                  <c:v>26.639990000000001</c:v>
                </c:pt>
                <c:pt idx="3337">
                  <c:v>26.650659999999998</c:v>
                </c:pt>
                <c:pt idx="3338">
                  <c:v>26.66133</c:v>
                </c:pt>
                <c:pt idx="3339">
                  <c:v>26.672000000000001</c:v>
                </c:pt>
                <c:pt idx="3340">
                  <c:v>26.682680000000001</c:v>
                </c:pt>
                <c:pt idx="3341">
                  <c:v>26.693359999999998</c:v>
                </c:pt>
                <c:pt idx="3342">
                  <c:v>26.704039999999999</c:v>
                </c:pt>
                <c:pt idx="3343">
                  <c:v>26.71472</c:v>
                </c:pt>
                <c:pt idx="3344">
                  <c:v>26.7254</c:v>
                </c:pt>
                <c:pt idx="3345">
                  <c:v>26.736090000000001</c:v>
                </c:pt>
                <c:pt idx="3346">
                  <c:v>26.746780000000001</c:v>
                </c:pt>
                <c:pt idx="3347">
                  <c:v>26.757470000000001</c:v>
                </c:pt>
                <c:pt idx="3348">
                  <c:v>26.768160000000002</c:v>
                </c:pt>
                <c:pt idx="3349">
                  <c:v>26.778849999999998</c:v>
                </c:pt>
                <c:pt idx="3350">
                  <c:v>26.789549999999998</c:v>
                </c:pt>
                <c:pt idx="3351">
                  <c:v>26.800249999999998</c:v>
                </c:pt>
                <c:pt idx="3352">
                  <c:v>26.810949999999998</c:v>
                </c:pt>
                <c:pt idx="3353">
                  <c:v>26.821650000000002</c:v>
                </c:pt>
                <c:pt idx="3354">
                  <c:v>26.832360000000001</c:v>
                </c:pt>
                <c:pt idx="3355">
                  <c:v>26.843070000000001</c:v>
                </c:pt>
                <c:pt idx="3356">
                  <c:v>26.85378</c:v>
                </c:pt>
                <c:pt idx="3357">
                  <c:v>26.86449</c:v>
                </c:pt>
                <c:pt idx="3358">
                  <c:v>26.8752</c:v>
                </c:pt>
                <c:pt idx="3359">
                  <c:v>26.885919999999999</c:v>
                </c:pt>
                <c:pt idx="3360">
                  <c:v>26.896640000000001</c:v>
                </c:pt>
                <c:pt idx="3361">
                  <c:v>26.907360000000001</c:v>
                </c:pt>
                <c:pt idx="3362">
                  <c:v>26.91808</c:v>
                </c:pt>
                <c:pt idx="3363">
                  <c:v>26.928799999999999</c:v>
                </c:pt>
                <c:pt idx="3364">
                  <c:v>26.939530000000001</c:v>
                </c:pt>
                <c:pt idx="3365">
                  <c:v>26.95026</c:v>
                </c:pt>
                <c:pt idx="3366">
                  <c:v>26.960989999999999</c:v>
                </c:pt>
                <c:pt idx="3367">
                  <c:v>26.971720000000001</c:v>
                </c:pt>
                <c:pt idx="3368">
                  <c:v>26.98246</c:v>
                </c:pt>
                <c:pt idx="3369">
                  <c:v>26.993189999999998</c:v>
                </c:pt>
                <c:pt idx="3370">
                  <c:v>27.00393</c:v>
                </c:pt>
                <c:pt idx="3371">
                  <c:v>27.014679999999998</c:v>
                </c:pt>
                <c:pt idx="3372">
                  <c:v>27.02542</c:v>
                </c:pt>
                <c:pt idx="3373">
                  <c:v>27.036159999999999</c:v>
                </c:pt>
                <c:pt idx="3374">
                  <c:v>27.04691</c:v>
                </c:pt>
                <c:pt idx="3375">
                  <c:v>27.057659999999998</c:v>
                </c:pt>
                <c:pt idx="3376">
                  <c:v>27.06841</c:v>
                </c:pt>
                <c:pt idx="3377">
                  <c:v>27.079170000000001</c:v>
                </c:pt>
                <c:pt idx="3378">
                  <c:v>27.089929999999999</c:v>
                </c:pt>
                <c:pt idx="3379">
                  <c:v>27.100680000000001</c:v>
                </c:pt>
                <c:pt idx="3380">
                  <c:v>27.111440000000002</c:v>
                </c:pt>
                <c:pt idx="3381">
                  <c:v>27.122209999999999</c:v>
                </c:pt>
                <c:pt idx="3382">
                  <c:v>27.13297</c:v>
                </c:pt>
                <c:pt idx="3383">
                  <c:v>27.143740000000001</c:v>
                </c:pt>
                <c:pt idx="3384">
                  <c:v>27.154509999999998</c:v>
                </c:pt>
                <c:pt idx="3385">
                  <c:v>27.165279999999999</c:v>
                </c:pt>
                <c:pt idx="3386">
                  <c:v>27.17605</c:v>
                </c:pt>
                <c:pt idx="3387">
                  <c:v>27.18683</c:v>
                </c:pt>
                <c:pt idx="3388">
                  <c:v>27.197610000000001</c:v>
                </c:pt>
                <c:pt idx="3389">
                  <c:v>27.208390000000001</c:v>
                </c:pt>
                <c:pt idx="3390">
                  <c:v>27.219169999999998</c:v>
                </c:pt>
                <c:pt idx="3391">
                  <c:v>27.229949999999999</c:v>
                </c:pt>
                <c:pt idx="3392">
                  <c:v>27.240739999999999</c:v>
                </c:pt>
                <c:pt idx="3393">
                  <c:v>27.251529999999999</c:v>
                </c:pt>
                <c:pt idx="3394">
                  <c:v>27.262319999999999</c:v>
                </c:pt>
                <c:pt idx="3395">
                  <c:v>27.273109999999999</c:v>
                </c:pt>
                <c:pt idx="3396">
                  <c:v>27.283909999999999</c:v>
                </c:pt>
                <c:pt idx="3397">
                  <c:v>27.294699999999999</c:v>
                </c:pt>
                <c:pt idx="3398">
                  <c:v>27.305499999999999</c:v>
                </c:pt>
                <c:pt idx="3399">
                  <c:v>27.316310000000001</c:v>
                </c:pt>
                <c:pt idx="3400">
                  <c:v>27.327110000000001</c:v>
                </c:pt>
                <c:pt idx="3401">
                  <c:v>27.337910000000001</c:v>
                </c:pt>
                <c:pt idx="3402">
                  <c:v>27.34872</c:v>
                </c:pt>
                <c:pt idx="3403">
                  <c:v>27.359529999999999</c:v>
                </c:pt>
                <c:pt idx="3404">
                  <c:v>27.370339999999999</c:v>
                </c:pt>
                <c:pt idx="3405">
                  <c:v>27.381160000000001</c:v>
                </c:pt>
                <c:pt idx="3406">
                  <c:v>27.391970000000001</c:v>
                </c:pt>
                <c:pt idx="3407">
                  <c:v>27.40279</c:v>
                </c:pt>
                <c:pt idx="3408">
                  <c:v>27.413609999999998</c:v>
                </c:pt>
                <c:pt idx="3409">
                  <c:v>27.424430000000001</c:v>
                </c:pt>
                <c:pt idx="3410">
                  <c:v>27.43526</c:v>
                </c:pt>
                <c:pt idx="3411">
                  <c:v>27.446090000000002</c:v>
                </c:pt>
                <c:pt idx="3412">
                  <c:v>27.45692</c:v>
                </c:pt>
                <c:pt idx="3413">
                  <c:v>27.467749999999999</c:v>
                </c:pt>
                <c:pt idx="3414">
                  <c:v>27.478580000000001</c:v>
                </c:pt>
                <c:pt idx="3415">
                  <c:v>27.489419999999999</c:v>
                </c:pt>
                <c:pt idx="3416">
                  <c:v>27.500250000000001</c:v>
                </c:pt>
                <c:pt idx="3417">
                  <c:v>27.511089999999999</c:v>
                </c:pt>
                <c:pt idx="3418">
                  <c:v>27.521930000000001</c:v>
                </c:pt>
                <c:pt idx="3419">
                  <c:v>27.532779999999999</c:v>
                </c:pt>
                <c:pt idx="3420">
                  <c:v>27.543620000000001</c:v>
                </c:pt>
                <c:pt idx="3421">
                  <c:v>27.554469999999998</c:v>
                </c:pt>
                <c:pt idx="3422">
                  <c:v>27.56532</c:v>
                </c:pt>
                <c:pt idx="3423">
                  <c:v>27.576180000000001</c:v>
                </c:pt>
                <c:pt idx="3424">
                  <c:v>27.587029999999999</c:v>
                </c:pt>
                <c:pt idx="3425">
                  <c:v>27.59789</c:v>
                </c:pt>
                <c:pt idx="3426">
                  <c:v>27.608750000000001</c:v>
                </c:pt>
                <c:pt idx="3427">
                  <c:v>27.619610000000002</c:v>
                </c:pt>
                <c:pt idx="3428">
                  <c:v>27.630469999999999</c:v>
                </c:pt>
                <c:pt idx="3429">
                  <c:v>27.64134</c:v>
                </c:pt>
                <c:pt idx="3430">
                  <c:v>27.652200000000001</c:v>
                </c:pt>
                <c:pt idx="3431">
                  <c:v>27.663070000000001</c:v>
                </c:pt>
                <c:pt idx="3432">
                  <c:v>27.673950000000001</c:v>
                </c:pt>
                <c:pt idx="3433">
                  <c:v>27.684819999999998</c:v>
                </c:pt>
                <c:pt idx="3434">
                  <c:v>27.695699999999999</c:v>
                </c:pt>
                <c:pt idx="3435">
                  <c:v>27.706579999999999</c:v>
                </c:pt>
                <c:pt idx="3436">
                  <c:v>27.717449999999999</c:v>
                </c:pt>
                <c:pt idx="3437">
                  <c:v>27.728339999999999</c:v>
                </c:pt>
                <c:pt idx="3438">
                  <c:v>27.73922</c:v>
                </c:pt>
                <c:pt idx="3439">
                  <c:v>27.750109999999999</c:v>
                </c:pt>
                <c:pt idx="3440">
                  <c:v>27.760999999999999</c:v>
                </c:pt>
                <c:pt idx="3441">
                  <c:v>27.771889999999999</c:v>
                </c:pt>
                <c:pt idx="3442">
                  <c:v>27.782779999999999</c:v>
                </c:pt>
                <c:pt idx="3443">
                  <c:v>27.793679999999998</c:v>
                </c:pt>
                <c:pt idx="3444">
                  <c:v>27.804569999999998</c:v>
                </c:pt>
                <c:pt idx="3445">
                  <c:v>27.815470000000001</c:v>
                </c:pt>
                <c:pt idx="3446">
                  <c:v>27.82638</c:v>
                </c:pt>
                <c:pt idx="3447">
                  <c:v>27.83728</c:v>
                </c:pt>
                <c:pt idx="3448">
                  <c:v>27.848189999999999</c:v>
                </c:pt>
                <c:pt idx="3449">
                  <c:v>27.859089999999998</c:v>
                </c:pt>
                <c:pt idx="3450">
                  <c:v>27.87</c:v>
                </c:pt>
                <c:pt idx="3451">
                  <c:v>27.88092</c:v>
                </c:pt>
                <c:pt idx="3452">
                  <c:v>27.891829999999999</c:v>
                </c:pt>
                <c:pt idx="3453">
                  <c:v>27.902750000000001</c:v>
                </c:pt>
                <c:pt idx="3454">
                  <c:v>27.91367</c:v>
                </c:pt>
                <c:pt idx="3455">
                  <c:v>27.924589999999998</c:v>
                </c:pt>
                <c:pt idx="3456">
                  <c:v>27.935510000000001</c:v>
                </c:pt>
                <c:pt idx="3457">
                  <c:v>27.946439999999999</c:v>
                </c:pt>
                <c:pt idx="3458">
                  <c:v>27.957360000000001</c:v>
                </c:pt>
                <c:pt idx="3459">
                  <c:v>27.96829</c:v>
                </c:pt>
                <c:pt idx="3460">
                  <c:v>27.979230000000001</c:v>
                </c:pt>
                <c:pt idx="3461">
                  <c:v>27.990159999999999</c:v>
                </c:pt>
                <c:pt idx="3462">
                  <c:v>28.001090000000001</c:v>
                </c:pt>
                <c:pt idx="3463">
                  <c:v>28.012029999999999</c:v>
                </c:pt>
                <c:pt idx="3464">
                  <c:v>28.022970000000001</c:v>
                </c:pt>
                <c:pt idx="3465">
                  <c:v>28.033909999999999</c:v>
                </c:pt>
                <c:pt idx="3466">
                  <c:v>28.04486</c:v>
                </c:pt>
                <c:pt idx="3467">
                  <c:v>28.055810000000001</c:v>
                </c:pt>
                <c:pt idx="3468">
                  <c:v>28.066749999999999</c:v>
                </c:pt>
                <c:pt idx="3469">
                  <c:v>28.07771</c:v>
                </c:pt>
                <c:pt idx="3470">
                  <c:v>28.088660000000001</c:v>
                </c:pt>
                <c:pt idx="3471">
                  <c:v>28.099609999999998</c:v>
                </c:pt>
                <c:pt idx="3472">
                  <c:v>28.110569999999999</c:v>
                </c:pt>
                <c:pt idx="3473">
                  <c:v>28.12153</c:v>
                </c:pt>
                <c:pt idx="3474">
                  <c:v>28.132490000000001</c:v>
                </c:pt>
                <c:pt idx="3475">
                  <c:v>28.143460000000001</c:v>
                </c:pt>
                <c:pt idx="3476">
                  <c:v>28.154419999999998</c:v>
                </c:pt>
                <c:pt idx="3477">
                  <c:v>28.165389999999999</c:v>
                </c:pt>
                <c:pt idx="3478">
                  <c:v>28.176359999999999</c:v>
                </c:pt>
                <c:pt idx="3479">
                  <c:v>28.187329999999999</c:v>
                </c:pt>
                <c:pt idx="3480">
                  <c:v>28.198309999999999</c:v>
                </c:pt>
                <c:pt idx="3481">
                  <c:v>28.20928</c:v>
                </c:pt>
                <c:pt idx="3482">
                  <c:v>28.22026</c:v>
                </c:pt>
                <c:pt idx="3483">
                  <c:v>28.23124</c:v>
                </c:pt>
                <c:pt idx="3484">
                  <c:v>28.24222</c:v>
                </c:pt>
                <c:pt idx="3485">
                  <c:v>28.253209999999999</c:v>
                </c:pt>
                <c:pt idx="3486">
                  <c:v>28.264199999999999</c:v>
                </c:pt>
                <c:pt idx="3487">
                  <c:v>28.275179999999999</c:v>
                </c:pt>
                <c:pt idx="3488">
                  <c:v>28.286180000000002</c:v>
                </c:pt>
                <c:pt idx="3489">
                  <c:v>28.297170000000001</c:v>
                </c:pt>
                <c:pt idx="3490">
                  <c:v>28.30817</c:v>
                </c:pt>
                <c:pt idx="3491">
                  <c:v>28.31916</c:v>
                </c:pt>
                <c:pt idx="3492">
                  <c:v>28.330159999999999</c:v>
                </c:pt>
                <c:pt idx="3493">
                  <c:v>28.341170000000002</c:v>
                </c:pt>
                <c:pt idx="3494">
                  <c:v>28.352170000000001</c:v>
                </c:pt>
                <c:pt idx="3495">
                  <c:v>28.36318</c:v>
                </c:pt>
                <c:pt idx="3496">
                  <c:v>28.374189999999999</c:v>
                </c:pt>
                <c:pt idx="3497">
                  <c:v>28.385190000000001</c:v>
                </c:pt>
                <c:pt idx="3498">
                  <c:v>28.39621</c:v>
                </c:pt>
                <c:pt idx="3499">
                  <c:v>28.407219999999999</c:v>
                </c:pt>
                <c:pt idx="3500">
                  <c:v>28.418240000000001</c:v>
                </c:pt>
                <c:pt idx="3501">
                  <c:v>28.429259999999999</c:v>
                </c:pt>
                <c:pt idx="3502">
                  <c:v>28.440280000000001</c:v>
                </c:pt>
                <c:pt idx="3503">
                  <c:v>28.4513</c:v>
                </c:pt>
                <c:pt idx="3504">
                  <c:v>28.462330000000001</c:v>
                </c:pt>
                <c:pt idx="3505">
                  <c:v>28.47336</c:v>
                </c:pt>
                <c:pt idx="3506">
                  <c:v>28.484390000000001</c:v>
                </c:pt>
                <c:pt idx="3507">
                  <c:v>28.495419999999999</c:v>
                </c:pt>
                <c:pt idx="3508">
                  <c:v>28.506450000000001</c:v>
                </c:pt>
                <c:pt idx="3509">
                  <c:v>28.517489999999999</c:v>
                </c:pt>
                <c:pt idx="3510">
                  <c:v>28.52853</c:v>
                </c:pt>
                <c:pt idx="3511">
                  <c:v>28.539570000000001</c:v>
                </c:pt>
                <c:pt idx="3512">
                  <c:v>28.550609999999999</c:v>
                </c:pt>
                <c:pt idx="3513">
                  <c:v>28.56166</c:v>
                </c:pt>
                <c:pt idx="3514">
                  <c:v>28.572700000000001</c:v>
                </c:pt>
                <c:pt idx="3515">
                  <c:v>28.583749999999998</c:v>
                </c:pt>
                <c:pt idx="3516">
                  <c:v>28.594799999999999</c:v>
                </c:pt>
                <c:pt idx="3517">
                  <c:v>28.60586</c:v>
                </c:pt>
                <c:pt idx="3518">
                  <c:v>28.616910000000001</c:v>
                </c:pt>
                <c:pt idx="3519">
                  <c:v>28.627970000000001</c:v>
                </c:pt>
                <c:pt idx="3520">
                  <c:v>28.639030000000002</c:v>
                </c:pt>
                <c:pt idx="3521">
                  <c:v>28.650089999999999</c:v>
                </c:pt>
                <c:pt idx="3522">
                  <c:v>28.661159999999999</c:v>
                </c:pt>
                <c:pt idx="3523">
                  <c:v>28.672219999999999</c:v>
                </c:pt>
                <c:pt idx="3524">
                  <c:v>28.68329</c:v>
                </c:pt>
                <c:pt idx="3525">
                  <c:v>28.69436</c:v>
                </c:pt>
                <c:pt idx="3526">
                  <c:v>28.70543</c:v>
                </c:pt>
                <c:pt idx="3527">
                  <c:v>28.71651</c:v>
                </c:pt>
                <c:pt idx="3528">
                  <c:v>28.72758</c:v>
                </c:pt>
                <c:pt idx="3529">
                  <c:v>28.738659999999999</c:v>
                </c:pt>
                <c:pt idx="3530">
                  <c:v>28.749739999999999</c:v>
                </c:pt>
                <c:pt idx="3531">
                  <c:v>28.760829999999999</c:v>
                </c:pt>
                <c:pt idx="3532">
                  <c:v>28.771909999999998</c:v>
                </c:pt>
                <c:pt idx="3533">
                  <c:v>28.783000000000001</c:v>
                </c:pt>
                <c:pt idx="3534">
                  <c:v>28.794090000000001</c:v>
                </c:pt>
                <c:pt idx="3535">
                  <c:v>28.80518</c:v>
                </c:pt>
                <c:pt idx="3536">
                  <c:v>28.816279999999999</c:v>
                </c:pt>
                <c:pt idx="3537">
                  <c:v>28.827369999999998</c:v>
                </c:pt>
                <c:pt idx="3538">
                  <c:v>28.838470000000001</c:v>
                </c:pt>
                <c:pt idx="3539">
                  <c:v>28.84957</c:v>
                </c:pt>
                <c:pt idx="3540">
                  <c:v>28.860669999999999</c:v>
                </c:pt>
                <c:pt idx="3541">
                  <c:v>28.871780000000001</c:v>
                </c:pt>
                <c:pt idx="3542">
                  <c:v>28.88288</c:v>
                </c:pt>
                <c:pt idx="3543">
                  <c:v>28.893999999999998</c:v>
                </c:pt>
                <c:pt idx="3544">
                  <c:v>28.905110000000001</c:v>
                </c:pt>
                <c:pt idx="3545">
                  <c:v>28.916219999999999</c:v>
                </c:pt>
                <c:pt idx="3546">
                  <c:v>28.927330000000001</c:v>
                </c:pt>
                <c:pt idx="3547">
                  <c:v>28.93845</c:v>
                </c:pt>
                <c:pt idx="3548">
                  <c:v>28.949570000000001</c:v>
                </c:pt>
                <c:pt idx="3549">
                  <c:v>28.96069</c:v>
                </c:pt>
                <c:pt idx="3550">
                  <c:v>28.971820000000001</c:v>
                </c:pt>
                <c:pt idx="3551">
                  <c:v>28.982939999999999</c:v>
                </c:pt>
                <c:pt idx="3552">
                  <c:v>28.994070000000001</c:v>
                </c:pt>
                <c:pt idx="3553">
                  <c:v>29.005199999999999</c:v>
                </c:pt>
                <c:pt idx="3554">
                  <c:v>29.01633</c:v>
                </c:pt>
                <c:pt idx="3555">
                  <c:v>29.027470000000001</c:v>
                </c:pt>
                <c:pt idx="3556">
                  <c:v>29.038599999999999</c:v>
                </c:pt>
                <c:pt idx="3557">
                  <c:v>29.04974</c:v>
                </c:pt>
                <c:pt idx="3558">
                  <c:v>29.060880000000001</c:v>
                </c:pt>
                <c:pt idx="3559">
                  <c:v>29.072030000000002</c:v>
                </c:pt>
                <c:pt idx="3560">
                  <c:v>29.083169999999999</c:v>
                </c:pt>
                <c:pt idx="3561">
                  <c:v>29.09432</c:v>
                </c:pt>
                <c:pt idx="3562">
                  <c:v>29.10547</c:v>
                </c:pt>
                <c:pt idx="3563">
                  <c:v>29.116620000000001</c:v>
                </c:pt>
                <c:pt idx="3564">
                  <c:v>29.127780000000001</c:v>
                </c:pt>
                <c:pt idx="3565">
                  <c:v>29.138929999999998</c:v>
                </c:pt>
                <c:pt idx="3566">
                  <c:v>29.150089999999999</c:v>
                </c:pt>
                <c:pt idx="3567">
                  <c:v>29.161249999999999</c:v>
                </c:pt>
                <c:pt idx="3568">
                  <c:v>29.172409999999999</c:v>
                </c:pt>
                <c:pt idx="3569">
                  <c:v>29.18357</c:v>
                </c:pt>
                <c:pt idx="3570">
                  <c:v>29.194739999999999</c:v>
                </c:pt>
                <c:pt idx="3571">
                  <c:v>29.205909999999999</c:v>
                </c:pt>
                <c:pt idx="3572">
                  <c:v>29.217079999999999</c:v>
                </c:pt>
                <c:pt idx="3573">
                  <c:v>29.228249999999999</c:v>
                </c:pt>
                <c:pt idx="3574">
                  <c:v>29.239429999999999</c:v>
                </c:pt>
                <c:pt idx="3575">
                  <c:v>29.250610000000002</c:v>
                </c:pt>
                <c:pt idx="3576">
                  <c:v>29.261790000000001</c:v>
                </c:pt>
                <c:pt idx="3577">
                  <c:v>29.272970000000001</c:v>
                </c:pt>
                <c:pt idx="3578">
                  <c:v>29.28415</c:v>
                </c:pt>
                <c:pt idx="3579">
                  <c:v>29.295339999999999</c:v>
                </c:pt>
                <c:pt idx="3580">
                  <c:v>29.306519999999999</c:v>
                </c:pt>
                <c:pt idx="3581">
                  <c:v>29.317710000000002</c:v>
                </c:pt>
                <c:pt idx="3582">
                  <c:v>29.32891</c:v>
                </c:pt>
                <c:pt idx="3583">
                  <c:v>29.3401</c:v>
                </c:pt>
                <c:pt idx="3584">
                  <c:v>29.351299999999998</c:v>
                </c:pt>
                <c:pt idx="3585">
                  <c:v>29.362500000000001</c:v>
                </c:pt>
                <c:pt idx="3586">
                  <c:v>29.373699999999999</c:v>
                </c:pt>
                <c:pt idx="3587">
                  <c:v>29.384899999999998</c:v>
                </c:pt>
                <c:pt idx="3588">
                  <c:v>29.396100000000001</c:v>
                </c:pt>
                <c:pt idx="3589">
                  <c:v>29.407309999999999</c:v>
                </c:pt>
                <c:pt idx="3590">
                  <c:v>29.418520000000001</c:v>
                </c:pt>
                <c:pt idx="3591">
                  <c:v>29.429729999999999</c:v>
                </c:pt>
                <c:pt idx="3592">
                  <c:v>29.440950000000001</c:v>
                </c:pt>
                <c:pt idx="3593">
                  <c:v>29.452159999999999</c:v>
                </c:pt>
                <c:pt idx="3594">
                  <c:v>29.463380000000001</c:v>
                </c:pt>
                <c:pt idx="3595">
                  <c:v>29.474599999999999</c:v>
                </c:pt>
                <c:pt idx="3596">
                  <c:v>29.48582</c:v>
                </c:pt>
                <c:pt idx="3597">
                  <c:v>29.497050000000002</c:v>
                </c:pt>
                <c:pt idx="3598">
                  <c:v>29.50827</c:v>
                </c:pt>
                <c:pt idx="3599">
                  <c:v>29.519500000000001</c:v>
                </c:pt>
                <c:pt idx="3600">
                  <c:v>29.530729999999998</c:v>
                </c:pt>
                <c:pt idx="3601">
                  <c:v>29.541969999999999</c:v>
                </c:pt>
                <c:pt idx="3602">
                  <c:v>29.5532</c:v>
                </c:pt>
                <c:pt idx="3603">
                  <c:v>29.564440000000001</c:v>
                </c:pt>
                <c:pt idx="3604">
                  <c:v>29.575679999999998</c:v>
                </c:pt>
                <c:pt idx="3605">
                  <c:v>29.586919999999999</c:v>
                </c:pt>
                <c:pt idx="3606">
                  <c:v>29.59816</c:v>
                </c:pt>
                <c:pt idx="3607">
                  <c:v>29.60941</c:v>
                </c:pt>
                <c:pt idx="3608">
                  <c:v>29.620660000000001</c:v>
                </c:pt>
                <c:pt idx="3609">
                  <c:v>29.631900000000002</c:v>
                </c:pt>
                <c:pt idx="3610">
                  <c:v>29.643160000000002</c:v>
                </c:pt>
                <c:pt idx="3611">
                  <c:v>29.654409999999999</c:v>
                </c:pt>
                <c:pt idx="3612">
                  <c:v>29.665669999999999</c:v>
                </c:pt>
                <c:pt idx="3613">
                  <c:v>29.676929999999999</c:v>
                </c:pt>
                <c:pt idx="3614">
                  <c:v>29.688189999999999</c:v>
                </c:pt>
                <c:pt idx="3615">
                  <c:v>29.699449999999999</c:v>
                </c:pt>
                <c:pt idx="3616">
                  <c:v>29.710709999999999</c:v>
                </c:pt>
                <c:pt idx="3617">
                  <c:v>29.721979999999999</c:v>
                </c:pt>
                <c:pt idx="3618">
                  <c:v>29.733250000000002</c:v>
                </c:pt>
                <c:pt idx="3619">
                  <c:v>29.744520000000001</c:v>
                </c:pt>
                <c:pt idx="3620">
                  <c:v>29.755790000000001</c:v>
                </c:pt>
                <c:pt idx="3621">
                  <c:v>29.76707</c:v>
                </c:pt>
                <c:pt idx="3622">
                  <c:v>29.77835</c:v>
                </c:pt>
                <c:pt idx="3623">
                  <c:v>29.789629999999999</c:v>
                </c:pt>
                <c:pt idx="3624">
                  <c:v>29.800909999999998</c:v>
                </c:pt>
                <c:pt idx="3625">
                  <c:v>29.812190000000001</c:v>
                </c:pt>
                <c:pt idx="3626">
                  <c:v>29.82348</c:v>
                </c:pt>
                <c:pt idx="3627">
                  <c:v>29.834769999999999</c:v>
                </c:pt>
                <c:pt idx="3628">
                  <c:v>29.846060000000001</c:v>
                </c:pt>
                <c:pt idx="3629">
                  <c:v>29.85735</c:v>
                </c:pt>
                <c:pt idx="3630">
                  <c:v>29.868639999999999</c:v>
                </c:pt>
                <c:pt idx="3631">
                  <c:v>29.879940000000001</c:v>
                </c:pt>
                <c:pt idx="3632">
                  <c:v>29.89124</c:v>
                </c:pt>
                <c:pt idx="3633">
                  <c:v>29.902539999999998</c:v>
                </c:pt>
                <c:pt idx="3634">
                  <c:v>29.91385</c:v>
                </c:pt>
                <c:pt idx="3635">
                  <c:v>29.925149999999999</c:v>
                </c:pt>
                <c:pt idx="3636">
                  <c:v>29.93646</c:v>
                </c:pt>
                <c:pt idx="3637">
                  <c:v>29.947769999999998</c:v>
                </c:pt>
                <c:pt idx="3638">
                  <c:v>29.95908</c:v>
                </c:pt>
                <c:pt idx="3639">
                  <c:v>29.970389999999998</c:v>
                </c:pt>
                <c:pt idx="3640">
                  <c:v>29.98171</c:v>
                </c:pt>
                <c:pt idx="3641">
                  <c:v>29.993030000000001</c:v>
                </c:pt>
                <c:pt idx="3642">
                  <c:v>30.004349999999999</c:v>
                </c:pt>
                <c:pt idx="3643">
                  <c:v>30.01567</c:v>
                </c:pt>
                <c:pt idx="3644">
                  <c:v>30.026990000000001</c:v>
                </c:pt>
                <c:pt idx="3645">
                  <c:v>30.038319999999999</c:v>
                </c:pt>
                <c:pt idx="3646">
                  <c:v>30.04965</c:v>
                </c:pt>
                <c:pt idx="3647">
                  <c:v>30.060980000000001</c:v>
                </c:pt>
                <c:pt idx="3648">
                  <c:v>30.072320000000001</c:v>
                </c:pt>
                <c:pt idx="3649">
                  <c:v>30.083649999999999</c:v>
                </c:pt>
                <c:pt idx="3650">
                  <c:v>30.094989999999999</c:v>
                </c:pt>
                <c:pt idx="3651">
                  <c:v>30.10633</c:v>
                </c:pt>
                <c:pt idx="3652">
                  <c:v>30.11767</c:v>
                </c:pt>
                <c:pt idx="3653">
                  <c:v>30.129010000000001</c:v>
                </c:pt>
                <c:pt idx="3654">
                  <c:v>30.140360000000001</c:v>
                </c:pt>
                <c:pt idx="3655">
                  <c:v>30.151710000000001</c:v>
                </c:pt>
                <c:pt idx="3656">
                  <c:v>30.163060000000002</c:v>
                </c:pt>
                <c:pt idx="3657">
                  <c:v>30.174410000000002</c:v>
                </c:pt>
                <c:pt idx="3658">
                  <c:v>30.185759999999998</c:v>
                </c:pt>
                <c:pt idx="3659">
                  <c:v>30.197120000000002</c:v>
                </c:pt>
                <c:pt idx="3660">
                  <c:v>30.208480000000002</c:v>
                </c:pt>
                <c:pt idx="3661">
                  <c:v>30.219840000000001</c:v>
                </c:pt>
                <c:pt idx="3662">
                  <c:v>30.231200000000001</c:v>
                </c:pt>
                <c:pt idx="3663">
                  <c:v>30.242570000000001</c:v>
                </c:pt>
                <c:pt idx="3664">
                  <c:v>30.25394</c:v>
                </c:pt>
                <c:pt idx="3665">
                  <c:v>30.265309999999999</c:v>
                </c:pt>
                <c:pt idx="3666">
                  <c:v>30.276679999999999</c:v>
                </c:pt>
                <c:pt idx="3667">
                  <c:v>30.288049999999998</c:v>
                </c:pt>
                <c:pt idx="3668">
                  <c:v>30.299430000000001</c:v>
                </c:pt>
                <c:pt idx="3669">
                  <c:v>30.31081</c:v>
                </c:pt>
                <c:pt idx="3670">
                  <c:v>30.322189999999999</c:v>
                </c:pt>
                <c:pt idx="3671">
                  <c:v>30.333570000000002</c:v>
                </c:pt>
                <c:pt idx="3672">
                  <c:v>30.344950000000001</c:v>
                </c:pt>
                <c:pt idx="3673">
                  <c:v>30.356339999999999</c:v>
                </c:pt>
                <c:pt idx="3674">
                  <c:v>30.367730000000002</c:v>
                </c:pt>
                <c:pt idx="3675">
                  <c:v>30.37912</c:v>
                </c:pt>
                <c:pt idx="3676">
                  <c:v>30.390509999999999</c:v>
                </c:pt>
                <c:pt idx="3677">
                  <c:v>30.401910000000001</c:v>
                </c:pt>
                <c:pt idx="3678">
                  <c:v>30.4133</c:v>
                </c:pt>
                <c:pt idx="3679">
                  <c:v>30.424700000000001</c:v>
                </c:pt>
                <c:pt idx="3680">
                  <c:v>30.4361</c:v>
                </c:pt>
                <c:pt idx="3681">
                  <c:v>30.447510000000001</c:v>
                </c:pt>
                <c:pt idx="3682">
                  <c:v>30.458909999999999</c:v>
                </c:pt>
                <c:pt idx="3683">
                  <c:v>30.470320000000001</c:v>
                </c:pt>
                <c:pt idx="3684">
                  <c:v>30.481729999999999</c:v>
                </c:pt>
                <c:pt idx="3685">
                  <c:v>30.49314</c:v>
                </c:pt>
                <c:pt idx="3686">
                  <c:v>30.504560000000001</c:v>
                </c:pt>
                <c:pt idx="3687">
                  <c:v>30.515979999999999</c:v>
                </c:pt>
                <c:pt idx="3688">
                  <c:v>30.52739</c:v>
                </c:pt>
                <c:pt idx="3689">
                  <c:v>30.538810000000002</c:v>
                </c:pt>
                <c:pt idx="3690">
                  <c:v>30.550239999999999</c:v>
                </c:pt>
                <c:pt idx="3691">
                  <c:v>30.56166</c:v>
                </c:pt>
                <c:pt idx="3692">
                  <c:v>30.573090000000001</c:v>
                </c:pt>
                <c:pt idx="3693">
                  <c:v>30.584520000000001</c:v>
                </c:pt>
                <c:pt idx="3694">
                  <c:v>30.595949999999998</c:v>
                </c:pt>
                <c:pt idx="3695">
                  <c:v>30.607379999999999</c:v>
                </c:pt>
                <c:pt idx="3696">
                  <c:v>30.618819999999999</c:v>
                </c:pt>
                <c:pt idx="3697">
                  <c:v>30.63026</c:v>
                </c:pt>
                <c:pt idx="3698">
                  <c:v>30.6417</c:v>
                </c:pt>
                <c:pt idx="3699">
                  <c:v>30.65314</c:v>
                </c:pt>
                <c:pt idx="3700">
                  <c:v>30.664580000000001</c:v>
                </c:pt>
                <c:pt idx="3701">
                  <c:v>30.676030000000001</c:v>
                </c:pt>
                <c:pt idx="3702">
                  <c:v>30.687480000000001</c:v>
                </c:pt>
                <c:pt idx="3703">
                  <c:v>30.698930000000001</c:v>
                </c:pt>
                <c:pt idx="3704">
                  <c:v>30.710380000000001</c:v>
                </c:pt>
                <c:pt idx="3705">
                  <c:v>30.72184</c:v>
                </c:pt>
                <c:pt idx="3706">
                  <c:v>30.73329</c:v>
                </c:pt>
                <c:pt idx="3707">
                  <c:v>30.74475</c:v>
                </c:pt>
                <c:pt idx="3708">
                  <c:v>30.756209999999999</c:v>
                </c:pt>
                <c:pt idx="3709">
                  <c:v>30.767679999999999</c:v>
                </c:pt>
                <c:pt idx="3710">
                  <c:v>30.779140000000002</c:v>
                </c:pt>
                <c:pt idx="3711">
                  <c:v>30.790610000000001</c:v>
                </c:pt>
                <c:pt idx="3712">
                  <c:v>30.80208</c:v>
                </c:pt>
                <c:pt idx="3713">
                  <c:v>30.813549999999999</c:v>
                </c:pt>
                <c:pt idx="3714">
                  <c:v>30.825030000000002</c:v>
                </c:pt>
                <c:pt idx="3715">
                  <c:v>30.836500000000001</c:v>
                </c:pt>
                <c:pt idx="3716">
                  <c:v>30.84798</c:v>
                </c:pt>
                <c:pt idx="3717">
                  <c:v>30.859459999999999</c:v>
                </c:pt>
                <c:pt idx="3718">
                  <c:v>30.870940000000001</c:v>
                </c:pt>
                <c:pt idx="3719">
                  <c:v>30.882429999999999</c:v>
                </c:pt>
                <c:pt idx="3720">
                  <c:v>30.893920000000001</c:v>
                </c:pt>
                <c:pt idx="3721">
                  <c:v>30.90541</c:v>
                </c:pt>
                <c:pt idx="3722">
                  <c:v>30.916899999999998</c:v>
                </c:pt>
                <c:pt idx="3723">
                  <c:v>30.92839</c:v>
                </c:pt>
                <c:pt idx="3724">
                  <c:v>30.939889999999998</c:v>
                </c:pt>
                <c:pt idx="3725">
                  <c:v>30.95138</c:v>
                </c:pt>
                <c:pt idx="3726">
                  <c:v>30.962879999999998</c:v>
                </c:pt>
                <c:pt idx="3727">
                  <c:v>30.97439</c:v>
                </c:pt>
                <c:pt idx="3728">
                  <c:v>30.985890000000001</c:v>
                </c:pt>
                <c:pt idx="3729">
                  <c:v>30.997399999999999</c:v>
                </c:pt>
                <c:pt idx="3730">
                  <c:v>31.008900000000001</c:v>
                </c:pt>
                <c:pt idx="3731">
                  <c:v>31.020409999999998</c:v>
                </c:pt>
                <c:pt idx="3732">
                  <c:v>31.031929999999999</c:v>
                </c:pt>
                <c:pt idx="3733">
                  <c:v>31.04344</c:v>
                </c:pt>
                <c:pt idx="3734">
                  <c:v>31.054960000000001</c:v>
                </c:pt>
                <c:pt idx="3735">
                  <c:v>31.066479999999999</c:v>
                </c:pt>
                <c:pt idx="3736">
                  <c:v>31.077999999999999</c:v>
                </c:pt>
                <c:pt idx="3737">
                  <c:v>31.08952</c:v>
                </c:pt>
                <c:pt idx="3738">
                  <c:v>31.101050000000001</c:v>
                </c:pt>
                <c:pt idx="3739">
                  <c:v>31.112580000000001</c:v>
                </c:pt>
                <c:pt idx="3740">
                  <c:v>31.124110000000002</c:v>
                </c:pt>
                <c:pt idx="3741">
                  <c:v>31.135639999999999</c:v>
                </c:pt>
                <c:pt idx="3742">
                  <c:v>31.147169999999999</c:v>
                </c:pt>
                <c:pt idx="3743">
                  <c:v>31.158709999999999</c:v>
                </c:pt>
                <c:pt idx="3744">
                  <c:v>31.17024</c:v>
                </c:pt>
                <c:pt idx="3745">
                  <c:v>31.181789999999999</c:v>
                </c:pt>
                <c:pt idx="3746">
                  <c:v>31.19333</c:v>
                </c:pt>
                <c:pt idx="3747">
                  <c:v>31.20487</c:v>
                </c:pt>
                <c:pt idx="3748">
                  <c:v>31.216419999999999</c:v>
                </c:pt>
                <c:pt idx="3749">
                  <c:v>31.227969999999999</c:v>
                </c:pt>
                <c:pt idx="3750">
                  <c:v>31.239519999999999</c:v>
                </c:pt>
                <c:pt idx="3751">
                  <c:v>31.251069999999999</c:v>
                </c:pt>
                <c:pt idx="3752">
                  <c:v>31.262630000000001</c:v>
                </c:pt>
                <c:pt idx="3753">
                  <c:v>31.274190000000001</c:v>
                </c:pt>
                <c:pt idx="3754">
                  <c:v>31.285740000000001</c:v>
                </c:pt>
                <c:pt idx="3755">
                  <c:v>31.29731</c:v>
                </c:pt>
                <c:pt idx="3756">
                  <c:v>31.308869999999999</c:v>
                </c:pt>
                <c:pt idx="3757">
                  <c:v>31.320440000000001</c:v>
                </c:pt>
                <c:pt idx="3758">
                  <c:v>31.332000000000001</c:v>
                </c:pt>
                <c:pt idx="3759">
                  <c:v>31.34357</c:v>
                </c:pt>
                <c:pt idx="3760">
                  <c:v>31.355149999999998</c:v>
                </c:pt>
                <c:pt idx="3761">
                  <c:v>31.366720000000001</c:v>
                </c:pt>
                <c:pt idx="3762">
                  <c:v>31.378299999999999</c:v>
                </c:pt>
                <c:pt idx="3763">
                  <c:v>31.389880000000002</c:v>
                </c:pt>
                <c:pt idx="3764">
                  <c:v>31.40146</c:v>
                </c:pt>
                <c:pt idx="3765">
                  <c:v>31.413039999999999</c:v>
                </c:pt>
                <c:pt idx="3766">
                  <c:v>31.424630000000001</c:v>
                </c:pt>
                <c:pt idx="3767">
                  <c:v>31.436209999999999</c:v>
                </c:pt>
                <c:pt idx="3768">
                  <c:v>31.447800000000001</c:v>
                </c:pt>
                <c:pt idx="3769">
                  <c:v>31.459389999999999</c:v>
                </c:pt>
                <c:pt idx="3770">
                  <c:v>31.47099</c:v>
                </c:pt>
                <c:pt idx="3771">
                  <c:v>31.482579999999999</c:v>
                </c:pt>
                <c:pt idx="3772">
                  <c:v>31.49418</c:v>
                </c:pt>
                <c:pt idx="3773">
                  <c:v>31.505780000000001</c:v>
                </c:pt>
                <c:pt idx="3774">
                  <c:v>31.517389999999999</c:v>
                </c:pt>
                <c:pt idx="3775">
                  <c:v>31.52899</c:v>
                </c:pt>
                <c:pt idx="3776">
                  <c:v>31.540600000000001</c:v>
                </c:pt>
                <c:pt idx="3777">
                  <c:v>31.552199999999999</c:v>
                </c:pt>
                <c:pt idx="3778">
                  <c:v>31.56382</c:v>
                </c:pt>
                <c:pt idx="3779">
                  <c:v>31.575430000000001</c:v>
                </c:pt>
                <c:pt idx="3780">
                  <c:v>31.587039999999998</c:v>
                </c:pt>
                <c:pt idx="3781">
                  <c:v>31.598659999999999</c:v>
                </c:pt>
                <c:pt idx="3782">
                  <c:v>31.610279999999999</c:v>
                </c:pt>
                <c:pt idx="3783">
                  <c:v>31.6219</c:v>
                </c:pt>
                <c:pt idx="3784">
                  <c:v>31.63353</c:v>
                </c:pt>
                <c:pt idx="3785">
                  <c:v>31.645150000000001</c:v>
                </c:pt>
                <c:pt idx="3786">
                  <c:v>31.656780000000001</c:v>
                </c:pt>
                <c:pt idx="3787">
                  <c:v>31.668410000000002</c:v>
                </c:pt>
                <c:pt idx="3788">
                  <c:v>31.680040000000002</c:v>
                </c:pt>
                <c:pt idx="3789">
                  <c:v>31.691680000000002</c:v>
                </c:pt>
                <c:pt idx="3790">
                  <c:v>31.703309999999998</c:v>
                </c:pt>
                <c:pt idx="3791">
                  <c:v>31.714950000000002</c:v>
                </c:pt>
                <c:pt idx="3792">
                  <c:v>31.726590000000002</c:v>
                </c:pt>
                <c:pt idx="3793">
                  <c:v>31.738230000000001</c:v>
                </c:pt>
                <c:pt idx="3794">
                  <c:v>31.749880000000001</c:v>
                </c:pt>
                <c:pt idx="3795">
                  <c:v>31.76153</c:v>
                </c:pt>
                <c:pt idx="3796">
                  <c:v>31.77318</c:v>
                </c:pt>
                <c:pt idx="3797">
                  <c:v>31.784829999999999</c:v>
                </c:pt>
                <c:pt idx="3798">
                  <c:v>31.796479999999999</c:v>
                </c:pt>
                <c:pt idx="3799">
                  <c:v>31.808140000000002</c:v>
                </c:pt>
                <c:pt idx="3800">
                  <c:v>31.819790000000001</c:v>
                </c:pt>
                <c:pt idx="3801">
                  <c:v>31.83146</c:v>
                </c:pt>
                <c:pt idx="3802">
                  <c:v>31.843119999999999</c:v>
                </c:pt>
                <c:pt idx="3803">
                  <c:v>31.854780000000002</c:v>
                </c:pt>
                <c:pt idx="3804">
                  <c:v>31.86645</c:v>
                </c:pt>
                <c:pt idx="3805">
                  <c:v>31.87811</c:v>
                </c:pt>
                <c:pt idx="3806">
                  <c:v>31.889790000000001</c:v>
                </c:pt>
                <c:pt idx="3807">
                  <c:v>31.90146</c:v>
                </c:pt>
                <c:pt idx="3808">
                  <c:v>31.913129999999999</c:v>
                </c:pt>
                <c:pt idx="3809">
                  <c:v>31.924810000000001</c:v>
                </c:pt>
                <c:pt idx="3810">
                  <c:v>31.936489999999999</c:v>
                </c:pt>
                <c:pt idx="3811">
                  <c:v>31.948170000000001</c:v>
                </c:pt>
                <c:pt idx="3812">
                  <c:v>31.959849999999999</c:v>
                </c:pt>
                <c:pt idx="3813">
                  <c:v>31.971540000000001</c:v>
                </c:pt>
                <c:pt idx="3814">
                  <c:v>31.983229999999999</c:v>
                </c:pt>
                <c:pt idx="3815">
                  <c:v>31.99492</c:v>
                </c:pt>
                <c:pt idx="3816">
                  <c:v>32.006610000000002</c:v>
                </c:pt>
                <c:pt idx="3817">
                  <c:v>32.018300000000004</c:v>
                </c:pt>
                <c:pt idx="3818">
                  <c:v>32.03</c:v>
                </c:pt>
                <c:pt idx="3819">
                  <c:v>32.041699999999999</c:v>
                </c:pt>
                <c:pt idx="3820">
                  <c:v>32.053400000000003</c:v>
                </c:pt>
                <c:pt idx="3821">
                  <c:v>32.065100000000001</c:v>
                </c:pt>
                <c:pt idx="3822">
                  <c:v>32.076810000000002</c:v>
                </c:pt>
                <c:pt idx="3823">
                  <c:v>32.088509999999999</c:v>
                </c:pt>
                <c:pt idx="3824">
                  <c:v>32.10022</c:v>
                </c:pt>
                <c:pt idx="3825">
                  <c:v>32.111930000000001</c:v>
                </c:pt>
                <c:pt idx="3826">
                  <c:v>32.123649999999998</c:v>
                </c:pt>
                <c:pt idx="3827">
                  <c:v>32.135359999999999</c:v>
                </c:pt>
                <c:pt idx="3828">
                  <c:v>32.147080000000003</c:v>
                </c:pt>
                <c:pt idx="3829">
                  <c:v>32.158799999999999</c:v>
                </c:pt>
                <c:pt idx="3830">
                  <c:v>32.170520000000003</c:v>
                </c:pt>
                <c:pt idx="3831">
                  <c:v>32.182250000000003</c:v>
                </c:pt>
                <c:pt idx="3832">
                  <c:v>32.19397</c:v>
                </c:pt>
                <c:pt idx="3833">
                  <c:v>32.2057</c:v>
                </c:pt>
                <c:pt idx="3834">
                  <c:v>32.21743</c:v>
                </c:pt>
                <c:pt idx="3835">
                  <c:v>32.22916</c:v>
                </c:pt>
                <c:pt idx="3836">
                  <c:v>32.240900000000003</c:v>
                </c:pt>
                <c:pt idx="3837">
                  <c:v>32.25264</c:v>
                </c:pt>
                <c:pt idx="3838">
                  <c:v>32.26437</c:v>
                </c:pt>
                <c:pt idx="3839">
                  <c:v>32.276119999999999</c:v>
                </c:pt>
                <c:pt idx="3840">
                  <c:v>32.287860000000002</c:v>
                </c:pt>
                <c:pt idx="3841">
                  <c:v>32.299610000000001</c:v>
                </c:pt>
                <c:pt idx="3842">
                  <c:v>32.311349999999997</c:v>
                </c:pt>
                <c:pt idx="3843">
                  <c:v>32.323099999999997</c:v>
                </c:pt>
                <c:pt idx="3844">
                  <c:v>32.334850000000003</c:v>
                </c:pt>
                <c:pt idx="3845">
                  <c:v>32.346609999999998</c:v>
                </c:pt>
                <c:pt idx="3846">
                  <c:v>32.358359999999998</c:v>
                </c:pt>
                <c:pt idx="3847">
                  <c:v>32.37012</c:v>
                </c:pt>
                <c:pt idx="3848">
                  <c:v>32.381880000000002</c:v>
                </c:pt>
                <c:pt idx="3849">
                  <c:v>32.393650000000001</c:v>
                </c:pt>
                <c:pt idx="3850">
                  <c:v>32.405410000000003</c:v>
                </c:pt>
                <c:pt idx="3851">
                  <c:v>32.417180000000002</c:v>
                </c:pt>
                <c:pt idx="3852">
                  <c:v>32.428939999999997</c:v>
                </c:pt>
                <c:pt idx="3853">
                  <c:v>32.440719999999999</c:v>
                </c:pt>
                <c:pt idx="3854">
                  <c:v>32.452489999999997</c:v>
                </c:pt>
                <c:pt idx="3855">
                  <c:v>32.464260000000003</c:v>
                </c:pt>
                <c:pt idx="3856">
                  <c:v>32.476039999999998</c:v>
                </c:pt>
                <c:pt idx="3857">
                  <c:v>32.487819999999999</c:v>
                </c:pt>
                <c:pt idx="3858">
                  <c:v>32.499600000000001</c:v>
                </c:pt>
                <c:pt idx="3859">
                  <c:v>32.511389999999999</c:v>
                </c:pt>
                <c:pt idx="3860">
                  <c:v>32.52317</c:v>
                </c:pt>
                <c:pt idx="3861">
                  <c:v>32.534959999999998</c:v>
                </c:pt>
                <c:pt idx="3862">
                  <c:v>32.546750000000003</c:v>
                </c:pt>
                <c:pt idx="3863">
                  <c:v>32.558540000000001</c:v>
                </c:pt>
                <c:pt idx="3864">
                  <c:v>32.570340000000002</c:v>
                </c:pt>
                <c:pt idx="3865">
                  <c:v>32.582129999999999</c:v>
                </c:pt>
                <c:pt idx="3866">
                  <c:v>32.59393</c:v>
                </c:pt>
                <c:pt idx="3867">
                  <c:v>32.605739999999997</c:v>
                </c:pt>
                <c:pt idx="3868">
                  <c:v>32.617539999999998</c:v>
                </c:pt>
                <c:pt idx="3869">
                  <c:v>32.629339999999999</c:v>
                </c:pt>
                <c:pt idx="3870">
                  <c:v>32.641150000000003</c:v>
                </c:pt>
                <c:pt idx="3871">
                  <c:v>32.65296</c:v>
                </c:pt>
                <c:pt idx="3872">
                  <c:v>32.664769999999997</c:v>
                </c:pt>
                <c:pt idx="3873">
                  <c:v>32.676589999999997</c:v>
                </c:pt>
                <c:pt idx="3874">
                  <c:v>32.688400000000001</c:v>
                </c:pt>
                <c:pt idx="3875">
                  <c:v>32.700220000000002</c:v>
                </c:pt>
                <c:pt idx="3876">
                  <c:v>32.712040000000002</c:v>
                </c:pt>
                <c:pt idx="3877">
                  <c:v>32.723860000000002</c:v>
                </c:pt>
                <c:pt idx="3878">
                  <c:v>32.735689999999998</c:v>
                </c:pt>
                <c:pt idx="3879">
                  <c:v>32.747509999999998</c:v>
                </c:pt>
                <c:pt idx="3880">
                  <c:v>32.759340000000002</c:v>
                </c:pt>
                <c:pt idx="3881">
                  <c:v>32.771169999999998</c:v>
                </c:pt>
                <c:pt idx="3882">
                  <c:v>32.783000000000001</c:v>
                </c:pt>
                <c:pt idx="3883">
                  <c:v>32.794840000000001</c:v>
                </c:pt>
                <c:pt idx="3884">
                  <c:v>32.80668</c:v>
                </c:pt>
                <c:pt idx="3885">
                  <c:v>32.818519999999999</c:v>
                </c:pt>
                <c:pt idx="3886">
                  <c:v>32.830359999999999</c:v>
                </c:pt>
                <c:pt idx="3887">
                  <c:v>32.842199999999998</c:v>
                </c:pt>
                <c:pt idx="3888">
                  <c:v>32.854050000000001</c:v>
                </c:pt>
                <c:pt idx="3889">
                  <c:v>32.86589</c:v>
                </c:pt>
                <c:pt idx="3890">
                  <c:v>32.877749999999999</c:v>
                </c:pt>
                <c:pt idx="3891">
                  <c:v>32.889600000000002</c:v>
                </c:pt>
                <c:pt idx="3892">
                  <c:v>32.901449999999997</c:v>
                </c:pt>
                <c:pt idx="3893">
                  <c:v>32.913310000000003</c:v>
                </c:pt>
                <c:pt idx="3894">
                  <c:v>32.925170000000001</c:v>
                </c:pt>
                <c:pt idx="3895">
                  <c:v>32.93703</c:v>
                </c:pt>
                <c:pt idx="3896">
                  <c:v>32.948889999999999</c:v>
                </c:pt>
                <c:pt idx="3897">
                  <c:v>32.960760000000001</c:v>
                </c:pt>
                <c:pt idx="3898">
                  <c:v>32.972619999999999</c:v>
                </c:pt>
                <c:pt idx="3899">
                  <c:v>32.984490000000001</c:v>
                </c:pt>
                <c:pt idx="3900">
                  <c:v>32.996360000000003</c:v>
                </c:pt>
                <c:pt idx="3901">
                  <c:v>33.008240000000001</c:v>
                </c:pt>
                <c:pt idx="3902">
                  <c:v>33.020110000000003</c:v>
                </c:pt>
                <c:pt idx="3903">
                  <c:v>33.03199</c:v>
                </c:pt>
                <c:pt idx="3904">
                  <c:v>33.043869999999998</c:v>
                </c:pt>
                <c:pt idx="3905">
                  <c:v>33.055750000000003</c:v>
                </c:pt>
                <c:pt idx="3906">
                  <c:v>33.067639999999997</c:v>
                </c:pt>
                <c:pt idx="3907">
                  <c:v>33.079520000000002</c:v>
                </c:pt>
                <c:pt idx="3908">
                  <c:v>33.091410000000003</c:v>
                </c:pt>
                <c:pt idx="3909">
                  <c:v>33.103299999999997</c:v>
                </c:pt>
                <c:pt idx="3910">
                  <c:v>33.115200000000002</c:v>
                </c:pt>
                <c:pt idx="3911">
                  <c:v>33.127090000000003</c:v>
                </c:pt>
                <c:pt idx="3912">
                  <c:v>33.13899</c:v>
                </c:pt>
                <c:pt idx="3913">
                  <c:v>33.150889999999997</c:v>
                </c:pt>
                <c:pt idx="3914">
                  <c:v>33.162790000000001</c:v>
                </c:pt>
                <c:pt idx="3915">
                  <c:v>33.174689999999998</c:v>
                </c:pt>
                <c:pt idx="3916">
                  <c:v>33.186599999999999</c:v>
                </c:pt>
                <c:pt idx="3917">
                  <c:v>33.198509999999999</c:v>
                </c:pt>
                <c:pt idx="3918">
                  <c:v>33.210410000000003</c:v>
                </c:pt>
                <c:pt idx="3919">
                  <c:v>33.222329999999999</c:v>
                </c:pt>
                <c:pt idx="3920">
                  <c:v>33.23424</c:v>
                </c:pt>
                <c:pt idx="3921">
                  <c:v>33.246160000000003</c:v>
                </c:pt>
                <c:pt idx="3922">
                  <c:v>33.25808</c:v>
                </c:pt>
                <c:pt idx="3923">
                  <c:v>33.270000000000003</c:v>
                </c:pt>
                <c:pt idx="3924">
                  <c:v>33.28192</c:v>
                </c:pt>
                <c:pt idx="3925">
                  <c:v>33.293849999999999</c:v>
                </c:pt>
                <c:pt idx="3926">
                  <c:v>33.305770000000003</c:v>
                </c:pt>
                <c:pt idx="3927">
                  <c:v>33.317700000000002</c:v>
                </c:pt>
                <c:pt idx="3928">
                  <c:v>33.329630000000002</c:v>
                </c:pt>
                <c:pt idx="3929">
                  <c:v>33.341560000000001</c:v>
                </c:pt>
                <c:pt idx="3930">
                  <c:v>33.353499999999997</c:v>
                </c:pt>
                <c:pt idx="3931">
                  <c:v>33.36544</c:v>
                </c:pt>
                <c:pt idx="3932">
                  <c:v>33.377380000000002</c:v>
                </c:pt>
                <c:pt idx="3933">
                  <c:v>33.389319999999998</c:v>
                </c:pt>
                <c:pt idx="3934">
                  <c:v>33.401260000000001</c:v>
                </c:pt>
                <c:pt idx="3935">
                  <c:v>33.413209999999999</c:v>
                </c:pt>
                <c:pt idx="3936">
                  <c:v>33.425159999999998</c:v>
                </c:pt>
                <c:pt idx="3937">
                  <c:v>33.437109999999997</c:v>
                </c:pt>
                <c:pt idx="3938">
                  <c:v>33.449060000000003</c:v>
                </c:pt>
                <c:pt idx="3939">
                  <c:v>33.461019999999998</c:v>
                </c:pt>
                <c:pt idx="3940">
                  <c:v>33.472969999999997</c:v>
                </c:pt>
                <c:pt idx="3941">
                  <c:v>33.484929999999999</c:v>
                </c:pt>
                <c:pt idx="3942">
                  <c:v>33.49689</c:v>
                </c:pt>
                <c:pt idx="3943">
                  <c:v>33.508859999999999</c:v>
                </c:pt>
                <c:pt idx="3944">
                  <c:v>33.520820000000001</c:v>
                </c:pt>
                <c:pt idx="3945">
                  <c:v>33.532789999999999</c:v>
                </c:pt>
                <c:pt idx="3946">
                  <c:v>33.544759999999997</c:v>
                </c:pt>
                <c:pt idx="3947">
                  <c:v>33.556730000000002</c:v>
                </c:pt>
                <c:pt idx="3948">
                  <c:v>33.568710000000003</c:v>
                </c:pt>
                <c:pt idx="3949">
                  <c:v>33.580680000000001</c:v>
                </c:pt>
                <c:pt idx="3950">
                  <c:v>33.592660000000002</c:v>
                </c:pt>
                <c:pt idx="3951">
                  <c:v>33.604640000000003</c:v>
                </c:pt>
                <c:pt idx="3952">
                  <c:v>33.616619999999998</c:v>
                </c:pt>
                <c:pt idx="3953">
                  <c:v>33.628599999999999</c:v>
                </c:pt>
                <c:pt idx="3954">
                  <c:v>33.640590000000003</c:v>
                </c:pt>
                <c:pt idx="3955">
                  <c:v>33.65258</c:v>
                </c:pt>
                <c:pt idx="3956">
                  <c:v>33.664569999999998</c:v>
                </c:pt>
                <c:pt idx="3957">
                  <c:v>33.676569999999998</c:v>
                </c:pt>
                <c:pt idx="3958">
                  <c:v>33.688560000000003</c:v>
                </c:pt>
                <c:pt idx="3959">
                  <c:v>33.700560000000003</c:v>
                </c:pt>
                <c:pt idx="3960">
                  <c:v>33.712560000000003</c:v>
                </c:pt>
                <c:pt idx="3961">
                  <c:v>33.724559999999997</c:v>
                </c:pt>
                <c:pt idx="3962">
                  <c:v>33.736559999999997</c:v>
                </c:pt>
                <c:pt idx="3963">
                  <c:v>33.748570000000001</c:v>
                </c:pt>
                <c:pt idx="3964">
                  <c:v>33.760579999999997</c:v>
                </c:pt>
                <c:pt idx="3965">
                  <c:v>33.772590000000001</c:v>
                </c:pt>
                <c:pt idx="3966">
                  <c:v>33.784599999999998</c:v>
                </c:pt>
                <c:pt idx="3967">
                  <c:v>33.796619999999997</c:v>
                </c:pt>
                <c:pt idx="3968">
                  <c:v>33.808630000000001</c:v>
                </c:pt>
                <c:pt idx="3969">
                  <c:v>33.820650000000001</c:v>
                </c:pt>
                <c:pt idx="3970">
                  <c:v>33.83267</c:v>
                </c:pt>
                <c:pt idx="3971">
                  <c:v>33.844700000000003</c:v>
                </c:pt>
                <c:pt idx="3972">
                  <c:v>33.856720000000003</c:v>
                </c:pt>
                <c:pt idx="3973">
                  <c:v>33.868749999999999</c:v>
                </c:pt>
                <c:pt idx="3974">
                  <c:v>33.880780000000001</c:v>
                </c:pt>
                <c:pt idx="3975">
                  <c:v>33.892809999999997</c:v>
                </c:pt>
                <c:pt idx="3976">
                  <c:v>33.90484</c:v>
                </c:pt>
                <c:pt idx="3977">
                  <c:v>33.916879999999999</c:v>
                </c:pt>
                <c:pt idx="3978">
                  <c:v>33.928919999999998</c:v>
                </c:pt>
                <c:pt idx="3979">
                  <c:v>33.940959999999997</c:v>
                </c:pt>
                <c:pt idx="3980">
                  <c:v>33.953000000000003</c:v>
                </c:pt>
                <c:pt idx="3981">
                  <c:v>33.965040000000002</c:v>
                </c:pt>
                <c:pt idx="3982">
                  <c:v>33.977089999999997</c:v>
                </c:pt>
                <c:pt idx="3983">
                  <c:v>33.989139999999999</c:v>
                </c:pt>
                <c:pt idx="3984">
                  <c:v>34.001190000000001</c:v>
                </c:pt>
                <c:pt idx="3985">
                  <c:v>34.013240000000003</c:v>
                </c:pt>
                <c:pt idx="3986">
                  <c:v>34.025300000000001</c:v>
                </c:pt>
                <c:pt idx="3987">
                  <c:v>34.037350000000004</c:v>
                </c:pt>
                <c:pt idx="3988">
                  <c:v>34.049419999999998</c:v>
                </c:pt>
                <c:pt idx="3989">
                  <c:v>34.061480000000003</c:v>
                </c:pt>
                <c:pt idx="3990">
                  <c:v>34.073540000000001</c:v>
                </c:pt>
                <c:pt idx="3991">
                  <c:v>34.085610000000003</c:v>
                </c:pt>
                <c:pt idx="3992">
                  <c:v>34.097670000000001</c:v>
                </c:pt>
                <c:pt idx="3993">
                  <c:v>34.109749999999998</c:v>
                </c:pt>
                <c:pt idx="3994">
                  <c:v>34.121810000000004</c:v>
                </c:pt>
                <c:pt idx="3995">
                  <c:v>34.133890000000001</c:v>
                </c:pt>
                <c:pt idx="3996">
                  <c:v>34.145969999999998</c:v>
                </c:pt>
                <c:pt idx="3997">
                  <c:v>34.158050000000003</c:v>
                </c:pt>
                <c:pt idx="3998">
                  <c:v>34.170119999999997</c:v>
                </c:pt>
                <c:pt idx="3999">
                  <c:v>34.182209999999998</c:v>
                </c:pt>
                <c:pt idx="4000">
                  <c:v>34.194290000000002</c:v>
                </c:pt>
                <c:pt idx="4001">
                  <c:v>34.206380000000003</c:v>
                </c:pt>
                <c:pt idx="4002">
                  <c:v>34.218470000000003</c:v>
                </c:pt>
                <c:pt idx="4003">
                  <c:v>34.230559999999997</c:v>
                </c:pt>
                <c:pt idx="4004">
                  <c:v>34.242660000000001</c:v>
                </c:pt>
                <c:pt idx="4005">
                  <c:v>34.254750000000001</c:v>
                </c:pt>
                <c:pt idx="4006">
                  <c:v>34.266849999999998</c:v>
                </c:pt>
                <c:pt idx="4007">
                  <c:v>34.278950000000002</c:v>
                </c:pt>
                <c:pt idx="4008">
                  <c:v>34.291049999999998</c:v>
                </c:pt>
                <c:pt idx="4009">
                  <c:v>34.303150000000002</c:v>
                </c:pt>
                <c:pt idx="4010">
                  <c:v>34.315260000000002</c:v>
                </c:pt>
                <c:pt idx="4011">
                  <c:v>34.327370000000002</c:v>
                </c:pt>
                <c:pt idx="4012">
                  <c:v>34.339480000000002</c:v>
                </c:pt>
                <c:pt idx="4013">
                  <c:v>34.351590000000002</c:v>
                </c:pt>
                <c:pt idx="4014">
                  <c:v>34.363709999999998</c:v>
                </c:pt>
                <c:pt idx="4015">
                  <c:v>34.375819999999997</c:v>
                </c:pt>
                <c:pt idx="4016">
                  <c:v>34.38794</c:v>
                </c:pt>
                <c:pt idx="4017">
                  <c:v>34.400069999999999</c:v>
                </c:pt>
                <c:pt idx="4018">
                  <c:v>34.412190000000002</c:v>
                </c:pt>
                <c:pt idx="4019">
                  <c:v>34.424320000000002</c:v>
                </c:pt>
                <c:pt idx="4020">
                  <c:v>34.436439999999997</c:v>
                </c:pt>
                <c:pt idx="4021">
                  <c:v>34.448569999999997</c:v>
                </c:pt>
                <c:pt idx="4022">
                  <c:v>34.460700000000003</c:v>
                </c:pt>
                <c:pt idx="4023">
                  <c:v>34.472839999999998</c:v>
                </c:pt>
                <c:pt idx="4024">
                  <c:v>34.484969999999997</c:v>
                </c:pt>
                <c:pt idx="4025">
                  <c:v>34.497109999999999</c:v>
                </c:pt>
                <c:pt idx="4026">
                  <c:v>34.509250000000002</c:v>
                </c:pt>
                <c:pt idx="4027">
                  <c:v>34.5214</c:v>
                </c:pt>
                <c:pt idx="4028">
                  <c:v>34.533540000000002</c:v>
                </c:pt>
                <c:pt idx="4029">
                  <c:v>34.54569</c:v>
                </c:pt>
                <c:pt idx="4030">
                  <c:v>34.557839999999999</c:v>
                </c:pt>
                <c:pt idx="4031">
                  <c:v>34.569989999999997</c:v>
                </c:pt>
                <c:pt idx="4032">
                  <c:v>34.582140000000003</c:v>
                </c:pt>
                <c:pt idx="4033">
                  <c:v>34.594299999999997</c:v>
                </c:pt>
                <c:pt idx="4034">
                  <c:v>34.606459999999998</c:v>
                </c:pt>
                <c:pt idx="4035">
                  <c:v>34.618609999999997</c:v>
                </c:pt>
                <c:pt idx="4036">
                  <c:v>34.630780000000001</c:v>
                </c:pt>
                <c:pt idx="4037">
                  <c:v>34.642940000000003</c:v>
                </c:pt>
                <c:pt idx="4038">
                  <c:v>34.655110000000001</c:v>
                </c:pt>
                <c:pt idx="4039">
                  <c:v>34.667270000000002</c:v>
                </c:pt>
                <c:pt idx="4040">
                  <c:v>34.679450000000003</c:v>
                </c:pt>
                <c:pt idx="4041">
                  <c:v>34.69162</c:v>
                </c:pt>
                <c:pt idx="4042">
                  <c:v>34.703789999999998</c:v>
                </c:pt>
                <c:pt idx="4043">
                  <c:v>34.715969999999999</c:v>
                </c:pt>
                <c:pt idx="4044">
                  <c:v>34.728149999999999</c:v>
                </c:pt>
                <c:pt idx="4045">
                  <c:v>34.74033</c:v>
                </c:pt>
                <c:pt idx="4046">
                  <c:v>34.752510000000001</c:v>
                </c:pt>
                <c:pt idx="4047">
                  <c:v>34.764699999999998</c:v>
                </c:pt>
                <c:pt idx="4048">
                  <c:v>34.776890000000002</c:v>
                </c:pt>
                <c:pt idx="4049">
                  <c:v>34.789079999999998</c:v>
                </c:pt>
                <c:pt idx="4050">
                  <c:v>34.801270000000002</c:v>
                </c:pt>
                <c:pt idx="4051">
                  <c:v>34.813459999999999</c:v>
                </c:pt>
                <c:pt idx="4052">
                  <c:v>34.825659999999999</c:v>
                </c:pt>
                <c:pt idx="4053">
                  <c:v>34.837859999999999</c:v>
                </c:pt>
                <c:pt idx="4054">
                  <c:v>34.850059999999999</c:v>
                </c:pt>
                <c:pt idx="4055">
                  <c:v>34.862259999999999</c:v>
                </c:pt>
                <c:pt idx="4056">
                  <c:v>34.874459999999999</c:v>
                </c:pt>
                <c:pt idx="4057">
                  <c:v>34.886670000000002</c:v>
                </c:pt>
                <c:pt idx="4058">
                  <c:v>34.898879999999998</c:v>
                </c:pt>
                <c:pt idx="4059">
                  <c:v>34.911090000000002</c:v>
                </c:pt>
                <c:pt idx="4060">
                  <c:v>34.923310000000001</c:v>
                </c:pt>
                <c:pt idx="4061">
                  <c:v>34.935519999999997</c:v>
                </c:pt>
                <c:pt idx="4062">
                  <c:v>34.94773</c:v>
                </c:pt>
                <c:pt idx="4063">
                  <c:v>34.959960000000002</c:v>
                </c:pt>
                <c:pt idx="4064">
                  <c:v>34.972180000000002</c:v>
                </c:pt>
                <c:pt idx="4065">
                  <c:v>34.984400000000001</c:v>
                </c:pt>
                <c:pt idx="4066">
                  <c:v>34.996630000000003</c:v>
                </c:pt>
                <c:pt idx="4067">
                  <c:v>35.008859999999999</c:v>
                </c:pt>
                <c:pt idx="4068">
                  <c:v>35.021090000000001</c:v>
                </c:pt>
                <c:pt idx="4069">
                  <c:v>35.033320000000003</c:v>
                </c:pt>
                <c:pt idx="4070">
                  <c:v>35.045549999999999</c:v>
                </c:pt>
                <c:pt idx="4071">
                  <c:v>35.057789999999997</c:v>
                </c:pt>
                <c:pt idx="4072">
                  <c:v>35.070030000000003</c:v>
                </c:pt>
                <c:pt idx="4073">
                  <c:v>35.082270000000001</c:v>
                </c:pt>
                <c:pt idx="4074">
                  <c:v>35.09451</c:v>
                </c:pt>
                <c:pt idx="4075">
                  <c:v>35.106760000000001</c:v>
                </c:pt>
                <c:pt idx="4076">
                  <c:v>35.119010000000003</c:v>
                </c:pt>
                <c:pt idx="4077">
                  <c:v>35.131259999999997</c:v>
                </c:pt>
                <c:pt idx="4078">
                  <c:v>35.143509999999999</c:v>
                </c:pt>
                <c:pt idx="4079">
                  <c:v>35.155760000000001</c:v>
                </c:pt>
                <c:pt idx="4080">
                  <c:v>35.168010000000002</c:v>
                </c:pt>
                <c:pt idx="4081">
                  <c:v>35.18027</c:v>
                </c:pt>
                <c:pt idx="4082">
                  <c:v>35.192540000000001</c:v>
                </c:pt>
                <c:pt idx="4083">
                  <c:v>35.204799999999999</c:v>
                </c:pt>
                <c:pt idx="4084">
                  <c:v>35.217059999999996</c:v>
                </c:pt>
                <c:pt idx="4085">
                  <c:v>35.229329999999997</c:v>
                </c:pt>
                <c:pt idx="4086">
                  <c:v>35.241599999999998</c:v>
                </c:pt>
                <c:pt idx="4087">
                  <c:v>35.253869999999999</c:v>
                </c:pt>
                <c:pt idx="4088">
                  <c:v>35.26614</c:v>
                </c:pt>
                <c:pt idx="4089">
                  <c:v>35.278419999999997</c:v>
                </c:pt>
                <c:pt idx="4090">
                  <c:v>35.290689999999998</c:v>
                </c:pt>
                <c:pt idx="4091">
                  <c:v>35.302970000000002</c:v>
                </c:pt>
                <c:pt idx="4092">
                  <c:v>35.315249999999999</c:v>
                </c:pt>
                <c:pt idx="4093">
                  <c:v>35.327539999999999</c:v>
                </c:pt>
                <c:pt idx="4094">
                  <c:v>35.339820000000003</c:v>
                </c:pt>
                <c:pt idx="4095">
                  <c:v>35.352110000000003</c:v>
                </c:pt>
                <c:pt idx="4096">
                  <c:v>35.364400000000003</c:v>
                </c:pt>
                <c:pt idx="4097">
                  <c:v>35.376690000000004</c:v>
                </c:pt>
                <c:pt idx="4098">
                  <c:v>35.38899</c:v>
                </c:pt>
                <c:pt idx="4099">
                  <c:v>35.40128</c:v>
                </c:pt>
                <c:pt idx="4100">
                  <c:v>35.413580000000003</c:v>
                </c:pt>
                <c:pt idx="4101">
                  <c:v>35.425879999999999</c:v>
                </c:pt>
                <c:pt idx="4102">
                  <c:v>35.438189999999999</c:v>
                </c:pt>
                <c:pt idx="4103">
                  <c:v>35.450490000000002</c:v>
                </c:pt>
                <c:pt idx="4104">
                  <c:v>35.462800000000001</c:v>
                </c:pt>
                <c:pt idx="4105">
                  <c:v>35.475110000000001</c:v>
                </c:pt>
                <c:pt idx="4106">
                  <c:v>35.48742</c:v>
                </c:pt>
                <c:pt idx="4107">
                  <c:v>35.49973</c:v>
                </c:pt>
                <c:pt idx="4108">
                  <c:v>35.512050000000002</c:v>
                </c:pt>
                <c:pt idx="4109">
                  <c:v>35.524360000000001</c:v>
                </c:pt>
                <c:pt idx="4110">
                  <c:v>35.53669</c:v>
                </c:pt>
                <c:pt idx="4111">
                  <c:v>35.549010000000003</c:v>
                </c:pt>
                <c:pt idx="4112">
                  <c:v>35.561329999999998</c:v>
                </c:pt>
                <c:pt idx="4113">
                  <c:v>35.573659999999997</c:v>
                </c:pt>
                <c:pt idx="4114">
                  <c:v>35.585990000000002</c:v>
                </c:pt>
                <c:pt idx="4115">
                  <c:v>35.598320000000001</c:v>
                </c:pt>
                <c:pt idx="4116">
                  <c:v>35.61065</c:v>
                </c:pt>
                <c:pt idx="4117">
                  <c:v>35.622990000000001</c:v>
                </c:pt>
                <c:pt idx="4118">
                  <c:v>35.63532</c:v>
                </c:pt>
                <c:pt idx="4119">
                  <c:v>35.647660000000002</c:v>
                </c:pt>
                <c:pt idx="4120">
                  <c:v>35.659999999999997</c:v>
                </c:pt>
                <c:pt idx="4121">
                  <c:v>35.672350000000002</c:v>
                </c:pt>
                <c:pt idx="4122">
                  <c:v>35.684690000000003</c:v>
                </c:pt>
                <c:pt idx="4123">
                  <c:v>35.697040000000001</c:v>
                </c:pt>
                <c:pt idx="4124">
                  <c:v>35.709389999999999</c:v>
                </c:pt>
                <c:pt idx="4125">
                  <c:v>35.721739999999997</c:v>
                </c:pt>
                <c:pt idx="4126">
                  <c:v>35.734099999999998</c:v>
                </c:pt>
                <c:pt idx="4127">
                  <c:v>35.746450000000003</c:v>
                </c:pt>
                <c:pt idx="4128">
                  <c:v>35.758809999999997</c:v>
                </c:pt>
                <c:pt idx="4129">
                  <c:v>35.771169999999998</c:v>
                </c:pt>
                <c:pt idx="4130">
                  <c:v>35.783540000000002</c:v>
                </c:pt>
                <c:pt idx="4131">
                  <c:v>35.795900000000003</c:v>
                </c:pt>
                <c:pt idx="4132">
                  <c:v>35.80827</c:v>
                </c:pt>
                <c:pt idx="4133">
                  <c:v>35.820639999999997</c:v>
                </c:pt>
                <c:pt idx="4134">
                  <c:v>35.833010000000002</c:v>
                </c:pt>
                <c:pt idx="4135">
                  <c:v>35.845379999999999</c:v>
                </c:pt>
                <c:pt idx="4136">
                  <c:v>35.857750000000003</c:v>
                </c:pt>
                <c:pt idx="4137">
                  <c:v>35.870130000000003</c:v>
                </c:pt>
                <c:pt idx="4138">
                  <c:v>35.882510000000003</c:v>
                </c:pt>
                <c:pt idx="4139">
                  <c:v>35.894889999999997</c:v>
                </c:pt>
                <c:pt idx="4140">
                  <c:v>35.90728</c:v>
                </c:pt>
                <c:pt idx="4141">
                  <c:v>35.919670000000004</c:v>
                </c:pt>
                <c:pt idx="4142">
                  <c:v>35.932049999999997</c:v>
                </c:pt>
                <c:pt idx="4143">
                  <c:v>35.94444</c:v>
                </c:pt>
                <c:pt idx="4144">
                  <c:v>35.95684</c:v>
                </c:pt>
                <c:pt idx="4145">
                  <c:v>35.969230000000003</c:v>
                </c:pt>
                <c:pt idx="4146">
                  <c:v>35.981630000000003</c:v>
                </c:pt>
                <c:pt idx="4147">
                  <c:v>35.994030000000002</c:v>
                </c:pt>
                <c:pt idx="4148">
                  <c:v>36.006430000000002</c:v>
                </c:pt>
                <c:pt idx="4149">
                  <c:v>36.018830000000001</c:v>
                </c:pt>
                <c:pt idx="4150">
                  <c:v>36.031230000000001</c:v>
                </c:pt>
                <c:pt idx="4151">
                  <c:v>36.043640000000003</c:v>
                </c:pt>
                <c:pt idx="4152">
                  <c:v>36.056049999999999</c:v>
                </c:pt>
                <c:pt idx="4153">
                  <c:v>36.068469999999998</c:v>
                </c:pt>
                <c:pt idx="4154">
                  <c:v>36.080880000000001</c:v>
                </c:pt>
                <c:pt idx="4155">
                  <c:v>36.093299999999999</c:v>
                </c:pt>
                <c:pt idx="4156">
                  <c:v>36.105710000000002</c:v>
                </c:pt>
                <c:pt idx="4157">
                  <c:v>36.118130000000001</c:v>
                </c:pt>
                <c:pt idx="4158">
                  <c:v>36.130560000000003</c:v>
                </c:pt>
                <c:pt idx="4159">
                  <c:v>36.142980000000001</c:v>
                </c:pt>
                <c:pt idx="4160">
                  <c:v>36.155410000000003</c:v>
                </c:pt>
                <c:pt idx="4161">
                  <c:v>36.167839999999998</c:v>
                </c:pt>
                <c:pt idx="4162">
                  <c:v>36.18027</c:v>
                </c:pt>
                <c:pt idx="4163">
                  <c:v>36.192700000000002</c:v>
                </c:pt>
                <c:pt idx="4164">
                  <c:v>36.20514</c:v>
                </c:pt>
                <c:pt idx="4165">
                  <c:v>36.217579999999998</c:v>
                </c:pt>
                <c:pt idx="4166">
                  <c:v>36.23001</c:v>
                </c:pt>
                <c:pt idx="4167">
                  <c:v>36.242449999999998</c:v>
                </c:pt>
                <c:pt idx="4168">
                  <c:v>36.254899999999999</c:v>
                </c:pt>
                <c:pt idx="4169">
                  <c:v>36.26735</c:v>
                </c:pt>
                <c:pt idx="4170">
                  <c:v>36.279789999999998</c:v>
                </c:pt>
                <c:pt idx="4171">
                  <c:v>36.29224</c:v>
                </c:pt>
                <c:pt idx="4172">
                  <c:v>36.304699999999997</c:v>
                </c:pt>
                <c:pt idx="4173">
                  <c:v>36.317149999999998</c:v>
                </c:pt>
                <c:pt idx="4174">
                  <c:v>36.329610000000002</c:v>
                </c:pt>
                <c:pt idx="4175">
                  <c:v>36.34207</c:v>
                </c:pt>
                <c:pt idx="4176">
                  <c:v>36.354529999999997</c:v>
                </c:pt>
                <c:pt idx="4177">
                  <c:v>36.366990000000001</c:v>
                </c:pt>
                <c:pt idx="4178">
                  <c:v>36.379460000000002</c:v>
                </c:pt>
                <c:pt idx="4179">
                  <c:v>36.391919999999999</c:v>
                </c:pt>
                <c:pt idx="4180">
                  <c:v>36.404389999999999</c:v>
                </c:pt>
                <c:pt idx="4181">
                  <c:v>36.41686</c:v>
                </c:pt>
                <c:pt idx="4182">
                  <c:v>36.429340000000003</c:v>
                </c:pt>
                <c:pt idx="4183">
                  <c:v>36.441809999999997</c:v>
                </c:pt>
                <c:pt idx="4184">
                  <c:v>36.45429</c:v>
                </c:pt>
                <c:pt idx="4185">
                  <c:v>36.466769999999997</c:v>
                </c:pt>
                <c:pt idx="4186">
                  <c:v>36.479259999999996</c:v>
                </c:pt>
                <c:pt idx="4187">
                  <c:v>36.49174</c:v>
                </c:pt>
                <c:pt idx="4188">
                  <c:v>36.50423</c:v>
                </c:pt>
                <c:pt idx="4189">
                  <c:v>36.516710000000003</c:v>
                </c:pt>
                <c:pt idx="4190">
                  <c:v>36.529209999999999</c:v>
                </c:pt>
                <c:pt idx="4191">
                  <c:v>36.541699999999999</c:v>
                </c:pt>
                <c:pt idx="4192">
                  <c:v>36.554189999999998</c:v>
                </c:pt>
                <c:pt idx="4193">
                  <c:v>36.566690000000001</c:v>
                </c:pt>
                <c:pt idx="4194">
                  <c:v>36.579189999999997</c:v>
                </c:pt>
                <c:pt idx="4195">
                  <c:v>36.59169</c:v>
                </c:pt>
                <c:pt idx="4196">
                  <c:v>36.604190000000003</c:v>
                </c:pt>
                <c:pt idx="4197">
                  <c:v>36.616700000000002</c:v>
                </c:pt>
                <c:pt idx="4198">
                  <c:v>36.62921</c:v>
                </c:pt>
                <c:pt idx="4199">
                  <c:v>36.641719999999999</c:v>
                </c:pt>
                <c:pt idx="4200">
                  <c:v>36.654229999999998</c:v>
                </c:pt>
                <c:pt idx="4201">
                  <c:v>36.666739999999997</c:v>
                </c:pt>
                <c:pt idx="4202">
                  <c:v>36.679259999999999</c:v>
                </c:pt>
                <c:pt idx="4203">
                  <c:v>36.691780000000001</c:v>
                </c:pt>
                <c:pt idx="4204">
                  <c:v>36.704300000000003</c:v>
                </c:pt>
                <c:pt idx="4205">
                  <c:v>36.716819999999998</c:v>
                </c:pt>
                <c:pt idx="4206">
                  <c:v>36.729349999999997</c:v>
                </c:pt>
                <c:pt idx="4207">
                  <c:v>36.741869999999999</c:v>
                </c:pt>
                <c:pt idx="4208">
                  <c:v>36.75441</c:v>
                </c:pt>
                <c:pt idx="4209">
                  <c:v>36.766939999999998</c:v>
                </c:pt>
                <c:pt idx="4210">
                  <c:v>36.779470000000003</c:v>
                </c:pt>
                <c:pt idx="4211">
                  <c:v>36.792009999999998</c:v>
                </c:pt>
                <c:pt idx="4212">
                  <c:v>36.804540000000003</c:v>
                </c:pt>
                <c:pt idx="4213">
                  <c:v>36.81709</c:v>
                </c:pt>
                <c:pt idx="4214">
                  <c:v>36.829619999999998</c:v>
                </c:pt>
                <c:pt idx="4215">
                  <c:v>36.842170000000003</c:v>
                </c:pt>
                <c:pt idx="4216">
                  <c:v>36.85472</c:v>
                </c:pt>
                <c:pt idx="4217">
                  <c:v>36.867260000000002</c:v>
                </c:pt>
                <c:pt idx="4218">
                  <c:v>36.879809999999999</c:v>
                </c:pt>
                <c:pt idx="4219">
                  <c:v>36.89237</c:v>
                </c:pt>
                <c:pt idx="4220">
                  <c:v>36.904919999999997</c:v>
                </c:pt>
                <c:pt idx="4221">
                  <c:v>36.917479999999998</c:v>
                </c:pt>
                <c:pt idx="4222">
                  <c:v>36.930039999999998</c:v>
                </c:pt>
                <c:pt idx="4223">
                  <c:v>36.942599999999999</c:v>
                </c:pt>
                <c:pt idx="4224">
                  <c:v>36.955170000000003</c:v>
                </c:pt>
                <c:pt idx="4225">
                  <c:v>36.967730000000003</c:v>
                </c:pt>
                <c:pt idx="4226">
                  <c:v>36.9803</c:v>
                </c:pt>
                <c:pt idx="4227">
                  <c:v>36.992870000000003</c:v>
                </c:pt>
                <c:pt idx="4228">
                  <c:v>37.00544</c:v>
                </c:pt>
                <c:pt idx="4229">
                  <c:v>37.018009999999997</c:v>
                </c:pt>
                <c:pt idx="4230">
                  <c:v>37.030589999999997</c:v>
                </c:pt>
                <c:pt idx="4231">
                  <c:v>37.043170000000003</c:v>
                </c:pt>
                <c:pt idx="4232">
                  <c:v>37.055750000000003</c:v>
                </c:pt>
                <c:pt idx="4233">
                  <c:v>37.068330000000003</c:v>
                </c:pt>
                <c:pt idx="4234">
                  <c:v>37.080919999999999</c:v>
                </c:pt>
                <c:pt idx="4235">
                  <c:v>37.093499999999999</c:v>
                </c:pt>
                <c:pt idx="4236">
                  <c:v>37.106090000000002</c:v>
                </c:pt>
                <c:pt idx="4237">
                  <c:v>37.118679999999998</c:v>
                </c:pt>
                <c:pt idx="4238">
                  <c:v>37.131279999999997</c:v>
                </c:pt>
                <c:pt idx="4239">
                  <c:v>37.14387</c:v>
                </c:pt>
                <c:pt idx="4240">
                  <c:v>37.156469999999999</c:v>
                </c:pt>
                <c:pt idx="4241">
                  <c:v>37.169069999999998</c:v>
                </c:pt>
                <c:pt idx="4242">
                  <c:v>37.181669999999997</c:v>
                </c:pt>
                <c:pt idx="4243">
                  <c:v>37.194270000000003</c:v>
                </c:pt>
                <c:pt idx="4244">
                  <c:v>37.206879999999998</c:v>
                </c:pt>
                <c:pt idx="4245">
                  <c:v>37.21949</c:v>
                </c:pt>
                <c:pt idx="4246">
                  <c:v>37.232100000000003</c:v>
                </c:pt>
                <c:pt idx="4247">
                  <c:v>37.244709999999998</c:v>
                </c:pt>
                <c:pt idx="4248">
                  <c:v>37.257330000000003</c:v>
                </c:pt>
                <c:pt idx="4249">
                  <c:v>37.269950000000001</c:v>
                </c:pt>
                <c:pt idx="4250">
                  <c:v>37.28257</c:v>
                </c:pt>
                <c:pt idx="4251">
                  <c:v>37.295189999999998</c:v>
                </c:pt>
                <c:pt idx="4252">
                  <c:v>37.307810000000003</c:v>
                </c:pt>
                <c:pt idx="4253">
                  <c:v>37.320430000000002</c:v>
                </c:pt>
                <c:pt idx="4254">
                  <c:v>37.333060000000003</c:v>
                </c:pt>
                <c:pt idx="4255">
                  <c:v>37.345689999999998</c:v>
                </c:pt>
                <c:pt idx="4256">
                  <c:v>37.358319999999999</c:v>
                </c:pt>
                <c:pt idx="4257">
                  <c:v>37.370959999999997</c:v>
                </c:pt>
                <c:pt idx="4258">
                  <c:v>37.383589999999998</c:v>
                </c:pt>
                <c:pt idx="4259">
                  <c:v>37.396230000000003</c:v>
                </c:pt>
                <c:pt idx="4260">
                  <c:v>37.40887</c:v>
                </c:pt>
                <c:pt idx="4261">
                  <c:v>37.421509999999998</c:v>
                </c:pt>
                <c:pt idx="4262">
                  <c:v>37.434159999999999</c:v>
                </c:pt>
                <c:pt idx="4263">
                  <c:v>37.446800000000003</c:v>
                </c:pt>
                <c:pt idx="4264">
                  <c:v>37.459449999999997</c:v>
                </c:pt>
                <c:pt idx="4265">
                  <c:v>37.472110000000001</c:v>
                </c:pt>
                <c:pt idx="4266">
                  <c:v>37.484760000000001</c:v>
                </c:pt>
                <c:pt idx="4267">
                  <c:v>37.497410000000002</c:v>
                </c:pt>
                <c:pt idx="4268">
                  <c:v>37.510069999999999</c:v>
                </c:pt>
                <c:pt idx="4269">
                  <c:v>37.522730000000003</c:v>
                </c:pt>
                <c:pt idx="4270">
                  <c:v>37.53539</c:v>
                </c:pt>
                <c:pt idx="4271">
                  <c:v>37.54806</c:v>
                </c:pt>
                <c:pt idx="4272">
                  <c:v>37.560720000000003</c:v>
                </c:pt>
                <c:pt idx="4273">
                  <c:v>37.573390000000003</c:v>
                </c:pt>
                <c:pt idx="4274">
                  <c:v>37.586060000000003</c:v>
                </c:pt>
                <c:pt idx="4275">
                  <c:v>37.598730000000003</c:v>
                </c:pt>
                <c:pt idx="4276">
                  <c:v>37.611409999999999</c:v>
                </c:pt>
                <c:pt idx="4277">
                  <c:v>37.624079999999999</c:v>
                </c:pt>
                <c:pt idx="4278">
                  <c:v>37.636760000000002</c:v>
                </c:pt>
                <c:pt idx="4279">
                  <c:v>37.649439999999998</c:v>
                </c:pt>
                <c:pt idx="4280">
                  <c:v>37.662129999999998</c:v>
                </c:pt>
                <c:pt idx="4281">
                  <c:v>37.674810000000001</c:v>
                </c:pt>
                <c:pt idx="4282">
                  <c:v>37.6875</c:v>
                </c:pt>
                <c:pt idx="4283">
                  <c:v>37.700189999999999</c:v>
                </c:pt>
                <c:pt idx="4284">
                  <c:v>37.712879999999998</c:v>
                </c:pt>
                <c:pt idx="4285">
                  <c:v>37.725569999999998</c:v>
                </c:pt>
                <c:pt idx="4286">
                  <c:v>37.73827</c:v>
                </c:pt>
                <c:pt idx="4287">
                  <c:v>37.750970000000002</c:v>
                </c:pt>
                <c:pt idx="4288">
                  <c:v>37.763669999999998</c:v>
                </c:pt>
                <c:pt idx="4289">
                  <c:v>37.77637</c:v>
                </c:pt>
                <c:pt idx="4290">
                  <c:v>37.789079999999998</c:v>
                </c:pt>
                <c:pt idx="4291">
                  <c:v>37.801780000000001</c:v>
                </c:pt>
                <c:pt idx="4292">
                  <c:v>37.814489999999999</c:v>
                </c:pt>
                <c:pt idx="4293">
                  <c:v>37.827199999999998</c:v>
                </c:pt>
                <c:pt idx="4294">
                  <c:v>37.839919999999999</c:v>
                </c:pt>
                <c:pt idx="4295">
                  <c:v>37.852629999999998</c:v>
                </c:pt>
                <c:pt idx="4296">
                  <c:v>37.865349999999999</c:v>
                </c:pt>
                <c:pt idx="4297">
                  <c:v>37.878070000000001</c:v>
                </c:pt>
                <c:pt idx="4298">
                  <c:v>37.890790000000003</c:v>
                </c:pt>
                <c:pt idx="4299">
                  <c:v>37.903509999999997</c:v>
                </c:pt>
                <c:pt idx="4300">
                  <c:v>37.916240000000002</c:v>
                </c:pt>
                <c:pt idx="4301">
                  <c:v>37.92897</c:v>
                </c:pt>
                <c:pt idx="4302">
                  <c:v>37.941699999999997</c:v>
                </c:pt>
                <c:pt idx="4303">
                  <c:v>37.954430000000002</c:v>
                </c:pt>
                <c:pt idx="4304">
                  <c:v>37.96716</c:v>
                </c:pt>
                <c:pt idx="4305">
                  <c:v>37.979900000000001</c:v>
                </c:pt>
                <c:pt idx="4306">
                  <c:v>37.992640000000002</c:v>
                </c:pt>
                <c:pt idx="4307">
                  <c:v>38.005380000000002</c:v>
                </c:pt>
                <c:pt idx="4308">
                  <c:v>38.018120000000003</c:v>
                </c:pt>
                <c:pt idx="4309">
                  <c:v>38.030859999999997</c:v>
                </c:pt>
                <c:pt idx="4310">
                  <c:v>38.043610000000001</c:v>
                </c:pt>
                <c:pt idx="4311">
                  <c:v>38.056359999999998</c:v>
                </c:pt>
                <c:pt idx="4312">
                  <c:v>38.069110000000002</c:v>
                </c:pt>
                <c:pt idx="4313">
                  <c:v>38.081870000000002</c:v>
                </c:pt>
                <c:pt idx="4314">
                  <c:v>38.094619999999999</c:v>
                </c:pt>
                <c:pt idx="4315">
                  <c:v>38.107379999999999</c:v>
                </c:pt>
                <c:pt idx="4316">
                  <c:v>38.120139999999999</c:v>
                </c:pt>
                <c:pt idx="4317">
                  <c:v>38.132899999999999</c:v>
                </c:pt>
                <c:pt idx="4318">
                  <c:v>38.145670000000003</c:v>
                </c:pt>
                <c:pt idx="4319">
                  <c:v>38.158439999999999</c:v>
                </c:pt>
                <c:pt idx="4320">
                  <c:v>38.171199999999999</c:v>
                </c:pt>
                <c:pt idx="4321">
                  <c:v>38.183970000000002</c:v>
                </c:pt>
                <c:pt idx="4322">
                  <c:v>38.196750000000002</c:v>
                </c:pt>
                <c:pt idx="4323">
                  <c:v>38.209519999999998</c:v>
                </c:pt>
                <c:pt idx="4324">
                  <c:v>38.222299999999997</c:v>
                </c:pt>
                <c:pt idx="4325">
                  <c:v>38.235080000000004</c:v>
                </c:pt>
                <c:pt idx="4326">
                  <c:v>38.247860000000003</c:v>
                </c:pt>
                <c:pt idx="4327">
                  <c:v>38.260640000000002</c:v>
                </c:pt>
                <c:pt idx="4328">
                  <c:v>38.273429999999998</c:v>
                </c:pt>
                <c:pt idx="4329">
                  <c:v>38.28622</c:v>
                </c:pt>
                <c:pt idx="4330">
                  <c:v>38.298999999999999</c:v>
                </c:pt>
                <c:pt idx="4331">
                  <c:v>38.311799999999998</c:v>
                </c:pt>
                <c:pt idx="4332">
                  <c:v>38.324590000000001</c:v>
                </c:pt>
                <c:pt idx="4333">
                  <c:v>38.337389999999999</c:v>
                </c:pt>
                <c:pt idx="4334">
                  <c:v>38.350189999999998</c:v>
                </c:pt>
                <c:pt idx="4335">
                  <c:v>38.362990000000003</c:v>
                </c:pt>
                <c:pt idx="4336">
                  <c:v>38.375790000000002</c:v>
                </c:pt>
                <c:pt idx="4337">
                  <c:v>38.388599999999997</c:v>
                </c:pt>
                <c:pt idx="4338">
                  <c:v>38.401400000000002</c:v>
                </c:pt>
                <c:pt idx="4339">
                  <c:v>38.414209999999997</c:v>
                </c:pt>
                <c:pt idx="4340">
                  <c:v>38.427019999999999</c:v>
                </c:pt>
                <c:pt idx="4341">
                  <c:v>38.439830000000001</c:v>
                </c:pt>
                <c:pt idx="4342">
                  <c:v>38.452649999999998</c:v>
                </c:pt>
                <c:pt idx="4343">
                  <c:v>38.465470000000003</c:v>
                </c:pt>
                <c:pt idx="4344">
                  <c:v>38.478290000000001</c:v>
                </c:pt>
                <c:pt idx="4345">
                  <c:v>38.491109999999999</c:v>
                </c:pt>
                <c:pt idx="4346">
                  <c:v>38.503929999999997</c:v>
                </c:pt>
                <c:pt idx="4347">
                  <c:v>38.516759999999998</c:v>
                </c:pt>
                <c:pt idx="4348">
                  <c:v>38.529589999999999</c:v>
                </c:pt>
                <c:pt idx="4349">
                  <c:v>38.54242</c:v>
                </c:pt>
                <c:pt idx="4350">
                  <c:v>38.555250000000001</c:v>
                </c:pt>
                <c:pt idx="4351">
                  <c:v>38.568080000000002</c:v>
                </c:pt>
                <c:pt idx="4352">
                  <c:v>38.580919999999999</c:v>
                </c:pt>
                <c:pt idx="4353">
                  <c:v>38.593760000000003</c:v>
                </c:pt>
                <c:pt idx="4354">
                  <c:v>38.6066</c:v>
                </c:pt>
                <c:pt idx="4355">
                  <c:v>38.619450000000001</c:v>
                </c:pt>
                <c:pt idx="4356">
                  <c:v>38.632289999999998</c:v>
                </c:pt>
                <c:pt idx="4357">
                  <c:v>38.645139999999998</c:v>
                </c:pt>
                <c:pt idx="4358">
                  <c:v>38.657989999999998</c:v>
                </c:pt>
                <c:pt idx="4359">
                  <c:v>38.670839999999998</c:v>
                </c:pt>
                <c:pt idx="4360">
                  <c:v>38.683700000000002</c:v>
                </c:pt>
                <c:pt idx="4361">
                  <c:v>38.696550000000002</c:v>
                </c:pt>
                <c:pt idx="4362">
                  <c:v>38.709409999999998</c:v>
                </c:pt>
                <c:pt idx="4363">
                  <c:v>38.722270000000002</c:v>
                </c:pt>
                <c:pt idx="4364">
                  <c:v>38.735129999999998</c:v>
                </c:pt>
                <c:pt idx="4365">
                  <c:v>38.747999999999998</c:v>
                </c:pt>
                <c:pt idx="4366">
                  <c:v>38.760860000000001</c:v>
                </c:pt>
                <c:pt idx="4367">
                  <c:v>38.77373</c:v>
                </c:pt>
                <c:pt idx="4368">
                  <c:v>38.7866</c:v>
                </c:pt>
                <c:pt idx="4369">
                  <c:v>38.799480000000003</c:v>
                </c:pt>
                <c:pt idx="4370">
                  <c:v>38.812350000000002</c:v>
                </c:pt>
                <c:pt idx="4371">
                  <c:v>38.825229999999998</c:v>
                </c:pt>
                <c:pt idx="4372">
                  <c:v>38.83811</c:v>
                </c:pt>
                <c:pt idx="4373">
                  <c:v>38.850990000000003</c:v>
                </c:pt>
                <c:pt idx="4374">
                  <c:v>38.863880000000002</c:v>
                </c:pt>
                <c:pt idx="4375">
                  <c:v>38.876759999999997</c:v>
                </c:pt>
                <c:pt idx="4376">
                  <c:v>38.889650000000003</c:v>
                </c:pt>
                <c:pt idx="4377">
                  <c:v>38.902540000000002</c:v>
                </c:pt>
                <c:pt idx="4378">
                  <c:v>38.915430000000001</c:v>
                </c:pt>
                <c:pt idx="4379">
                  <c:v>38.928330000000003</c:v>
                </c:pt>
                <c:pt idx="4380">
                  <c:v>38.941220000000001</c:v>
                </c:pt>
                <c:pt idx="4381">
                  <c:v>38.954120000000003</c:v>
                </c:pt>
                <c:pt idx="4382">
                  <c:v>38.967019999999998</c:v>
                </c:pt>
                <c:pt idx="4383">
                  <c:v>38.979930000000003</c:v>
                </c:pt>
                <c:pt idx="4384">
                  <c:v>38.992829999999998</c:v>
                </c:pt>
                <c:pt idx="4385">
                  <c:v>39.005740000000003</c:v>
                </c:pt>
                <c:pt idx="4386">
                  <c:v>39.018650000000001</c:v>
                </c:pt>
                <c:pt idx="4387">
                  <c:v>39.031559999999999</c:v>
                </c:pt>
                <c:pt idx="4388">
                  <c:v>39.044469999999997</c:v>
                </c:pt>
                <c:pt idx="4389">
                  <c:v>39.057389999999998</c:v>
                </c:pt>
                <c:pt idx="4390">
                  <c:v>39.070309999999999</c:v>
                </c:pt>
                <c:pt idx="4391">
                  <c:v>39.08323</c:v>
                </c:pt>
                <c:pt idx="4392">
                  <c:v>39.096150000000002</c:v>
                </c:pt>
                <c:pt idx="4393">
                  <c:v>39.109070000000003</c:v>
                </c:pt>
                <c:pt idx="4394">
                  <c:v>39.122</c:v>
                </c:pt>
                <c:pt idx="4395">
                  <c:v>39.134929999999997</c:v>
                </c:pt>
                <c:pt idx="4396">
                  <c:v>39.147860000000001</c:v>
                </c:pt>
                <c:pt idx="4397">
                  <c:v>39.160789999999999</c:v>
                </c:pt>
                <c:pt idx="4398">
                  <c:v>39.173729999999999</c:v>
                </c:pt>
                <c:pt idx="4399">
                  <c:v>39.186660000000003</c:v>
                </c:pt>
                <c:pt idx="4400">
                  <c:v>39.199599999999997</c:v>
                </c:pt>
                <c:pt idx="4401">
                  <c:v>39.21255</c:v>
                </c:pt>
                <c:pt idx="4402">
                  <c:v>39.225490000000001</c:v>
                </c:pt>
                <c:pt idx="4403">
                  <c:v>39.238439999999997</c:v>
                </c:pt>
                <c:pt idx="4404">
                  <c:v>39.251379999999997</c:v>
                </c:pt>
                <c:pt idx="4405">
                  <c:v>39.264339999999997</c:v>
                </c:pt>
                <c:pt idx="4406">
                  <c:v>39.277290000000001</c:v>
                </c:pt>
                <c:pt idx="4407">
                  <c:v>39.290239999999997</c:v>
                </c:pt>
                <c:pt idx="4408">
                  <c:v>39.303199999999997</c:v>
                </c:pt>
                <c:pt idx="4409">
                  <c:v>39.31615</c:v>
                </c:pt>
                <c:pt idx="4410">
                  <c:v>39.329120000000003</c:v>
                </c:pt>
                <c:pt idx="4411">
                  <c:v>39.342080000000003</c:v>
                </c:pt>
                <c:pt idx="4412">
                  <c:v>39.355049999999999</c:v>
                </c:pt>
                <c:pt idx="4413">
                  <c:v>39.368009999999998</c:v>
                </c:pt>
                <c:pt idx="4414">
                  <c:v>39.380980000000001</c:v>
                </c:pt>
                <c:pt idx="4415">
                  <c:v>39.393949999999997</c:v>
                </c:pt>
                <c:pt idx="4416">
                  <c:v>39.406930000000003</c:v>
                </c:pt>
                <c:pt idx="4417">
                  <c:v>39.419899999999998</c:v>
                </c:pt>
                <c:pt idx="4418">
                  <c:v>39.432879999999997</c:v>
                </c:pt>
                <c:pt idx="4419">
                  <c:v>39.445860000000003</c:v>
                </c:pt>
                <c:pt idx="4420">
                  <c:v>39.458840000000002</c:v>
                </c:pt>
                <c:pt idx="4421">
                  <c:v>39.471820000000001</c:v>
                </c:pt>
                <c:pt idx="4422">
                  <c:v>39.484810000000003</c:v>
                </c:pt>
                <c:pt idx="4423">
                  <c:v>39.497799999999998</c:v>
                </c:pt>
                <c:pt idx="4424">
                  <c:v>39.51079</c:v>
                </c:pt>
                <c:pt idx="4425">
                  <c:v>39.523780000000002</c:v>
                </c:pt>
                <c:pt idx="4426">
                  <c:v>39.53678</c:v>
                </c:pt>
                <c:pt idx="4427">
                  <c:v>39.549770000000002</c:v>
                </c:pt>
                <c:pt idx="4428">
                  <c:v>39.56277</c:v>
                </c:pt>
                <c:pt idx="4429">
                  <c:v>39.575780000000002</c:v>
                </c:pt>
                <c:pt idx="4430">
                  <c:v>39.58878</c:v>
                </c:pt>
                <c:pt idx="4431">
                  <c:v>39.601779999999998</c:v>
                </c:pt>
                <c:pt idx="4432">
                  <c:v>39.614789999999999</c:v>
                </c:pt>
                <c:pt idx="4433">
                  <c:v>39.627800000000001</c:v>
                </c:pt>
                <c:pt idx="4434">
                  <c:v>39.640819999999998</c:v>
                </c:pt>
                <c:pt idx="4435">
                  <c:v>39.653829999999999</c:v>
                </c:pt>
                <c:pt idx="4436">
                  <c:v>39.666849999999997</c:v>
                </c:pt>
                <c:pt idx="4437">
                  <c:v>39.679859999999998</c:v>
                </c:pt>
                <c:pt idx="4438">
                  <c:v>39.692889999999998</c:v>
                </c:pt>
                <c:pt idx="4439">
                  <c:v>39.705910000000003</c:v>
                </c:pt>
                <c:pt idx="4440">
                  <c:v>39.71893</c:v>
                </c:pt>
                <c:pt idx="4441">
                  <c:v>39.731960000000001</c:v>
                </c:pt>
                <c:pt idx="4442">
                  <c:v>39.744990000000001</c:v>
                </c:pt>
                <c:pt idx="4443">
                  <c:v>39.758020000000002</c:v>
                </c:pt>
                <c:pt idx="4444">
                  <c:v>39.771050000000002</c:v>
                </c:pt>
                <c:pt idx="4445">
                  <c:v>39.784089999999999</c:v>
                </c:pt>
                <c:pt idx="4446">
                  <c:v>39.797130000000003</c:v>
                </c:pt>
                <c:pt idx="4447">
                  <c:v>39.810169999999999</c:v>
                </c:pt>
                <c:pt idx="4448">
                  <c:v>39.823210000000003</c:v>
                </c:pt>
                <c:pt idx="4449">
                  <c:v>39.83625</c:v>
                </c:pt>
                <c:pt idx="4450">
                  <c:v>39.849299999999999</c:v>
                </c:pt>
                <c:pt idx="4451">
                  <c:v>39.862349999999999</c:v>
                </c:pt>
                <c:pt idx="4452">
                  <c:v>39.875399999999999</c:v>
                </c:pt>
                <c:pt idx="4453">
                  <c:v>39.888449999999999</c:v>
                </c:pt>
                <c:pt idx="4454">
                  <c:v>39.901499999999999</c:v>
                </c:pt>
                <c:pt idx="4455">
                  <c:v>39.914560000000002</c:v>
                </c:pt>
                <c:pt idx="4456">
                  <c:v>39.927619999999997</c:v>
                </c:pt>
                <c:pt idx="4457">
                  <c:v>39.94068</c:v>
                </c:pt>
                <c:pt idx="4458">
                  <c:v>39.953740000000003</c:v>
                </c:pt>
                <c:pt idx="4459">
                  <c:v>39.966810000000002</c:v>
                </c:pt>
                <c:pt idx="4460">
                  <c:v>39.979880000000001</c:v>
                </c:pt>
                <c:pt idx="4461">
                  <c:v>39.99295</c:v>
                </c:pt>
                <c:pt idx="4462">
                  <c:v>40.006019999999999</c:v>
                </c:pt>
                <c:pt idx="4463">
                  <c:v>40.019089999999998</c:v>
                </c:pt>
                <c:pt idx="4464">
                  <c:v>40.032170000000001</c:v>
                </c:pt>
                <c:pt idx="4465">
                  <c:v>40.045250000000003</c:v>
                </c:pt>
                <c:pt idx="4466">
                  <c:v>40.058329999999998</c:v>
                </c:pt>
                <c:pt idx="4467">
                  <c:v>40.07141</c:v>
                </c:pt>
                <c:pt idx="4468">
                  <c:v>40.084499999999998</c:v>
                </c:pt>
                <c:pt idx="4469">
                  <c:v>40.097580000000001</c:v>
                </c:pt>
                <c:pt idx="4470">
                  <c:v>40.110669999999999</c:v>
                </c:pt>
                <c:pt idx="4471">
                  <c:v>40.123759999999997</c:v>
                </c:pt>
                <c:pt idx="4472">
                  <c:v>40.136859999999999</c:v>
                </c:pt>
                <c:pt idx="4473">
                  <c:v>40.149949999999997</c:v>
                </c:pt>
                <c:pt idx="4474">
                  <c:v>40.163049999999998</c:v>
                </c:pt>
                <c:pt idx="4475">
                  <c:v>40.17615</c:v>
                </c:pt>
                <c:pt idx="4476">
                  <c:v>40.189250000000001</c:v>
                </c:pt>
                <c:pt idx="4477">
                  <c:v>40.202350000000003</c:v>
                </c:pt>
                <c:pt idx="4478">
                  <c:v>40.21546</c:v>
                </c:pt>
                <c:pt idx="4479">
                  <c:v>40.228569999999998</c:v>
                </c:pt>
                <c:pt idx="4480">
                  <c:v>40.241680000000002</c:v>
                </c:pt>
                <c:pt idx="4481">
                  <c:v>40.25479</c:v>
                </c:pt>
                <c:pt idx="4482">
                  <c:v>40.267899999999997</c:v>
                </c:pt>
                <c:pt idx="4483">
                  <c:v>40.281019999999998</c:v>
                </c:pt>
                <c:pt idx="4484">
                  <c:v>40.294139999999999</c:v>
                </c:pt>
                <c:pt idx="4485">
                  <c:v>40.307259999999999</c:v>
                </c:pt>
                <c:pt idx="4486">
                  <c:v>40.32038</c:v>
                </c:pt>
                <c:pt idx="4487">
                  <c:v>40.333509999999997</c:v>
                </c:pt>
                <c:pt idx="4488">
                  <c:v>40.346640000000001</c:v>
                </c:pt>
                <c:pt idx="4489">
                  <c:v>40.359760000000001</c:v>
                </c:pt>
                <c:pt idx="4490">
                  <c:v>40.372900000000001</c:v>
                </c:pt>
                <c:pt idx="4491">
                  <c:v>40.386029999999998</c:v>
                </c:pt>
                <c:pt idx="4492">
                  <c:v>40.399169999999998</c:v>
                </c:pt>
                <c:pt idx="4493">
                  <c:v>40.412300000000002</c:v>
                </c:pt>
                <c:pt idx="4494">
                  <c:v>40.425449999999998</c:v>
                </c:pt>
                <c:pt idx="4495">
                  <c:v>40.438589999999998</c:v>
                </c:pt>
                <c:pt idx="4496">
                  <c:v>40.451729999999998</c:v>
                </c:pt>
                <c:pt idx="4497">
                  <c:v>40.464880000000001</c:v>
                </c:pt>
                <c:pt idx="4498">
                  <c:v>40.478029999999997</c:v>
                </c:pt>
                <c:pt idx="4499">
                  <c:v>40.49118</c:v>
                </c:pt>
                <c:pt idx="4500">
                  <c:v>40.504330000000003</c:v>
                </c:pt>
                <c:pt idx="4501">
                  <c:v>40.517490000000002</c:v>
                </c:pt>
                <c:pt idx="4502">
                  <c:v>40.530639999999998</c:v>
                </c:pt>
                <c:pt idx="4503">
                  <c:v>40.543799999999997</c:v>
                </c:pt>
                <c:pt idx="4504">
                  <c:v>40.556959999999997</c:v>
                </c:pt>
                <c:pt idx="4505">
                  <c:v>40.570129999999999</c:v>
                </c:pt>
                <c:pt idx="4506">
                  <c:v>40.583289999999998</c:v>
                </c:pt>
                <c:pt idx="4507">
                  <c:v>40.59646</c:v>
                </c:pt>
                <c:pt idx="4508">
                  <c:v>40.609630000000003</c:v>
                </c:pt>
                <c:pt idx="4509">
                  <c:v>40.622799999999998</c:v>
                </c:pt>
                <c:pt idx="4510">
                  <c:v>40.635980000000004</c:v>
                </c:pt>
                <c:pt idx="4511">
                  <c:v>40.649149999999999</c:v>
                </c:pt>
                <c:pt idx="4512">
                  <c:v>40.662329999999997</c:v>
                </c:pt>
                <c:pt idx="4513">
                  <c:v>40.675510000000003</c:v>
                </c:pt>
                <c:pt idx="4514">
                  <c:v>40.688699999999997</c:v>
                </c:pt>
                <c:pt idx="4515">
                  <c:v>40.701880000000003</c:v>
                </c:pt>
                <c:pt idx="4516">
                  <c:v>40.715069999999997</c:v>
                </c:pt>
                <c:pt idx="4517">
                  <c:v>40.728259999999999</c:v>
                </c:pt>
                <c:pt idx="4518">
                  <c:v>40.74145</c:v>
                </c:pt>
                <c:pt idx="4519">
                  <c:v>40.754640000000002</c:v>
                </c:pt>
                <c:pt idx="4520">
                  <c:v>40.76784</c:v>
                </c:pt>
                <c:pt idx="4521">
                  <c:v>40.781039999999997</c:v>
                </c:pt>
                <c:pt idx="4522">
                  <c:v>40.794240000000002</c:v>
                </c:pt>
                <c:pt idx="4523">
                  <c:v>40.80744</c:v>
                </c:pt>
                <c:pt idx="4524">
                  <c:v>40.820639999999997</c:v>
                </c:pt>
                <c:pt idx="4525">
                  <c:v>40.833849999999998</c:v>
                </c:pt>
                <c:pt idx="4526">
                  <c:v>40.847059999999999</c:v>
                </c:pt>
                <c:pt idx="4527">
                  <c:v>40.86027</c:v>
                </c:pt>
                <c:pt idx="4528">
                  <c:v>40.873480000000001</c:v>
                </c:pt>
                <c:pt idx="4529">
                  <c:v>40.886699999999998</c:v>
                </c:pt>
                <c:pt idx="4530">
                  <c:v>40.899909999999998</c:v>
                </c:pt>
                <c:pt idx="4531">
                  <c:v>40.913130000000002</c:v>
                </c:pt>
                <c:pt idx="4532">
                  <c:v>40.926349999999999</c:v>
                </c:pt>
                <c:pt idx="4533">
                  <c:v>40.939579999999999</c:v>
                </c:pt>
                <c:pt idx="4534">
                  <c:v>40.952800000000003</c:v>
                </c:pt>
                <c:pt idx="4535">
                  <c:v>40.966030000000003</c:v>
                </c:pt>
                <c:pt idx="4536">
                  <c:v>40.979259999999996</c:v>
                </c:pt>
                <c:pt idx="4537">
                  <c:v>40.992489999999997</c:v>
                </c:pt>
                <c:pt idx="4538">
                  <c:v>41.00573</c:v>
                </c:pt>
                <c:pt idx="4539">
                  <c:v>41.01896</c:v>
                </c:pt>
                <c:pt idx="4540">
                  <c:v>41.032200000000003</c:v>
                </c:pt>
                <c:pt idx="4541">
                  <c:v>41.045439999999999</c:v>
                </c:pt>
                <c:pt idx="4542">
                  <c:v>41.058689999999999</c:v>
                </c:pt>
                <c:pt idx="4543">
                  <c:v>41.071930000000002</c:v>
                </c:pt>
                <c:pt idx="4544">
                  <c:v>41.085180000000001</c:v>
                </c:pt>
                <c:pt idx="4545">
                  <c:v>41.09843</c:v>
                </c:pt>
                <c:pt idx="4546">
                  <c:v>41.11168</c:v>
                </c:pt>
                <c:pt idx="4547">
                  <c:v>41.124929999999999</c:v>
                </c:pt>
                <c:pt idx="4548">
                  <c:v>41.138190000000002</c:v>
                </c:pt>
                <c:pt idx="4549">
                  <c:v>41.151440000000001</c:v>
                </c:pt>
                <c:pt idx="4550">
                  <c:v>41.164700000000003</c:v>
                </c:pt>
                <c:pt idx="4551">
                  <c:v>41.177970000000002</c:v>
                </c:pt>
                <c:pt idx="4552">
                  <c:v>41.191229999999997</c:v>
                </c:pt>
                <c:pt idx="4553">
                  <c:v>41.20449</c:v>
                </c:pt>
                <c:pt idx="4554">
                  <c:v>41.217770000000002</c:v>
                </c:pt>
                <c:pt idx="4555">
                  <c:v>41.231029999999997</c:v>
                </c:pt>
                <c:pt idx="4556">
                  <c:v>41.244309999999999</c:v>
                </c:pt>
                <c:pt idx="4557">
                  <c:v>41.257579999999997</c:v>
                </c:pt>
                <c:pt idx="4558">
                  <c:v>41.270859999999999</c:v>
                </c:pt>
                <c:pt idx="4559">
                  <c:v>41.284140000000001</c:v>
                </c:pt>
                <c:pt idx="4560">
                  <c:v>41.297420000000002</c:v>
                </c:pt>
                <c:pt idx="4561">
                  <c:v>41.310699999999997</c:v>
                </c:pt>
                <c:pt idx="4562">
                  <c:v>41.323990000000002</c:v>
                </c:pt>
                <c:pt idx="4563">
                  <c:v>41.33728</c:v>
                </c:pt>
                <c:pt idx="4564">
                  <c:v>41.350569999999998</c:v>
                </c:pt>
                <c:pt idx="4565">
                  <c:v>41.363860000000003</c:v>
                </c:pt>
                <c:pt idx="4566">
                  <c:v>41.37715</c:v>
                </c:pt>
                <c:pt idx="4567">
                  <c:v>41.390450000000001</c:v>
                </c:pt>
                <c:pt idx="4568">
                  <c:v>41.403739999999999</c:v>
                </c:pt>
                <c:pt idx="4569">
                  <c:v>41.417050000000003</c:v>
                </c:pt>
                <c:pt idx="4570">
                  <c:v>41.430349999999997</c:v>
                </c:pt>
                <c:pt idx="4571">
                  <c:v>41.443649999999998</c:v>
                </c:pt>
                <c:pt idx="4572">
                  <c:v>41.456960000000002</c:v>
                </c:pt>
                <c:pt idx="4573">
                  <c:v>41.470269999999999</c:v>
                </c:pt>
                <c:pt idx="4574">
                  <c:v>41.483580000000003</c:v>
                </c:pt>
                <c:pt idx="4575">
                  <c:v>41.49689</c:v>
                </c:pt>
                <c:pt idx="4576">
                  <c:v>41.510210000000001</c:v>
                </c:pt>
                <c:pt idx="4577">
                  <c:v>41.523530000000001</c:v>
                </c:pt>
                <c:pt idx="4578">
                  <c:v>41.536850000000001</c:v>
                </c:pt>
                <c:pt idx="4579">
                  <c:v>41.550170000000001</c:v>
                </c:pt>
                <c:pt idx="4580">
                  <c:v>41.563490000000002</c:v>
                </c:pt>
                <c:pt idx="4581">
                  <c:v>41.576819999999998</c:v>
                </c:pt>
                <c:pt idx="4582">
                  <c:v>41.590150000000001</c:v>
                </c:pt>
                <c:pt idx="4583">
                  <c:v>41.603470000000002</c:v>
                </c:pt>
                <c:pt idx="4584">
                  <c:v>41.616810000000001</c:v>
                </c:pt>
                <c:pt idx="4585">
                  <c:v>41.630139999999997</c:v>
                </c:pt>
                <c:pt idx="4586">
                  <c:v>41.643479999999997</c:v>
                </c:pt>
                <c:pt idx="4587">
                  <c:v>41.656820000000003</c:v>
                </c:pt>
                <c:pt idx="4588">
                  <c:v>41.670160000000003</c:v>
                </c:pt>
                <c:pt idx="4589">
                  <c:v>41.683500000000002</c:v>
                </c:pt>
                <c:pt idx="4590">
                  <c:v>41.696849999999998</c:v>
                </c:pt>
                <c:pt idx="4591">
                  <c:v>41.710189999999997</c:v>
                </c:pt>
                <c:pt idx="4592">
                  <c:v>41.723550000000003</c:v>
                </c:pt>
                <c:pt idx="4593">
                  <c:v>41.736899999999999</c:v>
                </c:pt>
                <c:pt idx="4594">
                  <c:v>41.750250000000001</c:v>
                </c:pt>
                <c:pt idx="4595">
                  <c:v>41.763599999999997</c:v>
                </c:pt>
                <c:pt idx="4596">
                  <c:v>41.776960000000003</c:v>
                </c:pt>
                <c:pt idx="4597">
                  <c:v>41.790320000000001</c:v>
                </c:pt>
                <c:pt idx="4598">
                  <c:v>41.80368</c:v>
                </c:pt>
                <c:pt idx="4599">
                  <c:v>41.817050000000002</c:v>
                </c:pt>
                <c:pt idx="4600">
                  <c:v>41.830419999999997</c:v>
                </c:pt>
                <c:pt idx="4601">
                  <c:v>41.843780000000002</c:v>
                </c:pt>
                <c:pt idx="4602">
                  <c:v>41.857149999999997</c:v>
                </c:pt>
                <c:pt idx="4603">
                  <c:v>41.870530000000002</c:v>
                </c:pt>
                <c:pt idx="4604">
                  <c:v>41.883899999999997</c:v>
                </c:pt>
                <c:pt idx="4605">
                  <c:v>41.897280000000002</c:v>
                </c:pt>
                <c:pt idx="4606">
                  <c:v>41.91066</c:v>
                </c:pt>
                <c:pt idx="4607">
                  <c:v>41.924039999999998</c:v>
                </c:pt>
                <c:pt idx="4608">
                  <c:v>41.937429999999999</c:v>
                </c:pt>
                <c:pt idx="4609">
                  <c:v>41.950809999999997</c:v>
                </c:pt>
                <c:pt idx="4610">
                  <c:v>41.964199999999998</c:v>
                </c:pt>
                <c:pt idx="4611">
                  <c:v>41.977589999999999</c:v>
                </c:pt>
                <c:pt idx="4612">
                  <c:v>41.99098</c:v>
                </c:pt>
                <c:pt idx="4613">
                  <c:v>42.004379999999998</c:v>
                </c:pt>
                <c:pt idx="4614">
                  <c:v>42.017769999999999</c:v>
                </c:pt>
                <c:pt idx="4615">
                  <c:v>42.031170000000003</c:v>
                </c:pt>
                <c:pt idx="4616">
                  <c:v>42.04457</c:v>
                </c:pt>
                <c:pt idx="4617">
                  <c:v>42.057980000000001</c:v>
                </c:pt>
                <c:pt idx="4618">
                  <c:v>42.071379999999998</c:v>
                </c:pt>
                <c:pt idx="4619">
                  <c:v>42.084789999999998</c:v>
                </c:pt>
                <c:pt idx="4620">
                  <c:v>42.098199999999999</c:v>
                </c:pt>
                <c:pt idx="4621">
                  <c:v>42.111609999999999</c:v>
                </c:pt>
                <c:pt idx="4622">
                  <c:v>42.125019999999999</c:v>
                </c:pt>
                <c:pt idx="4623">
                  <c:v>42.138440000000003</c:v>
                </c:pt>
                <c:pt idx="4624">
                  <c:v>42.151859999999999</c:v>
                </c:pt>
                <c:pt idx="4625">
                  <c:v>42.165280000000003</c:v>
                </c:pt>
                <c:pt idx="4626">
                  <c:v>42.178699999999999</c:v>
                </c:pt>
                <c:pt idx="4627">
                  <c:v>42.192120000000003</c:v>
                </c:pt>
                <c:pt idx="4628">
                  <c:v>42.205550000000002</c:v>
                </c:pt>
                <c:pt idx="4629">
                  <c:v>42.218980000000002</c:v>
                </c:pt>
                <c:pt idx="4630">
                  <c:v>42.232410000000002</c:v>
                </c:pt>
                <c:pt idx="4631">
                  <c:v>42.245840000000001</c:v>
                </c:pt>
                <c:pt idx="4632">
                  <c:v>42.259270000000001</c:v>
                </c:pt>
                <c:pt idx="4633">
                  <c:v>42.272709999999996</c:v>
                </c:pt>
                <c:pt idx="4634">
                  <c:v>42.286149999999999</c:v>
                </c:pt>
                <c:pt idx="4635">
                  <c:v>42.299590000000002</c:v>
                </c:pt>
                <c:pt idx="4636">
                  <c:v>42.313029999999998</c:v>
                </c:pt>
                <c:pt idx="4637">
                  <c:v>42.326479999999997</c:v>
                </c:pt>
                <c:pt idx="4638">
                  <c:v>42.339930000000003</c:v>
                </c:pt>
                <c:pt idx="4639">
                  <c:v>42.353380000000001</c:v>
                </c:pt>
                <c:pt idx="4640">
                  <c:v>42.36683</c:v>
                </c:pt>
                <c:pt idx="4641">
                  <c:v>42.380290000000002</c:v>
                </c:pt>
                <c:pt idx="4642">
                  <c:v>42.393740000000001</c:v>
                </c:pt>
                <c:pt idx="4643">
                  <c:v>42.407200000000003</c:v>
                </c:pt>
                <c:pt idx="4644">
                  <c:v>42.420659999999998</c:v>
                </c:pt>
                <c:pt idx="4645">
                  <c:v>42.43412</c:v>
                </c:pt>
                <c:pt idx="4646">
                  <c:v>42.447589999999998</c:v>
                </c:pt>
                <c:pt idx="4647">
                  <c:v>42.461060000000003</c:v>
                </c:pt>
                <c:pt idx="4648">
                  <c:v>42.474530000000001</c:v>
                </c:pt>
                <c:pt idx="4649">
                  <c:v>42.488</c:v>
                </c:pt>
                <c:pt idx="4650">
                  <c:v>42.501469999999998</c:v>
                </c:pt>
                <c:pt idx="4651">
                  <c:v>42.514949999999999</c:v>
                </c:pt>
                <c:pt idx="4652">
                  <c:v>42.528419999999997</c:v>
                </c:pt>
                <c:pt idx="4653">
                  <c:v>42.541899999999998</c:v>
                </c:pt>
                <c:pt idx="4654">
                  <c:v>42.555390000000003</c:v>
                </c:pt>
                <c:pt idx="4655">
                  <c:v>42.568869999999997</c:v>
                </c:pt>
                <c:pt idx="4656">
                  <c:v>42.582360000000001</c:v>
                </c:pt>
                <c:pt idx="4657">
                  <c:v>42.595840000000003</c:v>
                </c:pt>
                <c:pt idx="4658">
                  <c:v>42.60933</c:v>
                </c:pt>
                <c:pt idx="4659">
                  <c:v>42.62283</c:v>
                </c:pt>
                <c:pt idx="4660">
                  <c:v>42.636319999999998</c:v>
                </c:pt>
                <c:pt idx="4661">
                  <c:v>42.649819999999998</c:v>
                </c:pt>
                <c:pt idx="4662">
                  <c:v>42.663310000000003</c:v>
                </c:pt>
                <c:pt idx="4663">
                  <c:v>42.676819999999999</c:v>
                </c:pt>
                <c:pt idx="4664">
                  <c:v>42.69032</c:v>
                </c:pt>
                <c:pt idx="4665">
                  <c:v>42.703830000000004</c:v>
                </c:pt>
                <c:pt idx="4666">
                  <c:v>42.717329999999997</c:v>
                </c:pt>
                <c:pt idx="4667">
                  <c:v>42.730840000000001</c:v>
                </c:pt>
                <c:pt idx="4668">
                  <c:v>42.744349999999997</c:v>
                </c:pt>
                <c:pt idx="4669">
                  <c:v>42.757869999999997</c:v>
                </c:pt>
                <c:pt idx="4670">
                  <c:v>42.771389999999997</c:v>
                </c:pt>
                <c:pt idx="4671">
                  <c:v>42.7849</c:v>
                </c:pt>
                <c:pt idx="4672">
                  <c:v>42.79842</c:v>
                </c:pt>
                <c:pt idx="4673">
                  <c:v>42.811950000000003</c:v>
                </c:pt>
                <c:pt idx="4674">
                  <c:v>42.825470000000003</c:v>
                </c:pt>
                <c:pt idx="4675">
                  <c:v>42.838999999999999</c:v>
                </c:pt>
                <c:pt idx="4676">
                  <c:v>42.852530000000002</c:v>
                </c:pt>
                <c:pt idx="4677">
                  <c:v>42.866059999999997</c:v>
                </c:pt>
                <c:pt idx="4678">
                  <c:v>42.87959</c:v>
                </c:pt>
                <c:pt idx="4679">
                  <c:v>42.893129999999999</c:v>
                </c:pt>
                <c:pt idx="4680">
                  <c:v>42.906660000000002</c:v>
                </c:pt>
                <c:pt idx="4681">
                  <c:v>42.920200000000001</c:v>
                </c:pt>
                <c:pt idx="4682">
                  <c:v>42.933750000000003</c:v>
                </c:pt>
                <c:pt idx="4683">
                  <c:v>42.947290000000002</c:v>
                </c:pt>
                <c:pt idx="4684">
                  <c:v>42.960830000000001</c:v>
                </c:pt>
                <c:pt idx="4685">
                  <c:v>42.974379999999996</c:v>
                </c:pt>
                <c:pt idx="4686">
                  <c:v>42.987929999999999</c:v>
                </c:pt>
                <c:pt idx="4687">
                  <c:v>43.001480000000001</c:v>
                </c:pt>
                <c:pt idx="4688">
                  <c:v>43.015039999999999</c:v>
                </c:pt>
                <c:pt idx="4689">
                  <c:v>43.028590000000001</c:v>
                </c:pt>
                <c:pt idx="4690">
                  <c:v>43.042160000000003</c:v>
                </c:pt>
                <c:pt idx="4691">
                  <c:v>43.055720000000001</c:v>
                </c:pt>
                <c:pt idx="4692">
                  <c:v>43.069279999999999</c:v>
                </c:pt>
                <c:pt idx="4693">
                  <c:v>43.082839999999997</c:v>
                </c:pt>
                <c:pt idx="4694">
                  <c:v>43.096409999999999</c:v>
                </c:pt>
                <c:pt idx="4695">
                  <c:v>43.10998</c:v>
                </c:pt>
                <c:pt idx="4696">
                  <c:v>43.123550000000002</c:v>
                </c:pt>
                <c:pt idx="4697">
                  <c:v>43.137129999999999</c:v>
                </c:pt>
                <c:pt idx="4698">
                  <c:v>43.150700000000001</c:v>
                </c:pt>
                <c:pt idx="4699">
                  <c:v>43.164279999999998</c:v>
                </c:pt>
                <c:pt idx="4700">
                  <c:v>43.177860000000003</c:v>
                </c:pt>
                <c:pt idx="4701">
                  <c:v>43.19144</c:v>
                </c:pt>
                <c:pt idx="4702">
                  <c:v>43.205030000000001</c:v>
                </c:pt>
                <c:pt idx="4703">
                  <c:v>43.218609999999998</c:v>
                </c:pt>
                <c:pt idx="4704">
                  <c:v>43.232199999999999</c:v>
                </c:pt>
                <c:pt idx="4705">
                  <c:v>43.24579</c:v>
                </c:pt>
                <c:pt idx="4706">
                  <c:v>43.259390000000003</c:v>
                </c:pt>
                <c:pt idx="4707">
                  <c:v>43.272979999999997</c:v>
                </c:pt>
                <c:pt idx="4708">
                  <c:v>43.286580000000001</c:v>
                </c:pt>
                <c:pt idx="4709">
                  <c:v>43.300179999999997</c:v>
                </c:pt>
                <c:pt idx="4710">
                  <c:v>43.313780000000001</c:v>
                </c:pt>
                <c:pt idx="4711">
                  <c:v>43.327379999999998</c:v>
                </c:pt>
                <c:pt idx="4712">
                  <c:v>43.340989999999998</c:v>
                </c:pt>
                <c:pt idx="4713">
                  <c:v>43.354599999999998</c:v>
                </c:pt>
                <c:pt idx="4714">
                  <c:v>43.368209999999998</c:v>
                </c:pt>
                <c:pt idx="4715">
                  <c:v>43.381819999999998</c:v>
                </c:pt>
                <c:pt idx="4716">
                  <c:v>43.395440000000001</c:v>
                </c:pt>
                <c:pt idx="4717">
                  <c:v>43.409050000000001</c:v>
                </c:pt>
                <c:pt idx="4718">
                  <c:v>43.422669999999997</c:v>
                </c:pt>
                <c:pt idx="4719">
                  <c:v>43.43629</c:v>
                </c:pt>
                <c:pt idx="4720">
                  <c:v>43.449910000000003</c:v>
                </c:pt>
                <c:pt idx="4721">
                  <c:v>43.463540000000002</c:v>
                </c:pt>
                <c:pt idx="4722">
                  <c:v>43.477170000000001</c:v>
                </c:pt>
                <c:pt idx="4723">
                  <c:v>43.4908</c:v>
                </c:pt>
                <c:pt idx="4724">
                  <c:v>43.504429999999999</c:v>
                </c:pt>
                <c:pt idx="4725">
                  <c:v>43.518059999999998</c:v>
                </c:pt>
                <c:pt idx="4726">
                  <c:v>43.531700000000001</c:v>
                </c:pt>
                <c:pt idx="4727">
                  <c:v>43.54533</c:v>
                </c:pt>
                <c:pt idx="4728">
                  <c:v>43.558979999999998</c:v>
                </c:pt>
                <c:pt idx="4729">
                  <c:v>43.572620000000001</c:v>
                </c:pt>
                <c:pt idx="4730">
                  <c:v>43.586260000000003</c:v>
                </c:pt>
                <c:pt idx="4731">
                  <c:v>43.599910000000001</c:v>
                </c:pt>
                <c:pt idx="4732">
                  <c:v>43.61356</c:v>
                </c:pt>
                <c:pt idx="4733">
                  <c:v>43.627200000000002</c:v>
                </c:pt>
                <c:pt idx="4734">
                  <c:v>43.640860000000004</c:v>
                </c:pt>
                <c:pt idx="4735">
                  <c:v>43.654510000000002</c:v>
                </c:pt>
                <c:pt idx="4736">
                  <c:v>43.668170000000003</c:v>
                </c:pt>
                <c:pt idx="4737">
                  <c:v>43.681829999999998</c:v>
                </c:pt>
                <c:pt idx="4738">
                  <c:v>43.695489999999999</c:v>
                </c:pt>
                <c:pt idx="4739">
                  <c:v>43.709159999999997</c:v>
                </c:pt>
                <c:pt idx="4740">
                  <c:v>43.722819999999999</c:v>
                </c:pt>
                <c:pt idx="4741">
                  <c:v>43.736490000000003</c:v>
                </c:pt>
                <c:pt idx="4742">
                  <c:v>43.750160000000001</c:v>
                </c:pt>
                <c:pt idx="4743">
                  <c:v>43.763829999999999</c:v>
                </c:pt>
                <c:pt idx="4744">
                  <c:v>43.777500000000003</c:v>
                </c:pt>
                <c:pt idx="4745">
                  <c:v>43.791179999999997</c:v>
                </c:pt>
                <c:pt idx="4746">
                  <c:v>43.804859999999998</c:v>
                </c:pt>
                <c:pt idx="4747">
                  <c:v>43.818539999999999</c:v>
                </c:pt>
                <c:pt idx="4748">
                  <c:v>43.83222</c:v>
                </c:pt>
                <c:pt idx="4749">
                  <c:v>43.845910000000003</c:v>
                </c:pt>
                <c:pt idx="4750">
                  <c:v>43.859589999999997</c:v>
                </c:pt>
                <c:pt idx="4751">
                  <c:v>43.873280000000001</c:v>
                </c:pt>
                <c:pt idx="4752">
                  <c:v>43.886969999999998</c:v>
                </c:pt>
                <c:pt idx="4753">
                  <c:v>43.900669999999998</c:v>
                </c:pt>
                <c:pt idx="4754">
                  <c:v>43.914360000000002</c:v>
                </c:pt>
                <c:pt idx="4755">
                  <c:v>43.928060000000002</c:v>
                </c:pt>
                <c:pt idx="4756">
                  <c:v>43.941760000000002</c:v>
                </c:pt>
                <c:pt idx="4757">
                  <c:v>43.955460000000002</c:v>
                </c:pt>
                <c:pt idx="4758">
                  <c:v>43.969169999999998</c:v>
                </c:pt>
                <c:pt idx="4759">
                  <c:v>43.982869999999998</c:v>
                </c:pt>
                <c:pt idx="4760">
                  <c:v>43.996580000000002</c:v>
                </c:pt>
                <c:pt idx="4761">
                  <c:v>44.010289999999998</c:v>
                </c:pt>
                <c:pt idx="4762">
                  <c:v>44.024000000000001</c:v>
                </c:pt>
                <c:pt idx="4763">
                  <c:v>44.03772</c:v>
                </c:pt>
                <c:pt idx="4764">
                  <c:v>44.051430000000003</c:v>
                </c:pt>
                <c:pt idx="4765">
                  <c:v>44.065159999999999</c:v>
                </c:pt>
                <c:pt idx="4766">
                  <c:v>44.078879999999998</c:v>
                </c:pt>
                <c:pt idx="4767">
                  <c:v>44.092599999999997</c:v>
                </c:pt>
                <c:pt idx="4768">
                  <c:v>44.106319999999997</c:v>
                </c:pt>
                <c:pt idx="4769">
                  <c:v>44.120049999999999</c:v>
                </c:pt>
                <c:pt idx="4770">
                  <c:v>44.133780000000002</c:v>
                </c:pt>
                <c:pt idx="4771">
                  <c:v>44.147509999999997</c:v>
                </c:pt>
                <c:pt idx="4772">
                  <c:v>44.161250000000003</c:v>
                </c:pt>
                <c:pt idx="4773">
                  <c:v>44.174979999999998</c:v>
                </c:pt>
                <c:pt idx="4774">
                  <c:v>44.188720000000004</c:v>
                </c:pt>
                <c:pt idx="4775">
                  <c:v>44.202460000000002</c:v>
                </c:pt>
                <c:pt idx="4776">
                  <c:v>44.216209999999997</c:v>
                </c:pt>
                <c:pt idx="4777">
                  <c:v>44.229950000000002</c:v>
                </c:pt>
                <c:pt idx="4778">
                  <c:v>44.243690000000001</c:v>
                </c:pt>
                <c:pt idx="4779">
                  <c:v>44.257449999999999</c:v>
                </c:pt>
                <c:pt idx="4780">
                  <c:v>44.271189999999997</c:v>
                </c:pt>
                <c:pt idx="4781">
                  <c:v>44.284950000000002</c:v>
                </c:pt>
                <c:pt idx="4782">
                  <c:v>44.29871</c:v>
                </c:pt>
                <c:pt idx="4783">
                  <c:v>44.312460000000002</c:v>
                </c:pt>
                <c:pt idx="4784">
                  <c:v>44.326219999999999</c:v>
                </c:pt>
                <c:pt idx="4785">
                  <c:v>44.339979999999997</c:v>
                </c:pt>
                <c:pt idx="4786">
                  <c:v>44.353749999999998</c:v>
                </c:pt>
                <c:pt idx="4787">
                  <c:v>44.367510000000003</c:v>
                </c:pt>
                <c:pt idx="4788">
                  <c:v>44.381279999999997</c:v>
                </c:pt>
                <c:pt idx="4789">
                  <c:v>44.395049999999998</c:v>
                </c:pt>
                <c:pt idx="4790">
                  <c:v>44.408819999999999</c:v>
                </c:pt>
                <c:pt idx="4791">
                  <c:v>44.422600000000003</c:v>
                </c:pt>
                <c:pt idx="4792">
                  <c:v>44.436369999999997</c:v>
                </c:pt>
                <c:pt idx="4793">
                  <c:v>44.450150000000001</c:v>
                </c:pt>
                <c:pt idx="4794">
                  <c:v>44.463940000000001</c:v>
                </c:pt>
                <c:pt idx="4795">
                  <c:v>44.477719999999998</c:v>
                </c:pt>
                <c:pt idx="4796">
                  <c:v>44.491500000000002</c:v>
                </c:pt>
                <c:pt idx="4797">
                  <c:v>44.505290000000002</c:v>
                </c:pt>
                <c:pt idx="4798">
                  <c:v>44.519080000000002</c:v>
                </c:pt>
                <c:pt idx="4799">
                  <c:v>44.532870000000003</c:v>
                </c:pt>
                <c:pt idx="4800">
                  <c:v>44.546669999999999</c:v>
                </c:pt>
                <c:pt idx="4801">
                  <c:v>44.560459999999999</c:v>
                </c:pt>
                <c:pt idx="4802">
                  <c:v>44.574260000000002</c:v>
                </c:pt>
                <c:pt idx="4803">
                  <c:v>44.588059999999999</c:v>
                </c:pt>
                <c:pt idx="4804">
                  <c:v>44.601860000000002</c:v>
                </c:pt>
                <c:pt idx="4805">
                  <c:v>44.615670000000001</c:v>
                </c:pt>
                <c:pt idx="4806">
                  <c:v>44.629469999999998</c:v>
                </c:pt>
                <c:pt idx="4807">
                  <c:v>44.643279999999997</c:v>
                </c:pt>
                <c:pt idx="4808">
                  <c:v>44.657089999999997</c:v>
                </c:pt>
                <c:pt idx="4809">
                  <c:v>44.670909999999999</c:v>
                </c:pt>
                <c:pt idx="4810">
                  <c:v>44.684719999999999</c:v>
                </c:pt>
                <c:pt idx="4811">
                  <c:v>44.698540000000001</c:v>
                </c:pt>
                <c:pt idx="4812">
                  <c:v>44.712359999999997</c:v>
                </c:pt>
                <c:pt idx="4813">
                  <c:v>44.726179999999999</c:v>
                </c:pt>
                <c:pt idx="4814">
                  <c:v>44.74</c:v>
                </c:pt>
                <c:pt idx="4815">
                  <c:v>44.753830000000001</c:v>
                </c:pt>
                <c:pt idx="4816">
                  <c:v>44.767650000000003</c:v>
                </c:pt>
                <c:pt idx="4817">
                  <c:v>44.781489999999998</c:v>
                </c:pt>
                <c:pt idx="4818">
                  <c:v>44.795319999999997</c:v>
                </c:pt>
                <c:pt idx="4819">
                  <c:v>44.809150000000002</c:v>
                </c:pt>
                <c:pt idx="4820">
                  <c:v>44.822989999999997</c:v>
                </c:pt>
                <c:pt idx="4821">
                  <c:v>44.836829999999999</c:v>
                </c:pt>
                <c:pt idx="4822">
                  <c:v>44.850670000000001</c:v>
                </c:pt>
                <c:pt idx="4823">
                  <c:v>44.864510000000003</c:v>
                </c:pt>
                <c:pt idx="4824">
                  <c:v>44.878360000000001</c:v>
                </c:pt>
                <c:pt idx="4825">
                  <c:v>44.892200000000003</c:v>
                </c:pt>
                <c:pt idx="4826">
                  <c:v>44.90605</c:v>
                </c:pt>
                <c:pt idx="4827">
                  <c:v>44.919899999999998</c:v>
                </c:pt>
                <c:pt idx="4828">
                  <c:v>44.933759999999999</c:v>
                </c:pt>
                <c:pt idx="4829">
                  <c:v>44.947609999999997</c:v>
                </c:pt>
                <c:pt idx="4830">
                  <c:v>44.961469999999998</c:v>
                </c:pt>
                <c:pt idx="4831">
                  <c:v>44.97533</c:v>
                </c:pt>
                <c:pt idx="4832">
                  <c:v>44.989190000000001</c:v>
                </c:pt>
                <c:pt idx="4833">
                  <c:v>45.003059999999998</c:v>
                </c:pt>
                <c:pt idx="4834">
                  <c:v>45.016930000000002</c:v>
                </c:pt>
                <c:pt idx="4835">
                  <c:v>45.030790000000003</c:v>
                </c:pt>
                <c:pt idx="4836">
                  <c:v>45.04466</c:v>
                </c:pt>
                <c:pt idx="4837">
                  <c:v>45.058540000000001</c:v>
                </c:pt>
                <c:pt idx="4838">
                  <c:v>45.072409999999998</c:v>
                </c:pt>
                <c:pt idx="4839">
                  <c:v>45.086289999999998</c:v>
                </c:pt>
                <c:pt idx="4840">
                  <c:v>45.100169999999999</c:v>
                </c:pt>
                <c:pt idx="4841">
                  <c:v>45.114049999999999</c:v>
                </c:pt>
                <c:pt idx="4842">
                  <c:v>45.127929999999999</c:v>
                </c:pt>
                <c:pt idx="4843">
                  <c:v>45.141820000000003</c:v>
                </c:pt>
                <c:pt idx="4844">
                  <c:v>45.155700000000003</c:v>
                </c:pt>
                <c:pt idx="4845">
                  <c:v>45.169600000000003</c:v>
                </c:pt>
                <c:pt idx="4846">
                  <c:v>45.183489999999999</c:v>
                </c:pt>
                <c:pt idx="4847">
                  <c:v>45.197380000000003</c:v>
                </c:pt>
                <c:pt idx="4848">
                  <c:v>45.211280000000002</c:v>
                </c:pt>
                <c:pt idx="4849">
                  <c:v>45.225180000000002</c:v>
                </c:pt>
                <c:pt idx="4850">
                  <c:v>45.239080000000001</c:v>
                </c:pt>
                <c:pt idx="4851">
                  <c:v>45.252980000000001</c:v>
                </c:pt>
                <c:pt idx="4852">
                  <c:v>45.26688</c:v>
                </c:pt>
                <c:pt idx="4853">
                  <c:v>45.280790000000003</c:v>
                </c:pt>
                <c:pt idx="4854">
                  <c:v>45.294699999999999</c:v>
                </c:pt>
                <c:pt idx="4855">
                  <c:v>45.308610000000002</c:v>
                </c:pt>
                <c:pt idx="4856">
                  <c:v>45.32253</c:v>
                </c:pt>
                <c:pt idx="4857">
                  <c:v>45.336440000000003</c:v>
                </c:pt>
                <c:pt idx="4858">
                  <c:v>45.350360000000002</c:v>
                </c:pt>
                <c:pt idx="4859">
                  <c:v>45.364280000000001</c:v>
                </c:pt>
                <c:pt idx="4860">
                  <c:v>45.3782</c:v>
                </c:pt>
                <c:pt idx="4861">
                  <c:v>45.392119999999998</c:v>
                </c:pt>
                <c:pt idx="4862">
                  <c:v>45.40605</c:v>
                </c:pt>
                <c:pt idx="4863">
                  <c:v>45.419980000000002</c:v>
                </c:pt>
                <c:pt idx="4864">
                  <c:v>45.433909999999997</c:v>
                </c:pt>
                <c:pt idx="4865">
                  <c:v>45.447839999999999</c:v>
                </c:pt>
                <c:pt idx="4866">
                  <c:v>45.461779999999997</c:v>
                </c:pt>
                <c:pt idx="4867">
                  <c:v>45.475709999999999</c:v>
                </c:pt>
                <c:pt idx="4868">
                  <c:v>45.489649999999997</c:v>
                </c:pt>
                <c:pt idx="4869">
                  <c:v>45.503590000000003</c:v>
                </c:pt>
                <c:pt idx="4870">
                  <c:v>45.517539999999997</c:v>
                </c:pt>
                <c:pt idx="4871">
                  <c:v>45.531480000000002</c:v>
                </c:pt>
                <c:pt idx="4872">
                  <c:v>45.545430000000003</c:v>
                </c:pt>
                <c:pt idx="4873">
                  <c:v>45.559379999999997</c:v>
                </c:pt>
                <c:pt idx="4874">
                  <c:v>45.573329999999999</c:v>
                </c:pt>
                <c:pt idx="4875">
                  <c:v>45.58728</c:v>
                </c:pt>
                <c:pt idx="4876">
                  <c:v>45.601239999999997</c:v>
                </c:pt>
                <c:pt idx="4877">
                  <c:v>45.615200000000002</c:v>
                </c:pt>
                <c:pt idx="4878">
                  <c:v>45.629159999999999</c:v>
                </c:pt>
                <c:pt idx="4879">
                  <c:v>45.643120000000003</c:v>
                </c:pt>
                <c:pt idx="4880">
                  <c:v>45.657089999999997</c:v>
                </c:pt>
                <c:pt idx="4881">
                  <c:v>45.671050000000001</c:v>
                </c:pt>
                <c:pt idx="4882">
                  <c:v>45.685020000000002</c:v>
                </c:pt>
                <c:pt idx="4883">
                  <c:v>45.698990000000002</c:v>
                </c:pt>
                <c:pt idx="4884">
                  <c:v>45.712969999999999</c:v>
                </c:pt>
                <c:pt idx="4885">
                  <c:v>45.726939999999999</c:v>
                </c:pt>
                <c:pt idx="4886">
                  <c:v>45.740920000000003</c:v>
                </c:pt>
                <c:pt idx="4887">
                  <c:v>45.754899999999999</c:v>
                </c:pt>
                <c:pt idx="4888">
                  <c:v>45.768880000000003</c:v>
                </c:pt>
                <c:pt idx="4889">
                  <c:v>45.782859999999999</c:v>
                </c:pt>
                <c:pt idx="4890">
                  <c:v>45.796849999999999</c:v>
                </c:pt>
                <c:pt idx="4891">
                  <c:v>45.810839999999999</c:v>
                </c:pt>
                <c:pt idx="4892">
                  <c:v>45.824829999999999</c:v>
                </c:pt>
                <c:pt idx="4893">
                  <c:v>45.838819999999998</c:v>
                </c:pt>
                <c:pt idx="4894">
                  <c:v>45.852820000000001</c:v>
                </c:pt>
                <c:pt idx="4895">
                  <c:v>45.866810000000001</c:v>
                </c:pt>
                <c:pt idx="4896">
                  <c:v>45.880809999999997</c:v>
                </c:pt>
                <c:pt idx="4897">
                  <c:v>45.89481</c:v>
                </c:pt>
                <c:pt idx="4898">
                  <c:v>45.908819999999999</c:v>
                </c:pt>
                <c:pt idx="4899">
                  <c:v>45.922820000000002</c:v>
                </c:pt>
                <c:pt idx="4900">
                  <c:v>45.93683</c:v>
                </c:pt>
                <c:pt idx="4901">
                  <c:v>45.950839999999999</c:v>
                </c:pt>
                <c:pt idx="4902">
                  <c:v>45.964849999999998</c:v>
                </c:pt>
                <c:pt idx="4903">
                  <c:v>45.978859999999997</c:v>
                </c:pt>
                <c:pt idx="4904">
                  <c:v>45.99288</c:v>
                </c:pt>
                <c:pt idx="4905">
                  <c:v>46.006900000000002</c:v>
                </c:pt>
                <c:pt idx="4906">
                  <c:v>46.020919999999997</c:v>
                </c:pt>
                <c:pt idx="4907">
                  <c:v>46.034939999999999</c:v>
                </c:pt>
                <c:pt idx="4908">
                  <c:v>46.048969999999997</c:v>
                </c:pt>
                <c:pt idx="4909">
                  <c:v>46.062989999999999</c:v>
                </c:pt>
                <c:pt idx="4910">
                  <c:v>46.077019999999997</c:v>
                </c:pt>
                <c:pt idx="4911">
                  <c:v>46.091050000000003</c:v>
                </c:pt>
                <c:pt idx="4912">
                  <c:v>46.105080000000001</c:v>
                </c:pt>
                <c:pt idx="4913">
                  <c:v>46.119120000000002</c:v>
                </c:pt>
                <c:pt idx="4914">
                  <c:v>46.133159999999997</c:v>
                </c:pt>
                <c:pt idx="4915">
                  <c:v>46.147190000000002</c:v>
                </c:pt>
                <c:pt idx="4916">
                  <c:v>46.161239999999999</c:v>
                </c:pt>
                <c:pt idx="4917">
                  <c:v>46.175280000000001</c:v>
                </c:pt>
                <c:pt idx="4918">
                  <c:v>46.189329999999998</c:v>
                </c:pt>
                <c:pt idx="4919">
                  <c:v>46.20337</c:v>
                </c:pt>
                <c:pt idx="4920">
                  <c:v>46.21743</c:v>
                </c:pt>
                <c:pt idx="4921">
                  <c:v>46.231479999999998</c:v>
                </c:pt>
                <c:pt idx="4922">
                  <c:v>46.245530000000002</c:v>
                </c:pt>
                <c:pt idx="4923">
                  <c:v>46.259590000000003</c:v>
                </c:pt>
                <c:pt idx="4924">
                  <c:v>46.273650000000004</c:v>
                </c:pt>
                <c:pt idx="4925">
                  <c:v>46.287709999999997</c:v>
                </c:pt>
                <c:pt idx="4926">
                  <c:v>46.301769999999998</c:v>
                </c:pt>
                <c:pt idx="4927">
                  <c:v>46.315829999999998</c:v>
                </c:pt>
                <c:pt idx="4928">
                  <c:v>46.329900000000002</c:v>
                </c:pt>
                <c:pt idx="4929">
                  <c:v>46.343969999999999</c:v>
                </c:pt>
                <c:pt idx="4930">
                  <c:v>46.358040000000003</c:v>
                </c:pt>
                <c:pt idx="4931">
                  <c:v>46.372120000000002</c:v>
                </c:pt>
                <c:pt idx="4932">
                  <c:v>46.386189999999999</c:v>
                </c:pt>
                <c:pt idx="4933">
                  <c:v>46.400269999999999</c:v>
                </c:pt>
                <c:pt idx="4934">
                  <c:v>46.414349999999999</c:v>
                </c:pt>
                <c:pt idx="4935">
                  <c:v>46.428429999999999</c:v>
                </c:pt>
                <c:pt idx="4936">
                  <c:v>46.442520000000002</c:v>
                </c:pt>
                <c:pt idx="4937">
                  <c:v>46.456600000000002</c:v>
                </c:pt>
                <c:pt idx="4938">
                  <c:v>46.470689999999998</c:v>
                </c:pt>
                <c:pt idx="4939">
                  <c:v>46.484780000000001</c:v>
                </c:pt>
                <c:pt idx="4940">
                  <c:v>46.498869999999997</c:v>
                </c:pt>
                <c:pt idx="4941">
                  <c:v>46.512970000000003</c:v>
                </c:pt>
                <c:pt idx="4942">
                  <c:v>46.527070000000002</c:v>
                </c:pt>
                <c:pt idx="4943">
                  <c:v>46.541159999999998</c:v>
                </c:pt>
                <c:pt idx="4944">
                  <c:v>46.55527</c:v>
                </c:pt>
                <c:pt idx="4945">
                  <c:v>46.569369999999999</c:v>
                </c:pt>
                <c:pt idx="4946">
                  <c:v>46.583480000000002</c:v>
                </c:pt>
                <c:pt idx="4947">
                  <c:v>46.597580000000001</c:v>
                </c:pt>
                <c:pt idx="4948">
                  <c:v>46.611690000000003</c:v>
                </c:pt>
                <c:pt idx="4949">
                  <c:v>46.625799999999998</c:v>
                </c:pt>
                <c:pt idx="4950">
                  <c:v>46.639919999999996</c:v>
                </c:pt>
                <c:pt idx="4951">
                  <c:v>46.654040000000002</c:v>
                </c:pt>
                <c:pt idx="4952">
                  <c:v>46.66816</c:v>
                </c:pt>
                <c:pt idx="4953">
                  <c:v>46.682270000000003</c:v>
                </c:pt>
                <c:pt idx="4954">
                  <c:v>46.696399999999997</c:v>
                </c:pt>
                <c:pt idx="4955">
                  <c:v>46.710520000000002</c:v>
                </c:pt>
                <c:pt idx="4956">
                  <c:v>46.724649999999997</c:v>
                </c:pt>
                <c:pt idx="4957">
                  <c:v>46.738779999999998</c:v>
                </c:pt>
                <c:pt idx="4958">
                  <c:v>46.75291</c:v>
                </c:pt>
                <c:pt idx="4959">
                  <c:v>46.767040000000001</c:v>
                </c:pt>
                <c:pt idx="4960">
                  <c:v>46.781179999999999</c:v>
                </c:pt>
                <c:pt idx="4961">
                  <c:v>46.795319999999997</c:v>
                </c:pt>
                <c:pt idx="4962">
                  <c:v>46.809460000000001</c:v>
                </c:pt>
                <c:pt idx="4963">
                  <c:v>46.823599999999999</c:v>
                </c:pt>
                <c:pt idx="4964">
                  <c:v>46.837739999999997</c:v>
                </c:pt>
                <c:pt idx="4965">
                  <c:v>46.851889999999997</c:v>
                </c:pt>
                <c:pt idx="4966">
                  <c:v>46.866039999999998</c:v>
                </c:pt>
                <c:pt idx="4967">
                  <c:v>46.880189999999999</c:v>
                </c:pt>
                <c:pt idx="4968">
                  <c:v>46.89434</c:v>
                </c:pt>
                <c:pt idx="4969">
                  <c:v>46.908499999999997</c:v>
                </c:pt>
                <c:pt idx="4970">
                  <c:v>46.922649999999997</c:v>
                </c:pt>
                <c:pt idx="4971">
                  <c:v>46.936810000000001</c:v>
                </c:pt>
                <c:pt idx="4972">
                  <c:v>46.950969999999998</c:v>
                </c:pt>
                <c:pt idx="4973">
                  <c:v>46.965139999999998</c:v>
                </c:pt>
                <c:pt idx="4974">
                  <c:v>46.979300000000002</c:v>
                </c:pt>
                <c:pt idx="4975">
                  <c:v>46.993470000000002</c:v>
                </c:pt>
                <c:pt idx="4976">
                  <c:v>47.007640000000002</c:v>
                </c:pt>
                <c:pt idx="4977">
                  <c:v>47.021810000000002</c:v>
                </c:pt>
                <c:pt idx="4978">
                  <c:v>47.035980000000002</c:v>
                </c:pt>
                <c:pt idx="4979">
                  <c:v>47.050159999999998</c:v>
                </c:pt>
                <c:pt idx="4980">
                  <c:v>47.064340000000001</c:v>
                </c:pt>
                <c:pt idx="4981">
                  <c:v>47.078519999999997</c:v>
                </c:pt>
                <c:pt idx="4982">
                  <c:v>47.092700000000001</c:v>
                </c:pt>
                <c:pt idx="4983">
                  <c:v>47.10689</c:v>
                </c:pt>
                <c:pt idx="4984">
                  <c:v>47.121070000000003</c:v>
                </c:pt>
                <c:pt idx="4985">
                  <c:v>47.135260000000002</c:v>
                </c:pt>
                <c:pt idx="4986">
                  <c:v>47.149450000000002</c:v>
                </c:pt>
                <c:pt idx="4987">
                  <c:v>47.163649999999997</c:v>
                </c:pt>
                <c:pt idx="4988">
                  <c:v>47.177840000000003</c:v>
                </c:pt>
                <c:pt idx="4989">
                  <c:v>47.192039999999999</c:v>
                </c:pt>
                <c:pt idx="4990">
                  <c:v>47.206240000000001</c:v>
                </c:pt>
                <c:pt idx="4991">
                  <c:v>47.220440000000004</c:v>
                </c:pt>
                <c:pt idx="4992">
                  <c:v>47.234650000000002</c:v>
                </c:pt>
                <c:pt idx="4993">
                  <c:v>47.248849999999997</c:v>
                </c:pt>
                <c:pt idx="4994">
                  <c:v>47.263060000000003</c:v>
                </c:pt>
                <c:pt idx="4995">
                  <c:v>47.277270000000001</c:v>
                </c:pt>
                <c:pt idx="4996">
                  <c:v>47.29148</c:v>
                </c:pt>
                <c:pt idx="4997">
                  <c:v>47.305689999999998</c:v>
                </c:pt>
                <c:pt idx="4998">
                  <c:v>47.31991</c:v>
                </c:pt>
                <c:pt idx="4999">
                  <c:v>47.334130000000002</c:v>
                </c:pt>
                <c:pt idx="5000">
                  <c:v>47.348350000000003</c:v>
                </c:pt>
                <c:pt idx="5001">
                  <c:v>47.362580000000001</c:v>
                </c:pt>
                <c:pt idx="5002">
                  <c:v>47.376800000000003</c:v>
                </c:pt>
                <c:pt idx="5003">
                  <c:v>47.391030000000001</c:v>
                </c:pt>
                <c:pt idx="5004">
                  <c:v>47.405259999999998</c:v>
                </c:pt>
                <c:pt idx="5005">
                  <c:v>47.419490000000003</c:v>
                </c:pt>
                <c:pt idx="5006">
                  <c:v>47.433720000000001</c:v>
                </c:pt>
                <c:pt idx="5007">
                  <c:v>47.447960000000002</c:v>
                </c:pt>
                <c:pt idx="5008">
                  <c:v>47.462200000000003</c:v>
                </c:pt>
                <c:pt idx="5009">
                  <c:v>47.476439999999997</c:v>
                </c:pt>
                <c:pt idx="5010">
                  <c:v>47.490679999999998</c:v>
                </c:pt>
                <c:pt idx="5011">
                  <c:v>47.504919999999998</c:v>
                </c:pt>
                <c:pt idx="5012">
                  <c:v>47.519170000000003</c:v>
                </c:pt>
                <c:pt idx="5013">
                  <c:v>47.53342</c:v>
                </c:pt>
                <c:pt idx="5014">
                  <c:v>47.547669999999997</c:v>
                </c:pt>
                <c:pt idx="5015">
                  <c:v>47.561920000000001</c:v>
                </c:pt>
                <c:pt idx="5016">
                  <c:v>47.576180000000001</c:v>
                </c:pt>
                <c:pt idx="5017">
                  <c:v>47.590440000000001</c:v>
                </c:pt>
                <c:pt idx="5018">
                  <c:v>47.604689999999998</c:v>
                </c:pt>
                <c:pt idx="5019">
                  <c:v>47.618960000000001</c:v>
                </c:pt>
                <c:pt idx="5020">
                  <c:v>47.633220000000001</c:v>
                </c:pt>
                <c:pt idx="5021">
                  <c:v>47.647480000000002</c:v>
                </c:pt>
                <c:pt idx="5022">
                  <c:v>47.661749999999998</c:v>
                </c:pt>
                <c:pt idx="5023">
                  <c:v>47.676020000000001</c:v>
                </c:pt>
                <c:pt idx="5024">
                  <c:v>47.690300000000001</c:v>
                </c:pt>
                <c:pt idx="5025">
                  <c:v>47.704569999999997</c:v>
                </c:pt>
                <c:pt idx="5026">
                  <c:v>47.718850000000003</c:v>
                </c:pt>
                <c:pt idx="5027">
                  <c:v>47.73312</c:v>
                </c:pt>
                <c:pt idx="5028">
                  <c:v>47.747410000000002</c:v>
                </c:pt>
                <c:pt idx="5029">
                  <c:v>47.761690000000002</c:v>
                </c:pt>
                <c:pt idx="5030">
                  <c:v>47.775970000000001</c:v>
                </c:pt>
                <c:pt idx="5031">
                  <c:v>47.790260000000004</c:v>
                </c:pt>
                <c:pt idx="5032">
                  <c:v>47.804549999999999</c:v>
                </c:pt>
                <c:pt idx="5033">
                  <c:v>47.818840000000002</c:v>
                </c:pt>
                <c:pt idx="5034">
                  <c:v>47.833129999999997</c:v>
                </c:pt>
                <c:pt idx="5035">
                  <c:v>47.847430000000003</c:v>
                </c:pt>
                <c:pt idx="5036">
                  <c:v>47.861730000000001</c:v>
                </c:pt>
                <c:pt idx="5037">
                  <c:v>47.87603</c:v>
                </c:pt>
                <c:pt idx="5038">
                  <c:v>47.890329999999999</c:v>
                </c:pt>
                <c:pt idx="5039">
                  <c:v>47.904640000000001</c:v>
                </c:pt>
                <c:pt idx="5040">
                  <c:v>47.918939999999999</c:v>
                </c:pt>
                <c:pt idx="5041">
                  <c:v>47.933250000000001</c:v>
                </c:pt>
                <c:pt idx="5042">
                  <c:v>47.947560000000003</c:v>
                </c:pt>
                <c:pt idx="5043">
                  <c:v>47.961869999999998</c:v>
                </c:pt>
                <c:pt idx="5044">
                  <c:v>47.976190000000003</c:v>
                </c:pt>
                <c:pt idx="5045">
                  <c:v>47.99051</c:v>
                </c:pt>
                <c:pt idx="5046">
                  <c:v>48.004829999999998</c:v>
                </c:pt>
                <c:pt idx="5047">
                  <c:v>48.019150000000003</c:v>
                </c:pt>
                <c:pt idx="5048">
                  <c:v>48.033470000000001</c:v>
                </c:pt>
                <c:pt idx="5049">
                  <c:v>48.047789999999999</c:v>
                </c:pt>
                <c:pt idx="5050">
                  <c:v>48.06212</c:v>
                </c:pt>
                <c:pt idx="5051">
                  <c:v>48.076450000000001</c:v>
                </c:pt>
                <c:pt idx="5052">
                  <c:v>48.090789999999998</c:v>
                </c:pt>
                <c:pt idx="5053">
                  <c:v>48.105119999999999</c:v>
                </c:pt>
                <c:pt idx="5054">
                  <c:v>48.119459999999997</c:v>
                </c:pt>
                <c:pt idx="5055">
                  <c:v>48.133789999999998</c:v>
                </c:pt>
                <c:pt idx="5056">
                  <c:v>48.148139999999998</c:v>
                </c:pt>
                <c:pt idx="5057">
                  <c:v>48.162480000000002</c:v>
                </c:pt>
                <c:pt idx="5058">
                  <c:v>48.176819999999999</c:v>
                </c:pt>
                <c:pt idx="5059">
                  <c:v>48.19117</c:v>
                </c:pt>
                <c:pt idx="5060">
                  <c:v>48.20552</c:v>
                </c:pt>
                <c:pt idx="5061">
                  <c:v>48.21987</c:v>
                </c:pt>
                <c:pt idx="5062">
                  <c:v>48.234220000000001</c:v>
                </c:pt>
                <c:pt idx="5063">
                  <c:v>48.248579999999997</c:v>
                </c:pt>
                <c:pt idx="5064">
                  <c:v>48.26294</c:v>
                </c:pt>
                <c:pt idx="5065">
                  <c:v>48.277290000000001</c:v>
                </c:pt>
                <c:pt idx="5066">
                  <c:v>48.29166</c:v>
                </c:pt>
                <c:pt idx="5067">
                  <c:v>48.306019999999997</c:v>
                </c:pt>
                <c:pt idx="5068">
                  <c:v>48.320390000000003</c:v>
                </c:pt>
                <c:pt idx="5069">
                  <c:v>48.33475</c:v>
                </c:pt>
                <c:pt idx="5070">
                  <c:v>48.349119999999999</c:v>
                </c:pt>
                <c:pt idx="5071">
                  <c:v>48.363500000000002</c:v>
                </c:pt>
                <c:pt idx="5072">
                  <c:v>48.377870000000001</c:v>
                </c:pt>
                <c:pt idx="5073">
                  <c:v>48.392249999999997</c:v>
                </c:pt>
                <c:pt idx="5074">
                  <c:v>48.40663</c:v>
                </c:pt>
                <c:pt idx="5075">
                  <c:v>48.421010000000003</c:v>
                </c:pt>
                <c:pt idx="5076">
                  <c:v>48.435389999999998</c:v>
                </c:pt>
                <c:pt idx="5077">
                  <c:v>48.449779999999997</c:v>
                </c:pt>
                <c:pt idx="5078">
                  <c:v>48.464170000000003</c:v>
                </c:pt>
                <c:pt idx="5079">
                  <c:v>48.478560000000002</c:v>
                </c:pt>
                <c:pt idx="5080">
                  <c:v>48.49295</c:v>
                </c:pt>
                <c:pt idx="5081">
                  <c:v>48.507339999999999</c:v>
                </c:pt>
                <c:pt idx="5082">
                  <c:v>48.521740000000001</c:v>
                </c:pt>
                <c:pt idx="5083">
                  <c:v>48.536140000000003</c:v>
                </c:pt>
                <c:pt idx="5084">
                  <c:v>48.550539999999998</c:v>
                </c:pt>
                <c:pt idx="5085">
                  <c:v>48.56494</c:v>
                </c:pt>
                <c:pt idx="5086">
                  <c:v>48.579349999999998</c:v>
                </c:pt>
                <c:pt idx="5087">
                  <c:v>48.59375</c:v>
                </c:pt>
                <c:pt idx="5088">
                  <c:v>48.608159999999998</c:v>
                </c:pt>
                <c:pt idx="5089">
                  <c:v>48.622570000000003</c:v>
                </c:pt>
                <c:pt idx="5090">
                  <c:v>48.636989999999997</c:v>
                </c:pt>
                <c:pt idx="5091">
                  <c:v>48.651400000000002</c:v>
                </c:pt>
                <c:pt idx="5092">
                  <c:v>48.665819999999997</c:v>
                </c:pt>
                <c:pt idx="5093">
                  <c:v>48.680239999999998</c:v>
                </c:pt>
                <c:pt idx="5094">
                  <c:v>48.694659999999999</c:v>
                </c:pt>
                <c:pt idx="5095">
                  <c:v>48.70908</c:v>
                </c:pt>
                <c:pt idx="5096">
                  <c:v>48.723509999999997</c:v>
                </c:pt>
                <c:pt idx="5097">
                  <c:v>48.737940000000002</c:v>
                </c:pt>
                <c:pt idx="5098">
                  <c:v>48.752369999999999</c:v>
                </c:pt>
                <c:pt idx="5099">
                  <c:v>48.766800000000003</c:v>
                </c:pt>
                <c:pt idx="5100">
                  <c:v>48.781230000000001</c:v>
                </c:pt>
                <c:pt idx="5101">
                  <c:v>48.795670000000001</c:v>
                </c:pt>
                <c:pt idx="5102">
                  <c:v>48.810110000000002</c:v>
                </c:pt>
                <c:pt idx="5103">
                  <c:v>48.824550000000002</c:v>
                </c:pt>
                <c:pt idx="5104">
                  <c:v>48.838990000000003</c:v>
                </c:pt>
                <c:pt idx="5105">
                  <c:v>48.853439999999999</c:v>
                </c:pt>
                <c:pt idx="5106">
                  <c:v>48.867890000000003</c:v>
                </c:pt>
                <c:pt idx="5107">
                  <c:v>48.882339999999999</c:v>
                </c:pt>
                <c:pt idx="5108">
                  <c:v>48.896790000000003</c:v>
                </c:pt>
                <c:pt idx="5109">
                  <c:v>48.911239999999999</c:v>
                </c:pt>
                <c:pt idx="5110">
                  <c:v>48.925699999999999</c:v>
                </c:pt>
                <c:pt idx="5111">
                  <c:v>48.940159999999999</c:v>
                </c:pt>
                <c:pt idx="5112">
                  <c:v>48.954619999999998</c:v>
                </c:pt>
                <c:pt idx="5113">
                  <c:v>48.969079999999998</c:v>
                </c:pt>
                <c:pt idx="5114">
                  <c:v>48.983539999999998</c:v>
                </c:pt>
                <c:pt idx="5115">
                  <c:v>48.998010000000001</c:v>
                </c:pt>
                <c:pt idx="5116">
                  <c:v>49.012479999999996</c:v>
                </c:pt>
                <c:pt idx="5117">
                  <c:v>49.026949999999999</c:v>
                </c:pt>
                <c:pt idx="5118">
                  <c:v>49.041420000000002</c:v>
                </c:pt>
                <c:pt idx="5119">
                  <c:v>49.055900000000001</c:v>
                </c:pt>
                <c:pt idx="5120">
                  <c:v>49.070369999999997</c:v>
                </c:pt>
                <c:pt idx="5121">
                  <c:v>49.084850000000003</c:v>
                </c:pt>
                <c:pt idx="5122">
                  <c:v>49.099330000000002</c:v>
                </c:pt>
                <c:pt idx="5123">
                  <c:v>49.113819999999997</c:v>
                </c:pt>
                <c:pt idx="5124">
                  <c:v>49.128300000000003</c:v>
                </c:pt>
                <c:pt idx="5125">
                  <c:v>49.142789999999998</c:v>
                </c:pt>
                <c:pt idx="5126">
                  <c:v>49.15728</c:v>
                </c:pt>
                <c:pt idx="5127">
                  <c:v>49.171779999999998</c:v>
                </c:pt>
                <c:pt idx="5128">
                  <c:v>49.18627</c:v>
                </c:pt>
                <c:pt idx="5129">
                  <c:v>49.200760000000002</c:v>
                </c:pt>
                <c:pt idx="5130">
                  <c:v>49.215260000000001</c:v>
                </c:pt>
                <c:pt idx="5131">
                  <c:v>49.229759999999999</c:v>
                </c:pt>
                <c:pt idx="5132">
                  <c:v>49.24427</c:v>
                </c:pt>
                <c:pt idx="5133">
                  <c:v>49.258769999999998</c:v>
                </c:pt>
                <c:pt idx="5134">
                  <c:v>49.27328</c:v>
                </c:pt>
                <c:pt idx="5135">
                  <c:v>49.287790000000001</c:v>
                </c:pt>
                <c:pt idx="5136">
                  <c:v>49.302300000000002</c:v>
                </c:pt>
                <c:pt idx="5137">
                  <c:v>49.316809999999997</c:v>
                </c:pt>
                <c:pt idx="5138">
                  <c:v>49.331330000000001</c:v>
                </c:pt>
                <c:pt idx="5139">
                  <c:v>49.345849999999999</c:v>
                </c:pt>
                <c:pt idx="5140">
                  <c:v>49.360370000000003</c:v>
                </c:pt>
                <c:pt idx="5141">
                  <c:v>49.374890000000001</c:v>
                </c:pt>
                <c:pt idx="5142">
                  <c:v>49.389420000000001</c:v>
                </c:pt>
                <c:pt idx="5143">
                  <c:v>49.403939999999999</c:v>
                </c:pt>
                <c:pt idx="5144">
                  <c:v>49.418469999999999</c:v>
                </c:pt>
                <c:pt idx="5145">
                  <c:v>49.433</c:v>
                </c:pt>
                <c:pt idx="5146">
                  <c:v>49.44753</c:v>
                </c:pt>
                <c:pt idx="5147">
                  <c:v>49.462069999999997</c:v>
                </c:pt>
                <c:pt idx="5148">
                  <c:v>49.476599999999998</c:v>
                </c:pt>
                <c:pt idx="5149">
                  <c:v>49.491140000000001</c:v>
                </c:pt>
                <c:pt idx="5150">
                  <c:v>49.505679999999998</c:v>
                </c:pt>
                <c:pt idx="5151">
                  <c:v>49.520229999999998</c:v>
                </c:pt>
                <c:pt idx="5152">
                  <c:v>49.534770000000002</c:v>
                </c:pt>
                <c:pt idx="5153">
                  <c:v>49.549320000000002</c:v>
                </c:pt>
                <c:pt idx="5154">
                  <c:v>49.563870000000001</c:v>
                </c:pt>
                <c:pt idx="5155">
                  <c:v>49.578420000000001</c:v>
                </c:pt>
                <c:pt idx="5156">
                  <c:v>49.592979999999997</c:v>
                </c:pt>
                <c:pt idx="5157">
                  <c:v>49.607529999999997</c:v>
                </c:pt>
                <c:pt idx="5158">
                  <c:v>49.62209</c:v>
                </c:pt>
                <c:pt idx="5159">
                  <c:v>49.636650000000003</c:v>
                </c:pt>
                <c:pt idx="5160">
                  <c:v>49.651209999999999</c:v>
                </c:pt>
                <c:pt idx="5161">
                  <c:v>49.665779999999998</c:v>
                </c:pt>
                <c:pt idx="5162">
                  <c:v>49.680349999999997</c:v>
                </c:pt>
                <c:pt idx="5163">
                  <c:v>49.694920000000003</c:v>
                </c:pt>
                <c:pt idx="5164">
                  <c:v>49.709490000000002</c:v>
                </c:pt>
                <c:pt idx="5165">
                  <c:v>49.724060000000001</c:v>
                </c:pt>
                <c:pt idx="5166">
                  <c:v>49.738639999999997</c:v>
                </c:pt>
                <c:pt idx="5167">
                  <c:v>49.753219999999999</c:v>
                </c:pt>
                <c:pt idx="5168">
                  <c:v>49.767800000000001</c:v>
                </c:pt>
                <c:pt idx="5169">
                  <c:v>49.782380000000003</c:v>
                </c:pt>
                <c:pt idx="5170">
                  <c:v>49.796959999999999</c:v>
                </c:pt>
                <c:pt idx="5171">
                  <c:v>49.811549999999997</c:v>
                </c:pt>
                <c:pt idx="5172">
                  <c:v>49.826129999999999</c:v>
                </c:pt>
                <c:pt idx="5173">
                  <c:v>49.840719999999997</c:v>
                </c:pt>
                <c:pt idx="5174">
                  <c:v>49.855319999999999</c:v>
                </c:pt>
                <c:pt idx="5175">
                  <c:v>49.869909999999997</c:v>
                </c:pt>
                <c:pt idx="5176">
                  <c:v>49.884509999999999</c:v>
                </c:pt>
                <c:pt idx="5177">
                  <c:v>49.89911</c:v>
                </c:pt>
                <c:pt idx="5178">
                  <c:v>49.913710000000002</c:v>
                </c:pt>
                <c:pt idx="5179">
                  <c:v>49.928310000000003</c:v>
                </c:pt>
                <c:pt idx="5180">
                  <c:v>49.942920000000001</c:v>
                </c:pt>
                <c:pt idx="5181">
                  <c:v>49.957529999999998</c:v>
                </c:pt>
                <c:pt idx="5182">
                  <c:v>49.972140000000003</c:v>
                </c:pt>
                <c:pt idx="5183">
                  <c:v>49.986750000000001</c:v>
                </c:pt>
                <c:pt idx="5184">
                  <c:v>50.001359999999998</c:v>
                </c:pt>
                <c:pt idx="5185">
                  <c:v>50.015979999999999</c:v>
                </c:pt>
                <c:pt idx="5186">
                  <c:v>50.0306</c:v>
                </c:pt>
                <c:pt idx="5187">
                  <c:v>50.04522</c:v>
                </c:pt>
                <c:pt idx="5188">
                  <c:v>50.059840000000001</c:v>
                </c:pt>
                <c:pt idx="5189">
                  <c:v>50.074460000000002</c:v>
                </c:pt>
                <c:pt idx="5190">
                  <c:v>50.089089999999999</c:v>
                </c:pt>
                <c:pt idx="5191">
                  <c:v>50.103720000000003</c:v>
                </c:pt>
                <c:pt idx="5192">
                  <c:v>50.11835</c:v>
                </c:pt>
                <c:pt idx="5193">
                  <c:v>50.132980000000003</c:v>
                </c:pt>
                <c:pt idx="5194">
                  <c:v>50.147620000000003</c:v>
                </c:pt>
                <c:pt idx="5195">
                  <c:v>50.162260000000003</c:v>
                </c:pt>
                <c:pt idx="5196">
                  <c:v>50.176900000000003</c:v>
                </c:pt>
                <c:pt idx="5197">
                  <c:v>50.191540000000003</c:v>
                </c:pt>
                <c:pt idx="5198">
                  <c:v>50.206180000000003</c:v>
                </c:pt>
                <c:pt idx="5199">
                  <c:v>50.220829999999999</c:v>
                </c:pt>
                <c:pt idx="5200">
                  <c:v>50.235480000000003</c:v>
                </c:pt>
                <c:pt idx="5201">
                  <c:v>50.250129999999999</c:v>
                </c:pt>
                <c:pt idx="5202">
                  <c:v>50.264780000000002</c:v>
                </c:pt>
                <c:pt idx="5203">
                  <c:v>50.279429999999998</c:v>
                </c:pt>
                <c:pt idx="5204">
                  <c:v>50.294089999999997</c:v>
                </c:pt>
                <c:pt idx="5205">
                  <c:v>50.308750000000003</c:v>
                </c:pt>
                <c:pt idx="5206">
                  <c:v>50.323410000000003</c:v>
                </c:pt>
                <c:pt idx="5207">
                  <c:v>50.338070000000002</c:v>
                </c:pt>
                <c:pt idx="5208">
                  <c:v>50.352739999999997</c:v>
                </c:pt>
                <c:pt idx="5209">
                  <c:v>50.367400000000004</c:v>
                </c:pt>
                <c:pt idx="5210">
                  <c:v>50.382080000000002</c:v>
                </c:pt>
                <c:pt idx="5211">
                  <c:v>50.396749999999997</c:v>
                </c:pt>
                <c:pt idx="5212">
                  <c:v>50.41142</c:v>
                </c:pt>
                <c:pt idx="5213">
                  <c:v>50.426090000000002</c:v>
                </c:pt>
                <c:pt idx="5214">
                  <c:v>50.440770000000001</c:v>
                </c:pt>
                <c:pt idx="5215">
                  <c:v>50.455460000000002</c:v>
                </c:pt>
                <c:pt idx="5216">
                  <c:v>50.470129999999997</c:v>
                </c:pt>
                <c:pt idx="5217">
                  <c:v>50.484819999999999</c:v>
                </c:pt>
                <c:pt idx="5218">
                  <c:v>50.499510000000001</c:v>
                </c:pt>
                <c:pt idx="5219">
                  <c:v>50.514189999999999</c:v>
                </c:pt>
                <c:pt idx="5220">
                  <c:v>50.528889999999997</c:v>
                </c:pt>
                <c:pt idx="5221">
                  <c:v>50.543579999999999</c:v>
                </c:pt>
                <c:pt idx="5222">
                  <c:v>50.55827</c:v>
                </c:pt>
                <c:pt idx="5223">
                  <c:v>50.572969999999998</c:v>
                </c:pt>
                <c:pt idx="5224">
                  <c:v>50.587670000000003</c:v>
                </c:pt>
                <c:pt idx="5225">
                  <c:v>50.602379999999997</c:v>
                </c:pt>
                <c:pt idx="5226">
                  <c:v>50.617080000000001</c:v>
                </c:pt>
                <c:pt idx="5227">
                  <c:v>50.631779999999999</c:v>
                </c:pt>
                <c:pt idx="5228">
                  <c:v>50.64649</c:v>
                </c:pt>
                <c:pt idx="5229">
                  <c:v>50.661200000000001</c:v>
                </c:pt>
                <c:pt idx="5230">
                  <c:v>50.675910000000002</c:v>
                </c:pt>
                <c:pt idx="5231">
                  <c:v>50.690629999999999</c:v>
                </c:pt>
                <c:pt idx="5232">
                  <c:v>50.705350000000003</c:v>
                </c:pt>
                <c:pt idx="5233">
                  <c:v>50.720059999999997</c:v>
                </c:pt>
                <c:pt idx="5234">
                  <c:v>50.734780000000001</c:v>
                </c:pt>
                <c:pt idx="5235">
                  <c:v>50.749510000000001</c:v>
                </c:pt>
                <c:pt idx="5236">
                  <c:v>50.764229999999998</c:v>
                </c:pt>
                <c:pt idx="5237">
                  <c:v>50.778959999999998</c:v>
                </c:pt>
                <c:pt idx="5238">
                  <c:v>50.793689999999998</c:v>
                </c:pt>
                <c:pt idx="5239">
                  <c:v>50.808419999999998</c:v>
                </c:pt>
                <c:pt idx="5240">
                  <c:v>50.823149999999998</c:v>
                </c:pt>
                <c:pt idx="5241">
                  <c:v>50.837890000000002</c:v>
                </c:pt>
                <c:pt idx="5242">
                  <c:v>50.852629999999998</c:v>
                </c:pt>
                <c:pt idx="5243">
                  <c:v>50.867370000000001</c:v>
                </c:pt>
                <c:pt idx="5244">
                  <c:v>50.882109999999997</c:v>
                </c:pt>
                <c:pt idx="5245">
                  <c:v>50.896850000000001</c:v>
                </c:pt>
                <c:pt idx="5246">
                  <c:v>50.9116</c:v>
                </c:pt>
                <c:pt idx="5247">
                  <c:v>50.926349999999999</c:v>
                </c:pt>
                <c:pt idx="5248">
                  <c:v>50.941099999999999</c:v>
                </c:pt>
                <c:pt idx="5249">
                  <c:v>50.955849999999998</c:v>
                </c:pt>
                <c:pt idx="5250">
                  <c:v>50.970610000000001</c:v>
                </c:pt>
                <c:pt idx="5251">
                  <c:v>50.98536</c:v>
                </c:pt>
                <c:pt idx="5252">
                  <c:v>51.000120000000003</c:v>
                </c:pt>
                <c:pt idx="5253">
                  <c:v>51.014879999999998</c:v>
                </c:pt>
                <c:pt idx="5254">
                  <c:v>51.029649999999997</c:v>
                </c:pt>
                <c:pt idx="5255">
                  <c:v>51.044409999999999</c:v>
                </c:pt>
                <c:pt idx="5256">
                  <c:v>51.059179999999998</c:v>
                </c:pt>
                <c:pt idx="5257">
                  <c:v>51.073950000000004</c:v>
                </c:pt>
                <c:pt idx="5258">
                  <c:v>51.088720000000002</c:v>
                </c:pt>
                <c:pt idx="5259">
                  <c:v>51.103499999999997</c:v>
                </c:pt>
                <c:pt idx="5260">
                  <c:v>51.118270000000003</c:v>
                </c:pt>
                <c:pt idx="5261">
                  <c:v>51.133049999999997</c:v>
                </c:pt>
                <c:pt idx="5262">
                  <c:v>51.147829999999999</c:v>
                </c:pt>
                <c:pt idx="5263">
                  <c:v>51.162610000000001</c:v>
                </c:pt>
                <c:pt idx="5264">
                  <c:v>51.177399999999999</c:v>
                </c:pt>
                <c:pt idx="5265">
                  <c:v>51.192189999999997</c:v>
                </c:pt>
                <c:pt idx="5266">
                  <c:v>51.206969999999998</c:v>
                </c:pt>
                <c:pt idx="5267">
                  <c:v>51.221769999999999</c:v>
                </c:pt>
                <c:pt idx="5268">
                  <c:v>51.236559999999997</c:v>
                </c:pt>
                <c:pt idx="5269">
                  <c:v>51.251350000000002</c:v>
                </c:pt>
                <c:pt idx="5270">
                  <c:v>51.266159999999999</c:v>
                </c:pt>
                <c:pt idx="5271">
                  <c:v>51.280949999999997</c:v>
                </c:pt>
                <c:pt idx="5272">
                  <c:v>51.295749999999998</c:v>
                </c:pt>
                <c:pt idx="5273">
                  <c:v>51.310560000000002</c:v>
                </c:pt>
                <c:pt idx="5274">
                  <c:v>51.325369999999999</c:v>
                </c:pt>
                <c:pt idx="5275">
                  <c:v>51.340179999999997</c:v>
                </c:pt>
                <c:pt idx="5276">
                  <c:v>51.354979999999998</c:v>
                </c:pt>
                <c:pt idx="5277">
                  <c:v>51.369799999999998</c:v>
                </c:pt>
                <c:pt idx="5278">
                  <c:v>51.384610000000002</c:v>
                </c:pt>
                <c:pt idx="5279">
                  <c:v>51.399430000000002</c:v>
                </c:pt>
                <c:pt idx="5280">
                  <c:v>51.414250000000003</c:v>
                </c:pt>
                <c:pt idx="5281">
                  <c:v>51.429070000000003</c:v>
                </c:pt>
                <c:pt idx="5282">
                  <c:v>51.443890000000003</c:v>
                </c:pt>
                <c:pt idx="5283">
                  <c:v>51.45872</c:v>
                </c:pt>
                <c:pt idx="5284">
                  <c:v>51.473550000000003</c:v>
                </c:pt>
                <c:pt idx="5285">
                  <c:v>51.488379999999999</c:v>
                </c:pt>
                <c:pt idx="5286">
                  <c:v>51.503210000000003</c:v>
                </c:pt>
                <c:pt idx="5287">
                  <c:v>51.518039999999999</c:v>
                </c:pt>
                <c:pt idx="5288">
                  <c:v>51.532879999999999</c:v>
                </c:pt>
                <c:pt idx="5289">
                  <c:v>51.547710000000002</c:v>
                </c:pt>
                <c:pt idx="5290">
                  <c:v>51.562550000000002</c:v>
                </c:pt>
                <c:pt idx="5291">
                  <c:v>51.577399999999997</c:v>
                </c:pt>
                <c:pt idx="5292">
                  <c:v>51.592239999999997</c:v>
                </c:pt>
                <c:pt idx="5293">
                  <c:v>51.607089999999999</c:v>
                </c:pt>
                <c:pt idx="5294">
                  <c:v>51.621940000000002</c:v>
                </c:pt>
                <c:pt idx="5295">
                  <c:v>51.636789999999998</c:v>
                </c:pt>
                <c:pt idx="5296">
                  <c:v>51.65164</c:v>
                </c:pt>
                <c:pt idx="5297">
                  <c:v>51.666499999999999</c:v>
                </c:pt>
                <c:pt idx="5298">
                  <c:v>51.681350000000002</c:v>
                </c:pt>
                <c:pt idx="5299">
                  <c:v>51.696219999999997</c:v>
                </c:pt>
                <c:pt idx="5300">
                  <c:v>51.711069999999999</c:v>
                </c:pt>
                <c:pt idx="5301">
                  <c:v>51.725940000000001</c:v>
                </c:pt>
                <c:pt idx="5302">
                  <c:v>51.740810000000003</c:v>
                </c:pt>
                <c:pt idx="5303">
                  <c:v>51.755679999999998</c:v>
                </c:pt>
                <c:pt idx="5304">
                  <c:v>51.77055</c:v>
                </c:pt>
                <c:pt idx="5305">
                  <c:v>51.785420000000002</c:v>
                </c:pt>
                <c:pt idx="5306">
                  <c:v>51.800289999999997</c:v>
                </c:pt>
                <c:pt idx="5307">
                  <c:v>51.815170000000002</c:v>
                </c:pt>
                <c:pt idx="5308">
                  <c:v>51.83005</c:v>
                </c:pt>
                <c:pt idx="5309">
                  <c:v>51.844929999999998</c:v>
                </c:pt>
                <c:pt idx="5310">
                  <c:v>51.859810000000003</c:v>
                </c:pt>
                <c:pt idx="5311">
                  <c:v>51.874690000000001</c:v>
                </c:pt>
                <c:pt idx="5312">
                  <c:v>51.889580000000002</c:v>
                </c:pt>
                <c:pt idx="5313">
                  <c:v>51.904470000000003</c:v>
                </c:pt>
                <c:pt idx="5314">
                  <c:v>51.919359999999998</c:v>
                </c:pt>
                <c:pt idx="5315">
                  <c:v>51.934260000000002</c:v>
                </c:pt>
                <c:pt idx="5316">
                  <c:v>51.949150000000003</c:v>
                </c:pt>
                <c:pt idx="5317">
                  <c:v>51.96405</c:v>
                </c:pt>
                <c:pt idx="5318">
                  <c:v>51.978949999999998</c:v>
                </c:pt>
                <c:pt idx="5319">
                  <c:v>51.993850000000002</c:v>
                </c:pt>
                <c:pt idx="5320">
                  <c:v>52.008760000000002</c:v>
                </c:pt>
                <c:pt idx="5321">
                  <c:v>52.023670000000003</c:v>
                </c:pt>
                <c:pt idx="5322">
                  <c:v>52.03857</c:v>
                </c:pt>
                <c:pt idx="5323">
                  <c:v>52.053489999999996</c:v>
                </c:pt>
                <c:pt idx="5324">
                  <c:v>52.068399999999997</c:v>
                </c:pt>
                <c:pt idx="5325">
                  <c:v>52.083309999999997</c:v>
                </c:pt>
                <c:pt idx="5326">
                  <c:v>52.098230000000001</c:v>
                </c:pt>
                <c:pt idx="5327">
                  <c:v>52.113149999999997</c:v>
                </c:pt>
                <c:pt idx="5328">
                  <c:v>52.128070000000001</c:v>
                </c:pt>
                <c:pt idx="5329">
                  <c:v>52.143000000000001</c:v>
                </c:pt>
                <c:pt idx="5330">
                  <c:v>52.157919999999997</c:v>
                </c:pt>
                <c:pt idx="5331">
                  <c:v>52.172849999999997</c:v>
                </c:pt>
                <c:pt idx="5332">
                  <c:v>52.187779999999997</c:v>
                </c:pt>
                <c:pt idx="5333">
                  <c:v>52.202710000000003</c:v>
                </c:pt>
                <c:pt idx="5334">
                  <c:v>52.217649999999999</c:v>
                </c:pt>
                <c:pt idx="5335">
                  <c:v>52.232579999999999</c:v>
                </c:pt>
                <c:pt idx="5336">
                  <c:v>52.247520000000002</c:v>
                </c:pt>
                <c:pt idx="5337">
                  <c:v>52.262459999999997</c:v>
                </c:pt>
                <c:pt idx="5338">
                  <c:v>52.2774</c:v>
                </c:pt>
                <c:pt idx="5339">
                  <c:v>52.292349999999999</c:v>
                </c:pt>
                <c:pt idx="5340">
                  <c:v>52.307299999999998</c:v>
                </c:pt>
                <c:pt idx="5341">
                  <c:v>52.322249999999997</c:v>
                </c:pt>
                <c:pt idx="5342">
                  <c:v>52.337200000000003</c:v>
                </c:pt>
                <c:pt idx="5343">
                  <c:v>52.352150000000002</c:v>
                </c:pt>
                <c:pt idx="5344">
                  <c:v>52.367109999999997</c:v>
                </c:pt>
                <c:pt idx="5345">
                  <c:v>52.382060000000003</c:v>
                </c:pt>
                <c:pt idx="5346">
                  <c:v>52.397030000000001</c:v>
                </c:pt>
                <c:pt idx="5347">
                  <c:v>52.411990000000003</c:v>
                </c:pt>
                <c:pt idx="5348">
                  <c:v>52.426949999999998</c:v>
                </c:pt>
                <c:pt idx="5349">
                  <c:v>52.441920000000003</c:v>
                </c:pt>
                <c:pt idx="5350">
                  <c:v>52.456890000000001</c:v>
                </c:pt>
                <c:pt idx="5351">
                  <c:v>52.47186</c:v>
                </c:pt>
                <c:pt idx="5352">
                  <c:v>52.486829999999998</c:v>
                </c:pt>
                <c:pt idx="5353">
                  <c:v>52.501800000000003</c:v>
                </c:pt>
                <c:pt idx="5354">
                  <c:v>52.516779999999997</c:v>
                </c:pt>
                <c:pt idx="5355">
                  <c:v>52.531759999999998</c:v>
                </c:pt>
                <c:pt idx="5356">
                  <c:v>52.54674</c:v>
                </c:pt>
                <c:pt idx="5357">
                  <c:v>52.561729999999997</c:v>
                </c:pt>
                <c:pt idx="5358">
                  <c:v>52.576709999999999</c:v>
                </c:pt>
                <c:pt idx="5359">
                  <c:v>52.591700000000003</c:v>
                </c:pt>
                <c:pt idx="5360">
                  <c:v>52.60669</c:v>
                </c:pt>
                <c:pt idx="5361">
                  <c:v>52.621679999999998</c:v>
                </c:pt>
                <c:pt idx="5362">
                  <c:v>52.636679999999998</c:v>
                </c:pt>
                <c:pt idx="5363">
                  <c:v>52.651670000000003</c:v>
                </c:pt>
                <c:pt idx="5364">
                  <c:v>52.666670000000003</c:v>
                </c:pt>
                <c:pt idx="5365">
                  <c:v>52.681669999999997</c:v>
                </c:pt>
                <c:pt idx="5366">
                  <c:v>52.696669999999997</c:v>
                </c:pt>
                <c:pt idx="5367">
                  <c:v>52.711680000000001</c:v>
                </c:pt>
                <c:pt idx="5368">
                  <c:v>52.726680000000002</c:v>
                </c:pt>
                <c:pt idx="5369">
                  <c:v>52.741700000000002</c:v>
                </c:pt>
                <c:pt idx="5370">
                  <c:v>52.756709999999998</c:v>
                </c:pt>
                <c:pt idx="5371">
                  <c:v>52.771720000000002</c:v>
                </c:pt>
                <c:pt idx="5372">
                  <c:v>52.786740000000002</c:v>
                </c:pt>
                <c:pt idx="5373">
                  <c:v>52.801749999999998</c:v>
                </c:pt>
                <c:pt idx="5374">
                  <c:v>52.816769999999998</c:v>
                </c:pt>
                <c:pt idx="5375">
                  <c:v>52.831789999999998</c:v>
                </c:pt>
                <c:pt idx="5376">
                  <c:v>52.846820000000001</c:v>
                </c:pt>
                <c:pt idx="5377">
                  <c:v>52.861840000000001</c:v>
                </c:pt>
                <c:pt idx="5378">
                  <c:v>52.876869999999997</c:v>
                </c:pt>
                <c:pt idx="5379">
                  <c:v>52.8919</c:v>
                </c:pt>
                <c:pt idx="5380">
                  <c:v>52.906939999999999</c:v>
                </c:pt>
                <c:pt idx="5381">
                  <c:v>52.921970000000002</c:v>
                </c:pt>
                <c:pt idx="5382">
                  <c:v>52.937010000000001</c:v>
                </c:pt>
                <c:pt idx="5383">
                  <c:v>52.95205</c:v>
                </c:pt>
                <c:pt idx="5384">
                  <c:v>52.967089999999999</c:v>
                </c:pt>
                <c:pt idx="5385">
                  <c:v>52.982129999999998</c:v>
                </c:pt>
                <c:pt idx="5386">
                  <c:v>52.99718</c:v>
                </c:pt>
                <c:pt idx="5387">
                  <c:v>53.012219999999999</c:v>
                </c:pt>
                <c:pt idx="5388">
                  <c:v>53.027279999999998</c:v>
                </c:pt>
                <c:pt idx="5389">
                  <c:v>53.042319999999997</c:v>
                </c:pt>
                <c:pt idx="5390">
                  <c:v>53.057380000000002</c:v>
                </c:pt>
                <c:pt idx="5391">
                  <c:v>53.07244</c:v>
                </c:pt>
                <c:pt idx="5392">
                  <c:v>53.087490000000003</c:v>
                </c:pt>
                <c:pt idx="5393">
                  <c:v>53.102550000000001</c:v>
                </c:pt>
                <c:pt idx="5394">
                  <c:v>53.117620000000002</c:v>
                </c:pt>
                <c:pt idx="5395">
                  <c:v>53.132680000000001</c:v>
                </c:pt>
                <c:pt idx="5396">
                  <c:v>53.147750000000002</c:v>
                </c:pt>
                <c:pt idx="5397">
                  <c:v>53.162820000000004</c:v>
                </c:pt>
                <c:pt idx="5398">
                  <c:v>53.177889999999998</c:v>
                </c:pt>
                <c:pt idx="5399">
                  <c:v>53.192959999999999</c:v>
                </c:pt>
                <c:pt idx="5400">
                  <c:v>53.208039999999997</c:v>
                </c:pt>
                <c:pt idx="5401">
                  <c:v>53.223109999999998</c:v>
                </c:pt>
                <c:pt idx="5402">
                  <c:v>53.238190000000003</c:v>
                </c:pt>
                <c:pt idx="5403">
                  <c:v>53.253279999999997</c:v>
                </c:pt>
                <c:pt idx="5404">
                  <c:v>53.268360000000001</c:v>
                </c:pt>
                <c:pt idx="5405">
                  <c:v>53.283450000000002</c:v>
                </c:pt>
                <c:pt idx="5406">
                  <c:v>53.29853</c:v>
                </c:pt>
                <c:pt idx="5407">
                  <c:v>53.313630000000003</c:v>
                </c:pt>
                <c:pt idx="5408">
                  <c:v>53.328719999999997</c:v>
                </c:pt>
                <c:pt idx="5409">
                  <c:v>53.343809999999998</c:v>
                </c:pt>
                <c:pt idx="5410">
                  <c:v>53.358910000000002</c:v>
                </c:pt>
                <c:pt idx="5411">
                  <c:v>53.374009999999998</c:v>
                </c:pt>
                <c:pt idx="5412">
                  <c:v>53.389110000000002</c:v>
                </c:pt>
                <c:pt idx="5413">
                  <c:v>53.404209999999999</c:v>
                </c:pt>
                <c:pt idx="5414">
                  <c:v>53.419319999999999</c:v>
                </c:pt>
                <c:pt idx="5415">
                  <c:v>53.434420000000003</c:v>
                </c:pt>
                <c:pt idx="5416">
                  <c:v>53.449530000000003</c:v>
                </c:pt>
                <c:pt idx="5417">
                  <c:v>53.464649999999999</c:v>
                </c:pt>
                <c:pt idx="5418">
                  <c:v>53.479759999999999</c:v>
                </c:pt>
                <c:pt idx="5419">
                  <c:v>53.494869999999999</c:v>
                </c:pt>
                <c:pt idx="5420">
                  <c:v>53.509990000000002</c:v>
                </c:pt>
                <c:pt idx="5421">
                  <c:v>53.525109999999998</c:v>
                </c:pt>
                <c:pt idx="5422">
                  <c:v>53.540230000000001</c:v>
                </c:pt>
                <c:pt idx="5423">
                  <c:v>53.55536</c:v>
                </c:pt>
                <c:pt idx="5424">
                  <c:v>53.570480000000003</c:v>
                </c:pt>
                <c:pt idx="5425">
                  <c:v>53.585610000000003</c:v>
                </c:pt>
                <c:pt idx="5426">
                  <c:v>53.600749999999998</c:v>
                </c:pt>
                <c:pt idx="5427">
                  <c:v>53.615879999999997</c:v>
                </c:pt>
                <c:pt idx="5428">
                  <c:v>53.631010000000003</c:v>
                </c:pt>
                <c:pt idx="5429">
                  <c:v>53.646149999999999</c:v>
                </c:pt>
                <c:pt idx="5430">
                  <c:v>53.661290000000001</c:v>
                </c:pt>
                <c:pt idx="5431">
                  <c:v>53.676430000000003</c:v>
                </c:pt>
                <c:pt idx="5432">
                  <c:v>53.691569999999999</c:v>
                </c:pt>
                <c:pt idx="5433">
                  <c:v>53.706719999999997</c:v>
                </c:pt>
                <c:pt idx="5434">
                  <c:v>53.721870000000003</c:v>
                </c:pt>
                <c:pt idx="5435">
                  <c:v>53.737020000000001</c:v>
                </c:pt>
                <c:pt idx="5436">
                  <c:v>53.75217</c:v>
                </c:pt>
                <c:pt idx="5437">
                  <c:v>53.767330000000001</c:v>
                </c:pt>
                <c:pt idx="5438">
                  <c:v>53.78248</c:v>
                </c:pt>
                <c:pt idx="5439">
                  <c:v>53.797640000000001</c:v>
                </c:pt>
                <c:pt idx="5440">
                  <c:v>53.812800000000003</c:v>
                </c:pt>
                <c:pt idx="5441">
                  <c:v>53.827959999999997</c:v>
                </c:pt>
                <c:pt idx="5442">
                  <c:v>53.843130000000002</c:v>
                </c:pt>
                <c:pt idx="5443">
                  <c:v>53.8583</c:v>
                </c:pt>
                <c:pt idx="5444">
                  <c:v>53.873469999999998</c:v>
                </c:pt>
                <c:pt idx="5445">
                  <c:v>53.888640000000002</c:v>
                </c:pt>
                <c:pt idx="5446">
                  <c:v>53.90381</c:v>
                </c:pt>
                <c:pt idx="5447">
                  <c:v>53.918990000000001</c:v>
                </c:pt>
                <c:pt idx="5448">
                  <c:v>53.934170000000002</c:v>
                </c:pt>
                <c:pt idx="5449">
                  <c:v>53.949339999999999</c:v>
                </c:pt>
                <c:pt idx="5450">
                  <c:v>53.964530000000003</c:v>
                </c:pt>
                <c:pt idx="5451">
                  <c:v>53.979709999999997</c:v>
                </c:pt>
                <c:pt idx="5452">
                  <c:v>53.994900000000001</c:v>
                </c:pt>
                <c:pt idx="5453">
                  <c:v>54.010089999999998</c:v>
                </c:pt>
                <c:pt idx="5454">
                  <c:v>54.025280000000002</c:v>
                </c:pt>
                <c:pt idx="5455">
                  <c:v>54.040469999999999</c:v>
                </c:pt>
                <c:pt idx="5456">
                  <c:v>54.055660000000003</c:v>
                </c:pt>
                <c:pt idx="5457">
                  <c:v>54.070860000000003</c:v>
                </c:pt>
                <c:pt idx="5458">
                  <c:v>54.086060000000003</c:v>
                </c:pt>
                <c:pt idx="5459">
                  <c:v>54.101260000000003</c:v>
                </c:pt>
                <c:pt idx="5460">
                  <c:v>54.11647</c:v>
                </c:pt>
                <c:pt idx="5461">
                  <c:v>54.13167</c:v>
                </c:pt>
                <c:pt idx="5462">
                  <c:v>54.146880000000003</c:v>
                </c:pt>
                <c:pt idx="5463">
                  <c:v>54.162089999999999</c:v>
                </c:pt>
                <c:pt idx="5464">
                  <c:v>54.177300000000002</c:v>
                </c:pt>
                <c:pt idx="5465">
                  <c:v>54.192520000000002</c:v>
                </c:pt>
                <c:pt idx="5466">
                  <c:v>54.207729999999998</c:v>
                </c:pt>
                <c:pt idx="5467">
                  <c:v>54.222949999999997</c:v>
                </c:pt>
                <c:pt idx="5468">
                  <c:v>54.238169999999997</c:v>
                </c:pt>
                <c:pt idx="5469">
                  <c:v>54.253390000000003</c:v>
                </c:pt>
                <c:pt idx="5470">
                  <c:v>54.268619999999999</c:v>
                </c:pt>
                <c:pt idx="5471">
                  <c:v>54.283839999999998</c:v>
                </c:pt>
                <c:pt idx="5472">
                  <c:v>54.29907</c:v>
                </c:pt>
                <c:pt idx="5473">
                  <c:v>54.314300000000003</c:v>
                </c:pt>
                <c:pt idx="5474">
                  <c:v>54.329540000000001</c:v>
                </c:pt>
                <c:pt idx="5475">
                  <c:v>54.344769999999997</c:v>
                </c:pt>
                <c:pt idx="5476">
                  <c:v>54.360010000000003</c:v>
                </c:pt>
                <c:pt idx="5477">
                  <c:v>54.375250000000001</c:v>
                </c:pt>
                <c:pt idx="5478">
                  <c:v>54.390500000000003</c:v>
                </c:pt>
                <c:pt idx="5479">
                  <c:v>54.405740000000002</c:v>
                </c:pt>
                <c:pt idx="5480">
                  <c:v>54.42098</c:v>
                </c:pt>
                <c:pt idx="5481">
                  <c:v>54.436230000000002</c:v>
                </c:pt>
                <c:pt idx="5482">
                  <c:v>54.451479999999997</c:v>
                </c:pt>
                <c:pt idx="5483">
                  <c:v>54.466740000000001</c:v>
                </c:pt>
                <c:pt idx="5484">
                  <c:v>54.481990000000003</c:v>
                </c:pt>
                <c:pt idx="5485">
                  <c:v>54.497250000000001</c:v>
                </c:pt>
                <c:pt idx="5486">
                  <c:v>54.512500000000003</c:v>
                </c:pt>
                <c:pt idx="5487">
                  <c:v>54.527769999999997</c:v>
                </c:pt>
                <c:pt idx="5488">
                  <c:v>54.543030000000002</c:v>
                </c:pt>
                <c:pt idx="5489">
                  <c:v>54.558300000000003</c:v>
                </c:pt>
                <c:pt idx="5490">
                  <c:v>54.573560000000001</c:v>
                </c:pt>
                <c:pt idx="5491">
                  <c:v>54.588830000000002</c:v>
                </c:pt>
                <c:pt idx="5492">
                  <c:v>54.604100000000003</c:v>
                </c:pt>
                <c:pt idx="5493">
                  <c:v>54.61938</c:v>
                </c:pt>
                <c:pt idx="5494">
                  <c:v>54.634650000000001</c:v>
                </c:pt>
                <c:pt idx="5495">
                  <c:v>54.649929999999998</c:v>
                </c:pt>
                <c:pt idx="5496">
                  <c:v>54.665210000000002</c:v>
                </c:pt>
                <c:pt idx="5497">
                  <c:v>54.680500000000002</c:v>
                </c:pt>
                <c:pt idx="5498">
                  <c:v>54.695779999999999</c:v>
                </c:pt>
                <c:pt idx="5499">
                  <c:v>54.711069999999999</c:v>
                </c:pt>
                <c:pt idx="5500">
                  <c:v>54.72636</c:v>
                </c:pt>
                <c:pt idx="5501">
                  <c:v>54.74165</c:v>
                </c:pt>
                <c:pt idx="5502">
                  <c:v>54.75694</c:v>
                </c:pt>
                <c:pt idx="5503">
                  <c:v>54.772239999999996</c:v>
                </c:pt>
                <c:pt idx="5504">
                  <c:v>54.787529999999997</c:v>
                </c:pt>
                <c:pt idx="5505">
                  <c:v>54.80283</c:v>
                </c:pt>
                <c:pt idx="5506">
                  <c:v>54.818129999999996</c:v>
                </c:pt>
                <c:pt idx="5507">
                  <c:v>54.833440000000003</c:v>
                </c:pt>
                <c:pt idx="5508">
                  <c:v>54.848739999999999</c:v>
                </c:pt>
                <c:pt idx="5509">
                  <c:v>54.864049999999999</c:v>
                </c:pt>
                <c:pt idx="5510">
                  <c:v>54.879359999999998</c:v>
                </c:pt>
                <c:pt idx="5511">
                  <c:v>54.894680000000001</c:v>
                </c:pt>
                <c:pt idx="5512">
                  <c:v>54.909990000000001</c:v>
                </c:pt>
                <c:pt idx="5513">
                  <c:v>54.925310000000003</c:v>
                </c:pt>
                <c:pt idx="5514">
                  <c:v>54.940620000000003</c:v>
                </c:pt>
                <c:pt idx="5515">
                  <c:v>54.955950000000001</c:v>
                </c:pt>
                <c:pt idx="5516">
                  <c:v>54.971269999999997</c:v>
                </c:pt>
                <c:pt idx="5517">
                  <c:v>54.986600000000003</c:v>
                </c:pt>
                <c:pt idx="5518">
                  <c:v>55.001919999999998</c:v>
                </c:pt>
                <c:pt idx="5519">
                  <c:v>55.017249999999997</c:v>
                </c:pt>
                <c:pt idx="5520">
                  <c:v>55.032589999999999</c:v>
                </c:pt>
                <c:pt idx="5521">
                  <c:v>55.047919999999998</c:v>
                </c:pt>
                <c:pt idx="5522">
                  <c:v>55.063249999999996</c:v>
                </c:pt>
                <c:pt idx="5523">
                  <c:v>55.078589999999998</c:v>
                </c:pt>
                <c:pt idx="5524">
                  <c:v>55.09393</c:v>
                </c:pt>
                <c:pt idx="5525">
                  <c:v>55.109270000000002</c:v>
                </c:pt>
                <c:pt idx="5526">
                  <c:v>55.12462</c:v>
                </c:pt>
                <c:pt idx="5527">
                  <c:v>55.139969999999998</c:v>
                </c:pt>
                <c:pt idx="5528">
                  <c:v>55.155320000000003</c:v>
                </c:pt>
                <c:pt idx="5529">
                  <c:v>55.170670000000001</c:v>
                </c:pt>
                <c:pt idx="5530">
                  <c:v>55.186019999999999</c:v>
                </c:pt>
                <c:pt idx="5531">
                  <c:v>55.201369999999997</c:v>
                </c:pt>
                <c:pt idx="5532">
                  <c:v>55.216729999999998</c:v>
                </c:pt>
                <c:pt idx="5533">
                  <c:v>55.232089999999999</c:v>
                </c:pt>
                <c:pt idx="5534">
                  <c:v>55.247450000000001</c:v>
                </c:pt>
                <c:pt idx="5535">
                  <c:v>55.262810000000002</c:v>
                </c:pt>
                <c:pt idx="5536">
                  <c:v>55.278179999999999</c:v>
                </c:pt>
                <c:pt idx="5537">
                  <c:v>55.293550000000003</c:v>
                </c:pt>
                <c:pt idx="5538">
                  <c:v>55.308920000000001</c:v>
                </c:pt>
                <c:pt idx="5539">
                  <c:v>55.324289999999998</c:v>
                </c:pt>
                <c:pt idx="5540">
                  <c:v>55.339660000000002</c:v>
                </c:pt>
                <c:pt idx="5541">
                  <c:v>55.355040000000002</c:v>
                </c:pt>
                <c:pt idx="5542">
                  <c:v>55.370420000000003</c:v>
                </c:pt>
                <c:pt idx="5543">
                  <c:v>55.385800000000003</c:v>
                </c:pt>
                <c:pt idx="5544">
                  <c:v>55.401179999999997</c:v>
                </c:pt>
                <c:pt idx="5545">
                  <c:v>55.41657</c:v>
                </c:pt>
                <c:pt idx="5546">
                  <c:v>55.431959999999997</c:v>
                </c:pt>
                <c:pt idx="5547">
                  <c:v>55.44735</c:v>
                </c:pt>
                <c:pt idx="5548">
                  <c:v>55.462739999999997</c:v>
                </c:pt>
                <c:pt idx="5549">
                  <c:v>55.47813</c:v>
                </c:pt>
                <c:pt idx="5550">
                  <c:v>55.49353</c:v>
                </c:pt>
                <c:pt idx="5551">
                  <c:v>55.508920000000003</c:v>
                </c:pt>
                <c:pt idx="5552">
                  <c:v>55.524320000000003</c:v>
                </c:pt>
                <c:pt idx="5553">
                  <c:v>55.539729999999999</c:v>
                </c:pt>
                <c:pt idx="5554">
                  <c:v>55.555129999999998</c:v>
                </c:pt>
                <c:pt idx="5555">
                  <c:v>55.570540000000001</c:v>
                </c:pt>
                <c:pt idx="5556">
                  <c:v>55.585949999999997</c:v>
                </c:pt>
                <c:pt idx="5557">
                  <c:v>55.60136</c:v>
                </c:pt>
                <c:pt idx="5558">
                  <c:v>55.616770000000002</c:v>
                </c:pt>
                <c:pt idx="5559">
                  <c:v>55.632179999999998</c:v>
                </c:pt>
                <c:pt idx="5560">
                  <c:v>55.647599999999997</c:v>
                </c:pt>
                <c:pt idx="5561">
                  <c:v>55.663020000000003</c:v>
                </c:pt>
                <c:pt idx="5562">
                  <c:v>55.678440000000002</c:v>
                </c:pt>
                <c:pt idx="5563">
                  <c:v>55.693869999999997</c:v>
                </c:pt>
                <c:pt idx="5564">
                  <c:v>55.709290000000003</c:v>
                </c:pt>
                <c:pt idx="5565">
                  <c:v>55.724719999999998</c:v>
                </c:pt>
                <c:pt idx="5566">
                  <c:v>55.74015</c:v>
                </c:pt>
                <c:pt idx="5567">
                  <c:v>55.755580000000002</c:v>
                </c:pt>
                <c:pt idx="5568">
                  <c:v>55.77102</c:v>
                </c:pt>
                <c:pt idx="5569">
                  <c:v>55.786450000000002</c:v>
                </c:pt>
                <c:pt idx="5570">
                  <c:v>55.80189</c:v>
                </c:pt>
                <c:pt idx="5571">
                  <c:v>55.817329999999998</c:v>
                </c:pt>
                <c:pt idx="5572">
                  <c:v>55.832769999999996</c:v>
                </c:pt>
                <c:pt idx="5573">
                  <c:v>55.848219999999998</c:v>
                </c:pt>
                <c:pt idx="5574">
                  <c:v>55.863660000000003</c:v>
                </c:pt>
                <c:pt idx="5575">
                  <c:v>55.879109999999997</c:v>
                </c:pt>
                <c:pt idx="5576">
                  <c:v>55.894570000000002</c:v>
                </c:pt>
                <c:pt idx="5577">
                  <c:v>55.910020000000003</c:v>
                </c:pt>
                <c:pt idx="5578">
                  <c:v>55.925469999999997</c:v>
                </c:pt>
                <c:pt idx="5579">
                  <c:v>55.940930000000002</c:v>
                </c:pt>
                <c:pt idx="5580">
                  <c:v>55.956389999999999</c:v>
                </c:pt>
                <c:pt idx="5581">
                  <c:v>55.971850000000003</c:v>
                </c:pt>
                <c:pt idx="5582">
                  <c:v>55.987319999999997</c:v>
                </c:pt>
                <c:pt idx="5583">
                  <c:v>56.002780000000001</c:v>
                </c:pt>
                <c:pt idx="5584">
                  <c:v>56.018250000000002</c:v>
                </c:pt>
                <c:pt idx="5585">
                  <c:v>56.033720000000002</c:v>
                </c:pt>
                <c:pt idx="5586">
                  <c:v>56.049190000000003</c:v>
                </c:pt>
                <c:pt idx="5587">
                  <c:v>56.06467</c:v>
                </c:pt>
                <c:pt idx="5588">
                  <c:v>56.080150000000003</c:v>
                </c:pt>
                <c:pt idx="5589">
                  <c:v>56.09563</c:v>
                </c:pt>
                <c:pt idx="5590">
                  <c:v>56.111109999999996</c:v>
                </c:pt>
                <c:pt idx="5591">
                  <c:v>56.12659</c:v>
                </c:pt>
                <c:pt idx="5592">
                  <c:v>56.142069999999997</c:v>
                </c:pt>
                <c:pt idx="5593">
                  <c:v>56.157559999999997</c:v>
                </c:pt>
                <c:pt idx="5594">
                  <c:v>56.173050000000003</c:v>
                </c:pt>
                <c:pt idx="5595">
                  <c:v>56.188549999999999</c:v>
                </c:pt>
                <c:pt idx="5596">
                  <c:v>56.204039999999999</c:v>
                </c:pt>
                <c:pt idx="5597">
                  <c:v>56.219540000000002</c:v>
                </c:pt>
                <c:pt idx="5598">
                  <c:v>56.235030000000002</c:v>
                </c:pt>
                <c:pt idx="5599">
                  <c:v>56.250529999999998</c:v>
                </c:pt>
                <c:pt idx="5600">
                  <c:v>56.266039999999997</c:v>
                </c:pt>
                <c:pt idx="5601">
                  <c:v>56.28154</c:v>
                </c:pt>
                <c:pt idx="5602">
                  <c:v>56.297049999999999</c:v>
                </c:pt>
                <c:pt idx="5603">
                  <c:v>56.312559999999998</c:v>
                </c:pt>
                <c:pt idx="5604">
                  <c:v>56.328069999999997</c:v>
                </c:pt>
                <c:pt idx="5605">
                  <c:v>56.343580000000003</c:v>
                </c:pt>
                <c:pt idx="5606">
                  <c:v>56.359099999999998</c:v>
                </c:pt>
                <c:pt idx="5607">
                  <c:v>56.374609999999997</c:v>
                </c:pt>
                <c:pt idx="5608">
                  <c:v>56.390129999999999</c:v>
                </c:pt>
                <c:pt idx="5609">
                  <c:v>56.405650000000001</c:v>
                </c:pt>
                <c:pt idx="5610">
                  <c:v>56.42118</c:v>
                </c:pt>
                <c:pt idx="5611">
                  <c:v>56.436700000000002</c:v>
                </c:pt>
                <c:pt idx="5612">
                  <c:v>56.45223</c:v>
                </c:pt>
                <c:pt idx="5613">
                  <c:v>56.467759999999998</c:v>
                </c:pt>
                <c:pt idx="5614">
                  <c:v>56.4833</c:v>
                </c:pt>
                <c:pt idx="5615">
                  <c:v>56.498829999999998</c:v>
                </c:pt>
                <c:pt idx="5616">
                  <c:v>56.51437</c:v>
                </c:pt>
                <c:pt idx="5617">
                  <c:v>56.529899999999998</c:v>
                </c:pt>
                <c:pt idx="5618">
                  <c:v>56.545439999999999</c:v>
                </c:pt>
                <c:pt idx="5619">
                  <c:v>56.560989999999997</c:v>
                </c:pt>
                <c:pt idx="5620">
                  <c:v>56.576529999999998</c:v>
                </c:pt>
                <c:pt idx="5621">
                  <c:v>56.592080000000003</c:v>
                </c:pt>
                <c:pt idx="5622">
                  <c:v>56.60763</c:v>
                </c:pt>
                <c:pt idx="5623">
                  <c:v>56.623179999999998</c:v>
                </c:pt>
                <c:pt idx="5624">
                  <c:v>56.638739999999999</c:v>
                </c:pt>
                <c:pt idx="5625">
                  <c:v>56.654290000000003</c:v>
                </c:pt>
                <c:pt idx="5626">
                  <c:v>56.669849999999997</c:v>
                </c:pt>
                <c:pt idx="5627">
                  <c:v>56.685409999999997</c:v>
                </c:pt>
                <c:pt idx="5628">
                  <c:v>56.700969999999998</c:v>
                </c:pt>
                <c:pt idx="5629">
                  <c:v>56.716540000000002</c:v>
                </c:pt>
                <c:pt idx="5630">
                  <c:v>56.732109999999999</c:v>
                </c:pt>
                <c:pt idx="5631">
                  <c:v>56.747669999999999</c:v>
                </c:pt>
                <c:pt idx="5632">
                  <c:v>56.763240000000003</c:v>
                </c:pt>
                <c:pt idx="5633">
                  <c:v>56.778820000000003</c:v>
                </c:pt>
                <c:pt idx="5634">
                  <c:v>56.79439</c:v>
                </c:pt>
                <c:pt idx="5635">
                  <c:v>56.80997</c:v>
                </c:pt>
                <c:pt idx="5636">
                  <c:v>56.82555</c:v>
                </c:pt>
                <c:pt idx="5637">
                  <c:v>56.84113</c:v>
                </c:pt>
                <c:pt idx="5638">
                  <c:v>56.85671</c:v>
                </c:pt>
                <c:pt idx="5639">
                  <c:v>56.872300000000003</c:v>
                </c:pt>
                <c:pt idx="5640">
                  <c:v>56.887889999999999</c:v>
                </c:pt>
                <c:pt idx="5641">
                  <c:v>56.903480000000002</c:v>
                </c:pt>
                <c:pt idx="5642">
                  <c:v>56.919069999999998</c:v>
                </c:pt>
                <c:pt idx="5643">
                  <c:v>56.934669999999997</c:v>
                </c:pt>
                <c:pt idx="5644">
                  <c:v>56.95026</c:v>
                </c:pt>
                <c:pt idx="5645">
                  <c:v>56.965859999999999</c:v>
                </c:pt>
                <c:pt idx="5646">
                  <c:v>56.981459999999998</c:v>
                </c:pt>
                <c:pt idx="5647">
                  <c:v>56.997059999999998</c:v>
                </c:pt>
                <c:pt idx="5648">
                  <c:v>57.01267</c:v>
                </c:pt>
                <c:pt idx="5649">
                  <c:v>57.028269999999999</c:v>
                </c:pt>
                <c:pt idx="5650">
                  <c:v>57.043880000000001</c:v>
                </c:pt>
                <c:pt idx="5651">
                  <c:v>57.0595</c:v>
                </c:pt>
                <c:pt idx="5652">
                  <c:v>57.075110000000002</c:v>
                </c:pt>
                <c:pt idx="5653">
                  <c:v>57.090719999999997</c:v>
                </c:pt>
                <c:pt idx="5654">
                  <c:v>57.106340000000003</c:v>
                </c:pt>
                <c:pt idx="5655">
                  <c:v>57.121960000000001</c:v>
                </c:pt>
                <c:pt idx="5656">
                  <c:v>57.13758</c:v>
                </c:pt>
                <c:pt idx="5657">
                  <c:v>57.153210000000001</c:v>
                </c:pt>
                <c:pt idx="5658">
                  <c:v>57.16883</c:v>
                </c:pt>
                <c:pt idx="5659">
                  <c:v>57.184460000000001</c:v>
                </c:pt>
                <c:pt idx="5660">
                  <c:v>57.200099999999999</c:v>
                </c:pt>
                <c:pt idx="5661">
                  <c:v>57.215730000000001</c:v>
                </c:pt>
                <c:pt idx="5662">
                  <c:v>57.231360000000002</c:v>
                </c:pt>
                <c:pt idx="5663">
                  <c:v>57.247</c:v>
                </c:pt>
                <c:pt idx="5664">
                  <c:v>57.262639999999998</c:v>
                </c:pt>
                <c:pt idx="5665">
                  <c:v>57.278280000000002</c:v>
                </c:pt>
                <c:pt idx="5666">
                  <c:v>57.29392</c:v>
                </c:pt>
                <c:pt idx="5667">
                  <c:v>57.309570000000001</c:v>
                </c:pt>
                <c:pt idx="5668">
                  <c:v>57.325220000000002</c:v>
                </c:pt>
                <c:pt idx="5669">
                  <c:v>57.340870000000002</c:v>
                </c:pt>
                <c:pt idx="5670">
                  <c:v>57.356520000000003</c:v>
                </c:pt>
                <c:pt idx="5671">
                  <c:v>57.372169999999997</c:v>
                </c:pt>
                <c:pt idx="5672">
                  <c:v>57.387830000000001</c:v>
                </c:pt>
                <c:pt idx="5673">
                  <c:v>57.403489999999998</c:v>
                </c:pt>
                <c:pt idx="5674">
                  <c:v>57.419150000000002</c:v>
                </c:pt>
                <c:pt idx="5675">
                  <c:v>57.434809999999999</c:v>
                </c:pt>
                <c:pt idx="5676">
                  <c:v>57.450479999999999</c:v>
                </c:pt>
                <c:pt idx="5677">
                  <c:v>57.466140000000003</c:v>
                </c:pt>
                <c:pt idx="5678">
                  <c:v>57.481810000000003</c:v>
                </c:pt>
                <c:pt idx="5679">
                  <c:v>57.497480000000003</c:v>
                </c:pt>
                <c:pt idx="5680">
                  <c:v>57.513159999999999</c:v>
                </c:pt>
                <c:pt idx="5681">
                  <c:v>57.528829999999999</c:v>
                </c:pt>
                <c:pt idx="5682">
                  <c:v>57.544510000000002</c:v>
                </c:pt>
                <c:pt idx="5683">
                  <c:v>57.560189999999999</c:v>
                </c:pt>
                <c:pt idx="5684">
                  <c:v>57.575870000000002</c:v>
                </c:pt>
                <c:pt idx="5685">
                  <c:v>57.591560000000001</c:v>
                </c:pt>
                <c:pt idx="5686">
                  <c:v>57.607239999999997</c:v>
                </c:pt>
                <c:pt idx="5687">
                  <c:v>57.622929999999997</c:v>
                </c:pt>
                <c:pt idx="5688">
                  <c:v>57.638620000000003</c:v>
                </c:pt>
                <c:pt idx="5689">
                  <c:v>57.654319999999998</c:v>
                </c:pt>
                <c:pt idx="5690">
                  <c:v>57.670009999999998</c:v>
                </c:pt>
                <c:pt idx="5691">
                  <c:v>57.68571</c:v>
                </c:pt>
                <c:pt idx="5692">
                  <c:v>57.7014</c:v>
                </c:pt>
                <c:pt idx="5693">
                  <c:v>57.717109999999998</c:v>
                </c:pt>
                <c:pt idx="5694">
                  <c:v>57.732810000000001</c:v>
                </c:pt>
                <c:pt idx="5695">
                  <c:v>57.748519999999999</c:v>
                </c:pt>
                <c:pt idx="5696">
                  <c:v>57.764220000000002</c:v>
                </c:pt>
                <c:pt idx="5697">
                  <c:v>57.77993</c:v>
                </c:pt>
                <c:pt idx="5698">
                  <c:v>57.795639999999999</c:v>
                </c:pt>
                <c:pt idx="5699">
                  <c:v>57.811360000000001</c:v>
                </c:pt>
                <c:pt idx="5700">
                  <c:v>57.827069999999999</c:v>
                </c:pt>
                <c:pt idx="5701">
                  <c:v>57.842790000000001</c:v>
                </c:pt>
                <c:pt idx="5702">
                  <c:v>57.858510000000003</c:v>
                </c:pt>
                <c:pt idx="5703">
                  <c:v>57.874229999999997</c:v>
                </c:pt>
                <c:pt idx="5704">
                  <c:v>57.889960000000002</c:v>
                </c:pt>
                <c:pt idx="5705">
                  <c:v>57.90569</c:v>
                </c:pt>
                <c:pt idx="5706">
                  <c:v>57.921419999999998</c:v>
                </c:pt>
                <c:pt idx="5707">
                  <c:v>57.937150000000003</c:v>
                </c:pt>
                <c:pt idx="5708">
                  <c:v>57.95288</c:v>
                </c:pt>
                <c:pt idx="5709">
                  <c:v>57.968620000000001</c:v>
                </c:pt>
                <c:pt idx="5710">
                  <c:v>57.984349999999999</c:v>
                </c:pt>
                <c:pt idx="5711">
                  <c:v>58.00009</c:v>
                </c:pt>
                <c:pt idx="5712">
                  <c:v>58.015830000000001</c:v>
                </c:pt>
                <c:pt idx="5713">
                  <c:v>58.031579999999998</c:v>
                </c:pt>
                <c:pt idx="5714">
                  <c:v>58.047330000000002</c:v>
                </c:pt>
                <c:pt idx="5715">
                  <c:v>58.063070000000003</c:v>
                </c:pt>
                <c:pt idx="5716">
                  <c:v>58.07882</c:v>
                </c:pt>
                <c:pt idx="5717">
                  <c:v>58.094569999999997</c:v>
                </c:pt>
                <c:pt idx="5718">
                  <c:v>58.110329999999998</c:v>
                </c:pt>
                <c:pt idx="5719">
                  <c:v>58.126089999999998</c:v>
                </c:pt>
                <c:pt idx="5720">
                  <c:v>58.141849999999998</c:v>
                </c:pt>
                <c:pt idx="5721">
                  <c:v>58.157600000000002</c:v>
                </c:pt>
                <c:pt idx="5722">
                  <c:v>58.173369999999998</c:v>
                </c:pt>
                <c:pt idx="5723">
                  <c:v>58.189129999999999</c:v>
                </c:pt>
                <c:pt idx="5724">
                  <c:v>58.204900000000002</c:v>
                </c:pt>
                <c:pt idx="5725">
                  <c:v>58.220669999999998</c:v>
                </c:pt>
                <c:pt idx="5726">
                  <c:v>58.236440000000002</c:v>
                </c:pt>
                <c:pt idx="5727">
                  <c:v>58.252220000000001</c:v>
                </c:pt>
                <c:pt idx="5728">
                  <c:v>58.267989999999998</c:v>
                </c:pt>
                <c:pt idx="5729">
                  <c:v>58.283769999999997</c:v>
                </c:pt>
                <c:pt idx="5730">
                  <c:v>58.299550000000004</c:v>
                </c:pt>
                <c:pt idx="5731">
                  <c:v>58.315330000000003</c:v>
                </c:pt>
                <c:pt idx="5732">
                  <c:v>58.331119999999999</c:v>
                </c:pt>
                <c:pt idx="5733">
                  <c:v>58.346899999999998</c:v>
                </c:pt>
                <c:pt idx="5734">
                  <c:v>58.362690000000001</c:v>
                </c:pt>
                <c:pt idx="5735">
                  <c:v>58.378480000000003</c:v>
                </c:pt>
                <c:pt idx="5736">
                  <c:v>58.394280000000002</c:v>
                </c:pt>
                <c:pt idx="5737">
                  <c:v>58.410069999999997</c:v>
                </c:pt>
                <c:pt idx="5738">
                  <c:v>58.425870000000003</c:v>
                </c:pt>
                <c:pt idx="5739">
                  <c:v>58.441670000000002</c:v>
                </c:pt>
                <c:pt idx="5740">
                  <c:v>58.457470000000001</c:v>
                </c:pt>
                <c:pt idx="5741">
                  <c:v>58.473269999999999</c:v>
                </c:pt>
                <c:pt idx="5742">
                  <c:v>58.489080000000001</c:v>
                </c:pt>
                <c:pt idx="5743">
                  <c:v>58.504890000000003</c:v>
                </c:pt>
                <c:pt idx="5744">
                  <c:v>58.520699999999998</c:v>
                </c:pt>
                <c:pt idx="5745">
                  <c:v>58.53651</c:v>
                </c:pt>
                <c:pt idx="5746">
                  <c:v>58.552320000000002</c:v>
                </c:pt>
                <c:pt idx="5747">
                  <c:v>58.56814</c:v>
                </c:pt>
                <c:pt idx="5748">
                  <c:v>58.583959999999998</c:v>
                </c:pt>
                <c:pt idx="5749">
                  <c:v>58.599780000000003</c:v>
                </c:pt>
                <c:pt idx="5750">
                  <c:v>58.615600000000001</c:v>
                </c:pt>
                <c:pt idx="5751">
                  <c:v>58.631430000000002</c:v>
                </c:pt>
                <c:pt idx="5752">
                  <c:v>58.64725</c:v>
                </c:pt>
                <c:pt idx="5753">
                  <c:v>58.663089999999997</c:v>
                </c:pt>
                <c:pt idx="5754">
                  <c:v>58.678919999999998</c:v>
                </c:pt>
                <c:pt idx="5755">
                  <c:v>58.694749999999999</c:v>
                </c:pt>
                <c:pt idx="5756">
                  <c:v>58.710590000000003</c:v>
                </c:pt>
                <c:pt idx="5757">
                  <c:v>58.726419999999997</c:v>
                </c:pt>
                <c:pt idx="5758">
                  <c:v>58.742260000000002</c:v>
                </c:pt>
                <c:pt idx="5759">
                  <c:v>58.758110000000002</c:v>
                </c:pt>
                <c:pt idx="5760">
                  <c:v>58.773949999999999</c:v>
                </c:pt>
                <c:pt idx="5761">
                  <c:v>58.789790000000004</c:v>
                </c:pt>
                <c:pt idx="5762">
                  <c:v>58.805639999999997</c:v>
                </c:pt>
                <c:pt idx="5763">
                  <c:v>58.8215</c:v>
                </c:pt>
                <c:pt idx="5764">
                  <c:v>58.837350000000001</c:v>
                </c:pt>
                <c:pt idx="5765">
                  <c:v>58.853200000000001</c:v>
                </c:pt>
                <c:pt idx="5766">
                  <c:v>58.869059999999998</c:v>
                </c:pt>
                <c:pt idx="5767">
                  <c:v>58.884920000000001</c:v>
                </c:pt>
                <c:pt idx="5768">
                  <c:v>58.900779999999997</c:v>
                </c:pt>
                <c:pt idx="5769">
                  <c:v>58.916649999999997</c:v>
                </c:pt>
                <c:pt idx="5770">
                  <c:v>58.932510000000001</c:v>
                </c:pt>
                <c:pt idx="5771">
                  <c:v>58.94838</c:v>
                </c:pt>
                <c:pt idx="5772">
                  <c:v>58.96425</c:v>
                </c:pt>
                <c:pt idx="5773">
                  <c:v>58.980119999999999</c:v>
                </c:pt>
                <c:pt idx="5774">
                  <c:v>58.995989999999999</c:v>
                </c:pt>
                <c:pt idx="5775">
                  <c:v>59.011870000000002</c:v>
                </c:pt>
                <c:pt idx="5776">
                  <c:v>59.027749999999997</c:v>
                </c:pt>
                <c:pt idx="5777">
                  <c:v>59.04363</c:v>
                </c:pt>
                <c:pt idx="5778">
                  <c:v>59.059510000000003</c:v>
                </c:pt>
                <c:pt idx="5779">
                  <c:v>59.075400000000002</c:v>
                </c:pt>
                <c:pt idx="5780">
                  <c:v>59.091279999999998</c:v>
                </c:pt>
                <c:pt idx="5781">
                  <c:v>59.107170000000004</c:v>
                </c:pt>
                <c:pt idx="5782">
                  <c:v>59.123060000000002</c:v>
                </c:pt>
                <c:pt idx="5783">
                  <c:v>59.138959999999997</c:v>
                </c:pt>
                <c:pt idx="5784">
                  <c:v>59.154850000000003</c:v>
                </c:pt>
                <c:pt idx="5785">
                  <c:v>59.170749999999998</c:v>
                </c:pt>
                <c:pt idx="5786">
                  <c:v>59.18665</c:v>
                </c:pt>
                <c:pt idx="5787">
                  <c:v>59.202550000000002</c:v>
                </c:pt>
                <c:pt idx="5788">
                  <c:v>59.21846</c:v>
                </c:pt>
                <c:pt idx="5789">
                  <c:v>59.234360000000002</c:v>
                </c:pt>
                <c:pt idx="5790">
                  <c:v>59.25027</c:v>
                </c:pt>
                <c:pt idx="5791">
                  <c:v>59.266179999999999</c:v>
                </c:pt>
                <c:pt idx="5792">
                  <c:v>59.282089999999997</c:v>
                </c:pt>
                <c:pt idx="5793">
                  <c:v>59.298009999999998</c:v>
                </c:pt>
                <c:pt idx="5794">
                  <c:v>59.313929999999999</c:v>
                </c:pt>
                <c:pt idx="5795">
                  <c:v>59.32985</c:v>
                </c:pt>
                <c:pt idx="5796">
                  <c:v>59.345759999999999</c:v>
                </c:pt>
                <c:pt idx="5797">
                  <c:v>59.361690000000003</c:v>
                </c:pt>
                <c:pt idx="5798">
                  <c:v>59.377609999999997</c:v>
                </c:pt>
                <c:pt idx="5799">
                  <c:v>59.393540000000002</c:v>
                </c:pt>
                <c:pt idx="5800">
                  <c:v>59.409469999999999</c:v>
                </c:pt>
                <c:pt idx="5801">
                  <c:v>59.425400000000003</c:v>
                </c:pt>
                <c:pt idx="5802">
                  <c:v>59.441339999999997</c:v>
                </c:pt>
                <c:pt idx="5803">
                  <c:v>59.457270000000001</c:v>
                </c:pt>
                <c:pt idx="5804">
                  <c:v>59.473210000000002</c:v>
                </c:pt>
                <c:pt idx="5805">
                  <c:v>59.489150000000002</c:v>
                </c:pt>
                <c:pt idx="5806">
                  <c:v>59.505099999999999</c:v>
                </c:pt>
                <c:pt idx="5807">
                  <c:v>59.521039999999999</c:v>
                </c:pt>
                <c:pt idx="5808">
                  <c:v>59.536990000000003</c:v>
                </c:pt>
                <c:pt idx="5809">
                  <c:v>59.55294</c:v>
                </c:pt>
                <c:pt idx="5810">
                  <c:v>59.568890000000003</c:v>
                </c:pt>
                <c:pt idx="5811">
                  <c:v>59.58484</c:v>
                </c:pt>
                <c:pt idx="5812">
                  <c:v>59.6008</c:v>
                </c:pt>
                <c:pt idx="5813">
                  <c:v>59.616750000000003</c:v>
                </c:pt>
                <c:pt idx="5814">
                  <c:v>59.632710000000003</c:v>
                </c:pt>
                <c:pt idx="5815">
                  <c:v>59.648670000000003</c:v>
                </c:pt>
                <c:pt idx="5816">
                  <c:v>59.664639999999999</c:v>
                </c:pt>
                <c:pt idx="5817">
                  <c:v>59.680599999999998</c:v>
                </c:pt>
                <c:pt idx="5818">
                  <c:v>59.696570000000001</c:v>
                </c:pt>
                <c:pt idx="5819">
                  <c:v>59.712539999999997</c:v>
                </c:pt>
                <c:pt idx="5820">
                  <c:v>59.728520000000003</c:v>
                </c:pt>
                <c:pt idx="5821">
                  <c:v>59.744489999999999</c:v>
                </c:pt>
                <c:pt idx="5822">
                  <c:v>59.760460000000002</c:v>
                </c:pt>
                <c:pt idx="5823">
                  <c:v>59.776440000000001</c:v>
                </c:pt>
                <c:pt idx="5824">
                  <c:v>59.792430000000003</c:v>
                </c:pt>
                <c:pt idx="5825">
                  <c:v>59.808410000000002</c:v>
                </c:pt>
                <c:pt idx="5826">
                  <c:v>59.824390000000001</c:v>
                </c:pt>
                <c:pt idx="5827">
                  <c:v>59.840380000000003</c:v>
                </c:pt>
                <c:pt idx="5828">
                  <c:v>59.856369999999998</c:v>
                </c:pt>
                <c:pt idx="5829">
                  <c:v>59.87236</c:v>
                </c:pt>
                <c:pt idx="5830">
                  <c:v>59.888359999999999</c:v>
                </c:pt>
                <c:pt idx="5831">
                  <c:v>59.904350000000001</c:v>
                </c:pt>
                <c:pt idx="5832">
                  <c:v>59.920349999999999</c:v>
                </c:pt>
                <c:pt idx="5833">
                  <c:v>59.936349999999997</c:v>
                </c:pt>
                <c:pt idx="5834">
                  <c:v>59.952350000000003</c:v>
                </c:pt>
                <c:pt idx="5835">
                  <c:v>59.968359999999997</c:v>
                </c:pt>
                <c:pt idx="5836">
                  <c:v>59.984360000000002</c:v>
                </c:pt>
                <c:pt idx="5837">
                  <c:v>60.000369999999997</c:v>
                </c:pt>
                <c:pt idx="5838">
                  <c:v>60.016379999999998</c:v>
                </c:pt>
                <c:pt idx="5839">
                  <c:v>60.032389999999999</c:v>
                </c:pt>
                <c:pt idx="5840">
                  <c:v>60.048409999999997</c:v>
                </c:pt>
                <c:pt idx="5841">
                  <c:v>60.064430000000002</c:v>
                </c:pt>
                <c:pt idx="5842">
                  <c:v>60.080449999999999</c:v>
                </c:pt>
                <c:pt idx="5843">
                  <c:v>60.096469999999997</c:v>
                </c:pt>
                <c:pt idx="5844">
                  <c:v>60.112490000000001</c:v>
                </c:pt>
                <c:pt idx="5845">
                  <c:v>60.128520000000002</c:v>
                </c:pt>
                <c:pt idx="5846">
                  <c:v>60.144550000000002</c:v>
                </c:pt>
                <c:pt idx="5847">
                  <c:v>60.160580000000003</c:v>
                </c:pt>
                <c:pt idx="5848">
                  <c:v>60.176609999999997</c:v>
                </c:pt>
                <c:pt idx="5849">
                  <c:v>60.192639999999997</c:v>
                </c:pt>
                <c:pt idx="5850">
                  <c:v>60.208680000000001</c:v>
                </c:pt>
                <c:pt idx="5851">
                  <c:v>60.224719999999998</c:v>
                </c:pt>
                <c:pt idx="5852">
                  <c:v>60.240760000000002</c:v>
                </c:pt>
                <c:pt idx="5853">
                  <c:v>60.256799999999998</c:v>
                </c:pt>
                <c:pt idx="5854">
                  <c:v>60.272849999999998</c:v>
                </c:pt>
                <c:pt idx="5855">
                  <c:v>60.288890000000002</c:v>
                </c:pt>
                <c:pt idx="5856">
                  <c:v>60.304940000000002</c:v>
                </c:pt>
                <c:pt idx="5857">
                  <c:v>60.320999999999998</c:v>
                </c:pt>
                <c:pt idx="5858">
                  <c:v>60.337049999999998</c:v>
                </c:pt>
                <c:pt idx="5859">
                  <c:v>60.353099999999998</c:v>
                </c:pt>
                <c:pt idx="5860">
                  <c:v>60.369160000000001</c:v>
                </c:pt>
                <c:pt idx="5861">
                  <c:v>60.385219999999997</c:v>
                </c:pt>
                <c:pt idx="5862">
                  <c:v>60.40128</c:v>
                </c:pt>
                <c:pt idx="5863">
                  <c:v>60.417349999999999</c:v>
                </c:pt>
                <c:pt idx="5864">
                  <c:v>60.433410000000002</c:v>
                </c:pt>
                <c:pt idx="5865">
                  <c:v>60.449489999999997</c:v>
                </c:pt>
                <c:pt idx="5866">
                  <c:v>60.46555</c:v>
                </c:pt>
                <c:pt idx="5867">
                  <c:v>60.481630000000003</c:v>
                </c:pt>
                <c:pt idx="5868">
                  <c:v>60.497700000000002</c:v>
                </c:pt>
                <c:pt idx="5869">
                  <c:v>60.513779999999997</c:v>
                </c:pt>
                <c:pt idx="5870">
                  <c:v>60.529859999999999</c:v>
                </c:pt>
                <c:pt idx="5871">
                  <c:v>60.545940000000002</c:v>
                </c:pt>
                <c:pt idx="5872">
                  <c:v>60.562019999999997</c:v>
                </c:pt>
                <c:pt idx="5873">
                  <c:v>60.578110000000002</c:v>
                </c:pt>
                <c:pt idx="5874">
                  <c:v>60.594200000000001</c:v>
                </c:pt>
                <c:pt idx="5875">
                  <c:v>60.610289999999999</c:v>
                </c:pt>
                <c:pt idx="5876">
                  <c:v>60.626379999999997</c:v>
                </c:pt>
                <c:pt idx="5877">
                  <c:v>60.642470000000003</c:v>
                </c:pt>
                <c:pt idx="5878">
                  <c:v>60.658569999999997</c:v>
                </c:pt>
                <c:pt idx="5879">
                  <c:v>60.674669999999999</c:v>
                </c:pt>
                <c:pt idx="5880">
                  <c:v>60.690770000000001</c:v>
                </c:pt>
                <c:pt idx="5881">
                  <c:v>60.706870000000002</c:v>
                </c:pt>
                <c:pt idx="5882">
                  <c:v>60.72298</c:v>
                </c:pt>
                <c:pt idx="5883">
                  <c:v>60.739080000000001</c:v>
                </c:pt>
                <c:pt idx="5884">
                  <c:v>60.755189999999999</c:v>
                </c:pt>
                <c:pt idx="5885">
                  <c:v>60.77131</c:v>
                </c:pt>
                <c:pt idx="5886">
                  <c:v>60.787419999999997</c:v>
                </c:pt>
                <c:pt idx="5887">
                  <c:v>60.803530000000002</c:v>
                </c:pt>
                <c:pt idx="5888">
                  <c:v>60.819650000000003</c:v>
                </c:pt>
                <c:pt idx="5889">
                  <c:v>60.835769999999997</c:v>
                </c:pt>
                <c:pt idx="5890">
                  <c:v>60.851889999999997</c:v>
                </c:pt>
                <c:pt idx="5891">
                  <c:v>60.868020000000001</c:v>
                </c:pt>
                <c:pt idx="5892">
                  <c:v>60.884140000000002</c:v>
                </c:pt>
                <c:pt idx="5893">
                  <c:v>60.900269999999999</c:v>
                </c:pt>
                <c:pt idx="5894">
                  <c:v>60.916400000000003</c:v>
                </c:pt>
                <c:pt idx="5895">
                  <c:v>60.93253</c:v>
                </c:pt>
                <c:pt idx="5896">
                  <c:v>60.94867</c:v>
                </c:pt>
                <c:pt idx="5897">
                  <c:v>60.96481</c:v>
                </c:pt>
                <c:pt idx="5898">
                  <c:v>60.98095</c:v>
                </c:pt>
                <c:pt idx="5899">
                  <c:v>60.99709</c:v>
                </c:pt>
                <c:pt idx="5900">
                  <c:v>61.01323</c:v>
                </c:pt>
                <c:pt idx="5901">
                  <c:v>61.02937</c:v>
                </c:pt>
                <c:pt idx="5902">
                  <c:v>61.045520000000003</c:v>
                </c:pt>
                <c:pt idx="5903">
                  <c:v>61.061669999999999</c:v>
                </c:pt>
                <c:pt idx="5904">
                  <c:v>61.077820000000003</c:v>
                </c:pt>
                <c:pt idx="5905">
                  <c:v>61.093980000000002</c:v>
                </c:pt>
                <c:pt idx="5906">
                  <c:v>61.110129999999998</c:v>
                </c:pt>
                <c:pt idx="5907">
                  <c:v>61.126289999999997</c:v>
                </c:pt>
                <c:pt idx="5908">
                  <c:v>61.142449999999997</c:v>
                </c:pt>
                <c:pt idx="5909">
                  <c:v>61.158619999999999</c:v>
                </c:pt>
                <c:pt idx="5910">
                  <c:v>61.174779999999998</c:v>
                </c:pt>
                <c:pt idx="5911">
                  <c:v>61.190939999999998</c:v>
                </c:pt>
                <c:pt idx="5912">
                  <c:v>61.207120000000003</c:v>
                </c:pt>
                <c:pt idx="5913">
                  <c:v>61.223289999999999</c:v>
                </c:pt>
                <c:pt idx="5914">
                  <c:v>61.239460000000001</c:v>
                </c:pt>
                <c:pt idx="5915">
                  <c:v>61.255629999999996</c:v>
                </c:pt>
                <c:pt idx="5916">
                  <c:v>61.271810000000002</c:v>
                </c:pt>
                <c:pt idx="5917">
                  <c:v>61.287990000000001</c:v>
                </c:pt>
                <c:pt idx="5918">
                  <c:v>61.304169999999999</c:v>
                </c:pt>
                <c:pt idx="5919">
                  <c:v>61.320360000000001</c:v>
                </c:pt>
                <c:pt idx="5920">
                  <c:v>61.336539999999999</c:v>
                </c:pt>
                <c:pt idx="5921">
                  <c:v>61.352730000000001</c:v>
                </c:pt>
                <c:pt idx="5922">
                  <c:v>61.368920000000003</c:v>
                </c:pt>
                <c:pt idx="5923">
                  <c:v>61.385109999999997</c:v>
                </c:pt>
                <c:pt idx="5924">
                  <c:v>61.401310000000002</c:v>
                </c:pt>
                <c:pt idx="5925">
                  <c:v>61.417499999999997</c:v>
                </c:pt>
                <c:pt idx="5926">
                  <c:v>61.433700000000002</c:v>
                </c:pt>
                <c:pt idx="5927">
                  <c:v>61.449910000000003</c:v>
                </c:pt>
                <c:pt idx="5928">
                  <c:v>61.46611</c:v>
                </c:pt>
                <c:pt idx="5929">
                  <c:v>61.482320000000001</c:v>
                </c:pt>
                <c:pt idx="5930">
                  <c:v>61.498519999999999</c:v>
                </c:pt>
                <c:pt idx="5931">
                  <c:v>61.51473</c:v>
                </c:pt>
                <c:pt idx="5932">
                  <c:v>61.530940000000001</c:v>
                </c:pt>
                <c:pt idx="5933">
                  <c:v>61.547159999999998</c:v>
                </c:pt>
                <c:pt idx="5934">
                  <c:v>61.563369999999999</c:v>
                </c:pt>
                <c:pt idx="5935">
                  <c:v>61.579590000000003</c:v>
                </c:pt>
                <c:pt idx="5936">
                  <c:v>61.59581</c:v>
                </c:pt>
                <c:pt idx="5937">
                  <c:v>61.612029999999997</c:v>
                </c:pt>
                <c:pt idx="5938">
                  <c:v>61.628259999999997</c:v>
                </c:pt>
                <c:pt idx="5939">
                  <c:v>61.644480000000001</c:v>
                </c:pt>
                <c:pt idx="5940">
                  <c:v>61.660710000000002</c:v>
                </c:pt>
                <c:pt idx="5941">
                  <c:v>61.676940000000002</c:v>
                </c:pt>
                <c:pt idx="5942">
                  <c:v>61.693179999999998</c:v>
                </c:pt>
                <c:pt idx="5943">
                  <c:v>61.709409999999998</c:v>
                </c:pt>
                <c:pt idx="5944">
                  <c:v>61.725650000000002</c:v>
                </c:pt>
                <c:pt idx="5945">
                  <c:v>61.741889999999998</c:v>
                </c:pt>
                <c:pt idx="5946">
                  <c:v>61.758130000000001</c:v>
                </c:pt>
                <c:pt idx="5947">
                  <c:v>61.774369999999998</c:v>
                </c:pt>
                <c:pt idx="5948">
                  <c:v>61.790619999999997</c:v>
                </c:pt>
                <c:pt idx="5949">
                  <c:v>61.806870000000004</c:v>
                </c:pt>
                <c:pt idx="5950">
                  <c:v>61.823120000000003</c:v>
                </c:pt>
                <c:pt idx="5951">
                  <c:v>61.839370000000002</c:v>
                </c:pt>
                <c:pt idx="5952">
                  <c:v>61.855629999999998</c:v>
                </c:pt>
                <c:pt idx="5953">
                  <c:v>61.871879999999997</c:v>
                </c:pt>
                <c:pt idx="5954">
                  <c:v>61.88814</c:v>
                </c:pt>
                <c:pt idx="5955">
                  <c:v>61.904400000000003</c:v>
                </c:pt>
                <c:pt idx="5956">
                  <c:v>61.920659999999998</c:v>
                </c:pt>
                <c:pt idx="5957">
                  <c:v>61.936929999999997</c:v>
                </c:pt>
                <c:pt idx="5958">
                  <c:v>61.953189999999999</c:v>
                </c:pt>
                <c:pt idx="5959">
                  <c:v>61.969459999999998</c:v>
                </c:pt>
                <c:pt idx="5960">
                  <c:v>61.98574</c:v>
                </c:pt>
                <c:pt idx="5961">
                  <c:v>62.002009999999999</c:v>
                </c:pt>
                <c:pt idx="5962">
                  <c:v>62.018279999999997</c:v>
                </c:pt>
                <c:pt idx="5963">
                  <c:v>62.034559999999999</c:v>
                </c:pt>
                <c:pt idx="5964">
                  <c:v>62.050840000000001</c:v>
                </c:pt>
                <c:pt idx="5965">
                  <c:v>62.067120000000003</c:v>
                </c:pt>
                <c:pt idx="5966">
                  <c:v>62.083410000000001</c:v>
                </c:pt>
                <c:pt idx="5967">
                  <c:v>62.099699999999999</c:v>
                </c:pt>
                <c:pt idx="5968">
                  <c:v>62.11598</c:v>
                </c:pt>
                <c:pt idx="5969">
                  <c:v>62.132269999999998</c:v>
                </c:pt>
                <c:pt idx="5970">
                  <c:v>62.148569999999999</c:v>
                </c:pt>
                <c:pt idx="5971">
                  <c:v>62.164859999999997</c:v>
                </c:pt>
                <c:pt idx="5972">
                  <c:v>62.181159999999998</c:v>
                </c:pt>
                <c:pt idx="5973">
                  <c:v>62.19746</c:v>
                </c:pt>
                <c:pt idx="5974">
                  <c:v>62.213760000000001</c:v>
                </c:pt>
                <c:pt idx="5975">
                  <c:v>62.230060000000002</c:v>
                </c:pt>
                <c:pt idx="5976">
                  <c:v>62.246369999999999</c:v>
                </c:pt>
                <c:pt idx="5977">
                  <c:v>62.262680000000003</c:v>
                </c:pt>
                <c:pt idx="5978">
                  <c:v>62.27899</c:v>
                </c:pt>
                <c:pt idx="5979">
                  <c:v>62.295299999999997</c:v>
                </c:pt>
                <c:pt idx="5980">
                  <c:v>62.311610000000002</c:v>
                </c:pt>
                <c:pt idx="5981">
                  <c:v>62.327930000000002</c:v>
                </c:pt>
                <c:pt idx="5982">
                  <c:v>62.344250000000002</c:v>
                </c:pt>
                <c:pt idx="5983">
                  <c:v>62.360570000000003</c:v>
                </c:pt>
                <c:pt idx="5984">
                  <c:v>62.376890000000003</c:v>
                </c:pt>
                <c:pt idx="5985">
                  <c:v>62.393219999999999</c:v>
                </c:pt>
                <c:pt idx="5986">
                  <c:v>62.40954</c:v>
                </c:pt>
                <c:pt idx="5987">
                  <c:v>62.425870000000003</c:v>
                </c:pt>
                <c:pt idx="5988">
                  <c:v>62.4422</c:v>
                </c:pt>
                <c:pt idx="5989">
                  <c:v>62.458539999999999</c:v>
                </c:pt>
                <c:pt idx="5990">
                  <c:v>62.474870000000003</c:v>
                </c:pt>
                <c:pt idx="5991">
                  <c:v>62.491210000000002</c:v>
                </c:pt>
                <c:pt idx="5992">
                  <c:v>62.507550000000002</c:v>
                </c:pt>
                <c:pt idx="5993">
                  <c:v>62.523890000000002</c:v>
                </c:pt>
                <c:pt idx="5994">
                  <c:v>62.540239999999997</c:v>
                </c:pt>
                <c:pt idx="5995">
                  <c:v>62.556579999999997</c:v>
                </c:pt>
                <c:pt idx="5996">
                  <c:v>62.572929999999999</c:v>
                </c:pt>
                <c:pt idx="5997">
                  <c:v>62.589280000000002</c:v>
                </c:pt>
                <c:pt idx="5998">
                  <c:v>62.605629999999998</c:v>
                </c:pt>
                <c:pt idx="5999">
                  <c:v>62.621989999999997</c:v>
                </c:pt>
                <c:pt idx="6000">
                  <c:v>62.638339999999999</c:v>
                </c:pt>
                <c:pt idx="6001">
                  <c:v>62.654710000000001</c:v>
                </c:pt>
                <c:pt idx="6002">
                  <c:v>62.67107</c:v>
                </c:pt>
                <c:pt idx="6003">
                  <c:v>62.687429999999999</c:v>
                </c:pt>
                <c:pt idx="6004">
                  <c:v>62.703789999999998</c:v>
                </c:pt>
                <c:pt idx="6005">
                  <c:v>62.72016</c:v>
                </c:pt>
                <c:pt idx="6006">
                  <c:v>62.736530000000002</c:v>
                </c:pt>
                <c:pt idx="6007">
                  <c:v>62.752899999999997</c:v>
                </c:pt>
                <c:pt idx="6008">
                  <c:v>62.769280000000002</c:v>
                </c:pt>
                <c:pt idx="6009">
                  <c:v>62.785649999999997</c:v>
                </c:pt>
                <c:pt idx="6010">
                  <c:v>62.802030000000002</c:v>
                </c:pt>
                <c:pt idx="6011">
                  <c:v>62.81841</c:v>
                </c:pt>
                <c:pt idx="6012">
                  <c:v>62.834789999999998</c:v>
                </c:pt>
                <c:pt idx="6013">
                  <c:v>62.851179999999999</c:v>
                </c:pt>
                <c:pt idx="6014">
                  <c:v>62.867570000000001</c:v>
                </c:pt>
                <c:pt idx="6015">
                  <c:v>62.883949999999999</c:v>
                </c:pt>
                <c:pt idx="6016">
                  <c:v>62.90034</c:v>
                </c:pt>
                <c:pt idx="6017">
                  <c:v>62.916739999999997</c:v>
                </c:pt>
                <c:pt idx="6018">
                  <c:v>62.933140000000002</c:v>
                </c:pt>
                <c:pt idx="6019">
                  <c:v>62.949530000000003</c:v>
                </c:pt>
                <c:pt idx="6020">
                  <c:v>62.96593</c:v>
                </c:pt>
                <c:pt idx="6021">
                  <c:v>62.982329999999997</c:v>
                </c:pt>
                <c:pt idx="6022">
                  <c:v>62.998739999999998</c:v>
                </c:pt>
                <c:pt idx="6023">
                  <c:v>63.015140000000002</c:v>
                </c:pt>
                <c:pt idx="6024">
                  <c:v>63.031550000000003</c:v>
                </c:pt>
                <c:pt idx="6025">
                  <c:v>63.047960000000003</c:v>
                </c:pt>
                <c:pt idx="6026">
                  <c:v>63.064369999999997</c:v>
                </c:pt>
                <c:pt idx="6027">
                  <c:v>63.08079</c:v>
                </c:pt>
                <c:pt idx="6028">
                  <c:v>63.097209999999997</c:v>
                </c:pt>
                <c:pt idx="6029">
                  <c:v>63.113619999999997</c:v>
                </c:pt>
                <c:pt idx="6030">
                  <c:v>63.130049999999997</c:v>
                </c:pt>
                <c:pt idx="6031">
                  <c:v>63.146470000000001</c:v>
                </c:pt>
                <c:pt idx="6032">
                  <c:v>63.1629</c:v>
                </c:pt>
                <c:pt idx="6033">
                  <c:v>63.179319999999997</c:v>
                </c:pt>
                <c:pt idx="6034">
                  <c:v>63.195749999999997</c:v>
                </c:pt>
                <c:pt idx="6035">
                  <c:v>63.212179999999996</c:v>
                </c:pt>
                <c:pt idx="6036">
                  <c:v>63.228610000000003</c:v>
                </c:pt>
                <c:pt idx="6037">
                  <c:v>63.245049999999999</c:v>
                </c:pt>
                <c:pt idx="6038">
                  <c:v>63.261490000000002</c:v>
                </c:pt>
                <c:pt idx="6039">
                  <c:v>63.277929999999998</c:v>
                </c:pt>
                <c:pt idx="6040">
                  <c:v>63.294370000000001</c:v>
                </c:pt>
                <c:pt idx="6041">
                  <c:v>63.31082</c:v>
                </c:pt>
                <c:pt idx="6042">
                  <c:v>63.327260000000003</c:v>
                </c:pt>
                <c:pt idx="6043">
                  <c:v>63.343710000000002</c:v>
                </c:pt>
                <c:pt idx="6044">
                  <c:v>63.36016</c:v>
                </c:pt>
                <c:pt idx="6045">
                  <c:v>63.376620000000003</c:v>
                </c:pt>
                <c:pt idx="6046">
                  <c:v>63.393070000000002</c:v>
                </c:pt>
                <c:pt idx="6047">
                  <c:v>63.409529999999997</c:v>
                </c:pt>
                <c:pt idx="6048">
                  <c:v>63.425989999999999</c:v>
                </c:pt>
                <c:pt idx="6049">
                  <c:v>63.442450000000001</c:v>
                </c:pt>
                <c:pt idx="6050">
                  <c:v>63.458910000000003</c:v>
                </c:pt>
                <c:pt idx="6051">
                  <c:v>63.475380000000001</c:v>
                </c:pt>
                <c:pt idx="6052">
                  <c:v>63.491849999999999</c:v>
                </c:pt>
                <c:pt idx="6053">
                  <c:v>63.508319999999998</c:v>
                </c:pt>
                <c:pt idx="6054">
                  <c:v>63.524790000000003</c:v>
                </c:pt>
                <c:pt idx="6055">
                  <c:v>63.541260000000001</c:v>
                </c:pt>
                <c:pt idx="6056">
                  <c:v>63.557740000000003</c:v>
                </c:pt>
                <c:pt idx="6057">
                  <c:v>63.574219999999997</c:v>
                </c:pt>
                <c:pt idx="6058">
                  <c:v>63.590699999999998</c:v>
                </c:pt>
                <c:pt idx="6059">
                  <c:v>63.60718</c:v>
                </c:pt>
                <c:pt idx="6060">
                  <c:v>63.623669999999997</c:v>
                </c:pt>
                <c:pt idx="6061">
                  <c:v>63.640160000000002</c:v>
                </c:pt>
                <c:pt idx="6062">
                  <c:v>63.656640000000003</c:v>
                </c:pt>
                <c:pt idx="6063">
                  <c:v>63.67313</c:v>
                </c:pt>
                <c:pt idx="6064">
                  <c:v>63.689630000000001</c:v>
                </c:pt>
                <c:pt idx="6065">
                  <c:v>63.706119999999999</c:v>
                </c:pt>
                <c:pt idx="6066">
                  <c:v>63.722619999999999</c:v>
                </c:pt>
                <c:pt idx="6067">
                  <c:v>63.73912</c:v>
                </c:pt>
                <c:pt idx="6068">
                  <c:v>63.75562</c:v>
                </c:pt>
                <c:pt idx="6069">
                  <c:v>63.772129999999997</c:v>
                </c:pt>
                <c:pt idx="6070">
                  <c:v>63.788640000000001</c:v>
                </c:pt>
                <c:pt idx="6071">
                  <c:v>63.805149999999998</c:v>
                </c:pt>
                <c:pt idx="6072">
                  <c:v>63.821660000000001</c:v>
                </c:pt>
                <c:pt idx="6073">
                  <c:v>63.838169999999998</c:v>
                </c:pt>
                <c:pt idx="6074">
                  <c:v>63.854680000000002</c:v>
                </c:pt>
                <c:pt idx="6075">
                  <c:v>63.871200000000002</c:v>
                </c:pt>
                <c:pt idx="6076">
                  <c:v>63.887720000000002</c:v>
                </c:pt>
                <c:pt idx="6077">
                  <c:v>63.904240000000001</c:v>
                </c:pt>
                <c:pt idx="6078">
                  <c:v>63.920760000000001</c:v>
                </c:pt>
                <c:pt idx="6079">
                  <c:v>63.937289999999997</c:v>
                </c:pt>
                <c:pt idx="6080">
                  <c:v>63.95382</c:v>
                </c:pt>
                <c:pt idx="6081">
                  <c:v>63.970350000000003</c:v>
                </c:pt>
                <c:pt idx="6082">
                  <c:v>63.986879999999999</c:v>
                </c:pt>
                <c:pt idx="6083">
                  <c:v>64.003410000000002</c:v>
                </c:pt>
                <c:pt idx="6084">
                  <c:v>64.019949999999994</c:v>
                </c:pt>
                <c:pt idx="6085">
                  <c:v>64.036490000000001</c:v>
                </c:pt>
                <c:pt idx="6086">
                  <c:v>64.053030000000007</c:v>
                </c:pt>
                <c:pt idx="6087">
                  <c:v>64.069569999999999</c:v>
                </c:pt>
                <c:pt idx="6088">
                  <c:v>64.086110000000005</c:v>
                </c:pt>
                <c:pt idx="6089">
                  <c:v>64.10266</c:v>
                </c:pt>
                <c:pt idx="6090">
                  <c:v>64.119209999999995</c:v>
                </c:pt>
                <c:pt idx="6091">
                  <c:v>64.135769999999994</c:v>
                </c:pt>
                <c:pt idx="6092">
                  <c:v>64.15231</c:v>
                </c:pt>
                <c:pt idx="6093">
                  <c:v>64.168869999999998</c:v>
                </c:pt>
                <c:pt idx="6094">
                  <c:v>64.185429999999997</c:v>
                </c:pt>
                <c:pt idx="6095">
                  <c:v>64.201989999999995</c:v>
                </c:pt>
                <c:pt idx="6096">
                  <c:v>64.218549999999993</c:v>
                </c:pt>
                <c:pt idx="6097">
                  <c:v>64.235119999999995</c:v>
                </c:pt>
                <c:pt idx="6098">
                  <c:v>64.251679999999993</c:v>
                </c:pt>
                <c:pt idx="6099">
                  <c:v>64.268249999999995</c:v>
                </c:pt>
                <c:pt idx="6100">
                  <c:v>64.284819999999996</c:v>
                </c:pt>
                <c:pt idx="6101">
                  <c:v>64.301389999999998</c:v>
                </c:pt>
                <c:pt idx="6102">
                  <c:v>64.317970000000003</c:v>
                </c:pt>
                <c:pt idx="6103">
                  <c:v>64.334540000000004</c:v>
                </c:pt>
                <c:pt idx="6104">
                  <c:v>64.351129999999998</c:v>
                </c:pt>
                <c:pt idx="6105">
                  <c:v>64.367710000000002</c:v>
                </c:pt>
                <c:pt idx="6106">
                  <c:v>64.384280000000004</c:v>
                </c:pt>
                <c:pt idx="6107">
                  <c:v>64.400869999999998</c:v>
                </c:pt>
                <c:pt idx="6108">
                  <c:v>64.417469999999994</c:v>
                </c:pt>
                <c:pt idx="6109">
                  <c:v>64.434049999999999</c:v>
                </c:pt>
                <c:pt idx="6110">
                  <c:v>64.450649999999996</c:v>
                </c:pt>
                <c:pt idx="6111">
                  <c:v>64.467240000000004</c:v>
                </c:pt>
                <c:pt idx="6112">
                  <c:v>64.483829999999998</c:v>
                </c:pt>
                <c:pt idx="6113">
                  <c:v>64.500429999999994</c:v>
                </c:pt>
                <c:pt idx="6114">
                  <c:v>64.517030000000005</c:v>
                </c:pt>
                <c:pt idx="6115">
                  <c:v>64.533640000000005</c:v>
                </c:pt>
                <c:pt idx="6116">
                  <c:v>64.550240000000002</c:v>
                </c:pt>
                <c:pt idx="6117">
                  <c:v>64.566850000000002</c:v>
                </c:pt>
                <c:pt idx="6118">
                  <c:v>64.583460000000002</c:v>
                </c:pt>
                <c:pt idx="6119">
                  <c:v>64.600070000000002</c:v>
                </c:pt>
                <c:pt idx="6120">
                  <c:v>64.616680000000002</c:v>
                </c:pt>
                <c:pt idx="6121">
                  <c:v>64.633290000000002</c:v>
                </c:pt>
                <c:pt idx="6122">
                  <c:v>64.649910000000006</c:v>
                </c:pt>
                <c:pt idx="6123">
                  <c:v>64.666529999999995</c:v>
                </c:pt>
                <c:pt idx="6124">
                  <c:v>64.683149999999998</c:v>
                </c:pt>
                <c:pt idx="6125">
                  <c:v>64.699780000000004</c:v>
                </c:pt>
                <c:pt idx="6126">
                  <c:v>64.716399999999993</c:v>
                </c:pt>
                <c:pt idx="6127">
                  <c:v>64.733029999999999</c:v>
                </c:pt>
                <c:pt idx="6128">
                  <c:v>64.749660000000006</c:v>
                </c:pt>
                <c:pt idx="6129">
                  <c:v>64.766300000000001</c:v>
                </c:pt>
                <c:pt idx="6130">
                  <c:v>64.782929999999993</c:v>
                </c:pt>
                <c:pt idx="6131">
                  <c:v>64.799570000000003</c:v>
                </c:pt>
                <c:pt idx="6132">
                  <c:v>64.816199999999995</c:v>
                </c:pt>
                <c:pt idx="6133">
                  <c:v>64.832849999999993</c:v>
                </c:pt>
                <c:pt idx="6134">
                  <c:v>64.849490000000003</c:v>
                </c:pt>
                <c:pt idx="6135">
                  <c:v>64.866129999999998</c:v>
                </c:pt>
                <c:pt idx="6136">
                  <c:v>64.882779999999997</c:v>
                </c:pt>
                <c:pt idx="6137">
                  <c:v>64.899429999999995</c:v>
                </c:pt>
                <c:pt idx="6138">
                  <c:v>64.916079999999994</c:v>
                </c:pt>
                <c:pt idx="6139">
                  <c:v>64.932739999999995</c:v>
                </c:pt>
                <c:pt idx="6140">
                  <c:v>64.949389999999994</c:v>
                </c:pt>
                <c:pt idx="6141">
                  <c:v>64.966049999999996</c:v>
                </c:pt>
                <c:pt idx="6142">
                  <c:v>64.982709999999997</c:v>
                </c:pt>
                <c:pt idx="6143">
                  <c:v>64.999369999999999</c:v>
                </c:pt>
                <c:pt idx="6144">
                  <c:v>65.016040000000004</c:v>
                </c:pt>
                <c:pt idx="6145">
                  <c:v>65.032700000000006</c:v>
                </c:pt>
                <c:pt idx="6146">
                  <c:v>65.049369999999996</c:v>
                </c:pt>
                <c:pt idx="6147">
                  <c:v>65.066040000000001</c:v>
                </c:pt>
                <c:pt idx="6148">
                  <c:v>65.082719999999995</c:v>
                </c:pt>
                <c:pt idx="6149">
                  <c:v>65.09939</c:v>
                </c:pt>
                <c:pt idx="6150">
                  <c:v>65.116069999999993</c:v>
                </c:pt>
                <c:pt idx="6151">
                  <c:v>65.132750000000001</c:v>
                </c:pt>
                <c:pt idx="6152">
                  <c:v>65.149429999999995</c:v>
                </c:pt>
                <c:pt idx="6153">
                  <c:v>65.166110000000003</c:v>
                </c:pt>
                <c:pt idx="6154">
                  <c:v>65.1828</c:v>
                </c:pt>
                <c:pt idx="6155">
                  <c:v>65.199489999999997</c:v>
                </c:pt>
                <c:pt idx="6156">
                  <c:v>65.216179999999994</c:v>
                </c:pt>
                <c:pt idx="6157">
                  <c:v>65.232870000000005</c:v>
                </c:pt>
                <c:pt idx="6158">
                  <c:v>65.249570000000006</c:v>
                </c:pt>
                <c:pt idx="6159">
                  <c:v>65.266260000000003</c:v>
                </c:pt>
                <c:pt idx="6160">
                  <c:v>65.282960000000003</c:v>
                </c:pt>
                <c:pt idx="6161">
                  <c:v>65.299660000000003</c:v>
                </c:pt>
                <c:pt idx="6162">
                  <c:v>65.316360000000003</c:v>
                </c:pt>
                <c:pt idx="6163">
                  <c:v>65.333070000000006</c:v>
                </c:pt>
                <c:pt idx="6164">
                  <c:v>65.349779999999996</c:v>
                </c:pt>
                <c:pt idx="6165">
                  <c:v>65.366489999999999</c:v>
                </c:pt>
                <c:pt idx="6166">
                  <c:v>65.383189999999999</c:v>
                </c:pt>
                <c:pt idx="6167">
                  <c:v>65.399910000000006</c:v>
                </c:pt>
                <c:pt idx="6168">
                  <c:v>65.416629999999998</c:v>
                </c:pt>
                <c:pt idx="6169">
                  <c:v>65.433340000000001</c:v>
                </c:pt>
                <c:pt idx="6170">
                  <c:v>65.450069999999997</c:v>
                </c:pt>
                <c:pt idx="6171">
                  <c:v>65.46678</c:v>
                </c:pt>
                <c:pt idx="6172">
                  <c:v>65.483509999999995</c:v>
                </c:pt>
                <c:pt idx="6173">
                  <c:v>65.500240000000005</c:v>
                </c:pt>
                <c:pt idx="6174">
                  <c:v>65.516959999999997</c:v>
                </c:pt>
                <c:pt idx="6175">
                  <c:v>65.533690000000007</c:v>
                </c:pt>
                <c:pt idx="6176">
                  <c:v>65.550430000000006</c:v>
                </c:pt>
                <c:pt idx="6177">
                  <c:v>65.567160000000001</c:v>
                </c:pt>
                <c:pt idx="6178">
                  <c:v>65.5839</c:v>
                </c:pt>
                <c:pt idx="6179">
                  <c:v>65.600639999999999</c:v>
                </c:pt>
                <c:pt idx="6180">
                  <c:v>65.617379999999997</c:v>
                </c:pt>
                <c:pt idx="6181">
                  <c:v>65.634119999999996</c:v>
                </c:pt>
                <c:pt idx="6182">
                  <c:v>65.650869999999998</c:v>
                </c:pt>
                <c:pt idx="6183">
                  <c:v>65.667619999999999</c:v>
                </c:pt>
                <c:pt idx="6184">
                  <c:v>65.684359999999998</c:v>
                </c:pt>
                <c:pt idx="6185">
                  <c:v>65.701120000000003</c:v>
                </c:pt>
                <c:pt idx="6186">
                  <c:v>65.717870000000005</c:v>
                </c:pt>
                <c:pt idx="6187">
                  <c:v>65.734629999999996</c:v>
                </c:pt>
                <c:pt idx="6188">
                  <c:v>65.751390000000001</c:v>
                </c:pt>
                <c:pt idx="6189">
                  <c:v>65.768150000000006</c:v>
                </c:pt>
                <c:pt idx="6190">
                  <c:v>65.784909999999996</c:v>
                </c:pt>
                <c:pt idx="6191">
                  <c:v>65.801670000000001</c:v>
                </c:pt>
                <c:pt idx="6192">
                  <c:v>65.818439999999995</c:v>
                </c:pt>
                <c:pt idx="6193">
                  <c:v>65.835210000000004</c:v>
                </c:pt>
                <c:pt idx="6194">
                  <c:v>65.851979999999998</c:v>
                </c:pt>
                <c:pt idx="6195">
                  <c:v>65.868759999999995</c:v>
                </c:pt>
                <c:pt idx="6196">
                  <c:v>65.885530000000003</c:v>
                </c:pt>
                <c:pt idx="6197">
                  <c:v>65.90231</c:v>
                </c:pt>
                <c:pt idx="6198">
                  <c:v>65.919089999999997</c:v>
                </c:pt>
                <c:pt idx="6199">
                  <c:v>65.935869999999994</c:v>
                </c:pt>
                <c:pt idx="6200">
                  <c:v>65.952659999999995</c:v>
                </c:pt>
                <c:pt idx="6201">
                  <c:v>65.969440000000006</c:v>
                </c:pt>
                <c:pt idx="6202">
                  <c:v>65.986230000000006</c:v>
                </c:pt>
                <c:pt idx="6203">
                  <c:v>66.003020000000006</c:v>
                </c:pt>
                <c:pt idx="6204">
                  <c:v>66.019810000000007</c:v>
                </c:pt>
                <c:pt idx="6205">
                  <c:v>66.036609999999996</c:v>
                </c:pt>
                <c:pt idx="6206">
                  <c:v>66.05341</c:v>
                </c:pt>
                <c:pt idx="6207">
                  <c:v>66.070210000000003</c:v>
                </c:pt>
                <c:pt idx="6208">
                  <c:v>66.087010000000006</c:v>
                </c:pt>
                <c:pt idx="6209">
                  <c:v>66.103809999999996</c:v>
                </c:pt>
                <c:pt idx="6210">
                  <c:v>66.120609999999999</c:v>
                </c:pt>
                <c:pt idx="6211">
                  <c:v>66.137420000000006</c:v>
                </c:pt>
                <c:pt idx="6212">
                  <c:v>66.154229999999998</c:v>
                </c:pt>
                <c:pt idx="6213">
                  <c:v>66.171040000000005</c:v>
                </c:pt>
                <c:pt idx="6214">
                  <c:v>66.187860000000001</c:v>
                </c:pt>
                <c:pt idx="6215">
                  <c:v>66.204669999999993</c:v>
                </c:pt>
                <c:pt idx="6216">
                  <c:v>66.221490000000003</c:v>
                </c:pt>
                <c:pt idx="6217">
                  <c:v>66.238309999999998</c:v>
                </c:pt>
                <c:pt idx="6218">
                  <c:v>66.255129999999994</c:v>
                </c:pt>
                <c:pt idx="6219">
                  <c:v>66.271960000000007</c:v>
                </c:pt>
                <c:pt idx="6220">
                  <c:v>66.288790000000006</c:v>
                </c:pt>
                <c:pt idx="6221">
                  <c:v>66.305620000000005</c:v>
                </c:pt>
                <c:pt idx="6222">
                  <c:v>66.322450000000003</c:v>
                </c:pt>
                <c:pt idx="6223">
                  <c:v>66.339280000000002</c:v>
                </c:pt>
                <c:pt idx="6224">
                  <c:v>66.356120000000004</c:v>
                </c:pt>
                <c:pt idx="6225">
                  <c:v>66.372960000000006</c:v>
                </c:pt>
                <c:pt idx="6226">
                  <c:v>66.389790000000005</c:v>
                </c:pt>
                <c:pt idx="6227">
                  <c:v>66.406630000000007</c:v>
                </c:pt>
                <c:pt idx="6228">
                  <c:v>66.423479999999998</c:v>
                </c:pt>
                <c:pt idx="6229">
                  <c:v>66.44032</c:v>
                </c:pt>
                <c:pt idx="6230">
                  <c:v>66.457170000000005</c:v>
                </c:pt>
                <c:pt idx="6231">
                  <c:v>66.474019999999996</c:v>
                </c:pt>
                <c:pt idx="6232">
                  <c:v>66.490880000000004</c:v>
                </c:pt>
                <c:pt idx="6233">
                  <c:v>66.507729999999995</c:v>
                </c:pt>
                <c:pt idx="6234">
                  <c:v>66.52458</c:v>
                </c:pt>
                <c:pt idx="6235">
                  <c:v>66.541439999999994</c:v>
                </c:pt>
                <c:pt idx="6236">
                  <c:v>66.558300000000003</c:v>
                </c:pt>
                <c:pt idx="6237">
                  <c:v>66.575159999999997</c:v>
                </c:pt>
                <c:pt idx="6238">
                  <c:v>66.592029999999994</c:v>
                </c:pt>
                <c:pt idx="6239">
                  <c:v>66.608900000000006</c:v>
                </c:pt>
                <c:pt idx="6240">
                  <c:v>66.625770000000003</c:v>
                </c:pt>
                <c:pt idx="6241">
                  <c:v>66.64264</c:v>
                </c:pt>
                <c:pt idx="6242">
                  <c:v>66.659520000000001</c:v>
                </c:pt>
                <c:pt idx="6243">
                  <c:v>66.676389999999998</c:v>
                </c:pt>
                <c:pt idx="6244">
                  <c:v>66.693269999999998</c:v>
                </c:pt>
                <c:pt idx="6245">
                  <c:v>66.710149999999999</c:v>
                </c:pt>
                <c:pt idx="6246">
                  <c:v>66.727040000000002</c:v>
                </c:pt>
                <c:pt idx="6247">
                  <c:v>66.743920000000003</c:v>
                </c:pt>
                <c:pt idx="6248">
                  <c:v>66.760800000000003</c:v>
                </c:pt>
                <c:pt idx="6249">
                  <c:v>66.777690000000007</c:v>
                </c:pt>
                <c:pt idx="6250">
                  <c:v>66.794589999999999</c:v>
                </c:pt>
                <c:pt idx="6251">
                  <c:v>66.811480000000003</c:v>
                </c:pt>
                <c:pt idx="6252">
                  <c:v>66.828370000000007</c:v>
                </c:pt>
                <c:pt idx="6253">
                  <c:v>66.845269999999999</c:v>
                </c:pt>
                <c:pt idx="6254">
                  <c:v>66.862170000000006</c:v>
                </c:pt>
                <c:pt idx="6255">
                  <c:v>66.879069999999999</c:v>
                </c:pt>
                <c:pt idx="6256">
                  <c:v>66.895970000000005</c:v>
                </c:pt>
                <c:pt idx="6257">
                  <c:v>66.912880000000001</c:v>
                </c:pt>
                <c:pt idx="6258">
                  <c:v>66.929789999999997</c:v>
                </c:pt>
                <c:pt idx="6259">
                  <c:v>66.946690000000004</c:v>
                </c:pt>
                <c:pt idx="6260">
                  <c:v>66.963610000000003</c:v>
                </c:pt>
                <c:pt idx="6261">
                  <c:v>66.980519999999999</c:v>
                </c:pt>
                <c:pt idx="6262">
                  <c:v>66.997439999999997</c:v>
                </c:pt>
                <c:pt idx="6263">
                  <c:v>67.014359999999996</c:v>
                </c:pt>
                <c:pt idx="6264">
                  <c:v>67.031279999999995</c:v>
                </c:pt>
                <c:pt idx="6265">
                  <c:v>67.048199999999994</c:v>
                </c:pt>
                <c:pt idx="6266">
                  <c:v>67.065119999999993</c:v>
                </c:pt>
                <c:pt idx="6267">
                  <c:v>67.082049999999995</c:v>
                </c:pt>
                <c:pt idx="6268">
                  <c:v>67.098979999999997</c:v>
                </c:pt>
                <c:pt idx="6269">
                  <c:v>67.11591</c:v>
                </c:pt>
                <c:pt idx="6270">
                  <c:v>67.132850000000005</c:v>
                </c:pt>
                <c:pt idx="6271">
                  <c:v>67.149789999999996</c:v>
                </c:pt>
                <c:pt idx="6272">
                  <c:v>67.166730000000001</c:v>
                </c:pt>
                <c:pt idx="6273">
                  <c:v>67.183660000000003</c:v>
                </c:pt>
                <c:pt idx="6274">
                  <c:v>67.200609999999998</c:v>
                </c:pt>
                <c:pt idx="6275">
                  <c:v>67.217550000000003</c:v>
                </c:pt>
                <c:pt idx="6276">
                  <c:v>67.234499999999997</c:v>
                </c:pt>
                <c:pt idx="6277">
                  <c:v>67.251440000000002</c:v>
                </c:pt>
                <c:pt idx="6278">
                  <c:v>67.268389999999997</c:v>
                </c:pt>
                <c:pt idx="6279">
                  <c:v>67.285349999999994</c:v>
                </c:pt>
                <c:pt idx="6280">
                  <c:v>67.302300000000002</c:v>
                </c:pt>
                <c:pt idx="6281">
                  <c:v>67.31926</c:v>
                </c:pt>
                <c:pt idx="6282">
                  <c:v>67.336219999999997</c:v>
                </c:pt>
                <c:pt idx="6283">
                  <c:v>67.353179999999995</c:v>
                </c:pt>
                <c:pt idx="6284">
                  <c:v>67.370140000000006</c:v>
                </c:pt>
                <c:pt idx="6285">
                  <c:v>67.387110000000007</c:v>
                </c:pt>
                <c:pt idx="6286">
                  <c:v>67.404079999999993</c:v>
                </c:pt>
                <c:pt idx="6287">
                  <c:v>67.421040000000005</c:v>
                </c:pt>
                <c:pt idx="6288">
                  <c:v>67.438019999999995</c:v>
                </c:pt>
                <c:pt idx="6289">
                  <c:v>67.454989999999995</c:v>
                </c:pt>
                <c:pt idx="6290">
                  <c:v>67.471969999999999</c:v>
                </c:pt>
                <c:pt idx="6291">
                  <c:v>67.488950000000003</c:v>
                </c:pt>
                <c:pt idx="6292">
                  <c:v>67.505930000000006</c:v>
                </c:pt>
                <c:pt idx="6293">
                  <c:v>67.522909999999996</c:v>
                </c:pt>
                <c:pt idx="6294">
                  <c:v>67.53989</c:v>
                </c:pt>
                <c:pt idx="6295">
                  <c:v>67.556880000000007</c:v>
                </c:pt>
                <c:pt idx="6296">
                  <c:v>67.573880000000003</c:v>
                </c:pt>
                <c:pt idx="6297">
                  <c:v>67.590869999999995</c:v>
                </c:pt>
                <c:pt idx="6298">
                  <c:v>67.607860000000002</c:v>
                </c:pt>
                <c:pt idx="6299">
                  <c:v>67.624859999999998</c:v>
                </c:pt>
                <c:pt idx="6300">
                  <c:v>67.641850000000005</c:v>
                </c:pt>
                <c:pt idx="6301">
                  <c:v>67.658850000000001</c:v>
                </c:pt>
                <c:pt idx="6302">
                  <c:v>67.675849999999997</c:v>
                </c:pt>
                <c:pt idx="6303">
                  <c:v>67.692859999999996</c:v>
                </c:pt>
                <c:pt idx="6304">
                  <c:v>67.709860000000006</c:v>
                </c:pt>
                <c:pt idx="6305">
                  <c:v>67.726870000000005</c:v>
                </c:pt>
                <c:pt idx="6306">
                  <c:v>67.743880000000004</c:v>
                </c:pt>
                <c:pt idx="6307">
                  <c:v>67.760890000000003</c:v>
                </c:pt>
                <c:pt idx="6308">
                  <c:v>67.777910000000006</c:v>
                </c:pt>
                <c:pt idx="6309">
                  <c:v>67.794920000000005</c:v>
                </c:pt>
                <c:pt idx="6310">
                  <c:v>67.811940000000007</c:v>
                </c:pt>
                <c:pt idx="6311">
                  <c:v>67.828959999999995</c:v>
                </c:pt>
                <c:pt idx="6312">
                  <c:v>67.84599</c:v>
                </c:pt>
                <c:pt idx="6313">
                  <c:v>67.863010000000003</c:v>
                </c:pt>
                <c:pt idx="6314">
                  <c:v>67.880039999999994</c:v>
                </c:pt>
                <c:pt idx="6315">
                  <c:v>67.897069999999999</c:v>
                </c:pt>
                <c:pt idx="6316">
                  <c:v>67.914100000000005</c:v>
                </c:pt>
                <c:pt idx="6317">
                  <c:v>67.931139999999999</c:v>
                </c:pt>
                <c:pt idx="6318">
                  <c:v>67.948170000000005</c:v>
                </c:pt>
                <c:pt idx="6319">
                  <c:v>67.965209999999999</c:v>
                </c:pt>
                <c:pt idx="6320">
                  <c:v>67.982249999999993</c:v>
                </c:pt>
                <c:pt idx="6321">
                  <c:v>67.999300000000005</c:v>
                </c:pt>
                <c:pt idx="6322">
                  <c:v>68.01634</c:v>
                </c:pt>
                <c:pt idx="6323">
                  <c:v>68.033389999999997</c:v>
                </c:pt>
                <c:pt idx="6324">
                  <c:v>68.050439999999995</c:v>
                </c:pt>
                <c:pt idx="6325">
                  <c:v>68.067490000000006</c:v>
                </c:pt>
                <c:pt idx="6326">
                  <c:v>68.084540000000004</c:v>
                </c:pt>
                <c:pt idx="6327">
                  <c:v>68.101590000000002</c:v>
                </c:pt>
                <c:pt idx="6328">
                  <c:v>68.118650000000002</c:v>
                </c:pt>
                <c:pt idx="6329">
                  <c:v>68.135710000000003</c:v>
                </c:pt>
                <c:pt idx="6330">
                  <c:v>68.152770000000004</c:v>
                </c:pt>
                <c:pt idx="6331">
                  <c:v>68.169839999999994</c:v>
                </c:pt>
                <c:pt idx="6332">
                  <c:v>68.186899999999994</c:v>
                </c:pt>
                <c:pt idx="6333">
                  <c:v>68.203969999999998</c:v>
                </c:pt>
                <c:pt idx="6334">
                  <c:v>68.221040000000002</c:v>
                </c:pt>
                <c:pt idx="6335">
                  <c:v>68.238110000000006</c:v>
                </c:pt>
                <c:pt idx="6336">
                  <c:v>68.255189999999999</c:v>
                </c:pt>
                <c:pt idx="6337">
                  <c:v>68.272260000000003</c:v>
                </c:pt>
                <c:pt idx="6338">
                  <c:v>68.289339999999996</c:v>
                </c:pt>
                <c:pt idx="6339">
                  <c:v>68.306430000000006</c:v>
                </c:pt>
                <c:pt idx="6340">
                  <c:v>68.323509999999999</c:v>
                </c:pt>
                <c:pt idx="6341">
                  <c:v>68.340590000000006</c:v>
                </c:pt>
                <c:pt idx="6342">
                  <c:v>68.357680000000002</c:v>
                </c:pt>
                <c:pt idx="6343">
                  <c:v>68.374769999999998</c:v>
                </c:pt>
                <c:pt idx="6344">
                  <c:v>68.391859999999994</c:v>
                </c:pt>
                <c:pt idx="6345">
                  <c:v>68.408959999999993</c:v>
                </c:pt>
                <c:pt idx="6346">
                  <c:v>68.426060000000007</c:v>
                </c:pt>
                <c:pt idx="6347">
                  <c:v>68.443150000000003</c:v>
                </c:pt>
                <c:pt idx="6348">
                  <c:v>68.460250000000002</c:v>
                </c:pt>
                <c:pt idx="6349">
                  <c:v>68.477360000000004</c:v>
                </c:pt>
                <c:pt idx="6350">
                  <c:v>68.494450000000001</c:v>
                </c:pt>
                <c:pt idx="6351">
                  <c:v>68.511570000000006</c:v>
                </c:pt>
                <c:pt idx="6352">
                  <c:v>68.528670000000005</c:v>
                </c:pt>
                <c:pt idx="6353">
                  <c:v>68.545779999999993</c:v>
                </c:pt>
                <c:pt idx="6354">
                  <c:v>68.562899999999999</c:v>
                </c:pt>
                <c:pt idx="6355">
                  <c:v>68.580010000000001</c:v>
                </c:pt>
                <c:pt idx="6356">
                  <c:v>68.597130000000007</c:v>
                </c:pt>
                <c:pt idx="6357">
                  <c:v>68.614249999999998</c:v>
                </c:pt>
                <c:pt idx="6358">
                  <c:v>68.631370000000004</c:v>
                </c:pt>
                <c:pt idx="6359">
                  <c:v>68.648489999999995</c:v>
                </c:pt>
                <c:pt idx="6360">
                  <c:v>68.665620000000004</c:v>
                </c:pt>
                <c:pt idx="6361">
                  <c:v>68.682749999999999</c:v>
                </c:pt>
                <c:pt idx="6362">
                  <c:v>68.699870000000004</c:v>
                </c:pt>
                <c:pt idx="6363">
                  <c:v>68.717010000000002</c:v>
                </c:pt>
                <c:pt idx="6364">
                  <c:v>68.73415</c:v>
                </c:pt>
                <c:pt idx="6365">
                  <c:v>68.751279999999994</c:v>
                </c:pt>
                <c:pt idx="6366">
                  <c:v>68.768420000000006</c:v>
                </c:pt>
                <c:pt idx="6367">
                  <c:v>68.785560000000004</c:v>
                </c:pt>
                <c:pt idx="6368">
                  <c:v>68.802700000000002</c:v>
                </c:pt>
                <c:pt idx="6369">
                  <c:v>68.819850000000002</c:v>
                </c:pt>
                <c:pt idx="6370">
                  <c:v>68.837000000000003</c:v>
                </c:pt>
                <c:pt idx="6371">
                  <c:v>68.854140000000001</c:v>
                </c:pt>
                <c:pt idx="6372">
                  <c:v>68.871300000000005</c:v>
                </c:pt>
                <c:pt idx="6373">
                  <c:v>68.888450000000006</c:v>
                </c:pt>
                <c:pt idx="6374">
                  <c:v>68.905600000000007</c:v>
                </c:pt>
                <c:pt idx="6375">
                  <c:v>68.922759999999997</c:v>
                </c:pt>
                <c:pt idx="6376">
                  <c:v>68.939930000000004</c:v>
                </c:pt>
                <c:pt idx="6377">
                  <c:v>68.957080000000005</c:v>
                </c:pt>
                <c:pt idx="6378">
                  <c:v>68.974249999999998</c:v>
                </c:pt>
                <c:pt idx="6379">
                  <c:v>68.991420000000005</c:v>
                </c:pt>
                <c:pt idx="6380">
                  <c:v>69.008579999999995</c:v>
                </c:pt>
                <c:pt idx="6381">
                  <c:v>69.025760000000005</c:v>
                </c:pt>
                <c:pt idx="6382">
                  <c:v>69.042929999999998</c:v>
                </c:pt>
                <c:pt idx="6383">
                  <c:v>69.060100000000006</c:v>
                </c:pt>
                <c:pt idx="6384">
                  <c:v>69.077280000000002</c:v>
                </c:pt>
                <c:pt idx="6385">
                  <c:v>69.094459999999998</c:v>
                </c:pt>
                <c:pt idx="6386">
                  <c:v>69.111639999999994</c:v>
                </c:pt>
                <c:pt idx="6387">
                  <c:v>69.128820000000005</c:v>
                </c:pt>
                <c:pt idx="6388">
                  <c:v>69.146010000000004</c:v>
                </c:pt>
                <c:pt idx="6389">
                  <c:v>69.163200000000003</c:v>
                </c:pt>
                <c:pt idx="6390">
                  <c:v>69.180390000000003</c:v>
                </c:pt>
                <c:pt idx="6391">
                  <c:v>69.197580000000002</c:v>
                </c:pt>
                <c:pt idx="6392">
                  <c:v>69.214780000000005</c:v>
                </c:pt>
                <c:pt idx="6393">
                  <c:v>69.231970000000004</c:v>
                </c:pt>
                <c:pt idx="6394">
                  <c:v>69.249170000000007</c:v>
                </c:pt>
                <c:pt idx="6395">
                  <c:v>69.266369999999995</c:v>
                </c:pt>
                <c:pt idx="6396">
                  <c:v>69.283569999999997</c:v>
                </c:pt>
                <c:pt idx="6397">
                  <c:v>69.30077</c:v>
                </c:pt>
                <c:pt idx="6398">
                  <c:v>69.317989999999995</c:v>
                </c:pt>
                <c:pt idx="6399">
                  <c:v>69.335189999999997</c:v>
                </c:pt>
                <c:pt idx="6400">
                  <c:v>69.352400000000003</c:v>
                </c:pt>
                <c:pt idx="6401">
                  <c:v>69.369609999999994</c:v>
                </c:pt>
                <c:pt idx="6402">
                  <c:v>69.386830000000003</c:v>
                </c:pt>
                <c:pt idx="6403">
                  <c:v>69.404049999999998</c:v>
                </c:pt>
                <c:pt idx="6404">
                  <c:v>69.421270000000007</c:v>
                </c:pt>
                <c:pt idx="6405">
                  <c:v>69.438490000000002</c:v>
                </c:pt>
                <c:pt idx="6406">
                  <c:v>69.455719999999999</c:v>
                </c:pt>
                <c:pt idx="6407">
                  <c:v>69.472949999999997</c:v>
                </c:pt>
                <c:pt idx="6408">
                  <c:v>69.490170000000006</c:v>
                </c:pt>
                <c:pt idx="6409">
                  <c:v>69.507400000000004</c:v>
                </c:pt>
                <c:pt idx="6410">
                  <c:v>69.524640000000005</c:v>
                </c:pt>
                <c:pt idx="6411">
                  <c:v>69.541870000000003</c:v>
                </c:pt>
                <c:pt idx="6412">
                  <c:v>69.559100000000001</c:v>
                </c:pt>
                <c:pt idx="6413">
                  <c:v>69.576350000000005</c:v>
                </c:pt>
                <c:pt idx="6414">
                  <c:v>69.593590000000006</c:v>
                </c:pt>
                <c:pt idx="6415">
                  <c:v>69.610830000000007</c:v>
                </c:pt>
                <c:pt idx="6416">
                  <c:v>69.628069999999994</c:v>
                </c:pt>
                <c:pt idx="6417">
                  <c:v>69.645319999999998</c:v>
                </c:pt>
                <c:pt idx="6418">
                  <c:v>69.662570000000002</c:v>
                </c:pt>
                <c:pt idx="6419">
                  <c:v>69.679820000000007</c:v>
                </c:pt>
                <c:pt idx="6420">
                  <c:v>69.697069999999997</c:v>
                </c:pt>
                <c:pt idx="6421">
                  <c:v>69.714330000000004</c:v>
                </c:pt>
                <c:pt idx="6422">
                  <c:v>69.731589999999997</c:v>
                </c:pt>
                <c:pt idx="6423">
                  <c:v>69.748859999999993</c:v>
                </c:pt>
                <c:pt idx="6424">
                  <c:v>69.766109999999998</c:v>
                </c:pt>
                <c:pt idx="6425">
                  <c:v>69.783379999999994</c:v>
                </c:pt>
                <c:pt idx="6426">
                  <c:v>69.800640000000001</c:v>
                </c:pt>
                <c:pt idx="6427">
                  <c:v>69.817920000000001</c:v>
                </c:pt>
                <c:pt idx="6428">
                  <c:v>69.835189999999997</c:v>
                </c:pt>
                <c:pt idx="6429">
                  <c:v>69.852459999999994</c:v>
                </c:pt>
                <c:pt idx="6430">
                  <c:v>69.869739999999993</c:v>
                </c:pt>
                <c:pt idx="6431">
                  <c:v>69.887020000000007</c:v>
                </c:pt>
                <c:pt idx="6432">
                  <c:v>69.904290000000003</c:v>
                </c:pt>
                <c:pt idx="6433">
                  <c:v>69.921580000000006</c:v>
                </c:pt>
                <c:pt idx="6434">
                  <c:v>69.938860000000005</c:v>
                </c:pt>
                <c:pt idx="6435">
                  <c:v>69.956149999999994</c:v>
                </c:pt>
                <c:pt idx="6436">
                  <c:v>69.973429999999993</c:v>
                </c:pt>
                <c:pt idx="6437">
                  <c:v>69.990719999999996</c:v>
                </c:pt>
                <c:pt idx="6438">
                  <c:v>70.008020000000002</c:v>
                </c:pt>
                <c:pt idx="6439">
                  <c:v>70.025310000000005</c:v>
                </c:pt>
                <c:pt idx="6440">
                  <c:v>70.042599999999993</c:v>
                </c:pt>
                <c:pt idx="6441">
                  <c:v>70.059910000000002</c:v>
                </c:pt>
                <c:pt idx="6442">
                  <c:v>70.077209999999994</c:v>
                </c:pt>
                <c:pt idx="6443">
                  <c:v>70.09451</c:v>
                </c:pt>
                <c:pt idx="6444">
                  <c:v>70.111819999999994</c:v>
                </c:pt>
                <c:pt idx="6445">
                  <c:v>70.12912</c:v>
                </c:pt>
                <c:pt idx="6446">
                  <c:v>70.146429999999995</c:v>
                </c:pt>
                <c:pt idx="6447">
                  <c:v>70.163740000000004</c:v>
                </c:pt>
                <c:pt idx="6448">
                  <c:v>70.181049999999999</c:v>
                </c:pt>
                <c:pt idx="6449">
                  <c:v>70.198369999999997</c:v>
                </c:pt>
                <c:pt idx="6450">
                  <c:v>70.215689999999995</c:v>
                </c:pt>
                <c:pt idx="6451">
                  <c:v>70.233009999999993</c:v>
                </c:pt>
                <c:pt idx="6452">
                  <c:v>70.250339999999994</c:v>
                </c:pt>
                <c:pt idx="6453">
                  <c:v>70.267650000000003</c:v>
                </c:pt>
                <c:pt idx="6454">
                  <c:v>70.284980000000004</c:v>
                </c:pt>
                <c:pt idx="6455">
                  <c:v>70.302310000000006</c:v>
                </c:pt>
                <c:pt idx="6456">
                  <c:v>70.319640000000007</c:v>
                </c:pt>
                <c:pt idx="6457">
                  <c:v>70.336979999999997</c:v>
                </c:pt>
                <c:pt idx="6458">
                  <c:v>70.354309999999998</c:v>
                </c:pt>
                <c:pt idx="6459">
                  <c:v>70.371650000000002</c:v>
                </c:pt>
                <c:pt idx="6460">
                  <c:v>70.388990000000007</c:v>
                </c:pt>
                <c:pt idx="6461">
                  <c:v>70.406329999999997</c:v>
                </c:pt>
                <c:pt idx="6462">
                  <c:v>70.423680000000004</c:v>
                </c:pt>
                <c:pt idx="6463">
                  <c:v>70.441019999999995</c:v>
                </c:pt>
                <c:pt idx="6464">
                  <c:v>70.458370000000002</c:v>
                </c:pt>
                <c:pt idx="6465">
                  <c:v>70.475719999999995</c:v>
                </c:pt>
                <c:pt idx="6466">
                  <c:v>70.493070000000003</c:v>
                </c:pt>
                <c:pt idx="6467">
                  <c:v>70.510419999999996</c:v>
                </c:pt>
                <c:pt idx="6468">
                  <c:v>70.527780000000007</c:v>
                </c:pt>
                <c:pt idx="6469">
                  <c:v>70.545140000000004</c:v>
                </c:pt>
                <c:pt idx="6470">
                  <c:v>70.5625</c:v>
                </c:pt>
                <c:pt idx="6471">
                  <c:v>70.579859999999996</c:v>
                </c:pt>
                <c:pt idx="6472">
                  <c:v>70.597229999999996</c:v>
                </c:pt>
                <c:pt idx="6473">
                  <c:v>70.614590000000007</c:v>
                </c:pt>
                <c:pt idx="6474">
                  <c:v>70.631969999999995</c:v>
                </c:pt>
                <c:pt idx="6475">
                  <c:v>70.649339999999995</c:v>
                </c:pt>
                <c:pt idx="6476">
                  <c:v>70.666709999999995</c:v>
                </c:pt>
                <c:pt idx="6477">
                  <c:v>70.684079999999994</c:v>
                </c:pt>
                <c:pt idx="6478">
                  <c:v>70.701459999999997</c:v>
                </c:pt>
                <c:pt idx="6479">
                  <c:v>70.71884</c:v>
                </c:pt>
                <c:pt idx="6480">
                  <c:v>70.736230000000006</c:v>
                </c:pt>
                <c:pt idx="6481">
                  <c:v>70.753609999999995</c:v>
                </c:pt>
                <c:pt idx="6482">
                  <c:v>70.771000000000001</c:v>
                </c:pt>
                <c:pt idx="6483">
                  <c:v>70.788380000000004</c:v>
                </c:pt>
                <c:pt idx="6484">
                  <c:v>70.805779999999999</c:v>
                </c:pt>
                <c:pt idx="6485">
                  <c:v>70.823170000000005</c:v>
                </c:pt>
                <c:pt idx="6486">
                  <c:v>70.840559999999996</c:v>
                </c:pt>
                <c:pt idx="6487">
                  <c:v>70.857960000000006</c:v>
                </c:pt>
                <c:pt idx="6488">
                  <c:v>70.875360000000001</c:v>
                </c:pt>
                <c:pt idx="6489">
                  <c:v>70.892759999999996</c:v>
                </c:pt>
                <c:pt idx="6490">
                  <c:v>70.910160000000005</c:v>
                </c:pt>
                <c:pt idx="6491">
                  <c:v>70.927570000000003</c:v>
                </c:pt>
                <c:pt idx="6492">
                  <c:v>70.944980000000001</c:v>
                </c:pt>
                <c:pt idx="6493">
                  <c:v>70.962389999999999</c:v>
                </c:pt>
                <c:pt idx="6494">
                  <c:v>70.979799999999997</c:v>
                </c:pt>
                <c:pt idx="6495">
                  <c:v>70.997219999999999</c:v>
                </c:pt>
                <c:pt idx="6496">
                  <c:v>71.014629999999997</c:v>
                </c:pt>
                <c:pt idx="6497">
                  <c:v>71.032049999999998</c:v>
                </c:pt>
                <c:pt idx="6498">
                  <c:v>71.049469999999999</c:v>
                </c:pt>
                <c:pt idx="6499">
                  <c:v>71.066890000000001</c:v>
                </c:pt>
                <c:pt idx="6500">
                  <c:v>71.084320000000005</c:v>
                </c:pt>
                <c:pt idx="6501">
                  <c:v>71.101749999999996</c:v>
                </c:pt>
                <c:pt idx="6502">
                  <c:v>71.119169999999997</c:v>
                </c:pt>
                <c:pt idx="6503">
                  <c:v>71.136600000000001</c:v>
                </c:pt>
                <c:pt idx="6504">
                  <c:v>71.154039999999995</c:v>
                </c:pt>
                <c:pt idx="6505">
                  <c:v>71.171469999999999</c:v>
                </c:pt>
                <c:pt idx="6506">
                  <c:v>71.188910000000007</c:v>
                </c:pt>
                <c:pt idx="6507">
                  <c:v>71.20635</c:v>
                </c:pt>
                <c:pt idx="6508">
                  <c:v>71.223789999999994</c:v>
                </c:pt>
                <c:pt idx="6509">
                  <c:v>71.241230000000002</c:v>
                </c:pt>
                <c:pt idx="6510">
                  <c:v>71.258679999999998</c:v>
                </c:pt>
                <c:pt idx="6511">
                  <c:v>71.276129999999995</c:v>
                </c:pt>
                <c:pt idx="6512">
                  <c:v>71.293580000000006</c:v>
                </c:pt>
                <c:pt idx="6513">
                  <c:v>71.311040000000006</c:v>
                </c:pt>
                <c:pt idx="6514">
                  <c:v>71.328490000000002</c:v>
                </c:pt>
                <c:pt idx="6515">
                  <c:v>71.345950000000002</c:v>
                </c:pt>
                <c:pt idx="6516">
                  <c:v>71.363399999999999</c:v>
                </c:pt>
                <c:pt idx="6517">
                  <c:v>71.380870000000002</c:v>
                </c:pt>
                <c:pt idx="6518">
                  <c:v>71.398330000000001</c:v>
                </c:pt>
                <c:pt idx="6519">
                  <c:v>71.415790000000001</c:v>
                </c:pt>
                <c:pt idx="6520">
                  <c:v>71.433269999999993</c:v>
                </c:pt>
                <c:pt idx="6521">
                  <c:v>71.450729999999993</c:v>
                </c:pt>
                <c:pt idx="6522">
                  <c:v>71.468209999999999</c:v>
                </c:pt>
                <c:pt idx="6523">
                  <c:v>71.485680000000002</c:v>
                </c:pt>
                <c:pt idx="6524">
                  <c:v>71.503150000000005</c:v>
                </c:pt>
                <c:pt idx="6525">
                  <c:v>71.520629999999997</c:v>
                </c:pt>
                <c:pt idx="6526">
                  <c:v>71.538120000000006</c:v>
                </c:pt>
                <c:pt idx="6527">
                  <c:v>71.555599999999998</c:v>
                </c:pt>
                <c:pt idx="6528">
                  <c:v>71.573080000000004</c:v>
                </c:pt>
                <c:pt idx="6529">
                  <c:v>71.59057</c:v>
                </c:pt>
                <c:pt idx="6530">
                  <c:v>71.608059999999995</c:v>
                </c:pt>
                <c:pt idx="6531">
                  <c:v>71.625550000000004</c:v>
                </c:pt>
                <c:pt idx="6532">
                  <c:v>71.643039999999999</c:v>
                </c:pt>
                <c:pt idx="6533">
                  <c:v>71.660539999999997</c:v>
                </c:pt>
                <c:pt idx="6534">
                  <c:v>71.678030000000007</c:v>
                </c:pt>
                <c:pt idx="6535">
                  <c:v>71.695530000000005</c:v>
                </c:pt>
                <c:pt idx="6536">
                  <c:v>71.713040000000007</c:v>
                </c:pt>
                <c:pt idx="6537">
                  <c:v>71.730540000000005</c:v>
                </c:pt>
                <c:pt idx="6538">
                  <c:v>71.748050000000006</c:v>
                </c:pt>
                <c:pt idx="6539">
                  <c:v>71.765559999999994</c:v>
                </c:pt>
                <c:pt idx="6540">
                  <c:v>71.783069999999995</c:v>
                </c:pt>
                <c:pt idx="6541">
                  <c:v>71.800579999999997</c:v>
                </c:pt>
                <c:pt idx="6542">
                  <c:v>71.818089999999998</c:v>
                </c:pt>
                <c:pt idx="6543">
                  <c:v>71.835610000000003</c:v>
                </c:pt>
                <c:pt idx="6544">
                  <c:v>71.853129999999993</c:v>
                </c:pt>
                <c:pt idx="6545">
                  <c:v>71.870639999999995</c:v>
                </c:pt>
                <c:pt idx="6546">
                  <c:v>71.888170000000002</c:v>
                </c:pt>
                <c:pt idx="6547">
                  <c:v>71.905690000000007</c:v>
                </c:pt>
                <c:pt idx="6548">
                  <c:v>71.923230000000004</c:v>
                </c:pt>
                <c:pt idx="6549">
                  <c:v>71.940749999999994</c:v>
                </c:pt>
                <c:pt idx="6550">
                  <c:v>71.958280000000002</c:v>
                </c:pt>
                <c:pt idx="6551">
                  <c:v>71.975809999999996</c:v>
                </c:pt>
                <c:pt idx="6552">
                  <c:v>71.993350000000007</c:v>
                </c:pt>
                <c:pt idx="6553">
                  <c:v>72.010890000000003</c:v>
                </c:pt>
                <c:pt idx="6554">
                  <c:v>72.02843</c:v>
                </c:pt>
                <c:pt idx="6555">
                  <c:v>72.045969999999997</c:v>
                </c:pt>
                <c:pt idx="6556">
                  <c:v>72.063509999999994</c:v>
                </c:pt>
                <c:pt idx="6557">
                  <c:v>72.081059999999994</c:v>
                </c:pt>
                <c:pt idx="6558">
                  <c:v>72.098609999999994</c:v>
                </c:pt>
                <c:pt idx="6559">
                  <c:v>72.116169999999997</c:v>
                </c:pt>
                <c:pt idx="6560">
                  <c:v>72.133719999999997</c:v>
                </c:pt>
                <c:pt idx="6561">
                  <c:v>72.15128</c:v>
                </c:pt>
                <c:pt idx="6562">
                  <c:v>72.16883</c:v>
                </c:pt>
                <c:pt idx="6563">
                  <c:v>72.186390000000003</c:v>
                </c:pt>
                <c:pt idx="6564">
                  <c:v>72.203950000000006</c:v>
                </c:pt>
                <c:pt idx="6565">
                  <c:v>72.221509999999995</c:v>
                </c:pt>
                <c:pt idx="6566">
                  <c:v>72.239080000000001</c:v>
                </c:pt>
                <c:pt idx="6567">
                  <c:v>72.256649999999993</c:v>
                </c:pt>
                <c:pt idx="6568">
                  <c:v>72.27422</c:v>
                </c:pt>
                <c:pt idx="6569">
                  <c:v>72.291790000000006</c:v>
                </c:pt>
                <c:pt idx="6570">
                  <c:v>72.309359999999998</c:v>
                </c:pt>
                <c:pt idx="6571">
                  <c:v>72.326939999999993</c:v>
                </c:pt>
                <c:pt idx="6572">
                  <c:v>72.344520000000003</c:v>
                </c:pt>
                <c:pt idx="6573">
                  <c:v>72.362099999999998</c:v>
                </c:pt>
                <c:pt idx="6574">
                  <c:v>72.379679999999993</c:v>
                </c:pt>
                <c:pt idx="6575">
                  <c:v>72.397270000000006</c:v>
                </c:pt>
                <c:pt idx="6576">
                  <c:v>72.414860000000004</c:v>
                </c:pt>
                <c:pt idx="6577">
                  <c:v>72.432450000000003</c:v>
                </c:pt>
                <c:pt idx="6578">
                  <c:v>72.450040000000001</c:v>
                </c:pt>
                <c:pt idx="6579">
                  <c:v>72.46763</c:v>
                </c:pt>
                <c:pt idx="6580">
                  <c:v>72.485230000000001</c:v>
                </c:pt>
                <c:pt idx="6581">
                  <c:v>72.50282</c:v>
                </c:pt>
                <c:pt idx="6582">
                  <c:v>72.520420000000001</c:v>
                </c:pt>
                <c:pt idx="6583">
                  <c:v>72.538020000000003</c:v>
                </c:pt>
                <c:pt idx="6584">
                  <c:v>72.555629999999994</c:v>
                </c:pt>
                <c:pt idx="6585">
                  <c:v>72.573229999999995</c:v>
                </c:pt>
                <c:pt idx="6586">
                  <c:v>72.59084</c:v>
                </c:pt>
                <c:pt idx="6587">
                  <c:v>72.608459999999994</c:v>
                </c:pt>
                <c:pt idx="6588">
                  <c:v>72.626069999999999</c:v>
                </c:pt>
                <c:pt idx="6589">
                  <c:v>72.643680000000003</c:v>
                </c:pt>
                <c:pt idx="6590">
                  <c:v>72.661299999999997</c:v>
                </c:pt>
                <c:pt idx="6591">
                  <c:v>72.678920000000005</c:v>
                </c:pt>
                <c:pt idx="6592">
                  <c:v>72.696539999999999</c:v>
                </c:pt>
                <c:pt idx="6593">
                  <c:v>72.714160000000007</c:v>
                </c:pt>
                <c:pt idx="6594">
                  <c:v>72.731790000000004</c:v>
                </c:pt>
                <c:pt idx="6595">
                  <c:v>72.749420000000001</c:v>
                </c:pt>
                <c:pt idx="6596">
                  <c:v>72.767049999999998</c:v>
                </c:pt>
                <c:pt idx="6597">
                  <c:v>72.784679999999994</c:v>
                </c:pt>
                <c:pt idx="6598">
                  <c:v>72.802310000000006</c:v>
                </c:pt>
                <c:pt idx="6599">
                  <c:v>72.819950000000006</c:v>
                </c:pt>
                <c:pt idx="6600">
                  <c:v>72.837590000000006</c:v>
                </c:pt>
                <c:pt idx="6601">
                  <c:v>72.855230000000006</c:v>
                </c:pt>
                <c:pt idx="6602">
                  <c:v>72.872870000000006</c:v>
                </c:pt>
                <c:pt idx="6603">
                  <c:v>72.890519999999995</c:v>
                </c:pt>
                <c:pt idx="6604">
                  <c:v>72.908159999999995</c:v>
                </c:pt>
                <c:pt idx="6605">
                  <c:v>72.925809999999998</c:v>
                </c:pt>
                <c:pt idx="6606">
                  <c:v>72.943470000000005</c:v>
                </c:pt>
                <c:pt idx="6607">
                  <c:v>72.961119999999994</c:v>
                </c:pt>
                <c:pt idx="6608">
                  <c:v>72.97878</c:v>
                </c:pt>
                <c:pt idx="6609">
                  <c:v>72.996430000000004</c:v>
                </c:pt>
                <c:pt idx="6610">
                  <c:v>73.014089999999996</c:v>
                </c:pt>
                <c:pt idx="6611">
                  <c:v>73.031750000000002</c:v>
                </c:pt>
                <c:pt idx="6612">
                  <c:v>73.049419999999998</c:v>
                </c:pt>
                <c:pt idx="6613">
                  <c:v>73.067089999999993</c:v>
                </c:pt>
                <c:pt idx="6614">
                  <c:v>73.08475</c:v>
                </c:pt>
                <c:pt idx="6615">
                  <c:v>73.102419999999995</c:v>
                </c:pt>
                <c:pt idx="6616">
                  <c:v>73.120090000000005</c:v>
                </c:pt>
                <c:pt idx="6617">
                  <c:v>73.137770000000003</c:v>
                </c:pt>
                <c:pt idx="6618">
                  <c:v>73.155450000000002</c:v>
                </c:pt>
                <c:pt idx="6619">
                  <c:v>73.17313</c:v>
                </c:pt>
                <c:pt idx="6620">
                  <c:v>73.190799999999996</c:v>
                </c:pt>
                <c:pt idx="6621">
                  <c:v>73.208489999999998</c:v>
                </c:pt>
                <c:pt idx="6622">
                  <c:v>73.226169999999996</c:v>
                </c:pt>
                <c:pt idx="6623">
                  <c:v>73.243870000000001</c:v>
                </c:pt>
                <c:pt idx="6624">
                  <c:v>73.26155</c:v>
                </c:pt>
                <c:pt idx="6625">
                  <c:v>73.279240000000001</c:v>
                </c:pt>
                <c:pt idx="6626">
                  <c:v>73.296940000000006</c:v>
                </c:pt>
                <c:pt idx="6627">
                  <c:v>73.314639999999997</c:v>
                </c:pt>
                <c:pt idx="6628">
                  <c:v>73.332340000000002</c:v>
                </c:pt>
                <c:pt idx="6629">
                  <c:v>73.350040000000007</c:v>
                </c:pt>
                <c:pt idx="6630">
                  <c:v>73.367739999999998</c:v>
                </c:pt>
                <c:pt idx="6631">
                  <c:v>73.385440000000003</c:v>
                </c:pt>
                <c:pt idx="6632">
                  <c:v>73.403139999999993</c:v>
                </c:pt>
                <c:pt idx="6633">
                  <c:v>73.420860000000005</c:v>
                </c:pt>
                <c:pt idx="6634">
                  <c:v>73.438569999999999</c:v>
                </c:pt>
                <c:pt idx="6635">
                  <c:v>73.456280000000007</c:v>
                </c:pt>
                <c:pt idx="6636">
                  <c:v>73.474000000000004</c:v>
                </c:pt>
                <c:pt idx="6637">
                  <c:v>73.491709999999998</c:v>
                </c:pt>
                <c:pt idx="6638">
                  <c:v>73.509429999999995</c:v>
                </c:pt>
                <c:pt idx="6639">
                  <c:v>73.527150000000006</c:v>
                </c:pt>
                <c:pt idx="6640">
                  <c:v>73.544880000000006</c:v>
                </c:pt>
                <c:pt idx="6641">
                  <c:v>73.562610000000006</c:v>
                </c:pt>
                <c:pt idx="6642">
                  <c:v>73.580330000000004</c:v>
                </c:pt>
                <c:pt idx="6643">
                  <c:v>73.598060000000004</c:v>
                </c:pt>
                <c:pt idx="6644">
                  <c:v>73.615799999999993</c:v>
                </c:pt>
                <c:pt idx="6645">
                  <c:v>73.633529999999993</c:v>
                </c:pt>
                <c:pt idx="6646">
                  <c:v>73.651269999999997</c:v>
                </c:pt>
                <c:pt idx="6647">
                  <c:v>73.66901</c:v>
                </c:pt>
                <c:pt idx="6648">
                  <c:v>73.68674</c:v>
                </c:pt>
                <c:pt idx="6649">
                  <c:v>73.704490000000007</c:v>
                </c:pt>
                <c:pt idx="6650">
                  <c:v>73.722239999999999</c:v>
                </c:pt>
                <c:pt idx="6651">
                  <c:v>73.739980000000003</c:v>
                </c:pt>
                <c:pt idx="6652">
                  <c:v>73.757739999999998</c:v>
                </c:pt>
                <c:pt idx="6653">
                  <c:v>73.775480000000002</c:v>
                </c:pt>
                <c:pt idx="6654">
                  <c:v>73.793239999999997</c:v>
                </c:pt>
                <c:pt idx="6655">
                  <c:v>73.811000000000007</c:v>
                </c:pt>
                <c:pt idx="6656">
                  <c:v>73.828749999999999</c:v>
                </c:pt>
                <c:pt idx="6657">
                  <c:v>73.846509999999995</c:v>
                </c:pt>
                <c:pt idx="6658">
                  <c:v>73.864270000000005</c:v>
                </c:pt>
                <c:pt idx="6659">
                  <c:v>73.882040000000003</c:v>
                </c:pt>
                <c:pt idx="6660">
                  <c:v>73.899799999999999</c:v>
                </c:pt>
                <c:pt idx="6661">
                  <c:v>73.917569999999998</c:v>
                </c:pt>
                <c:pt idx="6662">
                  <c:v>73.93535</c:v>
                </c:pt>
                <c:pt idx="6663">
                  <c:v>73.953119999999998</c:v>
                </c:pt>
                <c:pt idx="6664">
                  <c:v>73.970889999999997</c:v>
                </c:pt>
                <c:pt idx="6665">
                  <c:v>73.988669999999999</c:v>
                </c:pt>
                <c:pt idx="6666">
                  <c:v>74.006450000000001</c:v>
                </c:pt>
                <c:pt idx="6667">
                  <c:v>74.024230000000003</c:v>
                </c:pt>
                <c:pt idx="6668">
                  <c:v>74.042019999999994</c:v>
                </c:pt>
                <c:pt idx="6669">
                  <c:v>74.059799999999996</c:v>
                </c:pt>
                <c:pt idx="6670">
                  <c:v>74.077590000000001</c:v>
                </c:pt>
                <c:pt idx="6671">
                  <c:v>74.095380000000006</c:v>
                </c:pt>
                <c:pt idx="6672">
                  <c:v>74.113169999999997</c:v>
                </c:pt>
                <c:pt idx="6673">
                  <c:v>74.130970000000005</c:v>
                </c:pt>
                <c:pt idx="6674">
                  <c:v>74.148769999999999</c:v>
                </c:pt>
                <c:pt idx="6675">
                  <c:v>74.166560000000004</c:v>
                </c:pt>
                <c:pt idx="6676">
                  <c:v>74.184359999999998</c:v>
                </c:pt>
                <c:pt idx="6677">
                  <c:v>74.202160000000006</c:v>
                </c:pt>
                <c:pt idx="6678">
                  <c:v>74.219970000000004</c:v>
                </c:pt>
                <c:pt idx="6679">
                  <c:v>74.237780000000001</c:v>
                </c:pt>
                <c:pt idx="6680">
                  <c:v>74.255579999999995</c:v>
                </c:pt>
                <c:pt idx="6681">
                  <c:v>74.273399999999995</c:v>
                </c:pt>
                <c:pt idx="6682">
                  <c:v>74.291210000000007</c:v>
                </c:pt>
                <c:pt idx="6683">
                  <c:v>74.309030000000007</c:v>
                </c:pt>
                <c:pt idx="6684">
                  <c:v>74.326840000000004</c:v>
                </c:pt>
                <c:pt idx="6685">
                  <c:v>74.344669999999994</c:v>
                </c:pt>
                <c:pt idx="6686">
                  <c:v>74.362489999999994</c:v>
                </c:pt>
                <c:pt idx="6687">
                  <c:v>74.380309999999994</c:v>
                </c:pt>
                <c:pt idx="6688">
                  <c:v>74.398139999999998</c:v>
                </c:pt>
                <c:pt idx="6689">
                  <c:v>74.415970000000002</c:v>
                </c:pt>
                <c:pt idx="6690">
                  <c:v>74.433800000000005</c:v>
                </c:pt>
                <c:pt idx="6691">
                  <c:v>74.451629999999994</c:v>
                </c:pt>
                <c:pt idx="6692">
                  <c:v>74.469470000000001</c:v>
                </c:pt>
                <c:pt idx="6693">
                  <c:v>74.487300000000005</c:v>
                </c:pt>
                <c:pt idx="6694">
                  <c:v>74.505139999999997</c:v>
                </c:pt>
                <c:pt idx="6695">
                  <c:v>74.522980000000004</c:v>
                </c:pt>
                <c:pt idx="6696">
                  <c:v>74.540819999999997</c:v>
                </c:pt>
                <c:pt idx="6697">
                  <c:v>74.558670000000006</c:v>
                </c:pt>
                <c:pt idx="6698">
                  <c:v>74.576520000000002</c:v>
                </c:pt>
                <c:pt idx="6699">
                  <c:v>74.594369999999998</c:v>
                </c:pt>
                <c:pt idx="6700">
                  <c:v>74.612219999999994</c:v>
                </c:pt>
                <c:pt idx="6701">
                  <c:v>74.630070000000003</c:v>
                </c:pt>
                <c:pt idx="6702">
                  <c:v>74.647930000000002</c:v>
                </c:pt>
                <c:pt idx="6703">
                  <c:v>74.665790000000001</c:v>
                </c:pt>
                <c:pt idx="6704">
                  <c:v>74.68365</c:v>
                </c:pt>
                <c:pt idx="6705">
                  <c:v>74.701520000000002</c:v>
                </c:pt>
                <c:pt idx="6706">
                  <c:v>74.719380000000001</c:v>
                </c:pt>
                <c:pt idx="6707">
                  <c:v>74.73724</c:v>
                </c:pt>
                <c:pt idx="6708">
                  <c:v>74.755110000000002</c:v>
                </c:pt>
                <c:pt idx="6709">
                  <c:v>74.772989999999993</c:v>
                </c:pt>
                <c:pt idx="6710">
                  <c:v>74.790859999999995</c:v>
                </c:pt>
                <c:pt idx="6711">
                  <c:v>74.80874</c:v>
                </c:pt>
                <c:pt idx="6712">
                  <c:v>74.826610000000002</c:v>
                </c:pt>
                <c:pt idx="6713">
                  <c:v>74.844489999999993</c:v>
                </c:pt>
                <c:pt idx="6714">
                  <c:v>74.862369999999999</c:v>
                </c:pt>
                <c:pt idx="6715">
                  <c:v>74.880260000000007</c:v>
                </c:pt>
                <c:pt idx="6716">
                  <c:v>74.898150000000001</c:v>
                </c:pt>
                <c:pt idx="6717">
                  <c:v>74.916030000000006</c:v>
                </c:pt>
                <c:pt idx="6718">
                  <c:v>74.933920000000001</c:v>
                </c:pt>
                <c:pt idx="6719">
                  <c:v>74.951809999999995</c:v>
                </c:pt>
                <c:pt idx="6720">
                  <c:v>74.969710000000006</c:v>
                </c:pt>
                <c:pt idx="6721">
                  <c:v>74.987610000000004</c:v>
                </c:pt>
                <c:pt idx="6722">
                  <c:v>75.005510000000001</c:v>
                </c:pt>
                <c:pt idx="6723">
                  <c:v>75.023409999999998</c:v>
                </c:pt>
                <c:pt idx="6724">
                  <c:v>75.041309999999996</c:v>
                </c:pt>
                <c:pt idx="6725">
                  <c:v>75.059219999999996</c:v>
                </c:pt>
                <c:pt idx="6726">
                  <c:v>75.077129999999997</c:v>
                </c:pt>
                <c:pt idx="6727">
                  <c:v>75.095029999999994</c:v>
                </c:pt>
                <c:pt idx="6728">
                  <c:v>75.112949999999998</c:v>
                </c:pt>
                <c:pt idx="6729">
                  <c:v>75.130859999999998</c:v>
                </c:pt>
                <c:pt idx="6730">
                  <c:v>75.148769999999999</c:v>
                </c:pt>
                <c:pt idx="6731">
                  <c:v>75.166690000000003</c:v>
                </c:pt>
                <c:pt idx="6732">
                  <c:v>75.184619999999995</c:v>
                </c:pt>
                <c:pt idx="6733">
                  <c:v>75.202539999999999</c:v>
                </c:pt>
                <c:pt idx="6734">
                  <c:v>75.220460000000003</c:v>
                </c:pt>
                <c:pt idx="6735">
                  <c:v>75.238389999999995</c:v>
                </c:pt>
                <c:pt idx="6736">
                  <c:v>75.256320000000002</c:v>
                </c:pt>
                <c:pt idx="6737">
                  <c:v>75.274249999999995</c:v>
                </c:pt>
                <c:pt idx="6738">
                  <c:v>75.292180000000002</c:v>
                </c:pt>
                <c:pt idx="6739">
                  <c:v>75.310119999999998</c:v>
                </c:pt>
                <c:pt idx="6740">
                  <c:v>75.328059999999994</c:v>
                </c:pt>
                <c:pt idx="6741">
                  <c:v>75.34599</c:v>
                </c:pt>
                <c:pt idx="6742">
                  <c:v>75.363939999999999</c:v>
                </c:pt>
                <c:pt idx="6743">
                  <c:v>75.381879999999995</c:v>
                </c:pt>
                <c:pt idx="6744">
                  <c:v>75.399829999999994</c:v>
                </c:pt>
                <c:pt idx="6745">
                  <c:v>75.417779999999993</c:v>
                </c:pt>
                <c:pt idx="6746">
                  <c:v>75.435720000000003</c:v>
                </c:pt>
                <c:pt idx="6747">
                  <c:v>75.453670000000002</c:v>
                </c:pt>
                <c:pt idx="6748">
                  <c:v>75.471630000000005</c:v>
                </c:pt>
                <c:pt idx="6749">
                  <c:v>75.489590000000007</c:v>
                </c:pt>
                <c:pt idx="6750">
                  <c:v>75.507549999999995</c:v>
                </c:pt>
                <c:pt idx="6751">
                  <c:v>75.525509999999997</c:v>
                </c:pt>
                <c:pt idx="6752">
                  <c:v>75.543469999999999</c:v>
                </c:pt>
                <c:pt idx="6753">
                  <c:v>75.561440000000005</c:v>
                </c:pt>
                <c:pt idx="6754">
                  <c:v>75.579409999999996</c:v>
                </c:pt>
                <c:pt idx="6755">
                  <c:v>75.597369999999998</c:v>
                </c:pt>
                <c:pt idx="6756">
                  <c:v>75.615350000000007</c:v>
                </c:pt>
                <c:pt idx="6757">
                  <c:v>75.633319999999998</c:v>
                </c:pt>
                <c:pt idx="6758">
                  <c:v>75.651300000000006</c:v>
                </c:pt>
                <c:pt idx="6759">
                  <c:v>75.669269999999997</c:v>
                </c:pt>
                <c:pt idx="6760">
                  <c:v>75.687259999999995</c:v>
                </c:pt>
                <c:pt idx="6761">
                  <c:v>75.705240000000003</c:v>
                </c:pt>
                <c:pt idx="6762">
                  <c:v>75.723219999999998</c:v>
                </c:pt>
                <c:pt idx="6763">
                  <c:v>75.741200000000006</c:v>
                </c:pt>
                <c:pt idx="6764">
                  <c:v>75.759190000000004</c:v>
                </c:pt>
                <c:pt idx="6765">
                  <c:v>75.777180000000001</c:v>
                </c:pt>
                <c:pt idx="6766">
                  <c:v>75.795180000000002</c:v>
                </c:pt>
                <c:pt idx="6767">
                  <c:v>75.81317</c:v>
                </c:pt>
                <c:pt idx="6768">
                  <c:v>75.83117</c:v>
                </c:pt>
                <c:pt idx="6769">
                  <c:v>75.849170000000001</c:v>
                </c:pt>
                <c:pt idx="6770">
                  <c:v>75.867170000000002</c:v>
                </c:pt>
                <c:pt idx="6771">
                  <c:v>75.885180000000005</c:v>
                </c:pt>
                <c:pt idx="6772">
                  <c:v>75.903180000000006</c:v>
                </c:pt>
                <c:pt idx="6773">
                  <c:v>75.921189999999996</c:v>
                </c:pt>
                <c:pt idx="6774">
                  <c:v>75.9392</c:v>
                </c:pt>
                <c:pt idx="6775">
                  <c:v>75.957210000000003</c:v>
                </c:pt>
                <c:pt idx="6776">
                  <c:v>75.975229999999996</c:v>
                </c:pt>
                <c:pt idx="6777">
                  <c:v>75.99324</c:v>
                </c:pt>
                <c:pt idx="6778">
                  <c:v>76.011259999999993</c:v>
                </c:pt>
                <c:pt idx="6779">
                  <c:v>76.02928</c:v>
                </c:pt>
                <c:pt idx="6780">
                  <c:v>76.047300000000007</c:v>
                </c:pt>
                <c:pt idx="6781">
                  <c:v>76.065330000000003</c:v>
                </c:pt>
                <c:pt idx="6782">
                  <c:v>76.083359999999999</c:v>
                </c:pt>
                <c:pt idx="6783">
                  <c:v>76.101389999999995</c:v>
                </c:pt>
                <c:pt idx="6784">
                  <c:v>76.119420000000005</c:v>
                </c:pt>
                <c:pt idx="6785">
                  <c:v>76.137450000000001</c:v>
                </c:pt>
                <c:pt idx="6786">
                  <c:v>76.15549</c:v>
                </c:pt>
                <c:pt idx="6787">
                  <c:v>76.173519999999996</c:v>
                </c:pt>
                <c:pt idx="6788">
                  <c:v>76.191569999999999</c:v>
                </c:pt>
                <c:pt idx="6789">
                  <c:v>76.209609999999998</c:v>
                </c:pt>
                <c:pt idx="6790">
                  <c:v>76.227649999999997</c:v>
                </c:pt>
                <c:pt idx="6791">
                  <c:v>76.245699999999999</c:v>
                </c:pt>
                <c:pt idx="6792">
                  <c:v>76.263750000000002</c:v>
                </c:pt>
                <c:pt idx="6793">
                  <c:v>76.281800000000004</c:v>
                </c:pt>
                <c:pt idx="6794">
                  <c:v>76.299850000000006</c:v>
                </c:pt>
                <c:pt idx="6795">
                  <c:v>76.317909999999998</c:v>
                </c:pt>
                <c:pt idx="6796">
                  <c:v>76.33596</c:v>
                </c:pt>
                <c:pt idx="6797">
                  <c:v>76.354020000000006</c:v>
                </c:pt>
                <c:pt idx="6798">
                  <c:v>76.37209</c:v>
                </c:pt>
                <c:pt idx="6799">
                  <c:v>76.390140000000002</c:v>
                </c:pt>
                <c:pt idx="6800">
                  <c:v>76.408209999999997</c:v>
                </c:pt>
                <c:pt idx="6801">
                  <c:v>76.426280000000006</c:v>
                </c:pt>
                <c:pt idx="6802">
                  <c:v>76.44435</c:v>
                </c:pt>
                <c:pt idx="6803">
                  <c:v>76.462429999999998</c:v>
                </c:pt>
                <c:pt idx="6804">
                  <c:v>76.480500000000006</c:v>
                </c:pt>
                <c:pt idx="6805">
                  <c:v>76.498570000000001</c:v>
                </c:pt>
                <c:pt idx="6806">
                  <c:v>76.516649999999998</c:v>
                </c:pt>
                <c:pt idx="6807">
                  <c:v>76.534729999999996</c:v>
                </c:pt>
                <c:pt idx="6808">
                  <c:v>76.552819999999997</c:v>
                </c:pt>
                <c:pt idx="6809">
                  <c:v>76.570899999999995</c:v>
                </c:pt>
                <c:pt idx="6810">
                  <c:v>76.588989999999995</c:v>
                </c:pt>
                <c:pt idx="6811">
                  <c:v>76.607079999999996</c:v>
                </c:pt>
                <c:pt idx="6812">
                  <c:v>76.625169999999997</c:v>
                </c:pt>
                <c:pt idx="6813">
                  <c:v>76.643259999999998</c:v>
                </c:pt>
                <c:pt idx="6814">
                  <c:v>76.661349999999999</c:v>
                </c:pt>
                <c:pt idx="6815">
                  <c:v>76.679450000000003</c:v>
                </c:pt>
                <c:pt idx="6816">
                  <c:v>76.697559999999996</c:v>
                </c:pt>
                <c:pt idx="6817">
                  <c:v>76.715649999999997</c:v>
                </c:pt>
                <c:pt idx="6818">
                  <c:v>76.733760000000004</c:v>
                </c:pt>
                <c:pt idx="6819">
                  <c:v>76.751869999999997</c:v>
                </c:pt>
                <c:pt idx="6820">
                  <c:v>76.769970000000001</c:v>
                </c:pt>
                <c:pt idx="6821">
                  <c:v>76.788089999999997</c:v>
                </c:pt>
                <c:pt idx="6822">
                  <c:v>76.806200000000004</c:v>
                </c:pt>
                <c:pt idx="6823">
                  <c:v>76.824309999999997</c:v>
                </c:pt>
                <c:pt idx="6824">
                  <c:v>76.842429999999993</c:v>
                </c:pt>
                <c:pt idx="6825">
                  <c:v>76.860550000000003</c:v>
                </c:pt>
                <c:pt idx="6826">
                  <c:v>76.87867</c:v>
                </c:pt>
                <c:pt idx="6827">
                  <c:v>76.896789999999996</c:v>
                </c:pt>
                <c:pt idx="6828">
                  <c:v>76.914919999999995</c:v>
                </c:pt>
                <c:pt idx="6829">
                  <c:v>76.933040000000005</c:v>
                </c:pt>
                <c:pt idx="6830">
                  <c:v>76.951170000000005</c:v>
                </c:pt>
                <c:pt idx="6831">
                  <c:v>76.969309999999993</c:v>
                </c:pt>
                <c:pt idx="6832">
                  <c:v>76.987440000000007</c:v>
                </c:pt>
                <c:pt idx="6833">
                  <c:v>77.005579999999995</c:v>
                </c:pt>
                <c:pt idx="6834">
                  <c:v>77.023709999999994</c:v>
                </c:pt>
                <c:pt idx="6835">
                  <c:v>77.041849999999997</c:v>
                </c:pt>
                <c:pt idx="6836">
                  <c:v>77.06</c:v>
                </c:pt>
                <c:pt idx="6837">
                  <c:v>77.078140000000005</c:v>
                </c:pt>
                <c:pt idx="6838">
                  <c:v>77.096289999999996</c:v>
                </c:pt>
                <c:pt idx="6839">
                  <c:v>77.114440000000002</c:v>
                </c:pt>
                <c:pt idx="6840">
                  <c:v>77.132589999999993</c:v>
                </c:pt>
                <c:pt idx="6841">
                  <c:v>77.150739999999999</c:v>
                </c:pt>
                <c:pt idx="6842">
                  <c:v>77.168899999999994</c:v>
                </c:pt>
                <c:pt idx="6843">
                  <c:v>77.187060000000002</c:v>
                </c:pt>
                <c:pt idx="6844">
                  <c:v>77.205219999999997</c:v>
                </c:pt>
                <c:pt idx="6845">
                  <c:v>77.223380000000006</c:v>
                </c:pt>
                <c:pt idx="6846">
                  <c:v>77.241540000000001</c:v>
                </c:pt>
                <c:pt idx="6847">
                  <c:v>77.259699999999995</c:v>
                </c:pt>
                <c:pt idx="6848">
                  <c:v>77.277879999999996</c:v>
                </c:pt>
                <c:pt idx="6849">
                  <c:v>77.296040000000005</c:v>
                </c:pt>
                <c:pt idx="6850">
                  <c:v>77.314220000000006</c:v>
                </c:pt>
                <c:pt idx="6851">
                  <c:v>77.332390000000004</c:v>
                </c:pt>
                <c:pt idx="6852">
                  <c:v>77.350570000000005</c:v>
                </c:pt>
                <c:pt idx="6853">
                  <c:v>77.368750000000006</c:v>
                </c:pt>
                <c:pt idx="6854">
                  <c:v>77.386930000000007</c:v>
                </c:pt>
                <c:pt idx="6855">
                  <c:v>77.405109999999993</c:v>
                </c:pt>
                <c:pt idx="6856">
                  <c:v>77.423289999999994</c:v>
                </c:pt>
                <c:pt idx="6857">
                  <c:v>77.441479999999999</c:v>
                </c:pt>
                <c:pt idx="6858">
                  <c:v>77.459670000000003</c:v>
                </c:pt>
                <c:pt idx="6859">
                  <c:v>77.477869999999996</c:v>
                </c:pt>
                <c:pt idx="6860">
                  <c:v>77.49606</c:v>
                </c:pt>
                <c:pt idx="6861">
                  <c:v>77.514259999999993</c:v>
                </c:pt>
                <c:pt idx="6862">
                  <c:v>77.53246</c:v>
                </c:pt>
                <c:pt idx="6863">
                  <c:v>77.550650000000005</c:v>
                </c:pt>
                <c:pt idx="6864">
                  <c:v>77.568860000000001</c:v>
                </c:pt>
                <c:pt idx="6865">
                  <c:v>77.587059999999994</c:v>
                </c:pt>
                <c:pt idx="6866">
                  <c:v>77.605270000000004</c:v>
                </c:pt>
                <c:pt idx="6867">
                  <c:v>77.623469999999998</c:v>
                </c:pt>
                <c:pt idx="6868">
                  <c:v>77.641689999999997</c:v>
                </c:pt>
                <c:pt idx="6869">
                  <c:v>77.659899999999993</c:v>
                </c:pt>
                <c:pt idx="6870">
                  <c:v>77.678120000000007</c:v>
                </c:pt>
                <c:pt idx="6871">
                  <c:v>77.696330000000003</c:v>
                </c:pt>
                <c:pt idx="6872">
                  <c:v>77.714550000000003</c:v>
                </c:pt>
                <c:pt idx="6873">
                  <c:v>77.732770000000002</c:v>
                </c:pt>
                <c:pt idx="6874">
                  <c:v>77.751000000000005</c:v>
                </c:pt>
                <c:pt idx="6875">
                  <c:v>77.769229999999993</c:v>
                </c:pt>
                <c:pt idx="6876">
                  <c:v>77.787450000000007</c:v>
                </c:pt>
                <c:pt idx="6877">
                  <c:v>77.805679999999995</c:v>
                </c:pt>
                <c:pt idx="6878">
                  <c:v>77.823909999999998</c:v>
                </c:pt>
                <c:pt idx="6879">
                  <c:v>77.842150000000004</c:v>
                </c:pt>
                <c:pt idx="6880">
                  <c:v>77.860380000000006</c:v>
                </c:pt>
                <c:pt idx="6881">
                  <c:v>77.878619999999998</c:v>
                </c:pt>
                <c:pt idx="6882">
                  <c:v>77.896870000000007</c:v>
                </c:pt>
                <c:pt idx="6883">
                  <c:v>77.915109999999999</c:v>
                </c:pt>
                <c:pt idx="6884">
                  <c:v>77.933350000000004</c:v>
                </c:pt>
                <c:pt idx="6885">
                  <c:v>77.951599999999999</c:v>
                </c:pt>
                <c:pt idx="6886">
                  <c:v>77.969849999999994</c:v>
                </c:pt>
                <c:pt idx="6887">
                  <c:v>77.988100000000003</c:v>
                </c:pt>
                <c:pt idx="6888">
                  <c:v>78.006360000000001</c:v>
                </c:pt>
                <c:pt idx="6889">
                  <c:v>78.024609999999996</c:v>
                </c:pt>
                <c:pt idx="6890">
                  <c:v>78.042869999999994</c:v>
                </c:pt>
                <c:pt idx="6891">
                  <c:v>78.061130000000006</c:v>
                </c:pt>
                <c:pt idx="6892">
                  <c:v>78.079390000000004</c:v>
                </c:pt>
                <c:pt idx="6893">
                  <c:v>78.097660000000005</c:v>
                </c:pt>
                <c:pt idx="6894">
                  <c:v>78.115920000000003</c:v>
                </c:pt>
                <c:pt idx="6895">
                  <c:v>78.134190000000004</c:v>
                </c:pt>
                <c:pt idx="6896">
                  <c:v>78.152460000000005</c:v>
                </c:pt>
                <c:pt idx="6897">
                  <c:v>78.170730000000006</c:v>
                </c:pt>
                <c:pt idx="6898">
                  <c:v>78.189009999999996</c:v>
                </c:pt>
                <c:pt idx="6899">
                  <c:v>78.207279999999997</c:v>
                </c:pt>
                <c:pt idx="6900">
                  <c:v>78.225560000000002</c:v>
                </c:pt>
                <c:pt idx="6901">
                  <c:v>78.243840000000006</c:v>
                </c:pt>
                <c:pt idx="6902">
                  <c:v>78.262129999999999</c:v>
                </c:pt>
                <c:pt idx="6903">
                  <c:v>78.280410000000003</c:v>
                </c:pt>
                <c:pt idx="6904">
                  <c:v>78.298699999999997</c:v>
                </c:pt>
                <c:pt idx="6905">
                  <c:v>78.316990000000004</c:v>
                </c:pt>
                <c:pt idx="6906">
                  <c:v>78.335279999999997</c:v>
                </c:pt>
                <c:pt idx="6907">
                  <c:v>78.353579999999994</c:v>
                </c:pt>
                <c:pt idx="6908">
                  <c:v>78.371870000000001</c:v>
                </c:pt>
                <c:pt idx="6909">
                  <c:v>78.390169999999998</c:v>
                </c:pt>
                <c:pt idx="6910">
                  <c:v>78.408469999999994</c:v>
                </c:pt>
                <c:pt idx="6911">
                  <c:v>78.426770000000005</c:v>
                </c:pt>
                <c:pt idx="6912">
                  <c:v>78.445080000000004</c:v>
                </c:pt>
                <c:pt idx="6913">
                  <c:v>78.463390000000004</c:v>
                </c:pt>
                <c:pt idx="6914">
                  <c:v>78.481700000000004</c:v>
                </c:pt>
                <c:pt idx="6915">
                  <c:v>78.500010000000003</c:v>
                </c:pt>
                <c:pt idx="6916">
                  <c:v>78.518320000000003</c:v>
                </c:pt>
                <c:pt idx="6917">
                  <c:v>78.536640000000006</c:v>
                </c:pt>
                <c:pt idx="6918">
                  <c:v>78.554950000000005</c:v>
                </c:pt>
                <c:pt idx="6919">
                  <c:v>78.573269999999994</c:v>
                </c:pt>
                <c:pt idx="6920">
                  <c:v>78.5916</c:v>
                </c:pt>
                <c:pt idx="6921">
                  <c:v>78.609920000000002</c:v>
                </c:pt>
                <c:pt idx="6922">
                  <c:v>78.628249999999994</c:v>
                </c:pt>
                <c:pt idx="6923">
                  <c:v>78.64658</c:v>
                </c:pt>
                <c:pt idx="6924">
                  <c:v>78.664910000000006</c:v>
                </c:pt>
                <c:pt idx="6925">
                  <c:v>78.683239999999998</c:v>
                </c:pt>
                <c:pt idx="6926">
                  <c:v>78.701580000000007</c:v>
                </c:pt>
                <c:pt idx="6927">
                  <c:v>78.719909999999999</c:v>
                </c:pt>
                <c:pt idx="6928">
                  <c:v>78.738249999999994</c:v>
                </c:pt>
                <c:pt idx="6929">
                  <c:v>78.756590000000003</c:v>
                </c:pt>
                <c:pt idx="6930">
                  <c:v>78.774929999999998</c:v>
                </c:pt>
                <c:pt idx="6931">
                  <c:v>78.793279999999996</c:v>
                </c:pt>
                <c:pt idx="6932">
                  <c:v>78.811629999999994</c:v>
                </c:pt>
                <c:pt idx="6933">
                  <c:v>78.829980000000006</c:v>
                </c:pt>
                <c:pt idx="6934">
                  <c:v>78.848330000000004</c:v>
                </c:pt>
                <c:pt idx="6935">
                  <c:v>78.866680000000002</c:v>
                </c:pt>
                <c:pt idx="6936">
                  <c:v>78.885040000000004</c:v>
                </c:pt>
                <c:pt idx="6937">
                  <c:v>78.903400000000005</c:v>
                </c:pt>
                <c:pt idx="6938">
                  <c:v>78.921760000000006</c:v>
                </c:pt>
                <c:pt idx="6939">
                  <c:v>78.940119999999993</c:v>
                </c:pt>
                <c:pt idx="6940">
                  <c:v>78.958479999999994</c:v>
                </c:pt>
                <c:pt idx="6941">
                  <c:v>78.976849999999999</c:v>
                </c:pt>
                <c:pt idx="6942">
                  <c:v>78.995220000000003</c:v>
                </c:pt>
                <c:pt idx="6943">
                  <c:v>79.013589999999994</c:v>
                </c:pt>
                <c:pt idx="6944">
                  <c:v>79.031970000000001</c:v>
                </c:pt>
                <c:pt idx="6945">
                  <c:v>79.050340000000006</c:v>
                </c:pt>
                <c:pt idx="6946">
                  <c:v>79.068719999999999</c:v>
                </c:pt>
                <c:pt idx="6947">
                  <c:v>79.087100000000007</c:v>
                </c:pt>
                <c:pt idx="6948">
                  <c:v>79.10548</c:v>
                </c:pt>
                <c:pt idx="6949">
                  <c:v>79.123859999999993</c:v>
                </c:pt>
                <c:pt idx="6950">
                  <c:v>79.142250000000004</c:v>
                </c:pt>
                <c:pt idx="6951">
                  <c:v>79.160640000000001</c:v>
                </c:pt>
                <c:pt idx="6952">
                  <c:v>79.179019999999994</c:v>
                </c:pt>
                <c:pt idx="6953">
                  <c:v>79.197419999999994</c:v>
                </c:pt>
                <c:pt idx="6954">
                  <c:v>79.215810000000005</c:v>
                </c:pt>
                <c:pt idx="6955">
                  <c:v>79.234210000000004</c:v>
                </c:pt>
                <c:pt idx="6956">
                  <c:v>79.252610000000004</c:v>
                </c:pt>
                <c:pt idx="6957">
                  <c:v>79.271010000000004</c:v>
                </c:pt>
                <c:pt idx="6958">
                  <c:v>79.289410000000004</c:v>
                </c:pt>
                <c:pt idx="6959">
                  <c:v>79.307820000000007</c:v>
                </c:pt>
                <c:pt idx="6960">
                  <c:v>79.326229999999995</c:v>
                </c:pt>
                <c:pt idx="6961">
                  <c:v>79.344639999999998</c:v>
                </c:pt>
                <c:pt idx="6962">
                  <c:v>79.363039999999998</c:v>
                </c:pt>
                <c:pt idx="6963">
                  <c:v>79.381460000000004</c:v>
                </c:pt>
                <c:pt idx="6964">
                  <c:v>79.399879999999996</c:v>
                </c:pt>
                <c:pt idx="6965">
                  <c:v>79.418300000000002</c:v>
                </c:pt>
                <c:pt idx="6966">
                  <c:v>79.436710000000005</c:v>
                </c:pt>
                <c:pt idx="6967">
                  <c:v>79.45514</c:v>
                </c:pt>
                <c:pt idx="6968">
                  <c:v>79.473560000000006</c:v>
                </c:pt>
                <c:pt idx="6969">
                  <c:v>79.491990000000001</c:v>
                </c:pt>
                <c:pt idx="6970">
                  <c:v>79.510409999999993</c:v>
                </c:pt>
                <c:pt idx="6971">
                  <c:v>79.528850000000006</c:v>
                </c:pt>
                <c:pt idx="6972">
                  <c:v>79.547280000000001</c:v>
                </c:pt>
                <c:pt idx="6973">
                  <c:v>79.565719999999999</c:v>
                </c:pt>
                <c:pt idx="6974">
                  <c:v>79.584149999999994</c:v>
                </c:pt>
                <c:pt idx="6975">
                  <c:v>79.602590000000006</c:v>
                </c:pt>
                <c:pt idx="6976">
                  <c:v>79.621030000000005</c:v>
                </c:pt>
                <c:pt idx="6977">
                  <c:v>79.639480000000006</c:v>
                </c:pt>
                <c:pt idx="6978">
                  <c:v>79.657920000000004</c:v>
                </c:pt>
                <c:pt idx="6979">
                  <c:v>79.676370000000006</c:v>
                </c:pt>
                <c:pt idx="6980">
                  <c:v>79.694820000000007</c:v>
                </c:pt>
                <c:pt idx="6981">
                  <c:v>79.713269999999994</c:v>
                </c:pt>
                <c:pt idx="6982">
                  <c:v>79.731729999999999</c:v>
                </c:pt>
                <c:pt idx="6983">
                  <c:v>79.75018</c:v>
                </c:pt>
                <c:pt idx="6984">
                  <c:v>79.768649999999994</c:v>
                </c:pt>
                <c:pt idx="6985">
                  <c:v>79.787099999999995</c:v>
                </c:pt>
                <c:pt idx="6986">
                  <c:v>79.80556</c:v>
                </c:pt>
                <c:pt idx="6987">
                  <c:v>79.824039999999997</c:v>
                </c:pt>
                <c:pt idx="6988">
                  <c:v>79.842500000000001</c:v>
                </c:pt>
                <c:pt idx="6989">
                  <c:v>79.860969999999995</c:v>
                </c:pt>
                <c:pt idx="6990">
                  <c:v>79.879440000000002</c:v>
                </c:pt>
                <c:pt idx="6991">
                  <c:v>79.897909999999996</c:v>
                </c:pt>
                <c:pt idx="6992">
                  <c:v>79.916390000000007</c:v>
                </c:pt>
                <c:pt idx="6993">
                  <c:v>79.934870000000004</c:v>
                </c:pt>
                <c:pt idx="6994">
                  <c:v>79.95335</c:v>
                </c:pt>
                <c:pt idx="6995">
                  <c:v>79.971829999999997</c:v>
                </c:pt>
                <c:pt idx="6996">
                  <c:v>79.990319999999997</c:v>
                </c:pt>
                <c:pt idx="6997">
                  <c:v>80.008799999999994</c:v>
                </c:pt>
                <c:pt idx="6998">
                  <c:v>80.027289999999994</c:v>
                </c:pt>
                <c:pt idx="6999">
                  <c:v>80.045779999999993</c:v>
                </c:pt>
                <c:pt idx="7000">
                  <c:v>80.064269999999993</c:v>
                </c:pt>
                <c:pt idx="7001">
                  <c:v>80.082769999999996</c:v>
                </c:pt>
                <c:pt idx="7002">
                  <c:v>80.101259999999996</c:v>
                </c:pt>
                <c:pt idx="7003">
                  <c:v>80.119770000000003</c:v>
                </c:pt>
                <c:pt idx="7004">
                  <c:v>80.138270000000006</c:v>
                </c:pt>
                <c:pt idx="7005">
                  <c:v>80.156769999999995</c:v>
                </c:pt>
                <c:pt idx="7006">
                  <c:v>80.175280000000001</c:v>
                </c:pt>
                <c:pt idx="7007">
                  <c:v>80.193790000000007</c:v>
                </c:pt>
                <c:pt idx="7008">
                  <c:v>80.212299999999999</c:v>
                </c:pt>
                <c:pt idx="7009">
                  <c:v>80.230800000000002</c:v>
                </c:pt>
                <c:pt idx="7010">
                  <c:v>80.249319999999997</c:v>
                </c:pt>
                <c:pt idx="7011">
                  <c:v>80.267840000000007</c:v>
                </c:pt>
                <c:pt idx="7012">
                  <c:v>80.286349999999999</c:v>
                </c:pt>
                <c:pt idx="7013">
                  <c:v>80.304869999999994</c:v>
                </c:pt>
                <c:pt idx="7014">
                  <c:v>80.323390000000003</c:v>
                </c:pt>
                <c:pt idx="7015">
                  <c:v>80.341920000000002</c:v>
                </c:pt>
                <c:pt idx="7016">
                  <c:v>80.36045</c:v>
                </c:pt>
                <c:pt idx="7017">
                  <c:v>80.378969999999995</c:v>
                </c:pt>
                <c:pt idx="7018">
                  <c:v>80.397509999999997</c:v>
                </c:pt>
                <c:pt idx="7019">
                  <c:v>80.416049999999998</c:v>
                </c:pt>
                <c:pt idx="7020">
                  <c:v>80.434579999999997</c:v>
                </c:pt>
                <c:pt idx="7021">
                  <c:v>80.453119999999998</c:v>
                </c:pt>
                <c:pt idx="7022">
                  <c:v>80.47166</c:v>
                </c:pt>
                <c:pt idx="7023">
                  <c:v>80.490200000000002</c:v>
                </c:pt>
                <c:pt idx="7024">
                  <c:v>80.508740000000003</c:v>
                </c:pt>
                <c:pt idx="7025">
                  <c:v>80.527289999999994</c:v>
                </c:pt>
                <c:pt idx="7026">
                  <c:v>80.545839999999998</c:v>
                </c:pt>
                <c:pt idx="7027">
                  <c:v>80.56438</c:v>
                </c:pt>
                <c:pt idx="7028">
                  <c:v>80.582939999999994</c:v>
                </c:pt>
                <c:pt idx="7029">
                  <c:v>80.601489999999998</c:v>
                </c:pt>
                <c:pt idx="7030">
                  <c:v>80.620050000000006</c:v>
                </c:pt>
                <c:pt idx="7031">
                  <c:v>80.63861</c:v>
                </c:pt>
                <c:pt idx="7032">
                  <c:v>80.657169999999994</c:v>
                </c:pt>
                <c:pt idx="7033">
                  <c:v>80.675740000000005</c:v>
                </c:pt>
                <c:pt idx="7034">
                  <c:v>80.694299999999998</c:v>
                </c:pt>
                <c:pt idx="7035">
                  <c:v>80.712869999999995</c:v>
                </c:pt>
                <c:pt idx="7036">
                  <c:v>80.731440000000006</c:v>
                </c:pt>
                <c:pt idx="7037">
                  <c:v>80.750010000000003</c:v>
                </c:pt>
                <c:pt idx="7038">
                  <c:v>80.768590000000003</c:v>
                </c:pt>
                <c:pt idx="7039">
                  <c:v>80.78716</c:v>
                </c:pt>
                <c:pt idx="7040">
                  <c:v>80.80574</c:v>
                </c:pt>
                <c:pt idx="7041">
                  <c:v>80.82432</c:v>
                </c:pt>
                <c:pt idx="7042">
                  <c:v>80.8429</c:v>
                </c:pt>
                <c:pt idx="7043">
                  <c:v>80.861490000000003</c:v>
                </c:pt>
                <c:pt idx="7044">
                  <c:v>80.880070000000003</c:v>
                </c:pt>
                <c:pt idx="7045">
                  <c:v>80.898660000000007</c:v>
                </c:pt>
                <c:pt idx="7046">
                  <c:v>80.917249999999996</c:v>
                </c:pt>
                <c:pt idx="7047">
                  <c:v>80.935839999999999</c:v>
                </c:pt>
                <c:pt idx="7048">
                  <c:v>80.954440000000005</c:v>
                </c:pt>
                <c:pt idx="7049">
                  <c:v>80.973039999999997</c:v>
                </c:pt>
                <c:pt idx="7050">
                  <c:v>80.991640000000004</c:v>
                </c:pt>
                <c:pt idx="7051">
                  <c:v>81.010239999999996</c:v>
                </c:pt>
                <c:pt idx="7052">
                  <c:v>81.028850000000006</c:v>
                </c:pt>
                <c:pt idx="7053">
                  <c:v>81.047449999999998</c:v>
                </c:pt>
                <c:pt idx="7054">
                  <c:v>81.066059999999993</c:v>
                </c:pt>
                <c:pt idx="7055">
                  <c:v>81.084670000000003</c:v>
                </c:pt>
                <c:pt idx="7056">
                  <c:v>81.103279999999998</c:v>
                </c:pt>
                <c:pt idx="7057">
                  <c:v>81.121889999999993</c:v>
                </c:pt>
                <c:pt idx="7058">
                  <c:v>81.140510000000006</c:v>
                </c:pt>
                <c:pt idx="7059">
                  <c:v>81.159130000000005</c:v>
                </c:pt>
                <c:pt idx="7060">
                  <c:v>81.177750000000003</c:v>
                </c:pt>
                <c:pt idx="7061">
                  <c:v>81.196370000000002</c:v>
                </c:pt>
                <c:pt idx="7062">
                  <c:v>81.215000000000003</c:v>
                </c:pt>
                <c:pt idx="7063">
                  <c:v>81.233630000000005</c:v>
                </c:pt>
                <c:pt idx="7064">
                  <c:v>81.252260000000007</c:v>
                </c:pt>
                <c:pt idx="7065">
                  <c:v>81.270889999999994</c:v>
                </c:pt>
                <c:pt idx="7066">
                  <c:v>81.289519999999996</c:v>
                </c:pt>
                <c:pt idx="7067">
                  <c:v>81.308160000000001</c:v>
                </c:pt>
                <c:pt idx="7068">
                  <c:v>81.326800000000006</c:v>
                </c:pt>
                <c:pt idx="7069">
                  <c:v>81.345439999999996</c:v>
                </c:pt>
                <c:pt idx="7070">
                  <c:v>81.364080000000001</c:v>
                </c:pt>
                <c:pt idx="7071">
                  <c:v>81.382720000000006</c:v>
                </c:pt>
                <c:pt idx="7072">
                  <c:v>81.40137</c:v>
                </c:pt>
                <c:pt idx="7073">
                  <c:v>81.420019999999994</c:v>
                </c:pt>
                <c:pt idx="7074">
                  <c:v>81.438670000000002</c:v>
                </c:pt>
                <c:pt idx="7075">
                  <c:v>81.457319999999996</c:v>
                </c:pt>
                <c:pt idx="7076">
                  <c:v>81.475980000000007</c:v>
                </c:pt>
                <c:pt idx="7077">
                  <c:v>81.494640000000004</c:v>
                </c:pt>
                <c:pt idx="7078">
                  <c:v>81.513300000000001</c:v>
                </c:pt>
                <c:pt idx="7079">
                  <c:v>81.531959999999998</c:v>
                </c:pt>
                <c:pt idx="7080">
                  <c:v>81.550619999999995</c:v>
                </c:pt>
                <c:pt idx="7081">
                  <c:v>81.569280000000006</c:v>
                </c:pt>
                <c:pt idx="7082">
                  <c:v>81.587950000000006</c:v>
                </c:pt>
                <c:pt idx="7083">
                  <c:v>81.606620000000007</c:v>
                </c:pt>
                <c:pt idx="7084">
                  <c:v>81.625299999999996</c:v>
                </c:pt>
                <c:pt idx="7085">
                  <c:v>81.643969999999996</c:v>
                </c:pt>
                <c:pt idx="7086">
                  <c:v>81.662639999999996</c:v>
                </c:pt>
                <c:pt idx="7087">
                  <c:v>81.681330000000003</c:v>
                </c:pt>
                <c:pt idx="7088">
                  <c:v>81.7</c:v>
                </c:pt>
                <c:pt idx="7089">
                  <c:v>81.718689999999995</c:v>
                </c:pt>
                <c:pt idx="7090">
                  <c:v>81.737369999999999</c:v>
                </c:pt>
                <c:pt idx="7091">
                  <c:v>81.756069999999994</c:v>
                </c:pt>
                <c:pt idx="7092">
                  <c:v>81.774749999999997</c:v>
                </c:pt>
                <c:pt idx="7093">
                  <c:v>81.793440000000004</c:v>
                </c:pt>
                <c:pt idx="7094">
                  <c:v>81.812129999999996</c:v>
                </c:pt>
                <c:pt idx="7095">
                  <c:v>81.830830000000006</c:v>
                </c:pt>
                <c:pt idx="7096">
                  <c:v>81.849530000000001</c:v>
                </c:pt>
                <c:pt idx="7097">
                  <c:v>81.868229999999997</c:v>
                </c:pt>
                <c:pt idx="7098">
                  <c:v>81.886930000000007</c:v>
                </c:pt>
                <c:pt idx="7099">
                  <c:v>81.905640000000005</c:v>
                </c:pt>
                <c:pt idx="7100">
                  <c:v>81.924340000000001</c:v>
                </c:pt>
                <c:pt idx="7101">
                  <c:v>81.943049999999999</c:v>
                </c:pt>
                <c:pt idx="7102">
                  <c:v>81.961759999999998</c:v>
                </c:pt>
                <c:pt idx="7103">
                  <c:v>81.98048</c:v>
                </c:pt>
                <c:pt idx="7104">
                  <c:v>81.999189999999999</c:v>
                </c:pt>
                <c:pt idx="7105">
                  <c:v>82.017910000000001</c:v>
                </c:pt>
                <c:pt idx="7106">
                  <c:v>82.036630000000002</c:v>
                </c:pt>
                <c:pt idx="7107">
                  <c:v>82.055340000000001</c:v>
                </c:pt>
                <c:pt idx="7108">
                  <c:v>82.074070000000006</c:v>
                </c:pt>
                <c:pt idx="7109">
                  <c:v>82.092799999999997</c:v>
                </c:pt>
                <c:pt idx="7110">
                  <c:v>82.111530000000002</c:v>
                </c:pt>
                <c:pt idx="7111">
                  <c:v>82.130260000000007</c:v>
                </c:pt>
                <c:pt idx="7112">
                  <c:v>82.148989999999998</c:v>
                </c:pt>
                <c:pt idx="7113">
                  <c:v>82.167720000000003</c:v>
                </c:pt>
                <c:pt idx="7114">
                  <c:v>82.186449999999994</c:v>
                </c:pt>
                <c:pt idx="7115">
                  <c:v>82.205190000000002</c:v>
                </c:pt>
                <c:pt idx="7116">
                  <c:v>82.223939999999999</c:v>
                </c:pt>
                <c:pt idx="7117">
                  <c:v>82.242679999999993</c:v>
                </c:pt>
                <c:pt idx="7118">
                  <c:v>82.261420000000001</c:v>
                </c:pt>
                <c:pt idx="7119">
                  <c:v>82.280169999999998</c:v>
                </c:pt>
                <c:pt idx="7120">
                  <c:v>82.298919999999995</c:v>
                </c:pt>
                <c:pt idx="7121">
                  <c:v>82.317670000000007</c:v>
                </c:pt>
                <c:pt idx="7122">
                  <c:v>82.336429999999993</c:v>
                </c:pt>
                <c:pt idx="7123">
                  <c:v>82.355180000000004</c:v>
                </c:pt>
                <c:pt idx="7124">
                  <c:v>82.373940000000005</c:v>
                </c:pt>
                <c:pt idx="7125">
                  <c:v>82.392700000000005</c:v>
                </c:pt>
                <c:pt idx="7126">
                  <c:v>82.411460000000005</c:v>
                </c:pt>
                <c:pt idx="7127">
                  <c:v>82.430220000000006</c:v>
                </c:pt>
                <c:pt idx="7128">
                  <c:v>82.448989999999995</c:v>
                </c:pt>
                <c:pt idx="7129">
                  <c:v>82.467759999999998</c:v>
                </c:pt>
                <c:pt idx="7130">
                  <c:v>82.486530000000002</c:v>
                </c:pt>
                <c:pt idx="7131">
                  <c:v>82.505300000000005</c:v>
                </c:pt>
                <c:pt idx="7132">
                  <c:v>82.524079999999998</c:v>
                </c:pt>
                <c:pt idx="7133">
                  <c:v>82.542850000000001</c:v>
                </c:pt>
                <c:pt idx="7134">
                  <c:v>82.561629999999994</c:v>
                </c:pt>
                <c:pt idx="7135">
                  <c:v>82.580410000000001</c:v>
                </c:pt>
                <c:pt idx="7136">
                  <c:v>82.599199999999996</c:v>
                </c:pt>
                <c:pt idx="7137">
                  <c:v>82.617980000000003</c:v>
                </c:pt>
                <c:pt idx="7138">
                  <c:v>82.636769999999999</c:v>
                </c:pt>
                <c:pt idx="7139">
                  <c:v>82.655559999999994</c:v>
                </c:pt>
                <c:pt idx="7140">
                  <c:v>82.674350000000004</c:v>
                </c:pt>
                <c:pt idx="7141">
                  <c:v>82.693150000000003</c:v>
                </c:pt>
                <c:pt idx="7142">
                  <c:v>82.711939999999998</c:v>
                </c:pt>
                <c:pt idx="7143">
                  <c:v>82.730739999999997</c:v>
                </c:pt>
                <c:pt idx="7144">
                  <c:v>82.749539999999996</c:v>
                </c:pt>
                <c:pt idx="7145">
                  <c:v>82.768339999999995</c:v>
                </c:pt>
                <c:pt idx="7146">
                  <c:v>82.787149999999997</c:v>
                </c:pt>
                <c:pt idx="7147">
                  <c:v>82.805949999999996</c:v>
                </c:pt>
                <c:pt idx="7148">
                  <c:v>82.824759999999998</c:v>
                </c:pt>
                <c:pt idx="7149">
                  <c:v>82.84357</c:v>
                </c:pt>
                <c:pt idx="7150">
                  <c:v>82.862390000000005</c:v>
                </c:pt>
                <c:pt idx="7151">
                  <c:v>82.881200000000007</c:v>
                </c:pt>
                <c:pt idx="7152">
                  <c:v>82.900019999999998</c:v>
                </c:pt>
                <c:pt idx="7153">
                  <c:v>82.918840000000003</c:v>
                </c:pt>
                <c:pt idx="7154">
                  <c:v>82.937659999999994</c:v>
                </c:pt>
                <c:pt idx="7155">
                  <c:v>82.956479999999999</c:v>
                </c:pt>
                <c:pt idx="7156">
                  <c:v>82.975309999999993</c:v>
                </c:pt>
                <c:pt idx="7157">
                  <c:v>82.994140000000002</c:v>
                </c:pt>
                <c:pt idx="7158">
                  <c:v>83.012969999999996</c:v>
                </c:pt>
                <c:pt idx="7159">
                  <c:v>83.031800000000004</c:v>
                </c:pt>
                <c:pt idx="7160">
                  <c:v>83.050640000000001</c:v>
                </c:pt>
                <c:pt idx="7161">
                  <c:v>83.069469999999995</c:v>
                </c:pt>
                <c:pt idx="7162">
                  <c:v>83.088310000000007</c:v>
                </c:pt>
                <c:pt idx="7163">
                  <c:v>83.107150000000004</c:v>
                </c:pt>
                <c:pt idx="7164">
                  <c:v>83.126000000000005</c:v>
                </c:pt>
                <c:pt idx="7165">
                  <c:v>83.144840000000002</c:v>
                </c:pt>
                <c:pt idx="7166">
                  <c:v>83.163690000000003</c:v>
                </c:pt>
                <c:pt idx="7167">
                  <c:v>83.182540000000003</c:v>
                </c:pt>
                <c:pt idx="7168">
                  <c:v>83.201390000000004</c:v>
                </c:pt>
                <c:pt idx="7169">
                  <c:v>83.220249999999993</c:v>
                </c:pt>
                <c:pt idx="7170">
                  <c:v>83.239099999999993</c:v>
                </c:pt>
                <c:pt idx="7171">
                  <c:v>83.257959999999997</c:v>
                </c:pt>
                <c:pt idx="7172">
                  <c:v>83.276820000000001</c:v>
                </c:pt>
                <c:pt idx="7173">
                  <c:v>83.295680000000004</c:v>
                </c:pt>
                <c:pt idx="7174">
                  <c:v>83.314539999999994</c:v>
                </c:pt>
                <c:pt idx="7175">
                  <c:v>83.333410000000001</c:v>
                </c:pt>
                <c:pt idx="7176">
                  <c:v>83.352279999999993</c:v>
                </c:pt>
                <c:pt idx="7177">
                  <c:v>83.37115</c:v>
                </c:pt>
                <c:pt idx="7178">
                  <c:v>83.390020000000007</c:v>
                </c:pt>
                <c:pt idx="7179">
                  <c:v>83.408900000000003</c:v>
                </c:pt>
                <c:pt idx="7180">
                  <c:v>83.427779999999998</c:v>
                </c:pt>
                <c:pt idx="7181">
                  <c:v>83.446659999999994</c:v>
                </c:pt>
                <c:pt idx="7182">
                  <c:v>83.465540000000004</c:v>
                </c:pt>
                <c:pt idx="7183">
                  <c:v>83.48442</c:v>
                </c:pt>
                <c:pt idx="7184">
                  <c:v>83.503299999999996</c:v>
                </c:pt>
                <c:pt idx="7185">
                  <c:v>83.522189999999995</c:v>
                </c:pt>
                <c:pt idx="7186">
                  <c:v>83.541079999999994</c:v>
                </c:pt>
                <c:pt idx="7187">
                  <c:v>83.559970000000007</c:v>
                </c:pt>
                <c:pt idx="7188">
                  <c:v>83.578869999999995</c:v>
                </c:pt>
                <c:pt idx="7189">
                  <c:v>83.597769999999997</c:v>
                </c:pt>
                <c:pt idx="7190">
                  <c:v>83.616669999999999</c:v>
                </c:pt>
                <c:pt idx="7191">
                  <c:v>83.635570000000001</c:v>
                </c:pt>
                <c:pt idx="7192">
                  <c:v>83.654470000000003</c:v>
                </c:pt>
                <c:pt idx="7193">
                  <c:v>83.673379999999995</c:v>
                </c:pt>
                <c:pt idx="7194">
                  <c:v>83.692279999999997</c:v>
                </c:pt>
                <c:pt idx="7195">
                  <c:v>83.711190000000002</c:v>
                </c:pt>
                <c:pt idx="7196">
                  <c:v>83.730099999999993</c:v>
                </c:pt>
                <c:pt idx="7197">
                  <c:v>83.749020000000002</c:v>
                </c:pt>
                <c:pt idx="7198">
                  <c:v>83.767939999999996</c:v>
                </c:pt>
                <c:pt idx="7199">
                  <c:v>83.786850000000001</c:v>
                </c:pt>
                <c:pt idx="7200">
                  <c:v>83.805769999999995</c:v>
                </c:pt>
                <c:pt idx="7201">
                  <c:v>83.824690000000004</c:v>
                </c:pt>
                <c:pt idx="7202">
                  <c:v>83.843620000000001</c:v>
                </c:pt>
                <c:pt idx="7203">
                  <c:v>83.862539999999996</c:v>
                </c:pt>
                <c:pt idx="7204">
                  <c:v>83.881469999999993</c:v>
                </c:pt>
                <c:pt idx="7205">
                  <c:v>83.900409999999994</c:v>
                </c:pt>
                <c:pt idx="7206">
                  <c:v>83.919330000000002</c:v>
                </c:pt>
                <c:pt idx="7207">
                  <c:v>83.938270000000003</c:v>
                </c:pt>
                <c:pt idx="7208">
                  <c:v>83.957210000000003</c:v>
                </c:pt>
                <c:pt idx="7209">
                  <c:v>83.976150000000004</c:v>
                </c:pt>
                <c:pt idx="7210">
                  <c:v>83.995090000000005</c:v>
                </c:pt>
                <c:pt idx="7211">
                  <c:v>84.014030000000005</c:v>
                </c:pt>
                <c:pt idx="7212">
                  <c:v>84.032970000000006</c:v>
                </c:pt>
                <c:pt idx="7213">
                  <c:v>84.051929999999999</c:v>
                </c:pt>
                <c:pt idx="7214">
                  <c:v>84.070880000000002</c:v>
                </c:pt>
                <c:pt idx="7215">
                  <c:v>84.089830000000006</c:v>
                </c:pt>
                <c:pt idx="7216">
                  <c:v>84.108779999999996</c:v>
                </c:pt>
                <c:pt idx="7217">
                  <c:v>84.127740000000003</c:v>
                </c:pt>
                <c:pt idx="7218">
                  <c:v>84.146699999999996</c:v>
                </c:pt>
                <c:pt idx="7219">
                  <c:v>84.165660000000003</c:v>
                </c:pt>
                <c:pt idx="7220">
                  <c:v>84.184619999999995</c:v>
                </c:pt>
                <c:pt idx="7221">
                  <c:v>84.203580000000002</c:v>
                </c:pt>
                <c:pt idx="7222">
                  <c:v>84.222549999999998</c:v>
                </c:pt>
                <c:pt idx="7223">
                  <c:v>84.241519999999994</c:v>
                </c:pt>
                <c:pt idx="7224">
                  <c:v>84.260490000000004</c:v>
                </c:pt>
                <c:pt idx="7225">
                  <c:v>84.27946</c:v>
                </c:pt>
                <c:pt idx="7226">
                  <c:v>84.298439999999999</c:v>
                </c:pt>
                <c:pt idx="7227">
                  <c:v>84.317419999999998</c:v>
                </c:pt>
                <c:pt idx="7228">
                  <c:v>84.336399999999998</c:v>
                </c:pt>
                <c:pt idx="7229">
                  <c:v>84.355379999999997</c:v>
                </c:pt>
                <c:pt idx="7230">
                  <c:v>84.374369999999999</c:v>
                </c:pt>
                <c:pt idx="7231">
                  <c:v>84.393349999999998</c:v>
                </c:pt>
                <c:pt idx="7232">
                  <c:v>84.41234</c:v>
                </c:pt>
                <c:pt idx="7233">
                  <c:v>84.431330000000003</c:v>
                </c:pt>
                <c:pt idx="7234">
                  <c:v>84.450329999999994</c:v>
                </c:pt>
                <c:pt idx="7235">
                  <c:v>84.469309999999993</c:v>
                </c:pt>
                <c:pt idx="7236">
                  <c:v>84.488309999999998</c:v>
                </c:pt>
                <c:pt idx="7237">
                  <c:v>84.507320000000007</c:v>
                </c:pt>
                <c:pt idx="7238">
                  <c:v>84.526309999999995</c:v>
                </c:pt>
                <c:pt idx="7239">
                  <c:v>84.545320000000004</c:v>
                </c:pt>
                <c:pt idx="7240">
                  <c:v>84.564319999999995</c:v>
                </c:pt>
                <c:pt idx="7241">
                  <c:v>84.583330000000004</c:v>
                </c:pt>
                <c:pt idx="7242">
                  <c:v>84.602339999999998</c:v>
                </c:pt>
                <c:pt idx="7243">
                  <c:v>84.621350000000007</c:v>
                </c:pt>
                <c:pt idx="7244">
                  <c:v>84.640370000000004</c:v>
                </c:pt>
                <c:pt idx="7245">
                  <c:v>84.659390000000002</c:v>
                </c:pt>
                <c:pt idx="7246">
                  <c:v>84.678399999999996</c:v>
                </c:pt>
                <c:pt idx="7247">
                  <c:v>84.697419999999994</c:v>
                </c:pt>
                <c:pt idx="7248">
                  <c:v>84.716449999999995</c:v>
                </c:pt>
                <c:pt idx="7249">
                  <c:v>84.735470000000007</c:v>
                </c:pt>
                <c:pt idx="7250">
                  <c:v>84.754490000000004</c:v>
                </c:pt>
                <c:pt idx="7251">
                  <c:v>84.773520000000005</c:v>
                </c:pt>
                <c:pt idx="7252">
                  <c:v>84.792559999999995</c:v>
                </c:pt>
                <c:pt idx="7253">
                  <c:v>84.811589999999995</c:v>
                </c:pt>
                <c:pt idx="7254">
                  <c:v>84.830629999999999</c:v>
                </c:pt>
                <c:pt idx="7255">
                  <c:v>84.84966</c:v>
                </c:pt>
                <c:pt idx="7256">
                  <c:v>84.868700000000004</c:v>
                </c:pt>
                <c:pt idx="7257">
                  <c:v>84.887739999999994</c:v>
                </c:pt>
                <c:pt idx="7258">
                  <c:v>84.906779999999998</c:v>
                </c:pt>
                <c:pt idx="7259">
                  <c:v>84.925830000000005</c:v>
                </c:pt>
                <c:pt idx="7260">
                  <c:v>84.944879999999998</c:v>
                </c:pt>
                <c:pt idx="7261">
                  <c:v>84.963930000000005</c:v>
                </c:pt>
                <c:pt idx="7262">
                  <c:v>84.982990000000001</c:v>
                </c:pt>
                <c:pt idx="7263">
                  <c:v>85.002039999999994</c:v>
                </c:pt>
                <c:pt idx="7264">
                  <c:v>85.021100000000004</c:v>
                </c:pt>
                <c:pt idx="7265">
                  <c:v>85.040149999999997</c:v>
                </c:pt>
                <c:pt idx="7266">
                  <c:v>85.059209999999993</c:v>
                </c:pt>
                <c:pt idx="7267">
                  <c:v>85.078280000000007</c:v>
                </c:pt>
                <c:pt idx="7268">
                  <c:v>85.097340000000003</c:v>
                </c:pt>
                <c:pt idx="7269">
                  <c:v>85.116410000000002</c:v>
                </c:pt>
                <c:pt idx="7270">
                  <c:v>85.135480000000001</c:v>
                </c:pt>
                <c:pt idx="7271">
                  <c:v>85.15455</c:v>
                </c:pt>
                <c:pt idx="7272">
                  <c:v>85.17362</c:v>
                </c:pt>
                <c:pt idx="7273">
                  <c:v>85.192700000000002</c:v>
                </c:pt>
                <c:pt idx="7274">
                  <c:v>85.211780000000005</c:v>
                </c:pt>
                <c:pt idx="7275">
                  <c:v>85.230860000000007</c:v>
                </c:pt>
                <c:pt idx="7276">
                  <c:v>85.249939999999995</c:v>
                </c:pt>
                <c:pt idx="7277">
                  <c:v>85.269030000000001</c:v>
                </c:pt>
                <c:pt idx="7278">
                  <c:v>85.288120000000006</c:v>
                </c:pt>
                <c:pt idx="7279">
                  <c:v>85.307209999999998</c:v>
                </c:pt>
                <c:pt idx="7280">
                  <c:v>85.32629</c:v>
                </c:pt>
                <c:pt idx="7281">
                  <c:v>85.345380000000006</c:v>
                </c:pt>
                <c:pt idx="7282">
                  <c:v>85.36448</c:v>
                </c:pt>
                <c:pt idx="7283">
                  <c:v>85.383579999999995</c:v>
                </c:pt>
                <c:pt idx="7284">
                  <c:v>85.402680000000004</c:v>
                </c:pt>
                <c:pt idx="7285">
                  <c:v>85.421779999999998</c:v>
                </c:pt>
                <c:pt idx="7286">
                  <c:v>85.440880000000007</c:v>
                </c:pt>
                <c:pt idx="7287">
                  <c:v>85.459990000000005</c:v>
                </c:pt>
                <c:pt idx="7288">
                  <c:v>85.479100000000003</c:v>
                </c:pt>
                <c:pt idx="7289">
                  <c:v>85.49821</c:v>
                </c:pt>
                <c:pt idx="7290">
                  <c:v>85.517319999999998</c:v>
                </c:pt>
                <c:pt idx="7291">
                  <c:v>85.536429999999996</c:v>
                </c:pt>
                <c:pt idx="7292">
                  <c:v>85.555549999999997</c:v>
                </c:pt>
                <c:pt idx="7293">
                  <c:v>85.574669999999998</c:v>
                </c:pt>
                <c:pt idx="7294">
                  <c:v>85.593789999999998</c:v>
                </c:pt>
                <c:pt idx="7295">
                  <c:v>85.612920000000003</c:v>
                </c:pt>
                <c:pt idx="7296">
                  <c:v>85.63203</c:v>
                </c:pt>
                <c:pt idx="7297">
                  <c:v>85.651160000000004</c:v>
                </c:pt>
                <c:pt idx="7298">
                  <c:v>85.670299999999997</c:v>
                </c:pt>
                <c:pt idx="7299">
                  <c:v>85.689419999999998</c:v>
                </c:pt>
                <c:pt idx="7300">
                  <c:v>85.708560000000006</c:v>
                </c:pt>
                <c:pt idx="7301">
                  <c:v>85.727689999999996</c:v>
                </c:pt>
                <c:pt idx="7302">
                  <c:v>85.746830000000003</c:v>
                </c:pt>
                <c:pt idx="7303">
                  <c:v>85.765979999999999</c:v>
                </c:pt>
                <c:pt idx="7304">
                  <c:v>85.785120000000006</c:v>
                </c:pt>
                <c:pt idx="7305">
                  <c:v>85.804259999999999</c:v>
                </c:pt>
                <c:pt idx="7306">
                  <c:v>85.823400000000007</c:v>
                </c:pt>
                <c:pt idx="7307">
                  <c:v>85.842550000000003</c:v>
                </c:pt>
                <c:pt idx="7308">
                  <c:v>85.861699999999999</c:v>
                </c:pt>
                <c:pt idx="7309">
                  <c:v>85.880859999999998</c:v>
                </c:pt>
                <c:pt idx="7310">
                  <c:v>85.900009999999995</c:v>
                </c:pt>
                <c:pt idx="7311">
                  <c:v>85.919169999999994</c:v>
                </c:pt>
                <c:pt idx="7312">
                  <c:v>85.938329999999993</c:v>
                </c:pt>
                <c:pt idx="7313">
                  <c:v>85.957490000000007</c:v>
                </c:pt>
                <c:pt idx="7314">
                  <c:v>85.976650000000006</c:v>
                </c:pt>
                <c:pt idx="7315">
                  <c:v>85.995819999999995</c:v>
                </c:pt>
                <c:pt idx="7316">
                  <c:v>86.014979999999994</c:v>
                </c:pt>
                <c:pt idx="7317">
                  <c:v>86.03416</c:v>
                </c:pt>
                <c:pt idx="7318">
                  <c:v>86.053330000000003</c:v>
                </c:pt>
                <c:pt idx="7319">
                  <c:v>86.072500000000005</c:v>
                </c:pt>
                <c:pt idx="7320">
                  <c:v>86.091679999999997</c:v>
                </c:pt>
                <c:pt idx="7321">
                  <c:v>86.110860000000002</c:v>
                </c:pt>
                <c:pt idx="7322">
                  <c:v>86.130039999999994</c:v>
                </c:pt>
                <c:pt idx="7323">
                  <c:v>86.14922</c:v>
                </c:pt>
                <c:pt idx="7324">
                  <c:v>86.168400000000005</c:v>
                </c:pt>
                <c:pt idx="7325">
                  <c:v>86.18759</c:v>
                </c:pt>
                <c:pt idx="7326">
                  <c:v>86.206779999999995</c:v>
                </c:pt>
                <c:pt idx="7327">
                  <c:v>86.225980000000007</c:v>
                </c:pt>
                <c:pt idx="7328">
                  <c:v>86.245170000000002</c:v>
                </c:pt>
                <c:pt idx="7329">
                  <c:v>86.26437</c:v>
                </c:pt>
                <c:pt idx="7330">
                  <c:v>86.283559999999994</c:v>
                </c:pt>
                <c:pt idx="7331">
                  <c:v>86.302760000000006</c:v>
                </c:pt>
                <c:pt idx="7332">
                  <c:v>86.321960000000004</c:v>
                </c:pt>
                <c:pt idx="7333">
                  <c:v>86.341160000000002</c:v>
                </c:pt>
                <c:pt idx="7334">
                  <c:v>86.360370000000003</c:v>
                </c:pt>
                <c:pt idx="7335">
                  <c:v>86.379580000000004</c:v>
                </c:pt>
                <c:pt idx="7336">
                  <c:v>86.398790000000005</c:v>
                </c:pt>
                <c:pt idx="7337">
                  <c:v>86.418009999999995</c:v>
                </c:pt>
                <c:pt idx="7338">
                  <c:v>86.437219999999996</c:v>
                </c:pt>
                <c:pt idx="7339">
                  <c:v>86.456440000000001</c:v>
                </c:pt>
                <c:pt idx="7340">
                  <c:v>86.475650000000002</c:v>
                </c:pt>
                <c:pt idx="7341">
                  <c:v>86.494870000000006</c:v>
                </c:pt>
                <c:pt idx="7342">
                  <c:v>86.514099999999999</c:v>
                </c:pt>
                <c:pt idx="7343">
                  <c:v>86.533330000000007</c:v>
                </c:pt>
                <c:pt idx="7344">
                  <c:v>86.552549999999997</c:v>
                </c:pt>
                <c:pt idx="7345">
                  <c:v>86.571780000000004</c:v>
                </c:pt>
                <c:pt idx="7346">
                  <c:v>86.591009999999997</c:v>
                </c:pt>
                <c:pt idx="7347">
                  <c:v>86.610240000000005</c:v>
                </c:pt>
                <c:pt idx="7348">
                  <c:v>86.629490000000004</c:v>
                </c:pt>
                <c:pt idx="7349">
                  <c:v>86.648719999999997</c:v>
                </c:pt>
                <c:pt idx="7350">
                  <c:v>86.667959999999994</c:v>
                </c:pt>
                <c:pt idx="7351">
                  <c:v>86.687200000000004</c:v>
                </c:pt>
                <c:pt idx="7352">
                  <c:v>86.706450000000004</c:v>
                </c:pt>
                <c:pt idx="7353">
                  <c:v>86.725700000000003</c:v>
                </c:pt>
                <c:pt idx="7354">
                  <c:v>86.744950000000003</c:v>
                </c:pt>
                <c:pt idx="7355">
                  <c:v>86.764200000000002</c:v>
                </c:pt>
                <c:pt idx="7356">
                  <c:v>86.783450000000002</c:v>
                </c:pt>
                <c:pt idx="7357">
                  <c:v>86.802700000000002</c:v>
                </c:pt>
                <c:pt idx="7358">
                  <c:v>86.821960000000004</c:v>
                </c:pt>
                <c:pt idx="7359">
                  <c:v>86.841220000000007</c:v>
                </c:pt>
                <c:pt idx="7360">
                  <c:v>86.860479999999995</c:v>
                </c:pt>
                <c:pt idx="7361">
                  <c:v>86.879750000000001</c:v>
                </c:pt>
                <c:pt idx="7362">
                  <c:v>86.899019999999993</c:v>
                </c:pt>
                <c:pt idx="7363">
                  <c:v>86.918279999999996</c:v>
                </c:pt>
                <c:pt idx="7364">
                  <c:v>86.937550000000002</c:v>
                </c:pt>
                <c:pt idx="7365">
                  <c:v>86.956829999999997</c:v>
                </c:pt>
                <c:pt idx="7366">
                  <c:v>86.976100000000002</c:v>
                </c:pt>
                <c:pt idx="7367">
                  <c:v>86.995379999999997</c:v>
                </c:pt>
                <c:pt idx="7368">
                  <c:v>87.014660000000006</c:v>
                </c:pt>
                <c:pt idx="7369">
                  <c:v>87.033940000000001</c:v>
                </c:pt>
                <c:pt idx="7370">
                  <c:v>87.053219999999996</c:v>
                </c:pt>
                <c:pt idx="7371">
                  <c:v>87.072500000000005</c:v>
                </c:pt>
                <c:pt idx="7372">
                  <c:v>87.091790000000003</c:v>
                </c:pt>
                <c:pt idx="7373">
                  <c:v>87.111080000000001</c:v>
                </c:pt>
                <c:pt idx="7374">
                  <c:v>87.130369999999999</c:v>
                </c:pt>
                <c:pt idx="7375">
                  <c:v>87.14967</c:v>
                </c:pt>
                <c:pt idx="7376">
                  <c:v>87.168959999999998</c:v>
                </c:pt>
                <c:pt idx="7377">
                  <c:v>87.18826</c:v>
                </c:pt>
                <c:pt idx="7378">
                  <c:v>87.207560000000001</c:v>
                </c:pt>
                <c:pt idx="7379">
                  <c:v>87.226860000000002</c:v>
                </c:pt>
                <c:pt idx="7380">
                  <c:v>87.246170000000006</c:v>
                </c:pt>
                <c:pt idx="7381">
                  <c:v>87.265469999999993</c:v>
                </c:pt>
                <c:pt idx="7382">
                  <c:v>87.284779999999998</c:v>
                </c:pt>
                <c:pt idx="7383">
                  <c:v>87.304090000000002</c:v>
                </c:pt>
                <c:pt idx="7384">
                  <c:v>87.323409999999996</c:v>
                </c:pt>
                <c:pt idx="7385">
                  <c:v>87.34272</c:v>
                </c:pt>
                <c:pt idx="7386">
                  <c:v>87.362039999999993</c:v>
                </c:pt>
                <c:pt idx="7387">
                  <c:v>87.381360000000001</c:v>
                </c:pt>
                <c:pt idx="7388">
                  <c:v>87.400679999999994</c:v>
                </c:pt>
                <c:pt idx="7389">
                  <c:v>87.420010000000005</c:v>
                </c:pt>
                <c:pt idx="7390">
                  <c:v>87.439329999999998</c:v>
                </c:pt>
                <c:pt idx="7391">
                  <c:v>87.458659999999995</c:v>
                </c:pt>
                <c:pt idx="7392">
                  <c:v>87.477990000000005</c:v>
                </c:pt>
                <c:pt idx="7393">
                  <c:v>87.497320000000002</c:v>
                </c:pt>
                <c:pt idx="7394">
                  <c:v>87.516649999999998</c:v>
                </c:pt>
                <c:pt idx="7395">
                  <c:v>87.536000000000001</c:v>
                </c:pt>
                <c:pt idx="7396">
                  <c:v>87.555329999999998</c:v>
                </c:pt>
                <c:pt idx="7397">
                  <c:v>87.574669999999998</c:v>
                </c:pt>
                <c:pt idx="7398">
                  <c:v>87.59402</c:v>
                </c:pt>
                <c:pt idx="7399">
                  <c:v>87.61336</c:v>
                </c:pt>
                <c:pt idx="7400">
                  <c:v>87.632710000000003</c:v>
                </c:pt>
                <c:pt idx="7401">
                  <c:v>87.652050000000003</c:v>
                </c:pt>
                <c:pt idx="7402">
                  <c:v>87.671409999999995</c:v>
                </c:pt>
                <c:pt idx="7403">
                  <c:v>87.690759999999997</c:v>
                </c:pt>
                <c:pt idx="7404">
                  <c:v>87.71011</c:v>
                </c:pt>
                <c:pt idx="7405">
                  <c:v>87.729479999999995</c:v>
                </c:pt>
                <c:pt idx="7406">
                  <c:v>87.748829999999998</c:v>
                </c:pt>
                <c:pt idx="7407">
                  <c:v>87.768199999999993</c:v>
                </c:pt>
                <c:pt idx="7408">
                  <c:v>87.787559999999999</c:v>
                </c:pt>
                <c:pt idx="7409">
                  <c:v>87.806929999999994</c:v>
                </c:pt>
                <c:pt idx="7410">
                  <c:v>87.82629</c:v>
                </c:pt>
                <c:pt idx="7411">
                  <c:v>87.845659999999995</c:v>
                </c:pt>
                <c:pt idx="7412">
                  <c:v>87.865039999999993</c:v>
                </c:pt>
                <c:pt idx="7413">
                  <c:v>87.884410000000003</c:v>
                </c:pt>
                <c:pt idx="7414">
                  <c:v>87.903790000000001</c:v>
                </c:pt>
                <c:pt idx="7415">
                  <c:v>87.923169999999999</c:v>
                </c:pt>
                <c:pt idx="7416">
                  <c:v>87.942549999999997</c:v>
                </c:pt>
                <c:pt idx="7417">
                  <c:v>87.961939999999998</c:v>
                </c:pt>
                <c:pt idx="7418">
                  <c:v>87.981319999999997</c:v>
                </c:pt>
                <c:pt idx="7419">
                  <c:v>88.000709999999998</c:v>
                </c:pt>
                <c:pt idx="7420">
                  <c:v>88.020099999999999</c:v>
                </c:pt>
                <c:pt idx="7421">
                  <c:v>88.039490000000001</c:v>
                </c:pt>
                <c:pt idx="7422">
                  <c:v>88.058880000000002</c:v>
                </c:pt>
                <c:pt idx="7423">
                  <c:v>88.078289999999996</c:v>
                </c:pt>
                <c:pt idx="7424">
                  <c:v>88.097679999999997</c:v>
                </c:pt>
                <c:pt idx="7425">
                  <c:v>88.117080000000001</c:v>
                </c:pt>
                <c:pt idx="7426">
                  <c:v>88.136480000000006</c:v>
                </c:pt>
                <c:pt idx="7427">
                  <c:v>88.155889999999999</c:v>
                </c:pt>
                <c:pt idx="7428">
                  <c:v>88.175290000000004</c:v>
                </c:pt>
                <c:pt idx="7429">
                  <c:v>88.194699999999997</c:v>
                </c:pt>
                <c:pt idx="7430">
                  <c:v>88.214119999999994</c:v>
                </c:pt>
                <c:pt idx="7431">
                  <c:v>88.233530000000002</c:v>
                </c:pt>
                <c:pt idx="7432">
                  <c:v>88.252939999999995</c:v>
                </c:pt>
                <c:pt idx="7433">
                  <c:v>88.272360000000006</c:v>
                </c:pt>
                <c:pt idx="7434">
                  <c:v>88.291780000000003</c:v>
                </c:pt>
                <c:pt idx="7435">
                  <c:v>88.311199999999999</c:v>
                </c:pt>
                <c:pt idx="7436">
                  <c:v>88.330629999999999</c:v>
                </c:pt>
                <c:pt idx="7437">
                  <c:v>88.350049999999996</c:v>
                </c:pt>
                <c:pt idx="7438">
                  <c:v>88.369479999999996</c:v>
                </c:pt>
                <c:pt idx="7439">
                  <c:v>88.388919999999999</c:v>
                </c:pt>
                <c:pt idx="7440">
                  <c:v>88.408349999999999</c:v>
                </c:pt>
                <c:pt idx="7441">
                  <c:v>88.427779999999998</c:v>
                </c:pt>
                <c:pt idx="7442">
                  <c:v>88.447220000000002</c:v>
                </c:pt>
                <c:pt idx="7443">
                  <c:v>88.466660000000005</c:v>
                </c:pt>
                <c:pt idx="7444">
                  <c:v>88.486099999999993</c:v>
                </c:pt>
                <c:pt idx="7445">
                  <c:v>88.505539999999996</c:v>
                </c:pt>
                <c:pt idx="7446">
                  <c:v>88.524990000000003</c:v>
                </c:pt>
                <c:pt idx="7447">
                  <c:v>88.544430000000006</c:v>
                </c:pt>
                <c:pt idx="7448">
                  <c:v>88.563879999999997</c:v>
                </c:pt>
                <c:pt idx="7449">
                  <c:v>88.583340000000007</c:v>
                </c:pt>
                <c:pt idx="7450">
                  <c:v>88.602789999999999</c:v>
                </c:pt>
                <c:pt idx="7451">
                  <c:v>88.622249999999994</c:v>
                </c:pt>
                <c:pt idx="7452">
                  <c:v>88.6417</c:v>
                </c:pt>
                <c:pt idx="7453">
                  <c:v>88.661159999999995</c:v>
                </c:pt>
                <c:pt idx="7454">
                  <c:v>88.680629999999994</c:v>
                </c:pt>
                <c:pt idx="7455">
                  <c:v>88.700090000000003</c:v>
                </c:pt>
                <c:pt idx="7456">
                  <c:v>88.719560000000001</c:v>
                </c:pt>
                <c:pt idx="7457">
                  <c:v>88.73903</c:v>
                </c:pt>
                <c:pt idx="7458">
                  <c:v>88.758499999999998</c:v>
                </c:pt>
                <c:pt idx="7459">
                  <c:v>88.777969999999996</c:v>
                </c:pt>
                <c:pt idx="7460">
                  <c:v>88.797449999999998</c:v>
                </c:pt>
                <c:pt idx="7461">
                  <c:v>88.816929999999999</c:v>
                </c:pt>
                <c:pt idx="7462">
                  <c:v>88.836399999999998</c:v>
                </c:pt>
                <c:pt idx="7463">
                  <c:v>88.855890000000002</c:v>
                </c:pt>
                <c:pt idx="7464">
                  <c:v>88.875370000000004</c:v>
                </c:pt>
                <c:pt idx="7465">
                  <c:v>88.894859999999994</c:v>
                </c:pt>
                <c:pt idx="7466">
                  <c:v>88.914339999999996</c:v>
                </c:pt>
                <c:pt idx="7467">
                  <c:v>88.933840000000004</c:v>
                </c:pt>
                <c:pt idx="7468">
                  <c:v>88.953320000000005</c:v>
                </c:pt>
                <c:pt idx="7469">
                  <c:v>88.972819999999999</c:v>
                </c:pt>
                <c:pt idx="7470">
                  <c:v>88.992320000000007</c:v>
                </c:pt>
                <c:pt idx="7471">
                  <c:v>89.01182</c:v>
                </c:pt>
                <c:pt idx="7472">
                  <c:v>89.031319999999994</c:v>
                </c:pt>
                <c:pt idx="7473">
                  <c:v>89.050820000000002</c:v>
                </c:pt>
                <c:pt idx="7474">
                  <c:v>89.070329999999998</c:v>
                </c:pt>
                <c:pt idx="7475">
                  <c:v>89.089839999999995</c:v>
                </c:pt>
                <c:pt idx="7476">
                  <c:v>89.109340000000003</c:v>
                </c:pt>
                <c:pt idx="7477">
                  <c:v>89.12885</c:v>
                </c:pt>
                <c:pt idx="7478">
                  <c:v>89.14837</c:v>
                </c:pt>
                <c:pt idx="7479">
                  <c:v>89.167879999999997</c:v>
                </c:pt>
                <c:pt idx="7480">
                  <c:v>89.187399999999997</c:v>
                </c:pt>
                <c:pt idx="7481">
                  <c:v>89.206919999999997</c:v>
                </c:pt>
                <c:pt idx="7482">
                  <c:v>89.22645</c:v>
                </c:pt>
                <c:pt idx="7483">
                  <c:v>89.24597</c:v>
                </c:pt>
                <c:pt idx="7484">
                  <c:v>89.265500000000003</c:v>
                </c:pt>
                <c:pt idx="7485">
                  <c:v>89.285030000000006</c:v>
                </c:pt>
                <c:pt idx="7486">
                  <c:v>89.304559999999995</c:v>
                </c:pt>
                <c:pt idx="7487">
                  <c:v>89.324089999999998</c:v>
                </c:pt>
                <c:pt idx="7488">
                  <c:v>89.343630000000005</c:v>
                </c:pt>
                <c:pt idx="7489">
                  <c:v>89.363159999999993</c:v>
                </c:pt>
                <c:pt idx="7490">
                  <c:v>89.3827</c:v>
                </c:pt>
                <c:pt idx="7491">
                  <c:v>89.402240000000006</c:v>
                </c:pt>
                <c:pt idx="7492">
                  <c:v>89.421779999999998</c:v>
                </c:pt>
                <c:pt idx="7493">
                  <c:v>89.441329999999994</c:v>
                </c:pt>
                <c:pt idx="7494">
                  <c:v>89.460880000000003</c:v>
                </c:pt>
                <c:pt idx="7495">
                  <c:v>89.480429999999998</c:v>
                </c:pt>
                <c:pt idx="7496">
                  <c:v>89.499979999999994</c:v>
                </c:pt>
                <c:pt idx="7497">
                  <c:v>89.519540000000006</c:v>
                </c:pt>
                <c:pt idx="7498">
                  <c:v>89.539090000000002</c:v>
                </c:pt>
                <c:pt idx="7499">
                  <c:v>89.55865</c:v>
                </c:pt>
                <c:pt idx="7500">
                  <c:v>89.578220000000002</c:v>
                </c:pt>
                <c:pt idx="7501">
                  <c:v>89.59778</c:v>
                </c:pt>
                <c:pt idx="7502">
                  <c:v>89.617339999999999</c:v>
                </c:pt>
                <c:pt idx="7503">
                  <c:v>89.63691</c:v>
                </c:pt>
                <c:pt idx="7504">
                  <c:v>89.656480000000002</c:v>
                </c:pt>
                <c:pt idx="7505">
                  <c:v>89.676050000000004</c:v>
                </c:pt>
                <c:pt idx="7506">
                  <c:v>89.695629999999994</c:v>
                </c:pt>
                <c:pt idx="7507">
                  <c:v>89.715190000000007</c:v>
                </c:pt>
                <c:pt idx="7508">
                  <c:v>89.734780000000001</c:v>
                </c:pt>
                <c:pt idx="7509">
                  <c:v>89.754360000000005</c:v>
                </c:pt>
                <c:pt idx="7510">
                  <c:v>89.773939999999996</c:v>
                </c:pt>
                <c:pt idx="7511">
                  <c:v>89.793530000000004</c:v>
                </c:pt>
                <c:pt idx="7512">
                  <c:v>89.813109999999995</c:v>
                </c:pt>
                <c:pt idx="7513">
                  <c:v>89.832700000000003</c:v>
                </c:pt>
                <c:pt idx="7514">
                  <c:v>89.852289999999996</c:v>
                </c:pt>
                <c:pt idx="7515">
                  <c:v>89.871880000000004</c:v>
                </c:pt>
                <c:pt idx="7516">
                  <c:v>89.891480000000001</c:v>
                </c:pt>
                <c:pt idx="7517">
                  <c:v>89.911069999999995</c:v>
                </c:pt>
                <c:pt idx="7518">
                  <c:v>89.930670000000006</c:v>
                </c:pt>
                <c:pt idx="7519">
                  <c:v>89.950270000000003</c:v>
                </c:pt>
                <c:pt idx="7520">
                  <c:v>89.969880000000003</c:v>
                </c:pt>
                <c:pt idx="7521">
                  <c:v>89.989490000000004</c:v>
                </c:pt>
                <c:pt idx="7522">
                  <c:v>90.00909</c:v>
                </c:pt>
                <c:pt idx="7523">
                  <c:v>90.028700000000001</c:v>
                </c:pt>
                <c:pt idx="7524">
                  <c:v>90.048310000000001</c:v>
                </c:pt>
                <c:pt idx="7525">
                  <c:v>90.067920000000001</c:v>
                </c:pt>
                <c:pt idx="7526">
                  <c:v>90.087540000000004</c:v>
                </c:pt>
                <c:pt idx="7527">
                  <c:v>90.107159999999993</c:v>
                </c:pt>
                <c:pt idx="7528">
                  <c:v>90.12679</c:v>
                </c:pt>
                <c:pt idx="7529">
                  <c:v>90.146410000000003</c:v>
                </c:pt>
                <c:pt idx="7530">
                  <c:v>90.166030000000006</c:v>
                </c:pt>
                <c:pt idx="7531">
                  <c:v>90.185649999999995</c:v>
                </c:pt>
                <c:pt idx="7532">
                  <c:v>90.205280000000002</c:v>
                </c:pt>
                <c:pt idx="7533">
                  <c:v>90.224909999999994</c:v>
                </c:pt>
                <c:pt idx="7534">
                  <c:v>90.244550000000004</c:v>
                </c:pt>
                <c:pt idx="7535">
                  <c:v>90.264179999999996</c:v>
                </c:pt>
                <c:pt idx="7536">
                  <c:v>90.283820000000006</c:v>
                </c:pt>
                <c:pt idx="7537">
                  <c:v>90.303470000000004</c:v>
                </c:pt>
                <c:pt idx="7538">
                  <c:v>90.323099999999997</c:v>
                </c:pt>
                <c:pt idx="7539">
                  <c:v>90.342749999999995</c:v>
                </c:pt>
                <c:pt idx="7540">
                  <c:v>90.362399999999994</c:v>
                </c:pt>
                <c:pt idx="7541">
                  <c:v>90.382040000000003</c:v>
                </c:pt>
                <c:pt idx="7542">
                  <c:v>90.401700000000005</c:v>
                </c:pt>
                <c:pt idx="7543">
                  <c:v>90.421350000000004</c:v>
                </c:pt>
                <c:pt idx="7544">
                  <c:v>90.441000000000003</c:v>
                </c:pt>
                <c:pt idx="7545">
                  <c:v>90.460660000000004</c:v>
                </c:pt>
                <c:pt idx="7546">
                  <c:v>90.480320000000006</c:v>
                </c:pt>
                <c:pt idx="7547">
                  <c:v>90.499979999999994</c:v>
                </c:pt>
                <c:pt idx="7548">
                  <c:v>90.519649999999999</c:v>
                </c:pt>
                <c:pt idx="7549">
                  <c:v>90.53931</c:v>
                </c:pt>
                <c:pt idx="7550">
                  <c:v>90.558980000000005</c:v>
                </c:pt>
                <c:pt idx="7551">
                  <c:v>90.578639999999993</c:v>
                </c:pt>
                <c:pt idx="7552">
                  <c:v>90.598320000000001</c:v>
                </c:pt>
                <c:pt idx="7553">
                  <c:v>90.617990000000006</c:v>
                </c:pt>
                <c:pt idx="7554">
                  <c:v>90.637659999999997</c:v>
                </c:pt>
                <c:pt idx="7555">
                  <c:v>90.657349999999994</c:v>
                </c:pt>
                <c:pt idx="7556">
                  <c:v>90.677019999999999</c:v>
                </c:pt>
                <c:pt idx="7557">
                  <c:v>90.696709999999996</c:v>
                </c:pt>
                <c:pt idx="7558">
                  <c:v>90.716390000000004</c:v>
                </c:pt>
                <c:pt idx="7559">
                  <c:v>90.736080000000001</c:v>
                </c:pt>
                <c:pt idx="7560">
                  <c:v>90.755769999999998</c:v>
                </c:pt>
                <c:pt idx="7561">
                  <c:v>90.775459999999995</c:v>
                </c:pt>
                <c:pt idx="7562">
                  <c:v>90.795150000000007</c:v>
                </c:pt>
                <c:pt idx="7563">
                  <c:v>90.814850000000007</c:v>
                </c:pt>
                <c:pt idx="7564">
                  <c:v>90.834549999999993</c:v>
                </c:pt>
                <c:pt idx="7565">
                  <c:v>90.854249999999993</c:v>
                </c:pt>
                <c:pt idx="7566">
                  <c:v>90.873949999999994</c:v>
                </c:pt>
                <c:pt idx="7567">
                  <c:v>90.893649999999994</c:v>
                </c:pt>
                <c:pt idx="7568">
                  <c:v>90.913359999999997</c:v>
                </c:pt>
                <c:pt idx="7569">
                  <c:v>90.933070000000001</c:v>
                </c:pt>
                <c:pt idx="7570">
                  <c:v>90.952770000000001</c:v>
                </c:pt>
                <c:pt idx="7571">
                  <c:v>90.972489999999993</c:v>
                </c:pt>
                <c:pt idx="7572">
                  <c:v>90.992199999999997</c:v>
                </c:pt>
                <c:pt idx="7573">
                  <c:v>91.011920000000003</c:v>
                </c:pt>
                <c:pt idx="7574">
                  <c:v>91.031639999999996</c:v>
                </c:pt>
                <c:pt idx="7575">
                  <c:v>91.051360000000003</c:v>
                </c:pt>
                <c:pt idx="7576">
                  <c:v>91.071079999999995</c:v>
                </c:pt>
                <c:pt idx="7577">
                  <c:v>91.090810000000005</c:v>
                </c:pt>
                <c:pt idx="7578">
                  <c:v>91.110529999999997</c:v>
                </c:pt>
                <c:pt idx="7579">
                  <c:v>91.130260000000007</c:v>
                </c:pt>
                <c:pt idx="7580">
                  <c:v>91.149990000000003</c:v>
                </c:pt>
                <c:pt idx="7581">
                  <c:v>91.169730000000001</c:v>
                </c:pt>
                <c:pt idx="7582">
                  <c:v>91.18947</c:v>
                </c:pt>
                <c:pt idx="7583">
                  <c:v>91.209209999999999</c:v>
                </c:pt>
                <c:pt idx="7584">
                  <c:v>91.228939999999994</c:v>
                </c:pt>
                <c:pt idx="7585">
                  <c:v>91.248689999999996</c:v>
                </c:pt>
                <c:pt idx="7586">
                  <c:v>91.268429999999995</c:v>
                </c:pt>
                <c:pt idx="7587">
                  <c:v>91.288179999999997</c:v>
                </c:pt>
                <c:pt idx="7588">
                  <c:v>91.307929999999999</c:v>
                </c:pt>
                <c:pt idx="7589">
                  <c:v>91.327669999999998</c:v>
                </c:pt>
                <c:pt idx="7590">
                  <c:v>91.347430000000003</c:v>
                </c:pt>
                <c:pt idx="7591">
                  <c:v>91.367189999999994</c:v>
                </c:pt>
                <c:pt idx="7592">
                  <c:v>91.386939999999996</c:v>
                </c:pt>
                <c:pt idx="7593">
                  <c:v>91.406700000000001</c:v>
                </c:pt>
                <c:pt idx="7594">
                  <c:v>91.426469999999995</c:v>
                </c:pt>
                <c:pt idx="7595">
                  <c:v>91.44623</c:v>
                </c:pt>
                <c:pt idx="7596">
                  <c:v>91.465999999999994</c:v>
                </c:pt>
                <c:pt idx="7597">
                  <c:v>91.485759999999999</c:v>
                </c:pt>
                <c:pt idx="7598">
                  <c:v>91.505529999999993</c:v>
                </c:pt>
                <c:pt idx="7599">
                  <c:v>91.525310000000005</c:v>
                </c:pt>
                <c:pt idx="7600">
                  <c:v>91.545079999999999</c:v>
                </c:pt>
                <c:pt idx="7601">
                  <c:v>91.564859999999996</c:v>
                </c:pt>
                <c:pt idx="7602">
                  <c:v>91.584630000000004</c:v>
                </c:pt>
                <c:pt idx="7603">
                  <c:v>91.604420000000005</c:v>
                </c:pt>
                <c:pt idx="7604">
                  <c:v>91.624200000000002</c:v>
                </c:pt>
                <c:pt idx="7605">
                  <c:v>91.643979999999999</c:v>
                </c:pt>
                <c:pt idx="7606">
                  <c:v>91.66377</c:v>
                </c:pt>
                <c:pt idx="7607">
                  <c:v>91.68356</c:v>
                </c:pt>
                <c:pt idx="7608">
                  <c:v>91.70335</c:v>
                </c:pt>
                <c:pt idx="7609">
                  <c:v>91.723140000000001</c:v>
                </c:pt>
                <c:pt idx="7610">
                  <c:v>91.742940000000004</c:v>
                </c:pt>
                <c:pt idx="7611">
                  <c:v>91.762739999999994</c:v>
                </c:pt>
                <c:pt idx="7612">
                  <c:v>91.782539999999997</c:v>
                </c:pt>
                <c:pt idx="7613">
                  <c:v>91.802340000000001</c:v>
                </c:pt>
                <c:pt idx="7614">
                  <c:v>91.822140000000005</c:v>
                </c:pt>
                <c:pt idx="7615">
                  <c:v>91.841949999999997</c:v>
                </c:pt>
                <c:pt idx="7616">
                  <c:v>91.861760000000004</c:v>
                </c:pt>
                <c:pt idx="7617">
                  <c:v>91.881569999999996</c:v>
                </c:pt>
                <c:pt idx="7618">
                  <c:v>91.901380000000003</c:v>
                </c:pt>
                <c:pt idx="7619">
                  <c:v>91.921199999999999</c:v>
                </c:pt>
                <c:pt idx="7620">
                  <c:v>91.941019999999995</c:v>
                </c:pt>
                <c:pt idx="7621">
                  <c:v>91.960840000000005</c:v>
                </c:pt>
                <c:pt idx="7622">
                  <c:v>91.98066</c:v>
                </c:pt>
                <c:pt idx="7623">
                  <c:v>92.000479999999996</c:v>
                </c:pt>
                <c:pt idx="7624">
                  <c:v>92.020300000000006</c:v>
                </c:pt>
                <c:pt idx="7625">
                  <c:v>92.040130000000005</c:v>
                </c:pt>
                <c:pt idx="7626">
                  <c:v>92.059960000000004</c:v>
                </c:pt>
                <c:pt idx="7627">
                  <c:v>92.079800000000006</c:v>
                </c:pt>
                <c:pt idx="7628">
                  <c:v>92.099630000000005</c:v>
                </c:pt>
                <c:pt idx="7629">
                  <c:v>92.119470000000007</c:v>
                </c:pt>
                <c:pt idx="7630">
                  <c:v>92.139309999999995</c:v>
                </c:pt>
                <c:pt idx="7631">
                  <c:v>92.159139999999994</c:v>
                </c:pt>
                <c:pt idx="7632">
                  <c:v>92.178989999999999</c:v>
                </c:pt>
                <c:pt idx="7633">
                  <c:v>92.198830000000001</c:v>
                </c:pt>
                <c:pt idx="7634">
                  <c:v>92.218680000000006</c:v>
                </c:pt>
                <c:pt idx="7635">
                  <c:v>92.238529999999997</c:v>
                </c:pt>
                <c:pt idx="7636">
                  <c:v>92.258380000000002</c:v>
                </c:pt>
                <c:pt idx="7637">
                  <c:v>92.278239999999997</c:v>
                </c:pt>
                <c:pt idx="7638">
                  <c:v>92.298090000000002</c:v>
                </c:pt>
                <c:pt idx="7639">
                  <c:v>92.317949999999996</c:v>
                </c:pt>
                <c:pt idx="7640">
                  <c:v>92.337810000000005</c:v>
                </c:pt>
                <c:pt idx="7641">
                  <c:v>92.357669999999999</c:v>
                </c:pt>
                <c:pt idx="7642">
                  <c:v>92.377529999999993</c:v>
                </c:pt>
                <c:pt idx="7643">
                  <c:v>92.397400000000005</c:v>
                </c:pt>
                <c:pt idx="7644">
                  <c:v>92.417270000000002</c:v>
                </c:pt>
                <c:pt idx="7645">
                  <c:v>92.437129999999996</c:v>
                </c:pt>
                <c:pt idx="7646">
                  <c:v>92.457009999999997</c:v>
                </c:pt>
                <c:pt idx="7647">
                  <c:v>92.476879999999994</c:v>
                </c:pt>
                <c:pt idx="7648">
                  <c:v>92.496769999999998</c:v>
                </c:pt>
                <c:pt idx="7649">
                  <c:v>92.516639999999995</c:v>
                </c:pt>
                <c:pt idx="7650">
                  <c:v>92.536519999999996</c:v>
                </c:pt>
                <c:pt idx="7651">
                  <c:v>92.556399999999996</c:v>
                </c:pt>
                <c:pt idx="7652">
                  <c:v>92.57629</c:v>
                </c:pt>
                <c:pt idx="7653">
                  <c:v>92.596180000000004</c:v>
                </c:pt>
                <c:pt idx="7654">
                  <c:v>92.616069999999993</c:v>
                </c:pt>
                <c:pt idx="7655">
                  <c:v>92.635959999999997</c:v>
                </c:pt>
                <c:pt idx="7656">
                  <c:v>92.655850000000001</c:v>
                </c:pt>
                <c:pt idx="7657">
                  <c:v>92.675749999999994</c:v>
                </c:pt>
                <c:pt idx="7658">
                  <c:v>92.695650000000001</c:v>
                </c:pt>
                <c:pt idx="7659">
                  <c:v>92.715549999999993</c:v>
                </c:pt>
                <c:pt idx="7660">
                  <c:v>92.73545</c:v>
                </c:pt>
                <c:pt idx="7661">
                  <c:v>92.755359999999996</c:v>
                </c:pt>
                <c:pt idx="7662">
                  <c:v>92.775260000000003</c:v>
                </c:pt>
                <c:pt idx="7663">
                  <c:v>92.795169999999999</c:v>
                </c:pt>
                <c:pt idx="7664">
                  <c:v>92.815089999999998</c:v>
                </c:pt>
                <c:pt idx="7665">
                  <c:v>92.834999999999994</c:v>
                </c:pt>
                <c:pt idx="7666">
                  <c:v>92.854910000000004</c:v>
                </c:pt>
                <c:pt idx="7667">
                  <c:v>92.874830000000003</c:v>
                </c:pt>
                <c:pt idx="7668">
                  <c:v>92.894739999999999</c:v>
                </c:pt>
                <c:pt idx="7669">
                  <c:v>92.914670000000001</c:v>
                </c:pt>
                <c:pt idx="7670">
                  <c:v>92.93459</c:v>
                </c:pt>
                <c:pt idx="7671">
                  <c:v>92.954520000000002</c:v>
                </c:pt>
                <c:pt idx="7672">
                  <c:v>92.974450000000004</c:v>
                </c:pt>
                <c:pt idx="7673">
                  <c:v>92.994380000000007</c:v>
                </c:pt>
                <c:pt idx="7674">
                  <c:v>93.014309999999995</c:v>
                </c:pt>
                <c:pt idx="7675">
                  <c:v>93.03425</c:v>
                </c:pt>
                <c:pt idx="7676">
                  <c:v>93.054180000000002</c:v>
                </c:pt>
                <c:pt idx="7677">
                  <c:v>93.074119999999994</c:v>
                </c:pt>
                <c:pt idx="7678">
                  <c:v>93.094059999999999</c:v>
                </c:pt>
                <c:pt idx="7679">
                  <c:v>93.114009999999993</c:v>
                </c:pt>
                <c:pt idx="7680">
                  <c:v>93.133949999999999</c:v>
                </c:pt>
                <c:pt idx="7681">
                  <c:v>93.153899999999993</c:v>
                </c:pt>
                <c:pt idx="7682">
                  <c:v>93.173850000000002</c:v>
                </c:pt>
                <c:pt idx="7683">
                  <c:v>93.193799999999996</c:v>
                </c:pt>
                <c:pt idx="7684">
                  <c:v>93.213750000000005</c:v>
                </c:pt>
                <c:pt idx="7685">
                  <c:v>93.233710000000002</c:v>
                </c:pt>
                <c:pt idx="7686">
                  <c:v>93.25367</c:v>
                </c:pt>
                <c:pt idx="7687">
                  <c:v>93.273629999999997</c:v>
                </c:pt>
                <c:pt idx="7688">
                  <c:v>93.293589999999995</c:v>
                </c:pt>
                <c:pt idx="7689">
                  <c:v>93.313550000000006</c:v>
                </c:pt>
                <c:pt idx="7690">
                  <c:v>93.333519999999993</c:v>
                </c:pt>
                <c:pt idx="7691">
                  <c:v>93.353489999999994</c:v>
                </c:pt>
                <c:pt idx="7692">
                  <c:v>93.373459999999994</c:v>
                </c:pt>
                <c:pt idx="7693">
                  <c:v>93.393429999999995</c:v>
                </c:pt>
                <c:pt idx="7694">
                  <c:v>93.413409999999999</c:v>
                </c:pt>
                <c:pt idx="7695">
                  <c:v>93.433390000000003</c:v>
                </c:pt>
                <c:pt idx="7696">
                  <c:v>93.453360000000004</c:v>
                </c:pt>
                <c:pt idx="7697">
                  <c:v>93.473349999999996</c:v>
                </c:pt>
                <c:pt idx="7698">
                  <c:v>93.49333</c:v>
                </c:pt>
                <c:pt idx="7699">
                  <c:v>93.513310000000004</c:v>
                </c:pt>
                <c:pt idx="7700">
                  <c:v>93.533299999999997</c:v>
                </c:pt>
                <c:pt idx="7701">
                  <c:v>93.553290000000004</c:v>
                </c:pt>
                <c:pt idx="7702">
                  <c:v>93.57329</c:v>
                </c:pt>
                <c:pt idx="7703">
                  <c:v>93.593279999999993</c:v>
                </c:pt>
                <c:pt idx="7704">
                  <c:v>93.613280000000003</c:v>
                </c:pt>
                <c:pt idx="7705">
                  <c:v>93.633279999999999</c:v>
                </c:pt>
                <c:pt idx="7706">
                  <c:v>93.653270000000006</c:v>
                </c:pt>
                <c:pt idx="7707">
                  <c:v>93.673280000000005</c:v>
                </c:pt>
                <c:pt idx="7708">
                  <c:v>93.693280000000001</c:v>
                </c:pt>
                <c:pt idx="7709">
                  <c:v>93.713290000000001</c:v>
                </c:pt>
                <c:pt idx="7710">
                  <c:v>93.7333</c:v>
                </c:pt>
                <c:pt idx="7711">
                  <c:v>93.753309999999999</c:v>
                </c:pt>
                <c:pt idx="7712">
                  <c:v>93.773319999999998</c:v>
                </c:pt>
                <c:pt idx="7713">
                  <c:v>93.793340000000001</c:v>
                </c:pt>
                <c:pt idx="7714">
                  <c:v>93.813360000000003</c:v>
                </c:pt>
                <c:pt idx="7715">
                  <c:v>93.833380000000005</c:v>
                </c:pt>
                <c:pt idx="7716">
                  <c:v>93.853399999999993</c:v>
                </c:pt>
                <c:pt idx="7717">
                  <c:v>93.873429999999999</c:v>
                </c:pt>
                <c:pt idx="7718">
                  <c:v>93.893460000000005</c:v>
                </c:pt>
                <c:pt idx="7719">
                  <c:v>93.913480000000007</c:v>
                </c:pt>
                <c:pt idx="7720">
                  <c:v>93.933509999999998</c:v>
                </c:pt>
                <c:pt idx="7721">
                  <c:v>93.953540000000004</c:v>
                </c:pt>
                <c:pt idx="7722">
                  <c:v>93.973579999999998</c:v>
                </c:pt>
                <c:pt idx="7723">
                  <c:v>93.993610000000004</c:v>
                </c:pt>
                <c:pt idx="7724">
                  <c:v>94.013660000000002</c:v>
                </c:pt>
                <c:pt idx="7725">
                  <c:v>94.033699999999996</c:v>
                </c:pt>
                <c:pt idx="7726">
                  <c:v>94.053740000000005</c:v>
                </c:pt>
                <c:pt idx="7727">
                  <c:v>94.073779999999999</c:v>
                </c:pt>
                <c:pt idx="7728">
                  <c:v>94.093829999999997</c:v>
                </c:pt>
                <c:pt idx="7729">
                  <c:v>94.113879999999995</c:v>
                </c:pt>
                <c:pt idx="7730">
                  <c:v>94.133930000000007</c:v>
                </c:pt>
                <c:pt idx="7731">
                  <c:v>94.153989999999993</c:v>
                </c:pt>
                <c:pt idx="7732">
                  <c:v>94.174049999999994</c:v>
                </c:pt>
                <c:pt idx="7733">
                  <c:v>94.194109999999995</c:v>
                </c:pt>
                <c:pt idx="7734">
                  <c:v>94.214160000000007</c:v>
                </c:pt>
                <c:pt idx="7735">
                  <c:v>94.234229999999997</c:v>
                </c:pt>
                <c:pt idx="7736">
                  <c:v>94.254300000000001</c:v>
                </c:pt>
                <c:pt idx="7737">
                  <c:v>94.274360000000001</c:v>
                </c:pt>
                <c:pt idx="7738">
                  <c:v>94.294430000000006</c:v>
                </c:pt>
                <c:pt idx="7739">
                  <c:v>94.314499999999995</c:v>
                </c:pt>
                <c:pt idx="7740">
                  <c:v>94.334569999999999</c:v>
                </c:pt>
                <c:pt idx="7741">
                  <c:v>94.354650000000007</c:v>
                </c:pt>
                <c:pt idx="7742">
                  <c:v>94.37473</c:v>
                </c:pt>
                <c:pt idx="7743">
                  <c:v>94.394810000000007</c:v>
                </c:pt>
                <c:pt idx="7744">
                  <c:v>94.41489</c:v>
                </c:pt>
                <c:pt idx="7745">
                  <c:v>94.434970000000007</c:v>
                </c:pt>
                <c:pt idx="7746">
                  <c:v>94.455060000000003</c:v>
                </c:pt>
                <c:pt idx="7747">
                  <c:v>94.475149999999999</c:v>
                </c:pt>
                <c:pt idx="7748">
                  <c:v>94.495239999999995</c:v>
                </c:pt>
                <c:pt idx="7749">
                  <c:v>94.515339999999995</c:v>
                </c:pt>
                <c:pt idx="7750">
                  <c:v>94.535420000000002</c:v>
                </c:pt>
                <c:pt idx="7751">
                  <c:v>94.555530000000005</c:v>
                </c:pt>
                <c:pt idx="7752">
                  <c:v>94.575620000000001</c:v>
                </c:pt>
                <c:pt idx="7753">
                  <c:v>94.595730000000003</c:v>
                </c:pt>
                <c:pt idx="7754">
                  <c:v>94.615830000000003</c:v>
                </c:pt>
                <c:pt idx="7755">
                  <c:v>94.635930000000002</c:v>
                </c:pt>
                <c:pt idx="7756">
                  <c:v>94.656040000000004</c:v>
                </c:pt>
                <c:pt idx="7757">
                  <c:v>94.676150000000007</c:v>
                </c:pt>
                <c:pt idx="7758">
                  <c:v>94.696259999999995</c:v>
                </c:pt>
                <c:pt idx="7759">
                  <c:v>94.716380000000001</c:v>
                </c:pt>
                <c:pt idx="7760">
                  <c:v>94.736490000000003</c:v>
                </c:pt>
                <c:pt idx="7761">
                  <c:v>94.756609999999995</c:v>
                </c:pt>
                <c:pt idx="7762">
                  <c:v>94.776730000000001</c:v>
                </c:pt>
                <c:pt idx="7763">
                  <c:v>94.796850000000006</c:v>
                </c:pt>
                <c:pt idx="7764">
                  <c:v>94.816980000000001</c:v>
                </c:pt>
                <c:pt idx="7765">
                  <c:v>94.837100000000007</c:v>
                </c:pt>
                <c:pt idx="7766">
                  <c:v>94.857230000000001</c:v>
                </c:pt>
                <c:pt idx="7767">
                  <c:v>94.877369999999999</c:v>
                </c:pt>
                <c:pt idx="7768">
                  <c:v>94.897499999999994</c:v>
                </c:pt>
                <c:pt idx="7769">
                  <c:v>94.917630000000003</c:v>
                </c:pt>
                <c:pt idx="7770">
                  <c:v>94.93777</c:v>
                </c:pt>
                <c:pt idx="7771">
                  <c:v>94.957909999999998</c:v>
                </c:pt>
                <c:pt idx="7772">
                  <c:v>94.978049999999996</c:v>
                </c:pt>
                <c:pt idx="7773">
                  <c:v>94.998199999999997</c:v>
                </c:pt>
                <c:pt idx="7774">
                  <c:v>95.018339999999995</c:v>
                </c:pt>
                <c:pt idx="7775">
                  <c:v>95.038489999999996</c:v>
                </c:pt>
                <c:pt idx="7776">
                  <c:v>95.058639999999997</c:v>
                </c:pt>
                <c:pt idx="7777">
                  <c:v>95.078800000000001</c:v>
                </c:pt>
                <c:pt idx="7778">
                  <c:v>95.098950000000002</c:v>
                </c:pt>
                <c:pt idx="7779">
                  <c:v>95.119100000000003</c:v>
                </c:pt>
                <c:pt idx="7780">
                  <c:v>95.139269999999996</c:v>
                </c:pt>
                <c:pt idx="7781">
                  <c:v>95.159419999999997</c:v>
                </c:pt>
                <c:pt idx="7782">
                  <c:v>95.179590000000005</c:v>
                </c:pt>
                <c:pt idx="7783">
                  <c:v>95.199749999999995</c:v>
                </c:pt>
                <c:pt idx="7784">
                  <c:v>95.219920000000002</c:v>
                </c:pt>
                <c:pt idx="7785">
                  <c:v>95.240089999999995</c:v>
                </c:pt>
                <c:pt idx="7786">
                  <c:v>95.260260000000002</c:v>
                </c:pt>
                <c:pt idx="7787">
                  <c:v>95.280429999999996</c:v>
                </c:pt>
                <c:pt idx="7788">
                  <c:v>95.300610000000006</c:v>
                </c:pt>
                <c:pt idx="7789">
                  <c:v>95.320790000000002</c:v>
                </c:pt>
                <c:pt idx="7790">
                  <c:v>95.340969999999999</c:v>
                </c:pt>
                <c:pt idx="7791">
                  <c:v>95.361149999999995</c:v>
                </c:pt>
                <c:pt idx="7792">
                  <c:v>95.381339999999994</c:v>
                </c:pt>
                <c:pt idx="7793">
                  <c:v>95.401520000000005</c:v>
                </c:pt>
                <c:pt idx="7794">
                  <c:v>95.421710000000004</c:v>
                </c:pt>
                <c:pt idx="7795">
                  <c:v>95.441900000000004</c:v>
                </c:pt>
                <c:pt idx="7796">
                  <c:v>95.462100000000007</c:v>
                </c:pt>
                <c:pt idx="7797">
                  <c:v>95.482290000000006</c:v>
                </c:pt>
                <c:pt idx="7798">
                  <c:v>95.502489999999995</c:v>
                </c:pt>
                <c:pt idx="7799">
                  <c:v>95.522689999999997</c:v>
                </c:pt>
                <c:pt idx="7800">
                  <c:v>95.54289</c:v>
                </c:pt>
                <c:pt idx="7801">
                  <c:v>95.563100000000006</c:v>
                </c:pt>
                <c:pt idx="7802">
                  <c:v>95.583299999999994</c:v>
                </c:pt>
                <c:pt idx="7803">
                  <c:v>95.60351</c:v>
                </c:pt>
                <c:pt idx="7804">
                  <c:v>95.623720000000006</c:v>
                </c:pt>
                <c:pt idx="7805">
                  <c:v>95.643929999999997</c:v>
                </c:pt>
                <c:pt idx="7806">
                  <c:v>95.664150000000006</c:v>
                </c:pt>
                <c:pt idx="7807">
                  <c:v>95.684359999999998</c:v>
                </c:pt>
                <c:pt idx="7808">
                  <c:v>95.704580000000007</c:v>
                </c:pt>
                <c:pt idx="7809">
                  <c:v>95.724800000000002</c:v>
                </c:pt>
                <c:pt idx="7810">
                  <c:v>95.74503</c:v>
                </c:pt>
                <c:pt idx="7811">
                  <c:v>95.765249999999995</c:v>
                </c:pt>
                <c:pt idx="7812">
                  <c:v>95.785480000000007</c:v>
                </c:pt>
                <c:pt idx="7813">
                  <c:v>95.805700000000002</c:v>
                </c:pt>
                <c:pt idx="7814">
                  <c:v>95.825940000000003</c:v>
                </c:pt>
                <c:pt idx="7815">
                  <c:v>95.846170000000001</c:v>
                </c:pt>
                <c:pt idx="7816">
                  <c:v>95.866399999999999</c:v>
                </c:pt>
                <c:pt idx="7817">
                  <c:v>95.88664</c:v>
                </c:pt>
                <c:pt idx="7818">
                  <c:v>95.906880000000001</c:v>
                </c:pt>
                <c:pt idx="7819">
                  <c:v>95.927120000000002</c:v>
                </c:pt>
                <c:pt idx="7820">
                  <c:v>95.947370000000006</c:v>
                </c:pt>
                <c:pt idx="7821">
                  <c:v>95.967609999999993</c:v>
                </c:pt>
                <c:pt idx="7822">
                  <c:v>95.987859999999998</c:v>
                </c:pt>
                <c:pt idx="7823">
                  <c:v>96.008120000000005</c:v>
                </c:pt>
                <c:pt idx="7824">
                  <c:v>96.028369999999995</c:v>
                </c:pt>
                <c:pt idx="7825">
                  <c:v>96.04862</c:v>
                </c:pt>
                <c:pt idx="7826">
                  <c:v>96.068879999999993</c:v>
                </c:pt>
                <c:pt idx="7827">
                  <c:v>96.08914</c:v>
                </c:pt>
                <c:pt idx="7828">
                  <c:v>96.109399999999994</c:v>
                </c:pt>
                <c:pt idx="7829">
                  <c:v>96.129660000000001</c:v>
                </c:pt>
                <c:pt idx="7830">
                  <c:v>96.149929999999998</c:v>
                </c:pt>
                <c:pt idx="7831">
                  <c:v>96.170199999999994</c:v>
                </c:pt>
                <c:pt idx="7832">
                  <c:v>96.190470000000005</c:v>
                </c:pt>
                <c:pt idx="7833">
                  <c:v>96.210740000000001</c:v>
                </c:pt>
                <c:pt idx="7834">
                  <c:v>96.231009999999998</c:v>
                </c:pt>
                <c:pt idx="7835">
                  <c:v>96.251289999999997</c:v>
                </c:pt>
                <c:pt idx="7836">
                  <c:v>96.271569999999997</c:v>
                </c:pt>
                <c:pt idx="7837">
                  <c:v>96.291849999999997</c:v>
                </c:pt>
                <c:pt idx="7838">
                  <c:v>96.312129999999996</c:v>
                </c:pt>
                <c:pt idx="7839">
                  <c:v>96.332419999999999</c:v>
                </c:pt>
                <c:pt idx="7840">
                  <c:v>96.352710000000002</c:v>
                </c:pt>
                <c:pt idx="7841">
                  <c:v>96.372990000000001</c:v>
                </c:pt>
                <c:pt idx="7842">
                  <c:v>96.393289999999993</c:v>
                </c:pt>
                <c:pt idx="7843">
                  <c:v>96.413570000000007</c:v>
                </c:pt>
                <c:pt idx="7844">
                  <c:v>96.433880000000002</c:v>
                </c:pt>
                <c:pt idx="7845">
                  <c:v>96.454170000000005</c:v>
                </c:pt>
                <c:pt idx="7846">
                  <c:v>96.474469999999997</c:v>
                </c:pt>
                <c:pt idx="7847">
                  <c:v>96.494770000000003</c:v>
                </c:pt>
                <c:pt idx="7848">
                  <c:v>96.515079999999998</c:v>
                </c:pt>
                <c:pt idx="7849">
                  <c:v>96.535390000000007</c:v>
                </c:pt>
                <c:pt idx="7850">
                  <c:v>96.555689999999998</c:v>
                </c:pt>
                <c:pt idx="7851">
                  <c:v>96.575999999999993</c:v>
                </c:pt>
                <c:pt idx="7852">
                  <c:v>96.596310000000003</c:v>
                </c:pt>
                <c:pt idx="7853">
                  <c:v>96.616630000000001</c:v>
                </c:pt>
                <c:pt idx="7854">
                  <c:v>96.636949999999999</c:v>
                </c:pt>
                <c:pt idx="7855">
                  <c:v>96.657259999999994</c:v>
                </c:pt>
                <c:pt idx="7856">
                  <c:v>96.677589999999995</c:v>
                </c:pt>
                <c:pt idx="7857">
                  <c:v>96.697909999999993</c:v>
                </c:pt>
                <c:pt idx="7858">
                  <c:v>96.718239999999994</c:v>
                </c:pt>
                <c:pt idx="7859">
                  <c:v>96.738560000000007</c:v>
                </c:pt>
                <c:pt idx="7860">
                  <c:v>96.758899999999997</c:v>
                </c:pt>
                <c:pt idx="7861">
                  <c:v>96.779219999999995</c:v>
                </c:pt>
                <c:pt idx="7862">
                  <c:v>96.79956</c:v>
                </c:pt>
                <c:pt idx="7863">
                  <c:v>96.819890000000001</c:v>
                </c:pt>
                <c:pt idx="7864">
                  <c:v>96.840230000000005</c:v>
                </c:pt>
                <c:pt idx="7865">
                  <c:v>96.860569999999996</c:v>
                </c:pt>
                <c:pt idx="7866">
                  <c:v>96.88091</c:v>
                </c:pt>
                <c:pt idx="7867">
                  <c:v>96.901259999999994</c:v>
                </c:pt>
                <c:pt idx="7868">
                  <c:v>96.921610000000001</c:v>
                </c:pt>
                <c:pt idx="7869">
                  <c:v>96.941959999999995</c:v>
                </c:pt>
                <c:pt idx="7870">
                  <c:v>96.962310000000002</c:v>
                </c:pt>
                <c:pt idx="7871">
                  <c:v>96.982659999999996</c:v>
                </c:pt>
                <c:pt idx="7872">
                  <c:v>97.003010000000003</c:v>
                </c:pt>
                <c:pt idx="7873">
                  <c:v>97.023380000000003</c:v>
                </c:pt>
                <c:pt idx="7874">
                  <c:v>97.043729999999996</c:v>
                </c:pt>
                <c:pt idx="7875">
                  <c:v>97.064089999999993</c:v>
                </c:pt>
                <c:pt idx="7876">
                  <c:v>97.084460000000007</c:v>
                </c:pt>
                <c:pt idx="7877">
                  <c:v>97.104830000000007</c:v>
                </c:pt>
                <c:pt idx="7878">
                  <c:v>97.125190000000003</c:v>
                </c:pt>
                <c:pt idx="7879">
                  <c:v>97.145560000000003</c:v>
                </c:pt>
                <c:pt idx="7880">
                  <c:v>97.165940000000006</c:v>
                </c:pt>
                <c:pt idx="7881">
                  <c:v>97.186310000000006</c:v>
                </c:pt>
                <c:pt idx="7882">
                  <c:v>97.206689999999995</c:v>
                </c:pt>
                <c:pt idx="7883">
                  <c:v>97.227069999999998</c:v>
                </c:pt>
                <c:pt idx="7884">
                  <c:v>97.247439999999997</c:v>
                </c:pt>
                <c:pt idx="7885">
                  <c:v>97.267830000000004</c:v>
                </c:pt>
                <c:pt idx="7886">
                  <c:v>97.288219999999995</c:v>
                </c:pt>
                <c:pt idx="7887">
                  <c:v>97.308599999999998</c:v>
                </c:pt>
                <c:pt idx="7888">
                  <c:v>97.328990000000005</c:v>
                </c:pt>
                <c:pt idx="7889">
                  <c:v>97.349379999999996</c:v>
                </c:pt>
                <c:pt idx="7890">
                  <c:v>97.369770000000003</c:v>
                </c:pt>
                <c:pt idx="7891">
                  <c:v>97.390169999999998</c:v>
                </c:pt>
                <c:pt idx="7892">
                  <c:v>97.410570000000007</c:v>
                </c:pt>
                <c:pt idx="7893">
                  <c:v>97.430970000000002</c:v>
                </c:pt>
                <c:pt idx="7894">
                  <c:v>97.45138</c:v>
                </c:pt>
                <c:pt idx="7895">
                  <c:v>97.471779999999995</c:v>
                </c:pt>
                <c:pt idx="7896">
                  <c:v>97.492189999999994</c:v>
                </c:pt>
                <c:pt idx="7897">
                  <c:v>97.512600000000006</c:v>
                </c:pt>
                <c:pt idx="7898">
                  <c:v>97.533000000000001</c:v>
                </c:pt>
                <c:pt idx="7899">
                  <c:v>97.553420000000003</c:v>
                </c:pt>
                <c:pt idx="7900">
                  <c:v>97.573830000000001</c:v>
                </c:pt>
                <c:pt idx="7901">
                  <c:v>97.594250000000002</c:v>
                </c:pt>
                <c:pt idx="7902">
                  <c:v>97.614670000000004</c:v>
                </c:pt>
                <c:pt idx="7903">
                  <c:v>97.635090000000005</c:v>
                </c:pt>
                <c:pt idx="7904">
                  <c:v>97.655519999999996</c:v>
                </c:pt>
                <c:pt idx="7905">
                  <c:v>97.675939999999997</c:v>
                </c:pt>
                <c:pt idx="7906">
                  <c:v>97.696370000000002</c:v>
                </c:pt>
                <c:pt idx="7907">
                  <c:v>97.716800000000006</c:v>
                </c:pt>
                <c:pt idx="7908">
                  <c:v>97.737229999999997</c:v>
                </c:pt>
                <c:pt idx="7909">
                  <c:v>97.757670000000005</c:v>
                </c:pt>
                <c:pt idx="7910">
                  <c:v>97.778099999999995</c:v>
                </c:pt>
                <c:pt idx="7911">
                  <c:v>97.798540000000003</c:v>
                </c:pt>
                <c:pt idx="7912">
                  <c:v>97.818979999999996</c:v>
                </c:pt>
                <c:pt idx="7913">
                  <c:v>97.839420000000004</c:v>
                </c:pt>
                <c:pt idx="7914">
                  <c:v>97.859870000000001</c:v>
                </c:pt>
                <c:pt idx="7915">
                  <c:v>97.880319999999998</c:v>
                </c:pt>
                <c:pt idx="7916">
                  <c:v>97.900760000000005</c:v>
                </c:pt>
                <c:pt idx="7917">
                  <c:v>97.921220000000005</c:v>
                </c:pt>
                <c:pt idx="7918">
                  <c:v>97.941670000000002</c:v>
                </c:pt>
                <c:pt idx="7919">
                  <c:v>97.962130000000002</c:v>
                </c:pt>
                <c:pt idx="7920">
                  <c:v>97.982579999999999</c:v>
                </c:pt>
                <c:pt idx="7921">
                  <c:v>98.003039999999999</c:v>
                </c:pt>
                <c:pt idx="7922">
                  <c:v>98.023510000000002</c:v>
                </c:pt>
                <c:pt idx="7923">
                  <c:v>98.043970000000002</c:v>
                </c:pt>
                <c:pt idx="7924">
                  <c:v>98.064440000000005</c:v>
                </c:pt>
                <c:pt idx="7925">
                  <c:v>98.084909999999994</c:v>
                </c:pt>
                <c:pt idx="7926">
                  <c:v>98.105379999999997</c:v>
                </c:pt>
                <c:pt idx="7927">
                  <c:v>98.12585</c:v>
                </c:pt>
                <c:pt idx="7928">
                  <c:v>98.146320000000003</c:v>
                </c:pt>
                <c:pt idx="7929">
                  <c:v>98.166799999999995</c:v>
                </c:pt>
                <c:pt idx="7930">
                  <c:v>98.187280000000001</c:v>
                </c:pt>
                <c:pt idx="7931">
                  <c:v>98.207759999999993</c:v>
                </c:pt>
                <c:pt idx="7932">
                  <c:v>98.228250000000003</c:v>
                </c:pt>
                <c:pt idx="7933">
                  <c:v>98.248729999999995</c:v>
                </c:pt>
                <c:pt idx="7934">
                  <c:v>98.269220000000004</c:v>
                </c:pt>
                <c:pt idx="7935">
                  <c:v>98.289709999999999</c:v>
                </c:pt>
                <c:pt idx="7936">
                  <c:v>98.310199999999995</c:v>
                </c:pt>
                <c:pt idx="7937">
                  <c:v>98.330699999999993</c:v>
                </c:pt>
                <c:pt idx="7938">
                  <c:v>98.351190000000003</c:v>
                </c:pt>
                <c:pt idx="7939">
                  <c:v>98.371690000000001</c:v>
                </c:pt>
                <c:pt idx="7940">
                  <c:v>98.392189999999999</c:v>
                </c:pt>
                <c:pt idx="7941">
                  <c:v>98.412700000000001</c:v>
                </c:pt>
                <c:pt idx="7942">
                  <c:v>98.433199999999999</c:v>
                </c:pt>
                <c:pt idx="7943">
                  <c:v>98.453699999999998</c:v>
                </c:pt>
                <c:pt idx="7944">
                  <c:v>98.474209999999999</c:v>
                </c:pt>
                <c:pt idx="7945">
                  <c:v>98.494730000000004</c:v>
                </c:pt>
                <c:pt idx="7946">
                  <c:v>98.515240000000006</c:v>
                </c:pt>
                <c:pt idx="7947">
                  <c:v>98.535759999999996</c:v>
                </c:pt>
                <c:pt idx="7948">
                  <c:v>98.556269999999998</c:v>
                </c:pt>
                <c:pt idx="7949">
                  <c:v>98.576790000000003</c:v>
                </c:pt>
                <c:pt idx="7950">
                  <c:v>98.597309999999993</c:v>
                </c:pt>
                <c:pt idx="7951">
                  <c:v>98.617840000000001</c:v>
                </c:pt>
                <c:pt idx="7952">
                  <c:v>98.638369999999995</c:v>
                </c:pt>
                <c:pt idx="7953">
                  <c:v>98.658900000000003</c:v>
                </c:pt>
                <c:pt idx="7954">
                  <c:v>98.679419999999993</c:v>
                </c:pt>
                <c:pt idx="7955">
                  <c:v>98.699960000000004</c:v>
                </c:pt>
                <c:pt idx="7956">
                  <c:v>98.720489999999998</c:v>
                </c:pt>
                <c:pt idx="7957">
                  <c:v>98.741029999999995</c:v>
                </c:pt>
                <c:pt idx="7958">
                  <c:v>98.761570000000006</c:v>
                </c:pt>
                <c:pt idx="7959">
                  <c:v>98.782110000000003</c:v>
                </c:pt>
                <c:pt idx="7960">
                  <c:v>98.80265</c:v>
                </c:pt>
                <c:pt idx="7961">
                  <c:v>98.8232</c:v>
                </c:pt>
                <c:pt idx="7962">
                  <c:v>98.843739999999997</c:v>
                </c:pt>
                <c:pt idx="7963">
                  <c:v>98.8643</c:v>
                </c:pt>
                <c:pt idx="7964">
                  <c:v>98.88485</c:v>
                </c:pt>
                <c:pt idx="7965">
                  <c:v>98.9054</c:v>
                </c:pt>
                <c:pt idx="7966">
                  <c:v>98.925960000000003</c:v>
                </c:pt>
                <c:pt idx="7967">
                  <c:v>98.946520000000007</c:v>
                </c:pt>
                <c:pt idx="7968">
                  <c:v>98.967079999999996</c:v>
                </c:pt>
                <c:pt idx="7969">
                  <c:v>98.987639999999999</c:v>
                </c:pt>
                <c:pt idx="7970">
                  <c:v>99.008200000000002</c:v>
                </c:pt>
                <c:pt idx="7971">
                  <c:v>99.028769999999994</c:v>
                </c:pt>
                <c:pt idx="7972">
                  <c:v>99.049340000000001</c:v>
                </c:pt>
                <c:pt idx="7973">
                  <c:v>99.069909999999993</c:v>
                </c:pt>
                <c:pt idx="7974">
                  <c:v>99.090479999999999</c:v>
                </c:pt>
                <c:pt idx="7975">
                  <c:v>99.111059999999995</c:v>
                </c:pt>
                <c:pt idx="7976">
                  <c:v>99.131640000000004</c:v>
                </c:pt>
                <c:pt idx="7977">
                  <c:v>99.152209999999997</c:v>
                </c:pt>
                <c:pt idx="7978">
                  <c:v>99.172799999999995</c:v>
                </c:pt>
                <c:pt idx="7979">
                  <c:v>99.193380000000005</c:v>
                </c:pt>
                <c:pt idx="7980">
                  <c:v>99.213970000000003</c:v>
                </c:pt>
                <c:pt idx="7981">
                  <c:v>99.234560000000002</c:v>
                </c:pt>
                <c:pt idx="7982">
                  <c:v>99.255139999999997</c:v>
                </c:pt>
                <c:pt idx="7983">
                  <c:v>99.275739999999999</c:v>
                </c:pt>
                <c:pt idx="7984">
                  <c:v>99.296329999999998</c:v>
                </c:pt>
                <c:pt idx="7985">
                  <c:v>99.316929999999999</c:v>
                </c:pt>
                <c:pt idx="7986">
                  <c:v>99.337530000000001</c:v>
                </c:pt>
                <c:pt idx="7987">
                  <c:v>99.358130000000003</c:v>
                </c:pt>
                <c:pt idx="7988">
                  <c:v>99.378730000000004</c:v>
                </c:pt>
                <c:pt idx="7989">
                  <c:v>99.399339999999995</c:v>
                </c:pt>
                <c:pt idx="7990">
                  <c:v>99.419939999999997</c:v>
                </c:pt>
                <c:pt idx="7991">
                  <c:v>99.440550000000002</c:v>
                </c:pt>
                <c:pt idx="7992">
                  <c:v>99.461169999999996</c:v>
                </c:pt>
                <c:pt idx="7993">
                  <c:v>99.481780000000001</c:v>
                </c:pt>
                <c:pt idx="7994">
                  <c:v>99.502399999999994</c:v>
                </c:pt>
                <c:pt idx="7995">
                  <c:v>99.523020000000002</c:v>
                </c:pt>
                <c:pt idx="7996">
                  <c:v>99.543629999999993</c:v>
                </c:pt>
                <c:pt idx="7997">
                  <c:v>99.564250000000001</c:v>
                </c:pt>
                <c:pt idx="7998">
                  <c:v>99.584879999999998</c:v>
                </c:pt>
                <c:pt idx="7999">
                  <c:v>99.605509999999995</c:v>
                </c:pt>
                <c:pt idx="8000">
                  <c:v>99.626140000000007</c:v>
                </c:pt>
                <c:pt idx="8001">
                  <c:v>99.646770000000004</c:v>
                </c:pt>
                <c:pt idx="8002">
                  <c:v>99.667400000000001</c:v>
                </c:pt>
                <c:pt idx="8003">
                  <c:v>99.688029999999998</c:v>
                </c:pt>
                <c:pt idx="8004">
                  <c:v>99.708669999999998</c:v>
                </c:pt>
                <c:pt idx="8005">
                  <c:v>99.729309999999998</c:v>
                </c:pt>
                <c:pt idx="8006">
                  <c:v>99.749949999999998</c:v>
                </c:pt>
                <c:pt idx="8007">
                  <c:v>99.770600000000002</c:v>
                </c:pt>
                <c:pt idx="8008">
                  <c:v>99.791240000000002</c:v>
                </c:pt>
                <c:pt idx="8009">
                  <c:v>99.811890000000005</c:v>
                </c:pt>
                <c:pt idx="8010">
                  <c:v>99.832539999999995</c:v>
                </c:pt>
                <c:pt idx="8011">
                  <c:v>99.853200000000001</c:v>
                </c:pt>
                <c:pt idx="8012">
                  <c:v>99.873850000000004</c:v>
                </c:pt>
                <c:pt idx="8013">
                  <c:v>99.894509999999997</c:v>
                </c:pt>
                <c:pt idx="8014">
                  <c:v>99.91516</c:v>
                </c:pt>
                <c:pt idx="8015">
                  <c:v>99.935820000000007</c:v>
                </c:pt>
                <c:pt idx="8016">
                  <c:v>99.956490000000002</c:v>
                </c:pt>
                <c:pt idx="8017">
                  <c:v>99.977149999999995</c:v>
                </c:pt>
                <c:pt idx="8018">
                  <c:v>99.997820000000004</c:v>
                </c:pt>
                <c:pt idx="8019">
                  <c:v>100.0185</c:v>
                </c:pt>
                <c:pt idx="8020">
                  <c:v>100.03919999999999</c:v>
                </c:pt>
                <c:pt idx="8021">
                  <c:v>100.0598</c:v>
                </c:pt>
                <c:pt idx="8022">
                  <c:v>100.0805</c:v>
                </c:pt>
                <c:pt idx="8023">
                  <c:v>100.10120000000001</c:v>
                </c:pt>
                <c:pt idx="8024">
                  <c:v>100.1219</c:v>
                </c:pt>
                <c:pt idx="8025">
                  <c:v>100.1425</c:v>
                </c:pt>
                <c:pt idx="8026">
                  <c:v>100.1632</c:v>
                </c:pt>
                <c:pt idx="8027">
                  <c:v>100.18389999999999</c:v>
                </c:pt>
                <c:pt idx="8028">
                  <c:v>100.2046</c:v>
                </c:pt>
                <c:pt idx="8029">
                  <c:v>100.2253</c:v>
                </c:pt>
                <c:pt idx="8030">
                  <c:v>100.246</c:v>
                </c:pt>
                <c:pt idx="8031">
                  <c:v>100.2667</c:v>
                </c:pt>
                <c:pt idx="8032">
                  <c:v>100.28740000000001</c:v>
                </c:pt>
                <c:pt idx="8033">
                  <c:v>100.3081</c:v>
                </c:pt>
                <c:pt idx="8034">
                  <c:v>100.3288</c:v>
                </c:pt>
                <c:pt idx="8035">
                  <c:v>100.34950000000001</c:v>
                </c:pt>
                <c:pt idx="8036">
                  <c:v>100.3702</c:v>
                </c:pt>
                <c:pt idx="8037">
                  <c:v>100.3909</c:v>
                </c:pt>
                <c:pt idx="8038">
                  <c:v>100.41160000000001</c:v>
                </c:pt>
                <c:pt idx="8039">
                  <c:v>100.4323</c:v>
                </c:pt>
                <c:pt idx="8040">
                  <c:v>100.453</c:v>
                </c:pt>
                <c:pt idx="8041">
                  <c:v>100.4738</c:v>
                </c:pt>
                <c:pt idx="8042">
                  <c:v>100.4945</c:v>
                </c:pt>
                <c:pt idx="8043">
                  <c:v>100.51519999999999</c:v>
                </c:pt>
                <c:pt idx="8044">
                  <c:v>100.5359</c:v>
                </c:pt>
                <c:pt idx="8045">
                  <c:v>100.5566</c:v>
                </c:pt>
                <c:pt idx="8046">
                  <c:v>100.5774</c:v>
                </c:pt>
                <c:pt idx="8047">
                  <c:v>100.5981</c:v>
                </c:pt>
                <c:pt idx="8048">
                  <c:v>100.61879999999999</c:v>
                </c:pt>
                <c:pt idx="8049">
                  <c:v>100.6396</c:v>
                </c:pt>
                <c:pt idx="8050">
                  <c:v>100.66030000000001</c:v>
                </c:pt>
                <c:pt idx="8051">
                  <c:v>100.681</c:v>
                </c:pt>
                <c:pt idx="8052">
                  <c:v>100.70180000000001</c:v>
                </c:pt>
                <c:pt idx="8053">
                  <c:v>100.7225</c:v>
                </c:pt>
                <c:pt idx="8054">
                  <c:v>100.7433</c:v>
                </c:pt>
                <c:pt idx="8055">
                  <c:v>100.764</c:v>
                </c:pt>
                <c:pt idx="8056">
                  <c:v>100.7848</c:v>
                </c:pt>
                <c:pt idx="8057">
                  <c:v>100.80549999999999</c:v>
                </c:pt>
                <c:pt idx="8058">
                  <c:v>100.8263</c:v>
                </c:pt>
                <c:pt idx="8059">
                  <c:v>100.84699999999999</c:v>
                </c:pt>
                <c:pt idx="8060">
                  <c:v>100.8678</c:v>
                </c:pt>
                <c:pt idx="8061">
                  <c:v>100.88849999999999</c:v>
                </c:pt>
                <c:pt idx="8062">
                  <c:v>100.9093</c:v>
                </c:pt>
                <c:pt idx="8063">
                  <c:v>100.9301</c:v>
                </c:pt>
                <c:pt idx="8064">
                  <c:v>100.9508</c:v>
                </c:pt>
                <c:pt idx="8065">
                  <c:v>100.9716</c:v>
                </c:pt>
                <c:pt idx="8066">
                  <c:v>100.9924</c:v>
                </c:pt>
                <c:pt idx="8067">
                  <c:v>101.01309999999999</c:v>
                </c:pt>
                <c:pt idx="8068">
                  <c:v>101.0339</c:v>
                </c:pt>
                <c:pt idx="8069">
                  <c:v>101.0547</c:v>
                </c:pt>
                <c:pt idx="8070">
                  <c:v>101.07550000000001</c:v>
                </c:pt>
                <c:pt idx="8071">
                  <c:v>101.0962</c:v>
                </c:pt>
                <c:pt idx="8072">
                  <c:v>101.117</c:v>
                </c:pt>
                <c:pt idx="8073">
                  <c:v>101.1378</c:v>
                </c:pt>
                <c:pt idx="8074">
                  <c:v>101.15860000000001</c:v>
                </c:pt>
                <c:pt idx="8075">
                  <c:v>101.1794</c:v>
                </c:pt>
                <c:pt idx="8076">
                  <c:v>101.2002</c:v>
                </c:pt>
                <c:pt idx="8077">
                  <c:v>101.221</c:v>
                </c:pt>
                <c:pt idx="8078">
                  <c:v>101.2418</c:v>
                </c:pt>
                <c:pt idx="8079">
                  <c:v>101.26260000000001</c:v>
                </c:pt>
                <c:pt idx="8080">
                  <c:v>101.2834</c:v>
                </c:pt>
                <c:pt idx="8081">
                  <c:v>101.30419999999999</c:v>
                </c:pt>
                <c:pt idx="8082">
                  <c:v>101.325</c:v>
                </c:pt>
                <c:pt idx="8083">
                  <c:v>101.3458</c:v>
                </c:pt>
                <c:pt idx="8084">
                  <c:v>101.36660000000001</c:v>
                </c:pt>
                <c:pt idx="8085">
                  <c:v>101.3874</c:v>
                </c:pt>
                <c:pt idx="8086">
                  <c:v>101.40819999999999</c:v>
                </c:pt>
                <c:pt idx="8087">
                  <c:v>101.429</c:v>
                </c:pt>
                <c:pt idx="8088">
                  <c:v>101.4498</c:v>
                </c:pt>
                <c:pt idx="8089">
                  <c:v>101.4706</c:v>
                </c:pt>
                <c:pt idx="8090">
                  <c:v>101.4915</c:v>
                </c:pt>
                <c:pt idx="8091">
                  <c:v>101.5123</c:v>
                </c:pt>
                <c:pt idx="8092">
                  <c:v>101.5331</c:v>
                </c:pt>
                <c:pt idx="8093">
                  <c:v>101.5539</c:v>
                </c:pt>
                <c:pt idx="8094">
                  <c:v>101.5748</c:v>
                </c:pt>
                <c:pt idx="8095">
                  <c:v>101.5956</c:v>
                </c:pt>
                <c:pt idx="8096">
                  <c:v>101.6164</c:v>
                </c:pt>
                <c:pt idx="8097">
                  <c:v>101.6373</c:v>
                </c:pt>
                <c:pt idx="8098">
                  <c:v>101.6581</c:v>
                </c:pt>
                <c:pt idx="8099">
                  <c:v>101.679</c:v>
                </c:pt>
                <c:pt idx="8100">
                  <c:v>101.6998</c:v>
                </c:pt>
                <c:pt idx="8101">
                  <c:v>101.7206</c:v>
                </c:pt>
                <c:pt idx="8102">
                  <c:v>101.7415</c:v>
                </c:pt>
                <c:pt idx="8103">
                  <c:v>101.7623</c:v>
                </c:pt>
                <c:pt idx="8104">
                  <c:v>101.78319999999999</c:v>
                </c:pt>
                <c:pt idx="8105">
                  <c:v>101.804</c:v>
                </c:pt>
                <c:pt idx="8106">
                  <c:v>101.8249</c:v>
                </c:pt>
                <c:pt idx="8107">
                  <c:v>101.8458</c:v>
                </c:pt>
                <c:pt idx="8108">
                  <c:v>101.86660000000001</c:v>
                </c:pt>
                <c:pt idx="8109">
                  <c:v>101.8875</c:v>
                </c:pt>
                <c:pt idx="8110">
                  <c:v>101.9083</c:v>
                </c:pt>
                <c:pt idx="8111">
                  <c:v>101.92919999999999</c:v>
                </c:pt>
                <c:pt idx="8112">
                  <c:v>101.95010000000001</c:v>
                </c:pt>
                <c:pt idx="8113">
                  <c:v>101.9709</c:v>
                </c:pt>
                <c:pt idx="8114">
                  <c:v>101.9918</c:v>
                </c:pt>
                <c:pt idx="8115">
                  <c:v>102.0127</c:v>
                </c:pt>
                <c:pt idx="8116">
                  <c:v>102.03360000000001</c:v>
                </c:pt>
                <c:pt idx="8117">
                  <c:v>102.0544</c:v>
                </c:pt>
                <c:pt idx="8118">
                  <c:v>102.0753</c:v>
                </c:pt>
                <c:pt idx="8119">
                  <c:v>102.0962</c:v>
                </c:pt>
                <c:pt idx="8120">
                  <c:v>102.11709999999999</c:v>
                </c:pt>
                <c:pt idx="8121">
                  <c:v>102.13800000000001</c:v>
                </c:pt>
                <c:pt idx="8122">
                  <c:v>102.1589</c:v>
                </c:pt>
                <c:pt idx="8123">
                  <c:v>102.1798</c:v>
                </c:pt>
                <c:pt idx="8124">
                  <c:v>102.2007</c:v>
                </c:pt>
                <c:pt idx="8125">
                  <c:v>102.22150000000001</c:v>
                </c:pt>
                <c:pt idx="8126">
                  <c:v>102.2424</c:v>
                </c:pt>
                <c:pt idx="8127">
                  <c:v>102.2634</c:v>
                </c:pt>
                <c:pt idx="8128">
                  <c:v>102.2843</c:v>
                </c:pt>
                <c:pt idx="8129">
                  <c:v>102.3052</c:v>
                </c:pt>
                <c:pt idx="8130">
                  <c:v>102.3261</c:v>
                </c:pt>
                <c:pt idx="8131">
                  <c:v>102.34699999999999</c:v>
                </c:pt>
                <c:pt idx="8132">
                  <c:v>102.36790000000001</c:v>
                </c:pt>
                <c:pt idx="8133">
                  <c:v>102.3888</c:v>
                </c:pt>
                <c:pt idx="8134">
                  <c:v>102.4097</c:v>
                </c:pt>
                <c:pt idx="8135">
                  <c:v>102.4306</c:v>
                </c:pt>
                <c:pt idx="8136">
                  <c:v>102.4515</c:v>
                </c:pt>
                <c:pt idx="8137">
                  <c:v>102.4725</c:v>
                </c:pt>
                <c:pt idx="8138">
                  <c:v>102.49339999999999</c:v>
                </c:pt>
                <c:pt idx="8139">
                  <c:v>102.51430000000001</c:v>
                </c:pt>
                <c:pt idx="8140">
                  <c:v>102.5352</c:v>
                </c:pt>
                <c:pt idx="8141">
                  <c:v>102.5562</c:v>
                </c:pt>
                <c:pt idx="8142">
                  <c:v>102.5771</c:v>
                </c:pt>
                <c:pt idx="8143">
                  <c:v>102.598</c:v>
                </c:pt>
                <c:pt idx="8144">
                  <c:v>102.619</c:v>
                </c:pt>
                <c:pt idx="8145">
                  <c:v>102.6399</c:v>
                </c:pt>
                <c:pt idx="8146">
                  <c:v>102.6609</c:v>
                </c:pt>
                <c:pt idx="8147">
                  <c:v>102.6818</c:v>
                </c:pt>
                <c:pt idx="8148">
                  <c:v>102.70269999999999</c:v>
                </c:pt>
                <c:pt idx="8149">
                  <c:v>102.72369999999999</c:v>
                </c:pt>
                <c:pt idx="8150">
                  <c:v>102.74460000000001</c:v>
                </c:pt>
                <c:pt idx="8151">
                  <c:v>102.76560000000001</c:v>
                </c:pt>
                <c:pt idx="8152">
                  <c:v>102.7865</c:v>
                </c:pt>
                <c:pt idx="8153">
                  <c:v>102.8075</c:v>
                </c:pt>
                <c:pt idx="8154">
                  <c:v>102.82850000000001</c:v>
                </c:pt>
                <c:pt idx="8155">
                  <c:v>102.8494</c:v>
                </c:pt>
                <c:pt idx="8156">
                  <c:v>102.8704</c:v>
                </c:pt>
                <c:pt idx="8157">
                  <c:v>102.8913</c:v>
                </c:pt>
                <c:pt idx="8158">
                  <c:v>102.9123</c:v>
                </c:pt>
                <c:pt idx="8159">
                  <c:v>102.9333</c:v>
                </c:pt>
                <c:pt idx="8160">
                  <c:v>102.9542</c:v>
                </c:pt>
                <c:pt idx="8161">
                  <c:v>102.9752</c:v>
                </c:pt>
                <c:pt idx="8162">
                  <c:v>102.9962</c:v>
                </c:pt>
                <c:pt idx="8163">
                  <c:v>103.0172</c:v>
                </c:pt>
                <c:pt idx="8164">
                  <c:v>103.0382</c:v>
                </c:pt>
                <c:pt idx="8165">
                  <c:v>103.0591</c:v>
                </c:pt>
                <c:pt idx="8166">
                  <c:v>103.0801</c:v>
                </c:pt>
                <c:pt idx="8167">
                  <c:v>103.1011</c:v>
                </c:pt>
                <c:pt idx="8168">
                  <c:v>103.1221</c:v>
                </c:pt>
                <c:pt idx="8169">
                  <c:v>103.1431</c:v>
                </c:pt>
                <c:pt idx="8170">
                  <c:v>103.1641</c:v>
                </c:pt>
                <c:pt idx="8171">
                  <c:v>103.18510000000001</c:v>
                </c:pt>
                <c:pt idx="8172">
                  <c:v>103.20610000000001</c:v>
                </c:pt>
                <c:pt idx="8173">
                  <c:v>103.22709999999999</c:v>
                </c:pt>
                <c:pt idx="8174">
                  <c:v>103.24809999999999</c:v>
                </c:pt>
                <c:pt idx="8175">
                  <c:v>103.26909999999999</c:v>
                </c:pt>
                <c:pt idx="8176">
                  <c:v>103.2901</c:v>
                </c:pt>
                <c:pt idx="8177">
                  <c:v>103.3111</c:v>
                </c:pt>
                <c:pt idx="8178">
                  <c:v>103.3321</c:v>
                </c:pt>
                <c:pt idx="8179">
                  <c:v>103.3531</c:v>
                </c:pt>
                <c:pt idx="8180">
                  <c:v>103.3741</c:v>
                </c:pt>
                <c:pt idx="8181">
                  <c:v>103.3951</c:v>
                </c:pt>
                <c:pt idx="8182">
                  <c:v>103.4161</c:v>
                </c:pt>
                <c:pt idx="8183">
                  <c:v>103.4372</c:v>
                </c:pt>
                <c:pt idx="8184">
                  <c:v>103.45820000000001</c:v>
                </c:pt>
                <c:pt idx="8185">
                  <c:v>103.47920000000001</c:v>
                </c:pt>
                <c:pt idx="8186">
                  <c:v>103.50020000000001</c:v>
                </c:pt>
                <c:pt idx="8187">
                  <c:v>103.5213</c:v>
                </c:pt>
                <c:pt idx="8188">
                  <c:v>103.5423</c:v>
                </c:pt>
                <c:pt idx="8189">
                  <c:v>103.5633</c:v>
                </c:pt>
                <c:pt idx="8190">
                  <c:v>103.5844</c:v>
                </c:pt>
                <c:pt idx="8191">
                  <c:v>103.6054</c:v>
                </c:pt>
                <c:pt idx="8192">
                  <c:v>103.6264</c:v>
                </c:pt>
                <c:pt idx="8193">
                  <c:v>103.64749999999999</c:v>
                </c:pt>
                <c:pt idx="8194">
                  <c:v>103.66849999999999</c:v>
                </c:pt>
                <c:pt idx="8195">
                  <c:v>103.6896</c:v>
                </c:pt>
                <c:pt idx="8196">
                  <c:v>103.7106</c:v>
                </c:pt>
                <c:pt idx="8197">
                  <c:v>103.7317</c:v>
                </c:pt>
                <c:pt idx="8198">
                  <c:v>103.7527</c:v>
                </c:pt>
                <c:pt idx="8199">
                  <c:v>103.77379999999999</c:v>
                </c:pt>
                <c:pt idx="8200">
                  <c:v>103.7948</c:v>
                </c:pt>
                <c:pt idx="8201">
                  <c:v>103.8159</c:v>
                </c:pt>
                <c:pt idx="8202">
                  <c:v>103.8369</c:v>
                </c:pt>
                <c:pt idx="8203">
                  <c:v>103.858</c:v>
                </c:pt>
                <c:pt idx="8204">
                  <c:v>103.87909999999999</c:v>
                </c:pt>
                <c:pt idx="8205">
                  <c:v>103.90009999999999</c:v>
                </c:pt>
                <c:pt idx="8206">
                  <c:v>103.9212</c:v>
                </c:pt>
                <c:pt idx="8207">
                  <c:v>103.9423</c:v>
                </c:pt>
                <c:pt idx="8208">
                  <c:v>103.9633</c:v>
                </c:pt>
                <c:pt idx="8209">
                  <c:v>103.98439999999999</c:v>
                </c:pt>
                <c:pt idx="8210">
                  <c:v>104.0055</c:v>
                </c:pt>
                <c:pt idx="8211">
                  <c:v>104.0266</c:v>
                </c:pt>
                <c:pt idx="8212">
                  <c:v>104.04770000000001</c:v>
                </c:pt>
                <c:pt idx="8213">
                  <c:v>104.06870000000001</c:v>
                </c:pt>
                <c:pt idx="8214">
                  <c:v>104.0898</c:v>
                </c:pt>
                <c:pt idx="8215">
                  <c:v>104.1109</c:v>
                </c:pt>
                <c:pt idx="8216">
                  <c:v>104.13200000000001</c:v>
                </c:pt>
                <c:pt idx="8217">
                  <c:v>104.15309999999999</c:v>
                </c:pt>
                <c:pt idx="8218">
                  <c:v>104.1742</c:v>
                </c:pt>
                <c:pt idx="8219">
                  <c:v>104.1953</c:v>
                </c:pt>
                <c:pt idx="8220">
                  <c:v>104.21639999999999</c:v>
                </c:pt>
                <c:pt idx="8221">
                  <c:v>104.2375</c:v>
                </c:pt>
                <c:pt idx="8222">
                  <c:v>104.2586</c:v>
                </c:pt>
                <c:pt idx="8223">
                  <c:v>104.27970000000001</c:v>
                </c:pt>
                <c:pt idx="8224">
                  <c:v>104.3008</c:v>
                </c:pt>
                <c:pt idx="8225">
                  <c:v>104.3219</c:v>
                </c:pt>
                <c:pt idx="8226">
                  <c:v>104.343</c:v>
                </c:pt>
                <c:pt idx="8227">
                  <c:v>104.36409999999999</c:v>
                </c:pt>
                <c:pt idx="8228">
                  <c:v>104.3853</c:v>
                </c:pt>
                <c:pt idx="8229">
                  <c:v>104.4064</c:v>
                </c:pt>
                <c:pt idx="8230">
                  <c:v>104.42749999999999</c:v>
                </c:pt>
                <c:pt idx="8231">
                  <c:v>104.4486</c:v>
                </c:pt>
                <c:pt idx="8232">
                  <c:v>104.4697</c:v>
                </c:pt>
                <c:pt idx="8233">
                  <c:v>104.4909</c:v>
                </c:pt>
                <c:pt idx="8234">
                  <c:v>104.512</c:v>
                </c:pt>
                <c:pt idx="8235">
                  <c:v>104.5331</c:v>
                </c:pt>
                <c:pt idx="8236">
                  <c:v>104.5543</c:v>
                </c:pt>
                <c:pt idx="8237">
                  <c:v>104.5754</c:v>
                </c:pt>
                <c:pt idx="8238">
                  <c:v>104.59650000000001</c:v>
                </c:pt>
                <c:pt idx="8239">
                  <c:v>104.6177</c:v>
                </c:pt>
                <c:pt idx="8240">
                  <c:v>104.6388</c:v>
                </c:pt>
                <c:pt idx="8241">
                  <c:v>104.66</c:v>
                </c:pt>
                <c:pt idx="8242">
                  <c:v>104.6811</c:v>
                </c:pt>
                <c:pt idx="8243">
                  <c:v>104.7022</c:v>
                </c:pt>
                <c:pt idx="8244">
                  <c:v>104.7234</c:v>
                </c:pt>
                <c:pt idx="8245">
                  <c:v>104.74460000000001</c:v>
                </c:pt>
                <c:pt idx="8246">
                  <c:v>104.7657</c:v>
                </c:pt>
                <c:pt idx="8247">
                  <c:v>104.7869</c:v>
                </c:pt>
                <c:pt idx="8248">
                  <c:v>104.80800000000001</c:v>
                </c:pt>
                <c:pt idx="8249">
                  <c:v>104.8292</c:v>
                </c:pt>
                <c:pt idx="8250">
                  <c:v>104.8503</c:v>
                </c:pt>
                <c:pt idx="8251">
                  <c:v>104.8715</c:v>
                </c:pt>
                <c:pt idx="8252">
                  <c:v>104.8927</c:v>
                </c:pt>
                <c:pt idx="8253">
                  <c:v>104.91379999999999</c:v>
                </c:pt>
                <c:pt idx="8254">
                  <c:v>104.935</c:v>
                </c:pt>
                <c:pt idx="8255">
                  <c:v>104.9562</c:v>
                </c:pt>
                <c:pt idx="8256">
                  <c:v>104.9774</c:v>
                </c:pt>
                <c:pt idx="8257">
                  <c:v>104.99850000000001</c:v>
                </c:pt>
                <c:pt idx="8258">
                  <c:v>105.0197</c:v>
                </c:pt>
                <c:pt idx="8259">
                  <c:v>105.04089999999999</c:v>
                </c:pt>
                <c:pt idx="8260">
                  <c:v>105.0621</c:v>
                </c:pt>
                <c:pt idx="8261">
                  <c:v>105.08329999999999</c:v>
                </c:pt>
                <c:pt idx="8262">
                  <c:v>105.1045</c:v>
                </c:pt>
                <c:pt idx="8263">
                  <c:v>105.12560000000001</c:v>
                </c:pt>
                <c:pt idx="8264">
                  <c:v>105.1468</c:v>
                </c:pt>
                <c:pt idx="8265">
                  <c:v>105.16800000000001</c:v>
                </c:pt>
                <c:pt idx="8266">
                  <c:v>105.1892</c:v>
                </c:pt>
                <c:pt idx="8267">
                  <c:v>105.21040000000001</c:v>
                </c:pt>
                <c:pt idx="8268">
                  <c:v>105.2316</c:v>
                </c:pt>
                <c:pt idx="8269">
                  <c:v>105.25279999999999</c:v>
                </c:pt>
                <c:pt idx="8270">
                  <c:v>105.274</c:v>
                </c:pt>
                <c:pt idx="8271">
                  <c:v>105.29519999999999</c:v>
                </c:pt>
                <c:pt idx="8272">
                  <c:v>105.3165</c:v>
                </c:pt>
                <c:pt idx="8273">
                  <c:v>105.3377</c:v>
                </c:pt>
                <c:pt idx="8274">
                  <c:v>105.35890000000001</c:v>
                </c:pt>
                <c:pt idx="8275">
                  <c:v>105.3801</c:v>
                </c:pt>
                <c:pt idx="8276">
                  <c:v>105.40130000000001</c:v>
                </c:pt>
                <c:pt idx="8277">
                  <c:v>105.4225</c:v>
                </c:pt>
                <c:pt idx="8278">
                  <c:v>105.4438</c:v>
                </c:pt>
                <c:pt idx="8279">
                  <c:v>105.465</c:v>
                </c:pt>
                <c:pt idx="8280">
                  <c:v>105.4862</c:v>
                </c:pt>
                <c:pt idx="8281">
                  <c:v>105.5074</c:v>
                </c:pt>
                <c:pt idx="8282">
                  <c:v>105.5287</c:v>
                </c:pt>
                <c:pt idx="8283">
                  <c:v>105.54989999999999</c:v>
                </c:pt>
                <c:pt idx="8284">
                  <c:v>105.5711</c:v>
                </c:pt>
                <c:pt idx="8285">
                  <c:v>105.5924</c:v>
                </c:pt>
                <c:pt idx="8286">
                  <c:v>105.61360000000001</c:v>
                </c:pt>
                <c:pt idx="8287">
                  <c:v>105.6349</c:v>
                </c:pt>
                <c:pt idx="8288">
                  <c:v>105.6561</c:v>
                </c:pt>
                <c:pt idx="8289">
                  <c:v>105.67740000000001</c:v>
                </c:pt>
                <c:pt idx="8290">
                  <c:v>105.6986</c:v>
                </c:pt>
                <c:pt idx="8291">
                  <c:v>105.7199</c:v>
                </c:pt>
                <c:pt idx="8292">
                  <c:v>105.7411</c:v>
                </c:pt>
                <c:pt idx="8293">
                  <c:v>105.7624</c:v>
                </c:pt>
                <c:pt idx="8294">
                  <c:v>105.78360000000001</c:v>
                </c:pt>
                <c:pt idx="8295">
                  <c:v>105.8049</c:v>
                </c:pt>
                <c:pt idx="8296">
                  <c:v>105.8261</c:v>
                </c:pt>
                <c:pt idx="8297">
                  <c:v>105.84739999999999</c:v>
                </c:pt>
                <c:pt idx="8298">
                  <c:v>105.8687</c:v>
                </c:pt>
                <c:pt idx="8299">
                  <c:v>105.8899</c:v>
                </c:pt>
                <c:pt idx="8300">
                  <c:v>105.91119999999999</c:v>
                </c:pt>
                <c:pt idx="8301">
                  <c:v>105.9325</c:v>
                </c:pt>
                <c:pt idx="8302">
                  <c:v>105.9538</c:v>
                </c:pt>
                <c:pt idx="8303">
                  <c:v>105.97499999999999</c:v>
                </c:pt>
                <c:pt idx="8304">
                  <c:v>105.99630000000001</c:v>
                </c:pt>
                <c:pt idx="8305">
                  <c:v>106.0176</c:v>
                </c:pt>
                <c:pt idx="8306">
                  <c:v>106.0389</c:v>
                </c:pt>
                <c:pt idx="8307">
                  <c:v>106.06019999999999</c:v>
                </c:pt>
                <c:pt idx="8308">
                  <c:v>106.0814</c:v>
                </c:pt>
                <c:pt idx="8309">
                  <c:v>106.1027</c:v>
                </c:pt>
                <c:pt idx="8310">
                  <c:v>106.124</c:v>
                </c:pt>
                <c:pt idx="8311">
                  <c:v>106.14530000000001</c:v>
                </c:pt>
                <c:pt idx="8312">
                  <c:v>106.1666</c:v>
                </c:pt>
                <c:pt idx="8313">
                  <c:v>106.1879</c:v>
                </c:pt>
                <c:pt idx="8314">
                  <c:v>106.2092</c:v>
                </c:pt>
                <c:pt idx="8315">
                  <c:v>106.23050000000001</c:v>
                </c:pt>
                <c:pt idx="8316">
                  <c:v>106.2518</c:v>
                </c:pt>
                <c:pt idx="8317">
                  <c:v>106.2731</c:v>
                </c:pt>
                <c:pt idx="8318">
                  <c:v>106.2944</c:v>
                </c:pt>
                <c:pt idx="8319">
                  <c:v>106.31570000000001</c:v>
                </c:pt>
                <c:pt idx="8320">
                  <c:v>106.337</c:v>
                </c:pt>
                <c:pt idx="8321">
                  <c:v>106.3584</c:v>
                </c:pt>
                <c:pt idx="8322">
                  <c:v>106.3797</c:v>
                </c:pt>
                <c:pt idx="8323">
                  <c:v>106.401</c:v>
                </c:pt>
                <c:pt idx="8324">
                  <c:v>106.42230000000001</c:v>
                </c:pt>
                <c:pt idx="8325">
                  <c:v>106.4436</c:v>
                </c:pt>
                <c:pt idx="8326">
                  <c:v>106.465</c:v>
                </c:pt>
                <c:pt idx="8327">
                  <c:v>106.4863</c:v>
                </c:pt>
                <c:pt idx="8328">
                  <c:v>106.5076</c:v>
                </c:pt>
                <c:pt idx="8329">
                  <c:v>106.52889999999999</c:v>
                </c:pt>
                <c:pt idx="8330">
                  <c:v>106.55029999999999</c:v>
                </c:pt>
                <c:pt idx="8331">
                  <c:v>106.5716</c:v>
                </c:pt>
                <c:pt idx="8332">
                  <c:v>106.593</c:v>
                </c:pt>
                <c:pt idx="8333">
                  <c:v>106.6143</c:v>
                </c:pt>
                <c:pt idx="8334">
                  <c:v>106.6356</c:v>
                </c:pt>
                <c:pt idx="8335">
                  <c:v>106.657</c:v>
                </c:pt>
                <c:pt idx="8336">
                  <c:v>106.67829999999999</c:v>
                </c:pt>
                <c:pt idx="8337">
                  <c:v>106.69970000000001</c:v>
                </c:pt>
                <c:pt idx="8338">
                  <c:v>106.721</c:v>
                </c:pt>
                <c:pt idx="8339">
                  <c:v>106.7424</c:v>
                </c:pt>
                <c:pt idx="8340">
                  <c:v>106.7637</c:v>
                </c:pt>
                <c:pt idx="8341">
                  <c:v>106.7851</c:v>
                </c:pt>
                <c:pt idx="8342">
                  <c:v>106.8064</c:v>
                </c:pt>
                <c:pt idx="8343">
                  <c:v>106.8278</c:v>
                </c:pt>
                <c:pt idx="8344">
                  <c:v>106.8492</c:v>
                </c:pt>
                <c:pt idx="8345">
                  <c:v>106.87050000000001</c:v>
                </c:pt>
                <c:pt idx="8346">
                  <c:v>106.89190000000001</c:v>
                </c:pt>
                <c:pt idx="8347">
                  <c:v>106.91330000000001</c:v>
                </c:pt>
                <c:pt idx="8348">
                  <c:v>106.93470000000001</c:v>
                </c:pt>
                <c:pt idx="8349">
                  <c:v>106.956</c:v>
                </c:pt>
                <c:pt idx="8350">
                  <c:v>106.9774</c:v>
                </c:pt>
                <c:pt idx="8351">
                  <c:v>106.9988</c:v>
                </c:pt>
                <c:pt idx="8352">
                  <c:v>107.0202</c:v>
                </c:pt>
                <c:pt idx="8353">
                  <c:v>107.0415</c:v>
                </c:pt>
                <c:pt idx="8354">
                  <c:v>107.0629</c:v>
                </c:pt>
                <c:pt idx="8355">
                  <c:v>107.0843</c:v>
                </c:pt>
                <c:pt idx="8356">
                  <c:v>107.1057</c:v>
                </c:pt>
                <c:pt idx="8357">
                  <c:v>107.1271</c:v>
                </c:pt>
                <c:pt idx="8358">
                  <c:v>107.1485</c:v>
                </c:pt>
                <c:pt idx="8359">
                  <c:v>107.1699</c:v>
                </c:pt>
                <c:pt idx="8360">
                  <c:v>107.1913</c:v>
                </c:pt>
                <c:pt idx="8361">
                  <c:v>107.2127</c:v>
                </c:pt>
                <c:pt idx="8362">
                  <c:v>107.2341</c:v>
                </c:pt>
                <c:pt idx="8363">
                  <c:v>107.2555</c:v>
                </c:pt>
                <c:pt idx="8364">
                  <c:v>107.2769</c:v>
                </c:pt>
                <c:pt idx="8365">
                  <c:v>107.2983</c:v>
                </c:pt>
                <c:pt idx="8366">
                  <c:v>107.3197</c:v>
                </c:pt>
                <c:pt idx="8367">
                  <c:v>107.3411</c:v>
                </c:pt>
                <c:pt idx="8368">
                  <c:v>107.3625</c:v>
                </c:pt>
                <c:pt idx="8369">
                  <c:v>107.384</c:v>
                </c:pt>
                <c:pt idx="8370">
                  <c:v>107.4054</c:v>
                </c:pt>
                <c:pt idx="8371">
                  <c:v>107.4268</c:v>
                </c:pt>
                <c:pt idx="8372">
                  <c:v>107.4482</c:v>
                </c:pt>
                <c:pt idx="8373">
                  <c:v>107.4697</c:v>
                </c:pt>
                <c:pt idx="8374">
                  <c:v>107.4911</c:v>
                </c:pt>
                <c:pt idx="8375">
                  <c:v>107.5125</c:v>
                </c:pt>
                <c:pt idx="8376">
                  <c:v>107.5339</c:v>
                </c:pt>
                <c:pt idx="8377">
                  <c:v>107.55540000000001</c:v>
                </c:pt>
                <c:pt idx="8378">
                  <c:v>107.57680000000001</c:v>
                </c:pt>
                <c:pt idx="8379">
                  <c:v>107.59820000000001</c:v>
                </c:pt>
                <c:pt idx="8380">
                  <c:v>107.61969999999999</c:v>
                </c:pt>
                <c:pt idx="8381">
                  <c:v>107.64109999999999</c:v>
                </c:pt>
                <c:pt idx="8382">
                  <c:v>107.6626</c:v>
                </c:pt>
                <c:pt idx="8383">
                  <c:v>107.684</c:v>
                </c:pt>
                <c:pt idx="8384">
                  <c:v>107.7055</c:v>
                </c:pt>
                <c:pt idx="8385">
                  <c:v>107.7269</c:v>
                </c:pt>
                <c:pt idx="8386">
                  <c:v>107.7484</c:v>
                </c:pt>
                <c:pt idx="8387">
                  <c:v>107.7698</c:v>
                </c:pt>
                <c:pt idx="8388">
                  <c:v>107.79130000000001</c:v>
                </c:pt>
                <c:pt idx="8389">
                  <c:v>107.81270000000001</c:v>
                </c:pt>
                <c:pt idx="8390">
                  <c:v>107.8342</c:v>
                </c:pt>
                <c:pt idx="8391">
                  <c:v>107.8557</c:v>
                </c:pt>
                <c:pt idx="8392">
                  <c:v>107.8771</c:v>
                </c:pt>
                <c:pt idx="8393">
                  <c:v>107.8986</c:v>
                </c:pt>
                <c:pt idx="8394">
                  <c:v>107.92010000000001</c:v>
                </c:pt>
                <c:pt idx="8395">
                  <c:v>107.94159999999999</c:v>
                </c:pt>
                <c:pt idx="8396">
                  <c:v>107.96299999999999</c:v>
                </c:pt>
                <c:pt idx="8397">
                  <c:v>107.9845</c:v>
                </c:pt>
                <c:pt idx="8398">
                  <c:v>108.006</c:v>
                </c:pt>
                <c:pt idx="8399">
                  <c:v>108.0275</c:v>
                </c:pt>
                <c:pt idx="8400">
                  <c:v>108.0489</c:v>
                </c:pt>
                <c:pt idx="8401">
                  <c:v>108.07040000000001</c:v>
                </c:pt>
                <c:pt idx="8402">
                  <c:v>108.0919</c:v>
                </c:pt>
                <c:pt idx="8403">
                  <c:v>108.1134</c:v>
                </c:pt>
                <c:pt idx="8404">
                  <c:v>108.1349</c:v>
                </c:pt>
                <c:pt idx="8405">
                  <c:v>108.1564</c:v>
                </c:pt>
                <c:pt idx="8406">
                  <c:v>108.17789999999999</c:v>
                </c:pt>
                <c:pt idx="8407">
                  <c:v>108.1994</c:v>
                </c:pt>
                <c:pt idx="8408">
                  <c:v>108.2209</c:v>
                </c:pt>
                <c:pt idx="8409">
                  <c:v>108.2424</c:v>
                </c:pt>
                <c:pt idx="8410">
                  <c:v>108.26390000000001</c:v>
                </c:pt>
                <c:pt idx="8411">
                  <c:v>108.2854</c:v>
                </c:pt>
                <c:pt idx="8412">
                  <c:v>108.3069</c:v>
                </c:pt>
                <c:pt idx="8413">
                  <c:v>108.3284</c:v>
                </c:pt>
                <c:pt idx="8414">
                  <c:v>108.34990000000001</c:v>
                </c:pt>
                <c:pt idx="8415">
                  <c:v>108.37139999999999</c:v>
                </c:pt>
                <c:pt idx="8416">
                  <c:v>108.393</c:v>
                </c:pt>
                <c:pt idx="8417">
                  <c:v>108.4145</c:v>
                </c:pt>
                <c:pt idx="8418">
                  <c:v>108.43600000000001</c:v>
                </c:pt>
                <c:pt idx="8419">
                  <c:v>108.4575</c:v>
                </c:pt>
                <c:pt idx="8420">
                  <c:v>108.4791</c:v>
                </c:pt>
                <c:pt idx="8421">
                  <c:v>108.50060000000001</c:v>
                </c:pt>
                <c:pt idx="8422">
                  <c:v>108.52209999999999</c:v>
                </c:pt>
                <c:pt idx="8423">
                  <c:v>108.5436</c:v>
                </c:pt>
                <c:pt idx="8424">
                  <c:v>108.5652</c:v>
                </c:pt>
                <c:pt idx="8425">
                  <c:v>108.58669999999999</c:v>
                </c:pt>
                <c:pt idx="8426">
                  <c:v>108.6083</c:v>
                </c:pt>
                <c:pt idx="8427">
                  <c:v>108.6298</c:v>
                </c:pt>
                <c:pt idx="8428">
                  <c:v>108.65130000000001</c:v>
                </c:pt>
                <c:pt idx="8429">
                  <c:v>108.6729</c:v>
                </c:pt>
                <c:pt idx="8430">
                  <c:v>108.6944</c:v>
                </c:pt>
                <c:pt idx="8431">
                  <c:v>108.71599999999999</c:v>
                </c:pt>
                <c:pt idx="8432">
                  <c:v>108.7375</c:v>
                </c:pt>
                <c:pt idx="8433">
                  <c:v>108.7591</c:v>
                </c:pt>
                <c:pt idx="8434">
                  <c:v>108.78060000000001</c:v>
                </c:pt>
                <c:pt idx="8435">
                  <c:v>108.8022</c:v>
                </c:pt>
                <c:pt idx="8436">
                  <c:v>108.82380000000001</c:v>
                </c:pt>
                <c:pt idx="8437">
                  <c:v>108.84529999999999</c:v>
                </c:pt>
                <c:pt idx="8438">
                  <c:v>108.8669</c:v>
                </c:pt>
                <c:pt idx="8439">
                  <c:v>108.88849999999999</c:v>
                </c:pt>
                <c:pt idx="8440">
                  <c:v>108.91</c:v>
                </c:pt>
                <c:pt idx="8441">
                  <c:v>108.9316</c:v>
                </c:pt>
                <c:pt idx="8442">
                  <c:v>108.9532</c:v>
                </c:pt>
                <c:pt idx="8443">
                  <c:v>108.9747</c:v>
                </c:pt>
                <c:pt idx="8444">
                  <c:v>108.99630000000001</c:v>
                </c:pt>
                <c:pt idx="8445">
                  <c:v>109.0179</c:v>
                </c:pt>
                <c:pt idx="8446">
                  <c:v>109.0395</c:v>
                </c:pt>
                <c:pt idx="8447">
                  <c:v>109.0611</c:v>
                </c:pt>
                <c:pt idx="8448">
                  <c:v>109.0826</c:v>
                </c:pt>
                <c:pt idx="8449">
                  <c:v>109.10420000000001</c:v>
                </c:pt>
                <c:pt idx="8450">
                  <c:v>109.1258</c:v>
                </c:pt>
                <c:pt idx="8451">
                  <c:v>109.1474</c:v>
                </c:pt>
                <c:pt idx="8452">
                  <c:v>109.169</c:v>
                </c:pt>
                <c:pt idx="8453">
                  <c:v>109.1906</c:v>
                </c:pt>
                <c:pt idx="8454">
                  <c:v>109.2122</c:v>
                </c:pt>
                <c:pt idx="8455">
                  <c:v>109.2338</c:v>
                </c:pt>
                <c:pt idx="8456">
                  <c:v>109.25539999999999</c:v>
                </c:pt>
                <c:pt idx="8457">
                  <c:v>109.277</c:v>
                </c:pt>
                <c:pt idx="8458">
                  <c:v>109.29859999999999</c:v>
                </c:pt>
                <c:pt idx="8459">
                  <c:v>109.3202</c:v>
                </c:pt>
                <c:pt idx="8460">
                  <c:v>109.34180000000001</c:v>
                </c:pt>
                <c:pt idx="8461">
                  <c:v>109.3635</c:v>
                </c:pt>
                <c:pt idx="8462">
                  <c:v>109.38509999999999</c:v>
                </c:pt>
                <c:pt idx="8463">
                  <c:v>109.4067</c:v>
                </c:pt>
                <c:pt idx="8464">
                  <c:v>109.42829999999999</c:v>
                </c:pt>
                <c:pt idx="8465">
                  <c:v>109.4499</c:v>
                </c:pt>
                <c:pt idx="8466">
                  <c:v>109.47150000000001</c:v>
                </c:pt>
                <c:pt idx="8467">
                  <c:v>109.4932</c:v>
                </c:pt>
                <c:pt idx="8468">
                  <c:v>109.51479999999999</c:v>
                </c:pt>
                <c:pt idx="8469">
                  <c:v>109.5364</c:v>
                </c:pt>
                <c:pt idx="8470">
                  <c:v>109.5581</c:v>
                </c:pt>
                <c:pt idx="8471">
                  <c:v>109.5797</c:v>
                </c:pt>
                <c:pt idx="8472">
                  <c:v>109.60129999999999</c:v>
                </c:pt>
                <c:pt idx="8473">
                  <c:v>109.623</c:v>
                </c:pt>
                <c:pt idx="8474">
                  <c:v>109.6446</c:v>
                </c:pt>
                <c:pt idx="8475">
                  <c:v>109.66630000000001</c:v>
                </c:pt>
                <c:pt idx="8476">
                  <c:v>109.6879</c:v>
                </c:pt>
                <c:pt idx="8477">
                  <c:v>109.70959999999999</c:v>
                </c:pt>
                <c:pt idx="8478">
                  <c:v>109.7312</c:v>
                </c:pt>
                <c:pt idx="8479">
                  <c:v>109.7529</c:v>
                </c:pt>
                <c:pt idx="8480">
                  <c:v>109.7745</c:v>
                </c:pt>
                <c:pt idx="8481">
                  <c:v>109.7962</c:v>
                </c:pt>
                <c:pt idx="8482">
                  <c:v>109.81780000000001</c:v>
                </c:pt>
                <c:pt idx="8483">
                  <c:v>109.8395</c:v>
                </c:pt>
                <c:pt idx="8484">
                  <c:v>109.8612</c:v>
                </c:pt>
                <c:pt idx="8485">
                  <c:v>109.8828</c:v>
                </c:pt>
                <c:pt idx="8486">
                  <c:v>109.9045</c:v>
                </c:pt>
                <c:pt idx="8487">
                  <c:v>109.92619999999999</c:v>
                </c:pt>
                <c:pt idx="8488">
                  <c:v>109.9478</c:v>
                </c:pt>
                <c:pt idx="8489">
                  <c:v>109.9695</c:v>
                </c:pt>
                <c:pt idx="8490">
                  <c:v>109.99120000000001</c:v>
                </c:pt>
                <c:pt idx="8491">
                  <c:v>110.0128</c:v>
                </c:pt>
                <c:pt idx="8492">
                  <c:v>110.03449999999999</c:v>
                </c:pt>
                <c:pt idx="8493">
                  <c:v>110.0562</c:v>
                </c:pt>
                <c:pt idx="8494">
                  <c:v>110.0779</c:v>
                </c:pt>
                <c:pt idx="8495">
                  <c:v>110.0996</c:v>
                </c:pt>
                <c:pt idx="8496">
                  <c:v>110.12130000000001</c:v>
                </c:pt>
                <c:pt idx="8497">
                  <c:v>110.143</c:v>
                </c:pt>
                <c:pt idx="8498">
                  <c:v>110.16459999999999</c:v>
                </c:pt>
                <c:pt idx="8499">
                  <c:v>110.1863</c:v>
                </c:pt>
                <c:pt idx="8500">
                  <c:v>110.208</c:v>
                </c:pt>
                <c:pt idx="8501">
                  <c:v>110.22969999999999</c:v>
                </c:pt>
                <c:pt idx="8502">
                  <c:v>110.2514</c:v>
                </c:pt>
                <c:pt idx="8503">
                  <c:v>110.2731</c:v>
                </c:pt>
                <c:pt idx="8504">
                  <c:v>110.2949</c:v>
                </c:pt>
                <c:pt idx="8505">
                  <c:v>110.31659999999999</c:v>
                </c:pt>
                <c:pt idx="8506">
                  <c:v>110.3383</c:v>
                </c:pt>
                <c:pt idx="8507">
                  <c:v>110.36</c:v>
                </c:pt>
                <c:pt idx="8508">
                  <c:v>110.3817</c:v>
                </c:pt>
                <c:pt idx="8509">
                  <c:v>110.4034</c:v>
                </c:pt>
                <c:pt idx="8510">
                  <c:v>110.4251</c:v>
                </c:pt>
                <c:pt idx="8511">
                  <c:v>110.4468</c:v>
                </c:pt>
                <c:pt idx="8512">
                  <c:v>110.4686</c:v>
                </c:pt>
                <c:pt idx="8513">
                  <c:v>110.4903</c:v>
                </c:pt>
                <c:pt idx="8514">
                  <c:v>110.512</c:v>
                </c:pt>
                <c:pt idx="8515">
                  <c:v>110.5338</c:v>
                </c:pt>
                <c:pt idx="8516">
                  <c:v>110.55549999999999</c:v>
                </c:pt>
                <c:pt idx="8517">
                  <c:v>110.5772</c:v>
                </c:pt>
                <c:pt idx="8518">
                  <c:v>110.599</c:v>
                </c:pt>
                <c:pt idx="8519">
                  <c:v>110.6207</c:v>
                </c:pt>
                <c:pt idx="8520">
                  <c:v>110.64239999999999</c:v>
                </c:pt>
                <c:pt idx="8521">
                  <c:v>110.66419999999999</c:v>
                </c:pt>
                <c:pt idx="8522">
                  <c:v>110.6859</c:v>
                </c:pt>
                <c:pt idx="8523">
                  <c:v>110.7077</c:v>
                </c:pt>
                <c:pt idx="8524">
                  <c:v>110.7294</c:v>
                </c:pt>
                <c:pt idx="8525">
                  <c:v>110.7512</c:v>
                </c:pt>
                <c:pt idx="8526">
                  <c:v>110.77290000000001</c:v>
                </c:pt>
                <c:pt idx="8527">
                  <c:v>110.79470000000001</c:v>
                </c:pt>
                <c:pt idx="8528">
                  <c:v>110.8164</c:v>
                </c:pt>
                <c:pt idx="8529">
                  <c:v>110.8382</c:v>
                </c:pt>
                <c:pt idx="8530">
                  <c:v>110.8599</c:v>
                </c:pt>
                <c:pt idx="8531">
                  <c:v>110.8817</c:v>
                </c:pt>
                <c:pt idx="8532">
                  <c:v>110.90349999999999</c:v>
                </c:pt>
                <c:pt idx="8533">
                  <c:v>110.9252</c:v>
                </c:pt>
                <c:pt idx="8534">
                  <c:v>110.947</c:v>
                </c:pt>
                <c:pt idx="8535">
                  <c:v>110.9688</c:v>
                </c:pt>
                <c:pt idx="8536">
                  <c:v>110.9905</c:v>
                </c:pt>
                <c:pt idx="8537">
                  <c:v>111.0123</c:v>
                </c:pt>
                <c:pt idx="8538">
                  <c:v>111.0341</c:v>
                </c:pt>
                <c:pt idx="8539">
                  <c:v>111.05589999999999</c:v>
                </c:pt>
                <c:pt idx="8540">
                  <c:v>111.07769999999999</c:v>
                </c:pt>
                <c:pt idx="8541">
                  <c:v>111.0994</c:v>
                </c:pt>
                <c:pt idx="8542">
                  <c:v>111.1212</c:v>
                </c:pt>
                <c:pt idx="8543">
                  <c:v>111.143</c:v>
                </c:pt>
                <c:pt idx="8544">
                  <c:v>111.1648</c:v>
                </c:pt>
                <c:pt idx="8545">
                  <c:v>111.1866</c:v>
                </c:pt>
                <c:pt idx="8546">
                  <c:v>111.2084</c:v>
                </c:pt>
                <c:pt idx="8547">
                  <c:v>111.2302</c:v>
                </c:pt>
                <c:pt idx="8548">
                  <c:v>111.252</c:v>
                </c:pt>
                <c:pt idx="8549">
                  <c:v>111.27379999999999</c:v>
                </c:pt>
                <c:pt idx="8550">
                  <c:v>111.29559999999999</c:v>
                </c:pt>
                <c:pt idx="8551">
                  <c:v>111.31740000000001</c:v>
                </c:pt>
                <c:pt idx="8552">
                  <c:v>111.33920000000001</c:v>
                </c:pt>
                <c:pt idx="8553">
                  <c:v>111.361</c:v>
                </c:pt>
                <c:pt idx="8554">
                  <c:v>111.3828</c:v>
                </c:pt>
                <c:pt idx="8555">
                  <c:v>111.40470000000001</c:v>
                </c:pt>
                <c:pt idx="8556">
                  <c:v>111.4265</c:v>
                </c:pt>
                <c:pt idx="8557">
                  <c:v>111.4483</c:v>
                </c:pt>
                <c:pt idx="8558">
                  <c:v>111.4701</c:v>
                </c:pt>
                <c:pt idx="8559">
                  <c:v>111.4919</c:v>
                </c:pt>
                <c:pt idx="8560">
                  <c:v>111.5138</c:v>
                </c:pt>
                <c:pt idx="8561">
                  <c:v>111.5356</c:v>
                </c:pt>
                <c:pt idx="8562">
                  <c:v>111.5574</c:v>
                </c:pt>
                <c:pt idx="8563">
                  <c:v>111.5792</c:v>
                </c:pt>
                <c:pt idx="8564">
                  <c:v>111.6011</c:v>
                </c:pt>
                <c:pt idx="8565">
                  <c:v>111.6229</c:v>
                </c:pt>
                <c:pt idx="8566">
                  <c:v>111.6448</c:v>
                </c:pt>
                <c:pt idx="8567">
                  <c:v>111.6666</c:v>
                </c:pt>
                <c:pt idx="8568">
                  <c:v>111.6884</c:v>
                </c:pt>
                <c:pt idx="8569">
                  <c:v>111.7103</c:v>
                </c:pt>
                <c:pt idx="8570">
                  <c:v>111.7321</c:v>
                </c:pt>
                <c:pt idx="8571">
                  <c:v>111.754</c:v>
                </c:pt>
                <c:pt idx="8572">
                  <c:v>111.7758</c:v>
                </c:pt>
                <c:pt idx="8573">
                  <c:v>111.79770000000001</c:v>
                </c:pt>
                <c:pt idx="8574">
                  <c:v>111.81950000000001</c:v>
                </c:pt>
                <c:pt idx="8575">
                  <c:v>111.84139999999999</c:v>
                </c:pt>
                <c:pt idx="8576">
                  <c:v>111.86320000000001</c:v>
                </c:pt>
                <c:pt idx="8577">
                  <c:v>111.88509999999999</c:v>
                </c:pt>
                <c:pt idx="8578">
                  <c:v>111.907</c:v>
                </c:pt>
                <c:pt idx="8579">
                  <c:v>111.9288</c:v>
                </c:pt>
                <c:pt idx="8580">
                  <c:v>111.9507</c:v>
                </c:pt>
                <c:pt idx="8581">
                  <c:v>111.9726</c:v>
                </c:pt>
                <c:pt idx="8582">
                  <c:v>111.9944</c:v>
                </c:pt>
                <c:pt idx="8583">
                  <c:v>112.0163</c:v>
                </c:pt>
                <c:pt idx="8584">
                  <c:v>112.0382</c:v>
                </c:pt>
                <c:pt idx="8585">
                  <c:v>112.06010000000001</c:v>
                </c:pt>
                <c:pt idx="8586">
                  <c:v>112.08199999999999</c:v>
                </c:pt>
                <c:pt idx="8587">
                  <c:v>112.10380000000001</c:v>
                </c:pt>
                <c:pt idx="8588">
                  <c:v>112.12569999999999</c:v>
                </c:pt>
                <c:pt idx="8589">
                  <c:v>112.1476</c:v>
                </c:pt>
                <c:pt idx="8590">
                  <c:v>112.1695</c:v>
                </c:pt>
                <c:pt idx="8591">
                  <c:v>112.1914</c:v>
                </c:pt>
                <c:pt idx="8592">
                  <c:v>112.2133</c:v>
                </c:pt>
                <c:pt idx="8593">
                  <c:v>112.23520000000001</c:v>
                </c:pt>
                <c:pt idx="8594">
                  <c:v>112.25709999999999</c:v>
                </c:pt>
                <c:pt idx="8595">
                  <c:v>112.279</c:v>
                </c:pt>
                <c:pt idx="8596">
                  <c:v>112.3009</c:v>
                </c:pt>
                <c:pt idx="8597">
                  <c:v>112.3228</c:v>
                </c:pt>
                <c:pt idx="8598">
                  <c:v>112.3447</c:v>
                </c:pt>
                <c:pt idx="8599">
                  <c:v>112.36660000000001</c:v>
                </c:pt>
                <c:pt idx="8600">
                  <c:v>112.38849999999999</c:v>
                </c:pt>
                <c:pt idx="8601">
                  <c:v>112.4104</c:v>
                </c:pt>
                <c:pt idx="8602">
                  <c:v>112.4323</c:v>
                </c:pt>
                <c:pt idx="8603">
                  <c:v>112.4542</c:v>
                </c:pt>
                <c:pt idx="8604">
                  <c:v>112.47620000000001</c:v>
                </c:pt>
                <c:pt idx="8605">
                  <c:v>112.49809999999999</c:v>
                </c:pt>
                <c:pt idx="8606">
                  <c:v>112.52</c:v>
                </c:pt>
                <c:pt idx="8607">
                  <c:v>112.5419</c:v>
                </c:pt>
                <c:pt idx="8608">
                  <c:v>112.5639</c:v>
                </c:pt>
                <c:pt idx="8609">
                  <c:v>112.58580000000001</c:v>
                </c:pt>
                <c:pt idx="8610">
                  <c:v>112.60769999999999</c:v>
                </c:pt>
                <c:pt idx="8611">
                  <c:v>112.6297</c:v>
                </c:pt>
                <c:pt idx="8612">
                  <c:v>112.6516</c:v>
                </c:pt>
                <c:pt idx="8613">
                  <c:v>112.6735</c:v>
                </c:pt>
                <c:pt idx="8614">
                  <c:v>112.6955</c:v>
                </c:pt>
                <c:pt idx="8615">
                  <c:v>112.7174</c:v>
                </c:pt>
                <c:pt idx="8616">
                  <c:v>112.7394</c:v>
                </c:pt>
                <c:pt idx="8617">
                  <c:v>112.76130000000001</c:v>
                </c:pt>
                <c:pt idx="8618">
                  <c:v>112.7833</c:v>
                </c:pt>
                <c:pt idx="8619">
                  <c:v>112.8052</c:v>
                </c:pt>
                <c:pt idx="8620">
                  <c:v>112.8272</c:v>
                </c:pt>
                <c:pt idx="8621">
                  <c:v>112.84910000000001</c:v>
                </c:pt>
                <c:pt idx="8622">
                  <c:v>112.8711</c:v>
                </c:pt>
                <c:pt idx="8623">
                  <c:v>112.893</c:v>
                </c:pt>
                <c:pt idx="8624">
                  <c:v>112.91500000000001</c:v>
                </c:pt>
                <c:pt idx="8625">
                  <c:v>112.937</c:v>
                </c:pt>
                <c:pt idx="8626">
                  <c:v>112.9589</c:v>
                </c:pt>
                <c:pt idx="8627">
                  <c:v>112.98090000000001</c:v>
                </c:pt>
                <c:pt idx="8628">
                  <c:v>113.0029</c:v>
                </c:pt>
                <c:pt idx="8629">
                  <c:v>113.0248</c:v>
                </c:pt>
                <c:pt idx="8630">
                  <c:v>113.0468</c:v>
                </c:pt>
                <c:pt idx="8631">
                  <c:v>113.0688</c:v>
                </c:pt>
                <c:pt idx="8632">
                  <c:v>113.0908</c:v>
                </c:pt>
                <c:pt idx="8633">
                  <c:v>113.1127</c:v>
                </c:pt>
                <c:pt idx="8634">
                  <c:v>113.1347</c:v>
                </c:pt>
                <c:pt idx="8635">
                  <c:v>113.1567</c:v>
                </c:pt>
                <c:pt idx="8636">
                  <c:v>113.17870000000001</c:v>
                </c:pt>
                <c:pt idx="8637">
                  <c:v>113.2007</c:v>
                </c:pt>
                <c:pt idx="8638">
                  <c:v>113.2227</c:v>
                </c:pt>
                <c:pt idx="8639">
                  <c:v>113.24469999999999</c:v>
                </c:pt>
                <c:pt idx="8640">
                  <c:v>113.2667</c:v>
                </c:pt>
                <c:pt idx="8641">
                  <c:v>113.28870000000001</c:v>
                </c:pt>
                <c:pt idx="8642">
                  <c:v>113.3107</c:v>
                </c:pt>
                <c:pt idx="8643">
                  <c:v>113.3327</c:v>
                </c:pt>
                <c:pt idx="8644">
                  <c:v>113.35469999999999</c:v>
                </c:pt>
                <c:pt idx="8645">
                  <c:v>113.3767</c:v>
                </c:pt>
                <c:pt idx="8646">
                  <c:v>113.39870000000001</c:v>
                </c:pt>
                <c:pt idx="8647">
                  <c:v>113.4207</c:v>
                </c:pt>
                <c:pt idx="8648">
                  <c:v>113.4427</c:v>
                </c:pt>
                <c:pt idx="8649">
                  <c:v>113.46469999999999</c:v>
                </c:pt>
                <c:pt idx="8650">
                  <c:v>113.4867</c:v>
                </c:pt>
                <c:pt idx="8651">
                  <c:v>113.50879999999999</c:v>
                </c:pt>
                <c:pt idx="8652">
                  <c:v>113.5308</c:v>
                </c:pt>
                <c:pt idx="8653">
                  <c:v>113.5528</c:v>
                </c:pt>
                <c:pt idx="8654">
                  <c:v>113.5748</c:v>
                </c:pt>
                <c:pt idx="8655">
                  <c:v>113.59690000000001</c:v>
                </c:pt>
                <c:pt idx="8656">
                  <c:v>113.6189</c:v>
                </c:pt>
                <c:pt idx="8657">
                  <c:v>113.6409</c:v>
                </c:pt>
                <c:pt idx="8658">
                  <c:v>113.663</c:v>
                </c:pt>
                <c:pt idx="8659">
                  <c:v>113.685</c:v>
                </c:pt>
                <c:pt idx="8660">
                  <c:v>113.70699999999999</c:v>
                </c:pt>
                <c:pt idx="8661">
                  <c:v>113.7291</c:v>
                </c:pt>
                <c:pt idx="8662">
                  <c:v>113.75109999999999</c:v>
                </c:pt>
                <c:pt idx="8663">
                  <c:v>113.7732</c:v>
                </c:pt>
                <c:pt idx="8664">
                  <c:v>113.79519999999999</c:v>
                </c:pt>
                <c:pt idx="8665">
                  <c:v>113.8173</c:v>
                </c:pt>
                <c:pt idx="8666">
                  <c:v>113.83929999999999</c:v>
                </c:pt>
                <c:pt idx="8667">
                  <c:v>113.8614</c:v>
                </c:pt>
                <c:pt idx="8668">
                  <c:v>113.88339999999999</c:v>
                </c:pt>
                <c:pt idx="8669">
                  <c:v>113.9055</c:v>
                </c:pt>
                <c:pt idx="8670">
                  <c:v>113.92749999999999</c:v>
                </c:pt>
                <c:pt idx="8671">
                  <c:v>113.9496</c:v>
                </c:pt>
                <c:pt idx="8672">
                  <c:v>113.9717</c:v>
                </c:pt>
                <c:pt idx="8673">
                  <c:v>113.9937</c:v>
                </c:pt>
                <c:pt idx="8674">
                  <c:v>114.0158</c:v>
                </c:pt>
                <c:pt idx="8675">
                  <c:v>114.03789999999999</c:v>
                </c:pt>
                <c:pt idx="8676">
                  <c:v>114.0599</c:v>
                </c:pt>
                <c:pt idx="8677">
                  <c:v>114.08199999999999</c:v>
                </c:pt>
                <c:pt idx="8678">
                  <c:v>114.1041</c:v>
                </c:pt>
                <c:pt idx="8679">
                  <c:v>114.1262</c:v>
                </c:pt>
                <c:pt idx="8680">
                  <c:v>114.1482</c:v>
                </c:pt>
                <c:pt idx="8681">
                  <c:v>114.1703</c:v>
                </c:pt>
                <c:pt idx="8682">
                  <c:v>114.19240000000001</c:v>
                </c:pt>
                <c:pt idx="8683">
                  <c:v>114.2145</c:v>
                </c:pt>
                <c:pt idx="8684">
                  <c:v>114.2366</c:v>
                </c:pt>
                <c:pt idx="8685">
                  <c:v>114.2587</c:v>
                </c:pt>
                <c:pt idx="8686">
                  <c:v>114.2808</c:v>
                </c:pt>
                <c:pt idx="8687">
                  <c:v>114.30289999999999</c:v>
                </c:pt>
                <c:pt idx="8688">
                  <c:v>114.325</c:v>
                </c:pt>
                <c:pt idx="8689">
                  <c:v>114.3471</c:v>
                </c:pt>
                <c:pt idx="8690">
                  <c:v>114.36920000000001</c:v>
                </c:pt>
                <c:pt idx="8691">
                  <c:v>114.3913</c:v>
                </c:pt>
                <c:pt idx="8692">
                  <c:v>114.4134</c:v>
                </c:pt>
                <c:pt idx="8693">
                  <c:v>114.4355</c:v>
                </c:pt>
                <c:pt idx="8694">
                  <c:v>114.4576</c:v>
                </c:pt>
                <c:pt idx="8695">
                  <c:v>114.47969999999999</c:v>
                </c:pt>
                <c:pt idx="8696">
                  <c:v>114.5018</c:v>
                </c:pt>
                <c:pt idx="8697">
                  <c:v>114.524</c:v>
                </c:pt>
                <c:pt idx="8698">
                  <c:v>114.5461</c:v>
                </c:pt>
                <c:pt idx="8699">
                  <c:v>114.5682</c:v>
                </c:pt>
                <c:pt idx="8700">
                  <c:v>114.5903</c:v>
                </c:pt>
                <c:pt idx="8701">
                  <c:v>114.61239999999999</c:v>
                </c:pt>
                <c:pt idx="8702">
                  <c:v>114.63460000000001</c:v>
                </c:pt>
                <c:pt idx="8703">
                  <c:v>114.6567</c:v>
                </c:pt>
                <c:pt idx="8704">
                  <c:v>114.6788</c:v>
                </c:pt>
                <c:pt idx="8705">
                  <c:v>114.70099999999999</c:v>
                </c:pt>
                <c:pt idx="8706">
                  <c:v>114.7231</c:v>
                </c:pt>
                <c:pt idx="8707">
                  <c:v>114.7452</c:v>
                </c:pt>
                <c:pt idx="8708">
                  <c:v>114.76739999999999</c:v>
                </c:pt>
                <c:pt idx="8709">
                  <c:v>114.7895</c:v>
                </c:pt>
                <c:pt idx="8710">
                  <c:v>114.8117</c:v>
                </c:pt>
                <c:pt idx="8711">
                  <c:v>114.8338</c:v>
                </c:pt>
                <c:pt idx="8712">
                  <c:v>114.85599999999999</c:v>
                </c:pt>
                <c:pt idx="8713">
                  <c:v>114.8781</c:v>
                </c:pt>
                <c:pt idx="8714">
                  <c:v>114.9003</c:v>
                </c:pt>
                <c:pt idx="8715">
                  <c:v>114.9224</c:v>
                </c:pt>
                <c:pt idx="8716">
                  <c:v>114.94459999999999</c:v>
                </c:pt>
                <c:pt idx="8717">
                  <c:v>114.96680000000001</c:v>
                </c:pt>
                <c:pt idx="8718">
                  <c:v>114.9889</c:v>
                </c:pt>
                <c:pt idx="8719">
                  <c:v>115.0111</c:v>
                </c:pt>
                <c:pt idx="8720">
                  <c:v>115.03319999999999</c:v>
                </c:pt>
                <c:pt idx="8721">
                  <c:v>115.05540000000001</c:v>
                </c:pt>
                <c:pt idx="8722">
                  <c:v>115.0776</c:v>
                </c:pt>
                <c:pt idx="8723">
                  <c:v>115.0998</c:v>
                </c:pt>
                <c:pt idx="8724">
                  <c:v>115.1219</c:v>
                </c:pt>
                <c:pt idx="8725">
                  <c:v>115.14409999999999</c:v>
                </c:pt>
                <c:pt idx="8726">
                  <c:v>115.16630000000001</c:v>
                </c:pt>
                <c:pt idx="8727">
                  <c:v>115.1885</c:v>
                </c:pt>
                <c:pt idx="8728">
                  <c:v>115.2107</c:v>
                </c:pt>
                <c:pt idx="8729">
                  <c:v>115.2328</c:v>
                </c:pt>
                <c:pt idx="8730">
                  <c:v>115.255</c:v>
                </c:pt>
                <c:pt idx="8731">
                  <c:v>115.27719999999999</c:v>
                </c:pt>
                <c:pt idx="8732">
                  <c:v>115.29940000000001</c:v>
                </c:pt>
                <c:pt idx="8733">
                  <c:v>115.3216</c:v>
                </c:pt>
                <c:pt idx="8734">
                  <c:v>115.3438</c:v>
                </c:pt>
                <c:pt idx="8735">
                  <c:v>115.366</c:v>
                </c:pt>
                <c:pt idx="8736">
                  <c:v>115.3882</c:v>
                </c:pt>
                <c:pt idx="8737">
                  <c:v>115.4104</c:v>
                </c:pt>
                <c:pt idx="8738">
                  <c:v>115.43259999999999</c:v>
                </c:pt>
                <c:pt idx="8739">
                  <c:v>115.45480000000001</c:v>
                </c:pt>
                <c:pt idx="8740">
                  <c:v>115.477</c:v>
                </c:pt>
                <c:pt idx="8741">
                  <c:v>115.4992</c:v>
                </c:pt>
                <c:pt idx="8742">
                  <c:v>115.5215</c:v>
                </c:pt>
                <c:pt idx="8743">
                  <c:v>115.5437</c:v>
                </c:pt>
                <c:pt idx="8744">
                  <c:v>115.5659</c:v>
                </c:pt>
                <c:pt idx="8745">
                  <c:v>115.5881</c:v>
                </c:pt>
                <c:pt idx="8746">
                  <c:v>115.6103</c:v>
                </c:pt>
                <c:pt idx="8747">
                  <c:v>115.6326</c:v>
                </c:pt>
                <c:pt idx="8748">
                  <c:v>115.65479999999999</c:v>
                </c:pt>
                <c:pt idx="8749">
                  <c:v>115.67700000000001</c:v>
                </c:pt>
                <c:pt idx="8750">
                  <c:v>115.6992</c:v>
                </c:pt>
                <c:pt idx="8751">
                  <c:v>115.72150000000001</c:v>
                </c:pt>
                <c:pt idx="8752">
                  <c:v>115.7437</c:v>
                </c:pt>
                <c:pt idx="8753">
                  <c:v>115.7659</c:v>
                </c:pt>
                <c:pt idx="8754">
                  <c:v>115.7882</c:v>
                </c:pt>
                <c:pt idx="8755">
                  <c:v>115.8104</c:v>
                </c:pt>
                <c:pt idx="8756">
                  <c:v>115.8327</c:v>
                </c:pt>
                <c:pt idx="8757">
                  <c:v>115.8549</c:v>
                </c:pt>
                <c:pt idx="8758">
                  <c:v>115.8772</c:v>
                </c:pt>
                <c:pt idx="8759">
                  <c:v>115.8994</c:v>
                </c:pt>
                <c:pt idx="8760">
                  <c:v>115.9217</c:v>
                </c:pt>
                <c:pt idx="8761">
                  <c:v>115.9439</c:v>
                </c:pt>
                <c:pt idx="8762">
                  <c:v>115.9662</c:v>
                </c:pt>
                <c:pt idx="8763">
                  <c:v>115.9884</c:v>
                </c:pt>
                <c:pt idx="8764">
                  <c:v>116.0107</c:v>
                </c:pt>
                <c:pt idx="8765">
                  <c:v>116.033</c:v>
                </c:pt>
                <c:pt idx="8766">
                  <c:v>116.0552</c:v>
                </c:pt>
                <c:pt idx="8767">
                  <c:v>116.0775</c:v>
                </c:pt>
                <c:pt idx="8768">
                  <c:v>116.0998</c:v>
                </c:pt>
                <c:pt idx="8769">
                  <c:v>116.122</c:v>
                </c:pt>
                <c:pt idx="8770">
                  <c:v>116.1443</c:v>
                </c:pt>
                <c:pt idx="8771">
                  <c:v>116.1666</c:v>
                </c:pt>
                <c:pt idx="8772">
                  <c:v>116.1889</c:v>
                </c:pt>
                <c:pt idx="8773">
                  <c:v>116.2111</c:v>
                </c:pt>
                <c:pt idx="8774">
                  <c:v>116.2334</c:v>
                </c:pt>
                <c:pt idx="8775">
                  <c:v>116.2557</c:v>
                </c:pt>
                <c:pt idx="8776">
                  <c:v>116.27800000000001</c:v>
                </c:pt>
                <c:pt idx="8777">
                  <c:v>116.30029999999999</c:v>
                </c:pt>
                <c:pt idx="8778">
                  <c:v>116.32259999999999</c:v>
                </c:pt>
                <c:pt idx="8779">
                  <c:v>116.3449</c:v>
                </c:pt>
                <c:pt idx="8780">
                  <c:v>116.3672</c:v>
                </c:pt>
                <c:pt idx="8781">
                  <c:v>116.3895</c:v>
                </c:pt>
                <c:pt idx="8782">
                  <c:v>116.4118</c:v>
                </c:pt>
                <c:pt idx="8783">
                  <c:v>116.4341</c:v>
                </c:pt>
                <c:pt idx="8784">
                  <c:v>116.4564</c:v>
                </c:pt>
                <c:pt idx="8785">
                  <c:v>116.4787</c:v>
                </c:pt>
                <c:pt idx="8786">
                  <c:v>116.501</c:v>
                </c:pt>
                <c:pt idx="8787">
                  <c:v>116.52330000000001</c:v>
                </c:pt>
                <c:pt idx="8788">
                  <c:v>116.54559999999999</c:v>
                </c:pt>
                <c:pt idx="8789">
                  <c:v>116.56789999999999</c:v>
                </c:pt>
                <c:pt idx="8790">
                  <c:v>116.5902</c:v>
                </c:pt>
                <c:pt idx="8791">
                  <c:v>116.6125</c:v>
                </c:pt>
                <c:pt idx="8792">
                  <c:v>116.6349</c:v>
                </c:pt>
                <c:pt idx="8793">
                  <c:v>116.6572</c:v>
                </c:pt>
                <c:pt idx="8794">
                  <c:v>116.6795</c:v>
                </c:pt>
                <c:pt idx="8795">
                  <c:v>116.70180000000001</c:v>
                </c:pt>
                <c:pt idx="8796">
                  <c:v>116.7242</c:v>
                </c:pt>
                <c:pt idx="8797">
                  <c:v>116.7465</c:v>
                </c:pt>
                <c:pt idx="8798">
                  <c:v>116.7688</c:v>
                </c:pt>
                <c:pt idx="8799">
                  <c:v>116.7912</c:v>
                </c:pt>
                <c:pt idx="8800">
                  <c:v>116.8135</c:v>
                </c:pt>
                <c:pt idx="8801">
                  <c:v>116.83580000000001</c:v>
                </c:pt>
                <c:pt idx="8802">
                  <c:v>116.8582</c:v>
                </c:pt>
                <c:pt idx="8803">
                  <c:v>116.8805</c:v>
                </c:pt>
                <c:pt idx="8804">
                  <c:v>116.9029</c:v>
                </c:pt>
                <c:pt idx="8805">
                  <c:v>116.9252</c:v>
                </c:pt>
                <c:pt idx="8806">
                  <c:v>116.94759999999999</c:v>
                </c:pt>
                <c:pt idx="8807">
                  <c:v>116.9699</c:v>
                </c:pt>
                <c:pt idx="8808">
                  <c:v>116.9923</c:v>
                </c:pt>
                <c:pt idx="8809">
                  <c:v>117.0146</c:v>
                </c:pt>
                <c:pt idx="8810">
                  <c:v>117.03700000000001</c:v>
                </c:pt>
                <c:pt idx="8811">
                  <c:v>117.0594</c:v>
                </c:pt>
                <c:pt idx="8812">
                  <c:v>117.0817</c:v>
                </c:pt>
                <c:pt idx="8813">
                  <c:v>117.1041</c:v>
                </c:pt>
                <c:pt idx="8814">
                  <c:v>117.1264</c:v>
                </c:pt>
                <c:pt idx="8815">
                  <c:v>117.14879999999999</c:v>
                </c:pt>
                <c:pt idx="8816">
                  <c:v>117.1712</c:v>
                </c:pt>
                <c:pt idx="8817">
                  <c:v>117.1936</c:v>
                </c:pt>
                <c:pt idx="8818">
                  <c:v>117.2159</c:v>
                </c:pt>
                <c:pt idx="8819">
                  <c:v>117.2383</c:v>
                </c:pt>
                <c:pt idx="8820">
                  <c:v>117.2607</c:v>
                </c:pt>
                <c:pt idx="8821">
                  <c:v>117.2831</c:v>
                </c:pt>
                <c:pt idx="8822">
                  <c:v>117.30549999999999</c:v>
                </c:pt>
                <c:pt idx="8823">
                  <c:v>117.3279</c:v>
                </c:pt>
                <c:pt idx="8824">
                  <c:v>117.3502</c:v>
                </c:pt>
                <c:pt idx="8825">
                  <c:v>117.37260000000001</c:v>
                </c:pt>
                <c:pt idx="8826">
                  <c:v>117.395</c:v>
                </c:pt>
                <c:pt idx="8827">
                  <c:v>117.4174</c:v>
                </c:pt>
                <c:pt idx="8828">
                  <c:v>117.43980000000001</c:v>
                </c:pt>
                <c:pt idx="8829">
                  <c:v>117.4622</c:v>
                </c:pt>
                <c:pt idx="8830">
                  <c:v>117.4846</c:v>
                </c:pt>
                <c:pt idx="8831">
                  <c:v>117.50700000000001</c:v>
                </c:pt>
                <c:pt idx="8832">
                  <c:v>117.5294</c:v>
                </c:pt>
                <c:pt idx="8833">
                  <c:v>117.5518</c:v>
                </c:pt>
                <c:pt idx="8834">
                  <c:v>117.5742</c:v>
                </c:pt>
                <c:pt idx="8835">
                  <c:v>117.5967</c:v>
                </c:pt>
                <c:pt idx="8836">
                  <c:v>117.6191</c:v>
                </c:pt>
                <c:pt idx="8837">
                  <c:v>117.64149999999999</c:v>
                </c:pt>
                <c:pt idx="8838">
                  <c:v>117.6639</c:v>
                </c:pt>
                <c:pt idx="8839">
                  <c:v>117.6863</c:v>
                </c:pt>
                <c:pt idx="8840">
                  <c:v>117.7088</c:v>
                </c:pt>
                <c:pt idx="8841">
                  <c:v>117.7312</c:v>
                </c:pt>
                <c:pt idx="8842">
                  <c:v>117.75360000000001</c:v>
                </c:pt>
                <c:pt idx="8843">
                  <c:v>117.776</c:v>
                </c:pt>
                <c:pt idx="8844">
                  <c:v>117.7985</c:v>
                </c:pt>
                <c:pt idx="8845">
                  <c:v>117.82089999999999</c:v>
                </c:pt>
                <c:pt idx="8846">
                  <c:v>117.8433</c:v>
                </c:pt>
                <c:pt idx="8847">
                  <c:v>117.86579999999999</c:v>
                </c:pt>
                <c:pt idx="8848">
                  <c:v>117.8882</c:v>
                </c:pt>
                <c:pt idx="8849">
                  <c:v>117.91070000000001</c:v>
                </c:pt>
                <c:pt idx="8850">
                  <c:v>117.9331</c:v>
                </c:pt>
                <c:pt idx="8851">
                  <c:v>117.9555</c:v>
                </c:pt>
                <c:pt idx="8852">
                  <c:v>117.97799999999999</c:v>
                </c:pt>
                <c:pt idx="8853">
                  <c:v>118.0004</c:v>
                </c:pt>
                <c:pt idx="8854">
                  <c:v>118.02290000000001</c:v>
                </c:pt>
                <c:pt idx="8855">
                  <c:v>118.0453</c:v>
                </c:pt>
                <c:pt idx="8856">
                  <c:v>118.06780000000001</c:v>
                </c:pt>
                <c:pt idx="8857">
                  <c:v>118.0903</c:v>
                </c:pt>
                <c:pt idx="8858">
                  <c:v>118.1127</c:v>
                </c:pt>
                <c:pt idx="8859">
                  <c:v>118.1352</c:v>
                </c:pt>
                <c:pt idx="8860">
                  <c:v>118.15770000000001</c:v>
                </c:pt>
                <c:pt idx="8861">
                  <c:v>118.1801</c:v>
                </c:pt>
                <c:pt idx="8862">
                  <c:v>118.2026</c:v>
                </c:pt>
                <c:pt idx="8863">
                  <c:v>118.2251</c:v>
                </c:pt>
                <c:pt idx="8864">
                  <c:v>118.2475</c:v>
                </c:pt>
                <c:pt idx="8865">
                  <c:v>118.27</c:v>
                </c:pt>
                <c:pt idx="8866">
                  <c:v>118.2925</c:v>
                </c:pt>
                <c:pt idx="8867">
                  <c:v>118.315</c:v>
                </c:pt>
                <c:pt idx="8868">
                  <c:v>118.33750000000001</c:v>
                </c:pt>
                <c:pt idx="8869">
                  <c:v>118.3599</c:v>
                </c:pt>
                <c:pt idx="8870">
                  <c:v>118.3824</c:v>
                </c:pt>
                <c:pt idx="8871">
                  <c:v>118.4049</c:v>
                </c:pt>
                <c:pt idx="8872">
                  <c:v>118.42740000000001</c:v>
                </c:pt>
                <c:pt idx="8873">
                  <c:v>118.4499</c:v>
                </c:pt>
                <c:pt idx="8874">
                  <c:v>118.47239999999999</c:v>
                </c:pt>
                <c:pt idx="8875">
                  <c:v>118.4949</c:v>
                </c:pt>
                <c:pt idx="8876">
                  <c:v>118.51739999999999</c:v>
                </c:pt>
                <c:pt idx="8877">
                  <c:v>118.5399</c:v>
                </c:pt>
                <c:pt idx="8878">
                  <c:v>118.5624</c:v>
                </c:pt>
                <c:pt idx="8879">
                  <c:v>118.5849</c:v>
                </c:pt>
                <c:pt idx="8880">
                  <c:v>118.6074</c:v>
                </c:pt>
                <c:pt idx="8881">
                  <c:v>118.62990000000001</c:v>
                </c:pt>
                <c:pt idx="8882">
                  <c:v>118.6524</c:v>
                </c:pt>
                <c:pt idx="8883">
                  <c:v>118.675</c:v>
                </c:pt>
                <c:pt idx="8884">
                  <c:v>118.69750000000001</c:v>
                </c:pt>
                <c:pt idx="8885">
                  <c:v>118.72</c:v>
                </c:pt>
                <c:pt idx="8886">
                  <c:v>118.74250000000001</c:v>
                </c:pt>
                <c:pt idx="8887">
                  <c:v>118.765</c:v>
                </c:pt>
                <c:pt idx="8888">
                  <c:v>118.7876</c:v>
                </c:pt>
                <c:pt idx="8889">
                  <c:v>118.81010000000001</c:v>
                </c:pt>
                <c:pt idx="8890">
                  <c:v>118.8326</c:v>
                </c:pt>
                <c:pt idx="8891">
                  <c:v>118.8552</c:v>
                </c:pt>
                <c:pt idx="8892">
                  <c:v>118.8777</c:v>
                </c:pt>
                <c:pt idx="8893">
                  <c:v>118.9002</c:v>
                </c:pt>
                <c:pt idx="8894">
                  <c:v>118.9228</c:v>
                </c:pt>
                <c:pt idx="8895">
                  <c:v>118.9453</c:v>
                </c:pt>
                <c:pt idx="8896">
                  <c:v>118.9678</c:v>
                </c:pt>
                <c:pt idx="8897">
                  <c:v>118.99039999999999</c:v>
                </c:pt>
                <c:pt idx="8898">
                  <c:v>119.0129</c:v>
                </c:pt>
                <c:pt idx="8899">
                  <c:v>119.0355</c:v>
                </c:pt>
                <c:pt idx="8900">
                  <c:v>119.05800000000001</c:v>
                </c:pt>
                <c:pt idx="8901">
                  <c:v>119.0806</c:v>
                </c:pt>
                <c:pt idx="8902">
                  <c:v>119.1031</c:v>
                </c:pt>
                <c:pt idx="8903">
                  <c:v>119.12569999999999</c:v>
                </c:pt>
                <c:pt idx="8904">
                  <c:v>119.14830000000001</c:v>
                </c:pt>
                <c:pt idx="8905">
                  <c:v>119.1708</c:v>
                </c:pt>
                <c:pt idx="8906">
                  <c:v>119.1934</c:v>
                </c:pt>
                <c:pt idx="8907">
                  <c:v>119.21599999999999</c:v>
                </c:pt>
                <c:pt idx="8908">
                  <c:v>119.2385</c:v>
                </c:pt>
                <c:pt idx="8909">
                  <c:v>119.2611</c:v>
                </c:pt>
                <c:pt idx="8910">
                  <c:v>119.2837</c:v>
                </c:pt>
                <c:pt idx="8911">
                  <c:v>119.3062</c:v>
                </c:pt>
                <c:pt idx="8912">
                  <c:v>119.3288</c:v>
                </c:pt>
                <c:pt idx="8913">
                  <c:v>119.3514</c:v>
                </c:pt>
                <c:pt idx="8914">
                  <c:v>119.374</c:v>
                </c:pt>
                <c:pt idx="8915">
                  <c:v>119.39660000000001</c:v>
                </c:pt>
                <c:pt idx="8916">
                  <c:v>119.4191</c:v>
                </c:pt>
                <c:pt idx="8917">
                  <c:v>119.4417</c:v>
                </c:pt>
                <c:pt idx="8918">
                  <c:v>119.46429999999999</c:v>
                </c:pt>
                <c:pt idx="8919">
                  <c:v>119.48690000000001</c:v>
                </c:pt>
                <c:pt idx="8920">
                  <c:v>119.5095</c:v>
                </c:pt>
                <c:pt idx="8921">
                  <c:v>119.5321</c:v>
                </c:pt>
                <c:pt idx="8922">
                  <c:v>119.5547</c:v>
                </c:pt>
                <c:pt idx="8923">
                  <c:v>119.57729999999999</c:v>
                </c:pt>
                <c:pt idx="8924">
                  <c:v>119.59990000000001</c:v>
                </c:pt>
                <c:pt idx="8925">
                  <c:v>119.6225</c:v>
                </c:pt>
                <c:pt idx="8926">
                  <c:v>119.6451</c:v>
                </c:pt>
                <c:pt idx="8927">
                  <c:v>119.6677</c:v>
                </c:pt>
                <c:pt idx="8928">
                  <c:v>119.69029999999999</c:v>
                </c:pt>
                <c:pt idx="8929">
                  <c:v>119.71299999999999</c:v>
                </c:pt>
                <c:pt idx="8930">
                  <c:v>119.73560000000001</c:v>
                </c:pt>
                <c:pt idx="8931">
                  <c:v>119.7582</c:v>
                </c:pt>
                <c:pt idx="8932">
                  <c:v>119.7808</c:v>
                </c:pt>
                <c:pt idx="8933">
                  <c:v>119.8034</c:v>
                </c:pt>
                <c:pt idx="8934">
                  <c:v>119.82599999999999</c:v>
                </c:pt>
                <c:pt idx="8935">
                  <c:v>119.84869999999999</c:v>
                </c:pt>
                <c:pt idx="8936">
                  <c:v>119.87130000000001</c:v>
                </c:pt>
                <c:pt idx="8937">
                  <c:v>119.8939</c:v>
                </c:pt>
                <c:pt idx="8938">
                  <c:v>119.9166</c:v>
                </c:pt>
                <c:pt idx="8939">
                  <c:v>119.9392</c:v>
                </c:pt>
                <c:pt idx="8940">
                  <c:v>119.9618</c:v>
                </c:pt>
                <c:pt idx="8941">
                  <c:v>119.9845</c:v>
                </c:pt>
                <c:pt idx="8942">
                  <c:v>120.00709999999999</c:v>
                </c:pt>
                <c:pt idx="8943">
                  <c:v>120.02979999999999</c:v>
                </c:pt>
                <c:pt idx="8944">
                  <c:v>120.05240000000001</c:v>
                </c:pt>
                <c:pt idx="8945">
                  <c:v>120.07510000000001</c:v>
                </c:pt>
                <c:pt idx="8946">
                  <c:v>120.0977</c:v>
                </c:pt>
                <c:pt idx="8947">
                  <c:v>120.1203</c:v>
                </c:pt>
                <c:pt idx="8948">
                  <c:v>120.143</c:v>
                </c:pt>
                <c:pt idx="8949">
                  <c:v>120.1657</c:v>
                </c:pt>
                <c:pt idx="8950">
                  <c:v>120.1883</c:v>
                </c:pt>
                <c:pt idx="8951">
                  <c:v>120.211</c:v>
                </c:pt>
                <c:pt idx="8952">
                  <c:v>120.2336</c:v>
                </c:pt>
                <c:pt idx="8953">
                  <c:v>120.2563</c:v>
                </c:pt>
                <c:pt idx="8954">
                  <c:v>120.279</c:v>
                </c:pt>
                <c:pt idx="8955">
                  <c:v>120.30159999999999</c:v>
                </c:pt>
                <c:pt idx="8956">
                  <c:v>120.32429999999999</c:v>
                </c:pt>
                <c:pt idx="8957">
                  <c:v>120.34699999999999</c:v>
                </c:pt>
                <c:pt idx="8958">
                  <c:v>120.36969999999999</c:v>
                </c:pt>
                <c:pt idx="8959">
                  <c:v>120.39230000000001</c:v>
                </c:pt>
                <c:pt idx="8960">
                  <c:v>120.41500000000001</c:v>
                </c:pt>
                <c:pt idx="8961">
                  <c:v>120.43770000000001</c:v>
                </c:pt>
                <c:pt idx="8962">
                  <c:v>120.46040000000001</c:v>
                </c:pt>
                <c:pt idx="8963">
                  <c:v>120.48309999999999</c:v>
                </c:pt>
                <c:pt idx="8964">
                  <c:v>120.50579999999999</c:v>
                </c:pt>
                <c:pt idx="8965">
                  <c:v>120.5284</c:v>
                </c:pt>
                <c:pt idx="8966">
                  <c:v>120.55110000000001</c:v>
                </c:pt>
                <c:pt idx="8967">
                  <c:v>120.57380000000001</c:v>
                </c:pt>
                <c:pt idx="8968">
                  <c:v>120.59650000000001</c:v>
                </c:pt>
                <c:pt idx="8969">
                  <c:v>120.61920000000001</c:v>
                </c:pt>
                <c:pt idx="8970">
                  <c:v>120.64190000000001</c:v>
                </c:pt>
                <c:pt idx="8971">
                  <c:v>120.66459999999999</c:v>
                </c:pt>
                <c:pt idx="8972">
                  <c:v>120.68729999999999</c:v>
                </c:pt>
                <c:pt idx="8973">
                  <c:v>120.71</c:v>
                </c:pt>
                <c:pt idx="8974">
                  <c:v>120.73269999999999</c:v>
                </c:pt>
                <c:pt idx="8975">
                  <c:v>120.7555</c:v>
                </c:pt>
                <c:pt idx="8976">
                  <c:v>120.7782</c:v>
                </c:pt>
                <c:pt idx="8977">
                  <c:v>120.8009</c:v>
                </c:pt>
                <c:pt idx="8978">
                  <c:v>120.8236</c:v>
                </c:pt>
                <c:pt idx="8979">
                  <c:v>120.8463</c:v>
                </c:pt>
                <c:pt idx="8980">
                  <c:v>120.869</c:v>
                </c:pt>
                <c:pt idx="8981">
                  <c:v>120.8918</c:v>
                </c:pt>
                <c:pt idx="8982">
                  <c:v>120.9145</c:v>
                </c:pt>
                <c:pt idx="8983">
                  <c:v>120.9372</c:v>
                </c:pt>
                <c:pt idx="8984">
                  <c:v>120.96</c:v>
                </c:pt>
                <c:pt idx="8985">
                  <c:v>120.98269999999999</c:v>
                </c:pt>
                <c:pt idx="8986">
                  <c:v>121.00539999999999</c:v>
                </c:pt>
                <c:pt idx="8987">
                  <c:v>121.0282</c:v>
                </c:pt>
                <c:pt idx="8988">
                  <c:v>121.0509</c:v>
                </c:pt>
                <c:pt idx="8989">
                  <c:v>121.0736</c:v>
                </c:pt>
                <c:pt idx="8990">
                  <c:v>121.0964</c:v>
                </c:pt>
                <c:pt idx="8991">
                  <c:v>121.1191</c:v>
                </c:pt>
                <c:pt idx="8992">
                  <c:v>121.14190000000001</c:v>
                </c:pt>
                <c:pt idx="8993">
                  <c:v>121.16459999999999</c:v>
                </c:pt>
                <c:pt idx="8994">
                  <c:v>121.1874</c:v>
                </c:pt>
                <c:pt idx="8995">
                  <c:v>121.2101</c:v>
                </c:pt>
                <c:pt idx="8996">
                  <c:v>121.2329</c:v>
                </c:pt>
                <c:pt idx="8997">
                  <c:v>121.2556</c:v>
                </c:pt>
                <c:pt idx="8998">
                  <c:v>121.2784</c:v>
                </c:pt>
                <c:pt idx="8999">
                  <c:v>121.30119999999999</c:v>
                </c:pt>
                <c:pt idx="9000">
                  <c:v>121.32389999999999</c:v>
                </c:pt>
                <c:pt idx="9001">
                  <c:v>121.3467</c:v>
                </c:pt>
                <c:pt idx="9002">
                  <c:v>121.3695</c:v>
                </c:pt>
                <c:pt idx="9003">
                  <c:v>121.3922</c:v>
                </c:pt>
                <c:pt idx="9004">
                  <c:v>121.41500000000001</c:v>
                </c:pt>
                <c:pt idx="9005">
                  <c:v>121.4378</c:v>
                </c:pt>
                <c:pt idx="9006">
                  <c:v>121.4606</c:v>
                </c:pt>
                <c:pt idx="9007">
                  <c:v>121.4833</c:v>
                </c:pt>
                <c:pt idx="9008">
                  <c:v>121.5061</c:v>
                </c:pt>
                <c:pt idx="9009">
                  <c:v>121.52889999999999</c:v>
                </c:pt>
                <c:pt idx="9010">
                  <c:v>121.5517</c:v>
                </c:pt>
                <c:pt idx="9011">
                  <c:v>121.5745</c:v>
                </c:pt>
                <c:pt idx="9012">
                  <c:v>121.5973</c:v>
                </c:pt>
                <c:pt idx="9013">
                  <c:v>121.62009999999999</c:v>
                </c:pt>
                <c:pt idx="9014">
                  <c:v>121.6429</c:v>
                </c:pt>
                <c:pt idx="9015">
                  <c:v>121.6657</c:v>
                </c:pt>
                <c:pt idx="9016">
                  <c:v>121.6885</c:v>
                </c:pt>
                <c:pt idx="9017">
                  <c:v>121.71129999999999</c:v>
                </c:pt>
                <c:pt idx="9018">
                  <c:v>121.7341</c:v>
                </c:pt>
                <c:pt idx="9019">
                  <c:v>121.7569</c:v>
                </c:pt>
                <c:pt idx="9020">
                  <c:v>121.77970000000001</c:v>
                </c:pt>
                <c:pt idx="9021">
                  <c:v>121.80249999999999</c:v>
                </c:pt>
                <c:pt idx="9022">
                  <c:v>121.8253</c:v>
                </c:pt>
                <c:pt idx="9023">
                  <c:v>121.8481</c:v>
                </c:pt>
                <c:pt idx="9024">
                  <c:v>121.87090000000001</c:v>
                </c:pt>
                <c:pt idx="9025">
                  <c:v>121.8937</c:v>
                </c:pt>
                <c:pt idx="9026">
                  <c:v>121.9166</c:v>
                </c:pt>
                <c:pt idx="9027">
                  <c:v>121.93940000000001</c:v>
                </c:pt>
                <c:pt idx="9028">
                  <c:v>121.9622</c:v>
                </c:pt>
                <c:pt idx="9029">
                  <c:v>121.985</c:v>
                </c:pt>
                <c:pt idx="9030">
                  <c:v>122.00790000000001</c:v>
                </c:pt>
                <c:pt idx="9031">
                  <c:v>122.0307</c:v>
                </c:pt>
                <c:pt idx="9032">
                  <c:v>122.0535</c:v>
                </c:pt>
                <c:pt idx="9033">
                  <c:v>122.07640000000001</c:v>
                </c:pt>
                <c:pt idx="9034">
                  <c:v>122.0992</c:v>
                </c:pt>
                <c:pt idx="9035">
                  <c:v>122.122</c:v>
                </c:pt>
                <c:pt idx="9036">
                  <c:v>122.14490000000001</c:v>
                </c:pt>
                <c:pt idx="9037">
                  <c:v>122.1677</c:v>
                </c:pt>
                <c:pt idx="9038">
                  <c:v>122.1906</c:v>
                </c:pt>
                <c:pt idx="9039">
                  <c:v>122.21339999999999</c:v>
                </c:pt>
                <c:pt idx="9040">
                  <c:v>122.2363</c:v>
                </c:pt>
                <c:pt idx="9041">
                  <c:v>122.2591</c:v>
                </c:pt>
                <c:pt idx="9042">
                  <c:v>122.282</c:v>
                </c:pt>
                <c:pt idx="9043">
                  <c:v>122.3048</c:v>
                </c:pt>
                <c:pt idx="9044">
                  <c:v>122.32769999999999</c:v>
                </c:pt>
                <c:pt idx="9045">
                  <c:v>122.3506</c:v>
                </c:pt>
                <c:pt idx="9046">
                  <c:v>122.3734</c:v>
                </c:pt>
                <c:pt idx="9047">
                  <c:v>122.3963</c:v>
                </c:pt>
                <c:pt idx="9048">
                  <c:v>122.4192</c:v>
                </c:pt>
                <c:pt idx="9049">
                  <c:v>122.44199999999999</c:v>
                </c:pt>
                <c:pt idx="9050">
                  <c:v>122.4649</c:v>
                </c:pt>
                <c:pt idx="9051">
                  <c:v>122.48779999999999</c:v>
                </c:pt>
                <c:pt idx="9052">
                  <c:v>122.5106</c:v>
                </c:pt>
                <c:pt idx="9053">
                  <c:v>122.5335</c:v>
                </c:pt>
                <c:pt idx="9054">
                  <c:v>122.5564</c:v>
                </c:pt>
                <c:pt idx="9055">
                  <c:v>122.5793</c:v>
                </c:pt>
                <c:pt idx="9056">
                  <c:v>122.6022</c:v>
                </c:pt>
                <c:pt idx="9057">
                  <c:v>122.6251</c:v>
                </c:pt>
                <c:pt idx="9058">
                  <c:v>122.64790000000001</c:v>
                </c:pt>
                <c:pt idx="9059">
                  <c:v>122.6708</c:v>
                </c:pt>
                <c:pt idx="9060">
                  <c:v>122.69370000000001</c:v>
                </c:pt>
                <c:pt idx="9061">
                  <c:v>122.7166</c:v>
                </c:pt>
                <c:pt idx="9062">
                  <c:v>122.73950000000001</c:v>
                </c:pt>
                <c:pt idx="9063">
                  <c:v>122.7624</c:v>
                </c:pt>
                <c:pt idx="9064">
                  <c:v>122.78530000000001</c:v>
                </c:pt>
                <c:pt idx="9065">
                  <c:v>122.8082</c:v>
                </c:pt>
                <c:pt idx="9066">
                  <c:v>122.83110000000001</c:v>
                </c:pt>
                <c:pt idx="9067">
                  <c:v>122.854</c:v>
                </c:pt>
                <c:pt idx="9068">
                  <c:v>122.87690000000001</c:v>
                </c:pt>
                <c:pt idx="9069">
                  <c:v>122.8999</c:v>
                </c:pt>
                <c:pt idx="9070">
                  <c:v>122.9228</c:v>
                </c:pt>
                <c:pt idx="9071">
                  <c:v>122.9457</c:v>
                </c:pt>
                <c:pt idx="9072">
                  <c:v>122.9686</c:v>
                </c:pt>
                <c:pt idx="9073">
                  <c:v>122.9915</c:v>
                </c:pt>
                <c:pt idx="9074">
                  <c:v>123.0145</c:v>
                </c:pt>
                <c:pt idx="9075">
                  <c:v>123.03740000000001</c:v>
                </c:pt>
                <c:pt idx="9076">
                  <c:v>123.0603</c:v>
                </c:pt>
                <c:pt idx="9077">
                  <c:v>123.08320000000001</c:v>
                </c:pt>
                <c:pt idx="9078">
                  <c:v>123.1062</c:v>
                </c:pt>
                <c:pt idx="9079">
                  <c:v>123.12909999999999</c:v>
                </c:pt>
                <c:pt idx="9080">
                  <c:v>123.152</c:v>
                </c:pt>
                <c:pt idx="9081">
                  <c:v>123.175</c:v>
                </c:pt>
                <c:pt idx="9082">
                  <c:v>123.1979</c:v>
                </c:pt>
                <c:pt idx="9083">
                  <c:v>123.2208</c:v>
                </c:pt>
                <c:pt idx="9084">
                  <c:v>123.24379999999999</c:v>
                </c:pt>
                <c:pt idx="9085">
                  <c:v>123.2667</c:v>
                </c:pt>
                <c:pt idx="9086">
                  <c:v>123.2897</c:v>
                </c:pt>
                <c:pt idx="9087">
                  <c:v>123.3126</c:v>
                </c:pt>
                <c:pt idx="9088">
                  <c:v>123.3356</c:v>
                </c:pt>
                <c:pt idx="9089">
                  <c:v>123.3586</c:v>
                </c:pt>
                <c:pt idx="9090">
                  <c:v>123.3815</c:v>
                </c:pt>
                <c:pt idx="9091">
                  <c:v>123.4045</c:v>
                </c:pt>
                <c:pt idx="9092">
                  <c:v>123.42740000000001</c:v>
                </c:pt>
                <c:pt idx="9093">
                  <c:v>123.4504</c:v>
                </c:pt>
                <c:pt idx="9094">
                  <c:v>123.4734</c:v>
                </c:pt>
                <c:pt idx="9095">
                  <c:v>123.49630000000001</c:v>
                </c:pt>
                <c:pt idx="9096">
                  <c:v>123.5193</c:v>
                </c:pt>
                <c:pt idx="9097">
                  <c:v>123.5423</c:v>
                </c:pt>
                <c:pt idx="9098">
                  <c:v>123.5652</c:v>
                </c:pt>
                <c:pt idx="9099">
                  <c:v>123.5882</c:v>
                </c:pt>
                <c:pt idx="9100">
                  <c:v>123.6112</c:v>
                </c:pt>
                <c:pt idx="9101">
                  <c:v>123.63420000000001</c:v>
                </c:pt>
                <c:pt idx="9102">
                  <c:v>123.6572</c:v>
                </c:pt>
                <c:pt idx="9103">
                  <c:v>123.6801</c:v>
                </c:pt>
                <c:pt idx="9104">
                  <c:v>123.70310000000001</c:v>
                </c:pt>
                <c:pt idx="9105">
                  <c:v>123.7261</c:v>
                </c:pt>
                <c:pt idx="9106">
                  <c:v>123.7491</c:v>
                </c:pt>
                <c:pt idx="9107">
                  <c:v>123.77209999999999</c:v>
                </c:pt>
                <c:pt idx="9108">
                  <c:v>123.79510000000001</c:v>
                </c:pt>
                <c:pt idx="9109">
                  <c:v>123.8181</c:v>
                </c:pt>
                <c:pt idx="9110">
                  <c:v>123.8411</c:v>
                </c:pt>
                <c:pt idx="9111">
                  <c:v>123.86409999999999</c:v>
                </c:pt>
                <c:pt idx="9112">
                  <c:v>123.8871</c:v>
                </c:pt>
                <c:pt idx="9113">
                  <c:v>123.9101</c:v>
                </c:pt>
                <c:pt idx="9114">
                  <c:v>123.9331</c:v>
                </c:pt>
                <c:pt idx="9115">
                  <c:v>123.95610000000001</c:v>
                </c:pt>
                <c:pt idx="9116">
                  <c:v>123.9791</c:v>
                </c:pt>
                <c:pt idx="9117">
                  <c:v>124.0022</c:v>
                </c:pt>
                <c:pt idx="9118">
                  <c:v>124.0252</c:v>
                </c:pt>
                <c:pt idx="9119">
                  <c:v>124.04819999999999</c:v>
                </c:pt>
                <c:pt idx="9120">
                  <c:v>124.0712</c:v>
                </c:pt>
                <c:pt idx="9121">
                  <c:v>124.0942</c:v>
                </c:pt>
                <c:pt idx="9122">
                  <c:v>124.1173</c:v>
                </c:pt>
                <c:pt idx="9123">
                  <c:v>124.1403</c:v>
                </c:pt>
                <c:pt idx="9124">
                  <c:v>124.16330000000001</c:v>
                </c:pt>
                <c:pt idx="9125">
                  <c:v>124.1863</c:v>
                </c:pt>
                <c:pt idx="9126">
                  <c:v>124.2094</c:v>
                </c:pt>
                <c:pt idx="9127">
                  <c:v>124.2324</c:v>
                </c:pt>
                <c:pt idx="9128">
                  <c:v>124.25539999999999</c:v>
                </c:pt>
                <c:pt idx="9129">
                  <c:v>124.27849999999999</c:v>
                </c:pt>
                <c:pt idx="9130">
                  <c:v>124.3015</c:v>
                </c:pt>
                <c:pt idx="9131">
                  <c:v>124.3246</c:v>
                </c:pt>
                <c:pt idx="9132">
                  <c:v>124.3476</c:v>
                </c:pt>
                <c:pt idx="9133">
                  <c:v>124.3707</c:v>
                </c:pt>
                <c:pt idx="9134">
                  <c:v>124.3937</c:v>
                </c:pt>
                <c:pt idx="9135">
                  <c:v>124.41679999999999</c:v>
                </c:pt>
                <c:pt idx="9136">
                  <c:v>124.43980000000001</c:v>
                </c:pt>
                <c:pt idx="9137">
                  <c:v>124.4629</c:v>
                </c:pt>
                <c:pt idx="9138">
                  <c:v>124.4859</c:v>
                </c:pt>
                <c:pt idx="9139">
                  <c:v>124.509</c:v>
                </c:pt>
                <c:pt idx="9140">
                  <c:v>124.5321</c:v>
                </c:pt>
                <c:pt idx="9141">
                  <c:v>124.5551</c:v>
                </c:pt>
                <c:pt idx="9142">
                  <c:v>124.5782</c:v>
                </c:pt>
                <c:pt idx="9143">
                  <c:v>124.60129999999999</c:v>
                </c:pt>
                <c:pt idx="9144">
                  <c:v>124.62439999999999</c:v>
                </c:pt>
                <c:pt idx="9145">
                  <c:v>124.6474</c:v>
                </c:pt>
                <c:pt idx="9146">
                  <c:v>124.6705</c:v>
                </c:pt>
                <c:pt idx="9147">
                  <c:v>124.6936</c:v>
                </c:pt>
                <c:pt idx="9148">
                  <c:v>124.7167</c:v>
                </c:pt>
                <c:pt idx="9149">
                  <c:v>124.7397</c:v>
                </c:pt>
                <c:pt idx="9150">
                  <c:v>124.7628</c:v>
                </c:pt>
                <c:pt idx="9151">
                  <c:v>124.7859</c:v>
                </c:pt>
                <c:pt idx="9152">
                  <c:v>124.809</c:v>
                </c:pt>
                <c:pt idx="9153">
                  <c:v>124.8321</c:v>
                </c:pt>
                <c:pt idx="9154">
                  <c:v>124.8552</c:v>
                </c:pt>
                <c:pt idx="9155">
                  <c:v>124.8783</c:v>
                </c:pt>
                <c:pt idx="9156">
                  <c:v>124.9014</c:v>
                </c:pt>
                <c:pt idx="9157">
                  <c:v>124.92449999999999</c:v>
                </c:pt>
                <c:pt idx="9158">
                  <c:v>124.94759999999999</c:v>
                </c:pt>
                <c:pt idx="9159">
                  <c:v>124.97069999999999</c:v>
                </c:pt>
                <c:pt idx="9160">
                  <c:v>124.99379999999999</c:v>
                </c:pt>
                <c:pt idx="9161">
                  <c:v>125.01690000000001</c:v>
                </c:pt>
                <c:pt idx="9162">
                  <c:v>125.04</c:v>
                </c:pt>
                <c:pt idx="9163">
                  <c:v>125.06310000000001</c:v>
                </c:pt>
                <c:pt idx="9164">
                  <c:v>125.08620000000001</c:v>
                </c:pt>
                <c:pt idx="9165">
                  <c:v>125.10939999999999</c:v>
                </c:pt>
                <c:pt idx="9166">
                  <c:v>125.13249999999999</c:v>
                </c:pt>
                <c:pt idx="9167">
                  <c:v>125.15560000000001</c:v>
                </c:pt>
                <c:pt idx="9168">
                  <c:v>125.17870000000001</c:v>
                </c:pt>
                <c:pt idx="9169">
                  <c:v>125.20189999999999</c:v>
                </c:pt>
                <c:pt idx="9170">
                  <c:v>125.22499999999999</c:v>
                </c:pt>
                <c:pt idx="9171">
                  <c:v>125.24809999999999</c:v>
                </c:pt>
                <c:pt idx="9172">
                  <c:v>125.27119999999999</c:v>
                </c:pt>
                <c:pt idx="9173">
                  <c:v>125.2944</c:v>
                </c:pt>
                <c:pt idx="9174">
                  <c:v>125.3175</c:v>
                </c:pt>
                <c:pt idx="9175">
                  <c:v>125.3407</c:v>
                </c:pt>
                <c:pt idx="9176">
                  <c:v>125.3638</c:v>
                </c:pt>
                <c:pt idx="9177">
                  <c:v>125.3869</c:v>
                </c:pt>
                <c:pt idx="9178">
                  <c:v>125.4101</c:v>
                </c:pt>
                <c:pt idx="9179">
                  <c:v>125.4332</c:v>
                </c:pt>
                <c:pt idx="9180">
                  <c:v>125.4564</c:v>
                </c:pt>
                <c:pt idx="9181">
                  <c:v>125.4795</c:v>
                </c:pt>
                <c:pt idx="9182">
                  <c:v>125.5027</c:v>
                </c:pt>
                <c:pt idx="9183">
                  <c:v>125.5258</c:v>
                </c:pt>
                <c:pt idx="9184">
                  <c:v>125.54900000000001</c:v>
                </c:pt>
                <c:pt idx="9185">
                  <c:v>125.5722</c:v>
                </c:pt>
                <c:pt idx="9186">
                  <c:v>125.59529999999999</c:v>
                </c:pt>
                <c:pt idx="9187">
                  <c:v>125.6185</c:v>
                </c:pt>
                <c:pt idx="9188">
                  <c:v>125.6416</c:v>
                </c:pt>
                <c:pt idx="9189">
                  <c:v>125.6648</c:v>
                </c:pt>
                <c:pt idx="9190">
                  <c:v>125.688</c:v>
                </c:pt>
                <c:pt idx="9191">
                  <c:v>125.71120000000001</c:v>
                </c:pt>
                <c:pt idx="9192">
                  <c:v>125.7343</c:v>
                </c:pt>
                <c:pt idx="9193">
                  <c:v>125.75749999999999</c:v>
                </c:pt>
                <c:pt idx="9194">
                  <c:v>125.7807</c:v>
                </c:pt>
                <c:pt idx="9195">
                  <c:v>125.8039</c:v>
                </c:pt>
                <c:pt idx="9196">
                  <c:v>125.827</c:v>
                </c:pt>
                <c:pt idx="9197">
                  <c:v>125.8502</c:v>
                </c:pt>
                <c:pt idx="9198">
                  <c:v>125.8734</c:v>
                </c:pt>
                <c:pt idx="9199">
                  <c:v>125.89660000000001</c:v>
                </c:pt>
                <c:pt idx="9200">
                  <c:v>125.9198</c:v>
                </c:pt>
                <c:pt idx="9201">
                  <c:v>125.943</c:v>
                </c:pt>
                <c:pt idx="9202">
                  <c:v>125.9662</c:v>
                </c:pt>
                <c:pt idx="9203">
                  <c:v>125.9894</c:v>
                </c:pt>
                <c:pt idx="9204">
                  <c:v>126.01260000000001</c:v>
                </c:pt>
                <c:pt idx="9205">
                  <c:v>126.03579999999999</c:v>
                </c:pt>
                <c:pt idx="9206">
                  <c:v>126.059</c:v>
                </c:pt>
                <c:pt idx="9207">
                  <c:v>126.0822</c:v>
                </c:pt>
                <c:pt idx="9208">
                  <c:v>126.1054</c:v>
                </c:pt>
                <c:pt idx="9209">
                  <c:v>126.12860000000001</c:v>
                </c:pt>
                <c:pt idx="9210">
                  <c:v>126.15179999999999</c:v>
                </c:pt>
                <c:pt idx="9211">
                  <c:v>126.1751</c:v>
                </c:pt>
                <c:pt idx="9212">
                  <c:v>126.1983</c:v>
                </c:pt>
                <c:pt idx="9213">
                  <c:v>126.22150000000001</c:v>
                </c:pt>
                <c:pt idx="9214">
                  <c:v>126.24469999999999</c:v>
                </c:pt>
                <c:pt idx="9215">
                  <c:v>126.2679</c:v>
                </c:pt>
                <c:pt idx="9216">
                  <c:v>126.2912</c:v>
                </c:pt>
                <c:pt idx="9217">
                  <c:v>126.31440000000001</c:v>
                </c:pt>
                <c:pt idx="9218">
                  <c:v>126.33759999999999</c:v>
                </c:pt>
                <c:pt idx="9219">
                  <c:v>126.3609</c:v>
                </c:pt>
                <c:pt idx="9220">
                  <c:v>126.3841</c:v>
                </c:pt>
                <c:pt idx="9221">
                  <c:v>126.40730000000001</c:v>
                </c:pt>
                <c:pt idx="9222">
                  <c:v>126.4306</c:v>
                </c:pt>
                <c:pt idx="9223">
                  <c:v>126.4538</c:v>
                </c:pt>
                <c:pt idx="9224">
                  <c:v>126.47709999999999</c:v>
                </c:pt>
                <c:pt idx="9225">
                  <c:v>126.5003</c:v>
                </c:pt>
                <c:pt idx="9226">
                  <c:v>126.5235</c:v>
                </c:pt>
                <c:pt idx="9227">
                  <c:v>126.5468</c:v>
                </c:pt>
                <c:pt idx="9228">
                  <c:v>126.57</c:v>
                </c:pt>
                <c:pt idx="9229">
                  <c:v>126.5933</c:v>
                </c:pt>
                <c:pt idx="9230">
                  <c:v>126.61660000000001</c:v>
                </c:pt>
                <c:pt idx="9231">
                  <c:v>126.63979999999999</c:v>
                </c:pt>
                <c:pt idx="9232">
                  <c:v>126.6631</c:v>
                </c:pt>
                <c:pt idx="9233">
                  <c:v>126.6863</c:v>
                </c:pt>
                <c:pt idx="9234">
                  <c:v>126.70959999999999</c:v>
                </c:pt>
                <c:pt idx="9235">
                  <c:v>126.7329</c:v>
                </c:pt>
                <c:pt idx="9236">
                  <c:v>126.7561</c:v>
                </c:pt>
                <c:pt idx="9237">
                  <c:v>126.7794</c:v>
                </c:pt>
                <c:pt idx="9238">
                  <c:v>126.8027</c:v>
                </c:pt>
                <c:pt idx="9239">
                  <c:v>126.82599999999999</c:v>
                </c:pt>
                <c:pt idx="9240">
                  <c:v>126.8492</c:v>
                </c:pt>
                <c:pt idx="9241">
                  <c:v>126.8725</c:v>
                </c:pt>
                <c:pt idx="9242">
                  <c:v>126.89579999999999</c:v>
                </c:pt>
                <c:pt idx="9243">
                  <c:v>126.9191</c:v>
                </c:pt>
                <c:pt idx="9244">
                  <c:v>126.94240000000001</c:v>
                </c:pt>
                <c:pt idx="9245">
                  <c:v>126.9657</c:v>
                </c:pt>
                <c:pt idx="9246">
                  <c:v>126.9889</c:v>
                </c:pt>
                <c:pt idx="9247">
                  <c:v>127.01220000000001</c:v>
                </c:pt>
                <c:pt idx="9248">
                  <c:v>127.0355</c:v>
                </c:pt>
                <c:pt idx="9249">
                  <c:v>127.05880000000001</c:v>
                </c:pt>
                <c:pt idx="9250">
                  <c:v>127.0821</c:v>
                </c:pt>
                <c:pt idx="9251">
                  <c:v>127.1054</c:v>
                </c:pt>
                <c:pt idx="9252">
                  <c:v>127.12869999999999</c:v>
                </c:pt>
                <c:pt idx="9253">
                  <c:v>127.152</c:v>
                </c:pt>
                <c:pt idx="9254">
                  <c:v>127.17529999999999</c:v>
                </c:pt>
                <c:pt idx="9255">
                  <c:v>127.1986</c:v>
                </c:pt>
                <c:pt idx="9256">
                  <c:v>127.22199999999999</c:v>
                </c:pt>
                <c:pt idx="9257">
                  <c:v>127.2453</c:v>
                </c:pt>
                <c:pt idx="9258">
                  <c:v>127.26860000000001</c:v>
                </c:pt>
                <c:pt idx="9259">
                  <c:v>127.2919</c:v>
                </c:pt>
                <c:pt idx="9260">
                  <c:v>127.3152</c:v>
                </c:pt>
                <c:pt idx="9261">
                  <c:v>127.3386</c:v>
                </c:pt>
                <c:pt idx="9262">
                  <c:v>127.36190000000001</c:v>
                </c:pt>
                <c:pt idx="9263">
                  <c:v>127.3852</c:v>
                </c:pt>
                <c:pt idx="9264">
                  <c:v>127.4085</c:v>
                </c:pt>
                <c:pt idx="9265">
                  <c:v>127.4319</c:v>
                </c:pt>
                <c:pt idx="9266">
                  <c:v>127.4552</c:v>
                </c:pt>
                <c:pt idx="9267">
                  <c:v>127.4785</c:v>
                </c:pt>
                <c:pt idx="9268">
                  <c:v>127.50190000000001</c:v>
                </c:pt>
                <c:pt idx="9269">
                  <c:v>127.5252</c:v>
                </c:pt>
                <c:pt idx="9270">
                  <c:v>127.5485</c:v>
                </c:pt>
                <c:pt idx="9271">
                  <c:v>127.5719</c:v>
                </c:pt>
                <c:pt idx="9272">
                  <c:v>127.59520000000001</c:v>
                </c:pt>
                <c:pt idx="9273">
                  <c:v>127.6186</c:v>
                </c:pt>
                <c:pt idx="9274">
                  <c:v>127.64190000000001</c:v>
                </c:pt>
                <c:pt idx="9275">
                  <c:v>127.6653</c:v>
                </c:pt>
                <c:pt idx="9276">
                  <c:v>127.68859999999999</c:v>
                </c:pt>
                <c:pt idx="9277">
                  <c:v>127.712</c:v>
                </c:pt>
                <c:pt idx="9278">
                  <c:v>127.7354</c:v>
                </c:pt>
                <c:pt idx="9279">
                  <c:v>127.7587</c:v>
                </c:pt>
                <c:pt idx="9280">
                  <c:v>127.7821</c:v>
                </c:pt>
                <c:pt idx="9281">
                  <c:v>127.80540000000001</c:v>
                </c:pt>
                <c:pt idx="9282">
                  <c:v>127.8288</c:v>
                </c:pt>
                <c:pt idx="9283">
                  <c:v>127.8522</c:v>
                </c:pt>
                <c:pt idx="9284">
                  <c:v>127.8755</c:v>
                </c:pt>
                <c:pt idx="9285">
                  <c:v>127.8989</c:v>
                </c:pt>
                <c:pt idx="9286">
                  <c:v>127.92230000000001</c:v>
                </c:pt>
                <c:pt idx="9287">
                  <c:v>127.9457</c:v>
                </c:pt>
                <c:pt idx="9288">
                  <c:v>127.9691</c:v>
                </c:pt>
                <c:pt idx="9289">
                  <c:v>127.9924</c:v>
                </c:pt>
                <c:pt idx="9290">
                  <c:v>128.01580000000001</c:v>
                </c:pt>
                <c:pt idx="9291">
                  <c:v>128.03919999999999</c:v>
                </c:pt>
                <c:pt idx="9292">
                  <c:v>128.0626</c:v>
                </c:pt>
                <c:pt idx="9293">
                  <c:v>128.08600000000001</c:v>
                </c:pt>
                <c:pt idx="9294">
                  <c:v>128.10939999999999</c:v>
                </c:pt>
                <c:pt idx="9295">
                  <c:v>128.1328</c:v>
                </c:pt>
                <c:pt idx="9296">
                  <c:v>128.15620000000001</c:v>
                </c:pt>
                <c:pt idx="9297">
                  <c:v>128.17959999999999</c:v>
                </c:pt>
                <c:pt idx="9298">
                  <c:v>128.203</c:v>
                </c:pt>
                <c:pt idx="9299">
                  <c:v>128.22640000000001</c:v>
                </c:pt>
                <c:pt idx="9300">
                  <c:v>128.24979999999999</c:v>
                </c:pt>
                <c:pt idx="9301">
                  <c:v>128.2732</c:v>
                </c:pt>
                <c:pt idx="9302">
                  <c:v>128.29660000000001</c:v>
                </c:pt>
                <c:pt idx="9303">
                  <c:v>128.32</c:v>
                </c:pt>
                <c:pt idx="9304">
                  <c:v>128.3434</c:v>
                </c:pt>
                <c:pt idx="9305">
                  <c:v>128.36680000000001</c:v>
                </c:pt>
                <c:pt idx="9306">
                  <c:v>128.3903</c:v>
                </c:pt>
                <c:pt idx="9307">
                  <c:v>128.41370000000001</c:v>
                </c:pt>
                <c:pt idx="9308">
                  <c:v>128.43709999999999</c:v>
                </c:pt>
                <c:pt idx="9309">
                  <c:v>128.4605</c:v>
                </c:pt>
                <c:pt idx="9310">
                  <c:v>128.48390000000001</c:v>
                </c:pt>
                <c:pt idx="9311">
                  <c:v>128.50739999999999</c:v>
                </c:pt>
                <c:pt idx="9312">
                  <c:v>128.5308</c:v>
                </c:pt>
                <c:pt idx="9313">
                  <c:v>128.55420000000001</c:v>
                </c:pt>
                <c:pt idx="9314">
                  <c:v>128.57769999999999</c:v>
                </c:pt>
                <c:pt idx="9315">
                  <c:v>128.6011</c:v>
                </c:pt>
                <c:pt idx="9316">
                  <c:v>128.62459999999999</c:v>
                </c:pt>
                <c:pt idx="9317">
                  <c:v>128.648</c:v>
                </c:pt>
                <c:pt idx="9318">
                  <c:v>128.67140000000001</c:v>
                </c:pt>
                <c:pt idx="9319">
                  <c:v>128.69489999999999</c:v>
                </c:pt>
                <c:pt idx="9320">
                  <c:v>128.7183</c:v>
                </c:pt>
                <c:pt idx="9321">
                  <c:v>128.74180000000001</c:v>
                </c:pt>
                <c:pt idx="9322">
                  <c:v>128.76519999999999</c:v>
                </c:pt>
                <c:pt idx="9323">
                  <c:v>128.78870000000001</c:v>
                </c:pt>
                <c:pt idx="9324">
                  <c:v>128.81209999999999</c:v>
                </c:pt>
                <c:pt idx="9325">
                  <c:v>128.8356</c:v>
                </c:pt>
                <c:pt idx="9326">
                  <c:v>128.85910000000001</c:v>
                </c:pt>
                <c:pt idx="9327">
                  <c:v>128.88249999999999</c:v>
                </c:pt>
                <c:pt idx="9328">
                  <c:v>128.90600000000001</c:v>
                </c:pt>
                <c:pt idx="9329">
                  <c:v>128.92949999999999</c:v>
                </c:pt>
                <c:pt idx="9330">
                  <c:v>128.9529</c:v>
                </c:pt>
                <c:pt idx="9331">
                  <c:v>128.97640000000001</c:v>
                </c:pt>
                <c:pt idx="9332">
                  <c:v>128.9999</c:v>
                </c:pt>
                <c:pt idx="9333">
                  <c:v>129.02340000000001</c:v>
                </c:pt>
                <c:pt idx="9334">
                  <c:v>129.04679999999999</c:v>
                </c:pt>
                <c:pt idx="9335">
                  <c:v>129.0703</c:v>
                </c:pt>
                <c:pt idx="9336">
                  <c:v>129.09379999999999</c:v>
                </c:pt>
                <c:pt idx="9337">
                  <c:v>129.1173</c:v>
                </c:pt>
                <c:pt idx="9338">
                  <c:v>129.14080000000001</c:v>
                </c:pt>
                <c:pt idx="9339">
                  <c:v>129.1643</c:v>
                </c:pt>
                <c:pt idx="9340">
                  <c:v>129.18780000000001</c:v>
                </c:pt>
                <c:pt idx="9341">
                  <c:v>129.21119999999999</c:v>
                </c:pt>
                <c:pt idx="9342">
                  <c:v>129.2347</c:v>
                </c:pt>
                <c:pt idx="9343">
                  <c:v>129.25819999999999</c:v>
                </c:pt>
                <c:pt idx="9344">
                  <c:v>129.2817</c:v>
                </c:pt>
                <c:pt idx="9345">
                  <c:v>129.30520000000001</c:v>
                </c:pt>
                <c:pt idx="9346">
                  <c:v>129.3287</c:v>
                </c:pt>
                <c:pt idx="9347">
                  <c:v>129.35220000000001</c:v>
                </c:pt>
                <c:pt idx="9348">
                  <c:v>129.3758</c:v>
                </c:pt>
                <c:pt idx="9349">
                  <c:v>129.39930000000001</c:v>
                </c:pt>
                <c:pt idx="9350">
                  <c:v>129.4228</c:v>
                </c:pt>
                <c:pt idx="9351">
                  <c:v>129.44630000000001</c:v>
                </c:pt>
                <c:pt idx="9352">
                  <c:v>129.46979999999999</c:v>
                </c:pt>
                <c:pt idx="9353">
                  <c:v>129.4933</c:v>
                </c:pt>
                <c:pt idx="9354">
                  <c:v>129.51679999999999</c:v>
                </c:pt>
                <c:pt idx="9355">
                  <c:v>129.54040000000001</c:v>
                </c:pt>
                <c:pt idx="9356">
                  <c:v>129.56389999999999</c:v>
                </c:pt>
                <c:pt idx="9357">
                  <c:v>129.5874</c:v>
                </c:pt>
                <c:pt idx="9358">
                  <c:v>129.61089999999999</c:v>
                </c:pt>
                <c:pt idx="9359">
                  <c:v>129.6345</c:v>
                </c:pt>
                <c:pt idx="9360">
                  <c:v>129.65799999999999</c:v>
                </c:pt>
                <c:pt idx="9361">
                  <c:v>129.6815</c:v>
                </c:pt>
                <c:pt idx="9362">
                  <c:v>129.70509999999999</c:v>
                </c:pt>
                <c:pt idx="9363">
                  <c:v>129.7286</c:v>
                </c:pt>
                <c:pt idx="9364">
                  <c:v>129.75219999999999</c:v>
                </c:pt>
                <c:pt idx="9365">
                  <c:v>129.7757</c:v>
                </c:pt>
                <c:pt idx="9366">
                  <c:v>129.79929999999999</c:v>
                </c:pt>
                <c:pt idx="9367">
                  <c:v>129.8228</c:v>
                </c:pt>
                <c:pt idx="9368">
                  <c:v>129.84639999999999</c:v>
                </c:pt>
                <c:pt idx="9369">
                  <c:v>129.8699</c:v>
                </c:pt>
                <c:pt idx="9370">
                  <c:v>129.89349999999999</c:v>
                </c:pt>
                <c:pt idx="9371">
                  <c:v>129.917</c:v>
                </c:pt>
                <c:pt idx="9372">
                  <c:v>129.94059999999999</c:v>
                </c:pt>
                <c:pt idx="9373">
                  <c:v>129.96420000000001</c:v>
                </c:pt>
                <c:pt idx="9374">
                  <c:v>129.98769999999999</c:v>
                </c:pt>
                <c:pt idx="9375">
                  <c:v>130.01130000000001</c:v>
                </c:pt>
                <c:pt idx="9376">
                  <c:v>130.03489999999999</c:v>
                </c:pt>
                <c:pt idx="9377">
                  <c:v>130.05840000000001</c:v>
                </c:pt>
                <c:pt idx="9378">
                  <c:v>130.08199999999999</c:v>
                </c:pt>
                <c:pt idx="9379">
                  <c:v>130.10560000000001</c:v>
                </c:pt>
                <c:pt idx="9380">
                  <c:v>130.12909999999999</c:v>
                </c:pt>
                <c:pt idx="9381">
                  <c:v>130.15270000000001</c:v>
                </c:pt>
                <c:pt idx="9382">
                  <c:v>130.1763</c:v>
                </c:pt>
                <c:pt idx="9383">
                  <c:v>130.19990000000001</c:v>
                </c:pt>
                <c:pt idx="9384">
                  <c:v>130.2235</c:v>
                </c:pt>
                <c:pt idx="9385">
                  <c:v>130.24709999999999</c:v>
                </c:pt>
                <c:pt idx="9386">
                  <c:v>130.2706</c:v>
                </c:pt>
                <c:pt idx="9387">
                  <c:v>130.29419999999999</c:v>
                </c:pt>
                <c:pt idx="9388">
                  <c:v>130.31780000000001</c:v>
                </c:pt>
                <c:pt idx="9389">
                  <c:v>130.34139999999999</c:v>
                </c:pt>
                <c:pt idx="9390">
                  <c:v>130.36500000000001</c:v>
                </c:pt>
                <c:pt idx="9391">
                  <c:v>130.3886</c:v>
                </c:pt>
                <c:pt idx="9392">
                  <c:v>130.41220000000001</c:v>
                </c:pt>
                <c:pt idx="9393">
                  <c:v>130.4358</c:v>
                </c:pt>
                <c:pt idx="9394">
                  <c:v>130.45939999999999</c:v>
                </c:pt>
                <c:pt idx="9395">
                  <c:v>130.483</c:v>
                </c:pt>
                <c:pt idx="9396">
                  <c:v>130.5067</c:v>
                </c:pt>
                <c:pt idx="9397">
                  <c:v>130.53030000000001</c:v>
                </c:pt>
                <c:pt idx="9398">
                  <c:v>130.5539</c:v>
                </c:pt>
                <c:pt idx="9399">
                  <c:v>130.57749999999999</c:v>
                </c:pt>
                <c:pt idx="9400">
                  <c:v>130.6011</c:v>
                </c:pt>
                <c:pt idx="9401">
                  <c:v>130.62469999999999</c:v>
                </c:pt>
                <c:pt idx="9402">
                  <c:v>130.64840000000001</c:v>
                </c:pt>
                <c:pt idx="9403">
                  <c:v>130.672</c:v>
                </c:pt>
                <c:pt idx="9404">
                  <c:v>130.69560000000001</c:v>
                </c:pt>
                <c:pt idx="9405">
                  <c:v>130.7192</c:v>
                </c:pt>
                <c:pt idx="9406">
                  <c:v>130.74289999999999</c:v>
                </c:pt>
                <c:pt idx="9407">
                  <c:v>130.76650000000001</c:v>
                </c:pt>
                <c:pt idx="9408">
                  <c:v>130.7901</c:v>
                </c:pt>
                <c:pt idx="9409">
                  <c:v>130.81379999999999</c:v>
                </c:pt>
                <c:pt idx="9410">
                  <c:v>130.8374</c:v>
                </c:pt>
                <c:pt idx="9411">
                  <c:v>130.86109999999999</c:v>
                </c:pt>
                <c:pt idx="9412">
                  <c:v>130.88470000000001</c:v>
                </c:pt>
                <c:pt idx="9413">
                  <c:v>130.9084</c:v>
                </c:pt>
                <c:pt idx="9414">
                  <c:v>130.93199999999999</c:v>
                </c:pt>
                <c:pt idx="9415">
                  <c:v>130.95570000000001</c:v>
                </c:pt>
                <c:pt idx="9416">
                  <c:v>130.97929999999999</c:v>
                </c:pt>
                <c:pt idx="9417">
                  <c:v>131.00299999999999</c:v>
                </c:pt>
                <c:pt idx="9418">
                  <c:v>131.0266</c:v>
                </c:pt>
                <c:pt idx="9419">
                  <c:v>131.05029999999999</c:v>
                </c:pt>
                <c:pt idx="9420">
                  <c:v>131.07390000000001</c:v>
                </c:pt>
                <c:pt idx="9421">
                  <c:v>131.0976</c:v>
                </c:pt>
                <c:pt idx="9422">
                  <c:v>131.12129999999999</c:v>
                </c:pt>
                <c:pt idx="9423">
                  <c:v>131.14490000000001</c:v>
                </c:pt>
                <c:pt idx="9424">
                  <c:v>131.1686</c:v>
                </c:pt>
                <c:pt idx="9425">
                  <c:v>131.19229999999999</c:v>
                </c:pt>
                <c:pt idx="9426">
                  <c:v>131.21600000000001</c:v>
                </c:pt>
                <c:pt idx="9427">
                  <c:v>131.2396</c:v>
                </c:pt>
                <c:pt idx="9428">
                  <c:v>131.26329999999999</c:v>
                </c:pt>
                <c:pt idx="9429">
                  <c:v>131.28700000000001</c:v>
                </c:pt>
                <c:pt idx="9430">
                  <c:v>131.3107</c:v>
                </c:pt>
                <c:pt idx="9431">
                  <c:v>131.33439999999999</c:v>
                </c:pt>
                <c:pt idx="9432">
                  <c:v>131.358</c:v>
                </c:pt>
                <c:pt idx="9433">
                  <c:v>131.3817</c:v>
                </c:pt>
                <c:pt idx="9434">
                  <c:v>131.40539999999999</c:v>
                </c:pt>
                <c:pt idx="9435">
                  <c:v>131.42910000000001</c:v>
                </c:pt>
                <c:pt idx="9436">
                  <c:v>131.4528</c:v>
                </c:pt>
                <c:pt idx="9437">
                  <c:v>131.47649999999999</c:v>
                </c:pt>
                <c:pt idx="9438">
                  <c:v>131.50020000000001</c:v>
                </c:pt>
                <c:pt idx="9439">
                  <c:v>131.5239</c:v>
                </c:pt>
                <c:pt idx="9440">
                  <c:v>131.54759999999999</c:v>
                </c:pt>
                <c:pt idx="9441">
                  <c:v>131.57130000000001</c:v>
                </c:pt>
                <c:pt idx="9442">
                  <c:v>131.595</c:v>
                </c:pt>
                <c:pt idx="9443">
                  <c:v>131.61879999999999</c:v>
                </c:pt>
                <c:pt idx="9444">
                  <c:v>131.64250000000001</c:v>
                </c:pt>
                <c:pt idx="9445">
                  <c:v>131.6662</c:v>
                </c:pt>
                <c:pt idx="9446">
                  <c:v>131.68989999999999</c:v>
                </c:pt>
                <c:pt idx="9447">
                  <c:v>131.71360000000001</c:v>
                </c:pt>
                <c:pt idx="9448">
                  <c:v>131.73740000000001</c:v>
                </c:pt>
                <c:pt idx="9449">
                  <c:v>131.7611</c:v>
                </c:pt>
                <c:pt idx="9450">
                  <c:v>131.78479999999999</c:v>
                </c:pt>
                <c:pt idx="9451">
                  <c:v>131.80850000000001</c:v>
                </c:pt>
                <c:pt idx="9452">
                  <c:v>131.8322</c:v>
                </c:pt>
                <c:pt idx="9453">
                  <c:v>131.85599999999999</c:v>
                </c:pt>
                <c:pt idx="9454">
                  <c:v>131.87970000000001</c:v>
                </c:pt>
                <c:pt idx="9455">
                  <c:v>131.90350000000001</c:v>
                </c:pt>
                <c:pt idx="9456">
                  <c:v>131.9272</c:v>
                </c:pt>
                <c:pt idx="9457">
                  <c:v>131.95089999999999</c:v>
                </c:pt>
                <c:pt idx="9458">
                  <c:v>131.97470000000001</c:v>
                </c:pt>
                <c:pt idx="9459">
                  <c:v>131.9984</c:v>
                </c:pt>
                <c:pt idx="9460">
                  <c:v>132.0222</c:v>
                </c:pt>
                <c:pt idx="9461">
                  <c:v>132.04589999999999</c:v>
                </c:pt>
                <c:pt idx="9462">
                  <c:v>132.06970000000001</c:v>
                </c:pt>
                <c:pt idx="9463">
                  <c:v>132.0934</c:v>
                </c:pt>
                <c:pt idx="9464">
                  <c:v>132.1172</c:v>
                </c:pt>
                <c:pt idx="9465">
                  <c:v>132.14089999999999</c:v>
                </c:pt>
                <c:pt idx="9466">
                  <c:v>132.16470000000001</c:v>
                </c:pt>
                <c:pt idx="9467">
                  <c:v>132.1885</c:v>
                </c:pt>
                <c:pt idx="9468">
                  <c:v>132.2122</c:v>
                </c:pt>
                <c:pt idx="9469">
                  <c:v>132.23599999999999</c:v>
                </c:pt>
                <c:pt idx="9470">
                  <c:v>132.25980000000001</c:v>
                </c:pt>
                <c:pt idx="9471">
                  <c:v>132.2835</c:v>
                </c:pt>
                <c:pt idx="9472">
                  <c:v>132.3073</c:v>
                </c:pt>
                <c:pt idx="9473">
                  <c:v>132.33109999999999</c:v>
                </c:pt>
                <c:pt idx="9474">
                  <c:v>132.35489999999999</c:v>
                </c:pt>
                <c:pt idx="9475">
                  <c:v>132.37860000000001</c:v>
                </c:pt>
                <c:pt idx="9476">
                  <c:v>132.4024</c:v>
                </c:pt>
                <c:pt idx="9477">
                  <c:v>132.42619999999999</c:v>
                </c:pt>
                <c:pt idx="9478">
                  <c:v>132.44999999999999</c:v>
                </c:pt>
                <c:pt idx="9479">
                  <c:v>132.47380000000001</c:v>
                </c:pt>
                <c:pt idx="9480">
                  <c:v>132.49760000000001</c:v>
                </c:pt>
                <c:pt idx="9481">
                  <c:v>132.5213</c:v>
                </c:pt>
                <c:pt idx="9482">
                  <c:v>132.54519999999999</c:v>
                </c:pt>
                <c:pt idx="9483">
                  <c:v>132.56890000000001</c:v>
                </c:pt>
                <c:pt idx="9484">
                  <c:v>132.59270000000001</c:v>
                </c:pt>
                <c:pt idx="9485">
                  <c:v>132.6165</c:v>
                </c:pt>
                <c:pt idx="9486">
                  <c:v>132.6404</c:v>
                </c:pt>
                <c:pt idx="9487">
                  <c:v>132.66419999999999</c:v>
                </c:pt>
                <c:pt idx="9488">
                  <c:v>132.68799999999999</c:v>
                </c:pt>
                <c:pt idx="9489">
                  <c:v>132.71180000000001</c:v>
                </c:pt>
                <c:pt idx="9490">
                  <c:v>132.73560000000001</c:v>
                </c:pt>
                <c:pt idx="9491">
                  <c:v>132.7594</c:v>
                </c:pt>
                <c:pt idx="9492">
                  <c:v>132.78319999999999</c:v>
                </c:pt>
                <c:pt idx="9493">
                  <c:v>132.80699999999999</c:v>
                </c:pt>
                <c:pt idx="9494">
                  <c:v>132.83080000000001</c:v>
                </c:pt>
                <c:pt idx="9495">
                  <c:v>132.85470000000001</c:v>
                </c:pt>
                <c:pt idx="9496">
                  <c:v>132.8785</c:v>
                </c:pt>
                <c:pt idx="9497">
                  <c:v>132.9023</c:v>
                </c:pt>
                <c:pt idx="9498">
                  <c:v>132.92609999999999</c:v>
                </c:pt>
                <c:pt idx="9499">
                  <c:v>132.94999999999999</c:v>
                </c:pt>
                <c:pt idx="9500">
                  <c:v>132.97380000000001</c:v>
                </c:pt>
                <c:pt idx="9501">
                  <c:v>132.99770000000001</c:v>
                </c:pt>
                <c:pt idx="9502">
                  <c:v>133.0215</c:v>
                </c:pt>
                <c:pt idx="9503">
                  <c:v>133.0453</c:v>
                </c:pt>
                <c:pt idx="9504">
                  <c:v>133.0692</c:v>
                </c:pt>
                <c:pt idx="9505">
                  <c:v>133.09299999999999</c:v>
                </c:pt>
                <c:pt idx="9506">
                  <c:v>133.11689999999999</c:v>
                </c:pt>
                <c:pt idx="9507">
                  <c:v>133.14070000000001</c:v>
                </c:pt>
                <c:pt idx="9508">
                  <c:v>133.16460000000001</c:v>
                </c:pt>
                <c:pt idx="9509">
                  <c:v>133.1884</c:v>
                </c:pt>
                <c:pt idx="9510">
                  <c:v>133.2122</c:v>
                </c:pt>
                <c:pt idx="9511">
                  <c:v>133.23609999999999</c:v>
                </c:pt>
                <c:pt idx="9512">
                  <c:v>133.26</c:v>
                </c:pt>
                <c:pt idx="9513">
                  <c:v>133.28380000000001</c:v>
                </c:pt>
                <c:pt idx="9514">
                  <c:v>133.30770000000001</c:v>
                </c:pt>
                <c:pt idx="9515">
                  <c:v>133.33160000000001</c:v>
                </c:pt>
                <c:pt idx="9516">
                  <c:v>133.3554</c:v>
                </c:pt>
                <c:pt idx="9517">
                  <c:v>133.3793</c:v>
                </c:pt>
                <c:pt idx="9518">
                  <c:v>133.4032</c:v>
                </c:pt>
                <c:pt idx="9519">
                  <c:v>133.42699999999999</c:v>
                </c:pt>
                <c:pt idx="9520">
                  <c:v>133.45089999999999</c:v>
                </c:pt>
                <c:pt idx="9521">
                  <c:v>133.47479999999999</c:v>
                </c:pt>
                <c:pt idx="9522">
                  <c:v>133.49870000000001</c:v>
                </c:pt>
                <c:pt idx="9523">
                  <c:v>133.52260000000001</c:v>
                </c:pt>
                <c:pt idx="9524">
                  <c:v>133.54640000000001</c:v>
                </c:pt>
                <c:pt idx="9525">
                  <c:v>133.5703</c:v>
                </c:pt>
                <c:pt idx="9526">
                  <c:v>133.5942</c:v>
                </c:pt>
                <c:pt idx="9527">
                  <c:v>133.6181</c:v>
                </c:pt>
                <c:pt idx="9528">
                  <c:v>133.642</c:v>
                </c:pt>
                <c:pt idx="9529">
                  <c:v>133.66589999999999</c:v>
                </c:pt>
                <c:pt idx="9530">
                  <c:v>133.68979999999999</c:v>
                </c:pt>
                <c:pt idx="9531">
                  <c:v>133.71369999999999</c:v>
                </c:pt>
                <c:pt idx="9532">
                  <c:v>133.73759999999999</c:v>
                </c:pt>
                <c:pt idx="9533">
                  <c:v>133.76150000000001</c:v>
                </c:pt>
                <c:pt idx="9534">
                  <c:v>133.78540000000001</c:v>
                </c:pt>
                <c:pt idx="9535">
                  <c:v>133.80930000000001</c:v>
                </c:pt>
                <c:pt idx="9536">
                  <c:v>133.83320000000001</c:v>
                </c:pt>
                <c:pt idx="9537">
                  <c:v>133.8571</c:v>
                </c:pt>
                <c:pt idx="9538">
                  <c:v>133.881</c:v>
                </c:pt>
                <c:pt idx="9539">
                  <c:v>133.905</c:v>
                </c:pt>
                <c:pt idx="9540">
                  <c:v>133.9289</c:v>
                </c:pt>
                <c:pt idx="9541">
                  <c:v>133.9528</c:v>
                </c:pt>
                <c:pt idx="9542">
                  <c:v>133.97669999999999</c:v>
                </c:pt>
                <c:pt idx="9543">
                  <c:v>134.00059999999999</c:v>
                </c:pt>
                <c:pt idx="9544">
                  <c:v>134.02459999999999</c:v>
                </c:pt>
                <c:pt idx="9545">
                  <c:v>134.04849999999999</c:v>
                </c:pt>
                <c:pt idx="9546">
                  <c:v>134.07239999999999</c:v>
                </c:pt>
                <c:pt idx="9547">
                  <c:v>134.09639999999999</c:v>
                </c:pt>
                <c:pt idx="9548">
                  <c:v>134.12029999999999</c:v>
                </c:pt>
                <c:pt idx="9549">
                  <c:v>134.14420000000001</c:v>
                </c:pt>
                <c:pt idx="9550">
                  <c:v>134.16820000000001</c:v>
                </c:pt>
                <c:pt idx="9551">
                  <c:v>134.19210000000001</c:v>
                </c:pt>
                <c:pt idx="9552">
                  <c:v>134.21600000000001</c:v>
                </c:pt>
                <c:pt idx="9553">
                  <c:v>134.24</c:v>
                </c:pt>
                <c:pt idx="9554">
                  <c:v>134.26390000000001</c:v>
                </c:pt>
                <c:pt idx="9555">
                  <c:v>134.28790000000001</c:v>
                </c:pt>
                <c:pt idx="9556">
                  <c:v>134.31180000000001</c:v>
                </c:pt>
                <c:pt idx="9557">
                  <c:v>134.33580000000001</c:v>
                </c:pt>
                <c:pt idx="9558">
                  <c:v>134.35980000000001</c:v>
                </c:pt>
                <c:pt idx="9559">
                  <c:v>134.3837</c:v>
                </c:pt>
                <c:pt idx="9560">
                  <c:v>134.40770000000001</c:v>
                </c:pt>
                <c:pt idx="9561">
                  <c:v>134.4316</c:v>
                </c:pt>
                <c:pt idx="9562">
                  <c:v>134.4556</c:v>
                </c:pt>
                <c:pt idx="9563">
                  <c:v>134.4796</c:v>
                </c:pt>
                <c:pt idx="9564">
                  <c:v>134.5035</c:v>
                </c:pt>
                <c:pt idx="9565">
                  <c:v>134.5275</c:v>
                </c:pt>
                <c:pt idx="9566">
                  <c:v>134.5515</c:v>
                </c:pt>
                <c:pt idx="9567">
                  <c:v>134.57550000000001</c:v>
                </c:pt>
                <c:pt idx="9568">
                  <c:v>134.5994</c:v>
                </c:pt>
                <c:pt idx="9569">
                  <c:v>134.6234</c:v>
                </c:pt>
                <c:pt idx="9570">
                  <c:v>134.6474</c:v>
                </c:pt>
                <c:pt idx="9571">
                  <c:v>134.67140000000001</c:v>
                </c:pt>
                <c:pt idx="9572">
                  <c:v>134.69540000000001</c:v>
                </c:pt>
                <c:pt idx="9573">
                  <c:v>134.71940000000001</c:v>
                </c:pt>
                <c:pt idx="9574">
                  <c:v>134.7433</c:v>
                </c:pt>
                <c:pt idx="9575">
                  <c:v>134.76730000000001</c:v>
                </c:pt>
                <c:pt idx="9576">
                  <c:v>134.79130000000001</c:v>
                </c:pt>
                <c:pt idx="9577">
                  <c:v>134.81530000000001</c:v>
                </c:pt>
                <c:pt idx="9578">
                  <c:v>134.83930000000001</c:v>
                </c:pt>
                <c:pt idx="9579">
                  <c:v>134.86330000000001</c:v>
                </c:pt>
                <c:pt idx="9580">
                  <c:v>134.88730000000001</c:v>
                </c:pt>
                <c:pt idx="9581">
                  <c:v>134.91130000000001</c:v>
                </c:pt>
                <c:pt idx="9582">
                  <c:v>134.93539999999999</c:v>
                </c:pt>
                <c:pt idx="9583">
                  <c:v>134.95939999999999</c:v>
                </c:pt>
                <c:pt idx="9584">
                  <c:v>134.98339999999999</c:v>
                </c:pt>
                <c:pt idx="9585">
                  <c:v>135.00739999999999</c:v>
                </c:pt>
                <c:pt idx="9586">
                  <c:v>135.03139999999999</c:v>
                </c:pt>
                <c:pt idx="9587">
                  <c:v>135.05539999999999</c:v>
                </c:pt>
                <c:pt idx="9588">
                  <c:v>135.0795</c:v>
                </c:pt>
                <c:pt idx="9589">
                  <c:v>135.1035</c:v>
                </c:pt>
                <c:pt idx="9590">
                  <c:v>135.1275</c:v>
                </c:pt>
                <c:pt idx="9591">
                  <c:v>135.1515</c:v>
                </c:pt>
                <c:pt idx="9592">
                  <c:v>135.1756</c:v>
                </c:pt>
                <c:pt idx="9593">
                  <c:v>135.1996</c:v>
                </c:pt>
                <c:pt idx="9594">
                  <c:v>135.2236</c:v>
                </c:pt>
                <c:pt idx="9595">
                  <c:v>135.24770000000001</c:v>
                </c:pt>
                <c:pt idx="9596">
                  <c:v>135.27170000000001</c:v>
                </c:pt>
                <c:pt idx="9597">
                  <c:v>135.29570000000001</c:v>
                </c:pt>
                <c:pt idx="9598">
                  <c:v>135.31979999999999</c:v>
                </c:pt>
                <c:pt idx="9599">
                  <c:v>135.34379999999999</c:v>
                </c:pt>
                <c:pt idx="9600">
                  <c:v>135.36789999999999</c:v>
                </c:pt>
                <c:pt idx="9601">
                  <c:v>135.39189999999999</c:v>
                </c:pt>
                <c:pt idx="9602">
                  <c:v>135.416</c:v>
                </c:pt>
                <c:pt idx="9603">
                  <c:v>135.44</c:v>
                </c:pt>
                <c:pt idx="9604">
                  <c:v>135.4641</c:v>
                </c:pt>
                <c:pt idx="9605">
                  <c:v>135.4881</c:v>
                </c:pt>
                <c:pt idx="9606">
                  <c:v>135.51220000000001</c:v>
                </c:pt>
                <c:pt idx="9607">
                  <c:v>135.53620000000001</c:v>
                </c:pt>
                <c:pt idx="9608">
                  <c:v>135.56030000000001</c:v>
                </c:pt>
                <c:pt idx="9609">
                  <c:v>135.58439999999999</c:v>
                </c:pt>
                <c:pt idx="9610">
                  <c:v>135.60839999999999</c:v>
                </c:pt>
                <c:pt idx="9611">
                  <c:v>135.63249999999999</c:v>
                </c:pt>
                <c:pt idx="9612">
                  <c:v>135.6566</c:v>
                </c:pt>
                <c:pt idx="9613">
                  <c:v>135.6807</c:v>
                </c:pt>
                <c:pt idx="9614">
                  <c:v>135.7047</c:v>
                </c:pt>
                <c:pt idx="9615">
                  <c:v>135.72880000000001</c:v>
                </c:pt>
                <c:pt idx="9616">
                  <c:v>135.75290000000001</c:v>
                </c:pt>
                <c:pt idx="9617">
                  <c:v>135.77699999999999</c:v>
                </c:pt>
                <c:pt idx="9618">
                  <c:v>135.80109999999999</c:v>
                </c:pt>
                <c:pt idx="9619">
                  <c:v>135.82509999999999</c:v>
                </c:pt>
                <c:pt idx="9620">
                  <c:v>135.8492</c:v>
                </c:pt>
                <c:pt idx="9621">
                  <c:v>135.8733</c:v>
                </c:pt>
                <c:pt idx="9622">
                  <c:v>135.8974</c:v>
                </c:pt>
                <c:pt idx="9623">
                  <c:v>135.92150000000001</c:v>
                </c:pt>
                <c:pt idx="9624">
                  <c:v>135.94560000000001</c:v>
                </c:pt>
                <c:pt idx="9625">
                  <c:v>135.96969999999999</c:v>
                </c:pt>
                <c:pt idx="9626">
                  <c:v>135.99379999999999</c:v>
                </c:pt>
                <c:pt idx="9627">
                  <c:v>136.0179</c:v>
                </c:pt>
                <c:pt idx="9628">
                  <c:v>136.042</c:v>
                </c:pt>
                <c:pt idx="9629">
                  <c:v>136.06610000000001</c:v>
                </c:pt>
                <c:pt idx="9630">
                  <c:v>136.09020000000001</c:v>
                </c:pt>
                <c:pt idx="9631">
                  <c:v>136.11429999999999</c:v>
                </c:pt>
                <c:pt idx="9632">
                  <c:v>136.13849999999999</c:v>
                </c:pt>
                <c:pt idx="9633">
                  <c:v>136.1626</c:v>
                </c:pt>
                <c:pt idx="9634">
                  <c:v>136.1867</c:v>
                </c:pt>
                <c:pt idx="9635">
                  <c:v>136.21080000000001</c:v>
                </c:pt>
                <c:pt idx="9636">
                  <c:v>136.23500000000001</c:v>
                </c:pt>
                <c:pt idx="9637">
                  <c:v>136.25909999999999</c:v>
                </c:pt>
                <c:pt idx="9638">
                  <c:v>136.28319999999999</c:v>
                </c:pt>
                <c:pt idx="9639">
                  <c:v>136.3073</c:v>
                </c:pt>
                <c:pt idx="9640">
                  <c:v>136.33150000000001</c:v>
                </c:pt>
                <c:pt idx="9641">
                  <c:v>136.35560000000001</c:v>
                </c:pt>
                <c:pt idx="9642">
                  <c:v>136.37970000000001</c:v>
                </c:pt>
                <c:pt idx="9643">
                  <c:v>136.40389999999999</c:v>
                </c:pt>
                <c:pt idx="9644">
                  <c:v>136.428</c:v>
                </c:pt>
                <c:pt idx="9645">
                  <c:v>136.4521</c:v>
                </c:pt>
                <c:pt idx="9646">
                  <c:v>136.47630000000001</c:v>
                </c:pt>
                <c:pt idx="9647">
                  <c:v>136.50040000000001</c:v>
                </c:pt>
                <c:pt idx="9648">
                  <c:v>136.52459999999999</c:v>
                </c:pt>
                <c:pt idx="9649">
                  <c:v>136.5488</c:v>
                </c:pt>
                <c:pt idx="9650">
                  <c:v>136.5729</c:v>
                </c:pt>
                <c:pt idx="9651">
                  <c:v>136.59710000000001</c:v>
                </c:pt>
                <c:pt idx="9652">
                  <c:v>136.62119999999999</c:v>
                </c:pt>
                <c:pt idx="9653">
                  <c:v>136.6454</c:v>
                </c:pt>
                <c:pt idx="9654">
                  <c:v>136.6695</c:v>
                </c:pt>
                <c:pt idx="9655">
                  <c:v>136.69370000000001</c:v>
                </c:pt>
                <c:pt idx="9656">
                  <c:v>136.71789999999999</c:v>
                </c:pt>
                <c:pt idx="9657">
                  <c:v>136.74199999999999</c:v>
                </c:pt>
                <c:pt idx="9658">
                  <c:v>136.7662</c:v>
                </c:pt>
                <c:pt idx="9659">
                  <c:v>136.79040000000001</c:v>
                </c:pt>
                <c:pt idx="9660">
                  <c:v>136.81450000000001</c:v>
                </c:pt>
                <c:pt idx="9661">
                  <c:v>136.83869999999999</c:v>
                </c:pt>
                <c:pt idx="9662">
                  <c:v>136.8629</c:v>
                </c:pt>
                <c:pt idx="9663">
                  <c:v>136.8871</c:v>
                </c:pt>
                <c:pt idx="9664">
                  <c:v>136.91130000000001</c:v>
                </c:pt>
                <c:pt idx="9665">
                  <c:v>136.93549999999999</c:v>
                </c:pt>
                <c:pt idx="9666">
                  <c:v>136.95959999999999</c:v>
                </c:pt>
                <c:pt idx="9667">
                  <c:v>136.9838</c:v>
                </c:pt>
                <c:pt idx="9668">
                  <c:v>137.00800000000001</c:v>
                </c:pt>
                <c:pt idx="9669">
                  <c:v>137.03219999999999</c:v>
                </c:pt>
                <c:pt idx="9670">
                  <c:v>137.0564</c:v>
                </c:pt>
                <c:pt idx="9671">
                  <c:v>137.0806</c:v>
                </c:pt>
                <c:pt idx="9672">
                  <c:v>137.10480000000001</c:v>
                </c:pt>
                <c:pt idx="9673">
                  <c:v>137.12899999999999</c:v>
                </c:pt>
                <c:pt idx="9674">
                  <c:v>137.1532</c:v>
                </c:pt>
                <c:pt idx="9675">
                  <c:v>137.17740000000001</c:v>
                </c:pt>
                <c:pt idx="9676">
                  <c:v>137.20160000000001</c:v>
                </c:pt>
                <c:pt idx="9677">
                  <c:v>137.22579999999999</c:v>
                </c:pt>
                <c:pt idx="9678">
                  <c:v>137.25</c:v>
                </c:pt>
                <c:pt idx="9679">
                  <c:v>137.27430000000001</c:v>
                </c:pt>
                <c:pt idx="9680">
                  <c:v>137.29849999999999</c:v>
                </c:pt>
                <c:pt idx="9681">
                  <c:v>137.3227</c:v>
                </c:pt>
                <c:pt idx="9682">
                  <c:v>137.34690000000001</c:v>
                </c:pt>
                <c:pt idx="9683">
                  <c:v>137.37119999999999</c:v>
                </c:pt>
                <c:pt idx="9684">
                  <c:v>137.3954</c:v>
                </c:pt>
                <c:pt idx="9685">
                  <c:v>137.4196</c:v>
                </c:pt>
                <c:pt idx="9686">
                  <c:v>137.44380000000001</c:v>
                </c:pt>
                <c:pt idx="9687">
                  <c:v>137.46809999999999</c:v>
                </c:pt>
                <c:pt idx="9688">
                  <c:v>137.4923</c:v>
                </c:pt>
                <c:pt idx="9689">
                  <c:v>137.51650000000001</c:v>
                </c:pt>
                <c:pt idx="9690">
                  <c:v>137.54079999999999</c:v>
                </c:pt>
                <c:pt idx="9691">
                  <c:v>137.565</c:v>
                </c:pt>
                <c:pt idx="9692">
                  <c:v>137.58920000000001</c:v>
                </c:pt>
                <c:pt idx="9693">
                  <c:v>137.61349999999999</c:v>
                </c:pt>
                <c:pt idx="9694">
                  <c:v>137.6377</c:v>
                </c:pt>
                <c:pt idx="9695">
                  <c:v>137.66200000000001</c:v>
                </c:pt>
                <c:pt idx="9696">
                  <c:v>137.68620000000001</c:v>
                </c:pt>
                <c:pt idx="9697">
                  <c:v>137.7105</c:v>
                </c:pt>
                <c:pt idx="9698">
                  <c:v>137.73480000000001</c:v>
                </c:pt>
                <c:pt idx="9699">
                  <c:v>137.75899999999999</c:v>
                </c:pt>
                <c:pt idx="9700">
                  <c:v>137.7833</c:v>
                </c:pt>
                <c:pt idx="9701">
                  <c:v>137.8075</c:v>
                </c:pt>
                <c:pt idx="9702">
                  <c:v>137.83179999999999</c:v>
                </c:pt>
                <c:pt idx="9703">
                  <c:v>137.8561</c:v>
                </c:pt>
                <c:pt idx="9704">
                  <c:v>137.88030000000001</c:v>
                </c:pt>
                <c:pt idx="9705">
                  <c:v>137.90459999999999</c:v>
                </c:pt>
                <c:pt idx="9706">
                  <c:v>137.9289</c:v>
                </c:pt>
                <c:pt idx="9707">
                  <c:v>137.95320000000001</c:v>
                </c:pt>
                <c:pt idx="9708">
                  <c:v>137.97739999999999</c:v>
                </c:pt>
                <c:pt idx="9709">
                  <c:v>138.0017</c:v>
                </c:pt>
                <c:pt idx="9710">
                  <c:v>138.02600000000001</c:v>
                </c:pt>
                <c:pt idx="9711">
                  <c:v>138.05029999999999</c:v>
                </c:pt>
                <c:pt idx="9712">
                  <c:v>138.0746</c:v>
                </c:pt>
                <c:pt idx="9713">
                  <c:v>138.09880000000001</c:v>
                </c:pt>
                <c:pt idx="9714">
                  <c:v>138.12309999999999</c:v>
                </c:pt>
                <c:pt idx="9715">
                  <c:v>138.1474</c:v>
                </c:pt>
                <c:pt idx="9716">
                  <c:v>138.17169999999999</c:v>
                </c:pt>
                <c:pt idx="9717">
                  <c:v>138.196</c:v>
                </c:pt>
                <c:pt idx="9718">
                  <c:v>138.22030000000001</c:v>
                </c:pt>
                <c:pt idx="9719">
                  <c:v>138.24459999999999</c:v>
                </c:pt>
                <c:pt idx="9720">
                  <c:v>138.2689</c:v>
                </c:pt>
                <c:pt idx="9721">
                  <c:v>138.29320000000001</c:v>
                </c:pt>
                <c:pt idx="9722">
                  <c:v>138.3175</c:v>
                </c:pt>
                <c:pt idx="9723">
                  <c:v>138.34180000000001</c:v>
                </c:pt>
                <c:pt idx="9724">
                  <c:v>138.36609999999999</c:v>
                </c:pt>
                <c:pt idx="9725">
                  <c:v>138.3905</c:v>
                </c:pt>
                <c:pt idx="9726">
                  <c:v>138.41480000000001</c:v>
                </c:pt>
                <c:pt idx="9727">
                  <c:v>138.4391</c:v>
                </c:pt>
                <c:pt idx="9728">
                  <c:v>138.46340000000001</c:v>
                </c:pt>
                <c:pt idx="9729">
                  <c:v>138.48769999999999</c:v>
                </c:pt>
                <c:pt idx="9730">
                  <c:v>138.5121</c:v>
                </c:pt>
                <c:pt idx="9731">
                  <c:v>138.53639999999999</c:v>
                </c:pt>
                <c:pt idx="9732">
                  <c:v>138.5607</c:v>
                </c:pt>
                <c:pt idx="9733">
                  <c:v>138.58510000000001</c:v>
                </c:pt>
                <c:pt idx="9734">
                  <c:v>138.60939999999999</c:v>
                </c:pt>
                <c:pt idx="9735">
                  <c:v>138.6337</c:v>
                </c:pt>
                <c:pt idx="9736">
                  <c:v>138.65809999999999</c:v>
                </c:pt>
                <c:pt idx="9737">
                  <c:v>138.6824</c:v>
                </c:pt>
                <c:pt idx="9738">
                  <c:v>138.70670000000001</c:v>
                </c:pt>
                <c:pt idx="9739">
                  <c:v>138.7311</c:v>
                </c:pt>
                <c:pt idx="9740">
                  <c:v>138.75540000000001</c:v>
                </c:pt>
                <c:pt idx="9741">
                  <c:v>138.77979999999999</c:v>
                </c:pt>
                <c:pt idx="9742">
                  <c:v>138.80410000000001</c:v>
                </c:pt>
                <c:pt idx="9743">
                  <c:v>138.82849999999999</c:v>
                </c:pt>
                <c:pt idx="9744">
                  <c:v>138.8528</c:v>
                </c:pt>
                <c:pt idx="9745">
                  <c:v>138.87719999999999</c:v>
                </c:pt>
                <c:pt idx="9746">
                  <c:v>138.9015</c:v>
                </c:pt>
                <c:pt idx="9747">
                  <c:v>138.92590000000001</c:v>
                </c:pt>
                <c:pt idx="9748">
                  <c:v>138.9503</c:v>
                </c:pt>
                <c:pt idx="9749">
                  <c:v>138.97460000000001</c:v>
                </c:pt>
                <c:pt idx="9750">
                  <c:v>138.999</c:v>
                </c:pt>
                <c:pt idx="9751">
                  <c:v>139.02340000000001</c:v>
                </c:pt>
                <c:pt idx="9752">
                  <c:v>139.04769999999999</c:v>
                </c:pt>
                <c:pt idx="9753">
                  <c:v>139.07210000000001</c:v>
                </c:pt>
                <c:pt idx="9754">
                  <c:v>139.09649999999999</c:v>
                </c:pt>
                <c:pt idx="9755">
                  <c:v>139.1208</c:v>
                </c:pt>
                <c:pt idx="9756">
                  <c:v>139.14519999999999</c:v>
                </c:pt>
                <c:pt idx="9757">
                  <c:v>139.1696</c:v>
                </c:pt>
                <c:pt idx="9758">
                  <c:v>139.19399999999999</c:v>
                </c:pt>
                <c:pt idx="9759">
                  <c:v>139.2184</c:v>
                </c:pt>
                <c:pt idx="9760">
                  <c:v>139.24279999999999</c:v>
                </c:pt>
                <c:pt idx="9761">
                  <c:v>139.2672</c:v>
                </c:pt>
                <c:pt idx="9762">
                  <c:v>139.29159999999999</c:v>
                </c:pt>
                <c:pt idx="9763">
                  <c:v>139.3159</c:v>
                </c:pt>
                <c:pt idx="9764">
                  <c:v>139.34030000000001</c:v>
                </c:pt>
                <c:pt idx="9765">
                  <c:v>139.3647</c:v>
                </c:pt>
                <c:pt idx="9766">
                  <c:v>139.38910000000001</c:v>
                </c:pt>
                <c:pt idx="9767">
                  <c:v>139.4135</c:v>
                </c:pt>
                <c:pt idx="9768">
                  <c:v>139.43799999999999</c:v>
                </c:pt>
                <c:pt idx="9769">
                  <c:v>139.4624</c:v>
                </c:pt>
                <c:pt idx="9770">
                  <c:v>139.48679999999999</c:v>
                </c:pt>
                <c:pt idx="9771">
                  <c:v>139.5112</c:v>
                </c:pt>
                <c:pt idx="9772">
                  <c:v>139.53559999999999</c:v>
                </c:pt>
                <c:pt idx="9773">
                  <c:v>139.56</c:v>
                </c:pt>
                <c:pt idx="9774">
                  <c:v>139.58439999999999</c:v>
                </c:pt>
                <c:pt idx="9775">
                  <c:v>139.60890000000001</c:v>
                </c:pt>
                <c:pt idx="9776">
                  <c:v>139.63329999999999</c:v>
                </c:pt>
                <c:pt idx="9777">
                  <c:v>139.65770000000001</c:v>
                </c:pt>
                <c:pt idx="9778">
                  <c:v>139.68209999999999</c:v>
                </c:pt>
                <c:pt idx="9779">
                  <c:v>139.70660000000001</c:v>
                </c:pt>
                <c:pt idx="9780">
                  <c:v>139.73099999999999</c:v>
                </c:pt>
                <c:pt idx="9781">
                  <c:v>139.75540000000001</c:v>
                </c:pt>
                <c:pt idx="9782">
                  <c:v>139.77979999999999</c:v>
                </c:pt>
                <c:pt idx="9783">
                  <c:v>139.80430000000001</c:v>
                </c:pt>
                <c:pt idx="9784">
                  <c:v>139.8287</c:v>
                </c:pt>
                <c:pt idx="9785">
                  <c:v>139.85319999999999</c:v>
                </c:pt>
                <c:pt idx="9786">
                  <c:v>139.8776</c:v>
                </c:pt>
                <c:pt idx="9787">
                  <c:v>139.90209999999999</c:v>
                </c:pt>
                <c:pt idx="9788">
                  <c:v>139.9265</c:v>
                </c:pt>
                <c:pt idx="9789">
                  <c:v>139.95099999999999</c:v>
                </c:pt>
                <c:pt idx="9790">
                  <c:v>139.97540000000001</c:v>
                </c:pt>
                <c:pt idx="9791">
                  <c:v>139.9999</c:v>
                </c:pt>
                <c:pt idx="9792">
                  <c:v>140.02430000000001</c:v>
                </c:pt>
                <c:pt idx="9793">
                  <c:v>140.0488</c:v>
                </c:pt>
                <c:pt idx="9794">
                  <c:v>140.07320000000001</c:v>
                </c:pt>
                <c:pt idx="9795">
                  <c:v>140.0977</c:v>
                </c:pt>
                <c:pt idx="9796">
                  <c:v>140.12219999999999</c:v>
                </c:pt>
                <c:pt idx="9797">
                  <c:v>140.14660000000001</c:v>
                </c:pt>
                <c:pt idx="9798">
                  <c:v>140.1711</c:v>
                </c:pt>
                <c:pt idx="9799">
                  <c:v>140.19560000000001</c:v>
                </c:pt>
                <c:pt idx="9800">
                  <c:v>140.22</c:v>
                </c:pt>
                <c:pt idx="9801">
                  <c:v>140.24449999999999</c:v>
                </c:pt>
                <c:pt idx="9802">
                  <c:v>140.26900000000001</c:v>
                </c:pt>
                <c:pt idx="9803">
                  <c:v>140.29349999999999</c:v>
                </c:pt>
                <c:pt idx="9804">
                  <c:v>140.31800000000001</c:v>
                </c:pt>
                <c:pt idx="9805">
                  <c:v>140.3425</c:v>
                </c:pt>
                <c:pt idx="9806">
                  <c:v>140.36689999999999</c:v>
                </c:pt>
                <c:pt idx="9807">
                  <c:v>140.3914</c:v>
                </c:pt>
                <c:pt idx="9808">
                  <c:v>140.41589999999999</c:v>
                </c:pt>
                <c:pt idx="9809">
                  <c:v>140.44040000000001</c:v>
                </c:pt>
                <c:pt idx="9810">
                  <c:v>140.4649</c:v>
                </c:pt>
                <c:pt idx="9811">
                  <c:v>140.48939999999999</c:v>
                </c:pt>
                <c:pt idx="9812">
                  <c:v>140.51390000000001</c:v>
                </c:pt>
                <c:pt idx="9813">
                  <c:v>140.5384</c:v>
                </c:pt>
                <c:pt idx="9814">
                  <c:v>140.56290000000001</c:v>
                </c:pt>
                <c:pt idx="9815">
                  <c:v>140.5874</c:v>
                </c:pt>
                <c:pt idx="9816">
                  <c:v>140.61189999999999</c:v>
                </c:pt>
                <c:pt idx="9817">
                  <c:v>140.63640000000001</c:v>
                </c:pt>
                <c:pt idx="9818">
                  <c:v>140.6609</c:v>
                </c:pt>
                <c:pt idx="9819">
                  <c:v>140.68549999999999</c:v>
                </c:pt>
                <c:pt idx="9820">
                  <c:v>140.71</c:v>
                </c:pt>
                <c:pt idx="9821">
                  <c:v>140.7345</c:v>
                </c:pt>
                <c:pt idx="9822">
                  <c:v>140.75899999999999</c:v>
                </c:pt>
                <c:pt idx="9823">
                  <c:v>140.7835</c:v>
                </c:pt>
                <c:pt idx="9824">
                  <c:v>140.80799999999999</c:v>
                </c:pt>
                <c:pt idx="9825">
                  <c:v>140.83260000000001</c:v>
                </c:pt>
                <c:pt idx="9826">
                  <c:v>140.8571</c:v>
                </c:pt>
                <c:pt idx="9827">
                  <c:v>140.88159999999999</c:v>
                </c:pt>
                <c:pt idx="9828">
                  <c:v>140.90620000000001</c:v>
                </c:pt>
                <c:pt idx="9829">
                  <c:v>140.9307</c:v>
                </c:pt>
                <c:pt idx="9830">
                  <c:v>140.95519999999999</c:v>
                </c:pt>
                <c:pt idx="9831">
                  <c:v>140.97980000000001</c:v>
                </c:pt>
                <c:pt idx="9832">
                  <c:v>141.0043</c:v>
                </c:pt>
                <c:pt idx="9833">
                  <c:v>141.02889999999999</c:v>
                </c:pt>
                <c:pt idx="9834">
                  <c:v>141.05340000000001</c:v>
                </c:pt>
                <c:pt idx="9835">
                  <c:v>141.078</c:v>
                </c:pt>
                <c:pt idx="9836">
                  <c:v>141.10249999999999</c:v>
                </c:pt>
                <c:pt idx="9837">
                  <c:v>141.12710000000001</c:v>
                </c:pt>
                <c:pt idx="9838">
                  <c:v>141.1516</c:v>
                </c:pt>
                <c:pt idx="9839">
                  <c:v>141.17619999999999</c:v>
                </c:pt>
                <c:pt idx="9840">
                  <c:v>141.20070000000001</c:v>
                </c:pt>
                <c:pt idx="9841">
                  <c:v>141.2253</c:v>
                </c:pt>
                <c:pt idx="9842">
                  <c:v>141.2499</c:v>
                </c:pt>
                <c:pt idx="9843">
                  <c:v>141.27440000000001</c:v>
                </c:pt>
                <c:pt idx="9844">
                  <c:v>141.29900000000001</c:v>
                </c:pt>
                <c:pt idx="9845">
                  <c:v>141.3236</c:v>
                </c:pt>
                <c:pt idx="9846">
                  <c:v>141.34809999999999</c:v>
                </c:pt>
                <c:pt idx="9847">
                  <c:v>141.37270000000001</c:v>
                </c:pt>
                <c:pt idx="9848">
                  <c:v>141.3973</c:v>
                </c:pt>
                <c:pt idx="9849">
                  <c:v>141.42189999999999</c:v>
                </c:pt>
                <c:pt idx="9850">
                  <c:v>141.44640000000001</c:v>
                </c:pt>
                <c:pt idx="9851">
                  <c:v>141.471</c:v>
                </c:pt>
                <c:pt idx="9852">
                  <c:v>141.4956</c:v>
                </c:pt>
                <c:pt idx="9853">
                  <c:v>141.52019999999999</c:v>
                </c:pt>
                <c:pt idx="9854">
                  <c:v>141.54480000000001</c:v>
                </c:pt>
                <c:pt idx="9855">
                  <c:v>141.5694</c:v>
                </c:pt>
                <c:pt idx="9856">
                  <c:v>141.59399999999999</c:v>
                </c:pt>
                <c:pt idx="9857">
                  <c:v>141.61859999999999</c:v>
                </c:pt>
                <c:pt idx="9858">
                  <c:v>141.64320000000001</c:v>
                </c:pt>
                <c:pt idx="9859">
                  <c:v>141.6678</c:v>
                </c:pt>
                <c:pt idx="9860">
                  <c:v>141.69239999999999</c:v>
                </c:pt>
                <c:pt idx="9861">
                  <c:v>141.71700000000001</c:v>
                </c:pt>
                <c:pt idx="9862">
                  <c:v>141.74160000000001</c:v>
                </c:pt>
                <c:pt idx="9863">
                  <c:v>141.7662</c:v>
                </c:pt>
                <c:pt idx="9864">
                  <c:v>141.79079999999999</c:v>
                </c:pt>
                <c:pt idx="9865">
                  <c:v>141.81540000000001</c:v>
                </c:pt>
                <c:pt idx="9866">
                  <c:v>141.84</c:v>
                </c:pt>
                <c:pt idx="9867">
                  <c:v>141.8646</c:v>
                </c:pt>
                <c:pt idx="9868">
                  <c:v>141.88929999999999</c:v>
                </c:pt>
                <c:pt idx="9869">
                  <c:v>141.91390000000001</c:v>
                </c:pt>
                <c:pt idx="9870">
                  <c:v>141.9385</c:v>
                </c:pt>
                <c:pt idx="9871">
                  <c:v>141.9631</c:v>
                </c:pt>
                <c:pt idx="9872">
                  <c:v>141.98769999999999</c:v>
                </c:pt>
                <c:pt idx="9873">
                  <c:v>142.01240000000001</c:v>
                </c:pt>
                <c:pt idx="9874">
                  <c:v>142.03700000000001</c:v>
                </c:pt>
                <c:pt idx="9875">
                  <c:v>142.0616</c:v>
                </c:pt>
                <c:pt idx="9876">
                  <c:v>142.08629999999999</c:v>
                </c:pt>
                <c:pt idx="9877">
                  <c:v>142.11089999999999</c:v>
                </c:pt>
                <c:pt idx="9878">
                  <c:v>142.13560000000001</c:v>
                </c:pt>
                <c:pt idx="9879">
                  <c:v>142.1602</c:v>
                </c:pt>
                <c:pt idx="9880">
                  <c:v>142.1848</c:v>
                </c:pt>
                <c:pt idx="9881">
                  <c:v>142.20949999999999</c:v>
                </c:pt>
                <c:pt idx="9882">
                  <c:v>142.23410000000001</c:v>
                </c:pt>
                <c:pt idx="9883">
                  <c:v>142.25880000000001</c:v>
                </c:pt>
                <c:pt idx="9884">
                  <c:v>142.2834</c:v>
                </c:pt>
                <c:pt idx="9885">
                  <c:v>142.3081</c:v>
                </c:pt>
                <c:pt idx="9886">
                  <c:v>142.33269999999999</c:v>
                </c:pt>
                <c:pt idx="9887">
                  <c:v>142.35740000000001</c:v>
                </c:pt>
                <c:pt idx="9888">
                  <c:v>142.38210000000001</c:v>
                </c:pt>
                <c:pt idx="9889">
                  <c:v>142.4067</c:v>
                </c:pt>
                <c:pt idx="9890">
                  <c:v>142.4314</c:v>
                </c:pt>
                <c:pt idx="9891">
                  <c:v>142.45609999999999</c:v>
                </c:pt>
                <c:pt idx="9892">
                  <c:v>142.48070000000001</c:v>
                </c:pt>
                <c:pt idx="9893">
                  <c:v>142.50540000000001</c:v>
                </c:pt>
                <c:pt idx="9894">
                  <c:v>142.5301</c:v>
                </c:pt>
                <c:pt idx="9895">
                  <c:v>142.5548</c:v>
                </c:pt>
                <c:pt idx="9896">
                  <c:v>142.57939999999999</c:v>
                </c:pt>
                <c:pt idx="9897">
                  <c:v>142.60409999999999</c:v>
                </c:pt>
                <c:pt idx="9898">
                  <c:v>142.62880000000001</c:v>
                </c:pt>
                <c:pt idx="9899">
                  <c:v>142.65350000000001</c:v>
                </c:pt>
                <c:pt idx="9900">
                  <c:v>142.6782</c:v>
                </c:pt>
                <c:pt idx="9901">
                  <c:v>142.7029</c:v>
                </c:pt>
                <c:pt idx="9902">
                  <c:v>142.7276</c:v>
                </c:pt>
                <c:pt idx="9903">
                  <c:v>142.75229999999999</c:v>
                </c:pt>
                <c:pt idx="9904">
                  <c:v>142.77690000000001</c:v>
                </c:pt>
                <c:pt idx="9905">
                  <c:v>142.80170000000001</c:v>
                </c:pt>
                <c:pt idx="9906">
                  <c:v>142.8263</c:v>
                </c:pt>
                <c:pt idx="9907">
                  <c:v>142.851</c:v>
                </c:pt>
                <c:pt idx="9908">
                  <c:v>142.87569999999999</c:v>
                </c:pt>
                <c:pt idx="9909">
                  <c:v>142.90049999999999</c:v>
                </c:pt>
                <c:pt idx="9910">
                  <c:v>142.92519999999999</c:v>
                </c:pt>
                <c:pt idx="9911">
                  <c:v>142.94990000000001</c:v>
                </c:pt>
                <c:pt idx="9912">
                  <c:v>142.97460000000001</c:v>
                </c:pt>
                <c:pt idx="9913">
                  <c:v>142.99930000000001</c:v>
                </c:pt>
                <c:pt idx="9914">
                  <c:v>143.024</c:v>
                </c:pt>
                <c:pt idx="9915">
                  <c:v>143.0487</c:v>
                </c:pt>
                <c:pt idx="9916">
                  <c:v>143.0735</c:v>
                </c:pt>
                <c:pt idx="9917">
                  <c:v>143.09819999999999</c:v>
                </c:pt>
                <c:pt idx="9918">
                  <c:v>143.12289999999999</c:v>
                </c:pt>
                <c:pt idx="9919">
                  <c:v>143.14760000000001</c:v>
                </c:pt>
                <c:pt idx="9920">
                  <c:v>143.17240000000001</c:v>
                </c:pt>
                <c:pt idx="9921">
                  <c:v>143.19710000000001</c:v>
                </c:pt>
                <c:pt idx="9922">
                  <c:v>143.2218</c:v>
                </c:pt>
                <c:pt idx="9923">
                  <c:v>143.2466</c:v>
                </c:pt>
                <c:pt idx="9924">
                  <c:v>143.2713</c:v>
                </c:pt>
                <c:pt idx="9925">
                  <c:v>143.2961</c:v>
                </c:pt>
                <c:pt idx="9926">
                  <c:v>143.32079999999999</c:v>
                </c:pt>
                <c:pt idx="9927">
                  <c:v>143.34549999999999</c:v>
                </c:pt>
                <c:pt idx="9928">
                  <c:v>143.37029999999999</c:v>
                </c:pt>
                <c:pt idx="9929">
                  <c:v>143.39500000000001</c:v>
                </c:pt>
                <c:pt idx="9930">
                  <c:v>143.41980000000001</c:v>
                </c:pt>
                <c:pt idx="9931">
                  <c:v>143.44450000000001</c:v>
                </c:pt>
                <c:pt idx="9932">
                  <c:v>143.4693</c:v>
                </c:pt>
                <c:pt idx="9933">
                  <c:v>143.494</c:v>
                </c:pt>
                <c:pt idx="9934">
                  <c:v>143.5188</c:v>
                </c:pt>
                <c:pt idx="9935">
                  <c:v>143.5436</c:v>
                </c:pt>
                <c:pt idx="9936">
                  <c:v>143.56829999999999</c:v>
                </c:pt>
                <c:pt idx="9937">
                  <c:v>143.59309999999999</c:v>
                </c:pt>
                <c:pt idx="9938">
                  <c:v>143.61789999999999</c:v>
                </c:pt>
                <c:pt idx="9939">
                  <c:v>143.64259999999999</c:v>
                </c:pt>
                <c:pt idx="9940">
                  <c:v>143.66739999999999</c:v>
                </c:pt>
                <c:pt idx="9941">
                  <c:v>143.69220000000001</c:v>
                </c:pt>
                <c:pt idx="9942">
                  <c:v>143.71700000000001</c:v>
                </c:pt>
                <c:pt idx="9943">
                  <c:v>143.74170000000001</c:v>
                </c:pt>
                <c:pt idx="9944">
                  <c:v>143.76650000000001</c:v>
                </c:pt>
                <c:pt idx="9945">
                  <c:v>143.79130000000001</c:v>
                </c:pt>
                <c:pt idx="9946">
                  <c:v>143.81610000000001</c:v>
                </c:pt>
                <c:pt idx="9947">
                  <c:v>143.8409</c:v>
                </c:pt>
                <c:pt idx="9948">
                  <c:v>143.8657</c:v>
                </c:pt>
                <c:pt idx="9949">
                  <c:v>143.8905</c:v>
                </c:pt>
                <c:pt idx="9950">
                  <c:v>143.9153</c:v>
                </c:pt>
                <c:pt idx="9951">
                  <c:v>143.94</c:v>
                </c:pt>
                <c:pt idx="9952">
                  <c:v>143.9648</c:v>
                </c:pt>
                <c:pt idx="9953">
                  <c:v>143.9897</c:v>
                </c:pt>
                <c:pt idx="9954">
                  <c:v>144.0145</c:v>
                </c:pt>
                <c:pt idx="9955">
                  <c:v>144.0393</c:v>
                </c:pt>
                <c:pt idx="9956">
                  <c:v>144.0641</c:v>
                </c:pt>
                <c:pt idx="9957">
                  <c:v>144.0889</c:v>
                </c:pt>
                <c:pt idx="9958">
                  <c:v>144.11369999999999</c:v>
                </c:pt>
                <c:pt idx="9959">
                  <c:v>144.13849999999999</c:v>
                </c:pt>
                <c:pt idx="9960">
                  <c:v>144.16329999999999</c:v>
                </c:pt>
                <c:pt idx="9961">
                  <c:v>144.18809999999999</c:v>
                </c:pt>
                <c:pt idx="9962">
                  <c:v>144.21299999999999</c:v>
                </c:pt>
                <c:pt idx="9963">
                  <c:v>144.23779999999999</c:v>
                </c:pt>
                <c:pt idx="9964">
                  <c:v>144.26259999999999</c:v>
                </c:pt>
                <c:pt idx="9965">
                  <c:v>144.28739999999999</c:v>
                </c:pt>
                <c:pt idx="9966">
                  <c:v>144.31219999999999</c:v>
                </c:pt>
                <c:pt idx="9967">
                  <c:v>144.33709999999999</c:v>
                </c:pt>
                <c:pt idx="9968">
                  <c:v>144.36189999999999</c:v>
                </c:pt>
                <c:pt idx="9969">
                  <c:v>144.38669999999999</c:v>
                </c:pt>
                <c:pt idx="9970">
                  <c:v>144.41159999999999</c:v>
                </c:pt>
                <c:pt idx="9971">
                  <c:v>144.43639999999999</c:v>
                </c:pt>
                <c:pt idx="9972">
                  <c:v>144.46129999999999</c:v>
                </c:pt>
                <c:pt idx="9973">
                  <c:v>144.48609999999999</c:v>
                </c:pt>
                <c:pt idx="9974">
                  <c:v>144.51089999999999</c:v>
                </c:pt>
                <c:pt idx="9975">
                  <c:v>144.53579999999999</c:v>
                </c:pt>
                <c:pt idx="9976">
                  <c:v>144.56059999999999</c:v>
                </c:pt>
                <c:pt idx="9977">
                  <c:v>144.5855</c:v>
                </c:pt>
                <c:pt idx="9978">
                  <c:v>144.6104</c:v>
                </c:pt>
                <c:pt idx="9979">
                  <c:v>144.6352</c:v>
                </c:pt>
                <c:pt idx="9980">
                  <c:v>144.6601</c:v>
                </c:pt>
                <c:pt idx="9981">
                  <c:v>144.6849</c:v>
                </c:pt>
                <c:pt idx="9982">
                  <c:v>144.7098</c:v>
                </c:pt>
                <c:pt idx="9983">
                  <c:v>144.7346</c:v>
                </c:pt>
                <c:pt idx="9984">
                  <c:v>144.7595</c:v>
                </c:pt>
                <c:pt idx="9985">
                  <c:v>144.78440000000001</c:v>
                </c:pt>
                <c:pt idx="9986">
                  <c:v>144.8092</c:v>
                </c:pt>
                <c:pt idx="9987">
                  <c:v>144.83410000000001</c:v>
                </c:pt>
                <c:pt idx="9988">
                  <c:v>144.85900000000001</c:v>
                </c:pt>
                <c:pt idx="9989">
                  <c:v>144.88390000000001</c:v>
                </c:pt>
                <c:pt idx="9990">
                  <c:v>144.90880000000001</c:v>
                </c:pt>
                <c:pt idx="9991">
                  <c:v>144.93360000000001</c:v>
                </c:pt>
                <c:pt idx="9992">
                  <c:v>144.95849999999999</c:v>
                </c:pt>
                <c:pt idx="9993">
                  <c:v>144.98339999999999</c:v>
                </c:pt>
                <c:pt idx="9994">
                  <c:v>145.00829999999999</c:v>
                </c:pt>
                <c:pt idx="9995">
                  <c:v>145.03319999999999</c:v>
                </c:pt>
                <c:pt idx="9996">
                  <c:v>145.0581</c:v>
                </c:pt>
                <c:pt idx="9997">
                  <c:v>145.083</c:v>
                </c:pt>
                <c:pt idx="9998">
                  <c:v>145.1079</c:v>
                </c:pt>
                <c:pt idx="9999">
                  <c:v>145.1328</c:v>
                </c:pt>
                <c:pt idx="10000">
                  <c:v>145.15770000000001</c:v>
                </c:pt>
                <c:pt idx="10001">
                  <c:v>145.18260000000001</c:v>
                </c:pt>
                <c:pt idx="10002">
                  <c:v>145.20750000000001</c:v>
                </c:pt>
                <c:pt idx="10003">
                  <c:v>145.23240000000001</c:v>
                </c:pt>
                <c:pt idx="10004">
                  <c:v>145.25729999999999</c:v>
                </c:pt>
                <c:pt idx="10005">
                  <c:v>145.28219999999999</c:v>
                </c:pt>
                <c:pt idx="10006">
                  <c:v>145.30709999999999</c:v>
                </c:pt>
                <c:pt idx="10007">
                  <c:v>145.33199999999999</c:v>
                </c:pt>
                <c:pt idx="10008">
                  <c:v>145.3569</c:v>
                </c:pt>
                <c:pt idx="10009">
                  <c:v>145.3819</c:v>
                </c:pt>
                <c:pt idx="10010">
                  <c:v>145.4068</c:v>
                </c:pt>
                <c:pt idx="10011">
                  <c:v>145.43170000000001</c:v>
                </c:pt>
                <c:pt idx="10012">
                  <c:v>145.45660000000001</c:v>
                </c:pt>
                <c:pt idx="10013">
                  <c:v>145.48159999999999</c:v>
                </c:pt>
                <c:pt idx="10014">
                  <c:v>145.50649999999999</c:v>
                </c:pt>
                <c:pt idx="10015">
                  <c:v>145.53139999999999</c:v>
                </c:pt>
                <c:pt idx="10016">
                  <c:v>145.5564</c:v>
                </c:pt>
                <c:pt idx="10017">
                  <c:v>145.5813</c:v>
                </c:pt>
                <c:pt idx="10018">
                  <c:v>145.6062</c:v>
                </c:pt>
                <c:pt idx="10019">
                  <c:v>145.63120000000001</c:v>
                </c:pt>
                <c:pt idx="10020">
                  <c:v>145.65610000000001</c:v>
                </c:pt>
                <c:pt idx="10021">
                  <c:v>145.68109999999999</c:v>
                </c:pt>
                <c:pt idx="10022">
                  <c:v>145.70599999999999</c:v>
                </c:pt>
                <c:pt idx="10023">
                  <c:v>145.73099999999999</c:v>
                </c:pt>
                <c:pt idx="10024">
                  <c:v>145.7559</c:v>
                </c:pt>
                <c:pt idx="10025">
                  <c:v>145.7809</c:v>
                </c:pt>
                <c:pt idx="10026">
                  <c:v>145.8058</c:v>
                </c:pt>
                <c:pt idx="10027">
                  <c:v>145.83080000000001</c:v>
                </c:pt>
                <c:pt idx="10028">
                  <c:v>145.85579999999999</c:v>
                </c:pt>
                <c:pt idx="10029">
                  <c:v>145.88069999999999</c:v>
                </c:pt>
                <c:pt idx="10030">
                  <c:v>145.9057</c:v>
                </c:pt>
                <c:pt idx="10031">
                  <c:v>145.9306</c:v>
                </c:pt>
                <c:pt idx="10032">
                  <c:v>145.9556</c:v>
                </c:pt>
                <c:pt idx="10033">
                  <c:v>145.98060000000001</c:v>
                </c:pt>
                <c:pt idx="10034">
                  <c:v>146.00559999999999</c:v>
                </c:pt>
                <c:pt idx="10035">
                  <c:v>146.03049999999999</c:v>
                </c:pt>
                <c:pt idx="10036">
                  <c:v>146.05549999999999</c:v>
                </c:pt>
                <c:pt idx="10037">
                  <c:v>146.0805</c:v>
                </c:pt>
                <c:pt idx="10038">
                  <c:v>146.10550000000001</c:v>
                </c:pt>
                <c:pt idx="10039">
                  <c:v>146.13050000000001</c:v>
                </c:pt>
                <c:pt idx="10040">
                  <c:v>146.15539999999999</c:v>
                </c:pt>
                <c:pt idx="10041">
                  <c:v>146.18039999999999</c:v>
                </c:pt>
                <c:pt idx="10042">
                  <c:v>146.2054</c:v>
                </c:pt>
                <c:pt idx="10043">
                  <c:v>146.2304</c:v>
                </c:pt>
                <c:pt idx="10044">
                  <c:v>146.25540000000001</c:v>
                </c:pt>
                <c:pt idx="10045">
                  <c:v>146.28039999999999</c:v>
                </c:pt>
                <c:pt idx="10046">
                  <c:v>146.30539999999999</c:v>
                </c:pt>
                <c:pt idx="10047">
                  <c:v>146.3304</c:v>
                </c:pt>
                <c:pt idx="10048">
                  <c:v>146.3554</c:v>
                </c:pt>
                <c:pt idx="10049">
                  <c:v>146.38040000000001</c:v>
                </c:pt>
                <c:pt idx="10050">
                  <c:v>146.40539999999999</c:v>
                </c:pt>
                <c:pt idx="10051">
                  <c:v>146.43039999999999</c:v>
                </c:pt>
                <c:pt idx="10052">
                  <c:v>146.4554</c:v>
                </c:pt>
                <c:pt idx="10053">
                  <c:v>146.48050000000001</c:v>
                </c:pt>
                <c:pt idx="10054">
                  <c:v>146.50550000000001</c:v>
                </c:pt>
                <c:pt idx="10055">
                  <c:v>146.53049999999999</c:v>
                </c:pt>
                <c:pt idx="10056">
                  <c:v>146.55549999999999</c:v>
                </c:pt>
                <c:pt idx="10057">
                  <c:v>146.5805</c:v>
                </c:pt>
                <c:pt idx="10058">
                  <c:v>146.60560000000001</c:v>
                </c:pt>
                <c:pt idx="10059">
                  <c:v>146.63059999999999</c:v>
                </c:pt>
                <c:pt idx="10060">
                  <c:v>146.65559999999999</c:v>
                </c:pt>
                <c:pt idx="10061">
                  <c:v>146.6806</c:v>
                </c:pt>
                <c:pt idx="10062">
                  <c:v>146.70570000000001</c:v>
                </c:pt>
                <c:pt idx="10063">
                  <c:v>146.73070000000001</c:v>
                </c:pt>
                <c:pt idx="10064">
                  <c:v>146.75579999999999</c:v>
                </c:pt>
                <c:pt idx="10065">
                  <c:v>146.7808</c:v>
                </c:pt>
                <c:pt idx="10066">
                  <c:v>146.8058</c:v>
                </c:pt>
                <c:pt idx="10067">
                  <c:v>146.83090000000001</c:v>
                </c:pt>
                <c:pt idx="10068">
                  <c:v>146.85589999999999</c:v>
                </c:pt>
                <c:pt idx="10069">
                  <c:v>146.881</c:v>
                </c:pt>
                <c:pt idx="10070">
                  <c:v>146.90600000000001</c:v>
                </c:pt>
                <c:pt idx="10071">
                  <c:v>146.93109999999999</c:v>
                </c:pt>
                <c:pt idx="10072">
                  <c:v>146.95609999999999</c:v>
                </c:pt>
                <c:pt idx="10073">
                  <c:v>146.9812</c:v>
                </c:pt>
                <c:pt idx="10074">
                  <c:v>147.00620000000001</c:v>
                </c:pt>
                <c:pt idx="10075">
                  <c:v>147.03129999999999</c:v>
                </c:pt>
                <c:pt idx="10076">
                  <c:v>147.0564</c:v>
                </c:pt>
                <c:pt idx="10077">
                  <c:v>147.0814</c:v>
                </c:pt>
                <c:pt idx="10078">
                  <c:v>147.10650000000001</c:v>
                </c:pt>
                <c:pt idx="10079">
                  <c:v>147.13159999999999</c:v>
                </c:pt>
                <c:pt idx="10080">
                  <c:v>147.1566</c:v>
                </c:pt>
                <c:pt idx="10081">
                  <c:v>147.18170000000001</c:v>
                </c:pt>
                <c:pt idx="10082">
                  <c:v>147.20679999999999</c:v>
                </c:pt>
                <c:pt idx="10083">
                  <c:v>147.2319</c:v>
                </c:pt>
                <c:pt idx="10084">
                  <c:v>147.2569</c:v>
                </c:pt>
                <c:pt idx="10085">
                  <c:v>147.28200000000001</c:v>
                </c:pt>
                <c:pt idx="10086">
                  <c:v>147.30709999999999</c:v>
                </c:pt>
                <c:pt idx="10087">
                  <c:v>147.3322</c:v>
                </c:pt>
                <c:pt idx="10088">
                  <c:v>147.35730000000001</c:v>
                </c:pt>
                <c:pt idx="10089">
                  <c:v>147.38239999999999</c:v>
                </c:pt>
                <c:pt idx="10090">
                  <c:v>147.4075</c:v>
                </c:pt>
                <c:pt idx="10091">
                  <c:v>147.43260000000001</c:v>
                </c:pt>
                <c:pt idx="10092">
                  <c:v>147.45769999999999</c:v>
                </c:pt>
                <c:pt idx="10093">
                  <c:v>147.4828</c:v>
                </c:pt>
                <c:pt idx="10094">
                  <c:v>147.50790000000001</c:v>
                </c:pt>
                <c:pt idx="10095">
                  <c:v>147.53299999999999</c:v>
                </c:pt>
                <c:pt idx="10096">
                  <c:v>147.5581</c:v>
                </c:pt>
                <c:pt idx="10097">
                  <c:v>147.58320000000001</c:v>
                </c:pt>
                <c:pt idx="10098">
                  <c:v>147.60830000000001</c:v>
                </c:pt>
                <c:pt idx="10099">
                  <c:v>147.63339999999999</c:v>
                </c:pt>
                <c:pt idx="10100">
                  <c:v>147.6585</c:v>
                </c:pt>
                <c:pt idx="10101">
                  <c:v>147.68360000000001</c:v>
                </c:pt>
                <c:pt idx="10102">
                  <c:v>147.7088</c:v>
                </c:pt>
                <c:pt idx="10103">
                  <c:v>147.73390000000001</c:v>
                </c:pt>
                <c:pt idx="10104">
                  <c:v>147.75899999999999</c:v>
                </c:pt>
                <c:pt idx="10105">
                  <c:v>147.7841</c:v>
                </c:pt>
                <c:pt idx="10106">
                  <c:v>147.8092</c:v>
                </c:pt>
                <c:pt idx="10107">
                  <c:v>147.83439999999999</c:v>
                </c:pt>
                <c:pt idx="10108">
                  <c:v>147.8595</c:v>
                </c:pt>
                <c:pt idx="10109">
                  <c:v>147.88460000000001</c:v>
                </c:pt>
                <c:pt idx="10110">
                  <c:v>147.90979999999999</c:v>
                </c:pt>
                <c:pt idx="10111">
                  <c:v>147.9349</c:v>
                </c:pt>
                <c:pt idx="10112">
                  <c:v>147.96010000000001</c:v>
                </c:pt>
                <c:pt idx="10113">
                  <c:v>147.98519999999999</c:v>
                </c:pt>
                <c:pt idx="10114">
                  <c:v>148.0103</c:v>
                </c:pt>
                <c:pt idx="10115">
                  <c:v>148.03550000000001</c:v>
                </c:pt>
                <c:pt idx="10116">
                  <c:v>148.06059999999999</c:v>
                </c:pt>
                <c:pt idx="10117">
                  <c:v>148.08580000000001</c:v>
                </c:pt>
                <c:pt idx="10118">
                  <c:v>148.11089999999999</c:v>
                </c:pt>
                <c:pt idx="10119">
                  <c:v>148.1361</c:v>
                </c:pt>
                <c:pt idx="10120">
                  <c:v>148.16130000000001</c:v>
                </c:pt>
                <c:pt idx="10121">
                  <c:v>148.18639999999999</c:v>
                </c:pt>
                <c:pt idx="10122">
                  <c:v>148.2116</c:v>
                </c:pt>
                <c:pt idx="10123">
                  <c:v>148.23670000000001</c:v>
                </c:pt>
                <c:pt idx="10124">
                  <c:v>148.2619</c:v>
                </c:pt>
                <c:pt idx="10125">
                  <c:v>148.28710000000001</c:v>
                </c:pt>
                <c:pt idx="10126">
                  <c:v>148.31219999999999</c:v>
                </c:pt>
                <c:pt idx="10127">
                  <c:v>148.3374</c:v>
                </c:pt>
                <c:pt idx="10128">
                  <c:v>148.36259999999999</c:v>
                </c:pt>
                <c:pt idx="10129">
                  <c:v>148.3878</c:v>
                </c:pt>
                <c:pt idx="10130">
                  <c:v>148.41290000000001</c:v>
                </c:pt>
                <c:pt idx="10131">
                  <c:v>148.43809999999999</c:v>
                </c:pt>
                <c:pt idx="10132">
                  <c:v>148.4633</c:v>
                </c:pt>
                <c:pt idx="10133">
                  <c:v>148.48849999999999</c:v>
                </c:pt>
                <c:pt idx="10134">
                  <c:v>148.5137</c:v>
                </c:pt>
                <c:pt idx="10135">
                  <c:v>148.53890000000001</c:v>
                </c:pt>
                <c:pt idx="10136">
                  <c:v>148.5641</c:v>
                </c:pt>
                <c:pt idx="10137">
                  <c:v>148.58920000000001</c:v>
                </c:pt>
                <c:pt idx="10138">
                  <c:v>148.61439999999999</c:v>
                </c:pt>
                <c:pt idx="10139">
                  <c:v>148.6396</c:v>
                </c:pt>
                <c:pt idx="10140">
                  <c:v>148.66480000000001</c:v>
                </c:pt>
                <c:pt idx="10141">
                  <c:v>148.69</c:v>
                </c:pt>
                <c:pt idx="10142">
                  <c:v>148.71520000000001</c:v>
                </c:pt>
                <c:pt idx="10143">
                  <c:v>148.74039999999999</c:v>
                </c:pt>
                <c:pt idx="10144">
                  <c:v>148.76570000000001</c:v>
                </c:pt>
                <c:pt idx="10145">
                  <c:v>148.79089999999999</c:v>
                </c:pt>
                <c:pt idx="10146">
                  <c:v>148.81610000000001</c:v>
                </c:pt>
                <c:pt idx="10147">
                  <c:v>148.84129999999999</c:v>
                </c:pt>
                <c:pt idx="10148">
                  <c:v>148.8665</c:v>
                </c:pt>
                <c:pt idx="10149">
                  <c:v>148.89169999999999</c:v>
                </c:pt>
                <c:pt idx="10150">
                  <c:v>148.9169</c:v>
                </c:pt>
                <c:pt idx="10151">
                  <c:v>148.94220000000001</c:v>
                </c:pt>
                <c:pt idx="10152">
                  <c:v>148.9674</c:v>
                </c:pt>
                <c:pt idx="10153">
                  <c:v>148.99260000000001</c:v>
                </c:pt>
                <c:pt idx="10154">
                  <c:v>149.0179</c:v>
                </c:pt>
                <c:pt idx="10155">
                  <c:v>149.04310000000001</c:v>
                </c:pt>
                <c:pt idx="10156">
                  <c:v>149.06829999999999</c:v>
                </c:pt>
                <c:pt idx="10157">
                  <c:v>149.09360000000001</c:v>
                </c:pt>
                <c:pt idx="10158">
                  <c:v>149.11879999999999</c:v>
                </c:pt>
                <c:pt idx="10159">
                  <c:v>149.14400000000001</c:v>
                </c:pt>
                <c:pt idx="10160">
                  <c:v>149.16929999999999</c:v>
                </c:pt>
                <c:pt idx="10161">
                  <c:v>149.19450000000001</c:v>
                </c:pt>
                <c:pt idx="10162">
                  <c:v>149.21979999999999</c:v>
                </c:pt>
                <c:pt idx="10163">
                  <c:v>149.245</c:v>
                </c:pt>
                <c:pt idx="10164">
                  <c:v>149.27029999999999</c:v>
                </c:pt>
                <c:pt idx="10165">
                  <c:v>149.2955</c:v>
                </c:pt>
                <c:pt idx="10166">
                  <c:v>149.32079999999999</c:v>
                </c:pt>
                <c:pt idx="10167">
                  <c:v>149.346</c:v>
                </c:pt>
                <c:pt idx="10168">
                  <c:v>149.37129999999999</c:v>
                </c:pt>
                <c:pt idx="10169">
                  <c:v>149.39660000000001</c:v>
                </c:pt>
                <c:pt idx="10170">
                  <c:v>149.42179999999999</c:v>
                </c:pt>
                <c:pt idx="10171">
                  <c:v>149.44710000000001</c:v>
                </c:pt>
                <c:pt idx="10172">
                  <c:v>149.47239999999999</c:v>
                </c:pt>
                <c:pt idx="10173">
                  <c:v>149.49760000000001</c:v>
                </c:pt>
                <c:pt idx="10174">
                  <c:v>149.52289999999999</c:v>
                </c:pt>
                <c:pt idx="10175">
                  <c:v>149.54820000000001</c:v>
                </c:pt>
                <c:pt idx="10176">
                  <c:v>149.5735</c:v>
                </c:pt>
                <c:pt idx="10177">
                  <c:v>149.59870000000001</c:v>
                </c:pt>
                <c:pt idx="10178">
                  <c:v>149.624</c:v>
                </c:pt>
                <c:pt idx="10179">
                  <c:v>149.64930000000001</c:v>
                </c:pt>
                <c:pt idx="10180">
                  <c:v>149.6746</c:v>
                </c:pt>
                <c:pt idx="10181">
                  <c:v>149.69990000000001</c:v>
                </c:pt>
                <c:pt idx="10182">
                  <c:v>149.7252</c:v>
                </c:pt>
                <c:pt idx="10183">
                  <c:v>149.75040000000001</c:v>
                </c:pt>
                <c:pt idx="10184">
                  <c:v>149.7757</c:v>
                </c:pt>
                <c:pt idx="10185">
                  <c:v>149.80099999999999</c:v>
                </c:pt>
                <c:pt idx="10186">
                  <c:v>149.8263</c:v>
                </c:pt>
                <c:pt idx="10187">
                  <c:v>149.85159999999999</c:v>
                </c:pt>
                <c:pt idx="10188">
                  <c:v>149.87690000000001</c:v>
                </c:pt>
                <c:pt idx="10189">
                  <c:v>149.90219999999999</c:v>
                </c:pt>
                <c:pt idx="10190">
                  <c:v>149.92760000000001</c:v>
                </c:pt>
                <c:pt idx="10191">
                  <c:v>149.9529</c:v>
                </c:pt>
                <c:pt idx="10192">
                  <c:v>149.97819999999999</c:v>
                </c:pt>
                <c:pt idx="10193">
                  <c:v>150.0035</c:v>
                </c:pt>
                <c:pt idx="10194">
                  <c:v>150.02879999999999</c:v>
                </c:pt>
                <c:pt idx="10195">
                  <c:v>150.05410000000001</c:v>
                </c:pt>
                <c:pt idx="10196">
                  <c:v>150.07939999999999</c:v>
                </c:pt>
                <c:pt idx="10197">
                  <c:v>150.10480000000001</c:v>
                </c:pt>
                <c:pt idx="10198">
                  <c:v>150.1301</c:v>
                </c:pt>
                <c:pt idx="10199">
                  <c:v>150.15539999999999</c:v>
                </c:pt>
                <c:pt idx="10200">
                  <c:v>150.1807</c:v>
                </c:pt>
                <c:pt idx="10201">
                  <c:v>150.20609999999999</c:v>
                </c:pt>
                <c:pt idx="10202">
                  <c:v>150.23140000000001</c:v>
                </c:pt>
                <c:pt idx="10203">
                  <c:v>150.2567</c:v>
                </c:pt>
                <c:pt idx="10204">
                  <c:v>150.28210000000001</c:v>
                </c:pt>
                <c:pt idx="10205">
                  <c:v>150.3074</c:v>
                </c:pt>
                <c:pt idx="10206">
                  <c:v>150.33269999999999</c:v>
                </c:pt>
                <c:pt idx="10207">
                  <c:v>150.35810000000001</c:v>
                </c:pt>
                <c:pt idx="10208">
                  <c:v>150.38339999999999</c:v>
                </c:pt>
                <c:pt idx="10209">
                  <c:v>150.40880000000001</c:v>
                </c:pt>
                <c:pt idx="10210">
                  <c:v>150.4341</c:v>
                </c:pt>
                <c:pt idx="10211">
                  <c:v>150.45949999999999</c:v>
                </c:pt>
                <c:pt idx="10212">
                  <c:v>150.48480000000001</c:v>
                </c:pt>
                <c:pt idx="10213">
                  <c:v>150.5102</c:v>
                </c:pt>
                <c:pt idx="10214">
                  <c:v>150.53550000000001</c:v>
                </c:pt>
                <c:pt idx="10215">
                  <c:v>150.5609</c:v>
                </c:pt>
                <c:pt idx="10216">
                  <c:v>150.58629999999999</c:v>
                </c:pt>
                <c:pt idx="10217">
                  <c:v>150.61160000000001</c:v>
                </c:pt>
                <c:pt idx="10218">
                  <c:v>150.637</c:v>
                </c:pt>
                <c:pt idx="10219">
                  <c:v>150.66239999999999</c:v>
                </c:pt>
                <c:pt idx="10220">
                  <c:v>150.68770000000001</c:v>
                </c:pt>
                <c:pt idx="10221">
                  <c:v>150.7131</c:v>
                </c:pt>
                <c:pt idx="10222">
                  <c:v>150.73849999999999</c:v>
                </c:pt>
                <c:pt idx="10223">
                  <c:v>150.76390000000001</c:v>
                </c:pt>
                <c:pt idx="10224">
                  <c:v>150.78919999999999</c:v>
                </c:pt>
                <c:pt idx="10225">
                  <c:v>150.81460000000001</c:v>
                </c:pt>
                <c:pt idx="10226">
                  <c:v>150.84</c:v>
                </c:pt>
                <c:pt idx="10227">
                  <c:v>150.86539999999999</c:v>
                </c:pt>
                <c:pt idx="10228">
                  <c:v>150.89080000000001</c:v>
                </c:pt>
                <c:pt idx="10229">
                  <c:v>150.9162</c:v>
                </c:pt>
                <c:pt idx="10230">
                  <c:v>150.94159999999999</c:v>
                </c:pt>
                <c:pt idx="10231">
                  <c:v>150.96690000000001</c:v>
                </c:pt>
                <c:pt idx="10232">
                  <c:v>150.9923</c:v>
                </c:pt>
                <c:pt idx="10233">
                  <c:v>151.01769999999999</c:v>
                </c:pt>
                <c:pt idx="10234">
                  <c:v>151.04310000000001</c:v>
                </c:pt>
                <c:pt idx="10235">
                  <c:v>151.0685</c:v>
                </c:pt>
                <c:pt idx="10236">
                  <c:v>151.09389999999999</c:v>
                </c:pt>
                <c:pt idx="10237">
                  <c:v>151.11940000000001</c:v>
                </c:pt>
                <c:pt idx="10238">
                  <c:v>151.1448</c:v>
                </c:pt>
                <c:pt idx="10239">
                  <c:v>151.17019999999999</c:v>
                </c:pt>
                <c:pt idx="10240">
                  <c:v>151.19560000000001</c:v>
                </c:pt>
                <c:pt idx="10241">
                  <c:v>151.221</c:v>
                </c:pt>
                <c:pt idx="10242">
                  <c:v>151.24639999999999</c:v>
                </c:pt>
                <c:pt idx="10243">
                  <c:v>151.27189999999999</c:v>
                </c:pt>
                <c:pt idx="10244">
                  <c:v>151.29730000000001</c:v>
                </c:pt>
                <c:pt idx="10245">
                  <c:v>151.3227</c:v>
                </c:pt>
                <c:pt idx="10246">
                  <c:v>151.34809999999999</c:v>
                </c:pt>
                <c:pt idx="10247">
                  <c:v>151.37360000000001</c:v>
                </c:pt>
                <c:pt idx="10248">
                  <c:v>151.399</c:v>
                </c:pt>
                <c:pt idx="10249">
                  <c:v>151.42439999999999</c:v>
                </c:pt>
                <c:pt idx="10250">
                  <c:v>151.44980000000001</c:v>
                </c:pt>
                <c:pt idx="10251">
                  <c:v>151.4753</c:v>
                </c:pt>
                <c:pt idx="10252">
                  <c:v>151.50069999999999</c:v>
                </c:pt>
                <c:pt idx="10253">
                  <c:v>151.52619999999999</c:v>
                </c:pt>
                <c:pt idx="10254">
                  <c:v>151.55160000000001</c:v>
                </c:pt>
                <c:pt idx="10255">
                  <c:v>151.577</c:v>
                </c:pt>
                <c:pt idx="10256">
                  <c:v>151.60249999999999</c:v>
                </c:pt>
                <c:pt idx="10257">
                  <c:v>151.62790000000001</c:v>
                </c:pt>
                <c:pt idx="10258">
                  <c:v>151.6534</c:v>
                </c:pt>
                <c:pt idx="10259">
                  <c:v>151.6788</c:v>
                </c:pt>
                <c:pt idx="10260">
                  <c:v>151.70429999999999</c:v>
                </c:pt>
                <c:pt idx="10261">
                  <c:v>151.72980000000001</c:v>
                </c:pt>
                <c:pt idx="10262">
                  <c:v>151.7552</c:v>
                </c:pt>
                <c:pt idx="10263">
                  <c:v>151.7807</c:v>
                </c:pt>
                <c:pt idx="10264">
                  <c:v>151.80619999999999</c:v>
                </c:pt>
                <c:pt idx="10265">
                  <c:v>151.83160000000001</c:v>
                </c:pt>
                <c:pt idx="10266">
                  <c:v>151.8571</c:v>
                </c:pt>
                <c:pt idx="10267">
                  <c:v>151.8826</c:v>
                </c:pt>
                <c:pt idx="10268">
                  <c:v>151.90799999999999</c:v>
                </c:pt>
                <c:pt idx="10269">
                  <c:v>151.93350000000001</c:v>
                </c:pt>
                <c:pt idx="10270">
                  <c:v>151.959</c:v>
                </c:pt>
                <c:pt idx="10271">
                  <c:v>151.9845</c:v>
                </c:pt>
                <c:pt idx="10272">
                  <c:v>152.00989999999999</c:v>
                </c:pt>
                <c:pt idx="10273">
                  <c:v>152.03540000000001</c:v>
                </c:pt>
                <c:pt idx="10274">
                  <c:v>152.0609</c:v>
                </c:pt>
                <c:pt idx="10275">
                  <c:v>152.0864</c:v>
                </c:pt>
                <c:pt idx="10276">
                  <c:v>152.11189999999999</c:v>
                </c:pt>
                <c:pt idx="10277">
                  <c:v>152.13740000000001</c:v>
                </c:pt>
                <c:pt idx="10278">
                  <c:v>152.16290000000001</c:v>
                </c:pt>
                <c:pt idx="10279">
                  <c:v>152.1884</c:v>
                </c:pt>
                <c:pt idx="10280">
                  <c:v>152.2139</c:v>
                </c:pt>
                <c:pt idx="10281">
                  <c:v>152.23939999999999</c:v>
                </c:pt>
                <c:pt idx="10282">
                  <c:v>152.26490000000001</c:v>
                </c:pt>
                <c:pt idx="10283">
                  <c:v>152.29040000000001</c:v>
                </c:pt>
                <c:pt idx="10284">
                  <c:v>152.3159</c:v>
                </c:pt>
                <c:pt idx="10285">
                  <c:v>152.34139999999999</c:v>
                </c:pt>
                <c:pt idx="10286">
                  <c:v>152.36689999999999</c:v>
                </c:pt>
                <c:pt idx="10287">
                  <c:v>152.39240000000001</c:v>
                </c:pt>
                <c:pt idx="10288">
                  <c:v>152.4179</c:v>
                </c:pt>
                <c:pt idx="10289">
                  <c:v>152.4435</c:v>
                </c:pt>
                <c:pt idx="10290">
                  <c:v>152.46899999999999</c:v>
                </c:pt>
                <c:pt idx="10291">
                  <c:v>152.49449999999999</c:v>
                </c:pt>
                <c:pt idx="10292">
                  <c:v>152.52000000000001</c:v>
                </c:pt>
                <c:pt idx="10293">
                  <c:v>152.5455</c:v>
                </c:pt>
                <c:pt idx="10294">
                  <c:v>152.5711</c:v>
                </c:pt>
                <c:pt idx="10295">
                  <c:v>152.5966</c:v>
                </c:pt>
                <c:pt idx="10296">
                  <c:v>152.62209999999999</c:v>
                </c:pt>
                <c:pt idx="10297">
                  <c:v>152.64769999999999</c:v>
                </c:pt>
                <c:pt idx="10298">
                  <c:v>152.67320000000001</c:v>
                </c:pt>
                <c:pt idx="10299">
                  <c:v>152.69880000000001</c:v>
                </c:pt>
                <c:pt idx="10300">
                  <c:v>152.7243</c:v>
                </c:pt>
                <c:pt idx="10301">
                  <c:v>152.74979999999999</c:v>
                </c:pt>
                <c:pt idx="10302">
                  <c:v>152.77539999999999</c:v>
                </c:pt>
                <c:pt idx="10303">
                  <c:v>152.80090000000001</c:v>
                </c:pt>
                <c:pt idx="10304">
                  <c:v>152.82650000000001</c:v>
                </c:pt>
                <c:pt idx="10305">
                  <c:v>152.852</c:v>
                </c:pt>
                <c:pt idx="10306">
                  <c:v>152.8776</c:v>
                </c:pt>
                <c:pt idx="10307">
                  <c:v>152.9032</c:v>
                </c:pt>
                <c:pt idx="10308">
                  <c:v>152.92869999999999</c:v>
                </c:pt>
                <c:pt idx="10309">
                  <c:v>152.95429999999999</c:v>
                </c:pt>
                <c:pt idx="10310">
                  <c:v>152.97980000000001</c:v>
                </c:pt>
                <c:pt idx="10311">
                  <c:v>153.00540000000001</c:v>
                </c:pt>
                <c:pt idx="10312">
                  <c:v>153.03100000000001</c:v>
                </c:pt>
                <c:pt idx="10313">
                  <c:v>153.0565</c:v>
                </c:pt>
                <c:pt idx="10314">
                  <c:v>153.0821</c:v>
                </c:pt>
                <c:pt idx="10315">
                  <c:v>153.10769999999999</c:v>
                </c:pt>
                <c:pt idx="10316">
                  <c:v>153.13329999999999</c:v>
                </c:pt>
                <c:pt idx="10317">
                  <c:v>153.15880000000001</c:v>
                </c:pt>
                <c:pt idx="10318">
                  <c:v>153.18440000000001</c:v>
                </c:pt>
                <c:pt idx="10319">
                  <c:v>153.21</c:v>
                </c:pt>
                <c:pt idx="10320">
                  <c:v>153.23560000000001</c:v>
                </c:pt>
                <c:pt idx="10321">
                  <c:v>153.2612</c:v>
                </c:pt>
                <c:pt idx="10322">
                  <c:v>153.2867</c:v>
                </c:pt>
                <c:pt idx="10323">
                  <c:v>153.31229999999999</c:v>
                </c:pt>
                <c:pt idx="10324">
                  <c:v>153.33789999999999</c:v>
                </c:pt>
                <c:pt idx="10325">
                  <c:v>153.36349999999999</c:v>
                </c:pt>
                <c:pt idx="10326">
                  <c:v>153.38910000000001</c:v>
                </c:pt>
                <c:pt idx="10327">
                  <c:v>153.41470000000001</c:v>
                </c:pt>
                <c:pt idx="10328">
                  <c:v>153.44030000000001</c:v>
                </c:pt>
                <c:pt idx="10329">
                  <c:v>153.4659</c:v>
                </c:pt>
                <c:pt idx="10330">
                  <c:v>153.4915</c:v>
                </c:pt>
                <c:pt idx="10331">
                  <c:v>153.5171</c:v>
                </c:pt>
                <c:pt idx="10332">
                  <c:v>153.5428</c:v>
                </c:pt>
                <c:pt idx="10333">
                  <c:v>153.5684</c:v>
                </c:pt>
                <c:pt idx="10334">
                  <c:v>153.59399999999999</c:v>
                </c:pt>
                <c:pt idx="10335">
                  <c:v>153.61959999999999</c:v>
                </c:pt>
                <c:pt idx="10336">
                  <c:v>153.64519999999999</c:v>
                </c:pt>
                <c:pt idx="10337">
                  <c:v>153.67080000000001</c:v>
                </c:pt>
                <c:pt idx="10338">
                  <c:v>153.69649999999999</c:v>
                </c:pt>
                <c:pt idx="10339">
                  <c:v>153.72210000000001</c:v>
                </c:pt>
                <c:pt idx="10340">
                  <c:v>153.74770000000001</c:v>
                </c:pt>
                <c:pt idx="10341">
                  <c:v>153.77330000000001</c:v>
                </c:pt>
                <c:pt idx="10342">
                  <c:v>153.79900000000001</c:v>
                </c:pt>
                <c:pt idx="10343">
                  <c:v>153.8246</c:v>
                </c:pt>
                <c:pt idx="10344">
                  <c:v>153.8502</c:v>
                </c:pt>
                <c:pt idx="10345">
                  <c:v>153.8759</c:v>
                </c:pt>
                <c:pt idx="10346">
                  <c:v>153.9015</c:v>
                </c:pt>
                <c:pt idx="10347">
                  <c:v>153.9272</c:v>
                </c:pt>
                <c:pt idx="10348">
                  <c:v>153.9528</c:v>
                </c:pt>
                <c:pt idx="10349">
                  <c:v>153.97839999999999</c:v>
                </c:pt>
                <c:pt idx="10350">
                  <c:v>154.00409999999999</c:v>
                </c:pt>
                <c:pt idx="10351">
                  <c:v>154.02969999999999</c:v>
                </c:pt>
                <c:pt idx="10352">
                  <c:v>154.05539999999999</c:v>
                </c:pt>
                <c:pt idx="10353">
                  <c:v>154.08109999999999</c:v>
                </c:pt>
                <c:pt idx="10354">
                  <c:v>154.10669999999999</c:v>
                </c:pt>
                <c:pt idx="10355">
                  <c:v>154.13239999999999</c:v>
                </c:pt>
                <c:pt idx="10356">
                  <c:v>154.15799999999999</c:v>
                </c:pt>
                <c:pt idx="10357">
                  <c:v>154.18369999999999</c:v>
                </c:pt>
                <c:pt idx="10358">
                  <c:v>154.20939999999999</c:v>
                </c:pt>
                <c:pt idx="10359">
                  <c:v>154.23500000000001</c:v>
                </c:pt>
                <c:pt idx="10360">
                  <c:v>154.26070000000001</c:v>
                </c:pt>
                <c:pt idx="10361">
                  <c:v>154.28639999999999</c:v>
                </c:pt>
                <c:pt idx="10362">
                  <c:v>154.31200000000001</c:v>
                </c:pt>
                <c:pt idx="10363">
                  <c:v>154.33770000000001</c:v>
                </c:pt>
                <c:pt idx="10364">
                  <c:v>154.36340000000001</c:v>
                </c:pt>
                <c:pt idx="10365">
                  <c:v>154.38910000000001</c:v>
                </c:pt>
                <c:pt idx="10366">
                  <c:v>154.41470000000001</c:v>
                </c:pt>
                <c:pt idx="10367">
                  <c:v>154.44040000000001</c:v>
                </c:pt>
                <c:pt idx="10368">
                  <c:v>154.46610000000001</c:v>
                </c:pt>
                <c:pt idx="10369">
                  <c:v>154.49180000000001</c:v>
                </c:pt>
                <c:pt idx="10370">
                  <c:v>154.51750000000001</c:v>
                </c:pt>
                <c:pt idx="10371">
                  <c:v>154.54320000000001</c:v>
                </c:pt>
                <c:pt idx="10372">
                  <c:v>154.56890000000001</c:v>
                </c:pt>
                <c:pt idx="10373">
                  <c:v>154.59460000000001</c:v>
                </c:pt>
                <c:pt idx="10374">
                  <c:v>154.62029999999999</c:v>
                </c:pt>
                <c:pt idx="10375">
                  <c:v>154.64599999999999</c:v>
                </c:pt>
                <c:pt idx="10376">
                  <c:v>154.67169999999999</c:v>
                </c:pt>
                <c:pt idx="10377">
                  <c:v>154.69739999999999</c:v>
                </c:pt>
                <c:pt idx="10378">
                  <c:v>154.72309999999999</c:v>
                </c:pt>
                <c:pt idx="10379">
                  <c:v>154.74879999999999</c:v>
                </c:pt>
                <c:pt idx="10380">
                  <c:v>154.77449999999999</c:v>
                </c:pt>
                <c:pt idx="10381">
                  <c:v>154.80019999999999</c:v>
                </c:pt>
                <c:pt idx="10382">
                  <c:v>154.82599999999999</c:v>
                </c:pt>
                <c:pt idx="10383">
                  <c:v>154.85169999999999</c:v>
                </c:pt>
                <c:pt idx="10384">
                  <c:v>154.87739999999999</c:v>
                </c:pt>
                <c:pt idx="10385">
                  <c:v>154.90309999999999</c:v>
                </c:pt>
                <c:pt idx="10386">
                  <c:v>154.9288</c:v>
                </c:pt>
                <c:pt idx="10387">
                  <c:v>154.9546</c:v>
                </c:pt>
                <c:pt idx="10388">
                  <c:v>154.9803</c:v>
                </c:pt>
                <c:pt idx="10389">
                  <c:v>155.006</c:v>
                </c:pt>
                <c:pt idx="10390">
                  <c:v>155.0318</c:v>
                </c:pt>
                <c:pt idx="10391">
                  <c:v>155.0575</c:v>
                </c:pt>
                <c:pt idx="10392">
                  <c:v>155.08320000000001</c:v>
                </c:pt>
                <c:pt idx="10393">
                  <c:v>155.10900000000001</c:v>
                </c:pt>
                <c:pt idx="10394">
                  <c:v>155.13470000000001</c:v>
                </c:pt>
                <c:pt idx="10395">
                  <c:v>155.16050000000001</c:v>
                </c:pt>
                <c:pt idx="10396">
                  <c:v>155.18620000000001</c:v>
                </c:pt>
                <c:pt idx="10397">
                  <c:v>155.21199999999999</c:v>
                </c:pt>
                <c:pt idx="10398">
                  <c:v>155.23769999999999</c:v>
                </c:pt>
                <c:pt idx="10399">
                  <c:v>155.26349999999999</c:v>
                </c:pt>
                <c:pt idx="10400">
                  <c:v>155.28919999999999</c:v>
                </c:pt>
                <c:pt idx="10401">
                  <c:v>155.315</c:v>
                </c:pt>
                <c:pt idx="10402">
                  <c:v>155.3407</c:v>
                </c:pt>
                <c:pt idx="10403">
                  <c:v>155.3665</c:v>
                </c:pt>
                <c:pt idx="10404">
                  <c:v>155.39230000000001</c:v>
                </c:pt>
                <c:pt idx="10405">
                  <c:v>155.41800000000001</c:v>
                </c:pt>
                <c:pt idx="10406">
                  <c:v>155.44380000000001</c:v>
                </c:pt>
                <c:pt idx="10407">
                  <c:v>155.46960000000001</c:v>
                </c:pt>
                <c:pt idx="10408">
                  <c:v>155.49529999999999</c:v>
                </c:pt>
                <c:pt idx="10409">
                  <c:v>155.52109999999999</c:v>
                </c:pt>
                <c:pt idx="10410">
                  <c:v>155.54689999999999</c:v>
                </c:pt>
                <c:pt idx="10411">
                  <c:v>155.5727</c:v>
                </c:pt>
                <c:pt idx="10412">
                  <c:v>155.5984</c:v>
                </c:pt>
                <c:pt idx="10413">
                  <c:v>155.6242</c:v>
                </c:pt>
                <c:pt idx="10414">
                  <c:v>155.65</c:v>
                </c:pt>
                <c:pt idx="10415">
                  <c:v>155.67580000000001</c:v>
                </c:pt>
                <c:pt idx="10416">
                  <c:v>155.70160000000001</c:v>
                </c:pt>
                <c:pt idx="10417">
                  <c:v>155.72739999999999</c:v>
                </c:pt>
                <c:pt idx="10418">
                  <c:v>155.75319999999999</c:v>
                </c:pt>
                <c:pt idx="10419">
                  <c:v>155.779</c:v>
                </c:pt>
                <c:pt idx="10420">
                  <c:v>155.8048</c:v>
                </c:pt>
                <c:pt idx="10421">
                  <c:v>155.8306</c:v>
                </c:pt>
                <c:pt idx="10422">
                  <c:v>155.85640000000001</c:v>
                </c:pt>
                <c:pt idx="10423">
                  <c:v>155.88220000000001</c:v>
                </c:pt>
                <c:pt idx="10424">
                  <c:v>155.90799999999999</c:v>
                </c:pt>
                <c:pt idx="10425">
                  <c:v>155.93379999999999</c:v>
                </c:pt>
                <c:pt idx="10426">
                  <c:v>155.95959999999999</c:v>
                </c:pt>
                <c:pt idx="10427">
                  <c:v>155.9854</c:v>
                </c:pt>
                <c:pt idx="10428">
                  <c:v>156.0112</c:v>
                </c:pt>
                <c:pt idx="10429">
                  <c:v>156.03700000000001</c:v>
                </c:pt>
                <c:pt idx="10430">
                  <c:v>156.06290000000001</c:v>
                </c:pt>
                <c:pt idx="10431">
                  <c:v>156.08869999999999</c:v>
                </c:pt>
                <c:pt idx="10432">
                  <c:v>156.11449999999999</c:v>
                </c:pt>
                <c:pt idx="10433">
                  <c:v>156.1403</c:v>
                </c:pt>
                <c:pt idx="10434">
                  <c:v>156.1662</c:v>
                </c:pt>
                <c:pt idx="10435">
                  <c:v>156.19200000000001</c:v>
                </c:pt>
                <c:pt idx="10436">
                  <c:v>156.21780000000001</c:v>
                </c:pt>
                <c:pt idx="10437">
                  <c:v>156.24369999999999</c:v>
                </c:pt>
                <c:pt idx="10438">
                  <c:v>156.26949999999999</c:v>
                </c:pt>
                <c:pt idx="10439">
                  <c:v>156.2953</c:v>
                </c:pt>
                <c:pt idx="10440">
                  <c:v>156.3212</c:v>
                </c:pt>
                <c:pt idx="10441">
                  <c:v>156.34700000000001</c:v>
                </c:pt>
                <c:pt idx="10442">
                  <c:v>156.37289999999999</c:v>
                </c:pt>
                <c:pt idx="10443">
                  <c:v>156.39869999999999</c:v>
                </c:pt>
                <c:pt idx="10444">
                  <c:v>156.4246</c:v>
                </c:pt>
                <c:pt idx="10445">
                  <c:v>156.4504</c:v>
                </c:pt>
                <c:pt idx="10446">
                  <c:v>156.47630000000001</c:v>
                </c:pt>
                <c:pt idx="10447">
                  <c:v>156.50210000000001</c:v>
                </c:pt>
                <c:pt idx="10448">
                  <c:v>156.52799999999999</c:v>
                </c:pt>
                <c:pt idx="10449">
                  <c:v>156.5538</c:v>
                </c:pt>
                <c:pt idx="10450">
                  <c:v>156.5797</c:v>
                </c:pt>
                <c:pt idx="10451">
                  <c:v>156.60560000000001</c:v>
                </c:pt>
                <c:pt idx="10452">
                  <c:v>156.63140000000001</c:v>
                </c:pt>
                <c:pt idx="10453">
                  <c:v>156.65729999999999</c:v>
                </c:pt>
                <c:pt idx="10454">
                  <c:v>156.6832</c:v>
                </c:pt>
                <c:pt idx="10455">
                  <c:v>156.709</c:v>
                </c:pt>
                <c:pt idx="10456">
                  <c:v>156.73490000000001</c:v>
                </c:pt>
                <c:pt idx="10457">
                  <c:v>156.76079999999999</c:v>
                </c:pt>
                <c:pt idx="10458">
                  <c:v>156.7867</c:v>
                </c:pt>
                <c:pt idx="10459">
                  <c:v>156.8125</c:v>
                </c:pt>
                <c:pt idx="10460">
                  <c:v>156.83840000000001</c:v>
                </c:pt>
                <c:pt idx="10461">
                  <c:v>156.86429999999999</c:v>
                </c:pt>
                <c:pt idx="10462">
                  <c:v>156.89019999999999</c:v>
                </c:pt>
                <c:pt idx="10463">
                  <c:v>156.9161</c:v>
                </c:pt>
                <c:pt idx="10464">
                  <c:v>156.94200000000001</c:v>
                </c:pt>
                <c:pt idx="10465">
                  <c:v>156.96789999999999</c:v>
                </c:pt>
                <c:pt idx="10466">
                  <c:v>156.99379999999999</c:v>
                </c:pt>
                <c:pt idx="10467">
                  <c:v>157.0197</c:v>
                </c:pt>
                <c:pt idx="10468">
                  <c:v>157.04560000000001</c:v>
                </c:pt>
                <c:pt idx="10469">
                  <c:v>157.07149999999999</c:v>
                </c:pt>
                <c:pt idx="10470">
                  <c:v>157.09739999999999</c:v>
                </c:pt>
                <c:pt idx="10471">
                  <c:v>157.1233</c:v>
                </c:pt>
                <c:pt idx="10472">
                  <c:v>157.14920000000001</c:v>
                </c:pt>
                <c:pt idx="10473">
                  <c:v>157.17509999999999</c:v>
                </c:pt>
                <c:pt idx="10474">
                  <c:v>157.20099999999999</c:v>
                </c:pt>
                <c:pt idx="10475">
                  <c:v>157.2269</c:v>
                </c:pt>
                <c:pt idx="10476">
                  <c:v>157.25290000000001</c:v>
                </c:pt>
                <c:pt idx="10477">
                  <c:v>157.27879999999999</c:v>
                </c:pt>
                <c:pt idx="10478">
                  <c:v>157.3047</c:v>
                </c:pt>
                <c:pt idx="10479">
                  <c:v>157.3306</c:v>
                </c:pt>
                <c:pt idx="10480">
                  <c:v>157.35659999999999</c:v>
                </c:pt>
                <c:pt idx="10481">
                  <c:v>157.38249999999999</c:v>
                </c:pt>
                <c:pt idx="10482">
                  <c:v>157.4084</c:v>
                </c:pt>
                <c:pt idx="10483">
                  <c:v>157.43430000000001</c:v>
                </c:pt>
                <c:pt idx="10484">
                  <c:v>157.46029999999999</c:v>
                </c:pt>
                <c:pt idx="10485">
                  <c:v>157.4862</c:v>
                </c:pt>
                <c:pt idx="10486">
                  <c:v>157.5121</c:v>
                </c:pt>
                <c:pt idx="10487">
                  <c:v>157.53809999999999</c:v>
                </c:pt>
                <c:pt idx="10488">
                  <c:v>157.56399999999999</c:v>
                </c:pt>
                <c:pt idx="10489">
                  <c:v>157.59</c:v>
                </c:pt>
                <c:pt idx="10490">
                  <c:v>157.61590000000001</c:v>
                </c:pt>
                <c:pt idx="10491">
                  <c:v>157.64189999999999</c:v>
                </c:pt>
                <c:pt idx="10492">
                  <c:v>157.6678</c:v>
                </c:pt>
                <c:pt idx="10493">
                  <c:v>157.69380000000001</c:v>
                </c:pt>
                <c:pt idx="10494">
                  <c:v>157.71969999999999</c:v>
                </c:pt>
                <c:pt idx="10495">
                  <c:v>157.7457</c:v>
                </c:pt>
                <c:pt idx="10496">
                  <c:v>157.77170000000001</c:v>
                </c:pt>
                <c:pt idx="10497">
                  <c:v>157.79759999999999</c:v>
                </c:pt>
                <c:pt idx="10498">
                  <c:v>157.8236</c:v>
                </c:pt>
                <c:pt idx="10499">
                  <c:v>157.84950000000001</c:v>
                </c:pt>
                <c:pt idx="10500">
                  <c:v>157.87549999999999</c:v>
                </c:pt>
                <c:pt idx="10501">
                  <c:v>157.9015</c:v>
                </c:pt>
                <c:pt idx="10502">
                  <c:v>157.92750000000001</c:v>
                </c:pt>
                <c:pt idx="10503">
                  <c:v>157.95339999999999</c:v>
                </c:pt>
                <c:pt idx="10504">
                  <c:v>157.9794</c:v>
                </c:pt>
                <c:pt idx="10505">
                  <c:v>158.00540000000001</c:v>
                </c:pt>
                <c:pt idx="10506">
                  <c:v>158.03139999999999</c:v>
                </c:pt>
                <c:pt idx="10507">
                  <c:v>158.0574</c:v>
                </c:pt>
                <c:pt idx="10508">
                  <c:v>158.08330000000001</c:v>
                </c:pt>
                <c:pt idx="10509">
                  <c:v>158.10929999999999</c:v>
                </c:pt>
                <c:pt idx="10510">
                  <c:v>158.1353</c:v>
                </c:pt>
                <c:pt idx="10511">
                  <c:v>158.16130000000001</c:v>
                </c:pt>
                <c:pt idx="10512">
                  <c:v>158.18729999999999</c:v>
                </c:pt>
                <c:pt idx="10513">
                  <c:v>158.2133</c:v>
                </c:pt>
                <c:pt idx="10514">
                  <c:v>158.23929999999999</c:v>
                </c:pt>
                <c:pt idx="10515">
                  <c:v>158.2653</c:v>
                </c:pt>
                <c:pt idx="10516">
                  <c:v>158.29130000000001</c:v>
                </c:pt>
                <c:pt idx="10517">
                  <c:v>158.31729999999999</c:v>
                </c:pt>
                <c:pt idx="10518">
                  <c:v>158.3433</c:v>
                </c:pt>
                <c:pt idx="10519">
                  <c:v>158.36930000000001</c:v>
                </c:pt>
                <c:pt idx="10520">
                  <c:v>158.39529999999999</c:v>
                </c:pt>
                <c:pt idx="10521">
                  <c:v>158.4213</c:v>
                </c:pt>
                <c:pt idx="10522">
                  <c:v>158.44739999999999</c:v>
                </c:pt>
                <c:pt idx="10523">
                  <c:v>158.4734</c:v>
                </c:pt>
                <c:pt idx="10524">
                  <c:v>158.49940000000001</c:v>
                </c:pt>
                <c:pt idx="10525">
                  <c:v>158.52539999999999</c:v>
                </c:pt>
                <c:pt idx="10526">
                  <c:v>158.5514</c:v>
                </c:pt>
                <c:pt idx="10527">
                  <c:v>158.57749999999999</c:v>
                </c:pt>
                <c:pt idx="10528">
                  <c:v>158.6035</c:v>
                </c:pt>
                <c:pt idx="10529">
                  <c:v>158.62950000000001</c:v>
                </c:pt>
                <c:pt idx="10530">
                  <c:v>158.65559999999999</c:v>
                </c:pt>
                <c:pt idx="10531">
                  <c:v>158.6816</c:v>
                </c:pt>
                <c:pt idx="10532">
                  <c:v>158.70760000000001</c:v>
                </c:pt>
                <c:pt idx="10533">
                  <c:v>158.7337</c:v>
                </c:pt>
                <c:pt idx="10534">
                  <c:v>158.75970000000001</c:v>
                </c:pt>
                <c:pt idx="10535">
                  <c:v>158.78579999999999</c:v>
                </c:pt>
                <c:pt idx="10536">
                  <c:v>158.81180000000001</c:v>
                </c:pt>
                <c:pt idx="10537">
                  <c:v>158.83779999999999</c:v>
                </c:pt>
                <c:pt idx="10538">
                  <c:v>158.8639</c:v>
                </c:pt>
                <c:pt idx="10539">
                  <c:v>158.88999999999999</c:v>
                </c:pt>
                <c:pt idx="10540">
                  <c:v>158.916</c:v>
                </c:pt>
                <c:pt idx="10541">
                  <c:v>158.94210000000001</c:v>
                </c:pt>
                <c:pt idx="10542">
                  <c:v>158.96809999999999</c:v>
                </c:pt>
                <c:pt idx="10543">
                  <c:v>158.99420000000001</c:v>
                </c:pt>
                <c:pt idx="10544">
                  <c:v>159.02019999999999</c:v>
                </c:pt>
                <c:pt idx="10545">
                  <c:v>159.0463</c:v>
                </c:pt>
                <c:pt idx="10546">
                  <c:v>159.07239999999999</c:v>
                </c:pt>
                <c:pt idx="10547">
                  <c:v>159.0984</c:v>
                </c:pt>
                <c:pt idx="10548">
                  <c:v>159.12450000000001</c:v>
                </c:pt>
                <c:pt idx="10549">
                  <c:v>159.1506</c:v>
                </c:pt>
                <c:pt idx="10550">
                  <c:v>159.17670000000001</c:v>
                </c:pt>
                <c:pt idx="10551">
                  <c:v>159.20269999999999</c:v>
                </c:pt>
                <c:pt idx="10552">
                  <c:v>159.22880000000001</c:v>
                </c:pt>
                <c:pt idx="10553">
                  <c:v>159.25489999999999</c:v>
                </c:pt>
                <c:pt idx="10554">
                  <c:v>159.28100000000001</c:v>
                </c:pt>
                <c:pt idx="10555">
                  <c:v>159.30709999999999</c:v>
                </c:pt>
                <c:pt idx="10556">
                  <c:v>159.33320000000001</c:v>
                </c:pt>
                <c:pt idx="10557">
                  <c:v>159.35929999999999</c:v>
                </c:pt>
                <c:pt idx="10558">
                  <c:v>159.3853</c:v>
                </c:pt>
                <c:pt idx="10559">
                  <c:v>159.41139999999999</c:v>
                </c:pt>
                <c:pt idx="10560">
                  <c:v>159.4375</c:v>
                </c:pt>
                <c:pt idx="10561">
                  <c:v>159.46360000000001</c:v>
                </c:pt>
                <c:pt idx="10562">
                  <c:v>159.4897</c:v>
                </c:pt>
                <c:pt idx="10563">
                  <c:v>159.51580000000001</c:v>
                </c:pt>
                <c:pt idx="10564">
                  <c:v>159.5419</c:v>
                </c:pt>
                <c:pt idx="10565">
                  <c:v>159.56809999999999</c:v>
                </c:pt>
                <c:pt idx="10566">
                  <c:v>159.5942</c:v>
                </c:pt>
                <c:pt idx="10567">
                  <c:v>159.62029999999999</c:v>
                </c:pt>
                <c:pt idx="10568">
                  <c:v>159.6464</c:v>
                </c:pt>
                <c:pt idx="10569">
                  <c:v>159.67250000000001</c:v>
                </c:pt>
                <c:pt idx="10570">
                  <c:v>159.6986</c:v>
                </c:pt>
                <c:pt idx="10571">
                  <c:v>159.72470000000001</c:v>
                </c:pt>
                <c:pt idx="10572">
                  <c:v>159.7509</c:v>
                </c:pt>
                <c:pt idx="10573">
                  <c:v>159.77699999999999</c:v>
                </c:pt>
                <c:pt idx="10574">
                  <c:v>159.8031</c:v>
                </c:pt>
                <c:pt idx="10575">
                  <c:v>159.82919999999999</c:v>
                </c:pt>
                <c:pt idx="10576">
                  <c:v>159.8554</c:v>
                </c:pt>
                <c:pt idx="10577">
                  <c:v>159.88149999999999</c:v>
                </c:pt>
                <c:pt idx="10578">
                  <c:v>159.9076</c:v>
                </c:pt>
                <c:pt idx="10579">
                  <c:v>159.93379999999999</c:v>
                </c:pt>
                <c:pt idx="10580">
                  <c:v>159.9599</c:v>
                </c:pt>
                <c:pt idx="10581">
                  <c:v>159.98609999999999</c:v>
                </c:pt>
                <c:pt idx="10582">
                  <c:v>160.01220000000001</c:v>
                </c:pt>
                <c:pt idx="10583">
                  <c:v>160.03829999999999</c:v>
                </c:pt>
                <c:pt idx="10584">
                  <c:v>160.06450000000001</c:v>
                </c:pt>
                <c:pt idx="10585">
                  <c:v>160.0907</c:v>
                </c:pt>
                <c:pt idx="10586">
                  <c:v>160.11680000000001</c:v>
                </c:pt>
                <c:pt idx="10587">
                  <c:v>160.143</c:v>
                </c:pt>
                <c:pt idx="10588">
                  <c:v>160.16909999999999</c:v>
                </c:pt>
                <c:pt idx="10589">
                  <c:v>160.1953</c:v>
                </c:pt>
                <c:pt idx="10590">
                  <c:v>160.22139999999999</c:v>
                </c:pt>
                <c:pt idx="10591">
                  <c:v>160.24760000000001</c:v>
                </c:pt>
                <c:pt idx="10592">
                  <c:v>160.27379999999999</c:v>
                </c:pt>
                <c:pt idx="10593">
                  <c:v>160.29990000000001</c:v>
                </c:pt>
                <c:pt idx="10594">
                  <c:v>160.3261</c:v>
                </c:pt>
                <c:pt idx="10595">
                  <c:v>160.35230000000001</c:v>
                </c:pt>
                <c:pt idx="10596">
                  <c:v>160.3784</c:v>
                </c:pt>
                <c:pt idx="10597">
                  <c:v>160.40459999999999</c:v>
                </c:pt>
                <c:pt idx="10598">
                  <c:v>160.4308</c:v>
                </c:pt>
                <c:pt idx="10599">
                  <c:v>160.45699999999999</c:v>
                </c:pt>
                <c:pt idx="10600">
                  <c:v>160.48320000000001</c:v>
                </c:pt>
                <c:pt idx="10601">
                  <c:v>160.5093</c:v>
                </c:pt>
                <c:pt idx="10602">
                  <c:v>160.53550000000001</c:v>
                </c:pt>
                <c:pt idx="10603">
                  <c:v>160.5617</c:v>
                </c:pt>
                <c:pt idx="10604">
                  <c:v>160.58789999999999</c:v>
                </c:pt>
                <c:pt idx="10605">
                  <c:v>160.61410000000001</c:v>
                </c:pt>
                <c:pt idx="10606">
                  <c:v>160.6403</c:v>
                </c:pt>
                <c:pt idx="10607">
                  <c:v>160.66650000000001</c:v>
                </c:pt>
                <c:pt idx="10608">
                  <c:v>160.6927</c:v>
                </c:pt>
                <c:pt idx="10609">
                  <c:v>160.71889999999999</c:v>
                </c:pt>
                <c:pt idx="10610">
                  <c:v>160.74510000000001</c:v>
                </c:pt>
                <c:pt idx="10611">
                  <c:v>160.7713</c:v>
                </c:pt>
                <c:pt idx="10612">
                  <c:v>160.79750000000001</c:v>
                </c:pt>
                <c:pt idx="10613">
                  <c:v>160.8237</c:v>
                </c:pt>
                <c:pt idx="10614">
                  <c:v>160.84989999999999</c:v>
                </c:pt>
                <c:pt idx="10615">
                  <c:v>160.87610000000001</c:v>
                </c:pt>
                <c:pt idx="10616">
                  <c:v>160.9024</c:v>
                </c:pt>
                <c:pt idx="10617">
                  <c:v>160.92859999999999</c:v>
                </c:pt>
                <c:pt idx="10618">
                  <c:v>160.95480000000001</c:v>
                </c:pt>
                <c:pt idx="10619">
                  <c:v>160.98099999999999</c:v>
                </c:pt>
                <c:pt idx="10620">
                  <c:v>161.00720000000001</c:v>
                </c:pt>
                <c:pt idx="10621">
                  <c:v>161.0335</c:v>
                </c:pt>
                <c:pt idx="10622">
                  <c:v>161.05969999999999</c:v>
                </c:pt>
                <c:pt idx="10623">
                  <c:v>161.08590000000001</c:v>
                </c:pt>
                <c:pt idx="10624">
                  <c:v>161.1122</c:v>
                </c:pt>
                <c:pt idx="10625">
                  <c:v>161.13839999999999</c:v>
                </c:pt>
                <c:pt idx="10626">
                  <c:v>161.16460000000001</c:v>
                </c:pt>
                <c:pt idx="10627">
                  <c:v>161.1909</c:v>
                </c:pt>
                <c:pt idx="10628">
                  <c:v>161.21709999999999</c:v>
                </c:pt>
                <c:pt idx="10629">
                  <c:v>161.24340000000001</c:v>
                </c:pt>
                <c:pt idx="10630">
                  <c:v>161.2696</c:v>
                </c:pt>
                <c:pt idx="10631">
                  <c:v>161.29589999999999</c:v>
                </c:pt>
                <c:pt idx="10632">
                  <c:v>161.32210000000001</c:v>
                </c:pt>
                <c:pt idx="10633">
                  <c:v>161.3484</c:v>
                </c:pt>
                <c:pt idx="10634">
                  <c:v>161.37459999999999</c:v>
                </c:pt>
                <c:pt idx="10635">
                  <c:v>161.40090000000001</c:v>
                </c:pt>
                <c:pt idx="10636">
                  <c:v>161.4271</c:v>
                </c:pt>
                <c:pt idx="10637">
                  <c:v>161.45339999999999</c:v>
                </c:pt>
                <c:pt idx="10638">
                  <c:v>161.47970000000001</c:v>
                </c:pt>
                <c:pt idx="10639">
                  <c:v>161.5059</c:v>
                </c:pt>
                <c:pt idx="10640">
                  <c:v>161.53219999999999</c:v>
                </c:pt>
                <c:pt idx="10641">
                  <c:v>161.55850000000001</c:v>
                </c:pt>
                <c:pt idx="10642">
                  <c:v>161.5847</c:v>
                </c:pt>
                <c:pt idx="10643">
                  <c:v>161.61099999999999</c:v>
                </c:pt>
                <c:pt idx="10644">
                  <c:v>161.63730000000001</c:v>
                </c:pt>
                <c:pt idx="10645">
                  <c:v>161.6636</c:v>
                </c:pt>
                <c:pt idx="10646">
                  <c:v>161.68979999999999</c:v>
                </c:pt>
                <c:pt idx="10647">
                  <c:v>161.71610000000001</c:v>
                </c:pt>
                <c:pt idx="10648">
                  <c:v>161.7424</c:v>
                </c:pt>
                <c:pt idx="10649">
                  <c:v>161.7687</c:v>
                </c:pt>
                <c:pt idx="10650">
                  <c:v>161.79499999999999</c:v>
                </c:pt>
                <c:pt idx="10651">
                  <c:v>161.82130000000001</c:v>
                </c:pt>
                <c:pt idx="10652">
                  <c:v>161.8476</c:v>
                </c:pt>
                <c:pt idx="10653">
                  <c:v>161.87389999999999</c:v>
                </c:pt>
                <c:pt idx="10654">
                  <c:v>161.90020000000001</c:v>
                </c:pt>
                <c:pt idx="10655">
                  <c:v>161.9265</c:v>
                </c:pt>
                <c:pt idx="10656">
                  <c:v>161.9528</c:v>
                </c:pt>
                <c:pt idx="10657">
                  <c:v>161.97909999999999</c:v>
                </c:pt>
                <c:pt idx="10658">
                  <c:v>162.00540000000001</c:v>
                </c:pt>
                <c:pt idx="10659">
                  <c:v>162.0317</c:v>
                </c:pt>
                <c:pt idx="10660">
                  <c:v>162.05799999999999</c:v>
                </c:pt>
                <c:pt idx="10661">
                  <c:v>162.08430000000001</c:v>
                </c:pt>
                <c:pt idx="10662">
                  <c:v>162.11060000000001</c:v>
                </c:pt>
                <c:pt idx="10663">
                  <c:v>162.1369</c:v>
                </c:pt>
                <c:pt idx="10664">
                  <c:v>162.16329999999999</c:v>
                </c:pt>
                <c:pt idx="10665">
                  <c:v>162.18960000000001</c:v>
                </c:pt>
                <c:pt idx="10666">
                  <c:v>162.2159</c:v>
                </c:pt>
                <c:pt idx="10667">
                  <c:v>162.2422</c:v>
                </c:pt>
                <c:pt idx="10668">
                  <c:v>162.26859999999999</c:v>
                </c:pt>
                <c:pt idx="10669">
                  <c:v>162.29490000000001</c:v>
                </c:pt>
                <c:pt idx="10670">
                  <c:v>162.3212</c:v>
                </c:pt>
                <c:pt idx="10671">
                  <c:v>162.3475</c:v>
                </c:pt>
                <c:pt idx="10672">
                  <c:v>162.37389999999999</c:v>
                </c:pt>
                <c:pt idx="10673">
                  <c:v>162.40020000000001</c:v>
                </c:pt>
                <c:pt idx="10674">
                  <c:v>162.42660000000001</c:v>
                </c:pt>
                <c:pt idx="10675">
                  <c:v>162.4529</c:v>
                </c:pt>
                <c:pt idx="10676">
                  <c:v>162.47919999999999</c:v>
                </c:pt>
                <c:pt idx="10677">
                  <c:v>162.50559999999999</c:v>
                </c:pt>
                <c:pt idx="10678">
                  <c:v>162.53200000000001</c:v>
                </c:pt>
                <c:pt idx="10679">
                  <c:v>162.5583</c:v>
                </c:pt>
                <c:pt idx="10680">
                  <c:v>162.5847</c:v>
                </c:pt>
                <c:pt idx="10681">
                  <c:v>162.61099999999999</c:v>
                </c:pt>
                <c:pt idx="10682">
                  <c:v>162.63740000000001</c:v>
                </c:pt>
                <c:pt idx="10683">
                  <c:v>162.66370000000001</c:v>
                </c:pt>
                <c:pt idx="10684">
                  <c:v>162.6901</c:v>
                </c:pt>
                <c:pt idx="10685">
                  <c:v>162.71639999999999</c:v>
                </c:pt>
                <c:pt idx="10686">
                  <c:v>162.74279999999999</c:v>
                </c:pt>
                <c:pt idx="10687">
                  <c:v>162.76920000000001</c:v>
                </c:pt>
                <c:pt idx="10688">
                  <c:v>162.7955</c:v>
                </c:pt>
                <c:pt idx="10689">
                  <c:v>162.8219</c:v>
                </c:pt>
                <c:pt idx="10690">
                  <c:v>162.84829999999999</c:v>
                </c:pt>
                <c:pt idx="10691">
                  <c:v>162.87469999999999</c:v>
                </c:pt>
                <c:pt idx="10692">
                  <c:v>162.90110000000001</c:v>
                </c:pt>
                <c:pt idx="10693">
                  <c:v>162.92740000000001</c:v>
                </c:pt>
                <c:pt idx="10694">
                  <c:v>162.9538</c:v>
                </c:pt>
                <c:pt idx="10695">
                  <c:v>162.9802</c:v>
                </c:pt>
                <c:pt idx="10696">
                  <c:v>163.00659999999999</c:v>
                </c:pt>
                <c:pt idx="10697">
                  <c:v>163.03299999999999</c:v>
                </c:pt>
                <c:pt idx="10698">
                  <c:v>163.05940000000001</c:v>
                </c:pt>
                <c:pt idx="10699">
                  <c:v>163.08580000000001</c:v>
                </c:pt>
                <c:pt idx="10700">
                  <c:v>163.1122</c:v>
                </c:pt>
                <c:pt idx="10701">
                  <c:v>163.1386</c:v>
                </c:pt>
                <c:pt idx="10702">
                  <c:v>163.16499999999999</c:v>
                </c:pt>
                <c:pt idx="10703">
                  <c:v>163.19139999999999</c:v>
                </c:pt>
                <c:pt idx="10704">
                  <c:v>163.21780000000001</c:v>
                </c:pt>
                <c:pt idx="10705">
                  <c:v>163.24420000000001</c:v>
                </c:pt>
                <c:pt idx="10706">
                  <c:v>163.2706</c:v>
                </c:pt>
                <c:pt idx="10707">
                  <c:v>163.297</c:v>
                </c:pt>
                <c:pt idx="10708">
                  <c:v>163.32339999999999</c:v>
                </c:pt>
                <c:pt idx="10709">
                  <c:v>163.34979999999999</c:v>
                </c:pt>
                <c:pt idx="10710">
                  <c:v>163.37620000000001</c:v>
                </c:pt>
                <c:pt idx="10711">
                  <c:v>163.40270000000001</c:v>
                </c:pt>
                <c:pt idx="10712">
                  <c:v>163.42910000000001</c:v>
                </c:pt>
                <c:pt idx="10713">
                  <c:v>163.4555</c:v>
                </c:pt>
                <c:pt idx="10714">
                  <c:v>163.4819</c:v>
                </c:pt>
                <c:pt idx="10715">
                  <c:v>163.50839999999999</c:v>
                </c:pt>
                <c:pt idx="10716">
                  <c:v>163.53479999999999</c:v>
                </c:pt>
                <c:pt idx="10717">
                  <c:v>163.56120000000001</c:v>
                </c:pt>
                <c:pt idx="10718">
                  <c:v>163.58760000000001</c:v>
                </c:pt>
                <c:pt idx="10719">
                  <c:v>163.61410000000001</c:v>
                </c:pt>
                <c:pt idx="10720">
                  <c:v>163.6405</c:v>
                </c:pt>
                <c:pt idx="10721">
                  <c:v>163.667</c:v>
                </c:pt>
                <c:pt idx="10722">
                  <c:v>163.6934</c:v>
                </c:pt>
                <c:pt idx="10723">
                  <c:v>163.71979999999999</c:v>
                </c:pt>
                <c:pt idx="10724">
                  <c:v>163.74629999999999</c:v>
                </c:pt>
                <c:pt idx="10725">
                  <c:v>163.77279999999999</c:v>
                </c:pt>
                <c:pt idx="10726">
                  <c:v>163.79920000000001</c:v>
                </c:pt>
                <c:pt idx="10727">
                  <c:v>163.82570000000001</c:v>
                </c:pt>
                <c:pt idx="10728">
                  <c:v>163.85210000000001</c:v>
                </c:pt>
                <c:pt idx="10729">
                  <c:v>163.87860000000001</c:v>
                </c:pt>
                <c:pt idx="10730">
                  <c:v>163.905</c:v>
                </c:pt>
                <c:pt idx="10731">
                  <c:v>163.9315</c:v>
                </c:pt>
                <c:pt idx="10732">
                  <c:v>163.958</c:v>
                </c:pt>
                <c:pt idx="10733">
                  <c:v>163.98439999999999</c:v>
                </c:pt>
                <c:pt idx="10734">
                  <c:v>164.01089999999999</c:v>
                </c:pt>
                <c:pt idx="10735">
                  <c:v>164.03739999999999</c:v>
                </c:pt>
                <c:pt idx="10736">
                  <c:v>164.06379999999999</c:v>
                </c:pt>
                <c:pt idx="10737">
                  <c:v>164.09030000000001</c:v>
                </c:pt>
                <c:pt idx="10738">
                  <c:v>164.11680000000001</c:v>
                </c:pt>
                <c:pt idx="10739">
                  <c:v>164.14330000000001</c:v>
                </c:pt>
                <c:pt idx="10740">
                  <c:v>164.16970000000001</c:v>
                </c:pt>
                <c:pt idx="10741">
                  <c:v>164.1962</c:v>
                </c:pt>
                <c:pt idx="10742">
                  <c:v>164.2227</c:v>
                </c:pt>
                <c:pt idx="10743">
                  <c:v>164.2492</c:v>
                </c:pt>
                <c:pt idx="10744">
                  <c:v>164.2757</c:v>
                </c:pt>
                <c:pt idx="10745">
                  <c:v>164.3022</c:v>
                </c:pt>
                <c:pt idx="10746">
                  <c:v>164.3287</c:v>
                </c:pt>
                <c:pt idx="10747">
                  <c:v>164.3552</c:v>
                </c:pt>
                <c:pt idx="10748">
                  <c:v>164.3817</c:v>
                </c:pt>
                <c:pt idx="10749">
                  <c:v>164.40819999999999</c:v>
                </c:pt>
                <c:pt idx="10750">
                  <c:v>164.43469999999999</c:v>
                </c:pt>
                <c:pt idx="10751">
                  <c:v>164.46119999999999</c:v>
                </c:pt>
                <c:pt idx="10752">
                  <c:v>164.48769999999999</c:v>
                </c:pt>
                <c:pt idx="10753">
                  <c:v>164.51419999999999</c:v>
                </c:pt>
                <c:pt idx="10754">
                  <c:v>164.54069999999999</c:v>
                </c:pt>
                <c:pt idx="10755">
                  <c:v>164.56720000000001</c:v>
                </c:pt>
                <c:pt idx="10756">
                  <c:v>164.59370000000001</c:v>
                </c:pt>
                <c:pt idx="10757">
                  <c:v>164.62029999999999</c:v>
                </c:pt>
                <c:pt idx="10758">
                  <c:v>164.64680000000001</c:v>
                </c:pt>
                <c:pt idx="10759">
                  <c:v>164.67330000000001</c:v>
                </c:pt>
                <c:pt idx="10760">
                  <c:v>164.69980000000001</c:v>
                </c:pt>
                <c:pt idx="10761">
                  <c:v>164.72630000000001</c:v>
                </c:pt>
                <c:pt idx="10762">
                  <c:v>164.75290000000001</c:v>
                </c:pt>
                <c:pt idx="10763">
                  <c:v>164.77940000000001</c:v>
                </c:pt>
                <c:pt idx="10764">
                  <c:v>164.80590000000001</c:v>
                </c:pt>
                <c:pt idx="10765">
                  <c:v>164.83250000000001</c:v>
                </c:pt>
                <c:pt idx="10766">
                  <c:v>164.85900000000001</c:v>
                </c:pt>
                <c:pt idx="10767">
                  <c:v>164.88550000000001</c:v>
                </c:pt>
                <c:pt idx="10768">
                  <c:v>164.91210000000001</c:v>
                </c:pt>
                <c:pt idx="10769">
                  <c:v>164.93860000000001</c:v>
                </c:pt>
                <c:pt idx="10770">
                  <c:v>164.96520000000001</c:v>
                </c:pt>
                <c:pt idx="10771">
                  <c:v>164.99170000000001</c:v>
                </c:pt>
                <c:pt idx="10772">
                  <c:v>165.01830000000001</c:v>
                </c:pt>
                <c:pt idx="10773">
                  <c:v>165.04480000000001</c:v>
                </c:pt>
                <c:pt idx="10774">
                  <c:v>165.07140000000001</c:v>
                </c:pt>
                <c:pt idx="10775">
                  <c:v>165.09790000000001</c:v>
                </c:pt>
                <c:pt idx="10776">
                  <c:v>165.12450000000001</c:v>
                </c:pt>
                <c:pt idx="10777">
                  <c:v>165.15100000000001</c:v>
                </c:pt>
                <c:pt idx="10778">
                  <c:v>165.17760000000001</c:v>
                </c:pt>
                <c:pt idx="10779">
                  <c:v>165.20419999999999</c:v>
                </c:pt>
                <c:pt idx="10780">
                  <c:v>165.23070000000001</c:v>
                </c:pt>
                <c:pt idx="10781">
                  <c:v>165.25729999999999</c:v>
                </c:pt>
                <c:pt idx="10782">
                  <c:v>165.28389999999999</c:v>
                </c:pt>
                <c:pt idx="10783">
                  <c:v>165.31049999999999</c:v>
                </c:pt>
                <c:pt idx="10784">
                  <c:v>165.33699999999999</c:v>
                </c:pt>
                <c:pt idx="10785">
                  <c:v>165.36359999999999</c:v>
                </c:pt>
                <c:pt idx="10786">
                  <c:v>165.39019999999999</c:v>
                </c:pt>
                <c:pt idx="10787">
                  <c:v>165.41679999999999</c:v>
                </c:pt>
                <c:pt idx="10788">
                  <c:v>165.4434</c:v>
                </c:pt>
                <c:pt idx="10789">
                  <c:v>165.4699</c:v>
                </c:pt>
                <c:pt idx="10790">
                  <c:v>165.4965</c:v>
                </c:pt>
                <c:pt idx="10791">
                  <c:v>165.5231</c:v>
                </c:pt>
                <c:pt idx="10792">
                  <c:v>165.5497</c:v>
                </c:pt>
                <c:pt idx="10793">
                  <c:v>165.5763</c:v>
                </c:pt>
                <c:pt idx="10794">
                  <c:v>165.60290000000001</c:v>
                </c:pt>
                <c:pt idx="10795">
                  <c:v>165.62950000000001</c:v>
                </c:pt>
                <c:pt idx="10796">
                  <c:v>165.65610000000001</c:v>
                </c:pt>
                <c:pt idx="10797">
                  <c:v>165.68270000000001</c:v>
                </c:pt>
                <c:pt idx="10798">
                  <c:v>165.70930000000001</c:v>
                </c:pt>
                <c:pt idx="10799">
                  <c:v>165.73589999999999</c:v>
                </c:pt>
                <c:pt idx="10800">
                  <c:v>165.76249999999999</c:v>
                </c:pt>
                <c:pt idx="10801">
                  <c:v>165.78909999999999</c:v>
                </c:pt>
                <c:pt idx="10802">
                  <c:v>165.8158</c:v>
                </c:pt>
                <c:pt idx="10803">
                  <c:v>165.8424</c:v>
                </c:pt>
                <c:pt idx="10804">
                  <c:v>165.869</c:v>
                </c:pt>
                <c:pt idx="10805">
                  <c:v>165.8956</c:v>
                </c:pt>
                <c:pt idx="10806">
                  <c:v>165.9222</c:v>
                </c:pt>
                <c:pt idx="10807">
                  <c:v>165.94890000000001</c:v>
                </c:pt>
                <c:pt idx="10808">
                  <c:v>165.97550000000001</c:v>
                </c:pt>
                <c:pt idx="10809">
                  <c:v>166.00210000000001</c:v>
                </c:pt>
                <c:pt idx="10810">
                  <c:v>166.02869999999999</c:v>
                </c:pt>
                <c:pt idx="10811">
                  <c:v>166.05539999999999</c:v>
                </c:pt>
                <c:pt idx="10812">
                  <c:v>166.08199999999999</c:v>
                </c:pt>
                <c:pt idx="10813">
                  <c:v>166.1086</c:v>
                </c:pt>
                <c:pt idx="10814">
                  <c:v>166.1353</c:v>
                </c:pt>
                <c:pt idx="10815">
                  <c:v>166.1619</c:v>
                </c:pt>
                <c:pt idx="10816">
                  <c:v>166.18860000000001</c:v>
                </c:pt>
                <c:pt idx="10817">
                  <c:v>166.21520000000001</c:v>
                </c:pt>
                <c:pt idx="10818">
                  <c:v>166.24189999999999</c:v>
                </c:pt>
                <c:pt idx="10819">
                  <c:v>166.26849999999999</c:v>
                </c:pt>
                <c:pt idx="10820">
                  <c:v>166.29519999999999</c:v>
                </c:pt>
                <c:pt idx="10821">
                  <c:v>166.3218</c:v>
                </c:pt>
                <c:pt idx="10822">
                  <c:v>166.3485</c:v>
                </c:pt>
                <c:pt idx="10823">
                  <c:v>166.3751</c:v>
                </c:pt>
                <c:pt idx="10824">
                  <c:v>166.40180000000001</c:v>
                </c:pt>
                <c:pt idx="10825">
                  <c:v>166.42850000000001</c:v>
                </c:pt>
                <c:pt idx="10826">
                  <c:v>166.45509999999999</c:v>
                </c:pt>
                <c:pt idx="10827">
                  <c:v>166.48179999999999</c:v>
                </c:pt>
                <c:pt idx="10828">
                  <c:v>166.5085</c:v>
                </c:pt>
                <c:pt idx="10829">
                  <c:v>166.5351</c:v>
                </c:pt>
                <c:pt idx="10830">
                  <c:v>166.56180000000001</c:v>
                </c:pt>
                <c:pt idx="10831">
                  <c:v>166.58850000000001</c:v>
                </c:pt>
                <c:pt idx="10832">
                  <c:v>166.61519999999999</c:v>
                </c:pt>
                <c:pt idx="10833">
                  <c:v>166.64179999999999</c:v>
                </c:pt>
                <c:pt idx="10834">
                  <c:v>166.66849999999999</c:v>
                </c:pt>
                <c:pt idx="10835">
                  <c:v>166.6952</c:v>
                </c:pt>
                <c:pt idx="10836">
                  <c:v>166.72190000000001</c:v>
                </c:pt>
                <c:pt idx="10837">
                  <c:v>166.74860000000001</c:v>
                </c:pt>
                <c:pt idx="10838">
                  <c:v>166.77529999999999</c:v>
                </c:pt>
                <c:pt idx="10839">
                  <c:v>166.80199999999999</c:v>
                </c:pt>
                <c:pt idx="10840">
                  <c:v>166.8287</c:v>
                </c:pt>
                <c:pt idx="10841">
                  <c:v>166.8553</c:v>
                </c:pt>
                <c:pt idx="10842">
                  <c:v>166.88200000000001</c:v>
                </c:pt>
                <c:pt idx="10843">
                  <c:v>166.90880000000001</c:v>
                </c:pt>
                <c:pt idx="10844">
                  <c:v>166.93549999999999</c:v>
                </c:pt>
                <c:pt idx="10845">
                  <c:v>166.9622</c:v>
                </c:pt>
                <c:pt idx="10846">
                  <c:v>166.9889</c:v>
                </c:pt>
                <c:pt idx="10847">
                  <c:v>167.01560000000001</c:v>
                </c:pt>
                <c:pt idx="10848">
                  <c:v>167.04230000000001</c:v>
                </c:pt>
                <c:pt idx="10849">
                  <c:v>167.06899999999999</c:v>
                </c:pt>
                <c:pt idx="10850">
                  <c:v>167.09569999999999</c:v>
                </c:pt>
                <c:pt idx="10851">
                  <c:v>167.1224</c:v>
                </c:pt>
                <c:pt idx="10852">
                  <c:v>167.14920000000001</c:v>
                </c:pt>
                <c:pt idx="10853">
                  <c:v>167.17590000000001</c:v>
                </c:pt>
                <c:pt idx="10854">
                  <c:v>167.20259999999999</c:v>
                </c:pt>
                <c:pt idx="10855">
                  <c:v>167.22929999999999</c:v>
                </c:pt>
                <c:pt idx="10856">
                  <c:v>167.2561</c:v>
                </c:pt>
                <c:pt idx="10857">
                  <c:v>167.28280000000001</c:v>
                </c:pt>
                <c:pt idx="10858">
                  <c:v>167.30950000000001</c:v>
                </c:pt>
                <c:pt idx="10859">
                  <c:v>167.33629999999999</c:v>
                </c:pt>
                <c:pt idx="10860">
                  <c:v>167.363</c:v>
                </c:pt>
                <c:pt idx="10861">
                  <c:v>167.3897</c:v>
                </c:pt>
                <c:pt idx="10862">
                  <c:v>167.41650000000001</c:v>
                </c:pt>
                <c:pt idx="10863">
                  <c:v>167.44319999999999</c:v>
                </c:pt>
                <c:pt idx="10864">
                  <c:v>167.47</c:v>
                </c:pt>
                <c:pt idx="10865">
                  <c:v>167.4967</c:v>
                </c:pt>
                <c:pt idx="10866">
                  <c:v>167.52350000000001</c:v>
                </c:pt>
                <c:pt idx="10867">
                  <c:v>167.55019999999999</c:v>
                </c:pt>
                <c:pt idx="10868">
                  <c:v>167.577</c:v>
                </c:pt>
                <c:pt idx="10869">
                  <c:v>167.6037</c:v>
                </c:pt>
                <c:pt idx="10870">
                  <c:v>167.63050000000001</c:v>
                </c:pt>
                <c:pt idx="10871">
                  <c:v>167.65729999999999</c:v>
                </c:pt>
                <c:pt idx="10872">
                  <c:v>167.684</c:v>
                </c:pt>
                <c:pt idx="10873">
                  <c:v>167.71080000000001</c:v>
                </c:pt>
                <c:pt idx="10874">
                  <c:v>167.73750000000001</c:v>
                </c:pt>
                <c:pt idx="10875">
                  <c:v>167.76429999999999</c:v>
                </c:pt>
                <c:pt idx="10876">
                  <c:v>167.7911</c:v>
                </c:pt>
                <c:pt idx="10877">
                  <c:v>167.81790000000001</c:v>
                </c:pt>
                <c:pt idx="10878">
                  <c:v>167.84460000000001</c:v>
                </c:pt>
                <c:pt idx="10879">
                  <c:v>167.87139999999999</c:v>
                </c:pt>
                <c:pt idx="10880">
                  <c:v>167.8982</c:v>
                </c:pt>
                <c:pt idx="10881">
                  <c:v>167.92500000000001</c:v>
                </c:pt>
                <c:pt idx="10882">
                  <c:v>167.95179999999999</c:v>
                </c:pt>
                <c:pt idx="10883">
                  <c:v>167.9785</c:v>
                </c:pt>
                <c:pt idx="10884">
                  <c:v>168.00530000000001</c:v>
                </c:pt>
                <c:pt idx="10885">
                  <c:v>168.03210000000001</c:v>
                </c:pt>
                <c:pt idx="10886">
                  <c:v>168.05889999999999</c:v>
                </c:pt>
                <c:pt idx="10887">
                  <c:v>168.0857</c:v>
                </c:pt>
                <c:pt idx="10888">
                  <c:v>168.11250000000001</c:v>
                </c:pt>
                <c:pt idx="10889">
                  <c:v>168.13929999999999</c:v>
                </c:pt>
                <c:pt idx="10890">
                  <c:v>168.1661</c:v>
                </c:pt>
                <c:pt idx="10891">
                  <c:v>168.19290000000001</c:v>
                </c:pt>
                <c:pt idx="10892">
                  <c:v>168.21969999999999</c:v>
                </c:pt>
                <c:pt idx="10893">
                  <c:v>168.2465</c:v>
                </c:pt>
                <c:pt idx="10894">
                  <c:v>168.27330000000001</c:v>
                </c:pt>
                <c:pt idx="10895">
                  <c:v>168.30019999999999</c:v>
                </c:pt>
                <c:pt idx="10896">
                  <c:v>168.327</c:v>
                </c:pt>
                <c:pt idx="10897">
                  <c:v>168.35380000000001</c:v>
                </c:pt>
                <c:pt idx="10898">
                  <c:v>168.38059999999999</c:v>
                </c:pt>
                <c:pt idx="10899">
                  <c:v>168.4074</c:v>
                </c:pt>
                <c:pt idx="10900">
                  <c:v>168.4342</c:v>
                </c:pt>
                <c:pt idx="10901">
                  <c:v>168.46109999999999</c:v>
                </c:pt>
                <c:pt idx="10902">
                  <c:v>168.4879</c:v>
                </c:pt>
                <c:pt idx="10903">
                  <c:v>168.5147</c:v>
                </c:pt>
                <c:pt idx="10904">
                  <c:v>168.54159999999999</c:v>
                </c:pt>
                <c:pt idx="10905">
                  <c:v>168.5684</c:v>
                </c:pt>
                <c:pt idx="10906">
                  <c:v>168.59520000000001</c:v>
                </c:pt>
                <c:pt idx="10907">
                  <c:v>168.62209999999999</c:v>
                </c:pt>
                <c:pt idx="10908">
                  <c:v>168.6489</c:v>
                </c:pt>
                <c:pt idx="10909">
                  <c:v>168.67580000000001</c:v>
                </c:pt>
                <c:pt idx="10910">
                  <c:v>168.70259999999999</c:v>
                </c:pt>
                <c:pt idx="10911">
                  <c:v>168.7294</c:v>
                </c:pt>
                <c:pt idx="10912">
                  <c:v>168.75630000000001</c:v>
                </c:pt>
                <c:pt idx="10913">
                  <c:v>168.78309999999999</c:v>
                </c:pt>
                <c:pt idx="10914">
                  <c:v>168.81</c:v>
                </c:pt>
                <c:pt idx="10915">
                  <c:v>168.83690000000001</c:v>
                </c:pt>
                <c:pt idx="10916">
                  <c:v>168.86369999999999</c:v>
                </c:pt>
                <c:pt idx="10917">
                  <c:v>168.89060000000001</c:v>
                </c:pt>
                <c:pt idx="10918">
                  <c:v>168.91739999999999</c:v>
                </c:pt>
                <c:pt idx="10919">
                  <c:v>168.9443</c:v>
                </c:pt>
                <c:pt idx="10920">
                  <c:v>168.97120000000001</c:v>
                </c:pt>
                <c:pt idx="10921">
                  <c:v>168.99799999999999</c:v>
                </c:pt>
                <c:pt idx="10922">
                  <c:v>169.0249</c:v>
                </c:pt>
                <c:pt idx="10923">
                  <c:v>169.05179999999999</c:v>
                </c:pt>
                <c:pt idx="10924">
                  <c:v>169.07859999999999</c:v>
                </c:pt>
                <c:pt idx="10925">
                  <c:v>169.10550000000001</c:v>
                </c:pt>
                <c:pt idx="10926">
                  <c:v>169.13239999999999</c:v>
                </c:pt>
                <c:pt idx="10927">
                  <c:v>169.1593</c:v>
                </c:pt>
                <c:pt idx="10928">
                  <c:v>169.18620000000001</c:v>
                </c:pt>
                <c:pt idx="10929">
                  <c:v>169.21299999999999</c:v>
                </c:pt>
                <c:pt idx="10930">
                  <c:v>169.23990000000001</c:v>
                </c:pt>
                <c:pt idx="10931">
                  <c:v>169.26679999999999</c:v>
                </c:pt>
                <c:pt idx="10932">
                  <c:v>169.2937</c:v>
                </c:pt>
                <c:pt idx="10933">
                  <c:v>169.32060000000001</c:v>
                </c:pt>
                <c:pt idx="10934">
                  <c:v>169.3475</c:v>
                </c:pt>
                <c:pt idx="10935">
                  <c:v>169.37440000000001</c:v>
                </c:pt>
                <c:pt idx="10936">
                  <c:v>169.40129999999999</c:v>
                </c:pt>
                <c:pt idx="10937">
                  <c:v>169.4282</c:v>
                </c:pt>
                <c:pt idx="10938">
                  <c:v>169.45509999999999</c:v>
                </c:pt>
                <c:pt idx="10939">
                  <c:v>169.482</c:v>
                </c:pt>
                <c:pt idx="10940">
                  <c:v>169.50890000000001</c:v>
                </c:pt>
                <c:pt idx="10941">
                  <c:v>169.53579999999999</c:v>
                </c:pt>
                <c:pt idx="10942">
                  <c:v>169.56270000000001</c:v>
                </c:pt>
                <c:pt idx="10943">
                  <c:v>169.58969999999999</c:v>
                </c:pt>
                <c:pt idx="10944">
                  <c:v>169.61660000000001</c:v>
                </c:pt>
                <c:pt idx="10945">
                  <c:v>169.64349999999999</c:v>
                </c:pt>
                <c:pt idx="10946">
                  <c:v>169.6704</c:v>
                </c:pt>
                <c:pt idx="10947">
                  <c:v>169.69730000000001</c:v>
                </c:pt>
                <c:pt idx="10948">
                  <c:v>169.7243</c:v>
                </c:pt>
                <c:pt idx="10949">
                  <c:v>169.75120000000001</c:v>
                </c:pt>
                <c:pt idx="10950">
                  <c:v>169.77809999999999</c:v>
                </c:pt>
                <c:pt idx="10951">
                  <c:v>169.80510000000001</c:v>
                </c:pt>
                <c:pt idx="10952">
                  <c:v>169.83199999999999</c:v>
                </c:pt>
                <c:pt idx="10953">
                  <c:v>169.85890000000001</c:v>
                </c:pt>
                <c:pt idx="10954">
                  <c:v>169.88589999999999</c:v>
                </c:pt>
                <c:pt idx="10955">
                  <c:v>169.9128</c:v>
                </c:pt>
                <c:pt idx="10956">
                  <c:v>169.93969999999999</c:v>
                </c:pt>
                <c:pt idx="10957">
                  <c:v>169.9667</c:v>
                </c:pt>
                <c:pt idx="10958">
                  <c:v>169.99359999999999</c:v>
                </c:pt>
                <c:pt idx="10959">
                  <c:v>170.0206</c:v>
                </c:pt>
                <c:pt idx="10960">
                  <c:v>170.04750000000001</c:v>
                </c:pt>
                <c:pt idx="10961">
                  <c:v>170.0745</c:v>
                </c:pt>
                <c:pt idx="10962">
                  <c:v>170.10149999999999</c:v>
                </c:pt>
                <c:pt idx="10963">
                  <c:v>170.1284</c:v>
                </c:pt>
                <c:pt idx="10964">
                  <c:v>170.15539999999999</c:v>
                </c:pt>
                <c:pt idx="10965">
                  <c:v>170.1823</c:v>
                </c:pt>
                <c:pt idx="10966">
                  <c:v>170.20930000000001</c:v>
                </c:pt>
                <c:pt idx="10967">
                  <c:v>170.2363</c:v>
                </c:pt>
                <c:pt idx="10968">
                  <c:v>170.26320000000001</c:v>
                </c:pt>
                <c:pt idx="10969">
                  <c:v>170.2902</c:v>
                </c:pt>
                <c:pt idx="10970">
                  <c:v>170.31720000000001</c:v>
                </c:pt>
                <c:pt idx="10971">
                  <c:v>170.3441</c:v>
                </c:pt>
                <c:pt idx="10972">
                  <c:v>170.37110000000001</c:v>
                </c:pt>
                <c:pt idx="10973">
                  <c:v>170.3981</c:v>
                </c:pt>
                <c:pt idx="10974">
                  <c:v>170.42509999999999</c:v>
                </c:pt>
                <c:pt idx="10975">
                  <c:v>170.4521</c:v>
                </c:pt>
                <c:pt idx="10976">
                  <c:v>170.47900000000001</c:v>
                </c:pt>
                <c:pt idx="10977">
                  <c:v>170.506</c:v>
                </c:pt>
                <c:pt idx="10978">
                  <c:v>170.53299999999999</c:v>
                </c:pt>
                <c:pt idx="10979">
                  <c:v>170.56</c:v>
                </c:pt>
                <c:pt idx="10980">
                  <c:v>170.58699999999999</c:v>
                </c:pt>
                <c:pt idx="10981">
                  <c:v>170.614</c:v>
                </c:pt>
                <c:pt idx="10982">
                  <c:v>170.64099999999999</c:v>
                </c:pt>
                <c:pt idx="10983">
                  <c:v>170.66800000000001</c:v>
                </c:pt>
                <c:pt idx="10984">
                  <c:v>170.69499999999999</c:v>
                </c:pt>
                <c:pt idx="10985">
                  <c:v>170.72200000000001</c:v>
                </c:pt>
                <c:pt idx="10986">
                  <c:v>170.749</c:v>
                </c:pt>
                <c:pt idx="10987">
                  <c:v>170.77600000000001</c:v>
                </c:pt>
                <c:pt idx="10988">
                  <c:v>170.803</c:v>
                </c:pt>
                <c:pt idx="10989">
                  <c:v>170.83</c:v>
                </c:pt>
                <c:pt idx="10990">
                  <c:v>170.8571</c:v>
                </c:pt>
                <c:pt idx="10991">
                  <c:v>170.88409999999999</c:v>
                </c:pt>
                <c:pt idx="10992">
                  <c:v>170.9111</c:v>
                </c:pt>
                <c:pt idx="10993">
                  <c:v>170.93809999999999</c:v>
                </c:pt>
                <c:pt idx="10994">
                  <c:v>170.96510000000001</c:v>
                </c:pt>
                <c:pt idx="10995">
                  <c:v>170.9922</c:v>
                </c:pt>
                <c:pt idx="10996">
                  <c:v>171.01920000000001</c:v>
                </c:pt>
                <c:pt idx="10997">
                  <c:v>171.0462</c:v>
                </c:pt>
                <c:pt idx="10998">
                  <c:v>171.07329999999999</c:v>
                </c:pt>
                <c:pt idx="10999">
                  <c:v>171.1003</c:v>
                </c:pt>
                <c:pt idx="11000">
                  <c:v>171.12729999999999</c:v>
                </c:pt>
                <c:pt idx="11001">
                  <c:v>171.15440000000001</c:v>
                </c:pt>
                <c:pt idx="11002">
                  <c:v>171.1814</c:v>
                </c:pt>
                <c:pt idx="11003">
                  <c:v>171.20849999999999</c:v>
                </c:pt>
                <c:pt idx="11004">
                  <c:v>171.2355</c:v>
                </c:pt>
                <c:pt idx="11005">
                  <c:v>171.26259999999999</c:v>
                </c:pt>
                <c:pt idx="11006">
                  <c:v>171.28960000000001</c:v>
                </c:pt>
                <c:pt idx="11007">
                  <c:v>171.3167</c:v>
                </c:pt>
                <c:pt idx="11008">
                  <c:v>171.34370000000001</c:v>
                </c:pt>
                <c:pt idx="11009">
                  <c:v>171.3708</c:v>
                </c:pt>
                <c:pt idx="11010">
                  <c:v>171.39779999999999</c:v>
                </c:pt>
                <c:pt idx="11011">
                  <c:v>171.42490000000001</c:v>
                </c:pt>
                <c:pt idx="11012">
                  <c:v>171.452</c:v>
                </c:pt>
                <c:pt idx="11013">
                  <c:v>171.47900000000001</c:v>
                </c:pt>
                <c:pt idx="11014">
                  <c:v>171.5061</c:v>
                </c:pt>
                <c:pt idx="11015">
                  <c:v>171.53309999999999</c:v>
                </c:pt>
                <c:pt idx="11016">
                  <c:v>171.56020000000001</c:v>
                </c:pt>
                <c:pt idx="11017">
                  <c:v>171.5873</c:v>
                </c:pt>
                <c:pt idx="11018">
                  <c:v>171.61439999999999</c:v>
                </c:pt>
                <c:pt idx="11019">
                  <c:v>171.6414</c:v>
                </c:pt>
                <c:pt idx="11020">
                  <c:v>171.66849999999999</c:v>
                </c:pt>
                <c:pt idx="11021">
                  <c:v>171.69560000000001</c:v>
                </c:pt>
                <c:pt idx="11022">
                  <c:v>171.7227</c:v>
                </c:pt>
                <c:pt idx="11023">
                  <c:v>171.74979999999999</c:v>
                </c:pt>
                <c:pt idx="11024">
                  <c:v>171.77690000000001</c:v>
                </c:pt>
                <c:pt idx="11025">
                  <c:v>171.8039</c:v>
                </c:pt>
                <c:pt idx="11026">
                  <c:v>171.83099999999999</c:v>
                </c:pt>
                <c:pt idx="11027">
                  <c:v>171.85810000000001</c:v>
                </c:pt>
                <c:pt idx="11028">
                  <c:v>171.8852</c:v>
                </c:pt>
                <c:pt idx="11029">
                  <c:v>171.91229999999999</c:v>
                </c:pt>
                <c:pt idx="11030">
                  <c:v>171.93940000000001</c:v>
                </c:pt>
                <c:pt idx="11031">
                  <c:v>171.9665</c:v>
                </c:pt>
                <c:pt idx="11032">
                  <c:v>171.99359999999999</c:v>
                </c:pt>
                <c:pt idx="11033">
                  <c:v>172.02070000000001</c:v>
                </c:pt>
                <c:pt idx="11034">
                  <c:v>172.0479</c:v>
                </c:pt>
                <c:pt idx="11035">
                  <c:v>172.07499999999999</c:v>
                </c:pt>
                <c:pt idx="11036">
                  <c:v>172.10210000000001</c:v>
                </c:pt>
                <c:pt idx="11037">
                  <c:v>172.1292</c:v>
                </c:pt>
                <c:pt idx="11038">
                  <c:v>172.15629999999999</c:v>
                </c:pt>
                <c:pt idx="11039">
                  <c:v>172.18340000000001</c:v>
                </c:pt>
                <c:pt idx="11040">
                  <c:v>172.2106</c:v>
                </c:pt>
                <c:pt idx="11041">
                  <c:v>172.23769999999999</c:v>
                </c:pt>
                <c:pt idx="11042">
                  <c:v>172.26480000000001</c:v>
                </c:pt>
                <c:pt idx="11043">
                  <c:v>172.2919</c:v>
                </c:pt>
                <c:pt idx="11044">
                  <c:v>172.31909999999999</c:v>
                </c:pt>
                <c:pt idx="11045">
                  <c:v>172.34620000000001</c:v>
                </c:pt>
                <c:pt idx="11046">
                  <c:v>172.3733</c:v>
                </c:pt>
                <c:pt idx="11047">
                  <c:v>172.40049999999999</c:v>
                </c:pt>
                <c:pt idx="11048">
                  <c:v>172.42760000000001</c:v>
                </c:pt>
                <c:pt idx="11049">
                  <c:v>172.4547</c:v>
                </c:pt>
                <c:pt idx="11050">
                  <c:v>172.4819</c:v>
                </c:pt>
                <c:pt idx="11051">
                  <c:v>172.50899999999999</c:v>
                </c:pt>
                <c:pt idx="11052">
                  <c:v>172.53620000000001</c:v>
                </c:pt>
                <c:pt idx="11053">
                  <c:v>172.5633</c:v>
                </c:pt>
                <c:pt idx="11054">
                  <c:v>172.59049999999999</c:v>
                </c:pt>
                <c:pt idx="11055">
                  <c:v>172.61760000000001</c:v>
                </c:pt>
                <c:pt idx="11056">
                  <c:v>172.6448</c:v>
                </c:pt>
                <c:pt idx="11057">
                  <c:v>172.672</c:v>
                </c:pt>
                <c:pt idx="11058">
                  <c:v>172.69909999999999</c:v>
                </c:pt>
                <c:pt idx="11059">
                  <c:v>172.72630000000001</c:v>
                </c:pt>
                <c:pt idx="11060">
                  <c:v>172.7534</c:v>
                </c:pt>
                <c:pt idx="11061">
                  <c:v>172.78059999999999</c:v>
                </c:pt>
                <c:pt idx="11062">
                  <c:v>172.80779999999999</c:v>
                </c:pt>
                <c:pt idx="11063">
                  <c:v>172.8349</c:v>
                </c:pt>
                <c:pt idx="11064">
                  <c:v>172.8621</c:v>
                </c:pt>
                <c:pt idx="11065">
                  <c:v>172.88929999999999</c:v>
                </c:pt>
                <c:pt idx="11066">
                  <c:v>172.91650000000001</c:v>
                </c:pt>
                <c:pt idx="11067">
                  <c:v>172.9436</c:v>
                </c:pt>
                <c:pt idx="11068">
                  <c:v>172.9708</c:v>
                </c:pt>
                <c:pt idx="11069">
                  <c:v>172.99799999999999</c:v>
                </c:pt>
                <c:pt idx="11070">
                  <c:v>173.02520000000001</c:v>
                </c:pt>
                <c:pt idx="11071">
                  <c:v>173.05240000000001</c:v>
                </c:pt>
                <c:pt idx="11072">
                  <c:v>173.0796</c:v>
                </c:pt>
                <c:pt idx="11073">
                  <c:v>173.10679999999999</c:v>
                </c:pt>
                <c:pt idx="11074">
                  <c:v>173.13399999999999</c:v>
                </c:pt>
                <c:pt idx="11075">
                  <c:v>173.16120000000001</c:v>
                </c:pt>
                <c:pt idx="11076">
                  <c:v>173.1884</c:v>
                </c:pt>
                <c:pt idx="11077">
                  <c:v>173.21559999999999</c:v>
                </c:pt>
                <c:pt idx="11078">
                  <c:v>173.24279999999999</c:v>
                </c:pt>
                <c:pt idx="11079">
                  <c:v>173.27</c:v>
                </c:pt>
                <c:pt idx="11080">
                  <c:v>173.2972</c:v>
                </c:pt>
                <c:pt idx="11081">
                  <c:v>173.3244</c:v>
                </c:pt>
                <c:pt idx="11082">
                  <c:v>173.35159999999999</c:v>
                </c:pt>
                <c:pt idx="11083">
                  <c:v>173.37880000000001</c:v>
                </c:pt>
                <c:pt idx="11084">
                  <c:v>173.40600000000001</c:v>
                </c:pt>
                <c:pt idx="11085">
                  <c:v>173.4333</c:v>
                </c:pt>
                <c:pt idx="11086">
                  <c:v>173.4605</c:v>
                </c:pt>
                <c:pt idx="11087">
                  <c:v>173.48769999999999</c:v>
                </c:pt>
                <c:pt idx="11088">
                  <c:v>173.51490000000001</c:v>
                </c:pt>
                <c:pt idx="11089">
                  <c:v>173.5421</c:v>
                </c:pt>
                <c:pt idx="11090">
                  <c:v>173.5694</c:v>
                </c:pt>
                <c:pt idx="11091">
                  <c:v>173.5966</c:v>
                </c:pt>
                <c:pt idx="11092">
                  <c:v>173.62379999999999</c:v>
                </c:pt>
                <c:pt idx="11093">
                  <c:v>173.65110000000001</c:v>
                </c:pt>
                <c:pt idx="11094">
                  <c:v>173.67830000000001</c:v>
                </c:pt>
                <c:pt idx="11095">
                  <c:v>173.7056</c:v>
                </c:pt>
                <c:pt idx="11096">
                  <c:v>173.7328</c:v>
                </c:pt>
                <c:pt idx="11097">
                  <c:v>173.76</c:v>
                </c:pt>
                <c:pt idx="11098">
                  <c:v>173.78729999999999</c:v>
                </c:pt>
                <c:pt idx="11099">
                  <c:v>173.81450000000001</c:v>
                </c:pt>
                <c:pt idx="11100">
                  <c:v>173.84180000000001</c:v>
                </c:pt>
                <c:pt idx="11101">
                  <c:v>173.869</c:v>
                </c:pt>
                <c:pt idx="11102">
                  <c:v>173.8963</c:v>
                </c:pt>
                <c:pt idx="11103">
                  <c:v>173.92349999999999</c:v>
                </c:pt>
                <c:pt idx="11104">
                  <c:v>173.95079999999999</c:v>
                </c:pt>
                <c:pt idx="11105">
                  <c:v>173.97810000000001</c:v>
                </c:pt>
                <c:pt idx="11106">
                  <c:v>174.00530000000001</c:v>
                </c:pt>
                <c:pt idx="11107">
                  <c:v>174.0326</c:v>
                </c:pt>
                <c:pt idx="11108">
                  <c:v>174.0599</c:v>
                </c:pt>
                <c:pt idx="11109">
                  <c:v>174.08709999999999</c:v>
                </c:pt>
                <c:pt idx="11110">
                  <c:v>174.11439999999999</c:v>
                </c:pt>
                <c:pt idx="11111">
                  <c:v>174.14169999999999</c:v>
                </c:pt>
                <c:pt idx="11112">
                  <c:v>174.16890000000001</c:v>
                </c:pt>
                <c:pt idx="11113">
                  <c:v>174.1962</c:v>
                </c:pt>
                <c:pt idx="11114">
                  <c:v>174.2235</c:v>
                </c:pt>
                <c:pt idx="11115">
                  <c:v>174.2508</c:v>
                </c:pt>
                <c:pt idx="11116">
                  <c:v>174.27809999999999</c:v>
                </c:pt>
                <c:pt idx="11117">
                  <c:v>174.30539999999999</c:v>
                </c:pt>
                <c:pt idx="11118">
                  <c:v>174.33260000000001</c:v>
                </c:pt>
                <c:pt idx="11119">
                  <c:v>174.35990000000001</c:v>
                </c:pt>
                <c:pt idx="11120">
                  <c:v>174.38720000000001</c:v>
                </c:pt>
                <c:pt idx="11121">
                  <c:v>174.4145</c:v>
                </c:pt>
                <c:pt idx="11122">
                  <c:v>174.4418</c:v>
                </c:pt>
                <c:pt idx="11123">
                  <c:v>174.4691</c:v>
                </c:pt>
                <c:pt idx="11124">
                  <c:v>174.49639999999999</c:v>
                </c:pt>
                <c:pt idx="11125">
                  <c:v>174.52369999999999</c:v>
                </c:pt>
                <c:pt idx="11126">
                  <c:v>174.55099999999999</c:v>
                </c:pt>
                <c:pt idx="11127">
                  <c:v>174.57830000000001</c:v>
                </c:pt>
                <c:pt idx="11128">
                  <c:v>174.60570000000001</c:v>
                </c:pt>
                <c:pt idx="11129">
                  <c:v>174.63300000000001</c:v>
                </c:pt>
                <c:pt idx="11130">
                  <c:v>174.66030000000001</c:v>
                </c:pt>
                <c:pt idx="11131">
                  <c:v>174.6876</c:v>
                </c:pt>
                <c:pt idx="11132">
                  <c:v>174.7149</c:v>
                </c:pt>
                <c:pt idx="11133">
                  <c:v>174.7422</c:v>
                </c:pt>
                <c:pt idx="11134">
                  <c:v>174.7696</c:v>
                </c:pt>
                <c:pt idx="11135">
                  <c:v>174.79689999999999</c:v>
                </c:pt>
                <c:pt idx="11136">
                  <c:v>174.82419999999999</c:v>
                </c:pt>
                <c:pt idx="11137">
                  <c:v>174.85149999999999</c:v>
                </c:pt>
                <c:pt idx="11138">
                  <c:v>174.87889999999999</c:v>
                </c:pt>
                <c:pt idx="11139">
                  <c:v>174.90620000000001</c:v>
                </c:pt>
                <c:pt idx="11140">
                  <c:v>174.93350000000001</c:v>
                </c:pt>
                <c:pt idx="11141">
                  <c:v>174.96090000000001</c:v>
                </c:pt>
                <c:pt idx="11142">
                  <c:v>174.98820000000001</c:v>
                </c:pt>
                <c:pt idx="11143">
                  <c:v>175.01560000000001</c:v>
                </c:pt>
                <c:pt idx="11144">
                  <c:v>175.0429</c:v>
                </c:pt>
                <c:pt idx="11145">
                  <c:v>175.0703</c:v>
                </c:pt>
                <c:pt idx="11146">
                  <c:v>175.0976</c:v>
                </c:pt>
                <c:pt idx="11147">
                  <c:v>175.125</c:v>
                </c:pt>
                <c:pt idx="11148">
                  <c:v>175.1523</c:v>
                </c:pt>
                <c:pt idx="11149">
                  <c:v>175.1797</c:v>
                </c:pt>
                <c:pt idx="11150">
                  <c:v>175.20699999999999</c:v>
                </c:pt>
                <c:pt idx="11151">
                  <c:v>175.23439999999999</c:v>
                </c:pt>
                <c:pt idx="11152">
                  <c:v>175.26169999999999</c:v>
                </c:pt>
                <c:pt idx="11153">
                  <c:v>175.28909999999999</c:v>
                </c:pt>
                <c:pt idx="11154">
                  <c:v>175.31649999999999</c:v>
                </c:pt>
                <c:pt idx="11155">
                  <c:v>175.34379999999999</c:v>
                </c:pt>
                <c:pt idx="11156">
                  <c:v>175.37119999999999</c:v>
                </c:pt>
                <c:pt idx="11157">
                  <c:v>175.39859999999999</c:v>
                </c:pt>
                <c:pt idx="11158">
                  <c:v>175.42590000000001</c:v>
                </c:pt>
                <c:pt idx="11159">
                  <c:v>175.45330000000001</c:v>
                </c:pt>
                <c:pt idx="11160">
                  <c:v>175.48070000000001</c:v>
                </c:pt>
                <c:pt idx="11161">
                  <c:v>175.50810000000001</c:v>
                </c:pt>
                <c:pt idx="11162">
                  <c:v>175.53550000000001</c:v>
                </c:pt>
                <c:pt idx="11163">
                  <c:v>175.56290000000001</c:v>
                </c:pt>
                <c:pt idx="11164">
                  <c:v>175.59020000000001</c:v>
                </c:pt>
                <c:pt idx="11165">
                  <c:v>175.61760000000001</c:v>
                </c:pt>
                <c:pt idx="11166">
                  <c:v>175.64500000000001</c:v>
                </c:pt>
                <c:pt idx="11167">
                  <c:v>175.67240000000001</c:v>
                </c:pt>
                <c:pt idx="11168">
                  <c:v>175.69980000000001</c:v>
                </c:pt>
                <c:pt idx="11169">
                  <c:v>175.72720000000001</c:v>
                </c:pt>
                <c:pt idx="11170">
                  <c:v>175.75460000000001</c:v>
                </c:pt>
                <c:pt idx="11171">
                  <c:v>175.78200000000001</c:v>
                </c:pt>
                <c:pt idx="11172">
                  <c:v>175.80940000000001</c:v>
                </c:pt>
                <c:pt idx="11173">
                  <c:v>175.83680000000001</c:v>
                </c:pt>
                <c:pt idx="11174">
                  <c:v>175.86420000000001</c:v>
                </c:pt>
                <c:pt idx="11175">
                  <c:v>175.89160000000001</c:v>
                </c:pt>
                <c:pt idx="11176">
                  <c:v>175.91900000000001</c:v>
                </c:pt>
                <c:pt idx="11177">
                  <c:v>175.94649999999999</c:v>
                </c:pt>
                <c:pt idx="11178">
                  <c:v>175.97389999999999</c:v>
                </c:pt>
                <c:pt idx="11179">
                  <c:v>176.00129999999999</c:v>
                </c:pt>
                <c:pt idx="11180">
                  <c:v>176.02869999999999</c:v>
                </c:pt>
                <c:pt idx="11181">
                  <c:v>176.05609999999999</c:v>
                </c:pt>
                <c:pt idx="11182">
                  <c:v>176.08359999999999</c:v>
                </c:pt>
                <c:pt idx="11183">
                  <c:v>176.11099999999999</c:v>
                </c:pt>
                <c:pt idx="11184">
                  <c:v>176.13839999999999</c:v>
                </c:pt>
                <c:pt idx="11185">
                  <c:v>176.16579999999999</c:v>
                </c:pt>
                <c:pt idx="11186">
                  <c:v>176.19329999999999</c:v>
                </c:pt>
                <c:pt idx="11187">
                  <c:v>176.22069999999999</c:v>
                </c:pt>
                <c:pt idx="11188">
                  <c:v>176.2482</c:v>
                </c:pt>
                <c:pt idx="11189">
                  <c:v>176.2756</c:v>
                </c:pt>
                <c:pt idx="11190">
                  <c:v>176.303</c:v>
                </c:pt>
                <c:pt idx="11191">
                  <c:v>176.3305</c:v>
                </c:pt>
                <c:pt idx="11192">
                  <c:v>176.3579</c:v>
                </c:pt>
                <c:pt idx="11193">
                  <c:v>176.3854</c:v>
                </c:pt>
                <c:pt idx="11194">
                  <c:v>176.4128</c:v>
                </c:pt>
                <c:pt idx="11195">
                  <c:v>176.44030000000001</c:v>
                </c:pt>
                <c:pt idx="11196">
                  <c:v>176.46770000000001</c:v>
                </c:pt>
                <c:pt idx="11197">
                  <c:v>176.49520000000001</c:v>
                </c:pt>
                <c:pt idx="11198">
                  <c:v>176.52269999999999</c:v>
                </c:pt>
                <c:pt idx="11199">
                  <c:v>176.55009999999999</c:v>
                </c:pt>
                <c:pt idx="11200">
                  <c:v>176.57759999999999</c:v>
                </c:pt>
                <c:pt idx="11201">
                  <c:v>176.60499999999999</c:v>
                </c:pt>
                <c:pt idx="11202">
                  <c:v>176.63249999999999</c:v>
                </c:pt>
                <c:pt idx="11203">
                  <c:v>176.66</c:v>
                </c:pt>
                <c:pt idx="11204">
                  <c:v>176.6875</c:v>
                </c:pt>
                <c:pt idx="11205">
                  <c:v>176.7149</c:v>
                </c:pt>
                <c:pt idx="11206">
                  <c:v>176.7424</c:v>
                </c:pt>
                <c:pt idx="11207">
                  <c:v>176.76990000000001</c:v>
                </c:pt>
                <c:pt idx="11208">
                  <c:v>176.79740000000001</c:v>
                </c:pt>
                <c:pt idx="11209">
                  <c:v>176.82490000000001</c:v>
                </c:pt>
                <c:pt idx="11210">
                  <c:v>176.85230000000001</c:v>
                </c:pt>
                <c:pt idx="11211">
                  <c:v>176.87979999999999</c:v>
                </c:pt>
                <c:pt idx="11212">
                  <c:v>176.90729999999999</c:v>
                </c:pt>
                <c:pt idx="11213">
                  <c:v>176.9348</c:v>
                </c:pt>
                <c:pt idx="11214">
                  <c:v>176.9623</c:v>
                </c:pt>
                <c:pt idx="11215">
                  <c:v>176.9898</c:v>
                </c:pt>
                <c:pt idx="11216">
                  <c:v>177.01730000000001</c:v>
                </c:pt>
                <c:pt idx="11217">
                  <c:v>177.04480000000001</c:v>
                </c:pt>
                <c:pt idx="11218">
                  <c:v>177.07230000000001</c:v>
                </c:pt>
                <c:pt idx="11219">
                  <c:v>177.09979999999999</c:v>
                </c:pt>
                <c:pt idx="11220">
                  <c:v>177.12729999999999</c:v>
                </c:pt>
                <c:pt idx="11221">
                  <c:v>177.15479999999999</c:v>
                </c:pt>
                <c:pt idx="11222">
                  <c:v>177.1823</c:v>
                </c:pt>
                <c:pt idx="11223">
                  <c:v>177.2098</c:v>
                </c:pt>
                <c:pt idx="11224">
                  <c:v>177.23740000000001</c:v>
                </c:pt>
                <c:pt idx="11225">
                  <c:v>177.26490000000001</c:v>
                </c:pt>
                <c:pt idx="11226">
                  <c:v>177.29239999999999</c:v>
                </c:pt>
                <c:pt idx="11227">
                  <c:v>177.31989999999999</c:v>
                </c:pt>
                <c:pt idx="11228">
                  <c:v>177.34739999999999</c:v>
                </c:pt>
                <c:pt idx="11229">
                  <c:v>177.375</c:v>
                </c:pt>
                <c:pt idx="11230">
                  <c:v>177.4025</c:v>
                </c:pt>
                <c:pt idx="11231">
                  <c:v>177.43</c:v>
                </c:pt>
                <c:pt idx="11232">
                  <c:v>177.45760000000001</c:v>
                </c:pt>
                <c:pt idx="11233">
                  <c:v>177.48509999999999</c:v>
                </c:pt>
                <c:pt idx="11234">
                  <c:v>177.51259999999999</c:v>
                </c:pt>
                <c:pt idx="11235">
                  <c:v>177.5402</c:v>
                </c:pt>
                <c:pt idx="11236">
                  <c:v>177.5677</c:v>
                </c:pt>
                <c:pt idx="11237">
                  <c:v>177.59520000000001</c:v>
                </c:pt>
                <c:pt idx="11238">
                  <c:v>177.62280000000001</c:v>
                </c:pt>
                <c:pt idx="11239">
                  <c:v>177.65029999999999</c:v>
                </c:pt>
                <c:pt idx="11240">
                  <c:v>177.67789999999999</c:v>
                </c:pt>
                <c:pt idx="11241">
                  <c:v>177.7054</c:v>
                </c:pt>
                <c:pt idx="11242">
                  <c:v>177.733</c:v>
                </c:pt>
                <c:pt idx="11243">
                  <c:v>177.76050000000001</c:v>
                </c:pt>
                <c:pt idx="11244">
                  <c:v>177.78809999999999</c:v>
                </c:pt>
                <c:pt idx="11245">
                  <c:v>177.81569999999999</c:v>
                </c:pt>
                <c:pt idx="11246">
                  <c:v>177.8432</c:v>
                </c:pt>
                <c:pt idx="11247">
                  <c:v>177.8708</c:v>
                </c:pt>
                <c:pt idx="11248">
                  <c:v>177.89840000000001</c:v>
                </c:pt>
                <c:pt idx="11249">
                  <c:v>177.92590000000001</c:v>
                </c:pt>
                <c:pt idx="11250">
                  <c:v>177.95349999999999</c:v>
                </c:pt>
                <c:pt idx="11251">
                  <c:v>177.9811</c:v>
                </c:pt>
                <c:pt idx="11252">
                  <c:v>178.0086</c:v>
                </c:pt>
                <c:pt idx="11253">
                  <c:v>178.03620000000001</c:v>
                </c:pt>
                <c:pt idx="11254">
                  <c:v>178.06379999999999</c:v>
                </c:pt>
                <c:pt idx="11255">
                  <c:v>178.09139999999999</c:v>
                </c:pt>
                <c:pt idx="11256">
                  <c:v>178.119</c:v>
                </c:pt>
                <c:pt idx="11257">
                  <c:v>178.1465</c:v>
                </c:pt>
                <c:pt idx="11258">
                  <c:v>178.17410000000001</c:v>
                </c:pt>
                <c:pt idx="11259">
                  <c:v>178.20169999999999</c:v>
                </c:pt>
                <c:pt idx="11260">
                  <c:v>178.22929999999999</c:v>
                </c:pt>
                <c:pt idx="11261">
                  <c:v>178.2569</c:v>
                </c:pt>
                <c:pt idx="11262">
                  <c:v>178.28450000000001</c:v>
                </c:pt>
                <c:pt idx="11263">
                  <c:v>178.31209999999999</c:v>
                </c:pt>
                <c:pt idx="11264">
                  <c:v>178.33969999999999</c:v>
                </c:pt>
                <c:pt idx="11265">
                  <c:v>178.3673</c:v>
                </c:pt>
                <c:pt idx="11266">
                  <c:v>178.39490000000001</c:v>
                </c:pt>
                <c:pt idx="11267">
                  <c:v>178.42250000000001</c:v>
                </c:pt>
                <c:pt idx="11268">
                  <c:v>178.45009999999999</c:v>
                </c:pt>
                <c:pt idx="11269">
                  <c:v>178.4777</c:v>
                </c:pt>
                <c:pt idx="11270">
                  <c:v>178.50540000000001</c:v>
                </c:pt>
                <c:pt idx="11271">
                  <c:v>178.53299999999999</c:v>
                </c:pt>
                <c:pt idx="11272">
                  <c:v>178.56059999999999</c:v>
                </c:pt>
                <c:pt idx="11273">
                  <c:v>178.5882</c:v>
                </c:pt>
                <c:pt idx="11274">
                  <c:v>178.61580000000001</c:v>
                </c:pt>
                <c:pt idx="11275">
                  <c:v>178.64340000000001</c:v>
                </c:pt>
                <c:pt idx="11276">
                  <c:v>178.6711</c:v>
                </c:pt>
                <c:pt idx="11277">
                  <c:v>178.6987</c:v>
                </c:pt>
                <c:pt idx="11278">
                  <c:v>178.72630000000001</c:v>
                </c:pt>
                <c:pt idx="11279">
                  <c:v>178.75399999999999</c:v>
                </c:pt>
                <c:pt idx="11280">
                  <c:v>178.7816</c:v>
                </c:pt>
                <c:pt idx="11281">
                  <c:v>178.8092</c:v>
                </c:pt>
                <c:pt idx="11282">
                  <c:v>178.83690000000001</c:v>
                </c:pt>
                <c:pt idx="11283">
                  <c:v>178.86449999999999</c:v>
                </c:pt>
                <c:pt idx="11284">
                  <c:v>178.8922</c:v>
                </c:pt>
                <c:pt idx="11285">
                  <c:v>178.91980000000001</c:v>
                </c:pt>
                <c:pt idx="11286">
                  <c:v>178.94749999999999</c:v>
                </c:pt>
                <c:pt idx="11287">
                  <c:v>178.9751</c:v>
                </c:pt>
                <c:pt idx="11288">
                  <c:v>179.00280000000001</c:v>
                </c:pt>
                <c:pt idx="11289">
                  <c:v>179.03039999999999</c:v>
                </c:pt>
                <c:pt idx="11290">
                  <c:v>179.0581</c:v>
                </c:pt>
                <c:pt idx="11291">
                  <c:v>179.0857</c:v>
                </c:pt>
                <c:pt idx="11292">
                  <c:v>179.11340000000001</c:v>
                </c:pt>
                <c:pt idx="11293">
                  <c:v>179.14109999999999</c:v>
                </c:pt>
                <c:pt idx="11294">
                  <c:v>179.1687</c:v>
                </c:pt>
                <c:pt idx="11295">
                  <c:v>179.19640000000001</c:v>
                </c:pt>
                <c:pt idx="11296">
                  <c:v>179.22399999999999</c:v>
                </c:pt>
                <c:pt idx="11297">
                  <c:v>179.2517</c:v>
                </c:pt>
                <c:pt idx="11298">
                  <c:v>179.27940000000001</c:v>
                </c:pt>
                <c:pt idx="11299">
                  <c:v>179.30709999999999</c:v>
                </c:pt>
                <c:pt idx="11300">
                  <c:v>179.3347</c:v>
                </c:pt>
                <c:pt idx="11301">
                  <c:v>179.36240000000001</c:v>
                </c:pt>
                <c:pt idx="11302">
                  <c:v>179.39009999999999</c:v>
                </c:pt>
                <c:pt idx="11303">
                  <c:v>179.4178</c:v>
                </c:pt>
                <c:pt idx="11304">
                  <c:v>179.44550000000001</c:v>
                </c:pt>
                <c:pt idx="11305">
                  <c:v>179.47319999999999</c:v>
                </c:pt>
                <c:pt idx="11306">
                  <c:v>179.5009</c:v>
                </c:pt>
                <c:pt idx="11307">
                  <c:v>179.52850000000001</c:v>
                </c:pt>
                <c:pt idx="11308">
                  <c:v>179.55619999999999</c:v>
                </c:pt>
                <c:pt idx="11309">
                  <c:v>179.5839</c:v>
                </c:pt>
                <c:pt idx="11310">
                  <c:v>179.61160000000001</c:v>
                </c:pt>
                <c:pt idx="11311">
                  <c:v>179.63929999999999</c:v>
                </c:pt>
                <c:pt idx="11312">
                  <c:v>179.667</c:v>
                </c:pt>
                <c:pt idx="11313">
                  <c:v>179.69470000000001</c:v>
                </c:pt>
                <c:pt idx="11314">
                  <c:v>179.7225</c:v>
                </c:pt>
                <c:pt idx="11315">
                  <c:v>179.75020000000001</c:v>
                </c:pt>
                <c:pt idx="11316">
                  <c:v>179.77789999999999</c:v>
                </c:pt>
                <c:pt idx="11317">
                  <c:v>179.8056</c:v>
                </c:pt>
                <c:pt idx="11318">
                  <c:v>179.83330000000001</c:v>
                </c:pt>
                <c:pt idx="11319">
                  <c:v>179.86099999999999</c:v>
                </c:pt>
                <c:pt idx="11320">
                  <c:v>179.8887</c:v>
                </c:pt>
                <c:pt idx="11321">
                  <c:v>179.91650000000001</c:v>
                </c:pt>
                <c:pt idx="11322">
                  <c:v>179.9442</c:v>
                </c:pt>
                <c:pt idx="11323">
                  <c:v>179.97190000000001</c:v>
                </c:pt>
                <c:pt idx="11324">
                  <c:v>179.99959999999999</c:v>
                </c:pt>
                <c:pt idx="11325">
                  <c:v>180.0274</c:v>
                </c:pt>
                <c:pt idx="11326">
                  <c:v>180.05510000000001</c:v>
                </c:pt>
                <c:pt idx="11327">
                  <c:v>180.08279999999999</c:v>
                </c:pt>
                <c:pt idx="11328">
                  <c:v>180.11060000000001</c:v>
                </c:pt>
                <c:pt idx="11329">
                  <c:v>180.13829999999999</c:v>
                </c:pt>
                <c:pt idx="11330">
                  <c:v>180.1661</c:v>
                </c:pt>
                <c:pt idx="11331">
                  <c:v>180.19380000000001</c:v>
                </c:pt>
                <c:pt idx="11332">
                  <c:v>180.22149999999999</c:v>
                </c:pt>
                <c:pt idx="11333">
                  <c:v>180.24930000000001</c:v>
                </c:pt>
                <c:pt idx="11334">
                  <c:v>180.27699999999999</c:v>
                </c:pt>
                <c:pt idx="11335">
                  <c:v>180.3048</c:v>
                </c:pt>
                <c:pt idx="11336">
                  <c:v>180.33260000000001</c:v>
                </c:pt>
                <c:pt idx="11337">
                  <c:v>180.3603</c:v>
                </c:pt>
                <c:pt idx="11338">
                  <c:v>180.38810000000001</c:v>
                </c:pt>
                <c:pt idx="11339">
                  <c:v>180.41579999999999</c:v>
                </c:pt>
                <c:pt idx="11340">
                  <c:v>180.4436</c:v>
                </c:pt>
                <c:pt idx="11341">
                  <c:v>180.47139999999999</c:v>
                </c:pt>
                <c:pt idx="11342">
                  <c:v>180.4991</c:v>
                </c:pt>
                <c:pt idx="11343">
                  <c:v>180.52690000000001</c:v>
                </c:pt>
                <c:pt idx="11344">
                  <c:v>180.5547</c:v>
                </c:pt>
                <c:pt idx="11345">
                  <c:v>180.58240000000001</c:v>
                </c:pt>
                <c:pt idx="11346">
                  <c:v>180.61019999999999</c:v>
                </c:pt>
                <c:pt idx="11347">
                  <c:v>180.63800000000001</c:v>
                </c:pt>
                <c:pt idx="11348">
                  <c:v>180.66579999999999</c:v>
                </c:pt>
                <c:pt idx="11349">
                  <c:v>180.6936</c:v>
                </c:pt>
                <c:pt idx="11350">
                  <c:v>180.72130000000001</c:v>
                </c:pt>
                <c:pt idx="11351">
                  <c:v>180.7491</c:v>
                </c:pt>
                <c:pt idx="11352">
                  <c:v>180.77690000000001</c:v>
                </c:pt>
                <c:pt idx="11353">
                  <c:v>180.8047</c:v>
                </c:pt>
                <c:pt idx="11354">
                  <c:v>180.83250000000001</c:v>
                </c:pt>
                <c:pt idx="11355">
                  <c:v>180.8603</c:v>
                </c:pt>
                <c:pt idx="11356">
                  <c:v>180.88810000000001</c:v>
                </c:pt>
                <c:pt idx="11357">
                  <c:v>180.91589999999999</c:v>
                </c:pt>
                <c:pt idx="11358">
                  <c:v>180.94370000000001</c:v>
                </c:pt>
                <c:pt idx="11359">
                  <c:v>180.97149999999999</c:v>
                </c:pt>
                <c:pt idx="11360">
                  <c:v>180.99930000000001</c:v>
                </c:pt>
                <c:pt idx="11361">
                  <c:v>181.02709999999999</c:v>
                </c:pt>
                <c:pt idx="11362">
                  <c:v>181.0549</c:v>
                </c:pt>
                <c:pt idx="11363">
                  <c:v>181.08269999999999</c:v>
                </c:pt>
                <c:pt idx="11364">
                  <c:v>181.1105</c:v>
                </c:pt>
                <c:pt idx="11365">
                  <c:v>181.13839999999999</c:v>
                </c:pt>
                <c:pt idx="11366">
                  <c:v>181.1662</c:v>
                </c:pt>
                <c:pt idx="11367">
                  <c:v>181.19399999999999</c:v>
                </c:pt>
                <c:pt idx="11368">
                  <c:v>181.2218</c:v>
                </c:pt>
                <c:pt idx="11369">
                  <c:v>181.24959999999999</c:v>
                </c:pt>
                <c:pt idx="11370">
                  <c:v>181.2775</c:v>
                </c:pt>
                <c:pt idx="11371">
                  <c:v>181.30529999999999</c:v>
                </c:pt>
                <c:pt idx="11372">
                  <c:v>181.3331</c:v>
                </c:pt>
                <c:pt idx="11373">
                  <c:v>181.36099999999999</c:v>
                </c:pt>
                <c:pt idx="11374">
                  <c:v>181.3888</c:v>
                </c:pt>
                <c:pt idx="11375">
                  <c:v>181.41659999999999</c:v>
                </c:pt>
                <c:pt idx="11376">
                  <c:v>181.44450000000001</c:v>
                </c:pt>
                <c:pt idx="11377">
                  <c:v>181.47229999999999</c:v>
                </c:pt>
                <c:pt idx="11378">
                  <c:v>181.50020000000001</c:v>
                </c:pt>
                <c:pt idx="11379">
                  <c:v>181.52799999999999</c:v>
                </c:pt>
                <c:pt idx="11380">
                  <c:v>181.5558</c:v>
                </c:pt>
                <c:pt idx="11381">
                  <c:v>181.58369999999999</c:v>
                </c:pt>
                <c:pt idx="11382">
                  <c:v>181.61160000000001</c:v>
                </c:pt>
                <c:pt idx="11383">
                  <c:v>181.63939999999999</c:v>
                </c:pt>
                <c:pt idx="11384">
                  <c:v>181.66730000000001</c:v>
                </c:pt>
                <c:pt idx="11385">
                  <c:v>181.6951</c:v>
                </c:pt>
                <c:pt idx="11386">
                  <c:v>181.72300000000001</c:v>
                </c:pt>
                <c:pt idx="11387">
                  <c:v>181.7509</c:v>
                </c:pt>
                <c:pt idx="11388">
                  <c:v>181.77869999999999</c:v>
                </c:pt>
                <c:pt idx="11389">
                  <c:v>181.8066</c:v>
                </c:pt>
                <c:pt idx="11390">
                  <c:v>181.83449999999999</c:v>
                </c:pt>
                <c:pt idx="11391">
                  <c:v>181.8623</c:v>
                </c:pt>
                <c:pt idx="11392">
                  <c:v>181.89019999999999</c:v>
                </c:pt>
                <c:pt idx="11393">
                  <c:v>181.91810000000001</c:v>
                </c:pt>
                <c:pt idx="11394">
                  <c:v>181.946</c:v>
                </c:pt>
                <c:pt idx="11395">
                  <c:v>181.97380000000001</c:v>
                </c:pt>
                <c:pt idx="11396">
                  <c:v>182.0017</c:v>
                </c:pt>
                <c:pt idx="11397">
                  <c:v>182.02959999999999</c:v>
                </c:pt>
                <c:pt idx="11398">
                  <c:v>182.0575</c:v>
                </c:pt>
                <c:pt idx="11399">
                  <c:v>182.08539999999999</c:v>
                </c:pt>
                <c:pt idx="11400">
                  <c:v>182.11330000000001</c:v>
                </c:pt>
                <c:pt idx="11401">
                  <c:v>182.1412</c:v>
                </c:pt>
                <c:pt idx="11402">
                  <c:v>182.16909999999999</c:v>
                </c:pt>
                <c:pt idx="11403">
                  <c:v>182.1969</c:v>
                </c:pt>
                <c:pt idx="11404">
                  <c:v>182.22489999999999</c:v>
                </c:pt>
                <c:pt idx="11405">
                  <c:v>182.2527</c:v>
                </c:pt>
                <c:pt idx="11406">
                  <c:v>182.2807</c:v>
                </c:pt>
                <c:pt idx="11407">
                  <c:v>182.30860000000001</c:v>
                </c:pt>
                <c:pt idx="11408">
                  <c:v>182.3365</c:v>
                </c:pt>
                <c:pt idx="11409">
                  <c:v>182.36439999999999</c:v>
                </c:pt>
                <c:pt idx="11410">
                  <c:v>182.39230000000001</c:v>
                </c:pt>
                <c:pt idx="11411">
                  <c:v>182.42019999999999</c:v>
                </c:pt>
                <c:pt idx="11412">
                  <c:v>182.44810000000001</c:v>
                </c:pt>
                <c:pt idx="11413">
                  <c:v>182.476</c:v>
                </c:pt>
                <c:pt idx="11414">
                  <c:v>182.50399999999999</c:v>
                </c:pt>
                <c:pt idx="11415">
                  <c:v>182.53190000000001</c:v>
                </c:pt>
                <c:pt idx="11416">
                  <c:v>182.5598</c:v>
                </c:pt>
                <c:pt idx="11417">
                  <c:v>182.58770000000001</c:v>
                </c:pt>
                <c:pt idx="11418">
                  <c:v>182.6157</c:v>
                </c:pt>
                <c:pt idx="11419">
                  <c:v>182.64359999999999</c:v>
                </c:pt>
                <c:pt idx="11420">
                  <c:v>182.67150000000001</c:v>
                </c:pt>
                <c:pt idx="11421">
                  <c:v>182.6995</c:v>
                </c:pt>
                <c:pt idx="11422">
                  <c:v>182.72739999999999</c:v>
                </c:pt>
                <c:pt idx="11423">
                  <c:v>182.75530000000001</c:v>
                </c:pt>
                <c:pt idx="11424">
                  <c:v>182.7833</c:v>
                </c:pt>
                <c:pt idx="11425">
                  <c:v>182.81120000000001</c:v>
                </c:pt>
                <c:pt idx="11426">
                  <c:v>182.83920000000001</c:v>
                </c:pt>
                <c:pt idx="11427">
                  <c:v>182.86709999999999</c:v>
                </c:pt>
                <c:pt idx="11428">
                  <c:v>182.89510000000001</c:v>
                </c:pt>
                <c:pt idx="11429">
                  <c:v>182.923</c:v>
                </c:pt>
                <c:pt idx="11430">
                  <c:v>182.95099999999999</c:v>
                </c:pt>
                <c:pt idx="11431">
                  <c:v>182.97890000000001</c:v>
                </c:pt>
                <c:pt idx="11432">
                  <c:v>183.0069</c:v>
                </c:pt>
                <c:pt idx="11433">
                  <c:v>183.03489999999999</c:v>
                </c:pt>
                <c:pt idx="11434">
                  <c:v>183.06280000000001</c:v>
                </c:pt>
                <c:pt idx="11435">
                  <c:v>183.0908</c:v>
                </c:pt>
                <c:pt idx="11436">
                  <c:v>183.11879999999999</c:v>
                </c:pt>
                <c:pt idx="11437">
                  <c:v>183.14670000000001</c:v>
                </c:pt>
                <c:pt idx="11438">
                  <c:v>183.1747</c:v>
                </c:pt>
                <c:pt idx="11439">
                  <c:v>183.20269999999999</c:v>
                </c:pt>
                <c:pt idx="11440">
                  <c:v>183.23070000000001</c:v>
                </c:pt>
                <c:pt idx="11441">
                  <c:v>183.2586</c:v>
                </c:pt>
                <c:pt idx="11442">
                  <c:v>183.28659999999999</c:v>
                </c:pt>
                <c:pt idx="11443">
                  <c:v>183.31460000000001</c:v>
                </c:pt>
                <c:pt idx="11444">
                  <c:v>183.3426</c:v>
                </c:pt>
                <c:pt idx="11445">
                  <c:v>183.3706</c:v>
                </c:pt>
                <c:pt idx="11446">
                  <c:v>183.39859999999999</c:v>
                </c:pt>
                <c:pt idx="11447">
                  <c:v>183.4265</c:v>
                </c:pt>
                <c:pt idx="11448">
                  <c:v>183.4545</c:v>
                </c:pt>
                <c:pt idx="11449">
                  <c:v>183.48249999999999</c:v>
                </c:pt>
                <c:pt idx="11450">
                  <c:v>183.51050000000001</c:v>
                </c:pt>
                <c:pt idx="11451">
                  <c:v>183.5385</c:v>
                </c:pt>
                <c:pt idx="11452">
                  <c:v>183.56649999999999</c:v>
                </c:pt>
                <c:pt idx="11453">
                  <c:v>183.59450000000001</c:v>
                </c:pt>
                <c:pt idx="11454">
                  <c:v>183.6225</c:v>
                </c:pt>
                <c:pt idx="11455">
                  <c:v>183.6506</c:v>
                </c:pt>
                <c:pt idx="11456">
                  <c:v>183.67859999999999</c:v>
                </c:pt>
                <c:pt idx="11457">
                  <c:v>183.70660000000001</c:v>
                </c:pt>
                <c:pt idx="11458">
                  <c:v>183.7346</c:v>
                </c:pt>
                <c:pt idx="11459">
                  <c:v>183.76259999999999</c:v>
                </c:pt>
                <c:pt idx="11460">
                  <c:v>183.79060000000001</c:v>
                </c:pt>
                <c:pt idx="11461">
                  <c:v>183.8186</c:v>
                </c:pt>
                <c:pt idx="11462">
                  <c:v>183.8467</c:v>
                </c:pt>
                <c:pt idx="11463">
                  <c:v>183.87469999999999</c:v>
                </c:pt>
                <c:pt idx="11464">
                  <c:v>183.90270000000001</c:v>
                </c:pt>
                <c:pt idx="11465">
                  <c:v>183.9308</c:v>
                </c:pt>
                <c:pt idx="11466">
                  <c:v>183.9588</c:v>
                </c:pt>
                <c:pt idx="11467">
                  <c:v>183.98679999999999</c:v>
                </c:pt>
                <c:pt idx="11468">
                  <c:v>184.01490000000001</c:v>
                </c:pt>
                <c:pt idx="11469">
                  <c:v>184.0429</c:v>
                </c:pt>
                <c:pt idx="11470">
                  <c:v>184.07089999999999</c:v>
                </c:pt>
                <c:pt idx="11471">
                  <c:v>184.09899999999999</c:v>
                </c:pt>
                <c:pt idx="11472">
                  <c:v>184.12700000000001</c:v>
                </c:pt>
                <c:pt idx="11473">
                  <c:v>184.1551</c:v>
                </c:pt>
                <c:pt idx="11474">
                  <c:v>184.1831</c:v>
                </c:pt>
                <c:pt idx="11475">
                  <c:v>184.21119999999999</c:v>
                </c:pt>
                <c:pt idx="11476">
                  <c:v>184.23920000000001</c:v>
                </c:pt>
                <c:pt idx="11477">
                  <c:v>184.26730000000001</c:v>
                </c:pt>
                <c:pt idx="11478">
                  <c:v>184.2953</c:v>
                </c:pt>
                <c:pt idx="11479">
                  <c:v>184.32339999999999</c:v>
                </c:pt>
                <c:pt idx="11480">
                  <c:v>184.35149999999999</c:v>
                </c:pt>
                <c:pt idx="11481">
                  <c:v>184.37950000000001</c:v>
                </c:pt>
                <c:pt idx="11482">
                  <c:v>184.4076</c:v>
                </c:pt>
                <c:pt idx="11483">
                  <c:v>184.4357</c:v>
                </c:pt>
                <c:pt idx="11484">
                  <c:v>184.46369999999999</c:v>
                </c:pt>
                <c:pt idx="11485">
                  <c:v>184.49180000000001</c:v>
                </c:pt>
                <c:pt idx="11486">
                  <c:v>184.51990000000001</c:v>
                </c:pt>
                <c:pt idx="11487">
                  <c:v>184.548</c:v>
                </c:pt>
                <c:pt idx="11488">
                  <c:v>184.57599999999999</c:v>
                </c:pt>
                <c:pt idx="11489">
                  <c:v>184.60409999999999</c:v>
                </c:pt>
                <c:pt idx="11490">
                  <c:v>184.63220000000001</c:v>
                </c:pt>
                <c:pt idx="11491">
                  <c:v>184.66030000000001</c:v>
                </c:pt>
                <c:pt idx="11492">
                  <c:v>184.6884</c:v>
                </c:pt>
                <c:pt idx="11493">
                  <c:v>184.7165</c:v>
                </c:pt>
                <c:pt idx="11494">
                  <c:v>184.74459999999999</c:v>
                </c:pt>
                <c:pt idx="11495">
                  <c:v>184.77260000000001</c:v>
                </c:pt>
                <c:pt idx="11496">
                  <c:v>184.80070000000001</c:v>
                </c:pt>
                <c:pt idx="11497">
                  <c:v>184.8288</c:v>
                </c:pt>
                <c:pt idx="11498">
                  <c:v>184.8569</c:v>
                </c:pt>
                <c:pt idx="11499">
                  <c:v>184.88499999999999</c:v>
                </c:pt>
                <c:pt idx="11500">
                  <c:v>184.91309999999999</c:v>
                </c:pt>
                <c:pt idx="11501">
                  <c:v>184.94130000000001</c:v>
                </c:pt>
                <c:pt idx="11502">
                  <c:v>184.96940000000001</c:v>
                </c:pt>
                <c:pt idx="11503">
                  <c:v>184.9975</c:v>
                </c:pt>
                <c:pt idx="11504">
                  <c:v>185.0256</c:v>
                </c:pt>
                <c:pt idx="11505">
                  <c:v>185.05369999999999</c:v>
                </c:pt>
                <c:pt idx="11506">
                  <c:v>185.08179999999999</c:v>
                </c:pt>
                <c:pt idx="11507">
                  <c:v>185.10990000000001</c:v>
                </c:pt>
                <c:pt idx="11508">
                  <c:v>185.13810000000001</c:v>
                </c:pt>
                <c:pt idx="11509">
                  <c:v>185.1662</c:v>
                </c:pt>
                <c:pt idx="11510">
                  <c:v>185.1943</c:v>
                </c:pt>
                <c:pt idx="11511">
                  <c:v>185.22239999999999</c:v>
                </c:pt>
                <c:pt idx="11512">
                  <c:v>185.25059999999999</c:v>
                </c:pt>
                <c:pt idx="11513">
                  <c:v>185.27869999999999</c:v>
                </c:pt>
                <c:pt idx="11514">
                  <c:v>185.30680000000001</c:v>
                </c:pt>
                <c:pt idx="11515">
                  <c:v>185.33500000000001</c:v>
                </c:pt>
                <c:pt idx="11516">
                  <c:v>185.3631</c:v>
                </c:pt>
                <c:pt idx="11517">
                  <c:v>185.3913</c:v>
                </c:pt>
                <c:pt idx="11518">
                  <c:v>185.4194</c:v>
                </c:pt>
                <c:pt idx="11519">
                  <c:v>185.44749999999999</c:v>
                </c:pt>
                <c:pt idx="11520">
                  <c:v>185.47569999999999</c:v>
                </c:pt>
                <c:pt idx="11521">
                  <c:v>185.50380000000001</c:v>
                </c:pt>
                <c:pt idx="11522">
                  <c:v>185.53200000000001</c:v>
                </c:pt>
                <c:pt idx="11523">
                  <c:v>185.56010000000001</c:v>
                </c:pt>
                <c:pt idx="11524">
                  <c:v>185.5883</c:v>
                </c:pt>
                <c:pt idx="11525">
                  <c:v>185.6165</c:v>
                </c:pt>
                <c:pt idx="11526">
                  <c:v>185.6446</c:v>
                </c:pt>
                <c:pt idx="11527">
                  <c:v>185.6728</c:v>
                </c:pt>
                <c:pt idx="11528">
                  <c:v>185.70089999999999</c:v>
                </c:pt>
                <c:pt idx="11529">
                  <c:v>185.72909999999999</c:v>
                </c:pt>
                <c:pt idx="11530">
                  <c:v>185.75729999999999</c:v>
                </c:pt>
                <c:pt idx="11531">
                  <c:v>185.78540000000001</c:v>
                </c:pt>
                <c:pt idx="11532">
                  <c:v>185.81360000000001</c:v>
                </c:pt>
                <c:pt idx="11533">
                  <c:v>185.84180000000001</c:v>
                </c:pt>
                <c:pt idx="11534">
                  <c:v>185.87</c:v>
                </c:pt>
                <c:pt idx="11535">
                  <c:v>185.8981</c:v>
                </c:pt>
                <c:pt idx="11536">
                  <c:v>185.9263</c:v>
                </c:pt>
                <c:pt idx="11537">
                  <c:v>185.9545</c:v>
                </c:pt>
                <c:pt idx="11538">
                  <c:v>185.98269999999999</c:v>
                </c:pt>
                <c:pt idx="11539">
                  <c:v>186.01089999999999</c:v>
                </c:pt>
                <c:pt idx="11540">
                  <c:v>186.03909999999999</c:v>
                </c:pt>
                <c:pt idx="11541">
                  <c:v>186.06729999999999</c:v>
                </c:pt>
                <c:pt idx="11542">
                  <c:v>186.09549999999999</c:v>
                </c:pt>
                <c:pt idx="11543">
                  <c:v>186.12370000000001</c:v>
                </c:pt>
                <c:pt idx="11544">
                  <c:v>186.15190000000001</c:v>
                </c:pt>
                <c:pt idx="11545">
                  <c:v>186.18010000000001</c:v>
                </c:pt>
                <c:pt idx="11546">
                  <c:v>186.20830000000001</c:v>
                </c:pt>
                <c:pt idx="11547">
                  <c:v>186.23650000000001</c:v>
                </c:pt>
                <c:pt idx="11548">
                  <c:v>186.2647</c:v>
                </c:pt>
                <c:pt idx="11549">
                  <c:v>186.2929</c:v>
                </c:pt>
                <c:pt idx="11550">
                  <c:v>186.3211</c:v>
                </c:pt>
                <c:pt idx="11551">
                  <c:v>186.3493</c:v>
                </c:pt>
                <c:pt idx="11552">
                  <c:v>186.3775</c:v>
                </c:pt>
                <c:pt idx="11553">
                  <c:v>186.4057</c:v>
                </c:pt>
                <c:pt idx="11554">
                  <c:v>186.434</c:v>
                </c:pt>
                <c:pt idx="11555">
                  <c:v>186.4622</c:v>
                </c:pt>
                <c:pt idx="11556">
                  <c:v>186.49039999999999</c:v>
                </c:pt>
                <c:pt idx="11557">
                  <c:v>186.51859999999999</c:v>
                </c:pt>
                <c:pt idx="11558">
                  <c:v>186.54689999999999</c:v>
                </c:pt>
                <c:pt idx="11559">
                  <c:v>186.57509999999999</c:v>
                </c:pt>
                <c:pt idx="11560">
                  <c:v>186.60329999999999</c:v>
                </c:pt>
                <c:pt idx="11561">
                  <c:v>186.63159999999999</c:v>
                </c:pt>
                <c:pt idx="11562">
                  <c:v>186.65979999999999</c:v>
                </c:pt>
                <c:pt idx="11563">
                  <c:v>186.68799999999999</c:v>
                </c:pt>
                <c:pt idx="11564">
                  <c:v>186.71629999999999</c:v>
                </c:pt>
                <c:pt idx="11565">
                  <c:v>186.74449999999999</c:v>
                </c:pt>
                <c:pt idx="11566">
                  <c:v>186.77279999999999</c:v>
                </c:pt>
                <c:pt idx="11567">
                  <c:v>186.80099999999999</c:v>
                </c:pt>
                <c:pt idx="11568">
                  <c:v>186.82929999999999</c:v>
                </c:pt>
                <c:pt idx="11569">
                  <c:v>186.85749999999999</c:v>
                </c:pt>
                <c:pt idx="11570">
                  <c:v>186.88579999999999</c:v>
                </c:pt>
                <c:pt idx="11571">
                  <c:v>186.91399999999999</c:v>
                </c:pt>
                <c:pt idx="11572">
                  <c:v>186.94229999999999</c:v>
                </c:pt>
                <c:pt idx="11573">
                  <c:v>186.97059999999999</c:v>
                </c:pt>
                <c:pt idx="11574">
                  <c:v>186.99879999999999</c:v>
                </c:pt>
                <c:pt idx="11575">
                  <c:v>187.02709999999999</c:v>
                </c:pt>
                <c:pt idx="11576">
                  <c:v>187.05529999999999</c:v>
                </c:pt>
                <c:pt idx="11577">
                  <c:v>187.08359999999999</c:v>
                </c:pt>
                <c:pt idx="11578">
                  <c:v>187.11189999999999</c:v>
                </c:pt>
                <c:pt idx="11579">
                  <c:v>187.14019999999999</c:v>
                </c:pt>
                <c:pt idx="11580">
                  <c:v>187.16839999999999</c:v>
                </c:pt>
                <c:pt idx="11581">
                  <c:v>187.19669999999999</c:v>
                </c:pt>
                <c:pt idx="11582">
                  <c:v>187.22499999999999</c:v>
                </c:pt>
                <c:pt idx="11583">
                  <c:v>187.2533</c:v>
                </c:pt>
                <c:pt idx="11584">
                  <c:v>187.2816</c:v>
                </c:pt>
                <c:pt idx="11585">
                  <c:v>187.3098</c:v>
                </c:pt>
                <c:pt idx="11586">
                  <c:v>187.3381</c:v>
                </c:pt>
                <c:pt idx="11587">
                  <c:v>187.3664</c:v>
                </c:pt>
                <c:pt idx="11588">
                  <c:v>187.3947</c:v>
                </c:pt>
                <c:pt idx="11589">
                  <c:v>187.423</c:v>
                </c:pt>
                <c:pt idx="11590">
                  <c:v>187.4513</c:v>
                </c:pt>
                <c:pt idx="11591">
                  <c:v>187.4796</c:v>
                </c:pt>
                <c:pt idx="11592">
                  <c:v>187.50790000000001</c:v>
                </c:pt>
                <c:pt idx="11593">
                  <c:v>187.53620000000001</c:v>
                </c:pt>
                <c:pt idx="11594">
                  <c:v>187.56450000000001</c:v>
                </c:pt>
                <c:pt idx="11595">
                  <c:v>187.59280000000001</c:v>
                </c:pt>
                <c:pt idx="11596">
                  <c:v>187.62110000000001</c:v>
                </c:pt>
                <c:pt idx="11597">
                  <c:v>187.64940000000001</c:v>
                </c:pt>
                <c:pt idx="11598">
                  <c:v>187.67769999999999</c:v>
                </c:pt>
                <c:pt idx="11599">
                  <c:v>187.70609999999999</c:v>
                </c:pt>
                <c:pt idx="11600">
                  <c:v>187.73439999999999</c:v>
                </c:pt>
                <c:pt idx="11601">
                  <c:v>187.7627</c:v>
                </c:pt>
                <c:pt idx="11602">
                  <c:v>187.791</c:v>
                </c:pt>
                <c:pt idx="11603">
                  <c:v>187.8194</c:v>
                </c:pt>
                <c:pt idx="11604">
                  <c:v>187.8477</c:v>
                </c:pt>
                <c:pt idx="11605">
                  <c:v>187.876</c:v>
                </c:pt>
                <c:pt idx="11606">
                  <c:v>187.90430000000001</c:v>
                </c:pt>
                <c:pt idx="11607">
                  <c:v>187.93270000000001</c:v>
                </c:pt>
                <c:pt idx="11608">
                  <c:v>187.96100000000001</c:v>
                </c:pt>
                <c:pt idx="11609">
                  <c:v>187.98929999999999</c:v>
                </c:pt>
                <c:pt idx="11610">
                  <c:v>188.01769999999999</c:v>
                </c:pt>
                <c:pt idx="11611">
                  <c:v>188.04599999999999</c:v>
                </c:pt>
                <c:pt idx="11612">
                  <c:v>188.0744</c:v>
                </c:pt>
                <c:pt idx="11613">
                  <c:v>188.1027</c:v>
                </c:pt>
                <c:pt idx="11614">
                  <c:v>188.1311</c:v>
                </c:pt>
                <c:pt idx="11615">
                  <c:v>188.15940000000001</c:v>
                </c:pt>
                <c:pt idx="11616">
                  <c:v>188.18780000000001</c:v>
                </c:pt>
                <c:pt idx="11617">
                  <c:v>188.21610000000001</c:v>
                </c:pt>
                <c:pt idx="11618">
                  <c:v>188.24449999999999</c:v>
                </c:pt>
                <c:pt idx="11619">
                  <c:v>188.27279999999999</c:v>
                </c:pt>
                <c:pt idx="11620">
                  <c:v>188.30119999999999</c:v>
                </c:pt>
                <c:pt idx="11621">
                  <c:v>188.3296</c:v>
                </c:pt>
                <c:pt idx="11622">
                  <c:v>188.3579</c:v>
                </c:pt>
                <c:pt idx="11623">
                  <c:v>188.38630000000001</c:v>
                </c:pt>
                <c:pt idx="11624">
                  <c:v>188.41470000000001</c:v>
                </c:pt>
                <c:pt idx="11625">
                  <c:v>188.44300000000001</c:v>
                </c:pt>
                <c:pt idx="11626">
                  <c:v>188.47139999999999</c:v>
                </c:pt>
                <c:pt idx="11627">
                  <c:v>188.49979999999999</c:v>
                </c:pt>
                <c:pt idx="11628">
                  <c:v>188.5282</c:v>
                </c:pt>
                <c:pt idx="11629">
                  <c:v>188.5565</c:v>
                </c:pt>
                <c:pt idx="11630">
                  <c:v>188.5849</c:v>
                </c:pt>
                <c:pt idx="11631">
                  <c:v>188.61330000000001</c:v>
                </c:pt>
                <c:pt idx="11632">
                  <c:v>188.64169999999999</c:v>
                </c:pt>
                <c:pt idx="11633">
                  <c:v>188.67009999999999</c:v>
                </c:pt>
                <c:pt idx="11634">
                  <c:v>188.6985</c:v>
                </c:pt>
                <c:pt idx="11635">
                  <c:v>188.7269</c:v>
                </c:pt>
                <c:pt idx="11636">
                  <c:v>188.75530000000001</c:v>
                </c:pt>
                <c:pt idx="11637">
                  <c:v>188.78370000000001</c:v>
                </c:pt>
                <c:pt idx="11638">
                  <c:v>188.81209999999999</c:v>
                </c:pt>
                <c:pt idx="11639">
                  <c:v>188.84049999999999</c:v>
                </c:pt>
                <c:pt idx="11640">
                  <c:v>188.8689</c:v>
                </c:pt>
                <c:pt idx="11641">
                  <c:v>188.8973</c:v>
                </c:pt>
                <c:pt idx="11642">
                  <c:v>188.92570000000001</c:v>
                </c:pt>
                <c:pt idx="11643">
                  <c:v>188.95410000000001</c:v>
                </c:pt>
                <c:pt idx="11644">
                  <c:v>188.98249999999999</c:v>
                </c:pt>
                <c:pt idx="11645">
                  <c:v>189.01089999999999</c:v>
                </c:pt>
                <c:pt idx="11646">
                  <c:v>189.0393</c:v>
                </c:pt>
                <c:pt idx="11647">
                  <c:v>189.0677</c:v>
                </c:pt>
                <c:pt idx="11648">
                  <c:v>189.09620000000001</c:v>
                </c:pt>
                <c:pt idx="11649">
                  <c:v>189.12459999999999</c:v>
                </c:pt>
                <c:pt idx="11650">
                  <c:v>189.15299999999999</c:v>
                </c:pt>
                <c:pt idx="11651">
                  <c:v>189.1814</c:v>
                </c:pt>
                <c:pt idx="11652">
                  <c:v>189.2099</c:v>
                </c:pt>
                <c:pt idx="11653">
                  <c:v>189.23830000000001</c:v>
                </c:pt>
                <c:pt idx="11654">
                  <c:v>189.26669999999999</c:v>
                </c:pt>
                <c:pt idx="11655">
                  <c:v>189.29519999999999</c:v>
                </c:pt>
                <c:pt idx="11656">
                  <c:v>189.3236</c:v>
                </c:pt>
                <c:pt idx="11657">
                  <c:v>189.35210000000001</c:v>
                </c:pt>
                <c:pt idx="11658">
                  <c:v>189.38050000000001</c:v>
                </c:pt>
                <c:pt idx="11659">
                  <c:v>189.40889999999999</c:v>
                </c:pt>
                <c:pt idx="11660">
                  <c:v>189.4374</c:v>
                </c:pt>
                <c:pt idx="11661">
                  <c:v>189.4658</c:v>
                </c:pt>
                <c:pt idx="11662">
                  <c:v>189.49430000000001</c:v>
                </c:pt>
                <c:pt idx="11663">
                  <c:v>189.52269999999999</c:v>
                </c:pt>
                <c:pt idx="11664">
                  <c:v>189.55119999999999</c:v>
                </c:pt>
                <c:pt idx="11665">
                  <c:v>189.5797</c:v>
                </c:pt>
                <c:pt idx="11666">
                  <c:v>189.60810000000001</c:v>
                </c:pt>
                <c:pt idx="11667">
                  <c:v>189.63659999999999</c:v>
                </c:pt>
                <c:pt idx="11668">
                  <c:v>189.66499999999999</c:v>
                </c:pt>
                <c:pt idx="11669">
                  <c:v>189.6935</c:v>
                </c:pt>
                <c:pt idx="11670">
                  <c:v>189.72200000000001</c:v>
                </c:pt>
                <c:pt idx="11671">
                  <c:v>189.75040000000001</c:v>
                </c:pt>
                <c:pt idx="11672">
                  <c:v>189.77889999999999</c:v>
                </c:pt>
                <c:pt idx="11673">
                  <c:v>189.8074</c:v>
                </c:pt>
                <c:pt idx="11674">
                  <c:v>189.83590000000001</c:v>
                </c:pt>
                <c:pt idx="11675">
                  <c:v>189.86429999999999</c:v>
                </c:pt>
                <c:pt idx="11676">
                  <c:v>189.89279999999999</c:v>
                </c:pt>
                <c:pt idx="11677">
                  <c:v>189.9213</c:v>
                </c:pt>
                <c:pt idx="11678">
                  <c:v>189.94980000000001</c:v>
                </c:pt>
                <c:pt idx="11679">
                  <c:v>189.97829999999999</c:v>
                </c:pt>
                <c:pt idx="11680">
                  <c:v>190.0068</c:v>
                </c:pt>
                <c:pt idx="11681">
                  <c:v>190.0352</c:v>
                </c:pt>
                <c:pt idx="11682">
                  <c:v>190.06370000000001</c:v>
                </c:pt>
                <c:pt idx="11683">
                  <c:v>190.09219999999999</c:v>
                </c:pt>
                <c:pt idx="11684">
                  <c:v>190.1207</c:v>
                </c:pt>
                <c:pt idx="11685">
                  <c:v>190.14920000000001</c:v>
                </c:pt>
                <c:pt idx="11686">
                  <c:v>190.17769999999999</c:v>
                </c:pt>
                <c:pt idx="11687">
                  <c:v>190.2062</c:v>
                </c:pt>
                <c:pt idx="11688">
                  <c:v>190.2347</c:v>
                </c:pt>
                <c:pt idx="11689">
                  <c:v>190.26329999999999</c:v>
                </c:pt>
                <c:pt idx="11690">
                  <c:v>190.29179999999999</c:v>
                </c:pt>
                <c:pt idx="11691">
                  <c:v>190.3203</c:v>
                </c:pt>
                <c:pt idx="11692">
                  <c:v>190.34880000000001</c:v>
                </c:pt>
                <c:pt idx="11693">
                  <c:v>190.37729999999999</c:v>
                </c:pt>
                <c:pt idx="11694">
                  <c:v>190.4058</c:v>
                </c:pt>
                <c:pt idx="11695">
                  <c:v>190.43440000000001</c:v>
                </c:pt>
                <c:pt idx="11696">
                  <c:v>190.46289999999999</c:v>
                </c:pt>
                <c:pt idx="11697">
                  <c:v>190.4914</c:v>
                </c:pt>
                <c:pt idx="11698">
                  <c:v>190.51990000000001</c:v>
                </c:pt>
                <c:pt idx="11699">
                  <c:v>190.54849999999999</c:v>
                </c:pt>
                <c:pt idx="11700">
                  <c:v>190.577</c:v>
                </c:pt>
                <c:pt idx="11701">
                  <c:v>190.60550000000001</c:v>
                </c:pt>
                <c:pt idx="11702">
                  <c:v>190.63409999999999</c:v>
                </c:pt>
                <c:pt idx="11703">
                  <c:v>190.6626</c:v>
                </c:pt>
                <c:pt idx="11704">
                  <c:v>190.69110000000001</c:v>
                </c:pt>
                <c:pt idx="11705">
                  <c:v>190.71969999999999</c:v>
                </c:pt>
                <c:pt idx="11706">
                  <c:v>190.7482</c:v>
                </c:pt>
                <c:pt idx="11707">
                  <c:v>190.77680000000001</c:v>
                </c:pt>
                <c:pt idx="11708">
                  <c:v>190.80529999999999</c:v>
                </c:pt>
                <c:pt idx="11709">
                  <c:v>190.8339</c:v>
                </c:pt>
                <c:pt idx="11710">
                  <c:v>190.86240000000001</c:v>
                </c:pt>
                <c:pt idx="11711">
                  <c:v>190.89099999999999</c:v>
                </c:pt>
                <c:pt idx="11712">
                  <c:v>190.9195</c:v>
                </c:pt>
                <c:pt idx="11713">
                  <c:v>190.94810000000001</c:v>
                </c:pt>
                <c:pt idx="11714">
                  <c:v>190.97669999999999</c:v>
                </c:pt>
                <c:pt idx="11715">
                  <c:v>191.0052</c:v>
                </c:pt>
                <c:pt idx="11716">
                  <c:v>191.03380000000001</c:v>
                </c:pt>
                <c:pt idx="11717">
                  <c:v>191.06229999999999</c:v>
                </c:pt>
                <c:pt idx="11718">
                  <c:v>191.0909</c:v>
                </c:pt>
                <c:pt idx="11719">
                  <c:v>191.11949999999999</c:v>
                </c:pt>
                <c:pt idx="11720">
                  <c:v>191.1481</c:v>
                </c:pt>
                <c:pt idx="11721">
                  <c:v>191.17670000000001</c:v>
                </c:pt>
                <c:pt idx="11722">
                  <c:v>191.20519999999999</c:v>
                </c:pt>
                <c:pt idx="11723">
                  <c:v>191.2338</c:v>
                </c:pt>
                <c:pt idx="11724">
                  <c:v>191.26240000000001</c:v>
                </c:pt>
                <c:pt idx="11725">
                  <c:v>191.291</c:v>
                </c:pt>
                <c:pt idx="11726">
                  <c:v>191.31960000000001</c:v>
                </c:pt>
                <c:pt idx="11727">
                  <c:v>191.34809999999999</c:v>
                </c:pt>
                <c:pt idx="11728">
                  <c:v>191.3767</c:v>
                </c:pt>
                <c:pt idx="11729">
                  <c:v>191.40530000000001</c:v>
                </c:pt>
                <c:pt idx="11730">
                  <c:v>191.43389999999999</c:v>
                </c:pt>
                <c:pt idx="11731">
                  <c:v>191.46250000000001</c:v>
                </c:pt>
                <c:pt idx="11732">
                  <c:v>191.49109999999999</c:v>
                </c:pt>
                <c:pt idx="11733">
                  <c:v>191.5197</c:v>
                </c:pt>
                <c:pt idx="11734">
                  <c:v>191.54830000000001</c:v>
                </c:pt>
                <c:pt idx="11735">
                  <c:v>191.577</c:v>
                </c:pt>
                <c:pt idx="11736">
                  <c:v>191.60550000000001</c:v>
                </c:pt>
                <c:pt idx="11737">
                  <c:v>191.63419999999999</c:v>
                </c:pt>
                <c:pt idx="11738">
                  <c:v>191.6628</c:v>
                </c:pt>
                <c:pt idx="11739">
                  <c:v>191.69139999999999</c:v>
                </c:pt>
                <c:pt idx="11740">
                  <c:v>191.72</c:v>
                </c:pt>
                <c:pt idx="11741">
                  <c:v>191.74860000000001</c:v>
                </c:pt>
                <c:pt idx="11742">
                  <c:v>191.7773</c:v>
                </c:pt>
                <c:pt idx="11743">
                  <c:v>191.80590000000001</c:v>
                </c:pt>
                <c:pt idx="11744">
                  <c:v>191.83449999999999</c:v>
                </c:pt>
                <c:pt idx="11745">
                  <c:v>191.8631</c:v>
                </c:pt>
                <c:pt idx="11746">
                  <c:v>191.89179999999999</c:v>
                </c:pt>
                <c:pt idx="11747">
                  <c:v>191.9204</c:v>
                </c:pt>
                <c:pt idx="11748">
                  <c:v>191.94900000000001</c:v>
                </c:pt>
                <c:pt idx="11749">
                  <c:v>191.9777</c:v>
                </c:pt>
                <c:pt idx="11750">
                  <c:v>192.00630000000001</c:v>
                </c:pt>
                <c:pt idx="11751">
                  <c:v>192.03489999999999</c:v>
                </c:pt>
                <c:pt idx="11752">
                  <c:v>192.06360000000001</c:v>
                </c:pt>
                <c:pt idx="11753">
                  <c:v>192.09219999999999</c:v>
                </c:pt>
                <c:pt idx="11754">
                  <c:v>192.12090000000001</c:v>
                </c:pt>
                <c:pt idx="11755">
                  <c:v>192.14949999999999</c:v>
                </c:pt>
                <c:pt idx="11756">
                  <c:v>192.1782</c:v>
                </c:pt>
                <c:pt idx="11757">
                  <c:v>192.20679999999999</c:v>
                </c:pt>
                <c:pt idx="11758">
                  <c:v>192.2355</c:v>
                </c:pt>
                <c:pt idx="11759">
                  <c:v>192.26410000000001</c:v>
                </c:pt>
                <c:pt idx="11760">
                  <c:v>192.2928</c:v>
                </c:pt>
                <c:pt idx="11761">
                  <c:v>192.32149999999999</c:v>
                </c:pt>
                <c:pt idx="11762">
                  <c:v>192.3501</c:v>
                </c:pt>
                <c:pt idx="11763">
                  <c:v>192.37880000000001</c:v>
                </c:pt>
                <c:pt idx="11764">
                  <c:v>192.4075</c:v>
                </c:pt>
                <c:pt idx="11765">
                  <c:v>192.43610000000001</c:v>
                </c:pt>
                <c:pt idx="11766">
                  <c:v>192.4648</c:v>
                </c:pt>
                <c:pt idx="11767">
                  <c:v>192.49350000000001</c:v>
                </c:pt>
                <c:pt idx="11768">
                  <c:v>192.5222</c:v>
                </c:pt>
                <c:pt idx="11769">
                  <c:v>192.55080000000001</c:v>
                </c:pt>
                <c:pt idx="11770">
                  <c:v>192.5795</c:v>
                </c:pt>
                <c:pt idx="11771">
                  <c:v>192.60820000000001</c:v>
                </c:pt>
                <c:pt idx="11772">
                  <c:v>192.6369</c:v>
                </c:pt>
                <c:pt idx="11773">
                  <c:v>192.66560000000001</c:v>
                </c:pt>
                <c:pt idx="11774">
                  <c:v>192.6943</c:v>
                </c:pt>
                <c:pt idx="11775">
                  <c:v>192.72290000000001</c:v>
                </c:pt>
                <c:pt idx="11776">
                  <c:v>192.7516</c:v>
                </c:pt>
                <c:pt idx="11777">
                  <c:v>192.78030000000001</c:v>
                </c:pt>
                <c:pt idx="11778">
                  <c:v>192.809</c:v>
                </c:pt>
                <c:pt idx="11779">
                  <c:v>192.83770000000001</c:v>
                </c:pt>
                <c:pt idx="11780">
                  <c:v>192.8664</c:v>
                </c:pt>
                <c:pt idx="11781">
                  <c:v>192.89519999999999</c:v>
                </c:pt>
                <c:pt idx="11782">
                  <c:v>192.9239</c:v>
                </c:pt>
                <c:pt idx="11783">
                  <c:v>192.95259999999999</c:v>
                </c:pt>
                <c:pt idx="11784">
                  <c:v>192.9813</c:v>
                </c:pt>
                <c:pt idx="11785">
                  <c:v>193.01</c:v>
                </c:pt>
                <c:pt idx="11786">
                  <c:v>193.03870000000001</c:v>
                </c:pt>
                <c:pt idx="11787">
                  <c:v>193.06739999999999</c:v>
                </c:pt>
                <c:pt idx="11788">
                  <c:v>193.09610000000001</c:v>
                </c:pt>
                <c:pt idx="11789">
                  <c:v>193.1249</c:v>
                </c:pt>
                <c:pt idx="11790">
                  <c:v>193.15360000000001</c:v>
                </c:pt>
                <c:pt idx="11791">
                  <c:v>193.1823</c:v>
                </c:pt>
                <c:pt idx="11792">
                  <c:v>193.21100000000001</c:v>
                </c:pt>
                <c:pt idx="11793">
                  <c:v>193.2398</c:v>
                </c:pt>
                <c:pt idx="11794">
                  <c:v>193.26849999999999</c:v>
                </c:pt>
                <c:pt idx="11795">
                  <c:v>193.2972</c:v>
                </c:pt>
                <c:pt idx="11796">
                  <c:v>193.32599999999999</c:v>
                </c:pt>
                <c:pt idx="11797">
                  <c:v>193.35470000000001</c:v>
                </c:pt>
                <c:pt idx="11798">
                  <c:v>193.3835</c:v>
                </c:pt>
                <c:pt idx="11799">
                  <c:v>193.41220000000001</c:v>
                </c:pt>
                <c:pt idx="11800">
                  <c:v>193.4409</c:v>
                </c:pt>
                <c:pt idx="11801">
                  <c:v>193.46969999999999</c:v>
                </c:pt>
                <c:pt idx="11802">
                  <c:v>193.4984</c:v>
                </c:pt>
                <c:pt idx="11803">
                  <c:v>193.52719999999999</c:v>
                </c:pt>
                <c:pt idx="11804">
                  <c:v>193.55600000000001</c:v>
                </c:pt>
                <c:pt idx="11805">
                  <c:v>193.5847</c:v>
                </c:pt>
                <c:pt idx="11806">
                  <c:v>193.61349999999999</c:v>
                </c:pt>
                <c:pt idx="11807">
                  <c:v>193.6422</c:v>
                </c:pt>
                <c:pt idx="11808">
                  <c:v>193.67099999999999</c:v>
                </c:pt>
                <c:pt idx="11809">
                  <c:v>193.69980000000001</c:v>
                </c:pt>
                <c:pt idx="11810">
                  <c:v>193.7285</c:v>
                </c:pt>
                <c:pt idx="11811">
                  <c:v>193.75729999999999</c:v>
                </c:pt>
                <c:pt idx="11812">
                  <c:v>193.7861</c:v>
                </c:pt>
                <c:pt idx="11813">
                  <c:v>193.81479999999999</c:v>
                </c:pt>
                <c:pt idx="11814">
                  <c:v>193.84360000000001</c:v>
                </c:pt>
                <c:pt idx="11815">
                  <c:v>193.8724</c:v>
                </c:pt>
                <c:pt idx="11816">
                  <c:v>193.90119999999999</c:v>
                </c:pt>
                <c:pt idx="11817">
                  <c:v>193.9299</c:v>
                </c:pt>
                <c:pt idx="11818">
                  <c:v>193.95869999999999</c:v>
                </c:pt>
                <c:pt idx="11819">
                  <c:v>193.98750000000001</c:v>
                </c:pt>
                <c:pt idx="11820">
                  <c:v>194.0163</c:v>
                </c:pt>
                <c:pt idx="11821">
                  <c:v>194.04509999999999</c:v>
                </c:pt>
                <c:pt idx="11822">
                  <c:v>194.07390000000001</c:v>
                </c:pt>
                <c:pt idx="11823">
                  <c:v>194.1027</c:v>
                </c:pt>
                <c:pt idx="11824">
                  <c:v>194.13149999999999</c:v>
                </c:pt>
                <c:pt idx="11825">
                  <c:v>194.16030000000001</c:v>
                </c:pt>
                <c:pt idx="11826">
                  <c:v>194.1891</c:v>
                </c:pt>
                <c:pt idx="11827">
                  <c:v>194.21789999999999</c:v>
                </c:pt>
                <c:pt idx="11828">
                  <c:v>194.2467</c:v>
                </c:pt>
                <c:pt idx="11829">
                  <c:v>194.27549999999999</c:v>
                </c:pt>
                <c:pt idx="11830">
                  <c:v>194.30430000000001</c:v>
                </c:pt>
                <c:pt idx="11831">
                  <c:v>194.3331</c:v>
                </c:pt>
                <c:pt idx="11832">
                  <c:v>194.36189999999999</c:v>
                </c:pt>
                <c:pt idx="11833">
                  <c:v>194.39070000000001</c:v>
                </c:pt>
                <c:pt idx="11834">
                  <c:v>194.4196</c:v>
                </c:pt>
                <c:pt idx="11835">
                  <c:v>194.44839999999999</c:v>
                </c:pt>
                <c:pt idx="11836">
                  <c:v>194.47720000000001</c:v>
                </c:pt>
                <c:pt idx="11837">
                  <c:v>194.506</c:v>
                </c:pt>
                <c:pt idx="11838">
                  <c:v>194.53489999999999</c:v>
                </c:pt>
                <c:pt idx="11839">
                  <c:v>194.56370000000001</c:v>
                </c:pt>
                <c:pt idx="11840">
                  <c:v>194.5925</c:v>
                </c:pt>
                <c:pt idx="11841">
                  <c:v>194.62129999999999</c:v>
                </c:pt>
                <c:pt idx="11842">
                  <c:v>194.65020000000001</c:v>
                </c:pt>
                <c:pt idx="11843">
                  <c:v>194.679</c:v>
                </c:pt>
                <c:pt idx="11844">
                  <c:v>194.7079</c:v>
                </c:pt>
                <c:pt idx="11845">
                  <c:v>194.73670000000001</c:v>
                </c:pt>
                <c:pt idx="11846">
                  <c:v>194.7655</c:v>
                </c:pt>
                <c:pt idx="11847">
                  <c:v>194.7944</c:v>
                </c:pt>
                <c:pt idx="11848">
                  <c:v>194.82320000000001</c:v>
                </c:pt>
                <c:pt idx="11849">
                  <c:v>194.85210000000001</c:v>
                </c:pt>
                <c:pt idx="11850">
                  <c:v>194.8809</c:v>
                </c:pt>
                <c:pt idx="11851">
                  <c:v>194.90979999999999</c:v>
                </c:pt>
                <c:pt idx="11852">
                  <c:v>194.93860000000001</c:v>
                </c:pt>
                <c:pt idx="11853">
                  <c:v>194.9675</c:v>
                </c:pt>
                <c:pt idx="11854">
                  <c:v>194.99639999999999</c:v>
                </c:pt>
                <c:pt idx="11855">
                  <c:v>195.02520000000001</c:v>
                </c:pt>
                <c:pt idx="11856">
                  <c:v>195.05410000000001</c:v>
                </c:pt>
                <c:pt idx="11857">
                  <c:v>195.083</c:v>
                </c:pt>
                <c:pt idx="11858">
                  <c:v>195.11179999999999</c:v>
                </c:pt>
                <c:pt idx="11859">
                  <c:v>195.14070000000001</c:v>
                </c:pt>
                <c:pt idx="11860">
                  <c:v>195.1696</c:v>
                </c:pt>
                <c:pt idx="11861">
                  <c:v>195.1985</c:v>
                </c:pt>
                <c:pt idx="11862">
                  <c:v>195.22730000000001</c:v>
                </c:pt>
                <c:pt idx="11863">
                  <c:v>195.25620000000001</c:v>
                </c:pt>
                <c:pt idx="11864">
                  <c:v>195.2851</c:v>
                </c:pt>
                <c:pt idx="11865">
                  <c:v>195.31399999999999</c:v>
                </c:pt>
                <c:pt idx="11866">
                  <c:v>195.34289999999999</c:v>
                </c:pt>
                <c:pt idx="11867">
                  <c:v>195.3717</c:v>
                </c:pt>
                <c:pt idx="11868">
                  <c:v>195.4006</c:v>
                </c:pt>
                <c:pt idx="11869">
                  <c:v>195.42949999999999</c:v>
                </c:pt>
                <c:pt idx="11870">
                  <c:v>195.45840000000001</c:v>
                </c:pt>
                <c:pt idx="11871">
                  <c:v>195.4873</c:v>
                </c:pt>
                <c:pt idx="11872">
                  <c:v>195.5162</c:v>
                </c:pt>
                <c:pt idx="11873">
                  <c:v>195.54509999999999</c:v>
                </c:pt>
                <c:pt idx="11874">
                  <c:v>195.57400000000001</c:v>
                </c:pt>
                <c:pt idx="11875">
                  <c:v>195.60290000000001</c:v>
                </c:pt>
                <c:pt idx="11876">
                  <c:v>195.6318</c:v>
                </c:pt>
                <c:pt idx="11877">
                  <c:v>195.66079999999999</c:v>
                </c:pt>
                <c:pt idx="11878">
                  <c:v>195.68969999999999</c:v>
                </c:pt>
                <c:pt idx="11879">
                  <c:v>195.71860000000001</c:v>
                </c:pt>
                <c:pt idx="11880">
                  <c:v>195.7475</c:v>
                </c:pt>
                <c:pt idx="11881">
                  <c:v>195.7764</c:v>
                </c:pt>
                <c:pt idx="11882">
                  <c:v>195.80529999999999</c:v>
                </c:pt>
                <c:pt idx="11883">
                  <c:v>195.83430000000001</c:v>
                </c:pt>
                <c:pt idx="11884">
                  <c:v>195.86320000000001</c:v>
                </c:pt>
                <c:pt idx="11885">
                  <c:v>195.8921</c:v>
                </c:pt>
                <c:pt idx="11886">
                  <c:v>195.92099999999999</c:v>
                </c:pt>
                <c:pt idx="11887">
                  <c:v>195.95</c:v>
                </c:pt>
                <c:pt idx="11888">
                  <c:v>195.97890000000001</c:v>
                </c:pt>
                <c:pt idx="11889">
                  <c:v>196.0078</c:v>
                </c:pt>
                <c:pt idx="11890">
                  <c:v>196.0368</c:v>
                </c:pt>
                <c:pt idx="11891">
                  <c:v>196.06569999999999</c:v>
                </c:pt>
                <c:pt idx="11892">
                  <c:v>196.09469999999999</c:v>
                </c:pt>
                <c:pt idx="11893">
                  <c:v>196.12360000000001</c:v>
                </c:pt>
                <c:pt idx="11894">
                  <c:v>196.1525</c:v>
                </c:pt>
                <c:pt idx="11895">
                  <c:v>196.1815</c:v>
                </c:pt>
                <c:pt idx="11896">
                  <c:v>196.21039999999999</c:v>
                </c:pt>
                <c:pt idx="11897">
                  <c:v>196.23939999999999</c:v>
                </c:pt>
                <c:pt idx="11898">
                  <c:v>196.26830000000001</c:v>
                </c:pt>
                <c:pt idx="11899">
                  <c:v>196.29730000000001</c:v>
                </c:pt>
                <c:pt idx="11900">
                  <c:v>196.3263</c:v>
                </c:pt>
                <c:pt idx="11901">
                  <c:v>196.3552</c:v>
                </c:pt>
                <c:pt idx="11902">
                  <c:v>196.38419999999999</c:v>
                </c:pt>
                <c:pt idx="11903">
                  <c:v>196.41309999999999</c:v>
                </c:pt>
                <c:pt idx="11904">
                  <c:v>196.44210000000001</c:v>
                </c:pt>
                <c:pt idx="11905">
                  <c:v>196.47110000000001</c:v>
                </c:pt>
                <c:pt idx="11906">
                  <c:v>196.5001</c:v>
                </c:pt>
                <c:pt idx="11907">
                  <c:v>196.529</c:v>
                </c:pt>
                <c:pt idx="11908">
                  <c:v>196.55799999999999</c:v>
                </c:pt>
                <c:pt idx="11909">
                  <c:v>196.58699999999999</c:v>
                </c:pt>
                <c:pt idx="11910">
                  <c:v>196.61600000000001</c:v>
                </c:pt>
                <c:pt idx="11911">
                  <c:v>196.64500000000001</c:v>
                </c:pt>
                <c:pt idx="11912">
                  <c:v>196.6739</c:v>
                </c:pt>
                <c:pt idx="11913">
                  <c:v>196.7029</c:v>
                </c:pt>
                <c:pt idx="11914">
                  <c:v>196.7319</c:v>
                </c:pt>
                <c:pt idx="11915">
                  <c:v>196.76089999999999</c:v>
                </c:pt>
                <c:pt idx="11916">
                  <c:v>196.78989999999999</c:v>
                </c:pt>
                <c:pt idx="11917">
                  <c:v>196.81890000000001</c:v>
                </c:pt>
                <c:pt idx="11918">
                  <c:v>196.84790000000001</c:v>
                </c:pt>
                <c:pt idx="11919">
                  <c:v>196.87690000000001</c:v>
                </c:pt>
                <c:pt idx="11920">
                  <c:v>196.9059</c:v>
                </c:pt>
                <c:pt idx="11921">
                  <c:v>196.9349</c:v>
                </c:pt>
                <c:pt idx="11922">
                  <c:v>196.9639</c:v>
                </c:pt>
                <c:pt idx="11923">
                  <c:v>196.99289999999999</c:v>
                </c:pt>
                <c:pt idx="11924">
                  <c:v>197.02189999999999</c:v>
                </c:pt>
                <c:pt idx="11925">
                  <c:v>197.05090000000001</c:v>
                </c:pt>
                <c:pt idx="11926">
                  <c:v>197.07990000000001</c:v>
                </c:pt>
                <c:pt idx="11927">
                  <c:v>197.10900000000001</c:v>
                </c:pt>
                <c:pt idx="11928">
                  <c:v>197.13800000000001</c:v>
                </c:pt>
                <c:pt idx="11929">
                  <c:v>197.167</c:v>
                </c:pt>
                <c:pt idx="11930">
                  <c:v>197.196</c:v>
                </c:pt>
                <c:pt idx="11931">
                  <c:v>197.2251</c:v>
                </c:pt>
                <c:pt idx="11932">
                  <c:v>197.25409999999999</c:v>
                </c:pt>
                <c:pt idx="11933">
                  <c:v>197.28309999999999</c:v>
                </c:pt>
                <c:pt idx="11934">
                  <c:v>197.31209999999999</c:v>
                </c:pt>
                <c:pt idx="11935">
                  <c:v>197.34119999999999</c:v>
                </c:pt>
                <c:pt idx="11936">
                  <c:v>197.37020000000001</c:v>
                </c:pt>
                <c:pt idx="11937">
                  <c:v>197.39920000000001</c:v>
                </c:pt>
                <c:pt idx="11938">
                  <c:v>197.42830000000001</c:v>
                </c:pt>
                <c:pt idx="11939">
                  <c:v>197.4573</c:v>
                </c:pt>
                <c:pt idx="11940">
                  <c:v>197.4864</c:v>
                </c:pt>
                <c:pt idx="11941">
                  <c:v>197.5154</c:v>
                </c:pt>
                <c:pt idx="11942">
                  <c:v>197.5445</c:v>
                </c:pt>
                <c:pt idx="11943">
                  <c:v>197.5735</c:v>
                </c:pt>
                <c:pt idx="11944">
                  <c:v>197.6026</c:v>
                </c:pt>
                <c:pt idx="11945">
                  <c:v>197.63159999999999</c:v>
                </c:pt>
                <c:pt idx="11946">
                  <c:v>197.66069999999999</c:v>
                </c:pt>
                <c:pt idx="11947">
                  <c:v>197.68969999999999</c:v>
                </c:pt>
                <c:pt idx="11948">
                  <c:v>197.71879999999999</c:v>
                </c:pt>
                <c:pt idx="11949">
                  <c:v>197.74789999999999</c:v>
                </c:pt>
                <c:pt idx="11950">
                  <c:v>197.77690000000001</c:v>
                </c:pt>
                <c:pt idx="11951">
                  <c:v>197.80600000000001</c:v>
                </c:pt>
                <c:pt idx="11952">
                  <c:v>197.83510000000001</c:v>
                </c:pt>
                <c:pt idx="11953">
                  <c:v>197.86410000000001</c:v>
                </c:pt>
                <c:pt idx="11954">
                  <c:v>197.89320000000001</c:v>
                </c:pt>
                <c:pt idx="11955">
                  <c:v>197.92230000000001</c:v>
                </c:pt>
                <c:pt idx="11956">
                  <c:v>197.95140000000001</c:v>
                </c:pt>
                <c:pt idx="11957">
                  <c:v>197.98050000000001</c:v>
                </c:pt>
                <c:pt idx="11958">
                  <c:v>198.0095</c:v>
                </c:pt>
                <c:pt idx="11959">
                  <c:v>198.0386</c:v>
                </c:pt>
                <c:pt idx="11960">
                  <c:v>198.0677</c:v>
                </c:pt>
                <c:pt idx="11961">
                  <c:v>198.0968</c:v>
                </c:pt>
                <c:pt idx="11962">
                  <c:v>198.1259</c:v>
                </c:pt>
                <c:pt idx="11963">
                  <c:v>198.155</c:v>
                </c:pt>
                <c:pt idx="11964">
                  <c:v>198.1841</c:v>
                </c:pt>
                <c:pt idx="11965">
                  <c:v>198.2132</c:v>
                </c:pt>
                <c:pt idx="11966">
                  <c:v>198.2423</c:v>
                </c:pt>
                <c:pt idx="11967">
                  <c:v>198.2714</c:v>
                </c:pt>
                <c:pt idx="11968">
                  <c:v>198.3005</c:v>
                </c:pt>
                <c:pt idx="11969">
                  <c:v>198.3296</c:v>
                </c:pt>
                <c:pt idx="11970">
                  <c:v>198.3587</c:v>
                </c:pt>
                <c:pt idx="11971">
                  <c:v>198.3878</c:v>
                </c:pt>
                <c:pt idx="11972">
                  <c:v>198.4169</c:v>
                </c:pt>
                <c:pt idx="11973">
                  <c:v>198.446</c:v>
                </c:pt>
                <c:pt idx="11974">
                  <c:v>198.4751</c:v>
                </c:pt>
                <c:pt idx="11975">
                  <c:v>198.5043</c:v>
                </c:pt>
                <c:pt idx="11976">
                  <c:v>198.5334</c:v>
                </c:pt>
                <c:pt idx="11977">
                  <c:v>198.5625</c:v>
                </c:pt>
                <c:pt idx="11978">
                  <c:v>198.5916</c:v>
                </c:pt>
                <c:pt idx="11979">
                  <c:v>198.6208</c:v>
                </c:pt>
                <c:pt idx="11980">
                  <c:v>198.6499</c:v>
                </c:pt>
                <c:pt idx="11981">
                  <c:v>198.679</c:v>
                </c:pt>
                <c:pt idx="11982">
                  <c:v>198.70820000000001</c:v>
                </c:pt>
                <c:pt idx="11983">
                  <c:v>198.7373</c:v>
                </c:pt>
                <c:pt idx="11984">
                  <c:v>198.7664</c:v>
                </c:pt>
                <c:pt idx="11985">
                  <c:v>198.79560000000001</c:v>
                </c:pt>
                <c:pt idx="11986">
                  <c:v>198.82470000000001</c:v>
                </c:pt>
                <c:pt idx="11987">
                  <c:v>198.85390000000001</c:v>
                </c:pt>
                <c:pt idx="11988">
                  <c:v>198.88300000000001</c:v>
                </c:pt>
                <c:pt idx="11989">
                  <c:v>198.91220000000001</c:v>
                </c:pt>
                <c:pt idx="11990">
                  <c:v>198.94130000000001</c:v>
                </c:pt>
                <c:pt idx="11991">
                  <c:v>198.97049999999999</c:v>
                </c:pt>
                <c:pt idx="11992">
                  <c:v>198.99959999999999</c:v>
                </c:pt>
                <c:pt idx="11993">
                  <c:v>199.02879999999999</c:v>
                </c:pt>
                <c:pt idx="11994">
                  <c:v>199.05789999999999</c:v>
                </c:pt>
                <c:pt idx="11995">
                  <c:v>199.08709999999999</c:v>
                </c:pt>
                <c:pt idx="11996">
                  <c:v>199.1163</c:v>
                </c:pt>
                <c:pt idx="11997">
                  <c:v>199.1454</c:v>
                </c:pt>
                <c:pt idx="11998">
                  <c:v>199.1746</c:v>
                </c:pt>
                <c:pt idx="11999">
                  <c:v>199.2038</c:v>
                </c:pt>
                <c:pt idx="12000">
                  <c:v>199.2329</c:v>
                </c:pt>
                <c:pt idx="12001">
                  <c:v>199.2621</c:v>
                </c:pt>
                <c:pt idx="12002">
                  <c:v>199.29130000000001</c:v>
                </c:pt>
                <c:pt idx="12003">
                  <c:v>199.32050000000001</c:v>
                </c:pt>
                <c:pt idx="12004">
                  <c:v>199.34970000000001</c:v>
                </c:pt>
                <c:pt idx="12005">
                  <c:v>199.37880000000001</c:v>
                </c:pt>
                <c:pt idx="12006">
                  <c:v>199.40799999999999</c:v>
                </c:pt>
                <c:pt idx="12007">
                  <c:v>199.43719999999999</c:v>
                </c:pt>
                <c:pt idx="12008">
                  <c:v>199.46639999999999</c:v>
                </c:pt>
                <c:pt idx="12009">
                  <c:v>199.4956</c:v>
                </c:pt>
                <c:pt idx="12010">
                  <c:v>199.5248</c:v>
                </c:pt>
                <c:pt idx="12011">
                  <c:v>199.554</c:v>
                </c:pt>
                <c:pt idx="12012">
                  <c:v>199.58320000000001</c:v>
                </c:pt>
                <c:pt idx="12013">
                  <c:v>199.61240000000001</c:v>
                </c:pt>
                <c:pt idx="12014">
                  <c:v>199.64160000000001</c:v>
                </c:pt>
                <c:pt idx="12015">
                  <c:v>199.67080000000001</c:v>
                </c:pt>
                <c:pt idx="12016">
                  <c:v>199.7</c:v>
                </c:pt>
                <c:pt idx="12017">
                  <c:v>199.72919999999999</c:v>
                </c:pt>
                <c:pt idx="12018">
                  <c:v>199.75839999999999</c:v>
                </c:pt>
                <c:pt idx="12019">
                  <c:v>199.7876</c:v>
                </c:pt>
                <c:pt idx="12020">
                  <c:v>199.8168</c:v>
                </c:pt>
                <c:pt idx="12021">
                  <c:v>199.84610000000001</c:v>
                </c:pt>
                <c:pt idx="12022">
                  <c:v>199.87530000000001</c:v>
                </c:pt>
                <c:pt idx="12023">
                  <c:v>199.90450000000001</c:v>
                </c:pt>
                <c:pt idx="12024">
                  <c:v>199.93369999999999</c:v>
                </c:pt>
                <c:pt idx="12025">
                  <c:v>199.96299999999999</c:v>
                </c:pt>
                <c:pt idx="12026">
                  <c:v>199.9922</c:v>
                </c:pt>
                <c:pt idx="12027">
                  <c:v>200.0214</c:v>
                </c:pt>
                <c:pt idx="12028">
                  <c:v>200.0506</c:v>
                </c:pt>
                <c:pt idx="12029">
                  <c:v>200.07990000000001</c:v>
                </c:pt>
                <c:pt idx="12030">
                  <c:v>200.10910000000001</c:v>
                </c:pt>
                <c:pt idx="12031">
                  <c:v>200.13839999999999</c:v>
                </c:pt>
                <c:pt idx="12032">
                  <c:v>200.16759999999999</c:v>
                </c:pt>
                <c:pt idx="12033">
                  <c:v>200.1968</c:v>
                </c:pt>
                <c:pt idx="12034">
                  <c:v>200.2261</c:v>
                </c:pt>
                <c:pt idx="12035">
                  <c:v>200.25530000000001</c:v>
                </c:pt>
                <c:pt idx="12036">
                  <c:v>200.28460000000001</c:v>
                </c:pt>
                <c:pt idx="12037">
                  <c:v>200.31379999999999</c:v>
                </c:pt>
                <c:pt idx="12038">
                  <c:v>200.34309999999999</c:v>
                </c:pt>
                <c:pt idx="12039">
                  <c:v>200.3723</c:v>
                </c:pt>
                <c:pt idx="12040">
                  <c:v>200.4016</c:v>
                </c:pt>
                <c:pt idx="12041">
                  <c:v>200.4308</c:v>
                </c:pt>
                <c:pt idx="12042">
                  <c:v>200.46010000000001</c:v>
                </c:pt>
                <c:pt idx="12043">
                  <c:v>200.48939999999999</c:v>
                </c:pt>
                <c:pt idx="12044">
                  <c:v>200.51859999999999</c:v>
                </c:pt>
                <c:pt idx="12045">
                  <c:v>200.5479</c:v>
                </c:pt>
                <c:pt idx="12046">
                  <c:v>200.5772</c:v>
                </c:pt>
                <c:pt idx="12047">
                  <c:v>200.60650000000001</c:v>
                </c:pt>
                <c:pt idx="12048">
                  <c:v>200.63570000000001</c:v>
                </c:pt>
                <c:pt idx="12049">
                  <c:v>200.66499999999999</c:v>
                </c:pt>
                <c:pt idx="12050">
                  <c:v>200.6943</c:v>
                </c:pt>
                <c:pt idx="12051">
                  <c:v>200.7236</c:v>
                </c:pt>
                <c:pt idx="12052">
                  <c:v>200.75290000000001</c:v>
                </c:pt>
                <c:pt idx="12053">
                  <c:v>200.78210000000001</c:v>
                </c:pt>
                <c:pt idx="12054">
                  <c:v>200.81139999999999</c:v>
                </c:pt>
                <c:pt idx="12055">
                  <c:v>200.8407</c:v>
                </c:pt>
                <c:pt idx="12056">
                  <c:v>200.87</c:v>
                </c:pt>
                <c:pt idx="12057">
                  <c:v>200.89930000000001</c:v>
                </c:pt>
                <c:pt idx="12058">
                  <c:v>200.92859999999999</c:v>
                </c:pt>
                <c:pt idx="12059">
                  <c:v>200.9579</c:v>
                </c:pt>
                <c:pt idx="12060">
                  <c:v>200.9872</c:v>
                </c:pt>
                <c:pt idx="12061">
                  <c:v>201.01650000000001</c:v>
                </c:pt>
                <c:pt idx="12062">
                  <c:v>201.04580000000001</c:v>
                </c:pt>
                <c:pt idx="12063">
                  <c:v>201.07509999999999</c:v>
                </c:pt>
                <c:pt idx="12064">
                  <c:v>201.1044</c:v>
                </c:pt>
                <c:pt idx="12065">
                  <c:v>201.1337</c:v>
                </c:pt>
                <c:pt idx="12066">
                  <c:v>201.16309999999999</c:v>
                </c:pt>
                <c:pt idx="12067">
                  <c:v>201.19239999999999</c:v>
                </c:pt>
                <c:pt idx="12068">
                  <c:v>201.2217</c:v>
                </c:pt>
                <c:pt idx="12069">
                  <c:v>201.251</c:v>
                </c:pt>
                <c:pt idx="12070">
                  <c:v>201.28030000000001</c:v>
                </c:pt>
                <c:pt idx="12071">
                  <c:v>201.30959999999999</c:v>
                </c:pt>
                <c:pt idx="12072">
                  <c:v>201.339</c:v>
                </c:pt>
                <c:pt idx="12073">
                  <c:v>201.3683</c:v>
                </c:pt>
                <c:pt idx="12074">
                  <c:v>201.39760000000001</c:v>
                </c:pt>
                <c:pt idx="12075">
                  <c:v>201.42699999999999</c:v>
                </c:pt>
                <c:pt idx="12076">
                  <c:v>201.4563</c:v>
                </c:pt>
                <c:pt idx="12077">
                  <c:v>201.48560000000001</c:v>
                </c:pt>
                <c:pt idx="12078">
                  <c:v>201.51499999999999</c:v>
                </c:pt>
                <c:pt idx="12079">
                  <c:v>201.54429999999999</c:v>
                </c:pt>
                <c:pt idx="12080">
                  <c:v>201.5737</c:v>
                </c:pt>
                <c:pt idx="12081">
                  <c:v>201.60300000000001</c:v>
                </c:pt>
                <c:pt idx="12082">
                  <c:v>201.63239999999999</c:v>
                </c:pt>
                <c:pt idx="12083">
                  <c:v>201.6617</c:v>
                </c:pt>
                <c:pt idx="12084">
                  <c:v>201.69110000000001</c:v>
                </c:pt>
                <c:pt idx="12085">
                  <c:v>201.72040000000001</c:v>
                </c:pt>
                <c:pt idx="12086">
                  <c:v>201.74979999999999</c:v>
                </c:pt>
                <c:pt idx="12087">
                  <c:v>201.7791</c:v>
                </c:pt>
                <c:pt idx="12088">
                  <c:v>201.80850000000001</c:v>
                </c:pt>
                <c:pt idx="12089">
                  <c:v>201.83779999999999</c:v>
                </c:pt>
                <c:pt idx="12090">
                  <c:v>201.8672</c:v>
                </c:pt>
                <c:pt idx="12091">
                  <c:v>201.89660000000001</c:v>
                </c:pt>
                <c:pt idx="12092">
                  <c:v>201.92590000000001</c:v>
                </c:pt>
                <c:pt idx="12093">
                  <c:v>201.95529999999999</c:v>
                </c:pt>
                <c:pt idx="12094">
                  <c:v>201.9847</c:v>
                </c:pt>
                <c:pt idx="12095">
                  <c:v>202.01410000000001</c:v>
                </c:pt>
                <c:pt idx="12096">
                  <c:v>202.04339999999999</c:v>
                </c:pt>
                <c:pt idx="12097">
                  <c:v>202.0728</c:v>
                </c:pt>
                <c:pt idx="12098">
                  <c:v>202.10220000000001</c:v>
                </c:pt>
                <c:pt idx="12099">
                  <c:v>202.13159999999999</c:v>
                </c:pt>
                <c:pt idx="12100">
                  <c:v>202.161</c:v>
                </c:pt>
                <c:pt idx="12101">
                  <c:v>202.19040000000001</c:v>
                </c:pt>
                <c:pt idx="12102">
                  <c:v>202.21979999999999</c:v>
                </c:pt>
                <c:pt idx="12103">
                  <c:v>202.2491</c:v>
                </c:pt>
                <c:pt idx="12104">
                  <c:v>202.27850000000001</c:v>
                </c:pt>
                <c:pt idx="12105">
                  <c:v>202.30789999999999</c:v>
                </c:pt>
                <c:pt idx="12106">
                  <c:v>202.3373</c:v>
                </c:pt>
                <c:pt idx="12107">
                  <c:v>202.36670000000001</c:v>
                </c:pt>
                <c:pt idx="12108">
                  <c:v>202.39609999999999</c:v>
                </c:pt>
                <c:pt idx="12109">
                  <c:v>202.4256</c:v>
                </c:pt>
                <c:pt idx="12110">
                  <c:v>202.45500000000001</c:v>
                </c:pt>
                <c:pt idx="12111">
                  <c:v>202.48439999999999</c:v>
                </c:pt>
                <c:pt idx="12112">
                  <c:v>202.5138</c:v>
                </c:pt>
                <c:pt idx="12113">
                  <c:v>202.54320000000001</c:v>
                </c:pt>
                <c:pt idx="12114">
                  <c:v>202.57259999999999</c:v>
                </c:pt>
                <c:pt idx="12115">
                  <c:v>202.602</c:v>
                </c:pt>
                <c:pt idx="12116">
                  <c:v>202.63140000000001</c:v>
                </c:pt>
                <c:pt idx="12117">
                  <c:v>202.6609</c:v>
                </c:pt>
                <c:pt idx="12118">
                  <c:v>202.69030000000001</c:v>
                </c:pt>
                <c:pt idx="12119">
                  <c:v>202.71969999999999</c:v>
                </c:pt>
                <c:pt idx="12120">
                  <c:v>202.7491</c:v>
                </c:pt>
                <c:pt idx="12121">
                  <c:v>202.77860000000001</c:v>
                </c:pt>
                <c:pt idx="12122">
                  <c:v>202.80799999999999</c:v>
                </c:pt>
                <c:pt idx="12123">
                  <c:v>202.8374</c:v>
                </c:pt>
                <c:pt idx="12124">
                  <c:v>202.86689999999999</c:v>
                </c:pt>
                <c:pt idx="12125">
                  <c:v>202.8963</c:v>
                </c:pt>
                <c:pt idx="12126">
                  <c:v>202.92580000000001</c:v>
                </c:pt>
                <c:pt idx="12127">
                  <c:v>202.95519999999999</c:v>
                </c:pt>
                <c:pt idx="12128">
                  <c:v>202.9846</c:v>
                </c:pt>
                <c:pt idx="12129">
                  <c:v>203.01410000000001</c:v>
                </c:pt>
                <c:pt idx="12130">
                  <c:v>203.04349999999999</c:v>
                </c:pt>
                <c:pt idx="12131">
                  <c:v>203.07300000000001</c:v>
                </c:pt>
                <c:pt idx="12132">
                  <c:v>203.10249999999999</c:v>
                </c:pt>
                <c:pt idx="12133">
                  <c:v>203.1319</c:v>
                </c:pt>
                <c:pt idx="12134">
                  <c:v>203.16139999999999</c:v>
                </c:pt>
                <c:pt idx="12135">
                  <c:v>203.1908</c:v>
                </c:pt>
                <c:pt idx="12136">
                  <c:v>203.22030000000001</c:v>
                </c:pt>
                <c:pt idx="12137">
                  <c:v>203.24979999999999</c:v>
                </c:pt>
                <c:pt idx="12138">
                  <c:v>203.2792</c:v>
                </c:pt>
                <c:pt idx="12139">
                  <c:v>203.30869999999999</c:v>
                </c:pt>
                <c:pt idx="12140">
                  <c:v>203.3382</c:v>
                </c:pt>
                <c:pt idx="12141">
                  <c:v>203.36760000000001</c:v>
                </c:pt>
                <c:pt idx="12142">
                  <c:v>203.39709999999999</c:v>
                </c:pt>
                <c:pt idx="12143">
                  <c:v>203.42660000000001</c:v>
                </c:pt>
                <c:pt idx="12144">
                  <c:v>203.45609999999999</c:v>
                </c:pt>
                <c:pt idx="12145">
                  <c:v>203.48560000000001</c:v>
                </c:pt>
                <c:pt idx="12146">
                  <c:v>203.51499999999999</c:v>
                </c:pt>
                <c:pt idx="12147">
                  <c:v>203.5445</c:v>
                </c:pt>
                <c:pt idx="12148">
                  <c:v>203.57400000000001</c:v>
                </c:pt>
                <c:pt idx="12149">
                  <c:v>203.6035</c:v>
                </c:pt>
                <c:pt idx="12150">
                  <c:v>203.63300000000001</c:v>
                </c:pt>
                <c:pt idx="12151">
                  <c:v>203.66249999999999</c:v>
                </c:pt>
                <c:pt idx="12152">
                  <c:v>203.69200000000001</c:v>
                </c:pt>
                <c:pt idx="12153">
                  <c:v>203.72149999999999</c:v>
                </c:pt>
                <c:pt idx="12154">
                  <c:v>203.751</c:v>
                </c:pt>
                <c:pt idx="12155">
                  <c:v>203.78049999999999</c:v>
                </c:pt>
                <c:pt idx="12156">
                  <c:v>203.81</c:v>
                </c:pt>
                <c:pt idx="12157">
                  <c:v>203.83949999999999</c:v>
                </c:pt>
                <c:pt idx="12158">
                  <c:v>203.869</c:v>
                </c:pt>
                <c:pt idx="12159">
                  <c:v>203.89850000000001</c:v>
                </c:pt>
                <c:pt idx="12160">
                  <c:v>203.9281</c:v>
                </c:pt>
                <c:pt idx="12161">
                  <c:v>203.95760000000001</c:v>
                </c:pt>
                <c:pt idx="12162">
                  <c:v>203.9871</c:v>
                </c:pt>
                <c:pt idx="12163">
                  <c:v>204.01660000000001</c:v>
                </c:pt>
                <c:pt idx="12164">
                  <c:v>204.0461</c:v>
                </c:pt>
                <c:pt idx="12165">
                  <c:v>204.07570000000001</c:v>
                </c:pt>
                <c:pt idx="12166">
                  <c:v>204.1052</c:v>
                </c:pt>
                <c:pt idx="12167">
                  <c:v>204.13470000000001</c:v>
                </c:pt>
                <c:pt idx="12168">
                  <c:v>204.16419999999999</c:v>
                </c:pt>
                <c:pt idx="12169">
                  <c:v>204.19380000000001</c:v>
                </c:pt>
                <c:pt idx="12170">
                  <c:v>204.22329999999999</c:v>
                </c:pt>
                <c:pt idx="12171">
                  <c:v>204.25290000000001</c:v>
                </c:pt>
                <c:pt idx="12172">
                  <c:v>204.2824</c:v>
                </c:pt>
                <c:pt idx="12173">
                  <c:v>204.31190000000001</c:v>
                </c:pt>
                <c:pt idx="12174">
                  <c:v>204.3415</c:v>
                </c:pt>
                <c:pt idx="12175">
                  <c:v>204.37100000000001</c:v>
                </c:pt>
                <c:pt idx="12176">
                  <c:v>204.4006</c:v>
                </c:pt>
                <c:pt idx="12177">
                  <c:v>204.43010000000001</c:v>
                </c:pt>
                <c:pt idx="12178">
                  <c:v>204.4597</c:v>
                </c:pt>
                <c:pt idx="12179">
                  <c:v>204.48920000000001</c:v>
                </c:pt>
                <c:pt idx="12180">
                  <c:v>204.5188</c:v>
                </c:pt>
                <c:pt idx="12181">
                  <c:v>204.54830000000001</c:v>
                </c:pt>
                <c:pt idx="12182">
                  <c:v>204.5779</c:v>
                </c:pt>
                <c:pt idx="12183">
                  <c:v>204.60749999999999</c:v>
                </c:pt>
                <c:pt idx="12184">
                  <c:v>204.637</c:v>
                </c:pt>
                <c:pt idx="12185">
                  <c:v>204.66659999999999</c:v>
                </c:pt>
                <c:pt idx="12186">
                  <c:v>204.6962</c:v>
                </c:pt>
                <c:pt idx="12187">
                  <c:v>204.72569999999999</c:v>
                </c:pt>
                <c:pt idx="12188">
                  <c:v>204.75530000000001</c:v>
                </c:pt>
                <c:pt idx="12189">
                  <c:v>204.78489999999999</c:v>
                </c:pt>
                <c:pt idx="12190">
                  <c:v>204.81450000000001</c:v>
                </c:pt>
                <c:pt idx="12191">
                  <c:v>204.8441</c:v>
                </c:pt>
                <c:pt idx="12192">
                  <c:v>204.87360000000001</c:v>
                </c:pt>
                <c:pt idx="12193">
                  <c:v>204.9032</c:v>
                </c:pt>
                <c:pt idx="12194">
                  <c:v>204.93279999999999</c:v>
                </c:pt>
                <c:pt idx="12195">
                  <c:v>204.9624</c:v>
                </c:pt>
                <c:pt idx="12196">
                  <c:v>204.99199999999999</c:v>
                </c:pt>
                <c:pt idx="12197">
                  <c:v>205.02160000000001</c:v>
                </c:pt>
                <c:pt idx="12198">
                  <c:v>205.05119999999999</c:v>
                </c:pt>
                <c:pt idx="12199">
                  <c:v>205.08080000000001</c:v>
                </c:pt>
                <c:pt idx="12200">
                  <c:v>205.1104</c:v>
                </c:pt>
                <c:pt idx="12201">
                  <c:v>205.14</c:v>
                </c:pt>
                <c:pt idx="12202">
                  <c:v>205.1696</c:v>
                </c:pt>
                <c:pt idx="12203">
                  <c:v>205.19919999999999</c:v>
                </c:pt>
                <c:pt idx="12204">
                  <c:v>205.22880000000001</c:v>
                </c:pt>
                <c:pt idx="12205">
                  <c:v>205.25839999999999</c:v>
                </c:pt>
                <c:pt idx="12206">
                  <c:v>205.28800000000001</c:v>
                </c:pt>
                <c:pt idx="12207">
                  <c:v>205.3176</c:v>
                </c:pt>
                <c:pt idx="12208">
                  <c:v>205.34719999999999</c:v>
                </c:pt>
                <c:pt idx="12209">
                  <c:v>205.37690000000001</c:v>
                </c:pt>
                <c:pt idx="12210">
                  <c:v>205.40649999999999</c:v>
                </c:pt>
                <c:pt idx="12211">
                  <c:v>205.43610000000001</c:v>
                </c:pt>
                <c:pt idx="12212">
                  <c:v>205.4657</c:v>
                </c:pt>
                <c:pt idx="12213">
                  <c:v>205.49539999999999</c:v>
                </c:pt>
                <c:pt idx="12214">
                  <c:v>205.52500000000001</c:v>
                </c:pt>
                <c:pt idx="12215">
                  <c:v>205.55459999999999</c:v>
                </c:pt>
                <c:pt idx="12216">
                  <c:v>205.58430000000001</c:v>
                </c:pt>
                <c:pt idx="12217">
                  <c:v>205.6139</c:v>
                </c:pt>
                <c:pt idx="12218">
                  <c:v>205.64349999999999</c:v>
                </c:pt>
                <c:pt idx="12219">
                  <c:v>205.67320000000001</c:v>
                </c:pt>
                <c:pt idx="12220">
                  <c:v>205.7028</c:v>
                </c:pt>
                <c:pt idx="12221">
                  <c:v>205.73249999999999</c:v>
                </c:pt>
                <c:pt idx="12222">
                  <c:v>205.7621</c:v>
                </c:pt>
                <c:pt idx="12223">
                  <c:v>205.79179999999999</c:v>
                </c:pt>
                <c:pt idx="12224">
                  <c:v>205.82140000000001</c:v>
                </c:pt>
                <c:pt idx="12225">
                  <c:v>205.8511</c:v>
                </c:pt>
                <c:pt idx="12226">
                  <c:v>205.88069999999999</c:v>
                </c:pt>
                <c:pt idx="12227">
                  <c:v>205.91040000000001</c:v>
                </c:pt>
                <c:pt idx="12228">
                  <c:v>205.94</c:v>
                </c:pt>
                <c:pt idx="12229">
                  <c:v>205.96969999999999</c:v>
                </c:pt>
                <c:pt idx="12230">
                  <c:v>205.99940000000001</c:v>
                </c:pt>
                <c:pt idx="12231">
                  <c:v>206.029</c:v>
                </c:pt>
                <c:pt idx="12232">
                  <c:v>206.05869999999999</c:v>
                </c:pt>
                <c:pt idx="12233">
                  <c:v>206.08840000000001</c:v>
                </c:pt>
                <c:pt idx="12234">
                  <c:v>206.11799999999999</c:v>
                </c:pt>
                <c:pt idx="12235">
                  <c:v>206.14769999999999</c:v>
                </c:pt>
                <c:pt idx="12236">
                  <c:v>206.17740000000001</c:v>
                </c:pt>
                <c:pt idx="12237">
                  <c:v>206.2071</c:v>
                </c:pt>
                <c:pt idx="12238">
                  <c:v>206.23670000000001</c:v>
                </c:pt>
                <c:pt idx="12239">
                  <c:v>206.2664</c:v>
                </c:pt>
                <c:pt idx="12240">
                  <c:v>206.2961</c:v>
                </c:pt>
                <c:pt idx="12241">
                  <c:v>206.32579999999999</c:v>
                </c:pt>
                <c:pt idx="12242">
                  <c:v>206.35550000000001</c:v>
                </c:pt>
                <c:pt idx="12243">
                  <c:v>206.3852</c:v>
                </c:pt>
                <c:pt idx="12244">
                  <c:v>206.41489999999999</c:v>
                </c:pt>
                <c:pt idx="12245">
                  <c:v>206.44460000000001</c:v>
                </c:pt>
                <c:pt idx="12246">
                  <c:v>206.4743</c:v>
                </c:pt>
                <c:pt idx="12247">
                  <c:v>206.50399999999999</c:v>
                </c:pt>
                <c:pt idx="12248">
                  <c:v>206.53370000000001</c:v>
                </c:pt>
                <c:pt idx="12249">
                  <c:v>206.5634</c:v>
                </c:pt>
                <c:pt idx="12250">
                  <c:v>206.59309999999999</c:v>
                </c:pt>
                <c:pt idx="12251">
                  <c:v>206.62280000000001</c:v>
                </c:pt>
                <c:pt idx="12252">
                  <c:v>206.6525</c:v>
                </c:pt>
                <c:pt idx="12253">
                  <c:v>206.68219999999999</c:v>
                </c:pt>
                <c:pt idx="12254">
                  <c:v>206.71190000000001</c:v>
                </c:pt>
                <c:pt idx="12255">
                  <c:v>206.74170000000001</c:v>
                </c:pt>
                <c:pt idx="12256">
                  <c:v>206.7714</c:v>
                </c:pt>
                <c:pt idx="12257">
                  <c:v>206.80109999999999</c:v>
                </c:pt>
                <c:pt idx="12258">
                  <c:v>206.83080000000001</c:v>
                </c:pt>
                <c:pt idx="12259">
                  <c:v>206.8605</c:v>
                </c:pt>
                <c:pt idx="12260">
                  <c:v>206.8903</c:v>
                </c:pt>
                <c:pt idx="12261">
                  <c:v>206.92</c:v>
                </c:pt>
                <c:pt idx="12262">
                  <c:v>206.94970000000001</c:v>
                </c:pt>
                <c:pt idx="12263">
                  <c:v>206.9795</c:v>
                </c:pt>
                <c:pt idx="12264">
                  <c:v>207.00919999999999</c:v>
                </c:pt>
                <c:pt idx="12265">
                  <c:v>207.03890000000001</c:v>
                </c:pt>
                <c:pt idx="12266">
                  <c:v>207.06870000000001</c:v>
                </c:pt>
                <c:pt idx="12267">
                  <c:v>207.0984</c:v>
                </c:pt>
                <c:pt idx="12268">
                  <c:v>207.12819999999999</c:v>
                </c:pt>
                <c:pt idx="12269">
                  <c:v>207.15790000000001</c:v>
                </c:pt>
                <c:pt idx="12270">
                  <c:v>207.18770000000001</c:v>
                </c:pt>
                <c:pt idx="12271">
                  <c:v>207.2174</c:v>
                </c:pt>
                <c:pt idx="12272">
                  <c:v>207.24719999999999</c:v>
                </c:pt>
                <c:pt idx="12273">
                  <c:v>207.27690000000001</c:v>
                </c:pt>
                <c:pt idx="12274">
                  <c:v>207.30670000000001</c:v>
                </c:pt>
                <c:pt idx="12275">
                  <c:v>207.3364</c:v>
                </c:pt>
                <c:pt idx="12276">
                  <c:v>207.36619999999999</c:v>
                </c:pt>
                <c:pt idx="12277">
                  <c:v>207.39599999999999</c:v>
                </c:pt>
                <c:pt idx="12278">
                  <c:v>207.42570000000001</c:v>
                </c:pt>
                <c:pt idx="12279">
                  <c:v>207.4555</c:v>
                </c:pt>
                <c:pt idx="12280">
                  <c:v>207.4853</c:v>
                </c:pt>
                <c:pt idx="12281">
                  <c:v>207.51499999999999</c:v>
                </c:pt>
                <c:pt idx="12282">
                  <c:v>207.54480000000001</c:v>
                </c:pt>
                <c:pt idx="12283">
                  <c:v>207.5746</c:v>
                </c:pt>
                <c:pt idx="12284">
                  <c:v>207.6044</c:v>
                </c:pt>
                <c:pt idx="12285">
                  <c:v>207.63419999999999</c:v>
                </c:pt>
                <c:pt idx="12286">
                  <c:v>207.66390000000001</c:v>
                </c:pt>
                <c:pt idx="12287">
                  <c:v>207.69370000000001</c:v>
                </c:pt>
                <c:pt idx="12288">
                  <c:v>207.7235</c:v>
                </c:pt>
                <c:pt idx="12289">
                  <c:v>207.7533</c:v>
                </c:pt>
                <c:pt idx="12290">
                  <c:v>207.78309999999999</c:v>
                </c:pt>
                <c:pt idx="12291">
                  <c:v>207.81290000000001</c:v>
                </c:pt>
                <c:pt idx="12292">
                  <c:v>207.84270000000001</c:v>
                </c:pt>
                <c:pt idx="12293">
                  <c:v>207.8725</c:v>
                </c:pt>
                <c:pt idx="12294">
                  <c:v>207.9023</c:v>
                </c:pt>
                <c:pt idx="12295">
                  <c:v>207.93209999999999</c:v>
                </c:pt>
                <c:pt idx="12296">
                  <c:v>207.96190000000001</c:v>
                </c:pt>
                <c:pt idx="12297">
                  <c:v>207.99170000000001</c:v>
                </c:pt>
                <c:pt idx="12298">
                  <c:v>208.0215</c:v>
                </c:pt>
                <c:pt idx="12299">
                  <c:v>208.0513</c:v>
                </c:pt>
                <c:pt idx="12300">
                  <c:v>208.08109999999999</c:v>
                </c:pt>
                <c:pt idx="12301">
                  <c:v>208.11089999999999</c:v>
                </c:pt>
                <c:pt idx="12302">
                  <c:v>208.14080000000001</c:v>
                </c:pt>
                <c:pt idx="12303">
                  <c:v>208.17060000000001</c:v>
                </c:pt>
                <c:pt idx="12304">
                  <c:v>208.2004</c:v>
                </c:pt>
                <c:pt idx="12305">
                  <c:v>208.2302</c:v>
                </c:pt>
                <c:pt idx="12306">
                  <c:v>208.26009999999999</c:v>
                </c:pt>
                <c:pt idx="12307">
                  <c:v>208.28989999999999</c:v>
                </c:pt>
                <c:pt idx="12308">
                  <c:v>208.31970000000001</c:v>
                </c:pt>
                <c:pt idx="12309">
                  <c:v>208.34950000000001</c:v>
                </c:pt>
                <c:pt idx="12310">
                  <c:v>208.3794</c:v>
                </c:pt>
                <c:pt idx="12311">
                  <c:v>208.4092</c:v>
                </c:pt>
                <c:pt idx="12312">
                  <c:v>208.4391</c:v>
                </c:pt>
                <c:pt idx="12313">
                  <c:v>208.46889999999999</c:v>
                </c:pt>
                <c:pt idx="12314">
                  <c:v>208.49870000000001</c:v>
                </c:pt>
                <c:pt idx="12315">
                  <c:v>208.52860000000001</c:v>
                </c:pt>
                <c:pt idx="12316">
                  <c:v>208.55840000000001</c:v>
                </c:pt>
                <c:pt idx="12317">
                  <c:v>208.5883</c:v>
                </c:pt>
                <c:pt idx="12318">
                  <c:v>208.6181</c:v>
                </c:pt>
                <c:pt idx="12319">
                  <c:v>208.648</c:v>
                </c:pt>
                <c:pt idx="12320">
                  <c:v>208.67779999999999</c:v>
                </c:pt>
                <c:pt idx="12321">
                  <c:v>208.70769999999999</c:v>
                </c:pt>
                <c:pt idx="12322">
                  <c:v>208.73759999999999</c:v>
                </c:pt>
                <c:pt idx="12323">
                  <c:v>208.76740000000001</c:v>
                </c:pt>
                <c:pt idx="12324">
                  <c:v>208.79730000000001</c:v>
                </c:pt>
                <c:pt idx="12325">
                  <c:v>208.8271</c:v>
                </c:pt>
                <c:pt idx="12326">
                  <c:v>208.857</c:v>
                </c:pt>
                <c:pt idx="12327">
                  <c:v>208.8869</c:v>
                </c:pt>
                <c:pt idx="12328">
                  <c:v>208.91679999999999</c:v>
                </c:pt>
                <c:pt idx="12329">
                  <c:v>208.94659999999999</c:v>
                </c:pt>
                <c:pt idx="12330">
                  <c:v>208.97649999999999</c:v>
                </c:pt>
                <c:pt idx="12331">
                  <c:v>209.00640000000001</c:v>
                </c:pt>
                <c:pt idx="12332">
                  <c:v>209.03630000000001</c:v>
                </c:pt>
                <c:pt idx="12333">
                  <c:v>209.06620000000001</c:v>
                </c:pt>
                <c:pt idx="12334">
                  <c:v>209.09610000000001</c:v>
                </c:pt>
                <c:pt idx="12335">
                  <c:v>209.1259</c:v>
                </c:pt>
                <c:pt idx="12336">
                  <c:v>209.1558</c:v>
                </c:pt>
                <c:pt idx="12337">
                  <c:v>209.1857</c:v>
                </c:pt>
                <c:pt idx="12338">
                  <c:v>209.21559999999999</c:v>
                </c:pt>
                <c:pt idx="12339">
                  <c:v>209.24549999999999</c:v>
                </c:pt>
                <c:pt idx="12340">
                  <c:v>209.27539999999999</c:v>
                </c:pt>
                <c:pt idx="12341">
                  <c:v>209.30529999999999</c:v>
                </c:pt>
                <c:pt idx="12342">
                  <c:v>209.33519999999999</c:v>
                </c:pt>
                <c:pt idx="12343">
                  <c:v>209.36510000000001</c:v>
                </c:pt>
                <c:pt idx="12344">
                  <c:v>209.39500000000001</c:v>
                </c:pt>
                <c:pt idx="12345">
                  <c:v>209.42490000000001</c:v>
                </c:pt>
                <c:pt idx="12346">
                  <c:v>209.45480000000001</c:v>
                </c:pt>
                <c:pt idx="12347">
                  <c:v>209.48480000000001</c:v>
                </c:pt>
                <c:pt idx="12348">
                  <c:v>209.5147</c:v>
                </c:pt>
                <c:pt idx="12349">
                  <c:v>209.5446</c:v>
                </c:pt>
                <c:pt idx="12350">
                  <c:v>209.5745</c:v>
                </c:pt>
                <c:pt idx="12351">
                  <c:v>209.6044</c:v>
                </c:pt>
                <c:pt idx="12352">
                  <c:v>209.6344</c:v>
                </c:pt>
                <c:pt idx="12353">
                  <c:v>209.6643</c:v>
                </c:pt>
                <c:pt idx="12354">
                  <c:v>209.6942</c:v>
                </c:pt>
                <c:pt idx="12355">
                  <c:v>209.7242</c:v>
                </c:pt>
                <c:pt idx="12356">
                  <c:v>209.75409999999999</c:v>
                </c:pt>
                <c:pt idx="12357">
                  <c:v>209.78399999999999</c:v>
                </c:pt>
                <c:pt idx="12358">
                  <c:v>209.81389999999999</c:v>
                </c:pt>
                <c:pt idx="12359">
                  <c:v>209.84389999999999</c:v>
                </c:pt>
                <c:pt idx="12360">
                  <c:v>209.87379999999999</c:v>
                </c:pt>
                <c:pt idx="12361">
                  <c:v>209.90379999999999</c:v>
                </c:pt>
                <c:pt idx="12362">
                  <c:v>209.93369999999999</c:v>
                </c:pt>
                <c:pt idx="12363">
                  <c:v>209.96369999999999</c:v>
                </c:pt>
                <c:pt idx="12364">
                  <c:v>209.99359999999999</c:v>
                </c:pt>
                <c:pt idx="12365">
                  <c:v>210.02359999999999</c:v>
                </c:pt>
                <c:pt idx="12366">
                  <c:v>210.05350000000001</c:v>
                </c:pt>
                <c:pt idx="12367">
                  <c:v>210.08349999999999</c:v>
                </c:pt>
                <c:pt idx="12368">
                  <c:v>210.11340000000001</c:v>
                </c:pt>
                <c:pt idx="12369">
                  <c:v>210.14340000000001</c:v>
                </c:pt>
                <c:pt idx="12370">
                  <c:v>210.17339999999999</c:v>
                </c:pt>
                <c:pt idx="12371">
                  <c:v>210.20330000000001</c:v>
                </c:pt>
                <c:pt idx="12372">
                  <c:v>210.23330000000001</c:v>
                </c:pt>
                <c:pt idx="12373">
                  <c:v>210.26329999999999</c:v>
                </c:pt>
                <c:pt idx="12374">
                  <c:v>210.29320000000001</c:v>
                </c:pt>
                <c:pt idx="12375">
                  <c:v>210.32320000000001</c:v>
                </c:pt>
                <c:pt idx="12376">
                  <c:v>210.35319999999999</c:v>
                </c:pt>
                <c:pt idx="12377">
                  <c:v>210.38319999999999</c:v>
                </c:pt>
                <c:pt idx="12378">
                  <c:v>210.41309999999999</c:v>
                </c:pt>
                <c:pt idx="12379">
                  <c:v>210.44309999999999</c:v>
                </c:pt>
                <c:pt idx="12380">
                  <c:v>210.47309999999999</c:v>
                </c:pt>
                <c:pt idx="12381">
                  <c:v>210.50309999999999</c:v>
                </c:pt>
                <c:pt idx="12382">
                  <c:v>210.53309999999999</c:v>
                </c:pt>
                <c:pt idx="12383">
                  <c:v>210.56309999999999</c:v>
                </c:pt>
                <c:pt idx="12384">
                  <c:v>210.59309999999999</c:v>
                </c:pt>
                <c:pt idx="12385">
                  <c:v>210.62309999999999</c:v>
                </c:pt>
                <c:pt idx="12386">
                  <c:v>210.65309999999999</c:v>
                </c:pt>
                <c:pt idx="12387">
                  <c:v>210.6831</c:v>
                </c:pt>
                <c:pt idx="12388">
                  <c:v>210.7131</c:v>
                </c:pt>
                <c:pt idx="12389">
                  <c:v>210.7431</c:v>
                </c:pt>
                <c:pt idx="12390">
                  <c:v>210.7731</c:v>
                </c:pt>
                <c:pt idx="12391">
                  <c:v>210.8031</c:v>
                </c:pt>
                <c:pt idx="12392">
                  <c:v>210.8331</c:v>
                </c:pt>
                <c:pt idx="12393">
                  <c:v>210.8631</c:v>
                </c:pt>
                <c:pt idx="12394">
                  <c:v>210.8931</c:v>
                </c:pt>
                <c:pt idx="12395">
                  <c:v>210.92310000000001</c:v>
                </c:pt>
                <c:pt idx="12396">
                  <c:v>210.95320000000001</c:v>
                </c:pt>
                <c:pt idx="12397">
                  <c:v>210.98320000000001</c:v>
                </c:pt>
                <c:pt idx="12398">
                  <c:v>211.01320000000001</c:v>
                </c:pt>
                <c:pt idx="12399">
                  <c:v>211.04320000000001</c:v>
                </c:pt>
                <c:pt idx="12400">
                  <c:v>211.07320000000001</c:v>
                </c:pt>
                <c:pt idx="12401">
                  <c:v>211.10329999999999</c:v>
                </c:pt>
                <c:pt idx="12402">
                  <c:v>211.13329999999999</c:v>
                </c:pt>
                <c:pt idx="12403">
                  <c:v>211.16329999999999</c:v>
                </c:pt>
                <c:pt idx="12404">
                  <c:v>211.1934</c:v>
                </c:pt>
                <c:pt idx="12405">
                  <c:v>211.2234</c:v>
                </c:pt>
                <c:pt idx="12406">
                  <c:v>211.2534</c:v>
                </c:pt>
                <c:pt idx="12407">
                  <c:v>211.2835</c:v>
                </c:pt>
                <c:pt idx="12408">
                  <c:v>211.3135</c:v>
                </c:pt>
                <c:pt idx="12409">
                  <c:v>211.34360000000001</c:v>
                </c:pt>
                <c:pt idx="12410">
                  <c:v>211.37360000000001</c:v>
                </c:pt>
                <c:pt idx="12411">
                  <c:v>211.40369999999999</c:v>
                </c:pt>
                <c:pt idx="12412">
                  <c:v>211.43369999999999</c:v>
                </c:pt>
                <c:pt idx="12413">
                  <c:v>211.46379999999999</c:v>
                </c:pt>
                <c:pt idx="12414">
                  <c:v>211.4939</c:v>
                </c:pt>
                <c:pt idx="12415">
                  <c:v>211.5239</c:v>
                </c:pt>
                <c:pt idx="12416">
                  <c:v>211.554</c:v>
                </c:pt>
                <c:pt idx="12417">
                  <c:v>211.584</c:v>
                </c:pt>
                <c:pt idx="12418">
                  <c:v>211.61410000000001</c:v>
                </c:pt>
                <c:pt idx="12419">
                  <c:v>211.64420000000001</c:v>
                </c:pt>
                <c:pt idx="12420">
                  <c:v>211.67420000000001</c:v>
                </c:pt>
                <c:pt idx="12421">
                  <c:v>211.70429999999999</c:v>
                </c:pt>
                <c:pt idx="12422">
                  <c:v>211.73439999999999</c:v>
                </c:pt>
                <c:pt idx="12423">
                  <c:v>211.7645</c:v>
                </c:pt>
                <c:pt idx="12424">
                  <c:v>211.7945</c:v>
                </c:pt>
                <c:pt idx="12425">
                  <c:v>211.8246</c:v>
                </c:pt>
                <c:pt idx="12426">
                  <c:v>211.85470000000001</c:v>
                </c:pt>
                <c:pt idx="12427">
                  <c:v>211.88480000000001</c:v>
                </c:pt>
                <c:pt idx="12428">
                  <c:v>211.91489999999999</c:v>
                </c:pt>
                <c:pt idx="12429">
                  <c:v>211.94489999999999</c:v>
                </c:pt>
                <c:pt idx="12430">
                  <c:v>211.97499999999999</c:v>
                </c:pt>
                <c:pt idx="12431">
                  <c:v>212.0051</c:v>
                </c:pt>
                <c:pt idx="12432">
                  <c:v>212.0352</c:v>
                </c:pt>
                <c:pt idx="12433">
                  <c:v>212.06530000000001</c:v>
                </c:pt>
                <c:pt idx="12434">
                  <c:v>212.09540000000001</c:v>
                </c:pt>
                <c:pt idx="12435">
                  <c:v>212.12549999999999</c:v>
                </c:pt>
                <c:pt idx="12436">
                  <c:v>212.15559999999999</c:v>
                </c:pt>
                <c:pt idx="12437">
                  <c:v>212.1857</c:v>
                </c:pt>
                <c:pt idx="12438">
                  <c:v>212.2159</c:v>
                </c:pt>
                <c:pt idx="12439">
                  <c:v>212.24600000000001</c:v>
                </c:pt>
                <c:pt idx="12440">
                  <c:v>212.27610000000001</c:v>
                </c:pt>
                <c:pt idx="12441">
                  <c:v>212.30619999999999</c:v>
                </c:pt>
                <c:pt idx="12442">
                  <c:v>212.33629999999999</c:v>
                </c:pt>
                <c:pt idx="12443">
                  <c:v>212.3664</c:v>
                </c:pt>
                <c:pt idx="12444">
                  <c:v>212.3965</c:v>
                </c:pt>
                <c:pt idx="12445">
                  <c:v>212.42670000000001</c:v>
                </c:pt>
                <c:pt idx="12446">
                  <c:v>212.45679999999999</c:v>
                </c:pt>
                <c:pt idx="12447">
                  <c:v>212.48689999999999</c:v>
                </c:pt>
                <c:pt idx="12448">
                  <c:v>212.517</c:v>
                </c:pt>
                <c:pt idx="12449">
                  <c:v>212.5472</c:v>
                </c:pt>
                <c:pt idx="12450">
                  <c:v>212.57730000000001</c:v>
                </c:pt>
                <c:pt idx="12451">
                  <c:v>212.60749999999999</c:v>
                </c:pt>
                <c:pt idx="12452">
                  <c:v>212.63759999999999</c:v>
                </c:pt>
                <c:pt idx="12453">
                  <c:v>212.6677</c:v>
                </c:pt>
                <c:pt idx="12454">
                  <c:v>212.6979</c:v>
                </c:pt>
                <c:pt idx="12455">
                  <c:v>212.72800000000001</c:v>
                </c:pt>
                <c:pt idx="12456">
                  <c:v>212.75819999999999</c:v>
                </c:pt>
                <c:pt idx="12457">
                  <c:v>212.78829999999999</c:v>
                </c:pt>
                <c:pt idx="12458">
                  <c:v>212.8185</c:v>
                </c:pt>
                <c:pt idx="12459">
                  <c:v>212.8486</c:v>
                </c:pt>
                <c:pt idx="12460">
                  <c:v>212.87880000000001</c:v>
                </c:pt>
                <c:pt idx="12461">
                  <c:v>212.90889999999999</c:v>
                </c:pt>
                <c:pt idx="12462">
                  <c:v>212.9391</c:v>
                </c:pt>
                <c:pt idx="12463">
                  <c:v>212.9692</c:v>
                </c:pt>
                <c:pt idx="12464">
                  <c:v>212.99940000000001</c:v>
                </c:pt>
                <c:pt idx="12465">
                  <c:v>213.02959999999999</c:v>
                </c:pt>
                <c:pt idx="12466">
                  <c:v>213.05969999999999</c:v>
                </c:pt>
                <c:pt idx="12467">
                  <c:v>213.0899</c:v>
                </c:pt>
                <c:pt idx="12468">
                  <c:v>213.12010000000001</c:v>
                </c:pt>
                <c:pt idx="12469">
                  <c:v>213.15029999999999</c:v>
                </c:pt>
                <c:pt idx="12470">
                  <c:v>213.18039999999999</c:v>
                </c:pt>
                <c:pt idx="12471">
                  <c:v>213.2106</c:v>
                </c:pt>
                <c:pt idx="12472">
                  <c:v>213.24080000000001</c:v>
                </c:pt>
                <c:pt idx="12473">
                  <c:v>213.27099999999999</c:v>
                </c:pt>
                <c:pt idx="12474">
                  <c:v>213.30119999999999</c:v>
                </c:pt>
                <c:pt idx="12475">
                  <c:v>213.3313</c:v>
                </c:pt>
                <c:pt idx="12476">
                  <c:v>213.36150000000001</c:v>
                </c:pt>
                <c:pt idx="12477">
                  <c:v>213.39169999999999</c:v>
                </c:pt>
                <c:pt idx="12478">
                  <c:v>213.42189999999999</c:v>
                </c:pt>
                <c:pt idx="12479">
                  <c:v>213.4521</c:v>
                </c:pt>
                <c:pt idx="12480">
                  <c:v>213.48230000000001</c:v>
                </c:pt>
                <c:pt idx="12481">
                  <c:v>213.51249999999999</c:v>
                </c:pt>
                <c:pt idx="12482">
                  <c:v>213.5427</c:v>
                </c:pt>
                <c:pt idx="12483">
                  <c:v>213.5729</c:v>
                </c:pt>
                <c:pt idx="12484">
                  <c:v>213.60310000000001</c:v>
                </c:pt>
                <c:pt idx="12485">
                  <c:v>213.63329999999999</c:v>
                </c:pt>
                <c:pt idx="12486">
                  <c:v>213.6635</c:v>
                </c:pt>
                <c:pt idx="12487">
                  <c:v>213.69380000000001</c:v>
                </c:pt>
                <c:pt idx="12488">
                  <c:v>213.72399999999999</c:v>
                </c:pt>
                <c:pt idx="12489">
                  <c:v>213.7542</c:v>
                </c:pt>
                <c:pt idx="12490">
                  <c:v>213.78440000000001</c:v>
                </c:pt>
                <c:pt idx="12491">
                  <c:v>213.81460000000001</c:v>
                </c:pt>
                <c:pt idx="12492">
                  <c:v>213.84479999999999</c:v>
                </c:pt>
                <c:pt idx="12493">
                  <c:v>213.8751</c:v>
                </c:pt>
                <c:pt idx="12494">
                  <c:v>213.90530000000001</c:v>
                </c:pt>
                <c:pt idx="12495">
                  <c:v>213.93549999999999</c:v>
                </c:pt>
                <c:pt idx="12496">
                  <c:v>213.9658</c:v>
                </c:pt>
                <c:pt idx="12497">
                  <c:v>213.99600000000001</c:v>
                </c:pt>
                <c:pt idx="12498">
                  <c:v>214.02619999999999</c:v>
                </c:pt>
                <c:pt idx="12499">
                  <c:v>214.0565</c:v>
                </c:pt>
                <c:pt idx="12500">
                  <c:v>214.08670000000001</c:v>
                </c:pt>
                <c:pt idx="12501">
                  <c:v>214.11699999999999</c:v>
                </c:pt>
                <c:pt idx="12502">
                  <c:v>214.1472</c:v>
                </c:pt>
                <c:pt idx="12503">
                  <c:v>214.17750000000001</c:v>
                </c:pt>
                <c:pt idx="12504">
                  <c:v>214.20769999999999</c:v>
                </c:pt>
                <c:pt idx="12505">
                  <c:v>214.2379</c:v>
                </c:pt>
                <c:pt idx="12506">
                  <c:v>214.26820000000001</c:v>
                </c:pt>
                <c:pt idx="12507">
                  <c:v>214.29849999999999</c:v>
                </c:pt>
                <c:pt idx="12508">
                  <c:v>214.3287</c:v>
                </c:pt>
                <c:pt idx="12509">
                  <c:v>214.35900000000001</c:v>
                </c:pt>
                <c:pt idx="12510">
                  <c:v>214.38919999999999</c:v>
                </c:pt>
                <c:pt idx="12511">
                  <c:v>214.4195</c:v>
                </c:pt>
                <c:pt idx="12512">
                  <c:v>214.44980000000001</c:v>
                </c:pt>
                <c:pt idx="12513">
                  <c:v>214.48</c:v>
                </c:pt>
                <c:pt idx="12514">
                  <c:v>214.5103</c:v>
                </c:pt>
                <c:pt idx="12515">
                  <c:v>214.54060000000001</c:v>
                </c:pt>
                <c:pt idx="12516">
                  <c:v>214.57089999999999</c:v>
                </c:pt>
                <c:pt idx="12517">
                  <c:v>214.6011</c:v>
                </c:pt>
                <c:pt idx="12518">
                  <c:v>214.63140000000001</c:v>
                </c:pt>
                <c:pt idx="12519">
                  <c:v>214.6617</c:v>
                </c:pt>
                <c:pt idx="12520">
                  <c:v>214.69200000000001</c:v>
                </c:pt>
                <c:pt idx="12521">
                  <c:v>214.72229999999999</c:v>
                </c:pt>
                <c:pt idx="12522">
                  <c:v>214.7525</c:v>
                </c:pt>
                <c:pt idx="12523">
                  <c:v>214.78280000000001</c:v>
                </c:pt>
                <c:pt idx="12524">
                  <c:v>214.81309999999999</c:v>
                </c:pt>
                <c:pt idx="12525">
                  <c:v>214.8434</c:v>
                </c:pt>
                <c:pt idx="12526">
                  <c:v>214.87370000000001</c:v>
                </c:pt>
                <c:pt idx="12527">
                  <c:v>214.904</c:v>
                </c:pt>
                <c:pt idx="12528">
                  <c:v>214.93430000000001</c:v>
                </c:pt>
                <c:pt idx="12529">
                  <c:v>214.96459999999999</c:v>
                </c:pt>
                <c:pt idx="12530">
                  <c:v>214.9949</c:v>
                </c:pt>
                <c:pt idx="12531">
                  <c:v>215.02520000000001</c:v>
                </c:pt>
                <c:pt idx="12532">
                  <c:v>215.05549999999999</c:v>
                </c:pt>
                <c:pt idx="12533">
                  <c:v>215.08580000000001</c:v>
                </c:pt>
                <c:pt idx="12534">
                  <c:v>215.11619999999999</c:v>
                </c:pt>
                <c:pt idx="12535">
                  <c:v>215.1465</c:v>
                </c:pt>
                <c:pt idx="12536">
                  <c:v>215.17679999999999</c:v>
                </c:pt>
                <c:pt idx="12537">
                  <c:v>215.2071</c:v>
                </c:pt>
                <c:pt idx="12538">
                  <c:v>215.23740000000001</c:v>
                </c:pt>
                <c:pt idx="12539">
                  <c:v>215.26779999999999</c:v>
                </c:pt>
                <c:pt idx="12540">
                  <c:v>215.29810000000001</c:v>
                </c:pt>
                <c:pt idx="12541">
                  <c:v>215.32839999999999</c:v>
                </c:pt>
                <c:pt idx="12542">
                  <c:v>215.3587</c:v>
                </c:pt>
                <c:pt idx="12543">
                  <c:v>215.38910000000001</c:v>
                </c:pt>
                <c:pt idx="12544">
                  <c:v>215.4194</c:v>
                </c:pt>
                <c:pt idx="12545">
                  <c:v>215.44980000000001</c:v>
                </c:pt>
                <c:pt idx="12546">
                  <c:v>215.48009999999999</c:v>
                </c:pt>
                <c:pt idx="12547">
                  <c:v>215.5104</c:v>
                </c:pt>
                <c:pt idx="12548">
                  <c:v>215.54079999999999</c:v>
                </c:pt>
                <c:pt idx="12549">
                  <c:v>215.5711</c:v>
                </c:pt>
                <c:pt idx="12550">
                  <c:v>215.60149999999999</c:v>
                </c:pt>
                <c:pt idx="12551">
                  <c:v>215.6318</c:v>
                </c:pt>
                <c:pt idx="12552">
                  <c:v>215.66220000000001</c:v>
                </c:pt>
                <c:pt idx="12553">
                  <c:v>215.6925</c:v>
                </c:pt>
                <c:pt idx="12554">
                  <c:v>215.72290000000001</c:v>
                </c:pt>
                <c:pt idx="12555">
                  <c:v>215.75319999999999</c:v>
                </c:pt>
                <c:pt idx="12556">
                  <c:v>215.78360000000001</c:v>
                </c:pt>
                <c:pt idx="12557">
                  <c:v>215.81389999999999</c:v>
                </c:pt>
                <c:pt idx="12558">
                  <c:v>215.8443</c:v>
                </c:pt>
                <c:pt idx="12559">
                  <c:v>215.87469999999999</c:v>
                </c:pt>
                <c:pt idx="12560">
                  <c:v>215.9051</c:v>
                </c:pt>
                <c:pt idx="12561">
                  <c:v>215.93539999999999</c:v>
                </c:pt>
                <c:pt idx="12562">
                  <c:v>215.9658</c:v>
                </c:pt>
                <c:pt idx="12563">
                  <c:v>215.99619999999999</c:v>
                </c:pt>
                <c:pt idx="12564">
                  <c:v>216.0266</c:v>
                </c:pt>
                <c:pt idx="12565">
                  <c:v>216.05690000000001</c:v>
                </c:pt>
                <c:pt idx="12566">
                  <c:v>216.0873</c:v>
                </c:pt>
                <c:pt idx="12567">
                  <c:v>216.11770000000001</c:v>
                </c:pt>
                <c:pt idx="12568">
                  <c:v>216.1481</c:v>
                </c:pt>
                <c:pt idx="12569">
                  <c:v>216.17850000000001</c:v>
                </c:pt>
                <c:pt idx="12570">
                  <c:v>216.2089</c:v>
                </c:pt>
                <c:pt idx="12571">
                  <c:v>216.23929999999999</c:v>
                </c:pt>
                <c:pt idx="12572">
                  <c:v>216.2696</c:v>
                </c:pt>
                <c:pt idx="12573">
                  <c:v>216.3</c:v>
                </c:pt>
                <c:pt idx="12574">
                  <c:v>216.3304</c:v>
                </c:pt>
                <c:pt idx="12575">
                  <c:v>216.36080000000001</c:v>
                </c:pt>
                <c:pt idx="12576">
                  <c:v>216.3913</c:v>
                </c:pt>
                <c:pt idx="12577">
                  <c:v>216.42160000000001</c:v>
                </c:pt>
                <c:pt idx="12578">
                  <c:v>216.4521</c:v>
                </c:pt>
                <c:pt idx="12579">
                  <c:v>216.48249999999999</c:v>
                </c:pt>
                <c:pt idx="12580">
                  <c:v>216.5129</c:v>
                </c:pt>
                <c:pt idx="12581">
                  <c:v>216.54329999999999</c:v>
                </c:pt>
                <c:pt idx="12582">
                  <c:v>216.5737</c:v>
                </c:pt>
                <c:pt idx="12583">
                  <c:v>216.60409999999999</c:v>
                </c:pt>
                <c:pt idx="12584">
                  <c:v>216.6345</c:v>
                </c:pt>
                <c:pt idx="12585">
                  <c:v>216.66499999999999</c:v>
                </c:pt>
                <c:pt idx="12586">
                  <c:v>216.69540000000001</c:v>
                </c:pt>
                <c:pt idx="12587">
                  <c:v>216.72579999999999</c:v>
                </c:pt>
                <c:pt idx="12588">
                  <c:v>216.75620000000001</c:v>
                </c:pt>
                <c:pt idx="12589">
                  <c:v>216.7867</c:v>
                </c:pt>
                <c:pt idx="12590">
                  <c:v>216.81710000000001</c:v>
                </c:pt>
                <c:pt idx="12591">
                  <c:v>216.8475</c:v>
                </c:pt>
                <c:pt idx="12592">
                  <c:v>216.87799999999999</c:v>
                </c:pt>
                <c:pt idx="12593">
                  <c:v>216.9084</c:v>
                </c:pt>
                <c:pt idx="12594">
                  <c:v>216.93889999999999</c:v>
                </c:pt>
                <c:pt idx="12595">
                  <c:v>216.9693</c:v>
                </c:pt>
                <c:pt idx="12596">
                  <c:v>216.99979999999999</c:v>
                </c:pt>
                <c:pt idx="12597">
                  <c:v>217.03020000000001</c:v>
                </c:pt>
                <c:pt idx="12598">
                  <c:v>217.06059999999999</c:v>
                </c:pt>
                <c:pt idx="12599">
                  <c:v>217.09110000000001</c:v>
                </c:pt>
                <c:pt idx="12600">
                  <c:v>217.1216</c:v>
                </c:pt>
                <c:pt idx="12601">
                  <c:v>217.15199999999999</c:v>
                </c:pt>
                <c:pt idx="12602">
                  <c:v>217.1825</c:v>
                </c:pt>
                <c:pt idx="12603">
                  <c:v>217.21289999999999</c:v>
                </c:pt>
                <c:pt idx="12604">
                  <c:v>217.24340000000001</c:v>
                </c:pt>
                <c:pt idx="12605">
                  <c:v>217.27379999999999</c:v>
                </c:pt>
                <c:pt idx="12606">
                  <c:v>217.30430000000001</c:v>
                </c:pt>
                <c:pt idx="12607">
                  <c:v>217.3348</c:v>
                </c:pt>
                <c:pt idx="12608">
                  <c:v>217.36529999999999</c:v>
                </c:pt>
                <c:pt idx="12609">
                  <c:v>217.39570000000001</c:v>
                </c:pt>
                <c:pt idx="12610">
                  <c:v>217.42619999999999</c:v>
                </c:pt>
                <c:pt idx="12611">
                  <c:v>217.45670000000001</c:v>
                </c:pt>
                <c:pt idx="12612">
                  <c:v>217.4872</c:v>
                </c:pt>
                <c:pt idx="12613">
                  <c:v>217.51769999999999</c:v>
                </c:pt>
                <c:pt idx="12614">
                  <c:v>217.54810000000001</c:v>
                </c:pt>
                <c:pt idx="12615">
                  <c:v>217.57859999999999</c:v>
                </c:pt>
                <c:pt idx="12616">
                  <c:v>217.60910000000001</c:v>
                </c:pt>
                <c:pt idx="12617">
                  <c:v>217.6396</c:v>
                </c:pt>
                <c:pt idx="12618">
                  <c:v>217.67009999999999</c:v>
                </c:pt>
                <c:pt idx="12619">
                  <c:v>217.70060000000001</c:v>
                </c:pt>
                <c:pt idx="12620">
                  <c:v>217.7311</c:v>
                </c:pt>
                <c:pt idx="12621">
                  <c:v>217.76159999999999</c:v>
                </c:pt>
                <c:pt idx="12622">
                  <c:v>217.7921</c:v>
                </c:pt>
                <c:pt idx="12623">
                  <c:v>217.82259999999999</c:v>
                </c:pt>
                <c:pt idx="12624">
                  <c:v>217.85310000000001</c:v>
                </c:pt>
                <c:pt idx="12625">
                  <c:v>217.8836</c:v>
                </c:pt>
                <c:pt idx="12626">
                  <c:v>217.91409999999999</c:v>
                </c:pt>
                <c:pt idx="12627">
                  <c:v>217.94460000000001</c:v>
                </c:pt>
                <c:pt idx="12628">
                  <c:v>217.9751</c:v>
                </c:pt>
                <c:pt idx="12629">
                  <c:v>218.00559999999999</c:v>
                </c:pt>
                <c:pt idx="12630">
                  <c:v>218.03620000000001</c:v>
                </c:pt>
                <c:pt idx="12631">
                  <c:v>218.0667</c:v>
                </c:pt>
                <c:pt idx="12632">
                  <c:v>218.09719999999999</c:v>
                </c:pt>
                <c:pt idx="12633">
                  <c:v>218.1277</c:v>
                </c:pt>
                <c:pt idx="12634">
                  <c:v>218.1583</c:v>
                </c:pt>
                <c:pt idx="12635">
                  <c:v>218.18879999999999</c:v>
                </c:pt>
                <c:pt idx="12636">
                  <c:v>218.2193</c:v>
                </c:pt>
                <c:pt idx="12637">
                  <c:v>218.24979999999999</c:v>
                </c:pt>
                <c:pt idx="12638">
                  <c:v>218.28039999999999</c:v>
                </c:pt>
                <c:pt idx="12639">
                  <c:v>218.3109</c:v>
                </c:pt>
                <c:pt idx="12640">
                  <c:v>218.3415</c:v>
                </c:pt>
                <c:pt idx="12641">
                  <c:v>218.37200000000001</c:v>
                </c:pt>
                <c:pt idx="12642">
                  <c:v>218.40260000000001</c:v>
                </c:pt>
                <c:pt idx="12643">
                  <c:v>218.4331</c:v>
                </c:pt>
                <c:pt idx="12644">
                  <c:v>218.46360000000001</c:v>
                </c:pt>
                <c:pt idx="12645">
                  <c:v>218.49420000000001</c:v>
                </c:pt>
                <c:pt idx="12646">
                  <c:v>218.5247</c:v>
                </c:pt>
                <c:pt idx="12647">
                  <c:v>218.55529999999999</c:v>
                </c:pt>
                <c:pt idx="12648">
                  <c:v>218.58590000000001</c:v>
                </c:pt>
                <c:pt idx="12649">
                  <c:v>218.6164</c:v>
                </c:pt>
                <c:pt idx="12650">
                  <c:v>218.64699999999999</c:v>
                </c:pt>
                <c:pt idx="12651">
                  <c:v>218.67750000000001</c:v>
                </c:pt>
                <c:pt idx="12652">
                  <c:v>218.7081</c:v>
                </c:pt>
                <c:pt idx="12653">
                  <c:v>218.73869999999999</c:v>
                </c:pt>
                <c:pt idx="12654">
                  <c:v>218.76920000000001</c:v>
                </c:pt>
                <c:pt idx="12655">
                  <c:v>218.7998</c:v>
                </c:pt>
                <c:pt idx="12656">
                  <c:v>218.8304</c:v>
                </c:pt>
                <c:pt idx="12657">
                  <c:v>218.86099999999999</c:v>
                </c:pt>
                <c:pt idx="12658">
                  <c:v>218.89150000000001</c:v>
                </c:pt>
                <c:pt idx="12659">
                  <c:v>218.9221</c:v>
                </c:pt>
                <c:pt idx="12660">
                  <c:v>218.95269999999999</c:v>
                </c:pt>
                <c:pt idx="12661">
                  <c:v>218.98330000000001</c:v>
                </c:pt>
                <c:pt idx="12662">
                  <c:v>219.01390000000001</c:v>
                </c:pt>
                <c:pt idx="12663">
                  <c:v>219.0445</c:v>
                </c:pt>
                <c:pt idx="12664">
                  <c:v>219.07509999999999</c:v>
                </c:pt>
                <c:pt idx="12665">
                  <c:v>219.10570000000001</c:v>
                </c:pt>
                <c:pt idx="12666">
                  <c:v>219.1362</c:v>
                </c:pt>
                <c:pt idx="12667">
                  <c:v>219.16679999999999</c:v>
                </c:pt>
                <c:pt idx="12668">
                  <c:v>219.19739999999999</c:v>
                </c:pt>
                <c:pt idx="12669">
                  <c:v>219.22800000000001</c:v>
                </c:pt>
                <c:pt idx="12670">
                  <c:v>219.2587</c:v>
                </c:pt>
                <c:pt idx="12671">
                  <c:v>219.28919999999999</c:v>
                </c:pt>
                <c:pt idx="12672">
                  <c:v>219.31989999999999</c:v>
                </c:pt>
                <c:pt idx="12673">
                  <c:v>219.35050000000001</c:v>
                </c:pt>
                <c:pt idx="12674">
                  <c:v>219.3811</c:v>
                </c:pt>
                <c:pt idx="12675">
                  <c:v>219.4117</c:v>
                </c:pt>
                <c:pt idx="12676">
                  <c:v>219.44229999999999</c:v>
                </c:pt>
                <c:pt idx="12677">
                  <c:v>219.47290000000001</c:v>
                </c:pt>
                <c:pt idx="12678">
                  <c:v>219.50360000000001</c:v>
                </c:pt>
                <c:pt idx="12679">
                  <c:v>219.5342</c:v>
                </c:pt>
                <c:pt idx="12680">
                  <c:v>219.56479999999999</c:v>
                </c:pt>
                <c:pt idx="12681">
                  <c:v>219.59540000000001</c:v>
                </c:pt>
                <c:pt idx="12682">
                  <c:v>219.62610000000001</c:v>
                </c:pt>
                <c:pt idx="12683">
                  <c:v>219.6567</c:v>
                </c:pt>
                <c:pt idx="12684">
                  <c:v>219.68729999999999</c:v>
                </c:pt>
                <c:pt idx="12685">
                  <c:v>219.71799999999999</c:v>
                </c:pt>
                <c:pt idx="12686">
                  <c:v>219.74860000000001</c:v>
                </c:pt>
                <c:pt idx="12687">
                  <c:v>219.7792</c:v>
                </c:pt>
                <c:pt idx="12688">
                  <c:v>219.8099</c:v>
                </c:pt>
                <c:pt idx="12689">
                  <c:v>219.84049999999999</c:v>
                </c:pt>
                <c:pt idx="12690">
                  <c:v>219.87119999999999</c:v>
                </c:pt>
                <c:pt idx="12691">
                  <c:v>219.90180000000001</c:v>
                </c:pt>
                <c:pt idx="12692">
                  <c:v>219.9325</c:v>
                </c:pt>
                <c:pt idx="12693">
                  <c:v>219.9631</c:v>
                </c:pt>
                <c:pt idx="12694">
                  <c:v>219.99379999999999</c:v>
                </c:pt>
                <c:pt idx="12695">
                  <c:v>220.02440000000001</c:v>
                </c:pt>
                <c:pt idx="12696">
                  <c:v>220.05510000000001</c:v>
                </c:pt>
                <c:pt idx="12697">
                  <c:v>220.08580000000001</c:v>
                </c:pt>
                <c:pt idx="12698">
                  <c:v>220.1164</c:v>
                </c:pt>
                <c:pt idx="12699">
                  <c:v>220.14709999999999</c:v>
                </c:pt>
                <c:pt idx="12700">
                  <c:v>220.17769999999999</c:v>
                </c:pt>
                <c:pt idx="12701">
                  <c:v>220.20840000000001</c:v>
                </c:pt>
                <c:pt idx="12702">
                  <c:v>220.23910000000001</c:v>
                </c:pt>
                <c:pt idx="12703">
                  <c:v>220.2698</c:v>
                </c:pt>
                <c:pt idx="12704">
                  <c:v>220.3004</c:v>
                </c:pt>
                <c:pt idx="12705">
                  <c:v>220.33109999999999</c:v>
                </c:pt>
                <c:pt idx="12706">
                  <c:v>220.36179999999999</c:v>
                </c:pt>
                <c:pt idx="12707">
                  <c:v>220.39250000000001</c:v>
                </c:pt>
                <c:pt idx="12708">
                  <c:v>220.42320000000001</c:v>
                </c:pt>
                <c:pt idx="12709">
                  <c:v>220.4539</c:v>
                </c:pt>
                <c:pt idx="12710">
                  <c:v>220.4845</c:v>
                </c:pt>
                <c:pt idx="12711">
                  <c:v>220.51519999999999</c:v>
                </c:pt>
                <c:pt idx="12712">
                  <c:v>220.54589999999999</c:v>
                </c:pt>
                <c:pt idx="12713">
                  <c:v>220.57660000000001</c:v>
                </c:pt>
                <c:pt idx="12714">
                  <c:v>220.60730000000001</c:v>
                </c:pt>
                <c:pt idx="12715">
                  <c:v>220.63800000000001</c:v>
                </c:pt>
                <c:pt idx="12716">
                  <c:v>220.6687</c:v>
                </c:pt>
                <c:pt idx="12717">
                  <c:v>220.6994</c:v>
                </c:pt>
                <c:pt idx="12718">
                  <c:v>220.73009999999999</c:v>
                </c:pt>
                <c:pt idx="12719">
                  <c:v>220.76079999999999</c:v>
                </c:pt>
                <c:pt idx="12720">
                  <c:v>220.79150000000001</c:v>
                </c:pt>
                <c:pt idx="12721">
                  <c:v>220.82230000000001</c:v>
                </c:pt>
                <c:pt idx="12722">
                  <c:v>220.85300000000001</c:v>
                </c:pt>
                <c:pt idx="12723">
                  <c:v>220.8837</c:v>
                </c:pt>
                <c:pt idx="12724">
                  <c:v>220.9144</c:v>
                </c:pt>
                <c:pt idx="12725">
                  <c:v>220.9451</c:v>
                </c:pt>
                <c:pt idx="12726">
                  <c:v>220.9759</c:v>
                </c:pt>
                <c:pt idx="12727">
                  <c:v>221.00659999999999</c:v>
                </c:pt>
                <c:pt idx="12728">
                  <c:v>221.03729999999999</c:v>
                </c:pt>
                <c:pt idx="12729">
                  <c:v>221.06800000000001</c:v>
                </c:pt>
                <c:pt idx="12730">
                  <c:v>221.09880000000001</c:v>
                </c:pt>
                <c:pt idx="12731">
                  <c:v>221.12950000000001</c:v>
                </c:pt>
                <c:pt idx="12732">
                  <c:v>221.1602</c:v>
                </c:pt>
                <c:pt idx="12733">
                  <c:v>221.191</c:v>
                </c:pt>
                <c:pt idx="12734">
                  <c:v>221.2217</c:v>
                </c:pt>
                <c:pt idx="12735">
                  <c:v>221.2525</c:v>
                </c:pt>
                <c:pt idx="12736">
                  <c:v>221.28319999999999</c:v>
                </c:pt>
                <c:pt idx="12737">
                  <c:v>221.31389999999999</c:v>
                </c:pt>
                <c:pt idx="12738">
                  <c:v>221.34469999999999</c:v>
                </c:pt>
                <c:pt idx="12739">
                  <c:v>221.37540000000001</c:v>
                </c:pt>
                <c:pt idx="12740">
                  <c:v>221.40620000000001</c:v>
                </c:pt>
                <c:pt idx="12741">
                  <c:v>221.43700000000001</c:v>
                </c:pt>
                <c:pt idx="12742">
                  <c:v>221.46770000000001</c:v>
                </c:pt>
                <c:pt idx="12743">
                  <c:v>221.49850000000001</c:v>
                </c:pt>
                <c:pt idx="12744">
                  <c:v>221.5292</c:v>
                </c:pt>
                <c:pt idx="12745">
                  <c:v>221.56</c:v>
                </c:pt>
                <c:pt idx="12746">
                  <c:v>221.5908</c:v>
                </c:pt>
                <c:pt idx="12747">
                  <c:v>221.6215</c:v>
                </c:pt>
                <c:pt idx="12748">
                  <c:v>221.6523</c:v>
                </c:pt>
                <c:pt idx="12749">
                  <c:v>221.6831</c:v>
                </c:pt>
                <c:pt idx="12750">
                  <c:v>221.7139</c:v>
                </c:pt>
                <c:pt idx="12751">
                  <c:v>221.74459999999999</c:v>
                </c:pt>
                <c:pt idx="12752">
                  <c:v>221.77539999999999</c:v>
                </c:pt>
                <c:pt idx="12753">
                  <c:v>221.80619999999999</c:v>
                </c:pt>
                <c:pt idx="12754">
                  <c:v>221.83699999999999</c:v>
                </c:pt>
                <c:pt idx="12755">
                  <c:v>221.86779999999999</c:v>
                </c:pt>
                <c:pt idx="12756">
                  <c:v>221.89850000000001</c:v>
                </c:pt>
                <c:pt idx="12757">
                  <c:v>221.92930000000001</c:v>
                </c:pt>
                <c:pt idx="12758">
                  <c:v>221.96010000000001</c:v>
                </c:pt>
                <c:pt idx="12759">
                  <c:v>221.99090000000001</c:v>
                </c:pt>
                <c:pt idx="12760">
                  <c:v>222.02170000000001</c:v>
                </c:pt>
                <c:pt idx="12761">
                  <c:v>222.05250000000001</c:v>
                </c:pt>
                <c:pt idx="12762">
                  <c:v>222.08330000000001</c:v>
                </c:pt>
                <c:pt idx="12763">
                  <c:v>222.11410000000001</c:v>
                </c:pt>
                <c:pt idx="12764">
                  <c:v>222.14490000000001</c:v>
                </c:pt>
                <c:pt idx="12765">
                  <c:v>222.17570000000001</c:v>
                </c:pt>
                <c:pt idx="12766">
                  <c:v>222.20650000000001</c:v>
                </c:pt>
                <c:pt idx="12767">
                  <c:v>222.23740000000001</c:v>
                </c:pt>
                <c:pt idx="12768">
                  <c:v>222.26820000000001</c:v>
                </c:pt>
                <c:pt idx="12769">
                  <c:v>222.29900000000001</c:v>
                </c:pt>
                <c:pt idx="12770">
                  <c:v>222.32980000000001</c:v>
                </c:pt>
                <c:pt idx="12771">
                  <c:v>222.36060000000001</c:v>
                </c:pt>
                <c:pt idx="12772">
                  <c:v>222.3914</c:v>
                </c:pt>
                <c:pt idx="12773">
                  <c:v>222.42230000000001</c:v>
                </c:pt>
                <c:pt idx="12774">
                  <c:v>222.45310000000001</c:v>
                </c:pt>
                <c:pt idx="12775">
                  <c:v>222.48390000000001</c:v>
                </c:pt>
                <c:pt idx="12776">
                  <c:v>222.5147</c:v>
                </c:pt>
                <c:pt idx="12777">
                  <c:v>222.54560000000001</c:v>
                </c:pt>
                <c:pt idx="12778">
                  <c:v>222.57640000000001</c:v>
                </c:pt>
                <c:pt idx="12779">
                  <c:v>222.60720000000001</c:v>
                </c:pt>
                <c:pt idx="12780">
                  <c:v>222.63810000000001</c:v>
                </c:pt>
                <c:pt idx="12781">
                  <c:v>222.66890000000001</c:v>
                </c:pt>
                <c:pt idx="12782">
                  <c:v>222.69980000000001</c:v>
                </c:pt>
                <c:pt idx="12783">
                  <c:v>222.73060000000001</c:v>
                </c:pt>
                <c:pt idx="12784">
                  <c:v>222.76150000000001</c:v>
                </c:pt>
                <c:pt idx="12785">
                  <c:v>222.79230000000001</c:v>
                </c:pt>
                <c:pt idx="12786">
                  <c:v>222.82320000000001</c:v>
                </c:pt>
                <c:pt idx="12787">
                  <c:v>222.85400000000001</c:v>
                </c:pt>
                <c:pt idx="12788">
                  <c:v>222.88489999999999</c:v>
                </c:pt>
                <c:pt idx="12789">
                  <c:v>222.91569999999999</c:v>
                </c:pt>
                <c:pt idx="12790">
                  <c:v>222.94659999999999</c:v>
                </c:pt>
                <c:pt idx="12791">
                  <c:v>222.97739999999999</c:v>
                </c:pt>
                <c:pt idx="12792">
                  <c:v>223.00829999999999</c:v>
                </c:pt>
                <c:pt idx="12793">
                  <c:v>223.03919999999999</c:v>
                </c:pt>
                <c:pt idx="12794">
                  <c:v>223.07</c:v>
                </c:pt>
                <c:pt idx="12795">
                  <c:v>223.1009</c:v>
                </c:pt>
                <c:pt idx="12796">
                  <c:v>223.1318</c:v>
                </c:pt>
                <c:pt idx="12797">
                  <c:v>223.1627</c:v>
                </c:pt>
                <c:pt idx="12798">
                  <c:v>223.1935</c:v>
                </c:pt>
                <c:pt idx="12799">
                  <c:v>223.2244</c:v>
                </c:pt>
                <c:pt idx="12800">
                  <c:v>223.25530000000001</c:v>
                </c:pt>
                <c:pt idx="12801">
                  <c:v>223.28620000000001</c:v>
                </c:pt>
                <c:pt idx="12802">
                  <c:v>223.31710000000001</c:v>
                </c:pt>
                <c:pt idx="12803">
                  <c:v>223.34790000000001</c:v>
                </c:pt>
                <c:pt idx="12804">
                  <c:v>223.37880000000001</c:v>
                </c:pt>
                <c:pt idx="12805">
                  <c:v>223.40969999999999</c:v>
                </c:pt>
                <c:pt idx="12806">
                  <c:v>223.44059999999999</c:v>
                </c:pt>
                <c:pt idx="12807">
                  <c:v>223.47149999999999</c:v>
                </c:pt>
                <c:pt idx="12808">
                  <c:v>223.50239999999999</c:v>
                </c:pt>
                <c:pt idx="12809">
                  <c:v>223.5333</c:v>
                </c:pt>
                <c:pt idx="12810">
                  <c:v>223.5642</c:v>
                </c:pt>
                <c:pt idx="12811">
                  <c:v>223.5951</c:v>
                </c:pt>
                <c:pt idx="12812">
                  <c:v>223.626</c:v>
                </c:pt>
                <c:pt idx="12813">
                  <c:v>223.65700000000001</c:v>
                </c:pt>
                <c:pt idx="12814">
                  <c:v>223.68790000000001</c:v>
                </c:pt>
                <c:pt idx="12815">
                  <c:v>223.71879999999999</c:v>
                </c:pt>
                <c:pt idx="12816">
                  <c:v>223.74969999999999</c:v>
                </c:pt>
                <c:pt idx="12817">
                  <c:v>223.78059999999999</c:v>
                </c:pt>
                <c:pt idx="12818">
                  <c:v>223.8115</c:v>
                </c:pt>
                <c:pt idx="12819">
                  <c:v>223.8425</c:v>
                </c:pt>
                <c:pt idx="12820">
                  <c:v>223.8734</c:v>
                </c:pt>
                <c:pt idx="12821">
                  <c:v>223.90430000000001</c:v>
                </c:pt>
                <c:pt idx="12822">
                  <c:v>223.93520000000001</c:v>
                </c:pt>
                <c:pt idx="12823">
                  <c:v>223.96619999999999</c:v>
                </c:pt>
                <c:pt idx="12824">
                  <c:v>223.99709999999999</c:v>
                </c:pt>
                <c:pt idx="12825">
                  <c:v>224.02799999999999</c:v>
                </c:pt>
                <c:pt idx="12826">
                  <c:v>224.059</c:v>
                </c:pt>
                <c:pt idx="12827">
                  <c:v>224.0899</c:v>
                </c:pt>
                <c:pt idx="12828">
                  <c:v>224.1208</c:v>
                </c:pt>
                <c:pt idx="12829">
                  <c:v>224.15180000000001</c:v>
                </c:pt>
                <c:pt idx="12830">
                  <c:v>224.18270000000001</c:v>
                </c:pt>
                <c:pt idx="12831">
                  <c:v>224.21369999999999</c:v>
                </c:pt>
                <c:pt idx="12832">
                  <c:v>224.24459999999999</c:v>
                </c:pt>
                <c:pt idx="12833">
                  <c:v>224.2756</c:v>
                </c:pt>
                <c:pt idx="12834">
                  <c:v>224.3065</c:v>
                </c:pt>
                <c:pt idx="12835">
                  <c:v>224.33750000000001</c:v>
                </c:pt>
                <c:pt idx="12836">
                  <c:v>224.36840000000001</c:v>
                </c:pt>
                <c:pt idx="12837">
                  <c:v>224.39940000000001</c:v>
                </c:pt>
                <c:pt idx="12838">
                  <c:v>224.43039999999999</c:v>
                </c:pt>
                <c:pt idx="12839">
                  <c:v>224.46129999999999</c:v>
                </c:pt>
                <c:pt idx="12840">
                  <c:v>224.4923</c:v>
                </c:pt>
                <c:pt idx="12841">
                  <c:v>224.52330000000001</c:v>
                </c:pt>
                <c:pt idx="12842">
                  <c:v>224.55420000000001</c:v>
                </c:pt>
                <c:pt idx="12843">
                  <c:v>224.58519999999999</c:v>
                </c:pt>
                <c:pt idx="12844">
                  <c:v>224.61619999999999</c:v>
                </c:pt>
                <c:pt idx="12845">
                  <c:v>224.6472</c:v>
                </c:pt>
                <c:pt idx="12846">
                  <c:v>224.6781</c:v>
                </c:pt>
                <c:pt idx="12847">
                  <c:v>224.70910000000001</c:v>
                </c:pt>
                <c:pt idx="12848">
                  <c:v>224.74010000000001</c:v>
                </c:pt>
                <c:pt idx="12849">
                  <c:v>224.77109999999999</c:v>
                </c:pt>
                <c:pt idx="12850">
                  <c:v>224.8021</c:v>
                </c:pt>
                <c:pt idx="12851">
                  <c:v>224.8331</c:v>
                </c:pt>
                <c:pt idx="12852">
                  <c:v>224.86410000000001</c:v>
                </c:pt>
                <c:pt idx="12853">
                  <c:v>224.89510000000001</c:v>
                </c:pt>
                <c:pt idx="12854">
                  <c:v>224.92609999999999</c:v>
                </c:pt>
                <c:pt idx="12855">
                  <c:v>224.9571</c:v>
                </c:pt>
                <c:pt idx="12856">
                  <c:v>224.9881</c:v>
                </c:pt>
                <c:pt idx="12857">
                  <c:v>225.01910000000001</c:v>
                </c:pt>
                <c:pt idx="12858">
                  <c:v>225.05009999999999</c:v>
                </c:pt>
                <c:pt idx="12859">
                  <c:v>225.08109999999999</c:v>
                </c:pt>
                <c:pt idx="12860">
                  <c:v>225.1121</c:v>
                </c:pt>
                <c:pt idx="12861">
                  <c:v>225.1431</c:v>
                </c:pt>
                <c:pt idx="12862">
                  <c:v>225.17410000000001</c:v>
                </c:pt>
                <c:pt idx="12863">
                  <c:v>225.20509999999999</c:v>
                </c:pt>
                <c:pt idx="12864">
                  <c:v>225.23609999999999</c:v>
                </c:pt>
                <c:pt idx="12865">
                  <c:v>225.2672</c:v>
                </c:pt>
                <c:pt idx="12866">
                  <c:v>225.29820000000001</c:v>
                </c:pt>
                <c:pt idx="12867">
                  <c:v>225.32919999999999</c:v>
                </c:pt>
                <c:pt idx="12868">
                  <c:v>225.36019999999999</c:v>
                </c:pt>
                <c:pt idx="12869">
                  <c:v>225.3913</c:v>
                </c:pt>
                <c:pt idx="12870">
                  <c:v>225.42230000000001</c:v>
                </c:pt>
                <c:pt idx="12871">
                  <c:v>225.45330000000001</c:v>
                </c:pt>
                <c:pt idx="12872">
                  <c:v>225.48439999999999</c:v>
                </c:pt>
                <c:pt idx="12873">
                  <c:v>225.5154</c:v>
                </c:pt>
                <c:pt idx="12874">
                  <c:v>225.54640000000001</c:v>
                </c:pt>
                <c:pt idx="12875">
                  <c:v>225.57749999999999</c:v>
                </c:pt>
                <c:pt idx="12876">
                  <c:v>225.60849999999999</c:v>
                </c:pt>
                <c:pt idx="12877">
                  <c:v>225.6396</c:v>
                </c:pt>
                <c:pt idx="12878">
                  <c:v>225.67060000000001</c:v>
                </c:pt>
                <c:pt idx="12879">
                  <c:v>225.70169999999999</c:v>
                </c:pt>
                <c:pt idx="12880">
                  <c:v>225.73269999999999</c:v>
                </c:pt>
                <c:pt idx="12881">
                  <c:v>225.7638</c:v>
                </c:pt>
                <c:pt idx="12882">
                  <c:v>225.79480000000001</c:v>
                </c:pt>
                <c:pt idx="12883">
                  <c:v>225.82589999999999</c:v>
                </c:pt>
                <c:pt idx="12884">
                  <c:v>225.8569</c:v>
                </c:pt>
                <c:pt idx="12885">
                  <c:v>225.88800000000001</c:v>
                </c:pt>
                <c:pt idx="12886">
                  <c:v>225.91909999999999</c:v>
                </c:pt>
                <c:pt idx="12887">
                  <c:v>225.95009999999999</c:v>
                </c:pt>
                <c:pt idx="12888">
                  <c:v>225.9812</c:v>
                </c:pt>
                <c:pt idx="12889">
                  <c:v>226.01230000000001</c:v>
                </c:pt>
                <c:pt idx="12890">
                  <c:v>226.04339999999999</c:v>
                </c:pt>
                <c:pt idx="12891">
                  <c:v>226.0744</c:v>
                </c:pt>
                <c:pt idx="12892">
                  <c:v>226.10550000000001</c:v>
                </c:pt>
                <c:pt idx="12893">
                  <c:v>226.13659999999999</c:v>
                </c:pt>
                <c:pt idx="12894">
                  <c:v>226.1677</c:v>
                </c:pt>
                <c:pt idx="12895">
                  <c:v>226.19880000000001</c:v>
                </c:pt>
                <c:pt idx="12896">
                  <c:v>226.22980000000001</c:v>
                </c:pt>
                <c:pt idx="12897">
                  <c:v>226.26089999999999</c:v>
                </c:pt>
                <c:pt idx="12898">
                  <c:v>226.292</c:v>
                </c:pt>
                <c:pt idx="12899">
                  <c:v>226.32310000000001</c:v>
                </c:pt>
                <c:pt idx="12900">
                  <c:v>226.35419999999999</c:v>
                </c:pt>
                <c:pt idx="12901">
                  <c:v>226.3853</c:v>
                </c:pt>
                <c:pt idx="12902">
                  <c:v>226.41640000000001</c:v>
                </c:pt>
                <c:pt idx="12903">
                  <c:v>226.44749999999999</c:v>
                </c:pt>
                <c:pt idx="12904">
                  <c:v>226.4786</c:v>
                </c:pt>
                <c:pt idx="12905">
                  <c:v>226.50970000000001</c:v>
                </c:pt>
                <c:pt idx="12906">
                  <c:v>226.54079999999999</c:v>
                </c:pt>
                <c:pt idx="12907">
                  <c:v>226.5719</c:v>
                </c:pt>
                <c:pt idx="12908">
                  <c:v>226.60300000000001</c:v>
                </c:pt>
                <c:pt idx="12909">
                  <c:v>226.63419999999999</c:v>
                </c:pt>
                <c:pt idx="12910">
                  <c:v>226.6653</c:v>
                </c:pt>
                <c:pt idx="12911">
                  <c:v>226.69640000000001</c:v>
                </c:pt>
                <c:pt idx="12912">
                  <c:v>226.72749999999999</c:v>
                </c:pt>
                <c:pt idx="12913">
                  <c:v>226.7586</c:v>
                </c:pt>
                <c:pt idx="12914">
                  <c:v>226.78980000000001</c:v>
                </c:pt>
                <c:pt idx="12915">
                  <c:v>226.82089999999999</c:v>
                </c:pt>
                <c:pt idx="12916">
                  <c:v>226.852</c:v>
                </c:pt>
                <c:pt idx="12917">
                  <c:v>226.88310000000001</c:v>
                </c:pt>
                <c:pt idx="12918">
                  <c:v>226.9143</c:v>
                </c:pt>
                <c:pt idx="12919">
                  <c:v>226.94540000000001</c:v>
                </c:pt>
                <c:pt idx="12920">
                  <c:v>226.97649999999999</c:v>
                </c:pt>
                <c:pt idx="12921">
                  <c:v>227.0077</c:v>
                </c:pt>
                <c:pt idx="12922">
                  <c:v>227.03880000000001</c:v>
                </c:pt>
                <c:pt idx="12923">
                  <c:v>227.07</c:v>
                </c:pt>
                <c:pt idx="12924">
                  <c:v>227.1011</c:v>
                </c:pt>
                <c:pt idx="12925">
                  <c:v>227.13229999999999</c:v>
                </c:pt>
                <c:pt idx="12926">
                  <c:v>227.1634</c:v>
                </c:pt>
                <c:pt idx="12927">
                  <c:v>227.19460000000001</c:v>
                </c:pt>
                <c:pt idx="12928">
                  <c:v>227.22569999999999</c:v>
                </c:pt>
                <c:pt idx="12929">
                  <c:v>227.2569</c:v>
                </c:pt>
                <c:pt idx="12930">
                  <c:v>227.28800000000001</c:v>
                </c:pt>
                <c:pt idx="12931">
                  <c:v>227.3192</c:v>
                </c:pt>
                <c:pt idx="12932">
                  <c:v>227.35040000000001</c:v>
                </c:pt>
                <c:pt idx="12933">
                  <c:v>227.38149999999999</c:v>
                </c:pt>
                <c:pt idx="12934">
                  <c:v>227.4127</c:v>
                </c:pt>
                <c:pt idx="12935">
                  <c:v>227.44390000000001</c:v>
                </c:pt>
                <c:pt idx="12936">
                  <c:v>227.4751</c:v>
                </c:pt>
                <c:pt idx="12937">
                  <c:v>227.50620000000001</c:v>
                </c:pt>
                <c:pt idx="12938">
                  <c:v>227.53739999999999</c:v>
                </c:pt>
                <c:pt idx="12939">
                  <c:v>227.5686</c:v>
                </c:pt>
                <c:pt idx="12940">
                  <c:v>227.59970000000001</c:v>
                </c:pt>
                <c:pt idx="12941">
                  <c:v>227.6309</c:v>
                </c:pt>
                <c:pt idx="12942">
                  <c:v>227.66210000000001</c:v>
                </c:pt>
                <c:pt idx="12943">
                  <c:v>227.69329999999999</c:v>
                </c:pt>
                <c:pt idx="12944">
                  <c:v>227.72450000000001</c:v>
                </c:pt>
                <c:pt idx="12945">
                  <c:v>227.75569999999999</c:v>
                </c:pt>
                <c:pt idx="12946">
                  <c:v>227.7869</c:v>
                </c:pt>
                <c:pt idx="12947">
                  <c:v>227.81809999999999</c:v>
                </c:pt>
                <c:pt idx="12948">
                  <c:v>227.8493</c:v>
                </c:pt>
                <c:pt idx="12949">
                  <c:v>227.88050000000001</c:v>
                </c:pt>
                <c:pt idx="12950">
                  <c:v>227.9117</c:v>
                </c:pt>
                <c:pt idx="12951">
                  <c:v>227.94290000000001</c:v>
                </c:pt>
                <c:pt idx="12952">
                  <c:v>227.97409999999999</c:v>
                </c:pt>
                <c:pt idx="12953">
                  <c:v>228.00530000000001</c:v>
                </c:pt>
                <c:pt idx="12954">
                  <c:v>228.03649999999999</c:v>
                </c:pt>
                <c:pt idx="12955">
                  <c:v>228.0677</c:v>
                </c:pt>
                <c:pt idx="12956">
                  <c:v>228.09889999999999</c:v>
                </c:pt>
                <c:pt idx="12957">
                  <c:v>228.1301</c:v>
                </c:pt>
                <c:pt idx="12958">
                  <c:v>228.16139999999999</c:v>
                </c:pt>
                <c:pt idx="12959">
                  <c:v>228.1926</c:v>
                </c:pt>
                <c:pt idx="12960">
                  <c:v>228.22380000000001</c:v>
                </c:pt>
                <c:pt idx="12961">
                  <c:v>228.255</c:v>
                </c:pt>
                <c:pt idx="12962">
                  <c:v>228.28630000000001</c:v>
                </c:pt>
                <c:pt idx="12963">
                  <c:v>228.3175</c:v>
                </c:pt>
                <c:pt idx="12964">
                  <c:v>228.34870000000001</c:v>
                </c:pt>
                <c:pt idx="12965">
                  <c:v>228.38</c:v>
                </c:pt>
                <c:pt idx="12966">
                  <c:v>228.41120000000001</c:v>
                </c:pt>
                <c:pt idx="12967">
                  <c:v>228.44239999999999</c:v>
                </c:pt>
                <c:pt idx="12968">
                  <c:v>228.47370000000001</c:v>
                </c:pt>
                <c:pt idx="12969">
                  <c:v>228.50489999999999</c:v>
                </c:pt>
                <c:pt idx="12970">
                  <c:v>228.5361</c:v>
                </c:pt>
                <c:pt idx="12971">
                  <c:v>228.56739999999999</c:v>
                </c:pt>
                <c:pt idx="12972">
                  <c:v>228.5986</c:v>
                </c:pt>
                <c:pt idx="12973">
                  <c:v>228.62989999999999</c:v>
                </c:pt>
                <c:pt idx="12974">
                  <c:v>228.6611</c:v>
                </c:pt>
                <c:pt idx="12975">
                  <c:v>228.69239999999999</c:v>
                </c:pt>
                <c:pt idx="12976">
                  <c:v>228.72370000000001</c:v>
                </c:pt>
                <c:pt idx="12977">
                  <c:v>228.75489999999999</c:v>
                </c:pt>
                <c:pt idx="12978">
                  <c:v>228.78620000000001</c:v>
                </c:pt>
                <c:pt idx="12979">
                  <c:v>228.81739999999999</c:v>
                </c:pt>
                <c:pt idx="12980">
                  <c:v>228.84870000000001</c:v>
                </c:pt>
                <c:pt idx="12981">
                  <c:v>228.88</c:v>
                </c:pt>
                <c:pt idx="12982">
                  <c:v>228.91130000000001</c:v>
                </c:pt>
                <c:pt idx="12983">
                  <c:v>228.9425</c:v>
                </c:pt>
                <c:pt idx="12984">
                  <c:v>228.97380000000001</c:v>
                </c:pt>
                <c:pt idx="12985">
                  <c:v>229.0051</c:v>
                </c:pt>
                <c:pt idx="12986">
                  <c:v>229.03639999999999</c:v>
                </c:pt>
                <c:pt idx="12987">
                  <c:v>229.0676</c:v>
                </c:pt>
                <c:pt idx="12988">
                  <c:v>229.09889999999999</c:v>
                </c:pt>
                <c:pt idx="12989">
                  <c:v>229.1302</c:v>
                </c:pt>
                <c:pt idx="12990">
                  <c:v>229.16149999999999</c:v>
                </c:pt>
                <c:pt idx="12991">
                  <c:v>229.19280000000001</c:v>
                </c:pt>
                <c:pt idx="12992">
                  <c:v>229.22409999999999</c:v>
                </c:pt>
                <c:pt idx="12993">
                  <c:v>229.25540000000001</c:v>
                </c:pt>
                <c:pt idx="12994">
                  <c:v>229.2867</c:v>
                </c:pt>
                <c:pt idx="12995">
                  <c:v>229.31800000000001</c:v>
                </c:pt>
                <c:pt idx="12996">
                  <c:v>229.3493</c:v>
                </c:pt>
                <c:pt idx="12997">
                  <c:v>229.38059999999999</c:v>
                </c:pt>
                <c:pt idx="12998">
                  <c:v>229.4119</c:v>
                </c:pt>
                <c:pt idx="12999">
                  <c:v>229.44319999999999</c:v>
                </c:pt>
                <c:pt idx="13000">
                  <c:v>229.47450000000001</c:v>
                </c:pt>
                <c:pt idx="13001">
                  <c:v>229.50579999999999</c:v>
                </c:pt>
                <c:pt idx="13002">
                  <c:v>229.53710000000001</c:v>
                </c:pt>
                <c:pt idx="13003">
                  <c:v>229.5684</c:v>
                </c:pt>
                <c:pt idx="13004">
                  <c:v>229.59970000000001</c:v>
                </c:pt>
                <c:pt idx="13005">
                  <c:v>229.6311</c:v>
                </c:pt>
                <c:pt idx="13006">
                  <c:v>229.66239999999999</c:v>
                </c:pt>
                <c:pt idx="13007">
                  <c:v>229.69370000000001</c:v>
                </c:pt>
                <c:pt idx="13008">
                  <c:v>229.72499999999999</c:v>
                </c:pt>
                <c:pt idx="13009">
                  <c:v>229.75630000000001</c:v>
                </c:pt>
                <c:pt idx="13010">
                  <c:v>229.7877</c:v>
                </c:pt>
                <c:pt idx="13011">
                  <c:v>229.81899999999999</c:v>
                </c:pt>
                <c:pt idx="13012">
                  <c:v>229.8503</c:v>
                </c:pt>
                <c:pt idx="13013">
                  <c:v>229.8817</c:v>
                </c:pt>
                <c:pt idx="13014">
                  <c:v>229.91300000000001</c:v>
                </c:pt>
                <c:pt idx="13015">
                  <c:v>229.9444</c:v>
                </c:pt>
                <c:pt idx="13016">
                  <c:v>229.97569999999999</c:v>
                </c:pt>
                <c:pt idx="13017">
                  <c:v>230.00700000000001</c:v>
                </c:pt>
                <c:pt idx="13018">
                  <c:v>230.0384</c:v>
                </c:pt>
                <c:pt idx="13019">
                  <c:v>230.06970000000001</c:v>
                </c:pt>
                <c:pt idx="13020">
                  <c:v>230.1011</c:v>
                </c:pt>
                <c:pt idx="13021">
                  <c:v>230.13239999999999</c:v>
                </c:pt>
                <c:pt idx="13022">
                  <c:v>230.16380000000001</c:v>
                </c:pt>
                <c:pt idx="13023">
                  <c:v>230.1952</c:v>
                </c:pt>
                <c:pt idx="13024">
                  <c:v>230.22649999999999</c:v>
                </c:pt>
                <c:pt idx="13025">
                  <c:v>230.25790000000001</c:v>
                </c:pt>
                <c:pt idx="13026">
                  <c:v>230.28919999999999</c:v>
                </c:pt>
                <c:pt idx="13027">
                  <c:v>230.32060000000001</c:v>
                </c:pt>
                <c:pt idx="13028">
                  <c:v>230.352</c:v>
                </c:pt>
                <c:pt idx="13029">
                  <c:v>230.38329999999999</c:v>
                </c:pt>
                <c:pt idx="13030">
                  <c:v>230.41470000000001</c:v>
                </c:pt>
                <c:pt idx="13031">
                  <c:v>230.4461</c:v>
                </c:pt>
                <c:pt idx="13032">
                  <c:v>230.47749999999999</c:v>
                </c:pt>
                <c:pt idx="13033">
                  <c:v>230.50890000000001</c:v>
                </c:pt>
                <c:pt idx="13034">
                  <c:v>230.5402</c:v>
                </c:pt>
                <c:pt idx="13035">
                  <c:v>230.57159999999999</c:v>
                </c:pt>
                <c:pt idx="13036">
                  <c:v>230.60300000000001</c:v>
                </c:pt>
                <c:pt idx="13037">
                  <c:v>230.6344</c:v>
                </c:pt>
                <c:pt idx="13038">
                  <c:v>230.66579999999999</c:v>
                </c:pt>
                <c:pt idx="13039">
                  <c:v>230.69720000000001</c:v>
                </c:pt>
                <c:pt idx="13040">
                  <c:v>230.7286</c:v>
                </c:pt>
                <c:pt idx="13041">
                  <c:v>230.76</c:v>
                </c:pt>
                <c:pt idx="13042">
                  <c:v>230.79140000000001</c:v>
                </c:pt>
                <c:pt idx="13043">
                  <c:v>230.8228</c:v>
                </c:pt>
                <c:pt idx="13044">
                  <c:v>230.85419999999999</c:v>
                </c:pt>
                <c:pt idx="13045">
                  <c:v>230.88560000000001</c:v>
                </c:pt>
                <c:pt idx="13046">
                  <c:v>230.917</c:v>
                </c:pt>
                <c:pt idx="13047">
                  <c:v>230.94839999999999</c:v>
                </c:pt>
                <c:pt idx="13048">
                  <c:v>230.97980000000001</c:v>
                </c:pt>
                <c:pt idx="13049">
                  <c:v>231.0112</c:v>
                </c:pt>
                <c:pt idx="13050">
                  <c:v>231.04259999999999</c:v>
                </c:pt>
                <c:pt idx="13051">
                  <c:v>231.07400000000001</c:v>
                </c:pt>
                <c:pt idx="13052">
                  <c:v>231.10550000000001</c:v>
                </c:pt>
                <c:pt idx="13053">
                  <c:v>231.1369</c:v>
                </c:pt>
                <c:pt idx="13054">
                  <c:v>231.16829999999999</c:v>
                </c:pt>
                <c:pt idx="13055">
                  <c:v>231.19970000000001</c:v>
                </c:pt>
                <c:pt idx="13056">
                  <c:v>231.2312</c:v>
                </c:pt>
                <c:pt idx="13057">
                  <c:v>231.26259999999999</c:v>
                </c:pt>
                <c:pt idx="13058">
                  <c:v>231.29400000000001</c:v>
                </c:pt>
                <c:pt idx="13059">
                  <c:v>231.32550000000001</c:v>
                </c:pt>
                <c:pt idx="13060">
                  <c:v>231.3569</c:v>
                </c:pt>
                <c:pt idx="13061">
                  <c:v>231.38829999999999</c:v>
                </c:pt>
                <c:pt idx="13062">
                  <c:v>231.41980000000001</c:v>
                </c:pt>
                <c:pt idx="13063">
                  <c:v>231.4512</c:v>
                </c:pt>
                <c:pt idx="13064">
                  <c:v>231.48269999999999</c:v>
                </c:pt>
                <c:pt idx="13065">
                  <c:v>231.51410000000001</c:v>
                </c:pt>
                <c:pt idx="13066">
                  <c:v>231.54560000000001</c:v>
                </c:pt>
                <c:pt idx="13067">
                  <c:v>231.577</c:v>
                </c:pt>
                <c:pt idx="13068">
                  <c:v>231.60849999999999</c:v>
                </c:pt>
                <c:pt idx="13069">
                  <c:v>231.63990000000001</c:v>
                </c:pt>
                <c:pt idx="13070">
                  <c:v>231.67140000000001</c:v>
                </c:pt>
                <c:pt idx="13071">
                  <c:v>231.7028</c:v>
                </c:pt>
                <c:pt idx="13072">
                  <c:v>231.73429999999999</c:v>
                </c:pt>
                <c:pt idx="13073">
                  <c:v>231.76580000000001</c:v>
                </c:pt>
                <c:pt idx="13074">
                  <c:v>231.7972</c:v>
                </c:pt>
                <c:pt idx="13075">
                  <c:v>231.8287</c:v>
                </c:pt>
                <c:pt idx="13076">
                  <c:v>231.86019999999999</c:v>
                </c:pt>
                <c:pt idx="13077">
                  <c:v>231.89160000000001</c:v>
                </c:pt>
                <c:pt idx="13078">
                  <c:v>231.92310000000001</c:v>
                </c:pt>
                <c:pt idx="13079">
                  <c:v>231.9546</c:v>
                </c:pt>
                <c:pt idx="13080">
                  <c:v>231.98609999999999</c:v>
                </c:pt>
                <c:pt idx="13081">
                  <c:v>232.01759999999999</c:v>
                </c:pt>
                <c:pt idx="13082">
                  <c:v>232.04900000000001</c:v>
                </c:pt>
                <c:pt idx="13083">
                  <c:v>232.0805</c:v>
                </c:pt>
                <c:pt idx="13084">
                  <c:v>232.11199999999999</c:v>
                </c:pt>
                <c:pt idx="13085">
                  <c:v>232.14349999999999</c:v>
                </c:pt>
                <c:pt idx="13086">
                  <c:v>232.17500000000001</c:v>
                </c:pt>
                <c:pt idx="13087">
                  <c:v>232.20650000000001</c:v>
                </c:pt>
                <c:pt idx="13088">
                  <c:v>232.238</c:v>
                </c:pt>
                <c:pt idx="13089">
                  <c:v>232.26949999999999</c:v>
                </c:pt>
                <c:pt idx="13090">
                  <c:v>232.30099999999999</c:v>
                </c:pt>
                <c:pt idx="13091">
                  <c:v>232.33250000000001</c:v>
                </c:pt>
                <c:pt idx="13092">
                  <c:v>232.364</c:v>
                </c:pt>
                <c:pt idx="13093">
                  <c:v>232.3955</c:v>
                </c:pt>
                <c:pt idx="13094">
                  <c:v>232.42699999999999</c:v>
                </c:pt>
                <c:pt idx="13095">
                  <c:v>232.45849999999999</c:v>
                </c:pt>
                <c:pt idx="13096">
                  <c:v>232.49</c:v>
                </c:pt>
                <c:pt idx="13097">
                  <c:v>232.5215</c:v>
                </c:pt>
                <c:pt idx="13098">
                  <c:v>232.5531</c:v>
                </c:pt>
                <c:pt idx="13099">
                  <c:v>232.58459999999999</c:v>
                </c:pt>
                <c:pt idx="13100">
                  <c:v>232.61609999999999</c:v>
                </c:pt>
                <c:pt idx="13101">
                  <c:v>232.64760000000001</c:v>
                </c:pt>
                <c:pt idx="13102">
                  <c:v>232.67920000000001</c:v>
                </c:pt>
                <c:pt idx="13103">
                  <c:v>232.7107</c:v>
                </c:pt>
                <c:pt idx="13104">
                  <c:v>232.7422</c:v>
                </c:pt>
                <c:pt idx="13105">
                  <c:v>232.77379999999999</c:v>
                </c:pt>
                <c:pt idx="13106">
                  <c:v>232.80529999999999</c:v>
                </c:pt>
                <c:pt idx="13107">
                  <c:v>232.83680000000001</c:v>
                </c:pt>
                <c:pt idx="13108">
                  <c:v>232.86840000000001</c:v>
                </c:pt>
                <c:pt idx="13109">
                  <c:v>232.8999</c:v>
                </c:pt>
                <c:pt idx="13110">
                  <c:v>232.9314</c:v>
                </c:pt>
                <c:pt idx="13111">
                  <c:v>232.96299999999999</c:v>
                </c:pt>
                <c:pt idx="13112">
                  <c:v>232.99449999999999</c:v>
                </c:pt>
                <c:pt idx="13113">
                  <c:v>233.02610000000001</c:v>
                </c:pt>
                <c:pt idx="13114">
                  <c:v>233.05760000000001</c:v>
                </c:pt>
                <c:pt idx="13115">
                  <c:v>233.08920000000001</c:v>
                </c:pt>
                <c:pt idx="13116">
                  <c:v>233.1208</c:v>
                </c:pt>
                <c:pt idx="13117">
                  <c:v>233.1523</c:v>
                </c:pt>
                <c:pt idx="13118">
                  <c:v>233.18389999999999</c:v>
                </c:pt>
                <c:pt idx="13119">
                  <c:v>233.21539999999999</c:v>
                </c:pt>
                <c:pt idx="13120">
                  <c:v>233.24700000000001</c:v>
                </c:pt>
                <c:pt idx="13121">
                  <c:v>233.27860000000001</c:v>
                </c:pt>
                <c:pt idx="13122">
                  <c:v>233.31010000000001</c:v>
                </c:pt>
                <c:pt idx="13123">
                  <c:v>233.3417</c:v>
                </c:pt>
                <c:pt idx="13124">
                  <c:v>233.3733</c:v>
                </c:pt>
                <c:pt idx="13125">
                  <c:v>233.4049</c:v>
                </c:pt>
                <c:pt idx="13126">
                  <c:v>233.43639999999999</c:v>
                </c:pt>
                <c:pt idx="13127">
                  <c:v>233.46799999999999</c:v>
                </c:pt>
                <c:pt idx="13128">
                  <c:v>233.49959999999999</c:v>
                </c:pt>
                <c:pt idx="13129">
                  <c:v>233.53120000000001</c:v>
                </c:pt>
                <c:pt idx="13130">
                  <c:v>233.56280000000001</c:v>
                </c:pt>
                <c:pt idx="13131">
                  <c:v>233.5943</c:v>
                </c:pt>
                <c:pt idx="13132">
                  <c:v>233.6259</c:v>
                </c:pt>
                <c:pt idx="13133">
                  <c:v>233.6575</c:v>
                </c:pt>
                <c:pt idx="13134">
                  <c:v>233.6891</c:v>
                </c:pt>
                <c:pt idx="13135">
                  <c:v>233.72069999999999</c:v>
                </c:pt>
                <c:pt idx="13136">
                  <c:v>233.75229999999999</c:v>
                </c:pt>
                <c:pt idx="13137">
                  <c:v>233.78389999999999</c:v>
                </c:pt>
                <c:pt idx="13138">
                  <c:v>233.81549999999999</c:v>
                </c:pt>
                <c:pt idx="13139">
                  <c:v>233.84710000000001</c:v>
                </c:pt>
                <c:pt idx="13140">
                  <c:v>233.87870000000001</c:v>
                </c:pt>
                <c:pt idx="13141">
                  <c:v>233.91040000000001</c:v>
                </c:pt>
                <c:pt idx="13142">
                  <c:v>233.94200000000001</c:v>
                </c:pt>
                <c:pt idx="13143">
                  <c:v>233.9736</c:v>
                </c:pt>
                <c:pt idx="13144">
                  <c:v>234.0052</c:v>
                </c:pt>
                <c:pt idx="13145">
                  <c:v>234.0368</c:v>
                </c:pt>
                <c:pt idx="13146">
                  <c:v>234.0684</c:v>
                </c:pt>
                <c:pt idx="13147">
                  <c:v>234.1001</c:v>
                </c:pt>
                <c:pt idx="13148">
                  <c:v>234.1317</c:v>
                </c:pt>
                <c:pt idx="13149">
                  <c:v>234.16329999999999</c:v>
                </c:pt>
                <c:pt idx="13150">
                  <c:v>234.19489999999999</c:v>
                </c:pt>
                <c:pt idx="13151">
                  <c:v>234.22659999999999</c:v>
                </c:pt>
                <c:pt idx="13152">
                  <c:v>234.25819999999999</c:v>
                </c:pt>
                <c:pt idx="13153">
                  <c:v>234.28980000000001</c:v>
                </c:pt>
                <c:pt idx="13154">
                  <c:v>234.32149999999999</c:v>
                </c:pt>
                <c:pt idx="13155">
                  <c:v>234.35310000000001</c:v>
                </c:pt>
                <c:pt idx="13156">
                  <c:v>234.38480000000001</c:v>
                </c:pt>
                <c:pt idx="13157">
                  <c:v>234.41640000000001</c:v>
                </c:pt>
                <c:pt idx="13158">
                  <c:v>234.44800000000001</c:v>
                </c:pt>
                <c:pt idx="13159">
                  <c:v>234.47970000000001</c:v>
                </c:pt>
                <c:pt idx="13160">
                  <c:v>234.51130000000001</c:v>
                </c:pt>
                <c:pt idx="13161">
                  <c:v>234.54300000000001</c:v>
                </c:pt>
                <c:pt idx="13162">
                  <c:v>234.5746</c:v>
                </c:pt>
                <c:pt idx="13163">
                  <c:v>234.6063</c:v>
                </c:pt>
                <c:pt idx="13164">
                  <c:v>234.63800000000001</c:v>
                </c:pt>
                <c:pt idx="13165">
                  <c:v>234.6696</c:v>
                </c:pt>
                <c:pt idx="13166">
                  <c:v>234.7013</c:v>
                </c:pt>
                <c:pt idx="13167">
                  <c:v>234.733</c:v>
                </c:pt>
                <c:pt idx="13168">
                  <c:v>234.7646</c:v>
                </c:pt>
                <c:pt idx="13169">
                  <c:v>234.7963</c:v>
                </c:pt>
                <c:pt idx="13170">
                  <c:v>234.828</c:v>
                </c:pt>
                <c:pt idx="13171">
                  <c:v>234.8596</c:v>
                </c:pt>
                <c:pt idx="13172">
                  <c:v>234.8913</c:v>
                </c:pt>
                <c:pt idx="13173">
                  <c:v>234.923</c:v>
                </c:pt>
                <c:pt idx="13174">
                  <c:v>234.9547</c:v>
                </c:pt>
                <c:pt idx="13175">
                  <c:v>234.9863</c:v>
                </c:pt>
                <c:pt idx="13176">
                  <c:v>235.018</c:v>
                </c:pt>
                <c:pt idx="13177">
                  <c:v>235.0497</c:v>
                </c:pt>
                <c:pt idx="13178">
                  <c:v>235.0814</c:v>
                </c:pt>
                <c:pt idx="13179">
                  <c:v>235.1131</c:v>
                </c:pt>
                <c:pt idx="13180">
                  <c:v>235.1448</c:v>
                </c:pt>
                <c:pt idx="13181">
                  <c:v>235.1765</c:v>
                </c:pt>
                <c:pt idx="13182">
                  <c:v>235.20820000000001</c:v>
                </c:pt>
                <c:pt idx="13183">
                  <c:v>235.23990000000001</c:v>
                </c:pt>
                <c:pt idx="13184">
                  <c:v>235.27160000000001</c:v>
                </c:pt>
                <c:pt idx="13185">
                  <c:v>235.30330000000001</c:v>
                </c:pt>
                <c:pt idx="13186">
                  <c:v>235.33500000000001</c:v>
                </c:pt>
                <c:pt idx="13187">
                  <c:v>235.36670000000001</c:v>
                </c:pt>
                <c:pt idx="13188">
                  <c:v>235.39840000000001</c:v>
                </c:pt>
                <c:pt idx="13189">
                  <c:v>235.43010000000001</c:v>
                </c:pt>
                <c:pt idx="13190">
                  <c:v>235.46180000000001</c:v>
                </c:pt>
                <c:pt idx="13191">
                  <c:v>235.49359999999999</c:v>
                </c:pt>
                <c:pt idx="13192">
                  <c:v>235.52529999999999</c:v>
                </c:pt>
                <c:pt idx="13193">
                  <c:v>235.55699999999999</c:v>
                </c:pt>
                <c:pt idx="13194">
                  <c:v>235.58869999999999</c:v>
                </c:pt>
                <c:pt idx="13195">
                  <c:v>235.62039999999999</c:v>
                </c:pt>
                <c:pt idx="13196">
                  <c:v>235.65219999999999</c:v>
                </c:pt>
                <c:pt idx="13197">
                  <c:v>235.68389999999999</c:v>
                </c:pt>
                <c:pt idx="13198">
                  <c:v>235.71559999999999</c:v>
                </c:pt>
                <c:pt idx="13199">
                  <c:v>235.7474</c:v>
                </c:pt>
                <c:pt idx="13200">
                  <c:v>235.7791</c:v>
                </c:pt>
                <c:pt idx="13201">
                  <c:v>235.8108</c:v>
                </c:pt>
                <c:pt idx="13202">
                  <c:v>235.8426</c:v>
                </c:pt>
                <c:pt idx="13203">
                  <c:v>235.87430000000001</c:v>
                </c:pt>
                <c:pt idx="13204">
                  <c:v>235.90610000000001</c:v>
                </c:pt>
                <c:pt idx="13205">
                  <c:v>235.93780000000001</c:v>
                </c:pt>
                <c:pt idx="13206">
                  <c:v>235.96960000000001</c:v>
                </c:pt>
                <c:pt idx="13207">
                  <c:v>236.00129999999999</c:v>
                </c:pt>
                <c:pt idx="13208">
                  <c:v>236.03309999999999</c:v>
                </c:pt>
                <c:pt idx="13209">
                  <c:v>236.06479999999999</c:v>
                </c:pt>
                <c:pt idx="13210">
                  <c:v>236.0966</c:v>
                </c:pt>
                <c:pt idx="13211">
                  <c:v>236.1283</c:v>
                </c:pt>
                <c:pt idx="13212">
                  <c:v>236.1601</c:v>
                </c:pt>
                <c:pt idx="13213">
                  <c:v>236.1919</c:v>
                </c:pt>
                <c:pt idx="13214">
                  <c:v>236.2236</c:v>
                </c:pt>
                <c:pt idx="13215">
                  <c:v>236.25540000000001</c:v>
                </c:pt>
                <c:pt idx="13216">
                  <c:v>236.28720000000001</c:v>
                </c:pt>
                <c:pt idx="13217">
                  <c:v>236.31890000000001</c:v>
                </c:pt>
                <c:pt idx="13218">
                  <c:v>236.35069999999999</c:v>
                </c:pt>
                <c:pt idx="13219">
                  <c:v>236.38249999999999</c:v>
                </c:pt>
                <c:pt idx="13220">
                  <c:v>236.4143</c:v>
                </c:pt>
                <c:pt idx="13221">
                  <c:v>236.446</c:v>
                </c:pt>
                <c:pt idx="13222">
                  <c:v>236.4778</c:v>
                </c:pt>
                <c:pt idx="13223">
                  <c:v>236.50960000000001</c:v>
                </c:pt>
                <c:pt idx="13224">
                  <c:v>236.54140000000001</c:v>
                </c:pt>
                <c:pt idx="13225">
                  <c:v>236.57320000000001</c:v>
                </c:pt>
                <c:pt idx="13226">
                  <c:v>236.60499999999999</c:v>
                </c:pt>
                <c:pt idx="13227">
                  <c:v>236.63679999999999</c:v>
                </c:pt>
                <c:pt idx="13228">
                  <c:v>236.6686</c:v>
                </c:pt>
                <c:pt idx="13229">
                  <c:v>236.7004</c:v>
                </c:pt>
                <c:pt idx="13230">
                  <c:v>236.73220000000001</c:v>
                </c:pt>
                <c:pt idx="13231">
                  <c:v>236.76400000000001</c:v>
                </c:pt>
                <c:pt idx="13232">
                  <c:v>236.79580000000001</c:v>
                </c:pt>
                <c:pt idx="13233">
                  <c:v>236.82759999999999</c:v>
                </c:pt>
                <c:pt idx="13234">
                  <c:v>236.85939999999999</c:v>
                </c:pt>
                <c:pt idx="13235">
                  <c:v>236.8912</c:v>
                </c:pt>
                <c:pt idx="13236">
                  <c:v>236.923</c:v>
                </c:pt>
                <c:pt idx="13237">
                  <c:v>236.95480000000001</c:v>
                </c:pt>
                <c:pt idx="13238">
                  <c:v>236.98660000000001</c:v>
                </c:pt>
                <c:pt idx="13239">
                  <c:v>237.01840000000001</c:v>
                </c:pt>
                <c:pt idx="13240">
                  <c:v>237.05029999999999</c:v>
                </c:pt>
                <c:pt idx="13241">
                  <c:v>237.0821</c:v>
                </c:pt>
                <c:pt idx="13242">
                  <c:v>237.1139</c:v>
                </c:pt>
                <c:pt idx="13243">
                  <c:v>237.14580000000001</c:v>
                </c:pt>
                <c:pt idx="13244">
                  <c:v>237.17760000000001</c:v>
                </c:pt>
                <c:pt idx="13245">
                  <c:v>237.20939999999999</c:v>
                </c:pt>
                <c:pt idx="13246">
                  <c:v>237.24119999999999</c:v>
                </c:pt>
                <c:pt idx="13247">
                  <c:v>237.2731</c:v>
                </c:pt>
                <c:pt idx="13248">
                  <c:v>237.3049</c:v>
                </c:pt>
                <c:pt idx="13249">
                  <c:v>237.33680000000001</c:v>
                </c:pt>
                <c:pt idx="13250">
                  <c:v>237.36859999999999</c:v>
                </c:pt>
                <c:pt idx="13251">
                  <c:v>237.40049999999999</c:v>
                </c:pt>
                <c:pt idx="13252">
                  <c:v>237.4323</c:v>
                </c:pt>
                <c:pt idx="13253">
                  <c:v>237.4641</c:v>
                </c:pt>
                <c:pt idx="13254">
                  <c:v>237.49600000000001</c:v>
                </c:pt>
                <c:pt idx="13255">
                  <c:v>237.52780000000001</c:v>
                </c:pt>
                <c:pt idx="13256">
                  <c:v>237.55969999999999</c:v>
                </c:pt>
                <c:pt idx="13257">
                  <c:v>237.5916</c:v>
                </c:pt>
                <c:pt idx="13258">
                  <c:v>237.6234</c:v>
                </c:pt>
                <c:pt idx="13259">
                  <c:v>237.65530000000001</c:v>
                </c:pt>
                <c:pt idx="13260">
                  <c:v>237.68709999999999</c:v>
                </c:pt>
                <c:pt idx="13261">
                  <c:v>237.71899999999999</c:v>
                </c:pt>
                <c:pt idx="13262">
                  <c:v>237.7509</c:v>
                </c:pt>
                <c:pt idx="13263">
                  <c:v>237.78270000000001</c:v>
                </c:pt>
                <c:pt idx="13264">
                  <c:v>237.81460000000001</c:v>
                </c:pt>
                <c:pt idx="13265">
                  <c:v>237.84649999999999</c:v>
                </c:pt>
                <c:pt idx="13266">
                  <c:v>237.8784</c:v>
                </c:pt>
                <c:pt idx="13267">
                  <c:v>237.9102</c:v>
                </c:pt>
                <c:pt idx="13268">
                  <c:v>237.94210000000001</c:v>
                </c:pt>
                <c:pt idx="13269">
                  <c:v>237.97399999999999</c:v>
                </c:pt>
                <c:pt idx="13270">
                  <c:v>238.0059</c:v>
                </c:pt>
                <c:pt idx="13271">
                  <c:v>238.0378</c:v>
                </c:pt>
                <c:pt idx="13272">
                  <c:v>238.06970000000001</c:v>
                </c:pt>
                <c:pt idx="13273">
                  <c:v>238.10159999999999</c:v>
                </c:pt>
                <c:pt idx="13274">
                  <c:v>238.1335</c:v>
                </c:pt>
                <c:pt idx="13275">
                  <c:v>238.16540000000001</c:v>
                </c:pt>
                <c:pt idx="13276">
                  <c:v>238.19730000000001</c:v>
                </c:pt>
                <c:pt idx="13277">
                  <c:v>238.22919999999999</c:v>
                </c:pt>
                <c:pt idx="13278">
                  <c:v>238.2611</c:v>
                </c:pt>
                <c:pt idx="13279">
                  <c:v>238.29300000000001</c:v>
                </c:pt>
                <c:pt idx="13280">
                  <c:v>238.32490000000001</c:v>
                </c:pt>
                <c:pt idx="13281">
                  <c:v>238.35679999999999</c:v>
                </c:pt>
                <c:pt idx="13282">
                  <c:v>238.3887</c:v>
                </c:pt>
                <c:pt idx="13283">
                  <c:v>238.42060000000001</c:v>
                </c:pt>
                <c:pt idx="13284">
                  <c:v>238.45249999999999</c:v>
                </c:pt>
                <c:pt idx="13285">
                  <c:v>238.48439999999999</c:v>
                </c:pt>
                <c:pt idx="13286">
                  <c:v>238.5164</c:v>
                </c:pt>
                <c:pt idx="13287">
                  <c:v>238.54830000000001</c:v>
                </c:pt>
                <c:pt idx="13288">
                  <c:v>238.58019999999999</c:v>
                </c:pt>
                <c:pt idx="13289">
                  <c:v>238.6121</c:v>
                </c:pt>
                <c:pt idx="13290">
                  <c:v>238.64410000000001</c:v>
                </c:pt>
                <c:pt idx="13291">
                  <c:v>238.67599999999999</c:v>
                </c:pt>
                <c:pt idx="13292">
                  <c:v>238.7079</c:v>
                </c:pt>
                <c:pt idx="13293">
                  <c:v>238.73990000000001</c:v>
                </c:pt>
                <c:pt idx="13294">
                  <c:v>238.77180000000001</c:v>
                </c:pt>
                <c:pt idx="13295">
                  <c:v>238.80369999999999</c:v>
                </c:pt>
                <c:pt idx="13296">
                  <c:v>238.8357</c:v>
                </c:pt>
                <c:pt idx="13297">
                  <c:v>238.86760000000001</c:v>
                </c:pt>
                <c:pt idx="13298">
                  <c:v>238.89959999999999</c:v>
                </c:pt>
                <c:pt idx="13299">
                  <c:v>238.9315</c:v>
                </c:pt>
                <c:pt idx="13300">
                  <c:v>238.96350000000001</c:v>
                </c:pt>
                <c:pt idx="13301">
                  <c:v>238.99539999999999</c:v>
                </c:pt>
                <c:pt idx="13302">
                  <c:v>239.0274</c:v>
                </c:pt>
                <c:pt idx="13303">
                  <c:v>239.05930000000001</c:v>
                </c:pt>
                <c:pt idx="13304">
                  <c:v>239.09129999999999</c:v>
                </c:pt>
                <c:pt idx="13305">
                  <c:v>239.1232</c:v>
                </c:pt>
                <c:pt idx="13306">
                  <c:v>239.15520000000001</c:v>
                </c:pt>
                <c:pt idx="13307">
                  <c:v>239.18709999999999</c:v>
                </c:pt>
                <c:pt idx="13308">
                  <c:v>239.2191</c:v>
                </c:pt>
                <c:pt idx="13309">
                  <c:v>239.25110000000001</c:v>
                </c:pt>
                <c:pt idx="13310">
                  <c:v>239.28309999999999</c:v>
                </c:pt>
                <c:pt idx="13311">
                  <c:v>239.315</c:v>
                </c:pt>
                <c:pt idx="13312">
                  <c:v>239.34700000000001</c:v>
                </c:pt>
                <c:pt idx="13313">
                  <c:v>239.37899999999999</c:v>
                </c:pt>
                <c:pt idx="13314">
                  <c:v>239.411</c:v>
                </c:pt>
                <c:pt idx="13315">
                  <c:v>239.44290000000001</c:v>
                </c:pt>
                <c:pt idx="13316">
                  <c:v>239.47489999999999</c:v>
                </c:pt>
                <c:pt idx="13317">
                  <c:v>239.5069</c:v>
                </c:pt>
                <c:pt idx="13318">
                  <c:v>239.53890000000001</c:v>
                </c:pt>
                <c:pt idx="13319">
                  <c:v>239.57089999999999</c:v>
                </c:pt>
                <c:pt idx="13320">
                  <c:v>239.60290000000001</c:v>
                </c:pt>
                <c:pt idx="13321">
                  <c:v>239.63489999999999</c:v>
                </c:pt>
                <c:pt idx="13322">
                  <c:v>239.6669</c:v>
                </c:pt>
                <c:pt idx="13323">
                  <c:v>239.69890000000001</c:v>
                </c:pt>
                <c:pt idx="13324">
                  <c:v>239.73089999999999</c:v>
                </c:pt>
                <c:pt idx="13325">
                  <c:v>239.7629</c:v>
                </c:pt>
                <c:pt idx="13326">
                  <c:v>239.79490000000001</c:v>
                </c:pt>
                <c:pt idx="13327">
                  <c:v>239.82689999999999</c:v>
                </c:pt>
                <c:pt idx="13328">
                  <c:v>239.85890000000001</c:v>
                </c:pt>
                <c:pt idx="13329">
                  <c:v>239.89089999999999</c:v>
                </c:pt>
                <c:pt idx="13330">
                  <c:v>239.9229</c:v>
                </c:pt>
                <c:pt idx="13331">
                  <c:v>239.95490000000001</c:v>
                </c:pt>
                <c:pt idx="13332">
                  <c:v>239.98699999999999</c:v>
                </c:pt>
                <c:pt idx="13333">
                  <c:v>240.01900000000001</c:v>
                </c:pt>
                <c:pt idx="13334">
                  <c:v>240.05099999999999</c:v>
                </c:pt>
                <c:pt idx="13335">
                  <c:v>240.083</c:v>
                </c:pt>
                <c:pt idx="13336">
                  <c:v>240.11500000000001</c:v>
                </c:pt>
                <c:pt idx="13337">
                  <c:v>240.14709999999999</c:v>
                </c:pt>
                <c:pt idx="13338">
                  <c:v>240.17910000000001</c:v>
                </c:pt>
                <c:pt idx="13339">
                  <c:v>240.21109999999999</c:v>
                </c:pt>
                <c:pt idx="13340">
                  <c:v>240.2432</c:v>
                </c:pt>
                <c:pt idx="13341">
                  <c:v>240.27520000000001</c:v>
                </c:pt>
                <c:pt idx="13342">
                  <c:v>240.3073</c:v>
                </c:pt>
                <c:pt idx="13343">
                  <c:v>240.33930000000001</c:v>
                </c:pt>
                <c:pt idx="13344">
                  <c:v>240.37129999999999</c:v>
                </c:pt>
                <c:pt idx="13345">
                  <c:v>240.4034</c:v>
                </c:pt>
                <c:pt idx="13346">
                  <c:v>240.43539999999999</c:v>
                </c:pt>
                <c:pt idx="13347">
                  <c:v>240.4675</c:v>
                </c:pt>
                <c:pt idx="13348">
                  <c:v>240.49950000000001</c:v>
                </c:pt>
                <c:pt idx="13349">
                  <c:v>240.5316</c:v>
                </c:pt>
                <c:pt idx="13350">
                  <c:v>240.56360000000001</c:v>
                </c:pt>
                <c:pt idx="13351">
                  <c:v>240.59569999999999</c:v>
                </c:pt>
                <c:pt idx="13352">
                  <c:v>240.6277</c:v>
                </c:pt>
                <c:pt idx="13353">
                  <c:v>240.65979999999999</c:v>
                </c:pt>
                <c:pt idx="13354">
                  <c:v>240.6919</c:v>
                </c:pt>
                <c:pt idx="13355">
                  <c:v>240.72389999999999</c:v>
                </c:pt>
                <c:pt idx="13356">
                  <c:v>240.756</c:v>
                </c:pt>
                <c:pt idx="13357">
                  <c:v>240.78809999999999</c:v>
                </c:pt>
                <c:pt idx="13358">
                  <c:v>240.8202</c:v>
                </c:pt>
                <c:pt idx="13359">
                  <c:v>240.85220000000001</c:v>
                </c:pt>
                <c:pt idx="13360">
                  <c:v>240.8843</c:v>
                </c:pt>
                <c:pt idx="13361">
                  <c:v>240.91640000000001</c:v>
                </c:pt>
                <c:pt idx="13362">
                  <c:v>240.9485</c:v>
                </c:pt>
                <c:pt idx="13363">
                  <c:v>240.98060000000001</c:v>
                </c:pt>
                <c:pt idx="13364">
                  <c:v>241.01259999999999</c:v>
                </c:pt>
                <c:pt idx="13365">
                  <c:v>241.04470000000001</c:v>
                </c:pt>
                <c:pt idx="13366">
                  <c:v>241.07679999999999</c:v>
                </c:pt>
                <c:pt idx="13367">
                  <c:v>241.10890000000001</c:v>
                </c:pt>
                <c:pt idx="13368">
                  <c:v>241.14099999999999</c:v>
                </c:pt>
                <c:pt idx="13369">
                  <c:v>241.17310000000001</c:v>
                </c:pt>
                <c:pt idx="13370">
                  <c:v>241.20519999999999</c:v>
                </c:pt>
                <c:pt idx="13371">
                  <c:v>241.2373</c:v>
                </c:pt>
                <c:pt idx="13372">
                  <c:v>241.26939999999999</c:v>
                </c:pt>
                <c:pt idx="13373">
                  <c:v>241.3015</c:v>
                </c:pt>
                <c:pt idx="13374">
                  <c:v>241.33359999999999</c:v>
                </c:pt>
                <c:pt idx="13375">
                  <c:v>241.3657</c:v>
                </c:pt>
                <c:pt idx="13376">
                  <c:v>241.39779999999999</c:v>
                </c:pt>
                <c:pt idx="13377">
                  <c:v>241.4299</c:v>
                </c:pt>
                <c:pt idx="13378">
                  <c:v>241.46209999999999</c:v>
                </c:pt>
                <c:pt idx="13379">
                  <c:v>241.49420000000001</c:v>
                </c:pt>
                <c:pt idx="13380">
                  <c:v>241.52629999999999</c:v>
                </c:pt>
                <c:pt idx="13381">
                  <c:v>241.55840000000001</c:v>
                </c:pt>
                <c:pt idx="13382">
                  <c:v>241.59049999999999</c:v>
                </c:pt>
                <c:pt idx="13383">
                  <c:v>241.62270000000001</c:v>
                </c:pt>
                <c:pt idx="13384">
                  <c:v>241.65479999999999</c:v>
                </c:pt>
                <c:pt idx="13385">
                  <c:v>241.68690000000001</c:v>
                </c:pt>
                <c:pt idx="13386">
                  <c:v>241.7191</c:v>
                </c:pt>
                <c:pt idx="13387">
                  <c:v>241.75120000000001</c:v>
                </c:pt>
                <c:pt idx="13388">
                  <c:v>241.7833</c:v>
                </c:pt>
                <c:pt idx="13389">
                  <c:v>241.81549999999999</c:v>
                </c:pt>
                <c:pt idx="13390">
                  <c:v>241.8476</c:v>
                </c:pt>
                <c:pt idx="13391">
                  <c:v>241.87979999999999</c:v>
                </c:pt>
                <c:pt idx="13392">
                  <c:v>241.9119</c:v>
                </c:pt>
                <c:pt idx="13393">
                  <c:v>241.94409999999999</c:v>
                </c:pt>
                <c:pt idx="13394">
                  <c:v>241.97620000000001</c:v>
                </c:pt>
                <c:pt idx="13395">
                  <c:v>242.00839999999999</c:v>
                </c:pt>
                <c:pt idx="13396">
                  <c:v>242.04050000000001</c:v>
                </c:pt>
                <c:pt idx="13397">
                  <c:v>242.0727</c:v>
                </c:pt>
                <c:pt idx="13398">
                  <c:v>242.10480000000001</c:v>
                </c:pt>
                <c:pt idx="13399">
                  <c:v>242.137</c:v>
                </c:pt>
                <c:pt idx="13400">
                  <c:v>242.16919999999999</c:v>
                </c:pt>
                <c:pt idx="13401">
                  <c:v>242.2013</c:v>
                </c:pt>
                <c:pt idx="13402">
                  <c:v>242.23349999999999</c:v>
                </c:pt>
                <c:pt idx="13403">
                  <c:v>242.26570000000001</c:v>
                </c:pt>
                <c:pt idx="13404">
                  <c:v>242.2978</c:v>
                </c:pt>
                <c:pt idx="13405">
                  <c:v>242.33</c:v>
                </c:pt>
                <c:pt idx="13406">
                  <c:v>242.3622</c:v>
                </c:pt>
                <c:pt idx="13407">
                  <c:v>242.39439999999999</c:v>
                </c:pt>
                <c:pt idx="13408">
                  <c:v>242.4265</c:v>
                </c:pt>
                <c:pt idx="13409">
                  <c:v>242.45869999999999</c:v>
                </c:pt>
                <c:pt idx="13410">
                  <c:v>242.49090000000001</c:v>
                </c:pt>
                <c:pt idx="13411">
                  <c:v>242.5231</c:v>
                </c:pt>
                <c:pt idx="13412">
                  <c:v>242.55529999999999</c:v>
                </c:pt>
                <c:pt idx="13413">
                  <c:v>242.58750000000001</c:v>
                </c:pt>
                <c:pt idx="13414">
                  <c:v>242.61969999999999</c:v>
                </c:pt>
                <c:pt idx="13415">
                  <c:v>242.65190000000001</c:v>
                </c:pt>
                <c:pt idx="13416">
                  <c:v>242.6841</c:v>
                </c:pt>
                <c:pt idx="13417">
                  <c:v>242.71619999999999</c:v>
                </c:pt>
                <c:pt idx="13418">
                  <c:v>242.74850000000001</c:v>
                </c:pt>
                <c:pt idx="13419">
                  <c:v>242.7807</c:v>
                </c:pt>
                <c:pt idx="13420">
                  <c:v>242.81290000000001</c:v>
                </c:pt>
                <c:pt idx="13421">
                  <c:v>242.8451</c:v>
                </c:pt>
                <c:pt idx="13422">
                  <c:v>242.87729999999999</c:v>
                </c:pt>
                <c:pt idx="13423">
                  <c:v>242.90950000000001</c:v>
                </c:pt>
                <c:pt idx="13424">
                  <c:v>242.9417</c:v>
                </c:pt>
                <c:pt idx="13425">
                  <c:v>242.97389999999999</c:v>
                </c:pt>
                <c:pt idx="13426">
                  <c:v>243.0061</c:v>
                </c:pt>
                <c:pt idx="13427">
                  <c:v>243.0384</c:v>
                </c:pt>
                <c:pt idx="13428">
                  <c:v>243.07060000000001</c:v>
                </c:pt>
                <c:pt idx="13429">
                  <c:v>243.1028</c:v>
                </c:pt>
                <c:pt idx="13430">
                  <c:v>243.13499999999999</c:v>
                </c:pt>
                <c:pt idx="13431">
                  <c:v>243.16730000000001</c:v>
                </c:pt>
                <c:pt idx="13432">
                  <c:v>243.1995</c:v>
                </c:pt>
                <c:pt idx="13433">
                  <c:v>243.23169999999999</c:v>
                </c:pt>
                <c:pt idx="13434">
                  <c:v>243.26400000000001</c:v>
                </c:pt>
                <c:pt idx="13435">
                  <c:v>243.2962</c:v>
                </c:pt>
                <c:pt idx="13436">
                  <c:v>243.32839999999999</c:v>
                </c:pt>
                <c:pt idx="13437">
                  <c:v>243.36070000000001</c:v>
                </c:pt>
                <c:pt idx="13438">
                  <c:v>243.3929</c:v>
                </c:pt>
                <c:pt idx="13439">
                  <c:v>243.42519999999999</c:v>
                </c:pt>
                <c:pt idx="13440">
                  <c:v>243.45740000000001</c:v>
                </c:pt>
                <c:pt idx="13441">
                  <c:v>243.4897</c:v>
                </c:pt>
                <c:pt idx="13442">
                  <c:v>243.52189999999999</c:v>
                </c:pt>
                <c:pt idx="13443">
                  <c:v>243.55420000000001</c:v>
                </c:pt>
                <c:pt idx="13444">
                  <c:v>243.5864</c:v>
                </c:pt>
                <c:pt idx="13445">
                  <c:v>243.61869999999999</c:v>
                </c:pt>
                <c:pt idx="13446">
                  <c:v>243.65100000000001</c:v>
                </c:pt>
                <c:pt idx="13447">
                  <c:v>243.6832</c:v>
                </c:pt>
                <c:pt idx="13448">
                  <c:v>243.71549999999999</c:v>
                </c:pt>
                <c:pt idx="13449">
                  <c:v>243.74780000000001</c:v>
                </c:pt>
                <c:pt idx="13450">
                  <c:v>243.78</c:v>
                </c:pt>
                <c:pt idx="13451">
                  <c:v>243.81229999999999</c:v>
                </c:pt>
                <c:pt idx="13452">
                  <c:v>243.84460000000001</c:v>
                </c:pt>
                <c:pt idx="13453">
                  <c:v>243.8768</c:v>
                </c:pt>
                <c:pt idx="13454">
                  <c:v>243.9091</c:v>
                </c:pt>
                <c:pt idx="13455">
                  <c:v>243.94139999999999</c:v>
                </c:pt>
                <c:pt idx="13456">
                  <c:v>243.97370000000001</c:v>
                </c:pt>
                <c:pt idx="13457">
                  <c:v>244.006</c:v>
                </c:pt>
                <c:pt idx="13458">
                  <c:v>244.03829999999999</c:v>
                </c:pt>
                <c:pt idx="13459">
                  <c:v>244.07050000000001</c:v>
                </c:pt>
                <c:pt idx="13460">
                  <c:v>244.1028</c:v>
                </c:pt>
                <c:pt idx="13461">
                  <c:v>244.13509999999999</c:v>
                </c:pt>
                <c:pt idx="13462">
                  <c:v>244.16739999999999</c:v>
                </c:pt>
                <c:pt idx="13463">
                  <c:v>244.19970000000001</c:v>
                </c:pt>
                <c:pt idx="13464">
                  <c:v>244.232</c:v>
                </c:pt>
                <c:pt idx="13465">
                  <c:v>244.26429999999999</c:v>
                </c:pt>
                <c:pt idx="13466">
                  <c:v>244.29660000000001</c:v>
                </c:pt>
                <c:pt idx="13467">
                  <c:v>244.3289</c:v>
                </c:pt>
                <c:pt idx="13468">
                  <c:v>244.3612</c:v>
                </c:pt>
                <c:pt idx="13469">
                  <c:v>244.39359999999999</c:v>
                </c:pt>
                <c:pt idx="13470">
                  <c:v>244.42590000000001</c:v>
                </c:pt>
                <c:pt idx="13471">
                  <c:v>244.45820000000001</c:v>
                </c:pt>
                <c:pt idx="13472">
                  <c:v>244.4905</c:v>
                </c:pt>
                <c:pt idx="13473">
                  <c:v>244.52279999999999</c:v>
                </c:pt>
                <c:pt idx="13474">
                  <c:v>244.55510000000001</c:v>
                </c:pt>
                <c:pt idx="13475">
                  <c:v>244.5874</c:v>
                </c:pt>
                <c:pt idx="13476">
                  <c:v>244.6198</c:v>
                </c:pt>
                <c:pt idx="13477">
                  <c:v>244.65209999999999</c:v>
                </c:pt>
                <c:pt idx="13478">
                  <c:v>244.68440000000001</c:v>
                </c:pt>
                <c:pt idx="13479">
                  <c:v>244.71680000000001</c:v>
                </c:pt>
                <c:pt idx="13480">
                  <c:v>244.7491</c:v>
                </c:pt>
                <c:pt idx="13481">
                  <c:v>244.78139999999999</c:v>
                </c:pt>
                <c:pt idx="13482">
                  <c:v>244.81379999999999</c:v>
                </c:pt>
                <c:pt idx="13483">
                  <c:v>244.84610000000001</c:v>
                </c:pt>
                <c:pt idx="13484">
                  <c:v>244.8785</c:v>
                </c:pt>
                <c:pt idx="13485">
                  <c:v>244.91079999999999</c:v>
                </c:pt>
                <c:pt idx="13486">
                  <c:v>244.94309999999999</c:v>
                </c:pt>
                <c:pt idx="13487">
                  <c:v>244.97550000000001</c:v>
                </c:pt>
                <c:pt idx="13488">
                  <c:v>245.0078</c:v>
                </c:pt>
                <c:pt idx="13489">
                  <c:v>245.0402</c:v>
                </c:pt>
                <c:pt idx="13490">
                  <c:v>245.07259999999999</c:v>
                </c:pt>
                <c:pt idx="13491">
                  <c:v>245.10489999999999</c:v>
                </c:pt>
                <c:pt idx="13492">
                  <c:v>245.13730000000001</c:v>
                </c:pt>
                <c:pt idx="13493">
                  <c:v>245.1696</c:v>
                </c:pt>
                <c:pt idx="13494">
                  <c:v>245.202</c:v>
                </c:pt>
                <c:pt idx="13495">
                  <c:v>245.23439999999999</c:v>
                </c:pt>
                <c:pt idx="13496">
                  <c:v>245.26669999999999</c:v>
                </c:pt>
                <c:pt idx="13497">
                  <c:v>245.29910000000001</c:v>
                </c:pt>
                <c:pt idx="13498">
                  <c:v>245.33150000000001</c:v>
                </c:pt>
                <c:pt idx="13499">
                  <c:v>245.3638</c:v>
                </c:pt>
                <c:pt idx="13500">
                  <c:v>245.39619999999999</c:v>
                </c:pt>
                <c:pt idx="13501">
                  <c:v>245.42859999999999</c:v>
                </c:pt>
                <c:pt idx="13502">
                  <c:v>245.46100000000001</c:v>
                </c:pt>
                <c:pt idx="13503">
                  <c:v>245.49340000000001</c:v>
                </c:pt>
                <c:pt idx="13504">
                  <c:v>245.5258</c:v>
                </c:pt>
                <c:pt idx="13505">
                  <c:v>245.5581</c:v>
                </c:pt>
                <c:pt idx="13506">
                  <c:v>245.59049999999999</c:v>
                </c:pt>
                <c:pt idx="13507">
                  <c:v>245.62289999999999</c:v>
                </c:pt>
                <c:pt idx="13508">
                  <c:v>245.65530000000001</c:v>
                </c:pt>
                <c:pt idx="13509">
                  <c:v>245.68770000000001</c:v>
                </c:pt>
                <c:pt idx="13510">
                  <c:v>245.7201</c:v>
                </c:pt>
                <c:pt idx="13511">
                  <c:v>245.7525</c:v>
                </c:pt>
                <c:pt idx="13512">
                  <c:v>245.78489999999999</c:v>
                </c:pt>
                <c:pt idx="13513">
                  <c:v>245.81729999999999</c:v>
                </c:pt>
                <c:pt idx="13514">
                  <c:v>245.84970000000001</c:v>
                </c:pt>
                <c:pt idx="13515">
                  <c:v>245.88210000000001</c:v>
                </c:pt>
                <c:pt idx="13516">
                  <c:v>245.9145</c:v>
                </c:pt>
                <c:pt idx="13517">
                  <c:v>245.9469</c:v>
                </c:pt>
                <c:pt idx="13518">
                  <c:v>245.9794</c:v>
                </c:pt>
                <c:pt idx="13519">
                  <c:v>246.01179999999999</c:v>
                </c:pt>
                <c:pt idx="13520">
                  <c:v>246.04419999999999</c:v>
                </c:pt>
                <c:pt idx="13521">
                  <c:v>246.07660000000001</c:v>
                </c:pt>
                <c:pt idx="13522">
                  <c:v>246.10900000000001</c:v>
                </c:pt>
                <c:pt idx="13523">
                  <c:v>246.14150000000001</c:v>
                </c:pt>
                <c:pt idx="13524">
                  <c:v>246.1739</c:v>
                </c:pt>
                <c:pt idx="13525">
                  <c:v>246.2063</c:v>
                </c:pt>
                <c:pt idx="13526">
                  <c:v>246.2388</c:v>
                </c:pt>
                <c:pt idx="13527">
                  <c:v>246.27119999999999</c:v>
                </c:pt>
                <c:pt idx="13528">
                  <c:v>246.30359999999999</c:v>
                </c:pt>
                <c:pt idx="13529">
                  <c:v>246.33609999999999</c:v>
                </c:pt>
                <c:pt idx="13530">
                  <c:v>246.36850000000001</c:v>
                </c:pt>
                <c:pt idx="13531">
                  <c:v>246.40100000000001</c:v>
                </c:pt>
                <c:pt idx="13532">
                  <c:v>246.43340000000001</c:v>
                </c:pt>
                <c:pt idx="13533">
                  <c:v>246.4659</c:v>
                </c:pt>
                <c:pt idx="13534">
                  <c:v>246.4983</c:v>
                </c:pt>
                <c:pt idx="13535">
                  <c:v>246.5307</c:v>
                </c:pt>
                <c:pt idx="13536">
                  <c:v>246.56319999999999</c:v>
                </c:pt>
                <c:pt idx="13537">
                  <c:v>246.59569999999999</c:v>
                </c:pt>
                <c:pt idx="13538">
                  <c:v>246.62809999999999</c:v>
                </c:pt>
                <c:pt idx="13539">
                  <c:v>246.66059999999999</c:v>
                </c:pt>
                <c:pt idx="13540">
                  <c:v>246.69300000000001</c:v>
                </c:pt>
                <c:pt idx="13541">
                  <c:v>246.72550000000001</c:v>
                </c:pt>
                <c:pt idx="13542">
                  <c:v>246.75800000000001</c:v>
                </c:pt>
                <c:pt idx="13543">
                  <c:v>246.79040000000001</c:v>
                </c:pt>
                <c:pt idx="13544">
                  <c:v>246.8229</c:v>
                </c:pt>
                <c:pt idx="13545">
                  <c:v>246.8554</c:v>
                </c:pt>
                <c:pt idx="13546">
                  <c:v>246.8878</c:v>
                </c:pt>
                <c:pt idx="13547">
                  <c:v>246.9203</c:v>
                </c:pt>
                <c:pt idx="13548">
                  <c:v>246.9528</c:v>
                </c:pt>
                <c:pt idx="13549">
                  <c:v>246.9853</c:v>
                </c:pt>
                <c:pt idx="13550">
                  <c:v>247.01779999999999</c:v>
                </c:pt>
                <c:pt idx="13551">
                  <c:v>247.05019999999999</c:v>
                </c:pt>
                <c:pt idx="13552">
                  <c:v>247.08269999999999</c:v>
                </c:pt>
                <c:pt idx="13553">
                  <c:v>247.11519999999999</c:v>
                </c:pt>
                <c:pt idx="13554">
                  <c:v>247.14769999999999</c:v>
                </c:pt>
                <c:pt idx="13555">
                  <c:v>247.18020000000001</c:v>
                </c:pt>
                <c:pt idx="13556">
                  <c:v>247.21270000000001</c:v>
                </c:pt>
                <c:pt idx="13557">
                  <c:v>247.24520000000001</c:v>
                </c:pt>
                <c:pt idx="13558">
                  <c:v>247.27770000000001</c:v>
                </c:pt>
                <c:pt idx="13559">
                  <c:v>247.31020000000001</c:v>
                </c:pt>
                <c:pt idx="13560">
                  <c:v>247.34270000000001</c:v>
                </c:pt>
                <c:pt idx="13561">
                  <c:v>247.37520000000001</c:v>
                </c:pt>
                <c:pt idx="13562">
                  <c:v>247.40770000000001</c:v>
                </c:pt>
                <c:pt idx="13563">
                  <c:v>247.4402</c:v>
                </c:pt>
                <c:pt idx="13564">
                  <c:v>247.47280000000001</c:v>
                </c:pt>
                <c:pt idx="13565">
                  <c:v>247.50530000000001</c:v>
                </c:pt>
                <c:pt idx="13566">
                  <c:v>247.5378</c:v>
                </c:pt>
                <c:pt idx="13567">
                  <c:v>247.5703</c:v>
                </c:pt>
                <c:pt idx="13568">
                  <c:v>247.6028</c:v>
                </c:pt>
                <c:pt idx="13569">
                  <c:v>247.6354</c:v>
                </c:pt>
                <c:pt idx="13570">
                  <c:v>247.6679</c:v>
                </c:pt>
                <c:pt idx="13571">
                  <c:v>247.7004</c:v>
                </c:pt>
                <c:pt idx="13572">
                  <c:v>247.7329</c:v>
                </c:pt>
                <c:pt idx="13573">
                  <c:v>247.7655</c:v>
                </c:pt>
                <c:pt idx="13574">
                  <c:v>247.798</c:v>
                </c:pt>
                <c:pt idx="13575">
                  <c:v>247.8305</c:v>
                </c:pt>
                <c:pt idx="13576">
                  <c:v>247.8631</c:v>
                </c:pt>
                <c:pt idx="13577">
                  <c:v>247.8956</c:v>
                </c:pt>
                <c:pt idx="13578">
                  <c:v>247.9282</c:v>
                </c:pt>
                <c:pt idx="13579">
                  <c:v>247.9607</c:v>
                </c:pt>
                <c:pt idx="13580">
                  <c:v>247.9933</c:v>
                </c:pt>
                <c:pt idx="13581">
                  <c:v>248.0258</c:v>
                </c:pt>
                <c:pt idx="13582">
                  <c:v>248.05840000000001</c:v>
                </c:pt>
                <c:pt idx="13583">
                  <c:v>248.0909</c:v>
                </c:pt>
                <c:pt idx="13584">
                  <c:v>248.12350000000001</c:v>
                </c:pt>
                <c:pt idx="13585">
                  <c:v>248.15600000000001</c:v>
                </c:pt>
                <c:pt idx="13586">
                  <c:v>248.18860000000001</c:v>
                </c:pt>
                <c:pt idx="13587">
                  <c:v>248.22110000000001</c:v>
                </c:pt>
                <c:pt idx="13588">
                  <c:v>248.25370000000001</c:v>
                </c:pt>
                <c:pt idx="13589">
                  <c:v>248.28630000000001</c:v>
                </c:pt>
                <c:pt idx="13590">
                  <c:v>248.31880000000001</c:v>
                </c:pt>
                <c:pt idx="13591">
                  <c:v>248.35140000000001</c:v>
                </c:pt>
                <c:pt idx="13592">
                  <c:v>248.38399999999999</c:v>
                </c:pt>
                <c:pt idx="13593">
                  <c:v>248.41659999999999</c:v>
                </c:pt>
                <c:pt idx="13594">
                  <c:v>248.44909999999999</c:v>
                </c:pt>
                <c:pt idx="13595">
                  <c:v>248.48169999999999</c:v>
                </c:pt>
                <c:pt idx="13596">
                  <c:v>248.51429999999999</c:v>
                </c:pt>
                <c:pt idx="13597">
                  <c:v>248.54689999999999</c:v>
                </c:pt>
                <c:pt idx="13598">
                  <c:v>248.5795</c:v>
                </c:pt>
                <c:pt idx="13599">
                  <c:v>248.6121</c:v>
                </c:pt>
                <c:pt idx="13600">
                  <c:v>248.6447</c:v>
                </c:pt>
                <c:pt idx="13601">
                  <c:v>248.6772</c:v>
                </c:pt>
                <c:pt idx="13602">
                  <c:v>248.7098</c:v>
                </c:pt>
                <c:pt idx="13603">
                  <c:v>248.7424</c:v>
                </c:pt>
                <c:pt idx="13604">
                  <c:v>248.77500000000001</c:v>
                </c:pt>
                <c:pt idx="13605">
                  <c:v>248.80760000000001</c:v>
                </c:pt>
                <c:pt idx="13606">
                  <c:v>248.84020000000001</c:v>
                </c:pt>
                <c:pt idx="13607">
                  <c:v>248.87280000000001</c:v>
                </c:pt>
                <c:pt idx="13608">
                  <c:v>248.90539999999999</c:v>
                </c:pt>
                <c:pt idx="13609">
                  <c:v>248.93809999999999</c:v>
                </c:pt>
                <c:pt idx="13610">
                  <c:v>248.97069999999999</c:v>
                </c:pt>
                <c:pt idx="13611">
                  <c:v>249.0033</c:v>
                </c:pt>
                <c:pt idx="13612">
                  <c:v>249.0359</c:v>
                </c:pt>
                <c:pt idx="13613">
                  <c:v>249.0685</c:v>
                </c:pt>
                <c:pt idx="13614">
                  <c:v>249.1011</c:v>
                </c:pt>
                <c:pt idx="13615">
                  <c:v>249.13380000000001</c:v>
                </c:pt>
                <c:pt idx="13616">
                  <c:v>249.16640000000001</c:v>
                </c:pt>
                <c:pt idx="13617">
                  <c:v>249.19900000000001</c:v>
                </c:pt>
                <c:pt idx="13618">
                  <c:v>249.23159999999999</c:v>
                </c:pt>
                <c:pt idx="13619">
                  <c:v>249.26429999999999</c:v>
                </c:pt>
                <c:pt idx="13620">
                  <c:v>249.29689999999999</c:v>
                </c:pt>
                <c:pt idx="13621">
                  <c:v>249.3295</c:v>
                </c:pt>
                <c:pt idx="13622">
                  <c:v>249.3622</c:v>
                </c:pt>
                <c:pt idx="13623">
                  <c:v>249.3948</c:v>
                </c:pt>
                <c:pt idx="13624">
                  <c:v>249.42750000000001</c:v>
                </c:pt>
                <c:pt idx="13625">
                  <c:v>249.46010000000001</c:v>
                </c:pt>
                <c:pt idx="13626">
                  <c:v>249.49270000000001</c:v>
                </c:pt>
                <c:pt idx="13627">
                  <c:v>249.52539999999999</c:v>
                </c:pt>
                <c:pt idx="13628">
                  <c:v>249.55799999999999</c:v>
                </c:pt>
                <c:pt idx="13629">
                  <c:v>249.5907</c:v>
                </c:pt>
                <c:pt idx="13630">
                  <c:v>249.6234</c:v>
                </c:pt>
                <c:pt idx="13631">
                  <c:v>249.65600000000001</c:v>
                </c:pt>
                <c:pt idx="13632">
                  <c:v>249.68870000000001</c:v>
                </c:pt>
                <c:pt idx="13633">
                  <c:v>249.72130000000001</c:v>
                </c:pt>
                <c:pt idx="13634">
                  <c:v>249.75399999999999</c:v>
                </c:pt>
                <c:pt idx="13635">
                  <c:v>249.7867</c:v>
                </c:pt>
                <c:pt idx="13636">
                  <c:v>249.8193</c:v>
                </c:pt>
                <c:pt idx="13637">
                  <c:v>249.852</c:v>
                </c:pt>
                <c:pt idx="13638">
                  <c:v>249.88470000000001</c:v>
                </c:pt>
                <c:pt idx="13639">
                  <c:v>249.91730000000001</c:v>
                </c:pt>
                <c:pt idx="13640">
                  <c:v>249.95</c:v>
                </c:pt>
                <c:pt idx="13641">
                  <c:v>249.98269999999999</c:v>
                </c:pt>
                <c:pt idx="13642">
                  <c:v>250.0154</c:v>
                </c:pt>
                <c:pt idx="13643">
                  <c:v>250.048</c:v>
                </c:pt>
                <c:pt idx="13644">
                  <c:v>250.08070000000001</c:v>
                </c:pt>
                <c:pt idx="13645">
                  <c:v>250.11340000000001</c:v>
                </c:pt>
                <c:pt idx="13646">
                  <c:v>250.14609999999999</c:v>
                </c:pt>
                <c:pt idx="13647">
                  <c:v>250.1788</c:v>
                </c:pt>
                <c:pt idx="13648">
                  <c:v>250.2115</c:v>
                </c:pt>
                <c:pt idx="13649">
                  <c:v>250.24420000000001</c:v>
                </c:pt>
                <c:pt idx="13650">
                  <c:v>250.27690000000001</c:v>
                </c:pt>
                <c:pt idx="13651">
                  <c:v>250.30959999999999</c:v>
                </c:pt>
                <c:pt idx="13652">
                  <c:v>250.34229999999999</c:v>
                </c:pt>
                <c:pt idx="13653">
                  <c:v>250.375</c:v>
                </c:pt>
                <c:pt idx="13654">
                  <c:v>250.40770000000001</c:v>
                </c:pt>
                <c:pt idx="13655">
                  <c:v>250.44040000000001</c:v>
                </c:pt>
                <c:pt idx="13656">
                  <c:v>250.47309999999999</c:v>
                </c:pt>
                <c:pt idx="13657">
                  <c:v>250.50579999999999</c:v>
                </c:pt>
                <c:pt idx="13658">
                  <c:v>250.5385</c:v>
                </c:pt>
                <c:pt idx="13659">
                  <c:v>250.5712</c:v>
                </c:pt>
                <c:pt idx="13660">
                  <c:v>250.60400000000001</c:v>
                </c:pt>
                <c:pt idx="13661">
                  <c:v>250.63669999999999</c:v>
                </c:pt>
                <c:pt idx="13662">
                  <c:v>250.6694</c:v>
                </c:pt>
                <c:pt idx="13663">
                  <c:v>250.7021</c:v>
                </c:pt>
                <c:pt idx="13664">
                  <c:v>250.73480000000001</c:v>
                </c:pt>
                <c:pt idx="13665">
                  <c:v>250.76759999999999</c:v>
                </c:pt>
                <c:pt idx="13666">
                  <c:v>250.80029999999999</c:v>
                </c:pt>
                <c:pt idx="13667">
                  <c:v>250.8331</c:v>
                </c:pt>
                <c:pt idx="13668">
                  <c:v>250.86580000000001</c:v>
                </c:pt>
                <c:pt idx="13669">
                  <c:v>250.89850000000001</c:v>
                </c:pt>
                <c:pt idx="13670">
                  <c:v>250.93129999999999</c:v>
                </c:pt>
                <c:pt idx="13671">
                  <c:v>250.964</c:v>
                </c:pt>
                <c:pt idx="13672">
                  <c:v>250.9967</c:v>
                </c:pt>
                <c:pt idx="13673">
                  <c:v>251.02950000000001</c:v>
                </c:pt>
                <c:pt idx="13674">
                  <c:v>251.06219999999999</c:v>
                </c:pt>
                <c:pt idx="13675">
                  <c:v>251.095</c:v>
                </c:pt>
                <c:pt idx="13676">
                  <c:v>251.1277</c:v>
                </c:pt>
                <c:pt idx="13677">
                  <c:v>251.16050000000001</c:v>
                </c:pt>
                <c:pt idx="13678">
                  <c:v>251.19329999999999</c:v>
                </c:pt>
                <c:pt idx="13679">
                  <c:v>251.226</c:v>
                </c:pt>
                <c:pt idx="13680">
                  <c:v>251.25880000000001</c:v>
                </c:pt>
                <c:pt idx="13681">
                  <c:v>251.29150000000001</c:v>
                </c:pt>
                <c:pt idx="13682">
                  <c:v>251.32429999999999</c:v>
                </c:pt>
                <c:pt idx="13683">
                  <c:v>251.3571</c:v>
                </c:pt>
                <c:pt idx="13684">
                  <c:v>251.38980000000001</c:v>
                </c:pt>
                <c:pt idx="13685">
                  <c:v>251.42259999999999</c:v>
                </c:pt>
                <c:pt idx="13686">
                  <c:v>251.4554</c:v>
                </c:pt>
                <c:pt idx="13687">
                  <c:v>251.48820000000001</c:v>
                </c:pt>
                <c:pt idx="13688">
                  <c:v>251.52090000000001</c:v>
                </c:pt>
                <c:pt idx="13689">
                  <c:v>251.55369999999999</c:v>
                </c:pt>
                <c:pt idx="13690">
                  <c:v>251.5865</c:v>
                </c:pt>
                <c:pt idx="13691">
                  <c:v>251.61930000000001</c:v>
                </c:pt>
                <c:pt idx="13692">
                  <c:v>251.65209999999999</c:v>
                </c:pt>
                <c:pt idx="13693">
                  <c:v>251.6849</c:v>
                </c:pt>
                <c:pt idx="13694">
                  <c:v>251.71770000000001</c:v>
                </c:pt>
                <c:pt idx="13695">
                  <c:v>251.75040000000001</c:v>
                </c:pt>
                <c:pt idx="13696">
                  <c:v>251.78319999999999</c:v>
                </c:pt>
                <c:pt idx="13697">
                  <c:v>251.816</c:v>
                </c:pt>
                <c:pt idx="13698">
                  <c:v>251.84880000000001</c:v>
                </c:pt>
                <c:pt idx="13699">
                  <c:v>251.88159999999999</c:v>
                </c:pt>
                <c:pt idx="13700">
                  <c:v>251.9144</c:v>
                </c:pt>
                <c:pt idx="13701">
                  <c:v>251.94730000000001</c:v>
                </c:pt>
                <c:pt idx="13702">
                  <c:v>251.98009999999999</c:v>
                </c:pt>
                <c:pt idx="13703">
                  <c:v>252.0129</c:v>
                </c:pt>
                <c:pt idx="13704">
                  <c:v>252.04570000000001</c:v>
                </c:pt>
                <c:pt idx="13705">
                  <c:v>252.07849999999999</c:v>
                </c:pt>
                <c:pt idx="13706">
                  <c:v>252.1113</c:v>
                </c:pt>
                <c:pt idx="13707">
                  <c:v>252.14410000000001</c:v>
                </c:pt>
                <c:pt idx="13708">
                  <c:v>252.17689999999999</c:v>
                </c:pt>
                <c:pt idx="13709">
                  <c:v>252.2098</c:v>
                </c:pt>
                <c:pt idx="13710">
                  <c:v>252.24260000000001</c:v>
                </c:pt>
                <c:pt idx="13711">
                  <c:v>252.27539999999999</c:v>
                </c:pt>
                <c:pt idx="13712">
                  <c:v>252.3082</c:v>
                </c:pt>
                <c:pt idx="13713">
                  <c:v>252.34110000000001</c:v>
                </c:pt>
                <c:pt idx="13714">
                  <c:v>252.37389999999999</c:v>
                </c:pt>
                <c:pt idx="13715">
                  <c:v>252.4068</c:v>
                </c:pt>
                <c:pt idx="13716">
                  <c:v>252.43960000000001</c:v>
                </c:pt>
                <c:pt idx="13717">
                  <c:v>252.47239999999999</c:v>
                </c:pt>
                <c:pt idx="13718">
                  <c:v>252.50530000000001</c:v>
                </c:pt>
                <c:pt idx="13719">
                  <c:v>252.53809999999999</c:v>
                </c:pt>
                <c:pt idx="13720">
                  <c:v>252.571</c:v>
                </c:pt>
                <c:pt idx="13721">
                  <c:v>252.60380000000001</c:v>
                </c:pt>
                <c:pt idx="13722">
                  <c:v>252.63669999999999</c:v>
                </c:pt>
                <c:pt idx="13723">
                  <c:v>252.6695</c:v>
                </c:pt>
                <c:pt idx="13724">
                  <c:v>252.70240000000001</c:v>
                </c:pt>
                <c:pt idx="13725">
                  <c:v>252.73519999999999</c:v>
                </c:pt>
                <c:pt idx="13726">
                  <c:v>252.7681</c:v>
                </c:pt>
                <c:pt idx="13727">
                  <c:v>252.80090000000001</c:v>
                </c:pt>
                <c:pt idx="13728">
                  <c:v>252.8338</c:v>
                </c:pt>
                <c:pt idx="13729">
                  <c:v>252.86670000000001</c:v>
                </c:pt>
                <c:pt idx="13730">
                  <c:v>252.89949999999999</c:v>
                </c:pt>
                <c:pt idx="13731">
                  <c:v>252.9324</c:v>
                </c:pt>
                <c:pt idx="13732">
                  <c:v>252.96530000000001</c:v>
                </c:pt>
                <c:pt idx="13733">
                  <c:v>252.9982</c:v>
                </c:pt>
                <c:pt idx="13734">
                  <c:v>253.03100000000001</c:v>
                </c:pt>
                <c:pt idx="13735">
                  <c:v>253.06389999999999</c:v>
                </c:pt>
                <c:pt idx="13736">
                  <c:v>253.0968</c:v>
                </c:pt>
                <c:pt idx="13737">
                  <c:v>253.12970000000001</c:v>
                </c:pt>
                <c:pt idx="13738">
                  <c:v>253.1626</c:v>
                </c:pt>
                <c:pt idx="13739">
                  <c:v>253.19540000000001</c:v>
                </c:pt>
                <c:pt idx="13740">
                  <c:v>253.22829999999999</c:v>
                </c:pt>
                <c:pt idx="13741">
                  <c:v>253.2612</c:v>
                </c:pt>
                <c:pt idx="13742">
                  <c:v>253.29409999999999</c:v>
                </c:pt>
                <c:pt idx="13743">
                  <c:v>253.327</c:v>
                </c:pt>
                <c:pt idx="13744">
                  <c:v>253.35990000000001</c:v>
                </c:pt>
                <c:pt idx="13745">
                  <c:v>253.39279999999999</c:v>
                </c:pt>
                <c:pt idx="13746">
                  <c:v>253.42570000000001</c:v>
                </c:pt>
                <c:pt idx="13747">
                  <c:v>253.45859999999999</c:v>
                </c:pt>
                <c:pt idx="13748">
                  <c:v>253.4915</c:v>
                </c:pt>
                <c:pt idx="13749">
                  <c:v>253.52440000000001</c:v>
                </c:pt>
                <c:pt idx="13750">
                  <c:v>253.5573</c:v>
                </c:pt>
                <c:pt idx="13751">
                  <c:v>253.59030000000001</c:v>
                </c:pt>
                <c:pt idx="13752">
                  <c:v>253.6232</c:v>
                </c:pt>
                <c:pt idx="13753">
                  <c:v>253.65610000000001</c:v>
                </c:pt>
                <c:pt idx="13754">
                  <c:v>253.68899999999999</c:v>
                </c:pt>
                <c:pt idx="13755">
                  <c:v>253.72190000000001</c:v>
                </c:pt>
                <c:pt idx="13756">
                  <c:v>253.75489999999999</c:v>
                </c:pt>
                <c:pt idx="13757">
                  <c:v>253.7878</c:v>
                </c:pt>
                <c:pt idx="13758">
                  <c:v>253.82069999999999</c:v>
                </c:pt>
                <c:pt idx="13759">
                  <c:v>253.8536</c:v>
                </c:pt>
                <c:pt idx="13760">
                  <c:v>253.88659999999999</c:v>
                </c:pt>
                <c:pt idx="13761">
                  <c:v>253.9195</c:v>
                </c:pt>
                <c:pt idx="13762">
                  <c:v>253.95240000000001</c:v>
                </c:pt>
                <c:pt idx="13763">
                  <c:v>253.9854</c:v>
                </c:pt>
                <c:pt idx="13764">
                  <c:v>254.01830000000001</c:v>
                </c:pt>
                <c:pt idx="13765">
                  <c:v>254.0513</c:v>
                </c:pt>
                <c:pt idx="13766">
                  <c:v>254.08420000000001</c:v>
                </c:pt>
                <c:pt idx="13767">
                  <c:v>254.11709999999999</c:v>
                </c:pt>
                <c:pt idx="13768">
                  <c:v>254.15010000000001</c:v>
                </c:pt>
                <c:pt idx="13769">
                  <c:v>254.18299999999999</c:v>
                </c:pt>
                <c:pt idx="13770">
                  <c:v>254.21600000000001</c:v>
                </c:pt>
                <c:pt idx="13771">
                  <c:v>254.24889999999999</c:v>
                </c:pt>
                <c:pt idx="13772">
                  <c:v>254.28190000000001</c:v>
                </c:pt>
                <c:pt idx="13773">
                  <c:v>254.31489999999999</c:v>
                </c:pt>
                <c:pt idx="13774">
                  <c:v>254.34780000000001</c:v>
                </c:pt>
                <c:pt idx="13775">
                  <c:v>254.38079999999999</c:v>
                </c:pt>
                <c:pt idx="13776">
                  <c:v>254.41380000000001</c:v>
                </c:pt>
                <c:pt idx="13777">
                  <c:v>254.44669999999999</c:v>
                </c:pt>
                <c:pt idx="13778">
                  <c:v>254.47970000000001</c:v>
                </c:pt>
                <c:pt idx="13779">
                  <c:v>254.5127</c:v>
                </c:pt>
                <c:pt idx="13780">
                  <c:v>254.54560000000001</c:v>
                </c:pt>
                <c:pt idx="13781">
                  <c:v>254.57859999999999</c:v>
                </c:pt>
                <c:pt idx="13782">
                  <c:v>254.61160000000001</c:v>
                </c:pt>
                <c:pt idx="13783">
                  <c:v>254.6446</c:v>
                </c:pt>
                <c:pt idx="13784">
                  <c:v>254.67760000000001</c:v>
                </c:pt>
                <c:pt idx="13785">
                  <c:v>254.7106</c:v>
                </c:pt>
                <c:pt idx="13786">
                  <c:v>254.74350000000001</c:v>
                </c:pt>
                <c:pt idx="13787">
                  <c:v>254.7765</c:v>
                </c:pt>
                <c:pt idx="13788">
                  <c:v>254.80950000000001</c:v>
                </c:pt>
                <c:pt idx="13789">
                  <c:v>254.8425</c:v>
                </c:pt>
                <c:pt idx="13790">
                  <c:v>254.87549999999999</c:v>
                </c:pt>
                <c:pt idx="13791">
                  <c:v>254.9085</c:v>
                </c:pt>
                <c:pt idx="13792">
                  <c:v>254.94149999999999</c:v>
                </c:pt>
                <c:pt idx="13793">
                  <c:v>254.97450000000001</c:v>
                </c:pt>
                <c:pt idx="13794">
                  <c:v>255.00749999999999</c:v>
                </c:pt>
                <c:pt idx="13795">
                  <c:v>255.04050000000001</c:v>
                </c:pt>
                <c:pt idx="13796">
                  <c:v>255.0735</c:v>
                </c:pt>
                <c:pt idx="13797">
                  <c:v>255.10650000000001</c:v>
                </c:pt>
                <c:pt idx="13798">
                  <c:v>255.1396</c:v>
                </c:pt>
                <c:pt idx="13799">
                  <c:v>255.17259999999999</c:v>
                </c:pt>
                <c:pt idx="13800">
                  <c:v>255.2056</c:v>
                </c:pt>
                <c:pt idx="13801">
                  <c:v>255.23859999999999</c:v>
                </c:pt>
                <c:pt idx="13802">
                  <c:v>255.27160000000001</c:v>
                </c:pt>
                <c:pt idx="13803">
                  <c:v>255.30459999999999</c:v>
                </c:pt>
                <c:pt idx="13804">
                  <c:v>255.33770000000001</c:v>
                </c:pt>
                <c:pt idx="13805">
                  <c:v>255.3707</c:v>
                </c:pt>
                <c:pt idx="13806">
                  <c:v>255.40369999999999</c:v>
                </c:pt>
                <c:pt idx="13807">
                  <c:v>255.43680000000001</c:v>
                </c:pt>
                <c:pt idx="13808">
                  <c:v>255.46979999999999</c:v>
                </c:pt>
                <c:pt idx="13809">
                  <c:v>255.50280000000001</c:v>
                </c:pt>
                <c:pt idx="13810">
                  <c:v>255.5359</c:v>
                </c:pt>
                <c:pt idx="13811">
                  <c:v>255.56890000000001</c:v>
                </c:pt>
                <c:pt idx="13812">
                  <c:v>255.602</c:v>
                </c:pt>
                <c:pt idx="13813">
                  <c:v>255.63499999999999</c:v>
                </c:pt>
                <c:pt idx="13814">
                  <c:v>255.66800000000001</c:v>
                </c:pt>
                <c:pt idx="13815">
                  <c:v>255.7011</c:v>
                </c:pt>
                <c:pt idx="13816">
                  <c:v>255.73410000000001</c:v>
                </c:pt>
                <c:pt idx="13817">
                  <c:v>255.7672</c:v>
                </c:pt>
                <c:pt idx="13818">
                  <c:v>255.80029999999999</c:v>
                </c:pt>
                <c:pt idx="13819">
                  <c:v>255.83330000000001</c:v>
                </c:pt>
                <c:pt idx="13820">
                  <c:v>255.8664</c:v>
                </c:pt>
                <c:pt idx="13821">
                  <c:v>255.89940000000001</c:v>
                </c:pt>
                <c:pt idx="13822">
                  <c:v>255.9325</c:v>
                </c:pt>
                <c:pt idx="13823">
                  <c:v>255.96559999999999</c:v>
                </c:pt>
                <c:pt idx="13824">
                  <c:v>255.99860000000001</c:v>
                </c:pt>
                <c:pt idx="13825">
                  <c:v>256.0317</c:v>
                </c:pt>
                <c:pt idx="13826">
                  <c:v>256.06479999999999</c:v>
                </c:pt>
                <c:pt idx="13827">
                  <c:v>256.09789999999998</c:v>
                </c:pt>
                <c:pt idx="13828">
                  <c:v>256.1309</c:v>
                </c:pt>
                <c:pt idx="13829">
                  <c:v>256.16399999999999</c:v>
                </c:pt>
                <c:pt idx="13830">
                  <c:v>256.19709999999998</c:v>
                </c:pt>
                <c:pt idx="13831">
                  <c:v>256.23020000000002</c:v>
                </c:pt>
                <c:pt idx="13832">
                  <c:v>256.26330000000002</c:v>
                </c:pt>
                <c:pt idx="13833">
                  <c:v>256.29640000000001</c:v>
                </c:pt>
                <c:pt idx="13834">
                  <c:v>256.32940000000002</c:v>
                </c:pt>
                <c:pt idx="13835">
                  <c:v>256.36250000000001</c:v>
                </c:pt>
                <c:pt idx="13836">
                  <c:v>256.3956</c:v>
                </c:pt>
                <c:pt idx="13837">
                  <c:v>256.42869999999999</c:v>
                </c:pt>
                <c:pt idx="13838">
                  <c:v>256.46179999999998</c:v>
                </c:pt>
                <c:pt idx="13839">
                  <c:v>256.49489999999997</c:v>
                </c:pt>
                <c:pt idx="13840">
                  <c:v>256.52800000000002</c:v>
                </c:pt>
                <c:pt idx="13841">
                  <c:v>256.56110000000001</c:v>
                </c:pt>
                <c:pt idx="13842">
                  <c:v>256.5942</c:v>
                </c:pt>
                <c:pt idx="13843">
                  <c:v>256.62729999999999</c:v>
                </c:pt>
                <c:pt idx="13844">
                  <c:v>256.66050000000001</c:v>
                </c:pt>
                <c:pt idx="13845">
                  <c:v>256.6936</c:v>
                </c:pt>
                <c:pt idx="13846">
                  <c:v>256.72669999999999</c:v>
                </c:pt>
                <c:pt idx="13847">
                  <c:v>256.75979999999998</c:v>
                </c:pt>
                <c:pt idx="13848">
                  <c:v>256.79289999999997</c:v>
                </c:pt>
                <c:pt idx="13849">
                  <c:v>256.82600000000002</c:v>
                </c:pt>
                <c:pt idx="13850">
                  <c:v>256.85919999999999</c:v>
                </c:pt>
                <c:pt idx="13851">
                  <c:v>256.89229999999998</c:v>
                </c:pt>
                <c:pt idx="13852">
                  <c:v>256.92540000000002</c:v>
                </c:pt>
                <c:pt idx="13853">
                  <c:v>256.95859999999999</c:v>
                </c:pt>
                <c:pt idx="13854">
                  <c:v>256.99169999999998</c:v>
                </c:pt>
                <c:pt idx="13855">
                  <c:v>257.02480000000003</c:v>
                </c:pt>
                <c:pt idx="13856">
                  <c:v>257.05799999999999</c:v>
                </c:pt>
                <c:pt idx="13857">
                  <c:v>257.09109999999998</c:v>
                </c:pt>
                <c:pt idx="13858">
                  <c:v>257.12419999999997</c:v>
                </c:pt>
                <c:pt idx="13859">
                  <c:v>257.1574</c:v>
                </c:pt>
                <c:pt idx="13860">
                  <c:v>257.19049999999999</c:v>
                </c:pt>
                <c:pt idx="13861">
                  <c:v>257.22370000000001</c:v>
                </c:pt>
                <c:pt idx="13862">
                  <c:v>257.2568</c:v>
                </c:pt>
                <c:pt idx="13863">
                  <c:v>257.29000000000002</c:v>
                </c:pt>
                <c:pt idx="13864">
                  <c:v>257.32310000000001</c:v>
                </c:pt>
                <c:pt idx="13865">
                  <c:v>257.35629999999998</c:v>
                </c:pt>
                <c:pt idx="13866">
                  <c:v>257.38940000000002</c:v>
                </c:pt>
                <c:pt idx="13867">
                  <c:v>257.42259999999999</c:v>
                </c:pt>
                <c:pt idx="13868">
                  <c:v>257.45569999999998</c:v>
                </c:pt>
                <c:pt idx="13869">
                  <c:v>257.4889</c:v>
                </c:pt>
                <c:pt idx="13870">
                  <c:v>257.52210000000002</c:v>
                </c:pt>
                <c:pt idx="13871">
                  <c:v>257.55529999999999</c:v>
                </c:pt>
                <c:pt idx="13872">
                  <c:v>257.58839999999998</c:v>
                </c:pt>
                <c:pt idx="13873">
                  <c:v>257.6216</c:v>
                </c:pt>
                <c:pt idx="13874">
                  <c:v>257.65480000000002</c:v>
                </c:pt>
                <c:pt idx="13875">
                  <c:v>257.68799999999999</c:v>
                </c:pt>
                <c:pt idx="13876">
                  <c:v>257.72109999999998</c:v>
                </c:pt>
                <c:pt idx="13877">
                  <c:v>257.7543</c:v>
                </c:pt>
                <c:pt idx="13878">
                  <c:v>257.78750000000002</c:v>
                </c:pt>
                <c:pt idx="13879">
                  <c:v>257.82069999999999</c:v>
                </c:pt>
                <c:pt idx="13880">
                  <c:v>257.85390000000001</c:v>
                </c:pt>
                <c:pt idx="13881">
                  <c:v>257.88709999999998</c:v>
                </c:pt>
                <c:pt idx="13882">
                  <c:v>257.9203</c:v>
                </c:pt>
                <c:pt idx="13883">
                  <c:v>257.95350000000002</c:v>
                </c:pt>
                <c:pt idx="13884">
                  <c:v>257.98669999999998</c:v>
                </c:pt>
                <c:pt idx="13885">
                  <c:v>258.01979999999998</c:v>
                </c:pt>
                <c:pt idx="13886">
                  <c:v>258.053</c:v>
                </c:pt>
                <c:pt idx="13887">
                  <c:v>258.08620000000002</c:v>
                </c:pt>
                <c:pt idx="13888">
                  <c:v>258.11939999999998</c:v>
                </c:pt>
                <c:pt idx="13889">
                  <c:v>258.15269999999998</c:v>
                </c:pt>
                <c:pt idx="13890">
                  <c:v>258.1859</c:v>
                </c:pt>
                <c:pt idx="13891">
                  <c:v>258.21910000000003</c:v>
                </c:pt>
                <c:pt idx="13892">
                  <c:v>258.25229999999999</c:v>
                </c:pt>
                <c:pt idx="13893">
                  <c:v>258.28550000000001</c:v>
                </c:pt>
                <c:pt idx="13894">
                  <c:v>258.31869999999998</c:v>
                </c:pt>
                <c:pt idx="13895">
                  <c:v>258.35199999999998</c:v>
                </c:pt>
                <c:pt idx="13896">
                  <c:v>258.3852</c:v>
                </c:pt>
                <c:pt idx="13897">
                  <c:v>258.41840000000002</c:v>
                </c:pt>
                <c:pt idx="13898">
                  <c:v>258.45159999999998</c:v>
                </c:pt>
                <c:pt idx="13899">
                  <c:v>258.48489999999998</c:v>
                </c:pt>
                <c:pt idx="13900">
                  <c:v>258.5181</c:v>
                </c:pt>
                <c:pt idx="13901">
                  <c:v>258.55130000000003</c:v>
                </c:pt>
                <c:pt idx="13902">
                  <c:v>258.58460000000002</c:v>
                </c:pt>
                <c:pt idx="13903">
                  <c:v>258.61779999999999</c:v>
                </c:pt>
                <c:pt idx="13904">
                  <c:v>258.65100000000001</c:v>
                </c:pt>
                <c:pt idx="13905">
                  <c:v>258.68430000000001</c:v>
                </c:pt>
                <c:pt idx="13906">
                  <c:v>258.71749999999997</c:v>
                </c:pt>
                <c:pt idx="13907">
                  <c:v>258.75080000000003</c:v>
                </c:pt>
                <c:pt idx="13908">
                  <c:v>258.78399999999999</c:v>
                </c:pt>
                <c:pt idx="13909">
                  <c:v>258.81729999999999</c:v>
                </c:pt>
                <c:pt idx="13910">
                  <c:v>258.85050000000001</c:v>
                </c:pt>
                <c:pt idx="13911">
                  <c:v>258.88380000000001</c:v>
                </c:pt>
                <c:pt idx="13912">
                  <c:v>258.91699999999997</c:v>
                </c:pt>
                <c:pt idx="13913">
                  <c:v>258.95030000000003</c:v>
                </c:pt>
                <c:pt idx="13914">
                  <c:v>258.98360000000002</c:v>
                </c:pt>
                <c:pt idx="13915">
                  <c:v>259.01679999999999</c:v>
                </c:pt>
                <c:pt idx="13916">
                  <c:v>259.05009999999999</c:v>
                </c:pt>
                <c:pt idx="13917">
                  <c:v>259.08330000000001</c:v>
                </c:pt>
                <c:pt idx="13918">
                  <c:v>259.11660000000001</c:v>
                </c:pt>
                <c:pt idx="13919">
                  <c:v>259.1499</c:v>
                </c:pt>
                <c:pt idx="13920">
                  <c:v>259.1832</c:v>
                </c:pt>
                <c:pt idx="13921">
                  <c:v>259.21640000000002</c:v>
                </c:pt>
                <c:pt idx="13922">
                  <c:v>259.24970000000002</c:v>
                </c:pt>
                <c:pt idx="13923">
                  <c:v>259.28300000000002</c:v>
                </c:pt>
                <c:pt idx="13924">
                  <c:v>259.31630000000001</c:v>
                </c:pt>
                <c:pt idx="13925">
                  <c:v>259.34949999999998</c:v>
                </c:pt>
                <c:pt idx="13926">
                  <c:v>259.38279999999997</c:v>
                </c:pt>
                <c:pt idx="13927">
                  <c:v>259.41609999999997</c:v>
                </c:pt>
                <c:pt idx="13928">
                  <c:v>259.44940000000003</c:v>
                </c:pt>
                <c:pt idx="13929">
                  <c:v>259.48270000000002</c:v>
                </c:pt>
                <c:pt idx="13930">
                  <c:v>259.51600000000002</c:v>
                </c:pt>
                <c:pt idx="13931">
                  <c:v>259.54930000000002</c:v>
                </c:pt>
                <c:pt idx="13932">
                  <c:v>259.58260000000001</c:v>
                </c:pt>
                <c:pt idx="13933">
                  <c:v>259.61590000000001</c:v>
                </c:pt>
                <c:pt idx="13934">
                  <c:v>259.64920000000001</c:v>
                </c:pt>
                <c:pt idx="13935">
                  <c:v>259.6825</c:v>
                </c:pt>
                <c:pt idx="13936">
                  <c:v>259.7158</c:v>
                </c:pt>
                <c:pt idx="13937">
                  <c:v>259.7491</c:v>
                </c:pt>
                <c:pt idx="13938">
                  <c:v>259.7824</c:v>
                </c:pt>
                <c:pt idx="13939">
                  <c:v>259.81580000000002</c:v>
                </c:pt>
                <c:pt idx="13940">
                  <c:v>259.84910000000002</c:v>
                </c:pt>
                <c:pt idx="13941">
                  <c:v>259.88240000000002</c:v>
                </c:pt>
                <c:pt idx="13942">
                  <c:v>259.91570000000002</c:v>
                </c:pt>
                <c:pt idx="13943">
                  <c:v>259.94900000000001</c:v>
                </c:pt>
                <c:pt idx="13944">
                  <c:v>259.98239999999998</c:v>
                </c:pt>
                <c:pt idx="13945">
                  <c:v>260.01569999999998</c:v>
                </c:pt>
                <c:pt idx="13946">
                  <c:v>260.04899999999998</c:v>
                </c:pt>
                <c:pt idx="13947">
                  <c:v>260.08229999999998</c:v>
                </c:pt>
                <c:pt idx="13948">
                  <c:v>260.1157</c:v>
                </c:pt>
                <c:pt idx="13949">
                  <c:v>260.149</c:v>
                </c:pt>
                <c:pt idx="13950">
                  <c:v>260.1823</c:v>
                </c:pt>
                <c:pt idx="13951">
                  <c:v>260.21570000000003</c:v>
                </c:pt>
                <c:pt idx="13952">
                  <c:v>260.24900000000002</c:v>
                </c:pt>
                <c:pt idx="13953">
                  <c:v>260.2824</c:v>
                </c:pt>
                <c:pt idx="13954">
                  <c:v>260.31569999999999</c:v>
                </c:pt>
                <c:pt idx="13955">
                  <c:v>260.34910000000002</c:v>
                </c:pt>
                <c:pt idx="13956">
                  <c:v>260.38240000000002</c:v>
                </c:pt>
                <c:pt idx="13957">
                  <c:v>260.41579999999999</c:v>
                </c:pt>
                <c:pt idx="13958">
                  <c:v>260.44909999999999</c:v>
                </c:pt>
                <c:pt idx="13959">
                  <c:v>260.48250000000002</c:v>
                </c:pt>
                <c:pt idx="13960">
                  <c:v>260.51580000000001</c:v>
                </c:pt>
                <c:pt idx="13961">
                  <c:v>260.54919999999998</c:v>
                </c:pt>
                <c:pt idx="13962">
                  <c:v>260.58260000000001</c:v>
                </c:pt>
                <c:pt idx="13963">
                  <c:v>260.61590000000001</c:v>
                </c:pt>
                <c:pt idx="13964">
                  <c:v>260.64929999999998</c:v>
                </c:pt>
                <c:pt idx="13965">
                  <c:v>260.68270000000001</c:v>
                </c:pt>
                <c:pt idx="13966">
                  <c:v>260.71600000000001</c:v>
                </c:pt>
                <c:pt idx="13967">
                  <c:v>260.74939999999998</c:v>
                </c:pt>
                <c:pt idx="13968">
                  <c:v>260.78280000000001</c:v>
                </c:pt>
                <c:pt idx="13969">
                  <c:v>260.81619999999998</c:v>
                </c:pt>
                <c:pt idx="13970">
                  <c:v>260.84949999999998</c:v>
                </c:pt>
                <c:pt idx="13971">
                  <c:v>260.88290000000001</c:v>
                </c:pt>
                <c:pt idx="13972">
                  <c:v>260.91629999999998</c:v>
                </c:pt>
                <c:pt idx="13973">
                  <c:v>260.94970000000001</c:v>
                </c:pt>
                <c:pt idx="13974">
                  <c:v>260.98309999999998</c:v>
                </c:pt>
                <c:pt idx="13975">
                  <c:v>261.01650000000001</c:v>
                </c:pt>
                <c:pt idx="13976">
                  <c:v>261.04989999999998</c:v>
                </c:pt>
                <c:pt idx="13977">
                  <c:v>261.08330000000001</c:v>
                </c:pt>
                <c:pt idx="13978">
                  <c:v>261.11669999999998</c:v>
                </c:pt>
                <c:pt idx="13979">
                  <c:v>261.15010000000001</c:v>
                </c:pt>
                <c:pt idx="13980">
                  <c:v>261.18349999999998</c:v>
                </c:pt>
                <c:pt idx="13981">
                  <c:v>261.21690000000001</c:v>
                </c:pt>
                <c:pt idx="13982">
                  <c:v>261.25029999999998</c:v>
                </c:pt>
                <c:pt idx="13983">
                  <c:v>261.28370000000001</c:v>
                </c:pt>
                <c:pt idx="13984">
                  <c:v>261.31709999999998</c:v>
                </c:pt>
                <c:pt idx="13985">
                  <c:v>261.35050000000001</c:v>
                </c:pt>
                <c:pt idx="13986">
                  <c:v>261.38389999999998</c:v>
                </c:pt>
                <c:pt idx="13987">
                  <c:v>261.41739999999999</c:v>
                </c:pt>
                <c:pt idx="13988">
                  <c:v>261.45080000000002</c:v>
                </c:pt>
                <c:pt idx="13989">
                  <c:v>261.48419999999999</c:v>
                </c:pt>
                <c:pt idx="13990">
                  <c:v>261.51760000000002</c:v>
                </c:pt>
                <c:pt idx="13991">
                  <c:v>261.55099999999999</c:v>
                </c:pt>
                <c:pt idx="13992">
                  <c:v>261.58449999999999</c:v>
                </c:pt>
                <c:pt idx="13993">
                  <c:v>261.61790000000002</c:v>
                </c:pt>
                <c:pt idx="13994">
                  <c:v>261.65129999999999</c:v>
                </c:pt>
                <c:pt idx="13995">
                  <c:v>261.6848</c:v>
                </c:pt>
                <c:pt idx="13996">
                  <c:v>261.71820000000002</c:v>
                </c:pt>
                <c:pt idx="13997">
                  <c:v>261.7516</c:v>
                </c:pt>
                <c:pt idx="13998">
                  <c:v>261.7851</c:v>
                </c:pt>
                <c:pt idx="13999">
                  <c:v>261.81849999999997</c:v>
                </c:pt>
                <c:pt idx="14000">
                  <c:v>261.85199999999998</c:v>
                </c:pt>
                <c:pt idx="14001">
                  <c:v>261.8854</c:v>
                </c:pt>
                <c:pt idx="14002">
                  <c:v>261.91890000000001</c:v>
                </c:pt>
                <c:pt idx="14003">
                  <c:v>261.95229999999998</c:v>
                </c:pt>
                <c:pt idx="14004">
                  <c:v>261.98570000000001</c:v>
                </c:pt>
                <c:pt idx="14005">
                  <c:v>262.01920000000001</c:v>
                </c:pt>
                <c:pt idx="14006">
                  <c:v>262.05270000000002</c:v>
                </c:pt>
                <c:pt idx="14007">
                  <c:v>262.08609999999999</c:v>
                </c:pt>
                <c:pt idx="14008">
                  <c:v>262.11959999999999</c:v>
                </c:pt>
                <c:pt idx="14009">
                  <c:v>262.15300000000002</c:v>
                </c:pt>
                <c:pt idx="14010">
                  <c:v>262.18650000000002</c:v>
                </c:pt>
                <c:pt idx="14011">
                  <c:v>262.22000000000003</c:v>
                </c:pt>
                <c:pt idx="14012">
                  <c:v>262.2534</c:v>
                </c:pt>
                <c:pt idx="14013">
                  <c:v>262.2869</c:v>
                </c:pt>
                <c:pt idx="14014">
                  <c:v>262.32040000000001</c:v>
                </c:pt>
                <c:pt idx="14015">
                  <c:v>262.35390000000001</c:v>
                </c:pt>
                <c:pt idx="14016">
                  <c:v>262.38740000000001</c:v>
                </c:pt>
                <c:pt idx="14017">
                  <c:v>262.42079999999999</c:v>
                </c:pt>
                <c:pt idx="14018">
                  <c:v>262.45429999999999</c:v>
                </c:pt>
                <c:pt idx="14019">
                  <c:v>262.48779999999999</c:v>
                </c:pt>
                <c:pt idx="14020">
                  <c:v>262.5213</c:v>
                </c:pt>
                <c:pt idx="14021">
                  <c:v>262.5548</c:v>
                </c:pt>
                <c:pt idx="14022">
                  <c:v>262.5883</c:v>
                </c:pt>
                <c:pt idx="14023">
                  <c:v>262.62180000000001</c:v>
                </c:pt>
                <c:pt idx="14024">
                  <c:v>262.65530000000001</c:v>
                </c:pt>
                <c:pt idx="14025">
                  <c:v>262.68880000000001</c:v>
                </c:pt>
                <c:pt idx="14026">
                  <c:v>262.72230000000002</c:v>
                </c:pt>
                <c:pt idx="14027">
                  <c:v>262.75580000000002</c:v>
                </c:pt>
                <c:pt idx="14028">
                  <c:v>262.78930000000003</c:v>
                </c:pt>
                <c:pt idx="14029">
                  <c:v>262.82279999999997</c:v>
                </c:pt>
                <c:pt idx="14030">
                  <c:v>262.85629999999998</c:v>
                </c:pt>
                <c:pt idx="14031">
                  <c:v>262.88979999999998</c:v>
                </c:pt>
                <c:pt idx="14032">
                  <c:v>262.92329999999998</c:v>
                </c:pt>
                <c:pt idx="14033">
                  <c:v>262.95679999999999</c:v>
                </c:pt>
                <c:pt idx="14034">
                  <c:v>262.99029999999999</c:v>
                </c:pt>
                <c:pt idx="14035">
                  <c:v>263.02390000000003</c:v>
                </c:pt>
                <c:pt idx="14036">
                  <c:v>263.05739999999997</c:v>
                </c:pt>
                <c:pt idx="14037">
                  <c:v>263.09089999999998</c:v>
                </c:pt>
                <c:pt idx="14038">
                  <c:v>263.12439999999998</c:v>
                </c:pt>
                <c:pt idx="14039">
                  <c:v>263.15800000000002</c:v>
                </c:pt>
                <c:pt idx="14040">
                  <c:v>263.19150000000002</c:v>
                </c:pt>
                <c:pt idx="14041">
                  <c:v>263.22500000000002</c:v>
                </c:pt>
                <c:pt idx="14042">
                  <c:v>263.25850000000003</c:v>
                </c:pt>
                <c:pt idx="14043">
                  <c:v>263.2921</c:v>
                </c:pt>
                <c:pt idx="14044">
                  <c:v>263.32560000000001</c:v>
                </c:pt>
                <c:pt idx="14045">
                  <c:v>263.35919999999999</c:v>
                </c:pt>
                <c:pt idx="14046">
                  <c:v>263.39269999999999</c:v>
                </c:pt>
                <c:pt idx="14047">
                  <c:v>263.42619999999999</c:v>
                </c:pt>
                <c:pt idx="14048">
                  <c:v>263.45979999999997</c:v>
                </c:pt>
                <c:pt idx="14049">
                  <c:v>263.49329999999998</c:v>
                </c:pt>
                <c:pt idx="14050">
                  <c:v>263.52690000000001</c:v>
                </c:pt>
                <c:pt idx="14051">
                  <c:v>263.56049999999999</c:v>
                </c:pt>
                <c:pt idx="14052">
                  <c:v>263.59399999999999</c:v>
                </c:pt>
                <c:pt idx="14053">
                  <c:v>263.62759999999997</c:v>
                </c:pt>
                <c:pt idx="14054">
                  <c:v>263.66109999999998</c:v>
                </c:pt>
                <c:pt idx="14055">
                  <c:v>263.69470000000001</c:v>
                </c:pt>
                <c:pt idx="14056">
                  <c:v>263.72820000000002</c:v>
                </c:pt>
                <c:pt idx="14057">
                  <c:v>263.76179999999999</c:v>
                </c:pt>
                <c:pt idx="14058">
                  <c:v>263.79539999999997</c:v>
                </c:pt>
                <c:pt idx="14059">
                  <c:v>263.82889999999998</c:v>
                </c:pt>
                <c:pt idx="14060">
                  <c:v>263.86250000000001</c:v>
                </c:pt>
                <c:pt idx="14061">
                  <c:v>263.89609999999999</c:v>
                </c:pt>
                <c:pt idx="14062">
                  <c:v>263.92970000000003</c:v>
                </c:pt>
                <c:pt idx="14063">
                  <c:v>263.9633</c:v>
                </c:pt>
                <c:pt idx="14064">
                  <c:v>263.99680000000001</c:v>
                </c:pt>
                <c:pt idx="14065">
                  <c:v>264.03039999999999</c:v>
                </c:pt>
                <c:pt idx="14066">
                  <c:v>264.06400000000002</c:v>
                </c:pt>
                <c:pt idx="14067">
                  <c:v>264.0976</c:v>
                </c:pt>
                <c:pt idx="14068">
                  <c:v>264.13119999999998</c:v>
                </c:pt>
                <c:pt idx="14069">
                  <c:v>264.16480000000001</c:v>
                </c:pt>
                <c:pt idx="14070">
                  <c:v>264.19839999999999</c:v>
                </c:pt>
                <c:pt idx="14071">
                  <c:v>264.23200000000003</c:v>
                </c:pt>
                <c:pt idx="14072">
                  <c:v>264.26560000000001</c:v>
                </c:pt>
                <c:pt idx="14073">
                  <c:v>264.29919999999998</c:v>
                </c:pt>
                <c:pt idx="14074">
                  <c:v>264.33280000000002</c:v>
                </c:pt>
                <c:pt idx="14075">
                  <c:v>264.3664</c:v>
                </c:pt>
                <c:pt idx="14076">
                  <c:v>264.39999999999998</c:v>
                </c:pt>
                <c:pt idx="14077">
                  <c:v>264.43360000000001</c:v>
                </c:pt>
                <c:pt idx="14078">
                  <c:v>264.46719999999999</c:v>
                </c:pt>
                <c:pt idx="14079">
                  <c:v>264.50080000000003</c:v>
                </c:pt>
                <c:pt idx="14080">
                  <c:v>264.53440000000001</c:v>
                </c:pt>
                <c:pt idx="14081">
                  <c:v>264.56810000000002</c:v>
                </c:pt>
                <c:pt idx="14082">
                  <c:v>264.60169999999999</c:v>
                </c:pt>
                <c:pt idx="14083">
                  <c:v>264.63529999999997</c:v>
                </c:pt>
                <c:pt idx="14084">
                  <c:v>264.66890000000001</c:v>
                </c:pt>
                <c:pt idx="14085">
                  <c:v>264.70249999999999</c:v>
                </c:pt>
                <c:pt idx="14086">
                  <c:v>264.73610000000002</c:v>
                </c:pt>
                <c:pt idx="14087">
                  <c:v>264.76979999999998</c:v>
                </c:pt>
                <c:pt idx="14088">
                  <c:v>264.80340000000001</c:v>
                </c:pt>
                <c:pt idx="14089">
                  <c:v>264.83710000000002</c:v>
                </c:pt>
                <c:pt idx="14090">
                  <c:v>264.8707</c:v>
                </c:pt>
                <c:pt idx="14091">
                  <c:v>264.90429999999998</c:v>
                </c:pt>
                <c:pt idx="14092">
                  <c:v>264.93799999999999</c:v>
                </c:pt>
                <c:pt idx="14093">
                  <c:v>264.97160000000002</c:v>
                </c:pt>
                <c:pt idx="14094">
                  <c:v>265.0052</c:v>
                </c:pt>
                <c:pt idx="14095">
                  <c:v>265.03890000000001</c:v>
                </c:pt>
                <c:pt idx="14096">
                  <c:v>265.07260000000002</c:v>
                </c:pt>
                <c:pt idx="14097">
                  <c:v>265.1062</c:v>
                </c:pt>
                <c:pt idx="14098">
                  <c:v>265.13990000000001</c:v>
                </c:pt>
                <c:pt idx="14099">
                  <c:v>265.17349999999999</c:v>
                </c:pt>
                <c:pt idx="14100">
                  <c:v>265.2072</c:v>
                </c:pt>
                <c:pt idx="14101">
                  <c:v>265.24079999999998</c:v>
                </c:pt>
                <c:pt idx="14102">
                  <c:v>265.27449999999999</c:v>
                </c:pt>
                <c:pt idx="14103">
                  <c:v>265.3082</c:v>
                </c:pt>
                <c:pt idx="14104">
                  <c:v>265.34179999999998</c:v>
                </c:pt>
                <c:pt idx="14105">
                  <c:v>265.37549999999999</c:v>
                </c:pt>
                <c:pt idx="14106">
                  <c:v>265.4092</c:v>
                </c:pt>
                <c:pt idx="14107">
                  <c:v>265.44279999999998</c:v>
                </c:pt>
                <c:pt idx="14108">
                  <c:v>265.47649999999999</c:v>
                </c:pt>
                <c:pt idx="14109">
                  <c:v>265.5102</c:v>
                </c:pt>
                <c:pt idx="14110">
                  <c:v>265.54390000000001</c:v>
                </c:pt>
                <c:pt idx="14111">
                  <c:v>265.57749999999999</c:v>
                </c:pt>
                <c:pt idx="14112">
                  <c:v>265.6112</c:v>
                </c:pt>
                <c:pt idx="14113">
                  <c:v>265.64490000000001</c:v>
                </c:pt>
                <c:pt idx="14114">
                  <c:v>265.67860000000002</c:v>
                </c:pt>
                <c:pt idx="14115">
                  <c:v>265.71230000000003</c:v>
                </c:pt>
                <c:pt idx="14116">
                  <c:v>265.74599999999998</c:v>
                </c:pt>
                <c:pt idx="14117">
                  <c:v>265.77969999999999</c:v>
                </c:pt>
                <c:pt idx="14118">
                  <c:v>265.8134</c:v>
                </c:pt>
                <c:pt idx="14119">
                  <c:v>265.84710000000001</c:v>
                </c:pt>
                <c:pt idx="14120">
                  <c:v>265.88080000000002</c:v>
                </c:pt>
                <c:pt idx="14121">
                  <c:v>265.91449999999998</c:v>
                </c:pt>
                <c:pt idx="14122">
                  <c:v>265.94819999999999</c:v>
                </c:pt>
                <c:pt idx="14123">
                  <c:v>265.9819</c:v>
                </c:pt>
                <c:pt idx="14124">
                  <c:v>266.01560000000001</c:v>
                </c:pt>
                <c:pt idx="14125">
                  <c:v>266.04930000000002</c:v>
                </c:pt>
                <c:pt idx="14126">
                  <c:v>266.08300000000003</c:v>
                </c:pt>
                <c:pt idx="14127">
                  <c:v>266.11680000000001</c:v>
                </c:pt>
                <c:pt idx="14128">
                  <c:v>266.15050000000002</c:v>
                </c:pt>
                <c:pt idx="14129">
                  <c:v>266.18419999999998</c:v>
                </c:pt>
                <c:pt idx="14130">
                  <c:v>266.21789999999999</c:v>
                </c:pt>
                <c:pt idx="14131">
                  <c:v>266.2516</c:v>
                </c:pt>
                <c:pt idx="14132">
                  <c:v>266.28539999999998</c:v>
                </c:pt>
                <c:pt idx="14133">
                  <c:v>266.31909999999999</c:v>
                </c:pt>
                <c:pt idx="14134">
                  <c:v>266.3528</c:v>
                </c:pt>
                <c:pt idx="14135">
                  <c:v>266.38659999999999</c:v>
                </c:pt>
                <c:pt idx="14136">
                  <c:v>266.4203</c:v>
                </c:pt>
                <c:pt idx="14137">
                  <c:v>266.45400000000001</c:v>
                </c:pt>
                <c:pt idx="14138">
                  <c:v>266.48779999999999</c:v>
                </c:pt>
                <c:pt idx="14139">
                  <c:v>266.5215</c:v>
                </c:pt>
                <c:pt idx="14140">
                  <c:v>266.55520000000001</c:v>
                </c:pt>
                <c:pt idx="14141">
                  <c:v>266.589</c:v>
                </c:pt>
                <c:pt idx="14142">
                  <c:v>266.62270000000001</c:v>
                </c:pt>
                <c:pt idx="14143">
                  <c:v>266.65649999999999</c:v>
                </c:pt>
                <c:pt idx="14144">
                  <c:v>266.6902</c:v>
                </c:pt>
                <c:pt idx="14145">
                  <c:v>266.72399999999999</c:v>
                </c:pt>
                <c:pt idx="14146">
                  <c:v>266.75779999999997</c:v>
                </c:pt>
                <c:pt idx="14147">
                  <c:v>266.79149999999998</c:v>
                </c:pt>
                <c:pt idx="14148">
                  <c:v>266.82530000000003</c:v>
                </c:pt>
                <c:pt idx="14149">
                  <c:v>266.85899999999998</c:v>
                </c:pt>
                <c:pt idx="14150">
                  <c:v>266.89280000000002</c:v>
                </c:pt>
                <c:pt idx="14151">
                  <c:v>266.92660000000001</c:v>
                </c:pt>
                <c:pt idx="14152">
                  <c:v>266.96030000000002</c:v>
                </c:pt>
                <c:pt idx="14153">
                  <c:v>266.9941</c:v>
                </c:pt>
                <c:pt idx="14154">
                  <c:v>267.02789999999999</c:v>
                </c:pt>
                <c:pt idx="14155">
                  <c:v>267.0616</c:v>
                </c:pt>
                <c:pt idx="14156">
                  <c:v>267.09539999999998</c:v>
                </c:pt>
                <c:pt idx="14157">
                  <c:v>267.12920000000003</c:v>
                </c:pt>
                <c:pt idx="14158">
                  <c:v>267.16300000000001</c:v>
                </c:pt>
                <c:pt idx="14159">
                  <c:v>267.1968</c:v>
                </c:pt>
                <c:pt idx="14160">
                  <c:v>267.23059999999998</c:v>
                </c:pt>
                <c:pt idx="14161">
                  <c:v>267.26429999999999</c:v>
                </c:pt>
                <c:pt idx="14162">
                  <c:v>267.29820000000001</c:v>
                </c:pt>
                <c:pt idx="14163">
                  <c:v>267.33190000000002</c:v>
                </c:pt>
                <c:pt idx="14164">
                  <c:v>267.3657</c:v>
                </c:pt>
                <c:pt idx="14165">
                  <c:v>267.39949999999999</c:v>
                </c:pt>
                <c:pt idx="14166">
                  <c:v>267.43329999999997</c:v>
                </c:pt>
                <c:pt idx="14167">
                  <c:v>267.46710000000002</c:v>
                </c:pt>
                <c:pt idx="14168">
                  <c:v>267.5009</c:v>
                </c:pt>
                <c:pt idx="14169">
                  <c:v>267.53469999999999</c:v>
                </c:pt>
                <c:pt idx="14170">
                  <c:v>267.56849999999997</c:v>
                </c:pt>
                <c:pt idx="14171">
                  <c:v>267.60239999999999</c:v>
                </c:pt>
                <c:pt idx="14172">
                  <c:v>267.63619999999997</c:v>
                </c:pt>
                <c:pt idx="14173">
                  <c:v>267.67</c:v>
                </c:pt>
                <c:pt idx="14174">
                  <c:v>267.7038</c:v>
                </c:pt>
                <c:pt idx="14175">
                  <c:v>267.73759999999999</c:v>
                </c:pt>
                <c:pt idx="14176">
                  <c:v>267.77140000000003</c:v>
                </c:pt>
                <c:pt idx="14177">
                  <c:v>267.80529999999999</c:v>
                </c:pt>
                <c:pt idx="14178">
                  <c:v>267.83909999999997</c:v>
                </c:pt>
                <c:pt idx="14179">
                  <c:v>267.87290000000002</c:v>
                </c:pt>
                <c:pt idx="14180">
                  <c:v>267.9067</c:v>
                </c:pt>
                <c:pt idx="14181">
                  <c:v>267.94060000000002</c:v>
                </c:pt>
                <c:pt idx="14182">
                  <c:v>267.9744</c:v>
                </c:pt>
                <c:pt idx="14183">
                  <c:v>268.00819999999999</c:v>
                </c:pt>
                <c:pt idx="14184">
                  <c:v>268.0421</c:v>
                </c:pt>
                <c:pt idx="14185">
                  <c:v>268.07589999999999</c:v>
                </c:pt>
                <c:pt idx="14186">
                  <c:v>268.10969999999998</c:v>
                </c:pt>
                <c:pt idx="14187">
                  <c:v>268.14359999999999</c:v>
                </c:pt>
                <c:pt idx="14188">
                  <c:v>268.17739999999998</c:v>
                </c:pt>
                <c:pt idx="14189">
                  <c:v>268.21129999999999</c:v>
                </c:pt>
                <c:pt idx="14190">
                  <c:v>268.24509999999998</c:v>
                </c:pt>
                <c:pt idx="14191">
                  <c:v>268.279</c:v>
                </c:pt>
                <c:pt idx="14192">
                  <c:v>268.31279999999998</c:v>
                </c:pt>
                <c:pt idx="14193">
                  <c:v>268.3467</c:v>
                </c:pt>
                <c:pt idx="14194">
                  <c:v>268.38060000000002</c:v>
                </c:pt>
                <c:pt idx="14195">
                  <c:v>268.4144</c:v>
                </c:pt>
                <c:pt idx="14196">
                  <c:v>268.44830000000002</c:v>
                </c:pt>
                <c:pt idx="14197">
                  <c:v>268.4821</c:v>
                </c:pt>
                <c:pt idx="14198">
                  <c:v>268.51600000000002</c:v>
                </c:pt>
                <c:pt idx="14199">
                  <c:v>268.54989999999998</c:v>
                </c:pt>
                <c:pt idx="14200">
                  <c:v>268.5838</c:v>
                </c:pt>
                <c:pt idx="14201">
                  <c:v>268.61759999999998</c:v>
                </c:pt>
                <c:pt idx="14202">
                  <c:v>268.6515</c:v>
                </c:pt>
                <c:pt idx="14203">
                  <c:v>268.68540000000002</c:v>
                </c:pt>
                <c:pt idx="14204">
                  <c:v>268.71929999999998</c:v>
                </c:pt>
                <c:pt idx="14205">
                  <c:v>268.75310000000002</c:v>
                </c:pt>
                <c:pt idx="14206">
                  <c:v>268.78699999999998</c:v>
                </c:pt>
                <c:pt idx="14207">
                  <c:v>268.82089999999999</c:v>
                </c:pt>
                <c:pt idx="14208">
                  <c:v>268.85480000000001</c:v>
                </c:pt>
                <c:pt idx="14209">
                  <c:v>268.88869999999997</c:v>
                </c:pt>
                <c:pt idx="14210">
                  <c:v>268.92259999999999</c:v>
                </c:pt>
                <c:pt idx="14211">
                  <c:v>268.95650000000001</c:v>
                </c:pt>
                <c:pt idx="14212">
                  <c:v>268.99040000000002</c:v>
                </c:pt>
                <c:pt idx="14213">
                  <c:v>269.02429999999998</c:v>
                </c:pt>
                <c:pt idx="14214">
                  <c:v>269.0582</c:v>
                </c:pt>
                <c:pt idx="14215">
                  <c:v>269.09210000000002</c:v>
                </c:pt>
                <c:pt idx="14216">
                  <c:v>269.12599999999998</c:v>
                </c:pt>
                <c:pt idx="14217">
                  <c:v>269.15989999999999</c:v>
                </c:pt>
                <c:pt idx="14218">
                  <c:v>269.19380000000001</c:v>
                </c:pt>
                <c:pt idx="14219">
                  <c:v>269.22770000000003</c:v>
                </c:pt>
                <c:pt idx="14220">
                  <c:v>269.26159999999999</c:v>
                </c:pt>
                <c:pt idx="14221">
                  <c:v>269.29559999999998</c:v>
                </c:pt>
                <c:pt idx="14222">
                  <c:v>269.3295</c:v>
                </c:pt>
                <c:pt idx="14223">
                  <c:v>269.36340000000001</c:v>
                </c:pt>
                <c:pt idx="14224">
                  <c:v>269.39729999999997</c:v>
                </c:pt>
                <c:pt idx="14225">
                  <c:v>269.43119999999999</c:v>
                </c:pt>
                <c:pt idx="14226">
                  <c:v>269.46519999999998</c:v>
                </c:pt>
                <c:pt idx="14227">
                  <c:v>269.4991</c:v>
                </c:pt>
                <c:pt idx="14228">
                  <c:v>269.53300000000002</c:v>
                </c:pt>
                <c:pt idx="14229">
                  <c:v>269.56700000000001</c:v>
                </c:pt>
                <c:pt idx="14230">
                  <c:v>269.60090000000002</c:v>
                </c:pt>
                <c:pt idx="14231">
                  <c:v>269.63479999999998</c:v>
                </c:pt>
                <c:pt idx="14232">
                  <c:v>269.66879999999998</c:v>
                </c:pt>
                <c:pt idx="14233">
                  <c:v>269.70269999999999</c:v>
                </c:pt>
                <c:pt idx="14234">
                  <c:v>269.73669999999998</c:v>
                </c:pt>
                <c:pt idx="14235">
                  <c:v>269.7706</c:v>
                </c:pt>
                <c:pt idx="14236">
                  <c:v>269.80459999999999</c:v>
                </c:pt>
                <c:pt idx="14237">
                  <c:v>269.83850000000001</c:v>
                </c:pt>
                <c:pt idx="14238">
                  <c:v>269.8725</c:v>
                </c:pt>
                <c:pt idx="14239">
                  <c:v>269.90640000000002</c:v>
                </c:pt>
                <c:pt idx="14240">
                  <c:v>269.94040000000001</c:v>
                </c:pt>
                <c:pt idx="14241">
                  <c:v>269.97430000000003</c:v>
                </c:pt>
                <c:pt idx="14242">
                  <c:v>270.00830000000002</c:v>
                </c:pt>
                <c:pt idx="14243">
                  <c:v>270.04230000000001</c:v>
                </c:pt>
                <c:pt idx="14244">
                  <c:v>270.07619999999997</c:v>
                </c:pt>
                <c:pt idx="14245">
                  <c:v>270.11020000000002</c:v>
                </c:pt>
                <c:pt idx="14246">
                  <c:v>270.14420000000001</c:v>
                </c:pt>
                <c:pt idx="14247">
                  <c:v>270.17809999999997</c:v>
                </c:pt>
                <c:pt idx="14248">
                  <c:v>270.21210000000002</c:v>
                </c:pt>
                <c:pt idx="14249">
                  <c:v>270.24610000000001</c:v>
                </c:pt>
                <c:pt idx="14250">
                  <c:v>270.2801</c:v>
                </c:pt>
                <c:pt idx="14251">
                  <c:v>270.3141</c:v>
                </c:pt>
                <c:pt idx="14252">
                  <c:v>270.34800000000001</c:v>
                </c:pt>
                <c:pt idx="14253">
                  <c:v>270.38200000000001</c:v>
                </c:pt>
                <c:pt idx="14254">
                  <c:v>270.416</c:v>
                </c:pt>
                <c:pt idx="14255">
                  <c:v>270.45</c:v>
                </c:pt>
                <c:pt idx="14256">
                  <c:v>270.48399999999998</c:v>
                </c:pt>
                <c:pt idx="14257">
                  <c:v>270.51799999999997</c:v>
                </c:pt>
                <c:pt idx="14258">
                  <c:v>270.55200000000002</c:v>
                </c:pt>
                <c:pt idx="14259">
                  <c:v>270.58600000000001</c:v>
                </c:pt>
                <c:pt idx="14260">
                  <c:v>270.62</c:v>
                </c:pt>
                <c:pt idx="14261">
                  <c:v>270.654</c:v>
                </c:pt>
                <c:pt idx="14262">
                  <c:v>270.68799999999999</c:v>
                </c:pt>
                <c:pt idx="14263">
                  <c:v>270.72199999999998</c:v>
                </c:pt>
                <c:pt idx="14264">
                  <c:v>270.75599999999997</c:v>
                </c:pt>
                <c:pt idx="14265">
                  <c:v>270.79000000000002</c:v>
                </c:pt>
                <c:pt idx="14266">
                  <c:v>270.82400000000001</c:v>
                </c:pt>
                <c:pt idx="14267">
                  <c:v>270.858</c:v>
                </c:pt>
                <c:pt idx="14268">
                  <c:v>270.892</c:v>
                </c:pt>
                <c:pt idx="14269">
                  <c:v>270.92610000000002</c:v>
                </c:pt>
                <c:pt idx="14270">
                  <c:v>270.96010000000001</c:v>
                </c:pt>
                <c:pt idx="14271">
                  <c:v>270.9941</c:v>
                </c:pt>
                <c:pt idx="14272">
                  <c:v>271.02809999999999</c:v>
                </c:pt>
                <c:pt idx="14273">
                  <c:v>271.06220000000002</c:v>
                </c:pt>
                <c:pt idx="14274">
                  <c:v>271.09620000000001</c:v>
                </c:pt>
                <c:pt idx="14275">
                  <c:v>271.1302</c:v>
                </c:pt>
                <c:pt idx="14276">
                  <c:v>271.16419999999999</c:v>
                </c:pt>
                <c:pt idx="14277">
                  <c:v>271.19830000000002</c:v>
                </c:pt>
                <c:pt idx="14278">
                  <c:v>271.23230000000001</c:v>
                </c:pt>
                <c:pt idx="14279">
                  <c:v>271.26639999999998</c:v>
                </c:pt>
                <c:pt idx="14280">
                  <c:v>271.30040000000002</c:v>
                </c:pt>
                <c:pt idx="14281">
                  <c:v>271.33440000000002</c:v>
                </c:pt>
                <c:pt idx="14282">
                  <c:v>271.36849999999998</c:v>
                </c:pt>
                <c:pt idx="14283">
                  <c:v>271.40260000000001</c:v>
                </c:pt>
                <c:pt idx="14284">
                  <c:v>271.4366</c:v>
                </c:pt>
                <c:pt idx="14285">
                  <c:v>271.47059999999999</c:v>
                </c:pt>
                <c:pt idx="14286">
                  <c:v>271.50470000000001</c:v>
                </c:pt>
                <c:pt idx="14287">
                  <c:v>271.53879999999998</c:v>
                </c:pt>
                <c:pt idx="14288">
                  <c:v>271.57279999999997</c:v>
                </c:pt>
                <c:pt idx="14289">
                  <c:v>271.6069</c:v>
                </c:pt>
                <c:pt idx="14290">
                  <c:v>271.64100000000002</c:v>
                </c:pt>
                <c:pt idx="14291">
                  <c:v>271.67500000000001</c:v>
                </c:pt>
                <c:pt idx="14292">
                  <c:v>271.70909999999998</c:v>
                </c:pt>
                <c:pt idx="14293">
                  <c:v>271.7432</c:v>
                </c:pt>
                <c:pt idx="14294">
                  <c:v>271.77719999999999</c:v>
                </c:pt>
                <c:pt idx="14295">
                  <c:v>271.81130000000002</c:v>
                </c:pt>
                <c:pt idx="14296">
                  <c:v>271.84539999999998</c:v>
                </c:pt>
                <c:pt idx="14297">
                  <c:v>271.87950000000001</c:v>
                </c:pt>
                <c:pt idx="14298">
                  <c:v>271.9135</c:v>
                </c:pt>
                <c:pt idx="14299">
                  <c:v>271.94760000000002</c:v>
                </c:pt>
                <c:pt idx="14300">
                  <c:v>271.98169999999999</c:v>
                </c:pt>
                <c:pt idx="14301">
                  <c:v>272.01580000000001</c:v>
                </c:pt>
                <c:pt idx="14302">
                  <c:v>272.04989999999998</c:v>
                </c:pt>
                <c:pt idx="14303">
                  <c:v>272.084</c:v>
                </c:pt>
                <c:pt idx="14304">
                  <c:v>272.11810000000003</c:v>
                </c:pt>
                <c:pt idx="14305">
                  <c:v>272.15219999999999</c:v>
                </c:pt>
                <c:pt idx="14306">
                  <c:v>272.18619999999999</c:v>
                </c:pt>
                <c:pt idx="14307">
                  <c:v>272.22039999999998</c:v>
                </c:pt>
                <c:pt idx="14308">
                  <c:v>272.25450000000001</c:v>
                </c:pt>
                <c:pt idx="14309">
                  <c:v>272.28859999999997</c:v>
                </c:pt>
                <c:pt idx="14310">
                  <c:v>272.3227</c:v>
                </c:pt>
                <c:pt idx="14311">
                  <c:v>272.35680000000002</c:v>
                </c:pt>
                <c:pt idx="14312">
                  <c:v>272.39089999999999</c:v>
                </c:pt>
                <c:pt idx="14313">
                  <c:v>272.42500000000001</c:v>
                </c:pt>
                <c:pt idx="14314">
                  <c:v>272.45909999999998</c:v>
                </c:pt>
                <c:pt idx="14315">
                  <c:v>272.4932</c:v>
                </c:pt>
                <c:pt idx="14316">
                  <c:v>272.52730000000003</c:v>
                </c:pt>
                <c:pt idx="14317">
                  <c:v>272.56150000000002</c:v>
                </c:pt>
                <c:pt idx="14318">
                  <c:v>272.59559999999999</c:v>
                </c:pt>
                <c:pt idx="14319">
                  <c:v>272.62970000000001</c:v>
                </c:pt>
                <c:pt idx="14320">
                  <c:v>272.66379999999998</c:v>
                </c:pt>
                <c:pt idx="14321">
                  <c:v>272.69799999999998</c:v>
                </c:pt>
                <c:pt idx="14322">
                  <c:v>272.7321</c:v>
                </c:pt>
                <c:pt idx="14323">
                  <c:v>272.7663</c:v>
                </c:pt>
                <c:pt idx="14324">
                  <c:v>272.80040000000002</c:v>
                </c:pt>
                <c:pt idx="14325">
                  <c:v>272.83449999999999</c:v>
                </c:pt>
                <c:pt idx="14326">
                  <c:v>272.86869999999999</c:v>
                </c:pt>
                <c:pt idx="14327">
                  <c:v>272.90280000000001</c:v>
                </c:pt>
                <c:pt idx="14328">
                  <c:v>272.93700000000001</c:v>
                </c:pt>
                <c:pt idx="14329">
                  <c:v>272.97109999999998</c:v>
                </c:pt>
                <c:pt idx="14330">
                  <c:v>273.0052</c:v>
                </c:pt>
                <c:pt idx="14331">
                  <c:v>273.0394</c:v>
                </c:pt>
                <c:pt idx="14332">
                  <c:v>273.07350000000002</c:v>
                </c:pt>
                <c:pt idx="14333">
                  <c:v>273.10770000000002</c:v>
                </c:pt>
                <c:pt idx="14334">
                  <c:v>273.14190000000002</c:v>
                </c:pt>
                <c:pt idx="14335">
                  <c:v>273.17599999999999</c:v>
                </c:pt>
                <c:pt idx="14336">
                  <c:v>273.21019999999999</c:v>
                </c:pt>
                <c:pt idx="14337">
                  <c:v>273.24439999999998</c:v>
                </c:pt>
                <c:pt idx="14338">
                  <c:v>273.27850000000001</c:v>
                </c:pt>
                <c:pt idx="14339">
                  <c:v>273.31270000000001</c:v>
                </c:pt>
                <c:pt idx="14340">
                  <c:v>273.34690000000001</c:v>
                </c:pt>
                <c:pt idx="14341">
                  <c:v>273.38099999999997</c:v>
                </c:pt>
                <c:pt idx="14342">
                  <c:v>273.41520000000003</c:v>
                </c:pt>
                <c:pt idx="14343">
                  <c:v>273.44940000000003</c:v>
                </c:pt>
                <c:pt idx="14344">
                  <c:v>273.48360000000002</c:v>
                </c:pt>
                <c:pt idx="14345">
                  <c:v>273.51769999999999</c:v>
                </c:pt>
                <c:pt idx="14346">
                  <c:v>273.55189999999999</c:v>
                </c:pt>
                <c:pt idx="14347">
                  <c:v>273.58609999999999</c:v>
                </c:pt>
                <c:pt idx="14348">
                  <c:v>273.62029999999999</c:v>
                </c:pt>
                <c:pt idx="14349">
                  <c:v>273.65449999999998</c:v>
                </c:pt>
                <c:pt idx="14350">
                  <c:v>273.68869999999998</c:v>
                </c:pt>
                <c:pt idx="14351">
                  <c:v>273.72289999999998</c:v>
                </c:pt>
                <c:pt idx="14352">
                  <c:v>273.75709999999998</c:v>
                </c:pt>
                <c:pt idx="14353">
                  <c:v>273.79129999999998</c:v>
                </c:pt>
                <c:pt idx="14354">
                  <c:v>273.82549999999998</c:v>
                </c:pt>
                <c:pt idx="14355">
                  <c:v>273.85969999999998</c:v>
                </c:pt>
                <c:pt idx="14356">
                  <c:v>273.89389999999997</c:v>
                </c:pt>
                <c:pt idx="14357">
                  <c:v>273.92809999999997</c:v>
                </c:pt>
                <c:pt idx="14358">
                  <c:v>273.96230000000003</c:v>
                </c:pt>
                <c:pt idx="14359">
                  <c:v>273.99650000000003</c:v>
                </c:pt>
                <c:pt idx="14360">
                  <c:v>274.03070000000002</c:v>
                </c:pt>
                <c:pt idx="14361">
                  <c:v>274.06490000000002</c:v>
                </c:pt>
                <c:pt idx="14362">
                  <c:v>274.0992</c:v>
                </c:pt>
                <c:pt idx="14363">
                  <c:v>274.13339999999999</c:v>
                </c:pt>
                <c:pt idx="14364">
                  <c:v>274.16759999999999</c:v>
                </c:pt>
                <c:pt idx="14365">
                  <c:v>274.20179999999999</c:v>
                </c:pt>
                <c:pt idx="14366">
                  <c:v>274.23610000000002</c:v>
                </c:pt>
                <c:pt idx="14367">
                  <c:v>274.27030000000002</c:v>
                </c:pt>
                <c:pt idx="14368">
                  <c:v>274.30450000000002</c:v>
                </c:pt>
                <c:pt idx="14369">
                  <c:v>274.33870000000002</c:v>
                </c:pt>
                <c:pt idx="14370">
                  <c:v>274.37299999999999</c:v>
                </c:pt>
                <c:pt idx="14371">
                  <c:v>274.40719999999999</c:v>
                </c:pt>
                <c:pt idx="14372">
                  <c:v>274.44139999999999</c:v>
                </c:pt>
                <c:pt idx="14373">
                  <c:v>274.47570000000002</c:v>
                </c:pt>
                <c:pt idx="14374">
                  <c:v>274.50990000000002</c:v>
                </c:pt>
                <c:pt idx="14375">
                  <c:v>274.54419999999999</c:v>
                </c:pt>
                <c:pt idx="14376">
                  <c:v>274.57839999999999</c:v>
                </c:pt>
                <c:pt idx="14377">
                  <c:v>274.61270000000002</c:v>
                </c:pt>
                <c:pt idx="14378">
                  <c:v>274.64690000000002</c:v>
                </c:pt>
                <c:pt idx="14379">
                  <c:v>274.68119999999999</c:v>
                </c:pt>
                <c:pt idx="14380">
                  <c:v>274.71539999999999</c:v>
                </c:pt>
                <c:pt idx="14381">
                  <c:v>274.74970000000002</c:v>
                </c:pt>
                <c:pt idx="14382">
                  <c:v>274.78399999999999</c:v>
                </c:pt>
                <c:pt idx="14383">
                  <c:v>274.81819999999999</c:v>
                </c:pt>
                <c:pt idx="14384">
                  <c:v>274.85250000000002</c:v>
                </c:pt>
                <c:pt idx="14385">
                  <c:v>274.88670000000002</c:v>
                </c:pt>
                <c:pt idx="14386">
                  <c:v>274.92099999999999</c:v>
                </c:pt>
                <c:pt idx="14387">
                  <c:v>274.95530000000002</c:v>
                </c:pt>
                <c:pt idx="14388">
                  <c:v>274.9896</c:v>
                </c:pt>
                <c:pt idx="14389">
                  <c:v>275.02379999999999</c:v>
                </c:pt>
                <c:pt idx="14390">
                  <c:v>275.05810000000002</c:v>
                </c:pt>
                <c:pt idx="14391">
                  <c:v>275.0924</c:v>
                </c:pt>
                <c:pt idx="14392">
                  <c:v>275.12670000000003</c:v>
                </c:pt>
                <c:pt idx="14393">
                  <c:v>275.16090000000003</c:v>
                </c:pt>
                <c:pt idx="14394">
                  <c:v>275.19529999999997</c:v>
                </c:pt>
                <c:pt idx="14395">
                  <c:v>275.22949999999997</c:v>
                </c:pt>
                <c:pt idx="14396">
                  <c:v>275.2638</c:v>
                </c:pt>
                <c:pt idx="14397">
                  <c:v>275.29809999999998</c:v>
                </c:pt>
                <c:pt idx="14398">
                  <c:v>275.33240000000001</c:v>
                </c:pt>
                <c:pt idx="14399">
                  <c:v>275.36669999999998</c:v>
                </c:pt>
                <c:pt idx="14400">
                  <c:v>275.40100000000001</c:v>
                </c:pt>
                <c:pt idx="14401">
                  <c:v>275.43529999999998</c:v>
                </c:pt>
                <c:pt idx="14402">
                  <c:v>275.46960000000001</c:v>
                </c:pt>
                <c:pt idx="14403">
                  <c:v>275.50389999999999</c:v>
                </c:pt>
                <c:pt idx="14404">
                  <c:v>275.53820000000002</c:v>
                </c:pt>
                <c:pt idx="14405">
                  <c:v>275.57249999999999</c:v>
                </c:pt>
                <c:pt idx="14406">
                  <c:v>275.60680000000002</c:v>
                </c:pt>
                <c:pt idx="14407">
                  <c:v>275.64109999999999</c:v>
                </c:pt>
                <c:pt idx="14408">
                  <c:v>275.6755</c:v>
                </c:pt>
                <c:pt idx="14409">
                  <c:v>275.70979999999997</c:v>
                </c:pt>
                <c:pt idx="14410">
                  <c:v>275.7441</c:v>
                </c:pt>
                <c:pt idx="14411">
                  <c:v>275.77839999999998</c:v>
                </c:pt>
                <c:pt idx="14412">
                  <c:v>275.81270000000001</c:v>
                </c:pt>
                <c:pt idx="14413">
                  <c:v>275.84710000000001</c:v>
                </c:pt>
                <c:pt idx="14414">
                  <c:v>275.88139999999999</c:v>
                </c:pt>
                <c:pt idx="14415">
                  <c:v>275.91570000000002</c:v>
                </c:pt>
                <c:pt idx="14416">
                  <c:v>275.95010000000002</c:v>
                </c:pt>
                <c:pt idx="14417">
                  <c:v>275.98439999999999</c:v>
                </c:pt>
                <c:pt idx="14418">
                  <c:v>276.01870000000002</c:v>
                </c:pt>
                <c:pt idx="14419">
                  <c:v>276.05309999999997</c:v>
                </c:pt>
                <c:pt idx="14420">
                  <c:v>276.0874</c:v>
                </c:pt>
                <c:pt idx="14421">
                  <c:v>276.12180000000001</c:v>
                </c:pt>
                <c:pt idx="14422">
                  <c:v>276.15609999999998</c:v>
                </c:pt>
                <c:pt idx="14423">
                  <c:v>276.19049999999999</c:v>
                </c:pt>
                <c:pt idx="14424">
                  <c:v>276.22480000000002</c:v>
                </c:pt>
                <c:pt idx="14425">
                  <c:v>276.25920000000002</c:v>
                </c:pt>
                <c:pt idx="14426">
                  <c:v>276.29349999999999</c:v>
                </c:pt>
                <c:pt idx="14427">
                  <c:v>276.3279</c:v>
                </c:pt>
                <c:pt idx="14428">
                  <c:v>276.36219999999997</c:v>
                </c:pt>
                <c:pt idx="14429">
                  <c:v>276.39659999999998</c:v>
                </c:pt>
                <c:pt idx="14430">
                  <c:v>276.43099999999998</c:v>
                </c:pt>
                <c:pt idx="14431">
                  <c:v>276.46530000000001</c:v>
                </c:pt>
                <c:pt idx="14432">
                  <c:v>276.49970000000002</c:v>
                </c:pt>
                <c:pt idx="14433">
                  <c:v>276.53410000000002</c:v>
                </c:pt>
                <c:pt idx="14434">
                  <c:v>276.5684</c:v>
                </c:pt>
                <c:pt idx="14435">
                  <c:v>276.6028</c:v>
                </c:pt>
                <c:pt idx="14436">
                  <c:v>276.63720000000001</c:v>
                </c:pt>
                <c:pt idx="14437">
                  <c:v>276.67160000000001</c:v>
                </c:pt>
                <c:pt idx="14438">
                  <c:v>276.70589999999999</c:v>
                </c:pt>
                <c:pt idx="14439">
                  <c:v>276.74029999999999</c:v>
                </c:pt>
                <c:pt idx="14440">
                  <c:v>276.7747</c:v>
                </c:pt>
                <c:pt idx="14441">
                  <c:v>276.8091</c:v>
                </c:pt>
                <c:pt idx="14442">
                  <c:v>276.84350000000001</c:v>
                </c:pt>
                <c:pt idx="14443">
                  <c:v>276.87790000000001</c:v>
                </c:pt>
                <c:pt idx="14444">
                  <c:v>276.91230000000002</c:v>
                </c:pt>
                <c:pt idx="14445">
                  <c:v>276.94670000000002</c:v>
                </c:pt>
                <c:pt idx="14446">
                  <c:v>276.98099999999999</c:v>
                </c:pt>
                <c:pt idx="14447">
                  <c:v>277.0154</c:v>
                </c:pt>
                <c:pt idx="14448">
                  <c:v>277.04989999999998</c:v>
                </c:pt>
                <c:pt idx="14449">
                  <c:v>277.08429999999998</c:v>
                </c:pt>
                <c:pt idx="14450">
                  <c:v>277.11869999999999</c:v>
                </c:pt>
                <c:pt idx="14451">
                  <c:v>277.15309999999999</c:v>
                </c:pt>
                <c:pt idx="14452">
                  <c:v>277.1875</c:v>
                </c:pt>
                <c:pt idx="14453">
                  <c:v>277.22190000000001</c:v>
                </c:pt>
                <c:pt idx="14454">
                  <c:v>277.25630000000001</c:v>
                </c:pt>
                <c:pt idx="14455">
                  <c:v>277.29070000000002</c:v>
                </c:pt>
                <c:pt idx="14456">
                  <c:v>277.32510000000002</c:v>
                </c:pt>
                <c:pt idx="14457">
                  <c:v>277.3596</c:v>
                </c:pt>
                <c:pt idx="14458">
                  <c:v>277.39400000000001</c:v>
                </c:pt>
                <c:pt idx="14459">
                  <c:v>277.42840000000001</c:v>
                </c:pt>
                <c:pt idx="14460">
                  <c:v>277.46280000000002</c:v>
                </c:pt>
                <c:pt idx="14461">
                  <c:v>277.4973</c:v>
                </c:pt>
                <c:pt idx="14462">
                  <c:v>277.5317</c:v>
                </c:pt>
                <c:pt idx="14463">
                  <c:v>277.56610000000001</c:v>
                </c:pt>
                <c:pt idx="14464">
                  <c:v>277.60059999999999</c:v>
                </c:pt>
                <c:pt idx="14465">
                  <c:v>277.63499999999999</c:v>
                </c:pt>
                <c:pt idx="14466">
                  <c:v>277.6694</c:v>
                </c:pt>
                <c:pt idx="14467">
                  <c:v>277.70389999999998</c:v>
                </c:pt>
                <c:pt idx="14468">
                  <c:v>277.73829999999998</c:v>
                </c:pt>
                <c:pt idx="14469">
                  <c:v>277.77280000000002</c:v>
                </c:pt>
                <c:pt idx="14470">
                  <c:v>277.80720000000002</c:v>
                </c:pt>
                <c:pt idx="14471">
                  <c:v>277.8417</c:v>
                </c:pt>
                <c:pt idx="14472">
                  <c:v>277.87610000000001</c:v>
                </c:pt>
                <c:pt idx="14473">
                  <c:v>277.91059999999999</c:v>
                </c:pt>
                <c:pt idx="14474">
                  <c:v>277.94499999999999</c:v>
                </c:pt>
                <c:pt idx="14475">
                  <c:v>277.97949999999997</c:v>
                </c:pt>
                <c:pt idx="14476">
                  <c:v>278.01389999999998</c:v>
                </c:pt>
                <c:pt idx="14477">
                  <c:v>278.04840000000002</c:v>
                </c:pt>
                <c:pt idx="14478">
                  <c:v>278.0829</c:v>
                </c:pt>
                <c:pt idx="14479">
                  <c:v>278.11739999999998</c:v>
                </c:pt>
                <c:pt idx="14480">
                  <c:v>278.15179999999998</c:v>
                </c:pt>
                <c:pt idx="14481">
                  <c:v>278.18630000000002</c:v>
                </c:pt>
                <c:pt idx="14482">
                  <c:v>278.2208</c:v>
                </c:pt>
                <c:pt idx="14483">
                  <c:v>278.2552</c:v>
                </c:pt>
                <c:pt idx="14484">
                  <c:v>278.28969999999998</c:v>
                </c:pt>
                <c:pt idx="14485">
                  <c:v>278.32420000000002</c:v>
                </c:pt>
                <c:pt idx="14486">
                  <c:v>278.3587</c:v>
                </c:pt>
                <c:pt idx="14487">
                  <c:v>278.39319999999998</c:v>
                </c:pt>
                <c:pt idx="14488">
                  <c:v>278.42770000000002</c:v>
                </c:pt>
                <c:pt idx="14489">
                  <c:v>278.4622</c:v>
                </c:pt>
                <c:pt idx="14490">
                  <c:v>278.4966</c:v>
                </c:pt>
                <c:pt idx="14491">
                  <c:v>278.53109999999998</c:v>
                </c:pt>
                <c:pt idx="14492">
                  <c:v>278.56560000000002</c:v>
                </c:pt>
                <c:pt idx="14493">
                  <c:v>278.6001</c:v>
                </c:pt>
                <c:pt idx="14494">
                  <c:v>278.63459999999998</c:v>
                </c:pt>
                <c:pt idx="14495">
                  <c:v>278.66910000000001</c:v>
                </c:pt>
                <c:pt idx="14496">
                  <c:v>278.70359999999999</c:v>
                </c:pt>
                <c:pt idx="14497">
                  <c:v>278.73809999999997</c:v>
                </c:pt>
                <c:pt idx="14498">
                  <c:v>278.77260000000001</c:v>
                </c:pt>
                <c:pt idx="14499">
                  <c:v>278.80720000000002</c:v>
                </c:pt>
                <c:pt idx="14500">
                  <c:v>278.8417</c:v>
                </c:pt>
                <c:pt idx="14501">
                  <c:v>278.87619999999998</c:v>
                </c:pt>
                <c:pt idx="14502">
                  <c:v>278.91070000000002</c:v>
                </c:pt>
                <c:pt idx="14503">
                  <c:v>278.9452</c:v>
                </c:pt>
                <c:pt idx="14504">
                  <c:v>278.97969999999998</c:v>
                </c:pt>
                <c:pt idx="14505">
                  <c:v>279.01429999999999</c:v>
                </c:pt>
                <c:pt idx="14506">
                  <c:v>279.04880000000003</c:v>
                </c:pt>
                <c:pt idx="14507">
                  <c:v>279.08330000000001</c:v>
                </c:pt>
                <c:pt idx="14508">
                  <c:v>279.11779999999999</c:v>
                </c:pt>
                <c:pt idx="14509">
                  <c:v>279.1524</c:v>
                </c:pt>
                <c:pt idx="14510">
                  <c:v>279.18689999999998</c:v>
                </c:pt>
                <c:pt idx="14511">
                  <c:v>279.22140000000002</c:v>
                </c:pt>
                <c:pt idx="14512">
                  <c:v>279.25599999999997</c:v>
                </c:pt>
                <c:pt idx="14513">
                  <c:v>279.29050000000001</c:v>
                </c:pt>
                <c:pt idx="14514">
                  <c:v>279.32510000000002</c:v>
                </c:pt>
                <c:pt idx="14515">
                  <c:v>279.3596</c:v>
                </c:pt>
                <c:pt idx="14516">
                  <c:v>279.39420000000001</c:v>
                </c:pt>
                <c:pt idx="14517">
                  <c:v>279.42869999999999</c:v>
                </c:pt>
                <c:pt idx="14518">
                  <c:v>279.4633</c:v>
                </c:pt>
                <c:pt idx="14519">
                  <c:v>279.49779999999998</c:v>
                </c:pt>
                <c:pt idx="14520">
                  <c:v>279.53230000000002</c:v>
                </c:pt>
                <c:pt idx="14521">
                  <c:v>279.56689999999998</c:v>
                </c:pt>
                <c:pt idx="14522">
                  <c:v>279.60149999999999</c:v>
                </c:pt>
                <c:pt idx="14523">
                  <c:v>279.63600000000002</c:v>
                </c:pt>
                <c:pt idx="14524">
                  <c:v>279.67059999999998</c:v>
                </c:pt>
                <c:pt idx="14525">
                  <c:v>279.70519999999999</c:v>
                </c:pt>
                <c:pt idx="14526">
                  <c:v>279.73970000000003</c:v>
                </c:pt>
                <c:pt idx="14527">
                  <c:v>279.77429999999998</c:v>
                </c:pt>
                <c:pt idx="14528">
                  <c:v>279.80889999999999</c:v>
                </c:pt>
                <c:pt idx="14529">
                  <c:v>279.84339999999997</c:v>
                </c:pt>
                <c:pt idx="14530">
                  <c:v>279.87799999999999</c:v>
                </c:pt>
                <c:pt idx="14531">
                  <c:v>279.9126</c:v>
                </c:pt>
                <c:pt idx="14532">
                  <c:v>279.94720000000001</c:v>
                </c:pt>
                <c:pt idx="14533">
                  <c:v>279.98180000000002</c:v>
                </c:pt>
                <c:pt idx="14534">
                  <c:v>280.01639999999998</c:v>
                </c:pt>
                <c:pt idx="14535">
                  <c:v>280.05090000000001</c:v>
                </c:pt>
                <c:pt idx="14536">
                  <c:v>280.08550000000002</c:v>
                </c:pt>
                <c:pt idx="14537">
                  <c:v>280.12009999999998</c:v>
                </c:pt>
                <c:pt idx="14538">
                  <c:v>280.15469999999999</c:v>
                </c:pt>
                <c:pt idx="14539">
                  <c:v>280.1893</c:v>
                </c:pt>
                <c:pt idx="14540">
                  <c:v>280.22390000000001</c:v>
                </c:pt>
                <c:pt idx="14541">
                  <c:v>280.25850000000003</c:v>
                </c:pt>
                <c:pt idx="14542">
                  <c:v>280.29309999999998</c:v>
                </c:pt>
                <c:pt idx="14543">
                  <c:v>280.32769999999999</c:v>
                </c:pt>
                <c:pt idx="14544">
                  <c:v>280.3623</c:v>
                </c:pt>
                <c:pt idx="14545">
                  <c:v>280.39690000000002</c:v>
                </c:pt>
                <c:pt idx="14546">
                  <c:v>280.43150000000003</c:v>
                </c:pt>
                <c:pt idx="14547">
                  <c:v>280.46620000000001</c:v>
                </c:pt>
                <c:pt idx="14548">
                  <c:v>280.50080000000003</c:v>
                </c:pt>
                <c:pt idx="14549">
                  <c:v>280.53539999999998</c:v>
                </c:pt>
                <c:pt idx="14550">
                  <c:v>280.57</c:v>
                </c:pt>
                <c:pt idx="14551">
                  <c:v>280.6046</c:v>
                </c:pt>
                <c:pt idx="14552">
                  <c:v>280.63929999999999</c:v>
                </c:pt>
                <c:pt idx="14553">
                  <c:v>280.6739</c:v>
                </c:pt>
                <c:pt idx="14554">
                  <c:v>280.70850000000002</c:v>
                </c:pt>
                <c:pt idx="14555">
                  <c:v>280.74310000000003</c:v>
                </c:pt>
                <c:pt idx="14556">
                  <c:v>280.77780000000001</c:v>
                </c:pt>
                <c:pt idx="14557">
                  <c:v>280.81240000000003</c:v>
                </c:pt>
                <c:pt idx="14558">
                  <c:v>280.84699999999998</c:v>
                </c:pt>
                <c:pt idx="14559">
                  <c:v>280.88170000000002</c:v>
                </c:pt>
                <c:pt idx="14560">
                  <c:v>280.91629999999998</c:v>
                </c:pt>
                <c:pt idx="14561">
                  <c:v>280.95100000000002</c:v>
                </c:pt>
                <c:pt idx="14562">
                  <c:v>280.98559999999998</c:v>
                </c:pt>
                <c:pt idx="14563">
                  <c:v>281.02030000000002</c:v>
                </c:pt>
                <c:pt idx="14564">
                  <c:v>281.05489999999998</c:v>
                </c:pt>
                <c:pt idx="14565">
                  <c:v>281.08949999999999</c:v>
                </c:pt>
                <c:pt idx="14566">
                  <c:v>281.12419999999997</c:v>
                </c:pt>
                <c:pt idx="14567">
                  <c:v>281.15879999999999</c:v>
                </c:pt>
                <c:pt idx="14568">
                  <c:v>281.19349999999997</c:v>
                </c:pt>
                <c:pt idx="14569">
                  <c:v>281.22820000000002</c:v>
                </c:pt>
                <c:pt idx="14570">
                  <c:v>281.26280000000003</c:v>
                </c:pt>
                <c:pt idx="14571">
                  <c:v>281.29750000000001</c:v>
                </c:pt>
                <c:pt idx="14572">
                  <c:v>281.3322</c:v>
                </c:pt>
                <c:pt idx="14573">
                  <c:v>281.36680000000001</c:v>
                </c:pt>
                <c:pt idx="14574">
                  <c:v>281.4015</c:v>
                </c:pt>
                <c:pt idx="14575">
                  <c:v>281.43619999999999</c:v>
                </c:pt>
                <c:pt idx="14576">
                  <c:v>281.47089999999997</c:v>
                </c:pt>
                <c:pt idx="14577">
                  <c:v>281.50549999999998</c:v>
                </c:pt>
                <c:pt idx="14578">
                  <c:v>281.54020000000003</c:v>
                </c:pt>
                <c:pt idx="14579">
                  <c:v>281.57490000000001</c:v>
                </c:pt>
                <c:pt idx="14580">
                  <c:v>281.6096</c:v>
                </c:pt>
                <c:pt idx="14581">
                  <c:v>281.64429999999999</c:v>
                </c:pt>
                <c:pt idx="14582">
                  <c:v>281.67899999999997</c:v>
                </c:pt>
                <c:pt idx="14583">
                  <c:v>281.71359999999999</c:v>
                </c:pt>
                <c:pt idx="14584">
                  <c:v>281.74829999999997</c:v>
                </c:pt>
                <c:pt idx="14585">
                  <c:v>281.78300000000002</c:v>
                </c:pt>
                <c:pt idx="14586">
                  <c:v>281.8177</c:v>
                </c:pt>
                <c:pt idx="14587">
                  <c:v>281.85239999999999</c:v>
                </c:pt>
                <c:pt idx="14588">
                  <c:v>281.88709999999998</c:v>
                </c:pt>
                <c:pt idx="14589">
                  <c:v>281.92180000000002</c:v>
                </c:pt>
                <c:pt idx="14590">
                  <c:v>281.95650000000001</c:v>
                </c:pt>
                <c:pt idx="14591">
                  <c:v>281.99119999999999</c:v>
                </c:pt>
                <c:pt idx="14592">
                  <c:v>282.02589999999998</c:v>
                </c:pt>
                <c:pt idx="14593">
                  <c:v>282.06060000000002</c:v>
                </c:pt>
                <c:pt idx="14594">
                  <c:v>282.09539999999998</c:v>
                </c:pt>
                <c:pt idx="14595">
                  <c:v>282.13010000000003</c:v>
                </c:pt>
                <c:pt idx="14596">
                  <c:v>282.16480000000001</c:v>
                </c:pt>
                <c:pt idx="14597">
                  <c:v>282.1995</c:v>
                </c:pt>
                <c:pt idx="14598">
                  <c:v>282.23419999999999</c:v>
                </c:pt>
                <c:pt idx="14599">
                  <c:v>282.26900000000001</c:v>
                </c:pt>
                <c:pt idx="14600">
                  <c:v>282.30369999999999</c:v>
                </c:pt>
                <c:pt idx="14601">
                  <c:v>282.33839999999998</c:v>
                </c:pt>
                <c:pt idx="14602">
                  <c:v>282.37310000000002</c:v>
                </c:pt>
                <c:pt idx="14603">
                  <c:v>282.40789999999998</c:v>
                </c:pt>
                <c:pt idx="14604">
                  <c:v>282.44260000000003</c:v>
                </c:pt>
                <c:pt idx="14605">
                  <c:v>282.47739999999999</c:v>
                </c:pt>
                <c:pt idx="14606">
                  <c:v>282.51209999999998</c:v>
                </c:pt>
                <c:pt idx="14607">
                  <c:v>282.54680000000002</c:v>
                </c:pt>
                <c:pt idx="14608">
                  <c:v>282.58159999999998</c:v>
                </c:pt>
                <c:pt idx="14609">
                  <c:v>282.61630000000002</c:v>
                </c:pt>
                <c:pt idx="14610">
                  <c:v>282.65109999999999</c:v>
                </c:pt>
                <c:pt idx="14611">
                  <c:v>282.68579999999997</c:v>
                </c:pt>
                <c:pt idx="14612">
                  <c:v>282.72059999999999</c:v>
                </c:pt>
                <c:pt idx="14613">
                  <c:v>282.75529999999998</c:v>
                </c:pt>
                <c:pt idx="14614">
                  <c:v>282.7901</c:v>
                </c:pt>
                <c:pt idx="14615">
                  <c:v>282.82479999999998</c:v>
                </c:pt>
                <c:pt idx="14616">
                  <c:v>282.8596</c:v>
                </c:pt>
                <c:pt idx="14617">
                  <c:v>282.89429999999999</c:v>
                </c:pt>
                <c:pt idx="14618">
                  <c:v>282.92910000000001</c:v>
                </c:pt>
                <c:pt idx="14619">
                  <c:v>282.96390000000002</c:v>
                </c:pt>
                <c:pt idx="14620">
                  <c:v>282.99869999999999</c:v>
                </c:pt>
                <c:pt idx="14621">
                  <c:v>283.03339999999997</c:v>
                </c:pt>
                <c:pt idx="14622">
                  <c:v>283.06819999999999</c:v>
                </c:pt>
                <c:pt idx="14623">
                  <c:v>283.10300000000001</c:v>
                </c:pt>
                <c:pt idx="14624">
                  <c:v>283.13780000000003</c:v>
                </c:pt>
                <c:pt idx="14625">
                  <c:v>283.17250000000001</c:v>
                </c:pt>
                <c:pt idx="14626">
                  <c:v>283.20729999999998</c:v>
                </c:pt>
                <c:pt idx="14627">
                  <c:v>283.24209999999999</c:v>
                </c:pt>
                <c:pt idx="14628">
                  <c:v>283.27690000000001</c:v>
                </c:pt>
                <c:pt idx="14629">
                  <c:v>283.31169999999997</c:v>
                </c:pt>
                <c:pt idx="14630">
                  <c:v>283.34649999999999</c:v>
                </c:pt>
                <c:pt idx="14631">
                  <c:v>283.38130000000001</c:v>
                </c:pt>
                <c:pt idx="14632">
                  <c:v>283.416</c:v>
                </c:pt>
                <c:pt idx="14633">
                  <c:v>283.45080000000002</c:v>
                </c:pt>
                <c:pt idx="14634">
                  <c:v>283.48559999999998</c:v>
                </c:pt>
                <c:pt idx="14635">
                  <c:v>283.5204</c:v>
                </c:pt>
                <c:pt idx="14636">
                  <c:v>283.55520000000001</c:v>
                </c:pt>
                <c:pt idx="14637">
                  <c:v>283.59010000000001</c:v>
                </c:pt>
                <c:pt idx="14638">
                  <c:v>283.62479999999999</c:v>
                </c:pt>
                <c:pt idx="14639">
                  <c:v>283.65969999999999</c:v>
                </c:pt>
                <c:pt idx="14640">
                  <c:v>283.69450000000001</c:v>
                </c:pt>
                <c:pt idx="14641">
                  <c:v>283.72930000000002</c:v>
                </c:pt>
                <c:pt idx="14642">
                  <c:v>283.76409999999998</c:v>
                </c:pt>
                <c:pt idx="14643">
                  <c:v>283.7989</c:v>
                </c:pt>
                <c:pt idx="14644">
                  <c:v>283.83370000000002</c:v>
                </c:pt>
                <c:pt idx="14645">
                  <c:v>283.86860000000001</c:v>
                </c:pt>
                <c:pt idx="14646">
                  <c:v>283.90339999999998</c:v>
                </c:pt>
                <c:pt idx="14647">
                  <c:v>283.93819999999999</c:v>
                </c:pt>
                <c:pt idx="14648">
                  <c:v>283.97309999999999</c:v>
                </c:pt>
                <c:pt idx="14649">
                  <c:v>284.00790000000001</c:v>
                </c:pt>
                <c:pt idx="14650">
                  <c:v>284.04270000000002</c:v>
                </c:pt>
                <c:pt idx="14651">
                  <c:v>284.07749999999999</c:v>
                </c:pt>
                <c:pt idx="14652">
                  <c:v>284.11239999999998</c:v>
                </c:pt>
                <c:pt idx="14653">
                  <c:v>284.1472</c:v>
                </c:pt>
                <c:pt idx="14654">
                  <c:v>284.18209999999999</c:v>
                </c:pt>
                <c:pt idx="14655">
                  <c:v>284.21690000000001</c:v>
                </c:pt>
                <c:pt idx="14656">
                  <c:v>284.25170000000003</c:v>
                </c:pt>
                <c:pt idx="14657">
                  <c:v>284.28660000000002</c:v>
                </c:pt>
                <c:pt idx="14658">
                  <c:v>284.32139999999998</c:v>
                </c:pt>
                <c:pt idx="14659">
                  <c:v>284.35629999999998</c:v>
                </c:pt>
                <c:pt idx="14660">
                  <c:v>284.39109999999999</c:v>
                </c:pt>
                <c:pt idx="14661">
                  <c:v>284.42599999999999</c:v>
                </c:pt>
                <c:pt idx="14662">
                  <c:v>284.46089999999998</c:v>
                </c:pt>
                <c:pt idx="14663">
                  <c:v>284.4957</c:v>
                </c:pt>
                <c:pt idx="14664">
                  <c:v>284.53059999999999</c:v>
                </c:pt>
                <c:pt idx="14665">
                  <c:v>284.56549999999999</c:v>
                </c:pt>
                <c:pt idx="14666">
                  <c:v>284.6003</c:v>
                </c:pt>
                <c:pt idx="14667">
                  <c:v>284.6352</c:v>
                </c:pt>
                <c:pt idx="14668">
                  <c:v>284.67009999999999</c:v>
                </c:pt>
                <c:pt idx="14669">
                  <c:v>284.70490000000001</c:v>
                </c:pt>
                <c:pt idx="14670">
                  <c:v>284.7398</c:v>
                </c:pt>
                <c:pt idx="14671">
                  <c:v>284.7747</c:v>
                </c:pt>
                <c:pt idx="14672">
                  <c:v>284.80959999999999</c:v>
                </c:pt>
                <c:pt idx="14673">
                  <c:v>284.84449999999998</c:v>
                </c:pt>
                <c:pt idx="14674">
                  <c:v>284.8793</c:v>
                </c:pt>
                <c:pt idx="14675">
                  <c:v>284.91419999999999</c:v>
                </c:pt>
                <c:pt idx="14676">
                  <c:v>284.94909999999999</c:v>
                </c:pt>
                <c:pt idx="14677">
                  <c:v>284.98399999999998</c:v>
                </c:pt>
                <c:pt idx="14678">
                  <c:v>285.01889999999997</c:v>
                </c:pt>
                <c:pt idx="14679">
                  <c:v>285.05380000000002</c:v>
                </c:pt>
                <c:pt idx="14680">
                  <c:v>285.08870000000002</c:v>
                </c:pt>
                <c:pt idx="14681">
                  <c:v>285.12360000000001</c:v>
                </c:pt>
                <c:pt idx="14682">
                  <c:v>285.1585</c:v>
                </c:pt>
                <c:pt idx="14683">
                  <c:v>285.1934</c:v>
                </c:pt>
                <c:pt idx="14684">
                  <c:v>285.22829999999999</c:v>
                </c:pt>
                <c:pt idx="14685">
                  <c:v>285.26319999999998</c:v>
                </c:pt>
                <c:pt idx="14686">
                  <c:v>285.29809999999998</c:v>
                </c:pt>
                <c:pt idx="14687">
                  <c:v>285.33300000000003</c:v>
                </c:pt>
                <c:pt idx="14688">
                  <c:v>285.36790000000002</c:v>
                </c:pt>
                <c:pt idx="14689">
                  <c:v>285.40289999999999</c:v>
                </c:pt>
                <c:pt idx="14690">
                  <c:v>285.43779999999998</c:v>
                </c:pt>
                <c:pt idx="14691">
                  <c:v>285.47269999999997</c:v>
                </c:pt>
                <c:pt idx="14692">
                  <c:v>285.50760000000002</c:v>
                </c:pt>
                <c:pt idx="14693">
                  <c:v>285.54250000000002</c:v>
                </c:pt>
                <c:pt idx="14694">
                  <c:v>285.57749999999999</c:v>
                </c:pt>
                <c:pt idx="14695">
                  <c:v>285.61239999999998</c:v>
                </c:pt>
                <c:pt idx="14696">
                  <c:v>285.64729999999997</c:v>
                </c:pt>
                <c:pt idx="14697">
                  <c:v>285.6823</c:v>
                </c:pt>
                <c:pt idx="14698">
                  <c:v>285.71719999999999</c:v>
                </c:pt>
                <c:pt idx="14699">
                  <c:v>285.75209999999998</c:v>
                </c:pt>
                <c:pt idx="14700">
                  <c:v>285.78710000000001</c:v>
                </c:pt>
                <c:pt idx="14701">
                  <c:v>285.822</c:v>
                </c:pt>
                <c:pt idx="14702">
                  <c:v>285.85700000000003</c:v>
                </c:pt>
                <c:pt idx="14703">
                  <c:v>285.89190000000002</c:v>
                </c:pt>
                <c:pt idx="14704">
                  <c:v>285.92680000000001</c:v>
                </c:pt>
                <c:pt idx="14705">
                  <c:v>285.96179999999998</c:v>
                </c:pt>
                <c:pt idx="14706">
                  <c:v>285.99669999999998</c:v>
                </c:pt>
                <c:pt idx="14707">
                  <c:v>286.0317</c:v>
                </c:pt>
                <c:pt idx="14708">
                  <c:v>286.06670000000003</c:v>
                </c:pt>
                <c:pt idx="14709">
                  <c:v>286.10160000000002</c:v>
                </c:pt>
                <c:pt idx="14710">
                  <c:v>286.13659999999999</c:v>
                </c:pt>
                <c:pt idx="14711">
                  <c:v>286.17149999999998</c:v>
                </c:pt>
                <c:pt idx="14712">
                  <c:v>286.20650000000001</c:v>
                </c:pt>
                <c:pt idx="14713">
                  <c:v>286.24149999999997</c:v>
                </c:pt>
                <c:pt idx="14714">
                  <c:v>286.2765</c:v>
                </c:pt>
                <c:pt idx="14715">
                  <c:v>286.31139999999999</c:v>
                </c:pt>
                <c:pt idx="14716">
                  <c:v>286.34640000000002</c:v>
                </c:pt>
                <c:pt idx="14717">
                  <c:v>286.38139999999999</c:v>
                </c:pt>
                <c:pt idx="14718">
                  <c:v>286.41640000000001</c:v>
                </c:pt>
                <c:pt idx="14719">
                  <c:v>286.4513</c:v>
                </c:pt>
                <c:pt idx="14720">
                  <c:v>286.48630000000003</c:v>
                </c:pt>
                <c:pt idx="14721">
                  <c:v>286.5213</c:v>
                </c:pt>
                <c:pt idx="14722">
                  <c:v>286.55630000000002</c:v>
                </c:pt>
                <c:pt idx="14723">
                  <c:v>286.59129999999999</c:v>
                </c:pt>
                <c:pt idx="14724">
                  <c:v>286.62630000000001</c:v>
                </c:pt>
                <c:pt idx="14725">
                  <c:v>286.66129999999998</c:v>
                </c:pt>
                <c:pt idx="14726">
                  <c:v>286.69630000000001</c:v>
                </c:pt>
                <c:pt idx="14727">
                  <c:v>286.7312</c:v>
                </c:pt>
                <c:pt idx="14728">
                  <c:v>286.76620000000003</c:v>
                </c:pt>
                <c:pt idx="14729">
                  <c:v>286.80119999999999</c:v>
                </c:pt>
                <c:pt idx="14730">
                  <c:v>286.83620000000002</c:v>
                </c:pt>
                <c:pt idx="14731">
                  <c:v>286.87119999999999</c:v>
                </c:pt>
                <c:pt idx="14732">
                  <c:v>286.90629999999999</c:v>
                </c:pt>
                <c:pt idx="14733">
                  <c:v>286.94130000000001</c:v>
                </c:pt>
                <c:pt idx="14734">
                  <c:v>286.97629999999998</c:v>
                </c:pt>
                <c:pt idx="14735">
                  <c:v>287.01130000000001</c:v>
                </c:pt>
                <c:pt idx="14736">
                  <c:v>287.04629999999997</c:v>
                </c:pt>
                <c:pt idx="14737">
                  <c:v>287.0813</c:v>
                </c:pt>
                <c:pt idx="14738">
                  <c:v>287.1164</c:v>
                </c:pt>
                <c:pt idx="14739">
                  <c:v>287.15140000000002</c:v>
                </c:pt>
                <c:pt idx="14740">
                  <c:v>287.18639999999999</c:v>
                </c:pt>
                <c:pt idx="14741">
                  <c:v>287.22140000000002</c:v>
                </c:pt>
                <c:pt idx="14742">
                  <c:v>287.25650000000002</c:v>
                </c:pt>
                <c:pt idx="14743">
                  <c:v>287.29149999999998</c:v>
                </c:pt>
                <c:pt idx="14744">
                  <c:v>287.32650000000001</c:v>
                </c:pt>
                <c:pt idx="14745">
                  <c:v>287.36149999999998</c:v>
                </c:pt>
                <c:pt idx="14746">
                  <c:v>287.39659999999998</c:v>
                </c:pt>
                <c:pt idx="14747">
                  <c:v>287.4316</c:v>
                </c:pt>
                <c:pt idx="14748">
                  <c:v>287.4667</c:v>
                </c:pt>
                <c:pt idx="14749">
                  <c:v>287.50170000000003</c:v>
                </c:pt>
                <c:pt idx="14750">
                  <c:v>287.53680000000003</c:v>
                </c:pt>
                <c:pt idx="14751">
                  <c:v>287.5718</c:v>
                </c:pt>
                <c:pt idx="14752">
                  <c:v>287.6069</c:v>
                </c:pt>
                <c:pt idx="14753">
                  <c:v>287.64190000000002</c:v>
                </c:pt>
                <c:pt idx="14754">
                  <c:v>287.67700000000002</c:v>
                </c:pt>
                <c:pt idx="14755">
                  <c:v>287.71199999999999</c:v>
                </c:pt>
                <c:pt idx="14756">
                  <c:v>287.74709999999999</c:v>
                </c:pt>
                <c:pt idx="14757">
                  <c:v>287.78219999999999</c:v>
                </c:pt>
                <c:pt idx="14758">
                  <c:v>287.81720000000001</c:v>
                </c:pt>
                <c:pt idx="14759">
                  <c:v>287.85230000000001</c:v>
                </c:pt>
                <c:pt idx="14760">
                  <c:v>287.88740000000001</c:v>
                </c:pt>
                <c:pt idx="14761">
                  <c:v>287.92239999999998</c:v>
                </c:pt>
                <c:pt idx="14762">
                  <c:v>287.95749999999998</c:v>
                </c:pt>
                <c:pt idx="14763">
                  <c:v>287.99259999999998</c:v>
                </c:pt>
                <c:pt idx="14764">
                  <c:v>288.02760000000001</c:v>
                </c:pt>
                <c:pt idx="14765">
                  <c:v>288.06270000000001</c:v>
                </c:pt>
                <c:pt idx="14766">
                  <c:v>288.09780000000001</c:v>
                </c:pt>
                <c:pt idx="14767">
                  <c:v>288.13290000000001</c:v>
                </c:pt>
                <c:pt idx="14768">
                  <c:v>288.16800000000001</c:v>
                </c:pt>
                <c:pt idx="14769">
                  <c:v>288.20310000000001</c:v>
                </c:pt>
                <c:pt idx="14770">
                  <c:v>288.23809999999997</c:v>
                </c:pt>
                <c:pt idx="14771">
                  <c:v>288.27319999999997</c:v>
                </c:pt>
                <c:pt idx="14772">
                  <c:v>288.30829999999997</c:v>
                </c:pt>
                <c:pt idx="14773">
                  <c:v>288.34339999999997</c:v>
                </c:pt>
                <c:pt idx="14774">
                  <c:v>288.37849999999997</c:v>
                </c:pt>
                <c:pt idx="14775">
                  <c:v>288.41359999999997</c:v>
                </c:pt>
                <c:pt idx="14776">
                  <c:v>288.44869999999997</c:v>
                </c:pt>
                <c:pt idx="14777">
                  <c:v>288.48379999999997</c:v>
                </c:pt>
                <c:pt idx="14778">
                  <c:v>288.51889999999997</c:v>
                </c:pt>
                <c:pt idx="14779">
                  <c:v>288.55399999999997</c:v>
                </c:pt>
                <c:pt idx="14780">
                  <c:v>288.58909999999997</c:v>
                </c:pt>
                <c:pt idx="14781">
                  <c:v>288.62430000000001</c:v>
                </c:pt>
                <c:pt idx="14782">
                  <c:v>288.65940000000001</c:v>
                </c:pt>
                <c:pt idx="14783">
                  <c:v>288.69450000000001</c:v>
                </c:pt>
                <c:pt idx="14784">
                  <c:v>288.7296</c:v>
                </c:pt>
                <c:pt idx="14785">
                  <c:v>288.7647</c:v>
                </c:pt>
                <c:pt idx="14786">
                  <c:v>288.79989999999998</c:v>
                </c:pt>
                <c:pt idx="14787">
                  <c:v>288.83499999999998</c:v>
                </c:pt>
                <c:pt idx="14788">
                  <c:v>288.87009999999998</c:v>
                </c:pt>
                <c:pt idx="14789">
                  <c:v>288.90519999999998</c:v>
                </c:pt>
                <c:pt idx="14790">
                  <c:v>288.94040000000001</c:v>
                </c:pt>
                <c:pt idx="14791">
                  <c:v>288.97550000000001</c:v>
                </c:pt>
                <c:pt idx="14792">
                  <c:v>289.01069999999999</c:v>
                </c:pt>
                <c:pt idx="14793">
                  <c:v>289.04579999999999</c:v>
                </c:pt>
                <c:pt idx="14794">
                  <c:v>289.08089999999999</c:v>
                </c:pt>
                <c:pt idx="14795">
                  <c:v>289.11610000000002</c:v>
                </c:pt>
                <c:pt idx="14796">
                  <c:v>289.15120000000002</c:v>
                </c:pt>
                <c:pt idx="14797">
                  <c:v>289.18630000000002</c:v>
                </c:pt>
                <c:pt idx="14798">
                  <c:v>289.22149999999999</c:v>
                </c:pt>
                <c:pt idx="14799">
                  <c:v>289.25670000000002</c:v>
                </c:pt>
                <c:pt idx="14800">
                  <c:v>289.29180000000002</c:v>
                </c:pt>
                <c:pt idx="14801">
                  <c:v>289.327</c:v>
                </c:pt>
                <c:pt idx="14802">
                  <c:v>289.3621</c:v>
                </c:pt>
                <c:pt idx="14803">
                  <c:v>289.39729999999997</c:v>
                </c:pt>
                <c:pt idx="14804">
                  <c:v>289.43239999999997</c:v>
                </c:pt>
                <c:pt idx="14805">
                  <c:v>289.4676</c:v>
                </c:pt>
                <c:pt idx="14806">
                  <c:v>289.50279999999998</c:v>
                </c:pt>
                <c:pt idx="14807">
                  <c:v>289.53789999999998</c:v>
                </c:pt>
                <c:pt idx="14808">
                  <c:v>289.57310000000001</c:v>
                </c:pt>
                <c:pt idx="14809">
                  <c:v>289.60829999999999</c:v>
                </c:pt>
                <c:pt idx="14810">
                  <c:v>289.64350000000002</c:v>
                </c:pt>
                <c:pt idx="14811">
                  <c:v>289.67860000000002</c:v>
                </c:pt>
                <c:pt idx="14812">
                  <c:v>289.71379999999999</c:v>
                </c:pt>
                <c:pt idx="14813">
                  <c:v>289.74900000000002</c:v>
                </c:pt>
                <c:pt idx="14814">
                  <c:v>289.7842</c:v>
                </c:pt>
                <c:pt idx="14815">
                  <c:v>289.81939999999997</c:v>
                </c:pt>
                <c:pt idx="14816">
                  <c:v>289.8546</c:v>
                </c:pt>
                <c:pt idx="14817">
                  <c:v>289.8897</c:v>
                </c:pt>
                <c:pt idx="14818">
                  <c:v>289.92489999999998</c:v>
                </c:pt>
                <c:pt idx="14819">
                  <c:v>289.96010000000001</c:v>
                </c:pt>
                <c:pt idx="14820">
                  <c:v>289.99529999999999</c:v>
                </c:pt>
                <c:pt idx="14821">
                  <c:v>290.03050000000002</c:v>
                </c:pt>
                <c:pt idx="14822">
                  <c:v>290.06569999999999</c:v>
                </c:pt>
                <c:pt idx="14823">
                  <c:v>290.10090000000002</c:v>
                </c:pt>
                <c:pt idx="14824">
                  <c:v>290.1361</c:v>
                </c:pt>
                <c:pt idx="14825">
                  <c:v>290.17129999999997</c:v>
                </c:pt>
                <c:pt idx="14826">
                  <c:v>290.20650000000001</c:v>
                </c:pt>
                <c:pt idx="14827">
                  <c:v>290.24180000000001</c:v>
                </c:pt>
                <c:pt idx="14828">
                  <c:v>290.27690000000001</c:v>
                </c:pt>
                <c:pt idx="14829">
                  <c:v>290.31220000000002</c:v>
                </c:pt>
                <c:pt idx="14830">
                  <c:v>290.34739999999999</c:v>
                </c:pt>
                <c:pt idx="14831">
                  <c:v>290.38260000000002</c:v>
                </c:pt>
                <c:pt idx="14832">
                  <c:v>290.4178</c:v>
                </c:pt>
                <c:pt idx="14833">
                  <c:v>290.45310000000001</c:v>
                </c:pt>
                <c:pt idx="14834">
                  <c:v>290.48829999999998</c:v>
                </c:pt>
                <c:pt idx="14835">
                  <c:v>290.52350000000001</c:v>
                </c:pt>
                <c:pt idx="14836">
                  <c:v>290.55869999999999</c:v>
                </c:pt>
                <c:pt idx="14837">
                  <c:v>290.59399999999999</c:v>
                </c:pt>
                <c:pt idx="14838">
                  <c:v>290.62920000000003</c:v>
                </c:pt>
                <c:pt idx="14839">
                  <c:v>290.6644</c:v>
                </c:pt>
                <c:pt idx="14840">
                  <c:v>290.69970000000001</c:v>
                </c:pt>
                <c:pt idx="14841">
                  <c:v>290.73489999999998</c:v>
                </c:pt>
                <c:pt idx="14842">
                  <c:v>290.77019999999999</c:v>
                </c:pt>
                <c:pt idx="14843">
                  <c:v>290.80540000000002</c:v>
                </c:pt>
                <c:pt idx="14844">
                  <c:v>290.84070000000003</c:v>
                </c:pt>
                <c:pt idx="14845">
                  <c:v>290.8759</c:v>
                </c:pt>
                <c:pt idx="14846">
                  <c:v>290.91120000000001</c:v>
                </c:pt>
                <c:pt idx="14847">
                  <c:v>290.94639999999998</c:v>
                </c:pt>
                <c:pt idx="14848">
                  <c:v>290.98169999999999</c:v>
                </c:pt>
                <c:pt idx="14849">
                  <c:v>291.01690000000002</c:v>
                </c:pt>
                <c:pt idx="14850">
                  <c:v>291.05220000000003</c:v>
                </c:pt>
                <c:pt idx="14851">
                  <c:v>291.0874</c:v>
                </c:pt>
                <c:pt idx="14852">
                  <c:v>291.12270000000001</c:v>
                </c:pt>
                <c:pt idx="14853">
                  <c:v>291.15800000000002</c:v>
                </c:pt>
                <c:pt idx="14854">
                  <c:v>291.19319999999999</c:v>
                </c:pt>
                <c:pt idx="14855">
                  <c:v>291.2285</c:v>
                </c:pt>
                <c:pt idx="14856">
                  <c:v>291.2638</c:v>
                </c:pt>
                <c:pt idx="14857">
                  <c:v>291.29910000000001</c:v>
                </c:pt>
                <c:pt idx="14858">
                  <c:v>291.33440000000002</c:v>
                </c:pt>
                <c:pt idx="14859">
                  <c:v>291.36959999999999</c:v>
                </c:pt>
                <c:pt idx="14860">
                  <c:v>291.4049</c:v>
                </c:pt>
                <c:pt idx="14861">
                  <c:v>291.4402</c:v>
                </c:pt>
                <c:pt idx="14862">
                  <c:v>291.47550000000001</c:v>
                </c:pt>
                <c:pt idx="14863">
                  <c:v>291.51080000000002</c:v>
                </c:pt>
                <c:pt idx="14864">
                  <c:v>291.54610000000002</c:v>
                </c:pt>
                <c:pt idx="14865">
                  <c:v>291.5813</c:v>
                </c:pt>
                <c:pt idx="14866">
                  <c:v>291.61660000000001</c:v>
                </c:pt>
                <c:pt idx="14867">
                  <c:v>291.65190000000001</c:v>
                </c:pt>
                <c:pt idx="14868">
                  <c:v>291.68720000000002</c:v>
                </c:pt>
                <c:pt idx="14869">
                  <c:v>291.72250000000003</c:v>
                </c:pt>
                <c:pt idx="14870">
                  <c:v>291.75779999999997</c:v>
                </c:pt>
                <c:pt idx="14871">
                  <c:v>291.79320000000001</c:v>
                </c:pt>
                <c:pt idx="14872">
                  <c:v>291.82839999999999</c:v>
                </c:pt>
                <c:pt idx="14873">
                  <c:v>291.86369999999999</c:v>
                </c:pt>
                <c:pt idx="14874">
                  <c:v>291.89909999999998</c:v>
                </c:pt>
                <c:pt idx="14875">
                  <c:v>291.93439999999998</c:v>
                </c:pt>
                <c:pt idx="14876">
                  <c:v>291.96969999999999</c:v>
                </c:pt>
                <c:pt idx="14877">
                  <c:v>292.005</c:v>
                </c:pt>
                <c:pt idx="14878">
                  <c:v>292.0403</c:v>
                </c:pt>
                <c:pt idx="14879">
                  <c:v>292.07569999999998</c:v>
                </c:pt>
                <c:pt idx="14880">
                  <c:v>292.11099999999999</c:v>
                </c:pt>
                <c:pt idx="14881">
                  <c:v>292.1463</c:v>
                </c:pt>
                <c:pt idx="14882">
                  <c:v>292.1816</c:v>
                </c:pt>
                <c:pt idx="14883">
                  <c:v>292.21690000000001</c:v>
                </c:pt>
                <c:pt idx="14884">
                  <c:v>292.25229999999999</c:v>
                </c:pt>
                <c:pt idx="14885">
                  <c:v>292.2876</c:v>
                </c:pt>
                <c:pt idx="14886">
                  <c:v>292.32299999999998</c:v>
                </c:pt>
                <c:pt idx="14887">
                  <c:v>292.35829999999999</c:v>
                </c:pt>
                <c:pt idx="14888">
                  <c:v>292.39359999999999</c:v>
                </c:pt>
                <c:pt idx="14889">
                  <c:v>292.42899999999997</c:v>
                </c:pt>
                <c:pt idx="14890">
                  <c:v>292.46429999999998</c:v>
                </c:pt>
                <c:pt idx="14891">
                  <c:v>292.49970000000002</c:v>
                </c:pt>
                <c:pt idx="14892">
                  <c:v>292.53500000000003</c:v>
                </c:pt>
                <c:pt idx="14893">
                  <c:v>292.57040000000001</c:v>
                </c:pt>
                <c:pt idx="14894">
                  <c:v>292.60570000000001</c:v>
                </c:pt>
                <c:pt idx="14895">
                  <c:v>292.64109999999999</c:v>
                </c:pt>
                <c:pt idx="14896">
                  <c:v>292.67649999999998</c:v>
                </c:pt>
                <c:pt idx="14897">
                  <c:v>292.71179999999998</c:v>
                </c:pt>
                <c:pt idx="14898">
                  <c:v>292.74720000000002</c:v>
                </c:pt>
                <c:pt idx="14899">
                  <c:v>292.78250000000003</c:v>
                </c:pt>
                <c:pt idx="14900">
                  <c:v>292.81790000000001</c:v>
                </c:pt>
                <c:pt idx="14901">
                  <c:v>292.85329999999999</c:v>
                </c:pt>
                <c:pt idx="14902">
                  <c:v>292.8886</c:v>
                </c:pt>
                <c:pt idx="14903">
                  <c:v>292.92399999999998</c:v>
                </c:pt>
                <c:pt idx="14904">
                  <c:v>292.95940000000002</c:v>
                </c:pt>
                <c:pt idx="14905">
                  <c:v>292.9948</c:v>
                </c:pt>
                <c:pt idx="14906">
                  <c:v>293.03019999999998</c:v>
                </c:pt>
                <c:pt idx="14907">
                  <c:v>293.06549999999999</c:v>
                </c:pt>
                <c:pt idx="14908">
                  <c:v>293.10090000000002</c:v>
                </c:pt>
                <c:pt idx="14909">
                  <c:v>293.13630000000001</c:v>
                </c:pt>
                <c:pt idx="14910">
                  <c:v>293.17169999999999</c:v>
                </c:pt>
                <c:pt idx="14911">
                  <c:v>293.20710000000003</c:v>
                </c:pt>
                <c:pt idx="14912">
                  <c:v>293.24250000000001</c:v>
                </c:pt>
                <c:pt idx="14913">
                  <c:v>293.27789999999999</c:v>
                </c:pt>
                <c:pt idx="14914">
                  <c:v>293.31330000000003</c:v>
                </c:pt>
                <c:pt idx="14915">
                  <c:v>293.34870000000001</c:v>
                </c:pt>
                <c:pt idx="14916">
                  <c:v>293.38409999999999</c:v>
                </c:pt>
                <c:pt idx="14917">
                  <c:v>293.41950000000003</c:v>
                </c:pt>
                <c:pt idx="14918">
                  <c:v>293.45490000000001</c:v>
                </c:pt>
                <c:pt idx="14919">
                  <c:v>293.49029999999999</c:v>
                </c:pt>
                <c:pt idx="14920">
                  <c:v>293.52569999999997</c:v>
                </c:pt>
                <c:pt idx="14921">
                  <c:v>293.56110000000001</c:v>
                </c:pt>
                <c:pt idx="14922">
                  <c:v>293.59649999999999</c:v>
                </c:pt>
                <c:pt idx="14923">
                  <c:v>293.63189999999997</c:v>
                </c:pt>
                <c:pt idx="14924">
                  <c:v>293.66739999999999</c:v>
                </c:pt>
                <c:pt idx="14925">
                  <c:v>293.70280000000002</c:v>
                </c:pt>
                <c:pt idx="14926">
                  <c:v>293.73820000000001</c:v>
                </c:pt>
                <c:pt idx="14927">
                  <c:v>293.77359999999999</c:v>
                </c:pt>
                <c:pt idx="14928">
                  <c:v>293.8091</c:v>
                </c:pt>
                <c:pt idx="14929">
                  <c:v>293.84449999999998</c:v>
                </c:pt>
                <c:pt idx="14930">
                  <c:v>293.87990000000002</c:v>
                </c:pt>
                <c:pt idx="14931">
                  <c:v>293.9153</c:v>
                </c:pt>
                <c:pt idx="14932">
                  <c:v>293.95080000000002</c:v>
                </c:pt>
                <c:pt idx="14933">
                  <c:v>293.9862</c:v>
                </c:pt>
                <c:pt idx="14934">
                  <c:v>294.02159999999998</c:v>
                </c:pt>
                <c:pt idx="14935">
                  <c:v>294.05709999999999</c:v>
                </c:pt>
                <c:pt idx="14936">
                  <c:v>294.09249999999997</c:v>
                </c:pt>
                <c:pt idx="14937">
                  <c:v>294.12799999999999</c:v>
                </c:pt>
                <c:pt idx="14938">
                  <c:v>294.16340000000002</c:v>
                </c:pt>
                <c:pt idx="14939">
                  <c:v>294.19889999999998</c:v>
                </c:pt>
                <c:pt idx="14940">
                  <c:v>294.23430000000002</c:v>
                </c:pt>
                <c:pt idx="14941">
                  <c:v>294.26979999999998</c:v>
                </c:pt>
                <c:pt idx="14942">
                  <c:v>294.30520000000001</c:v>
                </c:pt>
                <c:pt idx="14943">
                  <c:v>294.34070000000003</c:v>
                </c:pt>
                <c:pt idx="14944">
                  <c:v>294.37619999999998</c:v>
                </c:pt>
                <c:pt idx="14945">
                  <c:v>294.41160000000002</c:v>
                </c:pt>
                <c:pt idx="14946">
                  <c:v>294.44709999999998</c:v>
                </c:pt>
                <c:pt idx="14947">
                  <c:v>294.48250000000002</c:v>
                </c:pt>
                <c:pt idx="14948">
                  <c:v>294.51799999999997</c:v>
                </c:pt>
                <c:pt idx="14949">
                  <c:v>294.55349999999999</c:v>
                </c:pt>
                <c:pt idx="14950">
                  <c:v>294.589</c:v>
                </c:pt>
                <c:pt idx="14951">
                  <c:v>294.62450000000001</c:v>
                </c:pt>
                <c:pt idx="14952">
                  <c:v>294.65989999999999</c:v>
                </c:pt>
                <c:pt idx="14953">
                  <c:v>294.69540000000001</c:v>
                </c:pt>
                <c:pt idx="14954">
                  <c:v>294.73090000000002</c:v>
                </c:pt>
                <c:pt idx="14955">
                  <c:v>294.76639999999998</c:v>
                </c:pt>
                <c:pt idx="14956">
                  <c:v>294.80180000000001</c:v>
                </c:pt>
                <c:pt idx="14957">
                  <c:v>294.83730000000003</c:v>
                </c:pt>
                <c:pt idx="14958">
                  <c:v>294.87279999999998</c:v>
                </c:pt>
                <c:pt idx="14959">
                  <c:v>294.9083</c:v>
                </c:pt>
                <c:pt idx="14960">
                  <c:v>294.94380000000001</c:v>
                </c:pt>
                <c:pt idx="14961">
                  <c:v>294.97930000000002</c:v>
                </c:pt>
                <c:pt idx="14962">
                  <c:v>295.01479999999998</c:v>
                </c:pt>
                <c:pt idx="14963">
                  <c:v>295.05029999999999</c:v>
                </c:pt>
                <c:pt idx="14964">
                  <c:v>295.08580000000001</c:v>
                </c:pt>
                <c:pt idx="14965">
                  <c:v>295.12130000000002</c:v>
                </c:pt>
                <c:pt idx="14966">
                  <c:v>295.15679999999998</c:v>
                </c:pt>
                <c:pt idx="14967">
                  <c:v>295.19240000000002</c:v>
                </c:pt>
                <c:pt idx="14968">
                  <c:v>295.2278</c:v>
                </c:pt>
                <c:pt idx="14969">
                  <c:v>295.26339999999999</c:v>
                </c:pt>
                <c:pt idx="14970">
                  <c:v>295.2989</c:v>
                </c:pt>
                <c:pt idx="14971">
                  <c:v>295.33440000000002</c:v>
                </c:pt>
                <c:pt idx="14972">
                  <c:v>295.36989999999997</c:v>
                </c:pt>
                <c:pt idx="14973">
                  <c:v>295.40550000000002</c:v>
                </c:pt>
                <c:pt idx="14974">
                  <c:v>295.44099999999997</c:v>
                </c:pt>
                <c:pt idx="14975">
                  <c:v>295.47649999999999</c:v>
                </c:pt>
                <c:pt idx="14976">
                  <c:v>295.512</c:v>
                </c:pt>
                <c:pt idx="14977">
                  <c:v>295.54750000000001</c:v>
                </c:pt>
                <c:pt idx="14978">
                  <c:v>295.5831</c:v>
                </c:pt>
                <c:pt idx="14979">
                  <c:v>295.61860000000001</c:v>
                </c:pt>
                <c:pt idx="14980">
                  <c:v>295.6542</c:v>
                </c:pt>
                <c:pt idx="14981">
                  <c:v>295.68970000000002</c:v>
                </c:pt>
                <c:pt idx="14982">
                  <c:v>295.7253</c:v>
                </c:pt>
                <c:pt idx="14983">
                  <c:v>295.76080000000002</c:v>
                </c:pt>
                <c:pt idx="14984">
                  <c:v>295.79629999999997</c:v>
                </c:pt>
                <c:pt idx="14985">
                  <c:v>295.83190000000002</c:v>
                </c:pt>
                <c:pt idx="14986">
                  <c:v>295.86739999999998</c:v>
                </c:pt>
                <c:pt idx="14987">
                  <c:v>295.90300000000002</c:v>
                </c:pt>
                <c:pt idx="14988">
                  <c:v>295.93849999999998</c:v>
                </c:pt>
                <c:pt idx="14989">
                  <c:v>295.97410000000002</c:v>
                </c:pt>
                <c:pt idx="14990">
                  <c:v>296.00959999999998</c:v>
                </c:pt>
                <c:pt idx="14991">
                  <c:v>296.04520000000002</c:v>
                </c:pt>
                <c:pt idx="14992">
                  <c:v>296.08080000000001</c:v>
                </c:pt>
                <c:pt idx="14993">
                  <c:v>296.11630000000002</c:v>
                </c:pt>
                <c:pt idx="14994">
                  <c:v>296.15190000000001</c:v>
                </c:pt>
                <c:pt idx="14995">
                  <c:v>296.1875</c:v>
                </c:pt>
                <c:pt idx="14996">
                  <c:v>296.22309999999999</c:v>
                </c:pt>
                <c:pt idx="14997">
                  <c:v>296.2586</c:v>
                </c:pt>
                <c:pt idx="14998">
                  <c:v>296.29419999999999</c:v>
                </c:pt>
                <c:pt idx="14999">
                  <c:v>296.32979999999998</c:v>
                </c:pt>
                <c:pt idx="15000">
                  <c:v>296.36540000000002</c:v>
                </c:pt>
                <c:pt idx="15001">
                  <c:v>296.40089999999998</c:v>
                </c:pt>
                <c:pt idx="15002">
                  <c:v>296.43650000000002</c:v>
                </c:pt>
                <c:pt idx="15003">
                  <c:v>296.47210000000001</c:v>
                </c:pt>
                <c:pt idx="15004">
                  <c:v>296.5077</c:v>
                </c:pt>
                <c:pt idx="15005">
                  <c:v>296.54329999999999</c:v>
                </c:pt>
                <c:pt idx="15006">
                  <c:v>296.57889999999998</c:v>
                </c:pt>
                <c:pt idx="15007">
                  <c:v>296.61450000000002</c:v>
                </c:pt>
                <c:pt idx="15008">
                  <c:v>296.65010000000001</c:v>
                </c:pt>
                <c:pt idx="15009">
                  <c:v>296.6857</c:v>
                </c:pt>
                <c:pt idx="15010">
                  <c:v>296.72129999999999</c:v>
                </c:pt>
                <c:pt idx="15011">
                  <c:v>296.75689999999997</c:v>
                </c:pt>
                <c:pt idx="15012">
                  <c:v>296.79250000000002</c:v>
                </c:pt>
                <c:pt idx="15013">
                  <c:v>296.82810000000001</c:v>
                </c:pt>
                <c:pt idx="15014">
                  <c:v>296.86369999999999</c:v>
                </c:pt>
                <c:pt idx="15015">
                  <c:v>296.89929999999998</c:v>
                </c:pt>
                <c:pt idx="15016">
                  <c:v>296.93490000000003</c:v>
                </c:pt>
                <c:pt idx="15017">
                  <c:v>296.97059999999999</c:v>
                </c:pt>
                <c:pt idx="15018">
                  <c:v>297.00619999999998</c:v>
                </c:pt>
                <c:pt idx="15019">
                  <c:v>297.04180000000002</c:v>
                </c:pt>
                <c:pt idx="15020">
                  <c:v>297.07740000000001</c:v>
                </c:pt>
                <c:pt idx="15021">
                  <c:v>297.113</c:v>
                </c:pt>
                <c:pt idx="15022">
                  <c:v>297.14870000000002</c:v>
                </c:pt>
                <c:pt idx="15023">
                  <c:v>297.18430000000001</c:v>
                </c:pt>
                <c:pt idx="15024">
                  <c:v>297.2199</c:v>
                </c:pt>
                <c:pt idx="15025">
                  <c:v>297.25560000000002</c:v>
                </c:pt>
                <c:pt idx="15026">
                  <c:v>297.2912</c:v>
                </c:pt>
                <c:pt idx="15027">
                  <c:v>297.32679999999999</c:v>
                </c:pt>
                <c:pt idx="15028">
                  <c:v>297.36250000000001</c:v>
                </c:pt>
                <c:pt idx="15029">
                  <c:v>297.3981</c:v>
                </c:pt>
                <c:pt idx="15030">
                  <c:v>297.43380000000002</c:v>
                </c:pt>
                <c:pt idx="15031">
                  <c:v>297.46940000000001</c:v>
                </c:pt>
                <c:pt idx="15032">
                  <c:v>297.50510000000003</c:v>
                </c:pt>
                <c:pt idx="15033">
                  <c:v>297.54070000000002</c:v>
                </c:pt>
                <c:pt idx="15034">
                  <c:v>297.57639999999998</c:v>
                </c:pt>
                <c:pt idx="15035">
                  <c:v>297.61200000000002</c:v>
                </c:pt>
                <c:pt idx="15036">
                  <c:v>297.64769999999999</c:v>
                </c:pt>
                <c:pt idx="15037">
                  <c:v>297.68329999999997</c:v>
                </c:pt>
                <c:pt idx="15038">
                  <c:v>297.71899999999999</c:v>
                </c:pt>
                <c:pt idx="15039">
                  <c:v>297.75470000000001</c:v>
                </c:pt>
                <c:pt idx="15040">
                  <c:v>297.7903</c:v>
                </c:pt>
                <c:pt idx="15041">
                  <c:v>297.82600000000002</c:v>
                </c:pt>
                <c:pt idx="15042">
                  <c:v>297.86169999999998</c:v>
                </c:pt>
                <c:pt idx="15043">
                  <c:v>297.89729999999997</c:v>
                </c:pt>
                <c:pt idx="15044">
                  <c:v>297.93299999999999</c:v>
                </c:pt>
                <c:pt idx="15045">
                  <c:v>297.96870000000001</c:v>
                </c:pt>
                <c:pt idx="15046">
                  <c:v>298.00439999999998</c:v>
                </c:pt>
                <c:pt idx="15047">
                  <c:v>298.04000000000002</c:v>
                </c:pt>
                <c:pt idx="15048">
                  <c:v>298.07569999999998</c:v>
                </c:pt>
                <c:pt idx="15049">
                  <c:v>298.1114</c:v>
                </c:pt>
                <c:pt idx="15050">
                  <c:v>298.14710000000002</c:v>
                </c:pt>
                <c:pt idx="15051">
                  <c:v>298.18279999999999</c:v>
                </c:pt>
                <c:pt idx="15052">
                  <c:v>298.21850000000001</c:v>
                </c:pt>
                <c:pt idx="15053">
                  <c:v>298.25420000000003</c:v>
                </c:pt>
                <c:pt idx="15054">
                  <c:v>298.28989999999999</c:v>
                </c:pt>
                <c:pt idx="15055">
                  <c:v>298.32560000000001</c:v>
                </c:pt>
                <c:pt idx="15056">
                  <c:v>298.36130000000003</c:v>
                </c:pt>
                <c:pt idx="15057">
                  <c:v>298.39699999999999</c:v>
                </c:pt>
                <c:pt idx="15058">
                  <c:v>298.43270000000001</c:v>
                </c:pt>
                <c:pt idx="15059">
                  <c:v>298.46839999999997</c:v>
                </c:pt>
                <c:pt idx="15060">
                  <c:v>298.50409999999999</c:v>
                </c:pt>
                <c:pt idx="15061">
                  <c:v>298.53980000000001</c:v>
                </c:pt>
                <c:pt idx="15062">
                  <c:v>298.57549999999998</c:v>
                </c:pt>
                <c:pt idx="15063">
                  <c:v>298.6112</c:v>
                </c:pt>
                <c:pt idx="15064">
                  <c:v>298.64690000000002</c:v>
                </c:pt>
                <c:pt idx="15065">
                  <c:v>298.68270000000001</c:v>
                </c:pt>
                <c:pt idx="15066">
                  <c:v>298.71839999999997</c:v>
                </c:pt>
                <c:pt idx="15067">
                  <c:v>298.75409999999999</c:v>
                </c:pt>
                <c:pt idx="15068">
                  <c:v>298.78980000000001</c:v>
                </c:pt>
                <c:pt idx="15069">
                  <c:v>298.82560000000001</c:v>
                </c:pt>
                <c:pt idx="15070">
                  <c:v>298.86130000000003</c:v>
                </c:pt>
                <c:pt idx="15071">
                  <c:v>298.89699999999999</c:v>
                </c:pt>
                <c:pt idx="15072">
                  <c:v>298.93279999999999</c:v>
                </c:pt>
                <c:pt idx="15073">
                  <c:v>298.96850000000001</c:v>
                </c:pt>
                <c:pt idx="15074">
                  <c:v>299.00420000000003</c:v>
                </c:pt>
                <c:pt idx="15075">
                  <c:v>299.04000000000002</c:v>
                </c:pt>
                <c:pt idx="15076">
                  <c:v>299.07569999999998</c:v>
                </c:pt>
                <c:pt idx="15077">
                  <c:v>299.11149999999998</c:v>
                </c:pt>
                <c:pt idx="15078">
                  <c:v>299.1472</c:v>
                </c:pt>
                <c:pt idx="15079">
                  <c:v>299.18299999999999</c:v>
                </c:pt>
                <c:pt idx="15080">
                  <c:v>299.21870000000001</c:v>
                </c:pt>
                <c:pt idx="15081">
                  <c:v>299.25450000000001</c:v>
                </c:pt>
                <c:pt idx="15082">
                  <c:v>299.29020000000003</c:v>
                </c:pt>
                <c:pt idx="15083">
                  <c:v>299.32600000000002</c:v>
                </c:pt>
                <c:pt idx="15084">
                  <c:v>299.36169999999998</c:v>
                </c:pt>
                <c:pt idx="15085">
                  <c:v>299.39749999999998</c:v>
                </c:pt>
                <c:pt idx="15086">
                  <c:v>299.43329999999997</c:v>
                </c:pt>
                <c:pt idx="15087">
                  <c:v>299.46899999999999</c:v>
                </c:pt>
                <c:pt idx="15088">
                  <c:v>299.50479999999999</c:v>
                </c:pt>
                <c:pt idx="15089">
                  <c:v>299.54059999999998</c:v>
                </c:pt>
                <c:pt idx="15090">
                  <c:v>299.5763</c:v>
                </c:pt>
                <c:pt idx="15091">
                  <c:v>299.6121</c:v>
                </c:pt>
                <c:pt idx="15092">
                  <c:v>299.64789999999999</c:v>
                </c:pt>
                <c:pt idx="15093">
                  <c:v>299.68369999999999</c:v>
                </c:pt>
                <c:pt idx="15094">
                  <c:v>299.71949999999998</c:v>
                </c:pt>
                <c:pt idx="15095">
                  <c:v>299.7552</c:v>
                </c:pt>
                <c:pt idx="15096">
                  <c:v>299.791</c:v>
                </c:pt>
                <c:pt idx="15097">
                  <c:v>299.82679999999999</c:v>
                </c:pt>
                <c:pt idx="15098">
                  <c:v>299.86259999999999</c:v>
                </c:pt>
                <c:pt idx="15099">
                  <c:v>299.89839999999998</c:v>
                </c:pt>
                <c:pt idx="15100">
                  <c:v>299.93419999999998</c:v>
                </c:pt>
                <c:pt idx="15101">
                  <c:v>299.97000000000003</c:v>
                </c:pt>
                <c:pt idx="15102">
                  <c:v>300.00580000000002</c:v>
                </c:pt>
                <c:pt idx="15103">
                  <c:v>300.04160000000002</c:v>
                </c:pt>
                <c:pt idx="15104">
                  <c:v>300.07740000000001</c:v>
                </c:pt>
                <c:pt idx="15105">
                  <c:v>300.11320000000001</c:v>
                </c:pt>
                <c:pt idx="15106">
                  <c:v>300.149</c:v>
                </c:pt>
                <c:pt idx="15107">
                  <c:v>300.1848</c:v>
                </c:pt>
                <c:pt idx="15108">
                  <c:v>300.22059999999999</c:v>
                </c:pt>
                <c:pt idx="15109">
                  <c:v>300.25639999999999</c:v>
                </c:pt>
                <c:pt idx="15110">
                  <c:v>300.29219999999998</c:v>
                </c:pt>
                <c:pt idx="15111">
                  <c:v>300.32810000000001</c:v>
                </c:pt>
                <c:pt idx="15112">
                  <c:v>300.3639</c:v>
                </c:pt>
                <c:pt idx="15113">
                  <c:v>300.3997</c:v>
                </c:pt>
                <c:pt idx="15114">
                  <c:v>300.43549999999999</c:v>
                </c:pt>
                <c:pt idx="15115">
                  <c:v>300.47129999999999</c:v>
                </c:pt>
                <c:pt idx="15116">
                  <c:v>300.50720000000001</c:v>
                </c:pt>
                <c:pt idx="15117">
                  <c:v>300.54300000000001</c:v>
                </c:pt>
                <c:pt idx="15118">
                  <c:v>300.5788</c:v>
                </c:pt>
                <c:pt idx="15119">
                  <c:v>300.61470000000003</c:v>
                </c:pt>
                <c:pt idx="15120">
                  <c:v>300.65050000000002</c:v>
                </c:pt>
                <c:pt idx="15121">
                  <c:v>300.68630000000002</c:v>
                </c:pt>
                <c:pt idx="15122">
                  <c:v>300.72219999999999</c:v>
                </c:pt>
                <c:pt idx="15123">
                  <c:v>300.75799999999998</c:v>
                </c:pt>
                <c:pt idx="15124">
                  <c:v>300.79390000000001</c:v>
                </c:pt>
                <c:pt idx="15125">
                  <c:v>300.8297</c:v>
                </c:pt>
                <c:pt idx="15126">
                  <c:v>300.86559999999997</c:v>
                </c:pt>
                <c:pt idx="15127">
                  <c:v>300.90140000000002</c:v>
                </c:pt>
                <c:pt idx="15128">
                  <c:v>300.93729999999999</c:v>
                </c:pt>
                <c:pt idx="15129">
                  <c:v>300.97309999999999</c:v>
                </c:pt>
                <c:pt idx="15130">
                  <c:v>301.00900000000001</c:v>
                </c:pt>
                <c:pt idx="15131">
                  <c:v>301.04489999999998</c:v>
                </c:pt>
                <c:pt idx="15132">
                  <c:v>301.08069999999998</c:v>
                </c:pt>
                <c:pt idx="15133">
                  <c:v>301.11660000000001</c:v>
                </c:pt>
                <c:pt idx="15134">
                  <c:v>301.1524</c:v>
                </c:pt>
                <c:pt idx="15135">
                  <c:v>301.18830000000003</c:v>
                </c:pt>
                <c:pt idx="15136">
                  <c:v>301.2242</c:v>
                </c:pt>
                <c:pt idx="15137">
                  <c:v>301.26010000000002</c:v>
                </c:pt>
                <c:pt idx="15138">
                  <c:v>301.29590000000002</c:v>
                </c:pt>
                <c:pt idx="15139">
                  <c:v>301.33179999999999</c:v>
                </c:pt>
                <c:pt idx="15140">
                  <c:v>301.36770000000001</c:v>
                </c:pt>
                <c:pt idx="15141">
                  <c:v>301.40359999999998</c:v>
                </c:pt>
                <c:pt idx="15142">
                  <c:v>301.43950000000001</c:v>
                </c:pt>
                <c:pt idx="15143">
                  <c:v>301.4753</c:v>
                </c:pt>
                <c:pt idx="15144">
                  <c:v>301.51119999999997</c:v>
                </c:pt>
                <c:pt idx="15145">
                  <c:v>301.5471</c:v>
                </c:pt>
                <c:pt idx="15146">
                  <c:v>301.58300000000003</c:v>
                </c:pt>
                <c:pt idx="15147">
                  <c:v>301.6189</c:v>
                </c:pt>
                <c:pt idx="15148">
                  <c:v>301.65480000000002</c:v>
                </c:pt>
                <c:pt idx="15149">
                  <c:v>301.69069999999999</c:v>
                </c:pt>
                <c:pt idx="15150">
                  <c:v>301.72660000000002</c:v>
                </c:pt>
                <c:pt idx="15151">
                  <c:v>301.76249999999999</c:v>
                </c:pt>
                <c:pt idx="15152">
                  <c:v>301.79840000000002</c:v>
                </c:pt>
                <c:pt idx="15153">
                  <c:v>301.83429999999998</c:v>
                </c:pt>
                <c:pt idx="15154">
                  <c:v>301.87020000000001</c:v>
                </c:pt>
                <c:pt idx="15155">
                  <c:v>301.90609999999998</c:v>
                </c:pt>
                <c:pt idx="15156">
                  <c:v>301.94200000000001</c:v>
                </c:pt>
                <c:pt idx="15157">
                  <c:v>301.97800000000001</c:v>
                </c:pt>
                <c:pt idx="15158">
                  <c:v>302.01389999999998</c:v>
                </c:pt>
                <c:pt idx="15159">
                  <c:v>302.0498</c:v>
                </c:pt>
                <c:pt idx="15160">
                  <c:v>302.08569999999997</c:v>
                </c:pt>
                <c:pt idx="15161">
                  <c:v>302.1216</c:v>
                </c:pt>
                <c:pt idx="15162">
                  <c:v>302.1576</c:v>
                </c:pt>
                <c:pt idx="15163">
                  <c:v>302.19349999999997</c:v>
                </c:pt>
                <c:pt idx="15164">
                  <c:v>302.2294</c:v>
                </c:pt>
                <c:pt idx="15165">
                  <c:v>302.2654</c:v>
                </c:pt>
                <c:pt idx="15166">
                  <c:v>302.30130000000003</c:v>
                </c:pt>
                <c:pt idx="15167">
                  <c:v>302.3372</c:v>
                </c:pt>
                <c:pt idx="15168">
                  <c:v>302.3732</c:v>
                </c:pt>
                <c:pt idx="15169">
                  <c:v>302.40910000000002</c:v>
                </c:pt>
                <c:pt idx="15170">
                  <c:v>302.44510000000002</c:v>
                </c:pt>
                <c:pt idx="15171">
                  <c:v>302.48099999999999</c:v>
                </c:pt>
                <c:pt idx="15172">
                  <c:v>302.517</c:v>
                </c:pt>
                <c:pt idx="15173">
                  <c:v>302.55290000000002</c:v>
                </c:pt>
                <c:pt idx="15174">
                  <c:v>302.58890000000002</c:v>
                </c:pt>
                <c:pt idx="15175">
                  <c:v>302.62479999999999</c:v>
                </c:pt>
                <c:pt idx="15176">
                  <c:v>302.66079999999999</c:v>
                </c:pt>
                <c:pt idx="15177">
                  <c:v>302.69670000000002</c:v>
                </c:pt>
                <c:pt idx="15178">
                  <c:v>302.73270000000002</c:v>
                </c:pt>
                <c:pt idx="15179">
                  <c:v>302.76859999999999</c:v>
                </c:pt>
                <c:pt idx="15180">
                  <c:v>302.80459999999999</c:v>
                </c:pt>
                <c:pt idx="15181">
                  <c:v>302.84059999999999</c:v>
                </c:pt>
                <c:pt idx="15182">
                  <c:v>302.8766</c:v>
                </c:pt>
                <c:pt idx="15183">
                  <c:v>302.91250000000002</c:v>
                </c:pt>
                <c:pt idx="15184">
                  <c:v>302.94850000000002</c:v>
                </c:pt>
                <c:pt idx="15185">
                  <c:v>302.98450000000003</c:v>
                </c:pt>
                <c:pt idx="15186">
                  <c:v>303.0204</c:v>
                </c:pt>
                <c:pt idx="15187">
                  <c:v>303.0564</c:v>
                </c:pt>
                <c:pt idx="15188">
                  <c:v>303.0924</c:v>
                </c:pt>
                <c:pt idx="15189">
                  <c:v>303.1284</c:v>
                </c:pt>
                <c:pt idx="15190">
                  <c:v>303.1644</c:v>
                </c:pt>
                <c:pt idx="15191">
                  <c:v>303.2004</c:v>
                </c:pt>
                <c:pt idx="15192">
                  <c:v>303.2364</c:v>
                </c:pt>
                <c:pt idx="15193">
                  <c:v>303.27229999999997</c:v>
                </c:pt>
                <c:pt idx="15194">
                  <c:v>303.30829999999997</c:v>
                </c:pt>
                <c:pt idx="15195">
                  <c:v>303.34429999999998</c:v>
                </c:pt>
                <c:pt idx="15196">
                  <c:v>303.38029999999998</c:v>
                </c:pt>
                <c:pt idx="15197">
                  <c:v>303.41640000000001</c:v>
                </c:pt>
                <c:pt idx="15198">
                  <c:v>303.45229999999998</c:v>
                </c:pt>
                <c:pt idx="15199">
                  <c:v>303.48829999999998</c:v>
                </c:pt>
                <c:pt idx="15200">
                  <c:v>303.52440000000001</c:v>
                </c:pt>
                <c:pt idx="15201">
                  <c:v>303.56040000000002</c:v>
                </c:pt>
                <c:pt idx="15202">
                  <c:v>303.59640000000002</c:v>
                </c:pt>
                <c:pt idx="15203">
                  <c:v>303.63240000000002</c:v>
                </c:pt>
                <c:pt idx="15204">
                  <c:v>303.66840000000002</c:v>
                </c:pt>
                <c:pt idx="15205">
                  <c:v>303.70440000000002</c:v>
                </c:pt>
                <c:pt idx="15206">
                  <c:v>303.74040000000002</c:v>
                </c:pt>
                <c:pt idx="15207">
                  <c:v>303.7765</c:v>
                </c:pt>
                <c:pt idx="15208">
                  <c:v>303.8125</c:v>
                </c:pt>
                <c:pt idx="15209">
                  <c:v>303.8485</c:v>
                </c:pt>
                <c:pt idx="15210">
                  <c:v>303.88459999999998</c:v>
                </c:pt>
                <c:pt idx="15211">
                  <c:v>303.92059999999998</c:v>
                </c:pt>
                <c:pt idx="15212">
                  <c:v>303.95659999999998</c:v>
                </c:pt>
                <c:pt idx="15213">
                  <c:v>303.99259999999998</c:v>
                </c:pt>
                <c:pt idx="15214">
                  <c:v>304.02870000000001</c:v>
                </c:pt>
                <c:pt idx="15215">
                  <c:v>304.06470000000002</c:v>
                </c:pt>
                <c:pt idx="15216">
                  <c:v>304.10079999999999</c:v>
                </c:pt>
                <c:pt idx="15217">
                  <c:v>304.13679999999999</c:v>
                </c:pt>
                <c:pt idx="15218">
                  <c:v>304.17290000000003</c:v>
                </c:pt>
                <c:pt idx="15219">
                  <c:v>304.20890000000003</c:v>
                </c:pt>
                <c:pt idx="15220">
                  <c:v>304.245</c:v>
                </c:pt>
                <c:pt idx="15221">
                  <c:v>304.28100000000001</c:v>
                </c:pt>
                <c:pt idx="15222">
                  <c:v>304.31700000000001</c:v>
                </c:pt>
                <c:pt idx="15223">
                  <c:v>304.35309999999998</c:v>
                </c:pt>
                <c:pt idx="15224">
                  <c:v>304.38920000000002</c:v>
                </c:pt>
                <c:pt idx="15225">
                  <c:v>304.42520000000002</c:v>
                </c:pt>
                <c:pt idx="15226">
                  <c:v>304.46129999999999</c:v>
                </c:pt>
                <c:pt idx="15227">
                  <c:v>304.49740000000003</c:v>
                </c:pt>
                <c:pt idx="15228">
                  <c:v>304.53339999999997</c:v>
                </c:pt>
                <c:pt idx="15229">
                  <c:v>304.56950000000001</c:v>
                </c:pt>
                <c:pt idx="15230">
                  <c:v>304.60559999999998</c:v>
                </c:pt>
                <c:pt idx="15231">
                  <c:v>304.64170000000001</c:v>
                </c:pt>
                <c:pt idx="15232">
                  <c:v>304.67770000000002</c:v>
                </c:pt>
                <c:pt idx="15233">
                  <c:v>304.71379999999999</c:v>
                </c:pt>
                <c:pt idx="15234">
                  <c:v>304.74990000000003</c:v>
                </c:pt>
                <c:pt idx="15235">
                  <c:v>304.78590000000003</c:v>
                </c:pt>
                <c:pt idx="15236">
                  <c:v>304.82209999999998</c:v>
                </c:pt>
                <c:pt idx="15237">
                  <c:v>304.85809999999998</c:v>
                </c:pt>
                <c:pt idx="15238">
                  <c:v>304.89420000000001</c:v>
                </c:pt>
                <c:pt idx="15239">
                  <c:v>304.93029999999999</c:v>
                </c:pt>
                <c:pt idx="15240">
                  <c:v>304.96640000000002</c:v>
                </c:pt>
                <c:pt idx="15241">
                  <c:v>305.0025</c:v>
                </c:pt>
                <c:pt idx="15242">
                  <c:v>305.03859999999997</c:v>
                </c:pt>
                <c:pt idx="15243">
                  <c:v>305.07470000000001</c:v>
                </c:pt>
                <c:pt idx="15244">
                  <c:v>305.11079999999998</c:v>
                </c:pt>
                <c:pt idx="15245">
                  <c:v>305.14690000000002</c:v>
                </c:pt>
                <c:pt idx="15246">
                  <c:v>305.18299999999999</c:v>
                </c:pt>
                <c:pt idx="15247">
                  <c:v>305.21910000000003</c:v>
                </c:pt>
                <c:pt idx="15248">
                  <c:v>305.2552</c:v>
                </c:pt>
                <c:pt idx="15249">
                  <c:v>305.29140000000001</c:v>
                </c:pt>
                <c:pt idx="15250">
                  <c:v>305.32749999999999</c:v>
                </c:pt>
                <c:pt idx="15251">
                  <c:v>305.36360000000002</c:v>
                </c:pt>
                <c:pt idx="15252">
                  <c:v>305.3997</c:v>
                </c:pt>
                <c:pt idx="15253">
                  <c:v>305.43579999999997</c:v>
                </c:pt>
                <c:pt idx="15254">
                  <c:v>305.47190000000001</c:v>
                </c:pt>
                <c:pt idx="15255">
                  <c:v>305.50810000000001</c:v>
                </c:pt>
                <c:pt idx="15256">
                  <c:v>305.54419999999999</c:v>
                </c:pt>
                <c:pt idx="15257">
                  <c:v>305.58030000000002</c:v>
                </c:pt>
                <c:pt idx="15258">
                  <c:v>305.61649999999997</c:v>
                </c:pt>
                <c:pt idx="15259">
                  <c:v>305.65260000000001</c:v>
                </c:pt>
                <c:pt idx="15260">
                  <c:v>305.68869999999998</c:v>
                </c:pt>
                <c:pt idx="15261">
                  <c:v>305.72489999999999</c:v>
                </c:pt>
                <c:pt idx="15262">
                  <c:v>305.76100000000002</c:v>
                </c:pt>
                <c:pt idx="15263">
                  <c:v>305.7971</c:v>
                </c:pt>
                <c:pt idx="15264">
                  <c:v>305.83330000000001</c:v>
                </c:pt>
                <c:pt idx="15265">
                  <c:v>305.86939999999998</c:v>
                </c:pt>
                <c:pt idx="15266">
                  <c:v>305.90559999999999</c:v>
                </c:pt>
                <c:pt idx="15267">
                  <c:v>305.94170000000003</c:v>
                </c:pt>
                <c:pt idx="15268">
                  <c:v>305.97789999999998</c:v>
                </c:pt>
                <c:pt idx="15269">
                  <c:v>306.01400000000001</c:v>
                </c:pt>
                <c:pt idx="15270">
                  <c:v>306.05020000000002</c:v>
                </c:pt>
                <c:pt idx="15271">
                  <c:v>306.08629999999999</c:v>
                </c:pt>
                <c:pt idx="15272">
                  <c:v>306.1225</c:v>
                </c:pt>
                <c:pt idx="15273">
                  <c:v>306.15870000000001</c:v>
                </c:pt>
                <c:pt idx="15274">
                  <c:v>306.19479999999999</c:v>
                </c:pt>
                <c:pt idx="15275">
                  <c:v>306.23099999999999</c:v>
                </c:pt>
                <c:pt idx="15276">
                  <c:v>306.2672</c:v>
                </c:pt>
                <c:pt idx="15277">
                  <c:v>306.30329999999998</c:v>
                </c:pt>
                <c:pt idx="15278">
                  <c:v>306.33949999999999</c:v>
                </c:pt>
                <c:pt idx="15279">
                  <c:v>306.37569999999999</c:v>
                </c:pt>
                <c:pt idx="15280">
                  <c:v>306.4119</c:v>
                </c:pt>
                <c:pt idx="15281">
                  <c:v>306.44810000000001</c:v>
                </c:pt>
                <c:pt idx="15282">
                  <c:v>306.48430000000002</c:v>
                </c:pt>
                <c:pt idx="15283">
                  <c:v>306.5204</c:v>
                </c:pt>
                <c:pt idx="15284">
                  <c:v>306.5566</c:v>
                </c:pt>
                <c:pt idx="15285">
                  <c:v>306.59280000000001</c:v>
                </c:pt>
                <c:pt idx="15286">
                  <c:v>306.62900000000002</c:v>
                </c:pt>
                <c:pt idx="15287">
                  <c:v>306.66520000000003</c:v>
                </c:pt>
                <c:pt idx="15288">
                  <c:v>306.70139999999998</c:v>
                </c:pt>
                <c:pt idx="15289">
                  <c:v>306.73759999999999</c:v>
                </c:pt>
                <c:pt idx="15290">
                  <c:v>306.77379999999999</c:v>
                </c:pt>
                <c:pt idx="15291">
                  <c:v>306.81</c:v>
                </c:pt>
                <c:pt idx="15292">
                  <c:v>306.84620000000001</c:v>
                </c:pt>
                <c:pt idx="15293">
                  <c:v>306.88240000000002</c:v>
                </c:pt>
                <c:pt idx="15294">
                  <c:v>306.91860000000003</c:v>
                </c:pt>
                <c:pt idx="15295">
                  <c:v>306.95479999999998</c:v>
                </c:pt>
                <c:pt idx="15296">
                  <c:v>306.99099999999999</c:v>
                </c:pt>
                <c:pt idx="15297">
                  <c:v>307.02719999999999</c:v>
                </c:pt>
                <c:pt idx="15298">
                  <c:v>307.0634</c:v>
                </c:pt>
                <c:pt idx="15299">
                  <c:v>307.09969999999998</c:v>
                </c:pt>
                <c:pt idx="15300">
                  <c:v>307.13589999999999</c:v>
                </c:pt>
                <c:pt idx="15301">
                  <c:v>307.1721</c:v>
                </c:pt>
                <c:pt idx="15302">
                  <c:v>307.20830000000001</c:v>
                </c:pt>
                <c:pt idx="15303">
                  <c:v>307.24459999999999</c:v>
                </c:pt>
                <c:pt idx="15304">
                  <c:v>307.2808</c:v>
                </c:pt>
                <c:pt idx="15305">
                  <c:v>307.31700000000001</c:v>
                </c:pt>
                <c:pt idx="15306">
                  <c:v>307.35329999999999</c:v>
                </c:pt>
                <c:pt idx="15307">
                  <c:v>307.3895</c:v>
                </c:pt>
                <c:pt idx="15308">
                  <c:v>307.42579999999998</c:v>
                </c:pt>
                <c:pt idx="15309">
                  <c:v>307.46199999999999</c:v>
                </c:pt>
                <c:pt idx="15310">
                  <c:v>307.4982</c:v>
                </c:pt>
                <c:pt idx="15311">
                  <c:v>307.53449999999998</c:v>
                </c:pt>
                <c:pt idx="15312">
                  <c:v>307.57069999999999</c:v>
                </c:pt>
                <c:pt idx="15313">
                  <c:v>307.60700000000003</c:v>
                </c:pt>
                <c:pt idx="15314">
                  <c:v>307.64319999999998</c:v>
                </c:pt>
                <c:pt idx="15315">
                  <c:v>307.67950000000002</c:v>
                </c:pt>
                <c:pt idx="15316">
                  <c:v>307.71570000000003</c:v>
                </c:pt>
                <c:pt idx="15317">
                  <c:v>307.75200000000001</c:v>
                </c:pt>
                <c:pt idx="15318">
                  <c:v>307.78820000000002</c:v>
                </c:pt>
                <c:pt idx="15319">
                  <c:v>307.8245</c:v>
                </c:pt>
                <c:pt idx="15320">
                  <c:v>307.86070000000001</c:v>
                </c:pt>
                <c:pt idx="15321">
                  <c:v>307.89699999999999</c:v>
                </c:pt>
                <c:pt idx="15322">
                  <c:v>307.93329999999997</c:v>
                </c:pt>
                <c:pt idx="15323">
                  <c:v>307.96960000000001</c:v>
                </c:pt>
                <c:pt idx="15324">
                  <c:v>308.00580000000002</c:v>
                </c:pt>
                <c:pt idx="15325">
                  <c:v>308.0421</c:v>
                </c:pt>
                <c:pt idx="15326">
                  <c:v>308.07839999999999</c:v>
                </c:pt>
                <c:pt idx="15327">
                  <c:v>308.11470000000003</c:v>
                </c:pt>
                <c:pt idx="15328">
                  <c:v>308.15089999999998</c:v>
                </c:pt>
                <c:pt idx="15329">
                  <c:v>308.18720000000002</c:v>
                </c:pt>
                <c:pt idx="15330">
                  <c:v>308.2235</c:v>
                </c:pt>
                <c:pt idx="15331">
                  <c:v>308.25979999999998</c:v>
                </c:pt>
                <c:pt idx="15332">
                  <c:v>308.29610000000002</c:v>
                </c:pt>
                <c:pt idx="15333">
                  <c:v>308.33240000000001</c:v>
                </c:pt>
                <c:pt idx="15334">
                  <c:v>308.36869999999999</c:v>
                </c:pt>
                <c:pt idx="15335">
                  <c:v>308.40499999999997</c:v>
                </c:pt>
                <c:pt idx="15336">
                  <c:v>308.44130000000001</c:v>
                </c:pt>
                <c:pt idx="15337">
                  <c:v>308.4776</c:v>
                </c:pt>
                <c:pt idx="15338">
                  <c:v>308.51389999999998</c:v>
                </c:pt>
                <c:pt idx="15339">
                  <c:v>308.55020000000002</c:v>
                </c:pt>
                <c:pt idx="15340">
                  <c:v>308.5865</c:v>
                </c:pt>
                <c:pt idx="15341">
                  <c:v>308.62279999999998</c:v>
                </c:pt>
                <c:pt idx="15342">
                  <c:v>308.65910000000002</c:v>
                </c:pt>
                <c:pt idx="15343">
                  <c:v>308.69540000000001</c:v>
                </c:pt>
                <c:pt idx="15344">
                  <c:v>308.73169999999999</c:v>
                </c:pt>
                <c:pt idx="15345">
                  <c:v>308.7681</c:v>
                </c:pt>
                <c:pt idx="15346">
                  <c:v>308.80439999999999</c:v>
                </c:pt>
                <c:pt idx="15347">
                  <c:v>308.84070000000003</c:v>
                </c:pt>
                <c:pt idx="15348">
                  <c:v>308.87700000000001</c:v>
                </c:pt>
                <c:pt idx="15349">
                  <c:v>308.91329999999999</c:v>
                </c:pt>
                <c:pt idx="15350">
                  <c:v>308.94970000000001</c:v>
                </c:pt>
                <c:pt idx="15351">
                  <c:v>308.98599999999999</c:v>
                </c:pt>
                <c:pt idx="15352">
                  <c:v>309.02229999999997</c:v>
                </c:pt>
                <c:pt idx="15353">
                  <c:v>309.05869999999999</c:v>
                </c:pt>
                <c:pt idx="15354">
                  <c:v>309.09500000000003</c:v>
                </c:pt>
                <c:pt idx="15355">
                  <c:v>309.13130000000001</c:v>
                </c:pt>
                <c:pt idx="15356">
                  <c:v>309.16770000000002</c:v>
                </c:pt>
                <c:pt idx="15357">
                  <c:v>309.20400000000001</c:v>
                </c:pt>
                <c:pt idx="15358">
                  <c:v>309.24040000000002</c:v>
                </c:pt>
                <c:pt idx="15359">
                  <c:v>309.27670000000001</c:v>
                </c:pt>
                <c:pt idx="15360">
                  <c:v>309.31310000000002</c:v>
                </c:pt>
                <c:pt idx="15361">
                  <c:v>309.3494</c:v>
                </c:pt>
                <c:pt idx="15362">
                  <c:v>309.38580000000002</c:v>
                </c:pt>
                <c:pt idx="15363">
                  <c:v>309.4221</c:v>
                </c:pt>
                <c:pt idx="15364">
                  <c:v>309.45850000000002</c:v>
                </c:pt>
                <c:pt idx="15365">
                  <c:v>309.4948</c:v>
                </c:pt>
                <c:pt idx="15366">
                  <c:v>309.53120000000001</c:v>
                </c:pt>
                <c:pt idx="15367">
                  <c:v>309.56760000000003</c:v>
                </c:pt>
                <c:pt idx="15368">
                  <c:v>309.60390000000001</c:v>
                </c:pt>
                <c:pt idx="15369">
                  <c:v>309.64030000000002</c:v>
                </c:pt>
                <c:pt idx="15370">
                  <c:v>309.67669999999998</c:v>
                </c:pt>
                <c:pt idx="15371">
                  <c:v>309.71300000000002</c:v>
                </c:pt>
                <c:pt idx="15372">
                  <c:v>309.74939999999998</c:v>
                </c:pt>
                <c:pt idx="15373">
                  <c:v>309.78579999999999</c:v>
                </c:pt>
                <c:pt idx="15374">
                  <c:v>309.82220000000001</c:v>
                </c:pt>
                <c:pt idx="15375">
                  <c:v>309.85860000000002</c:v>
                </c:pt>
                <c:pt idx="15376">
                  <c:v>309.89499999999998</c:v>
                </c:pt>
                <c:pt idx="15377">
                  <c:v>309.93130000000002</c:v>
                </c:pt>
                <c:pt idx="15378">
                  <c:v>309.96769999999998</c:v>
                </c:pt>
                <c:pt idx="15379">
                  <c:v>310.00409999999999</c:v>
                </c:pt>
                <c:pt idx="15380">
                  <c:v>310.04050000000001</c:v>
                </c:pt>
                <c:pt idx="15381">
                  <c:v>310.07690000000002</c:v>
                </c:pt>
                <c:pt idx="15382">
                  <c:v>310.11329999999998</c:v>
                </c:pt>
                <c:pt idx="15383">
                  <c:v>310.1497</c:v>
                </c:pt>
                <c:pt idx="15384">
                  <c:v>310.18610000000001</c:v>
                </c:pt>
                <c:pt idx="15385">
                  <c:v>310.22250000000003</c:v>
                </c:pt>
                <c:pt idx="15386">
                  <c:v>310.25889999999998</c:v>
                </c:pt>
                <c:pt idx="15387">
                  <c:v>310.2953</c:v>
                </c:pt>
                <c:pt idx="15388">
                  <c:v>310.33170000000001</c:v>
                </c:pt>
                <c:pt idx="15389">
                  <c:v>310.36810000000003</c:v>
                </c:pt>
                <c:pt idx="15390">
                  <c:v>310.40449999999998</c:v>
                </c:pt>
                <c:pt idx="15391">
                  <c:v>310.4409</c:v>
                </c:pt>
                <c:pt idx="15392">
                  <c:v>310.47739999999999</c:v>
                </c:pt>
                <c:pt idx="15393">
                  <c:v>310.5138</c:v>
                </c:pt>
                <c:pt idx="15394">
                  <c:v>310.55020000000002</c:v>
                </c:pt>
                <c:pt idx="15395">
                  <c:v>310.58659999999998</c:v>
                </c:pt>
                <c:pt idx="15396">
                  <c:v>310.62299999999999</c:v>
                </c:pt>
                <c:pt idx="15397">
                  <c:v>310.65949999999998</c:v>
                </c:pt>
                <c:pt idx="15398">
                  <c:v>310.69589999999999</c:v>
                </c:pt>
                <c:pt idx="15399">
                  <c:v>310.73239999999998</c:v>
                </c:pt>
                <c:pt idx="15400">
                  <c:v>310.7688</c:v>
                </c:pt>
                <c:pt idx="15401">
                  <c:v>310.80520000000001</c:v>
                </c:pt>
                <c:pt idx="15402">
                  <c:v>310.8417</c:v>
                </c:pt>
                <c:pt idx="15403">
                  <c:v>310.87810000000002</c:v>
                </c:pt>
                <c:pt idx="15404">
                  <c:v>310.91460000000001</c:v>
                </c:pt>
                <c:pt idx="15405">
                  <c:v>310.95100000000002</c:v>
                </c:pt>
                <c:pt idx="15406">
                  <c:v>310.98739999999998</c:v>
                </c:pt>
                <c:pt idx="15407">
                  <c:v>311.02390000000003</c:v>
                </c:pt>
                <c:pt idx="15408">
                  <c:v>311.06029999999998</c:v>
                </c:pt>
                <c:pt idx="15409">
                  <c:v>311.09679999999997</c:v>
                </c:pt>
                <c:pt idx="15410">
                  <c:v>311.13319999999999</c:v>
                </c:pt>
                <c:pt idx="15411">
                  <c:v>311.16969999999998</c:v>
                </c:pt>
                <c:pt idx="15412">
                  <c:v>311.20620000000002</c:v>
                </c:pt>
                <c:pt idx="15413">
                  <c:v>311.24259999999998</c:v>
                </c:pt>
                <c:pt idx="15414">
                  <c:v>311.27910000000003</c:v>
                </c:pt>
                <c:pt idx="15415">
                  <c:v>311.31560000000002</c:v>
                </c:pt>
                <c:pt idx="15416">
                  <c:v>311.35199999999998</c:v>
                </c:pt>
                <c:pt idx="15417">
                  <c:v>311.38850000000002</c:v>
                </c:pt>
                <c:pt idx="15418">
                  <c:v>311.42500000000001</c:v>
                </c:pt>
                <c:pt idx="15419">
                  <c:v>311.4615</c:v>
                </c:pt>
                <c:pt idx="15420">
                  <c:v>311.49790000000002</c:v>
                </c:pt>
                <c:pt idx="15421">
                  <c:v>311.53440000000001</c:v>
                </c:pt>
                <c:pt idx="15422">
                  <c:v>311.57089999999999</c:v>
                </c:pt>
                <c:pt idx="15423">
                  <c:v>311.60739999999998</c:v>
                </c:pt>
                <c:pt idx="15424">
                  <c:v>311.64389999999997</c:v>
                </c:pt>
                <c:pt idx="15425">
                  <c:v>311.68040000000002</c:v>
                </c:pt>
                <c:pt idx="15426">
                  <c:v>311.71679999999998</c:v>
                </c:pt>
                <c:pt idx="15427">
                  <c:v>311.75330000000002</c:v>
                </c:pt>
                <c:pt idx="15428">
                  <c:v>311.78980000000001</c:v>
                </c:pt>
                <c:pt idx="15429">
                  <c:v>311.8263</c:v>
                </c:pt>
                <c:pt idx="15430">
                  <c:v>311.86279999999999</c:v>
                </c:pt>
                <c:pt idx="15431">
                  <c:v>311.89929999999998</c:v>
                </c:pt>
                <c:pt idx="15432">
                  <c:v>311.93579999999997</c:v>
                </c:pt>
                <c:pt idx="15433">
                  <c:v>311.97230000000002</c:v>
                </c:pt>
                <c:pt idx="15434">
                  <c:v>312.00889999999998</c:v>
                </c:pt>
                <c:pt idx="15435">
                  <c:v>312.0453</c:v>
                </c:pt>
                <c:pt idx="15436">
                  <c:v>312.08179999999999</c:v>
                </c:pt>
                <c:pt idx="15437">
                  <c:v>312.11840000000001</c:v>
                </c:pt>
                <c:pt idx="15438">
                  <c:v>312.1549</c:v>
                </c:pt>
                <c:pt idx="15439">
                  <c:v>312.19139999999999</c:v>
                </c:pt>
                <c:pt idx="15440">
                  <c:v>312.22789999999998</c:v>
                </c:pt>
                <c:pt idx="15441">
                  <c:v>312.26440000000002</c:v>
                </c:pt>
                <c:pt idx="15442">
                  <c:v>312.30099999999999</c:v>
                </c:pt>
                <c:pt idx="15443">
                  <c:v>312.33749999999998</c:v>
                </c:pt>
                <c:pt idx="15444">
                  <c:v>312.37400000000002</c:v>
                </c:pt>
                <c:pt idx="15445">
                  <c:v>312.41059999999999</c:v>
                </c:pt>
                <c:pt idx="15446">
                  <c:v>312.44709999999998</c:v>
                </c:pt>
                <c:pt idx="15447">
                  <c:v>312.48360000000002</c:v>
                </c:pt>
                <c:pt idx="15448">
                  <c:v>312.52019999999999</c:v>
                </c:pt>
                <c:pt idx="15449">
                  <c:v>312.55669999999998</c:v>
                </c:pt>
                <c:pt idx="15450">
                  <c:v>312.59320000000002</c:v>
                </c:pt>
                <c:pt idx="15451">
                  <c:v>312.62979999999999</c:v>
                </c:pt>
                <c:pt idx="15452">
                  <c:v>312.66629999999998</c:v>
                </c:pt>
                <c:pt idx="15453">
                  <c:v>312.7029</c:v>
                </c:pt>
                <c:pt idx="15454">
                  <c:v>312.73939999999999</c:v>
                </c:pt>
                <c:pt idx="15455">
                  <c:v>312.77600000000001</c:v>
                </c:pt>
                <c:pt idx="15456">
                  <c:v>312.8125</c:v>
                </c:pt>
                <c:pt idx="15457">
                  <c:v>312.84910000000002</c:v>
                </c:pt>
                <c:pt idx="15458">
                  <c:v>312.88569999999999</c:v>
                </c:pt>
                <c:pt idx="15459">
                  <c:v>312.92219999999998</c:v>
                </c:pt>
                <c:pt idx="15460">
                  <c:v>312.9588</c:v>
                </c:pt>
                <c:pt idx="15461">
                  <c:v>312.99529999999999</c:v>
                </c:pt>
                <c:pt idx="15462">
                  <c:v>313.03190000000001</c:v>
                </c:pt>
                <c:pt idx="15463">
                  <c:v>313.06849999999997</c:v>
                </c:pt>
                <c:pt idx="15464">
                  <c:v>313.10500000000002</c:v>
                </c:pt>
                <c:pt idx="15465">
                  <c:v>313.14159999999998</c:v>
                </c:pt>
                <c:pt idx="15466">
                  <c:v>313.1782</c:v>
                </c:pt>
                <c:pt idx="15467">
                  <c:v>313.21480000000003</c:v>
                </c:pt>
                <c:pt idx="15468">
                  <c:v>313.25130000000001</c:v>
                </c:pt>
                <c:pt idx="15469">
                  <c:v>313.28789999999998</c:v>
                </c:pt>
                <c:pt idx="15470">
                  <c:v>313.3245</c:v>
                </c:pt>
                <c:pt idx="15471">
                  <c:v>313.36110000000002</c:v>
                </c:pt>
                <c:pt idx="15472">
                  <c:v>313.39769999999999</c:v>
                </c:pt>
                <c:pt idx="15473">
                  <c:v>313.43430000000001</c:v>
                </c:pt>
                <c:pt idx="15474">
                  <c:v>313.47089999999997</c:v>
                </c:pt>
                <c:pt idx="15475">
                  <c:v>313.50749999999999</c:v>
                </c:pt>
                <c:pt idx="15476">
                  <c:v>313.54410000000001</c:v>
                </c:pt>
                <c:pt idx="15477">
                  <c:v>313.58069999999998</c:v>
                </c:pt>
                <c:pt idx="15478">
                  <c:v>313.6173</c:v>
                </c:pt>
                <c:pt idx="15479">
                  <c:v>313.65390000000002</c:v>
                </c:pt>
                <c:pt idx="15480">
                  <c:v>313.69049999999999</c:v>
                </c:pt>
                <c:pt idx="15481">
                  <c:v>313.72710000000001</c:v>
                </c:pt>
                <c:pt idx="15482">
                  <c:v>313.76369999999997</c:v>
                </c:pt>
                <c:pt idx="15483">
                  <c:v>313.80029999999999</c:v>
                </c:pt>
                <c:pt idx="15484">
                  <c:v>313.83690000000001</c:v>
                </c:pt>
                <c:pt idx="15485">
                  <c:v>313.87349999999998</c:v>
                </c:pt>
                <c:pt idx="15486">
                  <c:v>313.91019999999997</c:v>
                </c:pt>
                <c:pt idx="15487">
                  <c:v>313.9468</c:v>
                </c:pt>
                <c:pt idx="15488">
                  <c:v>313.98340000000002</c:v>
                </c:pt>
                <c:pt idx="15489">
                  <c:v>314.02</c:v>
                </c:pt>
                <c:pt idx="15490">
                  <c:v>314.05669999999998</c:v>
                </c:pt>
                <c:pt idx="15491">
                  <c:v>314.0933</c:v>
                </c:pt>
                <c:pt idx="15492">
                  <c:v>314.12990000000002</c:v>
                </c:pt>
                <c:pt idx="15493">
                  <c:v>314.16649999999998</c:v>
                </c:pt>
                <c:pt idx="15494">
                  <c:v>314.20319999999998</c:v>
                </c:pt>
                <c:pt idx="15495">
                  <c:v>314.2398</c:v>
                </c:pt>
                <c:pt idx="15496">
                  <c:v>314.2765</c:v>
                </c:pt>
                <c:pt idx="15497">
                  <c:v>314.31310000000002</c:v>
                </c:pt>
                <c:pt idx="15498">
                  <c:v>314.34980000000002</c:v>
                </c:pt>
                <c:pt idx="15499">
                  <c:v>314.38639999999998</c:v>
                </c:pt>
                <c:pt idx="15500">
                  <c:v>314.423</c:v>
                </c:pt>
                <c:pt idx="15501">
                  <c:v>314.4597</c:v>
                </c:pt>
                <c:pt idx="15502">
                  <c:v>314.49630000000002</c:v>
                </c:pt>
                <c:pt idx="15503">
                  <c:v>314.53300000000002</c:v>
                </c:pt>
                <c:pt idx="15504">
                  <c:v>314.56970000000001</c:v>
                </c:pt>
                <c:pt idx="15505">
                  <c:v>314.60629999999998</c:v>
                </c:pt>
                <c:pt idx="15506">
                  <c:v>314.64299999999997</c:v>
                </c:pt>
                <c:pt idx="15507">
                  <c:v>314.67959999999999</c:v>
                </c:pt>
                <c:pt idx="15508">
                  <c:v>314.71629999999999</c:v>
                </c:pt>
                <c:pt idx="15509">
                  <c:v>314.75299999999999</c:v>
                </c:pt>
                <c:pt idx="15510">
                  <c:v>314.78960000000001</c:v>
                </c:pt>
                <c:pt idx="15511">
                  <c:v>314.8263</c:v>
                </c:pt>
                <c:pt idx="15512">
                  <c:v>314.863</c:v>
                </c:pt>
                <c:pt idx="15513">
                  <c:v>314.8997</c:v>
                </c:pt>
                <c:pt idx="15514">
                  <c:v>314.93630000000002</c:v>
                </c:pt>
                <c:pt idx="15515">
                  <c:v>314.97300000000001</c:v>
                </c:pt>
                <c:pt idx="15516">
                  <c:v>315.00970000000001</c:v>
                </c:pt>
                <c:pt idx="15517">
                  <c:v>315.04640000000001</c:v>
                </c:pt>
                <c:pt idx="15518">
                  <c:v>315.0831</c:v>
                </c:pt>
                <c:pt idx="15519">
                  <c:v>315.1198</c:v>
                </c:pt>
                <c:pt idx="15520">
                  <c:v>315.15649999999999</c:v>
                </c:pt>
                <c:pt idx="15521">
                  <c:v>315.19310000000002</c:v>
                </c:pt>
                <c:pt idx="15522">
                  <c:v>315.22989999999999</c:v>
                </c:pt>
                <c:pt idx="15523">
                  <c:v>315.26650000000001</c:v>
                </c:pt>
                <c:pt idx="15524">
                  <c:v>315.30329999999998</c:v>
                </c:pt>
                <c:pt idx="15525">
                  <c:v>315.3399</c:v>
                </c:pt>
                <c:pt idx="15526">
                  <c:v>315.3766</c:v>
                </c:pt>
                <c:pt idx="15527">
                  <c:v>315.41340000000002</c:v>
                </c:pt>
                <c:pt idx="15528">
                  <c:v>315.45010000000002</c:v>
                </c:pt>
                <c:pt idx="15529">
                  <c:v>315.48680000000002</c:v>
                </c:pt>
                <c:pt idx="15530">
                  <c:v>315.52350000000001</c:v>
                </c:pt>
                <c:pt idx="15531">
                  <c:v>315.56020000000001</c:v>
                </c:pt>
                <c:pt idx="15532">
                  <c:v>315.59690000000001</c:v>
                </c:pt>
                <c:pt idx="15533">
                  <c:v>315.6336</c:v>
                </c:pt>
                <c:pt idx="15534">
                  <c:v>315.6703</c:v>
                </c:pt>
                <c:pt idx="15535">
                  <c:v>315.70710000000003</c:v>
                </c:pt>
                <c:pt idx="15536">
                  <c:v>315.74380000000002</c:v>
                </c:pt>
                <c:pt idx="15537">
                  <c:v>315.78050000000002</c:v>
                </c:pt>
                <c:pt idx="15538">
                  <c:v>315.81729999999999</c:v>
                </c:pt>
                <c:pt idx="15539">
                  <c:v>315.85399999999998</c:v>
                </c:pt>
                <c:pt idx="15540">
                  <c:v>315.89069999999998</c:v>
                </c:pt>
                <c:pt idx="15541">
                  <c:v>315.92750000000001</c:v>
                </c:pt>
                <c:pt idx="15542">
                  <c:v>315.96420000000001</c:v>
                </c:pt>
                <c:pt idx="15543">
                  <c:v>316.0009</c:v>
                </c:pt>
                <c:pt idx="15544">
                  <c:v>316.03769999999997</c:v>
                </c:pt>
                <c:pt idx="15545">
                  <c:v>316.07440000000003</c:v>
                </c:pt>
                <c:pt idx="15546">
                  <c:v>316.1112</c:v>
                </c:pt>
                <c:pt idx="15547">
                  <c:v>316.14789999999999</c:v>
                </c:pt>
                <c:pt idx="15548">
                  <c:v>316.18470000000002</c:v>
                </c:pt>
                <c:pt idx="15549">
                  <c:v>316.22140000000002</c:v>
                </c:pt>
                <c:pt idx="15550">
                  <c:v>316.25819999999999</c:v>
                </c:pt>
                <c:pt idx="15551">
                  <c:v>316.29489999999998</c:v>
                </c:pt>
                <c:pt idx="15552">
                  <c:v>316.33170000000001</c:v>
                </c:pt>
                <c:pt idx="15553">
                  <c:v>316.36849999999998</c:v>
                </c:pt>
                <c:pt idx="15554">
                  <c:v>316.40519999999998</c:v>
                </c:pt>
                <c:pt idx="15555">
                  <c:v>316.44200000000001</c:v>
                </c:pt>
                <c:pt idx="15556">
                  <c:v>316.47879999999998</c:v>
                </c:pt>
                <c:pt idx="15557">
                  <c:v>316.51549999999997</c:v>
                </c:pt>
                <c:pt idx="15558">
                  <c:v>316.5523</c:v>
                </c:pt>
                <c:pt idx="15559">
                  <c:v>316.58909999999997</c:v>
                </c:pt>
                <c:pt idx="15560">
                  <c:v>316.6259</c:v>
                </c:pt>
                <c:pt idx="15561">
                  <c:v>316.6626</c:v>
                </c:pt>
                <c:pt idx="15562">
                  <c:v>316.69940000000003</c:v>
                </c:pt>
                <c:pt idx="15563">
                  <c:v>316.7362</c:v>
                </c:pt>
                <c:pt idx="15564">
                  <c:v>316.77300000000002</c:v>
                </c:pt>
                <c:pt idx="15565">
                  <c:v>316.8098</c:v>
                </c:pt>
                <c:pt idx="15566">
                  <c:v>316.84660000000002</c:v>
                </c:pt>
                <c:pt idx="15567">
                  <c:v>316.88330000000002</c:v>
                </c:pt>
                <c:pt idx="15568">
                  <c:v>316.92009999999999</c:v>
                </c:pt>
                <c:pt idx="15569">
                  <c:v>316.95690000000002</c:v>
                </c:pt>
                <c:pt idx="15570">
                  <c:v>316.99369999999999</c:v>
                </c:pt>
                <c:pt idx="15571">
                  <c:v>317.03050000000002</c:v>
                </c:pt>
                <c:pt idx="15572">
                  <c:v>317.06729999999999</c:v>
                </c:pt>
                <c:pt idx="15573">
                  <c:v>317.10410000000002</c:v>
                </c:pt>
                <c:pt idx="15574">
                  <c:v>317.14089999999999</c:v>
                </c:pt>
                <c:pt idx="15575">
                  <c:v>317.17779999999999</c:v>
                </c:pt>
                <c:pt idx="15576">
                  <c:v>317.21460000000002</c:v>
                </c:pt>
                <c:pt idx="15577">
                  <c:v>317.25139999999999</c:v>
                </c:pt>
                <c:pt idx="15578">
                  <c:v>317.28820000000002</c:v>
                </c:pt>
                <c:pt idx="15579">
                  <c:v>317.32499999999999</c:v>
                </c:pt>
                <c:pt idx="15580">
                  <c:v>317.36180000000002</c:v>
                </c:pt>
                <c:pt idx="15581">
                  <c:v>317.39870000000002</c:v>
                </c:pt>
                <c:pt idx="15582">
                  <c:v>317.43549999999999</c:v>
                </c:pt>
                <c:pt idx="15583">
                  <c:v>317.47230000000002</c:v>
                </c:pt>
                <c:pt idx="15584">
                  <c:v>317.50909999999999</c:v>
                </c:pt>
                <c:pt idx="15585">
                  <c:v>317.54599999999999</c:v>
                </c:pt>
                <c:pt idx="15586">
                  <c:v>317.58280000000002</c:v>
                </c:pt>
                <c:pt idx="15587">
                  <c:v>317.61959999999999</c:v>
                </c:pt>
                <c:pt idx="15588">
                  <c:v>317.65649999999999</c:v>
                </c:pt>
                <c:pt idx="15589">
                  <c:v>317.69330000000002</c:v>
                </c:pt>
                <c:pt idx="15590">
                  <c:v>317.73009999999999</c:v>
                </c:pt>
                <c:pt idx="15591">
                  <c:v>317.767</c:v>
                </c:pt>
                <c:pt idx="15592">
                  <c:v>317.80380000000002</c:v>
                </c:pt>
                <c:pt idx="15593">
                  <c:v>317.84070000000003</c:v>
                </c:pt>
                <c:pt idx="15594">
                  <c:v>317.8775</c:v>
                </c:pt>
                <c:pt idx="15595">
                  <c:v>317.9144</c:v>
                </c:pt>
                <c:pt idx="15596">
                  <c:v>317.95119999999997</c:v>
                </c:pt>
                <c:pt idx="15597">
                  <c:v>317.98809999999997</c:v>
                </c:pt>
                <c:pt idx="15598">
                  <c:v>318.0249</c:v>
                </c:pt>
                <c:pt idx="15599">
                  <c:v>318.06180000000001</c:v>
                </c:pt>
                <c:pt idx="15600">
                  <c:v>318.09870000000001</c:v>
                </c:pt>
                <c:pt idx="15601">
                  <c:v>318.13549999999998</c:v>
                </c:pt>
                <c:pt idx="15602">
                  <c:v>318.17239999999998</c:v>
                </c:pt>
                <c:pt idx="15603">
                  <c:v>318.20929999999998</c:v>
                </c:pt>
                <c:pt idx="15604">
                  <c:v>318.24610000000001</c:v>
                </c:pt>
                <c:pt idx="15605">
                  <c:v>318.28300000000002</c:v>
                </c:pt>
                <c:pt idx="15606">
                  <c:v>318.31990000000002</c:v>
                </c:pt>
                <c:pt idx="15607">
                  <c:v>318.35680000000002</c:v>
                </c:pt>
                <c:pt idx="15608">
                  <c:v>318.39359999999999</c:v>
                </c:pt>
                <c:pt idx="15609">
                  <c:v>318.43049999999999</c:v>
                </c:pt>
                <c:pt idx="15610">
                  <c:v>318.4674</c:v>
                </c:pt>
                <c:pt idx="15611">
                  <c:v>318.5043</c:v>
                </c:pt>
                <c:pt idx="15612">
                  <c:v>318.5412</c:v>
                </c:pt>
                <c:pt idx="15613">
                  <c:v>318.57810000000001</c:v>
                </c:pt>
                <c:pt idx="15614">
                  <c:v>318.61500000000001</c:v>
                </c:pt>
                <c:pt idx="15615">
                  <c:v>318.65190000000001</c:v>
                </c:pt>
                <c:pt idx="15616">
                  <c:v>318.68880000000001</c:v>
                </c:pt>
                <c:pt idx="15617">
                  <c:v>318.72559999999999</c:v>
                </c:pt>
                <c:pt idx="15618">
                  <c:v>318.76249999999999</c:v>
                </c:pt>
                <c:pt idx="15619">
                  <c:v>318.79939999999999</c:v>
                </c:pt>
                <c:pt idx="15620">
                  <c:v>318.83629999999999</c:v>
                </c:pt>
                <c:pt idx="15621">
                  <c:v>318.87329999999997</c:v>
                </c:pt>
                <c:pt idx="15622">
                  <c:v>318.91019999999997</c:v>
                </c:pt>
                <c:pt idx="15623">
                  <c:v>318.94709999999998</c:v>
                </c:pt>
                <c:pt idx="15624">
                  <c:v>318.98399999999998</c:v>
                </c:pt>
                <c:pt idx="15625">
                  <c:v>319.02089999999998</c:v>
                </c:pt>
                <c:pt idx="15626">
                  <c:v>319.05779999999999</c:v>
                </c:pt>
                <c:pt idx="15627">
                  <c:v>319.09469999999999</c:v>
                </c:pt>
                <c:pt idx="15628">
                  <c:v>319.13170000000002</c:v>
                </c:pt>
                <c:pt idx="15629">
                  <c:v>319.16860000000003</c:v>
                </c:pt>
                <c:pt idx="15630">
                  <c:v>319.20549999999997</c:v>
                </c:pt>
                <c:pt idx="15631">
                  <c:v>319.24239999999998</c:v>
                </c:pt>
                <c:pt idx="15632">
                  <c:v>319.27940000000001</c:v>
                </c:pt>
                <c:pt idx="15633">
                  <c:v>319.31630000000001</c:v>
                </c:pt>
                <c:pt idx="15634">
                  <c:v>319.35320000000002</c:v>
                </c:pt>
                <c:pt idx="15635">
                  <c:v>319.39019999999999</c:v>
                </c:pt>
                <c:pt idx="15636">
                  <c:v>319.4271</c:v>
                </c:pt>
                <c:pt idx="15637">
                  <c:v>319.46409999999997</c:v>
                </c:pt>
                <c:pt idx="15638">
                  <c:v>319.50099999999998</c:v>
                </c:pt>
                <c:pt idx="15639">
                  <c:v>319.53789999999998</c:v>
                </c:pt>
                <c:pt idx="15640">
                  <c:v>319.57490000000001</c:v>
                </c:pt>
                <c:pt idx="15641">
                  <c:v>319.61180000000002</c:v>
                </c:pt>
                <c:pt idx="15642">
                  <c:v>319.64879999999999</c:v>
                </c:pt>
                <c:pt idx="15643">
                  <c:v>319.6857</c:v>
                </c:pt>
                <c:pt idx="15644">
                  <c:v>319.72269999999997</c:v>
                </c:pt>
                <c:pt idx="15645">
                  <c:v>319.75959999999998</c:v>
                </c:pt>
                <c:pt idx="15646">
                  <c:v>319.79660000000001</c:v>
                </c:pt>
                <c:pt idx="15647">
                  <c:v>319.83359999999999</c:v>
                </c:pt>
                <c:pt idx="15648">
                  <c:v>319.87049999999999</c:v>
                </c:pt>
                <c:pt idx="15649">
                  <c:v>319.90750000000003</c:v>
                </c:pt>
                <c:pt idx="15650">
                  <c:v>319.94450000000001</c:v>
                </c:pt>
                <c:pt idx="15651">
                  <c:v>319.98140000000001</c:v>
                </c:pt>
                <c:pt idx="15652">
                  <c:v>320.01839999999999</c:v>
                </c:pt>
                <c:pt idx="15653">
                  <c:v>320.05540000000002</c:v>
                </c:pt>
                <c:pt idx="15654">
                  <c:v>320.0924</c:v>
                </c:pt>
                <c:pt idx="15655">
                  <c:v>320.12939999999998</c:v>
                </c:pt>
                <c:pt idx="15656">
                  <c:v>320.16629999999998</c:v>
                </c:pt>
                <c:pt idx="15657">
                  <c:v>320.20330000000001</c:v>
                </c:pt>
                <c:pt idx="15658">
                  <c:v>320.24029999999999</c:v>
                </c:pt>
                <c:pt idx="15659">
                  <c:v>320.27730000000003</c:v>
                </c:pt>
                <c:pt idx="15660">
                  <c:v>320.3143</c:v>
                </c:pt>
                <c:pt idx="15661">
                  <c:v>320.35129999999998</c:v>
                </c:pt>
                <c:pt idx="15662">
                  <c:v>320.38830000000002</c:v>
                </c:pt>
                <c:pt idx="15663">
                  <c:v>320.42529999999999</c:v>
                </c:pt>
                <c:pt idx="15664">
                  <c:v>320.4622</c:v>
                </c:pt>
                <c:pt idx="15665">
                  <c:v>320.49930000000001</c:v>
                </c:pt>
                <c:pt idx="15666">
                  <c:v>320.53629999999998</c:v>
                </c:pt>
                <c:pt idx="15667">
                  <c:v>320.57330000000002</c:v>
                </c:pt>
                <c:pt idx="15668">
                  <c:v>320.6103</c:v>
                </c:pt>
                <c:pt idx="15669">
                  <c:v>320.64729999999997</c:v>
                </c:pt>
                <c:pt idx="15670">
                  <c:v>320.68430000000001</c:v>
                </c:pt>
                <c:pt idx="15671">
                  <c:v>320.72129999999999</c:v>
                </c:pt>
                <c:pt idx="15672">
                  <c:v>320.75830000000002</c:v>
                </c:pt>
                <c:pt idx="15673">
                  <c:v>320.7953</c:v>
                </c:pt>
                <c:pt idx="15674">
                  <c:v>320.83240000000001</c:v>
                </c:pt>
                <c:pt idx="15675">
                  <c:v>320.86939999999998</c:v>
                </c:pt>
                <c:pt idx="15676">
                  <c:v>320.90640000000002</c:v>
                </c:pt>
                <c:pt idx="15677">
                  <c:v>320.9434</c:v>
                </c:pt>
                <c:pt idx="15678">
                  <c:v>320.98050000000001</c:v>
                </c:pt>
                <c:pt idx="15679">
                  <c:v>321.01749999999998</c:v>
                </c:pt>
                <c:pt idx="15680">
                  <c:v>321.05450000000002</c:v>
                </c:pt>
                <c:pt idx="15681">
                  <c:v>321.09160000000003</c:v>
                </c:pt>
                <c:pt idx="15682">
                  <c:v>321.12860000000001</c:v>
                </c:pt>
                <c:pt idx="15683">
                  <c:v>321.16559999999998</c:v>
                </c:pt>
                <c:pt idx="15684">
                  <c:v>321.20269999999999</c:v>
                </c:pt>
                <c:pt idx="15685">
                  <c:v>321.23970000000003</c:v>
                </c:pt>
                <c:pt idx="15686">
                  <c:v>321.27679999999998</c:v>
                </c:pt>
                <c:pt idx="15687">
                  <c:v>321.31380000000001</c:v>
                </c:pt>
                <c:pt idx="15688">
                  <c:v>321.35090000000002</c:v>
                </c:pt>
                <c:pt idx="15689">
                  <c:v>321.3879</c:v>
                </c:pt>
                <c:pt idx="15690">
                  <c:v>321.42500000000001</c:v>
                </c:pt>
                <c:pt idx="15691">
                  <c:v>321.46199999999999</c:v>
                </c:pt>
                <c:pt idx="15692">
                  <c:v>321.4991</c:v>
                </c:pt>
                <c:pt idx="15693">
                  <c:v>321.53609999999998</c:v>
                </c:pt>
                <c:pt idx="15694">
                  <c:v>321.57319999999999</c:v>
                </c:pt>
                <c:pt idx="15695">
                  <c:v>321.6103</c:v>
                </c:pt>
                <c:pt idx="15696">
                  <c:v>321.64729999999997</c:v>
                </c:pt>
                <c:pt idx="15697">
                  <c:v>321.68439999999998</c:v>
                </c:pt>
                <c:pt idx="15698">
                  <c:v>321.72149999999999</c:v>
                </c:pt>
                <c:pt idx="15699">
                  <c:v>321.75850000000003</c:v>
                </c:pt>
                <c:pt idx="15700">
                  <c:v>321.79559999999998</c:v>
                </c:pt>
                <c:pt idx="15701">
                  <c:v>321.83269999999999</c:v>
                </c:pt>
                <c:pt idx="15702">
                  <c:v>321.8698</c:v>
                </c:pt>
                <c:pt idx="15703">
                  <c:v>321.90690000000001</c:v>
                </c:pt>
                <c:pt idx="15704">
                  <c:v>321.94389999999999</c:v>
                </c:pt>
                <c:pt idx="15705">
                  <c:v>321.98099999999999</c:v>
                </c:pt>
                <c:pt idx="15706">
                  <c:v>322.0181</c:v>
                </c:pt>
                <c:pt idx="15707">
                  <c:v>322.05520000000001</c:v>
                </c:pt>
                <c:pt idx="15708">
                  <c:v>322.09230000000002</c:v>
                </c:pt>
                <c:pt idx="15709">
                  <c:v>322.12939999999998</c:v>
                </c:pt>
                <c:pt idx="15710">
                  <c:v>322.16649999999998</c:v>
                </c:pt>
                <c:pt idx="15711">
                  <c:v>322.20359999999999</c:v>
                </c:pt>
                <c:pt idx="15712">
                  <c:v>322.2407</c:v>
                </c:pt>
                <c:pt idx="15713">
                  <c:v>322.27780000000001</c:v>
                </c:pt>
                <c:pt idx="15714">
                  <c:v>322.31490000000002</c:v>
                </c:pt>
                <c:pt idx="15715">
                  <c:v>322.35199999999998</c:v>
                </c:pt>
                <c:pt idx="15716">
                  <c:v>322.38909999999998</c:v>
                </c:pt>
                <c:pt idx="15717">
                  <c:v>322.42619999999999</c:v>
                </c:pt>
                <c:pt idx="15718">
                  <c:v>322.4633</c:v>
                </c:pt>
                <c:pt idx="15719">
                  <c:v>322.50049999999999</c:v>
                </c:pt>
                <c:pt idx="15720">
                  <c:v>322.5376</c:v>
                </c:pt>
                <c:pt idx="15721">
                  <c:v>322.57470000000001</c:v>
                </c:pt>
                <c:pt idx="15722">
                  <c:v>322.61180000000002</c:v>
                </c:pt>
                <c:pt idx="15723">
                  <c:v>322.649</c:v>
                </c:pt>
                <c:pt idx="15724">
                  <c:v>322.68610000000001</c:v>
                </c:pt>
                <c:pt idx="15725">
                  <c:v>322.72320000000002</c:v>
                </c:pt>
                <c:pt idx="15726">
                  <c:v>322.76029999999997</c:v>
                </c:pt>
                <c:pt idx="15727">
                  <c:v>322.79750000000001</c:v>
                </c:pt>
                <c:pt idx="15728">
                  <c:v>322.83460000000002</c:v>
                </c:pt>
                <c:pt idx="15729">
                  <c:v>322.87169999999998</c:v>
                </c:pt>
                <c:pt idx="15730">
                  <c:v>322.90890000000002</c:v>
                </c:pt>
                <c:pt idx="15731">
                  <c:v>322.94600000000003</c:v>
                </c:pt>
                <c:pt idx="15732">
                  <c:v>322.98320000000001</c:v>
                </c:pt>
                <c:pt idx="15733">
                  <c:v>323.02030000000002</c:v>
                </c:pt>
                <c:pt idx="15734">
                  <c:v>323.0575</c:v>
                </c:pt>
                <c:pt idx="15735">
                  <c:v>323.09460000000001</c:v>
                </c:pt>
                <c:pt idx="15736">
                  <c:v>323.1318</c:v>
                </c:pt>
                <c:pt idx="15737">
                  <c:v>323.16890000000001</c:v>
                </c:pt>
                <c:pt idx="15738">
                  <c:v>323.20609999999999</c:v>
                </c:pt>
                <c:pt idx="15739">
                  <c:v>323.2432</c:v>
                </c:pt>
                <c:pt idx="15740">
                  <c:v>323.28039999999999</c:v>
                </c:pt>
                <c:pt idx="15741">
                  <c:v>323.31760000000003</c:v>
                </c:pt>
                <c:pt idx="15742">
                  <c:v>323.35469999999998</c:v>
                </c:pt>
                <c:pt idx="15743">
                  <c:v>323.39190000000002</c:v>
                </c:pt>
                <c:pt idx="15744">
                  <c:v>323.42910000000001</c:v>
                </c:pt>
                <c:pt idx="15745">
                  <c:v>323.46620000000001</c:v>
                </c:pt>
                <c:pt idx="15746">
                  <c:v>323.5034</c:v>
                </c:pt>
                <c:pt idx="15747">
                  <c:v>323.54059999999998</c:v>
                </c:pt>
                <c:pt idx="15748">
                  <c:v>323.57780000000002</c:v>
                </c:pt>
                <c:pt idx="15749">
                  <c:v>323.61489999999998</c:v>
                </c:pt>
                <c:pt idx="15750">
                  <c:v>323.65210000000002</c:v>
                </c:pt>
                <c:pt idx="15751">
                  <c:v>323.6893</c:v>
                </c:pt>
                <c:pt idx="15752">
                  <c:v>323.72649999999999</c:v>
                </c:pt>
                <c:pt idx="15753">
                  <c:v>323.76369999999997</c:v>
                </c:pt>
                <c:pt idx="15754">
                  <c:v>323.80090000000001</c:v>
                </c:pt>
                <c:pt idx="15755">
                  <c:v>323.8381</c:v>
                </c:pt>
                <c:pt idx="15756">
                  <c:v>323.87529999999998</c:v>
                </c:pt>
                <c:pt idx="15757">
                  <c:v>323.91250000000002</c:v>
                </c:pt>
                <c:pt idx="15758">
                  <c:v>323.94970000000001</c:v>
                </c:pt>
                <c:pt idx="15759">
                  <c:v>323.98689999999999</c:v>
                </c:pt>
                <c:pt idx="15760">
                  <c:v>324.02409999999998</c:v>
                </c:pt>
                <c:pt idx="15761">
                  <c:v>324.06130000000002</c:v>
                </c:pt>
                <c:pt idx="15762">
                  <c:v>324.0985</c:v>
                </c:pt>
                <c:pt idx="15763">
                  <c:v>324.13569999999999</c:v>
                </c:pt>
                <c:pt idx="15764">
                  <c:v>324.17290000000003</c:v>
                </c:pt>
                <c:pt idx="15765">
                  <c:v>324.21010000000001</c:v>
                </c:pt>
                <c:pt idx="15766">
                  <c:v>324.2473</c:v>
                </c:pt>
                <c:pt idx="15767">
                  <c:v>324.28449999999998</c:v>
                </c:pt>
                <c:pt idx="15768">
                  <c:v>324.3218</c:v>
                </c:pt>
                <c:pt idx="15769">
                  <c:v>324.35899999999998</c:v>
                </c:pt>
                <c:pt idx="15770">
                  <c:v>324.39620000000002</c:v>
                </c:pt>
                <c:pt idx="15771">
                  <c:v>324.43340000000001</c:v>
                </c:pt>
                <c:pt idx="15772">
                  <c:v>324.47070000000002</c:v>
                </c:pt>
                <c:pt idx="15773">
                  <c:v>324.50790000000001</c:v>
                </c:pt>
                <c:pt idx="15774">
                  <c:v>324.54509999999999</c:v>
                </c:pt>
                <c:pt idx="15775">
                  <c:v>324.58240000000001</c:v>
                </c:pt>
                <c:pt idx="15776">
                  <c:v>324.61959999999999</c:v>
                </c:pt>
                <c:pt idx="15777">
                  <c:v>324.65690000000001</c:v>
                </c:pt>
                <c:pt idx="15778">
                  <c:v>324.69409999999999</c:v>
                </c:pt>
                <c:pt idx="15779">
                  <c:v>324.73140000000001</c:v>
                </c:pt>
                <c:pt idx="15780">
                  <c:v>324.76859999999999</c:v>
                </c:pt>
                <c:pt idx="15781">
                  <c:v>324.80579999999998</c:v>
                </c:pt>
                <c:pt idx="15782">
                  <c:v>324.84309999999999</c:v>
                </c:pt>
                <c:pt idx="15783">
                  <c:v>324.88029999999998</c:v>
                </c:pt>
                <c:pt idx="15784">
                  <c:v>324.91759999999999</c:v>
                </c:pt>
                <c:pt idx="15785">
                  <c:v>324.95490000000001</c:v>
                </c:pt>
                <c:pt idx="15786">
                  <c:v>324.99209999999999</c:v>
                </c:pt>
                <c:pt idx="15787">
                  <c:v>325.02940000000001</c:v>
                </c:pt>
                <c:pt idx="15788">
                  <c:v>325.06670000000003</c:v>
                </c:pt>
                <c:pt idx="15789">
                  <c:v>325.10390000000001</c:v>
                </c:pt>
                <c:pt idx="15790">
                  <c:v>325.14120000000003</c:v>
                </c:pt>
                <c:pt idx="15791">
                  <c:v>325.17840000000001</c:v>
                </c:pt>
                <c:pt idx="15792">
                  <c:v>325.21570000000003</c:v>
                </c:pt>
                <c:pt idx="15793">
                  <c:v>325.25299999999999</c:v>
                </c:pt>
                <c:pt idx="15794">
                  <c:v>325.2903</c:v>
                </c:pt>
                <c:pt idx="15795">
                  <c:v>325.32749999999999</c:v>
                </c:pt>
                <c:pt idx="15796">
                  <c:v>325.3648</c:v>
                </c:pt>
                <c:pt idx="15797">
                  <c:v>325.40210000000002</c:v>
                </c:pt>
                <c:pt idx="15798">
                  <c:v>325.43939999999998</c:v>
                </c:pt>
                <c:pt idx="15799">
                  <c:v>325.47669999999999</c:v>
                </c:pt>
                <c:pt idx="15800">
                  <c:v>325.51400000000001</c:v>
                </c:pt>
                <c:pt idx="15801">
                  <c:v>325.55119999999999</c:v>
                </c:pt>
                <c:pt idx="15802">
                  <c:v>325.58859999999999</c:v>
                </c:pt>
                <c:pt idx="15803">
                  <c:v>325.6259</c:v>
                </c:pt>
                <c:pt idx="15804">
                  <c:v>325.66309999999999</c:v>
                </c:pt>
                <c:pt idx="15805">
                  <c:v>325.7004</c:v>
                </c:pt>
                <c:pt idx="15806">
                  <c:v>325.73770000000002</c:v>
                </c:pt>
                <c:pt idx="15807">
                  <c:v>325.77510000000001</c:v>
                </c:pt>
                <c:pt idx="15808">
                  <c:v>325.81229999999999</c:v>
                </c:pt>
                <c:pt idx="15809">
                  <c:v>325.84969999999998</c:v>
                </c:pt>
                <c:pt idx="15810">
                  <c:v>325.887</c:v>
                </c:pt>
                <c:pt idx="15811">
                  <c:v>325.92430000000002</c:v>
                </c:pt>
                <c:pt idx="15812">
                  <c:v>325.96159999999998</c:v>
                </c:pt>
                <c:pt idx="15813">
                  <c:v>325.99889999999999</c:v>
                </c:pt>
                <c:pt idx="15814">
                  <c:v>326.03620000000001</c:v>
                </c:pt>
                <c:pt idx="15815">
                  <c:v>326.07350000000002</c:v>
                </c:pt>
                <c:pt idx="15816">
                  <c:v>326.11090000000002</c:v>
                </c:pt>
                <c:pt idx="15817">
                  <c:v>326.14819999999997</c:v>
                </c:pt>
                <c:pt idx="15818">
                  <c:v>326.18549999999999</c:v>
                </c:pt>
                <c:pt idx="15819">
                  <c:v>326.22289999999998</c:v>
                </c:pt>
                <c:pt idx="15820">
                  <c:v>326.2602</c:v>
                </c:pt>
                <c:pt idx="15821">
                  <c:v>326.29750000000001</c:v>
                </c:pt>
                <c:pt idx="15822">
                  <c:v>326.3349</c:v>
                </c:pt>
                <c:pt idx="15823">
                  <c:v>326.37220000000002</c:v>
                </c:pt>
                <c:pt idx="15824">
                  <c:v>326.40949999999998</c:v>
                </c:pt>
                <c:pt idx="15825">
                  <c:v>326.44690000000003</c:v>
                </c:pt>
                <c:pt idx="15826">
                  <c:v>326.48419999999999</c:v>
                </c:pt>
                <c:pt idx="15827">
                  <c:v>326.52159999999998</c:v>
                </c:pt>
                <c:pt idx="15828">
                  <c:v>326.55889999999999</c:v>
                </c:pt>
                <c:pt idx="15829">
                  <c:v>326.59629999999999</c:v>
                </c:pt>
                <c:pt idx="15830">
                  <c:v>326.6336</c:v>
                </c:pt>
                <c:pt idx="15831">
                  <c:v>326.67099999999999</c:v>
                </c:pt>
                <c:pt idx="15832">
                  <c:v>326.70830000000001</c:v>
                </c:pt>
                <c:pt idx="15833">
                  <c:v>326.7457</c:v>
                </c:pt>
                <c:pt idx="15834">
                  <c:v>326.78309999999999</c:v>
                </c:pt>
                <c:pt idx="15835">
                  <c:v>326.82040000000001</c:v>
                </c:pt>
                <c:pt idx="15836">
                  <c:v>326.8578</c:v>
                </c:pt>
                <c:pt idx="15837">
                  <c:v>326.89519999999999</c:v>
                </c:pt>
                <c:pt idx="15838">
                  <c:v>326.9325</c:v>
                </c:pt>
                <c:pt idx="15839">
                  <c:v>326.9699</c:v>
                </c:pt>
                <c:pt idx="15840">
                  <c:v>327.00729999999999</c:v>
                </c:pt>
                <c:pt idx="15841">
                  <c:v>327.0446</c:v>
                </c:pt>
                <c:pt idx="15842">
                  <c:v>327.08199999999999</c:v>
                </c:pt>
                <c:pt idx="15843">
                  <c:v>327.11939999999998</c:v>
                </c:pt>
                <c:pt idx="15844">
                  <c:v>327.15679999999998</c:v>
                </c:pt>
                <c:pt idx="15845">
                  <c:v>327.19420000000002</c:v>
                </c:pt>
                <c:pt idx="15846">
                  <c:v>327.23160000000001</c:v>
                </c:pt>
                <c:pt idx="15847">
                  <c:v>327.26900000000001</c:v>
                </c:pt>
                <c:pt idx="15848">
                  <c:v>327.30630000000002</c:v>
                </c:pt>
                <c:pt idx="15849">
                  <c:v>327.34379999999999</c:v>
                </c:pt>
                <c:pt idx="15850">
                  <c:v>327.3811</c:v>
                </c:pt>
                <c:pt idx="15851">
                  <c:v>327.41849999999999</c:v>
                </c:pt>
                <c:pt idx="15852">
                  <c:v>327.45589999999999</c:v>
                </c:pt>
                <c:pt idx="15853">
                  <c:v>327.49329999999998</c:v>
                </c:pt>
                <c:pt idx="15854">
                  <c:v>327.53070000000002</c:v>
                </c:pt>
                <c:pt idx="15855">
                  <c:v>327.56810000000002</c:v>
                </c:pt>
                <c:pt idx="15856">
                  <c:v>327.60559999999998</c:v>
                </c:pt>
                <c:pt idx="15857">
                  <c:v>327.64299999999997</c:v>
                </c:pt>
                <c:pt idx="15858">
                  <c:v>327.68040000000002</c:v>
                </c:pt>
                <c:pt idx="15859">
                  <c:v>327.71780000000001</c:v>
                </c:pt>
                <c:pt idx="15860">
                  <c:v>327.7552</c:v>
                </c:pt>
                <c:pt idx="15861">
                  <c:v>327.79259999999999</c:v>
                </c:pt>
                <c:pt idx="15862">
                  <c:v>327.83</c:v>
                </c:pt>
                <c:pt idx="15863">
                  <c:v>327.86750000000001</c:v>
                </c:pt>
                <c:pt idx="15864">
                  <c:v>327.9049</c:v>
                </c:pt>
                <c:pt idx="15865">
                  <c:v>327.94229999999999</c:v>
                </c:pt>
                <c:pt idx="15866">
                  <c:v>327.97980000000001</c:v>
                </c:pt>
                <c:pt idx="15867">
                  <c:v>328.0172</c:v>
                </c:pt>
                <c:pt idx="15868">
                  <c:v>328.05459999999999</c:v>
                </c:pt>
                <c:pt idx="15869">
                  <c:v>328.09210000000002</c:v>
                </c:pt>
                <c:pt idx="15870">
                  <c:v>328.12950000000001</c:v>
                </c:pt>
                <c:pt idx="15871">
                  <c:v>328.1669</c:v>
                </c:pt>
                <c:pt idx="15872">
                  <c:v>328.20440000000002</c:v>
                </c:pt>
                <c:pt idx="15873">
                  <c:v>328.24180000000001</c:v>
                </c:pt>
                <c:pt idx="15874">
                  <c:v>328.27929999999998</c:v>
                </c:pt>
                <c:pt idx="15875">
                  <c:v>328.31670000000003</c:v>
                </c:pt>
                <c:pt idx="15876">
                  <c:v>328.35419999999999</c:v>
                </c:pt>
                <c:pt idx="15877">
                  <c:v>328.39159999999998</c:v>
                </c:pt>
                <c:pt idx="15878">
                  <c:v>328.42910000000001</c:v>
                </c:pt>
                <c:pt idx="15879">
                  <c:v>328.46660000000003</c:v>
                </c:pt>
                <c:pt idx="15880">
                  <c:v>328.50400000000002</c:v>
                </c:pt>
                <c:pt idx="15881">
                  <c:v>328.54149999999998</c:v>
                </c:pt>
                <c:pt idx="15882">
                  <c:v>328.57889999999998</c:v>
                </c:pt>
                <c:pt idx="15883">
                  <c:v>328.6164</c:v>
                </c:pt>
                <c:pt idx="15884">
                  <c:v>328.65390000000002</c:v>
                </c:pt>
                <c:pt idx="15885">
                  <c:v>328.69130000000001</c:v>
                </c:pt>
                <c:pt idx="15886">
                  <c:v>328.72879999999998</c:v>
                </c:pt>
                <c:pt idx="15887">
                  <c:v>328.7663</c:v>
                </c:pt>
                <c:pt idx="15888">
                  <c:v>328.80380000000002</c:v>
                </c:pt>
                <c:pt idx="15889">
                  <c:v>328.84120000000001</c:v>
                </c:pt>
                <c:pt idx="15890">
                  <c:v>328.87869999999998</c:v>
                </c:pt>
                <c:pt idx="15891">
                  <c:v>328.9162</c:v>
                </c:pt>
                <c:pt idx="15892">
                  <c:v>328.95370000000003</c:v>
                </c:pt>
                <c:pt idx="15893">
                  <c:v>328.99119999999999</c:v>
                </c:pt>
                <c:pt idx="15894">
                  <c:v>329.02870000000001</c:v>
                </c:pt>
                <c:pt idx="15895">
                  <c:v>329.06619999999998</c:v>
                </c:pt>
                <c:pt idx="15896">
                  <c:v>329.1037</c:v>
                </c:pt>
                <c:pt idx="15897">
                  <c:v>329.14109999999999</c:v>
                </c:pt>
                <c:pt idx="15898">
                  <c:v>329.17860000000002</c:v>
                </c:pt>
                <c:pt idx="15899">
                  <c:v>329.21620000000001</c:v>
                </c:pt>
                <c:pt idx="15900">
                  <c:v>329.25369999999998</c:v>
                </c:pt>
                <c:pt idx="15901">
                  <c:v>329.2912</c:v>
                </c:pt>
                <c:pt idx="15902">
                  <c:v>329.32870000000003</c:v>
                </c:pt>
                <c:pt idx="15903">
                  <c:v>329.36619999999999</c:v>
                </c:pt>
                <c:pt idx="15904">
                  <c:v>329.40370000000001</c:v>
                </c:pt>
                <c:pt idx="15905">
                  <c:v>329.44119999999998</c:v>
                </c:pt>
                <c:pt idx="15906">
                  <c:v>329.4787</c:v>
                </c:pt>
                <c:pt idx="15907">
                  <c:v>329.51620000000003</c:v>
                </c:pt>
                <c:pt idx="15908">
                  <c:v>329.55369999999999</c:v>
                </c:pt>
                <c:pt idx="15909">
                  <c:v>329.59129999999999</c:v>
                </c:pt>
                <c:pt idx="15910">
                  <c:v>329.62880000000001</c:v>
                </c:pt>
                <c:pt idx="15911">
                  <c:v>329.66629999999998</c:v>
                </c:pt>
                <c:pt idx="15912">
                  <c:v>329.70389999999998</c:v>
                </c:pt>
                <c:pt idx="15913">
                  <c:v>329.7414</c:v>
                </c:pt>
                <c:pt idx="15914">
                  <c:v>329.77890000000002</c:v>
                </c:pt>
                <c:pt idx="15915">
                  <c:v>329.81639999999999</c:v>
                </c:pt>
                <c:pt idx="15916">
                  <c:v>329.85399999999998</c:v>
                </c:pt>
                <c:pt idx="15917">
                  <c:v>329.89150000000001</c:v>
                </c:pt>
                <c:pt idx="15918">
                  <c:v>329.92910000000001</c:v>
                </c:pt>
                <c:pt idx="15919">
                  <c:v>329.96660000000003</c:v>
                </c:pt>
                <c:pt idx="15920">
                  <c:v>330.00420000000003</c:v>
                </c:pt>
                <c:pt idx="15921">
                  <c:v>330.04169999999999</c:v>
                </c:pt>
                <c:pt idx="15922">
                  <c:v>330.07929999999999</c:v>
                </c:pt>
                <c:pt idx="15923">
                  <c:v>330.11680000000001</c:v>
                </c:pt>
                <c:pt idx="15924">
                  <c:v>330.15440000000001</c:v>
                </c:pt>
                <c:pt idx="15925">
                  <c:v>330.19189999999998</c:v>
                </c:pt>
                <c:pt idx="15926">
                  <c:v>330.22949999999997</c:v>
                </c:pt>
                <c:pt idx="15927">
                  <c:v>330.267</c:v>
                </c:pt>
                <c:pt idx="15928">
                  <c:v>330.30459999999999</c:v>
                </c:pt>
                <c:pt idx="15929">
                  <c:v>330.34219999999999</c:v>
                </c:pt>
                <c:pt idx="15930">
                  <c:v>330.37970000000001</c:v>
                </c:pt>
                <c:pt idx="15931">
                  <c:v>330.41730000000001</c:v>
                </c:pt>
                <c:pt idx="15932">
                  <c:v>330.45490000000001</c:v>
                </c:pt>
                <c:pt idx="15933">
                  <c:v>330.49239999999998</c:v>
                </c:pt>
                <c:pt idx="15934">
                  <c:v>330.53</c:v>
                </c:pt>
                <c:pt idx="15935">
                  <c:v>330.56760000000003</c:v>
                </c:pt>
                <c:pt idx="15936">
                  <c:v>330.60520000000002</c:v>
                </c:pt>
                <c:pt idx="15937">
                  <c:v>330.64280000000002</c:v>
                </c:pt>
                <c:pt idx="15938">
                  <c:v>330.68029999999999</c:v>
                </c:pt>
                <c:pt idx="15939">
                  <c:v>330.71789999999999</c:v>
                </c:pt>
                <c:pt idx="15940">
                  <c:v>330.75549999999998</c:v>
                </c:pt>
                <c:pt idx="15941">
                  <c:v>330.79309999999998</c:v>
                </c:pt>
                <c:pt idx="15942">
                  <c:v>330.83069999999998</c:v>
                </c:pt>
                <c:pt idx="15943">
                  <c:v>330.86829999999998</c:v>
                </c:pt>
                <c:pt idx="15944">
                  <c:v>330.90589999999997</c:v>
                </c:pt>
                <c:pt idx="15945">
                  <c:v>330.94349999999997</c:v>
                </c:pt>
                <c:pt idx="15946">
                  <c:v>330.98110000000003</c:v>
                </c:pt>
                <c:pt idx="15947">
                  <c:v>331.01870000000002</c:v>
                </c:pt>
                <c:pt idx="15948">
                  <c:v>331.05630000000002</c:v>
                </c:pt>
                <c:pt idx="15949">
                  <c:v>331.09390000000002</c:v>
                </c:pt>
                <c:pt idx="15950">
                  <c:v>331.13150000000002</c:v>
                </c:pt>
                <c:pt idx="15951">
                  <c:v>331.16910000000001</c:v>
                </c:pt>
                <c:pt idx="15952">
                  <c:v>331.20670000000001</c:v>
                </c:pt>
                <c:pt idx="15953">
                  <c:v>331.24439999999998</c:v>
                </c:pt>
                <c:pt idx="15954">
                  <c:v>331.28199999999998</c:v>
                </c:pt>
                <c:pt idx="15955">
                  <c:v>331.31959999999998</c:v>
                </c:pt>
                <c:pt idx="15956">
                  <c:v>331.35719999999998</c:v>
                </c:pt>
                <c:pt idx="15957">
                  <c:v>331.39479999999998</c:v>
                </c:pt>
                <c:pt idx="15958">
                  <c:v>331.4325</c:v>
                </c:pt>
                <c:pt idx="15959">
                  <c:v>331.4701</c:v>
                </c:pt>
                <c:pt idx="15960">
                  <c:v>331.5077</c:v>
                </c:pt>
                <c:pt idx="15961">
                  <c:v>331.5453</c:v>
                </c:pt>
                <c:pt idx="15962">
                  <c:v>331.58300000000003</c:v>
                </c:pt>
                <c:pt idx="15963">
                  <c:v>331.62060000000002</c:v>
                </c:pt>
                <c:pt idx="15964">
                  <c:v>331.6583</c:v>
                </c:pt>
                <c:pt idx="15965">
                  <c:v>331.69589999999999</c:v>
                </c:pt>
                <c:pt idx="15966">
                  <c:v>331.73360000000002</c:v>
                </c:pt>
                <c:pt idx="15967">
                  <c:v>331.77120000000002</c:v>
                </c:pt>
                <c:pt idx="15968">
                  <c:v>331.80880000000002</c:v>
                </c:pt>
                <c:pt idx="15969">
                  <c:v>331.84649999999999</c:v>
                </c:pt>
                <c:pt idx="15970">
                  <c:v>331.88420000000002</c:v>
                </c:pt>
                <c:pt idx="15971">
                  <c:v>331.92180000000002</c:v>
                </c:pt>
                <c:pt idx="15972">
                  <c:v>331.95949999999999</c:v>
                </c:pt>
                <c:pt idx="15973">
                  <c:v>331.99709999999999</c:v>
                </c:pt>
                <c:pt idx="15974">
                  <c:v>332.03480000000002</c:v>
                </c:pt>
                <c:pt idx="15975">
                  <c:v>332.07240000000002</c:v>
                </c:pt>
                <c:pt idx="15976">
                  <c:v>332.11009999999999</c:v>
                </c:pt>
                <c:pt idx="15977">
                  <c:v>332.14780000000002</c:v>
                </c:pt>
                <c:pt idx="15978">
                  <c:v>332.18549999999999</c:v>
                </c:pt>
                <c:pt idx="15979">
                  <c:v>332.22309999999999</c:v>
                </c:pt>
                <c:pt idx="15980">
                  <c:v>332.26080000000002</c:v>
                </c:pt>
                <c:pt idx="15981">
                  <c:v>332.29849999999999</c:v>
                </c:pt>
                <c:pt idx="15982">
                  <c:v>332.33620000000002</c:v>
                </c:pt>
                <c:pt idx="15983">
                  <c:v>332.37380000000002</c:v>
                </c:pt>
                <c:pt idx="15984">
                  <c:v>332.41149999999999</c:v>
                </c:pt>
                <c:pt idx="15985">
                  <c:v>332.44920000000002</c:v>
                </c:pt>
                <c:pt idx="15986">
                  <c:v>332.48689999999999</c:v>
                </c:pt>
                <c:pt idx="15987">
                  <c:v>332.52460000000002</c:v>
                </c:pt>
                <c:pt idx="15988">
                  <c:v>332.56229999999999</c:v>
                </c:pt>
                <c:pt idx="15989">
                  <c:v>332.59989999999999</c:v>
                </c:pt>
                <c:pt idx="15990">
                  <c:v>332.63760000000002</c:v>
                </c:pt>
                <c:pt idx="15991">
                  <c:v>332.67529999999999</c:v>
                </c:pt>
                <c:pt idx="15992">
                  <c:v>332.71300000000002</c:v>
                </c:pt>
                <c:pt idx="15993">
                  <c:v>332.75069999999999</c:v>
                </c:pt>
                <c:pt idx="15994">
                  <c:v>332.7885</c:v>
                </c:pt>
                <c:pt idx="15995">
                  <c:v>332.8261</c:v>
                </c:pt>
                <c:pt idx="15996">
                  <c:v>332.8639</c:v>
                </c:pt>
                <c:pt idx="15997">
                  <c:v>332.90159999999997</c:v>
                </c:pt>
                <c:pt idx="15998">
                  <c:v>332.9393</c:v>
                </c:pt>
                <c:pt idx="15999">
                  <c:v>332.97699999999998</c:v>
                </c:pt>
                <c:pt idx="16000">
                  <c:v>333.0147</c:v>
                </c:pt>
                <c:pt idx="16001">
                  <c:v>375.70221613580401</c:v>
                </c:pt>
                <c:pt idx="16002">
                  <c:v>375.74384609722898</c:v>
                </c:pt>
                <c:pt idx="16003">
                  <c:v>375.78547836494499</c:v>
                </c:pt>
                <c:pt idx="16004">
                  <c:v>375.82711293895198</c:v>
                </c:pt>
                <c:pt idx="16005">
                  <c:v>375.86874981925098</c:v>
                </c:pt>
                <c:pt idx="16006">
                  <c:v>375.91038900584198</c:v>
                </c:pt>
                <c:pt idx="16007">
                  <c:v>375.95203049872401</c:v>
                </c:pt>
                <c:pt idx="16008">
                  <c:v>375.99367429789697</c:v>
                </c:pt>
                <c:pt idx="16009">
                  <c:v>376.03532040336199</c:v>
                </c:pt>
                <c:pt idx="16010">
                  <c:v>376.07696881511902</c:v>
                </c:pt>
                <c:pt idx="16011">
                  <c:v>376.11861953316702</c:v>
                </c:pt>
                <c:pt idx="16012">
                  <c:v>376.16027255750703</c:v>
                </c:pt>
                <c:pt idx="16013">
                  <c:v>376.20192788813802</c:v>
                </c:pt>
                <c:pt idx="16014">
                  <c:v>376.24358552506101</c:v>
                </c:pt>
                <c:pt idx="16015">
                  <c:v>376.28524546827498</c:v>
                </c:pt>
                <c:pt idx="16016">
                  <c:v>376.32690771778101</c:v>
                </c:pt>
                <c:pt idx="16017">
                  <c:v>376.36857227357802</c:v>
                </c:pt>
                <c:pt idx="16018">
                  <c:v>376.41023913566698</c:v>
                </c:pt>
                <c:pt idx="16019">
                  <c:v>376.451908304048</c:v>
                </c:pt>
                <c:pt idx="16020">
                  <c:v>376.49357977872</c:v>
                </c:pt>
                <c:pt idx="16021">
                  <c:v>376.53525355968299</c:v>
                </c:pt>
                <c:pt idx="16022">
                  <c:v>376.57692964693803</c:v>
                </c:pt>
                <c:pt idx="16023">
                  <c:v>376.61860804048501</c:v>
                </c:pt>
                <c:pt idx="16024">
                  <c:v>376.66028874032298</c:v>
                </c:pt>
                <c:pt idx="16025">
                  <c:v>376.70197174645199</c:v>
                </c:pt>
                <c:pt idx="16026">
                  <c:v>376.743657058873</c:v>
                </c:pt>
                <c:pt idx="16027">
                  <c:v>376.78534467758601</c:v>
                </c:pt>
                <c:pt idx="16028">
                  <c:v>376.82703460259</c:v>
                </c:pt>
                <c:pt idx="16029">
                  <c:v>376.868726833886</c:v>
                </c:pt>
                <c:pt idx="16030">
                  <c:v>376.91042137147298</c:v>
                </c:pt>
                <c:pt idx="16031">
                  <c:v>376.95211821535202</c:v>
                </c:pt>
                <c:pt idx="16032">
                  <c:v>376.99381736552198</c:v>
                </c:pt>
                <c:pt idx="16033">
                  <c:v>377.035518821984</c:v>
                </c:pt>
                <c:pt idx="16034">
                  <c:v>377.07722258473802</c:v>
                </c:pt>
                <c:pt idx="16035">
                  <c:v>377.11892865378201</c:v>
                </c:pt>
                <c:pt idx="16036">
                  <c:v>377.16063702911902</c:v>
                </c:pt>
                <c:pt idx="16037">
                  <c:v>377.20234771074701</c:v>
                </c:pt>
                <c:pt idx="16038">
                  <c:v>377.24406069866598</c:v>
                </c:pt>
                <c:pt idx="16039">
                  <c:v>377.28577599287701</c:v>
                </c:pt>
                <c:pt idx="16040">
                  <c:v>377.32749359337998</c:v>
                </c:pt>
                <c:pt idx="16041">
                  <c:v>377.369213500174</c:v>
                </c:pt>
                <c:pt idx="16042">
                  <c:v>377.41093571326002</c:v>
                </c:pt>
                <c:pt idx="16043">
                  <c:v>377.45266023263702</c:v>
                </c:pt>
                <c:pt idx="16044">
                  <c:v>377.49438705830602</c:v>
                </c:pt>
                <c:pt idx="16045">
                  <c:v>377.536116190266</c:v>
                </c:pt>
                <c:pt idx="16046">
                  <c:v>377.57784762851799</c:v>
                </c:pt>
                <c:pt idx="16047">
                  <c:v>377.61958137306101</c:v>
                </c:pt>
                <c:pt idx="16048">
                  <c:v>377.66131742389598</c:v>
                </c:pt>
                <c:pt idx="16049">
                  <c:v>377.70305578102199</c:v>
                </c:pt>
                <c:pt idx="16050">
                  <c:v>377.74479644444</c:v>
                </c:pt>
                <c:pt idx="16051">
                  <c:v>377.78653941414899</c:v>
                </c:pt>
                <c:pt idx="16052">
                  <c:v>377.82828469014999</c:v>
                </c:pt>
                <c:pt idx="16053">
                  <c:v>377.87003227244298</c:v>
                </c:pt>
                <c:pt idx="16054">
                  <c:v>377.91178216102702</c:v>
                </c:pt>
                <c:pt idx="16055">
                  <c:v>377.95353435590198</c:v>
                </c:pt>
                <c:pt idx="16056">
                  <c:v>377.995288857069</c:v>
                </c:pt>
                <c:pt idx="16057">
                  <c:v>378.03704566452802</c:v>
                </c:pt>
                <c:pt idx="16058">
                  <c:v>378.07880477827803</c:v>
                </c:pt>
                <c:pt idx="16059">
                  <c:v>378.12056619831998</c:v>
                </c:pt>
                <c:pt idx="16060">
                  <c:v>378.16232992465302</c:v>
                </c:pt>
                <c:pt idx="16061">
                  <c:v>378.20409595727801</c:v>
                </c:pt>
                <c:pt idx="16062">
                  <c:v>378.24586429619399</c:v>
                </c:pt>
                <c:pt idx="16063">
                  <c:v>378.28763494140202</c:v>
                </c:pt>
                <c:pt idx="16064">
                  <c:v>378.32940789290097</c:v>
                </c:pt>
                <c:pt idx="16065">
                  <c:v>378.37118315069199</c:v>
                </c:pt>
                <c:pt idx="16066">
                  <c:v>378.41296071477399</c:v>
                </c:pt>
                <c:pt idx="16067">
                  <c:v>378.45474058514799</c:v>
                </c:pt>
                <c:pt idx="16068">
                  <c:v>378.49652276181399</c:v>
                </c:pt>
                <c:pt idx="16069">
                  <c:v>378.53830724477098</c:v>
                </c:pt>
                <c:pt idx="16070">
                  <c:v>378.580094034019</c:v>
                </c:pt>
                <c:pt idx="16071">
                  <c:v>378.62188312955902</c:v>
                </c:pt>
                <c:pt idx="16072">
                  <c:v>378.663674531391</c:v>
                </c:pt>
                <c:pt idx="16073">
                  <c:v>378.705468239514</c:v>
                </c:pt>
                <c:pt idx="16074">
                  <c:v>378.74726425392902</c:v>
                </c:pt>
                <c:pt idx="16075">
                  <c:v>378.78906257463501</c:v>
                </c:pt>
                <c:pt idx="16076">
                  <c:v>378.83086320163198</c:v>
                </c:pt>
                <c:pt idx="16077">
                  <c:v>378.87266613492199</c:v>
                </c:pt>
                <c:pt idx="16078">
                  <c:v>378.914471374502</c:v>
                </c:pt>
                <c:pt idx="16079">
                  <c:v>378.95627892037498</c:v>
                </c:pt>
                <c:pt idx="16080">
                  <c:v>378.99808877253798</c:v>
                </c:pt>
                <c:pt idx="16081">
                  <c:v>379.03990093099401</c:v>
                </c:pt>
                <c:pt idx="16082">
                  <c:v>379.08171539574101</c:v>
                </c:pt>
                <c:pt idx="16083">
                  <c:v>379.123532166779</c:v>
                </c:pt>
                <c:pt idx="16084">
                  <c:v>379.16535124410899</c:v>
                </c:pt>
                <c:pt idx="16085">
                  <c:v>379.20717262773098</c:v>
                </c:pt>
                <c:pt idx="16086">
                  <c:v>379.24899631764401</c:v>
                </c:pt>
                <c:pt idx="16087">
                  <c:v>379.29082231384803</c:v>
                </c:pt>
                <c:pt idx="16088">
                  <c:v>379.33265061634398</c:v>
                </c:pt>
                <c:pt idx="16089">
                  <c:v>379.374481225132</c:v>
                </c:pt>
                <c:pt idx="16090">
                  <c:v>379.416314140211</c:v>
                </c:pt>
                <c:pt idx="16091">
                  <c:v>379.458149361582</c:v>
                </c:pt>
                <c:pt idx="16092">
                  <c:v>379.49998688924398</c:v>
                </c:pt>
                <c:pt idx="16093">
                  <c:v>379.54182672319803</c:v>
                </c:pt>
                <c:pt idx="16094">
                  <c:v>379.58366886344299</c:v>
                </c:pt>
                <c:pt idx="16095">
                  <c:v>379.62551330998002</c:v>
                </c:pt>
                <c:pt idx="16096">
                  <c:v>379.66736006280797</c:v>
                </c:pt>
                <c:pt idx="16097">
                  <c:v>379.70920912192798</c:v>
                </c:pt>
                <c:pt idx="16098">
                  <c:v>379.75106048733898</c:v>
                </c:pt>
                <c:pt idx="16099">
                  <c:v>379.79291415904203</c:v>
                </c:pt>
                <c:pt idx="16100">
                  <c:v>379.834770137036</c:v>
                </c:pt>
                <c:pt idx="16101">
                  <c:v>379.87662842132198</c:v>
                </c:pt>
                <c:pt idx="16102">
                  <c:v>379.91848901190002</c:v>
                </c:pt>
                <c:pt idx="16103">
                  <c:v>379.96035190876898</c:v>
                </c:pt>
                <c:pt idx="16104">
                  <c:v>380.00221711193001</c:v>
                </c:pt>
                <c:pt idx="16105">
                  <c:v>380.04408462138201</c:v>
                </c:pt>
                <c:pt idx="16106">
                  <c:v>380.085954437125</c:v>
                </c:pt>
                <c:pt idx="16107">
                  <c:v>380.12782655916101</c:v>
                </c:pt>
                <c:pt idx="16108">
                  <c:v>380.16970098748698</c:v>
                </c:pt>
                <c:pt idx="16109">
                  <c:v>380.21157772210501</c:v>
                </c:pt>
                <c:pt idx="16110">
                  <c:v>380.25345676301498</c:v>
                </c:pt>
                <c:pt idx="16111">
                  <c:v>380.29533811021599</c:v>
                </c:pt>
                <c:pt idx="16112">
                  <c:v>380.33722176370901</c:v>
                </c:pt>
                <c:pt idx="16113">
                  <c:v>380.37910772349397</c:v>
                </c:pt>
                <c:pt idx="16114">
                  <c:v>380.42099598956997</c:v>
                </c:pt>
                <c:pt idx="16115">
                  <c:v>380.46288656193701</c:v>
                </c:pt>
                <c:pt idx="16116">
                  <c:v>380.504779440596</c:v>
                </c:pt>
                <c:pt idx="16117">
                  <c:v>380.54667462554602</c:v>
                </c:pt>
                <c:pt idx="16118">
                  <c:v>380.58857211678799</c:v>
                </c:pt>
                <c:pt idx="16119">
                  <c:v>380.63047191432202</c:v>
                </c:pt>
                <c:pt idx="16120">
                  <c:v>380.67237401814702</c:v>
                </c:pt>
                <c:pt idx="16121">
                  <c:v>380.71427842826398</c:v>
                </c:pt>
                <c:pt idx="16122">
                  <c:v>380.75618514467197</c:v>
                </c:pt>
                <c:pt idx="16123">
                  <c:v>380.798094167371</c:v>
                </c:pt>
                <c:pt idx="16124">
                  <c:v>380.84000549636301</c:v>
                </c:pt>
                <c:pt idx="16125">
                  <c:v>380.88191913164502</c:v>
                </c:pt>
                <c:pt idx="16126">
                  <c:v>380.92383507322</c:v>
                </c:pt>
                <c:pt idx="16127">
                  <c:v>380.965753321085</c:v>
                </c:pt>
                <c:pt idx="16128">
                  <c:v>381.00767387524297</c:v>
                </c:pt>
                <c:pt idx="16129">
                  <c:v>381.04959673569198</c:v>
                </c:pt>
                <c:pt idx="16130">
                  <c:v>381.09152190243202</c:v>
                </c:pt>
                <c:pt idx="16131">
                  <c:v>381.13344937546401</c:v>
                </c:pt>
                <c:pt idx="16132">
                  <c:v>381.17537915478698</c:v>
                </c:pt>
                <c:pt idx="16133">
                  <c:v>381.21731124040201</c:v>
                </c:pt>
                <c:pt idx="16134">
                  <c:v>381.25924563230899</c:v>
                </c:pt>
                <c:pt idx="16135">
                  <c:v>381.301182330507</c:v>
                </c:pt>
                <c:pt idx="16136">
                  <c:v>381.343121334996</c:v>
                </c:pt>
                <c:pt idx="16137">
                  <c:v>381.38506264577802</c:v>
                </c:pt>
                <c:pt idx="16138">
                  <c:v>381.42700626285</c:v>
                </c:pt>
                <c:pt idx="16139">
                  <c:v>381.46895218621398</c:v>
                </c:pt>
                <c:pt idx="16140">
                  <c:v>381.51090041587003</c:v>
                </c:pt>
                <c:pt idx="16141">
                  <c:v>381.55285095181699</c:v>
                </c:pt>
                <c:pt idx="16142">
                  <c:v>381.59480379405602</c:v>
                </c:pt>
                <c:pt idx="16143">
                  <c:v>381.63675894258603</c:v>
                </c:pt>
                <c:pt idx="16144">
                  <c:v>381.67871639740798</c:v>
                </c:pt>
                <c:pt idx="16145">
                  <c:v>381.72067615852097</c:v>
                </c:pt>
                <c:pt idx="16146">
                  <c:v>381.76263822592603</c:v>
                </c:pt>
                <c:pt idx="16147">
                  <c:v>381.80460259962302</c:v>
                </c:pt>
                <c:pt idx="16148">
                  <c:v>381.846569279611</c:v>
                </c:pt>
                <c:pt idx="16149">
                  <c:v>381.88853826589002</c:v>
                </c:pt>
                <c:pt idx="16150">
                  <c:v>381.93050955846098</c:v>
                </c:pt>
                <c:pt idx="16151">
                  <c:v>381.97248315732401</c:v>
                </c:pt>
                <c:pt idx="16152">
                  <c:v>382.01445906247801</c:v>
                </c:pt>
                <c:pt idx="16153">
                  <c:v>382.056437273923</c:v>
                </c:pt>
                <c:pt idx="16154">
                  <c:v>382.09841779165998</c:v>
                </c:pt>
                <c:pt idx="16155">
                  <c:v>382.14040061568897</c:v>
                </c:pt>
                <c:pt idx="16156">
                  <c:v>382.182385746009</c:v>
                </c:pt>
                <c:pt idx="16157">
                  <c:v>382.22437318262098</c:v>
                </c:pt>
                <c:pt idx="16158">
                  <c:v>382.26636292552399</c:v>
                </c:pt>
                <c:pt idx="16159">
                  <c:v>382.30835497471901</c:v>
                </c:pt>
                <c:pt idx="16160">
                  <c:v>382.35034933020501</c:v>
                </c:pt>
                <c:pt idx="16161">
                  <c:v>382.39234599198301</c:v>
                </c:pt>
                <c:pt idx="16162">
                  <c:v>382.43434496005301</c:v>
                </c:pt>
                <c:pt idx="16163">
                  <c:v>382.476346234414</c:v>
                </c:pt>
                <c:pt idx="16164">
                  <c:v>382.51834981506602</c:v>
                </c:pt>
                <c:pt idx="16165">
                  <c:v>382.56035570200999</c:v>
                </c:pt>
                <c:pt idx="16166">
                  <c:v>382.60236389524601</c:v>
                </c:pt>
                <c:pt idx="16167">
                  <c:v>382.64437439477302</c:v>
                </c:pt>
                <c:pt idx="16168">
                  <c:v>382.68638720059101</c:v>
                </c:pt>
                <c:pt idx="16169">
                  <c:v>382.72840231270101</c:v>
                </c:pt>
                <c:pt idx="16170">
                  <c:v>382.770419731103</c:v>
                </c:pt>
                <c:pt idx="16171">
                  <c:v>382.81243945579598</c:v>
                </c:pt>
                <c:pt idx="16172">
                  <c:v>382.85446148678102</c:v>
                </c:pt>
                <c:pt idx="16173">
                  <c:v>382.89648582405698</c:v>
                </c:pt>
                <c:pt idx="16174">
                  <c:v>382.938512467625</c:v>
                </c:pt>
                <c:pt idx="16175">
                  <c:v>382.98054141748401</c:v>
                </c:pt>
                <c:pt idx="16176">
                  <c:v>383.02257267363501</c:v>
                </c:pt>
                <c:pt idx="16177">
                  <c:v>383.064606236077</c:v>
                </c:pt>
                <c:pt idx="16178">
                  <c:v>383.10664210481099</c:v>
                </c:pt>
                <c:pt idx="16179">
                  <c:v>383.14868027983698</c:v>
                </c:pt>
                <c:pt idx="16180">
                  <c:v>383.19072076115299</c:v>
                </c:pt>
                <c:pt idx="16181">
                  <c:v>383.23276354876202</c:v>
                </c:pt>
                <c:pt idx="16182">
                  <c:v>383.27480864266198</c:v>
                </c:pt>
                <c:pt idx="16183">
                  <c:v>383.31685604285298</c:v>
                </c:pt>
                <c:pt idx="16184">
                  <c:v>383.358905749337</c:v>
                </c:pt>
                <c:pt idx="16185">
                  <c:v>383.40095776211098</c:v>
                </c:pt>
                <c:pt idx="16186">
                  <c:v>383.44301208117702</c:v>
                </c:pt>
                <c:pt idx="16187">
                  <c:v>383.485068706535</c:v>
                </c:pt>
                <c:pt idx="16188">
                  <c:v>383.52712763818403</c:v>
                </c:pt>
                <c:pt idx="16189">
                  <c:v>383.569188876125</c:v>
                </c:pt>
                <c:pt idx="16190">
                  <c:v>383.611252420357</c:v>
                </c:pt>
                <c:pt idx="16191">
                  <c:v>383.65331827088102</c:v>
                </c:pt>
                <c:pt idx="16192">
                  <c:v>383.69538642769601</c:v>
                </c:pt>
                <c:pt idx="16193">
                  <c:v>383.737456890803</c:v>
                </c:pt>
                <c:pt idx="16194">
                  <c:v>383.77952966020098</c:v>
                </c:pt>
                <c:pt idx="16195">
                  <c:v>383.82160473589101</c:v>
                </c:pt>
                <c:pt idx="16196">
                  <c:v>383.863682117873</c:v>
                </c:pt>
                <c:pt idx="16197">
                  <c:v>383.90576180614602</c:v>
                </c:pt>
                <c:pt idx="16198">
                  <c:v>383.94784380071002</c:v>
                </c:pt>
                <c:pt idx="16199">
                  <c:v>383.98992810156602</c:v>
                </c:pt>
                <c:pt idx="16200">
                  <c:v>384.03201470871397</c:v>
                </c:pt>
                <c:pt idx="16201">
                  <c:v>384.07410362215302</c:v>
                </c:pt>
                <c:pt idx="16202">
                  <c:v>384.11619484188401</c:v>
                </c:pt>
                <c:pt idx="16203">
                  <c:v>384.15828836790598</c:v>
                </c:pt>
                <c:pt idx="16204">
                  <c:v>384.20038420022001</c:v>
                </c:pt>
                <c:pt idx="16205">
                  <c:v>384.24248233882503</c:v>
                </c:pt>
                <c:pt idx="16206">
                  <c:v>384.28458278372199</c:v>
                </c:pt>
                <c:pt idx="16207">
                  <c:v>384.32668553490998</c:v>
                </c:pt>
                <c:pt idx="16208">
                  <c:v>384.36879059238998</c:v>
                </c:pt>
                <c:pt idx="16209">
                  <c:v>384.41089795616102</c:v>
                </c:pt>
                <c:pt idx="16210">
                  <c:v>384.45300762622401</c:v>
                </c:pt>
                <c:pt idx="16211">
                  <c:v>384.49511960257797</c:v>
                </c:pt>
                <c:pt idx="16212">
                  <c:v>384.537233885224</c:v>
                </c:pt>
                <c:pt idx="16213">
                  <c:v>384.57935047416203</c:v>
                </c:pt>
                <c:pt idx="16214">
                  <c:v>384.62146936939098</c:v>
                </c:pt>
                <c:pt idx="16215">
                  <c:v>384.66359057091103</c:v>
                </c:pt>
                <c:pt idx="16216">
                  <c:v>384.70571407872302</c:v>
                </c:pt>
                <c:pt idx="16217">
                  <c:v>384.74783989282702</c:v>
                </c:pt>
                <c:pt idx="16218">
                  <c:v>384.78996801322199</c:v>
                </c:pt>
                <c:pt idx="16219">
                  <c:v>384.83209843990898</c:v>
                </c:pt>
                <c:pt idx="16220">
                  <c:v>384.87423117288699</c:v>
                </c:pt>
                <c:pt idx="16221">
                  <c:v>384.91636621215702</c:v>
                </c:pt>
                <c:pt idx="16222">
                  <c:v>384.95850355771802</c:v>
                </c:pt>
                <c:pt idx="16223">
                  <c:v>385.00064320957102</c:v>
                </c:pt>
                <c:pt idx="16224">
                  <c:v>385.04278516771501</c:v>
                </c:pt>
                <c:pt idx="16225">
                  <c:v>385.084929432151</c:v>
                </c:pt>
                <c:pt idx="16226">
                  <c:v>385.12707600287803</c:v>
                </c:pt>
                <c:pt idx="16227">
                  <c:v>385.169224879897</c:v>
                </c:pt>
                <c:pt idx="16228">
                  <c:v>385.21137606320798</c:v>
                </c:pt>
                <c:pt idx="16229">
                  <c:v>385.25352955280999</c:v>
                </c:pt>
                <c:pt idx="16230">
                  <c:v>385.29568534870299</c:v>
                </c:pt>
                <c:pt idx="16231">
                  <c:v>385.33784345088799</c:v>
                </c:pt>
                <c:pt idx="16232">
                  <c:v>385.38000385936499</c:v>
                </c:pt>
                <c:pt idx="16233">
                  <c:v>385.42216657413297</c:v>
                </c:pt>
                <c:pt idx="16234">
                  <c:v>385.46433159519302</c:v>
                </c:pt>
                <c:pt idx="16235">
                  <c:v>385.50649892254398</c:v>
                </c:pt>
                <c:pt idx="16236">
                  <c:v>385.54866855618599</c:v>
                </c:pt>
                <c:pt idx="16237">
                  <c:v>385.59084049612102</c:v>
                </c:pt>
                <c:pt idx="16238">
                  <c:v>385.63301474234601</c:v>
                </c:pt>
                <c:pt idx="16239">
                  <c:v>385.67519129486402</c:v>
                </c:pt>
                <c:pt idx="16240">
                  <c:v>385.71737015367302</c:v>
                </c:pt>
                <c:pt idx="16241">
                  <c:v>385.75955131877299</c:v>
                </c:pt>
                <c:pt idx="16242">
                  <c:v>385.80173479016503</c:v>
                </c:pt>
                <c:pt idx="16243">
                  <c:v>385.84392056784799</c:v>
                </c:pt>
                <c:pt idx="16244">
                  <c:v>385.88610865182301</c:v>
                </c:pt>
                <c:pt idx="16245">
                  <c:v>385.92829904208998</c:v>
                </c:pt>
                <c:pt idx="16246">
                  <c:v>385.97049173864798</c:v>
                </c:pt>
                <c:pt idx="16247">
                  <c:v>386.01268674149702</c:v>
                </c:pt>
                <c:pt idx="16248">
                  <c:v>386.05488405063801</c:v>
                </c:pt>
                <c:pt idx="16249">
                  <c:v>386.097083666071</c:v>
                </c:pt>
                <c:pt idx="16250">
                  <c:v>386.13928558779497</c:v>
                </c:pt>
                <c:pt idx="16251">
                  <c:v>386.18148981581101</c:v>
                </c:pt>
                <c:pt idx="16252">
                  <c:v>386.22369635011802</c:v>
                </c:pt>
                <c:pt idx="16253">
                  <c:v>386.26590519071698</c:v>
                </c:pt>
                <c:pt idx="16254">
                  <c:v>386.30811633760698</c:v>
                </c:pt>
                <c:pt idx="16255">
                  <c:v>386.35032979078898</c:v>
                </c:pt>
                <c:pt idx="16256">
                  <c:v>386.39254555026201</c:v>
                </c:pt>
                <c:pt idx="16257">
                  <c:v>386.434763616027</c:v>
                </c:pt>
                <c:pt idx="16258">
                  <c:v>386.47698398808302</c:v>
                </c:pt>
                <c:pt idx="16259">
                  <c:v>386.51920666643099</c:v>
                </c:pt>
                <c:pt idx="16260">
                  <c:v>386.56143165107102</c:v>
                </c:pt>
                <c:pt idx="16261">
                  <c:v>386.60365894200203</c:v>
                </c:pt>
                <c:pt idx="16262">
                  <c:v>386.64588853922402</c:v>
                </c:pt>
                <c:pt idx="16263">
                  <c:v>386.68812044273801</c:v>
                </c:pt>
                <c:pt idx="16264">
                  <c:v>386.73035465254401</c:v>
                </c:pt>
                <c:pt idx="16265">
                  <c:v>386.77259116864099</c:v>
                </c:pt>
                <c:pt idx="16266">
                  <c:v>386.814829991029</c:v>
                </c:pt>
                <c:pt idx="16267">
                  <c:v>386.85707111970999</c:v>
                </c:pt>
                <c:pt idx="16268">
                  <c:v>386.89931455468098</c:v>
                </c:pt>
                <c:pt idx="16269">
                  <c:v>386.94156029594501</c:v>
                </c:pt>
                <c:pt idx="16270">
                  <c:v>386.98380834349899</c:v>
                </c:pt>
                <c:pt idx="16271">
                  <c:v>387.02605869734498</c:v>
                </c:pt>
                <c:pt idx="16272">
                  <c:v>387.06831135748303</c:v>
                </c:pt>
                <c:pt idx="16273">
                  <c:v>387.11056632391302</c:v>
                </c:pt>
                <c:pt idx="16274">
                  <c:v>387.15282359663399</c:v>
                </c:pt>
                <c:pt idx="16275">
                  <c:v>387.195083175646</c:v>
                </c:pt>
                <c:pt idx="16276">
                  <c:v>387.23734506095002</c:v>
                </c:pt>
                <c:pt idx="16277">
                  <c:v>387.27960925254501</c:v>
                </c:pt>
                <c:pt idx="16278">
                  <c:v>387.32187575043201</c:v>
                </c:pt>
                <c:pt idx="16279">
                  <c:v>387.36414455461102</c:v>
                </c:pt>
                <c:pt idx="16280">
                  <c:v>387.406415665081</c:v>
                </c:pt>
                <c:pt idx="16281">
                  <c:v>387.44868908184299</c:v>
                </c:pt>
                <c:pt idx="16282">
                  <c:v>387.49096480489601</c:v>
                </c:pt>
                <c:pt idx="16283">
                  <c:v>387.53324283424001</c:v>
                </c:pt>
                <c:pt idx="16284">
                  <c:v>387.57552316987699</c:v>
                </c:pt>
                <c:pt idx="16285">
                  <c:v>387.61780581180398</c:v>
                </c:pt>
                <c:pt idx="16286">
                  <c:v>387.66009076002399</c:v>
                </c:pt>
                <c:pt idx="16287">
                  <c:v>387.70237801453402</c:v>
                </c:pt>
                <c:pt idx="16288">
                  <c:v>387.74466757533702</c:v>
                </c:pt>
                <c:pt idx="16289">
                  <c:v>387.786959442431</c:v>
                </c:pt>
                <c:pt idx="16290">
                  <c:v>387.82925361581601</c:v>
                </c:pt>
                <c:pt idx="16291">
                  <c:v>387.87155009549298</c:v>
                </c:pt>
                <c:pt idx="16292">
                  <c:v>387.91384888146098</c:v>
                </c:pt>
                <c:pt idx="16293">
                  <c:v>387.95614997372098</c:v>
                </c:pt>
                <c:pt idx="16294">
                  <c:v>387.99845337227299</c:v>
                </c:pt>
                <c:pt idx="16295">
                  <c:v>388.04075907711598</c:v>
                </c:pt>
                <c:pt idx="16296">
                  <c:v>388.08306708825</c:v>
                </c:pt>
                <c:pt idx="16297">
                  <c:v>388.125377405677</c:v>
                </c:pt>
                <c:pt idx="16298">
                  <c:v>388.16769002939401</c:v>
                </c:pt>
                <c:pt idx="16299">
                  <c:v>388.21000495940302</c:v>
                </c:pt>
                <c:pt idx="16300">
                  <c:v>388.25232219570398</c:v>
                </c:pt>
                <c:pt idx="16301">
                  <c:v>388.29464173829598</c:v>
                </c:pt>
                <c:pt idx="16302">
                  <c:v>388.33696358717998</c:v>
                </c:pt>
                <c:pt idx="16303">
                  <c:v>388.37928774235502</c:v>
                </c:pt>
                <c:pt idx="16304">
                  <c:v>388.421614203822</c:v>
                </c:pt>
                <c:pt idx="16305">
                  <c:v>388.46394297158099</c:v>
                </c:pt>
                <c:pt idx="16306">
                  <c:v>388.50627404562999</c:v>
                </c:pt>
                <c:pt idx="16307">
                  <c:v>388.54860742597202</c:v>
                </c:pt>
                <c:pt idx="16308">
                  <c:v>388.59094311260498</c:v>
                </c:pt>
                <c:pt idx="16309">
                  <c:v>388.63328110552902</c:v>
                </c:pt>
                <c:pt idx="16310">
                  <c:v>388.67562140474502</c:v>
                </c:pt>
                <c:pt idx="16311">
                  <c:v>388.71796401025301</c:v>
                </c:pt>
                <c:pt idx="16312">
                  <c:v>388.76030892205199</c:v>
                </c:pt>
                <c:pt idx="16313">
                  <c:v>388.80265614014297</c:v>
                </c:pt>
                <c:pt idx="16314">
                  <c:v>388.84500566452499</c:v>
                </c:pt>
                <c:pt idx="16315">
                  <c:v>388.88735749519799</c:v>
                </c:pt>
                <c:pt idx="16316">
                  <c:v>388.92971163216299</c:v>
                </c:pt>
                <c:pt idx="16317">
                  <c:v>388.97206807542</c:v>
                </c:pt>
                <c:pt idx="16318">
                  <c:v>389.01442682496901</c:v>
                </c:pt>
                <c:pt idx="16319">
                  <c:v>389.05678788080797</c:v>
                </c:pt>
                <c:pt idx="16320">
                  <c:v>389.09915124294002</c:v>
                </c:pt>
                <c:pt idx="16321">
                  <c:v>389.14151691136198</c:v>
                </c:pt>
                <c:pt idx="16322">
                  <c:v>389.18388488607701</c:v>
                </c:pt>
                <c:pt idx="16323">
                  <c:v>389.22625516708302</c:v>
                </c:pt>
                <c:pt idx="16324">
                  <c:v>389.26862775438002</c:v>
                </c:pt>
                <c:pt idx="16325">
                  <c:v>389.31100264796902</c:v>
                </c:pt>
                <c:pt idx="16326">
                  <c:v>389.35337984785002</c:v>
                </c:pt>
                <c:pt idx="16327">
                  <c:v>389.395759354022</c:v>
                </c:pt>
                <c:pt idx="16328">
                  <c:v>389.43814116648502</c:v>
                </c:pt>
                <c:pt idx="16329">
                  <c:v>389.48052528523999</c:v>
                </c:pt>
                <c:pt idx="16330">
                  <c:v>389.52291171028702</c:v>
                </c:pt>
                <c:pt idx="16331">
                  <c:v>389.56530044162503</c:v>
                </c:pt>
                <c:pt idx="16332">
                  <c:v>389.60769147925498</c:v>
                </c:pt>
                <c:pt idx="16333">
                  <c:v>389.65008482317597</c:v>
                </c:pt>
                <c:pt idx="16334">
                  <c:v>389.69248047338903</c:v>
                </c:pt>
                <c:pt idx="16335">
                  <c:v>389.734878429893</c:v>
                </c:pt>
                <c:pt idx="16336">
                  <c:v>389.77727869268898</c:v>
                </c:pt>
                <c:pt idx="16337">
                  <c:v>389.819681261776</c:v>
                </c:pt>
                <c:pt idx="16338">
                  <c:v>389.86208613715502</c:v>
                </c:pt>
                <c:pt idx="16339">
                  <c:v>389.90449331882598</c:v>
                </c:pt>
                <c:pt idx="16340">
                  <c:v>389.94690280678799</c:v>
                </c:pt>
                <c:pt idx="16341">
                  <c:v>389.98931460104097</c:v>
                </c:pt>
                <c:pt idx="16342">
                  <c:v>390.03172870158602</c:v>
                </c:pt>
                <c:pt idx="16343">
                  <c:v>390.07414510842301</c:v>
                </c:pt>
                <c:pt idx="16344">
                  <c:v>390.11656382155098</c:v>
                </c:pt>
                <c:pt idx="16345">
                  <c:v>390.15898484096999</c:v>
                </c:pt>
                <c:pt idx="16346">
                  <c:v>390.20140816668101</c:v>
                </c:pt>
                <c:pt idx="16347">
                  <c:v>390.24383379868402</c:v>
                </c:pt>
                <c:pt idx="16348">
                  <c:v>390.28626173697802</c:v>
                </c:pt>
                <c:pt idx="16349">
                  <c:v>390.32869198156402</c:v>
                </c:pt>
                <c:pt idx="16350">
                  <c:v>390.371124532441</c:v>
                </c:pt>
                <c:pt idx="16351">
                  <c:v>390.41355938960999</c:v>
                </c:pt>
                <c:pt idx="16352">
                  <c:v>390.45599655307001</c:v>
                </c:pt>
                <c:pt idx="16353">
                  <c:v>390.49843602282198</c:v>
                </c:pt>
                <c:pt idx="16354">
                  <c:v>390.54087779886601</c:v>
                </c:pt>
                <c:pt idx="16355">
                  <c:v>390.58332188120102</c:v>
                </c:pt>
                <c:pt idx="16356">
                  <c:v>390.62576826982701</c:v>
                </c:pt>
                <c:pt idx="16357">
                  <c:v>390.668216964745</c:v>
                </c:pt>
                <c:pt idx="16358">
                  <c:v>390.710667965955</c:v>
                </c:pt>
                <c:pt idx="16359">
                  <c:v>390.75312127345597</c:v>
                </c:pt>
                <c:pt idx="16360">
                  <c:v>390.79557688724799</c:v>
                </c:pt>
                <c:pt idx="16361">
                  <c:v>390.83803480733201</c:v>
                </c:pt>
                <c:pt idx="16362">
                  <c:v>390.88049503370797</c:v>
                </c:pt>
                <c:pt idx="16363">
                  <c:v>390.92295756637498</c:v>
                </c:pt>
                <c:pt idx="16364">
                  <c:v>390.96542240533398</c:v>
                </c:pt>
                <c:pt idx="16365">
                  <c:v>391.00788955058403</c:v>
                </c:pt>
                <c:pt idx="16366">
                  <c:v>391.05035900212602</c:v>
                </c:pt>
                <c:pt idx="16367">
                  <c:v>391.09283075995899</c:v>
                </c:pt>
                <c:pt idx="16368">
                  <c:v>391.13530482408402</c:v>
                </c:pt>
                <c:pt idx="16369">
                  <c:v>391.17778119450003</c:v>
                </c:pt>
                <c:pt idx="16370">
                  <c:v>391.22025987120799</c:v>
                </c:pt>
                <c:pt idx="16371">
                  <c:v>391.26274085420698</c:v>
                </c:pt>
                <c:pt idx="16372">
                  <c:v>391.30522414349798</c:v>
                </c:pt>
                <c:pt idx="16373">
                  <c:v>391.34770973908098</c:v>
                </c:pt>
                <c:pt idx="16374">
                  <c:v>391.39019764095502</c:v>
                </c:pt>
                <c:pt idx="16375">
                  <c:v>391.43268784912101</c:v>
                </c:pt>
                <c:pt idx="16376">
                  <c:v>391.47518036357798</c:v>
                </c:pt>
                <c:pt idx="16377">
                  <c:v>391.51767518432598</c:v>
                </c:pt>
                <c:pt idx="16378">
                  <c:v>391.56017231136599</c:v>
                </c:pt>
                <c:pt idx="16379">
                  <c:v>391.602671744698</c:v>
                </c:pt>
                <c:pt idx="16380">
                  <c:v>391.64517348432099</c:v>
                </c:pt>
                <c:pt idx="16381">
                  <c:v>391.68767753023599</c:v>
                </c:pt>
                <c:pt idx="16382">
                  <c:v>391.73018388244202</c:v>
                </c:pt>
                <c:pt idx="16383">
                  <c:v>391.77269254094</c:v>
                </c:pt>
                <c:pt idx="16384">
                  <c:v>391.81520350572902</c:v>
                </c:pt>
                <c:pt idx="16385">
                  <c:v>391.85771677680998</c:v>
                </c:pt>
                <c:pt idx="16386">
                  <c:v>391.90023235418198</c:v>
                </c:pt>
                <c:pt idx="16387">
                  <c:v>391.94275023784701</c:v>
                </c:pt>
                <c:pt idx="16388">
                  <c:v>391.98527042780199</c:v>
                </c:pt>
                <c:pt idx="16389">
                  <c:v>392.02779292404898</c:v>
                </c:pt>
                <c:pt idx="16390">
                  <c:v>392.07031772658701</c:v>
                </c:pt>
                <c:pt idx="16391">
                  <c:v>392.11284483541698</c:v>
                </c:pt>
                <c:pt idx="16392">
                  <c:v>392.15537425053901</c:v>
                </c:pt>
                <c:pt idx="16393">
                  <c:v>392.19790597195203</c:v>
                </c:pt>
                <c:pt idx="16394">
                  <c:v>392.24043999965699</c:v>
                </c:pt>
                <c:pt idx="16395">
                  <c:v>392.28297633365298</c:v>
                </c:pt>
                <c:pt idx="16396">
                  <c:v>392.32551497394098</c:v>
                </c:pt>
                <c:pt idx="16397">
                  <c:v>392.36805592052002</c:v>
                </c:pt>
                <c:pt idx="16398">
                  <c:v>392.41059917339101</c:v>
                </c:pt>
                <c:pt idx="16399">
                  <c:v>392.45314473255303</c:v>
                </c:pt>
                <c:pt idx="16400">
                  <c:v>392.495692598007</c:v>
                </c:pt>
                <c:pt idx="16401">
                  <c:v>392.538242769752</c:v>
                </c:pt>
                <c:pt idx="16402">
                  <c:v>392.58079524778901</c:v>
                </c:pt>
                <c:pt idx="16403">
                  <c:v>392.623350032117</c:v>
                </c:pt>
                <c:pt idx="16404">
                  <c:v>392.665907122737</c:v>
                </c:pt>
                <c:pt idx="16405">
                  <c:v>392.70846651964899</c:v>
                </c:pt>
                <c:pt idx="16406">
                  <c:v>392.75102822285203</c:v>
                </c:pt>
                <c:pt idx="16407">
                  <c:v>392.79359223234599</c:v>
                </c:pt>
                <c:pt idx="16408">
                  <c:v>392.836158548132</c:v>
                </c:pt>
                <c:pt idx="16409">
                  <c:v>392.87872717021003</c:v>
                </c:pt>
                <c:pt idx="16410">
                  <c:v>392.92129809857897</c:v>
                </c:pt>
                <c:pt idx="16411">
                  <c:v>392.96387133323998</c:v>
                </c:pt>
                <c:pt idx="16412">
                  <c:v>393.00644687419202</c:v>
                </c:pt>
                <c:pt idx="16413">
                  <c:v>393.04902472143601</c:v>
                </c:pt>
                <c:pt idx="16414">
                  <c:v>393.09160487497098</c:v>
                </c:pt>
                <c:pt idx="16415">
                  <c:v>393.13418733479801</c:v>
                </c:pt>
                <c:pt idx="16416">
                  <c:v>393.17677210091603</c:v>
                </c:pt>
                <c:pt idx="16417">
                  <c:v>393.21935917332598</c:v>
                </c:pt>
                <c:pt idx="16418">
                  <c:v>393.26194855202698</c:v>
                </c:pt>
                <c:pt idx="16419">
                  <c:v>393.30454023701998</c:v>
                </c:pt>
                <c:pt idx="16420">
                  <c:v>393.34713422830498</c:v>
                </c:pt>
                <c:pt idx="16421">
                  <c:v>393.38973052588102</c:v>
                </c:pt>
                <c:pt idx="16422">
                  <c:v>393.43232912974798</c:v>
                </c:pt>
                <c:pt idx="16423">
                  <c:v>393.47493003990701</c:v>
                </c:pt>
                <c:pt idx="16424">
                  <c:v>393.51753325635798</c:v>
                </c:pt>
                <c:pt idx="16425">
                  <c:v>393.56013877909999</c:v>
                </c:pt>
                <c:pt idx="16426">
                  <c:v>393.602746608134</c:v>
                </c:pt>
                <c:pt idx="16427">
                  <c:v>393.64535674345899</c:v>
                </c:pt>
                <c:pt idx="16428">
                  <c:v>393.68796918507502</c:v>
                </c:pt>
                <c:pt idx="16429">
                  <c:v>393.73058393298402</c:v>
                </c:pt>
                <c:pt idx="16430">
                  <c:v>393.77320098718297</c:v>
                </c:pt>
                <c:pt idx="16431">
                  <c:v>393.81582034767501</c:v>
                </c:pt>
                <c:pt idx="16432">
                  <c:v>393.85844201445798</c:v>
                </c:pt>
                <c:pt idx="16433">
                  <c:v>393.90106598753198</c:v>
                </c:pt>
                <c:pt idx="16434">
                  <c:v>393.94369226689798</c:v>
                </c:pt>
                <c:pt idx="16435">
                  <c:v>393.98632085255502</c:v>
                </c:pt>
                <c:pt idx="16436">
                  <c:v>394.02895174450401</c:v>
                </c:pt>
                <c:pt idx="16437">
                  <c:v>394.07158494274501</c:v>
                </c:pt>
                <c:pt idx="16438">
                  <c:v>394.11422044727698</c:v>
                </c:pt>
                <c:pt idx="16439">
                  <c:v>394.15685825809999</c:v>
                </c:pt>
                <c:pt idx="16440">
                  <c:v>394.199498375215</c:v>
                </c:pt>
                <c:pt idx="16441">
                  <c:v>394.24214079862202</c:v>
                </c:pt>
                <c:pt idx="16442">
                  <c:v>394.28478552832001</c:v>
                </c:pt>
                <c:pt idx="16443">
                  <c:v>394.32743256431002</c:v>
                </c:pt>
                <c:pt idx="16444">
                  <c:v>394.370081906591</c:v>
                </c:pt>
                <c:pt idx="16445">
                  <c:v>394.41273355516398</c:v>
                </c:pt>
                <c:pt idx="16446">
                  <c:v>394.455387510028</c:v>
                </c:pt>
                <c:pt idx="16447">
                  <c:v>394.49804377118397</c:v>
                </c:pt>
                <c:pt idx="16448">
                  <c:v>394.54070233863098</c:v>
                </c:pt>
                <c:pt idx="16449">
                  <c:v>394.58336321236999</c:v>
                </c:pt>
                <c:pt idx="16450">
                  <c:v>394.62602639239998</c:v>
                </c:pt>
                <c:pt idx="16451">
                  <c:v>394.66869187872197</c:v>
                </c:pt>
                <c:pt idx="16452">
                  <c:v>394.71135967133603</c:v>
                </c:pt>
                <c:pt idx="16453">
                  <c:v>394.754029770241</c:v>
                </c:pt>
                <c:pt idx="16454">
                  <c:v>394.79670217543702</c:v>
                </c:pt>
                <c:pt idx="16455">
                  <c:v>394.83937688692498</c:v>
                </c:pt>
                <c:pt idx="16456">
                  <c:v>394.882053904705</c:v>
                </c:pt>
                <c:pt idx="16457">
                  <c:v>394.92473322877601</c:v>
                </c:pt>
                <c:pt idx="16458">
                  <c:v>394.96741485913901</c:v>
                </c:pt>
                <c:pt idx="16459">
                  <c:v>395.010098795793</c:v>
                </c:pt>
                <c:pt idx="16460">
                  <c:v>395.05278503873802</c:v>
                </c:pt>
                <c:pt idx="16461">
                  <c:v>395.09547358797602</c:v>
                </c:pt>
                <c:pt idx="16462">
                  <c:v>395.13816444350402</c:v>
                </c:pt>
                <c:pt idx="16463">
                  <c:v>395.180857605325</c:v>
                </c:pt>
                <c:pt idx="16464">
                  <c:v>395.22355307343599</c:v>
                </c:pt>
                <c:pt idx="16465">
                  <c:v>395.26625084784001</c:v>
                </c:pt>
                <c:pt idx="16466">
                  <c:v>395.30895092853501</c:v>
                </c:pt>
                <c:pt idx="16467">
                  <c:v>395.35165331552099</c:v>
                </c:pt>
                <c:pt idx="16468">
                  <c:v>395.39435800879897</c:v>
                </c:pt>
                <c:pt idx="16469">
                  <c:v>395.43706500836902</c:v>
                </c:pt>
                <c:pt idx="16470">
                  <c:v>395.47977431422999</c:v>
                </c:pt>
                <c:pt idx="16471">
                  <c:v>395.52248592638199</c:v>
                </c:pt>
                <c:pt idx="16472">
                  <c:v>395.565199844826</c:v>
                </c:pt>
                <c:pt idx="16473">
                  <c:v>395.60791606956201</c:v>
                </c:pt>
                <c:pt idx="16474">
                  <c:v>395.650634600589</c:v>
                </c:pt>
                <c:pt idx="16475">
                  <c:v>395.693355437908</c:v>
                </c:pt>
                <c:pt idx="16476">
                  <c:v>395.73607858151797</c:v>
                </c:pt>
                <c:pt idx="16477">
                  <c:v>395.77880403142001</c:v>
                </c:pt>
                <c:pt idx="16478">
                  <c:v>395.82153178761303</c:v>
                </c:pt>
                <c:pt idx="16479">
                  <c:v>395.86426185009799</c:v>
                </c:pt>
                <c:pt idx="16480">
                  <c:v>395.90699421887399</c:v>
                </c:pt>
                <c:pt idx="16481">
                  <c:v>395.94972889394199</c:v>
                </c:pt>
                <c:pt idx="16482">
                  <c:v>395.99246587530098</c:v>
                </c:pt>
                <c:pt idx="16483">
                  <c:v>396.03520516295202</c:v>
                </c:pt>
                <c:pt idx="16484">
                  <c:v>396.07794675689502</c:v>
                </c:pt>
                <c:pt idx="16485">
                  <c:v>396.12069065712802</c:v>
                </c:pt>
                <c:pt idx="16486">
                  <c:v>396.163436863654</c:v>
                </c:pt>
                <c:pt idx="16487">
                  <c:v>396.20618537647101</c:v>
                </c:pt>
                <c:pt idx="16488">
                  <c:v>396.24893619557997</c:v>
                </c:pt>
                <c:pt idx="16489">
                  <c:v>396.29168932098003</c:v>
                </c:pt>
                <c:pt idx="16490">
                  <c:v>396.334444752671</c:v>
                </c:pt>
                <c:pt idx="16491">
                  <c:v>396.37720249065501</c:v>
                </c:pt>
                <c:pt idx="16492">
                  <c:v>396.41996253492903</c:v>
                </c:pt>
                <c:pt idx="16493">
                  <c:v>396.46272488549499</c:v>
                </c:pt>
                <c:pt idx="16494">
                  <c:v>396.50548954235302</c:v>
                </c:pt>
                <c:pt idx="16495">
                  <c:v>396.54825650550202</c:v>
                </c:pt>
                <c:pt idx="16496">
                  <c:v>396.59102577494298</c:v>
                </c:pt>
                <c:pt idx="16497">
                  <c:v>396.63379735067599</c:v>
                </c:pt>
                <c:pt idx="16498">
                  <c:v>396.67657123269998</c:v>
                </c:pt>
                <c:pt idx="16499">
                  <c:v>396.71934742101502</c:v>
                </c:pt>
                <c:pt idx="16500">
                  <c:v>396.76212591562199</c:v>
                </c:pt>
                <c:pt idx="16501">
                  <c:v>396.80490671652001</c:v>
                </c:pt>
                <c:pt idx="16502">
                  <c:v>396.84768982371003</c:v>
                </c:pt>
                <c:pt idx="16503">
                  <c:v>396.89047523719199</c:v>
                </c:pt>
                <c:pt idx="16504">
                  <c:v>396.933262956965</c:v>
                </c:pt>
                <c:pt idx="16505">
                  <c:v>396.97605298303</c:v>
                </c:pt>
                <c:pt idx="16506">
                  <c:v>397.01884531538599</c:v>
                </c:pt>
                <c:pt idx="16507">
                  <c:v>397.06163995403398</c:v>
                </c:pt>
                <c:pt idx="16508">
                  <c:v>397.10443689897301</c:v>
                </c:pt>
                <c:pt idx="16509">
                  <c:v>397.14723615020301</c:v>
                </c:pt>
                <c:pt idx="16510">
                  <c:v>397.19003770772599</c:v>
                </c:pt>
                <c:pt idx="16511">
                  <c:v>397.23284157154001</c:v>
                </c:pt>
                <c:pt idx="16512">
                  <c:v>397.275647741645</c:v>
                </c:pt>
                <c:pt idx="16513">
                  <c:v>397.318456218042</c:v>
                </c:pt>
                <c:pt idx="16514">
                  <c:v>397.36126700072998</c:v>
                </c:pt>
                <c:pt idx="16515">
                  <c:v>397.40408008971002</c:v>
                </c:pt>
                <c:pt idx="16516">
                  <c:v>397.44689548498098</c:v>
                </c:pt>
                <c:pt idx="16517">
                  <c:v>397.48971318654401</c:v>
                </c:pt>
                <c:pt idx="16518">
                  <c:v>397.53253319439898</c:v>
                </c:pt>
                <c:pt idx="16519">
                  <c:v>397.57535550854499</c:v>
                </c:pt>
                <c:pt idx="16520">
                  <c:v>397.618180128983</c:v>
                </c:pt>
                <c:pt idx="16521">
                  <c:v>397.66100705571199</c:v>
                </c:pt>
                <c:pt idx="16522">
                  <c:v>397.70383628873202</c:v>
                </c:pt>
                <c:pt idx="16523">
                  <c:v>397.746667828044</c:v>
                </c:pt>
                <c:pt idx="16524">
                  <c:v>397.78950167364798</c:v>
                </c:pt>
                <c:pt idx="16525">
                  <c:v>397.83233782554299</c:v>
                </c:pt>
                <c:pt idx="16526">
                  <c:v>397.87517628373001</c:v>
                </c:pt>
                <c:pt idx="16527">
                  <c:v>397.91801704820801</c:v>
                </c:pt>
                <c:pt idx="16528">
                  <c:v>397.96086011897802</c:v>
                </c:pt>
                <c:pt idx="16529">
                  <c:v>398.00370549604003</c:v>
                </c:pt>
                <c:pt idx="16530">
                  <c:v>398.04655317939302</c:v>
                </c:pt>
                <c:pt idx="16531">
                  <c:v>398.08940316903698</c:v>
                </c:pt>
                <c:pt idx="16532">
                  <c:v>398.13225546497301</c:v>
                </c:pt>
                <c:pt idx="16533">
                  <c:v>398.17511006720002</c:v>
                </c:pt>
                <c:pt idx="16534">
                  <c:v>398.21796697571898</c:v>
                </c:pt>
                <c:pt idx="16535">
                  <c:v>398.26082619053</c:v>
                </c:pt>
                <c:pt idx="16536">
                  <c:v>398.30368771163199</c:v>
                </c:pt>
                <c:pt idx="16537">
                  <c:v>398.346551539026</c:v>
                </c:pt>
                <c:pt idx="16538">
                  <c:v>398.38941767271098</c:v>
                </c:pt>
                <c:pt idx="16539">
                  <c:v>398.432286112687</c:v>
                </c:pt>
                <c:pt idx="16540">
                  <c:v>398.47515685895598</c:v>
                </c:pt>
                <c:pt idx="16541">
                  <c:v>398.51802991151499</c:v>
                </c:pt>
                <c:pt idx="16542">
                  <c:v>398.56090527036702</c:v>
                </c:pt>
                <c:pt idx="16543">
                  <c:v>398.603782935509</c:v>
                </c:pt>
                <c:pt idx="16544">
                  <c:v>398.64666290694402</c:v>
                </c:pt>
                <c:pt idx="16545">
                  <c:v>398.68954518467001</c:v>
                </c:pt>
                <c:pt idx="16546">
                  <c:v>398.73242976868698</c:v>
                </c:pt>
                <c:pt idx="16547">
                  <c:v>398.77531665899602</c:v>
                </c:pt>
                <c:pt idx="16548">
                  <c:v>398.81820585559598</c:v>
                </c:pt>
                <c:pt idx="16549">
                  <c:v>398.861097358488</c:v>
                </c:pt>
                <c:pt idx="16550">
                  <c:v>398.90399116767202</c:v>
                </c:pt>
                <c:pt idx="16551">
                  <c:v>398.94688728314702</c:v>
                </c:pt>
                <c:pt idx="16552">
                  <c:v>398.989785704913</c:v>
                </c:pt>
                <c:pt idx="16553">
                  <c:v>399.03268643297201</c:v>
                </c:pt>
                <c:pt idx="16554">
                  <c:v>399.07558946732098</c:v>
                </c:pt>
                <c:pt idx="16555">
                  <c:v>399.11849480796201</c:v>
                </c:pt>
                <c:pt idx="16556">
                  <c:v>399.16140245489498</c:v>
                </c:pt>
                <c:pt idx="16557">
                  <c:v>399.20431240811899</c:v>
                </c:pt>
                <c:pt idx="16558">
                  <c:v>399.24722466763501</c:v>
                </c:pt>
                <c:pt idx="16559">
                  <c:v>399.29013923344201</c:v>
                </c:pt>
                <c:pt idx="16560">
                  <c:v>399.333056105541</c:v>
                </c:pt>
                <c:pt idx="16561">
                  <c:v>399.37597528393201</c:v>
                </c:pt>
                <c:pt idx="16562">
                  <c:v>399.41889676861302</c:v>
                </c:pt>
                <c:pt idx="16563">
                  <c:v>399.46182055958701</c:v>
                </c:pt>
                <c:pt idx="16564">
                  <c:v>399.50474665685198</c:v>
                </c:pt>
                <c:pt idx="16565">
                  <c:v>399.54767506040798</c:v>
                </c:pt>
                <c:pt idx="16566">
                  <c:v>399.59060577025599</c:v>
                </c:pt>
                <c:pt idx="16567">
                  <c:v>399.633538786396</c:v>
                </c:pt>
                <c:pt idx="16568">
                  <c:v>399.67647410882699</c:v>
                </c:pt>
                <c:pt idx="16569">
                  <c:v>399.71941173754902</c:v>
                </c:pt>
                <c:pt idx="16570">
                  <c:v>399.76235167256402</c:v>
                </c:pt>
                <c:pt idx="16571">
                  <c:v>399.80529391386898</c:v>
                </c:pt>
                <c:pt idx="16572">
                  <c:v>399.84823846146702</c:v>
                </c:pt>
                <c:pt idx="16573">
                  <c:v>399.89118531535502</c:v>
                </c:pt>
                <c:pt idx="16574">
                  <c:v>399.93413447553502</c:v>
                </c:pt>
                <c:pt idx="16575">
                  <c:v>399.97708594200702</c:v>
                </c:pt>
                <c:pt idx="16576">
                  <c:v>400.02003971477097</c:v>
                </c:pt>
                <c:pt idx="16577">
                  <c:v>400.062995793825</c:v>
                </c:pt>
                <c:pt idx="16578">
                  <c:v>400.10595417917199</c:v>
                </c:pt>
                <c:pt idx="16579">
                  <c:v>400.14891487081002</c:v>
                </c:pt>
                <c:pt idx="16580">
                  <c:v>400.19187786873903</c:v>
                </c:pt>
                <c:pt idx="16581">
                  <c:v>400.23484317295998</c:v>
                </c:pt>
                <c:pt idx="16582">
                  <c:v>400.277810783473</c:v>
                </c:pt>
                <c:pt idx="16583">
                  <c:v>400.320780700277</c:v>
                </c:pt>
                <c:pt idx="16584">
                  <c:v>400.36375292337198</c:v>
                </c:pt>
                <c:pt idx="16585">
                  <c:v>400.40672745275901</c:v>
                </c:pt>
                <c:pt idx="16586">
                  <c:v>400.449704288438</c:v>
                </c:pt>
                <c:pt idx="16587">
                  <c:v>400.49268343040802</c:v>
                </c:pt>
                <c:pt idx="16588">
                  <c:v>400.53566487866999</c:v>
                </c:pt>
                <c:pt idx="16589">
                  <c:v>400.578648633223</c:v>
                </c:pt>
                <c:pt idx="16590">
                  <c:v>400.62163469406801</c:v>
                </c:pt>
                <c:pt idx="16591">
                  <c:v>400.664623061204</c:v>
                </c:pt>
                <c:pt idx="16592">
                  <c:v>400.70761373463199</c:v>
                </c:pt>
                <c:pt idx="16593">
                  <c:v>400.75060671435102</c:v>
                </c:pt>
                <c:pt idx="16594">
                  <c:v>400.793602000362</c:v>
                </c:pt>
                <c:pt idx="16595">
                  <c:v>400.83659959266498</c:v>
                </c:pt>
                <c:pt idx="16596">
                  <c:v>400.879599491259</c:v>
                </c:pt>
                <c:pt idx="16597">
                  <c:v>400.922601696144</c:v>
                </c:pt>
                <c:pt idx="16598">
                  <c:v>400.965606207321</c:v>
                </c:pt>
                <c:pt idx="16599">
                  <c:v>401.00861302479001</c:v>
                </c:pt>
                <c:pt idx="16600">
                  <c:v>401.05162214855</c:v>
                </c:pt>
                <c:pt idx="16601">
                  <c:v>401.09463357860102</c:v>
                </c:pt>
                <c:pt idx="16602">
                  <c:v>401.13764731494501</c:v>
                </c:pt>
                <c:pt idx="16603">
                  <c:v>401.18066335757902</c:v>
                </c:pt>
                <c:pt idx="16604">
                  <c:v>401.22368170650498</c:v>
                </c:pt>
                <c:pt idx="16605">
                  <c:v>401.26670236172299</c:v>
                </c:pt>
                <c:pt idx="16606">
                  <c:v>401.30972532323199</c:v>
                </c:pt>
                <c:pt idx="16607">
                  <c:v>401.35275059103299</c:v>
                </c:pt>
                <c:pt idx="16608">
                  <c:v>401.39577816512502</c:v>
                </c:pt>
                <c:pt idx="16609">
                  <c:v>401.43880804550901</c:v>
                </c:pt>
                <c:pt idx="16610">
                  <c:v>401.48184023218499</c:v>
                </c:pt>
                <c:pt idx="16611">
                  <c:v>401.52487472515202</c:v>
                </c:pt>
                <c:pt idx="16612">
                  <c:v>401.56791152441002</c:v>
                </c:pt>
                <c:pt idx="16613">
                  <c:v>401.61095062995997</c:v>
                </c:pt>
                <c:pt idx="16614">
                  <c:v>401.65399204180198</c:v>
                </c:pt>
                <c:pt idx="16615">
                  <c:v>401.69703575993498</c:v>
                </c:pt>
                <c:pt idx="16616">
                  <c:v>401.74008178435901</c:v>
                </c:pt>
                <c:pt idx="16617">
                  <c:v>401.78313011507498</c:v>
                </c:pt>
                <c:pt idx="16618">
                  <c:v>401.82618075208302</c:v>
                </c:pt>
                <c:pt idx="16619">
                  <c:v>401.86923369538198</c:v>
                </c:pt>
                <c:pt idx="16620">
                  <c:v>401.912288944973</c:v>
                </c:pt>
                <c:pt idx="16621">
                  <c:v>401.955346500855</c:v>
                </c:pt>
                <c:pt idx="16622">
                  <c:v>401.99840636302901</c:v>
                </c:pt>
                <c:pt idx="16623">
                  <c:v>402.04146853149399</c:v>
                </c:pt>
                <c:pt idx="16624">
                  <c:v>402.08453300625098</c:v>
                </c:pt>
                <c:pt idx="16625">
                  <c:v>402.127599787299</c:v>
                </c:pt>
                <c:pt idx="16626">
                  <c:v>402.17066887463898</c:v>
                </c:pt>
                <c:pt idx="16627">
                  <c:v>402.21374026827101</c:v>
                </c:pt>
                <c:pt idx="16628">
                  <c:v>402.25681396819402</c:v>
                </c:pt>
                <c:pt idx="16629">
                  <c:v>402.29988997440802</c:v>
                </c:pt>
                <c:pt idx="16630">
                  <c:v>402.34296828691402</c:v>
                </c:pt>
                <c:pt idx="16631">
                  <c:v>402.38604890571202</c:v>
                </c:pt>
                <c:pt idx="16632">
                  <c:v>402.429131830801</c:v>
                </c:pt>
                <c:pt idx="16633">
                  <c:v>402.47221706218102</c:v>
                </c:pt>
                <c:pt idx="16634">
                  <c:v>402.51530459985298</c:v>
                </c:pt>
                <c:pt idx="16635">
                  <c:v>402.55839444381701</c:v>
                </c:pt>
                <c:pt idx="16636">
                  <c:v>402.60148659407201</c:v>
                </c:pt>
                <c:pt idx="16637">
                  <c:v>402.64458105061902</c:v>
                </c:pt>
                <c:pt idx="16638">
                  <c:v>402.68767781345701</c:v>
                </c:pt>
                <c:pt idx="16639">
                  <c:v>402.73077688258701</c:v>
                </c:pt>
                <c:pt idx="16640">
                  <c:v>402.77387825800798</c:v>
                </c:pt>
                <c:pt idx="16641">
                  <c:v>402.81698193972102</c:v>
                </c:pt>
                <c:pt idx="16642">
                  <c:v>402.860087927726</c:v>
                </c:pt>
                <c:pt idx="16643">
                  <c:v>402.90319622202202</c:v>
                </c:pt>
                <c:pt idx="16644">
                  <c:v>402.94630682260902</c:v>
                </c:pt>
                <c:pt idx="16645">
                  <c:v>402.98941972948802</c:v>
                </c:pt>
                <c:pt idx="16646">
                  <c:v>403.03253494265903</c:v>
                </c:pt>
                <c:pt idx="16647">
                  <c:v>403.07565246212101</c:v>
                </c:pt>
                <c:pt idx="16648">
                  <c:v>403.11877228787398</c:v>
                </c:pt>
                <c:pt idx="16649">
                  <c:v>403.16189441991901</c:v>
                </c:pt>
                <c:pt idx="16650">
                  <c:v>403.20501885825598</c:v>
                </c:pt>
                <c:pt idx="16651">
                  <c:v>403.24814560288399</c:v>
                </c:pt>
                <c:pt idx="16652">
                  <c:v>403.29127465380401</c:v>
                </c:pt>
                <c:pt idx="16653">
                  <c:v>403.33440601101501</c:v>
                </c:pt>
                <c:pt idx="16654">
                  <c:v>403.377539674518</c:v>
                </c:pt>
                <c:pt idx="16655">
                  <c:v>403.42067564431198</c:v>
                </c:pt>
                <c:pt idx="16656">
                  <c:v>403.46381392039802</c:v>
                </c:pt>
                <c:pt idx="16657">
                  <c:v>403.50695450277499</c:v>
                </c:pt>
                <c:pt idx="16658">
                  <c:v>403.55009739144401</c:v>
                </c:pt>
                <c:pt idx="16659">
                  <c:v>403.59324258640498</c:v>
                </c:pt>
                <c:pt idx="16660">
                  <c:v>403.63639008765699</c:v>
                </c:pt>
                <c:pt idx="16661">
                  <c:v>403.67953989519998</c:v>
                </c:pt>
                <c:pt idx="16662">
                  <c:v>403.72269200903497</c:v>
                </c:pt>
                <c:pt idx="16663">
                  <c:v>403.76584642916202</c:v>
                </c:pt>
                <c:pt idx="16664">
                  <c:v>403.80900315558</c:v>
                </c:pt>
                <c:pt idx="16665">
                  <c:v>403.85216218828901</c:v>
                </c:pt>
                <c:pt idx="16666">
                  <c:v>403.89532352728997</c:v>
                </c:pt>
                <c:pt idx="16667">
                  <c:v>403.938487172583</c:v>
                </c:pt>
                <c:pt idx="16668">
                  <c:v>403.981653124167</c:v>
                </c:pt>
                <c:pt idx="16669">
                  <c:v>404.024821382043</c:v>
                </c:pt>
                <c:pt idx="16670">
                  <c:v>404.06799194620999</c:v>
                </c:pt>
                <c:pt idx="16671">
                  <c:v>404.11116481666897</c:v>
                </c:pt>
                <c:pt idx="16672">
                  <c:v>404.154339993419</c:v>
                </c:pt>
                <c:pt idx="16673">
                  <c:v>404.19751747646097</c:v>
                </c:pt>
                <c:pt idx="16674">
                  <c:v>404.24069726579501</c:v>
                </c:pt>
                <c:pt idx="16675">
                  <c:v>404.28387936142002</c:v>
                </c:pt>
                <c:pt idx="16676">
                  <c:v>404.32706376333601</c:v>
                </c:pt>
                <c:pt idx="16677">
                  <c:v>404.37025047154401</c:v>
                </c:pt>
                <c:pt idx="16678">
                  <c:v>404.41343948604401</c:v>
                </c:pt>
                <c:pt idx="16679">
                  <c:v>404.45663080683499</c:v>
                </c:pt>
                <c:pt idx="16680">
                  <c:v>404.49982443391701</c:v>
                </c:pt>
                <c:pt idx="16681">
                  <c:v>404.54302036729098</c:v>
                </c:pt>
                <c:pt idx="16682">
                  <c:v>404.586218606957</c:v>
                </c:pt>
                <c:pt idx="16683">
                  <c:v>404.62941915291401</c:v>
                </c:pt>
                <c:pt idx="16684">
                  <c:v>404.67262200516302</c:v>
                </c:pt>
                <c:pt idx="16685">
                  <c:v>404.71582716370301</c:v>
                </c:pt>
                <c:pt idx="16686">
                  <c:v>404.75903462853501</c:v>
                </c:pt>
                <c:pt idx="16687">
                  <c:v>404.80224439965798</c:v>
                </c:pt>
                <c:pt idx="16688">
                  <c:v>404.84545647707301</c:v>
                </c:pt>
                <c:pt idx="16689">
                  <c:v>404.88867086077897</c:v>
                </c:pt>
                <c:pt idx="16690">
                  <c:v>404.93188755077699</c:v>
                </c:pt>
                <c:pt idx="16691">
                  <c:v>404.97510654706701</c:v>
                </c:pt>
                <c:pt idx="16692">
                  <c:v>405.01832784964699</c:v>
                </c:pt>
                <c:pt idx="16693">
                  <c:v>405.06155145852</c:v>
                </c:pt>
                <c:pt idx="16694">
                  <c:v>405.10477737368399</c:v>
                </c:pt>
                <c:pt idx="16695">
                  <c:v>405.14800559513998</c:v>
                </c:pt>
                <c:pt idx="16696">
                  <c:v>405.19123612288701</c:v>
                </c:pt>
                <c:pt idx="16697">
                  <c:v>405.23446895692501</c:v>
                </c:pt>
                <c:pt idx="16698">
                  <c:v>405.27770409725503</c:v>
                </c:pt>
                <c:pt idx="16699">
                  <c:v>405.32094154387698</c:v>
                </c:pt>
                <c:pt idx="16700">
                  <c:v>405.36418129678998</c:v>
                </c:pt>
                <c:pt idx="16701">
                  <c:v>405.40742335599498</c:v>
                </c:pt>
                <c:pt idx="16702">
                  <c:v>405.45066772149102</c:v>
                </c:pt>
                <c:pt idx="16703">
                  <c:v>405.493914393279</c:v>
                </c:pt>
                <c:pt idx="16704">
                  <c:v>405.53716337135802</c:v>
                </c:pt>
                <c:pt idx="16705">
                  <c:v>405.58041465572899</c:v>
                </c:pt>
                <c:pt idx="16706">
                  <c:v>405.62366824639201</c:v>
                </c:pt>
                <c:pt idx="16707">
                  <c:v>405.666924143345</c:v>
                </c:pt>
                <c:pt idx="16708">
                  <c:v>405.71018234659101</c:v>
                </c:pt>
                <c:pt idx="16709">
                  <c:v>405.753442856128</c:v>
                </c:pt>
                <c:pt idx="16710">
                  <c:v>405.79670567195598</c:v>
                </c:pt>
                <c:pt idx="16711">
                  <c:v>405.83997079407601</c:v>
                </c:pt>
                <c:pt idx="16712">
                  <c:v>405.88323822248799</c:v>
                </c:pt>
                <c:pt idx="16713">
                  <c:v>405.92650795719101</c:v>
                </c:pt>
                <c:pt idx="16714">
                  <c:v>405.96977999818603</c:v>
                </c:pt>
                <c:pt idx="16715">
                  <c:v>406.01305434547203</c:v>
                </c:pt>
                <c:pt idx="16716">
                  <c:v>406.05633099904998</c:v>
                </c:pt>
                <c:pt idx="16717">
                  <c:v>406.09960995891902</c:v>
                </c:pt>
                <c:pt idx="16718">
                  <c:v>406.14289122508001</c:v>
                </c:pt>
                <c:pt idx="16719">
                  <c:v>406.18617479753198</c:v>
                </c:pt>
                <c:pt idx="16720">
                  <c:v>406.22946067627601</c:v>
                </c:pt>
                <c:pt idx="16721">
                  <c:v>406.27274886131102</c:v>
                </c:pt>
                <c:pt idx="16722">
                  <c:v>406.31603935263797</c:v>
                </c:pt>
                <c:pt idx="16723">
                  <c:v>406.35933215025602</c:v>
                </c:pt>
                <c:pt idx="16724">
                  <c:v>406.40262725416602</c:v>
                </c:pt>
                <c:pt idx="16725">
                  <c:v>406.44592466436802</c:v>
                </c:pt>
                <c:pt idx="16726">
                  <c:v>406.489224380861</c:v>
                </c:pt>
                <c:pt idx="16727">
                  <c:v>406.53252640364502</c:v>
                </c:pt>
                <c:pt idx="16728">
                  <c:v>406.57583073272201</c:v>
                </c:pt>
                <c:pt idx="16729">
                  <c:v>406.61913736808901</c:v>
                </c:pt>
                <c:pt idx="16730">
                  <c:v>406.66244630974802</c:v>
                </c:pt>
                <c:pt idx="16731">
                  <c:v>406.70575755769897</c:v>
                </c:pt>
                <c:pt idx="16732">
                  <c:v>406.74907111194102</c:v>
                </c:pt>
                <c:pt idx="16733">
                  <c:v>406.79238697247501</c:v>
                </c:pt>
                <c:pt idx="16734">
                  <c:v>406.83570513929999</c:v>
                </c:pt>
                <c:pt idx="16735">
                  <c:v>406.87902561241702</c:v>
                </c:pt>
                <c:pt idx="16736">
                  <c:v>406.92234839182498</c:v>
                </c:pt>
                <c:pt idx="16737">
                  <c:v>406.965673477525</c:v>
                </c:pt>
                <c:pt idx="16738">
                  <c:v>407.00900086951702</c:v>
                </c:pt>
                <c:pt idx="16739">
                  <c:v>407.052330567799</c:v>
                </c:pt>
                <c:pt idx="16740">
                  <c:v>407.09566257237401</c:v>
                </c:pt>
                <c:pt idx="16741">
                  <c:v>407.13899688324</c:v>
                </c:pt>
                <c:pt idx="16742">
                  <c:v>407.18233350039702</c:v>
                </c:pt>
                <c:pt idx="16743">
                  <c:v>407.22567242384599</c:v>
                </c:pt>
                <c:pt idx="16744">
                  <c:v>407.26901365358702</c:v>
                </c:pt>
                <c:pt idx="16745">
                  <c:v>407.31235718961898</c:v>
                </c:pt>
                <c:pt idx="16746">
                  <c:v>407.35570303194299</c:v>
                </c:pt>
                <c:pt idx="16747">
                  <c:v>407.39905118055799</c:v>
                </c:pt>
                <c:pt idx="16748">
                  <c:v>407.44240163546499</c:v>
                </c:pt>
                <c:pt idx="16749">
                  <c:v>407.48575439666303</c:v>
                </c:pt>
                <c:pt idx="16750">
                  <c:v>407.52910946415301</c:v>
                </c:pt>
                <c:pt idx="16751">
                  <c:v>407.57246683793397</c:v>
                </c:pt>
                <c:pt idx="16752">
                  <c:v>407.615826518007</c:v>
                </c:pt>
                <c:pt idx="16753">
                  <c:v>407.659188504371</c:v>
                </c:pt>
                <c:pt idx="16754">
                  <c:v>407.70255279702701</c:v>
                </c:pt>
                <c:pt idx="16755">
                  <c:v>407.745919395974</c:v>
                </c:pt>
                <c:pt idx="16756">
                  <c:v>407.78928830121299</c:v>
                </c:pt>
                <c:pt idx="16757">
                  <c:v>407.83265951274399</c:v>
                </c:pt>
                <c:pt idx="16758">
                  <c:v>407.87603303056602</c:v>
                </c:pt>
                <c:pt idx="16759">
                  <c:v>407.91940885467898</c:v>
                </c:pt>
                <c:pt idx="16760">
                  <c:v>407.96278698508399</c:v>
                </c:pt>
                <c:pt idx="16761">
                  <c:v>408.00616742178102</c:v>
                </c:pt>
                <c:pt idx="16762">
                  <c:v>408.04955016476902</c:v>
                </c:pt>
                <c:pt idx="16763">
                  <c:v>408.09293521404902</c:v>
                </c:pt>
                <c:pt idx="16764">
                  <c:v>408.13632256962001</c:v>
                </c:pt>
                <c:pt idx="16765">
                  <c:v>408.17971223148299</c:v>
                </c:pt>
                <c:pt idx="16766">
                  <c:v>408.22310419963702</c:v>
                </c:pt>
                <c:pt idx="16767">
                  <c:v>408.26649847408299</c:v>
                </c:pt>
                <c:pt idx="16768">
                  <c:v>408.30989505482</c:v>
                </c:pt>
                <c:pt idx="16769">
                  <c:v>408.35329394184902</c:v>
                </c:pt>
                <c:pt idx="16770">
                  <c:v>408.39669513516901</c:v>
                </c:pt>
                <c:pt idx="16771">
                  <c:v>408.44009863478101</c:v>
                </c:pt>
                <c:pt idx="16772">
                  <c:v>408.48350444068501</c:v>
                </c:pt>
                <c:pt idx="16773">
                  <c:v>408.52691255287999</c:v>
                </c:pt>
                <c:pt idx="16774">
                  <c:v>408.57032297136601</c:v>
                </c:pt>
                <c:pt idx="16775">
                  <c:v>408.61373569614398</c:v>
                </c:pt>
                <c:pt idx="16776">
                  <c:v>408.657150727214</c:v>
                </c:pt>
                <c:pt idx="16777">
                  <c:v>408.70056806457501</c:v>
                </c:pt>
                <c:pt idx="16778">
                  <c:v>408.74398770822802</c:v>
                </c:pt>
                <c:pt idx="16779">
                  <c:v>408.78740965817201</c:v>
                </c:pt>
                <c:pt idx="16780">
                  <c:v>408.830833914408</c:v>
                </c:pt>
                <c:pt idx="16781">
                  <c:v>408.87426047693498</c:v>
                </c:pt>
                <c:pt idx="16782">
                  <c:v>408.91768934575401</c:v>
                </c:pt>
                <c:pt idx="16783">
                  <c:v>408.96112052086397</c:v>
                </c:pt>
                <c:pt idx="16784">
                  <c:v>409.00455400226599</c:v>
                </c:pt>
                <c:pt idx="16785">
                  <c:v>409.04798978995899</c:v>
                </c:pt>
                <c:pt idx="16786">
                  <c:v>409.09142788394399</c:v>
                </c:pt>
                <c:pt idx="16787">
                  <c:v>409.13486828421998</c:v>
                </c:pt>
                <c:pt idx="16788">
                  <c:v>409.17831099078802</c:v>
                </c:pt>
                <c:pt idx="16789">
                  <c:v>409.22175600364801</c:v>
                </c:pt>
                <c:pt idx="16790">
                  <c:v>409.26520332279898</c:v>
                </c:pt>
                <c:pt idx="16791">
                  <c:v>409.30865294824099</c:v>
                </c:pt>
                <c:pt idx="16792">
                  <c:v>409.352104879975</c:v>
                </c:pt>
                <c:pt idx="16793">
                  <c:v>409.39555911800102</c:v>
                </c:pt>
                <c:pt idx="16794">
                  <c:v>409.43901566231801</c:v>
                </c:pt>
                <c:pt idx="16795">
                  <c:v>409.48247451292701</c:v>
                </c:pt>
                <c:pt idx="16796">
                  <c:v>409.52593566982699</c:v>
                </c:pt>
                <c:pt idx="16797">
                  <c:v>409.56939913301898</c:v>
                </c:pt>
                <c:pt idx="16798">
                  <c:v>409.612864902502</c:v>
                </c:pt>
                <c:pt idx="16799">
                  <c:v>409.65633297827702</c:v>
                </c:pt>
                <c:pt idx="16800">
                  <c:v>409.69980336034303</c:v>
                </c:pt>
                <c:pt idx="16801">
                  <c:v>409.74327604870098</c:v>
                </c:pt>
                <c:pt idx="16802">
                  <c:v>409.78675104335002</c:v>
                </c:pt>
                <c:pt idx="16803">
                  <c:v>409.83022834429102</c:v>
                </c:pt>
                <c:pt idx="16804">
                  <c:v>409.87370795152401</c:v>
                </c:pt>
                <c:pt idx="16805">
                  <c:v>409.91718986504799</c:v>
                </c:pt>
                <c:pt idx="16806">
                  <c:v>409.960674084863</c:v>
                </c:pt>
                <c:pt idx="16807">
                  <c:v>410.00416061097002</c:v>
                </c:pt>
                <c:pt idx="16808">
                  <c:v>410.04764944336898</c:v>
                </c:pt>
                <c:pt idx="16809">
                  <c:v>410.09114058205898</c:v>
                </c:pt>
                <c:pt idx="16810">
                  <c:v>410.13463402704099</c:v>
                </c:pt>
                <c:pt idx="16811">
                  <c:v>410.17812977831397</c:v>
                </c:pt>
                <c:pt idx="16812">
                  <c:v>410.22162783587902</c:v>
                </c:pt>
                <c:pt idx="16813">
                  <c:v>410.26512819973499</c:v>
                </c:pt>
                <c:pt idx="16814">
                  <c:v>410.30863086988302</c:v>
                </c:pt>
                <c:pt idx="16815">
                  <c:v>410.35213584632203</c:v>
                </c:pt>
                <c:pt idx="16816">
                  <c:v>410.39564312905298</c:v>
                </c:pt>
                <c:pt idx="16817">
                  <c:v>410.43915271807498</c:v>
                </c:pt>
                <c:pt idx="16818">
                  <c:v>410.48266461338898</c:v>
                </c:pt>
                <c:pt idx="16819">
                  <c:v>410.52617881499401</c:v>
                </c:pt>
                <c:pt idx="16820">
                  <c:v>410.56969532289099</c:v>
                </c:pt>
                <c:pt idx="16821">
                  <c:v>410.61321413707998</c:v>
                </c:pt>
                <c:pt idx="16822">
                  <c:v>410.65673525756</c:v>
                </c:pt>
                <c:pt idx="16823">
                  <c:v>410.700258684331</c:v>
                </c:pt>
                <c:pt idx="16824">
                  <c:v>410.74378441739401</c:v>
                </c:pt>
                <c:pt idx="16825">
                  <c:v>410.78731245674902</c:v>
                </c:pt>
                <c:pt idx="16826">
                  <c:v>410.83084280239501</c:v>
                </c:pt>
                <c:pt idx="16827">
                  <c:v>410.87437545433301</c:v>
                </c:pt>
                <c:pt idx="16828">
                  <c:v>410.91791041256198</c:v>
                </c:pt>
                <c:pt idx="16829">
                  <c:v>410.96144767708302</c:v>
                </c:pt>
                <c:pt idx="16830">
                  <c:v>411.00498724789497</c:v>
                </c:pt>
                <c:pt idx="16831">
                  <c:v>411.04852912499899</c:v>
                </c:pt>
                <c:pt idx="16832">
                  <c:v>411.09207330839399</c:v>
                </c:pt>
                <c:pt idx="16833">
                  <c:v>411.135619798081</c:v>
                </c:pt>
                <c:pt idx="16834">
                  <c:v>411.17916859405898</c:v>
                </c:pt>
                <c:pt idx="16835">
                  <c:v>411.22271969632902</c:v>
                </c:pt>
                <c:pt idx="16836">
                  <c:v>411.26627310489101</c:v>
                </c:pt>
                <c:pt idx="16837">
                  <c:v>411.30982881974398</c:v>
                </c:pt>
                <c:pt idx="16838">
                  <c:v>411.35338684088799</c:v>
                </c:pt>
                <c:pt idx="16839">
                  <c:v>411.396947168324</c:v>
                </c:pt>
                <c:pt idx="16840">
                  <c:v>411.44050980205202</c:v>
                </c:pt>
                <c:pt idx="16841">
                  <c:v>411.48407474207102</c:v>
                </c:pt>
                <c:pt idx="16842">
                  <c:v>411.52764198838202</c:v>
                </c:pt>
                <c:pt idx="16843">
                  <c:v>411.571211540984</c:v>
                </c:pt>
                <c:pt idx="16844">
                  <c:v>411.61478339987798</c:v>
                </c:pt>
                <c:pt idx="16845">
                  <c:v>411.658357565063</c:v>
                </c:pt>
                <c:pt idx="16846">
                  <c:v>411.70193403654002</c:v>
                </c:pt>
                <c:pt idx="16847">
                  <c:v>411.74551281430797</c:v>
                </c:pt>
                <c:pt idx="16848">
                  <c:v>411.78909389836798</c:v>
                </c:pt>
                <c:pt idx="16849">
                  <c:v>411.83267728871903</c:v>
                </c:pt>
                <c:pt idx="16850">
                  <c:v>411.87626298536202</c:v>
                </c:pt>
                <c:pt idx="16851">
                  <c:v>411.91985098829599</c:v>
                </c:pt>
                <c:pt idx="16852">
                  <c:v>411.96344129752202</c:v>
                </c:pt>
                <c:pt idx="16853">
                  <c:v>412.00703391304</c:v>
                </c:pt>
                <c:pt idx="16854">
                  <c:v>412.05062883484902</c:v>
                </c:pt>
                <c:pt idx="16855">
                  <c:v>412.09422606294902</c:v>
                </c:pt>
                <c:pt idx="16856">
                  <c:v>412.13782559734102</c:v>
                </c:pt>
                <c:pt idx="16857">
                  <c:v>412.18142743802503</c:v>
                </c:pt>
                <c:pt idx="16858">
                  <c:v>412.22503158500001</c:v>
                </c:pt>
                <c:pt idx="16859">
                  <c:v>412.268638038267</c:v>
                </c:pt>
                <c:pt idx="16860">
                  <c:v>412.31224679782503</c:v>
                </c:pt>
                <c:pt idx="16861">
                  <c:v>412.355857863675</c:v>
                </c:pt>
                <c:pt idx="16862">
                  <c:v>412.39947123581601</c:v>
                </c:pt>
                <c:pt idx="16863">
                  <c:v>412.44308691424902</c:v>
                </c:pt>
                <c:pt idx="16864">
                  <c:v>412.48670489897302</c:v>
                </c:pt>
                <c:pt idx="16865">
                  <c:v>412.53032518998901</c:v>
                </c:pt>
                <c:pt idx="16866">
                  <c:v>412.57394778729599</c:v>
                </c:pt>
                <c:pt idx="16867">
                  <c:v>412.61757269089497</c:v>
                </c:pt>
                <c:pt idx="16868">
                  <c:v>412.66119990078602</c:v>
                </c:pt>
                <c:pt idx="16869">
                  <c:v>412.70482941696798</c:v>
                </c:pt>
                <c:pt idx="16870">
                  <c:v>412.74846123944099</c:v>
                </c:pt>
                <c:pt idx="16871">
                  <c:v>412.79209536820599</c:v>
                </c:pt>
                <c:pt idx="16872">
                  <c:v>412.835731803263</c:v>
                </c:pt>
                <c:pt idx="16873">
                  <c:v>412.87937054461099</c:v>
                </c:pt>
                <c:pt idx="16874">
                  <c:v>412.92301159225099</c:v>
                </c:pt>
                <c:pt idx="16875">
                  <c:v>412.96665494618202</c:v>
                </c:pt>
                <c:pt idx="16876">
                  <c:v>413.010300606405</c:v>
                </c:pt>
                <c:pt idx="16877">
                  <c:v>413.05394857291901</c:v>
                </c:pt>
                <c:pt idx="16878">
                  <c:v>413.09759884572497</c:v>
                </c:pt>
                <c:pt idx="16879">
                  <c:v>413.14125142482197</c:v>
                </c:pt>
                <c:pt idx="16880">
                  <c:v>413.18490631021098</c:v>
                </c:pt>
                <c:pt idx="16881">
                  <c:v>413.22856350189102</c:v>
                </c:pt>
                <c:pt idx="16882">
                  <c:v>413.272222999863</c:v>
                </c:pt>
                <c:pt idx="16883">
                  <c:v>413.31588480412597</c:v>
                </c:pt>
                <c:pt idx="16884">
                  <c:v>413.359548914681</c:v>
                </c:pt>
                <c:pt idx="16885">
                  <c:v>413.40321533152797</c:v>
                </c:pt>
                <c:pt idx="16886">
                  <c:v>413.44688405466599</c:v>
                </c:pt>
                <c:pt idx="16887">
                  <c:v>413.49055508409498</c:v>
                </c:pt>
                <c:pt idx="16888">
                  <c:v>413.53422841981597</c:v>
                </c:pt>
                <c:pt idx="16889">
                  <c:v>413.57790406182897</c:v>
                </c:pt>
                <c:pt idx="16890">
                  <c:v>413.62158201013301</c:v>
                </c:pt>
                <c:pt idx="16891">
                  <c:v>413.66526226472899</c:v>
                </c:pt>
                <c:pt idx="16892">
                  <c:v>413.70894482561602</c:v>
                </c:pt>
                <c:pt idx="16893">
                  <c:v>413.75262969279498</c:v>
                </c:pt>
                <c:pt idx="16894">
                  <c:v>413.79631686626499</c:v>
                </c:pt>
                <c:pt idx="16895">
                  <c:v>413.840006346027</c:v>
                </c:pt>
                <c:pt idx="16896">
                  <c:v>413.88369813207999</c:v>
                </c:pt>
                <c:pt idx="16897">
                  <c:v>413.92739222442498</c:v>
                </c:pt>
                <c:pt idx="16898">
                  <c:v>413.97108862306101</c:v>
                </c:pt>
                <c:pt idx="16899">
                  <c:v>414.01478732798898</c:v>
                </c:pt>
                <c:pt idx="16900">
                  <c:v>414.05848833920902</c:v>
                </c:pt>
                <c:pt idx="16901">
                  <c:v>414.10219165671998</c:v>
                </c:pt>
                <c:pt idx="16902">
                  <c:v>414.14589728052198</c:v>
                </c:pt>
                <c:pt idx="16903">
                  <c:v>414.18960521061598</c:v>
                </c:pt>
                <c:pt idx="16904">
                  <c:v>414.23331544700198</c:v>
                </c:pt>
                <c:pt idx="16905">
                  <c:v>414.27702798967903</c:v>
                </c:pt>
                <c:pt idx="16906">
                  <c:v>414.32074283864802</c:v>
                </c:pt>
                <c:pt idx="16907">
                  <c:v>414.36445999390799</c:v>
                </c:pt>
                <c:pt idx="16908">
                  <c:v>414.40817945546002</c:v>
                </c:pt>
                <c:pt idx="16909">
                  <c:v>414.45190122330303</c:v>
                </c:pt>
                <c:pt idx="16910">
                  <c:v>414.49562529743798</c:v>
                </c:pt>
                <c:pt idx="16911">
                  <c:v>414.53935167786398</c:v>
                </c:pt>
                <c:pt idx="16912">
                  <c:v>414.58308036458197</c:v>
                </c:pt>
                <c:pt idx="16913">
                  <c:v>414.62681135759101</c:v>
                </c:pt>
                <c:pt idx="16914">
                  <c:v>414.67054465689199</c:v>
                </c:pt>
                <c:pt idx="16915">
                  <c:v>414.71428026248401</c:v>
                </c:pt>
                <c:pt idx="16916">
                  <c:v>414.75801817436798</c:v>
                </c:pt>
                <c:pt idx="16917">
                  <c:v>414.801758392544</c:v>
                </c:pt>
                <c:pt idx="16918">
                  <c:v>414.84550091701101</c:v>
                </c:pt>
                <c:pt idx="16919">
                  <c:v>414.889245747769</c:v>
                </c:pt>
                <c:pt idx="16920">
                  <c:v>414.93299288481899</c:v>
                </c:pt>
                <c:pt idx="16921">
                  <c:v>414.97674232816098</c:v>
                </c:pt>
                <c:pt idx="16922">
                  <c:v>415.02049407779401</c:v>
                </c:pt>
                <c:pt idx="16923">
                  <c:v>415.06424813371899</c:v>
                </c:pt>
                <c:pt idx="16924">
                  <c:v>415.10800449593501</c:v>
                </c:pt>
                <c:pt idx="16925">
                  <c:v>415.15176316444303</c:v>
                </c:pt>
                <c:pt idx="16926">
                  <c:v>415.19552413924202</c:v>
                </c:pt>
                <c:pt idx="16927">
                  <c:v>415.23928742033303</c:v>
                </c:pt>
                <c:pt idx="16928">
                  <c:v>415.28305300771501</c:v>
                </c:pt>
                <c:pt idx="16929">
                  <c:v>415.326820901389</c:v>
                </c:pt>
                <c:pt idx="16930">
                  <c:v>415.37059110135402</c:v>
                </c:pt>
                <c:pt idx="16931">
                  <c:v>415.41436360761099</c:v>
                </c:pt>
                <c:pt idx="16932">
                  <c:v>415.45813842016003</c:v>
                </c:pt>
                <c:pt idx="16933">
                  <c:v>415.50191553899998</c:v>
                </c:pt>
                <c:pt idx="16934">
                  <c:v>415.54569496413097</c:v>
                </c:pt>
                <c:pt idx="16935">
                  <c:v>415.58947669555403</c:v>
                </c:pt>
                <c:pt idx="16936">
                  <c:v>415.63326073326903</c:v>
                </c:pt>
                <c:pt idx="16937">
                  <c:v>415.67704707727501</c:v>
                </c:pt>
                <c:pt idx="16938">
                  <c:v>415.72083572757299</c:v>
                </c:pt>
                <c:pt idx="16939">
                  <c:v>415.76462668416201</c:v>
                </c:pt>
                <c:pt idx="16940">
                  <c:v>415.80841994704298</c:v>
                </c:pt>
                <c:pt idx="16941">
                  <c:v>415.85221551621498</c:v>
                </c:pt>
                <c:pt idx="16942">
                  <c:v>415.89601339167803</c:v>
                </c:pt>
                <c:pt idx="16943">
                  <c:v>415.93981357343398</c:v>
                </c:pt>
                <c:pt idx="16944">
                  <c:v>415.98361606148097</c:v>
                </c:pt>
                <c:pt idx="16945">
                  <c:v>416.027420855819</c:v>
                </c:pt>
                <c:pt idx="16946">
                  <c:v>416.07122795644898</c:v>
                </c:pt>
                <c:pt idx="16947">
                  <c:v>416.11503736336999</c:v>
                </c:pt>
                <c:pt idx="16948">
                  <c:v>416.15884907658301</c:v>
                </c:pt>
                <c:pt idx="16949">
                  <c:v>416.20266309608797</c:v>
                </c:pt>
                <c:pt idx="16950">
                  <c:v>416.24647942188398</c:v>
                </c:pt>
                <c:pt idx="16951">
                  <c:v>416.29029805397101</c:v>
                </c:pt>
                <c:pt idx="16952">
                  <c:v>416.33411899235</c:v>
                </c:pt>
                <c:pt idx="16953">
                  <c:v>416.37794223702099</c:v>
                </c:pt>
                <c:pt idx="16954">
                  <c:v>416.42176778798301</c:v>
                </c:pt>
                <c:pt idx="16955">
                  <c:v>416.46559564523699</c:v>
                </c:pt>
                <c:pt idx="16956">
                  <c:v>416.509425808782</c:v>
                </c:pt>
                <c:pt idx="16957">
                  <c:v>416.55325827861901</c:v>
                </c:pt>
                <c:pt idx="16958">
                  <c:v>416.59709305474701</c:v>
                </c:pt>
                <c:pt idx="16959">
                  <c:v>416.640930137167</c:v>
                </c:pt>
                <c:pt idx="16960">
                  <c:v>416.68476952587798</c:v>
                </c:pt>
                <c:pt idx="16961">
                  <c:v>416.72861122088102</c:v>
                </c:pt>
                <c:pt idx="16962">
                  <c:v>416.77245522217498</c:v>
                </c:pt>
                <c:pt idx="16963">
                  <c:v>416.81630152976101</c:v>
                </c:pt>
                <c:pt idx="16964">
                  <c:v>416.86015014363898</c:v>
                </c:pt>
                <c:pt idx="16965">
                  <c:v>416.90400106380798</c:v>
                </c:pt>
                <c:pt idx="16966">
                  <c:v>416.94785429026803</c:v>
                </c:pt>
                <c:pt idx="16967">
                  <c:v>416.99170982302002</c:v>
                </c:pt>
                <c:pt idx="16968">
                  <c:v>417.03556766206401</c:v>
                </c:pt>
                <c:pt idx="16969">
                  <c:v>417.07942780739899</c:v>
                </c:pt>
                <c:pt idx="16970">
                  <c:v>417.12329025902602</c:v>
                </c:pt>
                <c:pt idx="16971">
                  <c:v>417.16715501694398</c:v>
                </c:pt>
                <c:pt idx="16972">
                  <c:v>417.21102208115298</c:v>
                </c:pt>
                <c:pt idx="16973">
                  <c:v>417.254891451655</c:v>
                </c:pt>
                <c:pt idx="16974">
                  <c:v>417.298763128448</c:v>
                </c:pt>
                <c:pt idx="16975">
                  <c:v>417.34263711153199</c:v>
                </c:pt>
                <c:pt idx="16976">
                  <c:v>417.38651340090797</c:v>
                </c:pt>
                <c:pt idx="16977">
                  <c:v>417.430391996575</c:v>
                </c:pt>
                <c:pt idx="16978">
                  <c:v>417.47427289853402</c:v>
                </c:pt>
                <c:pt idx="16979">
                  <c:v>417.51815610678398</c:v>
                </c:pt>
                <c:pt idx="16980">
                  <c:v>417.56204162132599</c:v>
                </c:pt>
                <c:pt idx="16981">
                  <c:v>417.60592944216</c:v>
                </c:pt>
                <c:pt idx="16982">
                  <c:v>417.649819569285</c:v>
                </c:pt>
                <c:pt idx="16983">
                  <c:v>417.69371200270098</c:v>
                </c:pt>
                <c:pt idx="16984">
                  <c:v>417.73760674240901</c:v>
                </c:pt>
                <c:pt idx="16985">
                  <c:v>417.781503788409</c:v>
                </c:pt>
                <c:pt idx="16986">
                  <c:v>417.82540314070002</c:v>
                </c:pt>
                <c:pt idx="16987">
                  <c:v>417.86930479928299</c:v>
                </c:pt>
                <c:pt idx="16988">
                  <c:v>417.91320876415699</c:v>
                </c:pt>
                <c:pt idx="16989">
                  <c:v>417.957115035323</c:v>
                </c:pt>
                <c:pt idx="16990">
                  <c:v>418.00102361277999</c:v>
                </c:pt>
                <c:pt idx="16991">
                  <c:v>418.04493449652898</c:v>
                </c:pt>
              </c:numCache>
            </c:numRef>
          </c:xVal>
          <c:yVal>
            <c:numRef>
              <c:f>spc!$B$1:$B$32000</c:f>
              <c:numCache>
                <c:formatCode>General</c:formatCode>
                <c:ptCount val="32000"/>
                <c:pt idx="0">
                  <c:v>1E-4</c:v>
                </c:pt>
                <c:pt idx="1">
                  <c:v>1E-4</c:v>
                </c:pt>
                <c:pt idx="2">
                  <c:v>1E-4</c:v>
                </c:pt>
                <c:pt idx="3">
                  <c:v>1E-4</c:v>
                </c:pt>
                <c:pt idx="4">
                  <c:v>1E-4</c:v>
                </c:pt>
                <c:pt idx="5">
                  <c:v>1E-4</c:v>
                </c:pt>
                <c:pt idx="6">
                  <c:v>1E-4</c:v>
                </c:pt>
                <c:pt idx="7">
                  <c:v>1E-4</c:v>
                </c:pt>
                <c:pt idx="8">
                  <c:v>1.0001</c:v>
                </c:pt>
                <c:pt idx="9">
                  <c:v>1E-4</c:v>
                </c:pt>
                <c:pt idx="10">
                  <c:v>1E-4</c:v>
                </c:pt>
                <c:pt idx="11">
                  <c:v>1E-4</c:v>
                </c:pt>
                <c:pt idx="12">
                  <c:v>1E-4</c:v>
                </c:pt>
                <c:pt idx="13">
                  <c:v>1E-4</c:v>
                </c:pt>
                <c:pt idx="14">
                  <c:v>1E-4</c:v>
                </c:pt>
                <c:pt idx="15">
                  <c:v>1.0001</c:v>
                </c:pt>
                <c:pt idx="16">
                  <c:v>1E-4</c:v>
                </c:pt>
                <c:pt idx="17">
                  <c:v>1E-4</c:v>
                </c:pt>
                <c:pt idx="18">
                  <c:v>1E-4</c:v>
                </c:pt>
                <c:pt idx="19">
                  <c:v>1E-4</c:v>
                </c:pt>
                <c:pt idx="20">
                  <c:v>1E-4</c:v>
                </c:pt>
                <c:pt idx="21">
                  <c:v>1E-4</c:v>
                </c:pt>
                <c:pt idx="22">
                  <c:v>1E-4</c:v>
                </c:pt>
                <c:pt idx="23">
                  <c:v>1E-4</c:v>
                </c:pt>
                <c:pt idx="24">
                  <c:v>1E-4</c:v>
                </c:pt>
                <c:pt idx="25">
                  <c:v>1E-4</c:v>
                </c:pt>
                <c:pt idx="26">
                  <c:v>1E-4</c:v>
                </c:pt>
                <c:pt idx="27">
                  <c:v>1E-4</c:v>
                </c:pt>
                <c:pt idx="28">
                  <c:v>1E-4</c:v>
                </c:pt>
                <c:pt idx="29">
                  <c:v>1E-4</c:v>
                </c:pt>
                <c:pt idx="30">
                  <c:v>1E-4</c:v>
                </c:pt>
                <c:pt idx="31">
                  <c:v>1E-4</c:v>
                </c:pt>
                <c:pt idx="32">
                  <c:v>1E-4</c:v>
                </c:pt>
                <c:pt idx="33">
                  <c:v>1E-4</c:v>
                </c:pt>
                <c:pt idx="34">
                  <c:v>1E-4</c:v>
                </c:pt>
                <c:pt idx="35">
                  <c:v>1E-4</c:v>
                </c:pt>
                <c:pt idx="36">
                  <c:v>1E-4</c:v>
                </c:pt>
                <c:pt idx="37">
                  <c:v>1E-4</c:v>
                </c:pt>
                <c:pt idx="38">
                  <c:v>1E-4</c:v>
                </c:pt>
                <c:pt idx="39">
                  <c:v>1E-4</c:v>
                </c:pt>
                <c:pt idx="40">
                  <c:v>1E-4</c:v>
                </c:pt>
                <c:pt idx="41">
                  <c:v>1.0001</c:v>
                </c:pt>
                <c:pt idx="42">
                  <c:v>1E-4</c:v>
                </c:pt>
                <c:pt idx="43">
                  <c:v>1E-4</c:v>
                </c:pt>
                <c:pt idx="44">
                  <c:v>1E-4</c:v>
                </c:pt>
                <c:pt idx="45">
                  <c:v>1E-4</c:v>
                </c:pt>
                <c:pt idx="46">
                  <c:v>1E-4</c:v>
                </c:pt>
                <c:pt idx="47">
                  <c:v>1.0001</c:v>
                </c:pt>
                <c:pt idx="48">
                  <c:v>1E-4</c:v>
                </c:pt>
                <c:pt idx="49">
                  <c:v>1.0001</c:v>
                </c:pt>
                <c:pt idx="50">
                  <c:v>1E-4</c:v>
                </c:pt>
                <c:pt idx="51">
                  <c:v>1E-4</c:v>
                </c:pt>
                <c:pt idx="52">
                  <c:v>1E-4</c:v>
                </c:pt>
                <c:pt idx="53">
                  <c:v>1E-4</c:v>
                </c:pt>
                <c:pt idx="54">
                  <c:v>1E-4</c:v>
                </c:pt>
                <c:pt idx="55">
                  <c:v>1E-4</c:v>
                </c:pt>
                <c:pt idx="56">
                  <c:v>1E-4</c:v>
                </c:pt>
                <c:pt idx="57">
                  <c:v>1E-4</c:v>
                </c:pt>
                <c:pt idx="58">
                  <c:v>1E-4</c:v>
                </c:pt>
                <c:pt idx="59">
                  <c:v>1.0001</c:v>
                </c:pt>
                <c:pt idx="60">
                  <c:v>1E-4</c:v>
                </c:pt>
                <c:pt idx="61">
                  <c:v>1.0001</c:v>
                </c:pt>
                <c:pt idx="62">
                  <c:v>1E-4</c:v>
                </c:pt>
                <c:pt idx="63">
                  <c:v>1E-4</c:v>
                </c:pt>
                <c:pt idx="64">
                  <c:v>1.0001</c:v>
                </c:pt>
                <c:pt idx="65">
                  <c:v>1E-4</c:v>
                </c:pt>
                <c:pt idx="66">
                  <c:v>1E-4</c:v>
                </c:pt>
                <c:pt idx="67">
                  <c:v>1E-4</c:v>
                </c:pt>
                <c:pt idx="68">
                  <c:v>1E-4</c:v>
                </c:pt>
                <c:pt idx="69">
                  <c:v>1E-4</c:v>
                </c:pt>
                <c:pt idx="70">
                  <c:v>1E-4</c:v>
                </c:pt>
                <c:pt idx="71">
                  <c:v>1E-4</c:v>
                </c:pt>
                <c:pt idx="72">
                  <c:v>1E-4</c:v>
                </c:pt>
                <c:pt idx="73">
                  <c:v>1E-4</c:v>
                </c:pt>
                <c:pt idx="74">
                  <c:v>1E-4</c:v>
                </c:pt>
                <c:pt idx="75">
                  <c:v>1E-4</c:v>
                </c:pt>
                <c:pt idx="76">
                  <c:v>1.0001</c:v>
                </c:pt>
                <c:pt idx="77">
                  <c:v>1E-4</c:v>
                </c:pt>
                <c:pt idx="78">
                  <c:v>1E-4</c:v>
                </c:pt>
                <c:pt idx="79">
                  <c:v>1E-4</c:v>
                </c:pt>
                <c:pt idx="80">
                  <c:v>1E-4</c:v>
                </c:pt>
                <c:pt idx="81">
                  <c:v>1E-4</c:v>
                </c:pt>
                <c:pt idx="82">
                  <c:v>1E-4</c:v>
                </c:pt>
                <c:pt idx="83">
                  <c:v>1E-4</c:v>
                </c:pt>
                <c:pt idx="84">
                  <c:v>1E-4</c:v>
                </c:pt>
                <c:pt idx="85">
                  <c:v>1E-4</c:v>
                </c:pt>
                <c:pt idx="86">
                  <c:v>1E-4</c:v>
                </c:pt>
                <c:pt idx="87">
                  <c:v>1E-4</c:v>
                </c:pt>
                <c:pt idx="88">
                  <c:v>1E-4</c:v>
                </c:pt>
                <c:pt idx="89">
                  <c:v>1E-4</c:v>
                </c:pt>
                <c:pt idx="90">
                  <c:v>1E-4</c:v>
                </c:pt>
                <c:pt idx="91">
                  <c:v>1E-4</c:v>
                </c:pt>
                <c:pt idx="92">
                  <c:v>1E-4</c:v>
                </c:pt>
                <c:pt idx="93">
                  <c:v>1E-4</c:v>
                </c:pt>
                <c:pt idx="94">
                  <c:v>1E-4</c:v>
                </c:pt>
                <c:pt idx="95">
                  <c:v>1E-4</c:v>
                </c:pt>
                <c:pt idx="96">
                  <c:v>1E-4</c:v>
                </c:pt>
                <c:pt idx="97">
                  <c:v>1E-4</c:v>
                </c:pt>
                <c:pt idx="98">
                  <c:v>1E-4</c:v>
                </c:pt>
                <c:pt idx="99">
                  <c:v>1E-4</c:v>
                </c:pt>
                <c:pt idx="100">
                  <c:v>1E-4</c:v>
                </c:pt>
                <c:pt idx="101">
                  <c:v>1E-4</c:v>
                </c:pt>
                <c:pt idx="102">
                  <c:v>1E-4</c:v>
                </c:pt>
                <c:pt idx="103">
                  <c:v>1E-4</c:v>
                </c:pt>
                <c:pt idx="104">
                  <c:v>1E-4</c:v>
                </c:pt>
                <c:pt idx="105">
                  <c:v>1E-4</c:v>
                </c:pt>
                <c:pt idx="106">
                  <c:v>1E-4</c:v>
                </c:pt>
                <c:pt idx="107">
                  <c:v>1E-4</c:v>
                </c:pt>
                <c:pt idx="108">
                  <c:v>1E-4</c:v>
                </c:pt>
                <c:pt idx="109">
                  <c:v>1E-4</c:v>
                </c:pt>
                <c:pt idx="110">
                  <c:v>1E-4</c:v>
                </c:pt>
                <c:pt idx="111">
                  <c:v>1E-4</c:v>
                </c:pt>
                <c:pt idx="112">
                  <c:v>1E-4</c:v>
                </c:pt>
                <c:pt idx="113">
                  <c:v>1E-4</c:v>
                </c:pt>
                <c:pt idx="114">
                  <c:v>1E-4</c:v>
                </c:pt>
                <c:pt idx="115">
                  <c:v>1E-4</c:v>
                </c:pt>
                <c:pt idx="116">
                  <c:v>1E-4</c:v>
                </c:pt>
                <c:pt idx="117">
                  <c:v>1E-4</c:v>
                </c:pt>
                <c:pt idx="118">
                  <c:v>1E-4</c:v>
                </c:pt>
                <c:pt idx="119">
                  <c:v>1E-4</c:v>
                </c:pt>
                <c:pt idx="120">
                  <c:v>1E-4</c:v>
                </c:pt>
                <c:pt idx="121">
                  <c:v>1E-4</c:v>
                </c:pt>
                <c:pt idx="122">
                  <c:v>1E-4</c:v>
                </c:pt>
                <c:pt idx="123">
                  <c:v>1E-4</c:v>
                </c:pt>
                <c:pt idx="124">
                  <c:v>1E-4</c:v>
                </c:pt>
                <c:pt idx="125">
                  <c:v>1E-4</c:v>
                </c:pt>
                <c:pt idx="126">
                  <c:v>1E-4</c:v>
                </c:pt>
                <c:pt idx="127">
                  <c:v>1E-4</c:v>
                </c:pt>
                <c:pt idx="128">
                  <c:v>1E-4</c:v>
                </c:pt>
                <c:pt idx="129">
                  <c:v>1E-4</c:v>
                </c:pt>
                <c:pt idx="130">
                  <c:v>1E-4</c:v>
                </c:pt>
                <c:pt idx="131">
                  <c:v>1E-4</c:v>
                </c:pt>
                <c:pt idx="132">
                  <c:v>1E-4</c:v>
                </c:pt>
                <c:pt idx="133">
                  <c:v>1E-4</c:v>
                </c:pt>
                <c:pt idx="134">
                  <c:v>1E-4</c:v>
                </c:pt>
                <c:pt idx="135">
                  <c:v>1E-4</c:v>
                </c:pt>
                <c:pt idx="136">
                  <c:v>1E-4</c:v>
                </c:pt>
                <c:pt idx="137">
                  <c:v>1E-4</c:v>
                </c:pt>
                <c:pt idx="138">
                  <c:v>1E-4</c:v>
                </c:pt>
                <c:pt idx="139">
                  <c:v>1E-4</c:v>
                </c:pt>
                <c:pt idx="140">
                  <c:v>1E-4</c:v>
                </c:pt>
                <c:pt idx="141">
                  <c:v>1E-4</c:v>
                </c:pt>
                <c:pt idx="142">
                  <c:v>1E-4</c:v>
                </c:pt>
                <c:pt idx="143">
                  <c:v>1E-4</c:v>
                </c:pt>
                <c:pt idx="144">
                  <c:v>1E-4</c:v>
                </c:pt>
                <c:pt idx="145">
                  <c:v>1E-4</c:v>
                </c:pt>
                <c:pt idx="146">
                  <c:v>1E-4</c:v>
                </c:pt>
                <c:pt idx="147">
                  <c:v>1E-4</c:v>
                </c:pt>
                <c:pt idx="148">
                  <c:v>1E-4</c:v>
                </c:pt>
                <c:pt idx="149">
                  <c:v>1E-4</c:v>
                </c:pt>
                <c:pt idx="150">
                  <c:v>1E-4</c:v>
                </c:pt>
                <c:pt idx="151">
                  <c:v>1.0001</c:v>
                </c:pt>
                <c:pt idx="152">
                  <c:v>1E-4</c:v>
                </c:pt>
                <c:pt idx="153">
                  <c:v>1E-4</c:v>
                </c:pt>
                <c:pt idx="154">
                  <c:v>1E-4</c:v>
                </c:pt>
                <c:pt idx="155">
                  <c:v>1E-4</c:v>
                </c:pt>
                <c:pt idx="156">
                  <c:v>1E-4</c:v>
                </c:pt>
                <c:pt idx="157">
                  <c:v>1E-4</c:v>
                </c:pt>
                <c:pt idx="158">
                  <c:v>1E-4</c:v>
                </c:pt>
                <c:pt idx="159">
                  <c:v>1E-4</c:v>
                </c:pt>
                <c:pt idx="160">
                  <c:v>1E-4</c:v>
                </c:pt>
                <c:pt idx="161">
                  <c:v>1E-4</c:v>
                </c:pt>
                <c:pt idx="162">
                  <c:v>1E-4</c:v>
                </c:pt>
                <c:pt idx="163">
                  <c:v>1E-4</c:v>
                </c:pt>
                <c:pt idx="164">
                  <c:v>1E-4</c:v>
                </c:pt>
                <c:pt idx="165">
                  <c:v>1E-4</c:v>
                </c:pt>
                <c:pt idx="166">
                  <c:v>1E-4</c:v>
                </c:pt>
                <c:pt idx="167">
                  <c:v>1E-4</c:v>
                </c:pt>
                <c:pt idx="168">
                  <c:v>1E-4</c:v>
                </c:pt>
                <c:pt idx="169">
                  <c:v>1E-4</c:v>
                </c:pt>
                <c:pt idx="170">
                  <c:v>1.0001</c:v>
                </c:pt>
                <c:pt idx="171">
                  <c:v>1E-4</c:v>
                </c:pt>
                <c:pt idx="172">
                  <c:v>1E-4</c:v>
                </c:pt>
                <c:pt idx="173">
                  <c:v>1E-4</c:v>
                </c:pt>
                <c:pt idx="174">
                  <c:v>1E-4</c:v>
                </c:pt>
                <c:pt idx="175">
                  <c:v>1E-4</c:v>
                </c:pt>
                <c:pt idx="176">
                  <c:v>1E-4</c:v>
                </c:pt>
                <c:pt idx="177">
                  <c:v>1.0001</c:v>
                </c:pt>
                <c:pt idx="178">
                  <c:v>1E-4</c:v>
                </c:pt>
                <c:pt idx="179">
                  <c:v>1E-4</c:v>
                </c:pt>
                <c:pt idx="180">
                  <c:v>1E-4</c:v>
                </c:pt>
                <c:pt idx="181">
                  <c:v>1E-4</c:v>
                </c:pt>
                <c:pt idx="182">
                  <c:v>1E-4</c:v>
                </c:pt>
                <c:pt idx="183">
                  <c:v>1E-4</c:v>
                </c:pt>
                <c:pt idx="184">
                  <c:v>1E-4</c:v>
                </c:pt>
                <c:pt idx="185">
                  <c:v>1E-4</c:v>
                </c:pt>
                <c:pt idx="186">
                  <c:v>1E-4</c:v>
                </c:pt>
                <c:pt idx="187">
                  <c:v>1E-4</c:v>
                </c:pt>
                <c:pt idx="188">
                  <c:v>1E-4</c:v>
                </c:pt>
                <c:pt idx="189">
                  <c:v>1E-4</c:v>
                </c:pt>
                <c:pt idx="190">
                  <c:v>1E-4</c:v>
                </c:pt>
                <c:pt idx="191">
                  <c:v>1E-4</c:v>
                </c:pt>
                <c:pt idx="192">
                  <c:v>1E-4</c:v>
                </c:pt>
                <c:pt idx="193">
                  <c:v>1E-4</c:v>
                </c:pt>
                <c:pt idx="194">
                  <c:v>1E-4</c:v>
                </c:pt>
                <c:pt idx="195">
                  <c:v>1E-4</c:v>
                </c:pt>
                <c:pt idx="196">
                  <c:v>1E-4</c:v>
                </c:pt>
                <c:pt idx="197">
                  <c:v>1E-4</c:v>
                </c:pt>
                <c:pt idx="198">
                  <c:v>1E-4</c:v>
                </c:pt>
                <c:pt idx="199">
                  <c:v>1E-4</c:v>
                </c:pt>
                <c:pt idx="200">
                  <c:v>1E-4</c:v>
                </c:pt>
                <c:pt idx="201">
                  <c:v>1E-4</c:v>
                </c:pt>
                <c:pt idx="202">
                  <c:v>1E-4</c:v>
                </c:pt>
                <c:pt idx="203">
                  <c:v>1E-4</c:v>
                </c:pt>
                <c:pt idx="204">
                  <c:v>1E-4</c:v>
                </c:pt>
                <c:pt idx="205">
                  <c:v>1E-4</c:v>
                </c:pt>
                <c:pt idx="206">
                  <c:v>1E-4</c:v>
                </c:pt>
                <c:pt idx="207">
                  <c:v>1E-4</c:v>
                </c:pt>
                <c:pt idx="208">
                  <c:v>1E-4</c:v>
                </c:pt>
                <c:pt idx="209">
                  <c:v>1E-4</c:v>
                </c:pt>
                <c:pt idx="210">
                  <c:v>1E-4</c:v>
                </c:pt>
                <c:pt idx="211">
                  <c:v>1E-4</c:v>
                </c:pt>
                <c:pt idx="212">
                  <c:v>1E-4</c:v>
                </c:pt>
                <c:pt idx="213">
                  <c:v>1E-4</c:v>
                </c:pt>
                <c:pt idx="214">
                  <c:v>1E-4</c:v>
                </c:pt>
                <c:pt idx="215">
                  <c:v>1.0001</c:v>
                </c:pt>
                <c:pt idx="216">
                  <c:v>1E-4</c:v>
                </c:pt>
                <c:pt idx="217">
                  <c:v>1E-4</c:v>
                </c:pt>
                <c:pt idx="218">
                  <c:v>1E-4</c:v>
                </c:pt>
                <c:pt idx="219">
                  <c:v>1E-4</c:v>
                </c:pt>
                <c:pt idx="220">
                  <c:v>1E-4</c:v>
                </c:pt>
                <c:pt idx="221">
                  <c:v>1E-4</c:v>
                </c:pt>
                <c:pt idx="222">
                  <c:v>1E-4</c:v>
                </c:pt>
                <c:pt idx="223">
                  <c:v>1E-4</c:v>
                </c:pt>
                <c:pt idx="224">
                  <c:v>1E-4</c:v>
                </c:pt>
                <c:pt idx="225">
                  <c:v>1E-4</c:v>
                </c:pt>
                <c:pt idx="226">
                  <c:v>1E-4</c:v>
                </c:pt>
                <c:pt idx="227">
                  <c:v>1E-4</c:v>
                </c:pt>
                <c:pt idx="228">
                  <c:v>1E-4</c:v>
                </c:pt>
                <c:pt idx="229">
                  <c:v>1.0001</c:v>
                </c:pt>
                <c:pt idx="230">
                  <c:v>1E-4</c:v>
                </c:pt>
                <c:pt idx="231">
                  <c:v>1E-4</c:v>
                </c:pt>
                <c:pt idx="232">
                  <c:v>1.0001</c:v>
                </c:pt>
                <c:pt idx="233">
                  <c:v>1E-4</c:v>
                </c:pt>
                <c:pt idx="234">
                  <c:v>1E-4</c:v>
                </c:pt>
                <c:pt idx="235">
                  <c:v>1E-4</c:v>
                </c:pt>
                <c:pt idx="236">
                  <c:v>1E-4</c:v>
                </c:pt>
                <c:pt idx="237">
                  <c:v>1E-4</c:v>
                </c:pt>
                <c:pt idx="238">
                  <c:v>1E-4</c:v>
                </c:pt>
                <c:pt idx="239">
                  <c:v>1E-4</c:v>
                </c:pt>
                <c:pt idx="240">
                  <c:v>1E-4</c:v>
                </c:pt>
                <c:pt idx="241">
                  <c:v>1E-4</c:v>
                </c:pt>
                <c:pt idx="242">
                  <c:v>1E-4</c:v>
                </c:pt>
                <c:pt idx="243">
                  <c:v>1E-4</c:v>
                </c:pt>
                <c:pt idx="244">
                  <c:v>1E-4</c:v>
                </c:pt>
                <c:pt idx="245">
                  <c:v>1.0001</c:v>
                </c:pt>
                <c:pt idx="246">
                  <c:v>1E-4</c:v>
                </c:pt>
                <c:pt idx="247">
                  <c:v>1E-4</c:v>
                </c:pt>
                <c:pt idx="248">
                  <c:v>1E-4</c:v>
                </c:pt>
                <c:pt idx="249">
                  <c:v>1E-4</c:v>
                </c:pt>
                <c:pt idx="250">
                  <c:v>1E-4</c:v>
                </c:pt>
                <c:pt idx="251">
                  <c:v>1E-4</c:v>
                </c:pt>
                <c:pt idx="252">
                  <c:v>1E-4</c:v>
                </c:pt>
                <c:pt idx="253">
                  <c:v>1E-4</c:v>
                </c:pt>
                <c:pt idx="254">
                  <c:v>1E-4</c:v>
                </c:pt>
                <c:pt idx="255">
                  <c:v>1E-4</c:v>
                </c:pt>
                <c:pt idx="256">
                  <c:v>1E-4</c:v>
                </c:pt>
                <c:pt idx="257">
                  <c:v>1E-4</c:v>
                </c:pt>
                <c:pt idx="258">
                  <c:v>1E-4</c:v>
                </c:pt>
                <c:pt idx="259">
                  <c:v>1E-4</c:v>
                </c:pt>
                <c:pt idx="260">
                  <c:v>1E-4</c:v>
                </c:pt>
                <c:pt idx="261">
                  <c:v>1.0001</c:v>
                </c:pt>
                <c:pt idx="262">
                  <c:v>1E-4</c:v>
                </c:pt>
                <c:pt idx="263">
                  <c:v>1E-4</c:v>
                </c:pt>
                <c:pt idx="264">
                  <c:v>1E-4</c:v>
                </c:pt>
                <c:pt idx="265">
                  <c:v>1E-4</c:v>
                </c:pt>
                <c:pt idx="266">
                  <c:v>1E-4</c:v>
                </c:pt>
                <c:pt idx="267">
                  <c:v>1E-4</c:v>
                </c:pt>
                <c:pt idx="268">
                  <c:v>1E-4</c:v>
                </c:pt>
                <c:pt idx="269">
                  <c:v>1E-4</c:v>
                </c:pt>
                <c:pt idx="270">
                  <c:v>1E-4</c:v>
                </c:pt>
                <c:pt idx="271">
                  <c:v>1.0001</c:v>
                </c:pt>
                <c:pt idx="272">
                  <c:v>1E-4</c:v>
                </c:pt>
                <c:pt idx="273">
                  <c:v>1E-4</c:v>
                </c:pt>
                <c:pt idx="274">
                  <c:v>1E-4</c:v>
                </c:pt>
                <c:pt idx="275">
                  <c:v>1E-4</c:v>
                </c:pt>
                <c:pt idx="276">
                  <c:v>1E-4</c:v>
                </c:pt>
                <c:pt idx="277">
                  <c:v>1.0001</c:v>
                </c:pt>
                <c:pt idx="278">
                  <c:v>1E-4</c:v>
                </c:pt>
                <c:pt idx="279">
                  <c:v>1E-4</c:v>
                </c:pt>
                <c:pt idx="280">
                  <c:v>1E-4</c:v>
                </c:pt>
                <c:pt idx="281">
                  <c:v>1E-4</c:v>
                </c:pt>
                <c:pt idx="282">
                  <c:v>1E-4</c:v>
                </c:pt>
                <c:pt idx="283">
                  <c:v>1E-4</c:v>
                </c:pt>
                <c:pt idx="284">
                  <c:v>1E-4</c:v>
                </c:pt>
                <c:pt idx="285">
                  <c:v>1E-4</c:v>
                </c:pt>
                <c:pt idx="286">
                  <c:v>1E-4</c:v>
                </c:pt>
                <c:pt idx="287">
                  <c:v>1E-4</c:v>
                </c:pt>
                <c:pt idx="288">
                  <c:v>1E-4</c:v>
                </c:pt>
                <c:pt idx="289">
                  <c:v>1E-4</c:v>
                </c:pt>
                <c:pt idx="290">
                  <c:v>1E-4</c:v>
                </c:pt>
                <c:pt idx="291">
                  <c:v>1E-4</c:v>
                </c:pt>
                <c:pt idx="292">
                  <c:v>1E-4</c:v>
                </c:pt>
                <c:pt idx="293">
                  <c:v>1E-4</c:v>
                </c:pt>
                <c:pt idx="294">
                  <c:v>1E-4</c:v>
                </c:pt>
                <c:pt idx="295">
                  <c:v>1E-4</c:v>
                </c:pt>
                <c:pt idx="296">
                  <c:v>1E-4</c:v>
                </c:pt>
                <c:pt idx="297">
                  <c:v>1E-4</c:v>
                </c:pt>
                <c:pt idx="298">
                  <c:v>1E-4</c:v>
                </c:pt>
                <c:pt idx="299">
                  <c:v>1E-4</c:v>
                </c:pt>
                <c:pt idx="300">
                  <c:v>1E-4</c:v>
                </c:pt>
                <c:pt idx="301">
                  <c:v>1E-4</c:v>
                </c:pt>
                <c:pt idx="302">
                  <c:v>1E-4</c:v>
                </c:pt>
                <c:pt idx="303">
                  <c:v>1.0001</c:v>
                </c:pt>
                <c:pt idx="304">
                  <c:v>1E-4</c:v>
                </c:pt>
                <c:pt idx="305">
                  <c:v>1E-4</c:v>
                </c:pt>
                <c:pt idx="306">
                  <c:v>1E-4</c:v>
                </c:pt>
                <c:pt idx="307">
                  <c:v>1E-4</c:v>
                </c:pt>
                <c:pt idx="308">
                  <c:v>1E-4</c:v>
                </c:pt>
                <c:pt idx="309">
                  <c:v>1E-4</c:v>
                </c:pt>
                <c:pt idx="310">
                  <c:v>1E-4</c:v>
                </c:pt>
                <c:pt idx="311">
                  <c:v>1E-4</c:v>
                </c:pt>
                <c:pt idx="312">
                  <c:v>1E-4</c:v>
                </c:pt>
                <c:pt idx="313">
                  <c:v>1E-4</c:v>
                </c:pt>
                <c:pt idx="314">
                  <c:v>1E-4</c:v>
                </c:pt>
                <c:pt idx="315">
                  <c:v>1E-4</c:v>
                </c:pt>
                <c:pt idx="316">
                  <c:v>1E-4</c:v>
                </c:pt>
                <c:pt idx="317">
                  <c:v>1E-4</c:v>
                </c:pt>
                <c:pt idx="318">
                  <c:v>1E-4</c:v>
                </c:pt>
                <c:pt idx="319">
                  <c:v>1E-4</c:v>
                </c:pt>
                <c:pt idx="320">
                  <c:v>1E-4</c:v>
                </c:pt>
                <c:pt idx="321">
                  <c:v>1E-4</c:v>
                </c:pt>
                <c:pt idx="322">
                  <c:v>1E-4</c:v>
                </c:pt>
                <c:pt idx="323">
                  <c:v>1E-4</c:v>
                </c:pt>
                <c:pt idx="324">
                  <c:v>1E-4</c:v>
                </c:pt>
                <c:pt idx="325">
                  <c:v>1E-4</c:v>
                </c:pt>
                <c:pt idx="326">
                  <c:v>1E-4</c:v>
                </c:pt>
                <c:pt idx="327">
                  <c:v>1E-4</c:v>
                </c:pt>
                <c:pt idx="328">
                  <c:v>1E-4</c:v>
                </c:pt>
                <c:pt idx="329">
                  <c:v>1E-4</c:v>
                </c:pt>
                <c:pt idx="330">
                  <c:v>1E-4</c:v>
                </c:pt>
                <c:pt idx="331">
                  <c:v>1E-4</c:v>
                </c:pt>
                <c:pt idx="332">
                  <c:v>1E-4</c:v>
                </c:pt>
                <c:pt idx="333">
                  <c:v>1E-4</c:v>
                </c:pt>
                <c:pt idx="334">
                  <c:v>1E-4</c:v>
                </c:pt>
                <c:pt idx="335">
                  <c:v>1E-4</c:v>
                </c:pt>
                <c:pt idx="336">
                  <c:v>1E-4</c:v>
                </c:pt>
                <c:pt idx="337">
                  <c:v>1E-4</c:v>
                </c:pt>
                <c:pt idx="338">
                  <c:v>1E-4</c:v>
                </c:pt>
                <c:pt idx="339">
                  <c:v>1E-4</c:v>
                </c:pt>
                <c:pt idx="340">
                  <c:v>1E-4</c:v>
                </c:pt>
                <c:pt idx="341">
                  <c:v>1E-4</c:v>
                </c:pt>
                <c:pt idx="342">
                  <c:v>1.0001</c:v>
                </c:pt>
                <c:pt idx="343">
                  <c:v>1E-4</c:v>
                </c:pt>
                <c:pt idx="344">
                  <c:v>1E-4</c:v>
                </c:pt>
                <c:pt idx="345">
                  <c:v>1E-4</c:v>
                </c:pt>
                <c:pt idx="346">
                  <c:v>1E-4</c:v>
                </c:pt>
                <c:pt idx="347">
                  <c:v>1E-4</c:v>
                </c:pt>
                <c:pt idx="348">
                  <c:v>1E-4</c:v>
                </c:pt>
                <c:pt idx="349">
                  <c:v>1E-4</c:v>
                </c:pt>
                <c:pt idx="350">
                  <c:v>1E-4</c:v>
                </c:pt>
                <c:pt idx="351">
                  <c:v>1E-4</c:v>
                </c:pt>
                <c:pt idx="352">
                  <c:v>1E-4</c:v>
                </c:pt>
                <c:pt idx="353">
                  <c:v>1E-4</c:v>
                </c:pt>
                <c:pt idx="354">
                  <c:v>1.0001</c:v>
                </c:pt>
                <c:pt idx="355">
                  <c:v>1E-4</c:v>
                </c:pt>
                <c:pt idx="356">
                  <c:v>1E-4</c:v>
                </c:pt>
                <c:pt idx="357">
                  <c:v>1E-4</c:v>
                </c:pt>
                <c:pt idx="358">
                  <c:v>1E-4</c:v>
                </c:pt>
                <c:pt idx="359">
                  <c:v>1E-4</c:v>
                </c:pt>
                <c:pt idx="360">
                  <c:v>1E-4</c:v>
                </c:pt>
                <c:pt idx="361">
                  <c:v>1E-4</c:v>
                </c:pt>
                <c:pt idx="362">
                  <c:v>1E-4</c:v>
                </c:pt>
                <c:pt idx="363">
                  <c:v>1E-4</c:v>
                </c:pt>
                <c:pt idx="364">
                  <c:v>1E-4</c:v>
                </c:pt>
                <c:pt idx="365">
                  <c:v>1E-4</c:v>
                </c:pt>
                <c:pt idx="366">
                  <c:v>1E-4</c:v>
                </c:pt>
                <c:pt idx="367">
                  <c:v>1E-4</c:v>
                </c:pt>
                <c:pt idx="368">
                  <c:v>1E-4</c:v>
                </c:pt>
                <c:pt idx="369">
                  <c:v>1E-4</c:v>
                </c:pt>
                <c:pt idx="370">
                  <c:v>1E-4</c:v>
                </c:pt>
                <c:pt idx="371">
                  <c:v>1E-4</c:v>
                </c:pt>
                <c:pt idx="372">
                  <c:v>1E-4</c:v>
                </c:pt>
                <c:pt idx="373">
                  <c:v>1E-4</c:v>
                </c:pt>
                <c:pt idx="374">
                  <c:v>1E-4</c:v>
                </c:pt>
                <c:pt idx="375">
                  <c:v>1E-4</c:v>
                </c:pt>
                <c:pt idx="376">
                  <c:v>1E-4</c:v>
                </c:pt>
                <c:pt idx="377">
                  <c:v>1E-4</c:v>
                </c:pt>
                <c:pt idx="378">
                  <c:v>1E-4</c:v>
                </c:pt>
                <c:pt idx="379">
                  <c:v>1E-4</c:v>
                </c:pt>
                <c:pt idx="380">
                  <c:v>1E-4</c:v>
                </c:pt>
                <c:pt idx="381">
                  <c:v>1.0001</c:v>
                </c:pt>
                <c:pt idx="382">
                  <c:v>1E-4</c:v>
                </c:pt>
                <c:pt idx="383">
                  <c:v>1E-4</c:v>
                </c:pt>
                <c:pt idx="384">
                  <c:v>1E-4</c:v>
                </c:pt>
                <c:pt idx="385">
                  <c:v>1E-4</c:v>
                </c:pt>
                <c:pt idx="386">
                  <c:v>1E-4</c:v>
                </c:pt>
                <c:pt idx="387">
                  <c:v>1E-4</c:v>
                </c:pt>
                <c:pt idx="388">
                  <c:v>1E-4</c:v>
                </c:pt>
                <c:pt idx="389">
                  <c:v>1E-4</c:v>
                </c:pt>
                <c:pt idx="390">
                  <c:v>1E-4</c:v>
                </c:pt>
                <c:pt idx="391">
                  <c:v>1E-4</c:v>
                </c:pt>
                <c:pt idx="392">
                  <c:v>1E-4</c:v>
                </c:pt>
                <c:pt idx="393">
                  <c:v>1E-4</c:v>
                </c:pt>
                <c:pt idx="394">
                  <c:v>1E-4</c:v>
                </c:pt>
                <c:pt idx="395">
                  <c:v>1.0001</c:v>
                </c:pt>
                <c:pt idx="396">
                  <c:v>1E-4</c:v>
                </c:pt>
                <c:pt idx="397">
                  <c:v>1E-4</c:v>
                </c:pt>
                <c:pt idx="398">
                  <c:v>1E-4</c:v>
                </c:pt>
                <c:pt idx="399">
                  <c:v>1E-4</c:v>
                </c:pt>
                <c:pt idx="400">
                  <c:v>1E-4</c:v>
                </c:pt>
                <c:pt idx="401">
                  <c:v>1E-4</c:v>
                </c:pt>
                <c:pt idx="402">
                  <c:v>1E-4</c:v>
                </c:pt>
                <c:pt idx="403">
                  <c:v>1E-4</c:v>
                </c:pt>
                <c:pt idx="404">
                  <c:v>1E-4</c:v>
                </c:pt>
                <c:pt idx="405">
                  <c:v>1E-4</c:v>
                </c:pt>
                <c:pt idx="406">
                  <c:v>1E-4</c:v>
                </c:pt>
                <c:pt idx="407">
                  <c:v>1E-4</c:v>
                </c:pt>
                <c:pt idx="408">
                  <c:v>1E-4</c:v>
                </c:pt>
                <c:pt idx="409">
                  <c:v>1E-4</c:v>
                </c:pt>
                <c:pt idx="410">
                  <c:v>1E-4</c:v>
                </c:pt>
                <c:pt idx="411">
                  <c:v>1E-4</c:v>
                </c:pt>
                <c:pt idx="412">
                  <c:v>1E-4</c:v>
                </c:pt>
                <c:pt idx="413">
                  <c:v>1E-4</c:v>
                </c:pt>
                <c:pt idx="414">
                  <c:v>1E-4</c:v>
                </c:pt>
                <c:pt idx="415">
                  <c:v>1.0001</c:v>
                </c:pt>
                <c:pt idx="416">
                  <c:v>1E-4</c:v>
                </c:pt>
                <c:pt idx="417">
                  <c:v>1E-4</c:v>
                </c:pt>
                <c:pt idx="418">
                  <c:v>1E-4</c:v>
                </c:pt>
                <c:pt idx="419">
                  <c:v>1E-4</c:v>
                </c:pt>
                <c:pt idx="420">
                  <c:v>1E-4</c:v>
                </c:pt>
                <c:pt idx="421">
                  <c:v>1.0001</c:v>
                </c:pt>
                <c:pt idx="422">
                  <c:v>1E-4</c:v>
                </c:pt>
                <c:pt idx="423">
                  <c:v>1E-4</c:v>
                </c:pt>
                <c:pt idx="424">
                  <c:v>1E-4</c:v>
                </c:pt>
                <c:pt idx="425">
                  <c:v>1E-4</c:v>
                </c:pt>
                <c:pt idx="426">
                  <c:v>1E-4</c:v>
                </c:pt>
                <c:pt idx="427">
                  <c:v>1E-4</c:v>
                </c:pt>
                <c:pt idx="428">
                  <c:v>1E-4</c:v>
                </c:pt>
                <c:pt idx="429">
                  <c:v>1E-4</c:v>
                </c:pt>
                <c:pt idx="430">
                  <c:v>1E-4</c:v>
                </c:pt>
                <c:pt idx="431">
                  <c:v>1E-4</c:v>
                </c:pt>
                <c:pt idx="432">
                  <c:v>1E-4</c:v>
                </c:pt>
                <c:pt idx="433">
                  <c:v>1E-4</c:v>
                </c:pt>
                <c:pt idx="434">
                  <c:v>1E-4</c:v>
                </c:pt>
                <c:pt idx="435">
                  <c:v>1E-4</c:v>
                </c:pt>
                <c:pt idx="436">
                  <c:v>1E-4</c:v>
                </c:pt>
                <c:pt idx="437">
                  <c:v>1E-4</c:v>
                </c:pt>
                <c:pt idx="438">
                  <c:v>1E-4</c:v>
                </c:pt>
                <c:pt idx="439">
                  <c:v>1E-4</c:v>
                </c:pt>
                <c:pt idx="440">
                  <c:v>1E-4</c:v>
                </c:pt>
                <c:pt idx="441">
                  <c:v>1E-4</c:v>
                </c:pt>
                <c:pt idx="442">
                  <c:v>1E-4</c:v>
                </c:pt>
                <c:pt idx="443">
                  <c:v>1.0001</c:v>
                </c:pt>
                <c:pt idx="444">
                  <c:v>1E-4</c:v>
                </c:pt>
                <c:pt idx="445">
                  <c:v>1E-4</c:v>
                </c:pt>
                <c:pt idx="446">
                  <c:v>1E-4</c:v>
                </c:pt>
                <c:pt idx="447">
                  <c:v>1E-4</c:v>
                </c:pt>
                <c:pt idx="448">
                  <c:v>1E-4</c:v>
                </c:pt>
                <c:pt idx="449">
                  <c:v>1.0001</c:v>
                </c:pt>
                <c:pt idx="450">
                  <c:v>1E-4</c:v>
                </c:pt>
                <c:pt idx="451">
                  <c:v>1.0001</c:v>
                </c:pt>
                <c:pt idx="452">
                  <c:v>1E-4</c:v>
                </c:pt>
                <c:pt idx="453">
                  <c:v>1E-4</c:v>
                </c:pt>
                <c:pt idx="454">
                  <c:v>1E-4</c:v>
                </c:pt>
                <c:pt idx="455">
                  <c:v>1E-4</c:v>
                </c:pt>
                <c:pt idx="456">
                  <c:v>1E-4</c:v>
                </c:pt>
                <c:pt idx="457">
                  <c:v>1E-4</c:v>
                </c:pt>
                <c:pt idx="458">
                  <c:v>1E-4</c:v>
                </c:pt>
                <c:pt idx="459">
                  <c:v>1E-4</c:v>
                </c:pt>
                <c:pt idx="460">
                  <c:v>1E-4</c:v>
                </c:pt>
                <c:pt idx="461">
                  <c:v>1E-4</c:v>
                </c:pt>
                <c:pt idx="462">
                  <c:v>1E-4</c:v>
                </c:pt>
                <c:pt idx="463">
                  <c:v>1E-4</c:v>
                </c:pt>
                <c:pt idx="464">
                  <c:v>1E-4</c:v>
                </c:pt>
                <c:pt idx="465">
                  <c:v>1E-4</c:v>
                </c:pt>
                <c:pt idx="466">
                  <c:v>1E-4</c:v>
                </c:pt>
                <c:pt idx="467">
                  <c:v>1E-4</c:v>
                </c:pt>
                <c:pt idx="468">
                  <c:v>1E-4</c:v>
                </c:pt>
                <c:pt idx="469">
                  <c:v>1E-4</c:v>
                </c:pt>
                <c:pt idx="470">
                  <c:v>1E-4</c:v>
                </c:pt>
                <c:pt idx="471">
                  <c:v>1E-4</c:v>
                </c:pt>
                <c:pt idx="472">
                  <c:v>1E-4</c:v>
                </c:pt>
                <c:pt idx="473">
                  <c:v>1E-4</c:v>
                </c:pt>
                <c:pt idx="474">
                  <c:v>1E-4</c:v>
                </c:pt>
                <c:pt idx="475">
                  <c:v>1E-4</c:v>
                </c:pt>
                <c:pt idx="476">
                  <c:v>1E-4</c:v>
                </c:pt>
                <c:pt idx="477">
                  <c:v>1E-4</c:v>
                </c:pt>
                <c:pt idx="478">
                  <c:v>1E-4</c:v>
                </c:pt>
                <c:pt idx="479">
                  <c:v>1E-4</c:v>
                </c:pt>
                <c:pt idx="480">
                  <c:v>1E-4</c:v>
                </c:pt>
                <c:pt idx="481">
                  <c:v>1E-4</c:v>
                </c:pt>
                <c:pt idx="482">
                  <c:v>1E-4</c:v>
                </c:pt>
                <c:pt idx="483">
                  <c:v>1E-4</c:v>
                </c:pt>
                <c:pt idx="484">
                  <c:v>1E-4</c:v>
                </c:pt>
                <c:pt idx="485">
                  <c:v>1E-4</c:v>
                </c:pt>
                <c:pt idx="486">
                  <c:v>1E-4</c:v>
                </c:pt>
                <c:pt idx="487">
                  <c:v>1E-4</c:v>
                </c:pt>
                <c:pt idx="488">
                  <c:v>1E-4</c:v>
                </c:pt>
                <c:pt idx="489">
                  <c:v>1E-4</c:v>
                </c:pt>
                <c:pt idx="490">
                  <c:v>1E-4</c:v>
                </c:pt>
                <c:pt idx="491">
                  <c:v>1E-4</c:v>
                </c:pt>
                <c:pt idx="492">
                  <c:v>1E-4</c:v>
                </c:pt>
                <c:pt idx="493">
                  <c:v>1E-4</c:v>
                </c:pt>
                <c:pt idx="494">
                  <c:v>1E-4</c:v>
                </c:pt>
                <c:pt idx="495">
                  <c:v>1E-4</c:v>
                </c:pt>
                <c:pt idx="496">
                  <c:v>1E-4</c:v>
                </c:pt>
                <c:pt idx="497">
                  <c:v>1E-4</c:v>
                </c:pt>
                <c:pt idx="498">
                  <c:v>1E-4</c:v>
                </c:pt>
                <c:pt idx="499">
                  <c:v>1E-4</c:v>
                </c:pt>
                <c:pt idx="500">
                  <c:v>1E-4</c:v>
                </c:pt>
                <c:pt idx="501">
                  <c:v>1E-4</c:v>
                </c:pt>
                <c:pt idx="502">
                  <c:v>1E-4</c:v>
                </c:pt>
                <c:pt idx="503">
                  <c:v>1E-4</c:v>
                </c:pt>
                <c:pt idx="504">
                  <c:v>1E-4</c:v>
                </c:pt>
                <c:pt idx="505">
                  <c:v>1E-4</c:v>
                </c:pt>
                <c:pt idx="506">
                  <c:v>1.0001</c:v>
                </c:pt>
                <c:pt idx="507">
                  <c:v>1E-4</c:v>
                </c:pt>
                <c:pt idx="508">
                  <c:v>1E-4</c:v>
                </c:pt>
                <c:pt idx="509">
                  <c:v>1E-4</c:v>
                </c:pt>
                <c:pt idx="510">
                  <c:v>1E-4</c:v>
                </c:pt>
                <c:pt idx="511">
                  <c:v>1E-4</c:v>
                </c:pt>
                <c:pt idx="512">
                  <c:v>1E-4</c:v>
                </c:pt>
                <c:pt idx="513">
                  <c:v>1E-4</c:v>
                </c:pt>
                <c:pt idx="514">
                  <c:v>1E-4</c:v>
                </c:pt>
                <c:pt idx="515">
                  <c:v>1E-4</c:v>
                </c:pt>
                <c:pt idx="516">
                  <c:v>1E-4</c:v>
                </c:pt>
                <c:pt idx="517">
                  <c:v>1E-4</c:v>
                </c:pt>
                <c:pt idx="518">
                  <c:v>1E-4</c:v>
                </c:pt>
                <c:pt idx="519">
                  <c:v>1E-4</c:v>
                </c:pt>
                <c:pt idx="520">
                  <c:v>1E-4</c:v>
                </c:pt>
                <c:pt idx="521">
                  <c:v>1E-4</c:v>
                </c:pt>
                <c:pt idx="522">
                  <c:v>1E-4</c:v>
                </c:pt>
                <c:pt idx="523">
                  <c:v>1E-4</c:v>
                </c:pt>
                <c:pt idx="524">
                  <c:v>1E-4</c:v>
                </c:pt>
                <c:pt idx="525">
                  <c:v>1E-4</c:v>
                </c:pt>
                <c:pt idx="526">
                  <c:v>1E-4</c:v>
                </c:pt>
                <c:pt idx="527">
                  <c:v>1E-4</c:v>
                </c:pt>
                <c:pt idx="528">
                  <c:v>1E-4</c:v>
                </c:pt>
                <c:pt idx="529">
                  <c:v>1E-4</c:v>
                </c:pt>
                <c:pt idx="530">
                  <c:v>1E-4</c:v>
                </c:pt>
                <c:pt idx="531">
                  <c:v>1E-4</c:v>
                </c:pt>
                <c:pt idx="532">
                  <c:v>1E-4</c:v>
                </c:pt>
                <c:pt idx="533">
                  <c:v>1E-4</c:v>
                </c:pt>
                <c:pt idx="534">
                  <c:v>1E-4</c:v>
                </c:pt>
                <c:pt idx="535">
                  <c:v>1E-4</c:v>
                </c:pt>
                <c:pt idx="536">
                  <c:v>1E-4</c:v>
                </c:pt>
                <c:pt idx="537">
                  <c:v>1E-4</c:v>
                </c:pt>
                <c:pt idx="538">
                  <c:v>1E-4</c:v>
                </c:pt>
                <c:pt idx="539">
                  <c:v>1E-4</c:v>
                </c:pt>
                <c:pt idx="540">
                  <c:v>1E-4</c:v>
                </c:pt>
                <c:pt idx="541">
                  <c:v>1E-4</c:v>
                </c:pt>
                <c:pt idx="542">
                  <c:v>1E-4</c:v>
                </c:pt>
                <c:pt idx="543">
                  <c:v>1E-4</c:v>
                </c:pt>
                <c:pt idx="544">
                  <c:v>1E-4</c:v>
                </c:pt>
                <c:pt idx="545">
                  <c:v>1E-4</c:v>
                </c:pt>
                <c:pt idx="546">
                  <c:v>1E-4</c:v>
                </c:pt>
                <c:pt idx="547">
                  <c:v>1E-4</c:v>
                </c:pt>
                <c:pt idx="548">
                  <c:v>1E-4</c:v>
                </c:pt>
                <c:pt idx="549">
                  <c:v>1E-4</c:v>
                </c:pt>
                <c:pt idx="550">
                  <c:v>1E-4</c:v>
                </c:pt>
                <c:pt idx="551">
                  <c:v>1E-4</c:v>
                </c:pt>
                <c:pt idx="552">
                  <c:v>1E-4</c:v>
                </c:pt>
                <c:pt idx="553">
                  <c:v>1E-4</c:v>
                </c:pt>
                <c:pt idx="554">
                  <c:v>1E-4</c:v>
                </c:pt>
                <c:pt idx="555">
                  <c:v>1E-4</c:v>
                </c:pt>
                <c:pt idx="556">
                  <c:v>1E-4</c:v>
                </c:pt>
                <c:pt idx="557">
                  <c:v>1E-4</c:v>
                </c:pt>
                <c:pt idx="558">
                  <c:v>1E-4</c:v>
                </c:pt>
                <c:pt idx="559">
                  <c:v>1E-4</c:v>
                </c:pt>
                <c:pt idx="560">
                  <c:v>1E-4</c:v>
                </c:pt>
                <c:pt idx="561">
                  <c:v>1E-4</c:v>
                </c:pt>
                <c:pt idx="562">
                  <c:v>1E-4</c:v>
                </c:pt>
                <c:pt idx="563">
                  <c:v>1E-4</c:v>
                </c:pt>
                <c:pt idx="564">
                  <c:v>1E-4</c:v>
                </c:pt>
                <c:pt idx="565">
                  <c:v>1E-4</c:v>
                </c:pt>
                <c:pt idx="566">
                  <c:v>1E-4</c:v>
                </c:pt>
                <c:pt idx="567">
                  <c:v>1E-4</c:v>
                </c:pt>
                <c:pt idx="568">
                  <c:v>1E-4</c:v>
                </c:pt>
                <c:pt idx="569">
                  <c:v>1E-4</c:v>
                </c:pt>
                <c:pt idx="570">
                  <c:v>1E-4</c:v>
                </c:pt>
                <c:pt idx="571">
                  <c:v>1E-4</c:v>
                </c:pt>
                <c:pt idx="572">
                  <c:v>1E-4</c:v>
                </c:pt>
                <c:pt idx="573">
                  <c:v>1E-4</c:v>
                </c:pt>
                <c:pt idx="574">
                  <c:v>1E-4</c:v>
                </c:pt>
                <c:pt idx="575">
                  <c:v>1E-4</c:v>
                </c:pt>
                <c:pt idx="576">
                  <c:v>1E-4</c:v>
                </c:pt>
                <c:pt idx="577">
                  <c:v>1E-4</c:v>
                </c:pt>
                <c:pt idx="578">
                  <c:v>1E-4</c:v>
                </c:pt>
                <c:pt idx="579">
                  <c:v>1E-4</c:v>
                </c:pt>
                <c:pt idx="580">
                  <c:v>1E-4</c:v>
                </c:pt>
                <c:pt idx="581">
                  <c:v>1E-4</c:v>
                </c:pt>
                <c:pt idx="582">
                  <c:v>1E-4</c:v>
                </c:pt>
                <c:pt idx="583">
                  <c:v>1E-4</c:v>
                </c:pt>
                <c:pt idx="584">
                  <c:v>1E-4</c:v>
                </c:pt>
                <c:pt idx="585">
                  <c:v>1E-4</c:v>
                </c:pt>
                <c:pt idx="586">
                  <c:v>1E-4</c:v>
                </c:pt>
                <c:pt idx="587">
                  <c:v>1E-4</c:v>
                </c:pt>
                <c:pt idx="588">
                  <c:v>1E-4</c:v>
                </c:pt>
                <c:pt idx="589">
                  <c:v>1E-4</c:v>
                </c:pt>
                <c:pt idx="590">
                  <c:v>1E-4</c:v>
                </c:pt>
                <c:pt idx="591">
                  <c:v>1E-4</c:v>
                </c:pt>
                <c:pt idx="592">
                  <c:v>1E-4</c:v>
                </c:pt>
                <c:pt idx="593">
                  <c:v>1E-4</c:v>
                </c:pt>
                <c:pt idx="594">
                  <c:v>1E-4</c:v>
                </c:pt>
                <c:pt idx="595">
                  <c:v>1E-4</c:v>
                </c:pt>
                <c:pt idx="596">
                  <c:v>1E-4</c:v>
                </c:pt>
                <c:pt idx="597">
                  <c:v>1E-4</c:v>
                </c:pt>
                <c:pt idx="598">
                  <c:v>1E-4</c:v>
                </c:pt>
                <c:pt idx="599">
                  <c:v>1E-4</c:v>
                </c:pt>
                <c:pt idx="600">
                  <c:v>1E-4</c:v>
                </c:pt>
                <c:pt idx="601">
                  <c:v>1E-4</c:v>
                </c:pt>
                <c:pt idx="602">
                  <c:v>1E-4</c:v>
                </c:pt>
                <c:pt idx="603">
                  <c:v>1E-4</c:v>
                </c:pt>
                <c:pt idx="604">
                  <c:v>1E-4</c:v>
                </c:pt>
                <c:pt idx="605">
                  <c:v>1E-4</c:v>
                </c:pt>
                <c:pt idx="606">
                  <c:v>1E-4</c:v>
                </c:pt>
                <c:pt idx="607">
                  <c:v>1E-4</c:v>
                </c:pt>
                <c:pt idx="608">
                  <c:v>1E-4</c:v>
                </c:pt>
                <c:pt idx="609">
                  <c:v>1E-4</c:v>
                </c:pt>
                <c:pt idx="610">
                  <c:v>1.0001</c:v>
                </c:pt>
                <c:pt idx="611">
                  <c:v>1E-4</c:v>
                </c:pt>
                <c:pt idx="612">
                  <c:v>1.0001</c:v>
                </c:pt>
                <c:pt idx="613">
                  <c:v>1E-4</c:v>
                </c:pt>
                <c:pt idx="614">
                  <c:v>1E-4</c:v>
                </c:pt>
                <c:pt idx="615">
                  <c:v>1E-4</c:v>
                </c:pt>
                <c:pt idx="616">
                  <c:v>1E-4</c:v>
                </c:pt>
                <c:pt idx="617">
                  <c:v>1E-4</c:v>
                </c:pt>
                <c:pt idx="618">
                  <c:v>1E-4</c:v>
                </c:pt>
                <c:pt idx="619">
                  <c:v>1E-4</c:v>
                </c:pt>
                <c:pt idx="620">
                  <c:v>1E-4</c:v>
                </c:pt>
                <c:pt idx="621">
                  <c:v>1E-4</c:v>
                </c:pt>
                <c:pt idx="622">
                  <c:v>1E-4</c:v>
                </c:pt>
                <c:pt idx="623">
                  <c:v>1E-4</c:v>
                </c:pt>
                <c:pt idx="624">
                  <c:v>1E-4</c:v>
                </c:pt>
                <c:pt idx="625">
                  <c:v>1E-4</c:v>
                </c:pt>
                <c:pt idx="626">
                  <c:v>1E-4</c:v>
                </c:pt>
                <c:pt idx="627">
                  <c:v>1E-4</c:v>
                </c:pt>
                <c:pt idx="628">
                  <c:v>1E-4</c:v>
                </c:pt>
                <c:pt idx="629">
                  <c:v>1E-4</c:v>
                </c:pt>
                <c:pt idx="630">
                  <c:v>1E-4</c:v>
                </c:pt>
                <c:pt idx="631">
                  <c:v>1E-4</c:v>
                </c:pt>
                <c:pt idx="632">
                  <c:v>1E-4</c:v>
                </c:pt>
                <c:pt idx="633">
                  <c:v>1E-4</c:v>
                </c:pt>
                <c:pt idx="634">
                  <c:v>1E-4</c:v>
                </c:pt>
                <c:pt idx="635">
                  <c:v>1E-4</c:v>
                </c:pt>
                <c:pt idx="636">
                  <c:v>1E-4</c:v>
                </c:pt>
                <c:pt idx="637">
                  <c:v>1E-4</c:v>
                </c:pt>
                <c:pt idx="638">
                  <c:v>1E-4</c:v>
                </c:pt>
                <c:pt idx="639">
                  <c:v>1E-4</c:v>
                </c:pt>
                <c:pt idx="640">
                  <c:v>1E-4</c:v>
                </c:pt>
                <c:pt idx="641">
                  <c:v>1E-4</c:v>
                </c:pt>
                <c:pt idx="642">
                  <c:v>1E-4</c:v>
                </c:pt>
                <c:pt idx="643">
                  <c:v>1E-4</c:v>
                </c:pt>
                <c:pt idx="644">
                  <c:v>1E-4</c:v>
                </c:pt>
                <c:pt idx="645">
                  <c:v>1E-4</c:v>
                </c:pt>
                <c:pt idx="646">
                  <c:v>1E-4</c:v>
                </c:pt>
                <c:pt idx="647">
                  <c:v>1E-4</c:v>
                </c:pt>
                <c:pt idx="648">
                  <c:v>1E-4</c:v>
                </c:pt>
                <c:pt idx="649">
                  <c:v>1E-4</c:v>
                </c:pt>
                <c:pt idx="650">
                  <c:v>1E-4</c:v>
                </c:pt>
                <c:pt idx="651">
                  <c:v>1E-4</c:v>
                </c:pt>
                <c:pt idx="652">
                  <c:v>1E-4</c:v>
                </c:pt>
                <c:pt idx="653">
                  <c:v>1E-4</c:v>
                </c:pt>
                <c:pt idx="654">
                  <c:v>1E-4</c:v>
                </c:pt>
                <c:pt idx="655">
                  <c:v>1E-4</c:v>
                </c:pt>
                <c:pt idx="656">
                  <c:v>1E-4</c:v>
                </c:pt>
                <c:pt idx="657">
                  <c:v>1E-4</c:v>
                </c:pt>
                <c:pt idx="658">
                  <c:v>1E-4</c:v>
                </c:pt>
                <c:pt idx="659">
                  <c:v>1.0001</c:v>
                </c:pt>
                <c:pt idx="660">
                  <c:v>1E-4</c:v>
                </c:pt>
                <c:pt idx="661">
                  <c:v>1E-4</c:v>
                </c:pt>
                <c:pt idx="662">
                  <c:v>1E-4</c:v>
                </c:pt>
                <c:pt idx="663">
                  <c:v>1E-4</c:v>
                </c:pt>
                <c:pt idx="664">
                  <c:v>1E-4</c:v>
                </c:pt>
                <c:pt idx="665">
                  <c:v>1E-4</c:v>
                </c:pt>
                <c:pt idx="666">
                  <c:v>1.0001</c:v>
                </c:pt>
                <c:pt idx="667">
                  <c:v>1E-4</c:v>
                </c:pt>
                <c:pt idx="668">
                  <c:v>1E-4</c:v>
                </c:pt>
                <c:pt idx="669">
                  <c:v>1E-4</c:v>
                </c:pt>
                <c:pt idx="670">
                  <c:v>1E-4</c:v>
                </c:pt>
                <c:pt idx="671">
                  <c:v>1E-4</c:v>
                </c:pt>
                <c:pt idx="672">
                  <c:v>1E-4</c:v>
                </c:pt>
                <c:pt idx="673">
                  <c:v>1E-4</c:v>
                </c:pt>
                <c:pt idx="674">
                  <c:v>1E-4</c:v>
                </c:pt>
                <c:pt idx="675">
                  <c:v>1E-4</c:v>
                </c:pt>
                <c:pt idx="676">
                  <c:v>1E-4</c:v>
                </c:pt>
                <c:pt idx="677">
                  <c:v>1E-4</c:v>
                </c:pt>
                <c:pt idx="678">
                  <c:v>1E-4</c:v>
                </c:pt>
                <c:pt idx="679">
                  <c:v>1E-4</c:v>
                </c:pt>
                <c:pt idx="680">
                  <c:v>1E-4</c:v>
                </c:pt>
                <c:pt idx="681">
                  <c:v>1E-4</c:v>
                </c:pt>
                <c:pt idx="682">
                  <c:v>1E-4</c:v>
                </c:pt>
                <c:pt idx="683">
                  <c:v>1E-4</c:v>
                </c:pt>
                <c:pt idx="684">
                  <c:v>1E-4</c:v>
                </c:pt>
                <c:pt idx="685">
                  <c:v>1E-4</c:v>
                </c:pt>
                <c:pt idx="686">
                  <c:v>1E-4</c:v>
                </c:pt>
                <c:pt idx="687">
                  <c:v>1E-4</c:v>
                </c:pt>
                <c:pt idx="688">
                  <c:v>1E-4</c:v>
                </c:pt>
                <c:pt idx="689">
                  <c:v>1E-4</c:v>
                </c:pt>
                <c:pt idx="690">
                  <c:v>1E-4</c:v>
                </c:pt>
                <c:pt idx="691">
                  <c:v>1E-4</c:v>
                </c:pt>
                <c:pt idx="692">
                  <c:v>1E-4</c:v>
                </c:pt>
                <c:pt idx="693">
                  <c:v>1E-4</c:v>
                </c:pt>
                <c:pt idx="694">
                  <c:v>1E-4</c:v>
                </c:pt>
                <c:pt idx="695">
                  <c:v>1.0001</c:v>
                </c:pt>
                <c:pt idx="696">
                  <c:v>1E-4</c:v>
                </c:pt>
                <c:pt idx="697">
                  <c:v>1E-4</c:v>
                </c:pt>
                <c:pt idx="698">
                  <c:v>1E-4</c:v>
                </c:pt>
                <c:pt idx="699">
                  <c:v>1E-4</c:v>
                </c:pt>
                <c:pt idx="700">
                  <c:v>1E-4</c:v>
                </c:pt>
                <c:pt idx="701">
                  <c:v>1E-4</c:v>
                </c:pt>
                <c:pt idx="702">
                  <c:v>1E-4</c:v>
                </c:pt>
                <c:pt idx="703">
                  <c:v>1E-4</c:v>
                </c:pt>
                <c:pt idx="704">
                  <c:v>1E-4</c:v>
                </c:pt>
                <c:pt idx="705">
                  <c:v>1E-4</c:v>
                </c:pt>
                <c:pt idx="706">
                  <c:v>1E-4</c:v>
                </c:pt>
                <c:pt idx="707">
                  <c:v>1E-4</c:v>
                </c:pt>
                <c:pt idx="708">
                  <c:v>1E-4</c:v>
                </c:pt>
                <c:pt idx="709">
                  <c:v>1E-4</c:v>
                </c:pt>
                <c:pt idx="710">
                  <c:v>1E-4</c:v>
                </c:pt>
                <c:pt idx="711">
                  <c:v>1E-4</c:v>
                </c:pt>
                <c:pt idx="712">
                  <c:v>1E-4</c:v>
                </c:pt>
                <c:pt idx="713">
                  <c:v>1E-4</c:v>
                </c:pt>
                <c:pt idx="714">
                  <c:v>1E-4</c:v>
                </c:pt>
                <c:pt idx="715">
                  <c:v>1E-4</c:v>
                </c:pt>
                <c:pt idx="716">
                  <c:v>1E-4</c:v>
                </c:pt>
                <c:pt idx="717">
                  <c:v>1E-4</c:v>
                </c:pt>
                <c:pt idx="718">
                  <c:v>2.0001000000000002</c:v>
                </c:pt>
                <c:pt idx="719">
                  <c:v>1E-4</c:v>
                </c:pt>
                <c:pt idx="720">
                  <c:v>1E-4</c:v>
                </c:pt>
                <c:pt idx="721">
                  <c:v>1E-4</c:v>
                </c:pt>
                <c:pt idx="722">
                  <c:v>1E-4</c:v>
                </c:pt>
                <c:pt idx="723">
                  <c:v>1E-4</c:v>
                </c:pt>
                <c:pt idx="724">
                  <c:v>1E-4</c:v>
                </c:pt>
                <c:pt idx="725">
                  <c:v>1.0001</c:v>
                </c:pt>
                <c:pt idx="726">
                  <c:v>1E-4</c:v>
                </c:pt>
                <c:pt idx="727">
                  <c:v>1E-4</c:v>
                </c:pt>
                <c:pt idx="728">
                  <c:v>1E-4</c:v>
                </c:pt>
                <c:pt idx="729">
                  <c:v>1E-4</c:v>
                </c:pt>
                <c:pt idx="730">
                  <c:v>1E-4</c:v>
                </c:pt>
                <c:pt idx="731">
                  <c:v>1E-4</c:v>
                </c:pt>
                <c:pt idx="732">
                  <c:v>1E-4</c:v>
                </c:pt>
                <c:pt idx="733">
                  <c:v>1E-4</c:v>
                </c:pt>
                <c:pt idx="734">
                  <c:v>1E-4</c:v>
                </c:pt>
                <c:pt idx="735">
                  <c:v>1E-4</c:v>
                </c:pt>
                <c:pt idx="736">
                  <c:v>1E-4</c:v>
                </c:pt>
                <c:pt idx="737">
                  <c:v>1E-4</c:v>
                </c:pt>
                <c:pt idx="738">
                  <c:v>1E-4</c:v>
                </c:pt>
                <c:pt idx="739">
                  <c:v>1E-4</c:v>
                </c:pt>
                <c:pt idx="740">
                  <c:v>1E-4</c:v>
                </c:pt>
                <c:pt idx="741">
                  <c:v>1E-4</c:v>
                </c:pt>
                <c:pt idx="742">
                  <c:v>1E-4</c:v>
                </c:pt>
                <c:pt idx="743">
                  <c:v>1E-4</c:v>
                </c:pt>
                <c:pt idx="744">
                  <c:v>1E-4</c:v>
                </c:pt>
                <c:pt idx="745">
                  <c:v>1E-4</c:v>
                </c:pt>
                <c:pt idx="746">
                  <c:v>1E-4</c:v>
                </c:pt>
                <c:pt idx="747">
                  <c:v>1E-4</c:v>
                </c:pt>
                <c:pt idx="748">
                  <c:v>1E-4</c:v>
                </c:pt>
                <c:pt idx="749">
                  <c:v>1E-4</c:v>
                </c:pt>
                <c:pt idx="750">
                  <c:v>1E-4</c:v>
                </c:pt>
                <c:pt idx="751">
                  <c:v>1E-4</c:v>
                </c:pt>
                <c:pt idx="752">
                  <c:v>1E-4</c:v>
                </c:pt>
                <c:pt idx="753">
                  <c:v>1E-4</c:v>
                </c:pt>
                <c:pt idx="754">
                  <c:v>1.0001</c:v>
                </c:pt>
                <c:pt idx="755">
                  <c:v>1E-4</c:v>
                </c:pt>
                <c:pt idx="756">
                  <c:v>1E-4</c:v>
                </c:pt>
                <c:pt idx="757">
                  <c:v>1E-4</c:v>
                </c:pt>
                <c:pt idx="758">
                  <c:v>1E-4</c:v>
                </c:pt>
                <c:pt idx="759">
                  <c:v>1E-4</c:v>
                </c:pt>
                <c:pt idx="760">
                  <c:v>1E-4</c:v>
                </c:pt>
                <c:pt idx="761">
                  <c:v>1.0001</c:v>
                </c:pt>
                <c:pt idx="762">
                  <c:v>1E-4</c:v>
                </c:pt>
                <c:pt idx="763">
                  <c:v>1E-4</c:v>
                </c:pt>
                <c:pt idx="764">
                  <c:v>1E-4</c:v>
                </c:pt>
                <c:pt idx="765">
                  <c:v>1E-4</c:v>
                </c:pt>
                <c:pt idx="766">
                  <c:v>1E-4</c:v>
                </c:pt>
                <c:pt idx="767">
                  <c:v>1E-4</c:v>
                </c:pt>
                <c:pt idx="768">
                  <c:v>1.0001</c:v>
                </c:pt>
                <c:pt idx="769">
                  <c:v>1E-4</c:v>
                </c:pt>
                <c:pt idx="770">
                  <c:v>1E-4</c:v>
                </c:pt>
                <c:pt idx="771">
                  <c:v>1E-4</c:v>
                </c:pt>
                <c:pt idx="772">
                  <c:v>1E-4</c:v>
                </c:pt>
                <c:pt idx="773">
                  <c:v>1E-4</c:v>
                </c:pt>
                <c:pt idx="774">
                  <c:v>1E-4</c:v>
                </c:pt>
                <c:pt idx="775">
                  <c:v>1E-4</c:v>
                </c:pt>
                <c:pt idx="776">
                  <c:v>1.0001</c:v>
                </c:pt>
                <c:pt idx="777">
                  <c:v>1E-4</c:v>
                </c:pt>
                <c:pt idx="778">
                  <c:v>1E-4</c:v>
                </c:pt>
                <c:pt idx="779">
                  <c:v>1E-4</c:v>
                </c:pt>
                <c:pt idx="780">
                  <c:v>1E-4</c:v>
                </c:pt>
                <c:pt idx="781">
                  <c:v>1E-4</c:v>
                </c:pt>
                <c:pt idx="782">
                  <c:v>1E-4</c:v>
                </c:pt>
                <c:pt idx="783">
                  <c:v>1E-4</c:v>
                </c:pt>
                <c:pt idx="784">
                  <c:v>1E-4</c:v>
                </c:pt>
                <c:pt idx="785">
                  <c:v>1E-4</c:v>
                </c:pt>
                <c:pt idx="786">
                  <c:v>1E-4</c:v>
                </c:pt>
                <c:pt idx="787">
                  <c:v>1E-4</c:v>
                </c:pt>
                <c:pt idx="788">
                  <c:v>1E-4</c:v>
                </c:pt>
                <c:pt idx="789">
                  <c:v>1E-4</c:v>
                </c:pt>
                <c:pt idx="790">
                  <c:v>1E-4</c:v>
                </c:pt>
                <c:pt idx="791">
                  <c:v>1E-4</c:v>
                </c:pt>
                <c:pt idx="792">
                  <c:v>1E-4</c:v>
                </c:pt>
                <c:pt idx="793">
                  <c:v>1E-4</c:v>
                </c:pt>
                <c:pt idx="794">
                  <c:v>1E-4</c:v>
                </c:pt>
                <c:pt idx="795">
                  <c:v>1E-4</c:v>
                </c:pt>
                <c:pt idx="796">
                  <c:v>1E-4</c:v>
                </c:pt>
                <c:pt idx="797">
                  <c:v>1E-4</c:v>
                </c:pt>
                <c:pt idx="798">
                  <c:v>1.0001</c:v>
                </c:pt>
                <c:pt idx="799">
                  <c:v>1E-4</c:v>
                </c:pt>
                <c:pt idx="800">
                  <c:v>1E-4</c:v>
                </c:pt>
                <c:pt idx="801">
                  <c:v>1E-4</c:v>
                </c:pt>
                <c:pt idx="802">
                  <c:v>1E-4</c:v>
                </c:pt>
                <c:pt idx="803">
                  <c:v>1E-4</c:v>
                </c:pt>
                <c:pt idx="804">
                  <c:v>1E-4</c:v>
                </c:pt>
                <c:pt idx="805">
                  <c:v>1E-4</c:v>
                </c:pt>
                <c:pt idx="806">
                  <c:v>1E-4</c:v>
                </c:pt>
                <c:pt idx="807">
                  <c:v>1E-4</c:v>
                </c:pt>
                <c:pt idx="808">
                  <c:v>1E-4</c:v>
                </c:pt>
                <c:pt idx="809">
                  <c:v>1E-4</c:v>
                </c:pt>
                <c:pt idx="810">
                  <c:v>1E-4</c:v>
                </c:pt>
                <c:pt idx="811">
                  <c:v>1E-4</c:v>
                </c:pt>
                <c:pt idx="812">
                  <c:v>1E-4</c:v>
                </c:pt>
                <c:pt idx="813">
                  <c:v>1E-4</c:v>
                </c:pt>
                <c:pt idx="814">
                  <c:v>1E-4</c:v>
                </c:pt>
                <c:pt idx="815">
                  <c:v>1E-4</c:v>
                </c:pt>
                <c:pt idx="816">
                  <c:v>1E-4</c:v>
                </c:pt>
                <c:pt idx="817">
                  <c:v>1E-4</c:v>
                </c:pt>
                <c:pt idx="818">
                  <c:v>1E-4</c:v>
                </c:pt>
                <c:pt idx="819">
                  <c:v>1E-4</c:v>
                </c:pt>
                <c:pt idx="820">
                  <c:v>1E-4</c:v>
                </c:pt>
                <c:pt idx="821">
                  <c:v>1E-4</c:v>
                </c:pt>
                <c:pt idx="822">
                  <c:v>1E-4</c:v>
                </c:pt>
                <c:pt idx="823">
                  <c:v>1E-4</c:v>
                </c:pt>
                <c:pt idx="824">
                  <c:v>1E-4</c:v>
                </c:pt>
                <c:pt idx="825">
                  <c:v>1E-4</c:v>
                </c:pt>
                <c:pt idx="826">
                  <c:v>1E-4</c:v>
                </c:pt>
                <c:pt idx="827">
                  <c:v>1E-4</c:v>
                </c:pt>
                <c:pt idx="828">
                  <c:v>1E-4</c:v>
                </c:pt>
                <c:pt idx="829">
                  <c:v>1E-4</c:v>
                </c:pt>
                <c:pt idx="830">
                  <c:v>1E-4</c:v>
                </c:pt>
                <c:pt idx="831">
                  <c:v>1E-4</c:v>
                </c:pt>
                <c:pt idx="832">
                  <c:v>1E-4</c:v>
                </c:pt>
                <c:pt idx="833">
                  <c:v>1E-4</c:v>
                </c:pt>
                <c:pt idx="834">
                  <c:v>1E-4</c:v>
                </c:pt>
                <c:pt idx="835">
                  <c:v>1E-4</c:v>
                </c:pt>
                <c:pt idx="836">
                  <c:v>1E-4</c:v>
                </c:pt>
                <c:pt idx="837">
                  <c:v>1E-4</c:v>
                </c:pt>
                <c:pt idx="838">
                  <c:v>1E-4</c:v>
                </c:pt>
                <c:pt idx="839">
                  <c:v>1E-4</c:v>
                </c:pt>
                <c:pt idx="840">
                  <c:v>1E-4</c:v>
                </c:pt>
                <c:pt idx="841">
                  <c:v>1E-4</c:v>
                </c:pt>
                <c:pt idx="842">
                  <c:v>1E-4</c:v>
                </c:pt>
                <c:pt idx="843">
                  <c:v>1E-4</c:v>
                </c:pt>
                <c:pt idx="844">
                  <c:v>1E-4</c:v>
                </c:pt>
                <c:pt idx="845">
                  <c:v>1E-4</c:v>
                </c:pt>
                <c:pt idx="846">
                  <c:v>1E-4</c:v>
                </c:pt>
                <c:pt idx="847">
                  <c:v>1E-4</c:v>
                </c:pt>
                <c:pt idx="848">
                  <c:v>1E-4</c:v>
                </c:pt>
                <c:pt idx="849">
                  <c:v>1E-4</c:v>
                </c:pt>
                <c:pt idx="850">
                  <c:v>1E-4</c:v>
                </c:pt>
                <c:pt idx="851">
                  <c:v>1E-4</c:v>
                </c:pt>
                <c:pt idx="852">
                  <c:v>1E-4</c:v>
                </c:pt>
                <c:pt idx="853">
                  <c:v>1E-4</c:v>
                </c:pt>
                <c:pt idx="854">
                  <c:v>1E-4</c:v>
                </c:pt>
                <c:pt idx="855">
                  <c:v>1E-4</c:v>
                </c:pt>
                <c:pt idx="856">
                  <c:v>1E-4</c:v>
                </c:pt>
                <c:pt idx="857">
                  <c:v>1E-4</c:v>
                </c:pt>
                <c:pt idx="858">
                  <c:v>1E-4</c:v>
                </c:pt>
                <c:pt idx="859">
                  <c:v>1E-4</c:v>
                </c:pt>
                <c:pt idx="860">
                  <c:v>1E-4</c:v>
                </c:pt>
                <c:pt idx="861">
                  <c:v>1E-4</c:v>
                </c:pt>
                <c:pt idx="862">
                  <c:v>1E-4</c:v>
                </c:pt>
                <c:pt idx="863">
                  <c:v>1.0001</c:v>
                </c:pt>
                <c:pt idx="864">
                  <c:v>1E-4</c:v>
                </c:pt>
                <c:pt idx="865">
                  <c:v>1E-4</c:v>
                </c:pt>
                <c:pt idx="866">
                  <c:v>1E-4</c:v>
                </c:pt>
                <c:pt idx="867">
                  <c:v>1E-4</c:v>
                </c:pt>
                <c:pt idx="868">
                  <c:v>1E-4</c:v>
                </c:pt>
                <c:pt idx="869">
                  <c:v>1E-4</c:v>
                </c:pt>
                <c:pt idx="870">
                  <c:v>1E-4</c:v>
                </c:pt>
                <c:pt idx="871">
                  <c:v>1E-4</c:v>
                </c:pt>
                <c:pt idx="872">
                  <c:v>1E-4</c:v>
                </c:pt>
                <c:pt idx="873">
                  <c:v>1E-4</c:v>
                </c:pt>
                <c:pt idx="874">
                  <c:v>1E-4</c:v>
                </c:pt>
                <c:pt idx="875">
                  <c:v>1E-4</c:v>
                </c:pt>
                <c:pt idx="876">
                  <c:v>1E-4</c:v>
                </c:pt>
                <c:pt idx="877">
                  <c:v>1.0001</c:v>
                </c:pt>
                <c:pt idx="878">
                  <c:v>1E-4</c:v>
                </c:pt>
                <c:pt idx="879">
                  <c:v>1E-4</c:v>
                </c:pt>
                <c:pt idx="880">
                  <c:v>1E-4</c:v>
                </c:pt>
                <c:pt idx="881">
                  <c:v>1E-4</c:v>
                </c:pt>
                <c:pt idx="882">
                  <c:v>1E-4</c:v>
                </c:pt>
                <c:pt idx="883">
                  <c:v>1E-4</c:v>
                </c:pt>
                <c:pt idx="884">
                  <c:v>1.0001</c:v>
                </c:pt>
                <c:pt idx="885">
                  <c:v>1E-4</c:v>
                </c:pt>
                <c:pt idx="886">
                  <c:v>1E-4</c:v>
                </c:pt>
                <c:pt idx="887">
                  <c:v>1.0001</c:v>
                </c:pt>
                <c:pt idx="888">
                  <c:v>1.0001</c:v>
                </c:pt>
                <c:pt idx="889">
                  <c:v>1E-4</c:v>
                </c:pt>
                <c:pt idx="890">
                  <c:v>1E-4</c:v>
                </c:pt>
                <c:pt idx="891">
                  <c:v>1E-4</c:v>
                </c:pt>
                <c:pt idx="892">
                  <c:v>1.0001</c:v>
                </c:pt>
                <c:pt idx="893">
                  <c:v>1E-4</c:v>
                </c:pt>
                <c:pt idx="894">
                  <c:v>1.0001</c:v>
                </c:pt>
                <c:pt idx="895">
                  <c:v>1E-4</c:v>
                </c:pt>
                <c:pt idx="896">
                  <c:v>1E-4</c:v>
                </c:pt>
                <c:pt idx="897">
                  <c:v>1E-4</c:v>
                </c:pt>
                <c:pt idx="898">
                  <c:v>1.0001</c:v>
                </c:pt>
                <c:pt idx="899">
                  <c:v>1.0001</c:v>
                </c:pt>
                <c:pt idx="900">
                  <c:v>1E-4</c:v>
                </c:pt>
                <c:pt idx="901">
                  <c:v>1E-4</c:v>
                </c:pt>
                <c:pt idx="902">
                  <c:v>1E-4</c:v>
                </c:pt>
                <c:pt idx="903">
                  <c:v>2.0001000000000002</c:v>
                </c:pt>
                <c:pt idx="904">
                  <c:v>1.0001</c:v>
                </c:pt>
                <c:pt idx="905">
                  <c:v>2.0001000000000002</c:v>
                </c:pt>
                <c:pt idx="906">
                  <c:v>1.0001</c:v>
                </c:pt>
                <c:pt idx="907">
                  <c:v>3.0001000000000002</c:v>
                </c:pt>
                <c:pt idx="908">
                  <c:v>34.000100000000003</c:v>
                </c:pt>
                <c:pt idx="909">
                  <c:v>71.000100000000003</c:v>
                </c:pt>
                <c:pt idx="910">
                  <c:v>59.000100000000003</c:v>
                </c:pt>
                <c:pt idx="911">
                  <c:v>35.000100000000003</c:v>
                </c:pt>
                <c:pt idx="912">
                  <c:v>1.0001</c:v>
                </c:pt>
                <c:pt idx="913">
                  <c:v>1E-4</c:v>
                </c:pt>
                <c:pt idx="914">
                  <c:v>1E-4</c:v>
                </c:pt>
                <c:pt idx="915">
                  <c:v>1E-4</c:v>
                </c:pt>
                <c:pt idx="916">
                  <c:v>1E-4</c:v>
                </c:pt>
                <c:pt idx="917">
                  <c:v>1E-4</c:v>
                </c:pt>
                <c:pt idx="918">
                  <c:v>1.0001</c:v>
                </c:pt>
                <c:pt idx="919">
                  <c:v>1E-4</c:v>
                </c:pt>
                <c:pt idx="920">
                  <c:v>1E-4</c:v>
                </c:pt>
                <c:pt idx="921">
                  <c:v>1E-4</c:v>
                </c:pt>
                <c:pt idx="922">
                  <c:v>1E-4</c:v>
                </c:pt>
                <c:pt idx="923">
                  <c:v>1E-4</c:v>
                </c:pt>
                <c:pt idx="924">
                  <c:v>1E-4</c:v>
                </c:pt>
                <c:pt idx="925">
                  <c:v>1E-4</c:v>
                </c:pt>
                <c:pt idx="926">
                  <c:v>1E-4</c:v>
                </c:pt>
                <c:pt idx="927">
                  <c:v>1E-4</c:v>
                </c:pt>
                <c:pt idx="928">
                  <c:v>1E-4</c:v>
                </c:pt>
                <c:pt idx="929">
                  <c:v>1E-4</c:v>
                </c:pt>
                <c:pt idx="930">
                  <c:v>1E-4</c:v>
                </c:pt>
                <c:pt idx="931">
                  <c:v>1E-4</c:v>
                </c:pt>
                <c:pt idx="932">
                  <c:v>1E-4</c:v>
                </c:pt>
                <c:pt idx="933">
                  <c:v>1E-4</c:v>
                </c:pt>
                <c:pt idx="934">
                  <c:v>1E-4</c:v>
                </c:pt>
                <c:pt idx="935">
                  <c:v>1E-4</c:v>
                </c:pt>
                <c:pt idx="936">
                  <c:v>1E-4</c:v>
                </c:pt>
                <c:pt idx="937">
                  <c:v>1E-4</c:v>
                </c:pt>
                <c:pt idx="938">
                  <c:v>1E-4</c:v>
                </c:pt>
                <c:pt idx="939">
                  <c:v>1E-4</c:v>
                </c:pt>
                <c:pt idx="940">
                  <c:v>1E-4</c:v>
                </c:pt>
                <c:pt idx="941">
                  <c:v>1E-4</c:v>
                </c:pt>
                <c:pt idx="942">
                  <c:v>1E-4</c:v>
                </c:pt>
                <c:pt idx="943">
                  <c:v>1E-4</c:v>
                </c:pt>
                <c:pt idx="944">
                  <c:v>1E-4</c:v>
                </c:pt>
                <c:pt idx="945">
                  <c:v>1E-4</c:v>
                </c:pt>
                <c:pt idx="946">
                  <c:v>1E-4</c:v>
                </c:pt>
                <c:pt idx="947">
                  <c:v>1E-4</c:v>
                </c:pt>
                <c:pt idx="948">
                  <c:v>1E-4</c:v>
                </c:pt>
                <c:pt idx="949">
                  <c:v>1E-4</c:v>
                </c:pt>
                <c:pt idx="950">
                  <c:v>1E-4</c:v>
                </c:pt>
                <c:pt idx="951">
                  <c:v>1E-4</c:v>
                </c:pt>
                <c:pt idx="952">
                  <c:v>1E-4</c:v>
                </c:pt>
                <c:pt idx="953">
                  <c:v>1.0001</c:v>
                </c:pt>
                <c:pt idx="954">
                  <c:v>1E-4</c:v>
                </c:pt>
                <c:pt idx="955">
                  <c:v>1E-4</c:v>
                </c:pt>
                <c:pt idx="956">
                  <c:v>1E-4</c:v>
                </c:pt>
                <c:pt idx="957">
                  <c:v>1E-4</c:v>
                </c:pt>
                <c:pt idx="958">
                  <c:v>1E-4</c:v>
                </c:pt>
                <c:pt idx="959">
                  <c:v>1E-4</c:v>
                </c:pt>
                <c:pt idx="960">
                  <c:v>1E-4</c:v>
                </c:pt>
                <c:pt idx="961">
                  <c:v>1E-4</c:v>
                </c:pt>
                <c:pt idx="962">
                  <c:v>1E-4</c:v>
                </c:pt>
                <c:pt idx="963">
                  <c:v>1E-4</c:v>
                </c:pt>
                <c:pt idx="964">
                  <c:v>1E-4</c:v>
                </c:pt>
                <c:pt idx="965">
                  <c:v>1E-4</c:v>
                </c:pt>
                <c:pt idx="966">
                  <c:v>1E-4</c:v>
                </c:pt>
                <c:pt idx="967">
                  <c:v>1E-4</c:v>
                </c:pt>
                <c:pt idx="968">
                  <c:v>1E-4</c:v>
                </c:pt>
                <c:pt idx="969">
                  <c:v>1E-4</c:v>
                </c:pt>
                <c:pt idx="970">
                  <c:v>1E-4</c:v>
                </c:pt>
                <c:pt idx="971">
                  <c:v>1E-4</c:v>
                </c:pt>
                <c:pt idx="972">
                  <c:v>1E-4</c:v>
                </c:pt>
                <c:pt idx="973">
                  <c:v>1E-4</c:v>
                </c:pt>
                <c:pt idx="974">
                  <c:v>1E-4</c:v>
                </c:pt>
                <c:pt idx="975">
                  <c:v>1E-4</c:v>
                </c:pt>
                <c:pt idx="976">
                  <c:v>1E-4</c:v>
                </c:pt>
                <c:pt idx="977">
                  <c:v>1E-4</c:v>
                </c:pt>
                <c:pt idx="978">
                  <c:v>1E-4</c:v>
                </c:pt>
                <c:pt idx="979">
                  <c:v>1E-4</c:v>
                </c:pt>
                <c:pt idx="980">
                  <c:v>1E-4</c:v>
                </c:pt>
                <c:pt idx="981">
                  <c:v>1E-4</c:v>
                </c:pt>
                <c:pt idx="982">
                  <c:v>1E-4</c:v>
                </c:pt>
                <c:pt idx="983">
                  <c:v>1E-4</c:v>
                </c:pt>
                <c:pt idx="984">
                  <c:v>1E-4</c:v>
                </c:pt>
                <c:pt idx="985">
                  <c:v>1E-4</c:v>
                </c:pt>
                <c:pt idx="986">
                  <c:v>1E-4</c:v>
                </c:pt>
                <c:pt idx="987">
                  <c:v>1E-4</c:v>
                </c:pt>
                <c:pt idx="988">
                  <c:v>1E-4</c:v>
                </c:pt>
                <c:pt idx="989">
                  <c:v>1E-4</c:v>
                </c:pt>
                <c:pt idx="990">
                  <c:v>1E-4</c:v>
                </c:pt>
                <c:pt idx="991">
                  <c:v>1E-4</c:v>
                </c:pt>
                <c:pt idx="992">
                  <c:v>1E-4</c:v>
                </c:pt>
                <c:pt idx="993">
                  <c:v>1E-4</c:v>
                </c:pt>
                <c:pt idx="994">
                  <c:v>1E-4</c:v>
                </c:pt>
                <c:pt idx="995">
                  <c:v>1E-4</c:v>
                </c:pt>
                <c:pt idx="996">
                  <c:v>1E-4</c:v>
                </c:pt>
                <c:pt idx="997">
                  <c:v>1E-4</c:v>
                </c:pt>
                <c:pt idx="998">
                  <c:v>1E-4</c:v>
                </c:pt>
                <c:pt idx="999">
                  <c:v>1E-4</c:v>
                </c:pt>
                <c:pt idx="1000">
                  <c:v>1E-4</c:v>
                </c:pt>
                <c:pt idx="1001">
                  <c:v>1E-4</c:v>
                </c:pt>
                <c:pt idx="1002">
                  <c:v>1E-4</c:v>
                </c:pt>
                <c:pt idx="1003">
                  <c:v>1E-4</c:v>
                </c:pt>
                <c:pt idx="1004">
                  <c:v>1E-4</c:v>
                </c:pt>
                <c:pt idx="1005">
                  <c:v>1E-4</c:v>
                </c:pt>
                <c:pt idx="1006">
                  <c:v>1E-4</c:v>
                </c:pt>
                <c:pt idx="1007">
                  <c:v>1E-4</c:v>
                </c:pt>
                <c:pt idx="1008">
                  <c:v>1E-4</c:v>
                </c:pt>
                <c:pt idx="1009">
                  <c:v>1E-4</c:v>
                </c:pt>
                <c:pt idx="1010">
                  <c:v>1E-4</c:v>
                </c:pt>
                <c:pt idx="1011">
                  <c:v>1E-4</c:v>
                </c:pt>
                <c:pt idx="1012">
                  <c:v>1E-4</c:v>
                </c:pt>
                <c:pt idx="1013">
                  <c:v>1E-4</c:v>
                </c:pt>
                <c:pt idx="1014">
                  <c:v>1E-4</c:v>
                </c:pt>
                <c:pt idx="1015">
                  <c:v>1E-4</c:v>
                </c:pt>
                <c:pt idx="1016">
                  <c:v>1E-4</c:v>
                </c:pt>
                <c:pt idx="1017">
                  <c:v>1E-4</c:v>
                </c:pt>
                <c:pt idx="1018">
                  <c:v>1E-4</c:v>
                </c:pt>
                <c:pt idx="1019">
                  <c:v>1E-4</c:v>
                </c:pt>
                <c:pt idx="1020">
                  <c:v>1E-4</c:v>
                </c:pt>
                <c:pt idx="1021">
                  <c:v>1E-4</c:v>
                </c:pt>
                <c:pt idx="1022">
                  <c:v>1E-4</c:v>
                </c:pt>
                <c:pt idx="1023">
                  <c:v>1E-4</c:v>
                </c:pt>
                <c:pt idx="1024">
                  <c:v>1E-4</c:v>
                </c:pt>
                <c:pt idx="1025">
                  <c:v>1E-4</c:v>
                </c:pt>
                <c:pt idx="1026">
                  <c:v>1E-4</c:v>
                </c:pt>
                <c:pt idx="1027">
                  <c:v>1E-4</c:v>
                </c:pt>
                <c:pt idx="1028">
                  <c:v>1E-4</c:v>
                </c:pt>
                <c:pt idx="1029">
                  <c:v>1E-4</c:v>
                </c:pt>
                <c:pt idx="1030">
                  <c:v>1E-4</c:v>
                </c:pt>
                <c:pt idx="1031">
                  <c:v>1E-4</c:v>
                </c:pt>
                <c:pt idx="1032">
                  <c:v>1E-4</c:v>
                </c:pt>
                <c:pt idx="1033">
                  <c:v>1E-4</c:v>
                </c:pt>
                <c:pt idx="1034">
                  <c:v>1E-4</c:v>
                </c:pt>
                <c:pt idx="1035">
                  <c:v>1E-4</c:v>
                </c:pt>
                <c:pt idx="1036">
                  <c:v>1E-4</c:v>
                </c:pt>
                <c:pt idx="1037">
                  <c:v>1E-4</c:v>
                </c:pt>
                <c:pt idx="1038">
                  <c:v>1E-4</c:v>
                </c:pt>
                <c:pt idx="1039">
                  <c:v>1E-4</c:v>
                </c:pt>
                <c:pt idx="1040">
                  <c:v>1E-4</c:v>
                </c:pt>
                <c:pt idx="1041">
                  <c:v>1E-4</c:v>
                </c:pt>
                <c:pt idx="1042">
                  <c:v>1E-4</c:v>
                </c:pt>
                <c:pt idx="1043">
                  <c:v>1E-4</c:v>
                </c:pt>
                <c:pt idx="1044">
                  <c:v>1E-4</c:v>
                </c:pt>
                <c:pt idx="1045">
                  <c:v>1E-4</c:v>
                </c:pt>
                <c:pt idx="1046">
                  <c:v>1.0001</c:v>
                </c:pt>
                <c:pt idx="1047">
                  <c:v>1E-4</c:v>
                </c:pt>
                <c:pt idx="1048">
                  <c:v>1E-4</c:v>
                </c:pt>
                <c:pt idx="1049">
                  <c:v>1E-4</c:v>
                </c:pt>
                <c:pt idx="1050">
                  <c:v>1E-4</c:v>
                </c:pt>
                <c:pt idx="1051">
                  <c:v>1E-4</c:v>
                </c:pt>
                <c:pt idx="1052">
                  <c:v>1E-4</c:v>
                </c:pt>
                <c:pt idx="1053">
                  <c:v>1E-4</c:v>
                </c:pt>
                <c:pt idx="1054">
                  <c:v>1E-4</c:v>
                </c:pt>
                <c:pt idx="1055">
                  <c:v>1E-4</c:v>
                </c:pt>
                <c:pt idx="1056">
                  <c:v>1E-4</c:v>
                </c:pt>
                <c:pt idx="1057">
                  <c:v>1E-4</c:v>
                </c:pt>
                <c:pt idx="1058">
                  <c:v>1E-4</c:v>
                </c:pt>
                <c:pt idx="1059">
                  <c:v>1.0001</c:v>
                </c:pt>
                <c:pt idx="1060">
                  <c:v>1E-4</c:v>
                </c:pt>
                <c:pt idx="1061">
                  <c:v>1E-4</c:v>
                </c:pt>
                <c:pt idx="1062">
                  <c:v>1E-4</c:v>
                </c:pt>
                <c:pt idx="1063">
                  <c:v>1E-4</c:v>
                </c:pt>
                <c:pt idx="1064">
                  <c:v>1E-4</c:v>
                </c:pt>
                <c:pt idx="1065">
                  <c:v>1E-4</c:v>
                </c:pt>
                <c:pt idx="1066">
                  <c:v>1E-4</c:v>
                </c:pt>
                <c:pt idx="1067">
                  <c:v>1E-4</c:v>
                </c:pt>
                <c:pt idx="1068">
                  <c:v>1E-4</c:v>
                </c:pt>
                <c:pt idx="1069">
                  <c:v>1E-4</c:v>
                </c:pt>
                <c:pt idx="1070">
                  <c:v>1E-4</c:v>
                </c:pt>
                <c:pt idx="1071">
                  <c:v>1E-4</c:v>
                </c:pt>
                <c:pt idx="1072">
                  <c:v>1E-4</c:v>
                </c:pt>
                <c:pt idx="1073">
                  <c:v>1E-4</c:v>
                </c:pt>
                <c:pt idx="1074">
                  <c:v>1E-4</c:v>
                </c:pt>
                <c:pt idx="1075">
                  <c:v>1E-4</c:v>
                </c:pt>
                <c:pt idx="1076">
                  <c:v>1E-4</c:v>
                </c:pt>
                <c:pt idx="1077">
                  <c:v>1E-4</c:v>
                </c:pt>
                <c:pt idx="1078">
                  <c:v>1E-4</c:v>
                </c:pt>
                <c:pt idx="1079">
                  <c:v>1E-4</c:v>
                </c:pt>
                <c:pt idx="1080">
                  <c:v>1E-4</c:v>
                </c:pt>
                <c:pt idx="1081">
                  <c:v>1E-4</c:v>
                </c:pt>
                <c:pt idx="1082">
                  <c:v>1E-4</c:v>
                </c:pt>
                <c:pt idx="1083">
                  <c:v>1E-4</c:v>
                </c:pt>
                <c:pt idx="1084">
                  <c:v>1E-4</c:v>
                </c:pt>
                <c:pt idx="1085">
                  <c:v>1E-4</c:v>
                </c:pt>
                <c:pt idx="1086">
                  <c:v>1E-4</c:v>
                </c:pt>
                <c:pt idx="1087">
                  <c:v>1E-4</c:v>
                </c:pt>
                <c:pt idx="1088">
                  <c:v>1E-4</c:v>
                </c:pt>
                <c:pt idx="1089">
                  <c:v>1E-4</c:v>
                </c:pt>
                <c:pt idx="1090">
                  <c:v>1E-4</c:v>
                </c:pt>
                <c:pt idx="1091">
                  <c:v>1E-4</c:v>
                </c:pt>
                <c:pt idx="1092">
                  <c:v>1E-4</c:v>
                </c:pt>
                <c:pt idx="1093">
                  <c:v>1E-4</c:v>
                </c:pt>
                <c:pt idx="1094">
                  <c:v>1E-4</c:v>
                </c:pt>
                <c:pt idx="1095">
                  <c:v>1E-4</c:v>
                </c:pt>
                <c:pt idx="1096">
                  <c:v>1E-4</c:v>
                </c:pt>
                <c:pt idx="1097">
                  <c:v>1E-4</c:v>
                </c:pt>
                <c:pt idx="1098">
                  <c:v>1E-4</c:v>
                </c:pt>
                <c:pt idx="1099">
                  <c:v>1E-4</c:v>
                </c:pt>
                <c:pt idx="1100">
                  <c:v>2.0001000000000002</c:v>
                </c:pt>
                <c:pt idx="1101">
                  <c:v>1E-4</c:v>
                </c:pt>
                <c:pt idx="1102">
                  <c:v>1E-4</c:v>
                </c:pt>
                <c:pt idx="1103">
                  <c:v>1E-4</c:v>
                </c:pt>
                <c:pt idx="1104">
                  <c:v>1E-4</c:v>
                </c:pt>
                <c:pt idx="1105">
                  <c:v>1E-4</c:v>
                </c:pt>
                <c:pt idx="1106">
                  <c:v>1E-4</c:v>
                </c:pt>
                <c:pt idx="1107">
                  <c:v>1E-4</c:v>
                </c:pt>
                <c:pt idx="1108">
                  <c:v>1E-4</c:v>
                </c:pt>
                <c:pt idx="1109">
                  <c:v>1E-4</c:v>
                </c:pt>
                <c:pt idx="1110">
                  <c:v>1E-4</c:v>
                </c:pt>
                <c:pt idx="1111">
                  <c:v>1E-4</c:v>
                </c:pt>
                <c:pt idx="1112">
                  <c:v>1E-4</c:v>
                </c:pt>
                <c:pt idx="1113">
                  <c:v>1E-4</c:v>
                </c:pt>
                <c:pt idx="1114">
                  <c:v>1E-4</c:v>
                </c:pt>
                <c:pt idx="1115">
                  <c:v>1E-4</c:v>
                </c:pt>
                <c:pt idx="1116">
                  <c:v>1E-4</c:v>
                </c:pt>
                <c:pt idx="1117">
                  <c:v>1E-4</c:v>
                </c:pt>
                <c:pt idx="1118">
                  <c:v>1E-4</c:v>
                </c:pt>
                <c:pt idx="1119">
                  <c:v>1.0001</c:v>
                </c:pt>
                <c:pt idx="1120">
                  <c:v>1E-4</c:v>
                </c:pt>
                <c:pt idx="1121">
                  <c:v>1E-4</c:v>
                </c:pt>
                <c:pt idx="1122">
                  <c:v>1E-4</c:v>
                </c:pt>
                <c:pt idx="1123">
                  <c:v>1E-4</c:v>
                </c:pt>
                <c:pt idx="1124">
                  <c:v>1E-4</c:v>
                </c:pt>
                <c:pt idx="1125">
                  <c:v>1E-4</c:v>
                </c:pt>
                <c:pt idx="1126">
                  <c:v>1E-4</c:v>
                </c:pt>
                <c:pt idx="1127">
                  <c:v>1E-4</c:v>
                </c:pt>
                <c:pt idx="1128">
                  <c:v>1.0001</c:v>
                </c:pt>
                <c:pt idx="1129">
                  <c:v>1E-4</c:v>
                </c:pt>
                <c:pt idx="1130">
                  <c:v>1E-4</c:v>
                </c:pt>
                <c:pt idx="1131">
                  <c:v>1.0001</c:v>
                </c:pt>
                <c:pt idx="1132">
                  <c:v>1E-4</c:v>
                </c:pt>
                <c:pt idx="1133">
                  <c:v>1E-4</c:v>
                </c:pt>
                <c:pt idx="1134">
                  <c:v>1E-4</c:v>
                </c:pt>
                <c:pt idx="1135">
                  <c:v>1.0001</c:v>
                </c:pt>
                <c:pt idx="1136">
                  <c:v>1E-4</c:v>
                </c:pt>
                <c:pt idx="1137">
                  <c:v>1E-4</c:v>
                </c:pt>
                <c:pt idx="1138">
                  <c:v>1E-4</c:v>
                </c:pt>
                <c:pt idx="1139">
                  <c:v>1E-4</c:v>
                </c:pt>
                <c:pt idx="1140">
                  <c:v>1E-4</c:v>
                </c:pt>
                <c:pt idx="1141">
                  <c:v>1E-4</c:v>
                </c:pt>
                <c:pt idx="1142">
                  <c:v>1E-4</c:v>
                </c:pt>
                <c:pt idx="1143">
                  <c:v>1E-4</c:v>
                </c:pt>
                <c:pt idx="1144">
                  <c:v>1E-4</c:v>
                </c:pt>
                <c:pt idx="1145">
                  <c:v>1E-4</c:v>
                </c:pt>
                <c:pt idx="1146">
                  <c:v>1E-4</c:v>
                </c:pt>
                <c:pt idx="1147">
                  <c:v>1E-4</c:v>
                </c:pt>
                <c:pt idx="1148">
                  <c:v>1E-4</c:v>
                </c:pt>
                <c:pt idx="1149">
                  <c:v>1E-4</c:v>
                </c:pt>
                <c:pt idx="1150">
                  <c:v>1E-4</c:v>
                </c:pt>
                <c:pt idx="1151">
                  <c:v>1E-4</c:v>
                </c:pt>
                <c:pt idx="1152">
                  <c:v>1E-4</c:v>
                </c:pt>
                <c:pt idx="1153">
                  <c:v>1E-4</c:v>
                </c:pt>
                <c:pt idx="1154">
                  <c:v>1E-4</c:v>
                </c:pt>
                <c:pt idx="1155">
                  <c:v>1E-4</c:v>
                </c:pt>
                <c:pt idx="1156">
                  <c:v>1E-4</c:v>
                </c:pt>
                <c:pt idx="1157">
                  <c:v>1E-4</c:v>
                </c:pt>
                <c:pt idx="1158">
                  <c:v>1E-4</c:v>
                </c:pt>
                <c:pt idx="1159">
                  <c:v>1E-4</c:v>
                </c:pt>
                <c:pt idx="1160">
                  <c:v>1E-4</c:v>
                </c:pt>
                <c:pt idx="1161">
                  <c:v>1E-4</c:v>
                </c:pt>
                <c:pt idx="1162">
                  <c:v>1E-4</c:v>
                </c:pt>
                <c:pt idx="1163">
                  <c:v>1E-4</c:v>
                </c:pt>
                <c:pt idx="1164">
                  <c:v>1E-4</c:v>
                </c:pt>
                <c:pt idx="1165">
                  <c:v>1E-4</c:v>
                </c:pt>
                <c:pt idx="1166">
                  <c:v>1E-4</c:v>
                </c:pt>
                <c:pt idx="1167">
                  <c:v>1E-4</c:v>
                </c:pt>
                <c:pt idx="1168">
                  <c:v>1E-4</c:v>
                </c:pt>
                <c:pt idx="1169">
                  <c:v>1E-4</c:v>
                </c:pt>
                <c:pt idx="1170">
                  <c:v>1E-4</c:v>
                </c:pt>
                <c:pt idx="1171">
                  <c:v>1E-4</c:v>
                </c:pt>
                <c:pt idx="1172">
                  <c:v>1E-4</c:v>
                </c:pt>
                <c:pt idx="1173">
                  <c:v>1E-4</c:v>
                </c:pt>
                <c:pt idx="1174">
                  <c:v>1E-4</c:v>
                </c:pt>
                <c:pt idx="1175">
                  <c:v>1E-4</c:v>
                </c:pt>
                <c:pt idx="1176">
                  <c:v>1E-4</c:v>
                </c:pt>
                <c:pt idx="1177">
                  <c:v>1E-4</c:v>
                </c:pt>
                <c:pt idx="1178">
                  <c:v>1.0001</c:v>
                </c:pt>
                <c:pt idx="1179">
                  <c:v>1E-4</c:v>
                </c:pt>
                <c:pt idx="1180">
                  <c:v>1E-4</c:v>
                </c:pt>
                <c:pt idx="1181">
                  <c:v>1E-4</c:v>
                </c:pt>
                <c:pt idx="1182">
                  <c:v>1E-4</c:v>
                </c:pt>
                <c:pt idx="1183">
                  <c:v>1E-4</c:v>
                </c:pt>
                <c:pt idx="1184">
                  <c:v>1E-4</c:v>
                </c:pt>
                <c:pt idx="1185">
                  <c:v>1E-4</c:v>
                </c:pt>
                <c:pt idx="1186">
                  <c:v>1E-4</c:v>
                </c:pt>
                <c:pt idx="1187">
                  <c:v>1E-4</c:v>
                </c:pt>
                <c:pt idx="1188">
                  <c:v>1E-4</c:v>
                </c:pt>
                <c:pt idx="1189">
                  <c:v>1E-4</c:v>
                </c:pt>
                <c:pt idx="1190">
                  <c:v>1E-4</c:v>
                </c:pt>
                <c:pt idx="1191">
                  <c:v>1E-4</c:v>
                </c:pt>
                <c:pt idx="1192">
                  <c:v>1E-4</c:v>
                </c:pt>
                <c:pt idx="1193">
                  <c:v>1E-4</c:v>
                </c:pt>
                <c:pt idx="1194">
                  <c:v>1E-4</c:v>
                </c:pt>
                <c:pt idx="1195">
                  <c:v>1E-4</c:v>
                </c:pt>
                <c:pt idx="1196">
                  <c:v>1E-4</c:v>
                </c:pt>
                <c:pt idx="1197">
                  <c:v>1E-4</c:v>
                </c:pt>
                <c:pt idx="1198">
                  <c:v>1E-4</c:v>
                </c:pt>
                <c:pt idx="1199">
                  <c:v>1E-4</c:v>
                </c:pt>
                <c:pt idx="1200">
                  <c:v>1E-4</c:v>
                </c:pt>
                <c:pt idx="1201">
                  <c:v>1E-4</c:v>
                </c:pt>
                <c:pt idx="1202">
                  <c:v>1E-4</c:v>
                </c:pt>
                <c:pt idx="1203">
                  <c:v>1E-4</c:v>
                </c:pt>
                <c:pt idx="1204">
                  <c:v>1E-4</c:v>
                </c:pt>
                <c:pt idx="1205">
                  <c:v>1E-4</c:v>
                </c:pt>
                <c:pt idx="1206">
                  <c:v>1E-4</c:v>
                </c:pt>
                <c:pt idx="1207">
                  <c:v>1E-4</c:v>
                </c:pt>
                <c:pt idx="1208">
                  <c:v>1E-4</c:v>
                </c:pt>
                <c:pt idx="1209">
                  <c:v>1E-4</c:v>
                </c:pt>
                <c:pt idx="1210">
                  <c:v>1E-4</c:v>
                </c:pt>
                <c:pt idx="1211">
                  <c:v>1E-4</c:v>
                </c:pt>
                <c:pt idx="1212">
                  <c:v>1E-4</c:v>
                </c:pt>
                <c:pt idx="1213">
                  <c:v>1E-4</c:v>
                </c:pt>
                <c:pt idx="1214">
                  <c:v>1E-4</c:v>
                </c:pt>
                <c:pt idx="1215">
                  <c:v>1E-4</c:v>
                </c:pt>
                <c:pt idx="1216">
                  <c:v>1E-4</c:v>
                </c:pt>
                <c:pt idx="1217">
                  <c:v>1E-4</c:v>
                </c:pt>
                <c:pt idx="1218">
                  <c:v>1E-4</c:v>
                </c:pt>
                <c:pt idx="1219">
                  <c:v>1E-4</c:v>
                </c:pt>
                <c:pt idx="1220">
                  <c:v>1E-4</c:v>
                </c:pt>
                <c:pt idx="1221">
                  <c:v>1E-4</c:v>
                </c:pt>
                <c:pt idx="1222">
                  <c:v>1.0001</c:v>
                </c:pt>
                <c:pt idx="1223">
                  <c:v>1E-4</c:v>
                </c:pt>
                <c:pt idx="1224">
                  <c:v>1E-4</c:v>
                </c:pt>
                <c:pt idx="1225">
                  <c:v>1E-4</c:v>
                </c:pt>
                <c:pt idx="1226">
                  <c:v>1E-4</c:v>
                </c:pt>
                <c:pt idx="1227">
                  <c:v>1E-4</c:v>
                </c:pt>
                <c:pt idx="1228">
                  <c:v>1E-4</c:v>
                </c:pt>
                <c:pt idx="1229">
                  <c:v>1E-4</c:v>
                </c:pt>
                <c:pt idx="1230">
                  <c:v>1E-4</c:v>
                </c:pt>
                <c:pt idx="1231">
                  <c:v>1E-4</c:v>
                </c:pt>
                <c:pt idx="1232">
                  <c:v>1E-4</c:v>
                </c:pt>
                <c:pt idx="1233">
                  <c:v>1E-4</c:v>
                </c:pt>
                <c:pt idx="1234">
                  <c:v>1E-4</c:v>
                </c:pt>
                <c:pt idx="1235">
                  <c:v>1E-4</c:v>
                </c:pt>
                <c:pt idx="1236">
                  <c:v>1E-4</c:v>
                </c:pt>
                <c:pt idx="1237">
                  <c:v>1E-4</c:v>
                </c:pt>
                <c:pt idx="1238">
                  <c:v>1.0001</c:v>
                </c:pt>
                <c:pt idx="1239">
                  <c:v>1E-4</c:v>
                </c:pt>
                <c:pt idx="1240">
                  <c:v>1E-4</c:v>
                </c:pt>
                <c:pt idx="1241">
                  <c:v>1E-4</c:v>
                </c:pt>
                <c:pt idx="1242">
                  <c:v>1E-4</c:v>
                </c:pt>
                <c:pt idx="1243">
                  <c:v>1E-4</c:v>
                </c:pt>
                <c:pt idx="1244">
                  <c:v>1E-4</c:v>
                </c:pt>
                <c:pt idx="1245">
                  <c:v>1E-4</c:v>
                </c:pt>
                <c:pt idx="1246">
                  <c:v>1E-4</c:v>
                </c:pt>
                <c:pt idx="1247">
                  <c:v>1E-4</c:v>
                </c:pt>
                <c:pt idx="1248">
                  <c:v>1E-4</c:v>
                </c:pt>
                <c:pt idx="1249">
                  <c:v>1.0001</c:v>
                </c:pt>
                <c:pt idx="1250">
                  <c:v>1E-4</c:v>
                </c:pt>
                <c:pt idx="1251">
                  <c:v>1E-4</c:v>
                </c:pt>
                <c:pt idx="1252">
                  <c:v>1E-4</c:v>
                </c:pt>
                <c:pt idx="1253">
                  <c:v>1E-4</c:v>
                </c:pt>
                <c:pt idx="1254">
                  <c:v>1E-4</c:v>
                </c:pt>
                <c:pt idx="1255">
                  <c:v>1E-4</c:v>
                </c:pt>
                <c:pt idx="1256">
                  <c:v>1E-4</c:v>
                </c:pt>
                <c:pt idx="1257">
                  <c:v>1E-4</c:v>
                </c:pt>
                <c:pt idx="1258">
                  <c:v>1E-4</c:v>
                </c:pt>
                <c:pt idx="1259">
                  <c:v>1E-4</c:v>
                </c:pt>
                <c:pt idx="1260">
                  <c:v>1E-4</c:v>
                </c:pt>
                <c:pt idx="1261">
                  <c:v>1E-4</c:v>
                </c:pt>
                <c:pt idx="1262">
                  <c:v>1E-4</c:v>
                </c:pt>
                <c:pt idx="1263">
                  <c:v>1E-4</c:v>
                </c:pt>
                <c:pt idx="1264">
                  <c:v>1E-4</c:v>
                </c:pt>
                <c:pt idx="1265">
                  <c:v>1E-4</c:v>
                </c:pt>
                <c:pt idx="1266">
                  <c:v>1E-4</c:v>
                </c:pt>
                <c:pt idx="1267">
                  <c:v>1E-4</c:v>
                </c:pt>
                <c:pt idx="1268">
                  <c:v>1E-4</c:v>
                </c:pt>
                <c:pt idx="1269">
                  <c:v>1E-4</c:v>
                </c:pt>
                <c:pt idx="1270">
                  <c:v>1E-4</c:v>
                </c:pt>
                <c:pt idx="1271">
                  <c:v>1E-4</c:v>
                </c:pt>
                <c:pt idx="1272">
                  <c:v>1E-4</c:v>
                </c:pt>
                <c:pt idx="1273">
                  <c:v>1E-4</c:v>
                </c:pt>
                <c:pt idx="1274">
                  <c:v>1E-4</c:v>
                </c:pt>
                <c:pt idx="1275">
                  <c:v>1E-4</c:v>
                </c:pt>
                <c:pt idx="1276">
                  <c:v>1E-4</c:v>
                </c:pt>
                <c:pt idx="1277">
                  <c:v>1E-4</c:v>
                </c:pt>
                <c:pt idx="1278">
                  <c:v>1E-4</c:v>
                </c:pt>
                <c:pt idx="1279">
                  <c:v>1E-4</c:v>
                </c:pt>
                <c:pt idx="1280">
                  <c:v>1E-4</c:v>
                </c:pt>
                <c:pt idx="1281">
                  <c:v>1E-4</c:v>
                </c:pt>
                <c:pt idx="1282">
                  <c:v>1E-4</c:v>
                </c:pt>
                <c:pt idx="1283">
                  <c:v>1.0001</c:v>
                </c:pt>
                <c:pt idx="1284">
                  <c:v>1E-4</c:v>
                </c:pt>
                <c:pt idx="1285">
                  <c:v>1E-4</c:v>
                </c:pt>
                <c:pt idx="1286">
                  <c:v>1E-4</c:v>
                </c:pt>
                <c:pt idx="1287">
                  <c:v>1E-4</c:v>
                </c:pt>
                <c:pt idx="1288">
                  <c:v>1E-4</c:v>
                </c:pt>
                <c:pt idx="1289">
                  <c:v>1E-4</c:v>
                </c:pt>
                <c:pt idx="1290">
                  <c:v>1E-4</c:v>
                </c:pt>
                <c:pt idx="1291">
                  <c:v>1E-4</c:v>
                </c:pt>
                <c:pt idx="1292">
                  <c:v>1E-4</c:v>
                </c:pt>
                <c:pt idx="1293">
                  <c:v>1.0001</c:v>
                </c:pt>
                <c:pt idx="1294">
                  <c:v>1E-4</c:v>
                </c:pt>
                <c:pt idx="1295">
                  <c:v>1E-4</c:v>
                </c:pt>
                <c:pt idx="1296">
                  <c:v>1E-4</c:v>
                </c:pt>
                <c:pt idx="1297">
                  <c:v>1E-4</c:v>
                </c:pt>
                <c:pt idx="1298">
                  <c:v>1E-4</c:v>
                </c:pt>
                <c:pt idx="1299">
                  <c:v>1E-4</c:v>
                </c:pt>
                <c:pt idx="1300">
                  <c:v>1E-4</c:v>
                </c:pt>
                <c:pt idx="1301">
                  <c:v>1E-4</c:v>
                </c:pt>
                <c:pt idx="1302">
                  <c:v>1.0001</c:v>
                </c:pt>
                <c:pt idx="1303">
                  <c:v>1E-4</c:v>
                </c:pt>
                <c:pt idx="1304">
                  <c:v>1E-4</c:v>
                </c:pt>
                <c:pt idx="1305">
                  <c:v>1E-4</c:v>
                </c:pt>
                <c:pt idx="1306">
                  <c:v>1E-4</c:v>
                </c:pt>
                <c:pt idx="1307">
                  <c:v>1E-4</c:v>
                </c:pt>
                <c:pt idx="1308">
                  <c:v>1E-4</c:v>
                </c:pt>
                <c:pt idx="1309">
                  <c:v>1E-4</c:v>
                </c:pt>
                <c:pt idx="1310">
                  <c:v>1E-4</c:v>
                </c:pt>
                <c:pt idx="1311">
                  <c:v>1E-4</c:v>
                </c:pt>
                <c:pt idx="1312">
                  <c:v>1E-4</c:v>
                </c:pt>
                <c:pt idx="1313">
                  <c:v>1E-4</c:v>
                </c:pt>
                <c:pt idx="1314">
                  <c:v>1E-4</c:v>
                </c:pt>
                <c:pt idx="1315">
                  <c:v>1E-4</c:v>
                </c:pt>
                <c:pt idx="1316">
                  <c:v>1E-4</c:v>
                </c:pt>
                <c:pt idx="1317">
                  <c:v>1E-4</c:v>
                </c:pt>
                <c:pt idx="1318">
                  <c:v>1E-4</c:v>
                </c:pt>
                <c:pt idx="1319">
                  <c:v>1E-4</c:v>
                </c:pt>
                <c:pt idx="1320">
                  <c:v>1E-4</c:v>
                </c:pt>
                <c:pt idx="1321">
                  <c:v>1.0001</c:v>
                </c:pt>
                <c:pt idx="1322">
                  <c:v>1E-4</c:v>
                </c:pt>
                <c:pt idx="1323">
                  <c:v>1E-4</c:v>
                </c:pt>
                <c:pt idx="1324">
                  <c:v>1E-4</c:v>
                </c:pt>
                <c:pt idx="1325">
                  <c:v>1E-4</c:v>
                </c:pt>
                <c:pt idx="1326">
                  <c:v>1E-4</c:v>
                </c:pt>
                <c:pt idx="1327">
                  <c:v>1E-4</c:v>
                </c:pt>
                <c:pt idx="1328">
                  <c:v>1E-4</c:v>
                </c:pt>
                <c:pt idx="1329">
                  <c:v>1E-4</c:v>
                </c:pt>
                <c:pt idx="1330">
                  <c:v>1E-4</c:v>
                </c:pt>
                <c:pt idx="1331">
                  <c:v>1.0001</c:v>
                </c:pt>
                <c:pt idx="1332">
                  <c:v>1E-4</c:v>
                </c:pt>
                <c:pt idx="1333">
                  <c:v>1E-4</c:v>
                </c:pt>
                <c:pt idx="1334">
                  <c:v>1E-4</c:v>
                </c:pt>
                <c:pt idx="1335">
                  <c:v>1E-4</c:v>
                </c:pt>
                <c:pt idx="1336">
                  <c:v>1E-4</c:v>
                </c:pt>
                <c:pt idx="1337">
                  <c:v>1E-4</c:v>
                </c:pt>
                <c:pt idx="1338">
                  <c:v>1E-4</c:v>
                </c:pt>
                <c:pt idx="1339">
                  <c:v>1E-4</c:v>
                </c:pt>
                <c:pt idx="1340">
                  <c:v>1E-4</c:v>
                </c:pt>
                <c:pt idx="1341">
                  <c:v>1E-4</c:v>
                </c:pt>
                <c:pt idx="1342">
                  <c:v>1.0001</c:v>
                </c:pt>
                <c:pt idx="1343">
                  <c:v>1E-4</c:v>
                </c:pt>
                <c:pt idx="1344">
                  <c:v>1E-4</c:v>
                </c:pt>
                <c:pt idx="1345">
                  <c:v>1E-4</c:v>
                </c:pt>
                <c:pt idx="1346">
                  <c:v>1E-4</c:v>
                </c:pt>
                <c:pt idx="1347">
                  <c:v>1E-4</c:v>
                </c:pt>
                <c:pt idx="1348">
                  <c:v>1E-4</c:v>
                </c:pt>
                <c:pt idx="1349">
                  <c:v>1E-4</c:v>
                </c:pt>
                <c:pt idx="1350">
                  <c:v>1E-4</c:v>
                </c:pt>
                <c:pt idx="1351">
                  <c:v>1E-4</c:v>
                </c:pt>
                <c:pt idx="1352">
                  <c:v>1E-4</c:v>
                </c:pt>
                <c:pt idx="1353">
                  <c:v>1E-4</c:v>
                </c:pt>
                <c:pt idx="1354">
                  <c:v>1E-4</c:v>
                </c:pt>
                <c:pt idx="1355">
                  <c:v>1E-4</c:v>
                </c:pt>
                <c:pt idx="1356">
                  <c:v>1E-4</c:v>
                </c:pt>
                <c:pt idx="1357">
                  <c:v>1E-4</c:v>
                </c:pt>
                <c:pt idx="1358">
                  <c:v>1E-4</c:v>
                </c:pt>
                <c:pt idx="1359">
                  <c:v>1E-4</c:v>
                </c:pt>
                <c:pt idx="1360">
                  <c:v>1E-4</c:v>
                </c:pt>
                <c:pt idx="1361">
                  <c:v>1.0001</c:v>
                </c:pt>
                <c:pt idx="1362">
                  <c:v>1E-4</c:v>
                </c:pt>
                <c:pt idx="1363">
                  <c:v>1.0001</c:v>
                </c:pt>
                <c:pt idx="1364">
                  <c:v>1E-4</c:v>
                </c:pt>
                <c:pt idx="1365">
                  <c:v>1E-4</c:v>
                </c:pt>
                <c:pt idx="1366">
                  <c:v>1E-4</c:v>
                </c:pt>
                <c:pt idx="1367">
                  <c:v>1E-4</c:v>
                </c:pt>
                <c:pt idx="1368">
                  <c:v>1E-4</c:v>
                </c:pt>
                <c:pt idx="1369">
                  <c:v>1E-4</c:v>
                </c:pt>
                <c:pt idx="1370">
                  <c:v>1E-4</c:v>
                </c:pt>
                <c:pt idx="1371">
                  <c:v>1E-4</c:v>
                </c:pt>
                <c:pt idx="1372">
                  <c:v>1E-4</c:v>
                </c:pt>
                <c:pt idx="1373">
                  <c:v>1E-4</c:v>
                </c:pt>
                <c:pt idx="1374">
                  <c:v>1E-4</c:v>
                </c:pt>
                <c:pt idx="1375">
                  <c:v>1E-4</c:v>
                </c:pt>
                <c:pt idx="1376">
                  <c:v>1E-4</c:v>
                </c:pt>
                <c:pt idx="1377">
                  <c:v>1E-4</c:v>
                </c:pt>
                <c:pt idx="1378">
                  <c:v>1E-4</c:v>
                </c:pt>
                <c:pt idx="1379">
                  <c:v>1E-4</c:v>
                </c:pt>
                <c:pt idx="1380">
                  <c:v>1.0001</c:v>
                </c:pt>
                <c:pt idx="1381">
                  <c:v>1E-4</c:v>
                </c:pt>
                <c:pt idx="1382">
                  <c:v>1E-4</c:v>
                </c:pt>
                <c:pt idx="1383">
                  <c:v>1E-4</c:v>
                </c:pt>
                <c:pt idx="1384">
                  <c:v>1E-4</c:v>
                </c:pt>
                <c:pt idx="1385">
                  <c:v>1E-4</c:v>
                </c:pt>
                <c:pt idx="1386">
                  <c:v>1E-4</c:v>
                </c:pt>
                <c:pt idx="1387">
                  <c:v>1E-4</c:v>
                </c:pt>
                <c:pt idx="1388">
                  <c:v>1E-4</c:v>
                </c:pt>
                <c:pt idx="1389">
                  <c:v>1E-4</c:v>
                </c:pt>
                <c:pt idx="1390">
                  <c:v>1E-4</c:v>
                </c:pt>
                <c:pt idx="1391">
                  <c:v>1.0001</c:v>
                </c:pt>
                <c:pt idx="1392">
                  <c:v>1E-4</c:v>
                </c:pt>
                <c:pt idx="1393">
                  <c:v>1E-4</c:v>
                </c:pt>
                <c:pt idx="1394">
                  <c:v>1E-4</c:v>
                </c:pt>
                <c:pt idx="1395">
                  <c:v>1E-4</c:v>
                </c:pt>
                <c:pt idx="1396">
                  <c:v>1E-4</c:v>
                </c:pt>
                <c:pt idx="1397">
                  <c:v>1E-4</c:v>
                </c:pt>
                <c:pt idx="1398">
                  <c:v>1E-4</c:v>
                </c:pt>
                <c:pt idx="1399">
                  <c:v>1E-4</c:v>
                </c:pt>
                <c:pt idx="1400">
                  <c:v>1E-4</c:v>
                </c:pt>
                <c:pt idx="1401">
                  <c:v>1E-4</c:v>
                </c:pt>
                <c:pt idx="1402">
                  <c:v>1E-4</c:v>
                </c:pt>
                <c:pt idx="1403">
                  <c:v>1E-4</c:v>
                </c:pt>
                <c:pt idx="1404">
                  <c:v>1E-4</c:v>
                </c:pt>
                <c:pt idx="1405">
                  <c:v>1E-4</c:v>
                </c:pt>
                <c:pt idx="1406">
                  <c:v>1E-4</c:v>
                </c:pt>
                <c:pt idx="1407">
                  <c:v>2.0001000000000002</c:v>
                </c:pt>
                <c:pt idx="1408">
                  <c:v>1E-4</c:v>
                </c:pt>
                <c:pt idx="1409">
                  <c:v>1.0001</c:v>
                </c:pt>
                <c:pt idx="1410">
                  <c:v>1E-4</c:v>
                </c:pt>
                <c:pt idx="1411">
                  <c:v>1E-4</c:v>
                </c:pt>
                <c:pt idx="1412">
                  <c:v>1E-4</c:v>
                </c:pt>
                <c:pt idx="1413">
                  <c:v>1E-4</c:v>
                </c:pt>
                <c:pt idx="1414">
                  <c:v>1E-4</c:v>
                </c:pt>
                <c:pt idx="1415">
                  <c:v>1E-4</c:v>
                </c:pt>
                <c:pt idx="1416">
                  <c:v>1E-4</c:v>
                </c:pt>
                <c:pt idx="1417">
                  <c:v>1E-4</c:v>
                </c:pt>
                <c:pt idx="1418">
                  <c:v>1E-4</c:v>
                </c:pt>
                <c:pt idx="1419">
                  <c:v>1E-4</c:v>
                </c:pt>
                <c:pt idx="1420">
                  <c:v>1E-4</c:v>
                </c:pt>
                <c:pt idx="1421">
                  <c:v>1E-4</c:v>
                </c:pt>
                <c:pt idx="1422">
                  <c:v>1E-4</c:v>
                </c:pt>
                <c:pt idx="1423">
                  <c:v>1E-4</c:v>
                </c:pt>
                <c:pt idx="1424">
                  <c:v>1E-4</c:v>
                </c:pt>
                <c:pt idx="1425">
                  <c:v>1.0001</c:v>
                </c:pt>
                <c:pt idx="1426">
                  <c:v>1E-4</c:v>
                </c:pt>
                <c:pt idx="1427">
                  <c:v>1E-4</c:v>
                </c:pt>
                <c:pt idx="1428">
                  <c:v>1E-4</c:v>
                </c:pt>
                <c:pt idx="1429">
                  <c:v>1E-4</c:v>
                </c:pt>
                <c:pt idx="1430">
                  <c:v>1E-4</c:v>
                </c:pt>
                <c:pt idx="1431">
                  <c:v>1E-4</c:v>
                </c:pt>
                <c:pt idx="1432">
                  <c:v>1E-4</c:v>
                </c:pt>
                <c:pt idx="1433">
                  <c:v>1E-4</c:v>
                </c:pt>
                <c:pt idx="1434">
                  <c:v>1E-4</c:v>
                </c:pt>
                <c:pt idx="1435">
                  <c:v>1.0001</c:v>
                </c:pt>
                <c:pt idx="1436">
                  <c:v>1E-4</c:v>
                </c:pt>
                <c:pt idx="1437">
                  <c:v>1E-4</c:v>
                </c:pt>
                <c:pt idx="1438">
                  <c:v>1.0001</c:v>
                </c:pt>
                <c:pt idx="1439">
                  <c:v>1E-4</c:v>
                </c:pt>
                <c:pt idx="1440">
                  <c:v>1E-4</c:v>
                </c:pt>
                <c:pt idx="1441">
                  <c:v>1E-4</c:v>
                </c:pt>
                <c:pt idx="1442">
                  <c:v>1E-4</c:v>
                </c:pt>
                <c:pt idx="1443">
                  <c:v>1E-4</c:v>
                </c:pt>
                <c:pt idx="1444">
                  <c:v>1E-4</c:v>
                </c:pt>
                <c:pt idx="1445">
                  <c:v>1E-4</c:v>
                </c:pt>
                <c:pt idx="1446">
                  <c:v>1E-4</c:v>
                </c:pt>
                <c:pt idx="1447">
                  <c:v>1E-4</c:v>
                </c:pt>
                <c:pt idx="1448">
                  <c:v>1E-4</c:v>
                </c:pt>
                <c:pt idx="1449">
                  <c:v>1E-4</c:v>
                </c:pt>
                <c:pt idx="1450">
                  <c:v>1E-4</c:v>
                </c:pt>
                <c:pt idx="1451">
                  <c:v>1E-4</c:v>
                </c:pt>
                <c:pt idx="1452">
                  <c:v>1E-4</c:v>
                </c:pt>
                <c:pt idx="1453">
                  <c:v>1E-4</c:v>
                </c:pt>
                <c:pt idx="1454">
                  <c:v>1E-4</c:v>
                </c:pt>
                <c:pt idx="1455">
                  <c:v>1E-4</c:v>
                </c:pt>
                <c:pt idx="1456">
                  <c:v>1E-4</c:v>
                </c:pt>
                <c:pt idx="1457">
                  <c:v>1E-4</c:v>
                </c:pt>
                <c:pt idx="1458">
                  <c:v>1E-4</c:v>
                </c:pt>
                <c:pt idx="1459">
                  <c:v>1E-4</c:v>
                </c:pt>
                <c:pt idx="1460">
                  <c:v>1E-4</c:v>
                </c:pt>
                <c:pt idx="1461">
                  <c:v>1.0001</c:v>
                </c:pt>
                <c:pt idx="1462">
                  <c:v>1E-4</c:v>
                </c:pt>
                <c:pt idx="1463">
                  <c:v>1E-4</c:v>
                </c:pt>
                <c:pt idx="1464">
                  <c:v>1E-4</c:v>
                </c:pt>
                <c:pt idx="1465">
                  <c:v>1E-4</c:v>
                </c:pt>
                <c:pt idx="1466">
                  <c:v>1E-4</c:v>
                </c:pt>
                <c:pt idx="1467">
                  <c:v>1E-4</c:v>
                </c:pt>
                <c:pt idx="1468">
                  <c:v>1E-4</c:v>
                </c:pt>
                <c:pt idx="1469">
                  <c:v>1.0001</c:v>
                </c:pt>
                <c:pt idx="1470">
                  <c:v>1E-4</c:v>
                </c:pt>
                <c:pt idx="1471">
                  <c:v>1E-4</c:v>
                </c:pt>
                <c:pt idx="1472">
                  <c:v>1E-4</c:v>
                </c:pt>
                <c:pt idx="1473">
                  <c:v>1E-4</c:v>
                </c:pt>
                <c:pt idx="1474">
                  <c:v>1E-4</c:v>
                </c:pt>
                <c:pt idx="1475">
                  <c:v>1E-4</c:v>
                </c:pt>
                <c:pt idx="1476">
                  <c:v>1.0001</c:v>
                </c:pt>
                <c:pt idx="1477">
                  <c:v>1E-4</c:v>
                </c:pt>
                <c:pt idx="1478">
                  <c:v>1E-4</c:v>
                </c:pt>
                <c:pt idx="1479">
                  <c:v>1E-4</c:v>
                </c:pt>
                <c:pt idx="1480">
                  <c:v>1E-4</c:v>
                </c:pt>
                <c:pt idx="1481">
                  <c:v>1E-4</c:v>
                </c:pt>
                <c:pt idx="1482">
                  <c:v>1E-4</c:v>
                </c:pt>
                <c:pt idx="1483">
                  <c:v>1E-4</c:v>
                </c:pt>
                <c:pt idx="1484">
                  <c:v>1E-4</c:v>
                </c:pt>
                <c:pt idx="1485">
                  <c:v>1E-4</c:v>
                </c:pt>
                <c:pt idx="1486">
                  <c:v>1E-4</c:v>
                </c:pt>
                <c:pt idx="1487">
                  <c:v>1E-4</c:v>
                </c:pt>
                <c:pt idx="1488">
                  <c:v>1E-4</c:v>
                </c:pt>
                <c:pt idx="1489">
                  <c:v>1.0001</c:v>
                </c:pt>
                <c:pt idx="1490">
                  <c:v>1E-4</c:v>
                </c:pt>
                <c:pt idx="1491">
                  <c:v>1E-4</c:v>
                </c:pt>
                <c:pt idx="1492">
                  <c:v>1.0001</c:v>
                </c:pt>
                <c:pt idx="1493">
                  <c:v>1E-4</c:v>
                </c:pt>
                <c:pt idx="1494">
                  <c:v>1E-4</c:v>
                </c:pt>
                <c:pt idx="1495">
                  <c:v>1E-4</c:v>
                </c:pt>
                <c:pt idx="1496">
                  <c:v>1E-4</c:v>
                </c:pt>
                <c:pt idx="1497">
                  <c:v>1E-4</c:v>
                </c:pt>
                <c:pt idx="1498">
                  <c:v>1E-4</c:v>
                </c:pt>
                <c:pt idx="1499">
                  <c:v>1E-4</c:v>
                </c:pt>
                <c:pt idx="1500">
                  <c:v>1E-4</c:v>
                </c:pt>
                <c:pt idx="1501">
                  <c:v>1E-4</c:v>
                </c:pt>
                <c:pt idx="1502">
                  <c:v>1E-4</c:v>
                </c:pt>
                <c:pt idx="1503">
                  <c:v>1E-4</c:v>
                </c:pt>
                <c:pt idx="1504">
                  <c:v>1E-4</c:v>
                </c:pt>
                <c:pt idx="1505">
                  <c:v>1E-4</c:v>
                </c:pt>
                <c:pt idx="1506">
                  <c:v>1E-4</c:v>
                </c:pt>
                <c:pt idx="1507">
                  <c:v>1E-4</c:v>
                </c:pt>
                <c:pt idx="1508">
                  <c:v>1E-4</c:v>
                </c:pt>
                <c:pt idx="1509">
                  <c:v>1E-4</c:v>
                </c:pt>
                <c:pt idx="1510">
                  <c:v>1E-4</c:v>
                </c:pt>
                <c:pt idx="1511">
                  <c:v>1E-4</c:v>
                </c:pt>
                <c:pt idx="1512">
                  <c:v>1.0001</c:v>
                </c:pt>
                <c:pt idx="1513">
                  <c:v>1E-4</c:v>
                </c:pt>
                <c:pt idx="1514">
                  <c:v>1E-4</c:v>
                </c:pt>
                <c:pt idx="1515">
                  <c:v>1E-4</c:v>
                </c:pt>
                <c:pt idx="1516">
                  <c:v>1E-4</c:v>
                </c:pt>
                <c:pt idx="1517">
                  <c:v>1E-4</c:v>
                </c:pt>
                <c:pt idx="1518">
                  <c:v>1E-4</c:v>
                </c:pt>
                <c:pt idx="1519">
                  <c:v>1E-4</c:v>
                </c:pt>
                <c:pt idx="1520">
                  <c:v>1E-4</c:v>
                </c:pt>
                <c:pt idx="1521">
                  <c:v>1E-4</c:v>
                </c:pt>
                <c:pt idx="1522">
                  <c:v>1E-4</c:v>
                </c:pt>
                <c:pt idx="1523">
                  <c:v>1E-4</c:v>
                </c:pt>
                <c:pt idx="1524">
                  <c:v>1E-4</c:v>
                </c:pt>
                <c:pt idx="1525">
                  <c:v>1E-4</c:v>
                </c:pt>
                <c:pt idx="1526">
                  <c:v>1E-4</c:v>
                </c:pt>
                <c:pt idx="1527">
                  <c:v>1E-4</c:v>
                </c:pt>
                <c:pt idx="1528">
                  <c:v>1E-4</c:v>
                </c:pt>
                <c:pt idx="1529">
                  <c:v>1E-4</c:v>
                </c:pt>
                <c:pt idx="1530">
                  <c:v>1E-4</c:v>
                </c:pt>
                <c:pt idx="1531">
                  <c:v>1.0001</c:v>
                </c:pt>
                <c:pt idx="1532">
                  <c:v>1E-4</c:v>
                </c:pt>
                <c:pt idx="1533">
                  <c:v>1E-4</c:v>
                </c:pt>
                <c:pt idx="1534">
                  <c:v>1E-4</c:v>
                </c:pt>
                <c:pt idx="1535">
                  <c:v>1E-4</c:v>
                </c:pt>
                <c:pt idx="1536">
                  <c:v>1E-4</c:v>
                </c:pt>
                <c:pt idx="1537">
                  <c:v>1E-4</c:v>
                </c:pt>
                <c:pt idx="1538">
                  <c:v>1E-4</c:v>
                </c:pt>
                <c:pt idx="1539">
                  <c:v>1E-4</c:v>
                </c:pt>
                <c:pt idx="1540">
                  <c:v>1E-4</c:v>
                </c:pt>
                <c:pt idx="1541">
                  <c:v>1.0001</c:v>
                </c:pt>
                <c:pt idx="1542">
                  <c:v>1.0001</c:v>
                </c:pt>
                <c:pt idx="1543">
                  <c:v>1E-4</c:v>
                </c:pt>
                <c:pt idx="1544">
                  <c:v>1E-4</c:v>
                </c:pt>
                <c:pt idx="1545">
                  <c:v>1E-4</c:v>
                </c:pt>
                <c:pt idx="1546">
                  <c:v>1E-4</c:v>
                </c:pt>
                <c:pt idx="1547">
                  <c:v>1.0001</c:v>
                </c:pt>
                <c:pt idx="1548">
                  <c:v>1E-4</c:v>
                </c:pt>
                <c:pt idx="1549">
                  <c:v>1E-4</c:v>
                </c:pt>
                <c:pt idx="1550">
                  <c:v>1E-4</c:v>
                </c:pt>
                <c:pt idx="1551">
                  <c:v>1E-4</c:v>
                </c:pt>
                <c:pt idx="1552">
                  <c:v>1E-4</c:v>
                </c:pt>
                <c:pt idx="1553">
                  <c:v>1E-4</c:v>
                </c:pt>
                <c:pt idx="1554">
                  <c:v>1E-4</c:v>
                </c:pt>
                <c:pt idx="1555">
                  <c:v>1E-4</c:v>
                </c:pt>
                <c:pt idx="1556">
                  <c:v>1E-4</c:v>
                </c:pt>
                <c:pt idx="1557">
                  <c:v>1.0001</c:v>
                </c:pt>
                <c:pt idx="1558">
                  <c:v>1.0001</c:v>
                </c:pt>
                <c:pt idx="1559">
                  <c:v>1E-4</c:v>
                </c:pt>
                <c:pt idx="1560">
                  <c:v>1E-4</c:v>
                </c:pt>
                <c:pt idx="1561">
                  <c:v>1.0001</c:v>
                </c:pt>
                <c:pt idx="1562">
                  <c:v>1E-4</c:v>
                </c:pt>
                <c:pt idx="1563">
                  <c:v>1E-4</c:v>
                </c:pt>
                <c:pt idx="1564">
                  <c:v>1E-4</c:v>
                </c:pt>
                <c:pt idx="1565">
                  <c:v>1E-4</c:v>
                </c:pt>
                <c:pt idx="1566">
                  <c:v>1.0001</c:v>
                </c:pt>
                <c:pt idx="1567">
                  <c:v>1E-4</c:v>
                </c:pt>
                <c:pt idx="1568">
                  <c:v>1E-4</c:v>
                </c:pt>
                <c:pt idx="1569">
                  <c:v>1E-4</c:v>
                </c:pt>
                <c:pt idx="1570">
                  <c:v>1E-4</c:v>
                </c:pt>
                <c:pt idx="1571">
                  <c:v>1E-4</c:v>
                </c:pt>
                <c:pt idx="1572">
                  <c:v>1E-4</c:v>
                </c:pt>
                <c:pt idx="1573">
                  <c:v>1E-4</c:v>
                </c:pt>
                <c:pt idx="1574">
                  <c:v>1E-4</c:v>
                </c:pt>
                <c:pt idx="1575">
                  <c:v>1E-4</c:v>
                </c:pt>
                <c:pt idx="1576">
                  <c:v>1E-4</c:v>
                </c:pt>
                <c:pt idx="1577">
                  <c:v>1E-4</c:v>
                </c:pt>
                <c:pt idx="1578">
                  <c:v>1E-4</c:v>
                </c:pt>
                <c:pt idx="1579">
                  <c:v>1E-4</c:v>
                </c:pt>
                <c:pt idx="1580">
                  <c:v>1E-4</c:v>
                </c:pt>
                <c:pt idx="1581">
                  <c:v>1E-4</c:v>
                </c:pt>
                <c:pt idx="1582">
                  <c:v>1E-4</c:v>
                </c:pt>
                <c:pt idx="1583">
                  <c:v>1E-4</c:v>
                </c:pt>
                <c:pt idx="1584">
                  <c:v>1E-4</c:v>
                </c:pt>
                <c:pt idx="1585">
                  <c:v>1E-4</c:v>
                </c:pt>
                <c:pt idx="1586">
                  <c:v>1E-4</c:v>
                </c:pt>
                <c:pt idx="1587">
                  <c:v>1E-4</c:v>
                </c:pt>
                <c:pt idx="1588">
                  <c:v>1.0001</c:v>
                </c:pt>
                <c:pt idx="1589">
                  <c:v>1E-4</c:v>
                </c:pt>
                <c:pt idx="1590">
                  <c:v>1E-4</c:v>
                </c:pt>
                <c:pt idx="1591">
                  <c:v>1E-4</c:v>
                </c:pt>
                <c:pt idx="1592">
                  <c:v>1E-4</c:v>
                </c:pt>
                <c:pt idx="1593">
                  <c:v>1E-4</c:v>
                </c:pt>
                <c:pt idx="1594">
                  <c:v>1E-4</c:v>
                </c:pt>
                <c:pt idx="1595">
                  <c:v>1E-4</c:v>
                </c:pt>
                <c:pt idx="1596">
                  <c:v>1E-4</c:v>
                </c:pt>
                <c:pt idx="1597">
                  <c:v>1E-4</c:v>
                </c:pt>
                <c:pt idx="1598">
                  <c:v>1E-4</c:v>
                </c:pt>
                <c:pt idx="1599">
                  <c:v>1E-4</c:v>
                </c:pt>
                <c:pt idx="1600">
                  <c:v>1E-4</c:v>
                </c:pt>
                <c:pt idx="1601">
                  <c:v>1E-4</c:v>
                </c:pt>
                <c:pt idx="1602">
                  <c:v>1E-4</c:v>
                </c:pt>
                <c:pt idx="1603">
                  <c:v>1E-4</c:v>
                </c:pt>
                <c:pt idx="1604">
                  <c:v>1E-4</c:v>
                </c:pt>
                <c:pt idx="1605">
                  <c:v>1E-4</c:v>
                </c:pt>
                <c:pt idx="1606">
                  <c:v>1E-4</c:v>
                </c:pt>
                <c:pt idx="1607">
                  <c:v>1E-4</c:v>
                </c:pt>
                <c:pt idx="1608">
                  <c:v>1E-4</c:v>
                </c:pt>
                <c:pt idx="1609">
                  <c:v>1E-4</c:v>
                </c:pt>
                <c:pt idx="1610">
                  <c:v>1E-4</c:v>
                </c:pt>
                <c:pt idx="1611">
                  <c:v>1E-4</c:v>
                </c:pt>
                <c:pt idx="1612">
                  <c:v>1E-4</c:v>
                </c:pt>
                <c:pt idx="1613">
                  <c:v>1E-4</c:v>
                </c:pt>
                <c:pt idx="1614">
                  <c:v>1E-4</c:v>
                </c:pt>
                <c:pt idx="1615">
                  <c:v>1E-4</c:v>
                </c:pt>
                <c:pt idx="1616">
                  <c:v>1E-4</c:v>
                </c:pt>
                <c:pt idx="1617">
                  <c:v>1E-4</c:v>
                </c:pt>
                <c:pt idx="1618">
                  <c:v>1E-4</c:v>
                </c:pt>
                <c:pt idx="1619">
                  <c:v>1E-4</c:v>
                </c:pt>
                <c:pt idx="1620">
                  <c:v>1E-4</c:v>
                </c:pt>
                <c:pt idx="1621">
                  <c:v>1E-4</c:v>
                </c:pt>
                <c:pt idx="1622">
                  <c:v>1E-4</c:v>
                </c:pt>
                <c:pt idx="1623">
                  <c:v>1E-4</c:v>
                </c:pt>
                <c:pt idx="1624">
                  <c:v>1E-4</c:v>
                </c:pt>
                <c:pt idx="1625">
                  <c:v>1E-4</c:v>
                </c:pt>
                <c:pt idx="1626">
                  <c:v>1E-4</c:v>
                </c:pt>
                <c:pt idx="1627">
                  <c:v>1E-4</c:v>
                </c:pt>
                <c:pt idx="1628">
                  <c:v>1E-4</c:v>
                </c:pt>
                <c:pt idx="1629">
                  <c:v>1E-4</c:v>
                </c:pt>
                <c:pt idx="1630">
                  <c:v>1E-4</c:v>
                </c:pt>
                <c:pt idx="1631">
                  <c:v>1E-4</c:v>
                </c:pt>
                <c:pt idx="1632">
                  <c:v>1E-4</c:v>
                </c:pt>
                <c:pt idx="1633">
                  <c:v>1E-4</c:v>
                </c:pt>
                <c:pt idx="1634">
                  <c:v>1E-4</c:v>
                </c:pt>
                <c:pt idx="1635">
                  <c:v>1E-4</c:v>
                </c:pt>
                <c:pt idx="1636">
                  <c:v>1E-4</c:v>
                </c:pt>
                <c:pt idx="1637">
                  <c:v>1E-4</c:v>
                </c:pt>
                <c:pt idx="1638">
                  <c:v>1.0001</c:v>
                </c:pt>
                <c:pt idx="1639">
                  <c:v>1E-4</c:v>
                </c:pt>
                <c:pt idx="1640">
                  <c:v>1E-4</c:v>
                </c:pt>
                <c:pt idx="1641">
                  <c:v>1E-4</c:v>
                </c:pt>
                <c:pt idx="1642">
                  <c:v>1E-4</c:v>
                </c:pt>
                <c:pt idx="1643">
                  <c:v>1E-4</c:v>
                </c:pt>
                <c:pt idx="1644">
                  <c:v>1E-4</c:v>
                </c:pt>
                <c:pt idx="1645">
                  <c:v>1E-4</c:v>
                </c:pt>
                <c:pt idx="1646">
                  <c:v>1.0001</c:v>
                </c:pt>
                <c:pt idx="1647">
                  <c:v>1E-4</c:v>
                </c:pt>
                <c:pt idx="1648">
                  <c:v>1.0001</c:v>
                </c:pt>
                <c:pt idx="1649">
                  <c:v>1E-4</c:v>
                </c:pt>
                <c:pt idx="1650">
                  <c:v>1E-4</c:v>
                </c:pt>
                <c:pt idx="1651">
                  <c:v>1E-4</c:v>
                </c:pt>
                <c:pt idx="1652">
                  <c:v>1E-4</c:v>
                </c:pt>
                <c:pt idx="1653">
                  <c:v>1E-4</c:v>
                </c:pt>
                <c:pt idx="1654">
                  <c:v>1E-4</c:v>
                </c:pt>
                <c:pt idx="1655">
                  <c:v>1E-4</c:v>
                </c:pt>
                <c:pt idx="1656">
                  <c:v>1.0001</c:v>
                </c:pt>
                <c:pt idx="1657">
                  <c:v>1E-4</c:v>
                </c:pt>
                <c:pt idx="1658">
                  <c:v>1E-4</c:v>
                </c:pt>
                <c:pt idx="1659">
                  <c:v>1E-4</c:v>
                </c:pt>
                <c:pt idx="1660">
                  <c:v>1E-4</c:v>
                </c:pt>
                <c:pt idx="1661">
                  <c:v>1E-4</c:v>
                </c:pt>
                <c:pt idx="1662">
                  <c:v>1E-4</c:v>
                </c:pt>
                <c:pt idx="1663">
                  <c:v>1E-4</c:v>
                </c:pt>
                <c:pt idx="1664">
                  <c:v>1E-4</c:v>
                </c:pt>
                <c:pt idx="1665">
                  <c:v>1E-4</c:v>
                </c:pt>
                <c:pt idx="1666">
                  <c:v>1.0001</c:v>
                </c:pt>
                <c:pt idx="1667">
                  <c:v>1E-4</c:v>
                </c:pt>
                <c:pt idx="1668">
                  <c:v>1E-4</c:v>
                </c:pt>
                <c:pt idx="1669">
                  <c:v>1E-4</c:v>
                </c:pt>
                <c:pt idx="1670">
                  <c:v>1E-4</c:v>
                </c:pt>
                <c:pt idx="1671">
                  <c:v>1E-4</c:v>
                </c:pt>
                <c:pt idx="1672">
                  <c:v>2.0001000000000002</c:v>
                </c:pt>
                <c:pt idx="1673">
                  <c:v>1E-4</c:v>
                </c:pt>
                <c:pt idx="1674">
                  <c:v>1E-4</c:v>
                </c:pt>
                <c:pt idx="1675">
                  <c:v>1E-4</c:v>
                </c:pt>
                <c:pt idx="1676">
                  <c:v>1E-4</c:v>
                </c:pt>
                <c:pt idx="1677">
                  <c:v>1E-4</c:v>
                </c:pt>
                <c:pt idx="1678">
                  <c:v>1E-4</c:v>
                </c:pt>
                <c:pt idx="1679">
                  <c:v>1E-4</c:v>
                </c:pt>
                <c:pt idx="1680">
                  <c:v>1E-4</c:v>
                </c:pt>
                <c:pt idx="1681">
                  <c:v>1E-4</c:v>
                </c:pt>
                <c:pt idx="1682">
                  <c:v>1E-4</c:v>
                </c:pt>
                <c:pt idx="1683">
                  <c:v>1E-4</c:v>
                </c:pt>
                <c:pt idx="1684">
                  <c:v>1E-4</c:v>
                </c:pt>
                <c:pt idx="1685">
                  <c:v>1E-4</c:v>
                </c:pt>
                <c:pt idx="1686">
                  <c:v>1E-4</c:v>
                </c:pt>
                <c:pt idx="1687">
                  <c:v>1E-4</c:v>
                </c:pt>
                <c:pt idx="1688">
                  <c:v>1E-4</c:v>
                </c:pt>
                <c:pt idx="1689">
                  <c:v>1E-4</c:v>
                </c:pt>
                <c:pt idx="1690">
                  <c:v>1E-4</c:v>
                </c:pt>
                <c:pt idx="1691">
                  <c:v>1E-4</c:v>
                </c:pt>
                <c:pt idx="1692">
                  <c:v>1E-4</c:v>
                </c:pt>
                <c:pt idx="1693">
                  <c:v>1E-4</c:v>
                </c:pt>
                <c:pt idx="1694">
                  <c:v>1E-4</c:v>
                </c:pt>
                <c:pt idx="1695">
                  <c:v>1E-4</c:v>
                </c:pt>
                <c:pt idx="1696">
                  <c:v>1E-4</c:v>
                </c:pt>
                <c:pt idx="1697">
                  <c:v>1.0001</c:v>
                </c:pt>
                <c:pt idx="1698">
                  <c:v>1.0001</c:v>
                </c:pt>
                <c:pt idx="1699">
                  <c:v>8.0000999999999998</c:v>
                </c:pt>
                <c:pt idx="1700">
                  <c:v>3.0001000000000002</c:v>
                </c:pt>
                <c:pt idx="1701">
                  <c:v>2.0001000000000002</c:v>
                </c:pt>
                <c:pt idx="1702">
                  <c:v>1.0001</c:v>
                </c:pt>
                <c:pt idx="1703">
                  <c:v>1E-4</c:v>
                </c:pt>
                <c:pt idx="1704">
                  <c:v>1E-4</c:v>
                </c:pt>
                <c:pt idx="1705">
                  <c:v>1E-4</c:v>
                </c:pt>
                <c:pt idx="1706">
                  <c:v>1E-4</c:v>
                </c:pt>
                <c:pt idx="1707">
                  <c:v>1E-4</c:v>
                </c:pt>
                <c:pt idx="1708">
                  <c:v>1E-4</c:v>
                </c:pt>
                <c:pt idx="1709">
                  <c:v>1E-4</c:v>
                </c:pt>
                <c:pt idx="1710">
                  <c:v>1E-4</c:v>
                </c:pt>
                <c:pt idx="1711">
                  <c:v>1E-4</c:v>
                </c:pt>
                <c:pt idx="1712">
                  <c:v>1E-4</c:v>
                </c:pt>
                <c:pt idx="1713">
                  <c:v>1E-4</c:v>
                </c:pt>
                <c:pt idx="1714">
                  <c:v>1E-4</c:v>
                </c:pt>
                <c:pt idx="1715">
                  <c:v>1E-4</c:v>
                </c:pt>
                <c:pt idx="1716">
                  <c:v>1E-4</c:v>
                </c:pt>
                <c:pt idx="1717">
                  <c:v>1E-4</c:v>
                </c:pt>
                <c:pt idx="1718">
                  <c:v>1E-4</c:v>
                </c:pt>
                <c:pt idx="1719">
                  <c:v>1E-4</c:v>
                </c:pt>
                <c:pt idx="1720">
                  <c:v>1.0001</c:v>
                </c:pt>
                <c:pt idx="1721">
                  <c:v>1E-4</c:v>
                </c:pt>
                <c:pt idx="1722">
                  <c:v>1E-4</c:v>
                </c:pt>
                <c:pt idx="1723">
                  <c:v>1E-4</c:v>
                </c:pt>
                <c:pt idx="1724">
                  <c:v>1E-4</c:v>
                </c:pt>
                <c:pt idx="1725">
                  <c:v>1E-4</c:v>
                </c:pt>
                <c:pt idx="1726">
                  <c:v>1E-4</c:v>
                </c:pt>
                <c:pt idx="1727">
                  <c:v>1.0001</c:v>
                </c:pt>
                <c:pt idx="1728">
                  <c:v>1E-4</c:v>
                </c:pt>
                <c:pt idx="1729">
                  <c:v>1E-4</c:v>
                </c:pt>
                <c:pt idx="1730">
                  <c:v>1E-4</c:v>
                </c:pt>
                <c:pt idx="1731">
                  <c:v>1E-4</c:v>
                </c:pt>
                <c:pt idx="1732">
                  <c:v>1.0001</c:v>
                </c:pt>
                <c:pt idx="1733">
                  <c:v>1E-4</c:v>
                </c:pt>
                <c:pt idx="1734">
                  <c:v>1E-4</c:v>
                </c:pt>
                <c:pt idx="1735">
                  <c:v>1E-4</c:v>
                </c:pt>
                <c:pt idx="1736">
                  <c:v>1E-4</c:v>
                </c:pt>
                <c:pt idx="1737">
                  <c:v>1E-4</c:v>
                </c:pt>
                <c:pt idx="1738">
                  <c:v>1E-4</c:v>
                </c:pt>
                <c:pt idx="1739">
                  <c:v>1E-4</c:v>
                </c:pt>
                <c:pt idx="1740">
                  <c:v>1E-4</c:v>
                </c:pt>
                <c:pt idx="1741">
                  <c:v>1E-4</c:v>
                </c:pt>
                <c:pt idx="1742">
                  <c:v>1E-4</c:v>
                </c:pt>
                <c:pt idx="1743">
                  <c:v>1.0001</c:v>
                </c:pt>
                <c:pt idx="1744">
                  <c:v>1E-4</c:v>
                </c:pt>
                <c:pt idx="1745">
                  <c:v>1E-4</c:v>
                </c:pt>
                <c:pt idx="1746">
                  <c:v>1E-4</c:v>
                </c:pt>
                <c:pt idx="1747">
                  <c:v>1E-4</c:v>
                </c:pt>
                <c:pt idx="1748">
                  <c:v>1E-4</c:v>
                </c:pt>
                <c:pt idx="1749">
                  <c:v>1E-4</c:v>
                </c:pt>
                <c:pt idx="1750">
                  <c:v>1E-4</c:v>
                </c:pt>
                <c:pt idx="1751">
                  <c:v>1E-4</c:v>
                </c:pt>
                <c:pt idx="1752">
                  <c:v>1E-4</c:v>
                </c:pt>
                <c:pt idx="1753">
                  <c:v>1E-4</c:v>
                </c:pt>
                <c:pt idx="1754">
                  <c:v>1E-4</c:v>
                </c:pt>
                <c:pt idx="1755">
                  <c:v>1E-4</c:v>
                </c:pt>
                <c:pt idx="1756">
                  <c:v>1E-4</c:v>
                </c:pt>
                <c:pt idx="1757">
                  <c:v>1E-4</c:v>
                </c:pt>
                <c:pt idx="1758">
                  <c:v>1E-4</c:v>
                </c:pt>
                <c:pt idx="1759">
                  <c:v>1E-4</c:v>
                </c:pt>
                <c:pt idx="1760">
                  <c:v>1E-4</c:v>
                </c:pt>
                <c:pt idx="1761">
                  <c:v>1.0001</c:v>
                </c:pt>
                <c:pt idx="1762">
                  <c:v>1E-4</c:v>
                </c:pt>
                <c:pt idx="1763">
                  <c:v>1E-4</c:v>
                </c:pt>
                <c:pt idx="1764">
                  <c:v>1E-4</c:v>
                </c:pt>
                <c:pt idx="1765">
                  <c:v>1E-4</c:v>
                </c:pt>
                <c:pt idx="1766">
                  <c:v>1E-4</c:v>
                </c:pt>
                <c:pt idx="1767">
                  <c:v>1E-4</c:v>
                </c:pt>
                <c:pt idx="1768">
                  <c:v>1E-4</c:v>
                </c:pt>
                <c:pt idx="1769">
                  <c:v>1E-4</c:v>
                </c:pt>
                <c:pt idx="1770">
                  <c:v>1E-4</c:v>
                </c:pt>
                <c:pt idx="1771">
                  <c:v>1E-4</c:v>
                </c:pt>
                <c:pt idx="1772">
                  <c:v>1E-4</c:v>
                </c:pt>
                <c:pt idx="1773">
                  <c:v>1E-4</c:v>
                </c:pt>
                <c:pt idx="1774">
                  <c:v>1E-4</c:v>
                </c:pt>
                <c:pt idx="1775">
                  <c:v>1E-4</c:v>
                </c:pt>
                <c:pt idx="1776">
                  <c:v>1E-4</c:v>
                </c:pt>
                <c:pt idx="1777">
                  <c:v>1E-4</c:v>
                </c:pt>
                <c:pt idx="1778">
                  <c:v>1E-4</c:v>
                </c:pt>
                <c:pt idx="1779">
                  <c:v>1E-4</c:v>
                </c:pt>
                <c:pt idx="1780">
                  <c:v>1E-4</c:v>
                </c:pt>
                <c:pt idx="1781">
                  <c:v>1E-4</c:v>
                </c:pt>
                <c:pt idx="1782">
                  <c:v>1E-4</c:v>
                </c:pt>
                <c:pt idx="1783">
                  <c:v>1E-4</c:v>
                </c:pt>
                <c:pt idx="1784">
                  <c:v>1E-4</c:v>
                </c:pt>
                <c:pt idx="1785">
                  <c:v>1E-4</c:v>
                </c:pt>
                <c:pt idx="1786">
                  <c:v>1E-4</c:v>
                </c:pt>
                <c:pt idx="1787">
                  <c:v>1E-4</c:v>
                </c:pt>
                <c:pt idx="1788">
                  <c:v>1E-4</c:v>
                </c:pt>
                <c:pt idx="1789">
                  <c:v>1E-4</c:v>
                </c:pt>
                <c:pt idx="1790">
                  <c:v>1E-4</c:v>
                </c:pt>
                <c:pt idx="1791">
                  <c:v>1E-4</c:v>
                </c:pt>
                <c:pt idx="1792">
                  <c:v>1E-4</c:v>
                </c:pt>
                <c:pt idx="1793">
                  <c:v>1E-4</c:v>
                </c:pt>
                <c:pt idx="1794">
                  <c:v>1E-4</c:v>
                </c:pt>
                <c:pt idx="1795">
                  <c:v>1E-4</c:v>
                </c:pt>
                <c:pt idx="1796">
                  <c:v>1E-4</c:v>
                </c:pt>
                <c:pt idx="1797">
                  <c:v>1E-4</c:v>
                </c:pt>
                <c:pt idx="1798">
                  <c:v>1E-4</c:v>
                </c:pt>
                <c:pt idx="1799">
                  <c:v>1E-4</c:v>
                </c:pt>
                <c:pt idx="1800">
                  <c:v>1E-4</c:v>
                </c:pt>
                <c:pt idx="1801">
                  <c:v>1E-4</c:v>
                </c:pt>
                <c:pt idx="1802">
                  <c:v>1E-4</c:v>
                </c:pt>
                <c:pt idx="1803">
                  <c:v>1E-4</c:v>
                </c:pt>
                <c:pt idx="1804">
                  <c:v>1E-4</c:v>
                </c:pt>
                <c:pt idx="1805">
                  <c:v>1E-4</c:v>
                </c:pt>
                <c:pt idx="1806">
                  <c:v>1E-4</c:v>
                </c:pt>
                <c:pt idx="1807">
                  <c:v>1E-4</c:v>
                </c:pt>
                <c:pt idx="1808">
                  <c:v>1E-4</c:v>
                </c:pt>
                <c:pt idx="1809">
                  <c:v>1E-4</c:v>
                </c:pt>
                <c:pt idx="1810">
                  <c:v>1E-4</c:v>
                </c:pt>
                <c:pt idx="1811">
                  <c:v>1E-4</c:v>
                </c:pt>
                <c:pt idx="1812">
                  <c:v>1E-4</c:v>
                </c:pt>
                <c:pt idx="1813">
                  <c:v>1E-4</c:v>
                </c:pt>
                <c:pt idx="1814">
                  <c:v>1E-4</c:v>
                </c:pt>
                <c:pt idx="1815">
                  <c:v>1E-4</c:v>
                </c:pt>
                <c:pt idx="1816">
                  <c:v>1E-4</c:v>
                </c:pt>
                <c:pt idx="1817">
                  <c:v>1E-4</c:v>
                </c:pt>
                <c:pt idx="1818">
                  <c:v>1E-4</c:v>
                </c:pt>
                <c:pt idx="1819">
                  <c:v>1E-4</c:v>
                </c:pt>
                <c:pt idx="1820">
                  <c:v>1E-4</c:v>
                </c:pt>
                <c:pt idx="1821">
                  <c:v>1E-4</c:v>
                </c:pt>
                <c:pt idx="1822">
                  <c:v>1E-4</c:v>
                </c:pt>
                <c:pt idx="1823">
                  <c:v>1E-4</c:v>
                </c:pt>
                <c:pt idx="1824">
                  <c:v>1.0001</c:v>
                </c:pt>
                <c:pt idx="1825">
                  <c:v>1E-4</c:v>
                </c:pt>
                <c:pt idx="1826">
                  <c:v>1E-4</c:v>
                </c:pt>
                <c:pt idx="1827">
                  <c:v>1E-4</c:v>
                </c:pt>
                <c:pt idx="1828">
                  <c:v>1E-4</c:v>
                </c:pt>
                <c:pt idx="1829">
                  <c:v>1E-4</c:v>
                </c:pt>
                <c:pt idx="1830">
                  <c:v>1E-4</c:v>
                </c:pt>
                <c:pt idx="1831">
                  <c:v>1E-4</c:v>
                </c:pt>
                <c:pt idx="1832">
                  <c:v>1E-4</c:v>
                </c:pt>
                <c:pt idx="1833">
                  <c:v>1E-4</c:v>
                </c:pt>
                <c:pt idx="1834">
                  <c:v>1.0001</c:v>
                </c:pt>
                <c:pt idx="1835">
                  <c:v>1E-4</c:v>
                </c:pt>
                <c:pt idx="1836">
                  <c:v>2.0001000000000002</c:v>
                </c:pt>
                <c:pt idx="1837">
                  <c:v>7.0000999999999998</c:v>
                </c:pt>
                <c:pt idx="1838">
                  <c:v>1.0001</c:v>
                </c:pt>
                <c:pt idx="1839">
                  <c:v>1E-4</c:v>
                </c:pt>
                <c:pt idx="1840">
                  <c:v>1E-4</c:v>
                </c:pt>
                <c:pt idx="1841">
                  <c:v>1E-4</c:v>
                </c:pt>
                <c:pt idx="1842">
                  <c:v>1E-4</c:v>
                </c:pt>
                <c:pt idx="1843">
                  <c:v>1E-4</c:v>
                </c:pt>
                <c:pt idx="1844">
                  <c:v>1E-4</c:v>
                </c:pt>
                <c:pt idx="1845">
                  <c:v>3.0001000000000002</c:v>
                </c:pt>
                <c:pt idx="1846">
                  <c:v>1.0001</c:v>
                </c:pt>
                <c:pt idx="1847">
                  <c:v>1E-4</c:v>
                </c:pt>
                <c:pt idx="1848">
                  <c:v>1E-4</c:v>
                </c:pt>
                <c:pt idx="1849">
                  <c:v>1E-4</c:v>
                </c:pt>
                <c:pt idx="1850">
                  <c:v>1E-4</c:v>
                </c:pt>
                <c:pt idx="1851">
                  <c:v>1E-4</c:v>
                </c:pt>
                <c:pt idx="1852">
                  <c:v>1E-4</c:v>
                </c:pt>
                <c:pt idx="1853">
                  <c:v>1.0001</c:v>
                </c:pt>
                <c:pt idx="1854">
                  <c:v>1E-4</c:v>
                </c:pt>
                <c:pt idx="1855">
                  <c:v>1.0001</c:v>
                </c:pt>
                <c:pt idx="1856">
                  <c:v>1E-4</c:v>
                </c:pt>
                <c:pt idx="1857">
                  <c:v>1E-4</c:v>
                </c:pt>
                <c:pt idx="1858">
                  <c:v>1.0001</c:v>
                </c:pt>
                <c:pt idx="1859">
                  <c:v>1E-4</c:v>
                </c:pt>
                <c:pt idx="1860">
                  <c:v>1.0001</c:v>
                </c:pt>
                <c:pt idx="1861">
                  <c:v>1E-4</c:v>
                </c:pt>
                <c:pt idx="1862">
                  <c:v>1E-4</c:v>
                </c:pt>
                <c:pt idx="1863">
                  <c:v>1E-4</c:v>
                </c:pt>
                <c:pt idx="1864">
                  <c:v>1E-4</c:v>
                </c:pt>
                <c:pt idx="1865">
                  <c:v>1E-4</c:v>
                </c:pt>
                <c:pt idx="1866">
                  <c:v>1E-4</c:v>
                </c:pt>
                <c:pt idx="1867">
                  <c:v>1E-4</c:v>
                </c:pt>
                <c:pt idx="1868">
                  <c:v>1E-4</c:v>
                </c:pt>
                <c:pt idx="1869">
                  <c:v>1E-4</c:v>
                </c:pt>
                <c:pt idx="1870">
                  <c:v>1E-4</c:v>
                </c:pt>
                <c:pt idx="1871">
                  <c:v>1E-4</c:v>
                </c:pt>
                <c:pt idx="1872">
                  <c:v>1E-4</c:v>
                </c:pt>
                <c:pt idx="1873">
                  <c:v>1E-4</c:v>
                </c:pt>
                <c:pt idx="1874">
                  <c:v>1E-4</c:v>
                </c:pt>
                <c:pt idx="1875">
                  <c:v>1E-4</c:v>
                </c:pt>
                <c:pt idx="1876">
                  <c:v>1.0001</c:v>
                </c:pt>
                <c:pt idx="1877">
                  <c:v>1E-4</c:v>
                </c:pt>
                <c:pt idx="1878">
                  <c:v>1E-4</c:v>
                </c:pt>
                <c:pt idx="1879">
                  <c:v>1E-4</c:v>
                </c:pt>
                <c:pt idx="1880">
                  <c:v>1E-4</c:v>
                </c:pt>
                <c:pt idx="1881">
                  <c:v>1E-4</c:v>
                </c:pt>
                <c:pt idx="1882">
                  <c:v>1E-4</c:v>
                </c:pt>
                <c:pt idx="1883">
                  <c:v>1E-4</c:v>
                </c:pt>
                <c:pt idx="1884">
                  <c:v>1E-4</c:v>
                </c:pt>
                <c:pt idx="1885">
                  <c:v>1E-4</c:v>
                </c:pt>
                <c:pt idx="1886">
                  <c:v>1E-4</c:v>
                </c:pt>
                <c:pt idx="1887">
                  <c:v>1E-4</c:v>
                </c:pt>
                <c:pt idx="1888">
                  <c:v>1E-4</c:v>
                </c:pt>
                <c:pt idx="1889">
                  <c:v>1E-4</c:v>
                </c:pt>
                <c:pt idx="1890">
                  <c:v>1E-4</c:v>
                </c:pt>
                <c:pt idx="1891">
                  <c:v>1E-4</c:v>
                </c:pt>
                <c:pt idx="1892">
                  <c:v>1E-4</c:v>
                </c:pt>
                <c:pt idx="1893">
                  <c:v>1E-4</c:v>
                </c:pt>
                <c:pt idx="1894">
                  <c:v>2.0001000000000002</c:v>
                </c:pt>
                <c:pt idx="1895">
                  <c:v>1E-4</c:v>
                </c:pt>
                <c:pt idx="1896">
                  <c:v>1E-4</c:v>
                </c:pt>
                <c:pt idx="1897">
                  <c:v>1.0001</c:v>
                </c:pt>
                <c:pt idx="1898">
                  <c:v>1E-4</c:v>
                </c:pt>
                <c:pt idx="1899">
                  <c:v>1E-4</c:v>
                </c:pt>
                <c:pt idx="1900">
                  <c:v>1E-4</c:v>
                </c:pt>
                <c:pt idx="1901">
                  <c:v>1E-4</c:v>
                </c:pt>
                <c:pt idx="1902">
                  <c:v>1E-4</c:v>
                </c:pt>
                <c:pt idx="1903">
                  <c:v>2.0001000000000002</c:v>
                </c:pt>
                <c:pt idx="1904">
                  <c:v>1E-4</c:v>
                </c:pt>
                <c:pt idx="1905">
                  <c:v>1.0001</c:v>
                </c:pt>
                <c:pt idx="1906">
                  <c:v>1E-4</c:v>
                </c:pt>
                <c:pt idx="1907">
                  <c:v>1E-4</c:v>
                </c:pt>
                <c:pt idx="1908">
                  <c:v>1E-4</c:v>
                </c:pt>
                <c:pt idx="1909">
                  <c:v>1E-4</c:v>
                </c:pt>
                <c:pt idx="1910">
                  <c:v>1E-4</c:v>
                </c:pt>
                <c:pt idx="1911">
                  <c:v>1E-4</c:v>
                </c:pt>
                <c:pt idx="1912">
                  <c:v>1E-4</c:v>
                </c:pt>
                <c:pt idx="1913">
                  <c:v>1E-4</c:v>
                </c:pt>
                <c:pt idx="1914">
                  <c:v>1.0001</c:v>
                </c:pt>
                <c:pt idx="1915">
                  <c:v>1E-4</c:v>
                </c:pt>
                <c:pt idx="1916">
                  <c:v>1E-4</c:v>
                </c:pt>
                <c:pt idx="1917">
                  <c:v>1E-4</c:v>
                </c:pt>
                <c:pt idx="1918">
                  <c:v>1E-4</c:v>
                </c:pt>
                <c:pt idx="1919">
                  <c:v>1E-4</c:v>
                </c:pt>
                <c:pt idx="1920">
                  <c:v>1E-4</c:v>
                </c:pt>
                <c:pt idx="1921">
                  <c:v>1E-4</c:v>
                </c:pt>
                <c:pt idx="1922">
                  <c:v>1E-4</c:v>
                </c:pt>
                <c:pt idx="1923">
                  <c:v>1E-4</c:v>
                </c:pt>
                <c:pt idx="1924">
                  <c:v>1E-4</c:v>
                </c:pt>
                <c:pt idx="1925">
                  <c:v>1E-4</c:v>
                </c:pt>
                <c:pt idx="1926">
                  <c:v>1E-4</c:v>
                </c:pt>
                <c:pt idx="1927">
                  <c:v>1E-4</c:v>
                </c:pt>
                <c:pt idx="1928">
                  <c:v>1E-4</c:v>
                </c:pt>
                <c:pt idx="1929">
                  <c:v>1.0001</c:v>
                </c:pt>
                <c:pt idx="1930">
                  <c:v>1E-4</c:v>
                </c:pt>
                <c:pt idx="1931">
                  <c:v>1.0001</c:v>
                </c:pt>
                <c:pt idx="1932">
                  <c:v>1E-4</c:v>
                </c:pt>
                <c:pt idx="1933">
                  <c:v>1E-4</c:v>
                </c:pt>
                <c:pt idx="1934">
                  <c:v>1E-4</c:v>
                </c:pt>
                <c:pt idx="1935">
                  <c:v>1E-4</c:v>
                </c:pt>
                <c:pt idx="1936">
                  <c:v>1.0001</c:v>
                </c:pt>
                <c:pt idx="1937">
                  <c:v>1E-4</c:v>
                </c:pt>
                <c:pt idx="1938">
                  <c:v>1E-4</c:v>
                </c:pt>
                <c:pt idx="1939">
                  <c:v>1E-4</c:v>
                </c:pt>
                <c:pt idx="1940">
                  <c:v>1E-4</c:v>
                </c:pt>
                <c:pt idx="1941">
                  <c:v>1E-4</c:v>
                </c:pt>
                <c:pt idx="1942">
                  <c:v>1E-4</c:v>
                </c:pt>
                <c:pt idx="1943">
                  <c:v>1E-4</c:v>
                </c:pt>
                <c:pt idx="1944">
                  <c:v>1E-4</c:v>
                </c:pt>
                <c:pt idx="1945">
                  <c:v>1E-4</c:v>
                </c:pt>
                <c:pt idx="1946">
                  <c:v>1E-4</c:v>
                </c:pt>
                <c:pt idx="1947">
                  <c:v>1E-4</c:v>
                </c:pt>
                <c:pt idx="1948">
                  <c:v>1E-4</c:v>
                </c:pt>
                <c:pt idx="1949">
                  <c:v>1E-4</c:v>
                </c:pt>
                <c:pt idx="1950">
                  <c:v>1E-4</c:v>
                </c:pt>
                <c:pt idx="1951">
                  <c:v>1E-4</c:v>
                </c:pt>
                <c:pt idx="1952">
                  <c:v>1E-4</c:v>
                </c:pt>
                <c:pt idx="1953">
                  <c:v>1E-4</c:v>
                </c:pt>
                <c:pt idx="1954">
                  <c:v>1E-4</c:v>
                </c:pt>
                <c:pt idx="1955">
                  <c:v>1E-4</c:v>
                </c:pt>
                <c:pt idx="1956">
                  <c:v>1E-4</c:v>
                </c:pt>
                <c:pt idx="1957">
                  <c:v>1E-4</c:v>
                </c:pt>
                <c:pt idx="1958">
                  <c:v>1E-4</c:v>
                </c:pt>
                <c:pt idx="1959">
                  <c:v>1E-4</c:v>
                </c:pt>
                <c:pt idx="1960">
                  <c:v>1E-4</c:v>
                </c:pt>
                <c:pt idx="1961">
                  <c:v>1E-4</c:v>
                </c:pt>
                <c:pt idx="1962">
                  <c:v>1E-4</c:v>
                </c:pt>
                <c:pt idx="1963">
                  <c:v>1.0001</c:v>
                </c:pt>
                <c:pt idx="1964">
                  <c:v>1E-4</c:v>
                </c:pt>
                <c:pt idx="1965">
                  <c:v>1.0001</c:v>
                </c:pt>
                <c:pt idx="1966">
                  <c:v>1E-4</c:v>
                </c:pt>
                <c:pt idx="1967">
                  <c:v>1.0001</c:v>
                </c:pt>
                <c:pt idx="1968">
                  <c:v>6.0000999999999998</c:v>
                </c:pt>
                <c:pt idx="1969">
                  <c:v>17.0001</c:v>
                </c:pt>
                <c:pt idx="1970">
                  <c:v>9.0000999999999998</c:v>
                </c:pt>
                <c:pt idx="1971">
                  <c:v>34.000100000000003</c:v>
                </c:pt>
                <c:pt idx="1972">
                  <c:v>3.0001000000000002</c:v>
                </c:pt>
                <c:pt idx="1973">
                  <c:v>1E-4</c:v>
                </c:pt>
                <c:pt idx="1974">
                  <c:v>1.0001</c:v>
                </c:pt>
                <c:pt idx="1975">
                  <c:v>1E-4</c:v>
                </c:pt>
                <c:pt idx="1976">
                  <c:v>1E-4</c:v>
                </c:pt>
                <c:pt idx="1977">
                  <c:v>1E-4</c:v>
                </c:pt>
                <c:pt idx="1978">
                  <c:v>1E-4</c:v>
                </c:pt>
                <c:pt idx="1979">
                  <c:v>1E-4</c:v>
                </c:pt>
                <c:pt idx="1980">
                  <c:v>1E-4</c:v>
                </c:pt>
                <c:pt idx="1981">
                  <c:v>1E-4</c:v>
                </c:pt>
                <c:pt idx="1982">
                  <c:v>1E-4</c:v>
                </c:pt>
                <c:pt idx="1983">
                  <c:v>1E-4</c:v>
                </c:pt>
                <c:pt idx="1984">
                  <c:v>1E-4</c:v>
                </c:pt>
                <c:pt idx="1985">
                  <c:v>1E-4</c:v>
                </c:pt>
                <c:pt idx="1986">
                  <c:v>1E-4</c:v>
                </c:pt>
                <c:pt idx="1987">
                  <c:v>1E-4</c:v>
                </c:pt>
                <c:pt idx="1988">
                  <c:v>1E-4</c:v>
                </c:pt>
                <c:pt idx="1989">
                  <c:v>1E-4</c:v>
                </c:pt>
                <c:pt idx="1990">
                  <c:v>1E-4</c:v>
                </c:pt>
                <c:pt idx="1991">
                  <c:v>1E-4</c:v>
                </c:pt>
                <c:pt idx="1992">
                  <c:v>1E-4</c:v>
                </c:pt>
                <c:pt idx="1993">
                  <c:v>1E-4</c:v>
                </c:pt>
                <c:pt idx="1994">
                  <c:v>1E-4</c:v>
                </c:pt>
                <c:pt idx="1995">
                  <c:v>1E-4</c:v>
                </c:pt>
                <c:pt idx="1996">
                  <c:v>1E-4</c:v>
                </c:pt>
                <c:pt idx="1997">
                  <c:v>1E-4</c:v>
                </c:pt>
                <c:pt idx="1998">
                  <c:v>2.0001000000000002</c:v>
                </c:pt>
                <c:pt idx="1999">
                  <c:v>1E-4</c:v>
                </c:pt>
                <c:pt idx="2000">
                  <c:v>1E-4</c:v>
                </c:pt>
                <c:pt idx="2001">
                  <c:v>1E-4</c:v>
                </c:pt>
                <c:pt idx="2002">
                  <c:v>1E-4</c:v>
                </c:pt>
                <c:pt idx="2003">
                  <c:v>1E-4</c:v>
                </c:pt>
                <c:pt idx="2004">
                  <c:v>1E-4</c:v>
                </c:pt>
                <c:pt idx="2005">
                  <c:v>1E-4</c:v>
                </c:pt>
                <c:pt idx="2006">
                  <c:v>1E-4</c:v>
                </c:pt>
                <c:pt idx="2007">
                  <c:v>1E-4</c:v>
                </c:pt>
                <c:pt idx="2008">
                  <c:v>1.0001</c:v>
                </c:pt>
                <c:pt idx="2009">
                  <c:v>1E-4</c:v>
                </c:pt>
                <c:pt idx="2010">
                  <c:v>1E-4</c:v>
                </c:pt>
                <c:pt idx="2011">
                  <c:v>1E-4</c:v>
                </c:pt>
                <c:pt idx="2012">
                  <c:v>1E-4</c:v>
                </c:pt>
                <c:pt idx="2013">
                  <c:v>1E-4</c:v>
                </c:pt>
                <c:pt idx="2014">
                  <c:v>1E-4</c:v>
                </c:pt>
                <c:pt idx="2015">
                  <c:v>1E-4</c:v>
                </c:pt>
                <c:pt idx="2016">
                  <c:v>1E-4</c:v>
                </c:pt>
                <c:pt idx="2017">
                  <c:v>1E-4</c:v>
                </c:pt>
                <c:pt idx="2018">
                  <c:v>1E-4</c:v>
                </c:pt>
                <c:pt idx="2019">
                  <c:v>1E-4</c:v>
                </c:pt>
                <c:pt idx="2020">
                  <c:v>1E-4</c:v>
                </c:pt>
                <c:pt idx="2021">
                  <c:v>1E-4</c:v>
                </c:pt>
                <c:pt idx="2022">
                  <c:v>1E-4</c:v>
                </c:pt>
                <c:pt idx="2023">
                  <c:v>1E-4</c:v>
                </c:pt>
                <c:pt idx="2024">
                  <c:v>1E-4</c:v>
                </c:pt>
                <c:pt idx="2025">
                  <c:v>1E-4</c:v>
                </c:pt>
                <c:pt idx="2026">
                  <c:v>1E-4</c:v>
                </c:pt>
                <c:pt idx="2027">
                  <c:v>1E-4</c:v>
                </c:pt>
                <c:pt idx="2028">
                  <c:v>1E-4</c:v>
                </c:pt>
                <c:pt idx="2029">
                  <c:v>1E-4</c:v>
                </c:pt>
                <c:pt idx="2030">
                  <c:v>1E-4</c:v>
                </c:pt>
                <c:pt idx="2031">
                  <c:v>1E-4</c:v>
                </c:pt>
                <c:pt idx="2032">
                  <c:v>1.0001</c:v>
                </c:pt>
                <c:pt idx="2033">
                  <c:v>1E-4</c:v>
                </c:pt>
                <c:pt idx="2034">
                  <c:v>1E-4</c:v>
                </c:pt>
                <c:pt idx="2035">
                  <c:v>1E-4</c:v>
                </c:pt>
                <c:pt idx="2036">
                  <c:v>1E-4</c:v>
                </c:pt>
                <c:pt idx="2037">
                  <c:v>1E-4</c:v>
                </c:pt>
                <c:pt idx="2038">
                  <c:v>1E-4</c:v>
                </c:pt>
                <c:pt idx="2039">
                  <c:v>1E-4</c:v>
                </c:pt>
                <c:pt idx="2040">
                  <c:v>1E-4</c:v>
                </c:pt>
                <c:pt idx="2041">
                  <c:v>1E-4</c:v>
                </c:pt>
                <c:pt idx="2042">
                  <c:v>1E-4</c:v>
                </c:pt>
                <c:pt idx="2043">
                  <c:v>1E-4</c:v>
                </c:pt>
                <c:pt idx="2044">
                  <c:v>1E-4</c:v>
                </c:pt>
                <c:pt idx="2045">
                  <c:v>1.0001</c:v>
                </c:pt>
                <c:pt idx="2046">
                  <c:v>1E-4</c:v>
                </c:pt>
                <c:pt idx="2047">
                  <c:v>1.0001</c:v>
                </c:pt>
                <c:pt idx="2048">
                  <c:v>1E-4</c:v>
                </c:pt>
                <c:pt idx="2049">
                  <c:v>1E-4</c:v>
                </c:pt>
                <c:pt idx="2050">
                  <c:v>1E-4</c:v>
                </c:pt>
                <c:pt idx="2051">
                  <c:v>1E-4</c:v>
                </c:pt>
                <c:pt idx="2052">
                  <c:v>1E-4</c:v>
                </c:pt>
                <c:pt idx="2053">
                  <c:v>1E-4</c:v>
                </c:pt>
                <c:pt idx="2054">
                  <c:v>1E-4</c:v>
                </c:pt>
                <c:pt idx="2055">
                  <c:v>1E-4</c:v>
                </c:pt>
                <c:pt idx="2056">
                  <c:v>1E-4</c:v>
                </c:pt>
                <c:pt idx="2057">
                  <c:v>1E-4</c:v>
                </c:pt>
                <c:pt idx="2058">
                  <c:v>1E-4</c:v>
                </c:pt>
                <c:pt idx="2059">
                  <c:v>1E-4</c:v>
                </c:pt>
                <c:pt idx="2060">
                  <c:v>1E-4</c:v>
                </c:pt>
                <c:pt idx="2061">
                  <c:v>1E-4</c:v>
                </c:pt>
                <c:pt idx="2062">
                  <c:v>1E-4</c:v>
                </c:pt>
                <c:pt idx="2063">
                  <c:v>1E-4</c:v>
                </c:pt>
                <c:pt idx="2064">
                  <c:v>1E-4</c:v>
                </c:pt>
                <c:pt idx="2065">
                  <c:v>1E-4</c:v>
                </c:pt>
                <c:pt idx="2066">
                  <c:v>1E-4</c:v>
                </c:pt>
                <c:pt idx="2067">
                  <c:v>1E-4</c:v>
                </c:pt>
                <c:pt idx="2068">
                  <c:v>1E-4</c:v>
                </c:pt>
                <c:pt idx="2069">
                  <c:v>1E-4</c:v>
                </c:pt>
                <c:pt idx="2070">
                  <c:v>1E-4</c:v>
                </c:pt>
                <c:pt idx="2071">
                  <c:v>1E-4</c:v>
                </c:pt>
                <c:pt idx="2072">
                  <c:v>1E-4</c:v>
                </c:pt>
                <c:pt idx="2073">
                  <c:v>1E-4</c:v>
                </c:pt>
                <c:pt idx="2074">
                  <c:v>1E-4</c:v>
                </c:pt>
                <c:pt idx="2075">
                  <c:v>1E-4</c:v>
                </c:pt>
                <c:pt idx="2076">
                  <c:v>1.0001</c:v>
                </c:pt>
                <c:pt idx="2077">
                  <c:v>1E-4</c:v>
                </c:pt>
                <c:pt idx="2078">
                  <c:v>1E-4</c:v>
                </c:pt>
                <c:pt idx="2079">
                  <c:v>1.0001</c:v>
                </c:pt>
                <c:pt idx="2080">
                  <c:v>1E-4</c:v>
                </c:pt>
                <c:pt idx="2081">
                  <c:v>1E-4</c:v>
                </c:pt>
                <c:pt idx="2082">
                  <c:v>1E-4</c:v>
                </c:pt>
                <c:pt idx="2083">
                  <c:v>1E-4</c:v>
                </c:pt>
                <c:pt idx="2084">
                  <c:v>1E-4</c:v>
                </c:pt>
                <c:pt idx="2085">
                  <c:v>1E-4</c:v>
                </c:pt>
                <c:pt idx="2086">
                  <c:v>1E-4</c:v>
                </c:pt>
                <c:pt idx="2087">
                  <c:v>1E-4</c:v>
                </c:pt>
                <c:pt idx="2088">
                  <c:v>1E-4</c:v>
                </c:pt>
                <c:pt idx="2089">
                  <c:v>1E-4</c:v>
                </c:pt>
                <c:pt idx="2090">
                  <c:v>1E-4</c:v>
                </c:pt>
                <c:pt idx="2091">
                  <c:v>1E-4</c:v>
                </c:pt>
                <c:pt idx="2092">
                  <c:v>1E-4</c:v>
                </c:pt>
                <c:pt idx="2093">
                  <c:v>1.0001</c:v>
                </c:pt>
                <c:pt idx="2094">
                  <c:v>1E-4</c:v>
                </c:pt>
                <c:pt idx="2095">
                  <c:v>1.0001</c:v>
                </c:pt>
                <c:pt idx="2096">
                  <c:v>28.0001</c:v>
                </c:pt>
                <c:pt idx="2097">
                  <c:v>46.000100000000003</c:v>
                </c:pt>
                <c:pt idx="2098">
                  <c:v>62.000100000000003</c:v>
                </c:pt>
                <c:pt idx="2099">
                  <c:v>40.000100000000003</c:v>
                </c:pt>
                <c:pt idx="2100">
                  <c:v>15.0001</c:v>
                </c:pt>
                <c:pt idx="2101">
                  <c:v>1E-4</c:v>
                </c:pt>
                <c:pt idx="2102">
                  <c:v>1E-4</c:v>
                </c:pt>
                <c:pt idx="2103">
                  <c:v>1E-4</c:v>
                </c:pt>
                <c:pt idx="2104">
                  <c:v>1E-4</c:v>
                </c:pt>
                <c:pt idx="2105">
                  <c:v>1.0001</c:v>
                </c:pt>
                <c:pt idx="2106">
                  <c:v>1E-4</c:v>
                </c:pt>
                <c:pt idx="2107">
                  <c:v>1E-4</c:v>
                </c:pt>
                <c:pt idx="2108">
                  <c:v>1E-4</c:v>
                </c:pt>
                <c:pt idx="2109">
                  <c:v>1.0001</c:v>
                </c:pt>
                <c:pt idx="2110">
                  <c:v>1E-4</c:v>
                </c:pt>
                <c:pt idx="2111">
                  <c:v>1E-4</c:v>
                </c:pt>
                <c:pt idx="2112">
                  <c:v>1.0001</c:v>
                </c:pt>
                <c:pt idx="2113">
                  <c:v>1E-4</c:v>
                </c:pt>
                <c:pt idx="2114">
                  <c:v>1E-4</c:v>
                </c:pt>
                <c:pt idx="2115">
                  <c:v>1E-4</c:v>
                </c:pt>
                <c:pt idx="2116">
                  <c:v>1E-4</c:v>
                </c:pt>
                <c:pt idx="2117">
                  <c:v>1E-4</c:v>
                </c:pt>
                <c:pt idx="2118">
                  <c:v>1.0001</c:v>
                </c:pt>
                <c:pt idx="2119">
                  <c:v>1.0001</c:v>
                </c:pt>
                <c:pt idx="2120">
                  <c:v>1E-4</c:v>
                </c:pt>
                <c:pt idx="2121">
                  <c:v>1E-4</c:v>
                </c:pt>
                <c:pt idx="2122">
                  <c:v>1E-4</c:v>
                </c:pt>
                <c:pt idx="2123">
                  <c:v>1E-4</c:v>
                </c:pt>
                <c:pt idx="2124">
                  <c:v>1E-4</c:v>
                </c:pt>
                <c:pt idx="2125">
                  <c:v>1E-4</c:v>
                </c:pt>
                <c:pt idx="2126">
                  <c:v>1.0001</c:v>
                </c:pt>
                <c:pt idx="2127">
                  <c:v>1E-4</c:v>
                </c:pt>
                <c:pt idx="2128">
                  <c:v>1E-4</c:v>
                </c:pt>
                <c:pt idx="2129">
                  <c:v>1E-4</c:v>
                </c:pt>
                <c:pt idx="2130">
                  <c:v>1E-4</c:v>
                </c:pt>
                <c:pt idx="2131">
                  <c:v>1E-4</c:v>
                </c:pt>
                <c:pt idx="2132">
                  <c:v>1E-4</c:v>
                </c:pt>
                <c:pt idx="2133">
                  <c:v>1E-4</c:v>
                </c:pt>
                <c:pt idx="2134">
                  <c:v>1.0001</c:v>
                </c:pt>
                <c:pt idx="2135">
                  <c:v>1E-4</c:v>
                </c:pt>
                <c:pt idx="2136">
                  <c:v>1E-4</c:v>
                </c:pt>
                <c:pt idx="2137">
                  <c:v>1E-4</c:v>
                </c:pt>
                <c:pt idx="2138">
                  <c:v>1E-4</c:v>
                </c:pt>
                <c:pt idx="2139">
                  <c:v>1E-4</c:v>
                </c:pt>
                <c:pt idx="2140">
                  <c:v>1E-4</c:v>
                </c:pt>
                <c:pt idx="2141">
                  <c:v>1E-4</c:v>
                </c:pt>
                <c:pt idx="2142">
                  <c:v>1E-4</c:v>
                </c:pt>
                <c:pt idx="2143">
                  <c:v>1.0001</c:v>
                </c:pt>
                <c:pt idx="2144">
                  <c:v>1E-4</c:v>
                </c:pt>
                <c:pt idx="2145">
                  <c:v>1E-4</c:v>
                </c:pt>
                <c:pt idx="2146">
                  <c:v>1E-4</c:v>
                </c:pt>
                <c:pt idx="2147">
                  <c:v>1E-4</c:v>
                </c:pt>
                <c:pt idx="2148">
                  <c:v>1.0001</c:v>
                </c:pt>
                <c:pt idx="2149">
                  <c:v>1E-4</c:v>
                </c:pt>
                <c:pt idx="2150">
                  <c:v>1E-4</c:v>
                </c:pt>
                <c:pt idx="2151">
                  <c:v>1E-4</c:v>
                </c:pt>
                <c:pt idx="2152">
                  <c:v>1E-4</c:v>
                </c:pt>
                <c:pt idx="2153">
                  <c:v>1E-4</c:v>
                </c:pt>
                <c:pt idx="2154">
                  <c:v>1E-4</c:v>
                </c:pt>
                <c:pt idx="2155">
                  <c:v>1.0001</c:v>
                </c:pt>
                <c:pt idx="2156">
                  <c:v>1E-4</c:v>
                </c:pt>
                <c:pt idx="2157">
                  <c:v>1E-4</c:v>
                </c:pt>
                <c:pt idx="2158">
                  <c:v>1E-4</c:v>
                </c:pt>
                <c:pt idx="2159">
                  <c:v>1E-4</c:v>
                </c:pt>
                <c:pt idx="2160">
                  <c:v>2.0001000000000002</c:v>
                </c:pt>
                <c:pt idx="2161">
                  <c:v>1E-4</c:v>
                </c:pt>
                <c:pt idx="2162">
                  <c:v>1E-4</c:v>
                </c:pt>
                <c:pt idx="2163">
                  <c:v>1E-4</c:v>
                </c:pt>
                <c:pt idx="2164">
                  <c:v>1E-4</c:v>
                </c:pt>
                <c:pt idx="2165">
                  <c:v>1E-4</c:v>
                </c:pt>
                <c:pt idx="2166">
                  <c:v>1E-4</c:v>
                </c:pt>
                <c:pt idx="2167">
                  <c:v>1E-4</c:v>
                </c:pt>
                <c:pt idx="2168">
                  <c:v>1.0001</c:v>
                </c:pt>
                <c:pt idx="2169">
                  <c:v>1E-4</c:v>
                </c:pt>
                <c:pt idx="2170">
                  <c:v>1E-4</c:v>
                </c:pt>
                <c:pt idx="2171">
                  <c:v>1E-4</c:v>
                </c:pt>
                <c:pt idx="2172">
                  <c:v>1E-4</c:v>
                </c:pt>
                <c:pt idx="2173">
                  <c:v>1E-4</c:v>
                </c:pt>
                <c:pt idx="2174">
                  <c:v>1.0001</c:v>
                </c:pt>
                <c:pt idx="2175">
                  <c:v>1.0001</c:v>
                </c:pt>
                <c:pt idx="2176">
                  <c:v>1E-4</c:v>
                </c:pt>
                <c:pt idx="2177">
                  <c:v>1E-4</c:v>
                </c:pt>
                <c:pt idx="2178">
                  <c:v>1.0001</c:v>
                </c:pt>
                <c:pt idx="2179">
                  <c:v>1E-4</c:v>
                </c:pt>
                <c:pt idx="2180">
                  <c:v>1E-4</c:v>
                </c:pt>
                <c:pt idx="2181">
                  <c:v>1.0001</c:v>
                </c:pt>
                <c:pt idx="2182">
                  <c:v>1E-4</c:v>
                </c:pt>
                <c:pt idx="2183">
                  <c:v>1E-4</c:v>
                </c:pt>
                <c:pt idx="2184">
                  <c:v>1E-4</c:v>
                </c:pt>
                <c:pt idx="2185">
                  <c:v>1E-4</c:v>
                </c:pt>
                <c:pt idx="2186">
                  <c:v>1E-4</c:v>
                </c:pt>
                <c:pt idx="2187">
                  <c:v>1E-4</c:v>
                </c:pt>
                <c:pt idx="2188">
                  <c:v>1E-4</c:v>
                </c:pt>
                <c:pt idx="2189">
                  <c:v>1E-4</c:v>
                </c:pt>
                <c:pt idx="2190">
                  <c:v>1E-4</c:v>
                </c:pt>
                <c:pt idx="2191">
                  <c:v>1E-4</c:v>
                </c:pt>
                <c:pt idx="2192">
                  <c:v>1.0001</c:v>
                </c:pt>
                <c:pt idx="2193">
                  <c:v>1E-4</c:v>
                </c:pt>
                <c:pt idx="2194">
                  <c:v>1E-4</c:v>
                </c:pt>
                <c:pt idx="2195">
                  <c:v>1E-4</c:v>
                </c:pt>
                <c:pt idx="2196">
                  <c:v>1.0001</c:v>
                </c:pt>
                <c:pt idx="2197">
                  <c:v>1E-4</c:v>
                </c:pt>
                <c:pt idx="2198">
                  <c:v>1E-4</c:v>
                </c:pt>
                <c:pt idx="2199">
                  <c:v>1E-4</c:v>
                </c:pt>
                <c:pt idx="2200">
                  <c:v>1E-4</c:v>
                </c:pt>
                <c:pt idx="2201">
                  <c:v>1E-4</c:v>
                </c:pt>
                <c:pt idx="2202">
                  <c:v>1E-4</c:v>
                </c:pt>
                <c:pt idx="2203">
                  <c:v>1E-4</c:v>
                </c:pt>
                <c:pt idx="2204">
                  <c:v>1.0001</c:v>
                </c:pt>
                <c:pt idx="2205">
                  <c:v>1E-4</c:v>
                </c:pt>
                <c:pt idx="2206">
                  <c:v>1E-4</c:v>
                </c:pt>
                <c:pt idx="2207">
                  <c:v>1E-4</c:v>
                </c:pt>
                <c:pt idx="2208">
                  <c:v>1E-4</c:v>
                </c:pt>
                <c:pt idx="2209">
                  <c:v>1E-4</c:v>
                </c:pt>
                <c:pt idx="2210">
                  <c:v>1.0001</c:v>
                </c:pt>
                <c:pt idx="2211">
                  <c:v>1E-4</c:v>
                </c:pt>
                <c:pt idx="2212">
                  <c:v>2.0001000000000002</c:v>
                </c:pt>
                <c:pt idx="2213">
                  <c:v>1E-4</c:v>
                </c:pt>
                <c:pt idx="2214">
                  <c:v>1E-4</c:v>
                </c:pt>
                <c:pt idx="2215">
                  <c:v>10.0001</c:v>
                </c:pt>
                <c:pt idx="2216">
                  <c:v>20.0001</c:v>
                </c:pt>
                <c:pt idx="2217">
                  <c:v>57.000100000000003</c:v>
                </c:pt>
                <c:pt idx="2218">
                  <c:v>43.000100000000003</c:v>
                </c:pt>
                <c:pt idx="2219">
                  <c:v>11.0001</c:v>
                </c:pt>
                <c:pt idx="2220">
                  <c:v>1.0001</c:v>
                </c:pt>
                <c:pt idx="2221">
                  <c:v>3.0001000000000002</c:v>
                </c:pt>
                <c:pt idx="2222">
                  <c:v>1.0001</c:v>
                </c:pt>
                <c:pt idx="2223">
                  <c:v>1.0001</c:v>
                </c:pt>
                <c:pt idx="2224">
                  <c:v>1.0001</c:v>
                </c:pt>
                <c:pt idx="2225">
                  <c:v>1E-4</c:v>
                </c:pt>
                <c:pt idx="2226">
                  <c:v>1E-4</c:v>
                </c:pt>
                <c:pt idx="2227">
                  <c:v>1E-4</c:v>
                </c:pt>
                <c:pt idx="2228">
                  <c:v>1E-4</c:v>
                </c:pt>
                <c:pt idx="2229">
                  <c:v>1E-4</c:v>
                </c:pt>
                <c:pt idx="2230">
                  <c:v>1.0001</c:v>
                </c:pt>
                <c:pt idx="2231">
                  <c:v>1E-4</c:v>
                </c:pt>
                <c:pt idx="2232">
                  <c:v>1E-4</c:v>
                </c:pt>
                <c:pt idx="2233">
                  <c:v>1E-4</c:v>
                </c:pt>
                <c:pt idx="2234">
                  <c:v>1.0001</c:v>
                </c:pt>
                <c:pt idx="2235">
                  <c:v>1E-4</c:v>
                </c:pt>
                <c:pt idx="2236">
                  <c:v>1E-4</c:v>
                </c:pt>
                <c:pt idx="2237">
                  <c:v>1E-4</c:v>
                </c:pt>
                <c:pt idx="2238">
                  <c:v>1E-4</c:v>
                </c:pt>
                <c:pt idx="2239">
                  <c:v>1E-4</c:v>
                </c:pt>
                <c:pt idx="2240">
                  <c:v>1E-4</c:v>
                </c:pt>
                <c:pt idx="2241">
                  <c:v>1E-4</c:v>
                </c:pt>
                <c:pt idx="2242">
                  <c:v>1E-4</c:v>
                </c:pt>
                <c:pt idx="2243">
                  <c:v>1E-4</c:v>
                </c:pt>
                <c:pt idx="2244">
                  <c:v>1E-4</c:v>
                </c:pt>
                <c:pt idx="2245">
                  <c:v>1E-4</c:v>
                </c:pt>
                <c:pt idx="2246">
                  <c:v>1E-4</c:v>
                </c:pt>
                <c:pt idx="2247">
                  <c:v>1E-4</c:v>
                </c:pt>
                <c:pt idx="2248">
                  <c:v>1E-4</c:v>
                </c:pt>
                <c:pt idx="2249">
                  <c:v>1E-4</c:v>
                </c:pt>
                <c:pt idx="2250">
                  <c:v>1E-4</c:v>
                </c:pt>
                <c:pt idx="2251">
                  <c:v>1E-4</c:v>
                </c:pt>
                <c:pt idx="2252">
                  <c:v>1E-4</c:v>
                </c:pt>
                <c:pt idx="2253">
                  <c:v>1E-4</c:v>
                </c:pt>
                <c:pt idx="2254">
                  <c:v>1E-4</c:v>
                </c:pt>
                <c:pt idx="2255">
                  <c:v>1E-4</c:v>
                </c:pt>
                <c:pt idx="2256">
                  <c:v>1E-4</c:v>
                </c:pt>
                <c:pt idx="2257">
                  <c:v>1E-4</c:v>
                </c:pt>
                <c:pt idx="2258">
                  <c:v>1E-4</c:v>
                </c:pt>
                <c:pt idx="2259">
                  <c:v>1E-4</c:v>
                </c:pt>
                <c:pt idx="2260">
                  <c:v>1E-4</c:v>
                </c:pt>
                <c:pt idx="2261">
                  <c:v>1E-4</c:v>
                </c:pt>
                <c:pt idx="2262">
                  <c:v>1E-4</c:v>
                </c:pt>
                <c:pt idx="2263">
                  <c:v>1E-4</c:v>
                </c:pt>
                <c:pt idx="2264">
                  <c:v>2.0001000000000002</c:v>
                </c:pt>
                <c:pt idx="2265">
                  <c:v>1E-4</c:v>
                </c:pt>
                <c:pt idx="2266">
                  <c:v>1E-4</c:v>
                </c:pt>
                <c:pt idx="2267">
                  <c:v>1E-4</c:v>
                </c:pt>
                <c:pt idx="2268">
                  <c:v>1E-4</c:v>
                </c:pt>
                <c:pt idx="2269">
                  <c:v>1E-4</c:v>
                </c:pt>
                <c:pt idx="2270">
                  <c:v>1E-4</c:v>
                </c:pt>
                <c:pt idx="2271">
                  <c:v>1E-4</c:v>
                </c:pt>
                <c:pt idx="2272">
                  <c:v>1E-4</c:v>
                </c:pt>
                <c:pt idx="2273">
                  <c:v>1E-4</c:v>
                </c:pt>
                <c:pt idx="2274">
                  <c:v>1E-4</c:v>
                </c:pt>
                <c:pt idx="2275">
                  <c:v>1E-4</c:v>
                </c:pt>
                <c:pt idx="2276">
                  <c:v>1E-4</c:v>
                </c:pt>
                <c:pt idx="2277">
                  <c:v>1E-4</c:v>
                </c:pt>
                <c:pt idx="2278">
                  <c:v>1E-4</c:v>
                </c:pt>
                <c:pt idx="2279">
                  <c:v>1E-4</c:v>
                </c:pt>
                <c:pt idx="2280">
                  <c:v>1E-4</c:v>
                </c:pt>
                <c:pt idx="2281">
                  <c:v>1E-4</c:v>
                </c:pt>
                <c:pt idx="2282">
                  <c:v>1E-4</c:v>
                </c:pt>
                <c:pt idx="2283">
                  <c:v>1E-4</c:v>
                </c:pt>
                <c:pt idx="2284">
                  <c:v>1E-4</c:v>
                </c:pt>
                <c:pt idx="2285">
                  <c:v>1E-4</c:v>
                </c:pt>
                <c:pt idx="2286">
                  <c:v>1E-4</c:v>
                </c:pt>
                <c:pt idx="2287">
                  <c:v>1E-4</c:v>
                </c:pt>
                <c:pt idx="2288">
                  <c:v>1E-4</c:v>
                </c:pt>
                <c:pt idx="2289">
                  <c:v>1E-4</c:v>
                </c:pt>
                <c:pt idx="2290">
                  <c:v>1E-4</c:v>
                </c:pt>
                <c:pt idx="2291">
                  <c:v>1.0001</c:v>
                </c:pt>
                <c:pt idx="2292">
                  <c:v>1E-4</c:v>
                </c:pt>
                <c:pt idx="2293">
                  <c:v>1E-4</c:v>
                </c:pt>
                <c:pt idx="2294">
                  <c:v>1E-4</c:v>
                </c:pt>
                <c:pt idx="2295">
                  <c:v>1E-4</c:v>
                </c:pt>
                <c:pt idx="2296">
                  <c:v>1E-4</c:v>
                </c:pt>
                <c:pt idx="2297">
                  <c:v>1E-4</c:v>
                </c:pt>
                <c:pt idx="2298">
                  <c:v>1E-4</c:v>
                </c:pt>
                <c:pt idx="2299">
                  <c:v>1E-4</c:v>
                </c:pt>
                <c:pt idx="2300">
                  <c:v>1E-4</c:v>
                </c:pt>
                <c:pt idx="2301">
                  <c:v>1E-4</c:v>
                </c:pt>
                <c:pt idx="2302">
                  <c:v>1E-4</c:v>
                </c:pt>
                <c:pt idx="2303">
                  <c:v>1.0001</c:v>
                </c:pt>
                <c:pt idx="2304">
                  <c:v>1E-4</c:v>
                </c:pt>
                <c:pt idx="2305">
                  <c:v>1E-4</c:v>
                </c:pt>
                <c:pt idx="2306">
                  <c:v>1E-4</c:v>
                </c:pt>
                <c:pt idx="2307">
                  <c:v>1E-4</c:v>
                </c:pt>
                <c:pt idx="2308">
                  <c:v>1E-4</c:v>
                </c:pt>
                <c:pt idx="2309">
                  <c:v>1.0001</c:v>
                </c:pt>
                <c:pt idx="2310">
                  <c:v>1E-4</c:v>
                </c:pt>
                <c:pt idx="2311">
                  <c:v>1E-4</c:v>
                </c:pt>
                <c:pt idx="2312">
                  <c:v>1E-4</c:v>
                </c:pt>
                <c:pt idx="2313">
                  <c:v>1E-4</c:v>
                </c:pt>
                <c:pt idx="2314">
                  <c:v>1E-4</c:v>
                </c:pt>
                <c:pt idx="2315">
                  <c:v>1E-4</c:v>
                </c:pt>
                <c:pt idx="2316">
                  <c:v>1E-4</c:v>
                </c:pt>
                <c:pt idx="2317">
                  <c:v>1E-4</c:v>
                </c:pt>
                <c:pt idx="2318">
                  <c:v>1E-4</c:v>
                </c:pt>
                <c:pt idx="2319">
                  <c:v>1E-4</c:v>
                </c:pt>
                <c:pt idx="2320">
                  <c:v>1E-4</c:v>
                </c:pt>
                <c:pt idx="2321">
                  <c:v>1E-4</c:v>
                </c:pt>
                <c:pt idx="2322">
                  <c:v>1E-4</c:v>
                </c:pt>
                <c:pt idx="2323">
                  <c:v>1E-4</c:v>
                </c:pt>
                <c:pt idx="2324">
                  <c:v>1.0001</c:v>
                </c:pt>
                <c:pt idx="2325">
                  <c:v>1E-4</c:v>
                </c:pt>
                <c:pt idx="2326">
                  <c:v>1E-4</c:v>
                </c:pt>
                <c:pt idx="2327">
                  <c:v>1E-4</c:v>
                </c:pt>
                <c:pt idx="2328">
                  <c:v>1E-4</c:v>
                </c:pt>
                <c:pt idx="2329">
                  <c:v>1.0001</c:v>
                </c:pt>
                <c:pt idx="2330">
                  <c:v>1E-4</c:v>
                </c:pt>
                <c:pt idx="2331">
                  <c:v>1E-4</c:v>
                </c:pt>
                <c:pt idx="2332">
                  <c:v>1E-4</c:v>
                </c:pt>
                <c:pt idx="2333">
                  <c:v>1E-4</c:v>
                </c:pt>
                <c:pt idx="2334">
                  <c:v>1E-4</c:v>
                </c:pt>
                <c:pt idx="2335">
                  <c:v>7.0000999999999998</c:v>
                </c:pt>
                <c:pt idx="2336">
                  <c:v>5.0000999999999998</c:v>
                </c:pt>
                <c:pt idx="2337">
                  <c:v>6.0000999999999998</c:v>
                </c:pt>
                <c:pt idx="2338">
                  <c:v>23.0001</c:v>
                </c:pt>
                <c:pt idx="2339">
                  <c:v>20.0001</c:v>
                </c:pt>
                <c:pt idx="2340">
                  <c:v>20.0001</c:v>
                </c:pt>
                <c:pt idx="2341">
                  <c:v>13.0001</c:v>
                </c:pt>
                <c:pt idx="2342">
                  <c:v>8.0000999999999998</c:v>
                </c:pt>
                <c:pt idx="2343">
                  <c:v>1.0001</c:v>
                </c:pt>
                <c:pt idx="2344">
                  <c:v>1E-4</c:v>
                </c:pt>
                <c:pt idx="2345">
                  <c:v>1E-4</c:v>
                </c:pt>
                <c:pt idx="2346">
                  <c:v>1E-4</c:v>
                </c:pt>
                <c:pt idx="2347">
                  <c:v>1E-4</c:v>
                </c:pt>
                <c:pt idx="2348">
                  <c:v>1E-4</c:v>
                </c:pt>
                <c:pt idx="2349">
                  <c:v>1E-4</c:v>
                </c:pt>
                <c:pt idx="2350">
                  <c:v>1E-4</c:v>
                </c:pt>
                <c:pt idx="2351">
                  <c:v>1E-4</c:v>
                </c:pt>
                <c:pt idx="2352">
                  <c:v>1.0001</c:v>
                </c:pt>
                <c:pt idx="2353">
                  <c:v>1E-4</c:v>
                </c:pt>
                <c:pt idx="2354">
                  <c:v>1E-4</c:v>
                </c:pt>
                <c:pt idx="2355">
                  <c:v>1E-4</c:v>
                </c:pt>
                <c:pt idx="2356">
                  <c:v>1E-4</c:v>
                </c:pt>
                <c:pt idx="2357">
                  <c:v>1E-4</c:v>
                </c:pt>
                <c:pt idx="2358">
                  <c:v>1E-4</c:v>
                </c:pt>
                <c:pt idx="2359">
                  <c:v>1E-4</c:v>
                </c:pt>
                <c:pt idx="2360">
                  <c:v>1E-4</c:v>
                </c:pt>
                <c:pt idx="2361">
                  <c:v>1E-4</c:v>
                </c:pt>
                <c:pt idx="2362">
                  <c:v>1E-4</c:v>
                </c:pt>
                <c:pt idx="2363">
                  <c:v>1E-4</c:v>
                </c:pt>
                <c:pt idx="2364">
                  <c:v>1E-4</c:v>
                </c:pt>
                <c:pt idx="2365">
                  <c:v>1E-4</c:v>
                </c:pt>
                <c:pt idx="2366">
                  <c:v>1E-4</c:v>
                </c:pt>
                <c:pt idx="2367">
                  <c:v>1E-4</c:v>
                </c:pt>
                <c:pt idx="2368">
                  <c:v>1E-4</c:v>
                </c:pt>
                <c:pt idx="2369">
                  <c:v>1E-4</c:v>
                </c:pt>
                <c:pt idx="2370">
                  <c:v>1E-4</c:v>
                </c:pt>
                <c:pt idx="2371">
                  <c:v>1E-4</c:v>
                </c:pt>
                <c:pt idx="2372">
                  <c:v>1E-4</c:v>
                </c:pt>
                <c:pt idx="2373">
                  <c:v>1E-4</c:v>
                </c:pt>
                <c:pt idx="2374">
                  <c:v>1E-4</c:v>
                </c:pt>
                <c:pt idx="2375">
                  <c:v>1.0001</c:v>
                </c:pt>
                <c:pt idx="2376">
                  <c:v>1E-4</c:v>
                </c:pt>
                <c:pt idx="2377">
                  <c:v>1E-4</c:v>
                </c:pt>
                <c:pt idx="2378">
                  <c:v>1E-4</c:v>
                </c:pt>
                <c:pt idx="2379">
                  <c:v>1E-4</c:v>
                </c:pt>
                <c:pt idx="2380">
                  <c:v>1E-4</c:v>
                </c:pt>
                <c:pt idx="2381">
                  <c:v>1E-4</c:v>
                </c:pt>
                <c:pt idx="2382">
                  <c:v>1E-4</c:v>
                </c:pt>
                <c:pt idx="2383">
                  <c:v>1E-4</c:v>
                </c:pt>
                <c:pt idx="2384">
                  <c:v>1E-4</c:v>
                </c:pt>
                <c:pt idx="2385">
                  <c:v>1E-4</c:v>
                </c:pt>
                <c:pt idx="2386">
                  <c:v>1E-4</c:v>
                </c:pt>
                <c:pt idx="2387">
                  <c:v>1E-4</c:v>
                </c:pt>
                <c:pt idx="2388">
                  <c:v>1.0001</c:v>
                </c:pt>
                <c:pt idx="2389">
                  <c:v>1E-4</c:v>
                </c:pt>
                <c:pt idx="2390">
                  <c:v>1E-4</c:v>
                </c:pt>
                <c:pt idx="2391">
                  <c:v>1E-4</c:v>
                </c:pt>
                <c:pt idx="2392">
                  <c:v>1E-4</c:v>
                </c:pt>
                <c:pt idx="2393">
                  <c:v>1E-4</c:v>
                </c:pt>
                <c:pt idx="2394">
                  <c:v>1E-4</c:v>
                </c:pt>
                <c:pt idx="2395">
                  <c:v>1E-4</c:v>
                </c:pt>
                <c:pt idx="2396">
                  <c:v>1E-4</c:v>
                </c:pt>
                <c:pt idx="2397">
                  <c:v>1E-4</c:v>
                </c:pt>
                <c:pt idx="2398">
                  <c:v>1E-4</c:v>
                </c:pt>
                <c:pt idx="2399">
                  <c:v>1E-4</c:v>
                </c:pt>
                <c:pt idx="2400">
                  <c:v>1E-4</c:v>
                </c:pt>
                <c:pt idx="2401">
                  <c:v>1E-4</c:v>
                </c:pt>
                <c:pt idx="2402">
                  <c:v>1E-4</c:v>
                </c:pt>
                <c:pt idx="2403">
                  <c:v>1E-4</c:v>
                </c:pt>
                <c:pt idx="2404">
                  <c:v>1E-4</c:v>
                </c:pt>
                <c:pt idx="2405">
                  <c:v>1E-4</c:v>
                </c:pt>
                <c:pt idx="2406">
                  <c:v>1E-4</c:v>
                </c:pt>
                <c:pt idx="2407">
                  <c:v>1E-4</c:v>
                </c:pt>
                <c:pt idx="2408">
                  <c:v>1E-4</c:v>
                </c:pt>
                <c:pt idx="2409">
                  <c:v>1E-4</c:v>
                </c:pt>
                <c:pt idx="2410">
                  <c:v>1E-4</c:v>
                </c:pt>
                <c:pt idx="2411">
                  <c:v>1E-4</c:v>
                </c:pt>
                <c:pt idx="2412">
                  <c:v>1E-4</c:v>
                </c:pt>
                <c:pt idx="2413">
                  <c:v>1E-4</c:v>
                </c:pt>
                <c:pt idx="2414">
                  <c:v>1.0001</c:v>
                </c:pt>
                <c:pt idx="2415">
                  <c:v>1E-4</c:v>
                </c:pt>
                <c:pt idx="2416">
                  <c:v>1E-4</c:v>
                </c:pt>
                <c:pt idx="2417">
                  <c:v>1E-4</c:v>
                </c:pt>
                <c:pt idx="2418">
                  <c:v>1E-4</c:v>
                </c:pt>
                <c:pt idx="2419">
                  <c:v>1E-4</c:v>
                </c:pt>
                <c:pt idx="2420">
                  <c:v>1E-4</c:v>
                </c:pt>
                <c:pt idx="2421">
                  <c:v>1E-4</c:v>
                </c:pt>
                <c:pt idx="2422">
                  <c:v>2.0001000000000002</c:v>
                </c:pt>
                <c:pt idx="2423">
                  <c:v>1E-4</c:v>
                </c:pt>
                <c:pt idx="2424">
                  <c:v>1E-4</c:v>
                </c:pt>
                <c:pt idx="2425">
                  <c:v>1E-4</c:v>
                </c:pt>
                <c:pt idx="2426">
                  <c:v>1E-4</c:v>
                </c:pt>
                <c:pt idx="2427">
                  <c:v>1E-4</c:v>
                </c:pt>
                <c:pt idx="2428">
                  <c:v>1E-4</c:v>
                </c:pt>
                <c:pt idx="2429">
                  <c:v>1E-4</c:v>
                </c:pt>
                <c:pt idx="2430">
                  <c:v>1E-4</c:v>
                </c:pt>
                <c:pt idx="2431">
                  <c:v>1E-4</c:v>
                </c:pt>
                <c:pt idx="2432">
                  <c:v>1E-4</c:v>
                </c:pt>
                <c:pt idx="2433">
                  <c:v>1E-4</c:v>
                </c:pt>
                <c:pt idx="2434">
                  <c:v>1E-4</c:v>
                </c:pt>
                <c:pt idx="2435">
                  <c:v>1E-4</c:v>
                </c:pt>
                <c:pt idx="2436">
                  <c:v>1E-4</c:v>
                </c:pt>
                <c:pt idx="2437">
                  <c:v>1E-4</c:v>
                </c:pt>
                <c:pt idx="2438">
                  <c:v>1E-4</c:v>
                </c:pt>
                <c:pt idx="2439">
                  <c:v>1.0001</c:v>
                </c:pt>
                <c:pt idx="2440">
                  <c:v>1E-4</c:v>
                </c:pt>
                <c:pt idx="2441">
                  <c:v>1E-4</c:v>
                </c:pt>
                <c:pt idx="2442">
                  <c:v>1E-4</c:v>
                </c:pt>
                <c:pt idx="2443">
                  <c:v>1E-4</c:v>
                </c:pt>
                <c:pt idx="2444">
                  <c:v>1E-4</c:v>
                </c:pt>
                <c:pt idx="2445">
                  <c:v>1E-4</c:v>
                </c:pt>
                <c:pt idx="2446">
                  <c:v>1E-4</c:v>
                </c:pt>
                <c:pt idx="2447">
                  <c:v>1E-4</c:v>
                </c:pt>
                <c:pt idx="2448">
                  <c:v>1E-4</c:v>
                </c:pt>
                <c:pt idx="2449">
                  <c:v>1E-4</c:v>
                </c:pt>
                <c:pt idx="2450">
                  <c:v>1E-4</c:v>
                </c:pt>
                <c:pt idx="2451">
                  <c:v>1E-4</c:v>
                </c:pt>
                <c:pt idx="2452">
                  <c:v>1.0001</c:v>
                </c:pt>
                <c:pt idx="2453">
                  <c:v>1E-4</c:v>
                </c:pt>
                <c:pt idx="2454">
                  <c:v>4.0000999999999998</c:v>
                </c:pt>
                <c:pt idx="2455">
                  <c:v>8.0000999999999998</c:v>
                </c:pt>
                <c:pt idx="2456">
                  <c:v>17.0001</c:v>
                </c:pt>
                <c:pt idx="2457">
                  <c:v>11.0001</c:v>
                </c:pt>
                <c:pt idx="2458">
                  <c:v>3.0001000000000002</c:v>
                </c:pt>
                <c:pt idx="2459">
                  <c:v>1E-4</c:v>
                </c:pt>
                <c:pt idx="2460">
                  <c:v>1E-4</c:v>
                </c:pt>
                <c:pt idx="2461">
                  <c:v>1E-4</c:v>
                </c:pt>
                <c:pt idx="2462">
                  <c:v>1E-4</c:v>
                </c:pt>
                <c:pt idx="2463">
                  <c:v>1E-4</c:v>
                </c:pt>
                <c:pt idx="2464">
                  <c:v>1E-4</c:v>
                </c:pt>
                <c:pt idx="2465">
                  <c:v>1E-4</c:v>
                </c:pt>
                <c:pt idx="2466">
                  <c:v>1E-4</c:v>
                </c:pt>
                <c:pt idx="2467">
                  <c:v>1E-4</c:v>
                </c:pt>
                <c:pt idx="2468">
                  <c:v>1E-4</c:v>
                </c:pt>
                <c:pt idx="2469">
                  <c:v>1.0001</c:v>
                </c:pt>
                <c:pt idx="2470">
                  <c:v>1E-4</c:v>
                </c:pt>
                <c:pt idx="2471">
                  <c:v>1E-4</c:v>
                </c:pt>
                <c:pt idx="2472">
                  <c:v>1.0001</c:v>
                </c:pt>
                <c:pt idx="2473">
                  <c:v>1.0001</c:v>
                </c:pt>
                <c:pt idx="2474">
                  <c:v>1E-4</c:v>
                </c:pt>
                <c:pt idx="2475">
                  <c:v>1.0001</c:v>
                </c:pt>
                <c:pt idx="2476">
                  <c:v>1.0001</c:v>
                </c:pt>
                <c:pt idx="2477">
                  <c:v>1E-4</c:v>
                </c:pt>
                <c:pt idx="2478">
                  <c:v>1E-4</c:v>
                </c:pt>
                <c:pt idx="2479">
                  <c:v>1.0001</c:v>
                </c:pt>
                <c:pt idx="2480">
                  <c:v>1E-4</c:v>
                </c:pt>
                <c:pt idx="2481">
                  <c:v>1E-4</c:v>
                </c:pt>
                <c:pt idx="2482">
                  <c:v>1E-4</c:v>
                </c:pt>
                <c:pt idx="2483">
                  <c:v>1E-4</c:v>
                </c:pt>
                <c:pt idx="2484">
                  <c:v>1E-4</c:v>
                </c:pt>
                <c:pt idx="2485">
                  <c:v>1E-4</c:v>
                </c:pt>
                <c:pt idx="2486">
                  <c:v>1E-4</c:v>
                </c:pt>
                <c:pt idx="2487">
                  <c:v>1E-4</c:v>
                </c:pt>
                <c:pt idx="2488">
                  <c:v>1E-4</c:v>
                </c:pt>
                <c:pt idx="2489">
                  <c:v>1E-4</c:v>
                </c:pt>
                <c:pt idx="2490">
                  <c:v>1E-4</c:v>
                </c:pt>
                <c:pt idx="2491">
                  <c:v>1E-4</c:v>
                </c:pt>
                <c:pt idx="2492">
                  <c:v>1E-4</c:v>
                </c:pt>
                <c:pt idx="2493">
                  <c:v>1E-4</c:v>
                </c:pt>
                <c:pt idx="2494">
                  <c:v>1E-4</c:v>
                </c:pt>
                <c:pt idx="2495">
                  <c:v>1E-4</c:v>
                </c:pt>
                <c:pt idx="2496">
                  <c:v>1E-4</c:v>
                </c:pt>
                <c:pt idx="2497">
                  <c:v>1E-4</c:v>
                </c:pt>
                <c:pt idx="2498">
                  <c:v>1E-4</c:v>
                </c:pt>
                <c:pt idx="2499">
                  <c:v>1E-4</c:v>
                </c:pt>
                <c:pt idx="2500">
                  <c:v>1E-4</c:v>
                </c:pt>
                <c:pt idx="2501">
                  <c:v>1E-4</c:v>
                </c:pt>
                <c:pt idx="2502">
                  <c:v>1E-4</c:v>
                </c:pt>
                <c:pt idx="2503">
                  <c:v>1E-4</c:v>
                </c:pt>
                <c:pt idx="2504">
                  <c:v>1E-4</c:v>
                </c:pt>
                <c:pt idx="2505">
                  <c:v>1E-4</c:v>
                </c:pt>
                <c:pt idx="2506">
                  <c:v>1E-4</c:v>
                </c:pt>
                <c:pt idx="2507">
                  <c:v>1E-4</c:v>
                </c:pt>
                <c:pt idx="2508">
                  <c:v>1E-4</c:v>
                </c:pt>
                <c:pt idx="2509">
                  <c:v>1E-4</c:v>
                </c:pt>
                <c:pt idx="2510">
                  <c:v>1E-4</c:v>
                </c:pt>
                <c:pt idx="2511">
                  <c:v>1.0001</c:v>
                </c:pt>
                <c:pt idx="2512">
                  <c:v>1E-4</c:v>
                </c:pt>
                <c:pt idx="2513">
                  <c:v>1E-4</c:v>
                </c:pt>
                <c:pt idx="2514">
                  <c:v>1E-4</c:v>
                </c:pt>
                <c:pt idx="2515">
                  <c:v>1E-4</c:v>
                </c:pt>
                <c:pt idx="2516">
                  <c:v>1E-4</c:v>
                </c:pt>
                <c:pt idx="2517">
                  <c:v>1E-4</c:v>
                </c:pt>
                <c:pt idx="2518">
                  <c:v>1E-4</c:v>
                </c:pt>
                <c:pt idx="2519">
                  <c:v>1E-4</c:v>
                </c:pt>
                <c:pt idx="2520">
                  <c:v>1E-4</c:v>
                </c:pt>
                <c:pt idx="2521">
                  <c:v>1E-4</c:v>
                </c:pt>
                <c:pt idx="2522">
                  <c:v>1E-4</c:v>
                </c:pt>
                <c:pt idx="2523">
                  <c:v>1E-4</c:v>
                </c:pt>
                <c:pt idx="2524">
                  <c:v>1E-4</c:v>
                </c:pt>
                <c:pt idx="2525">
                  <c:v>1E-4</c:v>
                </c:pt>
                <c:pt idx="2526">
                  <c:v>1E-4</c:v>
                </c:pt>
                <c:pt idx="2527">
                  <c:v>1E-4</c:v>
                </c:pt>
                <c:pt idx="2528">
                  <c:v>1E-4</c:v>
                </c:pt>
                <c:pt idx="2529">
                  <c:v>1.0001</c:v>
                </c:pt>
                <c:pt idx="2530">
                  <c:v>1E-4</c:v>
                </c:pt>
                <c:pt idx="2531">
                  <c:v>1E-4</c:v>
                </c:pt>
                <c:pt idx="2532">
                  <c:v>1E-4</c:v>
                </c:pt>
                <c:pt idx="2533">
                  <c:v>1E-4</c:v>
                </c:pt>
                <c:pt idx="2534">
                  <c:v>1E-4</c:v>
                </c:pt>
                <c:pt idx="2535">
                  <c:v>1E-4</c:v>
                </c:pt>
                <c:pt idx="2536">
                  <c:v>1E-4</c:v>
                </c:pt>
                <c:pt idx="2537">
                  <c:v>1E-4</c:v>
                </c:pt>
                <c:pt idx="2538">
                  <c:v>1E-4</c:v>
                </c:pt>
                <c:pt idx="2539">
                  <c:v>1E-4</c:v>
                </c:pt>
                <c:pt idx="2540">
                  <c:v>1E-4</c:v>
                </c:pt>
                <c:pt idx="2541">
                  <c:v>1E-4</c:v>
                </c:pt>
                <c:pt idx="2542">
                  <c:v>1E-4</c:v>
                </c:pt>
                <c:pt idx="2543">
                  <c:v>1.0001</c:v>
                </c:pt>
                <c:pt idx="2544">
                  <c:v>1E-4</c:v>
                </c:pt>
                <c:pt idx="2545">
                  <c:v>1E-4</c:v>
                </c:pt>
                <c:pt idx="2546">
                  <c:v>1E-4</c:v>
                </c:pt>
                <c:pt idx="2547">
                  <c:v>1E-4</c:v>
                </c:pt>
                <c:pt idx="2548">
                  <c:v>1E-4</c:v>
                </c:pt>
                <c:pt idx="2549">
                  <c:v>1E-4</c:v>
                </c:pt>
                <c:pt idx="2550">
                  <c:v>1E-4</c:v>
                </c:pt>
                <c:pt idx="2551">
                  <c:v>1.0001</c:v>
                </c:pt>
                <c:pt idx="2552">
                  <c:v>1E-4</c:v>
                </c:pt>
                <c:pt idx="2553">
                  <c:v>1E-4</c:v>
                </c:pt>
                <c:pt idx="2554">
                  <c:v>1E-4</c:v>
                </c:pt>
                <c:pt idx="2555">
                  <c:v>1E-4</c:v>
                </c:pt>
                <c:pt idx="2556">
                  <c:v>1E-4</c:v>
                </c:pt>
                <c:pt idx="2557">
                  <c:v>1E-4</c:v>
                </c:pt>
                <c:pt idx="2558">
                  <c:v>1E-4</c:v>
                </c:pt>
                <c:pt idx="2559">
                  <c:v>1E-4</c:v>
                </c:pt>
                <c:pt idx="2560">
                  <c:v>1E-4</c:v>
                </c:pt>
                <c:pt idx="2561">
                  <c:v>1E-4</c:v>
                </c:pt>
                <c:pt idx="2562">
                  <c:v>1.0001</c:v>
                </c:pt>
                <c:pt idx="2563">
                  <c:v>2.0001000000000002</c:v>
                </c:pt>
                <c:pt idx="2564">
                  <c:v>7.0000999999999998</c:v>
                </c:pt>
                <c:pt idx="2565">
                  <c:v>10.0001</c:v>
                </c:pt>
                <c:pt idx="2566">
                  <c:v>7.0000999999999998</c:v>
                </c:pt>
                <c:pt idx="2567">
                  <c:v>5.0000999999999998</c:v>
                </c:pt>
                <c:pt idx="2568">
                  <c:v>2.0001000000000002</c:v>
                </c:pt>
                <c:pt idx="2569">
                  <c:v>1.0001</c:v>
                </c:pt>
                <c:pt idx="2570">
                  <c:v>1.0001</c:v>
                </c:pt>
                <c:pt idx="2571">
                  <c:v>1E-4</c:v>
                </c:pt>
                <c:pt idx="2572">
                  <c:v>1E-4</c:v>
                </c:pt>
                <c:pt idx="2573">
                  <c:v>1E-4</c:v>
                </c:pt>
                <c:pt idx="2574">
                  <c:v>1E-4</c:v>
                </c:pt>
                <c:pt idx="2575">
                  <c:v>1E-4</c:v>
                </c:pt>
                <c:pt idx="2576">
                  <c:v>1E-4</c:v>
                </c:pt>
                <c:pt idx="2577">
                  <c:v>1E-4</c:v>
                </c:pt>
                <c:pt idx="2578">
                  <c:v>1E-4</c:v>
                </c:pt>
                <c:pt idx="2579">
                  <c:v>1E-4</c:v>
                </c:pt>
                <c:pt idx="2580">
                  <c:v>1E-4</c:v>
                </c:pt>
                <c:pt idx="2581">
                  <c:v>1E-4</c:v>
                </c:pt>
                <c:pt idx="2582">
                  <c:v>1E-4</c:v>
                </c:pt>
                <c:pt idx="2583">
                  <c:v>1E-4</c:v>
                </c:pt>
                <c:pt idx="2584">
                  <c:v>1E-4</c:v>
                </c:pt>
                <c:pt idx="2585">
                  <c:v>1E-4</c:v>
                </c:pt>
                <c:pt idx="2586">
                  <c:v>1E-4</c:v>
                </c:pt>
                <c:pt idx="2587">
                  <c:v>1E-4</c:v>
                </c:pt>
                <c:pt idx="2588">
                  <c:v>1E-4</c:v>
                </c:pt>
                <c:pt idx="2589">
                  <c:v>1E-4</c:v>
                </c:pt>
                <c:pt idx="2590">
                  <c:v>1E-4</c:v>
                </c:pt>
                <c:pt idx="2591">
                  <c:v>1E-4</c:v>
                </c:pt>
                <c:pt idx="2592">
                  <c:v>1E-4</c:v>
                </c:pt>
                <c:pt idx="2593">
                  <c:v>1.0001</c:v>
                </c:pt>
                <c:pt idx="2594">
                  <c:v>1E-4</c:v>
                </c:pt>
                <c:pt idx="2595">
                  <c:v>1E-4</c:v>
                </c:pt>
                <c:pt idx="2596">
                  <c:v>1E-4</c:v>
                </c:pt>
                <c:pt idx="2597">
                  <c:v>1.0001</c:v>
                </c:pt>
                <c:pt idx="2598">
                  <c:v>1E-4</c:v>
                </c:pt>
                <c:pt idx="2599">
                  <c:v>1E-4</c:v>
                </c:pt>
                <c:pt idx="2600">
                  <c:v>1E-4</c:v>
                </c:pt>
                <c:pt idx="2601">
                  <c:v>1E-4</c:v>
                </c:pt>
                <c:pt idx="2602">
                  <c:v>1E-4</c:v>
                </c:pt>
                <c:pt idx="2603">
                  <c:v>1E-4</c:v>
                </c:pt>
                <c:pt idx="2604">
                  <c:v>1E-4</c:v>
                </c:pt>
                <c:pt idx="2605">
                  <c:v>1E-4</c:v>
                </c:pt>
                <c:pt idx="2606">
                  <c:v>1E-4</c:v>
                </c:pt>
                <c:pt idx="2607">
                  <c:v>1E-4</c:v>
                </c:pt>
                <c:pt idx="2608">
                  <c:v>1E-4</c:v>
                </c:pt>
                <c:pt idx="2609">
                  <c:v>1E-4</c:v>
                </c:pt>
                <c:pt idx="2610">
                  <c:v>1E-4</c:v>
                </c:pt>
                <c:pt idx="2611">
                  <c:v>1E-4</c:v>
                </c:pt>
                <c:pt idx="2612">
                  <c:v>1E-4</c:v>
                </c:pt>
                <c:pt idx="2613">
                  <c:v>1E-4</c:v>
                </c:pt>
                <c:pt idx="2614">
                  <c:v>1E-4</c:v>
                </c:pt>
                <c:pt idx="2615">
                  <c:v>1E-4</c:v>
                </c:pt>
                <c:pt idx="2616">
                  <c:v>1E-4</c:v>
                </c:pt>
                <c:pt idx="2617">
                  <c:v>1E-4</c:v>
                </c:pt>
                <c:pt idx="2618">
                  <c:v>1E-4</c:v>
                </c:pt>
                <c:pt idx="2619">
                  <c:v>1E-4</c:v>
                </c:pt>
                <c:pt idx="2620">
                  <c:v>1E-4</c:v>
                </c:pt>
                <c:pt idx="2621">
                  <c:v>1E-4</c:v>
                </c:pt>
                <c:pt idx="2622">
                  <c:v>1E-4</c:v>
                </c:pt>
                <c:pt idx="2623">
                  <c:v>1E-4</c:v>
                </c:pt>
                <c:pt idx="2624">
                  <c:v>1E-4</c:v>
                </c:pt>
                <c:pt idx="2625">
                  <c:v>1E-4</c:v>
                </c:pt>
                <c:pt idx="2626">
                  <c:v>1E-4</c:v>
                </c:pt>
                <c:pt idx="2627">
                  <c:v>1E-4</c:v>
                </c:pt>
                <c:pt idx="2628">
                  <c:v>1E-4</c:v>
                </c:pt>
                <c:pt idx="2629">
                  <c:v>1E-4</c:v>
                </c:pt>
                <c:pt idx="2630">
                  <c:v>1E-4</c:v>
                </c:pt>
                <c:pt idx="2631">
                  <c:v>1E-4</c:v>
                </c:pt>
                <c:pt idx="2632">
                  <c:v>1E-4</c:v>
                </c:pt>
                <c:pt idx="2633">
                  <c:v>1E-4</c:v>
                </c:pt>
                <c:pt idx="2634">
                  <c:v>1E-4</c:v>
                </c:pt>
                <c:pt idx="2635">
                  <c:v>1E-4</c:v>
                </c:pt>
                <c:pt idx="2636">
                  <c:v>1E-4</c:v>
                </c:pt>
                <c:pt idx="2637">
                  <c:v>1E-4</c:v>
                </c:pt>
                <c:pt idx="2638">
                  <c:v>1E-4</c:v>
                </c:pt>
                <c:pt idx="2639">
                  <c:v>1.0001</c:v>
                </c:pt>
                <c:pt idx="2640">
                  <c:v>1E-4</c:v>
                </c:pt>
                <c:pt idx="2641">
                  <c:v>1E-4</c:v>
                </c:pt>
                <c:pt idx="2642">
                  <c:v>1E-4</c:v>
                </c:pt>
                <c:pt idx="2643">
                  <c:v>1.0001</c:v>
                </c:pt>
                <c:pt idx="2644">
                  <c:v>1E-4</c:v>
                </c:pt>
                <c:pt idx="2645">
                  <c:v>1E-4</c:v>
                </c:pt>
                <c:pt idx="2646">
                  <c:v>1E-4</c:v>
                </c:pt>
                <c:pt idx="2647">
                  <c:v>1E-4</c:v>
                </c:pt>
                <c:pt idx="2648">
                  <c:v>1E-4</c:v>
                </c:pt>
                <c:pt idx="2649">
                  <c:v>1.0001</c:v>
                </c:pt>
                <c:pt idx="2650">
                  <c:v>1.0001</c:v>
                </c:pt>
                <c:pt idx="2651">
                  <c:v>1E-4</c:v>
                </c:pt>
                <c:pt idx="2652">
                  <c:v>1E-4</c:v>
                </c:pt>
                <c:pt idx="2653">
                  <c:v>1E-4</c:v>
                </c:pt>
                <c:pt idx="2654">
                  <c:v>1.0001</c:v>
                </c:pt>
                <c:pt idx="2655">
                  <c:v>1E-4</c:v>
                </c:pt>
                <c:pt idx="2656">
                  <c:v>1E-4</c:v>
                </c:pt>
                <c:pt idx="2657">
                  <c:v>1E-4</c:v>
                </c:pt>
                <c:pt idx="2658">
                  <c:v>1E-4</c:v>
                </c:pt>
                <c:pt idx="2659">
                  <c:v>1E-4</c:v>
                </c:pt>
                <c:pt idx="2660">
                  <c:v>1E-4</c:v>
                </c:pt>
                <c:pt idx="2661">
                  <c:v>1E-4</c:v>
                </c:pt>
                <c:pt idx="2662">
                  <c:v>1E-4</c:v>
                </c:pt>
                <c:pt idx="2663">
                  <c:v>1E-4</c:v>
                </c:pt>
                <c:pt idx="2664">
                  <c:v>1E-4</c:v>
                </c:pt>
                <c:pt idx="2665">
                  <c:v>1E-4</c:v>
                </c:pt>
                <c:pt idx="2666">
                  <c:v>1E-4</c:v>
                </c:pt>
                <c:pt idx="2667">
                  <c:v>1E-4</c:v>
                </c:pt>
                <c:pt idx="2668">
                  <c:v>1E-4</c:v>
                </c:pt>
                <c:pt idx="2669">
                  <c:v>1E-4</c:v>
                </c:pt>
                <c:pt idx="2670">
                  <c:v>1E-4</c:v>
                </c:pt>
                <c:pt idx="2671">
                  <c:v>1E-4</c:v>
                </c:pt>
                <c:pt idx="2672">
                  <c:v>2.0001000000000002</c:v>
                </c:pt>
                <c:pt idx="2673">
                  <c:v>1.0001</c:v>
                </c:pt>
                <c:pt idx="2674">
                  <c:v>1.0001</c:v>
                </c:pt>
                <c:pt idx="2675">
                  <c:v>1E-4</c:v>
                </c:pt>
                <c:pt idx="2676">
                  <c:v>1E-4</c:v>
                </c:pt>
                <c:pt idx="2677">
                  <c:v>1E-4</c:v>
                </c:pt>
                <c:pt idx="2678">
                  <c:v>1E-4</c:v>
                </c:pt>
                <c:pt idx="2679">
                  <c:v>1E-4</c:v>
                </c:pt>
                <c:pt idx="2680">
                  <c:v>1E-4</c:v>
                </c:pt>
                <c:pt idx="2681">
                  <c:v>1E-4</c:v>
                </c:pt>
                <c:pt idx="2682">
                  <c:v>1E-4</c:v>
                </c:pt>
                <c:pt idx="2683">
                  <c:v>1E-4</c:v>
                </c:pt>
                <c:pt idx="2684">
                  <c:v>1E-4</c:v>
                </c:pt>
                <c:pt idx="2685">
                  <c:v>1E-4</c:v>
                </c:pt>
                <c:pt idx="2686">
                  <c:v>1E-4</c:v>
                </c:pt>
                <c:pt idx="2687">
                  <c:v>1E-4</c:v>
                </c:pt>
                <c:pt idx="2688">
                  <c:v>1E-4</c:v>
                </c:pt>
                <c:pt idx="2689">
                  <c:v>1E-4</c:v>
                </c:pt>
                <c:pt idx="2690">
                  <c:v>1E-4</c:v>
                </c:pt>
                <c:pt idx="2691">
                  <c:v>1E-4</c:v>
                </c:pt>
                <c:pt idx="2692">
                  <c:v>1E-4</c:v>
                </c:pt>
                <c:pt idx="2693">
                  <c:v>1E-4</c:v>
                </c:pt>
                <c:pt idx="2694">
                  <c:v>1E-4</c:v>
                </c:pt>
                <c:pt idx="2695">
                  <c:v>1E-4</c:v>
                </c:pt>
                <c:pt idx="2696">
                  <c:v>1E-4</c:v>
                </c:pt>
                <c:pt idx="2697">
                  <c:v>1E-4</c:v>
                </c:pt>
                <c:pt idx="2698">
                  <c:v>1E-4</c:v>
                </c:pt>
                <c:pt idx="2699">
                  <c:v>1E-4</c:v>
                </c:pt>
                <c:pt idx="2700">
                  <c:v>1E-4</c:v>
                </c:pt>
                <c:pt idx="2701">
                  <c:v>1E-4</c:v>
                </c:pt>
                <c:pt idx="2702">
                  <c:v>1.0001</c:v>
                </c:pt>
                <c:pt idx="2703">
                  <c:v>1E-4</c:v>
                </c:pt>
                <c:pt idx="2704">
                  <c:v>1E-4</c:v>
                </c:pt>
                <c:pt idx="2705">
                  <c:v>1E-4</c:v>
                </c:pt>
                <c:pt idx="2706">
                  <c:v>1E-4</c:v>
                </c:pt>
                <c:pt idx="2707">
                  <c:v>1E-4</c:v>
                </c:pt>
                <c:pt idx="2708">
                  <c:v>1E-4</c:v>
                </c:pt>
                <c:pt idx="2709">
                  <c:v>1E-4</c:v>
                </c:pt>
                <c:pt idx="2710">
                  <c:v>1E-4</c:v>
                </c:pt>
                <c:pt idx="2711">
                  <c:v>1.0001</c:v>
                </c:pt>
                <c:pt idx="2712">
                  <c:v>1E-4</c:v>
                </c:pt>
                <c:pt idx="2713">
                  <c:v>1E-4</c:v>
                </c:pt>
                <c:pt idx="2714">
                  <c:v>1E-4</c:v>
                </c:pt>
                <c:pt idx="2715">
                  <c:v>1E-4</c:v>
                </c:pt>
                <c:pt idx="2716">
                  <c:v>1E-4</c:v>
                </c:pt>
                <c:pt idx="2717">
                  <c:v>1E-4</c:v>
                </c:pt>
                <c:pt idx="2718">
                  <c:v>1E-4</c:v>
                </c:pt>
                <c:pt idx="2719">
                  <c:v>1E-4</c:v>
                </c:pt>
                <c:pt idx="2720">
                  <c:v>1E-4</c:v>
                </c:pt>
                <c:pt idx="2721">
                  <c:v>1E-4</c:v>
                </c:pt>
                <c:pt idx="2722">
                  <c:v>1E-4</c:v>
                </c:pt>
                <c:pt idx="2723">
                  <c:v>1E-4</c:v>
                </c:pt>
                <c:pt idx="2724">
                  <c:v>1E-4</c:v>
                </c:pt>
                <c:pt idx="2725">
                  <c:v>1.0001</c:v>
                </c:pt>
                <c:pt idx="2726">
                  <c:v>1E-4</c:v>
                </c:pt>
                <c:pt idx="2727">
                  <c:v>1E-4</c:v>
                </c:pt>
                <c:pt idx="2728">
                  <c:v>1E-4</c:v>
                </c:pt>
                <c:pt idx="2729">
                  <c:v>1E-4</c:v>
                </c:pt>
                <c:pt idx="2730">
                  <c:v>1E-4</c:v>
                </c:pt>
                <c:pt idx="2731">
                  <c:v>1E-4</c:v>
                </c:pt>
                <c:pt idx="2732">
                  <c:v>1E-4</c:v>
                </c:pt>
                <c:pt idx="2733">
                  <c:v>1E-4</c:v>
                </c:pt>
                <c:pt idx="2734">
                  <c:v>1E-4</c:v>
                </c:pt>
                <c:pt idx="2735">
                  <c:v>1E-4</c:v>
                </c:pt>
                <c:pt idx="2736">
                  <c:v>1E-4</c:v>
                </c:pt>
                <c:pt idx="2737">
                  <c:v>1E-4</c:v>
                </c:pt>
                <c:pt idx="2738">
                  <c:v>1E-4</c:v>
                </c:pt>
                <c:pt idx="2739">
                  <c:v>1E-4</c:v>
                </c:pt>
                <c:pt idx="2740">
                  <c:v>1E-4</c:v>
                </c:pt>
                <c:pt idx="2741">
                  <c:v>1E-4</c:v>
                </c:pt>
                <c:pt idx="2742">
                  <c:v>1E-4</c:v>
                </c:pt>
                <c:pt idx="2743">
                  <c:v>1E-4</c:v>
                </c:pt>
                <c:pt idx="2744">
                  <c:v>1E-4</c:v>
                </c:pt>
                <c:pt idx="2745">
                  <c:v>1E-4</c:v>
                </c:pt>
                <c:pt idx="2746">
                  <c:v>1E-4</c:v>
                </c:pt>
                <c:pt idx="2747">
                  <c:v>1E-4</c:v>
                </c:pt>
                <c:pt idx="2748">
                  <c:v>1E-4</c:v>
                </c:pt>
                <c:pt idx="2749">
                  <c:v>1E-4</c:v>
                </c:pt>
                <c:pt idx="2750">
                  <c:v>1E-4</c:v>
                </c:pt>
                <c:pt idx="2751">
                  <c:v>1.0001</c:v>
                </c:pt>
                <c:pt idx="2752">
                  <c:v>1E-4</c:v>
                </c:pt>
                <c:pt idx="2753">
                  <c:v>1E-4</c:v>
                </c:pt>
                <c:pt idx="2754">
                  <c:v>1E-4</c:v>
                </c:pt>
                <c:pt idx="2755">
                  <c:v>1E-4</c:v>
                </c:pt>
                <c:pt idx="2756">
                  <c:v>1E-4</c:v>
                </c:pt>
                <c:pt idx="2757">
                  <c:v>1E-4</c:v>
                </c:pt>
                <c:pt idx="2758">
                  <c:v>1E-4</c:v>
                </c:pt>
                <c:pt idx="2759">
                  <c:v>1E-4</c:v>
                </c:pt>
                <c:pt idx="2760">
                  <c:v>1E-4</c:v>
                </c:pt>
                <c:pt idx="2761">
                  <c:v>1.0001</c:v>
                </c:pt>
                <c:pt idx="2762">
                  <c:v>1.0001</c:v>
                </c:pt>
                <c:pt idx="2763">
                  <c:v>1E-4</c:v>
                </c:pt>
                <c:pt idx="2764">
                  <c:v>1E-4</c:v>
                </c:pt>
                <c:pt idx="2765">
                  <c:v>1E-4</c:v>
                </c:pt>
                <c:pt idx="2766">
                  <c:v>1E-4</c:v>
                </c:pt>
                <c:pt idx="2767">
                  <c:v>1E-4</c:v>
                </c:pt>
                <c:pt idx="2768">
                  <c:v>1E-4</c:v>
                </c:pt>
                <c:pt idx="2769">
                  <c:v>1E-4</c:v>
                </c:pt>
                <c:pt idx="2770">
                  <c:v>1E-4</c:v>
                </c:pt>
                <c:pt idx="2771">
                  <c:v>1E-4</c:v>
                </c:pt>
                <c:pt idx="2772">
                  <c:v>1E-4</c:v>
                </c:pt>
                <c:pt idx="2773">
                  <c:v>1E-4</c:v>
                </c:pt>
                <c:pt idx="2774">
                  <c:v>1E-4</c:v>
                </c:pt>
                <c:pt idx="2775">
                  <c:v>1E-4</c:v>
                </c:pt>
                <c:pt idx="2776">
                  <c:v>1E-4</c:v>
                </c:pt>
                <c:pt idx="2777">
                  <c:v>1E-4</c:v>
                </c:pt>
                <c:pt idx="2778">
                  <c:v>1E-4</c:v>
                </c:pt>
                <c:pt idx="2779">
                  <c:v>1E-4</c:v>
                </c:pt>
                <c:pt idx="2780">
                  <c:v>1E-4</c:v>
                </c:pt>
                <c:pt idx="2781">
                  <c:v>1E-4</c:v>
                </c:pt>
                <c:pt idx="2782">
                  <c:v>1E-4</c:v>
                </c:pt>
                <c:pt idx="2783">
                  <c:v>1E-4</c:v>
                </c:pt>
                <c:pt idx="2784">
                  <c:v>1E-4</c:v>
                </c:pt>
                <c:pt idx="2785">
                  <c:v>1E-4</c:v>
                </c:pt>
                <c:pt idx="2786">
                  <c:v>1E-4</c:v>
                </c:pt>
                <c:pt idx="2787">
                  <c:v>1E-4</c:v>
                </c:pt>
                <c:pt idx="2788">
                  <c:v>1E-4</c:v>
                </c:pt>
                <c:pt idx="2789">
                  <c:v>1E-4</c:v>
                </c:pt>
                <c:pt idx="2790">
                  <c:v>1E-4</c:v>
                </c:pt>
                <c:pt idx="2791">
                  <c:v>1E-4</c:v>
                </c:pt>
                <c:pt idx="2792">
                  <c:v>1E-4</c:v>
                </c:pt>
                <c:pt idx="2793">
                  <c:v>1E-4</c:v>
                </c:pt>
                <c:pt idx="2794">
                  <c:v>1E-4</c:v>
                </c:pt>
                <c:pt idx="2795">
                  <c:v>1E-4</c:v>
                </c:pt>
                <c:pt idx="2796">
                  <c:v>1E-4</c:v>
                </c:pt>
                <c:pt idx="2797">
                  <c:v>1E-4</c:v>
                </c:pt>
                <c:pt idx="2798">
                  <c:v>1E-4</c:v>
                </c:pt>
                <c:pt idx="2799">
                  <c:v>1E-4</c:v>
                </c:pt>
                <c:pt idx="2800">
                  <c:v>1E-4</c:v>
                </c:pt>
                <c:pt idx="2801">
                  <c:v>1E-4</c:v>
                </c:pt>
                <c:pt idx="2802">
                  <c:v>1E-4</c:v>
                </c:pt>
                <c:pt idx="2803">
                  <c:v>1E-4</c:v>
                </c:pt>
                <c:pt idx="2804">
                  <c:v>1E-4</c:v>
                </c:pt>
                <c:pt idx="2805">
                  <c:v>1E-4</c:v>
                </c:pt>
                <c:pt idx="2806">
                  <c:v>1E-4</c:v>
                </c:pt>
                <c:pt idx="2807">
                  <c:v>1.0001</c:v>
                </c:pt>
                <c:pt idx="2808">
                  <c:v>1E-4</c:v>
                </c:pt>
                <c:pt idx="2809">
                  <c:v>1.0001</c:v>
                </c:pt>
                <c:pt idx="2810">
                  <c:v>1E-4</c:v>
                </c:pt>
                <c:pt idx="2811">
                  <c:v>1E-4</c:v>
                </c:pt>
                <c:pt idx="2812">
                  <c:v>1E-4</c:v>
                </c:pt>
                <c:pt idx="2813">
                  <c:v>1E-4</c:v>
                </c:pt>
                <c:pt idx="2814">
                  <c:v>1E-4</c:v>
                </c:pt>
                <c:pt idx="2815">
                  <c:v>1E-4</c:v>
                </c:pt>
                <c:pt idx="2816">
                  <c:v>1E-4</c:v>
                </c:pt>
                <c:pt idx="2817">
                  <c:v>1E-4</c:v>
                </c:pt>
                <c:pt idx="2818">
                  <c:v>1E-4</c:v>
                </c:pt>
                <c:pt idx="2819">
                  <c:v>2.0001000000000002</c:v>
                </c:pt>
                <c:pt idx="2820">
                  <c:v>1E-4</c:v>
                </c:pt>
                <c:pt idx="2821">
                  <c:v>1.0001</c:v>
                </c:pt>
                <c:pt idx="2822">
                  <c:v>1E-4</c:v>
                </c:pt>
                <c:pt idx="2823">
                  <c:v>1E-4</c:v>
                </c:pt>
                <c:pt idx="2824">
                  <c:v>1E-4</c:v>
                </c:pt>
                <c:pt idx="2825">
                  <c:v>1E-4</c:v>
                </c:pt>
                <c:pt idx="2826">
                  <c:v>1E-4</c:v>
                </c:pt>
                <c:pt idx="2827">
                  <c:v>1E-4</c:v>
                </c:pt>
                <c:pt idx="2828">
                  <c:v>1E-4</c:v>
                </c:pt>
                <c:pt idx="2829">
                  <c:v>1E-4</c:v>
                </c:pt>
                <c:pt idx="2830">
                  <c:v>1E-4</c:v>
                </c:pt>
                <c:pt idx="2831">
                  <c:v>1E-4</c:v>
                </c:pt>
                <c:pt idx="2832">
                  <c:v>1E-4</c:v>
                </c:pt>
                <c:pt idx="2833">
                  <c:v>1E-4</c:v>
                </c:pt>
                <c:pt idx="2834">
                  <c:v>1E-4</c:v>
                </c:pt>
                <c:pt idx="2835">
                  <c:v>1E-4</c:v>
                </c:pt>
                <c:pt idx="2836">
                  <c:v>1E-4</c:v>
                </c:pt>
                <c:pt idx="2837">
                  <c:v>1E-4</c:v>
                </c:pt>
                <c:pt idx="2838">
                  <c:v>1E-4</c:v>
                </c:pt>
                <c:pt idx="2839">
                  <c:v>1E-4</c:v>
                </c:pt>
                <c:pt idx="2840">
                  <c:v>1E-4</c:v>
                </c:pt>
                <c:pt idx="2841">
                  <c:v>1E-4</c:v>
                </c:pt>
                <c:pt idx="2842">
                  <c:v>1E-4</c:v>
                </c:pt>
                <c:pt idx="2843">
                  <c:v>1E-4</c:v>
                </c:pt>
                <c:pt idx="2844">
                  <c:v>1.0001</c:v>
                </c:pt>
                <c:pt idx="2845">
                  <c:v>1E-4</c:v>
                </c:pt>
                <c:pt idx="2846">
                  <c:v>1E-4</c:v>
                </c:pt>
                <c:pt idx="2847">
                  <c:v>1E-4</c:v>
                </c:pt>
                <c:pt idx="2848">
                  <c:v>1E-4</c:v>
                </c:pt>
                <c:pt idx="2849">
                  <c:v>1E-4</c:v>
                </c:pt>
                <c:pt idx="2850">
                  <c:v>1E-4</c:v>
                </c:pt>
                <c:pt idx="2851">
                  <c:v>1E-4</c:v>
                </c:pt>
                <c:pt idx="2852">
                  <c:v>1E-4</c:v>
                </c:pt>
                <c:pt idx="2853">
                  <c:v>1E-4</c:v>
                </c:pt>
                <c:pt idx="2854">
                  <c:v>1E-4</c:v>
                </c:pt>
                <c:pt idx="2855">
                  <c:v>1E-4</c:v>
                </c:pt>
                <c:pt idx="2856">
                  <c:v>1.0001</c:v>
                </c:pt>
                <c:pt idx="2857">
                  <c:v>1E-4</c:v>
                </c:pt>
                <c:pt idx="2858">
                  <c:v>1E-4</c:v>
                </c:pt>
                <c:pt idx="2859">
                  <c:v>1E-4</c:v>
                </c:pt>
                <c:pt idx="2860">
                  <c:v>1E-4</c:v>
                </c:pt>
                <c:pt idx="2861">
                  <c:v>1E-4</c:v>
                </c:pt>
                <c:pt idx="2862">
                  <c:v>1E-4</c:v>
                </c:pt>
                <c:pt idx="2863">
                  <c:v>1E-4</c:v>
                </c:pt>
                <c:pt idx="2864">
                  <c:v>1E-4</c:v>
                </c:pt>
                <c:pt idx="2865">
                  <c:v>1E-4</c:v>
                </c:pt>
                <c:pt idx="2866">
                  <c:v>1E-4</c:v>
                </c:pt>
                <c:pt idx="2867">
                  <c:v>1E-4</c:v>
                </c:pt>
                <c:pt idx="2868">
                  <c:v>1E-4</c:v>
                </c:pt>
                <c:pt idx="2869">
                  <c:v>1E-4</c:v>
                </c:pt>
                <c:pt idx="2870">
                  <c:v>1E-4</c:v>
                </c:pt>
                <c:pt idx="2871">
                  <c:v>1E-4</c:v>
                </c:pt>
                <c:pt idx="2872">
                  <c:v>1E-4</c:v>
                </c:pt>
                <c:pt idx="2873">
                  <c:v>1E-4</c:v>
                </c:pt>
                <c:pt idx="2874">
                  <c:v>1E-4</c:v>
                </c:pt>
                <c:pt idx="2875">
                  <c:v>1E-4</c:v>
                </c:pt>
                <c:pt idx="2876">
                  <c:v>1E-4</c:v>
                </c:pt>
                <c:pt idx="2877">
                  <c:v>1E-4</c:v>
                </c:pt>
                <c:pt idx="2878">
                  <c:v>1E-4</c:v>
                </c:pt>
                <c:pt idx="2879">
                  <c:v>1E-4</c:v>
                </c:pt>
                <c:pt idx="2880">
                  <c:v>1E-4</c:v>
                </c:pt>
                <c:pt idx="2881">
                  <c:v>1E-4</c:v>
                </c:pt>
                <c:pt idx="2882">
                  <c:v>1E-4</c:v>
                </c:pt>
                <c:pt idx="2883">
                  <c:v>1E-4</c:v>
                </c:pt>
                <c:pt idx="2884">
                  <c:v>1E-4</c:v>
                </c:pt>
                <c:pt idx="2885">
                  <c:v>1E-4</c:v>
                </c:pt>
                <c:pt idx="2886">
                  <c:v>1E-4</c:v>
                </c:pt>
                <c:pt idx="2887">
                  <c:v>1E-4</c:v>
                </c:pt>
                <c:pt idx="2888">
                  <c:v>1.0001</c:v>
                </c:pt>
                <c:pt idx="2889">
                  <c:v>1.0001</c:v>
                </c:pt>
                <c:pt idx="2890">
                  <c:v>1E-4</c:v>
                </c:pt>
                <c:pt idx="2891">
                  <c:v>1.0001</c:v>
                </c:pt>
                <c:pt idx="2892">
                  <c:v>1E-4</c:v>
                </c:pt>
                <c:pt idx="2893">
                  <c:v>1E-4</c:v>
                </c:pt>
                <c:pt idx="2894">
                  <c:v>1E-4</c:v>
                </c:pt>
                <c:pt idx="2895">
                  <c:v>1E-4</c:v>
                </c:pt>
                <c:pt idx="2896">
                  <c:v>1E-4</c:v>
                </c:pt>
                <c:pt idx="2897">
                  <c:v>1E-4</c:v>
                </c:pt>
                <c:pt idx="2898">
                  <c:v>1E-4</c:v>
                </c:pt>
                <c:pt idx="2899">
                  <c:v>1.0001</c:v>
                </c:pt>
                <c:pt idx="2900">
                  <c:v>1E-4</c:v>
                </c:pt>
                <c:pt idx="2901">
                  <c:v>1.0001</c:v>
                </c:pt>
                <c:pt idx="2902">
                  <c:v>1E-4</c:v>
                </c:pt>
                <c:pt idx="2903">
                  <c:v>1E-4</c:v>
                </c:pt>
                <c:pt idx="2904">
                  <c:v>1E-4</c:v>
                </c:pt>
                <c:pt idx="2905">
                  <c:v>1E-4</c:v>
                </c:pt>
                <c:pt idx="2906">
                  <c:v>1E-4</c:v>
                </c:pt>
                <c:pt idx="2907">
                  <c:v>1E-4</c:v>
                </c:pt>
                <c:pt idx="2908">
                  <c:v>1E-4</c:v>
                </c:pt>
                <c:pt idx="2909">
                  <c:v>1E-4</c:v>
                </c:pt>
                <c:pt idx="2910">
                  <c:v>1E-4</c:v>
                </c:pt>
                <c:pt idx="2911">
                  <c:v>1E-4</c:v>
                </c:pt>
                <c:pt idx="2912">
                  <c:v>1E-4</c:v>
                </c:pt>
                <c:pt idx="2913">
                  <c:v>1E-4</c:v>
                </c:pt>
                <c:pt idx="2914">
                  <c:v>1E-4</c:v>
                </c:pt>
                <c:pt idx="2915">
                  <c:v>1E-4</c:v>
                </c:pt>
                <c:pt idx="2916">
                  <c:v>1E-4</c:v>
                </c:pt>
                <c:pt idx="2917">
                  <c:v>1E-4</c:v>
                </c:pt>
                <c:pt idx="2918">
                  <c:v>1E-4</c:v>
                </c:pt>
                <c:pt idx="2919">
                  <c:v>1E-4</c:v>
                </c:pt>
                <c:pt idx="2920">
                  <c:v>1E-4</c:v>
                </c:pt>
                <c:pt idx="2921">
                  <c:v>1E-4</c:v>
                </c:pt>
                <c:pt idx="2922">
                  <c:v>1E-4</c:v>
                </c:pt>
                <c:pt idx="2923">
                  <c:v>1E-4</c:v>
                </c:pt>
                <c:pt idx="2924">
                  <c:v>1E-4</c:v>
                </c:pt>
                <c:pt idx="2925">
                  <c:v>1E-4</c:v>
                </c:pt>
                <c:pt idx="2926">
                  <c:v>1E-4</c:v>
                </c:pt>
                <c:pt idx="2927">
                  <c:v>1E-4</c:v>
                </c:pt>
                <c:pt idx="2928">
                  <c:v>1E-4</c:v>
                </c:pt>
                <c:pt idx="2929">
                  <c:v>1E-4</c:v>
                </c:pt>
                <c:pt idx="2930">
                  <c:v>1E-4</c:v>
                </c:pt>
                <c:pt idx="2931">
                  <c:v>1.0001</c:v>
                </c:pt>
                <c:pt idx="2932">
                  <c:v>1E-4</c:v>
                </c:pt>
                <c:pt idx="2933">
                  <c:v>1.0001</c:v>
                </c:pt>
                <c:pt idx="2934">
                  <c:v>1E-4</c:v>
                </c:pt>
                <c:pt idx="2935">
                  <c:v>1E-4</c:v>
                </c:pt>
                <c:pt idx="2936">
                  <c:v>1E-4</c:v>
                </c:pt>
                <c:pt idx="2937">
                  <c:v>1E-4</c:v>
                </c:pt>
                <c:pt idx="2938">
                  <c:v>1E-4</c:v>
                </c:pt>
                <c:pt idx="2939">
                  <c:v>1E-4</c:v>
                </c:pt>
                <c:pt idx="2940">
                  <c:v>1E-4</c:v>
                </c:pt>
                <c:pt idx="2941">
                  <c:v>1E-4</c:v>
                </c:pt>
                <c:pt idx="2942">
                  <c:v>1E-4</c:v>
                </c:pt>
                <c:pt idx="2943">
                  <c:v>1E-4</c:v>
                </c:pt>
                <c:pt idx="2944">
                  <c:v>1E-4</c:v>
                </c:pt>
                <c:pt idx="2945">
                  <c:v>1E-4</c:v>
                </c:pt>
                <c:pt idx="2946">
                  <c:v>1E-4</c:v>
                </c:pt>
                <c:pt idx="2947">
                  <c:v>1E-4</c:v>
                </c:pt>
                <c:pt idx="2948">
                  <c:v>1E-4</c:v>
                </c:pt>
                <c:pt idx="2949">
                  <c:v>1E-4</c:v>
                </c:pt>
                <c:pt idx="2950">
                  <c:v>1E-4</c:v>
                </c:pt>
                <c:pt idx="2951">
                  <c:v>1E-4</c:v>
                </c:pt>
                <c:pt idx="2952">
                  <c:v>1E-4</c:v>
                </c:pt>
                <c:pt idx="2953">
                  <c:v>1.0001</c:v>
                </c:pt>
                <c:pt idx="2954">
                  <c:v>1E-4</c:v>
                </c:pt>
                <c:pt idx="2955">
                  <c:v>1E-4</c:v>
                </c:pt>
                <c:pt idx="2956">
                  <c:v>1.0001</c:v>
                </c:pt>
                <c:pt idx="2957">
                  <c:v>1E-4</c:v>
                </c:pt>
                <c:pt idx="2958">
                  <c:v>1E-4</c:v>
                </c:pt>
                <c:pt idx="2959">
                  <c:v>1.0001</c:v>
                </c:pt>
                <c:pt idx="2960">
                  <c:v>1E-4</c:v>
                </c:pt>
                <c:pt idx="2961">
                  <c:v>1E-4</c:v>
                </c:pt>
                <c:pt idx="2962">
                  <c:v>1.0001</c:v>
                </c:pt>
                <c:pt idx="2963">
                  <c:v>1E-4</c:v>
                </c:pt>
                <c:pt idx="2964">
                  <c:v>1.0001</c:v>
                </c:pt>
                <c:pt idx="2965">
                  <c:v>1.0001</c:v>
                </c:pt>
                <c:pt idx="2966">
                  <c:v>1.0001</c:v>
                </c:pt>
                <c:pt idx="2967">
                  <c:v>1E-4</c:v>
                </c:pt>
                <c:pt idx="2968">
                  <c:v>1E-4</c:v>
                </c:pt>
                <c:pt idx="2969">
                  <c:v>1E-4</c:v>
                </c:pt>
                <c:pt idx="2970">
                  <c:v>1E-4</c:v>
                </c:pt>
                <c:pt idx="2971">
                  <c:v>1E-4</c:v>
                </c:pt>
                <c:pt idx="2972">
                  <c:v>1.0001</c:v>
                </c:pt>
                <c:pt idx="2973">
                  <c:v>1E-4</c:v>
                </c:pt>
                <c:pt idx="2974">
                  <c:v>2.0001000000000002</c:v>
                </c:pt>
                <c:pt idx="2975">
                  <c:v>3.0001000000000002</c:v>
                </c:pt>
                <c:pt idx="2976">
                  <c:v>2.0001000000000002</c:v>
                </c:pt>
                <c:pt idx="2977">
                  <c:v>1E-4</c:v>
                </c:pt>
                <c:pt idx="2978">
                  <c:v>1.0001</c:v>
                </c:pt>
                <c:pt idx="2979">
                  <c:v>1.0001</c:v>
                </c:pt>
                <c:pt idx="2980">
                  <c:v>2.0001000000000002</c:v>
                </c:pt>
                <c:pt idx="2981">
                  <c:v>1.0001</c:v>
                </c:pt>
                <c:pt idx="2982">
                  <c:v>2.0001000000000002</c:v>
                </c:pt>
                <c:pt idx="2983">
                  <c:v>3.0001000000000002</c:v>
                </c:pt>
                <c:pt idx="2984">
                  <c:v>159.0001</c:v>
                </c:pt>
                <c:pt idx="2985">
                  <c:v>722.00009999999997</c:v>
                </c:pt>
                <c:pt idx="2986">
                  <c:v>924.00009999999997</c:v>
                </c:pt>
                <c:pt idx="2987">
                  <c:v>1118.0001</c:v>
                </c:pt>
                <c:pt idx="2988">
                  <c:v>576.00009999999997</c:v>
                </c:pt>
                <c:pt idx="2989">
                  <c:v>425.00009999999997</c:v>
                </c:pt>
                <c:pt idx="2990">
                  <c:v>227.0001</c:v>
                </c:pt>
                <c:pt idx="2991">
                  <c:v>11.0001</c:v>
                </c:pt>
                <c:pt idx="2992">
                  <c:v>3.0001000000000002</c:v>
                </c:pt>
                <c:pt idx="2993">
                  <c:v>1.0001</c:v>
                </c:pt>
                <c:pt idx="2994">
                  <c:v>2.0001000000000002</c:v>
                </c:pt>
                <c:pt idx="2995">
                  <c:v>3.0001000000000002</c:v>
                </c:pt>
                <c:pt idx="2996">
                  <c:v>1.0001</c:v>
                </c:pt>
                <c:pt idx="2997">
                  <c:v>1E-4</c:v>
                </c:pt>
                <c:pt idx="2998">
                  <c:v>1.0001</c:v>
                </c:pt>
                <c:pt idx="2999">
                  <c:v>2.0001000000000002</c:v>
                </c:pt>
                <c:pt idx="3000">
                  <c:v>1E-4</c:v>
                </c:pt>
                <c:pt idx="3001">
                  <c:v>2.0001000000000002</c:v>
                </c:pt>
                <c:pt idx="3002">
                  <c:v>1.0001</c:v>
                </c:pt>
                <c:pt idx="3003">
                  <c:v>1E-4</c:v>
                </c:pt>
                <c:pt idx="3004">
                  <c:v>1.0001</c:v>
                </c:pt>
                <c:pt idx="3005">
                  <c:v>1E-4</c:v>
                </c:pt>
                <c:pt idx="3006">
                  <c:v>1E-4</c:v>
                </c:pt>
                <c:pt idx="3007">
                  <c:v>1E-4</c:v>
                </c:pt>
                <c:pt idx="3008">
                  <c:v>1E-4</c:v>
                </c:pt>
                <c:pt idx="3009">
                  <c:v>1E-4</c:v>
                </c:pt>
                <c:pt idx="3010">
                  <c:v>1E-4</c:v>
                </c:pt>
                <c:pt idx="3011">
                  <c:v>1E-4</c:v>
                </c:pt>
                <c:pt idx="3012">
                  <c:v>3.0001000000000002</c:v>
                </c:pt>
                <c:pt idx="3013">
                  <c:v>2.0001000000000002</c:v>
                </c:pt>
                <c:pt idx="3014">
                  <c:v>1E-4</c:v>
                </c:pt>
                <c:pt idx="3015">
                  <c:v>1.0001</c:v>
                </c:pt>
                <c:pt idx="3016">
                  <c:v>1.0001</c:v>
                </c:pt>
                <c:pt idx="3017">
                  <c:v>1E-4</c:v>
                </c:pt>
                <c:pt idx="3018">
                  <c:v>2.0001000000000002</c:v>
                </c:pt>
                <c:pt idx="3019">
                  <c:v>1E-4</c:v>
                </c:pt>
                <c:pt idx="3020">
                  <c:v>1E-4</c:v>
                </c:pt>
                <c:pt idx="3021">
                  <c:v>1.0001</c:v>
                </c:pt>
                <c:pt idx="3022">
                  <c:v>1E-4</c:v>
                </c:pt>
                <c:pt idx="3023">
                  <c:v>1E-4</c:v>
                </c:pt>
                <c:pt idx="3024">
                  <c:v>1E-4</c:v>
                </c:pt>
                <c:pt idx="3025">
                  <c:v>2.0001000000000002</c:v>
                </c:pt>
                <c:pt idx="3026">
                  <c:v>1.0001</c:v>
                </c:pt>
                <c:pt idx="3027">
                  <c:v>2.0001000000000002</c:v>
                </c:pt>
                <c:pt idx="3028">
                  <c:v>1E-4</c:v>
                </c:pt>
                <c:pt idx="3029">
                  <c:v>1.0001</c:v>
                </c:pt>
                <c:pt idx="3030">
                  <c:v>1E-4</c:v>
                </c:pt>
                <c:pt idx="3031">
                  <c:v>1E-4</c:v>
                </c:pt>
                <c:pt idx="3032">
                  <c:v>2.0001000000000002</c:v>
                </c:pt>
                <c:pt idx="3033">
                  <c:v>1.0001</c:v>
                </c:pt>
                <c:pt idx="3034">
                  <c:v>1E-4</c:v>
                </c:pt>
                <c:pt idx="3035">
                  <c:v>1.0001</c:v>
                </c:pt>
                <c:pt idx="3036">
                  <c:v>1E-4</c:v>
                </c:pt>
                <c:pt idx="3037">
                  <c:v>1.0001</c:v>
                </c:pt>
                <c:pt idx="3038">
                  <c:v>1E-4</c:v>
                </c:pt>
                <c:pt idx="3039">
                  <c:v>1.0001</c:v>
                </c:pt>
                <c:pt idx="3040">
                  <c:v>1E-4</c:v>
                </c:pt>
                <c:pt idx="3041">
                  <c:v>1E-4</c:v>
                </c:pt>
                <c:pt idx="3042">
                  <c:v>1.0001</c:v>
                </c:pt>
                <c:pt idx="3043">
                  <c:v>1E-4</c:v>
                </c:pt>
                <c:pt idx="3044">
                  <c:v>1.0001</c:v>
                </c:pt>
                <c:pt idx="3045">
                  <c:v>1E-4</c:v>
                </c:pt>
                <c:pt idx="3046">
                  <c:v>1E-4</c:v>
                </c:pt>
                <c:pt idx="3047">
                  <c:v>1E-4</c:v>
                </c:pt>
                <c:pt idx="3048">
                  <c:v>1.0001</c:v>
                </c:pt>
                <c:pt idx="3049">
                  <c:v>1E-4</c:v>
                </c:pt>
                <c:pt idx="3050">
                  <c:v>1E-4</c:v>
                </c:pt>
                <c:pt idx="3051">
                  <c:v>3.0001000000000002</c:v>
                </c:pt>
                <c:pt idx="3052">
                  <c:v>1E-4</c:v>
                </c:pt>
                <c:pt idx="3053">
                  <c:v>1.0001</c:v>
                </c:pt>
                <c:pt idx="3054">
                  <c:v>1E-4</c:v>
                </c:pt>
                <c:pt idx="3055">
                  <c:v>1.0001</c:v>
                </c:pt>
                <c:pt idx="3056">
                  <c:v>1E-4</c:v>
                </c:pt>
                <c:pt idx="3057">
                  <c:v>1E-4</c:v>
                </c:pt>
                <c:pt idx="3058">
                  <c:v>1E-4</c:v>
                </c:pt>
                <c:pt idx="3059">
                  <c:v>1.0001</c:v>
                </c:pt>
                <c:pt idx="3060">
                  <c:v>1E-4</c:v>
                </c:pt>
                <c:pt idx="3061">
                  <c:v>1.0001</c:v>
                </c:pt>
                <c:pt idx="3062">
                  <c:v>1E-4</c:v>
                </c:pt>
                <c:pt idx="3063">
                  <c:v>1.0001</c:v>
                </c:pt>
                <c:pt idx="3064">
                  <c:v>1E-4</c:v>
                </c:pt>
                <c:pt idx="3065">
                  <c:v>1E-4</c:v>
                </c:pt>
                <c:pt idx="3066">
                  <c:v>1.0001</c:v>
                </c:pt>
                <c:pt idx="3067">
                  <c:v>1.0001</c:v>
                </c:pt>
                <c:pt idx="3068">
                  <c:v>1E-4</c:v>
                </c:pt>
                <c:pt idx="3069">
                  <c:v>2.0001000000000002</c:v>
                </c:pt>
                <c:pt idx="3070">
                  <c:v>3.0001000000000002</c:v>
                </c:pt>
                <c:pt idx="3071">
                  <c:v>2.0001000000000002</c:v>
                </c:pt>
                <c:pt idx="3072">
                  <c:v>1.0001</c:v>
                </c:pt>
                <c:pt idx="3073">
                  <c:v>4.0000999999999998</c:v>
                </c:pt>
                <c:pt idx="3074">
                  <c:v>3.0001000000000002</c:v>
                </c:pt>
                <c:pt idx="3075">
                  <c:v>4.0000999999999998</c:v>
                </c:pt>
                <c:pt idx="3076">
                  <c:v>1E-4</c:v>
                </c:pt>
                <c:pt idx="3077">
                  <c:v>1.0001</c:v>
                </c:pt>
                <c:pt idx="3078">
                  <c:v>6.0000999999999998</c:v>
                </c:pt>
                <c:pt idx="3079">
                  <c:v>5.0000999999999998</c:v>
                </c:pt>
                <c:pt idx="3080">
                  <c:v>3.0001000000000002</c:v>
                </c:pt>
                <c:pt idx="3081">
                  <c:v>3.0001000000000002</c:v>
                </c:pt>
                <c:pt idx="3082">
                  <c:v>5.0000999999999998</c:v>
                </c:pt>
                <c:pt idx="3083">
                  <c:v>6.0000999999999998</c:v>
                </c:pt>
                <c:pt idx="3084">
                  <c:v>444.00009999999997</c:v>
                </c:pt>
                <c:pt idx="3085">
                  <c:v>691.00009999999997</c:v>
                </c:pt>
                <c:pt idx="3086">
                  <c:v>1341.0001</c:v>
                </c:pt>
                <c:pt idx="3087">
                  <c:v>1226.0001</c:v>
                </c:pt>
                <c:pt idx="3088">
                  <c:v>738.00009999999997</c:v>
                </c:pt>
                <c:pt idx="3089">
                  <c:v>588.00009999999997</c:v>
                </c:pt>
                <c:pt idx="3090">
                  <c:v>76.000100000000003</c:v>
                </c:pt>
                <c:pt idx="3091">
                  <c:v>1.0001</c:v>
                </c:pt>
                <c:pt idx="3092">
                  <c:v>1.0001</c:v>
                </c:pt>
                <c:pt idx="3093">
                  <c:v>1.0001</c:v>
                </c:pt>
                <c:pt idx="3094">
                  <c:v>1.0001</c:v>
                </c:pt>
                <c:pt idx="3095">
                  <c:v>1E-4</c:v>
                </c:pt>
                <c:pt idx="3096">
                  <c:v>2.0001000000000002</c:v>
                </c:pt>
                <c:pt idx="3097">
                  <c:v>1.0001</c:v>
                </c:pt>
                <c:pt idx="3098">
                  <c:v>1E-4</c:v>
                </c:pt>
                <c:pt idx="3099">
                  <c:v>1.0001</c:v>
                </c:pt>
                <c:pt idx="3100">
                  <c:v>1.0001</c:v>
                </c:pt>
                <c:pt idx="3101">
                  <c:v>1.0001</c:v>
                </c:pt>
                <c:pt idx="3102">
                  <c:v>1.0001</c:v>
                </c:pt>
                <c:pt idx="3103">
                  <c:v>1E-4</c:v>
                </c:pt>
                <c:pt idx="3104">
                  <c:v>1E-4</c:v>
                </c:pt>
                <c:pt idx="3105">
                  <c:v>2.0001000000000002</c:v>
                </c:pt>
                <c:pt idx="3106">
                  <c:v>1E-4</c:v>
                </c:pt>
                <c:pt idx="3107">
                  <c:v>1.0001</c:v>
                </c:pt>
                <c:pt idx="3108">
                  <c:v>1E-4</c:v>
                </c:pt>
                <c:pt idx="3109">
                  <c:v>2.0001000000000002</c:v>
                </c:pt>
                <c:pt idx="3110">
                  <c:v>1E-4</c:v>
                </c:pt>
                <c:pt idx="3111">
                  <c:v>1E-4</c:v>
                </c:pt>
                <c:pt idx="3112">
                  <c:v>1E-4</c:v>
                </c:pt>
                <c:pt idx="3113">
                  <c:v>1.0001</c:v>
                </c:pt>
                <c:pt idx="3114">
                  <c:v>1.0001</c:v>
                </c:pt>
                <c:pt idx="3115">
                  <c:v>1E-4</c:v>
                </c:pt>
                <c:pt idx="3116">
                  <c:v>1.0001</c:v>
                </c:pt>
                <c:pt idx="3117">
                  <c:v>1E-4</c:v>
                </c:pt>
                <c:pt idx="3118">
                  <c:v>2.0001000000000002</c:v>
                </c:pt>
                <c:pt idx="3119">
                  <c:v>1E-4</c:v>
                </c:pt>
                <c:pt idx="3120">
                  <c:v>1.0001</c:v>
                </c:pt>
                <c:pt idx="3121">
                  <c:v>1E-4</c:v>
                </c:pt>
                <c:pt idx="3122">
                  <c:v>1.0001</c:v>
                </c:pt>
                <c:pt idx="3123">
                  <c:v>1E-4</c:v>
                </c:pt>
                <c:pt idx="3124">
                  <c:v>1.0001</c:v>
                </c:pt>
                <c:pt idx="3125">
                  <c:v>1.0001</c:v>
                </c:pt>
                <c:pt idx="3126">
                  <c:v>1E-4</c:v>
                </c:pt>
                <c:pt idx="3127">
                  <c:v>1.0001</c:v>
                </c:pt>
                <c:pt idx="3128">
                  <c:v>1E-4</c:v>
                </c:pt>
                <c:pt idx="3129">
                  <c:v>1E-4</c:v>
                </c:pt>
                <c:pt idx="3130">
                  <c:v>2.0001000000000002</c:v>
                </c:pt>
                <c:pt idx="3131">
                  <c:v>1E-4</c:v>
                </c:pt>
                <c:pt idx="3132">
                  <c:v>1E-4</c:v>
                </c:pt>
                <c:pt idx="3133">
                  <c:v>1.0001</c:v>
                </c:pt>
                <c:pt idx="3134">
                  <c:v>2.0001000000000002</c:v>
                </c:pt>
                <c:pt idx="3135">
                  <c:v>1E-4</c:v>
                </c:pt>
                <c:pt idx="3136">
                  <c:v>1.0001</c:v>
                </c:pt>
                <c:pt idx="3137">
                  <c:v>1E-4</c:v>
                </c:pt>
                <c:pt idx="3138">
                  <c:v>1.0001</c:v>
                </c:pt>
                <c:pt idx="3139">
                  <c:v>1E-4</c:v>
                </c:pt>
                <c:pt idx="3140">
                  <c:v>1E-4</c:v>
                </c:pt>
                <c:pt idx="3141">
                  <c:v>1E-4</c:v>
                </c:pt>
                <c:pt idx="3142">
                  <c:v>1E-4</c:v>
                </c:pt>
                <c:pt idx="3143">
                  <c:v>1.0001</c:v>
                </c:pt>
                <c:pt idx="3144">
                  <c:v>1E-4</c:v>
                </c:pt>
                <c:pt idx="3145">
                  <c:v>1.0001</c:v>
                </c:pt>
                <c:pt idx="3146">
                  <c:v>1E-4</c:v>
                </c:pt>
                <c:pt idx="3147">
                  <c:v>1E-4</c:v>
                </c:pt>
                <c:pt idx="3148">
                  <c:v>1E-4</c:v>
                </c:pt>
                <c:pt idx="3149">
                  <c:v>1E-4</c:v>
                </c:pt>
                <c:pt idx="3150">
                  <c:v>1E-4</c:v>
                </c:pt>
                <c:pt idx="3151">
                  <c:v>1E-4</c:v>
                </c:pt>
                <c:pt idx="3152">
                  <c:v>1E-4</c:v>
                </c:pt>
                <c:pt idx="3153">
                  <c:v>1E-4</c:v>
                </c:pt>
                <c:pt idx="3154">
                  <c:v>1E-4</c:v>
                </c:pt>
                <c:pt idx="3155">
                  <c:v>1E-4</c:v>
                </c:pt>
                <c:pt idx="3156">
                  <c:v>1E-4</c:v>
                </c:pt>
                <c:pt idx="3157">
                  <c:v>1E-4</c:v>
                </c:pt>
                <c:pt idx="3158">
                  <c:v>1E-4</c:v>
                </c:pt>
                <c:pt idx="3159">
                  <c:v>1E-4</c:v>
                </c:pt>
                <c:pt idx="3160">
                  <c:v>1.0001</c:v>
                </c:pt>
                <c:pt idx="3161">
                  <c:v>1E-4</c:v>
                </c:pt>
                <c:pt idx="3162">
                  <c:v>1E-4</c:v>
                </c:pt>
                <c:pt idx="3163">
                  <c:v>1E-4</c:v>
                </c:pt>
                <c:pt idx="3164">
                  <c:v>1E-4</c:v>
                </c:pt>
                <c:pt idx="3165">
                  <c:v>1E-4</c:v>
                </c:pt>
                <c:pt idx="3166">
                  <c:v>1E-4</c:v>
                </c:pt>
                <c:pt idx="3167">
                  <c:v>1.0001</c:v>
                </c:pt>
                <c:pt idx="3168">
                  <c:v>1E-4</c:v>
                </c:pt>
                <c:pt idx="3169">
                  <c:v>1.0001</c:v>
                </c:pt>
                <c:pt idx="3170">
                  <c:v>1E-4</c:v>
                </c:pt>
                <c:pt idx="3171">
                  <c:v>1E-4</c:v>
                </c:pt>
                <c:pt idx="3172">
                  <c:v>1E-4</c:v>
                </c:pt>
                <c:pt idx="3173">
                  <c:v>1E-4</c:v>
                </c:pt>
                <c:pt idx="3174">
                  <c:v>1E-4</c:v>
                </c:pt>
                <c:pt idx="3175">
                  <c:v>1E-4</c:v>
                </c:pt>
                <c:pt idx="3176">
                  <c:v>1.0001</c:v>
                </c:pt>
                <c:pt idx="3177">
                  <c:v>1E-4</c:v>
                </c:pt>
                <c:pt idx="3178">
                  <c:v>1.0001</c:v>
                </c:pt>
                <c:pt idx="3179">
                  <c:v>1.0001</c:v>
                </c:pt>
                <c:pt idx="3180">
                  <c:v>1.0001</c:v>
                </c:pt>
                <c:pt idx="3181">
                  <c:v>1E-4</c:v>
                </c:pt>
                <c:pt idx="3182">
                  <c:v>55.000100000000003</c:v>
                </c:pt>
                <c:pt idx="3183">
                  <c:v>112.0001</c:v>
                </c:pt>
                <c:pt idx="3184">
                  <c:v>200.0001</c:v>
                </c:pt>
                <c:pt idx="3185">
                  <c:v>210.0001</c:v>
                </c:pt>
                <c:pt idx="3186">
                  <c:v>137.0001</c:v>
                </c:pt>
                <c:pt idx="3187">
                  <c:v>75.000100000000003</c:v>
                </c:pt>
                <c:pt idx="3188">
                  <c:v>12.0001</c:v>
                </c:pt>
                <c:pt idx="3189">
                  <c:v>1.0001</c:v>
                </c:pt>
                <c:pt idx="3190">
                  <c:v>1.0001</c:v>
                </c:pt>
                <c:pt idx="3191">
                  <c:v>1E-4</c:v>
                </c:pt>
                <c:pt idx="3192">
                  <c:v>1E-4</c:v>
                </c:pt>
                <c:pt idx="3193">
                  <c:v>1E-4</c:v>
                </c:pt>
                <c:pt idx="3194">
                  <c:v>1.0001</c:v>
                </c:pt>
                <c:pt idx="3195">
                  <c:v>1E-4</c:v>
                </c:pt>
                <c:pt idx="3196">
                  <c:v>1E-4</c:v>
                </c:pt>
                <c:pt idx="3197">
                  <c:v>1E-4</c:v>
                </c:pt>
                <c:pt idx="3198">
                  <c:v>1.0001</c:v>
                </c:pt>
                <c:pt idx="3199">
                  <c:v>1E-4</c:v>
                </c:pt>
                <c:pt idx="3200">
                  <c:v>1E-4</c:v>
                </c:pt>
                <c:pt idx="3201">
                  <c:v>1E-4</c:v>
                </c:pt>
                <c:pt idx="3202">
                  <c:v>2.0001000000000002</c:v>
                </c:pt>
                <c:pt idx="3203">
                  <c:v>1E-4</c:v>
                </c:pt>
                <c:pt idx="3204">
                  <c:v>1E-4</c:v>
                </c:pt>
                <c:pt idx="3205">
                  <c:v>1E-4</c:v>
                </c:pt>
                <c:pt idx="3206">
                  <c:v>1E-4</c:v>
                </c:pt>
                <c:pt idx="3207">
                  <c:v>1E-4</c:v>
                </c:pt>
                <c:pt idx="3208">
                  <c:v>1E-4</c:v>
                </c:pt>
                <c:pt idx="3209">
                  <c:v>1.0001</c:v>
                </c:pt>
                <c:pt idx="3210">
                  <c:v>1E-4</c:v>
                </c:pt>
                <c:pt idx="3211">
                  <c:v>1E-4</c:v>
                </c:pt>
                <c:pt idx="3212">
                  <c:v>1E-4</c:v>
                </c:pt>
                <c:pt idx="3213">
                  <c:v>1E-4</c:v>
                </c:pt>
                <c:pt idx="3214">
                  <c:v>1.0001</c:v>
                </c:pt>
                <c:pt idx="3215">
                  <c:v>1E-4</c:v>
                </c:pt>
                <c:pt idx="3216">
                  <c:v>1E-4</c:v>
                </c:pt>
                <c:pt idx="3217">
                  <c:v>1.0001</c:v>
                </c:pt>
                <c:pt idx="3218">
                  <c:v>1E-4</c:v>
                </c:pt>
                <c:pt idx="3219">
                  <c:v>1E-4</c:v>
                </c:pt>
                <c:pt idx="3220">
                  <c:v>1.0001</c:v>
                </c:pt>
                <c:pt idx="3221">
                  <c:v>1E-4</c:v>
                </c:pt>
                <c:pt idx="3222">
                  <c:v>1E-4</c:v>
                </c:pt>
                <c:pt idx="3223">
                  <c:v>1.0001</c:v>
                </c:pt>
                <c:pt idx="3224">
                  <c:v>1E-4</c:v>
                </c:pt>
                <c:pt idx="3225">
                  <c:v>1E-4</c:v>
                </c:pt>
                <c:pt idx="3226">
                  <c:v>1E-4</c:v>
                </c:pt>
                <c:pt idx="3227">
                  <c:v>1E-4</c:v>
                </c:pt>
                <c:pt idx="3228">
                  <c:v>1E-4</c:v>
                </c:pt>
                <c:pt idx="3229">
                  <c:v>1.0001</c:v>
                </c:pt>
                <c:pt idx="3230">
                  <c:v>1E-4</c:v>
                </c:pt>
                <c:pt idx="3231">
                  <c:v>1.0001</c:v>
                </c:pt>
                <c:pt idx="3232">
                  <c:v>1E-4</c:v>
                </c:pt>
                <c:pt idx="3233">
                  <c:v>1E-4</c:v>
                </c:pt>
                <c:pt idx="3234">
                  <c:v>1.0001</c:v>
                </c:pt>
                <c:pt idx="3235">
                  <c:v>1.0001</c:v>
                </c:pt>
                <c:pt idx="3236">
                  <c:v>1E-4</c:v>
                </c:pt>
                <c:pt idx="3237">
                  <c:v>1.0001</c:v>
                </c:pt>
                <c:pt idx="3238">
                  <c:v>1.0001</c:v>
                </c:pt>
                <c:pt idx="3239">
                  <c:v>1E-4</c:v>
                </c:pt>
                <c:pt idx="3240">
                  <c:v>1.0001</c:v>
                </c:pt>
                <c:pt idx="3241">
                  <c:v>1E-4</c:v>
                </c:pt>
                <c:pt idx="3242">
                  <c:v>1E-4</c:v>
                </c:pt>
                <c:pt idx="3243">
                  <c:v>1.0001</c:v>
                </c:pt>
                <c:pt idx="3244">
                  <c:v>1E-4</c:v>
                </c:pt>
                <c:pt idx="3245">
                  <c:v>1E-4</c:v>
                </c:pt>
                <c:pt idx="3246">
                  <c:v>1E-4</c:v>
                </c:pt>
                <c:pt idx="3247">
                  <c:v>1.0001</c:v>
                </c:pt>
                <c:pt idx="3248">
                  <c:v>1.0001</c:v>
                </c:pt>
                <c:pt idx="3249">
                  <c:v>2.0001000000000002</c:v>
                </c:pt>
                <c:pt idx="3250">
                  <c:v>1.0001</c:v>
                </c:pt>
                <c:pt idx="3251">
                  <c:v>1.0001</c:v>
                </c:pt>
                <c:pt idx="3252">
                  <c:v>3.0001000000000002</c:v>
                </c:pt>
                <c:pt idx="3253">
                  <c:v>1E-4</c:v>
                </c:pt>
                <c:pt idx="3254">
                  <c:v>1E-4</c:v>
                </c:pt>
                <c:pt idx="3255">
                  <c:v>2.0001000000000002</c:v>
                </c:pt>
                <c:pt idx="3256">
                  <c:v>1.0001</c:v>
                </c:pt>
                <c:pt idx="3257">
                  <c:v>1.0001</c:v>
                </c:pt>
                <c:pt idx="3258">
                  <c:v>1.0001</c:v>
                </c:pt>
                <c:pt idx="3259">
                  <c:v>2.0001000000000002</c:v>
                </c:pt>
                <c:pt idx="3260">
                  <c:v>4.0000999999999998</c:v>
                </c:pt>
                <c:pt idx="3261">
                  <c:v>4.0000999999999998</c:v>
                </c:pt>
                <c:pt idx="3262">
                  <c:v>1.0001</c:v>
                </c:pt>
                <c:pt idx="3263">
                  <c:v>1E-4</c:v>
                </c:pt>
                <c:pt idx="3264">
                  <c:v>2.0001000000000002</c:v>
                </c:pt>
                <c:pt idx="3265">
                  <c:v>1E-4</c:v>
                </c:pt>
                <c:pt idx="3266">
                  <c:v>2.0001000000000002</c:v>
                </c:pt>
                <c:pt idx="3267">
                  <c:v>2.0001000000000002</c:v>
                </c:pt>
                <c:pt idx="3268">
                  <c:v>1E-4</c:v>
                </c:pt>
                <c:pt idx="3269">
                  <c:v>1E-4</c:v>
                </c:pt>
                <c:pt idx="3270">
                  <c:v>1.0001</c:v>
                </c:pt>
                <c:pt idx="3271">
                  <c:v>2.0001000000000002</c:v>
                </c:pt>
                <c:pt idx="3272">
                  <c:v>1.0001</c:v>
                </c:pt>
                <c:pt idx="3273">
                  <c:v>3.0001000000000002</c:v>
                </c:pt>
                <c:pt idx="3274">
                  <c:v>1.0001</c:v>
                </c:pt>
                <c:pt idx="3275">
                  <c:v>2.0001000000000002</c:v>
                </c:pt>
                <c:pt idx="3276">
                  <c:v>3.0001000000000002</c:v>
                </c:pt>
                <c:pt idx="3277">
                  <c:v>19.0001</c:v>
                </c:pt>
                <c:pt idx="3278">
                  <c:v>95.000100000000003</c:v>
                </c:pt>
                <c:pt idx="3279">
                  <c:v>149.0001</c:v>
                </c:pt>
                <c:pt idx="3280">
                  <c:v>235.0001</c:v>
                </c:pt>
                <c:pt idx="3281">
                  <c:v>181.0001</c:v>
                </c:pt>
                <c:pt idx="3282">
                  <c:v>139.0001</c:v>
                </c:pt>
                <c:pt idx="3283">
                  <c:v>87.000100000000003</c:v>
                </c:pt>
                <c:pt idx="3284">
                  <c:v>42.000100000000003</c:v>
                </c:pt>
                <c:pt idx="3285">
                  <c:v>16.0001</c:v>
                </c:pt>
                <c:pt idx="3286">
                  <c:v>16.0001</c:v>
                </c:pt>
                <c:pt idx="3287">
                  <c:v>1.0001</c:v>
                </c:pt>
                <c:pt idx="3288">
                  <c:v>2.0001000000000002</c:v>
                </c:pt>
                <c:pt idx="3289">
                  <c:v>1E-4</c:v>
                </c:pt>
                <c:pt idx="3290">
                  <c:v>1.0001</c:v>
                </c:pt>
                <c:pt idx="3291">
                  <c:v>1E-4</c:v>
                </c:pt>
                <c:pt idx="3292">
                  <c:v>3.0001000000000002</c:v>
                </c:pt>
                <c:pt idx="3293">
                  <c:v>1E-4</c:v>
                </c:pt>
                <c:pt idx="3294">
                  <c:v>2.0001000000000002</c:v>
                </c:pt>
                <c:pt idx="3295">
                  <c:v>1E-4</c:v>
                </c:pt>
                <c:pt idx="3296">
                  <c:v>2.0001000000000002</c:v>
                </c:pt>
                <c:pt idx="3297">
                  <c:v>1.0001</c:v>
                </c:pt>
                <c:pt idx="3298">
                  <c:v>1E-4</c:v>
                </c:pt>
                <c:pt idx="3299">
                  <c:v>1E-4</c:v>
                </c:pt>
                <c:pt idx="3300">
                  <c:v>1E-4</c:v>
                </c:pt>
                <c:pt idx="3301">
                  <c:v>1E-4</c:v>
                </c:pt>
                <c:pt idx="3302">
                  <c:v>1E-4</c:v>
                </c:pt>
                <c:pt idx="3303">
                  <c:v>5.0000999999999998</c:v>
                </c:pt>
                <c:pt idx="3304">
                  <c:v>1.0001</c:v>
                </c:pt>
                <c:pt idx="3305">
                  <c:v>3.0001000000000002</c:v>
                </c:pt>
                <c:pt idx="3306">
                  <c:v>1.0001</c:v>
                </c:pt>
                <c:pt idx="3307">
                  <c:v>1.0001</c:v>
                </c:pt>
                <c:pt idx="3308">
                  <c:v>4.0000999999999998</c:v>
                </c:pt>
                <c:pt idx="3309">
                  <c:v>2.0001000000000002</c:v>
                </c:pt>
                <c:pt idx="3310">
                  <c:v>1.0001</c:v>
                </c:pt>
                <c:pt idx="3311">
                  <c:v>1.0001</c:v>
                </c:pt>
                <c:pt idx="3312">
                  <c:v>1.0001</c:v>
                </c:pt>
                <c:pt idx="3313">
                  <c:v>3.0001000000000002</c:v>
                </c:pt>
                <c:pt idx="3314">
                  <c:v>2.0001000000000002</c:v>
                </c:pt>
                <c:pt idx="3315">
                  <c:v>1E-4</c:v>
                </c:pt>
                <c:pt idx="3316">
                  <c:v>3.0001000000000002</c:v>
                </c:pt>
                <c:pt idx="3317">
                  <c:v>1E-4</c:v>
                </c:pt>
                <c:pt idx="3318">
                  <c:v>2.0001000000000002</c:v>
                </c:pt>
                <c:pt idx="3319">
                  <c:v>2.0001000000000002</c:v>
                </c:pt>
                <c:pt idx="3320">
                  <c:v>2.0001000000000002</c:v>
                </c:pt>
                <c:pt idx="3321">
                  <c:v>1.0001</c:v>
                </c:pt>
                <c:pt idx="3322">
                  <c:v>1.0001</c:v>
                </c:pt>
                <c:pt idx="3323">
                  <c:v>1.0001</c:v>
                </c:pt>
                <c:pt idx="3324">
                  <c:v>2.0001000000000002</c:v>
                </c:pt>
                <c:pt idx="3325">
                  <c:v>2.0001000000000002</c:v>
                </c:pt>
                <c:pt idx="3326">
                  <c:v>4.0000999999999998</c:v>
                </c:pt>
                <c:pt idx="3327">
                  <c:v>1.0001</c:v>
                </c:pt>
                <c:pt idx="3328">
                  <c:v>1E-4</c:v>
                </c:pt>
                <c:pt idx="3329">
                  <c:v>1.0001</c:v>
                </c:pt>
                <c:pt idx="3330">
                  <c:v>2.0001000000000002</c:v>
                </c:pt>
                <c:pt idx="3331">
                  <c:v>1E-4</c:v>
                </c:pt>
                <c:pt idx="3332">
                  <c:v>1E-4</c:v>
                </c:pt>
                <c:pt idx="3333">
                  <c:v>1.0001</c:v>
                </c:pt>
                <c:pt idx="3334">
                  <c:v>2.0001000000000002</c:v>
                </c:pt>
                <c:pt idx="3335">
                  <c:v>2.0001000000000002</c:v>
                </c:pt>
                <c:pt idx="3336">
                  <c:v>1.0001</c:v>
                </c:pt>
                <c:pt idx="3337">
                  <c:v>2.0001000000000002</c:v>
                </c:pt>
                <c:pt idx="3338">
                  <c:v>2.0001000000000002</c:v>
                </c:pt>
                <c:pt idx="3339">
                  <c:v>6.0000999999999998</c:v>
                </c:pt>
                <c:pt idx="3340">
                  <c:v>2.0001000000000002</c:v>
                </c:pt>
                <c:pt idx="3341">
                  <c:v>3.0001000000000002</c:v>
                </c:pt>
                <c:pt idx="3342">
                  <c:v>1.0001</c:v>
                </c:pt>
                <c:pt idx="3343">
                  <c:v>2.0001000000000002</c:v>
                </c:pt>
                <c:pt idx="3344">
                  <c:v>1.0001</c:v>
                </c:pt>
                <c:pt idx="3345">
                  <c:v>7.0000999999999998</c:v>
                </c:pt>
                <c:pt idx="3346">
                  <c:v>4.0000999999999998</c:v>
                </c:pt>
                <c:pt idx="3347">
                  <c:v>3.0001000000000002</c:v>
                </c:pt>
                <c:pt idx="3348">
                  <c:v>6.0000999999999998</c:v>
                </c:pt>
                <c:pt idx="3349">
                  <c:v>3.0001000000000002</c:v>
                </c:pt>
                <c:pt idx="3350">
                  <c:v>5.0000999999999998</c:v>
                </c:pt>
                <c:pt idx="3351">
                  <c:v>6.0000999999999998</c:v>
                </c:pt>
                <c:pt idx="3352">
                  <c:v>1.0001</c:v>
                </c:pt>
                <c:pt idx="3353">
                  <c:v>1.0001</c:v>
                </c:pt>
                <c:pt idx="3354">
                  <c:v>4.0000999999999998</c:v>
                </c:pt>
                <c:pt idx="3355">
                  <c:v>7.0000999999999998</c:v>
                </c:pt>
                <c:pt idx="3356">
                  <c:v>7.0000999999999998</c:v>
                </c:pt>
                <c:pt idx="3357">
                  <c:v>5.0000999999999998</c:v>
                </c:pt>
                <c:pt idx="3358">
                  <c:v>6.0000999999999998</c:v>
                </c:pt>
                <c:pt idx="3359">
                  <c:v>11.0001</c:v>
                </c:pt>
                <c:pt idx="3360">
                  <c:v>8.0000999999999998</c:v>
                </c:pt>
                <c:pt idx="3361">
                  <c:v>6.0000999999999998</c:v>
                </c:pt>
                <c:pt idx="3362">
                  <c:v>8.0000999999999998</c:v>
                </c:pt>
                <c:pt idx="3363">
                  <c:v>11.0001</c:v>
                </c:pt>
                <c:pt idx="3364">
                  <c:v>12.0001</c:v>
                </c:pt>
                <c:pt idx="3365">
                  <c:v>12.0001</c:v>
                </c:pt>
                <c:pt idx="3366">
                  <c:v>16.0001</c:v>
                </c:pt>
                <c:pt idx="3367">
                  <c:v>19.0001</c:v>
                </c:pt>
                <c:pt idx="3368">
                  <c:v>30.0001</c:v>
                </c:pt>
                <c:pt idx="3369">
                  <c:v>28.0001</c:v>
                </c:pt>
                <c:pt idx="3370">
                  <c:v>40.000100000000003</c:v>
                </c:pt>
                <c:pt idx="3371">
                  <c:v>1020.0001</c:v>
                </c:pt>
                <c:pt idx="3372">
                  <c:v>5811.0001000000002</c:v>
                </c:pt>
                <c:pt idx="3373">
                  <c:v>8115.0001000000002</c:v>
                </c:pt>
                <c:pt idx="3374">
                  <c:v>9555.0000999999993</c:v>
                </c:pt>
                <c:pt idx="3375">
                  <c:v>6290.0001000000002</c:v>
                </c:pt>
                <c:pt idx="3376">
                  <c:v>4107.0001000000002</c:v>
                </c:pt>
                <c:pt idx="3377">
                  <c:v>1874.0001</c:v>
                </c:pt>
                <c:pt idx="3378">
                  <c:v>338.00009999999997</c:v>
                </c:pt>
                <c:pt idx="3379">
                  <c:v>117.0001</c:v>
                </c:pt>
                <c:pt idx="3380">
                  <c:v>60.000100000000003</c:v>
                </c:pt>
                <c:pt idx="3381">
                  <c:v>35.000100000000003</c:v>
                </c:pt>
                <c:pt idx="3382">
                  <c:v>5.0000999999999998</c:v>
                </c:pt>
                <c:pt idx="3383">
                  <c:v>9.0000999999999998</c:v>
                </c:pt>
                <c:pt idx="3384">
                  <c:v>2.0001000000000002</c:v>
                </c:pt>
                <c:pt idx="3385">
                  <c:v>1.0001</c:v>
                </c:pt>
                <c:pt idx="3386">
                  <c:v>2.0001000000000002</c:v>
                </c:pt>
                <c:pt idx="3387">
                  <c:v>10.0001</c:v>
                </c:pt>
                <c:pt idx="3388">
                  <c:v>4.0000999999999998</c:v>
                </c:pt>
                <c:pt idx="3389">
                  <c:v>7.0000999999999998</c:v>
                </c:pt>
                <c:pt idx="3390">
                  <c:v>11.0001</c:v>
                </c:pt>
                <c:pt idx="3391">
                  <c:v>7.0000999999999998</c:v>
                </c:pt>
                <c:pt idx="3392">
                  <c:v>5.0000999999999998</c:v>
                </c:pt>
                <c:pt idx="3393">
                  <c:v>12.0001</c:v>
                </c:pt>
                <c:pt idx="3394">
                  <c:v>5.0000999999999998</c:v>
                </c:pt>
                <c:pt idx="3395">
                  <c:v>3.0001000000000002</c:v>
                </c:pt>
                <c:pt idx="3396">
                  <c:v>4.0000999999999998</c:v>
                </c:pt>
                <c:pt idx="3397">
                  <c:v>1.0001</c:v>
                </c:pt>
                <c:pt idx="3398">
                  <c:v>3.0001000000000002</c:v>
                </c:pt>
                <c:pt idx="3399">
                  <c:v>3.0001000000000002</c:v>
                </c:pt>
                <c:pt idx="3400">
                  <c:v>7.0000999999999998</c:v>
                </c:pt>
                <c:pt idx="3401">
                  <c:v>6.0000999999999998</c:v>
                </c:pt>
                <c:pt idx="3402">
                  <c:v>5.0000999999999998</c:v>
                </c:pt>
                <c:pt idx="3403">
                  <c:v>4.0000999999999998</c:v>
                </c:pt>
                <c:pt idx="3404">
                  <c:v>6.0000999999999998</c:v>
                </c:pt>
                <c:pt idx="3405">
                  <c:v>3.0001000000000002</c:v>
                </c:pt>
                <c:pt idx="3406">
                  <c:v>4.0000999999999998</c:v>
                </c:pt>
                <c:pt idx="3407">
                  <c:v>4.0000999999999998</c:v>
                </c:pt>
                <c:pt idx="3408">
                  <c:v>3.0001000000000002</c:v>
                </c:pt>
                <c:pt idx="3409">
                  <c:v>6.0000999999999998</c:v>
                </c:pt>
                <c:pt idx="3410">
                  <c:v>1.0001</c:v>
                </c:pt>
                <c:pt idx="3411">
                  <c:v>3.0001000000000002</c:v>
                </c:pt>
                <c:pt idx="3412">
                  <c:v>3.0001000000000002</c:v>
                </c:pt>
                <c:pt idx="3413">
                  <c:v>3.0001000000000002</c:v>
                </c:pt>
                <c:pt idx="3414">
                  <c:v>10.0001</c:v>
                </c:pt>
                <c:pt idx="3415">
                  <c:v>8.0000999999999998</c:v>
                </c:pt>
                <c:pt idx="3416">
                  <c:v>1E-4</c:v>
                </c:pt>
                <c:pt idx="3417">
                  <c:v>2.0001000000000002</c:v>
                </c:pt>
                <c:pt idx="3418">
                  <c:v>1E-4</c:v>
                </c:pt>
                <c:pt idx="3419">
                  <c:v>4.0000999999999998</c:v>
                </c:pt>
                <c:pt idx="3420">
                  <c:v>3.0001000000000002</c:v>
                </c:pt>
                <c:pt idx="3421">
                  <c:v>3.0001000000000002</c:v>
                </c:pt>
                <c:pt idx="3422">
                  <c:v>2.0001000000000002</c:v>
                </c:pt>
                <c:pt idx="3423">
                  <c:v>3.0001000000000002</c:v>
                </c:pt>
                <c:pt idx="3424">
                  <c:v>2.0001000000000002</c:v>
                </c:pt>
                <c:pt idx="3425">
                  <c:v>6.0000999999999998</c:v>
                </c:pt>
                <c:pt idx="3426">
                  <c:v>5.0000999999999998</c:v>
                </c:pt>
                <c:pt idx="3427">
                  <c:v>1.0001</c:v>
                </c:pt>
                <c:pt idx="3428">
                  <c:v>5.0000999999999998</c:v>
                </c:pt>
                <c:pt idx="3429">
                  <c:v>1.0001</c:v>
                </c:pt>
                <c:pt idx="3430">
                  <c:v>6.0000999999999998</c:v>
                </c:pt>
                <c:pt idx="3431">
                  <c:v>1E-4</c:v>
                </c:pt>
                <c:pt idx="3432">
                  <c:v>1.0001</c:v>
                </c:pt>
                <c:pt idx="3433">
                  <c:v>5.0000999999999998</c:v>
                </c:pt>
                <c:pt idx="3434">
                  <c:v>2.0001000000000002</c:v>
                </c:pt>
                <c:pt idx="3435">
                  <c:v>3.0001000000000002</c:v>
                </c:pt>
                <c:pt idx="3436">
                  <c:v>3.0001000000000002</c:v>
                </c:pt>
                <c:pt idx="3437">
                  <c:v>3.0001000000000002</c:v>
                </c:pt>
                <c:pt idx="3438">
                  <c:v>1.0001</c:v>
                </c:pt>
                <c:pt idx="3439">
                  <c:v>2.0001000000000002</c:v>
                </c:pt>
                <c:pt idx="3440">
                  <c:v>2.0001000000000002</c:v>
                </c:pt>
                <c:pt idx="3441">
                  <c:v>1E-4</c:v>
                </c:pt>
                <c:pt idx="3442">
                  <c:v>8.0000999999999998</c:v>
                </c:pt>
                <c:pt idx="3443">
                  <c:v>4.0000999999999998</c:v>
                </c:pt>
                <c:pt idx="3444">
                  <c:v>4.0000999999999998</c:v>
                </c:pt>
                <c:pt idx="3445">
                  <c:v>2.0001000000000002</c:v>
                </c:pt>
                <c:pt idx="3446">
                  <c:v>3.0001000000000002</c:v>
                </c:pt>
                <c:pt idx="3447">
                  <c:v>2.0001000000000002</c:v>
                </c:pt>
                <c:pt idx="3448">
                  <c:v>5.0000999999999998</c:v>
                </c:pt>
                <c:pt idx="3449">
                  <c:v>3.0001000000000002</c:v>
                </c:pt>
                <c:pt idx="3450">
                  <c:v>1.0001</c:v>
                </c:pt>
                <c:pt idx="3451">
                  <c:v>1E-4</c:v>
                </c:pt>
                <c:pt idx="3452">
                  <c:v>6.0000999999999998</c:v>
                </c:pt>
                <c:pt idx="3453">
                  <c:v>2.0001000000000002</c:v>
                </c:pt>
                <c:pt idx="3454">
                  <c:v>5.0000999999999998</c:v>
                </c:pt>
                <c:pt idx="3455">
                  <c:v>7.0000999999999998</c:v>
                </c:pt>
                <c:pt idx="3456">
                  <c:v>3.0001000000000002</c:v>
                </c:pt>
                <c:pt idx="3457">
                  <c:v>7.0000999999999998</c:v>
                </c:pt>
                <c:pt idx="3458">
                  <c:v>3.0001000000000002</c:v>
                </c:pt>
                <c:pt idx="3459">
                  <c:v>4.0000999999999998</c:v>
                </c:pt>
                <c:pt idx="3460">
                  <c:v>5.0000999999999998</c:v>
                </c:pt>
                <c:pt idx="3461">
                  <c:v>8.0000999999999998</c:v>
                </c:pt>
                <c:pt idx="3462">
                  <c:v>5.0000999999999998</c:v>
                </c:pt>
                <c:pt idx="3463">
                  <c:v>209.0001</c:v>
                </c:pt>
                <c:pt idx="3464">
                  <c:v>504.00009999999997</c:v>
                </c:pt>
                <c:pt idx="3465">
                  <c:v>1005.0001</c:v>
                </c:pt>
                <c:pt idx="3466">
                  <c:v>1082.0001</c:v>
                </c:pt>
                <c:pt idx="3467">
                  <c:v>694.00009999999997</c:v>
                </c:pt>
                <c:pt idx="3468">
                  <c:v>520.00009999999997</c:v>
                </c:pt>
                <c:pt idx="3469">
                  <c:v>270.00009999999997</c:v>
                </c:pt>
                <c:pt idx="3470">
                  <c:v>33.000100000000003</c:v>
                </c:pt>
                <c:pt idx="3471">
                  <c:v>42.000100000000003</c:v>
                </c:pt>
                <c:pt idx="3472">
                  <c:v>14.0001</c:v>
                </c:pt>
                <c:pt idx="3473">
                  <c:v>8.0000999999999998</c:v>
                </c:pt>
                <c:pt idx="3474">
                  <c:v>6.0000999999999998</c:v>
                </c:pt>
                <c:pt idx="3475">
                  <c:v>7.0000999999999998</c:v>
                </c:pt>
                <c:pt idx="3476">
                  <c:v>4.0000999999999998</c:v>
                </c:pt>
                <c:pt idx="3477">
                  <c:v>3.0001000000000002</c:v>
                </c:pt>
                <c:pt idx="3478">
                  <c:v>2.0001000000000002</c:v>
                </c:pt>
                <c:pt idx="3479">
                  <c:v>1.0001</c:v>
                </c:pt>
                <c:pt idx="3480">
                  <c:v>1E-4</c:v>
                </c:pt>
                <c:pt idx="3481">
                  <c:v>1E-4</c:v>
                </c:pt>
                <c:pt idx="3482">
                  <c:v>3.0001000000000002</c:v>
                </c:pt>
                <c:pt idx="3483">
                  <c:v>1.0001</c:v>
                </c:pt>
                <c:pt idx="3484">
                  <c:v>1E-4</c:v>
                </c:pt>
                <c:pt idx="3485">
                  <c:v>2.0001000000000002</c:v>
                </c:pt>
                <c:pt idx="3486">
                  <c:v>2.0001000000000002</c:v>
                </c:pt>
                <c:pt idx="3487">
                  <c:v>1.0001</c:v>
                </c:pt>
                <c:pt idx="3488">
                  <c:v>1.0001</c:v>
                </c:pt>
                <c:pt idx="3489">
                  <c:v>3.0001000000000002</c:v>
                </c:pt>
                <c:pt idx="3490">
                  <c:v>3.0001000000000002</c:v>
                </c:pt>
                <c:pt idx="3491">
                  <c:v>2.0001000000000002</c:v>
                </c:pt>
                <c:pt idx="3492">
                  <c:v>1.0001</c:v>
                </c:pt>
                <c:pt idx="3493">
                  <c:v>1.0001</c:v>
                </c:pt>
                <c:pt idx="3494">
                  <c:v>2.0001000000000002</c:v>
                </c:pt>
                <c:pt idx="3495">
                  <c:v>2.0001000000000002</c:v>
                </c:pt>
                <c:pt idx="3496">
                  <c:v>1E-4</c:v>
                </c:pt>
                <c:pt idx="3497">
                  <c:v>1E-4</c:v>
                </c:pt>
                <c:pt idx="3498">
                  <c:v>1.0001</c:v>
                </c:pt>
                <c:pt idx="3499">
                  <c:v>1.0001</c:v>
                </c:pt>
                <c:pt idx="3500">
                  <c:v>1.0001</c:v>
                </c:pt>
                <c:pt idx="3501">
                  <c:v>1E-4</c:v>
                </c:pt>
                <c:pt idx="3502">
                  <c:v>1.0001</c:v>
                </c:pt>
                <c:pt idx="3503">
                  <c:v>1.0001</c:v>
                </c:pt>
                <c:pt idx="3504">
                  <c:v>2.0001000000000002</c:v>
                </c:pt>
                <c:pt idx="3505">
                  <c:v>2.0001000000000002</c:v>
                </c:pt>
                <c:pt idx="3506">
                  <c:v>1E-4</c:v>
                </c:pt>
                <c:pt idx="3507">
                  <c:v>1.0001</c:v>
                </c:pt>
                <c:pt idx="3508">
                  <c:v>3.0001000000000002</c:v>
                </c:pt>
                <c:pt idx="3509">
                  <c:v>1.0001</c:v>
                </c:pt>
                <c:pt idx="3510">
                  <c:v>2.0001000000000002</c:v>
                </c:pt>
                <c:pt idx="3511">
                  <c:v>1.0001</c:v>
                </c:pt>
                <c:pt idx="3512">
                  <c:v>2.0001000000000002</c:v>
                </c:pt>
                <c:pt idx="3513">
                  <c:v>2.0001000000000002</c:v>
                </c:pt>
                <c:pt idx="3514">
                  <c:v>2.0001000000000002</c:v>
                </c:pt>
                <c:pt idx="3515">
                  <c:v>1.0001</c:v>
                </c:pt>
                <c:pt idx="3516">
                  <c:v>1.0001</c:v>
                </c:pt>
                <c:pt idx="3517">
                  <c:v>1E-4</c:v>
                </c:pt>
                <c:pt idx="3518">
                  <c:v>1.0001</c:v>
                </c:pt>
                <c:pt idx="3519">
                  <c:v>2.0001000000000002</c:v>
                </c:pt>
                <c:pt idx="3520">
                  <c:v>1.0001</c:v>
                </c:pt>
                <c:pt idx="3521">
                  <c:v>1.0001</c:v>
                </c:pt>
                <c:pt idx="3522">
                  <c:v>1.0001</c:v>
                </c:pt>
                <c:pt idx="3523">
                  <c:v>3.0001000000000002</c:v>
                </c:pt>
                <c:pt idx="3524">
                  <c:v>1.0001</c:v>
                </c:pt>
                <c:pt idx="3525">
                  <c:v>1E-4</c:v>
                </c:pt>
                <c:pt idx="3526">
                  <c:v>3.0001000000000002</c:v>
                </c:pt>
                <c:pt idx="3527">
                  <c:v>1E-4</c:v>
                </c:pt>
                <c:pt idx="3528">
                  <c:v>1E-4</c:v>
                </c:pt>
                <c:pt idx="3529">
                  <c:v>2.0001000000000002</c:v>
                </c:pt>
                <c:pt idx="3530">
                  <c:v>1E-4</c:v>
                </c:pt>
                <c:pt idx="3531">
                  <c:v>1E-4</c:v>
                </c:pt>
                <c:pt idx="3532">
                  <c:v>1.0001</c:v>
                </c:pt>
                <c:pt idx="3533">
                  <c:v>2.0001000000000002</c:v>
                </c:pt>
                <c:pt idx="3534">
                  <c:v>1.0001</c:v>
                </c:pt>
                <c:pt idx="3535">
                  <c:v>1E-4</c:v>
                </c:pt>
                <c:pt idx="3536">
                  <c:v>1.0001</c:v>
                </c:pt>
                <c:pt idx="3537">
                  <c:v>1.0001</c:v>
                </c:pt>
                <c:pt idx="3538">
                  <c:v>1E-4</c:v>
                </c:pt>
                <c:pt idx="3539">
                  <c:v>1.0001</c:v>
                </c:pt>
                <c:pt idx="3540">
                  <c:v>1E-4</c:v>
                </c:pt>
                <c:pt idx="3541">
                  <c:v>1.0001</c:v>
                </c:pt>
                <c:pt idx="3542">
                  <c:v>2.0001000000000002</c:v>
                </c:pt>
                <c:pt idx="3543">
                  <c:v>2.0001000000000002</c:v>
                </c:pt>
                <c:pt idx="3544">
                  <c:v>1.0001</c:v>
                </c:pt>
                <c:pt idx="3545">
                  <c:v>1E-4</c:v>
                </c:pt>
                <c:pt idx="3546">
                  <c:v>1.0001</c:v>
                </c:pt>
                <c:pt idx="3547">
                  <c:v>1E-4</c:v>
                </c:pt>
                <c:pt idx="3548">
                  <c:v>1E-4</c:v>
                </c:pt>
                <c:pt idx="3549">
                  <c:v>1.0001</c:v>
                </c:pt>
                <c:pt idx="3550">
                  <c:v>2.0001000000000002</c:v>
                </c:pt>
                <c:pt idx="3551">
                  <c:v>1.0001</c:v>
                </c:pt>
                <c:pt idx="3552">
                  <c:v>1.0001</c:v>
                </c:pt>
                <c:pt idx="3553">
                  <c:v>2.0001000000000002</c:v>
                </c:pt>
                <c:pt idx="3554">
                  <c:v>21.0001</c:v>
                </c:pt>
                <c:pt idx="3555">
                  <c:v>62.000100000000003</c:v>
                </c:pt>
                <c:pt idx="3556">
                  <c:v>99.000100000000003</c:v>
                </c:pt>
                <c:pt idx="3557">
                  <c:v>133.0001</c:v>
                </c:pt>
                <c:pt idx="3558">
                  <c:v>115.0001</c:v>
                </c:pt>
                <c:pt idx="3559">
                  <c:v>107.0001</c:v>
                </c:pt>
                <c:pt idx="3560">
                  <c:v>148.0001</c:v>
                </c:pt>
                <c:pt idx="3561">
                  <c:v>77.000100000000003</c:v>
                </c:pt>
                <c:pt idx="3562">
                  <c:v>101.0001</c:v>
                </c:pt>
                <c:pt idx="3563">
                  <c:v>52.000100000000003</c:v>
                </c:pt>
                <c:pt idx="3564">
                  <c:v>23.0001</c:v>
                </c:pt>
                <c:pt idx="3565">
                  <c:v>9.0000999999999998</c:v>
                </c:pt>
                <c:pt idx="3566">
                  <c:v>2.0001000000000002</c:v>
                </c:pt>
                <c:pt idx="3567">
                  <c:v>1E-4</c:v>
                </c:pt>
                <c:pt idx="3568">
                  <c:v>1.0001</c:v>
                </c:pt>
                <c:pt idx="3569">
                  <c:v>2.0001000000000002</c:v>
                </c:pt>
                <c:pt idx="3570">
                  <c:v>1.0001</c:v>
                </c:pt>
                <c:pt idx="3571">
                  <c:v>1.0001</c:v>
                </c:pt>
                <c:pt idx="3572">
                  <c:v>1.0001</c:v>
                </c:pt>
                <c:pt idx="3573">
                  <c:v>1.0001</c:v>
                </c:pt>
                <c:pt idx="3574">
                  <c:v>1.0001</c:v>
                </c:pt>
                <c:pt idx="3575">
                  <c:v>1.0001</c:v>
                </c:pt>
                <c:pt idx="3576">
                  <c:v>2.0001000000000002</c:v>
                </c:pt>
                <c:pt idx="3577">
                  <c:v>2.0001000000000002</c:v>
                </c:pt>
                <c:pt idx="3578">
                  <c:v>2.0001000000000002</c:v>
                </c:pt>
                <c:pt idx="3579">
                  <c:v>1E-4</c:v>
                </c:pt>
                <c:pt idx="3580">
                  <c:v>1E-4</c:v>
                </c:pt>
                <c:pt idx="3581">
                  <c:v>1.0001</c:v>
                </c:pt>
                <c:pt idx="3582">
                  <c:v>1E-4</c:v>
                </c:pt>
                <c:pt idx="3583">
                  <c:v>1E-4</c:v>
                </c:pt>
                <c:pt idx="3584">
                  <c:v>1E-4</c:v>
                </c:pt>
                <c:pt idx="3585">
                  <c:v>1.0001</c:v>
                </c:pt>
                <c:pt idx="3586">
                  <c:v>1.0001</c:v>
                </c:pt>
                <c:pt idx="3587">
                  <c:v>1E-4</c:v>
                </c:pt>
                <c:pt idx="3588">
                  <c:v>4.0000999999999998</c:v>
                </c:pt>
                <c:pt idx="3589">
                  <c:v>1.0001</c:v>
                </c:pt>
                <c:pt idx="3590">
                  <c:v>2.0001000000000002</c:v>
                </c:pt>
                <c:pt idx="3591">
                  <c:v>1.0001</c:v>
                </c:pt>
                <c:pt idx="3592">
                  <c:v>1E-4</c:v>
                </c:pt>
                <c:pt idx="3593">
                  <c:v>1E-4</c:v>
                </c:pt>
                <c:pt idx="3594">
                  <c:v>1E-4</c:v>
                </c:pt>
                <c:pt idx="3595">
                  <c:v>2.0001000000000002</c:v>
                </c:pt>
                <c:pt idx="3596">
                  <c:v>1E-4</c:v>
                </c:pt>
                <c:pt idx="3597">
                  <c:v>1E-4</c:v>
                </c:pt>
                <c:pt idx="3598">
                  <c:v>1.0001</c:v>
                </c:pt>
                <c:pt idx="3599">
                  <c:v>1.0001</c:v>
                </c:pt>
                <c:pt idx="3600">
                  <c:v>1E-4</c:v>
                </c:pt>
                <c:pt idx="3601">
                  <c:v>1.0001</c:v>
                </c:pt>
                <c:pt idx="3602">
                  <c:v>1E-4</c:v>
                </c:pt>
                <c:pt idx="3603">
                  <c:v>1.0001</c:v>
                </c:pt>
                <c:pt idx="3604">
                  <c:v>1E-4</c:v>
                </c:pt>
                <c:pt idx="3605">
                  <c:v>1E-4</c:v>
                </c:pt>
                <c:pt idx="3606">
                  <c:v>1.0001</c:v>
                </c:pt>
                <c:pt idx="3607">
                  <c:v>1E-4</c:v>
                </c:pt>
                <c:pt idx="3608">
                  <c:v>2.0001000000000002</c:v>
                </c:pt>
                <c:pt idx="3609">
                  <c:v>2.0001000000000002</c:v>
                </c:pt>
                <c:pt idx="3610">
                  <c:v>1E-4</c:v>
                </c:pt>
                <c:pt idx="3611">
                  <c:v>1.0001</c:v>
                </c:pt>
                <c:pt idx="3612">
                  <c:v>2.0001000000000002</c:v>
                </c:pt>
                <c:pt idx="3613">
                  <c:v>2.0001000000000002</c:v>
                </c:pt>
                <c:pt idx="3614">
                  <c:v>2.0001000000000002</c:v>
                </c:pt>
                <c:pt idx="3615">
                  <c:v>2.0001000000000002</c:v>
                </c:pt>
                <c:pt idx="3616">
                  <c:v>1E-4</c:v>
                </c:pt>
                <c:pt idx="3617">
                  <c:v>1.0001</c:v>
                </c:pt>
                <c:pt idx="3618">
                  <c:v>1E-4</c:v>
                </c:pt>
                <c:pt idx="3619">
                  <c:v>1.0001</c:v>
                </c:pt>
                <c:pt idx="3620">
                  <c:v>1E-4</c:v>
                </c:pt>
                <c:pt idx="3621">
                  <c:v>1.0001</c:v>
                </c:pt>
                <c:pt idx="3622">
                  <c:v>1E-4</c:v>
                </c:pt>
                <c:pt idx="3623">
                  <c:v>2.0001000000000002</c:v>
                </c:pt>
                <c:pt idx="3624">
                  <c:v>1E-4</c:v>
                </c:pt>
                <c:pt idx="3625">
                  <c:v>1E-4</c:v>
                </c:pt>
                <c:pt idx="3626">
                  <c:v>1.0001</c:v>
                </c:pt>
                <c:pt idx="3627">
                  <c:v>2.0001000000000002</c:v>
                </c:pt>
                <c:pt idx="3628">
                  <c:v>1E-4</c:v>
                </c:pt>
                <c:pt idx="3629">
                  <c:v>1E-4</c:v>
                </c:pt>
                <c:pt idx="3630">
                  <c:v>1.0001</c:v>
                </c:pt>
                <c:pt idx="3631">
                  <c:v>1E-4</c:v>
                </c:pt>
                <c:pt idx="3632">
                  <c:v>1.0001</c:v>
                </c:pt>
                <c:pt idx="3633">
                  <c:v>1E-4</c:v>
                </c:pt>
                <c:pt idx="3634">
                  <c:v>1E-4</c:v>
                </c:pt>
                <c:pt idx="3635">
                  <c:v>1.0001</c:v>
                </c:pt>
                <c:pt idx="3636">
                  <c:v>1E-4</c:v>
                </c:pt>
                <c:pt idx="3637">
                  <c:v>1E-4</c:v>
                </c:pt>
                <c:pt idx="3638">
                  <c:v>1E-4</c:v>
                </c:pt>
                <c:pt idx="3639">
                  <c:v>1.0001</c:v>
                </c:pt>
                <c:pt idx="3640">
                  <c:v>1.0001</c:v>
                </c:pt>
                <c:pt idx="3641">
                  <c:v>1.0001</c:v>
                </c:pt>
                <c:pt idx="3642">
                  <c:v>1.0001</c:v>
                </c:pt>
                <c:pt idx="3643">
                  <c:v>18.0001</c:v>
                </c:pt>
                <c:pt idx="3644">
                  <c:v>18.0001</c:v>
                </c:pt>
                <c:pt idx="3645">
                  <c:v>36.000100000000003</c:v>
                </c:pt>
                <c:pt idx="3646">
                  <c:v>40.000100000000003</c:v>
                </c:pt>
                <c:pt idx="3647">
                  <c:v>19.0001</c:v>
                </c:pt>
                <c:pt idx="3648">
                  <c:v>30.0001</c:v>
                </c:pt>
                <c:pt idx="3649">
                  <c:v>14.0001</c:v>
                </c:pt>
                <c:pt idx="3650">
                  <c:v>5.0000999999999998</c:v>
                </c:pt>
                <c:pt idx="3651">
                  <c:v>8.0000999999999998</c:v>
                </c:pt>
                <c:pt idx="3652">
                  <c:v>3.0001000000000002</c:v>
                </c:pt>
                <c:pt idx="3653">
                  <c:v>2.0001000000000002</c:v>
                </c:pt>
                <c:pt idx="3654">
                  <c:v>1.0001</c:v>
                </c:pt>
                <c:pt idx="3655">
                  <c:v>1E-4</c:v>
                </c:pt>
                <c:pt idx="3656">
                  <c:v>1.0001</c:v>
                </c:pt>
                <c:pt idx="3657">
                  <c:v>1E-4</c:v>
                </c:pt>
                <c:pt idx="3658">
                  <c:v>1E-4</c:v>
                </c:pt>
                <c:pt idx="3659">
                  <c:v>1E-4</c:v>
                </c:pt>
                <c:pt idx="3660">
                  <c:v>1.0001</c:v>
                </c:pt>
                <c:pt idx="3661">
                  <c:v>1E-4</c:v>
                </c:pt>
                <c:pt idx="3662">
                  <c:v>1.0001</c:v>
                </c:pt>
                <c:pt idx="3663">
                  <c:v>1E-4</c:v>
                </c:pt>
                <c:pt idx="3664">
                  <c:v>1E-4</c:v>
                </c:pt>
                <c:pt idx="3665">
                  <c:v>1E-4</c:v>
                </c:pt>
                <c:pt idx="3666">
                  <c:v>1E-4</c:v>
                </c:pt>
                <c:pt idx="3667">
                  <c:v>1.0001</c:v>
                </c:pt>
                <c:pt idx="3668">
                  <c:v>1.0001</c:v>
                </c:pt>
                <c:pt idx="3669">
                  <c:v>1E-4</c:v>
                </c:pt>
                <c:pt idx="3670">
                  <c:v>1E-4</c:v>
                </c:pt>
                <c:pt idx="3671">
                  <c:v>1.0001</c:v>
                </c:pt>
                <c:pt idx="3672">
                  <c:v>1E-4</c:v>
                </c:pt>
                <c:pt idx="3673">
                  <c:v>1.0001</c:v>
                </c:pt>
                <c:pt idx="3674">
                  <c:v>1E-4</c:v>
                </c:pt>
                <c:pt idx="3675">
                  <c:v>1.0001</c:v>
                </c:pt>
                <c:pt idx="3676">
                  <c:v>1E-4</c:v>
                </c:pt>
                <c:pt idx="3677">
                  <c:v>1E-4</c:v>
                </c:pt>
                <c:pt idx="3678">
                  <c:v>1E-4</c:v>
                </c:pt>
                <c:pt idx="3679">
                  <c:v>1E-4</c:v>
                </c:pt>
                <c:pt idx="3680">
                  <c:v>1E-4</c:v>
                </c:pt>
                <c:pt idx="3681">
                  <c:v>1.0001</c:v>
                </c:pt>
                <c:pt idx="3682">
                  <c:v>1E-4</c:v>
                </c:pt>
                <c:pt idx="3683">
                  <c:v>1E-4</c:v>
                </c:pt>
                <c:pt idx="3684">
                  <c:v>1E-4</c:v>
                </c:pt>
                <c:pt idx="3685">
                  <c:v>3.0001000000000002</c:v>
                </c:pt>
                <c:pt idx="3686">
                  <c:v>1E-4</c:v>
                </c:pt>
                <c:pt idx="3687">
                  <c:v>1E-4</c:v>
                </c:pt>
                <c:pt idx="3688">
                  <c:v>1E-4</c:v>
                </c:pt>
                <c:pt idx="3689">
                  <c:v>1E-4</c:v>
                </c:pt>
                <c:pt idx="3690">
                  <c:v>1E-4</c:v>
                </c:pt>
                <c:pt idx="3691">
                  <c:v>1E-4</c:v>
                </c:pt>
                <c:pt idx="3692">
                  <c:v>1.0001</c:v>
                </c:pt>
                <c:pt idx="3693">
                  <c:v>1E-4</c:v>
                </c:pt>
                <c:pt idx="3694">
                  <c:v>1E-4</c:v>
                </c:pt>
                <c:pt idx="3695">
                  <c:v>1E-4</c:v>
                </c:pt>
                <c:pt idx="3696">
                  <c:v>1.0001</c:v>
                </c:pt>
                <c:pt idx="3697">
                  <c:v>1E-4</c:v>
                </c:pt>
                <c:pt idx="3698">
                  <c:v>1E-4</c:v>
                </c:pt>
                <c:pt idx="3699">
                  <c:v>1E-4</c:v>
                </c:pt>
                <c:pt idx="3700">
                  <c:v>1E-4</c:v>
                </c:pt>
                <c:pt idx="3701">
                  <c:v>1E-4</c:v>
                </c:pt>
                <c:pt idx="3702">
                  <c:v>1E-4</c:v>
                </c:pt>
                <c:pt idx="3703">
                  <c:v>1E-4</c:v>
                </c:pt>
                <c:pt idx="3704">
                  <c:v>1E-4</c:v>
                </c:pt>
                <c:pt idx="3705">
                  <c:v>1E-4</c:v>
                </c:pt>
                <c:pt idx="3706">
                  <c:v>1E-4</c:v>
                </c:pt>
                <c:pt idx="3707">
                  <c:v>1E-4</c:v>
                </c:pt>
                <c:pt idx="3708">
                  <c:v>1E-4</c:v>
                </c:pt>
                <c:pt idx="3709">
                  <c:v>1E-4</c:v>
                </c:pt>
                <c:pt idx="3710">
                  <c:v>1E-4</c:v>
                </c:pt>
                <c:pt idx="3711">
                  <c:v>1E-4</c:v>
                </c:pt>
                <c:pt idx="3712">
                  <c:v>1E-4</c:v>
                </c:pt>
                <c:pt idx="3713">
                  <c:v>1E-4</c:v>
                </c:pt>
                <c:pt idx="3714">
                  <c:v>1E-4</c:v>
                </c:pt>
                <c:pt idx="3715">
                  <c:v>1E-4</c:v>
                </c:pt>
                <c:pt idx="3716">
                  <c:v>1E-4</c:v>
                </c:pt>
                <c:pt idx="3717">
                  <c:v>1E-4</c:v>
                </c:pt>
                <c:pt idx="3718">
                  <c:v>1E-4</c:v>
                </c:pt>
                <c:pt idx="3719">
                  <c:v>1E-4</c:v>
                </c:pt>
                <c:pt idx="3720">
                  <c:v>1E-4</c:v>
                </c:pt>
                <c:pt idx="3721">
                  <c:v>1.0001</c:v>
                </c:pt>
                <c:pt idx="3722">
                  <c:v>1.0001</c:v>
                </c:pt>
                <c:pt idx="3723">
                  <c:v>1.0001</c:v>
                </c:pt>
                <c:pt idx="3724">
                  <c:v>1E-4</c:v>
                </c:pt>
                <c:pt idx="3725">
                  <c:v>1.0001</c:v>
                </c:pt>
                <c:pt idx="3726">
                  <c:v>1E-4</c:v>
                </c:pt>
                <c:pt idx="3727">
                  <c:v>1E-4</c:v>
                </c:pt>
                <c:pt idx="3728">
                  <c:v>1E-4</c:v>
                </c:pt>
                <c:pt idx="3729">
                  <c:v>1E-4</c:v>
                </c:pt>
                <c:pt idx="3730">
                  <c:v>1E-4</c:v>
                </c:pt>
                <c:pt idx="3731">
                  <c:v>3.0001000000000002</c:v>
                </c:pt>
                <c:pt idx="3732">
                  <c:v>1E-4</c:v>
                </c:pt>
                <c:pt idx="3733">
                  <c:v>6.0000999999999998</c:v>
                </c:pt>
                <c:pt idx="3734">
                  <c:v>10.0001</c:v>
                </c:pt>
                <c:pt idx="3735">
                  <c:v>9.0000999999999998</c:v>
                </c:pt>
                <c:pt idx="3736">
                  <c:v>12.0001</c:v>
                </c:pt>
                <c:pt idx="3737">
                  <c:v>12.0001</c:v>
                </c:pt>
                <c:pt idx="3738">
                  <c:v>5.0000999999999998</c:v>
                </c:pt>
                <c:pt idx="3739">
                  <c:v>1.0001</c:v>
                </c:pt>
                <c:pt idx="3740">
                  <c:v>1E-4</c:v>
                </c:pt>
                <c:pt idx="3741">
                  <c:v>1E-4</c:v>
                </c:pt>
                <c:pt idx="3742">
                  <c:v>1E-4</c:v>
                </c:pt>
                <c:pt idx="3743">
                  <c:v>1.0001</c:v>
                </c:pt>
                <c:pt idx="3744">
                  <c:v>1E-4</c:v>
                </c:pt>
                <c:pt idx="3745">
                  <c:v>1E-4</c:v>
                </c:pt>
                <c:pt idx="3746">
                  <c:v>1E-4</c:v>
                </c:pt>
                <c:pt idx="3747">
                  <c:v>2.0001000000000002</c:v>
                </c:pt>
                <c:pt idx="3748">
                  <c:v>1.0001</c:v>
                </c:pt>
                <c:pt idx="3749">
                  <c:v>1E-4</c:v>
                </c:pt>
                <c:pt idx="3750">
                  <c:v>1E-4</c:v>
                </c:pt>
                <c:pt idx="3751">
                  <c:v>1E-4</c:v>
                </c:pt>
                <c:pt idx="3752">
                  <c:v>1E-4</c:v>
                </c:pt>
                <c:pt idx="3753">
                  <c:v>1.0001</c:v>
                </c:pt>
                <c:pt idx="3754">
                  <c:v>1E-4</c:v>
                </c:pt>
                <c:pt idx="3755">
                  <c:v>1E-4</c:v>
                </c:pt>
                <c:pt idx="3756">
                  <c:v>1.0001</c:v>
                </c:pt>
                <c:pt idx="3757">
                  <c:v>1E-4</c:v>
                </c:pt>
                <c:pt idx="3758">
                  <c:v>1E-4</c:v>
                </c:pt>
                <c:pt idx="3759">
                  <c:v>1E-4</c:v>
                </c:pt>
                <c:pt idx="3760">
                  <c:v>1E-4</c:v>
                </c:pt>
                <c:pt idx="3761">
                  <c:v>1E-4</c:v>
                </c:pt>
                <c:pt idx="3762">
                  <c:v>1E-4</c:v>
                </c:pt>
                <c:pt idx="3763">
                  <c:v>1E-4</c:v>
                </c:pt>
                <c:pt idx="3764">
                  <c:v>1E-4</c:v>
                </c:pt>
                <c:pt idx="3765">
                  <c:v>1E-4</c:v>
                </c:pt>
                <c:pt idx="3766">
                  <c:v>1E-4</c:v>
                </c:pt>
                <c:pt idx="3767">
                  <c:v>1E-4</c:v>
                </c:pt>
                <c:pt idx="3768">
                  <c:v>1E-4</c:v>
                </c:pt>
                <c:pt idx="3769">
                  <c:v>1E-4</c:v>
                </c:pt>
                <c:pt idx="3770">
                  <c:v>1E-4</c:v>
                </c:pt>
                <c:pt idx="3771">
                  <c:v>1E-4</c:v>
                </c:pt>
                <c:pt idx="3772">
                  <c:v>1E-4</c:v>
                </c:pt>
                <c:pt idx="3773">
                  <c:v>1E-4</c:v>
                </c:pt>
                <c:pt idx="3774">
                  <c:v>1E-4</c:v>
                </c:pt>
                <c:pt idx="3775">
                  <c:v>1.0001</c:v>
                </c:pt>
                <c:pt idx="3776">
                  <c:v>1E-4</c:v>
                </c:pt>
                <c:pt idx="3777">
                  <c:v>1E-4</c:v>
                </c:pt>
                <c:pt idx="3778">
                  <c:v>1E-4</c:v>
                </c:pt>
                <c:pt idx="3779">
                  <c:v>1E-4</c:v>
                </c:pt>
                <c:pt idx="3780">
                  <c:v>1E-4</c:v>
                </c:pt>
                <c:pt idx="3781">
                  <c:v>1E-4</c:v>
                </c:pt>
                <c:pt idx="3782">
                  <c:v>1E-4</c:v>
                </c:pt>
                <c:pt idx="3783">
                  <c:v>1E-4</c:v>
                </c:pt>
                <c:pt idx="3784">
                  <c:v>1E-4</c:v>
                </c:pt>
                <c:pt idx="3785">
                  <c:v>1E-4</c:v>
                </c:pt>
                <c:pt idx="3786">
                  <c:v>1E-4</c:v>
                </c:pt>
                <c:pt idx="3787">
                  <c:v>1E-4</c:v>
                </c:pt>
                <c:pt idx="3788">
                  <c:v>1.0001</c:v>
                </c:pt>
                <c:pt idx="3789">
                  <c:v>1E-4</c:v>
                </c:pt>
                <c:pt idx="3790">
                  <c:v>1E-4</c:v>
                </c:pt>
                <c:pt idx="3791">
                  <c:v>1E-4</c:v>
                </c:pt>
                <c:pt idx="3792">
                  <c:v>1.0001</c:v>
                </c:pt>
                <c:pt idx="3793">
                  <c:v>1.0001</c:v>
                </c:pt>
                <c:pt idx="3794">
                  <c:v>1E-4</c:v>
                </c:pt>
                <c:pt idx="3795">
                  <c:v>1E-4</c:v>
                </c:pt>
                <c:pt idx="3796">
                  <c:v>1E-4</c:v>
                </c:pt>
                <c:pt idx="3797">
                  <c:v>1E-4</c:v>
                </c:pt>
                <c:pt idx="3798">
                  <c:v>1E-4</c:v>
                </c:pt>
                <c:pt idx="3799">
                  <c:v>1.0001</c:v>
                </c:pt>
                <c:pt idx="3800">
                  <c:v>1E-4</c:v>
                </c:pt>
                <c:pt idx="3801">
                  <c:v>1E-4</c:v>
                </c:pt>
                <c:pt idx="3802">
                  <c:v>1E-4</c:v>
                </c:pt>
                <c:pt idx="3803">
                  <c:v>1E-4</c:v>
                </c:pt>
                <c:pt idx="3804">
                  <c:v>1E-4</c:v>
                </c:pt>
                <c:pt idx="3805">
                  <c:v>1E-4</c:v>
                </c:pt>
                <c:pt idx="3806">
                  <c:v>1E-4</c:v>
                </c:pt>
                <c:pt idx="3807">
                  <c:v>1E-4</c:v>
                </c:pt>
                <c:pt idx="3808">
                  <c:v>1E-4</c:v>
                </c:pt>
                <c:pt idx="3809">
                  <c:v>1E-4</c:v>
                </c:pt>
                <c:pt idx="3810">
                  <c:v>1E-4</c:v>
                </c:pt>
                <c:pt idx="3811">
                  <c:v>1.0001</c:v>
                </c:pt>
                <c:pt idx="3812">
                  <c:v>1E-4</c:v>
                </c:pt>
                <c:pt idx="3813">
                  <c:v>1E-4</c:v>
                </c:pt>
                <c:pt idx="3814">
                  <c:v>1E-4</c:v>
                </c:pt>
                <c:pt idx="3815">
                  <c:v>1E-4</c:v>
                </c:pt>
                <c:pt idx="3816">
                  <c:v>1E-4</c:v>
                </c:pt>
                <c:pt idx="3817">
                  <c:v>1E-4</c:v>
                </c:pt>
                <c:pt idx="3818">
                  <c:v>1.0001</c:v>
                </c:pt>
                <c:pt idx="3819">
                  <c:v>9.0000999999999998</c:v>
                </c:pt>
                <c:pt idx="3820">
                  <c:v>5.0000999999999998</c:v>
                </c:pt>
                <c:pt idx="3821">
                  <c:v>7.0000999999999998</c:v>
                </c:pt>
                <c:pt idx="3822">
                  <c:v>10.0001</c:v>
                </c:pt>
                <c:pt idx="3823">
                  <c:v>4.0000999999999998</c:v>
                </c:pt>
                <c:pt idx="3824">
                  <c:v>2.0001000000000002</c:v>
                </c:pt>
                <c:pt idx="3825">
                  <c:v>2.0001000000000002</c:v>
                </c:pt>
                <c:pt idx="3826">
                  <c:v>1E-4</c:v>
                </c:pt>
                <c:pt idx="3827">
                  <c:v>1E-4</c:v>
                </c:pt>
                <c:pt idx="3828">
                  <c:v>1.0001</c:v>
                </c:pt>
                <c:pt idx="3829">
                  <c:v>1E-4</c:v>
                </c:pt>
                <c:pt idx="3830">
                  <c:v>1.0001</c:v>
                </c:pt>
                <c:pt idx="3831">
                  <c:v>1.0001</c:v>
                </c:pt>
                <c:pt idx="3832">
                  <c:v>1E-4</c:v>
                </c:pt>
                <c:pt idx="3833">
                  <c:v>1E-4</c:v>
                </c:pt>
                <c:pt idx="3834">
                  <c:v>1E-4</c:v>
                </c:pt>
                <c:pt idx="3835">
                  <c:v>1E-4</c:v>
                </c:pt>
                <c:pt idx="3836">
                  <c:v>1E-4</c:v>
                </c:pt>
                <c:pt idx="3837">
                  <c:v>1E-4</c:v>
                </c:pt>
                <c:pt idx="3838">
                  <c:v>1E-4</c:v>
                </c:pt>
                <c:pt idx="3839">
                  <c:v>1E-4</c:v>
                </c:pt>
                <c:pt idx="3840">
                  <c:v>1E-4</c:v>
                </c:pt>
                <c:pt idx="3841">
                  <c:v>2.0001000000000002</c:v>
                </c:pt>
                <c:pt idx="3842">
                  <c:v>1E-4</c:v>
                </c:pt>
                <c:pt idx="3843">
                  <c:v>2.0001000000000002</c:v>
                </c:pt>
                <c:pt idx="3844">
                  <c:v>1E-4</c:v>
                </c:pt>
                <c:pt idx="3845">
                  <c:v>1E-4</c:v>
                </c:pt>
                <c:pt idx="3846">
                  <c:v>1E-4</c:v>
                </c:pt>
                <c:pt idx="3847">
                  <c:v>1E-4</c:v>
                </c:pt>
                <c:pt idx="3848">
                  <c:v>1E-4</c:v>
                </c:pt>
                <c:pt idx="3849">
                  <c:v>1E-4</c:v>
                </c:pt>
                <c:pt idx="3850">
                  <c:v>1E-4</c:v>
                </c:pt>
                <c:pt idx="3851">
                  <c:v>1E-4</c:v>
                </c:pt>
                <c:pt idx="3852">
                  <c:v>1E-4</c:v>
                </c:pt>
                <c:pt idx="3853">
                  <c:v>1E-4</c:v>
                </c:pt>
                <c:pt idx="3854">
                  <c:v>1E-4</c:v>
                </c:pt>
                <c:pt idx="3855">
                  <c:v>1E-4</c:v>
                </c:pt>
                <c:pt idx="3856">
                  <c:v>1E-4</c:v>
                </c:pt>
                <c:pt idx="3857">
                  <c:v>1E-4</c:v>
                </c:pt>
                <c:pt idx="3858">
                  <c:v>1E-4</c:v>
                </c:pt>
                <c:pt idx="3859">
                  <c:v>1E-4</c:v>
                </c:pt>
                <c:pt idx="3860">
                  <c:v>1E-4</c:v>
                </c:pt>
                <c:pt idx="3861">
                  <c:v>1E-4</c:v>
                </c:pt>
                <c:pt idx="3862">
                  <c:v>1E-4</c:v>
                </c:pt>
                <c:pt idx="3863">
                  <c:v>1.0001</c:v>
                </c:pt>
                <c:pt idx="3864">
                  <c:v>1E-4</c:v>
                </c:pt>
                <c:pt idx="3865">
                  <c:v>1E-4</c:v>
                </c:pt>
                <c:pt idx="3866">
                  <c:v>1E-4</c:v>
                </c:pt>
                <c:pt idx="3867">
                  <c:v>1.0001</c:v>
                </c:pt>
                <c:pt idx="3868">
                  <c:v>1E-4</c:v>
                </c:pt>
                <c:pt idx="3869">
                  <c:v>1.0001</c:v>
                </c:pt>
                <c:pt idx="3870">
                  <c:v>1E-4</c:v>
                </c:pt>
                <c:pt idx="3871">
                  <c:v>1E-4</c:v>
                </c:pt>
                <c:pt idx="3872">
                  <c:v>1E-4</c:v>
                </c:pt>
                <c:pt idx="3873">
                  <c:v>1E-4</c:v>
                </c:pt>
                <c:pt idx="3874">
                  <c:v>1E-4</c:v>
                </c:pt>
                <c:pt idx="3875">
                  <c:v>1.0001</c:v>
                </c:pt>
                <c:pt idx="3876">
                  <c:v>1E-4</c:v>
                </c:pt>
                <c:pt idx="3877">
                  <c:v>1E-4</c:v>
                </c:pt>
                <c:pt idx="3878">
                  <c:v>1.0001</c:v>
                </c:pt>
                <c:pt idx="3879">
                  <c:v>1E-4</c:v>
                </c:pt>
                <c:pt idx="3880">
                  <c:v>1E-4</c:v>
                </c:pt>
                <c:pt idx="3881">
                  <c:v>1E-4</c:v>
                </c:pt>
                <c:pt idx="3882">
                  <c:v>1E-4</c:v>
                </c:pt>
                <c:pt idx="3883">
                  <c:v>1E-4</c:v>
                </c:pt>
                <c:pt idx="3884">
                  <c:v>1E-4</c:v>
                </c:pt>
                <c:pt idx="3885">
                  <c:v>1E-4</c:v>
                </c:pt>
                <c:pt idx="3886">
                  <c:v>1E-4</c:v>
                </c:pt>
                <c:pt idx="3887">
                  <c:v>1E-4</c:v>
                </c:pt>
                <c:pt idx="3888">
                  <c:v>1E-4</c:v>
                </c:pt>
                <c:pt idx="3889">
                  <c:v>1E-4</c:v>
                </c:pt>
                <c:pt idx="3890">
                  <c:v>1E-4</c:v>
                </c:pt>
                <c:pt idx="3891">
                  <c:v>1E-4</c:v>
                </c:pt>
                <c:pt idx="3892">
                  <c:v>1E-4</c:v>
                </c:pt>
                <c:pt idx="3893">
                  <c:v>1E-4</c:v>
                </c:pt>
                <c:pt idx="3894">
                  <c:v>1E-4</c:v>
                </c:pt>
                <c:pt idx="3895">
                  <c:v>1.0001</c:v>
                </c:pt>
                <c:pt idx="3896">
                  <c:v>1.0001</c:v>
                </c:pt>
                <c:pt idx="3897">
                  <c:v>1E-4</c:v>
                </c:pt>
                <c:pt idx="3898">
                  <c:v>1E-4</c:v>
                </c:pt>
                <c:pt idx="3899">
                  <c:v>1E-4</c:v>
                </c:pt>
                <c:pt idx="3900">
                  <c:v>1E-4</c:v>
                </c:pt>
                <c:pt idx="3901">
                  <c:v>1E-4</c:v>
                </c:pt>
                <c:pt idx="3902">
                  <c:v>1E-4</c:v>
                </c:pt>
                <c:pt idx="3903">
                  <c:v>1.0001</c:v>
                </c:pt>
                <c:pt idx="3904">
                  <c:v>1E-4</c:v>
                </c:pt>
                <c:pt idx="3905">
                  <c:v>2.0001000000000002</c:v>
                </c:pt>
                <c:pt idx="3906">
                  <c:v>1E-4</c:v>
                </c:pt>
                <c:pt idx="3907">
                  <c:v>2.0001000000000002</c:v>
                </c:pt>
                <c:pt idx="3908">
                  <c:v>1.0001</c:v>
                </c:pt>
                <c:pt idx="3909">
                  <c:v>1E-4</c:v>
                </c:pt>
                <c:pt idx="3910">
                  <c:v>1E-4</c:v>
                </c:pt>
                <c:pt idx="3911">
                  <c:v>1E-4</c:v>
                </c:pt>
                <c:pt idx="3912">
                  <c:v>1.0001</c:v>
                </c:pt>
                <c:pt idx="3913">
                  <c:v>1E-4</c:v>
                </c:pt>
                <c:pt idx="3914">
                  <c:v>1.0001</c:v>
                </c:pt>
                <c:pt idx="3915">
                  <c:v>1E-4</c:v>
                </c:pt>
                <c:pt idx="3916">
                  <c:v>1E-4</c:v>
                </c:pt>
                <c:pt idx="3917">
                  <c:v>1E-4</c:v>
                </c:pt>
                <c:pt idx="3918">
                  <c:v>1.0001</c:v>
                </c:pt>
                <c:pt idx="3919">
                  <c:v>1E-4</c:v>
                </c:pt>
                <c:pt idx="3920">
                  <c:v>1E-4</c:v>
                </c:pt>
                <c:pt idx="3921">
                  <c:v>1E-4</c:v>
                </c:pt>
                <c:pt idx="3922">
                  <c:v>1E-4</c:v>
                </c:pt>
                <c:pt idx="3923">
                  <c:v>1E-4</c:v>
                </c:pt>
                <c:pt idx="3924">
                  <c:v>1.0001</c:v>
                </c:pt>
                <c:pt idx="3925">
                  <c:v>1.0001</c:v>
                </c:pt>
                <c:pt idx="3926">
                  <c:v>1E-4</c:v>
                </c:pt>
                <c:pt idx="3927">
                  <c:v>1.0001</c:v>
                </c:pt>
                <c:pt idx="3928">
                  <c:v>1E-4</c:v>
                </c:pt>
                <c:pt idx="3929">
                  <c:v>1E-4</c:v>
                </c:pt>
                <c:pt idx="3930">
                  <c:v>1E-4</c:v>
                </c:pt>
                <c:pt idx="3931">
                  <c:v>1E-4</c:v>
                </c:pt>
                <c:pt idx="3932">
                  <c:v>1.0001</c:v>
                </c:pt>
                <c:pt idx="3933">
                  <c:v>1E-4</c:v>
                </c:pt>
                <c:pt idx="3934">
                  <c:v>1E-4</c:v>
                </c:pt>
                <c:pt idx="3935">
                  <c:v>1.0001</c:v>
                </c:pt>
                <c:pt idx="3936">
                  <c:v>1E-4</c:v>
                </c:pt>
                <c:pt idx="3937">
                  <c:v>1E-4</c:v>
                </c:pt>
                <c:pt idx="3938">
                  <c:v>2.0001000000000002</c:v>
                </c:pt>
                <c:pt idx="3939">
                  <c:v>1E-4</c:v>
                </c:pt>
                <c:pt idx="3940">
                  <c:v>1E-4</c:v>
                </c:pt>
                <c:pt idx="3941">
                  <c:v>1E-4</c:v>
                </c:pt>
                <c:pt idx="3942">
                  <c:v>1.0001</c:v>
                </c:pt>
                <c:pt idx="3943">
                  <c:v>1E-4</c:v>
                </c:pt>
                <c:pt idx="3944">
                  <c:v>1.0001</c:v>
                </c:pt>
                <c:pt idx="3945">
                  <c:v>1E-4</c:v>
                </c:pt>
                <c:pt idx="3946">
                  <c:v>1E-4</c:v>
                </c:pt>
                <c:pt idx="3947">
                  <c:v>1E-4</c:v>
                </c:pt>
                <c:pt idx="3948">
                  <c:v>1E-4</c:v>
                </c:pt>
                <c:pt idx="3949">
                  <c:v>1E-4</c:v>
                </c:pt>
                <c:pt idx="3950">
                  <c:v>1.0001</c:v>
                </c:pt>
                <c:pt idx="3951">
                  <c:v>1E-4</c:v>
                </c:pt>
                <c:pt idx="3952">
                  <c:v>1.0001</c:v>
                </c:pt>
                <c:pt idx="3953">
                  <c:v>1E-4</c:v>
                </c:pt>
                <c:pt idx="3954">
                  <c:v>1E-4</c:v>
                </c:pt>
                <c:pt idx="3955">
                  <c:v>1E-4</c:v>
                </c:pt>
                <c:pt idx="3956">
                  <c:v>1E-4</c:v>
                </c:pt>
                <c:pt idx="3957">
                  <c:v>1E-4</c:v>
                </c:pt>
                <c:pt idx="3958">
                  <c:v>1E-4</c:v>
                </c:pt>
                <c:pt idx="3959">
                  <c:v>1E-4</c:v>
                </c:pt>
                <c:pt idx="3960">
                  <c:v>1E-4</c:v>
                </c:pt>
                <c:pt idx="3961">
                  <c:v>1E-4</c:v>
                </c:pt>
                <c:pt idx="3962">
                  <c:v>1E-4</c:v>
                </c:pt>
                <c:pt idx="3963">
                  <c:v>1E-4</c:v>
                </c:pt>
                <c:pt idx="3964">
                  <c:v>1E-4</c:v>
                </c:pt>
                <c:pt idx="3965">
                  <c:v>1E-4</c:v>
                </c:pt>
                <c:pt idx="3966">
                  <c:v>1E-4</c:v>
                </c:pt>
                <c:pt idx="3967">
                  <c:v>1.0001</c:v>
                </c:pt>
                <c:pt idx="3968">
                  <c:v>1.0001</c:v>
                </c:pt>
                <c:pt idx="3969">
                  <c:v>1.0001</c:v>
                </c:pt>
                <c:pt idx="3970">
                  <c:v>1E-4</c:v>
                </c:pt>
                <c:pt idx="3971">
                  <c:v>2.0001000000000002</c:v>
                </c:pt>
                <c:pt idx="3972">
                  <c:v>1E-4</c:v>
                </c:pt>
                <c:pt idx="3973">
                  <c:v>1E-4</c:v>
                </c:pt>
                <c:pt idx="3974">
                  <c:v>1E-4</c:v>
                </c:pt>
                <c:pt idx="3975">
                  <c:v>1E-4</c:v>
                </c:pt>
                <c:pt idx="3976">
                  <c:v>1E-4</c:v>
                </c:pt>
                <c:pt idx="3977">
                  <c:v>1E-4</c:v>
                </c:pt>
                <c:pt idx="3978">
                  <c:v>1E-4</c:v>
                </c:pt>
                <c:pt idx="3979">
                  <c:v>1E-4</c:v>
                </c:pt>
                <c:pt idx="3980">
                  <c:v>1.0001</c:v>
                </c:pt>
                <c:pt idx="3981">
                  <c:v>1E-4</c:v>
                </c:pt>
                <c:pt idx="3982">
                  <c:v>1E-4</c:v>
                </c:pt>
                <c:pt idx="3983">
                  <c:v>1E-4</c:v>
                </c:pt>
                <c:pt idx="3984">
                  <c:v>1E-4</c:v>
                </c:pt>
                <c:pt idx="3985">
                  <c:v>1E-4</c:v>
                </c:pt>
                <c:pt idx="3986">
                  <c:v>1E-4</c:v>
                </c:pt>
                <c:pt idx="3987">
                  <c:v>1E-4</c:v>
                </c:pt>
                <c:pt idx="3988">
                  <c:v>1.0001</c:v>
                </c:pt>
                <c:pt idx="3989">
                  <c:v>1.0001</c:v>
                </c:pt>
                <c:pt idx="3990">
                  <c:v>2.0001000000000002</c:v>
                </c:pt>
                <c:pt idx="3991">
                  <c:v>1.0001</c:v>
                </c:pt>
                <c:pt idx="3992">
                  <c:v>1E-4</c:v>
                </c:pt>
                <c:pt idx="3993">
                  <c:v>1.0001</c:v>
                </c:pt>
                <c:pt idx="3994">
                  <c:v>1E-4</c:v>
                </c:pt>
                <c:pt idx="3995">
                  <c:v>1E-4</c:v>
                </c:pt>
                <c:pt idx="3996">
                  <c:v>1E-4</c:v>
                </c:pt>
                <c:pt idx="3997">
                  <c:v>1E-4</c:v>
                </c:pt>
                <c:pt idx="3998">
                  <c:v>1E-4</c:v>
                </c:pt>
                <c:pt idx="3999">
                  <c:v>1.0001</c:v>
                </c:pt>
                <c:pt idx="4000">
                  <c:v>1E-4</c:v>
                </c:pt>
                <c:pt idx="4001">
                  <c:v>1E-4</c:v>
                </c:pt>
                <c:pt idx="4002">
                  <c:v>1E-4</c:v>
                </c:pt>
                <c:pt idx="4003">
                  <c:v>1E-4</c:v>
                </c:pt>
                <c:pt idx="4004">
                  <c:v>1E-4</c:v>
                </c:pt>
                <c:pt idx="4005">
                  <c:v>1E-4</c:v>
                </c:pt>
                <c:pt idx="4006">
                  <c:v>1E-4</c:v>
                </c:pt>
                <c:pt idx="4007">
                  <c:v>1E-4</c:v>
                </c:pt>
                <c:pt idx="4008">
                  <c:v>1E-4</c:v>
                </c:pt>
                <c:pt idx="4009">
                  <c:v>1E-4</c:v>
                </c:pt>
                <c:pt idx="4010">
                  <c:v>1E-4</c:v>
                </c:pt>
                <c:pt idx="4011">
                  <c:v>1.0001</c:v>
                </c:pt>
                <c:pt idx="4012">
                  <c:v>1E-4</c:v>
                </c:pt>
                <c:pt idx="4013">
                  <c:v>1E-4</c:v>
                </c:pt>
                <c:pt idx="4014">
                  <c:v>2.0001000000000002</c:v>
                </c:pt>
                <c:pt idx="4015">
                  <c:v>1E-4</c:v>
                </c:pt>
                <c:pt idx="4016">
                  <c:v>1E-4</c:v>
                </c:pt>
                <c:pt idx="4017">
                  <c:v>1E-4</c:v>
                </c:pt>
                <c:pt idx="4018">
                  <c:v>1E-4</c:v>
                </c:pt>
                <c:pt idx="4019">
                  <c:v>1E-4</c:v>
                </c:pt>
                <c:pt idx="4020">
                  <c:v>1E-4</c:v>
                </c:pt>
                <c:pt idx="4021">
                  <c:v>1.0001</c:v>
                </c:pt>
                <c:pt idx="4022">
                  <c:v>1E-4</c:v>
                </c:pt>
                <c:pt idx="4023">
                  <c:v>1E-4</c:v>
                </c:pt>
                <c:pt idx="4024">
                  <c:v>1E-4</c:v>
                </c:pt>
                <c:pt idx="4025">
                  <c:v>1E-4</c:v>
                </c:pt>
                <c:pt idx="4026">
                  <c:v>1E-4</c:v>
                </c:pt>
                <c:pt idx="4027">
                  <c:v>1E-4</c:v>
                </c:pt>
                <c:pt idx="4028">
                  <c:v>1E-4</c:v>
                </c:pt>
                <c:pt idx="4029">
                  <c:v>1E-4</c:v>
                </c:pt>
                <c:pt idx="4030">
                  <c:v>1E-4</c:v>
                </c:pt>
                <c:pt idx="4031">
                  <c:v>1E-4</c:v>
                </c:pt>
                <c:pt idx="4032">
                  <c:v>1.0001</c:v>
                </c:pt>
                <c:pt idx="4033">
                  <c:v>1E-4</c:v>
                </c:pt>
                <c:pt idx="4034">
                  <c:v>1E-4</c:v>
                </c:pt>
                <c:pt idx="4035">
                  <c:v>1E-4</c:v>
                </c:pt>
                <c:pt idx="4036">
                  <c:v>1E-4</c:v>
                </c:pt>
                <c:pt idx="4037">
                  <c:v>1E-4</c:v>
                </c:pt>
                <c:pt idx="4038">
                  <c:v>1E-4</c:v>
                </c:pt>
                <c:pt idx="4039">
                  <c:v>1E-4</c:v>
                </c:pt>
                <c:pt idx="4040">
                  <c:v>1E-4</c:v>
                </c:pt>
                <c:pt idx="4041">
                  <c:v>1E-4</c:v>
                </c:pt>
                <c:pt idx="4042">
                  <c:v>1E-4</c:v>
                </c:pt>
                <c:pt idx="4043">
                  <c:v>1E-4</c:v>
                </c:pt>
                <c:pt idx="4044">
                  <c:v>1E-4</c:v>
                </c:pt>
                <c:pt idx="4045">
                  <c:v>1.0001</c:v>
                </c:pt>
                <c:pt idx="4046">
                  <c:v>1E-4</c:v>
                </c:pt>
                <c:pt idx="4047">
                  <c:v>1.0001</c:v>
                </c:pt>
                <c:pt idx="4048">
                  <c:v>1E-4</c:v>
                </c:pt>
                <c:pt idx="4049">
                  <c:v>1E-4</c:v>
                </c:pt>
                <c:pt idx="4050">
                  <c:v>1E-4</c:v>
                </c:pt>
                <c:pt idx="4051">
                  <c:v>1E-4</c:v>
                </c:pt>
                <c:pt idx="4052">
                  <c:v>1E-4</c:v>
                </c:pt>
                <c:pt idx="4053">
                  <c:v>1E-4</c:v>
                </c:pt>
                <c:pt idx="4054">
                  <c:v>1E-4</c:v>
                </c:pt>
                <c:pt idx="4055">
                  <c:v>1E-4</c:v>
                </c:pt>
                <c:pt idx="4056">
                  <c:v>1.0001</c:v>
                </c:pt>
                <c:pt idx="4057">
                  <c:v>1E-4</c:v>
                </c:pt>
                <c:pt idx="4058">
                  <c:v>1E-4</c:v>
                </c:pt>
                <c:pt idx="4059">
                  <c:v>1E-4</c:v>
                </c:pt>
                <c:pt idx="4060">
                  <c:v>1E-4</c:v>
                </c:pt>
                <c:pt idx="4061">
                  <c:v>1E-4</c:v>
                </c:pt>
                <c:pt idx="4062">
                  <c:v>1.0001</c:v>
                </c:pt>
                <c:pt idx="4063">
                  <c:v>1E-4</c:v>
                </c:pt>
                <c:pt idx="4064">
                  <c:v>2.0001000000000002</c:v>
                </c:pt>
                <c:pt idx="4065">
                  <c:v>1E-4</c:v>
                </c:pt>
                <c:pt idx="4066">
                  <c:v>1.0001</c:v>
                </c:pt>
                <c:pt idx="4067">
                  <c:v>1.0001</c:v>
                </c:pt>
                <c:pt idx="4068">
                  <c:v>1E-4</c:v>
                </c:pt>
                <c:pt idx="4069">
                  <c:v>1E-4</c:v>
                </c:pt>
                <c:pt idx="4070">
                  <c:v>1E-4</c:v>
                </c:pt>
                <c:pt idx="4071">
                  <c:v>2.0001000000000002</c:v>
                </c:pt>
                <c:pt idx="4072">
                  <c:v>1.0001</c:v>
                </c:pt>
                <c:pt idx="4073">
                  <c:v>1E-4</c:v>
                </c:pt>
                <c:pt idx="4074">
                  <c:v>1E-4</c:v>
                </c:pt>
                <c:pt idx="4075">
                  <c:v>1E-4</c:v>
                </c:pt>
                <c:pt idx="4076">
                  <c:v>1E-4</c:v>
                </c:pt>
                <c:pt idx="4077">
                  <c:v>1E-4</c:v>
                </c:pt>
                <c:pt idx="4078">
                  <c:v>1E-4</c:v>
                </c:pt>
                <c:pt idx="4079">
                  <c:v>1E-4</c:v>
                </c:pt>
                <c:pt idx="4080">
                  <c:v>1E-4</c:v>
                </c:pt>
                <c:pt idx="4081">
                  <c:v>1E-4</c:v>
                </c:pt>
                <c:pt idx="4082">
                  <c:v>1E-4</c:v>
                </c:pt>
                <c:pt idx="4083">
                  <c:v>1.0001</c:v>
                </c:pt>
                <c:pt idx="4084">
                  <c:v>1.0001</c:v>
                </c:pt>
                <c:pt idx="4085">
                  <c:v>1E-4</c:v>
                </c:pt>
                <c:pt idx="4086">
                  <c:v>1.0001</c:v>
                </c:pt>
                <c:pt idx="4087">
                  <c:v>1E-4</c:v>
                </c:pt>
                <c:pt idx="4088">
                  <c:v>1E-4</c:v>
                </c:pt>
                <c:pt idx="4089">
                  <c:v>1E-4</c:v>
                </c:pt>
                <c:pt idx="4090">
                  <c:v>1E-4</c:v>
                </c:pt>
                <c:pt idx="4091">
                  <c:v>1E-4</c:v>
                </c:pt>
                <c:pt idx="4092">
                  <c:v>1E-4</c:v>
                </c:pt>
                <c:pt idx="4093">
                  <c:v>1E-4</c:v>
                </c:pt>
                <c:pt idx="4094">
                  <c:v>1E-4</c:v>
                </c:pt>
                <c:pt idx="4095">
                  <c:v>1E-4</c:v>
                </c:pt>
                <c:pt idx="4096">
                  <c:v>1E-4</c:v>
                </c:pt>
                <c:pt idx="4097">
                  <c:v>1E-4</c:v>
                </c:pt>
                <c:pt idx="4098">
                  <c:v>1E-4</c:v>
                </c:pt>
                <c:pt idx="4099">
                  <c:v>1E-4</c:v>
                </c:pt>
                <c:pt idx="4100">
                  <c:v>1E-4</c:v>
                </c:pt>
                <c:pt idx="4101">
                  <c:v>1E-4</c:v>
                </c:pt>
                <c:pt idx="4102">
                  <c:v>1E-4</c:v>
                </c:pt>
                <c:pt idx="4103">
                  <c:v>1E-4</c:v>
                </c:pt>
                <c:pt idx="4104">
                  <c:v>1E-4</c:v>
                </c:pt>
                <c:pt idx="4105">
                  <c:v>1E-4</c:v>
                </c:pt>
                <c:pt idx="4106">
                  <c:v>1E-4</c:v>
                </c:pt>
                <c:pt idx="4107">
                  <c:v>1E-4</c:v>
                </c:pt>
                <c:pt idx="4108">
                  <c:v>1.0001</c:v>
                </c:pt>
                <c:pt idx="4109">
                  <c:v>1E-4</c:v>
                </c:pt>
                <c:pt idx="4110">
                  <c:v>1E-4</c:v>
                </c:pt>
                <c:pt idx="4111">
                  <c:v>1.0001</c:v>
                </c:pt>
                <c:pt idx="4112">
                  <c:v>1E-4</c:v>
                </c:pt>
                <c:pt idx="4113">
                  <c:v>1E-4</c:v>
                </c:pt>
                <c:pt idx="4114">
                  <c:v>1E-4</c:v>
                </c:pt>
                <c:pt idx="4115">
                  <c:v>1E-4</c:v>
                </c:pt>
                <c:pt idx="4116">
                  <c:v>1E-4</c:v>
                </c:pt>
                <c:pt idx="4117">
                  <c:v>1E-4</c:v>
                </c:pt>
                <c:pt idx="4118">
                  <c:v>1E-4</c:v>
                </c:pt>
                <c:pt idx="4119">
                  <c:v>1E-4</c:v>
                </c:pt>
                <c:pt idx="4120">
                  <c:v>1E-4</c:v>
                </c:pt>
                <c:pt idx="4121">
                  <c:v>1E-4</c:v>
                </c:pt>
                <c:pt idx="4122">
                  <c:v>1E-4</c:v>
                </c:pt>
                <c:pt idx="4123">
                  <c:v>1E-4</c:v>
                </c:pt>
                <c:pt idx="4124">
                  <c:v>1E-4</c:v>
                </c:pt>
                <c:pt idx="4125">
                  <c:v>1E-4</c:v>
                </c:pt>
                <c:pt idx="4126">
                  <c:v>1E-4</c:v>
                </c:pt>
                <c:pt idx="4127">
                  <c:v>1.0001</c:v>
                </c:pt>
                <c:pt idx="4128">
                  <c:v>1E-4</c:v>
                </c:pt>
                <c:pt idx="4129">
                  <c:v>1E-4</c:v>
                </c:pt>
                <c:pt idx="4130">
                  <c:v>1.0001</c:v>
                </c:pt>
                <c:pt idx="4131">
                  <c:v>1E-4</c:v>
                </c:pt>
                <c:pt idx="4132">
                  <c:v>1E-4</c:v>
                </c:pt>
                <c:pt idx="4133">
                  <c:v>1E-4</c:v>
                </c:pt>
                <c:pt idx="4134">
                  <c:v>1E-4</c:v>
                </c:pt>
                <c:pt idx="4135">
                  <c:v>1E-4</c:v>
                </c:pt>
                <c:pt idx="4136">
                  <c:v>1E-4</c:v>
                </c:pt>
                <c:pt idx="4137">
                  <c:v>1E-4</c:v>
                </c:pt>
                <c:pt idx="4138">
                  <c:v>1E-4</c:v>
                </c:pt>
                <c:pt idx="4139">
                  <c:v>1.0001</c:v>
                </c:pt>
                <c:pt idx="4140">
                  <c:v>1E-4</c:v>
                </c:pt>
                <c:pt idx="4141">
                  <c:v>1E-4</c:v>
                </c:pt>
                <c:pt idx="4142">
                  <c:v>1.0001</c:v>
                </c:pt>
                <c:pt idx="4143">
                  <c:v>1E-4</c:v>
                </c:pt>
                <c:pt idx="4144">
                  <c:v>1E-4</c:v>
                </c:pt>
                <c:pt idx="4145">
                  <c:v>1E-4</c:v>
                </c:pt>
                <c:pt idx="4146">
                  <c:v>1E-4</c:v>
                </c:pt>
                <c:pt idx="4147">
                  <c:v>1E-4</c:v>
                </c:pt>
                <c:pt idx="4148">
                  <c:v>1E-4</c:v>
                </c:pt>
                <c:pt idx="4149">
                  <c:v>1E-4</c:v>
                </c:pt>
                <c:pt idx="4150">
                  <c:v>1E-4</c:v>
                </c:pt>
                <c:pt idx="4151">
                  <c:v>1E-4</c:v>
                </c:pt>
                <c:pt idx="4152">
                  <c:v>1E-4</c:v>
                </c:pt>
                <c:pt idx="4153">
                  <c:v>1.0001</c:v>
                </c:pt>
                <c:pt idx="4154">
                  <c:v>1E-4</c:v>
                </c:pt>
                <c:pt idx="4155">
                  <c:v>1E-4</c:v>
                </c:pt>
                <c:pt idx="4156">
                  <c:v>1E-4</c:v>
                </c:pt>
                <c:pt idx="4157">
                  <c:v>1.0001</c:v>
                </c:pt>
                <c:pt idx="4158">
                  <c:v>1E-4</c:v>
                </c:pt>
                <c:pt idx="4159">
                  <c:v>1E-4</c:v>
                </c:pt>
                <c:pt idx="4160">
                  <c:v>1E-4</c:v>
                </c:pt>
                <c:pt idx="4161">
                  <c:v>1.0001</c:v>
                </c:pt>
                <c:pt idx="4162">
                  <c:v>1E-4</c:v>
                </c:pt>
                <c:pt idx="4163">
                  <c:v>1.0001</c:v>
                </c:pt>
                <c:pt idx="4164">
                  <c:v>1E-4</c:v>
                </c:pt>
                <c:pt idx="4165">
                  <c:v>1.0001</c:v>
                </c:pt>
                <c:pt idx="4166">
                  <c:v>1E-4</c:v>
                </c:pt>
                <c:pt idx="4167">
                  <c:v>1E-4</c:v>
                </c:pt>
                <c:pt idx="4168">
                  <c:v>1E-4</c:v>
                </c:pt>
                <c:pt idx="4169">
                  <c:v>1E-4</c:v>
                </c:pt>
                <c:pt idx="4170">
                  <c:v>1E-4</c:v>
                </c:pt>
                <c:pt idx="4171">
                  <c:v>1E-4</c:v>
                </c:pt>
                <c:pt idx="4172">
                  <c:v>1E-4</c:v>
                </c:pt>
                <c:pt idx="4173">
                  <c:v>1E-4</c:v>
                </c:pt>
                <c:pt idx="4174">
                  <c:v>1E-4</c:v>
                </c:pt>
                <c:pt idx="4175">
                  <c:v>1E-4</c:v>
                </c:pt>
                <c:pt idx="4176">
                  <c:v>1E-4</c:v>
                </c:pt>
                <c:pt idx="4177">
                  <c:v>1E-4</c:v>
                </c:pt>
                <c:pt idx="4178">
                  <c:v>1E-4</c:v>
                </c:pt>
                <c:pt idx="4179">
                  <c:v>1E-4</c:v>
                </c:pt>
                <c:pt idx="4180">
                  <c:v>1E-4</c:v>
                </c:pt>
                <c:pt idx="4181">
                  <c:v>1E-4</c:v>
                </c:pt>
                <c:pt idx="4182">
                  <c:v>1E-4</c:v>
                </c:pt>
                <c:pt idx="4183">
                  <c:v>1.0001</c:v>
                </c:pt>
                <c:pt idx="4184">
                  <c:v>1E-4</c:v>
                </c:pt>
                <c:pt idx="4185">
                  <c:v>1E-4</c:v>
                </c:pt>
                <c:pt idx="4186">
                  <c:v>1.0001</c:v>
                </c:pt>
                <c:pt idx="4187">
                  <c:v>1E-4</c:v>
                </c:pt>
                <c:pt idx="4188">
                  <c:v>1E-4</c:v>
                </c:pt>
                <c:pt idx="4189">
                  <c:v>1E-4</c:v>
                </c:pt>
                <c:pt idx="4190">
                  <c:v>1E-4</c:v>
                </c:pt>
                <c:pt idx="4191">
                  <c:v>1.0001</c:v>
                </c:pt>
                <c:pt idx="4192">
                  <c:v>1E-4</c:v>
                </c:pt>
                <c:pt idx="4193">
                  <c:v>1E-4</c:v>
                </c:pt>
                <c:pt idx="4194">
                  <c:v>1.0001</c:v>
                </c:pt>
                <c:pt idx="4195">
                  <c:v>1.0001</c:v>
                </c:pt>
                <c:pt idx="4196">
                  <c:v>1.0001</c:v>
                </c:pt>
                <c:pt idx="4197">
                  <c:v>1E-4</c:v>
                </c:pt>
                <c:pt idx="4198">
                  <c:v>1.0001</c:v>
                </c:pt>
                <c:pt idx="4199">
                  <c:v>1E-4</c:v>
                </c:pt>
                <c:pt idx="4200">
                  <c:v>1E-4</c:v>
                </c:pt>
                <c:pt idx="4201">
                  <c:v>1E-4</c:v>
                </c:pt>
                <c:pt idx="4202">
                  <c:v>1E-4</c:v>
                </c:pt>
                <c:pt idx="4203">
                  <c:v>1E-4</c:v>
                </c:pt>
                <c:pt idx="4204">
                  <c:v>1.0001</c:v>
                </c:pt>
                <c:pt idx="4205">
                  <c:v>1E-4</c:v>
                </c:pt>
                <c:pt idx="4206">
                  <c:v>1E-4</c:v>
                </c:pt>
                <c:pt idx="4207">
                  <c:v>1E-4</c:v>
                </c:pt>
                <c:pt idx="4208">
                  <c:v>1E-4</c:v>
                </c:pt>
                <c:pt idx="4209">
                  <c:v>1E-4</c:v>
                </c:pt>
                <c:pt idx="4210">
                  <c:v>1E-4</c:v>
                </c:pt>
                <c:pt idx="4211">
                  <c:v>1E-4</c:v>
                </c:pt>
                <c:pt idx="4212">
                  <c:v>1.0001</c:v>
                </c:pt>
                <c:pt idx="4213">
                  <c:v>1E-4</c:v>
                </c:pt>
                <c:pt idx="4214">
                  <c:v>1.0001</c:v>
                </c:pt>
                <c:pt idx="4215">
                  <c:v>1E-4</c:v>
                </c:pt>
                <c:pt idx="4216">
                  <c:v>1E-4</c:v>
                </c:pt>
                <c:pt idx="4217">
                  <c:v>1E-4</c:v>
                </c:pt>
                <c:pt idx="4218">
                  <c:v>1E-4</c:v>
                </c:pt>
                <c:pt idx="4219">
                  <c:v>1E-4</c:v>
                </c:pt>
                <c:pt idx="4220">
                  <c:v>1E-4</c:v>
                </c:pt>
                <c:pt idx="4221">
                  <c:v>1.0001</c:v>
                </c:pt>
                <c:pt idx="4222">
                  <c:v>1E-4</c:v>
                </c:pt>
                <c:pt idx="4223">
                  <c:v>1E-4</c:v>
                </c:pt>
                <c:pt idx="4224">
                  <c:v>1E-4</c:v>
                </c:pt>
                <c:pt idx="4225">
                  <c:v>1E-4</c:v>
                </c:pt>
                <c:pt idx="4226">
                  <c:v>1E-4</c:v>
                </c:pt>
                <c:pt idx="4227">
                  <c:v>1.0001</c:v>
                </c:pt>
                <c:pt idx="4228">
                  <c:v>1E-4</c:v>
                </c:pt>
                <c:pt idx="4229">
                  <c:v>1E-4</c:v>
                </c:pt>
                <c:pt idx="4230">
                  <c:v>1E-4</c:v>
                </c:pt>
                <c:pt idx="4231">
                  <c:v>1.0001</c:v>
                </c:pt>
                <c:pt idx="4232">
                  <c:v>5.0000999999999998</c:v>
                </c:pt>
                <c:pt idx="4233">
                  <c:v>7.0000999999999998</c:v>
                </c:pt>
                <c:pt idx="4234">
                  <c:v>7.0000999999999998</c:v>
                </c:pt>
                <c:pt idx="4235">
                  <c:v>8.0000999999999998</c:v>
                </c:pt>
                <c:pt idx="4236">
                  <c:v>7.0000999999999998</c:v>
                </c:pt>
                <c:pt idx="4237">
                  <c:v>3.0001000000000002</c:v>
                </c:pt>
                <c:pt idx="4238">
                  <c:v>1.0001</c:v>
                </c:pt>
                <c:pt idx="4239">
                  <c:v>1.0001</c:v>
                </c:pt>
                <c:pt idx="4240">
                  <c:v>1.0001</c:v>
                </c:pt>
                <c:pt idx="4241">
                  <c:v>1.0001</c:v>
                </c:pt>
                <c:pt idx="4242">
                  <c:v>1E-4</c:v>
                </c:pt>
                <c:pt idx="4243">
                  <c:v>1.0001</c:v>
                </c:pt>
                <c:pt idx="4244">
                  <c:v>1.0001</c:v>
                </c:pt>
                <c:pt idx="4245">
                  <c:v>1.0001</c:v>
                </c:pt>
                <c:pt idx="4246">
                  <c:v>1E-4</c:v>
                </c:pt>
                <c:pt idx="4247">
                  <c:v>1E-4</c:v>
                </c:pt>
                <c:pt idx="4248">
                  <c:v>1E-4</c:v>
                </c:pt>
                <c:pt idx="4249">
                  <c:v>1E-4</c:v>
                </c:pt>
                <c:pt idx="4250">
                  <c:v>1E-4</c:v>
                </c:pt>
                <c:pt idx="4251">
                  <c:v>1E-4</c:v>
                </c:pt>
                <c:pt idx="4252">
                  <c:v>1E-4</c:v>
                </c:pt>
                <c:pt idx="4253">
                  <c:v>1E-4</c:v>
                </c:pt>
                <c:pt idx="4254">
                  <c:v>1E-4</c:v>
                </c:pt>
                <c:pt idx="4255">
                  <c:v>1E-4</c:v>
                </c:pt>
                <c:pt idx="4256">
                  <c:v>1E-4</c:v>
                </c:pt>
                <c:pt idx="4257">
                  <c:v>1E-4</c:v>
                </c:pt>
                <c:pt idx="4258">
                  <c:v>1E-4</c:v>
                </c:pt>
                <c:pt idx="4259">
                  <c:v>1E-4</c:v>
                </c:pt>
                <c:pt idx="4260">
                  <c:v>1.0001</c:v>
                </c:pt>
                <c:pt idx="4261">
                  <c:v>1.0001</c:v>
                </c:pt>
                <c:pt idx="4262">
                  <c:v>1.0001</c:v>
                </c:pt>
                <c:pt idx="4263">
                  <c:v>1E-4</c:v>
                </c:pt>
                <c:pt idx="4264">
                  <c:v>1E-4</c:v>
                </c:pt>
                <c:pt idx="4265">
                  <c:v>1E-4</c:v>
                </c:pt>
                <c:pt idx="4266">
                  <c:v>1E-4</c:v>
                </c:pt>
                <c:pt idx="4267">
                  <c:v>1E-4</c:v>
                </c:pt>
                <c:pt idx="4268">
                  <c:v>1.0001</c:v>
                </c:pt>
                <c:pt idx="4269">
                  <c:v>1E-4</c:v>
                </c:pt>
                <c:pt idx="4270">
                  <c:v>1E-4</c:v>
                </c:pt>
                <c:pt idx="4271">
                  <c:v>1E-4</c:v>
                </c:pt>
                <c:pt idx="4272">
                  <c:v>1.0001</c:v>
                </c:pt>
                <c:pt idx="4273">
                  <c:v>1E-4</c:v>
                </c:pt>
                <c:pt idx="4274">
                  <c:v>1E-4</c:v>
                </c:pt>
                <c:pt idx="4275">
                  <c:v>2.0001000000000002</c:v>
                </c:pt>
                <c:pt idx="4276">
                  <c:v>1E-4</c:v>
                </c:pt>
                <c:pt idx="4277">
                  <c:v>1.0001</c:v>
                </c:pt>
                <c:pt idx="4278">
                  <c:v>1E-4</c:v>
                </c:pt>
                <c:pt idx="4279">
                  <c:v>1E-4</c:v>
                </c:pt>
                <c:pt idx="4280">
                  <c:v>1E-4</c:v>
                </c:pt>
                <c:pt idx="4281">
                  <c:v>1.0001</c:v>
                </c:pt>
                <c:pt idx="4282">
                  <c:v>1E-4</c:v>
                </c:pt>
                <c:pt idx="4283">
                  <c:v>1E-4</c:v>
                </c:pt>
                <c:pt idx="4284">
                  <c:v>1E-4</c:v>
                </c:pt>
                <c:pt idx="4285">
                  <c:v>1E-4</c:v>
                </c:pt>
                <c:pt idx="4286">
                  <c:v>1E-4</c:v>
                </c:pt>
                <c:pt idx="4287">
                  <c:v>1E-4</c:v>
                </c:pt>
                <c:pt idx="4288">
                  <c:v>1E-4</c:v>
                </c:pt>
                <c:pt idx="4289">
                  <c:v>1E-4</c:v>
                </c:pt>
                <c:pt idx="4290">
                  <c:v>1E-4</c:v>
                </c:pt>
                <c:pt idx="4291">
                  <c:v>1E-4</c:v>
                </c:pt>
                <c:pt idx="4292">
                  <c:v>1.0001</c:v>
                </c:pt>
                <c:pt idx="4293">
                  <c:v>1E-4</c:v>
                </c:pt>
                <c:pt idx="4294">
                  <c:v>1.0001</c:v>
                </c:pt>
                <c:pt idx="4295">
                  <c:v>1E-4</c:v>
                </c:pt>
                <c:pt idx="4296">
                  <c:v>1E-4</c:v>
                </c:pt>
                <c:pt idx="4297">
                  <c:v>1E-4</c:v>
                </c:pt>
                <c:pt idx="4298">
                  <c:v>1E-4</c:v>
                </c:pt>
                <c:pt idx="4299">
                  <c:v>1E-4</c:v>
                </c:pt>
                <c:pt idx="4300">
                  <c:v>1E-4</c:v>
                </c:pt>
                <c:pt idx="4301">
                  <c:v>1.0001</c:v>
                </c:pt>
                <c:pt idx="4302">
                  <c:v>1.0001</c:v>
                </c:pt>
                <c:pt idx="4303">
                  <c:v>1.0001</c:v>
                </c:pt>
                <c:pt idx="4304">
                  <c:v>1E-4</c:v>
                </c:pt>
                <c:pt idx="4305">
                  <c:v>1E-4</c:v>
                </c:pt>
                <c:pt idx="4306">
                  <c:v>1E-4</c:v>
                </c:pt>
                <c:pt idx="4307">
                  <c:v>1E-4</c:v>
                </c:pt>
                <c:pt idx="4308">
                  <c:v>1E-4</c:v>
                </c:pt>
                <c:pt idx="4309">
                  <c:v>1E-4</c:v>
                </c:pt>
                <c:pt idx="4310">
                  <c:v>1E-4</c:v>
                </c:pt>
                <c:pt idx="4311">
                  <c:v>4.0000999999999998</c:v>
                </c:pt>
                <c:pt idx="4312">
                  <c:v>17.0001</c:v>
                </c:pt>
                <c:pt idx="4313">
                  <c:v>9.0000999999999998</c:v>
                </c:pt>
                <c:pt idx="4314">
                  <c:v>17.0001</c:v>
                </c:pt>
                <c:pt idx="4315">
                  <c:v>16.0001</c:v>
                </c:pt>
                <c:pt idx="4316">
                  <c:v>8.0000999999999998</c:v>
                </c:pt>
                <c:pt idx="4317">
                  <c:v>4.0000999999999998</c:v>
                </c:pt>
                <c:pt idx="4318">
                  <c:v>1.0001</c:v>
                </c:pt>
                <c:pt idx="4319">
                  <c:v>1E-4</c:v>
                </c:pt>
                <c:pt idx="4320">
                  <c:v>1E-4</c:v>
                </c:pt>
                <c:pt idx="4321">
                  <c:v>1.0001</c:v>
                </c:pt>
                <c:pt idx="4322">
                  <c:v>1E-4</c:v>
                </c:pt>
                <c:pt idx="4323">
                  <c:v>1E-4</c:v>
                </c:pt>
                <c:pt idx="4324">
                  <c:v>1E-4</c:v>
                </c:pt>
                <c:pt idx="4325">
                  <c:v>1E-4</c:v>
                </c:pt>
                <c:pt idx="4326">
                  <c:v>1E-4</c:v>
                </c:pt>
                <c:pt idx="4327">
                  <c:v>1E-4</c:v>
                </c:pt>
                <c:pt idx="4328">
                  <c:v>1E-4</c:v>
                </c:pt>
                <c:pt idx="4329">
                  <c:v>1.0001</c:v>
                </c:pt>
                <c:pt idx="4330">
                  <c:v>1.0001</c:v>
                </c:pt>
                <c:pt idx="4331">
                  <c:v>1.0001</c:v>
                </c:pt>
                <c:pt idx="4332">
                  <c:v>1.0001</c:v>
                </c:pt>
                <c:pt idx="4333">
                  <c:v>1E-4</c:v>
                </c:pt>
                <c:pt idx="4334">
                  <c:v>1.0001</c:v>
                </c:pt>
                <c:pt idx="4335">
                  <c:v>1E-4</c:v>
                </c:pt>
                <c:pt idx="4336">
                  <c:v>1E-4</c:v>
                </c:pt>
                <c:pt idx="4337">
                  <c:v>1E-4</c:v>
                </c:pt>
                <c:pt idx="4338">
                  <c:v>1E-4</c:v>
                </c:pt>
                <c:pt idx="4339">
                  <c:v>1E-4</c:v>
                </c:pt>
                <c:pt idx="4340">
                  <c:v>1E-4</c:v>
                </c:pt>
                <c:pt idx="4341">
                  <c:v>1E-4</c:v>
                </c:pt>
                <c:pt idx="4342">
                  <c:v>2.0001000000000002</c:v>
                </c:pt>
                <c:pt idx="4343">
                  <c:v>1E-4</c:v>
                </c:pt>
                <c:pt idx="4344">
                  <c:v>1E-4</c:v>
                </c:pt>
                <c:pt idx="4345">
                  <c:v>1E-4</c:v>
                </c:pt>
                <c:pt idx="4346">
                  <c:v>1E-4</c:v>
                </c:pt>
                <c:pt idx="4347">
                  <c:v>1E-4</c:v>
                </c:pt>
                <c:pt idx="4348">
                  <c:v>1E-4</c:v>
                </c:pt>
                <c:pt idx="4349">
                  <c:v>1E-4</c:v>
                </c:pt>
                <c:pt idx="4350">
                  <c:v>1E-4</c:v>
                </c:pt>
                <c:pt idx="4351">
                  <c:v>1.0001</c:v>
                </c:pt>
                <c:pt idx="4352">
                  <c:v>1E-4</c:v>
                </c:pt>
                <c:pt idx="4353">
                  <c:v>1.0001</c:v>
                </c:pt>
                <c:pt idx="4354">
                  <c:v>1E-4</c:v>
                </c:pt>
                <c:pt idx="4355">
                  <c:v>1E-4</c:v>
                </c:pt>
                <c:pt idx="4356">
                  <c:v>1E-4</c:v>
                </c:pt>
                <c:pt idx="4357">
                  <c:v>1.0001</c:v>
                </c:pt>
                <c:pt idx="4358">
                  <c:v>1E-4</c:v>
                </c:pt>
                <c:pt idx="4359">
                  <c:v>1.0001</c:v>
                </c:pt>
                <c:pt idx="4360">
                  <c:v>1E-4</c:v>
                </c:pt>
                <c:pt idx="4361">
                  <c:v>2.0001000000000002</c:v>
                </c:pt>
                <c:pt idx="4362">
                  <c:v>1E-4</c:v>
                </c:pt>
                <c:pt idx="4363">
                  <c:v>1E-4</c:v>
                </c:pt>
                <c:pt idx="4364">
                  <c:v>1E-4</c:v>
                </c:pt>
                <c:pt idx="4365">
                  <c:v>1.0001</c:v>
                </c:pt>
                <c:pt idx="4366">
                  <c:v>1E-4</c:v>
                </c:pt>
                <c:pt idx="4367">
                  <c:v>1E-4</c:v>
                </c:pt>
                <c:pt idx="4368">
                  <c:v>1.0001</c:v>
                </c:pt>
                <c:pt idx="4369">
                  <c:v>1.0001</c:v>
                </c:pt>
                <c:pt idx="4370">
                  <c:v>1E-4</c:v>
                </c:pt>
                <c:pt idx="4371">
                  <c:v>1E-4</c:v>
                </c:pt>
                <c:pt idx="4372">
                  <c:v>1.0001</c:v>
                </c:pt>
                <c:pt idx="4373">
                  <c:v>1.0001</c:v>
                </c:pt>
                <c:pt idx="4374">
                  <c:v>1.0001</c:v>
                </c:pt>
                <c:pt idx="4375">
                  <c:v>1.0001</c:v>
                </c:pt>
                <c:pt idx="4376">
                  <c:v>1E-4</c:v>
                </c:pt>
                <c:pt idx="4377">
                  <c:v>2.0001000000000002</c:v>
                </c:pt>
                <c:pt idx="4378">
                  <c:v>1E-4</c:v>
                </c:pt>
                <c:pt idx="4379">
                  <c:v>1E-4</c:v>
                </c:pt>
                <c:pt idx="4380">
                  <c:v>3.0001000000000002</c:v>
                </c:pt>
                <c:pt idx="4381">
                  <c:v>1.0001</c:v>
                </c:pt>
                <c:pt idx="4382">
                  <c:v>1.0001</c:v>
                </c:pt>
                <c:pt idx="4383">
                  <c:v>1E-4</c:v>
                </c:pt>
                <c:pt idx="4384">
                  <c:v>1.0001</c:v>
                </c:pt>
                <c:pt idx="4385">
                  <c:v>566.00009999999997</c:v>
                </c:pt>
                <c:pt idx="4386">
                  <c:v>1587.0001</c:v>
                </c:pt>
                <c:pt idx="4387">
                  <c:v>1354.0001</c:v>
                </c:pt>
                <c:pt idx="4388">
                  <c:v>1862.0001</c:v>
                </c:pt>
                <c:pt idx="4389">
                  <c:v>1208.0001</c:v>
                </c:pt>
                <c:pt idx="4390">
                  <c:v>674.00009999999997</c:v>
                </c:pt>
                <c:pt idx="4391">
                  <c:v>447.00009999999997</c:v>
                </c:pt>
                <c:pt idx="4392">
                  <c:v>197.0001</c:v>
                </c:pt>
                <c:pt idx="4393">
                  <c:v>123.0001</c:v>
                </c:pt>
                <c:pt idx="4394">
                  <c:v>65.000100000000003</c:v>
                </c:pt>
                <c:pt idx="4395">
                  <c:v>32.000100000000003</c:v>
                </c:pt>
                <c:pt idx="4396">
                  <c:v>14.0001</c:v>
                </c:pt>
                <c:pt idx="4397">
                  <c:v>5.0000999999999998</c:v>
                </c:pt>
                <c:pt idx="4398">
                  <c:v>8.0000999999999998</c:v>
                </c:pt>
                <c:pt idx="4399">
                  <c:v>6.0000999999999998</c:v>
                </c:pt>
                <c:pt idx="4400">
                  <c:v>9.0000999999999998</c:v>
                </c:pt>
                <c:pt idx="4401">
                  <c:v>2.0001000000000002</c:v>
                </c:pt>
                <c:pt idx="4402">
                  <c:v>5.0000999999999998</c:v>
                </c:pt>
                <c:pt idx="4403">
                  <c:v>2.0001000000000002</c:v>
                </c:pt>
                <c:pt idx="4404">
                  <c:v>4.0000999999999998</c:v>
                </c:pt>
                <c:pt idx="4405">
                  <c:v>5.0000999999999998</c:v>
                </c:pt>
                <c:pt idx="4406">
                  <c:v>1.0001</c:v>
                </c:pt>
                <c:pt idx="4407">
                  <c:v>3.0001000000000002</c:v>
                </c:pt>
                <c:pt idx="4408">
                  <c:v>2.0001000000000002</c:v>
                </c:pt>
                <c:pt idx="4409">
                  <c:v>2.0001000000000002</c:v>
                </c:pt>
                <c:pt idx="4410">
                  <c:v>1.0001</c:v>
                </c:pt>
                <c:pt idx="4411">
                  <c:v>1.0001</c:v>
                </c:pt>
                <c:pt idx="4412">
                  <c:v>2.0001000000000002</c:v>
                </c:pt>
                <c:pt idx="4413">
                  <c:v>2.0001000000000002</c:v>
                </c:pt>
                <c:pt idx="4414">
                  <c:v>1E-4</c:v>
                </c:pt>
                <c:pt idx="4415">
                  <c:v>1.0001</c:v>
                </c:pt>
                <c:pt idx="4416">
                  <c:v>2.0001000000000002</c:v>
                </c:pt>
                <c:pt idx="4417">
                  <c:v>1.0001</c:v>
                </c:pt>
                <c:pt idx="4418">
                  <c:v>1E-4</c:v>
                </c:pt>
                <c:pt idx="4419">
                  <c:v>1E-4</c:v>
                </c:pt>
                <c:pt idx="4420">
                  <c:v>1.0001</c:v>
                </c:pt>
                <c:pt idx="4421">
                  <c:v>1E-4</c:v>
                </c:pt>
                <c:pt idx="4422">
                  <c:v>1E-4</c:v>
                </c:pt>
                <c:pt idx="4423">
                  <c:v>1E-4</c:v>
                </c:pt>
                <c:pt idx="4424">
                  <c:v>1E-4</c:v>
                </c:pt>
                <c:pt idx="4425">
                  <c:v>2.0001000000000002</c:v>
                </c:pt>
                <c:pt idx="4426">
                  <c:v>1E-4</c:v>
                </c:pt>
                <c:pt idx="4427">
                  <c:v>1.0001</c:v>
                </c:pt>
                <c:pt idx="4428">
                  <c:v>1.0001</c:v>
                </c:pt>
                <c:pt idx="4429">
                  <c:v>1E-4</c:v>
                </c:pt>
                <c:pt idx="4430">
                  <c:v>1.0001</c:v>
                </c:pt>
                <c:pt idx="4431">
                  <c:v>1.0001</c:v>
                </c:pt>
                <c:pt idx="4432">
                  <c:v>1.0001</c:v>
                </c:pt>
                <c:pt idx="4433">
                  <c:v>3.0001000000000002</c:v>
                </c:pt>
                <c:pt idx="4434">
                  <c:v>1E-4</c:v>
                </c:pt>
                <c:pt idx="4435">
                  <c:v>1E-4</c:v>
                </c:pt>
                <c:pt idx="4436">
                  <c:v>1.0001</c:v>
                </c:pt>
                <c:pt idx="4437">
                  <c:v>1E-4</c:v>
                </c:pt>
                <c:pt idx="4438">
                  <c:v>1.0001</c:v>
                </c:pt>
                <c:pt idx="4439">
                  <c:v>1E-4</c:v>
                </c:pt>
                <c:pt idx="4440">
                  <c:v>1E-4</c:v>
                </c:pt>
                <c:pt idx="4441">
                  <c:v>1E-4</c:v>
                </c:pt>
                <c:pt idx="4442">
                  <c:v>1E-4</c:v>
                </c:pt>
                <c:pt idx="4443">
                  <c:v>1E-4</c:v>
                </c:pt>
                <c:pt idx="4444">
                  <c:v>4.0000999999999998</c:v>
                </c:pt>
                <c:pt idx="4445">
                  <c:v>1E-4</c:v>
                </c:pt>
                <c:pt idx="4446">
                  <c:v>1.0001</c:v>
                </c:pt>
                <c:pt idx="4447">
                  <c:v>1.0001</c:v>
                </c:pt>
                <c:pt idx="4448">
                  <c:v>1.0001</c:v>
                </c:pt>
                <c:pt idx="4449">
                  <c:v>1.0001</c:v>
                </c:pt>
                <c:pt idx="4450">
                  <c:v>1E-4</c:v>
                </c:pt>
                <c:pt idx="4451">
                  <c:v>1E-4</c:v>
                </c:pt>
                <c:pt idx="4452">
                  <c:v>1E-4</c:v>
                </c:pt>
                <c:pt idx="4453">
                  <c:v>2.0001000000000002</c:v>
                </c:pt>
                <c:pt idx="4454">
                  <c:v>1.0001</c:v>
                </c:pt>
                <c:pt idx="4455">
                  <c:v>1E-4</c:v>
                </c:pt>
                <c:pt idx="4456">
                  <c:v>1.0001</c:v>
                </c:pt>
                <c:pt idx="4457">
                  <c:v>1.0001</c:v>
                </c:pt>
                <c:pt idx="4458">
                  <c:v>1E-4</c:v>
                </c:pt>
                <c:pt idx="4459">
                  <c:v>2.0001000000000002</c:v>
                </c:pt>
                <c:pt idx="4460">
                  <c:v>1E-4</c:v>
                </c:pt>
                <c:pt idx="4461">
                  <c:v>1E-4</c:v>
                </c:pt>
                <c:pt idx="4462">
                  <c:v>77.000100000000003</c:v>
                </c:pt>
                <c:pt idx="4463">
                  <c:v>187.0001</c:v>
                </c:pt>
                <c:pt idx="4464">
                  <c:v>258.00009999999997</c:v>
                </c:pt>
                <c:pt idx="4465">
                  <c:v>279.00009999999997</c:v>
                </c:pt>
                <c:pt idx="4466">
                  <c:v>225.0001</c:v>
                </c:pt>
                <c:pt idx="4467">
                  <c:v>152.0001</c:v>
                </c:pt>
                <c:pt idx="4468">
                  <c:v>103.0001</c:v>
                </c:pt>
                <c:pt idx="4469">
                  <c:v>45.000100000000003</c:v>
                </c:pt>
                <c:pt idx="4470">
                  <c:v>18.0001</c:v>
                </c:pt>
                <c:pt idx="4471">
                  <c:v>11.0001</c:v>
                </c:pt>
                <c:pt idx="4472">
                  <c:v>5.0000999999999998</c:v>
                </c:pt>
                <c:pt idx="4473">
                  <c:v>4.0000999999999998</c:v>
                </c:pt>
                <c:pt idx="4474">
                  <c:v>1.0001</c:v>
                </c:pt>
                <c:pt idx="4475">
                  <c:v>1.0001</c:v>
                </c:pt>
                <c:pt idx="4476">
                  <c:v>4.0000999999999998</c:v>
                </c:pt>
                <c:pt idx="4477">
                  <c:v>1E-4</c:v>
                </c:pt>
                <c:pt idx="4478">
                  <c:v>1.0001</c:v>
                </c:pt>
                <c:pt idx="4479">
                  <c:v>1.0001</c:v>
                </c:pt>
                <c:pt idx="4480">
                  <c:v>2.0001000000000002</c:v>
                </c:pt>
                <c:pt idx="4481">
                  <c:v>2.0001000000000002</c:v>
                </c:pt>
                <c:pt idx="4482">
                  <c:v>1.0001</c:v>
                </c:pt>
                <c:pt idx="4483">
                  <c:v>1.0001</c:v>
                </c:pt>
                <c:pt idx="4484">
                  <c:v>1E-4</c:v>
                </c:pt>
                <c:pt idx="4485">
                  <c:v>1E-4</c:v>
                </c:pt>
                <c:pt idx="4486">
                  <c:v>1E-4</c:v>
                </c:pt>
                <c:pt idx="4487">
                  <c:v>1.0001</c:v>
                </c:pt>
                <c:pt idx="4488">
                  <c:v>1E-4</c:v>
                </c:pt>
                <c:pt idx="4489">
                  <c:v>1.0001</c:v>
                </c:pt>
                <c:pt idx="4490">
                  <c:v>1.0001</c:v>
                </c:pt>
                <c:pt idx="4491">
                  <c:v>1E-4</c:v>
                </c:pt>
                <c:pt idx="4492">
                  <c:v>1E-4</c:v>
                </c:pt>
                <c:pt idx="4493">
                  <c:v>1.0001</c:v>
                </c:pt>
                <c:pt idx="4494">
                  <c:v>1E-4</c:v>
                </c:pt>
                <c:pt idx="4495">
                  <c:v>1E-4</c:v>
                </c:pt>
                <c:pt idx="4496">
                  <c:v>2.0001000000000002</c:v>
                </c:pt>
                <c:pt idx="4497">
                  <c:v>2.0001000000000002</c:v>
                </c:pt>
                <c:pt idx="4498">
                  <c:v>1E-4</c:v>
                </c:pt>
                <c:pt idx="4499">
                  <c:v>1E-4</c:v>
                </c:pt>
                <c:pt idx="4500">
                  <c:v>2.0001000000000002</c:v>
                </c:pt>
                <c:pt idx="4501">
                  <c:v>1.0001</c:v>
                </c:pt>
                <c:pt idx="4502">
                  <c:v>1.0001</c:v>
                </c:pt>
                <c:pt idx="4503">
                  <c:v>1E-4</c:v>
                </c:pt>
                <c:pt idx="4504">
                  <c:v>1E-4</c:v>
                </c:pt>
                <c:pt idx="4505">
                  <c:v>1.0001</c:v>
                </c:pt>
                <c:pt idx="4506">
                  <c:v>1.0001</c:v>
                </c:pt>
                <c:pt idx="4507">
                  <c:v>1.0001</c:v>
                </c:pt>
                <c:pt idx="4508">
                  <c:v>1.0001</c:v>
                </c:pt>
                <c:pt idx="4509">
                  <c:v>1E-4</c:v>
                </c:pt>
                <c:pt idx="4510">
                  <c:v>1E-4</c:v>
                </c:pt>
                <c:pt idx="4511">
                  <c:v>1.0001</c:v>
                </c:pt>
                <c:pt idx="4512">
                  <c:v>1E-4</c:v>
                </c:pt>
                <c:pt idx="4513">
                  <c:v>3.0001000000000002</c:v>
                </c:pt>
                <c:pt idx="4514">
                  <c:v>1.0001</c:v>
                </c:pt>
                <c:pt idx="4515">
                  <c:v>1E-4</c:v>
                </c:pt>
                <c:pt idx="4516">
                  <c:v>1E-4</c:v>
                </c:pt>
                <c:pt idx="4517">
                  <c:v>1.0001</c:v>
                </c:pt>
                <c:pt idx="4518">
                  <c:v>1E-4</c:v>
                </c:pt>
                <c:pt idx="4519">
                  <c:v>1E-4</c:v>
                </c:pt>
                <c:pt idx="4520">
                  <c:v>2.0001000000000002</c:v>
                </c:pt>
                <c:pt idx="4521">
                  <c:v>1E-4</c:v>
                </c:pt>
                <c:pt idx="4522">
                  <c:v>2.0001000000000002</c:v>
                </c:pt>
                <c:pt idx="4523">
                  <c:v>1.0001</c:v>
                </c:pt>
                <c:pt idx="4524">
                  <c:v>1E-4</c:v>
                </c:pt>
                <c:pt idx="4525">
                  <c:v>1E-4</c:v>
                </c:pt>
                <c:pt idx="4526">
                  <c:v>1E-4</c:v>
                </c:pt>
                <c:pt idx="4527">
                  <c:v>1E-4</c:v>
                </c:pt>
                <c:pt idx="4528">
                  <c:v>1.0001</c:v>
                </c:pt>
                <c:pt idx="4529">
                  <c:v>2.0001000000000002</c:v>
                </c:pt>
                <c:pt idx="4530">
                  <c:v>1E-4</c:v>
                </c:pt>
                <c:pt idx="4531">
                  <c:v>1.0001</c:v>
                </c:pt>
                <c:pt idx="4532">
                  <c:v>1.0001</c:v>
                </c:pt>
                <c:pt idx="4533">
                  <c:v>1.0001</c:v>
                </c:pt>
                <c:pt idx="4534">
                  <c:v>1.0001</c:v>
                </c:pt>
                <c:pt idx="4535">
                  <c:v>1.0001</c:v>
                </c:pt>
                <c:pt idx="4536">
                  <c:v>1.0001</c:v>
                </c:pt>
                <c:pt idx="4537">
                  <c:v>2.0001000000000002</c:v>
                </c:pt>
                <c:pt idx="4538">
                  <c:v>57.000100000000003</c:v>
                </c:pt>
                <c:pt idx="4539">
                  <c:v>132.0001</c:v>
                </c:pt>
                <c:pt idx="4540">
                  <c:v>130.0001</c:v>
                </c:pt>
                <c:pt idx="4541">
                  <c:v>187.0001</c:v>
                </c:pt>
                <c:pt idx="4542">
                  <c:v>132.0001</c:v>
                </c:pt>
                <c:pt idx="4543">
                  <c:v>120.0001</c:v>
                </c:pt>
                <c:pt idx="4544">
                  <c:v>146.0001</c:v>
                </c:pt>
                <c:pt idx="4545">
                  <c:v>153.0001</c:v>
                </c:pt>
                <c:pt idx="4546">
                  <c:v>74.000100000000003</c:v>
                </c:pt>
                <c:pt idx="4547">
                  <c:v>91.000100000000003</c:v>
                </c:pt>
                <c:pt idx="4548">
                  <c:v>40.000100000000003</c:v>
                </c:pt>
                <c:pt idx="4549">
                  <c:v>17.0001</c:v>
                </c:pt>
                <c:pt idx="4550">
                  <c:v>13.0001</c:v>
                </c:pt>
                <c:pt idx="4551">
                  <c:v>3.0001000000000002</c:v>
                </c:pt>
                <c:pt idx="4552">
                  <c:v>5.0000999999999998</c:v>
                </c:pt>
                <c:pt idx="4553">
                  <c:v>5.0000999999999998</c:v>
                </c:pt>
                <c:pt idx="4554">
                  <c:v>2.0001000000000002</c:v>
                </c:pt>
                <c:pt idx="4555">
                  <c:v>2.0001000000000002</c:v>
                </c:pt>
                <c:pt idx="4556">
                  <c:v>3.0001000000000002</c:v>
                </c:pt>
                <c:pt idx="4557">
                  <c:v>2.0001000000000002</c:v>
                </c:pt>
                <c:pt idx="4558">
                  <c:v>1.0001</c:v>
                </c:pt>
                <c:pt idx="4559">
                  <c:v>5.0000999999999998</c:v>
                </c:pt>
                <c:pt idx="4560">
                  <c:v>2.0001000000000002</c:v>
                </c:pt>
                <c:pt idx="4561">
                  <c:v>1.0001</c:v>
                </c:pt>
                <c:pt idx="4562">
                  <c:v>3.0001000000000002</c:v>
                </c:pt>
                <c:pt idx="4563">
                  <c:v>2.0001000000000002</c:v>
                </c:pt>
                <c:pt idx="4564">
                  <c:v>2.0001000000000002</c:v>
                </c:pt>
                <c:pt idx="4565">
                  <c:v>3.0001000000000002</c:v>
                </c:pt>
                <c:pt idx="4566">
                  <c:v>2.0001000000000002</c:v>
                </c:pt>
                <c:pt idx="4567">
                  <c:v>2.0001000000000002</c:v>
                </c:pt>
                <c:pt idx="4568">
                  <c:v>1.0001</c:v>
                </c:pt>
                <c:pt idx="4569">
                  <c:v>1.0001</c:v>
                </c:pt>
                <c:pt idx="4570">
                  <c:v>7.0000999999999998</c:v>
                </c:pt>
                <c:pt idx="4571">
                  <c:v>1.0001</c:v>
                </c:pt>
                <c:pt idx="4572">
                  <c:v>4.0000999999999998</c:v>
                </c:pt>
                <c:pt idx="4573">
                  <c:v>1E-4</c:v>
                </c:pt>
                <c:pt idx="4574">
                  <c:v>1.0001</c:v>
                </c:pt>
                <c:pt idx="4575">
                  <c:v>1E-4</c:v>
                </c:pt>
                <c:pt idx="4576">
                  <c:v>1E-4</c:v>
                </c:pt>
                <c:pt idx="4577">
                  <c:v>1E-4</c:v>
                </c:pt>
                <c:pt idx="4578">
                  <c:v>1E-4</c:v>
                </c:pt>
                <c:pt idx="4579">
                  <c:v>1E-4</c:v>
                </c:pt>
                <c:pt idx="4580">
                  <c:v>3.0001000000000002</c:v>
                </c:pt>
                <c:pt idx="4581">
                  <c:v>1E-4</c:v>
                </c:pt>
                <c:pt idx="4582">
                  <c:v>1E-4</c:v>
                </c:pt>
                <c:pt idx="4583">
                  <c:v>1E-4</c:v>
                </c:pt>
                <c:pt idx="4584">
                  <c:v>2.0001000000000002</c:v>
                </c:pt>
                <c:pt idx="4585">
                  <c:v>1E-4</c:v>
                </c:pt>
                <c:pt idx="4586">
                  <c:v>1.0001</c:v>
                </c:pt>
                <c:pt idx="4587">
                  <c:v>1E-4</c:v>
                </c:pt>
                <c:pt idx="4588">
                  <c:v>1E-4</c:v>
                </c:pt>
                <c:pt idx="4589">
                  <c:v>2.0001000000000002</c:v>
                </c:pt>
                <c:pt idx="4590">
                  <c:v>2.0001000000000002</c:v>
                </c:pt>
                <c:pt idx="4591">
                  <c:v>2.0001000000000002</c:v>
                </c:pt>
                <c:pt idx="4592">
                  <c:v>1E-4</c:v>
                </c:pt>
                <c:pt idx="4593">
                  <c:v>1.0001</c:v>
                </c:pt>
                <c:pt idx="4594">
                  <c:v>1E-4</c:v>
                </c:pt>
                <c:pt idx="4595">
                  <c:v>1E-4</c:v>
                </c:pt>
                <c:pt idx="4596">
                  <c:v>1E-4</c:v>
                </c:pt>
                <c:pt idx="4597">
                  <c:v>1.0001</c:v>
                </c:pt>
                <c:pt idx="4598">
                  <c:v>1E-4</c:v>
                </c:pt>
                <c:pt idx="4599">
                  <c:v>1E-4</c:v>
                </c:pt>
                <c:pt idx="4600">
                  <c:v>1E-4</c:v>
                </c:pt>
                <c:pt idx="4601">
                  <c:v>1.0001</c:v>
                </c:pt>
                <c:pt idx="4602">
                  <c:v>1E-4</c:v>
                </c:pt>
                <c:pt idx="4603">
                  <c:v>1E-4</c:v>
                </c:pt>
                <c:pt idx="4604">
                  <c:v>1E-4</c:v>
                </c:pt>
                <c:pt idx="4605">
                  <c:v>1.0001</c:v>
                </c:pt>
                <c:pt idx="4606">
                  <c:v>1E-4</c:v>
                </c:pt>
                <c:pt idx="4607">
                  <c:v>1E-4</c:v>
                </c:pt>
                <c:pt idx="4608">
                  <c:v>1E-4</c:v>
                </c:pt>
                <c:pt idx="4609">
                  <c:v>1E-4</c:v>
                </c:pt>
                <c:pt idx="4610">
                  <c:v>1.0001</c:v>
                </c:pt>
                <c:pt idx="4611">
                  <c:v>1.0001</c:v>
                </c:pt>
                <c:pt idx="4612">
                  <c:v>1E-4</c:v>
                </c:pt>
                <c:pt idx="4613">
                  <c:v>1E-4</c:v>
                </c:pt>
                <c:pt idx="4614">
                  <c:v>1.0001</c:v>
                </c:pt>
                <c:pt idx="4615">
                  <c:v>8.0000999999999998</c:v>
                </c:pt>
                <c:pt idx="4616">
                  <c:v>11.0001</c:v>
                </c:pt>
                <c:pt idx="4617">
                  <c:v>16.0001</c:v>
                </c:pt>
                <c:pt idx="4618">
                  <c:v>25.0001</c:v>
                </c:pt>
                <c:pt idx="4619">
                  <c:v>28.0001</c:v>
                </c:pt>
                <c:pt idx="4620">
                  <c:v>18.0001</c:v>
                </c:pt>
                <c:pt idx="4621">
                  <c:v>15.0001</c:v>
                </c:pt>
                <c:pt idx="4622">
                  <c:v>12.0001</c:v>
                </c:pt>
                <c:pt idx="4623">
                  <c:v>17.0001</c:v>
                </c:pt>
                <c:pt idx="4624">
                  <c:v>1.0001</c:v>
                </c:pt>
                <c:pt idx="4625">
                  <c:v>4.0000999999999998</c:v>
                </c:pt>
                <c:pt idx="4626">
                  <c:v>3.0001000000000002</c:v>
                </c:pt>
                <c:pt idx="4627">
                  <c:v>1E-4</c:v>
                </c:pt>
                <c:pt idx="4628">
                  <c:v>1.0001</c:v>
                </c:pt>
                <c:pt idx="4629">
                  <c:v>2.0001000000000002</c:v>
                </c:pt>
                <c:pt idx="4630">
                  <c:v>1E-4</c:v>
                </c:pt>
                <c:pt idx="4631">
                  <c:v>1E-4</c:v>
                </c:pt>
                <c:pt idx="4632">
                  <c:v>2.0001000000000002</c:v>
                </c:pt>
                <c:pt idx="4633">
                  <c:v>1E-4</c:v>
                </c:pt>
                <c:pt idx="4634">
                  <c:v>1E-4</c:v>
                </c:pt>
                <c:pt idx="4635">
                  <c:v>2.0001000000000002</c:v>
                </c:pt>
                <c:pt idx="4636">
                  <c:v>2.0001000000000002</c:v>
                </c:pt>
                <c:pt idx="4637">
                  <c:v>1E-4</c:v>
                </c:pt>
                <c:pt idx="4638">
                  <c:v>1E-4</c:v>
                </c:pt>
                <c:pt idx="4639">
                  <c:v>1E-4</c:v>
                </c:pt>
                <c:pt idx="4640">
                  <c:v>1E-4</c:v>
                </c:pt>
                <c:pt idx="4641">
                  <c:v>1E-4</c:v>
                </c:pt>
                <c:pt idx="4642">
                  <c:v>1.0001</c:v>
                </c:pt>
                <c:pt idx="4643">
                  <c:v>1E-4</c:v>
                </c:pt>
                <c:pt idx="4644">
                  <c:v>1E-4</c:v>
                </c:pt>
                <c:pt idx="4645">
                  <c:v>1.0001</c:v>
                </c:pt>
                <c:pt idx="4646">
                  <c:v>1E-4</c:v>
                </c:pt>
                <c:pt idx="4647">
                  <c:v>2.0001000000000002</c:v>
                </c:pt>
                <c:pt idx="4648">
                  <c:v>1E-4</c:v>
                </c:pt>
                <c:pt idx="4649">
                  <c:v>1.0001</c:v>
                </c:pt>
                <c:pt idx="4650">
                  <c:v>1.0001</c:v>
                </c:pt>
                <c:pt idx="4651">
                  <c:v>1E-4</c:v>
                </c:pt>
                <c:pt idx="4652">
                  <c:v>1E-4</c:v>
                </c:pt>
                <c:pt idx="4653">
                  <c:v>1E-4</c:v>
                </c:pt>
                <c:pt idx="4654">
                  <c:v>2.0001000000000002</c:v>
                </c:pt>
                <c:pt idx="4655">
                  <c:v>1E-4</c:v>
                </c:pt>
                <c:pt idx="4656">
                  <c:v>1.0001</c:v>
                </c:pt>
                <c:pt idx="4657">
                  <c:v>1.0001</c:v>
                </c:pt>
                <c:pt idx="4658">
                  <c:v>1E-4</c:v>
                </c:pt>
                <c:pt idx="4659">
                  <c:v>2.0001000000000002</c:v>
                </c:pt>
                <c:pt idx="4660">
                  <c:v>1E-4</c:v>
                </c:pt>
                <c:pt idx="4661">
                  <c:v>1.0001</c:v>
                </c:pt>
                <c:pt idx="4662">
                  <c:v>2.0001000000000002</c:v>
                </c:pt>
                <c:pt idx="4663">
                  <c:v>1E-4</c:v>
                </c:pt>
                <c:pt idx="4664">
                  <c:v>1E-4</c:v>
                </c:pt>
                <c:pt idx="4665">
                  <c:v>1E-4</c:v>
                </c:pt>
                <c:pt idx="4666">
                  <c:v>1E-4</c:v>
                </c:pt>
                <c:pt idx="4667">
                  <c:v>1.0001</c:v>
                </c:pt>
                <c:pt idx="4668">
                  <c:v>1E-4</c:v>
                </c:pt>
                <c:pt idx="4669">
                  <c:v>1E-4</c:v>
                </c:pt>
                <c:pt idx="4670">
                  <c:v>1E-4</c:v>
                </c:pt>
                <c:pt idx="4671">
                  <c:v>1E-4</c:v>
                </c:pt>
                <c:pt idx="4672">
                  <c:v>1.0001</c:v>
                </c:pt>
                <c:pt idx="4673">
                  <c:v>1E-4</c:v>
                </c:pt>
                <c:pt idx="4674">
                  <c:v>1.0001</c:v>
                </c:pt>
                <c:pt idx="4675">
                  <c:v>1E-4</c:v>
                </c:pt>
                <c:pt idx="4676">
                  <c:v>1E-4</c:v>
                </c:pt>
                <c:pt idx="4677">
                  <c:v>1.0001</c:v>
                </c:pt>
                <c:pt idx="4678">
                  <c:v>1.0001</c:v>
                </c:pt>
                <c:pt idx="4679">
                  <c:v>1E-4</c:v>
                </c:pt>
                <c:pt idx="4680">
                  <c:v>1E-4</c:v>
                </c:pt>
                <c:pt idx="4681">
                  <c:v>1E-4</c:v>
                </c:pt>
                <c:pt idx="4682">
                  <c:v>1.0001</c:v>
                </c:pt>
                <c:pt idx="4683">
                  <c:v>1E-4</c:v>
                </c:pt>
                <c:pt idx="4684">
                  <c:v>1E-4</c:v>
                </c:pt>
                <c:pt idx="4685">
                  <c:v>1E-4</c:v>
                </c:pt>
                <c:pt idx="4686">
                  <c:v>1E-4</c:v>
                </c:pt>
                <c:pt idx="4687">
                  <c:v>1.0001</c:v>
                </c:pt>
                <c:pt idx="4688">
                  <c:v>3.0001000000000002</c:v>
                </c:pt>
                <c:pt idx="4689">
                  <c:v>21.0001</c:v>
                </c:pt>
                <c:pt idx="4690">
                  <c:v>22.0001</c:v>
                </c:pt>
                <c:pt idx="4691">
                  <c:v>34.000100000000003</c:v>
                </c:pt>
                <c:pt idx="4692">
                  <c:v>43.000100000000003</c:v>
                </c:pt>
                <c:pt idx="4693">
                  <c:v>27.0001</c:v>
                </c:pt>
                <c:pt idx="4694">
                  <c:v>39.000100000000003</c:v>
                </c:pt>
                <c:pt idx="4695">
                  <c:v>50.000100000000003</c:v>
                </c:pt>
                <c:pt idx="4696">
                  <c:v>34.000100000000003</c:v>
                </c:pt>
                <c:pt idx="4697">
                  <c:v>27.0001</c:v>
                </c:pt>
                <c:pt idx="4698">
                  <c:v>18.0001</c:v>
                </c:pt>
                <c:pt idx="4699">
                  <c:v>9.0000999999999998</c:v>
                </c:pt>
                <c:pt idx="4700">
                  <c:v>2.0001000000000002</c:v>
                </c:pt>
                <c:pt idx="4701">
                  <c:v>2.0001000000000002</c:v>
                </c:pt>
                <c:pt idx="4702">
                  <c:v>1.0001</c:v>
                </c:pt>
                <c:pt idx="4703">
                  <c:v>1.0001</c:v>
                </c:pt>
                <c:pt idx="4704">
                  <c:v>1E-4</c:v>
                </c:pt>
                <c:pt idx="4705">
                  <c:v>4.0000999999999998</c:v>
                </c:pt>
                <c:pt idx="4706">
                  <c:v>2.0001000000000002</c:v>
                </c:pt>
                <c:pt idx="4707">
                  <c:v>1.0001</c:v>
                </c:pt>
                <c:pt idx="4708">
                  <c:v>1.0001</c:v>
                </c:pt>
                <c:pt idx="4709">
                  <c:v>1E-4</c:v>
                </c:pt>
                <c:pt idx="4710">
                  <c:v>1.0001</c:v>
                </c:pt>
                <c:pt idx="4711">
                  <c:v>1.0001</c:v>
                </c:pt>
                <c:pt idx="4712">
                  <c:v>2.0001000000000002</c:v>
                </c:pt>
                <c:pt idx="4713">
                  <c:v>1E-4</c:v>
                </c:pt>
                <c:pt idx="4714">
                  <c:v>1E-4</c:v>
                </c:pt>
                <c:pt idx="4715">
                  <c:v>1.0001</c:v>
                </c:pt>
                <c:pt idx="4716">
                  <c:v>1E-4</c:v>
                </c:pt>
                <c:pt idx="4717">
                  <c:v>1.0001</c:v>
                </c:pt>
                <c:pt idx="4718">
                  <c:v>1E-4</c:v>
                </c:pt>
                <c:pt idx="4719">
                  <c:v>2.0001000000000002</c:v>
                </c:pt>
                <c:pt idx="4720">
                  <c:v>2.0001000000000002</c:v>
                </c:pt>
                <c:pt idx="4721">
                  <c:v>2.0001000000000002</c:v>
                </c:pt>
                <c:pt idx="4722">
                  <c:v>1.0001</c:v>
                </c:pt>
                <c:pt idx="4723">
                  <c:v>1E-4</c:v>
                </c:pt>
                <c:pt idx="4724">
                  <c:v>1E-4</c:v>
                </c:pt>
                <c:pt idx="4725">
                  <c:v>1E-4</c:v>
                </c:pt>
                <c:pt idx="4726">
                  <c:v>1E-4</c:v>
                </c:pt>
                <c:pt idx="4727">
                  <c:v>1E-4</c:v>
                </c:pt>
                <c:pt idx="4728">
                  <c:v>1.0001</c:v>
                </c:pt>
                <c:pt idx="4729">
                  <c:v>1E-4</c:v>
                </c:pt>
                <c:pt idx="4730">
                  <c:v>1E-4</c:v>
                </c:pt>
                <c:pt idx="4731">
                  <c:v>1.0001</c:v>
                </c:pt>
                <c:pt idx="4732">
                  <c:v>1E-4</c:v>
                </c:pt>
                <c:pt idx="4733">
                  <c:v>1.0001</c:v>
                </c:pt>
                <c:pt idx="4734">
                  <c:v>1.0001</c:v>
                </c:pt>
                <c:pt idx="4735">
                  <c:v>1E-4</c:v>
                </c:pt>
                <c:pt idx="4736">
                  <c:v>1.0001</c:v>
                </c:pt>
                <c:pt idx="4737">
                  <c:v>1.0001</c:v>
                </c:pt>
                <c:pt idx="4738">
                  <c:v>1.0001</c:v>
                </c:pt>
                <c:pt idx="4739">
                  <c:v>1.0001</c:v>
                </c:pt>
                <c:pt idx="4740">
                  <c:v>1E-4</c:v>
                </c:pt>
                <c:pt idx="4741">
                  <c:v>1.0001</c:v>
                </c:pt>
                <c:pt idx="4742">
                  <c:v>1.0001</c:v>
                </c:pt>
                <c:pt idx="4743">
                  <c:v>1E-4</c:v>
                </c:pt>
                <c:pt idx="4744">
                  <c:v>1E-4</c:v>
                </c:pt>
                <c:pt idx="4745">
                  <c:v>1E-4</c:v>
                </c:pt>
                <c:pt idx="4746">
                  <c:v>1E-4</c:v>
                </c:pt>
                <c:pt idx="4747">
                  <c:v>1E-4</c:v>
                </c:pt>
                <c:pt idx="4748">
                  <c:v>1E-4</c:v>
                </c:pt>
                <c:pt idx="4749">
                  <c:v>1.0001</c:v>
                </c:pt>
                <c:pt idx="4750">
                  <c:v>1.0001</c:v>
                </c:pt>
                <c:pt idx="4751">
                  <c:v>1.0001</c:v>
                </c:pt>
                <c:pt idx="4752">
                  <c:v>2.0001000000000002</c:v>
                </c:pt>
                <c:pt idx="4753">
                  <c:v>1E-4</c:v>
                </c:pt>
                <c:pt idx="4754">
                  <c:v>1.0001</c:v>
                </c:pt>
                <c:pt idx="4755">
                  <c:v>1E-4</c:v>
                </c:pt>
                <c:pt idx="4756">
                  <c:v>1E-4</c:v>
                </c:pt>
                <c:pt idx="4757">
                  <c:v>2.0001000000000002</c:v>
                </c:pt>
                <c:pt idx="4758">
                  <c:v>1.0001</c:v>
                </c:pt>
                <c:pt idx="4759">
                  <c:v>1.0001</c:v>
                </c:pt>
                <c:pt idx="4760">
                  <c:v>2.0001000000000002</c:v>
                </c:pt>
                <c:pt idx="4761">
                  <c:v>8.0000999999999998</c:v>
                </c:pt>
                <c:pt idx="4762">
                  <c:v>52.000100000000003</c:v>
                </c:pt>
                <c:pt idx="4763">
                  <c:v>96.000100000000003</c:v>
                </c:pt>
                <c:pt idx="4764">
                  <c:v>102.0001</c:v>
                </c:pt>
                <c:pt idx="4765">
                  <c:v>121.0001</c:v>
                </c:pt>
                <c:pt idx="4766">
                  <c:v>92.000100000000003</c:v>
                </c:pt>
                <c:pt idx="4767">
                  <c:v>59.000100000000003</c:v>
                </c:pt>
                <c:pt idx="4768">
                  <c:v>39.000100000000003</c:v>
                </c:pt>
                <c:pt idx="4769">
                  <c:v>16.0001</c:v>
                </c:pt>
                <c:pt idx="4770">
                  <c:v>13.0001</c:v>
                </c:pt>
                <c:pt idx="4771">
                  <c:v>7.0000999999999998</c:v>
                </c:pt>
                <c:pt idx="4772">
                  <c:v>3.0001000000000002</c:v>
                </c:pt>
                <c:pt idx="4773">
                  <c:v>3.0001000000000002</c:v>
                </c:pt>
                <c:pt idx="4774">
                  <c:v>1E-4</c:v>
                </c:pt>
                <c:pt idx="4775">
                  <c:v>1.0001</c:v>
                </c:pt>
                <c:pt idx="4776">
                  <c:v>1E-4</c:v>
                </c:pt>
                <c:pt idx="4777">
                  <c:v>1E-4</c:v>
                </c:pt>
                <c:pt idx="4778">
                  <c:v>1E-4</c:v>
                </c:pt>
                <c:pt idx="4779">
                  <c:v>1E-4</c:v>
                </c:pt>
                <c:pt idx="4780">
                  <c:v>1.0001</c:v>
                </c:pt>
                <c:pt idx="4781">
                  <c:v>1E-4</c:v>
                </c:pt>
                <c:pt idx="4782">
                  <c:v>1E-4</c:v>
                </c:pt>
                <c:pt idx="4783">
                  <c:v>1.0001</c:v>
                </c:pt>
                <c:pt idx="4784">
                  <c:v>1E-4</c:v>
                </c:pt>
                <c:pt idx="4785">
                  <c:v>1.0001</c:v>
                </c:pt>
                <c:pt idx="4786">
                  <c:v>1E-4</c:v>
                </c:pt>
                <c:pt idx="4787">
                  <c:v>1E-4</c:v>
                </c:pt>
                <c:pt idx="4788">
                  <c:v>2.0001000000000002</c:v>
                </c:pt>
                <c:pt idx="4789">
                  <c:v>1E-4</c:v>
                </c:pt>
                <c:pt idx="4790">
                  <c:v>1E-4</c:v>
                </c:pt>
                <c:pt idx="4791">
                  <c:v>1E-4</c:v>
                </c:pt>
                <c:pt idx="4792">
                  <c:v>4.0000999999999998</c:v>
                </c:pt>
                <c:pt idx="4793">
                  <c:v>1E-4</c:v>
                </c:pt>
                <c:pt idx="4794">
                  <c:v>1E-4</c:v>
                </c:pt>
                <c:pt idx="4795">
                  <c:v>2.0001000000000002</c:v>
                </c:pt>
                <c:pt idx="4796">
                  <c:v>1E-4</c:v>
                </c:pt>
                <c:pt idx="4797">
                  <c:v>1E-4</c:v>
                </c:pt>
                <c:pt idx="4798">
                  <c:v>1.0001</c:v>
                </c:pt>
                <c:pt idx="4799">
                  <c:v>1E-4</c:v>
                </c:pt>
                <c:pt idx="4800">
                  <c:v>1E-4</c:v>
                </c:pt>
                <c:pt idx="4801">
                  <c:v>1E-4</c:v>
                </c:pt>
                <c:pt idx="4802">
                  <c:v>1.0001</c:v>
                </c:pt>
                <c:pt idx="4803">
                  <c:v>1E-4</c:v>
                </c:pt>
                <c:pt idx="4804">
                  <c:v>1E-4</c:v>
                </c:pt>
                <c:pt idx="4805">
                  <c:v>1.0001</c:v>
                </c:pt>
                <c:pt idx="4806">
                  <c:v>1E-4</c:v>
                </c:pt>
                <c:pt idx="4807">
                  <c:v>1.0001</c:v>
                </c:pt>
                <c:pt idx="4808">
                  <c:v>1E-4</c:v>
                </c:pt>
                <c:pt idx="4809">
                  <c:v>1E-4</c:v>
                </c:pt>
                <c:pt idx="4810">
                  <c:v>1.0001</c:v>
                </c:pt>
                <c:pt idx="4811">
                  <c:v>1E-4</c:v>
                </c:pt>
                <c:pt idx="4812">
                  <c:v>1E-4</c:v>
                </c:pt>
                <c:pt idx="4813">
                  <c:v>1.0001</c:v>
                </c:pt>
                <c:pt idx="4814">
                  <c:v>3.0001000000000002</c:v>
                </c:pt>
                <c:pt idx="4815">
                  <c:v>1E-4</c:v>
                </c:pt>
                <c:pt idx="4816">
                  <c:v>1E-4</c:v>
                </c:pt>
                <c:pt idx="4817">
                  <c:v>2.0001000000000002</c:v>
                </c:pt>
                <c:pt idx="4818">
                  <c:v>2.0001000000000002</c:v>
                </c:pt>
                <c:pt idx="4819">
                  <c:v>3.0001000000000002</c:v>
                </c:pt>
                <c:pt idx="4820">
                  <c:v>1.0001</c:v>
                </c:pt>
                <c:pt idx="4821">
                  <c:v>2.0001000000000002</c:v>
                </c:pt>
                <c:pt idx="4822">
                  <c:v>2.0001000000000002</c:v>
                </c:pt>
                <c:pt idx="4823">
                  <c:v>2.0001000000000002</c:v>
                </c:pt>
                <c:pt idx="4824">
                  <c:v>1E-4</c:v>
                </c:pt>
                <c:pt idx="4825">
                  <c:v>1E-4</c:v>
                </c:pt>
                <c:pt idx="4826">
                  <c:v>1.0001</c:v>
                </c:pt>
                <c:pt idx="4827">
                  <c:v>1.0001</c:v>
                </c:pt>
                <c:pt idx="4828">
                  <c:v>1E-4</c:v>
                </c:pt>
                <c:pt idx="4829">
                  <c:v>1.0001</c:v>
                </c:pt>
                <c:pt idx="4830">
                  <c:v>1.0001</c:v>
                </c:pt>
                <c:pt idx="4831">
                  <c:v>1.0001</c:v>
                </c:pt>
                <c:pt idx="4832">
                  <c:v>1E-4</c:v>
                </c:pt>
                <c:pt idx="4833">
                  <c:v>3.0001000000000002</c:v>
                </c:pt>
                <c:pt idx="4834">
                  <c:v>15.0001</c:v>
                </c:pt>
                <c:pt idx="4835">
                  <c:v>238.0001</c:v>
                </c:pt>
                <c:pt idx="4836">
                  <c:v>235.0001</c:v>
                </c:pt>
                <c:pt idx="4837">
                  <c:v>231.0001</c:v>
                </c:pt>
                <c:pt idx="4838">
                  <c:v>276.00009999999997</c:v>
                </c:pt>
                <c:pt idx="4839">
                  <c:v>156.0001</c:v>
                </c:pt>
                <c:pt idx="4840">
                  <c:v>85.000100000000003</c:v>
                </c:pt>
                <c:pt idx="4841">
                  <c:v>48.000100000000003</c:v>
                </c:pt>
                <c:pt idx="4842">
                  <c:v>16.0001</c:v>
                </c:pt>
                <c:pt idx="4843">
                  <c:v>8.0000999999999998</c:v>
                </c:pt>
                <c:pt idx="4844">
                  <c:v>1E-4</c:v>
                </c:pt>
                <c:pt idx="4845">
                  <c:v>1.0001</c:v>
                </c:pt>
                <c:pt idx="4846">
                  <c:v>1.0001</c:v>
                </c:pt>
                <c:pt idx="4847">
                  <c:v>1.0001</c:v>
                </c:pt>
                <c:pt idx="4848">
                  <c:v>2.0001000000000002</c:v>
                </c:pt>
                <c:pt idx="4849">
                  <c:v>2.0001000000000002</c:v>
                </c:pt>
                <c:pt idx="4850">
                  <c:v>1.0001</c:v>
                </c:pt>
                <c:pt idx="4851">
                  <c:v>1.0001</c:v>
                </c:pt>
                <c:pt idx="4852">
                  <c:v>2.0001000000000002</c:v>
                </c:pt>
                <c:pt idx="4853">
                  <c:v>1.0001</c:v>
                </c:pt>
                <c:pt idx="4854">
                  <c:v>1.0001</c:v>
                </c:pt>
                <c:pt idx="4855">
                  <c:v>2.0001000000000002</c:v>
                </c:pt>
                <c:pt idx="4856">
                  <c:v>2.0001000000000002</c:v>
                </c:pt>
                <c:pt idx="4857">
                  <c:v>4.0000999999999998</c:v>
                </c:pt>
                <c:pt idx="4858">
                  <c:v>1E-4</c:v>
                </c:pt>
                <c:pt idx="4859">
                  <c:v>1.0001</c:v>
                </c:pt>
                <c:pt idx="4860">
                  <c:v>2.0001000000000002</c:v>
                </c:pt>
                <c:pt idx="4861">
                  <c:v>2.0001000000000002</c:v>
                </c:pt>
                <c:pt idx="4862">
                  <c:v>3.0001000000000002</c:v>
                </c:pt>
                <c:pt idx="4863">
                  <c:v>1.0001</c:v>
                </c:pt>
                <c:pt idx="4864">
                  <c:v>1.0001</c:v>
                </c:pt>
                <c:pt idx="4865">
                  <c:v>1.0001</c:v>
                </c:pt>
                <c:pt idx="4866">
                  <c:v>1.0001</c:v>
                </c:pt>
                <c:pt idx="4867">
                  <c:v>2.0001000000000002</c:v>
                </c:pt>
                <c:pt idx="4868">
                  <c:v>1.0001</c:v>
                </c:pt>
                <c:pt idx="4869">
                  <c:v>3.0001000000000002</c:v>
                </c:pt>
                <c:pt idx="4870">
                  <c:v>1.0001</c:v>
                </c:pt>
                <c:pt idx="4871">
                  <c:v>1E-4</c:v>
                </c:pt>
                <c:pt idx="4872">
                  <c:v>1E-4</c:v>
                </c:pt>
                <c:pt idx="4873">
                  <c:v>1E-4</c:v>
                </c:pt>
                <c:pt idx="4874">
                  <c:v>1E-4</c:v>
                </c:pt>
                <c:pt idx="4875">
                  <c:v>2.0001000000000002</c:v>
                </c:pt>
                <c:pt idx="4876">
                  <c:v>1E-4</c:v>
                </c:pt>
                <c:pt idx="4877">
                  <c:v>1.0001</c:v>
                </c:pt>
                <c:pt idx="4878">
                  <c:v>1.0001</c:v>
                </c:pt>
                <c:pt idx="4879">
                  <c:v>1.0001</c:v>
                </c:pt>
                <c:pt idx="4880">
                  <c:v>1.0001</c:v>
                </c:pt>
                <c:pt idx="4881">
                  <c:v>2.0001000000000002</c:v>
                </c:pt>
                <c:pt idx="4882">
                  <c:v>2.0001000000000002</c:v>
                </c:pt>
                <c:pt idx="4883">
                  <c:v>1.0001</c:v>
                </c:pt>
                <c:pt idx="4884">
                  <c:v>4.0000999999999998</c:v>
                </c:pt>
                <c:pt idx="4885">
                  <c:v>3.0001000000000002</c:v>
                </c:pt>
                <c:pt idx="4886">
                  <c:v>3.0001000000000002</c:v>
                </c:pt>
                <c:pt idx="4887">
                  <c:v>9.0000999999999998</c:v>
                </c:pt>
                <c:pt idx="4888">
                  <c:v>4.0000999999999998</c:v>
                </c:pt>
                <c:pt idx="4889">
                  <c:v>4.0000999999999998</c:v>
                </c:pt>
                <c:pt idx="4890">
                  <c:v>5.0000999999999998</c:v>
                </c:pt>
                <c:pt idx="4891">
                  <c:v>6.0000999999999998</c:v>
                </c:pt>
                <c:pt idx="4892">
                  <c:v>2.0001000000000002</c:v>
                </c:pt>
                <c:pt idx="4893">
                  <c:v>7.0000999999999998</c:v>
                </c:pt>
                <c:pt idx="4894">
                  <c:v>2.0001000000000002</c:v>
                </c:pt>
                <c:pt idx="4895">
                  <c:v>3.0001000000000002</c:v>
                </c:pt>
                <c:pt idx="4896">
                  <c:v>5.0000999999999998</c:v>
                </c:pt>
                <c:pt idx="4897">
                  <c:v>6.0000999999999998</c:v>
                </c:pt>
                <c:pt idx="4898">
                  <c:v>11.0001</c:v>
                </c:pt>
                <c:pt idx="4899">
                  <c:v>8.0000999999999998</c:v>
                </c:pt>
                <c:pt idx="4900">
                  <c:v>8.0000999999999998</c:v>
                </c:pt>
                <c:pt idx="4901">
                  <c:v>8.0000999999999998</c:v>
                </c:pt>
                <c:pt idx="4902">
                  <c:v>8.0000999999999998</c:v>
                </c:pt>
                <c:pt idx="4903">
                  <c:v>21.0001</c:v>
                </c:pt>
                <c:pt idx="4904">
                  <c:v>380.00009999999997</c:v>
                </c:pt>
                <c:pt idx="4905">
                  <c:v>3287.0001000000002</c:v>
                </c:pt>
                <c:pt idx="4906">
                  <c:v>3773.0001000000002</c:v>
                </c:pt>
                <c:pt idx="4907">
                  <c:v>3831.0001000000002</c:v>
                </c:pt>
                <c:pt idx="4908">
                  <c:v>3695.0001000000002</c:v>
                </c:pt>
                <c:pt idx="4909">
                  <c:v>2209.0001000000002</c:v>
                </c:pt>
                <c:pt idx="4910">
                  <c:v>1527.0001</c:v>
                </c:pt>
                <c:pt idx="4911">
                  <c:v>1014.0001</c:v>
                </c:pt>
                <c:pt idx="4912">
                  <c:v>308.00009999999997</c:v>
                </c:pt>
                <c:pt idx="4913">
                  <c:v>27.0001</c:v>
                </c:pt>
                <c:pt idx="4914">
                  <c:v>25.0001</c:v>
                </c:pt>
                <c:pt idx="4915">
                  <c:v>13.0001</c:v>
                </c:pt>
                <c:pt idx="4916">
                  <c:v>6.0000999999999998</c:v>
                </c:pt>
                <c:pt idx="4917">
                  <c:v>5.0000999999999998</c:v>
                </c:pt>
                <c:pt idx="4918">
                  <c:v>6.0000999999999998</c:v>
                </c:pt>
                <c:pt idx="4919">
                  <c:v>5.0000999999999998</c:v>
                </c:pt>
                <c:pt idx="4920">
                  <c:v>3.0001000000000002</c:v>
                </c:pt>
                <c:pt idx="4921">
                  <c:v>2.0001000000000002</c:v>
                </c:pt>
                <c:pt idx="4922">
                  <c:v>3.0001000000000002</c:v>
                </c:pt>
                <c:pt idx="4923">
                  <c:v>5.0000999999999998</c:v>
                </c:pt>
                <c:pt idx="4924">
                  <c:v>10.0001</c:v>
                </c:pt>
                <c:pt idx="4925">
                  <c:v>6.0000999999999998</c:v>
                </c:pt>
                <c:pt idx="4926">
                  <c:v>7.0000999999999998</c:v>
                </c:pt>
                <c:pt idx="4927">
                  <c:v>1E-4</c:v>
                </c:pt>
                <c:pt idx="4928">
                  <c:v>6.0000999999999998</c:v>
                </c:pt>
                <c:pt idx="4929">
                  <c:v>5.0000999999999998</c:v>
                </c:pt>
                <c:pt idx="4930">
                  <c:v>2.0001000000000002</c:v>
                </c:pt>
                <c:pt idx="4931">
                  <c:v>2.0001000000000002</c:v>
                </c:pt>
                <c:pt idx="4932">
                  <c:v>2.0001000000000002</c:v>
                </c:pt>
                <c:pt idx="4933">
                  <c:v>4.0000999999999998</c:v>
                </c:pt>
                <c:pt idx="4934">
                  <c:v>5.0000999999999998</c:v>
                </c:pt>
                <c:pt idx="4935">
                  <c:v>3.0001000000000002</c:v>
                </c:pt>
                <c:pt idx="4936">
                  <c:v>6.0000999999999998</c:v>
                </c:pt>
                <c:pt idx="4937">
                  <c:v>4.0000999999999998</c:v>
                </c:pt>
                <c:pt idx="4938">
                  <c:v>4.0000999999999998</c:v>
                </c:pt>
                <c:pt idx="4939">
                  <c:v>2.0001000000000002</c:v>
                </c:pt>
                <c:pt idx="4940">
                  <c:v>6.0000999999999998</c:v>
                </c:pt>
                <c:pt idx="4941">
                  <c:v>5.0000999999999998</c:v>
                </c:pt>
                <c:pt idx="4942">
                  <c:v>7.0000999999999998</c:v>
                </c:pt>
                <c:pt idx="4943">
                  <c:v>4.0000999999999998</c:v>
                </c:pt>
                <c:pt idx="4944">
                  <c:v>5.0000999999999998</c:v>
                </c:pt>
                <c:pt idx="4945">
                  <c:v>4.0000999999999998</c:v>
                </c:pt>
                <c:pt idx="4946">
                  <c:v>7.0000999999999998</c:v>
                </c:pt>
                <c:pt idx="4947">
                  <c:v>5.0000999999999998</c:v>
                </c:pt>
                <c:pt idx="4948">
                  <c:v>1.0001</c:v>
                </c:pt>
                <c:pt idx="4949">
                  <c:v>3.0001000000000002</c:v>
                </c:pt>
                <c:pt idx="4950">
                  <c:v>5.0000999999999998</c:v>
                </c:pt>
                <c:pt idx="4951">
                  <c:v>7.0000999999999998</c:v>
                </c:pt>
                <c:pt idx="4952">
                  <c:v>12.0001</c:v>
                </c:pt>
                <c:pt idx="4953">
                  <c:v>8.0000999999999998</c:v>
                </c:pt>
                <c:pt idx="4954">
                  <c:v>8.0000999999999998</c:v>
                </c:pt>
                <c:pt idx="4955">
                  <c:v>6.0000999999999998</c:v>
                </c:pt>
                <c:pt idx="4956">
                  <c:v>9.0000999999999998</c:v>
                </c:pt>
                <c:pt idx="4957">
                  <c:v>6.0000999999999998</c:v>
                </c:pt>
                <c:pt idx="4958">
                  <c:v>2.0001000000000002</c:v>
                </c:pt>
                <c:pt idx="4959">
                  <c:v>9.0000999999999998</c:v>
                </c:pt>
                <c:pt idx="4960">
                  <c:v>6.0000999999999998</c:v>
                </c:pt>
                <c:pt idx="4961">
                  <c:v>7.0000999999999998</c:v>
                </c:pt>
                <c:pt idx="4962">
                  <c:v>5.0000999999999998</c:v>
                </c:pt>
                <c:pt idx="4963">
                  <c:v>6.0000999999999998</c:v>
                </c:pt>
                <c:pt idx="4964">
                  <c:v>8.0000999999999998</c:v>
                </c:pt>
                <c:pt idx="4965">
                  <c:v>5.0000999999999998</c:v>
                </c:pt>
                <c:pt idx="4966">
                  <c:v>8.0000999999999998</c:v>
                </c:pt>
                <c:pt idx="4967">
                  <c:v>7.0000999999999998</c:v>
                </c:pt>
                <c:pt idx="4968">
                  <c:v>8.0000999999999998</c:v>
                </c:pt>
                <c:pt idx="4969">
                  <c:v>7.0000999999999998</c:v>
                </c:pt>
                <c:pt idx="4970">
                  <c:v>10.0001</c:v>
                </c:pt>
                <c:pt idx="4971">
                  <c:v>7.0000999999999998</c:v>
                </c:pt>
                <c:pt idx="4972">
                  <c:v>13.0001</c:v>
                </c:pt>
                <c:pt idx="4973">
                  <c:v>10.0001</c:v>
                </c:pt>
                <c:pt idx="4974">
                  <c:v>27.0001</c:v>
                </c:pt>
                <c:pt idx="4975">
                  <c:v>467.00009999999997</c:v>
                </c:pt>
                <c:pt idx="4976">
                  <c:v>3304.0001000000002</c:v>
                </c:pt>
                <c:pt idx="4977">
                  <c:v>3487.0001000000002</c:v>
                </c:pt>
                <c:pt idx="4978">
                  <c:v>3645.0001000000002</c:v>
                </c:pt>
                <c:pt idx="4979">
                  <c:v>3344.0001000000002</c:v>
                </c:pt>
                <c:pt idx="4980">
                  <c:v>2151.0001000000002</c:v>
                </c:pt>
                <c:pt idx="4981">
                  <c:v>1479.0001</c:v>
                </c:pt>
                <c:pt idx="4982">
                  <c:v>935.00009999999997</c:v>
                </c:pt>
                <c:pt idx="4983">
                  <c:v>309.00009999999997</c:v>
                </c:pt>
                <c:pt idx="4984">
                  <c:v>48.000100000000003</c:v>
                </c:pt>
                <c:pt idx="4985">
                  <c:v>17.0001</c:v>
                </c:pt>
                <c:pt idx="4986">
                  <c:v>17.0001</c:v>
                </c:pt>
                <c:pt idx="4987">
                  <c:v>14.0001</c:v>
                </c:pt>
                <c:pt idx="4988">
                  <c:v>3.0001000000000002</c:v>
                </c:pt>
                <c:pt idx="4989">
                  <c:v>6.0000999999999998</c:v>
                </c:pt>
                <c:pt idx="4990">
                  <c:v>8.0000999999999998</c:v>
                </c:pt>
                <c:pt idx="4991">
                  <c:v>7.0000999999999998</c:v>
                </c:pt>
                <c:pt idx="4992">
                  <c:v>7.0000999999999998</c:v>
                </c:pt>
                <c:pt idx="4993">
                  <c:v>7.0000999999999998</c:v>
                </c:pt>
                <c:pt idx="4994">
                  <c:v>7.0000999999999998</c:v>
                </c:pt>
                <c:pt idx="4995">
                  <c:v>7.0000999999999998</c:v>
                </c:pt>
                <c:pt idx="4996">
                  <c:v>7.0000999999999998</c:v>
                </c:pt>
                <c:pt idx="4997">
                  <c:v>6.0000999999999998</c:v>
                </c:pt>
                <c:pt idx="4998">
                  <c:v>6.0000999999999998</c:v>
                </c:pt>
                <c:pt idx="4999">
                  <c:v>8.0000999999999998</c:v>
                </c:pt>
                <c:pt idx="5000">
                  <c:v>12.0001</c:v>
                </c:pt>
                <c:pt idx="5001">
                  <c:v>11.0001</c:v>
                </c:pt>
                <c:pt idx="5002">
                  <c:v>13.0001</c:v>
                </c:pt>
                <c:pt idx="5003">
                  <c:v>11.0001</c:v>
                </c:pt>
                <c:pt idx="5004">
                  <c:v>14.0001</c:v>
                </c:pt>
                <c:pt idx="5005">
                  <c:v>10.0001</c:v>
                </c:pt>
                <c:pt idx="5006">
                  <c:v>14.0001</c:v>
                </c:pt>
                <c:pt idx="5007">
                  <c:v>4.0000999999999998</c:v>
                </c:pt>
                <c:pt idx="5008">
                  <c:v>9.0000999999999998</c:v>
                </c:pt>
                <c:pt idx="5009">
                  <c:v>9.0000999999999998</c:v>
                </c:pt>
                <c:pt idx="5010">
                  <c:v>10.0001</c:v>
                </c:pt>
                <c:pt idx="5011">
                  <c:v>5.0000999999999998</c:v>
                </c:pt>
                <c:pt idx="5012">
                  <c:v>9.0000999999999998</c:v>
                </c:pt>
                <c:pt idx="5013">
                  <c:v>5.0000999999999998</c:v>
                </c:pt>
                <c:pt idx="5014">
                  <c:v>11.0001</c:v>
                </c:pt>
                <c:pt idx="5015">
                  <c:v>6.0000999999999998</c:v>
                </c:pt>
                <c:pt idx="5016">
                  <c:v>8.0000999999999998</c:v>
                </c:pt>
                <c:pt idx="5017">
                  <c:v>8.0000999999999998</c:v>
                </c:pt>
                <c:pt idx="5018">
                  <c:v>11.0001</c:v>
                </c:pt>
                <c:pt idx="5019">
                  <c:v>9.0000999999999998</c:v>
                </c:pt>
                <c:pt idx="5020">
                  <c:v>15.0001</c:v>
                </c:pt>
                <c:pt idx="5021">
                  <c:v>11.0001</c:v>
                </c:pt>
                <c:pt idx="5022">
                  <c:v>13.0001</c:v>
                </c:pt>
                <c:pt idx="5023">
                  <c:v>10.0001</c:v>
                </c:pt>
                <c:pt idx="5024">
                  <c:v>12.0001</c:v>
                </c:pt>
                <c:pt idx="5025">
                  <c:v>14.0001</c:v>
                </c:pt>
                <c:pt idx="5026">
                  <c:v>15.0001</c:v>
                </c:pt>
                <c:pt idx="5027">
                  <c:v>17.0001</c:v>
                </c:pt>
                <c:pt idx="5028">
                  <c:v>17.0001</c:v>
                </c:pt>
                <c:pt idx="5029">
                  <c:v>20.0001</c:v>
                </c:pt>
                <c:pt idx="5030">
                  <c:v>21.0001</c:v>
                </c:pt>
                <c:pt idx="5031">
                  <c:v>26.0001</c:v>
                </c:pt>
                <c:pt idx="5032">
                  <c:v>29.0001</c:v>
                </c:pt>
                <c:pt idx="5033">
                  <c:v>22.0001</c:v>
                </c:pt>
                <c:pt idx="5034">
                  <c:v>23.0001</c:v>
                </c:pt>
                <c:pt idx="5035">
                  <c:v>29.0001</c:v>
                </c:pt>
                <c:pt idx="5036">
                  <c:v>38.000100000000003</c:v>
                </c:pt>
                <c:pt idx="5037">
                  <c:v>41.000100000000003</c:v>
                </c:pt>
                <c:pt idx="5038">
                  <c:v>46.000100000000003</c:v>
                </c:pt>
                <c:pt idx="5039">
                  <c:v>54.000100000000003</c:v>
                </c:pt>
                <c:pt idx="5040">
                  <c:v>64.000100000000003</c:v>
                </c:pt>
                <c:pt idx="5041">
                  <c:v>43.000100000000003</c:v>
                </c:pt>
                <c:pt idx="5042">
                  <c:v>63.000100000000003</c:v>
                </c:pt>
                <c:pt idx="5043">
                  <c:v>93.000100000000003</c:v>
                </c:pt>
                <c:pt idx="5044">
                  <c:v>141.0001</c:v>
                </c:pt>
                <c:pt idx="5045">
                  <c:v>4939.0001000000002</c:v>
                </c:pt>
                <c:pt idx="5046">
                  <c:v>32643.000100000001</c:v>
                </c:pt>
                <c:pt idx="5047">
                  <c:v>33747.000099999997</c:v>
                </c:pt>
                <c:pt idx="5048">
                  <c:v>34197.000099999997</c:v>
                </c:pt>
                <c:pt idx="5049">
                  <c:v>31758.000100000001</c:v>
                </c:pt>
                <c:pt idx="5050">
                  <c:v>19576.000100000001</c:v>
                </c:pt>
                <c:pt idx="5051">
                  <c:v>12921.000099999999</c:v>
                </c:pt>
                <c:pt idx="5052">
                  <c:v>8458.0000999999993</c:v>
                </c:pt>
                <c:pt idx="5053">
                  <c:v>2851.0001000000002</c:v>
                </c:pt>
                <c:pt idx="5054">
                  <c:v>282.00009999999997</c:v>
                </c:pt>
                <c:pt idx="5055">
                  <c:v>114.0001</c:v>
                </c:pt>
                <c:pt idx="5056">
                  <c:v>58.000100000000003</c:v>
                </c:pt>
                <c:pt idx="5057">
                  <c:v>28.0001</c:v>
                </c:pt>
                <c:pt idx="5058">
                  <c:v>19.0001</c:v>
                </c:pt>
                <c:pt idx="5059">
                  <c:v>11.0001</c:v>
                </c:pt>
                <c:pt idx="5060">
                  <c:v>12.0001</c:v>
                </c:pt>
                <c:pt idx="5061">
                  <c:v>22.0001</c:v>
                </c:pt>
                <c:pt idx="5062">
                  <c:v>13.0001</c:v>
                </c:pt>
                <c:pt idx="5063">
                  <c:v>11.0001</c:v>
                </c:pt>
                <c:pt idx="5064">
                  <c:v>16.0001</c:v>
                </c:pt>
                <c:pt idx="5065">
                  <c:v>9.0000999999999998</c:v>
                </c:pt>
                <c:pt idx="5066">
                  <c:v>16.0001</c:v>
                </c:pt>
                <c:pt idx="5067">
                  <c:v>19.0001</c:v>
                </c:pt>
                <c:pt idx="5068">
                  <c:v>10.0001</c:v>
                </c:pt>
                <c:pt idx="5069">
                  <c:v>8.0000999999999998</c:v>
                </c:pt>
                <c:pt idx="5070">
                  <c:v>15.0001</c:v>
                </c:pt>
                <c:pt idx="5071">
                  <c:v>14.0001</c:v>
                </c:pt>
                <c:pt idx="5072">
                  <c:v>8.0000999999999998</c:v>
                </c:pt>
                <c:pt idx="5073">
                  <c:v>9.0000999999999998</c:v>
                </c:pt>
                <c:pt idx="5074">
                  <c:v>9.0000999999999998</c:v>
                </c:pt>
                <c:pt idx="5075">
                  <c:v>14.0001</c:v>
                </c:pt>
                <c:pt idx="5076">
                  <c:v>4.0000999999999998</c:v>
                </c:pt>
                <c:pt idx="5077">
                  <c:v>11.0001</c:v>
                </c:pt>
                <c:pt idx="5078">
                  <c:v>12.0001</c:v>
                </c:pt>
                <c:pt idx="5079">
                  <c:v>10.0001</c:v>
                </c:pt>
                <c:pt idx="5080">
                  <c:v>15.0001</c:v>
                </c:pt>
                <c:pt idx="5081">
                  <c:v>13.0001</c:v>
                </c:pt>
                <c:pt idx="5082">
                  <c:v>19.0001</c:v>
                </c:pt>
                <c:pt idx="5083">
                  <c:v>15.0001</c:v>
                </c:pt>
                <c:pt idx="5084">
                  <c:v>14.0001</c:v>
                </c:pt>
                <c:pt idx="5085">
                  <c:v>6.0000999999999998</c:v>
                </c:pt>
                <c:pt idx="5086">
                  <c:v>8.0000999999999998</c:v>
                </c:pt>
                <c:pt idx="5087">
                  <c:v>17.0001</c:v>
                </c:pt>
                <c:pt idx="5088">
                  <c:v>13.0001</c:v>
                </c:pt>
                <c:pt idx="5089">
                  <c:v>19.0001</c:v>
                </c:pt>
                <c:pt idx="5090">
                  <c:v>12.0001</c:v>
                </c:pt>
                <c:pt idx="5091">
                  <c:v>11.0001</c:v>
                </c:pt>
                <c:pt idx="5092">
                  <c:v>20.0001</c:v>
                </c:pt>
                <c:pt idx="5093">
                  <c:v>11.0001</c:v>
                </c:pt>
                <c:pt idx="5094">
                  <c:v>13.0001</c:v>
                </c:pt>
                <c:pt idx="5095">
                  <c:v>11.0001</c:v>
                </c:pt>
                <c:pt idx="5096">
                  <c:v>16.0001</c:v>
                </c:pt>
                <c:pt idx="5097">
                  <c:v>12.0001</c:v>
                </c:pt>
                <c:pt idx="5098">
                  <c:v>14.0001</c:v>
                </c:pt>
                <c:pt idx="5099">
                  <c:v>13.0001</c:v>
                </c:pt>
                <c:pt idx="5100">
                  <c:v>11.0001</c:v>
                </c:pt>
                <c:pt idx="5101">
                  <c:v>15.0001</c:v>
                </c:pt>
                <c:pt idx="5102">
                  <c:v>17.0001</c:v>
                </c:pt>
                <c:pt idx="5103">
                  <c:v>15.0001</c:v>
                </c:pt>
                <c:pt idx="5104">
                  <c:v>9.0000999999999998</c:v>
                </c:pt>
                <c:pt idx="5105">
                  <c:v>27.0001</c:v>
                </c:pt>
                <c:pt idx="5106">
                  <c:v>16.0001</c:v>
                </c:pt>
                <c:pt idx="5107">
                  <c:v>11.0001</c:v>
                </c:pt>
                <c:pt idx="5108">
                  <c:v>9.0000999999999998</c:v>
                </c:pt>
                <c:pt idx="5109">
                  <c:v>10.0001</c:v>
                </c:pt>
                <c:pt idx="5110">
                  <c:v>23.0001</c:v>
                </c:pt>
                <c:pt idx="5111">
                  <c:v>20.0001</c:v>
                </c:pt>
                <c:pt idx="5112">
                  <c:v>19.0001</c:v>
                </c:pt>
                <c:pt idx="5113">
                  <c:v>19.0001</c:v>
                </c:pt>
                <c:pt idx="5114">
                  <c:v>39.000100000000003</c:v>
                </c:pt>
                <c:pt idx="5115">
                  <c:v>1618.0001</c:v>
                </c:pt>
                <c:pt idx="5116">
                  <c:v>3943.0001000000002</c:v>
                </c:pt>
                <c:pt idx="5117">
                  <c:v>4083.0001000000002</c:v>
                </c:pt>
                <c:pt idx="5118">
                  <c:v>4136.0001000000002</c:v>
                </c:pt>
                <c:pt idx="5119">
                  <c:v>3412.0001000000002</c:v>
                </c:pt>
                <c:pt idx="5120">
                  <c:v>2252.0001000000002</c:v>
                </c:pt>
                <c:pt idx="5121">
                  <c:v>1444.0001</c:v>
                </c:pt>
                <c:pt idx="5122">
                  <c:v>877.00009999999997</c:v>
                </c:pt>
                <c:pt idx="5123">
                  <c:v>201.0001</c:v>
                </c:pt>
                <c:pt idx="5124">
                  <c:v>40.000100000000003</c:v>
                </c:pt>
                <c:pt idx="5125">
                  <c:v>22.0001</c:v>
                </c:pt>
                <c:pt idx="5126">
                  <c:v>13.0001</c:v>
                </c:pt>
                <c:pt idx="5127">
                  <c:v>14.0001</c:v>
                </c:pt>
                <c:pt idx="5128">
                  <c:v>11.0001</c:v>
                </c:pt>
                <c:pt idx="5129">
                  <c:v>13.0001</c:v>
                </c:pt>
                <c:pt idx="5130">
                  <c:v>8.0000999999999998</c:v>
                </c:pt>
                <c:pt idx="5131">
                  <c:v>16.0001</c:v>
                </c:pt>
                <c:pt idx="5132">
                  <c:v>13.0001</c:v>
                </c:pt>
                <c:pt idx="5133">
                  <c:v>9.0000999999999998</c:v>
                </c:pt>
                <c:pt idx="5134">
                  <c:v>6.0000999999999998</c:v>
                </c:pt>
                <c:pt idx="5135">
                  <c:v>12.0001</c:v>
                </c:pt>
                <c:pt idx="5136">
                  <c:v>12.0001</c:v>
                </c:pt>
                <c:pt idx="5137">
                  <c:v>7.0000999999999998</c:v>
                </c:pt>
                <c:pt idx="5138">
                  <c:v>11.0001</c:v>
                </c:pt>
                <c:pt idx="5139">
                  <c:v>7.0000999999999998</c:v>
                </c:pt>
                <c:pt idx="5140">
                  <c:v>13.0001</c:v>
                </c:pt>
                <c:pt idx="5141">
                  <c:v>16.0001</c:v>
                </c:pt>
                <c:pt idx="5142">
                  <c:v>14.0001</c:v>
                </c:pt>
                <c:pt idx="5143">
                  <c:v>8.0000999999999998</c:v>
                </c:pt>
                <c:pt idx="5144">
                  <c:v>16.0001</c:v>
                </c:pt>
                <c:pt idx="5145">
                  <c:v>10.0001</c:v>
                </c:pt>
                <c:pt idx="5146">
                  <c:v>11.0001</c:v>
                </c:pt>
                <c:pt idx="5147">
                  <c:v>8.0000999999999998</c:v>
                </c:pt>
                <c:pt idx="5148">
                  <c:v>10.0001</c:v>
                </c:pt>
                <c:pt idx="5149">
                  <c:v>16.0001</c:v>
                </c:pt>
                <c:pt idx="5150">
                  <c:v>5.0000999999999998</c:v>
                </c:pt>
                <c:pt idx="5151">
                  <c:v>9.0000999999999998</c:v>
                </c:pt>
                <c:pt idx="5152">
                  <c:v>8.0000999999999998</c:v>
                </c:pt>
                <c:pt idx="5153">
                  <c:v>6.0000999999999998</c:v>
                </c:pt>
                <c:pt idx="5154">
                  <c:v>7.0000999999999998</c:v>
                </c:pt>
                <c:pt idx="5155">
                  <c:v>9.0000999999999998</c:v>
                </c:pt>
                <c:pt idx="5156">
                  <c:v>4.0000999999999998</c:v>
                </c:pt>
                <c:pt idx="5157">
                  <c:v>5.0000999999999998</c:v>
                </c:pt>
                <c:pt idx="5158">
                  <c:v>6.0000999999999998</c:v>
                </c:pt>
                <c:pt idx="5159">
                  <c:v>6.0000999999999998</c:v>
                </c:pt>
                <c:pt idx="5160">
                  <c:v>14.0001</c:v>
                </c:pt>
                <c:pt idx="5161">
                  <c:v>12.0001</c:v>
                </c:pt>
                <c:pt idx="5162">
                  <c:v>6.0000999999999998</c:v>
                </c:pt>
                <c:pt idx="5163">
                  <c:v>9.0000999999999998</c:v>
                </c:pt>
                <c:pt idx="5164">
                  <c:v>12.0001</c:v>
                </c:pt>
                <c:pt idx="5165">
                  <c:v>8.0000999999999998</c:v>
                </c:pt>
                <c:pt idx="5166">
                  <c:v>4.0000999999999998</c:v>
                </c:pt>
                <c:pt idx="5167">
                  <c:v>14.0001</c:v>
                </c:pt>
                <c:pt idx="5168">
                  <c:v>10.0001</c:v>
                </c:pt>
                <c:pt idx="5169">
                  <c:v>7.0000999999999998</c:v>
                </c:pt>
                <c:pt idx="5170">
                  <c:v>4.0000999999999998</c:v>
                </c:pt>
                <c:pt idx="5171">
                  <c:v>8.0000999999999998</c:v>
                </c:pt>
                <c:pt idx="5172">
                  <c:v>9.0000999999999998</c:v>
                </c:pt>
                <c:pt idx="5173">
                  <c:v>6.0000999999999998</c:v>
                </c:pt>
                <c:pt idx="5174">
                  <c:v>8.0000999999999998</c:v>
                </c:pt>
                <c:pt idx="5175">
                  <c:v>8.0000999999999998</c:v>
                </c:pt>
                <c:pt idx="5176">
                  <c:v>9.0000999999999998</c:v>
                </c:pt>
                <c:pt idx="5177">
                  <c:v>14.0001</c:v>
                </c:pt>
                <c:pt idx="5178">
                  <c:v>11.0001</c:v>
                </c:pt>
                <c:pt idx="5179">
                  <c:v>10.0001</c:v>
                </c:pt>
                <c:pt idx="5180">
                  <c:v>9.0000999999999998</c:v>
                </c:pt>
                <c:pt idx="5181">
                  <c:v>16.0001</c:v>
                </c:pt>
                <c:pt idx="5182">
                  <c:v>12.0001</c:v>
                </c:pt>
                <c:pt idx="5183">
                  <c:v>197.0001</c:v>
                </c:pt>
                <c:pt idx="5184">
                  <c:v>2189.0001000000002</c:v>
                </c:pt>
                <c:pt idx="5185">
                  <c:v>2584.0001000000002</c:v>
                </c:pt>
                <c:pt idx="5186">
                  <c:v>2545.0001000000002</c:v>
                </c:pt>
                <c:pt idx="5187">
                  <c:v>2545.0001000000002</c:v>
                </c:pt>
                <c:pt idx="5188">
                  <c:v>1668.0001</c:v>
                </c:pt>
                <c:pt idx="5189">
                  <c:v>1048.0001</c:v>
                </c:pt>
                <c:pt idx="5190">
                  <c:v>731.00009999999997</c:v>
                </c:pt>
                <c:pt idx="5191">
                  <c:v>302.00009999999997</c:v>
                </c:pt>
                <c:pt idx="5192">
                  <c:v>63.000100000000003</c:v>
                </c:pt>
                <c:pt idx="5193">
                  <c:v>18.0001</c:v>
                </c:pt>
                <c:pt idx="5194">
                  <c:v>15.0001</c:v>
                </c:pt>
                <c:pt idx="5195">
                  <c:v>19.0001</c:v>
                </c:pt>
                <c:pt idx="5196">
                  <c:v>5.0000999999999998</c:v>
                </c:pt>
                <c:pt idx="5197">
                  <c:v>13.0001</c:v>
                </c:pt>
                <c:pt idx="5198">
                  <c:v>7.0000999999999998</c:v>
                </c:pt>
                <c:pt idx="5199">
                  <c:v>8.0000999999999998</c:v>
                </c:pt>
                <c:pt idx="5200">
                  <c:v>7.0000999999999998</c:v>
                </c:pt>
                <c:pt idx="5201">
                  <c:v>8.0000999999999998</c:v>
                </c:pt>
                <c:pt idx="5202">
                  <c:v>6.0000999999999998</c:v>
                </c:pt>
                <c:pt idx="5203">
                  <c:v>3.0001000000000002</c:v>
                </c:pt>
                <c:pt idx="5204">
                  <c:v>6.0000999999999998</c:v>
                </c:pt>
                <c:pt idx="5205">
                  <c:v>4.0000999999999998</c:v>
                </c:pt>
                <c:pt idx="5206">
                  <c:v>5.0000999999999998</c:v>
                </c:pt>
                <c:pt idx="5207">
                  <c:v>6.0000999999999998</c:v>
                </c:pt>
                <c:pt idx="5208">
                  <c:v>3.0001000000000002</c:v>
                </c:pt>
                <c:pt idx="5209">
                  <c:v>1.0001</c:v>
                </c:pt>
                <c:pt idx="5210">
                  <c:v>5.0000999999999998</c:v>
                </c:pt>
                <c:pt idx="5211">
                  <c:v>4.0000999999999998</c:v>
                </c:pt>
                <c:pt idx="5212">
                  <c:v>6.0000999999999998</c:v>
                </c:pt>
                <c:pt idx="5213">
                  <c:v>7.0000999999999998</c:v>
                </c:pt>
                <c:pt idx="5214">
                  <c:v>5.0000999999999998</c:v>
                </c:pt>
                <c:pt idx="5215">
                  <c:v>4.0000999999999998</c:v>
                </c:pt>
                <c:pt idx="5216">
                  <c:v>6.0000999999999998</c:v>
                </c:pt>
                <c:pt idx="5217">
                  <c:v>6.0000999999999998</c:v>
                </c:pt>
                <c:pt idx="5218">
                  <c:v>4.0000999999999998</c:v>
                </c:pt>
                <c:pt idx="5219">
                  <c:v>3.0001000000000002</c:v>
                </c:pt>
                <c:pt idx="5220">
                  <c:v>5.0000999999999998</c:v>
                </c:pt>
                <c:pt idx="5221">
                  <c:v>3.0001000000000002</c:v>
                </c:pt>
                <c:pt idx="5222">
                  <c:v>2.0001000000000002</c:v>
                </c:pt>
                <c:pt idx="5223">
                  <c:v>2.0001000000000002</c:v>
                </c:pt>
                <c:pt idx="5224">
                  <c:v>6.0000999999999998</c:v>
                </c:pt>
                <c:pt idx="5225">
                  <c:v>3.0001000000000002</c:v>
                </c:pt>
                <c:pt idx="5226">
                  <c:v>6.0000999999999998</c:v>
                </c:pt>
                <c:pt idx="5227">
                  <c:v>5.0000999999999998</c:v>
                </c:pt>
                <c:pt idx="5228">
                  <c:v>4.0000999999999998</c:v>
                </c:pt>
                <c:pt idx="5229">
                  <c:v>5.0000999999999998</c:v>
                </c:pt>
                <c:pt idx="5230">
                  <c:v>2.0001000000000002</c:v>
                </c:pt>
                <c:pt idx="5231">
                  <c:v>5.0000999999999998</c:v>
                </c:pt>
                <c:pt idx="5232">
                  <c:v>2.0001000000000002</c:v>
                </c:pt>
                <c:pt idx="5233">
                  <c:v>7.0000999999999998</c:v>
                </c:pt>
                <c:pt idx="5234">
                  <c:v>2.0001000000000002</c:v>
                </c:pt>
                <c:pt idx="5235">
                  <c:v>7.0000999999999998</c:v>
                </c:pt>
                <c:pt idx="5236">
                  <c:v>2.0001000000000002</c:v>
                </c:pt>
                <c:pt idx="5237">
                  <c:v>5.0000999999999998</c:v>
                </c:pt>
                <c:pt idx="5238">
                  <c:v>3.0001000000000002</c:v>
                </c:pt>
                <c:pt idx="5239">
                  <c:v>3.0001000000000002</c:v>
                </c:pt>
                <c:pt idx="5240">
                  <c:v>2.0001000000000002</c:v>
                </c:pt>
                <c:pt idx="5241">
                  <c:v>3.0001000000000002</c:v>
                </c:pt>
                <c:pt idx="5242">
                  <c:v>1.0001</c:v>
                </c:pt>
                <c:pt idx="5243">
                  <c:v>4.0000999999999998</c:v>
                </c:pt>
                <c:pt idx="5244">
                  <c:v>2.0001000000000002</c:v>
                </c:pt>
                <c:pt idx="5245">
                  <c:v>1E-4</c:v>
                </c:pt>
                <c:pt idx="5246">
                  <c:v>1.0001</c:v>
                </c:pt>
                <c:pt idx="5247">
                  <c:v>1.0001</c:v>
                </c:pt>
                <c:pt idx="5248">
                  <c:v>4.0000999999999998</c:v>
                </c:pt>
                <c:pt idx="5249">
                  <c:v>8.0000999999999998</c:v>
                </c:pt>
                <c:pt idx="5250">
                  <c:v>3.0001000000000002</c:v>
                </c:pt>
                <c:pt idx="5251">
                  <c:v>6.0000999999999998</c:v>
                </c:pt>
                <c:pt idx="5252">
                  <c:v>42.000100000000003</c:v>
                </c:pt>
                <c:pt idx="5253">
                  <c:v>109.0001</c:v>
                </c:pt>
                <c:pt idx="5254">
                  <c:v>121.0001</c:v>
                </c:pt>
                <c:pt idx="5255">
                  <c:v>106.0001</c:v>
                </c:pt>
                <c:pt idx="5256">
                  <c:v>92.000100000000003</c:v>
                </c:pt>
                <c:pt idx="5257">
                  <c:v>70.000100000000003</c:v>
                </c:pt>
                <c:pt idx="5258">
                  <c:v>72.000100000000003</c:v>
                </c:pt>
                <c:pt idx="5259">
                  <c:v>32.000100000000003</c:v>
                </c:pt>
                <c:pt idx="5260">
                  <c:v>16.0001</c:v>
                </c:pt>
                <c:pt idx="5261">
                  <c:v>14.0001</c:v>
                </c:pt>
                <c:pt idx="5262">
                  <c:v>8.0000999999999998</c:v>
                </c:pt>
                <c:pt idx="5263">
                  <c:v>1.0001</c:v>
                </c:pt>
                <c:pt idx="5264">
                  <c:v>2.0001000000000002</c:v>
                </c:pt>
                <c:pt idx="5265">
                  <c:v>5.0000999999999998</c:v>
                </c:pt>
                <c:pt idx="5266">
                  <c:v>6.0000999999999998</c:v>
                </c:pt>
                <c:pt idx="5267">
                  <c:v>3.0001000000000002</c:v>
                </c:pt>
                <c:pt idx="5268">
                  <c:v>4.0000999999999998</c:v>
                </c:pt>
                <c:pt idx="5269">
                  <c:v>1.0001</c:v>
                </c:pt>
                <c:pt idx="5270">
                  <c:v>3.0001000000000002</c:v>
                </c:pt>
                <c:pt idx="5271">
                  <c:v>2.0001000000000002</c:v>
                </c:pt>
                <c:pt idx="5272">
                  <c:v>1E-4</c:v>
                </c:pt>
                <c:pt idx="5273">
                  <c:v>5.0000999999999998</c:v>
                </c:pt>
                <c:pt idx="5274">
                  <c:v>4.0000999999999998</c:v>
                </c:pt>
                <c:pt idx="5275">
                  <c:v>4.0000999999999998</c:v>
                </c:pt>
                <c:pt idx="5276">
                  <c:v>6.0000999999999998</c:v>
                </c:pt>
                <c:pt idx="5277">
                  <c:v>1.0001</c:v>
                </c:pt>
                <c:pt idx="5278">
                  <c:v>3.0001000000000002</c:v>
                </c:pt>
                <c:pt idx="5279">
                  <c:v>1E-4</c:v>
                </c:pt>
                <c:pt idx="5280">
                  <c:v>4.0000999999999998</c:v>
                </c:pt>
                <c:pt idx="5281">
                  <c:v>2.0001000000000002</c:v>
                </c:pt>
                <c:pt idx="5282">
                  <c:v>1E-4</c:v>
                </c:pt>
                <c:pt idx="5283">
                  <c:v>1E-4</c:v>
                </c:pt>
                <c:pt idx="5284">
                  <c:v>3.0001000000000002</c:v>
                </c:pt>
                <c:pt idx="5285">
                  <c:v>4.0000999999999998</c:v>
                </c:pt>
                <c:pt idx="5286">
                  <c:v>2.0001000000000002</c:v>
                </c:pt>
                <c:pt idx="5287">
                  <c:v>5.0000999999999998</c:v>
                </c:pt>
                <c:pt idx="5288">
                  <c:v>5.0000999999999998</c:v>
                </c:pt>
                <c:pt idx="5289">
                  <c:v>6.0000999999999998</c:v>
                </c:pt>
                <c:pt idx="5290">
                  <c:v>3.0001000000000002</c:v>
                </c:pt>
                <c:pt idx="5291">
                  <c:v>2.0001000000000002</c:v>
                </c:pt>
                <c:pt idx="5292">
                  <c:v>1E-4</c:v>
                </c:pt>
                <c:pt idx="5293">
                  <c:v>5.0000999999999998</c:v>
                </c:pt>
                <c:pt idx="5294">
                  <c:v>2.0001000000000002</c:v>
                </c:pt>
                <c:pt idx="5295">
                  <c:v>1.0001</c:v>
                </c:pt>
                <c:pt idx="5296">
                  <c:v>2.0001000000000002</c:v>
                </c:pt>
                <c:pt idx="5297">
                  <c:v>4.0000999999999998</c:v>
                </c:pt>
                <c:pt idx="5298">
                  <c:v>2.0001000000000002</c:v>
                </c:pt>
                <c:pt idx="5299">
                  <c:v>2.0001000000000002</c:v>
                </c:pt>
                <c:pt idx="5300">
                  <c:v>3.0001000000000002</c:v>
                </c:pt>
                <c:pt idx="5301">
                  <c:v>1.0001</c:v>
                </c:pt>
                <c:pt idx="5302">
                  <c:v>2.0001000000000002</c:v>
                </c:pt>
                <c:pt idx="5303">
                  <c:v>2.0001000000000002</c:v>
                </c:pt>
                <c:pt idx="5304">
                  <c:v>3.0001000000000002</c:v>
                </c:pt>
                <c:pt idx="5305">
                  <c:v>1E-4</c:v>
                </c:pt>
                <c:pt idx="5306">
                  <c:v>3.0001000000000002</c:v>
                </c:pt>
                <c:pt idx="5307">
                  <c:v>2.0001000000000002</c:v>
                </c:pt>
                <c:pt idx="5308">
                  <c:v>5.0000999999999998</c:v>
                </c:pt>
                <c:pt idx="5309">
                  <c:v>4.0000999999999998</c:v>
                </c:pt>
                <c:pt idx="5310">
                  <c:v>1E-4</c:v>
                </c:pt>
                <c:pt idx="5311">
                  <c:v>1.0001</c:v>
                </c:pt>
                <c:pt idx="5312">
                  <c:v>3.0001000000000002</c:v>
                </c:pt>
                <c:pt idx="5313">
                  <c:v>1E-4</c:v>
                </c:pt>
                <c:pt idx="5314">
                  <c:v>2.0001000000000002</c:v>
                </c:pt>
                <c:pt idx="5315">
                  <c:v>1.0001</c:v>
                </c:pt>
                <c:pt idx="5316">
                  <c:v>3.0001000000000002</c:v>
                </c:pt>
                <c:pt idx="5317">
                  <c:v>2.0001000000000002</c:v>
                </c:pt>
                <c:pt idx="5318">
                  <c:v>3.0001000000000002</c:v>
                </c:pt>
                <c:pt idx="5319">
                  <c:v>33.000100000000003</c:v>
                </c:pt>
                <c:pt idx="5320">
                  <c:v>52.000100000000003</c:v>
                </c:pt>
                <c:pt idx="5321">
                  <c:v>64.000100000000003</c:v>
                </c:pt>
                <c:pt idx="5322">
                  <c:v>37.000100000000003</c:v>
                </c:pt>
                <c:pt idx="5323">
                  <c:v>34.000100000000003</c:v>
                </c:pt>
                <c:pt idx="5324">
                  <c:v>17.0001</c:v>
                </c:pt>
                <c:pt idx="5325">
                  <c:v>18.0001</c:v>
                </c:pt>
                <c:pt idx="5326">
                  <c:v>20.0001</c:v>
                </c:pt>
                <c:pt idx="5327">
                  <c:v>7.0000999999999998</c:v>
                </c:pt>
                <c:pt idx="5328">
                  <c:v>3.0001000000000002</c:v>
                </c:pt>
                <c:pt idx="5329">
                  <c:v>3.0001000000000002</c:v>
                </c:pt>
                <c:pt idx="5330">
                  <c:v>1.0001</c:v>
                </c:pt>
                <c:pt idx="5331">
                  <c:v>1E-4</c:v>
                </c:pt>
                <c:pt idx="5332">
                  <c:v>2.0001000000000002</c:v>
                </c:pt>
                <c:pt idx="5333">
                  <c:v>2.0001000000000002</c:v>
                </c:pt>
                <c:pt idx="5334">
                  <c:v>2.0001000000000002</c:v>
                </c:pt>
                <c:pt idx="5335">
                  <c:v>2.0001000000000002</c:v>
                </c:pt>
                <c:pt idx="5336">
                  <c:v>1E-4</c:v>
                </c:pt>
                <c:pt idx="5337">
                  <c:v>1.0001</c:v>
                </c:pt>
                <c:pt idx="5338">
                  <c:v>1E-4</c:v>
                </c:pt>
                <c:pt idx="5339">
                  <c:v>1.0001</c:v>
                </c:pt>
                <c:pt idx="5340">
                  <c:v>1.0001</c:v>
                </c:pt>
                <c:pt idx="5341">
                  <c:v>1.0001</c:v>
                </c:pt>
                <c:pt idx="5342">
                  <c:v>1.0001</c:v>
                </c:pt>
                <c:pt idx="5343">
                  <c:v>1.0001</c:v>
                </c:pt>
                <c:pt idx="5344">
                  <c:v>4.0000999999999998</c:v>
                </c:pt>
                <c:pt idx="5345">
                  <c:v>3.0001000000000002</c:v>
                </c:pt>
                <c:pt idx="5346">
                  <c:v>2.0001000000000002</c:v>
                </c:pt>
                <c:pt idx="5347">
                  <c:v>5.0000999999999998</c:v>
                </c:pt>
                <c:pt idx="5348">
                  <c:v>2.0001000000000002</c:v>
                </c:pt>
                <c:pt idx="5349">
                  <c:v>1.0001</c:v>
                </c:pt>
                <c:pt idx="5350">
                  <c:v>2.0001000000000002</c:v>
                </c:pt>
                <c:pt idx="5351">
                  <c:v>2.0001000000000002</c:v>
                </c:pt>
                <c:pt idx="5352">
                  <c:v>1.0001</c:v>
                </c:pt>
                <c:pt idx="5353">
                  <c:v>1.0001</c:v>
                </c:pt>
                <c:pt idx="5354">
                  <c:v>1.0001</c:v>
                </c:pt>
                <c:pt idx="5355">
                  <c:v>2.0001000000000002</c:v>
                </c:pt>
                <c:pt idx="5356">
                  <c:v>1.0001</c:v>
                </c:pt>
                <c:pt idx="5357">
                  <c:v>1.0001</c:v>
                </c:pt>
                <c:pt idx="5358">
                  <c:v>1E-4</c:v>
                </c:pt>
                <c:pt idx="5359">
                  <c:v>2.0001000000000002</c:v>
                </c:pt>
                <c:pt idx="5360">
                  <c:v>1.0001</c:v>
                </c:pt>
                <c:pt idx="5361">
                  <c:v>1E-4</c:v>
                </c:pt>
                <c:pt idx="5362">
                  <c:v>1.0001</c:v>
                </c:pt>
                <c:pt idx="5363">
                  <c:v>3.0001000000000002</c:v>
                </c:pt>
                <c:pt idx="5364">
                  <c:v>2.0001000000000002</c:v>
                </c:pt>
                <c:pt idx="5365">
                  <c:v>3.0001000000000002</c:v>
                </c:pt>
                <c:pt idx="5366">
                  <c:v>1E-4</c:v>
                </c:pt>
                <c:pt idx="5367">
                  <c:v>1E-4</c:v>
                </c:pt>
                <c:pt idx="5368">
                  <c:v>1.0001</c:v>
                </c:pt>
                <c:pt idx="5369">
                  <c:v>1.0001</c:v>
                </c:pt>
                <c:pt idx="5370">
                  <c:v>1E-4</c:v>
                </c:pt>
                <c:pt idx="5371">
                  <c:v>1.0001</c:v>
                </c:pt>
                <c:pt idx="5372">
                  <c:v>1.0001</c:v>
                </c:pt>
                <c:pt idx="5373">
                  <c:v>1E-4</c:v>
                </c:pt>
                <c:pt idx="5374">
                  <c:v>2.0001000000000002</c:v>
                </c:pt>
                <c:pt idx="5375">
                  <c:v>1E-4</c:v>
                </c:pt>
                <c:pt idx="5376">
                  <c:v>1E-4</c:v>
                </c:pt>
                <c:pt idx="5377">
                  <c:v>1E-4</c:v>
                </c:pt>
                <c:pt idx="5378">
                  <c:v>1.0001</c:v>
                </c:pt>
                <c:pt idx="5379">
                  <c:v>1E-4</c:v>
                </c:pt>
                <c:pt idx="5380">
                  <c:v>1.0001</c:v>
                </c:pt>
                <c:pt idx="5381">
                  <c:v>1E-4</c:v>
                </c:pt>
                <c:pt idx="5382">
                  <c:v>1E-4</c:v>
                </c:pt>
                <c:pt idx="5383">
                  <c:v>2.0001000000000002</c:v>
                </c:pt>
                <c:pt idx="5384">
                  <c:v>1E-4</c:v>
                </c:pt>
                <c:pt idx="5385">
                  <c:v>1E-4</c:v>
                </c:pt>
                <c:pt idx="5386">
                  <c:v>6.0000999999999998</c:v>
                </c:pt>
                <c:pt idx="5387">
                  <c:v>6.0000999999999998</c:v>
                </c:pt>
                <c:pt idx="5388">
                  <c:v>15.0001</c:v>
                </c:pt>
                <c:pt idx="5389">
                  <c:v>9.0000999999999998</c:v>
                </c:pt>
                <c:pt idx="5390">
                  <c:v>8.0000999999999998</c:v>
                </c:pt>
                <c:pt idx="5391">
                  <c:v>10.0001</c:v>
                </c:pt>
                <c:pt idx="5392">
                  <c:v>10.0001</c:v>
                </c:pt>
                <c:pt idx="5393">
                  <c:v>26.0001</c:v>
                </c:pt>
                <c:pt idx="5394">
                  <c:v>7.0000999999999998</c:v>
                </c:pt>
                <c:pt idx="5395">
                  <c:v>9.0000999999999998</c:v>
                </c:pt>
                <c:pt idx="5396">
                  <c:v>16.0001</c:v>
                </c:pt>
                <c:pt idx="5397">
                  <c:v>5.0000999999999998</c:v>
                </c:pt>
                <c:pt idx="5398">
                  <c:v>2.0001000000000002</c:v>
                </c:pt>
                <c:pt idx="5399">
                  <c:v>1E-4</c:v>
                </c:pt>
                <c:pt idx="5400">
                  <c:v>3.0001000000000002</c:v>
                </c:pt>
                <c:pt idx="5401">
                  <c:v>1.0001</c:v>
                </c:pt>
                <c:pt idx="5402">
                  <c:v>3.0001000000000002</c:v>
                </c:pt>
                <c:pt idx="5403">
                  <c:v>3.0001000000000002</c:v>
                </c:pt>
                <c:pt idx="5404">
                  <c:v>1.0001</c:v>
                </c:pt>
                <c:pt idx="5405">
                  <c:v>1E-4</c:v>
                </c:pt>
                <c:pt idx="5406">
                  <c:v>1.0001</c:v>
                </c:pt>
                <c:pt idx="5407">
                  <c:v>2.0001000000000002</c:v>
                </c:pt>
                <c:pt idx="5408">
                  <c:v>1.0001</c:v>
                </c:pt>
                <c:pt idx="5409">
                  <c:v>1.0001</c:v>
                </c:pt>
                <c:pt idx="5410">
                  <c:v>1.0001</c:v>
                </c:pt>
                <c:pt idx="5411">
                  <c:v>1E-4</c:v>
                </c:pt>
                <c:pt idx="5412">
                  <c:v>4.0000999999999998</c:v>
                </c:pt>
                <c:pt idx="5413">
                  <c:v>1E-4</c:v>
                </c:pt>
                <c:pt idx="5414">
                  <c:v>1.0001</c:v>
                </c:pt>
                <c:pt idx="5415">
                  <c:v>1.0001</c:v>
                </c:pt>
                <c:pt idx="5416">
                  <c:v>1.0001</c:v>
                </c:pt>
                <c:pt idx="5417">
                  <c:v>1.0001</c:v>
                </c:pt>
                <c:pt idx="5418">
                  <c:v>1.0001</c:v>
                </c:pt>
                <c:pt idx="5419">
                  <c:v>1.0001</c:v>
                </c:pt>
                <c:pt idx="5420">
                  <c:v>1.0001</c:v>
                </c:pt>
                <c:pt idx="5421">
                  <c:v>1.0001</c:v>
                </c:pt>
                <c:pt idx="5422">
                  <c:v>1E-4</c:v>
                </c:pt>
                <c:pt idx="5423">
                  <c:v>1.0001</c:v>
                </c:pt>
                <c:pt idx="5424">
                  <c:v>1.0001</c:v>
                </c:pt>
                <c:pt idx="5425">
                  <c:v>1E-4</c:v>
                </c:pt>
                <c:pt idx="5426">
                  <c:v>1E-4</c:v>
                </c:pt>
                <c:pt idx="5427">
                  <c:v>1E-4</c:v>
                </c:pt>
                <c:pt idx="5428">
                  <c:v>1.0001</c:v>
                </c:pt>
                <c:pt idx="5429">
                  <c:v>3.0001000000000002</c:v>
                </c:pt>
                <c:pt idx="5430">
                  <c:v>1E-4</c:v>
                </c:pt>
                <c:pt idx="5431">
                  <c:v>1E-4</c:v>
                </c:pt>
                <c:pt idx="5432">
                  <c:v>1.0001</c:v>
                </c:pt>
                <c:pt idx="5433">
                  <c:v>1.0001</c:v>
                </c:pt>
                <c:pt idx="5434">
                  <c:v>4.0000999999999998</c:v>
                </c:pt>
                <c:pt idx="5435">
                  <c:v>1E-4</c:v>
                </c:pt>
                <c:pt idx="5436">
                  <c:v>1.0001</c:v>
                </c:pt>
                <c:pt idx="5437">
                  <c:v>1.0001</c:v>
                </c:pt>
                <c:pt idx="5438">
                  <c:v>1E-4</c:v>
                </c:pt>
                <c:pt idx="5439">
                  <c:v>6.0000999999999998</c:v>
                </c:pt>
                <c:pt idx="5440">
                  <c:v>1.0001</c:v>
                </c:pt>
                <c:pt idx="5441">
                  <c:v>1E-4</c:v>
                </c:pt>
                <c:pt idx="5442">
                  <c:v>1.0001</c:v>
                </c:pt>
                <c:pt idx="5443">
                  <c:v>1E-4</c:v>
                </c:pt>
                <c:pt idx="5444">
                  <c:v>2.0001000000000002</c:v>
                </c:pt>
                <c:pt idx="5445">
                  <c:v>1E-4</c:v>
                </c:pt>
                <c:pt idx="5446">
                  <c:v>2.0001000000000002</c:v>
                </c:pt>
                <c:pt idx="5447">
                  <c:v>2.0001000000000002</c:v>
                </c:pt>
                <c:pt idx="5448">
                  <c:v>1.0001</c:v>
                </c:pt>
                <c:pt idx="5449">
                  <c:v>2.0001000000000002</c:v>
                </c:pt>
                <c:pt idx="5450">
                  <c:v>3.0001000000000002</c:v>
                </c:pt>
                <c:pt idx="5451">
                  <c:v>5.0000999999999998</c:v>
                </c:pt>
                <c:pt idx="5452">
                  <c:v>209.0001</c:v>
                </c:pt>
                <c:pt idx="5453">
                  <c:v>306.00009999999997</c:v>
                </c:pt>
                <c:pt idx="5454">
                  <c:v>268.00009999999997</c:v>
                </c:pt>
                <c:pt idx="5455">
                  <c:v>269.00009999999997</c:v>
                </c:pt>
                <c:pt idx="5456">
                  <c:v>224.0001</c:v>
                </c:pt>
                <c:pt idx="5457">
                  <c:v>142.0001</c:v>
                </c:pt>
                <c:pt idx="5458">
                  <c:v>95.000100000000003</c:v>
                </c:pt>
                <c:pt idx="5459">
                  <c:v>45.000100000000003</c:v>
                </c:pt>
                <c:pt idx="5460">
                  <c:v>22.0001</c:v>
                </c:pt>
                <c:pt idx="5461">
                  <c:v>1.0001</c:v>
                </c:pt>
                <c:pt idx="5462">
                  <c:v>5.0000999999999998</c:v>
                </c:pt>
                <c:pt idx="5463">
                  <c:v>5.0000999999999998</c:v>
                </c:pt>
                <c:pt idx="5464">
                  <c:v>2.0001000000000002</c:v>
                </c:pt>
                <c:pt idx="5465">
                  <c:v>2.0001000000000002</c:v>
                </c:pt>
                <c:pt idx="5466">
                  <c:v>2.0001000000000002</c:v>
                </c:pt>
                <c:pt idx="5467">
                  <c:v>1E-4</c:v>
                </c:pt>
                <c:pt idx="5468">
                  <c:v>1E-4</c:v>
                </c:pt>
                <c:pt idx="5469">
                  <c:v>1.0001</c:v>
                </c:pt>
                <c:pt idx="5470">
                  <c:v>1.0001</c:v>
                </c:pt>
                <c:pt idx="5471">
                  <c:v>1E-4</c:v>
                </c:pt>
                <c:pt idx="5472">
                  <c:v>1.0001</c:v>
                </c:pt>
                <c:pt idx="5473">
                  <c:v>1E-4</c:v>
                </c:pt>
                <c:pt idx="5474">
                  <c:v>1E-4</c:v>
                </c:pt>
                <c:pt idx="5475">
                  <c:v>1E-4</c:v>
                </c:pt>
                <c:pt idx="5476">
                  <c:v>1.0001</c:v>
                </c:pt>
                <c:pt idx="5477">
                  <c:v>1.0001</c:v>
                </c:pt>
                <c:pt idx="5478">
                  <c:v>4.0000999999999998</c:v>
                </c:pt>
                <c:pt idx="5479">
                  <c:v>1.0001</c:v>
                </c:pt>
                <c:pt idx="5480">
                  <c:v>1E-4</c:v>
                </c:pt>
                <c:pt idx="5481">
                  <c:v>1E-4</c:v>
                </c:pt>
                <c:pt idx="5482">
                  <c:v>1.0001</c:v>
                </c:pt>
                <c:pt idx="5483">
                  <c:v>1E-4</c:v>
                </c:pt>
                <c:pt idx="5484">
                  <c:v>1.0001</c:v>
                </c:pt>
                <c:pt idx="5485">
                  <c:v>1.0001</c:v>
                </c:pt>
                <c:pt idx="5486">
                  <c:v>1.0001</c:v>
                </c:pt>
                <c:pt idx="5487">
                  <c:v>3.0001000000000002</c:v>
                </c:pt>
                <c:pt idx="5488">
                  <c:v>3.0001000000000002</c:v>
                </c:pt>
                <c:pt idx="5489">
                  <c:v>1E-4</c:v>
                </c:pt>
                <c:pt idx="5490">
                  <c:v>4.0000999999999998</c:v>
                </c:pt>
                <c:pt idx="5491">
                  <c:v>1.0001</c:v>
                </c:pt>
                <c:pt idx="5492">
                  <c:v>1.0001</c:v>
                </c:pt>
                <c:pt idx="5493">
                  <c:v>1.0001</c:v>
                </c:pt>
                <c:pt idx="5494">
                  <c:v>2.0001000000000002</c:v>
                </c:pt>
                <c:pt idx="5495">
                  <c:v>1.0001</c:v>
                </c:pt>
                <c:pt idx="5496">
                  <c:v>1.0001</c:v>
                </c:pt>
                <c:pt idx="5497">
                  <c:v>2.0001000000000002</c:v>
                </c:pt>
                <c:pt idx="5498">
                  <c:v>1E-4</c:v>
                </c:pt>
                <c:pt idx="5499">
                  <c:v>2.0001000000000002</c:v>
                </c:pt>
                <c:pt idx="5500">
                  <c:v>1.0001</c:v>
                </c:pt>
                <c:pt idx="5501">
                  <c:v>2.0001000000000002</c:v>
                </c:pt>
                <c:pt idx="5502">
                  <c:v>5.0000999999999998</c:v>
                </c:pt>
                <c:pt idx="5503">
                  <c:v>3.0001000000000002</c:v>
                </c:pt>
                <c:pt idx="5504">
                  <c:v>2.0001000000000002</c:v>
                </c:pt>
                <c:pt idx="5505">
                  <c:v>1.0001</c:v>
                </c:pt>
                <c:pt idx="5506">
                  <c:v>1E-4</c:v>
                </c:pt>
                <c:pt idx="5507">
                  <c:v>1.0001</c:v>
                </c:pt>
                <c:pt idx="5508">
                  <c:v>4.0000999999999998</c:v>
                </c:pt>
                <c:pt idx="5509">
                  <c:v>3.0001000000000002</c:v>
                </c:pt>
                <c:pt idx="5510">
                  <c:v>1E-4</c:v>
                </c:pt>
                <c:pt idx="5511">
                  <c:v>1.0001</c:v>
                </c:pt>
                <c:pt idx="5512">
                  <c:v>2.0001000000000002</c:v>
                </c:pt>
                <c:pt idx="5513">
                  <c:v>1.0001</c:v>
                </c:pt>
                <c:pt idx="5514">
                  <c:v>1.0001</c:v>
                </c:pt>
                <c:pt idx="5515">
                  <c:v>1.0001</c:v>
                </c:pt>
                <c:pt idx="5516">
                  <c:v>4.0000999999999998</c:v>
                </c:pt>
                <c:pt idx="5517">
                  <c:v>27.0001</c:v>
                </c:pt>
                <c:pt idx="5518">
                  <c:v>117.0001</c:v>
                </c:pt>
                <c:pt idx="5519">
                  <c:v>110.0001</c:v>
                </c:pt>
                <c:pt idx="5520">
                  <c:v>101.0001</c:v>
                </c:pt>
                <c:pt idx="5521">
                  <c:v>92.000100000000003</c:v>
                </c:pt>
                <c:pt idx="5522">
                  <c:v>74.000100000000003</c:v>
                </c:pt>
                <c:pt idx="5523">
                  <c:v>36.000100000000003</c:v>
                </c:pt>
                <c:pt idx="5524">
                  <c:v>27.0001</c:v>
                </c:pt>
                <c:pt idx="5525">
                  <c:v>32.000100000000003</c:v>
                </c:pt>
                <c:pt idx="5526">
                  <c:v>50.000100000000003</c:v>
                </c:pt>
                <c:pt idx="5527">
                  <c:v>17.0001</c:v>
                </c:pt>
                <c:pt idx="5528">
                  <c:v>8.0000999999999998</c:v>
                </c:pt>
                <c:pt idx="5529">
                  <c:v>14.0001</c:v>
                </c:pt>
                <c:pt idx="5530">
                  <c:v>6.0000999999999998</c:v>
                </c:pt>
                <c:pt idx="5531">
                  <c:v>1.0001</c:v>
                </c:pt>
                <c:pt idx="5532">
                  <c:v>6.0000999999999998</c:v>
                </c:pt>
                <c:pt idx="5533">
                  <c:v>1.0001</c:v>
                </c:pt>
                <c:pt idx="5534">
                  <c:v>3.0001000000000002</c:v>
                </c:pt>
                <c:pt idx="5535">
                  <c:v>1.0001</c:v>
                </c:pt>
                <c:pt idx="5536">
                  <c:v>1.0001</c:v>
                </c:pt>
                <c:pt idx="5537">
                  <c:v>1.0001</c:v>
                </c:pt>
                <c:pt idx="5538">
                  <c:v>3.0001000000000002</c:v>
                </c:pt>
                <c:pt idx="5539">
                  <c:v>2.0001000000000002</c:v>
                </c:pt>
                <c:pt idx="5540">
                  <c:v>1E-4</c:v>
                </c:pt>
                <c:pt idx="5541">
                  <c:v>1.0001</c:v>
                </c:pt>
                <c:pt idx="5542">
                  <c:v>4.0000999999999998</c:v>
                </c:pt>
                <c:pt idx="5543">
                  <c:v>1E-4</c:v>
                </c:pt>
                <c:pt idx="5544">
                  <c:v>2.0001000000000002</c:v>
                </c:pt>
                <c:pt idx="5545">
                  <c:v>1.0001</c:v>
                </c:pt>
                <c:pt idx="5546">
                  <c:v>2.0001000000000002</c:v>
                </c:pt>
                <c:pt idx="5547">
                  <c:v>4.0000999999999998</c:v>
                </c:pt>
                <c:pt idx="5548">
                  <c:v>4.0000999999999998</c:v>
                </c:pt>
                <c:pt idx="5549">
                  <c:v>2.0001000000000002</c:v>
                </c:pt>
                <c:pt idx="5550">
                  <c:v>3.0001000000000002</c:v>
                </c:pt>
                <c:pt idx="5551">
                  <c:v>3.0001000000000002</c:v>
                </c:pt>
                <c:pt idx="5552">
                  <c:v>1.0001</c:v>
                </c:pt>
                <c:pt idx="5553">
                  <c:v>1E-4</c:v>
                </c:pt>
                <c:pt idx="5554">
                  <c:v>1E-4</c:v>
                </c:pt>
                <c:pt idx="5555">
                  <c:v>1.0001</c:v>
                </c:pt>
                <c:pt idx="5556">
                  <c:v>2.0001000000000002</c:v>
                </c:pt>
                <c:pt idx="5557">
                  <c:v>3.0001000000000002</c:v>
                </c:pt>
                <c:pt idx="5558">
                  <c:v>3.0001000000000002</c:v>
                </c:pt>
                <c:pt idx="5559">
                  <c:v>2.0001000000000002</c:v>
                </c:pt>
                <c:pt idx="5560">
                  <c:v>3.0001000000000002</c:v>
                </c:pt>
                <c:pt idx="5561">
                  <c:v>1E-4</c:v>
                </c:pt>
                <c:pt idx="5562">
                  <c:v>3.0001000000000002</c:v>
                </c:pt>
                <c:pt idx="5563">
                  <c:v>1.0001</c:v>
                </c:pt>
                <c:pt idx="5564">
                  <c:v>4.0000999999999998</c:v>
                </c:pt>
                <c:pt idx="5565">
                  <c:v>2.0001000000000002</c:v>
                </c:pt>
                <c:pt idx="5566">
                  <c:v>1E-4</c:v>
                </c:pt>
                <c:pt idx="5567">
                  <c:v>3.0001000000000002</c:v>
                </c:pt>
                <c:pt idx="5568">
                  <c:v>1.0001</c:v>
                </c:pt>
                <c:pt idx="5569">
                  <c:v>3.0001000000000002</c:v>
                </c:pt>
                <c:pt idx="5570">
                  <c:v>7.0000999999999998</c:v>
                </c:pt>
                <c:pt idx="5571">
                  <c:v>6.0000999999999998</c:v>
                </c:pt>
                <c:pt idx="5572">
                  <c:v>6.0000999999999998</c:v>
                </c:pt>
                <c:pt idx="5573">
                  <c:v>7.0000999999999998</c:v>
                </c:pt>
                <c:pt idx="5574">
                  <c:v>5.0000999999999998</c:v>
                </c:pt>
                <c:pt idx="5575">
                  <c:v>4.0000999999999998</c:v>
                </c:pt>
                <c:pt idx="5576">
                  <c:v>5.0000999999999998</c:v>
                </c:pt>
                <c:pt idx="5577">
                  <c:v>6.0000999999999998</c:v>
                </c:pt>
                <c:pt idx="5578">
                  <c:v>8.0000999999999998</c:v>
                </c:pt>
                <c:pt idx="5579">
                  <c:v>14.0001</c:v>
                </c:pt>
                <c:pt idx="5580">
                  <c:v>10.0001</c:v>
                </c:pt>
                <c:pt idx="5581">
                  <c:v>33.000100000000003</c:v>
                </c:pt>
                <c:pt idx="5582">
                  <c:v>2468.0001000000002</c:v>
                </c:pt>
                <c:pt idx="5583">
                  <c:v>4943.0001000000002</c:v>
                </c:pt>
                <c:pt idx="5584">
                  <c:v>4209.0001000000002</c:v>
                </c:pt>
                <c:pt idx="5585">
                  <c:v>4233.0001000000002</c:v>
                </c:pt>
                <c:pt idx="5586">
                  <c:v>3772.0001000000002</c:v>
                </c:pt>
                <c:pt idx="5587">
                  <c:v>2301.0001000000002</c:v>
                </c:pt>
                <c:pt idx="5588">
                  <c:v>1450.0001</c:v>
                </c:pt>
                <c:pt idx="5589">
                  <c:v>897.00009999999997</c:v>
                </c:pt>
                <c:pt idx="5590">
                  <c:v>307.00009999999997</c:v>
                </c:pt>
                <c:pt idx="5591">
                  <c:v>46.000100000000003</c:v>
                </c:pt>
                <c:pt idx="5592">
                  <c:v>10.0001</c:v>
                </c:pt>
                <c:pt idx="5593">
                  <c:v>7.0000999999999998</c:v>
                </c:pt>
                <c:pt idx="5594">
                  <c:v>2.0001000000000002</c:v>
                </c:pt>
                <c:pt idx="5595">
                  <c:v>2.0001000000000002</c:v>
                </c:pt>
                <c:pt idx="5596">
                  <c:v>4.0000999999999998</c:v>
                </c:pt>
                <c:pt idx="5597">
                  <c:v>5.0000999999999998</c:v>
                </c:pt>
                <c:pt idx="5598">
                  <c:v>1.0001</c:v>
                </c:pt>
                <c:pt idx="5599">
                  <c:v>6.0000999999999998</c:v>
                </c:pt>
                <c:pt idx="5600">
                  <c:v>3.0001000000000002</c:v>
                </c:pt>
                <c:pt idx="5601">
                  <c:v>5.0000999999999998</c:v>
                </c:pt>
                <c:pt idx="5602">
                  <c:v>1E-4</c:v>
                </c:pt>
                <c:pt idx="5603">
                  <c:v>4.0000999999999998</c:v>
                </c:pt>
                <c:pt idx="5604">
                  <c:v>3.0001000000000002</c:v>
                </c:pt>
                <c:pt idx="5605">
                  <c:v>2.0001000000000002</c:v>
                </c:pt>
                <c:pt idx="5606">
                  <c:v>3.0001000000000002</c:v>
                </c:pt>
                <c:pt idx="5607">
                  <c:v>3.0001000000000002</c:v>
                </c:pt>
                <c:pt idx="5608">
                  <c:v>1.0001</c:v>
                </c:pt>
                <c:pt idx="5609">
                  <c:v>3.0001000000000002</c:v>
                </c:pt>
                <c:pt idx="5610">
                  <c:v>2.0001000000000002</c:v>
                </c:pt>
                <c:pt idx="5611">
                  <c:v>1.0001</c:v>
                </c:pt>
                <c:pt idx="5612">
                  <c:v>1.0001</c:v>
                </c:pt>
                <c:pt idx="5613">
                  <c:v>3.0001000000000002</c:v>
                </c:pt>
                <c:pt idx="5614">
                  <c:v>2.0001000000000002</c:v>
                </c:pt>
                <c:pt idx="5615">
                  <c:v>1.0001</c:v>
                </c:pt>
                <c:pt idx="5616">
                  <c:v>2.0001000000000002</c:v>
                </c:pt>
                <c:pt idx="5617">
                  <c:v>2.0001000000000002</c:v>
                </c:pt>
                <c:pt idx="5618">
                  <c:v>1.0001</c:v>
                </c:pt>
                <c:pt idx="5619">
                  <c:v>2.0001000000000002</c:v>
                </c:pt>
                <c:pt idx="5620">
                  <c:v>1.0001</c:v>
                </c:pt>
                <c:pt idx="5621">
                  <c:v>1.0001</c:v>
                </c:pt>
                <c:pt idx="5622">
                  <c:v>1E-4</c:v>
                </c:pt>
                <c:pt idx="5623">
                  <c:v>1.0001</c:v>
                </c:pt>
                <c:pt idx="5624">
                  <c:v>3.0001000000000002</c:v>
                </c:pt>
                <c:pt idx="5625">
                  <c:v>1E-4</c:v>
                </c:pt>
                <c:pt idx="5626">
                  <c:v>1.0001</c:v>
                </c:pt>
                <c:pt idx="5627">
                  <c:v>1.0001</c:v>
                </c:pt>
                <c:pt idx="5628">
                  <c:v>1.0001</c:v>
                </c:pt>
                <c:pt idx="5629">
                  <c:v>2.0001000000000002</c:v>
                </c:pt>
                <c:pt idx="5630">
                  <c:v>2.0001000000000002</c:v>
                </c:pt>
                <c:pt idx="5631">
                  <c:v>2.0001000000000002</c:v>
                </c:pt>
                <c:pt idx="5632">
                  <c:v>3.0001000000000002</c:v>
                </c:pt>
                <c:pt idx="5633">
                  <c:v>2.0001000000000002</c:v>
                </c:pt>
                <c:pt idx="5634">
                  <c:v>1.0001</c:v>
                </c:pt>
                <c:pt idx="5635">
                  <c:v>3.0001000000000002</c:v>
                </c:pt>
                <c:pt idx="5636">
                  <c:v>4.0000999999999998</c:v>
                </c:pt>
                <c:pt idx="5637">
                  <c:v>2.0001000000000002</c:v>
                </c:pt>
                <c:pt idx="5638">
                  <c:v>2.0001000000000002</c:v>
                </c:pt>
                <c:pt idx="5639">
                  <c:v>3.0001000000000002</c:v>
                </c:pt>
                <c:pt idx="5640">
                  <c:v>1.0001</c:v>
                </c:pt>
                <c:pt idx="5641">
                  <c:v>3.0001000000000002</c:v>
                </c:pt>
                <c:pt idx="5642">
                  <c:v>1.0001</c:v>
                </c:pt>
                <c:pt idx="5643">
                  <c:v>3.0001000000000002</c:v>
                </c:pt>
                <c:pt idx="5644">
                  <c:v>3.0001000000000002</c:v>
                </c:pt>
                <c:pt idx="5645">
                  <c:v>5.0000999999999998</c:v>
                </c:pt>
                <c:pt idx="5646">
                  <c:v>28.0001</c:v>
                </c:pt>
                <c:pt idx="5647">
                  <c:v>201.0001</c:v>
                </c:pt>
                <c:pt idx="5648">
                  <c:v>246.0001</c:v>
                </c:pt>
                <c:pt idx="5649">
                  <c:v>279.00009999999997</c:v>
                </c:pt>
                <c:pt idx="5650">
                  <c:v>242.0001</c:v>
                </c:pt>
                <c:pt idx="5651">
                  <c:v>199.0001</c:v>
                </c:pt>
                <c:pt idx="5652">
                  <c:v>117.0001</c:v>
                </c:pt>
                <c:pt idx="5653">
                  <c:v>77.000100000000003</c:v>
                </c:pt>
                <c:pt idx="5654">
                  <c:v>67.000100000000003</c:v>
                </c:pt>
                <c:pt idx="5655">
                  <c:v>21.0001</c:v>
                </c:pt>
                <c:pt idx="5656">
                  <c:v>25.0001</c:v>
                </c:pt>
                <c:pt idx="5657">
                  <c:v>13.0001</c:v>
                </c:pt>
                <c:pt idx="5658">
                  <c:v>9.0000999999999998</c:v>
                </c:pt>
                <c:pt idx="5659">
                  <c:v>4.0000999999999998</c:v>
                </c:pt>
                <c:pt idx="5660">
                  <c:v>5.0000999999999998</c:v>
                </c:pt>
                <c:pt idx="5661">
                  <c:v>1.0001</c:v>
                </c:pt>
                <c:pt idx="5662">
                  <c:v>1.0001</c:v>
                </c:pt>
                <c:pt idx="5663">
                  <c:v>1E-4</c:v>
                </c:pt>
                <c:pt idx="5664">
                  <c:v>5.0000999999999998</c:v>
                </c:pt>
                <c:pt idx="5665">
                  <c:v>1E-4</c:v>
                </c:pt>
                <c:pt idx="5666">
                  <c:v>1.0001</c:v>
                </c:pt>
                <c:pt idx="5667">
                  <c:v>1E-4</c:v>
                </c:pt>
                <c:pt idx="5668">
                  <c:v>3.0001000000000002</c:v>
                </c:pt>
                <c:pt idx="5669">
                  <c:v>1.0001</c:v>
                </c:pt>
                <c:pt idx="5670">
                  <c:v>4.0000999999999998</c:v>
                </c:pt>
                <c:pt idx="5671">
                  <c:v>2.0001000000000002</c:v>
                </c:pt>
                <c:pt idx="5672">
                  <c:v>1E-4</c:v>
                </c:pt>
                <c:pt idx="5673">
                  <c:v>2.0001000000000002</c:v>
                </c:pt>
                <c:pt idx="5674">
                  <c:v>1E-4</c:v>
                </c:pt>
                <c:pt idx="5675">
                  <c:v>1.0001</c:v>
                </c:pt>
                <c:pt idx="5676">
                  <c:v>1.0001</c:v>
                </c:pt>
                <c:pt idx="5677">
                  <c:v>3.0001000000000002</c:v>
                </c:pt>
                <c:pt idx="5678">
                  <c:v>1.0001</c:v>
                </c:pt>
                <c:pt idx="5679">
                  <c:v>1E-4</c:v>
                </c:pt>
                <c:pt idx="5680">
                  <c:v>1.0001</c:v>
                </c:pt>
                <c:pt idx="5681">
                  <c:v>1.0001</c:v>
                </c:pt>
                <c:pt idx="5682">
                  <c:v>1E-4</c:v>
                </c:pt>
                <c:pt idx="5683">
                  <c:v>1.0001</c:v>
                </c:pt>
                <c:pt idx="5684">
                  <c:v>3.0001000000000002</c:v>
                </c:pt>
                <c:pt idx="5685">
                  <c:v>2.0001000000000002</c:v>
                </c:pt>
                <c:pt idx="5686">
                  <c:v>1.0001</c:v>
                </c:pt>
                <c:pt idx="5687">
                  <c:v>1.0001</c:v>
                </c:pt>
                <c:pt idx="5688">
                  <c:v>2.0001000000000002</c:v>
                </c:pt>
                <c:pt idx="5689">
                  <c:v>1E-4</c:v>
                </c:pt>
                <c:pt idx="5690">
                  <c:v>1.0001</c:v>
                </c:pt>
                <c:pt idx="5691">
                  <c:v>1E-4</c:v>
                </c:pt>
                <c:pt idx="5692">
                  <c:v>2.0001000000000002</c:v>
                </c:pt>
                <c:pt idx="5693">
                  <c:v>2.0001000000000002</c:v>
                </c:pt>
                <c:pt idx="5694">
                  <c:v>1E-4</c:v>
                </c:pt>
                <c:pt idx="5695">
                  <c:v>1.0001</c:v>
                </c:pt>
                <c:pt idx="5696">
                  <c:v>1E-4</c:v>
                </c:pt>
                <c:pt idx="5697">
                  <c:v>1.0001</c:v>
                </c:pt>
                <c:pt idx="5698">
                  <c:v>1E-4</c:v>
                </c:pt>
                <c:pt idx="5699">
                  <c:v>1E-4</c:v>
                </c:pt>
                <c:pt idx="5700">
                  <c:v>2.0001000000000002</c:v>
                </c:pt>
                <c:pt idx="5701">
                  <c:v>1.0001</c:v>
                </c:pt>
                <c:pt idx="5702">
                  <c:v>1E-4</c:v>
                </c:pt>
                <c:pt idx="5703">
                  <c:v>2.0001000000000002</c:v>
                </c:pt>
                <c:pt idx="5704">
                  <c:v>1.0001</c:v>
                </c:pt>
                <c:pt idx="5705">
                  <c:v>1.0001</c:v>
                </c:pt>
                <c:pt idx="5706">
                  <c:v>1.0001</c:v>
                </c:pt>
                <c:pt idx="5707">
                  <c:v>1E-4</c:v>
                </c:pt>
                <c:pt idx="5708">
                  <c:v>1.0001</c:v>
                </c:pt>
                <c:pt idx="5709">
                  <c:v>1.0001</c:v>
                </c:pt>
                <c:pt idx="5710">
                  <c:v>11.0001</c:v>
                </c:pt>
                <c:pt idx="5711">
                  <c:v>28.0001</c:v>
                </c:pt>
                <c:pt idx="5712">
                  <c:v>36.000100000000003</c:v>
                </c:pt>
                <c:pt idx="5713">
                  <c:v>33.000100000000003</c:v>
                </c:pt>
                <c:pt idx="5714">
                  <c:v>37.000100000000003</c:v>
                </c:pt>
                <c:pt idx="5715">
                  <c:v>22.0001</c:v>
                </c:pt>
                <c:pt idx="5716">
                  <c:v>12.0001</c:v>
                </c:pt>
                <c:pt idx="5717">
                  <c:v>9.0000999999999998</c:v>
                </c:pt>
                <c:pt idx="5718">
                  <c:v>6.0000999999999998</c:v>
                </c:pt>
                <c:pt idx="5719">
                  <c:v>10.0001</c:v>
                </c:pt>
                <c:pt idx="5720">
                  <c:v>12.0001</c:v>
                </c:pt>
                <c:pt idx="5721">
                  <c:v>10.0001</c:v>
                </c:pt>
                <c:pt idx="5722">
                  <c:v>7.0000999999999998</c:v>
                </c:pt>
                <c:pt idx="5723">
                  <c:v>5.0000999999999998</c:v>
                </c:pt>
                <c:pt idx="5724">
                  <c:v>3.0001000000000002</c:v>
                </c:pt>
                <c:pt idx="5725">
                  <c:v>1.0001</c:v>
                </c:pt>
                <c:pt idx="5726">
                  <c:v>4.0000999999999998</c:v>
                </c:pt>
                <c:pt idx="5727">
                  <c:v>1E-4</c:v>
                </c:pt>
                <c:pt idx="5728">
                  <c:v>1E-4</c:v>
                </c:pt>
                <c:pt idx="5729">
                  <c:v>1.0001</c:v>
                </c:pt>
                <c:pt idx="5730">
                  <c:v>1.0001</c:v>
                </c:pt>
                <c:pt idx="5731">
                  <c:v>2.0001000000000002</c:v>
                </c:pt>
                <c:pt idx="5732">
                  <c:v>1.0001</c:v>
                </c:pt>
                <c:pt idx="5733">
                  <c:v>1.0001</c:v>
                </c:pt>
                <c:pt idx="5734">
                  <c:v>1E-4</c:v>
                </c:pt>
                <c:pt idx="5735">
                  <c:v>1.0001</c:v>
                </c:pt>
                <c:pt idx="5736">
                  <c:v>3.0001000000000002</c:v>
                </c:pt>
                <c:pt idx="5737">
                  <c:v>3.0001000000000002</c:v>
                </c:pt>
                <c:pt idx="5738">
                  <c:v>1.0001</c:v>
                </c:pt>
                <c:pt idx="5739">
                  <c:v>1E-4</c:v>
                </c:pt>
                <c:pt idx="5740">
                  <c:v>1.0001</c:v>
                </c:pt>
                <c:pt idx="5741">
                  <c:v>1.0001</c:v>
                </c:pt>
                <c:pt idx="5742">
                  <c:v>1E-4</c:v>
                </c:pt>
                <c:pt idx="5743">
                  <c:v>1.0001</c:v>
                </c:pt>
                <c:pt idx="5744">
                  <c:v>2.0001000000000002</c:v>
                </c:pt>
                <c:pt idx="5745">
                  <c:v>1E-4</c:v>
                </c:pt>
                <c:pt idx="5746">
                  <c:v>1E-4</c:v>
                </c:pt>
                <c:pt idx="5747">
                  <c:v>1E-4</c:v>
                </c:pt>
                <c:pt idx="5748">
                  <c:v>1E-4</c:v>
                </c:pt>
                <c:pt idx="5749">
                  <c:v>1E-4</c:v>
                </c:pt>
                <c:pt idx="5750">
                  <c:v>1E-4</c:v>
                </c:pt>
                <c:pt idx="5751">
                  <c:v>1E-4</c:v>
                </c:pt>
                <c:pt idx="5752">
                  <c:v>3.0001000000000002</c:v>
                </c:pt>
                <c:pt idx="5753">
                  <c:v>1.0001</c:v>
                </c:pt>
                <c:pt idx="5754">
                  <c:v>1.0001</c:v>
                </c:pt>
                <c:pt idx="5755">
                  <c:v>1.0001</c:v>
                </c:pt>
                <c:pt idx="5756">
                  <c:v>2.0001000000000002</c:v>
                </c:pt>
                <c:pt idx="5757">
                  <c:v>1E-4</c:v>
                </c:pt>
                <c:pt idx="5758">
                  <c:v>1E-4</c:v>
                </c:pt>
                <c:pt idx="5759">
                  <c:v>2.0001000000000002</c:v>
                </c:pt>
                <c:pt idx="5760">
                  <c:v>1.0001</c:v>
                </c:pt>
                <c:pt idx="5761">
                  <c:v>1E-4</c:v>
                </c:pt>
                <c:pt idx="5762">
                  <c:v>2.0001000000000002</c:v>
                </c:pt>
                <c:pt idx="5763">
                  <c:v>1E-4</c:v>
                </c:pt>
                <c:pt idx="5764">
                  <c:v>1.0001</c:v>
                </c:pt>
                <c:pt idx="5765">
                  <c:v>1.0001</c:v>
                </c:pt>
                <c:pt idx="5766">
                  <c:v>1.0001</c:v>
                </c:pt>
                <c:pt idx="5767">
                  <c:v>1E-4</c:v>
                </c:pt>
                <c:pt idx="5768">
                  <c:v>1E-4</c:v>
                </c:pt>
                <c:pt idx="5769">
                  <c:v>2.0001000000000002</c:v>
                </c:pt>
                <c:pt idx="5770">
                  <c:v>1E-4</c:v>
                </c:pt>
                <c:pt idx="5771">
                  <c:v>1E-4</c:v>
                </c:pt>
                <c:pt idx="5772">
                  <c:v>1E-4</c:v>
                </c:pt>
                <c:pt idx="5773">
                  <c:v>1E-4</c:v>
                </c:pt>
                <c:pt idx="5774">
                  <c:v>5.0000999999999998</c:v>
                </c:pt>
                <c:pt idx="5775">
                  <c:v>13.0001</c:v>
                </c:pt>
                <c:pt idx="5776">
                  <c:v>17.0001</c:v>
                </c:pt>
                <c:pt idx="5777">
                  <c:v>22.0001</c:v>
                </c:pt>
                <c:pt idx="5778">
                  <c:v>20.0001</c:v>
                </c:pt>
                <c:pt idx="5779">
                  <c:v>18.0001</c:v>
                </c:pt>
                <c:pt idx="5780">
                  <c:v>7.0000999999999998</c:v>
                </c:pt>
                <c:pt idx="5781">
                  <c:v>10.0001</c:v>
                </c:pt>
                <c:pt idx="5782">
                  <c:v>6.0000999999999998</c:v>
                </c:pt>
                <c:pt idx="5783">
                  <c:v>2.0001000000000002</c:v>
                </c:pt>
                <c:pt idx="5784">
                  <c:v>3.0001000000000002</c:v>
                </c:pt>
                <c:pt idx="5785">
                  <c:v>1.0001</c:v>
                </c:pt>
                <c:pt idx="5786">
                  <c:v>2.0001000000000002</c:v>
                </c:pt>
                <c:pt idx="5787">
                  <c:v>1.0001</c:v>
                </c:pt>
                <c:pt idx="5788">
                  <c:v>1E-4</c:v>
                </c:pt>
                <c:pt idx="5789">
                  <c:v>1E-4</c:v>
                </c:pt>
                <c:pt idx="5790">
                  <c:v>1E-4</c:v>
                </c:pt>
                <c:pt idx="5791">
                  <c:v>1E-4</c:v>
                </c:pt>
                <c:pt idx="5792">
                  <c:v>2.0001000000000002</c:v>
                </c:pt>
                <c:pt idx="5793">
                  <c:v>1.0001</c:v>
                </c:pt>
                <c:pt idx="5794">
                  <c:v>1E-4</c:v>
                </c:pt>
                <c:pt idx="5795">
                  <c:v>1.0001</c:v>
                </c:pt>
                <c:pt idx="5796">
                  <c:v>1E-4</c:v>
                </c:pt>
                <c:pt idx="5797">
                  <c:v>1E-4</c:v>
                </c:pt>
                <c:pt idx="5798">
                  <c:v>1.0001</c:v>
                </c:pt>
                <c:pt idx="5799">
                  <c:v>1E-4</c:v>
                </c:pt>
                <c:pt idx="5800">
                  <c:v>1E-4</c:v>
                </c:pt>
                <c:pt idx="5801">
                  <c:v>1.0001</c:v>
                </c:pt>
                <c:pt idx="5802">
                  <c:v>2.0001000000000002</c:v>
                </c:pt>
                <c:pt idx="5803">
                  <c:v>1.0001</c:v>
                </c:pt>
                <c:pt idx="5804">
                  <c:v>1E-4</c:v>
                </c:pt>
                <c:pt idx="5805">
                  <c:v>1E-4</c:v>
                </c:pt>
                <c:pt idx="5806">
                  <c:v>1E-4</c:v>
                </c:pt>
                <c:pt idx="5807">
                  <c:v>1.0001</c:v>
                </c:pt>
                <c:pt idx="5808">
                  <c:v>1E-4</c:v>
                </c:pt>
                <c:pt idx="5809">
                  <c:v>1E-4</c:v>
                </c:pt>
                <c:pt idx="5810">
                  <c:v>1.0001</c:v>
                </c:pt>
                <c:pt idx="5811">
                  <c:v>1E-4</c:v>
                </c:pt>
                <c:pt idx="5812">
                  <c:v>1E-4</c:v>
                </c:pt>
                <c:pt idx="5813">
                  <c:v>1E-4</c:v>
                </c:pt>
                <c:pt idx="5814">
                  <c:v>1.0001</c:v>
                </c:pt>
                <c:pt idx="5815">
                  <c:v>1E-4</c:v>
                </c:pt>
                <c:pt idx="5816">
                  <c:v>1.0001</c:v>
                </c:pt>
                <c:pt idx="5817">
                  <c:v>1E-4</c:v>
                </c:pt>
                <c:pt idx="5818">
                  <c:v>1E-4</c:v>
                </c:pt>
                <c:pt idx="5819">
                  <c:v>1E-4</c:v>
                </c:pt>
                <c:pt idx="5820">
                  <c:v>1E-4</c:v>
                </c:pt>
                <c:pt idx="5821">
                  <c:v>1E-4</c:v>
                </c:pt>
                <c:pt idx="5822">
                  <c:v>1E-4</c:v>
                </c:pt>
                <c:pt idx="5823">
                  <c:v>2.0001000000000002</c:v>
                </c:pt>
                <c:pt idx="5824">
                  <c:v>1.0001</c:v>
                </c:pt>
                <c:pt idx="5825">
                  <c:v>1E-4</c:v>
                </c:pt>
                <c:pt idx="5826">
                  <c:v>1E-4</c:v>
                </c:pt>
                <c:pt idx="5827">
                  <c:v>2.0001000000000002</c:v>
                </c:pt>
                <c:pt idx="5828">
                  <c:v>1.0001</c:v>
                </c:pt>
                <c:pt idx="5829">
                  <c:v>1.0001</c:v>
                </c:pt>
                <c:pt idx="5830">
                  <c:v>1E-4</c:v>
                </c:pt>
                <c:pt idx="5831">
                  <c:v>1E-4</c:v>
                </c:pt>
                <c:pt idx="5832">
                  <c:v>1.0001</c:v>
                </c:pt>
                <c:pt idx="5833">
                  <c:v>1E-4</c:v>
                </c:pt>
                <c:pt idx="5834">
                  <c:v>1E-4</c:v>
                </c:pt>
                <c:pt idx="5835">
                  <c:v>1.0001</c:v>
                </c:pt>
                <c:pt idx="5836">
                  <c:v>4.0000999999999998</c:v>
                </c:pt>
                <c:pt idx="5837">
                  <c:v>35.000100000000003</c:v>
                </c:pt>
                <c:pt idx="5838">
                  <c:v>55.000100000000003</c:v>
                </c:pt>
                <c:pt idx="5839">
                  <c:v>67.000100000000003</c:v>
                </c:pt>
                <c:pt idx="5840">
                  <c:v>56.000100000000003</c:v>
                </c:pt>
                <c:pt idx="5841">
                  <c:v>48.000100000000003</c:v>
                </c:pt>
                <c:pt idx="5842">
                  <c:v>42.000100000000003</c:v>
                </c:pt>
                <c:pt idx="5843">
                  <c:v>28.0001</c:v>
                </c:pt>
                <c:pt idx="5844">
                  <c:v>13.0001</c:v>
                </c:pt>
                <c:pt idx="5845">
                  <c:v>5.0000999999999998</c:v>
                </c:pt>
                <c:pt idx="5846">
                  <c:v>4.0000999999999998</c:v>
                </c:pt>
                <c:pt idx="5847">
                  <c:v>3.0001000000000002</c:v>
                </c:pt>
                <c:pt idx="5848">
                  <c:v>5.0000999999999998</c:v>
                </c:pt>
                <c:pt idx="5849">
                  <c:v>1.0001</c:v>
                </c:pt>
                <c:pt idx="5850">
                  <c:v>1E-4</c:v>
                </c:pt>
                <c:pt idx="5851">
                  <c:v>3.0001000000000002</c:v>
                </c:pt>
                <c:pt idx="5852">
                  <c:v>3.0001000000000002</c:v>
                </c:pt>
                <c:pt idx="5853">
                  <c:v>1E-4</c:v>
                </c:pt>
                <c:pt idx="5854">
                  <c:v>1E-4</c:v>
                </c:pt>
                <c:pt idx="5855">
                  <c:v>2.0001000000000002</c:v>
                </c:pt>
                <c:pt idx="5856">
                  <c:v>1E-4</c:v>
                </c:pt>
                <c:pt idx="5857">
                  <c:v>1E-4</c:v>
                </c:pt>
                <c:pt idx="5858">
                  <c:v>1E-4</c:v>
                </c:pt>
                <c:pt idx="5859">
                  <c:v>1E-4</c:v>
                </c:pt>
                <c:pt idx="5860">
                  <c:v>1E-4</c:v>
                </c:pt>
                <c:pt idx="5861">
                  <c:v>1E-4</c:v>
                </c:pt>
                <c:pt idx="5862">
                  <c:v>1E-4</c:v>
                </c:pt>
                <c:pt idx="5863">
                  <c:v>1.0001</c:v>
                </c:pt>
                <c:pt idx="5864">
                  <c:v>1E-4</c:v>
                </c:pt>
                <c:pt idx="5865">
                  <c:v>1E-4</c:v>
                </c:pt>
                <c:pt idx="5866">
                  <c:v>1.0001</c:v>
                </c:pt>
                <c:pt idx="5867">
                  <c:v>1.0001</c:v>
                </c:pt>
                <c:pt idx="5868">
                  <c:v>2.0001000000000002</c:v>
                </c:pt>
                <c:pt idx="5869">
                  <c:v>1E-4</c:v>
                </c:pt>
                <c:pt idx="5870">
                  <c:v>1E-4</c:v>
                </c:pt>
                <c:pt idx="5871">
                  <c:v>1E-4</c:v>
                </c:pt>
                <c:pt idx="5872">
                  <c:v>1E-4</c:v>
                </c:pt>
                <c:pt idx="5873">
                  <c:v>1E-4</c:v>
                </c:pt>
                <c:pt idx="5874">
                  <c:v>1E-4</c:v>
                </c:pt>
                <c:pt idx="5875">
                  <c:v>1E-4</c:v>
                </c:pt>
                <c:pt idx="5876">
                  <c:v>1E-4</c:v>
                </c:pt>
                <c:pt idx="5877">
                  <c:v>1E-4</c:v>
                </c:pt>
                <c:pt idx="5878">
                  <c:v>1.0001</c:v>
                </c:pt>
                <c:pt idx="5879">
                  <c:v>1E-4</c:v>
                </c:pt>
                <c:pt idx="5880">
                  <c:v>1E-4</c:v>
                </c:pt>
                <c:pt idx="5881">
                  <c:v>2.0001000000000002</c:v>
                </c:pt>
                <c:pt idx="5882">
                  <c:v>2.0001000000000002</c:v>
                </c:pt>
                <c:pt idx="5883">
                  <c:v>1.0001</c:v>
                </c:pt>
                <c:pt idx="5884">
                  <c:v>1.0001</c:v>
                </c:pt>
                <c:pt idx="5885">
                  <c:v>1E-4</c:v>
                </c:pt>
                <c:pt idx="5886">
                  <c:v>2.0001000000000002</c:v>
                </c:pt>
                <c:pt idx="5887">
                  <c:v>1E-4</c:v>
                </c:pt>
                <c:pt idx="5888">
                  <c:v>1E-4</c:v>
                </c:pt>
                <c:pt idx="5889">
                  <c:v>1.0001</c:v>
                </c:pt>
                <c:pt idx="5890">
                  <c:v>2.0001000000000002</c:v>
                </c:pt>
                <c:pt idx="5891">
                  <c:v>1E-4</c:v>
                </c:pt>
                <c:pt idx="5892">
                  <c:v>1.0001</c:v>
                </c:pt>
                <c:pt idx="5893">
                  <c:v>1E-4</c:v>
                </c:pt>
                <c:pt idx="5894">
                  <c:v>1E-4</c:v>
                </c:pt>
                <c:pt idx="5895">
                  <c:v>1E-4</c:v>
                </c:pt>
                <c:pt idx="5896">
                  <c:v>1E-4</c:v>
                </c:pt>
                <c:pt idx="5897">
                  <c:v>1E-4</c:v>
                </c:pt>
                <c:pt idx="5898">
                  <c:v>1.0001</c:v>
                </c:pt>
                <c:pt idx="5899">
                  <c:v>12.0001</c:v>
                </c:pt>
                <c:pt idx="5900">
                  <c:v>95.000100000000003</c:v>
                </c:pt>
                <c:pt idx="5901">
                  <c:v>135.0001</c:v>
                </c:pt>
                <c:pt idx="5902">
                  <c:v>143.0001</c:v>
                </c:pt>
                <c:pt idx="5903">
                  <c:v>112.0001</c:v>
                </c:pt>
                <c:pt idx="5904">
                  <c:v>94.000100000000003</c:v>
                </c:pt>
                <c:pt idx="5905">
                  <c:v>51.000100000000003</c:v>
                </c:pt>
                <c:pt idx="5906">
                  <c:v>30.0001</c:v>
                </c:pt>
                <c:pt idx="5907">
                  <c:v>15.0001</c:v>
                </c:pt>
                <c:pt idx="5908">
                  <c:v>10.0001</c:v>
                </c:pt>
                <c:pt idx="5909">
                  <c:v>2.0001000000000002</c:v>
                </c:pt>
                <c:pt idx="5910">
                  <c:v>1.0001</c:v>
                </c:pt>
                <c:pt idx="5911">
                  <c:v>1.0001</c:v>
                </c:pt>
                <c:pt idx="5912">
                  <c:v>1.0001</c:v>
                </c:pt>
                <c:pt idx="5913">
                  <c:v>1E-4</c:v>
                </c:pt>
                <c:pt idx="5914">
                  <c:v>1E-4</c:v>
                </c:pt>
                <c:pt idx="5915">
                  <c:v>1E-4</c:v>
                </c:pt>
                <c:pt idx="5916">
                  <c:v>1E-4</c:v>
                </c:pt>
                <c:pt idx="5917">
                  <c:v>1.0001</c:v>
                </c:pt>
                <c:pt idx="5918">
                  <c:v>4.0000999999999998</c:v>
                </c:pt>
                <c:pt idx="5919">
                  <c:v>1E-4</c:v>
                </c:pt>
                <c:pt idx="5920">
                  <c:v>1.0001</c:v>
                </c:pt>
                <c:pt idx="5921">
                  <c:v>1.0001</c:v>
                </c:pt>
                <c:pt idx="5922">
                  <c:v>1E-4</c:v>
                </c:pt>
                <c:pt idx="5923">
                  <c:v>2.0001000000000002</c:v>
                </c:pt>
                <c:pt idx="5924">
                  <c:v>1E-4</c:v>
                </c:pt>
                <c:pt idx="5925">
                  <c:v>1.0001</c:v>
                </c:pt>
                <c:pt idx="5926">
                  <c:v>1E-4</c:v>
                </c:pt>
                <c:pt idx="5927">
                  <c:v>1.0001</c:v>
                </c:pt>
                <c:pt idx="5928">
                  <c:v>1.0001</c:v>
                </c:pt>
                <c:pt idx="5929">
                  <c:v>1.0001</c:v>
                </c:pt>
                <c:pt idx="5930">
                  <c:v>1E-4</c:v>
                </c:pt>
                <c:pt idx="5931">
                  <c:v>1.0001</c:v>
                </c:pt>
                <c:pt idx="5932">
                  <c:v>1E-4</c:v>
                </c:pt>
                <c:pt idx="5933">
                  <c:v>1E-4</c:v>
                </c:pt>
                <c:pt idx="5934">
                  <c:v>1E-4</c:v>
                </c:pt>
                <c:pt idx="5935">
                  <c:v>2.0001000000000002</c:v>
                </c:pt>
                <c:pt idx="5936">
                  <c:v>1E-4</c:v>
                </c:pt>
                <c:pt idx="5937">
                  <c:v>1E-4</c:v>
                </c:pt>
                <c:pt idx="5938">
                  <c:v>2.0001000000000002</c:v>
                </c:pt>
                <c:pt idx="5939">
                  <c:v>1.0001</c:v>
                </c:pt>
                <c:pt idx="5940">
                  <c:v>1E-4</c:v>
                </c:pt>
                <c:pt idx="5941">
                  <c:v>1.0001</c:v>
                </c:pt>
                <c:pt idx="5942">
                  <c:v>1E-4</c:v>
                </c:pt>
                <c:pt idx="5943">
                  <c:v>1.0001</c:v>
                </c:pt>
                <c:pt idx="5944">
                  <c:v>2.0001000000000002</c:v>
                </c:pt>
                <c:pt idx="5945">
                  <c:v>1.0001</c:v>
                </c:pt>
                <c:pt idx="5946">
                  <c:v>1.0001</c:v>
                </c:pt>
                <c:pt idx="5947">
                  <c:v>1.0001</c:v>
                </c:pt>
                <c:pt idx="5948">
                  <c:v>1E-4</c:v>
                </c:pt>
                <c:pt idx="5949">
                  <c:v>1E-4</c:v>
                </c:pt>
                <c:pt idx="5950">
                  <c:v>1E-4</c:v>
                </c:pt>
                <c:pt idx="5951">
                  <c:v>2.0001000000000002</c:v>
                </c:pt>
                <c:pt idx="5952">
                  <c:v>2.0001000000000002</c:v>
                </c:pt>
                <c:pt idx="5953">
                  <c:v>1.0001</c:v>
                </c:pt>
                <c:pt idx="5954">
                  <c:v>1E-4</c:v>
                </c:pt>
                <c:pt idx="5955">
                  <c:v>1E-4</c:v>
                </c:pt>
                <c:pt idx="5956">
                  <c:v>1E-4</c:v>
                </c:pt>
                <c:pt idx="5957">
                  <c:v>1E-4</c:v>
                </c:pt>
                <c:pt idx="5958">
                  <c:v>1.0001</c:v>
                </c:pt>
                <c:pt idx="5959">
                  <c:v>2.0001000000000002</c:v>
                </c:pt>
                <c:pt idx="5960">
                  <c:v>35.000100000000003</c:v>
                </c:pt>
                <c:pt idx="5961">
                  <c:v>974.00009999999997</c:v>
                </c:pt>
                <c:pt idx="5962">
                  <c:v>1428.0001</c:v>
                </c:pt>
                <c:pt idx="5963">
                  <c:v>1095.0001</c:v>
                </c:pt>
                <c:pt idx="5964">
                  <c:v>983.00009999999997</c:v>
                </c:pt>
                <c:pt idx="5965">
                  <c:v>866.00009999999997</c:v>
                </c:pt>
                <c:pt idx="5966">
                  <c:v>502.00009999999997</c:v>
                </c:pt>
                <c:pt idx="5967">
                  <c:v>280.00009999999997</c:v>
                </c:pt>
                <c:pt idx="5968">
                  <c:v>183.0001</c:v>
                </c:pt>
                <c:pt idx="5969">
                  <c:v>101.0001</c:v>
                </c:pt>
                <c:pt idx="5970">
                  <c:v>24.0001</c:v>
                </c:pt>
                <c:pt idx="5971">
                  <c:v>10.0001</c:v>
                </c:pt>
                <c:pt idx="5972">
                  <c:v>2.0001000000000002</c:v>
                </c:pt>
                <c:pt idx="5973">
                  <c:v>4.0000999999999998</c:v>
                </c:pt>
                <c:pt idx="5974">
                  <c:v>2.0001000000000002</c:v>
                </c:pt>
                <c:pt idx="5975">
                  <c:v>2.0001000000000002</c:v>
                </c:pt>
                <c:pt idx="5976">
                  <c:v>1E-4</c:v>
                </c:pt>
                <c:pt idx="5977">
                  <c:v>1.0001</c:v>
                </c:pt>
                <c:pt idx="5978">
                  <c:v>1.0001</c:v>
                </c:pt>
                <c:pt idx="5979">
                  <c:v>1.0001</c:v>
                </c:pt>
                <c:pt idx="5980">
                  <c:v>2.0001000000000002</c:v>
                </c:pt>
                <c:pt idx="5981">
                  <c:v>2.0001000000000002</c:v>
                </c:pt>
                <c:pt idx="5982">
                  <c:v>1E-4</c:v>
                </c:pt>
                <c:pt idx="5983">
                  <c:v>1.0001</c:v>
                </c:pt>
                <c:pt idx="5984">
                  <c:v>1.0001</c:v>
                </c:pt>
                <c:pt idx="5985">
                  <c:v>1.0001</c:v>
                </c:pt>
                <c:pt idx="5986">
                  <c:v>2.0001000000000002</c:v>
                </c:pt>
                <c:pt idx="5987">
                  <c:v>2.0001000000000002</c:v>
                </c:pt>
                <c:pt idx="5988">
                  <c:v>1.0001</c:v>
                </c:pt>
                <c:pt idx="5989">
                  <c:v>1E-4</c:v>
                </c:pt>
                <c:pt idx="5990">
                  <c:v>1.0001</c:v>
                </c:pt>
                <c:pt idx="5991">
                  <c:v>2.0001000000000002</c:v>
                </c:pt>
                <c:pt idx="5992">
                  <c:v>1.0001</c:v>
                </c:pt>
                <c:pt idx="5993">
                  <c:v>1.0001</c:v>
                </c:pt>
                <c:pt idx="5994">
                  <c:v>3.0001000000000002</c:v>
                </c:pt>
                <c:pt idx="5995">
                  <c:v>1.0001</c:v>
                </c:pt>
                <c:pt idx="5996">
                  <c:v>2.0001000000000002</c:v>
                </c:pt>
                <c:pt idx="5997">
                  <c:v>3.0001000000000002</c:v>
                </c:pt>
                <c:pt idx="5998">
                  <c:v>1E-4</c:v>
                </c:pt>
                <c:pt idx="5999">
                  <c:v>2.0001000000000002</c:v>
                </c:pt>
                <c:pt idx="6000">
                  <c:v>1.0001</c:v>
                </c:pt>
                <c:pt idx="6001">
                  <c:v>2.0001000000000002</c:v>
                </c:pt>
                <c:pt idx="6002">
                  <c:v>1.0001</c:v>
                </c:pt>
                <c:pt idx="6003">
                  <c:v>1E-4</c:v>
                </c:pt>
                <c:pt idx="6004">
                  <c:v>1.0001</c:v>
                </c:pt>
                <c:pt idx="6005">
                  <c:v>4.0000999999999998</c:v>
                </c:pt>
                <c:pt idx="6006">
                  <c:v>1.0001</c:v>
                </c:pt>
                <c:pt idx="6007">
                  <c:v>1E-4</c:v>
                </c:pt>
                <c:pt idx="6008">
                  <c:v>1E-4</c:v>
                </c:pt>
                <c:pt idx="6009">
                  <c:v>1.0001</c:v>
                </c:pt>
                <c:pt idx="6010">
                  <c:v>1.0001</c:v>
                </c:pt>
                <c:pt idx="6011">
                  <c:v>4.0000999999999998</c:v>
                </c:pt>
                <c:pt idx="6012">
                  <c:v>2.0001000000000002</c:v>
                </c:pt>
                <c:pt idx="6013">
                  <c:v>4.0000999999999998</c:v>
                </c:pt>
                <c:pt idx="6014">
                  <c:v>1.0001</c:v>
                </c:pt>
                <c:pt idx="6015">
                  <c:v>1E-4</c:v>
                </c:pt>
                <c:pt idx="6016">
                  <c:v>2.0001000000000002</c:v>
                </c:pt>
                <c:pt idx="6017">
                  <c:v>1E-4</c:v>
                </c:pt>
                <c:pt idx="6018">
                  <c:v>1.0001</c:v>
                </c:pt>
                <c:pt idx="6019">
                  <c:v>1.0001</c:v>
                </c:pt>
                <c:pt idx="6020">
                  <c:v>3.0001000000000002</c:v>
                </c:pt>
                <c:pt idx="6021">
                  <c:v>32.000100000000003</c:v>
                </c:pt>
                <c:pt idx="6022">
                  <c:v>752.00009999999997</c:v>
                </c:pt>
                <c:pt idx="6023">
                  <c:v>1581.0001</c:v>
                </c:pt>
                <c:pt idx="6024">
                  <c:v>1316.0001</c:v>
                </c:pt>
                <c:pt idx="6025">
                  <c:v>1109.0001</c:v>
                </c:pt>
                <c:pt idx="6026">
                  <c:v>970.00009999999997</c:v>
                </c:pt>
                <c:pt idx="6027">
                  <c:v>609.00009999999997</c:v>
                </c:pt>
                <c:pt idx="6028">
                  <c:v>389.00009999999997</c:v>
                </c:pt>
                <c:pt idx="6029">
                  <c:v>232.0001</c:v>
                </c:pt>
                <c:pt idx="6030">
                  <c:v>142.0001</c:v>
                </c:pt>
                <c:pt idx="6031">
                  <c:v>69.000100000000003</c:v>
                </c:pt>
                <c:pt idx="6032">
                  <c:v>18.0001</c:v>
                </c:pt>
                <c:pt idx="6033">
                  <c:v>6.0000999999999998</c:v>
                </c:pt>
                <c:pt idx="6034">
                  <c:v>8.0000999999999998</c:v>
                </c:pt>
                <c:pt idx="6035">
                  <c:v>3.0001000000000002</c:v>
                </c:pt>
                <c:pt idx="6036">
                  <c:v>1E-4</c:v>
                </c:pt>
                <c:pt idx="6037">
                  <c:v>1E-4</c:v>
                </c:pt>
                <c:pt idx="6038">
                  <c:v>4.0000999999999998</c:v>
                </c:pt>
                <c:pt idx="6039">
                  <c:v>3.0001000000000002</c:v>
                </c:pt>
                <c:pt idx="6040">
                  <c:v>2.0001000000000002</c:v>
                </c:pt>
                <c:pt idx="6041">
                  <c:v>1.0001</c:v>
                </c:pt>
                <c:pt idx="6042">
                  <c:v>2.0001000000000002</c:v>
                </c:pt>
                <c:pt idx="6043">
                  <c:v>1E-4</c:v>
                </c:pt>
                <c:pt idx="6044">
                  <c:v>2.0001000000000002</c:v>
                </c:pt>
                <c:pt idx="6045">
                  <c:v>2.0001000000000002</c:v>
                </c:pt>
                <c:pt idx="6046">
                  <c:v>5.0000999999999998</c:v>
                </c:pt>
                <c:pt idx="6047">
                  <c:v>3.0001000000000002</c:v>
                </c:pt>
                <c:pt idx="6048">
                  <c:v>1.0001</c:v>
                </c:pt>
                <c:pt idx="6049">
                  <c:v>1E-4</c:v>
                </c:pt>
                <c:pt idx="6050">
                  <c:v>1E-4</c:v>
                </c:pt>
                <c:pt idx="6051">
                  <c:v>1.0001</c:v>
                </c:pt>
                <c:pt idx="6052">
                  <c:v>3.0001000000000002</c:v>
                </c:pt>
                <c:pt idx="6053">
                  <c:v>1E-4</c:v>
                </c:pt>
                <c:pt idx="6054">
                  <c:v>3.0001000000000002</c:v>
                </c:pt>
                <c:pt idx="6055">
                  <c:v>1E-4</c:v>
                </c:pt>
                <c:pt idx="6056">
                  <c:v>1E-4</c:v>
                </c:pt>
                <c:pt idx="6057">
                  <c:v>1E-4</c:v>
                </c:pt>
                <c:pt idx="6058">
                  <c:v>5.0000999999999998</c:v>
                </c:pt>
                <c:pt idx="6059">
                  <c:v>2.0001000000000002</c:v>
                </c:pt>
                <c:pt idx="6060">
                  <c:v>2.0001000000000002</c:v>
                </c:pt>
                <c:pt idx="6061">
                  <c:v>1.0001</c:v>
                </c:pt>
                <c:pt idx="6062">
                  <c:v>1.0001</c:v>
                </c:pt>
                <c:pt idx="6063">
                  <c:v>3.0001000000000002</c:v>
                </c:pt>
                <c:pt idx="6064">
                  <c:v>2.0001000000000002</c:v>
                </c:pt>
                <c:pt idx="6065">
                  <c:v>1.0001</c:v>
                </c:pt>
                <c:pt idx="6066">
                  <c:v>3.0001000000000002</c:v>
                </c:pt>
                <c:pt idx="6067">
                  <c:v>2.0001000000000002</c:v>
                </c:pt>
                <c:pt idx="6068">
                  <c:v>3.0001000000000002</c:v>
                </c:pt>
                <c:pt idx="6069">
                  <c:v>2.0001000000000002</c:v>
                </c:pt>
                <c:pt idx="6070">
                  <c:v>5.0000999999999998</c:v>
                </c:pt>
                <c:pt idx="6071">
                  <c:v>5.0000999999999998</c:v>
                </c:pt>
                <c:pt idx="6072">
                  <c:v>3.0001000000000002</c:v>
                </c:pt>
                <c:pt idx="6073">
                  <c:v>2.0001000000000002</c:v>
                </c:pt>
                <c:pt idx="6074">
                  <c:v>5.0000999999999998</c:v>
                </c:pt>
                <c:pt idx="6075">
                  <c:v>4.0000999999999998</c:v>
                </c:pt>
                <c:pt idx="6076">
                  <c:v>1.0001</c:v>
                </c:pt>
                <c:pt idx="6077">
                  <c:v>3.0001000000000002</c:v>
                </c:pt>
                <c:pt idx="6078">
                  <c:v>2.0001000000000002</c:v>
                </c:pt>
                <c:pt idx="6079">
                  <c:v>6.0000999999999998</c:v>
                </c:pt>
                <c:pt idx="6080">
                  <c:v>4.0000999999999998</c:v>
                </c:pt>
                <c:pt idx="6081">
                  <c:v>23.0001</c:v>
                </c:pt>
                <c:pt idx="6082">
                  <c:v>1948.0001</c:v>
                </c:pt>
                <c:pt idx="6083">
                  <c:v>12589.000099999999</c:v>
                </c:pt>
                <c:pt idx="6084">
                  <c:v>10633.000099999999</c:v>
                </c:pt>
                <c:pt idx="6085">
                  <c:v>8153.0001000000002</c:v>
                </c:pt>
                <c:pt idx="6086">
                  <c:v>7838.0001000000002</c:v>
                </c:pt>
                <c:pt idx="6087">
                  <c:v>5378.0001000000002</c:v>
                </c:pt>
                <c:pt idx="6088">
                  <c:v>3088.0001000000002</c:v>
                </c:pt>
                <c:pt idx="6089">
                  <c:v>1863.0001</c:v>
                </c:pt>
                <c:pt idx="6090">
                  <c:v>1188.0001</c:v>
                </c:pt>
                <c:pt idx="6091">
                  <c:v>613.00009999999997</c:v>
                </c:pt>
                <c:pt idx="6092">
                  <c:v>110.0001</c:v>
                </c:pt>
                <c:pt idx="6093">
                  <c:v>25.0001</c:v>
                </c:pt>
                <c:pt idx="6094">
                  <c:v>23.0001</c:v>
                </c:pt>
                <c:pt idx="6095">
                  <c:v>15.0001</c:v>
                </c:pt>
                <c:pt idx="6096">
                  <c:v>8.0000999999999998</c:v>
                </c:pt>
                <c:pt idx="6097">
                  <c:v>12.0001</c:v>
                </c:pt>
                <c:pt idx="6098">
                  <c:v>4.0000999999999998</c:v>
                </c:pt>
                <c:pt idx="6099">
                  <c:v>5.0000999999999998</c:v>
                </c:pt>
                <c:pt idx="6100">
                  <c:v>5.0000999999999998</c:v>
                </c:pt>
                <c:pt idx="6101">
                  <c:v>3.0001000000000002</c:v>
                </c:pt>
                <c:pt idx="6102">
                  <c:v>9.0000999999999998</c:v>
                </c:pt>
                <c:pt idx="6103">
                  <c:v>4.0000999999999998</c:v>
                </c:pt>
                <c:pt idx="6104">
                  <c:v>5.0000999999999998</c:v>
                </c:pt>
                <c:pt idx="6105">
                  <c:v>2.0001000000000002</c:v>
                </c:pt>
                <c:pt idx="6106">
                  <c:v>5.0000999999999998</c:v>
                </c:pt>
                <c:pt idx="6107">
                  <c:v>3.0001000000000002</c:v>
                </c:pt>
                <c:pt idx="6108">
                  <c:v>3.0001000000000002</c:v>
                </c:pt>
                <c:pt idx="6109">
                  <c:v>4.0000999999999998</c:v>
                </c:pt>
                <c:pt idx="6110">
                  <c:v>2.0001000000000002</c:v>
                </c:pt>
                <c:pt idx="6111">
                  <c:v>7.0000999999999998</c:v>
                </c:pt>
                <c:pt idx="6112">
                  <c:v>3.0001000000000002</c:v>
                </c:pt>
                <c:pt idx="6113">
                  <c:v>3.0001000000000002</c:v>
                </c:pt>
                <c:pt idx="6114">
                  <c:v>1E-4</c:v>
                </c:pt>
                <c:pt idx="6115">
                  <c:v>6.0000999999999998</c:v>
                </c:pt>
                <c:pt idx="6116">
                  <c:v>6.0000999999999998</c:v>
                </c:pt>
                <c:pt idx="6117">
                  <c:v>1.0001</c:v>
                </c:pt>
                <c:pt idx="6118">
                  <c:v>2.0001000000000002</c:v>
                </c:pt>
                <c:pt idx="6119">
                  <c:v>3.0001000000000002</c:v>
                </c:pt>
                <c:pt idx="6120">
                  <c:v>7.0000999999999998</c:v>
                </c:pt>
                <c:pt idx="6121">
                  <c:v>2.0001000000000002</c:v>
                </c:pt>
                <c:pt idx="6122">
                  <c:v>4.0000999999999998</c:v>
                </c:pt>
                <c:pt idx="6123">
                  <c:v>4.0000999999999998</c:v>
                </c:pt>
                <c:pt idx="6124">
                  <c:v>3.0001000000000002</c:v>
                </c:pt>
                <c:pt idx="6125">
                  <c:v>3.0001000000000002</c:v>
                </c:pt>
                <c:pt idx="6126">
                  <c:v>1.0001</c:v>
                </c:pt>
                <c:pt idx="6127">
                  <c:v>6.0000999999999998</c:v>
                </c:pt>
                <c:pt idx="6128">
                  <c:v>4.0000999999999998</c:v>
                </c:pt>
                <c:pt idx="6129">
                  <c:v>1.0001</c:v>
                </c:pt>
                <c:pt idx="6130">
                  <c:v>1.0001</c:v>
                </c:pt>
                <c:pt idx="6131">
                  <c:v>3.0001000000000002</c:v>
                </c:pt>
                <c:pt idx="6132">
                  <c:v>4.0000999999999998</c:v>
                </c:pt>
                <c:pt idx="6133">
                  <c:v>3.0001000000000002</c:v>
                </c:pt>
                <c:pt idx="6134">
                  <c:v>4.0000999999999998</c:v>
                </c:pt>
                <c:pt idx="6135">
                  <c:v>3.0001000000000002</c:v>
                </c:pt>
                <c:pt idx="6136">
                  <c:v>4.0000999999999998</c:v>
                </c:pt>
                <c:pt idx="6137">
                  <c:v>3.0001000000000002</c:v>
                </c:pt>
                <c:pt idx="6138">
                  <c:v>3.0001000000000002</c:v>
                </c:pt>
                <c:pt idx="6139">
                  <c:v>2.0001000000000002</c:v>
                </c:pt>
                <c:pt idx="6140">
                  <c:v>3.0001000000000002</c:v>
                </c:pt>
                <c:pt idx="6141">
                  <c:v>3.0001000000000002</c:v>
                </c:pt>
                <c:pt idx="6142">
                  <c:v>62.000100000000003</c:v>
                </c:pt>
                <c:pt idx="6143">
                  <c:v>1601.0001</c:v>
                </c:pt>
                <c:pt idx="6144">
                  <c:v>3799.0001000000002</c:v>
                </c:pt>
                <c:pt idx="6145">
                  <c:v>2783.0001000000002</c:v>
                </c:pt>
                <c:pt idx="6146">
                  <c:v>2537.0001000000002</c:v>
                </c:pt>
                <c:pt idx="6147">
                  <c:v>2206.0001000000002</c:v>
                </c:pt>
                <c:pt idx="6148">
                  <c:v>1316.0001</c:v>
                </c:pt>
                <c:pt idx="6149">
                  <c:v>733.00009999999997</c:v>
                </c:pt>
                <c:pt idx="6150">
                  <c:v>475.00009999999997</c:v>
                </c:pt>
                <c:pt idx="6151">
                  <c:v>269.00009999999997</c:v>
                </c:pt>
                <c:pt idx="6152">
                  <c:v>133.0001</c:v>
                </c:pt>
                <c:pt idx="6153">
                  <c:v>32.000100000000003</c:v>
                </c:pt>
                <c:pt idx="6154">
                  <c:v>11.0001</c:v>
                </c:pt>
                <c:pt idx="6155">
                  <c:v>7.0000999999999998</c:v>
                </c:pt>
                <c:pt idx="6156">
                  <c:v>7.0000999999999998</c:v>
                </c:pt>
                <c:pt idx="6157">
                  <c:v>3.0001000000000002</c:v>
                </c:pt>
                <c:pt idx="6158">
                  <c:v>3.0001000000000002</c:v>
                </c:pt>
                <c:pt idx="6159">
                  <c:v>2.0001000000000002</c:v>
                </c:pt>
                <c:pt idx="6160">
                  <c:v>5.0000999999999998</c:v>
                </c:pt>
                <c:pt idx="6161">
                  <c:v>2.0001000000000002</c:v>
                </c:pt>
                <c:pt idx="6162">
                  <c:v>1.0001</c:v>
                </c:pt>
                <c:pt idx="6163">
                  <c:v>2.0001000000000002</c:v>
                </c:pt>
                <c:pt idx="6164">
                  <c:v>8.0000999999999998</c:v>
                </c:pt>
                <c:pt idx="6165">
                  <c:v>6.0000999999999998</c:v>
                </c:pt>
                <c:pt idx="6166">
                  <c:v>4.0000999999999998</c:v>
                </c:pt>
                <c:pt idx="6167">
                  <c:v>3.0001000000000002</c:v>
                </c:pt>
                <c:pt idx="6168">
                  <c:v>6.0000999999999998</c:v>
                </c:pt>
                <c:pt idx="6169">
                  <c:v>3.0001000000000002</c:v>
                </c:pt>
                <c:pt idx="6170">
                  <c:v>2.0001000000000002</c:v>
                </c:pt>
                <c:pt idx="6171">
                  <c:v>4.0000999999999998</c:v>
                </c:pt>
                <c:pt idx="6172">
                  <c:v>1E-4</c:v>
                </c:pt>
                <c:pt idx="6173">
                  <c:v>4.0000999999999998</c:v>
                </c:pt>
                <c:pt idx="6174">
                  <c:v>3.0001000000000002</c:v>
                </c:pt>
                <c:pt idx="6175">
                  <c:v>3.0001000000000002</c:v>
                </c:pt>
                <c:pt idx="6176">
                  <c:v>6.0000999999999998</c:v>
                </c:pt>
                <c:pt idx="6177">
                  <c:v>3.0001000000000002</c:v>
                </c:pt>
                <c:pt idx="6178">
                  <c:v>3.0001000000000002</c:v>
                </c:pt>
                <c:pt idx="6179">
                  <c:v>4.0000999999999998</c:v>
                </c:pt>
                <c:pt idx="6180">
                  <c:v>4.0000999999999998</c:v>
                </c:pt>
                <c:pt idx="6181">
                  <c:v>6.0000999999999998</c:v>
                </c:pt>
                <c:pt idx="6182">
                  <c:v>2.0001000000000002</c:v>
                </c:pt>
                <c:pt idx="6183">
                  <c:v>6.0000999999999998</c:v>
                </c:pt>
                <c:pt idx="6184">
                  <c:v>3.0001000000000002</c:v>
                </c:pt>
                <c:pt idx="6185">
                  <c:v>6.0000999999999998</c:v>
                </c:pt>
                <c:pt idx="6186">
                  <c:v>5.0000999999999998</c:v>
                </c:pt>
                <c:pt idx="6187">
                  <c:v>3.0001000000000002</c:v>
                </c:pt>
                <c:pt idx="6188">
                  <c:v>3.0001000000000002</c:v>
                </c:pt>
                <c:pt idx="6189">
                  <c:v>3.0001000000000002</c:v>
                </c:pt>
                <c:pt idx="6190">
                  <c:v>3.0001000000000002</c:v>
                </c:pt>
                <c:pt idx="6191">
                  <c:v>5.0000999999999998</c:v>
                </c:pt>
                <c:pt idx="6192">
                  <c:v>4.0000999999999998</c:v>
                </c:pt>
                <c:pt idx="6193">
                  <c:v>1.0001</c:v>
                </c:pt>
                <c:pt idx="6194">
                  <c:v>4.0000999999999998</c:v>
                </c:pt>
                <c:pt idx="6195">
                  <c:v>4.0000999999999998</c:v>
                </c:pt>
                <c:pt idx="6196">
                  <c:v>2.0001000000000002</c:v>
                </c:pt>
                <c:pt idx="6197">
                  <c:v>1.0001</c:v>
                </c:pt>
                <c:pt idx="6198">
                  <c:v>8.0000999999999998</c:v>
                </c:pt>
                <c:pt idx="6199">
                  <c:v>5.0000999999999998</c:v>
                </c:pt>
                <c:pt idx="6200">
                  <c:v>6.0000999999999998</c:v>
                </c:pt>
                <c:pt idx="6201">
                  <c:v>7.0000999999999998</c:v>
                </c:pt>
                <c:pt idx="6202">
                  <c:v>225.0001</c:v>
                </c:pt>
                <c:pt idx="6203">
                  <c:v>1174.0001</c:v>
                </c:pt>
                <c:pt idx="6204">
                  <c:v>1188.0001</c:v>
                </c:pt>
                <c:pt idx="6205">
                  <c:v>875.00009999999997</c:v>
                </c:pt>
                <c:pt idx="6206">
                  <c:v>847.00009999999997</c:v>
                </c:pt>
                <c:pt idx="6207">
                  <c:v>598.00009999999997</c:v>
                </c:pt>
                <c:pt idx="6208">
                  <c:v>331.00009999999997</c:v>
                </c:pt>
                <c:pt idx="6209">
                  <c:v>206.0001</c:v>
                </c:pt>
                <c:pt idx="6210">
                  <c:v>116.0001</c:v>
                </c:pt>
                <c:pt idx="6211">
                  <c:v>63.000100000000003</c:v>
                </c:pt>
                <c:pt idx="6212">
                  <c:v>13.0001</c:v>
                </c:pt>
                <c:pt idx="6213">
                  <c:v>9.0000999999999998</c:v>
                </c:pt>
                <c:pt idx="6214">
                  <c:v>6.0000999999999998</c:v>
                </c:pt>
                <c:pt idx="6215">
                  <c:v>7.0000999999999998</c:v>
                </c:pt>
                <c:pt idx="6216">
                  <c:v>4.0000999999999998</c:v>
                </c:pt>
                <c:pt idx="6217">
                  <c:v>1.0001</c:v>
                </c:pt>
                <c:pt idx="6218">
                  <c:v>1.0001</c:v>
                </c:pt>
                <c:pt idx="6219">
                  <c:v>3.0001000000000002</c:v>
                </c:pt>
                <c:pt idx="6220">
                  <c:v>2.0001000000000002</c:v>
                </c:pt>
                <c:pt idx="6221">
                  <c:v>6.0000999999999998</c:v>
                </c:pt>
                <c:pt idx="6222">
                  <c:v>4.0000999999999998</c:v>
                </c:pt>
                <c:pt idx="6223">
                  <c:v>5.0000999999999998</c:v>
                </c:pt>
                <c:pt idx="6224">
                  <c:v>3.0001000000000002</c:v>
                </c:pt>
                <c:pt idx="6225">
                  <c:v>4.0000999999999998</c:v>
                </c:pt>
                <c:pt idx="6226">
                  <c:v>2.0001000000000002</c:v>
                </c:pt>
                <c:pt idx="6227">
                  <c:v>8.0000999999999998</c:v>
                </c:pt>
                <c:pt idx="6228">
                  <c:v>2.0001000000000002</c:v>
                </c:pt>
                <c:pt idx="6229">
                  <c:v>3.0001000000000002</c:v>
                </c:pt>
                <c:pt idx="6230">
                  <c:v>1.0001</c:v>
                </c:pt>
                <c:pt idx="6231">
                  <c:v>3.0001000000000002</c:v>
                </c:pt>
                <c:pt idx="6232">
                  <c:v>3.0001000000000002</c:v>
                </c:pt>
                <c:pt idx="6233">
                  <c:v>2.0001000000000002</c:v>
                </c:pt>
                <c:pt idx="6234">
                  <c:v>1E-4</c:v>
                </c:pt>
                <c:pt idx="6235">
                  <c:v>5.0000999999999998</c:v>
                </c:pt>
                <c:pt idx="6236">
                  <c:v>2.0001000000000002</c:v>
                </c:pt>
                <c:pt idx="6237">
                  <c:v>3.0001000000000002</c:v>
                </c:pt>
                <c:pt idx="6238">
                  <c:v>3.0001000000000002</c:v>
                </c:pt>
                <c:pt idx="6239">
                  <c:v>1E-4</c:v>
                </c:pt>
                <c:pt idx="6240">
                  <c:v>2.0001000000000002</c:v>
                </c:pt>
                <c:pt idx="6241">
                  <c:v>3.0001000000000002</c:v>
                </c:pt>
                <c:pt idx="6242">
                  <c:v>1E-4</c:v>
                </c:pt>
                <c:pt idx="6243">
                  <c:v>2.0001000000000002</c:v>
                </c:pt>
                <c:pt idx="6244">
                  <c:v>1.0001</c:v>
                </c:pt>
                <c:pt idx="6245">
                  <c:v>5.0000999999999998</c:v>
                </c:pt>
                <c:pt idx="6246">
                  <c:v>4.0000999999999998</c:v>
                </c:pt>
                <c:pt idx="6247">
                  <c:v>3.0001000000000002</c:v>
                </c:pt>
                <c:pt idx="6248">
                  <c:v>1.0001</c:v>
                </c:pt>
                <c:pt idx="6249">
                  <c:v>2.0001000000000002</c:v>
                </c:pt>
                <c:pt idx="6250">
                  <c:v>5.0000999999999998</c:v>
                </c:pt>
                <c:pt idx="6251">
                  <c:v>3.0001000000000002</c:v>
                </c:pt>
                <c:pt idx="6252">
                  <c:v>4.0000999999999998</c:v>
                </c:pt>
                <c:pt idx="6253">
                  <c:v>2.0001000000000002</c:v>
                </c:pt>
                <c:pt idx="6254">
                  <c:v>4.0000999999999998</c:v>
                </c:pt>
                <c:pt idx="6255">
                  <c:v>3.0001000000000002</c:v>
                </c:pt>
                <c:pt idx="6256">
                  <c:v>3.0001000000000002</c:v>
                </c:pt>
                <c:pt idx="6257">
                  <c:v>3.0001000000000002</c:v>
                </c:pt>
                <c:pt idx="6258">
                  <c:v>2.0001000000000002</c:v>
                </c:pt>
                <c:pt idx="6259">
                  <c:v>1.0001</c:v>
                </c:pt>
                <c:pt idx="6260">
                  <c:v>1.0001</c:v>
                </c:pt>
                <c:pt idx="6261">
                  <c:v>11.0001</c:v>
                </c:pt>
                <c:pt idx="6262">
                  <c:v>93.000100000000003</c:v>
                </c:pt>
                <c:pt idx="6263">
                  <c:v>318.00009999999997</c:v>
                </c:pt>
                <c:pt idx="6264">
                  <c:v>270.00009999999997</c:v>
                </c:pt>
                <c:pt idx="6265">
                  <c:v>206.0001</c:v>
                </c:pt>
                <c:pt idx="6266">
                  <c:v>192.0001</c:v>
                </c:pt>
                <c:pt idx="6267">
                  <c:v>129.0001</c:v>
                </c:pt>
                <c:pt idx="6268">
                  <c:v>58.000100000000003</c:v>
                </c:pt>
                <c:pt idx="6269">
                  <c:v>45.000100000000003</c:v>
                </c:pt>
                <c:pt idx="6270">
                  <c:v>39.000100000000003</c:v>
                </c:pt>
                <c:pt idx="6271">
                  <c:v>20.0001</c:v>
                </c:pt>
                <c:pt idx="6272">
                  <c:v>13.0001</c:v>
                </c:pt>
                <c:pt idx="6273">
                  <c:v>3.0001000000000002</c:v>
                </c:pt>
                <c:pt idx="6274">
                  <c:v>3.0001000000000002</c:v>
                </c:pt>
                <c:pt idx="6275">
                  <c:v>4.0000999999999998</c:v>
                </c:pt>
                <c:pt idx="6276">
                  <c:v>2.0001000000000002</c:v>
                </c:pt>
                <c:pt idx="6277">
                  <c:v>1.0001</c:v>
                </c:pt>
                <c:pt idx="6278">
                  <c:v>3.0001000000000002</c:v>
                </c:pt>
                <c:pt idx="6279">
                  <c:v>4.0000999999999998</c:v>
                </c:pt>
                <c:pt idx="6280">
                  <c:v>2.0001000000000002</c:v>
                </c:pt>
                <c:pt idx="6281">
                  <c:v>5.0000999999999998</c:v>
                </c:pt>
                <c:pt idx="6282">
                  <c:v>6.0000999999999998</c:v>
                </c:pt>
                <c:pt idx="6283">
                  <c:v>1E-4</c:v>
                </c:pt>
                <c:pt idx="6284">
                  <c:v>4.0000999999999998</c:v>
                </c:pt>
                <c:pt idx="6285">
                  <c:v>4.0000999999999998</c:v>
                </c:pt>
                <c:pt idx="6286">
                  <c:v>2.0001000000000002</c:v>
                </c:pt>
                <c:pt idx="6287">
                  <c:v>5.0000999999999998</c:v>
                </c:pt>
                <c:pt idx="6288">
                  <c:v>4.0000999999999998</c:v>
                </c:pt>
                <c:pt idx="6289">
                  <c:v>4.0000999999999998</c:v>
                </c:pt>
                <c:pt idx="6290">
                  <c:v>2.0001000000000002</c:v>
                </c:pt>
                <c:pt idx="6291">
                  <c:v>2.0001000000000002</c:v>
                </c:pt>
                <c:pt idx="6292">
                  <c:v>7.0000999999999998</c:v>
                </c:pt>
                <c:pt idx="6293">
                  <c:v>5.0000999999999998</c:v>
                </c:pt>
                <c:pt idx="6294">
                  <c:v>4.0000999999999998</c:v>
                </c:pt>
                <c:pt idx="6295">
                  <c:v>11.0001</c:v>
                </c:pt>
                <c:pt idx="6296">
                  <c:v>10.0001</c:v>
                </c:pt>
                <c:pt idx="6297">
                  <c:v>8.0000999999999998</c:v>
                </c:pt>
                <c:pt idx="6298">
                  <c:v>8.0000999999999998</c:v>
                </c:pt>
                <c:pt idx="6299">
                  <c:v>6.0000999999999998</c:v>
                </c:pt>
                <c:pt idx="6300">
                  <c:v>2.0001000000000002</c:v>
                </c:pt>
                <c:pt idx="6301">
                  <c:v>3.0001000000000002</c:v>
                </c:pt>
                <c:pt idx="6302">
                  <c:v>1.0001</c:v>
                </c:pt>
                <c:pt idx="6303">
                  <c:v>2.0001000000000002</c:v>
                </c:pt>
                <c:pt idx="6304">
                  <c:v>4.0000999999999998</c:v>
                </c:pt>
                <c:pt idx="6305">
                  <c:v>5.0000999999999998</c:v>
                </c:pt>
                <c:pt idx="6306">
                  <c:v>7.0000999999999998</c:v>
                </c:pt>
                <c:pt idx="6307">
                  <c:v>6.0000999999999998</c:v>
                </c:pt>
                <c:pt idx="6308">
                  <c:v>4.0000999999999998</c:v>
                </c:pt>
                <c:pt idx="6309">
                  <c:v>2.0001000000000002</c:v>
                </c:pt>
                <c:pt idx="6310">
                  <c:v>3.0001000000000002</c:v>
                </c:pt>
                <c:pt idx="6311">
                  <c:v>5.0000999999999998</c:v>
                </c:pt>
                <c:pt idx="6312">
                  <c:v>4.0000999999999998</c:v>
                </c:pt>
                <c:pt idx="6313">
                  <c:v>4.0000999999999998</c:v>
                </c:pt>
                <c:pt idx="6314">
                  <c:v>2.0001000000000002</c:v>
                </c:pt>
                <c:pt idx="6315">
                  <c:v>7.0000999999999998</c:v>
                </c:pt>
                <c:pt idx="6316">
                  <c:v>2.0001000000000002</c:v>
                </c:pt>
                <c:pt idx="6317">
                  <c:v>7.0000999999999998</c:v>
                </c:pt>
                <c:pt idx="6318">
                  <c:v>3.0001000000000002</c:v>
                </c:pt>
                <c:pt idx="6319">
                  <c:v>5.0000999999999998</c:v>
                </c:pt>
                <c:pt idx="6320">
                  <c:v>31.0001</c:v>
                </c:pt>
                <c:pt idx="6321">
                  <c:v>55.000100000000003</c:v>
                </c:pt>
                <c:pt idx="6322">
                  <c:v>67.000100000000003</c:v>
                </c:pt>
                <c:pt idx="6323">
                  <c:v>61.000100000000003</c:v>
                </c:pt>
                <c:pt idx="6324">
                  <c:v>47.000100000000003</c:v>
                </c:pt>
                <c:pt idx="6325">
                  <c:v>36.000100000000003</c:v>
                </c:pt>
                <c:pt idx="6326">
                  <c:v>28.0001</c:v>
                </c:pt>
                <c:pt idx="6327">
                  <c:v>16.0001</c:v>
                </c:pt>
                <c:pt idx="6328">
                  <c:v>11.0001</c:v>
                </c:pt>
                <c:pt idx="6329">
                  <c:v>12.0001</c:v>
                </c:pt>
                <c:pt idx="6330">
                  <c:v>4.0000999999999998</c:v>
                </c:pt>
                <c:pt idx="6331">
                  <c:v>2.0001000000000002</c:v>
                </c:pt>
                <c:pt idx="6332">
                  <c:v>7.0000999999999998</c:v>
                </c:pt>
                <c:pt idx="6333">
                  <c:v>7.0000999999999998</c:v>
                </c:pt>
                <c:pt idx="6334">
                  <c:v>2.0001000000000002</c:v>
                </c:pt>
                <c:pt idx="6335">
                  <c:v>5.0000999999999998</c:v>
                </c:pt>
                <c:pt idx="6336">
                  <c:v>2.0001000000000002</c:v>
                </c:pt>
                <c:pt idx="6337">
                  <c:v>5.0000999999999998</c:v>
                </c:pt>
                <c:pt idx="6338">
                  <c:v>6.0000999999999998</c:v>
                </c:pt>
                <c:pt idx="6339">
                  <c:v>3.0001000000000002</c:v>
                </c:pt>
                <c:pt idx="6340">
                  <c:v>7.0000999999999998</c:v>
                </c:pt>
                <c:pt idx="6341">
                  <c:v>2.0001000000000002</c:v>
                </c:pt>
                <c:pt idx="6342">
                  <c:v>2.0001000000000002</c:v>
                </c:pt>
                <c:pt idx="6343">
                  <c:v>9.0000999999999998</c:v>
                </c:pt>
                <c:pt idx="6344">
                  <c:v>4.0000999999999998</c:v>
                </c:pt>
                <c:pt idx="6345">
                  <c:v>5.0000999999999998</c:v>
                </c:pt>
                <c:pt idx="6346">
                  <c:v>8.0000999999999998</c:v>
                </c:pt>
                <c:pt idx="6347">
                  <c:v>5.0000999999999998</c:v>
                </c:pt>
                <c:pt idx="6348">
                  <c:v>9.0000999999999998</c:v>
                </c:pt>
                <c:pt idx="6349">
                  <c:v>2.0001000000000002</c:v>
                </c:pt>
                <c:pt idx="6350">
                  <c:v>12.0001</c:v>
                </c:pt>
                <c:pt idx="6351">
                  <c:v>29.0001</c:v>
                </c:pt>
                <c:pt idx="6352">
                  <c:v>42.000100000000003</c:v>
                </c:pt>
                <c:pt idx="6353">
                  <c:v>21.0001</c:v>
                </c:pt>
                <c:pt idx="6354">
                  <c:v>28.0001</c:v>
                </c:pt>
                <c:pt idx="6355">
                  <c:v>37.000100000000003</c:v>
                </c:pt>
                <c:pt idx="6356">
                  <c:v>18.0001</c:v>
                </c:pt>
                <c:pt idx="6357">
                  <c:v>7.0000999999999998</c:v>
                </c:pt>
                <c:pt idx="6358">
                  <c:v>5.0000999999999998</c:v>
                </c:pt>
                <c:pt idx="6359">
                  <c:v>7.0000999999999998</c:v>
                </c:pt>
                <c:pt idx="6360">
                  <c:v>7.0000999999999998</c:v>
                </c:pt>
                <c:pt idx="6361">
                  <c:v>10.0001</c:v>
                </c:pt>
                <c:pt idx="6362">
                  <c:v>12.0001</c:v>
                </c:pt>
                <c:pt idx="6363">
                  <c:v>13.0001</c:v>
                </c:pt>
                <c:pt idx="6364">
                  <c:v>9.0000999999999998</c:v>
                </c:pt>
                <c:pt idx="6365">
                  <c:v>5.0000999999999998</c:v>
                </c:pt>
                <c:pt idx="6366">
                  <c:v>5.0000999999999998</c:v>
                </c:pt>
                <c:pt idx="6367">
                  <c:v>8.0000999999999998</c:v>
                </c:pt>
                <c:pt idx="6368">
                  <c:v>10.0001</c:v>
                </c:pt>
                <c:pt idx="6369">
                  <c:v>16.0001</c:v>
                </c:pt>
                <c:pt idx="6370">
                  <c:v>13.0001</c:v>
                </c:pt>
                <c:pt idx="6371">
                  <c:v>21.0001</c:v>
                </c:pt>
                <c:pt idx="6372">
                  <c:v>16.0001</c:v>
                </c:pt>
                <c:pt idx="6373">
                  <c:v>22.0001</c:v>
                </c:pt>
                <c:pt idx="6374">
                  <c:v>26.0001</c:v>
                </c:pt>
                <c:pt idx="6375">
                  <c:v>33.000100000000003</c:v>
                </c:pt>
                <c:pt idx="6376">
                  <c:v>54.000100000000003</c:v>
                </c:pt>
                <c:pt idx="6377">
                  <c:v>181.0001</c:v>
                </c:pt>
                <c:pt idx="6378">
                  <c:v>4698.0001000000002</c:v>
                </c:pt>
                <c:pt idx="6379">
                  <c:v>23989.000100000001</c:v>
                </c:pt>
                <c:pt idx="6380">
                  <c:v>22991.000100000001</c:v>
                </c:pt>
                <c:pt idx="6381">
                  <c:v>18465.000100000001</c:v>
                </c:pt>
                <c:pt idx="6382">
                  <c:v>18051.000100000001</c:v>
                </c:pt>
                <c:pt idx="6383">
                  <c:v>13912.000099999999</c:v>
                </c:pt>
                <c:pt idx="6384">
                  <c:v>7790.0001000000002</c:v>
                </c:pt>
                <c:pt idx="6385">
                  <c:v>5008.0001000000002</c:v>
                </c:pt>
                <c:pt idx="6386">
                  <c:v>3341.0001000000002</c:v>
                </c:pt>
                <c:pt idx="6387">
                  <c:v>1546.0001</c:v>
                </c:pt>
                <c:pt idx="6388">
                  <c:v>294.00009999999997</c:v>
                </c:pt>
                <c:pt idx="6389">
                  <c:v>53.000100000000003</c:v>
                </c:pt>
                <c:pt idx="6390">
                  <c:v>28.0001</c:v>
                </c:pt>
                <c:pt idx="6391">
                  <c:v>18.0001</c:v>
                </c:pt>
                <c:pt idx="6392">
                  <c:v>13.0001</c:v>
                </c:pt>
                <c:pt idx="6393">
                  <c:v>16.0001</c:v>
                </c:pt>
                <c:pt idx="6394">
                  <c:v>12.0001</c:v>
                </c:pt>
                <c:pt idx="6395">
                  <c:v>9.0000999999999998</c:v>
                </c:pt>
                <c:pt idx="6396">
                  <c:v>14.0001</c:v>
                </c:pt>
                <c:pt idx="6397">
                  <c:v>12.0001</c:v>
                </c:pt>
                <c:pt idx="6398">
                  <c:v>15.0001</c:v>
                </c:pt>
                <c:pt idx="6399">
                  <c:v>13.0001</c:v>
                </c:pt>
                <c:pt idx="6400">
                  <c:v>15.0001</c:v>
                </c:pt>
                <c:pt idx="6401">
                  <c:v>10.0001</c:v>
                </c:pt>
                <c:pt idx="6402">
                  <c:v>3.0001000000000002</c:v>
                </c:pt>
                <c:pt idx="6403">
                  <c:v>5.0000999999999998</c:v>
                </c:pt>
                <c:pt idx="6404">
                  <c:v>9.0000999999999998</c:v>
                </c:pt>
                <c:pt idx="6405">
                  <c:v>6.0000999999999998</c:v>
                </c:pt>
                <c:pt idx="6406">
                  <c:v>4.0000999999999998</c:v>
                </c:pt>
                <c:pt idx="6407">
                  <c:v>8.0000999999999998</c:v>
                </c:pt>
                <c:pt idx="6408">
                  <c:v>3.0001000000000002</c:v>
                </c:pt>
                <c:pt idx="6409">
                  <c:v>11.0001</c:v>
                </c:pt>
                <c:pt idx="6410">
                  <c:v>8.0000999999999998</c:v>
                </c:pt>
                <c:pt idx="6411">
                  <c:v>4.0000999999999998</c:v>
                </c:pt>
                <c:pt idx="6412">
                  <c:v>5.0000999999999998</c:v>
                </c:pt>
                <c:pt idx="6413">
                  <c:v>12.0001</c:v>
                </c:pt>
                <c:pt idx="6414">
                  <c:v>11.0001</c:v>
                </c:pt>
                <c:pt idx="6415">
                  <c:v>9.0000999999999998</c:v>
                </c:pt>
                <c:pt idx="6416">
                  <c:v>7.0000999999999998</c:v>
                </c:pt>
                <c:pt idx="6417">
                  <c:v>10.0001</c:v>
                </c:pt>
                <c:pt idx="6418">
                  <c:v>6.0000999999999998</c:v>
                </c:pt>
                <c:pt idx="6419">
                  <c:v>9.0000999999999998</c:v>
                </c:pt>
                <c:pt idx="6420">
                  <c:v>6.0000999999999998</c:v>
                </c:pt>
                <c:pt idx="6421">
                  <c:v>10.0001</c:v>
                </c:pt>
                <c:pt idx="6422">
                  <c:v>7.0000999999999998</c:v>
                </c:pt>
                <c:pt idx="6423">
                  <c:v>6.0000999999999998</c:v>
                </c:pt>
                <c:pt idx="6424">
                  <c:v>10.0001</c:v>
                </c:pt>
                <c:pt idx="6425">
                  <c:v>4.0000999999999998</c:v>
                </c:pt>
                <c:pt idx="6426">
                  <c:v>16.0001</c:v>
                </c:pt>
                <c:pt idx="6427">
                  <c:v>8.0000999999999998</c:v>
                </c:pt>
                <c:pt idx="6428">
                  <c:v>10.0001</c:v>
                </c:pt>
                <c:pt idx="6429">
                  <c:v>8.0000999999999998</c:v>
                </c:pt>
                <c:pt idx="6430">
                  <c:v>7.0000999999999998</c:v>
                </c:pt>
                <c:pt idx="6431">
                  <c:v>3.0001000000000002</c:v>
                </c:pt>
                <c:pt idx="6432">
                  <c:v>4.0000999999999998</c:v>
                </c:pt>
                <c:pt idx="6433">
                  <c:v>7.0000999999999998</c:v>
                </c:pt>
                <c:pt idx="6434">
                  <c:v>11.0001</c:v>
                </c:pt>
                <c:pt idx="6435">
                  <c:v>3.0001000000000002</c:v>
                </c:pt>
                <c:pt idx="6436">
                  <c:v>7.0000999999999998</c:v>
                </c:pt>
                <c:pt idx="6437">
                  <c:v>47.000100000000003</c:v>
                </c:pt>
                <c:pt idx="6438">
                  <c:v>81.000100000000003</c:v>
                </c:pt>
                <c:pt idx="6439">
                  <c:v>89.000100000000003</c:v>
                </c:pt>
                <c:pt idx="6440">
                  <c:v>80.000100000000003</c:v>
                </c:pt>
                <c:pt idx="6441">
                  <c:v>70.000100000000003</c:v>
                </c:pt>
                <c:pt idx="6442">
                  <c:v>42.000100000000003</c:v>
                </c:pt>
                <c:pt idx="6443">
                  <c:v>40.000100000000003</c:v>
                </c:pt>
                <c:pt idx="6444">
                  <c:v>23.0001</c:v>
                </c:pt>
                <c:pt idx="6445">
                  <c:v>27.0001</c:v>
                </c:pt>
                <c:pt idx="6446">
                  <c:v>14.0001</c:v>
                </c:pt>
                <c:pt idx="6447">
                  <c:v>6.0000999999999998</c:v>
                </c:pt>
                <c:pt idx="6448">
                  <c:v>7.0000999999999998</c:v>
                </c:pt>
                <c:pt idx="6449">
                  <c:v>4.0000999999999998</c:v>
                </c:pt>
                <c:pt idx="6450">
                  <c:v>5.0000999999999998</c:v>
                </c:pt>
                <c:pt idx="6451">
                  <c:v>7.0000999999999998</c:v>
                </c:pt>
                <c:pt idx="6452">
                  <c:v>2.0001000000000002</c:v>
                </c:pt>
                <c:pt idx="6453">
                  <c:v>6.0000999999999998</c:v>
                </c:pt>
                <c:pt idx="6454">
                  <c:v>7.0000999999999998</c:v>
                </c:pt>
                <c:pt idx="6455">
                  <c:v>5.0000999999999998</c:v>
                </c:pt>
                <c:pt idx="6456">
                  <c:v>5.0000999999999998</c:v>
                </c:pt>
                <c:pt idx="6457">
                  <c:v>10.0001</c:v>
                </c:pt>
                <c:pt idx="6458">
                  <c:v>7.0000999999999998</c:v>
                </c:pt>
                <c:pt idx="6459">
                  <c:v>2.0001000000000002</c:v>
                </c:pt>
                <c:pt idx="6460">
                  <c:v>8.0000999999999998</c:v>
                </c:pt>
                <c:pt idx="6461">
                  <c:v>6.0000999999999998</c:v>
                </c:pt>
                <c:pt idx="6462">
                  <c:v>8.0000999999999998</c:v>
                </c:pt>
                <c:pt idx="6463">
                  <c:v>10.0001</c:v>
                </c:pt>
                <c:pt idx="6464">
                  <c:v>9.0000999999999998</c:v>
                </c:pt>
                <c:pt idx="6465">
                  <c:v>8.0000999999999998</c:v>
                </c:pt>
                <c:pt idx="6466">
                  <c:v>11.0001</c:v>
                </c:pt>
                <c:pt idx="6467">
                  <c:v>6.0000999999999998</c:v>
                </c:pt>
                <c:pt idx="6468">
                  <c:v>4.0000999999999998</c:v>
                </c:pt>
                <c:pt idx="6469">
                  <c:v>7.0000999999999998</c:v>
                </c:pt>
                <c:pt idx="6470">
                  <c:v>8.0000999999999998</c:v>
                </c:pt>
                <c:pt idx="6471">
                  <c:v>5.0000999999999998</c:v>
                </c:pt>
                <c:pt idx="6472">
                  <c:v>4.0000999999999998</c:v>
                </c:pt>
                <c:pt idx="6473">
                  <c:v>2.0001000000000002</c:v>
                </c:pt>
                <c:pt idx="6474">
                  <c:v>7.0000999999999998</c:v>
                </c:pt>
                <c:pt idx="6475">
                  <c:v>7.0000999999999998</c:v>
                </c:pt>
                <c:pt idx="6476">
                  <c:v>6.0000999999999998</c:v>
                </c:pt>
                <c:pt idx="6477">
                  <c:v>7.0000999999999998</c:v>
                </c:pt>
                <c:pt idx="6478">
                  <c:v>10.0001</c:v>
                </c:pt>
                <c:pt idx="6479">
                  <c:v>8.0000999999999998</c:v>
                </c:pt>
                <c:pt idx="6480">
                  <c:v>7.0000999999999998</c:v>
                </c:pt>
                <c:pt idx="6481">
                  <c:v>8.0000999999999998</c:v>
                </c:pt>
                <c:pt idx="6482">
                  <c:v>12.0001</c:v>
                </c:pt>
                <c:pt idx="6483">
                  <c:v>13.0001</c:v>
                </c:pt>
                <c:pt idx="6484">
                  <c:v>13.0001</c:v>
                </c:pt>
                <c:pt idx="6485">
                  <c:v>10.0001</c:v>
                </c:pt>
                <c:pt idx="6486">
                  <c:v>20.0001</c:v>
                </c:pt>
                <c:pt idx="6487">
                  <c:v>7.0000999999999998</c:v>
                </c:pt>
                <c:pt idx="6488">
                  <c:v>11.0001</c:v>
                </c:pt>
                <c:pt idx="6489">
                  <c:v>24.0001</c:v>
                </c:pt>
                <c:pt idx="6490">
                  <c:v>19.0001</c:v>
                </c:pt>
                <c:pt idx="6491">
                  <c:v>21.0001</c:v>
                </c:pt>
                <c:pt idx="6492">
                  <c:v>55.000100000000003</c:v>
                </c:pt>
                <c:pt idx="6493">
                  <c:v>269.00009999999997</c:v>
                </c:pt>
                <c:pt idx="6494">
                  <c:v>5774.0001000000002</c:v>
                </c:pt>
                <c:pt idx="6495">
                  <c:v>17598.000100000001</c:v>
                </c:pt>
                <c:pt idx="6496">
                  <c:v>13970.000099999999</c:v>
                </c:pt>
                <c:pt idx="6497">
                  <c:v>11981.000099999999</c:v>
                </c:pt>
                <c:pt idx="6498">
                  <c:v>11906.000099999999</c:v>
                </c:pt>
                <c:pt idx="6499">
                  <c:v>8266.0000999999993</c:v>
                </c:pt>
                <c:pt idx="6500">
                  <c:v>4801.0001000000002</c:v>
                </c:pt>
                <c:pt idx="6501">
                  <c:v>3094.0001000000002</c:v>
                </c:pt>
                <c:pt idx="6502">
                  <c:v>2005.0001</c:v>
                </c:pt>
                <c:pt idx="6503">
                  <c:v>722.00009999999997</c:v>
                </c:pt>
                <c:pt idx="6504">
                  <c:v>106.0001</c:v>
                </c:pt>
                <c:pt idx="6505">
                  <c:v>43.000100000000003</c:v>
                </c:pt>
                <c:pt idx="6506">
                  <c:v>31.0001</c:v>
                </c:pt>
                <c:pt idx="6507">
                  <c:v>17.0001</c:v>
                </c:pt>
                <c:pt idx="6508">
                  <c:v>16.0001</c:v>
                </c:pt>
                <c:pt idx="6509">
                  <c:v>8.0000999999999998</c:v>
                </c:pt>
                <c:pt idx="6510">
                  <c:v>8.0000999999999998</c:v>
                </c:pt>
                <c:pt idx="6511">
                  <c:v>11.0001</c:v>
                </c:pt>
                <c:pt idx="6512">
                  <c:v>8.0000999999999998</c:v>
                </c:pt>
                <c:pt idx="6513">
                  <c:v>6.0000999999999998</c:v>
                </c:pt>
                <c:pt idx="6514">
                  <c:v>7.0000999999999998</c:v>
                </c:pt>
                <c:pt idx="6515">
                  <c:v>7.0000999999999998</c:v>
                </c:pt>
                <c:pt idx="6516">
                  <c:v>9.0000999999999998</c:v>
                </c:pt>
                <c:pt idx="6517">
                  <c:v>5.0000999999999998</c:v>
                </c:pt>
                <c:pt idx="6518">
                  <c:v>10.0001</c:v>
                </c:pt>
                <c:pt idx="6519">
                  <c:v>8.0000999999999998</c:v>
                </c:pt>
                <c:pt idx="6520">
                  <c:v>8.0000999999999998</c:v>
                </c:pt>
                <c:pt idx="6521">
                  <c:v>3.0001000000000002</c:v>
                </c:pt>
                <c:pt idx="6522">
                  <c:v>8.0000999999999998</c:v>
                </c:pt>
                <c:pt idx="6523">
                  <c:v>5.0000999999999998</c:v>
                </c:pt>
                <c:pt idx="6524">
                  <c:v>10.0001</c:v>
                </c:pt>
                <c:pt idx="6525">
                  <c:v>4.0000999999999998</c:v>
                </c:pt>
                <c:pt idx="6526">
                  <c:v>3.0001000000000002</c:v>
                </c:pt>
                <c:pt idx="6527">
                  <c:v>7.0000999999999998</c:v>
                </c:pt>
                <c:pt idx="6528">
                  <c:v>6.0000999999999998</c:v>
                </c:pt>
                <c:pt idx="6529">
                  <c:v>3.0001000000000002</c:v>
                </c:pt>
                <c:pt idx="6530">
                  <c:v>4.0000999999999998</c:v>
                </c:pt>
                <c:pt idx="6531">
                  <c:v>6.0000999999999998</c:v>
                </c:pt>
                <c:pt idx="6532">
                  <c:v>4.0000999999999998</c:v>
                </c:pt>
                <c:pt idx="6533">
                  <c:v>5.0000999999999998</c:v>
                </c:pt>
                <c:pt idx="6534">
                  <c:v>4.0000999999999998</c:v>
                </c:pt>
                <c:pt idx="6535">
                  <c:v>7.0000999999999998</c:v>
                </c:pt>
                <c:pt idx="6536">
                  <c:v>8.0000999999999998</c:v>
                </c:pt>
                <c:pt idx="6537">
                  <c:v>3.0001000000000002</c:v>
                </c:pt>
                <c:pt idx="6538">
                  <c:v>4.0000999999999998</c:v>
                </c:pt>
                <c:pt idx="6539">
                  <c:v>2.0001000000000002</c:v>
                </c:pt>
                <c:pt idx="6540">
                  <c:v>5.0000999999999998</c:v>
                </c:pt>
                <c:pt idx="6541">
                  <c:v>6.0000999999999998</c:v>
                </c:pt>
                <c:pt idx="6542">
                  <c:v>5.0000999999999998</c:v>
                </c:pt>
                <c:pt idx="6543">
                  <c:v>5.0000999999999998</c:v>
                </c:pt>
                <c:pt idx="6544">
                  <c:v>6.0000999999999998</c:v>
                </c:pt>
                <c:pt idx="6545">
                  <c:v>6.0000999999999998</c:v>
                </c:pt>
                <c:pt idx="6546">
                  <c:v>4.0000999999999998</c:v>
                </c:pt>
                <c:pt idx="6547">
                  <c:v>7.0000999999999998</c:v>
                </c:pt>
                <c:pt idx="6548">
                  <c:v>6.0000999999999998</c:v>
                </c:pt>
                <c:pt idx="6549">
                  <c:v>9.0000999999999998</c:v>
                </c:pt>
                <c:pt idx="6550">
                  <c:v>4.0000999999999998</c:v>
                </c:pt>
                <c:pt idx="6551">
                  <c:v>15.0001</c:v>
                </c:pt>
                <c:pt idx="6552">
                  <c:v>77.000100000000003</c:v>
                </c:pt>
                <c:pt idx="6553">
                  <c:v>126.0001</c:v>
                </c:pt>
                <c:pt idx="6554">
                  <c:v>141.0001</c:v>
                </c:pt>
                <c:pt idx="6555">
                  <c:v>116.0001</c:v>
                </c:pt>
                <c:pt idx="6556">
                  <c:v>106.0001</c:v>
                </c:pt>
                <c:pt idx="6557">
                  <c:v>65.000100000000003</c:v>
                </c:pt>
                <c:pt idx="6558">
                  <c:v>42.000100000000003</c:v>
                </c:pt>
                <c:pt idx="6559">
                  <c:v>23.0001</c:v>
                </c:pt>
                <c:pt idx="6560">
                  <c:v>27.0001</c:v>
                </c:pt>
                <c:pt idx="6561">
                  <c:v>8.0000999999999998</c:v>
                </c:pt>
                <c:pt idx="6562">
                  <c:v>11.0001</c:v>
                </c:pt>
                <c:pt idx="6563">
                  <c:v>6.0000999999999998</c:v>
                </c:pt>
                <c:pt idx="6564">
                  <c:v>6.0000999999999998</c:v>
                </c:pt>
                <c:pt idx="6565">
                  <c:v>5.0000999999999998</c:v>
                </c:pt>
                <c:pt idx="6566">
                  <c:v>2.0001000000000002</c:v>
                </c:pt>
                <c:pt idx="6567">
                  <c:v>3.0001000000000002</c:v>
                </c:pt>
                <c:pt idx="6568">
                  <c:v>2.0001000000000002</c:v>
                </c:pt>
                <c:pt idx="6569">
                  <c:v>1E-4</c:v>
                </c:pt>
                <c:pt idx="6570">
                  <c:v>2.0001000000000002</c:v>
                </c:pt>
                <c:pt idx="6571">
                  <c:v>1.0001</c:v>
                </c:pt>
                <c:pt idx="6572">
                  <c:v>8.0000999999999998</c:v>
                </c:pt>
                <c:pt idx="6573">
                  <c:v>6.0000999999999998</c:v>
                </c:pt>
                <c:pt idx="6574">
                  <c:v>3.0001000000000002</c:v>
                </c:pt>
                <c:pt idx="6575">
                  <c:v>5.0000999999999998</c:v>
                </c:pt>
                <c:pt idx="6576">
                  <c:v>3.0001000000000002</c:v>
                </c:pt>
                <c:pt idx="6577">
                  <c:v>4.0000999999999998</c:v>
                </c:pt>
                <c:pt idx="6578">
                  <c:v>8.0000999999999998</c:v>
                </c:pt>
                <c:pt idx="6579">
                  <c:v>6.0000999999999998</c:v>
                </c:pt>
                <c:pt idx="6580">
                  <c:v>3.0001000000000002</c:v>
                </c:pt>
                <c:pt idx="6581">
                  <c:v>4.0000999999999998</c:v>
                </c:pt>
                <c:pt idx="6582">
                  <c:v>6.0000999999999998</c:v>
                </c:pt>
                <c:pt idx="6583">
                  <c:v>4.0000999999999998</c:v>
                </c:pt>
                <c:pt idx="6584">
                  <c:v>1.0001</c:v>
                </c:pt>
                <c:pt idx="6585">
                  <c:v>7.0000999999999998</c:v>
                </c:pt>
                <c:pt idx="6586">
                  <c:v>2.0001000000000002</c:v>
                </c:pt>
                <c:pt idx="6587">
                  <c:v>5.0000999999999998</c:v>
                </c:pt>
                <c:pt idx="6588">
                  <c:v>2.0001000000000002</c:v>
                </c:pt>
                <c:pt idx="6589">
                  <c:v>2.0001000000000002</c:v>
                </c:pt>
                <c:pt idx="6590">
                  <c:v>4.0000999999999998</c:v>
                </c:pt>
                <c:pt idx="6591">
                  <c:v>6.0000999999999998</c:v>
                </c:pt>
                <c:pt idx="6592">
                  <c:v>5.0000999999999998</c:v>
                </c:pt>
                <c:pt idx="6593">
                  <c:v>6.0000999999999998</c:v>
                </c:pt>
                <c:pt idx="6594">
                  <c:v>6.0000999999999998</c:v>
                </c:pt>
                <c:pt idx="6595">
                  <c:v>3.0001000000000002</c:v>
                </c:pt>
                <c:pt idx="6596">
                  <c:v>2.0001000000000002</c:v>
                </c:pt>
                <c:pt idx="6597">
                  <c:v>3.0001000000000002</c:v>
                </c:pt>
                <c:pt idx="6598">
                  <c:v>5.0000999999999998</c:v>
                </c:pt>
                <c:pt idx="6599">
                  <c:v>2.0001000000000002</c:v>
                </c:pt>
                <c:pt idx="6600">
                  <c:v>2.0001000000000002</c:v>
                </c:pt>
                <c:pt idx="6601">
                  <c:v>4.0000999999999998</c:v>
                </c:pt>
                <c:pt idx="6602">
                  <c:v>5.0000999999999998</c:v>
                </c:pt>
                <c:pt idx="6603">
                  <c:v>2.0001000000000002</c:v>
                </c:pt>
                <c:pt idx="6604">
                  <c:v>3.0001000000000002</c:v>
                </c:pt>
                <c:pt idx="6605">
                  <c:v>4.0000999999999998</c:v>
                </c:pt>
                <c:pt idx="6606">
                  <c:v>1.0001</c:v>
                </c:pt>
                <c:pt idx="6607">
                  <c:v>6.0000999999999998</c:v>
                </c:pt>
                <c:pt idx="6608">
                  <c:v>1.0001</c:v>
                </c:pt>
                <c:pt idx="6609">
                  <c:v>67.000100000000003</c:v>
                </c:pt>
                <c:pt idx="6610">
                  <c:v>165.0001</c:v>
                </c:pt>
                <c:pt idx="6611">
                  <c:v>252.0001</c:v>
                </c:pt>
                <c:pt idx="6612">
                  <c:v>169.0001</c:v>
                </c:pt>
                <c:pt idx="6613">
                  <c:v>143.0001</c:v>
                </c:pt>
                <c:pt idx="6614">
                  <c:v>107.0001</c:v>
                </c:pt>
                <c:pt idx="6615">
                  <c:v>75.000100000000003</c:v>
                </c:pt>
                <c:pt idx="6616">
                  <c:v>53.000100000000003</c:v>
                </c:pt>
                <c:pt idx="6617">
                  <c:v>25.0001</c:v>
                </c:pt>
                <c:pt idx="6618">
                  <c:v>13.0001</c:v>
                </c:pt>
                <c:pt idx="6619">
                  <c:v>22.0001</c:v>
                </c:pt>
                <c:pt idx="6620">
                  <c:v>15.0001</c:v>
                </c:pt>
                <c:pt idx="6621">
                  <c:v>5.0000999999999998</c:v>
                </c:pt>
                <c:pt idx="6622">
                  <c:v>8.0000999999999998</c:v>
                </c:pt>
                <c:pt idx="6623">
                  <c:v>6.0000999999999998</c:v>
                </c:pt>
                <c:pt idx="6624">
                  <c:v>4.0000999999999998</c:v>
                </c:pt>
                <c:pt idx="6625">
                  <c:v>1E-4</c:v>
                </c:pt>
                <c:pt idx="6626">
                  <c:v>2.0001000000000002</c:v>
                </c:pt>
                <c:pt idx="6627">
                  <c:v>1.0001</c:v>
                </c:pt>
                <c:pt idx="6628">
                  <c:v>2.0001000000000002</c:v>
                </c:pt>
                <c:pt idx="6629">
                  <c:v>3.0001000000000002</c:v>
                </c:pt>
                <c:pt idx="6630">
                  <c:v>5.0000999999999998</c:v>
                </c:pt>
                <c:pt idx="6631">
                  <c:v>5.0000999999999998</c:v>
                </c:pt>
                <c:pt idx="6632">
                  <c:v>2.0001000000000002</c:v>
                </c:pt>
                <c:pt idx="6633">
                  <c:v>2.0001000000000002</c:v>
                </c:pt>
                <c:pt idx="6634">
                  <c:v>3.0001000000000002</c:v>
                </c:pt>
                <c:pt idx="6635">
                  <c:v>4.0000999999999998</c:v>
                </c:pt>
                <c:pt idx="6636">
                  <c:v>4.0000999999999998</c:v>
                </c:pt>
                <c:pt idx="6637">
                  <c:v>1.0001</c:v>
                </c:pt>
                <c:pt idx="6638">
                  <c:v>4.0000999999999998</c:v>
                </c:pt>
                <c:pt idx="6639">
                  <c:v>1.0001</c:v>
                </c:pt>
                <c:pt idx="6640">
                  <c:v>2.0001000000000002</c:v>
                </c:pt>
                <c:pt idx="6641">
                  <c:v>2.0001000000000002</c:v>
                </c:pt>
                <c:pt idx="6642">
                  <c:v>3.0001000000000002</c:v>
                </c:pt>
                <c:pt idx="6643">
                  <c:v>4.0000999999999998</c:v>
                </c:pt>
                <c:pt idx="6644">
                  <c:v>1E-4</c:v>
                </c:pt>
                <c:pt idx="6645">
                  <c:v>1.0001</c:v>
                </c:pt>
                <c:pt idx="6646">
                  <c:v>2.0001000000000002</c:v>
                </c:pt>
                <c:pt idx="6647">
                  <c:v>2.0001000000000002</c:v>
                </c:pt>
                <c:pt idx="6648">
                  <c:v>2.0001000000000002</c:v>
                </c:pt>
                <c:pt idx="6649">
                  <c:v>1.0001</c:v>
                </c:pt>
                <c:pt idx="6650">
                  <c:v>3.0001000000000002</c:v>
                </c:pt>
                <c:pt idx="6651">
                  <c:v>1.0001</c:v>
                </c:pt>
                <c:pt idx="6652">
                  <c:v>4.0000999999999998</c:v>
                </c:pt>
                <c:pt idx="6653">
                  <c:v>1.0001</c:v>
                </c:pt>
                <c:pt idx="6654">
                  <c:v>4.0000999999999998</c:v>
                </c:pt>
                <c:pt idx="6655">
                  <c:v>5.0000999999999998</c:v>
                </c:pt>
                <c:pt idx="6656">
                  <c:v>2.0001000000000002</c:v>
                </c:pt>
                <c:pt idx="6657">
                  <c:v>2.0001000000000002</c:v>
                </c:pt>
                <c:pt idx="6658">
                  <c:v>1E-4</c:v>
                </c:pt>
                <c:pt idx="6659">
                  <c:v>2.0001000000000002</c:v>
                </c:pt>
                <c:pt idx="6660">
                  <c:v>6.0000999999999998</c:v>
                </c:pt>
                <c:pt idx="6661">
                  <c:v>1.0001</c:v>
                </c:pt>
                <c:pt idx="6662">
                  <c:v>2.0001000000000002</c:v>
                </c:pt>
                <c:pt idx="6663">
                  <c:v>1.0001</c:v>
                </c:pt>
                <c:pt idx="6664">
                  <c:v>6.0000999999999998</c:v>
                </c:pt>
                <c:pt idx="6665">
                  <c:v>2.0001000000000002</c:v>
                </c:pt>
                <c:pt idx="6666">
                  <c:v>12.0001</c:v>
                </c:pt>
                <c:pt idx="6667">
                  <c:v>44.000100000000003</c:v>
                </c:pt>
                <c:pt idx="6668">
                  <c:v>66.000100000000003</c:v>
                </c:pt>
                <c:pt idx="6669">
                  <c:v>37.000100000000003</c:v>
                </c:pt>
                <c:pt idx="6670">
                  <c:v>30.0001</c:v>
                </c:pt>
                <c:pt idx="6671">
                  <c:v>30.0001</c:v>
                </c:pt>
                <c:pt idx="6672">
                  <c:v>18.0001</c:v>
                </c:pt>
                <c:pt idx="6673">
                  <c:v>11.0001</c:v>
                </c:pt>
                <c:pt idx="6674">
                  <c:v>13.0001</c:v>
                </c:pt>
                <c:pt idx="6675">
                  <c:v>7.0000999999999998</c:v>
                </c:pt>
                <c:pt idx="6676">
                  <c:v>3.0001000000000002</c:v>
                </c:pt>
                <c:pt idx="6677">
                  <c:v>3.0001000000000002</c:v>
                </c:pt>
                <c:pt idx="6678">
                  <c:v>2.0001000000000002</c:v>
                </c:pt>
                <c:pt idx="6679">
                  <c:v>3.0001000000000002</c:v>
                </c:pt>
                <c:pt idx="6680">
                  <c:v>2.0001000000000002</c:v>
                </c:pt>
                <c:pt idx="6681">
                  <c:v>3.0001000000000002</c:v>
                </c:pt>
                <c:pt idx="6682">
                  <c:v>3.0001000000000002</c:v>
                </c:pt>
                <c:pt idx="6683">
                  <c:v>2.0001000000000002</c:v>
                </c:pt>
                <c:pt idx="6684">
                  <c:v>2.0001000000000002</c:v>
                </c:pt>
                <c:pt idx="6685">
                  <c:v>2.0001000000000002</c:v>
                </c:pt>
                <c:pt idx="6686">
                  <c:v>3.0001000000000002</c:v>
                </c:pt>
                <c:pt idx="6687">
                  <c:v>1.0001</c:v>
                </c:pt>
                <c:pt idx="6688">
                  <c:v>6.0000999999999998</c:v>
                </c:pt>
                <c:pt idx="6689">
                  <c:v>3.0001000000000002</c:v>
                </c:pt>
                <c:pt idx="6690">
                  <c:v>1.0001</c:v>
                </c:pt>
                <c:pt idx="6691">
                  <c:v>1E-4</c:v>
                </c:pt>
                <c:pt idx="6692">
                  <c:v>2.0001000000000002</c:v>
                </c:pt>
                <c:pt idx="6693">
                  <c:v>1.0001</c:v>
                </c:pt>
                <c:pt idx="6694">
                  <c:v>1.0001</c:v>
                </c:pt>
                <c:pt idx="6695">
                  <c:v>3.0001000000000002</c:v>
                </c:pt>
                <c:pt idx="6696">
                  <c:v>3.0001000000000002</c:v>
                </c:pt>
                <c:pt idx="6697">
                  <c:v>1E-4</c:v>
                </c:pt>
                <c:pt idx="6698">
                  <c:v>2.0001000000000002</c:v>
                </c:pt>
                <c:pt idx="6699">
                  <c:v>3.0001000000000002</c:v>
                </c:pt>
                <c:pt idx="6700">
                  <c:v>1E-4</c:v>
                </c:pt>
                <c:pt idx="6701">
                  <c:v>2.0001000000000002</c:v>
                </c:pt>
                <c:pt idx="6702">
                  <c:v>1.0001</c:v>
                </c:pt>
                <c:pt idx="6703">
                  <c:v>2.0001000000000002</c:v>
                </c:pt>
                <c:pt idx="6704">
                  <c:v>2.0001000000000002</c:v>
                </c:pt>
                <c:pt idx="6705">
                  <c:v>2.0001000000000002</c:v>
                </c:pt>
                <c:pt idx="6706">
                  <c:v>3.0001000000000002</c:v>
                </c:pt>
                <c:pt idx="6707">
                  <c:v>1E-4</c:v>
                </c:pt>
                <c:pt idx="6708">
                  <c:v>3.0001000000000002</c:v>
                </c:pt>
                <c:pt idx="6709">
                  <c:v>1.0001</c:v>
                </c:pt>
                <c:pt idx="6710">
                  <c:v>1E-4</c:v>
                </c:pt>
                <c:pt idx="6711">
                  <c:v>4.0000999999999998</c:v>
                </c:pt>
                <c:pt idx="6712">
                  <c:v>3.0001000000000002</c:v>
                </c:pt>
                <c:pt idx="6713">
                  <c:v>1E-4</c:v>
                </c:pt>
                <c:pt idx="6714">
                  <c:v>1.0001</c:v>
                </c:pt>
                <c:pt idx="6715">
                  <c:v>4.0000999999999998</c:v>
                </c:pt>
                <c:pt idx="6716">
                  <c:v>1.0001</c:v>
                </c:pt>
                <c:pt idx="6717">
                  <c:v>2.0001000000000002</c:v>
                </c:pt>
                <c:pt idx="6718">
                  <c:v>1.0001</c:v>
                </c:pt>
                <c:pt idx="6719">
                  <c:v>1.0001</c:v>
                </c:pt>
                <c:pt idx="6720">
                  <c:v>1E-4</c:v>
                </c:pt>
                <c:pt idx="6721">
                  <c:v>3.0001000000000002</c:v>
                </c:pt>
                <c:pt idx="6722">
                  <c:v>8.0000999999999998</c:v>
                </c:pt>
                <c:pt idx="6723">
                  <c:v>14.0001</c:v>
                </c:pt>
                <c:pt idx="6724">
                  <c:v>50.000100000000003</c:v>
                </c:pt>
                <c:pt idx="6725">
                  <c:v>38.000100000000003</c:v>
                </c:pt>
                <c:pt idx="6726">
                  <c:v>13.0001</c:v>
                </c:pt>
                <c:pt idx="6727">
                  <c:v>13.0001</c:v>
                </c:pt>
                <c:pt idx="6728">
                  <c:v>13.0001</c:v>
                </c:pt>
                <c:pt idx="6729">
                  <c:v>11.0001</c:v>
                </c:pt>
                <c:pt idx="6730">
                  <c:v>3.0001000000000002</c:v>
                </c:pt>
                <c:pt idx="6731">
                  <c:v>1.0001</c:v>
                </c:pt>
                <c:pt idx="6732">
                  <c:v>2.0001000000000002</c:v>
                </c:pt>
                <c:pt idx="6733">
                  <c:v>1.0001</c:v>
                </c:pt>
                <c:pt idx="6734">
                  <c:v>1.0001</c:v>
                </c:pt>
                <c:pt idx="6735">
                  <c:v>1E-4</c:v>
                </c:pt>
                <c:pt idx="6736">
                  <c:v>1.0001</c:v>
                </c:pt>
                <c:pt idx="6737">
                  <c:v>2.0001000000000002</c:v>
                </c:pt>
                <c:pt idx="6738">
                  <c:v>1E-4</c:v>
                </c:pt>
                <c:pt idx="6739">
                  <c:v>2.0001000000000002</c:v>
                </c:pt>
                <c:pt idx="6740">
                  <c:v>1E-4</c:v>
                </c:pt>
                <c:pt idx="6741">
                  <c:v>1.0001</c:v>
                </c:pt>
                <c:pt idx="6742">
                  <c:v>1E-4</c:v>
                </c:pt>
                <c:pt idx="6743">
                  <c:v>1E-4</c:v>
                </c:pt>
                <c:pt idx="6744">
                  <c:v>1E-4</c:v>
                </c:pt>
                <c:pt idx="6745">
                  <c:v>1E-4</c:v>
                </c:pt>
                <c:pt idx="6746">
                  <c:v>2.0001000000000002</c:v>
                </c:pt>
                <c:pt idx="6747">
                  <c:v>2.0001000000000002</c:v>
                </c:pt>
                <c:pt idx="6748">
                  <c:v>1.0001</c:v>
                </c:pt>
                <c:pt idx="6749">
                  <c:v>2.0001000000000002</c:v>
                </c:pt>
                <c:pt idx="6750">
                  <c:v>1E-4</c:v>
                </c:pt>
                <c:pt idx="6751">
                  <c:v>2.0001000000000002</c:v>
                </c:pt>
                <c:pt idx="6752">
                  <c:v>2.0001000000000002</c:v>
                </c:pt>
                <c:pt idx="6753">
                  <c:v>1E-4</c:v>
                </c:pt>
                <c:pt idx="6754">
                  <c:v>2.0001000000000002</c:v>
                </c:pt>
                <c:pt idx="6755">
                  <c:v>1E-4</c:v>
                </c:pt>
                <c:pt idx="6756">
                  <c:v>1.0001</c:v>
                </c:pt>
                <c:pt idx="6757">
                  <c:v>1.0001</c:v>
                </c:pt>
                <c:pt idx="6758">
                  <c:v>1E-4</c:v>
                </c:pt>
                <c:pt idx="6759">
                  <c:v>1E-4</c:v>
                </c:pt>
                <c:pt idx="6760">
                  <c:v>3.0001000000000002</c:v>
                </c:pt>
                <c:pt idx="6761">
                  <c:v>2.0001000000000002</c:v>
                </c:pt>
                <c:pt idx="6762">
                  <c:v>2.0001000000000002</c:v>
                </c:pt>
                <c:pt idx="6763">
                  <c:v>1.0001</c:v>
                </c:pt>
                <c:pt idx="6764">
                  <c:v>1.0001</c:v>
                </c:pt>
                <c:pt idx="6765">
                  <c:v>1.0001</c:v>
                </c:pt>
                <c:pt idx="6766">
                  <c:v>4.0000999999999998</c:v>
                </c:pt>
                <c:pt idx="6767">
                  <c:v>1.0001</c:v>
                </c:pt>
                <c:pt idx="6768">
                  <c:v>1.0001</c:v>
                </c:pt>
                <c:pt idx="6769">
                  <c:v>1E-4</c:v>
                </c:pt>
                <c:pt idx="6770">
                  <c:v>1.0001</c:v>
                </c:pt>
                <c:pt idx="6771">
                  <c:v>1E-4</c:v>
                </c:pt>
                <c:pt idx="6772">
                  <c:v>1.0001</c:v>
                </c:pt>
                <c:pt idx="6773">
                  <c:v>4.0000999999999998</c:v>
                </c:pt>
                <c:pt idx="6774">
                  <c:v>2.0001000000000002</c:v>
                </c:pt>
                <c:pt idx="6775">
                  <c:v>1.0001</c:v>
                </c:pt>
                <c:pt idx="6776">
                  <c:v>2.0001000000000002</c:v>
                </c:pt>
                <c:pt idx="6777">
                  <c:v>7.0000999999999998</c:v>
                </c:pt>
                <c:pt idx="6778">
                  <c:v>7.0000999999999998</c:v>
                </c:pt>
                <c:pt idx="6779">
                  <c:v>10.0001</c:v>
                </c:pt>
                <c:pt idx="6780">
                  <c:v>12.0001</c:v>
                </c:pt>
                <c:pt idx="6781">
                  <c:v>12.0001</c:v>
                </c:pt>
                <c:pt idx="6782">
                  <c:v>7.0000999999999998</c:v>
                </c:pt>
                <c:pt idx="6783">
                  <c:v>5.0000999999999998</c:v>
                </c:pt>
                <c:pt idx="6784">
                  <c:v>13.0001</c:v>
                </c:pt>
                <c:pt idx="6785">
                  <c:v>2.0001000000000002</c:v>
                </c:pt>
                <c:pt idx="6786">
                  <c:v>4.0000999999999998</c:v>
                </c:pt>
                <c:pt idx="6787">
                  <c:v>2.0001000000000002</c:v>
                </c:pt>
                <c:pt idx="6788">
                  <c:v>1.0001</c:v>
                </c:pt>
                <c:pt idx="6789">
                  <c:v>1E-4</c:v>
                </c:pt>
                <c:pt idx="6790">
                  <c:v>1E-4</c:v>
                </c:pt>
                <c:pt idx="6791">
                  <c:v>1.0001</c:v>
                </c:pt>
                <c:pt idx="6792">
                  <c:v>1E-4</c:v>
                </c:pt>
                <c:pt idx="6793">
                  <c:v>1E-4</c:v>
                </c:pt>
                <c:pt idx="6794">
                  <c:v>1.0001</c:v>
                </c:pt>
                <c:pt idx="6795">
                  <c:v>1E-4</c:v>
                </c:pt>
                <c:pt idx="6796">
                  <c:v>1E-4</c:v>
                </c:pt>
                <c:pt idx="6797">
                  <c:v>2.0001000000000002</c:v>
                </c:pt>
                <c:pt idx="6798">
                  <c:v>1E-4</c:v>
                </c:pt>
                <c:pt idx="6799">
                  <c:v>2.0001000000000002</c:v>
                </c:pt>
                <c:pt idx="6800">
                  <c:v>2.0001000000000002</c:v>
                </c:pt>
                <c:pt idx="6801">
                  <c:v>1E-4</c:v>
                </c:pt>
                <c:pt idx="6802">
                  <c:v>1.0001</c:v>
                </c:pt>
                <c:pt idx="6803">
                  <c:v>1E-4</c:v>
                </c:pt>
                <c:pt idx="6804">
                  <c:v>1.0001</c:v>
                </c:pt>
                <c:pt idx="6805">
                  <c:v>1.0001</c:v>
                </c:pt>
                <c:pt idx="6806">
                  <c:v>1E-4</c:v>
                </c:pt>
                <c:pt idx="6807">
                  <c:v>1E-4</c:v>
                </c:pt>
                <c:pt idx="6808">
                  <c:v>1E-4</c:v>
                </c:pt>
                <c:pt idx="6809">
                  <c:v>1.0001</c:v>
                </c:pt>
                <c:pt idx="6810">
                  <c:v>1.0001</c:v>
                </c:pt>
                <c:pt idx="6811">
                  <c:v>3.0001000000000002</c:v>
                </c:pt>
                <c:pt idx="6812">
                  <c:v>1.0001</c:v>
                </c:pt>
                <c:pt idx="6813">
                  <c:v>1.0001</c:v>
                </c:pt>
                <c:pt idx="6814">
                  <c:v>1.0001</c:v>
                </c:pt>
                <c:pt idx="6815">
                  <c:v>1.0001</c:v>
                </c:pt>
                <c:pt idx="6816">
                  <c:v>1.0001</c:v>
                </c:pt>
                <c:pt idx="6817">
                  <c:v>1E-4</c:v>
                </c:pt>
                <c:pt idx="6818">
                  <c:v>1E-4</c:v>
                </c:pt>
                <c:pt idx="6819">
                  <c:v>1E-4</c:v>
                </c:pt>
                <c:pt idx="6820">
                  <c:v>2.0001000000000002</c:v>
                </c:pt>
                <c:pt idx="6821">
                  <c:v>1.0001</c:v>
                </c:pt>
                <c:pt idx="6822">
                  <c:v>1.0001</c:v>
                </c:pt>
                <c:pt idx="6823">
                  <c:v>1.0001</c:v>
                </c:pt>
                <c:pt idx="6824">
                  <c:v>1.0001</c:v>
                </c:pt>
                <c:pt idx="6825">
                  <c:v>3.0001000000000002</c:v>
                </c:pt>
                <c:pt idx="6826">
                  <c:v>1E-4</c:v>
                </c:pt>
                <c:pt idx="6827">
                  <c:v>2.0001000000000002</c:v>
                </c:pt>
                <c:pt idx="6828">
                  <c:v>2.0001000000000002</c:v>
                </c:pt>
                <c:pt idx="6829">
                  <c:v>1.0001</c:v>
                </c:pt>
                <c:pt idx="6830">
                  <c:v>1.0001</c:v>
                </c:pt>
                <c:pt idx="6831">
                  <c:v>1E-4</c:v>
                </c:pt>
                <c:pt idx="6832">
                  <c:v>2.0001000000000002</c:v>
                </c:pt>
                <c:pt idx="6833">
                  <c:v>1.0001</c:v>
                </c:pt>
                <c:pt idx="6834">
                  <c:v>1.0001</c:v>
                </c:pt>
                <c:pt idx="6835">
                  <c:v>8.0000999999999998</c:v>
                </c:pt>
                <c:pt idx="6836">
                  <c:v>14.0001</c:v>
                </c:pt>
                <c:pt idx="6837">
                  <c:v>10.0001</c:v>
                </c:pt>
                <c:pt idx="6838">
                  <c:v>5.0000999999999998</c:v>
                </c:pt>
                <c:pt idx="6839">
                  <c:v>15.0001</c:v>
                </c:pt>
                <c:pt idx="6840">
                  <c:v>11.0001</c:v>
                </c:pt>
                <c:pt idx="6841">
                  <c:v>2.0001000000000002</c:v>
                </c:pt>
                <c:pt idx="6842">
                  <c:v>5.0000999999999998</c:v>
                </c:pt>
                <c:pt idx="6843">
                  <c:v>2.0001000000000002</c:v>
                </c:pt>
                <c:pt idx="6844">
                  <c:v>4.0000999999999998</c:v>
                </c:pt>
                <c:pt idx="6845">
                  <c:v>1.0001</c:v>
                </c:pt>
                <c:pt idx="6846">
                  <c:v>2.0001000000000002</c:v>
                </c:pt>
                <c:pt idx="6847">
                  <c:v>2.0001000000000002</c:v>
                </c:pt>
                <c:pt idx="6848">
                  <c:v>1E-4</c:v>
                </c:pt>
                <c:pt idx="6849">
                  <c:v>1.0001</c:v>
                </c:pt>
                <c:pt idx="6850">
                  <c:v>1E-4</c:v>
                </c:pt>
                <c:pt idx="6851">
                  <c:v>2.0001000000000002</c:v>
                </c:pt>
                <c:pt idx="6852">
                  <c:v>1.0001</c:v>
                </c:pt>
                <c:pt idx="6853">
                  <c:v>1.0001</c:v>
                </c:pt>
                <c:pt idx="6854">
                  <c:v>1.0001</c:v>
                </c:pt>
                <c:pt idx="6855">
                  <c:v>1.0001</c:v>
                </c:pt>
                <c:pt idx="6856">
                  <c:v>1E-4</c:v>
                </c:pt>
                <c:pt idx="6857">
                  <c:v>1.0001</c:v>
                </c:pt>
                <c:pt idx="6858">
                  <c:v>1E-4</c:v>
                </c:pt>
                <c:pt idx="6859">
                  <c:v>1E-4</c:v>
                </c:pt>
                <c:pt idx="6860">
                  <c:v>1.0001</c:v>
                </c:pt>
                <c:pt idx="6861">
                  <c:v>1.0001</c:v>
                </c:pt>
                <c:pt idx="6862">
                  <c:v>2.0001000000000002</c:v>
                </c:pt>
                <c:pt idx="6863">
                  <c:v>1E-4</c:v>
                </c:pt>
                <c:pt idx="6864">
                  <c:v>1.0001</c:v>
                </c:pt>
                <c:pt idx="6865">
                  <c:v>3.0001000000000002</c:v>
                </c:pt>
                <c:pt idx="6866">
                  <c:v>1E-4</c:v>
                </c:pt>
                <c:pt idx="6867">
                  <c:v>3.0001000000000002</c:v>
                </c:pt>
                <c:pt idx="6868">
                  <c:v>1.0001</c:v>
                </c:pt>
                <c:pt idx="6869">
                  <c:v>6.0000999999999998</c:v>
                </c:pt>
                <c:pt idx="6870">
                  <c:v>3.0001000000000002</c:v>
                </c:pt>
                <c:pt idx="6871">
                  <c:v>2.0001000000000002</c:v>
                </c:pt>
                <c:pt idx="6872">
                  <c:v>1E-4</c:v>
                </c:pt>
                <c:pt idx="6873">
                  <c:v>3.0001000000000002</c:v>
                </c:pt>
                <c:pt idx="6874">
                  <c:v>1.0001</c:v>
                </c:pt>
                <c:pt idx="6875">
                  <c:v>1.0001</c:v>
                </c:pt>
                <c:pt idx="6876">
                  <c:v>1.0001</c:v>
                </c:pt>
                <c:pt idx="6877">
                  <c:v>1.0001</c:v>
                </c:pt>
                <c:pt idx="6878">
                  <c:v>1.0001</c:v>
                </c:pt>
                <c:pt idx="6879">
                  <c:v>1E-4</c:v>
                </c:pt>
                <c:pt idx="6880">
                  <c:v>1.0001</c:v>
                </c:pt>
                <c:pt idx="6881">
                  <c:v>3.0001000000000002</c:v>
                </c:pt>
                <c:pt idx="6882">
                  <c:v>1.0001</c:v>
                </c:pt>
                <c:pt idx="6883">
                  <c:v>1E-4</c:v>
                </c:pt>
                <c:pt idx="6884">
                  <c:v>1.0001</c:v>
                </c:pt>
                <c:pt idx="6885">
                  <c:v>1.0001</c:v>
                </c:pt>
                <c:pt idx="6886">
                  <c:v>1E-4</c:v>
                </c:pt>
                <c:pt idx="6887">
                  <c:v>4.0000999999999998</c:v>
                </c:pt>
                <c:pt idx="6888">
                  <c:v>6.0000999999999998</c:v>
                </c:pt>
                <c:pt idx="6889">
                  <c:v>16.0001</c:v>
                </c:pt>
                <c:pt idx="6890">
                  <c:v>15.0001</c:v>
                </c:pt>
                <c:pt idx="6891">
                  <c:v>13.0001</c:v>
                </c:pt>
                <c:pt idx="6892">
                  <c:v>8.0000999999999998</c:v>
                </c:pt>
                <c:pt idx="6893">
                  <c:v>6.0000999999999998</c:v>
                </c:pt>
                <c:pt idx="6894">
                  <c:v>7.0000999999999998</c:v>
                </c:pt>
                <c:pt idx="6895">
                  <c:v>7.0000999999999998</c:v>
                </c:pt>
                <c:pt idx="6896">
                  <c:v>3.0001000000000002</c:v>
                </c:pt>
                <c:pt idx="6897">
                  <c:v>1.0001</c:v>
                </c:pt>
                <c:pt idx="6898">
                  <c:v>1E-4</c:v>
                </c:pt>
                <c:pt idx="6899">
                  <c:v>2.0001000000000002</c:v>
                </c:pt>
                <c:pt idx="6900">
                  <c:v>1.0001</c:v>
                </c:pt>
                <c:pt idx="6901">
                  <c:v>1.0001</c:v>
                </c:pt>
                <c:pt idx="6902">
                  <c:v>1.0001</c:v>
                </c:pt>
                <c:pt idx="6903">
                  <c:v>1.0001</c:v>
                </c:pt>
                <c:pt idx="6904">
                  <c:v>1E-4</c:v>
                </c:pt>
                <c:pt idx="6905">
                  <c:v>1E-4</c:v>
                </c:pt>
                <c:pt idx="6906">
                  <c:v>1.0001</c:v>
                </c:pt>
                <c:pt idx="6907">
                  <c:v>1.0001</c:v>
                </c:pt>
                <c:pt idx="6908">
                  <c:v>1E-4</c:v>
                </c:pt>
                <c:pt idx="6909">
                  <c:v>1E-4</c:v>
                </c:pt>
                <c:pt idx="6910">
                  <c:v>2.0001000000000002</c:v>
                </c:pt>
                <c:pt idx="6911">
                  <c:v>1.0001</c:v>
                </c:pt>
                <c:pt idx="6912">
                  <c:v>1E-4</c:v>
                </c:pt>
                <c:pt idx="6913">
                  <c:v>1.0001</c:v>
                </c:pt>
                <c:pt idx="6914">
                  <c:v>2.0001000000000002</c:v>
                </c:pt>
                <c:pt idx="6915">
                  <c:v>1.0001</c:v>
                </c:pt>
                <c:pt idx="6916">
                  <c:v>1E-4</c:v>
                </c:pt>
                <c:pt idx="6917">
                  <c:v>1E-4</c:v>
                </c:pt>
                <c:pt idx="6918">
                  <c:v>1E-4</c:v>
                </c:pt>
                <c:pt idx="6919">
                  <c:v>1E-4</c:v>
                </c:pt>
                <c:pt idx="6920">
                  <c:v>1.0001</c:v>
                </c:pt>
                <c:pt idx="6921">
                  <c:v>1E-4</c:v>
                </c:pt>
                <c:pt idx="6922">
                  <c:v>1E-4</c:v>
                </c:pt>
                <c:pt idx="6923">
                  <c:v>1.0001</c:v>
                </c:pt>
                <c:pt idx="6924">
                  <c:v>1.0001</c:v>
                </c:pt>
                <c:pt idx="6925">
                  <c:v>1E-4</c:v>
                </c:pt>
                <c:pt idx="6926">
                  <c:v>1E-4</c:v>
                </c:pt>
                <c:pt idx="6927">
                  <c:v>1E-4</c:v>
                </c:pt>
                <c:pt idx="6928">
                  <c:v>1E-4</c:v>
                </c:pt>
                <c:pt idx="6929">
                  <c:v>1.0001</c:v>
                </c:pt>
                <c:pt idx="6930">
                  <c:v>1E-4</c:v>
                </c:pt>
                <c:pt idx="6931">
                  <c:v>1E-4</c:v>
                </c:pt>
                <c:pt idx="6932">
                  <c:v>1.0001</c:v>
                </c:pt>
                <c:pt idx="6933">
                  <c:v>1E-4</c:v>
                </c:pt>
                <c:pt idx="6934">
                  <c:v>1E-4</c:v>
                </c:pt>
                <c:pt idx="6935">
                  <c:v>1.0001</c:v>
                </c:pt>
                <c:pt idx="6936">
                  <c:v>1E-4</c:v>
                </c:pt>
                <c:pt idx="6937">
                  <c:v>1.0001</c:v>
                </c:pt>
                <c:pt idx="6938">
                  <c:v>1E-4</c:v>
                </c:pt>
                <c:pt idx="6939">
                  <c:v>1.0001</c:v>
                </c:pt>
                <c:pt idx="6940">
                  <c:v>1E-4</c:v>
                </c:pt>
                <c:pt idx="6941">
                  <c:v>2.0001000000000002</c:v>
                </c:pt>
                <c:pt idx="6942">
                  <c:v>4.0000999999999998</c:v>
                </c:pt>
                <c:pt idx="6943">
                  <c:v>7.0000999999999998</c:v>
                </c:pt>
                <c:pt idx="6944">
                  <c:v>24.0001</c:v>
                </c:pt>
                <c:pt idx="6945">
                  <c:v>19.0001</c:v>
                </c:pt>
                <c:pt idx="6946">
                  <c:v>11.0001</c:v>
                </c:pt>
                <c:pt idx="6947">
                  <c:v>14.0001</c:v>
                </c:pt>
                <c:pt idx="6948">
                  <c:v>10.0001</c:v>
                </c:pt>
                <c:pt idx="6949">
                  <c:v>7.0000999999999998</c:v>
                </c:pt>
                <c:pt idx="6950">
                  <c:v>15.0001</c:v>
                </c:pt>
                <c:pt idx="6951">
                  <c:v>8.0000999999999998</c:v>
                </c:pt>
                <c:pt idx="6952">
                  <c:v>3.0001000000000002</c:v>
                </c:pt>
                <c:pt idx="6953">
                  <c:v>1.0001</c:v>
                </c:pt>
                <c:pt idx="6954">
                  <c:v>1.0001</c:v>
                </c:pt>
                <c:pt idx="6955">
                  <c:v>5.0000999999999998</c:v>
                </c:pt>
                <c:pt idx="6956">
                  <c:v>3.0001000000000002</c:v>
                </c:pt>
                <c:pt idx="6957">
                  <c:v>1.0001</c:v>
                </c:pt>
                <c:pt idx="6958">
                  <c:v>1.0001</c:v>
                </c:pt>
                <c:pt idx="6959">
                  <c:v>1E-4</c:v>
                </c:pt>
                <c:pt idx="6960">
                  <c:v>1.0001</c:v>
                </c:pt>
                <c:pt idx="6961">
                  <c:v>1E-4</c:v>
                </c:pt>
                <c:pt idx="6962">
                  <c:v>1E-4</c:v>
                </c:pt>
                <c:pt idx="6963">
                  <c:v>1.0001</c:v>
                </c:pt>
                <c:pt idx="6964">
                  <c:v>1.0001</c:v>
                </c:pt>
                <c:pt idx="6965">
                  <c:v>1.0001</c:v>
                </c:pt>
                <c:pt idx="6966">
                  <c:v>2.0001000000000002</c:v>
                </c:pt>
                <c:pt idx="6967">
                  <c:v>1.0001</c:v>
                </c:pt>
                <c:pt idx="6968">
                  <c:v>1.0001</c:v>
                </c:pt>
                <c:pt idx="6969">
                  <c:v>1E-4</c:v>
                </c:pt>
                <c:pt idx="6970">
                  <c:v>1E-4</c:v>
                </c:pt>
                <c:pt idx="6971">
                  <c:v>1E-4</c:v>
                </c:pt>
                <c:pt idx="6972">
                  <c:v>1E-4</c:v>
                </c:pt>
                <c:pt idx="6973">
                  <c:v>1E-4</c:v>
                </c:pt>
                <c:pt idx="6974">
                  <c:v>1E-4</c:v>
                </c:pt>
                <c:pt idx="6975">
                  <c:v>1E-4</c:v>
                </c:pt>
                <c:pt idx="6976">
                  <c:v>1E-4</c:v>
                </c:pt>
                <c:pt idx="6977">
                  <c:v>1E-4</c:v>
                </c:pt>
                <c:pt idx="6978">
                  <c:v>2.0001000000000002</c:v>
                </c:pt>
                <c:pt idx="6979">
                  <c:v>1.0001</c:v>
                </c:pt>
                <c:pt idx="6980">
                  <c:v>1E-4</c:v>
                </c:pt>
                <c:pt idx="6981">
                  <c:v>3.0001000000000002</c:v>
                </c:pt>
                <c:pt idx="6982">
                  <c:v>1.0001</c:v>
                </c:pt>
                <c:pt idx="6983">
                  <c:v>1.0001</c:v>
                </c:pt>
                <c:pt idx="6984">
                  <c:v>1.0001</c:v>
                </c:pt>
                <c:pt idx="6985">
                  <c:v>2.0001000000000002</c:v>
                </c:pt>
                <c:pt idx="6986">
                  <c:v>2.0001000000000002</c:v>
                </c:pt>
                <c:pt idx="6987">
                  <c:v>1E-4</c:v>
                </c:pt>
                <c:pt idx="6988">
                  <c:v>1.0001</c:v>
                </c:pt>
                <c:pt idx="6989">
                  <c:v>1.0001</c:v>
                </c:pt>
                <c:pt idx="6990">
                  <c:v>3.0001000000000002</c:v>
                </c:pt>
                <c:pt idx="6991">
                  <c:v>1E-4</c:v>
                </c:pt>
                <c:pt idx="6992">
                  <c:v>1E-4</c:v>
                </c:pt>
                <c:pt idx="6993">
                  <c:v>1E-4</c:v>
                </c:pt>
                <c:pt idx="6994">
                  <c:v>1.0001</c:v>
                </c:pt>
                <c:pt idx="6995">
                  <c:v>1.0001</c:v>
                </c:pt>
                <c:pt idx="6996">
                  <c:v>15.0001</c:v>
                </c:pt>
                <c:pt idx="6997">
                  <c:v>56.000100000000003</c:v>
                </c:pt>
                <c:pt idx="6998">
                  <c:v>74.000100000000003</c:v>
                </c:pt>
                <c:pt idx="6999">
                  <c:v>66.000100000000003</c:v>
                </c:pt>
                <c:pt idx="7000">
                  <c:v>27.0001</c:v>
                </c:pt>
                <c:pt idx="7001">
                  <c:v>25.0001</c:v>
                </c:pt>
                <c:pt idx="7002">
                  <c:v>16.0001</c:v>
                </c:pt>
                <c:pt idx="7003">
                  <c:v>10.0001</c:v>
                </c:pt>
                <c:pt idx="7004">
                  <c:v>9.0000999999999998</c:v>
                </c:pt>
                <c:pt idx="7005">
                  <c:v>3.0001000000000002</c:v>
                </c:pt>
                <c:pt idx="7006">
                  <c:v>1.0001</c:v>
                </c:pt>
                <c:pt idx="7007">
                  <c:v>1.0001</c:v>
                </c:pt>
                <c:pt idx="7008">
                  <c:v>1E-4</c:v>
                </c:pt>
                <c:pt idx="7009">
                  <c:v>1E-4</c:v>
                </c:pt>
                <c:pt idx="7010">
                  <c:v>1.0001</c:v>
                </c:pt>
                <c:pt idx="7011">
                  <c:v>1.0001</c:v>
                </c:pt>
                <c:pt idx="7012">
                  <c:v>1E-4</c:v>
                </c:pt>
                <c:pt idx="7013">
                  <c:v>1E-4</c:v>
                </c:pt>
                <c:pt idx="7014">
                  <c:v>1.0001</c:v>
                </c:pt>
                <c:pt idx="7015">
                  <c:v>1E-4</c:v>
                </c:pt>
                <c:pt idx="7016">
                  <c:v>1E-4</c:v>
                </c:pt>
                <c:pt idx="7017">
                  <c:v>1E-4</c:v>
                </c:pt>
                <c:pt idx="7018">
                  <c:v>1.0001</c:v>
                </c:pt>
                <c:pt idx="7019">
                  <c:v>1E-4</c:v>
                </c:pt>
                <c:pt idx="7020">
                  <c:v>1E-4</c:v>
                </c:pt>
                <c:pt idx="7021">
                  <c:v>1E-4</c:v>
                </c:pt>
                <c:pt idx="7022">
                  <c:v>1E-4</c:v>
                </c:pt>
                <c:pt idx="7023">
                  <c:v>1.0001</c:v>
                </c:pt>
                <c:pt idx="7024">
                  <c:v>1E-4</c:v>
                </c:pt>
                <c:pt idx="7025">
                  <c:v>1E-4</c:v>
                </c:pt>
                <c:pt idx="7026">
                  <c:v>1E-4</c:v>
                </c:pt>
                <c:pt idx="7027">
                  <c:v>1E-4</c:v>
                </c:pt>
                <c:pt idx="7028">
                  <c:v>1E-4</c:v>
                </c:pt>
                <c:pt idx="7029">
                  <c:v>1E-4</c:v>
                </c:pt>
                <c:pt idx="7030">
                  <c:v>1.0001</c:v>
                </c:pt>
                <c:pt idx="7031">
                  <c:v>1E-4</c:v>
                </c:pt>
                <c:pt idx="7032">
                  <c:v>1E-4</c:v>
                </c:pt>
                <c:pt idx="7033">
                  <c:v>1E-4</c:v>
                </c:pt>
                <c:pt idx="7034">
                  <c:v>1E-4</c:v>
                </c:pt>
                <c:pt idx="7035">
                  <c:v>1E-4</c:v>
                </c:pt>
                <c:pt idx="7036">
                  <c:v>1.0001</c:v>
                </c:pt>
                <c:pt idx="7037">
                  <c:v>1E-4</c:v>
                </c:pt>
                <c:pt idx="7038">
                  <c:v>2.0001000000000002</c:v>
                </c:pt>
                <c:pt idx="7039">
                  <c:v>1E-4</c:v>
                </c:pt>
                <c:pt idx="7040">
                  <c:v>1E-4</c:v>
                </c:pt>
                <c:pt idx="7041">
                  <c:v>1E-4</c:v>
                </c:pt>
                <c:pt idx="7042">
                  <c:v>1.0001</c:v>
                </c:pt>
                <c:pt idx="7043">
                  <c:v>1.0001</c:v>
                </c:pt>
                <c:pt idx="7044">
                  <c:v>2.0001000000000002</c:v>
                </c:pt>
                <c:pt idx="7045">
                  <c:v>1.0001</c:v>
                </c:pt>
                <c:pt idx="7046">
                  <c:v>1E-4</c:v>
                </c:pt>
                <c:pt idx="7047">
                  <c:v>2.0001000000000002</c:v>
                </c:pt>
                <c:pt idx="7048">
                  <c:v>1.0001</c:v>
                </c:pt>
                <c:pt idx="7049">
                  <c:v>1.0001</c:v>
                </c:pt>
                <c:pt idx="7050">
                  <c:v>7.0000999999999998</c:v>
                </c:pt>
                <c:pt idx="7051">
                  <c:v>76.000100000000003</c:v>
                </c:pt>
                <c:pt idx="7052">
                  <c:v>162.0001</c:v>
                </c:pt>
                <c:pt idx="7053">
                  <c:v>94.000100000000003</c:v>
                </c:pt>
                <c:pt idx="7054">
                  <c:v>67.000100000000003</c:v>
                </c:pt>
                <c:pt idx="7055">
                  <c:v>57.000100000000003</c:v>
                </c:pt>
                <c:pt idx="7056">
                  <c:v>35.000100000000003</c:v>
                </c:pt>
                <c:pt idx="7057">
                  <c:v>26.0001</c:v>
                </c:pt>
                <c:pt idx="7058">
                  <c:v>14.0001</c:v>
                </c:pt>
                <c:pt idx="7059">
                  <c:v>14.0001</c:v>
                </c:pt>
                <c:pt idx="7060">
                  <c:v>6.0000999999999998</c:v>
                </c:pt>
                <c:pt idx="7061">
                  <c:v>3.0001000000000002</c:v>
                </c:pt>
                <c:pt idx="7062">
                  <c:v>3.0001000000000002</c:v>
                </c:pt>
                <c:pt idx="7063">
                  <c:v>1.0001</c:v>
                </c:pt>
                <c:pt idx="7064">
                  <c:v>1.0001</c:v>
                </c:pt>
                <c:pt idx="7065">
                  <c:v>1E-4</c:v>
                </c:pt>
                <c:pt idx="7066">
                  <c:v>1E-4</c:v>
                </c:pt>
                <c:pt idx="7067">
                  <c:v>1E-4</c:v>
                </c:pt>
                <c:pt idx="7068">
                  <c:v>1E-4</c:v>
                </c:pt>
                <c:pt idx="7069">
                  <c:v>1E-4</c:v>
                </c:pt>
                <c:pt idx="7070">
                  <c:v>1E-4</c:v>
                </c:pt>
                <c:pt idx="7071">
                  <c:v>1E-4</c:v>
                </c:pt>
                <c:pt idx="7072">
                  <c:v>1E-4</c:v>
                </c:pt>
                <c:pt idx="7073">
                  <c:v>1E-4</c:v>
                </c:pt>
                <c:pt idx="7074">
                  <c:v>1E-4</c:v>
                </c:pt>
                <c:pt idx="7075">
                  <c:v>1E-4</c:v>
                </c:pt>
                <c:pt idx="7076">
                  <c:v>1.0001</c:v>
                </c:pt>
                <c:pt idx="7077">
                  <c:v>1E-4</c:v>
                </c:pt>
                <c:pt idx="7078">
                  <c:v>1E-4</c:v>
                </c:pt>
                <c:pt idx="7079">
                  <c:v>1.0001</c:v>
                </c:pt>
                <c:pt idx="7080">
                  <c:v>1.0001</c:v>
                </c:pt>
                <c:pt idx="7081">
                  <c:v>2.0001000000000002</c:v>
                </c:pt>
                <c:pt idx="7082">
                  <c:v>1E-4</c:v>
                </c:pt>
                <c:pt idx="7083">
                  <c:v>1E-4</c:v>
                </c:pt>
                <c:pt idx="7084">
                  <c:v>1E-4</c:v>
                </c:pt>
                <c:pt idx="7085">
                  <c:v>1E-4</c:v>
                </c:pt>
                <c:pt idx="7086">
                  <c:v>1E-4</c:v>
                </c:pt>
                <c:pt idx="7087">
                  <c:v>1.0001</c:v>
                </c:pt>
                <c:pt idx="7088">
                  <c:v>1.0001</c:v>
                </c:pt>
                <c:pt idx="7089">
                  <c:v>1E-4</c:v>
                </c:pt>
                <c:pt idx="7090">
                  <c:v>1.0001</c:v>
                </c:pt>
                <c:pt idx="7091">
                  <c:v>1E-4</c:v>
                </c:pt>
                <c:pt idx="7092">
                  <c:v>1E-4</c:v>
                </c:pt>
                <c:pt idx="7093">
                  <c:v>1.0001</c:v>
                </c:pt>
                <c:pt idx="7094">
                  <c:v>1E-4</c:v>
                </c:pt>
                <c:pt idx="7095">
                  <c:v>1.0001</c:v>
                </c:pt>
                <c:pt idx="7096">
                  <c:v>1E-4</c:v>
                </c:pt>
                <c:pt idx="7097">
                  <c:v>1.0001</c:v>
                </c:pt>
                <c:pt idx="7098">
                  <c:v>1.0001</c:v>
                </c:pt>
                <c:pt idx="7099">
                  <c:v>1.0001</c:v>
                </c:pt>
                <c:pt idx="7100">
                  <c:v>1.0001</c:v>
                </c:pt>
                <c:pt idx="7101">
                  <c:v>1.0001</c:v>
                </c:pt>
                <c:pt idx="7102">
                  <c:v>1E-4</c:v>
                </c:pt>
                <c:pt idx="7103">
                  <c:v>3.0001000000000002</c:v>
                </c:pt>
                <c:pt idx="7104">
                  <c:v>6.0000999999999998</c:v>
                </c:pt>
                <c:pt idx="7105">
                  <c:v>38.000100000000003</c:v>
                </c:pt>
                <c:pt idx="7106">
                  <c:v>40.000100000000003</c:v>
                </c:pt>
                <c:pt idx="7107">
                  <c:v>39.000100000000003</c:v>
                </c:pt>
                <c:pt idx="7108">
                  <c:v>19.0001</c:v>
                </c:pt>
                <c:pt idx="7109">
                  <c:v>18.0001</c:v>
                </c:pt>
                <c:pt idx="7110">
                  <c:v>13.0001</c:v>
                </c:pt>
                <c:pt idx="7111">
                  <c:v>2.0001000000000002</c:v>
                </c:pt>
                <c:pt idx="7112">
                  <c:v>7.0000999999999998</c:v>
                </c:pt>
                <c:pt idx="7113">
                  <c:v>1.0001</c:v>
                </c:pt>
                <c:pt idx="7114">
                  <c:v>2.0001000000000002</c:v>
                </c:pt>
                <c:pt idx="7115">
                  <c:v>1E-4</c:v>
                </c:pt>
                <c:pt idx="7116">
                  <c:v>1E-4</c:v>
                </c:pt>
                <c:pt idx="7117">
                  <c:v>1.0001</c:v>
                </c:pt>
                <c:pt idx="7118">
                  <c:v>1.0001</c:v>
                </c:pt>
                <c:pt idx="7119">
                  <c:v>1.0001</c:v>
                </c:pt>
                <c:pt idx="7120">
                  <c:v>1E-4</c:v>
                </c:pt>
                <c:pt idx="7121">
                  <c:v>1.0001</c:v>
                </c:pt>
                <c:pt idx="7122">
                  <c:v>1E-4</c:v>
                </c:pt>
                <c:pt idx="7123">
                  <c:v>1.0001</c:v>
                </c:pt>
                <c:pt idx="7124">
                  <c:v>1E-4</c:v>
                </c:pt>
                <c:pt idx="7125">
                  <c:v>1E-4</c:v>
                </c:pt>
                <c:pt idx="7126">
                  <c:v>2.0001000000000002</c:v>
                </c:pt>
                <c:pt idx="7127">
                  <c:v>1E-4</c:v>
                </c:pt>
                <c:pt idx="7128">
                  <c:v>1.0001</c:v>
                </c:pt>
                <c:pt idx="7129">
                  <c:v>1E-4</c:v>
                </c:pt>
                <c:pt idx="7130">
                  <c:v>1E-4</c:v>
                </c:pt>
                <c:pt idx="7131">
                  <c:v>1E-4</c:v>
                </c:pt>
                <c:pt idx="7132">
                  <c:v>1E-4</c:v>
                </c:pt>
                <c:pt idx="7133">
                  <c:v>1E-4</c:v>
                </c:pt>
                <c:pt idx="7134">
                  <c:v>1E-4</c:v>
                </c:pt>
                <c:pt idx="7135">
                  <c:v>1E-4</c:v>
                </c:pt>
                <c:pt idx="7136">
                  <c:v>1E-4</c:v>
                </c:pt>
                <c:pt idx="7137">
                  <c:v>1E-4</c:v>
                </c:pt>
                <c:pt idx="7138">
                  <c:v>1E-4</c:v>
                </c:pt>
                <c:pt idx="7139">
                  <c:v>1E-4</c:v>
                </c:pt>
                <c:pt idx="7140">
                  <c:v>1E-4</c:v>
                </c:pt>
                <c:pt idx="7141">
                  <c:v>1.0001</c:v>
                </c:pt>
                <c:pt idx="7142">
                  <c:v>1.0001</c:v>
                </c:pt>
                <c:pt idx="7143">
                  <c:v>1E-4</c:v>
                </c:pt>
                <c:pt idx="7144">
                  <c:v>1.0001</c:v>
                </c:pt>
                <c:pt idx="7145">
                  <c:v>1.0001</c:v>
                </c:pt>
                <c:pt idx="7146">
                  <c:v>1.0001</c:v>
                </c:pt>
                <c:pt idx="7147">
                  <c:v>1E-4</c:v>
                </c:pt>
                <c:pt idx="7148">
                  <c:v>2.0001000000000002</c:v>
                </c:pt>
                <c:pt idx="7149">
                  <c:v>1E-4</c:v>
                </c:pt>
                <c:pt idx="7150">
                  <c:v>1E-4</c:v>
                </c:pt>
                <c:pt idx="7151">
                  <c:v>1.0001</c:v>
                </c:pt>
                <c:pt idx="7152">
                  <c:v>2.0001000000000002</c:v>
                </c:pt>
                <c:pt idx="7153">
                  <c:v>1.0001</c:v>
                </c:pt>
                <c:pt idx="7154">
                  <c:v>1E-4</c:v>
                </c:pt>
                <c:pt idx="7155">
                  <c:v>1E-4</c:v>
                </c:pt>
                <c:pt idx="7156">
                  <c:v>2.0001000000000002</c:v>
                </c:pt>
                <c:pt idx="7157">
                  <c:v>9.0000999999999998</c:v>
                </c:pt>
                <c:pt idx="7158">
                  <c:v>27.0001</c:v>
                </c:pt>
                <c:pt idx="7159">
                  <c:v>32.000100000000003</c:v>
                </c:pt>
                <c:pt idx="7160">
                  <c:v>28.0001</c:v>
                </c:pt>
                <c:pt idx="7161">
                  <c:v>19.0001</c:v>
                </c:pt>
                <c:pt idx="7162">
                  <c:v>17.0001</c:v>
                </c:pt>
                <c:pt idx="7163">
                  <c:v>10.0001</c:v>
                </c:pt>
                <c:pt idx="7164">
                  <c:v>6.0000999999999998</c:v>
                </c:pt>
                <c:pt idx="7165">
                  <c:v>5.0000999999999998</c:v>
                </c:pt>
                <c:pt idx="7166">
                  <c:v>7.0000999999999998</c:v>
                </c:pt>
                <c:pt idx="7167">
                  <c:v>5.0000999999999998</c:v>
                </c:pt>
                <c:pt idx="7168">
                  <c:v>1.0001</c:v>
                </c:pt>
                <c:pt idx="7169">
                  <c:v>2.0001000000000002</c:v>
                </c:pt>
                <c:pt idx="7170">
                  <c:v>1.0001</c:v>
                </c:pt>
                <c:pt idx="7171">
                  <c:v>2.0001000000000002</c:v>
                </c:pt>
                <c:pt idx="7172">
                  <c:v>1E-4</c:v>
                </c:pt>
                <c:pt idx="7173">
                  <c:v>1E-4</c:v>
                </c:pt>
                <c:pt idx="7174">
                  <c:v>1E-4</c:v>
                </c:pt>
                <c:pt idx="7175">
                  <c:v>1E-4</c:v>
                </c:pt>
                <c:pt idx="7176">
                  <c:v>1E-4</c:v>
                </c:pt>
                <c:pt idx="7177">
                  <c:v>1.0001</c:v>
                </c:pt>
                <c:pt idx="7178">
                  <c:v>1E-4</c:v>
                </c:pt>
                <c:pt idx="7179">
                  <c:v>2.0001000000000002</c:v>
                </c:pt>
                <c:pt idx="7180">
                  <c:v>1.0001</c:v>
                </c:pt>
                <c:pt idx="7181">
                  <c:v>1E-4</c:v>
                </c:pt>
                <c:pt idx="7182">
                  <c:v>1E-4</c:v>
                </c:pt>
                <c:pt idx="7183">
                  <c:v>1.0001</c:v>
                </c:pt>
                <c:pt idx="7184">
                  <c:v>1.0001</c:v>
                </c:pt>
                <c:pt idx="7185">
                  <c:v>1E-4</c:v>
                </c:pt>
                <c:pt idx="7186">
                  <c:v>1E-4</c:v>
                </c:pt>
                <c:pt idx="7187">
                  <c:v>1E-4</c:v>
                </c:pt>
                <c:pt idx="7188">
                  <c:v>1E-4</c:v>
                </c:pt>
                <c:pt idx="7189">
                  <c:v>1.0001</c:v>
                </c:pt>
                <c:pt idx="7190">
                  <c:v>1E-4</c:v>
                </c:pt>
                <c:pt idx="7191">
                  <c:v>1E-4</c:v>
                </c:pt>
                <c:pt idx="7192">
                  <c:v>1.0001</c:v>
                </c:pt>
                <c:pt idx="7193">
                  <c:v>1E-4</c:v>
                </c:pt>
                <c:pt idx="7194">
                  <c:v>1E-4</c:v>
                </c:pt>
                <c:pt idx="7195">
                  <c:v>1E-4</c:v>
                </c:pt>
                <c:pt idx="7196">
                  <c:v>2.0001000000000002</c:v>
                </c:pt>
                <c:pt idx="7197">
                  <c:v>1E-4</c:v>
                </c:pt>
                <c:pt idx="7198">
                  <c:v>1E-4</c:v>
                </c:pt>
                <c:pt idx="7199">
                  <c:v>1.0001</c:v>
                </c:pt>
                <c:pt idx="7200">
                  <c:v>1E-4</c:v>
                </c:pt>
                <c:pt idx="7201">
                  <c:v>1E-4</c:v>
                </c:pt>
                <c:pt idx="7202">
                  <c:v>1E-4</c:v>
                </c:pt>
                <c:pt idx="7203">
                  <c:v>1E-4</c:v>
                </c:pt>
                <c:pt idx="7204">
                  <c:v>1E-4</c:v>
                </c:pt>
                <c:pt idx="7205">
                  <c:v>1E-4</c:v>
                </c:pt>
                <c:pt idx="7206">
                  <c:v>1E-4</c:v>
                </c:pt>
                <c:pt idx="7207">
                  <c:v>1E-4</c:v>
                </c:pt>
                <c:pt idx="7208">
                  <c:v>1E-4</c:v>
                </c:pt>
                <c:pt idx="7209">
                  <c:v>2.0001000000000002</c:v>
                </c:pt>
                <c:pt idx="7210">
                  <c:v>14.0001</c:v>
                </c:pt>
                <c:pt idx="7211">
                  <c:v>21.0001</c:v>
                </c:pt>
                <c:pt idx="7212">
                  <c:v>27.0001</c:v>
                </c:pt>
                <c:pt idx="7213">
                  <c:v>27.0001</c:v>
                </c:pt>
                <c:pt idx="7214">
                  <c:v>12.0001</c:v>
                </c:pt>
                <c:pt idx="7215">
                  <c:v>23.0001</c:v>
                </c:pt>
                <c:pt idx="7216">
                  <c:v>5.0000999999999998</c:v>
                </c:pt>
                <c:pt idx="7217">
                  <c:v>4.0000999999999998</c:v>
                </c:pt>
                <c:pt idx="7218">
                  <c:v>2.0001000000000002</c:v>
                </c:pt>
                <c:pt idx="7219">
                  <c:v>2.0001000000000002</c:v>
                </c:pt>
                <c:pt idx="7220">
                  <c:v>3.0001000000000002</c:v>
                </c:pt>
                <c:pt idx="7221">
                  <c:v>1E-4</c:v>
                </c:pt>
                <c:pt idx="7222">
                  <c:v>2.0001000000000002</c:v>
                </c:pt>
                <c:pt idx="7223">
                  <c:v>1E-4</c:v>
                </c:pt>
                <c:pt idx="7224">
                  <c:v>1.0001</c:v>
                </c:pt>
                <c:pt idx="7225">
                  <c:v>1E-4</c:v>
                </c:pt>
                <c:pt idx="7226">
                  <c:v>1.0001</c:v>
                </c:pt>
                <c:pt idx="7227">
                  <c:v>1E-4</c:v>
                </c:pt>
                <c:pt idx="7228">
                  <c:v>1.0001</c:v>
                </c:pt>
                <c:pt idx="7229">
                  <c:v>1E-4</c:v>
                </c:pt>
                <c:pt idx="7230">
                  <c:v>1E-4</c:v>
                </c:pt>
                <c:pt idx="7231">
                  <c:v>1E-4</c:v>
                </c:pt>
                <c:pt idx="7232">
                  <c:v>2.0001000000000002</c:v>
                </c:pt>
                <c:pt idx="7233">
                  <c:v>1E-4</c:v>
                </c:pt>
                <c:pt idx="7234">
                  <c:v>1E-4</c:v>
                </c:pt>
                <c:pt idx="7235">
                  <c:v>1.0001</c:v>
                </c:pt>
                <c:pt idx="7236">
                  <c:v>1E-4</c:v>
                </c:pt>
                <c:pt idx="7237">
                  <c:v>1E-4</c:v>
                </c:pt>
                <c:pt idx="7238">
                  <c:v>1E-4</c:v>
                </c:pt>
                <c:pt idx="7239">
                  <c:v>1.0001</c:v>
                </c:pt>
                <c:pt idx="7240">
                  <c:v>1E-4</c:v>
                </c:pt>
                <c:pt idx="7241">
                  <c:v>1E-4</c:v>
                </c:pt>
                <c:pt idx="7242">
                  <c:v>1.0001</c:v>
                </c:pt>
                <c:pt idx="7243">
                  <c:v>1.0001</c:v>
                </c:pt>
                <c:pt idx="7244">
                  <c:v>1.0001</c:v>
                </c:pt>
                <c:pt idx="7245">
                  <c:v>1E-4</c:v>
                </c:pt>
                <c:pt idx="7246">
                  <c:v>1E-4</c:v>
                </c:pt>
                <c:pt idx="7247">
                  <c:v>1E-4</c:v>
                </c:pt>
                <c:pt idx="7248">
                  <c:v>1.0001</c:v>
                </c:pt>
                <c:pt idx="7249">
                  <c:v>1E-4</c:v>
                </c:pt>
                <c:pt idx="7250">
                  <c:v>1E-4</c:v>
                </c:pt>
                <c:pt idx="7251">
                  <c:v>1E-4</c:v>
                </c:pt>
                <c:pt idx="7252">
                  <c:v>1.0001</c:v>
                </c:pt>
                <c:pt idx="7253">
                  <c:v>1.0001</c:v>
                </c:pt>
                <c:pt idx="7254">
                  <c:v>1E-4</c:v>
                </c:pt>
                <c:pt idx="7255">
                  <c:v>1E-4</c:v>
                </c:pt>
                <c:pt idx="7256">
                  <c:v>1.0001</c:v>
                </c:pt>
                <c:pt idx="7257">
                  <c:v>1E-4</c:v>
                </c:pt>
                <c:pt idx="7258">
                  <c:v>1E-4</c:v>
                </c:pt>
                <c:pt idx="7259">
                  <c:v>1E-4</c:v>
                </c:pt>
                <c:pt idx="7260">
                  <c:v>2.0001000000000002</c:v>
                </c:pt>
                <c:pt idx="7261">
                  <c:v>85.000100000000003</c:v>
                </c:pt>
                <c:pt idx="7262">
                  <c:v>506.00009999999997</c:v>
                </c:pt>
                <c:pt idx="7263">
                  <c:v>513.00009999999997</c:v>
                </c:pt>
                <c:pt idx="7264">
                  <c:v>294.00009999999997</c:v>
                </c:pt>
                <c:pt idx="7265">
                  <c:v>206.0001</c:v>
                </c:pt>
                <c:pt idx="7266">
                  <c:v>196.0001</c:v>
                </c:pt>
                <c:pt idx="7267">
                  <c:v>109.0001</c:v>
                </c:pt>
                <c:pt idx="7268">
                  <c:v>76.000100000000003</c:v>
                </c:pt>
                <c:pt idx="7269">
                  <c:v>42.000100000000003</c:v>
                </c:pt>
                <c:pt idx="7270">
                  <c:v>21.0001</c:v>
                </c:pt>
                <c:pt idx="7271">
                  <c:v>13.0001</c:v>
                </c:pt>
                <c:pt idx="7272">
                  <c:v>5.0000999999999998</c:v>
                </c:pt>
                <c:pt idx="7273">
                  <c:v>3.0001000000000002</c:v>
                </c:pt>
                <c:pt idx="7274">
                  <c:v>3.0001000000000002</c:v>
                </c:pt>
                <c:pt idx="7275">
                  <c:v>1.0001</c:v>
                </c:pt>
                <c:pt idx="7276">
                  <c:v>1E-4</c:v>
                </c:pt>
                <c:pt idx="7277">
                  <c:v>1.0001</c:v>
                </c:pt>
                <c:pt idx="7278">
                  <c:v>1E-4</c:v>
                </c:pt>
                <c:pt idx="7279">
                  <c:v>1E-4</c:v>
                </c:pt>
                <c:pt idx="7280">
                  <c:v>1E-4</c:v>
                </c:pt>
                <c:pt idx="7281">
                  <c:v>1E-4</c:v>
                </c:pt>
                <c:pt idx="7282">
                  <c:v>1.0001</c:v>
                </c:pt>
                <c:pt idx="7283">
                  <c:v>1E-4</c:v>
                </c:pt>
                <c:pt idx="7284">
                  <c:v>1E-4</c:v>
                </c:pt>
                <c:pt idx="7285">
                  <c:v>1E-4</c:v>
                </c:pt>
                <c:pt idx="7286">
                  <c:v>1E-4</c:v>
                </c:pt>
                <c:pt idx="7287">
                  <c:v>1E-4</c:v>
                </c:pt>
                <c:pt idx="7288">
                  <c:v>1.0001</c:v>
                </c:pt>
                <c:pt idx="7289">
                  <c:v>1.0001</c:v>
                </c:pt>
                <c:pt idx="7290">
                  <c:v>1E-4</c:v>
                </c:pt>
                <c:pt idx="7291">
                  <c:v>1E-4</c:v>
                </c:pt>
                <c:pt idx="7292">
                  <c:v>1E-4</c:v>
                </c:pt>
                <c:pt idx="7293">
                  <c:v>1E-4</c:v>
                </c:pt>
                <c:pt idx="7294">
                  <c:v>2.0001000000000002</c:v>
                </c:pt>
                <c:pt idx="7295">
                  <c:v>1E-4</c:v>
                </c:pt>
                <c:pt idx="7296">
                  <c:v>1E-4</c:v>
                </c:pt>
                <c:pt idx="7297">
                  <c:v>1.0001</c:v>
                </c:pt>
                <c:pt idx="7298">
                  <c:v>1E-4</c:v>
                </c:pt>
                <c:pt idx="7299">
                  <c:v>1E-4</c:v>
                </c:pt>
                <c:pt idx="7300">
                  <c:v>1E-4</c:v>
                </c:pt>
                <c:pt idx="7301">
                  <c:v>1E-4</c:v>
                </c:pt>
                <c:pt idx="7302">
                  <c:v>1E-4</c:v>
                </c:pt>
                <c:pt idx="7303">
                  <c:v>1.0001</c:v>
                </c:pt>
                <c:pt idx="7304">
                  <c:v>1E-4</c:v>
                </c:pt>
                <c:pt idx="7305">
                  <c:v>1E-4</c:v>
                </c:pt>
                <c:pt idx="7306">
                  <c:v>1.0001</c:v>
                </c:pt>
                <c:pt idx="7307">
                  <c:v>1E-4</c:v>
                </c:pt>
                <c:pt idx="7308">
                  <c:v>1.0001</c:v>
                </c:pt>
                <c:pt idx="7309">
                  <c:v>1E-4</c:v>
                </c:pt>
                <c:pt idx="7310">
                  <c:v>1E-4</c:v>
                </c:pt>
                <c:pt idx="7311">
                  <c:v>2.0001000000000002</c:v>
                </c:pt>
                <c:pt idx="7312">
                  <c:v>1E-4</c:v>
                </c:pt>
                <c:pt idx="7313">
                  <c:v>1.0001</c:v>
                </c:pt>
                <c:pt idx="7314">
                  <c:v>6.0000999999999998</c:v>
                </c:pt>
                <c:pt idx="7315">
                  <c:v>14.0001</c:v>
                </c:pt>
                <c:pt idx="7316">
                  <c:v>100.0001</c:v>
                </c:pt>
                <c:pt idx="7317">
                  <c:v>154.0001</c:v>
                </c:pt>
                <c:pt idx="7318">
                  <c:v>115.0001</c:v>
                </c:pt>
                <c:pt idx="7319">
                  <c:v>74.000100000000003</c:v>
                </c:pt>
                <c:pt idx="7320">
                  <c:v>59.000100000000003</c:v>
                </c:pt>
                <c:pt idx="7321">
                  <c:v>40.000100000000003</c:v>
                </c:pt>
                <c:pt idx="7322">
                  <c:v>16.0001</c:v>
                </c:pt>
                <c:pt idx="7323">
                  <c:v>13.0001</c:v>
                </c:pt>
                <c:pt idx="7324">
                  <c:v>9.0000999999999998</c:v>
                </c:pt>
                <c:pt idx="7325">
                  <c:v>1.0001</c:v>
                </c:pt>
                <c:pt idx="7326">
                  <c:v>5.0000999999999998</c:v>
                </c:pt>
                <c:pt idx="7327">
                  <c:v>1.0001</c:v>
                </c:pt>
                <c:pt idx="7328">
                  <c:v>2.0001000000000002</c:v>
                </c:pt>
                <c:pt idx="7329">
                  <c:v>1E-4</c:v>
                </c:pt>
                <c:pt idx="7330">
                  <c:v>1.0001</c:v>
                </c:pt>
                <c:pt idx="7331">
                  <c:v>1.0001</c:v>
                </c:pt>
                <c:pt idx="7332">
                  <c:v>1E-4</c:v>
                </c:pt>
                <c:pt idx="7333">
                  <c:v>1E-4</c:v>
                </c:pt>
                <c:pt idx="7334">
                  <c:v>1E-4</c:v>
                </c:pt>
                <c:pt idx="7335">
                  <c:v>1E-4</c:v>
                </c:pt>
                <c:pt idx="7336">
                  <c:v>1E-4</c:v>
                </c:pt>
                <c:pt idx="7337">
                  <c:v>1E-4</c:v>
                </c:pt>
                <c:pt idx="7338">
                  <c:v>1.0001</c:v>
                </c:pt>
                <c:pt idx="7339">
                  <c:v>2.0001000000000002</c:v>
                </c:pt>
                <c:pt idx="7340">
                  <c:v>1E-4</c:v>
                </c:pt>
                <c:pt idx="7341">
                  <c:v>1E-4</c:v>
                </c:pt>
                <c:pt idx="7342">
                  <c:v>2.0001000000000002</c:v>
                </c:pt>
                <c:pt idx="7343">
                  <c:v>1E-4</c:v>
                </c:pt>
                <c:pt idx="7344">
                  <c:v>1E-4</c:v>
                </c:pt>
                <c:pt idx="7345">
                  <c:v>1.0001</c:v>
                </c:pt>
                <c:pt idx="7346">
                  <c:v>1E-4</c:v>
                </c:pt>
                <c:pt idx="7347">
                  <c:v>1.0001</c:v>
                </c:pt>
                <c:pt idx="7348">
                  <c:v>2.0001000000000002</c:v>
                </c:pt>
                <c:pt idx="7349">
                  <c:v>2.0001000000000002</c:v>
                </c:pt>
                <c:pt idx="7350">
                  <c:v>1E-4</c:v>
                </c:pt>
                <c:pt idx="7351">
                  <c:v>1E-4</c:v>
                </c:pt>
                <c:pt idx="7352">
                  <c:v>1E-4</c:v>
                </c:pt>
                <c:pt idx="7353">
                  <c:v>3.0001000000000002</c:v>
                </c:pt>
                <c:pt idx="7354">
                  <c:v>1E-4</c:v>
                </c:pt>
                <c:pt idx="7355">
                  <c:v>1E-4</c:v>
                </c:pt>
                <c:pt idx="7356">
                  <c:v>2.0001000000000002</c:v>
                </c:pt>
                <c:pt idx="7357">
                  <c:v>1.0001</c:v>
                </c:pt>
                <c:pt idx="7358">
                  <c:v>1E-4</c:v>
                </c:pt>
                <c:pt idx="7359">
                  <c:v>1E-4</c:v>
                </c:pt>
                <c:pt idx="7360">
                  <c:v>1E-4</c:v>
                </c:pt>
                <c:pt idx="7361">
                  <c:v>1E-4</c:v>
                </c:pt>
                <c:pt idx="7362">
                  <c:v>1E-4</c:v>
                </c:pt>
                <c:pt idx="7363">
                  <c:v>1E-4</c:v>
                </c:pt>
                <c:pt idx="7364">
                  <c:v>4.0000999999999998</c:v>
                </c:pt>
                <c:pt idx="7365">
                  <c:v>102.0001</c:v>
                </c:pt>
                <c:pt idx="7366">
                  <c:v>879.00009999999997</c:v>
                </c:pt>
                <c:pt idx="7367">
                  <c:v>1189.0001</c:v>
                </c:pt>
                <c:pt idx="7368">
                  <c:v>696.00009999999997</c:v>
                </c:pt>
                <c:pt idx="7369">
                  <c:v>488.00009999999997</c:v>
                </c:pt>
                <c:pt idx="7370">
                  <c:v>479.00009999999997</c:v>
                </c:pt>
                <c:pt idx="7371">
                  <c:v>252.0001</c:v>
                </c:pt>
                <c:pt idx="7372">
                  <c:v>129.0001</c:v>
                </c:pt>
                <c:pt idx="7373">
                  <c:v>91.000100000000003</c:v>
                </c:pt>
                <c:pt idx="7374">
                  <c:v>52.000100000000003</c:v>
                </c:pt>
                <c:pt idx="7375">
                  <c:v>35.000100000000003</c:v>
                </c:pt>
                <c:pt idx="7376">
                  <c:v>10.0001</c:v>
                </c:pt>
                <c:pt idx="7377">
                  <c:v>5.0000999999999998</c:v>
                </c:pt>
                <c:pt idx="7378">
                  <c:v>3.0001000000000002</c:v>
                </c:pt>
                <c:pt idx="7379">
                  <c:v>1.0001</c:v>
                </c:pt>
                <c:pt idx="7380">
                  <c:v>1E-4</c:v>
                </c:pt>
                <c:pt idx="7381">
                  <c:v>1.0001</c:v>
                </c:pt>
                <c:pt idx="7382">
                  <c:v>1E-4</c:v>
                </c:pt>
                <c:pt idx="7383">
                  <c:v>1.0001</c:v>
                </c:pt>
                <c:pt idx="7384">
                  <c:v>1E-4</c:v>
                </c:pt>
                <c:pt idx="7385">
                  <c:v>2.0001000000000002</c:v>
                </c:pt>
                <c:pt idx="7386">
                  <c:v>2.0001000000000002</c:v>
                </c:pt>
                <c:pt idx="7387">
                  <c:v>1.0001</c:v>
                </c:pt>
                <c:pt idx="7388">
                  <c:v>1.0001</c:v>
                </c:pt>
                <c:pt idx="7389">
                  <c:v>1.0001</c:v>
                </c:pt>
                <c:pt idx="7390">
                  <c:v>1E-4</c:v>
                </c:pt>
                <c:pt idx="7391">
                  <c:v>1.0001</c:v>
                </c:pt>
                <c:pt idx="7392">
                  <c:v>1E-4</c:v>
                </c:pt>
                <c:pt idx="7393">
                  <c:v>1E-4</c:v>
                </c:pt>
                <c:pt idx="7394">
                  <c:v>1E-4</c:v>
                </c:pt>
                <c:pt idx="7395">
                  <c:v>1.0001</c:v>
                </c:pt>
                <c:pt idx="7396">
                  <c:v>1E-4</c:v>
                </c:pt>
                <c:pt idx="7397">
                  <c:v>1.0001</c:v>
                </c:pt>
                <c:pt idx="7398">
                  <c:v>4.0000999999999998</c:v>
                </c:pt>
                <c:pt idx="7399">
                  <c:v>1.0001</c:v>
                </c:pt>
                <c:pt idx="7400">
                  <c:v>1E-4</c:v>
                </c:pt>
                <c:pt idx="7401">
                  <c:v>1E-4</c:v>
                </c:pt>
                <c:pt idx="7402">
                  <c:v>1E-4</c:v>
                </c:pt>
                <c:pt idx="7403">
                  <c:v>1E-4</c:v>
                </c:pt>
                <c:pt idx="7404">
                  <c:v>1E-4</c:v>
                </c:pt>
                <c:pt idx="7405">
                  <c:v>1.0001</c:v>
                </c:pt>
                <c:pt idx="7406">
                  <c:v>1.0001</c:v>
                </c:pt>
                <c:pt idx="7407">
                  <c:v>1.0001</c:v>
                </c:pt>
                <c:pt idx="7408">
                  <c:v>1E-4</c:v>
                </c:pt>
                <c:pt idx="7409">
                  <c:v>1.0001</c:v>
                </c:pt>
                <c:pt idx="7410">
                  <c:v>1E-4</c:v>
                </c:pt>
                <c:pt idx="7411">
                  <c:v>2.0001000000000002</c:v>
                </c:pt>
                <c:pt idx="7412">
                  <c:v>1.0001</c:v>
                </c:pt>
                <c:pt idx="7413">
                  <c:v>1.0001</c:v>
                </c:pt>
                <c:pt idx="7414">
                  <c:v>2.0001000000000002</c:v>
                </c:pt>
                <c:pt idx="7415">
                  <c:v>1.0001</c:v>
                </c:pt>
                <c:pt idx="7416">
                  <c:v>2.0001000000000002</c:v>
                </c:pt>
                <c:pt idx="7417">
                  <c:v>2.0001000000000002</c:v>
                </c:pt>
                <c:pt idx="7418">
                  <c:v>12.0001</c:v>
                </c:pt>
                <c:pt idx="7419">
                  <c:v>25.0001</c:v>
                </c:pt>
                <c:pt idx="7420">
                  <c:v>70.000100000000003</c:v>
                </c:pt>
                <c:pt idx="7421">
                  <c:v>100.0001</c:v>
                </c:pt>
                <c:pt idx="7422">
                  <c:v>79.000100000000003</c:v>
                </c:pt>
                <c:pt idx="7423">
                  <c:v>56.000100000000003</c:v>
                </c:pt>
                <c:pt idx="7424">
                  <c:v>33.000100000000003</c:v>
                </c:pt>
                <c:pt idx="7425">
                  <c:v>25.0001</c:v>
                </c:pt>
                <c:pt idx="7426">
                  <c:v>10.0001</c:v>
                </c:pt>
                <c:pt idx="7427">
                  <c:v>7.0000999999999998</c:v>
                </c:pt>
                <c:pt idx="7428">
                  <c:v>2.0001000000000002</c:v>
                </c:pt>
                <c:pt idx="7429">
                  <c:v>4.0000999999999998</c:v>
                </c:pt>
                <c:pt idx="7430">
                  <c:v>2.0001000000000002</c:v>
                </c:pt>
                <c:pt idx="7431">
                  <c:v>1E-4</c:v>
                </c:pt>
                <c:pt idx="7432">
                  <c:v>1.0001</c:v>
                </c:pt>
                <c:pt idx="7433">
                  <c:v>1.0001</c:v>
                </c:pt>
                <c:pt idx="7434">
                  <c:v>2.0001000000000002</c:v>
                </c:pt>
                <c:pt idx="7435">
                  <c:v>1.0001</c:v>
                </c:pt>
                <c:pt idx="7436">
                  <c:v>1.0001</c:v>
                </c:pt>
                <c:pt idx="7437">
                  <c:v>1E-4</c:v>
                </c:pt>
                <c:pt idx="7438">
                  <c:v>1.0001</c:v>
                </c:pt>
                <c:pt idx="7439">
                  <c:v>1.0001</c:v>
                </c:pt>
                <c:pt idx="7440">
                  <c:v>3.0001000000000002</c:v>
                </c:pt>
                <c:pt idx="7441">
                  <c:v>1E-4</c:v>
                </c:pt>
                <c:pt idx="7442">
                  <c:v>3.0001000000000002</c:v>
                </c:pt>
                <c:pt idx="7443">
                  <c:v>1.0001</c:v>
                </c:pt>
                <c:pt idx="7444">
                  <c:v>1E-4</c:v>
                </c:pt>
                <c:pt idx="7445">
                  <c:v>1E-4</c:v>
                </c:pt>
                <c:pt idx="7446">
                  <c:v>1E-4</c:v>
                </c:pt>
                <c:pt idx="7447">
                  <c:v>1E-4</c:v>
                </c:pt>
                <c:pt idx="7448">
                  <c:v>1E-4</c:v>
                </c:pt>
                <c:pt idx="7449">
                  <c:v>1E-4</c:v>
                </c:pt>
                <c:pt idx="7450">
                  <c:v>1.0001</c:v>
                </c:pt>
                <c:pt idx="7451">
                  <c:v>1.0001</c:v>
                </c:pt>
                <c:pt idx="7452">
                  <c:v>1E-4</c:v>
                </c:pt>
                <c:pt idx="7453">
                  <c:v>1E-4</c:v>
                </c:pt>
                <c:pt idx="7454">
                  <c:v>2.0001000000000002</c:v>
                </c:pt>
                <c:pt idx="7455">
                  <c:v>1.0001</c:v>
                </c:pt>
                <c:pt idx="7456">
                  <c:v>1E-4</c:v>
                </c:pt>
                <c:pt idx="7457">
                  <c:v>1.0001</c:v>
                </c:pt>
                <c:pt idx="7458">
                  <c:v>1E-4</c:v>
                </c:pt>
                <c:pt idx="7459">
                  <c:v>1E-4</c:v>
                </c:pt>
                <c:pt idx="7460">
                  <c:v>2.0001000000000002</c:v>
                </c:pt>
                <c:pt idx="7461">
                  <c:v>1E-4</c:v>
                </c:pt>
                <c:pt idx="7462">
                  <c:v>1E-4</c:v>
                </c:pt>
                <c:pt idx="7463">
                  <c:v>2.0001000000000002</c:v>
                </c:pt>
                <c:pt idx="7464">
                  <c:v>1.0001</c:v>
                </c:pt>
                <c:pt idx="7465">
                  <c:v>2.0001000000000002</c:v>
                </c:pt>
                <c:pt idx="7466">
                  <c:v>1E-4</c:v>
                </c:pt>
                <c:pt idx="7467">
                  <c:v>1E-4</c:v>
                </c:pt>
                <c:pt idx="7468">
                  <c:v>1E-4</c:v>
                </c:pt>
                <c:pt idx="7469">
                  <c:v>2.0001000000000002</c:v>
                </c:pt>
                <c:pt idx="7470">
                  <c:v>14.0001</c:v>
                </c:pt>
                <c:pt idx="7471">
                  <c:v>34.000100000000003</c:v>
                </c:pt>
                <c:pt idx="7472">
                  <c:v>30.0001</c:v>
                </c:pt>
                <c:pt idx="7473">
                  <c:v>23.0001</c:v>
                </c:pt>
                <c:pt idx="7474">
                  <c:v>19.0001</c:v>
                </c:pt>
                <c:pt idx="7475">
                  <c:v>15.0001</c:v>
                </c:pt>
                <c:pt idx="7476">
                  <c:v>8.0000999999999998</c:v>
                </c:pt>
                <c:pt idx="7477">
                  <c:v>8.0000999999999998</c:v>
                </c:pt>
                <c:pt idx="7478">
                  <c:v>3.0001000000000002</c:v>
                </c:pt>
                <c:pt idx="7479">
                  <c:v>5.0000999999999998</c:v>
                </c:pt>
                <c:pt idx="7480">
                  <c:v>1.0001</c:v>
                </c:pt>
                <c:pt idx="7481">
                  <c:v>1E-4</c:v>
                </c:pt>
                <c:pt idx="7482">
                  <c:v>1E-4</c:v>
                </c:pt>
                <c:pt idx="7483">
                  <c:v>1E-4</c:v>
                </c:pt>
                <c:pt idx="7484">
                  <c:v>2.0001000000000002</c:v>
                </c:pt>
                <c:pt idx="7485">
                  <c:v>1E-4</c:v>
                </c:pt>
                <c:pt idx="7486">
                  <c:v>1.0001</c:v>
                </c:pt>
                <c:pt idx="7487">
                  <c:v>1E-4</c:v>
                </c:pt>
                <c:pt idx="7488">
                  <c:v>1.0001</c:v>
                </c:pt>
                <c:pt idx="7489">
                  <c:v>1.0001</c:v>
                </c:pt>
                <c:pt idx="7490">
                  <c:v>1E-4</c:v>
                </c:pt>
                <c:pt idx="7491">
                  <c:v>1E-4</c:v>
                </c:pt>
                <c:pt idx="7492">
                  <c:v>1E-4</c:v>
                </c:pt>
                <c:pt idx="7493">
                  <c:v>2.0001000000000002</c:v>
                </c:pt>
                <c:pt idx="7494">
                  <c:v>1E-4</c:v>
                </c:pt>
                <c:pt idx="7495">
                  <c:v>1.0001</c:v>
                </c:pt>
                <c:pt idx="7496">
                  <c:v>1E-4</c:v>
                </c:pt>
                <c:pt idx="7497">
                  <c:v>1.0001</c:v>
                </c:pt>
                <c:pt idx="7498">
                  <c:v>1E-4</c:v>
                </c:pt>
                <c:pt idx="7499">
                  <c:v>1E-4</c:v>
                </c:pt>
                <c:pt idx="7500">
                  <c:v>1E-4</c:v>
                </c:pt>
                <c:pt idx="7501">
                  <c:v>1E-4</c:v>
                </c:pt>
                <c:pt idx="7502">
                  <c:v>1E-4</c:v>
                </c:pt>
                <c:pt idx="7503">
                  <c:v>1E-4</c:v>
                </c:pt>
                <c:pt idx="7504">
                  <c:v>1E-4</c:v>
                </c:pt>
                <c:pt idx="7505">
                  <c:v>1E-4</c:v>
                </c:pt>
                <c:pt idx="7506">
                  <c:v>1.0001</c:v>
                </c:pt>
                <c:pt idx="7507">
                  <c:v>1.0001</c:v>
                </c:pt>
                <c:pt idx="7508">
                  <c:v>1.0001</c:v>
                </c:pt>
                <c:pt idx="7509">
                  <c:v>1.0001</c:v>
                </c:pt>
                <c:pt idx="7510">
                  <c:v>1E-4</c:v>
                </c:pt>
                <c:pt idx="7511">
                  <c:v>1E-4</c:v>
                </c:pt>
                <c:pt idx="7512">
                  <c:v>1E-4</c:v>
                </c:pt>
                <c:pt idx="7513">
                  <c:v>1E-4</c:v>
                </c:pt>
                <c:pt idx="7514">
                  <c:v>2.0001000000000002</c:v>
                </c:pt>
                <c:pt idx="7515">
                  <c:v>1.0001</c:v>
                </c:pt>
                <c:pt idx="7516">
                  <c:v>1E-4</c:v>
                </c:pt>
                <c:pt idx="7517">
                  <c:v>1E-4</c:v>
                </c:pt>
                <c:pt idx="7518">
                  <c:v>1.0001</c:v>
                </c:pt>
                <c:pt idx="7519">
                  <c:v>1E-4</c:v>
                </c:pt>
                <c:pt idx="7520">
                  <c:v>1.0001</c:v>
                </c:pt>
                <c:pt idx="7521">
                  <c:v>5.0000999999999998</c:v>
                </c:pt>
                <c:pt idx="7522">
                  <c:v>10.0001</c:v>
                </c:pt>
                <c:pt idx="7523">
                  <c:v>8.0000999999999998</c:v>
                </c:pt>
                <c:pt idx="7524">
                  <c:v>8.0000999999999998</c:v>
                </c:pt>
                <c:pt idx="7525">
                  <c:v>11.0001</c:v>
                </c:pt>
                <c:pt idx="7526">
                  <c:v>1E-4</c:v>
                </c:pt>
                <c:pt idx="7527">
                  <c:v>5.0000999999999998</c:v>
                </c:pt>
                <c:pt idx="7528">
                  <c:v>1.0001</c:v>
                </c:pt>
                <c:pt idx="7529">
                  <c:v>1.0001</c:v>
                </c:pt>
                <c:pt idx="7530">
                  <c:v>4.0000999999999998</c:v>
                </c:pt>
                <c:pt idx="7531">
                  <c:v>1E-4</c:v>
                </c:pt>
                <c:pt idx="7532">
                  <c:v>1E-4</c:v>
                </c:pt>
                <c:pt idx="7533">
                  <c:v>1E-4</c:v>
                </c:pt>
                <c:pt idx="7534">
                  <c:v>1E-4</c:v>
                </c:pt>
                <c:pt idx="7535">
                  <c:v>1E-4</c:v>
                </c:pt>
                <c:pt idx="7536">
                  <c:v>1E-4</c:v>
                </c:pt>
                <c:pt idx="7537">
                  <c:v>1E-4</c:v>
                </c:pt>
                <c:pt idx="7538">
                  <c:v>1E-4</c:v>
                </c:pt>
                <c:pt idx="7539">
                  <c:v>1E-4</c:v>
                </c:pt>
                <c:pt idx="7540">
                  <c:v>1E-4</c:v>
                </c:pt>
                <c:pt idx="7541">
                  <c:v>1E-4</c:v>
                </c:pt>
                <c:pt idx="7542">
                  <c:v>1E-4</c:v>
                </c:pt>
                <c:pt idx="7543">
                  <c:v>1E-4</c:v>
                </c:pt>
                <c:pt idx="7544">
                  <c:v>1E-4</c:v>
                </c:pt>
                <c:pt idx="7545">
                  <c:v>1E-4</c:v>
                </c:pt>
                <c:pt idx="7546">
                  <c:v>1E-4</c:v>
                </c:pt>
                <c:pt idx="7547">
                  <c:v>1.0001</c:v>
                </c:pt>
                <c:pt idx="7548">
                  <c:v>1E-4</c:v>
                </c:pt>
                <c:pt idx="7549">
                  <c:v>1E-4</c:v>
                </c:pt>
                <c:pt idx="7550">
                  <c:v>1.0001</c:v>
                </c:pt>
                <c:pt idx="7551">
                  <c:v>1E-4</c:v>
                </c:pt>
                <c:pt idx="7552">
                  <c:v>1E-4</c:v>
                </c:pt>
                <c:pt idx="7553">
                  <c:v>1E-4</c:v>
                </c:pt>
                <c:pt idx="7554">
                  <c:v>1E-4</c:v>
                </c:pt>
                <c:pt idx="7555">
                  <c:v>1E-4</c:v>
                </c:pt>
                <c:pt idx="7556">
                  <c:v>1.0001</c:v>
                </c:pt>
                <c:pt idx="7557">
                  <c:v>2.0001000000000002</c:v>
                </c:pt>
                <c:pt idx="7558">
                  <c:v>1E-4</c:v>
                </c:pt>
                <c:pt idx="7559">
                  <c:v>1E-4</c:v>
                </c:pt>
                <c:pt idx="7560">
                  <c:v>1E-4</c:v>
                </c:pt>
                <c:pt idx="7561">
                  <c:v>1E-4</c:v>
                </c:pt>
                <c:pt idx="7562">
                  <c:v>1E-4</c:v>
                </c:pt>
                <c:pt idx="7563">
                  <c:v>1.0001</c:v>
                </c:pt>
                <c:pt idx="7564">
                  <c:v>1.0001</c:v>
                </c:pt>
                <c:pt idx="7565">
                  <c:v>1.0001</c:v>
                </c:pt>
                <c:pt idx="7566">
                  <c:v>1E-4</c:v>
                </c:pt>
                <c:pt idx="7567">
                  <c:v>1.0001</c:v>
                </c:pt>
                <c:pt idx="7568">
                  <c:v>1E-4</c:v>
                </c:pt>
                <c:pt idx="7569">
                  <c:v>1E-4</c:v>
                </c:pt>
                <c:pt idx="7570">
                  <c:v>1E-4</c:v>
                </c:pt>
                <c:pt idx="7571">
                  <c:v>5.0000999999999998</c:v>
                </c:pt>
                <c:pt idx="7572">
                  <c:v>19.0001</c:v>
                </c:pt>
                <c:pt idx="7573">
                  <c:v>23.0001</c:v>
                </c:pt>
                <c:pt idx="7574">
                  <c:v>9.0000999999999998</c:v>
                </c:pt>
                <c:pt idx="7575">
                  <c:v>17.0001</c:v>
                </c:pt>
                <c:pt idx="7576">
                  <c:v>8.0000999999999998</c:v>
                </c:pt>
                <c:pt idx="7577">
                  <c:v>4.0000999999999998</c:v>
                </c:pt>
                <c:pt idx="7578">
                  <c:v>4.0000999999999998</c:v>
                </c:pt>
                <c:pt idx="7579">
                  <c:v>14.0001</c:v>
                </c:pt>
                <c:pt idx="7580">
                  <c:v>11.0001</c:v>
                </c:pt>
                <c:pt idx="7581">
                  <c:v>6.0000999999999998</c:v>
                </c:pt>
                <c:pt idx="7582">
                  <c:v>1.0001</c:v>
                </c:pt>
                <c:pt idx="7583">
                  <c:v>2.0001000000000002</c:v>
                </c:pt>
                <c:pt idx="7584">
                  <c:v>2.0001000000000002</c:v>
                </c:pt>
                <c:pt idx="7585">
                  <c:v>3.0001000000000002</c:v>
                </c:pt>
                <c:pt idx="7586">
                  <c:v>1E-4</c:v>
                </c:pt>
                <c:pt idx="7587">
                  <c:v>1E-4</c:v>
                </c:pt>
                <c:pt idx="7588">
                  <c:v>1.0001</c:v>
                </c:pt>
                <c:pt idx="7589">
                  <c:v>2.0001000000000002</c:v>
                </c:pt>
                <c:pt idx="7590">
                  <c:v>1E-4</c:v>
                </c:pt>
                <c:pt idx="7591">
                  <c:v>2.0001000000000002</c:v>
                </c:pt>
                <c:pt idx="7592">
                  <c:v>1E-4</c:v>
                </c:pt>
                <c:pt idx="7593">
                  <c:v>1.0001</c:v>
                </c:pt>
                <c:pt idx="7594">
                  <c:v>1E-4</c:v>
                </c:pt>
                <c:pt idx="7595">
                  <c:v>1E-4</c:v>
                </c:pt>
                <c:pt idx="7596">
                  <c:v>1.0001</c:v>
                </c:pt>
                <c:pt idx="7597">
                  <c:v>1E-4</c:v>
                </c:pt>
                <c:pt idx="7598">
                  <c:v>1E-4</c:v>
                </c:pt>
                <c:pt idx="7599">
                  <c:v>1.0001</c:v>
                </c:pt>
                <c:pt idx="7600">
                  <c:v>1E-4</c:v>
                </c:pt>
                <c:pt idx="7601">
                  <c:v>2.0001000000000002</c:v>
                </c:pt>
                <c:pt idx="7602">
                  <c:v>1E-4</c:v>
                </c:pt>
                <c:pt idx="7603">
                  <c:v>1.0001</c:v>
                </c:pt>
                <c:pt idx="7604">
                  <c:v>1E-4</c:v>
                </c:pt>
                <c:pt idx="7605">
                  <c:v>1.0001</c:v>
                </c:pt>
                <c:pt idx="7606">
                  <c:v>1.0001</c:v>
                </c:pt>
                <c:pt idx="7607">
                  <c:v>1.0001</c:v>
                </c:pt>
                <c:pt idx="7608">
                  <c:v>1E-4</c:v>
                </c:pt>
                <c:pt idx="7609">
                  <c:v>4.0000999999999998</c:v>
                </c:pt>
                <c:pt idx="7610">
                  <c:v>1.0001</c:v>
                </c:pt>
                <c:pt idx="7611">
                  <c:v>2.0001000000000002</c:v>
                </c:pt>
                <c:pt idx="7612">
                  <c:v>1E-4</c:v>
                </c:pt>
                <c:pt idx="7613">
                  <c:v>2.0001000000000002</c:v>
                </c:pt>
                <c:pt idx="7614">
                  <c:v>1E-4</c:v>
                </c:pt>
                <c:pt idx="7615">
                  <c:v>1.0001</c:v>
                </c:pt>
                <c:pt idx="7616">
                  <c:v>1.0001</c:v>
                </c:pt>
                <c:pt idx="7617">
                  <c:v>1.0001</c:v>
                </c:pt>
                <c:pt idx="7618">
                  <c:v>3.0001000000000002</c:v>
                </c:pt>
                <c:pt idx="7619">
                  <c:v>1E-4</c:v>
                </c:pt>
                <c:pt idx="7620">
                  <c:v>1.0001</c:v>
                </c:pt>
                <c:pt idx="7621">
                  <c:v>4.0000999999999998</c:v>
                </c:pt>
                <c:pt idx="7622">
                  <c:v>19.0001</c:v>
                </c:pt>
                <c:pt idx="7623">
                  <c:v>21.0001</c:v>
                </c:pt>
                <c:pt idx="7624">
                  <c:v>10.0001</c:v>
                </c:pt>
                <c:pt idx="7625">
                  <c:v>8.0000999999999998</c:v>
                </c:pt>
                <c:pt idx="7626">
                  <c:v>11.0001</c:v>
                </c:pt>
                <c:pt idx="7627">
                  <c:v>3.0001000000000002</c:v>
                </c:pt>
                <c:pt idx="7628">
                  <c:v>3.0001000000000002</c:v>
                </c:pt>
                <c:pt idx="7629">
                  <c:v>2.0001000000000002</c:v>
                </c:pt>
                <c:pt idx="7630">
                  <c:v>1.0001</c:v>
                </c:pt>
                <c:pt idx="7631">
                  <c:v>1.0001</c:v>
                </c:pt>
                <c:pt idx="7632">
                  <c:v>2.0001000000000002</c:v>
                </c:pt>
                <c:pt idx="7633">
                  <c:v>1.0001</c:v>
                </c:pt>
                <c:pt idx="7634">
                  <c:v>2.0001000000000002</c:v>
                </c:pt>
                <c:pt idx="7635">
                  <c:v>1E-4</c:v>
                </c:pt>
                <c:pt idx="7636">
                  <c:v>1E-4</c:v>
                </c:pt>
                <c:pt idx="7637">
                  <c:v>1E-4</c:v>
                </c:pt>
                <c:pt idx="7638">
                  <c:v>1E-4</c:v>
                </c:pt>
                <c:pt idx="7639">
                  <c:v>1E-4</c:v>
                </c:pt>
                <c:pt idx="7640">
                  <c:v>1E-4</c:v>
                </c:pt>
                <c:pt idx="7641">
                  <c:v>1E-4</c:v>
                </c:pt>
                <c:pt idx="7642">
                  <c:v>1E-4</c:v>
                </c:pt>
                <c:pt idx="7643">
                  <c:v>1E-4</c:v>
                </c:pt>
                <c:pt idx="7644">
                  <c:v>1E-4</c:v>
                </c:pt>
                <c:pt idx="7645">
                  <c:v>1E-4</c:v>
                </c:pt>
                <c:pt idx="7646">
                  <c:v>1.0001</c:v>
                </c:pt>
                <c:pt idx="7647">
                  <c:v>1E-4</c:v>
                </c:pt>
                <c:pt idx="7648">
                  <c:v>1.0001</c:v>
                </c:pt>
                <c:pt idx="7649">
                  <c:v>1E-4</c:v>
                </c:pt>
                <c:pt idx="7650">
                  <c:v>1E-4</c:v>
                </c:pt>
                <c:pt idx="7651">
                  <c:v>1E-4</c:v>
                </c:pt>
                <c:pt idx="7652">
                  <c:v>1E-4</c:v>
                </c:pt>
                <c:pt idx="7653">
                  <c:v>1E-4</c:v>
                </c:pt>
                <c:pt idx="7654">
                  <c:v>1.0001</c:v>
                </c:pt>
                <c:pt idx="7655">
                  <c:v>1E-4</c:v>
                </c:pt>
                <c:pt idx="7656">
                  <c:v>1E-4</c:v>
                </c:pt>
                <c:pt idx="7657">
                  <c:v>2.0001000000000002</c:v>
                </c:pt>
                <c:pt idx="7658">
                  <c:v>1.0001</c:v>
                </c:pt>
                <c:pt idx="7659">
                  <c:v>1.0001</c:v>
                </c:pt>
                <c:pt idx="7660">
                  <c:v>1.0001</c:v>
                </c:pt>
                <c:pt idx="7661">
                  <c:v>1E-4</c:v>
                </c:pt>
                <c:pt idx="7662">
                  <c:v>1E-4</c:v>
                </c:pt>
                <c:pt idx="7663">
                  <c:v>1E-4</c:v>
                </c:pt>
                <c:pt idx="7664">
                  <c:v>1.0001</c:v>
                </c:pt>
                <c:pt idx="7665">
                  <c:v>1E-4</c:v>
                </c:pt>
                <c:pt idx="7666">
                  <c:v>1E-4</c:v>
                </c:pt>
                <c:pt idx="7667">
                  <c:v>2.0001000000000002</c:v>
                </c:pt>
                <c:pt idx="7668">
                  <c:v>1E-4</c:v>
                </c:pt>
                <c:pt idx="7669">
                  <c:v>2.0001000000000002</c:v>
                </c:pt>
                <c:pt idx="7670">
                  <c:v>1E-4</c:v>
                </c:pt>
                <c:pt idx="7671">
                  <c:v>5.0000999999999998</c:v>
                </c:pt>
                <c:pt idx="7672">
                  <c:v>12.0001</c:v>
                </c:pt>
                <c:pt idx="7673">
                  <c:v>18.0001</c:v>
                </c:pt>
                <c:pt idx="7674">
                  <c:v>15.0001</c:v>
                </c:pt>
                <c:pt idx="7675">
                  <c:v>3.0001000000000002</c:v>
                </c:pt>
                <c:pt idx="7676">
                  <c:v>9.0000999999999998</c:v>
                </c:pt>
                <c:pt idx="7677">
                  <c:v>4.0000999999999998</c:v>
                </c:pt>
                <c:pt idx="7678">
                  <c:v>1.0001</c:v>
                </c:pt>
                <c:pt idx="7679">
                  <c:v>3.0001000000000002</c:v>
                </c:pt>
                <c:pt idx="7680">
                  <c:v>3.0001000000000002</c:v>
                </c:pt>
                <c:pt idx="7681">
                  <c:v>6.0000999999999998</c:v>
                </c:pt>
                <c:pt idx="7682">
                  <c:v>1.0001</c:v>
                </c:pt>
                <c:pt idx="7683">
                  <c:v>3.0001000000000002</c:v>
                </c:pt>
                <c:pt idx="7684">
                  <c:v>1E-4</c:v>
                </c:pt>
                <c:pt idx="7685">
                  <c:v>2.0001000000000002</c:v>
                </c:pt>
                <c:pt idx="7686">
                  <c:v>1E-4</c:v>
                </c:pt>
                <c:pt idx="7687">
                  <c:v>1.0001</c:v>
                </c:pt>
                <c:pt idx="7688">
                  <c:v>1E-4</c:v>
                </c:pt>
                <c:pt idx="7689">
                  <c:v>1.0001</c:v>
                </c:pt>
                <c:pt idx="7690">
                  <c:v>1.0001</c:v>
                </c:pt>
                <c:pt idx="7691">
                  <c:v>1.0001</c:v>
                </c:pt>
                <c:pt idx="7692">
                  <c:v>1E-4</c:v>
                </c:pt>
                <c:pt idx="7693">
                  <c:v>1.0001</c:v>
                </c:pt>
                <c:pt idx="7694">
                  <c:v>1E-4</c:v>
                </c:pt>
                <c:pt idx="7695">
                  <c:v>1E-4</c:v>
                </c:pt>
                <c:pt idx="7696">
                  <c:v>1E-4</c:v>
                </c:pt>
                <c:pt idx="7697">
                  <c:v>1E-4</c:v>
                </c:pt>
                <c:pt idx="7698">
                  <c:v>1.0001</c:v>
                </c:pt>
                <c:pt idx="7699">
                  <c:v>1E-4</c:v>
                </c:pt>
                <c:pt idx="7700">
                  <c:v>1.0001</c:v>
                </c:pt>
                <c:pt idx="7701">
                  <c:v>1.0001</c:v>
                </c:pt>
                <c:pt idx="7702">
                  <c:v>1E-4</c:v>
                </c:pt>
                <c:pt idx="7703">
                  <c:v>1E-4</c:v>
                </c:pt>
                <c:pt idx="7704">
                  <c:v>1E-4</c:v>
                </c:pt>
                <c:pt idx="7705">
                  <c:v>1E-4</c:v>
                </c:pt>
                <c:pt idx="7706">
                  <c:v>1E-4</c:v>
                </c:pt>
                <c:pt idx="7707">
                  <c:v>1E-4</c:v>
                </c:pt>
                <c:pt idx="7708">
                  <c:v>1E-4</c:v>
                </c:pt>
                <c:pt idx="7709">
                  <c:v>1E-4</c:v>
                </c:pt>
                <c:pt idx="7710">
                  <c:v>1.0001</c:v>
                </c:pt>
                <c:pt idx="7711">
                  <c:v>1E-4</c:v>
                </c:pt>
                <c:pt idx="7712">
                  <c:v>1E-4</c:v>
                </c:pt>
                <c:pt idx="7713">
                  <c:v>1.0001</c:v>
                </c:pt>
                <c:pt idx="7714">
                  <c:v>1E-4</c:v>
                </c:pt>
                <c:pt idx="7715">
                  <c:v>1.0001</c:v>
                </c:pt>
                <c:pt idx="7716">
                  <c:v>1E-4</c:v>
                </c:pt>
                <c:pt idx="7717">
                  <c:v>1E-4</c:v>
                </c:pt>
                <c:pt idx="7718">
                  <c:v>1E-4</c:v>
                </c:pt>
                <c:pt idx="7719">
                  <c:v>1E-4</c:v>
                </c:pt>
                <c:pt idx="7720">
                  <c:v>1E-4</c:v>
                </c:pt>
                <c:pt idx="7721">
                  <c:v>6.0000999999999998</c:v>
                </c:pt>
                <c:pt idx="7722">
                  <c:v>14.0001</c:v>
                </c:pt>
                <c:pt idx="7723">
                  <c:v>22.0001</c:v>
                </c:pt>
                <c:pt idx="7724">
                  <c:v>18.0001</c:v>
                </c:pt>
                <c:pt idx="7725">
                  <c:v>16.0001</c:v>
                </c:pt>
                <c:pt idx="7726">
                  <c:v>11.0001</c:v>
                </c:pt>
                <c:pt idx="7727">
                  <c:v>11.0001</c:v>
                </c:pt>
                <c:pt idx="7728">
                  <c:v>7.0000999999999998</c:v>
                </c:pt>
                <c:pt idx="7729">
                  <c:v>2.0001000000000002</c:v>
                </c:pt>
                <c:pt idx="7730">
                  <c:v>1.0001</c:v>
                </c:pt>
                <c:pt idx="7731">
                  <c:v>1.0001</c:v>
                </c:pt>
                <c:pt idx="7732">
                  <c:v>1E-4</c:v>
                </c:pt>
                <c:pt idx="7733">
                  <c:v>2.0001000000000002</c:v>
                </c:pt>
                <c:pt idx="7734">
                  <c:v>1E-4</c:v>
                </c:pt>
                <c:pt idx="7735">
                  <c:v>1.0001</c:v>
                </c:pt>
                <c:pt idx="7736">
                  <c:v>1.0001</c:v>
                </c:pt>
                <c:pt idx="7737">
                  <c:v>1.0001</c:v>
                </c:pt>
                <c:pt idx="7738">
                  <c:v>1E-4</c:v>
                </c:pt>
                <c:pt idx="7739">
                  <c:v>1E-4</c:v>
                </c:pt>
                <c:pt idx="7740">
                  <c:v>1.0001</c:v>
                </c:pt>
                <c:pt idx="7741">
                  <c:v>1.0001</c:v>
                </c:pt>
                <c:pt idx="7742">
                  <c:v>1.0001</c:v>
                </c:pt>
                <c:pt idx="7743">
                  <c:v>1.0001</c:v>
                </c:pt>
                <c:pt idx="7744">
                  <c:v>1.0001</c:v>
                </c:pt>
                <c:pt idx="7745">
                  <c:v>1E-4</c:v>
                </c:pt>
                <c:pt idx="7746">
                  <c:v>1E-4</c:v>
                </c:pt>
                <c:pt idx="7747">
                  <c:v>1E-4</c:v>
                </c:pt>
                <c:pt idx="7748">
                  <c:v>1.0001</c:v>
                </c:pt>
                <c:pt idx="7749">
                  <c:v>1E-4</c:v>
                </c:pt>
                <c:pt idx="7750">
                  <c:v>2.0001000000000002</c:v>
                </c:pt>
                <c:pt idx="7751">
                  <c:v>1E-4</c:v>
                </c:pt>
                <c:pt idx="7752">
                  <c:v>1E-4</c:v>
                </c:pt>
                <c:pt idx="7753">
                  <c:v>3.0001000000000002</c:v>
                </c:pt>
                <c:pt idx="7754">
                  <c:v>1.0001</c:v>
                </c:pt>
                <c:pt idx="7755">
                  <c:v>1E-4</c:v>
                </c:pt>
                <c:pt idx="7756">
                  <c:v>1E-4</c:v>
                </c:pt>
                <c:pt idx="7757">
                  <c:v>1E-4</c:v>
                </c:pt>
                <c:pt idx="7758">
                  <c:v>1E-4</c:v>
                </c:pt>
                <c:pt idx="7759">
                  <c:v>2.0001000000000002</c:v>
                </c:pt>
                <c:pt idx="7760">
                  <c:v>1.0001</c:v>
                </c:pt>
                <c:pt idx="7761">
                  <c:v>1E-4</c:v>
                </c:pt>
                <c:pt idx="7762">
                  <c:v>1.0001</c:v>
                </c:pt>
                <c:pt idx="7763">
                  <c:v>1E-4</c:v>
                </c:pt>
                <c:pt idx="7764">
                  <c:v>1.0001</c:v>
                </c:pt>
                <c:pt idx="7765">
                  <c:v>1E-4</c:v>
                </c:pt>
                <c:pt idx="7766">
                  <c:v>1E-4</c:v>
                </c:pt>
                <c:pt idx="7767">
                  <c:v>1.0001</c:v>
                </c:pt>
                <c:pt idx="7768">
                  <c:v>2.0001000000000002</c:v>
                </c:pt>
                <c:pt idx="7769">
                  <c:v>1.0001</c:v>
                </c:pt>
                <c:pt idx="7770">
                  <c:v>1.0001</c:v>
                </c:pt>
                <c:pt idx="7771">
                  <c:v>11.0001</c:v>
                </c:pt>
                <c:pt idx="7772">
                  <c:v>12.0001</c:v>
                </c:pt>
                <c:pt idx="7773">
                  <c:v>12.0001</c:v>
                </c:pt>
                <c:pt idx="7774">
                  <c:v>11.0001</c:v>
                </c:pt>
                <c:pt idx="7775">
                  <c:v>12.0001</c:v>
                </c:pt>
                <c:pt idx="7776">
                  <c:v>9.0000999999999998</c:v>
                </c:pt>
                <c:pt idx="7777">
                  <c:v>5.0000999999999998</c:v>
                </c:pt>
                <c:pt idx="7778">
                  <c:v>2.0001000000000002</c:v>
                </c:pt>
                <c:pt idx="7779">
                  <c:v>5.0000999999999998</c:v>
                </c:pt>
                <c:pt idx="7780">
                  <c:v>2.0001000000000002</c:v>
                </c:pt>
                <c:pt idx="7781">
                  <c:v>4.0000999999999998</c:v>
                </c:pt>
                <c:pt idx="7782">
                  <c:v>1.0001</c:v>
                </c:pt>
                <c:pt idx="7783">
                  <c:v>3.0001000000000002</c:v>
                </c:pt>
                <c:pt idx="7784">
                  <c:v>1.0001</c:v>
                </c:pt>
                <c:pt idx="7785">
                  <c:v>1.0001</c:v>
                </c:pt>
                <c:pt idx="7786">
                  <c:v>1E-4</c:v>
                </c:pt>
                <c:pt idx="7787">
                  <c:v>1E-4</c:v>
                </c:pt>
                <c:pt idx="7788">
                  <c:v>1E-4</c:v>
                </c:pt>
                <c:pt idx="7789">
                  <c:v>1E-4</c:v>
                </c:pt>
                <c:pt idx="7790">
                  <c:v>1.0001</c:v>
                </c:pt>
                <c:pt idx="7791">
                  <c:v>1E-4</c:v>
                </c:pt>
                <c:pt idx="7792">
                  <c:v>1.0001</c:v>
                </c:pt>
                <c:pt idx="7793">
                  <c:v>1E-4</c:v>
                </c:pt>
                <c:pt idx="7794">
                  <c:v>1E-4</c:v>
                </c:pt>
                <c:pt idx="7795">
                  <c:v>1.0001</c:v>
                </c:pt>
                <c:pt idx="7796">
                  <c:v>1E-4</c:v>
                </c:pt>
                <c:pt idx="7797">
                  <c:v>1.0001</c:v>
                </c:pt>
                <c:pt idx="7798">
                  <c:v>1E-4</c:v>
                </c:pt>
                <c:pt idx="7799">
                  <c:v>1E-4</c:v>
                </c:pt>
                <c:pt idx="7800">
                  <c:v>1E-4</c:v>
                </c:pt>
                <c:pt idx="7801">
                  <c:v>1E-4</c:v>
                </c:pt>
                <c:pt idx="7802">
                  <c:v>3.0001000000000002</c:v>
                </c:pt>
                <c:pt idx="7803">
                  <c:v>1E-4</c:v>
                </c:pt>
                <c:pt idx="7804">
                  <c:v>1E-4</c:v>
                </c:pt>
                <c:pt idx="7805">
                  <c:v>1.0001</c:v>
                </c:pt>
                <c:pt idx="7806">
                  <c:v>2.0001000000000002</c:v>
                </c:pt>
                <c:pt idx="7807">
                  <c:v>1.0001</c:v>
                </c:pt>
                <c:pt idx="7808">
                  <c:v>1E-4</c:v>
                </c:pt>
                <c:pt idx="7809">
                  <c:v>1.0001</c:v>
                </c:pt>
                <c:pt idx="7810">
                  <c:v>1.0001</c:v>
                </c:pt>
                <c:pt idx="7811">
                  <c:v>1.0001</c:v>
                </c:pt>
                <c:pt idx="7812">
                  <c:v>1E-4</c:v>
                </c:pt>
                <c:pt idx="7813">
                  <c:v>1E-4</c:v>
                </c:pt>
                <c:pt idx="7814">
                  <c:v>1E-4</c:v>
                </c:pt>
                <c:pt idx="7815">
                  <c:v>1.0001</c:v>
                </c:pt>
                <c:pt idx="7816">
                  <c:v>1E-4</c:v>
                </c:pt>
                <c:pt idx="7817">
                  <c:v>1E-4</c:v>
                </c:pt>
                <c:pt idx="7818">
                  <c:v>1E-4</c:v>
                </c:pt>
                <c:pt idx="7819">
                  <c:v>2.0001000000000002</c:v>
                </c:pt>
                <c:pt idx="7820">
                  <c:v>20.0001</c:v>
                </c:pt>
                <c:pt idx="7821">
                  <c:v>52.000100000000003</c:v>
                </c:pt>
                <c:pt idx="7822">
                  <c:v>82.000100000000003</c:v>
                </c:pt>
                <c:pt idx="7823">
                  <c:v>50.000100000000003</c:v>
                </c:pt>
                <c:pt idx="7824">
                  <c:v>54.000100000000003</c:v>
                </c:pt>
                <c:pt idx="7825">
                  <c:v>33.000100000000003</c:v>
                </c:pt>
                <c:pt idx="7826">
                  <c:v>22.0001</c:v>
                </c:pt>
                <c:pt idx="7827">
                  <c:v>21.0001</c:v>
                </c:pt>
                <c:pt idx="7828">
                  <c:v>13.0001</c:v>
                </c:pt>
                <c:pt idx="7829">
                  <c:v>4.0000999999999998</c:v>
                </c:pt>
                <c:pt idx="7830">
                  <c:v>7.0000999999999998</c:v>
                </c:pt>
                <c:pt idx="7831">
                  <c:v>4.0000999999999998</c:v>
                </c:pt>
                <c:pt idx="7832">
                  <c:v>2.0001000000000002</c:v>
                </c:pt>
                <c:pt idx="7833">
                  <c:v>1.0001</c:v>
                </c:pt>
                <c:pt idx="7834">
                  <c:v>1E-4</c:v>
                </c:pt>
                <c:pt idx="7835">
                  <c:v>1E-4</c:v>
                </c:pt>
                <c:pt idx="7836">
                  <c:v>1E-4</c:v>
                </c:pt>
                <c:pt idx="7837">
                  <c:v>1E-4</c:v>
                </c:pt>
                <c:pt idx="7838">
                  <c:v>1E-4</c:v>
                </c:pt>
                <c:pt idx="7839">
                  <c:v>1.0001</c:v>
                </c:pt>
                <c:pt idx="7840">
                  <c:v>1E-4</c:v>
                </c:pt>
                <c:pt idx="7841">
                  <c:v>1E-4</c:v>
                </c:pt>
                <c:pt idx="7842">
                  <c:v>1E-4</c:v>
                </c:pt>
                <c:pt idx="7843">
                  <c:v>1E-4</c:v>
                </c:pt>
                <c:pt idx="7844">
                  <c:v>1.0001</c:v>
                </c:pt>
                <c:pt idx="7845">
                  <c:v>1E-4</c:v>
                </c:pt>
                <c:pt idx="7846">
                  <c:v>1E-4</c:v>
                </c:pt>
                <c:pt idx="7847">
                  <c:v>1E-4</c:v>
                </c:pt>
                <c:pt idx="7848">
                  <c:v>1.0001</c:v>
                </c:pt>
                <c:pt idx="7849">
                  <c:v>1.0001</c:v>
                </c:pt>
                <c:pt idx="7850">
                  <c:v>1E-4</c:v>
                </c:pt>
                <c:pt idx="7851">
                  <c:v>1E-4</c:v>
                </c:pt>
                <c:pt idx="7852">
                  <c:v>1E-4</c:v>
                </c:pt>
                <c:pt idx="7853">
                  <c:v>1E-4</c:v>
                </c:pt>
                <c:pt idx="7854">
                  <c:v>1E-4</c:v>
                </c:pt>
                <c:pt idx="7855">
                  <c:v>1E-4</c:v>
                </c:pt>
                <c:pt idx="7856">
                  <c:v>1E-4</c:v>
                </c:pt>
                <c:pt idx="7857">
                  <c:v>1E-4</c:v>
                </c:pt>
                <c:pt idx="7858">
                  <c:v>1E-4</c:v>
                </c:pt>
                <c:pt idx="7859">
                  <c:v>1.0001</c:v>
                </c:pt>
                <c:pt idx="7860">
                  <c:v>1E-4</c:v>
                </c:pt>
                <c:pt idx="7861">
                  <c:v>1E-4</c:v>
                </c:pt>
                <c:pt idx="7862">
                  <c:v>1.0001</c:v>
                </c:pt>
                <c:pt idx="7863">
                  <c:v>1E-4</c:v>
                </c:pt>
                <c:pt idx="7864">
                  <c:v>1.0001</c:v>
                </c:pt>
                <c:pt idx="7865">
                  <c:v>1E-4</c:v>
                </c:pt>
                <c:pt idx="7866">
                  <c:v>1E-4</c:v>
                </c:pt>
                <c:pt idx="7867">
                  <c:v>1E-4</c:v>
                </c:pt>
                <c:pt idx="7868">
                  <c:v>1E-4</c:v>
                </c:pt>
                <c:pt idx="7869">
                  <c:v>3.0001000000000002</c:v>
                </c:pt>
                <c:pt idx="7870">
                  <c:v>9.0000999999999998</c:v>
                </c:pt>
                <c:pt idx="7871">
                  <c:v>23.0001</c:v>
                </c:pt>
                <c:pt idx="7872">
                  <c:v>16.0001</c:v>
                </c:pt>
                <c:pt idx="7873">
                  <c:v>17.0001</c:v>
                </c:pt>
                <c:pt idx="7874">
                  <c:v>14.0001</c:v>
                </c:pt>
                <c:pt idx="7875">
                  <c:v>13.0001</c:v>
                </c:pt>
                <c:pt idx="7876">
                  <c:v>3.0001000000000002</c:v>
                </c:pt>
                <c:pt idx="7877">
                  <c:v>2.0001000000000002</c:v>
                </c:pt>
                <c:pt idx="7878">
                  <c:v>5.0000999999999998</c:v>
                </c:pt>
                <c:pt idx="7879">
                  <c:v>1E-4</c:v>
                </c:pt>
                <c:pt idx="7880">
                  <c:v>4.0000999999999998</c:v>
                </c:pt>
                <c:pt idx="7881">
                  <c:v>2.0001000000000002</c:v>
                </c:pt>
                <c:pt idx="7882">
                  <c:v>2.0001000000000002</c:v>
                </c:pt>
                <c:pt idx="7883">
                  <c:v>1E-4</c:v>
                </c:pt>
                <c:pt idx="7884">
                  <c:v>2.0001000000000002</c:v>
                </c:pt>
                <c:pt idx="7885">
                  <c:v>1.0001</c:v>
                </c:pt>
                <c:pt idx="7886">
                  <c:v>1E-4</c:v>
                </c:pt>
                <c:pt idx="7887">
                  <c:v>1E-4</c:v>
                </c:pt>
                <c:pt idx="7888">
                  <c:v>1.0001</c:v>
                </c:pt>
                <c:pt idx="7889">
                  <c:v>1E-4</c:v>
                </c:pt>
                <c:pt idx="7890">
                  <c:v>1E-4</c:v>
                </c:pt>
                <c:pt idx="7891">
                  <c:v>1.0001</c:v>
                </c:pt>
                <c:pt idx="7892">
                  <c:v>1E-4</c:v>
                </c:pt>
                <c:pt idx="7893">
                  <c:v>1E-4</c:v>
                </c:pt>
                <c:pt idx="7894">
                  <c:v>1E-4</c:v>
                </c:pt>
                <c:pt idx="7895">
                  <c:v>1E-4</c:v>
                </c:pt>
                <c:pt idx="7896">
                  <c:v>1E-4</c:v>
                </c:pt>
                <c:pt idx="7897">
                  <c:v>1E-4</c:v>
                </c:pt>
                <c:pt idx="7898">
                  <c:v>1E-4</c:v>
                </c:pt>
                <c:pt idx="7899">
                  <c:v>1E-4</c:v>
                </c:pt>
                <c:pt idx="7900">
                  <c:v>1E-4</c:v>
                </c:pt>
                <c:pt idx="7901">
                  <c:v>2.0001000000000002</c:v>
                </c:pt>
                <c:pt idx="7902">
                  <c:v>1E-4</c:v>
                </c:pt>
                <c:pt idx="7903">
                  <c:v>1E-4</c:v>
                </c:pt>
                <c:pt idx="7904">
                  <c:v>1E-4</c:v>
                </c:pt>
                <c:pt idx="7905">
                  <c:v>1E-4</c:v>
                </c:pt>
                <c:pt idx="7906">
                  <c:v>1E-4</c:v>
                </c:pt>
                <c:pt idx="7907">
                  <c:v>1E-4</c:v>
                </c:pt>
                <c:pt idx="7908">
                  <c:v>1E-4</c:v>
                </c:pt>
                <c:pt idx="7909">
                  <c:v>1.0001</c:v>
                </c:pt>
                <c:pt idx="7910">
                  <c:v>1E-4</c:v>
                </c:pt>
                <c:pt idx="7911">
                  <c:v>1E-4</c:v>
                </c:pt>
                <c:pt idx="7912">
                  <c:v>1E-4</c:v>
                </c:pt>
                <c:pt idx="7913">
                  <c:v>1.0001</c:v>
                </c:pt>
                <c:pt idx="7914">
                  <c:v>1E-4</c:v>
                </c:pt>
                <c:pt idx="7915">
                  <c:v>1E-4</c:v>
                </c:pt>
                <c:pt idx="7916">
                  <c:v>1.0001</c:v>
                </c:pt>
                <c:pt idx="7917">
                  <c:v>1E-4</c:v>
                </c:pt>
                <c:pt idx="7918">
                  <c:v>2.0001000000000002</c:v>
                </c:pt>
                <c:pt idx="7919">
                  <c:v>8.0000999999999998</c:v>
                </c:pt>
                <c:pt idx="7920">
                  <c:v>23.0001</c:v>
                </c:pt>
                <c:pt idx="7921">
                  <c:v>20.0001</c:v>
                </c:pt>
                <c:pt idx="7922">
                  <c:v>17.0001</c:v>
                </c:pt>
                <c:pt idx="7923">
                  <c:v>14.0001</c:v>
                </c:pt>
                <c:pt idx="7924">
                  <c:v>17.0001</c:v>
                </c:pt>
                <c:pt idx="7925">
                  <c:v>7.0000999999999998</c:v>
                </c:pt>
                <c:pt idx="7926">
                  <c:v>2.0001000000000002</c:v>
                </c:pt>
                <c:pt idx="7927">
                  <c:v>4.0000999999999998</c:v>
                </c:pt>
                <c:pt idx="7928">
                  <c:v>4.0000999999999998</c:v>
                </c:pt>
                <c:pt idx="7929">
                  <c:v>2.0001000000000002</c:v>
                </c:pt>
                <c:pt idx="7930">
                  <c:v>1.0001</c:v>
                </c:pt>
                <c:pt idx="7931">
                  <c:v>1E-4</c:v>
                </c:pt>
                <c:pt idx="7932">
                  <c:v>1E-4</c:v>
                </c:pt>
                <c:pt idx="7933">
                  <c:v>1E-4</c:v>
                </c:pt>
                <c:pt idx="7934">
                  <c:v>1E-4</c:v>
                </c:pt>
                <c:pt idx="7935">
                  <c:v>1E-4</c:v>
                </c:pt>
                <c:pt idx="7936">
                  <c:v>1E-4</c:v>
                </c:pt>
                <c:pt idx="7937">
                  <c:v>1E-4</c:v>
                </c:pt>
                <c:pt idx="7938">
                  <c:v>1E-4</c:v>
                </c:pt>
                <c:pt idx="7939">
                  <c:v>1E-4</c:v>
                </c:pt>
                <c:pt idx="7940">
                  <c:v>1E-4</c:v>
                </c:pt>
                <c:pt idx="7941">
                  <c:v>1E-4</c:v>
                </c:pt>
                <c:pt idx="7942">
                  <c:v>1E-4</c:v>
                </c:pt>
                <c:pt idx="7943">
                  <c:v>1E-4</c:v>
                </c:pt>
                <c:pt idx="7944">
                  <c:v>1E-4</c:v>
                </c:pt>
                <c:pt idx="7945">
                  <c:v>2.0001000000000002</c:v>
                </c:pt>
                <c:pt idx="7946">
                  <c:v>1E-4</c:v>
                </c:pt>
                <c:pt idx="7947">
                  <c:v>1E-4</c:v>
                </c:pt>
                <c:pt idx="7948">
                  <c:v>2.0001000000000002</c:v>
                </c:pt>
                <c:pt idx="7949">
                  <c:v>1.0001</c:v>
                </c:pt>
                <c:pt idx="7950">
                  <c:v>1E-4</c:v>
                </c:pt>
                <c:pt idx="7951">
                  <c:v>1E-4</c:v>
                </c:pt>
                <c:pt idx="7952">
                  <c:v>1E-4</c:v>
                </c:pt>
                <c:pt idx="7953">
                  <c:v>1E-4</c:v>
                </c:pt>
                <c:pt idx="7954">
                  <c:v>1.0001</c:v>
                </c:pt>
                <c:pt idx="7955">
                  <c:v>1.0001</c:v>
                </c:pt>
                <c:pt idx="7956">
                  <c:v>1E-4</c:v>
                </c:pt>
                <c:pt idx="7957">
                  <c:v>1E-4</c:v>
                </c:pt>
                <c:pt idx="7958">
                  <c:v>1.0001</c:v>
                </c:pt>
                <c:pt idx="7959">
                  <c:v>1E-4</c:v>
                </c:pt>
                <c:pt idx="7960">
                  <c:v>2.0001000000000002</c:v>
                </c:pt>
                <c:pt idx="7961">
                  <c:v>1E-4</c:v>
                </c:pt>
                <c:pt idx="7962">
                  <c:v>3.0001000000000002</c:v>
                </c:pt>
                <c:pt idx="7963">
                  <c:v>1E-4</c:v>
                </c:pt>
                <c:pt idx="7964">
                  <c:v>1E-4</c:v>
                </c:pt>
                <c:pt idx="7965">
                  <c:v>1.0001</c:v>
                </c:pt>
                <c:pt idx="7966">
                  <c:v>1.0001</c:v>
                </c:pt>
                <c:pt idx="7967">
                  <c:v>2.0001000000000002</c:v>
                </c:pt>
                <c:pt idx="7968">
                  <c:v>3.0001000000000002</c:v>
                </c:pt>
                <c:pt idx="7969">
                  <c:v>12.0001</c:v>
                </c:pt>
                <c:pt idx="7970">
                  <c:v>7.0000999999999998</c:v>
                </c:pt>
                <c:pt idx="7971">
                  <c:v>8.0000999999999998</c:v>
                </c:pt>
                <c:pt idx="7972">
                  <c:v>20.0001</c:v>
                </c:pt>
                <c:pt idx="7973">
                  <c:v>11.0001</c:v>
                </c:pt>
                <c:pt idx="7974">
                  <c:v>12.0001</c:v>
                </c:pt>
                <c:pt idx="7975">
                  <c:v>4.0000999999999998</c:v>
                </c:pt>
                <c:pt idx="7976">
                  <c:v>3.0001000000000002</c:v>
                </c:pt>
                <c:pt idx="7977">
                  <c:v>4.0000999999999998</c:v>
                </c:pt>
                <c:pt idx="7978">
                  <c:v>5.0000999999999998</c:v>
                </c:pt>
                <c:pt idx="7979">
                  <c:v>1E-4</c:v>
                </c:pt>
                <c:pt idx="7980">
                  <c:v>2.0001000000000002</c:v>
                </c:pt>
                <c:pt idx="7981">
                  <c:v>1.0001</c:v>
                </c:pt>
                <c:pt idx="7982">
                  <c:v>1.0001</c:v>
                </c:pt>
                <c:pt idx="7983">
                  <c:v>1E-4</c:v>
                </c:pt>
                <c:pt idx="7984">
                  <c:v>1.0001</c:v>
                </c:pt>
                <c:pt idx="7985">
                  <c:v>1E-4</c:v>
                </c:pt>
                <c:pt idx="7986">
                  <c:v>1.0001</c:v>
                </c:pt>
                <c:pt idx="7987">
                  <c:v>1.0001</c:v>
                </c:pt>
                <c:pt idx="7988">
                  <c:v>1E-4</c:v>
                </c:pt>
                <c:pt idx="7989">
                  <c:v>1.0001</c:v>
                </c:pt>
                <c:pt idx="7990">
                  <c:v>1E-4</c:v>
                </c:pt>
                <c:pt idx="7991">
                  <c:v>1E-4</c:v>
                </c:pt>
                <c:pt idx="7992">
                  <c:v>1E-4</c:v>
                </c:pt>
                <c:pt idx="7993">
                  <c:v>1E-4</c:v>
                </c:pt>
                <c:pt idx="7994">
                  <c:v>1E-4</c:v>
                </c:pt>
                <c:pt idx="7995">
                  <c:v>1E-4</c:v>
                </c:pt>
                <c:pt idx="7996">
                  <c:v>1.0001</c:v>
                </c:pt>
                <c:pt idx="7997">
                  <c:v>1.0001</c:v>
                </c:pt>
                <c:pt idx="7998">
                  <c:v>1.0001</c:v>
                </c:pt>
                <c:pt idx="7999">
                  <c:v>1E-4</c:v>
                </c:pt>
                <c:pt idx="8000">
                  <c:v>1.0001</c:v>
                </c:pt>
                <c:pt idx="8001">
                  <c:v>1E-4</c:v>
                </c:pt>
                <c:pt idx="8002">
                  <c:v>1E-4</c:v>
                </c:pt>
                <c:pt idx="8003">
                  <c:v>1E-4</c:v>
                </c:pt>
                <c:pt idx="8004">
                  <c:v>1.0001</c:v>
                </c:pt>
                <c:pt idx="8005">
                  <c:v>1E-4</c:v>
                </c:pt>
                <c:pt idx="8006">
                  <c:v>1E-4</c:v>
                </c:pt>
                <c:pt idx="8007">
                  <c:v>1E-4</c:v>
                </c:pt>
                <c:pt idx="8008">
                  <c:v>1.0001</c:v>
                </c:pt>
                <c:pt idx="8009">
                  <c:v>1E-4</c:v>
                </c:pt>
                <c:pt idx="8010">
                  <c:v>1.0001</c:v>
                </c:pt>
                <c:pt idx="8011">
                  <c:v>1E-4</c:v>
                </c:pt>
                <c:pt idx="8012">
                  <c:v>1.0001</c:v>
                </c:pt>
                <c:pt idx="8013">
                  <c:v>1.0001</c:v>
                </c:pt>
                <c:pt idx="8014">
                  <c:v>1E-4</c:v>
                </c:pt>
                <c:pt idx="8015">
                  <c:v>1E-4</c:v>
                </c:pt>
                <c:pt idx="8016">
                  <c:v>5.0000999999999998</c:v>
                </c:pt>
                <c:pt idx="8017">
                  <c:v>9.0000999999999998</c:v>
                </c:pt>
                <c:pt idx="8018">
                  <c:v>9.0000999999999998</c:v>
                </c:pt>
                <c:pt idx="8019">
                  <c:v>11.0001</c:v>
                </c:pt>
                <c:pt idx="8020">
                  <c:v>11.0001</c:v>
                </c:pt>
                <c:pt idx="8021">
                  <c:v>23.0001</c:v>
                </c:pt>
                <c:pt idx="8022">
                  <c:v>18.0001</c:v>
                </c:pt>
                <c:pt idx="8023">
                  <c:v>6.0000999999999998</c:v>
                </c:pt>
                <c:pt idx="8024">
                  <c:v>5.0000999999999998</c:v>
                </c:pt>
                <c:pt idx="8025">
                  <c:v>1.0001</c:v>
                </c:pt>
                <c:pt idx="8026">
                  <c:v>3.0001000000000002</c:v>
                </c:pt>
                <c:pt idx="8027">
                  <c:v>1E-4</c:v>
                </c:pt>
                <c:pt idx="8028">
                  <c:v>1E-4</c:v>
                </c:pt>
                <c:pt idx="8029">
                  <c:v>1.0001</c:v>
                </c:pt>
                <c:pt idx="8030">
                  <c:v>1.0001</c:v>
                </c:pt>
                <c:pt idx="8031">
                  <c:v>1E-4</c:v>
                </c:pt>
                <c:pt idx="8032">
                  <c:v>1E-4</c:v>
                </c:pt>
                <c:pt idx="8033">
                  <c:v>1E-4</c:v>
                </c:pt>
                <c:pt idx="8034">
                  <c:v>1.0001</c:v>
                </c:pt>
                <c:pt idx="8035">
                  <c:v>1E-4</c:v>
                </c:pt>
                <c:pt idx="8036">
                  <c:v>1E-4</c:v>
                </c:pt>
                <c:pt idx="8037">
                  <c:v>1E-4</c:v>
                </c:pt>
                <c:pt idx="8038">
                  <c:v>1E-4</c:v>
                </c:pt>
                <c:pt idx="8039">
                  <c:v>1E-4</c:v>
                </c:pt>
                <c:pt idx="8040">
                  <c:v>1E-4</c:v>
                </c:pt>
                <c:pt idx="8041">
                  <c:v>1E-4</c:v>
                </c:pt>
                <c:pt idx="8042">
                  <c:v>1E-4</c:v>
                </c:pt>
                <c:pt idx="8043">
                  <c:v>1E-4</c:v>
                </c:pt>
                <c:pt idx="8044">
                  <c:v>1E-4</c:v>
                </c:pt>
                <c:pt idx="8045">
                  <c:v>1E-4</c:v>
                </c:pt>
                <c:pt idx="8046">
                  <c:v>2.0001000000000002</c:v>
                </c:pt>
                <c:pt idx="8047">
                  <c:v>1.0001</c:v>
                </c:pt>
                <c:pt idx="8048">
                  <c:v>1E-4</c:v>
                </c:pt>
                <c:pt idx="8049">
                  <c:v>1E-4</c:v>
                </c:pt>
                <c:pt idx="8050">
                  <c:v>2.0001000000000002</c:v>
                </c:pt>
                <c:pt idx="8051">
                  <c:v>1E-4</c:v>
                </c:pt>
                <c:pt idx="8052">
                  <c:v>1.0001</c:v>
                </c:pt>
                <c:pt idx="8053">
                  <c:v>1E-4</c:v>
                </c:pt>
                <c:pt idx="8054">
                  <c:v>1.0001</c:v>
                </c:pt>
                <c:pt idx="8055">
                  <c:v>1E-4</c:v>
                </c:pt>
                <c:pt idx="8056">
                  <c:v>1.0001</c:v>
                </c:pt>
                <c:pt idx="8057">
                  <c:v>1.0001</c:v>
                </c:pt>
                <c:pt idx="8058">
                  <c:v>1.0001</c:v>
                </c:pt>
                <c:pt idx="8059">
                  <c:v>1E-4</c:v>
                </c:pt>
                <c:pt idx="8060">
                  <c:v>1E-4</c:v>
                </c:pt>
                <c:pt idx="8061">
                  <c:v>1E-4</c:v>
                </c:pt>
                <c:pt idx="8062">
                  <c:v>1E-4</c:v>
                </c:pt>
                <c:pt idx="8063">
                  <c:v>1.0001</c:v>
                </c:pt>
                <c:pt idx="8064">
                  <c:v>1E-4</c:v>
                </c:pt>
                <c:pt idx="8065">
                  <c:v>1.0001</c:v>
                </c:pt>
                <c:pt idx="8066">
                  <c:v>5.0000999999999998</c:v>
                </c:pt>
                <c:pt idx="8067">
                  <c:v>3.0001000000000002</c:v>
                </c:pt>
                <c:pt idx="8068">
                  <c:v>7.0000999999999998</c:v>
                </c:pt>
                <c:pt idx="8069">
                  <c:v>13.0001</c:v>
                </c:pt>
                <c:pt idx="8070">
                  <c:v>34.000100000000003</c:v>
                </c:pt>
                <c:pt idx="8071">
                  <c:v>7.0000999999999998</c:v>
                </c:pt>
                <c:pt idx="8072">
                  <c:v>4.0000999999999998</c:v>
                </c:pt>
                <c:pt idx="8073">
                  <c:v>3.0001000000000002</c:v>
                </c:pt>
                <c:pt idx="8074">
                  <c:v>3.0001000000000002</c:v>
                </c:pt>
                <c:pt idx="8075">
                  <c:v>1.0001</c:v>
                </c:pt>
                <c:pt idx="8076">
                  <c:v>6.0000999999999998</c:v>
                </c:pt>
                <c:pt idx="8077">
                  <c:v>1E-4</c:v>
                </c:pt>
                <c:pt idx="8078">
                  <c:v>2.0001000000000002</c:v>
                </c:pt>
                <c:pt idx="8079">
                  <c:v>1.0001</c:v>
                </c:pt>
                <c:pt idx="8080">
                  <c:v>1E-4</c:v>
                </c:pt>
                <c:pt idx="8081">
                  <c:v>1E-4</c:v>
                </c:pt>
                <c:pt idx="8082">
                  <c:v>1.0001</c:v>
                </c:pt>
                <c:pt idx="8083">
                  <c:v>3.0001000000000002</c:v>
                </c:pt>
                <c:pt idx="8084">
                  <c:v>1.0001</c:v>
                </c:pt>
                <c:pt idx="8085">
                  <c:v>1E-4</c:v>
                </c:pt>
                <c:pt idx="8086">
                  <c:v>1.0001</c:v>
                </c:pt>
                <c:pt idx="8087">
                  <c:v>1E-4</c:v>
                </c:pt>
                <c:pt idx="8088">
                  <c:v>1E-4</c:v>
                </c:pt>
                <c:pt idx="8089">
                  <c:v>1.0001</c:v>
                </c:pt>
                <c:pt idx="8090">
                  <c:v>2.0001000000000002</c:v>
                </c:pt>
                <c:pt idx="8091">
                  <c:v>1E-4</c:v>
                </c:pt>
                <c:pt idx="8092">
                  <c:v>1E-4</c:v>
                </c:pt>
                <c:pt idx="8093">
                  <c:v>1.0001</c:v>
                </c:pt>
                <c:pt idx="8094">
                  <c:v>1E-4</c:v>
                </c:pt>
                <c:pt idx="8095">
                  <c:v>1E-4</c:v>
                </c:pt>
                <c:pt idx="8096">
                  <c:v>1E-4</c:v>
                </c:pt>
                <c:pt idx="8097">
                  <c:v>1.0001</c:v>
                </c:pt>
                <c:pt idx="8098">
                  <c:v>1E-4</c:v>
                </c:pt>
                <c:pt idx="8099">
                  <c:v>1.0001</c:v>
                </c:pt>
                <c:pt idx="8100">
                  <c:v>1E-4</c:v>
                </c:pt>
                <c:pt idx="8101">
                  <c:v>1E-4</c:v>
                </c:pt>
                <c:pt idx="8102">
                  <c:v>1E-4</c:v>
                </c:pt>
                <c:pt idx="8103">
                  <c:v>1E-4</c:v>
                </c:pt>
                <c:pt idx="8104">
                  <c:v>1E-4</c:v>
                </c:pt>
                <c:pt idx="8105">
                  <c:v>1.0001</c:v>
                </c:pt>
                <c:pt idx="8106">
                  <c:v>1.0001</c:v>
                </c:pt>
                <c:pt idx="8107">
                  <c:v>1E-4</c:v>
                </c:pt>
                <c:pt idx="8108">
                  <c:v>1.0001</c:v>
                </c:pt>
                <c:pt idx="8109">
                  <c:v>1E-4</c:v>
                </c:pt>
                <c:pt idx="8110">
                  <c:v>1E-4</c:v>
                </c:pt>
                <c:pt idx="8111">
                  <c:v>1.0001</c:v>
                </c:pt>
                <c:pt idx="8112">
                  <c:v>4.0000999999999998</c:v>
                </c:pt>
                <c:pt idx="8113">
                  <c:v>8.0000999999999998</c:v>
                </c:pt>
                <c:pt idx="8114">
                  <c:v>12.0001</c:v>
                </c:pt>
                <c:pt idx="8115">
                  <c:v>7.0000999999999998</c:v>
                </c:pt>
                <c:pt idx="8116">
                  <c:v>7.0000999999999998</c:v>
                </c:pt>
                <c:pt idx="8117">
                  <c:v>9.0000999999999998</c:v>
                </c:pt>
                <c:pt idx="8118">
                  <c:v>11.0001</c:v>
                </c:pt>
                <c:pt idx="8119">
                  <c:v>13.0001</c:v>
                </c:pt>
                <c:pt idx="8120">
                  <c:v>5.0000999999999998</c:v>
                </c:pt>
                <c:pt idx="8121">
                  <c:v>4.0000999999999998</c:v>
                </c:pt>
                <c:pt idx="8122">
                  <c:v>2.0001000000000002</c:v>
                </c:pt>
                <c:pt idx="8123">
                  <c:v>2.0001000000000002</c:v>
                </c:pt>
                <c:pt idx="8124">
                  <c:v>1E-4</c:v>
                </c:pt>
                <c:pt idx="8125">
                  <c:v>1.0001</c:v>
                </c:pt>
                <c:pt idx="8126">
                  <c:v>3.0001000000000002</c:v>
                </c:pt>
                <c:pt idx="8127">
                  <c:v>1.0001</c:v>
                </c:pt>
                <c:pt idx="8128">
                  <c:v>1E-4</c:v>
                </c:pt>
                <c:pt idx="8129">
                  <c:v>1E-4</c:v>
                </c:pt>
                <c:pt idx="8130">
                  <c:v>1E-4</c:v>
                </c:pt>
                <c:pt idx="8131">
                  <c:v>1E-4</c:v>
                </c:pt>
                <c:pt idx="8132">
                  <c:v>1.0001</c:v>
                </c:pt>
                <c:pt idx="8133">
                  <c:v>1E-4</c:v>
                </c:pt>
                <c:pt idx="8134">
                  <c:v>1E-4</c:v>
                </c:pt>
                <c:pt idx="8135">
                  <c:v>1E-4</c:v>
                </c:pt>
                <c:pt idx="8136">
                  <c:v>1.0001</c:v>
                </c:pt>
                <c:pt idx="8137">
                  <c:v>1E-4</c:v>
                </c:pt>
                <c:pt idx="8138">
                  <c:v>1E-4</c:v>
                </c:pt>
                <c:pt idx="8139">
                  <c:v>1E-4</c:v>
                </c:pt>
                <c:pt idx="8140">
                  <c:v>1E-4</c:v>
                </c:pt>
                <c:pt idx="8141">
                  <c:v>1E-4</c:v>
                </c:pt>
                <c:pt idx="8142">
                  <c:v>1E-4</c:v>
                </c:pt>
                <c:pt idx="8143">
                  <c:v>1.0001</c:v>
                </c:pt>
                <c:pt idx="8144">
                  <c:v>1E-4</c:v>
                </c:pt>
                <c:pt idx="8145">
                  <c:v>1E-4</c:v>
                </c:pt>
                <c:pt idx="8146">
                  <c:v>1E-4</c:v>
                </c:pt>
                <c:pt idx="8147">
                  <c:v>1E-4</c:v>
                </c:pt>
                <c:pt idx="8148">
                  <c:v>1E-4</c:v>
                </c:pt>
                <c:pt idx="8149">
                  <c:v>1E-4</c:v>
                </c:pt>
                <c:pt idx="8150">
                  <c:v>1E-4</c:v>
                </c:pt>
                <c:pt idx="8151">
                  <c:v>1E-4</c:v>
                </c:pt>
                <c:pt idx="8152">
                  <c:v>1E-4</c:v>
                </c:pt>
                <c:pt idx="8153">
                  <c:v>1E-4</c:v>
                </c:pt>
                <c:pt idx="8154">
                  <c:v>1.0001</c:v>
                </c:pt>
                <c:pt idx="8155">
                  <c:v>3.0001000000000002</c:v>
                </c:pt>
                <c:pt idx="8156">
                  <c:v>1E-4</c:v>
                </c:pt>
                <c:pt idx="8157">
                  <c:v>1.0001</c:v>
                </c:pt>
                <c:pt idx="8158">
                  <c:v>1E-4</c:v>
                </c:pt>
                <c:pt idx="8159">
                  <c:v>3.0001000000000002</c:v>
                </c:pt>
                <c:pt idx="8160">
                  <c:v>4.0000999999999998</c:v>
                </c:pt>
                <c:pt idx="8161">
                  <c:v>3.0001000000000002</c:v>
                </c:pt>
                <c:pt idx="8162">
                  <c:v>3.0001000000000002</c:v>
                </c:pt>
                <c:pt idx="8163">
                  <c:v>4.0000999999999998</c:v>
                </c:pt>
                <c:pt idx="8164">
                  <c:v>6.0000999999999998</c:v>
                </c:pt>
                <c:pt idx="8165">
                  <c:v>9.0000999999999998</c:v>
                </c:pt>
                <c:pt idx="8166">
                  <c:v>9.0000999999999998</c:v>
                </c:pt>
                <c:pt idx="8167">
                  <c:v>6.0000999999999998</c:v>
                </c:pt>
                <c:pt idx="8168">
                  <c:v>4.0000999999999998</c:v>
                </c:pt>
                <c:pt idx="8169">
                  <c:v>3.0001000000000002</c:v>
                </c:pt>
                <c:pt idx="8170">
                  <c:v>5.0000999999999998</c:v>
                </c:pt>
                <c:pt idx="8171">
                  <c:v>2.0001000000000002</c:v>
                </c:pt>
                <c:pt idx="8172">
                  <c:v>1.0001</c:v>
                </c:pt>
                <c:pt idx="8173">
                  <c:v>1E-4</c:v>
                </c:pt>
                <c:pt idx="8174">
                  <c:v>1E-4</c:v>
                </c:pt>
                <c:pt idx="8175">
                  <c:v>1.0001</c:v>
                </c:pt>
                <c:pt idx="8176">
                  <c:v>1.0001</c:v>
                </c:pt>
                <c:pt idx="8177">
                  <c:v>1E-4</c:v>
                </c:pt>
                <c:pt idx="8178">
                  <c:v>1E-4</c:v>
                </c:pt>
                <c:pt idx="8179">
                  <c:v>1E-4</c:v>
                </c:pt>
                <c:pt idx="8180">
                  <c:v>1E-4</c:v>
                </c:pt>
                <c:pt idx="8181">
                  <c:v>1E-4</c:v>
                </c:pt>
                <c:pt idx="8182">
                  <c:v>1E-4</c:v>
                </c:pt>
                <c:pt idx="8183">
                  <c:v>1E-4</c:v>
                </c:pt>
                <c:pt idx="8184">
                  <c:v>1.0001</c:v>
                </c:pt>
                <c:pt idx="8185">
                  <c:v>1.0001</c:v>
                </c:pt>
                <c:pt idx="8186">
                  <c:v>1E-4</c:v>
                </c:pt>
                <c:pt idx="8187">
                  <c:v>1E-4</c:v>
                </c:pt>
                <c:pt idx="8188">
                  <c:v>1E-4</c:v>
                </c:pt>
                <c:pt idx="8189">
                  <c:v>1E-4</c:v>
                </c:pt>
                <c:pt idx="8190">
                  <c:v>1.0001</c:v>
                </c:pt>
                <c:pt idx="8191">
                  <c:v>1.0001</c:v>
                </c:pt>
                <c:pt idx="8192">
                  <c:v>1E-4</c:v>
                </c:pt>
                <c:pt idx="8193">
                  <c:v>1E-4</c:v>
                </c:pt>
                <c:pt idx="8194">
                  <c:v>1.0001</c:v>
                </c:pt>
                <c:pt idx="8195">
                  <c:v>1E-4</c:v>
                </c:pt>
                <c:pt idx="8196">
                  <c:v>1E-4</c:v>
                </c:pt>
                <c:pt idx="8197">
                  <c:v>1E-4</c:v>
                </c:pt>
                <c:pt idx="8198">
                  <c:v>1E-4</c:v>
                </c:pt>
                <c:pt idx="8199">
                  <c:v>1E-4</c:v>
                </c:pt>
                <c:pt idx="8200">
                  <c:v>1.0001</c:v>
                </c:pt>
                <c:pt idx="8201">
                  <c:v>1E-4</c:v>
                </c:pt>
                <c:pt idx="8202">
                  <c:v>1E-4</c:v>
                </c:pt>
                <c:pt idx="8203">
                  <c:v>3.0001000000000002</c:v>
                </c:pt>
                <c:pt idx="8204">
                  <c:v>1.0001</c:v>
                </c:pt>
                <c:pt idx="8205">
                  <c:v>3.0001000000000002</c:v>
                </c:pt>
                <c:pt idx="8206">
                  <c:v>7.0000999999999998</c:v>
                </c:pt>
                <c:pt idx="8207">
                  <c:v>21.0001</c:v>
                </c:pt>
                <c:pt idx="8208">
                  <c:v>30.0001</c:v>
                </c:pt>
                <c:pt idx="8209">
                  <c:v>33.000100000000003</c:v>
                </c:pt>
                <c:pt idx="8210">
                  <c:v>22.0001</c:v>
                </c:pt>
                <c:pt idx="8211">
                  <c:v>15.0001</c:v>
                </c:pt>
                <c:pt idx="8212">
                  <c:v>21.0001</c:v>
                </c:pt>
                <c:pt idx="8213">
                  <c:v>9.0000999999999998</c:v>
                </c:pt>
                <c:pt idx="8214">
                  <c:v>5.0000999999999998</c:v>
                </c:pt>
                <c:pt idx="8215">
                  <c:v>6.0000999999999998</c:v>
                </c:pt>
                <c:pt idx="8216">
                  <c:v>4.0000999999999998</c:v>
                </c:pt>
                <c:pt idx="8217">
                  <c:v>3.0001000000000002</c:v>
                </c:pt>
                <c:pt idx="8218">
                  <c:v>2.0001000000000002</c:v>
                </c:pt>
                <c:pt idx="8219">
                  <c:v>1E-4</c:v>
                </c:pt>
                <c:pt idx="8220">
                  <c:v>1E-4</c:v>
                </c:pt>
                <c:pt idx="8221">
                  <c:v>1.0001</c:v>
                </c:pt>
                <c:pt idx="8222">
                  <c:v>1.0001</c:v>
                </c:pt>
                <c:pt idx="8223">
                  <c:v>1E-4</c:v>
                </c:pt>
                <c:pt idx="8224">
                  <c:v>1E-4</c:v>
                </c:pt>
                <c:pt idx="8225">
                  <c:v>1E-4</c:v>
                </c:pt>
                <c:pt idx="8226">
                  <c:v>1.0001</c:v>
                </c:pt>
                <c:pt idx="8227">
                  <c:v>1E-4</c:v>
                </c:pt>
                <c:pt idx="8228">
                  <c:v>1E-4</c:v>
                </c:pt>
                <c:pt idx="8229">
                  <c:v>1E-4</c:v>
                </c:pt>
                <c:pt idx="8230">
                  <c:v>1E-4</c:v>
                </c:pt>
                <c:pt idx="8231">
                  <c:v>1E-4</c:v>
                </c:pt>
                <c:pt idx="8232">
                  <c:v>1.0001</c:v>
                </c:pt>
                <c:pt idx="8233">
                  <c:v>1E-4</c:v>
                </c:pt>
                <c:pt idx="8234">
                  <c:v>1E-4</c:v>
                </c:pt>
                <c:pt idx="8235">
                  <c:v>2.0001000000000002</c:v>
                </c:pt>
                <c:pt idx="8236">
                  <c:v>1E-4</c:v>
                </c:pt>
                <c:pt idx="8237">
                  <c:v>1.0001</c:v>
                </c:pt>
                <c:pt idx="8238">
                  <c:v>1.0001</c:v>
                </c:pt>
                <c:pt idx="8239">
                  <c:v>1E-4</c:v>
                </c:pt>
                <c:pt idx="8240">
                  <c:v>1E-4</c:v>
                </c:pt>
                <c:pt idx="8241">
                  <c:v>1E-4</c:v>
                </c:pt>
                <c:pt idx="8242">
                  <c:v>1E-4</c:v>
                </c:pt>
                <c:pt idx="8243">
                  <c:v>1E-4</c:v>
                </c:pt>
                <c:pt idx="8244">
                  <c:v>1E-4</c:v>
                </c:pt>
                <c:pt idx="8245">
                  <c:v>1E-4</c:v>
                </c:pt>
                <c:pt idx="8246">
                  <c:v>1E-4</c:v>
                </c:pt>
                <c:pt idx="8247">
                  <c:v>1E-4</c:v>
                </c:pt>
                <c:pt idx="8248">
                  <c:v>1E-4</c:v>
                </c:pt>
                <c:pt idx="8249">
                  <c:v>1E-4</c:v>
                </c:pt>
                <c:pt idx="8250">
                  <c:v>1.0001</c:v>
                </c:pt>
                <c:pt idx="8251">
                  <c:v>1E-4</c:v>
                </c:pt>
                <c:pt idx="8252">
                  <c:v>1E-4</c:v>
                </c:pt>
                <c:pt idx="8253">
                  <c:v>1E-4</c:v>
                </c:pt>
                <c:pt idx="8254">
                  <c:v>1.0001</c:v>
                </c:pt>
                <c:pt idx="8255">
                  <c:v>2.0001000000000002</c:v>
                </c:pt>
                <c:pt idx="8256">
                  <c:v>11.0001</c:v>
                </c:pt>
                <c:pt idx="8257">
                  <c:v>8.0000999999999998</c:v>
                </c:pt>
                <c:pt idx="8258">
                  <c:v>4.0000999999999998</c:v>
                </c:pt>
                <c:pt idx="8259">
                  <c:v>7.0000999999999998</c:v>
                </c:pt>
                <c:pt idx="8260">
                  <c:v>5.0000999999999998</c:v>
                </c:pt>
                <c:pt idx="8261">
                  <c:v>5.0000999999999998</c:v>
                </c:pt>
                <c:pt idx="8262">
                  <c:v>2.0001000000000002</c:v>
                </c:pt>
                <c:pt idx="8263">
                  <c:v>3.0001000000000002</c:v>
                </c:pt>
                <c:pt idx="8264">
                  <c:v>4.0000999999999998</c:v>
                </c:pt>
                <c:pt idx="8265">
                  <c:v>2.0001000000000002</c:v>
                </c:pt>
                <c:pt idx="8266">
                  <c:v>2.0001000000000002</c:v>
                </c:pt>
                <c:pt idx="8267">
                  <c:v>3.0001000000000002</c:v>
                </c:pt>
                <c:pt idx="8268">
                  <c:v>1.0001</c:v>
                </c:pt>
                <c:pt idx="8269">
                  <c:v>1E-4</c:v>
                </c:pt>
                <c:pt idx="8270">
                  <c:v>1E-4</c:v>
                </c:pt>
                <c:pt idx="8271">
                  <c:v>1.0001</c:v>
                </c:pt>
                <c:pt idx="8272">
                  <c:v>1E-4</c:v>
                </c:pt>
                <c:pt idx="8273">
                  <c:v>1.0001</c:v>
                </c:pt>
                <c:pt idx="8274">
                  <c:v>1E-4</c:v>
                </c:pt>
                <c:pt idx="8275">
                  <c:v>1E-4</c:v>
                </c:pt>
                <c:pt idx="8276">
                  <c:v>1.0001</c:v>
                </c:pt>
                <c:pt idx="8277">
                  <c:v>2.0001000000000002</c:v>
                </c:pt>
                <c:pt idx="8278">
                  <c:v>1E-4</c:v>
                </c:pt>
                <c:pt idx="8279">
                  <c:v>1E-4</c:v>
                </c:pt>
                <c:pt idx="8280">
                  <c:v>1E-4</c:v>
                </c:pt>
                <c:pt idx="8281">
                  <c:v>1E-4</c:v>
                </c:pt>
                <c:pt idx="8282">
                  <c:v>1E-4</c:v>
                </c:pt>
                <c:pt idx="8283">
                  <c:v>1E-4</c:v>
                </c:pt>
                <c:pt idx="8284">
                  <c:v>1.0001</c:v>
                </c:pt>
                <c:pt idx="8285">
                  <c:v>1.0001</c:v>
                </c:pt>
                <c:pt idx="8286">
                  <c:v>1E-4</c:v>
                </c:pt>
                <c:pt idx="8287">
                  <c:v>1E-4</c:v>
                </c:pt>
                <c:pt idx="8288">
                  <c:v>1E-4</c:v>
                </c:pt>
                <c:pt idx="8289">
                  <c:v>1E-4</c:v>
                </c:pt>
                <c:pt idx="8290">
                  <c:v>1.0001</c:v>
                </c:pt>
                <c:pt idx="8291">
                  <c:v>1E-4</c:v>
                </c:pt>
                <c:pt idx="8292">
                  <c:v>2.0001000000000002</c:v>
                </c:pt>
                <c:pt idx="8293">
                  <c:v>2.0001000000000002</c:v>
                </c:pt>
                <c:pt idx="8294">
                  <c:v>1.0001</c:v>
                </c:pt>
                <c:pt idx="8295">
                  <c:v>1.0001</c:v>
                </c:pt>
                <c:pt idx="8296">
                  <c:v>2.0001000000000002</c:v>
                </c:pt>
                <c:pt idx="8297">
                  <c:v>1E-4</c:v>
                </c:pt>
                <c:pt idx="8298">
                  <c:v>1E-4</c:v>
                </c:pt>
                <c:pt idx="8299">
                  <c:v>1.0001</c:v>
                </c:pt>
                <c:pt idx="8300">
                  <c:v>1E-4</c:v>
                </c:pt>
                <c:pt idx="8301">
                  <c:v>1.0001</c:v>
                </c:pt>
                <c:pt idx="8302">
                  <c:v>1.0001</c:v>
                </c:pt>
                <c:pt idx="8303">
                  <c:v>8.0000999999999998</c:v>
                </c:pt>
                <c:pt idx="8304">
                  <c:v>10.0001</c:v>
                </c:pt>
                <c:pt idx="8305">
                  <c:v>9.0000999999999998</c:v>
                </c:pt>
                <c:pt idx="8306">
                  <c:v>7.0000999999999998</c:v>
                </c:pt>
                <c:pt idx="8307">
                  <c:v>2.0001000000000002</c:v>
                </c:pt>
                <c:pt idx="8308">
                  <c:v>5.0000999999999998</c:v>
                </c:pt>
                <c:pt idx="8309">
                  <c:v>5.0000999999999998</c:v>
                </c:pt>
                <c:pt idx="8310">
                  <c:v>2.0001000000000002</c:v>
                </c:pt>
                <c:pt idx="8311">
                  <c:v>1.0001</c:v>
                </c:pt>
                <c:pt idx="8312">
                  <c:v>1.0001</c:v>
                </c:pt>
                <c:pt idx="8313">
                  <c:v>1E-4</c:v>
                </c:pt>
                <c:pt idx="8314">
                  <c:v>1.0001</c:v>
                </c:pt>
                <c:pt idx="8315">
                  <c:v>1E-4</c:v>
                </c:pt>
                <c:pt idx="8316">
                  <c:v>1E-4</c:v>
                </c:pt>
                <c:pt idx="8317">
                  <c:v>1.0001</c:v>
                </c:pt>
                <c:pt idx="8318">
                  <c:v>1E-4</c:v>
                </c:pt>
                <c:pt idx="8319">
                  <c:v>1E-4</c:v>
                </c:pt>
                <c:pt idx="8320">
                  <c:v>1E-4</c:v>
                </c:pt>
                <c:pt idx="8321">
                  <c:v>1E-4</c:v>
                </c:pt>
                <c:pt idx="8322">
                  <c:v>1.0001</c:v>
                </c:pt>
                <c:pt idx="8323">
                  <c:v>1E-4</c:v>
                </c:pt>
                <c:pt idx="8324">
                  <c:v>1E-4</c:v>
                </c:pt>
                <c:pt idx="8325">
                  <c:v>1E-4</c:v>
                </c:pt>
                <c:pt idx="8326">
                  <c:v>1E-4</c:v>
                </c:pt>
                <c:pt idx="8327">
                  <c:v>1.0001</c:v>
                </c:pt>
                <c:pt idx="8328">
                  <c:v>1E-4</c:v>
                </c:pt>
                <c:pt idx="8329">
                  <c:v>1E-4</c:v>
                </c:pt>
                <c:pt idx="8330">
                  <c:v>1.0001</c:v>
                </c:pt>
                <c:pt idx="8331">
                  <c:v>1E-4</c:v>
                </c:pt>
                <c:pt idx="8332">
                  <c:v>1E-4</c:v>
                </c:pt>
                <c:pt idx="8333">
                  <c:v>1E-4</c:v>
                </c:pt>
                <c:pt idx="8334">
                  <c:v>1E-4</c:v>
                </c:pt>
                <c:pt idx="8335">
                  <c:v>1E-4</c:v>
                </c:pt>
                <c:pt idx="8336">
                  <c:v>1.0001</c:v>
                </c:pt>
                <c:pt idx="8337">
                  <c:v>1E-4</c:v>
                </c:pt>
                <c:pt idx="8338">
                  <c:v>1E-4</c:v>
                </c:pt>
                <c:pt idx="8339">
                  <c:v>1E-4</c:v>
                </c:pt>
                <c:pt idx="8340">
                  <c:v>1E-4</c:v>
                </c:pt>
                <c:pt idx="8341">
                  <c:v>1E-4</c:v>
                </c:pt>
                <c:pt idx="8342">
                  <c:v>2.0001000000000002</c:v>
                </c:pt>
                <c:pt idx="8343">
                  <c:v>1E-4</c:v>
                </c:pt>
                <c:pt idx="8344">
                  <c:v>1.0001</c:v>
                </c:pt>
                <c:pt idx="8345">
                  <c:v>1E-4</c:v>
                </c:pt>
                <c:pt idx="8346">
                  <c:v>1E-4</c:v>
                </c:pt>
                <c:pt idx="8347">
                  <c:v>1.0001</c:v>
                </c:pt>
                <c:pt idx="8348">
                  <c:v>1.0001</c:v>
                </c:pt>
                <c:pt idx="8349">
                  <c:v>3.0001000000000002</c:v>
                </c:pt>
                <c:pt idx="8350">
                  <c:v>2.0001000000000002</c:v>
                </c:pt>
                <c:pt idx="8351">
                  <c:v>12.0001</c:v>
                </c:pt>
                <c:pt idx="8352">
                  <c:v>10.0001</c:v>
                </c:pt>
                <c:pt idx="8353">
                  <c:v>5.0000999999999998</c:v>
                </c:pt>
                <c:pt idx="8354">
                  <c:v>3.0001000000000002</c:v>
                </c:pt>
                <c:pt idx="8355">
                  <c:v>2.0001000000000002</c:v>
                </c:pt>
                <c:pt idx="8356">
                  <c:v>1.0001</c:v>
                </c:pt>
                <c:pt idx="8357">
                  <c:v>1.0001</c:v>
                </c:pt>
                <c:pt idx="8358">
                  <c:v>1.0001</c:v>
                </c:pt>
                <c:pt idx="8359">
                  <c:v>5.0000999999999998</c:v>
                </c:pt>
                <c:pt idx="8360">
                  <c:v>2.0001000000000002</c:v>
                </c:pt>
                <c:pt idx="8361">
                  <c:v>1.0001</c:v>
                </c:pt>
                <c:pt idx="8362">
                  <c:v>2.0001000000000002</c:v>
                </c:pt>
                <c:pt idx="8363">
                  <c:v>1E-4</c:v>
                </c:pt>
                <c:pt idx="8364">
                  <c:v>1E-4</c:v>
                </c:pt>
                <c:pt idx="8365">
                  <c:v>1.0001</c:v>
                </c:pt>
                <c:pt idx="8366">
                  <c:v>1E-4</c:v>
                </c:pt>
                <c:pt idx="8367">
                  <c:v>1E-4</c:v>
                </c:pt>
                <c:pt idx="8368">
                  <c:v>1.0001</c:v>
                </c:pt>
                <c:pt idx="8369">
                  <c:v>1E-4</c:v>
                </c:pt>
                <c:pt idx="8370">
                  <c:v>1E-4</c:v>
                </c:pt>
                <c:pt idx="8371">
                  <c:v>1.0001</c:v>
                </c:pt>
                <c:pt idx="8372">
                  <c:v>1E-4</c:v>
                </c:pt>
                <c:pt idx="8373">
                  <c:v>1E-4</c:v>
                </c:pt>
                <c:pt idx="8374">
                  <c:v>1E-4</c:v>
                </c:pt>
                <c:pt idx="8375">
                  <c:v>1.0001</c:v>
                </c:pt>
                <c:pt idx="8376">
                  <c:v>2.0001000000000002</c:v>
                </c:pt>
                <c:pt idx="8377">
                  <c:v>1E-4</c:v>
                </c:pt>
                <c:pt idx="8378">
                  <c:v>1E-4</c:v>
                </c:pt>
                <c:pt idx="8379">
                  <c:v>1E-4</c:v>
                </c:pt>
                <c:pt idx="8380">
                  <c:v>1E-4</c:v>
                </c:pt>
                <c:pt idx="8381">
                  <c:v>1.0001</c:v>
                </c:pt>
                <c:pt idx="8382">
                  <c:v>1E-4</c:v>
                </c:pt>
                <c:pt idx="8383">
                  <c:v>1.0001</c:v>
                </c:pt>
                <c:pt idx="8384">
                  <c:v>1E-4</c:v>
                </c:pt>
                <c:pt idx="8385">
                  <c:v>1E-4</c:v>
                </c:pt>
                <c:pt idx="8386">
                  <c:v>1E-4</c:v>
                </c:pt>
                <c:pt idx="8387">
                  <c:v>1E-4</c:v>
                </c:pt>
                <c:pt idx="8388">
                  <c:v>1E-4</c:v>
                </c:pt>
                <c:pt idx="8389">
                  <c:v>1.0001</c:v>
                </c:pt>
                <c:pt idx="8390">
                  <c:v>1E-4</c:v>
                </c:pt>
                <c:pt idx="8391">
                  <c:v>1.0001</c:v>
                </c:pt>
                <c:pt idx="8392">
                  <c:v>1E-4</c:v>
                </c:pt>
                <c:pt idx="8393">
                  <c:v>1E-4</c:v>
                </c:pt>
                <c:pt idx="8394">
                  <c:v>1.0001</c:v>
                </c:pt>
                <c:pt idx="8395">
                  <c:v>1E-4</c:v>
                </c:pt>
                <c:pt idx="8396">
                  <c:v>5.0000999999999998</c:v>
                </c:pt>
                <c:pt idx="8397">
                  <c:v>14.0001</c:v>
                </c:pt>
                <c:pt idx="8398">
                  <c:v>21.0001</c:v>
                </c:pt>
                <c:pt idx="8399">
                  <c:v>16.0001</c:v>
                </c:pt>
                <c:pt idx="8400">
                  <c:v>8.0000999999999998</c:v>
                </c:pt>
                <c:pt idx="8401">
                  <c:v>7.0000999999999998</c:v>
                </c:pt>
                <c:pt idx="8402">
                  <c:v>3.0001000000000002</c:v>
                </c:pt>
                <c:pt idx="8403">
                  <c:v>3.0001000000000002</c:v>
                </c:pt>
                <c:pt idx="8404">
                  <c:v>1.0001</c:v>
                </c:pt>
                <c:pt idx="8405">
                  <c:v>2.0001000000000002</c:v>
                </c:pt>
                <c:pt idx="8406">
                  <c:v>1.0001</c:v>
                </c:pt>
                <c:pt idx="8407">
                  <c:v>1E-4</c:v>
                </c:pt>
                <c:pt idx="8408">
                  <c:v>2.0001000000000002</c:v>
                </c:pt>
                <c:pt idx="8409">
                  <c:v>1.0001</c:v>
                </c:pt>
                <c:pt idx="8410">
                  <c:v>1.0001</c:v>
                </c:pt>
                <c:pt idx="8411">
                  <c:v>1.0001</c:v>
                </c:pt>
                <c:pt idx="8412">
                  <c:v>1E-4</c:v>
                </c:pt>
                <c:pt idx="8413">
                  <c:v>1E-4</c:v>
                </c:pt>
                <c:pt idx="8414">
                  <c:v>1.0001</c:v>
                </c:pt>
                <c:pt idx="8415">
                  <c:v>1E-4</c:v>
                </c:pt>
                <c:pt idx="8416">
                  <c:v>1E-4</c:v>
                </c:pt>
                <c:pt idx="8417">
                  <c:v>1E-4</c:v>
                </c:pt>
                <c:pt idx="8418">
                  <c:v>1.0001</c:v>
                </c:pt>
                <c:pt idx="8419">
                  <c:v>1E-4</c:v>
                </c:pt>
                <c:pt idx="8420">
                  <c:v>2.0001000000000002</c:v>
                </c:pt>
                <c:pt idx="8421">
                  <c:v>1E-4</c:v>
                </c:pt>
                <c:pt idx="8422">
                  <c:v>2.0001000000000002</c:v>
                </c:pt>
                <c:pt idx="8423">
                  <c:v>1E-4</c:v>
                </c:pt>
                <c:pt idx="8424">
                  <c:v>1.0001</c:v>
                </c:pt>
                <c:pt idx="8425">
                  <c:v>1E-4</c:v>
                </c:pt>
                <c:pt idx="8426">
                  <c:v>1E-4</c:v>
                </c:pt>
                <c:pt idx="8427">
                  <c:v>1E-4</c:v>
                </c:pt>
                <c:pt idx="8428">
                  <c:v>1E-4</c:v>
                </c:pt>
                <c:pt idx="8429">
                  <c:v>1E-4</c:v>
                </c:pt>
                <c:pt idx="8430">
                  <c:v>1E-4</c:v>
                </c:pt>
                <c:pt idx="8431">
                  <c:v>2.0001000000000002</c:v>
                </c:pt>
                <c:pt idx="8432">
                  <c:v>1E-4</c:v>
                </c:pt>
                <c:pt idx="8433">
                  <c:v>1.0001</c:v>
                </c:pt>
                <c:pt idx="8434">
                  <c:v>1E-4</c:v>
                </c:pt>
                <c:pt idx="8435">
                  <c:v>1.0001</c:v>
                </c:pt>
                <c:pt idx="8436">
                  <c:v>1E-4</c:v>
                </c:pt>
                <c:pt idx="8437">
                  <c:v>2.0001000000000002</c:v>
                </c:pt>
                <c:pt idx="8438">
                  <c:v>1E-4</c:v>
                </c:pt>
                <c:pt idx="8439">
                  <c:v>1.0001</c:v>
                </c:pt>
                <c:pt idx="8440">
                  <c:v>1E-4</c:v>
                </c:pt>
                <c:pt idx="8441">
                  <c:v>2.0001000000000002</c:v>
                </c:pt>
                <c:pt idx="8442">
                  <c:v>4.0000999999999998</c:v>
                </c:pt>
                <c:pt idx="8443">
                  <c:v>14.0001</c:v>
                </c:pt>
                <c:pt idx="8444">
                  <c:v>29.0001</c:v>
                </c:pt>
                <c:pt idx="8445">
                  <c:v>18.0001</c:v>
                </c:pt>
                <c:pt idx="8446">
                  <c:v>6.0000999999999998</c:v>
                </c:pt>
                <c:pt idx="8447">
                  <c:v>8.0000999999999998</c:v>
                </c:pt>
                <c:pt idx="8448">
                  <c:v>7.0000999999999998</c:v>
                </c:pt>
                <c:pt idx="8449">
                  <c:v>4.0000999999999998</c:v>
                </c:pt>
                <c:pt idx="8450">
                  <c:v>2.0001000000000002</c:v>
                </c:pt>
                <c:pt idx="8451">
                  <c:v>3.0001000000000002</c:v>
                </c:pt>
                <c:pt idx="8452">
                  <c:v>2.0001000000000002</c:v>
                </c:pt>
                <c:pt idx="8453">
                  <c:v>4.0000999999999998</c:v>
                </c:pt>
                <c:pt idx="8454">
                  <c:v>1.0001</c:v>
                </c:pt>
                <c:pt idx="8455">
                  <c:v>2.0001000000000002</c:v>
                </c:pt>
                <c:pt idx="8456">
                  <c:v>2.0001000000000002</c:v>
                </c:pt>
                <c:pt idx="8457">
                  <c:v>1.0001</c:v>
                </c:pt>
                <c:pt idx="8458">
                  <c:v>1E-4</c:v>
                </c:pt>
                <c:pt idx="8459">
                  <c:v>1E-4</c:v>
                </c:pt>
                <c:pt idx="8460">
                  <c:v>1E-4</c:v>
                </c:pt>
                <c:pt idx="8461">
                  <c:v>1.0001</c:v>
                </c:pt>
                <c:pt idx="8462">
                  <c:v>1E-4</c:v>
                </c:pt>
                <c:pt idx="8463">
                  <c:v>1.0001</c:v>
                </c:pt>
                <c:pt idx="8464">
                  <c:v>1.0001</c:v>
                </c:pt>
                <c:pt idx="8465">
                  <c:v>1.0001</c:v>
                </c:pt>
                <c:pt idx="8466">
                  <c:v>3.0001000000000002</c:v>
                </c:pt>
                <c:pt idx="8467">
                  <c:v>1.0001</c:v>
                </c:pt>
                <c:pt idx="8468">
                  <c:v>2.0001000000000002</c:v>
                </c:pt>
                <c:pt idx="8469">
                  <c:v>2.0001000000000002</c:v>
                </c:pt>
                <c:pt idx="8470">
                  <c:v>2.0001000000000002</c:v>
                </c:pt>
                <c:pt idx="8471">
                  <c:v>1E-4</c:v>
                </c:pt>
                <c:pt idx="8472">
                  <c:v>2.0001000000000002</c:v>
                </c:pt>
                <c:pt idx="8473">
                  <c:v>1.0001</c:v>
                </c:pt>
                <c:pt idx="8474">
                  <c:v>1.0001</c:v>
                </c:pt>
                <c:pt idx="8475">
                  <c:v>1.0001</c:v>
                </c:pt>
                <c:pt idx="8476">
                  <c:v>1.0001</c:v>
                </c:pt>
                <c:pt idx="8477">
                  <c:v>1E-4</c:v>
                </c:pt>
                <c:pt idx="8478">
                  <c:v>3.0001000000000002</c:v>
                </c:pt>
                <c:pt idx="8479">
                  <c:v>3.0001000000000002</c:v>
                </c:pt>
                <c:pt idx="8480">
                  <c:v>2.0001000000000002</c:v>
                </c:pt>
                <c:pt idx="8481">
                  <c:v>1E-4</c:v>
                </c:pt>
                <c:pt idx="8482">
                  <c:v>1.0001</c:v>
                </c:pt>
                <c:pt idx="8483">
                  <c:v>2.0001000000000002</c:v>
                </c:pt>
                <c:pt idx="8484">
                  <c:v>1E-4</c:v>
                </c:pt>
                <c:pt idx="8485">
                  <c:v>2.0001000000000002</c:v>
                </c:pt>
                <c:pt idx="8486">
                  <c:v>1.0001</c:v>
                </c:pt>
                <c:pt idx="8487">
                  <c:v>2.0001000000000002</c:v>
                </c:pt>
                <c:pt idx="8488">
                  <c:v>11.0001</c:v>
                </c:pt>
                <c:pt idx="8489">
                  <c:v>45.000100000000003</c:v>
                </c:pt>
                <c:pt idx="8490">
                  <c:v>72.000100000000003</c:v>
                </c:pt>
                <c:pt idx="8491">
                  <c:v>30.0001</c:v>
                </c:pt>
                <c:pt idx="8492">
                  <c:v>30.0001</c:v>
                </c:pt>
                <c:pt idx="8493">
                  <c:v>27.0001</c:v>
                </c:pt>
                <c:pt idx="8494">
                  <c:v>15.0001</c:v>
                </c:pt>
                <c:pt idx="8495">
                  <c:v>12.0001</c:v>
                </c:pt>
                <c:pt idx="8496">
                  <c:v>7.0000999999999998</c:v>
                </c:pt>
                <c:pt idx="8497">
                  <c:v>5.0000999999999998</c:v>
                </c:pt>
                <c:pt idx="8498">
                  <c:v>7.0000999999999998</c:v>
                </c:pt>
                <c:pt idx="8499">
                  <c:v>4.0000999999999998</c:v>
                </c:pt>
                <c:pt idx="8500">
                  <c:v>5.0000999999999998</c:v>
                </c:pt>
                <c:pt idx="8501">
                  <c:v>2.0001000000000002</c:v>
                </c:pt>
                <c:pt idx="8502">
                  <c:v>2.0001000000000002</c:v>
                </c:pt>
                <c:pt idx="8503">
                  <c:v>1E-4</c:v>
                </c:pt>
                <c:pt idx="8504">
                  <c:v>2.0001000000000002</c:v>
                </c:pt>
                <c:pt idx="8505">
                  <c:v>4.0000999999999998</c:v>
                </c:pt>
                <c:pt idx="8506">
                  <c:v>2.0001000000000002</c:v>
                </c:pt>
                <c:pt idx="8507">
                  <c:v>1.0001</c:v>
                </c:pt>
                <c:pt idx="8508">
                  <c:v>3.0001000000000002</c:v>
                </c:pt>
                <c:pt idx="8509">
                  <c:v>4.0000999999999998</c:v>
                </c:pt>
                <c:pt idx="8510">
                  <c:v>2.0001000000000002</c:v>
                </c:pt>
                <c:pt idx="8511">
                  <c:v>2.0001000000000002</c:v>
                </c:pt>
                <c:pt idx="8512">
                  <c:v>3.0001000000000002</c:v>
                </c:pt>
                <c:pt idx="8513">
                  <c:v>1E-4</c:v>
                </c:pt>
                <c:pt idx="8514">
                  <c:v>3.0001000000000002</c:v>
                </c:pt>
                <c:pt idx="8515">
                  <c:v>3.0001000000000002</c:v>
                </c:pt>
                <c:pt idx="8516">
                  <c:v>2.0001000000000002</c:v>
                </c:pt>
                <c:pt idx="8517">
                  <c:v>2.0001000000000002</c:v>
                </c:pt>
                <c:pt idx="8518">
                  <c:v>3.0001000000000002</c:v>
                </c:pt>
                <c:pt idx="8519">
                  <c:v>2.0001000000000002</c:v>
                </c:pt>
                <c:pt idx="8520">
                  <c:v>1E-4</c:v>
                </c:pt>
                <c:pt idx="8521">
                  <c:v>4.0000999999999998</c:v>
                </c:pt>
                <c:pt idx="8522">
                  <c:v>3.0001000000000002</c:v>
                </c:pt>
                <c:pt idx="8523">
                  <c:v>1.0001</c:v>
                </c:pt>
                <c:pt idx="8524">
                  <c:v>2.0001000000000002</c:v>
                </c:pt>
                <c:pt idx="8525">
                  <c:v>3.0001000000000002</c:v>
                </c:pt>
                <c:pt idx="8526">
                  <c:v>2.0001000000000002</c:v>
                </c:pt>
                <c:pt idx="8527">
                  <c:v>3.0001000000000002</c:v>
                </c:pt>
                <c:pt idx="8528">
                  <c:v>3.0001000000000002</c:v>
                </c:pt>
                <c:pt idx="8529">
                  <c:v>1E-4</c:v>
                </c:pt>
                <c:pt idx="8530">
                  <c:v>1.0001</c:v>
                </c:pt>
                <c:pt idx="8531">
                  <c:v>8.0000999999999998</c:v>
                </c:pt>
                <c:pt idx="8532">
                  <c:v>2.0001000000000002</c:v>
                </c:pt>
                <c:pt idx="8533">
                  <c:v>1.0001</c:v>
                </c:pt>
                <c:pt idx="8534">
                  <c:v>8.0000999999999998</c:v>
                </c:pt>
                <c:pt idx="8535">
                  <c:v>35.000100000000003</c:v>
                </c:pt>
                <c:pt idx="8536">
                  <c:v>54.000100000000003</c:v>
                </c:pt>
                <c:pt idx="8537">
                  <c:v>39.000100000000003</c:v>
                </c:pt>
                <c:pt idx="8538">
                  <c:v>23.0001</c:v>
                </c:pt>
                <c:pt idx="8539">
                  <c:v>19.0001</c:v>
                </c:pt>
                <c:pt idx="8540">
                  <c:v>13.0001</c:v>
                </c:pt>
                <c:pt idx="8541">
                  <c:v>6.0000999999999998</c:v>
                </c:pt>
                <c:pt idx="8542">
                  <c:v>6.0000999999999998</c:v>
                </c:pt>
                <c:pt idx="8543">
                  <c:v>7.0000999999999998</c:v>
                </c:pt>
                <c:pt idx="8544">
                  <c:v>4.0000999999999998</c:v>
                </c:pt>
                <c:pt idx="8545">
                  <c:v>6.0000999999999998</c:v>
                </c:pt>
                <c:pt idx="8546">
                  <c:v>5.0000999999999998</c:v>
                </c:pt>
                <c:pt idx="8547">
                  <c:v>3.0001000000000002</c:v>
                </c:pt>
                <c:pt idx="8548">
                  <c:v>2.0001000000000002</c:v>
                </c:pt>
                <c:pt idx="8549">
                  <c:v>4.0000999999999998</c:v>
                </c:pt>
                <c:pt idx="8550">
                  <c:v>7.0000999999999998</c:v>
                </c:pt>
                <c:pt idx="8551">
                  <c:v>1.0001</c:v>
                </c:pt>
                <c:pt idx="8552">
                  <c:v>4.0000999999999998</c:v>
                </c:pt>
                <c:pt idx="8553">
                  <c:v>2.0001000000000002</c:v>
                </c:pt>
                <c:pt idx="8554">
                  <c:v>3.0001000000000002</c:v>
                </c:pt>
                <c:pt idx="8555">
                  <c:v>5.0000999999999998</c:v>
                </c:pt>
                <c:pt idx="8556">
                  <c:v>3.0001000000000002</c:v>
                </c:pt>
                <c:pt idx="8557">
                  <c:v>3.0001000000000002</c:v>
                </c:pt>
                <c:pt idx="8558">
                  <c:v>2.0001000000000002</c:v>
                </c:pt>
                <c:pt idx="8559">
                  <c:v>4.0000999999999998</c:v>
                </c:pt>
                <c:pt idx="8560">
                  <c:v>4.0000999999999998</c:v>
                </c:pt>
                <c:pt idx="8561">
                  <c:v>3.0001000000000002</c:v>
                </c:pt>
                <c:pt idx="8562">
                  <c:v>5.0000999999999998</c:v>
                </c:pt>
                <c:pt idx="8563">
                  <c:v>1.0001</c:v>
                </c:pt>
                <c:pt idx="8564">
                  <c:v>5.0000999999999998</c:v>
                </c:pt>
                <c:pt idx="8565">
                  <c:v>3.0001000000000002</c:v>
                </c:pt>
                <c:pt idx="8566">
                  <c:v>1.0001</c:v>
                </c:pt>
                <c:pt idx="8567">
                  <c:v>3.0001000000000002</c:v>
                </c:pt>
                <c:pt idx="8568">
                  <c:v>5.0000999999999998</c:v>
                </c:pt>
                <c:pt idx="8569">
                  <c:v>6.0000999999999998</c:v>
                </c:pt>
                <c:pt idx="8570">
                  <c:v>3.0001000000000002</c:v>
                </c:pt>
                <c:pt idx="8571">
                  <c:v>5.0000999999999998</c:v>
                </c:pt>
                <c:pt idx="8572">
                  <c:v>2.0001000000000002</c:v>
                </c:pt>
                <c:pt idx="8573">
                  <c:v>6.0000999999999998</c:v>
                </c:pt>
                <c:pt idx="8574">
                  <c:v>6.0000999999999998</c:v>
                </c:pt>
                <c:pt idx="8575">
                  <c:v>7.0000999999999998</c:v>
                </c:pt>
                <c:pt idx="8576">
                  <c:v>6.0000999999999998</c:v>
                </c:pt>
                <c:pt idx="8577">
                  <c:v>6.0000999999999998</c:v>
                </c:pt>
                <c:pt idx="8578">
                  <c:v>7.0000999999999998</c:v>
                </c:pt>
                <c:pt idx="8579">
                  <c:v>26.0001</c:v>
                </c:pt>
                <c:pt idx="8580">
                  <c:v>86.000100000000003</c:v>
                </c:pt>
                <c:pt idx="8581">
                  <c:v>205.0001</c:v>
                </c:pt>
                <c:pt idx="8582">
                  <c:v>218.0001</c:v>
                </c:pt>
                <c:pt idx="8583">
                  <c:v>125.0001</c:v>
                </c:pt>
                <c:pt idx="8584">
                  <c:v>94.000100000000003</c:v>
                </c:pt>
                <c:pt idx="8585">
                  <c:v>54.000100000000003</c:v>
                </c:pt>
                <c:pt idx="8586">
                  <c:v>43.000100000000003</c:v>
                </c:pt>
                <c:pt idx="8587">
                  <c:v>32.000100000000003</c:v>
                </c:pt>
                <c:pt idx="8588">
                  <c:v>23.0001</c:v>
                </c:pt>
                <c:pt idx="8589">
                  <c:v>9.0000999999999998</c:v>
                </c:pt>
                <c:pt idx="8590">
                  <c:v>13.0001</c:v>
                </c:pt>
                <c:pt idx="8591">
                  <c:v>7.0000999999999998</c:v>
                </c:pt>
                <c:pt idx="8592">
                  <c:v>5.0000999999999998</c:v>
                </c:pt>
                <c:pt idx="8593">
                  <c:v>4.0000999999999998</c:v>
                </c:pt>
                <c:pt idx="8594">
                  <c:v>6.0000999999999998</c:v>
                </c:pt>
                <c:pt idx="8595">
                  <c:v>3.0001000000000002</c:v>
                </c:pt>
                <c:pt idx="8596">
                  <c:v>3.0001000000000002</c:v>
                </c:pt>
                <c:pt idx="8597">
                  <c:v>6.0000999999999998</c:v>
                </c:pt>
                <c:pt idx="8598">
                  <c:v>3.0001000000000002</c:v>
                </c:pt>
                <c:pt idx="8599">
                  <c:v>5.0000999999999998</c:v>
                </c:pt>
                <c:pt idx="8600">
                  <c:v>12.0001</c:v>
                </c:pt>
                <c:pt idx="8601">
                  <c:v>7.0000999999999998</c:v>
                </c:pt>
                <c:pt idx="8602">
                  <c:v>7.0000999999999998</c:v>
                </c:pt>
                <c:pt idx="8603">
                  <c:v>8.0000999999999998</c:v>
                </c:pt>
                <c:pt idx="8604">
                  <c:v>9.0000999999999998</c:v>
                </c:pt>
                <c:pt idx="8605">
                  <c:v>3.0001000000000002</c:v>
                </c:pt>
                <c:pt idx="8606">
                  <c:v>9.0000999999999998</c:v>
                </c:pt>
                <c:pt idx="8607">
                  <c:v>5.0000999999999998</c:v>
                </c:pt>
                <c:pt idx="8608">
                  <c:v>12.0001</c:v>
                </c:pt>
                <c:pt idx="8609">
                  <c:v>5.0000999999999998</c:v>
                </c:pt>
                <c:pt idx="8610">
                  <c:v>12.0001</c:v>
                </c:pt>
                <c:pt idx="8611">
                  <c:v>13.0001</c:v>
                </c:pt>
                <c:pt idx="8612">
                  <c:v>5.0000999999999998</c:v>
                </c:pt>
                <c:pt idx="8613">
                  <c:v>9.0000999999999998</c:v>
                </c:pt>
                <c:pt idx="8614">
                  <c:v>5.0000999999999998</c:v>
                </c:pt>
                <c:pt idx="8615">
                  <c:v>4.0000999999999998</c:v>
                </c:pt>
                <c:pt idx="8616">
                  <c:v>11.0001</c:v>
                </c:pt>
                <c:pt idx="8617">
                  <c:v>13.0001</c:v>
                </c:pt>
                <c:pt idx="8618">
                  <c:v>6.0000999999999998</c:v>
                </c:pt>
                <c:pt idx="8619">
                  <c:v>10.0001</c:v>
                </c:pt>
                <c:pt idx="8620">
                  <c:v>13.0001</c:v>
                </c:pt>
                <c:pt idx="8621">
                  <c:v>12.0001</c:v>
                </c:pt>
                <c:pt idx="8622">
                  <c:v>17.0001</c:v>
                </c:pt>
                <c:pt idx="8623">
                  <c:v>20.0001</c:v>
                </c:pt>
                <c:pt idx="8624">
                  <c:v>64.000100000000003</c:v>
                </c:pt>
                <c:pt idx="8625">
                  <c:v>309.00009999999997</c:v>
                </c:pt>
                <c:pt idx="8626">
                  <c:v>1262.0001</c:v>
                </c:pt>
                <c:pt idx="8627">
                  <c:v>3504.0001000000002</c:v>
                </c:pt>
                <c:pt idx="8628">
                  <c:v>4182.0001000000002</c:v>
                </c:pt>
                <c:pt idx="8629">
                  <c:v>2514.0001000000002</c:v>
                </c:pt>
                <c:pt idx="8630">
                  <c:v>1780.0001</c:v>
                </c:pt>
                <c:pt idx="8631">
                  <c:v>1439.0001</c:v>
                </c:pt>
                <c:pt idx="8632">
                  <c:v>943.00009999999997</c:v>
                </c:pt>
                <c:pt idx="8633">
                  <c:v>590.00009999999997</c:v>
                </c:pt>
                <c:pt idx="8634">
                  <c:v>402.00009999999997</c:v>
                </c:pt>
                <c:pt idx="8635">
                  <c:v>265.00009999999997</c:v>
                </c:pt>
                <c:pt idx="8636">
                  <c:v>182.0001</c:v>
                </c:pt>
                <c:pt idx="8637">
                  <c:v>96.000100000000003</c:v>
                </c:pt>
                <c:pt idx="8638">
                  <c:v>40.000100000000003</c:v>
                </c:pt>
                <c:pt idx="8639">
                  <c:v>20.0001</c:v>
                </c:pt>
                <c:pt idx="8640">
                  <c:v>18.0001</c:v>
                </c:pt>
                <c:pt idx="8641">
                  <c:v>13.0001</c:v>
                </c:pt>
                <c:pt idx="8642">
                  <c:v>9.0000999999999998</c:v>
                </c:pt>
                <c:pt idx="8643">
                  <c:v>12.0001</c:v>
                </c:pt>
                <c:pt idx="8644">
                  <c:v>20.0001</c:v>
                </c:pt>
                <c:pt idx="8645">
                  <c:v>8.0000999999999998</c:v>
                </c:pt>
                <c:pt idx="8646">
                  <c:v>10.0001</c:v>
                </c:pt>
                <c:pt idx="8647">
                  <c:v>11.0001</c:v>
                </c:pt>
                <c:pt idx="8648">
                  <c:v>16.0001</c:v>
                </c:pt>
                <c:pt idx="8649">
                  <c:v>11.0001</c:v>
                </c:pt>
                <c:pt idx="8650">
                  <c:v>12.0001</c:v>
                </c:pt>
                <c:pt idx="8651">
                  <c:v>8.0000999999999998</c:v>
                </c:pt>
                <c:pt idx="8652">
                  <c:v>16.0001</c:v>
                </c:pt>
                <c:pt idx="8653">
                  <c:v>14.0001</c:v>
                </c:pt>
                <c:pt idx="8654">
                  <c:v>13.0001</c:v>
                </c:pt>
                <c:pt idx="8655">
                  <c:v>12.0001</c:v>
                </c:pt>
                <c:pt idx="8656">
                  <c:v>12.0001</c:v>
                </c:pt>
                <c:pt idx="8657">
                  <c:v>10.0001</c:v>
                </c:pt>
                <c:pt idx="8658">
                  <c:v>17.0001</c:v>
                </c:pt>
                <c:pt idx="8659">
                  <c:v>13.0001</c:v>
                </c:pt>
                <c:pt idx="8660">
                  <c:v>13.0001</c:v>
                </c:pt>
                <c:pt idx="8661">
                  <c:v>13.0001</c:v>
                </c:pt>
                <c:pt idx="8662">
                  <c:v>10.0001</c:v>
                </c:pt>
                <c:pt idx="8663">
                  <c:v>12.0001</c:v>
                </c:pt>
                <c:pt idx="8664">
                  <c:v>14.0001</c:v>
                </c:pt>
                <c:pt idx="8665">
                  <c:v>10.0001</c:v>
                </c:pt>
                <c:pt idx="8666">
                  <c:v>11.0001</c:v>
                </c:pt>
                <c:pt idx="8667">
                  <c:v>8.0000999999999998</c:v>
                </c:pt>
                <c:pt idx="8668">
                  <c:v>9.0000999999999998</c:v>
                </c:pt>
                <c:pt idx="8669">
                  <c:v>7.0000999999999998</c:v>
                </c:pt>
                <c:pt idx="8670">
                  <c:v>10.0001</c:v>
                </c:pt>
                <c:pt idx="8671">
                  <c:v>24.0001</c:v>
                </c:pt>
                <c:pt idx="8672">
                  <c:v>40.000100000000003</c:v>
                </c:pt>
                <c:pt idx="8673">
                  <c:v>47.000100000000003</c:v>
                </c:pt>
                <c:pt idx="8674">
                  <c:v>29.0001</c:v>
                </c:pt>
                <c:pt idx="8675">
                  <c:v>20.0001</c:v>
                </c:pt>
                <c:pt idx="8676">
                  <c:v>22.0001</c:v>
                </c:pt>
                <c:pt idx="8677">
                  <c:v>33.000100000000003</c:v>
                </c:pt>
                <c:pt idx="8678">
                  <c:v>19.0001</c:v>
                </c:pt>
                <c:pt idx="8679">
                  <c:v>17.0001</c:v>
                </c:pt>
                <c:pt idx="8680">
                  <c:v>15.0001</c:v>
                </c:pt>
                <c:pt idx="8681">
                  <c:v>9.0000999999999998</c:v>
                </c:pt>
                <c:pt idx="8682">
                  <c:v>9.0000999999999998</c:v>
                </c:pt>
                <c:pt idx="8683">
                  <c:v>11.0001</c:v>
                </c:pt>
                <c:pt idx="8684">
                  <c:v>13.0001</c:v>
                </c:pt>
                <c:pt idx="8685">
                  <c:v>13.0001</c:v>
                </c:pt>
                <c:pt idx="8686">
                  <c:v>5.0000999999999998</c:v>
                </c:pt>
                <c:pt idx="8687">
                  <c:v>8.0000999999999998</c:v>
                </c:pt>
                <c:pt idx="8688">
                  <c:v>9.0000999999999998</c:v>
                </c:pt>
                <c:pt idx="8689">
                  <c:v>6.0000999999999998</c:v>
                </c:pt>
                <c:pt idx="8690">
                  <c:v>11.0001</c:v>
                </c:pt>
                <c:pt idx="8691">
                  <c:v>11.0001</c:v>
                </c:pt>
                <c:pt idx="8692">
                  <c:v>12.0001</c:v>
                </c:pt>
                <c:pt idx="8693">
                  <c:v>12.0001</c:v>
                </c:pt>
                <c:pt idx="8694">
                  <c:v>12.0001</c:v>
                </c:pt>
                <c:pt idx="8695">
                  <c:v>13.0001</c:v>
                </c:pt>
                <c:pt idx="8696">
                  <c:v>5.0000999999999998</c:v>
                </c:pt>
                <c:pt idx="8697">
                  <c:v>11.0001</c:v>
                </c:pt>
                <c:pt idx="8698">
                  <c:v>12.0001</c:v>
                </c:pt>
                <c:pt idx="8699">
                  <c:v>14.0001</c:v>
                </c:pt>
                <c:pt idx="8700">
                  <c:v>6.0000999999999998</c:v>
                </c:pt>
                <c:pt idx="8701">
                  <c:v>19.0001</c:v>
                </c:pt>
                <c:pt idx="8702">
                  <c:v>19.0001</c:v>
                </c:pt>
                <c:pt idx="8703">
                  <c:v>26.0001</c:v>
                </c:pt>
                <c:pt idx="8704">
                  <c:v>33.000100000000003</c:v>
                </c:pt>
                <c:pt idx="8705">
                  <c:v>25.0001</c:v>
                </c:pt>
                <c:pt idx="8706">
                  <c:v>28.0001</c:v>
                </c:pt>
                <c:pt idx="8707">
                  <c:v>22.0001</c:v>
                </c:pt>
                <c:pt idx="8708">
                  <c:v>29.0001</c:v>
                </c:pt>
                <c:pt idx="8709">
                  <c:v>40.000100000000003</c:v>
                </c:pt>
                <c:pt idx="8710">
                  <c:v>53.000100000000003</c:v>
                </c:pt>
                <c:pt idx="8711">
                  <c:v>82.000100000000003</c:v>
                </c:pt>
                <c:pt idx="8712">
                  <c:v>101.0001</c:v>
                </c:pt>
                <c:pt idx="8713">
                  <c:v>165.0001</c:v>
                </c:pt>
                <c:pt idx="8714">
                  <c:v>427.00009999999997</c:v>
                </c:pt>
                <c:pt idx="8715">
                  <c:v>2625.0001000000002</c:v>
                </c:pt>
                <c:pt idx="8716">
                  <c:v>13160.000099999999</c:v>
                </c:pt>
                <c:pt idx="8717">
                  <c:v>44762.000099999997</c:v>
                </c:pt>
                <c:pt idx="8718">
                  <c:v>90585.000100000005</c:v>
                </c:pt>
                <c:pt idx="8719">
                  <c:v>70895.000100000005</c:v>
                </c:pt>
                <c:pt idx="8720">
                  <c:v>43637.000099999997</c:v>
                </c:pt>
                <c:pt idx="8721">
                  <c:v>34731.000099999997</c:v>
                </c:pt>
                <c:pt idx="8722">
                  <c:v>27626.000100000001</c:v>
                </c:pt>
                <c:pt idx="8723">
                  <c:v>17352.000100000001</c:v>
                </c:pt>
                <c:pt idx="8724">
                  <c:v>10499.000099999999</c:v>
                </c:pt>
                <c:pt idx="8725">
                  <c:v>7054.0001000000002</c:v>
                </c:pt>
                <c:pt idx="8726">
                  <c:v>4894.0001000000002</c:v>
                </c:pt>
                <c:pt idx="8727">
                  <c:v>3178.0001000000002</c:v>
                </c:pt>
                <c:pt idx="8728">
                  <c:v>1429.0001</c:v>
                </c:pt>
                <c:pt idx="8729">
                  <c:v>407.00009999999997</c:v>
                </c:pt>
                <c:pt idx="8730">
                  <c:v>128.0001</c:v>
                </c:pt>
                <c:pt idx="8731">
                  <c:v>92.000100000000003</c:v>
                </c:pt>
                <c:pt idx="8732">
                  <c:v>57.000100000000003</c:v>
                </c:pt>
                <c:pt idx="8733">
                  <c:v>52.000100000000003</c:v>
                </c:pt>
                <c:pt idx="8734">
                  <c:v>39.000100000000003</c:v>
                </c:pt>
                <c:pt idx="8735">
                  <c:v>38.000100000000003</c:v>
                </c:pt>
                <c:pt idx="8736">
                  <c:v>28.0001</c:v>
                </c:pt>
                <c:pt idx="8737">
                  <c:v>31.0001</c:v>
                </c:pt>
                <c:pt idx="8738">
                  <c:v>34.000100000000003</c:v>
                </c:pt>
                <c:pt idx="8739">
                  <c:v>33.000100000000003</c:v>
                </c:pt>
                <c:pt idx="8740">
                  <c:v>18.0001</c:v>
                </c:pt>
                <c:pt idx="8741">
                  <c:v>31.0001</c:v>
                </c:pt>
                <c:pt idx="8742">
                  <c:v>32.000100000000003</c:v>
                </c:pt>
                <c:pt idx="8743">
                  <c:v>17.0001</c:v>
                </c:pt>
                <c:pt idx="8744">
                  <c:v>26.0001</c:v>
                </c:pt>
                <c:pt idx="8745">
                  <c:v>25.0001</c:v>
                </c:pt>
                <c:pt idx="8746">
                  <c:v>14.0001</c:v>
                </c:pt>
                <c:pt idx="8747">
                  <c:v>18.0001</c:v>
                </c:pt>
                <c:pt idx="8748">
                  <c:v>20.0001</c:v>
                </c:pt>
                <c:pt idx="8749">
                  <c:v>17.0001</c:v>
                </c:pt>
                <c:pt idx="8750">
                  <c:v>18.0001</c:v>
                </c:pt>
                <c:pt idx="8751">
                  <c:v>23.0001</c:v>
                </c:pt>
                <c:pt idx="8752">
                  <c:v>20.0001</c:v>
                </c:pt>
                <c:pt idx="8753">
                  <c:v>23.0001</c:v>
                </c:pt>
                <c:pt idx="8754">
                  <c:v>20.0001</c:v>
                </c:pt>
                <c:pt idx="8755">
                  <c:v>11.0001</c:v>
                </c:pt>
                <c:pt idx="8756">
                  <c:v>15.0001</c:v>
                </c:pt>
                <c:pt idx="8757">
                  <c:v>19.0001</c:v>
                </c:pt>
                <c:pt idx="8758">
                  <c:v>11.0001</c:v>
                </c:pt>
                <c:pt idx="8759">
                  <c:v>15.0001</c:v>
                </c:pt>
                <c:pt idx="8760">
                  <c:v>14.0001</c:v>
                </c:pt>
                <c:pt idx="8761">
                  <c:v>19.0001</c:v>
                </c:pt>
                <c:pt idx="8762">
                  <c:v>24.0001</c:v>
                </c:pt>
                <c:pt idx="8763">
                  <c:v>44.000100000000003</c:v>
                </c:pt>
                <c:pt idx="8764">
                  <c:v>44.000100000000003</c:v>
                </c:pt>
                <c:pt idx="8765">
                  <c:v>22.0001</c:v>
                </c:pt>
                <c:pt idx="8766">
                  <c:v>23.0001</c:v>
                </c:pt>
                <c:pt idx="8767">
                  <c:v>28.0001</c:v>
                </c:pt>
                <c:pt idx="8768">
                  <c:v>30.0001</c:v>
                </c:pt>
                <c:pt idx="8769">
                  <c:v>20.0001</c:v>
                </c:pt>
                <c:pt idx="8770">
                  <c:v>14.0001</c:v>
                </c:pt>
                <c:pt idx="8771">
                  <c:v>16.0001</c:v>
                </c:pt>
                <c:pt idx="8772">
                  <c:v>22.0001</c:v>
                </c:pt>
                <c:pt idx="8773">
                  <c:v>9.0000999999999998</c:v>
                </c:pt>
                <c:pt idx="8774">
                  <c:v>12.0001</c:v>
                </c:pt>
                <c:pt idx="8775">
                  <c:v>9.0000999999999998</c:v>
                </c:pt>
                <c:pt idx="8776">
                  <c:v>15.0001</c:v>
                </c:pt>
                <c:pt idx="8777">
                  <c:v>10.0001</c:v>
                </c:pt>
                <c:pt idx="8778">
                  <c:v>15.0001</c:v>
                </c:pt>
                <c:pt idx="8779">
                  <c:v>10.0001</c:v>
                </c:pt>
                <c:pt idx="8780">
                  <c:v>14.0001</c:v>
                </c:pt>
                <c:pt idx="8781">
                  <c:v>16.0001</c:v>
                </c:pt>
                <c:pt idx="8782">
                  <c:v>11.0001</c:v>
                </c:pt>
                <c:pt idx="8783">
                  <c:v>14.0001</c:v>
                </c:pt>
                <c:pt idx="8784">
                  <c:v>14.0001</c:v>
                </c:pt>
                <c:pt idx="8785">
                  <c:v>11.0001</c:v>
                </c:pt>
                <c:pt idx="8786">
                  <c:v>13.0001</c:v>
                </c:pt>
                <c:pt idx="8787">
                  <c:v>9.0000999999999998</c:v>
                </c:pt>
                <c:pt idx="8788">
                  <c:v>10.0001</c:v>
                </c:pt>
                <c:pt idx="8789">
                  <c:v>15.0001</c:v>
                </c:pt>
                <c:pt idx="8790">
                  <c:v>12.0001</c:v>
                </c:pt>
                <c:pt idx="8791">
                  <c:v>14.0001</c:v>
                </c:pt>
                <c:pt idx="8792">
                  <c:v>8.0000999999999998</c:v>
                </c:pt>
                <c:pt idx="8793">
                  <c:v>14.0001</c:v>
                </c:pt>
                <c:pt idx="8794">
                  <c:v>14.0001</c:v>
                </c:pt>
                <c:pt idx="8795">
                  <c:v>15.0001</c:v>
                </c:pt>
                <c:pt idx="8796">
                  <c:v>12.0001</c:v>
                </c:pt>
                <c:pt idx="8797">
                  <c:v>18.0001</c:v>
                </c:pt>
                <c:pt idx="8798">
                  <c:v>12.0001</c:v>
                </c:pt>
                <c:pt idx="8799">
                  <c:v>9.0000999999999998</c:v>
                </c:pt>
                <c:pt idx="8800">
                  <c:v>10.0001</c:v>
                </c:pt>
                <c:pt idx="8801">
                  <c:v>14.0001</c:v>
                </c:pt>
                <c:pt idx="8802">
                  <c:v>14.0001</c:v>
                </c:pt>
                <c:pt idx="8803">
                  <c:v>9.0000999999999998</c:v>
                </c:pt>
                <c:pt idx="8804">
                  <c:v>10.0001</c:v>
                </c:pt>
                <c:pt idx="8805">
                  <c:v>18.0001</c:v>
                </c:pt>
                <c:pt idx="8806">
                  <c:v>46.000100000000003</c:v>
                </c:pt>
                <c:pt idx="8807">
                  <c:v>44.000100000000003</c:v>
                </c:pt>
                <c:pt idx="8808">
                  <c:v>49.000100000000003</c:v>
                </c:pt>
                <c:pt idx="8809">
                  <c:v>35.000100000000003</c:v>
                </c:pt>
                <c:pt idx="8810">
                  <c:v>40.000100000000003</c:v>
                </c:pt>
                <c:pt idx="8811">
                  <c:v>32.000100000000003</c:v>
                </c:pt>
                <c:pt idx="8812">
                  <c:v>25.0001</c:v>
                </c:pt>
                <c:pt idx="8813">
                  <c:v>18.0001</c:v>
                </c:pt>
                <c:pt idx="8814">
                  <c:v>11.0001</c:v>
                </c:pt>
                <c:pt idx="8815">
                  <c:v>9.0000999999999998</c:v>
                </c:pt>
                <c:pt idx="8816">
                  <c:v>12.0001</c:v>
                </c:pt>
                <c:pt idx="8817">
                  <c:v>3.0001000000000002</c:v>
                </c:pt>
                <c:pt idx="8818">
                  <c:v>10.0001</c:v>
                </c:pt>
                <c:pt idx="8819">
                  <c:v>13.0001</c:v>
                </c:pt>
                <c:pt idx="8820">
                  <c:v>12.0001</c:v>
                </c:pt>
                <c:pt idx="8821">
                  <c:v>8.0000999999999998</c:v>
                </c:pt>
                <c:pt idx="8822">
                  <c:v>5.0000999999999998</c:v>
                </c:pt>
                <c:pt idx="8823">
                  <c:v>11.0001</c:v>
                </c:pt>
                <c:pt idx="8824">
                  <c:v>8.0000999999999998</c:v>
                </c:pt>
                <c:pt idx="8825">
                  <c:v>9.0000999999999998</c:v>
                </c:pt>
                <c:pt idx="8826">
                  <c:v>12.0001</c:v>
                </c:pt>
                <c:pt idx="8827">
                  <c:v>11.0001</c:v>
                </c:pt>
                <c:pt idx="8828">
                  <c:v>5.0000999999999998</c:v>
                </c:pt>
                <c:pt idx="8829">
                  <c:v>9.0000999999999998</c:v>
                </c:pt>
                <c:pt idx="8830">
                  <c:v>7.0000999999999998</c:v>
                </c:pt>
                <c:pt idx="8831">
                  <c:v>1.0001</c:v>
                </c:pt>
                <c:pt idx="8832">
                  <c:v>2.0001000000000002</c:v>
                </c:pt>
                <c:pt idx="8833">
                  <c:v>10.0001</c:v>
                </c:pt>
                <c:pt idx="8834">
                  <c:v>13.0001</c:v>
                </c:pt>
                <c:pt idx="8835">
                  <c:v>12.0001</c:v>
                </c:pt>
                <c:pt idx="8836">
                  <c:v>13.0001</c:v>
                </c:pt>
                <c:pt idx="8837">
                  <c:v>7.0000999999999998</c:v>
                </c:pt>
                <c:pt idx="8838">
                  <c:v>10.0001</c:v>
                </c:pt>
                <c:pt idx="8839">
                  <c:v>8.0000999999999998</c:v>
                </c:pt>
                <c:pt idx="8840">
                  <c:v>8.0000999999999998</c:v>
                </c:pt>
                <c:pt idx="8841">
                  <c:v>4.0000999999999998</c:v>
                </c:pt>
                <c:pt idx="8842">
                  <c:v>12.0001</c:v>
                </c:pt>
                <c:pt idx="8843">
                  <c:v>4.0000999999999998</c:v>
                </c:pt>
                <c:pt idx="8844">
                  <c:v>3.0001000000000002</c:v>
                </c:pt>
                <c:pt idx="8845">
                  <c:v>7.0000999999999998</c:v>
                </c:pt>
                <c:pt idx="8846">
                  <c:v>8.0000999999999998</c:v>
                </c:pt>
                <c:pt idx="8847">
                  <c:v>11.0001</c:v>
                </c:pt>
                <c:pt idx="8848">
                  <c:v>7.0000999999999998</c:v>
                </c:pt>
                <c:pt idx="8849">
                  <c:v>9.0000999999999998</c:v>
                </c:pt>
                <c:pt idx="8850">
                  <c:v>6.0000999999999998</c:v>
                </c:pt>
                <c:pt idx="8851">
                  <c:v>27.0001</c:v>
                </c:pt>
                <c:pt idx="8852">
                  <c:v>26.0001</c:v>
                </c:pt>
                <c:pt idx="8853">
                  <c:v>17.0001</c:v>
                </c:pt>
                <c:pt idx="8854">
                  <c:v>21.0001</c:v>
                </c:pt>
                <c:pt idx="8855">
                  <c:v>18.0001</c:v>
                </c:pt>
                <c:pt idx="8856">
                  <c:v>22.0001</c:v>
                </c:pt>
                <c:pt idx="8857">
                  <c:v>11.0001</c:v>
                </c:pt>
                <c:pt idx="8858">
                  <c:v>7.0000999999999998</c:v>
                </c:pt>
                <c:pt idx="8859">
                  <c:v>5.0000999999999998</c:v>
                </c:pt>
                <c:pt idx="8860">
                  <c:v>9.0000999999999998</c:v>
                </c:pt>
                <c:pt idx="8861">
                  <c:v>6.0000999999999998</c:v>
                </c:pt>
                <c:pt idx="8862">
                  <c:v>4.0000999999999998</c:v>
                </c:pt>
                <c:pt idx="8863">
                  <c:v>8.0000999999999998</c:v>
                </c:pt>
                <c:pt idx="8864">
                  <c:v>7.0000999999999998</c:v>
                </c:pt>
                <c:pt idx="8865">
                  <c:v>4.0000999999999998</c:v>
                </c:pt>
                <c:pt idx="8866">
                  <c:v>2.0001000000000002</c:v>
                </c:pt>
                <c:pt idx="8867">
                  <c:v>1E-4</c:v>
                </c:pt>
                <c:pt idx="8868">
                  <c:v>10.0001</c:v>
                </c:pt>
                <c:pt idx="8869">
                  <c:v>7.0000999999999998</c:v>
                </c:pt>
                <c:pt idx="8870">
                  <c:v>6.0000999999999998</c:v>
                </c:pt>
                <c:pt idx="8871">
                  <c:v>7.0000999999999998</c:v>
                </c:pt>
                <c:pt idx="8872">
                  <c:v>7.0000999999999998</c:v>
                </c:pt>
                <c:pt idx="8873">
                  <c:v>9.0000999999999998</c:v>
                </c:pt>
                <c:pt idx="8874">
                  <c:v>10.0001</c:v>
                </c:pt>
                <c:pt idx="8875">
                  <c:v>7.0000999999999998</c:v>
                </c:pt>
                <c:pt idx="8876">
                  <c:v>6.0000999999999998</c:v>
                </c:pt>
                <c:pt idx="8877">
                  <c:v>7.0000999999999998</c:v>
                </c:pt>
                <c:pt idx="8878">
                  <c:v>8.0000999999999998</c:v>
                </c:pt>
                <c:pt idx="8879">
                  <c:v>4.0000999999999998</c:v>
                </c:pt>
                <c:pt idx="8880">
                  <c:v>6.0000999999999998</c:v>
                </c:pt>
                <c:pt idx="8881">
                  <c:v>4.0000999999999998</c:v>
                </c:pt>
                <c:pt idx="8882">
                  <c:v>3.0001000000000002</c:v>
                </c:pt>
                <c:pt idx="8883">
                  <c:v>2.0001000000000002</c:v>
                </c:pt>
                <c:pt idx="8884">
                  <c:v>2.0001000000000002</c:v>
                </c:pt>
                <c:pt idx="8885">
                  <c:v>4.0000999999999998</c:v>
                </c:pt>
                <c:pt idx="8886">
                  <c:v>6.0000999999999998</c:v>
                </c:pt>
                <c:pt idx="8887">
                  <c:v>1.0001</c:v>
                </c:pt>
                <c:pt idx="8888">
                  <c:v>9.0000999999999998</c:v>
                </c:pt>
                <c:pt idx="8889">
                  <c:v>8.0000999999999998</c:v>
                </c:pt>
                <c:pt idx="8890">
                  <c:v>4.0000999999999998</c:v>
                </c:pt>
                <c:pt idx="8891">
                  <c:v>6.0000999999999998</c:v>
                </c:pt>
                <c:pt idx="8892">
                  <c:v>7.0000999999999998</c:v>
                </c:pt>
                <c:pt idx="8893">
                  <c:v>8.0000999999999998</c:v>
                </c:pt>
                <c:pt idx="8894">
                  <c:v>13.0001</c:v>
                </c:pt>
                <c:pt idx="8895">
                  <c:v>22.0001</c:v>
                </c:pt>
                <c:pt idx="8896">
                  <c:v>38.000100000000003</c:v>
                </c:pt>
                <c:pt idx="8897">
                  <c:v>35.000100000000003</c:v>
                </c:pt>
                <c:pt idx="8898">
                  <c:v>24.0001</c:v>
                </c:pt>
                <c:pt idx="8899">
                  <c:v>13.0001</c:v>
                </c:pt>
                <c:pt idx="8900">
                  <c:v>20.0001</c:v>
                </c:pt>
                <c:pt idx="8901">
                  <c:v>7.0000999999999998</c:v>
                </c:pt>
                <c:pt idx="8902">
                  <c:v>12.0001</c:v>
                </c:pt>
                <c:pt idx="8903">
                  <c:v>9.0000999999999998</c:v>
                </c:pt>
                <c:pt idx="8904">
                  <c:v>5.0000999999999998</c:v>
                </c:pt>
                <c:pt idx="8905">
                  <c:v>9.0000999999999998</c:v>
                </c:pt>
                <c:pt idx="8906">
                  <c:v>5.0000999999999998</c:v>
                </c:pt>
                <c:pt idx="8907">
                  <c:v>3.0001000000000002</c:v>
                </c:pt>
                <c:pt idx="8908">
                  <c:v>4.0000999999999998</c:v>
                </c:pt>
                <c:pt idx="8909">
                  <c:v>3.0001000000000002</c:v>
                </c:pt>
                <c:pt idx="8910">
                  <c:v>1E-4</c:v>
                </c:pt>
                <c:pt idx="8911">
                  <c:v>3.0001000000000002</c:v>
                </c:pt>
                <c:pt idx="8912">
                  <c:v>3.0001000000000002</c:v>
                </c:pt>
                <c:pt idx="8913">
                  <c:v>5.0000999999999998</c:v>
                </c:pt>
                <c:pt idx="8914">
                  <c:v>4.0000999999999998</c:v>
                </c:pt>
                <c:pt idx="8915">
                  <c:v>6.0000999999999998</c:v>
                </c:pt>
                <c:pt idx="8916">
                  <c:v>6.0000999999999998</c:v>
                </c:pt>
                <c:pt idx="8917">
                  <c:v>1.0001</c:v>
                </c:pt>
                <c:pt idx="8918">
                  <c:v>3.0001000000000002</c:v>
                </c:pt>
                <c:pt idx="8919">
                  <c:v>5.0000999999999998</c:v>
                </c:pt>
                <c:pt idx="8920">
                  <c:v>3.0001000000000002</c:v>
                </c:pt>
                <c:pt idx="8921">
                  <c:v>3.0001000000000002</c:v>
                </c:pt>
                <c:pt idx="8922">
                  <c:v>7.0000999999999998</c:v>
                </c:pt>
                <c:pt idx="8923">
                  <c:v>9.0000999999999998</c:v>
                </c:pt>
                <c:pt idx="8924">
                  <c:v>8.0000999999999998</c:v>
                </c:pt>
                <c:pt idx="8925">
                  <c:v>7.0000999999999998</c:v>
                </c:pt>
                <c:pt idx="8926">
                  <c:v>5.0000999999999998</c:v>
                </c:pt>
                <c:pt idx="8927">
                  <c:v>3.0001000000000002</c:v>
                </c:pt>
                <c:pt idx="8928">
                  <c:v>4.0000999999999998</c:v>
                </c:pt>
                <c:pt idx="8929">
                  <c:v>1.0001</c:v>
                </c:pt>
                <c:pt idx="8930">
                  <c:v>2.0001000000000002</c:v>
                </c:pt>
                <c:pt idx="8931">
                  <c:v>1.0001</c:v>
                </c:pt>
                <c:pt idx="8932">
                  <c:v>4.0000999999999998</c:v>
                </c:pt>
                <c:pt idx="8933">
                  <c:v>6.0000999999999998</c:v>
                </c:pt>
                <c:pt idx="8934">
                  <c:v>7.0000999999999998</c:v>
                </c:pt>
                <c:pt idx="8935">
                  <c:v>3.0001000000000002</c:v>
                </c:pt>
                <c:pt idx="8936">
                  <c:v>2.0001000000000002</c:v>
                </c:pt>
                <c:pt idx="8937">
                  <c:v>3.0001000000000002</c:v>
                </c:pt>
                <c:pt idx="8938">
                  <c:v>4.0000999999999998</c:v>
                </c:pt>
                <c:pt idx="8939">
                  <c:v>16.0001</c:v>
                </c:pt>
                <c:pt idx="8940">
                  <c:v>25.0001</c:v>
                </c:pt>
                <c:pt idx="8941">
                  <c:v>47.000100000000003</c:v>
                </c:pt>
                <c:pt idx="8942">
                  <c:v>36.000100000000003</c:v>
                </c:pt>
                <c:pt idx="8943">
                  <c:v>21.0001</c:v>
                </c:pt>
                <c:pt idx="8944">
                  <c:v>19.0001</c:v>
                </c:pt>
                <c:pt idx="8945">
                  <c:v>10.0001</c:v>
                </c:pt>
                <c:pt idx="8946">
                  <c:v>6.0000999999999998</c:v>
                </c:pt>
                <c:pt idx="8947">
                  <c:v>7.0000999999999998</c:v>
                </c:pt>
                <c:pt idx="8948">
                  <c:v>11.0001</c:v>
                </c:pt>
                <c:pt idx="8949">
                  <c:v>4.0000999999999998</c:v>
                </c:pt>
                <c:pt idx="8950">
                  <c:v>6.0000999999999998</c:v>
                </c:pt>
                <c:pt idx="8951">
                  <c:v>4.0000999999999998</c:v>
                </c:pt>
                <c:pt idx="8952">
                  <c:v>5.0000999999999998</c:v>
                </c:pt>
                <c:pt idx="8953">
                  <c:v>6.0000999999999998</c:v>
                </c:pt>
                <c:pt idx="8954">
                  <c:v>4.0000999999999998</c:v>
                </c:pt>
                <c:pt idx="8955">
                  <c:v>10.0001</c:v>
                </c:pt>
                <c:pt idx="8956">
                  <c:v>2.0001000000000002</c:v>
                </c:pt>
                <c:pt idx="8957">
                  <c:v>5.0000999999999998</c:v>
                </c:pt>
                <c:pt idx="8958">
                  <c:v>5.0000999999999998</c:v>
                </c:pt>
                <c:pt idx="8959">
                  <c:v>2.0001000000000002</c:v>
                </c:pt>
                <c:pt idx="8960">
                  <c:v>3.0001000000000002</c:v>
                </c:pt>
                <c:pt idx="8961">
                  <c:v>1.0001</c:v>
                </c:pt>
                <c:pt idx="8962">
                  <c:v>1E-4</c:v>
                </c:pt>
                <c:pt idx="8963">
                  <c:v>3.0001000000000002</c:v>
                </c:pt>
                <c:pt idx="8964">
                  <c:v>1.0001</c:v>
                </c:pt>
                <c:pt idx="8965">
                  <c:v>2.0001000000000002</c:v>
                </c:pt>
                <c:pt idx="8966">
                  <c:v>4.0000999999999998</c:v>
                </c:pt>
                <c:pt idx="8967">
                  <c:v>1.0001</c:v>
                </c:pt>
                <c:pt idx="8968">
                  <c:v>1.0001</c:v>
                </c:pt>
                <c:pt idx="8969">
                  <c:v>3.0001000000000002</c:v>
                </c:pt>
                <c:pt idx="8970">
                  <c:v>5.0000999999999998</c:v>
                </c:pt>
                <c:pt idx="8971">
                  <c:v>3.0001000000000002</c:v>
                </c:pt>
                <c:pt idx="8972">
                  <c:v>3.0001000000000002</c:v>
                </c:pt>
                <c:pt idx="8973">
                  <c:v>4.0000999999999998</c:v>
                </c:pt>
                <c:pt idx="8974">
                  <c:v>4.0000999999999998</c:v>
                </c:pt>
                <c:pt idx="8975">
                  <c:v>2.0001000000000002</c:v>
                </c:pt>
                <c:pt idx="8976">
                  <c:v>2.0001000000000002</c:v>
                </c:pt>
                <c:pt idx="8977">
                  <c:v>3.0001000000000002</c:v>
                </c:pt>
                <c:pt idx="8978">
                  <c:v>3.0001000000000002</c:v>
                </c:pt>
                <c:pt idx="8979">
                  <c:v>6.0000999999999998</c:v>
                </c:pt>
                <c:pt idx="8980">
                  <c:v>1.0001</c:v>
                </c:pt>
                <c:pt idx="8981">
                  <c:v>1E-4</c:v>
                </c:pt>
                <c:pt idx="8982">
                  <c:v>2.0001000000000002</c:v>
                </c:pt>
                <c:pt idx="8983">
                  <c:v>5.0000999999999998</c:v>
                </c:pt>
                <c:pt idx="8984">
                  <c:v>5.0000999999999998</c:v>
                </c:pt>
                <c:pt idx="8985">
                  <c:v>14.0001</c:v>
                </c:pt>
                <c:pt idx="8986">
                  <c:v>11.0001</c:v>
                </c:pt>
                <c:pt idx="8987">
                  <c:v>6.0000999999999998</c:v>
                </c:pt>
                <c:pt idx="8988">
                  <c:v>7.0000999999999998</c:v>
                </c:pt>
                <c:pt idx="8989">
                  <c:v>9.0000999999999998</c:v>
                </c:pt>
                <c:pt idx="8990">
                  <c:v>5.0000999999999998</c:v>
                </c:pt>
                <c:pt idx="8991">
                  <c:v>3.0001000000000002</c:v>
                </c:pt>
                <c:pt idx="8992">
                  <c:v>3.0001000000000002</c:v>
                </c:pt>
                <c:pt idx="8993">
                  <c:v>1E-4</c:v>
                </c:pt>
                <c:pt idx="8994">
                  <c:v>2.0001000000000002</c:v>
                </c:pt>
                <c:pt idx="8995">
                  <c:v>4.0000999999999998</c:v>
                </c:pt>
                <c:pt idx="8996">
                  <c:v>1.0001</c:v>
                </c:pt>
                <c:pt idx="8997">
                  <c:v>4.0000999999999998</c:v>
                </c:pt>
                <c:pt idx="8998">
                  <c:v>1.0001</c:v>
                </c:pt>
                <c:pt idx="8999">
                  <c:v>3.0001000000000002</c:v>
                </c:pt>
                <c:pt idx="9000">
                  <c:v>1.0001</c:v>
                </c:pt>
                <c:pt idx="9001">
                  <c:v>1.0001</c:v>
                </c:pt>
                <c:pt idx="9002">
                  <c:v>2.0001000000000002</c:v>
                </c:pt>
                <c:pt idx="9003">
                  <c:v>1E-4</c:v>
                </c:pt>
                <c:pt idx="9004">
                  <c:v>8.0000999999999998</c:v>
                </c:pt>
                <c:pt idx="9005">
                  <c:v>6.0000999999999998</c:v>
                </c:pt>
                <c:pt idx="9006">
                  <c:v>1.0001</c:v>
                </c:pt>
                <c:pt idx="9007">
                  <c:v>1.0001</c:v>
                </c:pt>
                <c:pt idx="9008">
                  <c:v>1E-4</c:v>
                </c:pt>
                <c:pt idx="9009">
                  <c:v>2.0001000000000002</c:v>
                </c:pt>
                <c:pt idx="9010">
                  <c:v>6.0000999999999998</c:v>
                </c:pt>
                <c:pt idx="9011">
                  <c:v>3.0001000000000002</c:v>
                </c:pt>
                <c:pt idx="9012">
                  <c:v>1E-4</c:v>
                </c:pt>
                <c:pt idx="9013">
                  <c:v>2.0001000000000002</c:v>
                </c:pt>
                <c:pt idx="9014">
                  <c:v>4.0000999999999998</c:v>
                </c:pt>
                <c:pt idx="9015">
                  <c:v>2.0001000000000002</c:v>
                </c:pt>
                <c:pt idx="9016">
                  <c:v>2.0001000000000002</c:v>
                </c:pt>
                <c:pt idx="9017">
                  <c:v>3.0001000000000002</c:v>
                </c:pt>
                <c:pt idx="9018">
                  <c:v>1.0001</c:v>
                </c:pt>
                <c:pt idx="9019">
                  <c:v>3.0001000000000002</c:v>
                </c:pt>
                <c:pt idx="9020">
                  <c:v>2.0001000000000002</c:v>
                </c:pt>
                <c:pt idx="9021">
                  <c:v>5.0000999999999998</c:v>
                </c:pt>
                <c:pt idx="9022">
                  <c:v>2.0001000000000002</c:v>
                </c:pt>
                <c:pt idx="9023">
                  <c:v>5.0000999999999998</c:v>
                </c:pt>
                <c:pt idx="9024">
                  <c:v>1.0001</c:v>
                </c:pt>
                <c:pt idx="9025">
                  <c:v>1E-4</c:v>
                </c:pt>
                <c:pt idx="9026">
                  <c:v>3.0001000000000002</c:v>
                </c:pt>
                <c:pt idx="9027">
                  <c:v>2.0001000000000002</c:v>
                </c:pt>
                <c:pt idx="9028">
                  <c:v>9.0000999999999998</c:v>
                </c:pt>
                <c:pt idx="9029">
                  <c:v>10.0001</c:v>
                </c:pt>
                <c:pt idx="9030">
                  <c:v>15.0001</c:v>
                </c:pt>
                <c:pt idx="9031">
                  <c:v>5.0000999999999998</c:v>
                </c:pt>
                <c:pt idx="9032">
                  <c:v>3.0001000000000002</c:v>
                </c:pt>
                <c:pt idx="9033">
                  <c:v>4.0000999999999998</c:v>
                </c:pt>
                <c:pt idx="9034">
                  <c:v>3.0001000000000002</c:v>
                </c:pt>
                <c:pt idx="9035">
                  <c:v>2.0001000000000002</c:v>
                </c:pt>
                <c:pt idx="9036">
                  <c:v>2.0001000000000002</c:v>
                </c:pt>
                <c:pt idx="9037">
                  <c:v>1.0001</c:v>
                </c:pt>
                <c:pt idx="9038">
                  <c:v>5.0000999999999998</c:v>
                </c:pt>
                <c:pt idx="9039">
                  <c:v>6.0000999999999998</c:v>
                </c:pt>
                <c:pt idx="9040">
                  <c:v>2.0001000000000002</c:v>
                </c:pt>
                <c:pt idx="9041">
                  <c:v>3.0001000000000002</c:v>
                </c:pt>
                <c:pt idx="9042">
                  <c:v>1.0001</c:v>
                </c:pt>
                <c:pt idx="9043">
                  <c:v>1.0001</c:v>
                </c:pt>
                <c:pt idx="9044">
                  <c:v>2.0001000000000002</c:v>
                </c:pt>
                <c:pt idx="9045">
                  <c:v>1E-4</c:v>
                </c:pt>
                <c:pt idx="9046">
                  <c:v>2.0001000000000002</c:v>
                </c:pt>
                <c:pt idx="9047">
                  <c:v>1.0001</c:v>
                </c:pt>
                <c:pt idx="9048">
                  <c:v>6.0000999999999998</c:v>
                </c:pt>
                <c:pt idx="9049">
                  <c:v>2.0001000000000002</c:v>
                </c:pt>
                <c:pt idx="9050">
                  <c:v>3.0001000000000002</c:v>
                </c:pt>
                <c:pt idx="9051">
                  <c:v>3.0001000000000002</c:v>
                </c:pt>
                <c:pt idx="9052">
                  <c:v>6.0000999999999998</c:v>
                </c:pt>
                <c:pt idx="9053">
                  <c:v>6.0000999999999998</c:v>
                </c:pt>
                <c:pt idx="9054">
                  <c:v>1.0001</c:v>
                </c:pt>
                <c:pt idx="9055">
                  <c:v>3.0001000000000002</c:v>
                </c:pt>
                <c:pt idx="9056">
                  <c:v>1.0001</c:v>
                </c:pt>
                <c:pt idx="9057">
                  <c:v>1.0001</c:v>
                </c:pt>
                <c:pt idx="9058">
                  <c:v>1.0001</c:v>
                </c:pt>
                <c:pt idx="9059">
                  <c:v>3.0001000000000002</c:v>
                </c:pt>
                <c:pt idx="9060">
                  <c:v>3.0001000000000002</c:v>
                </c:pt>
                <c:pt idx="9061">
                  <c:v>1.0001</c:v>
                </c:pt>
                <c:pt idx="9062">
                  <c:v>4.0000999999999998</c:v>
                </c:pt>
                <c:pt idx="9063">
                  <c:v>1.0001</c:v>
                </c:pt>
                <c:pt idx="9064">
                  <c:v>1.0001</c:v>
                </c:pt>
                <c:pt idx="9065">
                  <c:v>2.0001000000000002</c:v>
                </c:pt>
                <c:pt idx="9066">
                  <c:v>2.0001000000000002</c:v>
                </c:pt>
                <c:pt idx="9067">
                  <c:v>1E-4</c:v>
                </c:pt>
                <c:pt idx="9068">
                  <c:v>1.0001</c:v>
                </c:pt>
                <c:pt idx="9069">
                  <c:v>1.0001</c:v>
                </c:pt>
                <c:pt idx="9070">
                  <c:v>2.0001000000000002</c:v>
                </c:pt>
                <c:pt idx="9071">
                  <c:v>5.0000999999999998</c:v>
                </c:pt>
                <c:pt idx="9072">
                  <c:v>10.0001</c:v>
                </c:pt>
                <c:pt idx="9073">
                  <c:v>7.0000999999999998</c:v>
                </c:pt>
                <c:pt idx="9074">
                  <c:v>9.0000999999999998</c:v>
                </c:pt>
                <c:pt idx="9075">
                  <c:v>4.0000999999999998</c:v>
                </c:pt>
                <c:pt idx="9076">
                  <c:v>6.0000999999999998</c:v>
                </c:pt>
                <c:pt idx="9077">
                  <c:v>6.0000999999999998</c:v>
                </c:pt>
                <c:pt idx="9078">
                  <c:v>6.0000999999999998</c:v>
                </c:pt>
                <c:pt idx="9079">
                  <c:v>5.0000999999999998</c:v>
                </c:pt>
                <c:pt idx="9080">
                  <c:v>3.0001000000000002</c:v>
                </c:pt>
                <c:pt idx="9081">
                  <c:v>3.0001000000000002</c:v>
                </c:pt>
                <c:pt idx="9082">
                  <c:v>3.0001000000000002</c:v>
                </c:pt>
                <c:pt idx="9083">
                  <c:v>2.0001000000000002</c:v>
                </c:pt>
                <c:pt idx="9084">
                  <c:v>3.0001000000000002</c:v>
                </c:pt>
                <c:pt idx="9085">
                  <c:v>3.0001000000000002</c:v>
                </c:pt>
                <c:pt idx="9086">
                  <c:v>1.0001</c:v>
                </c:pt>
                <c:pt idx="9087">
                  <c:v>3.0001000000000002</c:v>
                </c:pt>
                <c:pt idx="9088">
                  <c:v>3.0001000000000002</c:v>
                </c:pt>
                <c:pt idx="9089">
                  <c:v>2.0001000000000002</c:v>
                </c:pt>
                <c:pt idx="9090">
                  <c:v>1E-4</c:v>
                </c:pt>
                <c:pt idx="9091">
                  <c:v>4.0000999999999998</c:v>
                </c:pt>
                <c:pt idx="9092">
                  <c:v>3.0001000000000002</c:v>
                </c:pt>
                <c:pt idx="9093">
                  <c:v>1.0001</c:v>
                </c:pt>
                <c:pt idx="9094">
                  <c:v>4.0000999999999998</c:v>
                </c:pt>
                <c:pt idx="9095">
                  <c:v>1.0001</c:v>
                </c:pt>
                <c:pt idx="9096">
                  <c:v>2.0001000000000002</c:v>
                </c:pt>
                <c:pt idx="9097">
                  <c:v>1.0001</c:v>
                </c:pt>
                <c:pt idx="9098">
                  <c:v>3.0001000000000002</c:v>
                </c:pt>
                <c:pt idx="9099">
                  <c:v>2.0001000000000002</c:v>
                </c:pt>
                <c:pt idx="9100">
                  <c:v>3.0001000000000002</c:v>
                </c:pt>
                <c:pt idx="9101">
                  <c:v>2.0001000000000002</c:v>
                </c:pt>
                <c:pt idx="9102">
                  <c:v>1.0001</c:v>
                </c:pt>
                <c:pt idx="9103">
                  <c:v>1.0001</c:v>
                </c:pt>
                <c:pt idx="9104">
                  <c:v>1E-4</c:v>
                </c:pt>
                <c:pt idx="9105">
                  <c:v>1.0001</c:v>
                </c:pt>
                <c:pt idx="9106">
                  <c:v>1E-4</c:v>
                </c:pt>
                <c:pt idx="9107">
                  <c:v>1.0001</c:v>
                </c:pt>
                <c:pt idx="9108">
                  <c:v>2.0001000000000002</c:v>
                </c:pt>
                <c:pt idx="9109">
                  <c:v>3.0001000000000002</c:v>
                </c:pt>
                <c:pt idx="9110">
                  <c:v>3.0001000000000002</c:v>
                </c:pt>
                <c:pt idx="9111">
                  <c:v>3.0001000000000002</c:v>
                </c:pt>
                <c:pt idx="9112">
                  <c:v>1E-4</c:v>
                </c:pt>
                <c:pt idx="9113">
                  <c:v>1.0001</c:v>
                </c:pt>
                <c:pt idx="9114">
                  <c:v>4.0000999999999998</c:v>
                </c:pt>
                <c:pt idx="9115">
                  <c:v>4.0000999999999998</c:v>
                </c:pt>
                <c:pt idx="9116">
                  <c:v>14.0001</c:v>
                </c:pt>
                <c:pt idx="9117">
                  <c:v>18.0001</c:v>
                </c:pt>
                <c:pt idx="9118">
                  <c:v>9.0000999999999998</c:v>
                </c:pt>
                <c:pt idx="9119">
                  <c:v>9.0000999999999998</c:v>
                </c:pt>
                <c:pt idx="9120">
                  <c:v>4.0000999999999998</c:v>
                </c:pt>
                <c:pt idx="9121">
                  <c:v>5.0000999999999998</c:v>
                </c:pt>
                <c:pt idx="9122">
                  <c:v>6.0000999999999998</c:v>
                </c:pt>
                <c:pt idx="9123">
                  <c:v>3.0001000000000002</c:v>
                </c:pt>
                <c:pt idx="9124">
                  <c:v>2.0001000000000002</c:v>
                </c:pt>
                <c:pt idx="9125">
                  <c:v>1.0001</c:v>
                </c:pt>
                <c:pt idx="9126">
                  <c:v>2.0001000000000002</c:v>
                </c:pt>
                <c:pt idx="9127">
                  <c:v>2.0001000000000002</c:v>
                </c:pt>
                <c:pt idx="9128">
                  <c:v>1.0001</c:v>
                </c:pt>
                <c:pt idx="9129">
                  <c:v>1E-4</c:v>
                </c:pt>
                <c:pt idx="9130">
                  <c:v>1.0001</c:v>
                </c:pt>
                <c:pt idx="9131">
                  <c:v>1.0001</c:v>
                </c:pt>
                <c:pt idx="9132">
                  <c:v>1.0001</c:v>
                </c:pt>
                <c:pt idx="9133">
                  <c:v>1.0001</c:v>
                </c:pt>
                <c:pt idx="9134">
                  <c:v>1E-4</c:v>
                </c:pt>
                <c:pt idx="9135">
                  <c:v>1.0001</c:v>
                </c:pt>
                <c:pt idx="9136">
                  <c:v>3.0001000000000002</c:v>
                </c:pt>
                <c:pt idx="9137">
                  <c:v>1.0001</c:v>
                </c:pt>
                <c:pt idx="9138">
                  <c:v>2.0001000000000002</c:v>
                </c:pt>
                <c:pt idx="9139">
                  <c:v>2.0001000000000002</c:v>
                </c:pt>
                <c:pt idx="9140">
                  <c:v>1E-4</c:v>
                </c:pt>
                <c:pt idx="9141">
                  <c:v>1E-4</c:v>
                </c:pt>
                <c:pt idx="9142">
                  <c:v>2.0001000000000002</c:v>
                </c:pt>
                <c:pt idx="9143">
                  <c:v>2.0001000000000002</c:v>
                </c:pt>
                <c:pt idx="9144">
                  <c:v>1.0001</c:v>
                </c:pt>
                <c:pt idx="9145">
                  <c:v>1.0001</c:v>
                </c:pt>
                <c:pt idx="9146">
                  <c:v>1.0001</c:v>
                </c:pt>
                <c:pt idx="9147">
                  <c:v>1.0001</c:v>
                </c:pt>
                <c:pt idx="9148">
                  <c:v>3.0001000000000002</c:v>
                </c:pt>
                <c:pt idx="9149">
                  <c:v>1.0001</c:v>
                </c:pt>
                <c:pt idx="9150">
                  <c:v>1E-4</c:v>
                </c:pt>
                <c:pt idx="9151">
                  <c:v>2.0001000000000002</c:v>
                </c:pt>
                <c:pt idx="9152">
                  <c:v>1.0001</c:v>
                </c:pt>
                <c:pt idx="9153">
                  <c:v>1E-4</c:v>
                </c:pt>
                <c:pt idx="9154">
                  <c:v>1E-4</c:v>
                </c:pt>
                <c:pt idx="9155">
                  <c:v>3.0001000000000002</c:v>
                </c:pt>
                <c:pt idx="9156">
                  <c:v>5.0000999999999998</c:v>
                </c:pt>
                <c:pt idx="9157">
                  <c:v>23.0001</c:v>
                </c:pt>
                <c:pt idx="9158">
                  <c:v>55.000100000000003</c:v>
                </c:pt>
                <c:pt idx="9159">
                  <c:v>82.000100000000003</c:v>
                </c:pt>
                <c:pt idx="9160">
                  <c:v>58.000100000000003</c:v>
                </c:pt>
                <c:pt idx="9161">
                  <c:v>47.000100000000003</c:v>
                </c:pt>
                <c:pt idx="9162">
                  <c:v>35.000100000000003</c:v>
                </c:pt>
                <c:pt idx="9163">
                  <c:v>14.0001</c:v>
                </c:pt>
                <c:pt idx="9164">
                  <c:v>14.0001</c:v>
                </c:pt>
                <c:pt idx="9165">
                  <c:v>13.0001</c:v>
                </c:pt>
                <c:pt idx="9166">
                  <c:v>2.0001000000000002</c:v>
                </c:pt>
                <c:pt idx="9167">
                  <c:v>1.0001</c:v>
                </c:pt>
                <c:pt idx="9168">
                  <c:v>4.0000999999999998</c:v>
                </c:pt>
                <c:pt idx="9169">
                  <c:v>4.0000999999999998</c:v>
                </c:pt>
                <c:pt idx="9170">
                  <c:v>1.0001</c:v>
                </c:pt>
                <c:pt idx="9171">
                  <c:v>2.0001000000000002</c:v>
                </c:pt>
                <c:pt idx="9172">
                  <c:v>1.0001</c:v>
                </c:pt>
                <c:pt idx="9173">
                  <c:v>3.0001000000000002</c:v>
                </c:pt>
                <c:pt idx="9174">
                  <c:v>3.0001000000000002</c:v>
                </c:pt>
                <c:pt idx="9175">
                  <c:v>1.0001</c:v>
                </c:pt>
                <c:pt idx="9176">
                  <c:v>1.0001</c:v>
                </c:pt>
                <c:pt idx="9177">
                  <c:v>1E-4</c:v>
                </c:pt>
                <c:pt idx="9178">
                  <c:v>3.0001000000000002</c:v>
                </c:pt>
                <c:pt idx="9179">
                  <c:v>3.0001000000000002</c:v>
                </c:pt>
                <c:pt idx="9180">
                  <c:v>1E-4</c:v>
                </c:pt>
                <c:pt idx="9181">
                  <c:v>2.0001000000000002</c:v>
                </c:pt>
                <c:pt idx="9182">
                  <c:v>1.0001</c:v>
                </c:pt>
                <c:pt idx="9183">
                  <c:v>3.0001000000000002</c:v>
                </c:pt>
                <c:pt idx="9184">
                  <c:v>1E-4</c:v>
                </c:pt>
                <c:pt idx="9185">
                  <c:v>2.0001000000000002</c:v>
                </c:pt>
                <c:pt idx="9186">
                  <c:v>1.0001</c:v>
                </c:pt>
                <c:pt idx="9187">
                  <c:v>1.0001</c:v>
                </c:pt>
                <c:pt idx="9188">
                  <c:v>1E-4</c:v>
                </c:pt>
                <c:pt idx="9189">
                  <c:v>1E-4</c:v>
                </c:pt>
                <c:pt idx="9190">
                  <c:v>1.0001</c:v>
                </c:pt>
                <c:pt idx="9191">
                  <c:v>2.0001000000000002</c:v>
                </c:pt>
                <c:pt idx="9192">
                  <c:v>1E-4</c:v>
                </c:pt>
                <c:pt idx="9193">
                  <c:v>2.0001000000000002</c:v>
                </c:pt>
                <c:pt idx="9194">
                  <c:v>1E-4</c:v>
                </c:pt>
                <c:pt idx="9195">
                  <c:v>3.0001000000000002</c:v>
                </c:pt>
                <c:pt idx="9196">
                  <c:v>2.0001000000000002</c:v>
                </c:pt>
                <c:pt idx="9197">
                  <c:v>1E-4</c:v>
                </c:pt>
                <c:pt idx="9198">
                  <c:v>3.0001000000000002</c:v>
                </c:pt>
                <c:pt idx="9199">
                  <c:v>2.0001000000000002</c:v>
                </c:pt>
                <c:pt idx="9200">
                  <c:v>1.0001</c:v>
                </c:pt>
                <c:pt idx="9201">
                  <c:v>8.0000999999999998</c:v>
                </c:pt>
                <c:pt idx="9202">
                  <c:v>28.0001</c:v>
                </c:pt>
                <c:pt idx="9203">
                  <c:v>58.000100000000003</c:v>
                </c:pt>
                <c:pt idx="9204">
                  <c:v>37.000100000000003</c:v>
                </c:pt>
                <c:pt idx="9205">
                  <c:v>20.0001</c:v>
                </c:pt>
                <c:pt idx="9206">
                  <c:v>7.0000999999999998</c:v>
                </c:pt>
                <c:pt idx="9207">
                  <c:v>13.0001</c:v>
                </c:pt>
                <c:pt idx="9208">
                  <c:v>26.0001</c:v>
                </c:pt>
                <c:pt idx="9209">
                  <c:v>4.0000999999999998</c:v>
                </c:pt>
                <c:pt idx="9210">
                  <c:v>8.0000999999999998</c:v>
                </c:pt>
                <c:pt idx="9211">
                  <c:v>4.0000999999999998</c:v>
                </c:pt>
                <c:pt idx="9212">
                  <c:v>3.0001000000000002</c:v>
                </c:pt>
                <c:pt idx="9213">
                  <c:v>3.0001000000000002</c:v>
                </c:pt>
                <c:pt idx="9214">
                  <c:v>3.0001000000000002</c:v>
                </c:pt>
                <c:pt idx="9215">
                  <c:v>2.0001000000000002</c:v>
                </c:pt>
                <c:pt idx="9216">
                  <c:v>1.0001</c:v>
                </c:pt>
                <c:pt idx="9217">
                  <c:v>2.0001000000000002</c:v>
                </c:pt>
                <c:pt idx="9218">
                  <c:v>1.0001</c:v>
                </c:pt>
                <c:pt idx="9219">
                  <c:v>3.0001000000000002</c:v>
                </c:pt>
                <c:pt idx="9220">
                  <c:v>1.0001</c:v>
                </c:pt>
                <c:pt idx="9221">
                  <c:v>4.0000999999999998</c:v>
                </c:pt>
                <c:pt idx="9222">
                  <c:v>1.0001</c:v>
                </c:pt>
                <c:pt idx="9223">
                  <c:v>3.0001000000000002</c:v>
                </c:pt>
                <c:pt idx="9224">
                  <c:v>1E-4</c:v>
                </c:pt>
                <c:pt idx="9225">
                  <c:v>1E-4</c:v>
                </c:pt>
                <c:pt idx="9226">
                  <c:v>2.0001000000000002</c:v>
                </c:pt>
                <c:pt idx="9227">
                  <c:v>1E-4</c:v>
                </c:pt>
                <c:pt idx="9228">
                  <c:v>1E-4</c:v>
                </c:pt>
                <c:pt idx="9229">
                  <c:v>1.0001</c:v>
                </c:pt>
                <c:pt idx="9230">
                  <c:v>1E-4</c:v>
                </c:pt>
                <c:pt idx="9231">
                  <c:v>2.0001000000000002</c:v>
                </c:pt>
                <c:pt idx="9232">
                  <c:v>2.0001000000000002</c:v>
                </c:pt>
                <c:pt idx="9233">
                  <c:v>1.0001</c:v>
                </c:pt>
                <c:pt idx="9234">
                  <c:v>1E-4</c:v>
                </c:pt>
                <c:pt idx="9235">
                  <c:v>1.0001</c:v>
                </c:pt>
                <c:pt idx="9236">
                  <c:v>1.0001</c:v>
                </c:pt>
                <c:pt idx="9237">
                  <c:v>1E-4</c:v>
                </c:pt>
                <c:pt idx="9238">
                  <c:v>1.0001</c:v>
                </c:pt>
                <c:pt idx="9239">
                  <c:v>1E-4</c:v>
                </c:pt>
                <c:pt idx="9240">
                  <c:v>1.0001</c:v>
                </c:pt>
                <c:pt idx="9241">
                  <c:v>3.0001000000000002</c:v>
                </c:pt>
                <c:pt idx="9242">
                  <c:v>1.0001</c:v>
                </c:pt>
                <c:pt idx="9243">
                  <c:v>15.0001</c:v>
                </c:pt>
                <c:pt idx="9244">
                  <c:v>49.000100000000003</c:v>
                </c:pt>
                <c:pt idx="9245">
                  <c:v>73.000100000000003</c:v>
                </c:pt>
                <c:pt idx="9246">
                  <c:v>85.000100000000003</c:v>
                </c:pt>
                <c:pt idx="9247">
                  <c:v>57.000100000000003</c:v>
                </c:pt>
                <c:pt idx="9248">
                  <c:v>22.0001</c:v>
                </c:pt>
                <c:pt idx="9249">
                  <c:v>13.0001</c:v>
                </c:pt>
                <c:pt idx="9250">
                  <c:v>15.0001</c:v>
                </c:pt>
                <c:pt idx="9251">
                  <c:v>16.0001</c:v>
                </c:pt>
                <c:pt idx="9252">
                  <c:v>11.0001</c:v>
                </c:pt>
                <c:pt idx="9253">
                  <c:v>4.0000999999999998</c:v>
                </c:pt>
                <c:pt idx="9254">
                  <c:v>3.0001000000000002</c:v>
                </c:pt>
                <c:pt idx="9255">
                  <c:v>4.0000999999999998</c:v>
                </c:pt>
                <c:pt idx="9256">
                  <c:v>2.0001000000000002</c:v>
                </c:pt>
                <c:pt idx="9257">
                  <c:v>1E-4</c:v>
                </c:pt>
                <c:pt idx="9258">
                  <c:v>1.0001</c:v>
                </c:pt>
                <c:pt idx="9259">
                  <c:v>1E-4</c:v>
                </c:pt>
                <c:pt idx="9260">
                  <c:v>2.0001000000000002</c:v>
                </c:pt>
                <c:pt idx="9261">
                  <c:v>3.0001000000000002</c:v>
                </c:pt>
                <c:pt idx="9262">
                  <c:v>1E-4</c:v>
                </c:pt>
                <c:pt idx="9263">
                  <c:v>1.0001</c:v>
                </c:pt>
                <c:pt idx="9264">
                  <c:v>1E-4</c:v>
                </c:pt>
                <c:pt idx="9265">
                  <c:v>3.0001000000000002</c:v>
                </c:pt>
                <c:pt idx="9266">
                  <c:v>3.0001000000000002</c:v>
                </c:pt>
                <c:pt idx="9267">
                  <c:v>1E-4</c:v>
                </c:pt>
                <c:pt idx="9268">
                  <c:v>1.0001</c:v>
                </c:pt>
                <c:pt idx="9269">
                  <c:v>1.0001</c:v>
                </c:pt>
                <c:pt idx="9270">
                  <c:v>1.0001</c:v>
                </c:pt>
                <c:pt idx="9271">
                  <c:v>2.0001000000000002</c:v>
                </c:pt>
                <c:pt idx="9272">
                  <c:v>1.0001</c:v>
                </c:pt>
                <c:pt idx="9273">
                  <c:v>2.0001000000000002</c:v>
                </c:pt>
                <c:pt idx="9274">
                  <c:v>1.0001</c:v>
                </c:pt>
                <c:pt idx="9275">
                  <c:v>1E-4</c:v>
                </c:pt>
                <c:pt idx="9276">
                  <c:v>3.0001000000000002</c:v>
                </c:pt>
                <c:pt idx="9277">
                  <c:v>1.0001</c:v>
                </c:pt>
                <c:pt idx="9278">
                  <c:v>2.0001000000000002</c:v>
                </c:pt>
                <c:pt idx="9279">
                  <c:v>1.0001</c:v>
                </c:pt>
                <c:pt idx="9280">
                  <c:v>2.0001000000000002</c:v>
                </c:pt>
                <c:pt idx="9281">
                  <c:v>1E-4</c:v>
                </c:pt>
                <c:pt idx="9282">
                  <c:v>1.0001</c:v>
                </c:pt>
                <c:pt idx="9283">
                  <c:v>1E-4</c:v>
                </c:pt>
                <c:pt idx="9284">
                  <c:v>1.0001</c:v>
                </c:pt>
                <c:pt idx="9285">
                  <c:v>4.0000999999999998</c:v>
                </c:pt>
                <c:pt idx="9286">
                  <c:v>12.0001</c:v>
                </c:pt>
                <c:pt idx="9287">
                  <c:v>29.0001</c:v>
                </c:pt>
                <c:pt idx="9288">
                  <c:v>168.0001</c:v>
                </c:pt>
                <c:pt idx="9289">
                  <c:v>249.0001</c:v>
                </c:pt>
                <c:pt idx="9290">
                  <c:v>102.0001</c:v>
                </c:pt>
                <c:pt idx="9291">
                  <c:v>49.000100000000003</c:v>
                </c:pt>
                <c:pt idx="9292">
                  <c:v>27.0001</c:v>
                </c:pt>
                <c:pt idx="9293">
                  <c:v>28.0001</c:v>
                </c:pt>
                <c:pt idx="9294">
                  <c:v>14.0001</c:v>
                </c:pt>
                <c:pt idx="9295">
                  <c:v>4.0000999999999998</c:v>
                </c:pt>
                <c:pt idx="9296">
                  <c:v>3.0001000000000002</c:v>
                </c:pt>
                <c:pt idx="9297">
                  <c:v>6.0000999999999998</c:v>
                </c:pt>
                <c:pt idx="9298">
                  <c:v>5.0000999999999998</c:v>
                </c:pt>
                <c:pt idx="9299">
                  <c:v>8.0000999999999998</c:v>
                </c:pt>
                <c:pt idx="9300">
                  <c:v>3.0001000000000002</c:v>
                </c:pt>
                <c:pt idx="9301">
                  <c:v>1E-4</c:v>
                </c:pt>
                <c:pt idx="9302">
                  <c:v>1.0001</c:v>
                </c:pt>
                <c:pt idx="9303">
                  <c:v>1E-4</c:v>
                </c:pt>
                <c:pt idx="9304">
                  <c:v>1E-4</c:v>
                </c:pt>
                <c:pt idx="9305">
                  <c:v>1.0001</c:v>
                </c:pt>
                <c:pt idx="9306">
                  <c:v>2.0001000000000002</c:v>
                </c:pt>
                <c:pt idx="9307">
                  <c:v>1.0001</c:v>
                </c:pt>
                <c:pt idx="9308">
                  <c:v>1.0001</c:v>
                </c:pt>
                <c:pt idx="9309">
                  <c:v>1.0001</c:v>
                </c:pt>
                <c:pt idx="9310">
                  <c:v>1.0001</c:v>
                </c:pt>
                <c:pt idx="9311">
                  <c:v>1E-4</c:v>
                </c:pt>
                <c:pt idx="9312">
                  <c:v>1E-4</c:v>
                </c:pt>
                <c:pt idx="9313">
                  <c:v>1E-4</c:v>
                </c:pt>
                <c:pt idx="9314">
                  <c:v>1.0001</c:v>
                </c:pt>
                <c:pt idx="9315">
                  <c:v>1E-4</c:v>
                </c:pt>
                <c:pt idx="9316">
                  <c:v>1E-4</c:v>
                </c:pt>
                <c:pt idx="9317">
                  <c:v>1.0001</c:v>
                </c:pt>
                <c:pt idx="9318">
                  <c:v>3.0001000000000002</c:v>
                </c:pt>
                <c:pt idx="9319">
                  <c:v>2.0001000000000002</c:v>
                </c:pt>
                <c:pt idx="9320">
                  <c:v>1E-4</c:v>
                </c:pt>
                <c:pt idx="9321">
                  <c:v>1.0001</c:v>
                </c:pt>
                <c:pt idx="9322">
                  <c:v>1.0001</c:v>
                </c:pt>
                <c:pt idx="9323">
                  <c:v>1.0001</c:v>
                </c:pt>
                <c:pt idx="9324">
                  <c:v>1E-4</c:v>
                </c:pt>
                <c:pt idx="9325">
                  <c:v>1E-4</c:v>
                </c:pt>
                <c:pt idx="9326">
                  <c:v>2.0001000000000002</c:v>
                </c:pt>
                <c:pt idx="9327">
                  <c:v>2.0001000000000002</c:v>
                </c:pt>
                <c:pt idx="9328">
                  <c:v>1E-4</c:v>
                </c:pt>
                <c:pt idx="9329">
                  <c:v>2.0001000000000002</c:v>
                </c:pt>
                <c:pt idx="9330">
                  <c:v>10.0001</c:v>
                </c:pt>
                <c:pt idx="9331">
                  <c:v>51.000100000000003</c:v>
                </c:pt>
                <c:pt idx="9332">
                  <c:v>53.000100000000003</c:v>
                </c:pt>
                <c:pt idx="9333">
                  <c:v>27.0001</c:v>
                </c:pt>
                <c:pt idx="9334">
                  <c:v>10.0001</c:v>
                </c:pt>
                <c:pt idx="9335">
                  <c:v>9.0000999999999998</c:v>
                </c:pt>
                <c:pt idx="9336">
                  <c:v>8.0000999999999998</c:v>
                </c:pt>
                <c:pt idx="9337">
                  <c:v>8.0000999999999998</c:v>
                </c:pt>
                <c:pt idx="9338">
                  <c:v>5.0000999999999998</c:v>
                </c:pt>
                <c:pt idx="9339">
                  <c:v>4.0000999999999998</c:v>
                </c:pt>
                <c:pt idx="9340">
                  <c:v>3.0001000000000002</c:v>
                </c:pt>
                <c:pt idx="9341">
                  <c:v>5.0000999999999998</c:v>
                </c:pt>
                <c:pt idx="9342">
                  <c:v>3.0001000000000002</c:v>
                </c:pt>
                <c:pt idx="9343">
                  <c:v>2.0001000000000002</c:v>
                </c:pt>
                <c:pt idx="9344">
                  <c:v>4.0000999999999998</c:v>
                </c:pt>
                <c:pt idx="9345">
                  <c:v>2.0001000000000002</c:v>
                </c:pt>
                <c:pt idx="9346">
                  <c:v>2.0001000000000002</c:v>
                </c:pt>
                <c:pt idx="9347">
                  <c:v>1E-4</c:v>
                </c:pt>
                <c:pt idx="9348">
                  <c:v>1.0001</c:v>
                </c:pt>
                <c:pt idx="9349">
                  <c:v>1.0001</c:v>
                </c:pt>
                <c:pt idx="9350">
                  <c:v>2.0001000000000002</c:v>
                </c:pt>
                <c:pt idx="9351">
                  <c:v>1E-4</c:v>
                </c:pt>
                <c:pt idx="9352">
                  <c:v>1.0001</c:v>
                </c:pt>
                <c:pt idx="9353">
                  <c:v>1E-4</c:v>
                </c:pt>
                <c:pt idx="9354">
                  <c:v>1.0001</c:v>
                </c:pt>
                <c:pt idx="9355">
                  <c:v>1E-4</c:v>
                </c:pt>
                <c:pt idx="9356">
                  <c:v>1E-4</c:v>
                </c:pt>
                <c:pt idx="9357">
                  <c:v>1.0001</c:v>
                </c:pt>
                <c:pt idx="9358">
                  <c:v>1.0001</c:v>
                </c:pt>
                <c:pt idx="9359">
                  <c:v>2.0001000000000002</c:v>
                </c:pt>
                <c:pt idx="9360">
                  <c:v>1.0001</c:v>
                </c:pt>
                <c:pt idx="9361">
                  <c:v>2.0001000000000002</c:v>
                </c:pt>
                <c:pt idx="9362">
                  <c:v>1.0001</c:v>
                </c:pt>
                <c:pt idx="9363">
                  <c:v>1.0001</c:v>
                </c:pt>
                <c:pt idx="9364">
                  <c:v>1E-4</c:v>
                </c:pt>
                <c:pt idx="9365">
                  <c:v>1E-4</c:v>
                </c:pt>
                <c:pt idx="9366">
                  <c:v>1E-4</c:v>
                </c:pt>
                <c:pt idx="9367">
                  <c:v>1E-4</c:v>
                </c:pt>
                <c:pt idx="9368">
                  <c:v>1E-4</c:v>
                </c:pt>
                <c:pt idx="9369">
                  <c:v>1E-4</c:v>
                </c:pt>
                <c:pt idx="9370">
                  <c:v>1.0001</c:v>
                </c:pt>
                <c:pt idx="9371">
                  <c:v>2.0001000000000002</c:v>
                </c:pt>
                <c:pt idx="9372">
                  <c:v>4.0000999999999998</c:v>
                </c:pt>
                <c:pt idx="9373">
                  <c:v>24.0001</c:v>
                </c:pt>
                <c:pt idx="9374">
                  <c:v>36.000100000000003</c:v>
                </c:pt>
                <c:pt idx="9375">
                  <c:v>27.0001</c:v>
                </c:pt>
                <c:pt idx="9376">
                  <c:v>34.000100000000003</c:v>
                </c:pt>
                <c:pt idx="9377">
                  <c:v>20.0001</c:v>
                </c:pt>
                <c:pt idx="9378">
                  <c:v>14.0001</c:v>
                </c:pt>
                <c:pt idx="9379">
                  <c:v>7.0000999999999998</c:v>
                </c:pt>
                <c:pt idx="9380">
                  <c:v>4.0000999999999998</c:v>
                </c:pt>
                <c:pt idx="9381">
                  <c:v>7.0000999999999998</c:v>
                </c:pt>
                <c:pt idx="9382">
                  <c:v>7.0000999999999998</c:v>
                </c:pt>
                <c:pt idx="9383">
                  <c:v>7.0000999999999998</c:v>
                </c:pt>
                <c:pt idx="9384">
                  <c:v>4.0000999999999998</c:v>
                </c:pt>
                <c:pt idx="9385">
                  <c:v>1.0001</c:v>
                </c:pt>
                <c:pt idx="9386">
                  <c:v>3.0001000000000002</c:v>
                </c:pt>
                <c:pt idx="9387">
                  <c:v>1.0001</c:v>
                </c:pt>
                <c:pt idx="9388">
                  <c:v>1E-4</c:v>
                </c:pt>
                <c:pt idx="9389">
                  <c:v>1.0001</c:v>
                </c:pt>
                <c:pt idx="9390">
                  <c:v>2.0001000000000002</c:v>
                </c:pt>
                <c:pt idx="9391">
                  <c:v>1.0001</c:v>
                </c:pt>
                <c:pt idx="9392">
                  <c:v>1E-4</c:v>
                </c:pt>
                <c:pt idx="9393">
                  <c:v>1E-4</c:v>
                </c:pt>
                <c:pt idx="9394">
                  <c:v>1E-4</c:v>
                </c:pt>
                <c:pt idx="9395">
                  <c:v>1E-4</c:v>
                </c:pt>
                <c:pt idx="9396">
                  <c:v>1E-4</c:v>
                </c:pt>
                <c:pt idx="9397">
                  <c:v>1E-4</c:v>
                </c:pt>
                <c:pt idx="9398">
                  <c:v>2.0001000000000002</c:v>
                </c:pt>
                <c:pt idx="9399">
                  <c:v>1E-4</c:v>
                </c:pt>
                <c:pt idx="9400">
                  <c:v>1E-4</c:v>
                </c:pt>
                <c:pt idx="9401">
                  <c:v>1E-4</c:v>
                </c:pt>
                <c:pt idx="9402">
                  <c:v>2.0001000000000002</c:v>
                </c:pt>
                <c:pt idx="9403">
                  <c:v>1.0001</c:v>
                </c:pt>
                <c:pt idx="9404">
                  <c:v>1E-4</c:v>
                </c:pt>
                <c:pt idx="9405">
                  <c:v>2.0001000000000002</c:v>
                </c:pt>
                <c:pt idx="9406">
                  <c:v>1.0001</c:v>
                </c:pt>
                <c:pt idx="9407">
                  <c:v>1.0001</c:v>
                </c:pt>
                <c:pt idx="9408">
                  <c:v>1.0001</c:v>
                </c:pt>
                <c:pt idx="9409">
                  <c:v>1E-4</c:v>
                </c:pt>
                <c:pt idx="9410">
                  <c:v>1.0001</c:v>
                </c:pt>
                <c:pt idx="9411">
                  <c:v>2.0001000000000002</c:v>
                </c:pt>
                <c:pt idx="9412">
                  <c:v>1.0001</c:v>
                </c:pt>
                <c:pt idx="9413">
                  <c:v>1.0001</c:v>
                </c:pt>
                <c:pt idx="9414">
                  <c:v>1.0001</c:v>
                </c:pt>
                <c:pt idx="9415">
                  <c:v>6.0000999999999998</c:v>
                </c:pt>
                <c:pt idx="9416">
                  <c:v>14.0001</c:v>
                </c:pt>
                <c:pt idx="9417">
                  <c:v>18.0001</c:v>
                </c:pt>
                <c:pt idx="9418">
                  <c:v>17.0001</c:v>
                </c:pt>
                <c:pt idx="9419">
                  <c:v>8.0000999999999998</c:v>
                </c:pt>
                <c:pt idx="9420">
                  <c:v>12.0001</c:v>
                </c:pt>
                <c:pt idx="9421">
                  <c:v>3.0001000000000002</c:v>
                </c:pt>
                <c:pt idx="9422">
                  <c:v>6.0000999999999998</c:v>
                </c:pt>
                <c:pt idx="9423">
                  <c:v>7.0000999999999998</c:v>
                </c:pt>
                <c:pt idx="9424">
                  <c:v>4.0000999999999998</c:v>
                </c:pt>
                <c:pt idx="9425">
                  <c:v>6.0000999999999998</c:v>
                </c:pt>
                <c:pt idx="9426">
                  <c:v>1.0001</c:v>
                </c:pt>
                <c:pt idx="9427">
                  <c:v>2.0001000000000002</c:v>
                </c:pt>
                <c:pt idx="9428">
                  <c:v>1E-4</c:v>
                </c:pt>
                <c:pt idx="9429">
                  <c:v>3.0001000000000002</c:v>
                </c:pt>
                <c:pt idx="9430">
                  <c:v>2.0001000000000002</c:v>
                </c:pt>
                <c:pt idx="9431">
                  <c:v>1E-4</c:v>
                </c:pt>
                <c:pt idx="9432">
                  <c:v>1E-4</c:v>
                </c:pt>
                <c:pt idx="9433">
                  <c:v>1E-4</c:v>
                </c:pt>
                <c:pt idx="9434">
                  <c:v>1E-4</c:v>
                </c:pt>
                <c:pt idx="9435">
                  <c:v>1E-4</c:v>
                </c:pt>
                <c:pt idx="9436">
                  <c:v>1E-4</c:v>
                </c:pt>
                <c:pt idx="9437">
                  <c:v>1E-4</c:v>
                </c:pt>
                <c:pt idx="9438">
                  <c:v>1.0001</c:v>
                </c:pt>
                <c:pt idx="9439">
                  <c:v>1.0001</c:v>
                </c:pt>
                <c:pt idx="9440">
                  <c:v>1.0001</c:v>
                </c:pt>
                <c:pt idx="9441">
                  <c:v>1E-4</c:v>
                </c:pt>
                <c:pt idx="9442">
                  <c:v>1.0001</c:v>
                </c:pt>
                <c:pt idx="9443">
                  <c:v>1.0001</c:v>
                </c:pt>
                <c:pt idx="9444">
                  <c:v>1.0001</c:v>
                </c:pt>
                <c:pt idx="9445">
                  <c:v>1.0001</c:v>
                </c:pt>
                <c:pt idx="9446">
                  <c:v>2.0001000000000002</c:v>
                </c:pt>
                <c:pt idx="9447">
                  <c:v>1.0001</c:v>
                </c:pt>
                <c:pt idx="9448">
                  <c:v>1.0001</c:v>
                </c:pt>
                <c:pt idx="9449">
                  <c:v>1.0001</c:v>
                </c:pt>
                <c:pt idx="9450">
                  <c:v>1.0001</c:v>
                </c:pt>
                <c:pt idx="9451">
                  <c:v>1.0001</c:v>
                </c:pt>
                <c:pt idx="9452">
                  <c:v>1.0001</c:v>
                </c:pt>
                <c:pt idx="9453">
                  <c:v>2.0001000000000002</c:v>
                </c:pt>
                <c:pt idx="9454">
                  <c:v>1.0001</c:v>
                </c:pt>
                <c:pt idx="9455">
                  <c:v>1.0001</c:v>
                </c:pt>
                <c:pt idx="9456">
                  <c:v>3.0001000000000002</c:v>
                </c:pt>
                <c:pt idx="9457">
                  <c:v>5.0000999999999998</c:v>
                </c:pt>
                <c:pt idx="9458">
                  <c:v>28.0001</c:v>
                </c:pt>
                <c:pt idx="9459">
                  <c:v>64.000100000000003</c:v>
                </c:pt>
                <c:pt idx="9460">
                  <c:v>204.0001</c:v>
                </c:pt>
                <c:pt idx="9461">
                  <c:v>217.0001</c:v>
                </c:pt>
                <c:pt idx="9462">
                  <c:v>100.0001</c:v>
                </c:pt>
                <c:pt idx="9463">
                  <c:v>54.000100000000003</c:v>
                </c:pt>
                <c:pt idx="9464">
                  <c:v>39.000100000000003</c:v>
                </c:pt>
                <c:pt idx="9465">
                  <c:v>29.0001</c:v>
                </c:pt>
                <c:pt idx="9466">
                  <c:v>16.0001</c:v>
                </c:pt>
                <c:pt idx="9467">
                  <c:v>16.0001</c:v>
                </c:pt>
                <c:pt idx="9468">
                  <c:v>2.0001000000000002</c:v>
                </c:pt>
                <c:pt idx="9469">
                  <c:v>3.0001000000000002</c:v>
                </c:pt>
                <c:pt idx="9470">
                  <c:v>3.0001000000000002</c:v>
                </c:pt>
                <c:pt idx="9471">
                  <c:v>4.0000999999999998</c:v>
                </c:pt>
                <c:pt idx="9472">
                  <c:v>2.0001000000000002</c:v>
                </c:pt>
                <c:pt idx="9473">
                  <c:v>1E-4</c:v>
                </c:pt>
                <c:pt idx="9474">
                  <c:v>2.0001000000000002</c:v>
                </c:pt>
                <c:pt idx="9475">
                  <c:v>1.0001</c:v>
                </c:pt>
                <c:pt idx="9476">
                  <c:v>1E-4</c:v>
                </c:pt>
                <c:pt idx="9477">
                  <c:v>1E-4</c:v>
                </c:pt>
                <c:pt idx="9478">
                  <c:v>1E-4</c:v>
                </c:pt>
                <c:pt idx="9479">
                  <c:v>2.0001000000000002</c:v>
                </c:pt>
                <c:pt idx="9480">
                  <c:v>1E-4</c:v>
                </c:pt>
                <c:pt idx="9481">
                  <c:v>1.0001</c:v>
                </c:pt>
                <c:pt idx="9482">
                  <c:v>1.0001</c:v>
                </c:pt>
                <c:pt idx="9483">
                  <c:v>1.0001</c:v>
                </c:pt>
                <c:pt idx="9484">
                  <c:v>2.0001000000000002</c:v>
                </c:pt>
                <c:pt idx="9485">
                  <c:v>1.0001</c:v>
                </c:pt>
                <c:pt idx="9486">
                  <c:v>1.0001</c:v>
                </c:pt>
                <c:pt idx="9487">
                  <c:v>2.0001000000000002</c:v>
                </c:pt>
                <c:pt idx="9488">
                  <c:v>2.0001000000000002</c:v>
                </c:pt>
                <c:pt idx="9489">
                  <c:v>1E-4</c:v>
                </c:pt>
                <c:pt idx="9490">
                  <c:v>1.0001</c:v>
                </c:pt>
                <c:pt idx="9491">
                  <c:v>2.0001000000000002</c:v>
                </c:pt>
                <c:pt idx="9492">
                  <c:v>2.0001000000000002</c:v>
                </c:pt>
                <c:pt idx="9493">
                  <c:v>1.0001</c:v>
                </c:pt>
                <c:pt idx="9494">
                  <c:v>1.0001</c:v>
                </c:pt>
                <c:pt idx="9495">
                  <c:v>1.0001</c:v>
                </c:pt>
                <c:pt idx="9496">
                  <c:v>2.0001000000000002</c:v>
                </c:pt>
                <c:pt idx="9497">
                  <c:v>10.0001</c:v>
                </c:pt>
                <c:pt idx="9498">
                  <c:v>48.000100000000003</c:v>
                </c:pt>
                <c:pt idx="9499">
                  <c:v>190.0001</c:v>
                </c:pt>
                <c:pt idx="9500">
                  <c:v>791.00009999999997</c:v>
                </c:pt>
                <c:pt idx="9501">
                  <c:v>2566.0001000000002</c:v>
                </c:pt>
                <c:pt idx="9502">
                  <c:v>2944.0001000000002</c:v>
                </c:pt>
                <c:pt idx="9503">
                  <c:v>1378.0001</c:v>
                </c:pt>
                <c:pt idx="9504">
                  <c:v>761.00009999999997</c:v>
                </c:pt>
                <c:pt idx="9505">
                  <c:v>473.00009999999997</c:v>
                </c:pt>
                <c:pt idx="9506">
                  <c:v>277.00009999999997</c:v>
                </c:pt>
                <c:pt idx="9507">
                  <c:v>154.0001</c:v>
                </c:pt>
                <c:pt idx="9508">
                  <c:v>100.0001</c:v>
                </c:pt>
                <c:pt idx="9509">
                  <c:v>68.000100000000003</c:v>
                </c:pt>
                <c:pt idx="9510">
                  <c:v>45.000100000000003</c:v>
                </c:pt>
                <c:pt idx="9511">
                  <c:v>29.0001</c:v>
                </c:pt>
                <c:pt idx="9512">
                  <c:v>16.0001</c:v>
                </c:pt>
                <c:pt idx="9513">
                  <c:v>19.0001</c:v>
                </c:pt>
                <c:pt idx="9514">
                  <c:v>1.0001</c:v>
                </c:pt>
                <c:pt idx="9515">
                  <c:v>1.0001</c:v>
                </c:pt>
                <c:pt idx="9516">
                  <c:v>1.0001</c:v>
                </c:pt>
                <c:pt idx="9517">
                  <c:v>2.0001000000000002</c:v>
                </c:pt>
                <c:pt idx="9518">
                  <c:v>2.0001000000000002</c:v>
                </c:pt>
                <c:pt idx="9519">
                  <c:v>3.0001000000000002</c:v>
                </c:pt>
                <c:pt idx="9520">
                  <c:v>1.0001</c:v>
                </c:pt>
                <c:pt idx="9521">
                  <c:v>1E-4</c:v>
                </c:pt>
                <c:pt idx="9522">
                  <c:v>2.0001000000000002</c:v>
                </c:pt>
                <c:pt idx="9523">
                  <c:v>3.0001000000000002</c:v>
                </c:pt>
                <c:pt idx="9524">
                  <c:v>1E-4</c:v>
                </c:pt>
                <c:pt idx="9525">
                  <c:v>2.0001000000000002</c:v>
                </c:pt>
                <c:pt idx="9526">
                  <c:v>1E-4</c:v>
                </c:pt>
                <c:pt idx="9527">
                  <c:v>1E-4</c:v>
                </c:pt>
                <c:pt idx="9528">
                  <c:v>4.0000999999999998</c:v>
                </c:pt>
                <c:pt idx="9529">
                  <c:v>3.0001000000000002</c:v>
                </c:pt>
                <c:pt idx="9530">
                  <c:v>1.0001</c:v>
                </c:pt>
                <c:pt idx="9531">
                  <c:v>3.0001000000000002</c:v>
                </c:pt>
                <c:pt idx="9532">
                  <c:v>4.0000999999999998</c:v>
                </c:pt>
                <c:pt idx="9533">
                  <c:v>1.0001</c:v>
                </c:pt>
                <c:pt idx="9534">
                  <c:v>1E-4</c:v>
                </c:pt>
                <c:pt idx="9535">
                  <c:v>1E-4</c:v>
                </c:pt>
                <c:pt idx="9536">
                  <c:v>3.0001000000000002</c:v>
                </c:pt>
                <c:pt idx="9537">
                  <c:v>1.0001</c:v>
                </c:pt>
                <c:pt idx="9538">
                  <c:v>1E-4</c:v>
                </c:pt>
                <c:pt idx="9539">
                  <c:v>4.0000999999999998</c:v>
                </c:pt>
                <c:pt idx="9540">
                  <c:v>4.0000999999999998</c:v>
                </c:pt>
                <c:pt idx="9541">
                  <c:v>11.0001</c:v>
                </c:pt>
                <c:pt idx="9542">
                  <c:v>28.0001</c:v>
                </c:pt>
                <c:pt idx="9543">
                  <c:v>68.000100000000003</c:v>
                </c:pt>
                <c:pt idx="9544">
                  <c:v>59.000100000000003</c:v>
                </c:pt>
                <c:pt idx="9545">
                  <c:v>36.000100000000003</c:v>
                </c:pt>
                <c:pt idx="9546">
                  <c:v>23.0001</c:v>
                </c:pt>
                <c:pt idx="9547">
                  <c:v>18.0001</c:v>
                </c:pt>
                <c:pt idx="9548">
                  <c:v>15.0001</c:v>
                </c:pt>
                <c:pt idx="9549">
                  <c:v>8.0000999999999998</c:v>
                </c:pt>
                <c:pt idx="9550">
                  <c:v>6.0000999999999998</c:v>
                </c:pt>
                <c:pt idx="9551">
                  <c:v>2.0001000000000002</c:v>
                </c:pt>
                <c:pt idx="9552">
                  <c:v>8.0000999999999998</c:v>
                </c:pt>
                <c:pt idx="9553">
                  <c:v>2.0001000000000002</c:v>
                </c:pt>
                <c:pt idx="9554">
                  <c:v>1E-4</c:v>
                </c:pt>
                <c:pt idx="9555">
                  <c:v>1.0001</c:v>
                </c:pt>
                <c:pt idx="9556">
                  <c:v>1.0001</c:v>
                </c:pt>
                <c:pt idx="9557">
                  <c:v>2.0001000000000002</c:v>
                </c:pt>
                <c:pt idx="9558">
                  <c:v>1E-4</c:v>
                </c:pt>
                <c:pt idx="9559">
                  <c:v>1E-4</c:v>
                </c:pt>
                <c:pt idx="9560">
                  <c:v>2.0001000000000002</c:v>
                </c:pt>
                <c:pt idx="9561">
                  <c:v>1.0001</c:v>
                </c:pt>
                <c:pt idx="9562">
                  <c:v>3.0001000000000002</c:v>
                </c:pt>
                <c:pt idx="9563">
                  <c:v>1.0001</c:v>
                </c:pt>
                <c:pt idx="9564">
                  <c:v>1.0001</c:v>
                </c:pt>
                <c:pt idx="9565">
                  <c:v>1E-4</c:v>
                </c:pt>
                <c:pt idx="9566">
                  <c:v>2.0001000000000002</c:v>
                </c:pt>
                <c:pt idx="9567">
                  <c:v>1.0001</c:v>
                </c:pt>
                <c:pt idx="9568">
                  <c:v>1E-4</c:v>
                </c:pt>
                <c:pt idx="9569">
                  <c:v>1.0001</c:v>
                </c:pt>
                <c:pt idx="9570">
                  <c:v>1.0001</c:v>
                </c:pt>
                <c:pt idx="9571">
                  <c:v>1E-4</c:v>
                </c:pt>
                <c:pt idx="9572">
                  <c:v>1E-4</c:v>
                </c:pt>
                <c:pt idx="9573">
                  <c:v>1.0001</c:v>
                </c:pt>
                <c:pt idx="9574">
                  <c:v>1.0001</c:v>
                </c:pt>
                <c:pt idx="9575">
                  <c:v>1E-4</c:v>
                </c:pt>
                <c:pt idx="9576">
                  <c:v>1.0001</c:v>
                </c:pt>
                <c:pt idx="9577">
                  <c:v>1.0001</c:v>
                </c:pt>
                <c:pt idx="9578">
                  <c:v>1.0001</c:v>
                </c:pt>
                <c:pt idx="9579">
                  <c:v>2.0001000000000002</c:v>
                </c:pt>
                <c:pt idx="9580">
                  <c:v>1.0001</c:v>
                </c:pt>
                <c:pt idx="9581">
                  <c:v>6.0000999999999998</c:v>
                </c:pt>
                <c:pt idx="9582">
                  <c:v>48.000100000000003</c:v>
                </c:pt>
                <c:pt idx="9583">
                  <c:v>149.0001</c:v>
                </c:pt>
                <c:pt idx="9584">
                  <c:v>449.00009999999997</c:v>
                </c:pt>
                <c:pt idx="9585">
                  <c:v>1146.0001</c:v>
                </c:pt>
                <c:pt idx="9586">
                  <c:v>923.00009999999997</c:v>
                </c:pt>
                <c:pt idx="9587">
                  <c:v>406.00009999999997</c:v>
                </c:pt>
                <c:pt idx="9588">
                  <c:v>248.0001</c:v>
                </c:pt>
                <c:pt idx="9589">
                  <c:v>148.0001</c:v>
                </c:pt>
                <c:pt idx="9590">
                  <c:v>66.000100000000003</c:v>
                </c:pt>
                <c:pt idx="9591">
                  <c:v>53.000100000000003</c:v>
                </c:pt>
                <c:pt idx="9592">
                  <c:v>38.000100000000003</c:v>
                </c:pt>
                <c:pt idx="9593">
                  <c:v>28.0001</c:v>
                </c:pt>
                <c:pt idx="9594">
                  <c:v>15.0001</c:v>
                </c:pt>
                <c:pt idx="9595">
                  <c:v>9.0000999999999998</c:v>
                </c:pt>
                <c:pt idx="9596">
                  <c:v>8.0000999999999998</c:v>
                </c:pt>
                <c:pt idx="9597">
                  <c:v>4.0000999999999998</c:v>
                </c:pt>
                <c:pt idx="9598">
                  <c:v>1E-4</c:v>
                </c:pt>
                <c:pt idx="9599">
                  <c:v>1.0001</c:v>
                </c:pt>
                <c:pt idx="9600">
                  <c:v>2.0001000000000002</c:v>
                </c:pt>
                <c:pt idx="9601">
                  <c:v>2.0001000000000002</c:v>
                </c:pt>
                <c:pt idx="9602">
                  <c:v>2.0001000000000002</c:v>
                </c:pt>
                <c:pt idx="9603">
                  <c:v>2.0001000000000002</c:v>
                </c:pt>
                <c:pt idx="9604">
                  <c:v>1.0001</c:v>
                </c:pt>
                <c:pt idx="9605">
                  <c:v>3.0001000000000002</c:v>
                </c:pt>
                <c:pt idx="9606">
                  <c:v>1.0001</c:v>
                </c:pt>
                <c:pt idx="9607">
                  <c:v>1E-4</c:v>
                </c:pt>
                <c:pt idx="9608">
                  <c:v>1E-4</c:v>
                </c:pt>
                <c:pt idx="9609">
                  <c:v>1E-4</c:v>
                </c:pt>
                <c:pt idx="9610">
                  <c:v>2.0001000000000002</c:v>
                </c:pt>
                <c:pt idx="9611">
                  <c:v>1E-4</c:v>
                </c:pt>
                <c:pt idx="9612">
                  <c:v>2.0001000000000002</c:v>
                </c:pt>
                <c:pt idx="9613">
                  <c:v>3.0001000000000002</c:v>
                </c:pt>
                <c:pt idx="9614">
                  <c:v>1.0001</c:v>
                </c:pt>
                <c:pt idx="9615">
                  <c:v>3.0001000000000002</c:v>
                </c:pt>
                <c:pt idx="9616">
                  <c:v>1E-4</c:v>
                </c:pt>
                <c:pt idx="9617">
                  <c:v>1E-4</c:v>
                </c:pt>
                <c:pt idx="9618">
                  <c:v>1E-4</c:v>
                </c:pt>
                <c:pt idx="9619">
                  <c:v>4.0000999999999998</c:v>
                </c:pt>
                <c:pt idx="9620">
                  <c:v>1E-4</c:v>
                </c:pt>
                <c:pt idx="9621">
                  <c:v>1E-4</c:v>
                </c:pt>
                <c:pt idx="9622">
                  <c:v>2.0001000000000002</c:v>
                </c:pt>
                <c:pt idx="9623">
                  <c:v>3.0001000000000002</c:v>
                </c:pt>
                <c:pt idx="9624">
                  <c:v>20.0001</c:v>
                </c:pt>
                <c:pt idx="9625">
                  <c:v>27.0001</c:v>
                </c:pt>
                <c:pt idx="9626">
                  <c:v>36.000100000000003</c:v>
                </c:pt>
                <c:pt idx="9627">
                  <c:v>42.000100000000003</c:v>
                </c:pt>
                <c:pt idx="9628">
                  <c:v>24.0001</c:v>
                </c:pt>
                <c:pt idx="9629">
                  <c:v>19.0001</c:v>
                </c:pt>
                <c:pt idx="9630">
                  <c:v>13.0001</c:v>
                </c:pt>
                <c:pt idx="9631">
                  <c:v>9.0000999999999998</c:v>
                </c:pt>
                <c:pt idx="9632">
                  <c:v>2.0001000000000002</c:v>
                </c:pt>
                <c:pt idx="9633">
                  <c:v>9.0000999999999998</c:v>
                </c:pt>
                <c:pt idx="9634">
                  <c:v>3.0001000000000002</c:v>
                </c:pt>
                <c:pt idx="9635">
                  <c:v>3.0001000000000002</c:v>
                </c:pt>
                <c:pt idx="9636">
                  <c:v>3.0001000000000002</c:v>
                </c:pt>
                <c:pt idx="9637">
                  <c:v>1E-4</c:v>
                </c:pt>
                <c:pt idx="9638">
                  <c:v>1.0001</c:v>
                </c:pt>
                <c:pt idx="9639">
                  <c:v>1.0001</c:v>
                </c:pt>
                <c:pt idx="9640">
                  <c:v>1E-4</c:v>
                </c:pt>
                <c:pt idx="9641">
                  <c:v>1E-4</c:v>
                </c:pt>
                <c:pt idx="9642">
                  <c:v>1E-4</c:v>
                </c:pt>
                <c:pt idx="9643">
                  <c:v>3.0001000000000002</c:v>
                </c:pt>
                <c:pt idx="9644">
                  <c:v>1.0001</c:v>
                </c:pt>
                <c:pt idx="9645">
                  <c:v>1.0001</c:v>
                </c:pt>
                <c:pt idx="9646">
                  <c:v>1E-4</c:v>
                </c:pt>
                <c:pt idx="9647">
                  <c:v>1E-4</c:v>
                </c:pt>
                <c:pt idx="9648">
                  <c:v>1.0001</c:v>
                </c:pt>
                <c:pt idx="9649">
                  <c:v>1.0001</c:v>
                </c:pt>
                <c:pt idx="9650">
                  <c:v>1.0001</c:v>
                </c:pt>
                <c:pt idx="9651">
                  <c:v>1.0001</c:v>
                </c:pt>
                <c:pt idx="9652">
                  <c:v>1.0001</c:v>
                </c:pt>
                <c:pt idx="9653">
                  <c:v>1E-4</c:v>
                </c:pt>
                <c:pt idx="9654">
                  <c:v>2.0001000000000002</c:v>
                </c:pt>
                <c:pt idx="9655">
                  <c:v>1.0001</c:v>
                </c:pt>
                <c:pt idx="9656">
                  <c:v>2.0001000000000002</c:v>
                </c:pt>
                <c:pt idx="9657">
                  <c:v>1E-4</c:v>
                </c:pt>
                <c:pt idx="9658">
                  <c:v>2.0001000000000002</c:v>
                </c:pt>
                <c:pt idx="9659">
                  <c:v>2.0001000000000002</c:v>
                </c:pt>
                <c:pt idx="9660">
                  <c:v>1E-4</c:v>
                </c:pt>
                <c:pt idx="9661">
                  <c:v>1.0001</c:v>
                </c:pt>
                <c:pt idx="9662">
                  <c:v>3.0001000000000002</c:v>
                </c:pt>
                <c:pt idx="9663">
                  <c:v>12.0001</c:v>
                </c:pt>
                <c:pt idx="9664">
                  <c:v>14.0001</c:v>
                </c:pt>
                <c:pt idx="9665">
                  <c:v>77.000100000000003</c:v>
                </c:pt>
                <c:pt idx="9666">
                  <c:v>262.00009999999997</c:v>
                </c:pt>
                <c:pt idx="9667">
                  <c:v>970.00009999999997</c:v>
                </c:pt>
                <c:pt idx="9668">
                  <c:v>2425.0001000000002</c:v>
                </c:pt>
                <c:pt idx="9669">
                  <c:v>2066.0001000000002</c:v>
                </c:pt>
                <c:pt idx="9670">
                  <c:v>822.00009999999997</c:v>
                </c:pt>
                <c:pt idx="9671">
                  <c:v>558.00009999999997</c:v>
                </c:pt>
                <c:pt idx="9672">
                  <c:v>331.00009999999997</c:v>
                </c:pt>
                <c:pt idx="9673">
                  <c:v>173.0001</c:v>
                </c:pt>
                <c:pt idx="9674">
                  <c:v>102.0001</c:v>
                </c:pt>
                <c:pt idx="9675">
                  <c:v>66.000100000000003</c:v>
                </c:pt>
                <c:pt idx="9676">
                  <c:v>54.000100000000003</c:v>
                </c:pt>
                <c:pt idx="9677">
                  <c:v>31.0001</c:v>
                </c:pt>
                <c:pt idx="9678">
                  <c:v>32.000100000000003</c:v>
                </c:pt>
                <c:pt idx="9679">
                  <c:v>12.0001</c:v>
                </c:pt>
                <c:pt idx="9680">
                  <c:v>9.0000999999999998</c:v>
                </c:pt>
                <c:pt idx="9681">
                  <c:v>3.0001000000000002</c:v>
                </c:pt>
                <c:pt idx="9682">
                  <c:v>1.0001</c:v>
                </c:pt>
                <c:pt idx="9683">
                  <c:v>2.0001000000000002</c:v>
                </c:pt>
                <c:pt idx="9684">
                  <c:v>3.0001000000000002</c:v>
                </c:pt>
                <c:pt idx="9685">
                  <c:v>1.0001</c:v>
                </c:pt>
                <c:pt idx="9686">
                  <c:v>1E-4</c:v>
                </c:pt>
                <c:pt idx="9687">
                  <c:v>2.0001000000000002</c:v>
                </c:pt>
                <c:pt idx="9688">
                  <c:v>1.0001</c:v>
                </c:pt>
                <c:pt idx="9689">
                  <c:v>1E-4</c:v>
                </c:pt>
                <c:pt idx="9690">
                  <c:v>1.0001</c:v>
                </c:pt>
                <c:pt idx="9691">
                  <c:v>1.0001</c:v>
                </c:pt>
                <c:pt idx="9692">
                  <c:v>1.0001</c:v>
                </c:pt>
                <c:pt idx="9693">
                  <c:v>1.0001</c:v>
                </c:pt>
                <c:pt idx="9694">
                  <c:v>1E-4</c:v>
                </c:pt>
                <c:pt idx="9695">
                  <c:v>3.0001000000000002</c:v>
                </c:pt>
                <c:pt idx="9696">
                  <c:v>1.0001</c:v>
                </c:pt>
                <c:pt idx="9697">
                  <c:v>1E-4</c:v>
                </c:pt>
                <c:pt idx="9698">
                  <c:v>2.0001000000000002</c:v>
                </c:pt>
                <c:pt idx="9699">
                  <c:v>2.0001000000000002</c:v>
                </c:pt>
                <c:pt idx="9700">
                  <c:v>1.0001</c:v>
                </c:pt>
                <c:pt idx="9701">
                  <c:v>1.0001</c:v>
                </c:pt>
                <c:pt idx="9702">
                  <c:v>2.0001000000000002</c:v>
                </c:pt>
                <c:pt idx="9703">
                  <c:v>5.0000999999999998</c:v>
                </c:pt>
                <c:pt idx="9704">
                  <c:v>13.0001</c:v>
                </c:pt>
                <c:pt idx="9705">
                  <c:v>53.000100000000003</c:v>
                </c:pt>
                <c:pt idx="9706">
                  <c:v>114.0001</c:v>
                </c:pt>
                <c:pt idx="9707">
                  <c:v>252.0001</c:v>
                </c:pt>
                <c:pt idx="9708">
                  <c:v>276.00009999999997</c:v>
                </c:pt>
                <c:pt idx="9709">
                  <c:v>373.00009999999997</c:v>
                </c:pt>
                <c:pt idx="9710">
                  <c:v>297.00009999999997</c:v>
                </c:pt>
                <c:pt idx="9711">
                  <c:v>217.0001</c:v>
                </c:pt>
                <c:pt idx="9712">
                  <c:v>140.0001</c:v>
                </c:pt>
                <c:pt idx="9713">
                  <c:v>83.000100000000003</c:v>
                </c:pt>
                <c:pt idx="9714">
                  <c:v>55.000100000000003</c:v>
                </c:pt>
                <c:pt idx="9715">
                  <c:v>45.000100000000003</c:v>
                </c:pt>
                <c:pt idx="9716">
                  <c:v>23.0001</c:v>
                </c:pt>
                <c:pt idx="9717">
                  <c:v>13.0001</c:v>
                </c:pt>
                <c:pt idx="9718">
                  <c:v>17.0001</c:v>
                </c:pt>
                <c:pt idx="9719">
                  <c:v>7.0000999999999998</c:v>
                </c:pt>
                <c:pt idx="9720">
                  <c:v>6.0000999999999998</c:v>
                </c:pt>
                <c:pt idx="9721">
                  <c:v>1.0001</c:v>
                </c:pt>
                <c:pt idx="9722">
                  <c:v>1E-4</c:v>
                </c:pt>
                <c:pt idx="9723">
                  <c:v>5.0000999999999998</c:v>
                </c:pt>
                <c:pt idx="9724">
                  <c:v>1E-4</c:v>
                </c:pt>
                <c:pt idx="9725">
                  <c:v>1E-4</c:v>
                </c:pt>
                <c:pt idx="9726">
                  <c:v>3.0001000000000002</c:v>
                </c:pt>
                <c:pt idx="9727">
                  <c:v>1.0001</c:v>
                </c:pt>
                <c:pt idx="9728">
                  <c:v>1E-4</c:v>
                </c:pt>
                <c:pt idx="9729">
                  <c:v>1E-4</c:v>
                </c:pt>
                <c:pt idx="9730">
                  <c:v>1.0001</c:v>
                </c:pt>
                <c:pt idx="9731">
                  <c:v>1.0001</c:v>
                </c:pt>
                <c:pt idx="9732">
                  <c:v>1E-4</c:v>
                </c:pt>
                <c:pt idx="9733">
                  <c:v>2.0001000000000002</c:v>
                </c:pt>
                <c:pt idx="9734">
                  <c:v>1E-4</c:v>
                </c:pt>
                <c:pt idx="9735">
                  <c:v>1E-4</c:v>
                </c:pt>
                <c:pt idx="9736">
                  <c:v>2.0001000000000002</c:v>
                </c:pt>
                <c:pt idx="9737">
                  <c:v>2.0001000000000002</c:v>
                </c:pt>
                <c:pt idx="9738">
                  <c:v>1E-4</c:v>
                </c:pt>
                <c:pt idx="9739">
                  <c:v>1.0001</c:v>
                </c:pt>
                <c:pt idx="9740">
                  <c:v>1.0001</c:v>
                </c:pt>
                <c:pt idx="9741">
                  <c:v>1E-4</c:v>
                </c:pt>
                <c:pt idx="9742">
                  <c:v>1E-4</c:v>
                </c:pt>
                <c:pt idx="9743">
                  <c:v>1E-4</c:v>
                </c:pt>
                <c:pt idx="9744">
                  <c:v>1.0001</c:v>
                </c:pt>
                <c:pt idx="9745">
                  <c:v>1.0001</c:v>
                </c:pt>
                <c:pt idx="9746">
                  <c:v>1E-4</c:v>
                </c:pt>
                <c:pt idx="9747">
                  <c:v>4.0000999999999998</c:v>
                </c:pt>
                <c:pt idx="9748">
                  <c:v>8.0000999999999998</c:v>
                </c:pt>
                <c:pt idx="9749">
                  <c:v>16.0001</c:v>
                </c:pt>
                <c:pt idx="9750">
                  <c:v>12.0001</c:v>
                </c:pt>
                <c:pt idx="9751">
                  <c:v>16.0001</c:v>
                </c:pt>
                <c:pt idx="9752">
                  <c:v>6.0000999999999998</c:v>
                </c:pt>
                <c:pt idx="9753">
                  <c:v>9.0000999999999998</c:v>
                </c:pt>
                <c:pt idx="9754">
                  <c:v>13.0001</c:v>
                </c:pt>
                <c:pt idx="9755">
                  <c:v>5.0000999999999998</c:v>
                </c:pt>
                <c:pt idx="9756">
                  <c:v>5.0000999999999998</c:v>
                </c:pt>
                <c:pt idx="9757">
                  <c:v>1.0001</c:v>
                </c:pt>
                <c:pt idx="9758">
                  <c:v>6.0000999999999998</c:v>
                </c:pt>
                <c:pt idx="9759">
                  <c:v>1.0001</c:v>
                </c:pt>
                <c:pt idx="9760">
                  <c:v>1E-4</c:v>
                </c:pt>
                <c:pt idx="9761">
                  <c:v>1.0001</c:v>
                </c:pt>
                <c:pt idx="9762">
                  <c:v>1E-4</c:v>
                </c:pt>
                <c:pt idx="9763">
                  <c:v>2.0001000000000002</c:v>
                </c:pt>
                <c:pt idx="9764">
                  <c:v>1.0001</c:v>
                </c:pt>
                <c:pt idx="9765">
                  <c:v>1.0001</c:v>
                </c:pt>
                <c:pt idx="9766">
                  <c:v>2.0001000000000002</c:v>
                </c:pt>
                <c:pt idx="9767">
                  <c:v>2.0001000000000002</c:v>
                </c:pt>
                <c:pt idx="9768">
                  <c:v>1E-4</c:v>
                </c:pt>
                <c:pt idx="9769">
                  <c:v>1.0001</c:v>
                </c:pt>
                <c:pt idx="9770">
                  <c:v>1.0001</c:v>
                </c:pt>
                <c:pt idx="9771">
                  <c:v>1E-4</c:v>
                </c:pt>
                <c:pt idx="9772">
                  <c:v>1E-4</c:v>
                </c:pt>
                <c:pt idx="9773">
                  <c:v>1E-4</c:v>
                </c:pt>
                <c:pt idx="9774">
                  <c:v>1E-4</c:v>
                </c:pt>
                <c:pt idx="9775">
                  <c:v>2.0001000000000002</c:v>
                </c:pt>
                <c:pt idx="9776">
                  <c:v>1.0001</c:v>
                </c:pt>
                <c:pt idx="9777">
                  <c:v>1E-4</c:v>
                </c:pt>
                <c:pt idx="9778">
                  <c:v>1E-4</c:v>
                </c:pt>
                <c:pt idx="9779">
                  <c:v>1E-4</c:v>
                </c:pt>
                <c:pt idx="9780">
                  <c:v>1.0001</c:v>
                </c:pt>
                <c:pt idx="9781">
                  <c:v>3.0001000000000002</c:v>
                </c:pt>
                <c:pt idx="9782">
                  <c:v>1E-4</c:v>
                </c:pt>
                <c:pt idx="9783">
                  <c:v>1.0001</c:v>
                </c:pt>
                <c:pt idx="9784">
                  <c:v>1.0001</c:v>
                </c:pt>
                <c:pt idx="9785">
                  <c:v>1.0001</c:v>
                </c:pt>
                <c:pt idx="9786">
                  <c:v>13.0001</c:v>
                </c:pt>
                <c:pt idx="9787">
                  <c:v>44.000100000000003</c:v>
                </c:pt>
                <c:pt idx="9788">
                  <c:v>141.0001</c:v>
                </c:pt>
                <c:pt idx="9789">
                  <c:v>257.00009999999997</c:v>
                </c:pt>
                <c:pt idx="9790">
                  <c:v>195.0001</c:v>
                </c:pt>
                <c:pt idx="9791">
                  <c:v>112.0001</c:v>
                </c:pt>
                <c:pt idx="9792">
                  <c:v>69.000100000000003</c:v>
                </c:pt>
                <c:pt idx="9793">
                  <c:v>48.000100000000003</c:v>
                </c:pt>
                <c:pt idx="9794">
                  <c:v>41.000100000000003</c:v>
                </c:pt>
                <c:pt idx="9795">
                  <c:v>21.0001</c:v>
                </c:pt>
                <c:pt idx="9796">
                  <c:v>24.0001</c:v>
                </c:pt>
                <c:pt idx="9797">
                  <c:v>9.0000999999999998</c:v>
                </c:pt>
                <c:pt idx="9798">
                  <c:v>8.0000999999999998</c:v>
                </c:pt>
                <c:pt idx="9799">
                  <c:v>3.0001000000000002</c:v>
                </c:pt>
                <c:pt idx="9800">
                  <c:v>2.0001000000000002</c:v>
                </c:pt>
                <c:pt idx="9801">
                  <c:v>1.0001</c:v>
                </c:pt>
                <c:pt idx="9802">
                  <c:v>1.0001</c:v>
                </c:pt>
                <c:pt idx="9803">
                  <c:v>1.0001</c:v>
                </c:pt>
                <c:pt idx="9804">
                  <c:v>1.0001</c:v>
                </c:pt>
                <c:pt idx="9805">
                  <c:v>1E-4</c:v>
                </c:pt>
                <c:pt idx="9806">
                  <c:v>1E-4</c:v>
                </c:pt>
                <c:pt idx="9807">
                  <c:v>1E-4</c:v>
                </c:pt>
                <c:pt idx="9808">
                  <c:v>1E-4</c:v>
                </c:pt>
                <c:pt idx="9809">
                  <c:v>3.0001000000000002</c:v>
                </c:pt>
                <c:pt idx="9810">
                  <c:v>1E-4</c:v>
                </c:pt>
                <c:pt idx="9811">
                  <c:v>3.0001000000000002</c:v>
                </c:pt>
                <c:pt idx="9812">
                  <c:v>1E-4</c:v>
                </c:pt>
                <c:pt idx="9813">
                  <c:v>1E-4</c:v>
                </c:pt>
                <c:pt idx="9814">
                  <c:v>1E-4</c:v>
                </c:pt>
                <c:pt idx="9815">
                  <c:v>1.0001</c:v>
                </c:pt>
                <c:pt idx="9816">
                  <c:v>1E-4</c:v>
                </c:pt>
                <c:pt idx="9817">
                  <c:v>1E-4</c:v>
                </c:pt>
                <c:pt idx="9818">
                  <c:v>1E-4</c:v>
                </c:pt>
                <c:pt idx="9819">
                  <c:v>1E-4</c:v>
                </c:pt>
                <c:pt idx="9820">
                  <c:v>1E-4</c:v>
                </c:pt>
                <c:pt idx="9821">
                  <c:v>1.0001</c:v>
                </c:pt>
                <c:pt idx="9822">
                  <c:v>1E-4</c:v>
                </c:pt>
                <c:pt idx="9823">
                  <c:v>1E-4</c:v>
                </c:pt>
                <c:pt idx="9824">
                  <c:v>1E-4</c:v>
                </c:pt>
                <c:pt idx="9825">
                  <c:v>3.0001000000000002</c:v>
                </c:pt>
                <c:pt idx="9826">
                  <c:v>1E-4</c:v>
                </c:pt>
                <c:pt idx="9827">
                  <c:v>2.0001000000000002</c:v>
                </c:pt>
                <c:pt idx="9828">
                  <c:v>4.0000999999999998</c:v>
                </c:pt>
                <c:pt idx="9829">
                  <c:v>13.0001</c:v>
                </c:pt>
                <c:pt idx="9830">
                  <c:v>11.0001</c:v>
                </c:pt>
                <c:pt idx="9831">
                  <c:v>17.0001</c:v>
                </c:pt>
                <c:pt idx="9832">
                  <c:v>11.0001</c:v>
                </c:pt>
                <c:pt idx="9833">
                  <c:v>5.0000999999999998</c:v>
                </c:pt>
                <c:pt idx="9834">
                  <c:v>8.0000999999999998</c:v>
                </c:pt>
                <c:pt idx="9835">
                  <c:v>4.0000999999999998</c:v>
                </c:pt>
                <c:pt idx="9836">
                  <c:v>2.0001000000000002</c:v>
                </c:pt>
                <c:pt idx="9837">
                  <c:v>11.0001</c:v>
                </c:pt>
                <c:pt idx="9838">
                  <c:v>2.0001000000000002</c:v>
                </c:pt>
                <c:pt idx="9839">
                  <c:v>1E-4</c:v>
                </c:pt>
                <c:pt idx="9840">
                  <c:v>6.0000999999999998</c:v>
                </c:pt>
                <c:pt idx="9841">
                  <c:v>1.0001</c:v>
                </c:pt>
                <c:pt idx="9842">
                  <c:v>1E-4</c:v>
                </c:pt>
                <c:pt idx="9843">
                  <c:v>1.0001</c:v>
                </c:pt>
                <c:pt idx="9844">
                  <c:v>1.0001</c:v>
                </c:pt>
                <c:pt idx="9845">
                  <c:v>2.0001000000000002</c:v>
                </c:pt>
                <c:pt idx="9846">
                  <c:v>1E-4</c:v>
                </c:pt>
                <c:pt idx="9847">
                  <c:v>1E-4</c:v>
                </c:pt>
                <c:pt idx="9848">
                  <c:v>1.0001</c:v>
                </c:pt>
                <c:pt idx="9849">
                  <c:v>1E-4</c:v>
                </c:pt>
                <c:pt idx="9850">
                  <c:v>1E-4</c:v>
                </c:pt>
                <c:pt idx="9851">
                  <c:v>1E-4</c:v>
                </c:pt>
                <c:pt idx="9852">
                  <c:v>1E-4</c:v>
                </c:pt>
                <c:pt idx="9853">
                  <c:v>1E-4</c:v>
                </c:pt>
                <c:pt idx="9854">
                  <c:v>1E-4</c:v>
                </c:pt>
                <c:pt idx="9855">
                  <c:v>1.0001</c:v>
                </c:pt>
                <c:pt idx="9856">
                  <c:v>1E-4</c:v>
                </c:pt>
                <c:pt idx="9857">
                  <c:v>1E-4</c:v>
                </c:pt>
                <c:pt idx="9858">
                  <c:v>1E-4</c:v>
                </c:pt>
                <c:pt idx="9859">
                  <c:v>3.0001000000000002</c:v>
                </c:pt>
                <c:pt idx="9860">
                  <c:v>1E-4</c:v>
                </c:pt>
                <c:pt idx="9861">
                  <c:v>1E-4</c:v>
                </c:pt>
                <c:pt idx="9862">
                  <c:v>2.0001000000000002</c:v>
                </c:pt>
                <c:pt idx="9863">
                  <c:v>1E-4</c:v>
                </c:pt>
                <c:pt idx="9864">
                  <c:v>1.0001</c:v>
                </c:pt>
                <c:pt idx="9865">
                  <c:v>1E-4</c:v>
                </c:pt>
                <c:pt idx="9866">
                  <c:v>1E-4</c:v>
                </c:pt>
                <c:pt idx="9867">
                  <c:v>1E-4</c:v>
                </c:pt>
                <c:pt idx="9868">
                  <c:v>12.0001</c:v>
                </c:pt>
                <c:pt idx="9869">
                  <c:v>24.0001</c:v>
                </c:pt>
                <c:pt idx="9870">
                  <c:v>86.000100000000003</c:v>
                </c:pt>
                <c:pt idx="9871">
                  <c:v>94.000100000000003</c:v>
                </c:pt>
                <c:pt idx="9872">
                  <c:v>93.000100000000003</c:v>
                </c:pt>
                <c:pt idx="9873">
                  <c:v>57.000100000000003</c:v>
                </c:pt>
                <c:pt idx="9874">
                  <c:v>27.0001</c:v>
                </c:pt>
                <c:pt idx="9875">
                  <c:v>13.0001</c:v>
                </c:pt>
                <c:pt idx="9876">
                  <c:v>8.0000999999999998</c:v>
                </c:pt>
                <c:pt idx="9877">
                  <c:v>12.0001</c:v>
                </c:pt>
                <c:pt idx="9878">
                  <c:v>8.0000999999999998</c:v>
                </c:pt>
                <c:pt idx="9879">
                  <c:v>1.0001</c:v>
                </c:pt>
                <c:pt idx="9880">
                  <c:v>1E-4</c:v>
                </c:pt>
                <c:pt idx="9881">
                  <c:v>3.0001000000000002</c:v>
                </c:pt>
                <c:pt idx="9882">
                  <c:v>3.0001000000000002</c:v>
                </c:pt>
                <c:pt idx="9883">
                  <c:v>3.0001000000000002</c:v>
                </c:pt>
                <c:pt idx="9884">
                  <c:v>1E-4</c:v>
                </c:pt>
                <c:pt idx="9885">
                  <c:v>1.0001</c:v>
                </c:pt>
                <c:pt idx="9886">
                  <c:v>1.0001</c:v>
                </c:pt>
                <c:pt idx="9887">
                  <c:v>1E-4</c:v>
                </c:pt>
                <c:pt idx="9888">
                  <c:v>1.0001</c:v>
                </c:pt>
                <c:pt idx="9889">
                  <c:v>1.0001</c:v>
                </c:pt>
                <c:pt idx="9890">
                  <c:v>1E-4</c:v>
                </c:pt>
                <c:pt idx="9891">
                  <c:v>1E-4</c:v>
                </c:pt>
                <c:pt idx="9892">
                  <c:v>1E-4</c:v>
                </c:pt>
                <c:pt idx="9893">
                  <c:v>1E-4</c:v>
                </c:pt>
                <c:pt idx="9894">
                  <c:v>1.0001</c:v>
                </c:pt>
                <c:pt idx="9895">
                  <c:v>2.0001000000000002</c:v>
                </c:pt>
                <c:pt idx="9896">
                  <c:v>1.0001</c:v>
                </c:pt>
                <c:pt idx="9897">
                  <c:v>1.0001</c:v>
                </c:pt>
                <c:pt idx="9898">
                  <c:v>1.0001</c:v>
                </c:pt>
                <c:pt idx="9899">
                  <c:v>1E-4</c:v>
                </c:pt>
                <c:pt idx="9900">
                  <c:v>1E-4</c:v>
                </c:pt>
                <c:pt idx="9901">
                  <c:v>1.0001</c:v>
                </c:pt>
                <c:pt idx="9902">
                  <c:v>1E-4</c:v>
                </c:pt>
                <c:pt idx="9903">
                  <c:v>1.0001</c:v>
                </c:pt>
                <c:pt idx="9904">
                  <c:v>1.0001</c:v>
                </c:pt>
                <c:pt idx="9905">
                  <c:v>1E-4</c:v>
                </c:pt>
                <c:pt idx="9906">
                  <c:v>1E-4</c:v>
                </c:pt>
                <c:pt idx="9907">
                  <c:v>1E-4</c:v>
                </c:pt>
                <c:pt idx="9908">
                  <c:v>1.0001</c:v>
                </c:pt>
                <c:pt idx="9909">
                  <c:v>2.0001000000000002</c:v>
                </c:pt>
                <c:pt idx="9910">
                  <c:v>6.0000999999999998</c:v>
                </c:pt>
                <c:pt idx="9911">
                  <c:v>13.0001</c:v>
                </c:pt>
                <c:pt idx="9912">
                  <c:v>20.0001</c:v>
                </c:pt>
                <c:pt idx="9913">
                  <c:v>23.0001</c:v>
                </c:pt>
                <c:pt idx="9914">
                  <c:v>12.0001</c:v>
                </c:pt>
                <c:pt idx="9915">
                  <c:v>6.0000999999999998</c:v>
                </c:pt>
                <c:pt idx="9916">
                  <c:v>4.0000999999999998</c:v>
                </c:pt>
                <c:pt idx="9917">
                  <c:v>4.0000999999999998</c:v>
                </c:pt>
                <c:pt idx="9918">
                  <c:v>5.0000999999999998</c:v>
                </c:pt>
                <c:pt idx="9919">
                  <c:v>2.0001000000000002</c:v>
                </c:pt>
                <c:pt idx="9920">
                  <c:v>3.0001000000000002</c:v>
                </c:pt>
                <c:pt idx="9921">
                  <c:v>1.0001</c:v>
                </c:pt>
                <c:pt idx="9922">
                  <c:v>1E-4</c:v>
                </c:pt>
                <c:pt idx="9923">
                  <c:v>2.0001000000000002</c:v>
                </c:pt>
                <c:pt idx="9924">
                  <c:v>2.0001000000000002</c:v>
                </c:pt>
                <c:pt idx="9925">
                  <c:v>1E-4</c:v>
                </c:pt>
                <c:pt idx="9926">
                  <c:v>3.0001000000000002</c:v>
                </c:pt>
                <c:pt idx="9927">
                  <c:v>1E-4</c:v>
                </c:pt>
                <c:pt idx="9928">
                  <c:v>1E-4</c:v>
                </c:pt>
                <c:pt idx="9929">
                  <c:v>1E-4</c:v>
                </c:pt>
                <c:pt idx="9930">
                  <c:v>1.0001</c:v>
                </c:pt>
                <c:pt idx="9931">
                  <c:v>1E-4</c:v>
                </c:pt>
                <c:pt idx="9932">
                  <c:v>1E-4</c:v>
                </c:pt>
                <c:pt idx="9933">
                  <c:v>1.0001</c:v>
                </c:pt>
                <c:pt idx="9934">
                  <c:v>1E-4</c:v>
                </c:pt>
                <c:pt idx="9935">
                  <c:v>1.0001</c:v>
                </c:pt>
                <c:pt idx="9936">
                  <c:v>1.0001</c:v>
                </c:pt>
                <c:pt idx="9937">
                  <c:v>1.0001</c:v>
                </c:pt>
                <c:pt idx="9938">
                  <c:v>1E-4</c:v>
                </c:pt>
                <c:pt idx="9939">
                  <c:v>1.0001</c:v>
                </c:pt>
                <c:pt idx="9940">
                  <c:v>1.0001</c:v>
                </c:pt>
                <c:pt idx="9941">
                  <c:v>1E-4</c:v>
                </c:pt>
                <c:pt idx="9942">
                  <c:v>1.0001</c:v>
                </c:pt>
                <c:pt idx="9943">
                  <c:v>1E-4</c:v>
                </c:pt>
                <c:pt idx="9944">
                  <c:v>1.0001</c:v>
                </c:pt>
                <c:pt idx="9945">
                  <c:v>1E-4</c:v>
                </c:pt>
                <c:pt idx="9946">
                  <c:v>1.0001</c:v>
                </c:pt>
                <c:pt idx="9947">
                  <c:v>1E-4</c:v>
                </c:pt>
                <c:pt idx="9948">
                  <c:v>1E-4</c:v>
                </c:pt>
                <c:pt idx="9949">
                  <c:v>1.0001</c:v>
                </c:pt>
                <c:pt idx="9950">
                  <c:v>1E-4</c:v>
                </c:pt>
                <c:pt idx="9951">
                  <c:v>6.0000999999999998</c:v>
                </c:pt>
                <c:pt idx="9952">
                  <c:v>45.000100000000003</c:v>
                </c:pt>
                <c:pt idx="9953">
                  <c:v>76.000100000000003</c:v>
                </c:pt>
                <c:pt idx="9954">
                  <c:v>47.000100000000003</c:v>
                </c:pt>
                <c:pt idx="9955">
                  <c:v>17.0001</c:v>
                </c:pt>
                <c:pt idx="9956">
                  <c:v>7.0000999999999998</c:v>
                </c:pt>
                <c:pt idx="9957">
                  <c:v>5.0000999999999998</c:v>
                </c:pt>
                <c:pt idx="9958">
                  <c:v>2.0001000000000002</c:v>
                </c:pt>
                <c:pt idx="9959">
                  <c:v>4.0000999999999998</c:v>
                </c:pt>
                <c:pt idx="9960">
                  <c:v>1E-4</c:v>
                </c:pt>
                <c:pt idx="9961">
                  <c:v>1.0001</c:v>
                </c:pt>
                <c:pt idx="9962">
                  <c:v>2.0001000000000002</c:v>
                </c:pt>
                <c:pt idx="9963">
                  <c:v>1E-4</c:v>
                </c:pt>
                <c:pt idx="9964">
                  <c:v>1.0001</c:v>
                </c:pt>
                <c:pt idx="9965">
                  <c:v>1E-4</c:v>
                </c:pt>
                <c:pt idx="9966">
                  <c:v>1E-4</c:v>
                </c:pt>
                <c:pt idx="9967">
                  <c:v>1E-4</c:v>
                </c:pt>
                <c:pt idx="9968">
                  <c:v>1E-4</c:v>
                </c:pt>
                <c:pt idx="9969">
                  <c:v>1.0001</c:v>
                </c:pt>
                <c:pt idx="9970">
                  <c:v>1.0001</c:v>
                </c:pt>
                <c:pt idx="9971">
                  <c:v>1E-4</c:v>
                </c:pt>
                <c:pt idx="9972">
                  <c:v>1E-4</c:v>
                </c:pt>
                <c:pt idx="9973">
                  <c:v>1E-4</c:v>
                </c:pt>
                <c:pt idx="9974">
                  <c:v>1E-4</c:v>
                </c:pt>
                <c:pt idx="9975">
                  <c:v>1E-4</c:v>
                </c:pt>
                <c:pt idx="9976">
                  <c:v>1E-4</c:v>
                </c:pt>
                <c:pt idx="9977">
                  <c:v>3.0001000000000002</c:v>
                </c:pt>
                <c:pt idx="9978">
                  <c:v>2.0001000000000002</c:v>
                </c:pt>
                <c:pt idx="9979">
                  <c:v>1E-4</c:v>
                </c:pt>
                <c:pt idx="9980">
                  <c:v>1E-4</c:v>
                </c:pt>
                <c:pt idx="9981">
                  <c:v>3.0001000000000002</c:v>
                </c:pt>
                <c:pt idx="9982">
                  <c:v>1E-4</c:v>
                </c:pt>
                <c:pt idx="9983">
                  <c:v>1E-4</c:v>
                </c:pt>
                <c:pt idx="9984">
                  <c:v>1.0001</c:v>
                </c:pt>
                <c:pt idx="9985">
                  <c:v>1E-4</c:v>
                </c:pt>
                <c:pt idx="9986">
                  <c:v>1E-4</c:v>
                </c:pt>
                <c:pt idx="9987">
                  <c:v>1E-4</c:v>
                </c:pt>
                <c:pt idx="9988">
                  <c:v>1.0001</c:v>
                </c:pt>
                <c:pt idx="9989">
                  <c:v>1.0001</c:v>
                </c:pt>
                <c:pt idx="9990">
                  <c:v>1E-4</c:v>
                </c:pt>
                <c:pt idx="9991">
                  <c:v>1.0001</c:v>
                </c:pt>
                <c:pt idx="9992">
                  <c:v>12.0001</c:v>
                </c:pt>
                <c:pt idx="9993">
                  <c:v>23.0001</c:v>
                </c:pt>
                <c:pt idx="9994">
                  <c:v>27.0001</c:v>
                </c:pt>
                <c:pt idx="9995">
                  <c:v>15.0001</c:v>
                </c:pt>
                <c:pt idx="9996">
                  <c:v>4.0000999999999998</c:v>
                </c:pt>
                <c:pt idx="9997">
                  <c:v>2.0001000000000002</c:v>
                </c:pt>
                <c:pt idx="9998">
                  <c:v>5.0000999999999998</c:v>
                </c:pt>
                <c:pt idx="9999">
                  <c:v>5.0000999999999998</c:v>
                </c:pt>
                <c:pt idx="10000">
                  <c:v>1E-4</c:v>
                </c:pt>
                <c:pt idx="10001">
                  <c:v>1.0001</c:v>
                </c:pt>
                <c:pt idx="10002">
                  <c:v>1E-4</c:v>
                </c:pt>
                <c:pt idx="10003">
                  <c:v>1.0001</c:v>
                </c:pt>
                <c:pt idx="10004">
                  <c:v>1E-4</c:v>
                </c:pt>
                <c:pt idx="10005">
                  <c:v>2.0001000000000002</c:v>
                </c:pt>
                <c:pt idx="10006">
                  <c:v>1E-4</c:v>
                </c:pt>
                <c:pt idx="10007">
                  <c:v>1.0001</c:v>
                </c:pt>
                <c:pt idx="10008">
                  <c:v>1E-4</c:v>
                </c:pt>
                <c:pt idx="10009">
                  <c:v>1E-4</c:v>
                </c:pt>
                <c:pt idx="10010">
                  <c:v>1E-4</c:v>
                </c:pt>
                <c:pt idx="10011">
                  <c:v>1.0001</c:v>
                </c:pt>
                <c:pt idx="10012">
                  <c:v>1E-4</c:v>
                </c:pt>
                <c:pt idx="10013">
                  <c:v>1E-4</c:v>
                </c:pt>
                <c:pt idx="10014">
                  <c:v>1E-4</c:v>
                </c:pt>
                <c:pt idx="10015">
                  <c:v>1E-4</c:v>
                </c:pt>
                <c:pt idx="10016">
                  <c:v>1E-4</c:v>
                </c:pt>
                <c:pt idx="10017">
                  <c:v>1.0001</c:v>
                </c:pt>
                <c:pt idx="10018">
                  <c:v>1.0001</c:v>
                </c:pt>
                <c:pt idx="10019">
                  <c:v>1E-4</c:v>
                </c:pt>
                <c:pt idx="10020">
                  <c:v>1.0001</c:v>
                </c:pt>
                <c:pt idx="10021">
                  <c:v>1.0001</c:v>
                </c:pt>
                <c:pt idx="10022">
                  <c:v>1E-4</c:v>
                </c:pt>
                <c:pt idx="10023">
                  <c:v>1E-4</c:v>
                </c:pt>
                <c:pt idx="10024">
                  <c:v>1.0001</c:v>
                </c:pt>
                <c:pt idx="10025">
                  <c:v>1E-4</c:v>
                </c:pt>
                <c:pt idx="10026">
                  <c:v>1E-4</c:v>
                </c:pt>
                <c:pt idx="10027">
                  <c:v>1E-4</c:v>
                </c:pt>
                <c:pt idx="10028">
                  <c:v>1E-4</c:v>
                </c:pt>
                <c:pt idx="10029">
                  <c:v>1E-4</c:v>
                </c:pt>
                <c:pt idx="10030">
                  <c:v>1.0001</c:v>
                </c:pt>
                <c:pt idx="10031">
                  <c:v>1.0001</c:v>
                </c:pt>
                <c:pt idx="10032">
                  <c:v>8.0000999999999998</c:v>
                </c:pt>
                <c:pt idx="10033">
                  <c:v>14.0001</c:v>
                </c:pt>
                <c:pt idx="10034">
                  <c:v>13.0001</c:v>
                </c:pt>
                <c:pt idx="10035">
                  <c:v>4.0000999999999998</c:v>
                </c:pt>
                <c:pt idx="10036">
                  <c:v>7.0000999999999998</c:v>
                </c:pt>
                <c:pt idx="10037">
                  <c:v>3.0001000000000002</c:v>
                </c:pt>
                <c:pt idx="10038">
                  <c:v>2.0001000000000002</c:v>
                </c:pt>
                <c:pt idx="10039">
                  <c:v>3.0001000000000002</c:v>
                </c:pt>
                <c:pt idx="10040">
                  <c:v>1.0001</c:v>
                </c:pt>
                <c:pt idx="10041">
                  <c:v>1.0001</c:v>
                </c:pt>
                <c:pt idx="10042">
                  <c:v>2.0001000000000002</c:v>
                </c:pt>
                <c:pt idx="10043">
                  <c:v>2.0001000000000002</c:v>
                </c:pt>
                <c:pt idx="10044">
                  <c:v>1.0001</c:v>
                </c:pt>
                <c:pt idx="10045">
                  <c:v>1E-4</c:v>
                </c:pt>
                <c:pt idx="10046">
                  <c:v>1E-4</c:v>
                </c:pt>
                <c:pt idx="10047">
                  <c:v>1E-4</c:v>
                </c:pt>
                <c:pt idx="10048">
                  <c:v>1E-4</c:v>
                </c:pt>
                <c:pt idx="10049">
                  <c:v>1.0001</c:v>
                </c:pt>
                <c:pt idx="10050">
                  <c:v>1E-4</c:v>
                </c:pt>
                <c:pt idx="10051">
                  <c:v>1E-4</c:v>
                </c:pt>
                <c:pt idx="10052">
                  <c:v>1E-4</c:v>
                </c:pt>
                <c:pt idx="10053">
                  <c:v>1E-4</c:v>
                </c:pt>
                <c:pt idx="10054">
                  <c:v>1.0001</c:v>
                </c:pt>
                <c:pt idx="10055">
                  <c:v>1E-4</c:v>
                </c:pt>
                <c:pt idx="10056">
                  <c:v>1E-4</c:v>
                </c:pt>
                <c:pt idx="10057">
                  <c:v>1E-4</c:v>
                </c:pt>
                <c:pt idx="10058">
                  <c:v>1E-4</c:v>
                </c:pt>
                <c:pt idx="10059">
                  <c:v>1E-4</c:v>
                </c:pt>
                <c:pt idx="10060">
                  <c:v>1E-4</c:v>
                </c:pt>
                <c:pt idx="10061">
                  <c:v>1E-4</c:v>
                </c:pt>
                <c:pt idx="10062">
                  <c:v>1E-4</c:v>
                </c:pt>
                <c:pt idx="10063">
                  <c:v>1E-4</c:v>
                </c:pt>
                <c:pt idx="10064">
                  <c:v>1E-4</c:v>
                </c:pt>
                <c:pt idx="10065">
                  <c:v>2.0001000000000002</c:v>
                </c:pt>
                <c:pt idx="10066">
                  <c:v>1E-4</c:v>
                </c:pt>
                <c:pt idx="10067">
                  <c:v>1.0001</c:v>
                </c:pt>
                <c:pt idx="10068">
                  <c:v>1.0001</c:v>
                </c:pt>
                <c:pt idx="10069">
                  <c:v>1E-4</c:v>
                </c:pt>
                <c:pt idx="10070">
                  <c:v>1.0001</c:v>
                </c:pt>
                <c:pt idx="10071">
                  <c:v>2.0001000000000002</c:v>
                </c:pt>
                <c:pt idx="10072">
                  <c:v>1.0001</c:v>
                </c:pt>
                <c:pt idx="10073">
                  <c:v>2.0001000000000002</c:v>
                </c:pt>
                <c:pt idx="10074">
                  <c:v>4.0000999999999998</c:v>
                </c:pt>
                <c:pt idx="10075">
                  <c:v>1.0001</c:v>
                </c:pt>
                <c:pt idx="10076">
                  <c:v>2.0001000000000002</c:v>
                </c:pt>
                <c:pt idx="10077">
                  <c:v>3.0001000000000002</c:v>
                </c:pt>
                <c:pt idx="10078">
                  <c:v>1E-4</c:v>
                </c:pt>
                <c:pt idx="10079">
                  <c:v>1.0001</c:v>
                </c:pt>
                <c:pt idx="10080">
                  <c:v>2.0001000000000002</c:v>
                </c:pt>
                <c:pt idx="10081">
                  <c:v>1E-4</c:v>
                </c:pt>
                <c:pt idx="10082">
                  <c:v>1E-4</c:v>
                </c:pt>
                <c:pt idx="10083">
                  <c:v>2.0001000000000002</c:v>
                </c:pt>
                <c:pt idx="10084">
                  <c:v>2.0001000000000002</c:v>
                </c:pt>
                <c:pt idx="10085">
                  <c:v>5.0000999999999998</c:v>
                </c:pt>
                <c:pt idx="10086">
                  <c:v>1E-4</c:v>
                </c:pt>
                <c:pt idx="10087">
                  <c:v>1E-4</c:v>
                </c:pt>
                <c:pt idx="10088">
                  <c:v>1E-4</c:v>
                </c:pt>
                <c:pt idx="10089">
                  <c:v>1E-4</c:v>
                </c:pt>
                <c:pt idx="10090">
                  <c:v>1E-4</c:v>
                </c:pt>
                <c:pt idx="10091">
                  <c:v>1E-4</c:v>
                </c:pt>
                <c:pt idx="10092">
                  <c:v>1E-4</c:v>
                </c:pt>
                <c:pt idx="10093">
                  <c:v>1.0001</c:v>
                </c:pt>
                <c:pt idx="10094">
                  <c:v>1E-4</c:v>
                </c:pt>
                <c:pt idx="10095">
                  <c:v>1E-4</c:v>
                </c:pt>
                <c:pt idx="10096">
                  <c:v>1E-4</c:v>
                </c:pt>
                <c:pt idx="10097">
                  <c:v>1E-4</c:v>
                </c:pt>
                <c:pt idx="10098">
                  <c:v>1E-4</c:v>
                </c:pt>
                <c:pt idx="10099">
                  <c:v>1E-4</c:v>
                </c:pt>
                <c:pt idx="10100">
                  <c:v>1.0001</c:v>
                </c:pt>
                <c:pt idx="10101">
                  <c:v>1E-4</c:v>
                </c:pt>
                <c:pt idx="10102">
                  <c:v>1E-4</c:v>
                </c:pt>
                <c:pt idx="10103">
                  <c:v>1E-4</c:v>
                </c:pt>
                <c:pt idx="10104">
                  <c:v>1E-4</c:v>
                </c:pt>
                <c:pt idx="10105">
                  <c:v>1E-4</c:v>
                </c:pt>
                <c:pt idx="10106">
                  <c:v>1.0001</c:v>
                </c:pt>
                <c:pt idx="10107">
                  <c:v>1.0001</c:v>
                </c:pt>
                <c:pt idx="10108">
                  <c:v>1E-4</c:v>
                </c:pt>
                <c:pt idx="10109">
                  <c:v>1E-4</c:v>
                </c:pt>
                <c:pt idx="10110">
                  <c:v>1E-4</c:v>
                </c:pt>
                <c:pt idx="10111">
                  <c:v>1E-4</c:v>
                </c:pt>
                <c:pt idx="10112">
                  <c:v>2.0001000000000002</c:v>
                </c:pt>
                <c:pt idx="10113">
                  <c:v>1.0001</c:v>
                </c:pt>
                <c:pt idx="10114">
                  <c:v>3.0001000000000002</c:v>
                </c:pt>
                <c:pt idx="10115">
                  <c:v>4.0000999999999998</c:v>
                </c:pt>
                <c:pt idx="10116">
                  <c:v>1E-4</c:v>
                </c:pt>
                <c:pt idx="10117">
                  <c:v>2.0001000000000002</c:v>
                </c:pt>
                <c:pt idx="10118">
                  <c:v>1.0001</c:v>
                </c:pt>
                <c:pt idx="10119">
                  <c:v>1E-4</c:v>
                </c:pt>
                <c:pt idx="10120">
                  <c:v>1.0001</c:v>
                </c:pt>
                <c:pt idx="10121">
                  <c:v>1E-4</c:v>
                </c:pt>
                <c:pt idx="10122">
                  <c:v>1E-4</c:v>
                </c:pt>
                <c:pt idx="10123">
                  <c:v>1.0001</c:v>
                </c:pt>
                <c:pt idx="10124">
                  <c:v>1E-4</c:v>
                </c:pt>
                <c:pt idx="10125">
                  <c:v>2.0001000000000002</c:v>
                </c:pt>
                <c:pt idx="10126">
                  <c:v>1E-4</c:v>
                </c:pt>
                <c:pt idx="10127">
                  <c:v>1E-4</c:v>
                </c:pt>
                <c:pt idx="10128">
                  <c:v>1E-4</c:v>
                </c:pt>
                <c:pt idx="10129">
                  <c:v>1E-4</c:v>
                </c:pt>
                <c:pt idx="10130">
                  <c:v>1E-4</c:v>
                </c:pt>
                <c:pt idx="10131">
                  <c:v>1E-4</c:v>
                </c:pt>
                <c:pt idx="10132">
                  <c:v>1E-4</c:v>
                </c:pt>
                <c:pt idx="10133">
                  <c:v>1E-4</c:v>
                </c:pt>
                <c:pt idx="10134">
                  <c:v>1.0001</c:v>
                </c:pt>
                <c:pt idx="10135">
                  <c:v>1E-4</c:v>
                </c:pt>
                <c:pt idx="10136">
                  <c:v>1.0001</c:v>
                </c:pt>
                <c:pt idx="10137">
                  <c:v>1.0001</c:v>
                </c:pt>
                <c:pt idx="10138">
                  <c:v>1E-4</c:v>
                </c:pt>
                <c:pt idx="10139">
                  <c:v>1E-4</c:v>
                </c:pt>
                <c:pt idx="10140">
                  <c:v>1E-4</c:v>
                </c:pt>
                <c:pt idx="10141">
                  <c:v>1E-4</c:v>
                </c:pt>
                <c:pt idx="10142">
                  <c:v>1.0001</c:v>
                </c:pt>
                <c:pt idx="10143">
                  <c:v>1.0001</c:v>
                </c:pt>
                <c:pt idx="10144">
                  <c:v>1E-4</c:v>
                </c:pt>
                <c:pt idx="10145">
                  <c:v>1.0001</c:v>
                </c:pt>
                <c:pt idx="10146">
                  <c:v>1.0001</c:v>
                </c:pt>
                <c:pt idx="10147">
                  <c:v>1E-4</c:v>
                </c:pt>
                <c:pt idx="10148">
                  <c:v>1E-4</c:v>
                </c:pt>
                <c:pt idx="10149">
                  <c:v>1E-4</c:v>
                </c:pt>
                <c:pt idx="10150">
                  <c:v>1.0001</c:v>
                </c:pt>
                <c:pt idx="10151">
                  <c:v>3.0001000000000002</c:v>
                </c:pt>
                <c:pt idx="10152">
                  <c:v>14.0001</c:v>
                </c:pt>
                <c:pt idx="10153">
                  <c:v>12.0001</c:v>
                </c:pt>
                <c:pt idx="10154">
                  <c:v>8.0000999999999998</c:v>
                </c:pt>
                <c:pt idx="10155">
                  <c:v>2.0001000000000002</c:v>
                </c:pt>
                <c:pt idx="10156">
                  <c:v>3.0001000000000002</c:v>
                </c:pt>
                <c:pt idx="10157">
                  <c:v>2.0001000000000002</c:v>
                </c:pt>
                <c:pt idx="10158">
                  <c:v>1.0001</c:v>
                </c:pt>
                <c:pt idx="10159">
                  <c:v>2.0001000000000002</c:v>
                </c:pt>
                <c:pt idx="10160">
                  <c:v>2.0001000000000002</c:v>
                </c:pt>
                <c:pt idx="10161">
                  <c:v>1.0001</c:v>
                </c:pt>
                <c:pt idx="10162">
                  <c:v>2.0001000000000002</c:v>
                </c:pt>
                <c:pt idx="10163">
                  <c:v>1E-4</c:v>
                </c:pt>
                <c:pt idx="10164">
                  <c:v>2.0001000000000002</c:v>
                </c:pt>
                <c:pt idx="10165">
                  <c:v>1.0001</c:v>
                </c:pt>
                <c:pt idx="10166">
                  <c:v>1E-4</c:v>
                </c:pt>
                <c:pt idx="10167">
                  <c:v>1E-4</c:v>
                </c:pt>
                <c:pt idx="10168">
                  <c:v>1E-4</c:v>
                </c:pt>
                <c:pt idx="10169">
                  <c:v>1E-4</c:v>
                </c:pt>
                <c:pt idx="10170">
                  <c:v>1E-4</c:v>
                </c:pt>
                <c:pt idx="10171">
                  <c:v>1E-4</c:v>
                </c:pt>
                <c:pt idx="10172">
                  <c:v>1.0001</c:v>
                </c:pt>
                <c:pt idx="10173">
                  <c:v>2.0001000000000002</c:v>
                </c:pt>
                <c:pt idx="10174">
                  <c:v>1E-4</c:v>
                </c:pt>
                <c:pt idx="10175">
                  <c:v>1.0001</c:v>
                </c:pt>
                <c:pt idx="10176">
                  <c:v>1E-4</c:v>
                </c:pt>
                <c:pt idx="10177">
                  <c:v>1E-4</c:v>
                </c:pt>
                <c:pt idx="10178">
                  <c:v>1E-4</c:v>
                </c:pt>
                <c:pt idx="10179">
                  <c:v>1E-4</c:v>
                </c:pt>
                <c:pt idx="10180">
                  <c:v>1E-4</c:v>
                </c:pt>
                <c:pt idx="10181">
                  <c:v>1.0001</c:v>
                </c:pt>
                <c:pt idx="10182">
                  <c:v>1.0001</c:v>
                </c:pt>
                <c:pt idx="10183">
                  <c:v>1E-4</c:v>
                </c:pt>
                <c:pt idx="10184">
                  <c:v>1.0001</c:v>
                </c:pt>
                <c:pt idx="10185">
                  <c:v>1E-4</c:v>
                </c:pt>
                <c:pt idx="10186">
                  <c:v>1.0001</c:v>
                </c:pt>
                <c:pt idx="10187">
                  <c:v>1E-4</c:v>
                </c:pt>
                <c:pt idx="10188">
                  <c:v>1E-4</c:v>
                </c:pt>
                <c:pt idx="10189">
                  <c:v>1.0001</c:v>
                </c:pt>
                <c:pt idx="10190">
                  <c:v>2.0001000000000002</c:v>
                </c:pt>
                <c:pt idx="10191">
                  <c:v>5.0000999999999998</c:v>
                </c:pt>
                <c:pt idx="10192">
                  <c:v>11.0001</c:v>
                </c:pt>
                <c:pt idx="10193">
                  <c:v>13.0001</c:v>
                </c:pt>
                <c:pt idx="10194">
                  <c:v>12.0001</c:v>
                </c:pt>
                <c:pt idx="10195">
                  <c:v>13.0001</c:v>
                </c:pt>
                <c:pt idx="10196">
                  <c:v>4.0000999999999998</c:v>
                </c:pt>
                <c:pt idx="10197">
                  <c:v>7.0000999999999998</c:v>
                </c:pt>
                <c:pt idx="10198">
                  <c:v>5.0000999999999998</c:v>
                </c:pt>
                <c:pt idx="10199">
                  <c:v>3.0001000000000002</c:v>
                </c:pt>
                <c:pt idx="10200">
                  <c:v>1.0001</c:v>
                </c:pt>
                <c:pt idx="10201">
                  <c:v>1.0001</c:v>
                </c:pt>
                <c:pt idx="10202">
                  <c:v>1E-4</c:v>
                </c:pt>
                <c:pt idx="10203">
                  <c:v>1.0001</c:v>
                </c:pt>
                <c:pt idx="10204">
                  <c:v>1E-4</c:v>
                </c:pt>
                <c:pt idx="10205">
                  <c:v>1E-4</c:v>
                </c:pt>
                <c:pt idx="10206">
                  <c:v>1E-4</c:v>
                </c:pt>
                <c:pt idx="10207">
                  <c:v>2.0001000000000002</c:v>
                </c:pt>
                <c:pt idx="10208">
                  <c:v>1E-4</c:v>
                </c:pt>
                <c:pt idx="10209">
                  <c:v>1E-4</c:v>
                </c:pt>
                <c:pt idx="10210">
                  <c:v>1.0001</c:v>
                </c:pt>
                <c:pt idx="10211">
                  <c:v>1E-4</c:v>
                </c:pt>
                <c:pt idx="10212">
                  <c:v>1E-4</c:v>
                </c:pt>
                <c:pt idx="10213">
                  <c:v>1E-4</c:v>
                </c:pt>
                <c:pt idx="10214">
                  <c:v>1.0001</c:v>
                </c:pt>
                <c:pt idx="10215">
                  <c:v>1E-4</c:v>
                </c:pt>
                <c:pt idx="10216">
                  <c:v>1E-4</c:v>
                </c:pt>
                <c:pt idx="10217">
                  <c:v>1E-4</c:v>
                </c:pt>
                <c:pt idx="10218">
                  <c:v>1E-4</c:v>
                </c:pt>
                <c:pt idx="10219">
                  <c:v>1E-4</c:v>
                </c:pt>
                <c:pt idx="10220">
                  <c:v>1E-4</c:v>
                </c:pt>
                <c:pt idx="10221">
                  <c:v>2.0001000000000002</c:v>
                </c:pt>
                <c:pt idx="10222">
                  <c:v>1E-4</c:v>
                </c:pt>
                <c:pt idx="10223">
                  <c:v>1E-4</c:v>
                </c:pt>
                <c:pt idx="10224">
                  <c:v>1E-4</c:v>
                </c:pt>
                <c:pt idx="10225">
                  <c:v>1E-4</c:v>
                </c:pt>
                <c:pt idx="10226">
                  <c:v>1.0001</c:v>
                </c:pt>
                <c:pt idx="10227">
                  <c:v>1E-4</c:v>
                </c:pt>
                <c:pt idx="10228">
                  <c:v>1.0001</c:v>
                </c:pt>
                <c:pt idx="10229">
                  <c:v>1.0001</c:v>
                </c:pt>
                <c:pt idx="10230">
                  <c:v>8.0000999999999998</c:v>
                </c:pt>
                <c:pt idx="10231">
                  <c:v>16.0001</c:v>
                </c:pt>
                <c:pt idx="10232">
                  <c:v>19.0001</c:v>
                </c:pt>
                <c:pt idx="10233">
                  <c:v>35.000100000000003</c:v>
                </c:pt>
                <c:pt idx="10234">
                  <c:v>20.0001</c:v>
                </c:pt>
                <c:pt idx="10235">
                  <c:v>7.0000999999999998</c:v>
                </c:pt>
                <c:pt idx="10236">
                  <c:v>10.0001</c:v>
                </c:pt>
                <c:pt idx="10237">
                  <c:v>4.0000999999999998</c:v>
                </c:pt>
                <c:pt idx="10238">
                  <c:v>1.0001</c:v>
                </c:pt>
                <c:pt idx="10239">
                  <c:v>1.0001</c:v>
                </c:pt>
                <c:pt idx="10240">
                  <c:v>1E-4</c:v>
                </c:pt>
                <c:pt idx="10241">
                  <c:v>1E-4</c:v>
                </c:pt>
                <c:pt idx="10242">
                  <c:v>1E-4</c:v>
                </c:pt>
                <c:pt idx="10243">
                  <c:v>1.0001</c:v>
                </c:pt>
                <c:pt idx="10244">
                  <c:v>1E-4</c:v>
                </c:pt>
                <c:pt idx="10245">
                  <c:v>1.0001</c:v>
                </c:pt>
                <c:pt idx="10246">
                  <c:v>1E-4</c:v>
                </c:pt>
                <c:pt idx="10247">
                  <c:v>1E-4</c:v>
                </c:pt>
                <c:pt idx="10248">
                  <c:v>1E-4</c:v>
                </c:pt>
                <c:pt idx="10249">
                  <c:v>1E-4</c:v>
                </c:pt>
                <c:pt idx="10250">
                  <c:v>2.0001000000000002</c:v>
                </c:pt>
                <c:pt idx="10251">
                  <c:v>1E-4</c:v>
                </c:pt>
                <c:pt idx="10252">
                  <c:v>1E-4</c:v>
                </c:pt>
                <c:pt idx="10253">
                  <c:v>1.0001</c:v>
                </c:pt>
                <c:pt idx="10254">
                  <c:v>1E-4</c:v>
                </c:pt>
                <c:pt idx="10255">
                  <c:v>1E-4</c:v>
                </c:pt>
                <c:pt idx="10256">
                  <c:v>1.0001</c:v>
                </c:pt>
                <c:pt idx="10257">
                  <c:v>1E-4</c:v>
                </c:pt>
                <c:pt idx="10258">
                  <c:v>1E-4</c:v>
                </c:pt>
                <c:pt idx="10259">
                  <c:v>1E-4</c:v>
                </c:pt>
                <c:pt idx="10260">
                  <c:v>1E-4</c:v>
                </c:pt>
                <c:pt idx="10261">
                  <c:v>1E-4</c:v>
                </c:pt>
                <c:pt idx="10262">
                  <c:v>1.0001</c:v>
                </c:pt>
                <c:pt idx="10263">
                  <c:v>1E-4</c:v>
                </c:pt>
                <c:pt idx="10264">
                  <c:v>1E-4</c:v>
                </c:pt>
                <c:pt idx="10265">
                  <c:v>1E-4</c:v>
                </c:pt>
                <c:pt idx="10266">
                  <c:v>1E-4</c:v>
                </c:pt>
                <c:pt idx="10267">
                  <c:v>1E-4</c:v>
                </c:pt>
                <c:pt idx="10268">
                  <c:v>1.0001</c:v>
                </c:pt>
                <c:pt idx="10269">
                  <c:v>2.0001000000000002</c:v>
                </c:pt>
                <c:pt idx="10270">
                  <c:v>6.0000999999999998</c:v>
                </c:pt>
                <c:pt idx="10271">
                  <c:v>7.0000999999999998</c:v>
                </c:pt>
                <c:pt idx="10272">
                  <c:v>13.0001</c:v>
                </c:pt>
                <c:pt idx="10273">
                  <c:v>10.0001</c:v>
                </c:pt>
                <c:pt idx="10274">
                  <c:v>9.0000999999999998</c:v>
                </c:pt>
                <c:pt idx="10275">
                  <c:v>3.0001000000000002</c:v>
                </c:pt>
                <c:pt idx="10276">
                  <c:v>3.0001000000000002</c:v>
                </c:pt>
                <c:pt idx="10277">
                  <c:v>5.0000999999999998</c:v>
                </c:pt>
                <c:pt idx="10278">
                  <c:v>6.0000999999999998</c:v>
                </c:pt>
                <c:pt idx="10279">
                  <c:v>2.0001000000000002</c:v>
                </c:pt>
                <c:pt idx="10280">
                  <c:v>1.0001</c:v>
                </c:pt>
                <c:pt idx="10281">
                  <c:v>1E-4</c:v>
                </c:pt>
                <c:pt idx="10282">
                  <c:v>1E-4</c:v>
                </c:pt>
                <c:pt idx="10283">
                  <c:v>1.0001</c:v>
                </c:pt>
                <c:pt idx="10284">
                  <c:v>1E-4</c:v>
                </c:pt>
                <c:pt idx="10285">
                  <c:v>1E-4</c:v>
                </c:pt>
                <c:pt idx="10286">
                  <c:v>1E-4</c:v>
                </c:pt>
                <c:pt idx="10287">
                  <c:v>1E-4</c:v>
                </c:pt>
                <c:pt idx="10288">
                  <c:v>1E-4</c:v>
                </c:pt>
                <c:pt idx="10289">
                  <c:v>1E-4</c:v>
                </c:pt>
                <c:pt idx="10290">
                  <c:v>1E-4</c:v>
                </c:pt>
                <c:pt idx="10291">
                  <c:v>1.0001</c:v>
                </c:pt>
                <c:pt idx="10292">
                  <c:v>1E-4</c:v>
                </c:pt>
                <c:pt idx="10293">
                  <c:v>1E-4</c:v>
                </c:pt>
                <c:pt idx="10294">
                  <c:v>1.0001</c:v>
                </c:pt>
                <c:pt idx="10295">
                  <c:v>1E-4</c:v>
                </c:pt>
                <c:pt idx="10296">
                  <c:v>1E-4</c:v>
                </c:pt>
                <c:pt idx="10297">
                  <c:v>1.0001</c:v>
                </c:pt>
                <c:pt idx="10298">
                  <c:v>1E-4</c:v>
                </c:pt>
                <c:pt idx="10299">
                  <c:v>1E-4</c:v>
                </c:pt>
                <c:pt idx="10300">
                  <c:v>2.0001000000000002</c:v>
                </c:pt>
                <c:pt idx="10301">
                  <c:v>1.0001</c:v>
                </c:pt>
                <c:pt idx="10302">
                  <c:v>1.0001</c:v>
                </c:pt>
                <c:pt idx="10303">
                  <c:v>1E-4</c:v>
                </c:pt>
                <c:pt idx="10304">
                  <c:v>1.0001</c:v>
                </c:pt>
                <c:pt idx="10305">
                  <c:v>1E-4</c:v>
                </c:pt>
                <c:pt idx="10306">
                  <c:v>1.0001</c:v>
                </c:pt>
                <c:pt idx="10307">
                  <c:v>2.0001000000000002</c:v>
                </c:pt>
                <c:pt idx="10308">
                  <c:v>4.0000999999999998</c:v>
                </c:pt>
                <c:pt idx="10309">
                  <c:v>13.0001</c:v>
                </c:pt>
                <c:pt idx="10310">
                  <c:v>33.000100000000003</c:v>
                </c:pt>
                <c:pt idx="10311">
                  <c:v>62.000100000000003</c:v>
                </c:pt>
                <c:pt idx="10312">
                  <c:v>47.000100000000003</c:v>
                </c:pt>
                <c:pt idx="10313">
                  <c:v>22.0001</c:v>
                </c:pt>
                <c:pt idx="10314">
                  <c:v>20.0001</c:v>
                </c:pt>
                <c:pt idx="10315">
                  <c:v>11.0001</c:v>
                </c:pt>
                <c:pt idx="10316">
                  <c:v>13.0001</c:v>
                </c:pt>
                <c:pt idx="10317">
                  <c:v>5.0000999999999998</c:v>
                </c:pt>
                <c:pt idx="10318">
                  <c:v>3.0001000000000002</c:v>
                </c:pt>
                <c:pt idx="10319">
                  <c:v>1.0001</c:v>
                </c:pt>
                <c:pt idx="10320">
                  <c:v>1E-4</c:v>
                </c:pt>
                <c:pt idx="10321">
                  <c:v>1.0001</c:v>
                </c:pt>
                <c:pt idx="10322">
                  <c:v>1.0001</c:v>
                </c:pt>
                <c:pt idx="10323">
                  <c:v>1.0001</c:v>
                </c:pt>
                <c:pt idx="10324">
                  <c:v>1E-4</c:v>
                </c:pt>
                <c:pt idx="10325">
                  <c:v>1E-4</c:v>
                </c:pt>
                <c:pt idx="10326">
                  <c:v>1E-4</c:v>
                </c:pt>
                <c:pt idx="10327">
                  <c:v>1.0001</c:v>
                </c:pt>
                <c:pt idx="10328">
                  <c:v>1.0001</c:v>
                </c:pt>
                <c:pt idx="10329">
                  <c:v>2.0001000000000002</c:v>
                </c:pt>
                <c:pt idx="10330">
                  <c:v>1E-4</c:v>
                </c:pt>
                <c:pt idx="10331">
                  <c:v>2.0001000000000002</c:v>
                </c:pt>
                <c:pt idx="10332">
                  <c:v>1E-4</c:v>
                </c:pt>
                <c:pt idx="10333">
                  <c:v>1.0001</c:v>
                </c:pt>
                <c:pt idx="10334">
                  <c:v>1E-4</c:v>
                </c:pt>
                <c:pt idx="10335">
                  <c:v>1E-4</c:v>
                </c:pt>
                <c:pt idx="10336">
                  <c:v>1.0001</c:v>
                </c:pt>
                <c:pt idx="10337">
                  <c:v>1.0001</c:v>
                </c:pt>
                <c:pt idx="10338">
                  <c:v>1E-4</c:v>
                </c:pt>
                <c:pt idx="10339">
                  <c:v>1.0001</c:v>
                </c:pt>
                <c:pt idx="10340">
                  <c:v>1.0001</c:v>
                </c:pt>
                <c:pt idx="10341">
                  <c:v>1E-4</c:v>
                </c:pt>
                <c:pt idx="10342">
                  <c:v>1E-4</c:v>
                </c:pt>
                <c:pt idx="10343">
                  <c:v>1.0001</c:v>
                </c:pt>
                <c:pt idx="10344">
                  <c:v>1.0001</c:v>
                </c:pt>
                <c:pt idx="10345">
                  <c:v>2.0001000000000002</c:v>
                </c:pt>
                <c:pt idx="10346">
                  <c:v>7.0000999999999998</c:v>
                </c:pt>
                <c:pt idx="10347">
                  <c:v>9.0000999999999998</c:v>
                </c:pt>
                <c:pt idx="10348">
                  <c:v>18.0001</c:v>
                </c:pt>
                <c:pt idx="10349">
                  <c:v>60.000100000000003</c:v>
                </c:pt>
                <c:pt idx="10350">
                  <c:v>136.0001</c:v>
                </c:pt>
                <c:pt idx="10351">
                  <c:v>105.0001</c:v>
                </c:pt>
                <c:pt idx="10352">
                  <c:v>64.000100000000003</c:v>
                </c:pt>
                <c:pt idx="10353">
                  <c:v>39.000100000000003</c:v>
                </c:pt>
                <c:pt idx="10354">
                  <c:v>10.0001</c:v>
                </c:pt>
                <c:pt idx="10355">
                  <c:v>11.0001</c:v>
                </c:pt>
                <c:pt idx="10356">
                  <c:v>6.0000999999999998</c:v>
                </c:pt>
                <c:pt idx="10357">
                  <c:v>3.0001000000000002</c:v>
                </c:pt>
                <c:pt idx="10358">
                  <c:v>1E-4</c:v>
                </c:pt>
                <c:pt idx="10359">
                  <c:v>2.0001000000000002</c:v>
                </c:pt>
                <c:pt idx="10360">
                  <c:v>3.0001000000000002</c:v>
                </c:pt>
                <c:pt idx="10361">
                  <c:v>4.0000999999999998</c:v>
                </c:pt>
                <c:pt idx="10362">
                  <c:v>1E-4</c:v>
                </c:pt>
                <c:pt idx="10363">
                  <c:v>1E-4</c:v>
                </c:pt>
                <c:pt idx="10364">
                  <c:v>1E-4</c:v>
                </c:pt>
                <c:pt idx="10365">
                  <c:v>1E-4</c:v>
                </c:pt>
                <c:pt idx="10366">
                  <c:v>1E-4</c:v>
                </c:pt>
                <c:pt idx="10367">
                  <c:v>1E-4</c:v>
                </c:pt>
                <c:pt idx="10368">
                  <c:v>1E-4</c:v>
                </c:pt>
                <c:pt idx="10369">
                  <c:v>1E-4</c:v>
                </c:pt>
                <c:pt idx="10370">
                  <c:v>1.0001</c:v>
                </c:pt>
                <c:pt idx="10371">
                  <c:v>1E-4</c:v>
                </c:pt>
                <c:pt idx="10372">
                  <c:v>1E-4</c:v>
                </c:pt>
                <c:pt idx="10373">
                  <c:v>1.0001</c:v>
                </c:pt>
                <c:pt idx="10374">
                  <c:v>1E-4</c:v>
                </c:pt>
                <c:pt idx="10375">
                  <c:v>1E-4</c:v>
                </c:pt>
                <c:pt idx="10376">
                  <c:v>1E-4</c:v>
                </c:pt>
                <c:pt idx="10377">
                  <c:v>1E-4</c:v>
                </c:pt>
                <c:pt idx="10378">
                  <c:v>1E-4</c:v>
                </c:pt>
                <c:pt idx="10379">
                  <c:v>1.0001</c:v>
                </c:pt>
                <c:pt idx="10380">
                  <c:v>1E-4</c:v>
                </c:pt>
                <c:pt idx="10381">
                  <c:v>1.0001</c:v>
                </c:pt>
                <c:pt idx="10382">
                  <c:v>1.0001</c:v>
                </c:pt>
                <c:pt idx="10383">
                  <c:v>1E-4</c:v>
                </c:pt>
                <c:pt idx="10384">
                  <c:v>1E-4</c:v>
                </c:pt>
                <c:pt idx="10385">
                  <c:v>3.0001000000000002</c:v>
                </c:pt>
                <c:pt idx="10386">
                  <c:v>5.0000999999999998</c:v>
                </c:pt>
                <c:pt idx="10387">
                  <c:v>33.000100000000003</c:v>
                </c:pt>
                <c:pt idx="10388">
                  <c:v>47.000100000000003</c:v>
                </c:pt>
                <c:pt idx="10389">
                  <c:v>89.000100000000003</c:v>
                </c:pt>
                <c:pt idx="10390">
                  <c:v>83.000100000000003</c:v>
                </c:pt>
                <c:pt idx="10391">
                  <c:v>33.000100000000003</c:v>
                </c:pt>
                <c:pt idx="10392">
                  <c:v>27.0001</c:v>
                </c:pt>
                <c:pt idx="10393">
                  <c:v>15.0001</c:v>
                </c:pt>
                <c:pt idx="10394">
                  <c:v>7.0000999999999998</c:v>
                </c:pt>
                <c:pt idx="10395">
                  <c:v>4.0000999999999998</c:v>
                </c:pt>
                <c:pt idx="10396">
                  <c:v>4.0000999999999998</c:v>
                </c:pt>
                <c:pt idx="10397">
                  <c:v>4.0000999999999998</c:v>
                </c:pt>
                <c:pt idx="10398">
                  <c:v>3.0001000000000002</c:v>
                </c:pt>
                <c:pt idx="10399">
                  <c:v>7.0000999999999998</c:v>
                </c:pt>
                <c:pt idx="10400">
                  <c:v>2.0001000000000002</c:v>
                </c:pt>
                <c:pt idx="10401">
                  <c:v>1.0001</c:v>
                </c:pt>
                <c:pt idx="10402">
                  <c:v>1.0001</c:v>
                </c:pt>
                <c:pt idx="10403">
                  <c:v>1E-4</c:v>
                </c:pt>
                <c:pt idx="10404">
                  <c:v>2.0001000000000002</c:v>
                </c:pt>
                <c:pt idx="10405">
                  <c:v>1E-4</c:v>
                </c:pt>
                <c:pt idx="10406">
                  <c:v>1E-4</c:v>
                </c:pt>
                <c:pt idx="10407">
                  <c:v>1.0001</c:v>
                </c:pt>
                <c:pt idx="10408">
                  <c:v>1E-4</c:v>
                </c:pt>
                <c:pt idx="10409">
                  <c:v>1.0001</c:v>
                </c:pt>
                <c:pt idx="10410">
                  <c:v>1E-4</c:v>
                </c:pt>
                <c:pt idx="10411">
                  <c:v>3.0001000000000002</c:v>
                </c:pt>
                <c:pt idx="10412">
                  <c:v>1.0001</c:v>
                </c:pt>
                <c:pt idx="10413">
                  <c:v>1E-4</c:v>
                </c:pt>
                <c:pt idx="10414">
                  <c:v>1E-4</c:v>
                </c:pt>
                <c:pt idx="10415">
                  <c:v>1E-4</c:v>
                </c:pt>
                <c:pt idx="10416">
                  <c:v>1E-4</c:v>
                </c:pt>
                <c:pt idx="10417">
                  <c:v>1E-4</c:v>
                </c:pt>
                <c:pt idx="10418">
                  <c:v>1E-4</c:v>
                </c:pt>
                <c:pt idx="10419">
                  <c:v>2.0001000000000002</c:v>
                </c:pt>
                <c:pt idx="10420">
                  <c:v>1E-4</c:v>
                </c:pt>
                <c:pt idx="10421">
                  <c:v>1E-4</c:v>
                </c:pt>
                <c:pt idx="10422">
                  <c:v>2.0001000000000002</c:v>
                </c:pt>
                <c:pt idx="10423">
                  <c:v>1.0001</c:v>
                </c:pt>
                <c:pt idx="10424">
                  <c:v>2.0001000000000002</c:v>
                </c:pt>
                <c:pt idx="10425">
                  <c:v>3.0001000000000002</c:v>
                </c:pt>
                <c:pt idx="10426">
                  <c:v>8.0000999999999998</c:v>
                </c:pt>
                <c:pt idx="10427">
                  <c:v>11.0001</c:v>
                </c:pt>
                <c:pt idx="10428">
                  <c:v>10.0001</c:v>
                </c:pt>
                <c:pt idx="10429">
                  <c:v>12.0001</c:v>
                </c:pt>
                <c:pt idx="10430">
                  <c:v>3.0001000000000002</c:v>
                </c:pt>
                <c:pt idx="10431">
                  <c:v>5.0000999999999998</c:v>
                </c:pt>
                <c:pt idx="10432">
                  <c:v>1.0001</c:v>
                </c:pt>
                <c:pt idx="10433">
                  <c:v>4.0000999999999998</c:v>
                </c:pt>
                <c:pt idx="10434">
                  <c:v>1.0001</c:v>
                </c:pt>
                <c:pt idx="10435">
                  <c:v>3.0001000000000002</c:v>
                </c:pt>
                <c:pt idx="10436">
                  <c:v>1E-4</c:v>
                </c:pt>
                <c:pt idx="10437">
                  <c:v>1E-4</c:v>
                </c:pt>
                <c:pt idx="10438">
                  <c:v>4.0000999999999998</c:v>
                </c:pt>
                <c:pt idx="10439">
                  <c:v>1E-4</c:v>
                </c:pt>
                <c:pt idx="10440">
                  <c:v>1E-4</c:v>
                </c:pt>
                <c:pt idx="10441">
                  <c:v>1E-4</c:v>
                </c:pt>
                <c:pt idx="10442">
                  <c:v>1E-4</c:v>
                </c:pt>
                <c:pt idx="10443">
                  <c:v>1E-4</c:v>
                </c:pt>
                <c:pt idx="10444">
                  <c:v>1E-4</c:v>
                </c:pt>
                <c:pt idx="10445">
                  <c:v>1.0001</c:v>
                </c:pt>
                <c:pt idx="10446">
                  <c:v>1E-4</c:v>
                </c:pt>
                <c:pt idx="10447">
                  <c:v>1.0001</c:v>
                </c:pt>
                <c:pt idx="10448">
                  <c:v>1E-4</c:v>
                </c:pt>
                <c:pt idx="10449">
                  <c:v>1E-4</c:v>
                </c:pt>
                <c:pt idx="10450">
                  <c:v>1.0001</c:v>
                </c:pt>
                <c:pt idx="10451">
                  <c:v>1.0001</c:v>
                </c:pt>
                <c:pt idx="10452">
                  <c:v>1E-4</c:v>
                </c:pt>
                <c:pt idx="10453">
                  <c:v>1.0001</c:v>
                </c:pt>
                <c:pt idx="10454">
                  <c:v>1E-4</c:v>
                </c:pt>
                <c:pt idx="10455">
                  <c:v>1E-4</c:v>
                </c:pt>
                <c:pt idx="10456">
                  <c:v>1.0001</c:v>
                </c:pt>
                <c:pt idx="10457">
                  <c:v>1E-4</c:v>
                </c:pt>
                <c:pt idx="10458">
                  <c:v>1E-4</c:v>
                </c:pt>
                <c:pt idx="10459">
                  <c:v>1E-4</c:v>
                </c:pt>
                <c:pt idx="10460">
                  <c:v>1.0001</c:v>
                </c:pt>
                <c:pt idx="10461">
                  <c:v>1.0001</c:v>
                </c:pt>
                <c:pt idx="10462">
                  <c:v>1E-4</c:v>
                </c:pt>
                <c:pt idx="10463">
                  <c:v>3.0001000000000002</c:v>
                </c:pt>
                <c:pt idx="10464">
                  <c:v>12.0001</c:v>
                </c:pt>
                <c:pt idx="10465">
                  <c:v>18.0001</c:v>
                </c:pt>
                <c:pt idx="10466">
                  <c:v>11.0001</c:v>
                </c:pt>
                <c:pt idx="10467">
                  <c:v>9.0000999999999998</c:v>
                </c:pt>
                <c:pt idx="10468">
                  <c:v>2.0001000000000002</c:v>
                </c:pt>
                <c:pt idx="10469">
                  <c:v>2.0001000000000002</c:v>
                </c:pt>
                <c:pt idx="10470">
                  <c:v>6.0000999999999998</c:v>
                </c:pt>
                <c:pt idx="10471">
                  <c:v>2.0001000000000002</c:v>
                </c:pt>
                <c:pt idx="10472">
                  <c:v>1.0001</c:v>
                </c:pt>
                <c:pt idx="10473">
                  <c:v>1.0001</c:v>
                </c:pt>
                <c:pt idx="10474">
                  <c:v>1E-4</c:v>
                </c:pt>
                <c:pt idx="10475">
                  <c:v>1.0001</c:v>
                </c:pt>
                <c:pt idx="10476">
                  <c:v>2.0001000000000002</c:v>
                </c:pt>
                <c:pt idx="10477">
                  <c:v>1.0001</c:v>
                </c:pt>
                <c:pt idx="10478">
                  <c:v>1E-4</c:v>
                </c:pt>
                <c:pt idx="10479">
                  <c:v>1E-4</c:v>
                </c:pt>
                <c:pt idx="10480">
                  <c:v>1E-4</c:v>
                </c:pt>
                <c:pt idx="10481">
                  <c:v>1.0001</c:v>
                </c:pt>
                <c:pt idx="10482">
                  <c:v>1.0001</c:v>
                </c:pt>
                <c:pt idx="10483">
                  <c:v>1E-4</c:v>
                </c:pt>
                <c:pt idx="10484">
                  <c:v>1.0001</c:v>
                </c:pt>
                <c:pt idx="10485">
                  <c:v>1.0001</c:v>
                </c:pt>
                <c:pt idx="10486">
                  <c:v>1E-4</c:v>
                </c:pt>
                <c:pt idx="10487">
                  <c:v>1.0001</c:v>
                </c:pt>
                <c:pt idx="10488">
                  <c:v>1E-4</c:v>
                </c:pt>
                <c:pt idx="10489">
                  <c:v>1E-4</c:v>
                </c:pt>
                <c:pt idx="10490">
                  <c:v>1E-4</c:v>
                </c:pt>
                <c:pt idx="10491">
                  <c:v>1E-4</c:v>
                </c:pt>
                <c:pt idx="10492">
                  <c:v>1E-4</c:v>
                </c:pt>
                <c:pt idx="10493">
                  <c:v>1E-4</c:v>
                </c:pt>
                <c:pt idx="10494">
                  <c:v>1.0001</c:v>
                </c:pt>
                <c:pt idx="10495">
                  <c:v>1E-4</c:v>
                </c:pt>
                <c:pt idx="10496">
                  <c:v>1E-4</c:v>
                </c:pt>
                <c:pt idx="10497">
                  <c:v>1E-4</c:v>
                </c:pt>
                <c:pt idx="10498">
                  <c:v>1E-4</c:v>
                </c:pt>
                <c:pt idx="10499">
                  <c:v>1E-4</c:v>
                </c:pt>
                <c:pt idx="10500">
                  <c:v>1E-4</c:v>
                </c:pt>
                <c:pt idx="10501">
                  <c:v>1E-4</c:v>
                </c:pt>
                <c:pt idx="10502">
                  <c:v>1.0001</c:v>
                </c:pt>
                <c:pt idx="10503">
                  <c:v>2.0001000000000002</c:v>
                </c:pt>
                <c:pt idx="10504">
                  <c:v>2.0001000000000002</c:v>
                </c:pt>
                <c:pt idx="10505">
                  <c:v>1.0001</c:v>
                </c:pt>
                <c:pt idx="10506">
                  <c:v>3.0001000000000002</c:v>
                </c:pt>
                <c:pt idx="10507">
                  <c:v>1.0001</c:v>
                </c:pt>
                <c:pt idx="10508">
                  <c:v>1E-4</c:v>
                </c:pt>
                <c:pt idx="10509">
                  <c:v>1.0001</c:v>
                </c:pt>
                <c:pt idx="10510">
                  <c:v>2.0001000000000002</c:v>
                </c:pt>
                <c:pt idx="10511">
                  <c:v>1E-4</c:v>
                </c:pt>
                <c:pt idx="10512">
                  <c:v>1E-4</c:v>
                </c:pt>
                <c:pt idx="10513">
                  <c:v>1.0001</c:v>
                </c:pt>
                <c:pt idx="10514">
                  <c:v>1E-4</c:v>
                </c:pt>
                <c:pt idx="10515">
                  <c:v>1E-4</c:v>
                </c:pt>
                <c:pt idx="10516">
                  <c:v>1E-4</c:v>
                </c:pt>
                <c:pt idx="10517">
                  <c:v>1E-4</c:v>
                </c:pt>
                <c:pt idx="10518">
                  <c:v>1E-4</c:v>
                </c:pt>
                <c:pt idx="10519">
                  <c:v>1E-4</c:v>
                </c:pt>
                <c:pt idx="10520">
                  <c:v>1E-4</c:v>
                </c:pt>
                <c:pt idx="10521">
                  <c:v>1E-4</c:v>
                </c:pt>
                <c:pt idx="10522">
                  <c:v>1.0001</c:v>
                </c:pt>
                <c:pt idx="10523">
                  <c:v>1E-4</c:v>
                </c:pt>
                <c:pt idx="10524">
                  <c:v>1E-4</c:v>
                </c:pt>
                <c:pt idx="10525">
                  <c:v>1E-4</c:v>
                </c:pt>
                <c:pt idx="10526">
                  <c:v>1E-4</c:v>
                </c:pt>
                <c:pt idx="10527">
                  <c:v>1E-4</c:v>
                </c:pt>
                <c:pt idx="10528">
                  <c:v>1E-4</c:v>
                </c:pt>
                <c:pt idx="10529">
                  <c:v>1E-4</c:v>
                </c:pt>
                <c:pt idx="10530">
                  <c:v>1E-4</c:v>
                </c:pt>
                <c:pt idx="10531">
                  <c:v>1.0001</c:v>
                </c:pt>
                <c:pt idx="10532">
                  <c:v>1.0001</c:v>
                </c:pt>
                <c:pt idx="10533">
                  <c:v>1E-4</c:v>
                </c:pt>
                <c:pt idx="10534">
                  <c:v>1.0001</c:v>
                </c:pt>
                <c:pt idx="10535">
                  <c:v>1E-4</c:v>
                </c:pt>
                <c:pt idx="10536">
                  <c:v>1E-4</c:v>
                </c:pt>
                <c:pt idx="10537">
                  <c:v>2.0001000000000002</c:v>
                </c:pt>
                <c:pt idx="10538">
                  <c:v>1E-4</c:v>
                </c:pt>
                <c:pt idx="10539">
                  <c:v>1E-4</c:v>
                </c:pt>
                <c:pt idx="10540">
                  <c:v>2.0001000000000002</c:v>
                </c:pt>
                <c:pt idx="10541">
                  <c:v>4.0000999999999998</c:v>
                </c:pt>
                <c:pt idx="10542">
                  <c:v>13.0001</c:v>
                </c:pt>
                <c:pt idx="10543">
                  <c:v>13.0001</c:v>
                </c:pt>
                <c:pt idx="10544">
                  <c:v>8.0000999999999998</c:v>
                </c:pt>
                <c:pt idx="10545">
                  <c:v>8.0000999999999998</c:v>
                </c:pt>
                <c:pt idx="10546">
                  <c:v>1.0001</c:v>
                </c:pt>
                <c:pt idx="10547">
                  <c:v>4.0000999999999998</c:v>
                </c:pt>
                <c:pt idx="10548">
                  <c:v>4.0000999999999998</c:v>
                </c:pt>
                <c:pt idx="10549">
                  <c:v>1.0001</c:v>
                </c:pt>
                <c:pt idx="10550">
                  <c:v>1E-4</c:v>
                </c:pt>
                <c:pt idx="10551">
                  <c:v>2.0001000000000002</c:v>
                </c:pt>
                <c:pt idx="10552">
                  <c:v>1E-4</c:v>
                </c:pt>
                <c:pt idx="10553">
                  <c:v>2.0001000000000002</c:v>
                </c:pt>
                <c:pt idx="10554">
                  <c:v>1E-4</c:v>
                </c:pt>
                <c:pt idx="10555">
                  <c:v>1E-4</c:v>
                </c:pt>
                <c:pt idx="10556">
                  <c:v>1E-4</c:v>
                </c:pt>
                <c:pt idx="10557">
                  <c:v>1.0001</c:v>
                </c:pt>
                <c:pt idx="10558">
                  <c:v>1.0001</c:v>
                </c:pt>
                <c:pt idx="10559">
                  <c:v>1E-4</c:v>
                </c:pt>
                <c:pt idx="10560">
                  <c:v>1E-4</c:v>
                </c:pt>
                <c:pt idx="10561">
                  <c:v>1E-4</c:v>
                </c:pt>
                <c:pt idx="10562">
                  <c:v>1E-4</c:v>
                </c:pt>
                <c:pt idx="10563">
                  <c:v>1.0001</c:v>
                </c:pt>
                <c:pt idx="10564">
                  <c:v>2.0001000000000002</c:v>
                </c:pt>
                <c:pt idx="10565">
                  <c:v>1E-4</c:v>
                </c:pt>
                <c:pt idx="10566">
                  <c:v>1E-4</c:v>
                </c:pt>
                <c:pt idx="10567">
                  <c:v>1E-4</c:v>
                </c:pt>
                <c:pt idx="10568">
                  <c:v>1.0001</c:v>
                </c:pt>
                <c:pt idx="10569">
                  <c:v>1E-4</c:v>
                </c:pt>
                <c:pt idx="10570">
                  <c:v>1E-4</c:v>
                </c:pt>
                <c:pt idx="10571">
                  <c:v>1E-4</c:v>
                </c:pt>
                <c:pt idx="10572">
                  <c:v>1E-4</c:v>
                </c:pt>
                <c:pt idx="10573">
                  <c:v>2.0001000000000002</c:v>
                </c:pt>
                <c:pt idx="10574">
                  <c:v>1E-4</c:v>
                </c:pt>
                <c:pt idx="10575">
                  <c:v>1E-4</c:v>
                </c:pt>
                <c:pt idx="10576">
                  <c:v>1E-4</c:v>
                </c:pt>
                <c:pt idx="10577">
                  <c:v>1.0001</c:v>
                </c:pt>
                <c:pt idx="10578">
                  <c:v>1.0001</c:v>
                </c:pt>
                <c:pt idx="10579">
                  <c:v>1.0001</c:v>
                </c:pt>
                <c:pt idx="10580">
                  <c:v>1.0001</c:v>
                </c:pt>
                <c:pt idx="10581">
                  <c:v>2.0001000000000002</c:v>
                </c:pt>
                <c:pt idx="10582">
                  <c:v>1E-4</c:v>
                </c:pt>
                <c:pt idx="10583">
                  <c:v>1.0001</c:v>
                </c:pt>
                <c:pt idx="10584">
                  <c:v>1.0001</c:v>
                </c:pt>
                <c:pt idx="10585">
                  <c:v>2.0001000000000002</c:v>
                </c:pt>
                <c:pt idx="10586">
                  <c:v>1E-4</c:v>
                </c:pt>
                <c:pt idx="10587">
                  <c:v>1.0001</c:v>
                </c:pt>
                <c:pt idx="10588">
                  <c:v>1.0001</c:v>
                </c:pt>
                <c:pt idx="10589">
                  <c:v>1E-4</c:v>
                </c:pt>
                <c:pt idx="10590">
                  <c:v>1E-4</c:v>
                </c:pt>
                <c:pt idx="10591">
                  <c:v>1.0001</c:v>
                </c:pt>
                <c:pt idx="10592">
                  <c:v>1E-4</c:v>
                </c:pt>
                <c:pt idx="10593">
                  <c:v>1E-4</c:v>
                </c:pt>
                <c:pt idx="10594">
                  <c:v>1E-4</c:v>
                </c:pt>
                <c:pt idx="10595">
                  <c:v>1E-4</c:v>
                </c:pt>
                <c:pt idx="10596">
                  <c:v>1E-4</c:v>
                </c:pt>
                <c:pt idx="10597">
                  <c:v>1E-4</c:v>
                </c:pt>
                <c:pt idx="10598">
                  <c:v>1E-4</c:v>
                </c:pt>
                <c:pt idx="10599">
                  <c:v>1.0001</c:v>
                </c:pt>
                <c:pt idx="10600">
                  <c:v>1E-4</c:v>
                </c:pt>
                <c:pt idx="10601">
                  <c:v>1E-4</c:v>
                </c:pt>
                <c:pt idx="10602">
                  <c:v>1E-4</c:v>
                </c:pt>
                <c:pt idx="10603">
                  <c:v>1E-4</c:v>
                </c:pt>
                <c:pt idx="10604">
                  <c:v>1E-4</c:v>
                </c:pt>
                <c:pt idx="10605">
                  <c:v>1E-4</c:v>
                </c:pt>
                <c:pt idx="10606">
                  <c:v>1.0001</c:v>
                </c:pt>
                <c:pt idx="10607">
                  <c:v>1E-4</c:v>
                </c:pt>
                <c:pt idx="10608">
                  <c:v>1E-4</c:v>
                </c:pt>
                <c:pt idx="10609">
                  <c:v>1E-4</c:v>
                </c:pt>
                <c:pt idx="10610">
                  <c:v>2.0001000000000002</c:v>
                </c:pt>
                <c:pt idx="10611">
                  <c:v>1E-4</c:v>
                </c:pt>
                <c:pt idx="10612">
                  <c:v>1E-4</c:v>
                </c:pt>
                <c:pt idx="10613">
                  <c:v>1.0001</c:v>
                </c:pt>
                <c:pt idx="10614">
                  <c:v>1E-4</c:v>
                </c:pt>
                <c:pt idx="10615">
                  <c:v>2.0001000000000002</c:v>
                </c:pt>
                <c:pt idx="10616">
                  <c:v>1.0001</c:v>
                </c:pt>
                <c:pt idx="10617">
                  <c:v>2.0001000000000002</c:v>
                </c:pt>
                <c:pt idx="10618">
                  <c:v>3.0001000000000002</c:v>
                </c:pt>
                <c:pt idx="10619">
                  <c:v>7.0000999999999998</c:v>
                </c:pt>
                <c:pt idx="10620">
                  <c:v>3.0001000000000002</c:v>
                </c:pt>
                <c:pt idx="10621">
                  <c:v>5.0000999999999998</c:v>
                </c:pt>
                <c:pt idx="10622">
                  <c:v>1.0001</c:v>
                </c:pt>
                <c:pt idx="10623">
                  <c:v>1E-4</c:v>
                </c:pt>
                <c:pt idx="10624">
                  <c:v>1.0001</c:v>
                </c:pt>
                <c:pt idx="10625">
                  <c:v>2.0001000000000002</c:v>
                </c:pt>
                <c:pt idx="10626">
                  <c:v>1.0001</c:v>
                </c:pt>
                <c:pt idx="10627">
                  <c:v>1.0001</c:v>
                </c:pt>
                <c:pt idx="10628">
                  <c:v>1.0001</c:v>
                </c:pt>
                <c:pt idx="10629">
                  <c:v>1E-4</c:v>
                </c:pt>
                <c:pt idx="10630">
                  <c:v>1E-4</c:v>
                </c:pt>
                <c:pt idx="10631">
                  <c:v>1E-4</c:v>
                </c:pt>
                <c:pt idx="10632">
                  <c:v>1E-4</c:v>
                </c:pt>
                <c:pt idx="10633">
                  <c:v>1E-4</c:v>
                </c:pt>
                <c:pt idx="10634">
                  <c:v>1.0001</c:v>
                </c:pt>
                <c:pt idx="10635">
                  <c:v>1E-4</c:v>
                </c:pt>
                <c:pt idx="10636">
                  <c:v>1E-4</c:v>
                </c:pt>
                <c:pt idx="10637">
                  <c:v>1E-4</c:v>
                </c:pt>
                <c:pt idx="10638">
                  <c:v>1E-4</c:v>
                </c:pt>
                <c:pt idx="10639">
                  <c:v>1E-4</c:v>
                </c:pt>
                <c:pt idx="10640">
                  <c:v>1.0001</c:v>
                </c:pt>
                <c:pt idx="10641">
                  <c:v>1E-4</c:v>
                </c:pt>
                <c:pt idx="10642">
                  <c:v>1E-4</c:v>
                </c:pt>
                <c:pt idx="10643">
                  <c:v>1.0001</c:v>
                </c:pt>
                <c:pt idx="10644">
                  <c:v>1E-4</c:v>
                </c:pt>
                <c:pt idx="10645">
                  <c:v>1E-4</c:v>
                </c:pt>
                <c:pt idx="10646">
                  <c:v>1E-4</c:v>
                </c:pt>
                <c:pt idx="10647">
                  <c:v>1E-4</c:v>
                </c:pt>
                <c:pt idx="10648">
                  <c:v>1E-4</c:v>
                </c:pt>
                <c:pt idx="10649">
                  <c:v>1.0001</c:v>
                </c:pt>
                <c:pt idx="10650">
                  <c:v>1E-4</c:v>
                </c:pt>
                <c:pt idx="10651">
                  <c:v>1E-4</c:v>
                </c:pt>
                <c:pt idx="10652">
                  <c:v>1E-4</c:v>
                </c:pt>
                <c:pt idx="10653">
                  <c:v>1.0001</c:v>
                </c:pt>
                <c:pt idx="10654">
                  <c:v>1E-4</c:v>
                </c:pt>
                <c:pt idx="10655">
                  <c:v>1E-4</c:v>
                </c:pt>
                <c:pt idx="10656">
                  <c:v>4.0000999999999998</c:v>
                </c:pt>
                <c:pt idx="10657">
                  <c:v>6.0000999999999998</c:v>
                </c:pt>
                <c:pt idx="10658">
                  <c:v>4.0000999999999998</c:v>
                </c:pt>
                <c:pt idx="10659">
                  <c:v>1.0001</c:v>
                </c:pt>
                <c:pt idx="10660">
                  <c:v>2.0001000000000002</c:v>
                </c:pt>
                <c:pt idx="10661">
                  <c:v>1.0001</c:v>
                </c:pt>
                <c:pt idx="10662">
                  <c:v>1.0001</c:v>
                </c:pt>
                <c:pt idx="10663">
                  <c:v>6.0000999999999998</c:v>
                </c:pt>
                <c:pt idx="10664">
                  <c:v>2.0001000000000002</c:v>
                </c:pt>
                <c:pt idx="10665">
                  <c:v>1E-4</c:v>
                </c:pt>
                <c:pt idx="10666">
                  <c:v>2.0001000000000002</c:v>
                </c:pt>
                <c:pt idx="10667">
                  <c:v>1.0001</c:v>
                </c:pt>
                <c:pt idx="10668">
                  <c:v>1E-4</c:v>
                </c:pt>
                <c:pt idx="10669">
                  <c:v>1E-4</c:v>
                </c:pt>
                <c:pt idx="10670">
                  <c:v>1E-4</c:v>
                </c:pt>
                <c:pt idx="10671">
                  <c:v>1E-4</c:v>
                </c:pt>
                <c:pt idx="10672">
                  <c:v>1E-4</c:v>
                </c:pt>
                <c:pt idx="10673">
                  <c:v>1E-4</c:v>
                </c:pt>
                <c:pt idx="10674">
                  <c:v>1E-4</c:v>
                </c:pt>
                <c:pt idx="10675">
                  <c:v>1E-4</c:v>
                </c:pt>
                <c:pt idx="10676">
                  <c:v>1E-4</c:v>
                </c:pt>
                <c:pt idx="10677">
                  <c:v>1E-4</c:v>
                </c:pt>
                <c:pt idx="10678">
                  <c:v>1E-4</c:v>
                </c:pt>
                <c:pt idx="10679">
                  <c:v>1E-4</c:v>
                </c:pt>
                <c:pt idx="10680">
                  <c:v>3.0001000000000002</c:v>
                </c:pt>
                <c:pt idx="10681">
                  <c:v>1E-4</c:v>
                </c:pt>
                <c:pt idx="10682">
                  <c:v>2.0001000000000002</c:v>
                </c:pt>
                <c:pt idx="10683">
                  <c:v>1E-4</c:v>
                </c:pt>
                <c:pt idx="10684">
                  <c:v>1E-4</c:v>
                </c:pt>
                <c:pt idx="10685">
                  <c:v>2.0001000000000002</c:v>
                </c:pt>
                <c:pt idx="10686">
                  <c:v>1E-4</c:v>
                </c:pt>
                <c:pt idx="10687">
                  <c:v>1E-4</c:v>
                </c:pt>
                <c:pt idx="10688">
                  <c:v>1E-4</c:v>
                </c:pt>
                <c:pt idx="10689">
                  <c:v>1E-4</c:v>
                </c:pt>
                <c:pt idx="10690">
                  <c:v>1E-4</c:v>
                </c:pt>
                <c:pt idx="10691">
                  <c:v>1.0001</c:v>
                </c:pt>
                <c:pt idx="10692">
                  <c:v>5.0000999999999998</c:v>
                </c:pt>
                <c:pt idx="10693">
                  <c:v>9.0000999999999998</c:v>
                </c:pt>
                <c:pt idx="10694">
                  <c:v>28.0001</c:v>
                </c:pt>
                <c:pt idx="10695">
                  <c:v>21.0001</c:v>
                </c:pt>
                <c:pt idx="10696">
                  <c:v>13.0001</c:v>
                </c:pt>
                <c:pt idx="10697">
                  <c:v>8.0000999999999998</c:v>
                </c:pt>
                <c:pt idx="10698">
                  <c:v>7.0000999999999998</c:v>
                </c:pt>
                <c:pt idx="10699">
                  <c:v>2.0001000000000002</c:v>
                </c:pt>
                <c:pt idx="10700">
                  <c:v>3.0001000000000002</c:v>
                </c:pt>
                <c:pt idx="10701">
                  <c:v>7.0000999999999998</c:v>
                </c:pt>
                <c:pt idx="10702">
                  <c:v>3.0001000000000002</c:v>
                </c:pt>
                <c:pt idx="10703">
                  <c:v>3.0001000000000002</c:v>
                </c:pt>
                <c:pt idx="10704">
                  <c:v>2.0001000000000002</c:v>
                </c:pt>
                <c:pt idx="10705">
                  <c:v>2.0001000000000002</c:v>
                </c:pt>
                <c:pt idx="10706">
                  <c:v>2.0001000000000002</c:v>
                </c:pt>
                <c:pt idx="10707">
                  <c:v>1.0001</c:v>
                </c:pt>
                <c:pt idx="10708">
                  <c:v>1E-4</c:v>
                </c:pt>
                <c:pt idx="10709">
                  <c:v>1E-4</c:v>
                </c:pt>
                <c:pt idx="10710">
                  <c:v>1E-4</c:v>
                </c:pt>
                <c:pt idx="10711">
                  <c:v>1E-4</c:v>
                </c:pt>
                <c:pt idx="10712">
                  <c:v>1.0001</c:v>
                </c:pt>
                <c:pt idx="10713">
                  <c:v>1.0001</c:v>
                </c:pt>
                <c:pt idx="10714">
                  <c:v>1E-4</c:v>
                </c:pt>
                <c:pt idx="10715">
                  <c:v>1E-4</c:v>
                </c:pt>
                <c:pt idx="10716">
                  <c:v>1.0001</c:v>
                </c:pt>
                <c:pt idx="10717">
                  <c:v>1.0001</c:v>
                </c:pt>
                <c:pt idx="10718">
                  <c:v>1E-4</c:v>
                </c:pt>
                <c:pt idx="10719">
                  <c:v>1E-4</c:v>
                </c:pt>
                <c:pt idx="10720">
                  <c:v>1E-4</c:v>
                </c:pt>
                <c:pt idx="10721">
                  <c:v>1E-4</c:v>
                </c:pt>
                <c:pt idx="10722">
                  <c:v>1E-4</c:v>
                </c:pt>
                <c:pt idx="10723">
                  <c:v>1.0001</c:v>
                </c:pt>
                <c:pt idx="10724">
                  <c:v>1E-4</c:v>
                </c:pt>
                <c:pt idx="10725">
                  <c:v>1.0001</c:v>
                </c:pt>
                <c:pt idx="10726">
                  <c:v>1E-4</c:v>
                </c:pt>
                <c:pt idx="10727">
                  <c:v>1E-4</c:v>
                </c:pt>
                <c:pt idx="10728">
                  <c:v>1E-4</c:v>
                </c:pt>
                <c:pt idx="10729">
                  <c:v>1.0001</c:v>
                </c:pt>
                <c:pt idx="10730">
                  <c:v>1.0001</c:v>
                </c:pt>
                <c:pt idx="10731">
                  <c:v>5.0000999999999998</c:v>
                </c:pt>
                <c:pt idx="10732">
                  <c:v>3.0001000000000002</c:v>
                </c:pt>
                <c:pt idx="10733">
                  <c:v>3.0001000000000002</c:v>
                </c:pt>
                <c:pt idx="10734">
                  <c:v>2.0001000000000002</c:v>
                </c:pt>
                <c:pt idx="10735">
                  <c:v>3.0001000000000002</c:v>
                </c:pt>
                <c:pt idx="10736">
                  <c:v>1.0001</c:v>
                </c:pt>
                <c:pt idx="10737">
                  <c:v>2.0001000000000002</c:v>
                </c:pt>
                <c:pt idx="10738">
                  <c:v>1E-4</c:v>
                </c:pt>
                <c:pt idx="10739">
                  <c:v>1.0001</c:v>
                </c:pt>
                <c:pt idx="10740">
                  <c:v>1.0001</c:v>
                </c:pt>
                <c:pt idx="10741">
                  <c:v>1.0001</c:v>
                </c:pt>
                <c:pt idx="10742">
                  <c:v>1.0001</c:v>
                </c:pt>
                <c:pt idx="10743">
                  <c:v>2.0001000000000002</c:v>
                </c:pt>
                <c:pt idx="10744">
                  <c:v>1E-4</c:v>
                </c:pt>
                <c:pt idx="10745">
                  <c:v>1E-4</c:v>
                </c:pt>
                <c:pt idx="10746">
                  <c:v>1.0001</c:v>
                </c:pt>
                <c:pt idx="10747">
                  <c:v>1.0001</c:v>
                </c:pt>
                <c:pt idx="10748">
                  <c:v>1E-4</c:v>
                </c:pt>
                <c:pt idx="10749">
                  <c:v>1E-4</c:v>
                </c:pt>
                <c:pt idx="10750">
                  <c:v>1.0001</c:v>
                </c:pt>
                <c:pt idx="10751">
                  <c:v>1E-4</c:v>
                </c:pt>
                <c:pt idx="10752">
                  <c:v>1E-4</c:v>
                </c:pt>
                <c:pt idx="10753">
                  <c:v>1.0001</c:v>
                </c:pt>
                <c:pt idx="10754">
                  <c:v>1E-4</c:v>
                </c:pt>
                <c:pt idx="10755">
                  <c:v>1E-4</c:v>
                </c:pt>
                <c:pt idx="10756">
                  <c:v>1.0001</c:v>
                </c:pt>
                <c:pt idx="10757">
                  <c:v>1E-4</c:v>
                </c:pt>
                <c:pt idx="10758">
                  <c:v>1E-4</c:v>
                </c:pt>
                <c:pt idx="10759">
                  <c:v>1E-4</c:v>
                </c:pt>
                <c:pt idx="10760">
                  <c:v>1E-4</c:v>
                </c:pt>
                <c:pt idx="10761">
                  <c:v>1.0001</c:v>
                </c:pt>
                <c:pt idx="10762">
                  <c:v>1.0001</c:v>
                </c:pt>
                <c:pt idx="10763">
                  <c:v>1E-4</c:v>
                </c:pt>
                <c:pt idx="10764">
                  <c:v>1E-4</c:v>
                </c:pt>
                <c:pt idx="10765">
                  <c:v>1E-4</c:v>
                </c:pt>
                <c:pt idx="10766">
                  <c:v>1E-4</c:v>
                </c:pt>
                <c:pt idx="10767">
                  <c:v>2.0001000000000002</c:v>
                </c:pt>
                <c:pt idx="10768">
                  <c:v>2.0001000000000002</c:v>
                </c:pt>
                <c:pt idx="10769">
                  <c:v>2.0001000000000002</c:v>
                </c:pt>
                <c:pt idx="10770">
                  <c:v>2.0001000000000002</c:v>
                </c:pt>
                <c:pt idx="10771">
                  <c:v>2.0001000000000002</c:v>
                </c:pt>
                <c:pt idx="10772">
                  <c:v>3.0001000000000002</c:v>
                </c:pt>
                <c:pt idx="10773">
                  <c:v>1E-4</c:v>
                </c:pt>
                <c:pt idx="10774">
                  <c:v>2.0001000000000002</c:v>
                </c:pt>
                <c:pt idx="10775">
                  <c:v>1E-4</c:v>
                </c:pt>
                <c:pt idx="10776">
                  <c:v>2.0001000000000002</c:v>
                </c:pt>
                <c:pt idx="10777">
                  <c:v>2.0001000000000002</c:v>
                </c:pt>
                <c:pt idx="10778">
                  <c:v>1E-4</c:v>
                </c:pt>
                <c:pt idx="10779">
                  <c:v>1E-4</c:v>
                </c:pt>
                <c:pt idx="10780">
                  <c:v>1.0001</c:v>
                </c:pt>
                <c:pt idx="10781">
                  <c:v>1.0001</c:v>
                </c:pt>
                <c:pt idx="10782">
                  <c:v>2.0001000000000002</c:v>
                </c:pt>
                <c:pt idx="10783">
                  <c:v>1.0001</c:v>
                </c:pt>
                <c:pt idx="10784">
                  <c:v>1E-4</c:v>
                </c:pt>
                <c:pt idx="10785">
                  <c:v>1.0001</c:v>
                </c:pt>
                <c:pt idx="10786">
                  <c:v>1.0001</c:v>
                </c:pt>
                <c:pt idx="10787">
                  <c:v>1E-4</c:v>
                </c:pt>
                <c:pt idx="10788">
                  <c:v>1.0001</c:v>
                </c:pt>
                <c:pt idx="10789">
                  <c:v>1E-4</c:v>
                </c:pt>
                <c:pt idx="10790">
                  <c:v>1E-4</c:v>
                </c:pt>
                <c:pt idx="10791">
                  <c:v>1E-4</c:v>
                </c:pt>
                <c:pt idx="10792">
                  <c:v>1.0001</c:v>
                </c:pt>
                <c:pt idx="10793">
                  <c:v>1E-4</c:v>
                </c:pt>
                <c:pt idx="10794">
                  <c:v>1E-4</c:v>
                </c:pt>
                <c:pt idx="10795">
                  <c:v>1.0001</c:v>
                </c:pt>
                <c:pt idx="10796">
                  <c:v>1E-4</c:v>
                </c:pt>
                <c:pt idx="10797">
                  <c:v>1E-4</c:v>
                </c:pt>
                <c:pt idx="10798">
                  <c:v>1E-4</c:v>
                </c:pt>
                <c:pt idx="10799">
                  <c:v>1E-4</c:v>
                </c:pt>
                <c:pt idx="10800">
                  <c:v>1E-4</c:v>
                </c:pt>
                <c:pt idx="10801">
                  <c:v>1E-4</c:v>
                </c:pt>
                <c:pt idx="10802">
                  <c:v>1.0001</c:v>
                </c:pt>
                <c:pt idx="10803">
                  <c:v>1E-4</c:v>
                </c:pt>
                <c:pt idx="10804">
                  <c:v>1.0001</c:v>
                </c:pt>
                <c:pt idx="10805">
                  <c:v>1E-4</c:v>
                </c:pt>
                <c:pt idx="10806">
                  <c:v>1.0001</c:v>
                </c:pt>
                <c:pt idx="10807">
                  <c:v>1E-4</c:v>
                </c:pt>
                <c:pt idx="10808">
                  <c:v>1.0001</c:v>
                </c:pt>
                <c:pt idx="10809">
                  <c:v>1.0001</c:v>
                </c:pt>
                <c:pt idx="10810">
                  <c:v>2.0001000000000002</c:v>
                </c:pt>
                <c:pt idx="10811">
                  <c:v>1.0001</c:v>
                </c:pt>
                <c:pt idx="10812">
                  <c:v>1.0001</c:v>
                </c:pt>
                <c:pt idx="10813">
                  <c:v>2.0001000000000002</c:v>
                </c:pt>
                <c:pt idx="10814">
                  <c:v>1.0001</c:v>
                </c:pt>
                <c:pt idx="10815">
                  <c:v>3.0001000000000002</c:v>
                </c:pt>
                <c:pt idx="10816">
                  <c:v>1.0001</c:v>
                </c:pt>
                <c:pt idx="10817">
                  <c:v>1E-4</c:v>
                </c:pt>
                <c:pt idx="10818">
                  <c:v>1.0001</c:v>
                </c:pt>
                <c:pt idx="10819">
                  <c:v>1.0001</c:v>
                </c:pt>
                <c:pt idx="10820">
                  <c:v>1E-4</c:v>
                </c:pt>
                <c:pt idx="10821">
                  <c:v>1E-4</c:v>
                </c:pt>
                <c:pt idx="10822">
                  <c:v>1E-4</c:v>
                </c:pt>
                <c:pt idx="10823">
                  <c:v>1E-4</c:v>
                </c:pt>
                <c:pt idx="10824">
                  <c:v>1E-4</c:v>
                </c:pt>
                <c:pt idx="10825">
                  <c:v>1.0001</c:v>
                </c:pt>
                <c:pt idx="10826">
                  <c:v>1E-4</c:v>
                </c:pt>
                <c:pt idx="10827">
                  <c:v>1E-4</c:v>
                </c:pt>
                <c:pt idx="10828">
                  <c:v>1E-4</c:v>
                </c:pt>
                <c:pt idx="10829">
                  <c:v>1E-4</c:v>
                </c:pt>
                <c:pt idx="10830">
                  <c:v>1E-4</c:v>
                </c:pt>
                <c:pt idx="10831">
                  <c:v>1E-4</c:v>
                </c:pt>
                <c:pt idx="10832">
                  <c:v>1.0001</c:v>
                </c:pt>
                <c:pt idx="10833">
                  <c:v>1E-4</c:v>
                </c:pt>
                <c:pt idx="10834">
                  <c:v>1E-4</c:v>
                </c:pt>
                <c:pt idx="10835">
                  <c:v>1.0001</c:v>
                </c:pt>
                <c:pt idx="10836">
                  <c:v>1E-4</c:v>
                </c:pt>
                <c:pt idx="10837">
                  <c:v>1E-4</c:v>
                </c:pt>
                <c:pt idx="10838">
                  <c:v>1E-4</c:v>
                </c:pt>
                <c:pt idx="10839">
                  <c:v>1E-4</c:v>
                </c:pt>
                <c:pt idx="10840">
                  <c:v>1E-4</c:v>
                </c:pt>
                <c:pt idx="10841">
                  <c:v>1.0001</c:v>
                </c:pt>
                <c:pt idx="10842">
                  <c:v>1E-4</c:v>
                </c:pt>
                <c:pt idx="10843">
                  <c:v>1E-4</c:v>
                </c:pt>
                <c:pt idx="10844">
                  <c:v>2.0001000000000002</c:v>
                </c:pt>
                <c:pt idx="10845">
                  <c:v>1E-4</c:v>
                </c:pt>
                <c:pt idx="10846">
                  <c:v>1E-4</c:v>
                </c:pt>
                <c:pt idx="10847">
                  <c:v>4.0000999999999998</c:v>
                </c:pt>
                <c:pt idx="10848">
                  <c:v>1.0001</c:v>
                </c:pt>
                <c:pt idx="10849">
                  <c:v>2.0001000000000002</c:v>
                </c:pt>
                <c:pt idx="10850">
                  <c:v>1E-4</c:v>
                </c:pt>
                <c:pt idx="10851">
                  <c:v>1E-4</c:v>
                </c:pt>
                <c:pt idx="10852">
                  <c:v>3.0001000000000002</c:v>
                </c:pt>
                <c:pt idx="10853">
                  <c:v>1E-4</c:v>
                </c:pt>
                <c:pt idx="10854">
                  <c:v>1E-4</c:v>
                </c:pt>
                <c:pt idx="10855">
                  <c:v>1E-4</c:v>
                </c:pt>
                <c:pt idx="10856">
                  <c:v>1.0001</c:v>
                </c:pt>
                <c:pt idx="10857">
                  <c:v>1.0001</c:v>
                </c:pt>
                <c:pt idx="10858">
                  <c:v>1E-4</c:v>
                </c:pt>
                <c:pt idx="10859">
                  <c:v>1E-4</c:v>
                </c:pt>
                <c:pt idx="10860">
                  <c:v>1.0001</c:v>
                </c:pt>
                <c:pt idx="10861">
                  <c:v>1E-4</c:v>
                </c:pt>
                <c:pt idx="10862">
                  <c:v>1E-4</c:v>
                </c:pt>
                <c:pt idx="10863">
                  <c:v>1E-4</c:v>
                </c:pt>
                <c:pt idx="10864">
                  <c:v>1E-4</c:v>
                </c:pt>
                <c:pt idx="10865">
                  <c:v>1E-4</c:v>
                </c:pt>
                <c:pt idx="10866">
                  <c:v>1E-4</c:v>
                </c:pt>
                <c:pt idx="10867">
                  <c:v>1.0001</c:v>
                </c:pt>
                <c:pt idx="10868">
                  <c:v>1E-4</c:v>
                </c:pt>
                <c:pt idx="10869">
                  <c:v>1.0001</c:v>
                </c:pt>
                <c:pt idx="10870">
                  <c:v>1E-4</c:v>
                </c:pt>
                <c:pt idx="10871">
                  <c:v>1E-4</c:v>
                </c:pt>
                <c:pt idx="10872">
                  <c:v>1E-4</c:v>
                </c:pt>
                <c:pt idx="10873">
                  <c:v>1E-4</c:v>
                </c:pt>
                <c:pt idx="10874">
                  <c:v>1.0001</c:v>
                </c:pt>
                <c:pt idx="10875">
                  <c:v>2.0001000000000002</c:v>
                </c:pt>
                <c:pt idx="10876">
                  <c:v>1E-4</c:v>
                </c:pt>
                <c:pt idx="10877">
                  <c:v>1E-4</c:v>
                </c:pt>
                <c:pt idx="10878">
                  <c:v>1E-4</c:v>
                </c:pt>
                <c:pt idx="10879">
                  <c:v>1.0001</c:v>
                </c:pt>
                <c:pt idx="10880">
                  <c:v>1E-4</c:v>
                </c:pt>
                <c:pt idx="10881">
                  <c:v>1.0001</c:v>
                </c:pt>
                <c:pt idx="10882">
                  <c:v>1E-4</c:v>
                </c:pt>
                <c:pt idx="10883">
                  <c:v>1E-4</c:v>
                </c:pt>
                <c:pt idx="10884">
                  <c:v>1E-4</c:v>
                </c:pt>
                <c:pt idx="10885">
                  <c:v>2.0001000000000002</c:v>
                </c:pt>
                <c:pt idx="10886">
                  <c:v>1E-4</c:v>
                </c:pt>
                <c:pt idx="10887">
                  <c:v>1E-4</c:v>
                </c:pt>
                <c:pt idx="10888">
                  <c:v>1.0001</c:v>
                </c:pt>
                <c:pt idx="10889">
                  <c:v>2.0001000000000002</c:v>
                </c:pt>
                <c:pt idx="10890">
                  <c:v>1.0001</c:v>
                </c:pt>
                <c:pt idx="10891">
                  <c:v>1E-4</c:v>
                </c:pt>
                <c:pt idx="10892">
                  <c:v>1E-4</c:v>
                </c:pt>
                <c:pt idx="10893">
                  <c:v>1.0001</c:v>
                </c:pt>
                <c:pt idx="10894">
                  <c:v>1.0001</c:v>
                </c:pt>
                <c:pt idx="10895">
                  <c:v>1.0001</c:v>
                </c:pt>
                <c:pt idx="10896">
                  <c:v>1.0001</c:v>
                </c:pt>
                <c:pt idx="10897">
                  <c:v>1E-4</c:v>
                </c:pt>
                <c:pt idx="10898">
                  <c:v>1E-4</c:v>
                </c:pt>
                <c:pt idx="10899">
                  <c:v>1E-4</c:v>
                </c:pt>
                <c:pt idx="10900">
                  <c:v>2.0001000000000002</c:v>
                </c:pt>
                <c:pt idx="10901">
                  <c:v>1.0001</c:v>
                </c:pt>
                <c:pt idx="10902">
                  <c:v>1E-4</c:v>
                </c:pt>
                <c:pt idx="10903">
                  <c:v>1E-4</c:v>
                </c:pt>
                <c:pt idx="10904">
                  <c:v>1.0001</c:v>
                </c:pt>
                <c:pt idx="10905">
                  <c:v>1.0001</c:v>
                </c:pt>
                <c:pt idx="10906">
                  <c:v>1E-4</c:v>
                </c:pt>
                <c:pt idx="10907">
                  <c:v>1E-4</c:v>
                </c:pt>
                <c:pt idx="10908">
                  <c:v>1E-4</c:v>
                </c:pt>
                <c:pt idx="10909">
                  <c:v>2.0001000000000002</c:v>
                </c:pt>
                <c:pt idx="10910">
                  <c:v>1E-4</c:v>
                </c:pt>
                <c:pt idx="10911">
                  <c:v>1E-4</c:v>
                </c:pt>
                <c:pt idx="10912">
                  <c:v>1E-4</c:v>
                </c:pt>
                <c:pt idx="10913">
                  <c:v>1E-4</c:v>
                </c:pt>
                <c:pt idx="10914">
                  <c:v>1E-4</c:v>
                </c:pt>
                <c:pt idx="10915">
                  <c:v>1E-4</c:v>
                </c:pt>
                <c:pt idx="10916">
                  <c:v>1E-4</c:v>
                </c:pt>
                <c:pt idx="10917">
                  <c:v>1.0001</c:v>
                </c:pt>
                <c:pt idx="10918">
                  <c:v>4.0000999999999998</c:v>
                </c:pt>
                <c:pt idx="10919">
                  <c:v>7.0000999999999998</c:v>
                </c:pt>
                <c:pt idx="10920">
                  <c:v>2.0001000000000002</c:v>
                </c:pt>
                <c:pt idx="10921">
                  <c:v>5.0000999999999998</c:v>
                </c:pt>
                <c:pt idx="10922">
                  <c:v>4.0000999999999998</c:v>
                </c:pt>
                <c:pt idx="10923">
                  <c:v>1E-4</c:v>
                </c:pt>
                <c:pt idx="10924">
                  <c:v>1.0001</c:v>
                </c:pt>
                <c:pt idx="10925">
                  <c:v>2.0001000000000002</c:v>
                </c:pt>
                <c:pt idx="10926">
                  <c:v>5.0000999999999998</c:v>
                </c:pt>
                <c:pt idx="10927">
                  <c:v>6.0000999999999998</c:v>
                </c:pt>
                <c:pt idx="10928">
                  <c:v>1.0001</c:v>
                </c:pt>
                <c:pt idx="10929">
                  <c:v>1E-4</c:v>
                </c:pt>
                <c:pt idx="10930">
                  <c:v>2.0001000000000002</c:v>
                </c:pt>
                <c:pt idx="10931">
                  <c:v>1E-4</c:v>
                </c:pt>
                <c:pt idx="10932">
                  <c:v>1E-4</c:v>
                </c:pt>
                <c:pt idx="10933">
                  <c:v>1E-4</c:v>
                </c:pt>
                <c:pt idx="10934">
                  <c:v>1E-4</c:v>
                </c:pt>
                <c:pt idx="10935">
                  <c:v>1E-4</c:v>
                </c:pt>
                <c:pt idx="10936">
                  <c:v>1E-4</c:v>
                </c:pt>
                <c:pt idx="10937">
                  <c:v>1E-4</c:v>
                </c:pt>
                <c:pt idx="10938">
                  <c:v>1.0001</c:v>
                </c:pt>
                <c:pt idx="10939">
                  <c:v>1E-4</c:v>
                </c:pt>
                <c:pt idx="10940">
                  <c:v>1E-4</c:v>
                </c:pt>
                <c:pt idx="10941">
                  <c:v>1.0001</c:v>
                </c:pt>
                <c:pt idx="10942">
                  <c:v>1E-4</c:v>
                </c:pt>
                <c:pt idx="10943">
                  <c:v>1.0001</c:v>
                </c:pt>
                <c:pt idx="10944">
                  <c:v>1E-4</c:v>
                </c:pt>
                <c:pt idx="10945">
                  <c:v>1E-4</c:v>
                </c:pt>
                <c:pt idx="10946">
                  <c:v>1E-4</c:v>
                </c:pt>
                <c:pt idx="10947">
                  <c:v>1.0001</c:v>
                </c:pt>
                <c:pt idx="10948">
                  <c:v>1.0001</c:v>
                </c:pt>
                <c:pt idx="10949">
                  <c:v>1E-4</c:v>
                </c:pt>
                <c:pt idx="10950">
                  <c:v>1E-4</c:v>
                </c:pt>
                <c:pt idx="10951">
                  <c:v>1E-4</c:v>
                </c:pt>
                <c:pt idx="10952">
                  <c:v>1E-4</c:v>
                </c:pt>
                <c:pt idx="10953">
                  <c:v>1E-4</c:v>
                </c:pt>
                <c:pt idx="10954">
                  <c:v>1E-4</c:v>
                </c:pt>
                <c:pt idx="10955">
                  <c:v>1.0001</c:v>
                </c:pt>
                <c:pt idx="10956">
                  <c:v>1E-4</c:v>
                </c:pt>
                <c:pt idx="10957">
                  <c:v>2.0001000000000002</c:v>
                </c:pt>
                <c:pt idx="10958">
                  <c:v>2.0001000000000002</c:v>
                </c:pt>
                <c:pt idx="10959">
                  <c:v>2.0001000000000002</c:v>
                </c:pt>
                <c:pt idx="10960">
                  <c:v>1.0001</c:v>
                </c:pt>
                <c:pt idx="10961">
                  <c:v>1E-4</c:v>
                </c:pt>
                <c:pt idx="10962">
                  <c:v>2.0001000000000002</c:v>
                </c:pt>
                <c:pt idx="10963">
                  <c:v>1E-4</c:v>
                </c:pt>
                <c:pt idx="10964">
                  <c:v>1E-4</c:v>
                </c:pt>
                <c:pt idx="10965">
                  <c:v>1E-4</c:v>
                </c:pt>
                <c:pt idx="10966">
                  <c:v>1E-4</c:v>
                </c:pt>
                <c:pt idx="10967">
                  <c:v>1E-4</c:v>
                </c:pt>
                <c:pt idx="10968">
                  <c:v>1.0001</c:v>
                </c:pt>
                <c:pt idx="10969">
                  <c:v>1E-4</c:v>
                </c:pt>
                <c:pt idx="10970">
                  <c:v>2.0001000000000002</c:v>
                </c:pt>
                <c:pt idx="10971">
                  <c:v>1E-4</c:v>
                </c:pt>
                <c:pt idx="10972">
                  <c:v>1E-4</c:v>
                </c:pt>
                <c:pt idx="10973">
                  <c:v>1E-4</c:v>
                </c:pt>
                <c:pt idx="10974">
                  <c:v>1E-4</c:v>
                </c:pt>
                <c:pt idx="10975">
                  <c:v>1.0001</c:v>
                </c:pt>
                <c:pt idx="10976">
                  <c:v>1.0001</c:v>
                </c:pt>
                <c:pt idx="10977">
                  <c:v>1E-4</c:v>
                </c:pt>
                <c:pt idx="10978">
                  <c:v>1.0001</c:v>
                </c:pt>
                <c:pt idx="10979">
                  <c:v>1E-4</c:v>
                </c:pt>
                <c:pt idx="10980">
                  <c:v>1E-4</c:v>
                </c:pt>
                <c:pt idx="10981">
                  <c:v>2.0001000000000002</c:v>
                </c:pt>
                <c:pt idx="10982">
                  <c:v>1E-4</c:v>
                </c:pt>
                <c:pt idx="10983">
                  <c:v>1E-4</c:v>
                </c:pt>
                <c:pt idx="10984">
                  <c:v>1E-4</c:v>
                </c:pt>
                <c:pt idx="10985">
                  <c:v>1E-4</c:v>
                </c:pt>
                <c:pt idx="10986">
                  <c:v>1E-4</c:v>
                </c:pt>
                <c:pt idx="10987">
                  <c:v>1E-4</c:v>
                </c:pt>
                <c:pt idx="10988">
                  <c:v>1.0001</c:v>
                </c:pt>
                <c:pt idx="10989">
                  <c:v>1.0001</c:v>
                </c:pt>
                <c:pt idx="10990">
                  <c:v>2.0001000000000002</c:v>
                </c:pt>
                <c:pt idx="10991">
                  <c:v>6.0000999999999998</c:v>
                </c:pt>
                <c:pt idx="10992">
                  <c:v>13.0001</c:v>
                </c:pt>
                <c:pt idx="10993">
                  <c:v>23.0001</c:v>
                </c:pt>
                <c:pt idx="10994">
                  <c:v>36.000100000000003</c:v>
                </c:pt>
                <c:pt idx="10995">
                  <c:v>24.0001</c:v>
                </c:pt>
                <c:pt idx="10996">
                  <c:v>9.0000999999999998</c:v>
                </c:pt>
                <c:pt idx="10997">
                  <c:v>5.0000999999999998</c:v>
                </c:pt>
                <c:pt idx="10998">
                  <c:v>3.0001000000000002</c:v>
                </c:pt>
                <c:pt idx="10999">
                  <c:v>4.0000999999999998</c:v>
                </c:pt>
                <c:pt idx="11000">
                  <c:v>1E-4</c:v>
                </c:pt>
                <c:pt idx="11001">
                  <c:v>1E-4</c:v>
                </c:pt>
                <c:pt idx="11002">
                  <c:v>1E-4</c:v>
                </c:pt>
                <c:pt idx="11003">
                  <c:v>1.0001</c:v>
                </c:pt>
                <c:pt idx="11004">
                  <c:v>1E-4</c:v>
                </c:pt>
                <c:pt idx="11005">
                  <c:v>1.0001</c:v>
                </c:pt>
                <c:pt idx="11006">
                  <c:v>2.0001000000000002</c:v>
                </c:pt>
                <c:pt idx="11007">
                  <c:v>1E-4</c:v>
                </c:pt>
                <c:pt idx="11008">
                  <c:v>1E-4</c:v>
                </c:pt>
                <c:pt idx="11009">
                  <c:v>1E-4</c:v>
                </c:pt>
                <c:pt idx="11010">
                  <c:v>1E-4</c:v>
                </c:pt>
                <c:pt idx="11011">
                  <c:v>1E-4</c:v>
                </c:pt>
                <c:pt idx="11012">
                  <c:v>1.0001</c:v>
                </c:pt>
                <c:pt idx="11013">
                  <c:v>1.0001</c:v>
                </c:pt>
                <c:pt idx="11014">
                  <c:v>1E-4</c:v>
                </c:pt>
                <c:pt idx="11015">
                  <c:v>1E-4</c:v>
                </c:pt>
                <c:pt idx="11016">
                  <c:v>1E-4</c:v>
                </c:pt>
                <c:pt idx="11017">
                  <c:v>1.0001</c:v>
                </c:pt>
                <c:pt idx="11018">
                  <c:v>1E-4</c:v>
                </c:pt>
                <c:pt idx="11019">
                  <c:v>1E-4</c:v>
                </c:pt>
                <c:pt idx="11020">
                  <c:v>1E-4</c:v>
                </c:pt>
                <c:pt idx="11021">
                  <c:v>1E-4</c:v>
                </c:pt>
                <c:pt idx="11022">
                  <c:v>1E-4</c:v>
                </c:pt>
                <c:pt idx="11023">
                  <c:v>1.0001</c:v>
                </c:pt>
                <c:pt idx="11024">
                  <c:v>1E-4</c:v>
                </c:pt>
                <c:pt idx="11025">
                  <c:v>1.0001</c:v>
                </c:pt>
                <c:pt idx="11026">
                  <c:v>1E-4</c:v>
                </c:pt>
                <c:pt idx="11027">
                  <c:v>1E-4</c:v>
                </c:pt>
                <c:pt idx="11028">
                  <c:v>1E-4</c:v>
                </c:pt>
                <c:pt idx="11029">
                  <c:v>1E-4</c:v>
                </c:pt>
                <c:pt idx="11030">
                  <c:v>1.0001</c:v>
                </c:pt>
                <c:pt idx="11031">
                  <c:v>6.0000999999999998</c:v>
                </c:pt>
                <c:pt idx="11032">
                  <c:v>3.0001000000000002</c:v>
                </c:pt>
                <c:pt idx="11033">
                  <c:v>2.0001000000000002</c:v>
                </c:pt>
                <c:pt idx="11034">
                  <c:v>1E-4</c:v>
                </c:pt>
                <c:pt idx="11035">
                  <c:v>3.0001000000000002</c:v>
                </c:pt>
                <c:pt idx="11036">
                  <c:v>1.0001</c:v>
                </c:pt>
                <c:pt idx="11037">
                  <c:v>2.0001000000000002</c:v>
                </c:pt>
                <c:pt idx="11038">
                  <c:v>1.0001</c:v>
                </c:pt>
                <c:pt idx="11039">
                  <c:v>2.0001000000000002</c:v>
                </c:pt>
                <c:pt idx="11040">
                  <c:v>1E-4</c:v>
                </c:pt>
                <c:pt idx="11041">
                  <c:v>2.0001000000000002</c:v>
                </c:pt>
                <c:pt idx="11042">
                  <c:v>1E-4</c:v>
                </c:pt>
                <c:pt idx="11043">
                  <c:v>1E-4</c:v>
                </c:pt>
                <c:pt idx="11044">
                  <c:v>1E-4</c:v>
                </c:pt>
                <c:pt idx="11045">
                  <c:v>1E-4</c:v>
                </c:pt>
                <c:pt idx="11046">
                  <c:v>1E-4</c:v>
                </c:pt>
                <c:pt idx="11047">
                  <c:v>1E-4</c:v>
                </c:pt>
                <c:pt idx="11048">
                  <c:v>1E-4</c:v>
                </c:pt>
                <c:pt idx="11049">
                  <c:v>1E-4</c:v>
                </c:pt>
                <c:pt idx="11050">
                  <c:v>1E-4</c:v>
                </c:pt>
                <c:pt idx="11051">
                  <c:v>1E-4</c:v>
                </c:pt>
                <c:pt idx="11052">
                  <c:v>1E-4</c:v>
                </c:pt>
                <c:pt idx="11053">
                  <c:v>1.0001</c:v>
                </c:pt>
                <c:pt idx="11054">
                  <c:v>1.0001</c:v>
                </c:pt>
                <c:pt idx="11055">
                  <c:v>1.0001</c:v>
                </c:pt>
                <c:pt idx="11056">
                  <c:v>1E-4</c:v>
                </c:pt>
                <c:pt idx="11057">
                  <c:v>1E-4</c:v>
                </c:pt>
                <c:pt idx="11058">
                  <c:v>1E-4</c:v>
                </c:pt>
                <c:pt idx="11059">
                  <c:v>1.0001</c:v>
                </c:pt>
                <c:pt idx="11060">
                  <c:v>1E-4</c:v>
                </c:pt>
                <c:pt idx="11061">
                  <c:v>1E-4</c:v>
                </c:pt>
                <c:pt idx="11062">
                  <c:v>1E-4</c:v>
                </c:pt>
                <c:pt idx="11063">
                  <c:v>1E-4</c:v>
                </c:pt>
                <c:pt idx="11064">
                  <c:v>1.0001</c:v>
                </c:pt>
                <c:pt idx="11065">
                  <c:v>1.0001</c:v>
                </c:pt>
                <c:pt idx="11066">
                  <c:v>1E-4</c:v>
                </c:pt>
                <c:pt idx="11067">
                  <c:v>2.0001000000000002</c:v>
                </c:pt>
                <c:pt idx="11068">
                  <c:v>5.0000999999999998</c:v>
                </c:pt>
                <c:pt idx="11069">
                  <c:v>2.0001000000000002</c:v>
                </c:pt>
                <c:pt idx="11070">
                  <c:v>1.0001</c:v>
                </c:pt>
                <c:pt idx="11071">
                  <c:v>1.0001</c:v>
                </c:pt>
                <c:pt idx="11072">
                  <c:v>2.0001000000000002</c:v>
                </c:pt>
                <c:pt idx="11073">
                  <c:v>1E-4</c:v>
                </c:pt>
                <c:pt idx="11074">
                  <c:v>1.0001</c:v>
                </c:pt>
                <c:pt idx="11075">
                  <c:v>2.0001000000000002</c:v>
                </c:pt>
                <c:pt idx="11076">
                  <c:v>1.0001</c:v>
                </c:pt>
                <c:pt idx="11077">
                  <c:v>1E-4</c:v>
                </c:pt>
                <c:pt idx="11078">
                  <c:v>1E-4</c:v>
                </c:pt>
                <c:pt idx="11079">
                  <c:v>1E-4</c:v>
                </c:pt>
                <c:pt idx="11080">
                  <c:v>1E-4</c:v>
                </c:pt>
                <c:pt idx="11081">
                  <c:v>1E-4</c:v>
                </c:pt>
                <c:pt idx="11082">
                  <c:v>1.0001</c:v>
                </c:pt>
                <c:pt idx="11083">
                  <c:v>1E-4</c:v>
                </c:pt>
                <c:pt idx="11084">
                  <c:v>1E-4</c:v>
                </c:pt>
                <c:pt idx="11085">
                  <c:v>1E-4</c:v>
                </c:pt>
                <c:pt idx="11086">
                  <c:v>1E-4</c:v>
                </c:pt>
                <c:pt idx="11087">
                  <c:v>1.0001</c:v>
                </c:pt>
                <c:pt idx="11088">
                  <c:v>1E-4</c:v>
                </c:pt>
                <c:pt idx="11089">
                  <c:v>1.0001</c:v>
                </c:pt>
                <c:pt idx="11090">
                  <c:v>1.0001</c:v>
                </c:pt>
                <c:pt idx="11091">
                  <c:v>1E-4</c:v>
                </c:pt>
                <c:pt idx="11092">
                  <c:v>1E-4</c:v>
                </c:pt>
                <c:pt idx="11093">
                  <c:v>1.0001</c:v>
                </c:pt>
                <c:pt idx="11094">
                  <c:v>1E-4</c:v>
                </c:pt>
                <c:pt idx="11095">
                  <c:v>1.0001</c:v>
                </c:pt>
                <c:pt idx="11096">
                  <c:v>1E-4</c:v>
                </c:pt>
                <c:pt idx="11097">
                  <c:v>1E-4</c:v>
                </c:pt>
                <c:pt idx="11098">
                  <c:v>1E-4</c:v>
                </c:pt>
                <c:pt idx="11099">
                  <c:v>1E-4</c:v>
                </c:pt>
                <c:pt idx="11100">
                  <c:v>1E-4</c:v>
                </c:pt>
                <c:pt idx="11101">
                  <c:v>1E-4</c:v>
                </c:pt>
                <c:pt idx="11102">
                  <c:v>1.0001</c:v>
                </c:pt>
                <c:pt idx="11103">
                  <c:v>1E-4</c:v>
                </c:pt>
                <c:pt idx="11104">
                  <c:v>3.0001000000000002</c:v>
                </c:pt>
                <c:pt idx="11105">
                  <c:v>2.0001000000000002</c:v>
                </c:pt>
                <c:pt idx="11106">
                  <c:v>1E-4</c:v>
                </c:pt>
                <c:pt idx="11107">
                  <c:v>1.0001</c:v>
                </c:pt>
                <c:pt idx="11108">
                  <c:v>3.0001000000000002</c:v>
                </c:pt>
                <c:pt idx="11109">
                  <c:v>1.0001</c:v>
                </c:pt>
                <c:pt idx="11110">
                  <c:v>1.0001</c:v>
                </c:pt>
                <c:pt idx="11111">
                  <c:v>2.0001000000000002</c:v>
                </c:pt>
                <c:pt idx="11112">
                  <c:v>1E-4</c:v>
                </c:pt>
                <c:pt idx="11113">
                  <c:v>1.0001</c:v>
                </c:pt>
                <c:pt idx="11114">
                  <c:v>1.0001</c:v>
                </c:pt>
                <c:pt idx="11115">
                  <c:v>1E-4</c:v>
                </c:pt>
                <c:pt idx="11116">
                  <c:v>1E-4</c:v>
                </c:pt>
                <c:pt idx="11117">
                  <c:v>1E-4</c:v>
                </c:pt>
                <c:pt idx="11118">
                  <c:v>1E-4</c:v>
                </c:pt>
                <c:pt idx="11119">
                  <c:v>1.0001</c:v>
                </c:pt>
                <c:pt idx="11120">
                  <c:v>1.0001</c:v>
                </c:pt>
                <c:pt idx="11121">
                  <c:v>1.0001</c:v>
                </c:pt>
                <c:pt idx="11122">
                  <c:v>1.0001</c:v>
                </c:pt>
                <c:pt idx="11123">
                  <c:v>1E-4</c:v>
                </c:pt>
                <c:pt idx="11124">
                  <c:v>1E-4</c:v>
                </c:pt>
                <c:pt idx="11125">
                  <c:v>1.0001</c:v>
                </c:pt>
                <c:pt idx="11126">
                  <c:v>1E-4</c:v>
                </c:pt>
                <c:pt idx="11127">
                  <c:v>1E-4</c:v>
                </c:pt>
                <c:pt idx="11128">
                  <c:v>1E-4</c:v>
                </c:pt>
                <c:pt idx="11129">
                  <c:v>1E-4</c:v>
                </c:pt>
                <c:pt idx="11130">
                  <c:v>1E-4</c:v>
                </c:pt>
                <c:pt idx="11131">
                  <c:v>1E-4</c:v>
                </c:pt>
                <c:pt idx="11132">
                  <c:v>1E-4</c:v>
                </c:pt>
                <c:pt idx="11133">
                  <c:v>1E-4</c:v>
                </c:pt>
                <c:pt idx="11134">
                  <c:v>1E-4</c:v>
                </c:pt>
                <c:pt idx="11135">
                  <c:v>1E-4</c:v>
                </c:pt>
                <c:pt idx="11136">
                  <c:v>1E-4</c:v>
                </c:pt>
                <c:pt idx="11137">
                  <c:v>4.0000999999999998</c:v>
                </c:pt>
                <c:pt idx="11138">
                  <c:v>1E-4</c:v>
                </c:pt>
                <c:pt idx="11139">
                  <c:v>1E-4</c:v>
                </c:pt>
                <c:pt idx="11140">
                  <c:v>1E-4</c:v>
                </c:pt>
                <c:pt idx="11141">
                  <c:v>1E-4</c:v>
                </c:pt>
                <c:pt idx="11142">
                  <c:v>3.0001000000000002</c:v>
                </c:pt>
                <c:pt idx="11143">
                  <c:v>1.0001</c:v>
                </c:pt>
                <c:pt idx="11144">
                  <c:v>2.0001000000000002</c:v>
                </c:pt>
                <c:pt idx="11145">
                  <c:v>1.0001</c:v>
                </c:pt>
                <c:pt idx="11146">
                  <c:v>2.0001000000000002</c:v>
                </c:pt>
                <c:pt idx="11147">
                  <c:v>1.0001</c:v>
                </c:pt>
                <c:pt idx="11148">
                  <c:v>1E-4</c:v>
                </c:pt>
                <c:pt idx="11149">
                  <c:v>1E-4</c:v>
                </c:pt>
                <c:pt idx="11150">
                  <c:v>1.0001</c:v>
                </c:pt>
                <c:pt idx="11151">
                  <c:v>1E-4</c:v>
                </c:pt>
                <c:pt idx="11152">
                  <c:v>1E-4</c:v>
                </c:pt>
                <c:pt idx="11153">
                  <c:v>1E-4</c:v>
                </c:pt>
                <c:pt idx="11154">
                  <c:v>1E-4</c:v>
                </c:pt>
                <c:pt idx="11155">
                  <c:v>1E-4</c:v>
                </c:pt>
                <c:pt idx="11156">
                  <c:v>1E-4</c:v>
                </c:pt>
                <c:pt idx="11157">
                  <c:v>1E-4</c:v>
                </c:pt>
                <c:pt idx="11158">
                  <c:v>1E-4</c:v>
                </c:pt>
                <c:pt idx="11159">
                  <c:v>1E-4</c:v>
                </c:pt>
                <c:pt idx="11160">
                  <c:v>1E-4</c:v>
                </c:pt>
                <c:pt idx="11161">
                  <c:v>1E-4</c:v>
                </c:pt>
                <c:pt idx="11162">
                  <c:v>2.0001000000000002</c:v>
                </c:pt>
                <c:pt idx="11163">
                  <c:v>1.0001</c:v>
                </c:pt>
                <c:pt idx="11164">
                  <c:v>1E-4</c:v>
                </c:pt>
                <c:pt idx="11165">
                  <c:v>1E-4</c:v>
                </c:pt>
                <c:pt idx="11166">
                  <c:v>1E-4</c:v>
                </c:pt>
                <c:pt idx="11167">
                  <c:v>1E-4</c:v>
                </c:pt>
                <c:pt idx="11168">
                  <c:v>1E-4</c:v>
                </c:pt>
                <c:pt idx="11169">
                  <c:v>1E-4</c:v>
                </c:pt>
                <c:pt idx="11170">
                  <c:v>1E-4</c:v>
                </c:pt>
                <c:pt idx="11171">
                  <c:v>1E-4</c:v>
                </c:pt>
                <c:pt idx="11172">
                  <c:v>1E-4</c:v>
                </c:pt>
                <c:pt idx="11173">
                  <c:v>1E-4</c:v>
                </c:pt>
                <c:pt idx="11174">
                  <c:v>1E-4</c:v>
                </c:pt>
                <c:pt idx="11175">
                  <c:v>1E-4</c:v>
                </c:pt>
                <c:pt idx="11176">
                  <c:v>1E-4</c:v>
                </c:pt>
                <c:pt idx="11177">
                  <c:v>1.0001</c:v>
                </c:pt>
                <c:pt idx="11178">
                  <c:v>2.0001000000000002</c:v>
                </c:pt>
                <c:pt idx="11179">
                  <c:v>1E-4</c:v>
                </c:pt>
                <c:pt idx="11180">
                  <c:v>2.0001000000000002</c:v>
                </c:pt>
                <c:pt idx="11181">
                  <c:v>1E-4</c:v>
                </c:pt>
                <c:pt idx="11182">
                  <c:v>1E-4</c:v>
                </c:pt>
                <c:pt idx="11183">
                  <c:v>1.0001</c:v>
                </c:pt>
                <c:pt idx="11184">
                  <c:v>2.0001000000000002</c:v>
                </c:pt>
                <c:pt idx="11185">
                  <c:v>1.0001</c:v>
                </c:pt>
                <c:pt idx="11186">
                  <c:v>2.0001000000000002</c:v>
                </c:pt>
                <c:pt idx="11187">
                  <c:v>1.0001</c:v>
                </c:pt>
                <c:pt idx="11188">
                  <c:v>1E-4</c:v>
                </c:pt>
                <c:pt idx="11189">
                  <c:v>2.0001000000000002</c:v>
                </c:pt>
                <c:pt idx="11190">
                  <c:v>1E-4</c:v>
                </c:pt>
                <c:pt idx="11191">
                  <c:v>1E-4</c:v>
                </c:pt>
                <c:pt idx="11192">
                  <c:v>1E-4</c:v>
                </c:pt>
                <c:pt idx="11193">
                  <c:v>1.0001</c:v>
                </c:pt>
                <c:pt idx="11194">
                  <c:v>1E-4</c:v>
                </c:pt>
                <c:pt idx="11195">
                  <c:v>1E-4</c:v>
                </c:pt>
                <c:pt idx="11196">
                  <c:v>1E-4</c:v>
                </c:pt>
                <c:pt idx="11197">
                  <c:v>1E-4</c:v>
                </c:pt>
                <c:pt idx="11198">
                  <c:v>1E-4</c:v>
                </c:pt>
                <c:pt idx="11199">
                  <c:v>1E-4</c:v>
                </c:pt>
                <c:pt idx="11200">
                  <c:v>1E-4</c:v>
                </c:pt>
                <c:pt idx="11201">
                  <c:v>1E-4</c:v>
                </c:pt>
                <c:pt idx="11202">
                  <c:v>1E-4</c:v>
                </c:pt>
                <c:pt idx="11203">
                  <c:v>1E-4</c:v>
                </c:pt>
                <c:pt idx="11204">
                  <c:v>1E-4</c:v>
                </c:pt>
                <c:pt idx="11205">
                  <c:v>1E-4</c:v>
                </c:pt>
                <c:pt idx="11206">
                  <c:v>1E-4</c:v>
                </c:pt>
                <c:pt idx="11207">
                  <c:v>1E-4</c:v>
                </c:pt>
                <c:pt idx="11208">
                  <c:v>1.0001</c:v>
                </c:pt>
                <c:pt idx="11209">
                  <c:v>1E-4</c:v>
                </c:pt>
                <c:pt idx="11210">
                  <c:v>1.0001</c:v>
                </c:pt>
                <c:pt idx="11211">
                  <c:v>1E-4</c:v>
                </c:pt>
                <c:pt idx="11212">
                  <c:v>1.0001</c:v>
                </c:pt>
                <c:pt idx="11213">
                  <c:v>3.0001000000000002</c:v>
                </c:pt>
                <c:pt idx="11214">
                  <c:v>5.0000999999999998</c:v>
                </c:pt>
                <c:pt idx="11215">
                  <c:v>5.0000999999999998</c:v>
                </c:pt>
                <c:pt idx="11216">
                  <c:v>5.0000999999999998</c:v>
                </c:pt>
                <c:pt idx="11217">
                  <c:v>1.0001</c:v>
                </c:pt>
                <c:pt idx="11218">
                  <c:v>1E-4</c:v>
                </c:pt>
                <c:pt idx="11219">
                  <c:v>1.0001</c:v>
                </c:pt>
                <c:pt idx="11220">
                  <c:v>2.0001000000000002</c:v>
                </c:pt>
                <c:pt idx="11221">
                  <c:v>2.0001000000000002</c:v>
                </c:pt>
                <c:pt idx="11222">
                  <c:v>1E-4</c:v>
                </c:pt>
                <c:pt idx="11223">
                  <c:v>1E-4</c:v>
                </c:pt>
                <c:pt idx="11224">
                  <c:v>1E-4</c:v>
                </c:pt>
                <c:pt idx="11225">
                  <c:v>1E-4</c:v>
                </c:pt>
                <c:pt idx="11226">
                  <c:v>1E-4</c:v>
                </c:pt>
                <c:pt idx="11227">
                  <c:v>1E-4</c:v>
                </c:pt>
                <c:pt idx="11228">
                  <c:v>1E-4</c:v>
                </c:pt>
                <c:pt idx="11229">
                  <c:v>1E-4</c:v>
                </c:pt>
                <c:pt idx="11230">
                  <c:v>1E-4</c:v>
                </c:pt>
                <c:pt idx="11231">
                  <c:v>1.0001</c:v>
                </c:pt>
                <c:pt idx="11232">
                  <c:v>1E-4</c:v>
                </c:pt>
                <c:pt idx="11233">
                  <c:v>1E-4</c:v>
                </c:pt>
                <c:pt idx="11234">
                  <c:v>1E-4</c:v>
                </c:pt>
                <c:pt idx="11235">
                  <c:v>1E-4</c:v>
                </c:pt>
                <c:pt idx="11236">
                  <c:v>1.0001</c:v>
                </c:pt>
                <c:pt idx="11237">
                  <c:v>1E-4</c:v>
                </c:pt>
                <c:pt idx="11238">
                  <c:v>1E-4</c:v>
                </c:pt>
                <c:pt idx="11239">
                  <c:v>1.0001</c:v>
                </c:pt>
                <c:pt idx="11240">
                  <c:v>1E-4</c:v>
                </c:pt>
                <c:pt idx="11241">
                  <c:v>1E-4</c:v>
                </c:pt>
                <c:pt idx="11242">
                  <c:v>1E-4</c:v>
                </c:pt>
                <c:pt idx="11243">
                  <c:v>1E-4</c:v>
                </c:pt>
                <c:pt idx="11244">
                  <c:v>1.0001</c:v>
                </c:pt>
                <c:pt idx="11245">
                  <c:v>1E-4</c:v>
                </c:pt>
                <c:pt idx="11246">
                  <c:v>1E-4</c:v>
                </c:pt>
                <c:pt idx="11247">
                  <c:v>1E-4</c:v>
                </c:pt>
                <c:pt idx="11248">
                  <c:v>1E-4</c:v>
                </c:pt>
                <c:pt idx="11249">
                  <c:v>3.0001000000000002</c:v>
                </c:pt>
                <c:pt idx="11250">
                  <c:v>1.0001</c:v>
                </c:pt>
                <c:pt idx="11251">
                  <c:v>6.0000999999999998</c:v>
                </c:pt>
                <c:pt idx="11252">
                  <c:v>3.0001000000000002</c:v>
                </c:pt>
                <c:pt idx="11253">
                  <c:v>2.0001000000000002</c:v>
                </c:pt>
                <c:pt idx="11254">
                  <c:v>1.0001</c:v>
                </c:pt>
                <c:pt idx="11255">
                  <c:v>1.0001</c:v>
                </c:pt>
                <c:pt idx="11256">
                  <c:v>2.0001000000000002</c:v>
                </c:pt>
                <c:pt idx="11257">
                  <c:v>2.0001000000000002</c:v>
                </c:pt>
                <c:pt idx="11258">
                  <c:v>2.0001000000000002</c:v>
                </c:pt>
                <c:pt idx="11259">
                  <c:v>2.0001000000000002</c:v>
                </c:pt>
                <c:pt idx="11260">
                  <c:v>1.0001</c:v>
                </c:pt>
                <c:pt idx="11261">
                  <c:v>1E-4</c:v>
                </c:pt>
                <c:pt idx="11262">
                  <c:v>1.0001</c:v>
                </c:pt>
                <c:pt idx="11263">
                  <c:v>1E-4</c:v>
                </c:pt>
                <c:pt idx="11264">
                  <c:v>1E-4</c:v>
                </c:pt>
                <c:pt idx="11265">
                  <c:v>1E-4</c:v>
                </c:pt>
                <c:pt idx="11266">
                  <c:v>1.0001</c:v>
                </c:pt>
                <c:pt idx="11267">
                  <c:v>1E-4</c:v>
                </c:pt>
                <c:pt idx="11268">
                  <c:v>1E-4</c:v>
                </c:pt>
                <c:pt idx="11269">
                  <c:v>1E-4</c:v>
                </c:pt>
                <c:pt idx="11270">
                  <c:v>1E-4</c:v>
                </c:pt>
                <c:pt idx="11271">
                  <c:v>1.0001</c:v>
                </c:pt>
                <c:pt idx="11272">
                  <c:v>1.0001</c:v>
                </c:pt>
                <c:pt idx="11273">
                  <c:v>1E-4</c:v>
                </c:pt>
                <c:pt idx="11274">
                  <c:v>1E-4</c:v>
                </c:pt>
                <c:pt idx="11275">
                  <c:v>1E-4</c:v>
                </c:pt>
                <c:pt idx="11276">
                  <c:v>1E-4</c:v>
                </c:pt>
                <c:pt idx="11277">
                  <c:v>1E-4</c:v>
                </c:pt>
                <c:pt idx="11278">
                  <c:v>1E-4</c:v>
                </c:pt>
                <c:pt idx="11279">
                  <c:v>1.0001</c:v>
                </c:pt>
                <c:pt idx="11280">
                  <c:v>1E-4</c:v>
                </c:pt>
                <c:pt idx="11281">
                  <c:v>1.0001</c:v>
                </c:pt>
                <c:pt idx="11282">
                  <c:v>1.0001</c:v>
                </c:pt>
                <c:pt idx="11283">
                  <c:v>1.0001</c:v>
                </c:pt>
                <c:pt idx="11284">
                  <c:v>3.0001000000000002</c:v>
                </c:pt>
                <c:pt idx="11285">
                  <c:v>5.0000999999999998</c:v>
                </c:pt>
                <c:pt idx="11286">
                  <c:v>23.0001</c:v>
                </c:pt>
                <c:pt idx="11287">
                  <c:v>34.000100000000003</c:v>
                </c:pt>
                <c:pt idx="11288">
                  <c:v>20.0001</c:v>
                </c:pt>
                <c:pt idx="11289">
                  <c:v>3.0001000000000002</c:v>
                </c:pt>
                <c:pt idx="11290">
                  <c:v>1.0001</c:v>
                </c:pt>
                <c:pt idx="11291">
                  <c:v>1.0001</c:v>
                </c:pt>
                <c:pt idx="11292">
                  <c:v>2.0001000000000002</c:v>
                </c:pt>
                <c:pt idx="11293">
                  <c:v>2.0001000000000002</c:v>
                </c:pt>
                <c:pt idx="11294">
                  <c:v>2.0001000000000002</c:v>
                </c:pt>
                <c:pt idx="11295">
                  <c:v>1.0001</c:v>
                </c:pt>
                <c:pt idx="11296">
                  <c:v>1.0001</c:v>
                </c:pt>
                <c:pt idx="11297">
                  <c:v>1E-4</c:v>
                </c:pt>
                <c:pt idx="11298">
                  <c:v>1.0001</c:v>
                </c:pt>
                <c:pt idx="11299">
                  <c:v>1E-4</c:v>
                </c:pt>
                <c:pt idx="11300">
                  <c:v>1E-4</c:v>
                </c:pt>
                <c:pt idx="11301">
                  <c:v>1E-4</c:v>
                </c:pt>
                <c:pt idx="11302">
                  <c:v>1E-4</c:v>
                </c:pt>
                <c:pt idx="11303">
                  <c:v>1E-4</c:v>
                </c:pt>
                <c:pt idx="11304">
                  <c:v>2.0001000000000002</c:v>
                </c:pt>
                <c:pt idx="11305">
                  <c:v>1E-4</c:v>
                </c:pt>
                <c:pt idx="11306">
                  <c:v>1E-4</c:v>
                </c:pt>
                <c:pt idx="11307">
                  <c:v>1E-4</c:v>
                </c:pt>
                <c:pt idx="11308">
                  <c:v>1E-4</c:v>
                </c:pt>
                <c:pt idx="11309">
                  <c:v>1E-4</c:v>
                </c:pt>
                <c:pt idx="11310">
                  <c:v>1E-4</c:v>
                </c:pt>
                <c:pt idx="11311">
                  <c:v>1E-4</c:v>
                </c:pt>
                <c:pt idx="11312">
                  <c:v>1E-4</c:v>
                </c:pt>
                <c:pt idx="11313">
                  <c:v>1E-4</c:v>
                </c:pt>
                <c:pt idx="11314">
                  <c:v>1E-4</c:v>
                </c:pt>
                <c:pt idx="11315">
                  <c:v>1E-4</c:v>
                </c:pt>
                <c:pt idx="11316">
                  <c:v>1E-4</c:v>
                </c:pt>
                <c:pt idx="11317">
                  <c:v>1E-4</c:v>
                </c:pt>
                <c:pt idx="11318">
                  <c:v>1E-4</c:v>
                </c:pt>
                <c:pt idx="11319">
                  <c:v>1E-4</c:v>
                </c:pt>
                <c:pt idx="11320">
                  <c:v>1E-4</c:v>
                </c:pt>
                <c:pt idx="11321">
                  <c:v>2.0001000000000002</c:v>
                </c:pt>
                <c:pt idx="11322">
                  <c:v>6.0000999999999998</c:v>
                </c:pt>
                <c:pt idx="11323">
                  <c:v>3.0001000000000002</c:v>
                </c:pt>
                <c:pt idx="11324">
                  <c:v>10.0001</c:v>
                </c:pt>
                <c:pt idx="11325">
                  <c:v>1.0001</c:v>
                </c:pt>
                <c:pt idx="11326">
                  <c:v>4.0000999999999998</c:v>
                </c:pt>
                <c:pt idx="11327">
                  <c:v>1E-4</c:v>
                </c:pt>
                <c:pt idx="11328">
                  <c:v>1E-4</c:v>
                </c:pt>
                <c:pt idx="11329">
                  <c:v>2.0001000000000002</c:v>
                </c:pt>
                <c:pt idx="11330">
                  <c:v>1.0001</c:v>
                </c:pt>
                <c:pt idx="11331">
                  <c:v>1E-4</c:v>
                </c:pt>
                <c:pt idx="11332">
                  <c:v>2.0001000000000002</c:v>
                </c:pt>
                <c:pt idx="11333">
                  <c:v>1E-4</c:v>
                </c:pt>
                <c:pt idx="11334">
                  <c:v>1E-4</c:v>
                </c:pt>
                <c:pt idx="11335">
                  <c:v>1E-4</c:v>
                </c:pt>
                <c:pt idx="11336">
                  <c:v>1.0001</c:v>
                </c:pt>
                <c:pt idx="11337">
                  <c:v>1E-4</c:v>
                </c:pt>
                <c:pt idx="11338">
                  <c:v>1E-4</c:v>
                </c:pt>
                <c:pt idx="11339">
                  <c:v>1E-4</c:v>
                </c:pt>
                <c:pt idx="11340">
                  <c:v>1E-4</c:v>
                </c:pt>
                <c:pt idx="11341">
                  <c:v>1E-4</c:v>
                </c:pt>
                <c:pt idx="11342">
                  <c:v>1E-4</c:v>
                </c:pt>
                <c:pt idx="11343">
                  <c:v>1E-4</c:v>
                </c:pt>
                <c:pt idx="11344">
                  <c:v>1E-4</c:v>
                </c:pt>
                <c:pt idx="11345">
                  <c:v>1E-4</c:v>
                </c:pt>
                <c:pt idx="11346">
                  <c:v>1E-4</c:v>
                </c:pt>
                <c:pt idx="11347">
                  <c:v>1E-4</c:v>
                </c:pt>
                <c:pt idx="11348">
                  <c:v>1E-4</c:v>
                </c:pt>
                <c:pt idx="11349">
                  <c:v>1E-4</c:v>
                </c:pt>
                <c:pt idx="11350">
                  <c:v>2.0001000000000002</c:v>
                </c:pt>
                <c:pt idx="11351">
                  <c:v>1E-4</c:v>
                </c:pt>
                <c:pt idx="11352">
                  <c:v>1E-4</c:v>
                </c:pt>
                <c:pt idx="11353">
                  <c:v>1E-4</c:v>
                </c:pt>
                <c:pt idx="11354">
                  <c:v>1E-4</c:v>
                </c:pt>
                <c:pt idx="11355">
                  <c:v>2.0001000000000002</c:v>
                </c:pt>
                <c:pt idx="11356">
                  <c:v>1E-4</c:v>
                </c:pt>
                <c:pt idx="11357">
                  <c:v>1E-4</c:v>
                </c:pt>
                <c:pt idx="11358">
                  <c:v>3.0001000000000002</c:v>
                </c:pt>
                <c:pt idx="11359">
                  <c:v>7.0000999999999998</c:v>
                </c:pt>
                <c:pt idx="11360">
                  <c:v>4.0000999999999998</c:v>
                </c:pt>
                <c:pt idx="11361">
                  <c:v>5.0000999999999998</c:v>
                </c:pt>
                <c:pt idx="11362">
                  <c:v>1.0001</c:v>
                </c:pt>
                <c:pt idx="11363">
                  <c:v>1E-4</c:v>
                </c:pt>
                <c:pt idx="11364">
                  <c:v>1.0001</c:v>
                </c:pt>
                <c:pt idx="11365">
                  <c:v>2.0001000000000002</c:v>
                </c:pt>
                <c:pt idx="11366">
                  <c:v>1E-4</c:v>
                </c:pt>
                <c:pt idx="11367">
                  <c:v>1.0001</c:v>
                </c:pt>
                <c:pt idx="11368">
                  <c:v>1E-4</c:v>
                </c:pt>
                <c:pt idx="11369">
                  <c:v>1.0001</c:v>
                </c:pt>
                <c:pt idx="11370">
                  <c:v>1E-4</c:v>
                </c:pt>
                <c:pt idx="11371">
                  <c:v>1E-4</c:v>
                </c:pt>
                <c:pt idx="11372">
                  <c:v>1E-4</c:v>
                </c:pt>
                <c:pt idx="11373">
                  <c:v>1E-4</c:v>
                </c:pt>
                <c:pt idx="11374">
                  <c:v>1E-4</c:v>
                </c:pt>
                <c:pt idx="11375">
                  <c:v>1E-4</c:v>
                </c:pt>
                <c:pt idx="11376">
                  <c:v>1E-4</c:v>
                </c:pt>
                <c:pt idx="11377">
                  <c:v>1E-4</c:v>
                </c:pt>
                <c:pt idx="11378">
                  <c:v>1E-4</c:v>
                </c:pt>
                <c:pt idx="11379">
                  <c:v>1E-4</c:v>
                </c:pt>
                <c:pt idx="11380">
                  <c:v>1E-4</c:v>
                </c:pt>
                <c:pt idx="11381">
                  <c:v>1E-4</c:v>
                </c:pt>
                <c:pt idx="11382">
                  <c:v>1E-4</c:v>
                </c:pt>
                <c:pt idx="11383">
                  <c:v>1E-4</c:v>
                </c:pt>
                <c:pt idx="11384">
                  <c:v>1E-4</c:v>
                </c:pt>
                <c:pt idx="11385">
                  <c:v>1.0001</c:v>
                </c:pt>
                <c:pt idx="11386">
                  <c:v>1.0001</c:v>
                </c:pt>
                <c:pt idx="11387">
                  <c:v>1.0001</c:v>
                </c:pt>
                <c:pt idx="11388">
                  <c:v>1.0001</c:v>
                </c:pt>
                <c:pt idx="11389">
                  <c:v>1.0001</c:v>
                </c:pt>
                <c:pt idx="11390">
                  <c:v>3.0001000000000002</c:v>
                </c:pt>
                <c:pt idx="11391">
                  <c:v>4.0000999999999998</c:v>
                </c:pt>
                <c:pt idx="11392">
                  <c:v>5.0000999999999998</c:v>
                </c:pt>
                <c:pt idx="11393">
                  <c:v>7.0000999999999998</c:v>
                </c:pt>
                <c:pt idx="11394">
                  <c:v>17.0001</c:v>
                </c:pt>
                <c:pt idx="11395">
                  <c:v>11.0001</c:v>
                </c:pt>
                <c:pt idx="11396">
                  <c:v>7.0000999999999998</c:v>
                </c:pt>
                <c:pt idx="11397">
                  <c:v>2.0001000000000002</c:v>
                </c:pt>
                <c:pt idx="11398">
                  <c:v>4.0000999999999998</c:v>
                </c:pt>
                <c:pt idx="11399">
                  <c:v>1E-4</c:v>
                </c:pt>
                <c:pt idx="11400">
                  <c:v>3.0001000000000002</c:v>
                </c:pt>
                <c:pt idx="11401">
                  <c:v>1.0001</c:v>
                </c:pt>
                <c:pt idx="11402">
                  <c:v>2.0001000000000002</c:v>
                </c:pt>
                <c:pt idx="11403">
                  <c:v>1.0001</c:v>
                </c:pt>
                <c:pt idx="11404">
                  <c:v>1E-4</c:v>
                </c:pt>
                <c:pt idx="11405">
                  <c:v>1E-4</c:v>
                </c:pt>
                <c:pt idx="11406">
                  <c:v>2.0001000000000002</c:v>
                </c:pt>
                <c:pt idx="11407">
                  <c:v>2.0001000000000002</c:v>
                </c:pt>
                <c:pt idx="11408">
                  <c:v>1.0001</c:v>
                </c:pt>
                <c:pt idx="11409">
                  <c:v>1E-4</c:v>
                </c:pt>
                <c:pt idx="11410">
                  <c:v>1E-4</c:v>
                </c:pt>
                <c:pt idx="11411">
                  <c:v>1E-4</c:v>
                </c:pt>
                <c:pt idx="11412">
                  <c:v>2.0001000000000002</c:v>
                </c:pt>
                <c:pt idx="11413">
                  <c:v>1E-4</c:v>
                </c:pt>
                <c:pt idx="11414">
                  <c:v>1E-4</c:v>
                </c:pt>
                <c:pt idx="11415">
                  <c:v>1E-4</c:v>
                </c:pt>
                <c:pt idx="11416">
                  <c:v>1E-4</c:v>
                </c:pt>
                <c:pt idx="11417">
                  <c:v>1E-4</c:v>
                </c:pt>
                <c:pt idx="11418">
                  <c:v>1E-4</c:v>
                </c:pt>
                <c:pt idx="11419">
                  <c:v>1E-4</c:v>
                </c:pt>
                <c:pt idx="11420">
                  <c:v>1E-4</c:v>
                </c:pt>
                <c:pt idx="11421">
                  <c:v>1E-4</c:v>
                </c:pt>
                <c:pt idx="11422">
                  <c:v>1E-4</c:v>
                </c:pt>
                <c:pt idx="11423">
                  <c:v>1.0001</c:v>
                </c:pt>
                <c:pt idx="11424">
                  <c:v>1E-4</c:v>
                </c:pt>
                <c:pt idx="11425">
                  <c:v>1E-4</c:v>
                </c:pt>
                <c:pt idx="11426">
                  <c:v>1E-4</c:v>
                </c:pt>
                <c:pt idx="11427">
                  <c:v>1.0001</c:v>
                </c:pt>
                <c:pt idx="11428">
                  <c:v>4.0000999999999998</c:v>
                </c:pt>
                <c:pt idx="11429">
                  <c:v>2.0001000000000002</c:v>
                </c:pt>
                <c:pt idx="11430">
                  <c:v>2.0001000000000002</c:v>
                </c:pt>
                <c:pt idx="11431">
                  <c:v>1.0001</c:v>
                </c:pt>
                <c:pt idx="11432">
                  <c:v>3.0001000000000002</c:v>
                </c:pt>
                <c:pt idx="11433">
                  <c:v>1E-4</c:v>
                </c:pt>
                <c:pt idx="11434">
                  <c:v>1.0001</c:v>
                </c:pt>
                <c:pt idx="11435">
                  <c:v>1E-4</c:v>
                </c:pt>
                <c:pt idx="11436">
                  <c:v>1.0001</c:v>
                </c:pt>
                <c:pt idx="11437">
                  <c:v>1E-4</c:v>
                </c:pt>
                <c:pt idx="11438">
                  <c:v>1.0001</c:v>
                </c:pt>
                <c:pt idx="11439">
                  <c:v>1E-4</c:v>
                </c:pt>
                <c:pt idx="11440">
                  <c:v>1E-4</c:v>
                </c:pt>
                <c:pt idx="11441">
                  <c:v>1E-4</c:v>
                </c:pt>
                <c:pt idx="11442">
                  <c:v>1E-4</c:v>
                </c:pt>
                <c:pt idx="11443">
                  <c:v>1E-4</c:v>
                </c:pt>
                <c:pt idx="11444">
                  <c:v>1E-4</c:v>
                </c:pt>
                <c:pt idx="11445">
                  <c:v>1E-4</c:v>
                </c:pt>
                <c:pt idx="11446">
                  <c:v>1.0001</c:v>
                </c:pt>
                <c:pt idx="11447">
                  <c:v>1E-4</c:v>
                </c:pt>
                <c:pt idx="11448">
                  <c:v>1E-4</c:v>
                </c:pt>
                <c:pt idx="11449">
                  <c:v>1E-4</c:v>
                </c:pt>
                <c:pt idx="11450">
                  <c:v>1E-4</c:v>
                </c:pt>
                <c:pt idx="11451">
                  <c:v>1E-4</c:v>
                </c:pt>
                <c:pt idx="11452">
                  <c:v>1.0001</c:v>
                </c:pt>
                <c:pt idx="11453">
                  <c:v>1E-4</c:v>
                </c:pt>
                <c:pt idx="11454">
                  <c:v>1.0001</c:v>
                </c:pt>
                <c:pt idx="11455">
                  <c:v>1.0001</c:v>
                </c:pt>
                <c:pt idx="11456">
                  <c:v>1E-4</c:v>
                </c:pt>
                <c:pt idx="11457">
                  <c:v>1E-4</c:v>
                </c:pt>
                <c:pt idx="11458">
                  <c:v>1E-4</c:v>
                </c:pt>
                <c:pt idx="11459">
                  <c:v>1.0001</c:v>
                </c:pt>
                <c:pt idx="11460">
                  <c:v>1E-4</c:v>
                </c:pt>
                <c:pt idx="11461">
                  <c:v>8.0000999999999998</c:v>
                </c:pt>
                <c:pt idx="11462">
                  <c:v>23.0001</c:v>
                </c:pt>
                <c:pt idx="11463">
                  <c:v>38.000100000000003</c:v>
                </c:pt>
                <c:pt idx="11464">
                  <c:v>91.000100000000003</c:v>
                </c:pt>
                <c:pt idx="11465">
                  <c:v>210.0001</c:v>
                </c:pt>
                <c:pt idx="11466">
                  <c:v>259.00009999999997</c:v>
                </c:pt>
                <c:pt idx="11467">
                  <c:v>173.0001</c:v>
                </c:pt>
                <c:pt idx="11468">
                  <c:v>72.000100000000003</c:v>
                </c:pt>
                <c:pt idx="11469">
                  <c:v>40.000100000000003</c:v>
                </c:pt>
                <c:pt idx="11470">
                  <c:v>26.0001</c:v>
                </c:pt>
                <c:pt idx="11471">
                  <c:v>5.0000999999999998</c:v>
                </c:pt>
                <c:pt idx="11472">
                  <c:v>8.0000999999999998</c:v>
                </c:pt>
                <c:pt idx="11473">
                  <c:v>5.0000999999999998</c:v>
                </c:pt>
                <c:pt idx="11474">
                  <c:v>3.0001000000000002</c:v>
                </c:pt>
                <c:pt idx="11475">
                  <c:v>4.0000999999999998</c:v>
                </c:pt>
                <c:pt idx="11476">
                  <c:v>1.0001</c:v>
                </c:pt>
                <c:pt idx="11477">
                  <c:v>2.0001000000000002</c:v>
                </c:pt>
                <c:pt idx="11478">
                  <c:v>1.0001</c:v>
                </c:pt>
                <c:pt idx="11479">
                  <c:v>1.0001</c:v>
                </c:pt>
                <c:pt idx="11480">
                  <c:v>1E-4</c:v>
                </c:pt>
                <c:pt idx="11481">
                  <c:v>1E-4</c:v>
                </c:pt>
                <c:pt idx="11482">
                  <c:v>1E-4</c:v>
                </c:pt>
                <c:pt idx="11483">
                  <c:v>1.0001</c:v>
                </c:pt>
                <c:pt idx="11484">
                  <c:v>1E-4</c:v>
                </c:pt>
                <c:pt idx="11485">
                  <c:v>1E-4</c:v>
                </c:pt>
                <c:pt idx="11486">
                  <c:v>1E-4</c:v>
                </c:pt>
                <c:pt idx="11487">
                  <c:v>1E-4</c:v>
                </c:pt>
                <c:pt idx="11488">
                  <c:v>1.0001</c:v>
                </c:pt>
                <c:pt idx="11489">
                  <c:v>1E-4</c:v>
                </c:pt>
                <c:pt idx="11490">
                  <c:v>2.0001000000000002</c:v>
                </c:pt>
                <c:pt idx="11491">
                  <c:v>1E-4</c:v>
                </c:pt>
                <c:pt idx="11492">
                  <c:v>1E-4</c:v>
                </c:pt>
                <c:pt idx="11493">
                  <c:v>1E-4</c:v>
                </c:pt>
                <c:pt idx="11494">
                  <c:v>2.0001000000000002</c:v>
                </c:pt>
                <c:pt idx="11495">
                  <c:v>1E-4</c:v>
                </c:pt>
                <c:pt idx="11496">
                  <c:v>2.0001000000000002</c:v>
                </c:pt>
                <c:pt idx="11497">
                  <c:v>1E-4</c:v>
                </c:pt>
                <c:pt idx="11498">
                  <c:v>1.0001</c:v>
                </c:pt>
                <c:pt idx="11499">
                  <c:v>2.0001000000000002</c:v>
                </c:pt>
                <c:pt idx="11500">
                  <c:v>7.0000999999999998</c:v>
                </c:pt>
                <c:pt idx="11501">
                  <c:v>11.0001</c:v>
                </c:pt>
                <c:pt idx="11502">
                  <c:v>12.0001</c:v>
                </c:pt>
                <c:pt idx="11503">
                  <c:v>11.0001</c:v>
                </c:pt>
                <c:pt idx="11504">
                  <c:v>2.0001000000000002</c:v>
                </c:pt>
                <c:pt idx="11505">
                  <c:v>4.0000999999999998</c:v>
                </c:pt>
                <c:pt idx="11506">
                  <c:v>2.0001000000000002</c:v>
                </c:pt>
                <c:pt idx="11507">
                  <c:v>1E-4</c:v>
                </c:pt>
                <c:pt idx="11508">
                  <c:v>1E-4</c:v>
                </c:pt>
                <c:pt idx="11509">
                  <c:v>1.0001</c:v>
                </c:pt>
                <c:pt idx="11510">
                  <c:v>1E-4</c:v>
                </c:pt>
                <c:pt idx="11511">
                  <c:v>1.0001</c:v>
                </c:pt>
                <c:pt idx="11512">
                  <c:v>1E-4</c:v>
                </c:pt>
                <c:pt idx="11513">
                  <c:v>1.0001</c:v>
                </c:pt>
                <c:pt idx="11514">
                  <c:v>1E-4</c:v>
                </c:pt>
                <c:pt idx="11515">
                  <c:v>1.0001</c:v>
                </c:pt>
                <c:pt idx="11516">
                  <c:v>1E-4</c:v>
                </c:pt>
                <c:pt idx="11517">
                  <c:v>1E-4</c:v>
                </c:pt>
                <c:pt idx="11518">
                  <c:v>1E-4</c:v>
                </c:pt>
                <c:pt idx="11519">
                  <c:v>1E-4</c:v>
                </c:pt>
                <c:pt idx="11520">
                  <c:v>1E-4</c:v>
                </c:pt>
                <c:pt idx="11521">
                  <c:v>1.0001</c:v>
                </c:pt>
                <c:pt idx="11522">
                  <c:v>1E-4</c:v>
                </c:pt>
                <c:pt idx="11523">
                  <c:v>1.0001</c:v>
                </c:pt>
                <c:pt idx="11524">
                  <c:v>1E-4</c:v>
                </c:pt>
                <c:pt idx="11525">
                  <c:v>1E-4</c:v>
                </c:pt>
                <c:pt idx="11526">
                  <c:v>1E-4</c:v>
                </c:pt>
                <c:pt idx="11527">
                  <c:v>1E-4</c:v>
                </c:pt>
                <c:pt idx="11528">
                  <c:v>1E-4</c:v>
                </c:pt>
                <c:pt idx="11529">
                  <c:v>1E-4</c:v>
                </c:pt>
                <c:pt idx="11530">
                  <c:v>1E-4</c:v>
                </c:pt>
                <c:pt idx="11531">
                  <c:v>3.0001000000000002</c:v>
                </c:pt>
                <c:pt idx="11532">
                  <c:v>6.0000999999999998</c:v>
                </c:pt>
                <c:pt idx="11533">
                  <c:v>13.0001</c:v>
                </c:pt>
                <c:pt idx="11534">
                  <c:v>20.0001</c:v>
                </c:pt>
                <c:pt idx="11535">
                  <c:v>63.000100000000003</c:v>
                </c:pt>
                <c:pt idx="11536">
                  <c:v>98.000100000000003</c:v>
                </c:pt>
                <c:pt idx="11537">
                  <c:v>153.0001</c:v>
                </c:pt>
                <c:pt idx="11538">
                  <c:v>111.0001</c:v>
                </c:pt>
                <c:pt idx="11539">
                  <c:v>52.000100000000003</c:v>
                </c:pt>
                <c:pt idx="11540">
                  <c:v>22.0001</c:v>
                </c:pt>
                <c:pt idx="11541">
                  <c:v>23.0001</c:v>
                </c:pt>
                <c:pt idx="11542">
                  <c:v>6.0000999999999998</c:v>
                </c:pt>
                <c:pt idx="11543">
                  <c:v>4.0000999999999998</c:v>
                </c:pt>
                <c:pt idx="11544">
                  <c:v>2.0001000000000002</c:v>
                </c:pt>
                <c:pt idx="11545">
                  <c:v>1.0001</c:v>
                </c:pt>
                <c:pt idx="11546">
                  <c:v>3.0001000000000002</c:v>
                </c:pt>
                <c:pt idx="11547">
                  <c:v>1.0001</c:v>
                </c:pt>
                <c:pt idx="11548">
                  <c:v>3.0001000000000002</c:v>
                </c:pt>
                <c:pt idx="11549">
                  <c:v>1.0001</c:v>
                </c:pt>
                <c:pt idx="11550">
                  <c:v>1E-4</c:v>
                </c:pt>
                <c:pt idx="11551">
                  <c:v>1E-4</c:v>
                </c:pt>
                <c:pt idx="11552">
                  <c:v>1E-4</c:v>
                </c:pt>
                <c:pt idx="11553">
                  <c:v>1E-4</c:v>
                </c:pt>
                <c:pt idx="11554">
                  <c:v>1.0001</c:v>
                </c:pt>
                <c:pt idx="11555">
                  <c:v>1.0001</c:v>
                </c:pt>
                <c:pt idx="11556">
                  <c:v>2.0001000000000002</c:v>
                </c:pt>
                <c:pt idx="11557">
                  <c:v>1E-4</c:v>
                </c:pt>
                <c:pt idx="11558">
                  <c:v>1E-4</c:v>
                </c:pt>
                <c:pt idx="11559">
                  <c:v>1.0001</c:v>
                </c:pt>
                <c:pt idx="11560">
                  <c:v>1E-4</c:v>
                </c:pt>
                <c:pt idx="11561">
                  <c:v>1E-4</c:v>
                </c:pt>
                <c:pt idx="11562">
                  <c:v>1E-4</c:v>
                </c:pt>
                <c:pt idx="11563">
                  <c:v>1.0001</c:v>
                </c:pt>
                <c:pt idx="11564">
                  <c:v>1E-4</c:v>
                </c:pt>
                <c:pt idx="11565">
                  <c:v>1E-4</c:v>
                </c:pt>
                <c:pt idx="11566">
                  <c:v>1E-4</c:v>
                </c:pt>
                <c:pt idx="11567">
                  <c:v>1E-4</c:v>
                </c:pt>
                <c:pt idx="11568">
                  <c:v>1.0001</c:v>
                </c:pt>
                <c:pt idx="11569">
                  <c:v>1E-4</c:v>
                </c:pt>
                <c:pt idx="11570">
                  <c:v>2.0001000000000002</c:v>
                </c:pt>
                <c:pt idx="11571">
                  <c:v>6.0000999999999998</c:v>
                </c:pt>
                <c:pt idx="11572">
                  <c:v>11.0001</c:v>
                </c:pt>
                <c:pt idx="11573">
                  <c:v>8.0000999999999998</c:v>
                </c:pt>
                <c:pt idx="11574">
                  <c:v>8.0000999999999998</c:v>
                </c:pt>
                <c:pt idx="11575">
                  <c:v>4.0000999999999998</c:v>
                </c:pt>
                <c:pt idx="11576">
                  <c:v>5.0000999999999998</c:v>
                </c:pt>
                <c:pt idx="11577">
                  <c:v>1E-4</c:v>
                </c:pt>
                <c:pt idx="11578">
                  <c:v>1E-4</c:v>
                </c:pt>
                <c:pt idx="11579">
                  <c:v>2.0001000000000002</c:v>
                </c:pt>
                <c:pt idx="11580">
                  <c:v>1E-4</c:v>
                </c:pt>
                <c:pt idx="11581">
                  <c:v>1.0001</c:v>
                </c:pt>
                <c:pt idx="11582">
                  <c:v>1E-4</c:v>
                </c:pt>
                <c:pt idx="11583">
                  <c:v>2.0001000000000002</c:v>
                </c:pt>
                <c:pt idx="11584">
                  <c:v>1E-4</c:v>
                </c:pt>
                <c:pt idx="11585">
                  <c:v>1E-4</c:v>
                </c:pt>
                <c:pt idx="11586">
                  <c:v>1E-4</c:v>
                </c:pt>
                <c:pt idx="11587">
                  <c:v>1E-4</c:v>
                </c:pt>
                <c:pt idx="11588">
                  <c:v>1E-4</c:v>
                </c:pt>
                <c:pt idx="11589">
                  <c:v>1E-4</c:v>
                </c:pt>
                <c:pt idx="11590">
                  <c:v>1.0001</c:v>
                </c:pt>
                <c:pt idx="11591">
                  <c:v>1E-4</c:v>
                </c:pt>
                <c:pt idx="11592">
                  <c:v>1.0001</c:v>
                </c:pt>
                <c:pt idx="11593">
                  <c:v>1E-4</c:v>
                </c:pt>
                <c:pt idx="11594">
                  <c:v>1.0001</c:v>
                </c:pt>
                <c:pt idx="11595">
                  <c:v>1E-4</c:v>
                </c:pt>
                <c:pt idx="11596">
                  <c:v>1E-4</c:v>
                </c:pt>
                <c:pt idx="11597">
                  <c:v>1E-4</c:v>
                </c:pt>
                <c:pt idx="11598">
                  <c:v>1E-4</c:v>
                </c:pt>
                <c:pt idx="11599">
                  <c:v>1.0001</c:v>
                </c:pt>
                <c:pt idx="11600">
                  <c:v>1E-4</c:v>
                </c:pt>
                <c:pt idx="11601">
                  <c:v>1E-4</c:v>
                </c:pt>
                <c:pt idx="11602">
                  <c:v>1E-4</c:v>
                </c:pt>
                <c:pt idx="11603">
                  <c:v>1.0001</c:v>
                </c:pt>
                <c:pt idx="11604">
                  <c:v>1.0001</c:v>
                </c:pt>
                <c:pt idx="11605">
                  <c:v>1.0001</c:v>
                </c:pt>
                <c:pt idx="11606">
                  <c:v>1.0001</c:v>
                </c:pt>
                <c:pt idx="11607">
                  <c:v>1.0001</c:v>
                </c:pt>
                <c:pt idx="11608">
                  <c:v>3.0001000000000002</c:v>
                </c:pt>
                <c:pt idx="11609">
                  <c:v>1.0001</c:v>
                </c:pt>
                <c:pt idx="11610">
                  <c:v>1E-4</c:v>
                </c:pt>
                <c:pt idx="11611">
                  <c:v>1.0001</c:v>
                </c:pt>
                <c:pt idx="11612">
                  <c:v>1E-4</c:v>
                </c:pt>
                <c:pt idx="11613">
                  <c:v>2.0001000000000002</c:v>
                </c:pt>
                <c:pt idx="11614">
                  <c:v>1E-4</c:v>
                </c:pt>
                <c:pt idx="11615">
                  <c:v>3.0001000000000002</c:v>
                </c:pt>
                <c:pt idx="11616">
                  <c:v>3.0001000000000002</c:v>
                </c:pt>
                <c:pt idx="11617">
                  <c:v>1.0001</c:v>
                </c:pt>
                <c:pt idx="11618">
                  <c:v>1.0001</c:v>
                </c:pt>
                <c:pt idx="11619">
                  <c:v>1.0001</c:v>
                </c:pt>
                <c:pt idx="11620">
                  <c:v>1E-4</c:v>
                </c:pt>
                <c:pt idx="11621">
                  <c:v>1E-4</c:v>
                </c:pt>
                <c:pt idx="11622">
                  <c:v>1E-4</c:v>
                </c:pt>
                <c:pt idx="11623">
                  <c:v>1E-4</c:v>
                </c:pt>
                <c:pt idx="11624">
                  <c:v>1E-4</c:v>
                </c:pt>
                <c:pt idx="11625">
                  <c:v>1E-4</c:v>
                </c:pt>
                <c:pt idx="11626">
                  <c:v>1.0001</c:v>
                </c:pt>
                <c:pt idx="11627">
                  <c:v>1E-4</c:v>
                </c:pt>
                <c:pt idx="11628">
                  <c:v>1E-4</c:v>
                </c:pt>
                <c:pt idx="11629">
                  <c:v>1E-4</c:v>
                </c:pt>
                <c:pt idx="11630">
                  <c:v>1E-4</c:v>
                </c:pt>
                <c:pt idx="11631">
                  <c:v>1.0001</c:v>
                </c:pt>
                <c:pt idx="11632">
                  <c:v>1E-4</c:v>
                </c:pt>
                <c:pt idx="11633">
                  <c:v>1E-4</c:v>
                </c:pt>
                <c:pt idx="11634">
                  <c:v>1E-4</c:v>
                </c:pt>
                <c:pt idx="11635">
                  <c:v>1.0001</c:v>
                </c:pt>
                <c:pt idx="11636">
                  <c:v>1E-4</c:v>
                </c:pt>
                <c:pt idx="11637">
                  <c:v>1.0001</c:v>
                </c:pt>
                <c:pt idx="11638">
                  <c:v>1E-4</c:v>
                </c:pt>
                <c:pt idx="11639">
                  <c:v>1E-4</c:v>
                </c:pt>
                <c:pt idx="11640">
                  <c:v>1E-4</c:v>
                </c:pt>
                <c:pt idx="11641">
                  <c:v>1E-4</c:v>
                </c:pt>
                <c:pt idx="11642">
                  <c:v>1E-4</c:v>
                </c:pt>
                <c:pt idx="11643">
                  <c:v>1E-4</c:v>
                </c:pt>
                <c:pt idx="11644">
                  <c:v>2.0001000000000002</c:v>
                </c:pt>
                <c:pt idx="11645">
                  <c:v>1.0001</c:v>
                </c:pt>
                <c:pt idx="11646">
                  <c:v>3.0001000000000002</c:v>
                </c:pt>
                <c:pt idx="11647">
                  <c:v>1.0001</c:v>
                </c:pt>
                <c:pt idx="11648">
                  <c:v>1E-4</c:v>
                </c:pt>
                <c:pt idx="11649">
                  <c:v>1.0001</c:v>
                </c:pt>
                <c:pt idx="11650">
                  <c:v>2.0001000000000002</c:v>
                </c:pt>
                <c:pt idx="11651">
                  <c:v>1E-4</c:v>
                </c:pt>
                <c:pt idx="11652">
                  <c:v>2.0001000000000002</c:v>
                </c:pt>
                <c:pt idx="11653">
                  <c:v>1E-4</c:v>
                </c:pt>
                <c:pt idx="11654">
                  <c:v>1E-4</c:v>
                </c:pt>
                <c:pt idx="11655">
                  <c:v>1.0001</c:v>
                </c:pt>
                <c:pt idx="11656">
                  <c:v>1E-4</c:v>
                </c:pt>
                <c:pt idx="11657">
                  <c:v>1E-4</c:v>
                </c:pt>
                <c:pt idx="11658">
                  <c:v>1.0001</c:v>
                </c:pt>
                <c:pt idx="11659">
                  <c:v>1E-4</c:v>
                </c:pt>
                <c:pt idx="11660">
                  <c:v>1E-4</c:v>
                </c:pt>
                <c:pt idx="11661">
                  <c:v>1E-4</c:v>
                </c:pt>
                <c:pt idx="11662">
                  <c:v>1.0001</c:v>
                </c:pt>
                <c:pt idx="11663">
                  <c:v>1.0001</c:v>
                </c:pt>
                <c:pt idx="11664">
                  <c:v>1.0001</c:v>
                </c:pt>
                <c:pt idx="11665">
                  <c:v>1E-4</c:v>
                </c:pt>
                <c:pt idx="11666">
                  <c:v>1E-4</c:v>
                </c:pt>
                <c:pt idx="11667">
                  <c:v>1.0001</c:v>
                </c:pt>
                <c:pt idx="11668">
                  <c:v>1.0001</c:v>
                </c:pt>
                <c:pt idx="11669">
                  <c:v>1E-4</c:v>
                </c:pt>
                <c:pt idx="11670">
                  <c:v>1E-4</c:v>
                </c:pt>
                <c:pt idx="11671">
                  <c:v>1E-4</c:v>
                </c:pt>
                <c:pt idx="11672">
                  <c:v>1.0001</c:v>
                </c:pt>
                <c:pt idx="11673">
                  <c:v>1E-4</c:v>
                </c:pt>
                <c:pt idx="11674">
                  <c:v>1E-4</c:v>
                </c:pt>
                <c:pt idx="11675">
                  <c:v>1.0001</c:v>
                </c:pt>
                <c:pt idx="11676">
                  <c:v>2.0001000000000002</c:v>
                </c:pt>
                <c:pt idx="11677">
                  <c:v>1.0001</c:v>
                </c:pt>
                <c:pt idx="11678">
                  <c:v>2.0001000000000002</c:v>
                </c:pt>
                <c:pt idx="11679">
                  <c:v>1.0001</c:v>
                </c:pt>
                <c:pt idx="11680">
                  <c:v>1.0001</c:v>
                </c:pt>
                <c:pt idx="11681">
                  <c:v>1.0001</c:v>
                </c:pt>
                <c:pt idx="11682">
                  <c:v>1E-4</c:v>
                </c:pt>
                <c:pt idx="11683">
                  <c:v>1E-4</c:v>
                </c:pt>
                <c:pt idx="11684">
                  <c:v>1.0001</c:v>
                </c:pt>
                <c:pt idx="11685">
                  <c:v>3.0001000000000002</c:v>
                </c:pt>
                <c:pt idx="11686">
                  <c:v>3.0001000000000002</c:v>
                </c:pt>
                <c:pt idx="11687">
                  <c:v>1.0001</c:v>
                </c:pt>
                <c:pt idx="11688">
                  <c:v>1E-4</c:v>
                </c:pt>
                <c:pt idx="11689">
                  <c:v>3.0001000000000002</c:v>
                </c:pt>
                <c:pt idx="11690">
                  <c:v>1E-4</c:v>
                </c:pt>
                <c:pt idx="11691">
                  <c:v>1E-4</c:v>
                </c:pt>
                <c:pt idx="11692">
                  <c:v>1E-4</c:v>
                </c:pt>
                <c:pt idx="11693">
                  <c:v>1E-4</c:v>
                </c:pt>
                <c:pt idx="11694">
                  <c:v>1E-4</c:v>
                </c:pt>
                <c:pt idx="11695">
                  <c:v>1E-4</c:v>
                </c:pt>
                <c:pt idx="11696">
                  <c:v>1E-4</c:v>
                </c:pt>
                <c:pt idx="11697">
                  <c:v>1E-4</c:v>
                </c:pt>
                <c:pt idx="11698">
                  <c:v>1E-4</c:v>
                </c:pt>
                <c:pt idx="11699">
                  <c:v>1E-4</c:v>
                </c:pt>
                <c:pt idx="11700">
                  <c:v>1E-4</c:v>
                </c:pt>
                <c:pt idx="11701">
                  <c:v>1E-4</c:v>
                </c:pt>
                <c:pt idx="11702">
                  <c:v>1E-4</c:v>
                </c:pt>
                <c:pt idx="11703">
                  <c:v>1E-4</c:v>
                </c:pt>
                <c:pt idx="11704">
                  <c:v>1E-4</c:v>
                </c:pt>
                <c:pt idx="11705">
                  <c:v>1E-4</c:v>
                </c:pt>
                <c:pt idx="11706">
                  <c:v>1.0001</c:v>
                </c:pt>
                <c:pt idx="11707">
                  <c:v>1E-4</c:v>
                </c:pt>
                <c:pt idx="11708">
                  <c:v>1E-4</c:v>
                </c:pt>
                <c:pt idx="11709">
                  <c:v>1E-4</c:v>
                </c:pt>
                <c:pt idx="11710">
                  <c:v>1E-4</c:v>
                </c:pt>
                <c:pt idx="11711">
                  <c:v>1.0001</c:v>
                </c:pt>
                <c:pt idx="11712">
                  <c:v>1.0001</c:v>
                </c:pt>
                <c:pt idx="11713">
                  <c:v>2.0001000000000002</c:v>
                </c:pt>
                <c:pt idx="11714">
                  <c:v>1.0001</c:v>
                </c:pt>
                <c:pt idx="11715">
                  <c:v>1E-4</c:v>
                </c:pt>
                <c:pt idx="11716">
                  <c:v>1.0001</c:v>
                </c:pt>
                <c:pt idx="11717">
                  <c:v>1E-4</c:v>
                </c:pt>
                <c:pt idx="11718">
                  <c:v>1E-4</c:v>
                </c:pt>
                <c:pt idx="11719">
                  <c:v>1E-4</c:v>
                </c:pt>
                <c:pt idx="11720">
                  <c:v>1.0001</c:v>
                </c:pt>
                <c:pt idx="11721">
                  <c:v>2.0001000000000002</c:v>
                </c:pt>
                <c:pt idx="11722">
                  <c:v>1.0001</c:v>
                </c:pt>
                <c:pt idx="11723">
                  <c:v>1E-4</c:v>
                </c:pt>
                <c:pt idx="11724">
                  <c:v>1E-4</c:v>
                </c:pt>
                <c:pt idx="11725">
                  <c:v>1E-4</c:v>
                </c:pt>
                <c:pt idx="11726">
                  <c:v>1E-4</c:v>
                </c:pt>
                <c:pt idx="11727">
                  <c:v>1.0001</c:v>
                </c:pt>
                <c:pt idx="11728">
                  <c:v>1E-4</c:v>
                </c:pt>
                <c:pt idx="11729">
                  <c:v>1E-4</c:v>
                </c:pt>
                <c:pt idx="11730">
                  <c:v>1E-4</c:v>
                </c:pt>
                <c:pt idx="11731">
                  <c:v>1E-4</c:v>
                </c:pt>
                <c:pt idx="11732">
                  <c:v>1E-4</c:v>
                </c:pt>
                <c:pt idx="11733">
                  <c:v>1E-4</c:v>
                </c:pt>
                <c:pt idx="11734">
                  <c:v>1E-4</c:v>
                </c:pt>
                <c:pt idx="11735">
                  <c:v>1.0001</c:v>
                </c:pt>
                <c:pt idx="11736">
                  <c:v>1E-4</c:v>
                </c:pt>
                <c:pt idx="11737">
                  <c:v>1E-4</c:v>
                </c:pt>
                <c:pt idx="11738">
                  <c:v>1.0001</c:v>
                </c:pt>
                <c:pt idx="11739">
                  <c:v>1E-4</c:v>
                </c:pt>
                <c:pt idx="11740">
                  <c:v>1E-4</c:v>
                </c:pt>
                <c:pt idx="11741">
                  <c:v>1E-4</c:v>
                </c:pt>
                <c:pt idx="11742">
                  <c:v>1E-4</c:v>
                </c:pt>
                <c:pt idx="11743">
                  <c:v>1E-4</c:v>
                </c:pt>
                <c:pt idx="11744">
                  <c:v>1E-4</c:v>
                </c:pt>
                <c:pt idx="11745">
                  <c:v>1E-4</c:v>
                </c:pt>
                <c:pt idx="11746">
                  <c:v>2.0001000000000002</c:v>
                </c:pt>
                <c:pt idx="11747">
                  <c:v>3.0001000000000002</c:v>
                </c:pt>
                <c:pt idx="11748">
                  <c:v>2.0001000000000002</c:v>
                </c:pt>
                <c:pt idx="11749">
                  <c:v>5.0000999999999998</c:v>
                </c:pt>
                <c:pt idx="11750">
                  <c:v>1.0001</c:v>
                </c:pt>
                <c:pt idx="11751">
                  <c:v>1.0001</c:v>
                </c:pt>
                <c:pt idx="11752">
                  <c:v>2.0001000000000002</c:v>
                </c:pt>
                <c:pt idx="11753">
                  <c:v>1.0001</c:v>
                </c:pt>
                <c:pt idx="11754">
                  <c:v>1.0001</c:v>
                </c:pt>
                <c:pt idx="11755">
                  <c:v>1.0001</c:v>
                </c:pt>
                <c:pt idx="11756">
                  <c:v>1.0001</c:v>
                </c:pt>
                <c:pt idx="11757">
                  <c:v>2.0001000000000002</c:v>
                </c:pt>
                <c:pt idx="11758">
                  <c:v>1E-4</c:v>
                </c:pt>
                <c:pt idx="11759">
                  <c:v>1E-4</c:v>
                </c:pt>
                <c:pt idx="11760">
                  <c:v>1E-4</c:v>
                </c:pt>
                <c:pt idx="11761">
                  <c:v>1.0001</c:v>
                </c:pt>
                <c:pt idx="11762">
                  <c:v>1E-4</c:v>
                </c:pt>
                <c:pt idx="11763">
                  <c:v>1E-4</c:v>
                </c:pt>
                <c:pt idx="11764">
                  <c:v>1E-4</c:v>
                </c:pt>
                <c:pt idx="11765">
                  <c:v>1E-4</c:v>
                </c:pt>
                <c:pt idx="11766">
                  <c:v>1E-4</c:v>
                </c:pt>
                <c:pt idx="11767">
                  <c:v>1E-4</c:v>
                </c:pt>
                <c:pt idx="11768">
                  <c:v>1E-4</c:v>
                </c:pt>
                <c:pt idx="11769">
                  <c:v>1.0001</c:v>
                </c:pt>
                <c:pt idx="11770">
                  <c:v>1E-4</c:v>
                </c:pt>
                <c:pt idx="11771">
                  <c:v>1E-4</c:v>
                </c:pt>
                <c:pt idx="11772">
                  <c:v>1.0001</c:v>
                </c:pt>
                <c:pt idx="11773">
                  <c:v>1E-4</c:v>
                </c:pt>
                <c:pt idx="11774">
                  <c:v>1E-4</c:v>
                </c:pt>
                <c:pt idx="11775">
                  <c:v>1.0001</c:v>
                </c:pt>
                <c:pt idx="11776">
                  <c:v>1E-4</c:v>
                </c:pt>
                <c:pt idx="11777">
                  <c:v>1.0001</c:v>
                </c:pt>
                <c:pt idx="11778">
                  <c:v>1E-4</c:v>
                </c:pt>
                <c:pt idx="11779">
                  <c:v>1E-4</c:v>
                </c:pt>
                <c:pt idx="11780">
                  <c:v>1E-4</c:v>
                </c:pt>
                <c:pt idx="11781">
                  <c:v>1E-4</c:v>
                </c:pt>
                <c:pt idx="11782">
                  <c:v>1.0001</c:v>
                </c:pt>
                <c:pt idx="11783">
                  <c:v>6.0000999999999998</c:v>
                </c:pt>
                <c:pt idx="11784">
                  <c:v>1.0001</c:v>
                </c:pt>
                <c:pt idx="11785">
                  <c:v>1.0001</c:v>
                </c:pt>
                <c:pt idx="11786">
                  <c:v>1.0001</c:v>
                </c:pt>
                <c:pt idx="11787">
                  <c:v>1E-4</c:v>
                </c:pt>
                <c:pt idx="11788">
                  <c:v>1.0001</c:v>
                </c:pt>
                <c:pt idx="11789">
                  <c:v>2.0001000000000002</c:v>
                </c:pt>
                <c:pt idx="11790">
                  <c:v>1.0001</c:v>
                </c:pt>
                <c:pt idx="11791">
                  <c:v>3.0001000000000002</c:v>
                </c:pt>
                <c:pt idx="11792">
                  <c:v>1.0001</c:v>
                </c:pt>
                <c:pt idx="11793">
                  <c:v>2.0001000000000002</c:v>
                </c:pt>
                <c:pt idx="11794">
                  <c:v>1E-4</c:v>
                </c:pt>
                <c:pt idx="11795">
                  <c:v>1.0001</c:v>
                </c:pt>
                <c:pt idx="11796">
                  <c:v>1E-4</c:v>
                </c:pt>
                <c:pt idx="11797">
                  <c:v>1E-4</c:v>
                </c:pt>
                <c:pt idx="11798">
                  <c:v>1E-4</c:v>
                </c:pt>
                <c:pt idx="11799">
                  <c:v>1E-4</c:v>
                </c:pt>
                <c:pt idx="11800">
                  <c:v>1E-4</c:v>
                </c:pt>
                <c:pt idx="11801">
                  <c:v>1E-4</c:v>
                </c:pt>
                <c:pt idx="11802">
                  <c:v>1E-4</c:v>
                </c:pt>
                <c:pt idx="11803">
                  <c:v>1E-4</c:v>
                </c:pt>
                <c:pt idx="11804">
                  <c:v>1.0001</c:v>
                </c:pt>
                <c:pt idx="11805">
                  <c:v>1E-4</c:v>
                </c:pt>
                <c:pt idx="11806">
                  <c:v>1E-4</c:v>
                </c:pt>
                <c:pt idx="11807">
                  <c:v>1E-4</c:v>
                </c:pt>
                <c:pt idx="11808">
                  <c:v>1E-4</c:v>
                </c:pt>
                <c:pt idx="11809">
                  <c:v>1E-4</c:v>
                </c:pt>
                <c:pt idx="11810">
                  <c:v>1.0001</c:v>
                </c:pt>
                <c:pt idx="11811">
                  <c:v>1E-4</c:v>
                </c:pt>
                <c:pt idx="11812">
                  <c:v>1E-4</c:v>
                </c:pt>
                <c:pt idx="11813">
                  <c:v>1E-4</c:v>
                </c:pt>
                <c:pt idx="11814">
                  <c:v>1E-4</c:v>
                </c:pt>
                <c:pt idx="11815">
                  <c:v>1.0001</c:v>
                </c:pt>
                <c:pt idx="11816">
                  <c:v>1E-4</c:v>
                </c:pt>
                <c:pt idx="11817">
                  <c:v>4.0000999999999998</c:v>
                </c:pt>
                <c:pt idx="11818">
                  <c:v>8.0000999999999998</c:v>
                </c:pt>
                <c:pt idx="11819">
                  <c:v>1.0001</c:v>
                </c:pt>
                <c:pt idx="11820">
                  <c:v>1.0001</c:v>
                </c:pt>
                <c:pt idx="11821">
                  <c:v>1E-4</c:v>
                </c:pt>
                <c:pt idx="11822">
                  <c:v>2.0001000000000002</c:v>
                </c:pt>
                <c:pt idx="11823">
                  <c:v>1E-4</c:v>
                </c:pt>
                <c:pt idx="11824">
                  <c:v>2.0001000000000002</c:v>
                </c:pt>
                <c:pt idx="11825">
                  <c:v>1.0001</c:v>
                </c:pt>
                <c:pt idx="11826">
                  <c:v>1E-4</c:v>
                </c:pt>
                <c:pt idx="11827">
                  <c:v>1.0001</c:v>
                </c:pt>
                <c:pt idx="11828">
                  <c:v>1E-4</c:v>
                </c:pt>
                <c:pt idx="11829">
                  <c:v>2.0001000000000002</c:v>
                </c:pt>
                <c:pt idx="11830">
                  <c:v>1.0001</c:v>
                </c:pt>
                <c:pt idx="11831">
                  <c:v>1.0001</c:v>
                </c:pt>
                <c:pt idx="11832">
                  <c:v>1E-4</c:v>
                </c:pt>
                <c:pt idx="11833">
                  <c:v>1E-4</c:v>
                </c:pt>
                <c:pt idx="11834">
                  <c:v>1E-4</c:v>
                </c:pt>
                <c:pt idx="11835">
                  <c:v>1E-4</c:v>
                </c:pt>
                <c:pt idx="11836">
                  <c:v>1E-4</c:v>
                </c:pt>
                <c:pt idx="11837">
                  <c:v>1E-4</c:v>
                </c:pt>
                <c:pt idx="11838">
                  <c:v>1E-4</c:v>
                </c:pt>
                <c:pt idx="11839">
                  <c:v>1E-4</c:v>
                </c:pt>
                <c:pt idx="11840">
                  <c:v>1E-4</c:v>
                </c:pt>
                <c:pt idx="11841">
                  <c:v>1E-4</c:v>
                </c:pt>
                <c:pt idx="11842">
                  <c:v>1.0001</c:v>
                </c:pt>
                <c:pt idx="11843">
                  <c:v>1.0001</c:v>
                </c:pt>
                <c:pt idx="11844">
                  <c:v>1E-4</c:v>
                </c:pt>
                <c:pt idx="11845">
                  <c:v>1.0001</c:v>
                </c:pt>
                <c:pt idx="11846">
                  <c:v>1E-4</c:v>
                </c:pt>
                <c:pt idx="11847">
                  <c:v>1E-4</c:v>
                </c:pt>
                <c:pt idx="11848">
                  <c:v>1E-4</c:v>
                </c:pt>
                <c:pt idx="11849">
                  <c:v>1.0001</c:v>
                </c:pt>
                <c:pt idx="11850">
                  <c:v>1E-4</c:v>
                </c:pt>
                <c:pt idx="11851">
                  <c:v>4.0000999999999998</c:v>
                </c:pt>
                <c:pt idx="11852">
                  <c:v>7.0000999999999998</c:v>
                </c:pt>
                <c:pt idx="11853">
                  <c:v>15.0001</c:v>
                </c:pt>
                <c:pt idx="11854">
                  <c:v>7.0000999999999998</c:v>
                </c:pt>
                <c:pt idx="11855">
                  <c:v>2.0001000000000002</c:v>
                </c:pt>
                <c:pt idx="11856">
                  <c:v>1.0001</c:v>
                </c:pt>
                <c:pt idx="11857">
                  <c:v>1E-4</c:v>
                </c:pt>
                <c:pt idx="11858">
                  <c:v>1E-4</c:v>
                </c:pt>
                <c:pt idx="11859">
                  <c:v>1E-4</c:v>
                </c:pt>
                <c:pt idx="11860">
                  <c:v>1.0001</c:v>
                </c:pt>
                <c:pt idx="11861">
                  <c:v>1.0001</c:v>
                </c:pt>
                <c:pt idx="11862">
                  <c:v>1E-4</c:v>
                </c:pt>
                <c:pt idx="11863">
                  <c:v>1.0001</c:v>
                </c:pt>
                <c:pt idx="11864">
                  <c:v>1E-4</c:v>
                </c:pt>
                <c:pt idx="11865">
                  <c:v>1E-4</c:v>
                </c:pt>
                <c:pt idx="11866">
                  <c:v>1E-4</c:v>
                </c:pt>
                <c:pt idx="11867">
                  <c:v>1E-4</c:v>
                </c:pt>
                <c:pt idx="11868">
                  <c:v>1.0001</c:v>
                </c:pt>
                <c:pt idx="11869">
                  <c:v>1E-4</c:v>
                </c:pt>
                <c:pt idx="11870">
                  <c:v>1E-4</c:v>
                </c:pt>
                <c:pt idx="11871">
                  <c:v>1E-4</c:v>
                </c:pt>
                <c:pt idx="11872">
                  <c:v>1E-4</c:v>
                </c:pt>
                <c:pt idx="11873">
                  <c:v>1E-4</c:v>
                </c:pt>
                <c:pt idx="11874">
                  <c:v>1E-4</c:v>
                </c:pt>
                <c:pt idx="11875">
                  <c:v>1E-4</c:v>
                </c:pt>
                <c:pt idx="11876">
                  <c:v>1E-4</c:v>
                </c:pt>
                <c:pt idx="11877">
                  <c:v>1E-4</c:v>
                </c:pt>
                <c:pt idx="11878">
                  <c:v>1E-4</c:v>
                </c:pt>
                <c:pt idx="11879">
                  <c:v>1E-4</c:v>
                </c:pt>
                <c:pt idx="11880">
                  <c:v>1E-4</c:v>
                </c:pt>
                <c:pt idx="11881">
                  <c:v>1E-4</c:v>
                </c:pt>
                <c:pt idx="11882">
                  <c:v>1E-4</c:v>
                </c:pt>
                <c:pt idx="11883">
                  <c:v>1.0001</c:v>
                </c:pt>
                <c:pt idx="11884">
                  <c:v>1E-4</c:v>
                </c:pt>
                <c:pt idx="11885">
                  <c:v>4.0000999999999998</c:v>
                </c:pt>
                <c:pt idx="11886">
                  <c:v>2.0001000000000002</c:v>
                </c:pt>
                <c:pt idx="11887">
                  <c:v>3.0001000000000002</c:v>
                </c:pt>
                <c:pt idx="11888">
                  <c:v>2.0001000000000002</c:v>
                </c:pt>
                <c:pt idx="11889">
                  <c:v>1.0001</c:v>
                </c:pt>
                <c:pt idx="11890">
                  <c:v>1.0001</c:v>
                </c:pt>
                <c:pt idx="11891">
                  <c:v>2.0001000000000002</c:v>
                </c:pt>
                <c:pt idx="11892">
                  <c:v>1.0001</c:v>
                </c:pt>
                <c:pt idx="11893">
                  <c:v>1E-4</c:v>
                </c:pt>
                <c:pt idx="11894">
                  <c:v>2.0001000000000002</c:v>
                </c:pt>
                <c:pt idx="11895">
                  <c:v>2.0001000000000002</c:v>
                </c:pt>
                <c:pt idx="11896">
                  <c:v>1E-4</c:v>
                </c:pt>
                <c:pt idx="11897">
                  <c:v>1E-4</c:v>
                </c:pt>
                <c:pt idx="11898">
                  <c:v>1E-4</c:v>
                </c:pt>
                <c:pt idx="11899">
                  <c:v>1E-4</c:v>
                </c:pt>
                <c:pt idx="11900">
                  <c:v>1E-4</c:v>
                </c:pt>
                <c:pt idx="11901">
                  <c:v>1E-4</c:v>
                </c:pt>
                <c:pt idx="11902">
                  <c:v>1E-4</c:v>
                </c:pt>
                <c:pt idx="11903">
                  <c:v>1E-4</c:v>
                </c:pt>
                <c:pt idx="11904">
                  <c:v>1E-4</c:v>
                </c:pt>
                <c:pt idx="11905">
                  <c:v>1E-4</c:v>
                </c:pt>
                <c:pt idx="11906">
                  <c:v>1E-4</c:v>
                </c:pt>
                <c:pt idx="11907">
                  <c:v>1E-4</c:v>
                </c:pt>
                <c:pt idx="11908">
                  <c:v>1E-4</c:v>
                </c:pt>
                <c:pt idx="11909">
                  <c:v>1E-4</c:v>
                </c:pt>
                <c:pt idx="11910">
                  <c:v>1.0001</c:v>
                </c:pt>
                <c:pt idx="11911">
                  <c:v>1E-4</c:v>
                </c:pt>
                <c:pt idx="11912">
                  <c:v>1.0001</c:v>
                </c:pt>
                <c:pt idx="11913">
                  <c:v>1E-4</c:v>
                </c:pt>
                <c:pt idx="11914">
                  <c:v>1E-4</c:v>
                </c:pt>
                <c:pt idx="11915">
                  <c:v>1E-4</c:v>
                </c:pt>
                <c:pt idx="11916">
                  <c:v>1E-4</c:v>
                </c:pt>
                <c:pt idx="11917">
                  <c:v>1.0001</c:v>
                </c:pt>
                <c:pt idx="11918">
                  <c:v>1E-4</c:v>
                </c:pt>
                <c:pt idx="11919">
                  <c:v>1E-4</c:v>
                </c:pt>
                <c:pt idx="11920">
                  <c:v>1.0001</c:v>
                </c:pt>
                <c:pt idx="11921">
                  <c:v>2.0001000000000002</c:v>
                </c:pt>
                <c:pt idx="11922">
                  <c:v>1E-4</c:v>
                </c:pt>
                <c:pt idx="11923">
                  <c:v>6.0000999999999998</c:v>
                </c:pt>
                <c:pt idx="11924">
                  <c:v>1.0001</c:v>
                </c:pt>
                <c:pt idx="11925">
                  <c:v>1E-4</c:v>
                </c:pt>
                <c:pt idx="11926">
                  <c:v>1.0001</c:v>
                </c:pt>
                <c:pt idx="11927">
                  <c:v>1E-4</c:v>
                </c:pt>
                <c:pt idx="11928">
                  <c:v>1E-4</c:v>
                </c:pt>
                <c:pt idx="11929">
                  <c:v>1.0001</c:v>
                </c:pt>
                <c:pt idx="11930">
                  <c:v>1E-4</c:v>
                </c:pt>
                <c:pt idx="11931">
                  <c:v>1E-4</c:v>
                </c:pt>
                <c:pt idx="11932">
                  <c:v>1E-4</c:v>
                </c:pt>
                <c:pt idx="11933">
                  <c:v>2.0001000000000002</c:v>
                </c:pt>
                <c:pt idx="11934">
                  <c:v>1E-4</c:v>
                </c:pt>
                <c:pt idx="11935">
                  <c:v>1.0001</c:v>
                </c:pt>
                <c:pt idx="11936">
                  <c:v>1E-4</c:v>
                </c:pt>
                <c:pt idx="11937">
                  <c:v>1E-4</c:v>
                </c:pt>
                <c:pt idx="11938">
                  <c:v>1E-4</c:v>
                </c:pt>
                <c:pt idx="11939">
                  <c:v>1E-4</c:v>
                </c:pt>
                <c:pt idx="11940">
                  <c:v>1.0001</c:v>
                </c:pt>
                <c:pt idx="11941">
                  <c:v>1.0001</c:v>
                </c:pt>
                <c:pt idx="11942">
                  <c:v>1E-4</c:v>
                </c:pt>
                <c:pt idx="11943">
                  <c:v>1.0001</c:v>
                </c:pt>
                <c:pt idx="11944">
                  <c:v>1E-4</c:v>
                </c:pt>
                <c:pt idx="11945">
                  <c:v>1.0001</c:v>
                </c:pt>
                <c:pt idx="11946">
                  <c:v>1E-4</c:v>
                </c:pt>
                <c:pt idx="11947">
                  <c:v>1.0001</c:v>
                </c:pt>
                <c:pt idx="11948">
                  <c:v>1.0001</c:v>
                </c:pt>
                <c:pt idx="11949">
                  <c:v>1E-4</c:v>
                </c:pt>
                <c:pt idx="11950">
                  <c:v>1E-4</c:v>
                </c:pt>
                <c:pt idx="11951">
                  <c:v>2.0001000000000002</c:v>
                </c:pt>
                <c:pt idx="11952">
                  <c:v>1.0001</c:v>
                </c:pt>
                <c:pt idx="11953">
                  <c:v>1.0001</c:v>
                </c:pt>
                <c:pt idx="11954">
                  <c:v>1E-4</c:v>
                </c:pt>
                <c:pt idx="11955">
                  <c:v>2.0001000000000002</c:v>
                </c:pt>
                <c:pt idx="11956">
                  <c:v>3.0001000000000002</c:v>
                </c:pt>
                <c:pt idx="11957">
                  <c:v>3.0001000000000002</c:v>
                </c:pt>
                <c:pt idx="11958">
                  <c:v>1E-4</c:v>
                </c:pt>
                <c:pt idx="11959">
                  <c:v>1.0001</c:v>
                </c:pt>
                <c:pt idx="11960">
                  <c:v>2.0001000000000002</c:v>
                </c:pt>
                <c:pt idx="11961">
                  <c:v>1E-4</c:v>
                </c:pt>
                <c:pt idx="11962">
                  <c:v>3.0001000000000002</c:v>
                </c:pt>
                <c:pt idx="11963">
                  <c:v>1E-4</c:v>
                </c:pt>
                <c:pt idx="11964">
                  <c:v>1E-4</c:v>
                </c:pt>
                <c:pt idx="11965">
                  <c:v>1E-4</c:v>
                </c:pt>
                <c:pt idx="11966">
                  <c:v>1.0001</c:v>
                </c:pt>
                <c:pt idx="11967">
                  <c:v>1E-4</c:v>
                </c:pt>
                <c:pt idx="11968">
                  <c:v>1E-4</c:v>
                </c:pt>
                <c:pt idx="11969">
                  <c:v>1E-4</c:v>
                </c:pt>
                <c:pt idx="11970">
                  <c:v>1E-4</c:v>
                </c:pt>
                <c:pt idx="11971">
                  <c:v>1.0001</c:v>
                </c:pt>
                <c:pt idx="11972">
                  <c:v>1.0001</c:v>
                </c:pt>
                <c:pt idx="11973">
                  <c:v>1E-4</c:v>
                </c:pt>
                <c:pt idx="11974">
                  <c:v>1E-4</c:v>
                </c:pt>
                <c:pt idx="11975">
                  <c:v>1.0001</c:v>
                </c:pt>
                <c:pt idx="11976">
                  <c:v>1E-4</c:v>
                </c:pt>
                <c:pt idx="11977">
                  <c:v>1.0001</c:v>
                </c:pt>
                <c:pt idx="11978">
                  <c:v>1E-4</c:v>
                </c:pt>
                <c:pt idx="11979">
                  <c:v>1E-4</c:v>
                </c:pt>
                <c:pt idx="11980">
                  <c:v>1E-4</c:v>
                </c:pt>
                <c:pt idx="11981">
                  <c:v>1E-4</c:v>
                </c:pt>
                <c:pt idx="11982">
                  <c:v>1E-4</c:v>
                </c:pt>
                <c:pt idx="11983">
                  <c:v>1.0001</c:v>
                </c:pt>
                <c:pt idx="11984">
                  <c:v>1E-4</c:v>
                </c:pt>
                <c:pt idx="11985">
                  <c:v>1E-4</c:v>
                </c:pt>
                <c:pt idx="11986">
                  <c:v>1.0001</c:v>
                </c:pt>
                <c:pt idx="11987">
                  <c:v>1E-4</c:v>
                </c:pt>
                <c:pt idx="11988">
                  <c:v>1.0001</c:v>
                </c:pt>
                <c:pt idx="11989">
                  <c:v>2.0001000000000002</c:v>
                </c:pt>
                <c:pt idx="11990">
                  <c:v>3.0001000000000002</c:v>
                </c:pt>
                <c:pt idx="11991">
                  <c:v>1.0001</c:v>
                </c:pt>
                <c:pt idx="11992">
                  <c:v>4.0000999999999998</c:v>
                </c:pt>
                <c:pt idx="11993">
                  <c:v>1.0001</c:v>
                </c:pt>
                <c:pt idx="11994">
                  <c:v>1.0001</c:v>
                </c:pt>
                <c:pt idx="11995">
                  <c:v>1E-4</c:v>
                </c:pt>
                <c:pt idx="11996">
                  <c:v>2.0001000000000002</c:v>
                </c:pt>
                <c:pt idx="11997">
                  <c:v>1E-4</c:v>
                </c:pt>
                <c:pt idx="11998">
                  <c:v>1E-4</c:v>
                </c:pt>
                <c:pt idx="11999">
                  <c:v>1E-4</c:v>
                </c:pt>
                <c:pt idx="12000">
                  <c:v>1E-4</c:v>
                </c:pt>
                <c:pt idx="12001">
                  <c:v>1.0001</c:v>
                </c:pt>
                <c:pt idx="12002">
                  <c:v>1E-4</c:v>
                </c:pt>
                <c:pt idx="12003">
                  <c:v>1.0001</c:v>
                </c:pt>
                <c:pt idx="12004">
                  <c:v>1E-4</c:v>
                </c:pt>
                <c:pt idx="12005">
                  <c:v>1E-4</c:v>
                </c:pt>
                <c:pt idx="12006">
                  <c:v>1E-4</c:v>
                </c:pt>
                <c:pt idx="12007">
                  <c:v>1E-4</c:v>
                </c:pt>
                <c:pt idx="12008">
                  <c:v>1E-4</c:v>
                </c:pt>
                <c:pt idx="12009">
                  <c:v>1E-4</c:v>
                </c:pt>
                <c:pt idx="12010">
                  <c:v>1E-4</c:v>
                </c:pt>
                <c:pt idx="12011">
                  <c:v>1E-4</c:v>
                </c:pt>
                <c:pt idx="12012">
                  <c:v>1E-4</c:v>
                </c:pt>
                <c:pt idx="12013">
                  <c:v>1E-4</c:v>
                </c:pt>
                <c:pt idx="12014">
                  <c:v>1E-4</c:v>
                </c:pt>
                <c:pt idx="12015">
                  <c:v>1E-4</c:v>
                </c:pt>
                <c:pt idx="12016">
                  <c:v>1E-4</c:v>
                </c:pt>
                <c:pt idx="12017">
                  <c:v>1E-4</c:v>
                </c:pt>
                <c:pt idx="12018">
                  <c:v>1E-4</c:v>
                </c:pt>
                <c:pt idx="12019">
                  <c:v>1E-4</c:v>
                </c:pt>
                <c:pt idx="12020">
                  <c:v>1E-4</c:v>
                </c:pt>
                <c:pt idx="12021">
                  <c:v>1.0001</c:v>
                </c:pt>
                <c:pt idx="12022">
                  <c:v>1E-4</c:v>
                </c:pt>
                <c:pt idx="12023">
                  <c:v>1.0001</c:v>
                </c:pt>
                <c:pt idx="12024">
                  <c:v>8.0000999999999998</c:v>
                </c:pt>
                <c:pt idx="12025">
                  <c:v>11.0001</c:v>
                </c:pt>
                <c:pt idx="12026">
                  <c:v>2.0001000000000002</c:v>
                </c:pt>
                <c:pt idx="12027">
                  <c:v>4.0000999999999998</c:v>
                </c:pt>
                <c:pt idx="12028">
                  <c:v>1E-4</c:v>
                </c:pt>
                <c:pt idx="12029">
                  <c:v>1E-4</c:v>
                </c:pt>
                <c:pt idx="12030">
                  <c:v>1.0001</c:v>
                </c:pt>
                <c:pt idx="12031">
                  <c:v>2.0001000000000002</c:v>
                </c:pt>
                <c:pt idx="12032">
                  <c:v>1E-4</c:v>
                </c:pt>
                <c:pt idx="12033">
                  <c:v>1E-4</c:v>
                </c:pt>
                <c:pt idx="12034">
                  <c:v>1.0001</c:v>
                </c:pt>
                <c:pt idx="12035">
                  <c:v>1.0001</c:v>
                </c:pt>
                <c:pt idx="12036">
                  <c:v>1E-4</c:v>
                </c:pt>
                <c:pt idx="12037">
                  <c:v>1E-4</c:v>
                </c:pt>
                <c:pt idx="12038">
                  <c:v>1E-4</c:v>
                </c:pt>
                <c:pt idx="12039">
                  <c:v>1.0001</c:v>
                </c:pt>
                <c:pt idx="12040">
                  <c:v>1E-4</c:v>
                </c:pt>
                <c:pt idx="12041">
                  <c:v>1E-4</c:v>
                </c:pt>
                <c:pt idx="12042">
                  <c:v>1E-4</c:v>
                </c:pt>
                <c:pt idx="12043">
                  <c:v>1E-4</c:v>
                </c:pt>
                <c:pt idx="12044">
                  <c:v>1E-4</c:v>
                </c:pt>
                <c:pt idx="12045">
                  <c:v>1E-4</c:v>
                </c:pt>
                <c:pt idx="12046">
                  <c:v>1.0001</c:v>
                </c:pt>
                <c:pt idx="12047">
                  <c:v>1E-4</c:v>
                </c:pt>
                <c:pt idx="12048">
                  <c:v>1E-4</c:v>
                </c:pt>
                <c:pt idx="12049">
                  <c:v>1E-4</c:v>
                </c:pt>
                <c:pt idx="12050">
                  <c:v>1E-4</c:v>
                </c:pt>
                <c:pt idx="12051">
                  <c:v>1E-4</c:v>
                </c:pt>
                <c:pt idx="12052">
                  <c:v>1E-4</c:v>
                </c:pt>
                <c:pt idx="12053">
                  <c:v>1E-4</c:v>
                </c:pt>
                <c:pt idx="12054">
                  <c:v>1E-4</c:v>
                </c:pt>
                <c:pt idx="12055">
                  <c:v>1E-4</c:v>
                </c:pt>
                <c:pt idx="12056">
                  <c:v>1E-4</c:v>
                </c:pt>
                <c:pt idx="12057">
                  <c:v>1.0001</c:v>
                </c:pt>
                <c:pt idx="12058">
                  <c:v>6.0000999999999998</c:v>
                </c:pt>
                <c:pt idx="12059">
                  <c:v>9.0000999999999998</c:v>
                </c:pt>
                <c:pt idx="12060">
                  <c:v>13.0001</c:v>
                </c:pt>
                <c:pt idx="12061">
                  <c:v>3.0001000000000002</c:v>
                </c:pt>
                <c:pt idx="12062">
                  <c:v>1E-4</c:v>
                </c:pt>
                <c:pt idx="12063">
                  <c:v>1E-4</c:v>
                </c:pt>
                <c:pt idx="12064">
                  <c:v>2.0001000000000002</c:v>
                </c:pt>
                <c:pt idx="12065">
                  <c:v>2.0001000000000002</c:v>
                </c:pt>
                <c:pt idx="12066">
                  <c:v>1E-4</c:v>
                </c:pt>
                <c:pt idx="12067">
                  <c:v>1E-4</c:v>
                </c:pt>
                <c:pt idx="12068">
                  <c:v>2.0001000000000002</c:v>
                </c:pt>
                <c:pt idx="12069">
                  <c:v>3.0001000000000002</c:v>
                </c:pt>
                <c:pt idx="12070">
                  <c:v>1.0001</c:v>
                </c:pt>
                <c:pt idx="12071">
                  <c:v>1E-4</c:v>
                </c:pt>
                <c:pt idx="12072">
                  <c:v>1E-4</c:v>
                </c:pt>
                <c:pt idx="12073">
                  <c:v>1E-4</c:v>
                </c:pt>
                <c:pt idx="12074">
                  <c:v>1E-4</c:v>
                </c:pt>
                <c:pt idx="12075">
                  <c:v>1.0001</c:v>
                </c:pt>
                <c:pt idx="12076">
                  <c:v>1.0001</c:v>
                </c:pt>
                <c:pt idx="12077">
                  <c:v>1E-4</c:v>
                </c:pt>
                <c:pt idx="12078">
                  <c:v>1.0001</c:v>
                </c:pt>
                <c:pt idx="12079">
                  <c:v>1E-4</c:v>
                </c:pt>
                <c:pt idx="12080">
                  <c:v>1.0001</c:v>
                </c:pt>
                <c:pt idx="12081">
                  <c:v>1E-4</c:v>
                </c:pt>
                <c:pt idx="12082">
                  <c:v>1E-4</c:v>
                </c:pt>
                <c:pt idx="12083">
                  <c:v>1E-4</c:v>
                </c:pt>
                <c:pt idx="12084">
                  <c:v>1E-4</c:v>
                </c:pt>
                <c:pt idx="12085">
                  <c:v>1E-4</c:v>
                </c:pt>
                <c:pt idx="12086">
                  <c:v>1E-4</c:v>
                </c:pt>
                <c:pt idx="12087">
                  <c:v>1E-4</c:v>
                </c:pt>
                <c:pt idx="12088">
                  <c:v>1E-4</c:v>
                </c:pt>
                <c:pt idx="12089">
                  <c:v>1E-4</c:v>
                </c:pt>
                <c:pt idx="12090">
                  <c:v>1E-4</c:v>
                </c:pt>
                <c:pt idx="12091">
                  <c:v>2.0001000000000002</c:v>
                </c:pt>
                <c:pt idx="12092">
                  <c:v>3.0001000000000002</c:v>
                </c:pt>
                <c:pt idx="12093">
                  <c:v>6.0000999999999998</c:v>
                </c:pt>
                <c:pt idx="12094">
                  <c:v>2.0001000000000002</c:v>
                </c:pt>
                <c:pt idx="12095">
                  <c:v>1E-4</c:v>
                </c:pt>
                <c:pt idx="12096">
                  <c:v>1.0001</c:v>
                </c:pt>
                <c:pt idx="12097">
                  <c:v>2.0001000000000002</c:v>
                </c:pt>
                <c:pt idx="12098">
                  <c:v>1E-4</c:v>
                </c:pt>
                <c:pt idx="12099">
                  <c:v>1E-4</c:v>
                </c:pt>
                <c:pt idx="12100">
                  <c:v>1E-4</c:v>
                </c:pt>
                <c:pt idx="12101">
                  <c:v>1.0001</c:v>
                </c:pt>
                <c:pt idx="12102">
                  <c:v>1E-4</c:v>
                </c:pt>
                <c:pt idx="12103">
                  <c:v>3.0001000000000002</c:v>
                </c:pt>
                <c:pt idx="12104">
                  <c:v>1.0001</c:v>
                </c:pt>
                <c:pt idx="12105">
                  <c:v>1E-4</c:v>
                </c:pt>
                <c:pt idx="12106">
                  <c:v>1.0001</c:v>
                </c:pt>
                <c:pt idx="12107">
                  <c:v>1E-4</c:v>
                </c:pt>
                <c:pt idx="12108">
                  <c:v>1E-4</c:v>
                </c:pt>
                <c:pt idx="12109">
                  <c:v>1.0001</c:v>
                </c:pt>
                <c:pt idx="12110">
                  <c:v>1E-4</c:v>
                </c:pt>
                <c:pt idx="12111">
                  <c:v>1E-4</c:v>
                </c:pt>
                <c:pt idx="12112">
                  <c:v>1E-4</c:v>
                </c:pt>
                <c:pt idx="12113">
                  <c:v>1.0001</c:v>
                </c:pt>
                <c:pt idx="12114">
                  <c:v>1E-4</c:v>
                </c:pt>
                <c:pt idx="12115">
                  <c:v>1.0001</c:v>
                </c:pt>
                <c:pt idx="12116">
                  <c:v>2.0001000000000002</c:v>
                </c:pt>
                <c:pt idx="12117">
                  <c:v>1E-4</c:v>
                </c:pt>
                <c:pt idx="12118">
                  <c:v>1E-4</c:v>
                </c:pt>
                <c:pt idx="12119">
                  <c:v>1.0001</c:v>
                </c:pt>
                <c:pt idx="12120">
                  <c:v>1E-4</c:v>
                </c:pt>
                <c:pt idx="12121">
                  <c:v>1.0001</c:v>
                </c:pt>
                <c:pt idx="12122">
                  <c:v>2.0001000000000002</c:v>
                </c:pt>
                <c:pt idx="12123">
                  <c:v>1E-4</c:v>
                </c:pt>
                <c:pt idx="12124">
                  <c:v>1E-4</c:v>
                </c:pt>
                <c:pt idx="12125">
                  <c:v>4.0000999999999998</c:v>
                </c:pt>
                <c:pt idx="12126">
                  <c:v>8.0000999999999998</c:v>
                </c:pt>
                <c:pt idx="12127">
                  <c:v>4.0000999999999998</c:v>
                </c:pt>
                <c:pt idx="12128">
                  <c:v>12.0001</c:v>
                </c:pt>
                <c:pt idx="12129">
                  <c:v>3.0001000000000002</c:v>
                </c:pt>
                <c:pt idx="12130">
                  <c:v>1.0001</c:v>
                </c:pt>
                <c:pt idx="12131">
                  <c:v>1E-4</c:v>
                </c:pt>
                <c:pt idx="12132">
                  <c:v>1E-4</c:v>
                </c:pt>
                <c:pt idx="12133">
                  <c:v>1E-4</c:v>
                </c:pt>
                <c:pt idx="12134">
                  <c:v>1.0001</c:v>
                </c:pt>
                <c:pt idx="12135">
                  <c:v>1.0001</c:v>
                </c:pt>
                <c:pt idx="12136">
                  <c:v>1E-4</c:v>
                </c:pt>
                <c:pt idx="12137">
                  <c:v>1E-4</c:v>
                </c:pt>
                <c:pt idx="12138">
                  <c:v>1.0001</c:v>
                </c:pt>
                <c:pt idx="12139">
                  <c:v>1E-4</c:v>
                </c:pt>
                <c:pt idx="12140">
                  <c:v>1.0001</c:v>
                </c:pt>
                <c:pt idx="12141">
                  <c:v>1E-4</c:v>
                </c:pt>
                <c:pt idx="12142">
                  <c:v>1E-4</c:v>
                </c:pt>
                <c:pt idx="12143">
                  <c:v>1E-4</c:v>
                </c:pt>
                <c:pt idx="12144">
                  <c:v>1E-4</c:v>
                </c:pt>
                <c:pt idx="12145">
                  <c:v>1E-4</c:v>
                </c:pt>
                <c:pt idx="12146">
                  <c:v>1E-4</c:v>
                </c:pt>
                <c:pt idx="12147">
                  <c:v>1E-4</c:v>
                </c:pt>
                <c:pt idx="12148">
                  <c:v>1E-4</c:v>
                </c:pt>
                <c:pt idx="12149">
                  <c:v>1.0001</c:v>
                </c:pt>
                <c:pt idx="12150">
                  <c:v>1.0001</c:v>
                </c:pt>
                <c:pt idx="12151">
                  <c:v>1.0001</c:v>
                </c:pt>
                <c:pt idx="12152">
                  <c:v>1.0001</c:v>
                </c:pt>
                <c:pt idx="12153">
                  <c:v>1E-4</c:v>
                </c:pt>
                <c:pt idx="12154">
                  <c:v>2.0001000000000002</c:v>
                </c:pt>
                <c:pt idx="12155">
                  <c:v>1.0001</c:v>
                </c:pt>
                <c:pt idx="12156">
                  <c:v>1.0001</c:v>
                </c:pt>
                <c:pt idx="12157">
                  <c:v>1E-4</c:v>
                </c:pt>
                <c:pt idx="12158">
                  <c:v>2.0001000000000002</c:v>
                </c:pt>
                <c:pt idx="12159">
                  <c:v>1E-4</c:v>
                </c:pt>
                <c:pt idx="12160">
                  <c:v>2.0001000000000002</c:v>
                </c:pt>
                <c:pt idx="12161">
                  <c:v>2.0001000000000002</c:v>
                </c:pt>
                <c:pt idx="12162">
                  <c:v>1E-4</c:v>
                </c:pt>
                <c:pt idx="12163">
                  <c:v>1.0001</c:v>
                </c:pt>
                <c:pt idx="12164">
                  <c:v>1E-4</c:v>
                </c:pt>
                <c:pt idx="12165">
                  <c:v>1.0001</c:v>
                </c:pt>
                <c:pt idx="12166">
                  <c:v>1.0001</c:v>
                </c:pt>
                <c:pt idx="12167">
                  <c:v>1.0001</c:v>
                </c:pt>
                <c:pt idx="12168">
                  <c:v>1E-4</c:v>
                </c:pt>
                <c:pt idx="12169">
                  <c:v>1.0001</c:v>
                </c:pt>
                <c:pt idx="12170">
                  <c:v>1.0001</c:v>
                </c:pt>
                <c:pt idx="12171">
                  <c:v>1E-4</c:v>
                </c:pt>
                <c:pt idx="12172">
                  <c:v>1E-4</c:v>
                </c:pt>
                <c:pt idx="12173">
                  <c:v>1.0001</c:v>
                </c:pt>
                <c:pt idx="12174">
                  <c:v>1E-4</c:v>
                </c:pt>
                <c:pt idx="12175">
                  <c:v>2.0001000000000002</c:v>
                </c:pt>
                <c:pt idx="12176">
                  <c:v>1.0001</c:v>
                </c:pt>
                <c:pt idx="12177">
                  <c:v>1.0001</c:v>
                </c:pt>
                <c:pt idx="12178">
                  <c:v>1.0001</c:v>
                </c:pt>
                <c:pt idx="12179">
                  <c:v>1.0001</c:v>
                </c:pt>
                <c:pt idx="12180">
                  <c:v>2.0001000000000002</c:v>
                </c:pt>
                <c:pt idx="12181">
                  <c:v>1.0001</c:v>
                </c:pt>
                <c:pt idx="12182">
                  <c:v>1.0001</c:v>
                </c:pt>
                <c:pt idx="12183">
                  <c:v>1.0001</c:v>
                </c:pt>
                <c:pt idx="12184">
                  <c:v>2.0001000000000002</c:v>
                </c:pt>
                <c:pt idx="12185">
                  <c:v>1E-4</c:v>
                </c:pt>
                <c:pt idx="12186">
                  <c:v>1E-4</c:v>
                </c:pt>
                <c:pt idx="12187">
                  <c:v>1E-4</c:v>
                </c:pt>
                <c:pt idx="12188">
                  <c:v>1E-4</c:v>
                </c:pt>
                <c:pt idx="12189">
                  <c:v>2.0001000000000002</c:v>
                </c:pt>
                <c:pt idx="12190">
                  <c:v>1E-4</c:v>
                </c:pt>
                <c:pt idx="12191">
                  <c:v>1E-4</c:v>
                </c:pt>
                <c:pt idx="12192">
                  <c:v>1E-4</c:v>
                </c:pt>
                <c:pt idx="12193">
                  <c:v>1E-4</c:v>
                </c:pt>
                <c:pt idx="12194">
                  <c:v>1.0001</c:v>
                </c:pt>
                <c:pt idx="12195">
                  <c:v>1.0001</c:v>
                </c:pt>
                <c:pt idx="12196">
                  <c:v>3.0001000000000002</c:v>
                </c:pt>
                <c:pt idx="12197">
                  <c:v>1E-4</c:v>
                </c:pt>
                <c:pt idx="12198">
                  <c:v>1E-4</c:v>
                </c:pt>
                <c:pt idx="12199">
                  <c:v>1E-4</c:v>
                </c:pt>
                <c:pt idx="12200">
                  <c:v>1.0001</c:v>
                </c:pt>
                <c:pt idx="12201">
                  <c:v>1E-4</c:v>
                </c:pt>
                <c:pt idx="12202">
                  <c:v>1E-4</c:v>
                </c:pt>
                <c:pt idx="12203">
                  <c:v>1E-4</c:v>
                </c:pt>
                <c:pt idx="12204">
                  <c:v>1.0001</c:v>
                </c:pt>
                <c:pt idx="12205">
                  <c:v>1.0001</c:v>
                </c:pt>
                <c:pt idx="12206">
                  <c:v>1E-4</c:v>
                </c:pt>
                <c:pt idx="12207">
                  <c:v>1E-4</c:v>
                </c:pt>
                <c:pt idx="12208">
                  <c:v>1.0001</c:v>
                </c:pt>
                <c:pt idx="12209">
                  <c:v>2.0001000000000002</c:v>
                </c:pt>
                <c:pt idx="12210">
                  <c:v>1E-4</c:v>
                </c:pt>
                <c:pt idx="12211">
                  <c:v>1.0001</c:v>
                </c:pt>
                <c:pt idx="12212">
                  <c:v>1E-4</c:v>
                </c:pt>
                <c:pt idx="12213">
                  <c:v>1E-4</c:v>
                </c:pt>
                <c:pt idx="12214">
                  <c:v>1E-4</c:v>
                </c:pt>
                <c:pt idx="12215">
                  <c:v>1E-4</c:v>
                </c:pt>
                <c:pt idx="12216">
                  <c:v>1E-4</c:v>
                </c:pt>
                <c:pt idx="12217">
                  <c:v>1E-4</c:v>
                </c:pt>
                <c:pt idx="12218">
                  <c:v>1E-4</c:v>
                </c:pt>
                <c:pt idx="12219">
                  <c:v>1.0001</c:v>
                </c:pt>
                <c:pt idx="12220">
                  <c:v>1E-4</c:v>
                </c:pt>
                <c:pt idx="12221">
                  <c:v>1E-4</c:v>
                </c:pt>
                <c:pt idx="12222">
                  <c:v>1E-4</c:v>
                </c:pt>
                <c:pt idx="12223">
                  <c:v>1E-4</c:v>
                </c:pt>
                <c:pt idx="12224">
                  <c:v>1.0001</c:v>
                </c:pt>
                <c:pt idx="12225">
                  <c:v>1.0001</c:v>
                </c:pt>
                <c:pt idx="12226">
                  <c:v>1.0001</c:v>
                </c:pt>
                <c:pt idx="12227">
                  <c:v>2.0001000000000002</c:v>
                </c:pt>
                <c:pt idx="12228">
                  <c:v>4.0000999999999998</c:v>
                </c:pt>
                <c:pt idx="12229">
                  <c:v>3.0001000000000002</c:v>
                </c:pt>
                <c:pt idx="12230">
                  <c:v>8.0000999999999998</c:v>
                </c:pt>
                <c:pt idx="12231">
                  <c:v>4.0000999999999998</c:v>
                </c:pt>
                <c:pt idx="12232">
                  <c:v>15.0001</c:v>
                </c:pt>
                <c:pt idx="12233">
                  <c:v>35.000100000000003</c:v>
                </c:pt>
                <c:pt idx="12234">
                  <c:v>30.0001</c:v>
                </c:pt>
                <c:pt idx="12235">
                  <c:v>23.0001</c:v>
                </c:pt>
                <c:pt idx="12236">
                  <c:v>10.0001</c:v>
                </c:pt>
                <c:pt idx="12237">
                  <c:v>6.0000999999999998</c:v>
                </c:pt>
                <c:pt idx="12238">
                  <c:v>7.0000999999999998</c:v>
                </c:pt>
                <c:pt idx="12239">
                  <c:v>2.0001000000000002</c:v>
                </c:pt>
                <c:pt idx="12240">
                  <c:v>1.0001</c:v>
                </c:pt>
                <c:pt idx="12241">
                  <c:v>3.0001000000000002</c:v>
                </c:pt>
                <c:pt idx="12242">
                  <c:v>1E-4</c:v>
                </c:pt>
                <c:pt idx="12243">
                  <c:v>2.0001000000000002</c:v>
                </c:pt>
                <c:pt idx="12244">
                  <c:v>1.0001</c:v>
                </c:pt>
                <c:pt idx="12245">
                  <c:v>2.0001000000000002</c:v>
                </c:pt>
                <c:pt idx="12246">
                  <c:v>1E-4</c:v>
                </c:pt>
                <c:pt idx="12247">
                  <c:v>1E-4</c:v>
                </c:pt>
                <c:pt idx="12248">
                  <c:v>1E-4</c:v>
                </c:pt>
                <c:pt idx="12249">
                  <c:v>1E-4</c:v>
                </c:pt>
                <c:pt idx="12250">
                  <c:v>1E-4</c:v>
                </c:pt>
                <c:pt idx="12251">
                  <c:v>1E-4</c:v>
                </c:pt>
                <c:pt idx="12252">
                  <c:v>1E-4</c:v>
                </c:pt>
                <c:pt idx="12253">
                  <c:v>1E-4</c:v>
                </c:pt>
                <c:pt idx="12254">
                  <c:v>1E-4</c:v>
                </c:pt>
                <c:pt idx="12255">
                  <c:v>1E-4</c:v>
                </c:pt>
                <c:pt idx="12256">
                  <c:v>1E-4</c:v>
                </c:pt>
                <c:pt idx="12257">
                  <c:v>1E-4</c:v>
                </c:pt>
                <c:pt idx="12258">
                  <c:v>1E-4</c:v>
                </c:pt>
                <c:pt idx="12259">
                  <c:v>1.0001</c:v>
                </c:pt>
                <c:pt idx="12260">
                  <c:v>4.0000999999999998</c:v>
                </c:pt>
                <c:pt idx="12261">
                  <c:v>2.0001000000000002</c:v>
                </c:pt>
                <c:pt idx="12262">
                  <c:v>5.0000999999999998</c:v>
                </c:pt>
                <c:pt idx="12263">
                  <c:v>4.0000999999999998</c:v>
                </c:pt>
                <c:pt idx="12264">
                  <c:v>6.0000999999999998</c:v>
                </c:pt>
                <c:pt idx="12265">
                  <c:v>13.0001</c:v>
                </c:pt>
                <c:pt idx="12266">
                  <c:v>22.0001</c:v>
                </c:pt>
                <c:pt idx="12267">
                  <c:v>28.0001</c:v>
                </c:pt>
                <c:pt idx="12268">
                  <c:v>20.0001</c:v>
                </c:pt>
                <c:pt idx="12269">
                  <c:v>7.0000999999999998</c:v>
                </c:pt>
                <c:pt idx="12270">
                  <c:v>8.0000999999999998</c:v>
                </c:pt>
                <c:pt idx="12271">
                  <c:v>4.0000999999999998</c:v>
                </c:pt>
                <c:pt idx="12272">
                  <c:v>1.0001</c:v>
                </c:pt>
                <c:pt idx="12273">
                  <c:v>6.0000999999999998</c:v>
                </c:pt>
                <c:pt idx="12274">
                  <c:v>1.0001</c:v>
                </c:pt>
                <c:pt idx="12275">
                  <c:v>1E-4</c:v>
                </c:pt>
                <c:pt idx="12276">
                  <c:v>1E-4</c:v>
                </c:pt>
                <c:pt idx="12277">
                  <c:v>1E-4</c:v>
                </c:pt>
                <c:pt idx="12278">
                  <c:v>2.0001000000000002</c:v>
                </c:pt>
                <c:pt idx="12279">
                  <c:v>1E-4</c:v>
                </c:pt>
                <c:pt idx="12280">
                  <c:v>1E-4</c:v>
                </c:pt>
                <c:pt idx="12281">
                  <c:v>1E-4</c:v>
                </c:pt>
                <c:pt idx="12282">
                  <c:v>1.0001</c:v>
                </c:pt>
                <c:pt idx="12283">
                  <c:v>1.0001</c:v>
                </c:pt>
                <c:pt idx="12284">
                  <c:v>1E-4</c:v>
                </c:pt>
                <c:pt idx="12285">
                  <c:v>1E-4</c:v>
                </c:pt>
                <c:pt idx="12286">
                  <c:v>1.0001</c:v>
                </c:pt>
                <c:pt idx="12287">
                  <c:v>1E-4</c:v>
                </c:pt>
                <c:pt idx="12288">
                  <c:v>1.0001</c:v>
                </c:pt>
                <c:pt idx="12289">
                  <c:v>1E-4</c:v>
                </c:pt>
                <c:pt idx="12290">
                  <c:v>1.0001</c:v>
                </c:pt>
                <c:pt idx="12291">
                  <c:v>1E-4</c:v>
                </c:pt>
                <c:pt idx="12292">
                  <c:v>1E-4</c:v>
                </c:pt>
                <c:pt idx="12293">
                  <c:v>1.0001</c:v>
                </c:pt>
                <c:pt idx="12294">
                  <c:v>4.0000999999999998</c:v>
                </c:pt>
                <c:pt idx="12295">
                  <c:v>7.0000999999999998</c:v>
                </c:pt>
                <c:pt idx="12296">
                  <c:v>15.0001</c:v>
                </c:pt>
                <c:pt idx="12297">
                  <c:v>13.0001</c:v>
                </c:pt>
                <c:pt idx="12298">
                  <c:v>16.0001</c:v>
                </c:pt>
                <c:pt idx="12299">
                  <c:v>32.000100000000003</c:v>
                </c:pt>
                <c:pt idx="12300">
                  <c:v>38.000100000000003</c:v>
                </c:pt>
                <c:pt idx="12301">
                  <c:v>56.000100000000003</c:v>
                </c:pt>
                <c:pt idx="12302">
                  <c:v>47.000100000000003</c:v>
                </c:pt>
                <c:pt idx="12303">
                  <c:v>29.0001</c:v>
                </c:pt>
                <c:pt idx="12304">
                  <c:v>13.0001</c:v>
                </c:pt>
                <c:pt idx="12305">
                  <c:v>8.0000999999999998</c:v>
                </c:pt>
                <c:pt idx="12306">
                  <c:v>6.0000999999999998</c:v>
                </c:pt>
                <c:pt idx="12307">
                  <c:v>5.0000999999999998</c:v>
                </c:pt>
                <c:pt idx="12308">
                  <c:v>3.0001000000000002</c:v>
                </c:pt>
                <c:pt idx="12309">
                  <c:v>2.0001000000000002</c:v>
                </c:pt>
                <c:pt idx="12310">
                  <c:v>1.0001</c:v>
                </c:pt>
                <c:pt idx="12311">
                  <c:v>1.0001</c:v>
                </c:pt>
                <c:pt idx="12312">
                  <c:v>1E-4</c:v>
                </c:pt>
                <c:pt idx="12313">
                  <c:v>4.0000999999999998</c:v>
                </c:pt>
                <c:pt idx="12314">
                  <c:v>2.0001000000000002</c:v>
                </c:pt>
                <c:pt idx="12315">
                  <c:v>1E-4</c:v>
                </c:pt>
                <c:pt idx="12316">
                  <c:v>1.0001</c:v>
                </c:pt>
                <c:pt idx="12317">
                  <c:v>1E-4</c:v>
                </c:pt>
                <c:pt idx="12318">
                  <c:v>1E-4</c:v>
                </c:pt>
                <c:pt idx="12319">
                  <c:v>1E-4</c:v>
                </c:pt>
                <c:pt idx="12320">
                  <c:v>1E-4</c:v>
                </c:pt>
                <c:pt idx="12321">
                  <c:v>1E-4</c:v>
                </c:pt>
                <c:pt idx="12322">
                  <c:v>1E-4</c:v>
                </c:pt>
                <c:pt idx="12323">
                  <c:v>1.0001</c:v>
                </c:pt>
                <c:pt idx="12324">
                  <c:v>1E-4</c:v>
                </c:pt>
                <c:pt idx="12325">
                  <c:v>1.0001</c:v>
                </c:pt>
                <c:pt idx="12326">
                  <c:v>2.0001000000000002</c:v>
                </c:pt>
                <c:pt idx="12327">
                  <c:v>3.0001000000000002</c:v>
                </c:pt>
                <c:pt idx="12328">
                  <c:v>6.0000999999999998</c:v>
                </c:pt>
                <c:pt idx="12329">
                  <c:v>8.0000999999999998</c:v>
                </c:pt>
                <c:pt idx="12330">
                  <c:v>2.0001000000000002</c:v>
                </c:pt>
                <c:pt idx="12331">
                  <c:v>1.0001</c:v>
                </c:pt>
                <c:pt idx="12332">
                  <c:v>2.0001000000000002</c:v>
                </c:pt>
                <c:pt idx="12333">
                  <c:v>6.0000999999999998</c:v>
                </c:pt>
                <c:pt idx="12334">
                  <c:v>7.0000999999999998</c:v>
                </c:pt>
                <c:pt idx="12335">
                  <c:v>9.0000999999999998</c:v>
                </c:pt>
                <c:pt idx="12336">
                  <c:v>1.0001</c:v>
                </c:pt>
                <c:pt idx="12337">
                  <c:v>1.0001</c:v>
                </c:pt>
                <c:pt idx="12338">
                  <c:v>3.0001000000000002</c:v>
                </c:pt>
                <c:pt idx="12339">
                  <c:v>1.0001</c:v>
                </c:pt>
                <c:pt idx="12340">
                  <c:v>1.0001</c:v>
                </c:pt>
                <c:pt idx="12341">
                  <c:v>1E-4</c:v>
                </c:pt>
                <c:pt idx="12342">
                  <c:v>1E-4</c:v>
                </c:pt>
                <c:pt idx="12343">
                  <c:v>1E-4</c:v>
                </c:pt>
                <c:pt idx="12344">
                  <c:v>1E-4</c:v>
                </c:pt>
                <c:pt idx="12345">
                  <c:v>1E-4</c:v>
                </c:pt>
                <c:pt idx="12346">
                  <c:v>1E-4</c:v>
                </c:pt>
                <c:pt idx="12347">
                  <c:v>1E-4</c:v>
                </c:pt>
                <c:pt idx="12348">
                  <c:v>1E-4</c:v>
                </c:pt>
                <c:pt idx="12349">
                  <c:v>1E-4</c:v>
                </c:pt>
                <c:pt idx="12350">
                  <c:v>1E-4</c:v>
                </c:pt>
                <c:pt idx="12351">
                  <c:v>2.0001000000000002</c:v>
                </c:pt>
                <c:pt idx="12352">
                  <c:v>1E-4</c:v>
                </c:pt>
                <c:pt idx="12353">
                  <c:v>1.0001</c:v>
                </c:pt>
                <c:pt idx="12354">
                  <c:v>1E-4</c:v>
                </c:pt>
                <c:pt idx="12355">
                  <c:v>1E-4</c:v>
                </c:pt>
                <c:pt idx="12356">
                  <c:v>1E-4</c:v>
                </c:pt>
                <c:pt idx="12357">
                  <c:v>1E-4</c:v>
                </c:pt>
                <c:pt idx="12358">
                  <c:v>1E-4</c:v>
                </c:pt>
                <c:pt idx="12359">
                  <c:v>1.0001</c:v>
                </c:pt>
                <c:pt idx="12360">
                  <c:v>1E-4</c:v>
                </c:pt>
                <c:pt idx="12361">
                  <c:v>1E-4</c:v>
                </c:pt>
                <c:pt idx="12362">
                  <c:v>2.0001000000000002</c:v>
                </c:pt>
                <c:pt idx="12363">
                  <c:v>2.0001000000000002</c:v>
                </c:pt>
                <c:pt idx="12364">
                  <c:v>2.0001000000000002</c:v>
                </c:pt>
                <c:pt idx="12365">
                  <c:v>1E-4</c:v>
                </c:pt>
                <c:pt idx="12366">
                  <c:v>1.0001</c:v>
                </c:pt>
                <c:pt idx="12367">
                  <c:v>1E-4</c:v>
                </c:pt>
                <c:pt idx="12368">
                  <c:v>1E-4</c:v>
                </c:pt>
                <c:pt idx="12369">
                  <c:v>1.0001</c:v>
                </c:pt>
                <c:pt idx="12370">
                  <c:v>1E-4</c:v>
                </c:pt>
                <c:pt idx="12371">
                  <c:v>1E-4</c:v>
                </c:pt>
                <c:pt idx="12372">
                  <c:v>1.0001</c:v>
                </c:pt>
                <c:pt idx="12373">
                  <c:v>1.0001</c:v>
                </c:pt>
                <c:pt idx="12374">
                  <c:v>1E-4</c:v>
                </c:pt>
                <c:pt idx="12375">
                  <c:v>1E-4</c:v>
                </c:pt>
                <c:pt idx="12376">
                  <c:v>1E-4</c:v>
                </c:pt>
                <c:pt idx="12377">
                  <c:v>1.0001</c:v>
                </c:pt>
                <c:pt idx="12378">
                  <c:v>1E-4</c:v>
                </c:pt>
                <c:pt idx="12379">
                  <c:v>1E-4</c:v>
                </c:pt>
                <c:pt idx="12380">
                  <c:v>1E-4</c:v>
                </c:pt>
                <c:pt idx="12381">
                  <c:v>1E-4</c:v>
                </c:pt>
                <c:pt idx="12382">
                  <c:v>1E-4</c:v>
                </c:pt>
                <c:pt idx="12383">
                  <c:v>1E-4</c:v>
                </c:pt>
                <c:pt idx="12384">
                  <c:v>1E-4</c:v>
                </c:pt>
                <c:pt idx="12385">
                  <c:v>1E-4</c:v>
                </c:pt>
                <c:pt idx="12386">
                  <c:v>1E-4</c:v>
                </c:pt>
                <c:pt idx="12387">
                  <c:v>1.0001</c:v>
                </c:pt>
                <c:pt idx="12388">
                  <c:v>1E-4</c:v>
                </c:pt>
                <c:pt idx="12389">
                  <c:v>1E-4</c:v>
                </c:pt>
                <c:pt idx="12390">
                  <c:v>1E-4</c:v>
                </c:pt>
                <c:pt idx="12391">
                  <c:v>2.0001000000000002</c:v>
                </c:pt>
                <c:pt idx="12392">
                  <c:v>1.0001</c:v>
                </c:pt>
                <c:pt idx="12393">
                  <c:v>3.0001000000000002</c:v>
                </c:pt>
                <c:pt idx="12394">
                  <c:v>3.0001000000000002</c:v>
                </c:pt>
                <c:pt idx="12395">
                  <c:v>5.0000999999999998</c:v>
                </c:pt>
                <c:pt idx="12396">
                  <c:v>1.0001</c:v>
                </c:pt>
                <c:pt idx="12397">
                  <c:v>1E-4</c:v>
                </c:pt>
                <c:pt idx="12398">
                  <c:v>3.0001000000000002</c:v>
                </c:pt>
                <c:pt idx="12399">
                  <c:v>1E-4</c:v>
                </c:pt>
                <c:pt idx="12400">
                  <c:v>1.0001</c:v>
                </c:pt>
                <c:pt idx="12401">
                  <c:v>1E-4</c:v>
                </c:pt>
                <c:pt idx="12402">
                  <c:v>1E-4</c:v>
                </c:pt>
                <c:pt idx="12403">
                  <c:v>1.0001</c:v>
                </c:pt>
                <c:pt idx="12404">
                  <c:v>1E-4</c:v>
                </c:pt>
                <c:pt idx="12405">
                  <c:v>1E-4</c:v>
                </c:pt>
                <c:pt idx="12406">
                  <c:v>1E-4</c:v>
                </c:pt>
                <c:pt idx="12407">
                  <c:v>1E-4</c:v>
                </c:pt>
                <c:pt idx="12408">
                  <c:v>1E-4</c:v>
                </c:pt>
                <c:pt idx="12409">
                  <c:v>1E-4</c:v>
                </c:pt>
                <c:pt idx="12410">
                  <c:v>1E-4</c:v>
                </c:pt>
                <c:pt idx="12411">
                  <c:v>1E-4</c:v>
                </c:pt>
                <c:pt idx="12412">
                  <c:v>1.0001</c:v>
                </c:pt>
                <c:pt idx="12413">
                  <c:v>1.0001</c:v>
                </c:pt>
                <c:pt idx="12414">
                  <c:v>1E-4</c:v>
                </c:pt>
                <c:pt idx="12415">
                  <c:v>1E-4</c:v>
                </c:pt>
                <c:pt idx="12416">
                  <c:v>1E-4</c:v>
                </c:pt>
                <c:pt idx="12417">
                  <c:v>1.0001</c:v>
                </c:pt>
                <c:pt idx="12418">
                  <c:v>1E-4</c:v>
                </c:pt>
                <c:pt idx="12419">
                  <c:v>1E-4</c:v>
                </c:pt>
                <c:pt idx="12420">
                  <c:v>1E-4</c:v>
                </c:pt>
                <c:pt idx="12421">
                  <c:v>1.0001</c:v>
                </c:pt>
                <c:pt idx="12422">
                  <c:v>1E-4</c:v>
                </c:pt>
                <c:pt idx="12423">
                  <c:v>1.0001</c:v>
                </c:pt>
                <c:pt idx="12424">
                  <c:v>1E-4</c:v>
                </c:pt>
                <c:pt idx="12425">
                  <c:v>1E-4</c:v>
                </c:pt>
                <c:pt idx="12426">
                  <c:v>1E-4</c:v>
                </c:pt>
                <c:pt idx="12427">
                  <c:v>1E-4</c:v>
                </c:pt>
                <c:pt idx="12428">
                  <c:v>1.0001</c:v>
                </c:pt>
                <c:pt idx="12429">
                  <c:v>1.0001</c:v>
                </c:pt>
                <c:pt idx="12430">
                  <c:v>2.0001000000000002</c:v>
                </c:pt>
                <c:pt idx="12431">
                  <c:v>1E-4</c:v>
                </c:pt>
                <c:pt idx="12432">
                  <c:v>1E-4</c:v>
                </c:pt>
                <c:pt idx="12433">
                  <c:v>1E-4</c:v>
                </c:pt>
                <c:pt idx="12434">
                  <c:v>1E-4</c:v>
                </c:pt>
                <c:pt idx="12435">
                  <c:v>1.0001</c:v>
                </c:pt>
                <c:pt idx="12436">
                  <c:v>1E-4</c:v>
                </c:pt>
                <c:pt idx="12437">
                  <c:v>1E-4</c:v>
                </c:pt>
                <c:pt idx="12438">
                  <c:v>2.0001000000000002</c:v>
                </c:pt>
                <c:pt idx="12439">
                  <c:v>1E-4</c:v>
                </c:pt>
                <c:pt idx="12440">
                  <c:v>1E-4</c:v>
                </c:pt>
                <c:pt idx="12441">
                  <c:v>1E-4</c:v>
                </c:pt>
                <c:pt idx="12442">
                  <c:v>1.0001</c:v>
                </c:pt>
                <c:pt idx="12443">
                  <c:v>2.0001000000000002</c:v>
                </c:pt>
                <c:pt idx="12444">
                  <c:v>1E-4</c:v>
                </c:pt>
                <c:pt idx="12445">
                  <c:v>1E-4</c:v>
                </c:pt>
                <c:pt idx="12446">
                  <c:v>1E-4</c:v>
                </c:pt>
                <c:pt idx="12447">
                  <c:v>1E-4</c:v>
                </c:pt>
                <c:pt idx="12448">
                  <c:v>1E-4</c:v>
                </c:pt>
                <c:pt idx="12449">
                  <c:v>1E-4</c:v>
                </c:pt>
                <c:pt idx="12450">
                  <c:v>1E-4</c:v>
                </c:pt>
                <c:pt idx="12451">
                  <c:v>1E-4</c:v>
                </c:pt>
                <c:pt idx="12452">
                  <c:v>1E-4</c:v>
                </c:pt>
                <c:pt idx="12453">
                  <c:v>1.0001</c:v>
                </c:pt>
                <c:pt idx="12454">
                  <c:v>1E-4</c:v>
                </c:pt>
                <c:pt idx="12455">
                  <c:v>1.0001</c:v>
                </c:pt>
                <c:pt idx="12456">
                  <c:v>1E-4</c:v>
                </c:pt>
                <c:pt idx="12457">
                  <c:v>1E-4</c:v>
                </c:pt>
                <c:pt idx="12458">
                  <c:v>1.0001</c:v>
                </c:pt>
                <c:pt idx="12459">
                  <c:v>1.0001</c:v>
                </c:pt>
                <c:pt idx="12460">
                  <c:v>1E-4</c:v>
                </c:pt>
                <c:pt idx="12461">
                  <c:v>1.0001</c:v>
                </c:pt>
                <c:pt idx="12462">
                  <c:v>1.0001</c:v>
                </c:pt>
                <c:pt idx="12463">
                  <c:v>1.0001</c:v>
                </c:pt>
                <c:pt idx="12464">
                  <c:v>1E-4</c:v>
                </c:pt>
                <c:pt idx="12465">
                  <c:v>1E-4</c:v>
                </c:pt>
                <c:pt idx="12466">
                  <c:v>1E-4</c:v>
                </c:pt>
                <c:pt idx="12467">
                  <c:v>1.0001</c:v>
                </c:pt>
                <c:pt idx="12468">
                  <c:v>1E-4</c:v>
                </c:pt>
                <c:pt idx="12469">
                  <c:v>1E-4</c:v>
                </c:pt>
                <c:pt idx="12470">
                  <c:v>1.0001</c:v>
                </c:pt>
                <c:pt idx="12471">
                  <c:v>1E-4</c:v>
                </c:pt>
                <c:pt idx="12472">
                  <c:v>1E-4</c:v>
                </c:pt>
                <c:pt idx="12473">
                  <c:v>1E-4</c:v>
                </c:pt>
                <c:pt idx="12474">
                  <c:v>1E-4</c:v>
                </c:pt>
                <c:pt idx="12475">
                  <c:v>1E-4</c:v>
                </c:pt>
                <c:pt idx="12476">
                  <c:v>1E-4</c:v>
                </c:pt>
                <c:pt idx="12477">
                  <c:v>1E-4</c:v>
                </c:pt>
                <c:pt idx="12478">
                  <c:v>1E-4</c:v>
                </c:pt>
                <c:pt idx="12479">
                  <c:v>1E-4</c:v>
                </c:pt>
                <c:pt idx="12480">
                  <c:v>1E-4</c:v>
                </c:pt>
                <c:pt idx="12481">
                  <c:v>1.0001</c:v>
                </c:pt>
                <c:pt idx="12482">
                  <c:v>1E-4</c:v>
                </c:pt>
                <c:pt idx="12483">
                  <c:v>1E-4</c:v>
                </c:pt>
                <c:pt idx="12484">
                  <c:v>1E-4</c:v>
                </c:pt>
                <c:pt idx="12485">
                  <c:v>1E-4</c:v>
                </c:pt>
                <c:pt idx="12486">
                  <c:v>1.0001</c:v>
                </c:pt>
                <c:pt idx="12487">
                  <c:v>1.0001</c:v>
                </c:pt>
                <c:pt idx="12488">
                  <c:v>1E-4</c:v>
                </c:pt>
                <c:pt idx="12489">
                  <c:v>1E-4</c:v>
                </c:pt>
                <c:pt idx="12490">
                  <c:v>1E-4</c:v>
                </c:pt>
                <c:pt idx="12491">
                  <c:v>1.0001</c:v>
                </c:pt>
                <c:pt idx="12492">
                  <c:v>1E-4</c:v>
                </c:pt>
                <c:pt idx="12493">
                  <c:v>1E-4</c:v>
                </c:pt>
                <c:pt idx="12494">
                  <c:v>1E-4</c:v>
                </c:pt>
                <c:pt idx="12495">
                  <c:v>1.0001</c:v>
                </c:pt>
                <c:pt idx="12496">
                  <c:v>3.0001000000000002</c:v>
                </c:pt>
                <c:pt idx="12497">
                  <c:v>1.0001</c:v>
                </c:pt>
                <c:pt idx="12498">
                  <c:v>1.0001</c:v>
                </c:pt>
                <c:pt idx="12499">
                  <c:v>1E-4</c:v>
                </c:pt>
                <c:pt idx="12500">
                  <c:v>1.0001</c:v>
                </c:pt>
                <c:pt idx="12501">
                  <c:v>1E-4</c:v>
                </c:pt>
                <c:pt idx="12502">
                  <c:v>1E-4</c:v>
                </c:pt>
                <c:pt idx="12503">
                  <c:v>1.0001</c:v>
                </c:pt>
                <c:pt idx="12504">
                  <c:v>1.0001</c:v>
                </c:pt>
                <c:pt idx="12505">
                  <c:v>1E-4</c:v>
                </c:pt>
                <c:pt idx="12506">
                  <c:v>1.0001</c:v>
                </c:pt>
                <c:pt idx="12507">
                  <c:v>1.0001</c:v>
                </c:pt>
                <c:pt idx="12508">
                  <c:v>1E-4</c:v>
                </c:pt>
                <c:pt idx="12509">
                  <c:v>1E-4</c:v>
                </c:pt>
                <c:pt idx="12510">
                  <c:v>1.0001</c:v>
                </c:pt>
                <c:pt idx="12511">
                  <c:v>1.0001</c:v>
                </c:pt>
                <c:pt idx="12512">
                  <c:v>1E-4</c:v>
                </c:pt>
                <c:pt idx="12513">
                  <c:v>1E-4</c:v>
                </c:pt>
                <c:pt idx="12514">
                  <c:v>1E-4</c:v>
                </c:pt>
                <c:pt idx="12515">
                  <c:v>1E-4</c:v>
                </c:pt>
                <c:pt idx="12516">
                  <c:v>1E-4</c:v>
                </c:pt>
                <c:pt idx="12517">
                  <c:v>1E-4</c:v>
                </c:pt>
                <c:pt idx="12518">
                  <c:v>1E-4</c:v>
                </c:pt>
                <c:pt idx="12519">
                  <c:v>1.0001</c:v>
                </c:pt>
                <c:pt idx="12520">
                  <c:v>1E-4</c:v>
                </c:pt>
                <c:pt idx="12521">
                  <c:v>1E-4</c:v>
                </c:pt>
                <c:pt idx="12522">
                  <c:v>1E-4</c:v>
                </c:pt>
                <c:pt idx="12523">
                  <c:v>1E-4</c:v>
                </c:pt>
                <c:pt idx="12524">
                  <c:v>1E-4</c:v>
                </c:pt>
                <c:pt idx="12525">
                  <c:v>1E-4</c:v>
                </c:pt>
                <c:pt idx="12526">
                  <c:v>1.0001</c:v>
                </c:pt>
                <c:pt idx="12527">
                  <c:v>2.0001000000000002</c:v>
                </c:pt>
                <c:pt idx="12528">
                  <c:v>1.0001</c:v>
                </c:pt>
                <c:pt idx="12529">
                  <c:v>1.0001</c:v>
                </c:pt>
                <c:pt idx="12530">
                  <c:v>3.0001000000000002</c:v>
                </c:pt>
                <c:pt idx="12531">
                  <c:v>1.0001</c:v>
                </c:pt>
                <c:pt idx="12532">
                  <c:v>1E-4</c:v>
                </c:pt>
                <c:pt idx="12533">
                  <c:v>1E-4</c:v>
                </c:pt>
                <c:pt idx="12534">
                  <c:v>1.0001</c:v>
                </c:pt>
                <c:pt idx="12535">
                  <c:v>1.0001</c:v>
                </c:pt>
                <c:pt idx="12536">
                  <c:v>1E-4</c:v>
                </c:pt>
                <c:pt idx="12537">
                  <c:v>1.0001</c:v>
                </c:pt>
                <c:pt idx="12538">
                  <c:v>1E-4</c:v>
                </c:pt>
                <c:pt idx="12539">
                  <c:v>1E-4</c:v>
                </c:pt>
                <c:pt idx="12540">
                  <c:v>1.0001</c:v>
                </c:pt>
                <c:pt idx="12541">
                  <c:v>1E-4</c:v>
                </c:pt>
                <c:pt idx="12542">
                  <c:v>1.0001</c:v>
                </c:pt>
                <c:pt idx="12543">
                  <c:v>1E-4</c:v>
                </c:pt>
                <c:pt idx="12544">
                  <c:v>1.0001</c:v>
                </c:pt>
                <c:pt idx="12545">
                  <c:v>1.0001</c:v>
                </c:pt>
                <c:pt idx="12546">
                  <c:v>1E-4</c:v>
                </c:pt>
                <c:pt idx="12547">
                  <c:v>1E-4</c:v>
                </c:pt>
                <c:pt idx="12548">
                  <c:v>1E-4</c:v>
                </c:pt>
                <c:pt idx="12549">
                  <c:v>1.0001</c:v>
                </c:pt>
                <c:pt idx="12550">
                  <c:v>1E-4</c:v>
                </c:pt>
                <c:pt idx="12551">
                  <c:v>1E-4</c:v>
                </c:pt>
                <c:pt idx="12552">
                  <c:v>1E-4</c:v>
                </c:pt>
                <c:pt idx="12553">
                  <c:v>1E-4</c:v>
                </c:pt>
                <c:pt idx="12554">
                  <c:v>1E-4</c:v>
                </c:pt>
                <c:pt idx="12555">
                  <c:v>1E-4</c:v>
                </c:pt>
                <c:pt idx="12556">
                  <c:v>1E-4</c:v>
                </c:pt>
                <c:pt idx="12557">
                  <c:v>1E-4</c:v>
                </c:pt>
                <c:pt idx="12558">
                  <c:v>1E-4</c:v>
                </c:pt>
                <c:pt idx="12559">
                  <c:v>1.0001</c:v>
                </c:pt>
                <c:pt idx="12560">
                  <c:v>2.0001000000000002</c:v>
                </c:pt>
                <c:pt idx="12561">
                  <c:v>1.0001</c:v>
                </c:pt>
                <c:pt idx="12562">
                  <c:v>3.0001000000000002</c:v>
                </c:pt>
                <c:pt idx="12563">
                  <c:v>1.0001</c:v>
                </c:pt>
                <c:pt idx="12564">
                  <c:v>1E-4</c:v>
                </c:pt>
                <c:pt idx="12565">
                  <c:v>1E-4</c:v>
                </c:pt>
                <c:pt idx="12566">
                  <c:v>1E-4</c:v>
                </c:pt>
                <c:pt idx="12567">
                  <c:v>2.0001000000000002</c:v>
                </c:pt>
                <c:pt idx="12568">
                  <c:v>1.0001</c:v>
                </c:pt>
                <c:pt idx="12569">
                  <c:v>1E-4</c:v>
                </c:pt>
                <c:pt idx="12570">
                  <c:v>1E-4</c:v>
                </c:pt>
                <c:pt idx="12571">
                  <c:v>1E-4</c:v>
                </c:pt>
                <c:pt idx="12572">
                  <c:v>1E-4</c:v>
                </c:pt>
                <c:pt idx="12573">
                  <c:v>1.0001</c:v>
                </c:pt>
                <c:pt idx="12574">
                  <c:v>1E-4</c:v>
                </c:pt>
                <c:pt idx="12575">
                  <c:v>1E-4</c:v>
                </c:pt>
                <c:pt idx="12576">
                  <c:v>1E-4</c:v>
                </c:pt>
                <c:pt idx="12577">
                  <c:v>1E-4</c:v>
                </c:pt>
                <c:pt idx="12578">
                  <c:v>1.0001</c:v>
                </c:pt>
                <c:pt idx="12579">
                  <c:v>1E-4</c:v>
                </c:pt>
                <c:pt idx="12580">
                  <c:v>1E-4</c:v>
                </c:pt>
                <c:pt idx="12581">
                  <c:v>1E-4</c:v>
                </c:pt>
                <c:pt idx="12582">
                  <c:v>1E-4</c:v>
                </c:pt>
                <c:pt idx="12583">
                  <c:v>1E-4</c:v>
                </c:pt>
                <c:pt idx="12584">
                  <c:v>1E-4</c:v>
                </c:pt>
                <c:pt idx="12585">
                  <c:v>1E-4</c:v>
                </c:pt>
                <c:pt idx="12586">
                  <c:v>1.0001</c:v>
                </c:pt>
                <c:pt idx="12587">
                  <c:v>1E-4</c:v>
                </c:pt>
                <c:pt idx="12588">
                  <c:v>1E-4</c:v>
                </c:pt>
                <c:pt idx="12589">
                  <c:v>1.0001</c:v>
                </c:pt>
                <c:pt idx="12590">
                  <c:v>1E-4</c:v>
                </c:pt>
                <c:pt idx="12591">
                  <c:v>1E-4</c:v>
                </c:pt>
                <c:pt idx="12592">
                  <c:v>1E-4</c:v>
                </c:pt>
                <c:pt idx="12593">
                  <c:v>1.0001</c:v>
                </c:pt>
                <c:pt idx="12594">
                  <c:v>1E-4</c:v>
                </c:pt>
                <c:pt idx="12595">
                  <c:v>8.0000999999999998</c:v>
                </c:pt>
                <c:pt idx="12596">
                  <c:v>2.0001000000000002</c:v>
                </c:pt>
                <c:pt idx="12597">
                  <c:v>1.0001</c:v>
                </c:pt>
                <c:pt idx="12598">
                  <c:v>1E-4</c:v>
                </c:pt>
                <c:pt idx="12599">
                  <c:v>1.0001</c:v>
                </c:pt>
                <c:pt idx="12600">
                  <c:v>1E-4</c:v>
                </c:pt>
                <c:pt idx="12601">
                  <c:v>1E-4</c:v>
                </c:pt>
                <c:pt idx="12602">
                  <c:v>1E-4</c:v>
                </c:pt>
                <c:pt idx="12603">
                  <c:v>1E-4</c:v>
                </c:pt>
                <c:pt idx="12604">
                  <c:v>1E-4</c:v>
                </c:pt>
                <c:pt idx="12605">
                  <c:v>1E-4</c:v>
                </c:pt>
                <c:pt idx="12606">
                  <c:v>1E-4</c:v>
                </c:pt>
                <c:pt idx="12607">
                  <c:v>2.0001000000000002</c:v>
                </c:pt>
                <c:pt idx="12608">
                  <c:v>1E-4</c:v>
                </c:pt>
                <c:pt idx="12609">
                  <c:v>1E-4</c:v>
                </c:pt>
                <c:pt idx="12610">
                  <c:v>1.0001</c:v>
                </c:pt>
                <c:pt idx="12611">
                  <c:v>1E-4</c:v>
                </c:pt>
                <c:pt idx="12612">
                  <c:v>1E-4</c:v>
                </c:pt>
                <c:pt idx="12613">
                  <c:v>1E-4</c:v>
                </c:pt>
                <c:pt idx="12614">
                  <c:v>1E-4</c:v>
                </c:pt>
                <c:pt idx="12615">
                  <c:v>1E-4</c:v>
                </c:pt>
                <c:pt idx="12616">
                  <c:v>1E-4</c:v>
                </c:pt>
                <c:pt idx="12617">
                  <c:v>1E-4</c:v>
                </c:pt>
                <c:pt idx="12618">
                  <c:v>1E-4</c:v>
                </c:pt>
                <c:pt idx="12619">
                  <c:v>1E-4</c:v>
                </c:pt>
                <c:pt idx="12620">
                  <c:v>1E-4</c:v>
                </c:pt>
                <c:pt idx="12621">
                  <c:v>1.0001</c:v>
                </c:pt>
                <c:pt idx="12622">
                  <c:v>1.0001</c:v>
                </c:pt>
                <c:pt idx="12623">
                  <c:v>1E-4</c:v>
                </c:pt>
                <c:pt idx="12624">
                  <c:v>1E-4</c:v>
                </c:pt>
                <c:pt idx="12625">
                  <c:v>1E-4</c:v>
                </c:pt>
                <c:pt idx="12626">
                  <c:v>1.0001</c:v>
                </c:pt>
                <c:pt idx="12627">
                  <c:v>4.0000999999999998</c:v>
                </c:pt>
                <c:pt idx="12628">
                  <c:v>1.0001</c:v>
                </c:pt>
                <c:pt idx="12629">
                  <c:v>1E-4</c:v>
                </c:pt>
                <c:pt idx="12630">
                  <c:v>1.0001</c:v>
                </c:pt>
                <c:pt idx="12631">
                  <c:v>1E-4</c:v>
                </c:pt>
                <c:pt idx="12632">
                  <c:v>1.0001</c:v>
                </c:pt>
                <c:pt idx="12633">
                  <c:v>1E-4</c:v>
                </c:pt>
                <c:pt idx="12634">
                  <c:v>1E-4</c:v>
                </c:pt>
                <c:pt idx="12635">
                  <c:v>1E-4</c:v>
                </c:pt>
                <c:pt idx="12636">
                  <c:v>1E-4</c:v>
                </c:pt>
                <c:pt idx="12637">
                  <c:v>2.0001000000000002</c:v>
                </c:pt>
                <c:pt idx="12638">
                  <c:v>1E-4</c:v>
                </c:pt>
                <c:pt idx="12639">
                  <c:v>2.0001000000000002</c:v>
                </c:pt>
                <c:pt idx="12640">
                  <c:v>1E-4</c:v>
                </c:pt>
                <c:pt idx="12641">
                  <c:v>1.0001</c:v>
                </c:pt>
                <c:pt idx="12642">
                  <c:v>1E-4</c:v>
                </c:pt>
                <c:pt idx="12643">
                  <c:v>1E-4</c:v>
                </c:pt>
                <c:pt idx="12644">
                  <c:v>1E-4</c:v>
                </c:pt>
                <c:pt idx="12645">
                  <c:v>1.0001</c:v>
                </c:pt>
                <c:pt idx="12646">
                  <c:v>1E-4</c:v>
                </c:pt>
                <c:pt idx="12647">
                  <c:v>1E-4</c:v>
                </c:pt>
                <c:pt idx="12648">
                  <c:v>1E-4</c:v>
                </c:pt>
                <c:pt idx="12649">
                  <c:v>1E-4</c:v>
                </c:pt>
                <c:pt idx="12650">
                  <c:v>1E-4</c:v>
                </c:pt>
                <c:pt idx="12651">
                  <c:v>1E-4</c:v>
                </c:pt>
                <c:pt idx="12652">
                  <c:v>1E-4</c:v>
                </c:pt>
                <c:pt idx="12653">
                  <c:v>1E-4</c:v>
                </c:pt>
                <c:pt idx="12654">
                  <c:v>1.0001</c:v>
                </c:pt>
                <c:pt idx="12655">
                  <c:v>1E-4</c:v>
                </c:pt>
                <c:pt idx="12656">
                  <c:v>1E-4</c:v>
                </c:pt>
                <c:pt idx="12657">
                  <c:v>1E-4</c:v>
                </c:pt>
                <c:pt idx="12658">
                  <c:v>1E-4</c:v>
                </c:pt>
                <c:pt idx="12659">
                  <c:v>3.0001000000000002</c:v>
                </c:pt>
                <c:pt idx="12660">
                  <c:v>1.0001</c:v>
                </c:pt>
                <c:pt idx="12661">
                  <c:v>1.0001</c:v>
                </c:pt>
                <c:pt idx="12662">
                  <c:v>2.0001000000000002</c:v>
                </c:pt>
                <c:pt idx="12663">
                  <c:v>1.0001</c:v>
                </c:pt>
                <c:pt idx="12664">
                  <c:v>1E-4</c:v>
                </c:pt>
                <c:pt idx="12665">
                  <c:v>1E-4</c:v>
                </c:pt>
                <c:pt idx="12666">
                  <c:v>1E-4</c:v>
                </c:pt>
                <c:pt idx="12667">
                  <c:v>1E-4</c:v>
                </c:pt>
                <c:pt idx="12668">
                  <c:v>1.0001</c:v>
                </c:pt>
                <c:pt idx="12669">
                  <c:v>1E-4</c:v>
                </c:pt>
                <c:pt idx="12670">
                  <c:v>1E-4</c:v>
                </c:pt>
                <c:pt idx="12671">
                  <c:v>1E-4</c:v>
                </c:pt>
                <c:pt idx="12672">
                  <c:v>1E-4</c:v>
                </c:pt>
                <c:pt idx="12673">
                  <c:v>2.0001000000000002</c:v>
                </c:pt>
                <c:pt idx="12674">
                  <c:v>1E-4</c:v>
                </c:pt>
                <c:pt idx="12675">
                  <c:v>1E-4</c:v>
                </c:pt>
                <c:pt idx="12676">
                  <c:v>1E-4</c:v>
                </c:pt>
                <c:pt idx="12677">
                  <c:v>1E-4</c:v>
                </c:pt>
                <c:pt idx="12678">
                  <c:v>1E-4</c:v>
                </c:pt>
                <c:pt idx="12679">
                  <c:v>2.0001000000000002</c:v>
                </c:pt>
                <c:pt idx="12680">
                  <c:v>1E-4</c:v>
                </c:pt>
                <c:pt idx="12681">
                  <c:v>1.0001</c:v>
                </c:pt>
                <c:pt idx="12682">
                  <c:v>1E-4</c:v>
                </c:pt>
                <c:pt idx="12683">
                  <c:v>1.0001</c:v>
                </c:pt>
                <c:pt idx="12684">
                  <c:v>1E-4</c:v>
                </c:pt>
                <c:pt idx="12685">
                  <c:v>1E-4</c:v>
                </c:pt>
                <c:pt idx="12686">
                  <c:v>1E-4</c:v>
                </c:pt>
                <c:pt idx="12687">
                  <c:v>1E-4</c:v>
                </c:pt>
                <c:pt idx="12688">
                  <c:v>1E-4</c:v>
                </c:pt>
                <c:pt idx="12689">
                  <c:v>1E-4</c:v>
                </c:pt>
                <c:pt idx="12690">
                  <c:v>1E-4</c:v>
                </c:pt>
                <c:pt idx="12691">
                  <c:v>1E-4</c:v>
                </c:pt>
                <c:pt idx="12692">
                  <c:v>1.0001</c:v>
                </c:pt>
                <c:pt idx="12693">
                  <c:v>1.0001</c:v>
                </c:pt>
                <c:pt idx="12694">
                  <c:v>3.0001000000000002</c:v>
                </c:pt>
                <c:pt idx="12695">
                  <c:v>1E-4</c:v>
                </c:pt>
                <c:pt idx="12696">
                  <c:v>1.0001</c:v>
                </c:pt>
                <c:pt idx="12697">
                  <c:v>1E-4</c:v>
                </c:pt>
                <c:pt idx="12698">
                  <c:v>1E-4</c:v>
                </c:pt>
                <c:pt idx="12699">
                  <c:v>1.0001</c:v>
                </c:pt>
                <c:pt idx="12700">
                  <c:v>1E-4</c:v>
                </c:pt>
                <c:pt idx="12701">
                  <c:v>1.0001</c:v>
                </c:pt>
                <c:pt idx="12702">
                  <c:v>1E-4</c:v>
                </c:pt>
                <c:pt idx="12703">
                  <c:v>1E-4</c:v>
                </c:pt>
                <c:pt idx="12704">
                  <c:v>1E-4</c:v>
                </c:pt>
                <c:pt idx="12705">
                  <c:v>1E-4</c:v>
                </c:pt>
                <c:pt idx="12706">
                  <c:v>1E-4</c:v>
                </c:pt>
                <c:pt idx="12707">
                  <c:v>1E-4</c:v>
                </c:pt>
                <c:pt idx="12708">
                  <c:v>1E-4</c:v>
                </c:pt>
                <c:pt idx="12709">
                  <c:v>1E-4</c:v>
                </c:pt>
                <c:pt idx="12710">
                  <c:v>1.0001</c:v>
                </c:pt>
                <c:pt idx="12711">
                  <c:v>1E-4</c:v>
                </c:pt>
                <c:pt idx="12712">
                  <c:v>1E-4</c:v>
                </c:pt>
                <c:pt idx="12713">
                  <c:v>1E-4</c:v>
                </c:pt>
                <c:pt idx="12714">
                  <c:v>1.0001</c:v>
                </c:pt>
                <c:pt idx="12715">
                  <c:v>1E-4</c:v>
                </c:pt>
                <c:pt idx="12716">
                  <c:v>1.0001</c:v>
                </c:pt>
                <c:pt idx="12717">
                  <c:v>1E-4</c:v>
                </c:pt>
                <c:pt idx="12718">
                  <c:v>1E-4</c:v>
                </c:pt>
                <c:pt idx="12719">
                  <c:v>1.0001</c:v>
                </c:pt>
                <c:pt idx="12720">
                  <c:v>1.0001</c:v>
                </c:pt>
                <c:pt idx="12721">
                  <c:v>1E-4</c:v>
                </c:pt>
                <c:pt idx="12722">
                  <c:v>1E-4</c:v>
                </c:pt>
                <c:pt idx="12723">
                  <c:v>1.0001</c:v>
                </c:pt>
                <c:pt idx="12724">
                  <c:v>1E-4</c:v>
                </c:pt>
                <c:pt idx="12725">
                  <c:v>1E-4</c:v>
                </c:pt>
                <c:pt idx="12726">
                  <c:v>1.0001</c:v>
                </c:pt>
                <c:pt idx="12727">
                  <c:v>1E-4</c:v>
                </c:pt>
                <c:pt idx="12728">
                  <c:v>1E-4</c:v>
                </c:pt>
                <c:pt idx="12729">
                  <c:v>1E-4</c:v>
                </c:pt>
                <c:pt idx="12730">
                  <c:v>1E-4</c:v>
                </c:pt>
                <c:pt idx="12731">
                  <c:v>1E-4</c:v>
                </c:pt>
                <c:pt idx="12732">
                  <c:v>1E-4</c:v>
                </c:pt>
                <c:pt idx="12733">
                  <c:v>1E-4</c:v>
                </c:pt>
                <c:pt idx="12734">
                  <c:v>1E-4</c:v>
                </c:pt>
                <c:pt idx="12735">
                  <c:v>1.0001</c:v>
                </c:pt>
                <c:pt idx="12736">
                  <c:v>1E-4</c:v>
                </c:pt>
                <c:pt idx="12737">
                  <c:v>1.0001</c:v>
                </c:pt>
                <c:pt idx="12738">
                  <c:v>1.0001</c:v>
                </c:pt>
                <c:pt idx="12739">
                  <c:v>1E-4</c:v>
                </c:pt>
                <c:pt idx="12740">
                  <c:v>1E-4</c:v>
                </c:pt>
                <c:pt idx="12741">
                  <c:v>1E-4</c:v>
                </c:pt>
                <c:pt idx="12742">
                  <c:v>1.0001</c:v>
                </c:pt>
                <c:pt idx="12743">
                  <c:v>1E-4</c:v>
                </c:pt>
                <c:pt idx="12744">
                  <c:v>1E-4</c:v>
                </c:pt>
                <c:pt idx="12745">
                  <c:v>1E-4</c:v>
                </c:pt>
                <c:pt idx="12746">
                  <c:v>1E-4</c:v>
                </c:pt>
                <c:pt idx="12747">
                  <c:v>1E-4</c:v>
                </c:pt>
                <c:pt idx="12748">
                  <c:v>1E-4</c:v>
                </c:pt>
                <c:pt idx="12749">
                  <c:v>1E-4</c:v>
                </c:pt>
                <c:pt idx="12750">
                  <c:v>2.0001000000000002</c:v>
                </c:pt>
                <c:pt idx="12751">
                  <c:v>1.0001</c:v>
                </c:pt>
                <c:pt idx="12752">
                  <c:v>1E-4</c:v>
                </c:pt>
                <c:pt idx="12753">
                  <c:v>2.0001000000000002</c:v>
                </c:pt>
                <c:pt idx="12754">
                  <c:v>1.0001</c:v>
                </c:pt>
                <c:pt idx="12755">
                  <c:v>1E-4</c:v>
                </c:pt>
                <c:pt idx="12756">
                  <c:v>1.0001</c:v>
                </c:pt>
                <c:pt idx="12757">
                  <c:v>1.0001</c:v>
                </c:pt>
                <c:pt idx="12758">
                  <c:v>5.0000999999999998</c:v>
                </c:pt>
                <c:pt idx="12759">
                  <c:v>3.0001000000000002</c:v>
                </c:pt>
                <c:pt idx="12760">
                  <c:v>1E-4</c:v>
                </c:pt>
                <c:pt idx="12761">
                  <c:v>1E-4</c:v>
                </c:pt>
                <c:pt idx="12762">
                  <c:v>1E-4</c:v>
                </c:pt>
                <c:pt idx="12763">
                  <c:v>1E-4</c:v>
                </c:pt>
                <c:pt idx="12764">
                  <c:v>1.0001</c:v>
                </c:pt>
                <c:pt idx="12765">
                  <c:v>1E-4</c:v>
                </c:pt>
                <c:pt idx="12766">
                  <c:v>1E-4</c:v>
                </c:pt>
                <c:pt idx="12767">
                  <c:v>1E-4</c:v>
                </c:pt>
                <c:pt idx="12768">
                  <c:v>1E-4</c:v>
                </c:pt>
                <c:pt idx="12769">
                  <c:v>1E-4</c:v>
                </c:pt>
                <c:pt idx="12770">
                  <c:v>1E-4</c:v>
                </c:pt>
                <c:pt idx="12771">
                  <c:v>1E-4</c:v>
                </c:pt>
                <c:pt idx="12772">
                  <c:v>1E-4</c:v>
                </c:pt>
                <c:pt idx="12773">
                  <c:v>1E-4</c:v>
                </c:pt>
                <c:pt idx="12774">
                  <c:v>1.0001</c:v>
                </c:pt>
                <c:pt idx="12775">
                  <c:v>1E-4</c:v>
                </c:pt>
                <c:pt idx="12776">
                  <c:v>1E-4</c:v>
                </c:pt>
                <c:pt idx="12777">
                  <c:v>1E-4</c:v>
                </c:pt>
                <c:pt idx="12778">
                  <c:v>1E-4</c:v>
                </c:pt>
                <c:pt idx="12779">
                  <c:v>1E-4</c:v>
                </c:pt>
                <c:pt idx="12780">
                  <c:v>1E-4</c:v>
                </c:pt>
                <c:pt idx="12781">
                  <c:v>1E-4</c:v>
                </c:pt>
                <c:pt idx="12782">
                  <c:v>1E-4</c:v>
                </c:pt>
                <c:pt idx="12783">
                  <c:v>1E-4</c:v>
                </c:pt>
                <c:pt idx="12784">
                  <c:v>1.0001</c:v>
                </c:pt>
                <c:pt idx="12785">
                  <c:v>1E-4</c:v>
                </c:pt>
                <c:pt idx="12786">
                  <c:v>1E-4</c:v>
                </c:pt>
                <c:pt idx="12787">
                  <c:v>1E-4</c:v>
                </c:pt>
                <c:pt idx="12788">
                  <c:v>1E-4</c:v>
                </c:pt>
                <c:pt idx="12789">
                  <c:v>2.0001000000000002</c:v>
                </c:pt>
                <c:pt idx="12790">
                  <c:v>2.0001000000000002</c:v>
                </c:pt>
                <c:pt idx="12791">
                  <c:v>6.0000999999999998</c:v>
                </c:pt>
                <c:pt idx="12792">
                  <c:v>2.0001000000000002</c:v>
                </c:pt>
                <c:pt idx="12793">
                  <c:v>1E-4</c:v>
                </c:pt>
                <c:pt idx="12794">
                  <c:v>1.0001</c:v>
                </c:pt>
                <c:pt idx="12795">
                  <c:v>4.0000999999999998</c:v>
                </c:pt>
                <c:pt idx="12796">
                  <c:v>2.0001000000000002</c:v>
                </c:pt>
                <c:pt idx="12797">
                  <c:v>1E-4</c:v>
                </c:pt>
                <c:pt idx="12798">
                  <c:v>2.0001000000000002</c:v>
                </c:pt>
                <c:pt idx="12799">
                  <c:v>1.0001</c:v>
                </c:pt>
                <c:pt idx="12800">
                  <c:v>1E-4</c:v>
                </c:pt>
                <c:pt idx="12801">
                  <c:v>1.0001</c:v>
                </c:pt>
                <c:pt idx="12802">
                  <c:v>1E-4</c:v>
                </c:pt>
                <c:pt idx="12803">
                  <c:v>1E-4</c:v>
                </c:pt>
                <c:pt idx="12804">
                  <c:v>1E-4</c:v>
                </c:pt>
                <c:pt idx="12805">
                  <c:v>1.0001</c:v>
                </c:pt>
                <c:pt idx="12806">
                  <c:v>1E-4</c:v>
                </c:pt>
                <c:pt idx="12807">
                  <c:v>1E-4</c:v>
                </c:pt>
                <c:pt idx="12808">
                  <c:v>1E-4</c:v>
                </c:pt>
                <c:pt idx="12809">
                  <c:v>1E-4</c:v>
                </c:pt>
                <c:pt idx="12810">
                  <c:v>1E-4</c:v>
                </c:pt>
                <c:pt idx="12811">
                  <c:v>1.0001</c:v>
                </c:pt>
                <c:pt idx="12812">
                  <c:v>1.0001</c:v>
                </c:pt>
                <c:pt idx="12813">
                  <c:v>1E-4</c:v>
                </c:pt>
                <c:pt idx="12814">
                  <c:v>1E-4</c:v>
                </c:pt>
                <c:pt idx="12815">
                  <c:v>1E-4</c:v>
                </c:pt>
                <c:pt idx="12816">
                  <c:v>1E-4</c:v>
                </c:pt>
                <c:pt idx="12817">
                  <c:v>1E-4</c:v>
                </c:pt>
                <c:pt idx="12818">
                  <c:v>1E-4</c:v>
                </c:pt>
                <c:pt idx="12819">
                  <c:v>1E-4</c:v>
                </c:pt>
                <c:pt idx="12820">
                  <c:v>1E-4</c:v>
                </c:pt>
                <c:pt idx="12821">
                  <c:v>3.0001000000000002</c:v>
                </c:pt>
                <c:pt idx="12822">
                  <c:v>1.0001</c:v>
                </c:pt>
                <c:pt idx="12823">
                  <c:v>3.0001000000000002</c:v>
                </c:pt>
                <c:pt idx="12824">
                  <c:v>2.0001000000000002</c:v>
                </c:pt>
                <c:pt idx="12825">
                  <c:v>1E-4</c:v>
                </c:pt>
                <c:pt idx="12826">
                  <c:v>1.0001</c:v>
                </c:pt>
                <c:pt idx="12827">
                  <c:v>3.0001000000000002</c:v>
                </c:pt>
                <c:pt idx="12828">
                  <c:v>1.0001</c:v>
                </c:pt>
                <c:pt idx="12829">
                  <c:v>1E-4</c:v>
                </c:pt>
                <c:pt idx="12830">
                  <c:v>1.0001</c:v>
                </c:pt>
                <c:pt idx="12831">
                  <c:v>3.0001000000000002</c:v>
                </c:pt>
                <c:pt idx="12832">
                  <c:v>1E-4</c:v>
                </c:pt>
                <c:pt idx="12833">
                  <c:v>1E-4</c:v>
                </c:pt>
                <c:pt idx="12834">
                  <c:v>1.0001</c:v>
                </c:pt>
                <c:pt idx="12835">
                  <c:v>3.0001000000000002</c:v>
                </c:pt>
                <c:pt idx="12836">
                  <c:v>1.0001</c:v>
                </c:pt>
                <c:pt idx="12837">
                  <c:v>1.0001</c:v>
                </c:pt>
                <c:pt idx="12838">
                  <c:v>1.0001</c:v>
                </c:pt>
                <c:pt idx="12839">
                  <c:v>1.0001</c:v>
                </c:pt>
                <c:pt idx="12840">
                  <c:v>1.0001</c:v>
                </c:pt>
                <c:pt idx="12841">
                  <c:v>1E-4</c:v>
                </c:pt>
                <c:pt idx="12842">
                  <c:v>1.0001</c:v>
                </c:pt>
                <c:pt idx="12843">
                  <c:v>1E-4</c:v>
                </c:pt>
                <c:pt idx="12844">
                  <c:v>1.0001</c:v>
                </c:pt>
                <c:pt idx="12845">
                  <c:v>1E-4</c:v>
                </c:pt>
                <c:pt idx="12846">
                  <c:v>1.0001</c:v>
                </c:pt>
                <c:pt idx="12847">
                  <c:v>1E-4</c:v>
                </c:pt>
                <c:pt idx="12848">
                  <c:v>1E-4</c:v>
                </c:pt>
                <c:pt idx="12849">
                  <c:v>2.0001000000000002</c:v>
                </c:pt>
                <c:pt idx="12850">
                  <c:v>1E-4</c:v>
                </c:pt>
                <c:pt idx="12851">
                  <c:v>1E-4</c:v>
                </c:pt>
                <c:pt idx="12852">
                  <c:v>1.0001</c:v>
                </c:pt>
                <c:pt idx="12853">
                  <c:v>2.0001000000000002</c:v>
                </c:pt>
                <c:pt idx="12854">
                  <c:v>2.0001000000000002</c:v>
                </c:pt>
                <c:pt idx="12855">
                  <c:v>1.0001</c:v>
                </c:pt>
                <c:pt idx="12856">
                  <c:v>1.0001</c:v>
                </c:pt>
                <c:pt idx="12857">
                  <c:v>1E-4</c:v>
                </c:pt>
                <c:pt idx="12858">
                  <c:v>1E-4</c:v>
                </c:pt>
                <c:pt idx="12859">
                  <c:v>2.0001000000000002</c:v>
                </c:pt>
                <c:pt idx="12860">
                  <c:v>3.0001000000000002</c:v>
                </c:pt>
                <c:pt idx="12861">
                  <c:v>1E-4</c:v>
                </c:pt>
                <c:pt idx="12862">
                  <c:v>2.0001000000000002</c:v>
                </c:pt>
                <c:pt idx="12863">
                  <c:v>1.0001</c:v>
                </c:pt>
                <c:pt idx="12864">
                  <c:v>1E-4</c:v>
                </c:pt>
                <c:pt idx="12865">
                  <c:v>1E-4</c:v>
                </c:pt>
                <c:pt idx="12866">
                  <c:v>1E-4</c:v>
                </c:pt>
                <c:pt idx="12867">
                  <c:v>1.0001</c:v>
                </c:pt>
                <c:pt idx="12868">
                  <c:v>1.0001</c:v>
                </c:pt>
                <c:pt idx="12869">
                  <c:v>1E-4</c:v>
                </c:pt>
                <c:pt idx="12870">
                  <c:v>1E-4</c:v>
                </c:pt>
                <c:pt idx="12871">
                  <c:v>1E-4</c:v>
                </c:pt>
                <c:pt idx="12872">
                  <c:v>2.0001000000000002</c:v>
                </c:pt>
                <c:pt idx="12873">
                  <c:v>1E-4</c:v>
                </c:pt>
                <c:pt idx="12874">
                  <c:v>1E-4</c:v>
                </c:pt>
                <c:pt idx="12875">
                  <c:v>1E-4</c:v>
                </c:pt>
                <c:pt idx="12876">
                  <c:v>1E-4</c:v>
                </c:pt>
                <c:pt idx="12877">
                  <c:v>1E-4</c:v>
                </c:pt>
                <c:pt idx="12878">
                  <c:v>1E-4</c:v>
                </c:pt>
                <c:pt idx="12879">
                  <c:v>1.0001</c:v>
                </c:pt>
                <c:pt idx="12880">
                  <c:v>1E-4</c:v>
                </c:pt>
                <c:pt idx="12881">
                  <c:v>1E-4</c:v>
                </c:pt>
                <c:pt idx="12882">
                  <c:v>1E-4</c:v>
                </c:pt>
                <c:pt idx="12883">
                  <c:v>1.0001</c:v>
                </c:pt>
                <c:pt idx="12884">
                  <c:v>1E-4</c:v>
                </c:pt>
                <c:pt idx="12885">
                  <c:v>3.0001000000000002</c:v>
                </c:pt>
                <c:pt idx="12886">
                  <c:v>5.0000999999999998</c:v>
                </c:pt>
                <c:pt idx="12887">
                  <c:v>3.0001000000000002</c:v>
                </c:pt>
                <c:pt idx="12888">
                  <c:v>3.0001000000000002</c:v>
                </c:pt>
                <c:pt idx="12889">
                  <c:v>2.0001000000000002</c:v>
                </c:pt>
                <c:pt idx="12890">
                  <c:v>1.0001</c:v>
                </c:pt>
                <c:pt idx="12891">
                  <c:v>1E-4</c:v>
                </c:pt>
                <c:pt idx="12892">
                  <c:v>2.0001000000000002</c:v>
                </c:pt>
                <c:pt idx="12893">
                  <c:v>1E-4</c:v>
                </c:pt>
                <c:pt idx="12894">
                  <c:v>1E-4</c:v>
                </c:pt>
                <c:pt idx="12895">
                  <c:v>1E-4</c:v>
                </c:pt>
                <c:pt idx="12896">
                  <c:v>1E-4</c:v>
                </c:pt>
                <c:pt idx="12897">
                  <c:v>1.0001</c:v>
                </c:pt>
                <c:pt idx="12898">
                  <c:v>1E-4</c:v>
                </c:pt>
                <c:pt idx="12899">
                  <c:v>1E-4</c:v>
                </c:pt>
                <c:pt idx="12900">
                  <c:v>1E-4</c:v>
                </c:pt>
                <c:pt idx="12901">
                  <c:v>1E-4</c:v>
                </c:pt>
                <c:pt idx="12902">
                  <c:v>1E-4</c:v>
                </c:pt>
                <c:pt idx="12903">
                  <c:v>2.0001000000000002</c:v>
                </c:pt>
                <c:pt idx="12904">
                  <c:v>1E-4</c:v>
                </c:pt>
                <c:pt idx="12905">
                  <c:v>1.0001</c:v>
                </c:pt>
                <c:pt idx="12906">
                  <c:v>1E-4</c:v>
                </c:pt>
                <c:pt idx="12907">
                  <c:v>1E-4</c:v>
                </c:pt>
                <c:pt idx="12908">
                  <c:v>1E-4</c:v>
                </c:pt>
                <c:pt idx="12909">
                  <c:v>1E-4</c:v>
                </c:pt>
                <c:pt idx="12910">
                  <c:v>1.0001</c:v>
                </c:pt>
                <c:pt idx="12911">
                  <c:v>1E-4</c:v>
                </c:pt>
                <c:pt idx="12912">
                  <c:v>1E-4</c:v>
                </c:pt>
                <c:pt idx="12913">
                  <c:v>1E-4</c:v>
                </c:pt>
                <c:pt idx="12914">
                  <c:v>1E-4</c:v>
                </c:pt>
                <c:pt idx="12915">
                  <c:v>1E-4</c:v>
                </c:pt>
                <c:pt idx="12916">
                  <c:v>1E-4</c:v>
                </c:pt>
                <c:pt idx="12917">
                  <c:v>2.0001000000000002</c:v>
                </c:pt>
                <c:pt idx="12918">
                  <c:v>1.0001</c:v>
                </c:pt>
                <c:pt idx="12919">
                  <c:v>3.0001000000000002</c:v>
                </c:pt>
                <c:pt idx="12920">
                  <c:v>1E-4</c:v>
                </c:pt>
                <c:pt idx="12921">
                  <c:v>1E-4</c:v>
                </c:pt>
                <c:pt idx="12922">
                  <c:v>1.0001</c:v>
                </c:pt>
                <c:pt idx="12923">
                  <c:v>1.0001</c:v>
                </c:pt>
                <c:pt idx="12924">
                  <c:v>1.0001</c:v>
                </c:pt>
                <c:pt idx="12925">
                  <c:v>1.0001</c:v>
                </c:pt>
                <c:pt idx="12926">
                  <c:v>1E-4</c:v>
                </c:pt>
                <c:pt idx="12927">
                  <c:v>1.0001</c:v>
                </c:pt>
                <c:pt idx="12928">
                  <c:v>1E-4</c:v>
                </c:pt>
                <c:pt idx="12929">
                  <c:v>1.0001</c:v>
                </c:pt>
                <c:pt idx="12930">
                  <c:v>1E-4</c:v>
                </c:pt>
                <c:pt idx="12931">
                  <c:v>1E-4</c:v>
                </c:pt>
                <c:pt idx="12932">
                  <c:v>1E-4</c:v>
                </c:pt>
                <c:pt idx="12933">
                  <c:v>1E-4</c:v>
                </c:pt>
                <c:pt idx="12934">
                  <c:v>1.0001</c:v>
                </c:pt>
                <c:pt idx="12935">
                  <c:v>1E-4</c:v>
                </c:pt>
                <c:pt idx="12936">
                  <c:v>1E-4</c:v>
                </c:pt>
                <c:pt idx="12937">
                  <c:v>1.0001</c:v>
                </c:pt>
                <c:pt idx="12938">
                  <c:v>1E-4</c:v>
                </c:pt>
                <c:pt idx="12939">
                  <c:v>1E-4</c:v>
                </c:pt>
                <c:pt idx="12940">
                  <c:v>1.0001</c:v>
                </c:pt>
                <c:pt idx="12941">
                  <c:v>1.0001</c:v>
                </c:pt>
                <c:pt idx="12942">
                  <c:v>3.0001000000000002</c:v>
                </c:pt>
                <c:pt idx="12943">
                  <c:v>5.0000999999999998</c:v>
                </c:pt>
                <c:pt idx="12944">
                  <c:v>4.0000999999999998</c:v>
                </c:pt>
                <c:pt idx="12945">
                  <c:v>6.0000999999999998</c:v>
                </c:pt>
                <c:pt idx="12946">
                  <c:v>8.0000999999999998</c:v>
                </c:pt>
                <c:pt idx="12947">
                  <c:v>19.0001</c:v>
                </c:pt>
                <c:pt idx="12948">
                  <c:v>37.000100000000003</c:v>
                </c:pt>
                <c:pt idx="12949">
                  <c:v>78.000100000000003</c:v>
                </c:pt>
                <c:pt idx="12950">
                  <c:v>134.0001</c:v>
                </c:pt>
                <c:pt idx="12951">
                  <c:v>170.0001</c:v>
                </c:pt>
                <c:pt idx="12952">
                  <c:v>105.0001</c:v>
                </c:pt>
                <c:pt idx="12953">
                  <c:v>43.000100000000003</c:v>
                </c:pt>
                <c:pt idx="12954">
                  <c:v>19.0001</c:v>
                </c:pt>
                <c:pt idx="12955">
                  <c:v>10.0001</c:v>
                </c:pt>
                <c:pt idx="12956">
                  <c:v>3.0001000000000002</c:v>
                </c:pt>
                <c:pt idx="12957">
                  <c:v>4.0000999999999998</c:v>
                </c:pt>
                <c:pt idx="12958">
                  <c:v>2.0001000000000002</c:v>
                </c:pt>
                <c:pt idx="12959">
                  <c:v>3.0001000000000002</c:v>
                </c:pt>
                <c:pt idx="12960">
                  <c:v>5.0000999999999998</c:v>
                </c:pt>
                <c:pt idx="12961">
                  <c:v>2.0001000000000002</c:v>
                </c:pt>
                <c:pt idx="12962">
                  <c:v>1.0001</c:v>
                </c:pt>
                <c:pt idx="12963">
                  <c:v>1E-4</c:v>
                </c:pt>
                <c:pt idx="12964">
                  <c:v>1.0001</c:v>
                </c:pt>
                <c:pt idx="12965">
                  <c:v>1E-4</c:v>
                </c:pt>
                <c:pt idx="12966">
                  <c:v>1E-4</c:v>
                </c:pt>
                <c:pt idx="12967">
                  <c:v>1E-4</c:v>
                </c:pt>
                <c:pt idx="12968">
                  <c:v>1E-4</c:v>
                </c:pt>
                <c:pt idx="12969">
                  <c:v>1E-4</c:v>
                </c:pt>
                <c:pt idx="12970">
                  <c:v>1E-4</c:v>
                </c:pt>
                <c:pt idx="12971">
                  <c:v>1E-4</c:v>
                </c:pt>
                <c:pt idx="12972">
                  <c:v>1.0001</c:v>
                </c:pt>
                <c:pt idx="12973">
                  <c:v>1.0001</c:v>
                </c:pt>
                <c:pt idx="12974">
                  <c:v>1E-4</c:v>
                </c:pt>
                <c:pt idx="12975">
                  <c:v>1E-4</c:v>
                </c:pt>
                <c:pt idx="12976">
                  <c:v>1E-4</c:v>
                </c:pt>
                <c:pt idx="12977">
                  <c:v>1E-4</c:v>
                </c:pt>
                <c:pt idx="12978">
                  <c:v>1.0001</c:v>
                </c:pt>
                <c:pt idx="12979">
                  <c:v>1E-4</c:v>
                </c:pt>
                <c:pt idx="12980">
                  <c:v>1.0001</c:v>
                </c:pt>
                <c:pt idx="12981">
                  <c:v>2.0001000000000002</c:v>
                </c:pt>
                <c:pt idx="12982">
                  <c:v>2.0001000000000002</c:v>
                </c:pt>
                <c:pt idx="12983">
                  <c:v>1.0001</c:v>
                </c:pt>
                <c:pt idx="12984">
                  <c:v>3.0001000000000002</c:v>
                </c:pt>
                <c:pt idx="12985">
                  <c:v>2.0001000000000002</c:v>
                </c:pt>
                <c:pt idx="12986">
                  <c:v>1E-4</c:v>
                </c:pt>
                <c:pt idx="12987">
                  <c:v>1E-4</c:v>
                </c:pt>
                <c:pt idx="12988">
                  <c:v>1E-4</c:v>
                </c:pt>
                <c:pt idx="12989">
                  <c:v>1E-4</c:v>
                </c:pt>
                <c:pt idx="12990">
                  <c:v>1E-4</c:v>
                </c:pt>
                <c:pt idx="12991">
                  <c:v>1E-4</c:v>
                </c:pt>
                <c:pt idx="12992">
                  <c:v>1E-4</c:v>
                </c:pt>
                <c:pt idx="12993">
                  <c:v>1E-4</c:v>
                </c:pt>
                <c:pt idx="12994">
                  <c:v>1E-4</c:v>
                </c:pt>
                <c:pt idx="12995">
                  <c:v>1.0001</c:v>
                </c:pt>
                <c:pt idx="12996">
                  <c:v>1E-4</c:v>
                </c:pt>
                <c:pt idx="12997">
                  <c:v>1E-4</c:v>
                </c:pt>
                <c:pt idx="12998">
                  <c:v>1E-4</c:v>
                </c:pt>
                <c:pt idx="12999">
                  <c:v>1E-4</c:v>
                </c:pt>
                <c:pt idx="13000">
                  <c:v>1E-4</c:v>
                </c:pt>
                <c:pt idx="13001">
                  <c:v>1E-4</c:v>
                </c:pt>
                <c:pt idx="13002">
                  <c:v>3.0001000000000002</c:v>
                </c:pt>
                <c:pt idx="13003">
                  <c:v>3.0001000000000002</c:v>
                </c:pt>
                <c:pt idx="13004">
                  <c:v>2.0001000000000002</c:v>
                </c:pt>
                <c:pt idx="13005">
                  <c:v>5.0000999999999998</c:v>
                </c:pt>
                <c:pt idx="13006">
                  <c:v>13.0001</c:v>
                </c:pt>
                <c:pt idx="13007">
                  <c:v>20.0001</c:v>
                </c:pt>
                <c:pt idx="13008">
                  <c:v>42.000100000000003</c:v>
                </c:pt>
                <c:pt idx="13009">
                  <c:v>73.000100000000003</c:v>
                </c:pt>
                <c:pt idx="13010">
                  <c:v>127.0001</c:v>
                </c:pt>
                <c:pt idx="13011">
                  <c:v>234.0001</c:v>
                </c:pt>
                <c:pt idx="13012">
                  <c:v>500.00009999999997</c:v>
                </c:pt>
                <c:pt idx="13013">
                  <c:v>852.00009999999997</c:v>
                </c:pt>
                <c:pt idx="13014">
                  <c:v>1450.0001</c:v>
                </c:pt>
                <c:pt idx="13015">
                  <c:v>1771.0001</c:v>
                </c:pt>
                <c:pt idx="13016">
                  <c:v>1172.0001</c:v>
                </c:pt>
                <c:pt idx="13017">
                  <c:v>456.00009999999997</c:v>
                </c:pt>
                <c:pt idx="13018">
                  <c:v>164.0001</c:v>
                </c:pt>
                <c:pt idx="13019">
                  <c:v>92.000100000000003</c:v>
                </c:pt>
                <c:pt idx="13020">
                  <c:v>52.000100000000003</c:v>
                </c:pt>
                <c:pt idx="13021">
                  <c:v>29.0001</c:v>
                </c:pt>
                <c:pt idx="13022">
                  <c:v>22.0001</c:v>
                </c:pt>
                <c:pt idx="13023">
                  <c:v>17.0001</c:v>
                </c:pt>
                <c:pt idx="13024">
                  <c:v>9.0000999999999998</c:v>
                </c:pt>
                <c:pt idx="13025">
                  <c:v>19.0001</c:v>
                </c:pt>
                <c:pt idx="13026">
                  <c:v>12.0001</c:v>
                </c:pt>
                <c:pt idx="13027">
                  <c:v>5.0000999999999998</c:v>
                </c:pt>
                <c:pt idx="13028">
                  <c:v>8.0000999999999998</c:v>
                </c:pt>
                <c:pt idx="13029">
                  <c:v>6.0000999999999998</c:v>
                </c:pt>
                <c:pt idx="13030">
                  <c:v>3.0001000000000002</c:v>
                </c:pt>
                <c:pt idx="13031">
                  <c:v>3.0001000000000002</c:v>
                </c:pt>
                <c:pt idx="13032">
                  <c:v>1E-4</c:v>
                </c:pt>
                <c:pt idx="13033">
                  <c:v>1.0001</c:v>
                </c:pt>
                <c:pt idx="13034">
                  <c:v>1E-4</c:v>
                </c:pt>
                <c:pt idx="13035">
                  <c:v>1.0001</c:v>
                </c:pt>
                <c:pt idx="13036">
                  <c:v>3.0001000000000002</c:v>
                </c:pt>
                <c:pt idx="13037">
                  <c:v>3.0001000000000002</c:v>
                </c:pt>
                <c:pt idx="13038">
                  <c:v>1E-4</c:v>
                </c:pt>
                <c:pt idx="13039">
                  <c:v>1E-4</c:v>
                </c:pt>
                <c:pt idx="13040">
                  <c:v>1.0001</c:v>
                </c:pt>
                <c:pt idx="13041">
                  <c:v>1.0001</c:v>
                </c:pt>
                <c:pt idx="13042">
                  <c:v>2.0001000000000002</c:v>
                </c:pt>
                <c:pt idx="13043">
                  <c:v>1E-4</c:v>
                </c:pt>
                <c:pt idx="13044">
                  <c:v>7.0000999999999998</c:v>
                </c:pt>
                <c:pt idx="13045">
                  <c:v>11.0001</c:v>
                </c:pt>
                <c:pt idx="13046">
                  <c:v>22.0001</c:v>
                </c:pt>
                <c:pt idx="13047">
                  <c:v>30.0001</c:v>
                </c:pt>
                <c:pt idx="13048">
                  <c:v>35.000100000000003</c:v>
                </c:pt>
                <c:pt idx="13049">
                  <c:v>3.0001000000000002</c:v>
                </c:pt>
                <c:pt idx="13050">
                  <c:v>2.0001000000000002</c:v>
                </c:pt>
                <c:pt idx="13051">
                  <c:v>1.0001</c:v>
                </c:pt>
                <c:pt idx="13052">
                  <c:v>1.0001</c:v>
                </c:pt>
                <c:pt idx="13053">
                  <c:v>1.0001</c:v>
                </c:pt>
                <c:pt idx="13054">
                  <c:v>1.0001</c:v>
                </c:pt>
                <c:pt idx="13055">
                  <c:v>1E-4</c:v>
                </c:pt>
                <c:pt idx="13056">
                  <c:v>2.0001000000000002</c:v>
                </c:pt>
                <c:pt idx="13057">
                  <c:v>1E-4</c:v>
                </c:pt>
                <c:pt idx="13058">
                  <c:v>1.0001</c:v>
                </c:pt>
                <c:pt idx="13059">
                  <c:v>1.0001</c:v>
                </c:pt>
                <c:pt idx="13060">
                  <c:v>1.0001</c:v>
                </c:pt>
                <c:pt idx="13061">
                  <c:v>1E-4</c:v>
                </c:pt>
                <c:pt idx="13062">
                  <c:v>1E-4</c:v>
                </c:pt>
                <c:pt idx="13063">
                  <c:v>1.0001</c:v>
                </c:pt>
                <c:pt idx="13064">
                  <c:v>1E-4</c:v>
                </c:pt>
                <c:pt idx="13065">
                  <c:v>1E-4</c:v>
                </c:pt>
                <c:pt idx="13066">
                  <c:v>1E-4</c:v>
                </c:pt>
                <c:pt idx="13067">
                  <c:v>1E-4</c:v>
                </c:pt>
                <c:pt idx="13068">
                  <c:v>1E-4</c:v>
                </c:pt>
                <c:pt idx="13069">
                  <c:v>1E-4</c:v>
                </c:pt>
                <c:pt idx="13070">
                  <c:v>1E-4</c:v>
                </c:pt>
                <c:pt idx="13071">
                  <c:v>1E-4</c:v>
                </c:pt>
                <c:pt idx="13072">
                  <c:v>1E-4</c:v>
                </c:pt>
                <c:pt idx="13073">
                  <c:v>1.0001</c:v>
                </c:pt>
                <c:pt idx="13074">
                  <c:v>1E-4</c:v>
                </c:pt>
                <c:pt idx="13075">
                  <c:v>1E-4</c:v>
                </c:pt>
                <c:pt idx="13076">
                  <c:v>1.0001</c:v>
                </c:pt>
                <c:pt idx="13077">
                  <c:v>1.0001</c:v>
                </c:pt>
                <c:pt idx="13078">
                  <c:v>1E-4</c:v>
                </c:pt>
                <c:pt idx="13079">
                  <c:v>1E-4</c:v>
                </c:pt>
                <c:pt idx="13080">
                  <c:v>1.0001</c:v>
                </c:pt>
                <c:pt idx="13081">
                  <c:v>1.0001</c:v>
                </c:pt>
                <c:pt idx="13082">
                  <c:v>1E-4</c:v>
                </c:pt>
                <c:pt idx="13083">
                  <c:v>1.0001</c:v>
                </c:pt>
                <c:pt idx="13084">
                  <c:v>1E-4</c:v>
                </c:pt>
                <c:pt idx="13085">
                  <c:v>1.0001</c:v>
                </c:pt>
                <c:pt idx="13086">
                  <c:v>1E-4</c:v>
                </c:pt>
                <c:pt idx="13087">
                  <c:v>1E-4</c:v>
                </c:pt>
                <c:pt idx="13088">
                  <c:v>1E-4</c:v>
                </c:pt>
                <c:pt idx="13089">
                  <c:v>1E-4</c:v>
                </c:pt>
                <c:pt idx="13090">
                  <c:v>1E-4</c:v>
                </c:pt>
                <c:pt idx="13091">
                  <c:v>1.0001</c:v>
                </c:pt>
                <c:pt idx="13092">
                  <c:v>1.0001</c:v>
                </c:pt>
                <c:pt idx="13093">
                  <c:v>1E-4</c:v>
                </c:pt>
                <c:pt idx="13094">
                  <c:v>1E-4</c:v>
                </c:pt>
                <c:pt idx="13095">
                  <c:v>1E-4</c:v>
                </c:pt>
                <c:pt idx="13096">
                  <c:v>1E-4</c:v>
                </c:pt>
                <c:pt idx="13097">
                  <c:v>2.0001000000000002</c:v>
                </c:pt>
                <c:pt idx="13098">
                  <c:v>1.0001</c:v>
                </c:pt>
                <c:pt idx="13099">
                  <c:v>1E-4</c:v>
                </c:pt>
                <c:pt idx="13100">
                  <c:v>1E-4</c:v>
                </c:pt>
                <c:pt idx="13101">
                  <c:v>1E-4</c:v>
                </c:pt>
                <c:pt idx="13102">
                  <c:v>1E-4</c:v>
                </c:pt>
                <c:pt idx="13103">
                  <c:v>1E-4</c:v>
                </c:pt>
                <c:pt idx="13104">
                  <c:v>1E-4</c:v>
                </c:pt>
                <c:pt idx="13105">
                  <c:v>1E-4</c:v>
                </c:pt>
                <c:pt idx="13106">
                  <c:v>1E-4</c:v>
                </c:pt>
                <c:pt idx="13107">
                  <c:v>1E-4</c:v>
                </c:pt>
                <c:pt idx="13108">
                  <c:v>1.0001</c:v>
                </c:pt>
                <c:pt idx="13109">
                  <c:v>2.0001000000000002</c:v>
                </c:pt>
                <c:pt idx="13110">
                  <c:v>1E-4</c:v>
                </c:pt>
                <c:pt idx="13111">
                  <c:v>1.0001</c:v>
                </c:pt>
                <c:pt idx="13112">
                  <c:v>1E-4</c:v>
                </c:pt>
                <c:pt idx="13113">
                  <c:v>1E-4</c:v>
                </c:pt>
                <c:pt idx="13114">
                  <c:v>1E-4</c:v>
                </c:pt>
                <c:pt idx="13115">
                  <c:v>1.0001</c:v>
                </c:pt>
                <c:pt idx="13116">
                  <c:v>1.0001</c:v>
                </c:pt>
                <c:pt idx="13117">
                  <c:v>1E-4</c:v>
                </c:pt>
                <c:pt idx="13118">
                  <c:v>1E-4</c:v>
                </c:pt>
                <c:pt idx="13119">
                  <c:v>1E-4</c:v>
                </c:pt>
                <c:pt idx="13120">
                  <c:v>1E-4</c:v>
                </c:pt>
                <c:pt idx="13121">
                  <c:v>2.0001000000000002</c:v>
                </c:pt>
                <c:pt idx="13122">
                  <c:v>1.0001</c:v>
                </c:pt>
                <c:pt idx="13123">
                  <c:v>1.0001</c:v>
                </c:pt>
                <c:pt idx="13124">
                  <c:v>1E-4</c:v>
                </c:pt>
                <c:pt idx="13125">
                  <c:v>1E-4</c:v>
                </c:pt>
                <c:pt idx="13126">
                  <c:v>1E-4</c:v>
                </c:pt>
                <c:pt idx="13127">
                  <c:v>1E-4</c:v>
                </c:pt>
                <c:pt idx="13128">
                  <c:v>1E-4</c:v>
                </c:pt>
                <c:pt idx="13129">
                  <c:v>1E-4</c:v>
                </c:pt>
                <c:pt idx="13130">
                  <c:v>1.0001</c:v>
                </c:pt>
                <c:pt idx="13131">
                  <c:v>1E-4</c:v>
                </c:pt>
                <c:pt idx="13132">
                  <c:v>1E-4</c:v>
                </c:pt>
                <c:pt idx="13133">
                  <c:v>1E-4</c:v>
                </c:pt>
                <c:pt idx="13134">
                  <c:v>1E-4</c:v>
                </c:pt>
                <c:pt idx="13135">
                  <c:v>1E-4</c:v>
                </c:pt>
                <c:pt idx="13136">
                  <c:v>1.0001</c:v>
                </c:pt>
                <c:pt idx="13137">
                  <c:v>1E-4</c:v>
                </c:pt>
                <c:pt idx="13138">
                  <c:v>1E-4</c:v>
                </c:pt>
                <c:pt idx="13139">
                  <c:v>1.0001</c:v>
                </c:pt>
                <c:pt idx="13140">
                  <c:v>1E-4</c:v>
                </c:pt>
                <c:pt idx="13141">
                  <c:v>1E-4</c:v>
                </c:pt>
                <c:pt idx="13142">
                  <c:v>1E-4</c:v>
                </c:pt>
                <c:pt idx="13143">
                  <c:v>1E-4</c:v>
                </c:pt>
                <c:pt idx="13144">
                  <c:v>1.0001</c:v>
                </c:pt>
                <c:pt idx="13145">
                  <c:v>1E-4</c:v>
                </c:pt>
                <c:pt idx="13146">
                  <c:v>1E-4</c:v>
                </c:pt>
                <c:pt idx="13147">
                  <c:v>1.0001</c:v>
                </c:pt>
                <c:pt idx="13148">
                  <c:v>1E-4</c:v>
                </c:pt>
                <c:pt idx="13149">
                  <c:v>1E-4</c:v>
                </c:pt>
                <c:pt idx="13150">
                  <c:v>2.0001000000000002</c:v>
                </c:pt>
                <c:pt idx="13151">
                  <c:v>1E-4</c:v>
                </c:pt>
                <c:pt idx="13152">
                  <c:v>1E-4</c:v>
                </c:pt>
                <c:pt idx="13153">
                  <c:v>1E-4</c:v>
                </c:pt>
                <c:pt idx="13154">
                  <c:v>1.0001</c:v>
                </c:pt>
                <c:pt idx="13155">
                  <c:v>1E-4</c:v>
                </c:pt>
                <c:pt idx="13156">
                  <c:v>1E-4</c:v>
                </c:pt>
                <c:pt idx="13157">
                  <c:v>1E-4</c:v>
                </c:pt>
                <c:pt idx="13158">
                  <c:v>1E-4</c:v>
                </c:pt>
                <c:pt idx="13159">
                  <c:v>1E-4</c:v>
                </c:pt>
                <c:pt idx="13160">
                  <c:v>1E-4</c:v>
                </c:pt>
                <c:pt idx="13161">
                  <c:v>1.0001</c:v>
                </c:pt>
                <c:pt idx="13162">
                  <c:v>1.0001</c:v>
                </c:pt>
                <c:pt idx="13163">
                  <c:v>2.0001000000000002</c:v>
                </c:pt>
                <c:pt idx="13164">
                  <c:v>1E-4</c:v>
                </c:pt>
                <c:pt idx="13165">
                  <c:v>1.0001</c:v>
                </c:pt>
                <c:pt idx="13166">
                  <c:v>1E-4</c:v>
                </c:pt>
                <c:pt idx="13167">
                  <c:v>1E-4</c:v>
                </c:pt>
                <c:pt idx="13168">
                  <c:v>1E-4</c:v>
                </c:pt>
                <c:pt idx="13169">
                  <c:v>1E-4</c:v>
                </c:pt>
                <c:pt idx="13170">
                  <c:v>1E-4</c:v>
                </c:pt>
                <c:pt idx="13171">
                  <c:v>1E-4</c:v>
                </c:pt>
                <c:pt idx="13172">
                  <c:v>1.0001</c:v>
                </c:pt>
                <c:pt idx="13173">
                  <c:v>1E-4</c:v>
                </c:pt>
                <c:pt idx="13174">
                  <c:v>1E-4</c:v>
                </c:pt>
                <c:pt idx="13175">
                  <c:v>1E-4</c:v>
                </c:pt>
                <c:pt idx="13176">
                  <c:v>1E-4</c:v>
                </c:pt>
                <c:pt idx="13177">
                  <c:v>1E-4</c:v>
                </c:pt>
                <c:pt idx="13178">
                  <c:v>1E-4</c:v>
                </c:pt>
                <c:pt idx="13179">
                  <c:v>1E-4</c:v>
                </c:pt>
                <c:pt idx="13180">
                  <c:v>1.0001</c:v>
                </c:pt>
                <c:pt idx="13181">
                  <c:v>2.0001000000000002</c:v>
                </c:pt>
                <c:pt idx="13182">
                  <c:v>1E-4</c:v>
                </c:pt>
                <c:pt idx="13183">
                  <c:v>1E-4</c:v>
                </c:pt>
                <c:pt idx="13184">
                  <c:v>1E-4</c:v>
                </c:pt>
                <c:pt idx="13185">
                  <c:v>1E-4</c:v>
                </c:pt>
                <c:pt idx="13186">
                  <c:v>1E-4</c:v>
                </c:pt>
                <c:pt idx="13187">
                  <c:v>1.0001</c:v>
                </c:pt>
                <c:pt idx="13188">
                  <c:v>1E-4</c:v>
                </c:pt>
                <c:pt idx="13189">
                  <c:v>1E-4</c:v>
                </c:pt>
                <c:pt idx="13190">
                  <c:v>1E-4</c:v>
                </c:pt>
                <c:pt idx="13191">
                  <c:v>1E-4</c:v>
                </c:pt>
                <c:pt idx="13192">
                  <c:v>1.0001</c:v>
                </c:pt>
                <c:pt idx="13193">
                  <c:v>1E-4</c:v>
                </c:pt>
                <c:pt idx="13194">
                  <c:v>1E-4</c:v>
                </c:pt>
                <c:pt idx="13195">
                  <c:v>1E-4</c:v>
                </c:pt>
                <c:pt idx="13196">
                  <c:v>1E-4</c:v>
                </c:pt>
                <c:pt idx="13197">
                  <c:v>1E-4</c:v>
                </c:pt>
                <c:pt idx="13198">
                  <c:v>1E-4</c:v>
                </c:pt>
                <c:pt idx="13199">
                  <c:v>1E-4</c:v>
                </c:pt>
                <c:pt idx="13200">
                  <c:v>1E-4</c:v>
                </c:pt>
                <c:pt idx="13201">
                  <c:v>1.0001</c:v>
                </c:pt>
                <c:pt idx="13202">
                  <c:v>1E-4</c:v>
                </c:pt>
                <c:pt idx="13203">
                  <c:v>1E-4</c:v>
                </c:pt>
                <c:pt idx="13204">
                  <c:v>1E-4</c:v>
                </c:pt>
                <c:pt idx="13205">
                  <c:v>1.0001</c:v>
                </c:pt>
                <c:pt idx="13206">
                  <c:v>1E-4</c:v>
                </c:pt>
                <c:pt idx="13207">
                  <c:v>1E-4</c:v>
                </c:pt>
                <c:pt idx="13208">
                  <c:v>1E-4</c:v>
                </c:pt>
                <c:pt idx="13209">
                  <c:v>1E-4</c:v>
                </c:pt>
                <c:pt idx="13210">
                  <c:v>1E-4</c:v>
                </c:pt>
                <c:pt idx="13211">
                  <c:v>1E-4</c:v>
                </c:pt>
                <c:pt idx="13212">
                  <c:v>1E-4</c:v>
                </c:pt>
                <c:pt idx="13213">
                  <c:v>1E-4</c:v>
                </c:pt>
                <c:pt idx="13214">
                  <c:v>1E-4</c:v>
                </c:pt>
                <c:pt idx="13215">
                  <c:v>1E-4</c:v>
                </c:pt>
                <c:pt idx="13216">
                  <c:v>1E-4</c:v>
                </c:pt>
                <c:pt idx="13217">
                  <c:v>1.0001</c:v>
                </c:pt>
                <c:pt idx="13218">
                  <c:v>1E-4</c:v>
                </c:pt>
                <c:pt idx="13219">
                  <c:v>1E-4</c:v>
                </c:pt>
                <c:pt idx="13220">
                  <c:v>1.0001</c:v>
                </c:pt>
                <c:pt idx="13221">
                  <c:v>1E-4</c:v>
                </c:pt>
                <c:pt idx="13222">
                  <c:v>1E-4</c:v>
                </c:pt>
                <c:pt idx="13223">
                  <c:v>1E-4</c:v>
                </c:pt>
                <c:pt idx="13224">
                  <c:v>1E-4</c:v>
                </c:pt>
                <c:pt idx="13225">
                  <c:v>1.0001</c:v>
                </c:pt>
                <c:pt idx="13226">
                  <c:v>1E-4</c:v>
                </c:pt>
                <c:pt idx="13227">
                  <c:v>1.0001</c:v>
                </c:pt>
                <c:pt idx="13228">
                  <c:v>1E-4</c:v>
                </c:pt>
                <c:pt idx="13229">
                  <c:v>1E-4</c:v>
                </c:pt>
                <c:pt idx="13230">
                  <c:v>1E-4</c:v>
                </c:pt>
                <c:pt idx="13231">
                  <c:v>1.0001</c:v>
                </c:pt>
                <c:pt idx="13232">
                  <c:v>1E-4</c:v>
                </c:pt>
                <c:pt idx="13233">
                  <c:v>1.0001</c:v>
                </c:pt>
                <c:pt idx="13234">
                  <c:v>1.0001</c:v>
                </c:pt>
                <c:pt idx="13235">
                  <c:v>1E-4</c:v>
                </c:pt>
                <c:pt idx="13236">
                  <c:v>1.0001</c:v>
                </c:pt>
                <c:pt idx="13237">
                  <c:v>1E-4</c:v>
                </c:pt>
                <c:pt idx="13238">
                  <c:v>1.0001</c:v>
                </c:pt>
                <c:pt idx="13239">
                  <c:v>1E-4</c:v>
                </c:pt>
                <c:pt idx="13240">
                  <c:v>1E-4</c:v>
                </c:pt>
                <c:pt idx="13241">
                  <c:v>1E-4</c:v>
                </c:pt>
                <c:pt idx="13242">
                  <c:v>1E-4</c:v>
                </c:pt>
                <c:pt idx="13243">
                  <c:v>1E-4</c:v>
                </c:pt>
                <c:pt idx="13244">
                  <c:v>1E-4</c:v>
                </c:pt>
                <c:pt idx="13245">
                  <c:v>1.0001</c:v>
                </c:pt>
                <c:pt idx="13246">
                  <c:v>1.0001</c:v>
                </c:pt>
                <c:pt idx="13247">
                  <c:v>1.0001</c:v>
                </c:pt>
                <c:pt idx="13248">
                  <c:v>1E-4</c:v>
                </c:pt>
                <c:pt idx="13249">
                  <c:v>1.0001</c:v>
                </c:pt>
                <c:pt idx="13250">
                  <c:v>1.0001</c:v>
                </c:pt>
                <c:pt idx="13251">
                  <c:v>1E-4</c:v>
                </c:pt>
                <c:pt idx="13252">
                  <c:v>1E-4</c:v>
                </c:pt>
                <c:pt idx="13253">
                  <c:v>1E-4</c:v>
                </c:pt>
                <c:pt idx="13254">
                  <c:v>1E-4</c:v>
                </c:pt>
                <c:pt idx="13255">
                  <c:v>1E-4</c:v>
                </c:pt>
                <c:pt idx="13256">
                  <c:v>1E-4</c:v>
                </c:pt>
                <c:pt idx="13257">
                  <c:v>1E-4</c:v>
                </c:pt>
                <c:pt idx="13258">
                  <c:v>1E-4</c:v>
                </c:pt>
                <c:pt idx="13259">
                  <c:v>1E-4</c:v>
                </c:pt>
                <c:pt idx="13260">
                  <c:v>1E-4</c:v>
                </c:pt>
                <c:pt idx="13261">
                  <c:v>1E-4</c:v>
                </c:pt>
                <c:pt idx="13262">
                  <c:v>1E-4</c:v>
                </c:pt>
                <c:pt idx="13263">
                  <c:v>1E-4</c:v>
                </c:pt>
                <c:pt idx="13264">
                  <c:v>1E-4</c:v>
                </c:pt>
                <c:pt idx="13265">
                  <c:v>1E-4</c:v>
                </c:pt>
                <c:pt idx="13266">
                  <c:v>1E-4</c:v>
                </c:pt>
                <c:pt idx="13267">
                  <c:v>1E-4</c:v>
                </c:pt>
                <c:pt idx="13268">
                  <c:v>1E-4</c:v>
                </c:pt>
                <c:pt idx="13269">
                  <c:v>1E-4</c:v>
                </c:pt>
                <c:pt idx="13270">
                  <c:v>1.0001</c:v>
                </c:pt>
                <c:pt idx="13271">
                  <c:v>1E-4</c:v>
                </c:pt>
                <c:pt idx="13272">
                  <c:v>1.0001</c:v>
                </c:pt>
                <c:pt idx="13273">
                  <c:v>2.0001000000000002</c:v>
                </c:pt>
                <c:pt idx="13274">
                  <c:v>1E-4</c:v>
                </c:pt>
                <c:pt idx="13275">
                  <c:v>1E-4</c:v>
                </c:pt>
                <c:pt idx="13276">
                  <c:v>1E-4</c:v>
                </c:pt>
                <c:pt idx="13277">
                  <c:v>1.0001</c:v>
                </c:pt>
                <c:pt idx="13278">
                  <c:v>1.0001</c:v>
                </c:pt>
                <c:pt idx="13279">
                  <c:v>1E-4</c:v>
                </c:pt>
                <c:pt idx="13280">
                  <c:v>1E-4</c:v>
                </c:pt>
                <c:pt idx="13281">
                  <c:v>1E-4</c:v>
                </c:pt>
                <c:pt idx="13282">
                  <c:v>1E-4</c:v>
                </c:pt>
                <c:pt idx="13283">
                  <c:v>1E-4</c:v>
                </c:pt>
                <c:pt idx="13284">
                  <c:v>1E-4</c:v>
                </c:pt>
                <c:pt idx="13285">
                  <c:v>1E-4</c:v>
                </c:pt>
                <c:pt idx="13286">
                  <c:v>1E-4</c:v>
                </c:pt>
                <c:pt idx="13287">
                  <c:v>1E-4</c:v>
                </c:pt>
                <c:pt idx="13288">
                  <c:v>1E-4</c:v>
                </c:pt>
                <c:pt idx="13289">
                  <c:v>1E-4</c:v>
                </c:pt>
                <c:pt idx="13290">
                  <c:v>1E-4</c:v>
                </c:pt>
                <c:pt idx="13291">
                  <c:v>1E-4</c:v>
                </c:pt>
                <c:pt idx="13292">
                  <c:v>1E-4</c:v>
                </c:pt>
                <c:pt idx="13293">
                  <c:v>1.0001</c:v>
                </c:pt>
                <c:pt idx="13294">
                  <c:v>1E-4</c:v>
                </c:pt>
                <c:pt idx="13295">
                  <c:v>1E-4</c:v>
                </c:pt>
                <c:pt idx="13296">
                  <c:v>1.0001</c:v>
                </c:pt>
                <c:pt idx="13297">
                  <c:v>1E-4</c:v>
                </c:pt>
                <c:pt idx="13298">
                  <c:v>1.0001</c:v>
                </c:pt>
                <c:pt idx="13299">
                  <c:v>1.0001</c:v>
                </c:pt>
                <c:pt idx="13300">
                  <c:v>1E-4</c:v>
                </c:pt>
                <c:pt idx="13301">
                  <c:v>1E-4</c:v>
                </c:pt>
                <c:pt idx="13302">
                  <c:v>1E-4</c:v>
                </c:pt>
                <c:pt idx="13303">
                  <c:v>1.0001</c:v>
                </c:pt>
                <c:pt idx="13304">
                  <c:v>1E-4</c:v>
                </c:pt>
                <c:pt idx="13305">
                  <c:v>1E-4</c:v>
                </c:pt>
                <c:pt idx="13306">
                  <c:v>1.0001</c:v>
                </c:pt>
                <c:pt idx="13307">
                  <c:v>2.0001000000000002</c:v>
                </c:pt>
                <c:pt idx="13308">
                  <c:v>1E-4</c:v>
                </c:pt>
                <c:pt idx="13309">
                  <c:v>1E-4</c:v>
                </c:pt>
                <c:pt idx="13310">
                  <c:v>1E-4</c:v>
                </c:pt>
                <c:pt idx="13311">
                  <c:v>1E-4</c:v>
                </c:pt>
                <c:pt idx="13312">
                  <c:v>1E-4</c:v>
                </c:pt>
                <c:pt idx="13313">
                  <c:v>1E-4</c:v>
                </c:pt>
                <c:pt idx="13314">
                  <c:v>1E-4</c:v>
                </c:pt>
                <c:pt idx="13315">
                  <c:v>1E-4</c:v>
                </c:pt>
                <c:pt idx="13316">
                  <c:v>1E-4</c:v>
                </c:pt>
                <c:pt idx="13317">
                  <c:v>1E-4</c:v>
                </c:pt>
                <c:pt idx="13318">
                  <c:v>1.0001</c:v>
                </c:pt>
                <c:pt idx="13319">
                  <c:v>1.0001</c:v>
                </c:pt>
                <c:pt idx="13320">
                  <c:v>1E-4</c:v>
                </c:pt>
                <c:pt idx="13321">
                  <c:v>1E-4</c:v>
                </c:pt>
                <c:pt idx="13322">
                  <c:v>1E-4</c:v>
                </c:pt>
                <c:pt idx="13323">
                  <c:v>1.0001</c:v>
                </c:pt>
                <c:pt idx="13324">
                  <c:v>1E-4</c:v>
                </c:pt>
                <c:pt idx="13325">
                  <c:v>1E-4</c:v>
                </c:pt>
                <c:pt idx="13326">
                  <c:v>1E-4</c:v>
                </c:pt>
                <c:pt idx="13327">
                  <c:v>1E-4</c:v>
                </c:pt>
                <c:pt idx="13328">
                  <c:v>1E-4</c:v>
                </c:pt>
                <c:pt idx="13329">
                  <c:v>1.0001</c:v>
                </c:pt>
                <c:pt idx="13330">
                  <c:v>1E-4</c:v>
                </c:pt>
                <c:pt idx="13331">
                  <c:v>1E-4</c:v>
                </c:pt>
                <c:pt idx="13332">
                  <c:v>1E-4</c:v>
                </c:pt>
                <c:pt idx="13333">
                  <c:v>1.0001</c:v>
                </c:pt>
                <c:pt idx="13334">
                  <c:v>1.0001</c:v>
                </c:pt>
                <c:pt idx="13335">
                  <c:v>1.0001</c:v>
                </c:pt>
                <c:pt idx="13336">
                  <c:v>1E-4</c:v>
                </c:pt>
                <c:pt idx="13337">
                  <c:v>1E-4</c:v>
                </c:pt>
                <c:pt idx="13338">
                  <c:v>1E-4</c:v>
                </c:pt>
                <c:pt idx="13339">
                  <c:v>1.0001</c:v>
                </c:pt>
                <c:pt idx="13340">
                  <c:v>1E-4</c:v>
                </c:pt>
                <c:pt idx="13341">
                  <c:v>1.0001</c:v>
                </c:pt>
                <c:pt idx="13342">
                  <c:v>1E-4</c:v>
                </c:pt>
                <c:pt idx="13343">
                  <c:v>1E-4</c:v>
                </c:pt>
                <c:pt idx="13344">
                  <c:v>1E-4</c:v>
                </c:pt>
                <c:pt idx="13345">
                  <c:v>1.0001</c:v>
                </c:pt>
                <c:pt idx="13346">
                  <c:v>1E-4</c:v>
                </c:pt>
                <c:pt idx="13347">
                  <c:v>1E-4</c:v>
                </c:pt>
                <c:pt idx="13348">
                  <c:v>1E-4</c:v>
                </c:pt>
                <c:pt idx="13349">
                  <c:v>1E-4</c:v>
                </c:pt>
                <c:pt idx="13350">
                  <c:v>1E-4</c:v>
                </c:pt>
                <c:pt idx="13351">
                  <c:v>1E-4</c:v>
                </c:pt>
                <c:pt idx="13352">
                  <c:v>1E-4</c:v>
                </c:pt>
                <c:pt idx="13353">
                  <c:v>1E-4</c:v>
                </c:pt>
                <c:pt idx="13354">
                  <c:v>1E-4</c:v>
                </c:pt>
                <c:pt idx="13355">
                  <c:v>1E-4</c:v>
                </c:pt>
                <c:pt idx="13356">
                  <c:v>1E-4</c:v>
                </c:pt>
                <c:pt idx="13357">
                  <c:v>1E-4</c:v>
                </c:pt>
                <c:pt idx="13358">
                  <c:v>1E-4</c:v>
                </c:pt>
                <c:pt idx="13359">
                  <c:v>2.0001000000000002</c:v>
                </c:pt>
                <c:pt idx="13360">
                  <c:v>1.0001</c:v>
                </c:pt>
                <c:pt idx="13361">
                  <c:v>2.0001000000000002</c:v>
                </c:pt>
                <c:pt idx="13362">
                  <c:v>1E-4</c:v>
                </c:pt>
                <c:pt idx="13363">
                  <c:v>1E-4</c:v>
                </c:pt>
                <c:pt idx="13364">
                  <c:v>1E-4</c:v>
                </c:pt>
                <c:pt idx="13365">
                  <c:v>1E-4</c:v>
                </c:pt>
                <c:pt idx="13366">
                  <c:v>1.0001</c:v>
                </c:pt>
                <c:pt idx="13367">
                  <c:v>1.0001</c:v>
                </c:pt>
                <c:pt idx="13368">
                  <c:v>1E-4</c:v>
                </c:pt>
                <c:pt idx="13369">
                  <c:v>2.0001000000000002</c:v>
                </c:pt>
                <c:pt idx="13370">
                  <c:v>1E-4</c:v>
                </c:pt>
                <c:pt idx="13371">
                  <c:v>3.0001000000000002</c:v>
                </c:pt>
                <c:pt idx="13372">
                  <c:v>2.0001000000000002</c:v>
                </c:pt>
                <c:pt idx="13373">
                  <c:v>1.0001</c:v>
                </c:pt>
                <c:pt idx="13374">
                  <c:v>1E-4</c:v>
                </c:pt>
                <c:pt idx="13375">
                  <c:v>1E-4</c:v>
                </c:pt>
                <c:pt idx="13376">
                  <c:v>1E-4</c:v>
                </c:pt>
                <c:pt idx="13377">
                  <c:v>1.0001</c:v>
                </c:pt>
                <c:pt idx="13378">
                  <c:v>1E-4</c:v>
                </c:pt>
                <c:pt idx="13379">
                  <c:v>1E-4</c:v>
                </c:pt>
                <c:pt idx="13380">
                  <c:v>1E-4</c:v>
                </c:pt>
                <c:pt idx="13381">
                  <c:v>1E-4</c:v>
                </c:pt>
                <c:pt idx="13382">
                  <c:v>1E-4</c:v>
                </c:pt>
                <c:pt idx="13383">
                  <c:v>1E-4</c:v>
                </c:pt>
                <c:pt idx="13384">
                  <c:v>1E-4</c:v>
                </c:pt>
                <c:pt idx="13385">
                  <c:v>1E-4</c:v>
                </c:pt>
                <c:pt idx="13386">
                  <c:v>1E-4</c:v>
                </c:pt>
                <c:pt idx="13387">
                  <c:v>1E-4</c:v>
                </c:pt>
                <c:pt idx="13388">
                  <c:v>1E-4</c:v>
                </c:pt>
                <c:pt idx="13389">
                  <c:v>1E-4</c:v>
                </c:pt>
                <c:pt idx="13390">
                  <c:v>1E-4</c:v>
                </c:pt>
                <c:pt idx="13391">
                  <c:v>1E-4</c:v>
                </c:pt>
                <c:pt idx="13392">
                  <c:v>3.0001000000000002</c:v>
                </c:pt>
                <c:pt idx="13393">
                  <c:v>1.0001</c:v>
                </c:pt>
                <c:pt idx="13394">
                  <c:v>1E-4</c:v>
                </c:pt>
                <c:pt idx="13395">
                  <c:v>1E-4</c:v>
                </c:pt>
                <c:pt idx="13396">
                  <c:v>1.0001</c:v>
                </c:pt>
                <c:pt idx="13397">
                  <c:v>1E-4</c:v>
                </c:pt>
                <c:pt idx="13398">
                  <c:v>1E-4</c:v>
                </c:pt>
                <c:pt idx="13399">
                  <c:v>1E-4</c:v>
                </c:pt>
                <c:pt idx="13400">
                  <c:v>1.0001</c:v>
                </c:pt>
                <c:pt idx="13401">
                  <c:v>2.0001000000000002</c:v>
                </c:pt>
                <c:pt idx="13402">
                  <c:v>1E-4</c:v>
                </c:pt>
                <c:pt idx="13403">
                  <c:v>1.0001</c:v>
                </c:pt>
                <c:pt idx="13404">
                  <c:v>1E-4</c:v>
                </c:pt>
                <c:pt idx="13405">
                  <c:v>1E-4</c:v>
                </c:pt>
                <c:pt idx="13406">
                  <c:v>1.0001</c:v>
                </c:pt>
                <c:pt idx="13407">
                  <c:v>1E-4</c:v>
                </c:pt>
                <c:pt idx="13408">
                  <c:v>1E-4</c:v>
                </c:pt>
                <c:pt idx="13409">
                  <c:v>1.0001</c:v>
                </c:pt>
                <c:pt idx="13410">
                  <c:v>1E-4</c:v>
                </c:pt>
                <c:pt idx="13411">
                  <c:v>1E-4</c:v>
                </c:pt>
                <c:pt idx="13412">
                  <c:v>1E-4</c:v>
                </c:pt>
                <c:pt idx="13413">
                  <c:v>1E-4</c:v>
                </c:pt>
                <c:pt idx="13414">
                  <c:v>1E-4</c:v>
                </c:pt>
                <c:pt idx="13415">
                  <c:v>1E-4</c:v>
                </c:pt>
                <c:pt idx="13416">
                  <c:v>1E-4</c:v>
                </c:pt>
                <c:pt idx="13417">
                  <c:v>1E-4</c:v>
                </c:pt>
                <c:pt idx="13418">
                  <c:v>1.0001</c:v>
                </c:pt>
                <c:pt idx="13419">
                  <c:v>1E-4</c:v>
                </c:pt>
                <c:pt idx="13420">
                  <c:v>1.0001</c:v>
                </c:pt>
                <c:pt idx="13421">
                  <c:v>1.0001</c:v>
                </c:pt>
                <c:pt idx="13422">
                  <c:v>1.0001</c:v>
                </c:pt>
                <c:pt idx="13423">
                  <c:v>1E-4</c:v>
                </c:pt>
                <c:pt idx="13424">
                  <c:v>1E-4</c:v>
                </c:pt>
                <c:pt idx="13425">
                  <c:v>1E-4</c:v>
                </c:pt>
                <c:pt idx="13426">
                  <c:v>1.0001</c:v>
                </c:pt>
                <c:pt idx="13427">
                  <c:v>1E-4</c:v>
                </c:pt>
                <c:pt idx="13428">
                  <c:v>1E-4</c:v>
                </c:pt>
                <c:pt idx="13429">
                  <c:v>1E-4</c:v>
                </c:pt>
                <c:pt idx="13430">
                  <c:v>1E-4</c:v>
                </c:pt>
                <c:pt idx="13431">
                  <c:v>3.0001000000000002</c:v>
                </c:pt>
                <c:pt idx="13432">
                  <c:v>1E-4</c:v>
                </c:pt>
                <c:pt idx="13433">
                  <c:v>1.0001</c:v>
                </c:pt>
                <c:pt idx="13434">
                  <c:v>1E-4</c:v>
                </c:pt>
                <c:pt idx="13435">
                  <c:v>1E-4</c:v>
                </c:pt>
                <c:pt idx="13436">
                  <c:v>1E-4</c:v>
                </c:pt>
                <c:pt idx="13437">
                  <c:v>1E-4</c:v>
                </c:pt>
                <c:pt idx="13438">
                  <c:v>1E-4</c:v>
                </c:pt>
                <c:pt idx="13439">
                  <c:v>1E-4</c:v>
                </c:pt>
                <c:pt idx="13440">
                  <c:v>1E-4</c:v>
                </c:pt>
                <c:pt idx="13441">
                  <c:v>1E-4</c:v>
                </c:pt>
                <c:pt idx="13442">
                  <c:v>1E-4</c:v>
                </c:pt>
                <c:pt idx="13443">
                  <c:v>1E-4</c:v>
                </c:pt>
                <c:pt idx="13444">
                  <c:v>1.0001</c:v>
                </c:pt>
                <c:pt idx="13445">
                  <c:v>1E-4</c:v>
                </c:pt>
                <c:pt idx="13446">
                  <c:v>1E-4</c:v>
                </c:pt>
                <c:pt idx="13447">
                  <c:v>1.0001</c:v>
                </c:pt>
                <c:pt idx="13448">
                  <c:v>1E-4</c:v>
                </c:pt>
                <c:pt idx="13449">
                  <c:v>2.0001000000000002</c:v>
                </c:pt>
                <c:pt idx="13450">
                  <c:v>1E-4</c:v>
                </c:pt>
                <c:pt idx="13451">
                  <c:v>2.0001000000000002</c:v>
                </c:pt>
                <c:pt idx="13452">
                  <c:v>1E-4</c:v>
                </c:pt>
                <c:pt idx="13453">
                  <c:v>1E-4</c:v>
                </c:pt>
                <c:pt idx="13454">
                  <c:v>1E-4</c:v>
                </c:pt>
                <c:pt idx="13455">
                  <c:v>1E-4</c:v>
                </c:pt>
                <c:pt idx="13456">
                  <c:v>1.0001</c:v>
                </c:pt>
                <c:pt idx="13457">
                  <c:v>1E-4</c:v>
                </c:pt>
                <c:pt idx="13458">
                  <c:v>1E-4</c:v>
                </c:pt>
                <c:pt idx="13459">
                  <c:v>1.0001</c:v>
                </c:pt>
                <c:pt idx="13460">
                  <c:v>1E-4</c:v>
                </c:pt>
                <c:pt idx="13461">
                  <c:v>1E-4</c:v>
                </c:pt>
                <c:pt idx="13462">
                  <c:v>1E-4</c:v>
                </c:pt>
                <c:pt idx="13463">
                  <c:v>1.0001</c:v>
                </c:pt>
                <c:pt idx="13464">
                  <c:v>1.0001</c:v>
                </c:pt>
                <c:pt idx="13465">
                  <c:v>1E-4</c:v>
                </c:pt>
                <c:pt idx="13466">
                  <c:v>1.0001</c:v>
                </c:pt>
                <c:pt idx="13467">
                  <c:v>1E-4</c:v>
                </c:pt>
                <c:pt idx="13468">
                  <c:v>1E-4</c:v>
                </c:pt>
                <c:pt idx="13469">
                  <c:v>1E-4</c:v>
                </c:pt>
                <c:pt idx="13470">
                  <c:v>1.0001</c:v>
                </c:pt>
                <c:pt idx="13471">
                  <c:v>1E-4</c:v>
                </c:pt>
                <c:pt idx="13472">
                  <c:v>1.0001</c:v>
                </c:pt>
                <c:pt idx="13473">
                  <c:v>1E-4</c:v>
                </c:pt>
                <c:pt idx="13474">
                  <c:v>1.0001</c:v>
                </c:pt>
                <c:pt idx="13475">
                  <c:v>1.0001</c:v>
                </c:pt>
                <c:pt idx="13476">
                  <c:v>1E-4</c:v>
                </c:pt>
                <c:pt idx="13477">
                  <c:v>1E-4</c:v>
                </c:pt>
                <c:pt idx="13478">
                  <c:v>1.0001</c:v>
                </c:pt>
                <c:pt idx="13479">
                  <c:v>1.0001</c:v>
                </c:pt>
                <c:pt idx="13480">
                  <c:v>1E-4</c:v>
                </c:pt>
                <c:pt idx="13481">
                  <c:v>1.0001</c:v>
                </c:pt>
                <c:pt idx="13482">
                  <c:v>1E-4</c:v>
                </c:pt>
                <c:pt idx="13483">
                  <c:v>1.0001</c:v>
                </c:pt>
                <c:pt idx="13484">
                  <c:v>1.0001</c:v>
                </c:pt>
                <c:pt idx="13485">
                  <c:v>2.0001000000000002</c:v>
                </c:pt>
                <c:pt idx="13486">
                  <c:v>1.0001</c:v>
                </c:pt>
                <c:pt idx="13487">
                  <c:v>4.0000999999999998</c:v>
                </c:pt>
                <c:pt idx="13488">
                  <c:v>1E-4</c:v>
                </c:pt>
                <c:pt idx="13489">
                  <c:v>1.0001</c:v>
                </c:pt>
                <c:pt idx="13490">
                  <c:v>1E-4</c:v>
                </c:pt>
                <c:pt idx="13491">
                  <c:v>1E-4</c:v>
                </c:pt>
                <c:pt idx="13492">
                  <c:v>1E-4</c:v>
                </c:pt>
                <c:pt idx="13493">
                  <c:v>1.0001</c:v>
                </c:pt>
                <c:pt idx="13494">
                  <c:v>1E-4</c:v>
                </c:pt>
                <c:pt idx="13495">
                  <c:v>1E-4</c:v>
                </c:pt>
                <c:pt idx="13496">
                  <c:v>2.0001000000000002</c:v>
                </c:pt>
                <c:pt idx="13497">
                  <c:v>1E-4</c:v>
                </c:pt>
                <c:pt idx="13498">
                  <c:v>1.0001</c:v>
                </c:pt>
                <c:pt idx="13499">
                  <c:v>1.0001</c:v>
                </c:pt>
                <c:pt idx="13500">
                  <c:v>1E-4</c:v>
                </c:pt>
                <c:pt idx="13501">
                  <c:v>1E-4</c:v>
                </c:pt>
                <c:pt idx="13502">
                  <c:v>1E-4</c:v>
                </c:pt>
                <c:pt idx="13503">
                  <c:v>2.0001000000000002</c:v>
                </c:pt>
                <c:pt idx="13504">
                  <c:v>1.0001</c:v>
                </c:pt>
                <c:pt idx="13505">
                  <c:v>1.0001</c:v>
                </c:pt>
                <c:pt idx="13506">
                  <c:v>1E-4</c:v>
                </c:pt>
                <c:pt idx="13507">
                  <c:v>1E-4</c:v>
                </c:pt>
                <c:pt idx="13508">
                  <c:v>1.0001</c:v>
                </c:pt>
                <c:pt idx="13509">
                  <c:v>1E-4</c:v>
                </c:pt>
                <c:pt idx="13510">
                  <c:v>1E-4</c:v>
                </c:pt>
                <c:pt idx="13511">
                  <c:v>1E-4</c:v>
                </c:pt>
                <c:pt idx="13512">
                  <c:v>2.0001000000000002</c:v>
                </c:pt>
                <c:pt idx="13513">
                  <c:v>1.0001</c:v>
                </c:pt>
                <c:pt idx="13514">
                  <c:v>1.0001</c:v>
                </c:pt>
                <c:pt idx="13515">
                  <c:v>4.0000999999999998</c:v>
                </c:pt>
                <c:pt idx="13516">
                  <c:v>3.0001000000000002</c:v>
                </c:pt>
                <c:pt idx="13517">
                  <c:v>5.0000999999999998</c:v>
                </c:pt>
                <c:pt idx="13518">
                  <c:v>6.0000999999999998</c:v>
                </c:pt>
                <c:pt idx="13519">
                  <c:v>1.0001</c:v>
                </c:pt>
                <c:pt idx="13520">
                  <c:v>1.0001</c:v>
                </c:pt>
                <c:pt idx="13521">
                  <c:v>1.0001</c:v>
                </c:pt>
                <c:pt idx="13522">
                  <c:v>1E-4</c:v>
                </c:pt>
                <c:pt idx="13523">
                  <c:v>1E-4</c:v>
                </c:pt>
                <c:pt idx="13524">
                  <c:v>1E-4</c:v>
                </c:pt>
                <c:pt idx="13525">
                  <c:v>1E-4</c:v>
                </c:pt>
                <c:pt idx="13526">
                  <c:v>1E-4</c:v>
                </c:pt>
                <c:pt idx="13527">
                  <c:v>1E-4</c:v>
                </c:pt>
                <c:pt idx="13528">
                  <c:v>1E-4</c:v>
                </c:pt>
                <c:pt idx="13529">
                  <c:v>1E-4</c:v>
                </c:pt>
                <c:pt idx="13530">
                  <c:v>1E-4</c:v>
                </c:pt>
                <c:pt idx="13531">
                  <c:v>1E-4</c:v>
                </c:pt>
                <c:pt idx="13532">
                  <c:v>1E-4</c:v>
                </c:pt>
                <c:pt idx="13533">
                  <c:v>1E-4</c:v>
                </c:pt>
                <c:pt idx="13534">
                  <c:v>1E-4</c:v>
                </c:pt>
                <c:pt idx="13535">
                  <c:v>1E-4</c:v>
                </c:pt>
                <c:pt idx="13536">
                  <c:v>1E-4</c:v>
                </c:pt>
                <c:pt idx="13537">
                  <c:v>1E-4</c:v>
                </c:pt>
                <c:pt idx="13538">
                  <c:v>1E-4</c:v>
                </c:pt>
                <c:pt idx="13539">
                  <c:v>1E-4</c:v>
                </c:pt>
                <c:pt idx="13540">
                  <c:v>1E-4</c:v>
                </c:pt>
                <c:pt idx="13541">
                  <c:v>3.0001000000000002</c:v>
                </c:pt>
                <c:pt idx="13542">
                  <c:v>1E-4</c:v>
                </c:pt>
                <c:pt idx="13543">
                  <c:v>1E-4</c:v>
                </c:pt>
                <c:pt idx="13544">
                  <c:v>1E-4</c:v>
                </c:pt>
                <c:pt idx="13545">
                  <c:v>1.0001</c:v>
                </c:pt>
                <c:pt idx="13546">
                  <c:v>4.0000999999999998</c:v>
                </c:pt>
                <c:pt idx="13547">
                  <c:v>17.0001</c:v>
                </c:pt>
                <c:pt idx="13548">
                  <c:v>9.0000999999999998</c:v>
                </c:pt>
                <c:pt idx="13549">
                  <c:v>8.0000999999999998</c:v>
                </c:pt>
                <c:pt idx="13550">
                  <c:v>5.0000999999999998</c:v>
                </c:pt>
                <c:pt idx="13551">
                  <c:v>1.0001</c:v>
                </c:pt>
                <c:pt idx="13552">
                  <c:v>1.0001</c:v>
                </c:pt>
                <c:pt idx="13553">
                  <c:v>1E-4</c:v>
                </c:pt>
                <c:pt idx="13554">
                  <c:v>1.0001</c:v>
                </c:pt>
                <c:pt idx="13555">
                  <c:v>1E-4</c:v>
                </c:pt>
                <c:pt idx="13556">
                  <c:v>1E-4</c:v>
                </c:pt>
                <c:pt idx="13557">
                  <c:v>1.0001</c:v>
                </c:pt>
                <c:pt idx="13558">
                  <c:v>1E-4</c:v>
                </c:pt>
                <c:pt idx="13559">
                  <c:v>1E-4</c:v>
                </c:pt>
                <c:pt idx="13560">
                  <c:v>1E-4</c:v>
                </c:pt>
                <c:pt idx="13561">
                  <c:v>1E-4</c:v>
                </c:pt>
                <c:pt idx="13562">
                  <c:v>1.0001</c:v>
                </c:pt>
                <c:pt idx="13563">
                  <c:v>1E-4</c:v>
                </c:pt>
                <c:pt idx="13564">
                  <c:v>1.0001</c:v>
                </c:pt>
                <c:pt idx="13565">
                  <c:v>1.0001</c:v>
                </c:pt>
                <c:pt idx="13566">
                  <c:v>1E-4</c:v>
                </c:pt>
                <c:pt idx="13567">
                  <c:v>1E-4</c:v>
                </c:pt>
                <c:pt idx="13568">
                  <c:v>1E-4</c:v>
                </c:pt>
                <c:pt idx="13569">
                  <c:v>1E-4</c:v>
                </c:pt>
                <c:pt idx="13570">
                  <c:v>1E-4</c:v>
                </c:pt>
                <c:pt idx="13571">
                  <c:v>1E-4</c:v>
                </c:pt>
                <c:pt idx="13572">
                  <c:v>1E-4</c:v>
                </c:pt>
                <c:pt idx="13573">
                  <c:v>1E-4</c:v>
                </c:pt>
                <c:pt idx="13574">
                  <c:v>1E-4</c:v>
                </c:pt>
                <c:pt idx="13575">
                  <c:v>1E-4</c:v>
                </c:pt>
                <c:pt idx="13576">
                  <c:v>1.0001</c:v>
                </c:pt>
                <c:pt idx="13577">
                  <c:v>1.0001</c:v>
                </c:pt>
                <c:pt idx="13578">
                  <c:v>4.0000999999999998</c:v>
                </c:pt>
                <c:pt idx="13579">
                  <c:v>1E-4</c:v>
                </c:pt>
                <c:pt idx="13580">
                  <c:v>2.0001000000000002</c:v>
                </c:pt>
                <c:pt idx="13581">
                  <c:v>1E-4</c:v>
                </c:pt>
                <c:pt idx="13582">
                  <c:v>1E-4</c:v>
                </c:pt>
                <c:pt idx="13583">
                  <c:v>1E-4</c:v>
                </c:pt>
                <c:pt idx="13584">
                  <c:v>1E-4</c:v>
                </c:pt>
                <c:pt idx="13585">
                  <c:v>1E-4</c:v>
                </c:pt>
                <c:pt idx="13586">
                  <c:v>1.0001</c:v>
                </c:pt>
                <c:pt idx="13587">
                  <c:v>1E-4</c:v>
                </c:pt>
                <c:pt idx="13588">
                  <c:v>1E-4</c:v>
                </c:pt>
                <c:pt idx="13589">
                  <c:v>1E-4</c:v>
                </c:pt>
                <c:pt idx="13590">
                  <c:v>1E-4</c:v>
                </c:pt>
                <c:pt idx="13591">
                  <c:v>1E-4</c:v>
                </c:pt>
                <c:pt idx="13592">
                  <c:v>2.0001000000000002</c:v>
                </c:pt>
                <c:pt idx="13593">
                  <c:v>1E-4</c:v>
                </c:pt>
                <c:pt idx="13594">
                  <c:v>1E-4</c:v>
                </c:pt>
                <c:pt idx="13595">
                  <c:v>1E-4</c:v>
                </c:pt>
                <c:pt idx="13596">
                  <c:v>1.0001</c:v>
                </c:pt>
                <c:pt idx="13597">
                  <c:v>1E-4</c:v>
                </c:pt>
                <c:pt idx="13598">
                  <c:v>1E-4</c:v>
                </c:pt>
                <c:pt idx="13599">
                  <c:v>1.0001</c:v>
                </c:pt>
                <c:pt idx="13600">
                  <c:v>1.0001</c:v>
                </c:pt>
                <c:pt idx="13601">
                  <c:v>1.0001</c:v>
                </c:pt>
                <c:pt idx="13602">
                  <c:v>1E-4</c:v>
                </c:pt>
                <c:pt idx="13603">
                  <c:v>1E-4</c:v>
                </c:pt>
                <c:pt idx="13604">
                  <c:v>1.0001</c:v>
                </c:pt>
                <c:pt idx="13605">
                  <c:v>1E-4</c:v>
                </c:pt>
                <c:pt idx="13606">
                  <c:v>1.0001</c:v>
                </c:pt>
                <c:pt idx="13607">
                  <c:v>1E-4</c:v>
                </c:pt>
                <c:pt idx="13608">
                  <c:v>1.0001</c:v>
                </c:pt>
                <c:pt idx="13609">
                  <c:v>1.0001</c:v>
                </c:pt>
                <c:pt idx="13610">
                  <c:v>1.0001</c:v>
                </c:pt>
                <c:pt idx="13611">
                  <c:v>1E-4</c:v>
                </c:pt>
                <c:pt idx="13612">
                  <c:v>1E-4</c:v>
                </c:pt>
                <c:pt idx="13613">
                  <c:v>1.0001</c:v>
                </c:pt>
                <c:pt idx="13614">
                  <c:v>1E-4</c:v>
                </c:pt>
                <c:pt idx="13615">
                  <c:v>1E-4</c:v>
                </c:pt>
                <c:pt idx="13616">
                  <c:v>1E-4</c:v>
                </c:pt>
                <c:pt idx="13617">
                  <c:v>1E-4</c:v>
                </c:pt>
                <c:pt idx="13618">
                  <c:v>1.0001</c:v>
                </c:pt>
                <c:pt idx="13619">
                  <c:v>1.0001</c:v>
                </c:pt>
                <c:pt idx="13620">
                  <c:v>1.0001</c:v>
                </c:pt>
                <c:pt idx="13621">
                  <c:v>1.0001</c:v>
                </c:pt>
                <c:pt idx="13622">
                  <c:v>1E-4</c:v>
                </c:pt>
                <c:pt idx="13623">
                  <c:v>1E-4</c:v>
                </c:pt>
                <c:pt idx="13624">
                  <c:v>1.0001</c:v>
                </c:pt>
                <c:pt idx="13625">
                  <c:v>1E-4</c:v>
                </c:pt>
                <c:pt idx="13626">
                  <c:v>1E-4</c:v>
                </c:pt>
                <c:pt idx="13627">
                  <c:v>1E-4</c:v>
                </c:pt>
                <c:pt idx="13628">
                  <c:v>1E-4</c:v>
                </c:pt>
                <c:pt idx="13629">
                  <c:v>1E-4</c:v>
                </c:pt>
                <c:pt idx="13630">
                  <c:v>1E-4</c:v>
                </c:pt>
                <c:pt idx="13631">
                  <c:v>1E-4</c:v>
                </c:pt>
                <c:pt idx="13632">
                  <c:v>1E-4</c:v>
                </c:pt>
                <c:pt idx="13633">
                  <c:v>1E-4</c:v>
                </c:pt>
                <c:pt idx="13634">
                  <c:v>1E-4</c:v>
                </c:pt>
                <c:pt idx="13635">
                  <c:v>1E-4</c:v>
                </c:pt>
                <c:pt idx="13636">
                  <c:v>1E-4</c:v>
                </c:pt>
                <c:pt idx="13637">
                  <c:v>1E-4</c:v>
                </c:pt>
                <c:pt idx="13638">
                  <c:v>1.0001</c:v>
                </c:pt>
                <c:pt idx="13639">
                  <c:v>1.0001</c:v>
                </c:pt>
                <c:pt idx="13640">
                  <c:v>1E-4</c:v>
                </c:pt>
                <c:pt idx="13641">
                  <c:v>1E-4</c:v>
                </c:pt>
                <c:pt idx="13642">
                  <c:v>1.0001</c:v>
                </c:pt>
                <c:pt idx="13643">
                  <c:v>1E-4</c:v>
                </c:pt>
                <c:pt idx="13644">
                  <c:v>1.0001</c:v>
                </c:pt>
                <c:pt idx="13645">
                  <c:v>1.0001</c:v>
                </c:pt>
                <c:pt idx="13646">
                  <c:v>1E-4</c:v>
                </c:pt>
                <c:pt idx="13647">
                  <c:v>1E-4</c:v>
                </c:pt>
                <c:pt idx="13648">
                  <c:v>1E-4</c:v>
                </c:pt>
                <c:pt idx="13649">
                  <c:v>1E-4</c:v>
                </c:pt>
                <c:pt idx="13650">
                  <c:v>1E-4</c:v>
                </c:pt>
                <c:pt idx="13651">
                  <c:v>1E-4</c:v>
                </c:pt>
                <c:pt idx="13652">
                  <c:v>1E-4</c:v>
                </c:pt>
                <c:pt idx="13653">
                  <c:v>1E-4</c:v>
                </c:pt>
                <c:pt idx="13654">
                  <c:v>1E-4</c:v>
                </c:pt>
                <c:pt idx="13655">
                  <c:v>1.0001</c:v>
                </c:pt>
                <c:pt idx="13656">
                  <c:v>1E-4</c:v>
                </c:pt>
                <c:pt idx="13657">
                  <c:v>1E-4</c:v>
                </c:pt>
                <c:pt idx="13658">
                  <c:v>1E-4</c:v>
                </c:pt>
                <c:pt idx="13659">
                  <c:v>1E-4</c:v>
                </c:pt>
                <c:pt idx="13660">
                  <c:v>1E-4</c:v>
                </c:pt>
                <c:pt idx="13661">
                  <c:v>1.0001</c:v>
                </c:pt>
                <c:pt idx="13662">
                  <c:v>1E-4</c:v>
                </c:pt>
                <c:pt idx="13663">
                  <c:v>1.0001</c:v>
                </c:pt>
                <c:pt idx="13664">
                  <c:v>1.0001</c:v>
                </c:pt>
                <c:pt idx="13665">
                  <c:v>1E-4</c:v>
                </c:pt>
                <c:pt idx="13666">
                  <c:v>1E-4</c:v>
                </c:pt>
                <c:pt idx="13667">
                  <c:v>1.0001</c:v>
                </c:pt>
                <c:pt idx="13668">
                  <c:v>1E-4</c:v>
                </c:pt>
                <c:pt idx="13669">
                  <c:v>1E-4</c:v>
                </c:pt>
                <c:pt idx="13670">
                  <c:v>1.0001</c:v>
                </c:pt>
                <c:pt idx="13671">
                  <c:v>1E-4</c:v>
                </c:pt>
                <c:pt idx="13672">
                  <c:v>1E-4</c:v>
                </c:pt>
                <c:pt idx="13673">
                  <c:v>1E-4</c:v>
                </c:pt>
                <c:pt idx="13674">
                  <c:v>2.0001000000000002</c:v>
                </c:pt>
                <c:pt idx="13675">
                  <c:v>1E-4</c:v>
                </c:pt>
                <c:pt idx="13676">
                  <c:v>1E-4</c:v>
                </c:pt>
                <c:pt idx="13677">
                  <c:v>1E-4</c:v>
                </c:pt>
                <c:pt idx="13678">
                  <c:v>1E-4</c:v>
                </c:pt>
                <c:pt idx="13679">
                  <c:v>1E-4</c:v>
                </c:pt>
                <c:pt idx="13680">
                  <c:v>1E-4</c:v>
                </c:pt>
                <c:pt idx="13681">
                  <c:v>1E-4</c:v>
                </c:pt>
                <c:pt idx="13682">
                  <c:v>1E-4</c:v>
                </c:pt>
                <c:pt idx="13683">
                  <c:v>1E-4</c:v>
                </c:pt>
                <c:pt idx="13684">
                  <c:v>1E-4</c:v>
                </c:pt>
                <c:pt idx="13685">
                  <c:v>1E-4</c:v>
                </c:pt>
                <c:pt idx="13686">
                  <c:v>1E-4</c:v>
                </c:pt>
                <c:pt idx="13687">
                  <c:v>1E-4</c:v>
                </c:pt>
                <c:pt idx="13688">
                  <c:v>1E-4</c:v>
                </c:pt>
                <c:pt idx="13689">
                  <c:v>1E-4</c:v>
                </c:pt>
                <c:pt idx="13690">
                  <c:v>1E-4</c:v>
                </c:pt>
                <c:pt idx="13691">
                  <c:v>1E-4</c:v>
                </c:pt>
                <c:pt idx="13692">
                  <c:v>1E-4</c:v>
                </c:pt>
                <c:pt idx="13693">
                  <c:v>1E-4</c:v>
                </c:pt>
                <c:pt idx="13694">
                  <c:v>1E-4</c:v>
                </c:pt>
                <c:pt idx="13695">
                  <c:v>1E-4</c:v>
                </c:pt>
                <c:pt idx="13696">
                  <c:v>1.0001</c:v>
                </c:pt>
                <c:pt idx="13697">
                  <c:v>1E-4</c:v>
                </c:pt>
                <c:pt idx="13698">
                  <c:v>1.0001</c:v>
                </c:pt>
                <c:pt idx="13699">
                  <c:v>2.0001000000000002</c:v>
                </c:pt>
                <c:pt idx="13700">
                  <c:v>1.0001</c:v>
                </c:pt>
                <c:pt idx="13701">
                  <c:v>1.0001</c:v>
                </c:pt>
                <c:pt idx="13702">
                  <c:v>1.0001</c:v>
                </c:pt>
                <c:pt idx="13703">
                  <c:v>1E-4</c:v>
                </c:pt>
                <c:pt idx="13704">
                  <c:v>1E-4</c:v>
                </c:pt>
                <c:pt idx="13705">
                  <c:v>1E-4</c:v>
                </c:pt>
                <c:pt idx="13706">
                  <c:v>1.0001</c:v>
                </c:pt>
                <c:pt idx="13707">
                  <c:v>1E-4</c:v>
                </c:pt>
                <c:pt idx="13708">
                  <c:v>1E-4</c:v>
                </c:pt>
                <c:pt idx="13709">
                  <c:v>1E-4</c:v>
                </c:pt>
                <c:pt idx="13710">
                  <c:v>1E-4</c:v>
                </c:pt>
                <c:pt idx="13711">
                  <c:v>1E-4</c:v>
                </c:pt>
                <c:pt idx="13712">
                  <c:v>1E-4</c:v>
                </c:pt>
                <c:pt idx="13713">
                  <c:v>1E-4</c:v>
                </c:pt>
                <c:pt idx="13714">
                  <c:v>1E-4</c:v>
                </c:pt>
                <c:pt idx="13715">
                  <c:v>1E-4</c:v>
                </c:pt>
                <c:pt idx="13716">
                  <c:v>1E-4</c:v>
                </c:pt>
                <c:pt idx="13717">
                  <c:v>1.0001</c:v>
                </c:pt>
                <c:pt idx="13718">
                  <c:v>1E-4</c:v>
                </c:pt>
                <c:pt idx="13719">
                  <c:v>1E-4</c:v>
                </c:pt>
                <c:pt idx="13720">
                  <c:v>1E-4</c:v>
                </c:pt>
                <c:pt idx="13721">
                  <c:v>1E-4</c:v>
                </c:pt>
                <c:pt idx="13722">
                  <c:v>1E-4</c:v>
                </c:pt>
                <c:pt idx="13723">
                  <c:v>1E-4</c:v>
                </c:pt>
                <c:pt idx="13724">
                  <c:v>1E-4</c:v>
                </c:pt>
                <c:pt idx="13725">
                  <c:v>1E-4</c:v>
                </c:pt>
                <c:pt idx="13726">
                  <c:v>1E-4</c:v>
                </c:pt>
                <c:pt idx="13727">
                  <c:v>1.0001</c:v>
                </c:pt>
                <c:pt idx="13728">
                  <c:v>1E-4</c:v>
                </c:pt>
                <c:pt idx="13729">
                  <c:v>1.0001</c:v>
                </c:pt>
                <c:pt idx="13730">
                  <c:v>3.0001000000000002</c:v>
                </c:pt>
                <c:pt idx="13731">
                  <c:v>1.0001</c:v>
                </c:pt>
                <c:pt idx="13732">
                  <c:v>1E-4</c:v>
                </c:pt>
                <c:pt idx="13733">
                  <c:v>1E-4</c:v>
                </c:pt>
                <c:pt idx="13734">
                  <c:v>2.0001000000000002</c:v>
                </c:pt>
                <c:pt idx="13735">
                  <c:v>1E-4</c:v>
                </c:pt>
                <c:pt idx="13736">
                  <c:v>1E-4</c:v>
                </c:pt>
                <c:pt idx="13737">
                  <c:v>2.0001000000000002</c:v>
                </c:pt>
                <c:pt idx="13738">
                  <c:v>1E-4</c:v>
                </c:pt>
                <c:pt idx="13739">
                  <c:v>1E-4</c:v>
                </c:pt>
                <c:pt idx="13740">
                  <c:v>1.0001</c:v>
                </c:pt>
                <c:pt idx="13741">
                  <c:v>1.0001</c:v>
                </c:pt>
                <c:pt idx="13742">
                  <c:v>1E-4</c:v>
                </c:pt>
                <c:pt idx="13743">
                  <c:v>1.0001</c:v>
                </c:pt>
                <c:pt idx="13744">
                  <c:v>1E-4</c:v>
                </c:pt>
                <c:pt idx="13745">
                  <c:v>1E-4</c:v>
                </c:pt>
                <c:pt idx="13746">
                  <c:v>1.0001</c:v>
                </c:pt>
                <c:pt idx="13747">
                  <c:v>1E-4</c:v>
                </c:pt>
                <c:pt idx="13748">
                  <c:v>1.0001</c:v>
                </c:pt>
                <c:pt idx="13749">
                  <c:v>1E-4</c:v>
                </c:pt>
                <c:pt idx="13750">
                  <c:v>1E-4</c:v>
                </c:pt>
                <c:pt idx="13751">
                  <c:v>1E-4</c:v>
                </c:pt>
                <c:pt idx="13752">
                  <c:v>1E-4</c:v>
                </c:pt>
                <c:pt idx="13753">
                  <c:v>1.0001</c:v>
                </c:pt>
                <c:pt idx="13754">
                  <c:v>1.0001</c:v>
                </c:pt>
                <c:pt idx="13755">
                  <c:v>1E-4</c:v>
                </c:pt>
                <c:pt idx="13756">
                  <c:v>1.0001</c:v>
                </c:pt>
                <c:pt idx="13757">
                  <c:v>1E-4</c:v>
                </c:pt>
                <c:pt idx="13758">
                  <c:v>1.0001</c:v>
                </c:pt>
                <c:pt idx="13759">
                  <c:v>2.0001000000000002</c:v>
                </c:pt>
                <c:pt idx="13760">
                  <c:v>1E-4</c:v>
                </c:pt>
                <c:pt idx="13761">
                  <c:v>1.0001</c:v>
                </c:pt>
                <c:pt idx="13762">
                  <c:v>1E-4</c:v>
                </c:pt>
                <c:pt idx="13763">
                  <c:v>2.0001000000000002</c:v>
                </c:pt>
                <c:pt idx="13764">
                  <c:v>1.0001</c:v>
                </c:pt>
                <c:pt idx="13765">
                  <c:v>1E-4</c:v>
                </c:pt>
                <c:pt idx="13766">
                  <c:v>1E-4</c:v>
                </c:pt>
                <c:pt idx="13767">
                  <c:v>1E-4</c:v>
                </c:pt>
                <c:pt idx="13768">
                  <c:v>3.0001000000000002</c:v>
                </c:pt>
                <c:pt idx="13769">
                  <c:v>3.0001000000000002</c:v>
                </c:pt>
                <c:pt idx="13770">
                  <c:v>1.0001</c:v>
                </c:pt>
                <c:pt idx="13771">
                  <c:v>3.0001000000000002</c:v>
                </c:pt>
                <c:pt idx="13772">
                  <c:v>1E-4</c:v>
                </c:pt>
                <c:pt idx="13773">
                  <c:v>1E-4</c:v>
                </c:pt>
                <c:pt idx="13774">
                  <c:v>1E-4</c:v>
                </c:pt>
                <c:pt idx="13775">
                  <c:v>1E-4</c:v>
                </c:pt>
                <c:pt idx="13776">
                  <c:v>1E-4</c:v>
                </c:pt>
                <c:pt idx="13777">
                  <c:v>1E-4</c:v>
                </c:pt>
                <c:pt idx="13778">
                  <c:v>1E-4</c:v>
                </c:pt>
                <c:pt idx="13779">
                  <c:v>1E-4</c:v>
                </c:pt>
                <c:pt idx="13780">
                  <c:v>1E-4</c:v>
                </c:pt>
                <c:pt idx="13781">
                  <c:v>1E-4</c:v>
                </c:pt>
                <c:pt idx="13782">
                  <c:v>2.0001000000000002</c:v>
                </c:pt>
                <c:pt idx="13783">
                  <c:v>1E-4</c:v>
                </c:pt>
                <c:pt idx="13784">
                  <c:v>1E-4</c:v>
                </c:pt>
                <c:pt idx="13785">
                  <c:v>1.0001</c:v>
                </c:pt>
                <c:pt idx="13786">
                  <c:v>1E-4</c:v>
                </c:pt>
                <c:pt idx="13787">
                  <c:v>1E-4</c:v>
                </c:pt>
                <c:pt idx="13788">
                  <c:v>1E-4</c:v>
                </c:pt>
                <c:pt idx="13789">
                  <c:v>2.0001000000000002</c:v>
                </c:pt>
                <c:pt idx="13790">
                  <c:v>1.0001</c:v>
                </c:pt>
                <c:pt idx="13791">
                  <c:v>1.0001</c:v>
                </c:pt>
                <c:pt idx="13792">
                  <c:v>3.0001000000000002</c:v>
                </c:pt>
                <c:pt idx="13793">
                  <c:v>1E-4</c:v>
                </c:pt>
                <c:pt idx="13794">
                  <c:v>1E-4</c:v>
                </c:pt>
                <c:pt idx="13795">
                  <c:v>3.0001000000000002</c:v>
                </c:pt>
                <c:pt idx="13796">
                  <c:v>1.0001</c:v>
                </c:pt>
                <c:pt idx="13797">
                  <c:v>1E-4</c:v>
                </c:pt>
                <c:pt idx="13798">
                  <c:v>2.0001000000000002</c:v>
                </c:pt>
                <c:pt idx="13799">
                  <c:v>1E-4</c:v>
                </c:pt>
                <c:pt idx="13800">
                  <c:v>1E-4</c:v>
                </c:pt>
                <c:pt idx="13801">
                  <c:v>1E-4</c:v>
                </c:pt>
                <c:pt idx="13802">
                  <c:v>1.0001</c:v>
                </c:pt>
                <c:pt idx="13803">
                  <c:v>1E-4</c:v>
                </c:pt>
                <c:pt idx="13804">
                  <c:v>1.0001</c:v>
                </c:pt>
                <c:pt idx="13805">
                  <c:v>1.0001</c:v>
                </c:pt>
                <c:pt idx="13806">
                  <c:v>1E-4</c:v>
                </c:pt>
                <c:pt idx="13807">
                  <c:v>1.0001</c:v>
                </c:pt>
                <c:pt idx="13808">
                  <c:v>1E-4</c:v>
                </c:pt>
                <c:pt idx="13809">
                  <c:v>1E-4</c:v>
                </c:pt>
                <c:pt idx="13810">
                  <c:v>1E-4</c:v>
                </c:pt>
                <c:pt idx="13811">
                  <c:v>1E-4</c:v>
                </c:pt>
                <c:pt idx="13812">
                  <c:v>1E-4</c:v>
                </c:pt>
                <c:pt idx="13813">
                  <c:v>1E-4</c:v>
                </c:pt>
                <c:pt idx="13814">
                  <c:v>1E-4</c:v>
                </c:pt>
                <c:pt idx="13815">
                  <c:v>1E-4</c:v>
                </c:pt>
                <c:pt idx="13816">
                  <c:v>1E-4</c:v>
                </c:pt>
                <c:pt idx="13817">
                  <c:v>1E-4</c:v>
                </c:pt>
                <c:pt idx="13818">
                  <c:v>1E-4</c:v>
                </c:pt>
                <c:pt idx="13819">
                  <c:v>1E-4</c:v>
                </c:pt>
                <c:pt idx="13820">
                  <c:v>1.0001</c:v>
                </c:pt>
                <c:pt idx="13821">
                  <c:v>1E-4</c:v>
                </c:pt>
                <c:pt idx="13822">
                  <c:v>1.0001</c:v>
                </c:pt>
                <c:pt idx="13823">
                  <c:v>2.0001000000000002</c:v>
                </c:pt>
                <c:pt idx="13824">
                  <c:v>1E-4</c:v>
                </c:pt>
                <c:pt idx="13825">
                  <c:v>1.0001</c:v>
                </c:pt>
                <c:pt idx="13826">
                  <c:v>1E-4</c:v>
                </c:pt>
                <c:pt idx="13827">
                  <c:v>1E-4</c:v>
                </c:pt>
                <c:pt idx="13828">
                  <c:v>1.0001</c:v>
                </c:pt>
                <c:pt idx="13829">
                  <c:v>1E-4</c:v>
                </c:pt>
                <c:pt idx="13830">
                  <c:v>1.0001</c:v>
                </c:pt>
                <c:pt idx="13831">
                  <c:v>1.0001</c:v>
                </c:pt>
                <c:pt idx="13832">
                  <c:v>1E-4</c:v>
                </c:pt>
                <c:pt idx="13833">
                  <c:v>1.0001</c:v>
                </c:pt>
                <c:pt idx="13834">
                  <c:v>1.0001</c:v>
                </c:pt>
                <c:pt idx="13835">
                  <c:v>1E-4</c:v>
                </c:pt>
                <c:pt idx="13836">
                  <c:v>2.0001000000000002</c:v>
                </c:pt>
                <c:pt idx="13837">
                  <c:v>1E-4</c:v>
                </c:pt>
                <c:pt idx="13838">
                  <c:v>1.0001</c:v>
                </c:pt>
                <c:pt idx="13839">
                  <c:v>1E-4</c:v>
                </c:pt>
                <c:pt idx="13840">
                  <c:v>1E-4</c:v>
                </c:pt>
                <c:pt idx="13841">
                  <c:v>1E-4</c:v>
                </c:pt>
                <c:pt idx="13842">
                  <c:v>1.0001</c:v>
                </c:pt>
                <c:pt idx="13843">
                  <c:v>1.0001</c:v>
                </c:pt>
                <c:pt idx="13844">
                  <c:v>1E-4</c:v>
                </c:pt>
                <c:pt idx="13845">
                  <c:v>1E-4</c:v>
                </c:pt>
                <c:pt idx="13846">
                  <c:v>1.0001</c:v>
                </c:pt>
                <c:pt idx="13847">
                  <c:v>1E-4</c:v>
                </c:pt>
                <c:pt idx="13848">
                  <c:v>1E-4</c:v>
                </c:pt>
                <c:pt idx="13849">
                  <c:v>1.0001</c:v>
                </c:pt>
                <c:pt idx="13850">
                  <c:v>1.0001</c:v>
                </c:pt>
                <c:pt idx="13851">
                  <c:v>1.0001</c:v>
                </c:pt>
                <c:pt idx="13852">
                  <c:v>3.0001000000000002</c:v>
                </c:pt>
                <c:pt idx="13853">
                  <c:v>1E-4</c:v>
                </c:pt>
                <c:pt idx="13854">
                  <c:v>1.0001</c:v>
                </c:pt>
                <c:pt idx="13855">
                  <c:v>3.0001000000000002</c:v>
                </c:pt>
                <c:pt idx="13856">
                  <c:v>1.0001</c:v>
                </c:pt>
                <c:pt idx="13857">
                  <c:v>1E-4</c:v>
                </c:pt>
                <c:pt idx="13858">
                  <c:v>2.0001000000000002</c:v>
                </c:pt>
                <c:pt idx="13859">
                  <c:v>1E-4</c:v>
                </c:pt>
                <c:pt idx="13860">
                  <c:v>1E-4</c:v>
                </c:pt>
                <c:pt idx="13861">
                  <c:v>1.0001</c:v>
                </c:pt>
                <c:pt idx="13862">
                  <c:v>1E-4</c:v>
                </c:pt>
                <c:pt idx="13863">
                  <c:v>1.0001</c:v>
                </c:pt>
                <c:pt idx="13864">
                  <c:v>1E-4</c:v>
                </c:pt>
                <c:pt idx="13865">
                  <c:v>1E-4</c:v>
                </c:pt>
                <c:pt idx="13866">
                  <c:v>1.0001</c:v>
                </c:pt>
                <c:pt idx="13867">
                  <c:v>1E-4</c:v>
                </c:pt>
                <c:pt idx="13868">
                  <c:v>1E-4</c:v>
                </c:pt>
                <c:pt idx="13869">
                  <c:v>1.0001</c:v>
                </c:pt>
                <c:pt idx="13870">
                  <c:v>1.0001</c:v>
                </c:pt>
                <c:pt idx="13871">
                  <c:v>1.0001</c:v>
                </c:pt>
                <c:pt idx="13872">
                  <c:v>1.0001</c:v>
                </c:pt>
                <c:pt idx="13873">
                  <c:v>1E-4</c:v>
                </c:pt>
                <c:pt idx="13874">
                  <c:v>1E-4</c:v>
                </c:pt>
                <c:pt idx="13875">
                  <c:v>1E-4</c:v>
                </c:pt>
                <c:pt idx="13876">
                  <c:v>1E-4</c:v>
                </c:pt>
                <c:pt idx="13877">
                  <c:v>1.0001</c:v>
                </c:pt>
                <c:pt idx="13878">
                  <c:v>1.0001</c:v>
                </c:pt>
                <c:pt idx="13879">
                  <c:v>1E-4</c:v>
                </c:pt>
                <c:pt idx="13880">
                  <c:v>1.0001</c:v>
                </c:pt>
                <c:pt idx="13881">
                  <c:v>1.0001</c:v>
                </c:pt>
                <c:pt idx="13882">
                  <c:v>2.0001000000000002</c:v>
                </c:pt>
                <c:pt idx="13883">
                  <c:v>1E-4</c:v>
                </c:pt>
                <c:pt idx="13884">
                  <c:v>1E-4</c:v>
                </c:pt>
                <c:pt idx="13885">
                  <c:v>1E-4</c:v>
                </c:pt>
                <c:pt idx="13886">
                  <c:v>1E-4</c:v>
                </c:pt>
                <c:pt idx="13887">
                  <c:v>1E-4</c:v>
                </c:pt>
                <c:pt idx="13888">
                  <c:v>1E-4</c:v>
                </c:pt>
                <c:pt idx="13889">
                  <c:v>1E-4</c:v>
                </c:pt>
                <c:pt idx="13890">
                  <c:v>2.0001000000000002</c:v>
                </c:pt>
                <c:pt idx="13891">
                  <c:v>1E-4</c:v>
                </c:pt>
                <c:pt idx="13892">
                  <c:v>1.0001</c:v>
                </c:pt>
                <c:pt idx="13893">
                  <c:v>1E-4</c:v>
                </c:pt>
                <c:pt idx="13894">
                  <c:v>1E-4</c:v>
                </c:pt>
                <c:pt idx="13895">
                  <c:v>1E-4</c:v>
                </c:pt>
                <c:pt idx="13896">
                  <c:v>1E-4</c:v>
                </c:pt>
                <c:pt idx="13897">
                  <c:v>1E-4</c:v>
                </c:pt>
                <c:pt idx="13898">
                  <c:v>1E-4</c:v>
                </c:pt>
                <c:pt idx="13899">
                  <c:v>1E-4</c:v>
                </c:pt>
                <c:pt idx="13900">
                  <c:v>1.0001</c:v>
                </c:pt>
                <c:pt idx="13901">
                  <c:v>1E-4</c:v>
                </c:pt>
                <c:pt idx="13902">
                  <c:v>1E-4</c:v>
                </c:pt>
                <c:pt idx="13903">
                  <c:v>1E-4</c:v>
                </c:pt>
                <c:pt idx="13904">
                  <c:v>1E-4</c:v>
                </c:pt>
                <c:pt idx="13905">
                  <c:v>1E-4</c:v>
                </c:pt>
                <c:pt idx="13906">
                  <c:v>1E-4</c:v>
                </c:pt>
                <c:pt idx="13907">
                  <c:v>1E-4</c:v>
                </c:pt>
                <c:pt idx="13908">
                  <c:v>1E-4</c:v>
                </c:pt>
                <c:pt idx="13909">
                  <c:v>1E-4</c:v>
                </c:pt>
                <c:pt idx="13910">
                  <c:v>1E-4</c:v>
                </c:pt>
                <c:pt idx="13911">
                  <c:v>1.0001</c:v>
                </c:pt>
                <c:pt idx="13912">
                  <c:v>1.0001</c:v>
                </c:pt>
                <c:pt idx="13913">
                  <c:v>1E-4</c:v>
                </c:pt>
                <c:pt idx="13914">
                  <c:v>1E-4</c:v>
                </c:pt>
                <c:pt idx="13915">
                  <c:v>1E-4</c:v>
                </c:pt>
                <c:pt idx="13916">
                  <c:v>1.0001</c:v>
                </c:pt>
                <c:pt idx="13917">
                  <c:v>1E-4</c:v>
                </c:pt>
                <c:pt idx="13918">
                  <c:v>1.0001</c:v>
                </c:pt>
                <c:pt idx="13919">
                  <c:v>1E-4</c:v>
                </c:pt>
                <c:pt idx="13920">
                  <c:v>1E-4</c:v>
                </c:pt>
                <c:pt idx="13921">
                  <c:v>1E-4</c:v>
                </c:pt>
                <c:pt idx="13922">
                  <c:v>1E-4</c:v>
                </c:pt>
                <c:pt idx="13923">
                  <c:v>1E-4</c:v>
                </c:pt>
                <c:pt idx="13924">
                  <c:v>1E-4</c:v>
                </c:pt>
                <c:pt idx="13925">
                  <c:v>1.0001</c:v>
                </c:pt>
                <c:pt idx="13926">
                  <c:v>1E-4</c:v>
                </c:pt>
                <c:pt idx="13927">
                  <c:v>1E-4</c:v>
                </c:pt>
                <c:pt idx="13928">
                  <c:v>1E-4</c:v>
                </c:pt>
                <c:pt idx="13929">
                  <c:v>1E-4</c:v>
                </c:pt>
                <c:pt idx="13930">
                  <c:v>1E-4</c:v>
                </c:pt>
                <c:pt idx="13931">
                  <c:v>1E-4</c:v>
                </c:pt>
                <c:pt idx="13932">
                  <c:v>1E-4</c:v>
                </c:pt>
                <c:pt idx="13933">
                  <c:v>1E-4</c:v>
                </c:pt>
                <c:pt idx="13934">
                  <c:v>1E-4</c:v>
                </c:pt>
                <c:pt idx="13935">
                  <c:v>1E-4</c:v>
                </c:pt>
                <c:pt idx="13936">
                  <c:v>1E-4</c:v>
                </c:pt>
                <c:pt idx="13937">
                  <c:v>1E-4</c:v>
                </c:pt>
                <c:pt idx="13938">
                  <c:v>1E-4</c:v>
                </c:pt>
                <c:pt idx="13939">
                  <c:v>1E-4</c:v>
                </c:pt>
                <c:pt idx="13940">
                  <c:v>1E-4</c:v>
                </c:pt>
                <c:pt idx="13941">
                  <c:v>1E-4</c:v>
                </c:pt>
                <c:pt idx="13942">
                  <c:v>1E-4</c:v>
                </c:pt>
                <c:pt idx="13943">
                  <c:v>1.0001</c:v>
                </c:pt>
                <c:pt idx="13944">
                  <c:v>1E-4</c:v>
                </c:pt>
                <c:pt idx="13945">
                  <c:v>1E-4</c:v>
                </c:pt>
                <c:pt idx="13946">
                  <c:v>1E-4</c:v>
                </c:pt>
                <c:pt idx="13947">
                  <c:v>1E-4</c:v>
                </c:pt>
                <c:pt idx="13948">
                  <c:v>1E-4</c:v>
                </c:pt>
                <c:pt idx="13949">
                  <c:v>1E-4</c:v>
                </c:pt>
                <c:pt idx="13950">
                  <c:v>1E-4</c:v>
                </c:pt>
                <c:pt idx="13951">
                  <c:v>1E-4</c:v>
                </c:pt>
                <c:pt idx="13952">
                  <c:v>1E-4</c:v>
                </c:pt>
                <c:pt idx="13953">
                  <c:v>1E-4</c:v>
                </c:pt>
                <c:pt idx="13954">
                  <c:v>1E-4</c:v>
                </c:pt>
                <c:pt idx="13955">
                  <c:v>1E-4</c:v>
                </c:pt>
                <c:pt idx="13956">
                  <c:v>1.0001</c:v>
                </c:pt>
                <c:pt idx="13957">
                  <c:v>1E-4</c:v>
                </c:pt>
                <c:pt idx="13958">
                  <c:v>1E-4</c:v>
                </c:pt>
                <c:pt idx="13959">
                  <c:v>1E-4</c:v>
                </c:pt>
                <c:pt idx="13960">
                  <c:v>1E-4</c:v>
                </c:pt>
                <c:pt idx="13961">
                  <c:v>1E-4</c:v>
                </c:pt>
                <c:pt idx="13962">
                  <c:v>1E-4</c:v>
                </c:pt>
                <c:pt idx="13963">
                  <c:v>1E-4</c:v>
                </c:pt>
                <c:pt idx="13964">
                  <c:v>1E-4</c:v>
                </c:pt>
                <c:pt idx="13965">
                  <c:v>1.0001</c:v>
                </c:pt>
                <c:pt idx="13966">
                  <c:v>1E-4</c:v>
                </c:pt>
                <c:pt idx="13967">
                  <c:v>1.0001</c:v>
                </c:pt>
                <c:pt idx="13968">
                  <c:v>1E-4</c:v>
                </c:pt>
                <c:pt idx="13969">
                  <c:v>1E-4</c:v>
                </c:pt>
                <c:pt idx="13970">
                  <c:v>1E-4</c:v>
                </c:pt>
                <c:pt idx="13971">
                  <c:v>1E-4</c:v>
                </c:pt>
                <c:pt idx="13972">
                  <c:v>2.0001000000000002</c:v>
                </c:pt>
                <c:pt idx="13973">
                  <c:v>1.0001</c:v>
                </c:pt>
                <c:pt idx="13974">
                  <c:v>1E-4</c:v>
                </c:pt>
                <c:pt idx="13975">
                  <c:v>1.0001</c:v>
                </c:pt>
                <c:pt idx="13976">
                  <c:v>1E-4</c:v>
                </c:pt>
                <c:pt idx="13977">
                  <c:v>1.0001</c:v>
                </c:pt>
                <c:pt idx="13978">
                  <c:v>1.0001</c:v>
                </c:pt>
                <c:pt idx="13979">
                  <c:v>1E-4</c:v>
                </c:pt>
                <c:pt idx="13980">
                  <c:v>1E-4</c:v>
                </c:pt>
                <c:pt idx="13981">
                  <c:v>1E-4</c:v>
                </c:pt>
                <c:pt idx="13982">
                  <c:v>1E-4</c:v>
                </c:pt>
                <c:pt idx="13983">
                  <c:v>1E-4</c:v>
                </c:pt>
                <c:pt idx="13984">
                  <c:v>1.0001</c:v>
                </c:pt>
                <c:pt idx="13985">
                  <c:v>1E-4</c:v>
                </c:pt>
                <c:pt idx="13986">
                  <c:v>1E-4</c:v>
                </c:pt>
                <c:pt idx="13987">
                  <c:v>1E-4</c:v>
                </c:pt>
                <c:pt idx="13988">
                  <c:v>1E-4</c:v>
                </c:pt>
                <c:pt idx="13989">
                  <c:v>1E-4</c:v>
                </c:pt>
                <c:pt idx="13990">
                  <c:v>1E-4</c:v>
                </c:pt>
                <c:pt idx="13991">
                  <c:v>1.0001</c:v>
                </c:pt>
                <c:pt idx="13992">
                  <c:v>1.0001</c:v>
                </c:pt>
                <c:pt idx="13993">
                  <c:v>1E-4</c:v>
                </c:pt>
                <c:pt idx="13994">
                  <c:v>1E-4</c:v>
                </c:pt>
                <c:pt idx="13995">
                  <c:v>1E-4</c:v>
                </c:pt>
                <c:pt idx="13996">
                  <c:v>1E-4</c:v>
                </c:pt>
                <c:pt idx="13997">
                  <c:v>1E-4</c:v>
                </c:pt>
                <c:pt idx="13998">
                  <c:v>1E-4</c:v>
                </c:pt>
                <c:pt idx="13999">
                  <c:v>1E-4</c:v>
                </c:pt>
                <c:pt idx="14000">
                  <c:v>1E-4</c:v>
                </c:pt>
                <c:pt idx="14001">
                  <c:v>1E-4</c:v>
                </c:pt>
                <c:pt idx="14002">
                  <c:v>1E-4</c:v>
                </c:pt>
                <c:pt idx="14003">
                  <c:v>1E-4</c:v>
                </c:pt>
                <c:pt idx="14004">
                  <c:v>1E-4</c:v>
                </c:pt>
                <c:pt idx="14005">
                  <c:v>1E-4</c:v>
                </c:pt>
                <c:pt idx="14006">
                  <c:v>1E-4</c:v>
                </c:pt>
                <c:pt idx="14007">
                  <c:v>1.0001</c:v>
                </c:pt>
                <c:pt idx="14008">
                  <c:v>1E-4</c:v>
                </c:pt>
                <c:pt idx="14009">
                  <c:v>1E-4</c:v>
                </c:pt>
                <c:pt idx="14010">
                  <c:v>2.0001000000000002</c:v>
                </c:pt>
                <c:pt idx="14011">
                  <c:v>1.0001</c:v>
                </c:pt>
                <c:pt idx="14012">
                  <c:v>1E-4</c:v>
                </c:pt>
                <c:pt idx="14013">
                  <c:v>1E-4</c:v>
                </c:pt>
                <c:pt idx="14014">
                  <c:v>1.0001</c:v>
                </c:pt>
                <c:pt idx="14015">
                  <c:v>1E-4</c:v>
                </c:pt>
                <c:pt idx="14016">
                  <c:v>1E-4</c:v>
                </c:pt>
                <c:pt idx="14017">
                  <c:v>1E-4</c:v>
                </c:pt>
                <c:pt idx="14018">
                  <c:v>1.0001</c:v>
                </c:pt>
                <c:pt idx="14019">
                  <c:v>1E-4</c:v>
                </c:pt>
                <c:pt idx="14020">
                  <c:v>1.0001</c:v>
                </c:pt>
                <c:pt idx="14021">
                  <c:v>1E-4</c:v>
                </c:pt>
                <c:pt idx="14022">
                  <c:v>1.0001</c:v>
                </c:pt>
                <c:pt idx="14023">
                  <c:v>1E-4</c:v>
                </c:pt>
                <c:pt idx="14024">
                  <c:v>1.0001</c:v>
                </c:pt>
                <c:pt idx="14025">
                  <c:v>1E-4</c:v>
                </c:pt>
                <c:pt idx="14026">
                  <c:v>1E-4</c:v>
                </c:pt>
                <c:pt idx="14027">
                  <c:v>1E-4</c:v>
                </c:pt>
                <c:pt idx="14028">
                  <c:v>1E-4</c:v>
                </c:pt>
                <c:pt idx="14029">
                  <c:v>1.0001</c:v>
                </c:pt>
                <c:pt idx="14030">
                  <c:v>1E-4</c:v>
                </c:pt>
                <c:pt idx="14031">
                  <c:v>1E-4</c:v>
                </c:pt>
                <c:pt idx="14032">
                  <c:v>1E-4</c:v>
                </c:pt>
                <c:pt idx="14033">
                  <c:v>2.0001000000000002</c:v>
                </c:pt>
                <c:pt idx="14034">
                  <c:v>1E-4</c:v>
                </c:pt>
                <c:pt idx="14035">
                  <c:v>1.0001</c:v>
                </c:pt>
                <c:pt idx="14036">
                  <c:v>1E-4</c:v>
                </c:pt>
                <c:pt idx="14037">
                  <c:v>1E-4</c:v>
                </c:pt>
                <c:pt idx="14038">
                  <c:v>1E-4</c:v>
                </c:pt>
                <c:pt idx="14039">
                  <c:v>1E-4</c:v>
                </c:pt>
                <c:pt idx="14040">
                  <c:v>1E-4</c:v>
                </c:pt>
                <c:pt idx="14041">
                  <c:v>2.0001000000000002</c:v>
                </c:pt>
                <c:pt idx="14042">
                  <c:v>1E-4</c:v>
                </c:pt>
                <c:pt idx="14043">
                  <c:v>1E-4</c:v>
                </c:pt>
                <c:pt idx="14044">
                  <c:v>1.0001</c:v>
                </c:pt>
                <c:pt idx="14045">
                  <c:v>1E-4</c:v>
                </c:pt>
                <c:pt idx="14046">
                  <c:v>1.0001</c:v>
                </c:pt>
                <c:pt idx="14047">
                  <c:v>1E-4</c:v>
                </c:pt>
                <c:pt idx="14048">
                  <c:v>1.0001</c:v>
                </c:pt>
                <c:pt idx="14049">
                  <c:v>1E-4</c:v>
                </c:pt>
                <c:pt idx="14050">
                  <c:v>1E-4</c:v>
                </c:pt>
                <c:pt idx="14051">
                  <c:v>1.0001</c:v>
                </c:pt>
                <c:pt idx="14052">
                  <c:v>1.0001</c:v>
                </c:pt>
                <c:pt idx="14053">
                  <c:v>1E-4</c:v>
                </c:pt>
                <c:pt idx="14054">
                  <c:v>1E-4</c:v>
                </c:pt>
                <c:pt idx="14055">
                  <c:v>1E-4</c:v>
                </c:pt>
                <c:pt idx="14056">
                  <c:v>1E-4</c:v>
                </c:pt>
                <c:pt idx="14057">
                  <c:v>1.0001</c:v>
                </c:pt>
                <c:pt idx="14058">
                  <c:v>1E-4</c:v>
                </c:pt>
                <c:pt idx="14059">
                  <c:v>1.0001</c:v>
                </c:pt>
                <c:pt idx="14060">
                  <c:v>1E-4</c:v>
                </c:pt>
                <c:pt idx="14061">
                  <c:v>1.0001</c:v>
                </c:pt>
                <c:pt idx="14062">
                  <c:v>1E-4</c:v>
                </c:pt>
                <c:pt idx="14063">
                  <c:v>1.0001</c:v>
                </c:pt>
                <c:pt idx="14064">
                  <c:v>1.0001</c:v>
                </c:pt>
                <c:pt idx="14065">
                  <c:v>1E-4</c:v>
                </c:pt>
                <c:pt idx="14066">
                  <c:v>1E-4</c:v>
                </c:pt>
                <c:pt idx="14067">
                  <c:v>1E-4</c:v>
                </c:pt>
                <c:pt idx="14068">
                  <c:v>2.0001000000000002</c:v>
                </c:pt>
                <c:pt idx="14069">
                  <c:v>2.0001000000000002</c:v>
                </c:pt>
                <c:pt idx="14070">
                  <c:v>1.0001</c:v>
                </c:pt>
                <c:pt idx="14071">
                  <c:v>1E-4</c:v>
                </c:pt>
                <c:pt idx="14072">
                  <c:v>1E-4</c:v>
                </c:pt>
                <c:pt idx="14073">
                  <c:v>1.0001</c:v>
                </c:pt>
                <c:pt idx="14074">
                  <c:v>1E-4</c:v>
                </c:pt>
                <c:pt idx="14075">
                  <c:v>1E-4</c:v>
                </c:pt>
                <c:pt idx="14076">
                  <c:v>1E-4</c:v>
                </c:pt>
                <c:pt idx="14077">
                  <c:v>1E-4</c:v>
                </c:pt>
                <c:pt idx="14078">
                  <c:v>1E-4</c:v>
                </c:pt>
                <c:pt idx="14079">
                  <c:v>1E-4</c:v>
                </c:pt>
                <c:pt idx="14080">
                  <c:v>1E-4</c:v>
                </c:pt>
                <c:pt idx="14081">
                  <c:v>1E-4</c:v>
                </c:pt>
                <c:pt idx="14082">
                  <c:v>1E-4</c:v>
                </c:pt>
                <c:pt idx="14083">
                  <c:v>1E-4</c:v>
                </c:pt>
                <c:pt idx="14084">
                  <c:v>1E-4</c:v>
                </c:pt>
                <c:pt idx="14085">
                  <c:v>1E-4</c:v>
                </c:pt>
                <c:pt idx="14086">
                  <c:v>1E-4</c:v>
                </c:pt>
                <c:pt idx="14087">
                  <c:v>1E-4</c:v>
                </c:pt>
                <c:pt idx="14088">
                  <c:v>1E-4</c:v>
                </c:pt>
                <c:pt idx="14089">
                  <c:v>1E-4</c:v>
                </c:pt>
                <c:pt idx="14090">
                  <c:v>1E-4</c:v>
                </c:pt>
                <c:pt idx="14091">
                  <c:v>1.0001</c:v>
                </c:pt>
                <c:pt idx="14092">
                  <c:v>1E-4</c:v>
                </c:pt>
                <c:pt idx="14093">
                  <c:v>1.0001</c:v>
                </c:pt>
                <c:pt idx="14094">
                  <c:v>1.0001</c:v>
                </c:pt>
                <c:pt idx="14095">
                  <c:v>1E-4</c:v>
                </c:pt>
                <c:pt idx="14096">
                  <c:v>1E-4</c:v>
                </c:pt>
                <c:pt idx="14097">
                  <c:v>1E-4</c:v>
                </c:pt>
                <c:pt idx="14098">
                  <c:v>1E-4</c:v>
                </c:pt>
                <c:pt idx="14099">
                  <c:v>1E-4</c:v>
                </c:pt>
                <c:pt idx="14100">
                  <c:v>1E-4</c:v>
                </c:pt>
                <c:pt idx="14101">
                  <c:v>1E-4</c:v>
                </c:pt>
                <c:pt idx="14102">
                  <c:v>1.0001</c:v>
                </c:pt>
                <c:pt idx="14103">
                  <c:v>1E-4</c:v>
                </c:pt>
                <c:pt idx="14104">
                  <c:v>1.0001</c:v>
                </c:pt>
                <c:pt idx="14105">
                  <c:v>1E-4</c:v>
                </c:pt>
                <c:pt idx="14106">
                  <c:v>1E-4</c:v>
                </c:pt>
                <c:pt idx="14107">
                  <c:v>1E-4</c:v>
                </c:pt>
                <c:pt idx="14108">
                  <c:v>1E-4</c:v>
                </c:pt>
                <c:pt idx="14109">
                  <c:v>1.0001</c:v>
                </c:pt>
                <c:pt idx="14110">
                  <c:v>2.0001000000000002</c:v>
                </c:pt>
                <c:pt idx="14111">
                  <c:v>1E-4</c:v>
                </c:pt>
                <c:pt idx="14112">
                  <c:v>1E-4</c:v>
                </c:pt>
                <c:pt idx="14113">
                  <c:v>1E-4</c:v>
                </c:pt>
                <c:pt idx="14114">
                  <c:v>1E-4</c:v>
                </c:pt>
                <c:pt idx="14115">
                  <c:v>1E-4</c:v>
                </c:pt>
                <c:pt idx="14116">
                  <c:v>1E-4</c:v>
                </c:pt>
                <c:pt idx="14117">
                  <c:v>1.0001</c:v>
                </c:pt>
                <c:pt idx="14118">
                  <c:v>1E-4</c:v>
                </c:pt>
                <c:pt idx="14119">
                  <c:v>1E-4</c:v>
                </c:pt>
                <c:pt idx="14120">
                  <c:v>1.0001</c:v>
                </c:pt>
                <c:pt idx="14121">
                  <c:v>1E-4</c:v>
                </c:pt>
                <c:pt idx="14122">
                  <c:v>3.0001000000000002</c:v>
                </c:pt>
                <c:pt idx="14123">
                  <c:v>1.0001</c:v>
                </c:pt>
                <c:pt idx="14124">
                  <c:v>1E-4</c:v>
                </c:pt>
                <c:pt idx="14125">
                  <c:v>1E-4</c:v>
                </c:pt>
                <c:pt idx="14126">
                  <c:v>1E-4</c:v>
                </c:pt>
                <c:pt idx="14127">
                  <c:v>2.0001000000000002</c:v>
                </c:pt>
                <c:pt idx="14128">
                  <c:v>1E-4</c:v>
                </c:pt>
                <c:pt idx="14129">
                  <c:v>1E-4</c:v>
                </c:pt>
                <c:pt idx="14130">
                  <c:v>1.0001</c:v>
                </c:pt>
                <c:pt idx="14131">
                  <c:v>1E-4</c:v>
                </c:pt>
                <c:pt idx="14132">
                  <c:v>1E-4</c:v>
                </c:pt>
                <c:pt idx="14133">
                  <c:v>1E-4</c:v>
                </c:pt>
                <c:pt idx="14134">
                  <c:v>1.0001</c:v>
                </c:pt>
                <c:pt idx="14135">
                  <c:v>1E-4</c:v>
                </c:pt>
                <c:pt idx="14136">
                  <c:v>1E-4</c:v>
                </c:pt>
                <c:pt idx="14137">
                  <c:v>1E-4</c:v>
                </c:pt>
                <c:pt idx="14138">
                  <c:v>1E-4</c:v>
                </c:pt>
                <c:pt idx="14139">
                  <c:v>1E-4</c:v>
                </c:pt>
                <c:pt idx="14140">
                  <c:v>1E-4</c:v>
                </c:pt>
                <c:pt idx="14141">
                  <c:v>1E-4</c:v>
                </c:pt>
                <c:pt idx="14142">
                  <c:v>1E-4</c:v>
                </c:pt>
                <c:pt idx="14143">
                  <c:v>1E-4</c:v>
                </c:pt>
                <c:pt idx="14144">
                  <c:v>1E-4</c:v>
                </c:pt>
                <c:pt idx="14145">
                  <c:v>1.0001</c:v>
                </c:pt>
                <c:pt idx="14146">
                  <c:v>1.0001</c:v>
                </c:pt>
                <c:pt idx="14147">
                  <c:v>1E-4</c:v>
                </c:pt>
                <c:pt idx="14148">
                  <c:v>1E-4</c:v>
                </c:pt>
                <c:pt idx="14149">
                  <c:v>1.0001</c:v>
                </c:pt>
                <c:pt idx="14150">
                  <c:v>2.0001000000000002</c:v>
                </c:pt>
                <c:pt idx="14151">
                  <c:v>1E-4</c:v>
                </c:pt>
                <c:pt idx="14152">
                  <c:v>1E-4</c:v>
                </c:pt>
                <c:pt idx="14153">
                  <c:v>1E-4</c:v>
                </c:pt>
                <c:pt idx="14154">
                  <c:v>1E-4</c:v>
                </c:pt>
                <c:pt idx="14155">
                  <c:v>1E-4</c:v>
                </c:pt>
                <c:pt idx="14156">
                  <c:v>1E-4</c:v>
                </c:pt>
                <c:pt idx="14157">
                  <c:v>1E-4</c:v>
                </c:pt>
                <c:pt idx="14158">
                  <c:v>1E-4</c:v>
                </c:pt>
                <c:pt idx="14159">
                  <c:v>1E-4</c:v>
                </c:pt>
                <c:pt idx="14160">
                  <c:v>1E-4</c:v>
                </c:pt>
                <c:pt idx="14161">
                  <c:v>1E-4</c:v>
                </c:pt>
                <c:pt idx="14162">
                  <c:v>1.0001</c:v>
                </c:pt>
                <c:pt idx="14163">
                  <c:v>1E-4</c:v>
                </c:pt>
                <c:pt idx="14164">
                  <c:v>1E-4</c:v>
                </c:pt>
                <c:pt idx="14165">
                  <c:v>1.0001</c:v>
                </c:pt>
                <c:pt idx="14166">
                  <c:v>1E-4</c:v>
                </c:pt>
                <c:pt idx="14167">
                  <c:v>1E-4</c:v>
                </c:pt>
                <c:pt idx="14168">
                  <c:v>1E-4</c:v>
                </c:pt>
                <c:pt idx="14169">
                  <c:v>2.0001000000000002</c:v>
                </c:pt>
                <c:pt idx="14170">
                  <c:v>2.0001000000000002</c:v>
                </c:pt>
                <c:pt idx="14171">
                  <c:v>1E-4</c:v>
                </c:pt>
                <c:pt idx="14172">
                  <c:v>1.0001</c:v>
                </c:pt>
                <c:pt idx="14173">
                  <c:v>1E-4</c:v>
                </c:pt>
                <c:pt idx="14174">
                  <c:v>1E-4</c:v>
                </c:pt>
                <c:pt idx="14175">
                  <c:v>1E-4</c:v>
                </c:pt>
                <c:pt idx="14176">
                  <c:v>1E-4</c:v>
                </c:pt>
                <c:pt idx="14177">
                  <c:v>1E-4</c:v>
                </c:pt>
                <c:pt idx="14178">
                  <c:v>1E-4</c:v>
                </c:pt>
                <c:pt idx="14179">
                  <c:v>1E-4</c:v>
                </c:pt>
                <c:pt idx="14180">
                  <c:v>1E-4</c:v>
                </c:pt>
                <c:pt idx="14181">
                  <c:v>1E-4</c:v>
                </c:pt>
                <c:pt idx="14182">
                  <c:v>1E-4</c:v>
                </c:pt>
                <c:pt idx="14183">
                  <c:v>2.0001000000000002</c:v>
                </c:pt>
                <c:pt idx="14184">
                  <c:v>1E-4</c:v>
                </c:pt>
                <c:pt idx="14185">
                  <c:v>1E-4</c:v>
                </c:pt>
                <c:pt idx="14186">
                  <c:v>1E-4</c:v>
                </c:pt>
                <c:pt idx="14187">
                  <c:v>1E-4</c:v>
                </c:pt>
                <c:pt idx="14188">
                  <c:v>1E-4</c:v>
                </c:pt>
                <c:pt idx="14189">
                  <c:v>1E-4</c:v>
                </c:pt>
                <c:pt idx="14190">
                  <c:v>1E-4</c:v>
                </c:pt>
                <c:pt idx="14191">
                  <c:v>1E-4</c:v>
                </c:pt>
                <c:pt idx="14192">
                  <c:v>1E-4</c:v>
                </c:pt>
                <c:pt idx="14193">
                  <c:v>1.0001</c:v>
                </c:pt>
                <c:pt idx="14194">
                  <c:v>1E-4</c:v>
                </c:pt>
                <c:pt idx="14195">
                  <c:v>1E-4</c:v>
                </c:pt>
                <c:pt idx="14196">
                  <c:v>1E-4</c:v>
                </c:pt>
                <c:pt idx="14197">
                  <c:v>1.0001</c:v>
                </c:pt>
                <c:pt idx="14198">
                  <c:v>1E-4</c:v>
                </c:pt>
                <c:pt idx="14199">
                  <c:v>1E-4</c:v>
                </c:pt>
                <c:pt idx="14200">
                  <c:v>1.0001</c:v>
                </c:pt>
                <c:pt idx="14201">
                  <c:v>1E-4</c:v>
                </c:pt>
                <c:pt idx="14202">
                  <c:v>1E-4</c:v>
                </c:pt>
                <c:pt idx="14203">
                  <c:v>1E-4</c:v>
                </c:pt>
                <c:pt idx="14204">
                  <c:v>1E-4</c:v>
                </c:pt>
                <c:pt idx="14205">
                  <c:v>1E-4</c:v>
                </c:pt>
                <c:pt idx="14206">
                  <c:v>1.0001</c:v>
                </c:pt>
                <c:pt idx="14207">
                  <c:v>1E-4</c:v>
                </c:pt>
                <c:pt idx="14208">
                  <c:v>2.0001000000000002</c:v>
                </c:pt>
                <c:pt idx="14209">
                  <c:v>2.0001000000000002</c:v>
                </c:pt>
                <c:pt idx="14210">
                  <c:v>3.0001000000000002</c:v>
                </c:pt>
                <c:pt idx="14211">
                  <c:v>1E-4</c:v>
                </c:pt>
                <c:pt idx="14212">
                  <c:v>2.0001000000000002</c:v>
                </c:pt>
                <c:pt idx="14213">
                  <c:v>1.0001</c:v>
                </c:pt>
                <c:pt idx="14214">
                  <c:v>1.0001</c:v>
                </c:pt>
                <c:pt idx="14215">
                  <c:v>1E-4</c:v>
                </c:pt>
                <c:pt idx="14216">
                  <c:v>1E-4</c:v>
                </c:pt>
                <c:pt idx="14217">
                  <c:v>1.0001</c:v>
                </c:pt>
                <c:pt idx="14218">
                  <c:v>1E-4</c:v>
                </c:pt>
                <c:pt idx="14219">
                  <c:v>1E-4</c:v>
                </c:pt>
                <c:pt idx="14220">
                  <c:v>1E-4</c:v>
                </c:pt>
                <c:pt idx="14221">
                  <c:v>1E-4</c:v>
                </c:pt>
                <c:pt idx="14222">
                  <c:v>1.0001</c:v>
                </c:pt>
                <c:pt idx="14223">
                  <c:v>1E-4</c:v>
                </c:pt>
                <c:pt idx="14224">
                  <c:v>1E-4</c:v>
                </c:pt>
                <c:pt idx="14225">
                  <c:v>1E-4</c:v>
                </c:pt>
                <c:pt idx="14226">
                  <c:v>1E-4</c:v>
                </c:pt>
                <c:pt idx="14227">
                  <c:v>1E-4</c:v>
                </c:pt>
                <c:pt idx="14228">
                  <c:v>1E-4</c:v>
                </c:pt>
                <c:pt idx="14229">
                  <c:v>1E-4</c:v>
                </c:pt>
                <c:pt idx="14230">
                  <c:v>1E-4</c:v>
                </c:pt>
                <c:pt idx="14231">
                  <c:v>1E-4</c:v>
                </c:pt>
                <c:pt idx="14232">
                  <c:v>1E-4</c:v>
                </c:pt>
                <c:pt idx="14233">
                  <c:v>1E-4</c:v>
                </c:pt>
                <c:pt idx="14234">
                  <c:v>1E-4</c:v>
                </c:pt>
                <c:pt idx="14235">
                  <c:v>1E-4</c:v>
                </c:pt>
                <c:pt idx="14236">
                  <c:v>1E-4</c:v>
                </c:pt>
                <c:pt idx="14237">
                  <c:v>1E-4</c:v>
                </c:pt>
                <c:pt idx="14238">
                  <c:v>1.0001</c:v>
                </c:pt>
                <c:pt idx="14239">
                  <c:v>1E-4</c:v>
                </c:pt>
                <c:pt idx="14240">
                  <c:v>1E-4</c:v>
                </c:pt>
                <c:pt idx="14241">
                  <c:v>1E-4</c:v>
                </c:pt>
                <c:pt idx="14242">
                  <c:v>1E-4</c:v>
                </c:pt>
                <c:pt idx="14243">
                  <c:v>1E-4</c:v>
                </c:pt>
                <c:pt idx="14244">
                  <c:v>1E-4</c:v>
                </c:pt>
                <c:pt idx="14245">
                  <c:v>1E-4</c:v>
                </c:pt>
                <c:pt idx="14246">
                  <c:v>1.0001</c:v>
                </c:pt>
                <c:pt idx="14247">
                  <c:v>1.0001</c:v>
                </c:pt>
                <c:pt idx="14248">
                  <c:v>1.0001</c:v>
                </c:pt>
                <c:pt idx="14249">
                  <c:v>1.0001</c:v>
                </c:pt>
                <c:pt idx="14250">
                  <c:v>2.0001000000000002</c:v>
                </c:pt>
                <c:pt idx="14251">
                  <c:v>1E-4</c:v>
                </c:pt>
                <c:pt idx="14252">
                  <c:v>1E-4</c:v>
                </c:pt>
                <c:pt idx="14253">
                  <c:v>1E-4</c:v>
                </c:pt>
                <c:pt idx="14254">
                  <c:v>1E-4</c:v>
                </c:pt>
                <c:pt idx="14255">
                  <c:v>1.0001</c:v>
                </c:pt>
                <c:pt idx="14256">
                  <c:v>1E-4</c:v>
                </c:pt>
                <c:pt idx="14257">
                  <c:v>1.0001</c:v>
                </c:pt>
                <c:pt idx="14258">
                  <c:v>1E-4</c:v>
                </c:pt>
                <c:pt idx="14259">
                  <c:v>1E-4</c:v>
                </c:pt>
                <c:pt idx="14260">
                  <c:v>1.0001</c:v>
                </c:pt>
                <c:pt idx="14261">
                  <c:v>1E-4</c:v>
                </c:pt>
                <c:pt idx="14262">
                  <c:v>1E-4</c:v>
                </c:pt>
                <c:pt idx="14263">
                  <c:v>1E-4</c:v>
                </c:pt>
                <c:pt idx="14264">
                  <c:v>1E-4</c:v>
                </c:pt>
                <c:pt idx="14265">
                  <c:v>1E-4</c:v>
                </c:pt>
                <c:pt idx="14266">
                  <c:v>1E-4</c:v>
                </c:pt>
                <c:pt idx="14267">
                  <c:v>1.0001</c:v>
                </c:pt>
                <c:pt idx="14268">
                  <c:v>1E-4</c:v>
                </c:pt>
                <c:pt idx="14269">
                  <c:v>1.0001</c:v>
                </c:pt>
                <c:pt idx="14270">
                  <c:v>2.0001000000000002</c:v>
                </c:pt>
                <c:pt idx="14271">
                  <c:v>1E-4</c:v>
                </c:pt>
                <c:pt idx="14272">
                  <c:v>1E-4</c:v>
                </c:pt>
                <c:pt idx="14273">
                  <c:v>1E-4</c:v>
                </c:pt>
                <c:pt idx="14274">
                  <c:v>1.0001</c:v>
                </c:pt>
                <c:pt idx="14275">
                  <c:v>1E-4</c:v>
                </c:pt>
                <c:pt idx="14276">
                  <c:v>1E-4</c:v>
                </c:pt>
                <c:pt idx="14277">
                  <c:v>1E-4</c:v>
                </c:pt>
                <c:pt idx="14278">
                  <c:v>1E-4</c:v>
                </c:pt>
                <c:pt idx="14279">
                  <c:v>1.0001</c:v>
                </c:pt>
                <c:pt idx="14280">
                  <c:v>1E-4</c:v>
                </c:pt>
                <c:pt idx="14281">
                  <c:v>1E-4</c:v>
                </c:pt>
                <c:pt idx="14282">
                  <c:v>1E-4</c:v>
                </c:pt>
                <c:pt idx="14283">
                  <c:v>1E-4</c:v>
                </c:pt>
                <c:pt idx="14284">
                  <c:v>1E-4</c:v>
                </c:pt>
                <c:pt idx="14285">
                  <c:v>1E-4</c:v>
                </c:pt>
                <c:pt idx="14286">
                  <c:v>1E-4</c:v>
                </c:pt>
                <c:pt idx="14287">
                  <c:v>1.0001</c:v>
                </c:pt>
                <c:pt idx="14288">
                  <c:v>1E-4</c:v>
                </c:pt>
                <c:pt idx="14289">
                  <c:v>1E-4</c:v>
                </c:pt>
                <c:pt idx="14290">
                  <c:v>1E-4</c:v>
                </c:pt>
                <c:pt idx="14291">
                  <c:v>1.0001</c:v>
                </c:pt>
                <c:pt idx="14292">
                  <c:v>1E-4</c:v>
                </c:pt>
                <c:pt idx="14293">
                  <c:v>1E-4</c:v>
                </c:pt>
                <c:pt idx="14294">
                  <c:v>1E-4</c:v>
                </c:pt>
                <c:pt idx="14295">
                  <c:v>1E-4</c:v>
                </c:pt>
                <c:pt idx="14296">
                  <c:v>1E-4</c:v>
                </c:pt>
                <c:pt idx="14297">
                  <c:v>1E-4</c:v>
                </c:pt>
                <c:pt idx="14298">
                  <c:v>1.0001</c:v>
                </c:pt>
                <c:pt idx="14299">
                  <c:v>1.0001</c:v>
                </c:pt>
                <c:pt idx="14300">
                  <c:v>1.0001</c:v>
                </c:pt>
                <c:pt idx="14301">
                  <c:v>1E-4</c:v>
                </c:pt>
                <c:pt idx="14302">
                  <c:v>1E-4</c:v>
                </c:pt>
                <c:pt idx="14303">
                  <c:v>1E-4</c:v>
                </c:pt>
                <c:pt idx="14304">
                  <c:v>1E-4</c:v>
                </c:pt>
                <c:pt idx="14305">
                  <c:v>1E-4</c:v>
                </c:pt>
                <c:pt idx="14306">
                  <c:v>1E-4</c:v>
                </c:pt>
                <c:pt idx="14307">
                  <c:v>1E-4</c:v>
                </c:pt>
                <c:pt idx="14308">
                  <c:v>1E-4</c:v>
                </c:pt>
                <c:pt idx="14309">
                  <c:v>1E-4</c:v>
                </c:pt>
                <c:pt idx="14310">
                  <c:v>1E-4</c:v>
                </c:pt>
                <c:pt idx="14311">
                  <c:v>1E-4</c:v>
                </c:pt>
                <c:pt idx="14312">
                  <c:v>1.0001</c:v>
                </c:pt>
                <c:pt idx="14313">
                  <c:v>1E-4</c:v>
                </c:pt>
                <c:pt idx="14314">
                  <c:v>1E-4</c:v>
                </c:pt>
                <c:pt idx="14315">
                  <c:v>1E-4</c:v>
                </c:pt>
                <c:pt idx="14316">
                  <c:v>1E-4</c:v>
                </c:pt>
                <c:pt idx="14317">
                  <c:v>2.0001000000000002</c:v>
                </c:pt>
                <c:pt idx="14318">
                  <c:v>1E-4</c:v>
                </c:pt>
                <c:pt idx="14319">
                  <c:v>1E-4</c:v>
                </c:pt>
                <c:pt idx="14320">
                  <c:v>1E-4</c:v>
                </c:pt>
                <c:pt idx="14321">
                  <c:v>1E-4</c:v>
                </c:pt>
                <c:pt idx="14322">
                  <c:v>1E-4</c:v>
                </c:pt>
                <c:pt idx="14323">
                  <c:v>1E-4</c:v>
                </c:pt>
                <c:pt idx="14324">
                  <c:v>1E-4</c:v>
                </c:pt>
                <c:pt idx="14325">
                  <c:v>1E-4</c:v>
                </c:pt>
                <c:pt idx="14326">
                  <c:v>1.0001</c:v>
                </c:pt>
                <c:pt idx="14327">
                  <c:v>1E-4</c:v>
                </c:pt>
                <c:pt idx="14328">
                  <c:v>1.0001</c:v>
                </c:pt>
                <c:pt idx="14329">
                  <c:v>1E-4</c:v>
                </c:pt>
                <c:pt idx="14330">
                  <c:v>1E-4</c:v>
                </c:pt>
                <c:pt idx="14331">
                  <c:v>1E-4</c:v>
                </c:pt>
                <c:pt idx="14332">
                  <c:v>1E-4</c:v>
                </c:pt>
                <c:pt idx="14333">
                  <c:v>1E-4</c:v>
                </c:pt>
                <c:pt idx="14334">
                  <c:v>1E-4</c:v>
                </c:pt>
                <c:pt idx="14335">
                  <c:v>1.0001</c:v>
                </c:pt>
                <c:pt idx="14336">
                  <c:v>1E-4</c:v>
                </c:pt>
                <c:pt idx="14337">
                  <c:v>1E-4</c:v>
                </c:pt>
                <c:pt idx="14338">
                  <c:v>1E-4</c:v>
                </c:pt>
                <c:pt idx="14339">
                  <c:v>1E-4</c:v>
                </c:pt>
                <c:pt idx="14340">
                  <c:v>1E-4</c:v>
                </c:pt>
                <c:pt idx="14341">
                  <c:v>1E-4</c:v>
                </c:pt>
                <c:pt idx="14342">
                  <c:v>1E-4</c:v>
                </c:pt>
                <c:pt idx="14343">
                  <c:v>1E-4</c:v>
                </c:pt>
                <c:pt idx="14344">
                  <c:v>1E-4</c:v>
                </c:pt>
                <c:pt idx="14345">
                  <c:v>1E-4</c:v>
                </c:pt>
                <c:pt idx="14346">
                  <c:v>1E-4</c:v>
                </c:pt>
                <c:pt idx="14347">
                  <c:v>1E-4</c:v>
                </c:pt>
                <c:pt idx="14348">
                  <c:v>1E-4</c:v>
                </c:pt>
                <c:pt idx="14349">
                  <c:v>1E-4</c:v>
                </c:pt>
                <c:pt idx="14350">
                  <c:v>1E-4</c:v>
                </c:pt>
                <c:pt idx="14351">
                  <c:v>1E-4</c:v>
                </c:pt>
                <c:pt idx="14352">
                  <c:v>1E-4</c:v>
                </c:pt>
                <c:pt idx="14353">
                  <c:v>1E-4</c:v>
                </c:pt>
                <c:pt idx="14354">
                  <c:v>1.0001</c:v>
                </c:pt>
                <c:pt idx="14355">
                  <c:v>1E-4</c:v>
                </c:pt>
                <c:pt idx="14356">
                  <c:v>1.0001</c:v>
                </c:pt>
                <c:pt idx="14357">
                  <c:v>1E-4</c:v>
                </c:pt>
                <c:pt idx="14358">
                  <c:v>1E-4</c:v>
                </c:pt>
                <c:pt idx="14359">
                  <c:v>1E-4</c:v>
                </c:pt>
                <c:pt idx="14360">
                  <c:v>1E-4</c:v>
                </c:pt>
                <c:pt idx="14361">
                  <c:v>1.0001</c:v>
                </c:pt>
                <c:pt idx="14362">
                  <c:v>1E-4</c:v>
                </c:pt>
                <c:pt idx="14363">
                  <c:v>1E-4</c:v>
                </c:pt>
                <c:pt idx="14364">
                  <c:v>1E-4</c:v>
                </c:pt>
                <c:pt idx="14365">
                  <c:v>1.0001</c:v>
                </c:pt>
                <c:pt idx="14366">
                  <c:v>1E-4</c:v>
                </c:pt>
                <c:pt idx="14367">
                  <c:v>1E-4</c:v>
                </c:pt>
                <c:pt idx="14368">
                  <c:v>1.0001</c:v>
                </c:pt>
                <c:pt idx="14369">
                  <c:v>1E-4</c:v>
                </c:pt>
                <c:pt idx="14370">
                  <c:v>1E-4</c:v>
                </c:pt>
                <c:pt idx="14371">
                  <c:v>1E-4</c:v>
                </c:pt>
                <c:pt idx="14372">
                  <c:v>1E-4</c:v>
                </c:pt>
                <c:pt idx="14373">
                  <c:v>1.0001</c:v>
                </c:pt>
                <c:pt idx="14374">
                  <c:v>1E-4</c:v>
                </c:pt>
                <c:pt idx="14375">
                  <c:v>2.0001000000000002</c:v>
                </c:pt>
                <c:pt idx="14376">
                  <c:v>2.0001000000000002</c:v>
                </c:pt>
                <c:pt idx="14377">
                  <c:v>1E-4</c:v>
                </c:pt>
                <c:pt idx="14378">
                  <c:v>2.0001000000000002</c:v>
                </c:pt>
                <c:pt idx="14379">
                  <c:v>1E-4</c:v>
                </c:pt>
                <c:pt idx="14380">
                  <c:v>1E-4</c:v>
                </c:pt>
                <c:pt idx="14381">
                  <c:v>1E-4</c:v>
                </c:pt>
                <c:pt idx="14382">
                  <c:v>1E-4</c:v>
                </c:pt>
                <c:pt idx="14383">
                  <c:v>1E-4</c:v>
                </c:pt>
                <c:pt idx="14384">
                  <c:v>1.0001</c:v>
                </c:pt>
                <c:pt idx="14385">
                  <c:v>1.0001</c:v>
                </c:pt>
                <c:pt idx="14386">
                  <c:v>1E-4</c:v>
                </c:pt>
                <c:pt idx="14387">
                  <c:v>1.0001</c:v>
                </c:pt>
                <c:pt idx="14388">
                  <c:v>1.0001</c:v>
                </c:pt>
                <c:pt idx="14389">
                  <c:v>1.0001</c:v>
                </c:pt>
                <c:pt idx="14390">
                  <c:v>1E-4</c:v>
                </c:pt>
                <c:pt idx="14391">
                  <c:v>1.0001</c:v>
                </c:pt>
                <c:pt idx="14392">
                  <c:v>1E-4</c:v>
                </c:pt>
                <c:pt idx="14393">
                  <c:v>1.0001</c:v>
                </c:pt>
                <c:pt idx="14394">
                  <c:v>1E-4</c:v>
                </c:pt>
                <c:pt idx="14395">
                  <c:v>1E-4</c:v>
                </c:pt>
                <c:pt idx="14396">
                  <c:v>1.0001</c:v>
                </c:pt>
                <c:pt idx="14397">
                  <c:v>1E-4</c:v>
                </c:pt>
                <c:pt idx="14398">
                  <c:v>1.0001</c:v>
                </c:pt>
                <c:pt idx="14399">
                  <c:v>1E-4</c:v>
                </c:pt>
                <c:pt idx="14400">
                  <c:v>1E-4</c:v>
                </c:pt>
                <c:pt idx="14401">
                  <c:v>1E-4</c:v>
                </c:pt>
                <c:pt idx="14402">
                  <c:v>1E-4</c:v>
                </c:pt>
                <c:pt idx="14403">
                  <c:v>1.0001</c:v>
                </c:pt>
                <c:pt idx="14404">
                  <c:v>1E-4</c:v>
                </c:pt>
                <c:pt idx="14405">
                  <c:v>1E-4</c:v>
                </c:pt>
                <c:pt idx="14406">
                  <c:v>1.0001</c:v>
                </c:pt>
                <c:pt idx="14407">
                  <c:v>1E-4</c:v>
                </c:pt>
                <c:pt idx="14408">
                  <c:v>1E-4</c:v>
                </c:pt>
                <c:pt idx="14409">
                  <c:v>1E-4</c:v>
                </c:pt>
                <c:pt idx="14410">
                  <c:v>1E-4</c:v>
                </c:pt>
                <c:pt idx="14411">
                  <c:v>1E-4</c:v>
                </c:pt>
                <c:pt idx="14412">
                  <c:v>1E-4</c:v>
                </c:pt>
                <c:pt idx="14413">
                  <c:v>1E-4</c:v>
                </c:pt>
                <c:pt idx="14414">
                  <c:v>1E-4</c:v>
                </c:pt>
                <c:pt idx="14415">
                  <c:v>1E-4</c:v>
                </c:pt>
                <c:pt idx="14416">
                  <c:v>1E-4</c:v>
                </c:pt>
                <c:pt idx="14417">
                  <c:v>1E-4</c:v>
                </c:pt>
                <c:pt idx="14418">
                  <c:v>1.0001</c:v>
                </c:pt>
                <c:pt idx="14419">
                  <c:v>1E-4</c:v>
                </c:pt>
                <c:pt idx="14420">
                  <c:v>1E-4</c:v>
                </c:pt>
                <c:pt idx="14421">
                  <c:v>1E-4</c:v>
                </c:pt>
                <c:pt idx="14422">
                  <c:v>1E-4</c:v>
                </c:pt>
                <c:pt idx="14423">
                  <c:v>1E-4</c:v>
                </c:pt>
                <c:pt idx="14424">
                  <c:v>1E-4</c:v>
                </c:pt>
                <c:pt idx="14425">
                  <c:v>1E-4</c:v>
                </c:pt>
                <c:pt idx="14426">
                  <c:v>1.0001</c:v>
                </c:pt>
                <c:pt idx="14427">
                  <c:v>1.0001</c:v>
                </c:pt>
                <c:pt idx="14428">
                  <c:v>1E-4</c:v>
                </c:pt>
                <c:pt idx="14429">
                  <c:v>1E-4</c:v>
                </c:pt>
                <c:pt idx="14430">
                  <c:v>2.0001000000000002</c:v>
                </c:pt>
                <c:pt idx="14431">
                  <c:v>1E-4</c:v>
                </c:pt>
                <c:pt idx="14432">
                  <c:v>1E-4</c:v>
                </c:pt>
                <c:pt idx="14433">
                  <c:v>1E-4</c:v>
                </c:pt>
                <c:pt idx="14434">
                  <c:v>1E-4</c:v>
                </c:pt>
                <c:pt idx="14435">
                  <c:v>1E-4</c:v>
                </c:pt>
                <c:pt idx="14436">
                  <c:v>1E-4</c:v>
                </c:pt>
                <c:pt idx="14437">
                  <c:v>1E-4</c:v>
                </c:pt>
                <c:pt idx="14438">
                  <c:v>1.0001</c:v>
                </c:pt>
                <c:pt idx="14439">
                  <c:v>1.0001</c:v>
                </c:pt>
                <c:pt idx="14440">
                  <c:v>1E-4</c:v>
                </c:pt>
                <c:pt idx="14441">
                  <c:v>1E-4</c:v>
                </c:pt>
                <c:pt idx="14442">
                  <c:v>1.0001</c:v>
                </c:pt>
                <c:pt idx="14443">
                  <c:v>1E-4</c:v>
                </c:pt>
                <c:pt idx="14444">
                  <c:v>1E-4</c:v>
                </c:pt>
                <c:pt idx="14445">
                  <c:v>1E-4</c:v>
                </c:pt>
                <c:pt idx="14446">
                  <c:v>1E-4</c:v>
                </c:pt>
                <c:pt idx="14447">
                  <c:v>1E-4</c:v>
                </c:pt>
                <c:pt idx="14448">
                  <c:v>1.0001</c:v>
                </c:pt>
                <c:pt idx="14449">
                  <c:v>1E-4</c:v>
                </c:pt>
                <c:pt idx="14450">
                  <c:v>1.0001</c:v>
                </c:pt>
                <c:pt idx="14451">
                  <c:v>1E-4</c:v>
                </c:pt>
                <c:pt idx="14452">
                  <c:v>1E-4</c:v>
                </c:pt>
                <c:pt idx="14453">
                  <c:v>1E-4</c:v>
                </c:pt>
                <c:pt idx="14454">
                  <c:v>1E-4</c:v>
                </c:pt>
                <c:pt idx="14455">
                  <c:v>1E-4</c:v>
                </c:pt>
                <c:pt idx="14456">
                  <c:v>1E-4</c:v>
                </c:pt>
                <c:pt idx="14457">
                  <c:v>1E-4</c:v>
                </c:pt>
                <c:pt idx="14458">
                  <c:v>1E-4</c:v>
                </c:pt>
                <c:pt idx="14459">
                  <c:v>1.0001</c:v>
                </c:pt>
                <c:pt idx="14460">
                  <c:v>1E-4</c:v>
                </c:pt>
                <c:pt idx="14461">
                  <c:v>1.0001</c:v>
                </c:pt>
                <c:pt idx="14462">
                  <c:v>1E-4</c:v>
                </c:pt>
                <c:pt idx="14463">
                  <c:v>1E-4</c:v>
                </c:pt>
                <c:pt idx="14464">
                  <c:v>1E-4</c:v>
                </c:pt>
                <c:pt idx="14465">
                  <c:v>1E-4</c:v>
                </c:pt>
                <c:pt idx="14466">
                  <c:v>1.0001</c:v>
                </c:pt>
                <c:pt idx="14467">
                  <c:v>1E-4</c:v>
                </c:pt>
                <c:pt idx="14468">
                  <c:v>2.0001000000000002</c:v>
                </c:pt>
                <c:pt idx="14469">
                  <c:v>1E-4</c:v>
                </c:pt>
                <c:pt idx="14470">
                  <c:v>1.0001</c:v>
                </c:pt>
                <c:pt idx="14471">
                  <c:v>1E-4</c:v>
                </c:pt>
                <c:pt idx="14472">
                  <c:v>1.0001</c:v>
                </c:pt>
                <c:pt idx="14473">
                  <c:v>1E-4</c:v>
                </c:pt>
                <c:pt idx="14474">
                  <c:v>1.0001</c:v>
                </c:pt>
                <c:pt idx="14475">
                  <c:v>1.0001</c:v>
                </c:pt>
                <c:pt idx="14476">
                  <c:v>1.0001</c:v>
                </c:pt>
                <c:pt idx="14477">
                  <c:v>1.0001</c:v>
                </c:pt>
                <c:pt idx="14478">
                  <c:v>1E-4</c:v>
                </c:pt>
                <c:pt idx="14479">
                  <c:v>1.0001</c:v>
                </c:pt>
                <c:pt idx="14480">
                  <c:v>1E-4</c:v>
                </c:pt>
                <c:pt idx="14481">
                  <c:v>1E-4</c:v>
                </c:pt>
                <c:pt idx="14482">
                  <c:v>1E-4</c:v>
                </c:pt>
                <c:pt idx="14483">
                  <c:v>1.0001</c:v>
                </c:pt>
                <c:pt idx="14484">
                  <c:v>1E-4</c:v>
                </c:pt>
                <c:pt idx="14485">
                  <c:v>1E-4</c:v>
                </c:pt>
                <c:pt idx="14486">
                  <c:v>1E-4</c:v>
                </c:pt>
                <c:pt idx="14487">
                  <c:v>1E-4</c:v>
                </c:pt>
                <c:pt idx="14488">
                  <c:v>1E-4</c:v>
                </c:pt>
                <c:pt idx="14489">
                  <c:v>1E-4</c:v>
                </c:pt>
                <c:pt idx="14490">
                  <c:v>1E-4</c:v>
                </c:pt>
                <c:pt idx="14491">
                  <c:v>1E-4</c:v>
                </c:pt>
                <c:pt idx="14492">
                  <c:v>1E-4</c:v>
                </c:pt>
                <c:pt idx="14493">
                  <c:v>1E-4</c:v>
                </c:pt>
                <c:pt idx="14494">
                  <c:v>1E-4</c:v>
                </c:pt>
                <c:pt idx="14495">
                  <c:v>1E-4</c:v>
                </c:pt>
                <c:pt idx="14496">
                  <c:v>1E-4</c:v>
                </c:pt>
                <c:pt idx="14497">
                  <c:v>1E-4</c:v>
                </c:pt>
                <c:pt idx="14498">
                  <c:v>1E-4</c:v>
                </c:pt>
                <c:pt idx="14499">
                  <c:v>1E-4</c:v>
                </c:pt>
                <c:pt idx="14500">
                  <c:v>1E-4</c:v>
                </c:pt>
                <c:pt idx="14501">
                  <c:v>1.0001</c:v>
                </c:pt>
                <c:pt idx="14502">
                  <c:v>1E-4</c:v>
                </c:pt>
                <c:pt idx="14503">
                  <c:v>1E-4</c:v>
                </c:pt>
                <c:pt idx="14504">
                  <c:v>1E-4</c:v>
                </c:pt>
                <c:pt idx="14505">
                  <c:v>2.0001000000000002</c:v>
                </c:pt>
                <c:pt idx="14506">
                  <c:v>1.0001</c:v>
                </c:pt>
                <c:pt idx="14507">
                  <c:v>1.0001</c:v>
                </c:pt>
                <c:pt idx="14508">
                  <c:v>1E-4</c:v>
                </c:pt>
                <c:pt idx="14509">
                  <c:v>1E-4</c:v>
                </c:pt>
                <c:pt idx="14510">
                  <c:v>1E-4</c:v>
                </c:pt>
                <c:pt idx="14511">
                  <c:v>1E-4</c:v>
                </c:pt>
                <c:pt idx="14512">
                  <c:v>1E-4</c:v>
                </c:pt>
                <c:pt idx="14513">
                  <c:v>1E-4</c:v>
                </c:pt>
                <c:pt idx="14514">
                  <c:v>1.0001</c:v>
                </c:pt>
                <c:pt idx="14515">
                  <c:v>1E-4</c:v>
                </c:pt>
                <c:pt idx="14516">
                  <c:v>1E-4</c:v>
                </c:pt>
                <c:pt idx="14517">
                  <c:v>1E-4</c:v>
                </c:pt>
                <c:pt idx="14518">
                  <c:v>1E-4</c:v>
                </c:pt>
                <c:pt idx="14519">
                  <c:v>1E-4</c:v>
                </c:pt>
                <c:pt idx="14520">
                  <c:v>1E-4</c:v>
                </c:pt>
                <c:pt idx="14521">
                  <c:v>1.0001</c:v>
                </c:pt>
                <c:pt idx="14522">
                  <c:v>1E-4</c:v>
                </c:pt>
                <c:pt idx="14523">
                  <c:v>2.0001000000000002</c:v>
                </c:pt>
                <c:pt idx="14524">
                  <c:v>1E-4</c:v>
                </c:pt>
                <c:pt idx="14525">
                  <c:v>1E-4</c:v>
                </c:pt>
                <c:pt idx="14526">
                  <c:v>1E-4</c:v>
                </c:pt>
                <c:pt idx="14527">
                  <c:v>1E-4</c:v>
                </c:pt>
                <c:pt idx="14528">
                  <c:v>1E-4</c:v>
                </c:pt>
                <c:pt idx="14529">
                  <c:v>1.0001</c:v>
                </c:pt>
                <c:pt idx="14530">
                  <c:v>1E-4</c:v>
                </c:pt>
                <c:pt idx="14531">
                  <c:v>1E-4</c:v>
                </c:pt>
                <c:pt idx="14532">
                  <c:v>1.0001</c:v>
                </c:pt>
                <c:pt idx="14533">
                  <c:v>1E-4</c:v>
                </c:pt>
                <c:pt idx="14534">
                  <c:v>1E-4</c:v>
                </c:pt>
                <c:pt idx="14535">
                  <c:v>1.0001</c:v>
                </c:pt>
                <c:pt idx="14536">
                  <c:v>1.0001</c:v>
                </c:pt>
                <c:pt idx="14537">
                  <c:v>1E-4</c:v>
                </c:pt>
                <c:pt idx="14538">
                  <c:v>1E-4</c:v>
                </c:pt>
                <c:pt idx="14539">
                  <c:v>1E-4</c:v>
                </c:pt>
                <c:pt idx="14540">
                  <c:v>1E-4</c:v>
                </c:pt>
                <c:pt idx="14541">
                  <c:v>1E-4</c:v>
                </c:pt>
                <c:pt idx="14542">
                  <c:v>1E-4</c:v>
                </c:pt>
                <c:pt idx="14543">
                  <c:v>1E-4</c:v>
                </c:pt>
                <c:pt idx="14544">
                  <c:v>1E-4</c:v>
                </c:pt>
                <c:pt idx="14545">
                  <c:v>1E-4</c:v>
                </c:pt>
                <c:pt idx="14546">
                  <c:v>1E-4</c:v>
                </c:pt>
                <c:pt idx="14547">
                  <c:v>1.0001</c:v>
                </c:pt>
                <c:pt idx="14548">
                  <c:v>1E-4</c:v>
                </c:pt>
                <c:pt idx="14549">
                  <c:v>1E-4</c:v>
                </c:pt>
                <c:pt idx="14550">
                  <c:v>1E-4</c:v>
                </c:pt>
                <c:pt idx="14551">
                  <c:v>1.0001</c:v>
                </c:pt>
                <c:pt idx="14552">
                  <c:v>1E-4</c:v>
                </c:pt>
                <c:pt idx="14553">
                  <c:v>1E-4</c:v>
                </c:pt>
                <c:pt idx="14554">
                  <c:v>1E-4</c:v>
                </c:pt>
                <c:pt idx="14555">
                  <c:v>1.0001</c:v>
                </c:pt>
                <c:pt idx="14556">
                  <c:v>1.0001</c:v>
                </c:pt>
                <c:pt idx="14557">
                  <c:v>1E-4</c:v>
                </c:pt>
                <c:pt idx="14558">
                  <c:v>1E-4</c:v>
                </c:pt>
                <c:pt idx="14559">
                  <c:v>1E-4</c:v>
                </c:pt>
                <c:pt idx="14560">
                  <c:v>1.0001</c:v>
                </c:pt>
                <c:pt idx="14561">
                  <c:v>1E-4</c:v>
                </c:pt>
                <c:pt idx="14562">
                  <c:v>1E-4</c:v>
                </c:pt>
                <c:pt idx="14563">
                  <c:v>1.0001</c:v>
                </c:pt>
                <c:pt idx="14564">
                  <c:v>1.0001</c:v>
                </c:pt>
                <c:pt idx="14565">
                  <c:v>1.0001</c:v>
                </c:pt>
                <c:pt idx="14566">
                  <c:v>1.0001</c:v>
                </c:pt>
                <c:pt idx="14567">
                  <c:v>1.0001</c:v>
                </c:pt>
                <c:pt idx="14568">
                  <c:v>1E-4</c:v>
                </c:pt>
                <c:pt idx="14569">
                  <c:v>1.0001</c:v>
                </c:pt>
                <c:pt idx="14570">
                  <c:v>1E-4</c:v>
                </c:pt>
                <c:pt idx="14571">
                  <c:v>1E-4</c:v>
                </c:pt>
                <c:pt idx="14572">
                  <c:v>1E-4</c:v>
                </c:pt>
                <c:pt idx="14573">
                  <c:v>1.0001</c:v>
                </c:pt>
                <c:pt idx="14574">
                  <c:v>1.0001</c:v>
                </c:pt>
                <c:pt idx="14575">
                  <c:v>2.0001000000000002</c:v>
                </c:pt>
                <c:pt idx="14576">
                  <c:v>1.0001</c:v>
                </c:pt>
                <c:pt idx="14577">
                  <c:v>1E-4</c:v>
                </c:pt>
                <c:pt idx="14578">
                  <c:v>1E-4</c:v>
                </c:pt>
                <c:pt idx="14579">
                  <c:v>1E-4</c:v>
                </c:pt>
                <c:pt idx="14580">
                  <c:v>1E-4</c:v>
                </c:pt>
                <c:pt idx="14581">
                  <c:v>1E-4</c:v>
                </c:pt>
                <c:pt idx="14582">
                  <c:v>1E-4</c:v>
                </c:pt>
                <c:pt idx="14583">
                  <c:v>1E-4</c:v>
                </c:pt>
                <c:pt idx="14584">
                  <c:v>1E-4</c:v>
                </c:pt>
                <c:pt idx="14585">
                  <c:v>1E-4</c:v>
                </c:pt>
                <c:pt idx="14586">
                  <c:v>2.0001000000000002</c:v>
                </c:pt>
                <c:pt idx="14587">
                  <c:v>1E-4</c:v>
                </c:pt>
                <c:pt idx="14588">
                  <c:v>1E-4</c:v>
                </c:pt>
                <c:pt idx="14589">
                  <c:v>1E-4</c:v>
                </c:pt>
                <c:pt idx="14590">
                  <c:v>1.0001</c:v>
                </c:pt>
                <c:pt idx="14591">
                  <c:v>1.0001</c:v>
                </c:pt>
                <c:pt idx="14592">
                  <c:v>1E-4</c:v>
                </c:pt>
                <c:pt idx="14593">
                  <c:v>2.0001000000000002</c:v>
                </c:pt>
                <c:pt idx="14594">
                  <c:v>1E-4</c:v>
                </c:pt>
                <c:pt idx="14595">
                  <c:v>1E-4</c:v>
                </c:pt>
                <c:pt idx="14596">
                  <c:v>1E-4</c:v>
                </c:pt>
                <c:pt idx="14597">
                  <c:v>1E-4</c:v>
                </c:pt>
                <c:pt idx="14598">
                  <c:v>1E-4</c:v>
                </c:pt>
                <c:pt idx="14599">
                  <c:v>1E-4</c:v>
                </c:pt>
                <c:pt idx="14600">
                  <c:v>1E-4</c:v>
                </c:pt>
                <c:pt idx="14601">
                  <c:v>1E-4</c:v>
                </c:pt>
                <c:pt idx="14602">
                  <c:v>1E-4</c:v>
                </c:pt>
                <c:pt idx="14603">
                  <c:v>1.0001</c:v>
                </c:pt>
                <c:pt idx="14604">
                  <c:v>1E-4</c:v>
                </c:pt>
                <c:pt idx="14605">
                  <c:v>1E-4</c:v>
                </c:pt>
                <c:pt idx="14606">
                  <c:v>1E-4</c:v>
                </c:pt>
                <c:pt idx="14607">
                  <c:v>1E-4</c:v>
                </c:pt>
                <c:pt idx="14608">
                  <c:v>1E-4</c:v>
                </c:pt>
                <c:pt idx="14609">
                  <c:v>1.0001</c:v>
                </c:pt>
                <c:pt idx="14610">
                  <c:v>1E-4</c:v>
                </c:pt>
                <c:pt idx="14611">
                  <c:v>1.0001</c:v>
                </c:pt>
                <c:pt idx="14612">
                  <c:v>1E-4</c:v>
                </c:pt>
                <c:pt idx="14613">
                  <c:v>1.0001</c:v>
                </c:pt>
                <c:pt idx="14614">
                  <c:v>1E-4</c:v>
                </c:pt>
                <c:pt idx="14615">
                  <c:v>1E-4</c:v>
                </c:pt>
                <c:pt idx="14616">
                  <c:v>1.0001</c:v>
                </c:pt>
                <c:pt idx="14617">
                  <c:v>1E-4</c:v>
                </c:pt>
                <c:pt idx="14618">
                  <c:v>1E-4</c:v>
                </c:pt>
                <c:pt idx="14619">
                  <c:v>1.0001</c:v>
                </c:pt>
                <c:pt idx="14620">
                  <c:v>1E-4</c:v>
                </c:pt>
                <c:pt idx="14621">
                  <c:v>1E-4</c:v>
                </c:pt>
                <c:pt idx="14622">
                  <c:v>1E-4</c:v>
                </c:pt>
                <c:pt idx="14623">
                  <c:v>1E-4</c:v>
                </c:pt>
                <c:pt idx="14624">
                  <c:v>1E-4</c:v>
                </c:pt>
                <c:pt idx="14625">
                  <c:v>1E-4</c:v>
                </c:pt>
                <c:pt idx="14626">
                  <c:v>2.0001000000000002</c:v>
                </c:pt>
                <c:pt idx="14627">
                  <c:v>1.0001</c:v>
                </c:pt>
                <c:pt idx="14628">
                  <c:v>2.0001000000000002</c:v>
                </c:pt>
                <c:pt idx="14629">
                  <c:v>1.0001</c:v>
                </c:pt>
                <c:pt idx="14630">
                  <c:v>1E-4</c:v>
                </c:pt>
                <c:pt idx="14631">
                  <c:v>1E-4</c:v>
                </c:pt>
                <c:pt idx="14632">
                  <c:v>1.0001</c:v>
                </c:pt>
                <c:pt idx="14633">
                  <c:v>1E-4</c:v>
                </c:pt>
                <c:pt idx="14634">
                  <c:v>1.0001</c:v>
                </c:pt>
                <c:pt idx="14635">
                  <c:v>1E-4</c:v>
                </c:pt>
                <c:pt idx="14636">
                  <c:v>1E-4</c:v>
                </c:pt>
                <c:pt idx="14637">
                  <c:v>1E-4</c:v>
                </c:pt>
                <c:pt idx="14638">
                  <c:v>1E-4</c:v>
                </c:pt>
                <c:pt idx="14639">
                  <c:v>1E-4</c:v>
                </c:pt>
                <c:pt idx="14640">
                  <c:v>1E-4</c:v>
                </c:pt>
                <c:pt idx="14641">
                  <c:v>1E-4</c:v>
                </c:pt>
                <c:pt idx="14642">
                  <c:v>1E-4</c:v>
                </c:pt>
                <c:pt idx="14643">
                  <c:v>1.0001</c:v>
                </c:pt>
                <c:pt idx="14644">
                  <c:v>1E-4</c:v>
                </c:pt>
                <c:pt idx="14645">
                  <c:v>1E-4</c:v>
                </c:pt>
                <c:pt idx="14646">
                  <c:v>1E-4</c:v>
                </c:pt>
                <c:pt idx="14647">
                  <c:v>2.0001000000000002</c:v>
                </c:pt>
                <c:pt idx="14648">
                  <c:v>1E-4</c:v>
                </c:pt>
                <c:pt idx="14649">
                  <c:v>1E-4</c:v>
                </c:pt>
                <c:pt idx="14650">
                  <c:v>1E-4</c:v>
                </c:pt>
                <c:pt idx="14651">
                  <c:v>1E-4</c:v>
                </c:pt>
                <c:pt idx="14652">
                  <c:v>1E-4</c:v>
                </c:pt>
                <c:pt idx="14653">
                  <c:v>1.0001</c:v>
                </c:pt>
                <c:pt idx="14654">
                  <c:v>1E-4</c:v>
                </c:pt>
                <c:pt idx="14655">
                  <c:v>1E-4</c:v>
                </c:pt>
                <c:pt idx="14656">
                  <c:v>1.0001</c:v>
                </c:pt>
                <c:pt idx="14657">
                  <c:v>1E-4</c:v>
                </c:pt>
                <c:pt idx="14658">
                  <c:v>1E-4</c:v>
                </c:pt>
                <c:pt idx="14659">
                  <c:v>1E-4</c:v>
                </c:pt>
                <c:pt idx="14660">
                  <c:v>1E-4</c:v>
                </c:pt>
                <c:pt idx="14661">
                  <c:v>1E-4</c:v>
                </c:pt>
                <c:pt idx="14662">
                  <c:v>1E-4</c:v>
                </c:pt>
                <c:pt idx="14663">
                  <c:v>2.0001000000000002</c:v>
                </c:pt>
                <c:pt idx="14664">
                  <c:v>1E-4</c:v>
                </c:pt>
                <c:pt idx="14665">
                  <c:v>1.0001</c:v>
                </c:pt>
                <c:pt idx="14666">
                  <c:v>1.0001</c:v>
                </c:pt>
                <c:pt idx="14667">
                  <c:v>1E-4</c:v>
                </c:pt>
                <c:pt idx="14668">
                  <c:v>1E-4</c:v>
                </c:pt>
                <c:pt idx="14669">
                  <c:v>1E-4</c:v>
                </c:pt>
                <c:pt idx="14670">
                  <c:v>1E-4</c:v>
                </c:pt>
                <c:pt idx="14671">
                  <c:v>1E-4</c:v>
                </c:pt>
                <c:pt idx="14672">
                  <c:v>2.0001000000000002</c:v>
                </c:pt>
                <c:pt idx="14673">
                  <c:v>1.0001</c:v>
                </c:pt>
                <c:pt idx="14674">
                  <c:v>1E-4</c:v>
                </c:pt>
                <c:pt idx="14675">
                  <c:v>1.0001</c:v>
                </c:pt>
                <c:pt idx="14676">
                  <c:v>1.0001</c:v>
                </c:pt>
                <c:pt idx="14677">
                  <c:v>1E-4</c:v>
                </c:pt>
                <c:pt idx="14678">
                  <c:v>1.0001</c:v>
                </c:pt>
                <c:pt idx="14679">
                  <c:v>1E-4</c:v>
                </c:pt>
                <c:pt idx="14680">
                  <c:v>1.0001</c:v>
                </c:pt>
                <c:pt idx="14681">
                  <c:v>1.0001</c:v>
                </c:pt>
                <c:pt idx="14682">
                  <c:v>4.0000999999999998</c:v>
                </c:pt>
                <c:pt idx="14683">
                  <c:v>5.0000999999999998</c:v>
                </c:pt>
                <c:pt idx="14684">
                  <c:v>5.0000999999999998</c:v>
                </c:pt>
                <c:pt idx="14685">
                  <c:v>1.0001</c:v>
                </c:pt>
                <c:pt idx="14686">
                  <c:v>2.0001000000000002</c:v>
                </c:pt>
                <c:pt idx="14687">
                  <c:v>1E-4</c:v>
                </c:pt>
                <c:pt idx="14688">
                  <c:v>1E-4</c:v>
                </c:pt>
                <c:pt idx="14689">
                  <c:v>1E-4</c:v>
                </c:pt>
                <c:pt idx="14690">
                  <c:v>1.0001</c:v>
                </c:pt>
                <c:pt idx="14691">
                  <c:v>1E-4</c:v>
                </c:pt>
                <c:pt idx="14692">
                  <c:v>1.0001</c:v>
                </c:pt>
                <c:pt idx="14693">
                  <c:v>1.0001</c:v>
                </c:pt>
                <c:pt idx="14694">
                  <c:v>1E-4</c:v>
                </c:pt>
                <c:pt idx="14695">
                  <c:v>1E-4</c:v>
                </c:pt>
                <c:pt idx="14696">
                  <c:v>1.0001</c:v>
                </c:pt>
                <c:pt idx="14697">
                  <c:v>1E-4</c:v>
                </c:pt>
                <c:pt idx="14698">
                  <c:v>1E-4</c:v>
                </c:pt>
                <c:pt idx="14699">
                  <c:v>1E-4</c:v>
                </c:pt>
                <c:pt idx="14700">
                  <c:v>1E-4</c:v>
                </c:pt>
                <c:pt idx="14701">
                  <c:v>1E-4</c:v>
                </c:pt>
                <c:pt idx="14702">
                  <c:v>1E-4</c:v>
                </c:pt>
                <c:pt idx="14703">
                  <c:v>4.0000999999999998</c:v>
                </c:pt>
                <c:pt idx="14704">
                  <c:v>1.0001</c:v>
                </c:pt>
                <c:pt idx="14705">
                  <c:v>1.0001</c:v>
                </c:pt>
                <c:pt idx="14706">
                  <c:v>1E-4</c:v>
                </c:pt>
                <c:pt idx="14707">
                  <c:v>1.0001</c:v>
                </c:pt>
                <c:pt idx="14708">
                  <c:v>1.0001</c:v>
                </c:pt>
                <c:pt idx="14709">
                  <c:v>1E-4</c:v>
                </c:pt>
                <c:pt idx="14710">
                  <c:v>1.0001</c:v>
                </c:pt>
                <c:pt idx="14711">
                  <c:v>1E-4</c:v>
                </c:pt>
                <c:pt idx="14712">
                  <c:v>2.0001000000000002</c:v>
                </c:pt>
                <c:pt idx="14713">
                  <c:v>1E-4</c:v>
                </c:pt>
                <c:pt idx="14714">
                  <c:v>1E-4</c:v>
                </c:pt>
                <c:pt idx="14715">
                  <c:v>1E-4</c:v>
                </c:pt>
                <c:pt idx="14716">
                  <c:v>1E-4</c:v>
                </c:pt>
                <c:pt idx="14717">
                  <c:v>1E-4</c:v>
                </c:pt>
                <c:pt idx="14718">
                  <c:v>1E-4</c:v>
                </c:pt>
                <c:pt idx="14719">
                  <c:v>1.0001</c:v>
                </c:pt>
                <c:pt idx="14720">
                  <c:v>1.0001</c:v>
                </c:pt>
                <c:pt idx="14721">
                  <c:v>1E-4</c:v>
                </c:pt>
                <c:pt idx="14722">
                  <c:v>1E-4</c:v>
                </c:pt>
                <c:pt idx="14723">
                  <c:v>1.0001</c:v>
                </c:pt>
                <c:pt idx="14724">
                  <c:v>1.0001</c:v>
                </c:pt>
                <c:pt idx="14725">
                  <c:v>1E-4</c:v>
                </c:pt>
                <c:pt idx="14726">
                  <c:v>1E-4</c:v>
                </c:pt>
                <c:pt idx="14727">
                  <c:v>1E-4</c:v>
                </c:pt>
                <c:pt idx="14728">
                  <c:v>1.0001</c:v>
                </c:pt>
                <c:pt idx="14729">
                  <c:v>1.0001</c:v>
                </c:pt>
                <c:pt idx="14730">
                  <c:v>1E-4</c:v>
                </c:pt>
                <c:pt idx="14731">
                  <c:v>1E-4</c:v>
                </c:pt>
                <c:pt idx="14732">
                  <c:v>1E-4</c:v>
                </c:pt>
                <c:pt idx="14733">
                  <c:v>1E-4</c:v>
                </c:pt>
                <c:pt idx="14734">
                  <c:v>3.0001000000000002</c:v>
                </c:pt>
                <c:pt idx="14735">
                  <c:v>1.0001</c:v>
                </c:pt>
                <c:pt idx="14736">
                  <c:v>1E-4</c:v>
                </c:pt>
                <c:pt idx="14737">
                  <c:v>1E-4</c:v>
                </c:pt>
                <c:pt idx="14738">
                  <c:v>1.0001</c:v>
                </c:pt>
                <c:pt idx="14739">
                  <c:v>2.0001000000000002</c:v>
                </c:pt>
                <c:pt idx="14740">
                  <c:v>1E-4</c:v>
                </c:pt>
                <c:pt idx="14741">
                  <c:v>1E-4</c:v>
                </c:pt>
                <c:pt idx="14742">
                  <c:v>1E-4</c:v>
                </c:pt>
                <c:pt idx="14743">
                  <c:v>1E-4</c:v>
                </c:pt>
                <c:pt idx="14744">
                  <c:v>1E-4</c:v>
                </c:pt>
                <c:pt idx="14745">
                  <c:v>1E-4</c:v>
                </c:pt>
                <c:pt idx="14746">
                  <c:v>1E-4</c:v>
                </c:pt>
                <c:pt idx="14747">
                  <c:v>1E-4</c:v>
                </c:pt>
                <c:pt idx="14748">
                  <c:v>1E-4</c:v>
                </c:pt>
                <c:pt idx="14749">
                  <c:v>1E-4</c:v>
                </c:pt>
                <c:pt idx="14750">
                  <c:v>1E-4</c:v>
                </c:pt>
                <c:pt idx="14751">
                  <c:v>1E-4</c:v>
                </c:pt>
                <c:pt idx="14752">
                  <c:v>1E-4</c:v>
                </c:pt>
                <c:pt idx="14753">
                  <c:v>1E-4</c:v>
                </c:pt>
                <c:pt idx="14754">
                  <c:v>1E-4</c:v>
                </c:pt>
                <c:pt idx="14755">
                  <c:v>1E-4</c:v>
                </c:pt>
                <c:pt idx="14756">
                  <c:v>1E-4</c:v>
                </c:pt>
                <c:pt idx="14757">
                  <c:v>1E-4</c:v>
                </c:pt>
                <c:pt idx="14758">
                  <c:v>1E-4</c:v>
                </c:pt>
                <c:pt idx="14759">
                  <c:v>1E-4</c:v>
                </c:pt>
                <c:pt idx="14760">
                  <c:v>1E-4</c:v>
                </c:pt>
                <c:pt idx="14761">
                  <c:v>1.0001</c:v>
                </c:pt>
                <c:pt idx="14762">
                  <c:v>1.0001</c:v>
                </c:pt>
                <c:pt idx="14763">
                  <c:v>2.0001000000000002</c:v>
                </c:pt>
                <c:pt idx="14764">
                  <c:v>1E-4</c:v>
                </c:pt>
                <c:pt idx="14765">
                  <c:v>1E-4</c:v>
                </c:pt>
                <c:pt idx="14766">
                  <c:v>1E-4</c:v>
                </c:pt>
                <c:pt idx="14767">
                  <c:v>1E-4</c:v>
                </c:pt>
                <c:pt idx="14768">
                  <c:v>1.0001</c:v>
                </c:pt>
                <c:pt idx="14769">
                  <c:v>1.0001</c:v>
                </c:pt>
                <c:pt idx="14770">
                  <c:v>1E-4</c:v>
                </c:pt>
                <c:pt idx="14771">
                  <c:v>1.0001</c:v>
                </c:pt>
                <c:pt idx="14772">
                  <c:v>1.0001</c:v>
                </c:pt>
                <c:pt idx="14773">
                  <c:v>1.0001</c:v>
                </c:pt>
                <c:pt idx="14774">
                  <c:v>1E-4</c:v>
                </c:pt>
                <c:pt idx="14775">
                  <c:v>1E-4</c:v>
                </c:pt>
                <c:pt idx="14776">
                  <c:v>1E-4</c:v>
                </c:pt>
                <c:pt idx="14777">
                  <c:v>1.0001</c:v>
                </c:pt>
                <c:pt idx="14778">
                  <c:v>1.0001</c:v>
                </c:pt>
                <c:pt idx="14779">
                  <c:v>1E-4</c:v>
                </c:pt>
                <c:pt idx="14780">
                  <c:v>1E-4</c:v>
                </c:pt>
                <c:pt idx="14781">
                  <c:v>1E-4</c:v>
                </c:pt>
                <c:pt idx="14782">
                  <c:v>1E-4</c:v>
                </c:pt>
                <c:pt idx="14783">
                  <c:v>1E-4</c:v>
                </c:pt>
                <c:pt idx="14784">
                  <c:v>1E-4</c:v>
                </c:pt>
                <c:pt idx="14785">
                  <c:v>1E-4</c:v>
                </c:pt>
                <c:pt idx="14786">
                  <c:v>1E-4</c:v>
                </c:pt>
                <c:pt idx="14787">
                  <c:v>1E-4</c:v>
                </c:pt>
                <c:pt idx="14788">
                  <c:v>1.0001</c:v>
                </c:pt>
                <c:pt idx="14789">
                  <c:v>1E-4</c:v>
                </c:pt>
                <c:pt idx="14790">
                  <c:v>3.0001000000000002</c:v>
                </c:pt>
                <c:pt idx="14791">
                  <c:v>1E-4</c:v>
                </c:pt>
                <c:pt idx="14792">
                  <c:v>1E-4</c:v>
                </c:pt>
                <c:pt idx="14793">
                  <c:v>1E-4</c:v>
                </c:pt>
                <c:pt idx="14794">
                  <c:v>1E-4</c:v>
                </c:pt>
                <c:pt idx="14795">
                  <c:v>1E-4</c:v>
                </c:pt>
                <c:pt idx="14796">
                  <c:v>1E-4</c:v>
                </c:pt>
                <c:pt idx="14797">
                  <c:v>1E-4</c:v>
                </c:pt>
                <c:pt idx="14798">
                  <c:v>1E-4</c:v>
                </c:pt>
                <c:pt idx="14799">
                  <c:v>1E-4</c:v>
                </c:pt>
                <c:pt idx="14800">
                  <c:v>1E-4</c:v>
                </c:pt>
                <c:pt idx="14801">
                  <c:v>1E-4</c:v>
                </c:pt>
                <c:pt idx="14802">
                  <c:v>1E-4</c:v>
                </c:pt>
                <c:pt idx="14803">
                  <c:v>1E-4</c:v>
                </c:pt>
                <c:pt idx="14804">
                  <c:v>1E-4</c:v>
                </c:pt>
                <c:pt idx="14805">
                  <c:v>1E-4</c:v>
                </c:pt>
                <c:pt idx="14806">
                  <c:v>1E-4</c:v>
                </c:pt>
                <c:pt idx="14807">
                  <c:v>1E-4</c:v>
                </c:pt>
                <c:pt idx="14808">
                  <c:v>1E-4</c:v>
                </c:pt>
                <c:pt idx="14809">
                  <c:v>1E-4</c:v>
                </c:pt>
                <c:pt idx="14810">
                  <c:v>1E-4</c:v>
                </c:pt>
                <c:pt idx="14811">
                  <c:v>1E-4</c:v>
                </c:pt>
                <c:pt idx="14812">
                  <c:v>1E-4</c:v>
                </c:pt>
                <c:pt idx="14813">
                  <c:v>1E-4</c:v>
                </c:pt>
                <c:pt idx="14814">
                  <c:v>1E-4</c:v>
                </c:pt>
                <c:pt idx="14815">
                  <c:v>1E-4</c:v>
                </c:pt>
                <c:pt idx="14816">
                  <c:v>1E-4</c:v>
                </c:pt>
                <c:pt idx="14817">
                  <c:v>2.0001000000000002</c:v>
                </c:pt>
                <c:pt idx="14818">
                  <c:v>1E-4</c:v>
                </c:pt>
                <c:pt idx="14819">
                  <c:v>1E-4</c:v>
                </c:pt>
                <c:pt idx="14820">
                  <c:v>1.0001</c:v>
                </c:pt>
                <c:pt idx="14821">
                  <c:v>1E-4</c:v>
                </c:pt>
                <c:pt idx="14822">
                  <c:v>1E-4</c:v>
                </c:pt>
                <c:pt idx="14823">
                  <c:v>1E-4</c:v>
                </c:pt>
                <c:pt idx="14824">
                  <c:v>1.0001</c:v>
                </c:pt>
                <c:pt idx="14825">
                  <c:v>1E-4</c:v>
                </c:pt>
                <c:pt idx="14826">
                  <c:v>1E-4</c:v>
                </c:pt>
                <c:pt idx="14827">
                  <c:v>1E-4</c:v>
                </c:pt>
                <c:pt idx="14828">
                  <c:v>1.0001</c:v>
                </c:pt>
                <c:pt idx="14829">
                  <c:v>1E-4</c:v>
                </c:pt>
                <c:pt idx="14830">
                  <c:v>1E-4</c:v>
                </c:pt>
                <c:pt idx="14831">
                  <c:v>1.0001</c:v>
                </c:pt>
                <c:pt idx="14832">
                  <c:v>1E-4</c:v>
                </c:pt>
                <c:pt idx="14833">
                  <c:v>1E-4</c:v>
                </c:pt>
                <c:pt idx="14834">
                  <c:v>1.0001</c:v>
                </c:pt>
                <c:pt idx="14835">
                  <c:v>1E-4</c:v>
                </c:pt>
                <c:pt idx="14836">
                  <c:v>1E-4</c:v>
                </c:pt>
                <c:pt idx="14837">
                  <c:v>1.0001</c:v>
                </c:pt>
                <c:pt idx="14838">
                  <c:v>1E-4</c:v>
                </c:pt>
                <c:pt idx="14839">
                  <c:v>1.0001</c:v>
                </c:pt>
                <c:pt idx="14840">
                  <c:v>1.0001</c:v>
                </c:pt>
                <c:pt idx="14841">
                  <c:v>1.0001</c:v>
                </c:pt>
                <c:pt idx="14842">
                  <c:v>1E-4</c:v>
                </c:pt>
                <c:pt idx="14843">
                  <c:v>1.0001</c:v>
                </c:pt>
                <c:pt idx="14844">
                  <c:v>1E-4</c:v>
                </c:pt>
                <c:pt idx="14845">
                  <c:v>1E-4</c:v>
                </c:pt>
                <c:pt idx="14846">
                  <c:v>1E-4</c:v>
                </c:pt>
                <c:pt idx="14847">
                  <c:v>1.0001</c:v>
                </c:pt>
                <c:pt idx="14848">
                  <c:v>1.0001</c:v>
                </c:pt>
                <c:pt idx="14849">
                  <c:v>1E-4</c:v>
                </c:pt>
                <c:pt idx="14850">
                  <c:v>1E-4</c:v>
                </c:pt>
                <c:pt idx="14851">
                  <c:v>1E-4</c:v>
                </c:pt>
                <c:pt idx="14852">
                  <c:v>1E-4</c:v>
                </c:pt>
                <c:pt idx="14853">
                  <c:v>1E-4</c:v>
                </c:pt>
                <c:pt idx="14854">
                  <c:v>1E-4</c:v>
                </c:pt>
                <c:pt idx="14855">
                  <c:v>1E-4</c:v>
                </c:pt>
                <c:pt idx="14856">
                  <c:v>1E-4</c:v>
                </c:pt>
                <c:pt idx="14857">
                  <c:v>1E-4</c:v>
                </c:pt>
                <c:pt idx="14858">
                  <c:v>1E-4</c:v>
                </c:pt>
                <c:pt idx="14859">
                  <c:v>1E-4</c:v>
                </c:pt>
                <c:pt idx="14860">
                  <c:v>1E-4</c:v>
                </c:pt>
                <c:pt idx="14861">
                  <c:v>1E-4</c:v>
                </c:pt>
                <c:pt idx="14862">
                  <c:v>1E-4</c:v>
                </c:pt>
                <c:pt idx="14863">
                  <c:v>1E-4</c:v>
                </c:pt>
                <c:pt idx="14864">
                  <c:v>1E-4</c:v>
                </c:pt>
                <c:pt idx="14865">
                  <c:v>1E-4</c:v>
                </c:pt>
                <c:pt idx="14866">
                  <c:v>1E-4</c:v>
                </c:pt>
                <c:pt idx="14867">
                  <c:v>1E-4</c:v>
                </c:pt>
                <c:pt idx="14868">
                  <c:v>1E-4</c:v>
                </c:pt>
                <c:pt idx="14869">
                  <c:v>1E-4</c:v>
                </c:pt>
                <c:pt idx="14870">
                  <c:v>1E-4</c:v>
                </c:pt>
                <c:pt idx="14871">
                  <c:v>2.0001000000000002</c:v>
                </c:pt>
                <c:pt idx="14872">
                  <c:v>1E-4</c:v>
                </c:pt>
                <c:pt idx="14873">
                  <c:v>1.0001</c:v>
                </c:pt>
                <c:pt idx="14874">
                  <c:v>1E-4</c:v>
                </c:pt>
                <c:pt idx="14875">
                  <c:v>1E-4</c:v>
                </c:pt>
                <c:pt idx="14876">
                  <c:v>1E-4</c:v>
                </c:pt>
                <c:pt idx="14877">
                  <c:v>1E-4</c:v>
                </c:pt>
                <c:pt idx="14878">
                  <c:v>1E-4</c:v>
                </c:pt>
                <c:pt idx="14879">
                  <c:v>1.0001</c:v>
                </c:pt>
                <c:pt idx="14880">
                  <c:v>1E-4</c:v>
                </c:pt>
                <c:pt idx="14881">
                  <c:v>1E-4</c:v>
                </c:pt>
                <c:pt idx="14882">
                  <c:v>1.0001</c:v>
                </c:pt>
                <c:pt idx="14883">
                  <c:v>1E-4</c:v>
                </c:pt>
                <c:pt idx="14884">
                  <c:v>1.0001</c:v>
                </c:pt>
                <c:pt idx="14885">
                  <c:v>1E-4</c:v>
                </c:pt>
                <c:pt idx="14886">
                  <c:v>1E-4</c:v>
                </c:pt>
                <c:pt idx="14887">
                  <c:v>1E-4</c:v>
                </c:pt>
                <c:pt idx="14888">
                  <c:v>1E-4</c:v>
                </c:pt>
                <c:pt idx="14889">
                  <c:v>1E-4</c:v>
                </c:pt>
                <c:pt idx="14890">
                  <c:v>1.0001</c:v>
                </c:pt>
                <c:pt idx="14891">
                  <c:v>1E-4</c:v>
                </c:pt>
                <c:pt idx="14892">
                  <c:v>1E-4</c:v>
                </c:pt>
                <c:pt idx="14893">
                  <c:v>1.0001</c:v>
                </c:pt>
                <c:pt idx="14894">
                  <c:v>1.0001</c:v>
                </c:pt>
                <c:pt idx="14895">
                  <c:v>1.0001</c:v>
                </c:pt>
                <c:pt idx="14896">
                  <c:v>1E-4</c:v>
                </c:pt>
                <c:pt idx="14897">
                  <c:v>1E-4</c:v>
                </c:pt>
                <c:pt idx="14898">
                  <c:v>1E-4</c:v>
                </c:pt>
                <c:pt idx="14899">
                  <c:v>1E-4</c:v>
                </c:pt>
                <c:pt idx="14900">
                  <c:v>2.0001000000000002</c:v>
                </c:pt>
                <c:pt idx="14901">
                  <c:v>1E-4</c:v>
                </c:pt>
                <c:pt idx="14902">
                  <c:v>1.0001</c:v>
                </c:pt>
                <c:pt idx="14903">
                  <c:v>1E-4</c:v>
                </c:pt>
                <c:pt idx="14904">
                  <c:v>1.0001</c:v>
                </c:pt>
                <c:pt idx="14905">
                  <c:v>1E-4</c:v>
                </c:pt>
                <c:pt idx="14906">
                  <c:v>1.0001</c:v>
                </c:pt>
                <c:pt idx="14907">
                  <c:v>1E-4</c:v>
                </c:pt>
                <c:pt idx="14908">
                  <c:v>1E-4</c:v>
                </c:pt>
                <c:pt idx="14909">
                  <c:v>1E-4</c:v>
                </c:pt>
                <c:pt idx="14910">
                  <c:v>1.0001</c:v>
                </c:pt>
                <c:pt idx="14911">
                  <c:v>1E-4</c:v>
                </c:pt>
                <c:pt idx="14912">
                  <c:v>1E-4</c:v>
                </c:pt>
                <c:pt idx="14913">
                  <c:v>1E-4</c:v>
                </c:pt>
                <c:pt idx="14914">
                  <c:v>1E-4</c:v>
                </c:pt>
                <c:pt idx="14915">
                  <c:v>1.0001</c:v>
                </c:pt>
                <c:pt idx="14916">
                  <c:v>1E-4</c:v>
                </c:pt>
                <c:pt idx="14917">
                  <c:v>1E-4</c:v>
                </c:pt>
                <c:pt idx="14918">
                  <c:v>1E-4</c:v>
                </c:pt>
                <c:pt idx="14919">
                  <c:v>1E-4</c:v>
                </c:pt>
                <c:pt idx="14920">
                  <c:v>1E-4</c:v>
                </c:pt>
                <c:pt idx="14921">
                  <c:v>1E-4</c:v>
                </c:pt>
                <c:pt idx="14922">
                  <c:v>1E-4</c:v>
                </c:pt>
                <c:pt idx="14923">
                  <c:v>1E-4</c:v>
                </c:pt>
                <c:pt idx="14924">
                  <c:v>1E-4</c:v>
                </c:pt>
                <c:pt idx="14925">
                  <c:v>1E-4</c:v>
                </c:pt>
                <c:pt idx="14926">
                  <c:v>2.0001000000000002</c:v>
                </c:pt>
                <c:pt idx="14927">
                  <c:v>1E-4</c:v>
                </c:pt>
                <c:pt idx="14928">
                  <c:v>1E-4</c:v>
                </c:pt>
                <c:pt idx="14929">
                  <c:v>1E-4</c:v>
                </c:pt>
                <c:pt idx="14930">
                  <c:v>1E-4</c:v>
                </c:pt>
                <c:pt idx="14931">
                  <c:v>1.0001</c:v>
                </c:pt>
                <c:pt idx="14932">
                  <c:v>1.0001</c:v>
                </c:pt>
                <c:pt idx="14933">
                  <c:v>1E-4</c:v>
                </c:pt>
                <c:pt idx="14934">
                  <c:v>1E-4</c:v>
                </c:pt>
                <c:pt idx="14935">
                  <c:v>1.0001</c:v>
                </c:pt>
                <c:pt idx="14936">
                  <c:v>1E-4</c:v>
                </c:pt>
                <c:pt idx="14937">
                  <c:v>1E-4</c:v>
                </c:pt>
                <c:pt idx="14938">
                  <c:v>1E-4</c:v>
                </c:pt>
                <c:pt idx="14939">
                  <c:v>1E-4</c:v>
                </c:pt>
                <c:pt idx="14940">
                  <c:v>1E-4</c:v>
                </c:pt>
                <c:pt idx="14941">
                  <c:v>1E-4</c:v>
                </c:pt>
                <c:pt idx="14942">
                  <c:v>1E-4</c:v>
                </c:pt>
                <c:pt idx="14943">
                  <c:v>1E-4</c:v>
                </c:pt>
                <c:pt idx="14944">
                  <c:v>2.0001000000000002</c:v>
                </c:pt>
                <c:pt idx="14945">
                  <c:v>1E-4</c:v>
                </c:pt>
                <c:pt idx="14946">
                  <c:v>1E-4</c:v>
                </c:pt>
                <c:pt idx="14947">
                  <c:v>1E-4</c:v>
                </c:pt>
                <c:pt idx="14948">
                  <c:v>1.0001</c:v>
                </c:pt>
                <c:pt idx="14949">
                  <c:v>1E-4</c:v>
                </c:pt>
                <c:pt idx="14950">
                  <c:v>1E-4</c:v>
                </c:pt>
                <c:pt idx="14951">
                  <c:v>1E-4</c:v>
                </c:pt>
                <c:pt idx="14952">
                  <c:v>1E-4</c:v>
                </c:pt>
                <c:pt idx="14953">
                  <c:v>1E-4</c:v>
                </c:pt>
                <c:pt idx="14954">
                  <c:v>1E-4</c:v>
                </c:pt>
                <c:pt idx="14955">
                  <c:v>1E-4</c:v>
                </c:pt>
                <c:pt idx="14956">
                  <c:v>1E-4</c:v>
                </c:pt>
                <c:pt idx="14957">
                  <c:v>1.0001</c:v>
                </c:pt>
                <c:pt idx="14958">
                  <c:v>1E-4</c:v>
                </c:pt>
                <c:pt idx="14959">
                  <c:v>1E-4</c:v>
                </c:pt>
                <c:pt idx="14960">
                  <c:v>1E-4</c:v>
                </c:pt>
                <c:pt idx="14961">
                  <c:v>1.0001</c:v>
                </c:pt>
                <c:pt idx="14962">
                  <c:v>1.0001</c:v>
                </c:pt>
                <c:pt idx="14963">
                  <c:v>1E-4</c:v>
                </c:pt>
                <c:pt idx="14964">
                  <c:v>1.0001</c:v>
                </c:pt>
                <c:pt idx="14965">
                  <c:v>1E-4</c:v>
                </c:pt>
                <c:pt idx="14966">
                  <c:v>1E-4</c:v>
                </c:pt>
                <c:pt idx="14967">
                  <c:v>1E-4</c:v>
                </c:pt>
                <c:pt idx="14968">
                  <c:v>1E-4</c:v>
                </c:pt>
                <c:pt idx="14969">
                  <c:v>1E-4</c:v>
                </c:pt>
                <c:pt idx="14970">
                  <c:v>1E-4</c:v>
                </c:pt>
                <c:pt idx="14971">
                  <c:v>1E-4</c:v>
                </c:pt>
                <c:pt idx="14972">
                  <c:v>1E-4</c:v>
                </c:pt>
                <c:pt idx="14973">
                  <c:v>1.0001</c:v>
                </c:pt>
                <c:pt idx="14974">
                  <c:v>1E-4</c:v>
                </c:pt>
                <c:pt idx="14975">
                  <c:v>1E-4</c:v>
                </c:pt>
                <c:pt idx="14976">
                  <c:v>1E-4</c:v>
                </c:pt>
                <c:pt idx="14977">
                  <c:v>1E-4</c:v>
                </c:pt>
                <c:pt idx="14978">
                  <c:v>1E-4</c:v>
                </c:pt>
                <c:pt idx="14979">
                  <c:v>1.0001</c:v>
                </c:pt>
                <c:pt idx="14980">
                  <c:v>1E-4</c:v>
                </c:pt>
                <c:pt idx="14981">
                  <c:v>1E-4</c:v>
                </c:pt>
                <c:pt idx="14982">
                  <c:v>1E-4</c:v>
                </c:pt>
                <c:pt idx="14983">
                  <c:v>1E-4</c:v>
                </c:pt>
                <c:pt idx="14984">
                  <c:v>1E-4</c:v>
                </c:pt>
                <c:pt idx="14985">
                  <c:v>1E-4</c:v>
                </c:pt>
                <c:pt idx="14986">
                  <c:v>1E-4</c:v>
                </c:pt>
                <c:pt idx="14987">
                  <c:v>1E-4</c:v>
                </c:pt>
                <c:pt idx="14988">
                  <c:v>1E-4</c:v>
                </c:pt>
                <c:pt idx="14989">
                  <c:v>1E-4</c:v>
                </c:pt>
                <c:pt idx="14990">
                  <c:v>1E-4</c:v>
                </c:pt>
                <c:pt idx="14991">
                  <c:v>1.0001</c:v>
                </c:pt>
                <c:pt idx="14992">
                  <c:v>1E-4</c:v>
                </c:pt>
                <c:pt idx="14993">
                  <c:v>1.0001</c:v>
                </c:pt>
                <c:pt idx="14994">
                  <c:v>1E-4</c:v>
                </c:pt>
                <c:pt idx="14995">
                  <c:v>1.0001</c:v>
                </c:pt>
                <c:pt idx="14996">
                  <c:v>1E-4</c:v>
                </c:pt>
                <c:pt idx="14997">
                  <c:v>1E-4</c:v>
                </c:pt>
                <c:pt idx="14998">
                  <c:v>1E-4</c:v>
                </c:pt>
                <c:pt idx="14999">
                  <c:v>1E-4</c:v>
                </c:pt>
                <c:pt idx="15000">
                  <c:v>1E-4</c:v>
                </c:pt>
                <c:pt idx="15001">
                  <c:v>1E-4</c:v>
                </c:pt>
                <c:pt idx="15002">
                  <c:v>1E-4</c:v>
                </c:pt>
                <c:pt idx="15003">
                  <c:v>1.0001</c:v>
                </c:pt>
                <c:pt idx="15004">
                  <c:v>1.0001</c:v>
                </c:pt>
                <c:pt idx="15005">
                  <c:v>1E-4</c:v>
                </c:pt>
                <c:pt idx="15006">
                  <c:v>1E-4</c:v>
                </c:pt>
                <c:pt idx="15007">
                  <c:v>1E-4</c:v>
                </c:pt>
                <c:pt idx="15008">
                  <c:v>1E-4</c:v>
                </c:pt>
                <c:pt idx="15009">
                  <c:v>1E-4</c:v>
                </c:pt>
                <c:pt idx="15010">
                  <c:v>1E-4</c:v>
                </c:pt>
                <c:pt idx="15011">
                  <c:v>1.0001</c:v>
                </c:pt>
                <c:pt idx="15012">
                  <c:v>1E-4</c:v>
                </c:pt>
                <c:pt idx="15013">
                  <c:v>1E-4</c:v>
                </c:pt>
                <c:pt idx="15014">
                  <c:v>1.0001</c:v>
                </c:pt>
                <c:pt idx="15015">
                  <c:v>1E-4</c:v>
                </c:pt>
                <c:pt idx="15016">
                  <c:v>1E-4</c:v>
                </c:pt>
                <c:pt idx="15017">
                  <c:v>1.0001</c:v>
                </c:pt>
                <c:pt idx="15018">
                  <c:v>1E-4</c:v>
                </c:pt>
                <c:pt idx="15019">
                  <c:v>1E-4</c:v>
                </c:pt>
                <c:pt idx="15020">
                  <c:v>1E-4</c:v>
                </c:pt>
                <c:pt idx="15021">
                  <c:v>1E-4</c:v>
                </c:pt>
                <c:pt idx="15022">
                  <c:v>1E-4</c:v>
                </c:pt>
                <c:pt idx="15023">
                  <c:v>1E-4</c:v>
                </c:pt>
                <c:pt idx="15024">
                  <c:v>1E-4</c:v>
                </c:pt>
                <c:pt idx="15025">
                  <c:v>1E-4</c:v>
                </c:pt>
                <c:pt idx="15026">
                  <c:v>1E-4</c:v>
                </c:pt>
                <c:pt idx="15027">
                  <c:v>1E-4</c:v>
                </c:pt>
                <c:pt idx="15028">
                  <c:v>1E-4</c:v>
                </c:pt>
                <c:pt idx="15029">
                  <c:v>1E-4</c:v>
                </c:pt>
                <c:pt idx="15030">
                  <c:v>1E-4</c:v>
                </c:pt>
                <c:pt idx="15031">
                  <c:v>1E-4</c:v>
                </c:pt>
                <c:pt idx="15032">
                  <c:v>1E-4</c:v>
                </c:pt>
                <c:pt idx="15033">
                  <c:v>1E-4</c:v>
                </c:pt>
                <c:pt idx="15034">
                  <c:v>1E-4</c:v>
                </c:pt>
                <c:pt idx="15035">
                  <c:v>1E-4</c:v>
                </c:pt>
                <c:pt idx="15036">
                  <c:v>1E-4</c:v>
                </c:pt>
                <c:pt idx="15037">
                  <c:v>1E-4</c:v>
                </c:pt>
                <c:pt idx="15038">
                  <c:v>1E-4</c:v>
                </c:pt>
                <c:pt idx="15039">
                  <c:v>2.0001000000000002</c:v>
                </c:pt>
                <c:pt idx="15040">
                  <c:v>1E-4</c:v>
                </c:pt>
                <c:pt idx="15041">
                  <c:v>1E-4</c:v>
                </c:pt>
                <c:pt idx="15042">
                  <c:v>1.0001</c:v>
                </c:pt>
                <c:pt idx="15043">
                  <c:v>1E-4</c:v>
                </c:pt>
                <c:pt idx="15044">
                  <c:v>1.0001</c:v>
                </c:pt>
                <c:pt idx="15045">
                  <c:v>1.0001</c:v>
                </c:pt>
                <c:pt idx="15046">
                  <c:v>1.0001</c:v>
                </c:pt>
                <c:pt idx="15047">
                  <c:v>1.0001</c:v>
                </c:pt>
                <c:pt idx="15048">
                  <c:v>1E-4</c:v>
                </c:pt>
                <c:pt idx="15049">
                  <c:v>1E-4</c:v>
                </c:pt>
                <c:pt idx="15050">
                  <c:v>1E-4</c:v>
                </c:pt>
                <c:pt idx="15051">
                  <c:v>1E-4</c:v>
                </c:pt>
                <c:pt idx="15052">
                  <c:v>1.0001</c:v>
                </c:pt>
                <c:pt idx="15053">
                  <c:v>1E-4</c:v>
                </c:pt>
                <c:pt idx="15054">
                  <c:v>1.0001</c:v>
                </c:pt>
                <c:pt idx="15055">
                  <c:v>1.0001</c:v>
                </c:pt>
                <c:pt idx="15056">
                  <c:v>1E-4</c:v>
                </c:pt>
                <c:pt idx="15057">
                  <c:v>1E-4</c:v>
                </c:pt>
                <c:pt idx="15058">
                  <c:v>1E-4</c:v>
                </c:pt>
                <c:pt idx="15059">
                  <c:v>1E-4</c:v>
                </c:pt>
                <c:pt idx="15060">
                  <c:v>1E-4</c:v>
                </c:pt>
                <c:pt idx="15061">
                  <c:v>1E-4</c:v>
                </c:pt>
                <c:pt idx="15062">
                  <c:v>1E-4</c:v>
                </c:pt>
                <c:pt idx="15063">
                  <c:v>1E-4</c:v>
                </c:pt>
                <c:pt idx="15064">
                  <c:v>1.0001</c:v>
                </c:pt>
                <c:pt idx="15065">
                  <c:v>2.0001000000000002</c:v>
                </c:pt>
                <c:pt idx="15066">
                  <c:v>2.0001000000000002</c:v>
                </c:pt>
                <c:pt idx="15067">
                  <c:v>2.0001000000000002</c:v>
                </c:pt>
                <c:pt idx="15068">
                  <c:v>2.0001000000000002</c:v>
                </c:pt>
                <c:pt idx="15069">
                  <c:v>5.0000999999999998</c:v>
                </c:pt>
                <c:pt idx="15070">
                  <c:v>9.0000999999999998</c:v>
                </c:pt>
                <c:pt idx="15071">
                  <c:v>5.0000999999999998</c:v>
                </c:pt>
                <c:pt idx="15072">
                  <c:v>5.0000999999999998</c:v>
                </c:pt>
                <c:pt idx="15073">
                  <c:v>1E-4</c:v>
                </c:pt>
                <c:pt idx="15074">
                  <c:v>1E-4</c:v>
                </c:pt>
                <c:pt idx="15075">
                  <c:v>1E-4</c:v>
                </c:pt>
                <c:pt idx="15076">
                  <c:v>1E-4</c:v>
                </c:pt>
                <c:pt idx="15077">
                  <c:v>1E-4</c:v>
                </c:pt>
                <c:pt idx="15078">
                  <c:v>1E-4</c:v>
                </c:pt>
                <c:pt idx="15079">
                  <c:v>1E-4</c:v>
                </c:pt>
                <c:pt idx="15080">
                  <c:v>1E-4</c:v>
                </c:pt>
                <c:pt idx="15081">
                  <c:v>1E-4</c:v>
                </c:pt>
                <c:pt idx="15082">
                  <c:v>1E-4</c:v>
                </c:pt>
                <c:pt idx="15083">
                  <c:v>1.0001</c:v>
                </c:pt>
                <c:pt idx="15084">
                  <c:v>1E-4</c:v>
                </c:pt>
                <c:pt idx="15085">
                  <c:v>1E-4</c:v>
                </c:pt>
                <c:pt idx="15086">
                  <c:v>1E-4</c:v>
                </c:pt>
                <c:pt idx="15087">
                  <c:v>1E-4</c:v>
                </c:pt>
                <c:pt idx="15088">
                  <c:v>1E-4</c:v>
                </c:pt>
                <c:pt idx="15089">
                  <c:v>1E-4</c:v>
                </c:pt>
                <c:pt idx="15090">
                  <c:v>1E-4</c:v>
                </c:pt>
                <c:pt idx="15091">
                  <c:v>1.0001</c:v>
                </c:pt>
                <c:pt idx="15092">
                  <c:v>1E-4</c:v>
                </c:pt>
                <c:pt idx="15093">
                  <c:v>1E-4</c:v>
                </c:pt>
                <c:pt idx="15094">
                  <c:v>1E-4</c:v>
                </c:pt>
                <c:pt idx="15095">
                  <c:v>1.0001</c:v>
                </c:pt>
                <c:pt idx="15096">
                  <c:v>1E-4</c:v>
                </c:pt>
                <c:pt idx="15097">
                  <c:v>1E-4</c:v>
                </c:pt>
                <c:pt idx="15098">
                  <c:v>1E-4</c:v>
                </c:pt>
                <c:pt idx="15099">
                  <c:v>1E-4</c:v>
                </c:pt>
                <c:pt idx="15100">
                  <c:v>1E-4</c:v>
                </c:pt>
                <c:pt idx="15101">
                  <c:v>1E-4</c:v>
                </c:pt>
                <c:pt idx="15102">
                  <c:v>1E-4</c:v>
                </c:pt>
                <c:pt idx="15103">
                  <c:v>1.0001</c:v>
                </c:pt>
                <c:pt idx="15104">
                  <c:v>1E-4</c:v>
                </c:pt>
                <c:pt idx="15105">
                  <c:v>1E-4</c:v>
                </c:pt>
                <c:pt idx="15106">
                  <c:v>1E-4</c:v>
                </c:pt>
                <c:pt idx="15107">
                  <c:v>1E-4</c:v>
                </c:pt>
                <c:pt idx="15108">
                  <c:v>1E-4</c:v>
                </c:pt>
                <c:pt idx="15109">
                  <c:v>1E-4</c:v>
                </c:pt>
                <c:pt idx="15110">
                  <c:v>1E-4</c:v>
                </c:pt>
                <c:pt idx="15111">
                  <c:v>1E-4</c:v>
                </c:pt>
                <c:pt idx="15112">
                  <c:v>1E-4</c:v>
                </c:pt>
                <c:pt idx="15113">
                  <c:v>1E-4</c:v>
                </c:pt>
                <c:pt idx="15114">
                  <c:v>1E-4</c:v>
                </c:pt>
                <c:pt idx="15115">
                  <c:v>1E-4</c:v>
                </c:pt>
                <c:pt idx="15116">
                  <c:v>1E-4</c:v>
                </c:pt>
                <c:pt idx="15117">
                  <c:v>1E-4</c:v>
                </c:pt>
                <c:pt idx="15118">
                  <c:v>1E-4</c:v>
                </c:pt>
                <c:pt idx="15119">
                  <c:v>1E-4</c:v>
                </c:pt>
                <c:pt idx="15120">
                  <c:v>1E-4</c:v>
                </c:pt>
                <c:pt idx="15121">
                  <c:v>1E-4</c:v>
                </c:pt>
                <c:pt idx="15122">
                  <c:v>2.0001000000000002</c:v>
                </c:pt>
                <c:pt idx="15123">
                  <c:v>1E-4</c:v>
                </c:pt>
                <c:pt idx="15124">
                  <c:v>1E-4</c:v>
                </c:pt>
                <c:pt idx="15125">
                  <c:v>5.0000999999999998</c:v>
                </c:pt>
                <c:pt idx="15126">
                  <c:v>3.0001000000000002</c:v>
                </c:pt>
                <c:pt idx="15127">
                  <c:v>6.0000999999999998</c:v>
                </c:pt>
                <c:pt idx="15128">
                  <c:v>3.0001000000000002</c:v>
                </c:pt>
                <c:pt idx="15129">
                  <c:v>1.0001</c:v>
                </c:pt>
                <c:pt idx="15130">
                  <c:v>1E-4</c:v>
                </c:pt>
                <c:pt idx="15131">
                  <c:v>1E-4</c:v>
                </c:pt>
                <c:pt idx="15132">
                  <c:v>1E-4</c:v>
                </c:pt>
                <c:pt idx="15133">
                  <c:v>2.0001000000000002</c:v>
                </c:pt>
                <c:pt idx="15134">
                  <c:v>1E-4</c:v>
                </c:pt>
                <c:pt idx="15135">
                  <c:v>1E-4</c:v>
                </c:pt>
                <c:pt idx="15136">
                  <c:v>1E-4</c:v>
                </c:pt>
                <c:pt idx="15137">
                  <c:v>1.0001</c:v>
                </c:pt>
                <c:pt idx="15138">
                  <c:v>1E-4</c:v>
                </c:pt>
                <c:pt idx="15139">
                  <c:v>1E-4</c:v>
                </c:pt>
                <c:pt idx="15140">
                  <c:v>1E-4</c:v>
                </c:pt>
                <c:pt idx="15141">
                  <c:v>1.0001</c:v>
                </c:pt>
                <c:pt idx="15142">
                  <c:v>1E-4</c:v>
                </c:pt>
                <c:pt idx="15143">
                  <c:v>1E-4</c:v>
                </c:pt>
                <c:pt idx="15144">
                  <c:v>1E-4</c:v>
                </c:pt>
                <c:pt idx="15145">
                  <c:v>1E-4</c:v>
                </c:pt>
                <c:pt idx="15146">
                  <c:v>1E-4</c:v>
                </c:pt>
                <c:pt idx="15147">
                  <c:v>1E-4</c:v>
                </c:pt>
                <c:pt idx="15148">
                  <c:v>1E-4</c:v>
                </c:pt>
                <c:pt idx="15149">
                  <c:v>1E-4</c:v>
                </c:pt>
                <c:pt idx="15150">
                  <c:v>1E-4</c:v>
                </c:pt>
                <c:pt idx="15151">
                  <c:v>1E-4</c:v>
                </c:pt>
                <c:pt idx="15152">
                  <c:v>1E-4</c:v>
                </c:pt>
                <c:pt idx="15153">
                  <c:v>1E-4</c:v>
                </c:pt>
                <c:pt idx="15154">
                  <c:v>1E-4</c:v>
                </c:pt>
                <c:pt idx="15155">
                  <c:v>1E-4</c:v>
                </c:pt>
                <c:pt idx="15156">
                  <c:v>1E-4</c:v>
                </c:pt>
                <c:pt idx="15157">
                  <c:v>1E-4</c:v>
                </c:pt>
                <c:pt idx="15158">
                  <c:v>1E-4</c:v>
                </c:pt>
                <c:pt idx="15159">
                  <c:v>1.0001</c:v>
                </c:pt>
                <c:pt idx="15160">
                  <c:v>1.0001</c:v>
                </c:pt>
                <c:pt idx="15161">
                  <c:v>1E-4</c:v>
                </c:pt>
                <c:pt idx="15162">
                  <c:v>1E-4</c:v>
                </c:pt>
                <c:pt idx="15163">
                  <c:v>1.0001</c:v>
                </c:pt>
                <c:pt idx="15164">
                  <c:v>1E-4</c:v>
                </c:pt>
                <c:pt idx="15165">
                  <c:v>1E-4</c:v>
                </c:pt>
                <c:pt idx="15166">
                  <c:v>1E-4</c:v>
                </c:pt>
                <c:pt idx="15167">
                  <c:v>1E-4</c:v>
                </c:pt>
                <c:pt idx="15168">
                  <c:v>1E-4</c:v>
                </c:pt>
                <c:pt idx="15169">
                  <c:v>1E-4</c:v>
                </c:pt>
                <c:pt idx="15170">
                  <c:v>1.0001</c:v>
                </c:pt>
                <c:pt idx="15171">
                  <c:v>1.0001</c:v>
                </c:pt>
                <c:pt idx="15172">
                  <c:v>1.0001</c:v>
                </c:pt>
                <c:pt idx="15173">
                  <c:v>1E-4</c:v>
                </c:pt>
                <c:pt idx="15174">
                  <c:v>1E-4</c:v>
                </c:pt>
                <c:pt idx="15175">
                  <c:v>1E-4</c:v>
                </c:pt>
                <c:pt idx="15176">
                  <c:v>1E-4</c:v>
                </c:pt>
                <c:pt idx="15177">
                  <c:v>1.0001</c:v>
                </c:pt>
                <c:pt idx="15178">
                  <c:v>1E-4</c:v>
                </c:pt>
                <c:pt idx="15179">
                  <c:v>2.0001000000000002</c:v>
                </c:pt>
                <c:pt idx="15180">
                  <c:v>1E-4</c:v>
                </c:pt>
                <c:pt idx="15181">
                  <c:v>1E-4</c:v>
                </c:pt>
                <c:pt idx="15182">
                  <c:v>1.0001</c:v>
                </c:pt>
                <c:pt idx="15183">
                  <c:v>1E-4</c:v>
                </c:pt>
                <c:pt idx="15184">
                  <c:v>1.0001</c:v>
                </c:pt>
                <c:pt idx="15185">
                  <c:v>1E-4</c:v>
                </c:pt>
                <c:pt idx="15186">
                  <c:v>1E-4</c:v>
                </c:pt>
                <c:pt idx="15187">
                  <c:v>1E-4</c:v>
                </c:pt>
                <c:pt idx="15188">
                  <c:v>1E-4</c:v>
                </c:pt>
                <c:pt idx="15189">
                  <c:v>2.0001000000000002</c:v>
                </c:pt>
                <c:pt idx="15190">
                  <c:v>1E-4</c:v>
                </c:pt>
                <c:pt idx="15191">
                  <c:v>1.0001</c:v>
                </c:pt>
                <c:pt idx="15192">
                  <c:v>1E-4</c:v>
                </c:pt>
                <c:pt idx="15193">
                  <c:v>1E-4</c:v>
                </c:pt>
                <c:pt idx="15194">
                  <c:v>1E-4</c:v>
                </c:pt>
                <c:pt idx="15195">
                  <c:v>1E-4</c:v>
                </c:pt>
                <c:pt idx="15196">
                  <c:v>1E-4</c:v>
                </c:pt>
                <c:pt idx="15197">
                  <c:v>1E-4</c:v>
                </c:pt>
                <c:pt idx="15198">
                  <c:v>1.0001</c:v>
                </c:pt>
                <c:pt idx="15199">
                  <c:v>1.0001</c:v>
                </c:pt>
                <c:pt idx="15200">
                  <c:v>1E-4</c:v>
                </c:pt>
                <c:pt idx="15201">
                  <c:v>1E-4</c:v>
                </c:pt>
                <c:pt idx="15202">
                  <c:v>1E-4</c:v>
                </c:pt>
                <c:pt idx="15203">
                  <c:v>1E-4</c:v>
                </c:pt>
                <c:pt idx="15204">
                  <c:v>1E-4</c:v>
                </c:pt>
                <c:pt idx="15205">
                  <c:v>1E-4</c:v>
                </c:pt>
                <c:pt idx="15206">
                  <c:v>1.0001</c:v>
                </c:pt>
                <c:pt idx="15207">
                  <c:v>1E-4</c:v>
                </c:pt>
                <c:pt idx="15208">
                  <c:v>1E-4</c:v>
                </c:pt>
                <c:pt idx="15209">
                  <c:v>1E-4</c:v>
                </c:pt>
                <c:pt idx="15210">
                  <c:v>1E-4</c:v>
                </c:pt>
                <c:pt idx="15211">
                  <c:v>1E-4</c:v>
                </c:pt>
                <c:pt idx="15212">
                  <c:v>1E-4</c:v>
                </c:pt>
                <c:pt idx="15213">
                  <c:v>1E-4</c:v>
                </c:pt>
                <c:pt idx="15214">
                  <c:v>1E-4</c:v>
                </c:pt>
                <c:pt idx="15215">
                  <c:v>1E-4</c:v>
                </c:pt>
                <c:pt idx="15216">
                  <c:v>1E-4</c:v>
                </c:pt>
                <c:pt idx="15217">
                  <c:v>1E-4</c:v>
                </c:pt>
                <c:pt idx="15218">
                  <c:v>1E-4</c:v>
                </c:pt>
                <c:pt idx="15219">
                  <c:v>1.0001</c:v>
                </c:pt>
                <c:pt idx="15220">
                  <c:v>1E-4</c:v>
                </c:pt>
                <c:pt idx="15221">
                  <c:v>1.0001</c:v>
                </c:pt>
                <c:pt idx="15222">
                  <c:v>1.0001</c:v>
                </c:pt>
                <c:pt idx="15223">
                  <c:v>2.0001000000000002</c:v>
                </c:pt>
                <c:pt idx="15224">
                  <c:v>1E-4</c:v>
                </c:pt>
                <c:pt idx="15225">
                  <c:v>1.0001</c:v>
                </c:pt>
                <c:pt idx="15226">
                  <c:v>1E-4</c:v>
                </c:pt>
                <c:pt idx="15227">
                  <c:v>1E-4</c:v>
                </c:pt>
                <c:pt idx="15228">
                  <c:v>1E-4</c:v>
                </c:pt>
                <c:pt idx="15229">
                  <c:v>1.0001</c:v>
                </c:pt>
                <c:pt idx="15230">
                  <c:v>1E-4</c:v>
                </c:pt>
                <c:pt idx="15231">
                  <c:v>1E-4</c:v>
                </c:pt>
                <c:pt idx="15232">
                  <c:v>1E-4</c:v>
                </c:pt>
                <c:pt idx="15233">
                  <c:v>1E-4</c:v>
                </c:pt>
                <c:pt idx="15234">
                  <c:v>1E-4</c:v>
                </c:pt>
                <c:pt idx="15235">
                  <c:v>1E-4</c:v>
                </c:pt>
                <c:pt idx="15236">
                  <c:v>1E-4</c:v>
                </c:pt>
                <c:pt idx="15237">
                  <c:v>1E-4</c:v>
                </c:pt>
                <c:pt idx="15238">
                  <c:v>1.0001</c:v>
                </c:pt>
                <c:pt idx="15239">
                  <c:v>1.0001</c:v>
                </c:pt>
                <c:pt idx="15240">
                  <c:v>1E-4</c:v>
                </c:pt>
                <c:pt idx="15241">
                  <c:v>1E-4</c:v>
                </c:pt>
                <c:pt idx="15242">
                  <c:v>1E-4</c:v>
                </c:pt>
                <c:pt idx="15243">
                  <c:v>1E-4</c:v>
                </c:pt>
                <c:pt idx="15244">
                  <c:v>1E-4</c:v>
                </c:pt>
                <c:pt idx="15245">
                  <c:v>1E-4</c:v>
                </c:pt>
                <c:pt idx="15246">
                  <c:v>1.0001</c:v>
                </c:pt>
                <c:pt idx="15247">
                  <c:v>1E-4</c:v>
                </c:pt>
                <c:pt idx="15248">
                  <c:v>1E-4</c:v>
                </c:pt>
                <c:pt idx="15249">
                  <c:v>1.0001</c:v>
                </c:pt>
                <c:pt idx="15250">
                  <c:v>1.0001</c:v>
                </c:pt>
                <c:pt idx="15251">
                  <c:v>1E-4</c:v>
                </c:pt>
                <c:pt idx="15252">
                  <c:v>1.0001</c:v>
                </c:pt>
                <c:pt idx="15253">
                  <c:v>1.0001</c:v>
                </c:pt>
                <c:pt idx="15254">
                  <c:v>1E-4</c:v>
                </c:pt>
                <c:pt idx="15255">
                  <c:v>1E-4</c:v>
                </c:pt>
                <c:pt idx="15256">
                  <c:v>1E-4</c:v>
                </c:pt>
                <c:pt idx="15257">
                  <c:v>1E-4</c:v>
                </c:pt>
                <c:pt idx="15258">
                  <c:v>1E-4</c:v>
                </c:pt>
                <c:pt idx="15259">
                  <c:v>1.0001</c:v>
                </c:pt>
                <c:pt idx="15260">
                  <c:v>1E-4</c:v>
                </c:pt>
                <c:pt idx="15261">
                  <c:v>1E-4</c:v>
                </c:pt>
                <c:pt idx="15262">
                  <c:v>1.0001</c:v>
                </c:pt>
                <c:pt idx="15263">
                  <c:v>1E-4</c:v>
                </c:pt>
                <c:pt idx="15264">
                  <c:v>1E-4</c:v>
                </c:pt>
                <c:pt idx="15265">
                  <c:v>1E-4</c:v>
                </c:pt>
                <c:pt idx="15266">
                  <c:v>1.0001</c:v>
                </c:pt>
                <c:pt idx="15267">
                  <c:v>1E-4</c:v>
                </c:pt>
                <c:pt idx="15268">
                  <c:v>1E-4</c:v>
                </c:pt>
                <c:pt idx="15269">
                  <c:v>1E-4</c:v>
                </c:pt>
                <c:pt idx="15270">
                  <c:v>1E-4</c:v>
                </c:pt>
                <c:pt idx="15271">
                  <c:v>1E-4</c:v>
                </c:pt>
                <c:pt idx="15272">
                  <c:v>1E-4</c:v>
                </c:pt>
                <c:pt idx="15273">
                  <c:v>1.0001</c:v>
                </c:pt>
                <c:pt idx="15274">
                  <c:v>1E-4</c:v>
                </c:pt>
                <c:pt idx="15275">
                  <c:v>1.0001</c:v>
                </c:pt>
                <c:pt idx="15276">
                  <c:v>1E-4</c:v>
                </c:pt>
                <c:pt idx="15277">
                  <c:v>1E-4</c:v>
                </c:pt>
                <c:pt idx="15278">
                  <c:v>1E-4</c:v>
                </c:pt>
                <c:pt idx="15279">
                  <c:v>1E-4</c:v>
                </c:pt>
                <c:pt idx="15280">
                  <c:v>1E-4</c:v>
                </c:pt>
                <c:pt idx="15281">
                  <c:v>1E-4</c:v>
                </c:pt>
                <c:pt idx="15282">
                  <c:v>1.0001</c:v>
                </c:pt>
                <c:pt idx="15283">
                  <c:v>1E-4</c:v>
                </c:pt>
                <c:pt idx="15284">
                  <c:v>1E-4</c:v>
                </c:pt>
                <c:pt idx="15285">
                  <c:v>1.0001</c:v>
                </c:pt>
                <c:pt idx="15286">
                  <c:v>1E-4</c:v>
                </c:pt>
                <c:pt idx="15287">
                  <c:v>1E-4</c:v>
                </c:pt>
                <c:pt idx="15288">
                  <c:v>1E-4</c:v>
                </c:pt>
                <c:pt idx="15289">
                  <c:v>1.0001</c:v>
                </c:pt>
                <c:pt idx="15290">
                  <c:v>1E-4</c:v>
                </c:pt>
                <c:pt idx="15291">
                  <c:v>1.0001</c:v>
                </c:pt>
                <c:pt idx="15292">
                  <c:v>1.0001</c:v>
                </c:pt>
                <c:pt idx="15293">
                  <c:v>1E-4</c:v>
                </c:pt>
                <c:pt idx="15294">
                  <c:v>1E-4</c:v>
                </c:pt>
                <c:pt idx="15295">
                  <c:v>1E-4</c:v>
                </c:pt>
                <c:pt idx="15296">
                  <c:v>1.0001</c:v>
                </c:pt>
                <c:pt idx="15297">
                  <c:v>1E-4</c:v>
                </c:pt>
                <c:pt idx="15298">
                  <c:v>1E-4</c:v>
                </c:pt>
                <c:pt idx="15299">
                  <c:v>1E-4</c:v>
                </c:pt>
                <c:pt idx="15300">
                  <c:v>1E-4</c:v>
                </c:pt>
                <c:pt idx="15301">
                  <c:v>1E-4</c:v>
                </c:pt>
                <c:pt idx="15302">
                  <c:v>1E-4</c:v>
                </c:pt>
                <c:pt idx="15303">
                  <c:v>1E-4</c:v>
                </c:pt>
                <c:pt idx="15304">
                  <c:v>1.0001</c:v>
                </c:pt>
                <c:pt idx="15305">
                  <c:v>1E-4</c:v>
                </c:pt>
                <c:pt idx="15306">
                  <c:v>1E-4</c:v>
                </c:pt>
                <c:pt idx="15307">
                  <c:v>1E-4</c:v>
                </c:pt>
                <c:pt idx="15308">
                  <c:v>1E-4</c:v>
                </c:pt>
                <c:pt idx="15309">
                  <c:v>1E-4</c:v>
                </c:pt>
                <c:pt idx="15310">
                  <c:v>1E-4</c:v>
                </c:pt>
                <c:pt idx="15311">
                  <c:v>1.0001</c:v>
                </c:pt>
                <c:pt idx="15312">
                  <c:v>1E-4</c:v>
                </c:pt>
                <c:pt idx="15313">
                  <c:v>1.0001</c:v>
                </c:pt>
                <c:pt idx="15314">
                  <c:v>1.0001</c:v>
                </c:pt>
                <c:pt idx="15315">
                  <c:v>1E-4</c:v>
                </c:pt>
                <c:pt idx="15316">
                  <c:v>1E-4</c:v>
                </c:pt>
                <c:pt idx="15317">
                  <c:v>1E-4</c:v>
                </c:pt>
                <c:pt idx="15318">
                  <c:v>1E-4</c:v>
                </c:pt>
                <c:pt idx="15319">
                  <c:v>1E-4</c:v>
                </c:pt>
                <c:pt idx="15320">
                  <c:v>1E-4</c:v>
                </c:pt>
                <c:pt idx="15321">
                  <c:v>1E-4</c:v>
                </c:pt>
                <c:pt idx="15322">
                  <c:v>1.0001</c:v>
                </c:pt>
                <c:pt idx="15323">
                  <c:v>1E-4</c:v>
                </c:pt>
                <c:pt idx="15324">
                  <c:v>1E-4</c:v>
                </c:pt>
                <c:pt idx="15325">
                  <c:v>1E-4</c:v>
                </c:pt>
                <c:pt idx="15326">
                  <c:v>1E-4</c:v>
                </c:pt>
                <c:pt idx="15327">
                  <c:v>1E-4</c:v>
                </c:pt>
                <c:pt idx="15328">
                  <c:v>1E-4</c:v>
                </c:pt>
                <c:pt idx="15329">
                  <c:v>1.0001</c:v>
                </c:pt>
                <c:pt idx="15330">
                  <c:v>1E-4</c:v>
                </c:pt>
                <c:pt idx="15331">
                  <c:v>1E-4</c:v>
                </c:pt>
                <c:pt idx="15332">
                  <c:v>1E-4</c:v>
                </c:pt>
                <c:pt idx="15333">
                  <c:v>1E-4</c:v>
                </c:pt>
                <c:pt idx="15334">
                  <c:v>1E-4</c:v>
                </c:pt>
                <c:pt idx="15335">
                  <c:v>1E-4</c:v>
                </c:pt>
                <c:pt idx="15336">
                  <c:v>1E-4</c:v>
                </c:pt>
                <c:pt idx="15337">
                  <c:v>1E-4</c:v>
                </c:pt>
                <c:pt idx="15338">
                  <c:v>1E-4</c:v>
                </c:pt>
                <c:pt idx="15339">
                  <c:v>1E-4</c:v>
                </c:pt>
                <c:pt idx="15340">
                  <c:v>1.0001</c:v>
                </c:pt>
                <c:pt idx="15341">
                  <c:v>1E-4</c:v>
                </c:pt>
                <c:pt idx="15342">
                  <c:v>1E-4</c:v>
                </c:pt>
                <c:pt idx="15343">
                  <c:v>1.0001</c:v>
                </c:pt>
                <c:pt idx="15344">
                  <c:v>1E-4</c:v>
                </c:pt>
                <c:pt idx="15345">
                  <c:v>1E-4</c:v>
                </c:pt>
                <c:pt idx="15346">
                  <c:v>1E-4</c:v>
                </c:pt>
                <c:pt idx="15347">
                  <c:v>1E-4</c:v>
                </c:pt>
                <c:pt idx="15348">
                  <c:v>1E-4</c:v>
                </c:pt>
                <c:pt idx="15349">
                  <c:v>1E-4</c:v>
                </c:pt>
                <c:pt idx="15350">
                  <c:v>1E-4</c:v>
                </c:pt>
                <c:pt idx="15351">
                  <c:v>1.0001</c:v>
                </c:pt>
                <c:pt idx="15352">
                  <c:v>1E-4</c:v>
                </c:pt>
                <c:pt idx="15353">
                  <c:v>1E-4</c:v>
                </c:pt>
                <c:pt idx="15354">
                  <c:v>1E-4</c:v>
                </c:pt>
                <c:pt idx="15355">
                  <c:v>1.0001</c:v>
                </c:pt>
                <c:pt idx="15356">
                  <c:v>1E-4</c:v>
                </c:pt>
                <c:pt idx="15357">
                  <c:v>1E-4</c:v>
                </c:pt>
                <c:pt idx="15358">
                  <c:v>1E-4</c:v>
                </c:pt>
                <c:pt idx="15359">
                  <c:v>1E-4</c:v>
                </c:pt>
                <c:pt idx="15360">
                  <c:v>1E-4</c:v>
                </c:pt>
                <c:pt idx="15361">
                  <c:v>1E-4</c:v>
                </c:pt>
                <c:pt idx="15362">
                  <c:v>1E-4</c:v>
                </c:pt>
                <c:pt idx="15363">
                  <c:v>1E-4</c:v>
                </c:pt>
                <c:pt idx="15364">
                  <c:v>1.0001</c:v>
                </c:pt>
                <c:pt idx="15365">
                  <c:v>1E-4</c:v>
                </c:pt>
                <c:pt idx="15366">
                  <c:v>1E-4</c:v>
                </c:pt>
                <c:pt idx="15367">
                  <c:v>1E-4</c:v>
                </c:pt>
                <c:pt idx="15368">
                  <c:v>1E-4</c:v>
                </c:pt>
                <c:pt idx="15369">
                  <c:v>1E-4</c:v>
                </c:pt>
                <c:pt idx="15370">
                  <c:v>1E-4</c:v>
                </c:pt>
                <c:pt idx="15371">
                  <c:v>1E-4</c:v>
                </c:pt>
                <c:pt idx="15372">
                  <c:v>1E-4</c:v>
                </c:pt>
                <c:pt idx="15373">
                  <c:v>1E-4</c:v>
                </c:pt>
                <c:pt idx="15374">
                  <c:v>1E-4</c:v>
                </c:pt>
                <c:pt idx="15375">
                  <c:v>1.0001</c:v>
                </c:pt>
                <c:pt idx="15376">
                  <c:v>2.0001000000000002</c:v>
                </c:pt>
                <c:pt idx="15377">
                  <c:v>1E-4</c:v>
                </c:pt>
                <c:pt idx="15378">
                  <c:v>1.0001</c:v>
                </c:pt>
                <c:pt idx="15379">
                  <c:v>1.0001</c:v>
                </c:pt>
                <c:pt idx="15380">
                  <c:v>1E-4</c:v>
                </c:pt>
                <c:pt idx="15381">
                  <c:v>1E-4</c:v>
                </c:pt>
                <c:pt idx="15382">
                  <c:v>2.0001000000000002</c:v>
                </c:pt>
                <c:pt idx="15383">
                  <c:v>1.0001</c:v>
                </c:pt>
                <c:pt idx="15384">
                  <c:v>1.0001</c:v>
                </c:pt>
                <c:pt idx="15385">
                  <c:v>1E-4</c:v>
                </c:pt>
                <c:pt idx="15386">
                  <c:v>1.0001</c:v>
                </c:pt>
                <c:pt idx="15387">
                  <c:v>1E-4</c:v>
                </c:pt>
                <c:pt idx="15388">
                  <c:v>1E-4</c:v>
                </c:pt>
                <c:pt idx="15389">
                  <c:v>1E-4</c:v>
                </c:pt>
                <c:pt idx="15390">
                  <c:v>1.0001</c:v>
                </c:pt>
                <c:pt idx="15391">
                  <c:v>1E-4</c:v>
                </c:pt>
                <c:pt idx="15392">
                  <c:v>1E-4</c:v>
                </c:pt>
                <c:pt idx="15393">
                  <c:v>1E-4</c:v>
                </c:pt>
                <c:pt idx="15394">
                  <c:v>1E-4</c:v>
                </c:pt>
                <c:pt idx="15395">
                  <c:v>1.0001</c:v>
                </c:pt>
                <c:pt idx="15396">
                  <c:v>1E-4</c:v>
                </c:pt>
                <c:pt idx="15397">
                  <c:v>1E-4</c:v>
                </c:pt>
                <c:pt idx="15398">
                  <c:v>1E-4</c:v>
                </c:pt>
                <c:pt idx="15399">
                  <c:v>1.0001</c:v>
                </c:pt>
                <c:pt idx="15400">
                  <c:v>1E-4</c:v>
                </c:pt>
                <c:pt idx="15401">
                  <c:v>1E-4</c:v>
                </c:pt>
                <c:pt idx="15402">
                  <c:v>1.0001</c:v>
                </c:pt>
                <c:pt idx="15403">
                  <c:v>1.0001</c:v>
                </c:pt>
                <c:pt idx="15404">
                  <c:v>1E-4</c:v>
                </c:pt>
                <c:pt idx="15405">
                  <c:v>1E-4</c:v>
                </c:pt>
                <c:pt idx="15406">
                  <c:v>2.0001000000000002</c:v>
                </c:pt>
                <c:pt idx="15407">
                  <c:v>1.0001</c:v>
                </c:pt>
                <c:pt idx="15408">
                  <c:v>1E-4</c:v>
                </c:pt>
                <c:pt idx="15409">
                  <c:v>1E-4</c:v>
                </c:pt>
                <c:pt idx="15410">
                  <c:v>1.0001</c:v>
                </c:pt>
                <c:pt idx="15411">
                  <c:v>1E-4</c:v>
                </c:pt>
                <c:pt idx="15412">
                  <c:v>1.0001</c:v>
                </c:pt>
                <c:pt idx="15413">
                  <c:v>1.0001</c:v>
                </c:pt>
                <c:pt idx="15414">
                  <c:v>1E-4</c:v>
                </c:pt>
                <c:pt idx="15415">
                  <c:v>1E-4</c:v>
                </c:pt>
                <c:pt idx="15416">
                  <c:v>1E-4</c:v>
                </c:pt>
                <c:pt idx="15417">
                  <c:v>1E-4</c:v>
                </c:pt>
                <c:pt idx="15418">
                  <c:v>1E-4</c:v>
                </c:pt>
                <c:pt idx="15419">
                  <c:v>1E-4</c:v>
                </c:pt>
                <c:pt idx="15420">
                  <c:v>1.0001</c:v>
                </c:pt>
                <c:pt idx="15421">
                  <c:v>1E-4</c:v>
                </c:pt>
                <c:pt idx="15422">
                  <c:v>1E-4</c:v>
                </c:pt>
                <c:pt idx="15423">
                  <c:v>1E-4</c:v>
                </c:pt>
                <c:pt idx="15424">
                  <c:v>1E-4</c:v>
                </c:pt>
                <c:pt idx="15425">
                  <c:v>1E-4</c:v>
                </c:pt>
                <c:pt idx="15426">
                  <c:v>1E-4</c:v>
                </c:pt>
                <c:pt idx="15427">
                  <c:v>1E-4</c:v>
                </c:pt>
                <c:pt idx="15428">
                  <c:v>1E-4</c:v>
                </c:pt>
                <c:pt idx="15429">
                  <c:v>1E-4</c:v>
                </c:pt>
                <c:pt idx="15430">
                  <c:v>1E-4</c:v>
                </c:pt>
                <c:pt idx="15431">
                  <c:v>1.0001</c:v>
                </c:pt>
                <c:pt idx="15432">
                  <c:v>1E-4</c:v>
                </c:pt>
                <c:pt idx="15433">
                  <c:v>1E-4</c:v>
                </c:pt>
                <c:pt idx="15434">
                  <c:v>1E-4</c:v>
                </c:pt>
                <c:pt idx="15435">
                  <c:v>1E-4</c:v>
                </c:pt>
                <c:pt idx="15436">
                  <c:v>1.0001</c:v>
                </c:pt>
                <c:pt idx="15437">
                  <c:v>1E-4</c:v>
                </c:pt>
                <c:pt idx="15438">
                  <c:v>1E-4</c:v>
                </c:pt>
                <c:pt idx="15439">
                  <c:v>1E-4</c:v>
                </c:pt>
                <c:pt idx="15440">
                  <c:v>1E-4</c:v>
                </c:pt>
                <c:pt idx="15441">
                  <c:v>1E-4</c:v>
                </c:pt>
                <c:pt idx="15442">
                  <c:v>1E-4</c:v>
                </c:pt>
                <c:pt idx="15443">
                  <c:v>1E-4</c:v>
                </c:pt>
                <c:pt idx="15444">
                  <c:v>1E-4</c:v>
                </c:pt>
                <c:pt idx="15445">
                  <c:v>1E-4</c:v>
                </c:pt>
                <c:pt idx="15446">
                  <c:v>1E-4</c:v>
                </c:pt>
                <c:pt idx="15447">
                  <c:v>1E-4</c:v>
                </c:pt>
                <c:pt idx="15448">
                  <c:v>1E-4</c:v>
                </c:pt>
                <c:pt idx="15449">
                  <c:v>1E-4</c:v>
                </c:pt>
                <c:pt idx="15450">
                  <c:v>1E-4</c:v>
                </c:pt>
                <c:pt idx="15451">
                  <c:v>1E-4</c:v>
                </c:pt>
                <c:pt idx="15452">
                  <c:v>1E-4</c:v>
                </c:pt>
                <c:pt idx="15453">
                  <c:v>1E-4</c:v>
                </c:pt>
                <c:pt idx="15454">
                  <c:v>1E-4</c:v>
                </c:pt>
                <c:pt idx="15455">
                  <c:v>1E-4</c:v>
                </c:pt>
                <c:pt idx="15456">
                  <c:v>1E-4</c:v>
                </c:pt>
                <c:pt idx="15457">
                  <c:v>1.0001</c:v>
                </c:pt>
                <c:pt idx="15458">
                  <c:v>1E-4</c:v>
                </c:pt>
                <c:pt idx="15459">
                  <c:v>1E-4</c:v>
                </c:pt>
                <c:pt idx="15460">
                  <c:v>1E-4</c:v>
                </c:pt>
                <c:pt idx="15461">
                  <c:v>1E-4</c:v>
                </c:pt>
                <c:pt idx="15462">
                  <c:v>1E-4</c:v>
                </c:pt>
                <c:pt idx="15463">
                  <c:v>1E-4</c:v>
                </c:pt>
                <c:pt idx="15464">
                  <c:v>1.0001</c:v>
                </c:pt>
                <c:pt idx="15465">
                  <c:v>1E-4</c:v>
                </c:pt>
                <c:pt idx="15466">
                  <c:v>4.0000999999999998</c:v>
                </c:pt>
                <c:pt idx="15467">
                  <c:v>1E-4</c:v>
                </c:pt>
                <c:pt idx="15468">
                  <c:v>1E-4</c:v>
                </c:pt>
                <c:pt idx="15469">
                  <c:v>1E-4</c:v>
                </c:pt>
                <c:pt idx="15470">
                  <c:v>1E-4</c:v>
                </c:pt>
                <c:pt idx="15471">
                  <c:v>1E-4</c:v>
                </c:pt>
                <c:pt idx="15472">
                  <c:v>1E-4</c:v>
                </c:pt>
                <c:pt idx="15473">
                  <c:v>2.0001000000000002</c:v>
                </c:pt>
                <c:pt idx="15474">
                  <c:v>1E-4</c:v>
                </c:pt>
                <c:pt idx="15475">
                  <c:v>1E-4</c:v>
                </c:pt>
                <c:pt idx="15476">
                  <c:v>1E-4</c:v>
                </c:pt>
                <c:pt idx="15477">
                  <c:v>1E-4</c:v>
                </c:pt>
                <c:pt idx="15478">
                  <c:v>1E-4</c:v>
                </c:pt>
                <c:pt idx="15479">
                  <c:v>1E-4</c:v>
                </c:pt>
                <c:pt idx="15480">
                  <c:v>1.0001</c:v>
                </c:pt>
                <c:pt idx="15481">
                  <c:v>1E-4</c:v>
                </c:pt>
                <c:pt idx="15482">
                  <c:v>1.0001</c:v>
                </c:pt>
                <c:pt idx="15483">
                  <c:v>3.0001000000000002</c:v>
                </c:pt>
                <c:pt idx="15484">
                  <c:v>1E-4</c:v>
                </c:pt>
                <c:pt idx="15485">
                  <c:v>1E-4</c:v>
                </c:pt>
                <c:pt idx="15486">
                  <c:v>1.0001</c:v>
                </c:pt>
                <c:pt idx="15487">
                  <c:v>1E-4</c:v>
                </c:pt>
                <c:pt idx="15488">
                  <c:v>1E-4</c:v>
                </c:pt>
                <c:pt idx="15489">
                  <c:v>1E-4</c:v>
                </c:pt>
                <c:pt idx="15490">
                  <c:v>1E-4</c:v>
                </c:pt>
                <c:pt idx="15491">
                  <c:v>1E-4</c:v>
                </c:pt>
                <c:pt idx="15492">
                  <c:v>1.0001</c:v>
                </c:pt>
                <c:pt idx="15493">
                  <c:v>1.0001</c:v>
                </c:pt>
                <c:pt idx="15494">
                  <c:v>1E-4</c:v>
                </c:pt>
                <c:pt idx="15495">
                  <c:v>1E-4</c:v>
                </c:pt>
                <c:pt idx="15496">
                  <c:v>1E-4</c:v>
                </c:pt>
                <c:pt idx="15497">
                  <c:v>1.0001</c:v>
                </c:pt>
                <c:pt idx="15498">
                  <c:v>1.0001</c:v>
                </c:pt>
                <c:pt idx="15499">
                  <c:v>1E-4</c:v>
                </c:pt>
                <c:pt idx="15500">
                  <c:v>1E-4</c:v>
                </c:pt>
                <c:pt idx="15501">
                  <c:v>1E-4</c:v>
                </c:pt>
                <c:pt idx="15502">
                  <c:v>1E-4</c:v>
                </c:pt>
                <c:pt idx="15503">
                  <c:v>1E-4</c:v>
                </c:pt>
                <c:pt idx="15504">
                  <c:v>1E-4</c:v>
                </c:pt>
                <c:pt idx="15505">
                  <c:v>1E-4</c:v>
                </c:pt>
                <c:pt idx="15506">
                  <c:v>1.0001</c:v>
                </c:pt>
                <c:pt idx="15507">
                  <c:v>1E-4</c:v>
                </c:pt>
                <c:pt idx="15508">
                  <c:v>1.0001</c:v>
                </c:pt>
                <c:pt idx="15509">
                  <c:v>1.0001</c:v>
                </c:pt>
                <c:pt idx="15510">
                  <c:v>1E-4</c:v>
                </c:pt>
                <c:pt idx="15511">
                  <c:v>1E-4</c:v>
                </c:pt>
                <c:pt idx="15512">
                  <c:v>1.0001</c:v>
                </c:pt>
                <c:pt idx="15513">
                  <c:v>2.0001000000000002</c:v>
                </c:pt>
                <c:pt idx="15514">
                  <c:v>1E-4</c:v>
                </c:pt>
                <c:pt idx="15515">
                  <c:v>1E-4</c:v>
                </c:pt>
                <c:pt idx="15516">
                  <c:v>1E-4</c:v>
                </c:pt>
                <c:pt idx="15517">
                  <c:v>1E-4</c:v>
                </c:pt>
                <c:pt idx="15518">
                  <c:v>1E-4</c:v>
                </c:pt>
                <c:pt idx="15519">
                  <c:v>1E-4</c:v>
                </c:pt>
                <c:pt idx="15520">
                  <c:v>1E-4</c:v>
                </c:pt>
                <c:pt idx="15521">
                  <c:v>1E-4</c:v>
                </c:pt>
                <c:pt idx="15522">
                  <c:v>1E-4</c:v>
                </c:pt>
                <c:pt idx="15523">
                  <c:v>1E-4</c:v>
                </c:pt>
                <c:pt idx="15524">
                  <c:v>1E-4</c:v>
                </c:pt>
                <c:pt idx="15525">
                  <c:v>1.0001</c:v>
                </c:pt>
                <c:pt idx="15526">
                  <c:v>1E-4</c:v>
                </c:pt>
                <c:pt idx="15527">
                  <c:v>1E-4</c:v>
                </c:pt>
                <c:pt idx="15528">
                  <c:v>1E-4</c:v>
                </c:pt>
                <c:pt idx="15529">
                  <c:v>1E-4</c:v>
                </c:pt>
                <c:pt idx="15530">
                  <c:v>1E-4</c:v>
                </c:pt>
                <c:pt idx="15531">
                  <c:v>1E-4</c:v>
                </c:pt>
                <c:pt idx="15532">
                  <c:v>1E-4</c:v>
                </c:pt>
                <c:pt idx="15533">
                  <c:v>1E-4</c:v>
                </c:pt>
                <c:pt idx="15534">
                  <c:v>1E-4</c:v>
                </c:pt>
                <c:pt idx="15535">
                  <c:v>1E-4</c:v>
                </c:pt>
                <c:pt idx="15536">
                  <c:v>1E-4</c:v>
                </c:pt>
                <c:pt idx="15537">
                  <c:v>1E-4</c:v>
                </c:pt>
                <c:pt idx="15538">
                  <c:v>1E-4</c:v>
                </c:pt>
                <c:pt idx="15539">
                  <c:v>1E-4</c:v>
                </c:pt>
                <c:pt idx="15540">
                  <c:v>1E-4</c:v>
                </c:pt>
                <c:pt idx="15541">
                  <c:v>1E-4</c:v>
                </c:pt>
                <c:pt idx="15542">
                  <c:v>1E-4</c:v>
                </c:pt>
                <c:pt idx="15543">
                  <c:v>1E-4</c:v>
                </c:pt>
                <c:pt idx="15544">
                  <c:v>1E-4</c:v>
                </c:pt>
                <c:pt idx="15545">
                  <c:v>1E-4</c:v>
                </c:pt>
                <c:pt idx="15546">
                  <c:v>1E-4</c:v>
                </c:pt>
                <c:pt idx="15547">
                  <c:v>1.0001</c:v>
                </c:pt>
                <c:pt idx="15548">
                  <c:v>1E-4</c:v>
                </c:pt>
                <c:pt idx="15549">
                  <c:v>1E-4</c:v>
                </c:pt>
                <c:pt idx="15550">
                  <c:v>1E-4</c:v>
                </c:pt>
                <c:pt idx="15551">
                  <c:v>1.0001</c:v>
                </c:pt>
                <c:pt idx="15552">
                  <c:v>1E-4</c:v>
                </c:pt>
                <c:pt idx="15553">
                  <c:v>1.0001</c:v>
                </c:pt>
                <c:pt idx="15554">
                  <c:v>1E-4</c:v>
                </c:pt>
                <c:pt idx="15555">
                  <c:v>1E-4</c:v>
                </c:pt>
                <c:pt idx="15556">
                  <c:v>1E-4</c:v>
                </c:pt>
                <c:pt idx="15557">
                  <c:v>1E-4</c:v>
                </c:pt>
                <c:pt idx="15558">
                  <c:v>1E-4</c:v>
                </c:pt>
                <c:pt idx="15559">
                  <c:v>1E-4</c:v>
                </c:pt>
                <c:pt idx="15560">
                  <c:v>1E-4</c:v>
                </c:pt>
                <c:pt idx="15561">
                  <c:v>1.0001</c:v>
                </c:pt>
                <c:pt idx="15562">
                  <c:v>1E-4</c:v>
                </c:pt>
                <c:pt idx="15563">
                  <c:v>1E-4</c:v>
                </c:pt>
                <c:pt idx="15564">
                  <c:v>1E-4</c:v>
                </c:pt>
                <c:pt idx="15565">
                  <c:v>1E-4</c:v>
                </c:pt>
                <c:pt idx="15566">
                  <c:v>1.0001</c:v>
                </c:pt>
                <c:pt idx="15567">
                  <c:v>1.0001</c:v>
                </c:pt>
                <c:pt idx="15568">
                  <c:v>1.0001</c:v>
                </c:pt>
                <c:pt idx="15569">
                  <c:v>1E-4</c:v>
                </c:pt>
                <c:pt idx="15570">
                  <c:v>1.0001</c:v>
                </c:pt>
                <c:pt idx="15571">
                  <c:v>1E-4</c:v>
                </c:pt>
                <c:pt idx="15572">
                  <c:v>1E-4</c:v>
                </c:pt>
                <c:pt idx="15573">
                  <c:v>1.0001</c:v>
                </c:pt>
                <c:pt idx="15574">
                  <c:v>1E-4</c:v>
                </c:pt>
                <c:pt idx="15575">
                  <c:v>1.0001</c:v>
                </c:pt>
                <c:pt idx="15576">
                  <c:v>1E-4</c:v>
                </c:pt>
                <c:pt idx="15577">
                  <c:v>1E-4</c:v>
                </c:pt>
                <c:pt idx="15578">
                  <c:v>1E-4</c:v>
                </c:pt>
                <c:pt idx="15579">
                  <c:v>1E-4</c:v>
                </c:pt>
                <c:pt idx="15580">
                  <c:v>1E-4</c:v>
                </c:pt>
                <c:pt idx="15581">
                  <c:v>1.0001</c:v>
                </c:pt>
                <c:pt idx="15582">
                  <c:v>1.0001</c:v>
                </c:pt>
                <c:pt idx="15583">
                  <c:v>1E-4</c:v>
                </c:pt>
                <c:pt idx="15584">
                  <c:v>1E-4</c:v>
                </c:pt>
                <c:pt idx="15585">
                  <c:v>1E-4</c:v>
                </c:pt>
                <c:pt idx="15586">
                  <c:v>1.0001</c:v>
                </c:pt>
                <c:pt idx="15587">
                  <c:v>1E-4</c:v>
                </c:pt>
                <c:pt idx="15588">
                  <c:v>1.0001</c:v>
                </c:pt>
                <c:pt idx="15589">
                  <c:v>1E-4</c:v>
                </c:pt>
                <c:pt idx="15590">
                  <c:v>1E-4</c:v>
                </c:pt>
                <c:pt idx="15591">
                  <c:v>1E-4</c:v>
                </c:pt>
                <c:pt idx="15592">
                  <c:v>1E-4</c:v>
                </c:pt>
                <c:pt idx="15593">
                  <c:v>1E-4</c:v>
                </c:pt>
                <c:pt idx="15594">
                  <c:v>1E-4</c:v>
                </c:pt>
                <c:pt idx="15595">
                  <c:v>1.0001</c:v>
                </c:pt>
                <c:pt idx="15596">
                  <c:v>1E-4</c:v>
                </c:pt>
                <c:pt idx="15597">
                  <c:v>1E-4</c:v>
                </c:pt>
                <c:pt idx="15598">
                  <c:v>1.0001</c:v>
                </c:pt>
                <c:pt idx="15599">
                  <c:v>1E-4</c:v>
                </c:pt>
                <c:pt idx="15600">
                  <c:v>1E-4</c:v>
                </c:pt>
                <c:pt idx="15601">
                  <c:v>1.0001</c:v>
                </c:pt>
                <c:pt idx="15602">
                  <c:v>1E-4</c:v>
                </c:pt>
                <c:pt idx="15603">
                  <c:v>1.0001</c:v>
                </c:pt>
                <c:pt idx="15604">
                  <c:v>1E-4</c:v>
                </c:pt>
                <c:pt idx="15605">
                  <c:v>1E-4</c:v>
                </c:pt>
                <c:pt idx="15606">
                  <c:v>1E-4</c:v>
                </c:pt>
                <c:pt idx="15607">
                  <c:v>1.0001</c:v>
                </c:pt>
                <c:pt idx="15608">
                  <c:v>1E-4</c:v>
                </c:pt>
                <c:pt idx="15609">
                  <c:v>1E-4</c:v>
                </c:pt>
                <c:pt idx="15610">
                  <c:v>1E-4</c:v>
                </c:pt>
                <c:pt idx="15611">
                  <c:v>1E-4</c:v>
                </c:pt>
                <c:pt idx="15612">
                  <c:v>1E-4</c:v>
                </c:pt>
                <c:pt idx="15613">
                  <c:v>1E-4</c:v>
                </c:pt>
                <c:pt idx="15614">
                  <c:v>1E-4</c:v>
                </c:pt>
                <c:pt idx="15615">
                  <c:v>1E-4</c:v>
                </c:pt>
                <c:pt idx="15616">
                  <c:v>2.0001000000000002</c:v>
                </c:pt>
                <c:pt idx="15617">
                  <c:v>1E-4</c:v>
                </c:pt>
                <c:pt idx="15618">
                  <c:v>1E-4</c:v>
                </c:pt>
                <c:pt idx="15619">
                  <c:v>1E-4</c:v>
                </c:pt>
                <c:pt idx="15620">
                  <c:v>1E-4</c:v>
                </c:pt>
                <c:pt idx="15621">
                  <c:v>1E-4</c:v>
                </c:pt>
                <c:pt idx="15622">
                  <c:v>1.0001</c:v>
                </c:pt>
                <c:pt idx="15623">
                  <c:v>1E-4</c:v>
                </c:pt>
                <c:pt idx="15624">
                  <c:v>1E-4</c:v>
                </c:pt>
                <c:pt idx="15625">
                  <c:v>1E-4</c:v>
                </c:pt>
                <c:pt idx="15626">
                  <c:v>1E-4</c:v>
                </c:pt>
                <c:pt idx="15627">
                  <c:v>1E-4</c:v>
                </c:pt>
                <c:pt idx="15628">
                  <c:v>1E-4</c:v>
                </c:pt>
                <c:pt idx="15629">
                  <c:v>1E-4</c:v>
                </c:pt>
                <c:pt idx="15630">
                  <c:v>1E-4</c:v>
                </c:pt>
                <c:pt idx="15631">
                  <c:v>1E-4</c:v>
                </c:pt>
                <c:pt idx="15632">
                  <c:v>1E-4</c:v>
                </c:pt>
                <c:pt idx="15633">
                  <c:v>1E-4</c:v>
                </c:pt>
                <c:pt idx="15634">
                  <c:v>1.0001</c:v>
                </c:pt>
                <c:pt idx="15635">
                  <c:v>1E-4</c:v>
                </c:pt>
                <c:pt idx="15636">
                  <c:v>1E-4</c:v>
                </c:pt>
                <c:pt idx="15637">
                  <c:v>1.0001</c:v>
                </c:pt>
                <c:pt idx="15638">
                  <c:v>1E-4</c:v>
                </c:pt>
                <c:pt idx="15639">
                  <c:v>1E-4</c:v>
                </c:pt>
                <c:pt idx="15640">
                  <c:v>1E-4</c:v>
                </c:pt>
                <c:pt idx="15641">
                  <c:v>1E-4</c:v>
                </c:pt>
                <c:pt idx="15642">
                  <c:v>1E-4</c:v>
                </c:pt>
                <c:pt idx="15643">
                  <c:v>1E-4</c:v>
                </c:pt>
                <c:pt idx="15644">
                  <c:v>1E-4</c:v>
                </c:pt>
                <c:pt idx="15645">
                  <c:v>1E-4</c:v>
                </c:pt>
                <c:pt idx="15646">
                  <c:v>1E-4</c:v>
                </c:pt>
                <c:pt idx="15647">
                  <c:v>1E-4</c:v>
                </c:pt>
                <c:pt idx="15648">
                  <c:v>1E-4</c:v>
                </c:pt>
                <c:pt idx="15649">
                  <c:v>1.0001</c:v>
                </c:pt>
                <c:pt idx="15650">
                  <c:v>1E-4</c:v>
                </c:pt>
                <c:pt idx="15651">
                  <c:v>1.0001</c:v>
                </c:pt>
                <c:pt idx="15652">
                  <c:v>1E-4</c:v>
                </c:pt>
                <c:pt idx="15653">
                  <c:v>1E-4</c:v>
                </c:pt>
                <c:pt idx="15654">
                  <c:v>1E-4</c:v>
                </c:pt>
                <c:pt idx="15655">
                  <c:v>1E-4</c:v>
                </c:pt>
                <c:pt idx="15656">
                  <c:v>1E-4</c:v>
                </c:pt>
                <c:pt idx="15657">
                  <c:v>1E-4</c:v>
                </c:pt>
                <c:pt idx="15658">
                  <c:v>1E-4</c:v>
                </c:pt>
                <c:pt idx="15659">
                  <c:v>1E-4</c:v>
                </c:pt>
                <c:pt idx="15660">
                  <c:v>1E-4</c:v>
                </c:pt>
                <c:pt idx="15661">
                  <c:v>1E-4</c:v>
                </c:pt>
                <c:pt idx="15662">
                  <c:v>1E-4</c:v>
                </c:pt>
                <c:pt idx="15663">
                  <c:v>1E-4</c:v>
                </c:pt>
                <c:pt idx="15664">
                  <c:v>3.0001000000000002</c:v>
                </c:pt>
                <c:pt idx="15665">
                  <c:v>1E-4</c:v>
                </c:pt>
                <c:pt idx="15666">
                  <c:v>1E-4</c:v>
                </c:pt>
                <c:pt idx="15667">
                  <c:v>1.0001</c:v>
                </c:pt>
                <c:pt idx="15668">
                  <c:v>1E-4</c:v>
                </c:pt>
                <c:pt idx="15669">
                  <c:v>1E-4</c:v>
                </c:pt>
                <c:pt idx="15670">
                  <c:v>1E-4</c:v>
                </c:pt>
                <c:pt idx="15671">
                  <c:v>1E-4</c:v>
                </c:pt>
                <c:pt idx="15672">
                  <c:v>1E-4</c:v>
                </c:pt>
                <c:pt idx="15673">
                  <c:v>1E-4</c:v>
                </c:pt>
                <c:pt idx="15674">
                  <c:v>1E-4</c:v>
                </c:pt>
                <c:pt idx="15675">
                  <c:v>1E-4</c:v>
                </c:pt>
                <c:pt idx="15676">
                  <c:v>1E-4</c:v>
                </c:pt>
                <c:pt idx="15677">
                  <c:v>1E-4</c:v>
                </c:pt>
                <c:pt idx="15678">
                  <c:v>1E-4</c:v>
                </c:pt>
                <c:pt idx="15679">
                  <c:v>1E-4</c:v>
                </c:pt>
                <c:pt idx="15680">
                  <c:v>1E-4</c:v>
                </c:pt>
                <c:pt idx="15681">
                  <c:v>1E-4</c:v>
                </c:pt>
                <c:pt idx="15682">
                  <c:v>1E-4</c:v>
                </c:pt>
                <c:pt idx="15683">
                  <c:v>1E-4</c:v>
                </c:pt>
                <c:pt idx="15684">
                  <c:v>1E-4</c:v>
                </c:pt>
                <c:pt idx="15685">
                  <c:v>1.0001</c:v>
                </c:pt>
                <c:pt idx="15686">
                  <c:v>1E-4</c:v>
                </c:pt>
                <c:pt idx="15687">
                  <c:v>1.0001</c:v>
                </c:pt>
                <c:pt idx="15688">
                  <c:v>1E-4</c:v>
                </c:pt>
                <c:pt idx="15689">
                  <c:v>1.0001</c:v>
                </c:pt>
                <c:pt idx="15690">
                  <c:v>1.0001</c:v>
                </c:pt>
                <c:pt idx="15691">
                  <c:v>1E-4</c:v>
                </c:pt>
                <c:pt idx="15692">
                  <c:v>1.0001</c:v>
                </c:pt>
                <c:pt idx="15693">
                  <c:v>1E-4</c:v>
                </c:pt>
                <c:pt idx="15694">
                  <c:v>1E-4</c:v>
                </c:pt>
                <c:pt idx="15695">
                  <c:v>1.0001</c:v>
                </c:pt>
                <c:pt idx="15696">
                  <c:v>1E-4</c:v>
                </c:pt>
                <c:pt idx="15697">
                  <c:v>1E-4</c:v>
                </c:pt>
                <c:pt idx="15698">
                  <c:v>1.0001</c:v>
                </c:pt>
                <c:pt idx="15699">
                  <c:v>1E-4</c:v>
                </c:pt>
                <c:pt idx="15700">
                  <c:v>1E-4</c:v>
                </c:pt>
                <c:pt idx="15701">
                  <c:v>1E-4</c:v>
                </c:pt>
                <c:pt idx="15702">
                  <c:v>1E-4</c:v>
                </c:pt>
                <c:pt idx="15703">
                  <c:v>1E-4</c:v>
                </c:pt>
                <c:pt idx="15704">
                  <c:v>1E-4</c:v>
                </c:pt>
                <c:pt idx="15705">
                  <c:v>1E-4</c:v>
                </c:pt>
                <c:pt idx="15706">
                  <c:v>1.0001</c:v>
                </c:pt>
                <c:pt idx="15707">
                  <c:v>1E-4</c:v>
                </c:pt>
                <c:pt idx="15708">
                  <c:v>1E-4</c:v>
                </c:pt>
                <c:pt idx="15709">
                  <c:v>1E-4</c:v>
                </c:pt>
                <c:pt idx="15710">
                  <c:v>1E-4</c:v>
                </c:pt>
                <c:pt idx="15711">
                  <c:v>1E-4</c:v>
                </c:pt>
                <c:pt idx="15712">
                  <c:v>1E-4</c:v>
                </c:pt>
                <c:pt idx="15713">
                  <c:v>1E-4</c:v>
                </c:pt>
                <c:pt idx="15714">
                  <c:v>1E-4</c:v>
                </c:pt>
                <c:pt idx="15715">
                  <c:v>1E-4</c:v>
                </c:pt>
                <c:pt idx="15716">
                  <c:v>1.0001</c:v>
                </c:pt>
                <c:pt idx="15717">
                  <c:v>1E-4</c:v>
                </c:pt>
                <c:pt idx="15718">
                  <c:v>1E-4</c:v>
                </c:pt>
                <c:pt idx="15719">
                  <c:v>1E-4</c:v>
                </c:pt>
                <c:pt idx="15720">
                  <c:v>1E-4</c:v>
                </c:pt>
                <c:pt idx="15721">
                  <c:v>1E-4</c:v>
                </c:pt>
                <c:pt idx="15722">
                  <c:v>1E-4</c:v>
                </c:pt>
                <c:pt idx="15723">
                  <c:v>1E-4</c:v>
                </c:pt>
                <c:pt idx="15724">
                  <c:v>1E-4</c:v>
                </c:pt>
                <c:pt idx="15725">
                  <c:v>2.0001000000000002</c:v>
                </c:pt>
                <c:pt idx="15726">
                  <c:v>1E-4</c:v>
                </c:pt>
                <c:pt idx="15727">
                  <c:v>1E-4</c:v>
                </c:pt>
                <c:pt idx="15728">
                  <c:v>1E-4</c:v>
                </c:pt>
                <c:pt idx="15729">
                  <c:v>1E-4</c:v>
                </c:pt>
                <c:pt idx="15730">
                  <c:v>1.0001</c:v>
                </c:pt>
                <c:pt idx="15731">
                  <c:v>1.0001</c:v>
                </c:pt>
                <c:pt idx="15732">
                  <c:v>1E-4</c:v>
                </c:pt>
                <c:pt idx="15733">
                  <c:v>1E-4</c:v>
                </c:pt>
                <c:pt idx="15734">
                  <c:v>1E-4</c:v>
                </c:pt>
                <c:pt idx="15735">
                  <c:v>1.0001</c:v>
                </c:pt>
                <c:pt idx="15736">
                  <c:v>1E-4</c:v>
                </c:pt>
                <c:pt idx="15737">
                  <c:v>1E-4</c:v>
                </c:pt>
                <c:pt idx="15738">
                  <c:v>1E-4</c:v>
                </c:pt>
                <c:pt idx="15739">
                  <c:v>1E-4</c:v>
                </c:pt>
                <c:pt idx="15740">
                  <c:v>1.0001</c:v>
                </c:pt>
                <c:pt idx="15741">
                  <c:v>1E-4</c:v>
                </c:pt>
                <c:pt idx="15742">
                  <c:v>1E-4</c:v>
                </c:pt>
                <c:pt idx="15743">
                  <c:v>1E-4</c:v>
                </c:pt>
                <c:pt idx="15744">
                  <c:v>1E-4</c:v>
                </c:pt>
                <c:pt idx="15745">
                  <c:v>1E-4</c:v>
                </c:pt>
                <c:pt idx="15746">
                  <c:v>1E-4</c:v>
                </c:pt>
                <c:pt idx="15747">
                  <c:v>1E-4</c:v>
                </c:pt>
                <c:pt idx="15748">
                  <c:v>1E-4</c:v>
                </c:pt>
                <c:pt idx="15749">
                  <c:v>1E-4</c:v>
                </c:pt>
                <c:pt idx="15750">
                  <c:v>1E-4</c:v>
                </c:pt>
                <c:pt idx="15751">
                  <c:v>1E-4</c:v>
                </c:pt>
                <c:pt idx="15752">
                  <c:v>1E-4</c:v>
                </c:pt>
                <c:pt idx="15753">
                  <c:v>1E-4</c:v>
                </c:pt>
                <c:pt idx="15754">
                  <c:v>1E-4</c:v>
                </c:pt>
                <c:pt idx="15755">
                  <c:v>1E-4</c:v>
                </c:pt>
                <c:pt idx="15756">
                  <c:v>1E-4</c:v>
                </c:pt>
                <c:pt idx="15757">
                  <c:v>1E-4</c:v>
                </c:pt>
                <c:pt idx="15758">
                  <c:v>1E-4</c:v>
                </c:pt>
                <c:pt idx="15759">
                  <c:v>1.0001</c:v>
                </c:pt>
                <c:pt idx="15760">
                  <c:v>1E-4</c:v>
                </c:pt>
                <c:pt idx="15761">
                  <c:v>1E-4</c:v>
                </c:pt>
                <c:pt idx="15762">
                  <c:v>1E-4</c:v>
                </c:pt>
                <c:pt idx="15763">
                  <c:v>1E-4</c:v>
                </c:pt>
                <c:pt idx="15764">
                  <c:v>1E-4</c:v>
                </c:pt>
                <c:pt idx="15765">
                  <c:v>1E-4</c:v>
                </c:pt>
                <c:pt idx="15766">
                  <c:v>1E-4</c:v>
                </c:pt>
                <c:pt idx="15767">
                  <c:v>1E-4</c:v>
                </c:pt>
                <c:pt idx="15768">
                  <c:v>1E-4</c:v>
                </c:pt>
                <c:pt idx="15769">
                  <c:v>1E-4</c:v>
                </c:pt>
                <c:pt idx="15770">
                  <c:v>1E-4</c:v>
                </c:pt>
                <c:pt idx="15771">
                  <c:v>1E-4</c:v>
                </c:pt>
                <c:pt idx="15772">
                  <c:v>1.0001</c:v>
                </c:pt>
                <c:pt idx="15773">
                  <c:v>1E-4</c:v>
                </c:pt>
                <c:pt idx="15774">
                  <c:v>1E-4</c:v>
                </c:pt>
                <c:pt idx="15775">
                  <c:v>1E-4</c:v>
                </c:pt>
                <c:pt idx="15776">
                  <c:v>1E-4</c:v>
                </c:pt>
                <c:pt idx="15777">
                  <c:v>1E-4</c:v>
                </c:pt>
                <c:pt idx="15778">
                  <c:v>1E-4</c:v>
                </c:pt>
                <c:pt idx="15779">
                  <c:v>1E-4</c:v>
                </c:pt>
                <c:pt idx="15780">
                  <c:v>1E-4</c:v>
                </c:pt>
                <c:pt idx="15781">
                  <c:v>1E-4</c:v>
                </c:pt>
                <c:pt idx="15782">
                  <c:v>1.0001</c:v>
                </c:pt>
                <c:pt idx="15783">
                  <c:v>1E-4</c:v>
                </c:pt>
                <c:pt idx="15784">
                  <c:v>1E-4</c:v>
                </c:pt>
                <c:pt idx="15785">
                  <c:v>1E-4</c:v>
                </c:pt>
                <c:pt idx="15786">
                  <c:v>1E-4</c:v>
                </c:pt>
                <c:pt idx="15787">
                  <c:v>1E-4</c:v>
                </c:pt>
                <c:pt idx="15788">
                  <c:v>1.0001</c:v>
                </c:pt>
                <c:pt idx="15789">
                  <c:v>1.0001</c:v>
                </c:pt>
                <c:pt idx="15790">
                  <c:v>1.0001</c:v>
                </c:pt>
                <c:pt idx="15791">
                  <c:v>1.0001</c:v>
                </c:pt>
                <c:pt idx="15792">
                  <c:v>1.0001</c:v>
                </c:pt>
                <c:pt idx="15793">
                  <c:v>1.0001</c:v>
                </c:pt>
                <c:pt idx="15794">
                  <c:v>1E-4</c:v>
                </c:pt>
                <c:pt idx="15795">
                  <c:v>1E-4</c:v>
                </c:pt>
                <c:pt idx="15796">
                  <c:v>1.0001</c:v>
                </c:pt>
                <c:pt idx="15797">
                  <c:v>1E-4</c:v>
                </c:pt>
                <c:pt idx="15798">
                  <c:v>1E-4</c:v>
                </c:pt>
                <c:pt idx="15799">
                  <c:v>1E-4</c:v>
                </c:pt>
                <c:pt idx="15800">
                  <c:v>1E-4</c:v>
                </c:pt>
                <c:pt idx="15801">
                  <c:v>1E-4</c:v>
                </c:pt>
                <c:pt idx="15802">
                  <c:v>1E-4</c:v>
                </c:pt>
                <c:pt idx="15803">
                  <c:v>1E-4</c:v>
                </c:pt>
                <c:pt idx="15804">
                  <c:v>1E-4</c:v>
                </c:pt>
                <c:pt idx="15805">
                  <c:v>1E-4</c:v>
                </c:pt>
                <c:pt idx="15806">
                  <c:v>1E-4</c:v>
                </c:pt>
                <c:pt idx="15807">
                  <c:v>1E-4</c:v>
                </c:pt>
                <c:pt idx="15808">
                  <c:v>1E-4</c:v>
                </c:pt>
                <c:pt idx="15809">
                  <c:v>1E-4</c:v>
                </c:pt>
                <c:pt idx="15810">
                  <c:v>1E-4</c:v>
                </c:pt>
                <c:pt idx="15811">
                  <c:v>1E-4</c:v>
                </c:pt>
                <c:pt idx="15812">
                  <c:v>1E-4</c:v>
                </c:pt>
                <c:pt idx="15813">
                  <c:v>1E-4</c:v>
                </c:pt>
                <c:pt idx="15814">
                  <c:v>1E-4</c:v>
                </c:pt>
                <c:pt idx="15815">
                  <c:v>1E-4</c:v>
                </c:pt>
                <c:pt idx="15816">
                  <c:v>1E-4</c:v>
                </c:pt>
                <c:pt idx="15817">
                  <c:v>1E-4</c:v>
                </c:pt>
                <c:pt idx="15818">
                  <c:v>1E-4</c:v>
                </c:pt>
                <c:pt idx="15819">
                  <c:v>1E-4</c:v>
                </c:pt>
                <c:pt idx="15820">
                  <c:v>1.0001</c:v>
                </c:pt>
                <c:pt idx="15821">
                  <c:v>1E-4</c:v>
                </c:pt>
                <c:pt idx="15822">
                  <c:v>1E-4</c:v>
                </c:pt>
                <c:pt idx="15823">
                  <c:v>1E-4</c:v>
                </c:pt>
                <c:pt idx="15824">
                  <c:v>1E-4</c:v>
                </c:pt>
                <c:pt idx="15825">
                  <c:v>1E-4</c:v>
                </c:pt>
                <c:pt idx="15826">
                  <c:v>1E-4</c:v>
                </c:pt>
                <c:pt idx="15827">
                  <c:v>1E-4</c:v>
                </c:pt>
                <c:pt idx="15828">
                  <c:v>1E-4</c:v>
                </c:pt>
                <c:pt idx="15829">
                  <c:v>1E-4</c:v>
                </c:pt>
                <c:pt idx="15830">
                  <c:v>1E-4</c:v>
                </c:pt>
                <c:pt idx="15831">
                  <c:v>1E-4</c:v>
                </c:pt>
                <c:pt idx="15832">
                  <c:v>1E-4</c:v>
                </c:pt>
                <c:pt idx="15833">
                  <c:v>1E-4</c:v>
                </c:pt>
                <c:pt idx="15834">
                  <c:v>1E-4</c:v>
                </c:pt>
                <c:pt idx="15835">
                  <c:v>1E-4</c:v>
                </c:pt>
                <c:pt idx="15836">
                  <c:v>1.0001</c:v>
                </c:pt>
                <c:pt idx="15837">
                  <c:v>1E-4</c:v>
                </c:pt>
                <c:pt idx="15838">
                  <c:v>1E-4</c:v>
                </c:pt>
                <c:pt idx="15839">
                  <c:v>2.0001000000000002</c:v>
                </c:pt>
                <c:pt idx="15840">
                  <c:v>1E-4</c:v>
                </c:pt>
                <c:pt idx="15841">
                  <c:v>1E-4</c:v>
                </c:pt>
                <c:pt idx="15842">
                  <c:v>1E-4</c:v>
                </c:pt>
                <c:pt idx="15843">
                  <c:v>1E-4</c:v>
                </c:pt>
                <c:pt idx="15844">
                  <c:v>1E-4</c:v>
                </c:pt>
                <c:pt idx="15845">
                  <c:v>1E-4</c:v>
                </c:pt>
                <c:pt idx="15846">
                  <c:v>1E-4</c:v>
                </c:pt>
                <c:pt idx="15847">
                  <c:v>1E-4</c:v>
                </c:pt>
                <c:pt idx="15848">
                  <c:v>1E-4</c:v>
                </c:pt>
                <c:pt idx="15849">
                  <c:v>1.0001</c:v>
                </c:pt>
                <c:pt idx="15850">
                  <c:v>1.0001</c:v>
                </c:pt>
                <c:pt idx="15851">
                  <c:v>1E-4</c:v>
                </c:pt>
                <c:pt idx="15852">
                  <c:v>1E-4</c:v>
                </c:pt>
                <c:pt idx="15853">
                  <c:v>1E-4</c:v>
                </c:pt>
                <c:pt idx="15854">
                  <c:v>1E-4</c:v>
                </c:pt>
                <c:pt idx="15855">
                  <c:v>1.0001</c:v>
                </c:pt>
                <c:pt idx="15856">
                  <c:v>1E-4</c:v>
                </c:pt>
                <c:pt idx="15857">
                  <c:v>1E-4</c:v>
                </c:pt>
                <c:pt idx="15858">
                  <c:v>1E-4</c:v>
                </c:pt>
                <c:pt idx="15859">
                  <c:v>1E-4</c:v>
                </c:pt>
                <c:pt idx="15860">
                  <c:v>1E-4</c:v>
                </c:pt>
                <c:pt idx="15861">
                  <c:v>1E-4</c:v>
                </c:pt>
                <c:pt idx="15862">
                  <c:v>1E-4</c:v>
                </c:pt>
                <c:pt idx="15863">
                  <c:v>1E-4</c:v>
                </c:pt>
                <c:pt idx="15864">
                  <c:v>1E-4</c:v>
                </c:pt>
                <c:pt idx="15865">
                  <c:v>1E-4</c:v>
                </c:pt>
                <c:pt idx="15866">
                  <c:v>1E-4</c:v>
                </c:pt>
                <c:pt idx="15867">
                  <c:v>1.0001</c:v>
                </c:pt>
                <c:pt idx="15868">
                  <c:v>1E-4</c:v>
                </c:pt>
                <c:pt idx="15869">
                  <c:v>1E-4</c:v>
                </c:pt>
                <c:pt idx="15870">
                  <c:v>1E-4</c:v>
                </c:pt>
                <c:pt idx="15871">
                  <c:v>1E-4</c:v>
                </c:pt>
                <c:pt idx="15872">
                  <c:v>1E-4</c:v>
                </c:pt>
                <c:pt idx="15873">
                  <c:v>1E-4</c:v>
                </c:pt>
                <c:pt idx="15874">
                  <c:v>1E-4</c:v>
                </c:pt>
                <c:pt idx="15875">
                  <c:v>1E-4</c:v>
                </c:pt>
                <c:pt idx="15876">
                  <c:v>1E-4</c:v>
                </c:pt>
                <c:pt idx="15877">
                  <c:v>1E-4</c:v>
                </c:pt>
                <c:pt idx="15878">
                  <c:v>1E-4</c:v>
                </c:pt>
                <c:pt idx="15879">
                  <c:v>1E-4</c:v>
                </c:pt>
                <c:pt idx="15880">
                  <c:v>1E-4</c:v>
                </c:pt>
                <c:pt idx="15881">
                  <c:v>1.0001</c:v>
                </c:pt>
                <c:pt idx="15882">
                  <c:v>1E-4</c:v>
                </c:pt>
                <c:pt idx="15883">
                  <c:v>1E-4</c:v>
                </c:pt>
                <c:pt idx="15884">
                  <c:v>1E-4</c:v>
                </c:pt>
                <c:pt idx="15885">
                  <c:v>1E-4</c:v>
                </c:pt>
                <c:pt idx="15886">
                  <c:v>1.0001</c:v>
                </c:pt>
                <c:pt idx="15887">
                  <c:v>1.0001</c:v>
                </c:pt>
                <c:pt idx="15888">
                  <c:v>1E-4</c:v>
                </c:pt>
                <c:pt idx="15889">
                  <c:v>1E-4</c:v>
                </c:pt>
                <c:pt idx="15890">
                  <c:v>1E-4</c:v>
                </c:pt>
                <c:pt idx="15891">
                  <c:v>1E-4</c:v>
                </c:pt>
                <c:pt idx="15892">
                  <c:v>1.0001</c:v>
                </c:pt>
                <c:pt idx="15893">
                  <c:v>1E-4</c:v>
                </c:pt>
                <c:pt idx="15894">
                  <c:v>1E-4</c:v>
                </c:pt>
                <c:pt idx="15895">
                  <c:v>1.0001</c:v>
                </c:pt>
                <c:pt idx="15896">
                  <c:v>1E-4</c:v>
                </c:pt>
                <c:pt idx="15897">
                  <c:v>1E-4</c:v>
                </c:pt>
                <c:pt idx="15898">
                  <c:v>1E-4</c:v>
                </c:pt>
                <c:pt idx="15899">
                  <c:v>1E-4</c:v>
                </c:pt>
                <c:pt idx="15900">
                  <c:v>1E-4</c:v>
                </c:pt>
                <c:pt idx="15901">
                  <c:v>1.0001</c:v>
                </c:pt>
                <c:pt idx="15902">
                  <c:v>1E-4</c:v>
                </c:pt>
                <c:pt idx="15903">
                  <c:v>1E-4</c:v>
                </c:pt>
                <c:pt idx="15904">
                  <c:v>1E-4</c:v>
                </c:pt>
                <c:pt idx="15905">
                  <c:v>1E-4</c:v>
                </c:pt>
                <c:pt idx="15906">
                  <c:v>1E-4</c:v>
                </c:pt>
                <c:pt idx="15907">
                  <c:v>1E-4</c:v>
                </c:pt>
                <c:pt idx="15908">
                  <c:v>1.0001</c:v>
                </c:pt>
                <c:pt idx="15909">
                  <c:v>1E-4</c:v>
                </c:pt>
                <c:pt idx="15910">
                  <c:v>1.0001</c:v>
                </c:pt>
                <c:pt idx="15911">
                  <c:v>1E-4</c:v>
                </c:pt>
                <c:pt idx="15912">
                  <c:v>1E-4</c:v>
                </c:pt>
                <c:pt idx="15913">
                  <c:v>1E-4</c:v>
                </c:pt>
                <c:pt idx="15914">
                  <c:v>1E-4</c:v>
                </c:pt>
                <c:pt idx="15915">
                  <c:v>1E-4</c:v>
                </c:pt>
                <c:pt idx="15916">
                  <c:v>1E-4</c:v>
                </c:pt>
                <c:pt idx="15917">
                  <c:v>1E-4</c:v>
                </c:pt>
                <c:pt idx="15918">
                  <c:v>1E-4</c:v>
                </c:pt>
                <c:pt idx="15919">
                  <c:v>1E-4</c:v>
                </c:pt>
                <c:pt idx="15920">
                  <c:v>1E-4</c:v>
                </c:pt>
                <c:pt idx="15921">
                  <c:v>1.0001</c:v>
                </c:pt>
                <c:pt idx="15922">
                  <c:v>1.0001</c:v>
                </c:pt>
                <c:pt idx="15923">
                  <c:v>1E-4</c:v>
                </c:pt>
                <c:pt idx="15924">
                  <c:v>1E-4</c:v>
                </c:pt>
                <c:pt idx="15925">
                  <c:v>1.0001</c:v>
                </c:pt>
                <c:pt idx="15926">
                  <c:v>1E-4</c:v>
                </c:pt>
                <c:pt idx="15927">
                  <c:v>1E-4</c:v>
                </c:pt>
                <c:pt idx="15928">
                  <c:v>1E-4</c:v>
                </c:pt>
                <c:pt idx="15929">
                  <c:v>1.0001</c:v>
                </c:pt>
                <c:pt idx="15930">
                  <c:v>1E-4</c:v>
                </c:pt>
                <c:pt idx="15931">
                  <c:v>1.0001</c:v>
                </c:pt>
                <c:pt idx="15932">
                  <c:v>1E-4</c:v>
                </c:pt>
                <c:pt idx="15933">
                  <c:v>1E-4</c:v>
                </c:pt>
                <c:pt idx="15934">
                  <c:v>1E-4</c:v>
                </c:pt>
                <c:pt idx="15935">
                  <c:v>1E-4</c:v>
                </c:pt>
                <c:pt idx="15936">
                  <c:v>1E-4</c:v>
                </c:pt>
                <c:pt idx="15937">
                  <c:v>1E-4</c:v>
                </c:pt>
                <c:pt idx="15938">
                  <c:v>1.0001</c:v>
                </c:pt>
                <c:pt idx="15939">
                  <c:v>1E-4</c:v>
                </c:pt>
                <c:pt idx="15940">
                  <c:v>1E-4</c:v>
                </c:pt>
                <c:pt idx="15941">
                  <c:v>1E-4</c:v>
                </c:pt>
                <c:pt idx="15942">
                  <c:v>1E-4</c:v>
                </c:pt>
                <c:pt idx="15943">
                  <c:v>1E-4</c:v>
                </c:pt>
                <c:pt idx="15944">
                  <c:v>1E-4</c:v>
                </c:pt>
                <c:pt idx="15945">
                  <c:v>1E-4</c:v>
                </c:pt>
                <c:pt idx="15946">
                  <c:v>1E-4</c:v>
                </c:pt>
                <c:pt idx="15947">
                  <c:v>1E-4</c:v>
                </c:pt>
                <c:pt idx="15948">
                  <c:v>1E-4</c:v>
                </c:pt>
                <c:pt idx="15949">
                  <c:v>1E-4</c:v>
                </c:pt>
                <c:pt idx="15950">
                  <c:v>1E-4</c:v>
                </c:pt>
                <c:pt idx="15951">
                  <c:v>1E-4</c:v>
                </c:pt>
                <c:pt idx="15952">
                  <c:v>1E-4</c:v>
                </c:pt>
                <c:pt idx="15953">
                  <c:v>1E-4</c:v>
                </c:pt>
                <c:pt idx="15954">
                  <c:v>1.0001</c:v>
                </c:pt>
                <c:pt idx="15955">
                  <c:v>1E-4</c:v>
                </c:pt>
                <c:pt idx="15956">
                  <c:v>1E-4</c:v>
                </c:pt>
                <c:pt idx="15957">
                  <c:v>1.0001</c:v>
                </c:pt>
                <c:pt idx="15958">
                  <c:v>1.0001</c:v>
                </c:pt>
                <c:pt idx="15959">
                  <c:v>1E-4</c:v>
                </c:pt>
                <c:pt idx="15960">
                  <c:v>1E-4</c:v>
                </c:pt>
                <c:pt idx="15961">
                  <c:v>1E-4</c:v>
                </c:pt>
                <c:pt idx="15962">
                  <c:v>1E-4</c:v>
                </c:pt>
                <c:pt idx="15963">
                  <c:v>1E-4</c:v>
                </c:pt>
                <c:pt idx="15964">
                  <c:v>1.0001</c:v>
                </c:pt>
                <c:pt idx="15965">
                  <c:v>1E-4</c:v>
                </c:pt>
                <c:pt idx="15966">
                  <c:v>1E-4</c:v>
                </c:pt>
                <c:pt idx="15967">
                  <c:v>1E-4</c:v>
                </c:pt>
                <c:pt idx="15968">
                  <c:v>1E-4</c:v>
                </c:pt>
                <c:pt idx="15969">
                  <c:v>1E-4</c:v>
                </c:pt>
                <c:pt idx="15970">
                  <c:v>1E-4</c:v>
                </c:pt>
                <c:pt idx="15971">
                  <c:v>1E-4</c:v>
                </c:pt>
                <c:pt idx="15972">
                  <c:v>1E-4</c:v>
                </c:pt>
                <c:pt idx="15973">
                  <c:v>1E-4</c:v>
                </c:pt>
                <c:pt idx="15974">
                  <c:v>1.0001</c:v>
                </c:pt>
                <c:pt idx="15975">
                  <c:v>1E-4</c:v>
                </c:pt>
                <c:pt idx="15976">
                  <c:v>1E-4</c:v>
                </c:pt>
                <c:pt idx="15977">
                  <c:v>1E-4</c:v>
                </c:pt>
                <c:pt idx="15978">
                  <c:v>1.0001</c:v>
                </c:pt>
                <c:pt idx="15979">
                  <c:v>1E-4</c:v>
                </c:pt>
                <c:pt idx="15980">
                  <c:v>1E-4</c:v>
                </c:pt>
                <c:pt idx="15981">
                  <c:v>1E-4</c:v>
                </c:pt>
                <c:pt idx="15982">
                  <c:v>1.0001</c:v>
                </c:pt>
                <c:pt idx="15983">
                  <c:v>1.0001</c:v>
                </c:pt>
                <c:pt idx="15984">
                  <c:v>1E-4</c:v>
                </c:pt>
                <c:pt idx="15985">
                  <c:v>1E-4</c:v>
                </c:pt>
                <c:pt idx="15986">
                  <c:v>1E-4</c:v>
                </c:pt>
                <c:pt idx="15987">
                  <c:v>1E-4</c:v>
                </c:pt>
                <c:pt idx="15988">
                  <c:v>1E-4</c:v>
                </c:pt>
                <c:pt idx="15989">
                  <c:v>1E-4</c:v>
                </c:pt>
                <c:pt idx="15990">
                  <c:v>1E-4</c:v>
                </c:pt>
                <c:pt idx="15991">
                  <c:v>1E-4</c:v>
                </c:pt>
                <c:pt idx="15992">
                  <c:v>1E-4</c:v>
                </c:pt>
                <c:pt idx="15993">
                  <c:v>1E-4</c:v>
                </c:pt>
                <c:pt idx="15994">
                  <c:v>1E-4</c:v>
                </c:pt>
                <c:pt idx="15995">
                  <c:v>1E-4</c:v>
                </c:pt>
                <c:pt idx="15996">
                  <c:v>1E-4</c:v>
                </c:pt>
                <c:pt idx="15997">
                  <c:v>1E-4</c:v>
                </c:pt>
                <c:pt idx="15998">
                  <c:v>1E-4</c:v>
                </c:pt>
                <c:pt idx="15999">
                  <c:v>1E-4</c:v>
                </c:pt>
                <c:pt idx="16000">
                  <c:v>1179463.0001000001</c:v>
                </c:pt>
                <c:pt idx="16001">
                  <c:v>2.0001000000000002</c:v>
                </c:pt>
                <c:pt idx="16002">
                  <c:v>3.0001000000000002</c:v>
                </c:pt>
                <c:pt idx="16003">
                  <c:v>3.0001000000000002</c:v>
                </c:pt>
                <c:pt idx="16004">
                  <c:v>4.0000999999999998</c:v>
                </c:pt>
                <c:pt idx="16005">
                  <c:v>1.0001</c:v>
                </c:pt>
                <c:pt idx="16006">
                  <c:v>2.0001000000000002</c:v>
                </c:pt>
                <c:pt idx="16007">
                  <c:v>1.0001</c:v>
                </c:pt>
                <c:pt idx="16008">
                  <c:v>4.0000999999999998</c:v>
                </c:pt>
                <c:pt idx="16009">
                  <c:v>1.0001</c:v>
                </c:pt>
                <c:pt idx="16010">
                  <c:v>1.0001</c:v>
                </c:pt>
                <c:pt idx="16011">
                  <c:v>5.0000999999999998</c:v>
                </c:pt>
                <c:pt idx="16012">
                  <c:v>2.0001000000000002</c:v>
                </c:pt>
                <c:pt idx="16013">
                  <c:v>1E-4</c:v>
                </c:pt>
                <c:pt idx="16014">
                  <c:v>2.0001000000000002</c:v>
                </c:pt>
                <c:pt idx="16015">
                  <c:v>1.0001</c:v>
                </c:pt>
                <c:pt idx="16016">
                  <c:v>1.0001</c:v>
                </c:pt>
                <c:pt idx="16017">
                  <c:v>1E-4</c:v>
                </c:pt>
                <c:pt idx="16018">
                  <c:v>1.0001</c:v>
                </c:pt>
                <c:pt idx="16019">
                  <c:v>2.0001000000000002</c:v>
                </c:pt>
                <c:pt idx="16020">
                  <c:v>2.0001000000000002</c:v>
                </c:pt>
                <c:pt idx="16021">
                  <c:v>2.0001000000000002</c:v>
                </c:pt>
                <c:pt idx="16022">
                  <c:v>4.0000999999999998</c:v>
                </c:pt>
                <c:pt idx="16023">
                  <c:v>5.0000999999999998</c:v>
                </c:pt>
                <c:pt idx="16024">
                  <c:v>2.0001000000000002</c:v>
                </c:pt>
                <c:pt idx="16025">
                  <c:v>3.0001000000000002</c:v>
                </c:pt>
                <c:pt idx="16026">
                  <c:v>4.0000999999999998</c:v>
                </c:pt>
                <c:pt idx="16027">
                  <c:v>5.0000999999999998</c:v>
                </c:pt>
                <c:pt idx="16028">
                  <c:v>10.0001</c:v>
                </c:pt>
                <c:pt idx="16029">
                  <c:v>6.0000999999999998</c:v>
                </c:pt>
                <c:pt idx="16030">
                  <c:v>7.0000999999999998</c:v>
                </c:pt>
                <c:pt idx="16031">
                  <c:v>3.0001000000000002</c:v>
                </c:pt>
                <c:pt idx="16032">
                  <c:v>7.0000999999999998</c:v>
                </c:pt>
                <c:pt idx="16033">
                  <c:v>7.0000999999999998</c:v>
                </c:pt>
                <c:pt idx="16034">
                  <c:v>4.0000999999999998</c:v>
                </c:pt>
                <c:pt idx="16035">
                  <c:v>4.0000999999999998</c:v>
                </c:pt>
                <c:pt idx="16036">
                  <c:v>1.0001</c:v>
                </c:pt>
                <c:pt idx="16037">
                  <c:v>1.0001</c:v>
                </c:pt>
                <c:pt idx="16038">
                  <c:v>1.0001</c:v>
                </c:pt>
                <c:pt idx="16039">
                  <c:v>1.0001</c:v>
                </c:pt>
                <c:pt idx="16040">
                  <c:v>3.0001000000000002</c:v>
                </c:pt>
                <c:pt idx="16041">
                  <c:v>1.0001</c:v>
                </c:pt>
                <c:pt idx="16042">
                  <c:v>1E-4</c:v>
                </c:pt>
                <c:pt idx="16043">
                  <c:v>1.0001</c:v>
                </c:pt>
                <c:pt idx="16044">
                  <c:v>1.0001</c:v>
                </c:pt>
                <c:pt idx="16045">
                  <c:v>1E-4</c:v>
                </c:pt>
                <c:pt idx="16046">
                  <c:v>2.0001000000000002</c:v>
                </c:pt>
                <c:pt idx="16047">
                  <c:v>1.0001</c:v>
                </c:pt>
                <c:pt idx="16048">
                  <c:v>1E-4</c:v>
                </c:pt>
                <c:pt idx="16049">
                  <c:v>1.0001</c:v>
                </c:pt>
                <c:pt idx="16050">
                  <c:v>1.0001</c:v>
                </c:pt>
                <c:pt idx="16051">
                  <c:v>1E-4</c:v>
                </c:pt>
                <c:pt idx="16052">
                  <c:v>1E-4</c:v>
                </c:pt>
                <c:pt idx="16053">
                  <c:v>1E-4</c:v>
                </c:pt>
                <c:pt idx="16054">
                  <c:v>2.0001000000000002</c:v>
                </c:pt>
                <c:pt idx="16055">
                  <c:v>1.0001</c:v>
                </c:pt>
                <c:pt idx="16056">
                  <c:v>1.0001</c:v>
                </c:pt>
                <c:pt idx="16057">
                  <c:v>1.0001</c:v>
                </c:pt>
                <c:pt idx="16058">
                  <c:v>1E-4</c:v>
                </c:pt>
                <c:pt idx="16059">
                  <c:v>1E-4</c:v>
                </c:pt>
                <c:pt idx="16060">
                  <c:v>1E-4</c:v>
                </c:pt>
                <c:pt idx="16061">
                  <c:v>1E-4</c:v>
                </c:pt>
                <c:pt idx="16062">
                  <c:v>1.0001</c:v>
                </c:pt>
                <c:pt idx="16063">
                  <c:v>1E-4</c:v>
                </c:pt>
                <c:pt idx="16064">
                  <c:v>1E-4</c:v>
                </c:pt>
                <c:pt idx="16065">
                  <c:v>1E-4</c:v>
                </c:pt>
                <c:pt idx="16066">
                  <c:v>1E-4</c:v>
                </c:pt>
                <c:pt idx="16067">
                  <c:v>1E-4</c:v>
                </c:pt>
                <c:pt idx="16068">
                  <c:v>1E-4</c:v>
                </c:pt>
                <c:pt idx="16069">
                  <c:v>1E-4</c:v>
                </c:pt>
                <c:pt idx="16070">
                  <c:v>1E-4</c:v>
                </c:pt>
                <c:pt idx="16071">
                  <c:v>1E-4</c:v>
                </c:pt>
                <c:pt idx="16072">
                  <c:v>1E-4</c:v>
                </c:pt>
                <c:pt idx="16073">
                  <c:v>1E-4</c:v>
                </c:pt>
                <c:pt idx="16074">
                  <c:v>1E-4</c:v>
                </c:pt>
                <c:pt idx="16075">
                  <c:v>1E-4</c:v>
                </c:pt>
                <c:pt idx="16076">
                  <c:v>1.0001</c:v>
                </c:pt>
                <c:pt idx="16077">
                  <c:v>1E-4</c:v>
                </c:pt>
                <c:pt idx="16078">
                  <c:v>1E-4</c:v>
                </c:pt>
                <c:pt idx="16079">
                  <c:v>1E-4</c:v>
                </c:pt>
                <c:pt idx="16080">
                  <c:v>1E-4</c:v>
                </c:pt>
                <c:pt idx="16081">
                  <c:v>1.0001</c:v>
                </c:pt>
                <c:pt idx="16082">
                  <c:v>1E-4</c:v>
                </c:pt>
                <c:pt idx="16083">
                  <c:v>1.0001</c:v>
                </c:pt>
                <c:pt idx="16084">
                  <c:v>1.0001</c:v>
                </c:pt>
                <c:pt idx="16085">
                  <c:v>1.0001</c:v>
                </c:pt>
                <c:pt idx="16086">
                  <c:v>1E-4</c:v>
                </c:pt>
                <c:pt idx="16087">
                  <c:v>1E-4</c:v>
                </c:pt>
                <c:pt idx="16088">
                  <c:v>1.0001</c:v>
                </c:pt>
                <c:pt idx="16089">
                  <c:v>1.0001</c:v>
                </c:pt>
                <c:pt idx="16090">
                  <c:v>1E-4</c:v>
                </c:pt>
                <c:pt idx="16091">
                  <c:v>1E-4</c:v>
                </c:pt>
                <c:pt idx="16092">
                  <c:v>1E-4</c:v>
                </c:pt>
                <c:pt idx="16093">
                  <c:v>1.0001</c:v>
                </c:pt>
                <c:pt idx="16094">
                  <c:v>1E-4</c:v>
                </c:pt>
                <c:pt idx="16095">
                  <c:v>1E-4</c:v>
                </c:pt>
                <c:pt idx="16096">
                  <c:v>1E-4</c:v>
                </c:pt>
                <c:pt idx="16097">
                  <c:v>1E-4</c:v>
                </c:pt>
                <c:pt idx="16098">
                  <c:v>1.0001</c:v>
                </c:pt>
                <c:pt idx="16099">
                  <c:v>1E-4</c:v>
                </c:pt>
                <c:pt idx="16100">
                  <c:v>2.0001000000000002</c:v>
                </c:pt>
                <c:pt idx="16101">
                  <c:v>1E-4</c:v>
                </c:pt>
                <c:pt idx="16102">
                  <c:v>1E-4</c:v>
                </c:pt>
                <c:pt idx="16103">
                  <c:v>2.0001000000000002</c:v>
                </c:pt>
                <c:pt idx="16104">
                  <c:v>1.0001</c:v>
                </c:pt>
                <c:pt idx="16105">
                  <c:v>2.0001000000000002</c:v>
                </c:pt>
                <c:pt idx="16106">
                  <c:v>3.0001000000000002</c:v>
                </c:pt>
                <c:pt idx="16107">
                  <c:v>1.0001</c:v>
                </c:pt>
                <c:pt idx="16108">
                  <c:v>1.0001</c:v>
                </c:pt>
                <c:pt idx="16109">
                  <c:v>2.0001000000000002</c:v>
                </c:pt>
                <c:pt idx="16110">
                  <c:v>1E-4</c:v>
                </c:pt>
                <c:pt idx="16111">
                  <c:v>3.0001000000000002</c:v>
                </c:pt>
                <c:pt idx="16112">
                  <c:v>1E-4</c:v>
                </c:pt>
                <c:pt idx="16113">
                  <c:v>2.0001000000000002</c:v>
                </c:pt>
                <c:pt idx="16114">
                  <c:v>2.0001000000000002</c:v>
                </c:pt>
                <c:pt idx="16115">
                  <c:v>1E-4</c:v>
                </c:pt>
                <c:pt idx="16116">
                  <c:v>1E-4</c:v>
                </c:pt>
                <c:pt idx="16117">
                  <c:v>1E-4</c:v>
                </c:pt>
                <c:pt idx="16118">
                  <c:v>1E-4</c:v>
                </c:pt>
                <c:pt idx="16119">
                  <c:v>2.0001000000000002</c:v>
                </c:pt>
                <c:pt idx="16120">
                  <c:v>1.0001</c:v>
                </c:pt>
                <c:pt idx="16121">
                  <c:v>1.0001</c:v>
                </c:pt>
                <c:pt idx="16122">
                  <c:v>1E-4</c:v>
                </c:pt>
                <c:pt idx="16123">
                  <c:v>1E-4</c:v>
                </c:pt>
                <c:pt idx="16124">
                  <c:v>1E-4</c:v>
                </c:pt>
                <c:pt idx="16125">
                  <c:v>1E-4</c:v>
                </c:pt>
                <c:pt idx="16126">
                  <c:v>2.0001000000000002</c:v>
                </c:pt>
                <c:pt idx="16127">
                  <c:v>1.0001</c:v>
                </c:pt>
                <c:pt idx="16128">
                  <c:v>1.0001</c:v>
                </c:pt>
                <c:pt idx="16129">
                  <c:v>1E-4</c:v>
                </c:pt>
                <c:pt idx="16130">
                  <c:v>1.0001</c:v>
                </c:pt>
                <c:pt idx="16131">
                  <c:v>1E-4</c:v>
                </c:pt>
                <c:pt idx="16132">
                  <c:v>1E-4</c:v>
                </c:pt>
                <c:pt idx="16133">
                  <c:v>1E-4</c:v>
                </c:pt>
                <c:pt idx="16134">
                  <c:v>1E-4</c:v>
                </c:pt>
                <c:pt idx="16135">
                  <c:v>1.0001</c:v>
                </c:pt>
                <c:pt idx="16136">
                  <c:v>1E-4</c:v>
                </c:pt>
                <c:pt idx="16137">
                  <c:v>1.0001</c:v>
                </c:pt>
                <c:pt idx="16138">
                  <c:v>1E-4</c:v>
                </c:pt>
                <c:pt idx="16139">
                  <c:v>1.0001</c:v>
                </c:pt>
                <c:pt idx="16140">
                  <c:v>1E-4</c:v>
                </c:pt>
                <c:pt idx="16141">
                  <c:v>1E-4</c:v>
                </c:pt>
                <c:pt idx="16142">
                  <c:v>1.0001</c:v>
                </c:pt>
                <c:pt idx="16143">
                  <c:v>1E-4</c:v>
                </c:pt>
                <c:pt idx="16144">
                  <c:v>1E-4</c:v>
                </c:pt>
                <c:pt idx="16145">
                  <c:v>1E-4</c:v>
                </c:pt>
                <c:pt idx="16146">
                  <c:v>1E-4</c:v>
                </c:pt>
                <c:pt idx="16147">
                  <c:v>1.0001</c:v>
                </c:pt>
                <c:pt idx="16148">
                  <c:v>1E-4</c:v>
                </c:pt>
                <c:pt idx="16149">
                  <c:v>1E-4</c:v>
                </c:pt>
                <c:pt idx="16150">
                  <c:v>1E-4</c:v>
                </c:pt>
                <c:pt idx="16151">
                  <c:v>1E-4</c:v>
                </c:pt>
                <c:pt idx="16152">
                  <c:v>1E-4</c:v>
                </c:pt>
                <c:pt idx="16153">
                  <c:v>1E-4</c:v>
                </c:pt>
                <c:pt idx="16154">
                  <c:v>1E-4</c:v>
                </c:pt>
                <c:pt idx="16155">
                  <c:v>1E-4</c:v>
                </c:pt>
                <c:pt idx="16156">
                  <c:v>1E-4</c:v>
                </c:pt>
                <c:pt idx="16157">
                  <c:v>1E-4</c:v>
                </c:pt>
                <c:pt idx="16158">
                  <c:v>1.0001</c:v>
                </c:pt>
                <c:pt idx="16159">
                  <c:v>1E-4</c:v>
                </c:pt>
                <c:pt idx="16160">
                  <c:v>1E-4</c:v>
                </c:pt>
                <c:pt idx="16161">
                  <c:v>1E-4</c:v>
                </c:pt>
                <c:pt idx="16162">
                  <c:v>1E-4</c:v>
                </c:pt>
                <c:pt idx="16163">
                  <c:v>1E-4</c:v>
                </c:pt>
                <c:pt idx="16164">
                  <c:v>1E-4</c:v>
                </c:pt>
                <c:pt idx="16165">
                  <c:v>1E-4</c:v>
                </c:pt>
                <c:pt idx="16166">
                  <c:v>1E-4</c:v>
                </c:pt>
                <c:pt idx="16167">
                  <c:v>1E-4</c:v>
                </c:pt>
                <c:pt idx="16168">
                  <c:v>1.0001</c:v>
                </c:pt>
                <c:pt idx="16169">
                  <c:v>1E-4</c:v>
                </c:pt>
                <c:pt idx="16170">
                  <c:v>1.0001</c:v>
                </c:pt>
                <c:pt idx="16171">
                  <c:v>3.0001000000000002</c:v>
                </c:pt>
                <c:pt idx="16172">
                  <c:v>2.0001000000000002</c:v>
                </c:pt>
                <c:pt idx="16173">
                  <c:v>2.0001000000000002</c:v>
                </c:pt>
                <c:pt idx="16174">
                  <c:v>1.0001</c:v>
                </c:pt>
                <c:pt idx="16175">
                  <c:v>1.0001</c:v>
                </c:pt>
                <c:pt idx="16176">
                  <c:v>2.0001000000000002</c:v>
                </c:pt>
                <c:pt idx="16177">
                  <c:v>1E-4</c:v>
                </c:pt>
                <c:pt idx="16178">
                  <c:v>1E-4</c:v>
                </c:pt>
                <c:pt idx="16179">
                  <c:v>1E-4</c:v>
                </c:pt>
                <c:pt idx="16180">
                  <c:v>2.0001000000000002</c:v>
                </c:pt>
                <c:pt idx="16181">
                  <c:v>4.0000999999999998</c:v>
                </c:pt>
                <c:pt idx="16182">
                  <c:v>1E-4</c:v>
                </c:pt>
                <c:pt idx="16183">
                  <c:v>1E-4</c:v>
                </c:pt>
                <c:pt idx="16184">
                  <c:v>1E-4</c:v>
                </c:pt>
                <c:pt idx="16185">
                  <c:v>1E-4</c:v>
                </c:pt>
                <c:pt idx="16186">
                  <c:v>2.0001000000000002</c:v>
                </c:pt>
                <c:pt idx="16187">
                  <c:v>1E-4</c:v>
                </c:pt>
                <c:pt idx="16188">
                  <c:v>2.0001000000000002</c:v>
                </c:pt>
                <c:pt idx="16189">
                  <c:v>2.0001000000000002</c:v>
                </c:pt>
                <c:pt idx="16190">
                  <c:v>2.0001000000000002</c:v>
                </c:pt>
                <c:pt idx="16191">
                  <c:v>3.0001000000000002</c:v>
                </c:pt>
                <c:pt idx="16192">
                  <c:v>1.0001</c:v>
                </c:pt>
                <c:pt idx="16193">
                  <c:v>1E-4</c:v>
                </c:pt>
                <c:pt idx="16194">
                  <c:v>1E-4</c:v>
                </c:pt>
                <c:pt idx="16195">
                  <c:v>2.0001000000000002</c:v>
                </c:pt>
                <c:pt idx="16196">
                  <c:v>1.0001</c:v>
                </c:pt>
                <c:pt idx="16197">
                  <c:v>1E-4</c:v>
                </c:pt>
                <c:pt idx="16198">
                  <c:v>1E-4</c:v>
                </c:pt>
                <c:pt idx="16199">
                  <c:v>1E-4</c:v>
                </c:pt>
                <c:pt idx="16200">
                  <c:v>1.0001</c:v>
                </c:pt>
                <c:pt idx="16201">
                  <c:v>1.0001</c:v>
                </c:pt>
                <c:pt idx="16202">
                  <c:v>1E-4</c:v>
                </c:pt>
                <c:pt idx="16203">
                  <c:v>1.0001</c:v>
                </c:pt>
                <c:pt idx="16204">
                  <c:v>1E-4</c:v>
                </c:pt>
                <c:pt idx="16205">
                  <c:v>1E-4</c:v>
                </c:pt>
                <c:pt idx="16206">
                  <c:v>1.0001</c:v>
                </c:pt>
                <c:pt idx="16207">
                  <c:v>2.0001000000000002</c:v>
                </c:pt>
                <c:pt idx="16208">
                  <c:v>1E-4</c:v>
                </c:pt>
                <c:pt idx="16209">
                  <c:v>1E-4</c:v>
                </c:pt>
                <c:pt idx="16210">
                  <c:v>1E-4</c:v>
                </c:pt>
                <c:pt idx="16211">
                  <c:v>1.0001</c:v>
                </c:pt>
                <c:pt idx="16212">
                  <c:v>1.0001</c:v>
                </c:pt>
                <c:pt idx="16213">
                  <c:v>1.0001</c:v>
                </c:pt>
                <c:pt idx="16214">
                  <c:v>1E-4</c:v>
                </c:pt>
                <c:pt idx="16215">
                  <c:v>1.0001</c:v>
                </c:pt>
                <c:pt idx="16216">
                  <c:v>1E-4</c:v>
                </c:pt>
                <c:pt idx="16217">
                  <c:v>1.0001</c:v>
                </c:pt>
                <c:pt idx="16218">
                  <c:v>1E-4</c:v>
                </c:pt>
                <c:pt idx="16219">
                  <c:v>1E-4</c:v>
                </c:pt>
                <c:pt idx="16220">
                  <c:v>1E-4</c:v>
                </c:pt>
                <c:pt idx="16221">
                  <c:v>1E-4</c:v>
                </c:pt>
                <c:pt idx="16222">
                  <c:v>1.0001</c:v>
                </c:pt>
                <c:pt idx="16223">
                  <c:v>1E-4</c:v>
                </c:pt>
                <c:pt idx="16224">
                  <c:v>1.0001</c:v>
                </c:pt>
                <c:pt idx="16225">
                  <c:v>1.0001</c:v>
                </c:pt>
                <c:pt idx="16226">
                  <c:v>1.0001</c:v>
                </c:pt>
                <c:pt idx="16227">
                  <c:v>1E-4</c:v>
                </c:pt>
                <c:pt idx="16228">
                  <c:v>1.0001</c:v>
                </c:pt>
                <c:pt idx="16229">
                  <c:v>1.0001</c:v>
                </c:pt>
                <c:pt idx="16230">
                  <c:v>1E-4</c:v>
                </c:pt>
                <c:pt idx="16231">
                  <c:v>1.0001</c:v>
                </c:pt>
                <c:pt idx="16232">
                  <c:v>1.0001</c:v>
                </c:pt>
                <c:pt idx="16233">
                  <c:v>1E-4</c:v>
                </c:pt>
                <c:pt idx="16234">
                  <c:v>4.0000999999999998</c:v>
                </c:pt>
                <c:pt idx="16235">
                  <c:v>1E-4</c:v>
                </c:pt>
                <c:pt idx="16236">
                  <c:v>3.0001000000000002</c:v>
                </c:pt>
                <c:pt idx="16237">
                  <c:v>1E-4</c:v>
                </c:pt>
                <c:pt idx="16238">
                  <c:v>1.0001</c:v>
                </c:pt>
                <c:pt idx="16239">
                  <c:v>2.0001000000000002</c:v>
                </c:pt>
                <c:pt idx="16240">
                  <c:v>1E-4</c:v>
                </c:pt>
                <c:pt idx="16241">
                  <c:v>1E-4</c:v>
                </c:pt>
                <c:pt idx="16242">
                  <c:v>1E-4</c:v>
                </c:pt>
                <c:pt idx="16243">
                  <c:v>1.0001</c:v>
                </c:pt>
                <c:pt idx="16244">
                  <c:v>1.0001</c:v>
                </c:pt>
                <c:pt idx="16245">
                  <c:v>2.0001000000000002</c:v>
                </c:pt>
                <c:pt idx="16246">
                  <c:v>3.0001000000000002</c:v>
                </c:pt>
                <c:pt idx="16247">
                  <c:v>2.0001000000000002</c:v>
                </c:pt>
                <c:pt idx="16248">
                  <c:v>2.0001000000000002</c:v>
                </c:pt>
                <c:pt idx="16249">
                  <c:v>2.0001000000000002</c:v>
                </c:pt>
                <c:pt idx="16250">
                  <c:v>1E-4</c:v>
                </c:pt>
                <c:pt idx="16251">
                  <c:v>3.0001000000000002</c:v>
                </c:pt>
                <c:pt idx="16252">
                  <c:v>4.0000999999999998</c:v>
                </c:pt>
                <c:pt idx="16253">
                  <c:v>1E-4</c:v>
                </c:pt>
                <c:pt idx="16254">
                  <c:v>2.0001000000000002</c:v>
                </c:pt>
                <c:pt idx="16255">
                  <c:v>2.0001000000000002</c:v>
                </c:pt>
                <c:pt idx="16256">
                  <c:v>3.0001000000000002</c:v>
                </c:pt>
                <c:pt idx="16257">
                  <c:v>2.0001000000000002</c:v>
                </c:pt>
                <c:pt idx="16258">
                  <c:v>3.0001000000000002</c:v>
                </c:pt>
                <c:pt idx="16259">
                  <c:v>1E-4</c:v>
                </c:pt>
                <c:pt idx="16260">
                  <c:v>2.0001000000000002</c:v>
                </c:pt>
                <c:pt idx="16261">
                  <c:v>3.0001000000000002</c:v>
                </c:pt>
                <c:pt idx="16262">
                  <c:v>1E-4</c:v>
                </c:pt>
                <c:pt idx="16263">
                  <c:v>2.0001000000000002</c:v>
                </c:pt>
                <c:pt idx="16264">
                  <c:v>1.0001</c:v>
                </c:pt>
                <c:pt idx="16265">
                  <c:v>1E-4</c:v>
                </c:pt>
                <c:pt idx="16266">
                  <c:v>2.0001000000000002</c:v>
                </c:pt>
                <c:pt idx="16267">
                  <c:v>1E-4</c:v>
                </c:pt>
                <c:pt idx="16268">
                  <c:v>1.0001</c:v>
                </c:pt>
                <c:pt idx="16269">
                  <c:v>1E-4</c:v>
                </c:pt>
                <c:pt idx="16270">
                  <c:v>1.0001</c:v>
                </c:pt>
                <c:pt idx="16271">
                  <c:v>1E-4</c:v>
                </c:pt>
                <c:pt idx="16272">
                  <c:v>1.0001</c:v>
                </c:pt>
                <c:pt idx="16273">
                  <c:v>2.0001000000000002</c:v>
                </c:pt>
                <c:pt idx="16274">
                  <c:v>1E-4</c:v>
                </c:pt>
                <c:pt idx="16275">
                  <c:v>2.0001000000000002</c:v>
                </c:pt>
                <c:pt idx="16276">
                  <c:v>1E-4</c:v>
                </c:pt>
                <c:pt idx="16277">
                  <c:v>1E-4</c:v>
                </c:pt>
                <c:pt idx="16278">
                  <c:v>3.0001000000000002</c:v>
                </c:pt>
                <c:pt idx="16279">
                  <c:v>2.0001000000000002</c:v>
                </c:pt>
                <c:pt idx="16280">
                  <c:v>4.0000999999999998</c:v>
                </c:pt>
                <c:pt idx="16281">
                  <c:v>4.0000999999999998</c:v>
                </c:pt>
                <c:pt idx="16282">
                  <c:v>3.0001000000000002</c:v>
                </c:pt>
                <c:pt idx="16283">
                  <c:v>6.0000999999999998</c:v>
                </c:pt>
                <c:pt idx="16284">
                  <c:v>4.0000999999999998</c:v>
                </c:pt>
                <c:pt idx="16285">
                  <c:v>3.0001000000000002</c:v>
                </c:pt>
                <c:pt idx="16286">
                  <c:v>3.0001000000000002</c:v>
                </c:pt>
                <c:pt idx="16287">
                  <c:v>5.0000999999999998</c:v>
                </c:pt>
                <c:pt idx="16288">
                  <c:v>4.0000999999999998</c:v>
                </c:pt>
                <c:pt idx="16289">
                  <c:v>4.0000999999999998</c:v>
                </c:pt>
                <c:pt idx="16290">
                  <c:v>5.0000999999999998</c:v>
                </c:pt>
                <c:pt idx="16291">
                  <c:v>2.0001000000000002</c:v>
                </c:pt>
                <c:pt idx="16292">
                  <c:v>6.0000999999999998</c:v>
                </c:pt>
                <c:pt idx="16293">
                  <c:v>1.0001</c:v>
                </c:pt>
                <c:pt idx="16294">
                  <c:v>4.0000999999999998</c:v>
                </c:pt>
                <c:pt idx="16295">
                  <c:v>2.0001000000000002</c:v>
                </c:pt>
                <c:pt idx="16296">
                  <c:v>4.0000999999999998</c:v>
                </c:pt>
                <c:pt idx="16297">
                  <c:v>5.0000999999999998</c:v>
                </c:pt>
                <c:pt idx="16298">
                  <c:v>4.0000999999999998</c:v>
                </c:pt>
                <c:pt idx="16299">
                  <c:v>1.0001</c:v>
                </c:pt>
                <c:pt idx="16300">
                  <c:v>1.0001</c:v>
                </c:pt>
                <c:pt idx="16301">
                  <c:v>3.0001000000000002</c:v>
                </c:pt>
                <c:pt idx="16302">
                  <c:v>2.0001000000000002</c:v>
                </c:pt>
                <c:pt idx="16303">
                  <c:v>6.0000999999999998</c:v>
                </c:pt>
                <c:pt idx="16304">
                  <c:v>1.0001</c:v>
                </c:pt>
                <c:pt idx="16305">
                  <c:v>2.0001000000000002</c:v>
                </c:pt>
                <c:pt idx="16306">
                  <c:v>5.0000999999999998</c:v>
                </c:pt>
                <c:pt idx="16307">
                  <c:v>2.0001000000000002</c:v>
                </c:pt>
                <c:pt idx="16308">
                  <c:v>5.0000999999999998</c:v>
                </c:pt>
                <c:pt idx="16309">
                  <c:v>1.0001</c:v>
                </c:pt>
                <c:pt idx="16310">
                  <c:v>1.0001</c:v>
                </c:pt>
                <c:pt idx="16311">
                  <c:v>2.0001000000000002</c:v>
                </c:pt>
                <c:pt idx="16312">
                  <c:v>5.0000999999999998</c:v>
                </c:pt>
                <c:pt idx="16313">
                  <c:v>1E-4</c:v>
                </c:pt>
                <c:pt idx="16314">
                  <c:v>2.0001000000000002</c:v>
                </c:pt>
                <c:pt idx="16315">
                  <c:v>2.0001000000000002</c:v>
                </c:pt>
                <c:pt idx="16316">
                  <c:v>1.0001</c:v>
                </c:pt>
                <c:pt idx="16317">
                  <c:v>3.0001000000000002</c:v>
                </c:pt>
                <c:pt idx="16318">
                  <c:v>1E-4</c:v>
                </c:pt>
                <c:pt idx="16319">
                  <c:v>1.0001</c:v>
                </c:pt>
                <c:pt idx="16320">
                  <c:v>4.0000999999999998</c:v>
                </c:pt>
                <c:pt idx="16321">
                  <c:v>4.0000999999999998</c:v>
                </c:pt>
                <c:pt idx="16322">
                  <c:v>5.0000999999999998</c:v>
                </c:pt>
                <c:pt idx="16323">
                  <c:v>11.0001</c:v>
                </c:pt>
                <c:pt idx="16324">
                  <c:v>11.0001</c:v>
                </c:pt>
                <c:pt idx="16325">
                  <c:v>7.0000999999999998</c:v>
                </c:pt>
                <c:pt idx="16326">
                  <c:v>11.0001</c:v>
                </c:pt>
                <c:pt idx="16327">
                  <c:v>9.0000999999999998</c:v>
                </c:pt>
                <c:pt idx="16328">
                  <c:v>15.0001</c:v>
                </c:pt>
                <c:pt idx="16329">
                  <c:v>8.0000999999999998</c:v>
                </c:pt>
                <c:pt idx="16330">
                  <c:v>13.0001</c:v>
                </c:pt>
                <c:pt idx="16331">
                  <c:v>15.0001</c:v>
                </c:pt>
                <c:pt idx="16332">
                  <c:v>13.0001</c:v>
                </c:pt>
                <c:pt idx="16333">
                  <c:v>12.0001</c:v>
                </c:pt>
                <c:pt idx="16334">
                  <c:v>8.0000999999999998</c:v>
                </c:pt>
                <c:pt idx="16335">
                  <c:v>8.0000999999999998</c:v>
                </c:pt>
                <c:pt idx="16336">
                  <c:v>17.0001</c:v>
                </c:pt>
                <c:pt idx="16337">
                  <c:v>8.0000999999999998</c:v>
                </c:pt>
                <c:pt idx="16338">
                  <c:v>5.0000999999999998</c:v>
                </c:pt>
                <c:pt idx="16339">
                  <c:v>13.0001</c:v>
                </c:pt>
                <c:pt idx="16340">
                  <c:v>8.0000999999999998</c:v>
                </c:pt>
                <c:pt idx="16341">
                  <c:v>7.0000999999999998</c:v>
                </c:pt>
                <c:pt idx="16342">
                  <c:v>5.0000999999999998</c:v>
                </c:pt>
                <c:pt idx="16343">
                  <c:v>6.0000999999999998</c:v>
                </c:pt>
                <c:pt idx="16344">
                  <c:v>12.0001</c:v>
                </c:pt>
                <c:pt idx="16345">
                  <c:v>6.0000999999999998</c:v>
                </c:pt>
                <c:pt idx="16346">
                  <c:v>6.0000999999999998</c:v>
                </c:pt>
                <c:pt idx="16347">
                  <c:v>6.0000999999999998</c:v>
                </c:pt>
                <c:pt idx="16348">
                  <c:v>5.0000999999999998</c:v>
                </c:pt>
                <c:pt idx="16349">
                  <c:v>3.0001000000000002</c:v>
                </c:pt>
                <c:pt idx="16350">
                  <c:v>4.0000999999999998</c:v>
                </c:pt>
                <c:pt idx="16351">
                  <c:v>6.0000999999999998</c:v>
                </c:pt>
                <c:pt idx="16352">
                  <c:v>2.0001000000000002</c:v>
                </c:pt>
                <c:pt idx="16353">
                  <c:v>3.0001000000000002</c:v>
                </c:pt>
                <c:pt idx="16354">
                  <c:v>3.0001000000000002</c:v>
                </c:pt>
                <c:pt idx="16355">
                  <c:v>3.0001000000000002</c:v>
                </c:pt>
                <c:pt idx="16356">
                  <c:v>3.0001000000000002</c:v>
                </c:pt>
                <c:pt idx="16357">
                  <c:v>5.0000999999999998</c:v>
                </c:pt>
                <c:pt idx="16358">
                  <c:v>3.0001000000000002</c:v>
                </c:pt>
                <c:pt idx="16359">
                  <c:v>2.0001000000000002</c:v>
                </c:pt>
                <c:pt idx="16360">
                  <c:v>1.0001</c:v>
                </c:pt>
                <c:pt idx="16361">
                  <c:v>2.0001000000000002</c:v>
                </c:pt>
                <c:pt idx="16362">
                  <c:v>1E-4</c:v>
                </c:pt>
                <c:pt idx="16363">
                  <c:v>1.0001</c:v>
                </c:pt>
                <c:pt idx="16364">
                  <c:v>1E-4</c:v>
                </c:pt>
                <c:pt idx="16365">
                  <c:v>2.0001000000000002</c:v>
                </c:pt>
                <c:pt idx="16366">
                  <c:v>2.0001000000000002</c:v>
                </c:pt>
                <c:pt idx="16367">
                  <c:v>1.0001</c:v>
                </c:pt>
                <c:pt idx="16368">
                  <c:v>3.0001000000000002</c:v>
                </c:pt>
                <c:pt idx="16369">
                  <c:v>2.0001000000000002</c:v>
                </c:pt>
                <c:pt idx="16370">
                  <c:v>5.0000999999999998</c:v>
                </c:pt>
                <c:pt idx="16371">
                  <c:v>1E-4</c:v>
                </c:pt>
                <c:pt idx="16372">
                  <c:v>2.0001000000000002</c:v>
                </c:pt>
                <c:pt idx="16373">
                  <c:v>1.0001</c:v>
                </c:pt>
                <c:pt idx="16374">
                  <c:v>1.0001</c:v>
                </c:pt>
                <c:pt idx="16375">
                  <c:v>1E-4</c:v>
                </c:pt>
                <c:pt idx="16376">
                  <c:v>1E-4</c:v>
                </c:pt>
                <c:pt idx="16377">
                  <c:v>2.0001000000000002</c:v>
                </c:pt>
                <c:pt idx="16378">
                  <c:v>2.0001000000000002</c:v>
                </c:pt>
                <c:pt idx="16379">
                  <c:v>1E-4</c:v>
                </c:pt>
                <c:pt idx="16380">
                  <c:v>1E-4</c:v>
                </c:pt>
                <c:pt idx="16381">
                  <c:v>1.0001</c:v>
                </c:pt>
                <c:pt idx="16382">
                  <c:v>1E-4</c:v>
                </c:pt>
                <c:pt idx="16383">
                  <c:v>1E-4</c:v>
                </c:pt>
                <c:pt idx="16384">
                  <c:v>1.0001</c:v>
                </c:pt>
                <c:pt idx="16385">
                  <c:v>2.0001000000000002</c:v>
                </c:pt>
                <c:pt idx="16386">
                  <c:v>4.0000999999999998</c:v>
                </c:pt>
                <c:pt idx="16387">
                  <c:v>2.0001000000000002</c:v>
                </c:pt>
                <c:pt idx="16388">
                  <c:v>3.0001000000000002</c:v>
                </c:pt>
                <c:pt idx="16389">
                  <c:v>2.0001000000000002</c:v>
                </c:pt>
                <c:pt idx="16390">
                  <c:v>2.0001000000000002</c:v>
                </c:pt>
                <c:pt idx="16391">
                  <c:v>4.0000999999999998</c:v>
                </c:pt>
                <c:pt idx="16392">
                  <c:v>1E-4</c:v>
                </c:pt>
                <c:pt idx="16393">
                  <c:v>3.0001000000000002</c:v>
                </c:pt>
                <c:pt idx="16394">
                  <c:v>3.0001000000000002</c:v>
                </c:pt>
                <c:pt idx="16395">
                  <c:v>3.0001000000000002</c:v>
                </c:pt>
                <c:pt idx="16396">
                  <c:v>2.0001000000000002</c:v>
                </c:pt>
                <c:pt idx="16397">
                  <c:v>1.0001</c:v>
                </c:pt>
                <c:pt idx="16398">
                  <c:v>2.0001000000000002</c:v>
                </c:pt>
                <c:pt idx="16399">
                  <c:v>2.0001000000000002</c:v>
                </c:pt>
                <c:pt idx="16400">
                  <c:v>2.0001000000000002</c:v>
                </c:pt>
                <c:pt idx="16401">
                  <c:v>2.0001000000000002</c:v>
                </c:pt>
                <c:pt idx="16402">
                  <c:v>2.0001000000000002</c:v>
                </c:pt>
                <c:pt idx="16403">
                  <c:v>3.0001000000000002</c:v>
                </c:pt>
                <c:pt idx="16404">
                  <c:v>2.0001000000000002</c:v>
                </c:pt>
                <c:pt idx="16405">
                  <c:v>1.0001</c:v>
                </c:pt>
                <c:pt idx="16406">
                  <c:v>1.0001</c:v>
                </c:pt>
                <c:pt idx="16407">
                  <c:v>1.0001</c:v>
                </c:pt>
                <c:pt idx="16408">
                  <c:v>1.0001</c:v>
                </c:pt>
                <c:pt idx="16409">
                  <c:v>1E-4</c:v>
                </c:pt>
                <c:pt idx="16410">
                  <c:v>1E-4</c:v>
                </c:pt>
                <c:pt idx="16411">
                  <c:v>1E-4</c:v>
                </c:pt>
                <c:pt idx="16412">
                  <c:v>1.0001</c:v>
                </c:pt>
                <c:pt idx="16413">
                  <c:v>1E-4</c:v>
                </c:pt>
                <c:pt idx="16414">
                  <c:v>1E-4</c:v>
                </c:pt>
                <c:pt idx="16415">
                  <c:v>1E-4</c:v>
                </c:pt>
                <c:pt idx="16416">
                  <c:v>1E-4</c:v>
                </c:pt>
                <c:pt idx="16417">
                  <c:v>1E-4</c:v>
                </c:pt>
                <c:pt idx="16418">
                  <c:v>1E-4</c:v>
                </c:pt>
                <c:pt idx="16419">
                  <c:v>1E-4</c:v>
                </c:pt>
                <c:pt idx="16420">
                  <c:v>1E-4</c:v>
                </c:pt>
                <c:pt idx="16421">
                  <c:v>1E-4</c:v>
                </c:pt>
                <c:pt idx="16422">
                  <c:v>1E-4</c:v>
                </c:pt>
                <c:pt idx="16423">
                  <c:v>1E-4</c:v>
                </c:pt>
                <c:pt idx="16424">
                  <c:v>1E-4</c:v>
                </c:pt>
                <c:pt idx="16425">
                  <c:v>1E-4</c:v>
                </c:pt>
                <c:pt idx="16426">
                  <c:v>1E-4</c:v>
                </c:pt>
                <c:pt idx="16427">
                  <c:v>1E-4</c:v>
                </c:pt>
                <c:pt idx="16428">
                  <c:v>1E-4</c:v>
                </c:pt>
                <c:pt idx="16429">
                  <c:v>1E-4</c:v>
                </c:pt>
                <c:pt idx="16430">
                  <c:v>1E-4</c:v>
                </c:pt>
                <c:pt idx="16431">
                  <c:v>1E-4</c:v>
                </c:pt>
                <c:pt idx="16432">
                  <c:v>1E-4</c:v>
                </c:pt>
                <c:pt idx="16433">
                  <c:v>1E-4</c:v>
                </c:pt>
                <c:pt idx="16434">
                  <c:v>1E-4</c:v>
                </c:pt>
                <c:pt idx="16435">
                  <c:v>1E-4</c:v>
                </c:pt>
                <c:pt idx="16436">
                  <c:v>1E-4</c:v>
                </c:pt>
                <c:pt idx="16437">
                  <c:v>1E-4</c:v>
                </c:pt>
                <c:pt idx="16438">
                  <c:v>1.0001</c:v>
                </c:pt>
                <c:pt idx="16439">
                  <c:v>1E-4</c:v>
                </c:pt>
                <c:pt idx="16440">
                  <c:v>1.0001</c:v>
                </c:pt>
                <c:pt idx="16441">
                  <c:v>1E-4</c:v>
                </c:pt>
                <c:pt idx="16442">
                  <c:v>1E-4</c:v>
                </c:pt>
                <c:pt idx="16443">
                  <c:v>1E-4</c:v>
                </c:pt>
                <c:pt idx="16444">
                  <c:v>1E-4</c:v>
                </c:pt>
                <c:pt idx="16445">
                  <c:v>1E-4</c:v>
                </c:pt>
                <c:pt idx="16446">
                  <c:v>1E-4</c:v>
                </c:pt>
                <c:pt idx="16447">
                  <c:v>1.0001</c:v>
                </c:pt>
                <c:pt idx="16448">
                  <c:v>1.0001</c:v>
                </c:pt>
                <c:pt idx="16449">
                  <c:v>1E-4</c:v>
                </c:pt>
                <c:pt idx="16450">
                  <c:v>1E-4</c:v>
                </c:pt>
                <c:pt idx="16451">
                  <c:v>1.0001</c:v>
                </c:pt>
                <c:pt idx="16452">
                  <c:v>1.0001</c:v>
                </c:pt>
                <c:pt idx="16453">
                  <c:v>1E-4</c:v>
                </c:pt>
                <c:pt idx="16454">
                  <c:v>1E-4</c:v>
                </c:pt>
                <c:pt idx="16455">
                  <c:v>1.0001</c:v>
                </c:pt>
                <c:pt idx="16456">
                  <c:v>1E-4</c:v>
                </c:pt>
                <c:pt idx="16457">
                  <c:v>1E-4</c:v>
                </c:pt>
                <c:pt idx="16458">
                  <c:v>1E-4</c:v>
                </c:pt>
                <c:pt idx="16459">
                  <c:v>1.0001</c:v>
                </c:pt>
                <c:pt idx="16460">
                  <c:v>1.0001</c:v>
                </c:pt>
                <c:pt idx="16461">
                  <c:v>1E-4</c:v>
                </c:pt>
                <c:pt idx="16462">
                  <c:v>1.0001</c:v>
                </c:pt>
                <c:pt idx="16463">
                  <c:v>1E-4</c:v>
                </c:pt>
                <c:pt idx="16464">
                  <c:v>1E-4</c:v>
                </c:pt>
                <c:pt idx="16465">
                  <c:v>1.0001</c:v>
                </c:pt>
                <c:pt idx="16466">
                  <c:v>1E-4</c:v>
                </c:pt>
                <c:pt idx="16467">
                  <c:v>1.0001</c:v>
                </c:pt>
                <c:pt idx="16468">
                  <c:v>1.0001</c:v>
                </c:pt>
                <c:pt idx="16469">
                  <c:v>1E-4</c:v>
                </c:pt>
                <c:pt idx="16470">
                  <c:v>2.0001000000000002</c:v>
                </c:pt>
                <c:pt idx="16471">
                  <c:v>1.0001</c:v>
                </c:pt>
                <c:pt idx="16472">
                  <c:v>1E-4</c:v>
                </c:pt>
                <c:pt idx="16473">
                  <c:v>2.0001000000000002</c:v>
                </c:pt>
                <c:pt idx="16474">
                  <c:v>1E-4</c:v>
                </c:pt>
                <c:pt idx="16475">
                  <c:v>1.0001</c:v>
                </c:pt>
                <c:pt idx="16476">
                  <c:v>1E-4</c:v>
                </c:pt>
                <c:pt idx="16477">
                  <c:v>1E-4</c:v>
                </c:pt>
                <c:pt idx="16478">
                  <c:v>1.0001</c:v>
                </c:pt>
                <c:pt idx="16479">
                  <c:v>1E-4</c:v>
                </c:pt>
                <c:pt idx="16480">
                  <c:v>1E-4</c:v>
                </c:pt>
                <c:pt idx="16481">
                  <c:v>1.0001</c:v>
                </c:pt>
                <c:pt idx="16482">
                  <c:v>1.0001</c:v>
                </c:pt>
                <c:pt idx="16483">
                  <c:v>1E-4</c:v>
                </c:pt>
                <c:pt idx="16484">
                  <c:v>1.0001</c:v>
                </c:pt>
                <c:pt idx="16485">
                  <c:v>1E-4</c:v>
                </c:pt>
                <c:pt idx="16486">
                  <c:v>1E-4</c:v>
                </c:pt>
                <c:pt idx="16487">
                  <c:v>1.0001</c:v>
                </c:pt>
                <c:pt idx="16488">
                  <c:v>1E-4</c:v>
                </c:pt>
                <c:pt idx="16489">
                  <c:v>1.0001</c:v>
                </c:pt>
                <c:pt idx="16490">
                  <c:v>1E-4</c:v>
                </c:pt>
                <c:pt idx="16491">
                  <c:v>1.0001</c:v>
                </c:pt>
                <c:pt idx="16492">
                  <c:v>1E-4</c:v>
                </c:pt>
                <c:pt idx="16493">
                  <c:v>1E-4</c:v>
                </c:pt>
                <c:pt idx="16494">
                  <c:v>1.0001</c:v>
                </c:pt>
                <c:pt idx="16495">
                  <c:v>1.0001</c:v>
                </c:pt>
                <c:pt idx="16496">
                  <c:v>1E-4</c:v>
                </c:pt>
                <c:pt idx="16497">
                  <c:v>2.0001000000000002</c:v>
                </c:pt>
                <c:pt idx="16498">
                  <c:v>1E-4</c:v>
                </c:pt>
                <c:pt idx="16499">
                  <c:v>2.0001000000000002</c:v>
                </c:pt>
                <c:pt idx="16500">
                  <c:v>1.0001</c:v>
                </c:pt>
                <c:pt idx="16501">
                  <c:v>1E-4</c:v>
                </c:pt>
                <c:pt idx="16502">
                  <c:v>1E-4</c:v>
                </c:pt>
                <c:pt idx="16503">
                  <c:v>1E-4</c:v>
                </c:pt>
                <c:pt idx="16504">
                  <c:v>1E-4</c:v>
                </c:pt>
                <c:pt idx="16505">
                  <c:v>1.0001</c:v>
                </c:pt>
                <c:pt idx="16506">
                  <c:v>1E-4</c:v>
                </c:pt>
                <c:pt idx="16507">
                  <c:v>1E-4</c:v>
                </c:pt>
                <c:pt idx="16508">
                  <c:v>1E-4</c:v>
                </c:pt>
                <c:pt idx="16509">
                  <c:v>1.0001</c:v>
                </c:pt>
                <c:pt idx="16510">
                  <c:v>1E-4</c:v>
                </c:pt>
                <c:pt idx="16511">
                  <c:v>1E-4</c:v>
                </c:pt>
                <c:pt idx="16512">
                  <c:v>1E-4</c:v>
                </c:pt>
                <c:pt idx="16513">
                  <c:v>1E-4</c:v>
                </c:pt>
                <c:pt idx="16514">
                  <c:v>1.0001</c:v>
                </c:pt>
                <c:pt idx="16515">
                  <c:v>1E-4</c:v>
                </c:pt>
                <c:pt idx="16516">
                  <c:v>1E-4</c:v>
                </c:pt>
                <c:pt idx="16517">
                  <c:v>1E-4</c:v>
                </c:pt>
                <c:pt idx="16518">
                  <c:v>2.0001000000000002</c:v>
                </c:pt>
                <c:pt idx="16519">
                  <c:v>1E-4</c:v>
                </c:pt>
                <c:pt idx="16520">
                  <c:v>2.0001000000000002</c:v>
                </c:pt>
                <c:pt idx="16521">
                  <c:v>1E-4</c:v>
                </c:pt>
                <c:pt idx="16522">
                  <c:v>1.0001</c:v>
                </c:pt>
                <c:pt idx="16523">
                  <c:v>1.0001</c:v>
                </c:pt>
                <c:pt idx="16524">
                  <c:v>1E-4</c:v>
                </c:pt>
                <c:pt idx="16525">
                  <c:v>1E-4</c:v>
                </c:pt>
                <c:pt idx="16526">
                  <c:v>1E-4</c:v>
                </c:pt>
                <c:pt idx="16527">
                  <c:v>1.0001</c:v>
                </c:pt>
                <c:pt idx="16528">
                  <c:v>1.0001</c:v>
                </c:pt>
                <c:pt idx="16529">
                  <c:v>2.0001000000000002</c:v>
                </c:pt>
                <c:pt idx="16530">
                  <c:v>1.0001</c:v>
                </c:pt>
                <c:pt idx="16531">
                  <c:v>1E-4</c:v>
                </c:pt>
                <c:pt idx="16532">
                  <c:v>2.0001000000000002</c:v>
                </c:pt>
                <c:pt idx="16533">
                  <c:v>1.0001</c:v>
                </c:pt>
                <c:pt idx="16534">
                  <c:v>1E-4</c:v>
                </c:pt>
                <c:pt idx="16535">
                  <c:v>1E-4</c:v>
                </c:pt>
                <c:pt idx="16536">
                  <c:v>1E-4</c:v>
                </c:pt>
                <c:pt idx="16537">
                  <c:v>2.0001000000000002</c:v>
                </c:pt>
                <c:pt idx="16538">
                  <c:v>1.0001</c:v>
                </c:pt>
                <c:pt idx="16539">
                  <c:v>2.0001000000000002</c:v>
                </c:pt>
                <c:pt idx="16540">
                  <c:v>1E-4</c:v>
                </c:pt>
                <c:pt idx="16541">
                  <c:v>1.0001</c:v>
                </c:pt>
                <c:pt idx="16542">
                  <c:v>1E-4</c:v>
                </c:pt>
                <c:pt idx="16543">
                  <c:v>1E-4</c:v>
                </c:pt>
                <c:pt idx="16544">
                  <c:v>1E-4</c:v>
                </c:pt>
                <c:pt idx="16545">
                  <c:v>1.0001</c:v>
                </c:pt>
                <c:pt idx="16546">
                  <c:v>1.0001</c:v>
                </c:pt>
                <c:pt idx="16547">
                  <c:v>1.0001</c:v>
                </c:pt>
                <c:pt idx="16548">
                  <c:v>2.0001000000000002</c:v>
                </c:pt>
                <c:pt idx="16549">
                  <c:v>1E-4</c:v>
                </c:pt>
                <c:pt idx="16550">
                  <c:v>3.0001000000000002</c:v>
                </c:pt>
                <c:pt idx="16551">
                  <c:v>2.0001000000000002</c:v>
                </c:pt>
                <c:pt idx="16552">
                  <c:v>1.0001</c:v>
                </c:pt>
                <c:pt idx="16553">
                  <c:v>2.0001000000000002</c:v>
                </c:pt>
                <c:pt idx="16554">
                  <c:v>1.0001</c:v>
                </c:pt>
                <c:pt idx="16555">
                  <c:v>1E-4</c:v>
                </c:pt>
                <c:pt idx="16556">
                  <c:v>1.0001</c:v>
                </c:pt>
                <c:pt idx="16557">
                  <c:v>1.0001</c:v>
                </c:pt>
                <c:pt idx="16558">
                  <c:v>3.0001000000000002</c:v>
                </c:pt>
                <c:pt idx="16559">
                  <c:v>1.0001</c:v>
                </c:pt>
                <c:pt idx="16560">
                  <c:v>1E-4</c:v>
                </c:pt>
                <c:pt idx="16561">
                  <c:v>3.0001000000000002</c:v>
                </c:pt>
                <c:pt idx="16562">
                  <c:v>1.0001</c:v>
                </c:pt>
                <c:pt idx="16563">
                  <c:v>1E-4</c:v>
                </c:pt>
                <c:pt idx="16564">
                  <c:v>1.0001</c:v>
                </c:pt>
                <c:pt idx="16565">
                  <c:v>1.0001</c:v>
                </c:pt>
                <c:pt idx="16566">
                  <c:v>4.0000999999999998</c:v>
                </c:pt>
                <c:pt idx="16567">
                  <c:v>1.0001</c:v>
                </c:pt>
                <c:pt idx="16568">
                  <c:v>3.0001000000000002</c:v>
                </c:pt>
                <c:pt idx="16569">
                  <c:v>1.0001</c:v>
                </c:pt>
                <c:pt idx="16570">
                  <c:v>1.0001</c:v>
                </c:pt>
                <c:pt idx="16571">
                  <c:v>4.0000999999999998</c:v>
                </c:pt>
                <c:pt idx="16572">
                  <c:v>3.0001000000000002</c:v>
                </c:pt>
                <c:pt idx="16573">
                  <c:v>3.0001000000000002</c:v>
                </c:pt>
                <c:pt idx="16574">
                  <c:v>1E-4</c:v>
                </c:pt>
                <c:pt idx="16575">
                  <c:v>4.0000999999999998</c:v>
                </c:pt>
                <c:pt idx="16576">
                  <c:v>4.0000999999999998</c:v>
                </c:pt>
                <c:pt idx="16577">
                  <c:v>1.0001</c:v>
                </c:pt>
                <c:pt idx="16578">
                  <c:v>3.0001000000000002</c:v>
                </c:pt>
                <c:pt idx="16579">
                  <c:v>2.0001000000000002</c:v>
                </c:pt>
                <c:pt idx="16580">
                  <c:v>2.0001000000000002</c:v>
                </c:pt>
                <c:pt idx="16581">
                  <c:v>4.0000999999999998</c:v>
                </c:pt>
                <c:pt idx="16582">
                  <c:v>2.0001000000000002</c:v>
                </c:pt>
                <c:pt idx="16583">
                  <c:v>5.0000999999999998</c:v>
                </c:pt>
                <c:pt idx="16584">
                  <c:v>5.0000999999999998</c:v>
                </c:pt>
                <c:pt idx="16585">
                  <c:v>7.0000999999999998</c:v>
                </c:pt>
                <c:pt idx="16586">
                  <c:v>3.0001000000000002</c:v>
                </c:pt>
                <c:pt idx="16587">
                  <c:v>9.0000999999999998</c:v>
                </c:pt>
                <c:pt idx="16588">
                  <c:v>5.0000999999999998</c:v>
                </c:pt>
                <c:pt idx="16589">
                  <c:v>9.0000999999999998</c:v>
                </c:pt>
                <c:pt idx="16590">
                  <c:v>3.0001000000000002</c:v>
                </c:pt>
                <c:pt idx="16591">
                  <c:v>9.0000999999999998</c:v>
                </c:pt>
                <c:pt idx="16592">
                  <c:v>6.0000999999999998</c:v>
                </c:pt>
                <c:pt idx="16593">
                  <c:v>12.0001</c:v>
                </c:pt>
                <c:pt idx="16594">
                  <c:v>7.0000999999999998</c:v>
                </c:pt>
                <c:pt idx="16595">
                  <c:v>10.0001</c:v>
                </c:pt>
                <c:pt idx="16596">
                  <c:v>8.0000999999999998</c:v>
                </c:pt>
                <c:pt idx="16597">
                  <c:v>8.0000999999999998</c:v>
                </c:pt>
                <c:pt idx="16598">
                  <c:v>6.0000999999999998</c:v>
                </c:pt>
                <c:pt idx="16599">
                  <c:v>5.0000999999999998</c:v>
                </c:pt>
                <c:pt idx="16600">
                  <c:v>6.0000999999999998</c:v>
                </c:pt>
                <c:pt idx="16601">
                  <c:v>11.0001</c:v>
                </c:pt>
                <c:pt idx="16602">
                  <c:v>11.0001</c:v>
                </c:pt>
                <c:pt idx="16603">
                  <c:v>24.0001</c:v>
                </c:pt>
                <c:pt idx="16604">
                  <c:v>11.0001</c:v>
                </c:pt>
                <c:pt idx="16605">
                  <c:v>18.0001</c:v>
                </c:pt>
                <c:pt idx="16606">
                  <c:v>9.0000999999999998</c:v>
                </c:pt>
                <c:pt idx="16607">
                  <c:v>11.0001</c:v>
                </c:pt>
                <c:pt idx="16608">
                  <c:v>21.0001</c:v>
                </c:pt>
                <c:pt idx="16609">
                  <c:v>11.0001</c:v>
                </c:pt>
                <c:pt idx="16610">
                  <c:v>17.0001</c:v>
                </c:pt>
                <c:pt idx="16611">
                  <c:v>11.0001</c:v>
                </c:pt>
                <c:pt idx="16612">
                  <c:v>16.0001</c:v>
                </c:pt>
                <c:pt idx="16613">
                  <c:v>9.0000999999999998</c:v>
                </c:pt>
                <c:pt idx="16614">
                  <c:v>16.0001</c:v>
                </c:pt>
                <c:pt idx="16615">
                  <c:v>21.0001</c:v>
                </c:pt>
                <c:pt idx="16616">
                  <c:v>19.0001</c:v>
                </c:pt>
                <c:pt idx="16617">
                  <c:v>17.0001</c:v>
                </c:pt>
                <c:pt idx="16618">
                  <c:v>16.0001</c:v>
                </c:pt>
                <c:pt idx="16619">
                  <c:v>22.0001</c:v>
                </c:pt>
                <c:pt idx="16620">
                  <c:v>18.0001</c:v>
                </c:pt>
                <c:pt idx="16621">
                  <c:v>20.0001</c:v>
                </c:pt>
                <c:pt idx="16622">
                  <c:v>26.0001</c:v>
                </c:pt>
                <c:pt idx="16623">
                  <c:v>25.0001</c:v>
                </c:pt>
                <c:pt idx="16624">
                  <c:v>19.0001</c:v>
                </c:pt>
                <c:pt idx="16625">
                  <c:v>20.0001</c:v>
                </c:pt>
                <c:pt idx="16626">
                  <c:v>24.0001</c:v>
                </c:pt>
                <c:pt idx="16627">
                  <c:v>14.0001</c:v>
                </c:pt>
                <c:pt idx="16628">
                  <c:v>25.0001</c:v>
                </c:pt>
                <c:pt idx="16629">
                  <c:v>24.0001</c:v>
                </c:pt>
                <c:pt idx="16630">
                  <c:v>27.0001</c:v>
                </c:pt>
                <c:pt idx="16631">
                  <c:v>26.0001</c:v>
                </c:pt>
                <c:pt idx="16632">
                  <c:v>18.0001</c:v>
                </c:pt>
                <c:pt idx="16633">
                  <c:v>23.0001</c:v>
                </c:pt>
                <c:pt idx="16634">
                  <c:v>28.0001</c:v>
                </c:pt>
                <c:pt idx="16635">
                  <c:v>25.0001</c:v>
                </c:pt>
                <c:pt idx="16636">
                  <c:v>22.0001</c:v>
                </c:pt>
                <c:pt idx="16637">
                  <c:v>17.0001</c:v>
                </c:pt>
                <c:pt idx="16638">
                  <c:v>22.0001</c:v>
                </c:pt>
                <c:pt idx="16639">
                  <c:v>26.0001</c:v>
                </c:pt>
                <c:pt idx="16640">
                  <c:v>29.0001</c:v>
                </c:pt>
                <c:pt idx="16641">
                  <c:v>17.0001</c:v>
                </c:pt>
                <c:pt idx="16642">
                  <c:v>26.0001</c:v>
                </c:pt>
                <c:pt idx="16643">
                  <c:v>29.0001</c:v>
                </c:pt>
                <c:pt idx="16644">
                  <c:v>30.0001</c:v>
                </c:pt>
                <c:pt idx="16645">
                  <c:v>28.0001</c:v>
                </c:pt>
                <c:pt idx="16646">
                  <c:v>31.0001</c:v>
                </c:pt>
                <c:pt idx="16647">
                  <c:v>39.000100000000003</c:v>
                </c:pt>
                <c:pt idx="16648">
                  <c:v>29.0001</c:v>
                </c:pt>
                <c:pt idx="16649">
                  <c:v>40.000100000000003</c:v>
                </c:pt>
                <c:pt idx="16650">
                  <c:v>34.000100000000003</c:v>
                </c:pt>
                <c:pt idx="16651">
                  <c:v>21.0001</c:v>
                </c:pt>
                <c:pt idx="16652">
                  <c:v>34.000100000000003</c:v>
                </c:pt>
                <c:pt idx="16653">
                  <c:v>27.0001</c:v>
                </c:pt>
                <c:pt idx="16654">
                  <c:v>39.000100000000003</c:v>
                </c:pt>
                <c:pt idx="16655">
                  <c:v>37.000100000000003</c:v>
                </c:pt>
                <c:pt idx="16656">
                  <c:v>27.0001</c:v>
                </c:pt>
                <c:pt idx="16657">
                  <c:v>44.000100000000003</c:v>
                </c:pt>
                <c:pt idx="16658">
                  <c:v>43.000100000000003</c:v>
                </c:pt>
                <c:pt idx="16659">
                  <c:v>50.000100000000003</c:v>
                </c:pt>
                <c:pt idx="16660">
                  <c:v>49.000100000000003</c:v>
                </c:pt>
                <c:pt idx="16661">
                  <c:v>47.000100000000003</c:v>
                </c:pt>
                <c:pt idx="16662">
                  <c:v>40.000100000000003</c:v>
                </c:pt>
                <c:pt idx="16663">
                  <c:v>60.000100000000003</c:v>
                </c:pt>
                <c:pt idx="16664">
                  <c:v>48.000100000000003</c:v>
                </c:pt>
                <c:pt idx="16665">
                  <c:v>52.000100000000003</c:v>
                </c:pt>
                <c:pt idx="16666">
                  <c:v>45.000100000000003</c:v>
                </c:pt>
                <c:pt idx="16667">
                  <c:v>48.000100000000003</c:v>
                </c:pt>
                <c:pt idx="16668">
                  <c:v>55.000100000000003</c:v>
                </c:pt>
                <c:pt idx="16669">
                  <c:v>69.000100000000003</c:v>
                </c:pt>
                <c:pt idx="16670">
                  <c:v>48.000100000000003</c:v>
                </c:pt>
                <c:pt idx="16671">
                  <c:v>58.000100000000003</c:v>
                </c:pt>
                <c:pt idx="16672">
                  <c:v>70.000100000000003</c:v>
                </c:pt>
                <c:pt idx="16673">
                  <c:v>59.000100000000003</c:v>
                </c:pt>
                <c:pt idx="16674">
                  <c:v>86.000100000000003</c:v>
                </c:pt>
                <c:pt idx="16675">
                  <c:v>70.000100000000003</c:v>
                </c:pt>
                <c:pt idx="16676">
                  <c:v>84.000100000000003</c:v>
                </c:pt>
                <c:pt idx="16677">
                  <c:v>79.000100000000003</c:v>
                </c:pt>
                <c:pt idx="16678">
                  <c:v>73.000100000000003</c:v>
                </c:pt>
                <c:pt idx="16679">
                  <c:v>80.000100000000003</c:v>
                </c:pt>
                <c:pt idx="16680">
                  <c:v>77.000100000000003</c:v>
                </c:pt>
                <c:pt idx="16681">
                  <c:v>74.000100000000003</c:v>
                </c:pt>
                <c:pt idx="16682">
                  <c:v>85.000100000000003</c:v>
                </c:pt>
                <c:pt idx="16683">
                  <c:v>80.000100000000003</c:v>
                </c:pt>
                <c:pt idx="16684">
                  <c:v>92.000100000000003</c:v>
                </c:pt>
                <c:pt idx="16685">
                  <c:v>90.000100000000003</c:v>
                </c:pt>
                <c:pt idx="16686">
                  <c:v>69.000100000000003</c:v>
                </c:pt>
                <c:pt idx="16687">
                  <c:v>81.000100000000003</c:v>
                </c:pt>
                <c:pt idx="16688">
                  <c:v>81.000100000000003</c:v>
                </c:pt>
                <c:pt idx="16689">
                  <c:v>71.000100000000003</c:v>
                </c:pt>
                <c:pt idx="16690">
                  <c:v>79.000100000000003</c:v>
                </c:pt>
                <c:pt idx="16691">
                  <c:v>62.000100000000003</c:v>
                </c:pt>
                <c:pt idx="16692">
                  <c:v>68.000100000000003</c:v>
                </c:pt>
                <c:pt idx="16693">
                  <c:v>55.000100000000003</c:v>
                </c:pt>
                <c:pt idx="16694">
                  <c:v>51.000100000000003</c:v>
                </c:pt>
                <c:pt idx="16695">
                  <c:v>54.000100000000003</c:v>
                </c:pt>
                <c:pt idx="16696">
                  <c:v>42.000100000000003</c:v>
                </c:pt>
                <c:pt idx="16697">
                  <c:v>37.000100000000003</c:v>
                </c:pt>
                <c:pt idx="16698">
                  <c:v>40.000100000000003</c:v>
                </c:pt>
                <c:pt idx="16699">
                  <c:v>46.000100000000003</c:v>
                </c:pt>
                <c:pt idx="16700">
                  <c:v>36.000100000000003</c:v>
                </c:pt>
                <c:pt idx="16701">
                  <c:v>18.0001</c:v>
                </c:pt>
                <c:pt idx="16702">
                  <c:v>24.0001</c:v>
                </c:pt>
                <c:pt idx="16703">
                  <c:v>21.0001</c:v>
                </c:pt>
                <c:pt idx="16704">
                  <c:v>18.0001</c:v>
                </c:pt>
                <c:pt idx="16705">
                  <c:v>16.0001</c:v>
                </c:pt>
                <c:pt idx="16706">
                  <c:v>12.0001</c:v>
                </c:pt>
                <c:pt idx="16707">
                  <c:v>12.0001</c:v>
                </c:pt>
                <c:pt idx="16708">
                  <c:v>19.0001</c:v>
                </c:pt>
                <c:pt idx="16709">
                  <c:v>3.0001000000000002</c:v>
                </c:pt>
                <c:pt idx="16710">
                  <c:v>7.0000999999999998</c:v>
                </c:pt>
                <c:pt idx="16711">
                  <c:v>6.0000999999999998</c:v>
                </c:pt>
                <c:pt idx="16712">
                  <c:v>10.0001</c:v>
                </c:pt>
                <c:pt idx="16713">
                  <c:v>3.0001000000000002</c:v>
                </c:pt>
                <c:pt idx="16714">
                  <c:v>1.0001</c:v>
                </c:pt>
                <c:pt idx="16715">
                  <c:v>3.0001000000000002</c:v>
                </c:pt>
                <c:pt idx="16716">
                  <c:v>3.0001000000000002</c:v>
                </c:pt>
                <c:pt idx="16717">
                  <c:v>4.0000999999999998</c:v>
                </c:pt>
                <c:pt idx="16718">
                  <c:v>4.0000999999999998</c:v>
                </c:pt>
                <c:pt idx="16719">
                  <c:v>1E-4</c:v>
                </c:pt>
                <c:pt idx="16720">
                  <c:v>3.0001000000000002</c:v>
                </c:pt>
                <c:pt idx="16721">
                  <c:v>1E-4</c:v>
                </c:pt>
                <c:pt idx="16722">
                  <c:v>2.0001000000000002</c:v>
                </c:pt>
                <c:pt idx="16723">
                  <c:v>1.0001</c:v>
                </c:pt>
                <c:pt idx="16724">
                  <c:v>1.0001</c:v>
                </c:pt>
                <c:pt idx="16725">
                  <c:v>1E-4</c:v>
                </c:pt>
                <c:pt idx="16726">
                  <c:v>1.0001</c:v>
                </c:pt>
                <c:pt idx="16727">
                  <c:v>1.0001</c:v>
                </c:pt>
                <c:pt idx="16728">
                  <c:v>1.0001</c:v>
                </c:pt>
                <c:pt idx="16729">
                  <c:v>1E-4</c:v>
                </c:pt>
                <c:pt idx="16730">
                  <c:v>2.0001000000000002</c:v>
                </c:pt>
                <c:pt idx="16731">
                  <c:v>1E-4</c:v>
                </c:pt>
                <c:pt idx="16732">
                  <c:v>2.0001000000000002</c:v>
                </c:pt>
                <c:pt idx="16733">
                  <c:v>2.0001000000000002</c:v>
                </c:pt>
                <c:pt idx="16734">
                  <c:v>1E-4</c:v>
                </c:pt>
                <c:pt idx="16735">
                  <c:v>1E-4</c:v>
                </c:pt>
                <c:pt idx="16736">
                  <c:v>1E-4</c:v>
                </c:pt>
                <c:pt idx="16737">
                  <c:v>1E-4</c:v>
                </c:pt>
                <c:pt idx="16738">
                  <c:v>1.0001</c:v>
                </c:pt>
                <c:pt idx="16739">
                  <c:v>1.0001</c:v>
                </c:pt>
                <c:pt idx="16740">
                  <c:v>1E-4</c:v>
                </c:pt>
                <c:pt idx="16741">
                  <c:v>1.0001</c:v>
                </c:pt>
                <c:pt idx="16742">
                  <c:v>1E-4</c:v>
                </c:pt>
                <c:pt idx="16743">
                  <c:v>1E-4</c:v>
                </c:pt>
                <c:pt idx="16744">
                  <c:v>1E-4</c:v>
                </c:pt>
                <c:pt idx="16745">
                  <c:v>1E-4</c:v>
                </c:pt>
                <c:pt idx="16746">
                  <c:v>2.0001000000000002</c:v>
                </c:pt>
                <c:pt idx="16747">
                  <c:v>1.0001</c:v>
                </c:pt>
                <c:pt idx="16748">
                  <c:v>1.0001</c:v>
                </c:pt>
                <c:pt idx="16749">
                  <c:v>1E-4</c:v>
                </c:pt>
                <c:pt idx="16750">
                  <c:v>1E-4</c:v>
                </c:pt>
                <c:pt idx="16751">
                  <c:v>2.0001000000000002</c:v>
                </c:pt>
                <c:pt idx="16752">
                  <c:v>1.0001</c:v>
                </c:pt>
                <c:pt idx="16753">
                  <c:v>1E-4</c:v>
                </c:pt>
                <c:pt idx="16754">
                  <c:v>1E-4</c:v>
                </c:pt>
                <c:pt idx="16755">
                  <c:v>1.0001</c:v>
                </c:pt>
                <c:pt idx="16756">
                  <c:v>1E-4</c:v>
                </c:pt>
                <c:pt idx="16757">
                  <c:v>1.0001</c:v>
                </c:pt>
                <c:pt idx="16758">
                  <c:v>1.0001</c:v>
                </c:pt>
                <c:pt idx="16759">
                  <c:v>1E-4</c:v>
                </c:pt>
                <c:pt idx="16760">
                  <c:v>3.0001000000000002</c:v>
                </c:pt>
                <c:pt idx="16761">
                  <c:v>1E-4</c:v>
                </c:pt>
                <c:pt idx="16762">
                  <c:v>1E-4</c:v>
                </c:pt>
                <c:pt idx="16763">
                  <c:v>1E-4</c:v>
                </c:pt>
                <c:pt idx="16764">
                  <c:v>1E-4</c:v>
                </c:pt>
                <c:pt idx="16765">
                  <c:v>1E-4</c:v>
                </c:pt>
                <c:pt idx="16766">
                  <c:v>1E-4</c:v>
                </c:pt>
                <c:pt idx="16767">
                  <c:v>1E-4</c:v>
                </c:pt>
                <c:pt idx="16768">
                  <c:v>1E-4</c:v>
                </c:pt>
                <c:pt idx="16769">
                  <c:v>1E-4</c:v>
                </c:pt>
                <c:pt idx="16770">
                  <c:v>1E-4</c:v>
                </c:pt>
                <c:pt idx="16771">
                  <c:v>1E-4</c:v>
                </c:pt>
                <c:pt idx="16772">
                  <c:v>1.0001</c:v>
                </c:pt>
                <c:pt idx="16773">
                  <c:v>1E-4</c:v>
                </c:pt>
                <c:pt idx="16774">
                  <c:v>1.0001</c:v>
                </c:pt>
                <c:pt idx="16775">
                  <c:v>1E-4</c:v>
                </c:pt>
                <c:pt idx="16776">
                  <c:v>2.0001000000000002</c:v>
                </c:pt>
                <c:pt idx="16777">
                  <c:v>1E-4</c:v>
                </c:pt>
                <c:pt idx="16778">
                  <c:v>1E-4</c:v>
                </c:pt>
                <c:pt idx="16779">
                  <c:v>1.0001</c:v>
                </c:pt>
                <c:pt idx="16780">
                  <c:v>1E-4</c:v>
                </c:pt>
                <c:pt idx="16781">
                  <c:v>1E-4</c:v>
                </c:pt>
                <c:pt idx="16782">
                  <c:v>1E-4</c:v>
                </c:pt>
                <c:pt idx="16783">
                  <c:v>1E-4</c:v>
                </c:pt>
                <c:pt idx="16784">
                  <c:v>1E-4</c:v>
                </c:pt>
                <c:pt idx="16785">
                  <c:v>1.0001</c:v>
                </c:pt>
                <c:pt idx="16786">
                  <c:v>1E-4</c:v>
                </c:pt>
                <c:pt idx="16787">
                  <c:v>1.0001</c:v>
                </c:pt>
                <c:pt idx="16788">
                  <c:v>1E-4</c:v>
                </c:pt>
                <c:pt idx="16789">
                  <c:v>1E-4</c:v>
                </c:pt>
                <c:pt idx="16790">
                  <c:v>1.0001</c:v>
                </c:pt>
                <c:pt idx="16791">
                  <c:v>1E-4</c:v>
                </c:pt>
                <c:pt idx="16792">
                  <c:v>1E-4</c:v>
                </c:pt>
                <c:pt idx="16793">
                  <c:v>1E-4</c:v>
                </c:pt>
                <c:pt idx="16794">
                  <c:v>1E-4</c:v>
                </c:pt>
                <c:pt idx="16795">
                  <c:v>1E-4</c:v>
                </c:pt>
                <c:pt idx="16796">
                  <c:v>1E-4</c:v>
                </c:pt>
                <c:pt idx="16797">
                  <c:v>1E-4</c:v>
                </c:pt>
                <c:pt idx="16798">
                  <c:v>1E-4</c:v>
                </c:pt>
                <c:pt idx="16799">
                  <c:v>1.0001</c:v>
                </c:pt>
                <c:pt idx="16800">
                  <c:v>1E-4</c:v>
                </c:pt>
                <c:pt idx="16801">
                  <c:v>1E-4</c:v>
                </c:pt>
                <c:pt idx="16802">
                  <c:v>1.0001</c:v>
                </c:pt>
                <c:pt idx="16803">
                  <c:v>1.0001</c:v>
                </c:pt>
                <c:pt idx="16804">
                  <c:v>1.0001</c:v>
                </c:pt>
                <c:pt idx="16805">
                  <c:v>3.0001000000000002</c:v>
                </c:pt>
                <c:pt idx="16806">
                  <c:v>1E-4</c:v>
                </c:pt>
                <c:pt idx="16807">
                  <c:v>2.0001000000000002</c:v>
                </c:pt>
                <c:pt idx="16808">
                  <c:v>1.0001</c:v>
                </c:pt>
                <c:pt idx="16809">
                  <c:v>2.0001000000000002</c:v>
                </c:pt>
                <c:pt idx="16810">
                  <c:v>1.0001</c:v>
                </c:pt>
                <c:pt idx="16811">
                  <c:v>1.0001</c:v>
                </c:pt>
                <c:pt idx="16812">
                  <c:v>2.0001000000000002</c:v>
                </c:pt>
                <c:pt idx="16813">
                  <c:v>1.0001</c:v>
                </c:pt>
                <c:pt idx="16814">
                  <c:v>2.0001000000000002</c:v>
                </c:pt>
                <c:pt idx="16815">
                  <c:v>2.0001000000000002</c:v>
                </c:pt>
                <c:pt idx="16816">
                  <c:v>2.0001000000000002</c:v>
                </c:pt>
                <c:pt idx="16817">
                  <c:v>2.0001000000000002</c:v>
                </c:pt>
                <c:pt idx="16818">
                  <c:v>1.0001</c:v>
                </c:pt>
                <c:pt idx="16819">
                  <c:v>1E-4</c:v>
                </c:pt>
                <c:pt idx="16820">
                  <c:v>2.0001000000000002</c:v>
                </c:pt>
                <c:pt idx="16821">
                  <c:v>1.0001</c:v>
                </c:pt>
                <c:pt idx="16822">
                  <c:v>1.0001</c:v>
                </c:pt>
                <c:pt idx="16823">
                  <c:v>1E-4</c:v>
                </c:pt>
                <c:pt idx="16824">
                  <c:v>1E-4</c:v>
                </c:pt>
                <c:pt idx="16825">
                  <c:v>1.0001</c:v>
                </c:pt>
                <c:pt idx="16826">
                  <c:v>1.0001</c:v>
                </c:pt>
                <c:pt idx="16827">
                  <c:v>1E-4</c:v>
                </c:pt>
                <c:pt idx="16828">
                  <c:v>1E-4</c:v>
                </c:pt>
                <c:pt idx="16829">
                  <c:v>1.0001</c:v>
                </c:pt>
                <c:pt idx="16830">
                  <c:v>1.0001</c:v>
                </c:pt>
                <c:pt idx="16831">
                  <c:v>1E-4</c:v>
                </c:pt>
                <c:pt idx="16832">
                  <c:v>1.0001</c:v>
                </c:pt>
                <c:pt idx="16833">
                  <c:v>1E-4</c:v>
                </c:pt>
                <c:pt idx="16834">
                  <c:v>1.0001</c:v>
                </c:pt>
                <c:pt idx="16835">
                  <c:v>1E-4</c:v>
                </c:pt>
                <c:pt idx="16836">
                  <c:v>1.0001</c:v>
                </c:pt>
                <c:pt idx="16837">
                  <c:v>1E-4</c:v>
                </c:pt>
                <c:pt idx="16838">
                  <c:v>1.0001</c:v>
                </c:pt>
                <c:pt idx="16839">
                  <c:v>1.0001</c:v>
                </c:pt>
                <c:pt idx="16840">
                  <c:v>1E-4</c:v>
                </c:pt>
                <c:pt idx="16841">
                  <c:v>1E-4</c:v>
                </c:pt>
                <c:pt idx="16842">
                  <c:v>1E-4</c:v>
                </c:pt>
                <c:pt idx="16843">
                  <c:v>1E-4</c:v>
                </c:pt>
                <c:pt idx="16844">
                  <c:v>1.0001</c:v>
                </c:pt>
                <c:pt idx="16845">
                  <c:v>1.0001</c:v>
                </c:pt>
                <c:pt idx="16846">
                  <c:v>1.0001</c:v>
                </c:pt>
                <c:pt idx="16847">
                  <c:v>1E-4</c:v>
                </c:pt>
                <c:pt idx="16848">
                  <c:v>1E-4</c:v>
                </c:pt>
                <c:pt idx="16849">
                  <c:v>2.0001000000000002</c:v>
                </c:pt>
                <c:pt idx="16850">
                  <c:v>1E-4</c:v>
                </c:pt>
                <c:pt idx="16851">
                  <c:v>2.0001000000000002</c:v>
                </c:pt>
                <c:pt idx="16852">
                  <c:v>1.0001</c:v>
                </c:pt>
                <c:pt idx="16853">
                  <c:v>1.0001</c:v>
                </c:pt>
                <c:pt idx="16854">
                  <c:v>2.0001000000000002</c:v>
                </c:pt>
                <c:pt idx="16855">
                  <c:v>1.0001</c:v>
                </c:pt>
                <c:pt idx="16856">
                  <c:v>1E-4</c:v>
                </c:pt>
                <c:pt idx="16857">
                  <c:v>1E-4</c:v>
                </c:pt>
                <c:pt idx="16858">
                  <c:v>1E-4</c:v>
                </c:pt>
                <c:pt idx="16859">
                  <c:v>1E-4</c:v>
                </c:pt>
                <c:pt idx="16860">
                  <c:v>1E-4</c:v>
                </c:pt>
                <c:pt idx="16861">
                  <c:v>1.0001</c:v>
                </c:pt>
                <c:pt idx="16862">
                  <c:v>1E-4</c:v>
                </c:pt>
                <c:pt idx="16863">
                  <c:v>1E-4</c:v>
                </c:pt>
                <c:pt idx="16864">
                  <c:v>1E-4</c:v>
                </c:pt>
                <c:pt idx="16865">
                  <c:v>1E-4</c:v>
                </c:pt>
                <c:pt idx="16866">
                  <c:v>2.0001000000000002</c:v>
                </c:pt>
                <c:pt idx="16867">
                  <c:v>1E-4</c:v>
                </c:pt>
                <c:pt idx="16868">
                  <c:v>2.0001000000000002</c:v>
                </c:pt>
                <c:pt idx="16869">
                  <c:v>1.0001</c:v>
                </c:pt>
                <c:pt idx="16870">
                  <c:v>1E-4</c:v>
                </c:pt>
                <c:pt idx="16871">
                  <c:v>1E-4</c:v>
                </c:pt>
                <c:pt idx="16872">
                  <c:v>2.0001000000000002</c:v>
                </c:pt>
                <c:pt idx="16873">
                  <c:v>2.0001000000000002</c:v>
                </c:pt>
                <c:pt idx="16874">
                  <c:v>2.0001000000000002</c:v>
                </c:pt>
                <c:pt idx="16875">
                  <c:v>1E-4</c:v>
                </c:pt>
                <c:pt idx="16876">
                  <c:v>1.0001</c:v>
                </c:pt>
                <c:pt idx="16877">
                  <c:v>1.0001</c:v>
                </c:pt>
                <c:pt idx="16878">
                  <c:v>4.0000999999999998</c:v>
                </c:pt>
                <c:pt idx="16879">
                  <c:v>4.0000999999999998</c:v>
                </c:pt>
                <c:pt idx="16880">
                  <c:v>3.0001000000000002</c:v>
                </c:pt>
                <c:pt idx="16881">
                  <c:v>4.0000999999999998</c:v>
                </c:pt>
                <c:pt idx="16882">
                  <c:v>1.0001</c:v>
                </c:pt>
                <c:pt idx="16883">
                  <c:v>3.0001000000000002</c:v>
                </c:pt>
                <c:pt idx="16884">
                  <c:v>4.0000999999999998</c:v>
                </c:pt>
                <c:pt idx="16885">
                  <c:v>4.0000999999999998</c:v>
                </c:pt>
                <c:pt idx="16886">
                  <c:v>3.0001000000000002</c:v>
                </c:pt>
                <c:pt idx="16887">
                  <c:v>2.0001000000000002</c:v>
                </c:pt>
                <c:pt idx="16888">
                  <c:v>4.0000999999999998</c:v>
                </c:pt>
                <c:pt idx="16889">
                  <c:v>8.0000999999999998</c:v>
                </c:pt>
                <c:pt idx="16890">
                  <c:v>5.0000999999999998</c:v>
                </c:pt>
                <c:pt idx="16891">
                  <c:v>6.0000999999999998</c:v>
                </c:pt>
                <c:pt idx="16892">
                  <c:v>4.0000999999999998</c:v>
                </c:pt>
                <c:pt idx="16893">
                  <c:v>7.0000999999999998</c:v>
                </c:pt>
                <c:pt idx="16894">
                  <c:v>5.0000999999999998</c:v>
                </c:pt>
                <c:pt idx="16895">
                  <c:v>9.0000999999999998</c:v>
                </c:pt>
                <c:pt idx="16896">
                  <c:v>2.0001000000000002</c:v>
                </c:pt>
                <c:pt idx="16897">
                  <c:v>9.0000999999999998</c:v>
                </c:pt>
                <c:pt idx="16898">
                  <c:v>7.0000999999999998</c:v>
                </c:pt>
                <c:pt idx="16899">
                  <c:v>7.0000999999999998</c:v>
                </c:pt>
                <c:pt idx="16900">
                  <c:v>10.0001</c:v>
                </c:pt>
                <c:pt idx="16901">
                  <c:v>6.0000999999999998</c:v>
                </c:pt>
                <c:pt idx="16902">
                  <c:v>7.0000999999999998</c:v>
                </c:pt>
                <c:pt idx="16903">
                  <c:v>9.0000999999999998</c:v>
                </c:pt>
                <c:pt idx="16904">
                  <c:v>6.0000999999999998</c:v>
                </c:pt>
                <c:pt idx="16905">
                  <c:v>7.0000999999999998</c:v>
                </c:pt>
                <c:pt idx="16906">
                  <c:v>6.0000999999999998</c:v>
                </c:pt>
                <c:pt idx="16907">
                  <c:v>12.0001</c:v>
                </c:pt>
                <c:pt idx="16908">
                  <c:v>6.0000999999999998</c:v>
                </c:pt>
                <c:pt idx="16909">
                  <c:v>10.0001</c:v>
                </c:pt>
                <c:pt idx="16910">
                  <c:v>9.0000999999999998</c:v>
                </c:pt>
                <c:pt idx="16911">
                  <c:v>5.0000999999999998</c:v>
                </c:pt>
                <c:pt idx="16912">
                  <c:v>7.0000999999999998</c:v>
                </c:pt>
                <c:pt idx="16913">
                  <c:v>15.0001</c:v>
                </c:pt>
                <c:pt idx="16914">
                  <c:v>6.0000999999999998</c:v>
                </c:pt>
                <c:pt idx="16915">
                  <c:v>12.0001</c:v>
                </c:pt>
                <c:pt idx="16916">
                  <c:v>8.0000999999999998</c:v>
                </c:pt>
                <c:pt idx="16917">
                  <c:v>11.0001</c:v>
                </c:pt>
                <c:pt idx="16918">
                  <c:v>13.0001</c:v>
                </c:pt>
                <c:pt idx="16919">
                  <c:v>15.0001</c:v>
                </c:pt>
                <c:pt idx="16920">
                  <c:v>9.0000999999999998</c:v>
                </c:pt>
                <c:pt idx="16921">
                  <c:v>7.0000999999999998</c:v>
                </c:pt>
                <c:pt idx="16922">
                  <c:v>12.0001</c:v>
                </c:pt>
                <c:pt idx="16923">
                  <c:v>14.0001</c:v>
                </c:pt>
                <c:pt idx="16924">
                  <c:v>11.0001</c:v>
                </c:pt>
                <c:pt idx="16925">
                  <c:v>11.0001</c:v>
                </c:pt>
                <c:pt idx="16926">
                  <c:v>13.0001</c:v>
                </c:pt>
                <c:pt idx="16927">
                  <c:v>14.0001</c:v>
                </c:pt>
                <c:pt idx="16928">
                  <c:v>12.0001</c:v>
                </c:pt>
                <c:pt idx="16929">
                  <c:v>11.0001</c:v>
                </c:pt>
                <c:pt idx="16930">
                  <c:v>12.0001</c:v>
                </c:pt>
                <c:pt idx="16931">
                  <c:v>11.0001</c:v>
                </c:pt>
                <c:pt idx="16932">
                  <c:v>13.0001</c:v>
                </c:pt>
                <c:pt idx="16933">
                  <c:v>14.0001</c:v>
                </c:pt>
                <c:pt idx="16934">
                  <c:v>11.0001</c:v>
                </c:pt>
                <c:pt idx="16935">
                  <c:v>12.0001</c:v>
                </c:pt>
                <c:pt idx="16936">
                  <c:v>17.0001</c:v>
                </c:pt>
                <c:pt idx="16937">
                  <c:v>14.0001</c:v>
                </c:pt>
                <c:pt idx="16938">
                  <c:v>22.0001</c:v>
                </c:pt>
                <c:pt idx="16939">
                  <c:v>19.0001</c:v>
                </c:pt>
                <c:pt idx="16940">
                  <c:v>16.0001</c:v>
                </c:pt>
                <c:pt idx="16941">
                  <c:v>15.0001</c:v>
                </c:pt>
                <c:pt idx="16942">
                  <c:v>18.0001</c:v>
                </c:pt>
                <c:pt idx="16943">
                  <c:v>20.0001</c:v>
                </c:pt>
                <c:pt idx="16944">
                  <c:v>25.0001</c:v>
                </c:pt>
                <c:pt idx="16945">
                  <c:v>18.0001</c:v>
                </c:pt>
                <c:pt idx="16946">
                  <c:v>36.000100000000003</c:v>
                </c:pt>
                <c:pt idx="16947">
                  <c:v>22.0001</c:v>
                </c:pt>
                <c:pt idx="16948">
                  <c:v>33.000100000000003</c:v>
                </c:pt>
                <c:pt idx="16949">
                  <c:v>40.000100000000003</c:v>
                </c:pt>
                <c:pt idx="16950">
                  <c:v>22.0001</c:v>
                </c:pt>
                <c:pt idx="16951">
                  <c:v>33.000100000000003</c:v>
                </c:pt>
                <c:pt idx="16952">
                  <c:v>35.000100000000003</c:v>
                </c:pt>
                <c:pt idx="16953">
                  <c:v>25.0001</c:v>
                </c:pt>
                <c:pt idx="16954">
                  <c:v>32.000100000000003</c:v>
                </c:pt>
                <c:pt idx="16955">
                  <c:v>36.000100000000003</c:v>
                </c:pt>
                <c:pt idx="16956">
                  <c:v>46.000100000000003</c:v>
                </c:pt>
                <c:pt idx="16957">
                  <c:v>38.000100000000003</c:v>
                </c:pt>
                <c:pt idx="16958">
                  <c:v>40.000100000000003</c:v>
                </c:pt>
                <c:pt idx="16959">
                  <c:v>45.000100000000003</c:v>
                </c:pt>
                <c:pt idx="16960">
                  <c:v>38.000100000000003</c:v>
                </c:pt>
                <c:pt idx="16961">
                  <c:v>40.000100000000003</c:v>
                </c:pt>
                <c:pt idx="16962">
                  <c:v>33.000100000000003</c:v>
                </c:pt>
                <c:pt idx="16963">
                  <c:v>35.000100000000003</c:v>
                </c:pt>
                <c:pt idx="16964">
                  <c:v>39.000100000000003</c:v>
                </c:pt>
                <c:pt idx="16965">
                  <c:v>35.000100000000003</c:v>
                </c:pt>
                <c:pt idx="16966">
                  <c:v>47.000100000000003</c:v>
                </c:pt>
                <c:pt idx="16967">
                  <c:v>37.000100000000003</c:v>
                </c:pt>
                <c:pt idx="16968">
                  <c:v>35.000100000000003</c:v>
                </c:pt>
                <c:pt idx="16969">
                  <c:v>37.000100000000003</c:v>
                </c:pt>
                <c:pt idx="16970">
                  <c:v>34.000100000000003</c:v>
                </c:pt>
                <c:pt idx="16971">
                  <c:v>40.000100000000003</c:v>
                </c:pt>
                <c:pt idx="16972">
                  <c:v>37.000100000000003</c:v>
                </c:pt>
                <c:pt idx="16973">
                  <c:v>37.000100000000003</c:v>
                </c:pt>
                <c:pt idx="16974">
                  <c:v>45.000100000000003</c:v>
                </c:pt>
                <c:pt idx="16975">
                  <c:v>29.0001</c:v>
                </c:pt>
                <c:pt idx="16976">
                  <c:v>45.000100000000003</c:v>
                </c:pt>
                <c:pt idx="16977">
                  <c:v>35.000100000000003</c:v>
                </c:pt>
                <c:pt idx="16978">
                  <c:v>56.000100000000003</c:v>
                </c:pt>
                <c:pt idx="16979">
                  <c:v>46.000100000000003</c:v>
                </c:pt>
                <c:pt idx="16980">
                  <c:v>39.000100000000003</c:v>
                </c:pt>
                <c:pt idx="16981">
                  <c:v>39.000100000000003</c:v>
                </c:pt>
                <c:pt idx="16982">
                  <c:v>34.000100000000003</c:v>
                </c:pt>
                <c:pt idx="16983">
                  <c:v>39.000100000000003</c:v>
                </c:pt>
                <c:pt idx="16984">
                  <c:v>36.000100000000003</c:v>
                </c:pt>
                <c:pt idx="16985">
                  <c:v>35.000100000000003</c:v>
                </c:pt>
                <c:pt idx="16986">
                  <c:v>40.000100000000003</c:v>
                </c:pt>
                <c:pt idx="16987">
                  <c:v>44.000100000000003</c:v>
                </c:pt>
                <c:pt idx="16988">
                  <c:v>48.000100000000003</c:v>
                </c:pt>
                <c:pt idx="16989">
                  <c:v>40.000100000000003</c:v>
                </c:pt>
                <c:pt idx="16990">
                  <c:v>44.000100000000003</c:v>
                </c:pt>
                <c:pt idx="16991">
                  <c:v>49.000100000000003</c:v>
                </c:pt>
              </c:numCache>
            </c:numRef>
          </c:yVal>
          <c:smooth val="0"/>
          <c:extLst>
            <c:ext xmlns:c16="http://schemas.microsoft.com/office/drawing/2014/chart" uri="{C3380CC4-5D6E-409C-BE32-E72D297353CC}">
              <c16:uniqueId val="{00000000-F768-423C-931C-5852AF23AD9C}"/>
            </c:ext>
          </c:extLst>
        </c:ser>
        <c:ser>
          <c:idx val="1"/>
          <c:order val="1"/>
          <c:spPr>
            <a:ln w="12700">
              <a:solidFill>
                <a:srgbClr val="FF00FF"/>
              </a:solidFill>
              <a:prstDash val="solid"/>
            </a:ln>
          </c:spPr>
          <c:marker>
            <c:symbol val="none"/>
          </c:marker>
          <c:xVal>
            <c:numRef>
              <c:f>spc!$H$95:$H$195</c:f>
              <c:numCache>
                <c:formatCode>0.000_ </c:formatCode>
                <c:ptCount val="101"/>
                <c:pt idx="0">
                  <c:v>599.5</c:v>
                </c:pt>
                <c:pt idx="1">
                  <c:v>599.51</c:v>
                </c:pt>
                <c:pt idx="2">
                  <c:v>599.52</c:v>
                </c:pt>
                <c:pt idx="3">
                  <c:v>599.53</c:v>
                </c:pt>
                <c:pt idx="4">
                  <c:v>599.54</c:v>
                </c:pt>
                <c:pt idx="5">
                  <c:v>599.54999999999995</c:v>
                </c:pt>
                <c:pt idx="6">
                  <c:v>599.55999999999995</c:v>
                </c:pt>
                <c:pt idx="7">
                  <c:v>599.56999999999994</c:v>
                </c:pt>
                <c:pt idx="8">
                  <c:v>599.57999999999993</c:v>
                </c:pt>
                <c:pt idx="9">
                  <c:v>599.58999999999992</c:v>
                </c:pt>
                <c:pt idx="10">
                  <c:v>599.59999999999991</c:v>
                </c:pt>
                <c:pt idx="11">
                  <c:v>599.6099999999999</c:v>
                </c:pt>
                <c:pt idx="12">
                  <c:v>599.61999999999989</c:v>
                </c:pt>
                <c:pt idx="13">
                  <c:v>599.62999999999988</c:v>
                </c:pt>
                <c:pt idx="14">
                  <c:v>599.63999999999987</c:v>
                </c:pt>
                <c:pt idx="15">
                  <c:v>599.64999999999986</c:v>
                </c:pt>
                <c:pt idx="16">
                  <c:v>599.65999999999985</c:v>
                </c:pt>
                <c:pt idx="17">
                  <c:v>599.66999999999985</c:v>
                </c:pt>
                <c:pt idx="18">
                  <c:v>599.67999999999984</c:v>
                </c:pt>
                <c:pt idx="19">
                  <c:v>599.68999999999983</c:v>
                </c:pt>
                <c:pt idx="20">
                  <c:v>599.69999999999982</c:v>
                </c:pt>
                <c:pt idx="21">
                  <c:v>599.70999999999981</c:v>
                </c:pt>
                <c:pt idx="22">
                  <c:v>599.7199999999998</c:v>
                </c:pt>
                <c:pt idx="23">
                  <c:v>599.72999999999979</c:v>
                </c:pt>
                <c:pt idx="24">
                  <c:v>599.73999999999978</c:v>
                </c:pt>
                <c:pt idx="25">
                  <c:v>599.74999999999977</c:v>
                </c:pt>
                <c:pt idx="26">
                  <c:v>599.75999999999976</c:v>
                </c:pt>
                <c:pt idx="27">
                  <c:v>599.76999999999975</c:v>
                </c:pt>
                <c:pt idx="28">
                  <c:v>599.77999999999975</c:v>
                </c:pt>
                <c:pt idx="29">
                  <c:v>599.78999999999974</c:v>
                </c:pt>
                <c:pt idx="30">
                  <c:v>599.79999999999973</c:v>
                </c:pt>
                <c:pt idx="31">
                  <c:v>599.80999999999972</c:v>
                </c:pt>
                <c:pt idx="32">
                  <c:v>599.81999999999971</c:v>
                </c:pt>
                <c:pt idx="33">
                  <c:v>599.8299999999997</c:v>
                </c:pt>
                <c:pt idx="34">
                  <c:v>599.83999999999969</c:v>
                </c:pt>
                <c:pt idx="35">
                  <c:v>599.84999999999968</c:v>
                </c:pt>
                <c:pt idx="36">
                  <c:v>599.85999999999967</c:v>
                </c:pt>
                <c:pt idx="37">
                  <c:v>599.86999999999966</c:v>
                </c:pt>
                <c:pt idx="38">
                  <c:v>599.87999999999965</c:v>
                </c:pt>
                <c:pt idx="39">
                  <c:v>599.88999999999965</c:v>
                </c:pt>
                <c:pt idx="40">
                  <c:v>599.89999999999964</c:v>
                </c:pt>
                <c:pt idx="41">
                  <c:v>599.90999999999963</c:v>
                </c:pt>
                <c:pt idx="42">
                  <c:v>599.91999999999962</c:v>
                </c:pt>
                <c:pt idx="43">
                  <c:v>599.92999999999961</c:v>
                </c:pt>
                <c:pt idx="44">
                  <c:v>599.9399999999996</c:v>
                </c:pt>
                <c:pt idx="45">
                  <c:v>599.94999999999959</c:v>
                </c:pt>
                <c:pt idx="46">
                  <c:v>599.95999999999958</c:v>
                </c:pt>
                <c:pt idx="47">
                  <c:v>599.96999999999957</c:v>
                </c:pt>
                <c:pt idx="48">
                  <c:v>599.97999999999956</c:v>
                </c:pt>
                <c:pt idx="49">
                  <c:v>599.98999999999955</c:v>
                </c:pt>
                <c:pt idx="50">
                  <c:v>599.99999999999955</c:v>
                </c:pt>
                <c:pt idx="51">
                  <c:v>600.00999999999954</c:v>
                </c:pt>
                <c:pt idx="52">
                  <c:v>600.01999999999953</c:v>
                </c:pt>
                <c:pt idx="53">
                  <c:v>600.02999999999952</c:v>
                </c:pt>
                <c:pt idx="54">
                  <c:v>600.03999999999951</c:v>
                </c:pt>
                <c:pt idx="55">
                  <c:v>600.0499999999995</c:v>
                </c:pt>
                <c:pt idx="56">
                  <c:v>600.05999999999949</c:v>
                </c:pt>
                <c:pt idx="57">
                  <c:v>600.06999999999948</c:v>
                </c:pt>
                <c:pt idx="58">
                  <c:v>600.07999999999947</c:v>
                </c:pt>
                <c:pt idx="59">
                  <c:v>600.08999999999946</c:v>
                </c:pt>
                <c:pt idx="60">
                  <c:v>600.09999999999945</c:v>
                </c:pt>
                <c:pt idx="61">
                  <c:v>600.10999999999945</c:v>
                </c:pt>
                <c:pt idx="62">
                  <c:v>600.11999999999944</c:v>
                </c:pt>
                <c:pt idx="63">
                  <c:v>600.12999999999943</c:v>
                </c:pt>
                <c:pt idx="64">
                  <c:v>600.13999999999942</c:v>
                </c:pt>
                <c:pt idx="65">
                  <c:v>600.14999999999941</c:v>
                </c:pt>
                <c:pt idx="66">
                  <c:v>600.1599999999994</c:v>
                </c:pt>
                <c:pt idx="67">
                  <c:v>600.16999999999939</c:v>
                </c:pt>
                <c:pt idx="68">
                  <c:v>600.17999999999938</c:v>
                </c:pt>
                <c:pt idx="69">
                  <c:v>600.18999999999937</c:v>
                </c:pt>
                <c:pt idx="70">
                  <c:v>600.19999999999936</c:v>
                </c:pt>
                <c:pt idx="71">
                  <c:v>600.20999999999935</c:v>
                </c:pt>
                <c:pt idx="72">
                  <c:v>600.21999999999935</c:v>
                </c:pt>
                <c:pt idx="73">
                  <c:v>600.22999999999934</c:v>
                </c:pt>
                <c:pt idx="74">
                  <c:v>600.23999999999933</c:v>
                </c:pt>
                <c:pt idx="75">
                  <c:v>600.24999999999932</c:v>
                </c:pt>
                <c:pt idx="76">
                  <c:v>600.25999999999931</c:v>
                </c:pt>
                <c:pt idx="77">
                  <c:v>600.2699999999993</c:v>
                </c:pt>
                <c:pt idx="78">
                  <c:v>600.27999999999929</c:v>
                </c:pt>
                <c:pt idx="79">
                  <c:v>600.28999999999928</c:v>
                </c:pt>
                <c:pt idx="80">
                  <c:v>600.29999999999927</c:v>
                </c:pt>
                <c:pt idx="81">
                  <c:v>600.30999999999926</c:v>
                </c:pt>
                <c:pt idx="82">
                  <c:v>600.31999999999925</c:v>
                </c:pt>
                <c:pt idx="83">
                  <c:v>600.32999999999925</c:v>
                </c:pt>
                <c:pt idx="84">
                  <c:v>600.33999999999924</c:v>
                </c:pt>
                <c:pt idx="85">
                  <c:v>600.34999999999923</c:v>
                </c:pt>
                <c:pt idx="86">
                  <c:v>600.35999999999922</c:v>
                </c:pt>
                <c:pt idx="87">
                  <c:v>600.36999999999921</c:v>
                </c:pt>
                <c:pt idx="88">
                  <c:v>600.3799999999992</c:v>
                </c:pt>
                <c:pt idx="89">
                  <c:v>600.38999999999919</c:v>
                </c:pt>
                <c:pt idx="90">
                  <c:v>600.39999999999918</c:v>
                </c:pt>
                <c:pt idx="91">
                  <c:v>600.40999999999917</c:v>
                </c:pt>
                <c:pt idx="92">
                  <c:v>600.41999999999916</c:v>
                </c:pt>
                <c:pt idx="93">
                  <c:v>600.42999999999915</c:v>
                </c:pt>
                <c:pt idx="94">
                  <c:v>600.43999999999915</c:v>
                </c:pt>
                <c:pt idx="95">
                  <c:v>600.44999999999914</c:v>
                </c:pt>
                <c:pt idx="96">
                  <c:v>600.45999999999913</c:v>
                </c:pt>
                <c:pt idx="97">
                  <c:v>600.46999999999912</c:v>
                </c:pt>
                <c:pt idx="98">
                  <c:v>600.47999999999911</c:v>
                </c:pt>
                <c:pt idx="99">
                  <c:v>600.4899999999991</c:v>
                </c:pt>
                <c:pt idx="100">
                  <c:v>600.49999999999909</c:v>
                </c:pt>
              </c:numCache>
            </c:numRef>
          </c:xVal>
          <c:yVal>
            <c:numRef>
              <c:f>spc!$I$95:$I$195</c:f>
              <c:numCache>
                <c:formatCode>0_ </c:formatCode>
                <c:ptCount val="101"/>
                <c:pt idx="0">
                  <c:v>2.251245715434322E-9</c:v>
                </c:pt>
                <c:pt idx="1">
                  <c:v>6.1822840832373701E-9</c:v>
                </c:pt>
                <c:pt idx="2">
                  <c:v>1.6634580883791919E-8</c:v>
                </c:pt>
                <c:pt idx="3">
                  <c:v>4.3854242718758702E-8</c:v>
                </c:pt>
                <c:pt idx="4">
                  <c:v>1.1327868950548088E-7</c:v>
                </c:pt>
                <c:pt idx="5">
                  <c:v>2.8669601975112849E-7</c:v>
                </c:pt>
                <c:pt idx="6">
                  <c:v>7.1093837697336709E-7</c:v>
                </c:pt>
                <c:pt idx="7">
                  <c:v>1.7273450528283931E-6</c:v>
                </c:pt>
                <c:pt idx="8">
                  <c:v>4.1120945310467703E-6</c:v>
                </c:pt>
                <c:pt idx="9">
                  <c:v>9.5914424787169121E-6</c:v>
                </c:pt>
                <c:pt idx="10">
                  <c:v>2.1920053542526265E-5</c:v>
                </c:pt>
                <c:pt idx="11">
                  <c:v>4.9083569907019598E-5</c:v>
                </c:pt>
                <c:pt idx="12">
                  <c:v>1.0768805191223776E-4</c:v>
                </c:pt>
                <c:pt idx="13">
                  <c:v>2.3149187179002736E-4</c:v>
                </c:pt>
                <c:pt idx="14">
                  <c:v>4.8757431557989073E-4</c:v>
                </c:pt>
                <c:pt idx="15">
                  <c:v>1.0061963564514374E-3</c:v>
                </c:pt>
                <c:pt idx="16">
                  <c:v>2.0345178673908549E-3</c:v>
                </c:pt>
                <c:pt idx="17">
                  <c:v>4.0306688906352386E-3</c:v>
                </c:pt>
                <c:pt idx="18">
                  <c:v>7.8240134056575573E-3</c:v>
                </c:pt>
                <c:pt idx="19">
                  <c:v>1.4880546992678986E-2</c:v>
                </c:pt>
                <c:pt idx="20">
                  <c:v>2.7729692446998213E-2</c:v>
                </c:pt>
                <c:pt idx="21">
                  <c:v>5.0630015134634117E-2</c:v>
                </c:pt>
                <c:pt idx="22">
                  <c:v>9.0574909532642675E-2</c:v>
                </c:pt>
                <c:pt idx="23">
                  <c:v>0.15876128593740044</c:v>
                </c:pt>
                <c:pt idx="24">
                  <c:v>0.27265794320726638</c:v>
                </c:pt>
                <c:pt idx="25">
                  <c:v>0.4588054286938959</c:v>
                </c:pt>
                <c:pt idx="26">
                  <c:v>0.75644226940033044</c:v>
                </c:pt>
                <c:pt idx="27">
                  <c:v>1.2219681240129308</c:v>
                </c:pt>
                <c:pt idx="28">
                  <c:v>1.9341084071260766</c:v>
                </c:pt>
                <c:pt idx="29">
                  <c:v>2.9994290652915208</c:v>
                </c:pt>
                <c:pt idx="30">
                  <c:v>4.5575687201225268</c:v>
                </c:pt>
                <c:pt idx="31">
                  <c:v>6.7852320259499148</c:v>
                </c:pt>
                <c:pt idx="32">
                  <c:v>9.8976713273062575</c:v>
                </c:pt>
                <c:pt idx="33">
                  <c:v>14.146148088705608</c:v>
                </c:pt>
                <c:pt idx="34">
                  <c:v>19.809805869263368</c:v>
                </c:pt>
                <c:pt idx="35">
                  <c:v>27.180602938417543</c:v>
                </c:pt>
                <c:pt idx="36">
                  <c:v>36.540526473543615</c:v>
                </c:pt>
                <c:pt idx="37">
                  <c:v>48.131274487533247</c:v>
                </c:pt>
                <c:pt idx="38">
                  <c:v>62.117900727802706</c:v>
                </c:pt>
                <c:pt idx="39">
                  <c:v>78.549427901834562</c:v>
                </c:pt>
                <c:pt idx="40">
                  <c:v>97.32090292068915</c:v>
                </c:pt>
                <c:pt idx="41">
                  <c:v>118.14247917826354</c:v>
                </c:pt>
                <c:pt idx="42">
                  <c:v>140.52153267471323</c:v>
                </c:pt>
                <c:pt idx="43">
                  <c:v>163.76327812149609</c:v>
                </c:pt>
                <c:pt idx="44">
                  <c:v>186.9937175344871</c:v>
                </c:pt>
                <c:pt idx="45">
                  <c:v>209.20610579760361</c:v>
                </c:pt>
                <c:pt idx="46">
                  <c:v>229.32877047266115</c:v>
                </c:pt>
                <c:pt idx="47">
                  <c:v>246.30860074306261</c:v>
                </c:pt>
                <c:pt idx="48">
                  <c:v>259.20146914661711</c:v>
                </c:pt>
                <c:pt idx="49">
                  <c:v>267.25890691201505</c:v>
                </c:pt>
                <c:pt idx="50">
                  <c:v>270</c:v>
                </c:pt>
                <c:pt idx="51">
                  <c:v>267.25890691251107</c:v>
                </c:pt>
                <c:pt idx="52">
                  <c:v>259.20146914757936</c:v>
                </c:pt>
                <c:pt idx="53">
                  <c:v>246.30860074443413</c:v>
                </c:pt>
                <c:pt idx="54">
                  <c:v>229.32877047436378</c:v>
                </c:pt>
                <c:pt idx="55">
                  <c:v>209.20610579954516</c:v>
                </c:pt>
                <c:pt idx="56">
                  <c:v>186.99371753656962</c:v>
                </c:pt>
                <c:pt idx="57">
                  <c:v>163.76327812362385</c:v>
                </c:pt>
                <c:pt idx="58">
                  <c:v>140.52153267679978</c:v>
                </c:pt>
                <c:pt idx="59">
                  <c:v>118.1424791802371</c:v>
                </c:pt>
                <c:pt idx="60">
                  <c:v>97.320902922495549</c:v>
                </c:pt>
                <c:pt idx="61">
                  <c:v>78.549427903438314</c:v>
                </c:pt>
                <c:pt idx="62">
                  <c:v>62.117900729186289</c:v>
                </c:pt>
                <c:pt idx="63">
                  <c:v>48.131274488694629</c:v>
                </c:pt>
                <c:pt idx="64">
                  <c:v>36.540526474493149</c:v>
                </c:pt>
                <c:pt idx="65">
                  <c:v>27.180602939174296</c:v>
                </c:pt>
                <c:pt idx="66">
                  <c:v>19.809805869851672</c:v>
                </c:pt>
                <c:pt idx="67">
                  <c:v>14.146148089151977</c:v>
                </c:pt>
                <c:pt idx="68">
                  <c:v>9.8976713276369335</c:v>
                </c:pt>
                <c:pt idx="69">
                  <c:v>6.7852320261892043</c:v>
                </c:pt>
                <c:pt idx="70">
                  <c:v>4.5575687202917106</c:v>
                </c:pt>
                <c:pt idx="71">
                  <c:v>2.9994290654084335</c:v>
                </c:pt>
                <c:pt idx="72">
                  <c:v>1.9341084072050556</c:v>
                </c:pt>
                <c:pt idx="73">
                  <c:v>1.221968124065097</c:v>
                </c:pt>
                <c:pt idx="74">
                  <c:v>0.75644226943402826</c:v>
                </c:pt>
                <c:pt idx="75">
                  <c:v>0.45880542871518532</c:v>
                </c:pt>
                <c:pt idx="76">
                  <c:v>0.27265794322042486</c:v>
                </c:pt>
                <c:pt idx="77">
                  <c:v>0.15876128594535671</c:v>
                </c:pt>
                <c:pt idx="78">
                  <c:v>9.0574909537349951E-2</c:v>
                </c:pt>
                <c:pt idx="79">
                  <c:v>5.0630015137359291E-2</c:v>
                </c:pt>
                <c:pt idx="80">
                  <c:v>2.7729692448542245E-2</c:v>
                </c:pt>
                <c:pt idx="81">
                  <c:v>1.4880546993535209E-2</c:v>
                </c:pt>
                <c:pt idx="82">
                  <c:v>7.8240134061222863E-3</c:v>
                </c:pt>
                <c:pt idx="83">
                  <c:v>4.0306688908821192E-3</c:v>
                </c:pt>
                <c:pt idx="84">
                  <c:v>2.0345178675192431E-3</c:v>
                </c:pt>
                <c:pt idx="85">
                  <c:v>1.0061963565168067E-3</c:v>
                </c:pt>
                <c:pt idx="86">
                  <c:v>4.8757431561247187E-4</c:v>
                </c:pt>
                <c:pt idx="87">
                  <c:v>2.314918718059248E-4</c:v>
                </c:pt>
                <c:pt idx="88">
                  <c:v>1.0768805191983341E-4</c:v>
                </c:pt>
                <c:pt idx="89">
                  <c:v>4.9083569910572759E-5</c:v>
                </c:pt>
                <c:pt idx="90">
                  <c:v>2.1920053544153632E-5</c:v>
                </c:pt>
                <c:pt idx="91">
                  <c:v>9.5914424794467783E-6</c:v>
                </c:pt>
                <c:pt idx="92">
                  <c:v>4.1120945313673376E-6</c:v>
                </c:pt>
                <c:pt idx="93">
                  <c:v>1.7273450529662614E-6</c:v>
                </c:pt>
                <c:pt idx="94">
                  <c:v>7.1093837703142675E-7</c:v>
                </c:pt>
                <c:pt idx="95">
                  <c:v>2.8669601977507364E-7</c:v>
                </c:pt>
                <c:pt idx="96">
                  <c:v>1.1327868951515287E-7</c:v>
                </c:pt>
                <c:pt idx="97">
                  <c:v>4.3854242722584572E-8</c:v>
                </c:pt>
                <c:pt idx="98">
                  <c:v>1.6634580885273859E-8</c:v>
                </c:pt>
                <c:pt idx="99">
                  <c:v>6.1822840837996676E-9</c:v>
                </c:pt>
                <c:pt idx="100">
                  <c:v>2.2512457156432621E-9</c:v>
                </c:pt>
              </c:numCache>
            </c:numRef>
          </c:yVal>
          <c:smooth val="0"/>
          <c:extLst>
            <c:ext xmlns:c16="http://schemas.microsoft.com/office/drawing/2014/chart" uri="{C3380CC4-5D6E-409C-BE32-E72D297353CC}">
              <c16:uniqueId val="{00000001-F768-423C-931C-5852AF23AD9C}"/>
            </c:ext>
          </c:extLst>
        </c:ser>
        <c:dLbls>
          <c:showLegendKey val="0"/>
          <c:showVal val="0"/>
          <c:showCatName val="0"/>
          <c:showSerName val="0"/>
          <c:showPercent val="0"/>
          <c:showBubbleSize val="0"/>
        </c:dLbls>
        <c:axId val="229339552"/>
        <c:axId val="1"/>
      </c:scatterChart>
      <c:valAx>
        <c:axId val="229339552"/>
        <c:scaling>
          <c:orientation val="minMax"/>
          <c:max val="50"/>
          <c:min val="0"/>
        </c:scaling>
        <c:delete val="0"/>
        <c:axPos val="b"/>
        <c:majorGridlines>
          <c:spPr>
            <a:ln w="3175">
              <a:solidFill>
                <a:srgbClr val="C0C0C0"/>
              </a:solidFill>
              <a:prstDash val="solid"/>
            </a:ln>
          </c:spPr>
        </c:majorGridlines>
        <c:title>
          <c:tx>
            <c:rich>
              <a:bodyPr/>
              <a:lstStyle/>
              <a:p>
                <a:pPr>
                  <a:defRPr/>
                </a:pPr>
                <a:r>
                  <a:rPr lang="en-US"/>
                  <a:t>m/z [amu]</a:t>
                </a:r>
                <a:endParaRPr lang="ja-JP"/>
              </a:p>
            </c:rich>
          </c:tx>
          <c:overlay val="0"/>
        </c:title>
        <c:numFmt formatCode="General" sourceLinked="0"/>
        <c:majorTickMark val="out"/>
        <c:minorTickMark val="out"/>
        <c:tickLblPos val="nextTo"/>
        <c:spPr>
          <a:ln w="3175">
            <a:solidFill>
              <a:srgbClr val="000000"/>
            </a:solidFill>
            <a:prstDash val="solid"/>
          </a:ln>
        </c:spPr>
        <c:txPr>
          <a:bodyPr rot="0" vert="horz"/>
          <a:lstStyle/>
          <a:p>
            <a:pPr>
              <a:defRPr/>
            </a:pPr>
            <a:endParaRPr lang="ja-JP"/>
          </a:p>
        </c:txPr>
        <c:crossAx val="1"/>
        <c:crosses val="autoZero"/>
        <c:crossBetween val="midCat"/>
        <c:minorUnit val="1"/>
      </c:valAx>
      <c:valAx>
        <c:axId val="1"/>
        <c:scaling>
          <c:orientation val="minMax"/>
          <c:max val="10000"/>
          <c:min val="0"/>
        </c:scaling>
        <c:delete val="0"/>
        <c:axPos val="l"/>
        <c:numFmt formatCode="General" sourceLinked="1"/>
        <c:majorTickMark val="out"/>
        <c:minorTickMark val="out"/>
        <c:tickLblPos val="nextTo"/>
        <c:spPr>
          <a:ln w="3175">
            <a:solidFill>
              <a:srgbClr val="000000"/>
            </a:solidFill>
            <a:prstDash val="solid"/>
          </a:ln>
        </c:spPr>
        <c:txPr>
          <a:bodyPr rot="0" vert="horz"/>
          <a:lstStyle/>
          <a:p>
            <a:pPr>
              <a:defRPr/>
            </a:pPr>
            <a:endParaRPr lang="ja-JP"/>
          </a:p>
        </c:txPr>
        <c:crossAx val="229339552"/>
        <c:crosses val="autoZero"/>
        <c:crossBetween val="midCat"/>
      </c:valAx>
      <c:spPr>
        <a:noFill/>
        <a:ln w="25400">
          <a:solidFill>
            <a:srgbClr val="000000"/>
          </a:solidFill>
          <a:prstDash val="solid"/>
        </a:ln>
      </c:spPr>
    </c:plotArea>
    <c:plotVisOnly val="1"/>
    <c:dispBlanksAs val="gap"/>
    <c:showDLblsOverMax val="0"/>
  </c:chart>
  <c:spPr>
    <a:solidFill>
      <a:srgbClr val="FFFFFF"/>
    </a:solidFill>
    <a:ln w="9525">
      <a:noFill/>
    </a:ln>
  </c:spPr>
  <c:txPr>
    <a:bodyPr/>
    <a:lstStyle/>
    <a:p>
      <a:pPr>
        <a:defRPr sz="1100" b="0" i="0" u="none" strike="noStrike" baseline="0">
          <a:solidFill>
            <a:srgbClr val="000000"/>
          </a:solidFill>
          <a:latin typeface="Arial"/>
          <a:ea typeface="Arial"/>
          <a:cs typeface="Arial"/>
        </a:defRPr>
      </a:pPr>
      <a:endParaRPr lang="ja-JP"/>
    </a:p>
  </c:txPr>
  <c:externalData r:id="rId1">
    <c:autoUpdate val="0"/>
  </c:externalData>
</c:chartSpace>
</file>

<file path=ppt/charts/chart3.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5400000" vert="horz"/>
          <a:lstStyle/>
          <a:p>
            <a:pPr>
              <a:defRPr/>
            </a:pPr>
            <a:r>
              <a:rPr lang="en-US"/>
              <a:t>Intensty [counts]</a:t>
            </a:r>
            <a:endParaRPr lang="ja-JP"/>
          </a:p>
        </c:rich>
      </c:tx>
      <c:layout>
        <c:manualLayout>
          <c:xMode val="edge"/>
          <c:yMode val="edge"/>
          <c:x val="2.7253004983875707E-2"/>
          <c:y val="0.23708206686930089"/>
        </c:manualLayout>
      </c:layout>
      <c:overlay val="0"/>
    </c:title>
    <c:autoTitleDeleted val="0"/>
    <c:plotArea>
      <c:layout>
        <c:manualLayout>
          <c:layoutTarget val="inner"/>
          <c:xMode val="edge"/>
          <c:yMode val="edge"/>
          <c:x val="0.11219086111368719"/>
          <c:y val="5.829596412556054E-2"/>
          <c:w val="0.84629011769222307"/>
          <c:h val="0.75784753363228696"/>
        </c:manualLayout>
      </c:layout>
      <c:scatterChart>
        <c:scatterStyle val="lineMarker"/>
        <c:varyColors val="0"/>
        <c:ser>
          <c:idx val="0"/>
          <c:order val="0"/>
          <c:spPr>
            <a:ln w="12700">
              <a:solidFill>
                <a:srgbClr val="0000FF"/>
              </a:solidFill>
              <a:prstDash val="solid"/>
            </a:ln>
            <a:effectLst/>
          </c:spPr>
          <c:marker>
            <c:symbol val="none"/>
          </c:marker>
          <c:xVal>
            <c:numRef>
              <c:f>spc!$A$1:$A$32000</c:f>
              <c:numCache>
                <c:formatCode>General</c:formatCode>
                <c:ptCount val="32000"/>
                <c:pt idx="0">
                  <c:v>2.9374129999999998</c:v>
                </c:pt>
                <c:pt idx="1">
                  <c:v>2.9409559999999999</c:v>
                </c:pt>
                <c:pt idx="2">
                  <c:v>2.9445009999999998</c:v>
                </c:pt>
                <c:pt idx="3">
                  <c:v>2.9480490000000001</c:v>
                </c:pt>
                <c:pt idx="4">
                  <c:v>2.9515989999999999</c:v>
                </c:pt>
                <c:pt idx="5">
                  <c:v>2.9551509999999999</c:v>
                </c:pt>
                <c:pt idx="6">
                  <c:v>2.9587050000000001</c:v>
                </c:pt>
                <c:pt idx="7">
                  <c:v>2.9622609999999998</c:v>
                </c:pt>
                <c:pt idx="8">
                  <c:v>2.9658199999999999</c:v>
                </c:pt>
                <c:pt idx="9">
                  <c:v>2.9693800000000001</c:v>
                </c:pt>
                <c:pt idx="10">
                  <c:v>2.9729429999999999</c:v>
                </c:pt>
                <c:pt idx="11">
                  <c:v>2.9765069999999998</c:v>
                </c:pt>
                <c:pt idx="12">
                  <c:v>2.9800740000000001</c:v>
                </c:pt>
                <c:pt idx="13">
                  <c:v>2.983644</c:v>
                </c:pt>
                <c:pt idx="14">
                  <c:v>2.987215</c:v>
                </c:pt>
                <c:pt idx="15">
                  <c:v>2.9907879999999998</c:v>
                </c:pt>
                <c:pt idx="16">
                  <c:v>2.994364</c:v>
                </c:pt>
                <c:pt idx="17">
                  <c:v>2.997941</c:v>
                </c:pt>
                <c:pt idx="18">
                  <c:v>3.0015209999999999</c:v>
                </c:pt>
                <c:pt idx="19">
                  <c:v>3.0051030000000001</c:v>
                </c:pt>
                <c:pt idx="20">
                  <c:v>3.0086870000000001</c:v>
                </c:pt>
                <c:pt idx="21">
                  <c:v>3.012273</c:v>
                </c:pt>
                <c:pt idx="22">
                  <c:v>3.0158610000000001</c:v>
                </c:pt>
                <c:pt idx="23">
                  <c:v>3.0194510000000001</c:v>
                </c:pt>
                <c:pt idx="24">
                  <c:v>3.0230440000000001</c:v>
                </c:pt>
                <c:pt idx="25">
                  <c:v>3.0266389999999999</c:v>
                </c:pt>
                <c:pt idx="26">
                  <c:v>3.0302359999999999</c:v>
                </c:pt>
                <c:pt idx="27">
                  <c:v>3.0338340000000001</c:v>
                </c:pt>
                <c:pt idx="28">
                  <c:v>3.037436</c:v>
                </c:pt>
                <c:pt idx="29">
                  <c:v>3.041039</c:v>
                </c:pt>
                <c:pt idx="30">
                  <c:v>3.0446439999999999</c:v>
                </c:pt>
                <c:pt idx="31">
                  <c:v>3.0482520000000002</c:v>
                </c:pt>
                <c:pt idx="32">
                  <c:v>3.0518610000000002</c:v>
                </c:pt>
                <c:pt idx="33">
                  <c:v>3.0554730000000001</c:v>
                </c:pt>
                <c:pt idx="34">
                  <c:v>3.0590869999999999</c:v>
                </c:pt>
                <c:pt idx="35">
                  <c:v>3.062703</c:v>
                </c:pt>
                <c:pt idx="36">
                  <c:v>3.0663209999999999</c:v>
                </c:pt>
                <c:pt idx="37">
                  <c:v>3.0699420000000002</c:v>
                </c:pt>
                <c:pt idx="38">
                  <c:v>3.0735640000000002</c:v>
                </c:pt>
                <c:pt idx="39">
                  <c:v>3.077188</c:v>
                </c:pt>
                <c:pt idx="40">
                  <c:v>3.0808149999999999</c:v>
                </c:pt>
                <c:pt idx="41">
                  <c:v>3.084444</c:v>
                </c:pt>
                <c:pt idx="42">
                  <c:v>3.0880749999999999</c:v>
                </c:pt>
                <c:pt idx="43">
                  <c:v>3.0917080000000001</c:v>
                </c:pt>
                <c:pt idx="44">
                  <c:v>3.0953430000000002</c:v>
                </c:pt>
                <c:pt idx="45">
                  <c:v>3.0989810000000002</c:v>
                </c:pt>
                <c:pt idx="46">
                  <c:v>3.1026199999999999</c:v>
                </c:pt>
                <c:pt idx="47">
                  <c:v>3.1062620000000001</c:v>
                </c:pt>
                <c:pt idx="48">
                  <c:v>3.1099060000000001</c:v>
                </c:pt>
                <c:pt idx="49">
                  <c:v>3.1135519999999999</c:v>
                </c:pt>
                <c:pt idx="50">
                  <c:v>3.1172</c:v>
                </c:pt>
                <c:pt idx="51">
                  <c:v>3.1208499999999999</c:v>
                </c:pt>
                <c:pt idx="52">
                  <c:v>3.1245020000000001</c:v>
                </c:pt>
                <c:pt idx="53">
                  <c:v>3.1281569999999999</c:v>
                </c:pt>
                <c:pt idx="54">
                  <c:v>3.1318139999999999</c:v>
                </c:pt>
                <c:pt idx="55">
                  <c:v>3.135472</c:v>
                </c:pt>
                <c:pt idx="56">
                  <c:v>3.1391330000000002</c:v>
                </c:pt>
                <c:pt idx="57">
                  <c:v>3.1427960000000001</c:v>
                </c:pt>
                <c:pt idx="58">
                  <c:v>3.146461</c:v>
                </c:pt>
                <c:pt idx="59">
                  <c:v>3.1501290000000002</c:v>
                </c:pt>
                <c:pt idx="60">
                  <c:v>3.1537980000000001</c:v>
                </c:pt>
                <c:pt idx="61">
                  <c:v>3.15747</c:v>
                </c:pt>
                <c:pt idx="62">
                  <c:v>3.161143</c:v>
                </c:pt>
                <c:pt idx="63">
                  <c:v>3.164819</c:v>
                </c:pt>
                <c:pt idx="64">
                  <c:v>3.1684969999999999</c:v>
                </c:pt>
                <c:pt idx="65">
                  <c:v>3.172177</c:v>
                </c:pt>
                <c:pt idx="66">
                  <c:v>3.1758600000000001</c:v>
                </c:pt>
                <c:pt idx="67">
                  <c:v>3.1795439999999999</c:v>
                </c:pt>
                <c:pt idx="68">
                  <c:v>3.18323</c:v>
                </c:pt>
                <c:pt idx="69">
                  <c:v>3.1869190000000001</c:v>
                </c:pt>
                <c:pt idx="70">
                  <c:v>3.1906099999999999</c:v>
                </c:pt>
                <c:pt idx="71">
                  <c:v>3.1943030000000001</c:v>
                </c:pt>
                <c:pt idx="72">
                  <c:v>3.1979980000000001</c:v>
                </c:pt>
                <c:pt idx="73">
                  <c:v>3.201695</c:v>
                </c:pt>
                <c:pt idx="74">
                  <c:v>3.2053950000000002</c:v>
                </c:pt>
                <c:pt idx="75">
                  <c:v>3.2090960000000002</c:v>
                </c:pt>
                <c:pt idx="76">
                  <c:v>3.2128000000000001</c:v>
                </c:pt>
                <c:pt idx="77">
                  <c:v>3.2165050000000002</c:v>
                </c:pt>
                <c:pt idx="78">
                  <c:v>3.2202130000000002</c:v>
                </c:pt>
                <c:pt idx="79">
                  <c:v>3.2239230000000001</c:v>
                </c:pt>
                <c:pt idx="80">
                  <c:v>3.2276349999999998</c:v>
                </c:pt>
                <c:pt idx="81">
                  <c:v>3.2313499999999999</c:v>
                </c:pt>
                <c:pt idx="82">
                  <c:v>3.2350660000000002</c:v>
                </c:pt>
                <c:pt idx="83">
                  <c:v>3.238785</c:v>
                </c:pt>
                <c:pt idx="84">
                  <c:v>3.242505</c:v>
                </c:pt>
                <c:pt idx="85">
                  <c:v>3.2462279999999999</c:v>
                </c:pt>
                <c:pt idx="86">
                  <c:v>3.2499530000000001</c:v>
                </c:pt>
                <c:pt idx="87">
                  <c:v>3.2536800000000001</c:v>
                </c:pt>
                <c:pt idx="88">
                  <c:v>3.2574100000000001</c:v>
                </c:pt>
                <c:pt idx="89">
                  <c:v>3.2611409999999998</c:v>
                </c:pt>
                <c:pt idx="90">
                  <c:v>3.2648739999999998</c:v>
                </c:pt>
                <c:pt idx="91">
                  <c:v>3.2686099999999998</c:v>
                </c:pt>
                <c:pt idx="92">
                  <c:v>3.272348</c:v>
                </c:pt>
                <c:pt idx="93">
                  <c:v>3.2760880000000001</c:v>
                </c:pt>
                <c:pt idx="94">
                  <c:v>3.27983</c:v>
                </c:pt>
                <c:pt idx="95">
                  <c:v>3.2835740000000002</c:v>
                </c:pt>
                <c:pt idx="96">
                  <c:v>3.2873199999999998</c:v>
                </c:pt>
                <c:pt idx="97">
                  <c:v>3.2910689999999998</c:v>
                </c:pt>
                <c:pt idx="98">
                  <c:v>3.2948200000000001</c:v>
                </c:pt>
                <c:pt idx="99">
                  <c:v>3.2985720000000001</c:v>
                </c:pt>
                <c:pt idx="100">
                  <c:v>3.302327</c:v>
                </c:pt>
                <c:pt idx="101">
                  <c:v>3.3060839999999998</c:v>
                </c:pt>
                <c:pt idx="102">
                  <c:v>3.3098429999999999</c:v>
                </c:pt>
                <c:pt idx="103">
                  <c:v>3.3136049999999999</c:v>
                </c:pt>
                <c:pt idx="104">
                  <c:v>3.3173680000000001</c:v>
                </c:pt>
                <c:pt idx="105">
                  <c:v>3.3211339999999998</c:v>
                </c:pt>
                <c:pt idx="106">
                  <c:v>3.3249010000000001</c:v>
                </c:pt>
                <c:pt idx="107">
                  <c:v>3.3286709999999999</c:v>
                </c:pt>
                <c:pt idx="108">
                  <c:v>3.332443</c:v>
                </c:pt>
                <c:pt idx="109">
                  <c:v>3.336217</c:v>
                </c:pt>
                <c:pt idx="110">
                  <c:v>3.3399930000000002</c:v>
                </c:pt>
                <c:pt idx="111">
                  <c:v>3.343772</c:v>
                </c:pt>
                <c:pt idx="112">
                  <c:v>3.3475519999999999</c:v>
                </c:pt>
                <c:pt idx="113">
                  <c:v>3.3513350000000002</c:v>
                </c:pt>
                <c:pt idx="114">
                  <c:v>3.3551199999999999</c:v>
                </c:pt>
                <c:pt idx="115">
                  <c:v>3.3589069999999999</c:v>
                </c:pt>
                <c:pt idx="116">
                  <c:v>3.3626960000000001</c:v>
                </c:pt>
                <c:pt idx="117">
                  <c:v>3.3664869999999998</c:v>
                </c:pt>
                <c:pt idx="118">
                  <c:v>3.3702800000000002</c:v>
                </c:pt>
                <c:pt idx="119">
                  <c:v>3.3740760000000001</c:v>
                </c:pt>
                <c:pt idx="120">
                  <c:v>3.3778730000000001</c:v>
                </c:pt>
                <c:pt idx="121">
                  <c:v>3.3816730000000002</c:v>
                </c:pt>
                <c:pt idx="122">
                  <c:v>3.385475</c:v>
                </c:pt>
                <c:pt idx="123">
                  <c:v>3.3892790000000002</c:v>
                </c:pt>
                <c:pt idx="124">
                  <c:v>3.3930850000000001</c:v>
                </c:pt>
                <c:pt idx="125">
                  <c:v>3.3968929999999999</c:v>
                </c:pt>
                <c:pt idx="126">
                  <c:v>3.4007040000000002</c:v>
                </c:pt>
                <c:pt idx="127">
                  <c:v>3.4045160000000001</c:v>
                </c:pt>
                <c:pt idx="128">
                  <c:v>3.408331</c:v>
                </c:pt>
                <c:pt idx="129">
                  <c:v>3.4121480000000002</c:v>
                </c:pt>
                <c:pt idx="130">
                  <c:v>3.4159670000000002</c:v>
                </c:pt>
                <c:pt idx="131">
                  <c:v>3.419788</c:v>
                </c:pt>
                <c:pt idx="132">
                  <c:v>3.4236110000000002</c:v>
                </c:pt>
                <c:pt idx="133">
                  <c:v>3.4274360000000001</c:v>
                </c:pt>
                <c:pt idx="134">
                  <c:v>3.4312640000000001</c:v>
                </c:pt>
                <c:pt idx="135">
                  <c:v>3.4350930000000002</c:v>
                </c:pt>
                <c:pt idx="136">
                  <c:v>3.4389249999999998</c:v>
                </c:pt>
                <c:pt idx="137">
                  <c:v>3.4427590000000001</c:v>
                </c:pt>
                <c:pt idx="138">
                  <c:v>3.4465949999999999</c:v>
                </c:pt>
                <c:pt idx="139">
                  <c:v>3.4504329999999999</c:v>
                </c:pt>
                <c:pt idx="140">
                  <c:v>3.4542739999999998</c:v>
                </c:pt>
                <c:pt idx="141">
                  <c:v>3.458116</c:v>
                </c:pt>
                <c:pt idx="142">
                  <c:v>3.4619610000000001</c:v>
                </c:pt>
                <c:pt idx="143">
                  <c:v>3.4658069999999999</c:v>
                </c:pt>
                <c:pt idx="144">
                  <c:v>3.4696560000000001</c:v>
                </c:pt>
                <c:pt idx="145">
                  <c:v>3.4735070000000001</c:v>
                </c:pt>
                <c:pt idx="146">
                  <c:v>3.47736</c:v>
                </c:pt>
                <c:pt idx="147">
                  <c:v>3.4812159999999999</c:v>
                </c:pt>
                <c:pt idx="148">
                  <c:v>3.4850729999999999</c:v>
                </c:pt>
                <c:pt idx="149">
                  <c:v>3.4889329999999998</c:v>
                </c:pt>
                <c:pt idx="150">
                  <c:v>3.492794</c:v>
                </c:pt>
                <c:pt idx="151">
                  <c:v>3.496658</c:v>
                </c:pt>
                <c:pt idx="152">
                  <c:v>3.500524</c:v>
                </c:pt>
                <c:pt idx="153">
                  <c:v>3.5043920000000002</c:v>
                </c:pt>
                <c:pt idx="154">
                  <c:v>3.5082620000000002</c:v>
                </c:pt>
                <c:pt idx="155">
                  <c:v>3.5121349999999998</c:v>
                </c:pt>
                <c:pt idx="156">
                  <c:v>3.5160089999999999</c:v>
                </c:pt>
                <c:pt idx="157">
                  <c:v>3.5198860000000001</c:v>
                </c:pt>
                <c:pt idx="158">
                  <c:v>3.523765</c:v>
                </c:pt>
                <c:pt idx="159">
                  <c:v>3.5276450000000001</c:v>
                </c:pt>
                <c:pt idx="160">
                  <c:v>3.5315279999999998</c:v>
                </c:pt>
                <c:pt idx="161">
                  <c:v>3.5354139999999998</c:v>
                </c:pt>
                <c:pt idx="162">
                  <c:v>3.539301</c:v>
                </c:pt>
                <c:pt idx="163">
                  <c:v>3.5431900000000001</c:v>
                </c:pt>
                <c:pt idx="164">
                  <c:v>3.5470820000000001</c:v>
                </c:pt>
                <c:pt idx="165">
                  <c:v>3.5509759999999999</c:v>
                </c:pt>
                <c:pt idx="166">
                  <c:v>3.554872</c:v>
                </c:pt>
                <c:pt idx="167">
                  <c:v>3.5587689999999998</c:v>
                </c:pt>
                <c:pt idx="168">
                  <c:v>3.5626699999999998</c:v>
                </c:pt>
                <c:pt idx="169">
                  <c:v>3.5665719999999999</c:v>
                </c:pt>
                <c:pt idx="170">
                  <c:v>3.5704760000000002</c:v>
                </c:pt>
                <c:pt idx="171">
                  <c:v>3.5743830000000001</c:v>
                </c:pt>
                <c:pt idx="172">
                  <c:v>3.5782910000000001</c:v>
                </c:pt>
                <c:pt idx="173">
                  <c:v>3.5822020000000001</c:v>
                </c:pt>
                <c:pt idx="174">
                  <c:v>3.5861149999999999</c:v>
                </c:pt>
                <c:pt idx="175">
                  <c:v>3.5900300000000001</c:v>
                </c:pt>
                <c:pt idx="176">
                  <c:v>3.593947</c:v>
                </c:pt>
                <c:pt idx="177">
                  <c:v>3.5978669999999999</c:v>
                </c:pt>
                <c:pt idx="178">
                  <c:v>3.601788</c:v>
                </c:pt>
                <c:pt idx="179">
                  <c:v>3.605712</c:v>
                </c:pt>
                <c:pt idx="180">
                  <c:v>3.6096370000000002</c:v>
                </c:pt>
                <c:pt idx="181">
                  <c:v>3.6135649999999999</c:v>
                </c:pt>
                <c:pt idx="182">
                  <c:v>3.617496</c:v>
                </c:pt>
                <c:pt idx="183">
                  <c:v>3.6214279999999999</c:v>
                </c:pt>
                <c:pt idx="184">
                  <c:v>3.625362</c:v>
                </c:pt>
                <c:pt idx="185">
                  <c:v>3.6292979999999999</c:v>
                </c:pt>
                <c:pt idx="186">
                  <c:v>3.6332369999999998</c:v>
                </c:pt>
                <c:pt idx="187">
                  <c:v>3.637178</c:v>
                </c:pt>
                <c:pt idx="188">
                  <c:v>3.6411199999999999</c:v>
                </c:pt>
                <c:pt idx="189">
                  <c:v>3.6450659999999999</c:v>
                </c:pt>
                <c:pt idx="190">
                  <c:v>3.6490130000000001</c:v>
                </c:pt>
                <c:pt idx="191">
                  <c:v>3.652962</c:v>
                </c:pt>
                <c:pt idx="192">
                  <c:v>3.6569129999999999</c:v>
                </c:pt>
                <c:pt idx="193">
                  <c:v>3.6608670000000001</c:v>
                </c:pt>
                <c:pt idx="194">
                  <c:v>3.664822</c:v>
                </c:pt>
                <c:pt idx="195">
                  <c:v>3.6687799999999999</c:v>
                </c:pt>
                <c:pt idx="196">
                  <c:v>3.6727400000000001</c:v>
                </c:pt>
                <c:pt idx="197">
                  <c:v>3.6767020000000001</c:v>
                </c:pt>
                <c:pt idx="198">
                  <c:v>3.680666</c:v>
                </c:pt>
                <c:pt idx="199">
                  <c:v>3.6846329999999998</c:v>
                </c:pt>
                <c:pt idx="200">
                  <c:v>3.6886009999999998</c:v>
                </c:pt>
                <c:pt idx="201">
                  <c:v>3.6925720000000002</c:v>
                </c:pt>
                <c:pt idx="202">
                  <c:v>3.6965439999999998</c:v>
                </c:pt>
                <c:pt idx="203">
                  <c:v>3.7005189999999999</c:v>
                </c:pt>
                <c:pt idx="204">
                  <c:v>3.7044959999999998</c:v>
                </c:pt>
                <c:pt idx="205">
                  <c:v>3.7084760000000001</c:v>
                </c:pt>
                <c:pt idx="206">
                  <c:v>3.7124570000000001</c:v>
                </c:pt>
                <c:pt idx="207">
                  <c:v>3.71644</c:v>
                </c:pt>
                <c:pt idx="208">
                  <c:v>3.7204259999999998</c:v>
                </c:pt>
                <c:pt idx="209">
                  <c:v>3.7244130000000002</c:v>
                </c:pt>
                <c:pt idx="210">
                  <c:v>3.7284030000000001</c:v>
                </c:pt>
                <c:pt idx="211">
                  <c:v>3.7323949999999999</c:v>
                </c:pt>
                <c:pt idx="212">
                  <c:v>3.736389</c:v>
                </c:pt>
                <c:pt idx="213">
                  <c:v>3.740386</c:v>
                </c:pt>
                <c:pt idx="214">
                  <c:v>3.7443840000000002</c:v>
                </c:pt>
                <c:pt idx="215">
                  <c:v>3.7483840000000002</c:v>
                </c:pt>
                <c:pt idx="216">
                  <c:v>3.7523870000000001</c:v>
                </c:pt>
                <c:pt idx="217">
                  <c:v>3.756392</c:v>
                </c:pt>
                <c:pt idx="218">
                  <c:v>3.760399</c:v>
                </c:pt>
                <c:pt idx="219">
                  <c:v>3.764408</c:v>
                </c:pt>
                <c:pt idx="220">
                  <c:v>3.7684190000000002</c:v>
                </c:pt>
                <c:pt idx="221">
                  <c:v>3.7724319999999998</c:v>
                </c:pt>
                <c:pt idx="222">
                  <c:v>3.7764479999999998</c:v>
                </c:pt>
                <c:pt idx="223">
                  <c:v>3.780465</c:v>
                </c:pt>
                <c:pt idx="224">
                  <c:v>3.7844850000000001</c:v>
                </c:pt>
                <c:pt idx="225">
                  <c:v>3.7885070000000001</c:v>
                </c:pt>
                <c:pt idx="226">
                  <c:v>3.7925309999999999</c:v>
                </c:pt>
                <c:pt idx="227">
                  <c:v>3.796557</c:v>
                </c:pt>
                <c:pt idx="228">
                  <c:v>3.800586</c:v>
                </c:pt>
                <c:pt idx="229">
                  <c:v>3.8046160000000002</c:v>
                </c:pt>
                <c:pt idx="230">
                  <c:v>3.8086479999999998</c:v>
                </c:pt>
                <c:pt idx="231">
                  <c:v>3.8126829999999998</c:v>
                </c:pt>
                <c:pt idx="232">
                  <c:v>3.8167200000000001</c:v>
                </c:pt>
                <c:pt idx="233">
                  <c:v>3.8207589999999998</c:v>
                </c:pt>
                <c:pt idx="234">
                  <c:v>3.8248000000000002</c:v>
                </c:pt>
                <c:pt idx="235">
                  <c:v>3.828843</c:v>
                </c:pt>
                <c:pt idx="236">
                  <c:v>3.8328890000000002</c:v>
                </c:pt>
                <c:pt idx="237">
                  <c:v>3.8369360000000001</c:v>
                </c:pt>
                <c:pt idx="238">
                  <c:v>3.840986</c:v>
                </c:pt>
                <c:pt idx="239">
                  <c:v>3.845037</c:v>
                </c:pt>
                <c:pt idx="240">
                  <c:v>3.849091</c:v>
                </c:pt>
                <c:pt idx="241">
                  <c:v>3.853148</c:v>
                </c:pt>
                <c:pt idx="242">
                  <c:v>3.8572060000000001</c:v>
                </c:pt>
                <c:pt idx="243">
                  <c:v>3.8612660000000001</c:v>
                </c:pt>
                <c:pt idx="244">
                  <c:v>3.8653279999999999</c:v>
                </c:pt>
                <c:pt idx="245">
                  <c:v>3.8693930000000001</c:v>
                </c:pt>
                <c:pt idx="246">
                  <c:v>3.8734600000000001</c:v>
                </c:pt>
                <c:pt idx="247">
                  <c:v>3.8775279999999999</c:v>
                </c:pt>
                <c:pt idx="248">
                  <c:v>3.881599</c:v>
                </c:pt>
                <c:pt idx="249">
                  <c:v>3.8856730000000002</c:v>
                </c:pt>
                <c:pt idx="250">
                  <c:v>3.889748</c:v>
                </c:pt>
                <c:pt idx="251">
                  <c:v>3.8938250000000001</c:v>
                </c:pt>
                <c:pt idx="252">
                  <c:v>3.8979050000000002</c:v>
                </c:pt>
                <c:pt idx="253">
                  <c:v>3.9019870000000001</c:v>
                </c:pt>
                <c:pt idx="254">
                  <c:v>3.9060700000000002</c:v>
                </c:pt>
                <c:pt idx="255">
                  <c:v>3.9101560000000002</c:v>
                </c:pt>
                <c:pt idx="256">
                  <c:v>3.9142440000000001</c:v>
                </c:pt>
                <c:pt idx="257">
                  <c:v>3.9183340000000002</c:v>
                </c:pt>
                <c:pt idx="258">
                  <c:v>3.9224269999999999</c:v>
                </c:pt>
                <c:pt idx="259">
                  <c:v>3.9265219999999998</c:v>
                </c:pt>
                <c:pt idx="260">
                  <c:v>3.9306179999999999</c:v>
                </c:pt>
                <c:pt idx="261">
                  <c:v>3.934717</c:v>
                </c:pt>
                <c:pt idx="262">
                  <c:v>3.9388179999999999</c:v>
                </c:pt>
                <c:pt idx="263">
                  <c:v>3.9429210000000001</c:v>
                </c:pt>
                <c:pt idx="264">
                  <c:v>3.9470260000000001</c:v>
                </c:pt>
                <c:pt idx="265">
                  <c:v>3.951133</c:v>
                </c:pt>
                <c:pt idx="266">
                  <c:v>3.9552429999999998</c:v>
                </c:pt>
                <c:pt idx="267">
                  <c:v>3.9593539999999998</c:v>
                </c:pt>
                <c:pt idx="268">
                  <c:v>3.9634680000000002</c:v>
                </c:pt>
                <c:pt idx="269">
                  <c:v>3.967584</c:v>
                </c:pt>
                <c:pt idx="270">
                  <c:v>3.9717020000000001</c:v>
                </c:pt>
                <c:pt idx="271">
                  <c:v>3.975822</c:v>
                </c:pt>
                <c:pt idx="272">
                  <c:v>3.9799440000000001</c:v>
                </c:pt>
                <c:pt idx="273">
                  <c:v>3.9840689999999999</c:v>
                </c:pt>
                <c:pt idx="274">
                  <c:v>3.9881950000000002</c:v>
                </c:pt>
                <c:pt idx="275">
                  <c:v>3.992324</c:v>
                </c:pt>
                <c:pt idx="276">
                  <c:v>3.996454</c:v>
                </c:pt>
                <c:pt idx="277">
                  <c:v>4.0005870000000003</c:v>
                </c:pt>
                <c:pt idx="278">
                  <c:v>4.0047230000000003</c:v>
                </c:pt>
                <c:pt idx="279">
                  <c:v>4.0088600000000003</c:v>
                </c:pt>
                <c:pt idx="280">
                  <c:v>4.0129989999999998</c:v>
                </c:pt>
                <c:pt idx="281">
                  <c:v>4.0171400000000004</c:v>
                </c:pt>
                <c:pt idx="282">
                  <c:v>4.0212839999999996</c:v>
                </c:pt>
                <c:pt idx="283">
                  <c:v>4.0254300000000001</c:v>
                </c:pt>
                <c:pt idx="284">
                  <c:v>4.0295779999999999</c:v>
                </c:pt>
                <c:pt idx="285">
                  <c:v>4.033728</c:v>
                </c:pt>
                <c:pt idx="286">
                  <c:v>4.0378800000000004</c:v>
                </c:pt>
                <c:pt idx="287">
                  <c:v>4.0420340000000001</c:v>
                </c:pt>
                <c:pt idx="288">
                  <c:v>4.0461910000000003</c:v>
                </c:pt>
                <c:pt idx="289">
                  <c:v>4.0503489999999998</c:v>
                </c:pt>
                <c:pt idx="290">
                  <c:v>4.0545099999999996</c:v>
                </c:pt>
                <c:pt idx="291">
                  <c:v>4.0586729999999998</c:v>
                </c:pt>
                <c:pt idx="292">
                  <c:v>4.0628380000000002</c:v>
                </c:pt>
                <c:pt idx="293">
                  <c:v>4.067005</c:v>
                </c:pt>
                <c:pt idx="294">
                  <c:v>4.0711740000000001</c:v>
                </c:pt>
                <c:pt idx="295">
                  <c:v>4.0753459999999997</c:v>
                </c:pt>
                <c:pt idx="296">
                  <c:v>4.0795190000000003</c:v>
                </c:pt>
                <c:pt idx="297">
                  <c:v>4.0836949999999996</c:v>
                </c:pt>
                <c:pt idx="298">
                  <c:v>4.0878730000000001</c:v>
                </c:pt>
                <c:pt idx="299">
                  <c:v>4.0920519999999998</c:v>
                </c:pt>
                <c:pt idx="300">
                  <c:v>4.0962339999999999</c:v>
                </c:pt>
                <c:pt idx="301">
                  <c:v>4.1004189999999996</c:v>
                </c:pt>
                <c:pt idx="302">
                  <c:v>4.1046050000000003</c:v>
                </c:pt>
                <c:pt idx="303">
                  <c:v>4.1087939999999996</c:v>
                </c:pt>
                <c:pt idx="304">
                  <c:v>4.112984</c:v>
                </c:pt>
                <c:pt idx="305">
                  <c:v>4.1171769999999999</c:v>
                </c:pt>
                <c:pt idx="306">
                  <c:v>4.121372</c:v>
                </c:pt>
                <c:pt idx="307">
                  <c:v>4.1255689999999996</c:v>
                </c:pt>
                <c:pt idx="308">
                  <c:v>4.1297680000000003</c:v>
                </c:pt>
                <c:pt idx="309">
                  <c:v>4.1339689999999996</c:v>
                </c:pt>
                <c:pt idx="310">
                  <c:v>4.1381730000000001</c:v>
                </c:pt>
                <c:pt idx="311">
                  <c:v>4.1423779999999999</c:v>
                </c:pt>
                <c:pt idx="312">
                  <c:v>4.1465860000000001</c:v>
                </c:pt>
                <c:pt idx="313">
                  <c:v>4.1507959999999997</c:v>
                </c:pt>
                <c:pt idx="314">
                  <c:v>4.1550079999999996</c:v>
                </c:pt>
                <c:pt idx="315">
                  <c:v>4.1592219999999998</c:v>
                </c:pt>
                <c:pt idx="316">
                  <c:v>4.1634380000000002</c:v>
                </c:pt>
                <c:pt idx="317">
                  <c:v>4.167656</c:v>
                </c:pt>
                <c:pt idx="318">
                  <c:v>4.1718770000000003</c:v>
                </c:pt>
                <c:pt idx="319">
                  <c:v>4.1760999999999999</c:v>
                </c:pt>
                <c:pt idx="320">
                  <c:v>4.1803249999999998</c:v>
                </c:pt>
                <c:pt idx="321">
                  <c:v>4.1845509999999999</c:v>
                </c:pt>
                <c:pt idx="322">
                  <c:v>4.1887800000000004</c:v>
                </c:pt>
                <c:pt idx="323">
                  <c:v>4.1930110000000003</c:v>
                </c:pt>
                <c:pt idx="324">
                  <c:v>4.1972449999999997</c:v>
                </c:pt>
                <c:pt idx="325">
                  <c:v>4.2014800000000001</c:v>
                </c:pt>
                <c:pt idx="326">
                  <c:v>4.2057180000000001</c:v>
                </c:pt>
                <c:pt idx="327">
                  <c:v>4.2099580000000003</c:v>
                </c:pt>
                <c:pt idx="328">
                  <c:v>4.2141999999999999</c:v>
                </c:pt>
                <c:pt idx="329">
                  <c:v>4.2184429999999997</c:v>
                </c:pt>
                <c:pt idx="330">
                  <c:v>4.2226900000000001</c:v>
                </c:pt>
                <c:pt idx="331">
                  <c:v>4.2269379999999996</c:v>
                </c:pt>
                <c:pt idx="332">
                  <c:v>4.2311880000000004</c:v>
                </c:pt>
                <c:pt idx="333">
                  <c:v>4.2354409999999998</c:v>
                </c:pt>
                <c:pt idx="334">
                  <c:v>4.2396960000000004</c:v>
                </c:pt>
                <c:pt idx="335">
                  <c:v>4.2439520000000002</c:v>
                </c:pt>
                <c:pt idx="336">
                  <c:v>4.2482110000000004</c:v>
                </c:pt>
                <c:pt idx="337">
                  <c:v>4.252472</c:v>
                </c:pt>
                <c:pt idx="338">
                  <c:v>4.2567360000000001</c:v>
                </c:pt>
                <c:pt idx="339">
                  <c:v>4.2610010000000003</c:v>
                </c:pt>
                <c:pt idx="340">
                  <c:v>4.2652679999999998</c:v>
                </c:pt>
                <c:pt idx="341">
                  <c:v>4.2695379999999998</c:v>
                </c:pt>
                <c:pt idx="342">
                  <c:v>4.2738100000000001</c:v>
                </c:pt>
                <c:pt idx="343">
                  <c:v>4.2780839999999998</c:v>
                </c:pt>
                <c:pt idx="344">
                  <c:v>4.2823599999999997</c:v>
                </c:pt>
                <c:pt idx="345">
                  <c:v>4.2866379999999999</c:v>
                </c:pt>
                <c:pt idx="346">
                  <c:v>4.2909179999999996</c:v>
                </c:pt>
                <c:pt idx="347">
                  <c:v>4.2952009999999996</c:v>
                </c:pt>
                <c:pt idx="348">
                  <c:v>4.2994849999999998</c:v>
                </c:pt>
                <c:pt idx="349">
                  <c:v>4.3037720000000004</c:v>
                </c:pt>
                <c:pt idx="350">
                  <c:v>4.3080610000000004</c:v>
                </c:pt>
                <c:pt idx="351">
                  <c:v>4.3123519999999997</c:v>
                </c:pt>
                <c:pt idx="352">
                  <c:v>4.3166450000000003</c:v>
                </c:pt>
                <c:pt idx="353">
                  <c:v>4.3209400000000002</c:v>
                </c:pt>
                <c:pt idx="354">
                  <c:v>4.3252379999999997</c:v>
                </c:pt>
                <c:pt idx="355">
                  <c:v>4.3295370000000002</c:v>
                </c:pt>
                <c:pt idx="356">
                  <c:v>4.3338390000000002</c:v>
                </c:pt>
                <c:pt idx="357">
                  <c:v>4.3381429999999996</c:v>
                </c:pt>
                <c:pt idx="358">
                  <c:v>4.3424490000000002</c:v>
                </c:pt>
                <c:pt idx="359">
                  <c:v>4.3467570000000002</c:v>
                </c:pt>
                <c:pt idx="360">
                  <c:v>4.3510669999999996</c:v>
                </c:pt>
                <c:pt idx="361">
                  <c:v>4.3553800000000003</c:v>
                </c:pt>
                <c:pt idx="362">
                  <c:v>4.3596940000000002</c:v>
                </c:pt>
                <c:pt idx="363">
                  <c:v>4.3640100000000004</c:v>
                </c:pt>
                <c:pt idx="364">
                  <c:v>4.3683300000000003</c:v>
                </c:pt>
                <c:pt idx="365">
                  <c:v>4.3726500000000001</c:v>
                </c:pt>
                <c:pt idx="366">
                  <c:v>4.3769729999999996</c:v>
                </c:pt>
                <c:pt idx="367">
                  <c:v>4.3812990000000003</c:v>
                </c:pt>
                <c:pt idx="368">
                  <c:v>4.3856260000000002</c:v>
                </c:pt>
                <c:pt idx="369">
                  <c:v>4.3899549999999996</c:v>
                </c:pt>
                <c:pt idx="370">
                  <c:v>4.3942870000000003</c:v>
                </c:pt>
                <c:pt idx="371">
                  <c:v>4.3986210000000003</c:v>
                </c:pt>
                <c:pt idx="372">
                  <c:v>4.4029559999999996</c:v>
                </c:pt>
                <c:pt idx="373">
                  <c:v>4.4072940000000003</c:v>
                </c:pt>
                <c:pt idx="374">
                  <c:v>4.4116340000000003</c:v>
                </c:pt>
                <c:pt idx="375">
                  <c:v>4.4159769999999998</c:v>
                </c:pt>
                <c:pt idx="376">
                  <c:v>4.4203210000000004</c:v>
                </c:pt>
                <c:pt idx="377">
                  <c:v>4.4246670000000003</c:v>
                </c:pt>
                <c:pt idx="378">
                  <c:v>4.4290159999999998</c:v>
                </c:pt>
                <c:pt idx="379">
                  <c:v>4.4333669999999996</c:v>
                </c:pt>
                <c:pt idx="380">
                  <c:v>4.4377199999999997</c:v>
                </c:pt>
                <c:pt idx="381">
                  <c:v>4.442075</c:v>
                </c:pt>
                <c:pt idx="382">
                  <c:v>4.4464319999999997</c:v>
                </c:pt>
                <c:pt idx="383">
                  <c:v>4.4507919999999999</c:v>
                </c:pt>
                <c:pt idx="384">
                  <c:v>4.4551530000000001</c:v>
                </c:pt>
                <c:pt idx="385">
                  <c:v>4.459517</c:v>
                </c:pt>
                <c:pt idx="386">
                  <c:v>4.4638819999999999</c:v>
                </c:pt>
                <c:pt idx="387">
                  <c:v>4.4682500000000003</c:v>
                </c:pt>
                <c:pt idx="388">
                  <c:v>4.47262</c:v>
                </c:pt>
                <c:pt idx="389">
                  <c:v>4.4769930000000002</c:v>
                </c:pt>
                <c:pt idx="390">
                  <c:v>4.4813669999999997</c:v>
                </c:pt>
                <c:pt idx="391">
                  <c:v>4.4857430000000003</c:v>
                </c:pt>
                <c:pt idx="392">
                  <c:v>4.4901220000000004</c:v>
                </c:pt>
                <c:pt idx="393">
                  <c:v>4.4945029999999999</c:v>
                </c:pt>
                <c:pt idx="394">
                  <c:v>4.4988859999999997</c:v>
                </c:pt>
                <c:pt idx="395">
                  <c:v>4.5032699999999997</c:v>
                </c:pt>
                <c:pt idx="396">
                  <c:v>4.5076580000000002</c:v>
                </c:pt>
                <c:pt idx="397">
                  <c:v>4.5120469999999999</c:v>
                </c:pt>
                <c:pt idx="398">
                  <c:v>4.516438</c:v>
                </c:pt>
                <c:pt idx="399">
                  <c:v>4.5208320000000004</c:v>
                </c:pt>
                <c:pt idx="400">
                  <c:v>4.5252270000000001</c:v>
                </c:pt>
                <c:pt idx="401">
                  <c:v>4.5296250000000002</c:v>
                </c:pt>
                <c:pt idx="402">
                  <c:v>4.5340249999999997</c:v>
                </c:pt>
                <c:pt idx="403">
                  <c:v>4.5384270000000004</c:v>
                </c:pt>
                <c:pt idx="404">
                  <c:v>4.5428309999999996</c:v>
                </c:pt>
                <c:pt idx="405">
                  <c:v>4.547237</c:v>
                </c:pt>
                <c:pt idx="406">
                  <c:v>4.5516459999999999</c:v>
                </c:pt>
                <c:pt idx="407">
                  <c:v>4.5560559999999999</c:v>
                </c:pt>
                <c:pt idx="408">
                  <c:v>4.5604699999999996</c:v>
                </c:pt>
                <c:pt idx="409">
                  <c:v>4.5648840000000002</c:v>
                </c:pt>
                <c:pt idx="410">
                  <c:v>4.5693010000000003</c:v>
                </c:pt>
                <c:pt idx="411">
                  <c:v>4.5737199999999998</c:v>
                </c:pt>
                <c:pt idx="412">
                  <c:v>4.5781419999999997</c:v>
                </c:pt>
                <c:pt idx="413">
                  <c:v>4.5825649999999998</c:v>
                </c:pt>
                <c:pt idx="414">
                  <c:v>4.5869910000000003</c:v>
                </c:pt>
                <c:pt idx="415">
                  <c:v>4.591418</c:v>
                </c:pt>
                <c:pt idx="416">
                  <c:v>4.5958480000000002</c:v>
                </c:pt>
                <c:pt idx="417">
                  <c:v>4.6002799999999997</c:v>
                </c:pt>
                <c:pt idx="418">
                  <c:v>4.6047140000000004</c:v>
                </c:pt>
                <c:pt idx="419">
                  <c:v>4.6091499999999996</c:v>
                </c:pt>
                <c:pt idx="420">
                  <c:v>4.6135890000000002</c:v>
                </c:pt>
                <c:pt idx="421">
                  <c:v>4.6180300000000001</c:v>
                </c:pt>
                <c:pt idx="422">
                  <c:v>4.6224720000000001</c:v>
                </c:pt>
                <c:pt idx="423">
                  <c:v>4.6269169999999997</c:v>
                </c:pt>
                <c:pt idx="424">
                  <c:v>4.6313639999999996</c:v>
                </c:pt>
                <c:pt idx="425">
                  <c:v>4.6358129999999997</c:v>
                </c:pt>
                <c:pt idx="426">
                  <c:v>4.6402640000000002</c:v>
                </c:pt>
                <c:pt idx="427">
                  <c:v>4.644717</c:v>
                </c:pt>
                <c:pt idx="428">
                  <c:v>4.6491730000000002</c:v>
                </c:pt>
                <c:pt idx="429">
                  <c:v>4.6536299999999997</c:v>
                </c:pt>
                <c:pt idx="430">
                  <c:v>4.6580899999999996</c:v>
                </c:pt>
                <c:pt idx="431">
                  <c:v>4.6625519999999998</c:v>
                </c:pt>
                <c:pt idx="432">
                  <c:v>4.6670160000000003</c:v>
                </c:pt>
                <c:pt idx="433">
                  <c:v>4.6714820000000001</c:v>
                </c:pt>
                <c:pt idx="434">
                  <c:v>4.6759510000000004</c:v>
                </c:pt>
                <c:pt idx="435">
                  <c:v>4.6804209999999999</c:v>
                </c:pt>
                <c:pt idx="436">
                  <c:v>4.6848939999999999</c:v>
                </c:pt>
                <c:pt idx="437">
                  <c:v>4.689368</c:v>
                </c:pt>
                <c:pt idx="438">
                  <c:v>4.6938449999999996</c:v>
                </c:pt>
                <c:pt idx="439">
                  <c:v>4.6983240000000004</c:v>
                </c:pt>
                <c:pt idx="440">
                  <c:v>4.7028049999999997</c:v>
                </c:pt>
                <c:pt idx="441">
                  <c:v>4.7072880000000001</c:v>
                </c:pt>
                <c:pt idx="442">
                  <c:v>4.711773</c:v>
                </c:pt>
                <c:pt idx="443">
                  <c:v>4.7162610000000003</c:v>
                </c:pt>
                <c:pt idx="444">
                  <c:v>4.7207509999999999</c:v>
                </c:pt>
                <c:pt idx="445">
                  <c:v>4.7252429999999999</c:v>
                </c:pt>
                <c:pt idx="446">
                  <c:v>4.7297359999999999</c:v>
                </c:pt>
                <c:pt idx="447">
                  <c:v>4.7342320000000004</c:v>
                </c:pt>
                <c:pt idx="448">
                  <c:v>4.7387300000000003</c:v>
                </c:pt>
                <c:pt idx="449">
                  <c:v>4.7432309999999998</c:v>
                </c:pt>
                <c:pt idx="450">
                  <c:v>4.7477340000000003</c:v>
                </c:pt>
                <c:pt idx="451">
                  <c:v>4.7522380000000002</c:v>
                </c:pt>
                <c:pt idx="452">
                  <c:v>4.7567449999999996</c:v>
                </c:pt>
                <c:pt idx="453">
                  <c:v>4.761253</c:v>
                </c:pt>
                <c:pt idx="454">
                  <c:v>4.765765</c:v>
                </c:pt>
                <c:pt idx="455">
                  <c:v>4.7702780000000002</c:v>
                </c:pt>
                <c:pt idx="456">
                  <c:v>4.7747929999999998</c:v>
                </c:pt>
                <c:pt idx="457">
                  <c:v>4.7793099999999997</c:v>
                </c:pt>
                <c:pt idx="458">
                  <c:v>4.78383</c:v>
                </c:pt>
                <c:pt idx="459">
                  <c:v>4.7883519999999997</c:v>
                </c:pt>
                <c:pt idx="460">
                  <c:v>4.7928750000000004</c:v>
                </c:pt>
                <c:pt idx="461">
                  <c:v>4.7974009999999998</c:v>
                </c:pt>
                <c:pt idx="462">
                  <c:v>4.8019290000000003</c:v>
                </c:pt>
                <c:pt idx="463">
                  <c:v>4.8064600000000004</c:v>
                </c:pt>
                <c:pt idx="464">
                  <c:v>4.8109919999999997</c:v>
                </c:pt>
                <c:pt idx="465">
                  <c:v>4.8155260000000002</c:v>
                </c:pt>
                <c:pt idx="466">
                  <c:v>4.8200630000000002</c:v>
                </c:pt>
                <c:pt idx="467">
                  <c:v>4.8246019999999996</c:v>
                </c:pt>
                <c:pt idx="468">
                  <c:v>4.8291430000000002</c:v>
                </c:pt>
                <c:pt idx="469">
                  <c:v>4.8336860000000001</c:v>
                </c:pt>
                <c:pt idx="470">
                  <c:v>4.8382310000000004</c:v>
                </c:pt>
                <c:pt idx="471">
                  <c:v>4.842778</c:v>
                </c:pt>
                <c:pt idx="472">
                  <c:v>4.8473280000000001</c:v>
                </c:pt>
                <c:pt idx="473">
                  <c:v>4.8518790000000003</c:v>
                </c:pt>
                <c:pt idx="474">
                  <c:v>4.856433</c:v>
                </c:pt>
                <c:pt idx="475">
                  <c:v>4.860989</c:v>
                </c:pt>
                <c:pt idx="476">
                  <c:v>4.8655470000000003</c:v>
                </c:pt>
                <c:pt idx="477">
                  <c:v>4.870107</c:v>
                </c:pt>
                <c:pt idx="478">
                  <c:v>4.8746689999999999</c:v>
                </c:pt>
                <c:pt idx="479">
                  <c:v>4.8792340000000003</c:v>
                </c:pt>
                <c:pt idx="480">
                  <c:v>4.8837999999999999</c:v>
                </c:pt>
                <c:pt idx="481">
                  <c:v>4.888369</c:v>
                </c:pt>
                <c:pt idx="482">
                  <c:v>4.8929400000000003</c:v>
                </c:pt>
                <c:pt idx="483">
                  <c:v>4.8975119999999999</c:v>
                </c:pt>
                <c:pt idx="484">
                  <c:v>4.902088</c:v>
                </c:pt>
                <c:pt idx="485">
                  <c:v>4.9066650000000003</c:v>
                </c:pt>
                <c:pt idx="486">
                  <c:v>4.9112439999999999</c:v>
                </c:pt>
                <c:pt idx="487">
                  <c:v>4.915826</c:v>
                </c:pt>
                <c:pt idx="488">
                  <c:v>4.9204090000000003</c:v>
                </c:pt>
                <c:pt idx="489">
                  <c:v>4.924995</c:v>
                </c:pt>
                <c:pt idx="490">
                  <c:v>4.929583</c:v>
                </c:pt>
                <c:pt idx="491">
                  <c:v>4.9341730000000004</c:v>
                </c:pt>
                <c:pt idx="492">
                  <c:v>4.9387650000000001</c:v>
                </c:pt>
                <c:pt idx="493">
                  <c:v>4.9433590000000001</c:v>
                </c:pt>
                <c:pt idx="494">
                  <c:v>4.9479559999999996</c:v>
                </c:pt>
                <c:pt idx="495">
                  <c:v>4.9525550000000003</c:v>
                </c:pt>
                <c:pt idx="496">
                  <c:v>4.9571550000000002</c:v>
                </c:pt>
                <c:pt idx="497">
                  <c:v>4.9617579999999997</c:v>
                </c:pt>
                <c:pt idx="498">
                  <c:v>4.9663630000000003</c:v>
                </c:pt>
                <c:pt idx="499">
                  <c:v>4.9709700000000003</c:v>
                </c:pt>
                <c:pt idx="500">
                  <c:v>4.9755789999999998</c:v>
                </c:pt>
                <c:pt idx="501">
                  <c:v>4.9801909999999996</c:v>
                </c:pt>
                <c:pt idx="502">
                  <c:v>4.9848039999999996</c:v>
                </c:pt>
                <c:pt idx="503">
                  <c:v>4.98942</c:v>
                </c:pt>
                <c:pt idx="504">
                  <c:v>4.9940379999999998</c:v>
                </c:pt>
                <c:pt idx="505">
                  <c:v>4.9986579999999998</c:v>
                </c:pt>
                <c:pt idx="506">
                  <c:v>5.0032800000000002</c:v>
                </c:pt>
                <c:pt idx="507">
                  <c:v>5.0079039999999999</c:v>
                </c:pt>
                <c:pt idx="508">
                  <c:v>5.0125299999999999</c:v>
                </c:pt>
                <c:pt idx="509">
                  <c:v>5.0171590000000004</c:v>
                </c:pt>
                <c:pt idx="510">
                  <c:v>5.0217900000000002</c:v>
                </c:pt>
                <c:pt idx="511">
                  <c:v>5.0264220000000002</c:v>
                </c:pt>
                <c:pt idx="512">
                  <c:v>5.0310569999999997</c:v>
                </c:pt>
                <c:pt idx="513">
                  <c:v>5.0356940000000003</c:v>
                </c:pt>
                <c:pt idx="514">
                  <c:v>5.0403330000000004</c:v>
                </c:pt>
                <c:pt idx="515">
                  <c:v>5.0449739999999998</c:v>
                </c:pt>
                <c:pt idx="516">
                  <c:v>5.0496179999999997</c:v>
                </c:pt>
                <c:pt idx="517">
                  <c:v>5.0542639999999999</c:v>
                </c:pt>
                <c:pt idx="518">
                  <c:v>5.0589110000000002</c:v>
                </c:pt>
                <c:pt idx="519">
                  <c:v>5.063561</c:v>
                </c:pt>
                <c:pt idx="520">
                  <c:v>5.0682130000000001</c:v>
                </c:pt>
                <c:pt idx="521">
                  <c:v>5.0728669999999996</c:v>
                </c:pt>
                <c:pt idx="522">
                  <c:v>5.0775230000000002</c:v>
                </c:pt>
                <c:pt idx="523">
                  <c:v>5.0821810000000003</c:v>
                </c:pt>
                <c:pt idx="524">
                  <c:v>5.0868419999999999</c:v>
                </c:pt>
                <c:pt idx="525">
                  <c:v>5.0915049999999997</c:v>
                </c:pt>
                <c:pt idx="526">
                  <c:v>5.0961689999999997</c:v>
                </c:pt>
                <c:pt idx="527">
                  <c:v>5.1008360000000001</c:v>
                </c:pt>
                <c:pt idx="528">
                  <c:v>5.105505</c:v>
                </c:pt>
                <c:pt idx="529">
                  <c:v>5.1101770000000002</c:v>
                </c:pt>
                <c:pt idx="530">
                  <c:v>5.1148499999999997</c:v>
                </c:pt>
                <c:pt idx="531">
                  <c:v>5.1195250000000003</c:v>
                </c:pt>
                <c:pt idx="532">
                  <c:v>5.1242029999999996</c:v>
                </c:pt>
                <c:pt idx="533">
                  <c:v>5.1288830000000001</c:v>
                </c:pt>
                <c:pt idx="534">
                  <c:v>5.1335649999999999</c:v>
                </c:pt>
                <c:pt idx="535">
                  <c:v>5.1382490000000001</c:v>
                </c:pt>
                <c:pt idx="536">
                  <c:v>5.1429349999999996</c:v>
                </c:pt>
                <c:pt idx="537">
                  <c:v>5.1476230000000003</c:v>
                </c:pt>
                <c:pt idx="538">
                  <c:v>5.1523139999999996</c:v>
                </c:pt>
                <c:pt idx="539">
                  <c:v>5.157006</c:v>
                </c:pt>
                <c:pt idx="540">
                  <c:v>5.1617009999999999</c:v>
                </c:pt>
                <c:pt idx="541">
                  <c:v>5.166398</c:v>
                </c:pt>
                <c:pt idx="542">
                  <c:v>5.1710969999999996</c:v>
                </c:pt>
                <c:pt idx="543">
                  <c:v>5.1757980000000003</c:v>
                </c:pt>
                <c:pt idx="544">
                  <c:v>5.1805009999999996</c:v>
                </c:pt>
                <c:pt idx="545">
                  <c:v>5.185206</c:v>
                </c:pt>
                <c:pt idx="546">
                  <c:v>5.1899139999999999</c:v>
                </c:pt>
                <c:pt idx="547">
                  <c:v>5.194623</c:v>
                </c:pt>
                <c:pt idx="548">
                  <c:v>5.1993349999999996</c:v>
                </c:pt>
                <c:pt idx="549">
                  <c:v>5.2040490000000004</c:v>
                </c:pt>
                <c:pt idx="550">
                  <c:v>5.2087649999999996</c:v>
                </c:pt>
                <c:pt idx="551">
                  <c:v>5.2134830000000001</c:v>
                </c:pt>
                <c:pt idx="552">
                  <c:v>5.2182040000000001</c:v>
                </c:pt>
                <c:pt idx="553">
                  <c:v>5.2229260000000002</c:v>
                </c:pt>
                <c:pt idx="554">
                  <c:v>5.2276509999999998</c:v>
                </c:pt>
                <c:pt idx="555">
                  <c:v>5.2323779999999998</c:v>
                </c:pt>
                <c:pt idx="556">
                  <c:v>5.2371059999999998</c:v>
                </c:pt>
                <c:pt idx="557">
                  <c:v>5.2418380000000004</c:v>
                </c:pt>
                <c:pt idx="558">
                  <c:v>5.2465710000000003</c:v>
                </c:pt>
                <c:pt idx="559">
                  <c:v>5.2513059999999996</c:v>
                </c:pt>
                <c:pt idx="560">
                  <c:v>5.256043</c:v>
                </c:pt>
                <c:pt idx="561">
                  <c:v>5.260783</c:v>
                </c:pt>
                <c:pt idx="562">
                  <c:v>5.2655240000000001</c:v>
                </c:pt>
                <c:pt idx="563">
                  <c:v>5.2702679999999997</c:v>
                </c:pt>
                <c:pt idx="564">
                  <c:v>5.2750139999999996</c:v>
                </c:pt>
                <c:pt idx="565">
                  <c:v>5.2797619999999998</c:v>
                </c:pt>
                <c:pt idx="566">
                  <c:v>5.2845129999999996</c:v>
                </c:pt>
                <c:pt idx="567">
                  <c:v>5.2892650000000003</c:v>
                </c:pt>
                <c:pt idx="568">
                  <c:v>5.2940189999999996</c:v>
                </c:pt>
                <c:pt idx="569">
                  <c:v>5.2987760000000002</c:v>
                </c:pt>
                <c:pt idx="570">
                  <c:v>5.3035350000000001</c:v>
                </c:pt>
                <c:pt idx="571">
                  <c:v>5.3082960000000003</c:v>
                </c:pt>
                <c:pt idx="572">
                  <c:v>5.3130579999999998</c:v>
                </c:pt>
                <c:pt idx="573">
                  <c:v>5.3178239999999999</c:v>
                </c:pt>
                <c:pt idx="574">
                  <c:v>5.3225910000000001</c:v>
                </c:pt>
                <c:pt idx="575">
                  <c:v>5.3273609999999998</c:v>
                </c:pt>
                <c:pt idx="576">
                  <c:v>5.3321319999999996</c:v>
                </c:pt>
                <c:pt idx="577">
                  <c:v>5.3369059999999999</c:v>
                </c:pt>
                <c:pt idx="578">
                  <c:v>5.3416810000000003</c:v>
                </c:pt>
                <c:pt idx="579">
                  <c:v>5.3464600000000004</c:v>
                </c:pt>
                <c:pt idx="580">
                  <c:v>5.3512399999999998</c:v>
                </c:pt>
                <c:pt idx="581">
                  <c:v>5.3560220000000003</c:v>
                </c:pt>
                <c:pt idx="582">
                  <c:v>5.3608060000000002</c:v>
                </c:pt>
                <c:pt idx="583">
                  <c:v>5.3655929999999996</c:v>
                </c:pt>
                <c:pt idx="584">
                  <c:v>5.3703820000000002</c:v>
                </c:pt>
                <c:pt idx="585">
                  <c:v>5.3751730000000002</c:v>
                </c:pt>
                <c:pt idx="586">
                  <c:v>5.3799650000000003</c:v>
                </c:pt>
                <c:pt idx="587">
                  <c:v>5.38476</c:v>
                </c:pt>
                <c:pt idx="588">
                  <c:v>5.3895580000000001</c:v>
                </c:pt>
                <c:pt idx="589">
                  <c:v>5.3943570000000003</c:v>
                </c:pt>
                <c:pt idx="590">
                  <c:v>5.3991579999999999</c:v>
                </c:pt>
                <c:pt idx="591">
                  <c:v>5.4039619999999999</c:v>
                </c:pt>
                <c:pt idx="592">
                  <c:v>5.4087680000000002</c:v>
                </c:pt>
                <c:pt idx="593">
                  <c:v>5.4135759999999999</c:v>
                </c:pt>
                <c:pt idx="594">
                  <c:v>5.4183859999999999</c:v>
                </c:pt>
                <c:pt idx="595">
                  <c:v>5.4231980000000002</c:v>
                </c:pt>
                <c:pt idx="596">
                  <c:v>5.4280119999999998</c:v>
                </c:pt>
                <c:pt idx="597">
                  <c:v>5.4328289999999999</c:v>
                </c:pt>
                <c:pt idx="598">
                  <c:v>5.4376470000000001</c:v>
                </c:pt>
                <c:pt idx="599">
                  <c:v>5.4424679999999999</c:v>
                </c:pt>
                <c:pt idx="600">
                  <c:v>5.4472909999999999</c:v>
                </c:pt>
                <c:pt idx="601">
                  <c:v>5.4521160000000002</c:v>
                </c:pt>
                <c:pt idx="602">
                  <c:v>5.4569429999999999</c:v>
                </c:pt>
                <c:pt idx="603">
                  <c:v>5.4617719999999998</c:v>
                </c:pt>
                <c:pt idx="604">
                  <c:v>5.4666040000000002</c:v>
                </c:pt>
                <c:pt idx="605">
                  <c:v>5.4714369999999999</c:v>
                </c:pt>
                <c:pt idx="606">
                  <c:v>5.4762729999999999</c:v>
                </c:pt>
                <c:pt idx="607">
                  <c:v>5.4811110000000003</c:v>
                </c:pt>
                <c:pt idx="608">
                  <c:v>5.4859499999999999</c:v>
                </c:pt>
                <c:pt idx="609">
                  <c:v>5.490793</c:v>
                </c:pt>
                <c:pt idx="610">
                  <c:v>5.4956370000000003</c:v>
                </c:pt>
                <c:pt idx="611">
                  <c:v>5.500483</c:v>
                </c:pt>
                <c:pt idx="612">
                  <c:v>5.5053320000000001</c:v>
                </c:pt>
                <c:pt idx="613">
                  <c:v>5.5101820000000004</c:v>
                </c:pt>
                <c:pt idx="614">
                  <c:v>5.5150350000000001</c:v>
                </c:pt>
                <c:pt idx="615">
                  <c:v>5.5198900000000002</c:v>
                </c:pt>
                <c:pt idx="616">
                  <c:v>5.5247469999999996</c:v>
                </c:pt>
                <c:pt idx="617">
                  <c:v>5.5296060000000002</c:v>
                </c:pt>
                <c:pt idx="618">
                  <c:v>5.5344670000000002</c:v>
                </c:pt>
                <c:pt idx="619">
                  <c:v>5.5393299999999996</c:v>
                </c:pt>
                <c:pt idx="620">
                  <c:v>5.5441960000000003</c:v>
                </c:pt>
                <c:pt idx="621">
                  <c:v>5.5490640000000004</c:v>
                </c:pt>
                <c:pt idx="622">
                  <c:v>5.5539339999999999</c:v>
                </c:pt>
                <c:pt idx="623">
                  <c:v>5.5588059999999997</c:v>
                </c:pt>
                <c:pt idx="624">
                  <c:v>5.5636799999999997</c:v>
                </c:pt>
                <c:pt idx="625">
                  <c:v>5.5685560000000001</c:v>
                </c:pt>
                <c:pt idx="626">
                  <c:v>5.5734339999999998</c:v>
                </c:pt>
                <c:pt idx="627">
                  <c:v>5.5783149999999999</c:v>
                </c:pt>
                <c:pt idx="628">
                  <c:v>5.5831980000000003</c:v>
                </c:pt>
                <c:pt idx="629">
                  <c:v>5.588082</c:v>
                </c:pt>
                <c:pt idx="630">
                  <c:v>5.5929690000000001</c:v>
                </c:pt>
                <c:pt idx="631">
                  <c:v>5.5978579999999996</c:v>
                </c:pt>
                <c:pt idx="632">
                  <c:v>5.6027500000000003</c:v>
                </c:pt>
                <c:pt idx="633">
                  <c:v>5.6076430000000004</c:v>
                </c:pt>
                <c:pt idx="634">
                  <c:v>5.6125379999999998</c:v>
                </c:pt>
                <c:pt idx="635">
                  <c:v>5.6174359999999997</c:v>
                </c:pt>
                <c:pt idx="636">
                  <c:v>5.6223359999999998</c:v>
                </c:pt>
                <c:pt idx="637">
                  <c:v>5.6272380000000002</c:v>
                </c:pt>
                <c:pt idx="638">
                  <c:v>5.632142</c:v>
                </c:pt>
                <c:pt idx="639">
                  <c:v>5.6370480000000001</c:v>
                </c:pt>
                <c:pt idx="640">
                  <c:v>5.6419560000000004</c:v>
                </c:pt>
                <c:pt idx="641">
                  <c:v>5.6468660000000002</c:v>
                </c:pt>
                <c:pt idx="642">
                  <c:v>5.6517790000000003</c:v>
                </c:pt>
                <c:pt idx="643">
                  <c:v>5.6566929999999997</c:v>
                </c:pt>
                <c:pt idx="644">
                  <c:v>5.6616109999999997</c:v>
                </c:pt>
                <c:pt idx="645">
                  <c:v>5.6665299999999998</c:v>
                </c:pt>
                <c:pt idx="646">
                  <c:v>5.6714510000000002</c:v>
                </c:pt>
                <c:pt idx="647">
                  <c:v>5.676374</c:v>
                </c:pt>
                <c:pt idx="648">
                  <c:v>5.6812990000000001</c:v>
                </c:pt>
                <c:pt idx="649">
                  <c:v>5.6862269999999997</c:v>
                </c:pt>
                <c:pt idx="650">
                  <c:v>5.6911560000000003</c:v>
                </c:pt>
                <c:pt idx="651">
                  <c:v>5.6960879999999996</c:v>
                </c:pt>
                <c:pt idx="652">
                  <c:v>5.701022</c:v>
                </c:pt>
                <c:pt idx="653">
                  <c:v>5.7059579999999999</c:v>
                </c:pt>
                <c:pt idx="654">
                  <c:v>5.710896</c:v>
                </c:pt>
                <c:pt idx="655">
                  <c:v>5.7158369999999996</c:v>
                </c:pt>
                <c:pt idx="656">
                  <c:v>5.7207790000000003</c:v>
                </c:pt>
                <c:pt idx="657">
                  <c:v>5.7257239999999996</c:v>
                </c:pt>
                <c:pt idx="658">
                  <c:v>5.7306699999999999</c:v>
                </c:pt>
                <c:pt idx="659">
                  <c:v>5.7356189999999998</c:v>
                </c:pt>
                <c:pt idx="660">
                  <c:v>5.74057</c:v>
                </c:pt>
                <c:pt idx="661">
                  <c:v>5.7455230000000004</c:v>
                </c:pt>
                <c:pt idx="662">
                  <c:v>5.7504790000000003</c:v>
                </c:pt>
                <c:pt idx="663">
                  <c:v>5.7554360000000004</c:v>
                </c:pt>
                <c:pt idx="664">
                  <c:v>5.7603960000000001</c:v>
                </c:pt>
                <c:pt idx="665">
                  <c:v>5.7653569999999998</c:v>
                </c:pt>
                <c:pt idx="666">
                  <c:v>5.770321</c:v>
                </c:pt>
                <c:pt idx="667">
                  <c:v>5.7752869999999996</c:v>
                </c:pt>
                <c:pt idx="668">
                  <c:v>5.7802550000000004</c:v>
                </c:pt>
                <c:pt idx="669">
                  <c:v>5.7852249999999996</c:v>
                </c:pt>
                <c:pt idx="670">
                  <c:v>5.7901980000000002</c:v>
                </c:pt>
                <c:pt idx="671">
                  <c:v>5.795172</c:v>
                </c:pt>
                <c:pt idx="672">
                  <c:v>5.8001490000000002</c:v>
                </c:pt>
                <c:pt idx="673">
                  <c:v>5.8051279999999998</c:v>
                </c:pt>
                <c:pt idx="674">
                  <c:v>5.8101089999999997</c:v>
                </c:pt>
                <c:pt idx="675">
                  <c:v>5.8150919999999999</c:v>
                </c:pt>
                <c:pt idx="676">
                  <c:v>5.8200760000000002</c:v>
                </c:pt>
                <c:pt idx="677">
                  <c:v>5.8250640000000002</c:v>
                </c:pt>
                <c:pt idx="678">
                  <c:v>5.8300530000000004</c:v>
                </c:pt>
                <c:pt idx="679">
                  <c:v>5.835045</c:v>
                </c:pt>
                <c:pt idx="680">
                  <c:v>5.840039</c:v>
                </c:pt>
                <c:pt idx="681">
                  <c:v>5.8450350000000002</c:v>
                </c:pt>
                <c:pt idx="682">
                  <c:v>5.8500319999999997</c:v>
                </c:pt>
                <c:pt idx="683">
                  <c:v>5.8550329999999997</c:v>
                </c:pt>
                <c:pt idx="684">
                  <c:v>5.8600349999999999</c:v>
                </c:pt>
                <c:pt idx="685">
                  <c:v>5.8650390000000003</c:v>
                </c:pt>
                <c:pt idx="686">
                  <c:v>5.8700460000000003</c:v>
                </c:pt>
                <c:pt idx="687">
                  <c:v>5.8750540000000004</c:v>
                </c:pt>
                <c:pt idx="688">
                  <c:v>5.8800650000000001</c:v>
                </c:pt>
                <c:pt idx="689">
                  <c:v>5.885078</c:v>
                </c:pt>
                <c:pt idx="690">
                  <c:v>5.8900930000000002</c:v>
                </c:pt>
                <c:pt idx="691">
                  <c:v>5.895111</c:v>
                </c:pt>
                <c:pt idx="692">
                  <c:v>5.9001299999999999</c:v>
                </c:pt>
                <c:pt idx="693">
                  <c:v>5.905151</c:v>
                </c:pt>
                <c:pt idx="694">
                  <c:v>5.9101749999999997</c:v>
                </c:pt>
                <c:pt idx="695">
                  <c:v>5.9152009999999997</c:v>
                </c:pt>
                <c:pt idx="696">
                  <c:v>5.9202279999999998</c:v>
                </c:pt>
                <c:pt idx="697">
                  <c:v>5.9252589999999996</c:v>
                </c:pt>
                <c:pt idx="698">
                  <c:v>5.9302910000000004</c:v>
                </c:pt>
                <c:pt idx="699">
                  <c:v>5.9353249999999997</c:v>
                </c:pt>
                <c:pt idx="700">
                  <c:v>5.9403610000000002</c:v>
                </c:pt>
                <c:pt idx="701">
                  <c:v>5.9454000000000002</c:v>
                </c:pt>
                <c:pt idx="702">
                  <c:v>5.9504409999999996</c:v>
                </c:pt>
                <c:pt idx="703">
                  <c:v>5.9554840000000002</c:v>
                </c:pt>
                <c:pt idx="704">
                  <c:v>5.9605290000000002</c:v>
                </c:pt>
                <c:pt idx="705">
                  <c:v>5.9655760000000004</c:v>
                </c:pt>
                <c:pt idx="706">
                  <c:v>5.9706250000000001</c:v>
                </c:pt>
                <c:pt idx="707">
                  <c:v>5.9756770000000001</c:v>
                </c:pt>
                <c:pt idx="708">
                  <c:v>5.9807300000000003</c:v>
                </c:pt>
                <c:pt idx="709">
                  <c:v>5.9857849999999999</c:v>
                </c:pt>
                <c:pt idx="710">
                  <c:v>5.9908429999999999</c:v>
                </c:pt>
                <c:pt idx="711">
                  <c:v>5.9959030000000002</c:v>
                </c:pt>
                <c:pt idx="712">
                  <c:v>6.000966</c:v>
                </c:pt>
                <c:pt idx="713">
                  <c:v>6.00603</c:v>
                </c:pt>
                <c:pt idx="714">
                  <c:v>6.0110960000000002</c:v>
                </c:pt>
                <c:pt idx="715">
                  <c:v>6.0161639999999998</c:v>
                </c:pt>
                <c:pt idx="716">
                  <c:v>6.0212349999999999</c:v>
                </c:pt>
                <c:pt idx="717">
                  <c:v>6.0263080000000002</c:v>
                </c:pt>
                <c:pt idx="718">
                  <c:v>6.0313829999999999</c:v>
                </c:pt>
                <c:pt idx="719">
                  <c:v>6.0364599999999999</c:v>
                </c:pt>
                <c:pt idx="720">
                  <c:v>6.0415390000000002</c:v>
                </c:pt>
                <c:pt idx="721">
                  <c:v>6.0466199999999999</c:v>
                </c:pt>
                <c:pt idx="722">
                  <c:v>6.0517029999999998</c:v>
                </c:pt>
                <c:pt idx="723">
                  <c:v>6.0567890000000002</c:v>
                </c:pt>
                <c:pt idx="724">
                  <c:v>6.061877</c:v>
                </c:pt>
                <c:pt idx="725">
                  <c:v>6.066967</c:v>
                </c:pt>
                <c:pt idx="726">
                  <c:v>6.0720590000000003</c:v>
                </c:pt>
                <c:pt idx="727">
                  <c:v>6.077153</c:v>
                </c:pt>
                <c:pt idx="728">
                  <c:v>6.082249</c:v>
                </c:pt>
                <c:pt idx="729">
                  <c:v>6.0873480000000004</c:v>
                </c:pt>
                <c:pt idx="730">
                  <c:v>6.0924480000000001</c:v>
                </c:pt>
                <c:pt idx="731">
                  <c:v>6.09755</c:v>
                </c:pt>
                <c:pt idx="732">
                  <c:v>6.1026550000000004</c:v>
                </c:pt>
                <c:pt idx="733">
                  <c:v>6.1077620000000001</c:v>
                </c:pt>
                <c:pt idx="734">
                  <c:v>6.1128710000000002</c:v>
                </c:pt>
                <c:pt idx="735">
                  <c:v>6.1179819999999996</c:v>
                </c:pt>
                <c:pt idx="736">
                  <c:v>6.1230960000000003</c:v>
                </c:pt>
                <c:pt idx="737">
                  <c:v>6.1282110000000003</c:v>
                </c:pt>
                <c:pt idx="738">
                  <c:v>6.1333289999999998</c:v>
                </c:pt>
                <c:pt idx="739">
                  <c:v>6.1384489999999996</c:v>
                </c:pt>
                <c:pt idx="740">
                  <c:v>6.1435700000000004</c:v>
                </c:pt>
                <c:pt idx="741">
                  <c:v>6.148695</c:v>
                </c:pt>
                <c:pt idx="742">
                  <c:v>6.1538209999999998</c:v>
                </c:pt>
                <c:pt idx="743">
                  <c:v>6.1589489999999998</c:v>
                </c:pt>
                <c:pt idx="744">
                  <c:v>6.1640790000000001</c:v>
                </c:pt>
                <c:pt idx="745">
                  <c:v>6.1692119999999999</c:v>
                </c:pt>
                <c:pt idx="746">
                  <c:v>6.1743459999999999</c:v>
                </c:pt>
                <c:pt idx="747">
                  <c:v>6.1794830000000003</c:v>
                </c:pt>
                <c:pt idx="748">
                  <c:v>6.1846220000000001</c:v>
                </c:pt>
                <c:pt idx="749">
                  <c:v>6.1897640000000003</c:v>
                </c:pt>
                <c:pt idx="750">
                  <c:v>6.1949069999999997</c:v>
                </c:pt>
                <c:pt idx="751">
                  <c:v>6.2000520000000003</c:v>
                </c:pt>
                <c:pt idx="752">
                  <c:v>6.2051999999999996</c:v>
                </c:pt>
                <c:pt idx="753">
                  <c:v>6.2103489999999999</c:v>
                </c:pt>
                <c:pt idx="754">
                  <c:v>6.2155009999999997</c:v>
                </c:pt>
                <c:pt idx="755">
                  <c:v>6.2206549999999998</c:v>
                </c:pt>
                <c:pt idx="756">
                  <c:v>6.2258110000000002</c:v>
                </c:pt>
                <c:pt idx="757">
                  <c:v>6.230969</c:v>
                </c:pt>
                <c:pt idx="758">
                  <c:v>6.2361300000000002</c:v>
                </c:pt>
                <c:pt idx="759">
                  <c:v>6.2412919999999996</c:v>
                </c:pt>
                <c:pt idx="760">
                  <c:v>6.2464570000000004</c:v>
                </c:pt>
                <c:pt idx="761">
                  <c:v>6.2516230000000004</c:v>
                </c:pt>
                <c:pt idx="762">
                  <c:v>6.2567919999999999</c:v>
                </c:pt>
                <c:pt idx="763">
                  <c:v>6.2619629999999997</c:v>
                </c:pt>
                <c:pt idx="764">
                  <c:v>6.2671359999999998</c:v>
                </c:pt>
                <c:pt idx="765">
                  <c:v>6.2723120000000003</c:v>
                </c:pt>
                <c:pt idx="766">
                  <c:v>6.2774890000000001</c:v>
                </c:pt>
                <c:pt idx="767">
                  <c:v>6.2826690000000003</c:v>
                </c:pt>
                <c:pt idx="768">
                  <c:v>6.2878499999999997</c:v>
                </c:pt>
                <c:pt idx="769">
                  <c:v>6.2930339999999996</c:v>
                </c:pt>
                <c:pt idx="770">
                  <c:v>6.2982199999999997</c:v>
                </c:pt>
                <c:pt idx="771">
                  <c:v>6.3034080000000001</c:v>
                </c:pt>
                <c:pt idx="772">
                  <c:v>6.3085990000000001</c:v>
                </c:pt>
                <c:pt idx="773">
                  <c:v>6.3137910000000002</c:v>
                </c:pt>
                <c:pt idx="774">
                  <c:v>6.3189849999999996</c:v>
                </c:pt>
                <c:pt idx="775">
                  <c:v>6.3241820000000004</c:v>
                </c:pt>
                <c:pt idx="776">
                  <c:v>6.3293809999999997</c:v>
                </c:pt>
                <c:pt idx="777">
                  <c:v>6.334581</c:v>
                </c:pt>
                <c:pt idx="778">
                  <c:v>6.339785</c:v>
                </c:pt>
                <c:pt idx="779">
                  <c:v>6.3449900000000001</c:v>
                </c:pt>
                <c:pt idx="780">
                  <c:v>6.3501969999999996</c:v>
                </c:pt>
                <c:pt idx="781">
                  <c:v>6.3554060000000003</c:v>
                </c:pt>
                <c:pt idx="782">
                  <c:v>6.3606179999999997</c:v>
                </c:pt>
                <c:pt idx="783">
                  <c:v>6.3658320000000002</c:v>
                </c:pt>
                <c:pt idx="784">
                  <c:v>6.3710469999999999</c:v>
                </c:pt>
                <c:pt idx="785">
                  <c:v>6.3762660000000002</c:v>
                </c:pt>
                <c:pt idx="786">
                  <c:v>6.3814859999999998</c:v>
                </c:pt>
                <c:pt idx="787">
                  <c:v>6.3867079999999996</c:v>
                </c:pt>
                <c:pt idx="788">
                  <c:v>6.3919319999999997</c:v>
                </c:pt>
                <c:pt idx="789">
                  <c:v>6.3971590000000003</c:v>
                </c:pt>
                <c:pt idx="790">
                  <c:v>6.4023880000000002</c:v>
                </c:pt>
                <c:pt idx="791">
                  <c:v>6.4076190000000004</c:v>
                </c:pt>
                <c:pt idx="792">
                  <c:v>6.4128509999999999</c:v>
                </c:pt>
                <c:pt idx="793">
                  <c:v>6.4180869999999999</c:v>
                </c:pt>
                <c:pt idx="794">
                  <c:v>6.423324</c:v>
                </c:pt>
                <c:pt idx="795">
                  <c:v>6.4285629999999996</c:v>
                </c:pt>
                <c:pt idx="796">
                  <c:v>6.4338050000000004</c:v>
                </c:pt>
                <c:pt idx="797">
                  <c:v>6.4390479999999997</c:v>
                </c:pt>
                <c:pt idx="798">
                  <c:v>6.4442940000000002</c:v>
                </c:pt>
                <c:pt idx="799">
                  <c:v>6.4495420000000001</c:v>
                </c:pt>
                <c:pt idx="800">
                  <c:v>6.4547920000000003</c:v>
                </c:pt>
                <c:pt idx="801">
                  <c:v>6.4600439999999999</c:v>
                </c:pt>
                <c:pt idx="802">
                  <c:v>6.4652979999999998</c:v>
                </c:pt>
                <c:pt idx="803">
                  <c:v>6.4705550000000001</c:v>
                </c:pt>
                <c:pt idx="804">
                  <c:v>6.4758129999999996</c:v>
                </c:pt>
                <c:pt idx="805">
                  <c:v>6.4810739999999996</c:v>
                </c:pt>
                <c:pt idx="806">
                  <c:v>6.4863369999999998</c:v>
                </c:pt>
                <c:pt idx="807">
                  <c:v>6.4916020000000003</c:v>
                </c:pt>
                <c:pt idx="808">
                  <c:v>6.4968690000000002</c:v>
                </c:pt>
                <c:pt idx="809">
                  <c:v>6.5021380000000004</c:v>
                </c:pt>
                <c:pt idx="810">
                  <c:v>6.5074100000000001</c:v>
                </c:pt>
                <c:pt idx="811">
                  <c:v>6.512683</c:v>
                </c:pt>
                <c:pt idx="812">
                  <c:v>6.5179590000000003</c:v>
                </c:pt>
                <c:pt idx="813">
                  <c:v>6.523237</c:v>
                </c:pt>
                <c:pt idx="814">
                  <c:v>6.5285159999999998</c:v>
                </c:pt>
                <c:pt idx="815">
                  <c:v>6.5337990000000001</c:v>
                </c:pt>
                <c:pt idx="816">
                  <c:v>6.5390829999999998</c:v>
                </c:pt>
                <c:pt idx="817">
                  <c:v>6.5443689999999997</c:v>
                </c:pt>
                <c:pt idx="818">
                  <c:v>6.5496569999999998</c:v>
                </c:pt>
                <c:pt idx="819">
                  <c:v>6.5549480000000004</c:v>
                </c:pt>
                <c:pt idx="820">
                  <c:v>6.5602410000000004</c:v>
                </c:pt>
                <c:pt idx="821">
                  <c:v>6.5655359999999998</c:v>
                </c:pt>
                <c:pt idx="822">
                  <c:v>6.5708330000000004</c:v>
                </c:pt>
                <c:pt idx="823">
                  <c:v>6.5761320000000003</c:v>
                </c:pt>
                <c:pt idx="824">
                  <c:v>6.5814329999999996</c:v>
                </c:pt>
                <c:pt idx="825">
                  <c:v>6.5867370000000003</c:v>
                </c:pt>
                <c:pt idx="826">
                  <c:v>6.5920420000000002</c:v>
                </c:pt>
                <c:pt idx="827">
                  <c:v>6.5973499999999996</c:v>
                </c:pt>
                <c:pt idx="828">
                  <c:v>6.6026600000000002</c:v>
                </c:pt>
                <c:pt idx="829">
                  <c:v>6.6079720000000002</c:v>
                </c:pt>
                <c:pt idx="830">
                  <c:v>6.6132860000000004</c:v>
                </c:pt>
                <c:pt idx="831">
                  <c:v>6.6186020000000001</c:v>
                </c:pt>
                <c:pt idx="832">
                  <c:v>6.62392</c:v>
                </c:pt>
                <c:pt idx="833">
                  <c:v>6.6292410000000004</c:v>
                </c:pt>
                <c:pt idx="834">
                  <c:v>6.634563</c:v>
                </c:pt>
                <c:pt idx="835">
                  <c:v>6.639888</c:v>
                </c:pt>
                <c:pt idx="836">
                  <c:v>6.6452159999999996</c:v>
                </c:pt>
                <c:pt idx="837">
                  <c:v>6.6505450000000002</c:v>
                </c:pt>
                <c:pt idx="838">
                  <c:v>6.6558760000000001</c:v>
                </c:pt>
                <c:pt idx="839">
                  <c:v>6.6612090000000004</c:v>
                </c:pt>
                <c:pt idx="840">
                  <c:v>6.666544</c:v>
                </c:pt>
                <c:pt idx="841">
                  <c:v>6.6718820000000001</c:v>
                </c:pt>
                <c:pt idx="842">
                  <c:v>6.6772220000000004</c:v>
                </c:pt>
                <c:pt idx="843">
                  <c:v>6.6825640000000002</c:v>
                </c:pt>
                <c:pt idx="844">
                  <c:v>6.6879080000000002</c:v>
                </c:pt>
                <c:pt idx="845">
                  <c:v>6.6932539999999996</c:v>
                </c:pt>
                <c:pt idx="846">
                  <c:v>6.6986020000000002</c:v>
                </c:pt>
                <c:pt idx="847">
                  <c:v>6.7039520000000001</c:v>
                </c:pt>
                <c:pt idx="848">
                  <c:v>6.7093049999999996</c:v>
                </c:pt>
                <c:pt idx="849">
                  <c:v>6.7146600000000003</c:v>
                </c:pt>
                <c:pt idx="850">
                  <c:v>6.7200160000000002</c:v>
                </c:pt>
                <c:pt idx="851">
                  <c:v>6.7253759999999998</c:v>
                </c:pt>
                <c:pt idx="852">
                  <c:v>6.7307370000000004</c:v>
                </c:pt>
                <c:pt idx="853">
                  <c:v>6.7361000000000004</c:v>
                </c:pt>
                <c:pt idx="854">
                  <c:v>6.7414649999999998</c:v>
                </c:pt>
                <c:pt idx="855">
                  <c:v>6.7468329999999996</c:v>
                </c:pt>
                <c:pt idx="856">
                  <c:v>6.7522029999999997</c:v>
                </c:pt>
                <c:pt idx="857">
                  <c:v>6.757574</c:v>
                </c:pt>
                <c:pt idx="858">
                  <c:v>6.7629479999999997</c:v>
                </c:pt>
                <c:pt idx="859">
                  <c:v>6.7683239999999998</c:v>
                </c:pt>
                <c:pt idx="860">
                  <c:v>6.7737020000000001</c:v>
                </c:pt>
                <c:pt idx="861">
                  <c:v>6.779083</c:v>
                </c:pt>
                <c:pt idx="862">
                  <c:v>6.784465</c:v>
                </c:pt>
                <c:pt idx="863">
                  <c:v>6.7898500000000004</c:v>
                </c:pt>
                <c:pt idx="864">
                  <c:v>6.7952370000000002</c:v>
                </c:pt>
                <c:pt idx="865">
                  <c:v>6.8006250000000001</c:v>
                </c:pt>
                <c:pt idx="866">
                  <c:v>6.8060159999999996</c:v>
                </c:pt>
                <c:pt idx="867">
                  <c:v>6.8114090000000003</c:v>
                </c:pt>
                <c:pt idx="868">
                  <c:v>6.8168049999999996</c:v>
                </c:pt>
                <c:pt idx="869">
                  <c:v>6.8222019999999999</c:v>
                </c:pt>
                <c:pt idx="870">
                  <c:v>6.8276019999999997</c:v>
                </c:pt>
                <c:pt idx="871">
                  <c:v>6.8330039999999999</c:v>
                </c:pt>
                <c:pt idx="872">
                  <c:v>6.8384070000000001</c:v>
                </c:pt>
                <c:pt idx="873">
                  <c:v>6.8438129999999999</c:v>
                </c:pt>
                <c:pt idx="874">
                  <c:v>6.849221</c:v>
                </c:pt>
                <c:pt idx="875">
                  <c:v>6.8546310000000004</c:v>
                </c:pt>
                <c:pt idx="876">
                  <c:v>6.8600440000000003</c:v>
                </c:pt>
                <c:pt idx="877">
                  <c:v>6.8654580000000003</c:v>
                </c:pt>
                <c:pt idx="878">
                  <c:v>6.8708749999999998</c:v>
                </c:pt>
                <c:pt idx="879">
                  <c:v>6.8762939999999997</c:v>
                </c:pt>
                <c:pt idx="880">
                  <c:v>6.8817149999999998</c:v>
                </c:pt>
                <c:pt idx="881">
                  <c:v>6.8871380000000002</c:v>
                </c:pt>
                <c:pt idx="882">
                  <c:v>6.892563</c:v>
                </c:pt>
                <c:pt idx="883">
                  <c:v>6.8979900000000001</c:v>
                </c:pt>
                <c:pt idx="884">
                  <c:v>6.9034190000000004</c:v>
                </c:pt>
                <c:pt idx="885">
                  <c:v>6.9088510000000003</c:v>
                </c:pt>
                <c:pt idx="886">
                  <c:v>6.9142849999999996</c:v>
                </c:pt>
                <c:pt idx="887">
                  <c:v>6.919721</c:v>
                </c:pt>
                <c:pt idx="888">
                  <c:v>6.9251589999999998</c:v>
                </c:pt>
                <c:pt idx="889">
                  <c:v>6.930599</c:v>
                </c:pt>
                <c:pt idx="890">
                  <c:v>6.9360410000000003</c:v>
                </c:pt>
                <c:pt idx="891">
                  <c:v>6.9414850000000001</c:v>
                </c:pt>
                <c:pt idx="892">
                  <c:v>6.9469320000000003</c:v>
                </c:pt>
                <c:pt idx="893">
                  <c:v>6.9523809999999999</c:v>
                </c:pt>
                <c:pt idx="894">
                  <c:v>6.9578309999999997</c:v>
                </c:pt>
                <c:pt idx="895">
                  <c:v>6.9632839999999998</c:v>
                </c:pt>
                <c:pt idx="896">
                  <c:v>6.9687400000000004</c:v>
                </c:pt>
                <c:pt idx="897">
                  <c:v>6.9741970000000002</c:v>
                </c:pt>
                <c:pt idx="898">
                  <c:v>6.9796560000000003</c:v>
                </c:pt>
                <c:pt idx="899">
                  <c:v>6.9851169999999998</c:v>
                </c:pt>
                <c:pt idx="900">
                  <c:v>6.9905809999999997</c:v>
                </c:pt>
                <c:pt idx="901">
                  <c:v>6.9960469999999999</c:v>
                </c:pt>
                <c:pt idx="902">
                  <c:v>7.0015150000000004</c:v>
                </c:pt>
                <c:pt idx="903">
                  <c:v>7.0069850000000002</c:v>
                </c:pt>
                <c:pt idx="904">
                  <c:v>7.0124570000000004</c:v>
                </c:pt>
                <c:pt idx="905">
                  <c:v>7.0179309999999999</c:v>
                </c:pt>
                <c:pt idx="906">
                  <c:v>7.0234079999999999</c:v>
                </c:pt>
                <c:pt idx="907">
                  <c:v>7.028886</c:v>
                </c:pt>
                <c:pt idx="908">
                  <c:v>7.0343669999999996</c:v>
                </c:pt>
                <c:pt idx="909">
                  <c:v>7.0398500000000004</c:v>
                </c:pt>
                <c:pt idx="910">
                  <c:v>7.0453349999999997</c:v>
                </c:pt>
                <c:pt idx="911">
                  <c:v>7.0508220000000001</c:v>
                </c:pt>
                <c:pt idx="912">
                  <c:v>7.056311</c:v>
                </c:pt>
                <c:pt idx="913">
                  <c:v>7.0618030000000003</c:v>
                </c:pt>
                <c:pt idx="914">
                  <c:v>7.0672969999999999</c:v>
                </c:pt>
                <c:pt idx="915">
                  <c:v>7.0727919999999997</c:v>
                </c:pt>
                <c:pt idx="916">
                  <c:v>7.07829</c:v>
                </c:pt>
                <c:pt idx="917">
                  <c:v>7.0837899999999996</c:v>
                </c:pt>
                <c:pt idx="918">
                  <c:v>7.0892920000000004</c:v>
                </c:pt>
                <c:pt idx="919">
                  <c:v>7.0947959999999997</c:v>
                </c:pt>
                <c:pt idx="920">
                  <c:v>7.1003020000000001</c:v>
                </c:pt>
                <c:pt idx="921">
                  <c:v>7.1058110000000001</c:v>
                </c:pt>
                <c:pt idx="922">
                  <c:v>7.1113210000000002</c:v>
                </c:pt>
                <c:pt idx="923">
                  <c:v>7.1168339999999999</c:v>
                </c:pt>
                <c:pt idx="924">
                  <c:v>7.1223489999999998</c:v>
                </c:pt>
                <c:pt idx="925">
                  <c:v>7.127866</c:v>
                </c:pt>
                <c:pt idx="926">
                  <c:v>7.1333849999999996</c:v>
                </c:pt>
                <c:pt idx="927">
                  <c:v>7.1389060000000004</c:v>
                </c:pt>
                <c:pt idx="928">
                  <c:v>7.1444299999999998</c:v>
                </c:pt>
                <c:pt idx="929">
                  <c:v>7.1499550000000003</c:v>
                </c:pt>
                <c:pt idx="930">
                  <c:v>7.1554830000000003</c:v>
                </c:pt>
                <c:pt idx="931">
                  <c:v>7.1610129999999996</c:v>
                </c:pt>
                <c:pt idx="932">
                  <c:v>7.1665450000000002</c:v>
                </c:pt>
                <c:pt idx="933">
                  <c:v>7.1720790000000001</c:v>
                </c:pt>
                <c:pt idx="934">
                  <c:v>7.1776150000000003</c:v>
                </c:pt>
                <c:pt idx="935">
                  <c:v>7.183154</c:v>
                </c:pt>
                <c:pt idx="936">
                  <c:v>7.1886939999999999</c:v>
                </c:pt>
                <c:pt idx="937">
                  <c:v>7.1942370000000002</c:v>
                </c:pt>
                <c:pt idx="938">
                  <c:v>7.1997819999999999</c:v>
                </c:pt>
                <c:pt idx="939">
                  <c:v>7.2053279999999997</c:v>
                </c:pt>
                <c:pt idx="940">
                  <c:v>7.2108780000000001</c:v>
                </c:pt>
                <c:pt idx="941">
                  <c:v>7.2164289999999998</c:v>
                </c:pt>
                <c:pt idx="942">
                  <c:v>7.2219819999999997</c:v>
                </c:pt>
                <c:pt idx="943">
                  <c:v>7.227538</c:v>
                </c:pt>
                <c:pt idx="944">
                  <c:v>7.2330949999999996</c:v>
                </c:pt>
                <c:pt idx="945">
                  <c:v>7.2386549999999996</c:v>
                </c:pt>
                <c:pt idx="946">
                  <c:v>7.2442169999999999</c:v>
                </c:pt>
                <c:pt idx="947">
                  <c:v>7.2497809999999996</c:v>
                </c:pt>
                <c:pt idx="948">
                  <c:v>7.2553470000000004</c:v>
                </c:pt>
                <c:pt idx="949">
                  <c:v>7.2609149999999998</c:v>
                </c:pt>
                <c:pt idx="950">
                  <c:v>7.2664859999999996</c:v>
                </c:pt>
                <c:pt idx="951">
                  <c:v>7.2720580000000004</c:v>
                </c:pt>
                <c:pt idx="952">
                  <c:v>7.2776329999999998</c:v>
                </c:pt>
                <c:pt idx="953">
                  <c:v>7.2832100000000004</c:v>
                </c:pt>
                <c:pt idx="954">
                  <c:v>7.2887890000000004</c:v>
                </c:pt>
                <c:pt idx="955">
                  <c:v>7.2943699999999998</c:v>
                </c:pt>
                <c:pt idx="956">
                  <c:v>7.2999530000000004</c:v>
                </c:pt>
                <c:pt idx="957">
                  <c:v>7.3055389999999996</c:v>
                </c:pt>
                <c:pt idx="958">
                  <c:v>7.3111259999999998</c:v>
                </c:pt>
                <c:pt idx="959">
                  <c:v>7.3167160000000004</c:v>
                </c:pt>
                <c:pt idx="960">
                  <c:v>7.3223079999999996</c:v>
                </c:pt>
                <c:pt idx="961">
                  <c:v>7.3279009999999998</c:v>
                </c:pt>
                <c:pt idx="962">
                  <c:v>7.3334979999999996</c:v>
                </c:pt>
                <c:pt idx="963">
                  <c:v>7.3390959999999996</c:v>
                </c:pt>
                <c:pt idx="964">
                  <c:v>7.3446959999999999</c:v>
                </c:pt>
                <c:pt idx="965">
                  <c:v>7.3502980000000004</c:v>
                </c:pt>
                <c:pt idx="966">
                  <c:v>7.3559029999999996</c:v>
                </c:pt>
                <c:pt idx="967">
                  <c:v>7.36151</c:v>
                </c:pt>
                <c:pt idx="968">
                  <c:v>7.3671179999999996</c:v>
                </c:pt>
                <c:pt idx="969">
                  <c:v>7.3727299999999998</c:v>
                </c:pt>
                <c:pt idx="970">
                  <c:v>7.3783430000000001</c:v>
                </c:pt>
                <c:pt idx="971">
                  <c:v>7.3839579999999998</c:v>
                </c:pt>
                <c:pt idx="972">
                  <c:v>7.3895749999999998</c:v>
                </c:pt>
                <c:pt idx="973">
                  <c:v>7.3951950000000002</c:v>
                </c:pt>
                <c:pt idx="974">
                  <c:v>7.4008159999999998</c:v>
                </c:pt>
                <c:pt idx="975">
                  <c:v>7.4064399999999999</c:v>
                </c:pt>
                <c:pt idx="976">
                  <c:v>7.4120660000000003</c:v>
                </c:pt>
                <c:pt idx="977">
                  <c:v>7.4176950000000001</c:v>
                </c:pt>
                <c:pt idx="978">
                  <c:v>7.4233250000000002</c:v>
                </c:pt>
                <c:pt idx="979">
                  <c:v>7.4289569999999996</c:v>
                </c:pt>
                <c:pt idx="980">
                  <c:v>7.4345920000000003</c:v>
                </c:pt>
                <c:pt idx="981">
                  <c:v>7.4402280000000003</c:v>
                </c:pt>
                <c:pt idx="982">
                  <c:v>7.4458669999999998</c:v>
                </c:pt>
                <c:pt idx="983">
                  <c:v>7.4515079999999996</c:v>
                </c:pt>
                <c:pt idx="984">
                  <c:v>7.4571509999999996</c:v>
                </c:pt>
                <c:pt idx="985">
                  <c:v>7.462796</c:v>
                </c:pt>
                <c:pt idx="986">
                  <c:v>7.4684429999999997</c:v>
                </c:pt>
                <c:pt idx="987">
                  <c:v>7.4740929999999999</c:v>
                </c:pt>
                <c:pt idx="988">
                  <c:v>7.4797440000000002</c:v>
                </c:pt>
                <c:pt idx="989">
                  <c:v>7.485398</c:v>
                </c:pt>
                <c:pt idx="990">
                  <c:v>7.4910540000000001</c:v>
                </c:pt>
                <c:pt idx="991">
                  <c:v>7.4967119999999996</c:v>
                </c:pt>
                <c:pt idx="992">
                  <c:v>7.5023720000000003</c:v>
                </c:pt>
                <c:pt idx="993">
                  <c:v>7.5080340000000003</c:v>
                </c:pt>
                <c:pt idx="994">
                  <c:v>7.5136989999999999</c:v>
                </c:pt>
                <c:pt idx="995">
                  <c:v>7.5193649999999996</c:v>
                </c:pt>
                <c:pt idx="996">
                  <c:v>7.5250339999999998</c:v>
                </c:pt>
                <c:pt idx="997">
                  <c:v>7.5307050000000002</c:v>
                </c:pt>
                <c:pt idx="998">
                  <c:v>7.536378</c:v>
                </c:pt>
                <c:pt idx="999">
                  <c:v>7.5420530000000001</c:v>
                </c:pt>
                <c:pt idx="1000">
                  <c:v>7.5477299999999996</c:v>
                </c:pt>
                <c:pt idx="1001">
                  <c:v>7.5534100000000004</c:v>
                </c:pt>
                <c:pt idx="1002">
                  <c:v>7.5590909999999996</c:v>
                </c:pt>
                <c:pt idx="1003">
                  <c:v>7.564775</c:v>
                </c:pt>
                <c:pt idx="1004">
                  <c:v>7.5704599999999997</c:v>
                </c:pt>
                <c:pt idx="1005">
                  <c:v>7.5761479999999999</c:v>
                </c:pt>
                <c:pt idx="1006">
                  <c:v>7.5818380000000003</c:v>
                </c:pt>
                <c:pt idx="1007">
                  <c:v>7.5875310000000002</c:v>
                </c:pt>
                <c:pt idx="1008">
                  <c:v>7.5932250000000003</c:v>
                </c:pt>
                <c:pt idx="1009">
                  <c:v>7.5989209999999998</c:v>
                </c:pt>
                <c:pt idx="1010">
                  <c:v>7.6046199999999997</c:v>
                </c:pt>
                <c:pt idx="1011">
                  <c:v>7.6103209999999999</c:v>
                </c:pt>
                <c:pt idx="1012">
                  <c:v>7.6160240000000003</c:v>
                </c:pt>
                <c:pt idx="1013">
                  <c:v>7.6217280000000001</c:v>
                </c:pt>
                <c:pt idx="1014">
                  <c:v>7.6274350000000002</c:v>
                </c:pt>
                <c:pt idx="1015">
                  <c:v>7.6331449999999998</c:v>
                </c:pt>
                <c:pt idx="1016">
                  <c:v>7.6388559999999996</c:v>
                </c:pt>
                <c:pt idx="1017">
                  <c:v>7.6445689999999997</c:v>
                </c:pt>
                <c:pt idx="1018">
                  <c:v>7.6502850000000002</c:v>
                </c:pt>
                <c:pt idx="1019">
                  <c:v>7.6560030000000001</c:v>
                </c:pt>
                <c:pt idx="1020">
                  <c:v>7.6617230000000003</c:v>
                </c:pt>
                <c:pt idx="1021">
                  <c:v>7.6674449999999998</c:v>
                </c:pt>
                <c:pt idx="1022">
                  <c:v>7.6731689999999997</c:v>
                </c:pt>
                <c:pt idx="1023">
                  <c:v>7.6788949999999998</c:v>
                </c:pt>
                <c:pt idx="1024">
                  <c:v>7.6846240000000003</c:v>
                </c:pt>
                <c:pt idx="1025">
                  <c:v>7.6903550000000003</c:v>
                </c:pt>
                <c:pt idx="1026">
                  <c:v>7.6960870000000003</c:v>
                </c:pt>
                <c:pt idx="1027">
                  <c:v>7.7018219999999999</c:v>
                </c:pt>
                <c:pt idx="1028">
                  <c:v>7.70756</c:v>
                </c:pt>
                <c:pt idx="1029">
                  <c:v>7.713298</c:v>
                </c:pt>
                <c:pt idx="1030">
                  <c:v>7.7190399999999997</c:v>
                </c:pt>
                <c:pt idx="1031">
                  <c:v>7.7247830000000004</c:v>
                </c:pt>
                <c:pt idx="1032">
                  <c:v>7.7305289999999998</c:v>
                </c:pt>
                <c:pt idx="1033">
                  <c:v>7.7362770000000003</c:v>
                </c:pt>
                <c:pt idx="1034">
                  <c:v>7.7420260000000001</c:v>
                </c:pt>
                <c:pt idx="1035">
                  <c:v>7.7477780000000003</c:v>
                </c:pt>
                <c:pt idx="1036">
                  <c:v>7.7535319999999999</c:v>
                </c:pt>
                <c:pt idx="1037">
                  <c:v>7.7592889999999999</c:v>
                </c:pt>
                <c:pt idx="1038">
                  <c:v>7.765047</c:v>
                </c:pt>
                <c:pt idx="1039">
                  <c:v>7.7708079999999997</c:v>
                </c:pt>
                <c:pt idx="1040">
                  <c:v>7.7765700000000004</c:v>
                </c:pt>
                <c:pt idx="1041">
                  <c:v>7.7823349999999998</c:v>
                </c:pt>
                <c:pt idx="1042">
                  <c:v>7.7881020000000003</c:v>
                </c:pt>
                <c:pt idx="1043">
                  <c:v>7.7938710000000002</c:v>
                </c:pt>
                <c:pt idx="1044">
                  <c:v>7.7996420000000004</c:v>
                </c:pt>
                <c:pt idx="1045">
                  <c:v>7.8054160000000001</c:v>
                </c:pt>
                <c:pt idx="1046">
                  <c:v>7.811191</c:v>
                </c:pt>
                <c:pt idx="1047">
                  <c:v>7.8169680000000001</c:v>
                </c:pt>
                <c:pt idx="1048">
                  <c:v>7.8227479999999998</c:v>
                </c:pt>
                <c:pt idx="1049">
                  <c:v>7.8285299999999998</c:v>
                </c:pt>
                <c:pt idx="1050">
                  <c:v>7.834314</c:v>
                </c:pt>
                <c:pt idx="1051">
                  <c:v>7.8400999999999996</c:v>
                </c:pt>
                <c:pt idx="1052">
                  <c:v>7.8458889999999997</c:v>
                </c:pt>
                <c:pt idx="1053">
                  <c:v>7.8516789999999999</c:v>
                </c:pt>
                <c:pt idx="1054">
                  <c:v>7.8574719999999996</c:v>
                </c:pt>
                <c:pt idx="1055">
                  <c:v>7.8632660000000003</c:v>
                </c:pt>
                <c:pt idx="1056">
                  <c:v>7.8690629999999997</c:v>
                </c:pt>
                <c:pt idx="1057">
                  <c:v>7.8748620000000003</c:v>
                </c:pt>
                <c:pt idx="1058">
                  <c:v>7.8806630000000002</c:v>
                </c:pt>
                <c:pt idx="1059">
                  <c:v>7.8864669999999997</c:v>
                </c:pt>
                <c:pt idx="1060">
                  <c:v>7.8922720000000002</c:v>
                </c:pt>
                <c:pt idx="1061">
                  <c:v>7.8980790000000001</c:v>
                </c:pt>
                <c:pt idx="1062">
                  <c:v>7.9038890000000004</c:v>
                </c:pt>
                <c:pt idx="1063">
                  <c:v>7.9097010000000001</c:v>
                </c:pt>
                <c:pt idx="1064">
                  <c:v>7.9155150000000001</c:v>
                </c:pt>
                <c:pt idx="1065">
                  <c:v>7.9213310000000003</c:v>
                </c:pt>
                <c:pt idx="1066">
                  <c:v>7.927149</c:v>
                </c:pt>
                <c:pt idx="1067">
                  <c:v>7.9329700000000001</c:v>
                </c:pt>
                <c:pt idx="1068">
                  <c:v>7.9387920000000003</c:v>
                </c:pt>
                <c:pt idx="1069">
                  <c:v>7.9446159999999999</c:v>
                </c:pt>
                <c:pt idx="1070">
                  <c:v>7.9504429999999999</c:v>
                </c:pt>
                <c:pt idx="1071">
                  <c:v>7.9562720000000002</c:v>
                </c:pt>
                <c:pt idx="1072">
                  <c:v>7.9621029999999999</c:v>
                </c:pt>
                <c:pt idx="1073">
                  <c:v>7.9679359999999999</c:v>
                </c:pt>
                <c:pt idx="1074">
                  <c:v>7.9737720000000003</c:v>
                </c:pt>
                <c:pt idx="1075">
                  <c:v>7.979609</c:v>
                </c:pt>
                <c:pt idx="1076">
                  <c:v>7.9854479999999999</c:v>
                </c:pt>
                <c:pt idx="1077">
                  <c:v>7.9912900000000002</c:v>
                </c:pt>
                <c:pt idx="1078">
                  <c:v>7.997134</c:v>
                </c:pt>
                <c:pt idx="1079">
                  <c:v>8.0029800000000009</c:v>
                </c:pt>
                <c:pt idx="1080">
                  <c:v>8.0088279999999994</c:v>
                </c:pt>
                <c:pt idx="1081">
                  <c:v>8.014678</c:v>
                </c:pt>
                <c:pt idx="1082">
                  <c:v>8.0205310000000001</c:v>
                </c:pt>
                <c:pt idx="1083">
                  <c:v>8.0263849999999994</c:v>
                </c:pt>
                <c:pt idx="1084">
                  <c:v>8.0322420000000001</c:v>
                </c:pt>
                <c:pt idx="1085">
                  <c:v>8.0381</c:v>
                </c:pt>
                <c:pt idx="1086">
                  <c:v>8.0439620000000005</c:v>
                </c:pt>
                <c:pt idx="1087">
                  <c:v>8.0498250000000002</c:v>
                </c:pt>
                <c:pt idx="1088">
                  <c:v>8.0556900000000002</c:v>
                </c:pt>
                <c:pt idx="1089">
                  <c:v>8.0615570000000005</c:v>
                </c:pt>
                <c:pt idx="1090">
                  <c:v>8.0674270000000003</c:v>
                </c:pt>
                <c:pt idx="1091">
                  <c:v>8.0732979999999994</c:v>
                </c:pt>
                <c:pt idx="1092">
                  <c:v>8.0791710000000005</c:v>
                </c:pt>
                <c:pt idx="1093">
                  <c:v>8.0850480000000005</c:v>
                </c:pt>
                <c:pt idx="1094">
                  <c:v>8.0909250000000004</c:v>
                </c:pt>
                <c:pt idx="1095">
                  <c:v>8.0968060000000008</c:v>
                </c:pt>
                <c:pt idx="1096">
                  <c:v>8.1026880000000006</c:v>
                </c:pt>
                <c:pt idx="1097">
                  <c:v>8.1085720000000006</c:v>
                </c:pt>
                <c:pt idx="1098">
                  <c:v>8.1144590000000001</c:v>
                </c:pt>
                <c:pt idx="1099">
                  <c:v>8.1203479999999999</c:v>
                </c:pt>
                <c:pt idx="1100">
                  <c:v>8.1262380000000007</c:v>
                </c:pt>
                <c:pt idx="1101">
                  <c:v>8.1321320000000004</c:v>
                </c:pt>
                <c:pt idx="1102">
                  <c:v>8.138026</c:v>
                </c:pt>
                <c:pt idx="1103">
                  <c:v>8.1439240000000002</c:v>
                </c:pt>
                <c:pt idx="1104">
                  <c:v>8.1498229999999996</c:v>
                </c:pt>
                <c:pt idx="1105">
                  <c:v>8.1557250000000003</c:v>
                </c:pt>
                <c:pt idx="1106">
                  <c:v>8.1616280000000003</c:v>
                </c:pt>
                <c:pt idx="1107">
                  <c:v>8.1675339999999998</c:v>
                </c:pt>
                <c:pt idx="1108">
                  <c:v>8.1734419999999997</c:v>
                </c:pt>
                <c:pt idx="1109">
                  <c:v>8.1793519999999997</c:v>
                </c:pt>
                <c:pt idx="1110">
                  <c:v>8.1852640000000001</c:v>
                </c:pt>
                <c:pt idx="1111">
                  <c:v>8.1911780000000007</c:v>
                </c:pt>
                <c:pt idx="1112">
                  <c:v>8.1970949999999991</c:v>
                </c:pt>
                <c:pt idx="1113">
                  <c:v>8.2030130000000003</c:v>
                </c:pt>
                <c:pt idx="1114">
                  <c:v>8.2089339999999993</c:v>
                </c:pt>
                <c:pt idx="1115">
                  <c:v>8.2148570000000003</c:v>
                </c:pt>
                <c:pt idx="1116">
                  <c:v>8.2207810000000006</c:v>
                </c:pt>
                <c:pt idx="1117">
                  <c:v>8.2267089999999996</c:v>
                </c:pt>
                <c:pt idx="1118">
                  <c:v>8.2326379999999997</c:v>
                </c:pt>
                <c:pt idx="1119">
                  <c:v>8.238569</c:v>
                </c:pt>
                <c:pt idx="1120">
                  <c:v>8.2445029999999999</c:v>
                </c:pt>
                <c:pt idx="1121">
                  <c:v>8.2504390000000001</c:v>
                </c:pt>
                <c:pt idx="1122">
                  <c:v>8.2563759999999995</c:v>
                </c:pt>
                <c:pt idx="1123">
                  <c:v>8.2623169999999995</c:v>
                </c:pt>
                <c:pt idx="1124">
                  <c:v>8.2682579999999994</c:v>
                </c:pt>
                <c:pt idx="1125">
                  <c:v>8.2742020000000007</c:v>
                </c:pt>
                <c:pt idx="1126">
                  <c:v>8.2801489999999998</c:v>
                </c:pt>
                <c:pt idx="1127">
                  <c:v>8.2860980000000009</c:v>
                </c:pt>
                <c:pt idx="1128">
                  <c:v>8.2920479999999994</c:v>
                </c:pt>
                <c:pt idx="1129">
                  <c:v>8.2980009999999993</c:v>
                </c:pt>
                <c:pt idx="1130">
                  <c:v>8.3039559999999994</c:v>
                </c:pt>
                <c:pt idx="1131">
                  <c:v>8.3099129999999999</c:v>
                </c:pt>
                <c:pt idx="1132">
                  <c:v>8.3158720000000006</c:v>
                </c:pt>
                <c:pt idx="1133">
                  <c:v>8.3218340000000008</c:v>
                </c:pt>
                <c:pt idx="1134">
                  <c:v>8.3277970000000003</c:v>
                </c:pt>
                <c:pt idx="1135">
                  <c:v>8.3337620000000001</c:v>
                </c:pt>
                <c:pt idx="1136">
                  <c:v>8.3397299999999994</c:v>
                </c:pt>
                <c:pt idx="1137">
                  <c:v>8.3457000000000008</c:v>
                </c:pt>
                <c:pt idx="1138">
                  <c:v>8.3516720000000007</c:v>
                </c:pt>
                <c:pt idx="1139">
                  <c:v>8.3576460000000008</c:v>
                </c:pt>
                <c:pt idx="1140">
                  <c:v>8.3636230000000005</c:v>
                </c:pt>
                <c:pt idx="1141">
                  <c:v>8.3696000000000002</c:v>
                </c:pt>
                <c:pt idx="1142">
                  <c:v>8.3755810000000004</c:v>
                </c:pt>
                <c:pt idx="1143">
                  <c:v>8.3815639999999991</c:v>
                </c:pt>
                <c:pt idx="1144">
                  <c:v>8.3875480000000007</c:v>
                </c:pt>
                <c:pt idx="1145">
                  <c:v>8.3935359999999992</c:v>
                </c:pt>
                <c:pt idx="1146">
                  <c:v>8.3995250000000006</c:v>
                </c:pt>
                <c:pt idx="1147">
                  <c:v>8.4055160000000004</c:v>
                </c:pt>
                <c:pt idx="1148">
                  <c:v>8.4115099999999998</c:v>
                </c:pt>
                <c:pt idx="1149">
                  <c:v>8.4175039999999992</c:v>
                </c:pt>
                <c:pt idx="1150">
                  <c:v>8.4235019999999992</c:v>
                </c:pt>
                <c:pt idx="1151">
                  <c:v>8.4295019999999994</c:v>
                </c:pt>
                <c:pt idx="1152">
                  <c:v>8.4355039999999999</c:v>
                </c:pt>
                <c:pt idx="1153">
                  <c:v>8.4415069999999996</c:v>
                </c:pt>
                <c:pt idx="1154">
                  <c:v>8.447514</c:v>
                </c:pt>
                <c:pt idx="1155">
                  <c:v>8.4535230000000006</c:v>
                </c:pt>
                <c:pt idx="1156">
                  <c:v>8.4595330000000004</c:v>
                </c:pt>
                <c:pt idx="1157">
                  <c:v>8.4655459999999998</c:v>
                </c:pt>
                <c:pt idx="1158">
                  <c:v>8.4715600000000002</c:v>
                </c:pt>
                <c:pt idx="1159">
                  <c:v>8.4775770000000001</c:v>
                </c:pt>
                <c:pt idx="1160">
                  <c:v>8.4835960000000004</c:v>
                </c:pt>
                <c:pt idx="1161">
                  <c:v>8.4896159999999998</c:v>
                </c:pt>
                <c:pt idx="1162">
                  <c:v>8.4956399999999999</c:v>
                </c:pt>
                <c:pt idx="1163">
                  <c:v>8.5016649999999991</c:v>
                </c:pt>
                <c:pt idx="1164">
                  <c:v>8.5076929999999997</c:v>
                </c:pt>
                <c:pt idx="1165">
                  <c:v>8.5137219999999996</c:v>
                </c:pt>
                <c:pt idx="1166">
                  <c:v>8.5197540000000007</c:v>
                </c:pt>
                <c:pt idx="1167">
                  <c:v>8.5257880000000004</c:v>
                </c:pt>
                <c:pt idx="1168">
                  <c:v>8.5318240000000003</c:v>
                </c:pt>
                <c:pt idx="1169">
                  <c:v>8.5378629999999998</c:v>
                </c:pt>
                <c:pt idx="1170">
                  <c:v>8.5439019999999992</c:v>
                </c:pt>
                <c:pt idx="1171">
                  <c:v>8.5499449999999992</c:v>
                </c:pt>
                <c:pt idx="1172">
                  <c:v>8.5559899999999995</c:v>
                </c:pt>
                <c:pt idx="1173">
                  <c:v>8.5620370000000001</c:v>
                </c:pt>
                <c:pt idx="1174">
                  <c:v>8.5680859999999992</c:v>
                </c:pt>
                <c:pt idx="1175">
                  <c:v>8.5741370000000003</c:v>
                </c:pt>
                <c:pt idx="1176">
                  <c:v>8.58019</c:v>
                </c:pt>
                <c:pt idx="1177">
                  <c:v>8.5862449999999999</c:v>
                </c:pt>
                <c:pt idx="1178">
                  <c:v>8.5923020000000001</c:v>
                </c:pt>
                <c:pt idx="1179">
                  <c:v>8.5983619999999998</c:v>
                </c:pt>
                <c:pt idx="1180">
                  <c:v>8.6044239999999999</c:v>
                </c:pt>
                <c:pt idx="1181">
                  <c:v>8.6104869999999991</c:v>
                </c:pt>
                <c:pt idx="1182">
                  <c:v>8.6165529999999997</c:v>
                </c:pt>
                <c:pt idx="1183">
                  <c:v>8.6226219999999998</c:v>
                </c:pt>
                <c:pt idx="1184">
                  <c:v>8.6286919999999991</c:v>
                </c:pt>
                <c:pt idx="1185">
                  <c:v>8.6347640000000006</c:v>
                </c:pt>
                <c:pt idx="1186">
                  <c:v>8.6408389999999997</c:v>
                </c:pt>
                <c:pt idx="1187">
                  <c:v>8.6469149999999999</c:v>
                </c:pt>
                <c:pt idx="1188">
                  <c:v>8.6529939999999996</c:v>
                </c:pt>
                <c:pt idx="1189">
                  <c:v>8.6590749999999996</c:v>
                </c:pt>
                <c:pt idx="1190">
                  <c:v>8.6651579999999999</c:v>
                </c:pt>
                <c:pt idx="1191">
                  <c:v>8.6712430000000005</c:v>
                </c:pt>
                <c:pt idx="1192">
                  <c:v>8.6773299999999995</c:v>
                </c:pt>
                <c:pt idx="1193">
                  <c:v>8.6834199999999999</c:v>
                </c:pt>
                <c:pt idx="1194">
                  <c:v>8.6895109999999995</c:v>
                </c:pt>
                <c:pt idx="1195">
                  <c:v>8.6956050000000005</c:v>
                </c:pt>
                <c:pt idx="1196">
                  <c:v>8.7017009999999999</c:v>
                </c:pt>
                <c:pt idx="1197">
                  <c:v>8.7077989999999996</c:v>
                </c:pt>
                <c:pt idx="1198">
                  <c:v>8.7139000000000006</c:v>
                </c:pt>
                <c:pt idx="1199">
                  <c:v>8.7200009999999999</c:v>
                </c:pt>
                <c:pt idx="1200">
                  <c:v>8.7261059999999997</c:v>
                </c:pt>
                <c:pt idx="1201">
                  <c:v>8.7322120000000005</c:v>
                </c:pt>
                <c:pt idx="1202">
                  <c:v>8.7383209999999991</c:v>
                </c:pt>
                <c:pt idx="1203">
                  <c:v>8.7444310000000005</c:v>
                </c:pt>
                <c:pt idx="1204">
                  <c:v>8.7505450000000007</c:v>
                </c:pt>
                <c:pt idx="1205">
                  <c:v>8.7566600000000001</c:v>
                </c:pt>
                <c:pt idx="1206">
                  <c:v>8.7627769999999998</c:v>
                </c:pt>
                <c:pt idx="1207">
                  <c:v>8.7688959999999998</c:v>
                </c:pt>
                <c:pt idx="1208">
                  <c:v>8.7750179999999993</c:v>
                </c:pt>
                <c:pt idx="1209">
                  <c:v>8.7811409999999999</c:v>
                </c:pt>
                <c:pt idx="1210">
                  <c:v>8.7872679999999992</c:v>
                </c:pt>
                <c:pt idx="1211">
                  <c:v>8.7933950000000003</c:v>
                </c:pt>
                <c:pt idx="1212">
                  <c:v>8.7995249999999992</c:v>
                </c:pt>
                <c:pt idx="1213">
                  <c:v>8.8056570000000001</c:v>
                </c:pt>
                <c:pt idx="1214">
                  <c:v>8.8117909999999995</c:v>
                </c:pt>
                <c:pt idx="1215">
                  <c:v>8.8179280000000002</c:v>
                </c:pt>
                <c:pt idx="1216">
                  <c:v>8.8240669999999994</c:v>
                </c:pt>
                <c:pt idx="1217">
                  <c:v>8.8302080000000007</c:v>
                </c:pt>
                <c:pt idx="1218">
                  <c:v>8.8363499999999995</c:v>
                </c:pt>
                <c:pt idx="1219">
                  <c:v>8.8424949999999995</c:v>
                </c:pt>
                <c:pt idx="1220">
                  <c:v>8.8486419999999999</c:v>
                </c:pt>
                <c:pt idx="1221">
                  <c:v>8.8547919999999998</c:v>
                </c:pt>
                <c:pt idx="1222">
                  <c:v>8.8609430000000007</c:v>
                </c:pt>
                <c:pt idx="1223">
                  <c:v>8.8670969999999993</c:v>
                </c:pt>
                <c:pt idx="1224">
                  <c:v>8.8732520000000008</c:v>
                </c:pt>
                <c:pt idx="1225">
                  <c:v>8.87941</c:v>
                </c:pt>
                <c:pt idx="1226">
                  <c:v>8.8855710000000006</c:v>
                </c:pt>
                <c:pt idx="1227">
                  <c:v>8.8917319999999993</c:v>
                </c:pt>
                <c:pt idx="1228">
                  <c:v>8.8978970000000004</c:v>
                </c:pt>
                <c:pt idx="1229">
                  <c:v>8.9040619999999997</c:v>
                </c:pt>
                <c:pt idx="1230">
                  <c:v>8.9102320000000006</c:v>
                </c:pt>
                <c:pt idx="1231">
                  <c:v>8.9164019999999997</c:v>
                </c:pt>
                <c:pt idx="1232">
                  <c:v>8.9225750000000001</c:v>
                </c:pt>
                <c:pt idx="1233">
                  <c:v>8.9287489999999998</c:v>
                </c:pt>
                <c:pt idx="1234">
                  <c:v>8.9349260000000008</c:v>
                </c:pt>
                <c:pt idx="1235">
                  <c:v>8.9411059999999996</c:v>
                </c:pt>
                <c:pt idx="1236">
                  <c:v>8.9472869999999993</c:v>
                </c:pt>
                <c:pt idx="1237">
                  <c:v>8.9534699999999994</c:v>
                </c:pt>
                <c:pt idx="1238">
                  <c:v>8.9596560000000007</c:v>
                </c:pt>
                <c:pt idx="1239">
                  <c:v>8.9658429999999996</c:v>
                </c:pt>
                <c:pt idx="1240">
                  <c:v>8.9720340000000007</c:v>
                </c:pt>
                <c:pt idx="1241">
                  <c:v>8.9782259999999994</c:v>
                </c:pt>
                <c:pt idx="1242">
                  <c:v>8.9844200000000001</c:v>
                </c:pt>
                <c:pt idx="1243">
                  <c:v>8.9906159999999993</c:v>
                </c:pt>
                <c:pt idx="1244">
                  <c:v>8.9968140000000005</c:v>
                </c:pt>
                <c:pt idx="1245">
                  <c:v>9.0030149999999995</c:v>
                </c:pt>
                <c:pt idx="1246">
                  <c:v>9.0092169999999996</c:v>
                </c:pt>
                <c:pt idx="1247">
                  <c:v>9.0154219999999992</c:v>
                </c:pt>
                <c:pt idx="1248">
                  <c:v>9.0216290000000008</c:v>
                </c:pt>
                <c:pt idx="1249">
                  <c:v>9.0278379999999991</c:v>
                </c:pt>
                <c:pt idx="1250">
                  <c:v>9.0340489999999996</c:v>
                </c:pt>
                <c:pt idx="1251">
                  <c:v>9.0402629999999995</c:v>
                </c:pt>
                <c:pt idx="1252">
                  <c:v>9.0464780000000005</c:v>
                </c:pt>
                <c:pt idx="1253">
                  <c:v>9.0526959999999992</c:v>
                </c:pt>
                <c:pt idx="1254">
                  <c:v>9.0589150000000007</c:v>
                </c:pt>
                <c:pt idx="1255">
                  <c:v>9.0651379999999993</c:v>
                </c:pt>
                <c:pt idx="1256">
                  <c:v>9.0713620000000006</c:v>
                </c:pt>
                <c:pt idx="1257">
                  <c:v>9.0775880000000004</c:v>
                </c:pt>
                <c:pt idx="1258">
                  <c:v>9.0838160000000006</c:v>
                </c:pt>
                <c:pt idx="1259">
                  <c:v>9.0900459999999992</c:v>
                </c:pt>
                <c:pt idx="1260">
                  <c:v>9.0962789999999991</c:v>
                </c:pt>
                <c:pt idx="1261">
                  <c:v>9.1025130000000001</c:v>
                </c:pt>
                <c:pt idx="1262">
                  <c:v>9.1087500000000006</c:v>
                </c:pt>
                <c:pt idx="1263">
                  <c:v>9.1149889999999996</c:v>
                </c:pt>
                <c:pt idx="1264">
                  <c:v>9.1212300000000006</c:v>
                </c:pt>
                <c:pt idx="1265">
                  <c:v>9.1274739999999994</c:v>
                </c:pt>
                <c:pt idx="1266">
                  <c:v>9.1337189999999993</c:v>
                </c:pt>
                <c:pt idx="1267">
                  <c:v>9.1399670000000004</c:v>
                </c:pt>
                <c:pt idx="1268">
                  <c:v>9.1462160000000008</c:v>
                </c:pt>
                <c:pt idx="1269">
                  <c:v>9.1524680000000007</c:v>
                </c:pt>
                <c:pt idx="1270">
                  <c:v>9.1587219999999991</c:v>
                </c:pt>
                <c:pt idx="1271">
                  <c:v>9.1649779999999996</c:v>
                </c:pt>
                <c:pt idx="1272">
                  <c:v>9.1712360000000004</c:v>
                </c:pt>
                <c:pt idx="1273">
                  <c:v>9.1774970000000007</c:v>
                </c:pt>
                <c:pt idx="1274">
                  <c:v>9.1837590000000002</c:v>
                </c:pt>
                <c:pt idx="1275">
                  <c:v>9.1900230000000001</c:v>
                </c:pt>
                <c:pt idx="1276">
                  <c:v>9.1962899999999994</c:v>
                </c:pt>
                <c:pt idx="1277">
                  <c:v>9.2025590000000008</c:v>
                </c:pt>
                <c:pt idx="1278">
                  <c:v>9.2088300000000007</c:v>
                </c:pt>
                <c:pt idx="1279">
                  <c:v>9.2151029999999992</c:v>
                </c:pt>
                <c:pt idx="1280">
                  <c:v>9.2213779999999996</c:v>
                </c:pt>
                <c:pt idx="1281">
                  <c:v>9.2276559999999996</c:v>
                </c:pt>
                <c:pt idx="1282">
                  <c:v>9.2339350000000007</c:v>
                </c:pt>
                <c:pt idx="1283">
                  <c:v>9.2402169999999995</c:v>
                </c:pt>
                <c:pt idx="1284">
                  <c:v>9.2465010000000003</c:v>
                </c:pt>
                <c:pt idx="1285">
                  <c:v>9.2527869999999997</c:v>
                </c:pt>
                <c:pt idx="1286">
                  <c:v>9.2590749999999993</c:v>
                </c:pt>
                <c:pt idx="1287">
                  <c:v>9.2653660000000002</c:v>
                </c:pt>
                <c:pt idx="1288">
                  <c:v>9.2716580000000004</c:v>
                </c:pt>
                <c:pt idx="1289">
                  <c:v>9.2779520000000009</c:v>
                </c:pt>
                <c:pt idx="1290">
                  <c:v>9.2842490000000009</c:v>
                </c:pt>
                <c:pt idx="1291">
                  <c:v>9.2905470000000001</c:v>
                </c:pt>
                <c:pt idx="1292">
                  <c:v>9.2968480000000007</c:v>
                </c:pt>
                <c:pt idx="1293">
                  <c:v>9.3031520000000008</c:v>
                </c:pt>
                <c:pt idx="1294">
                  <c:v>9.3094570000000001</c:v>
                </c:pt>
                <c:pt idx="1295">
                  <c:v>9.3157639999999997</c:v>
                </c:pt>
                <c:pt idx="1296">
                  <c:v>9.3220740000000006</c:v>
                </c:pt>
                <c:pt idx="1297">
                  <c:v>9.3283850000000008</c:v>
                </c:pt>
                <c:pt idx="1298">
                  <c:v>9.3346990000000005</c:v>
                </c:pt>
                <c:pt idx="1299">
                  <c:v>9.3410150000000005</c:v>
                </c:pt>
                <c:pt idx="1300">
                  <c:v>9.3473330000000008</c:v>
                </c:pt>
                <c:pt idx="1301">
                  <c:v>9.3536529999999996</c:v>
                </c:pt>
                <c:pt idx="1302">
                  <c:v>9.3599750000000004</c:v>
                </c:pt>
                <c:pt idx="1303">
                  <c:v>9.3663000000000007</c:v>
                </c:pt>
                <c:pt idx="1304">
                  <c:v>9.3726260000000003</c:v>
                </c:pt>
                <c:pt idx="1305">
                  <c:v>9.3789549999999995</c:v>
                </c:pt>
                <c:pt idx="1306">
                  <c:v>9.3852849999999997</c:v>
                </c:pt>
                <c:pt idx="1307">
                  <c:v>9.3916190000000004</c:v>
                </c:pt>
                <c:pt idx="1308">
                  <c:v>9.3979540000000004</c:v>
                </c:pt>
                <c:pt idx="1309">
                  <c:v>9.4042910000000006</c:v>
                </c:pt>
                <c:pt idx="1310">
                  <c:v>9.4106299999999994</c:v>
                </c:pt>
                <c:pt idx="1311">
                  <c:v>9.4169719999999995</c:v>
                </c:pt>
                <c:pt idx="1312">
                  <c:v>9.4233150000000006</c:v>
                </c:pt>
                <c:pt idx="1313">
                  <c:v>9.4296609999999994</c:v>
                </c:pt>
                <c:pt idx="1314">
                  <c:v>9.4360090000000003</c:v>
                </c:pt>
                <c:pt idx="1315">
                  <c:v>9.4423589999999997</c:v>
                </c:pt>
                <c:pt idx="1316">
                  <c:v>9.4487109999999994</c:v>
                </c:pt>
                <c:pt idx="1317">
                  <c:v>9.4550660000000004</c:v>
                </c:pt>
                <c:pt idx="1318">
                  <c:v>9.4614220000000007</c:v>
                </c:pt>
                <c:pt idx="1319">
                  <c:v>9.4677799999999994</c:v>
                </c:pt>
                <c:pt idx="1320">
                  <c:v>9.4741409999999995</c:v>
                </c:pt>
                <c:pt idx="1321">
                  <c:v>9.4805039999999998</c:v>
                </c:pt>
                <c:pt idx="1322">
                  <c:v>9.4868690000000004</c:v>
                </c:pt>
                <c:pt idx="1323">
                  <c:v>9.4932370000000006</c:v>
                </c:pt>
                <c:pt idx="1324">
                  <c:v>9.4996050000000007</c:v>
                </c:pt>
                <c:pt idx="1325">
                  <c:v>9.5059769999999997</c:v>
                </c:pt>
                <c:pt idx="1326">
                  <c:v>9.5123499999999996</c:v>
                </c:pt>
                <c:pt idx="1327">
                  <c:v>9.5187259999999991</c:v>
                </c:pt>
                <c:pt idx="1328">
                  <c:v>9.5251040000000007</c:v>
                </c:pt>
                <c:pt idx="1329">
                  <c:v>9.5314840000000007</c:v>
                </c:pt>
                <c:pt idx="1330">
                  <c:v>9.5378659999999993</c:v>
                </c:pt>
                <c:pt idx="1331">
                  <c:v>9.5442499999999999</c:v>
                </c:pt>
                <c:pt idx="1332">
                  <c:v>9.5506360000000008</c:v>
                </c:pt>
                <c:pt idx="1333">
                  <c:v>9.5570249999999994</c:v>
                </c:pt>
                <c:pt idx="1334">
                  <c:v>9.5634160000000001</c:v>
                </c:pt>
                <c:pt idx="1335">
                  <c:v>9.5698080000000001</c:v>
                </c:pt>
                <c:pt idx="1336">
                  <c:v>9.5762029999999996</c:v>
                </c:pt>
                <c:pt idx="1337">
                  <c:v>9.5826010000000004</c:v>
                </c:pt>
                <c:pt idx="1338">
                  <c:v>9.5890000000000004</c:v>
                </c:pt>
                <c:pt idx="1339">
                  <c:v>9.5954010000000007</c:v>
                </c:pt>
                <c:pt idx="1340">
                  <c:v>9.6018039999999996</c:v>
                </c:pt>
                <c:pt idx="1341">
                  <c:v>9.6082099999999997</c:v>
                </c:pt>
                <c:pt idx="1342">
                  <c:v>9.6146170000000009</c:v>
                </c:pt>
                <c:pt idx="1343">
                  <c:v>9.6210269999999998</c:v>
                </c:pt>
                <c:pt idx="1344">
                  <c:v>9.6274390000000007</c:v>
                </c:pt>
                <c:pt idx="1345">
                  <c:v>9.6338530000000002</c:v>
                </c:pt>
                <c:pt idx="1346">
                  <c:v>9.640269</c:v>
                </c:pt>
                <c:pt idx="1347">
                  <c:v>9.6466879999999993</c:v>
                </c:pt>
                <c:pt idx="1348">
                  <c:v>9.6531090000000006</c:v>
                </c:pt>
                <c:pt idx="1349">
                  <c:v>9.6595320000000005</c:v>
                </c:pt>
                <c:pt idx="1350">
                  <c:v>9.6659559999999995</c:v>
                </c:pt>
                <c:pt idx="1351">
                  <c:v>9.672383</c:v>
                </c:pt>
                <c:pt idx="1352">
                  <c:v>9.6788120000000006</c:v>
                </c:pt>
                <c:pt idx="1353">
                  <c:v>9.6852440000000009</c:v>
                </c:pt>
                <c:pt idx="1354">
                  <c:v>9.6916759999999993</c:v>
                </c:pt>
                <c:pt idx="1355">
                  <c:v>9.6981120000000001</c:v>
                </c:pt>
                <c:pt idx="1356">
                  <c:v>9.7045499999999993</c:v>
                </c:pt>
                <c:pt idx="1357">
                  <c:v>9.7109889999999996</c:v>
                </c:pt>
                <c:pt idx="1358">
                  <c:v>9.7174309999999995</c:v>
                </c:pt>
                <c:pt idx="1359">
                  <c:v>9.7238749999999996</c:v>
                </c:pt>
                <c:pt idx="1360">
                  <c:v>9.730321</c:v>
                </c:pt>
                <c:pt idx="1361">
                  <c:v>9.7367699999999999</c:v>
                </c:pt>
                <c:pt idx="1362">
                  <c:v>9.7432200000000009</c:v>
                </c:pt>
                <c:pt idx="1363">
                  <c:v>9.7496729999999996</c:v>
                </c:pt>
                <c:pt idx="1364">
                  <c:v>9.7561269999999993</c:v>
                </c:pt>
                <c:pt idx="1365">
                  <c:v>9.7625840000000004</c:v>
                </c:pt>
                <c:pt idx="1366">
                  <c:v>9.7690429999999999</c:v>
                </c:pt>
                <c:pt idx="1367">
                  <c:v>9.7755039999999997</c:v>
                </c:pt>
                <c:pt idx="1368">
                  <c:v>9.7819669999999999</c:v>
                </c:pt>
                <c:pt idx="1369">
                  <c:v>9.7884329999999995</c:v>
                </c:pt>
                <c:pt idx="1370">
                  <c:v>9.7949000000000002</c:v>
                </c:pt>
                <c:pt idx="1371">
                  <c:v>9.8013700000000004</c:v>
                </c:pt>
                <c:pt idx="1372">
                  <c:v>9.8078420000000008</c:v>
                </c:pt>
                <c:pt idx="1373">
                  <c:v>9.8143159999999998</c:v>
                </c:pt>
                <c:pt idx="1374">
                  <c:v>9.8207920000000009</c:v>
                </c:pt>
                <c:pt idx="1375">
                  <c:v>9.8272700000000004</c:v>
                </c:pt>
                <c:pt idx="1376">
                  <c:v>9.8337509999999995</c:v>
                </c:pt>
                <c:pt idx="1377">
                  <c:v>9.8402329999999996</c:v>
                </c:pt>
                <c:pt idx="1378">
                  <c:v>9.8467179999999992</c:v>
                </c:pt>
                <c:pt idx="1379">
                  <c:v>9.8532039999999999</c:v>
                </c:pt>
                <c:pt idx="1380">
                  <c:v>9.859693</c:v>
                </c:pt>
                <c:pt idx="1381">
                  <c:v>9.8661840000000005</c:v>
                </c:pt>
                <c:pt idx="1382">
                  <c:v>9.8726769999999995</c:v>
                </c:pt>
                <c:pt idx="1383">
                  <c:v>9.8791720000000005</c:v>
                </c:pt>
                <c:pt idx="1384">
                  <c:v>9.8856699999999993</c:v>
                </c:pt>
                <c:pt idx="1385">
                  <c:v>9.8921690000000009</c:v>
                </c:pt>
                <c:pt idx="1386">
                  <c:v>9.8986710000000002</c:v>
                </c:pt>
                <c:pt idx="1387">
                  <c:v>9.9051749999999998</c:v>
                </c:pt>
                <c:pt idx="1388">
                  <c:v>9.9116809999999997</c:v>
                </c:pt>
                <c:pt idx="1389">
                  <c:v>9.9181889999999999</c:v>
                </c:pt>
                <c:pt idx="1390">
                  <c:v>9.9246990000000004</c:v>
                </c:pt>
                <c:pt idx="1391">
                  <c:v>9.9312109999999993</c:v>
                </c:pt>
                <c:pt idx="1392">
                  <c:v>9.9377259999999996</c:v>
                </c:pt>
                <c:pt idx="1393">
                  <c:v>9.9442419999999991</c:v>
                </c:pt>
                <c:pt idx="1394">
                  <c:v>9.9507619999999992</c:v>
                </c:pt>
                <c:pt idx="1395">
                  <c:v>9.9572819999999993</c:v>
                </c:pt>
                <c:pt idx="1396">
                  <c:v>9.9638050000000007</c:v>
                </c:pt>
                <c:pt idx="1397">
                  <c:v>9.9703300000000006</c:v>
                </c:pt>
                <c:pt idx="1398">
                  <c:v>9.976858</c:v>
                </c:pt>
                <c:pt idx="1399">
                  <c:v>9.9833870000000005</c:v>
                </c:pt>
                <c:pt idx="1400">
                  <c:v>9.9899190000000004</c:v>
                </c:pt>
                <c:pt idx="1401">
                  <c:v>9.9964519999999997</c:v>
                </c:pt>
                <c:pt idx="1402">
                  <c:v>10.00299</c:v>
                </c:pt>
                <c:pt idx="1403">
                  <c:v>10.00953</c:v>
                </c:pt>
                <c:pt idx="1404">
                  <c:v>10.016069999999999</c:v>
                </c:pt>
                <c:pt idx="1405">
                  <c:v>10.02261</c:v>
                </c:pt>
                <c:pt idx="1406">
                  <c:v>10.02915</c:v>
                </c:pt>
                <c:pt idx="1407">
                  <c:v>10.0357</c:v>
                </c:pt>
                <c:pt idx="1408">
                  <c:v>10.042249999999999</c:v>
                </c:pt>
                <c:pt idx="1409">
                  <c:v>10.0488</c:v>
                </c:pt>
                <c:pt idx="1410">
                  <c:v>10.055350000000001</c:v>
                </c:pt>
                <c:pt idx="1411">
                  <c:v>10.061909999999999</c:v>
                </c:pt>
                <c:pt idx="1412">
                  <c:v>10.06846</c:v>
                </c:pt>
                <c:pt idx="1413">
                  <c:v>10.07502</c:v>
                </c:pt>
                <c:pt idx="1414">
                  <c:v>10.08159</c:v>
                </c:pt>
                <c:pt idx="1415">
                  <c:v>10.088150000000001</c:v>
                </c:pt>
                <c:pt idx="1416">
                  <c:v>10.094720000000001</c:v>
                </c:pt>
                <c:pt idx="1417">
                  <c:v>10.101279999999999</c:v>
                </c:pt>
                <c:pt idx="1418">
                  <c:v>10.107849999999999</c:v>
                </c:pt>
                <c:pt idx="1419">
                  <c:v>10.114420000000001</c:v>
                </c:pt>
                <c:pt idx="1420">
                  <c:v>10.121</c:v>
                </c:pt>
                <c:pt idx="1421">
                  <c:v>10.12758</c:v>
                </c:pt>
                <c:pt idx="1422">
                  <c:v>10.13415</c:v>
                </c:pt>
                <c:pt idx="1423">
                  <c:v>10.14073</c:v>
                </c:pt>
                <c:pt idx="1424">
                  <c:v>10.147320000000001</c:v>
                </c:pt>
                <c:pt idx="1425">
                  <c:v>10.1539</c:v>
                </c:pt>
                <c:pt idx="1426">
                  <c:v>10.160489999999999</c:v>
                </c:pt>
                <c:pt idx="1427">
                  <c:v>10.16708</c:v>
                </c:pt>
                <c:pt idx="1428">
                  <c:v>10.17367</c:v>
                </c:pt>
                <c:pt idx="1429">
                  <c:v>10.180260000000001</c:v>
                </c:pt>
                <c:pt idx="1430">
                  <c:v>10.186859999999999</c:v>
                </c:pt>
                <c:pt idx="1431">
                  <c:v>10.19346</c:v>
                </c:pt>
                <c:pt idx="1432">
                  <c:v>10.200060000000001</c:v>
                </c:pt>
                <c:pt idx="1433">
                  <c:v>10.206659999999999</c:v>
                </c:pt>
                <c:pt idx="1434">
                  <c:v>10.21326</c:v>
                </c:pt>
                <c:pt idx="1435">
                  <c:v>10.21987</c:v>
                </c:pt>
                <c:pt idx="1436">
                  <c:v>10.22648</c:v>
                </c:pt>
                <c:pt idx="1437">
                  <c:v>10.233090000000001</c:v>
                </c:pt>
                <c:pt idx="1438">
                  <c:v>10.239699999999999</c:v>
                </c:pt>
                <c:pt idx="1439">
                  <c:v>10.246320000000001</c:v>
                </c:pt>
                <c:pt idx="1440">
                  <c:v>10.252929999999999</c:v>
                </c:pt>
                <c:pt idx="1441">
                  <c:v>10.259550000000001</c:v>
                </c:pt>
                <c:pt idx="1442">
                  <c:v>10.266170000000001</c:v>
                </c:pt>
                <c:pt idx="1443">
                  <c:v>10.2728</c:v>
                </c:pt>
                <c:pt idx="1444">
                  <c:v>10.27942</c:v>
                </c:pt>
                <c:pt idx="1445">
                  <c:v>10.286049999999999</c:v>
                </c:pt>
                <c:pt idx="1446">
                  <c:v>10.292680000000001</c:v>
                </c:pt>
                <c:pt idx="1447">
                  <c:v>10.29931</c:v>
                </c:pt>
                <c:pt idx="1448">
                  <c:v>10.305949999999999</c:v>
                </c:pt>
                <c:pt idx="1449">
                  <c:v>10.312580000000001</c:v>
                </c:pt>
                <c:pt idx="1450">
                  <c:v>10.31922</c:v>
                </c:pt>
                <c:pt idx="1451">
                  <c:v>10.32586</c:v>
                </c:pt>
                <c:pt idx="1452">
                  <c:v>10.332509999999999</c:v>
                </c:pt>
                <c:pt idx="1453">
                  <c:v>10.33915</c:v>
                </c:pt>
                <c:pt idx="1454">
                  <c:v>10.345800000000001</c:v>
                </c:pt>
                <c:pt idx="1455">
                  <c:v>10.352449999999999</c:v>
                </c:pt>
                <c:pt idx="1456">
                  <c:v>10.3591</c:v>
                </c:pt>
                <c:pt idx="1457">
                  <c:v>10.36575</c:v>
                </c:pt>
                <c:pt idx="1458">
                  <c:v>10.37241</c:v>
                </c:pt>
                <c:pt idx="1459">
                  <c:v>10.379060000000001</c:v>
                </c:pt>
                <c:pt idx="1460">
                  <c:v>10.385719999999999</c:v>
                </c:pt>
                <c:pt idx="1461">
                  <c:v>10.392390000000001</c:v>
                </c:pt>
                <c:pt idx="1462">
                  <c:v>10.399050000000001</c:v>
                </c:pt>
                <c:pt idx="1463">
                  <c:v>10.405709999999999</c:v>
                </c:pt>
                <c:pt idx="1464">
                  <c:v>10.412380000000001</c:v>
                </c:pt>
                <c:pt idx="1465">
                  <c:v>10.41905</c:v>
                </c:pt>
                <c:pt idx="1466">
                  <c:v>10.42573</c:v>
                </c:pt>
                <c:pt idx="1467">
                  <c:v>10.432399999999999</c:v>
                </c:pt>
                <c:pt idx="1468">
                  <c:v>10.439080000000001</c:v>
                </c:pt>
                <c:pt idx="1469">
                  <c:v>10.44576</c:v>
                </c:pt>
                <c:pt idx="1470">
                  <c:v>10.452439999999999</c:v>
                </c:pt>
                <c:pt idx="1471">
                  <c:v>10.45912</c:v>
                </c:pt>
                <c:pt idx="1472">
                  <c:v>10.465809999999999</c:v>
                </c:pt>
                <c:pt idx="1473">
                  <c:v>10.472490000000001</c:v>
                </c:pt>
                <c:pt idx="1474">
                  <c:v>10.479179999999999</c:v>
                </c:pt>
                <c:pt idx="1475">
                  <c:v>10.48588</c:v>
                </c:pt>
                <c:pt idx="1476">
                  <c:v>10.492570000000001</c:v>
                </c:pt>
                <c:pt idx="1477">
                  <c:v>10.499269999999999</c:v>
                </c:pt>
                <c:pt idx="1478">
                  <c:v>10.50596</c:v>
                </c:pt>
                <c:pt idx="1479">
                  <c:v>10.51266</c:v>
                </c:pt>
                <c:pt idx="1480">
                  <c:v>10.51937</c:v>
                </c:pt>
                <c:pt idx="1481">
                  <c:v>10.526070000000001</c:v>
                </c:pt>
                <c:pt idx="1482">
                  <c:v>10.532780000000001</c:v>
                </c:pt>
                <c:pt idx="1483">
                  <c:v>10.539490000000001</c:v>
                </c:pt>
                <c:pt idx="1484">
                  <c:v>10.546200000000001</c:v>
                </c:pt>
                <c:pt idx="1485">
                  <c:v>10.552910000000001</c:v>
                </c:pt>
                <c:pt idx="1486">
                  <c:v>10.55963</c:v>
                </c:pt>
                <c:pt idx="1487">
                  <c:v>10.56634</c:v>
                </c:pt>
                <c:pt idx="1488">
                  <c:v>10.57306</c:v>
                </c:pt>
                <c:pt idx="1489">
                  <c:v>10.579789999999999</c:v>
                </c:pt>
                <c:pt idx="1490">
                  <c:v>10.586510000000001</c:v>
                </c:pt>
                <c:pt idx="1491">
                  <c:v>10.59324</c:v>
                </c:pt>
                <c:pt idx="1492">
                  <c:v>10.599959999999999</c:v>
                </c:pt>
                <c:pt idx="1493">
                  <c:v>10.60669</c:v>
                </c:pt>
                <c:pt idx="1494">
                  <c:v>10.613429999999999</c:v>
                </c:pt>
                <c:pt idx="1495">
                  <c:v>10.62016</c:v>
                </c:pt>
                <c:pt idx="1496">
                  <c:v>10.626899999999999</c:v>
                </c:pt>
                <c:pt idx="1497">
                  <c:v>10.63364</c:v>
                </c:pt>
                <c:pt idx="1498">
                  <c:v>10.64038</c:v>
                </c:pt>
                <c:pt idx="1499">
                  <c:v>10.647119999999999</c:v>
                </c:pt>
                <c:pt idx="1500">
                  <c:v>10.65386</c:v>
                </c:pt>
                <c:pt idx="1501">
                  <c:v>10.66061</c:v>
                </c:pt>
                <c:pt idx="1502">
                  <c:v>10.66736</c:v>
                </c:pt>
                <c:pt idx="1503">
                  <c:v>10.674110000000001</c:v>
                </c:pt>
                <c:pt idx="1504">
                  <c:v>10.680870000000001</c:v>
                </c:pt>
                <c:pt idx="1505">
                  <c:v>10.687620000000001</c:v>
                </c:pt>
                <c:pt idx="1506">
                  <c:v>10.694380000000001</c:v>
                </c:pt>
                <c:pt idx="1507">
                  <c:v>10.701140000000001</c:v>
                </c:pt>
                <c:pt idx="1508">
                  <c:v>10.7079</c:v>
                </c:pt>
                <c:pt idx="1509">
                  <c:v>10.71467</c:v>
                </c:pt>
                <c:pt idx="1510">
                  <c:v>10.72143</c:v>
                </c:pt>
                <c:pt idx="1511">
                  <c:v>10.728199999999999</c:v>
                </c:pt>
                <c:pt idx="1512">
                  <c:v>10.734970000000001</c:v>
                </c:pt>
                <c:pt idx="1513">
                  <c:v>10.74175</c:v>
                </c:pt>
                <c:pt idx="1514">
                  <c:v>10.748519999999999</c:v>
                </c:pt>
                <c:pt idx="1515">
                  <c:v>10.7553</c:v>
                </c:pt>
                <c:pt idx="1516">
                  <c:v>10.762079999999999</c:v>
                </c:pt>
                <c:pt idx="1517">
                  <c:v>10.76886</c:v>
                </c:pt>
                <c:pt idx="1518">
                  <c:v>10.775639999999999</c:v>
                </c:pt>
                <c:pt idx="1519">
                  <c:v>10.78243</c:v>
                </c:pt>
                <c:pt idx="1520">
                  <c:v>10.78922</c:v>
                </c:pt>
                <c:pt idx="1521">
                  <c:v>10.796010000000001</c:v>
                </c:pt>
                <c:pt idx="1522">
                  <c:v>10.8028</c:v>
                </c:pt>
                <c:pt idx="1523">
                  <c:v>10.80959</c:v>
                </c:pt>
                <c:pt idx="1524">
                  <c:v>10.81639</c:v>
                </c:pt>
                <c:pt idx="1525">
                  <c:v>10.82319</c:v>
                </c:pt>
                <c:pt idx="1526">
                  <c:v>10.82999</c:v>
                </c:pt>
                <c:pt idx="1527">
                  <c:v>10.836790000000001</c:v>
                </c:pt>
                <c:pt idx="1528">
                  <c:v>10.8436</c:v>
                </c:pt>
                <c:pt idx="1529">
                  <c:v>10.8504</c:v>
                </c:pt>
                <c:pt idx="1530">
                  <c:v>10.85721</c:v>
                </c:pt>
                <c:pt idx="1531">
                  <c:v>10.86403</c:v>
                </c:pt>
                <c:pt idx="1532">
                  <c:v>10.870839999999999</c:v>
                </c:pt>
                <c:pt idx="1533">
                  <c:v>10.877649999999999</c:v>
                </c:pt>
                <c:pt idx="1534">
                  <c:v>10.88447</c:v>
                </c:pt>
                <c:pt idx="1535">
                  <c:v>10.89129</c:v>
                </c:pt>
                <c:pt idx="1536">
                  <c:v>10.898110000000001</c:v>
                </c:pt>
                <c:pt idx="1537">
                  <c:v>10.90494</c:v>
                </c:pt>
                <c:pt idx="1538">
                  <c:v>10.911759999999999</c:v>
                </c:pt>
                <c:pt idx="1539">
                  <c:v>10.91859</c:v>
                </c:pt>
                <c:pt idx="1540">
                  <c:v>10.925420000000001</c:v>
                </c:pt>
                <c:pt idx="1541">
                  <c:v>10.932259999999999</c:v>
                </c:pt>
                <c:pt idx="1542">
                  <c:v>10.93909</c:v>
                </c:pt>
                <c:pt idx="1543">
                  <c:v>10.945930000000001</c:v>
                </c:pt>
                <c:pt idx="1544">
                  <c:v>10.952769999999999</c:v>
                </c:pt>
                <c:pt idx="1545">
                  <c:v>10.95961</c:v>
                </c:pt>
                <c:pt idx="1546">
                  <c:v>10.96645</c:v>
                </c:pt>
                <c:pt idx="1547">
                  <c:v>10.9733</c:v>
                </c:pt>
                <c:pt idx="1548">
                  <c:v>10.98015</c:v>
                </c:pt>
                <c:pt idx="1549">
                  <c:v>10.98699</c:v>
                </c:pt>
                <c:pt idx="1550">
                  <c:v>10.99385</c:v>
                </c:pt>
                <c:pt idx="1551">
                  <c:v>11.0007</c:v>
                </c:pt>
                <c:pt idx="1552">
                  <c:v>11.00756</c:v>
                </c:pt>
                <c:pt idx="1553">
                  <c:v>11.014419999999999</c:v>
                </c:pt>
                <c:pt idx="1554">
                  <c:v>11.021280000000001</c:v>
                </c:pt>
                <c:pt idx="1555">
                  <c:v>11.02814</c:v>
                </c:pt>
                <c:pt idx="1556">
                  <c:v>11.035</c:v>
                </c:pt>
                <c:pt idx="1557">
                  <c:v>11.041869999999999</c:v>
                </c:pt>
                <c:pt idx="1558">
                  <c:v>11.04874</c:v>
                </c:pt>
                <c:pt idx="1559">
                  <c:v>11.05561</c:v>
                </c:pt>
                <c:pt idx="1560">
                  <c:v>11.062480000000001</c:v>
                </c:pt>
                <c:pt idx="1561">
                  <c:v>11.06936</c:v>
                </c:pt>
                <c:pt idx="1562">
                  <c:v>11.07624</c:v>
                </c:pt>
                <c:pt idx="1563">
                  <c:v>11.083119999999999</c:v>
                </c:pt>
                <c:pt idx="1564">
                  <c:v>11.09</c:v>
                </c:pt>
                <c:pt idx="1565">
                  <c:v>11.096880000000001</c:v>
                </c:pt>
                <c:pt idx="1566">
                  <c:v>11.103770000000001</c:v>
                </c:pt>
                <c:pt idx="1567">
                  <c:v>11.110659999999999</c:v>
                </c:pt>
                <c:pt idx="1568">
                  <c:v>11.11755</c:v>
                </c:pt>
                <c:pt idx="1569">
                  <c:v>11.12444</c:v>
                </c:pt>
                <c:pt idx="1570">
                  <c:v>11.13134</c:v>
                </c:pt>
                <c:pt idx="1571">
                  <c:v>11.13823</c:v>
                </c:pt>
                <c:pt idx="1572">
                  <c:v>11.14513</c:v>
                </c:pt>
                <c:pt idx="1573">
                  <c:v>11.15203</c:v>
                </c:pt>
                <c:pt idx="1574">
                  <c:v>11.158939999999999</c:v>
                </c:pt>
                <c:pt idx="1575">
                  <c:v>11.165839999999999</c:v>
                </c:pt>
                <c:pt idx="1576">
                  <c:v>11.172750000000001</c:v>
                </c:pt>
                <c:pt idx="1577">
                  <c:v>11.17966</c:v>
                </c:pt>
                <c:pt idx="1578">
                  <c:v>11.18657</c:v>
                </c:pt>
                <c:pt idx="1579">
                  <c:v>11.193479999999999</c:v>
                </c:pt>
                <c:pt idx="1580">
                  <c:v>11.2004</c:v>
                </c:pt>
                <c:pt idx="1581">
                  <c:v>11.207319999999999</c:v>
                </c:pt>
                <c:pt idx="1582">
                  <c:v>11.21424</c:v>
                </c:pt>
                <c:pt idx="1583">
                  <c:v>11.221159999999999</c:v>
                </c:pt>
                <c:pt idx="1584">
                  <c:v>11.22809</c:v>
                </c:pt>
                <c:pt idx="1585">
                  <c:v>11.235010000000001</c:v>
                </c:pt>
                <c:pt idx="1586">
                  <c:v>11.24194</c:v>
                </c:pt>
                <c:pt idx="1587">
                  <c:v>11.24887</c:v>
                </c:pt>
                <c:pt idx="1588">
                  <c:v>11.25581</c:v>
                </c:pt>
                <c:pt idx="1589">
                  <c:v>11.262740000000001</c:v>
                </c:pt>
                <c:pt idx="1590">
                  <c:v>11.269679999999999</c:v>
                </c:pt>
                <c:pt idx="1591">
                  <c:v>11.276619999999999</c:v>
                </c:pt>
                <c:pt idx="1592">
                  <c:v>11.28356</c:v>
                </c:pt>
                <c:pt idx="1593">
                  <c:v>11.2905</c:v>
                </c:pt>
                <c:pt idx="1594">
                  <c:v>11.29745</c:v>
                </c:pt>
                <c:pt idx="1595">
                  <c:v>11.304399999999999</c:v>
                </c:pt>
                <c:pt idx="1596">
                  <c:v>11.311349999999999</c:v>
                </c:pt>
                <c:pt idx="1597">
                  <c:v>11.318300000000001</c:v>
                </c:pt>
                <c:pt idx="1598">
                  <c:v>11.32525</c:v>
                </c:pt>
                <c:pt idx="1599">
                  <c:v>11.33221</c:v>
                </c:pt>
                <c:pt idx="1600">
                  <c:v>11.339169999999999</c:v>
                </c:pt>
                <c:pt idx="1601">
                  <c:v>11.34613</c:v>
                </c:pt>
                <c:pt idx="1602">
                  <c:v>11.35309</c:v>
                </c:pt>
                <c:pt idx="1603">
                  <c:v>11.360060000000001</c:v>
                </c:pt>
                <c:pt idx="1604">
                  <c:v>11.36703</c:v>
                </c:pt>
                <c:pt idx="1605">
                  <c:v>11.374000000000001</c:v>
                </c:pt>
                <c:pt idx="1606">
                  <c:v>11.38097</c:v>
                </c:pt>
                <c:pt idx="1607">
                  <c:v>11.38794</c:v>
                </c:pt>
                <c:pt idx="1608">
                  <c:v>11.394920000000001</c:v>
                </c:pt>
                <c:pt idx="1609">
                  <c:v>11.40189</c:v>
                </c:pt>
                <c:pt idx="1610">
                  <c:v>11.40887</c:v>
                </c:pt>
                <c:pt idx="1611">
                  <c:v>11.41586</c:v>
                </c:pt>
                <c:pt idx="1612">
                  <c:v>11.422840000000001</c:v>
                </c:pt>
                <c:pt idx="1613">
                  <c:v>11.429830000000001</c:v>
                </c:pt>
                <c:pt idx="1614">
                  <c:v>11.436820000000001</c:v>
                </c:pt>
                <c:pt idx="1615">
                  <c:v>11.443809999999999</c:v>
                </c:pt>
                <c:pt idx="1616">
                  <c:v>11.450799999999999</c:v>
                </c:pt>
                <c:pt idx="1617">
                  <c:v>11.457800000000001</c:v>
                </c:pt>
                <c:pt idx="1618">
                  <c:v>11.464790000000001</c:v>
                </c:pt>
                <c:pt idx="1619">
                  <c:v>11.47179</c:v>
                </c:pt>
                <c:pt idx="1620">
                  <c:v>11.47879</c:v>
                </c:pt>
                <c:pt idx="1621">
                  <c:v>11.485799999999999</c:v>
                </c:pt>
                <c:pt idx="1622">
                  <c:v>11.492800000000001</c:v>
                </c:pt>
                <c:pt idx="1623">
                  <c:v>11.49981</c:v>
                </c:pt>
                <c:pt idx="1624">
                  <c:v>11.506819999999999</c:v>
                </c:pt>
                <c:pt idx="1625">
                  <c:v>11.51383</c:v>
                </c:pt>
                <c:pt idx="1626">
                  <c:v>11.520849999999999</c:v>
                </c:pt>
                <c:pt idx="1627">
                  <c:v>11.52786</c:v>
                </c:pt>
                <c:pt idx="1628">
                  <c:v>11.534879999999999</c:v>
                </c:pt>
                <c:pt idx="1629">
                  <c:v>11.5419</c:v>
                </c:pt>
                <c:pt idx="1630">
                  <c:v>11.54893</c:v>
                </c:pt>
                <c:pt idx="1631">
                  <c:v>11.555949999999999</c:v>
                </c:pt>
                <c:pt idx="1632">
                  <c:v>11.56298</c:v>
                </c:pt>
                <c:pt idx="1633">
                  <c:v>11.57001</c:v>
                </c:pt>
                <c:pt idx="1634">
                  <c:v>11.57704</c:v>
                </c:pt>
                <c:pt idx="1635">
                  <c:v>11.584070000000001</c:v>
                </c:pt>
                <c:pt idx="1636">
                  <c:v>11.59111</c:v>
                </c:pt>
                <c:pt idx="1637">
                  <c:v>11.59815</c:v>
                </c:pt>
                <c:pt idx="1638">
                  <c:v>11.60519</c:v>
                </c:pt>
                <c:pt idx="1639">
                  <c:v>11.61223</c:v>
                </c:pt>
                <c:pt idx="1640">
                  <c:v>11.61927</c:v>
                </c:pt>
                <c:pt idx="1641">
                  <c:v>11.62632</c:v>
                </c:pt>
                <c:pt idx="1642">
                  <c:v>11.633369999999999</c:v>
                </c:pt>
                <c:pt idx="1643">
                  <c:v>11.640420000000001</c:v>
                </c:pt>
                <c:pt idx="1644">
                  <c:v>11.64747</c:v>
                </c:pt>
                <c:pt idx="1645">
                  <c:v>11.654529999999999</c:v>
                </c:pt>
                <c:pt idx="1646">
                  <c:v>11.661580000000001</c:v>
                </c:pt>
                <c:pt idx="1647">
                  <c:v>11.66864</c:v>
                </c:pt>
                <c:pt idx="1648">
                  <c:v>11.675700000000001</c:v>
                </c:pt>
                <c:pt idx="1649">
                  <c:v>11.68277</c:v>
                </c:pt>
                <c:pt idx="1650">
                  <c:v>11.689830000000001</c:v>
                </c:pt>
                <c:pt idx="1651">
                  <c:v>11.696899999999999</c:v>
                </c:pt>
                <c:pt idx="1652">
                  <c:v>11.70397</c:v>
                </c:pt>
                <c:pt idx="1653">
                  <c:v>11.711040000000001</c:v>
                </c:pt>
                <c:pt idx="1654">
                  <c:v>11.718120000000001</c:v>
                </c:pt>
                <c:pt idx="1655">
                  <c:v>11.72519</c:v>
                </c:pt>
                <c:pt idx="1656">
                  <c:v>11.73227</c:v>
                </c:pt>
                <c:pt idx="1657">
                  <c:v>11.73935</c:v>
                </c:pt>
                <c:pt idx="1658">
                  <c:v>11.74643</c:v>
                </c:pt>
                <c:pt idx="1659">
                  <c:v>11.75352</c:v>
                </c:pt>
                <c:pt idx="1660">
                  <c:v>11.7606</c:v>
                </c:pt>
                <c:pt idx="1661">
                  <c:v>11.76769</c:v>
                </c:pt>
                <c:pt idx="1662">
                  <c:v>11.774789999999999</c:v>
                </c:pt>
                <c:pt idx="1663">
                  <c:v>11.781879999999999</c:v>
                </c:pt>
                <c:pt idx="1664">
                  <c:v>11.788970000000001</c:v>
                </c:pt>
                <c:pt idx="1665">
                  <c:v>11.79607</c:v>
                </c:pt>
                <c:pt idx="1666">
                  <c:v>11.80317</c:v>
                </c:pt>
                <c:pt idx="1667">
                  <c:v>11.810269999999999</c:v>
                </c:pt>
                <c:pt idx="1668">
                  <c:v>11.81738</c:v>
                </c:pt>
                <c:pt idx="1669">
                  <c:v>11.824479999999999</c:v>
                </c:pt>
                <c:pt idx="1670">
                  <c:v>11.83159</c:v>
                </c:pt>
                <c:pt idx="1671">
                  <c:v>11.838699999999999</c:v>
                </c:pt>
                <c:pt idx="1672">
                  <c:v>11.84581</c:v>
                </c:pt>
                <c:pt idx="1673">
                  <c:v>11.852930000000001</c:v>
                </c:pt>
                <c:pt idx="1674">
                  <c:v>11.860049999999999</c:v>
                </c:pt>
                <c:pt idx="1675">
                  <c:v>11.86717</c:v>
                </c:pt>
                <c:pt idx="1676">
                  <c:v>11.87429</c:v>
                </c:pt>
                <c:pt idx="1677">
                  <c:v>11.881410000000001</c:v>
                </c:pt>
                <c:pt idx="1678">
                  <c:v>11.888540000000001</c:v>
                </c:pt>
                <c:pt idx="1679">
                  <c:v>11.895659999999999</c:v>
                </c:pt>
                <c:pt idx="1680">
                  <c:v>11.90279</c:v>
                </c:pt>
                <c:pt idx="1681">
                  <c:v>11.90992</c:v>
                </c:pt>
                <c:pt idx="1682">
                  <c:v>11.917059999999999</c:v>
                </c:pt>
                <c:pt idx="1683">
                  <c:v>11.924189999999999</c:v>
                </c:pt>
                <c:pt idx="1684">
                  <c:v>11.931330000000001</c:v>
                </c:pt>
                <c:pt idx="1685">
                  <c:v>11.938470000000001</c:v>
                </c:pt>
                <c:pt idx="1686">
                  <c:v>11.94561</c:v>
                </c:pt>
                <c:pt idx="1687">
                  <c:v>11.95276</c:v>
                </c:pt>
                <c:pt idx="1688">
                  <c:v>11.959910000000001</c:v>
                </c:pt>
                <c:pt idx="1689">
                  <c:v>11.96706</c:v>
                </c:pt>
                <c:pt idx="1690">
                  <c:v>11.974209999999999</c:v>
                </c:pt>
                <c:pt idx="1691">
                  <c:v>11.98136</c:v>
                </c:pt>
                <c:pt idx="1692">
                  <c:v>11.98851</c:v>
                </c:pt>
                <c:pt idx="1693">
                  <c:v>11.99567</c:v>
                </c:pt>
                <c:pt idx="1694">
                  <c:v>12.002829999999999</c:v>
                </c:pt>
                <c:pt idx="1695">
                  <c:v>12.00999</c:v>
                </c:pt>
                <c:pt idx="1696">
                  <c:v>12.017160000000001</c:v>
                </c:pt>
                <c:pt idx="1697">
                  <c:v>12.024319999999999</c:v>
                </c:pt>
                <c:pt idx="1698">
                  <c:v>12.03149</c:v>
                </c:pt>
                <c:pt idx="1699">
                  <c:v>12.03866</c:v>
                </c:pt>
                <c:pt idx="1700">
                  <c:v>12.04583</c:v>
                </c:pt>
                <c:pt idx="1701">
                  <c:v>12.05301</c:v>
                </c:pt>
                <c:pt idx="1702">
                  <c:v>12.06019</c:v>
                </c:pt>
                <c:pt idx="1703">
                  <c:v>12.067360000000001</c:v>
                </c:pt>
                <c:pt idx="1704">
                  <c:v>12.074540000000001</c:v>
                </c:pt>
                <c:pt idx="1705">
                  <c:v>12.08173</c:v>
                </c:pt>
                <c:pt idx="1706">
                  <c:v>12.08891</c:v>
                </c:pt>
                <c:pt idx="1707">
                  <c:v>12.0961</c:v>
                </c:pt>
                <c:pt idx="1708">
                  <c:v>12.103289999999999</c:v>
                </c:pt>
                <c:pt idx="1709">
                  <c:v>12.110480000000001</c:v>
                </c:pt>
                <c:pt idx="1710">
                  <c:v>12.11767</c:v>
                </c:pt>
                <c:pt idx="1711">
                  <c:v>12.12487</c:v>
                </c:pt>
                <c:pt idx="1712">
                  <c:v>12.132070000000001</c:v>
                </c:pt>
                <c:pt idx="1713">
                  <c:v>12.13927</c:v>
                </c:pt>
                <c:pt idx="1714">
                  <c:v>12.146470000000001</c:v>
                </c:pt>
                <c:pt idx="1715">
                  <c:v>12.15368</c:v>
                </c:pt>
                <c:pt idx="1716">
                  <c:v>12.160880000000001</c:v>
                </c:pt>
                <c:pt idx="1717">
                  <c:v>12.168089999999999</c:v>
                </c:pt>
                <c:pt idx="1718">
                  <c:v>12.1753</c:v>
                </c:pt>
                <c:pt idx="1719">
                  <c:v>12.18252</c:v>
                </c:pt>
                <c:pt idx="1720">
                  <c:v>12.189730000000001</c:v>
                </c:pt>
                <c:pt idx="1721">
                  <c:v>12.196949999999999</c:v>
                </c:pt>
                <c:pt idx="1722">
                  <c:v>12.20417</c:v>
                </c:pt>
                <c:pt idx="1723">
                  <c:v>12.21139</c:v>
                </c:pt>
                <c:pt idx="1724">
                  <c:v>12.21861</c:v>
                </c:pt>
                <c:pt idx="1725">
                  <c:v>12.22584</c:v>
                </c:pt>
                <c:pt idx="1726">
                  <c:v>12.23307</c:v>
                </c:pt>
                <c:pt idx="1727">
                  <c:v>12.2403</c:v>
                </c:pt>
                <c:pt idx="1728">
                  <c:v>12.247529999999999</c:v>
                </c:pt>
                <c:pt idx="1729">
                  <c:v>12.254759999999999</c:v>
                </c:pt>
                <c:pt idx="1730">
                  <c:v>12.262</c:v>
                </c:pt>
                <c:pt idx="1731">
                  <c:v>12.26924</c:v>
                </c:pt>
                <c:pt idx="1732">
                  <c:v>12.276479999999999</c:v>
                </c:pt>
                <c:pt idx="1733">
                  <c:v>12.283720000000001</c:v>
                </c:pt>
                <c:pt idx="1734">
                  <c:v>12.29097</c:v>
                </c:pt>
                <c:pt idx="1735">
                  <c:v>12.298209999999999</c:v>
                </c:pt>
                <c:pt idx="1736">
                  <c:v>12.30546</c:v>
                </c:pt>
                <c:pt idx="1737">
                  <c:v>12.312709999999999</c:v>
                </c:pt>
                <c:pt idx="1738">
                  <c:v>12.31997</c:v>
                </c:pt>
                <c:pt idx="1739">
                  <c:v>12.327220000000001</c:v>
                </c:pt>
                <c:pt idx="1740">
                  <c:v>12.334479999999999</c:v>
                </c:pt>
                <c:pt idx="1741">
                  <c:v>12.34174</c:v>
                </c:pt>
                <c:pt idx="1742">
                  <c:v>12.349</c:v>
                </c:pt>
                <c:pt idx="1743">
                  <c:v>12.35627</c:v>
                </c:pt>
                <c:pt idx="1744">
                  <c:v>12.363530000000001</c:v>
                </c:pt>
                <c:pt idx="1745">
                  <c:v>12.370799999999999</c:v>
                </c:pt>
                <c:pt idx="1746">
                  <c:v>12.378069999999999</c:v>
                </c:pt>
                <c:pt idx="1747">
                  <c:v>12.385339999999999</c:v>
                </c:pt>
                <c:pt idx="1748">
                  <c:v>12.392620000000001</c:v>
                </c:pt>
                <c:pt idx="1749">
                  <c:v>12.399900000000001</c:v>
                </c:pt>
                <c:pt idx="1750">
                  <c:v>12.40718</c:v>
                </c:pt>
                <c:pt idx="1751">
                  <c:v>12.41446</c:v>
                </c:pt>
                <c:pt idx="1752">
                  <c:v>12.42174</c:v>
                </c:pt>
                <c:pt idx="1753">
                  <c:v>12.429029999999999</c:v>
                </c:pt>
                <c:pt idx="1754">
                  <c:v>12.436310000000001</c:v>
                </c:pt>
                <c:pt idx="1755">
                  <c:v>12.4436</c:v>
                </c:pt>
                <c:pt idx="1756">
                  <c:v>12.450900000000001</c:v>
                </c:pt>
                <c:pt idx="1757">
                  <c:v>12.45819</c:v>
                </c:pt>
                <c:pt idx="1758">
                  <c:v>12.465490000000001</c:v>
                </c:pt>
                <c:pt idx="1759">
                  <c:v>12.47278</c:v>
                </c:pt>
                <c:pt idx="1760">
                  <c:v>12.480090000000001</c:v>
                </c:pt>
                <c:pt idx="1761">
                  <c:v>12.48739</c:v>
                </c:pt>
                <c:pt idx="1762">
                  <c:v>12.49469</c:v>
                </c:pt>
                <c:pt idx="1763">
                  <c:v>12.502000000000001</c:v>
                </c:pt>
                <c:pt idx="1764">
                  <c:v>12.509309999999999</c:v>
                </c:pt>
                <c:pt idx="1765">
                  <c:v>12.51662</c:v>
                </c:pt>
                <c:pt idx="1766">
                  <c:v>12.52393</c:v>
                </c:pt>
                <c:pt idx="1767">
                  <c:v>12.53125</c:v>
                </c:pt>
                <c:pt idx="1768">
                  <c:v>12.53857</c:v>
                </c:pt>
                <c:pt idx="1769">
                  <c:v>12.54589</c:v>
                </c:pt>
                <c:pt idx="1770">
                  <c:v>12.55321</c:v>
                </c:pt>
                <c:pt idx="1771">
                  <c:v>12.56053</c:v>
                </c:pt>
                <c:pt idx="1772">
                  <c:v>12.56786</c:v>
                </c:pt>
                <c:pt idx="1773">
                  <c:v>12.575189999999999</c:v>
                </c:pt>
                <c:pt idx="1774">
                  <c:v>12.582520000000001</c:v>
                </c:pt>
                <c:pt idx="1775">
                  <c:v>12.58985</c:v>
                </c:pt>
                <c:pt idx="1776">
                  <c:v>12.59718</c:v>
                </c:pt>
                <c:pt idx="1777">
                  <c:v>12.604520000000001</c:v>
                </c:pt>
                <c:pt idx="1778">
                  <c:v>12.61186</c:v>
                </c:pt>
                <c:pt idx="1779">
                  <c:v>12.619199999999999</c:v>
                </c:pt>
                <c:pt idx="1780">
                  <c:v>12.62654</c:v>
                </c:pt>
                <c:pt idx="1781">
                  <c:v>12.633889999999999</c:v>
                </c:pt>
                <c:pt idx="1782">
                  <c:v>12.64124</c:v>
                </c:pt>
                <c:pt idx="1783">
                  <c:v>12.64859</c:v>
                </c:pt>
                <c:pt idx="1784">
                  <c:v>12.655939999999999</c:v>
                </c:pt>
                <c:pt idx="1785">
                  <c:v>12.66329</c:v>
                </c:pt>
                <c:pt idx="1786">
                  <c:v>12.67065</c:v>
                </c:pt>
                <c:pt idx="1787">
                  <c:v>12.67801</c:v>
                </c:pt>
                <c:pt idx="1788">
                  <c:v>12.685370000000001</c:v>
                </c:pt>
                <c:pt idx="1789">
                  <c:v>12.692729999999999</c:v>
                </c:pt>
                <c:pt idx="1790">
                  <c:v>12.700089999999999</c:v>
                </c:pt>
                <c:pt idx="1791">
                  <c:v>12.707459999999999</c:v>
                </c:pt>
                <c:pt idx="1792">
                  <c:v>12.714829999999999</c:v>
                </c:pt>
                <c:pt idx="1793">
                  <c:v>12.722200000000001</c:v>
                </c:pt>
                <c:pt idx="1794">
                  <c:v>12.729570000000001</c:v>
                </c:pt>
                <c:pt idx="1795">
                  <c:v>12.73695</c:v>
                </c:pt>
                <c:pt idx="1796">
                  <c:v>12.74433</c:v>
                </c:pt>
                <c:pt idx="1797">
                  <c:v>12.751709999999999</c:v>
                </c:pt>
                <c:pt idx="1798">
                  <c:v>12.75909</c:v>
                </c:pt>
                <c:pt idx="1799">
                  <c:v>12.76647</c:v>
                </c:pt>
                <c:pt idx="1800">
                  <c:v>12.773860000000001</c:v>
                </c:pt>
                <c:pt idx="1801">
                  <c:v>12.78125</c:v>
                </c:pt>
                <c:pt idx="1802">
                  <c:v>12.788639999999999</c:v>
                </c:pt>
                <c:pt idx="1803">
                  <c:v>12.79603</c:v>
                </c:pt>
                <c:pt idx="1804">
                  <c:v>12.803419999999999</c:v>
                </c:pt>
                <c:pt idx="1805">
                  <c:v>12.81082</c:v>
                </c:pt>
                <c:pt idx="1806">
                  <c:v>12.81822</c:v>
                </c:pt>
                <c:pt idx="1807">
                  <c:v>12.825620000000001</c:v>
                </c:pt>
                <c:pt idx="1808">
                  <c:v>12.833019999999999</c:v>
                </c:pt>
                <c:pt idx="1809">
                  <c:v>12.84043</c:v>
                </c:pt>
                <c:pt idx="1810">
                  <c:v>12.84783</c:v>
                </c:pt>
                <c:pt idx="1811">
                  <c:v>12.85524</c:v>
                </c:pt>
                <c:pt idx="1812">
                  <c:v>12.86266</c:v>
                </c:pt>
                <c:pt idx="1813">
                  <c:v>12.87007</c:v>
                </c:pt>
                <c:pt idx="1814">
                  <c:v>12.87749</c:v>
                </c:pt>
                <c:pt idx="1815">
                  <c:v>12.8849</c:v>
                </c:pt>
                <c:pt idx="1816">
                  <c:v>12.89232</c:v>
                </c:pt>
                <c:pt idx="1817">
                  <c:v>12.899749999999999</c:v>
                </c:pt>
                <c:pt idx="1818">
                  <c:v>12.907170000000001</c:v>
                </c:pt>
                <c:pt idx="1819">
                  <c:v>12.9146</c:v>
                </c:pt>
                <c:pt idx="1820">
                  <c:v>12.922029999999999</c:v>
                </c:pt>
                <c:pt idx="1821">
                  <c:v>12.929460000000001</c:v>
                </c:pt>
                <c:pt idx="1822">
                  <c:v>12.93689</c:v>
                </c:pt>
                <c:pt idx="1823">
                  <c:v>12.944319999999999</c:v>
                </c:pt>
                <c:pt idx="1824">
                  <c:v>12.95176</c:v>
                </c:pt>
                <c:pt idx="1825">
                  <c:v>12.959199999999999</c:v>
                </c:pt>
                <c:pt idx="1826">
                  <c:v>12.96664</c:v>
                </c:pt>
                <c:pt idx="1827">
                  <c:v>12.97409</c:v>
                </c:pt>
                <c:pt idx="1828">
                  <c:v>12.981529999999999</c:v>
                </c:pt>
                <c:pt idx="1829">
                  <c:v>12.98898</c:v>
                </c:pt>
                <c:pt idx="1830">
                  <c:v>12.99643</c:v>
                </c:pt>
                <c:pt idx="1831">
                  <c:v>13.003880000000001</c:v>
                </c:pt>
                <c:pt idx="1832">
                  <c:v>13.011340000000001</c:v>
                </c:pt>
                <c:pt idx="1833">
                  <c:v>13.018789999999999</c:v>
                </c:pt>
                <c:pt idx="1834">
                  <c:v>13.026249999999999</c:v>
                </c:pt>
                <c:pt idx="1835">
                  <c:v>13.033709999999999</c:v>
                </c:pt>
                <c:pt idx="1836">
                  <c:v>13.041169999999999</c:v>
                </c:pt>
                <c:pt idx="1837">
                  <c:v>13.048640000000001</c:v>
                </c:pt>
                <c:pt idx="1838">
                  <c:v>13.05611</c:v>
                </c:pt>
                <c:pt idx="1839">
                  <c:v>13.06358</c:v>
                </c:pt>
                <c:pt idx="1840">
                  <c:v>13.07105</c:v>
                </c:pt>
                <c:pt idx="1841">
                  <c:v>13.078519999999999</c:v>
                </c:pt>
                <c:pt idx="1842">
                  <c:v>13.086</c:v>
                </c:pt>
                <c:pt idx="1843">
                  <c:v>13.09347</c:v>
                </c:pt>
                <c:pt idx="1844">
                  <c:v>13.100960000000001</c:v>
                </c:pt>
                <c:pt idx="1845">
                  <c:v>13.10844</c:v>
                </c:pt>
                <c:pt idx="1846">
                  <c:v>13.115919999999999</c:v>
                </c:pt>
                <c:pt idx="1847">
                  <c:v>13.12341</c:v>
                </c:pt>
                <c:pt idx="1848">
                  <c:v>13.1309</c:v>
                </c:pt>
                <c:pt idx="1849">
                  <c:v>13.138389999999999</c:v>
                </c:pt>
                <c:pt idx="1850">
                  <c:v>13.14588</c:v>
                </c:pt>
                <c:pt idx="1851">
                  <c:v>13.153370000000001</c:v>
                </c:pt>
                <c:pt idx="1852">
                  <c:v>13.160869999999999</c:v>
                </c:pt>
                <c:pt idx="1853">
                  <c:v>13.168369999999999</c:v>
                </c:pt>
                <c:pt idx="1854">
                  <c:v>13.17587</c:v>
                </c:pt>
                <c:pt idx="1855">
                  <c:v>13.18338</c:v>
                </c:pt>
                <c:pt idx="1856">
                  <c:v>13.19088</c:v>
                </c:pt>
                <c:pt idx="1857">
                  <c:v>13.19839</c:v>
                </c:pt>
                <c:pt idx="1858">
                  <c:v>13.2059</c:v>
                </c:pt>
                <c:pt idx="1859">
                  <c:v>13.21341</c:v>
                </c:pt>
                <c:pt idx="1860">
                  <c:v>13.22092</c:v>
                </c:pt>
                <c:pt idx="1861">
                  <c:v>13.228440000000001</c:v>
                </c:pt>
                <c:pt idx="1862">
                  <c:v>13.23596</c:v>
                </c:pt>
                <c:pt idx="1863">
                  <c:v>13.24348</c:v>
                </c:pt>
                <c:pt idx="1864">
                  <c:v>13.250999999999999</c:v>
                </c:pt>
                <c:pt idx="1865">
                  <c:v>13.25853</c:v>
                </c:pt>
                <c:pt idx="1866">
                  <c:v>13.26605</c:v>
                </c:pt>
                <c:pt idx="1867">
                  <c:v>13.273580000000001</c:v>
                </c:pt>
                <c:pt idx="1868">
                  <c:v>13.28111</c:v>
                </c:pt>
                <c:pt idx="1869">
                  <c:v>13.288650000000001</c:v>
                </c:pt>
                <c:pt idx="1870">
                  <c:v>13.29618</c:v>
                </c:pt>
                <c:pt idx="1871">
                  <c:v>13.30372</c:v>
                </c:pt>
                <c:pt idx="1872">
                  <c:v>13.311260000000001</c:v>
                </c:pt>
                <c:pt idx="1873">
                  <c:v>13.3188</c:v>
                </c:pt>
                <c:pt idx="1874">
                  <c:v>13.32635</c:v>
                </c:pt>
                <c:pt idx="1875">
                  <c:v>13.33389</c:v>
                </c:pt>
                <c:pt idx="1876">
                  <c:v>13.34144</c:v>
                </c:pt>
                <c:pt idx="1877">
                  <c:v>13.348990000000001</c:v>
                </c:pt>
                <c:pt idx="1878">
                  <c:v>13.356540000000001</c:v>
                </c:pt>
                <c:pt idx="1879">
                  <c:v>13.364100000000001</c:v>
                </c:pt>
                <c:pt idx="1880">
                  <c:v>13.37166</c:v>
                </c:pt>
                <c:pt idx="1881">
                  <c:v>13.37921</c:v>
                </c:pt>
                <c:pt idx="1882">
                  <c:v>13.38678</c:v>
                </c:pt>
                <c:pt idx="1883">
                  <c:v>13.39434</c:v>
                </c:pt>
                <c:pt idx="1884">
                  <c:v>13.401899999999999</c:v>
                </c:pt>
                <c:pt idx="1885">
                  <c:v>13.409470000000001</c:v>
                </c:pt>
                <c:pt idx="1886">
                  <c:v>13.41704</c:v>
                </c:pt>
                <c:pt idx="1887">
                  <c:v>13.424609999999999</c:v>
                </c:pt>
                <c:pt idx="1888">
                  <c:v>13.43219</c:v>
                </c:pt>
                <c:pt idx="1889">
                  <c:v>13.43976</c:v>
                </c:pt>
                <c:pt idx="1890">
                  <c:v>13.447340000000001</c:v>
                </c:pt>
                <c:pt idx="1891">
                  <c:v>13.45492</c:v>
                </c:pt>
                <c:pt idx="1892">
                  <c:v>13.4625</c:v>
                </c:pt>
                <c:pt idx="1893">
                  <c:v>13.470090000000001</c:v>
                </c:pt>
                <c:pt idx="1894">
                  <c:v>13.477679999999999</c:v>
                </c:pt>
                <c:pt idx="1895">
                  <c:v>13.48526</c:v>
                </c:pt>
                <c:pt idx="1896">
                  <c:v>13.49286</c:v>
                </c:pt>
                <c:pt idx="1897">
                  <c:v>13.500450000000001</c:v>
                </c:pt>
                <c:pt idx="1898">
                  <c:v>13.508039999999999</c:v>
                </c:pt>
                <c:pt idx="1899">
                  <c:v>13.515639999999999</c:v>
                </c:pt>
                <c:pt idx="1900">
                  <c:v>13.523239999999999</c:v>
                </c:pt>
                <c:pt idx="1901">
                  <c:v>13.53084</c:v>
                </c:pt>
                <c:pt idx="1902">
                  <c:v>13.538449999999999</c:v>
                </c:pt>
                <c:pt idx="1903">
                  <c:v>13.546049999999999</c:v>
                </c:pt>
                <c:pt idx="1904">
                  <c:v>13.553660000000001</c:v>
                </c:pt>
                <c:pt idx="1905">
                  <c:v>13.56127</c:v>
                </c:pt>
                <c:pt idx="1906">
                  <c:v>13.56888</c:v>
                </c:pt>
                <c:pt idx="1907">
                  <c:v>13.576499999999999</c:v>
                </c:pt>
                <c:pt idx="1908">
                  <c:v>13.584110000000001</c:v>
                </c:pt>
                <c:pt idx="1909">
                  <c:v>13.59173</c:v>
                </c:pt>
                <c:pt idx="1910">
                  <c:v>13.599349999999999</c:v>
                </c:pt>
                <c:pt idx="1911">
                  <c:v>13.60698</c:v>
                </c:pt>
                <c:pt idx="1912">
                  <c:v>13.614599999999999</c:v>
                </c:pt>
                <c:pt idx="1913">
                  <c:v>13.62223</c:v>
                </c:pt>
                <c:pt idx="1914">
                  <c:v>13.629860000000001</c:v>
                </c:pt>
                <c:pt idx="1915">
                  <c:v>13.63749</c:v>
                </c:pt>
                <c:pt idx="1916">
                  <c:v>13.64512</c:v>
                </c:pt>
                <c:pt idx="1917">
                  <c:v>13.652760000000001</c:v>
                </c:pt>
                <c:pt idx="1918">
                  <c:v>13.660399999999999</c:v>
                </c:pt>
                <c:pt idx="1919">
                  <c:v>13.66804</c:v>
                </c:pt>
                <c:pt idx="1920">
                  <c:v>13.67568</c:v>
                </c:pt>
                <c:pt idx="1921">
                  <c:v>13.68332</c:v>
                </c:pt>
                <c:pt idx="1922">
                  <c:v>13.69097</c:v>
                </c:pt>
                <c:pt idx="1923">
                  <c:v>13.69862</c:v>
                </c:pt>
                <c:pt idx="1924">
                  <c:v>13.70627</c:v>
                </c:pt>
                <c:pt idx="1925">
                  <c:v>13.71392</c:v>
                </c:pt>
                <c:pt idx="1926">
                  <c:v>13.721579999999999</c:v>
                </c:pt>
                <c:pt idx="1927">
                  <c:v>13.729240000000001</c:v>
                </c:pt>
                <c:pt idx="1928">
                  <c:v>13.7369</c:v>
                </c:pt>
                <c:pt idx="1929">
                  <c:v>13.74456</c:v>
                </c:pt>
                <c:pt idx="1930">
                  <c:v>13.752219999999999</c:v>
                </c:pt>
                <c:pt idx="1931">
                  <c:v>13.75989</c:v>
                </c:pt>
                <c:pt idx="1932">
                  <c:v>13.76755</c:v>
                </c:pt>
                <c:pt idx="1933">
                  <c:v>13.775219999999999</c:v>
                </c:pt>
                <c:pt idx="1934">
                  <c:v>13.7829</c:v>
                </c:pt>
                <c:pt idx="1935">
                  <c:v>13.790570000000001</c:v>
                </c:pt>
                <c:pt idx="1936">
                  <c:v>13.798249999999999</c:v>
                </c:pt>
                <c:pt idx="1937">
                  <c:v>13.80593</c:v>
                </c:pt>
                <c:pt idx="1938">
                  <c:v>13.813610000000001</c:v>
                </c:pt>
                <c:pt idx="1939">
                  <c:v>13.821289999999999</c:v>
                </c:pt>
                <c:pt idx="1940">
                  <c:v>13.82897</c:v>
                </c:pt>
                <c:pt idx="1941">
                  <c:v>13.83666</c:v>
                </c:pt>
                <c:pt idx="1942">
                  <c:v>13.84435</c:v>
                </c:pt>
                <c:pt idx="1943">
                  <c:v>13.852040000000001</c:v>
                </c:pt>
                <c:pt idx="1944">
                  <c:v>13.85974</c:v>
                </c:pt>
                <c:pt idx="1945">
                  <c:v>13.867430000000001</c:v>
                </c:pt>
                <c:pt idx="1946">
                  <c:v>13.87513</c:v>
                </c:pt>
                <c:pt idx="1947">
                  <c:v>13.88283</c:v>
                </c:pt>
                <c:pt idx="1948">
                  <c:v>13.89053</c:v>
                </c:pt>
                <c:pt idx="1949">
                  <c:v>13.898239999999999</c:v>
                </c:pt>
                <c:pt idx="1950">
                  <c:v>13.905939999999999</c:v>
                </c:pt>
                <c:pt idx="1951">
                  <c:v>13.913650000000001</c:v>
                </c:pt>
                <c:pt idx="1952">
                  <c:v>13.92136</c:v>
                </c:pt>
                <c:pt idx="1953">
                  <c:v>13.929069999999999</c:v>
                </c:pt>
                <c:pt idx="1954">
                  <c:v>13.93679</c:v>
                </c:pt>
                <c:pt idx="1955">
                  <c:v>13.944509999999999</c:v>
                </c:pt>
                <c:pt idx="1956">
                  <c:v>13.952220000000001</c:v>
                </c:pt>
                <c:pt idx="1957">
                  <c:v>13.959949999999999</c:v>
                </c:pt>
                <c:pt idx="1958">
                  <c:v>13.96767</c:v>
                </c:pt>
                <c:pt idx="1959">
                  <c:v>13.9754</c:v>
                </c:pt>
                <c:pt idx="1960">
                  <c:v>13.98312</c:v>
                </c:pt>
                <c:pt idx="1961">
                  <c:v>13.99085</c:v>
                </c:pt>
                <c:pt idx="1962">
                  <c:v>13.99858</c:v>
                </c:pt>
                <c:pt idx="1963">
                  <c:v>14.006320000000001</c:v>
                </c:pt>
                <c:pt idx="1964">
                  <c:v>14.014060000000001</c:v>
                </c:pt>
                <c:pt idx="1965">
                  <c:v>14.021789999999999</c:v>
                </c:pt>
                <c:pt idx="1966">
                  <c:v>14.029529999999999</c:v>
                </c:pt>
                <c:pt idx="1967">
                  <c:v>14.037280000000001</c:v>
                </c:pt>
                <c:pt idx="1968">
                  <c:v>14.045019999999999</c:v>
                </c:pt>
                <c:pt idx="1969">
                  <c:v>14.052770000000001</c:v>
                </c:pt>
                <c:pt idx="1970">
                  <c:v>14.06052</c:v>
                </c:pt>
                <c:pt idx="1971">
                  <c:v>14.06827</c:v>
                </c:pt>
                <c:pt idx="1972">
                  <c:v>14.07602</c:v>
                </c:pt>
                <c:pt idx="1973">
                  <c:v>14.083780000000001</c:v>
                </c:pt>
                <c:pt idx="1974">
                  <c:v>14.09154</c:v>
                </c:pt>
                <c:pt idx="1975">
                  <c:v>14.09929</c:v>
                </c:pt>
                <c:pt idx="1976">
                  <c:v>14.107060000000001</c:v>
                </c:pt>
                <c:pt idx="1977">
                  <c:v>14.11482</c:v>
                </c:pt>
                <c:pt idx="1978">
                  <c:v>14.122590000000001</c:v>
                </c:pt>
                <c:pt idx="1979">
                  <c:v>14.13035</c:v>
                </c:pt>
                <c:pt idx="1980">
                  <c:v>14.13813</c:v>
                </c:pt>
                <c:pt idx="1981">
                  <c:v>14.145899999999999</c:v>
                </c:pt>
                <c:pt idx="1982">
                  <c:v>14.15367</c:v>
                </c:pt>
                <c:pt idx="1983">
                  <c:v>14.16145</c:v>
                </c:pt>
                <c:pt idx="1984">
                  <c:v>14.169230000000001</c:v>
                </c:pt>
                <c:pt idx="1985">
                  <c:v>14.177009999999999</c:v>
                </c:pt>
                <c:pt idx="1986">
                  <c:v>14.18479</c:v>
                </c:pt>
                <c:pt idx="1987">
                  <c:v>14.19258</c:v>
                </c:pt>
                <c:pt idx="1988">
                  <c:v>14.200369999999999</c:v>
                </c:pt>
                <c:pt idx="1989">
                  <c:v>14.208159999999999</c:v>
                </c:pt>
                <c:pt idx="1990">
                  <c:v>14.215949999999999</c:v>
                </c:pt>
                <c:pt idx="1991">
                  <c:v>14.223739999999999</c:v>
                </c:pt>
                <c:pt idx="1992">
                  <c:v>14.231540000000001</c:v>
                </c:pt>
                <c:pt idx="1993">
                  <c:v>14.23934</c:v>
                </c:pt>
                <c:pt idx="1994">
                  <c:v>14.24714</c:v>
                </c:pt>
                <c:pt idx="1995">
                  <c:v>14.25494</c:v>
                </c:pt>
                <c:pt idx="1996">
                  <c:v>14.262740000000001</c:v>
                </c:pt>
                <c:pt idx="1997">
                  <c:v>14.27055</c:v>
                </c:pt>
                <c:pt idx="1998">
                  <c:v>14.278359999999999</c:v>
                </c:pt>
                <c:pt idx="1999">
                  <c:v>14.28617</c:v>
                </c:pt>
                <c:pt idx="2000">
                  <c:v>14.293979999999999</c:v>
                </c:pt>
                <c:pt idx="2001">
                  <c:v>14.3018</c:v>
                </c:pt>
                <c:pt idx="2002">
                  <c:v>14.309620000000001</c:v>
                </c:pt>
                <c:pt idx="2003">
                  <c:v>14.31744</c:v>
                </c:pt>
                <c:pt idx="2004">
                  <c:v>14.32526</c:v>
                </c:pt>
                <c:pt idx="2005">
                  <c:v>14.333080000000001</c:v>
                </c:pt>
                <c:pt idx="2006">
                  <c:v>14.340909999999999</c:v>
                </c:pt>
                <c:pt idx="2007">
                  <c:v>14.34873</c:v>
                </c:pt>
                <c:pt idx="2008">
                  <c:v>14.35657</c:v>
                </c:pt>
                <c:pt idx="2009">
                  <c:v>14.3644</c:v>
                </c:pt>
                <c:pt idx="2010">
                  <c:v>14.37223</c:v>
                </c:pt>
                <c:pt idx="2011">
                  <c:v>14.38007</c:v>
                </c:pt>
                <c:pt idx="2012">
                  <c:v>14.38791</c:v>
                </c:pt>
                <c:pt idx="2013">
                  <c:v>14.39575</c:v>
                </c:pt>
                <c:pt idx="2014">
                  <c:v>14.403589999999999</c:v>
                </c:pt>
                <c:pt idx="2015">
                  <c:v>14.411440000000001</c:v>
                </c:pt>
                <c:pt idx="2016">
                  <c:v>14.419280000000001</c:v>
                </c:pt>
                <c:pt idx="2017">
                  <c:v>14.42713</c:v>
                </c:pt>
                <c:pt idx="2018">
                  <c:v>14.434990000000001</c:v>
                </c:pt>
                <c:pt idx="2019">
                  <c:v>14.44284</c:v>
                </c:pt>
                <c:pt idx="2020">
                  <c:v>14.45069</c:v>
                </c:pt>
                <c:pt idx="2021">
                  <c:v>14.458550000000001</c:v>
                </c:pt>
                <c:pt idx="2022">
                  <c:v>14.46641</c:v>
                </c:pt>
                <c:pt idx="2023">
                  <c:v>14.474270000000001</c:v>
                </c:pt>
                <c:pt idx="2024">
                  <c:v>14.482139999999999</c:v>
                </c:pt>
                <c:pt idx="2025">
                  <c:v>14.49001</c:v>
                </c:pt>
                <c:pt idx="2026">
                  <c:v>14.497870000000001</c:v>
                </c:pt>
                <c:pt idx="2027">
                  <c:v>14.505739999999999</c:v>
                </c:pt>
                <c:pt idx="2028">
                  <c:v>14.51362</c:v>
                </c:pt>
                <c:pt idx="2029">
                  <c:v>14.52149</c:v>
                </c:pt>
                <c:pt idx="2030">
                  <c:v>14.52937</c:v>
                </c:pt>
                <c:pt idx="2031">
                  <c:v>14.53725</c:v>
                </c:pt>
                <c:pt idx="2032">
                  <c:v>14.54513</c:v>
                </c:pt>
                <c:pt idx="2033">
                  <c:v>14.55301</c:v>
                </c:pt>
                <c:pt idx="2034">
                  <c:v>14.5609</c:v>
                </c:pt>
                <c:pt idx="2035">
                  <c:v>14.56879</c:v>
                </c:pt>
                <c:pt idx="2036">
                  <c:v>14.57668</c:v>
                </c:pt>
                <c:pt idx="2037">
                  <c:v>14.584569999999999</c:v>
                </c:pt>
                <c:pt idx="2038">
                  <c:v>14.59247</c:v>
                </c:pt>
                <c:pt idx="2039">
                  <c:v>14.60036</c:v>
                </c:pt>
                <c:pt idx="2040">
                  <c:v>14.60826</c:v>
                </c:pt>
                <c:pt idx="2041">
                  <c:v>14.616160000000001</c:v>
                </c:pt>
                <c:pt idx="2042">
                  <c:v>14.62406</c:v>
                </c:pt>
                <c:pt idx="2043">
                  <c:v>14.631970000000001</c:v>
                </c:pt>
                <c:pt idx="2044">
                  <c:v>14.63988</c:v>
                </c:pt>
                <c:pt idx="2045">
                  <c:v>14.647790000000001</c:v>
                </c:pt>
                <c:pt idx="2046">
                  <c:v>14.6557</c:v>
                </c:pt>
                <c:pt idx="2047">
                  <c:v>14.66361</c:v>
                </c:pt>
                <c:pt idx="2048">
                  <c:v>14.671530000000001</c:v>
                </c:pt>
                <c:pt idx="2049">
                  <c:v>14.67944</c:v>
                </c:pt>
                <c:pt idx="2050">
                  <c:v>14.68736</c:v>
                </c:pt>
                <c:pt idx="2051">
                  <c:v>14.69529</c:v>
                </c:pt>
                <c:pt idx="2052">
                  <c:v>14.70321</c:v>
                </c:pt>
                <c:pt idx="2053">
                  <c:v>14.71114</c:v>
                </c:pt>
                <c:pt idx="2054">
                  <c:v>14.719060000000001</c:v>
                </c:pt>
                <c:pt idx="2055">
                  <c:v>14.727</c:v>
                </c:pt>
                <c:pt idx="2056">
                  <c:v>14.73493</c:v>
                </c:pt>
                <c:pt idx="2057">
                  <c:v>14.74286</c:v>
                </c:pt>
                <c:pt idx="2058">
                  <c:v>14.7508</c:v>
                </c:pt>
                <c:pt idx="2059">
                  <c:v>14.75874</c:v>
                </c:pt>
                <c:pt idx="2060">
                  <c:v>14.766679999999999</c:v>
                </c:pt>
                <c:pt idx="2061">
                  <c:v>14.774620000000001</c:v>
                </c:pt>
                <c:pt idx="2062">
                  <c:v>14.78257</c:v>
                </c:pt>
                <c:pt idx="2063">
                  <c:v>14.790520000000001</c:v>
                </c:pt>
                <c:pt idx="2064">
                  <c:v>14.79847</c:v>
                </c:pt>
                <c:pt idx="2065">
                  <c:v>14.806419999999999</c:v>
                </c:pt>
                <c:pt idx="2066">
                  <c:v>14.81437</c:v>
                </c:pt>
                <c:pt idx="2067">
                  <c:v>14.822329999999999</c:v>
                </c:pt>
                <c:pt idx="2068">
                  <c:v>14.83029</c:v>
                </c:pt>
                <c:pt idx="2069">
                  <c:v>14.83825</c:v>
                </c:pt>
                <c:pt idx="2070">
                  <c:v>14.846209999999999</c:v>
                </c:pt>
                <c:pt idx="2071">
                  <c:v>14.854179999999999</c:v>
                </c:pt>
                <c:pt idx="2072">
                  <c:v>14.86214</c:v>
                </c:pt>
                <c:pt idx="2073">
                  <c:v>14.87011</c:v>
                </c:pt>
                <c:pt idx="2074">
                  <c:v>14.878080000000001</c:v>
                </c:pt>
                <c:pt idx="2075">
                  <c:v>14.886060000000001</c:v>
                </c:pt>
                <c:pt idx="2076">
                  <c:v>14.894030000000001</c:v>
                </c:pt>
                <c:pt idx="2077">
                  <c:v>14.902010000000001</c:v>
                </c:pt>
                <c:pt idx="2078">
                  <c:v>14.909990000000001</c:v>
                </c:pt>
                <c:pt idx="2079">
                  <c:v>14.91797</c:v>
                </c:pt>
                <c:pt idx="2080">
                  <c:v>14.92596</c:v>
                </c:pt>
                <c:pt idx="2081">
                  <c:v>14.93394</c:v>
                </c:pt>
                <c:pt idx="2082">
                  <c:v>14.941929999999999</c:v>
                </c:pt>
                <c:pt idx="2083">
                  <c:v>14.949920000000001</c:v>
                </c:pt>
                <c:pt idx="2084">
                  <c:v>14.95791</c:v>
                </c:pt>
                <c:pt idx="2085">
                  <c:v>14.965909999999999</c:v>
                </c:pt>
                <c:pt idx="2086">
                  <c:v>14.9739</c:v>
                </c:pt>
                <c:pt idx="2087">
                  <c:v>14.9819</c:v>
                </c:pt>
                <c:pt idx="2088">
                  <c:v>14.9899</c:v>
                </c:pt>
                <c:pt idx="2089">
                  <c:v>14.997909999999999</c:v>
                </c:pt>
                <c:pt idx="2090">
                  <c:v>15.00591</c:v>
                </c:pt>
                <c:pt idx="2091">
                  <c:v>15.013920000000001</c:v>
                </c:pt>
                <c:pt idx="2092">
                  <c:v>15.021929999999999</c:v>
                </c:pt>
                <c:pt idx="2093">
                  <c:v>15.02994</c:v>
                </c:pt>
                <c:pt idx="2094">
                  <c:v>15.03796</c:v>
                </c:pt>
                <c:pt idx="2095">
                  <c:v>15.045970000000001</c:v>
                </c:pt>
                <c:pt idx="2096">
                  <c:v>15.053990000000001</c:v>
                </c:pt>
                <c:pt idx="2097">
                  <c:v>15.062010000000001</c:v>
                </c:pt>
                <c:pt idx="2098">
                  <c:v>15.070029999999999</c:v>
                </c:pt>
                <c:pt idx="2099">
                  <c:v>15.078060000000001</c:v>
                </c:pt>
                <c:pt idx="2100">
                  <c:v>15.086080000000001</c:v>
                </c:pt>
                <c:pt idx="2101">
                  <c:v>15.094110000000001</c:v>
                </c:pt>
                <c:pt idx="2102">
                  <c:v>15.10214</c:v>
                </c:pt>
                <c:pt idx="2103">
                  <c:v>15.11018</c:v>
                </c:pt>
                <c:pt idx="2104">
                  <c:v>15.118209999999999</c:v>
                </c:pt>
                <c:pt idx="2105">
                  <c:v>15.126250000000001</c:v>
                </c:pt>
                <c:pt idx="2106">
                  <c:v>15.13429</c:v>
                </c:pt>
                <c:pt idx="2107">
                  <c:v>15.142329999999999</c:v>
                </c:pt>
                <c:pt idx="2108">
                  <c:v>15.15038</c:v>
                </c:pt>
                <c:pt idx="2109">
                  <c:v>15.15842</c:v>
                </c:pt>
                <c:pt idx="2110">
                  <c:v>15.16647</c:v>
                </c:pt>
                <c:pt idx="2111">
                  <c:v>15.174519999999999</c:v>
                </c:pt>
                <c:pt idx="2112">
                  <c:v>15.18257</c:v>
                </c:pt>
                <c:pt idx="2113">
                  <c:v>15.190630000000001</c:v>
                </c:pt>
                <c:pt idx="2114">
                  <c:v>15.19868</c:v>
                </c:pt>
                <c:pt idx="2115">
                  <c:v>15.20674</c:v>
                </c:pt>
                <c:pt idx="2116">
                  <c:v>15.2148</c:v>
                </c:pt>
                <c:pt idx="2117">
                  <c:v>15.22287</c:v>
                </c:pt>
                <c:pt idx="2118">
                  <c:v>15.230930000000001</c:v>
                </c:pt>
                <c:pt idx="2119">
                  <c:v>15.239000000000001</c:v>
                </c:pt>
                <c:pt idx="2120">
                  <c:v>15.247070000000001</c:v>
                </c:pt>
                <c:pt idx="2121">
                  <c:v>15.255140000000001</c:v>
                </c:pt>
                <c:pt idx="2122">
                  <c:v>15.263210000000001</c:v>
                </c:pt>
                <c:pt idx="2123">
                  <c:v>15.27129</c:v>
                </c:pt>
                <c:pt idx="2124">
                  <c:v>15.27937</c:v>
                </c:pt>
                <c:pt idx="2125">
                  <c:v>15.28745</c:v>
                </c:pt>
                <c:pt idx="2126">
                  <c:v>15.295529999999999</c:v>
                </c:pt>
                <c:pt idx="2127">
                  <c:v>15.303610000000001</c:v>
                </c:pt>
                <c:pt idx="2128">
                  <c:v>15.3117</c:v>
                </c:pt>
                <c:pt idx="2129">
                  <c:v>15.319789999999999</c:v>
                </c:pt>
                <c:pt idx="2130">
                  <c:v>15.32788</c:v>
                </c:pt>
                <c:pt idx="2131">
                  <c:v>15.33597</c:v>
                </c:pt>
                <c:pt idx="2132">
                  <c:v>15.34407</c:v>
                </c:pt>
                <c:pt idx="2133">
                  <c:v>15.352169999999999</c:v>
                </c:pt>
                <c:pt idx="2134">
                  <c:v>15.36026</c:v>
                </c:pt>
                <c:pt idx="2135">
                  <c:v>15.368370000000001</c:v>
                </c:pt>
                <c:pt idx="2136">
                  <c:v>15.376469999999999</c:v>
                </c:pt>
                <c:pt idx="2137">
                  <c:v>15.38458</c:v>
                </c:pt>
                <c:pt idx="2138">
                  <c:v>15.39268</c:v>
                </c:pt>
                <c:pt idx="2139">
                  <c:v>15.400790000000001</c:v>
                </c:pt>
                <c:pt idx="2140">
                  <c:v>15.408910000000001</c:v>
                </c:pt>
                <c:pt idx="2141">
                  <c:v>15.417020000000001</c:v>
                </c:pt>
                <c:pt idx="2142">
                  <c:v>15.425140000000001</c:v>
                </c:pt>
                <c:pt idx="2143">
                  <c:v>15.433260000000001</c:v>
                </c:pt>
                <c:pt idx="2144">
                  <c:v>15.441380000000001</c:v>
                </c:pt>
                <c:pt idx="2145">
                  <c:v>15.4495</c:v>
                </c:pt>
                <c:pt idx="2146">
                  <c:v>15.45762</c:v>
                </c:pt>
                <c:pt idx="2147">
                  <c:v>15.46575</c:v>
                </c:pt>
                <c:pt idx="2148">
                  <c:v>15.473879999999999</c:v>
                </c:pt>
                <c:pt idx="2149">
                  <c:v>15.482010000000001</c:v>
                </c:pt>
                <c:pt idx="2150">
                  <c:v>15.49015</c:v>
                </c:pt>
                <c:pt idx="2151">
                  <c:v>15.498279999999999</c:v>
                </c:pt>
                <c:pt idx="2152">
                  <c:v>15.50642</c:v>
                </c:pt>
                <c:pt idx="2153">
                  <c:v>15.514559999999999</c:v>
                </c:pt>
                <c:pt idx="2154">
                  <c:v>15.5227</c:v>
                </c:pt>
                <c:pt idx="2155">
                  <c:v>15.53084</c:v>
                </c:pt>
                <c:pt idx="2156">
                  <c:v>15.53899</c:v>
                </c:pt>
                <c:pt idx="2157">
                  <c:v>15.547140000000001</c:v>
                </c:pt>
                <c:pt idx="2158">
                  <c:v>15.555289999999999</c:v>
                </c:pt>
                <c:pt idx="2159">
                  <c:v>15.56344</c:v>
                </c:pt>
                <c:pt idx="2160">
                  <c:v>15.5716</c:v>
                </c:pt>
                <c:pt idx="2161">
                  <c:v>15.579750000000001</c:v>
                </c:pt>
                <c:pt idx="2162">
                  <c:v>15.587910000000001</c:v>
                </c:pt>
                <c:pt idx="2163">
                  <c:v>15.596080000000001</c:v>
                </c:pt>
                <c:pt idx="2164">
                  <c:v>15.604240000000001</c:v>
                </c:pt>
                <c:pt idx="2165">
                  <c:v>15.612399999999999</c:v>
                </c:pt>
                <c:pt idx="2166">
                  <c:v>15.620570000000001</c:v>
                </c:pt>
                <c:pt idx="2167">
                  <c:v>15.628740000000001</c:v>
                </c:pt>
                <c:pt idx="2168">
                  <c:v>15.63691</c:v>
                </c:pt>
                <c:pt idx="2169">
                  <c:v>15.64509</c:v>
                </c:pt>
                <c:pt idx="2170">
                  <c:v>15.65326</c:v>
                </c:pt>
                <c:pt idx="2171">
                  <c:v>15.661440000000001</c:v>
                </c:pt>
                <c:pt idx="2172">
                  <c:v>15.66962</c:v>
                </c:pt>
                <c:pt idx="2173">
                  <c:v>15.677809999999999</c:v>
                </c:pt>
                <c:pt idx="2174">
                  <c:v>15.68599</c:v>
                </c:pt>
                <c:pt idx="2175">
                  <c:v>15.694179999999999</c:v>
                </c:pt>
                <c:pt idx="2176">
                  <c:v>15.70237</c:v>
                </c:pt>
                <c:pt idx="2177">
                  <c:v>15.710559999999999</c:v>
                </c:pt>
                <c:pt idx="2178">
                  <c:v>15.71875</c:v>
                </c:pt>
                <c:pt idx="2179">
                  <c:v>15.72695</c:v>
                </c:pt>
                <c:pt idx="2180">
                  <c:v>15.735139999999999</c:v>
                </c:pt>
                <c:pt idx="2181">
                  <c:v>15.74334</c:v>
                </c:pt>
                <c:pt idx="2182">
                  <c:v>15.75155</c:v>
                </c:pt>
                <c:pt idx="2183">
                  <c:v>15.75975</c:v>
                </c:pt>
                <c:pt idx="2184">
                  <c:v>15.76796</c:v>
                </c:pt>
                <c:pt idx="2185">
                  <c:v>15.77617</c:v>
                </c:pt>
                <c:pt idx="2186">
                  <c:v>15.784380000000001</c:v>
                </c:pt>
                <c:pt idx="2187">
                  <c:v>15.792590000000001</c:v>
                </c:pt>
                <c:pt idx="2188">
                  <c:v>15.800800000000001</c:v>
                </c:pt>
                <c:pt idx="2189">
                  <c:v>15.80902</c:v>
                </c:pt>
                <c:pt idx="2190">
                  <c:v>15.81724</c:v>
                </c:pt>
                <c:pt idx="2191">
                  <c:v>15.82546</c:v>
                </c:pt>
                <c:pt idx="2192">
                  <c:v>15.833679999999999</c:v>
                </c:pt>
                <c:pt idx="2193">
                  <c:v>15.84191</c:v>
                </c:pt>
                <c:pt idx="2194">
                  <c:v>15.85014</c:v>
                </c:pt>
                <c:pt idx="2195">
                  <c:v>15.858370000000001</c:v>
                </c:pt>
                <c:pt idx="2196">
                  <c:v>15.8666</c:v>
                </c:pt>
                <c:pt idx="2197">
                  <c:v>15.874829999999999</c:v>
                </c:pt>
                <c:pt idx="2198">
                  <c:v>15.88307</c:v>
                </c:pt>
                <c:pt idx="2199">
                  <c:v>15.891299999999999</c:v>
                </c:pt>
                <c:pt idx="2200">
                  <c:v>15.89955</c:v>
                </c:pt>
                <c:pt idx="2201">
                  <c:v>15.90779</c:v>
                </c:pt>
                <c:pt idx="2202">
                  <c:v>15.916029999999999</c:v>
                </c:pt>
                <c:pt idx="2203">
                  <c:v>15.92428</c:v>
                </c:pt>
                <c:pt idx="2204">
                  <c:v>15.93253</c:v>
                </c:pt>
                <c:pt idx="2205">
                  <c:v>15.94078</c:v>
                </c:pt>
                <c:pt idx="2206">
                  <c:v>15.94903</c:v>
                </c:pt>
                <c:pt idx="2207">
                  <c:v>15.95729</c:v>
                </c:pt>
                <c:pt idx="2208">
                  <c:v>15.96555</c:v>
                </c:pt>
                <c:pt idx="2209">
                  <c:v>15.973800000000001</c:v>
                </c:pt>
                <c:pt idx="2210">
                  <c:v>15.98207</c:v>
                </c:pt>
                <c:pt idx="2211">
                  <c:v>15.99033</c:v>
                </c:pt>
                <c:pt idx="2212">
                  <c:v>15.9986</c:v>
                </c:pt>
                <c:pt idx="2213">
                  <c:v>16.00686</c:v>
                </c:pt>
                <c:pt idx="2214">
                  <c:v>16.015129999999999</c:v>
                </c:pt>
                <c:pt idx="2215">
                  <c:v>16.023409999999998</c:v>
                </c:pt>
                <c:pt idx="2216">
                  <c:v>16.031680000000001</c:v>
                </c:pt>
                <c:pt idx="2217">
                  <c:v>16.039960000000001</c:v>
                </c:pt>
                <c:pt idx="2218">
                  <c:v>16.04824</c:v>
                </c:pt>
                <c:pt idx="2219">
                  <c:v>16.056519999999999</c:v>
                </c:pt>
                <c:pt idx="2220">
                  <c:v>16.064800000000002</c:v>
                </c:pt>
                <c:pt idx="2221">
                  <c:v>16.073090000000001</c:v>
                </c:pt>
                <c:pt idx="2222">
                  <c:v>16.08137</c:v>
                </c:pt>
                <c:pt idx="2223">
                  <c:v>16.089659999999999</c:v>
                </c:pt>
                <c:pt idx="2224">
                  <c:v>16.097950000000001</c:v>
                </c:pt>
                <c:pt idx="2225">
                  <c:v>16.106249999999999</c:v>
                </c:pt>
                <c:pt idx="2226">
                  <c:v>16.114540000000002</c:v>
                </c:pt>
                <c:pt idx="2227">
                  <c:v>16.12284</c:v>
                </c:pt>
                <c:pt idx="2228">
                  <c:v>16.131139999999998</c:v>
                </c:pt>
                <c:pt idx="2229">
                  <c:v>16.13944</c:v>
                </c:pt>
                <c:pt idx="2230">
                  <c:v>16.147749999999998</c:v>
                </c:pt>
                <c:pt idx="2231">
                  <c:v>16.15606</c:v>
                </c:pt>
                <c:pt idx="2232">
                  <c:v>16.164359999999999</c:v>
                </c:pt>
                <c:pt idx="2233">
                  <c:v>16.17267</c:v>
                </c:pt>
                <c:pt idx="2234">
                  <c:v>16.180990000000001</c:v>
                </c:pt>
                <c:pt idx="2235">
                  <c:v>16.189299999999999</c:v>
                </c:pt>
                <c:pt idx="2236">
                  <c:v>16.197620000000001</c:v>
                </c:pt>
                <c:pt idx="2237">
                  <c:v>16.205939999999998</c:v>
                </c:pt>
                <c:pt idx="2238">
                  <c:v>16.214259999999999</c:v>
                </c:pt>
                <c:pt idx="2239">
                  <c:v>16.22259</c:v>
                </c:pt>
                <c:pt idx="2240">
                  <c:v>16.230910000000002</c:v>
                </c:pt>
                <c:pt idx="2241">
                  <c:v>16.239239999999999</c:v>
                </c:pt>
                <c:pt idx="2242">
                  <c:v>16.24757</c:v>
                </c:pt>
                <c:pt idx="2243">
                  <c:v>16.2559</c:v>
                </c:pt>
                <c:pt idx="2244">
                  <c:v>16.264230000000001</c:v>
                </c:pt>
                <c:pt idx="2245">
                  <c:v>16.272570000000002</c:v>
                </c:pt>
                <c:pt idx="2246">
                  <c:v>16.280909999999999</c:v>
                </c:pt>
                <c:pt idx="2247">
                  <c:v>16.289249999999999</c:v>
                </c:pt>
                <c:pt idx="2248">
                  <c:v>16.29759</c:v>
                </c:pt>
                <c:pt idx="2249">
                  <c:v>16.30594</c:v>
                </c:pt>
                <c:pt idx="2250">
                  <c:v>16.31429</c:v>
                </c:pt>
                <c:pt idx="2251">
                  <c:v>16.32264</c:v>
                </c:pt>
                <c:pt idx="2252">
                  <c:v>16.33099</c:v>
                </c:pt>
                <c:pt idx="2253">
                  <c:v>16.33934</c:v>
                </c:pt>
                <c:pt idx="2254">
                  <c:v>16.3477</c:v>
                </c:pt>
                <c:pt idx="2255">
                  <c:v>16.35605</c:v>
                </c:pt>
                <c:pt idx="2256">
                  <c:v>16.364409999999999</c:v>
                </c:pt>
                <c:pt idx="2257">
                  <c:v>16.372779999999999</c:v>
                </c:pt>
                <c:pt idx="2258">
                  <c:v>16.381139999999998</c:v>
                </c:pt>
                <c:pt idx="2259">
                  <c:v>16.389510000000001</c:v>
                </c:pt>
                <c:pt idx="2260">
                  <c:v>16.397870000000001</c:v>
                </c:pt>
                <c:pt idx="2261">
                  <c:v>16.40625</c:v>
                </c:pt>
                <c:pt idx="2262">
                  <c:v>16.414619999999999</c:v>
                </c:pt>
                <c:pt idx="2263">
                  <c:v>16.422989999999999</c:v>
                </c:pt>
                <c:pt idx="2264">
                  <c:v>16.431370000000001</c:v>
                </c:pt>
                <c:pt idx="2265">
                  <c:v>16.43975</c:v>
                </c:pt>
                <c:pt idx="2266">
                  <c:v>16.448129999999999</c:v>
                </c:pt>
                <c:pt idx="2267">
                  <c:v>16.456510000000002</c:v>
                </c:pt>
                <c:pt idx="2268">
                  <c:v>16.4649</c:v>
                </c:pt>
                <c:pt idx="2269">
                  <c:v>16.473289999999999</c:v>
                </c:pt>
                <c:pt idx="2270">
                  <c:v>16.481680000000001</c:v>
                </c:pt>
                <c:pt idx="2271">
                  <c:v>16.490069999999999</c:v>
                </c:pt>
                <c:pt idx="2272">
                  <c:v>16.498460000000001</c:v>
                </c:pt>
                <c:pt idx="2273">
                  <c:v>16.50686</c:v>
                </c:pt>
                <c:pt idx="2274">
                  <c:v>16.515260000000001</c:v>
                </c:pt>
                <c:pt idx="2275">
                  <c:v>16.52366</c:v>
                </c:pt>
                <c:pt idx="2276">
                  <c:v>16.532060000000001</c:v>
                </c:pt>
                <c:pt idx="2277">
                  <c:v>16.540469999999999</c:v>
                </c:pt>
                <c:pt idx="2278">
                  <c:v>16.548870000000001</c:v>
                </c:pt>
                <c:pt idx="2279">
                  <c:v>16.557279999999999</c:v>
                </c:pt>
                <c:pt idx="2280">
                  <c:v>16.56569</c:v>
                </c:pt>
                <c:pt idx="2281">
                  <c:v>16.574110000000001</c:v>
                </c:pt>
                <c:pt idx="2282">
                  <c:v>16.582519999999999</c:v>
                </c:pt>
                <c:pt idx="2283">
                  <c:v>16.59094</c:v>
                </c:pt>
                <c:pt idx="2284">
                  <c:v>16.599360000000001</c:v>
                </c:pt>
                <c:pt idx="2285">
                  <c:v>16.607780000000002</c:v>
                </c:pt>
                <c:pt idx="2286">
                  <c:v>16.616209999999999</c:v>
                </c:pt>
                <c:pt idx="2287">
                  <c:v>16.62463</c:v>
                </c:pt>
                <c:pt idx="2288">
                  <c:v>16.63306</c:v>
                </c:pt>
                <c:pt idx="2289">
                  <c:v>16.641490000000001</c:v>
                </c:pt>
                <c:pt idx="2290">
                  <c:v>16.649920000000002</c:v>
                </c:pt>
                <c:pt idx="2291">
                  <c:v>16.658359999999998</c:v>
                </c:pt>
                <c:pt idx="2292">
                  <c:v>16.666789999999999</c:v>
                </c:pt>
                <c:pt idx="2293">
                  <c:v>16.675229999999999</c:v>
                </c:pt>
                <c:pt idx="2294">
                  <c:v>16.683669999999999</c:v>
                </c:pt>
                <c:pt idx="2295">
                  <c:v>16.692119999999999</c:v>
                </c:pt>
                <c:pt idx="2296">
                  <c:v>16.700559999999999</c:v>
                </c:pt>
                <c:pt idx="2297">
                  <c:v>16.709009999999999</c:v>
                </c:pt>
                <c:pt idx="2298">
                  <c:v>16.717459999999999</c:v>
                </c:pt>
                <c:pt idx="2299">
                  <c:v>16.725909999999999</c:v>
                </c:pt>
                <c:pt idx="2300">
                  <c:v>16.734369999999998</c:v>
                </c:pt>
                <c:pt idx="2301">
                  <c:v>16.742819999999998</c:v>
                </c:pt>
                <c:pt idx="2302">
                  <c:v>16.751280000000001</c:v>
                </c:pt>
                <c:pt idx="2303">
                  <c:v>16.759740000000001</c:v>
                </c:pt>
                <c:pt idx="2304">
                  <c:v>16.7682</c:v>
                </c:pt>
                <c:pt idx="2305">
                  <c:v>16.776669999999999</c:v>
                </c:pt>
                <c:pt idx="2306">
                  <c:v>16.785139999999998</c:v>
                </c:pt>
                <c:pt idx="2307">
                  <c:v>16.793600000000001</c:v>
                </c:pt>
                <c:pt idx="2308">
                  <c:v>16.802070000000001</c:v>
                </c:pt>
                <c:pt idx="2309">
                  <c:v>16.810549999999999</c:v>
                </c:pt>
                <c:pt idx="2310">
                  <c:v>16.819019999999998</c:v>
                </c:pt>
                <c:pt idx="2311">
                  <c:v>16.827500000000001</c:v>
                </c:pt>
                <c:pt idx="2312">
                  <c:v>16.835979999999999</c:v>
                </c:pt>
                <c:pt idx="2313">
                  <c:v>16.844460000000002</c:v>
                </c:pt>
                <c:pt idx="2314">
                  <c:v>16.85295</c:v>
                </c:pt>
                <c:pt idx="2315">
                  <c:v>16.861429999999999</c:v>
                </c:pt>
                <c:pt idx="2316">
                  <c:v>16.86992</c:v>
                </c:pt>
                <c:pt idx="2317">
                  <c:v>16.878409999999999</c:v>
                </c:pt>
                <c:pt idx="2318">
                  <c:v>16.886900000000001</c:v>
                </c:pt>
                <c:pt idx="2319">
                  <c:v>16.895399999999999</c:v>
                </c:pt>
                <c:pt idx="2320">
                  <c:v>16.903890000000001</c:v>
                </c:pt>
                <c:pt idx="2321">
                  <c:v>16.912389999999998</c:v>
                </c:pt>
                <c:pt idx="2322">
                  <c:v>16.92089</c:v>
                </c:pt>
                <c:pt idx="2323">
                  <c:v>16.929400000000001</c:v>
                </c:pt>
                <c:pt idx="2324">
                  <c:v>16.937899999999999</c:v>
                </c:pt>
                <c:pt idx="2325">
                  <c:v>16.94641</c:v>
                </c:pt>
                <c:pt idx="2326">
                  <c:v>16.954920000000001</c:v>
                </c:pt>
                <c:pt idx="2327">
                  <c:v>16.963429999999999</c:v>
                </c:pt>
                <c:pt idx="2328">
                  <c:v>16.97194</c:v>
                </c:pt>
                <c:pt idx="2329">
                  <c:v>16.980460000000001</c:v>
                </c:pt>
                <c:pt idx="2330">
                  <c:v>16.988980000000002</c:v>
                </c:pt>
                <c:pt idx="2331">
                  <c:v>16.997499999999999</c:v>
                </c:pt>
                <c:pt idx="2332">
                  <c:v>17.006019999999999</c:v>
                </c:pt>
                <c:pt idx="2333">
                  <c:v>17.01454</c:v>
                </c:pt>
                <c:pt idx="2334">
                  <c:v>17.023070000000001</c:v>
                </c:pt>
                <c:pt idx="2335">
                  <c:v>17.031600000000001</c:v>
                </c:pt>
                <c:pt idx="2336">
                  <c:v>17.040130000000001</c:v>
                </c:pt>
                <c:pt idx="2337">
                  <c:v>17.048660000000002</c:v>
                </c:pt>
                <c:pt idx="2338">
                  <c:v>17.057200000000002</c:v>
                </c:pt>
                <c:pt idx="2339">
                  <c:v>17.065729999999999</c:v>
                </c:pt>
                <c:pt idx="2340">
                  <c:v>17.074269999999999</c:v>
                </c:pt>
                <c:pt idx="2341">
                  <c:v>17.082820000000002</c:v>
                </c:pt>
                <c:pt idx="2342">
                  <c:v>17.091360000000002</c:v>
                </c:pt>
                <c:pt idx="2343">
                  <c:v>17.099910000000001</c:v>
                </c:pt>
                <c:pt idx="2344">
                  <c:v>17.108450000000001</c:v>
                </c:pt>
                <c:pt idx="2345">
                  <c:v>17.117000000000001</c:v>
                </c:pt>
                <c:pt idx="2346">
                  <c:v>17.12556</c:v>
                </c:pt>
                <c:pt idx="2347">
                  <c:v>17.13411</c:v>
                </c:pt>
                <c:pt idx="2348">
                  <c:v>17.142669999999999</c:v>
                </c:pt>
                <c:pt idx="2349">
                  <c:v>17.151230000000002</c:v>
                </c:pt>
                <c:pt idx="2350">
                  <c:v>17.159790000000001</c:v>
                </c:pt>
                <c:pt idx="2351">
                  <c:v>17.16835</c:v>
                </c:pt>
                <c:pt idx="2352">
                  <c:v>17.176909999999999</c:v>
                </c:pt>
                <c:pt idx="2353">
                  <c:v>17.185479999999998</c:v>
                </c:pt>
                <c:pt idx="2354">
                  <c:v>17.194050000000001</c:v>
                </c:pt>
                <c:pt idx="2355">
                  <c:v>17.20262</c:v>
                </c:pt>
                <c:pt idx="2356">
                  <c:v>17.211189999999998</c:v>
                </c:pt>
                <c:pt idx="2357">
                  <c:v>17.21977</c:v>
                </c:pt>
                <c:pt idx="2358">
                  <c:v>17.228349999999999</c:v>
                </c:pt>
                <c:pt idx="2359">
                  <c:v>17.236930000000001</c:v>
                </c:pt>
                <c:pt idx="2360">
                  <c:v>17.245509999999999</c:v>
                </c:pt>
                <c:pt idx="2361">
                  <c:v>17.254100000000001</c:v>
                </c:pt>
                <c:pt idx="2362">
                  <c:v>17.26268</c:v>
                </c:pt>
                <c:pt idx="2363">
                  <c:v>17.271270000000001</c:v>
                </c:pt>
                <c:pt idx="2364">
                  <c:v>17.279859999999999</c:v>
                </c:pt>
                <c:pt idx="2365">
                  <c:v>17.288450000000001</c:v>
                </c:pt>
                <c:pt idx="2366">
                  <c:v>17.297049999999999</c:v>
                </c:pt>
                <c:pt idx="2367">
                  <c:v>17.30564</c:v>
                </c:pt>
                <c:pt idx="2368">
                  <c:v>17.314250000000001</c:v>
                </c:pt>
                <c:pt idx="2369">
                  <c:v>17.322849999999999</c:v>
                </c:pt>
                <c:pt idx="2370">
                  <c:v>17.33145</c:v>
                </c:pt>
                <c:pt idx="2371">
                  <c:v>17.340060000000001</c:v>
                </c:pt>
                <c:pt idx="2372">
                  <c:v>17.348659999999999</c:v>
                </c:pt>
                <c:pt idx="2373">
                  <c:v>17.35727</c:v>
                </c:pt>
                <c:pt idx="2374">
                  <c:v>17.365880000000001</c:v>
                </c:pt>
                <c:pt idx="2375">
                  <c:v>17.374500000000001</c:v>
                </c:pt>
                <c:pt idx="2376">
                  <c:v>17.383109999999999</c:v>
                </c:pt>
                <c:pt idx="2377">
                  <c:v>17.391729999999999</c:v>
                </c:pt>
                <c:pt idx="2378">
                  <c:v>17.40035</c:v>
                </c:pt>
                <c:pt idx="2379">
                  <c:v>17.40898</c:v>
                </c:pt>
                <c:pt idx="2380">
                  <c:v>17.4176</c:v>
                </c:pt>
                <c:pt idx="2381">
                  <c:v>17.42623</c:v>
                </c:pt>
                <c:pt idx="2382">
                  <c:v>17.43486</c:v>
                </c:pt>
                <c:pt idx="2383">
                  <c:v>17.443490000000001</c:v>
                </c:pt>
                <c:pt idx="2384">
                  <c:v>17.452120000000001</c:v>
                </c:pt>
                <c:pt idx="2385">
                  <c:v>17.460760000000001</c:v>
                </c:pt>
                <c:pt idx="2386">
                  <c:v>17.469390000000001</c:v>
                </c:pt>
                <c:pt idx="2387">
                  <c:v>17.47803</c:v>
                </c:pt>
                <c:pt idx="2388">
                  <c:v>17.48668</c:v>
                </c:pt>
                <c:pt idx="2389">
                  <c:v>17.49532</c:v>
                </c:pt>
                <c:pt idx="2390">
                  <c:v>17.503969999999999</c:v>
                </c:pt>
                <c:pt idx="2391">
                  <c:v>17.512619999999998</c:v>
                </c:pt>
                <c:pt idx="2392">
                  <c:v>17.521270000000001</c:v>
                </c:pt>
                <c:pt idx="2393">
                  <c:v>17.529920000000001</c:v>
                </c:pt>
                <c:pt idx="2394">
                  <c:v>17.53857</c:v>
                </c:pt>
                <c:pt idx="2395">
                  <c:v>17.547229999999999</c:v>
                </c:pt>
                <c:pt idx="2396">
                  <c:v>17.555890000000002</c:v>
                </c:pt>
                <c:pt idx="2397">
                  <c:v>17.564550000000001</c:v>
                </c:pt>
                <c:pt idx="2398">
                  <c:v>17.57321</c:v>
                </c:pt>
                <c:pt idx="2399">
                  <c:v>17.581880000000002</c:v>
                </c:pt>
                <c:pt idx="2400">
                  <c:v>17.59055</c:v>
                </c:pt>
                <c:pt idx="2401">
                  <c:v>17.599209999999999</c:v>
                </c:pt>
                <c:pt idx="2402">
                  <c:v>17.607890000000001</c:v>
                </c:pt>
                <c:pt idx="2403">
                  <c:v>17.61656</c:v>
                </c:pt>
                <c:pt idx="2404">
                  <c:v>17.625240000000002</c:v>
                </c:pt>
                <c:pt idx="2405">
                  <c:v>17.63391</c:v>
                </c:pt>
                <c:pt idx="2406">
                  <c:v>17.642600000000002</c:v>
                </c:pt>
                <c:pt idx="2407">
                  <c:v>17.65128</c:v>
                </c:pt>
                <c:pt idx="2408">
                  <c:v>17.659960000000002</c:v>
                </c:pt>
                <c:pt idx="2409">
                  <c:v>17.66865</c:v>
                </c:pt>
                <c:pt idx="2410">
                  <c:v>17.677340000000001</c:v>
                </c:pt>
                <c:pt idx="2411">
                  <c:v>17.686029999999999</c:v>
                </c:pt>
                <c:pt idx="2412">
                  <c:v>17.69472</c:v>
                </c:pt>
                <c:pt idx="2413">
                  <c:v>17.703420000000001</c:v>
                </c:pt>
                <c:pt idx="2414">
                  <c:v>17.712119999999999</c:v>
                </c:pt>
                <c:pt idx="2415">
                  <c:v>17.72082</c:v>
                </c:pt>
                <c:pt idx="2416">
                  <c:v>17.729520000000001</c:v>
                </c:pt>
                <c:pt idx="2417">
                  <c:v>17.738219999999998</c:v>
                </c:pt>
                <c:pt idx="2418">
                  <c:v>17.746929999999999</c:v>
                </c:pt>
                <c:pt idx="2419">
                  <c:v>17.75563</c:v>
                </c:pt>
                <c:pt idx="2420">
                  <c:v>17.76435</c:v>
                </c:pt>
                <c:pt idx="2421">
                  <c:v>17.773060000000001</c:v>
                </c:pt>
                <c:pt idx="2422">
                  <c:v>17.781770000000002</c:v>
                </c:pt>
                <c:pt idx="2423">
                  <c:v>17.790489999999998</c:v>
                </c:pt>
                <c:pt idx="2424">
                  <c:v>17.799209999999999</c:v>
                </c:pt>
                <c:pt idx="2425">
                  <c:v>17.807929999999999</c:v>
                </c:pt>
                <c:pt idx="2426">
                  <c:v>17.816649999999999</c:v>
                </c:pt>
                <c:pt idx="2427">
                  <c:v>17.825379999999999</c:v>
                </c:pt>
                <c:pt idx="2428">
                  <c:v>17.834099999999999</c:v>
                </c:pt>
                <c:pt idx="2429">
                  <c:v>17.842829999999999</c:v>
                </c:pt>
                <c:pt idx="2430">
                  <c:v>17.851559999999999</c:v>
                </c:pt>
                <c:pt idx="2431">
                  <c:v>17.860299999999999</c:v>
                </c:pt>
                <c:pt idx="2432">
                  <c:v>17.869029999999999</c:v>
                </c:pt>
                <c:pt idx="2433">
                  <c:v>17.877770000000002</c:v>
                </c:pt>
                <c:pt idx="2434">
                  <c:v>17.886510000000001</c:v>
                </c:pt>
                <c:pt idx="2435">
                  <c:v>17.895250000000001</c:v>
                </c:pt>
                <c:pt idx="2436">
                  <c:v>17.904</c:v>
                </c:pt>
                <c:pt idx="2437">
                  <c:v>17.912749999999999</c:v>
                </c:pt>
                <c:pt idx="2438">
                  <c:v>17.921500000000002</c:v>
                </c:pt>
                <c:pt idx="2439">
                  <c:v>17.930250000000001</c:v>
                </c:pt>
                <c:pt idx="2440">
                  <c:v>17.939</c:v>
                </c:pt>
                <c:pt idx="2441">
                  <c:v>17.947749999999999</c:v>
                </c:pt>
                <c:pt idx="2442">
                  <c:v>17.956510000000002</c:v>
                </c:pt>
                <c:pt idx="2443">
                  <c:v>17.96527</c:v>
                </c:pt>
                <c:pt idx="2444">
                  <c:v>17.974029999999999</c:v>
                </c:pt>
                <c:pt idx="2445">
                  <c:v>17.982800000000001</c:v>
                </c:pt>
                <c:pt idx="2446">
                  <c:v>17.99156</c:v>
                </c:pt>
                <c:pt idx="2447">
                  <c:v>18.000330000000002</c:v>
                </c:pt>
                <c:pt idx="2448">
                  <c:v>18.0091</c:v>
                </c:pt>
                <c:pt idx="2449">
                  <c:v>18.017869999999998</c:v>
                </c:pt>
                <c:pt idx="2450">
                  <c:v>18.02665</c:v>
                </c:pt>
                <c:pt idx="2451">
                  <c:v>18.035419999999998</c:v>
                </c:pt>
                <c:pt idx="2452">
                  <c:v>18.0442</c:v>
                </c:pt>
                <c:pt idx="2453">
                  <c:v>18.052980000000002</c:v>
                </c:pt>
                <c:pt idx="2454">
                  <c:v>18.06176</c:v>
                </c:pt>
                <c:pt idx="2455">
                  <c:v>18.070550000000001</c:v>
                </c:pt>
                <c:pt idx="2456">
                  <c:v>18.079339999999998</c:v>
                </c:pt>
                <c:pt idx="2457">
                  <c:v>18.08813</c:v>
                </c:pt>
                <c:pt idx="2458">
                  <c:v>18.096920000000001</c:v>
                </c:pt>
                <c:pt idx="2459">
                  <c:v>18.105709999999998</c:v>
                </c:pt>
                <c:pt idx="2460">
                  <c:v>18.114509999999999</c:v>
                </c:pt>
                <c:pt idx="2461">
                  <c:v>18.1233</c:v>
                </c:pt>
                <c:pt idx="2462">
                  <c:v>18.132100000000001</c:v>
                </c:pt>
                <c:pt idx="2463">
                  <c:v>18.140910000000002</c:v>
                </c:pt>
                <c:pt idx="2464">
                  <c:v>18.149709999999999</c:v>
                </c:pt>
                <c:pt idx="2465">
                  <c:v>18.158519999999999</c:v>
                </c:pt>
                <c:pt idx="2466">
                  <c:v>18.16733</c:v>
                </c:pt>
                <c:pt idx="2467">
                  <c:v>18.17614</c:v>
                </c:pt>
                <c:pt idx="2468">
                  <c:v>18.184950000000001</c:v>
                </c:pt>
                <c:pt idx="2469">
                  <c:v>18.193760000000001</c:v>
                </c:pt>
                <c:pt idx="2470">
                  <c:v>18.202580000000001</c:v>
                </c:pt>
                <c:pt idx="2471">
                  <c:v>18.211400000000001</c:v>
                </c:pt>
                <c:pt idx="2472">
                  <c:v>18.220220000000001</c:v>
                </c:pt>
                <c:pt idx="2473">
                  <c:v>18.229040000000001</c:v>
                </c:pt>
                <c:pt idx="2474">
                  <c:v>18.237870000000001</c:v>
                </c:pt>
                <c:pt idx="2475">
                  <c:v>18.246700000000001</c:v>
                </c:pt>
                <c:pt idx="2476">
                  <c:v>18.25553</c:v>
                </c:pt>
                <c:pt idx="2477">
                  <c:v>18.26436</c:v>
                </c:pt>
                <c:pt idx="2478">
                  <c:v>18.27319</c:v>
                </c:pt>
                <c:pt idx="2479">
                  <c:v>18.282029999999999</c:v>
                </c:pt>
                <c:pt idx="2480">
                  <c:v>18.290870000000002</c:v>
                </c:pt>
                <c:pt idx="2481">
                  <c:v>18.299710000000001</c:v>
                </c:pt>
                <c:pt idx="2482">
                  <c:v>18.30855</c:v>
                </c:pt>
                <c:pt idx="2483">
                  <c:v>18.317399999999999</c:v>
                </c:pt>
                <c:pt idx="2484">
                  <c:v>18.326239999999999</c:v>
                </c:pt>
                <c:pt idx="2485">
                  <c:v>18.335090000000001</c:v>
                </c:pt>
                <c:pt idx="2486">
                  <c:v>18.34394</c:v>
                </c:pt>
                <c:pt idx="2487">
                  <c:v>18.352799999999998</c:v>
                </c:pt>
                <c:pt idx="2488">
                  <c:v>18.361650000000001</c:v>
                </c:pt>
                <c:pt idx="2489">
                  <c:v>18.370509999999999</c:v>
                </c:pt>
                <c:pt idx="2490">
                  <c:v>18.379370000000002</c:v>
                </c:pt>
                <c:pt idx="2491">
                  <c:v>18.38823</c:v>
                </c:pt>
                <c:pt idx="2492">
                  <c:v>18.397099999999998</c:v>
                </c:pt>
                <c:pt idx="2493">
                  <c:v>18.40596</c:v>
                </c:pt>
                <c:pt idx="2494">
                  <c:v>18.414829999999998</c:v>
                </c:pt>
                <c:pt idx="2495">
                  <c:v>18.4237</c:v>
                </c:pt>
                <c:pt idx="2496">
                  <c:v>18.432569999999998</c:v>
                </c:pt>
                <c:pt idx="2497">
                  <c:v>18.44145</c:v>
                </c:pt>
                <c:pt idx="2498">
                  <c:v>18.450330000000001</c:v>
                </c:pt>
                <c:pt idx="2499">
                  <c:v>18.459199999999999</c:v>
                </c:pt>
                <c:pt idx="2500">
                  <c:v>18.46808</c:v>
                </c:pt>
                <c:pt idx="2501">
                  <c:v>18.476970000000001</c:v>
                </c:pt>
                <c:pt idx="2502">
                  <c:v>18.485849999999999</c:v>
                </c:pt>
                <c:pt idx="2503">
                  <c:v>18.49474</c:v>
                </c:pt>
                <c:pt idx="2504">
                  <c:v>18.503630000000001</c:v>
                </c:pt>
                <c:pt idx="2505">
                  <c:v>18.512519999999999</c:v>
                </c:pt>
                <c:pt idx="2506">
                  <c:v>18.521419999999999</c:v>
                </c:pt>
                <c:pt idx="2507">
                  <c:v>18.53031</c:v>
                </c:pt>
                <c:pt idx="2508">
                  <c:v>18.539210000000001</c:v>
                </c:pt>
                <c:pt idx="2509">
                  <c:v>18.548110000000001</c:v>
                </c:pt>
                <c:pt idx="2510">
                  <c:v>18.557009999999998</c:v>
                </c:pt>
                <c:pt idx="2511">
                  <c:v>18.565919999999998</c:v>
                </c:pt>
                <c:pt idx="2512">
                  <c:v>18.574829999999999</c:v>
                </c:pt>
                <c:pt idx="2513">
                  <c:v>18.583729999999999</c:v>
                </c:pt>
                <c:pt idx="2514">
                  <c:v>18.592649999999999</c:v>
                </c:pt>
                <c:pt idx="2515">
                  <c:v>18.601559999999999</c:v>
                </c:pt>
                <c:pt idx="2516">
                  <c:v>18.610469999999999</c:v>
                </c:pt>
                <c:pt idx="2517">
                  <c:v>18.619389999999999</c:v>
                </c:pt>
                <c:pt idx="2518">
                  <c:v>18.628309999999999</c:v>
                </c:pt>
                <c:pt idx="2519">
                  <c:v>18.637229999999999</c:v>
                </c:pt>
                <c:pt idx="2520">
                  <c:v>18.646159999999998</c:v>
                </c:pt>
                <c:pt idx="2521">
                  <c:v>18.655080000000002</c:v>
                </c:pt>
                <c:pt idx="2522">
                  <c:v>18.664010000000001</c:v>
                </c:pt>
                <c:pt idx="2523">
                  <c:v>18.672940000000001</c:v>
                </c:pt>
                <c:pt idx="2524">
                  <c:v>18.68187</c:v>
                </c:pt>
                <c:pt idx="2525">
                  <c:v>18.690809999999999</c:v>
                </c:pt>
                <c:pt idx="2526">
                  <c:v>18.699739999999998</c:v>
                </c:pt>
                <c:pt idx="2527">
                  <c:v>18.708680000000001</c:v>
                </c:pt>
                <c:pt idx="2528">
                  <c:v>18.71762</c:v>
                </c:pt>
                <c:pt idx="2529">
                  <c:v>18.726569999999999</c:v>
                </c:pt>
                <c:pt idx="2530">
                  <c:v>18.735510000000001</c:v>
                </c:pt>
                <c:pt idx="2531">
                  <c:v>18.74446</c:v>
                </c:pt>
                <c:pt idx="2532">
                  <c:v>18.753409999999999</c:v>
                </c:pt>
                <c:pt idx="2533">
                  <c:v>18.762360000000001</c:v>
                </c:pt>
                <c:pt idx="2534">
                  <c:v>18.77131</c:v>
                </c:pt>
                <c:pt idx="2535">
                  <c:v>18.780270000000002</c:v>
                </c:pt>
                <c:pt idx="2536">
                  <c:v>18.78923</c:v>
                </c:pt>
                <c:pt idx="2537">
                  <c:v>18.798190000000002</c:v>
                </c:pt>
                <c:pt idx="2538">
                  <c:v>18.80715</c:v>
                </c:pt>
                <c:pt idx="2539">
                  <c:v>18.816109999999998</c:v>
                </c:pt>
                <c:pt idx="2540">
                  <c:v>18.82508</c:v>
                </c:pt>
                <c:pt idx="2541">
                  <c:v>18.834050000000001</c:v>
                </c:pt>
                <c:pt idx="2542">
                  <c:v>18.843019999999999</c:v>
                </c:pt>
                <c:pt idx="2543">
                  <c:v>18.851990000000001</c:v>
                </c:pt>
                <c:pt idx="2544">
                  <c:v>18.860969999999998</c:v>
                </c:pt>
                <c:pt idx="2545">
                  <c:v>18.869949999999999</c:v>
                </c:pt>
                <c:pt idx="2546">
                  <c:v>18.87893</c:v>
                </c:pt>
                <c:pt idx="2547">
                  <c:v>18.887910000000002</c:v>
                </c:pt>
                <c:pt idx="2548">
                  <c:v>18.896889999999999</c:v>
                </c:pt>
                <c:pt idx="2549">
                  <c:v>18.90588</c:v>
                </c:pt>
                <c:pt idx="2550">
                  <c:v>18.914860000000001</c:v>
                </c:pt>
                <c:pt idx="2551">
                  <c:v>18.923850000000002</c:v>
                </c:pt>
                <c:pt idx="2552">
                  <c:v>18.932849999999998</c:v>
                </c:pt>
                <c:pt idx="2553">
                  <c:v>18.941839999999999</c:v>
                </c:pt>
                <c:pt idx="2554">
                  <c:v>18.950839999999999</c:v>
                </c:pt>
                <c:pt idx="2555">
                  <c:v>18.95984</c:v>
                </c:pt>
                <c:pt idx="2556">
                  <c:v>18.96884</c:v>
                </c:pt>
                <c:pt idx="2557">
                  <c:v>18.97784</c:v>
                </c:pt>
                <c:pt idx="2558">
                  <c:v>18.98685</c:v>
                </c:pt>
                <c:pt idx="2559">
                  <c:v>18.995850000000001</c:v>
                </c:pt>
                <c:pt idx="2560">
                  <c:v>19.004860000000001</c:v>
                </c:pt>
                <c:pt idx="2561">
                  <c:v>19.013870000000001</c:v>
                </c:pt>
                <c:pt idx="2562">
                  <c:v>19.02289</c:v>
                </c:pt>
                <c:pt idx="2563">
                  <c:v>19.0319</c:v>
                </c:pt>
                <c:pt idx="2564">
                  <c:v>19.04092</c:v>
                </c:pt>
                <c:pt idx="2565">
                  <c:v>19.049939999999999</c:v>
                </c:pt>
                <c:pt idx="2566">
                  <c:v>19.058959999999999</c:v>
                </c:pt>
                <c:pt idx="2567">
                  <c:v>19.067990000000002</c:v>
                </c:pt>
                <c:pt idx="2568">
                  <c:v>19.077010000000001</c:v>
                </c:pt>
                <c:pt idx="2569">
                  <c:v>19.086040000000001</c:v>
                </c:pt>
                <c:pt idx="2570">
                  <c:v>19.09507</c:v>
                </c:pt>
                <c:pt idx="2571">
                  <c:v>19.104099999999999</c:v>
                </c:pt>
                <c:pt idx="2572">
                  <c:v>19.113140000000001</c:v>
                </c:pt>
                <c:pt idx="2573">
                  <c:v>19.12218</c:v>
                </c:pt>
                <c:pt idx="2574">
                  <c:v>19.131209999999999</c:v>
                </c:pt>
                <c:pt idx="2575">
                  <c:v>19.140260000000001</c:v>
                </c:pt>
                <c:pt idx="2576">
                  <c:v>19.1493</c:v>
                </c:pt>
                <c:pt idx="2577">
                  <c:v>19.158349999999999</c:v>
                </c:pt>
                <c:pt idx="2578">
                  <c:v>19.167390000000001</c:v>
                </c:pt>
                <c:pt idx="2579">
                  <c:v>19.176439999999999</c:v>
                </c:pt>
                <c:pt idx="2580">
                  <c:v>19.185500000000001</c:v>
                </c:pt>
                <c:pt idx="2581">
                  <c:v>19.19455</c:v>
                </c:pt>
                <c:pt idx="2582">
                  <c:v>19.203610000000001</c:v>
                </c:pt>
                <c:pt idx="2583">
                  <c:v>19.21266</c:v>
                </c:pt>
                <c:pt idx="2584">
                  <c:v>19.221720000000001</c:v>
                </c:pt>
                <c:pt idx="2585">
                  <c:v>19.230789999999999</c:v>
                </c:pt>
                <c:pt idx="2586">
                  <c:v>19.239850000000001</c:v>
                </c:pt>
                <c:pt idx="2587">
                  <c:v>19.248919999999998</c:v>
                </c:pt>
                <c:pt idx="2588">
                  <c:v>19.257989999999999</c:v>
                </c:pt>
                <c:pt idx="2589">
                  <c:v>19.267060000000001</c:v>
                </c:pt>
                <c:pt idx="2590">
                  <c:v>19.276129999999998</c:v>
                </c:pt>
                <c:pt idx="2591">
                  <c:v>19.285209999999999</c:v>
                </c:pt>
                <c:pt idx="2592">
                  <c:v>19.294280000000001</c:v>
                </c:pt>
                <c:pt idx="2593">
                  <c:v>19.303370000000001</c:v>
                </c:pt>
                <c:pt idx="2594">
                  <c:v>19.312449999999998</c:v>
                </c:pt>
                <c:pt idx="2595">
                  <c:v>19.321529999999999</c:v>
                </c:pt>
                <c:pt idx="2596">
                  <c:v>19.33062</c:v>
                </c:pt>
                <c:pt idx="2597">
                  <c:v>19.33971</c:v>
                </c:pt>
                <c:pt idx="2598">
                  <c:v>19.348800000000001</c:v>
                </c:pt>
                <c:pt idx="2599">
                  <c:v>19.357890000000001</c:v>
                </c:pt>
                <c:pt idx="2600">
                  <c:v>19.366980000000002</c:v>
                </c:pt>
                <c:pt idx="2601">
                  <c:v>19.376080000000002</c:v>
                </c:pt>
                <c:pt idx="2602">
                  <c:v>19.385179999999998</c:v>
                </c:pt>
                <c:pt idx="2603">
                  <c:v>19.394279999999998</c:v>
                </c:pt>
                <c:pt idx="2604">
                  <c:v>19.403379999999999</c:v>
                </c:pt>
                <c:pt idx="2605">
                  <c:v>19.412489999999998</c:v>
                </c:pt>
                <c:pt idx="2606">
                  <c:v>19.421600000000002</c:v>
                </c:pt>
                <c:pt idx="2607">
                  <c:v>19.430710000000001</c:v>
                </c:pt>
                <c:pt idx="2608">
                  <c:v>19.439820000000001</c:v>
                </c:pt>
                <c:pt idx="2609">
                  <c:v>19.448930000000001</c:v>
                </c:pt>
                <c:pt idx="2610">
                  <c:v>19.45805</c:v>
                </c:pt>
                <c:pt idx="2611">
                  <c:v>19.467169999999999</c:v>
                </c:pt>
                <c:pt idx="2612">
                  <c:v>19.476289999999999</c:v>
                </c:pt>
                <c:pt idx="2613">
                  <c:v>19.485410000000002</c:v>
                </c:pt>
                <c:pt idx="2614">
                  <c:v>19.494530000000001</c:v>
                </c:pt>
                <c:pt idx="2615">
                  <c:v>19.50366</c:v>
                </c:pt>
                <c:pt idx="2616">
                  <c:v>19.512789999999999</c:v>
                </c:pt>
                <c:pt idx="2617">
                  <c:v>19.521920000000001</c:v>
                </c:pt>
                <c:pt idx="2618">
                  <c:v>19.53105</c:v>
                </c:pt>
                <c:pt idx="2619">
                  <c:v>19.540189999999999</c:v>
                </c:pt>
                <c:pt idx="2620">
                  <c:v>19.549330000000001</c:v>
                </c:pt>
                <c:pt idx="2621">
                  <c:v>19.55847</c:v>
                </c:pt>
                <c:pt idx="2622">
                  <c:v>19.567609999999998</c:v>
                </c:pt>
                <c:pt idx="2623">
                  <c:v>19.576750000000001</c:v>
                </c:pt>
                <c:pt idx="2624">
                  <c:v>19.585899999999999</c:v>
                </c:pt>
                <c:pt idx="2625">
                  <c:v>19.595050000000001</c:v>
                </c:pt>
                <c:pt idx="2626">
                  <c:v>19.604199999999999</c:v>
                </c:pt>
                <c:pt idx="2627">
                  <c:v>19.613350000000001</c:v>
                </c:pt>
                <c:pt idx="2628">
                  <c:v>19.622499999999999</c:v>
                </c:pt>
                <c:pt idx="2629">
                  <c:v>19.63166</c:v>
                </c:pt>
                <c:pt idx="2630">
                  <c:v>19.640820000000001</c:v>
                </c:pt>
                <c:pt idx="2631">
                  <c:v>19.649979999999999</c:v>
                </c:pt>
                <c:pt idx="2632">
                  <c:v>19.659140000000001</c:v>
                </c:pt>
                <c:pt idx="2633">
                  <c:v>19.668310000000002</c:v>
                </c:pt>
                <c:pt idx="2634">
                  <c:v>19.67747</c:v>
                </c:pt>
                <c:pt idx="2635">
                  <c:v>19.686640000000001</c:v>
                </c:pt>
                <c:pt idx="2636">
                  <c:v>19.695820000000001</c:v>
                </c:pt>
                <c:pt idx="2637">
                  <c:v>19.704989999999999</c:v>
                </c:pt>
                <c:pt idx="2638">
                  <c:v>19.71416</c:v>
                </c:pt>
                <c:pt idx="2639">
                  <c:v>19.72334</c:v>
                </c:pt>
                <c:pt idx="2640">
                  <c:v>19.732520000000001</c:v>
                </c:pt>
                <c:pt idx="2641">
                  <c:v>19.741700000000002</c:v>
                </c:pt>
                <c:pt idx="2642">
                  <c:v>19.750889999999998</c:v>
                </c:pt>
                <c:pt idx="2643">
                  <c:v>19.760079999999999</c:v>
                </c:pt>
                <c:pt idx="2644">
                  <c:v>19.769269999999999</c:v>
                </c:pt>
                <c:pt idx="2645">
                  <c:v>19.778459999999999</c:v>
                </c:pt>
                <c:pt idx="2646">
                  <c:v>19.787649999999999</c:v>
                </c:pt>
                <c:pt idx="2647">
                  <c:v>19.79684</c:v>
                </c:pt>
                <c:pt idx="2648">
                  <c:v>19.806039999999999</c:v>
                </c:pt>
                <c:pt idx="2649">
                  <c:v>19.815239999999999</c:v>
                </c:pt>
                <c:pt idx="2650">
                  <c:v>19.824439999999999</c:v>
                </c:pt>
                <c:pt idx="2651">
                  <c:v>19.833649999999999</c:v>
                </c:pt>
                <c:pt idx="2652">
                  <c:v>19.842849999999999</c:v>
                </c:pt>
                <c:pt idx="2653">
                  <c:v>19.852060000000002</c:v>
                </c:pt>
                <c:pt idx="2654">
                  <c:v>19.861270000000001</c:v>
                </c:pt>
                <c:pt idx="2655">
                  <c:v>19.870480000000001</c:v>
                </c:pt>
                <c:pt idx="2656">
                  <c:v>19.8797</c:v>
                </c:pt>
                <c:pt idx="2657">
                  <c:v>19.888909999999999</c:v>
                </c:pt>
                <c:pt idx="2658">
                  <c:v>19.898129999999998</c:v>
                </c:pt>
                <c:pt idx="2659">
                  <c:v>19.907350000000001</c:v>
                </c:pt>
                <c:pt idx="2660">
                  <c:v>19.91657</c:v>
                </c:pt>
                <c:pt idx="2661">
                  <c:v>19.925799999999999</c:v>
                </c:pt>
                <c:pt idx="2662">
                  <c:v>19.935030000000001</c:v>
                </c:pt>
                <c:pt idx="2663">
                  <c:v>19.94426</c:v>
                </c:pt>
                <c:pt idx="2664">
                  <c:v>19.953489999999999</c:v>
                </c:pt>
                <c:pt idx="2665">
                  <c:v>19.962720000000001</c:v>
                </c:pt>
                <c:pt idx="2666">
                  <c:v>19.971959999999999</c:v>
                </c:pt>
                <c:pt idx="2667">
                  <c:v>19.981200000000001</c:v>
                </c:pt>
                <c:pt idx="2668">
                  <c:v>19.99043</c:v>
                </c:pt>
                <c:pt idx="2669">
                  <c:v>19.999680000000001</c:v>
                </c:pt>
                <c:pt idx="2670">
                  <c:v>20.00892</c:v>
                </c:pt>
                <c:pt idx="2671">
                  <c:v>20.018170000000001</c:v>
                </c:pt>
                <c:pt idx="2672">
                  <c:v>20.027419999999999</c:v>
                </c:pt>
                <c:pt idx="2673">
                  <c:v>20.036670000000001</c:v>
                </c:pt>
                <c:pt idx="2674">
                  <c:v>20.045919999999999</c:v>
                </c:pt>
                <c:pt idx="2675">
                  <c:v>20.05517</c:v>
                </c:pt>
                <c:pt idx="2676">
                  <c:v>20.064430000000002</c:v>
                </c:pt>
                <c:pt idx="2677">
                  <c:v>20.073689999999999</c:v>
                </c:pt>
                <c:pt idx="2678">
                  <c:v>20.08295</c:v>
                </c:pt>
                <c:pt idx="2679">
                  <c:v>20.092210000000001</c:v>
                </c:pt>
                <c:pt idx="2680">
                  <c:v>20.101479999999999</c:v>
                </c:pt>
                <c:pt idx="2681">
                  <c:v>20.110749999999999</c:v>
                </c:pt>
                <c:pt idx="2682">
                  <c:v>20.12002</c:v>
                </c:pt>
                <c:pt idx="2683">
                  <c:v>20.129290000000001</c:v>
                </c:pt>
                <c:pt idx="2684">
                  <c:v>20.138570000000001</c:v>
                </c:pt>
                <c:pt idx="2685">
                  <c:v>20.147839999999999</c:v>
                </c:pt>
                <c:pt idx="2686">
                  <c:v>20.157119999999999</c:v>
                </c:pt>
                <c:pt idx="2687">
                  <c:v>20.166399999999999</c:v>
                </c:pt>
                <c:pt idx="2688">
                  <c:v>20.17568</c:v>
                </c:pt>
                <c:pt idx="2689">
                  <c:v>20.18497</c:v>
                </c:pt>
                <c:pt idx="2690">
                  <c:v>20.19425</c:v>
                </c:pt>
                <c:pt idx="2691">
                  <c:v>20.20354</c:v>
                </c:pt>
                <c:pt idx="2692">
                  <c:v>20.21284</c:v>
                </c:pt>
                <c:pt idx="2693">
                  <c:v>20.22213</c:v>
                </c:pt>
                <c:pt idx="2694">
                  <c:v>20.23142</c:v>
                </c:pt>
                <c:pt idx="2695">
                  <c:v>20.24072</c:v>
                </c:pt>
                <c:pt idx="2696">
                  <c:v>20.250019999999999</c:v>
                </c:pt>
                <c:pt idx="2697">
                  <c:v>20.259319999999999</c:v>
                </c:pt>
                <c:pt idx="2698">
                  <c:v>20.268630000000002</c:v>
                </c:pt>
                <c:pt idx="2699">
                  <c:v>20.277930000000001</c:v>
                </c:pt>
                <c:pt idx="2700">
                  <c:v>20.287240000000001</c:v>
                </c:pt>
                <c:pt idx="2701">
                  <c:v>20.29655</c:v>
                </c:pt>
                <c:pt idx="2702">
                  <c:v>20.305859999999999</c:v>
                </c:pt>
                <c:pt idx="2703">
                  <c:v>20.315180000000002</c:v>
                </c:pt>
                <c:pt idx="2704">
                  <c:v>20.3245</c:v>
                </c:pt>
                <c:pt idx="2705">
                  <c:v>20.33381</c:v>
                </c:pt>
                <c:pt idx="2706">
                  <c:v>20.343139999999998</c:v>
                </c:pt>
                <c:pt idx="2707">
                  <c:v>20.352460000000001</c:v>
                </c:pt>
                <c:pt idx="2708">
                  <c:v>20.36178</c:v>
                </c:pt>
                <c:pt idx="2709">
                  <c:v>20.371110000000002</c:v>
                </c:pt>
                <c:pt idx="2710">
                  <c:v>20.38044</c:v>
                </c:pt>
                <c:pt idx="2711">
                  <c:v>20.389769999999999</c:v>
                </c:pt>
                <c:pt idx="2712">
                  <c:v>20.39911</c:v>
                </c:pt>
                <c:pt idx="2713">
                  <c:v>20.408439999999999</c:v>
                </c:pt>
                <c:pt idx="2714">
                  <c:v>20.41778</c:v>
                </c:pt>
                <c:pt idx="2715">
                  <c:v>20.427119999999999</c:v>
                </c:pt>
                <c:pt idx="2716">
                  <c:v>20.43646</c:v>
                </c:pt>
                <c:pt idx="2717">
                  <c:v>20.445810000000002</c:v>
                </c:pt>
                <c:pt idx="2718">
                  <c:v>20.455159999999999</c:v>
                </c:pt>
                <c:pt idx="2719">
                  <c:v>20.464500000000001</c:v>
                </c:pt>
                <c:pt idx="2720">
                  <c:v>20.473859999999998</c:v>
                </c:pt>
                <c:pt idx="2721">
                  <c:v>20.48321</c:v>
                </c:pt>
                <c:pt idx="2722">
                  <c:v>20.492570000000001</c:v>
                </c:pt>
                <c:pt idx="2723">
                  <c:v>20.501919999999998</c:v>
                </c:pt>
                <c:pt idx="2724">
                  <c:v>20.511279999999999</c:v>
                </c:pt>
                <c:pt idx="2725">
                  <c:v>20.52064</c:v>
                </c:pt>
                <c:pt idx="2726">
                  <c:v>20.530010000000001</c:v>
                </c:pt>
                <c:pt idx="2727">
                  <c:v>20.539370000000002</c:v>
                </c:pt>
                <c:pt idx="2728">
                  <c:v>20.548739999999999</c:v>
                </c:pt>
                <c:pt idx="2729">
                  <c:v>20.558109999999999</c:v>
                </c:pt>
                <c:pt idx="2730">
                  <c:v>20.56748</c:v>
                </c:pt>
                <c:pt idx="2731">
                  <c:v>20.57686</c:v>
                </c:pt>
                <c:pt idx="2732">
                  <c:v>20.58624</c:v>
                </c:pt>
                <c:pt idx="2733">
                  <c:v>20.595610000000001</c:v>
                </c:pt>
                <c:pt idx="2734">
                  <c:v>20.604990000000001</c:v>
                </c:pt>
                <c:pt idx="2735">
                  <c:v>20.614380000000001</c:v>
                </c:pt>
                <c:pt idx="2736">
                  <c:v>20.623760000000001</c:v>
                </c:pt>
                <c:pt idx="2737">
                  <c:v>20.633150000000001</c:v>
                </c:pt>
                <c:pt idx="2738">
                  <c:v>20.64254</c:v>
                </c:pt>
                <c:pt idx="2739">
                  <c:v>20.65193</c:v>
                </c:pt>
                <c:pt idx="2740">
                  <c:v>20.66133</c:v>
                </c:pt>
                <c:pt idx="2741">
                  <c:v>20.670719999999999</c:v>
                </c:pt>
                <c:pt idx="2742">
                  <c:v>20.680119999999999</c:v>
                </c:pt>
                <c:pt idx="2743">
                  <c:v>20.689520000000002</c:v>
                </c:pt>
                <c:pt idx="2744">
                  <c:v>20.698920000000001</c:v>
                </c:pt>
                <c:pt idx="2745">
                  <c:v>20.70833</c:v>
                </c:pt>
                <c:pt idx="2746">
                  <c:v>20.71773</c:v>
                </c:pt>
                <c:pt idx="2747">
                  <c:v>20.727139999999999</c:v>
                </c:pt>
                <c:pt idx="2748">
                  <c:v>20.736550000000001</c:v>
                </c:pt>
                <c:pt idx="2749">
                  <c:v>20.74596</c:v>
                </c:pt>
                <c:pt idx="2750">
                  <c:v>20.755379999999999</c:v>
                </c:pt>
                <c:pt idx="2751">
                  <c:v>20.764800000000001</c:v>
                </c:pt>
                <c:pt idx="2752">
                  <c:v>20.77422</c:v>
                </c:pt>
                <c:pt idx="2753">
                  <c:v>20.783639999999998</c:v>
                </c:pt>
                <c:pt idx="2754">
                  <c:v>20.793060000000001</c:v>
                </c:pt>
                <c:pt idx="2755">
                  <c:v>20.802489999999999</c:v>
                </c:pt>
                <c:pt idx="2756">
                  <c:v>20.811910000000001</c:v>
                </c:pt>
                <c:pt idx="2757">
                  <c:v>20.821349999999999</c:v>
                </c:pt>
                <c:pt idx="2758">
                  <c:v>20.830780000000001</c:v>
                </c:pt>
                <c:pt idx="2759">
                  <c:v>20.840209999999999</c:v>
                </c:pt>
                <c:pt idx="2760">
                  <c:v>20.84965</c:v>
                </c:pt>
                <c:pt idx="2761">
                  <c:v>20.859089999999998</c:v>
                </c:pt>
                <c:pt idx="2762">
                  <c:v>20.86853</c:v>
                </c:pt>
                <c:pt idx="2763">
                  <c:v>20.877970000000001</c:v>
                </c:pt>
                <c:pt idx="2764">
                  <c:v>20.887409999999999</c:v>
                </c:pt>
                <c:pt idx="2765">
                  <c:v>20.89686</c:v>
                </c:pt>
                <c:pt idx="2766">
                  <c:v>20.906310000000001</c:v>
                </c:pt>
                <c:pt idx="2767">
                  <c:v>20.915759999999999</c:v>
                </c:pt>
                <c:pt idx="2768">
                  <c:v>20.925219999999999</c:v>
                </c:pt>
                <c:pt idx="2769">
                  <c:v>20.934670000000001</c:v>
                </c:pt>
                <c:pt idx="2770">
                  <c:v>20.944130000000001</c:v>
                </c:pt>
                <c:pt idx="2771">
                  <c:v>20.953589999999998</c:v>
                </c:pt>
                <c:pt idx="2772">
                  <c:v>20.963049999999999</c:v>
                </c:pt>
                <c:pt idx="2773">
                  <c:v>20.972519999999999</c:v>
                </c:pt>
                <c:pt idx="2774">
                  <c:v>20.98198</c:v>
                </c:pt>
                <c:pt idx="2775">
                  <c:v>20.99145</c:v>
                </c:pt>
                <c:pt idx="2776">
                  <c:v>21.000920000000001</c:v>
                </c:pt>
                <c:pt idx="2777">
                  <c:v>21.010400000000001</c:v>
                </c:pt>
                <c:pt idx="2778">
                  <c:v>21.019870000000001</c:v>
                </c:pt>
                <c:pt idx="2779">
                  <c:v>21.029350000000001</c:v>
                </c:pt>
                <c:pt idx="2780">
                  <c:v>21.038830000000001</c:v>
                </c:pt>
                <c:pt idx="2781">
                  <c:v>21.048310000000001</c:v>
                </c:pt>
                <c:pt idx="2782">
                  <c:v>21.057790000000001</c:v>
                </c:pt>
                <c:pt idx="2783">
                  <c:v>21.06728</c:v>
                </c:pt>
                <c:pt idx="2784">
                  <c:v>21.07677</c:v>
                </c:pt>
                <c:pt idx="2785">
                  <c:v>21.08625</c:v>
                </c:pt>
                <c:pt idx="2786">
                  <c:v>21.095749999999999</c:v>
                </c:pt>
                <c:pt idx="2787">
                  <c:v>21.105239999999998</c:v>
                </c:pt>
                <c:pt idx="2788">
                  <c:v>21.114740000000001</c:v>
                </c:pt>
                <c:pt idx="2789">
                  <c:v>21.12424</c:v>
                </c:pt>
                <c:pt idx="2790">
                  <c:v>21.13374</c:v>
                </c:pt>
                <c:pt idx="2791">
                  <c:v>21.143239999999999</c:v>
                </c:pt>
                <c:pt idx="2792">
                  <c:v>21.152740000000001</c:v>
                </c:pt>
                <c:pt idx="2793">
                  <c:v>21.16225</c:v>
                </c:pt>
                <c:pt idx="2794">
                  <c:v>21.171759999999999</c:v>
                </c:pt>
                <c:pt idx="2795">
                  <c:v>21.181270000000001</c:v>
                </c:pt>
                <c:pt idx="2796">
                  <c:v>21.19078</c:v>
                </c:pt>
                <c:pt idx="2797">
                  <c:v>21.200299999999999</c:v>
                </c:pt>
                <c:pt idx="2798">
                  <c:v>21.209820000000001</c:v>
                </c:pt>
                <c:pt idx="2799">
                  <c:v>21.219339999999999</c:v>
                </c:pt>
                <c:pt idx="2800">
                  <c:v>21.228860000000001</c:v>
                </c:pt>
                <c:pt idx="2801">
                  <c:v>21.238379999999999</c:v>
                </c:pt>
                <c:pt idx="2802">
                  <c:v>21.247910000000001</c:v>
                </c:pt>
                <c:pt idx="2803">
                  <c:v>21.257439999999999</c:v>
                </c:pt>
                <c:pt idx="2804">
                  <c:v>21.266970000000001</c:v>
                </c:pt>
                <c:pt idx="2805">
                  <c:v>21.276499999999999</c:v>
                </c:pt>
                <c:pt idx="2806">
                  <c:v>21.28604</c:v>
                </c:pt>
                <c:pt idx="2807">
                  <c:v>21.295570000000001</c:v>
                </c:pt>
                <c:pt idx="2808">
                  <c:v>21.305109999999999</c:v>
                </c:pt>
                <c:pt idx="2809">
                  <c:v>21.31465</c:v>
                </c:pt>
                <c:pt idx="2810">
                  <c:v>21.324190000000002</c:v>
                </c:pt>
                <c:pt idx="2811">
                  <c:v>21.333739999999999</c:v>
                </c:pt>
                <c:pt idx="2812">
                  <c:v>21.34329</c:v>
                </c:pt>
                <c:pt idx="2813">
                  <c:v>21.35284</c:v>
                </c:pt>
                <c:pt idx="2814">
                  <c:v>21.362390000000001</c:v>
                </c:pt>
                <c:pt idx="2815">
                  <c:v>21.371939999999999</c:v>
                </c:pt>
                <c:pt idx="2816">
                  <c:v>21.381499999999999</c:v>
                </c:pt>
                <c:pt idx="2817">
                  <c:v>21.39106</c:v>
                </c:pt>
                <c:pt idx="2818">
                  <c:v>21.40062</c:v>
                </c:pt>
                <c:pt idx="2819">
                  <c:v>21.41018</c:v>
                </c:pt>
                <c:pt idx="2820">
                  <c:v>21.419740000000001</c:v>
                </c:pt>
                <c:pt idx="2821">
                  <c:v>21.429310000000001</c:v>
                </c:pt>
                <c:pt idx="2822">
                  <c:v>21.438880000000001</c:v>
                </c:pt>
                <c:pt idx="2823">
                  <c:v>21.448450000000001</c:v>
                </c:pt>
                <c:pt idx="2824">
                  <c:v>21.458020000000001</c:v>
                </c:pt>
                <c:pt idx="2825">
                  <c:v>21.467600000000001</c:v>
                </c:pt>
                <c:pt idx="2826">
                  <c:v>21.477180000000001</c:v>
                </c:pt>
                <c:pt idx="2827">
                  <c:v>21.48676</c:v>
                </c:pt>
                <c:pt idx="2828">
                  <c:v>21.49634</c:v>
                </c:pt>
                <c:pt idx="2829">
                  <c:v>21.50592</c:v>
                </c:pt>
                <c:pt idx="2830">
                  <c:v>21.515509999999999</c:v>
                </c:pt>
                <c:pt idx="2831">
                  <c:v>21.525099999999998</c:v>
                </c:pt>
                <c:pt idx="2832">
                  <c:v>21.534690000000001</c:v>
                </c:pt>
                <c:pt idx="2833">
                  <c:v>21.544280000000001</c:v>
                </c:pt>
                <c:pt idx="2834">
                  <c:v>21.55387</c:v>
                </c:pt>
                <c:pt idx="2835">
                  <c:v>21.563469999999999</c:v>
                </c:pt>
                <c:pt idx="2836">
                  <c:v>21.573070000000001</c:v>
                </c:pt>
                <c:pt idx="2837">
                  <c:v>21.58267</c:v>
                </c:pt>
                <c:pt idx="2838">
                  <c:v>21.592269999999999</c:v>
                </c:pt>
                <c:pt idx="2839">
                  <c:v>21.601880000000001</c:v>
                </c:pt>
                <c:pt idx="2840">
                  <c:v>21.61149</c:v>
                </c:pt>
                <c:pt idx="2841">
                  <c:v>21.621099999999998</c:v>
                </c:pt>
                <c:pt idx="2842">
                  <c:v>21.630710000000001</c:v>
                </c:pt>
                <c:pt idx="2843">
                  <c:v>21.640319999999999</c:v>
                </c:pt>
                <c:pt idx="2844">
                  <c:v>21.649940000000001</c:v>
                </c:pt>
                <c:pt idx="2845">
                  <c:v>21.659559999999999</c:v>
                </c:pt>
                <c:pt idx="2846">
                  <c:v>21.669170000000001</c:v>
                </c:pt>
                <c:pt idx="2847">
                  <c:v>21.678799999999999</c:v>
                </c:pt>
                <c:pt idx="2848">
                  <c:v>21.688420000000001</c:v>
                </c:pt>
                <c:pt idx="2849">
                  <c:v>21.698049999999999</c:v>
                </c:pt>
                <c:pt idx="2850">
                  <c:v>21.70768</c:v>
                </c:pt>
                <c:pt idx="2851">
                  <c:v>21.717310000000001</c:v>
                </c:pt>
                <c:pt idx="2852">
                  <c:v>21.726939999999999</c:v>
                </c:pt>
                <c:pt idx="2853">
                  <c:v>21.73658</c:v>
                </c:pt>
                <c:pt idx="2854">
                  <c:v>21.746210000000001</c:v>
                </c:pt>
                <c:pt idx="2855">
                  <c:v>21.755849999999999</c:v>
                </c:pt>
                <c:pt idx="2856">
                  <c:v>21.76549</c:v>
                </c:pt>
                <c:pt idx="2857">
                  <c:v>21.77514</c:v>
                </c:pt>
                <c:pt idx="2858">
                  <c:v>21.784780000000001</c:v>
                </c:pt>
                <c:pt idx="2859">
                  <c:v>21.794429999999998</c:v>
                </c:pt>
                <c:pt idx="2860">
                  <c:v>21.804079999999999</c:v>
                </c:pt>
                <c:pt idx="2861">
                  <c:v>21.81373</c:v>
                </c:pt>
                <c:pt idx="2862">
                  <c:v>21.82339</c:v>
                </c:pt>
                <c:pt idx="2863">
                  <c:v>21.83304</c:v>
                </c:pt>
                <c:pt idx="2864">
                  <c:v>21.842700000000001</c:v>
                </c:pt>
                <c:pt idx="2865">
                  <c:v>21.852360000000001</c:v>
                </c:pt>
                <c:pt idx="2866">
                  <c:v>21.862030000000001</c:v>
                </c:pt>
                <c:pt idx="2867">
                  <c:v>21.871690000000001</c:v>
                </c:pt>
                <c:pt idx="2868">
                  <c:v>21.881360000000001</c:v>
                </c:pt>
                <c:pt idx="2869">
                  <c:v>21.891030000000001</c:v>
                </c:pt>
                <c:pt idx="2870">
                  <c:v>21.900700000000001</c:v>
                </c:pt>
                <c:pt idx="2871">
                  <c:v>21.91037</c:v>
                </c:pt>
                <c:pt idx="2872">
                  <c:v>21.92005</c:v>
                </c:pt>
                <c:pt idx="2873">
                  <c:v>21.929729999999999</c:v>
                </c:pt>
                <c:pt idx="2874">
                  <c:v>21.939409999999999</c:v>
                </c:pt>
                <c:pt idx="2875">
                  <c:v>21.949090000000002</c:v>
                </c:pt>
                <c:pt idx="2876">
                  <c:v>21.958770000000001</c:v>
                </c:pt>
                <c:pt idx="2877">
                  <c:v>21.96846</c:v>
                </c:pt>
                <c:pt idx="2878">
                  <c:v>21.978149999999999</c:v>
                </c:pt>
                <c:pt idx="2879">
                  <c:v>21.987839999999998</c:v>
                </c:pt>
                <c:pt idx="2880">
                  <c:v>21.997530000000001</c:v>
                </c:pt>
                <c:pt idx="2881">
                  <c:v>22.00723</c:v>
                </c:pt>
                <c:pt idx="2882">
                  <c:v>22.016919999999999</c:v>
                </c:pt>
                <c:pt idx="2883">
                  <c:v>22.026620000000001</c:v>
                </c:pt>
                <c:pt idx="2884">
                  <c:v>22.03632</c:v>
                </c:pt>
                <c:pt idx="2885">
                  <c:v>22.046029999999998</c:v>
                </c:pt>
                <c:pt idx="2886">
                  <c:v>22.055730000000001</c:v>
                </c:pt>
                <c:pt idx="2887">
                  <c:v>22.065439999999999</c:v>
                </c:pt>
                <c:pt idx="2888">
                  <c:v>22.075150000000001</c:v>
                </c:pt>
                <c:pt idx="2889">
                  <c:v>22.084859999999999</c:v>
                </c:pt>
                <c:pt idx="2890">
                  <c:v>22.094580000000001</c:v>
                </c:pt>
                <c:pt idx="2891">
                  <c:v>22.104289999999999</c:v>
                </c:pt>
                <c:pt idx="2892">
                  <c:v>22.11401</c:v>
                </c:pt>
                <c:pt idx="2893">
                  <c:v>22.123729999999998</c:v>
                </c:pt>
                <c:pt idx="2894">
                  <c:v>22.13345</c:v>
                </c:pt>
                <c:pt idx="2895">
                  <c:v>22.143180000000001</c:v>
                </c:pt>
                <c:pt idx="2896">
                  <c:v>22.152909999999999</c:v>
                </c:pt>
                <c:pt idx="2897">
                  <c:v>22.16263</c:v>
                </c:pt>
                <c:pt idx="2898">
                  <c:v>22.172370000000001</c:v>
                </c:pt>
                <c:pt idx="2899">
                  <c:v>22.182099999999998</c:v>
                </c:pt>
                <c:pt idx="2900">
                  <c:v>22.191839999999999</c:v>
                </c:pt>
                <c:pt idx="2901">
                  <c:v>22.20157</c:v>
                </c:pt>
                <c:pt idx="2902">
                  <c:v>22.211310000000001</c:v>
                </c:pt>
                <c:pt idx="2903">
                  <c:v>22.221050000000002</c:v>
                </c:pt>
                <c:pt idx="2904">
                  <c:v>22.230799999999999</c:v>
                </c:pt>
                <c:pt idx="2905">
                  <c:v>22.240549999999999</c:v>
                </c:pt>
                <c:pt idx="2906">
                  <c:v>22.25029</c:v>
                </c:pt>
                <c:pt idx="2907">
                  <c:v>22.26004</c:v>
                </c:pt>
                <c:pt idx="2908">
                  <c:v>22.2698</c:v>
                </c:pt>
                <c:pt idx="2909">
                  <c:v>22.27955</c:v>
                </c:pt>
                <c:pt idx="2910">
                  <c:v>22.28931</c:v>
                </c:pt>
                <c:pt idx="2911">
                  <c:v>22.29907</c:v>
                </c:pt>
                <c:pt idx="2912">
                  <c:v>22.30883</c:v>
                </c:pt>
                <c:pt idx="2913">
                  <c:v>22.31859</c:v>
                </c:pt>
                <c:pt idx="2914">
                  <c:v>22.32836</c:v>
                </c:pt>
                <c:pt idx="2915">
                  <c:v>22.33812</c:v>
                </c:pt>
                <c:pt idx="2916">
                  <c:v>22.34789</c:v>
                </c:pt>
                <c:pt idx="2917">
                  <c:v>22.357669999999999</c:v>
                </c:pt>
                <c:pt idx="2918">
                  <c:v>22.367439999999998</c:v>
                </c:pt>
                <c:pt idx="2919">
                  <c:v>22.377210000000002</c:v>
                </c:pt>
                <c:pt idx="2920">
                  <c:v>22.386990000000001</c:v>
                </c:pt>
                <c:pt idx="2921">
                  <c:v>22.39677</c:v>
                </c:pt>
                <c:pt idx="2922">
                  <c:v>22.406559999999999</c:v>
                </c:pt>
                <c:pt idx="2923">
                  <c:v>22.416340000000002</c:v>
                </c:pt>
                <c:pt idx="2924">
                  <c:v>22.426130000000001</c:v>
                </c:pt>
                <c:pt idx="2925">
                  <c:v>22.435919999999999</c:v>
                </c:pt>
                <c:pt idx="2926">
                  <c:v>22.445709999999998</c:v>
                </c:pt>
                <c:pt idx="2927">
                  <c:v>22.455500000000001</c:v>
                </c:pt>
                <c:pt idx="2928">
                  <c:v>22.465299999999999</c:v>
                </c:pt>
                <c:pt idx="2929">
                  <c:v>22.475090000000002</c:v>
                </c:pt>
                <c:pt idx="2930">
                  <c:v>22.48489</c:v>
                </c:pt>
                <c:pt idx="2931">
                  <c:v>22.494689999999999</c:v>
                </c:pt>
                <c:pt idx="2932">
                  <c:v>22.5045</c:v>
                </c:pt>
                <c:pt idx="2933">
                  <c:v>22.514309999999998</c:v>
                </c:pt>
                <c:pt idx="2934">
                  <c:v>22.52411</c:v>
                </c:pt>
                <c:pt idx="2935">
                  <c:v>22.533919999999998</c:v>
                </c:pt>
                <c:pt idx="2936">
                  <c:v>22.54374</c:v>
                </c:pt>
                <c:pt idx="2937">
                  <c:v>22.553550000000001</c:v>
                </c:pt>
                <c:pt idx="2938">
                  <c:v>22.563369999999999</c:v>
                </c:pt>
                <c:pt idx="2939">
                  <c:v>22.573180000000001</c:v>
                </c:pt>
                <c:pt idx="2940">
                  <c:v>22.583010000000002</c:v>
                </c:pt>
                <c:pt idx="2941">
                  <c:v>22.592829999999999</c:v>
                </c:pt>
                <c:pt idx="2942">
                  <c:v>22.602650000000001</c:v>
                </c:pt>
                <c:pt idx="2943">
                  <c:v>22.612480000000001</c:v>
                </c:pt>
                <c:pt idx="2944">
                  <c:v>22.622309999999999</c:v>
                </c:pt>
                <c:pt idx="2945">
                  <c:v>22.63214</c:v>
                </c:pt>
                <c:pt idx="2946">
                  <c:v>22.64198</c:v>
                </c:pt>
                <c:pt idx="2947">
                  <c:v>22.651810000000001</c:v>
                </c:pt>
                <c:pt idx="2948">
                  <c:v>22.661650000000002</c:v>
                </c:pt>
                <c:pt idx="2949">
                  <c:v>22.671489999999999</c:v>
                </c:pt>
                <c:pt idx="2950">
                  <c:v>22.681329999999999</c:v>
                </c:pt>
                <c:pt idx="2951">
                  <c:v>22.691179999999999</c:v>
                </c:pt>
                <c:pt idx="2952">
                  <c:v>22.70102</c:v>
                </c:pt>
                <c:pt idx="2953">
                  <c:v>22.71087</c:v>
                </c:pt>
                <c:pt idx="2954">
                  <c:v>22.72072</c:v>
                </c:pt>
                <c:pt idx="2955">
                  <c:v>22.73058</c:v>
                </c:pt>
                <c:pt idx="2956">
                  <c:v>22.74043</c:v>
                </c:pt>
                <c:pt idx="2957">
                  <c:v>22.75029</c:v>
                </c:pt>
                <c:pt idx="2958">
                  <c:v>22.760149999999999</c:v>
                </c:pt>
                <c:pt idx="2959">
                  <c:v>22.770009999999999</c:v>
                </c:pt>
                <c:pt idx="2960">
                  <c:v>22.779869999999999</c:v>
                </c:pt>
                <c:pt idx="2961">
                  <c:v>22.789739999999998</c:v>
                </c:pt>
                <c:pt idx="2962">
                  <c:v>22.799610000000001</c:v>
                </c:pt>
                <c:pt idx="2963">
                  <c:v>22.809480000000001</c:v>
                </c:pt>
                <c:pt idx="2964">
                  <c:v>22.81935</c:v>
                </c:pt>
                <c:pt idx="2965">
                  <c:v>22.829219999999999</c:v>
                </c:pt>
                <c:pt idx="2966">
                  <c:v>22.839099999999998</c:v>
                </c:pt>
                <c:pt idx="2967">
                  <c:v>22.848980000000001</c:v>
                </c:pt>
                <c:pt idx="2968">
                  <c:v>22.85886</c:v>
                </c:pt>
                <c:pt idx="2969">
                  <c:v>22.868739999999999</c:v>
                </c:pt>
                <c:pt idx="2970">
                  <c:v>22.878630000000001</c:v>
                </c:pt>
                <c:pt idx="2971">
                  <c:v>22.88851</c:v>
                </c:pt>
                <c:pt idx="2972">
                  <c:v>22.898399999999999</c:v>
                </c:pt>
                <c:pt idx="2973">
                  <c:v>22.908290000000001</c:v>
                </c:pt>
                <c:pt idx="2974">
                  <c:v>22.918189999999999</c:v>
                </c:pt>
                <c:pt idx="2975">
                  <c:v>22.928090000000001</c:v>
                </c:pt>
                <c:pt idx="2976">
                  <c:v>22.93798</c:v>
                </c:pt>
                <c:pt idx="2977">
                  <c:v>22.947880000000001</c:v>
                </c:pt>
                <c:pt idx="2978">
                  <c:v>22.95778</c:v>
                </c:pt>
                <c:pt idx="2979">
                  <c:v>22.967690000000001</c:v>
                </c:pt>
                <c:pt idx="2980">
                  <c:v>22.977589999999999</c:v>
                </c:pt>
                <c:pt idx="2981">
                  <c:v>22.987500000000001</c:v>
                </c:pt>
                <c:pt idx="2982">
                  <c:v>22.997409999999999</c:v>
                </c:pt>
                <c:pt idx="2983">
                  <c:v>23.00733</c:v>
                </c:pt>
                <c:pt idx="2984">
                  <c:v>23.017240000000001</c:v>
                </c:pt>
                <c:pt idx="2985">
                  <c:v>23.027159999999999</c:v>
                </c:pt>
                <c:pt idx="2986">
                  <c:v>23.03708</c:v>
                </c:pt>
                <c:pt idx="2987">
                  <c:v>23.047000000000001</c:v>
                </c:pt>
                <c:pt idx="2988">
                  <c:v>23.056920000000002</c:v>
                </c:pt>
                <c:pt idx="2989">
                  <c:v>23.066849999999999</c:v>
                </c:pt>
                <c:pt idx="2990">
                  <c:v>23.076779999999999</c:v>
                </c:pt>
                <c:pt idx="2991">
                  <c:v>23.08671</c:v>
                </c:pt>
                <c:pt idx="2992">
                  <c:v>23.096640000000001</c:v>
                </c:pt>
                <c:pt idx="2993">
                  <c:v>23.106570000000001</c:v>
                </c:pt>
                <c:pt idx="2994">
                  <c:v>23.116510000000002</c:v>
                </c:pt>
                <c:pt idx="2995">
                  <c:v>23.126449999999998</c:v>
                </c:pt>
                <c:pt idx="2996">
                  <c:v>23.136389999999999</c:v>
                </c:pt>
                <c:pt idx="2997">
                  <c:v>23.146329999999999</c:v>
                </c:pt>
                <c:pt idx="2998">
                  <c:v>23.156269999999999</c:v>
                </c:pt>
                <c:pt idx="2999">
                  <c:v>23.166219999999999</c:v>
                </c:pt>
                <c:pt idx="3000">
                  <c:v>23.176169999999999</c:v>
                </c:pt>
                <c:pt idx="3001">
                  <c:v>23.186119999999999</c:v>
                </c:pt>
                <c:pt idx="3002">
                  <c:v>23.196079999999998</c:v>
                </c:pt>
                <c:pt idx="3003">
                  <c:v>23.206029999999998</c:v>
                </c:pt>
                <c:pt idx="3004">
                  <c:v>23.215990000000001</c:v>
                </c:pt>
                <c:pt idx="3005">
                  <c:v>23.225950000000001</c:v>
                </c:pt>
                <c:pt idx="3006">
                  <c:v>23.235910000000001</c:v>
                </c:pt>
                <c:pt idx="3007">
                  <c:v>23.24587</c:v>
                </c:pt>
                <c:pt idx="3008">
                  <c:v>23.255839999999999</c:v>
                </c:pt>
                <c:pt idx="3009">
                  <c:v>23.265809999999998</c:v>
                </c:pt>
                <c:pt idx="3010">
                  <c:v>23.275780000000001</c:v>
                </c:pt>
                <c:pt idx="3011">
                  <c:v>23.28575</c:v>
                </c:pt>
                <c:pt idx="3012">
                  <c:v>23.295729999999999</c:v>
                </c:pt>
                <c:pt idx="3013">
                  <c:v>23.305700000000002</c:v>
                </c:pt>
                <c:pt idx="3014">
                  <c:v>23.31568</c:v>
                </c:pt>
                <c:pt idx="3015">
                  <c:v>23.325659999999999</c:v>
                </c:pt>
                <c:pt idx="3016">
                  <c:v>23.335650000000001</c:v>
                </c:pt>
                <c:pt idx="3017">
                  <c:v>23.34563</c:v>
                </c:pt>
                <c:pt idx="3018">
                  <c:v>23.355619999999998</c:v>
                </c:pt>
                <c:pt idx="3019">
                  <c:v>23.36561</c:v>
                </c:pt>
                <c:pt idx="3020">
                  <c:v>23.375599999999999</c:v>
                </c:pt>
                <c:pt idx="3021">
                  <c:v>23.3856</c:v>
                </c:pt>
                <c:pt idx="3022">
                  <c:v>23.395589999999999</c:v>
                </c:pt>
                <c:pt idx="3023">
                  <c:v>23.40559</c:v>
                </c:pt>
                <c:pt idx="3024">
                  <c:v>23.415590000000002</c:v>
                </c:pt>
                <c:pt idx="3025">
                  <c:v>23.42559</c:v>
                </c:pt>
                <c:pt idx="3026">
                  <c:v>23.435600000000001</c:v>
                </c:pt>
                <c:pt idx="3027">
                  <c:v>23.445599999999999</c:v>
                </c:pt>
                <c:pt idx="3028">
                  <c:v>23.45561</c:v>
                </c:pt>
                <c:pt idx="3029">
                  <c:v>23.465620000000001</c:v>
                </c:pt>
                <c:pt idx="3030">
                  <c:v>23.475639999999999</c:v>
                </c:pt>
                <c:pt idx="3031">
                  <c:v>23.48565</c:v>
                </c:pt>
                <c:pt idx="3032">
                  <c:v>23.49567</c:v>
                </c:pt>
                <c:pt idx="3033">
                  <c:v>23.505690000000001</c:v>
                </c:pt>
                <c:pt idx="3034">
                  <c:v>23.515709999999999</c:v>
                </c:pt>
                <c:pt idx="3035">
                  <c:v>23.525729999999999</c:v>
                </c:pt>
                <c:pt idx="3036">
                  <c:v>23.53576</c:v>
                </c:pt>
                <c:pt idx="3037">
                  <c:v>23.54579</c:v>
                </c:pt>
                <c:pt idx="3038">
                  <c:v>23.555820000000001</c:v>
                </c:pt>
                <c:pt idx="3039">
                  <c:v>23.565850000000001</c:v>
                </c:pt>
                <c:pt idx="3040">
                  <c:v>23.575890000000001</c:v>
                </c:pt>
                <c:pt idx="3041">
                  <c:v>23.585920000000002</c:v>
                </c:pt>
                <c:pt idx="3042">
                  <c:v>23.595960000000002</c:v>
                </c:pt>
                <c:pt idx="3043">
                  <c:v>23.606000000000002</c:v>
                </c:pt>
                <c:pt idx="3044">
                  <c:v>23.616040000000002</c:v>
                </c:pt>
                <c:pt idx="3045">
                  <c:v>23.626090000000001</c:v>
                </c:pt>
                <c:pt idx="3046">
                  <c:v>23.636140000000001</c:v>
                </c:pt>
                <c:pt idx="3047">
                  <c:v>23.646190000000001</c:v>
                </c:pt>
                <c:pt idx="3048">
                  <c:v>23.65624</c:v>
                </c:pt>
                <c:pt idx="3049">
                  <c:v>23.66629</c:v>
                </c:pt>
                <c:pt idx="3050">
                  <c:v>23.676349999999999</c:v>
                </c:pt>
                <c:pt idx="3051">
                  <c:v>23.686409999999999</c:v>
                </c:pt>
                <c:pt idx="3052">
                  <c:v>23.696470000000001</c:v>
                </c:pt>
                <c:pt idx="3053">
                  <c:v>23.706530000000001</c:v>
                </c:pt>
                <c:pt idx="3054">
                  <c:v>23.71659</c:v>
                </c:pt>
                <c:pt idx="3055">
                  <c:v>23.726659999999999</c:v>
                </c:pt>
                <c:pt idx="3056">
                  <c:v>23.736730000000001</c:v>
                </c:pt>
                <c:pt idx="3057">
                  <c:v>23.7468</c:v>
                </c:pt>
                <c:pt idx="3058">
                  <c:v>23.756869999999999</c:v>
                </c:pt>
                <c:pt idx="3059">
                  <c:v>23.766950000000001</c:v>
                </c:pt>
                <c:pt idx="3060">
                  <c:v>23.77703</c:v>
                </c:pt>
                <c:pt idx="3061">
                  <c:v>23.787099999999999</c:v>
                </c:pt>
                <c:pt idx="3062">
                  <c:v>23.797190000000001</c:v>
                </c:pt>
                <c:pt idx="3063">
                  <c:v>23.807269999999999</c:v>
                </c:pt>
                <c:pt idx="3064">
                  <c:v>23.817350000000001</c:v>
                </c:pt>
                <c:pt idx="3065">
                  <c:v>23.827439999999999</c:v>
                </c:pt>
                <c:pt idx="3066">
                  <c:v>23.837530000000001</c:v>
                </c:pt>
                <c:pt idx="3067">
                  <c:v>23.847629999999999</c:v>
                </c:pt>
                <c:pt idx="3068">
                  <c:v>23.85772</c:v>
                </c:pt>
                <c:pt idx="3069">
                  <c:v>23.867819999999998</c:v>
                </c:pt>
                <c:pt idx="3070">
                  <c:v>23.87791</c:v>
                </c:pt>
                <c:pt idx="3071">
                  <c:v>23.888020000000001</c:v>
                </c:pt>
                <c:pt idx="3072">
                  <c:v>23.898119999999999</c:v>
                </c:pt>
                <c:pt idx="3073">
                  <c:v>23.90822</c:v>
                </c:pt>
                <c:pt idx="3074">
                  <c:v>23.918330000000001</c:v>
                </c:pt>
                <c:pt idx="3075">
                  <c:v>23.928439999999998</c:v>
                </c:pt>
                <c:pt idx="3076">
                  <c:v>23.938549999999999</c:v>
                </c:pt>
                <c:pt idx="3077">
                  <c:v>23.94867</c:v>
                </c:pt>
                <c:pt idx="3078">
                  <c:v>23.958780000000001</c:v>
                </c:pt>
                <c:pt idx="3079">
                  <c:v>23.968900000000001</c:v>
                </c:pt>
                <c:pt idx="3080">
                  <c:v>23.979019999999998</c:v>
                </c:pt>
                <c:pt idx="3081">
                  <c:v>23.989139999999999</c:v>
                </c:pt>
                <c:pt idx="3082">
                  <c:v>23.99926</c:v>
                </c:pt>
                <c:pt idx="3083">
                  <c:v>24.00939</c:v>
                </c:pt>
                <c:pt idx="3084">
                  <c:v>24.01952</c:v>
                </c:pt>
                <c:pt idx="3085">
                  <c:v>24.02965</c:v>
                </c:pt>
                <c:pt idx="3086">
                  <c:v>24.03978</c:v>
                </c:pt>
                <c:pt idx="3087">
                  <c:v>24.04992</c:v>
                </c:pt>
                <c:pt idx="3088">
                  <c:v>24.06005</c:v>
                </c:pt>
                <c:pt idx="3089">
                  <c:v>24.07019</c:v>
                </c:pt>
                <c:pt idx="3090">
                  <c:v>24.08034</c:v>
                </c:pt>
                <c:pt idx="3091">
                  <c:v>24.090479999999999</c:v>
                </c:pt>
                <c:pt idx="3092">
                  <c:v>24.100619999999999</c:v>
                </c:pt>
                <c:pt idx="3093">
                  <c:v>24.110769999999999</c:v>
                </c:pt>
                <c:pt idx="3094">
                  <c:v>24.120920000000002</c:v>
                </c:pt>
                <c:pt idx="3095">
                  <c:v>24.131070000000001</c:v>
                </c:pt>
                <c:pt idx="3096">
                  <c:v>24.14123</c:v>
                </c:pt>
                <c:pt idx="3097">
                  <c:v>24.15138</c:v>
                </c:pt>
                <c:pt idx="3098">
                  <c:v>24.161539999999999</c:v>
                </c:pt>
                <c:pt idx="3099">
                  <c:v>24.171700000000001</c:v>
                </c:pt>
                <c:pt idx="3100">
                  <c:v>24.18187</c:v>
                </c:pt>
                <c:pt idx="3101">
                  <c:v>24.192029999999999</c:v>
                </c:pt>
                <c:pt idx="3102">
                  <c:v>24.202200000000001</c:v>
                </c:pt>
                <c:pt idx="3103">
                  <c:v>24.21237</c:v>
                </c:pt>
                <c:pt idx="3104">
                  <c:v>24.222539999999999</c:v>
                </c:pt>
                <c:pt idx="3105">
                  <c:v>24.232710000000001</c:v>
                </c:pt>
                <c:pt idx="3106">
                  <c:v>24.242889999999999</c:v>
                </c:pt>
                <c:pt idx="3107">
                  <c:v>24.253070000000001</c:v>
                </c:pt>
                <c:pt idx="3108">
                  <c:v>24.26324</c:v>
                </c:pt>
                <c:pt idx="3109">
                  <c:v>24.273430000000001</c:v>
                </c:pt>
                <c:pt idx="3110">
                  <c:v>24.283609999999999</c:v>
                </c:pt>
                <c:pt idx="3111">
                  <c:v>24.293800000000001</c:v>
                </c:pt>
                <c:pt idx="3112">
                  <c:v>24.303989999999999</c:v>
                </c:pt>
                <c:pt idx="3113">
                  <c:v>24.314170000000001</c:v>
                </c:pt>
                <c:pt idx="3114">
                  <c:v>24.324369999999998</c:v>
                </c:pt>
                <c:pt idx="3115">
                  <c:v>24.33456</c:v>
                </c:pt>
                <c:pt idx="3116">
                  <c:v>24.344760000000001</c:v>
                </c:pt>
                <c:pt idx="3117">
                  <c:v>24.354959999999998</c:v>
                </c:pt>
                <c:pt idx="3118">
                  <c:v>24.365159999999999</c:v>
                </c:pt>
                <c:pt idx="3119">
                  <c:v>24.375360000000001</c:v>
                </c:pt>
                <c:pt idx="3120">
                  <c:v>24.385570000000001</c:v>
                </c:pt>
                <c:pt idx="3121">
                  <c:v>24.395769999999999</c:v>
                </c:pt>
                <c:pt idx="3122">
                  <c:v>24.40598</c:v>
                </c:pt>
                <c:pt idx="3123">
                  <c:v>24.4162</c:v>
                </c:pt>
                <c:pt idx="3124">
                  <c:v>24.426410000000001</c:v>
                </c:pt>
                <c:pt idx="3125">
                  <c:v>24.436630000000001</c:v>
                </c:pt>
                <c:pt idx="3126">
                  <c:v>24.446850000000001</c:v>
                </c:pt>
                <c:pt idx="3127">
                  <c:v>24.457070000000002</c:v>
                </c:pt>
                <c:pt idx="3128">
                  <c:v>24.467289999999998</c:v>
                </c:pt>
                <c:pt idx="3129">
                  <c:v>24.477509999999999</c:v>
                </c:pt>
                <c:pt idx="3130">
                  <c:v>24.487739999999999</c:v>
                </c:pt>
                <c:pt idx="3131">
                  <c:v>24.497969999999999</c:v>
                </c:pt>
                <c:pt idx="3132">
                  <c:v>24.508199999999999</c:v>
                </c:pt>
                <c:pt idx="3133">
                  <c:v>24.518429999999999</c:v>
                </c:pt>
                <c:pt idx="3134">
                  <c:v>24.528670000000002</c:v>
                </c:pt>
                <c:pt idx="3135">
                  <c:v>24.538910000000001</c:v>
                </c:pt>
                <c:pt idx="3136">
                  <c:v>24.549140000000001</c:v>
                </c:pt>
                <c:pt idx="3137">
                  <c:v>24.55939</c:v>
                </c:pt>
                <c:pt idx="3138">
                  <c:v>24.56963</c:v>
                </c:pt>
                <c:pt idx="3139">
                  <c:v>24.579879999999999</c:v>
                </c:pt>
                <c:pt idx="3140">
                  <c:v>24.590119999999999</c:v>
                </c:pt>
                <c:pt idx="3141">
                  <c:v>24.600370000000002</c:v>
                </c:pt>
                <c:pt idx="3142">
                  <c:v>24.61063</c:v>
                </c:pt>
                <c:pt idx="3143">
                  <c:v>24.62088</c:v>
                </c:pt>
                <c:pt idx="3144">
                  <c:v>24.631139999999998</c:v>
                </c:pt>
                <c:pt idx="3145">
                  <c:v>24.641400000000001</c:v>
                </c:pt>
                <c:pt idx="3146">
                  <c:v>24.65166</c:v>
                </c:pt>
                <c:pt idx="3147">
                  <c:v>24.661919999999999</c:v>
                </c:pt>
                <c:pt idx="3148">
                  <c:v>24.672190000000001</c:v>
                </c:pt>
                <c:pt idx="3149">
                  <c:v>24.682449999999999</c:v>
                </c:pt>
                <c:pt idx="3150">
                  <c:v>24.692720000000001</c:v>
                </c:pt>
                <c:pt idx="3151">
                  <c:v>24.702999999999999</c:v>
                </c:pt>
                <c:pt idx="3152">
                  <c:v>24.713270000000001</c:v>
                </c:pt>
                <c:pt idx="3153">
                  <c:v>24.723549999999999</c:v>
                </c:pt>
                <c:pt idx="3154">
                  <c:v>24.733820000000001</c:v>
                </c:pt>
                <c:pt idx="3155">
                  <c:v>24.7441</c:v>
                </c:pt>
                <c:pt idx="3156">
                  <c:v>24.754380000000001</c:v>
                </c:pt>
                <c:pt idx="3157">
                  <c:v>24.764669999999999</c:v>
                </c:pt>
                <c:pt idx="3158">
                  <c:v>24.77496</c:v>
                </c:pt>
                <c:pt idx="3159">
                  <c:v>24.785240000000002</c:v>
                </c:pt>
                <c:pt idx="3160">
                  <c:v>24.795539999999999</c:v>
                </c:pt>
                <c:pt idx="3161">
                  <c:v>24.80583</c:v>
                </c:pt>
                <c:pt idx="3162">
                  <c:v>24.816120000000002</c:v>
                </c:pt>
                <c:pt idx="3163">
                  <c:v>24.826419999999999</c:v>
                </c:pt>
                <c:pt idx="3164">
                  <c:v>24.83672</c:v>
                </c:pt>
                <c:pt idx="3165">
                  <c:v>24.847020000000001</c:v>
                </c:pt>
                <c:pt idx="3166">
                  <c:v>24.857320000000001</c:v>
                </c:pt>
                <c:pt idx="3167">
                  <c:v>24.867629999999998</c:v>
                </c:pt>
                <c:pt idx="3168">
                  <c:v>24.877939999999999</c:v>
                </c:pt>
                <c:pt idx="3169">
                  <c:v>24.888249999999999</c:v>
                </c:pt>
                <c:pt idx="3170">
                  <c:v>24.89856</c:v>
                </c:pt>
                <c:pt idx="3171">
                  <c:v>24.90888</c:v>
                </c:pt>
                <c:pt idx="3172">
                  <c:v>24.91919</c:v>
                </c:pt>
                <c:pt idx="3173">
                  <c:v>24.929510000000001</c:v>
                </c:pt>
                <c:pt idx="3174">
                  <c:v>24.939830000000001</c:v>
                </c:pt>
                <c:pt idx="3175">
                  <c:v>24.95016</c:v>
                </c:pt>
                <c:pt idx="3176">
                  <c:v>24.96048</c:v>
                </c:pt>
                <c:pt idx="3177">
                  <c:v>24.97081</c:v>
                </c:pt>
                <c:pt idx="3178">
                  <c:v>24.98114</c:v>
                </c:pt>
                <c:pt idx="3179">
                  <c:v>24.99147</c:v>
                </c:pt>
                <c:pt idx="3180">
                  <c:v>25.001799999999999</c:v>
                </c:pt>
                <c:pt idx="3181">
                  <c:v>25.012139999999999</c:v>
                </c:pt>
                <c:pt idx="3182">
                  <c:v>25.022469999999998</c:v>
                </c:pt>
                <c:pt idx="3183">
                  <c:v>25.032810000000001</c:v>
                </c:pt>
                <c:pt idx="3184">
                  <c:v>25.04316</c:v>
                </c:pt>
                <c:pt idx="3185">
                  <c:v>25.0535</c:v>
                </c:pt>
                <c:pt idx="3186">
                  <c:v>25.063849999999999</c:v>
                </c:pt>
                <c:pt idx="3187">
                  <c:v>25.074200000000001</c:v>
                </c:pt>
                <c:pt idx="3188">
                  <c:v>25.08455</c:v>
                </c:pt>
                <c:pt idx="3189">
                  <c:v>25.094899999999999</c:v>
                </c:pt>
                <c:pt idx="3190">
                  <c:v>25.105250000000002</c:v>
                </c:pt>
                <c:pt idx="3191">
                  <c:v>25.11561</c:v>
                </c:pt>
                <c:pt idx="3192">
                  <c:v>25.125969999999999</c:v>
                </c:pt>
                <c:pt idx="3193">
                  <c:v>25.136330000000001</c:v>
                </c:pt>
                <c:pt idx="3194">
                  <c:v>25.14669</c:v>
                </c:pt>
                <c:pt idx="3195">
                  <c:v>25.157060000000001</c:v>
                </c:pt>
                <c:pt idx="3196">
                  <c:v>25.16743</c:v>
                </c:pt>
                <c:pt idx="3197">
                  <c:v>25.177800000000001</c:v>
                </c:pt>
                <c:pt idx="3198">
                  <c:v>25.18817</c:v>
                </c:pt>
                <c:pt idx="3199">
                  <c:v>25.198540000000001</c:v>
                </c:pt>
                <c:pt idx="3200">
                  <c:v>25.208919999999999</c:v>
                </c:pt>
                <c:pt idx="3201">
                  <c:v>25.2193</c:v>
                </c:pt>
                <c:pt idx="3202">
                  <c:v>25.229679999999998</c:v>
                </c:pt>
                <c:pt idx="3203">
                  <c:v>25.24006</c:v>
                </c:pt>
                <c:pt idx="3204">
                  <c:v>25.250450000000001</c:v>
                </c:pt>
                <c:pt idx="3205">
                  <c:v>25.260829999999999</c:v>
                </c:pt>
                <c:pt idx="3206">
                  <c:v>25.27122</c:v>
                </c:pt>
                <c:pt idx="3207">
                  <c:v>25.281610000000001</c:v>
                </c:pt>
                <c:pt idx="3208">
                  <c:v>25.292010000000001</c:v>
                </c:pt>
                <c:pt idx="3209">
                  <c:v>25.302399999999999</c:v>
                </c:pt>
                <c:pt idx="3210">
                  <c:v>25.312799999999999</c:v>
                </c:pt>
                <c:pt idx="3211">
                  <c:v>25.3232</c:v>
                </c:pt>
                <c:pt idx="3212">
                  <c:v>25.333600000000001</c:v>
                </c:pt>
                <c:pt idx="3213">
                  <c:v>25.344010000000001</c:v>
                </c:pt>
                <c:pt idx="3214">
                  <c:v>25.354410000000001</c:v>
                </c:pt>
                <c:pt idx="3215">
                  <c:v>25.364820000000002</c:v>
                </c:pt>
                <c:pt idx="3216">
                  <c:v>25.375229999999998</c:v>
                </c:pt>
                <c:pt idx="3217">
                  <c:v>25.385639999999999</c:v>
                </c:pt>
                <c:pt idx="3218">
                  <c:v>25.396059999999999</c:v>
                </c:pt>
                <c:pt idx="3219">
                  <c:v>25.406479999999998</c:v>
                </c:pt>
                <c:pt idx="3220">
                  <c:v>25.416889999999999</c:v>
                </c:pt>
                <c:pt idx="3221">
                  <c:v>25.427320000000002</c:v>
                </c:pt>
                <c:pt idx="3222">
                  <c:v>25.437740000000002</c:v>
                </c:pt>
                <c:pt idx="3223">
                  <c:v>25.448160000000001</c:v>
                </c:pt>
                <c:pt idx="3224">
                  <c:v>25.458590000000001</c:v>
                </c:pt>
                <c:pt idx="3225">
                  <c:v>25.46902</c:v>
                </c:pt>
                <c:pt idx="3226">
                  <c:v>25.47945</c:v>
                </c:pt>
                <c:pt idx="3227">
                  <c:v>25.489889999999999</c:v>
                </c:pt>
                <c:pt idx="3228">
                  <c:v>25.500319999999999</c:v>
                </c:pt>
                <c:pt idx="3229">
                  <c:v>25.510760000000001</c:v>
                </c:pt>
                <c:pt idx="3230">
                  <c:v>25.5212</c:v>
                </c:pt>
                <c:pt idx="3231">
                  <c:v>25.531639999999999</c:v>
                </c:pt>
                <c:pt idx="3232">
                  <c:v>25.542090000000002</c:v>
                </c:pt>
                <c:pt idx="3233">
                  <c:v>25.55254</c:v>
                </c:pt>
                <c:pt idx="3234">
                  <c:v>25.56298</c:v>
                </c:pt>
                <c:pt idx="3235">
                  <c:v>25.573440000000002</c:v>
                </c:pt>
                <c:pt idx="3236">
                  <c:v>25.58389</c:v>
                </c:pt>
                <c:pt idx="3237">
                  <c:v>25.594349999999999</c:v>
                </c:pt>
                <c:pt idx="3238">
                  <c:v>25.604800000000001</c:v>
                </c:pt>
                <c:pt idx="3239">
                  <c:v>25.615259999999999</c:v>
                </c:pt>
                <c:pt idx="3240">
                  <c:v>25.625720000000001</c:v>
                </c:pt>
                <c:pt idx="3241">
                  <c:v>25.636189999999999</c:v>
                </c:pt>
                <c:pt idx="3242">
                  <c:v>25.646650000000001</c:v>
                </c:pt>
                <c:pt idx="3243">
                  <c:v>25.657119999999999</c:v>
                </c:pt>
                <c:pt idx="3244">
                  <c:v>25.667590000000001</c:v>
                </c:pt>
                <c:pt idx="3245">
                  <c:v>25.678059999999999</c:v>
                </c:pt>
                <c:pt idx="3246">
                  <c:v>25.68854</c:v>
                </c:pt>
                <c:pt idx="3247">
                  <c:v>25.699010000000001</c:v>
                </c:pt>
                <c:pt idx="3248">
                  <c:v>25.709489999999999</c:v>
                </c:pt>
                <c:pt idx="3249">
                  <c:v>25.71997</c:v>
                </c:pt>
                <c:pt idx="3250">
                  <c:v>25.730460000000001</c:v>
                </c:pt>
                <c:pt idx="3251">
                  <c:v>25.740939999999998</c:v>
                </c:pt>
                <c:pt idx="3252">
                  <c:v>25.751429999999999</c:v>
                </c:pt>
                <c:pt idx="3253">
                  <c:v>25.76192</c:v>
                </c:pt>
                <c:pt idx="3254">
                  <c:v>25.772410000000001</c:v>
                </c:pt>
                <c:pt idx="3255">
                  <c:v>25.782910000000001</c:v>
                </c:pt>
                <c:pt idx="3256">
                  <c:v>25.793399999999998</c:v>
                </c:pt>
                <c:pt idx="3257">
                  <c:v>25.803899999999999</c:v>
                </c:pt>
                <c:pt idx="3258">
                  <c:v>25.814399999999999</c:v>
                </c:pt>
                <c:pt idx="3259">
                  <c:v>25.8249</c:v>
                </c:pt>
                <c:pt idx="3260">
                  <c:v>25.83541</c:v>
                </c:pt>
                <c:pt idx="3261">
                  <c:v>25.84591</c:v>
                </c:pt>
                <c:pt idx="3262">
                  <c:v>25.85642</c:v>
                </c:pt>
                <c:pt idx="3263">
                  <c:v>25.86693</c:v>
                </c:pt>
                <c:pt idx="3264">
                  <c:v>25.87745</c:v>
                </c:pt>
                <c:pt idx="3265">
                  <c:v>25.88796</c:v>
                </c:pt>
                <c:pt idx="3266">
                  <c:v>25.898479999999999</c:v>
                </c:pt>
                <c:pt idx="3267">
                  <c:v>25.908999999999999</c:v>
                </c:pt>
                <c:pt idx="3268">
                  <c:v>25.919519999999999</c:v>
                </c:pt>
                <c:pt idx="3269">
                  <c:v>25.930040000000002</c:v>
                </c:pt>
                <c:pt idx="3270">
                  <c:v>25.940570000000001</c:v>
                </c:pt>
                <c:pt idx="3271">
                  <c:v>25.9511</c:v>
                </c:pt>
                <c:pt idx="3272">
                  <c:v>25.96163</c:v>
                </c:pt>
                <c:pt idx="3273">
                  <c:v>25.972159999999999</c:v>
                </c:pt>
                <c:pt idx="3274">
                  <c:v>25.982690000000002</c:v>
                </c:pt>
                <c:pt idx="3275">
                  <c:v>25.993230000000001</c:v>
                </c:pt>
                <c:pt idx="3276">
                  <c:v>26.003769999999999</c:v>
                </c:pt>
                <c:pt idx="3277">
                  <c:v>26.014309999999998</c:v>
                </c:pt>
                <c:pt idx="3278">
                  <c:v>26.024850000000001</c:v>
                </c:pt>
                <c:pt idx="3279">
                  <c:v>26.035399999999999</c:v>
                </c:pt>
                <c:pt idx="3280">
                  <c:v>26.045940000000002</c:v>
                </c:pt>
                <c:pt idx="3281">
                  <c:v>26.05649</c:v>
                </c:pt>
                <c:pt idx="3282">
                  <c:v>26.067039999999999</c:v>
                </c:pt>
                <c:pt idx="3283">
                  <c:v>26.0776</c:v>
                </c:pt>
                <c:pt idx="3284">
                  <c:v>26.088149999999999</c:v>
                </c:pt>
                <c:pt idx="3285">
                  <c:v>26.098710000000001</c:v>
                </c:pt>
                <c:pt idx="3286">
                  <c:v>26.109269999999999</c:v>
                </c:pt>
                <c:pt idx="3287">
                  <c:v>26.11983</c:v>
                </c:pt>
                <c:pt idx="3288">
                  <c:v>26.130400000000002</c:v>
                </c:pt>
                <c:pt idx="3289">
                  <c:v>26.14096</c:v>
                </c:pt>
                <c:pt idx="3290">
                  <c:v>26.151530000000001</c:v>
                </c:pt>
                <c:pt idx="3291">
                  <c:v>26.162099999999999</c:v>
                </c:pt>
                <c:pt idx="3292">
                  <c:v>26.17268</c:v>
                </c:pt>
                <c:pt idx="3293">
                  <c:v>26.183250000000001</c:v>
                </c:pt>
                <c:pt idx="3294">
                  <c:v>26.193829999999998</c:v>
                </c:pt>
                <c:pt idx="3295">
                  <c:v>26.204409999999999</c:v>
                </c:pt>
                <c:pt idx="3296">
                  <c:v>26.21499</c:v>
                </c:pt>
                <c:pt idx="3297">
                  <c:v>26.225570000000001</c:v>
                </c:pt>
                <c:pt idx="3298">
                  <c:v>26.236160000000002</c:v>
                </c:pt>
                <c:pt idx="3299">
                  <c:v>26.246739999999999</c:v>
                </c:pt>
                <c:pt idx="3300">
                  <c:v>26.25733</c:v>
                </c:pt>
                <c:pt idx="3301">
                  <c:v>26.26793</c:v>
                </c:pt>
                <c:pt idx="3302">
                  <c:v>26.27852</c:v>
                </c:pt>
                <c:pt idx="3303">
                  <c:v>26.28912</c:v>
                </c:pt>
                <c:pt idx="3304">
                  <c:v>26.299720000000001</c:v>
                </c:pt>
                <c:pt idx="3305">
                  <c:v>26.310320000000001</c:v>
                </c:pt>
                <c:pt idx="3306">
                  <c:v>26.320920000000001</c:v>
                </c:pt>
                <c:pt idx="3307">
                  <c:v>26.331520000000001</c:v>
                </c:pt>
                <c:pt idx="3308">
                  <c:v>26.342130000000001</c:v>
                </c:pt>
                <c:pt idx="3309">
                  <c:v>26.352740000000001</c:v>
                </c:pt>
                <c:pt idx="3310">
                  <c:v>26.363350000000001</c:v>
                </c:pt>
                <c:pt idx="3311">
                  <c:v>26.37396</c:v>
                </c:pt>
                <c:pt idx="3312">
                  <c:v>26.38458</c:v>
                </c:pt>
                <c:pt idx="3313">
                  <c:v>26.395199999999999</c:v>
                </c:pt>
                <c:pt idx="3314">
                  <c:v>26.405819999999999</c:v>
                </c:pt>
                <c:pt idx="3315">
                  <c:v>26.416440000000001</c:v>
                </c:pt>
                <c:pt idx="3316">
                  <c:v>26.427060000000001</c:v>
                </c:pt>
                <c:pt idx="3317">
                  <c:v>26.43769</c:v>
                </c:pt>
                <c:pt idx="3318">
                  <c:v>26.448319999999999</c:v>
                </c:pt>
                <c:pt idx="3319">
                  <c:v>26.458950000000002</c:v>
                </c:pt>
                <c:pt idx="3320">
                  <c:v>26.469580000000001</c:v>
                </c:pt>
                <c:pt idx="3321">
                  <c:v>26.480219999999999</c:v>
                </c:pt>
                <c:pt idx="3322">
                  <c:v>26.490849999999998</c:v>
                </c:pt>
                <c:pt idx="3323">
                  <c:v>26.50149</c:v>
                </c:pt>
                <c:pt idx="3324">
                  <c:v>26.512129999999999</c:v>
                </c:pt>
                <c:pt idx="3325">
                  <c:v>26.522780000000001</c:v>
                </c:pt>
                <c:pt idx="3326">
                  <c:v>26.53342</c:v>
                </c:pt>
                <c:pt idx="3327">
                  <c:v>26.544070000000001</c:v>
                </c:pt>
                <c:pt idx="3328">
                  <c:v>26.55472</c:v>
                </c:pt>
                <c:pt idx="3329">
                  <c:v>26.565370000000001</c:v>
                </c:pt>
                <c:pt idx="3330">
                  <c:v>26.57602</c:v>
                </c:pt>
                <c:pt idx="3331">
                  <c:v>26.586680000000001</c:v>
                </c:pt>
                <c:pt idx="3332">
                  <c:v>26.597339999999999</c:v>
                </c:pt>
                <c:pt idx="3333">
                  <c:v>26.608000000000001</c:v>
                </c:pt>
                <c:pt idx="3334">
                  <c:v>26.618659999999998</c:v>
                </c:pt>
                <c:pt idx="3335">
                  <c:v>26.62933</c:v>
                </c:pt>
                <c:pt idx="3336">
                  <c:v>26.639990000000001</c:v>
                </c:pt>
                <c:pt idx="3337">
                  <c:v>26.650659999999998</c:v>
                </c:pt>
                <c:pt idx="3338">
                  <c:v>26.66133</c:v>
                </c:pt>
                <c:pt idx="3339">
                  <c:v>26.672000000000001</c:v>
                </c:pt>
                <c:pt idx="3340">
                  <c:v>26.682680000000001</c:v>
                </c:pt>
                <c:pt idx="3341">
                  <c:v>26.693359999999998</c:v>
                </c:pt>
                <c:pt idx="3342">
                  <c:v>26.704039999999999</c:v>
                </c:pt>
                <c:pt idx="3343">
                  <c:v>26.71472</c:v>
                </c:pt>
                <c:pt idx="3344">
                  <c:v>26.7254</c:v>
                </c:pt>
                <c:pt idx="3345">
                  <c:v>26.736090000000001</c:v>
                </c:pt>
                <c:pt idx="3346">
                  <c:v>26.746780000000001</c:v>
                </c:pt>
                <c:pt idx="3347">
                  <c:v>26.757470000000001</c:v>
                </c:pt>
                <c:pt idx="3348">
                  <c:v>26.768160000000002</c:v>
                </c:pt>
                <c:pt idx="3349">
                  <c:v>26.778849999999998</c:v>
                </c:pt>
                <c:pt idx="3350">
                  <c:v>26.789549999999998</c:v>
                </c:pt>
                <c:pt idx="3351">
                  <c:v>26.800249999999998</c:v>
                </c:pt>
                <c:pt idx="3352">
                  <c:v>26.810949999999998</c:v>
                </c:pt>
                <c:pt idx="3353">
                  <c:v>26.821650000000002</c:v>
                </c:pt>
                <c:pt idx="3354">
                  <c:v>26.832360000000001</c:v>
                </c:pt>
                <c:pt idx="3355">
                  <c:v>26.843070000000001</c:v>
                </c:pt>
                <c:pt idx="3356">
                  <c:v>26.85378</c:v>
                </c:pt>
                <c:pt idx="3357">
                  <c:v>26.86449</c:v>
                </c:pt>
                <c:pt idx="3358">
                  <c:v>26.8752</c:v>
                </c:pt>
                <c:pt idx="3359">
                  <c:v>26.885919999999999</c:v>
                </c:pt>
                <c:pt idx="3360">
                  <c:v>26.896640000000001</c:v>
                </c:pt>
                <c:pt idx="3361">
                  <c:v>26.907360000000001</c:v>
                </c:pt>
                <c:pt idx="3362">
                  <c:v>26.91808</c:v>
                </c:pt>
                <c:pt idx="3363">
                  <c:v>26.928799999999999</c:v>
                </c:pt>
                <c:pt idx="3364">
                  <c:v>26.939530000000001</c:v>
                </c:pt>
                <c:pt idx="3365">
                  <c:v>26.95026</c:v>
                </c:pt>
                <c:pt idx="3366">
                  <c:v>26.960989999999999</c:v>
                </c:pt>
                <c:pt idx="3367">
                  <c:v>26.971720000000001</c:v>
                </c:pt>
                <c:pt idx="3368">
                  <c:v>26.98246</c:v>
                </c:pt>
                <c:pt idx="3369">
                  <c:v>26.993189999999998</c:v>
                </c:pt>
                <c:pt idx="3370">
                  <c:v>27.00393</c:v>
                </c:pt>
                <c:pt idx="3371">
                  <c:v>27.014679999999998</c:v>
                </c:pt>
                <c:pt idx="3372">
                  <c:v>27.02542</c:v>
                </c:pt>
                <c:pt idx="3373">
                  <c:v>27.036159999999999</c:v>
                </c:pt>
                <c:pt idx="3374">
                  <c:v>27.04691</c:v>
                </c:pt>
                <c:pt idx="3375">
                  <c:v>27.057659999999998</c:v>
                </c:pt>
                <c:pt idx="3376">
                  <c:v>27.06841</c:v>
                </c:pt>
                <c:pt idx="3377">
                  <c:v>27.079170000000001</c:v>
                </c:pt>
                <c:pt idx="3378">
                  <c:v>27.089929999999999</c:v>
                </c:pt>
                <c:pt idx="3379">
                  <c:v>27.100680000000001</c:v>
                </c:pt>
                <c:pt idx="3380">
                  <c:v>27.111440000000002</c:v>
                </c:pt>
                <c:pt idx="3381">
                  <c:v>27.122209999999999</c:v>
                </c:pt>
                <c:pt idx="3382">
                  <c:v>27.13297</c:v>
                </c:pt>
                <c:pt idx="3383">
                  <c:v>27.143740000000001</c:v>
                </c:pt>
                <c:pt idx="3384">
                  <c:v>27.154509999999998</c:v>
                </c:pt>
                <c:pt idx="3385">
                  <c:v>27.165279999999999</c:v>
                </c:pt>
                <c:pt idx="3386">
                  <c:v>27.17605</c:v>
                </c:pt>
                <c:pt idx="3387">
                  <c:v>27.18683</c:v>
                </c:pt>
                <c:pt idx="3388">
                  <c:v>27.197610000000001</c:v>
                </c:pt>
                <c:pt idx="3389">
                  <c:v>27.208390000000001</c:v>
                </c:pt>
                <c:pt idx="3390">
                  <c:v>27.219169999999998</c:v>
                </c:pt>
                <c:pt idx="3391">
                  <c:v>27.229949999999999</c:v>
                </c:pt>
                <c:pt idx="3392">
                  <c:v>27.240739999999999</c:v>
                </c:pt>
                <c:pt idx="3393">
                  <c:v>27.251529999999999</c:v>
                </c:pt>
                <c:pt idx="3394">
                  <c:v>27.262319999999999</c:v>
                </c:pt>
                <c:pt idx="3395">
                  <c:v>27.273109999999999</c:v>
                </c:pt>
                <c:pt idx="3396">
                  <c:v>27.283909999999999</c:v>
                </c:pt>
                <c:pt idx="3397">
                  <c:v>27.294699999999999</c:v>
                </c:pt>
                <c:pt idx="3398">
                  <c:v>27.305499999999999</c:v>
                </c:pt>
                <c:pt idx="3399">
                  <c:v>27.316310000000001</c:v>
                </c:pt>
                <c:pt idx="3400">
                  <c:v>27.327110000000001</c:v>
                </c:pt>
                <c:pt idx="3401">
                  <c:v>27.337910000000001</c:v>
                </c:pt>
                <c:pt idx="3402">
                  <c:v>27.34872</c:v>
                </c:pt>
                <c:pt idx="3403">
                  <c:v>27.359529999999999</c:v>
                </c:pt>
                <c:pt idx="3404">
                  <c:v>27.370339999999999</c:v>
                </c:pt>
                <c:pt idx="3405">
                  <c:v>27.381160000000001</c:v>
                </c:pt>
                <c:pt idx="3406">
                  <c:v>27.391970000000001</c:v>
                </c:pt>
                <c:pt idx="3407">
                  <c:v>27.40279</c:v>
                </c:pt>
                <c:pt idx="3408">
                  <c:v>27.413609999999998</c:v>
                </c:pt>
                <c:pt idx="3409">
                  <c:v>27.424430000000001</c:v>
                </c:pt>
                <c:pt idx="3410">
                  <c:v>27.43526</c:v>
                </c:pt>
                <c:pt idx="3411">
                  <c:v>27.446090000000002</c:v>
                </c:pt>
                <c:pt idx="3412">
                  <c:v>27.45692</c:v>
                </c:pt>
                <c:pt idx="3413">
                  <c:v>27.467749999999999</c:v>
                </c:pt>
                <c:pt idx="3414">
                  <c:v>27.478580000000001</c:v>
                </c:pt>
                <c:pt idx="3415">
                  <c:v>27.489419999999999</c:v>
                </c:pt>
                <c:pt idx="3416">
                  <c:v>27.500250000000001</c:v>
                </c:pt>
                <c:pt idx="3417">
                  <c:v>27.511089999999999</c:v>
                </c:pt>
                <c:pt idx="3418">
                  <c:v>27.521930000000001</c:v>
                </c:pt>
                <c:pt idx="3419">
                  <c:v>27.532779999999999</c:v>
                </c:pt>
                <c:pt idx="3420">
                  <c:v>27.543620000000001</c:v>
                </c:pt>
                <c:pt idx="3421">
                  <c:v>27.554469999999998</c:v>
                </c:pt>
                <c:pt idx="3422">
                  <c:v>27.56532</c:v>
                </c:pt>
                <c:pt idx="3423">
                  <c:v>27.576180000000001</c:v>
                </c:pt>
                <c:pt idx="3424">
                  <c:v>27.587029999999999</c:v>
                </c:pt>
                <c:pt idx="3425">
                  <c:v>27.59789</c:v>
                </c:pt>
                <c:pt idx="3426">
                  <c:v>27.608750000000001</c:v>
                </c:pt>
                <c:pt idx="3427">
                  <c:v>27.619610000000002</c:v>
                </c:pt>
                <c:pt idx="3428">
                  <c:v>27.630469999999999</c:v>
                </c:pt>
                <c:pt idx="3429">
                  <c:v>27.64134</c:v>
                </c:pt>
                <c:pt idx="3430">
                  <c:v>27.652200000000001</c:v>
                </c:pt>
                <c:pt idx="3431">
                  <c:v>27.663070000000001</c:v>
                </c:pt>
                <c:pt idx="3432">
                  <c:v>27.673950000000001</c:v>
                </c:pt>
                <c:pt idx="3433">
                  <c:v>27.684819999999998</c:v>
                </c:pt>
                <c:pt idx="3434">
                  <c:v>27.695699999999999</c:v>
                </c:pt>
                <c:pt idx="3435">
                  <c:v>27.706579999999999</c:v>
                </c:pt>
                <c:pt idx="3436">
                  <c:v>27.717449999999999</c:v>
                </c:pt>
                <c:pt idx="3437">
                  <c:v>27.728339999999999</c:v>
                </c:pt>
                <c:pt idx="3438">
                  <c:v>27.73922</c:v>
                </c:pt>
                <c:pt idx="3439">
                  <c:v>27.750109999999999</c:v>
                </c:pt>
                <c:pt idx="3440">
                  <c:v>27.760999999999999</c:v>
                </c:pt>
                <c:pt idx="3441">
                  <c:v>27.771889999999999</c:v>
                </c:pt>
                <c:pt idx="3442">
                  <c:v>27.782779999999999</c:v>
                </c:pt>
                <c:pt idx="3443">
                  <c:v>27.793679999999998</c:v>
                </c:pt>
                <c:pt idx="3444">
                  <c:v>27.804569999999998</c:v>
                </c:pt>
                <c:pt idx="3445">
                  <c:v>27.815470000000001</c:v>
                </c:pt>
                <c:pt idx="3446">
                  <c:v>27.82638</c:v>
                </c:pt>
                <c:pt idx="3447">
                  <c:v>27.83728</c:v>
                </c:pt>
                <c:pt idx="3448">
                  <c:v>27.848189999999999</c:v>
                </c:pt>
                <c:pt idx="3449">
                  <c:v>27.859089999999998</c:v>
                </c:pt>
                <c:pt idx="3450">
                  <c:v>27.87</c:v>
                </c:pt>
                <c:pt idx="3451">
                  <c:v>27.88092</c:v>
                </c:pt>
                <c:pt idx="3452">
                  <c:v>27.891829999999999</c:v>
                </c:pt>
                <c:pt idx="3453">
                  <c:v>27.902750000000001</c:v>
                </c:pt>
                <c:pt idx="3454">
                  <c:v>27.91367</c:v>
                </c:pt>
                <c:pt idx="3455">
                  <c:v>27.924589999999998</c:v>
                </c:pt>
                <c:pt idx="3456">
                  <c:v>27.935510000000001</c:v>
                </c:pt>
                <c:pt idx="3457">
                  <c:v>27.946439999999999</c:v>
                </c:pt>
                <c:pt idx="3458">
                  <c:v>27.957360000000001</c:v>
                </c:pt>
                <c:pt idx="3459">
                  <c:v>27.96829</c:v>
                </c:pt>
                <c:pt idx="3460">
                  <c:v>27.979230000000001</c:v>
                </c:pt>
                <c:pt idx="3461">
                  <c:v>27.990159999999999</c:v>
                </c:pt>
                <c:pt idx="3462">
                  <c:v>28.001090000000001</c:v>
                </c:pt>
                <c:pt idx="3463">
                  <c:v>28.012029999999999</c:v>
                </c:pt>
                <c:pt idx="3464">
                  <c:v>28.022970000000001</c:v>
                </c:pt>
                <c:pt idx="3465">
                  <c:v>28.033909999999999</c:v>
                </c:pt>
                <c:pt idx="3466">
                  <c:v>28.04486</c:v>
                </c:pt>
                <c:pt idx="3467">
                  <c:v>28.055810000000001</c:v>
                </c:pt>
                <c:pt idx="3468">
                  <c:v>28.066749999999999</c:v>
                </c:pt>
                <c:pt idx="3469">
                  <c:v>28.07771</c:v>
                </c:pt>
                <c:pt idx="3470">
                  <c:v>28.088660000000001</c:v>
                </c:pt>
                <c:pt idx="3471">
                  <c:v>28.099609999999998</c:v>
                </c:pt>
                <c:pt idx="3472">
                  <c:v>28.110569999999999</c:v>
                </c:pt>
                <c:pt idx="3473">
                  <c:v>28.12153</c:v>
                </c:pt>
                <c:pt idx="3474">
                  <c:v>28.132490000000001</c:v>
                </c:pt>
                <c:pt idx="3475">
                  <c:v>28.143460000000001</c:v>
                </c:pt>
                <c:pt idx="3476">
                  <c:v>28.154419999999998</c:v>
                </c:pt>
                <c:pt idx="3477">
                  <c:v>28.165389999999999</c:v>
                </c:pt>
                <c:pt idx="3478">
                  <c:v>28.176359999999999</c:v>
                </c:pt>
                <c:pt idx="3479">
                  <c:v>28.187329999999999</c:v>
                </c:pt>
                <c:pt idx="3480">
                  <c:v>28.198309999999999</c:v>
                </c:pt>
                <c:pt idx="3481">
                  <c:v>28.20928</c:v>
                </c:pt>
                <c:pt idx="3482">
                  <c:v>28.22026</c:v>
                </c:pt>
                <c:pt idx="3483">
                  <c:v>28.23124</c:v>
                </c:pt>
                <c:pt idx="3484">
                  <c:v>28.24222</c:v>
                </c:pt>
                <c:pt idx="3485">
                  <c:v>28.253209999999999</c:v>
                </c:pt>
                <c:pt idx="3486">
                  <c:v>28.264199999999999</c:v>
                </c:pt>
                <c:pt idx="3487">
                  <c:v>28.275179999999999</c:v>
                </c:pt>
                <c:pt idx="3488">
                  <c:v>28.286180000000002</c:v>
                </c:pt>
                <c:pt idx="3489">
                  <c:v>28.297170000000001</c:v>
                </c:pt>
                <c:pt idx="3490">
                  <c:v>28.30817</c:v>
                </c:pt>
                <c:pt idx="3491">
                  <c:v>28.31916</c:v>
                </c:pt>
                <c:pt idx="3492">
                  <c:v>28.330159999999999</c:v>
                </c:pt>
                <c:pt idx="3493">
                  <c:v>28.341170000000002</c:v>
                </c:pt>
                <c:pt idx="3494">
                  <c:v>28.352170000000001</c:v>
                </c:pt>
                <c:pt idx="3495">
                  <c:v>28.36318</c:v>
                </c:pt>
                <c:pt idx="3496">
                  <c:v>28.374189999999999</c:v>
                </c:pt>
                <c:pt idx="3497">
                  <c:v>28.385190000000001</c:v>
                </c:pt>
                <c:pt idx="3498">
                  <c:v>28.39621</c:v>
                </c:pt>
                <c:pt idx="3499">
                  <c:v>28.407219999999999</c:v>
                </c:pt>
                <c:pt idx="3500">
                  <c:v>28.418240000000001</c:v>
                </c:pt>
                <c:pt idx="3501">
                  <c:v>28.429259999999999</c:v>
                </c:pt>
                <c:pt idx="3502">
                  <c:v>28.440280000000001</c:v>
                </c:pt>
                <c:pt idx="3503">
                  <c:v>28.4513</c:v>
                </c:pt>
                <c:pt idx="3504">
                  <c:v>28.462330000000001</c:v>
                </c:pt>
                <c:pt idx="3505">
                  <c:v>28.47336</c:v>
                </c:pt>
                <c:pt idx="3506">
                  <c:v>28.484390000000001</c:v>
                </c:pt>
                <c:pt idx="3507">
                  <c:v>28.495419999999999</c:v>
                </c:pt>
                <c:pt idx="3508">
                  <c:v>28.506450000000001</c:v>
                </c:pt>
                <c:pt idx="3509">
                  <c:v>28.517489999999999</c:v>
                </c:pt>
                <c:pt idx="3510">
                  <c:v>28.52853</c:v>
                </c:pt>
                <c:pt idx="3511">
                  <c:v>28.539570000000001</c:v>
                </c:pt>
                <c:pt idx="3512">
                  <c:v>28.550609999999999</c:v>
                </c:pt>
                <c:pt idx="3513">
                  <c:v>28.56166</c:v>
                </c:pt>
                <c:pt idx="3514">
                  <c:v>28.572700000000001</c:v>
                </c:pt>
                <c:pt idx="3515">
                  <c:v>28.583749999999998</c:v>
                </c:pt>
                <c:pt idx="3516">
                  <c:v>28.594799999999999</c:v>
                </c:pt>
                <c:pt idx="3517">
                  <c:v>28.60586</c:v>
                </c:pt>
                <c:pt idx="3518">
                  <c:v>28.616910000000001</c:v>
                </c:pt>
                <c:pt idx="3519">
                  <c:v>28.627970000000001</c:v>
                </c:pt>
                <c:pt idx="3520">
                  <c:v>28.639030000000002</c:v>
                </c:pt>
                <c:pt idx="3521">
                  <c:v>28.650089999999999</c:v>
                </c:pt>
                <c:pt idx="3522">
                  <c:v>28.661159999999999</c:v>
                </c:pt>
                <c:pt idx="3523">
                  <c:v>28.672219999999999</c:v>
                </c:pt>
                <c:pt idx="3524">
                  <c:v>28.68329</c:v>
                </c:pt>
                <c:pt idx="3525">
                  <c:v>28.69436</c:v>
                </c:pt>
                <c:pt idx="3526">
                  <c:v>28.70543</c:v>
                </c:pt>
                <c:pt idx="3527">
                  <c:v>28.71651</c:v>
                </c:pt>
                <c:pt idx="3528">
                  <c:v>28.72758</c:v>
                </c:pt>
                <c:pt idx="3529">
                  <c:v>28.738659999999999</c:v>
                </c:pt>
                <c:pt idx="3530">
                  <c:v>28.749739999999999</c:v>
                </c:pt>
                <c:pt idx="3531">
                  <c:v>28.760829999999999</c:v>
                </c:pt>
                <c:pt idx="3532">
                  <c:v>28.771909999999998</c:v>
                </c:pt>
                <c:pt idx="3533">
                  <c:v>28.783000000000001</c:v>
                </c:pt>
                <c:pt idx="3534">
                  <c:v>28.794090000000001</c:v>
                </c:pt>
                <c:pt idx="3535">
                  <c:v>28.80518</c:v>
                </c:pt>
                <c:pt idx="3536">
                  <c:v>28.816279999999999</c:v>
                </c:pt>
                <c:pt idx="3537">
                  <c:v>28.827369999999998</c:v>
                </c:pt>
                <c:pt idx="3538">
                  <c:v>28.838470000000001</c:v>
                </c:pt>
                <c:pt idx="3539">
                  <c:v>28.84957</c:v>
                </c:pt>
                <c:pt idx="3540">
                  <c:v>28.860669999999999</c:v>
                </c:pt>
                <c:pt idx="3541">
                  <c:v>28.871780000000001</c:v>
                </c:pt>
                <c:pt idx="3542">
                  <c:v>28.88288</c:v>
                </c:pt>
                <c:pt idx="3543">
                  <c:v>28.893999999999998</c:v>
                </c:pt>
                <c:pt idx="3544">
                  <c:v>28.905110000000001</c:v>
                </c:pt>
                <c:pt idx="3545">
                  <c:v>28.916219999999999</c:v>
                </c:pt>
                <c:pt idx="3546">
                  <c:v>28.927330000000001</c:v>
                </c:pt>
                <c:pt idx="3547">
                  <c:v>28.93845</c:v>
                </c:pt>
                <c:pt idx="3548">
                  <c:v>28.949570000000001</c:v>
                </c:pt>
                <c:pt idx="3549">
                  <c:v>28.96069</c:v>
                </c:pt>
                <c:pt idx="3550">
                  <c:v>28.971820000000001</c:v>
                </c:pt>
                <c:pt idx="3551">
                  <c:v>28.982939999999999</c:v>
                </c:pt>
                <c:pt idx="3552">
                  <c:v>28.994070000000001</c:v>
                </c:pt>
                <c:pt idx="3553">
                  <c:v>29.005199999999999</c:v>
                </c:pt>
                <c:pt idx="3554">
                  <c:v>29.01633</c:v>
                </c:pt>
                <c:pt idx="3555">
                  <c:v>29.027470000000001</c:v>
                </c:pt>
                <c:pt idx="3556">
                  <c:v>29.038599999999999</c:v>
                </c:pt>
                <c:pt idx="3557">
                  <c:v>29.04974</c:v>
                </c:pt>
                <c:pt idx="3558">
                  <c:v>29.060880000000001</c:v>
                </c:pt>
                <c:pt idx="3559">
                  <c:v>29.072030000000002</c:v>
                </c:pt>
                <c:pt idx="3560">
                  <c:v>29.083169999999999</c:v>
                </c:pt>
                <c:pt idx="3561">
                  <c:v>29.09432</c:v>
                </c:pt>
                <c:pt idx="3562">
                  <c:v>29.10547</c:v>
                </c:pt>
                <c:pt idx="3563">
                  <c:v>29.116620000000001</c:v>
                </c:pt>
                <c:pt idx="3564">
                  <c:v>29.127780000000001</c:v>
                </c:pt>
                <c:pt idx="3565">
                  <c:v>29.138929999999998</c:v>
                </c:pt>
                <c:pt idx="3566">
                  <c:v>29.150089999999999</c:v>
                </c:pt>
                <c:pt idx="3567">
                  <c:v>29.161249999999999</c:v>
                </c:pt>
                <c:pt idx="3568">
                  <c:v>29.172409999999999</c:v>
                </c:pt>
                <c:pt idx="3569">
                  <c:v>29.18357</c:v>
                </c:pt>
                <c:pt idx="3570">
                  <c:v>29.194739999999999</c:v>
                </c:pt>
                <c:pt idx="3571">
                  <c:v>29.205909999999999</c:v>
                </c:pt>
                <c:pt idx="3572">
                  <c:v>29.217079999999999</c:v>
                </c:pt>
                <c:pt idx="3573">
                  <c:v>29.228249999999999</c:v>
                </c:pt>
                <c:pt idx="3574">
                  <c:v>29.239429999999999</c:v>
                </c:pt>
                <c:pt idx="3575">
                  <c:v>29.250610000000002</c:v>
                </c:pt>
                <c:pt idx="3576">
                  <c:v>29.261790000000001</c:v>
                </c:pt>
                <c:pt idx="3577">
                  <c:v>29.272970000000001</c:v>
                </c:pt>
                <c:pt idx="3578">
                  <c:v>29.28415</c:v>
                </c:pt>
                <c:pt idx="3579">
                  <c:v>29.295339999999999</c:v>
                </c:pt>
                <c:pt idx="3580">
                  <c:v>29.306519999999999</c:v>
                </c:pt>
                <c:pt idx="3581">
                  <c:v>29.317710000000002</c:v>
                </c:pt>
                <c:pt idx="3582">
                  <c:v>29.32891</c:v>
                </c:pt>
                <c:pt idx="3583">
                  <c:v>29.3401</c:v>
                </c:pt>
                <c:pt idx="3584">
                  <c:v>29.351299999999998</c:v>
                </c:pt>
                <c:pt idx="3585">
                  <c:v>29.362500000000001</c:v>
                </c:pt>
                <c:pt idx="3586">
                  <c:v>29.373699999999999</c:v>
                </c:pt>
                <c:pt idx="3587">
                  <c:v>29.384899999999998</c:v>
                </c:pt>
                <c:pt idx="3588">
                  <c:v>29.396100000000001</c:v>
                </c:pt>
                <c:pt idx="3589">
                  <c:v>29.407309999999999</c:v>
                </c:pt>
                <c:pt idx="3590">
                  <c:v>29.418520000000001</c:v>
                </c:pt>
                <c:pt idx="3591">
                  <c:v>29.429729999999999</c:v>
                </c:pt>
                <c:pt idx="3592">
                  <c:v>29.440950000000001</c:v>
                </c:pt>
                <c:pt idx="3593">
                  <c:v>29.452159999999999</c:v>
                </c:pt>
                <c:pt idx="3594">
                  <c:v>29.463380000000001</c:v>
                </c:pt>
                <c:pt idx="3595">
                  <c:v>29.474599999999999</c:v>
                </c:pt>
                <c:pt idx="3596">
                  <c:v>29.48582</c:v>
                </c:pt>
                <c:pt idx="3597">
                  <c:v>29.497050000000002</c:v>
                </c:pt>
                <c:pt idx="3598">
                  <c:v>29.50827</c:v>
                </c:pt>
                <c:pt idx="3599">
                  <c:v>29.519500000000001</c:v>
                </c:pt>
                <c:pt idx="3600">
                  <c:v>29.530729999999998</c:v>
                </c:pt>
                <c:pt idx="3601">
                  <c:v>29.541969999999999</c:v>
                </c:pt>
                <c:pt idx="3602">
                  <c:v>29.5532</c:v>
                </c:pt>
                <c:pt idx="3603">
                  <c:v>29.564440000000001</c:v>
                </c:pt>
                <c:pt idx="3604">
                  <c:v>29.575679999999998</c:v>
                </c:pt>
                <c:pt idx="3605">
                  <c:v>29.586919999999999</c:v>
                </c:pt>
                <c:pt idx="3606">
                  <c:v>29.59816</c:v>
                </c:pt>
                <c:pt idx="3607">
                  <c:v>29.60941</c:v>
                </c:pt>
                <c:pt idx="3608">
                  <c:v>29.620660000000001</c:v>
                </c:pt>
                <c:pt idx="3609">
                  <c:v>29.631900000000002</c:v>
                </c:pt>
                <c:pt idx="3610">
                  <c:v>29.643160000000002</c:v>
                </c:pt>
                <c:pt idx="3611">
                  <c:v>29.654409999999999</c:v>
                </c:pt>
                <c:pt idx="3612">
                  <c:v>29.665669999999999</c:v>
                </c:pt>
                <c:pt idx="3613">
                  <c:v>29.676929999999999</c:v>
                </c:pt>
                <c:pt idx="3614">
                  <c:v>29.688189999999999</c:v>
                </c:pt>
                <c:pt idx="3615">
                  <c:v>29.699449999999999</c:v>
                </c:pt>
                <c:pt idx="3616">
                  <c:v>29.710709999999999</c:v>
                </c:pt>
                <c:pt idx="3617">
                  <c:v>29.721979999999999</c:v>
                </c:pt>
                <c:pt idx="3618">
                  <c:v>29.733250000000002</c:v>
                </c:pt>
                <c:pt idx="3619">
                  <c:v>29.744520000000001</c:v>
                </c:pt>
                <c:pt idx="3620">
                  <c:v>29.755790000000001</c:v>
                </c:pt>
                <c:pt idx="3621">
                  <c:v>29.76707</c:v>
                </c:pt>
                <c:pt idx="3622">
                  <c:v>29.77835</c:v>
                </c:pt>
                <c:pt idx="3623">
                  <c:v>29.789629999999999</c:v>
                </c:pt>
                <c:pt idx="3624">
                  <c:v>29.800909999999998</c:v>
                </c:pt>
                <c:pt idx="3625">
                  <c:v>29.812190000000001</c:v>
                </c:pt>
                <c:pt idx="3626">
                  <c:v>29.82348</c:v>
                </c:pt>
                <c:pt idx="3627">
                  <c:v>29.834769999999999</c:v>
                </c:pt>
                <c:pt idx="3628">
                  <c:v>29.846060000000001</c:v>
                </c:pt>
                <c:pt idx="3629">
                  <c:v>29.85735</c:v>
                </c:pt>
                <c:pt idx="3630">
                  <c:v>29.868639999999999</c:v>
                </c:pt>
                <c:pt idx="3631">
                  <c:v>29.879940000000001</c:v>
                </c:pt>
                <c:pt idx="3632">
                  <c:v>29.89124</c:v>
                </c:pt>
                <c:pt idx="3633">
                  <c:v>29.902539999999998</c:v>
                </c:pt>
                <c:pt idx="3634">
                  <c:v>29.91385</c:v>
                </c:pt>
                <c:pt idx="3635">
                  <c:v>29.925149999999999</c:v>
                </c:pt>
                <c:pt idx="3636">
                  <c:v>29.93646</c:v>
                </c:pt>
                <c:pt idx="3637">
                  <c:v>29.947769999999998</c:v>
                </c:pt>
                <c:pt idx="3638">
                  <c:v>29.95908</c:v>
                </c:pt>
                <c:pt idx="3639">
                  <c:v>29.970389999999998</c:v>
                </c:pt>
                <c:pt idx="3640">
                  <c:v>29.98171</c:v>
                </c:pt>
                <c:pt idx="3641">
                  <c:v>29.993030000000001</c:v>
                </c:pt>
                <c:pt idx="3642">
                  <c:v>30.004349999999999</c:v>
                </c:pt>
                <c:pt idx="3643">
                  <c:v>30.01567</c:v>
                </c:pt>
                <c:pt idx="3644">
                  <c:v>30.026990000000001</c:v>
                </c:pt>
                <c:pt idx="3645">
                  <c:v>30.038319999999999</c:v>
                </c:pt>
                <c:pt idx="3646">
                  <c:v>30.04965</c:v>
                </c:pt>
                <c:pt idx="3647">
                  <c:v>30.060980000000001</c:v>
                </c:pt>
                <c:pt idx="3648">
                  <c:v>30.072320000000001</c:v>
                </c:pt>
                <c:pt idx="3649">
                  <c:v>30.083649999999999</c:v>
                </c:pt>
                <c:pt idx="3650">
                  <c:v>30.094989999999999</c:v>
                </c:pt>
                <c:pt idx="3651">
                  <c:v>30.10633</c:v>
                </c:pt>
                <c:pt idx="3652">
                  <c:v>30.11767</c:v>
                </c:pt>
                <c:pt idx="3653">
                  <c:v>30.129010000000001</c:v>
                </c:pt>
                <c:pt idx="3654">
                  <c:v>30.140360000000001</c:v>
                </c:pt>
                <c:pt idx="3655">
                  <c:v>30.151710000000001</c:v>
                </c:pt>
                <c:pt idx="3656">
                  <c:v>30.163060000000002</c:v>
                </c:pt>
                <c:pt idx="3657">
                  <c:v>30.174410000000002</c:v>
                </c:pt>
                <c:pt idx="3658">
                  <c:v>30.185759999999998</c:v>
                </c:pt>
                <c:pt idx="3659">
                  <c:v>30.197120000000002</c:v>
                </c:pt>
                <c:pt idx="3660">
                  <c:v>30.208480000000002</c:v>
                </c:pt>
                <c:pt idx="3661">
                  <c:v>30.219840000000001</c:v>
                </c:pt>
                <c:pt idx="3662">
                  <c:v>30.231200000000001</c:v>
                </c:pt>
                <c:pt idx="3663">
                  <c:v>30.242570000000001</c:v>
                </c:pt>
                <c:pt idx="3664">
                  <c:v>30.25394</c:v>
                </c:pt>
                <c:pt idx="3665">
                  <c:v>30.265309999999999</c:v>
                </c:pt>
                <c:pt idx="3666">
                  <c:v>30.276679999999999</c:v>
                </c:pt>
                <c:pt idx="3667">
                  <c:v>30.288049999999998</c:v>
                </c:pt>
                <c:pt idx="3668">
                  <c:v>30.299430000000001</c:v>
                </c:pt>
                <c:pt idx="3669">
                  <c:v>30.31081</c:v>
                </c:pt>
                <c:pt idx="3670">
                  <c:v>30.322189999999999</c:v>
                </c:pt>
                <c:pt idx="3671">
                  <c:v>30.333570000000002</c:v>
                </c:pt>
                <c:pt idx="3672">
                  <c:v>30.344950000000001</c:v>
                </c:pt>
                <c:pt idx="3673">
                  <c:v>30.356339999999999</c:v>
                </c:pt>
                <c:pt idx="3674">
                  <c:v>30.367730000000002</c:v>
                </c:pt>
                <c:pt idx="3675">
                  <c:v>30.37912</c:v>
                </c:pt>
                <c:pt idx="3676">
                  <c:v>30.390509999999999</c:v>
                </c:pt>
                <c:pt idx="3677">
                  <c:v>30.401910000000001</c:v>
                </c:pt>
                <c:pt idx="3678">
                  <c:v>30.4133</c:v>
                </c:pt>
                <c:pt idx="3679">
                  <c:v>30.424700000000001</c:v>
                </c:pt>
                <c:pt idx="3680">
                  <c:v>30.4361</c:v>
                </c:pt>
                <c:pt idx="3681">
                  <c:v>30.447510000000001</c:v>
                </c:pt>
                <c:pt idx="3682">
                  <c:v>30.458909999999999</c:v>
                </c:pt>
                <c:pt idx="3683">
                  <c:v>30.470320000000001</c:v>
                </c:pt>
                <c:pt idx="3684">
                  <c:v>30.481729999999999</c:v>
                </c:pt>
                <c:pt idx="3685">
                  <c:v>30.49314</c:v>
                </c:pt>
                <c:pt idx="3686">
                  <c:v>30.504560000000001</c:v>
                </c:pt>
                <c:pt idx="3687">
                  <c:v>30.515979999999999</c:v>
                </c:pt>
                <c:pt idx="3688">
                  <c:v>30.52739</c:v>
                </c:pt>
                <c:pt idx="3689">
                  <c:v>30.538810000000002</c:v>
                </c:pt>
                <c:pt idx="3690">
                  <c:v>30.550239999999999</c:v>
                </c:pt>
                <c:pt idx="3691">
                  <c:v>30.56166</c:v>
                </c:pt>
                <c:pt idx="3692">
                  <c:v>30.573090000000001</c:v>
                </c:pt>
                <c:pt idx="3693">
                  <c:v>30.584520000000001</c:v>
                </c:pt>
                <c:pt idx="3694">
                  <c:v>30.595949999999998</c:v>
                </c:pt>
                <c:pt idx="3695">
                  <c:v>30.607379999999999</c:v>
                </c:pt>
                <c:pt idx="3696">
                  <c:v>30.618819999999999</c:v>
                </c:pt>
                <c:pt idx="3697">
                  <c:v>30.63026</c:v>
                </c:pt>
                <c:pt idx="3698">
                  <c:v>30.6417</c:v>
                </c:pt>
                <c:pt idx="3699">
                  <c:v>30.65314</c:v>
                </c:pt>
                <c:pt idx="3700">
                  <c:v>30.664580000000001</c:v>
                </c:pt>
                <c:pt idx="3701">
                  <c:v>30.676030000000001</c:v>
                </c:pt>
                <c:pt idx="3702">
                  <c:v>30.687480000000001</c:v>
                </c:pt>
                <c:pt idx="3703">
                  <c:v>30.698930000000001</c:v>
                </c:pt>
                <c:pt idx="3704">
                  <c:v>30.710380000000001</c:v>
                </c:pt>
                <c:pt idx="3705">
                  <c:v>30.72184</c:v>
                </c:pt>
                <c:pt idx="3706">
                  <c:v>30.73329</c:v>
                </c:pt>
                <c:pt idx="3707">
                  <c:v>30.74475</c:v>
                </c:pt>
                <c:pt idx="3708">
                  <c:v>30.756209999999999</c:v>
                </c:pt>
                <c:pt idx="3709">
                  <c:v>30.767679999999999</c:v>
                </c:pt>
                <c:pt idx="3710">
                  <c:v>30.779140000000002</c:v>
                </c:pt>
                <c:pt idx="3711">
                  <c:v>30.790610000000001</c:v>
                </c:pt>
                <c:pt idx="3712">
                  <c:v>30.80208</c:v>
                </c:pt>
                <c:pt idx="3713">
                  <c:v>30.813549999999999</c:v>
                </c:pt>
                <c:pt idx="3714">
                  <c:v>30.825030000000002</c:v>
                </c:pt>
                <c:pt idx="3715">
                  <c:v>30.836500000000001</c:v>
                </c:pt>
                <c:pt idx="3716">
                  <c:v>30.84798</c:v>
                </c:pt>
                <c:pt idx="3717">
                  <c:v>30.859459999999999</c:v>
                </c:pt>
                <c:pt idx="3718">
                  <c:v>30.870940000000001</c:v>
                </c:pt>
                <c:pt idx="3719">
                  <c:v>30.882429999999999</c:v>
                </c:pt>
                <c:pt idx="3720">
                  <c:v>30.893920000000001</c:v>
                </c:pt>
                <c:pt idx="3721">
                  <c:v>30.90541</c:v>
                </c:pt>
                <c:pt idx="3722">
                  <c:v>30.916899999999998</c:v>
                </c:pt>
                <c:pt idx="3723">
                  <c:v>30.92839</c:v>
                </c:pt>
                <c:pt idx="3724">
                  <c:v>30.939889999999998</c:v>
                </c:pt>
                <c:pt idx="3725">
                  <c:v>30.95138</c:v>
                </c:pt>
                <c:pt idx="3726">
                  <c:v>30.962879999999998</c:v>
                </c:pt>
                <c:pt idx="3727">
                  <c:v>30.97439</c:v>
                </c:pt>
                <c:pt idx="3728">
                  <c:v>30.985890000000001</c:v>
                </c:pt>
                <c:pt idx="3729">
                  <c:v>30.997399999999999</c:v>
                </c:pt>
                <c:pt idx="3730">
                  <c:v>31.008900000000001</c:v>
                </c:pt>
                <c:pt idx="3731">
                  <c:v>31.020409999999998</c:v>
                </c:pt>
                <c:pt idx="3732">
                  <c:v>31.031929999999999</c:v>
                </c:pt>
                <c:pt idx="3733">
                  <c:v>31.04344</c:v>
                </c:pt>
                <c:pt idx="3734">
                  <c:v>31.054960000000001</c:v>
                </c:pt>
                <c:pt idx="3735">
                  <c:v>31.066479999999999</c:v>
                </c:pt>
                <c:pt idx="3736">
                  <c:v>31.077999999999999</c:v>
                </c:pt>
                <c:pt idx="3737">
                  <c:v>31.08952</c:v>
                </c:pt>
                <c:pt idx="3738">
                  <c:v>31.101050000000001</c:v>
                </c:pt>
                <c:pt idx="3739">
                  <c:v>31.112580000000001</c:v>
                </c:pt>
                <c:pt idx="3740">
                  <c:v>31.124110000000002</c:v>
                </c:pt>
                <c:pt idx="3741">
                  <c:v>31.135639999999999</c:v>
                </c:pt>
                <c:pt idx="3742">
                  <c:v>31.147169999999999</c:v>
                </c:pt>
                <c:pt idx="3743">
                  <c:v>31.158709999999999</c:v>
                </c:pt>
                <c:pt idx="3744">
                  <c:v>31.17024</c:v>
                </c:pt>
                <c:pt idx="3745">
                  <c:v>31.181789999999999</c:v>
                </c:pt>
                <c:pt idx="3746">
                  <c:v>31.19333</c:v>
                </c:pt>
                <c:pt idx="3747">
                  <c:v>31.20487</c:v>
                </c:pt>
                <c:pt idx="3748">
                  <c:v>31.216419999999999</c:v>
                </c:pt>
                <c:pt idx="3749">
                  <c:v>31.227969999999999</c:v>
                </c:pt>
                <c:pt idx="3750">
                  <c:v>31.239519999999999</c:v>
                </c:pt>
                <c:pt idx="3751">
                  <c:v>31.251069999999999</c:v>
                </c:pt>
                <c:pt idx="3752">
                  <c:v>31.262630000000001</c:v>
                </c:pt>
                <c:pt idx="3753">
                  <c:v>31.274190000000001</c:v>
                </c:pt>
                <c:pt idx="3754">
                  <c:v>31.285740000000001</c:v>
                </c:pt>
                <c:pt idx="3755">
                  <c:v>31.29731</c:v>
                </c:pt>
                <c:pt idx="3756">
                  <c:v>31.308869999999999</c:v>
                </c:pt>
                <c:pt idx="3757">
                  <c:v>31.320440000000001</c:v>
                </c:pt>
                <c:pt idx="3758">
                  <c:v>31.332000000000001</c:v>
                </c:pt>
                <c:pt idx="3759">
                  <c:v>31.34357</c:v>
                </c:pt>
                <c:pt idx="3760">
                  <c:v>31.355149999999998</c:v>
                </c:pt>
                <c:pt idx="3761">
                  <c:v>31.366720000000001</c:v>
                </c:pt>
                <c:pt idx="3762">
                  <c:v>31.378299999999999</c:v>
                </c:pt>
                <c:pt idx="3763">
                  <c:v>31.389880000000002</c:v>
                </c:pt>
                <c:pt idx="3764">
                  <c:v>31.40146</c:v>
                </c:pt>
                <c:pt idx="3765">
                  <c:v>31.413039999999999</c:v>
                </c:pt>
                <c:pt idx="3766">
                  <c:v>31.424630000000001</c:v>
                </c:pt>
                <c:pt idx="3767">
                  <c:v>31.436209999999999</c:v>
                </c:pt>
                <c:pt idx="3768">
                  <c:v>31.447800000000001</c:v>
                </c:pt>
                <c:pt idx="3769">
                  <c:v>31.459389999999999</c:v>
                </c:pt>
                <c:pt idx="3770">
                  <c:v>31.47099</c:v>
                </c:pt>
                <c:pt idx="3771">
                  <c:v>31.482579999999999</c:v>
                </c:pt>
                <c:pt idx="3772">
                  <c:v>31.49418</c:v>
                </c:pt>
                <c:pt idx="3773">
                  <c:v>31.505780000000001</c:v>
                </c:pt>
                <c:pt idx="3774">
                  <c:v>31.517389999999999</c:v>
                </c:pt>
                <c:pt idx="3775">
                  <c:v>31.52899</c:v>
                </c:pt>
                <c:pt idx="3776">
                  <c:v>31.540600000000001</c:v>
                </c:pt>
                <c:pt idx="3777">
                  <c:v>31.552199999999999</c:v>
                </c:pt>
                <c:pt idx="3778">
                  <c:v>31.56382</c:v>
                </c:pt>
                <c:pt idx="3779">
                  <c:v>31.575430000000001</c:v>
                </c:pt>
                <c:pt idx="3780">
                  <c:v>31.587039999999998</c:v>
                </c:pt>
                <c:pt idx="3781">
                  <c:v>31.598659999999999</c:v>
                </c:pt>
                <c:pt idx="3782">
                  <c:v>31.610279999999999</c:v>
                </c:pt>
                <c:pt idx="3783">
                  <c:v>31.6219</c:v>
                </c:pt>
                <c:pt idx="3784">
                  <c:v>31.63353</c:v>
                </c:pt>
                <c:pt idx="3785">
                  <c:v>31.645150000000001</c:v>
                </c:pt>
                <c:pt idx="3786">
                  <c:v>31.656780000000001</c:v>
                </c:pt>
                <c:pt idx="3787">
                  <c:v>31.668410000000002</c:v>
                </c:pt>
                <c:pt idx="3788">
                  <c:v>31.680040000000002</c:v>
                </c:pt>
                <c:pt idx="3789">
                  <c:v>31.691680000000002</c:v>
                </c:pt>
                <c:pt idx="3790">
                  <c:v>31.703309999999998</c:v>
                </c:pt>
                <c:pt idx="3791">
                  <c:v>31.714950000000002</c:v>
                </c:pt>
                <c:pt idx="3792">
                  <c:v>31.726590000000002</c:v>
                </c:pt>
                <c:pt idx="3793">
                  <c:v>31.738230000000001</c:v>
                </c:pt>
                <c:pt idx="3794">
                  <c:v>31.749880000000001</c:v>
                </c:pt>
                <c:pt idx="3795">
                  <c:v>31.76153</c:v>
                </c:pt>
                <c:pt idx="3796">
                  <c:v>31.77318</c:v>
                </c:pt>
                <c:pt idx="3797">
                  <c:v>31.784829999999999</c:v>
                </c:pt>
                <c:pt idx="3798">
                  <c:v>31.796479999999999</c:v>
                </c:pt>
                <c:pt idx="3799">
                  <c:v>31.808140000000002</c:v>
                </c:pt>
                <c:pt idx="3800">
                  <c:v>31.819790000000001</c:v>
                </c:pt>
                <c:pt idx="3801">
                  <c:v>31.83146</c:v>
                </c:pt>
                <c:pt idx="3802">
                  <c:v>31.843119999999999</c:v>
                </c:pt>
                <c:pt idx="3803">
                  <c:v>31.854780000000002</c:v>
                </c:pt>
                <c:pt idx="3804">
                  <c:v>31.86645</c:v>
                </c:pt>
                <c:pt idx="3805">
                  <c:v>31.87811</c:v>
                </c:pt>
                <c:pt idx="3806">
                  <c:v>31.889790000000001</c:v>
                </c:pt>
                <c:pt idx="3807">
                  <c:v>31.90146</c:v>
                </c:pt>
                <c:pt idx="3808">
                  <c:v>31.913129999999999</c:v>
                </c:pt>
                <c:pt idx="3809">
                  <c:v>31.924810000000001</c:v>
                </c:pt>
                <c:pt idx="3810">
                  <c:v>31.936489999999999</c:v>
                </c:pt>
                <c:pt idx="3811">
                  <c:v>31.948170000000001</c:v>
                </c:pt>
                <c:pt idx="3812">
                  <c:v>31.959849999999999</c:v>
                </c:pt>
                <c:pt idx="3813">
                  <c:v>31.971540000000001</c:v>
                </c:pt>
                <c:pt idx="3814">
                  <c:v>31.983229999999999</c:v>
                </c:pt>
                <c:pt idx="3815">
                  <c:v>31.99492</c:v>
                </c:pt>
                <c:pt idx="3816">
                  <c:v>32.006610000000002</c:v>
                </c:pt>
                <c:pt idx="3817">
                  <c:v>32.018300000000004</c:v>
                </c:pt>
                <c:pt idx="3818">
                  <c:v>32.03</c:v>
                </c:pt>
                <c:pt idx="3819">
                  <c:v>32.041699999999999</c:v>
                </c:pt>
                <c:pt idx="3820">
                  <c:v>32.053400000000003</c:v>
                </c:pt>
                <c:pt idx="3821">
                  <c:v>32.065100000000001</c:v>
                </c:pt>
                <c:pt idx="3822">
                  <c:v>32.076810000000002</c:v>
                </c:pt>
                <c:pt idx="3823">
                  <c:v>32.088509999999999</c:v>
                </c:pt>
                <c:pt idx="3824">
                  <c:v>32.10022</c:v>
                </c:pt>
                <c:pt idx="3825">
                  <c:v>32.111930000000001</c:v>
                </c:pt>
                <c:pt idx="3826">
                  <c:v>32.123649999999998</c:v>
                </c:pt>
                <c:pt idx="3827">
                  <c:v>32.135359999999999</c:v>
                </c:pt>
                <c:pt idx="3828">
                  <c:v>32.147080000000003</c:v>
                </c:pt>
                <c:pt idx="3829">
                  <c:v>32.158799999999999</c:v>
                </c:pt>
                <c:pt idx="3830">
                  <c:v>32.170520000000003</c:v>
                </c:pt>
                <c:pt idx="3831">
                  <c:v>32.182250000000003</c:v>
                </c:pt>
                <c:pt idx="3832">
                  <c:v>32.19397</c:v>
                </c:pt>
                <c:pt idx="3833">
                  <c:v>32.2057</c:v>
                </c:pt>
                <c:pt idx="3834">
                  <c:v>32.21743</c:v>
                </c:pt>
                <c:pt idx="3835">
                  <c:v>32.22916</c:v>
                </c:pt>
                <c:pt idx="3836">
                  <c:v>32.240900000000003</c:v>
                </c:pt>
                <c:pt idx="3837">
                  <c:v>32.25264</c:v>
                </c:pt>
                <c:pt idx="3838">
                  <c:v>32.26437</c:v>
                </c:pt>
                <c:pt idx="3839">
                  <c:v>32.276119999999999</c:v>
                </c:pt>
                <c:pt idx="3840">
                  <c:v>32.287860000000002</c:v>
                </c:pt>
                <c:pt idx="3841">
                  <c:v>32.299610000000001</c:v>
                </c:pt>
                <c:pt idx="3842">
                  <c:v>32.311349999999997</c:v>
                </c:pt>
                <c:pt idx="3843">
                  <c:v>32.323099999999997</c:v>
                </c:pt>
                <c:pt idx="3844">
                  <c:v>32.334850000000003</c:v>
                </c:pt>
                <c:pt idx="3845">
                  <c:v>32.346609999999998</c:v>
                </c:pt>
                <c:pt idx="3846">
                  <c:v>32.358359999999998</c:v>
                </c:pt>
                <c:pt idx="3847">
                  <c:v>32.37012</c:v>
                </c:pt>
                <c:pt idx="3848">
                  <c:v>32.381880000000002</c:v>
                </c:pt>
                <c:pt idx="3849">
                  <c:v>32.393650000000001</c:v>
                </c:pt>
                <c:pt idx="3850">
                  <c:v>32.405410000000003</c:v>
                </c:pt>
                <c:pt idx="3851">
                  <c:v>32.417180000000002</c:v>
                </c:pt>
                <c:pt idx="3852">
                  <c:v>32.428939999999997</c:v>
                </c:pt>
                <c:pt idx="3853">
                  <c:v>32.440719999999999</c:v>
                </c:pt>
                <c:pt idx="3854">
                  <c:v>32.452489999999997</c:v>
                </c:pt>
                <c:pt idx="3855">
                  <c:v>32.464260000000003</c:v>
                </c:pt>
                <c:pt idx="3856">
                  <c:v>32.476039999999998</c:v>
                </c:pt>
                <c:pt idx="3857">
                  <c:v>32.487819999999999</c:v>
                </c:pt>
                <c:pt idx="3858">
                  <c:v>32.499600000000001</c:v>
                </c:pt>
                <c:pt idx="3859">
                  <c:v>32.511389999999999</c:v>
                </c:pt>
                <c:pt idx="3860">
                  <c:v>32.52317</c:v>
                </c:pt>
                <c:pt idx="3861">
                  <c:v>32.534959999999998</c:v>
                </c:pt>
                <c:pt idx="3862">
                  <c:v>32.546750000000003</c:v>
                </c:pt>
                <c:pt idx="3863">
                  <c:v>32.558540000000001</c:v>
                </c:pt>
                <c:pt idx="3864">
                  <c:v>32.570340000000002</c:v>
                </c:pt>
                <c:pt idx="3865">
                  <c:v>32.582129999999999</c:v>
                </c:pt>
                <c:pt idx="3866">
                  <c:v>32.59393</c:v>
                </c:pt>
                <c:pt idx="3867">
                  <c:v>32.605739999999997</c:v>
                </c:pt>
                <c:pt idx="3868">
                  <c:v>32.617539999999998</c:v>
                </c:pt>
                <c:pt idx="3869">
                  <c:v>32.629339999999999</c:v>
                </c:pt>
                <c:pt idx="3870">
                  <c:v>32.641150000000003</c:v>
                </c:pt>
                <c:pt idx="3871">
                  <c:v>32.65296</c:v>
                </c:pt>
                <c:pt idx="3872">
                  <c:v>32.664769999999997</c:v>
                </c:pt>
                <c:pt idx="3873">
                  <c:v>32.676589999999997</c:v>
                </c:pt>
                <c:pt idx="3874">
                  <c:v>32.688400000000001</c:v>
                </c:pt>
                <c:pt idx="3875">
                  <c:v>32.700220000000002</c:v>
                </c:pt>
                <c:pt idx="3876">
                  <c:v>32.712040000000002</c:v>
                </c:pt>
                <c:pt idx="3877">
                  <c:v>32.723860000000002</c:v>
                </c:pt>
                <c:pt idx="3878">
                  <c:v>32.735689999999998</c:v>
                </c:pt>
                <c:pt idx="3879">
                  <c:v>32.747509999999998</c:v>
                </c:pt>
                <c:pt idx="3880">
                  <c:v>32.759340000000002</c:v>
                </c:pt>
                <c:pt idx="3881">
                  <c:v>32.771169999999998</c:v>
                </c:pt>
                <c:pt idx="3882">
                  <c:v>32.783000000000001</c:v>
                </c:pt>
                <c:pt idx="3883">
                  <c:v>32.794840000000001</c:v>
                </c:pt>
                <c:pt idx="3884">
                  <c:v>32.80668</c:v>
                </c:pt>
                <c:pt idx="3885">
                  <c:v>32.818519999999999</c:v>
                </c:pt>
                <c:pt idx="3886">
                  <c:v>32.830359999999999</c:v>
                </c:pt>
                <c:pt idx="3887">
                  <c:v>32.842199999999998</c:v>
                </c:pt>
                <c:pt idx="3888">
                  <c:v>32.854050000000001</c:v>
                </c:pt>
                <c:pt idx="3889">
                  <c:v>32.86589</c:v>
                </c:pt>
                <c:pt idx="3890">
                  <c:v>32.877749999999999</c:v>
                </c:pt>
                <c:pt idx="3891">
                  <c:v>32.889600000000002</c:v>
                </c:pt>
                <c:pt idx="3892">
                  <c:v>32.901449999999997</c:v>
                </c:pt>
                <c:pt idx="3893">
                  <c:v>32.913310000000003</c:v>
                </c:pt>
                <c:pt idx="3894">
                  <c:v>32.925170000000001</c:v>
                </c:pt>
                <c:pt idx="3895">
                  <c:v>32.93703</c:v>
                </c:pt>
                <c:pt idx="3896">
                  <c:v>32.948889999999999</c:v>
                </c:pt>
                <c:pt idx="3897">
                  <c:v>32.960760000000001</c:v>
                </c:pt>
                <c:pt idx="3898">
                  <c:v>32.972619999999999</c:v>
                </c:pt>
                <c:pt idx="3899">
                  <c:v>32.984490000000001</c:v>
                </c:pt>
                <c:pt idx="3900">
                  <c:v>32.996360000000003</c:v>
                </c:pt>
                <c:pt idx="3901">
                  <c:v>33.008240000000001</c:v>
                </c:pt>
                <c:pt idx="3902">
                  <c:v>33.020110000000003</c:v>
                </c:pt>
                <c:pt idx="3903">
                  <c:v>33.03199</c:v>
                </c:pt>
                <c:pt idx="3904">
                  <c:v>33.043869999999998</c:v>
                </c:pt>
                <c:pt idx="3905">
                  <c:v>33.055750000000003</c:v>
                </c:pt>
                <c:pt idx="3906">
                  <c:v>33.067639999999997</c:v>
                </c:pt>
                <c:pt idx="3907">
                  <c:v>33.079520000000002</c:v>
                </c:pt>
                <c:pt idx="3908">
                  <c:v>33.091410000000003</c:v>
                </c:pt>
                <c:pt idx="3909">
                  <c:v>33.103299999999997</c:v>
                </c:pt>
                <c:pt idx="3910">
                  <c:v>33.115200000000002</c:v>
                </c:pt>
                <c:pt idx="3911">
                  <c:v>33.127090000000003</c:v>
                </c:pt>
                <c:pt idx="3912">
                  <c:v>33.13899</c:v>
                </c:pt>
                <c:pt idx="3913">
                  <c:v>33.150889999999997</c:v>
                </c:pt>
                <c:pt idx="3914">
                  <c:v>33.162790000000001</c:v>
                </c:pt>
                <c:pt idx="3915">
                  <c:v>33.174689999999998</c:v>
                </c:pt>
                <c:pt idx="3916">
                  <c:v>33.186599999999999</c:v>
                </c:pt>
                <c:pt idx="3917">
                  <c:v>33.198509999999999</c:v>
                </c:pt>
                <c:pt idx="3918">
                  <c:v>33.210410000000003</c:v>
                </c:pt>
                <c:pt idx="3919">
                  <c:v>33.222329999999999</c:v>
                </c:pt>
                <c:pt idx="3920">
                  <c:v>33.23424</c:v>
                </c:pt>
                <c:pt idx="3921">
                  <c:v>33.246160000000003</c:v>
                </c:pt>
                <c:pt idx="3922">
                  <c:v>33.25808</c:v>
                </c:pt>
                <c:pt idx="3923">
                  <c:v>33.270000000000003</c:v>
                </c:pt>
                <c:pt idx="3924">
                  <c:v>33.28192</c:v>
                </c:pt>
                <c:pt idx="3925">
                  <c:v>33.293849999999999</c:v>
                </c:pt>
                <c:pt idx="3926">
                  <c:v>33.305770000000003</c:v>
                </c:pt>
                <c:pt idx="3927">
                  <c:v>33.317700000000002</c:v>
                </c:pt>
                <c:pt idx="3928">
                  <c:v>33.329630000000002</c:v>
                </c:pt>
                <c:pt idx="3929">
                  <c:v>33.341560000000001</c:v>
                </c:pt>
                <c:pt idx="3930">
                  <c:v>33.353499999999997</c:v>
                </c:pt>
                <c:pt idx="3931">
                  <c:v>33.36544</c:v>
                </c:pt>
                <c:pt idx="3932">
                  <c:v>33.377380000000002</c:v>
                </c:pt>
                <c:pt idx="3933">
                  <c:v>33.389319999999998</c:v>
                </c:pt>
                <c:pt idx="3934">
                  <c:v>33.401260000000001</c:v>
                </c:pt>
                <c:pt idx="3935">
                  <c:v>33.413209999999999</c:v>
                </c:pt>
                <c:pt idx="3936">
                  <c:v>33.425159999999998</c:v>
                </c:pt>
                <c:pt idx="3937">
                  <c:v>33.437109999999997</c:v>
                </c:pt>
                <c:pt idx="3938">
                  <c:v>33.449060000000003</c:v>
                </c:pt>
                <c:pt idx="3939">
                  <c:v>33.461019999999998</c:v>
                </c:pt>
                <c:pt idx="3940">
                  <c:v>33.472969999999997</c:v>
                </c:pt>
                <c:pt idx="3941">
                  <c:v>33.484929999999999</c:v>
                </c:pt>
                <c:pt idx="3942">
                  <c:v>33.49689</c:v>
                </c:pt>
                <c:pt idx="3943">
                  <c:v>33.508859999999999</c:v>
                </c:pt>
                <c:pt idx="3944">
                  <c:v>33.520820000000001</c:v>
                </c:pt>
                <c:pt idx="3945">
                  <c:v>33.532789999999999</c:v>
                </c:pt>
                <c:pt idx="3946">
                  <c:v>33.544759999999997</c:v>
                </c:pt>
                <c:pt idx="3947">
                  <c:v>33.556730000000002</c:v>
                </c:pt>
                <c:pt idx="3948">
                  <c:v>33.568710000000003</c:v>
                </c:pt>
                <c:pt idx="3949">
                  <c:v>33.580680000000001</c:v>
                </c:pt>
                <c:pt idx="3950">
                  <c:v>33.592660000000002</c:v>
                </c:pt>
                <c:pt idx="3951">
                  <c:v>33.604640000000003</c:v>
                </c:pt>
                <c:pt idx="3952">
                  <c:v>33.616619999999998</c:v>
                </c:pt>
                <c:pt idx="3953">
                  <c:v>33.628599999999999</c:v>
                </c:pt>
                <c:pt idx="3954">
                  <c:v>33.640590000000003</c:v>
                </c:pt>
                <c:pt idx="3955">
                  <c:v>33.65258</c:v>
                </c:pt>
                <c:pt idx="3956">
                  <c:v>33.664569999999998</c:v>
                </c:pt>
                <c:pt idx="3957">
                  <c:v>33.676569999999998</c:v>
                </c:pt>
                <c:pt idx="3958">
                  <c:v>33.688560000000003</c:v>
                </c:pt>
                <c:pt idx="3959">
                  <c:v>33.700560000000003</c:v>
                </c:pt>
                <c:pt idx="3960">
                  <c:v>33.712560000000003</c:v>
                </c:pt>
                <c:pt idx="3961">
                  <c:v>33.724559999999997</c:v>
                </c:pt>
                <c:pt idx="3962">
                  <c:v>33.736559999999997</c:v>
                </c:pt>
                <c:pt idx="3963">
                  <c:v>33.748570000000001</c:v>
                </c:pt>
                <c:pt idx="3964">
                  <c:v>33.760579999999997</c:v>
                </c:pt>
                <c:pt idx="3965">
                  <c:v>33.772590000000001</c:v>
                </c:pt>
                <c:pt idx="3966">
                  <c:v>33.784599999999998</c:v>
                </c:pt>
                <c:pt idx="3967">
                  <c:v>33.796619999999997</c:v>
                </c:pt>
                <c:pt idx="3968">
                  <c:v>33.808630000000001</c:v>
                </c:pt>
                <c:pt idx="3969">
                  <c:v>33.820650000000001</c:v>
                </c:pt>
                <c:pt idx="3970">
                  <c:v>33.83267</c:v>
                </c:pt>
                <c:pt idx="3971">
                  <c:v>33.844700000000003</c:v>
                </c:pt>
                <c:pt idx="3972">
                  <c:v>33.856720000000003</c:v>
                </c:pt>
                <c:pt idx="3973">
                  <c:v>33.868749999999999</c:v>
                </c:pt>
                <c:pt idx="3974">
                  <c:v>33.880780000000001</c:v>
                </c:pt>
                <c:pt idx="3975">
                  <c:v>33.892809999999997</c:v>
                </c:pt>
                <c:pt idx="3976">
                  <c:v>33.90484</c:v>
                </c:pt>
                <c:pt idx="3977">
                  <c:v>33.916879999999999</c:v>
                </c:pt>
                <c:pt idx="3978">
                  <c:v>33.928919999999998</c:v>
                </c:pt>
                <c:pt idx="3979">
                  <c:v>33.940959999999997</c:v>
                </c:pt>
                <c:pt idx="3980">
                  <c:v>33.953000000000003</c:v>
                </c:pt>
                <c:pt idx="3981">
                  <c:v>33.965040000000002</c:v>
                </c:pt>
                <c:pt idx="3982">
                  <c:v>33.977089999999997</c:v>
                </c:pt>
                <c:pt idx="3983">
                  <c:v>33.989139999999999</c:v>
                </c:pt>
                <c:pt idx="3984">
                  <c:v>34.001190000000001</c:v>
                </c:pt>
                <c:pt idx="3985">
                  <c:v>34.013240000000003</c:v>
                </c:pt>
                <c:pt idx="3986">
                  <c:v>34.025300000000001</c:v>
                </c:pt>
                <c:pt idx="3987">
                  <c:v>34.037350000000004</c:v>
                </c:pt>
                <c:pt idx="3988">
                  <c:v>34.049419999999998</c:v>
                </c:pt>
                <c:pt idx="3989">
                  <c:v>34.061480000000003</c:v>
                </c:pt>
                <c:pt idx="3990">
                  <c:v>34.073540000000001</c:v>
                </c:pt>
                <c:pt idx="3991">
                  <c:v>34.085610000000003</c:v>
                </c:pt>
                <c:pt idx="3992">
                  <c:v>34.097670000000001</c:v>
                </c:pt>
                <c:pt idx="3993">
                  <c:v>34.109749999999998</c:v>
                </c:pt>
                <c:pt idx="3994">
                  <c:v>34.121810000000004</c:v>
                </c:pt>
                <c:pt idx="3995">
                  <c:v>34.133890000000001</c:v>
                </c:pt>
                <c:pt idx="3996">
                  <c:v>34.145969999999998</c:v>
                </c:pt>
                <c:pt idx="3997">
                  <c:v>34.158050000000003</c:v>
                </c:pt>
                <c:pt idx="3998">
                  <c:v>34.170119999999997</c:v>
                </c:pt>
                <c:pt idx="3999">
                  <c:v>34.182209999999998</c:v>
                </c:pt>
                <c:pt idx="4000">
                  <c:v>34.194290000000002</c:v>
                </c:pt>
                <c:pt idx="4001">
                  <c:v>34.206380000000003</c:v>
                </c:pt>
                <c:pt idx="4002">
                  <c:v>34.218470000000003</c:v>
                </c:pt>
                <c:pt idx="4003">
                  <c:v>34.230559999999997</c:v>
                </c:pt>
                <c:pt idx="4004">
                  <c:v>34.242660000000001</c:v>
                </c:pt>
                <c:pt idx="4005">
                  <c:v>34.254750000000001</c:v>
                </c:pt>
                <c:pt idx="4006">
                  <c:v>34.266849999999998</c:v>
                </c:pt>
                <c:pt idx="4007">
                  <c:v>34.278950000000002</c:v>
                </c:pt>
                <c:pt idx="4008">
                  <c:v>34.291049999999998</c:v>
                </c:pt>
                <c:pt idx="4009">
                  <c:v>34.303150000000002</c:v>
                </c:pt>
                <c:pt idx="4010">
                  <c:v>34.315260000000002</c:v>
                </c:pt>
                <c:pt idx="4011">
                  <c:v>34.327370000000002</c:v>
                </c:pt>
                <c:pt idx="4012">
                  <c:v>34.339480000000002</c:v>
                </c:pt>
                <c:pt idx="4013">
                  <c:v>34.351590000000002</c:v>
                </c:pt>
                <c:pt idx="4014">
                  <c:v>34.363709999999998</c:v>
                </c:pt>
                <c:pt idx="4015">
                  <c:v>34.375819999999997</c:v>
                </c:pt>
                <c:pt idx="4016">
                  <c:v>34.38794</c:v>
                </c:pt>
                <c:pt idx="4017">
                  <c:v>34.400069999999999</c:v>
                </c:pt>
                <c:pt idx="4018">
                  <c:v>34.412190000000002</c:v>
                </c:pt>
                <c:pt idx="4019">
                  <c:v>34.424320000000002</c:v>
                </c:pt>
                <c:pt idx="4020">
                  <c:v>34.436439999999997</c:v>
                </c:pt>
                <c:pt idx="4021">
                  <c:v>34.448569999999997</c:v>
                </c:pt>
                <c:pt idx="4022">
                  <c:v>34.460700000000003</c:v>
                </c:pt>
                <c:pt idx="4023">
                  <c:v>34.472839999999998</c:v>
                </c:pt>
                <c:pt idx="4024">
                  <c:v>34.484969999999997</c:v>
                </c:pt>
                <c:pt idx="4025">
                  <c:v>34.497109999999999</c:v>
                </c:pt>
                <c:pt idx="4026">
                  <c:v>34.509250000000002</c:v>
                </c:pt>
                <c:pt idx="4027">
                  <c:v>34.5214</c:v>
                </c:pt>
                <c:pt idx="4028">
                  <c:v>34.533540000000002</c:v>
                </c:pt>
                <c:pt idx="4029">
                  <c:v>34.54569</c:v>
                </c:pt>
                <c:pt idx="4030">
                  <c:v>34.557839999999999</c:v>
                </c:pt>
                <c:pt idx="4031">
                  <c:v>34.569989999999997</c:v>
                </c:pt>
                <c:pt idx="4032">
                  <c:v>34.582140000000003</c:v>
                </c:pt>
                <c:pt idx="4033">
                  <c:v>34.594299999999997</c:v>
                </c:pt>
                <c:pt idx="4034">
                  <c:v>34.606459999999998</c:v>
                </c:pt>
                <c:pt idx="4035">
                  <c:v>34.618609999999997</c:v>
                </c:pt>
                <c:pt idx="4036">
                  <c:v>34.630780000000001</c:v>
                </c:pt>
                <c:pt idx="4037">
                  <c:v>34.642940000000003</c:v>
                </c:pt>
                <c:pt idx="4038">
                  <c:v>34.655110000000001</c:v>
                </c:pt>
                <c:pt idx="4039">
                  <c:v>34.667270000000002</c:v>
                </c:pt>
                <c:pt idx="4040">
                  <c:v>34.679450000000003</c:v>
                </c:pt>
                <c:pt idx="4041">
                  <c:v>34.69162</c:v>
                </c:pt>
                <c:pt idx="4042">
                  <c:v>34.703789999999998</c:v>
                </c:pt>
                <c:pt idx="4043">
                  <c:v>34.715969999999999</c:v>
                </c:pt>
                <c:pt idx="4044">
                  <c:v>34.728149999999999</c:v>
                </c:pt>
                <c:pt idx="4045">
                  <c:v>34.74033</c:v>
                </c:pt>
                <c:pt idx="4046">
                  <c:v>34.752510000000001</c:v>
                </c:pt>
                <c:pt idx="4047">
                  <c:v>34.764699999999998</c:v>
                </c:pt>
                <c:pt idx="4048">
                  <c:v>34.776890000000002</c:v>
                </c:pt>
                <c:pt idx="4049">
                  <c:v>34.789079999999998</c:v>
                </c:pt>
                <c:pt idx="4050">
                  <c:v>34.801270000000002</c:v>
                </c:pt>
                <c:pt idx="4051">
                  <c:v>34.813459999999999</c:v>
                </c:pt>
                <c:pt idx="4052">
                  <c:v>34.825659999999999</c:v>
                </c:pt>
                <c:pt idx="4053">
                  <c:v>34.837859999999999</c:v>
                </c:pt>
                <c:pt idx="4054">
                  <c:v>34.850059999999999</c:v>
                </c:pt>
                <c:pt idx="4055">
                  <c:v>34.862259999999999</c:v>
                </c:pt>
                <c:pt idx="4056">
                  <c:v>34.874459999999999</c:v>
                </c:pt>
                <c:pt idx="4057">
                  <c:v>34.886670000000002</c:v>
                </c:pt>
                <c:pt idx="4058">
                  <c:v>34.898879999999998</c:v>
                </c:pt>
                <c:pt idx="4059">
                  <c:v>34.911090000000002</c:v>
                </c:pt>
                <c:pt idx="4060">
                  <c:v>34.923310000000001</c:v>
                </c:pt>
                <c:pt idx="4061">
                  <c:v>34.935519999999997</c:v>
                </c:pt>
                <c:pt idx="4062">
                  <c:v>34.94773</c:v>
                </c:pt>
                <c:pt idx="4063">
                  <c:v>34.959960000000002</c:v>
                </c:pt>
                <c:pt idx="4064">
                  <c:v>34.972180000000002</c:v>
                </c:pt>
                <c:pt idx="4065">
                  <c:v>34.984400000000001</c:v>
                </c:pt>
                <c:pt idx="4066">
                  <c:v>34.996630000000003</c:v>
                </c:pt>
                <c:pt idx="4067">
                  <c:v>35.008859999999999</c:v>
                </c:pt>
                <c:pt idx="4068">
                  <c:v>35.021090000000001</c:v>
                </c:pt>
                <c:pt idx="4069">
                  <c:v>35.033320000000003</c:v>
                </c:pt>
                <c:pt idx="4070">
                  <c:v>35.045549999999999</c:v>
                </c:pt>
                <c:pt idx="4071">
                  <c:v>35.057789999999997</c:v>
                </c:pt>
                <c:pt idx="4072">
                  <c:v>35.070030000000003</c:v>
                </c:pt>
                <c:pt idx="4073">
                  <c:v>35.082270000000001</c:v>
                </c:pt>
                <c:pt idx="4074">
                  <c:v>35.09451</c:v>
                </c:pt>
                <c:pt idx="4075">
                  <c:v>35.106760000000001</c:v>
                </c:pt>
                <c:pt idx="4076">
                  <c:v>35.119010000000003</c:v>
                </c:pt>
                <c:pt idx="4077">
                  <c:v>35.131259999999997</c:v>
                </c:pt>
                <c:pt idx="4078">
                  <c:v>35.143509999999999</c:v>
                </c:pt>
                <c:pt idx="4079">
                  <c:v>35.155760000000001</c:v>
                </c:pt>
                <c:pt idx="4080">
                  <c:v>35.168010000000002</c:v>
                </c:pt>
                <c:pt idx="4081">
                  <c:v>35.18027</c:v>
                </c:pt>
                <c:pt idx="4082">
                  <c:v>35.192540000000001</c:v>
                </c:pt>
                <c:pt idx="4083">
                  <c:v>35.204799999999999</c:v>
                </c:pt>
                <c:pt idx="4084">
                  <c:v>35.217059999999996</c:v>
                </c:pt>
                <c:pt idx="4085">
                  <c:v>35.229329999999997</c:v>
                </c:pt>
                <c:pt idx="4086">
                  <c:v>35.241599999999998</c:v>
                </c:pt>
                <c:pt idx="4087">
                  <c:v>35.253869999999999</c:v>
                </c:pt>
                <c:pt idx="4088">
                  <c:v>35.26614</c:v>
                </c:pt>
                <c:pt idx="4089">
                  <c:v>35.278419999999997</c:v>
                </c:pt>
                <c:pt idx="4090">
                  <c:v>35.290689999999998</c:v>
                </c:pt>
                <c:pt idx="4091">
                  <c:v>35.302970000000002</c:v>
                </c:pt>
                <c:pt idx="4092">
                  <c:v>35.315249999999999</c:v>
                </c:pt>
                <c:pt idx="4093">
                  <c:v>35.327539999999999</c:v>
                </c:pt>
                <c:pt idx="4094">
                  <c:v>35.339820000000003</c:v>
                </c:pt>
                <c:pt idx="4095">
                  <c:v>35.352110000000003</c:v>
                </c:pt>
                <c:pt idx="4096">
                  <c:v>35.364400000000003</c:v>
                </c:pt>
                <c:pt idx="4097">
                  <c:v>35.376690000000004</c:v>
                </c:pt>
                <c:pt idx="4098">
                  <c:v>35.38899</c:v>
                </c:pt>
                <c:pt idx="4099">
                  <c:v>35.40128</c:v>
                </c:pt>
                <c:pt idx="4100">
                  <c:v>35.413580000000003</c:v>
                </c:pt>
                <c:pt idx="4101">
                  <c:v>35.425879999999999</c:v>
                </c:pt>
                <c:pt idx="4102">
                  <c:v>35.438189999999999</c:v>
                </c:pt>
                <c:pt idx="4103">
                  <c:v>35.450490000000002</c:v>
                </c:pt>
                <c:pt idx="4104">
                  <c:v>35.462800000000001</c:v>
                </c:pt>
                <c:pt idx="4105">
                  <c:v>35.475110000000001</c:v>
                </c:pt>
                <c:pt idx="4106">
                  <c:v>35.48742</c:v>
                </c:pt>
                <c:pt idx="4107">
                  <c:v>35.49973</c:v>
                </c:pt>
                <c:pt idx="4108">
                  <c:v>35.512050000000002</c:v>
                </c:pt>
                <c:pt idx="4109">
                  <c:v>35.524360000000001</c:v>
                </c:pt>
                <c:pt idx="4110">
                  <c:v>35.53669</c:v>
                </c:pt>
                <c:pt idx="4111">
                  <c:v>35.549010000000003</c:v>
                </c:pt>
                <c:pt idx="4112">
                  <c:v>35.561329999999998</c:v>
                </c:pt>
                <c:pt idx="4113">
                  <c:v>35.573659999999997</c:v>
                </c:pt>
                <c:pt idx="4114">
                  <c:v>35.585990000000002</c:v>
                </c:pt>
                <c:pt idx="4115">
                  <c:v>35.598320000000001</c:v>
                </c:pt>
                <c:pt idx="4116">
                  <c:v>35.61065</c:v>
                </c:pt>
                <c:pt idx="4117">
                  <c:v>35.622990000000001</c:v>
                </c:pt>
                <c:pt idx="4118">
                  <c:v>35.63532</c:v>
                </c:pt>
                <c:pt idx="4119">
                  <c:v>35.647660000000002</c:v>
                </c:pt>
                <c:pt idx="4120">
                  <c:v>35.659999999999997</c:v>
                </c:pt>
                <c:pt idx="4121">
                  <c:v>35.672350000000002</c:v>
                </c:pt>
                <c:pt idx="4122">
                  <c:v>35.684690000000003</c:v>
                </c:pt>
                <c:pt idx="4123">
                  <c:v>35.697040000000001</c:v>
                </c:pt>
                <c:pt idx="4124">
                  <c:v>35.709389999999999</c:v>
                </c:pt>
                <c:pt idx="4125">
                  <c:v>35.721739999999997</c:v>
                </c:pt>
                <c:pt idx="4126">
                  <c:v>35.734099999999998</c:v>
                </c:pt>
                <c:pt idx="4127">
                  <c:v>35.746450000000003</c:v>
                </c:pt>
                <c:pt idx="4128">
                  <c:v>35.758809999999997</c:v>
                </c:pt>
                <c:pt idx="4129">
                  <c:v>35.771169999999998</c:v>
                </c:pt>
                <c:pt idx="4130">
                  <c:v>35.783540000000002</c:v>
                </c:pt>
                <c:pt idx="4131">
                  <c:v>35.795900000000003</c:v>
                </c:pt>
                <c:pt idx="4132">
                  <c:v>35.80827</c:v>
                </c:pt>
                <c:pt idx="4133">
                  <c:v>35.820639999999997</c:v>
                </c:pt>
                <c:pt idx="4134">
                  <c:v>35.833010000000002</c:v>
                </c:pt>
                <c:pt idx="4135">
                  <c:v>35.845379999999999</c:v>
                </c:pt>
                <c:pt idx="4136">
                  <c:v>35.857750000000003</c:v>
                </c:pt>
                <c:pt idx="4137">
                  <c:v>35.870130000000003</c:v>
                </c:pt>
                <c:pt idx="4138">
                  <c:v>35.882510000000003</c:v>
                </c:pt>
                <c:pt idx="4139">
                  <c:v>35.894889999999997</c:v>
                </c:pt>
                <c:pt idx="4140">
                  <c:v>35.90728</c:v>
                </c:pt>
                <c:pt idx="4141">
                  <c:v>35.919670000000004</c:v>
                </c:pt>
                <c:pt idx="4142">
                  <c:v>35.932049999999997</c:v>
                </c:pt>
                <c:pt idx="4143">
                  <c:v>35.94444</c:v>
                </c:pt>
                <c:pt idx="4144">
                  <c:v>35.95684</c:v>
                </c:pt>
                <c:pt idx="4145">
                  <c:v>35.969230000000003</c:v>
                </c:pt>
                <c:pt idx="4146">
                  <c:v>35.981630000000003</c:v>
                </c:pt>
                <c:pt idx="4147">
                  <c:v>35.994030000000002</c:v>
                </c:pt>
                <c:pt idx="4148">
                  <c:v>36.006430000000002</c:v>
                </c:pt>
                <c:pt idx="4149">
                  <c:v>36.018830000000001</c:v>
                </c:pt>
                <c:pt idx="4150">
                  <c:v>36.031230000000001</c:v>
                </c:pt>
                <c:pt idx="4151">
                  <c:v>36.043640000000003</c:v>
                </c:pt>
                <c:pt idx="4152">
                  <c:v>36.056049999999999</c:v>
                </c:pt>
                <c:pt idx="4153">
                  <c:v>36.068469999999998</c:v>
                </c:pt>
                <c:pt idx="4154">
                  <c:v>36.080880000000001</c:v>
                </c:pt>
                <c:pt idx="4155">
                  <c:v>36.093299999999999</c:v>
                </c:pt>
                <c:pt idx="4156">
                  <c:v>36.105710000000002</c:v>
                </c:pt>
                <c:pt idx="4157">
                  <c:v>36.118130000000001</c:v>
                </c:pt>
                <c:pt idx="4158">
                  <c:v>36.130560000000003</c:v>
                </c:pt>
                <c:pt idx="4159">
                  <c:v>36.142980000000001</c:v>
                </c:pt>
                <c:pt idx="4160">
                  <c:v>36.155410000000003</c:v>
                </c:pt>
                <c:pt idx="4161">
                  <c:v>36.167839999999998</c:v>
                </c:pt>
                <c:pt idx="4162">
                  <c:v>36.18027</c:v>
                </c:pt>
                <c:pt idx="4163">
                  <c:v>36.192700000000002</c:v>
                </c:pt>
                <c:pt idx="4164">
                  <c:v>36.20514</c:v>
                </c:pt>
                <c:pt idx="4165">
                  <c:v>36.217579999999998</c:v>
                </c:pt>
                <c:pt idx="4166">
                  <c:v>36.23001</c:v>
                </c:pt>
                <c:pt idx="4167">
                  <c:v>36.242449999999998</c:v>
                </c:pt>
                <c:pt idx="4168">
                  <c:v>36.254899999999999</c:v>
                </c:pt>
                <c:pt idx="4169">
                  <c:v>36.26735</c:v>
                </c:pt>
                <c:pt idx="4170">
                  <c:v>36.279789999999998</c:v>
                </c:pt>
                <c:pt idx="4171">
                  <c:v>36.29224</c:v>
                </c:pt>
                <c:pt idx="4172">
                  <c:v>36.304699999999997</c:v>
                </c:pt>
                <c:pt idx="4173">
                  <c:v>36.317149999999998</c:v>
                </c:pt>
                <c:pt idx="4174">
                  <c:v>36.329610000000002</c:v>
                </c:pt>
                <c:pt idx="4175">
                  <c:v>36.34207</c:v>
                </c:pt>
                <c:pt idx="4176">
                  <c:v>36.354529999999997</c:v>
                </c:pt>
                <c:pt idx="4177">
                  <c:v>36.366990000000001</c:v>
                </c:pt>
                <c:pt idx="4178">
                  <c:v>36.379460000000002</c:v>
                </c:pt>
                <c:pt idx="4179">
                  <c:v>36.391919999999999</c:v>
                </c:pt>
                <c:pt idx="4180">
                  <c:v>36.404389999999999</c:v>
                </c:pt>
                <c:pt idx="4181">
                  <c:v>36.41686</c:v>
                </c:pt>
                <c:pt idx="4182">
                  <c:v>36.429340000000003</c:v>
                </c:pt>
                <c:pt idx="4183">
                  <c:v>36.441809999999997</c:v>
                </c:pt>
                <c:pt idx="4184">
                  <c:v>36.45429</c:v>
                </c:pt>
                <c:pt idx="4185">
                  <c:v>36.466769999999997</c:v>
                </c:pt>
                <c:pt idx="4186">
                  <c:v>36.479259999999996</c:v>
                </c:pt>
                <c:pt idx="4187">
                  <c:v>36.49174</c:v>
                </c:pt>
                <c:pt idx="4188">
                  <c:v>36.50423</c:v>
                </c:pt>
                <c:pt idx="4189">
                  <c:v>36.516710000000003</c:v>
                </c:pt>
                <c:pt idx="4190">
                  <c:v>36.529209999999999</c:v>
                </c:pt>
                <c:pt idx="4191">
                  <c:v>36.541699999999999</c:v>
                </c:pt>
                <c:pt idx="4192">
                  <c:v>36.554189999999998</c:v>
                </c:pt>
                <c:pt idx="4193">
                  <c:v>36.566690000000001</c:v>
                </c:pt>
                <c:pt idx="4194">
                  <c:v>36.579189999999997</c:v>
                </c:pt>
                <c:pt idx="4195">
                  <c:v>36.59169</c:v>
                </c:pt>
                <c:pt idx="4196">
                  <c:v>36.604190000000003</c:v>
                </c:pt>
                <c:pt idx="4197">
                  <c:v>36.616700000000002</c:v>
                </c:pt>
                <c:pt idx="4198">
                  <c:v>36.62921</c:v>
                </c:pt>
                <c:pt idx="4199">
                  <c:v>36.641719999999999</c:v>
                </c:pt>
                <c:pt idx="4200">
                  <c:v>36.654229999999998</c:v>
                </c:pt>
                <c:pt idx="4201">
                  <c:v>36.666739999999997</c:v>
                </c:pt>
                <c:pt idx="4202">
                  <c:v>36.679259999999999</c:v>
                </c:pt>
                <c:pt idx="4203">
                  <c:v>36.691780000000001</c:v>
                </c:pt>
                <c:pt idx="4204">
                  <c:v>36.704300000000003</c:v>
                </c:pt>
                <c:pt idx="4205">
                  <c:v>36.716819999999998</c:v>
                </c:pt>
                <c:pt idx="4206">
                  <c:v>36.729349999999997</c:v>
                </c:pt>
                <c:pt idx="4207">
                  <c:v>36.741869999999999</c:v>
                </c:pt>
                <c:pt idx="4208">
                  <c:v>36.75441</c:v>
                </c:pt>
                <c:pt idx="4209">
                  <c:v>36.766939999999998</c:v>
                </c:pt>
                <c:pt idx="4210">
                  <c:v>36.779470000000003</c:v>
                </c:pt>
                <c:pt idx="4211">
                  <c:v>36.792009999999998</c:v>
                </c:pt>
                <c:pt idx="4212">
                  <c:v>36.804540000000003</c:v>
                </c:pt>
                <c:pt idx="4213">
                  <c:v>36.81709</c:v>
                </c:pt>
                <c:pt idx="4214">
                  <c:v>36.829619999999998</c:v>
                </c:pt>
                <c:pt idx="4215">
                  <c:v>36.842170000000003</c:v>
                </c:pt>
                <c:pt idx="4216">
                  <c:v>36.85472</c:v>
                </c:pt>
                <c:pt idx="4217">
                  <c:v>36.867260000000002</c:v>
                </c:pt>
                <c:pt idx="4218">
                  <c:v>36.879809999999999</c:v>
                </c:pt>
                <c:pt idx="4219">
                  <c:v>36.89237</c:v>
                </c:pt>
                <c:pt idx="4220">
                  <c:v>36.904919999999997</c:v>
                </c:pt>
                <c:pt idx="4221">
                  <c:v>36.917479999999998</c:v>
                </c:pt>
                <c:pt idx="4222">
                  <c:v>36.930039999999998</c:v>
                </c:pt>
                <c:pt idx="4223">
                  <c:v>36.942599999999999</c:v>
                </c:pt>
                <c:pt idx="4224">
                  <c:v>36.955170000000003</c:v>
                </c:pt>
                <c:pt idx="4225">
                  <c:v>36.967730000000003</c:v>
                </c:pt>
                <c:pt idx="4226">
                  <c:v>36.9803</c:v>
                </c:pt>
                <c:pt idx="4227">
                  <c:v>36.992870000000003</c:v>
                </c:pt>
                <c:pt idx="4228">
                  <c:v>37.00544</c:v>
                </c:pt>
                <c:pt idx="4229">
                  <c:v>37.018009999999997</c:v>
                </c:pt>
                <c:pt idx="4230">
                  <c:v>37.030589999999997</c:v>
                </c:pt>
                <c:pt idx="4231">
                  <c:v>37.043170000000003</c:v>
                </c:pt>
                <c:pt idx="4232">
                  <c:v>37.055750000000003</c:v>
                </c:pt>
                <c:pt idx="4233">
                  <c:v>37.068330000000003</c:v>
                </c:pt>
                <c:pt idx="4234">
                  <c:v>37.080919999999999</c:v>
                </c:pt>
                <c:pt idx="4235">
                  <c:v>37.093499999999999</c:v>
                </c:pt>
                <c:pt idx="4236">
                  <c:v>37.106090000000002</c:v>
                </c:pt>
                <c:pt idx="4237">
                  <c:v>37.118679999999998</c:v>
                </c:pt>
                <c:pt idx="4238">
                  <c:v>37.131279999999997</c:v>
                </c:pt>
                <c:pt idx="4239">
                  <c:v>37.14387</c:v>
                </c:pt>
                <c:pt idx="4240">
                  <c:v>37.156469999999999</c:v>
                </c:pt>
                <c:pt idx="4241">
                  <c:v>37.169069999999998</c:v>
                </c:pt>
                <c:pt idx="4242">
                  <c:v>37.181669999999997</c:v>
                </c:pt>
                <c:pt idx="4243">
                  <c:v>37.194270000000003</c:v>
                </c:pt>
                <c:pt idx="4244">
                  <c:v>37.206879999999998</c:v>
                </c:pt>
                <c:pt idx="4245">
                  <c:v>37.21949</c:v>
                </c:pt>
                <c:pt idx="4246">
                  <c:v>37.232100000000003</c:v>
                </c:pt>
                <c:pt idx="4247">
                  <c:v>37.244709999999998</c:v>
                </c:pt>
                <c:pt idx="4248">
                  <c:v>37.257330000000003</c:v>
                </c:pt>
                <c:pt idx="4249">
                  <c:v>37.269950000000001</c:v>
                </c:pt>
                <c:pt idx="4250">
                  <c:v>37.28257</c:v>
                </c:pt>
                <c:pt idx="4251">
                  <c:v>37.295189999999998</c:v>
                </c:pt>
                <c:pt idx="4252">
                  <c:v>37.307810000000003</c:v>
                </c:pt>
                <c:pt idx="4253">
                  <c:v>37.320430000000002</c:v>
                </c:pt>
                <c:pt idx="4254">
                  <c:v>37.333060000000003</c:v>
                </c:pt>
                <c:pt idx="4255">
                  <c:v>37.345689999999998</c:v>
                </c:pt>
                <c:pt idx="4256">
                  <c:v>37.358319999999999</c:v>
                </c:pt>
                <c:pt idx="4257">
                  <c:v>37.370959999999997</c:v>
                </c:pt>
                <c:pt idx="4258">
                  <c:v>37.383589999999998</c:v>
                </c:pt>
                <c:pt idx="4259">
                  <c:v>37.396230000000003</c:v>
                </c:pt>
                <c:pt idx="4260">
                  <c:v>37.40887</c:v>
                </c:pt>
                <c:pt idx="4261">
                  <c:v>37.421509999999998</c:v>
                </c:pt>
                <c:pt idx="4262">
                  <c:v>37.434159999999999</c:v>
                </c:pt>
                <c:pt idx="4263">
                  <c:v>37.446800000000003</c:v>
                </c:pt>
                <c:pt idx="4264">
                  <c:v>37.459449999999997</c:v>
                </c:pt>
                <c:pt idx="4265">
                  <c:v>37.472110000000001</c:v>
                </c:pt>
                <c:pt idx="4266">
                  <c:v>37.484760000000001</c:v>
                </c:pt>
                <c:pt idx="4267">
                  <c:v>37.497410000000002</c:v>
                </c:pt>
                <c:pt idx="4268">
                  <c:v>37.510069999999999</c:v>
                </c:pt>
                <c:pt idx="4269">
                  <c:v>37.522730000000003</c:v>
                </c:pt>
                <c:pt idx="4270">
                  <c:v>37.53539</c:v>
                </c:pt>
                <c:pt idx="4271">
                  <c:v>37.54806</c:v>
                </c:pt>
                <c:pt idx="4272">
                  <c:v>37.560720000000003</c:v>
                </c:pt>
                <c:pt idx="4273">
                  <c:v>37.573390000000003</c:v>
                </c:pt>
                <c:pt idx="4274">
                  <c:v>37.586060000000003</c:v>
                </c:pt>
                <c:pt idx="4275">
                  <c:v>37.598730000000003</c:v>
                </c:pt>
                <c:pt idx="4276">
                  <c:v>37.611409999999999</c:v>
                </c:pt>
                <c:pt idx="4277">
                  <c:v>37.624079999999999</c:v>
                </c:pt>
                <c:pt idx="4278">
                  <c:v>37.636760000000002</c:v>
                </c:pt>
                <c:pt idx="4279">
                  <c:v>37.649439999999998</c:v>
                </c:pt>
                <c:pt idx="4280">
                  <c:v>37.662129999999998</c:v>
                </c:pt>
                <c:pt idx="4281">
                  <c:v>37.674810000000001</c:v>
                </c:pt>
                <c:pt idx="4282">
                  <c:v>37.6875</c:v>
                </c:pt>
                <c:pt idx="4283">
                  <c:v>37.700189999999999</c:v>
                </c:pt>
                <c:pt idx="4284">
                  <c:v>37.712879999999998</c:v>
                </c:pt>
                <c:pt idx="4285">
                  <c:v>37.725569999999998</c:v>
                </c:pt>
                <c:pt idx="4286">
                  <c:v>37.73827</c:v>
                </c:pt>
                <c:pt idx="4287">
                  <c:v>37.750970000000002</c:v>
                </c:pt>
                <c:pt idx="4288">
                  <c:v>37.763669999999998</c:v>
                </c:pt>
                <c:pt idx="4289">
                  <c:v>37.77637</c:v>
                </c:pt>
                <c:pt idx="4290">
                  <c:v>37.789079999999998</c:v>
                </c:pt>
                <c:pt idx="4291">
                  <c:v>37.801780000000001</c:v>
                </c:pt>
                <c:pt idx="4292">
                  <c:v>37.814489999999999</c:v>
                </c:pt>
                <c:pt idx="4293">
                  <c:v>37.827199999999998</c:v>
                </c:pt>
                <c:pt idx="4294">
                  <c:v>37.839919999999999</c:v>
                </c:pt>
                <c:pt idx="4295">
                  <c:v>37.852629999999998</c:v>
                </c:pt>
                <c:pt idx="4296">
                  <c:v>37.865349999999999</c:v>
                </c:pt>
                <c:pt idx="4297">
                  <c:v>37.878070000000001</c:v>
                </c:pt>
                <c:pt idx="4298">
                  <c:v>37.890790000000003</c:v>
                </c:pt>
                <c:pt idx="4299">
                  <c:v>37.903509999999997</c:v>
                </c:pt>
                <c:pt idx="4300">
                  <c:v>37.916240000000002</c:v>
                </c:pt>
                <c:pt idx="4301">
                  <c:v>37.92897</c:v>
                </c:pt>
                <c:pt idx="4302">
                  <c:v>37.941699999999997</c:v>
                </c:pt>
                <c:pt idx="4303">
                  <c:v>37.954430000000002</c:v>
                </c:pt>
                <c:pt idx="4304">
                  <c:v>37.96716</c:v>
                </c:pt>
                <c:pt idx="4305">
                  <c:v>37.979900000000001</c:v>
                </c:pt>
                <c:pt idx="4306">
                  <c:v>37.992640000000002</c:v>
                </c:pt>
                <c:pt idx="4307">
                  <c:v>38.005380000000002</c:v>
                </c:pt>
                <c:pt idx="4308">
                  <c:v>38.018120000000003</c:v>
                </c:pt>
                <c:pt idx="4309">
                  <c:v>38.030859999999997</c:v>
                </c:pt>
                <c:pt idx="4310">
                  <c:v>38.043610000000001</c:v>
                </c:pt>
                <c:pt idx="4311">
                  <c:v>38.056359999999998</c:v>
                </c:pt>
                <c:pt idx="4312">
                  <c:v>38.069110000000002</c:v>
                </c:pt>
                <c:pt idx="4313">
                  <c:v>38.081870000000002</c:v>
                </c:pt>
                <c:pt idx="4314">
                  <c:v>38.094619999999999</c:v>
                </c:pt>
                <c:pt idx="4315">
                  <c:v>38.107379999999999</c:v>
                </c:pt>
                <c:pt idx="4316">
                  <c:v>38.120139999999999</c:v>
                </c:pt>
                <c:pt idx="4317">
                  <c:v>38.132899999999999</c:v>
                </c:pt>
                <c:pt idx="4318">
                  <c:v>38.145670000000003</c:v>
                </c:pt>
                <c:pt idx="4319">
                  <c:v>38.158439999999999</c:v>
                </c:pt>
                <c:pt idx="4320">
                  <c:v>38.171199999999999</c:v>
                </c:pt>
                <c:pt idx="4321">
                  <c:v>38.183970000000002</c:v>
                </c:pt>
                <c:pt idx="4322">
                  <c:v>38.196750000000002</c:v>
                </c:pt>
                <c:pt idx="4323">
                  <c:v>38.209519999999998</c:v>
                </c:pt>
                <c:pt idx="4324">
                  <c:v>38.222299999999997</c:v>
                </c:pt>
                <c:pt idx="4325">
                  <c:v>38.235080000000004</c:v>
                </c:pt>
                <c:pt idx="4326">
                  <c:v>38.247860000000003</c:v>
                </c:pt>
                <c:pt idx="4327">
                  <c:v>38.260640000000002</c:v>
                </c:pt>
                <c:pt idx="4328">
                  <c:v>38.273429999999998</c:v>
                </c:pt>
                <c:pt idx="4329">
                  <c:v>38.28622</c:v>
                </c:pt>
                <c:pt idx="4330">
                  <c:v>38.298999999999999</c:v>
                </c:pt>
                <c:pt idx="4331">
                  <c:v>38.311799999999998</c:v>
                </c:pt>
                <c:pt idx="4332">
                  <c:v>38.324590000000001</c:v>
                </c:pt>
                <c:pt idx="4333">
                  <c:v>38.337389999999999</c:v>
                </c:pt>
                <c:pt idx="4334">
                  <c:v>38.350189999999998</c:v>
                </c:pt>
                <c:pt idx="4335">
                  <c:v>38.362990000000003</c:v>
                </c:pt>
                <c:pt idx="4336">
                  <c:v>38.375790000000002</c:v>
                </c:pt>
                <c:pt idx="4337">
                  <c:v>38.388599999999997</c:v>
                </c:pt>
                <c:pt idx="4338">
                  <c:v>38.401400000000002</c:v>
                </c:pt>
                <c:pt idx="4339">
                  <c:v>38.414209999999997</c:v>
                </c:pt>
                <c:pt idx="4340">
                  <c:v>38.427019999999999</c:v>
                </c:pt>
                <c:pt idx="4341">
                  <c:v>38.439830000000001</c:v>
                </c:pt>
                <c:pt idx="4342">
                  <c:v>38.452649999999998</c:v>
                </c:pt>
                <c:pt idx="4343">
                  <c:v>38.465470000000003</c:v>
                </c:pt>
                <c:pt idx="4344">
                  <c:v>38.478290000000001</c:v>
                </c:pt>
                <c:pt idx="4345">
                  <c:v>38.491109999999999</c:v>
                </c:pt>
                <c:pt idx="4346">
                  <c:v>38.503929999999997</c:v>
                </c:pt>
                <c:pt idx="4347">
                  <c:v>38.516759999999998</c:v>
                </c:pt>
                <c:pt idx="4348">
                  <c:v>38.529589999999999</c:v>
                </c:pt>
                <c:pt idx="4349">
                  <c:v>38.54242</c:v>
                </c:pt>
                <c:pt idx="4350">
                  <c:v>38.555250000000001</c:v>
                </c:pt>
                <c:pt idx="4351">
                  <c:v>38.568080000000002</c:v>
                </c:pt>
                <c:pt idx="4352">
                  <c:v>38.580919999999999</c:v>
                </c:pt>
                <c:pt idx="4353">
                  <c:v>38.593760000000003</c:v>
                </c:pt>
                <c:pt idx="4354">
                  <c:v>38.6066</c:v>
                </c:pt>
                <c:pt idx="4355">
                  <c:v>38.619450000000001</c:v>
                </c:pt>
                <c:pt idx="4356">
                  <c:v>38.632289999999998</c:v>
                </c:pt>
                <c:pt idx="4357">
                  <c:v>38.645139999999998</c:v>
                </c:pt>
                <c:pt idx="4358">
                  <c:v>38.657989999999998</c:v>
                </c:pt>
                <c:pt idx="4359">
                  <c:v>38.670839999999998</c:v>
                </c:pt>
                <c:pt idx="4360">
                  <c:v>38.683700000000002</c:v>
                </c:pt>
                <c:pt idx="4361">
                  <c:v>38.696550000000002</c:v>
                </c:pt>
                <c:pt idx="4362">
                  <c:v>38.709409999999998</c:v>
                </c:pt>
                <c:pt idx="4363">
                  <c:v>38.722270000000002</c:v>
                </c:pt>
                <c:pt idx="4364">
                  <c:v>38.735129999999998</c:v>
                </c:pt>
                <c:pt idx="4365">
                  <c:v>38.747999999999998</c:v>
                </c:pt>
                <c:pt idx="4366">
                  <c:v>38.760860000000001</c:v>
                </c:pt>
                <c:pt idx="4367">
                  <c:v>38.77373</c:v>
                </c:pt>
                <c:pt idx="4368">
                  <c:v>38.7866</c:v>
                </c:pt>
                <c:pt idx="4369">
                  <c:v>38.799480000000003</c:v>
                </c:pt>
                <c:pt idx="4370">
                  <c:v>38.812350000000002</c:v>
                </c:pt>
                <c:pt idx="4371">
                  <c:v>38.825229999999998</c:v>
                </c:pt>
                <c:pt idx="4372">
                  <c:v>38.83811</c:v>
                </c:pt>
                <c:pt idx="4373">
                  <c:v>38.850990000000003</c:v>
                </c:pt>
                <c:pt idx="4374">
                  <c:v>38.863880000000002</c:v>
                </c:pt>
                <c:pt idx="4375">
                  <c:v>38.876759999999997</c:v>
                </c:pt>
                <c:pt idx="4376">
                  <c:v>38.889650000000003</c:v>
                </c:pt>
                <c:pt idx="4377">
                  <c:v>38.902540000000002</c:v>
                </c:pt>
                <c:pt idx="4378">
                  <c:v>38.915430000000001</c:v>
                </c:pt>
                <c:pt idx="4379">
                  <c:v>38.928330000000003</c:v>
                </c:pt>
                <c:pt idx="4380">
                  <c:v>38.941220000000001</c:v>
                </c:pt>
                <c:pt idx="4381">
                  <c:v>38.954120000000003</c:v>
                </c:pt>
                <c:pt idx="4382">
                  <c:v>38.967019999999998</c:v>
                </c:pt>
                <c:pt idx="4383">
                  <c:v>38.979930000000003</c:v>
                </c:pt>
                <c:pt idx="4384">
                  <c:v>38.992829999999998</c:v>
                </c:pt>
                <c:pt idx="4385">
                  <c:v>39.005740000000003</c:v>
                </c:pt>
                <c:pt idx="4386">
                  <c:v>39.018650000000001</c:v>
                </c:pt>
                <c:pt idx="4387">
                  <c:v>39.031559999999999</c:v>
                </c:pt>
                <c:pt idx="4388">
                  <c:v>39.044469999999997</c:v>
                </c:pt>
                <c:pt idx="4389">
                  <c:v>39.057389999999998</c:v>
                </c:pt>
                <c:pt idx="4390">
                  <c:v>39.070309999999999</c:v>
                </c:pt>
                <c:pt idx="4391">
                  <c:v>39.08323</c:v>
                </c:pt>
                <c:pt idx="4392">
                  <c:v>39.096150000000002</c:v>
                </c:pt>
                <c:pt idx="4393">
                  <c:v>39.109070000000003</c:v>
                </c:pt>
                <c:pt idx="4394">
                  <c:v>39.122</c:v>
                </c:pt>
                <c:pt idx="4395">
                  <c:v>39.134929999999997</c:v>
                </c:pt>
                <c:pt idx="4396">
                  <c:v>39.147860000000001</c:v>
                </c:pt>
                <c:pt idx="4397">
                  <c:v>39.160789999999999</c:v>
                </c:pt>
                <c:pt idx="4398">
                  <c:v>39.173729999999999</c:v>
                </c:pt>
                <c:pt idx="4399">
                  <c:v>39.186660000000003</c:v>
                </c:pt>
                <c:pt idx="4400">
                  <c:v>39.199599999999997</c:v>
                </c:pt>
                <c:pt idx="4401">
                  <c:v>39.21255</c:v>
                </c:pt>
                <c:pt idx="4402">
                  <c:v>39.225490000000001</c:v>
                </c:pt>
                <c:pt idx="4403">
                  <c:v>39.238439999999997</c:v>
                </c:pt>
                <c:pt idx="4404">
                  <c:v>39.251379999999997</c:v>
                </c:pt>
                <c:pt idx="4405">
                  <c:v>39.264339999999997</c:v>
                </c:pt>
                <c:pt idx="4406">
                  <c:v>39.277290000000001</c:v>
                </c:pt>
                <c:pt idx="4407">
                  <c:v>39.290239999999997</c:v>
                </c:pt>
                <c:pt idx="4408">
                  <c:v>39.303199999999997</c:v>
                </c:pt>
                <c:pt idx="4409">
                  <c:v>39.31615</c:v>
                </c:pt>
                <c:pt idx="4410">
                  <c:v>39.329120000000003</c:v>
                </c:pt>
                <c:pt idx="4411">
                  <c:v>39.342080000000003</c:v>
                </c:pt>
                <c:pt idx="4412">
                  <c:v>39.355049999999999</c:v>
                </c:pt>
                <c:pt idx="4413">
                  <c:v>39.368009999999998</c:v>
                </c:pt>
                <c:pt idx="4414">
                  <c:v>39.380980000000001</c:v>
                </c:pt>
                <c:pt idx="4415">
                  <c:v>39.393949999999997</c:v>
                </c:pt>
                <c:pt idx="4416">
                  <c:v>39.406930000000003</c:v>
                </c:pt>
                <c:pt idx="4417">
                  <c:v>39.419899999999998</c:v>
                </c:pt>
                <c:pt idx="4418">
                  <c:v>39.432879999999997</c:v>
                </c:pt>
                <c:pt idx="4419">
                  <c:v>39.445860000000003</c:v>
                </c:pt>
                <c:pt idx="4420">
                  <c:v>39.458840000000002</c:v>
                </c:pt>
                <c:pt idx="4421">
                  <c:v>39.471820000000001</c:v>
                </c:pt>
                <c:pt idx="4422">
                  <c:v>39.484810000000003</c:v>
                </c:pt>
                <c:pt idx="4423">
                  <c:v>39.497799999999998</c:v>
                </c:pt>
                <c:pt idx="4424">
                  <c:v>39.51079</c:v>
                </c:pt>
                <c:pt idx="4425">
                  <c:v>39.523780000000002</c:v>
                </c:pt>
                <c:pt idx="4426">
                  <c:v>39.53678</c:v>
                </c:pt>
                <c:pt idx="4427">
                  <c:v>39.549770000000002</c:v>
                </c:pt>
                <c:pt idx="4428">
                  <c:v>39.56277</c:v>
                </c:pt>
                <c:pt idx="4429">
                  <c:v>39.575780000000002</c:v>
                </c:pt>
                <c:pt idx="4430">
                  <c:v>39.58878</c:v>
                </c:pt>
                <c:pt idx="4431">
                  <c:v>39.601779999999998</c:v>
                </c:pt>
                <c:pt idx="4432">
                  <c:v>39.614789999999999</c:v>
                </c:pt>
                <c:pt idx="4433">
                  <c:v>39.627800000000001</c:v>
                </c:pt>
                <c:pt idx="4434">
                  <c:v>39.640819999999998</c:v>
                </c:pt>
                <c:pt idx="4435">
                  <c:v>39.653829999999999</c:v>
                </c:pt>
                <c:pt idx="4436">
                  <c:v>39.666849999999997</c:v>
                </c:pt>
                <c:pt idx="4437">
                  <c:v>39.679859999999998</c:v>
                </c:pt>
                <c:pt idx="4438">
                  <c:v>39.692889999999998</c:v>
                </c:pt>
                <c:pt idx="4439">
                  <c:v>39.705910000000003</c:v>
                </c:pt>
                <c:pt idx="4440">
                  <c:v>39.71893</c:v>
                </c:pt>
                <c:pt idx="4441">
                  <c:v>39.731960000000001</c:v>
                </c:pt>
                <c:pt idx="4442">
                  <c:v>39.744990000000001</c:v>
                </c:pt>
                <c:pt idx="4443">
                  <c:v>39.758020000000002</c:v>
                </c:pt>
                <c:pt idx="4444">
                  <c:v>39.771050000000002</c:v>
                </c:pt>
                <c:pt idx="4445">
                  <c:v>39.784089999999999</c:v>
                </c:pt>
                <c:pt idx="4446">
                  <c:v>39.797130000000003</c:v>
                </c:pt>
                <c:pt idx="4447">
                  <c:v>39.810169999999999</c:v>
                </c:pt>
                <c:pt idx="4448">
                  <c:v>39.823210000000003</c:v>
                </c:pt>
                <c:pt idx="4449">
                  <c:v>39.83625</c:v>
                </c:pt>
                <c:pt idx="4450">
                  <c:v>39.849299999999999</c:v>
                </c:pt>
                <c:pt idx="4451">
                  <c:v>39.862349999999999</c:v>
                </c:pt>
                <c:pt idx="4452">
                  <c:v>39.875399999999999</c:v>
                </c:pt>
                <c:pt idx="4453">
                  <c:v>39.888449999999999</c:v>
                </c:pt>
                <c:pt idx="4454">
                  <c:v>39.901499999999999</c:v>
                </c:pt>
                <c:pt idx="4455">
                  <c:v>39.914560000000002</c:v>
                </c:pt>
                <c:pt idx="4456">
                  <c:v>39.927619999999997</c:v>
                </c:pt>
                <c:pt idx="4457">
                  <c:v>39.94068</c:v>
                </c:pt>
                <c:pt idx="4458">
                  <c:v>39.953740000000003</c:v>
                </c:pt>
                <c:pt idx="4459">
                  <c:v>39.966810000000002</c:v>
                </c:pt>
                <c:pt idx="4460">
                  <c:v>39.979880000000001</c:v>
                </c:pt>
                <c:pt idx="4461">
                  <c:v>39.99295</c:v>
                </c:pt>
                <c:pt idx="4462">
                  <c:v>40.006019999999999</c:v>
                </c:pt>
                <c:pt idx="4463">
                  <c:v>40.019089999999998</c:v>
                </c:pt>
                <c:pt idx="4464">
                  <c:v>40.032170000000001</c:v>
                </c:pt>
                <c:pt idx="4465">
                  <c:v>40.045250000000003</c:v>
                </c:pt>
                <c:pt idx="4466">
                  <c:v>40.058329999999998</c:v>
                </c:pt>
                <c:pt idx="4467">
                  <c:v>40.07141</c:v>
                </c:pt>
                <c:pt idx="4468">
                  <c:v>40.084499999999998</c:v>
                </c:pt>
                <c:pt idx="4469">
                  <c:v>40.097580000000001</c:v>
                </c:pt>
                <c:pt idx="4470">
                  <c:v>40.110669999999999</c:v>
                </c:pt>
                <c:pt idx="4471">
                  <c:v>40.123759999999997</c:v>
                </c:pt>
                <c:pt idx="4472">
                  <c:v>40.136859999999999</c:v>
                </c:pt>
                <c:pt idx="4473">
                  <c:v>40.149949999999997</c:v>
                </c:pt>
                <c:pt idx="4474">
                  <c:v>40.163049999999998</c:v>
                </c:pt>
                <c:pt idx="4475">
                  <c:v>40.17615</c:v>
                </c:pt>
                <c:pt idx="4476">
                  <c:v>40.189250000000001</c:v>
                </c:pt>
                <c:pt idx="4477">
                  <c:v>40.202350000000003</c:v>
                </c:pt>
                <c:pt idx="4478">
                  <c:v>40.21546</c:v>
                </c:pt>
                <c:pt idx="4479">
                  <c:v>40.228569999999998</c:v>
                </c:pt>
                <c:pt idx="4480">
                  <c:v>40.241680000000002</c:v>
                </c:pt>
                <c:pt idx="4481">
                  <c:v>40.25479</c:v>
                </c:pt>
                <c:pt idx="4482">
                  <c:v>40.267899999999997</c:v>
                </c:pt>
                <c:pt idx="4483">
                  <c:v>40.281019999999998</c:v>
                </c:pt>
                <c:pt idx="4484">
                  <c:v>40.294139999999999</c:v>
                </c:pt>
                <c:pt idx="4485">
                  <c:v>40.307259999999999</c:v>
                </c:pt>
                <c:pt idx="4486">
                  <c:v>40.32038</c:v>
                </c:pt>
                <c:pt idx="4487">
                  <c:v>40.333509999999997</c:v>
                </c:pt>
                <c:pt idx="4488">
                  <c:v>40.346640000000001</c:v>
                </c:pt>
                <c:pt idx="4489">
                  <c:v>40.359760000000001</c:v>
                </c:pt>
                <c:pt idx="4490">
                  <c:v>40.372900000000001</c:v>
                </c:pt>
                <c:pt idx="4491">
                  <c:v>40.386029999999998</c:v>
                </c:pt>
                <c:pt idx="4492">
                  <c:v>40.399169999999998</c:v>
                </c:pt>
                <c:pt idx="4493">
                  <c:v>40.412300000000002</c:v>
                </c:pt>
                <c:pt idx="4494">
                  <c:v>40.425449999999998</c:v>
                </c:pt>
                <c:pt idx="4495">
                  <c:v>40.438589999999998</c:v>
                </c:pt>
                <c:pt idx="4496">
                  <c:v>40.451729999999998</c:v>
                </c:pt>
                <c:pt idx="4497">
                  <c:v>40.464880000000001</c:v>
                </c:pt>
                <c:pt idx="4498">
                  <c:v>40.478029999999997</c:v>
                </c:pt>
                <c:pt idx="4499">
                  <c:v>40.49118</c:v>
                </c:pt>
                <c:pt idx="4500">
                  <c:v>40.504330000000003</c:v>
                </c:pt>
                <c:pt idx="4501">
                  <c:v>40.517490000000002</c:v>
                </c:pt>
                <c:pt idx="4502">
                  <c:v>40.530639999999998</c:v>
                </c:pt>
                <c:pt idx="4503">
                  <c:v>40.543799999999997</c:v>
                </c:pt>
                <c:pt idx="4504">
                  <c:v>40.556959999999997</c:v>
                </c:pt>
                <c:pt idx="4505">
                  <c:v>40.570129999999999</c:v>
                </c:pt>
                <c:pt idx="4506">
                  <c:v>40.583289999999998</c:v>
                </c:pt>
                <c:pt idx="4507">
                  <c:v>40.59646</c:v>
                </c:pt>
                <c:pt idx="4508">
                  <c:v>40.609630000000003</c:v>
                </c:pt>
                <c:pt idx="4509">
                  <c:v>40.622799999999998</c:v>
                </c:pt>
                <c:pt idx="4510">
                  <c:v>40.635980000000004</c:v>
                </c:pt>
                <c:pt idx="4511">
                  <c:v>40.649149999999999</c:v>
                </c:pt>
                <c:pt idx="4512">
                  <c:v>40.662329999999997</c:v>
                </c:pt>
                <c:pt idx="4513">
                  <c:v>40.675510000000003</c:v>
                </c:pt>
                <c:pt idx="4514">
                  <c:v>40.688699999999997</c:v>
                </c:pt>
                <c:pt idx="4515">
                  <c:v>40.701880000000003</c:v>
                </c:pt>
                <c:pt idx="4516">
                  <c:v>40.715069999999997</c:v>
                </c:pt>
                <c:pt idx="4517">
                  <c:v>40.728259999999999</c:v>
                </c:pt>
                <c:pt idx="4518">
                  <c:v>40.74145</c:v>
                </c:pt>
                <c:pt idx="4519">
                  <c:v>40.754640000000002</c:v>
                </c:pt>
                <c:pt idx="4520">
                  <c:v>40.76784</c:v>
                </c:pt>
                <c:pt idx="4521">
                  <c:v>40.781039999999997</c:v>
                </c:pt>
                <c:pt idx="4522">
                  <c:v>40.794240000000002</c:v>
                </c:pt>
                <c:pt idx="4523">
                  <c:v>40.80744</c:v>
                </c:pt>
                <c:pt idx="4524">
                  <c:v>40.820639999999997</c:v>
                </c:pt>
                <c:pt idx="4525">
                  <c:v>40.833849999999998</c:v>
                </c:pt>
                <c:pt idx="4526">
                  <c:v>40.847059999999999</c:v>
                </c:pt>
                <c:pt idx="4527">
                  <c:v>40.86027</c:v>
                </c:pt>
                <c:pt idx="4528">
                  <c:v>40.873480000000001</c:v>
                </c:pt>
                <c:pt idx="4529">
                  <c:v>40.886699999999998</c:v>
                </c:pt>
                <c:pt idx="4530">
                  <c:v>40.899909999999998</c:v>
                </c:pt>
                <c:pt idx="4531">
                  <c:v>40.913130000000002</c:v>
                </c:pt>
                <c:pt idx="4532">
                  <c:v>40.926349999999999</c:v>
                </c:pt>
                <c:pt idx="4533">
                  <c:v>40.939579999999999</c:v>
                </c:pt>
                <c:pt idx="4534">
                  <c:v>40.952800000000003</c:v>
                </c:pt>
                <c:pt idx="4535">
                  <c:v>40.966030000000003</c:v>
                </c:pt>
                <c:pt idx="4536">
                  <c:v>40.979259999999996</c:v>
                </c:pt>
                <c:pt idx="4537">
                  <c:v>40.992489999999997</c:v>
                </c:pt>
                <c:pt idx="4538">
                  <c:v>41.00573</c:v>
                </c:pt>
                <c:pt idx="4539">
                  <c:v>41.01896</c:v>
                </c:pt>
                <c:pt idx="4540">
                  <c:v>41.032200000000003</c:v>
                </c:pt>
                <c:pt idx="4541">
                  <c:v>41.045439999999999</c:v>
                </c:pt>
                <c:pt idx="4542">
                  <c:v>41.058689999999999</c:v>
                </c:pt>
                <c:pt idx="4543">
                  <c:v>41.071930000000002</c:v>
                </c:pt>
                <c:pt idx="4544">
                  <c:v>41.085180000000001</c:v>
                </c:pt>
                <c:pt idx="4545">
                  <c:v>41.09843</c:v>
                </c:pt>
                <c:pt idx="4546">
                  <c:v>41.11168</c:v>
                </c:pt>
                <c:pt idx="4547">
                  <c:v>41.124929999999999</c:v>
                </c:pt>
                <c:pt idx="4548">
                  <c:v>41.138190000000002</c:v>
                </c:pt>
                <c:pt idx="4549">
                  <c:v>41.151440000000001</c:v>
                </c:pt>
                <c:pt idx="4550">
                  <c:v>41.164700000000003</c:v>
                </c:pt>
                <c:pt idx="4551">
                  <c:v>41.177970000000002</c:v>
                </c:pt>
                <c:pt idx="4552">
                  <c:v>41.191229999999997</c:v>
                </c:pt>
                <c:pt idx="4553">
                  <c:v>41.20449</c:v>
                </c:pt>
                <c:pt idx="4554">
                  <c:v>41.217770000000002</c:v>
                </c:pt>
                <c:pt idx="4555">
                  <c:v>41.231029999999997</c:v>
                </c:pt>
                <c:pt idx="4556">
                  <c:v>41.244309999999999</c:v>
                </c:pt>
                <c:pt idx="4557">
                  <c:v>41.257579999999997</c:v>
                </c:pt>
                <c:pt idx="4558">
                  <c:v>41.270859999999999</c:v>
                </c:pt>
                <c:pt idx="4559">
                  <c:v>41.284140000000001</c:v>
                </c:pt>
                <c:pt idx="4560">
                  <c:v>41.297420000000002</c:v>
                </c:pt>
                <c:pt idx="4561">
                  <c:v>41.310699999999997</c:v>
                </c:pt>
                <c:pt idx="4562">
                  <c:v>41.323990000000002</c:v>
                </c:pt>
                <c:pt idx="4563">
                  <c:v>41.33728</c:v>
                </c:pt>
                <c:pt idx="4564">
                  <c:v>41.350569999999998</c:v>
                </c:pt>
                <c:pt idx="4565">
                  <c:v>41.363860000000003</c:v>
                </c:pt>
                <c:pt idx="4566">
                  <c:v>41.37715</c:v>
                </c:pt>
                <c:pt idx="4567">
                  <c:v>41.390450000000001</c:v>
                </c:pt>
                <c:pt idx="4568">
                  <c:v>41.403739999999999</c:v>
                </c:pt>
                <c:pt idx="4569">
                  <c:v>41.417050000000003</c:v>
                </c:pt>
                <c:pt idx="4570">
                  <c:v>41.430349999999997</c:v>
                </c:pt>
                <c:pt idx="4571">
                  <c:v>41.443649999999998</c:v>
                </c:pt>
                <c:pt idx="4572">
                  <c:v>41.456960000000002</c:v>
                </c:pt>
                <c:pt idx="4573">
                  <c:v>41.470269999999999</c:v>
                </c:pt>
                <c:pt idx="4574">
                  <c:v>41.483580000000003</c:v>
                </c:pt>
                <c:pt idx="4575">
                  <c:v>41.49689</c:v>
                </c:pt>
                <c:pt idx="4576">
                  <c:v>41.510210000000001</c:v>
                </c:pt>
                <c:pt idx="4577">
                  <c:v>41.523530000000001</c:v>
                </c:pt>
                <c:pt idx="4578">
                  <c:v>41.536850000000001</c:v>
                </c:pt>
                <c:pt idx="4579">
                  <c:v>41.550170000000001</c:v>
                </c:pt>
                <c:pt idx="4580">
                  <c:v>41.563490000000002</c:v>
                </c:pt>
                <c:pt idx="4581">
                  <c:v>41.576819999999998</c:v>
                </c:pt>
                <c:pt idx="4582">
                  <c:v>41.590150000000001</c:v>
                </c:pt>
                <c:pt idx="4583">
                  <c:v>41.603470000000002</c:v>
                </c:pt>
                <c:pt idx="4584">
                  <c:v>41.616810000000001</c:v>
                </c:pt>
                <c:pt idx="4585">
                  <c:v>41.630139999999997</c:v>
                </c:pt>
                <c:pt idx="4586">
                  <c:v>41.643479999999997</c:v>
                </c:pt>
                <c:pt idx="4587">
                  <c:v>41.656820000000003</c:v>
                </c:pt>
                <c:pt idx="4588">
                  <c:v>41.670160000000003</c:v>
                </c:pt>
                <c:pt idx="4589">
                  <c:v>41.683500000000002</c:v>
                </c:pt>
                <c:pt idx="4590">
                  <c:v>41.696849999999998</c:v>
                </c:pt>
                <c:pt idx="4591">
                  <c:v>41.710189999999997</c:v>
                </c:pt>
                <c:pt idx="4592">
                  <c:v>41.723550000000003</c:v>
                </c:pt>
                <c:pt idx="4593">
                  <c:v>41.736899999999999</c:v>
                </c:pt>
                <c:pt idx="4594">
                  <c:v>41.750250000000001</c:v>
                </c:pt>
                <c:pt idx="4595">
                  <c:v>41.763599999999997</c:v>
                </c:pt>
                <c:pt idx="4596">
                  <c:v>41.776960000000003</c:v>
                </c:pt>
                <c:pt idx="4597">
                  <c:v>41.790320000000001</c:v>
                </c:pt>
                <c:pt idx="4598">
                  <c:v>41.80368</c:v>
                </c:pt>
                <c:pt idx="4599">
                  <c:v>41.817050000000002</c:v>
                </c:pt>
                <c:pt idx="4600">
                  <c:v>41.830419999999997</c:v>
                </c:pt>
                <c:pt idx="4601">
                  <c:v>41.843780000000002</c:v>
                </c:pt>
                <c:pt idx="4602">
                  <c:v>41.857149999999997</c:v>
                </c:pt>
                <c:pt idx="4603">
                  <c:v>41.870530000000002</c:v>
                </c:pt>
                <c:pt idx="4604">
                  <c:v>41.883899999999997</c:v>
                </c:pt>
                <c:pt idx="4605">
                  <c:v>41.897280000000002</c:v>
                </c:pt>
                <c:pt idx="4606">
                  <c:v>41.91066</c:v>
                </c:pt>
                <c:pt idx="4607">
                  <c:v>41.924039999999998</c:v>
                </c:pt>
                <c:pt idx="4608">
                  <c:v>41.937429999999999</c:v>
                </c:pt>
                <c:pt idx="4609">
                  <c:v>41.950809999999997</c:v>
                </c:pt>
                <c:pt idx="4610">
                  <c:v>41.964199999999998</c:v>
                </c:pt>
                <c:pt idx="4611">
                  <c:v>41.977589999999999</c:v>
                </c:pt>
                <c:pt idx="4612">
                  <c:v>41.99098</c:v>
                </c:pt>
                <c:pt idx="4613">
                  <c:v>42.004379999999998</c:v>
                </c:pt>
                <c:pt idx="4614">
                  <c:v>42.017769999999999</c:v>
                </c:pt>
                <c:pt idx="4615">
                  <c:v>42.031170000000003</c:v>
                </c:pt>
                <c:pt idx="4616">
                  <c:v>42.04457</c:v>
                </c:pt>
                <c:pt idx="4617">
                  <c:v>42.057980000000001</c:v>
                </c:pt>
                <c:pt idx="4618">
                  <c:v>42.071379999999998</c:v>
                </c:pt>
                <c:pt idx="4619">
                  <c:v>42.084789999999998</c:v>
                </c:pt>
                <c:pt idx="4620">
                  <c:v>42.098199999999999</c:v>
                </c:pt>
                <c:pt idx="4621">
                  <c:v>42.111609999999999</c:v>
                </c:pt>
                <c:pt idx="4622">
                  <c:v>42.125019999999999</c:v>
                </c:pt>
                <c:pt idx="4623">
                  <c:v>42.138440000000003</c:v>
                </c:pt>
                <c:pt idx="4624">
                  <c:v>42.151859999999999</c:v>
                </c:pt>
                <c:pt idx="4625">
                  <c:v>42.165280000000003</c:v>
                </c:pt>
                <c:pt idx="4626">
                  <c:v>42.178699999999999</c:v>
                </c:pt>
                <c:pt idx="4627">
                  <c:v>42.192120000000003</c:v>
                </c:pt>
                <c:pt idx="4628">
                  <c:v>42.205550000000002</c:v>
                </c:pt>
                <c:pt idx="4629">
                  <c:v>42.218980000000002</c:v>
                </c:pt>
                <c:pt idx="4630">
                  <c:v>42.232410000000002</c:v>
                </c:pt>
                <c:pt idx="4631">
                  <c:v>42.245840000000001</c:v>
                </c:pt>
                <c:pt idx="4632">
                  <c:v>42.259270000000001</c:v>
                </c:pt>
                <c:pt idx="4633">
                  <c:v>42.272709999999996</c:v>
                </c:pt>
                <c:pt idx="4634">
                  <c:v>42.286149999999999</c:v>
                </c:pt>
                <c:pt idx="4635">
                  <c:v>42.299590000000002</c:v>
                </c:pt>
                <c:pt idx="4636">
                  <c:v>42.313029999999998</c:v>
                </c:pt>
                <c:pt idx="4637">
                  <c:v>42.326479999999997</c:v>
                </c:pt>
                <c:pt idx="4638">
                  <c:v>42.339930000000003</c:v>
                </c:pt>
                <c:pt idx="4639">
                  <c:v>42.353380000000001</c:v>
                </c:pt>
                <c:pt idx="4640">
                  <c:v>42.36683</c:v>
                </c:pt>
                <c:pt idx="4641">
                  <c:v>42.380290000000002</c:v>
                </c:pt>
                <c:pt idx="4642">
                  <c:v>42.393740000000001</c:v>
                </c:pt>
                <c:pt idx="4643">
                  <c:v>42.407200000000003</c:v>
                </c:pt>
                <c:pt idx="4644">
                  <c:v>42.420659999999998</c:v>
                </c:pt>
                <c:pt idx="4645">
                  <c:v>42.43412</c:v>
                </c:pt>
                <c:pt idx="4646">
                  <c:v>42.447589999999998</c:v>
                </c:pt>
                <c:pt idx="4647">
                  <c:v>42.461060000000003</c:v>
                </c:pt>
                <c:pt idx="4648">
                  <c:v>42.474530000000001</c:v>
                </c:pt>
                <c:pt idx="4649">
                  <c:v>42.488</c:v>
                </c:pt>
                <c:pt idx="4650">
                  <c:v>42.501469999999998</c:v>
                </c:pt>
                <c:pt idx="4651">
                  <c:v>42.514949999999999</c:v>
                </c:pt>
                <c:pt idx="4652">
                  <c:v>42.528419999999997</c:v>
                </c:pt>
                <c:pt idx="4653">
                  <c:v>42.541899999999998</c:v>
                </c:pt>
                <c:pt idx="4654">
                  <c:v>42.555390000000003</c:v>
                </c:pt>
                <c:pt idx="4655">
                  <c:v>42.568869999999997</c:v>
                </c:pt>
                <c:pt idx="4656">
                  <c:v>42.582360000000001</c:v>
                </c:pt>
                <c:pt idx="4657">
                  <c:v>42.595840000000003</c:v>
                </c:pt>
                <c:pt idx="4658">
                  <c:v>42.60933</c:v>
                </c:pt>
                <c:pt idx="4659">
                  <c:v>42.62283</c:v>
                </c:pt>
                <c:pt idx="4660">
                  <c:v>42.636319999999998</c:v>
                </c:pt>
                <c:pt idx="4661">
                  <c:v>42.649819999999998</c:v>
                </c:pt>
                <c:pt idx="4662">
                  <c:v>42.663310000000003</c:v>
                </c:pt>
                <c:pt idx="4663">
                  <c:v>42.676819999999999</c:v>
                </c:pt>
                <c:pt idx="4664">
                  <c:v>42.69032</c:v>
                </c:pt>
                <c:pt idx="4665">
                  <c:v>42.703830000000004</c:v>
                </c:pt>
                <c:pt idx="4666">
                  <c:v>42.717329999999997</c:v>
                </c:pt>
                <c:pt idx="4667">
                  <c:v>42.730840000000001</c:v>
                </c:pt>
                <c:pt idx="4668">
                  <c:v>42.744349999999997</c:v>
                </c:pt>
                <c:pt idx="4669">
                  <c:v>42.757869999999997</c:v>
                </c:pt>
                <c:pt idx="4670">
                  <c:v>42.771389999999997</c:v>
                </c:pt>
                <c:pt idx="4671">
                  <c:v>42.7849</c:v>
                </c:pt>
                <c:pt idx="4672">
                  <c:v>42.79842</c:v>
                </c:pt>
                <c:pt idx="4673">
                  <c:v>42.811950000000003</c:v>
                </c:pt>
                <c:pt idx="4674">
                  <c:v>42.825470000000003</c:v>
                </c:pt>
                <c:pt idx="4675">
                  <c:v>42.838999999999999</c:v>
                </c:pt>
                <c:pt idx="4676">
                  <c:v>42.852530000000002</c:v>
                </c:pt>
                <c:pt idx="4677">
                  <c:v>42.866059999999997</c:v>
                </c:pt>
                <c:pt idx="4678">
                  <c:v>42.87959</c:v>
                </c:pt>
                <c:pt idx="4679">
                  <c:v>42.893129999999999</c:v>
                </c:pt>
                <c:pt idx="4680">
                  <c:v>42.906660000000002</c:v>
                </c:pt>
                <c:pt idx="4681">
                  <c:v>42.920200000000001</c:v>
                </c:pt>
                <c:pt idx="4682">
                  <c:v>42.933750000000003</c:v>
                </c:pt>
                <c:pt idx="4683">
                  <c:v>42.947290000000002</c:v>
                </c:pt>
                <c:pt idx="4684">
                  <c:v>42.960830000000001</c:v>
                </c:pt>
                <c:pt idx="4685">
                  <c:v>42.974379999999996</c:v>
                </c:pt>
                <c:pt idx="4686">
                  <c:v>42.987929999999999</c:v>
                </c:pt>
                <c:pt idx="4687">
                  <c:v>43.001480000000001</c:v>
                </c:pt>
                <c:pt idx="4688">
                  <c:v>43.015039999999999</c:v>
                </c:pt>
                <c:pt idx="4689">
                  <c:v>43.028590000000001</c:v>
                </c:pt>
                <c:pt idx="4690">
                  <c:v>43.042160000000003</c:v>
                </c:pt>
                <c:pt idx="4691">
                  <c:v>43.055720000000001</c:v>
                </c:pt>
                <c:pt idx="4692">
                  <c:v>43.069279999999999</c:v>
                </c:pt>
                <c:pt idx="4693">
                  <c:v>43.082839999999997</c:v>
                </c:pt>
                <c:pt idx="4694">
                  <c:v>43.096409999999999</c:v>
                </c:pt>
                <c:pt idx="4695">
                  <c:v>43.10998</c:v>
                </c:pt>
                <c:pt idx="4696">
                  <c:v>43.123550000000002</c:v>
                </c:pt>
                <c:pt idx="4697">
                  <c:v>43.137129999999999</c:v>
                </c:pt>
                <c:pt idx="4698">
                  <c:v>43.150700000000001</c:v>
                </c:pt>
                <c:pt idx="4699">
                  <c:v>43.164279999999998</c:v>
                </c:pt>
                <c:pt idx="4700">
                  <c:v>43.177860000000003</c:v>
                </c:pt>
                <c:pt idx="4701">
                  <c:v>43.19144</c:v>
                </c:pt>
                <c:pt idx="4702">
                  <c:v>43.205030000000001</c:v>
                </c:pt>
                <c:pt idx="4703">
                  <c:v>43.218609999999998</c:v>
                </c:pt>
                <c:pt idx="4704">
                  <c:v>43.232199999999999</c:v>
                </c:pt>
                <c:pt idx="4705">
                  <c:v>43.24579</c:v>
                </c:pt>
                <c:pt idx="4706">
                  <c:v>43.259390000000003</c:v>
                </c:pt>
                <c:pt idx="4707">
                  <c:v>43.272979999999997</c:v>
                </c:pt>
                <c:pt idx="4708">
                  <c:v>43.286580000000001</c:v>
                </c:pt>
                <c:pt idx="4709">
                  <c:v>43.300179999999997</c:v>
                </c:pt>
                <c:pt idx="4710">
                  <c:v>43.313780000000001</c:v>
                </c:pt>
                <c:pt idx="4711">
                  <c:v>43.327379999999998</c:v>
                </c:pt>
                <c:pt idx="4712">
                  <c:v>43.340989999999998</c:v>
                </c:pt>
                <c:pt idx="4713">
                  <c:v>43.354599999999998</c:v>
                </c:pt>
                <c:pt idx="4714">
                  <c:v>43.368209999999998</c:v>
                </c:pt>
                <c:pt idx="4715">
                  <c:v>43.381819999999998</c:v>
                </c:pt>
                <c:pt idx="4716">
                  <c:v>43.395440000000001</c:v>
                </c:pt>
                <c:pt idx="4717">
                  <c:v>43.409050000000001</c:v>
                </c:pt>
                <c:pt idx="4718">
                  <c:v>43.422669999999997</c:v>
                </c:pt>
                <c:pt idx="4719">
                  <c:v>43.43629</c:v>
                </c:pt>
                <c:pt idx="4720">
                  <c:v>43.449910000000003</c:v>
                </c:pt>
                <c:pt idx="4721">
                  <c:v>43.463540000000002</c:v>
                </c:pt>
                <c:pt idx="4722">
                  <c:v>43.477170000000001</c:v>
                </c:pt>
                <c:pt idx="4723">
                  <c:v>43.4908</c:v>
                </c:pt>
                <c:pt idx="4724">
                  <c:v>43.504429999999999</c:v>
                </c:pt>
                <c:pt idx="4725">
                  <c:v>43.518059999999998</c:v>
                </c:pt>
                <c:pt idx="4726">
                  <c:v>43.531700000000001</c:v>
                </c:pt>
                <c:pt idx="4727">
                  <c:v>43.54533</c:v>
                </c:pt>
                <c:pt idx="4728">
                  <c:v>43.558979999999998</c:v>
                </c:pt>
                <c:pt idx="4729">
                  <c:v>43.572620000000001</c:v>
                </c:pt>
                <c:pt idx="4730">
                  <c:v>43.586260000000003</c:v>
                </c:pt>
                <c:pt idx="4731">
                  <c:v>43.599910000000001</c:v>
                </c:pt>
                <c:pt idx="4732">
                  <c:v>43.61356</c:v>
                </c:pt>
                <c:pt idx="4733">
                  <c:v>43.627200000000002</c:v>
                </c:pt>
                <c:pt idx="4734">
                  <c:v>43.640860000000004</c:v>
                </c:pt>
                <c:pt idx="4735">
                  <c:v>43.654510000000002</c:v>
                </c:pt>
                <c:pt idx="4736">
                  <c:v>43.668170000000003</c:v>
                </c:pt>
                <c:pt idx="4737">
                  <c:v>43.681829999999998</c:v>
                </c:pt>
                <c:pt idx="4738">
                  <c:v>43.695489999999999</c:v>
                </c:pt>
                <c:pt idx="4739">
                  <c:v>43.709159999999997</c:v>
                </c:pt>
                <c:pt idx="4740">
                  <c:v>43.722819999999999</c:v>
                </c:pt>
                <c:pt idx="4741">
                  <c:v>43.736490000000003</c:v>
                </c:pt>
                <c:pt idx="4742">
                  <c:v>43.750160000000001</c:v>
                </c:pt>
                <c:pt idx="4743">
                  <c:v>43.763829999999999</c:v>
                </c:pt>
                <c:pt idx="4744">
                  <c:v>43.777500000000003</c:v>
                </c:pt>
                <c:pt idx="4745">
                  <c:v>43.791179999999997</c:v>
                </c:pt>
                <c:pt idx="4746">
                  <c:v>43.804859999999998</c:v>
                </c:pt>
                <c:pt idx="4747">
                  <c:v>43.818539999999999</c:v>
                </c:pt>
                <c:pt idx="4748">
                  <c:v>43.83222</c:v>
                </c:pt>
                <c:pt idx="4749">
                  <c:v>43.845910000000003</c:v>
                </c:pt>
                <c:pt idx="4750">
                  <c:v>43.859589999999997</c:v>
                </c:pt>
                <c:pt idx="4751">
                  <c:v>43.873280000000001</c:v>
                </c:pt>
                <c:pt idx="4752">
                  <c:v>43.886969999999998</c:v>
                </c:pt>
                <c:pt idx="4753">
                  <c:v>43.900669999999998</c:v>
                </c:pt>
                <c:pt idx="4754">
                  <c:v>43.914360000000002</c:v>
                </c:pt>
                <c:pt idx="4755">
                  <c:v>43.928060000000002</c:v>
                </c:pt>
                <c:pt idx="4756">
                  <c:v>43.941760000000002</c:v>
                </c:pt>
                <c:pt idx="4757">
                  <c:v>43.955460000000002</c:v>
                </c:pt>
                <c:pt idx="4758">
                  <c:v>43.969169999999998</c:v>
                </c:pt>
                <c:pt idx="4759">
                  <c:v>43.982869999999998</c:v>
                </c:pt>
                <c:pt idx="4760">
                  <c:v>43.996580000000002</c:v>
                </c:pt>
                <c:pt idx="4761">
                  <c:v>44.010289999999998</c:v>
                </c:pt>
                <c:pt idx="4762">
                  <c:v>44.024000000000001</c:v>
                </c:pt>
                <c:pt idx="4763">
                  <c:v>44.03772</c:v>
                </c:pt>
                <c:pt idx="4764">
                  <c:v>44.051430000000003</c:v>
                </c:pt>
                <c:pt idx="4765">
                  <c:v>44.065159999999999</c:v>
                </c:pt>
                <c:pt idx="4766">
                  <c:v>44.078879999999998</c:v>
                </c:pt>
                <c:pt idx="4767">
                  <c:v>44.092599999999997</c:v>
                </c:pt>
                <c:pt idx="4768">
                  <c:v>44.106319999999997</c:v>
                </c:pt>
                <c:pt idx="4769">
                  <c:v>44.120049999999999</c:v>
                </c:pt>
                <c:pt idx="4770">
                  <c:v>44.133780000000002</c:v>
                </c:pt>
                <c:pt idx="4771">
                  <c:v>44.147509999999997</c:v>
                </c:pt>
                <c:pt idx="4772">
                  <c:v>44.161250000000003</c:v>
                </c:pt>
                <c:pt idx="4773">
                  <c:v>44.174979999999998</c:v>
                </c:pt>
                <c:pt idx="4774">
                  <c:v>44.188720000000004</c:v>
                </c:pt>
                <c:pt idx="4775">
                  <c:v>44.202460000000002</c:v>
                </c:pt>
                <c:pt idx="4776">
                  <c:v>44.216209999999997</c:v>
                </c:pt>
                <c:pt idx="4777">
                  <c:v>44.229950000000002</c:v>
                </c:pt>
                <c:pt idx="4778">
                  <c:v>44.243690000000001</c:v>
                </c:pt>
                <c:pt idx="4779">
                  <c:v>44.257449999999999</c:v>
                </c:pt>
                <c:pt idx="4780">
                  <c:v>44.271189999999997</c:v>
                </c:pt>
                <c:pt idx="4781">
                  <c:v>44.284950000000002</c:v>
                </c:pt>
                <c:pt idx="4782">
                  <c:v>44.29871</c:v>
                </c:pt>
                <c:pt idx="4783">
                  <c:v>44.312460000000002</c:v>
                </c:pt>
                <c:pt idx="4784">
                  <c:v>44.326219999999999</c:v>
                </c:pt>
                <c:pt idx="4785">
                  <c:v>44.339979999999997</c:v>
                </c:pt>
                <c:pt idx="4786">
                  <c:v>44.353749999999998</c:v>
                </c:pt>
                <c:pt idx="4787">
                  <c:v>44.367510000000003</c:v>
                </c:pt>
                <c:pt idx="4788">
                  <c:v>44.381279999999997</c:v>
                </c:pt>
                <c:pt idx="4789">
                  <c:v>44.395049999999998</c:v>
                </c:pt>
                <c:pt idx="4790">
                  <c:v>44.408819999999999</c:v>
                </c:pt>
                <c:pt idx="4791">
                  <c:v>44.422600000000003</c:v>
                </c:pt>
                <c:pt idx="4792">
                  <c:v>44.436369999999997</c:v>
                </c:pt>
                <c:pt idx="4793">
                  <c:v>44.450150000000001</c:v>
                </c:pt>
                <c:pt idx="4794">
                  <c:v>44.463940000000001</c:v>
                </c:pt>
                <c:pt idx="4795">
                  <c:v>44.477719999999998</c:v>
                </c:pt>
                <c:pt idx="4796">
                  <c:v>44.491500000000002</c:v>
                </c:pt>
                <c:pt idx="4797">
                  <c:v>44.505290000000002</c:v>
                </c:pt>
                <c:pt idx="4798">
                  <c:v>44.519080000000002</c:v>
                </c:pt>
                <c:pt idx="4799">
                  <c:v>44.532870000000003</c:v>
                </c:pt>
                <c:pt idx="4800">
                  <c:v>44.546669999999999</c:v>
                </c:pt>
                <c:pt idx="4801">
                  <c:v>44.560459999999999</c:v>
                </c:pt>
                <c:pt idx="4802">
                  <c:v>44.574260000000002</c:v>
                </c:pt>
                <c:pt idx="4803">
                  <c:v>44.588059999999999</c:v>
                </c:pt>
                <c:pt idx="4804">
                  <c:v>44.601860000000002</c:v>
                </c:pt>
                <c:pt idx="4805">
                  <c:v>44.615670000000001</c:v>
                </c:pt>
                <c:pt idx="4806">
                  <c:v>44.629469999999998</c:v>
                </c:pt>
                <c:pt idx="4807">
                  <c:v>44.643279999999997</c:v>
                </c:pt>
                <c:pt idx="4808">
                  <c:v>44.657089999999997</c:v>
                </c:pt>
                <c:pt idx="4809">
                  <c:v>44.670909999999999</c:v>
                </c:pt>
                <c:pt idx="4810">
                  <c:v>44.684719999999999</c:v>
                </c:pt>
                <c:pt idx="4811">
                  <c:v>44.698540000000001</c:v>
                </c:pt>
                <c:pt idx="4812">
                  <c:v>44.712359999999997</c:v>
                </c:pt>
                <c:pt idx="4813">
                  <c:v>44.726179999999999</c:v>
                </c:pt>
                <c:pt idx="4814">
                  <c:v>44.74</c:v>
                </c:pt>
                <c:pt idx="4815">
                  <c:v>44.753830000000001</c:v>
                </c:pt>
                <c:pt idx="4816">
                  <c:v>44.767650000000003</c:v>
                </c:pt>
                <c:pt idx="4817">
                  <c:v>44.781489999999998</c:v>
                </c:pt>
                <c:pt idx="4818">
                  <c:v>44.795319999999997</c:v>
                </c:pt>
                <c:pt idx="4819">
                  <c:v>44.809150000000002</c:v>
                </c:pt>
                <c:pt idx="4820">
                  <c:v>44.822989999999997</c:v>
                </c:pt>
                <c:pt idx="4821">
                  <c:v>44.836829999999999</c:v>
                </c:pt>
                <c:pt idx="4822">
                  <c:v>44.850670000000001</c:v>
                </c:pt>
                <c:pt idx="4823">
                  <c:v>44.864510000000003</c:v>
                </c:pt>
                <c:pt idx="4824">
                  <c:v>44.878360000000001</c:v>
                </c:pt>
                <c:pt idx="4825">
                  <c:v>44.892200000000003</c:v>
                </c:pt>
                <c:pt idx="4826">
                  <c:v>44.90605</c:v>
                </c:pt>
                <c:pt idx="4827">
                  <c:v>44.919899999999998</c:v>
                </c:pt>
                <c:pt idx="4828">
                  <c:v>44.933759999999999</c:v>
                </c:pt>
                <c:pt idx="4829">
                  <c:v>44.947609999999997</c:v>
                </c:pt>
                <c:pt idx="4830">
                  <c:v>44.961469999999998</c:v>
                </c:pt>
                <c:pt idx="4831">
                  <c:v>44.97533</c:v>
                </c:pt>
                <c:pt idx="4832">
                  <c:v>44.989190000000001</c:v>
                </c:pt>
                <c:pt idx="4833">
                  <c:v>45.003059999999998</c:v>
                </c:pt>
                <c:pt idx="4834">
                  <c:v>45.016930000000002</c:v>
                </c:pt>
                <c:pt idx="4835">
                  <c:v>45.030790000000003</c:v>
                </c:pt>
                <c:pt idx="4836">
                  <c:v>45.04466</c:v>
                </c:pt>
                <c:pt idx="4837">
                  <c:v>45.058540000000001</c:v>
                </c:pt>
                <c:pt idx="4838">
                  <c:v>45.072409999999998</c:v>
                </c:pt>
                <c:pt idx="4839">
                  <c:v>45.086289999999998</c:v>
                </c:pt>
                <c:pt idx="4840">
                  <c:v>45.100169999999999</c:v>
                </c:pt>
                <c:pt idx="4841">
                  <c:v>45.114049999999999</c:v>
                </c:pt>
                <c:pt idx="4842">
                  <c:v>45.127929999999999</c:v>
                </c:pt>
                <c:pt idx="4843">
                  <c:v>45.141820000000003</c:v>
                </c:pt>
                <c:pt idx="4844">
                  <c:v>45.155700000000003</c:v>
                </c:pt>
                <c:pt idx="4845">
                  <c:v>45.169600000000003</c:v>
                </c:pt>
                <c:pt idx="4846">
                  <c:v>45.183489999999999</c:v>
                </c:pt>
                <c:pt idx="4847">
                  <c:v>45.197380000000003</c:v>
                </c:pt>
                <c:pt idx="4848">
                  <c:v>45.211280000000002</c:v>
                </c:pt>
                <c:pt idx="4849">
                  <c:v>45.225180000000002</c:v>
                </c:pt>
                <c:pt idx="4850">
                  <c:v>45.239080000000001</c:v>
                </c:pt>
                <c:pt idx="4851">
                  <c:v>45.252980000000001</c:v>
                </c:pt>
                <c:pt idx="4852">
                  <c:v>45.26688</c:v>
                </c:pt>
                <c:pt idx="4853">
                  <c:v>45.280790000000003</c:v>
                </c:pt>
                <c:pt idx="4854">
                  <c:v>45.294699999999999</c:v>
                </c:pt>
                <c:pt idx="4855">
                  <c:v>45.308610000000002</c:v>
                </c:pt>
                <c:pt idx="4856">
                  <c:v>45.32253</c:v>
                </c:pt>
                <c:pt idx="4857">
                  <c:v>45.336440000000003</c:v>
                </c:pt>
                <c:pt idx="4858">
                  <c:v>45.350360000000002</c:v>
                </c:pt>
                <c:pt idx="4859">
                  <c:v>45.364280000000001</c:v>
                </c:pt>
                <c:pt idx="4860">
                  <c:v>45.3782</c:v>
                </c:pt>
                <c:pt idx="4861">
                  <c:v>45.392119999999998</c:v>
                </c:pt>
                <c:pt idx="4862">
                  <c:v>45.40605</c:v>
                </c:pt>
                <c:pt idx="4863">
                  <c:v>45.419980000000002</c:v>
                </c:pt>
                <c:pt idx="4864">
                  <c:v>45.433909999999997</c:v>
                </c:pt>
                <c:pt idx="4865">
                  <c:v>45.447839999999999</c:v>
                </c:pt>
                <c:pt idx="4866">
                  <c:v>45.461779999999997</c:v>
                </c:pt>
                <c:pt idx="4867">
                  <c:v>45.475709999999999</c:v>
                </c:pt>
                <c:pt idx="4868">
                  <c:v>45.489649999999997</c:v>
                </c:pt>
                <c:pt idx="4869">
                  <c:v>45.503590000000003</c:v>
                </c:pt>
                <c:pt idx="4870">
                  <c:v>45.517539999999997</c:v>
                </c:pt>
                <c:pt idx="4871">
                  <c:v>45.531480000000002</c:v>
                </c:pt>
                <c:pt idx="4872">
                  <c:v>45.545430000000003</c:v>
                </c:pt>
                <c:pt idx="4873">
                  <c:v>45.559379999999997</c:v>
                </c:pt>
                <c:pt idx="4874">
                  <c:v>45.573329999999999</c:v>
                </c:pt>
                <c:pt idx="4875">
                  <c:v>45.58728</c:v>
                </c:pt>
                <c:pt idx="4876">
                  <c:v>45.601239999999997</c:v>
                </c:pt>
                <c:pt idx="4877">
                  <c:v>45.615200000000002</c:v>
                </c:pt>
                <c:pt idx="4878">
                  <c:v>45.629159999999999</c:v>
                </c:pt>
                <c:pt idx="4879">
                  <c:v>45.643120000000003</c:v>
                </c:pt>
                <c:pt idx="4880">
                  <c:v>45.657089999999997</c:v>
                </c:pt>
                <c:pt idx="4881">
                  <c:v>45.671050000000001</c:v>
                </c:pt>
                <c:pt idx="4882">
                  <c:v>45.685020000000002</c:v>
                </c:pt>
                <c:pt idx="4883">
                  <c:v>45.698990000000002</c:v>
                </c:pt>
                <c:pt idx="4884">
                  <c:v>45.712969999999999</c:v>
                </c:pt>
                <c:pt idx="4885">
                  <c:v>45.726939999999999</c:v>
                </c:pt>
                <c:pt idx="4886">
                  <c:v>45.740920000000003</c:v>
                </c:pt>
                <c:pt idx="4887">
                  <c:v>45.754899999999999</c:v>
                </c:pt>
                <c:pt idx="4888">
                  <c:v>45.768880000000003</c:v>
                </c:pt>
                <c:pt idx="4889">
                  <c:v>45.782859999999999</c:v>
                </c:pt>
                <c:pt idx="4890">
                  <c:v>45.796849999999999</c:v>
                </c:pt>
                <c:pt idx="4891">
                  <c:v>45.810839999999999</c:v>
                </c:pt>
                <c:pt idx="4892">
                  <c:v>45.824829999999999</c:v>
                </c:pt>
                <c:pt idx="4893">
                  <c:v>45.838819999999998</c:v>
                </c:pt>
                <c:pt idx="4894">
                  <c:v>45.852820000000001</c:v>
                </c:pt>
                <c:pt idx="4895">
                  <c:v>45.866810000000001</c:v>
                </c:pt>
                <c:pt idx="4896">
                  <c:v>45.880809999999997</c:v>
                </c:pt>
                <c:pt idx="4897">
                  <c:v>45.89481</c:v>
                </c:pt>
                <c:pt idx="4898">
                  <c:v>45.908819999999999</c:v>
                </c:pt>
                <c:pt idx="4899">
                  <c:v>45.922820000000002</c:v>
                </c:pt>
                <c:pt idx="4900">
                  <c:v>45.93683</c:v>
                </c:pt>
                <c:pt idx="4901">
                  <c:v>45.950839999999999</c:v>
                </c:pt>
                <c:pt idx="4902">
                  <c:v>45.964849999999998</c:v>
                </c:pt>
                <c:pt idx="4903">
                  <c:v>45.978859999999997</c:v>
                </c:pt>
                <c:pt idx="4904">
                  <c:v>45.99288</c:v>
                </c:pt>
                <c:pt idx="4905">
                  <c:v>46.006900000000002</c:v>
                </c:pt>
                <c:pt idx="4906">
                  <c:v>46.020919999999997</c:v>
                </c:pt>
                <c:pt idx="4907">
                  <c:v>46.034939999999999</c:v>
                </c:pt>
                <c:pt idx="4908">
                  <c:v>46.048969999999997</c:v>
                </c:pt>
                <c:pt idx="4909">
                  <c:v>46.062989999999999</c:v>
                </c:pt>
                <c:pt idx="4910">
                  <c:v>46.077019999999997</c:v>
                </c:pt>
                <c:pt idx="4911">
                  <c:v>46.091050000000003</c:v>
                </c:pt>
                <c:pt idx="4912">
                  <c:v>46.105080000000001</c:v>
                </c:pt>
                <c:pt idx="4913">
                  <c:v>46.119120000000002</c:v>
                </c:pt>
                <c:pt idx="4914">
                  <c:v>46.133159999999997</c:v>
                </c:pt>
                <c:pt idx="4915">
                  <c:v>46.147190000000002</c:v>
                </c:pt>
                <c:pt idx="4916">
                  <c:v>46.161239999999999</c:v>
                </c:pt>
                <c:pt idx="4917">
                  <c:v>46.175280000000001</c:v>
                </c:pt>
                <c:pt idx="4918">
                  <c:v>46.189329999999998</c:v>
                </c:pt>
                <c:pt idx="4919">
                  <c:v>46.20337</c:v>
                </c:pt>
                <c:pt idx="4920">
                  <c:v>46.21743</c:v>
                </c:pt>
                <c:pt idx="4921">
                  <c:v>46.231479999999998</c:v>
                </c:pt>
                <c:pt idx="4922">
                  <c:v>46.245530000000002</c:v>
                </c:pt>
                <c:pt idx="4923">
                  <c:v>46.259590000000003</c:v>
                </c:pt>
                <c:pt idx="4924">
                  <c:v>46.273650000000004</c:v>
                </c:pt>
                <c:pt idx="4925">
                  <c:v>46.287709999999997</c:v>
                </c:pt>
                <c:pt idx="4926">
                  <c:v>46.301769999999998</c:v>
                </c:pt>
                <c:pt idx="4927">
                  <c:v>46.315829999999998</c:v>
                </c:pt>
                <c:pt idx="4928">
                  <c:v>46.329900000000002</c:v>
                </c:pt>
                <c:pt idx="4929">
                  <c:v>46.343969999999999</c:v>
                </c:pt>
                <c:pt idx="4930">
                  <c:v>46.358040000000003</c:v>
                </c:pt>
                <c:pt idx="4931">
                  <c:v>46.372120000000002</c:v>
                </c:pt>
                <c:pt idx="4932">
                  <c:v>46.386189999999999</c:v>
                </c:pt>
                <c:pt idx="4933">
                  <c:v>46.400269999999999</c:v>
                </c:pt>
                <c:pt idx="4934">
                  <c:v>46.414349999999999</c:v>
                </c:pt>
                <c:pt idx="4935">
                  <c:v>46.428429999999999</c:v>
                </c:pt>
                <c:pt idx="4936">
                  <c:v>46.442520000000002</c:v>
                </c:pt>
                <c:pt idx="4937">
                  <c:v>46.456600000000002</c:v>
                </c:pt>
                <c:pt idx="4938">
                  <c:v>46.470689999999998</c:v>
                </c:pt>
                <c:pt idx="4939">
                  <c:v>46.484780000000001</c:v>
                </c:pt>
                <c:pt idx="4940">
                  <c:v>46.498869999999997</c:v>
                </c:pt>
                <c:pt idx="4941">
                  <c:v>46.512970000000003</c:v>
                </c:pt>
                <c:pt idx="4942">
                  <c:v>46.527070000000002</c:v>
                </c:pt>
                <c:pt idx="4943">
                  <c:v>46.541159999999998</c:v>
                </c:pt>
                <c:pt idx="4944">
                  <c:v>46.55527</c:v>
                </c:pt>
                <c:pt idx="4945">
                  <c:v>46.569369999999999</c:v>
                </c:pt>
                <c:pt idx="4946">
                  <c:v>46.583480000000002</c:v>
                </c:pt>
                <c:pt idx="4947">
                  <c:v>46.597580000000001</c:v>
                </c:pt>
                <c:pt idx="4948">
                  <c:v>46.611690000000003</c:v>
                </c:pt>
                <c:pt idx="4949">
                  <c:v>46.625799999999998</c:v>
                </c:pt>
                <c:pt idx="4950">
                  <c:v>46.639919999999996</c:v>
                </c:pt>
                <c:pt idx="4951">
                  <c:v>46.654040000000002</c:v>
                </c:pt>
                <c:pt idx="4952">
                  <c:v>46.66816</c:v>
                </c:pt>
                <c:pt idx="4953">
                  <c:v>46.682270000000003</c:v>
                </c:pt>
                <c:pt idx="4954">
                  <c:v>46.696399999999997</c:v>
                </c:pt>
                <c:pt idx="4955">
                  <c:v>46.710520000000002</c:v>
                </c:pt>
                <c:pt idx="4956">
                  <c:v>46.724649999999997</c:v>
                </c:pt>
                <c:pt idx="4957">
                  <c:v>46.738779999999998</c:v>
                </c:pt>
                <c:pt idx="4958">
                  <c:v>46.75291</c:v>
                </c:pt>
                <c:pt idx="4959">
                  <c:v>46.767040000000001</c:v>
                </c:pt>
                <c:pt idx="4960">
                  <c:v>46.781179999999999</c:v>
                </c:pt>
                <c:pt idx="4961">
                  <c:v>46.795319999999997</c:v>
                </c:pt>
                <c:pt idx="4962">
                  <c:v>46.809460000000001</c:v>
                </c:pt>
                <c:pt idx="4963">
                  <c:v>46.823599999999999</c:v>
                </c:pt>
                <c:pt idx="4964">
                  <c:v>46.837739999999997</c:v>
                </c:pt>
                <c:pt idx="4965">
                  <c:v>46.851889999999997</c:v>
                </c:pt>
                <c:pt idx="4966">
                  <c:v>46.866039999999998</c:v>
                </c:pt>
                <c:pt idx="4967">
                  <c:v>46.880189999999999</c:v>
                </c:pt>
                <c:pt idx="4968">
                  <c:v>46.89434</c:v>
                </c:pt>
                <c:pt idx="4969">
                  <c:v>46.908499999999997</c:v>
                </c:pt>
                <c:pt idx="4970">
                  <c:v>46.922649999999997</c:v>
                </c:pt>
                <c:pt idx="4971">
                  <c:v>46.936810000000001</c:v>
                </c:pt>
                <c:pt idx="4972">
                  <c:v>46.950969999999998</c:v>
                </c:pt>
                <c:pt idx="4973">
                  <c:v>46.965139999999998</c:v>
                </c:pt>
                <c:pt idx="4974">
                  <c:v>46.979300000000002</c:v>
                </c:pt>
                <c:pt idx="4975">
                  <c:v>46.993470000000002</c:v>
                </c:pt>
                <c:pt idx="4976">
                  <c:v>47.007640000000002</c:v>
                </c:pt>
                <c:pt idx="4977">
                  <c:v>47.021810000000002</c:v>
                </c:pt>
                <c:pt idx="4978">
                  <c:v>47.035980000000002</c:v>
                </c:pt>
                <c:pt idx="4979">
                  <c:v>47.050159999999998</c:v>
                </c:pt>
                <c:pt idx="4980">
                  <c:v>47.064340000000001</c:v>
                </c:pt>
                <c:pt idx="4981">
                  <c:v>47.078519999999997</c:v>
                </c:pt>
                <c:pt idx="4982">
                  <c:v>47.092700000000001</c:v>
                </c:pt>
                <c:pt idx="4983">
                  <c:v>47.10689</c:v>
                </c:pt>
                <c:pt idx="4984">
                  <c:v>47.121070000000003</c:v>
                </c:pt>
                <c:pt idx="4985">
                  <c:v>47.135260000000002</c:v>
                </c:pt>
                <c:pt idx="4986">
                  <c:v>47.149450000000002</c:v>
                </c:pt>
                <c:pt idx="4987">
                  <c:v>47.163649999999997</c:v>
                </c:pt>
                <c:pt idx="4988">
                  <c:v>47.177840000000003</c:v>
                </c:pt>
                <c:pt idx="4989">
                  <c:v>47.192039999999999</c:v>
                </c:pt>
                <c:pt idx="4990">
                  <c:v>47.206240000000001</c:v>
                </c:pt>
                <c:pt idx="4991">
                  <c:v>47.220440000000004</c:v>
                </c:pt>
                <c:pt idx="4992">
                  <c:v>47.234650000000002</c:v>
                </c:pt>
                <c:pt idx="4993">
                  <c:v>47.248849999999997</c:v>
                </c:pt>
                <c:pt idx="4994">
                  <c:v>47.263060000000003</c:v>
                </c:pt>
                <c:pt idx="4995">
                  <c:v>47.277270000000001</c:v>
                </c:pt>
                <c:pt idx="4996">
                  <c:v>47.29148</c:v>
                </c:pt>
                <c:pt idx="4997">
                  <c:v>47.305689999999998</c:v>
                </c:pt>
                <c:pt idx="4998">
                  <c:v>47.31991</c:v>
                </c:pt>
                <c:pt idx="4999">
                  <c:v>47.334130000000002</c:v>
                </c:pt>
                <c:pt idx="5000">
                  <c:v>47.348350000000003</c:v>
                </c:pt>
                <c:pt idx="5001">
                  <c:v>47.362580000000001</c:v>
                </c:pt>
                <c:pt idx="5002">
                  <c:v>47.376800000000003</c:v>
                </c:pt>
                <c:pt idx="5003">
                  <c:v>47.391030000000001</c:v>
                </c:pt>
                <c:pt idx="5004">
                  <c:v>47.405259999999998</c:v>
                </c:pt>
                <c:pt idx="5005">
                  <c:v>47.419490000000003</c:v>
                </c:pt>
                <c:pt idx="5006">
                  <c:v>47.433720000000001</c:v>
                </c:pt>
                <c:pt idx="5007">
                  <c:v>47.447960000000002</c:v>
                </c:pt>
                <c:pt idx="5008">
                  <c:v>47.462200000000003</c:v>
                </c:pt>
                <c:pt idx="5009">
                  <c:v>47.476439999999997</c:v>
                </c:pt>
                <c:pt idx="5010">
                  <c:v>47.490679999999998</c:v>
                </c:pt>
                <c:pt idx="5011">
                  <c:v>47.504919999999998</c:v>
                </c:pt>
                <c:pt idx="5012">
                  <c:v>47.519170000000003</c:v>
                </c:pt>
                <c:pt idx="5013">
                  <c:v>47.53342</c:v>
                </c:pt>
                <c:pt idx="5014">
                  <c:v>47.547669999999997</c:v>
                </c:pt>
                <c:pt idx="5015">
                  <c:v>47.561920000000001</c:v>
                </c:pt>
                <c:pt idx="5016">
                  <c:v>47.576180000000001</c:v>
                </c:pt>
                <c:pt idx="5017">
                  <c:v>47.590440000000001</c:v>
                </c:pt>
                <c:pt idx="5018">
                  <c:v>47.604689999999998</c:v>
                </c:pt>
                <c:pt idx="5019">
                  <c:v>47.618960000000001</c:v>
                </c:pt>
                <c:pt idx="5020">
                  <c:v>47.633220000000001</c:v>
                </c:pt>
                <c:pt idx="5021">
                  <c:v>47.647480000000002</c:v>
                </c:pt>
                <c:pt idx="5022">
                  <c:v>47.661749999999998</c:v>
                </c:pt>
                <c:pt idx="5023">
                  <c:v>47.676020000000001</c:v>
                </c:pt>
                <c:pt idx="5024">
                  <c:v>47.690300000000001</c:v>
                </c:pt>
                <c:pt idx="5025">
                  <c:v>47.704569999999997</c:v>
                </c:pt>
                <c:pt idx="5026">
                  <c:v>47.718850000000003</c:v>
                </c:pt>
                <c:pt idx="5027">
                  <c:v>47.73312</c:v>
                </c:pt>
                <c:pt idx="5028">
                  <c:v>47.747410000000002</c:v>
                </c:pt>
                <c:pt idx="5029">
                  <c:v>47.761690000000002</c:v>
                </c:pt>
                <c:pt idx="5030">
                  <c:v>47.775970000000001</c:v>
                </c:pt>
                <c:pt idx="5031">
                  <c:v>47.790260000000004</c:v>
                </c:pt>
                <c:pt idx="5032">
                  <c:v>47.804549999999999</c:v>
                </c:pt>
                <c:pt idx="5033">
                  <c:v>47.818840000000002</c:v>
                </c:pt>
                <c:pt idx="5034">
                  <c:v>47.833129999999997</c:v>
                </c:pt>
                <c:pt idx="5035">
                  <c:v>47.847430000000003</c:v>
                </c:pt>
                <c:pt idx="5036">
                  <c:v>47.861730000000001</c:v>
                </c:pt>
                <c:pt idx="5037">
                  <c:v>47.87603</c:v>
                </c:pt>
                <c:pt idx="5038">
                  <c:v>47.890329999999999</c:v>
                </c:pt>
                <c:pt idx="5039">
                  <c:v>47.904640000000001</c:v>
                </c:pt>
                <c:pt idx="5040">
                  <c:v>47.918939999999999</c:v>
                </c:pt>
                <c:pt idx="5041">
                  <c:v>47.933250000000001</c:v>
                </c:pt>
                <c:pt idx="5042">
                  <c:v>47.947560000000003</c:v>
                </c:pt>
                <c:pt idx="5043">
                  <c:v>47.961869999999998</c:v>
                </c:pt>
                <c:pt idx="5044">
                  <c:v>47.976190000000003</c:v>
                </c:pt>
                <c:pt idx="5045">
                  <c:v>47.99051</c:v>
                </c:pt>
                <c:pt idx="5046">
                  <c:v>48.004829999999998</c:v>
                </c:pt>
                <c:pt idx="5047">
                  <c:v>48.019150000000003</c:v>
                </c:pt>
                <c:pt idx="5048">
                  <c:v>48.033470000000001</c:v>
                </c:pt>
                <c:pt idx="5049">
                  <c:v>48.047789999999999</c:v>
                </c:pt>
                <c:pt idx="5050">
                  <c:v>48.06212</c:v>
                </c:pt>
                <c:pt idx="5051">
                  <c:v>48.076450000000001</c:v>
                </c:pt>
                <c:pt idx="5052">
                  <c:v>48.090789999999998</c:v>
                </c:pt>
                <c:pt idx="5053">
                  <c:v>48.105119999999999</c:v>
                </c:pt>
                <c:pt idx="5054">
                  <c:v>48.119459999999997</c:v>
                </c:pt>
                <c:pt idx="5055">
                  <c:v>48.133789999999998</c:v>
                </c:pt>
                <c:pt idx="5056">
                  <c:v>48.148139999999998</c:v>
                </c:pt>
                <c:pt idx="5057">
                  <c:v>48.162480000000002</c:v>
                </c:pt>
                <c:pt idx="5058">
                  <c:v>48.176819999999999</c:v>
                </c:pt>
                <c:pt idx="5059">
                  <c:v>48.19117</c:v>
                </c:pt>
                <c:pt idx="5060">
                  <c:v>48.20552</c:v>
                </c:pt>
                <c:pt idx="5061">
                  <c:v>48.21987</c:v>
                </c:pt>
                <c:pt idx="5062">
                  <c:v>48.234220000000001</c:v>
                </c:pt>
                <c:pt idx="5063">
                  <c:v>48.248579999999997</c:v>
                </c:pt>
                <c:pt idx="5064">
                  <c:v>48.26294</c:v>
                </c:pt>
                <c:pt idx="5065">
                  <c:v>48.277290000000001</c:v>
                </c:pt>
                <c:pt idx="5066">
                  <c:v>48.29166</c:v>
                </c:pt>
                <c:pt idx="5067">
                  <c:v>48.306019999999997</c:v>
                </c:pt>
                <c:pt idx="5068">
                  <c:v>48.320390000000003</c:v>
                </c:pt>
                <c:pt idx="5069">
                  <c:v>48.33475</c:v>
                </c:pt>
                <c:pt idx="5070">
                  <c:v>48.349119999999999</c:v>
                </c:pt>
                <c:pt idx="5071">
                  <c:v>48.363500000000002</c:v>
                </c:pt>
                <c:pt idx="5072">
                  <c:v>48.377870000000001</c:v>
                </c:pt>
                <c:pt idx="5073">
                  <c:v>48.392249999999997</c:v>
                </c:pt>
                <c:pt idx="5074">
                  <c:v>48.40663</c:v>
                </c:pt>
                <c:pt idx="5075">
                  <c:v>48.421010000000003</c:v>
                </c:pt>
                <c:pt idx="5076">
                  <c:v>48.435389999999998</c:v>
                </c:pt>
                <c:pt idx="5077">
                  <c:v>48.449779999999997</c:v>
                </c:pt>
                <c:pt idx="5078">
                  <c:v>48.464170000000003</c:v>
                </c:pt>
                <c:pt idx="5079">
                  <c:v>48.478560000000002</c:v>
                </c:pt>
                <c:pt idx="5080">
                  <c:v>48.49295</c:v>
                </c:pt>
                <c:pt idx="5081">
                  <c:v>48.507339999999999</c:v>
                </c:pt>
                <c:pt idx="5082">
                  <c:v>48.521740000000001</c:v>
                </c:pt>
                <c:pt idx="5083">
                  <c:v>48.536140000000003</c:v>
                </c:pt>
                <c:pt idx="5084">
                  <c:v>48.550539999999998</c:v>
                </c:pt>
                <c:pt idx="5085">
                  <c:v>48.56494</c:v>
                </c:pt>
                <c:pt idx="5086">
                  <c:v>48.579349999999998</c:v>
                </c:pt>
                <c:pt idx="5087">
                  <c:v>48.59375</c:v>
                </c:pt>
                <c:pt idx="5088">
                  <c:v>48.608159999999998</c:v>
                </c:pt>
                <c:pt idx="5089">
                  <c:v>48.622570000000003</c:v>
                </c:pt>
                <c:pt idx="5090">
                  <c:v>48.636989999999997</c:v>
                </c:pt>
                <c:pt idx="5091">
                  <c:v>48.651400000000002</c:v>
                </c:pt>
                <c:pt idx="5092">
                  <c:v>48.665819999999997</c:v>
                </c:pt>
                <c:pt idx="5093">
                  <c:v>48.680239999999998</c:v>
                </c:pt>
                <c:pt idx="5094">
                  <c:v>48.694659999999999</c:v>
                </c:pt>
                <c:pt idx="5095">
                  <c:v>48.70908</c:v>
                </c:pt>
                <c:pt idx="5096">
                  <c:v>48.723509999999997</c:v>
                </c:pt>
                <c:pt idx="5097">
                  <c:v>48.737940000000002</c:v>
                </c:pt>
                <c:pt idx="5098">
                  <c:v>48.752369999999999</c:v>
                </c:pt>
                <c:pt idx="5099">
                  <c:v>48.766800000000003</c:v>
                </c:pt>
                <c:pt idx="5100">
                  <c:v>48.781230000000001</c:v>
                </c:pt>
                <c:pt idx="5101">
                  <c:v>48.795670000000001</c:v>
                </c:pt>
                <c:pt idx="5102">
                  <c:v>48.810110000000002</c:v>
                </c:pt>
                <c:pt idx="5103">
                  <c:v>48.824550000000002</c:v>
                </c:pt>
                <c:pt idx="5104">
                  <c:v>48.838990000000003</c:v>
                </c:pt>
                <c:pt idx="5105">
                  <c:v>48.853439999999999</c:v>
                </c:pt>
                <c:pt idx="5106">
                  <c:v>48.867890000000003</c:v>
                </c:pt>
                <c:pt idx="5107">
                  <c:v>48.882339999999999</c:v>
                </c:pt>
                <c:pt idx="5108">
                  <c:v>48.896790000000003</c:v>
                </c:pt>
                <c:pt idx="5109">
                  <c:v>48.911239999999999</c:v>
                </c:pt>
                <c:pt idx="5110">
                  <c:v>48.925699999999999</c:v>
                </c:pt>
                <c:pt idx="5111">
                  <c:v>48.940159999999999</c:v>
                </c:pt>
                <c:pt idx="5112">
                  <c:v>48.954619999999998</c:v>
                </c:pt>
                <c:pt idx="5113">
                  <c:v>48.969079999999998</c:v>
                </c:pt>
                <c:pt idx="5114">
                  <c:v>48.983539999999998</c:v>
                </c:pt>
                <c:pt idx="5115">
                  <c:v>48.998010000000001</c:v>
                </c:pt>
                <c:pt idx="5116">
                  <c:v>49.012479999999996</c:v>
                </c:pt>
                <c:pt idx="5117">
                  <c:v>49.026949999999999</c:v>
                </c:pt>
                <c:pt idx="5118">
                  <c:v>49.041420000000002</c:v>
                </c:pt>
                <c:pt idx="5119">
                  <c:v>49.055900000000001</c:v>
                </c:pt>
                <c:pt idx="5120">
                  <c:v>49.070369999999997</c:v>
                </c:pt>
                <c:pt idx="5121">
                  <c:v>49.084850000000003</c:v>
                </c:pt>
                <c:pt idx="5122">
                  <c:v>49.099330000000002</c:v>
                </c:pt>
                <c:pt idx="5123">
                  <c:v>49.113819999999997</c:v>
                </c:pt>
                <c:pt idx="5124">
                  <c:v>49.128300000000003</c:v>
                </c:pt>
                <c:pt idx="5125">
                  <c:v>49.142789999999998</c:v>
                </c:pt>
                <c:pt idx="5126">
                  <c:v>49.15728</c:v>
                </c:pt>
                <c:pt idx="5127">
                  <c:v>49.171779999999998</c:v>
                </c:pt>
                <c:pt idx="5128">
                  <c:v>49.18627</c:v>
                </c:pt>
                <c:pt idx="5129">
                  <c:v>49.200760000000002</c:v>
                </c:pt>
                <c:pt idx="5130">
                  <c:v>49.215260000000001</c:v>
                </c:pt>
                <c:pt idx="5131">
                  <c:v>49.229759999999999</c:v>
                </c:pt>
                <c:pt idx="5132">
                  <c:v>49.24427</c:v>
                </c:pt>
                <c:pt idx="5133">
                  <c:v>49.258769999999998</c:v>
                </c:pt>
                <c:pt idx="5134">
                  <c:v>49.27328</c:v>
                </c:pt>
                <c:pt idx="5135">
                  <c:v>49.287790000000001</c:v>
                </c:pt>
                <c:pt idx="5136">
                  <c:v>49.302300000000002</c:v>
                </c:pt>
                <c:pt idx="5137">
                  <c:v>49.316809999999997</c:v>
                </c:pt>
                <c:pt idx="5138">
                  <c:v>49.331330000000001</c:v>
                </c:pt>
                <c:pt idx="5139">
                  <c:v>49.345849999999999</c:v>
                </c:pt>
                <c:pt idx="5140">
                  <c:v>49.360370000000003</c:v>
                </c:pt>
                <c:pt idx="5141">
                  <c:v>49.374890000000001</c:v>
                </c:pt>
                <c:pt idx="5142">
                  <c:v>49.389420000000001</c:v>
                </c:pt>
                <c:pt idx="5143">
                  <c:v>49.403939999999999</c:v>
                </c:pt>
                <c:pt idx="5144">
                  <c:v>49.418469999999999</c:v>
                </c:pt>
                <c:pt idx="5145">
                  <c:v>49.433</c:v>
                </c:pt>
                <c:pt idx="5146">
                  <c:v>49.44753</c:v>
                </c:pt>
                <c:pt idx="5147">
                  <c:v>49.462069999999997</c:v>
                </c:pt>
                <c:pt idx="5148">
                  <c:v>49.476599999999998</c:v>
                </c:pt>
                <c:pt idx="5149">
                  <c:v>49.491140000000001</c:v>
                </c:pt>
                <c:pt idx="5150">
                  <c:v>49.505679999999998</c:v>
                </c:pt>
                <c:pt idx="5151">
                  <c:v>49.520229999999998</c:v>
                </c:pt>
                <c:pt idx="5152">
                  <c:v>49.534770000000002</c:v>
                </c:pt>
                <c:pt idx="5153">
                  <c:v>49.549320000000002</c:v>
                </c:pt>
                <c:pt idx="5154">
                  <c:v>49.563870000000001</c:v>
                </c:pt>
                <c:pt idx="5155">
                  <c:v>49.578420000000001</c:v>
                </c:pt>
                <c:pt idx="5156">
                  <c:v>49.592979999999997</c:v>
                </c:pt>
                <c:pt idx="5157">
                  <c:v>49.607529999999997</c:v>
                </c:pt>
                <c:pt idx="5158">
                  <c:v>49.62209</c:v>
                </c:pt>
                <c:pt idx="5159">
                  <c:v>49.636650000000003</c:v>
                </c:pt>
                <c:pt idx="5160">
                  <c:v>49.651209999999999</c:v>
                </c:pt>
                <c:pt idx="5161">
                  <c:v>49.665779999999998</c:v>
                </c:pt>
                <c:pt idx="5162">
                  <c:v>49.680349999999997</c:v>
                </c:pt>
                <c:pt idx="5163">
                  <c:v>49.694920000000003</c:v>
                </c:pt>
                <c:pt idx="5164">
                  <c:v>49.709490000000002</c:v>
                </c:pt>
                <c:pt idx="5165">
                  <c:v>49.724060000000001</c:v>
                </c:pt>
                <c:pt idx="5166">
                  <c:v>49.738639999999997</c:v>
                </c:pt>
                <c:pt idx="5167">
                  <c:v>49.753219999999999</c:v>
                </c:pt>
                <c:pt idx="5168">
                  <c:v>49.767800000000001</c:v>
                </c:pt>
                <c:pt idx="5169">
                  <c:v>49.782380000000003</c:v>
                </c:pt>
                <c:pt idx="5170">
                  <c:v>49.796959999999999</c:v>
                </c:pt>
                <c:pt idx="5171">
                  <c:v>49.811549999999997</c:v>
                </c:pt>
                <c:pt idx="5172">
                  <c:v>49.826129999999999</c:v>
                </c:pt>
                <c:pt idx="5173">
                  <c:v>49.840719999999997</c:v>
                </c:pt>
                <c:pt idx="5174">
                  <c:v>49.855319999999999</c:v>
                </c:pt>
                <c:pt idx="5175">
                  <c:v>49.869909999999997</c:v>
                </c:pt>
                <c:pt idx="5176">
                  <c:v>49.884509999999999</c:v>
                </c:pt>
                <c:pt idx="5177">
                  <c:v>49.89911</c:v>
                </c:pt>
                <c:pt idx="5178">
                  <c:v>49.913710000000002</c:v>
                </c:pt>
                <c:pt idx="5179">
                  <c:v>49.928310000000003</c:v>
                </c:pt>
                <c:pt idx="5180">
                  <c:v>49.942920000000001</c:v>
                </c:pt>
                <c:pt idx="5181">
                  <c:v>49.957529999999998</c:v>
                </c:pt>
                <c:pt idx="5182">
                  <c:v>49.972140000000003</c:v>
                </c:pt>
                <c:pt idx="5183">
                  <c:v>49.986750000000001</c:v>
                </c:pt>
                <c:pt idx="5184">
                  <c:v>50.001359999999998</c:v>
                </c:pt>
                <c:pt idx="5185">
                  <c:v>50.015979999999999</c:v>
                </c:pt>
                <c:pt idx="5186">
                  <c:v>50.0306</c:v>
                </c:pt>
                <c:pt idx="5187">
                  <c:v>50.04522</c:v>
                </c:pt>
                <c:pt idx="5188">
                  <c:v>50.059840000000001</c:v>
                </c:pt>
                <c:pt idx="5189">
                  <c:v>50.074460000000002</c:v>
                </c:pt>
                <c:pt idx="5190">
                  <c:v>50.089089999999999</c:v>
                </c:pt>
                <c:pt idx="5191">
                  <c:v>50.103720000000003</c:v>
                </c:pt>
                <c:pt idx="5192">
                  <c:v>50.11835</c:v>
                </c:pt>
                <c:pt idx="5193">
                  <c:v>50.132980000000003</c:v>
                </c:pt>
                <c:pt idx="5194">
                  <c:v>50.147620000000003</c:v>
                </c:pt>
                <c:pt idx="5195">
                  <c:v>50.162260000000003</c:v>
                </c:pt>
                <c:pt idx="5196">
                  <c:v>50.176900000000003</c:v>
                </c:pt>
                <c:pt idx="5197">
                  <c:v>50.191540000000003</c:v>
                </c:pt>
                <c:pt idx="5198">
                  <c:v>50.206180000000003</c:v>
                </c:pt>
                <c:pt idx="5199">
                  <c:v>50.220829999999999</c:v>
                </c:pt>
                <c:pt idx="5200">
                  <c:v>50.235480000000003</c:v>
                </c:pt>
                <c:pt idx="5201">
                  <c:v>50.250129999999999</c:v>
                </c:pt>
                <c:pt idx="5202">
                  <c:v>50.264780000000002</c:v>
                </c:pt>
                <c:pt idx="5203">
                  <c:v>50.279429999999998</c:v>
                </c:pt>
                <c:pt idx="5204">
                  <c:v>50.294089999999997</c:v>
                </c:pt>
                <c:pt idx="5205">
                  <c:v>50.308750000000003</c:v>
                </c:pt>
                <c:pt idx="5206">
                  <c:v>50.323410000000003</c:v>
                </c:pt>
                <c:pt idx="5207">
                  <c:v>50.338070000000002</c:v>
                </c:pt>
                <c:pt idx="5208">
                  <c:v>50.352739999999997</c:v>
                </c:pt>
                <c:pt idx="5209">
                  <c:v>50.367400000000004</c:v>
                </c:pt>
                <c:pt idx="5210">
                  <c:v>50.382080000000002</c:v>
                </c:pt>
                <c:pt idx="5211">
                  <c:v>50.396749999999997</c:v>
                </c:pt>
                <c:pt idx="5212">
                  <c:v>50.41142</c:v>
                </c:pt>
                <c:pt idx="5213">
                  <c:v>50.426090000000002</c:v>
                </c:pt>
                <c:pt idx="5214">
                  <c:v>50.440770000000001</c:v>
                </c:pt>
                <c:pt idx="5215">
                  <c:v>50.455460000000002</c:v>
                </c:pt>
                <c:pt idx="5216">
                  <c:v>50.470129999999997</c:v>
                </c:pt>
                <c:pt idx="5217">
                  <c:v>50.484819999999999</c:v>
                </c:pt>
                <c:pt idx="5218">
                  <c:v>50.499510000000001</c:v>
                </c:pt>
                <c:pt idx="5219">
                  <c:v>50.514189999999999</c:v>
                </c:pt>
                <c:pt idx="5220">
                  <c:v>50.528889999999997</c:v>
                </c:pt>
                <c:pt idx="5221">
                  <c:v>50.543579999999999</c:v>
                </c:pt>
                <c:pt idx="5222">
                  <c:v>50.55827</c:v>
                </c:pt>
                <c:pt idx="5223">
                  <c:v>50.572969999999998</c:v>
                </c:pt>
                <c:pt idx="5224">
                  <c:v>50.587670000000003</c:v>
                </c:pt>
                <c:pt idx="5225">
                  <c:v>50.602379999999997</c:v>
                </c:pt>
                <c:pt idx="5226">
                  <c:v>50.617080000000001</c:v>
                </c:pt>
                <c:pt idx="5227">
                  <c:v>50.631779999999999</c:v>
                </c:pt>
                <c:pt idx="5228">
                  <c:v>50.64649</c:v>
                </c:pt>
                <c:pt idx="5229">
                  <c:v>50.661200000000001</c:v>
                </c:pt>
                <c:pt idx="5230">
                  <c:v>50.675910000000002</c:v>
                </c:pt>
                <c:pt idx="5231">
                  <c:v>50.690629999999999</c:v>
                </c:pt>
                <c:pt idx="5232">
                  <c:v>50.705350000000003</c:v>
                </c:pt>
                <c:pt idx="5233">
                  <c:v>50.720059999999997</c:v>
                </c:pt>
                <c:pt idx="5234">
                  <c:v>50.734780000000001</c:v>
                </c:pt>
                <c:pt idx="5235">
                  <c:v>50.749510000000001</c:v>
                </c:pt>
                <c:pt idx="5236">
                  <c:v>50.764229999999998</c:v>
                </c:pt>
                <c:pt idx="5237">
                  <c:v>50.778959999999998</c:v>
                </c:pt>
                <c:pt idx="5238">
                  <c:v>50.793689999999998</c:v>
                </c:pt>
                <c:pt idx="5239">
                  <c:v>50.808419999999998</c:v>
                </c:pt>
                <c:pt idx="5240">
                  <c:v>50.823149999999998</c:v>
                </c:pt>
                <c:pt idx="5241">
                  <c:v>50.837890000000002</c:v>
                </c:pt>
                <c:pt idx="5242">
                  <c:v>50.852629999999998</c:v>
                </c:pt>
                <c:pt idx="5243">
                  <c:v>50.867370000000001</c:v>
                </c:pt>
                <c:pt idx="5244">
                  <c:v>50.882109999999997</c:v>
                </c:pt>
                <c:pt idx="5245">
                  <c:v>50.896850000000001</c:v>
                </c:pt>
                <c:pt idx="5246">
                  <c:v>50.9116</c:v>
                </c:pt>
                <c:pt idx="5247">
                  <c:v>50.926349999999999</c:v>
                </c:pt>
                <c:pt idx="5248">
                  <c:v>50.941099999999999</c:v>
                </c:pt>
                <c:pt idx="5249">
                  <c:v>50.955849999999998</c:v>
                </c:pt>
                <c:pt idx="5250">
                  <c:v>50.970610000000001</c:v>
                </c:pt>
                <c:pt idx="5251">
                  <c:v>50.98536</c:v>
                </c:pt>
                <c:pt idx="5252">
                  <c:v>51.000120000000003</c:v>
                </c:pt>
                <c:pt idx="5253">
                  <c:v>51.014879999999998</c:v>
                </c:pt>
                <c:pt idx="5254">
                  <c:v>51.029649999999997</c:v>
                </c:pt>
                <c:pt idx="5255">
                  <c:v>51.044409999999999</c:v>
                </c:pt>
                <c:pt idx="5256">
                  <c:v>51.059179999999998</c:v>
                </c:pt>
                <c:pt idx="5257">
                  <c:v>51.073950000000004</c:v>
                </c:pt>
                <c:pt idx="5258">
                  <c:v>51.088720000000002</c:v>
                </c:pt>
                <c:pt idx="5259">
                  <c:v>51.103499999999997</c:v>
                </c:pt>
                <c:pt idx="5260">
                  <c:v>51.118270000000003</c:v>
                </c:pt>
                <c:pt idx="5261">
                  <c:v>51.133049999999997</c:v>
                </c:pt>
                <c:pt idx="5262">
                  <c:v>51.147829999999999</c:v>
                </c:pt>
                <c:pt idx="5263">
                  <c:v>51.162610000000001</c:v>
                </c:pt>
                <c:pt idx="5264">
                  <c:v>51.177399999999999</c:v>
                </c:pt>
                <c:pt idx="5265">
                  <c:v>51.192189999999997</c:v>
                </c:pt>
                <c:pt idx="5266">
                  <c:v>51.206969999999998</c:v>
                </c:pt>
                <c:pt idx="5267">
                  <c:v>51.221769999999999</c:v>
                </c:pt>
                <c:pt idx="5268">
                  <c:v>51.236559999999997</c:v>
                </c:pt>
                <c:pt idx="5269">
                  <c:v>51.251350000000002</c:v>
                </c:pt>
                <c:pt idx="5270">
                  <c:v>51.266159999999999</c:v>
                </c:pt>
                <c:pt idx="5271">
                  <c:v>51.280949999999997</c:v>
                </c:pt>
                <c:pt idx="5272">
                  <c:v>51.295749999999998</c:v>
                </c:pt>
                <c:pt idx="5273">
                  <c:v>51.310560000000002</c:v>
                </c:pt>
                <c:pt idx="5274">
                  <c:v>51.325369999999999</c:v>
                </c:pt>
                <c:pt idx="5275">
                  <c:v>51.340179999999997</c:v>
                </c:pt>
                <c:pt idx="5276">
                  <c:v>51.354979999999998</c:v>
                </c:pt>
                <c:pt idx="5277">
                  <c:v>51.369799999999998</c:v>
                </c:pt>
                <c:pt idx="5278">
                  <c:v>51.384610000000002</c:v>
                </c:pt>
                <c:pt idx="5279">
                  <c:v>51.399430000000002</c:v>
                </c:pt>
                <c:pt idx="5280">
                  <c:v>51.414250000000003</c:v>
                </c:pt>
                <c:pt idx="5281">
                  <c:v>51.429070000000003</c:v>
                </c:pt>
                <c:pt idx="5282">
                  <c:v>51.443890000000003</c:v>
                </c:pt>
                <c:pt idx="5283">
                  <c:v>51.45872</c:v>
                </c:pt>
                <c:pt idx="5284">
                  <c:v>51.473550000000003</c:v>
                </c:pt>
                <c:pt idx="5285">
                  <c:v>51.488379999999999</c:v>
                </c:pt>
                <c:pt idx="5286">
                  <c:v>51.503210000000003</c:v>
                </c:pt>
                <c:pt idx="5287">
                  <c:v>51.518039999999999</c:v>
                </c:pt>
                <c:pt idx="5288">
                  <c:v>51.532879999999999</c:v>
                </c:pt>
                <c:pt idx="5289">
                  <c:v>51.547710000000002</c:v>
                </c:pt>
                <c:pt idx="5290">
                  <c:v>51.562550000000002</c:v>
                </c:pt>
                <c:pt idx="5291">
                  <c:v>51.577399999999997</c:v>
                </c:pt>
                <c:pt idx="5292">
                  <c:v>51.592239999999997</c:v>
                </c:pt>
                <c:pt idx="5293">
                  <c:v>51.607089999999999</c:v>
                </c:pt>
                <c:pt idx="5294">
                  <c:v>51.621940000000002</c:v>
                </c:pt>
                <c:pt idx="5295">
                  <c:v>51.636789999999998</c:v>
                </c:pt>
                <c:pt idx="5296">
                  <c:v>51.65164</c:v>
                </c:pt>
                <c:pt idx="5297">
                  <c:v>51.666499999999999</c:v>
                </c:pt>
                <c:pt idx="5298">
                  <c:v>51.681350000000002</c:v>
                </c:pt>
                <c:pt idx="5299">
                  <c:v>51.696219999999997</c:v>
                </c:pt>
                <c:pt idx="5300">
                  <c:v>51.711069999999999</c:v>
                </c:pt>
                <c:pt idx="5301">
                  <c:v>51.725940000000001</c:v>
                </c:pt>
                <c:pt idx="5302">
                  <c:v>51.740810000000003</c:v>
                </c:pt>
                <c:pt idx="5303">
                  <c:v>51.755679999999998</c:v>
                </c:pt>
                <c:pt idx="5304">
                  <c:v>51.77055</c:v>
                </c:pt>
                <c:pt idx="5305">
                  <c:v>51.785420000000002</c:v>
                </c:pt>
                <c:pt idx="5306">
                  <c:v>51.800289999999997</c:v>
                </c:pt>
                <c:pt idx="5307">
                  <c:v>51.815170000000002</c:v>
                </c:pt>
                <c:pt idx="5308">
                  <c:v>51.83005</c:v>
                </c:pt>
                <c:pt idx="5309">
                  <c:v>51.844929999999998</c:v>
                </c:pt>
                <c:pt idx="5310">
                  <c:v>51.859810000000003</c:v>
                </c:pt>
                <c:pt idx="5311">
                  <c:v>51.874690000000001</c:v>
                </c:pt>
                <c:pt idx="5312">
                  <c:v>51.889580000000002</c:v>
                </c:pt>
                <c:pt idx="5313">
                  <c:v>51.904470000000003</c:v>
                </c:pt>
                <c:pt idx="5314">
                  <c:v>51.919359999999998</c:v>
                </c:pt>
                <c:pt idx="5315">
                  <c:v>51.934260000000002</c:v>
                </c:pt>
                <c:pt idx="5316">
                  <c:v>51.949150000000003</c:v>
                </c:pt>
                <c:pt idx="5317">
                  <c:v>51.96405</c:v>
                </c:pt>
                <c:pt idx="5318">
                  <c:v>51.978949999999998</c:v>
                </c:pt>
                <c:pt idx="5319">
                  <c:v>51.993850000000002</c:v>
                </c:pt>
                <c:pt idx="5320">
                  <c:v>52.008760000000002</c:v>
                </c:pt>
                <c:pt idx="5321">
                  <c:v>52.023670000000003</c:v>
                </c:pt>
                <c:pt idx="5322">
                  <c:v>52.03857</c:v>
                </c:pt>
                <c:pt idx="5323">
                  <c:v>52.053489999999996</c:v>
                </c:pt>
                <c:pt idx="5324">
                  <c:v>52.068399999999997</c:v>
                </c:pt>
                <c:pt idx="5325">
                  <c:v>52.083309999999997</c:v>
                </c:pt>
                <c:pt idx="5326">
                  <c:v>52.098230000000001</c:v>
                </c:pt>
                <c:pt idx="5327">
                  <c:v>52.113149999999997</c:v>
                </c:pt>
                <c:pt idx="5328">
                  <c:v>52.128070000000001</c:v>
                </c:pt>
                <c:pt idx="5329">
                  <c:v>52.143000000000001</c:v>
                </c:pt>
                <c:pt idx="5330">
                  <c:v>52.157919999999997</c:v>
                </c:pt>
                <c:pt idx="5331">
                  <c:v>52.172849999999997</c:v>
                </c:pt>
                <c:pt idx="5332">
                  <c:v>52.187779999999997</c:v>
                </c:pt>
                <c:pt idx="5333">
                  <c:v>52.202710000000003</c:v>
                </c:pt>
                <c:pt idx="5334">
                  <c:v>52.217649999999999</c:v>
                </c:pt>
                <c:pt idx="5335">
                  <c:v>52.232579999999999</c:v>
                </c:pt>
                <c:pt idx="5336">
                  <c:v>52.247520000000002</c:v>
                </c:pt>
                <c:pt idx="5337">
                  <c:v>52.262459999999997</c:v>
                </c:pt>
                <c:pt idx="5338">
                  <c:v>52.2774</c:v>
                </c:pt>
                <c:pt idx="5339">
                  <c:v>52.292349999999999</c:v>
                </c:pt>
                <c:pt idx="5340">
                  <c:v>52.307299999999998</c:v>
                </c:pt>
                <c:pt idx="5341">
                  <c:v>52.322249999999997</c:v>
                </c:pt>
                <c:pt idx="5342">
                  <c:v>52.337200000000003</c:v>
                </c:pt>
                <c:pt idx="5343">
                  <c:v>52.352150000000002</c:v>
                </c:pt>
                <c:pt idx="5344">
                  <c:v>52.367109999999997</c:v>
                </c:pt>
                <c:pt idx="5345">
                  <c:v>52.382060000000003</c:v>
                </c:pt>
                <c:pt idx="5346">
                  <c:v>52.397030000000001</c:v>
                </c:pt>
                <c:pt idx="5347">
                  <c:v>52.411990000000003</c:v>
                </c:pt>
                <c:pt idx="5348">
                  <c:v>52.426949999999998</c:v>
                </c:pt>
                <c:pt idx="5349">
                  <c:v>52.441920000000003</c:v>
                </c:pt>
                <c:pt idx="5350">
                  <c:v>52.456890000000001</c:v>
                </c:pt>
                <c:pt idx="5351">
                  <c:v>52.47186</c:v>
                </c:pt>
                <c:pt idx="5352">
                  <c:v>52.486829999999998</c:v>
                </c:pt>
                <c:pt idx="5353">
                  <c:v>52.501800000000003</c:v>
                </c:pt>
                <c:pt idx="5354">
                  <c:v>52.516779999999997</c:v>
                </c:pt>
                <c:pt idx="5355">
                  <c:v>52.531759999999998</c:v>
                </c:pt>
                <c:pt idx="5356">
                  <c:v>52.54674</c:v>
                </c:pt>
                <c:pt idx="5357">
                  <c:v>52.561729999999997</c:v>
                </c:pt>
                <c:pt idx="5358">
                  <c:v>52.576709999999999</c:v>
                </c:pt>
                <c:pt idx="5359">
                  <c:v>52.591700000000003</c:v>
                </c:pt>
                <c:pt idx="5360">
                  <c:v>52.60669</c:v>
                </c:pt>
                <c:pt idx="5361">
                  <c:v>52.621679999999998</c:v>
                </c:pt>
                <c:pt idx="5362">
                  <c:v>52.636679999999998</c:v>
                </c:pt>
                <c:pt idx="5363">
                  <c:v>52.651670000000003</c:v>
                </c:pt>
                <c:pt idx="5364">
                  <c:v>52.666670000000003</c:v>
                </c:pt>
                <c:pt idx="5365">
                  <c:v>52.681669999999997</c:v>
                </c:pt>
                <c:pt idx="5366">
                  <c:v>52.696669999999997</c:v>
                </c:pt>
                <c:pt idx="5367">
                  <c:v>52.711680000000001</c:v>
                </c:pt>
                <c:pt idx="5368">
                  <c:v>52.726680000000002</c:v>
                </c:pt>
                <c:pt idx="5369">
                  <c:v>52.741700000000002</c:v>
                </c:pt>
                <c:pt idx="5370">
                  <c:v>52.756709999999998</c:v>
                </c:pt>
                <c:pt idx="5371">
                  <c:v>52.771720000000002</c:v>
                </c:pt>
                <c:pt idx="5372">
                  <c:v>52.786740000000002</c:v>
                </c:pt>
                <c:pt idx="5373">
                  <c:v>52.801749999999998</c:v>
                </c:pt>
                <c:pt idx="5374">
                  <c:v>52.816769999999998</c:v>
                </c:pt>
                <c:pt idx="5375">
                  <c:v>52.831789999999998</c:v>
                </c:pt>
                <c:pt idx="5376">
                  <c:v>52.846820000000001</c:v>
                </c:pt>
                <c:pt idx="5377">
                  <c:v>52.861840000000001</c:v>
                </c:pt>
                <c:pt idx="5378">
                  <c:v>52.876869999999997</c:v>
                </c:pt>
                <c:pt idx="5379">
                  <c:v>52.8919</c:v>
                </c:pt>
                <c:pt idx="5380">
                  <c:v>52.906939999999999</c:v>
                </c:pt>
                <c:pt idx="5381">
                  <c:v>52.921970000000002</c:v>
                </c:pt>
                <c:pt idx="5382">
                  <c:v>52.937010000000001</c:v>
                </c:pt>
                <c:pt idx="5383">
                  <c:v>52.95205</c:v>
                </c:pt>
                <c:pt idx="5384">
                  <c:v>52.967089999999999</c:v>
                </c:pt>
                <c:pt idx="5385">
                  <c:v>52.982129999999998</c:v>
                </c:pt>
                <c:pt idx="5386">
                  <c:v>52.99718</c:v>
                </c:pt>
                <c:pt idx="5387">
                  <c:v>53.012219999999999</c:v>
                </c:pt>
                <c:pt idx="5388">
                  <c:v>53.027279999999998</c:v>
                </c:pt>
                <c:pt idx="5389">
                  <c:v>53.042319999999997</c:v>
                </c:pt>
                <c:pt idx="5390">
                  <c:v>53.057380000000002</c:v>
                </c:pt>
                <c:pt idx="5391">
                  <c:v>53.07244</c:v>
                </c:pt>
                <c:pt idx="5392">
                  <c:v>53.087490000000003</c:v>
                </c:pt>
                <c:pt idx="5393">
                  <c:v>53.102550000000001</c:v>
                </c:pt>
                <c:pt idx="5394">
                  <c:v>53.117620000000002</c:v>
                </c:pt>
                <c:pt idx="5395">
                  <c:v>53.132680000000001</c:v>
                </c:pt>
                <c:pt idx="5396">
                  <c:v>53.147750000000002</c:v>
                </c:pt>
                <c:pt idx="5397">
                  <c:v>53.162820000000004</c:v>
                </c:pt>
                <c:pt idx="5398">
                  <c:v>53.177889999999998</c:v>
                </c:pt>
                <c:pt idx="5399">
                  <c:v>53.192959999999999</c:v>
                </c:pt>
                <c:pt idx="5400">
                  <c:v>53.208039999999997</c:v>
                </c:pt>
                <c:pt idx="5401">
                  <c:v>53.223109999999998</c:v>
                </c:pt>
                <c:pt idx="5402">
                  <c:v>53.238190000000003</c:v>
                </c:pt>
                <c:pt idx="5403">
                  <c:v>53.253279999999997</c:v>
                </c:pt>
                <c:pt idx="5404">
                  <c:v>53.268360000000001</c:v>
                </c:pt>
                <c:pt idx="5405">
                  <c:v>53.283450000000002</c:v>
                </c:pt>
                <c:pt idx="5406">
                  <c:v>53.29853</c:v>
                </c:pt>
                <c:pt idx="5407">
                  <c:v>53.313630000000003</c:v>
                </c:pt>
                <c:pt idx="5408">
                  <c:v>53.328719999999997</c:v>
                </c:pt>
                <c:pt idx="5409">
                  <c:v>53.343809999999998</c:v>
                </c:pt>
                <c:pt idx="5410">
                  <c:v>53.358910000000002</c:v>
                </c:pt>
                <c:pt idx="5411">
                  <c:v>53.374009999999998</c:v>
                </c:pt>
                <c:pt idx="5412">
                  <c:v>53.389110000000002</c:v>
                </c:pt>
                <c:pt idx="5413">
                  <c:v>53.404209999999999</c:v>
                </c:pt>
                <c:pt idx="5414">
                  <c:v>53.419319999999999</c:v>
                </c:pt>
                <c:pt idx="5415">
                  <c:v>53.434420000000003</c:v>
                </c:pt>
                <c:pt idx="5416">
                  <c:v>53.449530000000003</c:v>
                </c:pt>
                <c:pt idx="5417">
                  <c:v>53.464649999999999</c:v>
                </c:pt>
                <c:pt idx="5418">
                  <c:v>53.479759999999999</c:v>
                </c:pt>
                <c:pt idx="5419">
                  <c:v>53.494869999999999</c:v>
                </c:pt>
                <c:pt idx="5420">
                  <c:v>53.509990000000002</c:v>
                </c:pt>
                <c:pt idx="5421">
                  <c:v>53.525109999999998</c:v>
                </c:pt>
                <c:pt idx="5422">
                  <c:v>53.540230000000001</c:v>
                </c:pt>
                <c:pt idx="5423">
                  <c:v>53.55536</c:v>
                </c:pt>
                <c:pt idx="5424">
                  <c:v>53.570480000000003</c:v>
                </c:pt>
                <c:pt idx="5425">
                  <c:v>53.585610000000003</c:v>
                </c:pt>
                <c:pt idx="5426">
                  <c:v>53.600749999999998</c:v>
                </c:pt>
                <c:pt idx="5427">
                  <c:v>53.615879999999997</c:v>
                </c:pt>
                <c:pt idx="5428">
                  <c:v>53.631010000000003</c:v>
                </c:pt>
                <c:pt idx="5429">
                  <c:v>53.646149999999999</c:v>
                </c:pt>
                <c:pt idx="5430">
                  <c:v>53.661290000000001</c:v>
                </c:pt>
                <c:pt idx="5431">
                  <c:v>53.676430000000003</c:v>
                </c:pt>
                <c:pt idx="5432">
                  <c:v>53.691569999999999</c:v>
                </c:pt>
                <c:pt idx="5433">
                  <c:v>53.706719999999997</c:v>
                </c:pt>
                <c:pt idx="5434">
                  <c:v>53.721870000000003</c:v>
                </c:pt>
                <c:pt idx="5435">
                  <c:v>53.737020000000001</c:v>
                </c:pt>
                <c:pt idx="5436">
                  <c:v>53.75217</c:v>
                </c:pt>
                <c:pt idx="5437">
                  <c:v>53.767330000000001</c:v>
                </c:pt>
                <c:pt idx="5438">
                  <c:v>53.78248</c:v>
                </c:pt>
                <c:pt idx="5439">
                  <c:v>53.797640000000001</c:v>
                </c:pt>
                <c:pt idx="5440">
                  <c:v>53.812800000000003</c:v>
                </c:pt>
                <c:pt idx="5441">
                  <c:v>53.827959999999997</c:v>
                </c:pt>
                <c:pt idx="5442">
                  <c:v>53.843130000000002</c:v>
                </c:pt>
                <c:pt idx="5443">
                  <c:v>53.8583</c:v>
                </c:pt>
                <c:pt idx="5444">
                  <c:v>53.873469999999998</c:v>
                </c:pt>
                <c:pt idx="5445">
                  <c:v>53.888640000000002</c:v>
                </c:pt>
                <c:pt idx="5446">
                  <c:v>53.90381</c:v>
                </c:pt>
                <c:pt idx="5447">
                  <c:v>53.918990000000001</c:v>
                </c:pt>
                <c:pt idx="5448">
                  <c:v>53.934170000000002</c:v>
                </c:pt>
                <c:pt idx="5449">
                  <c:v>53.949339999999999</c:v>
                </c:pt>
                <c:pt idx="5450">
                  <c:v>53.964530000000003</c:v>
                </c:pt>
                <c:pt idx="5451">
                  <c:v>53.979709999999997</c:v>
                </c:pt>
                <c:pt idx="5452">
                  <c:v>53.994900000000001</c:v>
                </c:pt>
                <c:pt idx="5453">
                  <c:v>54.010089999999998</c:v>
                </c:pt>
                <c:pt idx="5454">
                  <c:v>54.025280000000002</c:v>
                </c:pt>
                <c:pt idx="5455">
                  <c:v>54.040469999999999</c:v>
                </c:pt>
                <c:pt idx="5456">
                  <c:v>54.055660000000003</c:v>
                </c:pt>
                <c:pt idx="5457">
                  <c:v>54.070860000000003</c:v>
                </c:pt>
                <c:pt idx="5458">
                  <c:v>54.086060000000003</c:v>
                </c:pt>
                <c:pt idx="5459">
                  <c:v>54.101260000000003</c:v>
                </c:pt>
                <c:pt idx="5460">
                  <c:v>54.11647</c:v>
                </c:pt>
                <c:pt idx="5461">
                  <c:v>54.13167</c:v>
                </c:pt>
                <c:pt idx="5462">
                  <c:v>54.146880000000003</c:v>
                </c:pt>
                <c:pt idx="5463">
                  <c:v>54.162089999999999</c:v>
                </c:pt>
                <c:pt idx="5464">
                  <c:v>54.177300000000002</c:v>
                </c:pt>
                <c:pt idx="5465">
                  <c:v>54.192520000000002</c:v>
                </c:pt>
                <c:pt idx="5466">
                  <c:v>54.207729999999998</c:v>
                </c:pt>
                <c:pt idx="5467">
                  <c:v>54.222949999999997</c:v>
                </c:pt>
                <c:pt idx="5468">
                  <c:v>54.238169999999997</c:v>
                </c:pt>
                <c:pt idx="5469">
                  <c:v>54.253390000000003</c:v>
                </c:pt>
                <c:pt idx="5470">
                  <c:v>54.268619999999999</c:v>
                </c:pt>
                <c:pt idx="5471">
                  <c:v>54.283839999999998</c:v>
                </c:pt>
                <c:pt idx="5472">
                  <c:v>54.29907</c:v>
                </c:pt>
                <c:pt idx="5473">
                  <c:v>54.314300000000003</c:v>
                </c:pt>
                <c:pt idx="5474">
                  <c:v>54.329540000000001</c:v>
                </c:pt>
                <c:pt idx="5475">
                  <c:v>54.344769999999997</c:v>
                </c:pt>
                <c:pt idx="5476">
                  <c:v>54.360010000000003</c:v>
                </c:pt>
                <c:pt idx="5477">
                  <c:v>54.375250000000001</c:v>
                </c:pt>
                <c:pt idx="5478">
                  <c:v>54.390500000000003</c:v>
                </c:pt>
                <c:pt idx="5479">
                  <c:v>54.405740000000002</c:v>
                </c:pt>
                <c:pt idx="5480">
                  <c:v>54.42098</c:v>
                </c:pt>
                <c:pt idx="5481">
                  <c:v>54.436230000000002</c:v>
                </c:pt>
                <c:pt idx="5482">
                  <c:v>54.451479999999997</c:v>
                </c:pt>
                <c:pt idx="5483">
                  <c:v>54.466740000000001</c:v>
                </c:pt>
                <c:pt idx="5484">
                  <c:v>54.481990000000003</c:v>
                </c:pt>
                <c:pt idx="5485">
                  <c:v>54.497250000000001</c:v>
                </c:pt>
                <c:pt idx="5486">
                  <c:v>54.512500000000003</c:v>
                </c:pt>
                <c:pt idx="5487">
                  <c:v>54.527769999999997</c:v>
                </c:pt>
                <c:pt idx="5488">
                  <c:v>54.543030000000002</c:v>
                </c:pt>
                <c:pt idx="5489">
                  <c:v>54.558300000000003</c:v>
                </c:pt>
                <c:pt idx="5490">
                  <c:v>54.573560000000001</c:v>
                </c:pt>
                <c:pt idx="5491">
                  <c:v>54.588830000000002</c:v>
                </c:pt>
                <c:pt idx="5492">
                  <c:v>54.604100000000003</c:v>
                </c:pt>
                <c:pt idx="5493">
                  <c:v>54.61938</c:v>
                </c:pt>
                <c:pt idx="5494">
                  <c:v>54.634650000000001</c:v>
                </c:pt>
                <c:pt idx="5495">
                  <c:v>54.649929999999998</c:v>
                </c:pt>
                <c:pt idx="5496">
                  <c:v>54.665210000000002</c:v>
                </c:pt>
                <c:pt idx="5497">
                  <c:v>54.680500000000002</c:v>
                </c:pt>
                <c:pt idx="5498">
                  <c:v>54.695779999999999</c:v>
                </c:pt>
                <c:pt idx="5499">
                  <c:v>54.711069999999999</c:v>
                </c:pt>
                <c:pt idx="5500">
                  <c:v>54.72636</c:v>
                </c:pt>
                <c:pt idx="5501">
                  <c:v>54.74165</c:v>
                </c:pt>
                <c:pt idx="5502">
                  <c:v>54.75694</c:v>
                </c:pt>
                <c:pt idx="5503">
                  <c:v>54.772239999999996</c:v>
                </c:pt>
                <c:pt idx="5504">
                  <c:v>54.787529999999997</c:v>
                </c:pt>
                <c:pt idx="5505">
                  <c:v>54.80283</c:v>
                </c:pt>
                <c:pt idx="5506">
                  <c:v>54.818129999999996</c:v>
                </c:pt>
                <c:pt idx="5507">
                  <c:v>54.833440000000003</c:v>
                </c:pt>
                <c:pt idx="5508">
                  <c:v>54.848739999999999</c:v>
                </c:pt>
                <c:pt idx="5509">
                  <c:v>54.864049999999999</c:v>
                </c:pt>
                <c:pt idx="5510">
                  <c:v>54.879359999999998</c:v>
                </c:pt>
                <c:pt idx="5511">
                  <c:v>54.894680000000001</c:v>
                </c:pt>
                <c:pt idx="5512">
                  <c:v>54.909990000000001</c:v>
                </c:pt>
                <c:pt idx="5513">
                  <c:v>54.925310000000003</c:v>
                </c:pt>
                <c:pt idx="5514">
                  <c:v>54.940620000000003</c:v>
                </c:pt>
                <c:pt idx="5515">
                  <c:v>54.955950000000001</c:v>
                </c:pt>
                <c:pt idx="5516">
                  <c:v>54.971269999999997</c:v>
                </c:pt>
                <c:pt idx="5517">
                  <c:v>54.986600000000003</c:v>
                </c:pt>
                <c:pt idx="5518">
                  <c:v>55.001919999999998</c:v>
                </c:pt>
                <c:pt idx="5519">
                  <c:v>55.017249999999997</c:v>
                </c:pt>
                <c:pt idx="5520">
                  <c:v>55.032589999999999</c:v>
                </c:pt>
                <c:pt idx="5521">
                  <c:v>55.047919999999998</c:v>
                </c:pt>
                <c:pt idx="5522">
                  <c:v>55.063249999999996</c:v>
                </c:pt>
                <c:pt idx="5523">
                  <c:v>55.078589999999998</c:v>
                </c:pt>
                <c:pt idx="5524">
                  <c:v>55.09393</c:v>
                </c:pt>
                <c:pt idx="5525">
                  <c:v>55.109270000000002</c:v>
                </c:pt>
                <c:pt idx="5526">
                  <c:v>55.12462</c:v>
                </c:pt>
                <c:pt idx="5527">
                  <c:v>55.139969999999998</c:v>
                </c:pt>
                <c:pt idx="5528">
                  <c:v>55.155320000000003</c:v>
                </c:pt>
                <c:pt idx="5529">
                  <c:v>55.170670000000001</c:v>
                </c:pt>
                <c:pt idx="5530">
                  <c:v>55.186019999999999</c:v>
                </c:pt>
                <c:pt idx="5531">
                  <c:v>55.201369999999997</c:v>
                </c:pt>
                <c:pt idx="5532">
                  <c:v>55.216729999999998</c:v>
                </c:pt>
                <c:pt idx="5533">
                  <c:v>55.232089999999999</c:v>
                </c:pt>
                <c:pt idx="5534">
                  <c:v>55.247450000000001</c:v>
                </c:pt>
                <c:pt idx="5535">
                  <c:v>55.262810000000002</c:v>
                </c:pt>
                <c:pt idx="5536">
                  <c:v>55.278179999999999</c:v>
                </c:pt>
                <c:pt idx="5537">
                  <c:v>55.293550000000003</c:v>
                </c:pt>
                <c:pt idx="5538">
                  <c:v>55.308920000000001</c:v>
                </c:pt>
                <c:pt idx="5539">
                  <c:v>55.324289999999998</c:v>
                </c:pt>
                <c:pt idx="5540">
                  <c:v>55.339660000000002</c:v>
                </c:pt>
                <c:pt idx="5541">
                  <c:v>55.355040000000002</c:v>
                </c:pt>
                <c:pt idx="5542">
                  <c:v>55.370420000000003</c:v>
                </c:pt>
                <c:pt idx="5543">
                  <c:v>55.385800000000003</c:v>
                </c:pt>
                <c:pt idx="5544">
                  <c:v>55.401179999999997</c:v>
                </c:pt>
                <c:pt idx="5545">
                  <c:v>55.41657</c:v>
                </c:pt>
                <c:pt idx="5546">
                  <c:v>55.431959999999997</c:v>
                </c:pt>
                <c:pt idx="5547">
                  <c:v>55.44735</c:v>
                </c:pt>
                <c:pt idx="5548">
                  <c:v>55.462739999999997</c:v>
                </c:pt>
                <c:pt idx="5549">
                  <c:v>55.47813</c:v>
                </c:pt>
                <c:pt idx="5550">
                  <c:v>55.49353</c:v>
                </c:pt>
                <c:pt idx="5551">
                  <c:v>55.508920000000003</c:v>
                </c:pt>
                <c:pt idx="5552">
                  <c:v>55.524320000000003</c:v>
                </c:pt>
                <c:pt idx="5553">
                  <c:v>55.539729999999999</c:v>
                </c:pt>
                <c:pt idx="5554">
                  <c:v>55.555129999999998</c:v>
                </c:pt>
                <c:pt idx="5555">
                  <c:v>55.570540000000001</c:v>
                </c:pt>
                <c:pt idx="5556">
                  <c:v>55.585949999999997</c:v>
                </c:pt>
                <c:pt idx="5557">
                  <c:v>55.60136</c:v>
                </c:pt>
                <c:pt idx="5558">
                  <c:v>55.616770000000002</c:v>
                </c:pt>
                <c:pt idx="5559">
                  <c:v>55.632179999999998</c:v>
                </c:pt>
                <c:pt idx="5560">
                  <c:v>55.647599999999997</c:v>
                </c:pt>
                <c:pt idx="5561">
                  <c:v>55.663020000000003</c:v>
                </c:pt>
                <c:pt idx="5562">
                  <c:v>55.678440000000002</c:v>
                </c:pt>
                <c:pt idx="5563">
                  <c:v>55.693869999999997</c:v>
                </c:pt>
                <c:pt idx="5564">
                  <c:v>55.709290000000003</c:v>
                </c:pt>
                <c:pt idx="5565">
                  <c:v>55.724719999999998</c:v>
                </c:pt>
                <c:pt idx="5566">
                  <c:v>55.74015</c:v>
                </c:pt>
                <c:pt idx="5567">
                  <c:v>55.755580000000002</c:v>
                </c:pt>
                <c:pt idx="5568">
                  <c:v>55.77102</c:v>
                </c:pt>
                <c:pt idx="5569">
                  <c:v>55.786450000000002</c:v>
                </c:pt>
                <c:pt idx="5570">
                  <c:v>55.80189</c:v>
                </c:pt>
                <c:pt idx="5571">
                  <c:v>55.817329999999998</c:v>
                </c:pt>
                <c:pt idx="5572">
                  <c:v>55.832769999999996</c:v>
                </c:pt>
                <c:pt idx="5573">
                  <c:v>55.848219999999998</c:v>
                </c:pt>
                <c:pt idx="5574">
                  <c:v>55.863660000000003</c:v>
                </c:pt>
                <c:pt idx="5575">
                  <c:v>55.879109999999997</c:v>
                </c:pt>
                <c:pt idx="5576">
                  <c:v>55.894570000000002</c:v>
                </c:pt>
                <c:pt idx="5577">
                  <c:v>55.910020000000003</c:v>
                </c:pt>
                <c:pt idx="5578">
                  <c:v>55.925469999999997</c:v>
                </c:pt>
                <c:pt idx="5579">
                  <c:v>55.940930000000002</c:v>
                </c:pt>
                <c:pt idx="5580">
                  <c:v>55.956389999999999</c:v>
                </c:pt>
                <c:pt idx="5581">
                  <c:v>55.971850000000003</c:v>
                </c:pt>
                <c:pt idx="5582">
                  <c:v>55.987319999999997</c:v>
                </c:pt>
                <c:pt idx="5583">
                  <c:v>56.002780000000001</c:v>
                </c:pt>
                <c:pt idx="5584">
                  <c:v>56.018250000000002</c:v>
                </c:pt>
                <c:pt idx="5585">
                  <c:v>56.033720000000002</c:v>
                </c:pt>
                <c:pt idx="5586">
                  <c:v>56.049190000000003</c:v>
                </c:pt>
                <c:pt idx="5587">
                  <c:v>56.06467</c:v>
                </c:pt>
                <c:pt idx="5588">
                  <c:v>56.080150000000003</c:v>
                </c:pt>
                <c:pt idx="5589">
                  <c:v>56.09563</c:v>
                </c:pt>
                <c:pt idx="5590">
                  <c:v>56.111109999999996</c:v>
                </c:pt>
                <c:pt idx="5591">
                  <c:v>56.12659</c:v>
                </c:pt>
                <c:pt idx="5592">
                  <c:v>56.142069999999997</c:v>
                </c:pt>
                <c:pt idx="5593">
                  <c:v>56.157559999999997</c:v>
                </c:pt>
                <c:pt idx="5594">
                  <c:v>56.173050000000003</c:v>
                </c:pt>
                <c:pt idx="5595">
                  <c:v>56.188549999999999</c:v>
                </c:pt>
                <c:pt idx="5596">
                  <c:v>56.204039999999999</c:v>
                </c:pt>
                <c:pt idx="5597">
                  <c:v>56.219540000000002</c:v>
                </c:pt>
                <c:pt idx="5598">
                  <c:v>56.235030000000002</c:v>
                </c:pt>
                <c:pt idx="5599">
                  <c:v>56.250529999999998</c:v>
                </c:pt>
                <c:pt idx="5600">
                  <c:v>56.266039999999997</c:v>
                </c:pt>
                <c:pt idx="5601">
                  <c:v>56.28154</c:v>
                </c:pt>
                <c:pt idx="5602">
                  <c:v>56.297049999999999</c:v>
                </c:pt>
                <c:pt idx="5603">
                  <c:v>56.312559999999998</c:v>
                </c:pt>
                <c:pt idx="5604">
                  <c:v>56.328069999999997</c:v>
                </c:pt>
                <c:pt idx="5605">
                  <c:v>56.343580000000003</c:v>
                </c:pt>
                <c:pt idx="5606">
                  <c:v>56.359099999999998</c:v>
                </c:pt>
                <c:pt idx="5607">
                  <c:v>56.374609999999997</c:v>
                </c:pt>
                <c:pt idx="5608">
                  <c:v>56.390129999999999</c:v>
                </c:pt>
                <c:pt idx="5609">
                  <c:v>56.405650000000001</c:v>
                </c:pt>
                <c:pt idx="5610">
                  <c:v>56.42118</c:v>
                </c:pt>
                <c:pt idx="5611">
                  <c:v>56.436700000000002</c:v>
                </c:pt>
                <c:pt idx="5612">
                  <c:v>56.45223</c:v>
                </c:pt>
                <c:pt idx="5613">
                  <c:v>56.467759999999998</c:v>
                </c:pt>
                <c:pt idx="5614">
                  <c:v>56.4833</c:v>
                </c:pt>
                <c:pt idx="5615">
                  <c:v>56.498829999999998</c:v>
                </c:pt>
                <c:pt idx="5616">
                  <c:v>56.51437</c:v>
                </c:pt>
                <c:pt idx="5617">
                  <c:v>56.529899999999998</c:v>
                </c:pt>
                <c:pt idx="5618">
                  <c:v>56.545439999999999</c:v>
                </c:pt>
                <c:pt idx="5619">
                  <c:v>56.560989999999997</c:v>
                </c:pt>
                <c:pt idx="5620">
                  <c:v>56.576529999999998</c:v>
                </c:pt>
                <c:pt idx="5621">
                  <c:v>56.592080000000003</c:v>
                </c:pt>
                <c:pt idx="5622">
                  <c:v>56.60763</c:v>
                </c:pt>
                <c:pt idx="5623">
                  <c:v>56.623179999999998</c:v>
                </c:pt>
                <c:pt idx="5624">
                  <c:v>56.638739999999999</c:v>
                </c:pt>
                <c:pt idx="5625">
                  <c:v>56.654290000000003</c:v>
                </c:pt>
                <c:pt idx="5626">
                  <c:v>56.669849999999997</c:v>
                </c:pt>
                <c:pt idx="5627">
                  <c:v>56.685409999999997</c:v>
                </c:pt>
                <c:pt idx="5628">
                  <c:v>56.700969999999998</c:v>
                </c:pt>
                <c:pt idx="5629">
                  <c:v>56.716540000000002</c:v>
                </c:pt>
                <c:pt idx="5630">
                  <c:v>56.732109999999999</c:v>
                </c:pt>
                <c:pt idx="5631">
                  <c:v>56.747669999999999</c:v>
                </c:pt>
                <c:pt idx="5632">
                  <c:v>56.763240000000003</c:v>
                </c:pt>
                <c:pt idx="5633">
                  <c:v>56.778820000000003</c:v>
                </c:pt>
                <c:pt idx="5634">
                  <c:v>56.79439</c:v>
                </c:pt>
                <c:pt idx="5635">
                  <c:v>56.80997</c:v>
                </c:pt>
                <c:pt idx="5636">
                  <c:v>56.82555</c:v>
                </c:pt>
                <c:pt idx="5637">
                  <c:v>56.84113</c:v>
                </c:pt>
                <c:pt idx="5638">
                  <c:v>56.85671</c:v>
                </c:pt>
                <c:pt idx="5639">
                  <c:v>56.872300000000003</c:v>
                </c:pt>
                <c:pt idx="5640">
                  <c:v>56.887889999999999</c:v>
                </c:pt>
                <c:pt idx="5641">
                  <c:v>56.903480000000002</c:v>
                </c:pt>
                <c:pt idx="5642">
                  <c:v>56.919069999999998</c:v>
                </c:pt>
                <c:pt idx="5643">
                  <c:v>56.934669999999997</c:v>
                </c:pt>
                <c:pt idx="5644">
                  <c:v>56.95026</c:v>
                </c:pt>
                <c:pt idx="5645">
                  <c:v>56.965859999999999</c:v>
                </c:pt>
                <c:pt idx="5646">
                  <c:v>56.981459999999998</c:v>
                </c:pt>
                <c:pt idx="5647">
                  <c:v>56.997059999999998</c:v>
                </c:pt>
                <c:pt idx="5648">
                  <c:v>57.01267</c:v>
                </c:pt>
                <c:pt idx="5649">
                  <c:v>57.028269999999999</c:v>
                </c:pt>
                <c:pt idx="5650">
                  <c:v>57.043880000000001</c:v>
                </c:pt>
                <c:pt idx="5651">
                  <c:v>57.0595</c:v>
                </c:pt>
                <c:pt idx="5652">
                  <c:v>57.075110000000002</c:v>
                </c:pt>
                <c:pt idx="5653">
                  <c:v>57.090719999999997</c:v>
                </c:pt>
                <c:pt idx="5654">
                  <c:v>57.106340000000003</c:v>
                </c:pt>
                <c:pt idx="5655">
                  <c:v>57.121960000000001</c:v>
                </c:pt>
                <c:pt idx="5656">
                  <c:v>57.13758</c:v>
                </c:pt>
                <c:pt idx="5657">
                  <c:v>57.153210000000001</c:v>
                </c:pt>
                <c:pt idx="5658">
                  <c:v>57.16883</c:v>
                </c:pt>
                <c:pt idx="5659">
                  <c:v>57.184460000000001</c:v>
                </c:pt>
                <c:pt idx="5660">
                  <c:v>57.200099999999999</c:v>
                </c:pt>
                <c:pt idx="5661">
                  <c:v>57.215730000000001</c:v>
                </c:pt>
                <c:pt idx="5662">
                  <c:v>57.231360000000002</c:v>
                </c:pt>
                <c:pt idx="5663">
                  <c:v>57.247</c:v>
                </c:pt>
                <c:pt idx="5664">
                  <c:v>57.262639999999998</c:v>
                </c:pt>
                <c:pt idx="5665">
                  <c:v>57.278280000000002</c:v>
                </c:pt>
                <c:pt idx="5666">
                  <c:v>57.29392</c:v>
                </c:pt>
                <c:pt idx="5667">
                  <c:v>57.309570000000001</c:v>
                </c:pt>
                <c:pt idx="5668">
                  <c:v>57.325220000000002</c:v>
                </c:pt>
                <c:pt idx="5669">
                  <c:v>57.340870000000002</c:v>
                </c:pt>
                <c:pt idx="5670">
                  <c:v>57.356520000000003</c:v>
                </c:pt>
                <c:pt idx="5671">
                  <c:v>57.372169999999997</c:v>
                </c:pt>
                <c:pt idx="5672">
                  <c:v>57.387830000000001</c:v>
                </c:pt>
                <c:pt idx="5673">
                  <c:v>57.403489999999998</c:v>
                </c:pt>
                <c:pt idx="5674">
                  <c:v>57.419150000000002</c:v>
                </c:pt>
                <c:pt idx="5675">
                  <c:v>57.434809999999999</c:v>
                </c:pt>
                <c:pt idx="5676">
                  <c:v>57.450479999999999</c:v>
                </c:pt>
                <c:pt idx="5677">
                  <c:v>57.466140000000003</c:v>
                </c:pt>
                <c:pt idx="5678">
                  <c:v>57.481810000000003</c:v>
                </c:pt>
                <c:pt idx="5679">
                  <c:v>57.497480000000003</c:v>
                </c:pt>
                <c:pt idx="5680">
                  <c:v>57.513159999999999</c:v>
                </c:pt>
                <c:pt idx="5681">
                  <c:v>57.528829999999999</c:v>
                </c:pt>
                <c:pt idx="5682">
                  <c:v>57.544510000000002</c:v>
                </c:pt>
                <c:pt idx="5683">
                  <c:v>57.560189999999999</c:v>
                </c:pt>
                <c:pt idx="5684">
                  <c:v>57.575870000000002</c:v>
                </c:pt>
                <c:pt idx="5685">
                  <c:v>57.591560000000001</c:v>
                </c:pt>
                <c:pt idx="5686">
                  <c:v>57.607239999999997</c:v>
                </c:pt>
                <c:pt idx="5687">
                  <c:v>57.622929999999997</c:v>
                </c:pt>
                <c:pt idx="5688">
                  <c:v>57.638620000000003</c:v>
                </c:pt>
                <c:pt idx="5689">
                  <c:v>57.654319999999998</c:v>
                </c:pt>
                <c:pt idx="5690">
                  <c:v>57.670009999999998</c:v>
                </c:pt>
                <c:pt idx="5691">
                  <c:v>57.68571</c:v>
                </c:pt>
                <c:pt idx="5692">
                  <c:v>57.7014</c:v>
                </c:pt>
                <c:pt idx="5693">
                  <c:v>57.717109999999998</c:v>
                </c:pt>
                <c:pt idx="5694">
                  <c:v>57.732810000000001</c:v>
                </c:pt>
                <c:pt idx="5695">
                  <c:v>57.748519999999999</c:v>
                </c:pt>
                <c:pt idx="5696">
                  <c:v>57.764220000000002</c:v>
                </c:pt>
                <c:pt idx="5697">
                  <c:v>57.77993</c:v>
                </c:pt>
                <c:pt idx="5698">
                  <c:v>57.795639999999999</c:v>
                </c:pt>
                <c:pt idx="5699">
                  <c:v>57.811360000000001</c:v>
                </c:pt>
                <c:pt idx="5700">
                  <c:v>57.827069999999999</c:v>
                </c:pt>
                <c:pt idx="5701">
                  <c:v>57.842790000000001</c:v>
                </c:pt>
                <c:pt idx="5702">
                  <c:v>57.858510000000003</c:v>
                </c:pt>
                <c:pt idx="5703">
                  <c:v>57.874229999999997</c:v>
                </c:pt>
                <c:pt idx="5704">
                  <c:v>57.889960000000002</c:v>
                </c:pt>
                <c:pt idx="5705">
                  <c:v>57.90569</c:v>
                </c:pt>
                <c:pt idx="5706">
                  <c:v>57.921419999999998</c:v>
                </c:pt>
                <c:pt idx="5707">
                  <c:v>57.937150000000003</c:v>
                </c:pt>
                <c:pt idx="5708">
                  <c:v>57.95288</c:v>
                </c:pt>
                <c:pt idx="5709">
                  <c:v>57.968620000000001</c:v>
                </c:pt>
                <c:pt idx="5710">
                  <c:v>57.984349999999999</c:v>
                </c:pt>
                <c:pt idx="5711">
                  <c:v>58.00009</c:v>
                </c:pt>
                <c:pt idx="5712">
                  <c:v>58.015830000000001</c:v>
                </c:pt>
                <c:pt idx="5713">
                  <c:v>58.031579999999998</c:v>
                </c:pt>
                <c:pt idx="5714">
                  <c:v>58.047330000000002</c:v>
                </c:pt>
                <c:pt idx="5715">
                  <c:v>58.063070000000003</c:v>
                </c:pt>
                <c:pt idx="5716">
                  <c:v>58.07882</c:v>
                </c:pt>
                <c:pt idx="5717">
                  <c:v>58.094569999999997</c:v>
                </c:pt>
                <c:pt idx="5718">
                  <c:v>58.110329999999998</c:v>
                </c:pt>
                <c:pt idx="5719">
                  <c:v>58.126089999999998</c:v>
                </c:pt>
                <c:pt idx="5720">
                  <c:v>58.141849999999998</c:v>
                </c:pt>
                <c:pt idx="5721">
                  <c:v>58.157600000000002</c:v>
                </c:pt>
                <c:pt idx="5722">
                  <c:v>58.173369999999998</c:v>
                </c:pt>
                <c:pt idx="5723">
                  <c:v>58.189129999999999</c:v>
                </c:pt>
                <c:pt idx="5724">
                  <c:v>58.204900000000002</c:v>
                </c:pt>
                <c:pt idx="5725">
                  <c:v>58.220669999999998</c:v>
                </c:pt>
                <c:pt idx="5726">
                  <c:v>58.236440000000002</c:v>
                </c:pt>
                <c:pt idx="5727">
                  <c:v>58.252220000000001</c:v>
                </c:pt>
                <c:pt idx="5728">
                  <c:v>58.267989999999998</c:v>
                </c:pt>
                <c:pt idx="5729">
                  <c:v>58.283769999999997</c:v>
                </c:pt>
                <c:pt idx="5730">
                  <c:v>58.299550000000004</c:v>
                </c:pt>
                <c:pt idx="5731">
                  <c:v>58.315330000000003</c:v>
                </c:pt>
                <c:pt idx="5732">
                  <c:v>58.331119999999999</c:v>
                </c:pt>
                <c:pt idx="5733">
                  <c:v>58.346899999999998</c:v>
                </c:pt>
                <c:pt idx="5734">
                  <c:v>58.362690000000001</c:v>
                </c:pt>
                <c:pt idx="5735">
                  <c:v>58.378480000000003</c:v>
                </c:pt>
                <c:pt idx="5736">
                  <c:v>58.394280000000002</c:v>
                </c:pt>
                <c:pt idx="5737">
                  <c:v>58.410069999999997</c:v>
                </c:pt>
                <c:pt idx="5738">
                  <c:v>58.425870000000003</c:v>
                </c:pt>
                <c:pt idx="5739">
                  <c:v>58.441670000000002</c:v>
                </c:pt>
                <c:pt idx="5740">
                  <c:v>58.457470000000001</c:v>
                </c:pt>
                <c:pt idx="5741">
                  <c:v>58.473269999999999</c:v>
                </c:pt>
                <c:pt idx="5742">
                  <c:v>58.489080000000001</c:v>
                </c:pt>
                <c:pt idx="5743">
                  <c:v>58.504890000000003</c:v>
                </c:pt>
                <c:pt idx="5744">
                  <c:v>58.520699999999998</c:v>
                </c:pt>
                <c:pt idx="5745">
                  <c:v>58.53651</c:v>
                </c:pt>
                <c:pt idx="5746">
                  <c:v>58.552320000000002</c:v>
                </c:pt>
                <c:pt idx="5747">
                  <c:v>58.56814</c:v>
                </c:pt>
                <c:pt idx="5748">
                  <c:v>58.583959999999998</c:v>
                </c:pt>
                <c:pt idx="5749">
                  <c:v>58.599780000000003</c:v>
                </c:pt>
                <c:pt idx="5750">
                  <c:v>58.615600000000001</c:v>
                </c:pt>
                <c:pt idx="5751">
                  <c:v>58.631430000000002</c:v>
                </c:pt>
                <c:pt idx="5752">
                  <c:v>58.64725</c:v>
                </c:pt>
                <c:pt idx="5753">
                  <c:v>58.663089999999997</c:v>
                </c:pt>
                <c:pt idx="5754">
                  <c:v>58.678919999999998</c:v>
                </c:pt>
                <c:pt idx="5755">
                  <c:v>58.694749999999999</c:v>
                </c:pt>
                <c:pt idx="5756">
                  <c:v>58.710590000000003</c:v>
                </c:pt>
                <c:pt idx="5757">
                  <c:v>58.726419999999997</c:v>
                </c:pt>
                <c:pt idx="5758">
                  <c:v>58.742260000000002</c:v>
                </c:pt>
                <c:pt idx="5759">
                  <c:v>58.758110000000002</c:v>
                </c:pt>
                <c:pt idx="5760">
                  <c:v>58.773949999999999</c:v>
                </c:pt>
                <c:pt idx="5761">
                  <c:v>58.789790000000004</c:v>
                </c:pt>
                <c:pt idx="5762">
                  <c:v>58.805639999999997</c:v>
                </c:pt>
                <c:pt idx="5763">
                  <c:v>58.8215</c:v>
                </c:pt>
                <c:pt idx="5764">
                  <c:v>58.837350000000001</c:v>
                </c:pt>
                <c:pt idx="5765">
                  <c:v>58.853200000000001</c:v>
                </c:pt>
                <c:pt idx="5766">
                  <c:v>58.869059999999998</c:v>
                </c:pt>
                <c:pt idx="5767">
                  <c:v>58.884920000000001</c:v>
                </c:pt>
                <c:pt idx="5768">
                  <c:v>58.900779999999997</c:v>
                </c:pt>
                <c:pt idx="5769">
                  <c:v>58.916649999999997</c:v>
                </c:pt>
                <c:pt idx="5770">
                  <c:v>58.932510000000001</c:v>
                </c:pt>
                <c:pt idx="5771">
                  <c:v>58.94838</c:v>
                </c:pt>
                <c:pt idx="5772">
                  <c:v>58.96425</c:v>
                </c:pt>
                <c:pt idx="5773">
                  <c:v>58.980119999999999</c:v>
                </c:pt>
                <c:pt idx="5774">
                  <c:v>58.995989999999999</c:v>
                </c:pt>
                <c:pt idx="5775">
                  <c:v>59.011870000000002</c:v>
                </c:pt>
                <c:pt idx="5776">
                  <c:v>59.027749999999997</c:v>
                </c:pt>
                <c:pt idx="5777">
                  <c:v>59.04363</c:v>
                </c:pt>
                <c:pt idx="5778">
                  <c:v>59.059510000000003</c:v>
                </c:pt>
                <c:pt idx="5779">
                  <c:v>59.075400000000002</c:v>
                </c:pt>
                <c:pt idx="5780">
                  <c:v>59.091279999999998</c:v>
                </c:pt>
                <c:pt idx="5781">
                  <c:v>59.107170000000004</c:v>
                </c:pt>
                <c:pt idx="5782">
                  <c:v>59.123060000000002</c:v>
                </c:pt>
                <c:pt idx="5783">
                  <c:v>59.138959999999997</c:v>
                </c:pt>
                <c:pt idx="5784">
                  <c:v>59.154850000000003</c:v>
                </c:pt>
                <c:pt idx="5785">
                  <c:v>59.170749999999998</c:v>
                </c:pt>
                <c:pt idx="5786">
                  <c:v>59.18665</c:v>
                </c:pt>
                <c:pt idx="5787">
                  <c:v>59.202550000000002</c:v>
                </c:pt>
                <c:pt idx="5788">
                  <c:v>59.21846</c:v>
                </c:pt>
                <c:pt idx="5789">
                  <c:v>59.234360000000002</c:v>
                </c:pt>
                <c:pt idx="5790">
                  <c:v>59.25027</c:v>
                </c:pt>
                <c:pt idx="5791">
                  <c:v>59.266179999999999</c:v>
                </c:pt>
                <c:pt idx="5792">
                  <c:v>59.282089999999997</c:v>
                </c:pt>
                <c:pt idx="5793">
                  <c:v>59.298009999999998</c:v>
                </c:pt>
                <c:pt idx="5794">
                  <c:v>59.313929999999999</c:v>
                </c:pt>
                <c:pt idx="5795">
                  <c:v>59.32985</c:v>
                </c:pt>
                <c:pt idx="5796">
                  <c:v>59.345759999999999</c:v>
                </c:pt>
                <c:pt idx="5797">
                  <c:v>59.361690000000003</c:v>
                </c:pt>
                <c:pt idx="5798">
                  <c:v>59.377609999999997</c:v>
                </c:pt>
                <c:pt idx="5799">
                  <c:v>59.393540000000002</c:v>
                </c:pt>
                <c:pt idx="5800">
                  <c:v>59.409469999999999</c:v>
                </c:pt>
                <c:pt idx="5801">
                  <c:v>59.425400000000003</c:v>
                </c:pt>
                <c:pt idx="5802">
                  <c:v>59.441339999999997</c:v>
                </c:pt>
                <c:pt idx="5803">
                  <c:v>59.457270000000001</c:v>
                </c:pt>
                <c:pt idx="5804">
                  <c:v>59.473210000000002</c:v>
                </c:pt>
                <c:pt idx="5805">
                  <c:v>59.489150000000002</c:v>
                </c:pt>
                <c:pt idx="5806">
                  <c:v>59.505099999999999</c:v>
                </c:pt>
                <c:pt idx="5807">
                  <c:v>59.521039999999999</c:v>
                </c:pt>
                <c:pt idx="5808">
                  <c:v>59.536990000000003</c:v>
                </c:pt>
                <c:pt idx="5809">
                  <c:v>59.55294</c:v>
                </c:pt>
                <c:pt idx="5810">
                  <c:v>59.568890000000003</c:v>
                </c:pt>
                <c:pt idx="5811">
                  <c:v>59.58484</c:v>
                </c:pt>
                <c:pt idx="5812">
                  <c:v>59.6008</c:v>
                </c:pt>
                <c:pt idx="5813">
                  <c:v>59.616750000000003</c:v>
                </c:pt>
                <c:pt idx="5814">
                  <c:v>59.632710000000003</c:v>
                </c:pt>
                <c:pt idx="5815">
                  <c:v>59.648670000000003</c:v>
                </c:pt>
                <c:pt idx="5816">
                  <c:v>59.664639999999999</c:v>
                </c:pt>
                <c:pt idx="5817">
                  <c:v>59.680599999999998</c:v>
                </c:pt>
                <c:pt idx="5818">
                  <c:v>59.696570000000001</c:v>
                </c:pt>
                <c:pt idx="5819">
                  <c:v>59.712539999999997</c:v>
                </c:pt>
                <c:pt idx="5820">
                  <c:v>59.728520000000003</c:v>
                </c:pt>
                <c:pt idx="5821">
                  <c:v>59.744489999999999</c:v>
                </c:pt>
                <c:pt idx="5822">
                  <c:v>59.760460000000002</c:v>
                </c:pt>
                <c:pt idx="5823">
                  <c:v>59.776440000000001</c:v>
                </c:pt>
                <c:pt idx="5824">
                  <c:v>59.792430000000003</c:v>
                </c:pt>
                <c:pt idx="5825">
                  <c:v>59.808410000000002</c:v>
                </c:pt>
                <c:pt idx="5826">
                  <c:v>59.824390000000001</c:v>
                </c:pt>
                <c:pt idx="5827">
                  <c:v>59.840380000000003</c:v>
                </c:pt>
                <c:pt idx="5828">
                  <c:v>59.856369999999998</c:v>
                </c:pt>
                <c:pt idx="5829">
                  <c:v>59.87236</c:v>
                </c:pt>
                <c:pt idx="5830">
                  <c:v>59.888359999999999</c:v>
                </c:pt>
                <c:pt idx="5831">
                  <c:v>59.904350000000001</c:v>
                </c:pt>
                <c:pt idx="5832">
                  <c:v>59.920349999999999</c:v>
                </c:pt>
                <c:pt idx="5833">
                  <c:v>59.936349999999997</c:v>
                </c:pt>
                <c:pt idx="5834">
                  <c:v>59.952350000000003</c:v>
                </c:pt>
                <c:pt idx="5835">
                  <c:v>59.968359999999997</c:v>
                </c:pt>
                <c:pt idx="5836">
                  <c:v>59.984360000000002</c:v>
                </c:pt>
                <c:pt idx="5837">
                  <c:v>60.000369999999997</c:v>
                </c:pt>
                <c:pt idx="5838">
                  <c:v>60.016379999999998</c:v>
                </c:pt>
                <c:pt idx="5839">
                  <c:v>60.032389999999999</c:v>
                </c:pt>
                <c:pt idx="5840">
                  <c:v>60.048409999999997</c:v>
                </c:pt>
                <c:pt idx="5841">
                  <c:v>60.064430000000002</c:v>
                </c:pt>
                <c:pt idx="5842">
                  <c:v>60.080449999999999</c:v>
                </c:pt>
                <c:pt idx="5843">
                  <c:v>60.096469999999997</c:v>
                </c:pt>
                <c:pt idx="5844">
                  <c:v>60.112490000000001</c:v>
                </c:pt>
                <c:pt idx="5845">
                  <c:v>60.128520000000002</c:v>
                </c:pt>
                <c:pt idx="5846">
                  <c:v>60.144550000000002</c:v>
                </c:pt>
                <c:pt idx="5847">
                  <c:v>60.160580000000003</c:v>
                </c:pt>
                <c:pt idx="5848">
                  <c:v>60.176609999999997</c:v>
                </c:pt>
                <c:pt idx="5849">
                  <c:v>60.192639999999997</c:v>
                </c:pt>
                <c:pt idx="5850">
                  <c:v>60.208680000000001</c:v>
                </c:pt>
                <c:pt idx="5851">
                  <c:v>60.224719999999998</c:v>
                </c:pt>
                <c:pt idx="5852">
                  <c:v>60.240760000000002</c:v>
                </c:pt>
                <c:pt idx="5853">
                  <c:v>60.256799999999998</c:v>
                </c:pt>
                <c:pt idx="5854">
                  <c:v>60.272849999999998</c:v>
                </c:pt>
                <c:pt idx="5855">
                  <c:v>60.288890000000002</c:v>
                </c:pt>
                <c:pt idx="5856">
                  <c:v>60.304940000000002</c:v>
                </c:pt>
                <c:pt idx="5857">
                  <c:v>60.320999999999998</c:v>
                </c:pt>
                <c:pt idx="5858">
                  <c:v>60.337049999999998</c:v>
                </c:pt>
                <c:pt idx="5859">
                  <c:v>60.353099999999998</c:v>
                </c:pt>
                <c:pt idx="5860">
                  <c:v>60.369160000000001</c:v>
                </c:pt>
                <c:pt idx="5861">
                  <c:v>60.385219999999997</c:v>
                </c:pt>
                <c:pt idx="5862">
                  <c:v>60.40128</c:v>
                </c:pt>
                <c:pt idx="5863">
                  <c:v>60.417349999999999</c:v>
                </c:pt>
                <c:pt idx="5864">
                  <c:v>60.433410000000002</c:v>
                </c:pt>
                <c:pt idx="5865">
                  <c:v>60.449489999999997</c:v>
                </c:pt>
                <c:pt idx="5866">
                  <c:v>60.46555</c:v>
                </c:pt>
                <c:pt idx="5867">
                  <c:v>60.481630000000003</c:v>
                </c:pt>
                <c:pt idx="5868">
                  <c:v>60.497700000000002</c:v>
                </c:pt>
                <c:pt idx="5869">
                  <c:v>60.513779999999997</c:v>
                </c:pt>
                <c:pt idx="5870">
                  <c:v>60.529859999999999</c:v>
                </c:pt>
                <c:pt idx="5871">
                  <c:v>60.545940000000002</c:v>
                </c:pt>
                <c:pt idx="5872">
                  <c:v>60.562019999999997</c:v>
                </c:pt>
                <c:pt idx="5873">
                  <c:v>60.578110000000002</c:v>
                </c:pt>
                <c:pt idx="5874">
                  <c:v>60.594200000000001</c:v>
                </c:pt>
                <c:pt idx="5875">
                  <c:v>60.610289999999999</c:v>
                </c:pt>
                <c:pt idx="5876">
                  <c:v>60.626379999999997</c:v>
                </c:pt>
                <c:pt idx="5877">
                  <c:v>60.642470000000003</c:v>
                </c:pt>
                <c:pt idx="5878">
                  <c:v>60.658569999999997</c:v>
                </c:pt>
                <c:pt idx="5879">
                  <c:v>60.674669999999999</c:v>
                </c:pt>
                <c:pt idx="5880">
                  <c:v>60.690770000000001</c:v>
                </c:pt>
                <c:pt idx="5881">
                  <c:v>60.706870000000002</c:v>
                </c:pt>
                <c:pt idx="5882">
                  <c:v>60.72298</c:v>
                </c:pt>
                <c:pt idx="5883">
                  <c:v>60.739080000000001</c:v>
                </c:pt>
                <c:pt idx="5884">
                  <c:v>60.755189999999999</c:v>
                </c:pt>
                <c:pt idx="5885">
                  <c:v>60.77131</c:v>
                </c:pt>
                <c:pt idx="5886">
                  <c:v>60.787419999999997</c:v>
                </c:pt>
                <c:pt idx="5887">
                  <c:v>60.803530000000002</c:v>
                </c:pt>
                <c:pt idx="5888">
                  <c:v>60.819650000000003</c:v>
                </c:pt>
                <c:pt idx="5889">
                  <c:v>60.835769999999997</c:v>
                </c:pt>
                <c:pt idx="5890">
                  <c:v>60.851889999999997</c:v>
                </c:pt>
                <c:pt idx="5891">
                  <c:v>60.868020000000001</c:v>
                </c:pt>
                <c:pt idx="5892">
                  <c:v>60.884140000000002</c:v>
                </c:pt>
                <c:pt idx="5893">
                  <c:v>60.900269999999999</c:v>
                </c:pt>
                <c:pt idx="5894">
                  <c:v>60.916400000000003</c:v>
                </c:pt>
                <c:pt idx="5895">
                  <c:v>60.93253</c:v>
                </c:pt>
                <c:pt idx="5896">
                  <c:v>60.94867</c:v>
                </c:pt>
                <c:pt idx="5897">
                  <c:v>60.96481</c:v>
                </c:pt>
                <c:pt idx="5898">
                  <c:v>60.98095</c:v>
                </c:pt>
                <c:pt idx="5899">
                  <c:v>60.99709</c:v>
                </c:pt>
                <c:pt idx="5900">
                  <c:v>61.01323</c:v>
                </c:pt>
                <c:pt idx="5901">
                  <c:v>61.02937</c:v>
                </c:pt>
                <c:pt idx="5902">
                  <c:v>61.045520000000003</c:v>
                </c:pt>
                <c:pt idx="5903">
                  <c:v>61.061669999999999</c:v>
                </c:pt>
                <c:pt idx="5904">
                  <c:v>61.077820000000003</c:v>
                </c:pt>
                <c:pt idx="5905">
                  <c:v>61.093980000000002</c:v>
                </c:pt>
                <c:pt idx="5906">
                  <c:v>61.110129999999998</c:v>
                </c:pt>
                <c:pt idx="5907">
                  <c:v>61.126289999999997</c:v>
                </c:pt>
                <c:pt idx="5908">
                  <c:v>61.142449999999997</c:v>
                </c:pt>
                <c:pt idx="5909">
                  <c:v>61.158619999999999</c:v>
                </c:pt>
                <c:pt idx="5910">
                  <c:v>61.174779999999998</c:v>
                </c:pt>
                <c:pt idx="5911">
                  <c:v>61.190939999999998</c:v>
                </c:pt>
                <c:pt idx="5912">
                  <c:v>61.207120000000003</c:v>
                </c:pt>
                <c:pt idx="5913">
                  <c:v>61.223289999999999</c:v>
                </c:pt>
                <c:pt idx="5914">
                  <c:v>61.239460000000001</c:v>
                </c:pt>
                <c:pt idx="5915">
                  <c:v>61.255629999999996</c:v>
                </c:pt>
                <c:pt idx="5916">
                  <c:v>61.271810000000002</c:v>
                </c:pt>
                <c:pt idx="5917">
                  <c:v>61.287990000000001</c:v>
                </c:pt>
                <c:pt idx="5918">
                  <c:v>61.304169999999999</c:v>
                </c:pt>
                <c:pt idx="5919">
                  <c:v>61.320360000000001</c:v>
                </c:pt>
                <c:pt idx="5920">
                  <c:v>61.336539999999999</c:v>
                </c:pt>
                <c:pt idx="5921">
                  <c:v>61.352730000000001</c:v>
                </c:pt>
                <c:pt idx="5922">
                  <c:v>61.368920000000003</c:v>
                </c:pt>
                <c:pt idx="5923">
                  <c:v>61.385109999999997</c:v>
                </c:pt>
                <c:pt idx="5924">
                  <c:v>61.401310000000002</c:v>
                </c:pt>
                <c:pt idx="5925">
                  <c:v>61.417499999999997</c:v>
                </c:pt>
                <c:pt idx="5926">
                  <c:v>61.433700000000002</c:v>
                </c:pt>
                <c:pt idx="5927">
                  <c:v>61.449910000000003</c:v>
                </c:pt>
                <c:pt idx="5928">
                  <c:v>61.46611</c:v>
                </c:pt>
                <c:pt idx="5929">
                  <c:v>61.482320000000001</c:v>
                </c:pt>
                <c:pt idx="5930">
                  <c:v>61.498519999999999</c:v>
                </c:pt>
                <c:pt idx="5931">
                  <c:v>61.51473</c:v>
                </c:pt>
                <c:pt idx="5932">
                  <c:v>61.530940000000001</c:v>
                </c:pt>
                <c:pt idx="5933">
                  <c:v>61.547159999999998</c:v>
                </c:pt>
                <c:pt idx="5934">
                  <c:v>61.563369999999999</c:v>
                </c:pt>
                <c:pt idx="5935">
                  <c:v>61.579590000000003</c:v>
                </c:pt>
                <c:pt idx="5936">
                  <c:v>61.59581</c:v>
                </c:pt>
                <c:pt idx="5937">
                  <c:v>61.612029999999997</c:v>
                </c:pt>
                <c:pt idx="5938">
                  <c:v>61.628259999999997</c:v>
                </c:pt>
                <c:pt idx="5939">
                  <c:v>61.644480000000001</c:v>
                </c:pt>
                <c:pt idx="5940">
                  <c:v>61.660710000000002</c:v>
                </c:pt>
                <c:pt idx="5941">
                  <c:v>61.676940000000002</c:v>
                </c:pt>
                <c:pt idx="5942">
                  <c:v>61.693179999999998</c:v>
                </c:pt>
                <c:pt idx="5943">
                  <c:v>61.709409999999998</c:v>
                </c:pt>
                <c:pt idx="5944">
                  <c:v>61.725650000000002</c:v>
                </c:pt>
                <c:pt idx="5945">
                  <c:v>61.741889999999998</c:v>
                </c:pt>
                <c:pt idx="5946">
                  <c:v>61.758130000000001</c:v>
                </c:pt>
                <c:pt idx="5947">
                  <c:v>61.774369999999998</c:v>
                </c:pt>
                <c:pt idx="5948">
                  <c:v>61.790619999999997</c:v>
                </c:pt>
                <c:pt idx="5949">
                  <c:v>61.806870000000004</c:v>
                </c:pt>
                <c:pt idx="5950">
                  <c:v>61.823120000000003</c:v>
                </c:pt>
                <c:pt idx="5951">
                  <c:v>61.839370000000002</c:v>
                </c:pt>
                <c:pt idx="5952">
                  <c:v>61.855629999999998</c:v>
                </c:pt>
                <c:pt idx="5953">
                  <c:v>61.871879999999997</c:v>
                </c:pt>
                <c:pt idx="5954">
                  <c:v>61.88814</c:v>
                </c:pt>
                <c:pt idx="5955">
                  <c:v>61.904400000000003</c:v>
                </c:pt>
                <c:pt idx="5956">
                  <c:v>61.920659999999998</c:v>
                </c:pt>
                <c:pt idx="5957">
                  <c:v>61.936929999999997</c:v>
                </c:pt>
                <c:pt idx="5958">
                  <c:v>61.953189999999999</c:v>
                </c:pt>
                <c:pt idx="5959">
                  <c:v>61.969459999999998</c:v>
                </c:pt>
                <c:pt idx="5960">
                  <c:v>61.98574</c:v>
                </c:pt>
                <c:pt idx="5961">
                  <c:v>62.002009999999999</c:v>
                </c:pt>
                <c:pt idx="5962">
                  <c:v>62.018279999999997</c:v>
                </c:pt>
                <c:pt idx="5963">
                  <c:v>62.034559999999999</c:v>
                </c:pt>
                <c:pt idx="5964">
                  <c:v>62.050840000000001</c:v>
                </c:pt>
                <c:pt idx="5965">
                  <c:v>62.067120000000003</c:v>
                </c:pt>
                <c:pt idx="5966">
                  <c:v>62.083410000000001</c:v>
                </c:pt>
                <c:pt idx="5967">
                  <c:v>62.099699999999999</c:v>
                </c:pt>
                <c:pt idx="5968">
                  <c:v>62.11598</c:v>
                </c:pt>
                <c:pt idx="5969">
                  <c:v>62.132269999999998</c:v>
                </c:pt>
                <c:pt idx="5970">
                  <c:v>62.148569999999999</c:v>
                </c:pt>
                <c:pt idx="5971">
                  <c:v>62.164859999999997</c:v>
                </c:pt>
                <c:pt idx="5972">
                  <c:v>62.181159999999998</c:v>
                </c:pt>
                <c:pt idx="5973">
                  <c:v>62.19746</c:v>
                </c:pt>
                <c:pt idx="5974">
                  <c:v>62.213760000000001</c:v>
                </c:pt>
                <c:pt idx="5975">
                  <c:v>62.230060000000002</c:v>
                </c:pt>
                <c:pt idx="5976">
                  <c:v>62.246369999999999</c:v>
                </c:pt>
                <c:pt idx="5977">
                  <c:v>62.262680000000003</c:v>
                </c:pt>
                <c:pt idx="5978">
                  <c:v>62.27899</c:v>
                </c:pt>
                <c:pt idx="5979">
                  <c:v>62.295299999999997</c:v>
                </c:pt>
                <c:pt idx="5980">
                  <c:v>62.311610000000002</c:v>
                </c:pt>
                <c:pt idx="5981">
                  <c:v>62.327930000000002</c:v>
                </c:pt>
                <c:pt idx="5982">
                  <c:v>62.344250000000002</c:v>
                </c:pt>
                <c:pt idx="5983">
                  <c:v>62.360570000000003</c:v>
                </c:pt>
                <c:pt idx="5984">
                  <c:v>62.376890000000003</c:v>
                </c:pt>
                <c:pt idx="5985">
                  <c:v>62.393219999999999</c:v>
                </c:pt>
                <c:pt idx="5986">
                  <c:v>62.40954</c:v>
                </c:pt>
                <c:pt idx="5987">
                  <c:v>62.425870000000003</c:v>
                </c:pt>
                <c:pt idx="5988">
                  <c:v>62.4422</c:v>
                </c:pt>
                <c:pt idx="5989">
                  <c:v>62.458539999999999</c:v>
                </c:pt>
                <c:pt idx="5990">
                  <c:v>62.474870000000003</c:v>
                </c:pt>
                <c:pt idx="5991">
                  <c:v>62.491210000000002</c:v>
                </c:pt>
                <c:pt idx="5992">
                  <c:v>62.507550000000002</c:v>
                </c:pt>
                <c:pt idx="5993">
                  <c:v>62.523890000000002</c:v>
                </c:pt>
                <c:pt idx="5994">
                  <c:v>62.540239999999997</c:v>
                </c:pt>
                <c:pt idx="5995">
                  <c:v>62.556579999999997</c:v>
                </c:pt>
                <c:pt idx="5996">
                  <c:v>62.572929999999999</c:v>
                </c:pt>
                <c:pt idx="5997">
                  <c:v>62.589280000000002</c:v>
                </c:pt>
                <c:pt idx="5998">
                  <c:v>62.605629999999998</c:v>
                </c:pt>
                <c:pt idx="5999">
                  <c:v>62.621989999999997</c:v>
                </c:pt>
                <c:pt idx="6000">
                  <c:v>62.638339999999999</c:v>
                </c:pt>
                <c:pt idx="6001">
                  <c:v>62.654710000000001</c:v>
                </c:pt>
                <c:pt idx="6002">
                  <c:v>62.67107</c:v>
                </c:pt>
                <c:pt idx="6003">
                  <c:v>62.687429999999999</c:v>
                </c:pt>
                <c:pt idx="6004">
                  <c:v>62.703789999999998</c:v>
                </c:pt>
                <c:pt idx="6005">
                  <c:v>62.72016</c:v>
                </c:pt>
                <c:pt idx="6006">
                  <c:v>62.736530000000002</c:v>
                </c:pt>
                <c:pt idx="6007">
                  <c:v>62.752899999999997</c:v>
                </c:pt>
                <c:pt idx="6008">
                  <c:v>62.769280000000002</c:v>
                </c:pt>
                <c:pt idx="6009">
                  <c:v>62.785649999999997</c:v>
                </c:pt>
                <c:pt idx="6010">
                  <c:v>62.802030000000002</c:v>
                </c:pt>
                <c:pt idx="6011">
                  <c:v>62.81841</c:v>
                </c:pt>
                <c:pt idx="6012">
                  <c:v>62.834789999999998</c:v>
                </c:pt>
                <c:pt idx="6013">
                  <c:v>62.851179999999999</c:v>
                </c:pt>
                <c:pt idx="6014">
                  <c:v>62.867570000000001</c:v>
                </c:pt>
                <c:pt idx="6015">
                  <c:v>62.883949999999999</c:v>
                </c:pt>
                <c:pt idx="6016">
                  <c:v>62.90034</c:v>
                </c:pt>
                <c:pt idx="6017">
                  <c:v>62.916739999999997</c:v>
                </c:pt>
                <c:pt idx="6018">
                  <c:v>62.933140000000002</c:v>
                </c:pt>
                <c:pt idx="6019">
                  <c:v>62.949530000000003</c:v>
                </c:pt>
                <c:pt idx="6020">
                  <c:v>62.96593</c:v>
                </c:pt>
                <c:pt idx="6021">
                  <c:v>62.982329999999997</c:v>
                </c:pt>
                <c:pt idx="6022">
                  <c:v>62.998739999999998</c:v>
                </c:pt>
                <c:pt idx="6023">
                  <c:v>63.015140000000002</c:v>
                </c:pt>
                <c:pt idx="6024">
                  <c:v>63.031550000000003</c:v>
                </c:pt>
                <c:pt idx="6025">
                  <c:v>63.047960000000003</c:v>
                </c:pt>
                <c:pt idx="6026">
                  <c:v>63.064369999999997</c:v>
                </c:pt>
                <c:pt idx="6027">
                  <c:v>63.08079</c:v>
                </c:pt>
                <c:pt idx="6028">
                  <c:v>63.097209999999997</c:v>
                </c:pt>
                <c:pt idx="6029">
                  <c:v>63.113619999999997</c:v>
                </c:pt>
                <c:pt idx="6030">
                  <c:v>63.130049999999997</c:v>
                </c:pt>
                <c:pt idx="6031">
                  <c:v>63.146470000000001</c:v>
                </c:pt>
                <c:pt idx="6032">
                  <c:v>63.1629</c:v>
                </c:pt>
                <c:pt idx="6033">
                  <c:v>63.179319999999997</c:v>
                </c:pt>
                <c:pt idx="6034">
                  <c:v>63.195749999999997</c:v>
                </c:pt>
                <c:pt idx="6035">
                  <c:v>63.212179999999996</c:v>
                </c:pt>
                <c:pt idx="6036">
                  <c:v>63.228610000000003</c:v>
                </c:pt>
                <c:pt idx="6037">
                  <c:v>63.245049999999999</c:v>
                </c:pt>
                <c:pt idx="6038">
                  <c:v>63.261490000000002</c:v>
                </c:pt>
                <c:pt idx="6039">
                  <c:v>63.277929999999998</c:v>
                </c:pt>
                <c:pt idx="6040">
                  <c:v>63.294370000000001</c:v>
                </c:pt>
                <c:pt idx="6041">
                  <c:v>63.31082</c:v>
                </c:pt>
                <c:pt idx="6042">
                  <c:v>63.327260000000003</c:v>
                </c:pt>
                <c:pt idx="6043">
                  <c:v>63.343710000000002</c:v>
                </c:pt>
                <c:pt idx="6044">
                  <c:v>63.36016</c:v>
                </c:pt>
                <c:pt idx="6045">
                  <c:v>63.376620000000003</c:v>
                </c:pt>
                <c:pt idx="6046">
                  <c:v>63.393070000000002</c:v>
                </c:pt>
                <c:pt idx="6047">
                  <c:v>63.409529999999997</c:v>
                </c:pt>
                <c:pt idx="6048">
                  <c:v>63.425989999999999</c:v>
                </c:pt>
                <c:pt idx="6049">
                  <c:v>63.442450000000001</c:v>
                </c:pt>
                <c:pt idx="6050">
                  <c:v>63.458910000000003</c:v>
                </c:pt>
                <c:pt idx="6051">
                  <c:v>63.475380000000001</c:v>
                </c:pt>
                <c:pt idx="6052">
                  <c:v>63.491849999999999</c:v>
                </c:pt>
                <c:pt idx="6053">
                  <c:v>63.508319999999998</c:v>
                </c:pt>
                <c:pt idx="6054">
                  <c:v>63.524790000000003</c:v>
                </c:pt>
                <c:pt idx="6055">
                  <c:v>63.541260000000001</c:v>
                </c:pt>
                <c:pt idx="6056">
                  <c:v>63.557740000000003</c:v>
                </c:pt>
                <c:pt idx="6057">
                  <c:v>63.574219999999997</c:v>
                </c:pt>
                <c:pt idx="6058">
                  <c:v>63.590699999999998</c:v>
                </c:pt>
                <c:pt idx="6059">
                  <c:v>63.60718</c:v>
                </c:pt>
                <c:pt idx="6060">
                  <c:v>63.623669999999997</c:v>
                </c:pt>
                <c:pt idx="6061">
                  <c:v>63.640160000000002</c:v>
                </c:pt>
                <c:pt idx="6062">
                  <c:v>63.656640000000003</c:v>
                </c:pt>
                <c:pt idx="6063">
                  <c:v>63.67313</c:v>
                </c:pt>
                <c:pt idx="6064">
                  <c:v>63.689630000000001</c:v>
                </c:pt>
                <c:pt idx="6065">
                  <c:v>63.706119999999999</c:v>
                </c:pt>
                <c:pt idx="6066">
                  <c:v>63.722619999999999</c:v>
                </c:pt>
                <c:pt idx="6067">
                  <c:v>63.73912</c:v>
                </c:pt>
                <c:pt idx="6068">
                  <c:v>63.75562</c:v>
                </c:pt>
                <c:pt idx="6069">
                  <c:v>63.772129999999997</c:v>
                </c:pt>
                <c:pt idx="6070">
                  <c:v>63.788640000000001</c:v>
                </c:pt>
                <c:pt idx="6071">
                  <c:v>63.805149999999998</c:v>
                </c:pt>
                <c:pt idx="6072">
                  <c:v>63.821660000000001</c:v>
                </c:pt>
                <c:pt idx="6073">
                  <c:v>63.838169999999998</c:v>
                </c:pt>
                <c:pt idx="6074">
                  <c:v>63.854680000000002</c:v>
                </c:pt>
                <c:pt idx="6075">
                  <c:v>63.871200000000002</c:v>
                </c:pt>
                <c:pt idx="6076">
                  <c:v>63.887720000000002</c:v>
                </c:pt>
                <c:pt idx="6077">
                  <c:v>63.904240000000001</c:v>
                </c:pt>
                <c:pt idx="6078">
                  <c:v>63.920760000000001</c:v>
                </c:pt>
                <c:pt idx="6079">
                  <c:v>63.937289999999997</c:v>
                </c:pt>
                <c:pt idx="6080">
                  <c:v>63.95382</c:v>
                </c:pt>
                <c:pt idx="6081">
                  <c:v>63.970350000000003</c:v>
                </c:pt>
                <c:pt idx="6082">
                  <c:v>63.986879999999999</c:v>
                </c:pt>
                <c:pt idx="6083">
                  <c:v>64.003410000000002</c:v>
                </c:pt>
                <c:pt idx="6084">
                  <c:v>64.019949999999994</c:v>
                </c:pt>
                <c:pt idx="6085">
                  <c:v>64.036490000000001</c:v>
                </c:pt>
                <c:pt idx="6086">
                  <c:v>64.053030000000007</c:v>
                </c:pt>
                <c:pt idx="6087">
                  <c:v>64.069569999999999</c:v>
                </c:pt>
                <c:pt idx="6088">
                  <c:v>64.086110000000005</c:v>
                </c:pt>
                <c:pt idx="6089">
                  <c:v>64.10266</c:v>
                </c:pt>
                <c:pt idx="6090">
                  <c:v>64.119209999999995</c:v>
                </c:pt>
                <c:pt idx="6091">
                  <c:v>64.135769999999994</c:v>
                </c:pt>
                <c:pt idx="6092">
                  <c:v>64.15231</c:v>
                </c:pt>
                <c:pt idx="6093">
                  <c:v>64.168869999999998</c:v>
                </c:pt>
                <c:pt idx="6094">
                  <c:v>64.185429999999997</c:v>
                </c:pt>
                <c:pt idx="6095">
                  <c:v>64.201989999999995</c:v>
                </c:pt>
                <c:pt idx="6096">
                  <c:v>64.218549999999993</c:v>
                </c:pt>
                <c:pt idx="6097">
                  <c:v>64.235119999999995</c:v>
                </c:pt>
                <c:pt idx="6098">
                  <c:v>64.251679999999993</c:v>
                </c:pt>
                <c:pt idx="6099">
                  <c:v>64.268249999999995</c:v>
                </c:pt>
                <c:pt idx="6100">
                  <c:v>64.284819999999996</c:v>
                </c:pt>
                <c:pt idx="6101">
                  <c:v>64.301389999999998</c:v>
                </c:pt>
                <c:pt idx="6102">
                  <c:v>64.317970000000003</c:v>
                </c:pt>
                <c:pt idx="6103">
                  <c:v>64.334540000000004</c:v>
                </c:pt>
                <c:pt idx="6104">
                  <c:v>64.351129999999998</c:v>
                </c:pt>
                <c:pt idx="6105">
                  <c:v>64.367710000000002</c:v>
                </c:pt>
                <c:pt idx="6106">
                  <c:v>64.384280000000004</c:v>
                </c:pt>
                <c:pt idx="6107">
                  <c:v>64.400869999999998</c:v>
                </c:pt>
                <c:pt idx="6108">
                  <c:v>64.417469999999994</c:v>
                </c:pt>
                <c:pt idx="6109">
                  <c:v>64.434049999999999</c:v>
                </c:pt>
                <c:pt idx="6110">
                  <c:v>64.450649999999996</c:v>
                </c:pt>
                <c:pt idx="6111">
                  <c:v>64.467240000000004</c:v>
                </c:pt>
                <c:pt idx="6112">
                  <c:v>64.483829999999998</c:v>
                </c:pt>
                <c:pt idx="6113">
                  <c:v>64.500429999999994</c:v>
                </c:pt>
                <c:pt idx="6114">
                  <c:v>64.517030000000005</c:v>
                </c:pt>
                <c:pt idx="6115">
                  <c:v>64.533640000000005</c:v>
                </c:pt>
                <c:pt idx="6116">
                  <c:v>64.550240000000002</c:v>
                </c:pt>
                <c:pt idx="6117">
                  <c:v>64.566850000000002</c:v>
                </c:pt>
                <c:pt idx="6118">
                  <c:v>64.583460000000002</c:v>
                </c:pt>
                <c:pt idx="6119">
                  <c:v>64.600070000000002</c:v>
                </c:pt>
                <c:pt idx="6120">
                  <c:v>64.616680000000002</c:v>
                </c:pt>
                <c:pt idx="6121">
                  <c:v>64.633290000000002</c:v>
                </c:pt>
                <c:pt idx="6122">
                  <c:v>64.649910000000006</c:v>
                </c:pt>
                <c:pt idx="6123">
                  <c:v>64.666529999999995</c:v>
                </c:pt>
                <c:pt idx="6124">
                  <c:v>64.683149999999998</c:v>
                </c:pt>
                <c:pt idx="6125">
                  <c:v>64.699780000000004</c:v>
                </c:pt>
                <c:pt idx="6126">
                  <c:v>64.716399999999993</c:v>
                </c:pt>
                <c:pt idx="6127">
                  <c:v>64.733029999999999</c:v>
                </c:pt>
                <c:pt idx="6128">
                  <c:v>64.749660000000006</c:v>
                </c:pt>
                <c:pt idx="6129">
                  <c:v>64.766300000000001</c:v>
                </c:pt>
                <c:pt idx="6130">
                  <c:v>64.782929999999993</c:v>
                </c:pt>
                <c:pt idx="6131">
                  <c:v>64.799570000000003</c:v>
                </c:pt>
                <c:pt idx="6132">
                  <c:v>64.816199999999995</c:v>
                </c:pt>
                <c:pt idx="6133">
                  <c:v>64.832849999999993</c:v>
                </c:pt>
                <c:pt idx="6134">
                  <c:v>64.849490000000003</c:v>
                </c:pt>
                <c:pt idx="6135">
                  <c:v>64.866129999999998</c:v>
                </c:pt>
                <c:pt idx="6136">
                  <c:v>64.882779999999997</c:v>
                </c:pt>
                <c:pt idx="6137">
                  <c:v>64.899429999999995</c:v>
                </c:pt>
                <c:pt idx="6138">
                  <c:v>64.916079999999994</c:v>
                </c:pt>
                <c:pt idx="6139">
                  <c:v>64.932739999999995</c:v>
                </c:pt>
                <c:pt idx="6140">
                  <c:v>64.949389999999994</c:v>
                </c:pt>
                <c:pt idx="6141">
                  <c:v>64.966049999999996</c:v>
                </c:pt>
                <c:pt idx="6142">
                  <c:v>64.982709999999997</c:v>
                </c:pt>
                <c:pt idx="6143">
                  <c:v>64.999369999999999</c:v>
                </c:pt>
                <c:pt idx="6144">
                  <c:v>65.016040000000004</c:v>
                </c:pt>
                <c:pt idx="6145">
                  <c:v>65.032700000000006</c:v>
                </c:pt>
                <c:pt idx="6146">
                  <c:v>65.049369999999996</c:v>
                </c:pt>
                <c:pt idx="6147">
                  <c:v>65.066040000000001</c:v>
                </c:pt>
                <c:pt idx="6148">
                  <c:v>65.082719999999995</c:v>
                </c:pt>
                <c:pt idx="6149">
                  <c:v>65.09939</c:v>
                </c:pt>
                <c:pt idx="6150">
                  <c:v>65.116069999999993</c:v>
                </c:pt>
                <c:pt idx="6151">
                  <c:v>65.132750000000001</c:v>
                </c:pt>
                <c:pt idx="6152">
                  <c:v>65.149429999999995</c:v>
                </c:pt>
                <c:pt idx="6153">
                  <c:v>65.166110000000003</c:v>
                </c:pt>
                <c:pt idx="6154">
                  <c:v>65.1828</c:v>
                </c:pt>
                <c:pt idx="6155">
                  <c:v>65.199489999999997</c:v>
                </c:pt>
                <c:pt idx="6156">
                  <c:v>65.216179999999994</c:v>
                </c:pt>
                <c:pt idx="6157">
                  <c:v>65.232870000000005</c:v>
                </c:pt>
                <c:pt idx="6158">
                  <c:v>65.249570000000006</c:v>
                </c:pt>
                <c:pt idx="6159">
                  <c:v>65.266260000000003</c:v>
                </c:pt>
                <c:pt idx="6160">
                  <c:v>65.282960000000003</c:v>
                </c:pt>
                <c:pt idx="6161">
                  <c:v>65.299660000000003</c:v>
                </c:pt>
                <c:pt idx="6162">
                  <c:v>65.316360000000003</c:v>
                </c:pt>
                <c:pt idx="6163">
                  <c:v>65.333070000000006</c:v>
                </c:pt>
                <c:pt idx="6164">
                  <c:v>65.349779999999996</c:v>
                </c:pt>
                <c:pt idx="6165">
                  <c:v>65.366489999999999</c:v>
                </c:pt>
                <c:pt idx="6166">
                  <c:v>65.383189999999999</c:v>
                </c:pt>
                <c:pt idx="6167">
                  <c:v>65.399910000000006</c:v>
                </c:pt>
                <c:pt idx="6168">
                  <c:v>65.416629999999998</c:v>
                </c:pt>
                <c:pt idx="6169">
                  <c:v>65.433340000000001</c:v>
                </c:pt>
                <c:pt idx="6170">
                  <c:v>65.450069999999997</c:v>
                </c:pt>
                <c:pt idx="6171">
                  <c:v>65.46678</c:v>
                </c:pt>
                <c:pt idx="6172">
                  <c:v>65.483509999999995</c:v>
                </c:pt>
                <c:pt idx="6173">
                  <c:v>65.500240000000005</c:v>
                </c:pt>
                <c:pt idx="6174">
                  <c:v>65.516959999999997</c:v>
                </c:pt>
                <c:pt idx="6175">
                  <c:v>65.533690000000007</c:v>
                </c:pt>
                <c:pt idx="6176">
                  <c:v>65.550430000000006</c:v>
                </c:pt>
                <c:pt idx="6177">
                  <c:v>65.567160000000001</c:v>
                </c:pt>
                <c:pt idx="6178">
                  <c:v>65.5839</c:v>
                </c:pt>
                <c:pt idx="6179">
                  <c:v>65.600639999999999</c:v>
                </c:pt>
                <c:pt idx="6180">
                  <c:v>65.617379999999997</c:v>
                </c:pt>
                <c:pt idx="6181">
                  <c:v>65.634119999999996</c:v>
                </c:pt>
                <c:pt idx="6182">
                  <c:v>65.650869999999998</c:v>
                </c:pt>
                <c:pt idx="6183">
                  <c:v>65.667619999999999</c:v>
                </c:pt>
                <c:pt idx="6184">
                  <c:v>65.684359999999998</c:v>
                </c:pt>
                <c:pt idx="6185">
                  <c:v>65.701120000000003</c:v>
                </c:pt>
                <c:pt idx="6186">
                  <c:v>65.717870000000005</c:v>
                </c:pt>
                <c:pt idx="6187">
                  <c:v>65.734629999999996</c:v>
                </c:pt>
                <c:pt idx="6188">
                  <c:v>65.751390000000001</c:v>
                </c:pt>
                <c:pt idx="6189">
                  <c:v>65.768150000000006</c:v>
                </c:pt>
                <c:pt idx="6190">
                  <c:v>65.784909999999996</c:v>
                </c:pt>
                <c:pt idx="6191">
                  <c:v>65.801670000000001</c:v>
                </c:pt>
                <c:pt idx="6192">
                  <c:v>65.818439999999995</c:v>
                </c:pt>
                <c:pt idx="6193">
                  <c:v>65.835210000000004</c:v>
                </c:pt>
                <c:pt idx="6194">
                  <c:v>65.851979999999998</c:v>
                </c:pt>
                <c:pt idx="6195">
                  <c:v>65.868759999999995</c:v>
                </c:pt>
                <c:pt idx="6196">
                  <c:v>65.885530000000003</c:v>
                </c:pt>
                <c:pt idx="6197">
                  <c:v>65.90231</c:v>
                </c:pt>
                <c:pt idx="6198">
                  <c:v>65.919089999999997</c:v>
                </c:pt>
                <c:pt idx="6199">
                  <c:v>65.935869999999994</c:v>
                </c:pt>
                <c:pt idx="6200">
                  <c:v>65.952659999999995</c:v>
                </c:pt>
                <c:pt idx="6201">
                  <c:v>65.969440000000006</c:v>
                </c:pt>
                <c:pt idx="6202">
                  <c:v>65.986230000000006</c:v>
                </c:pt>
                <c:pt idx="6203">
                  <c:v>66.003020000000006</c:v>
                </c:pt>
                <c:pt idx="6204">
                  <c:v>66.019810000000007</c:v>
                </c:pt>
                <c:pt idx="6205">
                  <c:v>66.036609999999996</c:v>
                </c:pt>
                <c:pt idx="6206">
                  <c:v>66.05341</c:v>
                </c:pt>
                <c:pt idx="6207">
                  <c:v>66.070210000000003</c:v>
                </c:pt>
                <c:pt idx="6208">
                  <c:v>66.087010000000006</c:v>
                </c:pt>
                <c:pt idx="6209">
                  <c:v>66.103809999999996</c:v>
                </c:pt>
                <c:pt idx="6210">
                  <c:v>66.120609999999999</c:v>
                </c:pt>
                <c:pt idx="6211">
                  <c:v>66.137420000000006</c:v>
                </c:pt>
                <c:pt idx="6212">
                  <c:v>66.154229999999998</c:v>
                </c:pt>
                <c:pt idx="6213">
                  <c:v>66.171040000000005</c:v>
                </c:pt>
                <c:pt idx="6214">
                  <c:v>66.187860000000001</c:v>
                </c:pt>
                <c:pt idx="6215">
                  <c:v>66.204669999999993</c:v>
                </c:pt>
                <c:pt idx="6216">
                  <c:v>66.221490000000003</c:v>
                </c:pt>
                <c:pt idx="6217">
                  <c:v>66.238309999999998</c:v>
                </c:pt>
                <c:pt idx="6218">
                  <c:v>66.255129999999994</c:v>
                </c:pt>
                <c:pt idx="6219">
                  <c:v>66.271960000000007</c:v>
                </c:pt>
                <c:pt idx="6220">
                  <c:v>66.288790000000006</c:v>
                </c:pt>
                <c:pt idx="6221">
                  <c:v>66.305620000000005</c:v>
                </c:pt>
                <c:pt idx="6222">
                  <c:v>66.322450000000003</c:v>
                </c:pt>
                <c:pt idx="6223">
                  <c:v>66.339280000000002</c:v>
                </c:pt>
                <c:pt idx="6224">
                  <c:v>66.356120000000004</c:v>
                </c:pt>
                <c:pt idx="6225">
                  <c:v>66.372960000000006</c:v>
                </c:pt>
                <c:pt idx="6226">
                  <c:v>66.389790000000005</c:v>
                </c:pt>
                <c:pt idx="6227">
                  <c:v>66.406630000000007</c:v>
                </c:pt>
                <c:pt idx="6228">
                  <c:v>66.423479999999998</c:v>
                </c:pt>
                <c:pt idx="6229">
                  <c:v>66.44032</c:v>
                </c:pt>
                <c:pt idx="6230">
                  <c:v>66.457170000000005</c:v>
                </c:pt>
                <c:pt idx="6231">
                  <c:v>66.474019999999996</c:v>
                </c:pt>
                <c:pt idx="6232">
                  <c:v>66.490880000000004</c:v>
                </c:pt>
                <c:pt idx="6233">
                  <c:v>66.507729999999995</c:v>
                </c:pt>
                <c:pt idx="6234">
                  <c:v>66.52458</c:v>
                </c:pt>
                <c:pt idx="6235">
                  <c:v>66.541439999999994</c:v>
                </c:pt>
                <c:pt idx="6236">
                  <c:v>66.558300000000003</c:v>
                </c:pt>
                <c:pt idx="6237">
                  <c:v>66.575159999999997</c:v>
                </c:pt>
                <c:pt idx="6238">
                  <c:v>66.592029999999994</c:v>
                </c:pt>
                <c:pt idx="6239">
                  <c:v>66.608900000000006</c:v>
                </c:pt>
                <c:pt idx="6240">
                  <c:v>66.625770000000003</c:v>
                </c:pt>
                <c:pt idx="6241">
                  <c:v>66.64264</c:v>
                </c:pt>
                <c:pt idx="6242">
                  <c:v>66.659520000000001</c:v>
                </c:pt>
                <c:pt idx="6243">
                  <c:v>66.676389999999998</c:v>
                </c:pt>
                <c:pt idx="6244">
                  <c:v>66.693269999999998</c:v>
                </c:pt>
                <c:pt idx="6245">
                  <c:v>66.710149999999999</c:v>
                </c:pt>
                <c:pt idx="6246">
                  <c:v>66.727040000000002</c:v>
                </c:pt>
                <c:pt idx="6247">
                  <c:v>66.743920000000003</c:v>
                </c:pt>
                <c:pt idx="6248">
                  <c:v>66.760800000000003</c:v>
                </c:pt>
                <c:pt idx="6249">
                  <c:v>66.777690000000007</c:v>
                </c:pt>
                <c:pt idx="6250">
                  <c:v>66.794589999999999</c:v>
                </c:pt>
                <c:pt idx="6251">
                  <c:v>66.811480000000003</c:v>
                </c:pt>
                <c:pt idx="6252">
                  <c:v>66.828370000000007</c:v>
                </c:pt>
                <c:pt idx="6253">
                  <c:v>66.845269999999999</c:v>
                </c:pt>
                <c:pt idx="6254">
                  <c:v>66.862170000000006</c:v>
                </c:pt>
                <c:pt idx="6255">
                  <c:v>66.879069999999999</c:v>
                </c:pt>
                <c:pt idx="6256">
                  <c:v>66.895970000000005</c:v>
                </c:pt>
                <c:pt idx="6257">
                  <c:v>66.912880000000001</c:v>
                </c:pt>
                <c:pt idx="6258">
                  <c:v>66.929789999999997</c:v>
                </c:pt>
                <c:pt idx="6259">
                  <c:v>66.946690000000004</c:v>
                </c:pt>
                <c:pt idx="6260">
                  <c:v>66.963610000000003</c:v>
                </c:pt>
                <c:pt idx="6261">
                  <c:v>66.980519999999999</c:v>
                </c:pt>
                <c:pt idx="6262">
                  <c:v>66.997439999999997</c:v>
                </c:pt>
                <c:pt idx="6263">
                  <c:v>67.014359999999996</c:v>
                </c:pt>
                <c:pt idx="6264">
                  <c:v>67.031279999999995</c:v>
                </c:pt>
                <c:pt idx="6265">
                  <c:v>67.048199999999994</c:v>
                </c:pt>
                <c:pt idx="6266">
                  <c:v>67.065119999999993</c:v>
                </c:pt>
                <c:pt idx="6267">
                  <c:v>67.082049999999995</c:v>
                </c:pt>
                <c:pt idx="6268">
                  <c:v>67.098979999999997</c:v>
                </c:pt>
                <c:pt idx="6269">
                  <c:v>67.11591</c:v>
                </c:pt>
                <c:pt idx="6270">
                  <c:v>67.132850000000005</c:v>
                </c:pt>
                <c:pt idx="6271">
                  <c:v>67.149789999999996</c:v>
                </c:pt>
                <c:pt idx="6272">
                  <c:v>67.166730000000001</c:v>
                </c:pt>
                <c:pt idx="6273">
                  <c:v>67.183660000000003</c:v>
                </c:pt>
                <c:pt idx="6274">
                  <c:v>67.200609999999998</c:v>
                </c:pt>
                <c:pt idx="6275">
                  <c:v>67.217550000000003</c:v>
                </c:pt>
                <c:pt idx="6276">
                  <c:v>67.234499999999997</c:v>
                </c:pt>
                <c:pt idx="6277">
                  <c:v>67.251440000000002</c:v>
                </c:pt>
                <c:pt idx="6278">
                  <c:v>67.268389999999997</c:v>
                </c:pt>
                <c:pt idx="6279">
                  <c:v>67.285349999999994</c:v>
                </c:pt>
                <c:pt idx="6280">
                  <c:v>67.302300000000002</c:v>
                </c:pt>
                <c:pt idx="6281">
                  <c:v>67.31926</c:v>
                </c:pt>
                <c:pt idx="6282">
                  <c:v>67.336219999999997</c:v>
                </c:pt>
                <c:pt idx="6283">
                  <c:v>67.353179999999995</c:v>
                </c:pt>
                <c:pt idx="6284">
                  <c:v>67.370140000000006</c:v>
                </c:pt>
                <c:pt idx="6285">
                  <c:v>67.387110000000007</c:v>
                </c:pt>
                <c:pt idx="6286">
                  <c:v>67.404079999999993</c:v>
                </c:pt>
                <c:pt idx="6287">
                  <c:v>67.421040000000005</c:v>
                </c:pt>
                <c:pt idx="6288">
                  <c:v>67.438019999999995</c:v>
                </c:pt>
                <c:pt idx="6289">
                  <c:v>67.454989999999995</c:v>
                </c:pt>
                <c:pt idx="6290">
                  <c:v>67.471969999999999</c:v>
                </c:pt>
                <c:pt idx="6291">
                  <c:v>67.488950000000003</c:v>
                </c:pt>
                <c:pt idx="6292">
                  <c:v>67.505930000000006</c:v>
                </c:pt>
                <c:pt idx="6293">
                  <c:v>67.522909999999996</c:v>
                </c:pt>
                <c:pt idx="6294">
                  <c:v>67.53989</c:v>
                </c:pt>
                <c:pt idx="6295">
                  <c:v>67.556880000000007</c:v>
                </c:pt>
                <c:pt idx="6296">
                  <c:v>67.573880000000003</c:v>
                </c:pt>
                <c:pt idx="6297">
                  <c:v>67.590869999999995</c:v>
                </c:pt>
                <c:pt idx="6298">
                  <c:v>67.607860000000002</c:v>
                </c:pt>
                <c:pt idx="6299">
                  <c:v>67.624859999999998</c:v>
                </c:pt>
                <c:pt idx="6300">
                  <c:v>67.641850000000005</c:v>
                </c:pt>
                <c:pt idx="6301">
                  <c:v>67.658850000000001</c:v>
                </c:pt>
                <c:pt idx="6302">
                  <c:v>67.675849999999997</c:v>
                </c:pt>
                <c:pt idx="6303">
                  <c:v>67.692859999999996</c:v>
                </c:pt>
                <c:pt idx="6304">
                  <c:v>67.709860000000006</c:v>
                </c:pt>
                <c:pt idx="6305">
                  <c:v>67.726870000000005</c:v>
                </c:pt>
                <c:pt idx="6306">
                  <c:v>67.743880000000004</c:v>
                </c:pt>
                <c:pt idx="6307">
                  <c:v>67.760890000000003</c:v>
                </c:pt>
                <c:pt idx="6308">
                  <c:v>67.777910000000006</c:v>
                </c:pt>
                <c:pt idx="6309">
                  <c:v>67.794920000000005</c:v>
                </c:pt>
                <c:pt idx="6310">
                  <c:v>67.811940000000007</c:v>
                </c:pt>
                <c:pt idx="6311">
                  <c:v>67.828959999999995</c:v>
                </c:pt>
                <c:pt idx="6312">
                  <c:v>67.84599</c:v>
                </c:pt>
                <c:pt idx="6313">
                  <c:v>67.863010000000003</c:v>
                </c:pt>
                <c:pt idx="6314">
                  <c:v>67.880039999999994</c:v>
                </c:pt>
                <c:pt idx="6315">
                  <c:v>67.897069999999999</c:v>
                </c:pt>
                <c:pt idx="6316">
                  <c:v>67.914100000000005</c:v>
                </c:pt>
                <c:pt idx="6317">
                  <c:v>67.931139999999999</c:v>
                </c:pt>
                <c:pt idx="6318">
                  <c:v>67.948170000000005</c:v>
                </c:pt>
                <c:pt idx="6319">
                  <c:v>67.965209999999999</c:v>
                </c:pt>
                <c:pt idx="6320">
                  <c:v>67.982249999999993</c:v>
                </c:pt>
                <c:pt idx="6321">
                  <c:v>67.999300000000005</c:v>
                </c:pt>
                <c:pt idx="6322">
                  <c:v>68.01634</c:v>
                </c:pt>
                <c:pt idx="6323">
                  <c:v>68.033389999999997</c:v>
                </c:pt>
                <c:pt idx="6324">
                  <c:v>68.050439999999995</c:v>
                </c:pt>
                <c:pt idx="6325">
                  <c:v>68.067490000000006</c:v>
                </c:pt>
                <c:pt idx="6326">
                  <c:v>68.084540000000004</c:v>
                </c:pt>
                <c:pt idx="6327">
                  <c:v>68.101590000000002</c:v>
                </c:pt>
                <c:pt idx="6328">
                  <c:v>68.118650000000002</c:v>
                </c:pt>
                <c:pt idx="6329">
                  <c:v>68.135710000000003</c:v>
                </c:pt>
                <c:pt idx="6330">
                  <c:v>68.152770000000004</c:v>
                </c:pt>
                <c:pt idx="6331">
                  <c:v>68.169839999999994</c:v>
                </c:pt>
                <c:pt idx="6332">
                  <c:v>68.186899999999994</c:v>
                </c:pt>
                <c:pt idx="6333">
                  <c:v>68.203969999999998</c:v>
                </c:pt>
                <c:pt idx="6334">
                  <c:v>68.221040000000002</c:v>
                </c:pt>
                <c:pt idx="6335">
                  <c:v>68.238110000000006</c:v>
                </c:pt>
                <c:pt idx="6336">
                  <c:v>68.255189999999999</c:v>
                </c:pt>
                <c:pt idx="6337">
                  <c:v>68.272260000000003</c:v>
                </c:pt>
                <c:pt idx="6338">
                  <c:v>68.289339999999996</c:v>
                </c:pt>
                <c:pt idx="6339">
                  <c:v>68.306430000000006</c:v>
                </c:pt>
                <c:pt idx="6340">
                  <c:v>68.323509999999999</c:v>
                </c:pt>
                <c:pt idx="6341">
                  <c:v>68.340590000000006</c:v>
                </c:pt>
                <c:pt idx="6342">
                  <c:v>68.357680000000002</c:v>
                </c:pt>
                <c:pt idx="6343">
                  <c:v>68.374769999999998</c:v>
                </c:pt>
                <c:pt idx="6344">
                  <c:v>68.391859999999994</c:v>
                </c:pt>
                <c:pt idx="6345">
                  <c:v>68.408959999999993</c:v>
                </c:pt>
                <c:pt idx="6346">
                  <c:v>68.426060000000007</c:v>
                </c:pt>
                <c:pt idx="6347">
                  <c:v>68.443150000000003</c:v>
                </c:pt>
                <c:pt idx="6348">
                  <c:v>68.460250000000002</c:v>
                </c:pt>
                <c:pt idx="6349">
                  <c:v>68.477360000000004</c:v>
                </c:pt>
                <c:pt idx="6350">
                  <c:v>68.494450000000001</c:v>
                </c:pt>
                <c:pt idx="6351">
                  <c:v>68.511570000000006</c:v>
                </c:pt>
                <c:pt idx="6352">
                  <c:v>68.528670000000005</c:v>
                </c:pt>
                <c:pt idx="6353">
                  <c:v>68.545779999999993</c:v>
                </c:pt>
                <c:pt idx="6354">
                  <c:v>68.562899999999999</c:v>
                </c:pt>
                <c:pt idx="6355">
                  <c:v>68.580010000000001</c:v>
                </c:pt>
                <c:pt idx="6356">
                  <c:v>68.597130000000007</c:v>
                </c:pt>
                <c:pt idx="6357">
                  <c:v>68.614249999999998</c:v>
                </c:pt>
                <c:pt idx="6358">
                  <c:v>68.631370000000004</c:v>
                </c:pt>
                <c:pt idx="6359">
                  <c:v>68.648489999999995</c:v>
                </c:pt>
                <c:pt idx="6360">
                  <c:v>68.665620000000004</c:v>
                </c:pt>
                <c:pt idx="6361">
                  <c:v>68.682749999999999</c:v>
                </c:pt>
                <c:pt idx="6362">
                  <c:v>68.699870000000004</c:v>
                </c:pt>
                <c:pt idx="6363">
                  <c:v>68.717010000000002</c:v>
                </c:pt>
                <c:pt idx="6364">
                  <c:v>68.73415</c:v>
                </c:pt>
                <c:pt idx="6365">
                  <c:v>68.751279999999994</c:v>
                </c:pt>
                <c:pt idx="6366">
                  <c:v>68.768420000000006</c:v>
                </c:pt>
                <c:pt idx="6367">
                  <c:v>68.785560000000004</c:v>
                </c:pt>
                <c:pt idx="6368">
                  <c:v>68.802700000000002</c:v>
                </c:pt>
                <c:pt idx="6369">
                  <c:v>68.819850000000002</c:v>
                </c:pt>
                <c:pt idx="6370">
                  <c:v>68.837000000000003</c:v>
                </c:pt>
                <c:pt idx="6371">
                  <c:v>68.854140000000001</c:v>
                </c:pt>
                <c:pt idx="6372">
                  <c:v>68.871300000000005</c:v>
                </c:pt>
                <c:pt idx="6373">
                  <c:v>68.888450000000006</c:v>
                </c:pt>
                <c:pt idx="6374">
                  <c:v>68.905600000000007</c:v>
                </c:pt>
                <c:pt idx="6375">
                  <c:v>68.922759999999997</c:v>
                </c:pt>
                <c:pt idx="6376">
                  <c:v>68.939930000000004</c:v>
                </c:pt>
                <c:pt idx="6377">
                  <c:v>68.957080000000005</c:v>
                </c:pt>
                <c:pt idx="6378">
                  <c:v>68.974249999999998</c:v>
                </c:pt>
                <c:pt idx="6379">
                  <c:v>68.991420000000005</c:v>
                </c:pt>
                <c:pt idx="6380">
                  <c:v>69.008579999999995</c:v>
                </c:pt>
                <c:pt idx="6381">
                  <c:v>69.025760000000005</c:v>
                </c:pt>
                <c:pt idx="6382">
                  <c:v>69.042929999999998</c:v>
                </c:pt>
                <c:pt idx="6383">
                  <c:v>69.060100000000006</c:v>
                </c:pt>
                <c:pt idx="6384">
                  <c:v>69.077280000000002</c:v>
                </c:pt>
                <c:pt idx="6385">
                  <c:v>69.094459999999998</c:v>
                </c:pt>
                <c:pt idx="6386">
                  <c:v>69.111639999999994</c:v>
                </c:pt>
                <c:pt idx="6387">
                  <c:v>69.128820000000005</c:v>
                </c:pt>
                <c:pt idx="6388">
                  <c:v>69.146010000000004</c:v>
                </c:pt>
                <c:pt idx="6389">
                  <c:v>69.163200000000003</c:v>
                </c:pt>
                <c:pt idx="6390">
                  <c:v>69.180390000000003</c:v>
                </c:pt>
                <c:pt idx="6391">
                  <c:v>69.197580000000002</c:v>
                </c:pt>
                <c:pt idx="6392">
                  <c:v>69.214780000000005</c:v>
                </c:pt>
                <c:pt idx="6393">
                  <c:v>69.231970000000004</c:v>
                </c:pt>
                <c:pt idx="6394">
                  <c:v>69.249170000000007</c:v>
                </c:pt>
                <c:pt idx="6395">
                  <c:v>69.266369999999995</c:v>
                </c:pt>
                <c:pt idx="6396">
                  <c:v>69.283569999999997</c:v>
                </c:pt>
                <c:pt idx="6397">
                  <c:v>69.30077</c:v>
                </c:pt>
                <c:pt idx="6398">
                  <c:v>69.317989999999995</c:v>
                </c:pt>
                <c:pt idx="6399">
                  <c:v>69.335189999999997</c:v>
                </c:pt>
                <c:pt idx="6400">
                  <c:v>69.352400000000003</c:v>
                </c:pt>
                <c:pt idx="6401">
                  <c:v>69.369609999999994</c:v>
                </c:pt>
                <c:pt idx="6402">
                  <c:v>69.386830000000003</c:v>
                </c:pt>
                <c:pt idx="6403">
                  <c:v>69.404049999999998</c:v>
                </c:pt>
                <c:pt idx="6404">
                  <c:v>69.421270000000007</c:v>
                </c:pt>
                <c:pt idx="6405">
                  <c:v>69.438490000000002</c:v>
                </c:pt>
                <c:pt idx="6406">
                  <c:v>69.455719999999999</c:v>
                </c:pt>
                <c:pt idx="6407">
                  <c:v>69.472949999999997</c:v>
                </c:pt>
                <c:pt idx="6408">
                  <c:v>69.490170000000006</c:v>
                </c:pt>
                <c:pt idx="6409">
                  <c:v>69.507400000000004</c:v>
                </c:pt>
                <c:pt idx="6410">
                  <c:v>69.524640000000005</c:v>
                </c:pt>
                <c:pt idx="6411">
                  <c:v>69.541870000000003</c:v>
                </c:pt>
                <c:pt idx="6412">
                  <c:v>69.559100000000001</c:v>
                </c:pt>
                <c:pt idx="6413">
                  <c:v>69.576350000000005</c:v>
                </c:pt>
                <c:pt idx="6414">
                  <c:v>69.593590000000006</c:v>
                </c:pt>
                <c:pt idx="6415">
                  <c:v>69.610830000000007</c:v>
                </c:pt>
                <c:pt idx="6416">
                  <c:v>69.628069999999994</c:v>
                </c:pt>
                <c:pt idx="6417">
                  <c:v>69.645319999999998</c:v>
                </c:pt>
                <c:pt idx="6418">
                  <c:v>69.662570000000002</c:v>
                </c:pt>
                <c:pt idx="6419">
                  <c:v>69.679820000000007</c:v>
                </c:pt>
                <c:pt idx="6420">
                  <c:v>69.697069999999997</c:v>
                </c:pt>
                <c:pt idx="6421">
                  <c:v>69.714330000000004</c:v>
                </c:pt>
                <c:pt idx="6422">
                  <c:v>69.731589999999997</c:v>
                </c:pt>
                <c:pt idx="6423">
                  <c:v>69.748859999999993</c:v>
                </c:pt>
                <c:pt idx="6424">
                  <c:v>69.766109999999998</c:v>
                </c:pt>
                <c:pt idx="6425">
                  <c:v>69.783379999999994</c:v>
                </c:pt>
                <c:pt idx="6426">
                  <c:v>69.800640000000001</c:v>
                </c:pt>
                <c:pt idx="6427">
                  <c:v>69.817920000000001</c:v>
                </c:pt>
                <c:pt idx="6428">
                  <c:v>69.835189999999997</c:v>
                </c:pt>
                <c:pt idx="6429">
                  <c:v>69.852459999999994</c:v>
                </c:pt>
                <c:pt idx="6430">
                  <c:v>69.869739999999993</c:v>
                </c:pt>
                <c:pt idx="6431">
                  <c:v>69.887020000000007</c:v>
                </c:pt>
                <c:pt idx="6432">
                  <c:v>69.904290000000003</c:v>
                </c:pt>
                <c:pt idx="6433">
                  <c:v>69.921580000000006</c:v>
                </c:pt>
                <c:pt idx="6434">
                  <c:v>69.938860000000005</c:v>
                </c:pt>
                <c:pt idx="6435">
                  <c:v>69.956149999999994</c:v>
                </c:pt>
                <c:pt idx="6436">
                  <c:v>69.973429999999993</c:v>
                </c:pt>
                <c:pt idx="6437">
                  <c:v>69.990719999999996</c:v>
                </c:pt>
                <c:pt idx="6438">
                  <c:v>70.008020000000002</c:v>
                </c:pt>
                <c:pt idx="6439">
                  <c:v>70.025310000000005</c:v>
                </c:pt>
                <c:pt idx="6440">
                  <c:v>70.042599999999993</c:v>
                </c:pt>
                <c:pt idx="6441">
                  <c:v>70.059910000000002</c:v>
                </c:pt>
                <c:pt idx="6442">
                  <c:v>70.077209999999994</c:v>
                </c:pt>
                <c:pt idx="6443">
                  <c:v>70.09451</c:v>
                </c:pt>
                <c:pt idx="6444">
                  <c:v>70.111819999999994</c:v>
                </c:pt>
                <c:pt idx="6445">
                  <c:v>70.12912</c:v>
                </c:pt>
                <c:pt idx="6446">
                  <c:v>70.146429999999995</c:v>
                </c:pt>
                <c:pt idx="6447">
                  <c:v>70.163740000000004</c:v>
                </c:pt>
                <c:pt idx="6448">
                  <c:v>70.181049999999999</c:v>
                </c:pt>
                <c:pt idx="6449">
                  <c:v>70.198369999999997</c:v>
                </c:pt>
                <c:pt idx="6450">
                  <c:v>70.215689999999995</c:v>
                </c:pt>
                <c:pt idx="6451">
                  <c:v>70.233009999999993</c:v>
                </c:pt>
                <c:pt idx="6452">
                  <c:v>70.250339999999994</c:v>
                </c:pt>
                <c:pt idx="6453">
                  <c:v>70.267650000000003</c:v>
                </c:pt>
                <c:pt idx="6454">
                  <c:v>70.284980000000004</c:v>
                </c:pt>
                <c:pt idx="6455">
                  <c:v>70.302310000000006</c:v>
                </c:pt>
                <c:pt idx="6456">
                  <c:v>70.319640000000007</c:v>
                </c:pt>
                <c:pt idx="6457">
                  <c:v>70.336979999999997</c:v>
                </c:pt>
                <c:pt idx="6458">
                  <c:v>70.354309999999998</c:v>
                </c:pt>
                <c:pt idx="6459">
                  <c:v>70.371650000000002</c:v>
                </c:pt>
                <c:pt idx="6460">
                  <c:v>70.388990000000007</c:v>
                </c:pt>
                <c:pt idx="6461">
                  <c:v>70.406329999999997</c:v>
                </c:pt>
                <c:pt idx="6462">
                  <c:v>70.423680000000004</c:v>
                </c:pt>
                <c:pt idx="6463">
                  <c:v>70.441019999999995</c:v>
                </c:pt>
                <c:pt idx="6464">
                  <c:v>70.458370000000002</c:v>
                </c:pt>
                <c:pt idx="6465">
                  <c:v>70.475719999999995</c:v>
                </c:pt>
                <c:pt idx="6466">
                  <c:v>70.493070000000003</c:v>
                </c:pt>
                <c:pt idx="6467">
                  <c:v>70.510419999999996</c:v>
                </c:pt>
                <c:pt idx="6468">
                  <c:v>70.527780000000007</c:v>
                </c:pt>
                <c:pt idx="6469">
                  <c:v>70.545140000000004</c:v>
                </c:pt>
                <c:pt idx="6470">
                  <c:v>70.5625</c:v>
                </c:pt>
                <c:pt idx="6471">
                  <c:v>70.579859999999996</c:v>
                </c:pt>
                <c:pt idx="6472">
                  <c:v>70.597229999999996</c:v>
                </c:pt>
                <c:pt idx="6473">
                  <c:v>70.614590000000007</c:v>
                </c:pt>
                <c:pt idx="6474">
                  <c:v>70.631969999999995</c:v>
                </c:pt>
                <c:pt idx="6475">
                  <c:v>70.649339999999995</c:v>
                </c:pt>
                <c:pt idx="6476">
                  <c:v>70.666709999999995</c:v>
                </c:pt>
                <c:pt idx="6477">
                  <c:v>70.684079999999994</c:v>
                </c:pt>
                <c:pt idx="6478">
                  <c:v>70.701459999999997</c:v>
                </c:pt>
                <c:pt idx="6479">
                  <c:v>70.71884</c:v>
                </c:pt>
                <c:pt idx="6480">
                  <c:v>70.736230000000006</c:v>
                </c:pt>
                <c:pt idx="6481">
                  <c:v>70.753609999999995</c:v>
                </c:pt>
                <c:pt idx="6482">
                  <c:v>70.771000000000001</c:v>
                </c:pt>
                <c:pt idx="6483">
                  <c:v>70.788380000000004</c:v>
                </c:pt>
                <c:pt idx="6484">
                  <c:v>70.805779999999999</c:v>
                </c:pt>
                <c:pt idx="6485">
                  <c:v>70.823170000000005</c:v>
                </c:pt>
                <c:pt idx="6486">
                  <c:v>70.840559999999996</c:v>
                </c:pt>
                <c:pt idx="6487">
                  <c:v>70.857960000000006</c:v>
                </c:pt>
                <c:pt idx="6488">
                  <c:v>70.875360000000001</c:v>
                </c:pt>
                <c:pt idx="6489">
                  <c:v>70.892759999999996</c:v>
                </c:pt>
                <c:pt idx="6490">
                  <c:v>70.910160000000005</c:v>
                </c:pt>
                <c:pt idx="6491">
                  <c:v>70.927570000000003</c:v>
                </c:pt>
                <c:pt idx="6492">
                  <c:v>70.944980000000001</c:v>
                </c:pt>
                <c:pt idx="6493">
                  <c:v>70.962389999999999</c:v>
                </c:pt>
                <c:pt idx="6494">
                  <c:v>70.979799999999997</c:v>
                </c:pt>
                <c:pt idx="6495">
                  <c:v>70.997219999999999</c:v>
                </c:pt>
                <c:pt idx="6496">
                  <c:v>71.014629999999997</c:v>
                </c:pt>
                <c:pt idx="6497">
                  <c:v>71.032049999999998</c:v>
                </c:pt>
                <c:pt idx="6498">
                  <c:v>71.049469999999999</c:v>
                </c:pt>
                <c:pt idx="6499">
                  <c:v>71.066890000000001</c:v>
                </c:pt>
                <c:pt idx="6500">
                  <c:v>71.084320000000005</c:v>
                </c:pt>
                <c:pt idx="6501">
                  <c:v>71.101749999999996</c:v>
                </c:pt>
                <c:pt idx="6502">
                  <c:v>71.119169999999997</c:v>
                </c:pt>
                <c:pt idx="6503">
                  <c:v>71.136600000000001</c:v>
                </c:pt>
                <c:pt idx="6504">
                  <c:v>71.154039999999995</c:v>
                </c:pt>
                <c:pt idx="6505">
                  <c:v>71.171469999999999</c:v>
                </c:pt>
                <c:pt idx="6506">
                  <c:v>71.188910000000007</c:v>
                </c:pt>
                <c:pt idx="6507">
                  <c:v>71.20635</c:v>
                </c:pt>
                <c:pt idx="6508">
                  <c:v>71.223789999999994</c:v>
                </c:pt>
                <c:pt idx="6509">
                  <c:v>71.241230000000002</c:v>
                </c:pt>
                <c:pt idx="6510">
                  <c:v>71.258679999999998</c:v>
                </c:pt>
                <c:pt idx="6511">
                  <c:v>71.276129999999995</c:v>
                </c:pt>
                <c:pt idx="6512">
                  <c:v>71.293580000000006</c:v>
                </c:pt>
                <c:pt idx="6513">
                  <c:v>71.311040000000006</c:v>
                </c:pt>
                <c:pt idx="6514">
                  <c:v>71.328490000000002</c:v>
                </c:pt>
                <c:pt idx="6515">
                  <c:v>71.345950000000002</c:v>
                </c:pt>
                <c:pt idx="6516">
                  <c:v>71.363399999999999</c:v>
                </c:pt>
                <c:pt idx="6517">
                  <c:v>71.380870000000002</c:v>
                </c:pt>
                <c:pt idx="6518">
                  <c:v>71.398330000000001</c:v>
                </c:pt>
                <c:pt idx="6519">
                  <c:v>71.415790000000001</c:v>
                </c:pt>
                <c:pt idx="6520">
                  <c:v>71.433269999999993</c:v>
                </c:pt>
                <c:pt idx="6521">
                  <c:v>71.450729999999993</c:v>
                </c:pt>
                <c:pt idx="6522">
                  <c:v>71.468209999999999</c:v>
                </c:pt>
                <c:pt idx="6523">
                  <c:v>71.485680000000002</c:v>
                </c:pt>
                <c:pt idx="6524">
                  <c:v>71.503150000000005</c:v>
                </c:pt>
                <c:pt idx="6525">
                  <c:v>71.520629999999997</c:v>
                </c:pt>
                <c:pt idx="6526">
                  <c:v>71.538120000000006</c:v>
                </c:pt>
                <c:pt idx="6527">
                  <c:v>71.555599999999998</c:v>
                </c:pt>
                <c:pt idx="6528">
                  <c:v>71.573080000000004</c:v>
                </c:pt>
                <c:pt idx="6529">
                  <c:v>71.59057</c:v>
                </c:pt>
                <c:pt idx="6530">
                  <c:v>71.608059999999995</c:v>
                </c:pt>
                <c:pt idx="6531">
                  <c:v>71.625550000000004</c:v>
                </c:pt>
                <c:pt idx="6532">
                  <c:v>71.643039999999999</c:v>
                </c:pt>
                <c:pt idx="6533">
                  <c:v>71.660539999999997</c:v>
                </c:pt>
                <c:pt idx="6534">
                  <c:v>71.678030000000007</c:v>
                </c:pt>
                <c:pt idx="6535">
                  <c:v>71.695530000000005</c:v>
                </c:pt>
                <c:pt idx="6536">
                  <c:v>71.713040000000007</c:v>
                </c:pt>
                <c:pt idx="6537">
                  <c:v>71.730540000000005</c:v>
                </c:pt>
                <c:pt idx="6538">
                  <c:v>71.748050000000006</c:v>
                </c:pt>
                <c:pt idx="6539">
                  <c:v>71.765559999999994</c:v>
                </c:pt>
                <c:pt idx="6540">
                  <c:v>71.783069999999995</c:v>
                </c:pt>
                <c:pt idx="6541">
                  <c:v>71.800579999999997</c:v>
                </c:pt>
                <c:pt idx="6542">
                  <c:v>71.818089999999998</c:v>
                </c:pt>
                <c:pt idx="6543">
                  <c:v>71.835610000000003</c:v>
                </c:pt>
                <c:pt idx="6544">
                  <c:v>71.853129999999993</c:v>
                </c:pt>
                <c:pt idx="6545">
                  <c:v>71.870639999999995</c:v>
                </c:pt>
                <c:pt idx="6546">
                  <c:v>71.888170000000002</c:v>
                </c:pt>
                <c:pt idx="6547">
                  <c:v>71.905690000000007</c:v>
                </c:pt>
                <c:pt idx="6548">
                  <c:v>71.923230000000004</c:v>
                </c:pt>
                <c:pt idx="6549">
                  <c:v>71.940749999999994</c:v>
                </c:pt>
                <c:pt idx="6550">
                  <c:v>71.958280000000002</c:v>
                </c:pt>
                <c:pt idx="6551">
                  <c:v>71.975809999999996</c:v>
                </c:pt>
                <c:pt idx="6552">
                  <c:v>71.993350000000007</c:v>
                </c:pt>
                <c:pt idx="6553">
                  <c:v>72.010890000000003</c:v>
                </c:pt>
                <c:pt idx="6554">
                  <c:v>72.02843</c:v>
                </c:pt>
                <c:pt idx="6555">
                  <c:v>72.045969999999997</c:v>
                </c:pt>
                <c:pt idx="6556">
                  <c:v>72.063509999999994</c:v>
                </c:pt>
                <c:pt idx="6557">
                  <c:v>72.081059999999994</c:v>
                </c:pt>
                <c:pt idx="6558">
                  <c:v>72.098609999999994</c:v>
                </c:pt>
                <c:pt idx="6559">
                  <c:v>72.116169999999997</c:v>
                </c:pt>
                <c:pt idx="6560">
                  <c:v>72.133719999999997</c:v>
                </c:pt>
                <c:pt idx="6561">
                  <c:v>72.15128</c:v>
                </c:pt>
                <c:pt idx="6562">
                  <c:v>72.16883</c:v>
                </c:pt>
                <c:pt idx="6563">
                  <c:v>72.186390000000003</c:v>
                </c:pt>
                <c:pt idx="6564">
                  <c:v>72.203950000000006</c:v>
                </c:pt>
                <c:pt idx="6565">
                  <c:v>72.221509999999995</c:v>
                </c:pt>
                <c:pt idx="6566">
                  <c:v>72.239080000000001</c:v>
                </c:pt>
                <c:pt idx="6567">
                  <c:v>72.256649999999993</c:v>
                </c:pt>
                <c:pt idx="6568">
                  <c:v>72.27422</c:v>
                </c:pt>
                <c:pt idx="6569">
                  <c:v>72.291790000000006</c:v>
                </c:pt>
                <c:pt idx="6570">
                  <c:v>72.309359999999998</c:v>
                </c:pt>
                <c:pt idx="6571">
                  <c:v>72.326939999999993</c:v>
                </c:pt>
                <c:pt idx="6572">
                  <c:v>72.344520000000003</c:v>
                </c:pt>
                <c:pt idx="6573">
                  <c:v>72.362099999999998</c:v>
                </c:pt>
                <c:pt idx="6574">
                  <c:v>72.379679999999993</c:v>
                </c:pt>
                <c:pt idx="6575">
                  <c:v>72.397270000000006</c:v>
                </c:pt>
                <c:pt idx="6576">
                  <c:v>72.414860000000004</c:v>
                </c:pt>
                <c:pt idx="6577">
                  <c:v>72.432450000000003</c:v>
                </c:pt>
                <c:pt idx="6578">
                  <c:v>72.450040000000001</c:v>
                </c:pt>
                <c:pt idx="6579">
                  <c:v>72.46763</c:v>
                </c:pt>
                <c:pt idx="6580">
                  <c:v>72.485230000000001</c:v>
                </c:pt>
                <c:pt idx="6581">
                  <c:v>72.50282</c:v>
                </c:pt>
                <c:pt idx="6582">
                  <c:v>72.520420000000001</c:v>
                </c:pt>
                <c:pt idx="6583">
                  <c:v>72.538020000000003</c:v>
                </c:pt>
                <c:pt idx="6584">
                  <c:v>72.555629999999994</c:v>
                </c:pt>
                <c:pt idx="6585">
                  <c:v>72.573229999999995</c:v>
                </c:pt>
                <c:pt idx="6586">
                  <c:v>72.59084</c:v>
                </c:pt>
                <c:pt idx="6587">
                  <c:v>72.608459999999994</c:v>
                </c:pt>
                <c:pt idx="6588">
                  <c:v>72.626069999999999</c:v>
                </c:pt>
                <c:pt idx="6589">
                  <c:v>72.643680000000003</c:v>
                </c:pt>
                <c:pt idx="6590">
                  <c:v>72.661299999999997</c:v>
                </c:pt>
                <c:pt idx="6591">
                  <c:v>72.678920000000005</c:v>
                </c:pt>
                <c:pt idx="6592">
                  <c:v>72.696539999999999</c:v>
                </c:pt>
                <c:pt idx="6593">
                  <c:v>72.714160000000007</c:v>
                </c:pt>
                <c:pt idx="6594">
                  <c:v>72.731790000000004</c:v>
                </c:pt>
                <c:pt idx="6595">
                  <c:v>72.749420000000001</c:v>
                </c:pt>
                <c:pt idx="6596">
                  <c:v>72.767049999999998</c:v>
                </c:pt>
                <c:pt idx="6597">
                  <c:v>72.784679999999994</c:v>
                </c:pt>
                <c:pt idx="6598">
                  <c:v>72.802310000000006</c:v>
                </c:pt>
                <c:pt idx="6599">
                  <c:v>72.819950000000006</c:v>
                </c:pt>
                <c:pt idx="6600">
                  <c:v>72.837590000000006</c:v>
                </c:pt>
                <c:pt idx="6601">
                  <c:v>72.855230000000006</c:v>
                </c:pt>
                <c:pt idx="6602">
                  <c:v>72.872870000000006</c:v>
                </c:pt>
                <c:pt idx="6603">
                  <c:v>72.890519999999995</c:v>
                </c:pt>
                <c:pt idx="6604">
                  <c:v>72.908159999999995</c:v>
                </c:pt>
                <c:pt idx="6605">
                  <c:v>72.925809999999998</c:v>
                </c:pt>
                <c:pt idx="6606">
                  <c:v>72.943470000000005</c:v>
                </c:pt>
                <c:pt idx="6607">
                  <c:v>72.961119999999994</c:v>
                </c:pt>
                <c:pt idx="6608">
                  <c:v>72.97878</c:v>
                </c:pt>
                <c:pt idx="6609">
                  <c:v>72.996430000000004</c:v>
                </c:pt>
                <c:pt idx="6610">
                  <c:v>73.014089999999996</c:v>
                </c:pt>
                <c:pt idx="6611">
                  <c:v>73.031750000000002</c:v>
                </c:pt>
                <c:pt idx="6612">
                  <c:v>73.049419999999998</c:v>
                </c:pt>
                <c:pt idx="6613">
                  <c:v>73.067089999999993</c:v>
                </c:pt>
                <c:pt idx="6614">
                  <c:v>73.08475</c:v>
                </c:pt>
                <c:pt idx="6615">
                  <c:v>73.102419999999995</c:v>
                </c:pt>
                <c:pt idx="6616">
                  <c:v>73.120090000000005</c:v>
                </c:pt>
                <c:pt idx="6617">
                  <c:v>73.137770000000003</c:v>
                </c:pt>
                <c:pt idx="6618">
                  <c:v>73.155450000000002</c:v>
                </c:pt>
                <c:pt idx="6619">
                  <c:v>73.17313</c:v>
                </c:pt>
                <c:pt idx="6620">
                  <c:v>73.190799999999996</c:v>
                </c:pt>
                <c:pt idx="6621">
                  <c:v>73.208489999999998</c:v>
                </c:pt>
                <c:pt idx="6622">
                  <c:v>73.226169999999996</c:v>
                </c:pt>
                <c:pt idx="6623">
                  <c:v>73.243870000000001</c:v>
                </c:pt>
                <c:pt idx="6624">
                  <c:v>73.26155</c:v>
                </c:pt>
                <c:pt idx="6625">
                  <c:v>73.279240000000001</c:v>
                </c:pt>
                <c:pt idx="6626">
                  <c:v>73.296940000000006</c:v>
                </c:pt>
                <c:pt idx="6627">
                  <c:v>73.314639999999997</c:v>
                </c:pt>
                <c:pt idx="6628">
                  <c:v>73.332340000000002</c:v>
                </c:pt>
                <c:pt idx="6629">
                  <c:v>73.350040000000007</c:v>
                </c:pt>
                <c:pt idx="6630">
                  <c:v>73.367739999999998</c:v>
                </c:pt>
                <c:pt idx="6631">
                  <c:v>73.385440000000003</c:v>
                </c:pt>
                <c:pt idx="6632">
                  <c:v>73.403139999999993</c:v>
                </c:pt>
                <c:pt idx="6633">
                  <c:v>73.420860000000005</c:v>
                </c:pt>
                <c:pt idx="6634">
                  <c:v>73.438569999999999</c:v>
                </c:pt>
                <c:pt idx="6635">
                  <c:v>73.456280000000007</c:v>
                </c:pt>
                <c:pt idx="6636">
                  <c:v>73.474000000000004</c:v>
                </c:pt>
                <c:pt idx="6637">
                  <c:v>73.491709999999998</c:v>
                </c:pt>
                <c:pt idx="6638">
                  <c:v>73.509429999999995</c:v>
                </c:pt>
                <c:pt idx="6639">
                  <c:v>73.527150000000006</c:v>
                </c:pt>
                <c:pt idx="6640">
                  <c:v>73.544880000000006</c:v>
                </c:pt>
                <c:pt idx="6641">
                  <c:v>73.562610000000006</c:v>
                </c:pt>
                <c:pt idx="6642">
                  <c:v>73.580330000000004</c:v>
                </c:pt>
                <c:pt idx="6643">
                  <c:v>73.598060000000004</c:v>
                </c:pt>
                <c:pt idx="6644">
                  <c:v>73.615799999999993</c:v>
                </c:pt>
                <c:pt idx="6645">
                  <c:v>73.633529999999993</c:v>
                </c:pt>
                <c:pt idx="6646">
                  <c:v>73.651269999999997</c:v>
                </c:pt>
                <c:pt idx="6647">
                  <c:v>73.66901</c:v>
                </c:pt>
                <c:pt idx="6648">
                  <c:v>73.68674</c:v>
                </c:pt>
                <c:pt idx="6649">
                  <c:v>73.704490000000007</c:v>
                </c:pt>
                <c:pt idx="6650">
                  <c:v>73.722239999999999</c:v>
                </c:pt>
                <c:pt idx="6651">
                  <c:v>73.739980000000003</c:v>
                </c:pt>
                <c:pt idx="6652">
                  <c:v>73.757739999999998</c:v>
                </c:pt>
                <c:pt idx="6653">
                  <c:v>73.775480000000002</c:v>
                </c:pt>
                <c:pt idx="6654">
                  <c:v>73.793239999999997</c:v>
                </c:pt>
                <c:pt idx="6655">
                  <c:v>73.811000000000007</c:v>
                </c:pt>
                <c:pt idx="6656">
                  <c:v>73.828749999999999</c:v>
                </c:pt>
                <c:pt idx="6657">
                  <c:v>73.846509999999995</c:v>
                </c:pt>
                <c:pt idx="6658">
                  <c:v>73.864270000000005</c:v>
                </c:pt>
                <c:pt idx="6659">
                  <c:v>73.882040000000003</c:v>
                </c:pt>
                <c:pt idx="6660">
                  <c:v>73.899799999999999</c:v>
                </c:pt>
                <c:pt idx="6661">
                  <c:v>73.917569999999998</c:v>
                </c:pt>
                <c:pt idx="6662">
                  <c:v>73.93535</c:v>
                </c:pt>
                <c:pt idx="6663">
                  <c:v>73.953119999999998</c:v>
                </c:pt>
                <c:pt idx="6664">
                  <c:v>73.970889999999997</c:v>
                </c:pt>
                <c:pt idx="6665">
                  <c:v>73.988669999999999</c:v>
                </c:pt>
                <c:pt idx="6666">
                  <c:v>74.006450000000001</c:v>
                </c:pt>
                <c:pt idx="6667">
                  <c:v>74.024230000000003</c:v>
                </c:pt>
                <c:pt idx="6668">
                  <c:v>74.042019999999994</c:v>
                </c:pt>
                <c:pt idx="6669">
                  <c:v>74.059799999999996</c:v>
                </c:pt>
                <c:pt idx="6670">
                  <c:v>74.077590000000001</c:v>
                </c:pt>
                <c:pt idx="6671">
                  <c:v>74.095380000000006</c:v>
                </c:pt>
                <c:pt idx="6672">
                  <c:v>74.113169999999997</c:v>
                </c:pt>
                <c:pt idx="6673">
                  <c:v>74.130970000000005</c:v>
                </c:pt>
                <c:pt idx="6674">
                  <c:v>74.148769999999999</c:v>
                </c:pt>
                <c:pt idx="6675">
                  <c:v>74.166560000000004</c:v>
                </c:pt>
                <c:pt idx="6676">
                  <c:v>74.184359999999998</c:v>
                </c:pt>
                <c:pt idx="6677">
                  <c:v>74.202160000000006</c:v>
                </c:pt>
                <c:pt idx="6678">
                  <c:v>74.219970000000004</c:v>
                </c:pt>
                <c:pt idx="6679">
                  <c:v>74.237780000000001</c:v>
                </c:pt>
                <c:pt idx="6680">
                  <c:v>74.255579999999995</c:v>
                </c:pt>
                <c:pt idx="6681">
                  <c:v>74.273399999999995</c:v>
                </c:pt>
                <c:pt idx="6682">
                  <c:v>74.291210000000007</c:v>
                </c:pt>
                <c:pt idx="6683">
                  <c:v>74.309030000000007</c:v>
                </c:pt>
                <c:pt idx="6684">
                  <c:v>74.326840000000004</c:v>
                </c:pt>
                <c:pt idx="6685">
                  <c:v>74.344669999999994</c:v>
                </c:pt>
                <c:pt idx="6686">
                  <c:v>74.362489999999994</c:v>
                </c:pt>
                <c:pt idx="6687">
                  <c:v>74.380309999999994</c:v>
                </c:pt>
                <c:pt idx="6688">
                  <c:v>74.398139999999998</c:v>
                </c:pt>
                <c:pt idx="6689">
                  <c:v>74.415970000000002</c:v>
                </c:pt>
                <c:pt idx="6690">
                  <c:v>74.433800000000005</c:v>
                </c:pt>
                <c:pt idx="6691">
                  <c:v>74.451629999999994</c:v>
                </c:pt>
                <c:pt idx="6692">
                  <c:v>74.469470000000001</c:v>
                </c:pt>
                <c:pt idx="6693">
                  <c:v>74.487300000000005</c:v>
                </c:pt>
                <c:pt idx="6694">
                  <c:v>74.505139999999997</c:v>
                </c:pt>
                <c:pt idx="6695">
                  <c:v>74.522980000000004</c:v>
                </c:pt>
                <c:pt idx="6696">
                  <c:v>74.540819999999997</c:v>
                </c:pt>
                <c:pt idx="6697">
                  <c:v>74.558670000000006</c:v>
                </c:pt>
                <c:pt idx="6698">
                  <c:v>74.576520000000002</c:v>
                </c:pt>
                <c:pt idx="6699">
                  <c:v>74.594369999999998</c:v>
                </c:pt>
                <c:pt idx="6700">
                  <c:v>74.612219999999994</c:v>
                </c:pt>
                <c:pt idx="6701">
                  <c:v>74.630070000000003</c:v>
                </c:pt>
                <c:pt idx="6702">
                  <c:v>74.647930000000002</c:v>
                </c:pt>
                <c:pt idx="6703">
                  <c:v>74.665790000000001</c:v>
                </c:pt>
                <c:pt idx="6704">
                  <c:v>74.68365</c:v>
                </c:pt>
                <c:pt idx="6705">
                  <c:v>74.701520000000002</c:v>
                </c:pt>
                <c:pt idx="6706">
                  <c:v>74.719380000000001</c:v>
                </c:pt>
                <c:pt idx="6707">
                  <c:v>74.73724</c:v>
                </c:pt>
                <c:pt idx="6708">
                  <c:v>74.755110000000002</c:v>
                </c:pt>
                <c:pt idx="6709">
                  <c:v>74.772989999999993</c:v>
                </c:pt>
                <c:pt idx="6710">
                  <c:v>74.790859999999995</c:v>
                </c:pt>
                <c:pt idx="6711">
                  <c:v>74.80874</c:v>
                </c:pt>
                <c:pt idx="6712">
                  <c:v>74.826610000000002</c:v>
                </c:pt>
                <c:pt idx="6713">
                  <c:v>74.844489999999993</c:v>
                </c:pt>
                <c:pt idx="6714">
                  <c:v>74.862369999999999</c:v>
                </c:pt>
                <c:pt idx="6715">
                  <c:v>74.880260000000007</c:v>
                </c:pt>
                <c:pt idx="6716">
                  <c:v>74.898150000000001</c:v>
                </c:pt>
                <c:pt idx="6717">
                  <c:v>74.916030000000006</c:v>
                </c:pt>
                <c:pt idx="6718">
                  <c:v>74.933920000000001</c:v>
                </c:pt>
                <c:pt idx="6719">
                  <c:v>74.951809999999995</c:v>
                </c:pt>
                <c:pt idx="6720">
                  <c:v>74.969710000000006</c:v>
                </c:pt>
                <c:pt idx="6721">
                  <c:v>74.987610000000004</c:v>
                </c:pt>
                <c:pt idx="6722">
                  <c:v>75.005510000000001</c:v>
                </c:pt>
                <c:pt idx="6723">
                  <c:v>75.023409999999998</c:v>
                </c:pt>
                <c:pt idx="6724">
                  <c:v>75.041309999999996</c:v>
                </c:pt>
                <c:pt idx="6725">
                  <c:v>75.059219999999996</c:v>
                </c:pt>
                <c:pt idx="6726">
                  <c:v>75.077129999999997</c:v>
                </c:pt>
                <c:pt idx="6727">
                  <c:v>75.095029999999994</c:v>
                </c:pt>
                <c:pt idx="6728">
                  <c:v>75.112949999999998</c:v>
                </c:pt>
                <c:pt idx="6729">
                  <c:v>75.130859999999998</c:v>
                </c:pt>
                <c:pt idx="6730">
                  <c:v>75.148769999999999</c:v>
                </c:pt>
                <c:pt idx="6731">
                  <c:v>75.166690000000003</c:v>
                </c:pt>
                <c:pt idx="6732">
                  <c:v>75.184619999999995</c:v>
                </c:pt>
                <c:pt idx="6733">
                  <c:v>75.202539999999999</c:v>
                </c:pt>
                <c:pt idx="6734">
                  <c:v>75.220460000000003</c:v>
                </c:pt>
                <c:pt idx="6735">
                  <c:v>75.238389999999995</c:v>
                </c:pt>
                <c:pt idx="6736">
                  <c:v>75.256320000000002</c:v>
                </c:pt>
                <c:pt idx="6737">
                  <c:v>75.274249999999995</c:v>
                </c:pt>
                <c:pt idx="6738">
                  <c:v>75.292180000000002</c:v>
                </c:pt>
                <c:pt idx="6739">
                  <c:v>75.310119999999998</c:v>
                </c:pt>
                <c:pt idx="6740">
                  <c:v>75.328059999999994</c:v>
                </c:pt>
                <c:pt idx="6741">
                  <c:v>75.34599</c:v>
                </c:pt>
                <c:pt idx="6742">
                  <c:v>75.363939999999999</c:v>
                </c:pt>
                <c:pt idx="6743">
                  <c:v>75.381879999999995</c:v>
                </c:pt>
                <c:pt idx="6744">
                  <c:v>75.399829999999994</c:v>
                </c:pt>
                <c:pt idx="6745">
                  <c:v>75.417779999999993</c:v>
                </c:pt>
                <c:pt idx="6746">
                  <c:v>75.435720000000003</c:v>
                </c:pt>
                <c:pt idx="6747">
                  <c:v>75.453670000000002</c:v>
                </c:pt>
                <c:pt idx="6748">
                  <c:v>75.471630000000005</c:v>
                </c:pt>
                <c:pt idx="6749">
                  <c:v>75.489590000000007</c:v>
                </c:pt>
                <c:pt idx="6750">
                  <c:v>75.507549999999995</c:v>
                </c:pt>
                <c:pt idx="6751">
                  <c:v>75.525509999999997</c:v>
                </c:pt>
                <c:pt idx="6752">
                  <c:v>75.543469999999999</c:v>
                </c:pt>
                <c:pt idx="6753">
                  <c:v>75.561440000000005</c:v>
                </c:pt>
                <c:pt idx="6754">
                  <c:v>75.579409999999996</c:v>
                </c:pt>
                <c:pt idx="6755">
                  <c:v>75.597369999999998</c:v>
                </c:pt>
                <c:pt idx="6756">
                  <c:v>75.615350000000007</c:v>
                </c:pt>
                <c:pt idx="6757">
                  <c:v>75.633319999999998</c:v>
                </c:pt>
                <c:pt idx="6758">
                  <c:v>75.651300000000006</c:v>
                </c:pt>
                <c:pt idx="6759">
                  <c:v>75.669269999999997</c:v>
                </c:pt>
                <c:pt idx="6760">
                  <c:v>75.687259999999995</c:v>
                </c:pt>
                <c:pt idx="6761">
                  <c:v>75.705240000000003</c:v>
                </c:pt>
                <c:pt idx="6762">
                  <c:v>75.723219999999998</c:v>
                </c:pt>
                <c:pt idx="6763">
                  <c:v>75.741200000000006</c:v>
                </c:pt>
                <c:pt idx="6764">
                  <c:v>75.759190000000004</c:v>
                </c:pt>
                <c:pt idx="6765">
                  <c:v>75.777180000000001</c:v>
                </c:pt>
                <c:pt idx="6766">
                  <c:v>75.795180000000002</c:v>
                </c:pt>
                <c:pt idx="6767">
                  <c:v>75.81317</c:v>
                </c:pt>
                <c:pt idx="6768">
                  <c:v>75.83117</c:v>
                </c:pt>
                <c:pt idx="6769">
                  <c:v>75.849170000000001</c:v>
                </c:pt>
                <c:pt idx="6770">
                  <c:v>75.867170000000002</c:v>
                </c:pt>
                <c:pt idx="6771">
                  <c:v>75.885180000000005</c:v>
                </c:pt>
                <c:pt idx="6772">
                  <c:v>75.903180000000006</c:v>
                </c:pt>
                <c:pt idx="6773">
                  <c:v>75.921189999999996</c:v>
                </c:pt>
                <c:pt idx="6774">
                  <c:v>75.9392</c:v>
                </c:pt>
                <c:pt idx="6775">
                  <c:v>75.957210000000003</c:v>
                </c:pt>
                <c:pt idx="6776">
                  <c:v>75.975229999999996</c:v>
                </c:pt>
                <c:pt idx="6777">
                  <c:v>75.99324</c:v>
                </c:pt>
                <c:pt idx="6778">
                  <c:v>76.011259999999993</c:v>
                </c:pt>
                <c:pt idx="6779">
                  <c:v>76.02928</c:v>
                </c:pt>
                <c:pt idx="6780">
                  <c:v>76.047300000000007</c:v>
                </c:pt>
                <c:pt idx="6781">
                  <c:v>76.065330000000003</c:v>
                </c:pt>
                <c:pt idx="6782">
                  <c:v>76.083359999999999</c:v>
                </c:pt>
                <c:pt idx="6783">
                  <c:v>76.101389999999995</c:v>
                </c:pt>
                <c:pt idx="6784">
                  <c:v>76.119420000000005</c:v>
                </c:pt>
                <c:pt idx="6785">
                  <c:v>76.137450000000001</c:v>
                </c:pt>
                <c:pt idx="6786">
                  <c:v>76.15549</c:v>
                </c:pt>
                <c:pt idx="6787">
                  <c:v>76.173519999999996</c:v>
                </c:pt>
                <c:pt idx="6788">
                  <c:v>76.191569999999999</c:v>
                </c:pt>
                <c:pt idx="6789">
                  <c:v>76.209609999999998</c:v>
                </c:pt>
                <c:pt idx="6790">
                  <c:v>76.227649999999997</c:v>
                </c:pt>
                <c:pt idx="6791">
                  <c:v>76.245699999999999</c:v>
                </c:pt>
                <c:pt idx="6792">
                  <c:v>76.263750000000002</c:v>
                </c:pt>
                <c:pt idx="6793">
                  <c:v>76.281800000000004</c:v>
                </c:pt>
                <c:pt idx="6794">
                  <c:v>76.299850000000006</c:v>
                </c:pt>
                <c:pt idx="6795">
                  <c:v>76.317909999999998</c:v>
                </c:pt>
                <c:pt idx="6796">
                  <c:v>76.33596</c:v>
                </c:pt>
                <c:pt idx="6797">
                  <c:v>76.354020000000006</c:v>
                </c:pt>
                <c:pt idx="6798">
                  <c:v>76.37209</c:v>
                </c:pt>
                <c:pt idx="6799">
                  <c:v>76.390140000000002</c:v>
                </c:pt>
                <c:pt idx="6800">
                  <c:v>76.408209999999997</c:v>
                </c:pt>
                <c:pt idx="6801">
                  <c:v>76.426280000000006</c:v>
                </c:pt>
                <c:pt idx="6802">
                  <c:v>76.44435</c:v>
                </c:pt>
                <c:pt idx="6803">
                  <c:v>76.462429999999998</c:v>
                </c:pt>
                <c:pt idx="6804">
                  <c:v>76.480500000000006</c:v>
                </c:pt>
                <c:pt idx="6805">
                  <c:v>76.498570000000001</c:v>
                </c:pt>
                <c:pt idx="6806">
                  <c:v>76.516649999999998</c:v>
                </c:pt>
                <c:pt idx="6807">
                  <c:v>76.534729999999996</c:v>
                </c:pt>
                <c:pt idx="6808">
                  <c:v>76.552819999999997</c:v>
                </c:pt>
                <c:pt idx="6809">
                  <c:v>76.570899999999995</c:v>
                </c:pt>
                <c:pt idx="6810">
                  <c:v>76.588989999999995</c:v>
                </c:pt>
                <c:pt idx="6811">
                  <c:v>76.607079999999996</c:v>
                </c:pt>
                <c:pt idx="6812">
                  <c:v>76.625169999999997</c:v>
                </c:pt>
                <c:pt idx="6813">
                  <c:v>76.643259999999998</c:v>
                </c:pt>
                <c:pt idx="6814">
                  <c:v>76.661349999999999</c:v>
                </c:pt>
                <c:pt idx="6815">
                  <c:v>76.679450000000003</c:v>
                </c:pt>
                <c:pt idx="6816">
                  <c:v>76.697559999999996</c:v>
                </c:pt>
                <c:pt idx="6817">
                  <c:v>76.715649999999997</c:v>
                </c:pt>
                <c:pt idx="6818">
                  <c:v>76.733760000000004</c:v>
                </c:pt>
                <c:pt idx="6819">
                  <c:v>76.751869999999997</c:v>
                </c:pt>
                <c:pt idx="6820">
                  <c:v>76.769970000000001</c:v>
                </c:pt>
                <c:pt idx="6821">
                  <c:v>76.788089999999997</c:v>
                </c:pt>
                <c:pt idx="6822">
                  <c:v>76.806200000000004</c:v>
                </c:pt>
                <c:pt idx="6823">
                  <c:v>76.824309999999997</c:v>
                </c:pt>
                <c:pt idx="6824">
                  <c:v>76.842429999999993</c:v>
                </c:pt>
                <c:pt idx="6825">
                  <c:v>76.860550000000003</c:v>
                </c:pt>
                <c:pt idx="6826">
                  <c:v>76.87867</c:v>
                </c:pt>
                <c:pt idx="6827">
                  <c:v>76.896789999999996</c:v>
                </c:pt>
                <c:pt idx="6828">
                  <c:v>76.914919999999995</c:v>
                </c:pt>
                <c:pt idx="6829">
                  <c:v>76.933040000000005</c:v>
                </c:pt>
                <c:pt idx="6830">
                  <c:v>76.951170000000005</c:v>
                </c:pt>
                <c:pt idx="6831">
                  <c:v>76.969309999999993</c:v>
                </c:pt>
                <c:pt idx="6832">
                  <c:v>76.987440000000007</c:v>
                </c:pt>
                <c:pt idx="6833">
                  <c:v>77.005579999999995</c:v>
                </c:pt>
                <c:pt idx="6834">
                  <c:v>77.023709999999994</c:v>
                </c:pt>
                <c:pt idx="6835">
                  <c:v>77.041849999999997</c:v>
                </c:pt>
                <c:pt idx="6836">
                  <c:v>77.06</c:v>
                </c:pt>
                <c:pt idx="6837">
                  <c:v>77.078140000000005</c:v>
                </c:pt>
                <c:pt idx="6838">
                  <c:v>77.096289999999996</c:v>
                </c:pt>
                <c:pt idx="6839">
                  <c:v>77.114440000000002</c:v>
                </c:pt>
                <c:pt idx="6840">
                  <c:v>77.132589999999993</c:v>
                </c:pt>
                <c:pt idx="6841">
                  <c:v>77.150739999999999</c:v>
                </c:pt>
                <c:pt idx="6842">
                  <c:v>77.168899999999994</c:v>
                </c:pt>
                <c:pt idx="6843">
                  <c:v>77.187060000000002</c:v>
                </c:pt>
                <c:pt idx="6844">
                  <c:v>77.205219999999997</c:v>
                </c:pt>
                <c:pt idx="6845">
                  <c:v>77.223380000000006</c:v>
                </c:pt>
                <c:pt idx="6846">
                  <c:v>77.241540000000001</c:v>
                </c:pt>
                <c:pt idx="6847">
                  <c:v>77.259699999999995</c:v>
                </c:pt>
                <c:pt idx="6848">
                  <c:v>77.277879999999996</c:v>
                </c:pt>
                <c:pt idx="6849">
                  <c:v>77.296040000000005</c:v>
                </c:pt>
                <c:pt idx="6850">
                  <c:v>77.314220000000006</c:v>
                </c:pt>
                <c:pt idx="6851">
                  <c:v>77.332390000000004</c:v>
                </c:pt>
                <c:pt idx="6852">
                  <c:v>77.350570000000005</c:v>
                </c:pt>
                <c:pt idx="6853">
                  <c:v>77.368750000000006</c:v>
                </c:pt>
                <c:pt idx="6854">
                  <c:v>77.386930000000007</c:v>
                </c:pt>
                <c:pt idx="6855">
                  <c:v>77.405109999999993</c:v>
                </c:pt>
                <c:pt idx="6856">
                  <c:v>77.423289999999994</c:v>
                </c:pt>
                <c:pt idx="6857">
                  <c:v>77.441479999999999</c:v>
                </c:pt>
                <c:pt idx="6858">
                  <c:v>77.459670000000003</c:v>
                </c:pt>
                <c:pt idx="6859">
                  <c:v>77.477869999999996</c:v>
                </c:pt>
                <c:pt idx="6860">
                  <c:v>77.49606</c:v>
                </c:pt>
                <c:pt idx="6861">
                  <c:v>77.514259999999993</c:v>
                </c:pt>
                <c:pt idx="6862">
                  <c:v>77.53246</c:v>
                </c:pt>
                <c:pt idx="6863">
                  <c:v>77.550650000000005</c:v>
                </c:pt>
                <c:pt idx="6864">
                  <c:v>77.568860000000001</c:v>
                </c:pt>
                <c:pt idx="6865">
                  <c:v>77.587059999999994</c:v>
                </c:pt>
                <c:pt idx="6866">
                  <c:v>77.605270000000004</c:v>
                </c:pt>
                <c:pt idx="6867">
                  <c:v>77.623469999999998</c:v>
                </c:pt>
                <c:pt idx="6868">
                  <c:v>77.641689999999997</c:v>
                </c:pt>
                <c:pt idx="6869">
                  <c:v>77.659899999999993</c:v>
                </c:pt>
                <c:pt idx="6870">
                  <c:v>77.678120000000007</c:v>
                </c:pt>
                <c:pt idx="6871">
                  <c:v>77.696330000000003</c:v>
                </c:pt>
                <c:pt idx="6872">
                  <c:v>77.714550000000003</c:v>
                </c:pt>
                <c:pt idx="6873">
                  <c:v>77.732770000000002</c:v>
                </c:pt>
                <c:pt idx="6874">
                  <c:v>77.751000000000005</c:v>
                </c:pt>
                <c:pt idx="6875">
                  <c:v>77.769229999999993</c:v>
                </c:pt>
                <c:pt idx="6876">
                  <c:v>77.787450000000007</c:v>
                </c:pt>
                <c:pt idx="6877">
                  <c:v>77.805679999999995</c:v>
                </c:pt>
                <c:pt idx="6878">
                  <c:v>77.823909999999998</c:v>
                </c:pt>
                <c:pt idx="6879">
                  <c:v>77.842150000000004</c:v>
                </c:pt>
                <c:pt idx="6880">
                  <c:v>77.860380000000006</c:v>
                </c:pt>
                <c:pt idx="6881">
                  <c:v>77.878619999999998</c:v>
                </c:pt>
                <c:pt idx="6882">
                  <c:v>77.896870000000007</c:v>
                </c:pt>
                <c:pt idx="6883">
                  <c:v>77.915109999999999</c:v>
                </c:pt>
                <c:pt idx="6884">
                  <c:v>77.933350000000004</c:v>
                </c:pt>
                <c:pt idx="6885">
                  <c:v>77.951599999999999</c:v>
                </c:pt>
                <c:pt idx="6886">
                  <c:v>77.969849999999994</c:v>
                </c:pt>
                <c:pt idx="6887">
                  <c:v>77.988100000000003</c:v>
                </c:pt>
                <c:pt idx="6888">
                  <c:v>78.006360000000001</c:v>
                </c:pt>
                <c:pt idx="6889">
                  <c:v>78.024609999999996</c:v>
                </c:pt>
                <c:pt idx="6890">
                  <c:v>78.042869999999994</c:v>
                </c:pt>
                <c:pt idx="6891">
                  <c:v>78.061130000000006</c:v>
                </c:pt>
                <c:pt idx="6892">
                  <c:v>78.079390000000004</c:v>
                </c:pt>
                <c:pt idx="6893">
                  <c:v>78.097660000000005</c:v>
                </c:pt>
                <c:pt idx="6894">
                  <c:v>78.115920000000003</c:v>
                </c:pt>
                <c:pt idx="6895">
                  <c:v>78.134190000000004</c:v>
                </c:pt>
                <c:pt idx="6896">
                  <c:v>78.152460000000005</c:v>
                </c:pt>
                <c:pt idx="6897">
                  <c:v>78.170730000000006</c:v>
                </c:pt>
                <c:pt idx="6898">
                  <c:v>78.189009999999996</c:v>
                </c:pt>
                <c:pt idx="6899">
                  <c:v>78.207279999999997</c:v>
                </c:pt>
                <c:pt idx="6900">
                  <c:v>78.225560000000002</c:v>
                </c:pt>
                <c:pt idx="6901">
                  <c:v>78.243840000000006</c:v>
                </c:pt>
                <c:pt idx="6902">
                  <c:v>78.262129999999999</c:v>
                </c:pt>
                <c:pt idx="6903">
                  <c:v>78.280410000000003</c:v>
                </c:pt>
                <c:pt idx="6904">
                  <c:v>78.298699999999997</c:v>
                </c:pt>
                <c:pt idx="6905">
                  <c:v>78.316990000000004</c:v>
                </c:pt>
                <c:pt idx="6906">
                  <c:v>78.335279999999997</c:v>
                </c:pt>
                <c:pt idx="6907">
                  <c:v>78.353579999999994</c:v>
                </c:pt>
                <c:pt idx="6908">
                  <c:v>78.371870000000001</c:v>
                </c:pt>
                <c:pt idx="6909">
                  <c:v>78.390169999999998</c:v>
                </c:pt>
                <c:pt idx="6910">
                  <c:v>78.408469999999994</c:v>
                </c:pt>
                <c:pt idx="6911">
                  <c:v>78.426770000000005</c:v>
                </c:pt>
                <c:pt idx="6912">
                  <c:v>78.445080000000004</c:v>
                </c:pt>
                <c:pt idx="6913">
                  <c:v>78.463390000000004</c:v>
                </c:pt>
                <c:pt idx="6914">
                  <c:v>78.481700000000004</c:v>
                </c:pt>
                <c:pt idx="6915">
                  <c:v>78.500010000000003</c:v>
                </c:pt>
                <c:pt idx="6916">
                  <c:v>78.518320000000003</c:v>
                </c:pt>
                <c:pt idx="6917">
                  <c:v>78.536640000000006</c:v>
                </c:pt>
                <c:pt idx="6918">
                  <c:v>78.554950000000005</c:v>
                </c:pt>
                <c:pt idx="6919">
                  <c:v>78.573269999999994</c:v>
                </c:pt>
                <c:pt idx="6920">
                  <c:v>78.5916</c:v>
                </c:pt>
                <c:pt idx="6921">
                  <c:v>78.609920000000002</c:v>
                </c:pt>
                <c:pt idx="6922">
                  <c:v>78.628249999999994</c:v>
                </c:pt>
                <c:pt idx="6923">
                  <c:v>78.64658</c:v>
                </c:pt>
                <c:pt idx="6924">
                  <c:v>78.664910000000006</c:v>
                </c:pt>
                <c:pt idx="6925">
                  <c:v>78.683239999999998</c:v>
                </c:pt>
                <c:pt idx="6926">
                  <c:v>78.701580000000007</c:v>
                </c:pt>
                <c:pt idx="6927">
                  <c:v>78.719909999999999</c:v>
                </c:pt>
                <c:pt idx="6928">
                  <c:v>78.738249999999994</c:v>
                </c:pt>
                <c:pt idx="6929">
                  <c:v>78.756590000000003</c:v>
                </c:pt>
                <c:pt idx="6930">
                  <c:v>78.774929999999998</c:v>
                </c:pt>
                <c:pt idx="6931">
                  <c:v>78.793279999999996</c:v>
                </c:pt>
                <c:pt idx="6932">
                  <c:v>78.811629999999994</c:v>
                </c:pt>
                <c:pt idx="6933">
                  <c:v>78.829980000000006</c:v>
                </c:pt>
                <c:pt idx="6934">
                  <c:v>78.848330000000004</c:v>
                </c:pt>
                <c:pt idx="6935">
                  <c:v>78.866680000000002</c:v>
                </c:pt>
                <c:pt idx="6936">
                  <c:v>78.885040000000004</c:v>
                </c:pt>
                <c:pt idx="6937">
                  <c:v>78.903400000000005</c:v>
                </c:pt>
                <c:pt idx="6938">
                  <c:v>78.921760000000006</c:v>
                </c:pt>
                <c:pt idx="6939">
                  <c:v>78.940119999999993</c:v>
                </c:pt>
                <c:pt idx="6940">
                  <c:v>78.958479999999994</c:v>
                </c:pt>
                <c:pt idx="6941">
                  <c:v>78.976849999999999</c:v>
                </c:pt>
                <c:pt idx="6942">
                  <c:v>78.995220000000003</c:v>
                </c:pt>
                <c:pt idx="6943">
                  <c:v>79.013589999999994</c:v>
                </c:pt>
                <c:pt idx="6944">
                  <c:v>79.031970000000001</c:v>
                </c:pt>
                <c:pt idx="6945">
                  <c:v>79.050340000000006</c:v>
                </c:pt>
                <c:pt idx="6946">
                  <c:v>79.068719999999999</c:v>
                </c:pt>
                <c:pt idx="6947">
                  <c:v>79.087100000000007</c:v>
                </c:pt>
                <c:pt idx="6948">
                  <c:v>79.10548</c:v>
                </c:pt>
                <c:pt idx="6949">
                  <c:v>79.123859999999993</c:v>
                </c:pt>
                <c:pt idx="6950">
                  <c:v>79.142250000000004</c:v>
                </c:pt>
                <c:pt idx="6951">
                  <c:v>79.160640000000001</c:v>
                </c:pt>
                <c:pt idx="6952">
                  <c:v>79.179019999999994</c:v>
                </c:pt>
                <c:pt idx="6953">
                  <c:v>79.197419999999994</c:v>
                </c:pt>
                <c:pt idx="6954">
                  <c:v>79.215810000000005</c:v>
                </c:pt>
                <c:pt idx="6955">
                  <c:v>79.234210000000004</c:v>
                </c:pt>
                <c:pt idx="6956">
                  <c:v>79.252610000000004</c:v>
                </c:pt>
                <c:pt idx="6957">
                  <c:v>79.271010000000004</c:v>
                </c:pt>
                <c:pt idx="6958">
                  <c:v>79.289410000000004</c:v>
                </c:pt>
                <c:pt idx="6959">
                  <c:v>79.307820000000007</c:v>
                </c:pt>
                <c:pt idx="6960">
                  <c:v>79.326229999999995</c:v>
                </c:pt>
                <c:pt idx="6961">
                  <c:v>79.344639999999998</c:v>
                </c:pt>
                <c:pt idx="6962">
                  <c:v>79.363039999999998</c:v>
                </c:pt>
                <c:pt idx="6963">
                  <c:v>79.381460000000004</c:v>
                </c:pt>
                <c:pt idx="6964">
                  <c:v>79.399879999999996</c:v>
                </c:pt>
                <c:pt idx="6965">
                  <c:v>79.418300000000002</c:v>
                </c:pt>
                <c:pt idx="6966">
                  <c:v>79.436710000000005</c:v>
                </c:pt>
                <c:pt idx="6967">
                  <c:v>79.45514</c:v>
                </c:pt>
                <c:pt idx="6968">
                  <c:v>79.473560000000006</c:v>
                </c:pt>
                <c:pt idx="6969">
                  <c:v>79.491990000000001</c:v>
                </c:pt>
                <c:pt idx="6970">
                  <c:v>79.510409999999993</c:v>
                </c:pt>
                <c:pt idx="6971">
                  <c:v>79.528850000000006</c:v>
                </c:pt>
                <c:pt idx="6972">
                  <c:v>79.547280000000001</c:v>
                </c:pt>
                <c:pt idx="6973">
                  <c:v>79.565719999999999</c:v>
                </c:pt>
                <c:pt idx="6974">
                  <c:v>79.584149999999994</c:v>
                </c:pt>
                <c:pt idx="6975">
                  <c:v>79.602590000000006</c:v>
                </c:pt>
                <c:pt idx="6976">
                  <c:v>79.621030000000005</c:v>
                </c:pt>
                <c:pt idx="6977">
                  <c:v>79.639480000000006</c:v>
                </c:pt>
                <c:pt idx="6978">
                  <c:v>79.657920000000004</c:v>
                </c:pt>
                <c:pt idx="6979">
                  <c:v>79.676370000000006</c:v>
                </c:pt>
                <c:pt idx="6980">
                  <c:v>79.694820000000007</c:v>
                </c:pt>
                <c:pt idx="6981">
                  <c:v>79.713269999999994</c:v>
                </c:pt>
                <c:pt idx="6982">
                  <c:v>79.731729999999999</c:v>
                </c:pt>
                <c:pt idx="6983">
                  <c:v>79.75018</c:v>
                </c:pt>
                <c:pt idx="6984">
                  <c:v>79.768649999999994</c:v>
                </c:pt>
                <c:pt idx="6985">
                  <c:v>79.787099999999995</c:v>
                </c:pt>
                <c:pt idx="6986">
                  <c:v>79.80556</c:v>
                </c:pt>
                <c:pt idx="6987">
                  <c:v>79.824039999999997</c:v>
                </c:pt>
                <c:pt idx="6988">
                  <c:v>79.842500000000001</c:v>
                </c:pt>
                <c:pt idx="6989">
                  <c:v>79.860969999999995</c:v>
                </c:pt>
                <c:pt idx="6990">
                  <c:v>79.879440000000002</c:v>
                </c:pt>
                <c:pt idx="6991">
                  <c:v>79.897909999999996</c:v>
                </c:pt>
                <c:pt idx="6992">
                  <c:v>79.916390000000007</c:v>
                </c:pt>
                <c:pt idx="6993">
                  <c:v>79.934870000000004</c:v>
                </c:pt>
                <c:pt idx="6994">
                  <c:v>79.95335</c:v>
                </c:pt>
                <c:pt idx="6995">
                  <c:v>79.971829999999997</c:v>
                </c:pt>
                <c:pt idx="6996">
                  <c:v>79.990319999999997</c:v>
                </c:pt>
                <c:pt idx="6997">
                  <c:v>80.008799999999994</c:v>
                </c:pt>
                <c:pt idx="6998">
                  <c:v>80.027289999999994</c:v>
                </c:pt>
                <c:pt idx="6999">
                  <c:v>80.045779999999993</c:v>
                </c:pt>
                <c:pt idx="7000">
                  <c:v>80.064269999999993</c:v>
                </c:pt>
                <c:pt idx="7001">
                  <c:v>80.082769999999996</c:v>
                </c:pt>
                <c:pt idx="7002">
                  <c:v>80.101259999999996</c:v>
                </c:pt>
                <c:pt idx="7003">
                  <c:v>80.119770000000003</c:v>
                </c:pt>
                <c:pt idx="7004">
                  <c:v>80.138270000000006</c:v>
                </c:pt>
                <c:pt idx="7005">
                  <c:v>80.156769999999995</c:v>
                </c:pt>
                <c:pt idx="7006">
                  <c:v>80.175280000000001</c:v>
                </c:pt>
                <c:pt idx="7007">
                  <c:v>80.193790000000007</c:v>
                </c:pt>
                <c:pt idx="7008">
                  <c:v>80.212299999999999</c:v>
                </c:pt>
                <c:pt idx="7009">
                  <c:v>80.230800000000002</c:v>
                </c:pt>
                <c:pt idx="7010">
                  <c:v>80.249319999999997</c:v>
                </c:pt>
                <c:pt idx="7011">
                  <c:v>80.267840000000007</c:v>
                </c:pt>
                <c:pt idx="7012">
                  <c:v>80.286349999999999</c:v>
                </c:pt>
                <c:pt idx="7013">
                  <c:v>80.304869999999994</c:v>
                </c:pt>
                <c:pt idx="7014">
                  <c:v>80.323390000000003</c:v>
                </c:pt>
                <c:pt idx="7015">
                  <c:v>80.341920000000002</c:v>
                </c:pt>
                <c:pt idx="7016">
                  <c:v>80.36045</c:v>
                </c:pt>
                <c:pt idx="7017">
                  <c:v>80.378969999999995</c:v>
                </c:pt>
                <c:pt idx="7018">
                  <c:v>80.397509999999997</c:v>
                </c:pt>
                <c:pt idx="7019">
                  <c:v>80.416049999999998</c:v>
                </c:pt>
                <c:pt idx="7020">
                  <c:v>80.434579999999997</c:v>
                </c:pt>
                <c:pt idx="7021">
                  <c:v>80.453119999999998</c:v>
                </c:pt>
                <c:pt idx="7022">
                  <c:v>80.47166</c:v>
                </c:pt>
                <c:pt idx="7023">
                  <c:v>80.490200000000002</c:v>
                </c:pt>
                <c:pt idx="7024">
                  <c:v>80.508740000000003</c:v>
                </c:pt>
                <c:pt idx="7025">
                  <c:v>80.527289999999994</c:v>
                </c:pt>
                <c:pt idx="7026">
                  <c:v>80.545839999999998</c:v>
                </c:pt>
                <c:pt idx="7027">
                  <c:v>80.56438</c:v>
                </c:pt>
                <c:pt idx="7028">
                  <c:v>80.582939999999994</c:v>
                </c:pt>
                <c:pt idx="7029">
                  <c:v>80.601489999999998</c:v>
                </c:pt>
                <c:pt idx="7030">
                  <c:v>80.620050000000006</c:v>
                </c:pt>
                <c:pt idx="7031">
                  <c:v>80.63861</c:v>
                </c:pt>
                <c:pt idx="7032">
                  <c:v>80.657169999999994</c:v>
                </c:pt>
                <c:pt idx="7033">
                  <c:v>80.675740000000005</c:v>
                </c:pt>
                <c:pt idx="7034">
                  <c:v>80.694299999999998</c:v>
                </c:pt>
                <c:pt idx="7035">
                  <c:v>80.712869999999995</c:v>
                </c:pt>
                <c:pt idx="7036">
                  <c:v>80.731440000000006</c:v>
                </c:pt>
                <c:pt idx="7037">
                  <c:v>80.750010000000003</c:v>
                </c:pt>
                <c:pt idx="7038">
                  <c:v>80.768590000000003</c:v>
                </c:pt>
                <c:pt idx="7039">
                  <c:v>80.78716</c:v>
                </c:pt>
                <c:pt idx="7040">
                  <c:v>80.80574</c:v>
                </c:pt>
                <c:pt idx="7041">
                  <c:v>80.82432</c:v>
                </c:pt>
                <c:pt idx="7042">
                  <c:v>80.8429</c:v>
                </c:pt>
                <c:pt idx="7043">
                  <c:v>80.861490000000003</c:v>
                </c:pt>
                <c:pt idx="7044">
                  <c:v>80.880070000000003</c:v>
                </c:pt>
                <c:pt idx="7045">
                  <c:v>80.898660000000007</c:v>
                </c:pt>
                <c:pt idx="7046">
                  <c:v>80.917249999999996</c:v>
                </c:pt>
                <c:pt idx="7047">
                  <c:v>80.935839999999999</c:v>
                </c:pt>
                <c:pt idx="7048">
                  <c:v>80.954440000000005</c:v>
                </c:pt>
                <c:pt idx="7049">
                  <c:v>80.973039999999997</c:v>
                </c:pt>
                <c:pt idx="7050">
                  <c:v>80.991640000000004</c:v>
                </c:pt>
                <c:pt idx="7051">
                  <c:v>81.010239999999996</c:v>
                </c:pt>
                <c:pt idx="7052">
                  <c:v>81.028850000000006</c:v>
                </c:pt>
                <c:pt idx="7053">
                  <c:v>81.047449999999998</c:v>
                </c:pt>
                <c:pt idx="7054">
                  <c:v>81.066059999999993</c:v>
                </c:pt>
                <c:pt idx="7055">
                  <c:v>81.084670000000003</c:v>
                </c:pt>
                <c:pt idx="7056">
                  <c:v>81.103279999999998</c:v>
                </c:pt>
                <c:pt idx="7057">
                  <c:v>81.121889999999993</c:v>
                </c:pt>
                <c:pt idx="7058">
                  <c:v>81.140510000000006</c:v>
                </c:pt>
                <c:pt idx="7059">
                  <c:v>81.159130000000005</c:v>
                </c:pt>
                <c:pt idx="7060">
                  <c:v>81.177750000000003</c:v>
                </c:pt>
                <c:pt idx="7061">
                  <c:v>81.196370000000002</c:v>
                </c:pt>
                <c:pt idx="7062">
                  <c:v>81.215000000000003</c:v>
                </c:pt>
                <c:pt idx="7063">
                  <c:v>81.233630000000005</c:v>
                </c:pt>
                <c:pt idx="7064">
                  <c:v>81.252260000000007</c:v>
                </c:pt>
                <c:pt idx="7065">
                  <c:v>81.270889999999994</c:v>
                </c:pt>
                <c:pt idx="7066">
                  <c:v>81.289519999999996</c:v>
                </c:pt>
                <c:pt idx="7067">
                  <c:v>81.308160000000001</c:v>
                </c:pt>
                <c:pt idx="7068">
                  <c:v>81.326800000000006</c:v>
                </c:pt>
                <c:pt idx="7069">
                  <c:v>81.345439999999996</c:v>
                </c:pt>
                <c:pt idx="7070">
                  <c:v>81.364080000000001</c:v>
                </c:pt>
                <c:pt idx="7071">
                  <c:v>81.382720000000006</c:v>
                </c:pt>
                <c:pt idx="7072">
                  <c:v>81.40137</c:v>
                </c:pt>
                <c:pt idx="7073">
                  <c:v>81.420019999999994</c:v>
                </c:pt>
                <c:pt idx="7074">
                  <c:v>81.438670000000002</c:v>
                </c:pt>
                <c:pt idx="7075">
                  <c:v>81.457319999999996</c:v>
                </c:pt>
                <c:pt idx="7076">
                  <c:v>81.475980000000007</c:v>
                </c:pt>
                <c:pt idx="7077">
                  <c:v>81.494640000000004</c:v>
                </c:pt>
                <c:pt idx="7078">
                  <c:v>81.513300000000001</c:v>
                </c:pt>
                <c:pt idx="7079">
                  <c:v>81.531959999999998</c:v>
                </c:pt>
                <c:pt idx="7080">
                  <c:v>81.550619999999995</c:v>
                </c:pt>
                <c:pt idx="7081">
                  <c:v>81.569280000000006</c:v>
                </c:pt>
                <c:pt idx="7082">
                  <c:v>81.587950000000006</c:v>
                </c:pt>
                <c:pt idx="7083">
                  <c:v>81.606620000000007</c:v>
                </c:pt>
                <c:pt idx="7084">
                  <c:v>81.625299999999996</c:v>
                </c:pt>
                <c:pt idx="7085">
                  <c:v>81.643969999999996</c:v>
                </c:pt>
                <c:pt idx="7086">
                  <c:v>81.662639999999996</c:v>
                </c:pt>
                <c:pt idx="7087">
                  <c:v>81.681330000000003</c:v>
                </c:pt>
                <c:pt idx="7088">
                  <c:v>81.7</c:v>
                </c:pt>
                <c:pt idx="7089">
                  <c:v>81.718689999999995</c:v>
                </c:pt>
                <c:pt idx="7090">
                  <c:v>81.737369999999999</c:v>
                </c:pt>
                <c:pt idx="7091">
                  <c:v>81.756069999999994</c:v>
                </c:pt>
                <c:pt idx="7092">
                  <c:v>81.774749999999997</c:v>
                </c:pt>
                <c:pt idx="7093">
                  <c:v>81.793440000000004</c:v>
                </c:pt>
                <c:pt idx="7094">
                  <c:v>81.812129999999996</c:v>
                </c:pt>
                <c:pt idx="7095">
                  <c:v>81.830830000000006</c:v>
                </c:pt>
                <c:pt idx="7096">
                  <c:v>81.849530000000001</c:v>
                </c:pt>
                <c:pt idx="7097">
                  <c:v>81.868229999999997</c:v>
                </c:pt>
                <c:pt idx="7098">
                  <c:v>81.886930000000007</c:v>
                </c:pt>
                <c:pt idx="7099">
                  <c:v>81.905640000000005</c:v>
                </c:pt>
                <c:pt idx="7100">
                  <c:v>81.924340000000001</c:v>
                </c:pt>
                <c:pt idx="7101">
                  <c:v>81.943049999999999</c:v>
                </c:pt>
                <c:pt idx="7102">
                  <c:v>81.961759999999998</c:v>
                </c:pt>
                <c:pt idx="7103">
                  <c:v>81.98048</c:v>
                </c:pt>
                <c:pt idx="7104">
                  <c:v>81.999189999999999</c:v>
                </c:pt>
                <c:pt idx="7105">
                  <c:v>82.017910000000001</c:v>
                </c:pt>
                <c:pt idx="7106">
                  <c:v>82.036630000000002</c:v>
                </c:pt>
                <c:pt idx="7107">
                  <c:v>82.055340000000001</c:v>
                </c:pt>
                <c:pt idx="7108">
                  <c:v>82.074070000000006</c:v>
                </c:pt>
                <c:pt idx="7109">
                  <c:v>82.092799999999997</c:v>
                </c:pt>
                <c:pt idx="7110">
                  <c:v>82.111530000000002</c:v>
                </c:pt>
                <c:pt idx="7111">
                  <c:v>82.130260000000007</c:v>
                </c:pt>
                <c:pt idx="7112">
                  <c:v>82.148989999999998</c:v>
                </c:pt>
                <c:pt idx="7113">
                  <c:v>82.167720000000003</c:v>
                </c:pt>
                <c:pt idx="7114">
                  <c:v>82.186449999999994</c:v>
                </c:pt>
                <c:pt idx="7115">
                  <c:v>82.205190000000002</c:v>
                </c:pt>
                <c:pt idx="7116">
                  <c:v>82.223939999999999</c:v>
                </c:pt>
                <c:pt idx="7117">
                  <c:v>82.242679999999993</c:v>
                </c:pt>
                <c:pt idx="7118">
                  <c:v>82.261420000000001</c:v>
                </c:pt>
                <c:pt idx="7119">
                  <c:v>82.280169999999998</c:v>
                </c:pt>
                <c:pt idx="7120">
                  <c:v>82.298919999999995</c:v>
                </c:pt>
                <c:pt idx="7121">
                  <c:v>82.317670000000007</c:v>
                </c:pt>
                <c:pt idx="7122">
                  <c:v>82.336429999999993</c:v>
                </c:pt>
                <c:pt idx="7123">
                  <c:v>82.355180000000004</c:v>
                </c:pt>
                <c:pt idx="7124">
                  <c:v>82.373940000000005</c:v>
                </c:pt>
                <c:pt idx="7125">
                  <c:v>82.392700000000005</c:v>
                </c:pt>
                <c:pt idx="7126">
                  <c:v>82.411460000000005</c:v>
                </c:pt>
                <c:pt idx="7127">
                  <c:v>82.430220000000006</c:v>
                </c:pt>
                <c:pt idx="7128">
                  <c:v>82.448989999999995</c:v>
                </c:pt>
                <c:pt idx="7129">
                  <c:v>82.467759999999998</c:v>
                </c:pt>
                <c:pt idx="7130">
                  <c:v>82.486530000000002</c:v>
                </c:pt>
                <c:pt idx="7131">
                  <c:v>82.505300000000005</c:v>
                </c:pt>
                <c:pt idx="7132">
                  <c:v>82.524079999999998</c:v>
                </c:pt>
                <c:pt idx="7133">
                  <c:v>82.542850000000001</c:v>
                </c:pt>
                <c:pt idx="7134">
                  <c:v>82.561629999999994</c:v>
                </c:pt>
                <c:pt idx="7135">
                  <c:v>82.580410000000001</c:v>
                </c:pt>
                <c:pt idx="7136">
                  <c:v>82.599199999999996</c:v>
                </c:pt>
                <c:pt idx="7137">
                  <c:v>82.617980000000003</c:v>
                </c:pt>
                <c:pt idx="7138">
                  <c:v>82.636769999999999</c:v>
                </c:pt>
                <c:pt idx="7139">
                  <c:v>82.655559999999994</c:v>
                </c:pt>
                <c:pt idx="7140">
                  <c:v>82.674350000000004</c:v>
                </c:pt>
                <c:pt idx="7141">
                  <c:v>82.693150000000003</c:v>
                </c:pt>
                <c:pt idx="7142">
                  <c:v>82.711939999999998</c:v>
                </c:pt>
                <c:pt idx="7143">
                  <c:v>82.730739999999997</c:v>
                </c:pt>
                <c:pt idx="7144">
                  <c:v>82.749539999999996</c:v>
                </c:pt>
                <c:pt idx="7145">
                  <c:v>82.768339999999995</c:v>
                </c:pt>
                <c:pt idx="7146">
                  <c:v>82.787149999999997</c:v>
                </c:pt>
                <c:pt idx="7147">
                  <c:v>82.805949999999996</c:v>
                </c:pt>
                <c:pt idx="7148">
                  <c:v>82.824759999999998</c:v>
                </c:pt>
                <c:pt idx="7149">
                  <c:v>82.84357</c:v>
                </c:pt>
                <c:pt idx="7150">
                  <c:v>82.862390000000005</c:v>
                </c:pt>
                <c:pt idx="7151">
                  <c:v>82.881200000000007</c:v>
                </c:pt>
                <c:pt idx="7152">
                  <c:v>82.900019999999998</c:v>
                </c:pt>
                <c:pt idx="7153">
                  <c:v>82.918840000000003</c:v>
                </c:pt>
                <c:pt idx="7154">
                  <c:v>82.937659999999994</c:v>
                </c:pt>
                <c:pt idx="7155">
                  <c:v>82.956479999999999</c:v>
                </c:pt>
                <c:pt idx="7156">
                  <c:v>82.975309999999993</c:v>
                </c:pt>
                <c:pt idx="7157">
                  <c:v>82.994140000000002</c:v>
                </c:pt>
                <c:pt idx="7158">
                  <c:v>83.012969999999996</c:v>
                </c:pt>
                <c:pt idx="7159">
                  <c:v>83.031800000000004</c:v>
                </c:pt>
                <c:pt idx="7160">
                  <c:v>83.050640000000001</c:v>
                </c:pt>
                <c:pt idx="7161">
                  <c:v>83.069469999999995</c:v>
                </c:pt>
                <c:pt idx="7162">
                  <c:v>83.088310000000007</c:v>
                </c:pt>
                <c:pt idx="7163">
                  <c:v>83.107150000000004</c:v>
                </c:pt>
                <c:pt idx="7164">
                  <c:v>83.126000000000005</c:v>
                </c:pt>
                <c:pt idx="7165">
                  <c:v>83.144840000000002</c:v>
                </c:pt>
                <c:pt idx="7166">
                  <c:v>83.163690000000003</c:v>
                </c:pt>
                <c:pt idx="7167">
                  <c:v>83.182540000000003</c:v>
                </c:pt>
                <c:pt idx="7168">
                  <c:v>83.201390000000004</c:v>
                </c:pt>
                <c:pt idx="7169">
                  <c:v>83.220249999999993</c:v>
                </c:pt>
                <c:pt idx="7170">
                  <c:v>83.239099999999993</c:v>
                </c:pt>
                <c:pt idx="7171">
                  <c:v>83.257959999999997</c:v>
                </c:pt>
                <c:pt idx="7172">
                  <c:v>83.276820000000001</c:v>
                </c:pt>
                <c:pt idx="7173">
                  <c:v>83.295680000000004</c:v>
                </c:pt>
                <c:pt idx="7174">
                  <c:v>83.314539999999994</c:v>
                </c:pt>
                <c:pt idx="7175">
                  <c:v>83.333410000000001</c:v>
                </c:pt>
                <c:pt idx="7176">
                  <c:v>83.352279999999993</c:v>
                </c:pt>
                <c:pt idx="7177">
                  <c:v>83.37115</c:v>
                </c:pt>
                <c:pt idx="7178">
                  <c:v>83.390020000000007</c:v>
                </c:pt>
                <c:pt idx="7179">
                  <c:v>83.408900000000003</c:v>
                </c:pt>
                <c:pt idx="7180">
                  <c:v>83.427779999999998</c:v>
                </c:pt>
                <c:pt idx="7181">
                  <c:v>83.446659999999994</c:v>
                </c:pt>
                <c:pt idx="7182">
                  <c:v>83.465540000000004</c:v>
                </c:pt>
                <c:pt idx="7183">
                  <c:v>83.48442</c:v>
                </c:pt>
                <c:pt idx="7184">
                  <c:v>83.503299999999996</c:v>
                </c:pt>
                <c:pt idx="7185">
                  <c:v>83.522189999999995</c:v>
                </c:pt>
                <c:pt idx="7186">
                  <c:v>83.541079999999994</c:v>
                </c:pt>
                <c:pt idx="7187">
                  <c:v>83.559970000000007</c:v>
                </c:pt>
                <c:pt idx="7188">
                  <c:v>83.578869999999995</c:v>
                </c:pt>
                <c:pt idx="7189">
                  <c:v>83.597769999999997</c:v>
                </c:pt>
                <c:pt idx="7190">
                  <c:v>83.616669999999999</c:v>
                </c:pt>
                <c:pt idx="7191">
                  <c:v>83.635570000000001</c:v>
                </c:pt>
                <c:pt idx="7192">
                  <c:v>83.654470000000003</c:v>
                </c:pt>
                <c:pt idx="7193">
                  <c:v>83.673379999999995</c:v>
                </c:pt>
                <c:pt idx="7194">
                  <c:v>83.692279999999997</c:v>
                </c:pt>
                <c:pt idx="7195">
                  <c:v>83.711190000000002</c:v>
                </c:pt>
                <c:pt idx="7196">
                  <c:v>83.730099999999993</c:v>
                </c:pt>
                <c:pt idx="7197">
                  <c:v>83.749020000000002</c:v>
                </c:pt>
                <c:pt idx="7198">
                  <c:v>83.767939999999996</c:v>
                </c:pt>
                <c:pt idx="7199">
                  <c:v>83.786850000000001</c:v>
                </c:pt>
                <c:pt idx="7200">
                  <c:v>83.805769999999995</c:v>
                </c:pt>
                <c:pt idx="7201">
                  <c:v>83.824690000000004</c:v>
                </c:pt>
                <c:pt idx="7202">
                  <c:v>83.843620000000001</c:v>
                </c:pt>
                <c:pt idx="7203">
                  <c:v>83.862539999999996</c:v>
                </c:pt>
                <c:pt idx="7204">
                  <c:v>83.881469999999993</c:v>
                </c:pt>
                <c:pt idx="7205">
                  <c:v>83.900409999999994</c:v>
                </c:pt>
                <c:pt idx="7206">
                  <c:v>83.919330000000002</c:v>
                </c:pt>
                <c:pt idx="7207">
                  <c:v>83.938270000000003</c:v>
                </c:pt>
                <c:pt idx="7208">
                  <c:v>83.957210000000003</c:v>
                </c:pt>
                <c:pt idx="7209">
                  <c:v>83.976150000000004</c:v>
                </c:pt>
                <c:pt idx="7210">
                  <c:v>83.995090000000005</c:v>
                </c:pt>
                <c:pt idx="7211">
                  <c:v>84.014030000000005</c:v>
                </c:pt>
                <c:pt idx="7212">
                  <c:v>84.032970000000006</c:v>
                </c:pt>
                <c:pt idx="7213">
                  <c:v>84.051929999999999</c:v>
                </c:pt>
                <c:pt idx="7214">
                  <c:v>84.070880000000002</c:v>
                </c:pt>
                <c:pt idx="7215">
                  <c:v>84.089830000000006</c:v>
                </c:pt>
                <c:pt idx="7216">
                  <c:v>84.108779999999996</c:v>
                </c:pt>
                <c:pt idx="7217">
                  <c:v>84.127740000000003</c:v>
                </c:pt>
                <c:pt idx="7218">
                  <c:v>84.146699999999996</c:v>
                </c:pt>
                <c:pt idx="7219">
                  <c:v>84.165660000000003</c:v>
                </c:pt>
                <c:pt idx="7220">
                  <c:v>84.184619999999995</c:v>
                </c:pt>
                <c:pt idx="7221">
                  <c:v>84.203580000000002</c:v>
                </c:pt>
                <c:pt idx="7222">
                  <c:v>84.222549999999998</c:v>
                </c:pt>
                <c:pt idx="7223">
                  <c:v>84.241519999999994</c:v>
                </c:pt>
                <c:pt idx="7224">
                  <c:v>84.260490000000004</c:v>
                </c:pt>
                <c:pt idx="7225">
                  <c:v>84.27946</c:v>
                </c:pt>
                <c:pt idx="7226">
                  <c:v>84.298439999999999</c:v>
                </c:pt>
                <c:pt idx="7227">
                  <c:v>84.317419999999998</c:v>
                </c:pt>
                <c:pt idx="7228">
                  <c:v>84.336399999999998</c:v>
                </c:pt>
                <c:pt idx="7229">
                  <c:v>84.355379999999997</c:v>
                </c:pt>
                <c:pt idx="7230">
                  <c:v>84.374369999999999</c:v>
                </c:pt>
                <c:pt idx="7231">
                  <c:v>84.393349999999998</c:v>
                </c:pt>
                <c:pt idx="7232">
                  <c:v>84.41234</c:v>
                </c:pt>
                <c:pt idx="7233">
                  <c:v>84.431330000000003</c:v>
                </c:pt>
                <c:pt idx="7234">
                  <c:v>84.450329999999994</c:v>
                </c:pt>
                <c:pt idx="7235">
                  <c:v>84.469309999999993</c:v>
                </c:pt>
                <c:pt idx="7236">
                  <c:v>84.488309999999998</c:v>
                </c:pt>
                <c:pt idx="7237">
                  <c:v>84.507320000000007</c:v>
                </c:pt>
                <c:pt idx="7238">
                  <c:v>84.526309999999995</c:v>
                </c:pt>
                <c:pt idx="7239">
                  <c:v>84.545320000000004</c:v>
                </c:pt>
                <c:pt idx="7240">
                  <c:v>84.564319999999995</c:v>
                </c:pt>
                <c:pt idx="7241">
                  <c:v>84.583330000000004</c:v>
                </c:pt>
                <c:pt idx="7242">
                  <c:v>84.602339999999998</c:v>
                </c:pt>
                <c:pt idx="7243">
                  <c:v>84.621350000000007</c:v>
                </c:pt>
                <c:pt idx="7244">
                  <c:v>84.640370000000004</c:v>
                </c:pt>
                <c:pt idx="7245">
                  <c:v>84.659390000000002</c:v>
                </c:pt>
                <c:pt idx="7246">
                  <c:v>84.678399999999996</c:v>
                </c:pt>
                <c:pt idx="7247">
                  <c:v>84.697419999999994</c:v>
                </c:pt>
                <c:pt idx="7248">
                  <c:v>84.716449999999995</c:v>
                </c:pt>
                <c:pt idx="7249">
                  <c:v>84.735470000000007</c:v>
                </c:pt>
                <c:pt idx="7250">
                  <c:v>84.754490000000004</c:v>
                </c:pt>
                <c:pt idx="7251">
                  <c:v>84.773520000000005</c:v>
                </c:pt>
                <c:pt idx="7252">
                  <c:v>84.792559999999995</c:v>
                </c:pt>
                <c:pt idx="7253">
                  <c:v>84.811589999999995</c:v>
                </c:pt>
                <c:pt idx="7254">
                  <c:v>84.830629999999999</c:v>
                </c:pt>
                <c:pt idx="7255">
                  <c:v>84.84966</c:v>
                </c:pt>
                <c:pt idx="7256">
                  <c:v>84.868700000000004</c:v>
                </c:pt>
                <c:pt idx="7257">
                  <c:v>84.887739999999994</c:v>
                </c:pt>
                <c:pt idx="7258">
                  <c:v>84.906779999999998</c:v>
                </c:pt>
                <c:pt idx="7259">
                  <c:v>84.925830000000005</c:v>
                </c:pt>
                <c:pt idx="7260">
                  <c:v>84.944879999999998</c:v>
                </c:pt>
                <c:pt idx="7261">
                  <c:v>84.963930000000005</c:v>
                </c:pt>
                <c:pt idx="7262">
                  <c:v>84.982990000000001</c:v>
                </c:pt>
                <c:pt idx="7263">
                  <c:v>85.002039999999994</c:v>
                </c:pt>
                <c:pt idx="7264">
                  <c:v>85.021100000000004</c:v>
                </c:pt>
                <c:pt idx="7265">
                  <c:v>85.040149999999997</c:v>
                </c:pt>
                <c:pt idx="7266">
                  <c:v>85.059209999999993</c:v>
                </c:pt>
                <c:pt idx="7267">
                  <c:v>85.078280000000007</c:v>
                </c:pt>
                <c:pt idx="7268">
                  <c:v>85.097340000000003</c:v>
                </c:pt>
                <c:pt idx="7269">
                  <c:v>85.116410000000002</c:v>
                </c:pt>
                <c:pt idx="7270">
                  <c:v>85.135480000000001</c:v>
                </c:pt>
                <c:pt idx="7271">
                  <c:v>85.15455</c:v>
                </c:pt>
                <c:pt idx="7272">
                  <c:v>85.17362</c:v>
                </c:pt>
                <c:pt idx="7273">
                  <c:v>85.192700000000002</c:v>
                </c:pt>
                <c:pt idx="7274">
                  <c:v>85.211780000000005</c:v>
                </c:pt>
                <c:pt idx="7275">
                  <c:v>85.230860000000007</c:v>
                </c:pt>
                <c:pt idx="7276">
                  <c:v>85.249939999999995</c:v>
                </c:pt>
                <c:pt idx="7277">
                  <c:v>85.269030000000001</c:v>
                </c:pt>
                <c:pt idx="7278">
                  <c:v>85.288120000000006</c:v>
                </c:pt>
                <c:pt idx="7279">
                  <c:v>85.307209999999998</c:v>
                </c:pt>
                <c:pt idx="7280">
                  <c:v>85.32629</c:v>
                </c:pt>
                <c:pt idx="7281">
                  <c:v>85.345380000000006</c:v>
                </c:pt>
                <c:pt idx="7282">
                  <c:v>85.36448</c:v>
                </c:pt>
                <c:pt idx="7283">
                  <c:v>85.383579999999995</c:v>
                </c:pt>
                <c:pt idx="7284">
                  <c:v>85.402680000000004</c:v>
                </c:pt>
                <c:pt idx="7285">
                  <c:v>85.421779999999998</c:v>
                </c:pt>
                <c:pt idx="7286">
                  <c:v>85.440880000000007</c:v>
                </c:pt>
                <c:pt idx="7287">
                  <c:v>85.459990000000005</c:v>
                </c:pt>
                <c:pt idx="7288">
                  <c:v>85.479100000000003</c:v>
                </c:pt>
                <c:pt idx="7289">
                  <c:v>85.49821</c:v>
                </c:pt>
                <c:pt idx="7290">
                  <c:v>85.517319999999998</c:v>
                </c:pt>
                <c:pt idx="7291">
                  <c:v>85.536429999999996</c:v>
                </c:pt>
                <c:pt idx="7292">
                  <c:v>85.555549999999997</c:v>
                </c:pt>
                <c:pt idx="7293">
                  <c:v>85.574669999999998</c:v>
                </c:pt>
                <c:pt idx="7294">
                  <c:v>85.593789999999998</c:v>
                </c:pt>
                <c:pt idx="7295">
                  <c:v>85.612920000000003</c:v>
                </c:pt>
                <c:pt idx="7296">
                  <c:v>85.63203</c:v>
                </c:pt>
                <c:pt idx="7297">
                  <c:v>85.651160000000004</c:v>
                </c:pt>
                <c:pt idx="7298">
                  <c:v>85.670299999999997</c:v>
                </c:pt>
                <c:pt idx="7299">
                  <c:v>85.689419999999998</c:v>
                </c:pt>
                <c:pt idx="7300">
                  <c:v>85.708560000000006</c:v>
                </c:pt>
                <c:pt idx="7301">
                  <c:v>85.727689999999996</c:v>
                </c:pt>
                <c:pt idx="7302">
                  <c:v>85.746830000000003</c:v>
                </c:pt>
                <c:pt idx="7303">
                  <c:v>85.765979999999999</c:v>
                </c:pt>
                <c:pt idx="7304">
                  <c:v>85.785120000000006</c:v>
                </c:pt>
                <c:pt idx="7305">
                  <c:v>85.804259999999999</c:v>
                </c:pt>
                <c:pt idx="7306">
                  <c:v>85.823400000000007</c:v>
                </c:pt>
                <c:pt idx="7307">
                  <c:v>85.842550000000003</c:v>
                </c:pt>
                <c:pt idx="7308">
                  <c:v>85.861699999999999</c:v>
                </c:pt>
                <c:pt idx="7309">
                  <c:v>85.880859999999998</c:v>
                </c:pt>
                <c:pt idx="7310">
                  <c:v>85.900009999999995</c:v>
                </c:pt>
                <c:pt idx="7311">
                  <c:v>85.919169999999994</c:v>
                </c:pt>
                <c:pt idx="7312">
                  <c:v>85.938329999999993</c:v>
                </c:pt>
                <c:pt idx="7313">
                  <c:v>85.957490000000007</c:v>
                </c:pt>
                <c:pt idx="7314">
                  <c:v>85.976650000000006</c:v>
                </c:pt>
                <c:pt idx="7315">
                  <c:v>85.995819999999995</c:v>
                </c:pt>
                <c:pt idx="7316">
                  <c:v>86.014979999999994</c:v>
                </c:pt>
                <c:pt idx="7317">
                  <c:v>86.03416</c:v>
                </c:pt>
                <c:pt idx="7318">
                  <c:v>86.053330000000003</c:v>
                </c:pt>
                <c:pt idx="7319">
                  <c:v>86.072500000000005</c:v>
                </c:pt>
                <c:pt idx="7320">
                  <c:v>86.091679999999997</c:v>
                </c:pt>
                <c:pt idx="7321">
                  <c:v>86.110860000000002</c:v>
                </c:pt>
                <c:pt idx="7322">
                  <c:v>86.130039999999994</c:v>
                </c:pt>
                <c:pt idx="7323">
                  <c:v>86.14922</c:v>
                </c:pt>
                <c:pt idx="7324">
                  <c:v>86.168400000000005</c:v>
                </c:pt>
                <c:pt idx="7325">
                  <c:v>86.18759</c:v>
                </c:pt>
                <c:pt idx="7326">
                  <c:v>86.206779999999995</c:v>
                </c:pt>
                <c:pt idx="7327">
                  <c:v>86.225980000000007</c:v>
                </c:pt>
                <c:pt idx="7328">
                  <c:v>86.245170000000002</c:v>
                </c:pt>
                <c:pt idx="7329">
                  <c:v>86.26437</c:v>
                </c:pt>
                <c:pt idx="7330">
                  <c:v>86.283559999999994</c:v>
                </c:pt>
                <c:pt idx="7331">
                  <c:v>86.302760000000006</c:v>
                </c:pt>
                <c:pt idx="7332">
                  <c:v>86.321960000000004</c:v>
                </c:pt>
                <c:pt idx="7333">
                  <c:v>86.341160000000002</c:v>
                </c:pt>
                <c:pt idx="7334">
                  <c:v>86.360370000000003</c:v>
                </c:pt>
                <c:pt idx="7335">
                  <c:v>86.379580000000004</c:v>
                </c:pt>
                <c:pt idx="7336">
                  <c:v>86.398790000000005</c:v>
                </c:pt>
                <c:pt idx="7337">
                  <c:v>86.418009999999995</c:v>
                </c:pt>
                <c:pt idx="7338">
                  <c:v>86.437219999999996</c:v>
                </c:pt>
                <c:pt idx="7339">
                  <c:v>86.456440000000001</c:v>
                </c:pt>
                <c:pt idx="7340">
                  <c:v>86.475650000000002</c:v>
                </c:pt>
                <c:pt idx="7341">
                  <c:v>86.494870000000006</c:v>
                </c:pt>
                <c:pt idx="7342">
                  <c:v>86.514099999999999</c:v>
                </c:pt>
                <c:pt idx="7343">
                  <c:v>86.533330000000007</c:v>
                </c:pt>
                <c:pt idx="7344">
                  <c:v>86.552549999999997</c:v>
                </c:pt>
                <c:pt idx="7345">
                  <c:v>86.571780000000004</c:v>
                </c:pt>
                <c:pt idx="7346">
                  <c:v>86.591009999999997</c:v>
                </c:pt>
                <c:pt idx="7347">
                  <c:v>86.610240000000005</c:v>
                </c:pt>
                <c:pt idx="7348">
                  <c:v>86.629490000000004</c:v>
                </c:pt>
                <c:pt idx="7349">
                  <c:v>86.648719999999997</c:v>
                </c:pt>
                <c:pt idx="7350">
                  <c:v>86.667959999999994</c:v>
                </c:pt>
                <c:pt idx="7351">
                  <c:v>86.687200000000004</c:v>
                </c:pt>
                <c:pt idx="7352">
                  <c:v>86.706450000000004</c:v>
                </c:pt>
                <c:pt idx="7353">
                  <c:v>86.725700000000003</c:v>
                </c:pt>
                <c:pt idx="7354">
                  <c:v>86.744950000000003</c:v>
                </c:pt>
                <c:pt idx="7355">
                  <c:v>86.764200000000002</c:v>
                </c:pt>
                <c:pt idx="7356">
                  <c:v>86.783450000000002</c:v>
                </c:pt>
                <c:pt idx="7357">
                  <c:v>86.802700000000002</c:v>
                </c:pt>
                <c:pt idx="7358">
                  <c:v>86.821960000000004</c:v>
                </c:pt>
                <c:pt idx="7359">
                  <c:v>86.841220000000007</c:v>
                </c:pt>
                <c:pt idx="7360">
                  <c:v>86.860479999999995</c:v>
                </c:pt>
                <c:pt idx="7361">
                  <c:v>86.879750000000001</c:v>
                </c:pt>
                <c:pt idx="7362">
                  <c:v>86.899019999999993</c:v>
                </c:pt>
                <c:pt idx="7363">
                  <c:v>86.918279999999996</c:v>
                </c:pt>
                <c:pt idx="7364">
                  <c:v>86.937550000000002</c:v>
                </c:pt>
                <c:pt idx="7365">
                  <c:v>86.956829999999997</c:v>
                </c:pt>
                <c:pt idx="7366">
                  <c:v>86.976100000000002</c:v>
                </c:pt>
                <c:pt idx="7367">
                  <c:v>86.995379999999997</c:v>
                </c:pt>
                <c:pt idx="7368">
                  <c:v>87.014660000000006</c:v>
                </c:pt>
                <c:pt idx="7369">
                  <c:v>87.033940000000001</c:v>
                </c:pt>
                <c:pt idx="7370">
                  <c:v>87.053219999999996</c:v>
                </c:pt>
                <c:pt idx="7371">
                  <c:v>87.072500000000005</c:v>
                </c:pt>
                <c:pt idx="7372">
                  <c:v>87.091790000000003</c:v>
                </c:pt>
                <c:pt idx="7373">
                  <c:v>87.111080000000001</c:v>
                </c:pt>
                <c:pt idx="7374">
                  <c:v>87.130369999999999</c:v>
                </c:pt>
                <c:pt idx="7375">
                  <c:v>87.14967</c:v>
                </c:pt>
                <c:pt idx="7376">
                  <c:v>87.168959999999998</c:v>
                </c:pt>
                <c:pt idx="7377">
                  <c:v>87.18826</c:v>
                </c:pt>
                <c:pt idx="7378">
                  <c:v>87.207560000000001</c:v>
                </c:pt>
                <c:pt idx="7379">
                  <c:v>87.226860000000002</c:v>
                </c:pt>
                <c:pt idx="7380">
                  <c:v>87.246170000000006</c:v>
                </c:pt>
                <c:pt idx="7381">
                  <c:v>87.265469999999993</c:v>
                </c:pt>
                <c:pt idx="7382">
                  <c:v>87.284779999999998</c:v>
                </c:pt>
                <c:pt idx="7383">
                  <c:v>87.304090000000002</c:v>
                </c:pt>
                <c:pt idx="7384">
                  <c:v>87.323409999999996</c:v>
                </c:pt>
                <c:pt idx="7385">
                  <c:v>87.34272</c:v>
                </c:pt>
                <c:pt idx="7386">
                  <c:v>87.362039999999993</c:v>
                </c:pt>
                <c:pt idx="7387">
                  <c:v>87.381360000000001</c:v>
                </c:pt>
                <c:pt idx="7388">
                  <c:v>87.400679999999994</c:v>
                </c:pt>
                <c:pt idx="7389">
                  <c:v>87.420010000000005</c:v>
                </c:pt>
                <c:pt idx="7390">
                  <c:v>87.439329999999998</c:v>
                </c:pt>
                <c:pt idx="7391">
                  <c:v>87.458659999999995</c:v>
                </c:pt>
                <c:pt idx="7392">
                  <c:v>87.477990000000005</c:v>
                </c:pt>
                <c:pt idx="7393">
                  <c:v>87.497320000000002</c:v>
                </c:pt>
                <c:pt idx="7394">
                  <c:v>87.516649999999998</c:v>
                </c:pt>
                <c:pt idx="7395">
                  <c:v>87.536000000000001</c:v>
                </c:pt>
                <c:pt idx="7396">
                  <c:v>87.555329999999998</c:v>
                </c:pt>
                <c:pt idx="7397">
                  <c:v>87.574669999999998</c:v>
                </c:pt>
                <c:pt idx="7398">
                  <c:v>87.59402</c:v>
                </c:pt>
                <c:pt idx="7399">
                  <c:v>87.61336</c:v>
                </c:pt>
                <c:pt idx="7400">
                  <c:v>87.632710000000003</c:v>
                </c:pt>
                <c:pt idx="7401">
                  <c:v>87.652050000000003</c:v>
                </c:pt>
                <c:pt idx="7402">
                  <c:v>87.671409999999995</c:v>
                </c:pt>
                <c:pt idx="7403">
                  <c:v>87.690759999999997</c:v>
                </c:pt>
                <c:pt idx="7404">
                  <c:v>87.71011</c:v>
                </c:pt>
                <c:pt idx="7405">
                  <c:v>87.729479999999995</c:v>
                </c:pt>
                <c:pt idx="7406">
                  <c:v>87.748829999999998</c:v>
                </c:pt>
                <c:pt idx="7407">
                  <c:v>87.768199999999993</c:v>
                </c:pt>
                <c:pt idx="7408">
                  <c:v>87.787559999999999</c:v>
                </c:pt>
                <c:pt idx="7409">
                  <c:v>87.806929999999994</c:v>
                </c:pt>
                <c:pt idx="7410">
                  <c:v>87.82629</c:v>
                </c:pt>
                <c:pt idx="7411">
                  <c:v>87.845659999999995</c:v>
                </c:pt>
                <c:pt idx="7412">
                  <c:v>87.865039999999993</c:v>
                </c:pt>
                <c:pt idx="7413">
                  <c:v>87.884410000000003</c:v>
                </c:pt>
                <c:pt idx="7414">
                  <c:v>87.903790000000001</c:v>
                </c:pt>
                <c:pt idx="7415">
                  <c:v>87.923169999999999</c:v>
                </c:pt>
                <c:pt idx="7416">
                  <c:v>87.942549999999997</c:v>
                </c:pt>
                <c:pt idx="7417">
                  <c:v>87.961939999999998</c:v>
                </c:pt>
                <c:pt idx="7418">
                  <c:v>87.981319999999997</c:v>
                </c:pt>
                <c:pt idx="7419">
                  <c:v>88.000709999999998</c:v>
                </c:pt>
                <c:pt idx="7420">
                  <c:v>88.020099999999999</c:v>
                </c:pt>
                <c:pt idx="7421">
                  <c:v>88.039490000000001</c:v>
                </c:pt>
                <c:pt idx="7422">
                  <c:v>88.058880000000002</c:v>
                </c:pt>
                <c:pt idx="7423">
                  <c:v>88.078289999999996</c:v>
                </c:pt>
                <c:pt idx="7424">
                  <c:v>88.097679999999997</c:v>
                </c:pt>
                <c:pt idx="7425">
                  <c:v>88.117080000000001</c:v>
                </c:pt>
                <c:pt idx="7426">
                  <c:v>88.136480000000006</c:v>
                </c:pt>
                <c:pt idx="7427">
                  <c:v>88.155889999999999</c:v>
                </c:pt>
                <c:pt idx="7428">
                  <c:v>88.175290000000004</c:v>
                </c:pt>
                <c:pt idx="7429">
                  <c:v>88.194699999999997</c:v>
                </c:pt>
                <c:pt idx="7430">
                  <c:v>88.214119999999994</c:v>
                </c:pt>
                <c:pt idx="7431">
                  <c:v>88.233530000000002</c:v>
                </c:pt>
                <c:pt idx="7432">
                  <c:v>88.252939999999995</c:v>
                </c:pt>
                <c:pt idx="7433">
                  <c:v>88.272360000000006</c:v>
                </c:pt>
                <c:pt idx="7434">
                  <c:v>88.291780000000003</c:v>
                </c:pt>
                <c:pt idx="7435">
                  <c:v>88.311199999999999</c:v>
                </c:pt>
                <c:pt idx="7436">
                  <c:v>88.330629999999999</c:v>
                </c:pt>
                <c:pt idx="7437">
                  <c:v>88.350049999999996</c:v>
                </c:pt>
                <c:pt idx="7438">
                  <c:v>88.369479999999996</c:v>
                </c:pt>
                <c:pt idx="7439">
                  <c:v>88.388919999999999</c:v>
                </c:pt>
                <c:pt idx="7440">
                  <c:v>88.408349999999999</c:v>
                </c:pt>
                <c:pt idx="7441">
                  <c:v>88.427779999999998</c:v>
                </c:pt>
                <c:pt idx="7442">
                  <c:v>88.447220000000002</c:v>
                </c:pt>
                <c:pt idx="7443">
                  <c:v>88.466660000000005</c:v>
                </c:pt>
                <c:pt idx="7444">
                  <c:v>88.486099999999993</c:v>
                </c:pt>
                <c:pt idx="7445">
                  <c:v>88.505539999999996</c:v>
                </c:pt>
                <c:pt idx="7446">
                  <c:v>88.524990000000003</c:v>
                </c:pt>
                <c:pt idx="7447">
                  <c:v>88.544430000000006</c:v>
                </c:pt>
                <c:pt idx="7448">
                  <c:v>88.563879999999997</c:v>
                </c:pt>
                <c:pt idx="7449">
                  <c:v>88.583340000000007</c:v>
                </c:pt>
                <c:pt idx="7450">
                  <c:v>88.602789999999999</c:v>
                </c:pt>
                <c:pt idx="7451">
                  <c:v>88.622249999999994</c:v>
                </c:pt>
                <c:pt idx="7452">
                  <c:v>88.6417</c:v>
                </c:pt>
                <c:pt idx="7453">
                  <c:v>88.661159999999995</c:v>
                </c:pt>
                <c:pt idx="7454">
                  <c:v>88.680629999999994</c:v>
                </c:pt>
                <c:pt idx="7455">
                  <c:v>88.700090000000003</c:v>
                </c:pt>
                <c:pt idx="7456">
                  <c:v>88.719560000000001</c:v>
                </c:pt>
                <c:pt idx="7457">
                  <c:v>88.73903</c:v>
                </c:pt>
                <c:pt idx="7458">
                  <c:v>88.758499999999998</c:v>
                </c:pt>
                <c:pt idx="7459">
                  <c:v>88.777969999999996</c:v>
                </c:pt>
                <c:pt idx="7460">
                  <c:v>88.797449999999998</c:v>
                </c:pt>
                <c:pt idx="7461">
                  <c:v>88.816929999999999</c:v>
                </c:pt>
                <c:pt idx="7462">
                  <c:v>88.836399999999998</c:v>
                </c:pt>
                <c:pt idx="7463">
                  <c:v>88.855890000000002</c:v>
                </c:pt>
                <c:pt idx="7464">
                  <c:v>88.875370000000004</c:v>
                </c:pt>
                <c:pt idx="7465">
                  <c:v>88.894859999999994</c:v>
                </c:pt>
                <c:pt idx="7466">
                  <c:v>88.914339999999996</c:v>
                </c:pt>
                <c:pt idx="7467">
                  <c:v>88.933840000000004</c:v>
                </c:pt>
                <c:pt idx="7468">
                  <c:v>88.953320000000005</c:v>
                </c:pt>
                <c:pt idx="7469">
                  <c:v>88.972819999999999</c:v>
                </c:pt>
                <c:pt idx="7470">
                  <c:v>88.992320000000007</c:v>
                </c:pt>
                <c:pt idx="7471">
                  <c:v>89.01182</c:v>
                </c:pt>
                <c:pt idx="7472">
                  <c:v>89.031319999999994</c:v>
                </c:pt>
                <c:pt idx="7473">
                  <c:v>89.050820000000002</c:v>
                </c:pt>
                <c:pt idx="7474">
                  <c:v>89.070329999999998</c:v>
                </c:pt>
                <c:pt idx="7475">
                  <c:v>89.089839999999995</c:v>
                </c:pt>
                <c:pt idx="7476">
                  <c:v>89.109340000000003</c:v>
                </c:pt>
                <c:pt idx="7477">
                  <c:v>89.12885</c:v>
                </c:pt>
                <c:pt idx="7478">
                  <c:v>89.14837</c:v>
                </c:pt>
                <c:pt idx="7479">
                  <c:v>89.167879999999997</c:v>
                </c:pt>
                <c:pt idx="7480">
                  <c:v>89.187399999999997</c:v>
                </c:pt>
                <c:pt idx="7481">
                  <c:v>89.206919999999997</c:v>
                </c:pt>
                <c:pt idx="7482">
                  <c:v>89.22645</c:v>
                </c:pt>
                <c:pt idx="7483">
                  <c:v>89.24597</c:v>
                </c:pt>
                <c:pt idx="7484">
                  <c:v>89.265500000000003</c:v>
                </c:pt>
                <c:pt idx="7485">
                  <c:v>89.285030000000006</c:v>
                </c:pt>
                <c:pt idx="7486">
                  <c:v>89.304559999999995</c:v>
                </c:pt>
                <c:pt idx="7487">
                  <c:v>89.324089999999998</c:v>
                </c:pt>
                <c:pt idx="7488">
                  <c:v>89.343630000000005</c:v>
                </c:pt>
                <c:pt idx="7489">
                  <c:v>89.363159999999993</c:v>
                </c:pt>
                <c:pt idx="7490">
                  <c:v>89.3827</c:v>
                </c:pt>
                <c:pt idx="7491">
                  <c:v>89.402240000000006</c:v>
                </c:pt>
                <c:pt idx="7492">
                  <c:v>89.421779999999998</c:v>
                </c:pt>
                <c:pt idx="7493">
                  <c:v>89.441329999999994</c:v>
                </c:pt>
                <c:pt idx="7494">
                  <c:v>89.460880000000003</c:v>
                </c:pt>
                <c:pt idx="7495">
                  <c:v>89.480429999999998</c:v>
                </c:pt>
                <c:pt idx="7496">
                  <c:v>89.499979999999994</c:v>
                </c:pt>
                <c:pt idx="7497">
                  <c:v>89.519540000000006</c:v>
                </c:pt>
                <c:pt idx="7498">
                  <c:v>89.539090000000002</c:v>
                </c:pt>
                <c:pt idx="7499">
                  <c:v>89.55865</c:v>
                </c:pt>
                <c:pt idx="7500">
                  <c:v>89.578220000000002</c:v>
                </c:pt>
                <c:pt idx="7501">
                  <c:v>89.59778</c:v>
                </c:pt>
                <c:pt idx="7502">
                  <c:v>89.617339999999999</c:v>
                </c:pt>
                <c:pt idx="7503">
                  <c:v>89.63691</c:v>
                </c:pt>
                <c:pt idx="7504">
                  <c:v>89.656480000000002</c:v>
                </c:pt>
                <c:pt idx="7505">
                  <c:v>89.676050000000004</c:v>
                </c:pt>
                <c:pt idx="7506">
                  <c:v>89.695629999999994</c:v>
                </c:pt>
                <c:pt idx="7507">
                  <c:v>89.715190000000007</c:v>
                </c:pt>
                <c:pt idx="7508">
                  <c:v>89.734780000000001</c:v>
                </c:pt>
                <c:pt idx="7509">
                  <c:v>89.754360000000005</c:v>
                </c:pt>
                <c:pt idx="7510">
                  <c:v>89.773939999999996</c:v>
                </c:pt>
                <c:pt idx="7511">
                  <c:v>89.793530000000004</c:v>
                </c:pt>
                <c:pt idx="7512">
                  <c:v>89.813109999999995</c:v>
                </c:pt>
                <c:pt idx="7513">
                  <c:v>89.832700000000003</c:v>
                </c:pt>
                <c:pt idx="7514">
                  <c:v>89.852289999999996</c:v>
                </c:pt>
                <c:pt idx="7515">
                  <c:v>89.871880000000004</c:v>
                </c:pt>
                <c:pt idx="7516">
                  <c:v>89.891480000000001</c:v>
                </c:pt>
                <c:pt idx="7517">
                  <c:v>89.911069999999995</c:v>
                </c:pt>
                <c:pt idx="7518">
                  <c:v>89.930670000000006</c:v>
                </c:pt>
                <c:pt idx="7519">
                  <c:v>89.950270000000003</c:v>
                </c:pt>
                <c:pt idx="7520">
                  <c:v>89.969880000000003</c:v>
                </c:pt>
                <c:pt idx="7521">
                  <c:v>89.989490000000004</c:v>
                </c:pt>
                <c:pt idx="7522">
                  <c:v>90.00909</c:v>
                </c:pt>
                <c:pt idx="7523">
                  <c:v>90.028700000000001</c:v>
                </c:pt>
                <c:pt idx="7524">
                  <c:v>90.048310000000001</c:v>
                </c:pt>
                <c:pt idx="7525">
                  <c:v>90.067920000000001</c:v>
                </c:pt>
                <c:pt idx="7526">
                  <c:v>90.087540000000004</c:v>
                </c:pt>
                <c:pt idx="7527">
                  <c:v>90.107159999999993</c:v>
                </c:pt>
                <c:pt idx="7528">
                  <c:v>90.12679</c:v>
                </c:pt>
                <c:pt idx="7529">
                  <c:v>90.146410000000003</c:v>
                </c:pt>
                <c:pt idx="7530">
                  <c:v>90.166030000000006</c:v>
                </c:pt>
                <c:pt idx="7531">
                  <c:v>90.185649999999995</c:v>
                </c:pt>
                <c:pt idx="7532">
                  <c:v>90.205280000000002</c:v>
                </c:pt>
                <c:pt idx="7533">
                  <c:v>90.224909999999994</c:v>
                </c:pt>
                <c:pt idx="7534">
                  <c:v>90.244550000000004</c:v>
                </c:pt>
                <c:pt idx="7535">
                  <c:v>90.264179999999996</c:v>
                </c:pt>
                <c:pt idx="7536">
                  <c:v>90.283820000000006</c:v>
                </c:pt>
                <c:pt idx="7537">
                  <c:v>90.303470000000004</c:v>
                </c:pt>
                <c:pt idx="7538">
                  <c:v>90.323099999999997</c:v>
                </c:pt>
                <c:pt idx="7539">
                  <c:v>90.342749999999995</c:v>
                </c:pt>
                <c:pt idx="7540">
                  <c:v>90.362399999999994</c:v>
                </c:pt>
                <c:pt idx="7541">
                  <c:v>90.382040000000003</c:v>
                </c:pt>
                <c:pt idx="7542">
                  <c:v>90.401700000000005</c:v>
                </c:pt>
                <c:pt idx="7543">
                  <c:v>90.421350000000004</c:v>
                </c:pt>
                <c:pt idx="7544">
                  <c:v>90.441000000000003</c:v>
                </c:pt>
                <c:pt idx="7545">
                  <c:v>90.460660000000004</c:v>
                </c:pt>
                <c:pt idx="7546">
                  <c:v>90.480320000000006</c:v>
                </c:pt>
                <c:pt idx="7547">
                  <c:v>90.499979999999994</c:v>
                </c:pt>
                <c:pt idx="7548">
                  <c:v>90.519649999999999</c:v>
                </c:pt>
                <c:pt idx="7549">
                  <c:v>90.53931</c:v>
                </c:pt>
                <c:pt idx="7550">
                  <c:v>90.558980000000005</c:v>
                </c:pt>
                <c:pt idx="7551">
                  <c:v>90.578639999999993</c:v>
                </c:pt>
                <c:pt idx="7552">
                  <c:v>90.598320000000001</c:v>
                </c:pt>
                <c:pt idx="7553">
                  <c:v>90.617990000000006</c:v>
                </c:pt>
                <c:pt idx="7554">
                  <c:v>90.637659999999997</c:v>
                </c:pt>
                <c:pt idx="7555">
                  <c:v>90.657349999999994</c:v>
                </c:pt>
                <c:pt idx="7556">
                  <c:v>90.677019999999999</c:v>
                </c:pt>
                <c:pt idx="7557">
                  <c:v>90.696709999999996</c:v>
                </c:pt>
                <c:pt idx="7558">
                  <c:v>90.716390000000004</c:v>
                </c:pt>
                <c:pt idx="7559">
                  <c:v>90.736080000000001</c:v>
                </c:pt>
                <c:pt idx="7560">
                  <c:v>90.755769999999998</c:v>
                </c:pt>
                <c:pt idx="7561">
                  <c:v>90.775459999999995</c:v>
                </c:pt>
                <c:pt idx="7562">
                  <c:v>90.795150000000007</c:v>
                </c:pt>
                <c:pt idx="7563">
                  <c:v>90.814850000000007</c:v>
                </c:pt>
                <c:pt idx="7564">
                  <c:v>90.834549999999993</c:v>
                </c:pt>
                <c:pt idx="7565">
                  <c:v>90.854249999999993</c:v>
                </c:pt>
                <c:pt idx="7566">
                  <c:v>90.873949999999994</c:v>
                </c:pt>
                <c:pt idx="7567">
                  <c:v>90.893649999999994</c:v>
                </c:pt>
                <c:pt idx="7568">
                  <c:v>90.913359999999997</c:v>
                </c:pt>
                <c:pt idx="7569">
                  <c:v>90.933070000000001</c:v>
                </c:pt>
                <c:pt idx="7570">
                  <c:v>90.952770000000001</c:v>
                </c:pt>
                <c:pt idx="7571">
                  <c:v>90.972489999999993</c:v>
                </c:pt>
                <c:pt idx="7572">
                  <c:v>90.992199999999997</c:v>
                </c:pt>
                <c:pt idx="7573">
                  <c:v>91.011920000000003</c:v>
                </c:pt>
                <c:pt idx="7574">
                  <c:v>91.031639999999996</c:v>
                </c:pt>
                <c:pt idx="7575">
                  <c:v>91.051360000000003</c:v>
                </c:pt>
                <c:pt idx="7576">
                  <c:v>91.071079999999995</c:v>
                </c:pt>
                <c:pt idx="7577">
                  <c:v>91.090810000000005</c:v>
                </c:pt>
                <c:pt idx="7578">
                  <c:v>91.110529999999997</c:v>
                </c:pt>
                <c:pt idx="7579">
                  <c:v>91.130260000000007</c:v>
                </c:pt>
                <c:pt idx="7580">
                  <c:v>91.149990000000003</c:v>
                </c:pt>
                <c:pt idx="7581">
                  <c:v>91.169730000000001</c:v>
                </c:pt>
                <c:pt idx="7582">
                  <c:v>91.18947</c:v>
                </c:pt>
                <c:pt idx="7583">
                  <c:v>91.209209999999999</c:v>
                </c:pt>
                <c:pt idx="7584">
                  <c:v>91.228939999999994</c:v>
                </c:pt>
                <c:pt idx="7585">
                  <c:v>91.248689999999996</c:v>
                </c:pt>
                <c:pt idx="7586">
                  <c:v>91.268429999999995</c:v>
                </c:pt>
                <c:pt idx="7587">
                  <c:v>91.288179999999997</c:v>
                </c:pt>
                <c:pt idx="7588">
                  <c:v>91.307929999999999</c:v>
                </c:pt>
                <c:pt idx="7589">
                  <c:v>91.327669999999998</c:v>
                </c:pt>
                <c:pt idx="7590">
                  <c:v>91.347430000000003</c:v>
                </c:pt>
                <c:pt idx="7591">
                  <c:v>91.367189999999994</c:v>
                </c:pt>
                <c:pt idx="7592">
                  <c:v>91.386939999999996</c:v>
                </c:pt>
                <c:pt idx="7593">
                  <c:v>91.406700000000001</c:v>
                </c:pt>
                <c:pt idx="7594">
                  <c:v>91.426469999999995</c:v>
                </c:pt>
                <c:pt idx="7595">
                  <c:v>91.44623</c:v>
                </c:pt>
                <c:pt idx="7596">
                  <c:v>91.465999999999994</c:v>
                </c:pt>
                <c:pt idx="7597">
                  <c:v>91.485759999999999</c:v>
                </c:pt>
                <c:pt idx="7598">
                  <c:v>91.505529999999993</c:v>
                </c:pt>
                <c:pt idx="7599">
                  <c:v>91.525310000000005</c:v>
                </c:pt>
                <c:pt idx="7600">
                  <c:v>91.545079999999999</c:v>
                </c:pt>
                <c:pt idx="7601">
                  <c:v>91.564859999999996</c:v>
                </c:pt>
                <c:pt idx="7602">
                  <c:v>91.584630000000004</c:v>
                </c:pt>
                <c:pt idx="7603">
                  <c:v>91.604420000000005</c:v>
                </c:pt>
                <c:pt idx="7604">
                  <c:v>91.624200000000002</c:v>
                </c:pt>
                <c:pt idx="7605">
                  <c:v>91.643979999999999</c:v>
                </c:pt>
                <c:pt idx="7606">
                  <c:v>91.66377</c:v>
                </c:pt>
                <c:pt idx="7607">
                  <c:v>91.68356</c:v>
                </c:pt>
                <c:pt idx="7608">
                  <c:v>91.70335</c:v>
                </c:pt>
                <c:pt idx="7609">
                  <c:v>91.723140000000001</c:v>
                </c:pt>
                <c:pt idx="7610">
                  <c:v>91.742940000000004</c:v>
                </c:pt>
                <c:pt idx="7611">
                  <c:v>91.762739999999994</c:v>
                </c:pt>
                <c:pt idx="7612">
                  <c:v>91.782539999999997</c:v>
                </c:pt>
                <c:pt idx="7613">
                  <c:v>91.802340000000001</c:v>
                </c:pt>
                <c:pt idx="7614">
                  <c:v>91.822140000000005</c:v>
                </c:pt>
                <c:pt idx="7615">
                  <c:v>91.841949999999997</c:v>
                </c:pt>
                <c:pt idx="7616">
                  <c:v>91.861760000000004</c:v>
                </c:pt>
                <c:pt idx="7617">
                  <c:v>91.881569999999996</c:v>
                </c:pt>
                <c:pt idx="7618">
                  <c:v>91.901380000000003</c:v>
                </c:pt>
                <c:pt idx="7619">
                  <c:v>91.921199999999999</c:v>
                </c:pt>
                <c:pt idx="7620">
                  <c:v>91.941019999999995</c:v>
                </c:pt>
                <c:pt idx="7621">
                  <c:v>91.960840000000005</c:v>
                </c:pt>
                <c:pt idx="7622">
                  <c:v>91.98066</c:v>
                </c:pt>
                <c:pt idx="7623">
                  <c:v>92.000479999999996</c:v>
                </c:pt>
                <c:pt idx="7624">
                  <c:v>92.020300000000006</c:v>
                </c:pt>
                <c:pt idx="7625">
                  <c:v>92.040130000000005</c:v>
                </c:pt>
                <c:pt idx="7626">
                  <c:v>92.059960000000004</c:v>
                </c:pt>
                <c:pt idx="7627">
                  <c:v>92.079800000000006</c:v>
                </c:pt>
                <c:pt idx="7628">
                  <c:v>92.099630000000005</c:v>
                </c:pt>
                <c:pt idx="7629">
                  <c:v>92.119470000000007</c:v>
                </c:pt>
                <c:pt idx="7630">
                  <c:v>92.139309999999995</c:v>
                </c:pt>
                <c:pt idx="7631">
                  <c:v>92.159139999999994</c:v>
                </c:pt>
                <c:pt idx="7632">
                  <c:v>92.178989999999999</c:v>
                </c:pt>
                <c:pt idx="7633">
                  <c:v>92.198830000000001</c:v>
                </c:pt>
                <c:pt idx="7634">
                  <c:v>92.218680000000006</c:v>
                </c:pt>
                <c:pt idx="7635">
                  <c:v>92.238529999999997</c:v>
                </c:pt>
                <c:pt idx="7636">
                  <c:v>92.258380000000002</c:v>
                </c:pt>
                <c:pt idx="7637">
                  <c:v>92.278239999999997</c:v>
                </c:pt>
                <c:pt idx="7638">
                  <c:v>92.298090000000002</c:v>
                </c:pt>
                <c:pt idx="7639">
                  <c:v>92.317949999999996</c:v>
                </c:pt>
                <c:pt idx="7640">
                  <c:v>92.337810000000005</c:v>
                </c:pt>
                <c:pt idx="7641">
                  <c:v>92.357669999999999</c:v>
                </c:pt>
                <c:pt idx="7642">
                  <c:v>92.377529999999993</c:v>
                </c:pt>
                <c:pt idx="7643">
                  <c:v>92.397400000000005</c:v>
                </c:pt>
                <c:pt idx="7644">
                  <c:v>92.417270000000002</c:v>
                </c:pt>
                <c:pt idx="7645">
                  <c:v>92.437129999999996</c:v>
                </c:pt>
                <c:pt idx="7646">
                  <c:v>92.457009999999997</c:v>
                </c:pt>
                <c:pt idx="7647">
                  <c:v>92.476879999999994</c:v>
                </c:pt>
                <c:pt idx="7648">
                  <c:v>92.496769999999998</c:v>
                </c:pt>
                <c:pt idx="7649">
                  <c:v>92.516639999999995</c:v>
                </c:pt>
                <c:pt idx="7650">
                  <c:v>92.536519999999996</c:v>
                </c:pt>
                <c:pt idx="7651">
                  <c:v>92.556399999999996</c:v>
                </c:pt>
                <c:pt idx="7652">
                  <c:v>92.57629</c:v>
                </c:pt>
                <c:pt idx="7653">
                  <c:v>92.596180000000004</c:v>
                </c:pt>
                <c:pt idx="7654">
                  <c:v>92.616069999999993</c:v>
                </c:pt>
                <c:pt idx="7655">
                  <c:v>92.635959999999997</c:v>
                </c:pt>
                <c:pt idx="7656">
                  <c:v>92.655850000000001</c:v>
                </c:pt>
                <c:pt idx="7657">
                  <c:v>92.675749999999994</c:v>
                </c:pt>
                <c:pt idx="7658">
                  <c:v>92.695650000000001</c:v>
                </c:pt>
                <c:pt idx="7659">
                  <c:v>92.715549999999993</c:v>
                </c:pt>
                <c:pt idx="7660">
                  <c:v>92.73545</c:v>
                </c:pt>
                <c:pt idx="7661">
                  <c:v>92.755359999999996</c:v>
                </c:pt>
                <c:pt idx="7662">
                  <c:v>92.775260000000003</c:v>
                </c:pt>
                <c:pt idx="7663">
                  <c:v>92.795169999999999</c:v>
                </c:pt>
                <c:pt idx="7664">
                  <c:v>92.815089999999998</c:v>
                </c:pt>
                <c:pt idx="7665">
                  <c:v>92.834999999999994</c:v>
                </c:pt>
                <c:pt idx="7666">
                  <c:v>92.854910000000004</c:v>
                </c:pt>
                <c:pt idx="7667">
                  <c:v>92.874830000000003</c:v>
                </c:pt>
                <c:pt idx="7668">
                  <c:v>92.894739999999999</c:v>
                </c:pt>
                <c:pt idx="7669">
                  <c:v>92.914670000000001</c:v>
                </c:pt>
                <c:pt idx="7670">
                  <c:v>92.93459</c:v>
                </c:pt>
                <c:pt idx="7671">
                  <c:v>92.954520000000002</c:v>
                </c:pt>
                <c:pt idx="7672">
                  <c:v>92.974450000000004</c:v>
                </c:pt>
                <c:pt idx="7673">
                  <c:v>92.994380000000007</c:v>
                </c:pt>
                <c:pt idx="7674">
                  <c:v>93.014309999999995</c:v>
                </c:pt>
                <c:pt idx="7675">
                  <c:v>93.03425</c:v>
                </c:pt>
                <c:pt idx="7676">
                  <c:v>93.054180000000002</c:v>
                </c:pt>
                <c:pt idx="7677">
                  <c:v>93.074119999999994</c:v>
                </c:pt>
                <c:pt idx="7678">
                  <c:v>93.094059999999999</c:v>
                </c:pt>
                <c:pt idx="7679">
                  <c:v>93.114009999999993</c:v>
                </c:pt>
                <c:pt idx="7680">
                  <c:v>93.133949999999999</c:v>
                </c:pt>
                <c:pt idx="7681">
                  <c:v>93.153899999999993</c:v>
                </c:pt>
                <c:pt idx="7682">
                  <c:v>93.173850000000002</c:v>
                </c:pt>
                <c:pt idx="7683">
                  <c:v>93.193799999999996</c:v>
                </c:pt>
                <c:pt idx="7684">
                  <c:v>93.213750000000005</c:v>
                </c:pt>
                <c:pt idx="7685">
                  <c:v>93.233710000000002</c:v>
                </c:pt>
                <c:pt idx="7686">
                  <c:v>93.25367</c:v>
                </c:pt>
                <c:pt idx="7687">
                  <c:v>93.273629999999997</c:v>
                </c:pt>
                <c:pt idx="7688">
                  <c:v>93.293589999999995</c:v>
                </c:pt>
                <c:pt idx="7689">
                  <c:v>93.313550000000006</c:v>
                </c:pt>
                <c:pt idx="7690">
                  <c:v>93.333519999999993</c:v>
                </c:pt>
                <c:pt idx="7691">
                  <c:v>93.353489999999994</c:v>
                </c:pt>
                <c:pt idx="7692">
                  <c:v>93.373459999999994</c:v>
                </c:pt>
                <c:pt idx="7693">
                  <c:v>93.393429999999995</c:v>
                </c:pt>
                <c:pt idx="7694">
                  <c:v>93.413409999999999</c:v>
                </c:pt>
                <c:pt idx="7695">
                  <c:v>93.433390000000003</c:v>
                </c:pt>
                <c:pt idx="7696">
                  <c:v>93.453360000000004</c:v>
                </c:pt>
                <c:pt idx="7697">
                  <c:v>93.473349999999996</c:v>
                </c:pt>
                <c:pt idx="7698">
                  <c:v>93.49333</c:v>
                </c:pt>
                <c:pt idx="7699">
                  <c:v>93.513310000000004</c:v>
                </c:pt>
                <c:pt idx="7700">
                  <c:v>93.533299999999997</c:v>
                </c:pt>
                <c:pt idx="7701">
                  <c:v>93.553290000000004</c:v>
                </c:pt>
                <c:pt idx="7702">
                  <c:v>93.57329</c:v>
                </c:pt>
                <c:pt idx="7703">
                  <c:v>93.593279999999993</c:v>
                </c:pt>
                <c:pt idx="7704">
                  <c:v>93.613280000000003</c:v>
                </c:pt>
                <c:pt idx="7705">
                  <c:v>93.633279999999999</c:v>
                </c:pt>
                <c:pt idx="7706">
                  <c:v>93.653270000000006</c:v>
                </c:pt>
                <c:pt idx="7707">
                  <c:v>93.673280000000005</c:v>
                </c:pt>
                <c:pt idx="7708">
                  <c:v>93.693280000000001</c:v>
                </c:pt>
                <c:pt idx="7709">
                  <c:v>93.713290000000001</c:v>
                </c:pt>
                <c:pt idx="7710">
                  <c:v>93.7333</c:v>
                </c:pt>
                <c:pt idx="7711">
                  <c:v>93.753309999999999</c:v>
                </c:pt>
                <c:pt idx="7712">
                  <c:v>93.773319999999998</c:v>
                </c:pt>
                <c:pt idx="7713">
                  <c:v>93.793340000000001</c:v>
                </c:pt>
                <c:pt idx="7714">
                  <c:v>93.813360000000003</c:v>
                </c:pt>
                <c:pt idx="7715">
                  <c:v>93.833380000000005</c:v>
                </c:pt>
                <c:pt idx="7716">
                  <c:v>93.853399999999993</c:v>
                </c:pt>
                <c:pt idx="7717">
                  <c:v>93.873429999999999</c:v>
                </c:pt>
                <c:pt idx="7718">
                  <c:v>93.893460000000005</c:v>
                </c:pt>
                <c:pt idx="7719">
                  <c:v>93.913480000000007</c:v>
                </c:pt>
                <c:pt idx="7720">
                  <c:v>93.933509999999998</c:v>
                </c:pt>
                <c:pt idx="7721">
                  <c:v>93.953540000000004</c:v>
                </c:pt>
                <c:pt idx="7722">
                  <c:v>93.973579999999998</c:v>
                </c:pt>
                <c:pt idx="7723">
                  <c:v>93.993610000000004</c:v>
                </c:pt>
                <c:pt idx="7724">
                  <c:v>94.013660000000002</c:v>
                </c:pt>
                <c:pt idx="7725">
                  <c:v>94.033699999999996</c:v>
                </c:pt>
                <c:pt idx="7726">
                  <c:v>94.053740000000005</c:v>
                </c:pt>
                <c:pt idx="7727">
                  <c:v>94.073779999999999</c:v>
                </c:pt>
                <c:pt idx="7728">
                  <c:v>94.093829999999997</c:v>
                </c:pt>
                <c:pt idx="7729">
                  <c:v>94.113879999999995</c:v>
                </c:pt>
                <c:pt idx="7730">
                  <c:v>94.133930000000007</c:v>
                </c:pt>
                <c:pt idx="7731">
                  <c:v>94.153989999999993</c:v>
                </c:pt>
                <c:pt idx="7732">
                  <c:v>94.174049999999994</c:v>
                </c:pt>
                <c:pt idx="7733">
                  <c:v>94.194109999999995</c:v>
                </c:pt>
                <c:pt idx="7734">
                  <c:v>94.214160000000007</c:v>
                </c:pt>
                <c:pt idx="7735">
                  <c:v>94.234229999999997</c:v>
                </c:pt>
                <c:pt idx="7736">
                  <c:v>94.254300000000001</c:v>
                </c:pt>
                <c:pt idx="7737">
                  <c:v>94.274360000000001</c:v>
                </c:pt>
                <c:pt idx="7738">
                  <c:v>94.294430000000006</c:v>
                </c:pt>
                <c:pt idx="7739">
                  <c:v>94.314499999999995</c:v>
                </c:pt>
                <c:pt idx="7740">
                  <c:v>94.334569999999999</c:v>
                </c:pt>
                <c:pt idx="7741">
                  <c:v>94.354650000000007</c:v>
                </c:pt>
                <c:pt idx="7742">
                  <c:v>94.37473</c:v>
                </c:pt>
                <c:pt idx="7743">
                  <c:v>94.394810000000007</c:v>
                </c:pt>
                <c:pt idx="7744">
                  <c:v>94.41489</c:v>
                </c:pt>
                <c:pt idx="7745">
                  <c:v>94.434970000000007</c:v>
                </c:pt>
                <c:pt idx="7746">
                  <c:v>94.455060000000003</c:v>
                </c:pt>
                <c:pt idx="7747">
                  <c:v>94.475149999999999</c:v>
                </c:pt>
                <c:pt idx="7748">
                  <c:v>94.495239999999995</c:v>
                </c:pt>
                <c:pt idx="7749">
                  <c:v>94.515339999999995</c:v>
                </c:pt>
                <c:pt idx="7750">
                  <c:v>94.535420000000002</c:v>
                </c:pt>
                <c:pt idx="7751">
                  <c:v>94.555530000000005</c:v>
                </c:pt>
                <c:pt idx="7752">
                  <c:v>94.575620000000001</c:v>
                </c:pt>
                <c:pt idx="7753">
                  <c:v>94.595730000000003</c:v>
                </c:pt>
                <c:pt idx="7754">
                  <c:v>94.615830000000003</c:v>
                </c:pt>
                <c:pt idx="7755">
                  <c:v>94.635930000000002</c:v>
                </c:pt>
                <c:pt idx="7756">
                  <c:v>94.656040000000004</c:v>
                </c:pt>
                <c:pt idx="7757">
                  <c:v>94.676150000000007</c:v>
                </c:pt>
                <c:pt idx="7758">
                  <c:v>94.696259999999995</c:v>
                </c:pt>
                <c:pt idx="7759">
                  <c:v>94.716380000000001</c:v>
                </c:pt>
                <c:pt idx="7760">
                  <c:v>94.736490000000003</c:v>
                </c:pt>
                <c:pt idx="7761">
                  <c:v>94.756609999999995</c:v>
                </c:pt>
                <c:pt idx="7762">
                  <c:v>94.776730000000001</c:v>
                </c:pt>
                <c:pt idx="7763">
                  <c:v>94.796850000000006</c:v>
                </c:pt>
                <c:pt idx="7764">
                  <c:v>94.816980000000001</c:v>
                </c:pt>
                <c:pt idx="7765">
                  <c:v>94.837100000000007</c:v>
                </c:pt>
                <c:pt idx="7766">
                  <c:v>94.857230000000001</c:v>
                </c:pt>
                <c:pt idx="7767">
                  <c:v>94.877369999999999</c:v>
                </c:pt>
                <c:pt idx="7768">
                  <c:v>94.897499999999994</c:v>
                </c:pt>
                <c:pt idx="7769">
                  <c:v>94.917630000000003</c:v>
                </c:pt>
                <c:pt idx="7770">
                  <c:v>94.93777</c:v>
                </c:pt>
                <c:pt idx="7771">
                  <c:v>94.957909999999998</c:v>
                </c:pt>
                <c:pt idx="7772">
                  <c:v>94.978049999999996</c:v>
                </c:pt>
                <c:pt idx="7773">
                  <c:v>94.998199999999997</c:v>
                </c:pt>
                <c:pt idx="7774">
                  <c:v>95.018339999999995</c:v>
                </c:pt>
                <c:pt idx="7775">
                  <c:v>95.038489999999996</c:v>
                </c:pt>
                <c:pt idx="7776">
                  <c:v>95.058639999999997</c:v>
                </c:pt>
                <c:pt idx="7777">
                  <c:v>95.078800000000001</c:v>
                </c:pt>
                <c:pt idx="7778">
                  <c:v>95.098950000000002</c:v>
                </c:pt>
                <c:pt idx="7779">
                  <c:v>95.119100000000003</c:v>
                </c:pt>
                <c:pt idx="7780">
                  <c:v>95.139269999999996</c:v>
                </c:pt>
                <c:pt idx="7781">
                  <c:v>95.159419999999997</c:v>
                </c:pt>
                <c:pt idx="7782">
                  <c:v>95.179590000000005</c:v>
                </c:pt>
                <c:pt idx="7783">
                  <c:v>95.199749999999995</c:v>
                </c:pt>
                <c:pt idx="7784">
                  <c:v>95.219920000000002</c:v>
                </c:pt>
                <c:pt idx="7785">
                  <c:v>95.240089999999995</c:v>
                </c:pt>
                <c:pt idx="7786">
                  <c:v>95.260260000000002</c:v>
                </c:pt>
                <c:pt idx="7787">
                  <c:v>95.280429999999996</c:v>
                </c:pt>
                <c:pt idx="7788">
                  <c:v>95.300610000000006</c:v>
                </c:pt>
                <c:pt idx="7789">
                  <c:v>95.320790000000002</c:v>
                </c:pt>
                <c:pt idx="7790">
                  <c:v>95.340969999999999</c:v>
                </c:pt>
                <c:pt idx="7791">
                  <c:v>95.361149999999995</c:v>
                </c:pt>
                <c:pt idx="7792">
                  <c:v>95.381339999999994</c:v>
                </c:pt>
                <c:pt idx="7793">
                  <c:v>95.401520000000005</c:v>
                </c:pt>
                <c:pt idx="7794">
                  <c:v>95.421710000000004</c:v>
                </c:pt>
                <c:pt idx="7795">
                  <c:v>95.441900000000004</c:v>
                </c:pt>
                <c:pt idx="7796">
                  <c:v>95.462100000000007</c:v>
                </c:pt>
                <c:pt idx="7797">
                  <c:v>95.482290000000006</c:v>
                </c:pt>
                <c:pt idx="7798">
                  <c:v>95.502489999999995</c:v>
                </c:pt>
                <c:pt idx="7799">
                  <c:v>95.522689999999997</c:v>
                </c:pt>
                <c:pt idx="7800">
                  <c:v>95.54289</c:v>
                </c:pt>
                <c:pt idx="7801">
                  <c:v>95.563100000000006</c:v>
                </c:pt>
                <c:pt idx="7802">
                  <c:v>95.583299999999994</c:v>
                </c:pt>
                <c:pt idx="7803">
                  <c:v>95.60351</c:v>
                </c:pt>
                <c:pt idx="7804">
                  <c:v>95.623720000000006</c:v>
                </c:pt>
                <c:pt idx="7805">
                  <c:v>95.643929999999997</c:v>
                </c:pt>
                <c:pt idx="7806">
                  <c:v>95.664150000000006</c:v>
                </c:pt>
                <c:pt idx="7807">
                  <c:v>95.684359999999998</c:v>
                </c:pt>
                <c:pt idx="7808">
                  <c:v>95.704580000000007</c:v>
                </c:pt>
                <c:pt idx="7809">
                  <c:v>95.724800000000002</c:v>
                </c:pt>
                <c:pt idx="7810">
                  <c:v>95.74503</c:v>
                </c:pt>
                <c:pt idx="7811">
                  <c:v>95.765249999999995</c:v>
                </c:pt>
                <c:pt idx="7812">
                  <c:v>95.785480000000007</c:v>
                </c:pt>
                <c:pt idx="7813">
                  <c:v>95.805700000000002</c:v>
                </c:pt>
                <c:pt idx="7814">
                  <c:v>95.825940000000003</c:v>
                </c:pt>
                <c:pt idx="7815">
                  <c:v>95.846170000000001</c:v>
                </c:pt>
                <c:pt idx="7816">
                  <c:v>95.866399999999999</c:v>
                </c:pt>
                <c:pt idx="7817">
                  <c:v>95.88664</c:v>
                </c:pt>
                <c:pt idx="7818">
                  <c:v>95.906880000000001</c:v>
                </c:pt>
                <c:pt idx="7819">
                  <c:v>95.927120000000002</c:v>
                </c:pt>
                <c:pt idx="7820">
                  <c:v>95.947370000000006</c:v>
                </c:pt>
                <c:pt idx="7821">
                  <c:v>95.967609999999993</c:v>
                </c:pt>
                <c:pt idx="7822">
                  <c:v>95.987859999999998</c:v>
                </c:pt>
                <c:pt idx="7823">
                  <c:v>96.008120000000005</c:v>
                </c:pt>
                <c:pt idx="7824">
                  <c:v>96.028369999999995</c:v>
                </c:pt>
                <c:pt idx="7825">
                  <c:v>96.04862</c:v>
                </c:pt>
                <c:pt idx="7826">
                  <c:v>96.068879999999993</c:v>
                </c:pt>
                <c:pt idx="7827">
                  <c:v>96.08914</c:v>
                </c:pt>
                <c:pt idx="7828">
                  <c:v>96.109399999999994</c:v>
                </c:pt>
                <c:pt idx="7829">
                  <c:v>96.129660000000001</c:v>
                </c:pt>
                <c:pt idx="7830">
                  <c:v>96.149929999999998</c:v>
                </c:pt>
                <c:pt idx="7831">
                  <c:v>96.170199999999994</c:v>
                </c:pt>
                <c:pt idx="7832">
                  <c:v>96.190470000000005</c:v>
                </c:pt>
                <c:pt idx="7833">
                  <c:v>96.210740000000001</c:v>
                </c:pt>
                <c:pt idx="7834">
                  <c:v>96.231009999999998</c:v>
                </c:pt>
                <c:pt idx="7835">
                  <c:v>96.251289999999997</c:v>
                </c:pt>
                <c:pt idx="7836">
                  <c:v>96.271569999999997</c:v>
                </c:pt>
                <c:pt idx="7837">
                  <c:v>96.291849999999997</c:v>
                </c:pt>
                <c:pt idx="7838">
                  <c:v>96.312129999999996</c:v>
                </c:pt>
                <c:pt idx="7839">
                  <c:v>96.332419999999999</c:v>
                </c:pt>
                <c:pt idx="7840">
                  <c:v>96.352710000000002</c:v>
                </c:pt>
                <c:pt idx="7841">
                  <c:v>96.372990000000001</c:v>
                </c:pt>
                <c:pt idx="7842">
                  <c:v>96.393289999999993</c:v>
                </c:pt>
                <c:pt idx="7843">
                  <c:v>96.413570000000007</c:v>
                </c:pt>
                <c:pt idx="7844">
                  <c:v>96.433880000000002</c:v>
                </c:pt>
                <c:pt idx="7845">
                  <c:v>96.454170000000005</c:v>
                </c:pt>
                <c:pt idx="7846">
                  <c:v>96.474469999999997</c:v>
                </c:pt>
                <c:pt idx="7847">
                  <c:v>96.494770000000003</c:v>
                </c:pt>
                <c:pt idx="7848">
                  <c:v>96.515079999999998</c:v>
                </c:pt>
                <c:pt idx="7849">
                  <c:v>96.535390000000007</c:v>
                </c:pt>
                <c:pt idx="7850">
                  <c:v>96.555689999999998</c:v>
                </c:pt>
                <c:pt idx="7851">
                  <c:v>96.575999999999993</c:v>
                </c:pt>
                <c:pt idx="7852">
                  <c:v>96.596310000000003</c:v>
                </c:pt>
                <c:pt idx="7853">
                  <c:v>96.616630000000001</c:v>
                </c:pt>
                <c:pt idx="7854">
                  <c:v>96.636949999999999</c:v>
                </c:pt>
                <c:pt idx="7855">
                  <c:v>96.657259999999994</c:v>
                </c:pt>
                <c:pt idx="7856">
                  <c:v>96.677589999999995</c:v>
                </c:pt>
                <c:pt idx="7857">
                  <c:v>96.697909999999993</c:v>
                </c:pt>
                <c:pt idx="7858">
                  <c:v>96.718239999999994</c:v>
                </c:pt>
                <c:pt idx="7859">
                  <c:v>96.738560000000007</c:v>
                </c:pt>
                <c:pt idx="7860">
                  <c:v>96.758899999999997</c:v>
                </c:pt>
                <c:pt idx="7861">
                  <c:v>96.779219999999995</c:v>
                </c:pt>
                <c:pt idx="7862">
                  <c:v>96.79956</c:v>
                </c:pt>
                <c:pt idx="7863">
                  <c:v>96.819890000000001</c:v>
                </c:pt>
                <c:pt idx="7864">
                  <c:v>96.840230000000005</c:v>
                </c:pt>
                <c:pt idx="7865">
                  <c:v>96.860569999999996</c:v>
                </c:pt>
                <c:pt idx="7866">
                  <c:v>96.88091</c:v>
                </c:pt>
                <c:pt idx="7867">
                  <c:v>96.901259999999994</c:v>
                </c:pt>
                <c:pt idx="7868">
                  <c:v>96.921610000000001</c:v>
                </c:pt>
                <c:pt idx="7869">
                  <c:v>96.941959999999995</c:v>
                </c:pt>
                <c:pt idx="7870">
                  <c:v>96.962310000000002</c:v>
                </c:pt>
                <c:pt idx="7871">
                  <c:v>96.982659999999996</c:v>
                </c:pt>
                <c:pt idx="7872">
                  <c:v>97.003010000000003</c:v>
                </c:pt>
                <c:pt idx="7873">
                  <c:v>97.023380000000003</c:v>
                </c:pt>
                <c:pt idx="7874">
                  <c:v>97.043729999999996</c:v>
                </c:pt>
                <c:pt idx="7875">
                  <c:v>97.064089999999993</c:v>
                </c:pt>
                <c:pt idx="7876">
                  <c:v>97.084460000000007</c:v>
                </c:pt>
                <c:pt idx="7877">
                  <c:v>97.104830000000007</c:v>
                </c:pt>
                <c:pt idx="7878">
                  <c:v>97.125190000000003</c:v>
                </c:pt>
                <c:pt idx="7879">
                  <c:v>97.145560000000003</c:v>
                </c:pt>
                <c:pt idx="7880">
                  <c:v>97.165940000000006</c:v>
                </c:pt>
                <c:pt idx="7881">
                  <c:v>97.186310000000006</c:v>
                </c:pt>
                <c:pt idx="7882">
                  <c:v>97.206689999999995</c:v>
                </c:pt>
                <c:pt idx="7883">
                  <c:v>97.227069999999998</c:v>
                </c:pt>
                <c:pt idx="7884">
                  <c:v>97.247439999999997</c:v>
                </c:pt>
                <c:pt idx="7885">
                  <c:v>97.267830000000004</c:v>
                </c:pt>
                <c:pt idx="7886">
                  <c:v>97.288219999999995</c:v>
                </c:pt>
                <c:pt idx="7887">
                  <c:v>97.308599999999998</c:v>
                </c:pt>
                <c:pt idx="7888">
                  <c:v>97.328990000000005</c:v>
                </c:pt>
                <c:pt idx="7889">
                  <c:v>97.349379999999996</c:v>
                </c:pt>
                <c:pt idx="7890">
                  <c:v>97.369770000000003</c:v>
                </c:pt>
                <c:pt idx="7891">
                  <c:v>97.390169999999998</c:v>
                </c:pt>
                <c:pt idx="7892">
                  <c:v>97.410570000000007</c:v>
                </c:pt>
                <c:pt idx="7893">
                  <c:v>97.430970000000002</c:v>
                </c:pt>
                <c:pt idx="7894">
                  <c:v>97.45138</c:v>
                </c:pt>
                <c:pt idx="7895">
                  <c:v>97.471779999999995</c:v>
                </c:pt>
                <c:pt idx="7896">
                  <c:v>97.492189999999994</c:v>
                </c:pt>
                <c:pt idx="7897">
                  <c:v>97.512600000000006</c:v>
                </c:pt>
                <c:pt idx="7898">
                  <c:v>97.533000000000001</c:v>
                </c:pt>
                <c:pt idx="7899">
                  <c:v>97.553420000000003</c:v>
                </c:pt>
                <c:pt idx="7900">
                  <c:v>97.573830000000001</c:v>
                </c:pt>
                <c:pt idx="7901">
                  <c:v>97.594250000000002</c:v>
                </c:pt>
                <c:pt idx="7902">
                  <c:v>97.614670000000004</c:v>
                </c:pt>
                <c:pt idx="7903">
                  <c:v>97.635090000000005</c:v>
                </c:pt>
                <c:pt idx="7904">
                  <c:v>97.655519999999996</c:v>
                </c:pt>
                <c:pt idx="7905">
                  <c:v>97.675939999999997</c:v>
                </c:pt>
                <c:pt idx="7906">
                  <c:v>97.696370000000002</c:v>
                </c:pt>
                <c:pt idx="7907">
                  <c:v>97.716800000000006</c:v>
                </c:pt>
                <c:pt idx="7908">
                  <c:v>97.737229999999997</c:v>
                </c:pt>
                <c:pt idx="7909">
                  <c:v>97.757670000000005</c:v>
                </c:pt>
                <c:pt idx="7910">
                  <c:v>97.778099999999995</c:v>
                </c:pt>
                <c:pt idx="7911">
                  <c:v>97.798540000000003</c:v>
                </c:pt>
                <c:pt idx="7912">
                  <c:v>97.818979999999996</c:v>
                </c:pt>
                <c:pt idx="7913">
                  <c:v>97.839420000000004</c:v>
                </c:pt>
                <c:pt idx="7914">
                  <c:v>97.859870000000001</c:v>
                </c:pt>
                <c:pt idx="7915">
                  <c:v>97.880319999999998</c:v>
                </c:pt>
                <c:pt idx="7916">
                  <c:v>97.900760000000005</c:v>
                </c:pt>
                <c:pt idx="7917">
                  <c:v>97.921220000000005</c:v>
                </c:pt>
                <c:pt idx="7918">
                  <c:v>97.941670000000002</c:v>
                </c:pt>
                <c:pt idx="7919">
                  <c:v>97.962130000000002</c:v>
                </c:pt>
                <c:pt idx="7920">
                  <c:v>97.982579999999999</c:v>
                </c:pt>
                <c:pt idx="7921">
                  <c:v>98.003039999999999</c:v>
                </c:pt>
                <c:pt idx="7922">
                  <c:v>98.023510000000002</c:v>
                </c:pt>
                <c:pt idx="7923">
                  <c:v>98.043970000000002</c:v>
                </c:pt>
                <c:pt idx="7924">
                  <c:v>98.064440000000005</c:v>
                </c:pt>
                <c:pt idx="7925">
                  <c:v>98.084909999999994</c:v>
                </c:pt>
                <c:pt idx="7926">
                  <c:v>98.105379999999997</c:v>
                </c:pt>
                <c:pt idx="7927">
                  <c:v>98.12585</c:v>
                </c:pt>
                <c:pt idx="7928">
                  <c:v>98.146320000000003</c:v>
                </c:pt>
                <c:pt idx="7929">
                  <c:v>98.166799999999995</c:v>
                </c:pt>
                <c:pt idx="7930">
                  <c:v>98.187280000000001</c:v>
                </c:pt>
                <c:pt idx="7931">
                  <c:v>98.207759999999993</c:v>
                </c:pt>
                <c:pt idx="7932">
                  <c:v>98.228250000000003</c:v>
                </c:pt>
                <c:pt idx="7933">
                  <c:v>98.248729999999995</c:v>
                </c:pt>
                <c:pt idx="7934">
                  <c:v>98.269220000000004</c:v>
                </c:pt>
                <c:pt idx="7935">
                  <c:v>98.289709999999999</c:v>
                </c:pt>
                <c:pt idx="7936">
                  <c:v>98.310199999999995</c:v>
                </c:pt>
                <c:pt idx="7937">
                  <c:v>98.330699999999993</c:v>
                </c:pt>
                <c:pt idx="7938">
                  <c:v>98.351190000000003</c:v>
                </c:pt>
                <c:pt idx="7939">
                  <c:v>98.371690000000001</c:v>
                </c:pt>
                <c:pt idx="7940">
                  <c:v>98.392189999999999</c:v>
                </c:pt>
                <c:pt idx="7941">
                  <c:v>98.412700000000001</c:v>
                </c:pt>
                <c:pt idx="7942">
                  <c:v>98.433199999999999</c:v>
                </c:pt>
                <c:pt idx="7943">
                  <c:v>98.453699999999998</c:v>
                </c:pt>
                <c:pt idx="7944">
                  <c:v>98.474209999999999</c:v>
                </c:pt>
                <c:pt idx="7945">
                  <c:v>98.494730000000004</c:v>
                </c:pt>
                <c:pt idx="7946">
                  <c:v>98.515240000000006</c:v>
                </c:pt>
                <c:pt idx="7947">
                  <c:v>98.535759999999996</c:v>
                </c:pt>
                <c:pt idx="7948">
                  <c:v>98.556269999999998</c:v>
                </c:pt>
                <c:pt idx="7949">
                  <c:v>98.576790000000003</c:v>
                </c:pt>
                <c:pt idx="7950">
                  <c:v>98.597309999999993</c:v>
                </c:pt>
                <c:pt idx="7951">
                  <c:v>98.617840000000001</c:v>
                </c:pt>
                <c:pt idx="7952">
                  <c:v>98.638369999999995</c:v>
                </c:pt>
                <c:pt idx="7953">
                  <c:v>98.658900000000003</c:v>
                </c:pt>
                <c:pt idx="7954">
                  <c:v>98.679419999999993</c:v>
                </c:pt>
                <c:pt idx="7955">
                  <c:v>98.699960000000004</c:v>
                </c:pt>
                <c:pt idx="7956">
                  <c:v>98.720489999999998</c:v>
                </c:pt>
                <c:pt idx="7957">
                  <c:v>98.741029999999995</c:v>
                </c:pt>
                <c:pt idx="7958">
                  <c:v>98.761570000000006</c:v>
                </c:pt>
                <c:pt idx="7959">
                  <c:v>98.782110000000003</c:v>
                </c:pt>
                <c:pt idx="7960">
                  <c:v>98.80265</c:v>
                </c:pt>
                <c:pt idx="7961">
                  <c:v>98.8232</c:v>
                </c:pt>
                <c:pt idx="7962">
                  <c:v>98.843739999999997</c:v>
                </c:pt>
                <c:pt idx="7963">
                  <c:v>98.8643</c:v>
                </c:pt>
                <c:pt idx="7964">
                  <c:v>98.88485</c:v>
                </c:pt>
                <c:pt idx="7965">
                  <c:v>98.9054</c:v>
                </c:pt>
                <c:pt idx="7966">
                  <c:v>98.925960000000003</c:v>
                </c:pt>
                <c:pt idx="7967">
                  <c:v>98.946520000000007</c:v>
                </c:pt>
                <c:pt idx="7968">
                  <c:v>98.967079999999996</c:v>
                </c:pt>
                <c:pt idx="7969">
                  <c:v>98.987639999999999</c:v>
                </c:pt>
                <c:pt idx="7970">
                  <c:v>99.008200000000002</c:v>
                </c:pt>
                <c:pt idx="7971">
                  <c:v>99.028769999999994</c:v>
                </c:pt>
                <c:pt idx="7972">
                  <c:v>99.049340000000001</c:v>
                </c:pt>
                <c:pt idx="7973">
                  <c:v>99.069909999999993</c:v>
                </c:pt>
                <c:pt idx="7974">
                  <c:v>99.090479999999999</c:v>
                </c:pt>
                <c:pt idx="7975">
                  <c:v>99.111059999999995</c:v>
                </c:pt>
                <c:pt idx="7976">
                  <c:v>99.131640000000004</c:v>
                </c:pt>
                <c:pt idx="7977">
                  <c:v>99.152209999999997</c:v>
                </c:pt>
                <c:pt idx="7978">
                  <c:v>99.172799999999995</c:v>
                </c:pt>
                <c:pt idx="7979">
                  <c:v>99.193380000000005</c:v>
                </c:pt>
                <c:pt idx="7980">
                  <c:v>99.213970000000003</c:v>
                </c:pt>
                <c:pt idx="7981">
                  <c:v>99.234560000000002</c:v>
                </c:pt>
                <c:pt idx="7982">
                  <c:v>99.255139999999997</c:v>
                </c:pt>
                <c:pt idx="7983">
                  <c:v>99.275739999999999</c:v>
                </c:pt>
                <c:pt idx="7984">
                  <c:v>99.296329999999998</c:v>
                </c:pt>
                <c:pt idx="7985">
                  <c:v>99.316929999999999</c:v>
                </c:pt>
                <c:pt idx="7986">
                  <c:v>99.337530000000001</c:v>
                </c:pt>
                <c:pt idx="7987">
                  <c:v>99.358130000000003</c:v>
                </c:pt>
                <c:pt idx="7988">
                  <c:v>99.378730000000004</c:v>
                </c:pt>
                <c:pt idx="7989">
                  <c:v>99.399339999999995</c:v>
                </c:pt>
                <c:pt idx="7990">
                  <c:v>99.419939999999997</c:v>
                </c:pt>
                <c:pt idx="7991">
                  <c:v>99.440550000000002</c:v>
                </c:pt>
                <c:pt idx="7992">
                  <c:v>99.461169999999996</c:v>
                </c:pt>
                <c:pt idx="7993">
                  <c:v>99.481780000000001</c:v>
                </c:pt>
                <c:pt idx="7994">
                  <c:v>99.502399999999994</c:v>
                </c:pt>
                <c:pt idx="7995">
                  <c:v>99.523020000000002</c:v>
                </c:pt>
                <c:pt idx="7996">
                  <c:v>99.543629999999993</c:v>
                </c:pt>
                <c:pt idx="7997">
                  <c:v>99.564250000000001</c:v>
                </c:pt>
                <c:pt idx="7998">
                  <c:v>99.584879999999998</c:v>
                </c:pt>
                <c:pt idx="7999">
                  <c:v>99.605509999999995</c:v>
                </c:pt>
                <c:pt idx="8000">
                  <c:v>99.626140000000007</c:v>
                </c:pt>
                <c:pt idx="8001">
                  <c:v>99.646770000000004</c:v>
                </c:pt>
                <c:pt idx="8002">
                  <c:v>99.667400000000001</c:v>
                </c:pt>
                <c:pt idx="8003">
                  <c:v>99.688029999999998</c:v>
                </c:pt>
                <c:pt idx="8004">
                  <c:v>99.708669999999998</c:v>
                </c:pt>
                <c:pt idx="8005">
                  <c:v>99.729309999999998</c:v>
                </c:pt>
                <c:pt idx="8006">
                  <c:v>99.749949999999998</c:v>
                </c:pt>
                <c:pt idx="8007">
                  <c:v>99.770600000000002</c:v>
                </c:pt>
                <c:pt idx="8008">
                  <c:v>99.791240000000002</c:v>
                </c:pt>
                <c:pt idx="8009">
                  <c:v>99.811890000000005</c:v>
                </c:pt>
                <c:pt idx="8010">
                  <c:v>99.832539999999995</c:v>
                </c:pt>
                <c:pt idx="8011">
                  <c:v>99.853200000000001</c:v>
                </c:pt>
                <c:pt idx="8012">
                  <c:v>99.873850000000004</c:v>
                </c:pt>
                <c:pt idx="8013">
                  <c:v>99.894509999999997</c:v>
                </c:pt>
                <c:pt idx="8014">
                  <c:v>99.91516</c:v>
                </c:pt>
                <c:pt idx="8015">
                  <c:v>99.935820000000007</c:v>
                </c:pt>
                <c:pt idx="8016">
                  <c:v>99.956490000000002</c:v>
                </c:pt>
                <c:pt idx="8017">
                  <c:v>99.977149999999995</c:v>
                </c:pt>
                <c:pt idx="8018">
                  <c:v>99.997820000000004</c:v>
                </c:pt>
                <c:pt idx="8019">
                  <c:v>100.0185</c:v>
                </c:pt>
                <c:pt idx="8020">
                  <c:v>100.03919999999999</c:v>
                </c:pt>
                <c:pt idx="8021">
                  <c:v>100.0598</c:v>
                </c:pt>
                <c:pt idx="8022">
                  <c:v>100.0805</c:v>
                </c:pt>
                <c:pt idx="8023">
                  <c:v>100.10120000000001</c:v>
                </c:pt>
                <c:pt idx="8024">
                  <c:v>100.1219</c:v>
                </c:pt>
                <c:pt idx="8025">
                  <c:v>100.1425</c:v>
                </c:pt>
                <c:pt idx="8026">
                  <c:v>100.1632</c:v>
                </c:pt>
                <c:pt idx="8027">
                  <c:v>100.18389999999999</c:v>
                </c:pt>
                <c:pt idx="8028">
                  <c:v>100.2046</c:v>
                </c:pt>
                <c:pt idx="8029">
                  <c:v>100.2253</c:v>
                </c:pt>
                <c:pt idx="8030">
                  <c:v>100.246</c:v>
                </c:pt>
                <c:pt idx="8031">
                  <c:v>100.2667</c:v>
                </c:pt>
                <c:pt idx="8032">
                  <c:v>100.28740000000001</c:v>
                </c:pt>
                <c:pt idx="8033">
                  <c:v>100.3081</c:v>
                </c:pt>
                <c:pt idx="8034">
                  <c:v>100.3288</c:v>
                </c:pt>
                <c:pt idx="8035">
                  <c:v>100.34950000000001</c:v>
                </c:pt>
                <c:pt idx="8036">
                  <c:v>100.3702</c:v>
                </c:pt>
                <c:pt idx="8037">
                  <c:v>100.3909</c:v>
                </c:pt>
                <c:pt idx="8038">
                  <c:v>100.41160000000001</c:v>
                </c:pt>
                <c:pt idx="8039">
                  <c:v>100.4323</c:v>
                </c:pt>
                <c:pt idx="8040">
                  <c:v>100.453</c:v>
                </c:pt>
                <c:pt idx="8041">
                  <c:v>100.4738</c:v>
                </c:pt>
                <c:pt idx="8042">
                  <c:v>100.4945</c:v>
                </c:pt>
                <c:pt idx="8043">
                  <c:v>100.51519999999999</c:v>
                </c:pt>
                <c:pt idx="8044">
                  <c:v>100.5359</c:v>
                </c:pt>
                <c:pt idx="8045">
                  <c:v>100.5566</c:v>
                </c:pt>
                <c:pt idx="8046">
                  <c:v>100.5774</c:v>
                </c:pt>
                <c:pt idx="8047">
                  <c:v>100.5981</c:v>
                </c:pt>
                <c:pt idx="8048">
                  <c:v>100.61879999999999</c:v>
                </c:pt>
                <c:pt idx="8049">
                  <c:v>100.6396</c:v>
                </c:pt>
                <c:pt idx="8050">
                  <c:v>100.66030000000001</c:v>
                </c:pt>
                <c:pt idx="8051">
                  <c:v>100.681</c:v>
                </c:pt>
                <c:pt idx="8052">
                  <c:v>100.70180000000001</c:v>
                </c:pt>
                <c:pt idx="8053">
                  <c:v>100.7225</c:v>
                </c:pt>
                <c:pt idx="8054">
                  <c:v>100.7433</c:v>
                </c:pt>
                <c:pt idx="8055">
                  <c:v>100.764</c:v>
                </c:pt>
                <c:pt idx="8056">
                  <c:v>100.7848</c:v>
                </c:pt>
                <c:pt idx="8057">
                  <c:v>100.80549999999999</c:v>
                </c:pt>
                <c:pt idx="8058">
                  <c:v>100.8263</c:v>
                </c:pt>
                <c:pt idx="8059">
                  <c:v>100.84699999999999</c:v>
                </c:pt>
                <c:pt idx="8060">
                  <c:v>100.8678</c:v>
                </c:pt>
                <c:pt idx="8061">
                  <c:v>100.88849999999999</c:v>
                </c:pt>
                <c:pt idx="8062">
                  <c:v>100.9093</c:v>
                </c:pt>
                <c:pt idx="8063">
                  <c:v>100.9301</c:v>
                </c:pt>
                <c:pt idx="8064">
                  <c:v>100.9508</c:v>
                </c:pt>
                <c:pt idx="8065">
                  <c:v>100.9716</c:v>
                </c:pt>
                <c:pt idx="8066">
                  <c:v>100.9924</c:v>
                </c:pt>
                <c:pt idx="8067">
                  <c:v>101.01309999999999</c:v>
                </c:pt>
                <c:pt idx="8068">
                  <c:v>101.0339</c:v>
                </c:pt>
                <c:pt idx="8069">
                  <c:v>101.0547</c:v>
                </c:pt>
                <c:pt idx="8070">
                  <c:v>101.07550000000001</c:v>
                </c:pt>
                <c:pt idx="8071">
                  <c:v>101.0962</c:v>
                </c:pt>
                <c:pt idx="8072">
                  <c:v>101.117</c:v>
                </c:pt>
                <c:pt idx="8073">
                  <c:v>101.1378</c:v>
                </c:pt>
                <c:pt idx="8074">
                  <c:v>101.15860000000001</c:v>
                </c:pt>
                <c:pt idx="8075">
                  <c:v>101.1794</c:v>
                </c:pt>
                <c:pt idx="8076">
                  <c:v>101.2002</c:v>
                </c:pt>
                <c:pt idx="8077">
                  <c:v>101.221</c:v>
                </c:pt>
                <c:pt idx="8078">
                  <c:v>101.2418</c:v>
                </c:pt>
                <c:pt idx="8079">
                  <c:v>101.26260000000001</c:v>
                </c:pt>
                <c:pt idx="8080">
                  <c:v>101.2834</c:v>
                </c:pt>
                <c:pt idx="8081">
                  <c:v>101.30419999999999</c:v>
                </c:pt>
                <c:pt idx="8082">
                  <c:v>101.325</c:v>
                </c:pt>
                <c:pt idx="8083">
                  <c:v>101.3458</c:v>
                </c:pt>
                <c:pt idx="8084">
                  <c:v>101.36660000000001</c:v>
                </c:pt>
                <c:pt idx="8085">
                  <c:v>101.3874</c:v>
                </c:pt>
                <c:pt idx="8086">
                  <c:v>101.40819999999999</c:v>
                </c:pt>
                <c:pt idx="8087">
                  <c:v>101.429</c:v>
                </c:pt>
                <c:pt idx="8088">
                  <c:v>101.4498</c:v>
                </c:pt>
                <c:pt idx="8089">
                  <c:v>101.4706</c:v>
                </c:pt>
                <c:pt idx="8090">
                  <c:v>101.4915</c:v>
                </c:pt>
                <c:pt idx="8091">
                  <c:v>101.5123</c:v>
                </c:pt>
                <c:pt idx="8092">
                  <c:v>101.5331</c:v>
                </c:pt>
                <c:pt idx="8093">
                  <c:v>101.5539</c:v>
                </c:pt>
                <c:pt idx="8094">
                  <c:v>101.5748</c:v>
                </c:pt>
                <c:pt idx="8095">
                  <c:v>101.5956</c:v>
                </c:pt>
                <c:pt idx="8096">
                  <c:v>101.6164</c:v>
                </c:pt>
                <c:pt idx="8097">
                  <c:v>101.6373</c:v>
                </c:pt>
                <c:pt idx="8098">
                  <c:v>101.6581</c:v>
                </c:pt>
                <c:pt idx="8099">
                  <c:v>101.679</c:v>
                </c:pt>
                <c:pt idx="8100">
                  <c:v>101.6998</c:v>
                </c:pt>
                <c:pt idx="8101">
                  <c:v>101.7206</c:v>
                </c:pt>
                <c:pt idx="8102">
                  <c:v>101.7415</c:v>
                </c:pt>
                <c:pt idx="8103">
                  <c:v>101.7623</c:v>
                </c:pt>
                <c:pt idx="8104">
                  <c:v>101.78319999999999</c:v>
                </c:pt>
                <c:pt idx="8105">
                  <c:v>101.804</c:v>
                </c:pt>
                <c:pt idx="8106">
                  <c:v>101.8249</c:v>
                </c:pt>
                <c:pt idx="8107">
                  <c:v>101.8458</c:v>
                </c:pt>
                <c:pt idx="8108">
                  <c:v>101.86660000000001</c:v>
                </c:pt>
                <c:pt idx="8109">
                  <c:v>101.8875</c:v>
                </c:pt>
                <c:pt idx="8110">
                  <c:v>101.9083</c:v>
                </c:pt>
                <c:pt idx="8111">
                  <c:v>101.92919999999999</c:v>
                </c:pt>
                <c:pt idx="8112">
                  <c:v>101.95010000000001</c:v>
                </c:pt>
                <c:pt idx="8113">
                  <c:v>101.9709</c:v>
                </c:pt>
                <c:pt idx="8114">
                  <c:v>101.9918</c:v>
                </c:pt>
                <c:pt idx="8115">
                  <c:v>102.0127</c:v>
                </c:pt>
                <c:pt idx="8116">
                  <c:v>102.03360000000001</c:v>
                </c:pt>
                <c:pt idx="8117">
                  <c:v>102.0544</c:v>
                </c:pt>
                <c:pt idx="8118">
                  <c:v>102.0753</c:v>
                </c:pt>
                <c:pt idx="8119">
                  <c:v>102.0962</c:v>
                </c:pt>
                <c:pt idx="8120">
                  <c:v>102.11709999999999</c:v>
                </c:pt>
                <c:pt idx="8121">
                  <c:v>102.13800000000001</c:v>
                </c:pt>
                <c:pt idx="8122">
                  <c:v>102.1589</c:v>
                </c:pt>
                <c:pt idx="8123">
                  <c:v>102.1798</c:v>
                </c:pt>
                <c:pt idx="8124">
                  <c:v>102.2007</c:v>
                </c:pt>
                <c:pt idx="8125">
                  <c:v>102.22150000000001</c:v>
                </c:pt>
                <c:pt idx="8126">
                  <c:v>102.2424</c:v>
                </c:pt>
                <c:pt idx="8127">
                  <c:v>102.2634</c:v>
                </c:pt>
                <c:pt idx="8128">
                  <c:v>102.2843</c:v>
                </c:pt>
                <c:pt idx="8129">
                  <c:v>102.3052</c:v>
                </c:pt>
                <c:pt idx="8130">
                  <c:v>102.3261</c:v>
                </c:pt>
                <c:pt idx="8131">
                  <c:v>102.34699999999999</c:v>
                </c:pt>
                <c:pt idx="8132">
                  <c:v>102.36790000000001</c:v>
                </c:pt>
                <c:pt idx="8133">
                  <c:v>102.3888</c:v>
                </c:pt>
                <c:pt idx="8134">
                  <c:v>102.4097</c:v>
                </c:pt>
                <c:pt idx="8135">
                  <c:v>102.4306</c:v>
                </c:pt>
                <c:pt idx="8136">
                  <c:v>102.4515</c:v>
                </c:pt>
                <c:pt idx="8137">
                  <c:v>102.4725</c:v>
                </c:pt>
                <c:pt idx="8138">
                  <c:v>102.49339999999999</c:v>
                </c:pt>
                <c:pt idx="8139">
                  <c:v>102.51430000000001</c:v>
                </c:pt>
                <c:pt idx="8140">
                  <c:v>102.5352</c:v>
                </c:pt>
                <c:pt idx="8141">
                  <c:v>102.5562</c:v>
                </c:pt>
                <c:pt idx="8142">
                  <c:v>102.5771</c:v>
                </c:pt>
                <c:pt idx="8143">
                  <c:v>102.598</c:v>
                </c:pt>
                <c:pt idx="8144">
                  <c:v>102.619</c:v>
                </c:pt>
                <c:pt idx="8145">
                  <c:v>102.6399</c:v>
                </c:pt>
                <c:pt idx="8146">
                  <c:v>102.6609</c:v>
                </c:pt>
                <c:pt idx="8147">
                  <c:v>102.6818</c:v>
                </c:pt>
                <c:pt idx="8148">
                  <c:v>102.70269999999999</c:v>
                </c:pt>
                <c:pt idx="8149">
                  <c:v>102.72369999999999</c:v>
                </c:pt>
                <c:pt idx="8150">
                  <c:v>102.74460000000001</c:v>
                </c:pt>
                <c:pt idx="8151">
                  <c:v>102.76560000000001</c:v>
                </c:pt>
                <c:pt idx="8152">
                  <c:v>102.7865</c:v>
                </c:pt>
                <c:pt idx="8153">
                  <c:v>102.8075</c:v>
                </c:pt>
                <c:pt idx="8154">
                  <c:v>102.82850000000001</c:v>
                </c:pt>
                <c:pt idx="8155">
                  <c:v>102.8494</c:v>
                </c:pt>
                <c:pt idx="8156">
                  <c:v>102.8704</c:v>
                </c:pt>
                <c:pt idx="8157">
                  <c:v>102.8913</c:v>
                </c:pt>
                <c:pt idx="8158">
                  <c:v>102.9123</c:v>
                </c:pt>
                <c:pt idx="8159">
                  <c:v>102.9333</c:v>
                </c:pt>
                <c:pt idx="8160">
                  <c:v>102.9542</c:v>
                </c:pt>
                <c:pt idx="8161">
                  <c:v>102.9752</c:v>
                </c:pt>
                <c:pt idx="8162">
                  <c:v>102.9962</c:v>
                </c:pt>
                <c:pt idx="8163">
                  <c:v>103.0172</c:v>
                </c:pt>
                <c:pt idx="8164">
                  <c:v>103.0382</c:v>
                </c:pt>
                <c:pt idx="8165">
                  <c:v>103.0591</c:v>
                </c:pt>
                <c:pt idx="8166">
                  <c:v>103.0801</c:v>
                </c:pt>
                <c:pt idx="8167">
                  <c:v>103.1011</c:v>
                </c:pt>
                <c:pt idx="8168">
                  <c:v>103.1221</c:v>
                </c:pt>
                <c:pt idx="8169">
                  <c:v>103.1431</c:v>
                </c:pt>
                <c:pt idx="8170">
                  <c:v>103.1641</c:v>
                </c:pt>
                <c:pt idx="8171">
                  <c:v>103.18510000000001</c:v>
                </c:pt>
                <c:pt idx="8172">
                  <c:v>103.20610000000001</c:v>
                </c:pt>
                <c:pt idx="8173">
                  <c:v>103.22709999999999</c:v>
                </c:pt>
                <c:pt idx="8174">
                  <c:v>103.24809999999999</c:v>
                </c:pt>
                <c:pt idx="8175">
                  <c:v>103.26909999999999</c:v>
                </c:pt>
                <c:pt idx="8176">
                  <c:v>103.2901</c:v>
                </c:pt>
                <c:pt idx="8177">
                  <c:v>103.3111</c:v>
                </c:pt>
                <c:pt idx="8178">
                  <c:v>103.3321</c:v>
                </c:pt>
                <c:pt idx="8179">
                  <c:v>103.3531</c:v>
                </c:pt>
                <c:pt idx="8180">
                  <c:v>103.3741</c:v>
                </c:pt>
                <c:pt idx="8181">
                  <c:v>103.3951</c:v>
                </c:pt>
                <c:pt idx="8182">
                  <c:v>103.4161</c:v>
                </c:pt>
                <c:pt idx="8183">
                  <c:v>103.4372</c:v>
                </c:pt>
                <c:pt idx="8184">
                  <c:v>103.45820000000001</c:v>
                </c:pt>
                <c:pt idx="8185">
                  <c:v>103.47920000000001</c:v>
                </c:pt>
                <c:pt idx="8186">
                  <c:v>103.50020000000001</c:v>
                </c:pt>
                <c:pt idx="8187">
                  <c:v>103.5213</c:v>
                </c:pt>
                <c:pt idx="8188">
                  <c:v>103.5423</c:v>
                </c:pt>
                <c:pt idx="8189">
                  <c:v>103.5633</c:v>
                </c:pt>
                <c:pt idx="8190">
                  <c:v>103.5844</c:v>
                </c:pt>
                <c:pt idx="8191">
                  <c:v>103.6054</c:v>
                </c:pt>
                <c:pt idx="8192">
                  <c:v>103.6264</c:v>
                </c:pt>
                <c:pt idx="8193">
                  <c:v>103.64749999999999</c:v>
                </c:pt>
                <c:pt idx="8194">
                  <c:v>103.66849999999999</c:v>
                </c:pt>
                <c:pt idx="8195">
                  <c:v>103.6896</c:v>
                </c:pt>
                <c:pt idx="8196">
                  <c:v>103.7106</c:v>
                </c:pt>
                <c:pt idx="8197">
                  <c:v>103.7317</c:v>
                </c:pt>
                <c:pt idx="8198">
                  <c:v>103.7527</c:v>
                </c:pt>
                <c:pt idx="8199">
                  <c:v>103.77379999999999</c:v>
                </c:pt>
                <c:pt idx="8200">
                  <c:v>103.7948</c:v>
                </c:pt>
                <c:pt idx="8201">
                  <c:v>103.8159</c:v>
                </c:pt>
                <c:pt idx="8202">
                  <c:v>103.8369</c:v>
                </c:pt>
                <c:pt idx="8203">
                  <c:v>103.858</c:v>
                </c:pt>
                <c:pt idx="8204">
                  <c:v>103.87909999999999</c:v>
                </c:pt>
                <c:pt idx="8205">
                  <c:v>103.90009999999999</c:v>
                </c:pt>
                <c:pt idx="8206">
                  <c:v>103.9212</c:v>
                </c:pt>
                <c:pt idx="8207">
                  <c:v>103.9423</c:v>
                </c:pt>
                <c:pt idx="8208">
                  <c:v>103.9633</c:v>
                </c:pt>
                <c:pt idx="8209">
                  <c:v>103.98439999999999</c:v>
                </c:pt>
                <c:pt idx="8210">
                  <c:v>104.0055</c:v>
                </c:pt>
                <c:pt idx="8211">
                  <c:v>104.0266</c:v>
                </c:pt>
                <c:pt idx="8212">
                  <c:v>104.04770000000001</c:v>
                </c:pt>
                <c:pt idx="8213">
                  <c:v>104.06870000000001</c:v>
                </c:pt>
                <c:pt idx="8214">
                  <c:v>104.0898</c:v>
                </c:pt>
                <c:pt idx="8215">
                  <c:v>104.1109</c:v>
                </c:pt>
                <c:pt idx="8216">
                  <c:v>104.13200000000001</c:v>
                </c:pt>
                <c:pt idx="8217">
                  <c:v>104.15309999999999</c:v>
                </c:pt>
                <c:pt idx="8218">
                  <c:v>104.1742</c:v>
                </c:pt>
                <c:pt idx="8219">
                  <c:v>104.1953</c:v>
                </c:pt>
                <c:pt idx="8220">
                  <c:v>104.21639999999999</c:v>
                </c:pt>
                <c:pt idx="8221">
                  <c:v>104.2375</c:v>
                </c:pt>
                <c:pt idx="8222">
                  <c:v>104.2586</c:v>
                </c:pt>
                <c:pt idx="8223">
                  <c:v>104.27970000000001</c:v>
                </c:pt>
                <c:pt idx="8224">
                  <c:v>104.3008</c:v>
                </c:pt>
                <c:pt idx="8225">
                  <c:v>104.3219</c:v>
                </c:pt>
                <c:pt idx="8226">
                  <c:v>104.343</c:v>
                </c:pt>
                <c:pt idx="8227">
                  <c:v>104.36409999999999</c:v>
                </c:pt>
                <c:pt idx="8228">
                  <c:v>104.3853</c:v>
                </c:pt>
                <c:pt idx="8229">
                  <c:v>104.4064</c:v>
                </c:pt>
                <c:pt idx="8230">
                  <c:v>104.42749999999999</c:v>
                </c:pt>
                <c:pt idx="8231">
                  <c:v>104.4486</c:v>
                </c:pt>
                <c:pt idx="8232">
                  <c:v>104.4697</c:v>
                </c:pt>
                <c:pt idx="8233">
                  <c:v>104.4909</c:v>
                </c:pt>
                <c:pt idx="8234">
                  <c:v>104.512</c:v>
                </c:pt>
                <c:pt idx="8235">
                  <c:v>104.5331</c:v>
                </c:pt>
                <c:pt idx="8236">
                  <c:v>104.5543</c:v>
                </c:pt>
                <c:pt idx="8237">
                  <c:v>104.5754</c:v>
                </c:pt>
                <c:pt idx="8238">
                  <c:v>104.59650000000001</c:v>
                </c:pt>
                <c:pt idx="8239">
                  <c:v>104.6177</c:v>
                </c:pt>
                <c:pt idx="8240">
                  <c:v>104.6388</c:v>
                </c:pt>
                <c:pt idx="8241">
                  <c:v>104.66</c:v>
                </c:pt>
                <c:pt idx="8242">
                  <c:v>104.6811</c:v>
                </c:pt>
                <c:pt idx="8243">
                  <c:v>104.7022</c:v>
                </c:pt>
                <c:pt idx="8244">
                  <c:v>104.7234</c:v>
                </c:pt>
                <c:pt idx="8245">
                  <c:v>104.74460000000001</c:v>
                </c:pt>
                <c:pt idx="8246">
                  <c:v>104.7657</c:v>
                </c:pt>
                <c:pt idx="8247">
                  <c:v>104.7869</c:v>
                </c:pt>
                <c:pt idx="8248">
                  <c:v>104.80800000000001</c:v>
                </c:pt>
                <c:pt idx="8249">
                  <c:v>104.8292</c:v>
                </c:pt>
                <c:pt idx="8250">
                  <c:v>104.8503</c:v>
                </c:pt>
                <c:pt idx="8251">
                  <c:v>104.8715</c:v>
                </c:pt>
                <c:pt idx="8252">
                  <c:v>104.8927</c:v>
                </c:pt>
                <c:pt idx="8253">
                  <c:v>104.91379999999999</c:v>
                </c:pt>
                <c:pt idx="8254">
                  <c:v>104.935</c:v>
                </c:pt>
                <c:pt idx="8255">
                  <c:v>104.9562</c:v>
                </c:pt>
                <c:pt idx="8256">
                  <c:v>104.9774</c:v>
                </c:pt>
                <c:pt idx="8257">
                  <c:v>104.99850000000001</c:v>
                </c:pt>
                <c:pt idx="8258">
                  <c:v>105.0197</c:v>
                </c:pt>
                <c:pt idx="8259">
                  <c:v>105.04089999999999</c:v>
                </c:pt>
                <c:pt idx="8260">
                  <c:v>105.0621</c:v>
                </c:pt>
                <c:pt idx="8261">
                  <c:v>105.08329999999999</c:v>
                </c:pt>
                <c:pt idx="8262">
                  <c:v>105.1045</c:v>
                </c:pt>
                <c:pt idx="8263">
                  <c:v>105.12560000000001</c:v>
                </c:pt>
                <c:pt idx="8264">
                  <c:v>105.1468</c:v>
                </c:pt>
                <c:pt idx="8265">
                  <c:v>105.16800000000001</c:v>
                </c:pt>
                <c:pt idx="8266">
                  <c:v>105.1892</c:v>
                </c:pt>
                <c:pt idx="8267">
                  <c:v>105.21040000000001</c:v>
                </c:pt>
                <c:pt idx="8268">
                  <c:v>105.2316</c:v>
                </c:pt>
                <c:pt idx="8269">
                  <c:v>105.25279999999999</c:v>
                </c:pt>
                <c:pt idx="8270">
                  <c:v>105.274</c:v>
                </c:pt>
                <c:pt idx="8271">
                  <c:v>105.29519999999999</c:v>
                </c:pt>
                <c:pt idx="8272">
                  <c:v>105.3165</c:v>
                </c:pt>
                <c:pt idx="8273">
                  <c:v>105.3377</c:v>
                </c:pt>
                <c:pt idx="8274">
                  <c:v>105.35890000000001</c:v>
                </c:pt>
                <c:pt idx="8275">
                  <c:v>105.3801</c:v>
                </c:pt>
                <c:pt idx="8276">
                  <c:v>105.40130000000001</c:v>
                </c:pt>
                <c:pt idx="8277">
                  <c:v>105.4225</c:v>
                </c:pt>
                <c:pt idx="8278">
                  <c:v>105.4438</c:v>
                </c:pt>
                <c:pt idx="8279">
                  <c:v>105.465</c:v>
                </c:pt>
                <c:pt idx="8280">
                  <c:v>105.4862</c:v>
                </c:pt>
                <c:pt idx="8281">
                  <c:v>105.5074</c:v>
                </c:pt>
                <c:pt idx="8282">
                  <c:v>105.5287</c:v>
                </c:pt>
                <c:pt idx="8283">
                  <c:v>105.54989999999999</c:v>
                </c:pt>
                <c:pt idx="8284">
                  <c:v>105.5711</c:v>
                </c:pt>
                <c:pt idx="8285">
                  <c:v>105.5924</c:v>
                </c:pt>
                <c:pt idx="8286">
                  <c:v>105.61360000000001</c:v>
                </c:pt>
                <c:pt idx="8287">
                  <c:v>105.6349</c:v>
                </c:pt>
                <c:pt idx="8288">
                  <c:v>105.6561</c:v>
                </c:pt>
                <c:pt idx="8289">
                  <c:v>105.67740000000001</c:v>
                </c:pt>
                <c:pt idx="8290">
                  <c:v>105.6986</c:v>
                </c:pt>
                <c:pt idx="8291">
                  <c:v>105.7199</c:v>
                </c:pt>
                <c:pt idx="8292">
                  <c:v>105.7411</c:v>
                </c:pt>
                <c:pt idx="8293">
                  <c:v>105.7624</c:v>
                </c:pt>
                <c:pt idx="8294">
                  <c:v>105.78360000000001</c:v>
                </c:pt>
                <c:pt idx="8295">
                  <c:v>105.8049</c:v>
                </c:pt>
                <c:pt idx="8296">
                  <c:v>105.8261</c:v>
                </c:pt>
                <c:pt idx="8297">
                  <c:v>105.84739999999999</c:v>
                </c:pt>
                <c:pt idx="8298">
                  <c:v>105.8687</c:v>
                </c:pt>
                <c:pt idx="8299">
                  <c:v>105.8899</c:v>
                </c:pt>
                <c:pt idx="8300">
                  <c:v>105.91119999999999</c:v>
                </c:pt>
                <c:pt idx="8301">
                  <c:v>105.9325</c:v>
                </c:pt>
                <c:pt idx="8302">
                  <c:v>105.9538</c:v>
                </c:pt>
                <c:pt idx="8303">
                  <c:v>105.97499999999999</c:v>
                </c:pt>
                <c:pt idx="8304">
                  <c:v>105.99630000000001</c:v>
                </c:pt>
                <c:pt idx="8305">
                  <c:v>106.0176</c:v>
                </c:pt>
                <c:pt idx="8306">
                  <c:v>106.0389</c:v>
                </c:pt>
                <c:pt idx="8307">
                  <c:v>106.06019999999999</c:v>
                </c:pt>
                <c:pt idx="8308">
                  <c:v>106.0814</c:v>
                </c:pt>
                <c:pt idx="8309">
                  <c:v>106.1027</c:v>
                </c:pt>
                <c:pt idx="8310">
                  <c:v>106.124</c:v>
                </c:pt>
                <c:pt idx="8311">
                  <c:v>106.14530000000001</c:v>
                </c:pt>
                <c:pt idx="8312">
                  <c:v>106.1666</c:v>
                </c:pt>
                <c:pt idx="8313">
                  <c:v>106.1879</c:v>
                </c:pt>
                <c:pt idx="8314">
                  <c:v>106.2092</c:v>
                </c:pt>
                <c:pt idx="8315">
                  <c:v>106.23050000000001</c:v>
                </c:pt>
                <c:pt idx="8316">
                  <c:v>106.2518</c:v>
                </c:pt>
                <c:pt idx="8317">
                  <c:v>106.2731</c:v>
                </c:pt>
                <c:pt idx="8318">
                  <c:v>106.2944</c:v>
                </c:pt>
                <c:pt idx="8319">
                  <c:v>106.31570000000001</c:v>
                </c:pt>
                <c:pt idx="8320">
                  <c:v>106.337</c:v>
                </c:pt>
                <c:pt idx="8321">
                  <c:v>106.3584</c:v>
                </c:pt>
                <c:pt idx="8322">
                  <c:v>106.3797</c:v>
                </c:pt>
                <c:pt idx="8323">
                  <c:v>106.401</c:v>
                </c:pt>
                <c:pt idx="8324">
                  <c:v>106.42230000000001</c:v>
                </c:pt>
                <c:pt idx="8325">
                  <c:v>106.4436</c:v>
                </c:pt>
                <c:pt idx="8326">
                  <c:v>106.465</c:v>
                </c:pt>
                <c:pt idx="8327">
                  <c:v>106.4863</c:v>
                </c:pt>
                <c:pt idx="8328">
                  <c:v>106.5076</c:v>
                </c:pt>
                <c:pt idx="8329">
                  <c:v>106.52889999999999</c:v>
                </c:pt>
                <c:pt idx="8330">
                  <c:v>106.55029999999999</c:v>
                </c:pt>
                <c:pt idx="8331">
                  <c:v>106.5716</c:v>
                </c:pt>
                <c:pt idx="8332">
                  <c:v>106.593</c:v>
                </c:pt>
                <c:pt idx="8333">
                  <c:v>106.6143</c:v>
                </c:pt>
                <c:pt idx="8334">
                  <c:v>106.6356</c:v>
                </c:pt>
                <c:pt idx="8335">
                  <c:v>106.657</c:v>
                </c:pt>
                <c:pt idx="8336">
                  <c:v>106.67829999999999</c:v>
                </c:pt>
                <c:pt idx="8337">
                  <c:v>106.69970000000001</c:v>
                </c:pt>
                <c:pt idx="8338">
                  <c:v>106.721</c:v>
                </c:pt>
                <c:pt idx="8339">
                  <c:v>106.7424</c:v>
                </c:pt>
                <c:pt idx="8340">
                  <c:v>106.7637</c:v>
                </c:pt>
                <c:pt idx="8341">
                  <c:v>106.7851</c:v>
                </c:pt>
                <c:pt idx="8342">
                  <c:v>106.8064</c:v>
                </c:pt>
                <c:pt idx="8343">
                  <c:v>106.8278</c:v>
                </c:pt>
                <c:pt idx="8344">
                  <c:v>106.8492</c:v>
                </c:pt>
                <c:pt idx="8345">
                  <c:v>106.87050000000001</c:v>
                </c:pt>
                <c:pt idx="8346">
                  <c:v>106.89190000000001</c:v>
                </c:pt>
                <c:pt idx="8347">
                  <c:v>106.91330000000001</c:v>
                </c:pt>
                <c:pt idx="8348">
                  <c:v>106.93470000000001</c:v>
                </c:pt>
                <c:pt idx="8349">
                  <c:v>106.956</c:v>
                </c:pt>
                <c:pt idx="8350">
                  <c:v>106.9774</c:v>
                </c:pt>
                <c:pt idx="8351">
                  <c:v>106.9988</c:v>
                </c:pt>
                <c:pt idx="8352">
                  <c:v>107.0202</c:v>
                </c:pt>
                <c:pt idx="8353">
                  <c:v>107.0415</c:v>
                </c:pt>
                <c:pt idx="8354">
                  <c:v>107.0629</c:v>
                </c:pt>
                <c:pt idx="8355">
                  <c:v>107.0843</c:v>
                </c:pt>
                <c:pt idx="8356">
                  <c:v>107.1057</c:v>
                </c:pt>
                <c:pt idx="8357">
                  <c:v>107.1271</c:v>
                </c:pt>
                <c:pt idx="8358">
                  <c:v>107.1485</c:v>
                </c:pt>
                <c:pt idx="8359">
                  <c:v>107.1699</c:v>
                </c:pt>
                <c:pt idx="8360">
                  <c:v>107.1913</c:v>
                </c:pt>
                <c:pt idx="8361">
                  <c:v>107.2127</c:v>
                </c:pt>
                <c:pt idx="8362">
                  <c:v>107.2341</c:v>
                </c:pt>
                <c:pt idx="8363">
                  <c:v>107.2555</c:v>
                </c:pt>
                <c:pt idx="8364">
                  <c:v>107.2769</c:v>
                </c:pt>
                <c:pt idx="8365">
                  <c:v>107.2983</c:v>
                </c:pt>
                <c:pt idx="8366">
                  <c:v>107.3197</c:v>
                </c:pt>
                <c:pt idx="8367">
                  <c:v>107.3411</c:v>
                </c:pt>
                <c:pt idx="8368">
                  <c:v>107.3625</c:v>
                </c:pt>
                <c:pt idx="8369">
                  <c:v>107.384</c:v>
                </c:pt>
                <c:pt idx="8370">
                  <c:v>107.4054</c:v>
                </c:pt>
                <c:pt idx="8371">
                  <c:v>107.4268</c:v>
                </c:pt>
                <c:pt idx="8372">
                  <c:v>107.4482</c:v>
                </c:pt>
                <c:pt idx="8373">
                  <c:v>107.4697</c:v>
                </c:pt>
                <c:pt idx="8374">
                  <c:v>107.4911</c:v>
                </c:pt>
                <c:pt idx="8375">
                  <c:v>107.5125</c:v>
                </c:pt>
                <c:pt idx="8376">
                  <c:v>107.5339</c:v>
                </c:pt>
                <c:pt idx="8377">
                  <c:v>107.55540000000001</c:v>
                </c:pt>
                <c:pt idx="8378">
                  <c:v>107.57680000000001</c:v>
                </c:pt>
                <c:pt idx="8379">
                  <c:v>107.59820000000001</c:v>
                </c:pt>
                <c:pt idx="8380">
                  <c:v>107.61969999999999</c:v>
                </c:pt>
                <c:pt idx="8381">
                  <c:v>107.64109999999999</c:v>
                </c:pt>
                <c:pt idx="8382">
                  <c:v>107.6626</c:v>
                </c:pt>
                <c:pt idx="8383">
                  <c:v>107.684</c:v>
                </c:pt>
                <c:pt idx="8384">
                  <c:v>107.7055</c:v>
                </c:pt>
                <c:pt idx="8385">
                  <c:v>107.7269</c:v>
                </c:pt>
                <c:pt idx="8386">
                  <c:v>107.7484</c:v>
                </c:pt>
                <c:pt idx="8387">
                  <c:v>107.7698</c:v>
                </c:pt>
                <c:pt idx="8388">
                  <c:v>107.79130000000001</c:v>
                </c:pt>
                <c:pt idx="8389">
                  <c:v>107.81270000000001</c:v>
                </c:pt>
                <c:pt idx="8390">
                  <c:v>107.8342</c:v>
                </c:pt>
                <c:pt idx="8391">
                  <c:v>107.8557</c:v>
                </c:pt>
                <c:pt idx="8392">
                  <c:v>107.8771</c:v>
                </c:pt>
                <c:pt idx="8393">
                  <c:v>107.8986</c:v>
                </c:pt>
                <c:pt idx="8394">
                  <c:v>107.92010000000001</c:v>
                </c:pt>
                <c:pt idx="8395">
                  <c:v>107.94159999999999</c:v>
                </c:pt>
                <c:pt idx="8396">
                  <c:v>107.96299999999999</c:v>
                </c:pt>
                <c:pt idx="8397">
                  <c:v>107.9845</c:v>
                </c:pt>
                <c:pt idx="8398">
                  <c:v>108.006</c:v>
                </c:pt>
                <c:pt idx="8399">
                  <c:v>108.0275</c:v>
                </c:pt>
                <c:pt idx="8400">
                  <c:v>108.0489</c:v>
                </c:pt>
                <c:pt idx="8401">
                  <c:v>108.07040000000001</c:v>
                </c:pt>
                <c:pt idx="8402">
                  <c:v>108.0919</c:v>
                </c:pt>
                <c:pt idx="8403">
                  <c:v>108.1134</c:v>
                </c:pt>
                <c:pt idx="8404">
                  <c:v>108.1349</c:v>
                </c:pt>
                <c:pt idx="8405">
                  <c:v>108.1564</c:v>
                </c:pt>
                <c:pt idx="8406">
                  <c:v>108.17789999999999</c:v>
                </c:pt>
                <c:pt idx="8407">
                  <c:v>108.1994</c:v>
                </c:pt>
                <c:pt idx="8408">
                  <c:v>108.2209</c:v>
                </c:pt>
                <c:pt idx="8409">
                  <c:v>108.2424</c:v>
                </c:pt>
                <c:pt idx="8410">
                  <c:v>108.26390000000001</c:v>
                </c:pt>
                <c:pt idx="8411">
                  <c:v>108.2854</c:v>
                </c:pt>
                <c:pt idx="8412">
                  <c:v>108.3069</c:v>
                </c:pt>
                <c:pt idx="8413">
                  <c:v>108.3284</c:v>
                </c:pt>
                <c:pt idx="8414">
                  <c:v>108.34990000000001</c:v>
                </c:pt>
                <c:pt idx="8415">
                  <c:v>108.37139999999999</c:v>
                </c:pt>
                <c:pt idx="8416">
                  <c:v>108.393</c:v>
                </c:pt>
                <c:pt idx="8417">
                  <c:v>108.4145</c:v>
                </c:pt>
                <c:pt idx="8418">
                  <c:v>108.43600000000001</c:v>
                </c:pt>
                <c:pt idx="8419">
                  <c:v>108.4575</c:v>
                </c:pt>
                <c:pt idx="8420">
                  <c:v>108.4791</c:v>
                </c:pt>
                <c:pt idx="8421">
                  <c:v>108.50060000000001</c:v>
                </c:pt>
                <c:pt idx="8422">
                  <c:v>108.52209999999999</c:v>
                </c:pt>
                <c:pt idx="8423">
                  <c:v>108.5436</c:v>
                </c:pt>
                <c:pt idx="8424">
                  <c:v>108.5652</c:v>
                </c:pt>
                <c:pt idx="8425">
                  <c:v>108.58669999999999</c:v>
                </c:pt>
                <c:pt idx="8426">
                  <c:v>108.6083</c:v>
                </c:pt>
                <c:pt idx="8427">
                  <c:v>108.6298</c:v>
                </c:pt>
                <c:pt idx="8428">
                  <c:v>108.65130000000001</c:v>
                </c:pt>
                <c:pt idx="8429">
                  <c:v>108.6729</c:v>
                </c:pt>
                <c:pt idx="8430">
                  <c:v>108.6944</c:v>
                </c:pt>
                <c:pt idx="8431">
                  <c:v>108.71599999999999</c:v>
                </c:pt>
                <c:pt idx="8432">
                  <c:v>108.7375</c:v>
                </c:pt>
                <c:pt idx="8433">
                  <c:v>108.7591</c:v>
                </c:pt>
                <c:pt idx="8434">
                  <c:v>108.78060000000001</c:v>
                </c:pt>
                <c:pt idx="8435">
                  <c:v>108.8022</c:v>
                </c:pt>
                <c:pt idx="8436">
                  <c:v>108.82380000000001</c:v>
                </c:pt>
                <c:pt idx="8437">
                  <c:v>108.84529999999999</c:v>
                </c:pt>
                <c:pt idx="8438">
                  <c:v>108.8669</c:v>
                </c:pt>
                <c:pt idx="8439">
                  <c:v>108.88849999999999</c:v>
                </c:pt>
                <c:pt idx="8440">
                  <c:v>108.91</c:v>
                </c:pt>
                <c:pt idx="8441">
                  <c:v>108.9316</c:v>
                </c:pt>
                <c:pt idx="8442">
                  <c:v>108.9532</c:v>
                </c:pt>
                <c:pt idx="8443">
                  <c:v>108.9747</c:v>
                </c:pt>
                <c:pt idx="8444">
                  <c:v>108.99630000000001</c:v>
                </c:pt>
                <c:pt idx="8445">
                  <c:v>109.0179</c:v>
                </c:pt>
                <c:pt idx="8446">
                  <c:v>109.0395</c:v>
                </c:pt>
                <c:pt idx="8447">
                  <c:v>109.0611</c:v>
                </c:pt>
                <c:pt idx="8448">
                  <c:v>109.0826</c:v>
                </c:pt>
                <c:pt idx="8449">
                  <c:v>109.10420000000001</c:v>
                </c:pt>
                <c:pt idx="8450">
                  <c:v>109.1258</c:v>
                </c:pt>
                <c:pt idx="8451">
                  <c:v>109.1474</c:v>
                </c:pt>
                <c:pt idx="8452">
                  <c:v>109.169</c:v>
                </c:pt>
                <c:pt idx="8453">
                  <c:v>109.1906</c:v>
                </c:pt>
                <c:pt idx="8454">
                  <c:v>109.2122</c:v>
                </c:pt>
                <c:pt idx="8455">
                  <c:v>109.2338</c:v>
                </c:pt>
                <c:pt idx="8456">
                  <c:v>109.25539999999999</c:v>
                </c:pt>
                <c:pt idx="8457">
                  <c:v>109.277</c:v>
                </c:pt>
                <c:pt idx="8458">
                  <c:v>109.29859999999999</c:v>
                </c:pt>
                <c:pt idx="8459">
                  <c:v>109.3202</c:v>
                </c:pt>
                <c:pt idx="8460">
                  <c:v>109.34180000000001</c:v>
                </c:pt>
                <c:pt idx="8461">
                  <c:v>109.3635</c:v>
                </c:pt>
                <c:pt idx="8462">
                  <c:v>109.38509999999999</c:v>
                </c:pt>
                <c:pt idx="8463">
                  <c:v>109.4067</c:v>
                </c:pt>
                <c:pt idx="8464">
                  <c:v>109.42829999999999</c:v>
                </c:pt>
                <c:pt idx="8465">
                  <c:v>109.4499</c:v>
                </c:pt>
                <c:pt idx="8466">
                  <c:v>109.47150000000001</c:v>
                </c:pt>
                <c:pt idx="8467">
                  <c:v>109.4932</c:v>
                </c:pt>
                <c:pt idx="8468">
                  <c:v>109.51479999999999</c:v>
                </c:pt>
                <c:pt idx="8469">
                  <c:v>109.5364</c:v>
                </c:pt>
                <c:pt idx="8470">
                  <c:v>109.5581</c:v>
                </c:pt>
                <c:pt idx="8471">
                  <c:v>109.5797</c:v>
                </c:pt>
                <c:pt idx="8472">
                  <c:v>109.60129999999999</c:v>
                </c:pt>
                <c:pt idx="8473">
                  <c:v>109.623</c:v>
                </c:pt>
                <c:pt idx="8474">
                  <c:v>109.6446</c:v>
                </c:pt>
                <c:pt idx="8475">
                  <c:v>109.66630000000001</c:v>
                </c:pt>
                <c:pt idx="8476">
                  <c:v>109.6879</c:v>
                </c:pt>
                <c:pt idx="8477">
                  <c:v>109.70959999999999</c:v>
                </c:pt>
                <c:pt idx="8478">
                  <c:v>109.7312</c:v>
                </c:pt>
                <c:pt idx="8479">
                  <c:v>109.7529</c:v>
                </c:pt>
                <c:pt idx="8480">
                  <c:v>109.7745</c:v>
                </c:pt>
                <c:pt idx="8481">
                  <c:v>109.7962</c:v>
                </c:pt>
                <c:pt idx="8482">
                  <c:v>109.81780000000001</c:v>
                </c:pt>
                <c:pt idx="8483">
                  <c:v>109.8395</c:v>
                </c:pt>
                <c:pt idx="8484">
                  <c:v>109.8612</c:v>
                </c:pt>
                <c:pt idx="8485">
                  <c:v>109.8828</c:v>
                </c:pt>
                <c:pt idx="8486">
                  <c:v>109.9045</c:v>
                </c:pt>
                <c:pt idx="8487">
                  <c:v>109.92619999999999</c:v>
                </c:pt>
                <c:pt idx="8488">
                  <c:v>109.9478</c:v>
                </c:pt>
                <c:pt idx="8489">
                  <c:v>109.9695</c:v>
                </c:pt>
                <c:pt idx="8490">
                  <c:v>109.99120000000001</c:v>
                </c:pt>
                <c:pt idx="8491">
                  <c:v>110.0128</c:v>
                </c:pt>
                <c:pt idx="8492">
                  <c:v>110.03449999999999</c:v>
                </c:pt>
                <c:pt idx="8493">
                  <c:v>110.0562</c:v>
                </c:pt>
                <c:pt idx="8494">
                  <c:v>110.0779</c:v>
                </c:pt>
                <c:pt idx="8495">
                  <c:v>110.0996</c:v>
                </c:pt>
                <c:pt idx="8496">
                  <c:v>110.12130000000001</c:v>
                </c:pt>
                <c:pt idx="8497">
                  <c:v>110.143</c:v>
                </c:pt>
                <c:pt idx="8498">
                  <c:v>110.16459999999999</c:v>
                </c:pt>
                <c:pt idx="8499">
                  <c:v>110.1863</c:v>
                </c:pt>
                <c:pt idx="8500">
                  <c:v>110.208</c:v>
                </c:pt>
                <c:pt idx="8501">
                  <c:v>110.22969999999999</c:v>
                </c:pt>
                <c:pt idx="8502">
                  <c:v>110.2514</c:v>
                </c:pt>
                <c:pt idx="8503">
                  <c:v>110.2731</c:v>
                </c:pt>
                <c:pt idx="8504">
                  <c:v>110.2949</c:v>
                </c:pt>
                <c:pt idx="8505">
                  <c:v>110.31659999999999</c:v>
                </c:pt>
                <c:pt idx="8506">
                  <c:v>110.3383</c:v>
                </c:pt>
                <c:pt idx="8507">
                  <c:v>110.36</c:v>
                </c:pt>
                <c:pt idx="8508">
                  <c:v>110.3817</c:v>
                </c:pt>
                <c:pt idx="8509">
                  <c:v>110.4034</c:v>
                </c:pt>
                <c:pt idx="8510">
                  <c:v>110.4251</c:v>
                </c:pt>
                <c:pt idx="8511">
                  <c:v>110.4468</c:v>
                </c:pt>
                <c:pt idx="8512">
                  <c:v>110.4686</c:v>
                </c:pt>
                <c:pt idx="8513">
                  <c:v>110.4903</c:v>
                </c:pt>
                <c:pt idx="8514">
                  <c:v>110.512</c:v>
                </c:pt>
                <c:pt idx="8515">
                  <c:v>110.5338</c:v>
                </c:pt>
                <c:pt idx="8516">
                  <c:v>110.55549999999999</c:v>
                </c:pt>
                <c:pt idx="8517">
                  <c:v>110.5772</c:v>
                </c:pt>
                <c:pt idx="8518">
                  <c:v>110.599</c:v>
                </c:pt>
                <c:pt idx="8519">
                  <c:v>110.6207</c:v>
                </c:pt>
                <c:pt idx="8520">
                  <c:v>110.64239999999999</c:v>
                </c:pt>
                <c:pt idx="8521">
                  <c:v>110.66419999999999</c:v>
                </c:pt>
                <c:pt idx="8522">
                  <c:v>110.6859</c:v>
                </c:pt>
                <c:pt idx="8523">
                  <c:v>110.7077</c:v>
                </c:pt>
                <c:pt idx="8524">
                  <c:v>110.7294</c:v>
                </c:pt>
                <c:pt idx="8525">
                  <c:v>110.7512</c:v>
                </c:pt>
                <c:pt idx="8526">
                  <c:v>110.77290000000001</c:v>
                </c:pt>
                <c:pt idx="8527">
                  <c:v>110.79470000000001</c:v>
                </c:pt>
                <c:pt idx="8528">
                  <c:v>110.8164</c:v>
                </c:pt>
                <c:pt idx="8529">
                  <c:v>110.8382</c:v>
                </c:pt>
                <c:pt idx="8530">
                  <c:v>110.8599</c:v>
                </c:pt>
                <c:pt idx="8531">
                  <c:v>110.8817</c:v>
                </c:pt>
                <c:pt idx="8532">
                  <c:v>110.90349999999999</c:v>
                </c:pt>
                <c:pt idx="8533">
                  <c:v>110.9252</c:v>
                </c:pt>
                <c:pt idx="8534">
                  <c:v>110.947</c:v>
                </c:pt>
                <c:pt idx="8535">
                  <c:v>110.9688</c:v>
                </c:pt>
                <c:pt idx="8536">
                  <c:v>110.9905</c:v>
                </c:pt>
                <c:pt idx="8537">
                  <c:v>111.0123</c:v>
                </c:pt>
                <c:pt idx="8538">
                  <c:v>111.0341</c:v>
                </c:pt>
                <c:pt idx="8539">
                  <c:v>111.05589999999999</c:v>
                </c:pt>
                <c:pt idx="8540">
                  <c:v>111.07769999999999</c:v>
                </c:pt>
                <c:pt idx="8541">
                  <c:v>111.0994</c:v>
                </c:pt>
                <c:pt idx="8542">
                  <c:v>111.1212</c:v>
                </c:pt>
                <c:pt idx="8543">
                  <c:v>111.143</c:v>
                </c:pt>
                <c:pt idx="8544">
                  <c:v>111.1648</c:v>
                </c:pt>
                <c:pt idx="8545">
                  <c:v>111.1866</c:v>
                </c:pt>
                <c:pt idx="8546">
                  <c:v>111.2084</c:v>
                </c:pt>
                <c:pt idx="8547">
                  <c:v>111.2302</c:v>
                </c:pt>
                <c:pt idx="8548">
                  <c:v>111.252</c:v>
                </c:pt>
                <c:pt idx="8549">
                  <c:v>111.27379999999999</c:v>
                </c:pt>
                <c:pt idx="8550">
                  <c:v>111.29559999999999</c:v>
                </c:pt>
                <c:pt idx="8551">
                  <c:v>111.31740000000001</c:v>
                </c:pt>
                <c:pt idx="8552">
                  <c:v>111.33920000000001</c:v>
                </c:pt>
                <c:pt idx="8553">
                  <c:v>111.361</c:v>
                </c:pt>
                <c:pt idx="8554">
                  <c:v>111.3828</c:v>
                </c:pt>
                <c:pt idx="8555">
                  <c:v>111.40470000000001</c:v>
                </c:pt>
                <c:pt idx="8556">
                  <c:v>111.4265</c:v>
                </c:pt>
                <c:pt idx="8557">
                  <c:v>111.4483</c:v>
                </c:pt>
                <c:pt idx="8558">
                  <c:v>111.4701</c:v>
                </c:pt>
                <c:pt idx="8559">
                  <c:v>111.4919</c:v>
                </c:pt>
                <c:pt idx="8560">
                  <c:v>111.5138</c:v>
                </c:pt>
                <c:pt idx="8561">
                  <c:v>111.5356</c:v>
                </c:pt>
                <c:pt idx="8562">
                  <c:v>111.5574</c:v>
                </c:pt>
                <c:pt idx="8563">
                  <c:v>111.5792</c:v>
                </c:pt>
                <c:pt idx="8564">
                  <c:v>111.6011</c:v>
                </c:pt>
                <c:pt idx="8565">
                  <c:v>111.6229</c:v>
                </c:pt>
                <c:pt idx="8566">
                  <c:v>111.6448</c:v>
                </c:pt>
                <c:pt idx="8567">
                  <c:v>111.6666</c:v>
                </c:pt>
                <c:pt idx="8568">
                  <c:v>111.6884</c:v>
                </c:pt>
                <c:pt idx="8569">
                  <c:v>111.7103</c:v>
                </c:pt>
                <c:pt idx="8570">
                  <c:v>111.7321</c:v>
                </c:pt>
                <c:pt idx="8571">
                  <c:v>111.754</c:v>
                </c:pt>
                <c:pt idx="8572">
                  <c:v>111.7758</c:v>
                </c:pt>
                <c:pt idx="8573">
                  <c:v>111.79770000000001</c:v>
                </c:pt>
                <c:pt idx="8574">
                  <c:v>111.81950000000001</c:v>
                </c:pt>
                <c:pt idx="8575">
                  <c:v>111.84139999999999</c:v>
                </c:pt>
                <c:pt idx="8576">
                  <c:v>111.86320000000001</c:v>
                </c:pt>
                <c:pt idx="8577">
                  <c:v>111.88509999999999</c:v>
                </c:pt>
                <c:pt idx="8578">
                  <c:v>111.907</c:v>
                </c:pt>
                <c:pt idx="8579">
                  <c:v>111.9288</c:v>
                </c:pt>
                <c:pt idx="8580">
                  <c:v>111.9507</c:v>
                </c:pt>
                <c:pt idx="8581">
                  <c:v>111.9726</c:v>
                </c:pt>
                <c:pt idx="8582">
                  <c:v>111.9944</c:v>
                </c:pt>
                <c:pt idx="8583">
                  <c:v>112.0163</c:v>
                </c:pt>
                <c:pt idx="8584">
                  <c:v>112.0382</c:v>
                </c:pt>
                <c:pt idx="8585">
                  <c:v>112.06010000000001</c:v>
                </c:pt>
                <c:pt idx="8586">
                  <c:v>112.08199999999999</c:v>
                </c:pt>
                <c:pt idx="8587">
                  <c:v>112.10380000000001</c:v>
                </c:pt>
                <c:pt idx="8588">
                  <c:v>112.12569999999999</c:v>
                </c:pt>
                <c:pt idx="8589">
                  <c:v>112.1476</c:v>
                </c:pt>
                <c:pt idx="8590">
                  <c:v>112.1695</c:v>
                </c:pt>
                <c:pt idx="8591">
                  <c:v>112.1914</c:v>
                </c:pt>
                <c:pt idx="8592">
                  <c:v>112.2133</c:v>
                </c:pt>
                <c:pt idx="8593">
                  <c:v>112.23520000000001</c:v>
                </c:pt>
                <c:pt idx="8594">
                  <c:v>112.25709999999999</c:v>
                </c:pt>
                <c:pt idx="8595">
                  <c:v>112.279</c:v>
                </c:pt>
                <c:pt idx="8596">
                  <c:v>112.3009</c:v>
                </c:pt>
                <c:pt idx="8597">
                  <c:v>112.3228</c:v>
                </c:pt>
                <c:pt idx="8598">
                  <c:v>112.3447</c:v>
                </c:pt>
                <c:pt idx="8599">
                  <c:v>112.36660000000001</c:v>
                </c:pt>
                <c:pt idx="8600">
                  <c:v>112.38849999999999</c:v>
                </c:pt>
                <c:pt idx="8601">
                  <c:v>112.4104</c:v>
                </c:pt>
                <c:pt idx="8602">
                  <c:v>112.4323</c:v>
                </c:pt>
                <c:pt idx="8603">
                  <c:v>112.4542</c:v>
                </c:pt>
                <c:pt idx="8604">
                  <c:v>112.47620000000001</c:v>
                </c:pt>
                <c:pt idx="8605">
                  <c:v>112.49809999999999</c:v>
                </c:pt>
                <c:pt idx="8606">
                  <c:v>112.52</c:v>
                </c:pt>
                <c:pt idx="8607">
                  <c:v>112.5419</c:v>
                </c:pt>
                <c:pt idx="8608">
                  <c:v>112.5639</c:v>
                </c:pt>
                <c:pt idx="8609">
                  <c:v>112.58580000000001</c:v>
                </c:pt>
                <c:pt idx="8610">
                  <c:v>112.60769999999999</c:v>
                </c:pt>
                <c:pt idx="8611">
                  <c:v>112.6297</c:v>
                </c:pt>
                <c:pt idx="8612">
                  <c:v>112.6516</c:v>
                </c:pt>
                <c:pt idx="8613">
                  <c:v>112.6735</c:v>
                </c:pt>
                <c:pt idx="8614">
                  <c:v>112.6955</c:v>
                </c:pt>
                <c:pt idx="8615">
                  <c:v>112.7174</c:v>
                </c:pt>
                <c:pt idx="8616">
                  <c:v>112.7394</c:v>
                </c:pt>
                <c:pt idx="8617">
                  <c:v>112.76130000000001</c:v>
                </c:pt>
                <c:pt idx="8618">
                  <c:v>112.7833</c:v>
                </c:pt>
                <c:pt idx="8619">
                  <c:v>112.8052</c:v>
                </c:pt>
                <c:pt idx="8620">
                  <c:v>112.8272</c:v>
                </c:pt>
                <c:pt idx="8621">
                  <c:v>112.84910000000001</c:v>
                </c:pt>
                <c:pt idx="8622">
                  <c:v>112.8711</c:v>
                </c:pt>
                <c:pt idx="8623">
                  <c:v>112.893</c:v>
                </c:pt>
                <c:pt idx="8624">
                  <c:v>112.91500000000001</c:v>
                </c:pt>
                <c:pt idx="8625">
                  <c:v>112.937</c:v>
                </c:pt>
                <c:pt idx="8626">
                  <c:v>112.9589</c:v>
                </c:pt>
                <c:pt idx="8627">
                  <c:v>112.98090000000001</c:v>
                </c:pt>
                <c:pt idx="8628">
                  <c:v>113.0029</c:v>
                </c:pt>
                <c:pt idx="8629">
                  <c:v>113.0248</c:v>
                </c:pt>
                <c:pt idx="8630">
                  <c:v>113.0468</c:v>
                </c:pt>
                <c:pt idx="8631">
                  <c:v>113.0688</c:v>
                </c:pt>
                <c:pt idx="8632">
                  <c:v>113.0908</c:v>
                </c:pt>
                <c:pt idx="8633">
                  <c:v>113.1127</c:v>
                </c:pt>
                <c:pt idx="8634">
                  <c:v>113.1347</c:v>
                </c:pt>
                <c:pt idx="8635">
                  <c:v>113.1567</c:v>
                </c:pt>
                <c:pt idx="8636">
                  <c:v>113.17870000000001</c:v>
                </c:pt>
                <c:pt idx="8637">
                  <c:v>113.2007</c:v>
                </c:pt>
                <c:pt idx="8638">
                  <c:v>113.2227</c:v>
                </c:pt>
                <c:pt idx="8639">
                  <c:v>113.24469999999999</c:v>
                </c:pt>
                <c:pt idx="8640">
                  <c:v>113.2667</c:v>
                </c:pt>
                <c:pt idx="8641">
                  <c:v>113.28870000000001</c:v>
                </c:pt>
                <c:pt idx="8642">
                  <c:v>113.3107</c:v>
                </c:pt>
                <c:pt idx="8643">
                  <c:v>113.3327</c:v>
                </c:pt>
                <c:pt idx="8644">
                  <c:v>113.35469999999999</c:v>
                </c:pt>
                <c:pt idx="8645">
                  <c:v>113.3767</c:v>
                </c:pt>
                <c:pt idx="8646">
                  <c:v>113.39870000000001</c:v>
                </c:pt>
                <c:pt idx="8647">
                  <c:v>113.4207</c:v>
                </c:pt>
                <c:pt idx="8648">
                  <c:v>113.4427</c:v>
                </c:pt>
                <c:pt idx="8649">
                  <c:v>113.46469999999999</c:v>
                </c:pt>
                <c:pt idx="8650">
                  <c:v>113.4867</c:v>
                </c:pt>
                <c:pt idx="8651">
                  <c:v>113.50879999999999</c:v>
                </c:pt>
                <c:pt idx="8652">
                  <c:v>113.5308</c:v>
                </c:pt>
                <c:pt idx="8653">
                  <c:v>113.5528</c:v>
                </c:pt>
                <c:pt idx="8654">
                  <c:v>113.5748</c:v>
                </c:pt>
                <c:pt idx="8655">
                  <c:v>113.59690000000001</c:v>
                </c:pt>
                <c:pt idx="8656">
                  <c:v>113.6189</c:v>
                </c:pt>
                <c:pt idx="8657">
                  <c:v>113.6409</c:v>
                </c:pt>
                <c:pt idx="8658">
                  <c:v>113.663</c:v>
                </c:pt>
                <c:pt idx="8659">
                  <c:v>113.685</c:v>
                </c:pt>
                <c:pt idx="8660">
                  <c:v>113.70699999999999</c:v>
                </c:pt>
                <c:pt idx="8661">
                  <c:v>113.7291</c:v>
                </c:pt>
                <c:pt idx="8662">
                  <c:v>113.75109999999999</c:v>
                </c:pt>
                <c:pt idx="8663">
                  <c:v>113.7732</c:v>
                </c:pt>
                <c:pt idx="8664">
                  <c:v>113.79519999999999</c:v>
                </c:pt>
                <c:pt idx="8665">
                  <c:v>113.8173</c:v>
                </c:pt>
                <c:pt idx="8666">
                  <c:v>113.83929999999999</c:v>
                </c:pt>
                <c:pt idx="8667">
                  <c:v>113.8614</c:v>
                </c:pt>
                <c:pt idx="8668">
                  <c:v>113.88339999999999</c:v>
                </c:pt>
                <c:pt idx="8669">
                  <c:v>113.9055</c:v>
                </c:pt>
                <c:pt idx="8670">
                  <c:v>113.92749999999999</c:v>
                </c:pt>
                <c:pt idx="8671">
                  <c:v>113.9496</c:v>
                </c:pt>
                <c:pt idx="8672">
                  <c:v>113.9717</c:v>
                </c:pt>
                <c:pt idx="8673">
                  <c:v>113.9937</c:v>
                </c:pt>
                <c:pt idx="8674">
                  <c:v>114.0158</c:v>
                </c:pt>
                <c:pt idx="8675">
                  <c:v>114.03789999999999</c:v>
                </c:pt>
                <c:pt idx="8676">
                  <c:v>114.0599</c:v>
                </c:pt>
                <c:pt idx="8677">
                  <c:v>114.08199999999999</c:v>
                </c:pt>
                <c:pt idx="8678">
                  <c:v>114.1041</c:v>
                </c:pt>
                <c:pt idx="8679">
                  <c:v>114.1262</c:v>
                </c:pt>
                <c:pt idx="8680">
                  <c:v>114.1482</c:v>
                </c:pt>
                <c:pt idx="8681">
                  <c:v>114.1703</c:v>
                </c:pt>
                <c:pt idx="8682">
                  <c:v>114.19240000000001</c:v>
                </c:pt>
                <c:pt idx="8683">
                  <c:v>114.2145</c:v>
                </c:pt>
                <c:pt idx="8684">
                  <c:v>114.2366</c:v>
                </c:pt>
                <c:pt idx="8685">
                  <c:v>114.2587</c:v>
                </c:pt>
                <c:pt idx="8686">
                  <c:v>114.2808</c:v>
                </c:pt>
                <c:pt idx="8687">
                  <c:v>114.30289999999999</c:v>
                </c:pt>
                <c:pt idx="8688">
                  <c:v>114.325</c:v>
                </c:pt>
                <c:pt idx="8689">
                  <c:v>114.3471</c:v>
                </c:pt>
                <c:pt idx="8690">
                  <c:v>114.36920000000001</c:v>
                </c:pt>
                <c:pt idx="8691">
                  <c:v>114.3913</c:v>
                </c:pt>
                <c:pt idx="8692">
                  <c:v>114.4134</c:v>
                </c:pt>
                <c:pt idx="8693">
                  <c:v>114.4355</c:v>
                </c:pt>
                <c:pt idx="8694">
                  <c:v>114.4576</c:v>
                </c:pt>
                <c:pt idx="8695">
                  <c:v>114.47969999999999</c:v>
                </c:pt>
                <c:pt idx="8696">
                  <c:v>114.5018</c:v>
                </c:pt>
                <c:pt idx="8697">
                  <c:v>114.524</c:v>
                </c:pt>
                <c:pt idx="8698">
                  <c:v>114.5461</c:v>
                </c:pt>
                <c:pt idx="8699">
                  <c:v>114.5682</c:v>
                </c:pt>
                <c:pt idx="8700">
                  <c:v>114.5903</c:v>
                </c:pt>
                <c:pt idx="8701">
                  <c:v>114.61239999999999</c:v>
                </c:pt>
                <c:pt idx="8702">
                  <c:v>114.63460000000001</c:v>
                </c:pt>
                <c:pt idx="8703">
                  <c:v>114.6567</c:v>
                </c:pt>
                <c:pt idx="8704">
                  <c:v>114.6788</c:v>
                </c:pt>
                <c:pt idx="8705">
                  <c:v>114.70099999999999</c:v>
                </c:pt>
                <c:pt idx="8706">
                  <c:v>114.7231</c:v>
                </c:pt>
                <c:pt idx="8707">
                  <c:v>114.7452</c:v>
                </c:pt>
                <c:pt idx="8708">
                  <c:v>114.76739999999999</c:v>
                </c:pt>
                <c:pt idx="8709">
                  <c:v>114.7895</c:v>
                </c:pt>
                <c:pt idx="8710">
                  <c:v>114.8117</c:v>
                </c:pt>
                <c:pt idx="8711">
                  <c:v>114.8338</c:v>
                </c:pt>
                <c:pt idx="8712">
                  <c:v>114.85599999999999</c:v>
                </c:pt>
                <c:pt idx="8713">
                  <c:v>114.8781</c:v>
                </c:pt>
                <c:pt idx="8714">
                  <c:v>114.9003</c:v>
                </c:pt>
                <c:pt idx="8715">
                  <c:v>114.9224</c:v>
                </c:pt>
                <c:pt idx="8716">
                  <c:v>114.94459999999999</c:v>
                </c:pt>
                <c:pt idx="8717">
                  <c:v>114.96680000000001</c:v>
                </c:pt>
                <c:pt idx="8718">
                  <c:v>114.9889</c:v>
                </c:pt>
                <c:pt idx="8719">
                  <c:v>115.0111</c:v>
                </c:pt>
                <c:pt idx="8720">
                  <c:v>115.03319999999999</c:v>
                </c:pt>
                <c:pt idx="8721">
                  <c:v>115.05540000000001</c:v>
                </c:pt>
                <c:pt idx="8722">
                  <c:v>115.0776</c:v>
                </c:pt>
                <c:pt idx="8723">
                  <c:v>115.0998</c:v>
                </c:pt>
                <c:pt idx="8724">
                  <c:v>115.1219</c:v>
                </c:pt>
                <c:pt idx="8725">
                  <c:v>115.14409999999999</c:v>
                </c:pt>
                <c:pt idx="8726">
                  <c:v>115.16630000000001</c:v>
                </c:pt>
                <c:pt idx="8727">
                  <c:v>115.1885</c:v>
                </c:pt>
                <c:pt idx="8728">
                  <c:v>115.2107</c:v>
                </c:pt>
                <c:pt idx="8729">
                  <c:v>115.2328</c:v>
                </c:pt>
                <c:pt idx="8730">
                  <c:v>115.255</c:v>
                </c:pt>
                <c:pt idx="8731">
                  <c:v>115.27719999999999</c:v>
                </c:pt>
                <c:pt idx="8732">
                  <c:v>115.29940000000001</c:v>
                </c:pt>
                <c:pt idx="8733">
                  <c:v>115.3216</c:v>
                </c:pt>
                <c:pt idx="8734">
                  <c:v>115.3438</c:v>
                </c:pt>
                <c:pt idx="8735">
                  <c:v>115.366</c:v>
                </c:pt>
                <c:pt idx="8736">
                  <c:v>115.3882</c:v>
                </c:pt>
                <c:pt idx="8737">
                  <c:v>115.4104</c:v>
                </c:pt>
                <c:pt idx="8738">
                  <c:v>115.43259999999999</c:v>
                </c:pt>
                <c:pt idx="8739">
                  <c:v>115.45480000000001</c:v>
                </c:pt>
                <c:pt idx="8740">
                  <c:v>115.477</c:v>
                </c:pt>
                <c:pt idx="8741">
                  <c:v>115.4992</c:v>
                </c:pt>
                <c:pt idx="8742">
                  <c:v>115.5215</c:v>
                </c:pt>
                <c:pt idx="8743">
                  <c:v>115.5437</c:v>
                </c:pt>
                <c:pt idx="8744">
                  <c:v>115.5659</c:v>
                </c:pt>
                <c:pt idx="8745">
                  <c:v>115.5881</c:v>
                </c:pt>
                <c:pt idx="8746">
                  <c:v>115.6103</c:v>
                </c:pt>
                <c:pt idx="8747">
                  <c:v>115.6326</c:v>
                </c:pt>
                <c:pt idx="8748">
                  <c:v>115.65479999999999</c:v>
                </c:pt>
                <c:pt idx="8749">
                  <c:v>115.67700000000001</c:v>
                </c:pt>
                <c:pt idx="8750">
                  <c:v>115.6992</c:v>
                </c:pt>
                <c:pt idx="8751">
                  <c:v>115.72150000000001</c:v>
                </c:pt>
                <c:pt idx="8752">
                  <c:v>115.7437</c:v>
                </c:pt>
                <c:pt idx="8753">
                  <c:v>115.7659</c:v>
                </c:pt>
                <c:pt idx="8754">
                  <c:v>115.7882</c:v>
                </c:pt>
                <c:pt idx="8755">
                  <c:v>115.8104</c:v>
                </c:pt>
                <c:pt idx="8756">
                  <c:v>115.8327</c:v>
                </c:pt>
                <c:pt idx="8757">
                  <c:v>115.8549</c:v>
                </c:pt>
                <c:pt idx="8758">
                  <c:v>115.8772</c:v>
                </c:pt>
                <c:pt idx="8759">
                  <c:v>115.8994</c:v>
                </c:pt>
                <c:pt idx="8760">
                  <c:v>115.9217</c:v>
                </c:pt>
                <c:pt idx="8761">
                  <c:v>115.9439</c:v>
                </c:pt>
                <c:pt idx="8762">
                  <c:v>115.9662</c:v>
                </c:pt>
                <c:pt idx="8763">
                  <c:v>115.9884</c:v>
                </c:pt>
                <c:pt idx="8764">
                  <c:v>116.0107</c:v>
                </c:pt>
                <c:pt idx="8765">
                  <c:v>116.033</c:v>
                </c:pt>
                <c:pt idx="8766">
                  <c:v>116.0552</c:v>
                </c:pt>
                <c:pt idx="8767">
                  <c:v>116.0775</c:v>
                </c:pt>
                <c:pt idx="8768">
                  <c:v>116.0998</c:v>
                </c:pt>
                <c:pt idx="8769">
                  <c:v>116.122</c:v>
                </c:pt>
                <c:pt idx="8770">
                  <c:v>116.1443</c:v>
                </c:pt>
                <c:pt idx="8771">
                  <c:v>116.1666</c:v>
                </c:pt>
                <c:pt idx="8772">
                  <c:v>116.1889</c:v>
                </c:pt>
                <c:pt idx="8773">
                  <c:v>116.2111</c:v>
                </c:pt>
                <c:pt idx="8774">
                  <c:v>116.2334</c:v>
                </c:pt>
                <c:pt idx="8775">
                  <c:v>116.2557</c:v>
                </c:pt>
                <c:pt idx="8776">
                  <c:v>116.27800000000001</c:v>
                </c:pt>
                <c:pt idx="8777">
                  <c:v>116.30029999999999</c:v>
                </c:pt>
                <c:pt idx="8778">
                  <c:v>116.32259999999999</c:v>
                </c:pt>
                <c:pt idx="8779">
                  <c:v>116.3449</c:v>
                </c:pt>
                <c:pt idx="8780">
                  <c:v>116.3672</c:v>
                </c:pt>
                <c:pt idx="8781">
                  <c:v>116.3895</c:v>
                </c:pt>
                <c:pt idx="8782">
                  <c:v>116.4118</c:v>
                </c:pt>
                <c:pt idx="8783">
                  <c:v>116.4341</c:v>
                </c:pt>
                <c:pt idx="8784">
                  <c:v>116.4564</c:v>
                </c:pt>
                <c:pt idx="8785">
                  <c:v>116.4787</c:v>
                </c:pt>
                <c:pt idx="8786">
                  <c:v>116.501</c:v>
                </c:pt>
                <c:pt idx="8787">
                  <c:v>116.52330000000001</c:v>
                </c:pt>
                <c:pt idx="8788">
                  <c:v>116.54559999999999</c:v>
                </c:pt>
                <c:pt idx="8789">
                  <c:v>116.56789999999999</c:v>
                </c:pt>
                <c:pt idx="8790">
                  <c:v>116.5902</c:v>
                </c:pt>
                <c:pt idx="8791">
                  <c:v>116.6125</c:v>
                </c:pt>
                <c:pt idx="8792">
                  <c:v>116.6349</c:v>
                </c:pt>
                <c:pt idx="8793">
                  <c:v>116.6572</c:v>
                </c:pt>
                <c:pt idx="8794">
                  <c:v>116.6795</c:v>
                </c:pt>
                <c:pt idx="8795">
                  <c:v>116.70180000000001</c:v>
                </c:pt>
                <c:pt idx="8796">
                  <c:v>116.7242</c:v>
                </c:pt>
                <c:pt idx="8797">
                  <c:v>116.7465</c:v>
                </c:pt>
                <c:pt idx="8798">
                  <c:v>116.7688</c:v>
                </c:pt>
                <c:pt idx="8799">
                  <c:v>116.7912</c:v>
                </c:pt>
                <c:pt idx="8800">
                  <c:v>116.8135</c:v>
                </c:pt>
                <c:pt idx="8801">
                  <c:v>116.83580000000001</c:v>
                </c:pt>
                <c:pt idx="8802">
                  <c:v>116.8582</c:v>
                </c:pt>
                <c:pt idx="8803">
                  <c:v>116.8805</c:v>
                </c:pt>
                <c:pt idx="8804">
                  <c:v>116.9029</c:v>
                </c:pt>
                <c:pt idx="8805">
                  <c:v>116.9252</c:v>
                </c:pt>
                <c:pt idx="8806">
                  <c:v>116.94759999999999</c:v>
                </c:pt>
                <c:pt idx="8807">
                  <c:v>116.9699</c:v>
                </c:pt>
                <c:pt idx="8808">
                  <c:v>116.9923</c:v>
                </c:pt>
                <c:pt idx="8809">
                  <c:v>117.0146</c:v>
                </c:pt>
                <c:pt idx="8810">
                  <c:v>117.03700000000001</c:v>
                </c:pt>
                <c:pt idx="8811">
                  <c:v>117.0594</c:v>
                </c:pt>
                <c:pt idx="8812">
                  <c:v>117.0817</c:v>
                </c:pt>
                <c:pt idx="8813">
                  <c:v>117.1041</c:v>
                </c:pt>
                <c:pt idx="8814">
                  <c:v>117.1264</c:v>
                </c:pt>
                <c:pt idx="8815">
                  <c:v>117.14879999999999</c:v>
                </c:pt>
                <c:pt idx="8816">
                  <c:v>117.1712</c:v>
                </c:pt>
                <c:pt idx="8817">
                  <c:v>117.1936</c:v>
                </c:pt>
                <c:pt idx="8818">
                  <c:v>117.2159</c:v>
                </c:pt>
                <c:pt idx="8819">
                  <c:v>117.2383</c:v>
                </c:pt>
                <c:pt idx="8820">
                  <c:v>117.2607</c:v>
                </c:pt>
                <c:pt idx="8821">
                  <c:v>117.2831</c:v>
                </c:pt>
                <c:pt idx="8822">
                  <c:v>117.30549999999999</c:v>
                </c:pt>
                <c:pt idx="8823">
                  <c:v>117.3279</c:v>
                </c:pt>
                <c:pt idx="8824">
                  <c:v>117.3502</c:v>
                </c:pt>
                <c:pt idx="8825">
                  <c:v>117.37260000000001</c:v>
                </c:pt>
                <c:pt idx="8826">
                  <c:v>117.395</c:v>
                </c:pt>
                <c:pt idx="8827">
                  <c:v>117.4174</c:v>
                </c:pt>
                <c:pt idx="8828">
                  <c:v>117.43980000000001</c:v>
                </c:pt>
                <c:pt idx="8829">
                  <c:v>117.4622</c:v>
                </c:pt>
                <c:pt idx="8830">
                  <c:v>117.4846</c:v>
                </c:pt>
                <c:pt idx="8831">
                  <c:v>117.50700000000001</c:v>
                </c:pt>
                <c:pt idx="8832">
                  <c:v>117.5294</c:v>
                </c:pt>
                <c:pt idx="8833">
                  <c:v>117.5518</c:v>
                </c:pt>
                <c:pt idx="8834">
                  <c:v>117.5742</c:v>
                </c:pt>
                <c:pt idx="8835">
                  <c:v>117.5967</c:v>
                </c:pt>
                <c:pt idx="8836">
                  <c:v>117.6191</c:v>
                </c:pt>
                <c:pt idx="8837">
                  <c:v>117.64149999999999</c:v>
                </c:pt>
                <c:pt idx="8838">
                  <c:v>117.6639</c:v>
                </c:pt>
                <c:pt idx="8839">
                  <c:v>117.6863</c:v>
                </c:pt>
                <c:pt idx="8840">
                  <c:v>117.7088</c:v>
                </c:pt>
                <c:pt idx="8841">
                  <c:v>117.7312</c:v>
                </c:pt>
                <c:pt idx="8842">
                  <c:v>117.75360000000001</c:v>
                </c:pt>
                <c:pt idx="8843">
                  <c:v>117.776</c:v>
                </c:pt>
                <c:pt idx="8844">
                  <c:v>117.7985</c:v>
                </c:pt>
                <c:pt idx="8845">
                  <c:v>117.82089999999999</c:v>
                </c:pt>
                <c:pt idx="8846">
                  <c:v>117.8433</c:v>
                </c:pt>
                <c:pt idx="8847">
                  <c:v>117.86579999999999</c:v>
                </c:pt>
                <c:pt idx="8848">
                  <c:v>117.8882</c:v>
                </c:pt>
                <c:pt idx="8849">
                  <c:v>117.91070000000001</c:v>
                </c:pt>
                <c:pt idx="8850">
                  <c:v>117.9331</c:v>
                </c:pt>
                <c:pt idx="8851">
                  <c:v>117.9555</c:v>
                </c:pt>
                <c:pt idx="8852">
                  <c:v>117.97799999999999</c:v>
                </c:pt>
                <c:pt idx="8853">
                  <c:v>118.0004</c:v>
                </c:pt>
                <c:pt idx="8854">
                  <c:v>118.02290000000001</c:v>
                </c:pt>
                <c:pt idx="8855">
                  <c:v>118.0453</c:v>
                </c:pt>
                <c:pt idx="8856">
                  <c:v>118.06780000000001</c:v>
                </c:pt>
                <c:pt idx="8857">
                  <c:v>118.0903</c:v>
                </c:pt>
                <c:pt idx="8858">
                  <c:v>118.1127</c:v>
                </c:pt>
                <c:pt idx="8859">
                  <c:v>118.1352</c:v>
                </c:pt>
                <c:pt idx="8860">
                  <c:v>118.15770000000001</c:v>
                </c:pt>
                <c:pt idx="8861">
                  <c:v>118.1801</c:v>
                </c:pt>
                <c:pt idx="8862">
                  <c:v>118.2026</c:v>
                </c:pt>
                <c:pt idx="8863">
                  <c:v>118.2251</c:v>
                </c:pt>
                <c:pt idx="8864">
                  <c:v>118.2475</c:v>
                </c:pt>
                <c:pt idx="8865">
                  <c:v>118.27</c:v>
                </c:pt>
                <c:pt idx="8866">
                  <c:v>118.2925</c:v>
                </c:pt>
                <c:pt idx="8867">
                  <c:v>118.315</c:v>
                </c:pt>
                <c:pt idx="8868">
                  <c:v>118.33750000000001</c:v>
                </c:pt>
                <c:pt idx="8869">
                  <c:v>118.3599</c:v>
                </c:pt>
                <c:pt idx="8870">
                  <c:v>118.3824</c:v>
                </c:pt>
                <c:pt idx="8871">
                  <c:v>118.4049</c:v>
                </c:pt>
                <c:pt idx="8872">
                  <c:v>118.42740000000001</c:v>
                </c:pt>
                <c:pt idx="8873">
                  <c:v>118.4499</c:v>
                </c:pt>
                <c:pt idx="8874">
                  <c:v>118.47239999999999</c:v>
                </c:pt>
                <c:pt idx="8875">
                  <c:v>118.4949</c:v>
                </c:pt>
                <c:pt idx="8876">
                  <c:v>118.51739999999999</c:v>
                </c:pt>
                <c:pt idx="8877">
                  <c:v>118.5399</c:v>
                </c:pt>
                <c:pt idx="8878">
                  <c:v>118.5624</c:v>
                </c:pt>
                <c:pt idx="8879">
                  <c:v>118.5849</c:v>
                </c:pt>
                <c:pt idx="8880">
                  <c:v>118.6074</c:v>
                </c:pt>
                <c:pt idx="8881">
                  <c:v>118.62990000000001</c:v>
                </c:pt>
                <c:pt idx="8882">
                  <c:v>118.6524</c:v>
                </c:pt>
                <c:pt idx="8883">
                  <c:v>118.675</c:v>
                </c:pt>
                <c:pt idx="8884">
                  <c:v>118.69750000000001</c:v>
                </c:pt>
                <c:pt idx="8885">
                  <c:v>118.72</c:v>
                </c:pt>
                <c:pt idx="8886">
                  <c:v>118.74250000000001</c:v>
                </c:pt>
                <c:pt idx="8887">
                  <c:v>118.765</c:v>
                </c:pt>
                <c:pt idx="8888">
                  <c:v>118.7876</c:v>
                </c:pt>
                <c:pt idx="8889">
                  <c:v>118.81010000000001</c:v>
                </c:pt>
                <c:pt idx="8890">
                  <c:v>118.8326</c:v>
                </c:pt>
                <c:pt idx="8891">
                  <c:v>118.8552</c:v>
                </c:pt>
                <c:pt idx="8892">
                  <c:v>118.8777</c:v>
                </c:pt>
                <c:pt idx="8893">
                  <c:v>118.9002</c:v>
                </c:pt>
                <c:pt idx="8894">
                  <c:v>118.9228</c:v>
                </c:pt>
                <c:pt idx="8895">
                  <c:v>118.9453</c:v>
                </c:pt>
                <c:pt idx="8896">
                  <c:v>118.9678</c:v>
                </c:pt>
                <c:pt idx="8897">
                  <c:v>118.99039999999999</c:v>
                </c:pt>
                <c:pt idx="8898">
                  <c:v>119.0129</c:v>
                </c:pt>
                <c:pt idx="8899">
                  <c:v>119.0355</c:v>
                </c:pt>
                <c:pt idx="8900">
                  <c:v>119.05800000000001</c:v>
                </c:pt>
                <c:pt idx="8901">
                  <c:v>119.0806</c:v>
                </c:pt>
                <c:pt idx="8902">
                  <c:v>119.1031</c:v>
                </c:pt>
                <c:pt idx="8903">
                  <c:v>119.12569999999999</c:v>
                </c:pt>
                <c:pt idx="8904">
                  <c:v>119.14830000000001</c:v>
                </c:pt>
                <c:pt idx="8905">
                  <c:v>119.1708</c:v>
                </c:pt>
                <c:pt idx="8906">
                  <c:v>119.1934</c:v>
                </c:pt>
                <c:pt idx="8907">
                  <c:v>119.21599999999999</c:v>
                </c:pt>
                <c:pt idx="8908">
                  <c:v>119.2385</c:v>
                </c:pt>
                <c:pt idx="8909">
                  <c:v>119.2611</c:v>
                </c:pt>
                <c:pt idx="8910">
                  <c:v>119.2837</c:v>
                </c:pt>
                <c:pt idx="8911">
                  <c:v>119.3062</c:v>
                </c:pt>
                <c:pt idx="8912">
                  <c:v>119.3288</c:v>
                </c:pt>
                <c:pt idx="8913">
                  <c:v>119.3514</c:v>
                </c:pt>
                <c:pt idx="8914">
                  <c:v>119.374</c:v>
                </c:pt>
                <c:pt idx="8915">
                  <c:v>119.39660000000001</c:v>
                </c:pt>
                <c:pt idx="8916">
                  <c:v>119.4191</c:v>
                </c:pt>
                <c:pt idx="8917">
                  <c:v>119.4417</c:v>
                </c:pt>
                <c:pt idx="8918">
                  <c:v>119.46429999999999</c:v>
                </c:pt>
                <c:pt idx="8919">
                  <c:v>119.48690000000001</c:v>
                </c:pt>
                <c:pt idx="8920">
                  <c:v>119.5095</c:v>
                </c:pt>
                <c:pt idx="8921">
                  <c:v>119.5321</c:v>
                </c:pt>
                <c:pt idx="8922">
                  <c:v>119.5547</c:v>
                </c:pt>
                <c:pt idx="8923">
                  <c:v>119.57729999999999</c:v>
                </c:pt>
                <c:pt idx="8924">
                  <c:v>119.59990000000001</c:v>
                </c:pt>
                <c:pt idx="8925">
                  <c:v>119.6225</c:v>
                </c:pt>
                <c:pt idx="8926">
                  <c:v>119.6451</c:v>
                </c:pt>
                <c:pt idx="8927">
                  <c:v>119.6677</c:v>
                </c:pt>
                <c:pt idx="8928">
                  <c:v>119.69029999999999</c:v>
                </c:pt>
                <c:pt idx="8929">
                  <c:v>119.71299999999999</c:v>
                </c:pt>
                <c:pt idx="8930">
                  <c:v>119.73560000000001</c:v>
                </c:pt>
                <c:pt idx="8931">
                  <c:v>119.7582</c:v>
                </c:pt>
                <c:pt idx="8932">
                  <c:v>119.7808</c:v>
                </c:pt>
                <c:pt idx="8933">
                  <c:v>119.8034</c:v>
                </c:pt>
                <c:pt idx="8934">
                  <c:v>119.82599999999999</c:v>
                </c:pt>
                <c:pt idx="8935">
                  <c:v>119.84869999999999</c:v>
                </c:pt>
                <c:pt idx="8936">
                  <c:v>119.87130000000001</c:v>
                </c:pt>
                <c:pt idx="8937">
                  <c:v>119.8939</c:v>
                </c:pt>
                <c:pt idx="8938">
                  <c:v>119.9166</c:v>
                </c:pt>
                <c:pt idx="8939">
                  <c:v>119.9392</c:v>
                </c:pt>
                <c:pt idx="8940">
                  <c:v>119.9618</c:v>
                </c:pt>
                <c:pt idx="8941">
                  <c:v>119.9845</c:v>
                </c:pt>
                <c:pt idx="8942">
                  <c:v>120.00709999999999</c:v>
                </c:pt>
                <c:pt idx="8943">
                  <c:v>120.02979999999999</c:v>
                </c:pt>
                <c:pt idx="8944">
                  <c:v>120.05240000000001</c:v>
                </c:pt>
                <c:pt idx="8945">
                  <c:v>120.07510000000001</c:v>
                </c:pt>
                <c:pt idx="8946">
                  <c:v>120.0977</c:v>
                </c:pt>
                <c:pt idx="8947">
                  <c:v>120.1203</c:v>
                </c:pt>
                <c:pt idx="8948">
                  <c:v>120.143</c:v>
                </c:pt>
                <c:pt idx="8949">
                  <c:v>120.1657</c:v>
                </c:pt>
                <c:pt idx="8950">
                  <c:v>120.1883</c:v>
                </c:pt>
                <c:pt idx="8951">
                  <c:v>120.211</c:v>
                </c:pt>
                <c:pt idx="8952">
                  <c:v>120.2336</c:v>
                </c:pt>
                <c:pt idx="8953">
                  <c:v>120.2563</c:v>
                </c:pt>
                <c:pt idx="8954">
                  <c:v>120.279</c:v>
                </c:pt>
                <c:pt idx="8955">
                  <c:v>120.30159999999999</c:v>
                </c:pt>
                <c:pt idx="8956">
                  <c:v>120.32429999999999</c:v>
                </c:pt>
                <c:pt idx="8957">
                  <c:v>120.34699999999999</c:v>
                </c:pt>
                <c:pt idx="8958">
                  <c:v>120.36969999999999</c:v>
                </c:pt>
                <c:pt idx="8959">
                  <c:v>120.39230000000001</c:v>
                </c:pt>
                <c:pt idx="8960">
                  <c:v>120.41500000000001</c:v>
                </c:pt>
                <c:pt idx="8961">
                  <c:v>120.43770000000001</c:v>
                </c:pt>
                <c:pt idx="8962">
                  <c:v>120.46040000000001</c:v>
                </c:pt>
                <c:pt idx="8963">
                  <c:v>120.48309999999999</c:v>
                </c:pt>
                <c:pt idx="8964">
                  <c:v>120.50579999999999</c:v>
                </c:pt>
                <c:pt idx="8965">
                  <c:v>120.5284</c:v>
                </c:pt>
                <c:pt idx="8966">
                  <c:v>120.55110000000001</c:v>
                </c:pt>
                <c:pt idx="8967">
                  <c:v>120.57380000000001</c:v>
                </c:pt>
                <c:pt idx="8968">
                  <c:v>120.59650000000001</c:v>
                </c:pt>
                <c:pt idx="8969">
                  <c:v>120.61920000000001</c:v>
                </c:pt>
                <c:pt idx="8970">
                  <c:v>120.64190000000001</c:v>
                </c:pt>
                <c:pt idx="8971">
                  <c:v>120.66459999999999</c:v>
                </c:pt>
                <c:pt idx="8972">
                  <c:v>120.68729999999999</c:v>
                </c:pt>
                <c:pt idx="8973">
                  <c:v>120.71</c:v>
                </c:pt>
                <c:pt idx="8974">
                  <c:v>120.73269999999999</c:v>
                </c:pt>
                <c:pt idx="8975">
                  <c:v>120.7555</c:v>
                </c:pt>
                <c:pt idx="8976">
                  <c:v>120.7782</c:v>
                </c:pt>
                <c:pt idx="8977">
                  <c:v>120.8009</c:v>
                </c:pt>
                <c:pt idx="8978">
                  <c:v>120.8236</c:v>
                </c:pt>
                <c:pt idx="8979">
                  <c:v>120.8463</c:v>
                </c:pt>
                <c:pt idx="8980">
                  <c:v>120.869</c:v>
                </c:pt>
                <c:pt idx="8981">
                  <c:v>120.8918</c:v>
                </c:pt>
                <c:pt idx="8982">
                  <c:v>120.9145</c:v>
                </c:pt>
                <c:pt idx="8983">
                  <c:v>120.9372</c:v>
                </c:pt>
                <c:pt idx="8984">
                  <c:v>120.96</c:v>
                </c:pt>
                <c:pt idx="8985">
                  <c:v>120.98269999999999</c:v>
                </c:pt>
                <c:pt idx="8986">
                  <c:v>121.00539999999999</c:v>
                </c:pt>
                <c:pt idx="8987">
                  <c:v>121.0282</c:v>
                </c:pt>
                <c:pt idx="8988">
                  <c:v>121.0509</c:v>
                </c:pt>
                <c:pt idx="8989">
                  <c:v>121.0736</c:v>
                </c:pt>
                <c:pt idx="8990">
                  <c:v>121.0964</c:v>
                </c:pt>
                <c:pt idx="8991">
                  <c:v>121.1191</c:v>
                </c:pt>
                <c:pt idx="8992">
                  <c:v>121.14190000000001</c:v>
                </c:pt>
                <c:pt idx="8993">
                  <c:v>121.16459999999999</c:v>
                </c:pt>
                <c:pt idx="8994">
                  <c:v>121.1874</c:v>
                </c:pt>
                <c:pt idx="8995">
                  <c:v>121.2101</c:v>
                </c:pt>
                <c:pt idx="8996">
                  <c:v>121.2329</c:v>
                </c:pt>
                <c:pt idx="8997">
                  <c:v>121.2556</c:v>
                </c:pt>
                <c:pt idx="8998">
                  <c:v>121.2784</c:v>
                </c:pt>
                <c:pt idx="8999">
                  <c:v>121.30119999999999</c:v>
                </c:pt>
                <c:pt idx="9000">
                  <c:v>121.32389999999999</c:v>
                </c:pt>
                <c:pt idx="9001">
                  <c:v>121.3467</c:v>
                </c:pt>
                <c:pt idx="9002">
                  <c:v>121.3695</c:v>
                </c:pt>
                <c:pt idx="9003">
                  <c:v>121.3922</c:v>
                </c:pt>
                <c:pt idx="9004">
                  <c:v>121.41500000000001</c:v>
                </c:pt>
                <c:pt idx="9005">
                  <c:v>121.4378</c:v>
                </c:pt>
                <c:pt idx="9006">
                  <c:v>121.4606</c:v>
                </c:pt>
                <c:pt idx="9007">
                  <c:v>121.4833</c:v>
                </c:pt>
                <c:pt idx="9008">
                  <c:v>121.5061</c:v>
                </c:pt>
                <c:pt idx="9009">
                  <c:v>121.52889999999999</c:v>
                </c:pt>
                <c:pt idx="9010">
                  <c:v>121.5517</c:v>
                </c:pt>
                <c:pt idx="9011">
                  <c:v>121.5745</c:v>
                </c:pt>
                <c:pt idx="9012">
                  <c:v>121.5973</c:v>
                </c:pt>
                <c:pt idx="9013">
                  <c:v>121.62009999999999</c:v>
                </c:pt>
                <c:pt idx="9014">
                  <c:v>121.6429</c:v>
                </c:pt>
                <c:pt idx="9015">
                  <c:v>121.6657</c:v>
                </c:pt>
                <c:pt idx="9016">
                  <c:v>121.6885</c:v>
                </c:pt>
                <c:pt idx="9017">
                  <c:v>121.71129999999999</c:v>
                </c:pt>
                <c:pt idx="9018">
                  <c:v>121.7341</c:v>
                </c:pt>
                <c:pt idx="9019">
                  <c:v>121.7569</c:v>
                </c:pt>
                <c:pt idx="9020">
                  <c:v>121.77970000000001</c:v>
                </c:pt>
                <c:pt idx="9021">
                  <c:v>121.80249999999999</c:v>
                </c:pt>
                <c:pt idx="9022">
                  <c:v>121.8253</c:v>
                </c:pt>
                <c:pt idx="9023">
                  <c:v>121.8481</c:v>
                </c:pt>
                <c:pt idx="9024">
                  <c:v>121.87090000000001</c:v>
                </c:pt>
                <c:pt idx="9025">
                  <c:v>121.8937</c:v>
                </c:pt>
                <c:pt idx="9026">
                  <c:v>121.9166</c:v>
                </c:pt>
                <c:pt idx="9027">
                  <c:v>121.93940000000001</c:v>
                </c:pt>
                <c:pt idx="9028">
                  <c:v>121.9622</c:v>
                </c:pt>
                <c:pt idx="9029">
                  <c:v>121.985</c:v>
                </c:pt>
                <c:pt idx="9030">
                  <c:v>122.00790000000001</c:v>
                </c:pt>
                <c:pt idx="9031">
                  <c:v>122.0307</c:v>
                </c:pt>
                <c:pt idx="9032">
                  <c:v>122.0535</c:v>
                </c:pt>
                <c:pt idx="9033">
                  <c:v>122.07640000000001</c:v>
                </c:pt>
                <c:pt idx="9034">
                  <c:v>122.0992</c:v>
                </c:pt>
                <c:pt idx="9035">
                  <c:v>122.122</c:v>
                </c:pt>
                <c:pt idx="9036">
                  <c:v>122.14490000000001</c:v>
                </c:pt>
                <c:pt idx="9037">
                  <c:v>122.1677</c:v>
                </c:pt>
                <c:pt idx="9038">
                  <c:v>122.1906</c:v>
                </c:pt>
                <c:pt idx="9039">
                  <c:v>122.21339999999999</c:v>
                </c:pt>
                <c:pt idx="9040">
                  <c:v>122.2363</c:v>
                </c:pt>
                <c:pt idx="9041">
                  <c:v>122.2591</c:v>
                </c:pt>
                <c:pt idx="9042">
                  <c:v>122.282</c:v>
                </c:pt>
                <c:pt idx="9043">
                  <c:v>122.3048</c:v>
                </c:pt>
                <c:pt idx="9044">
                  <c:v>122.32769999999999</c:v>
                </c:pt>
                <c:pt idx="9045">
                  <c:v>122.3506</c:v>
                </c:pt>
                <c:pt idx="9046">
                  <c:v>122.3734</c:v>
                </c:pt>
                <c:pt idx="9047">
                  <c:v>122.3963</c:v>
                </c:pt>
                <c:pt idx="9048">
                  <c:v>122.4192</c:v>
                </c:pt>
                <c:pt idx="9049">
                  <c:v>122.44199999999999</c:v>
                </c:pt>
                <c:pt idx="9050">
                  <c:v>122.4649</c:v>
                </c:pt>
                <c:pt idx="9051">
                  <c:v>122.48779999999999</c:v>
                </c:pt>
                <c:pt idx="9052">
                  <c:v>122.5106</c:v>
                </c:pt>
                <c:pt idx="9053">
                  <c:v>122.5335</c:v>
                </c:pt>
                <c:pt idx="9054">
                  <c:v>122.5564</c:v>
                </c:pt>
                <c:pt idx="9055">
                  <c:v>122.5793</c:v>
                </c:pt>
                <c:pt idx="9056">
                  <c:v>122.6022</c:v>
                </c:pt>
                <c:pt idx="9057">
                  <c:v>122.6251</c:v>
                </c:pt>
                <c:pt idx="9058">
                  <c:v>122.64790000000001</c:v>
                </c:pt>
                <c:pt idx="9059">
                  <c:v>122.6708</c:v>
                </c:pt>
                <c:pt idx="9060">
                  <c:v>122.69370000000001</c:v>
                </c:pt>
                <c:pt idx="9061">
                  <c:v>122.7166</c:v>
                </c:pt>
                <c:pt idx="9062">
                  <c:v>122.73950000000001</c:v>
                </c:pt>
                <c:pt idx="9063">
                  <c:v>122.7624</c:v>
                </c:pt>
                <c:pt idx="9064">
                  <c:v>122.78530000000001</c:v>
                </c:pt>
                <c:pt idx="9065">
                  <c:v>122.8082</c:v>
                </c:pt>
                <c:pt idx="9066">
                  <c:v>122.83110000000001</c:v>
                </c:pt>
                <c:pt idx="9067">
                  <c:v>122.854</c:v>
                </c:pt>
                <c:pt idx="9068">
                  <c:v>122.87690000000001</c:v>
                </c:pt>
                <c:pt idx="9069">
                  <c:v>122.8999</c:v>
                </c:pt>
                <c:pt idx="9070">
                  <c:v>122.9228</c:v>
                </c:pt>
                <c:pt idx="9071">
                  <c:v>122.9457</c:v>
                </c:pt>
                <c:pt idx="9072">
                  <c:v>122.9686</c:v>
                </c:pt>
                <c:pt idx="9073">
                  <c:v>122.9915</c:v>
                </c:pt>
                <c:pt idx="9074">
                  <c:v>123.0145</c:v>
                </c:pt>
                <c:pt idx="9075">
                  <c:v>123.03740000000001</c:v>
                </c:pt>
                <c:pt idx="9076">
                  <c:v>123.0603</c:v>
                </c:pt>
                <c:pt idx="9077">
                  <c:v>123.08320000000001</c:v>
                </c:pt>
                <c:pt idx="9078">
                  <c:v>123.1062</c:v>
                </c:pt>
                <c:pt idx="9079">
                  <c:v>123.12909999999999</c:v>
                </c:pt>
                <c:pt idx="9080">
                  <c:v>123.152</c:v>
                </c:pt>
                <c:pt idx="9081">
                  <c:v>123.175</c:v>
                </c:pt>
                <c:pt idx="9082">
                  <c:v>123.1979</c:v>
                </c:pt>
                <c:pt idx="9083">
                  <c:v>123.2208</c:v>
                </c:pt>
                <c:pt idx="9084">
                  <c:v>123.24379999999999</c:v>
                </c:pt>
                <c:pt idx="9085">
                  <c:v>123.2667</c:v>
                </c:pt>
                <c:pt idx="9086">
                  <c:v>123.2897</c:v>
                </c:pt>
                <c:pt idx="9087">
                  <c:v>123.3126</c:v>
                </c:pt>
                <c:pt idx="9088">
                  <c:v>123.3356</c:v>
                </c:pt>
                <c:pt idx="9089">
                  <c:v>123.3586</c:v>
                </c:pt>
                <c:pt idx="9090">
                  <c:v>123.3815</c:v>
                </c:pt>
                <c:pt idx="9091">
                  <c:v>123.4045</c:v>
                </c:pt>
                <c:pt idx="9092">
                  <c:v>123.42740000000001</c:v>
                </c:pt>
                <c:pt idx="9093">
                  <c:v>123.4504</c:v>
                </c:pt>
                <c:pt idx="9094">
                  <c:v>123.4734</c:v>
                </c:pt>
                <c:pt idx="9095">
                  <c:v>123.49630000000001</c:v>
                </c:pt>
                <c:pt idx="9096">
                  <c:v>123.5193</c:v>
                </c:pt>
                <c:pt idx="9097">
                  <c:v>123.5423</c:v>
                </c:pt>
                <c:pt idx="9098">
                  <c:v>123.5652</c:v>
                </c:pt>
                <c:pt idx="9099">
                  <c:v>123.5882</c:v>
                </c:pt>
                <c:pt idx="9100">
                  <c:v>123.6112</c:v>
                </c:pt>
                <c:pt idx="9101">
                  <c:v>123.63420000000001</c:v>
                </c:pt>
                <c:pt idx="9102">
                  <c:v>123.6572</c:v>
                </c:pt>
                <c:pt idx="9103">
                  <c:v>123.6801</c:v>
                </c:pt>
                <c:pt idx="9104">
                  <c:v>123.70310000000001</c:v>
                </c:pt>
                <c:pt idx="9105">
                  <c:v>123.7261</c:v>
                </c:pt>
                <c:pt idx="9106">
                  <c:v>123.7491</c:v>
                </c:pt>
                <c:pt idx="9107">
                  <c:v>123.77209999999999</c:v>
                </c:pt>
                <c:pt idx="9108">
                  <c:v>123.79510000000001</c:v>
                </c:pt>
                <c:pt idx="9109">
                  <c:v>123.8181</c:v>
                </c:pt>
                <c:pt idx="9110">
                  <c:v>123.8411</c:v>
                </c:pt>
                <c:pt idx="9111">
                  <c:v>123.86409999999999</c:v>
                </c:pt>
                <c:pt idx="9112">
                  <c:v>123.8871</c:v>
                </c:pt>
                <c:pt idx="9113">
                  <c:v>123.9101</c:v>
                </c:pt>
                <c:pt idx="9114">
                  <c:v>123.9331</c:v>
                </c:pt>
                <c:pt idx="9115">
                  <c:v>123.95610000000001</c:v>
                </c:pt>
                <c:pt idx="9116">
                  <c:v>123.9791</c:v>
                </c:pt>
                <c:pt idx="9117">
                  <c:v>124.0022</c:v>
                </c:pt>
                <c:pt idx="9118">
                  <c:v>124.0252</c:v>
                </c:pt>
                <c:pt idx="9119">
                  <c:v>124.04819999999999</c:v>
                </c:pt>
                <c:pt idx="9120">
                  <c:v>124.0712</c:v>
                </c:pt>
                <c:pt idx="9121">
                  <c:v>124.0942</c:v>
                </c:pt>
                <c:pt idx="9122">
                  <c:v>124.1173</c:v>
                </c:pt>
                <c:pt idx="9123">
                  <c:v>124.1403</c:v>
                </c:pt>
                <c:pt idx="9124">
                  <c:v>124.16330000000001</c:v>
                </c:pt>
                <c:pt idx="9125">
                  <c:v>124.1863</c:v>
                </c:pt>
                <c:pt idx="9126">
                  <c:v>124.2094</c:v>
                </c:pt>
                <c:pt idx="9127">
                  <c:v>124.2324</c:v>
                </c:pt>
                <c:pt idx="9128">
                  <c:v>124.25539999999999</c:v>
                </c:pt>
                <c:pt idx="9129">
                  <c:v>124.27849999999999</c:v>
                </c:pt>
                <c:pt idx="9130">
                  <c:v>124.3015</c:v>
                </c:pt>
                <c:pt idx="9131">
                  <c:v>124.3246</c:v>
                </c:pt>
                <c:pt idx="9132">
                  <c:v>124.3476</c:v>
                </c:pt>
                <c:pt idx="9133">
                  <c:v>124.3707</c:v>
                </c:pt>
                <c:pt idx="9134">
                  <c:v>124.3937</c:v>
                </c:pt>
                <c:pt idx="9135">
                  <c:v>124.41679999999999</c:v>
                </c:pt>
                <c:pt idx="9136">
                  <c:v>124.43980000000001</c:v>
                </c:pt>
                <c:pt idx="9137">
                  <c:v>124.4629</c:v>
                </c:pt>
                <c:pt idx="9138">
                  <c:v>124.4859</c:v>
                </c:pt>
                <c:pt idx="9139">
                  <c:v>124.509</c:v>
                </c:pt>
                <c:pt idx="9140">
                  <c:v>124.5321</c:v>
                </c:pt>
                <c:pt idx="9141">
                  <c:v>124.5551</c:v>
                </c:pt>
                <c:pt idx="9142">
                  <c:v>124.5782</c:v>
                </c:pt>
                <c:pt idx="9143">
                  <c:v>124.60129999999999</c:v>
                </c:pt>
                <c:pt idx="9144">
                  <c:v>124.62439999999999</c:v>
                </c:pt>
                <c:pt idx="9145">
                  <c:v>124.6474</c:v>
                </c:pt>
                <c:pt idx="9146">
                  <c:v>124.6705</c:v>
                </c:pt>
                <c:pt idx="9147">
                  <c:v>124.6936</c:v>
                </c:pt>
                <c:pt idx="9148">
                  <c:v>124.7167</c:v>
                </c:pt>
                <c:pt idx="9149">
                  <c:v>124.7397</c:v>
                </c:pt>
                <c:pt idx="9150">
                  <c:v>124.7628</c:v>
                </c:pt>
                <c:pt idx="9151">
                  <c:v>124.7859</c:v>
                </c:pt>
                <c:pt idx="9152">
                  <c:v>124.809</c:v>
                </c:pt>
                <c:pt idx="9153">
                  <c:v>124.8321</c:v>
                </c:pt>
                <c:pt idx="9154">
                  <c:v>124.8552</c:v>
                </c:pt>
                <c:pt idx="9155">
                  <c:v>124.8783</c:v>
                </c:pt>
                <c:pt idx="9156">
                  <c:v>124.9014</c:v>
                </c:pt>
                <c:pt idx="9157">
                  <c:v>124.92449999999999</c:v>
                </c:pt>
                <c:pt idx="9158">
                  <c:v>124.94759999999999</c:v>
                </c:pt>
                <c:pt idx="9159">
                  <c:v>124.97069999999999</c:v>
                </c:pt>
                <c:pt idx="9160">
                  <c:v>124.99379999999999</c:v>
                </c:pt>
                <c:pt idx="9161">
                  <c:v>125.01690000000001</c:v>
                </c:pt>
                <c:pt idx="9162">
                  <c:v>125.04</c:v>
                </c:pt>
                <c:pt idx="9163">
                  <c:v>125.06310000000001</c:v>
                </c:pt>
                <c:pt idx="9164">
                  <c:v>125.08620000000001</c:v>
                </c:pt>
                <c:pt idx="9165">
                  <c:v>125.10939999999999</c:v>
                </c:pt>
                <c:pt idx="9166">
                  <c:v>125.13249999999999</c:v>
                </c:pt>
                <c:pt idx="9167">
                  <c:v>125.15560000000001</c:v>
                </c:pt>
                <c:pt idx="9168">
                  <c:v>125.17870000000001</c:v>
                </c:pt>
                <c:pt idx="9169">
                  <c:v>125.20189999999999</c:v>
                </c:pt>
                <c:pt idx="9170">
                  <c:v>125.22499999999999</c:v>
                </c:pt>
                <c:pt idx="9171">
                  <c:v>125.24809999999999</c:v>
                </c:pt>
                <c:pt idx="9172">
                  <c:v>125.27119999999999</c:v>
                </c:pt>
                <c:pt idx="9173">
                  <c:v>125.2944</c:v>
                </c:pt>
                <c:pt idx="9174">
                  <c:v>125.3175</c:v>
                </c:pt>
                <c:pt idx="9175">
                  <c:v>125.3407</c:v>
                </c:pt>
                <c:pt idx="9176">
                  <c:v>125.3638</c:v>
                </c:pt>
                <c:pt idx="9177">
                  <c:v>125.3869</c:v>
                </c:pt>
                <c:pt idx="9178">
                  <c:v>125.4101</c:v>
                </c:pt>
                <c:pt idx="9179">
                  <c:v>125.4332</c:v>
                </c:pt>
                <c:pt idx="9180">
                  <c:v>125.4564</c:v>
                </c:pt>
                <c:pt idx="9181">
                  <c:v>125.4795</c:v>
                </c:pt>
                <c:pt idx="9182">
                  <c:v>125.5027</c:v>
                </c:pt>
                <c:pt idx="9183">
                  <c:v>125.5258</c:v>
                </c:pt>
                <c:pt idx="9184">
                  <c:v>125.54900000000001</c:v>
                </c:pt>
                <c:pt idx="9185">
                  <c:v>125.5722</c:v>
                </c:pt>
                <c:pt idx="9186">
                  <c:v>125.59529999999999</c:v>
                </c:pt>
                <c:pt idx="9187">
                  <c:v>125.6185</c:v>
                </c:pt>
                <c:pt idx="9188">
                  <c:v>125.6416</c:v>
                </c:pt>
                <c:pt idx="9189">
                  <c:v>125.6648</c:v>
                </c:pt>
                <c:pt idx="9190">
                  <c:v>125.688</c:v>
                </c:pt>
                <c:pt idx="9191">
                  <c:v>125.71120000000001</c:v>
                </c:pt>
                <c:pt idx="9192">
                  <c:v>125.7343</c:v>
                </c:pt>
                <c:pt idx="9193">
                  <c:v>125.75749999999999</c:v>
                </c:pt>
                <c:pt idx="9194">
                  <c:v>125.7807</c:v>
                </c:pt>
                <c:pt idx="9195">
                  <c:v>125.8039</c:v>
                </c:pt>
                <c:pt idx="9196">
                  <c:v>125.827</c:v>
                </c:pt>
                <c:pt idx="9197">
                  <c:v>125.8502</c:v>
                </c:pt>
                <c:pt idx="9198">
                  <c:v>125.8734</c:v>
                </c:pt>
                <c:pt idx="9199">
                  <c:v>125.89660000000001</c:v>
                </c:pt>
                <c:pt idx="9200">
                  <c:v>125.9198</c:v>
                </c:pt>
                <c:pt idx="9201">
                  <c:v>125.943</c:v>
                </c:pt>
                <c:pt idx="9202">
                  <c:v>125.9662</c:v>
                </c:pt>
                <c:pt idx="9203">
                  <c:v>125.9894</c:v>
                </c:pt>
                <c:pt idx="9204">
                  <c:v>126.01260000000001</c:v>
                </c:pt>
                <c:pt idx="9205">
                  <c:v>126.03579999999999</c:v>
                </c:pt>
                <c:pt idx="9206">
                  <c:v>126.059</c:v>
                </c:pt>
                <c:pt idx="9207">
                  <c:v>126.0822</c:v>
                </c:pt>
                <c:pt idx="9208">
                  <c:v>126.1054</c:v>
                </c:pt>
                <c:pt idx="9209">
                  <c:v>126.12860000000001</c:v>
                </c:pt>
                <c:pt idx="9210">
                  <c:v>126.15179999999999</c:v>
                </c:pt>
                <c:pt idx="9211">
                  <c:v>126.1751</c:v>
                </c:pt>
                <c:pt idx="9212">
                  <c:v>126.1983</c:v>
                </c:pt>
                <c:pt idx="9213">
                  <c:v>126.22150000000001</c:v>
                </c:pt>
                <c:pt idx="9214">
                  <c:v>126.24469999999999</c:v>
                </c:pt>
                <c:pt idx="9215">
                  <c:v>126.2679</c:v>
                </c:pt>
                <c:pt idx="9216">
                  <c:v>126.2912</c:v>
                </c:pt>
                <c:pt idx="9217">
                  <c:v>126.31440000000001</c:v>
                </c:pt>
                <c:pt idx="9218">
                  <c:v>126.33759999999999</c:v>
                </c:pt>
                <c:pt idx="9219">
                  <c:v>126.3609</c:v>
                </c:pt>
                <c:pt idx="9220">
                  <c:v>126.3841</c:v>
                </c:pt>
                <c:pt idx="9221">
                  <c:v>126.40730000000001</c:v>
                </c:pt>
                <c:pt idx="9222">
                  <c:v>126.4306</c:v>
                </c:pt>
                <c:pt idx="9223">
                  <c:v>126.4538</c:v>
                </c:pt>
                <c:pt idx="9224">
                  <c:v>126.47709999999999</c:v>
                </c:pt>
                <c:pt idx="9225">
                  <c:v>126.5003</c:v>
                </c:pt>
                <c:pt idx="9226">
                  <c:v>126.5235</c:v>
                </c:pt>
                <c:pt idx="9227">
                  <c:v>126.5468</c:v>
                </c:pt>
                <c:pt idx="9228">
                  <c:v>126.57</c:v>
                </c:pt>
                <c:pt idx="9229">
                  <c:v>126.5933</c:v>
                </c:pt>
                <c:pt idx="9230">
                  <c:v>126.61660000000001</c:v>
                </c:pt>
                <c:pt idx="9231">
                  <c:v>126.63979999999999</c:v>
                </c:pt>
                <c:pt idx="9232">
                  <c:v>126.6631</c:v>
                </c:pt>
                <c:pt idx="9233">
                  <c:v>126.6863</c:v>
                </c:pt>
                <c:pt idx="9234">
                  <c:v>126.70959999999999</c:v>
                </c:pt>
                <c:pt idx="9235">
                  <c:v>126.7329</c:v>
                </c:pt>
                <c:pt idx="9236">
                  <c:v>126.7561</c:v>
                </c:pt>
                <c:pt idx="9237">
                  <c:v>126.7794</c:v>
                </c:pt>
                <c:pt idx="9238">
                  <c:v>126.8027</c:v>
                </c:pt>
                <c:pt idx="9239">
                  <c:v>126.82599999999999</c:v>
                </c:pt>
                <c:pt idx="9240">
                  <c:v>126.8492</c:v>
                </c:pt>
                <c:pt idx="9241">
                  <c:v>126.8725</c:v>
                </c:pt>
                <c:pt idx="9242">
                  <c:v>126.89579999999999</c:v>
                </c:pt>
                <c:pt idx="9243">
                  <c:v>126.9191</c:v>
                </c:pt>
                <c:pt idx="9244">
                  <c:v>126.94240000000001</c:v>
                </c:pt>
                <c:pt idx="9245">
                  <c:v>126.9657</c:v>
                </c:pt>
                <c:pt idx="9246">
                  <c:v>126.9889</c:v>
                </c:pt>
                <c:pt idx="9247">
                  <c:v>127.01220000000001</c:v>
                </c:pt>
                <c:pt idx="9248">
                  <c:v>127.0355</c:v>
                </c:pt>
                <c:pt idx="9249">
                  <c:v>127.05880000000001</c:v>
                </c:pt>
                <c:pt idx="9250">
                  <c:v>127.0821</c:v>
                </c:pt>
                <c:pt idx="9251">
                  <c:v>127.1054</c:v>
                </c:pt>
                <c:pt idx="9252">
                  <c:v>127.12869999999999</c:v>
                </c:pt>
                <c:pt idx="9253">
                  <c:v>127.152</c:v>
                </c:pt>
                <c:pt idx="9254">
                  <c:v>127.17529999999999</c:v>
                </c:pt>
                <c:pt idx="9255">
                  <c:v>127.1986</c:v>
                </c:pt>
                <c:pt idx="9256">
                  <c:v>127.22199999999999</c:v>
                </c:pt>
                <c:pt idx="9257">
                  <c:v>127.2453</c:v>
                </c:pt>
                <c:pt idx="9258">
                  <c:v>127.26860000000001</c:v>
                </c:pt>
                <c:pt idx="9259">
                  <c:v>127.2919</c:v>
                </c:pt>
                <c:pt idx="9260">
                  <c:v>127.3152</c:v>
                </c:pt>
                <c:pt idx="9261">
                  <c:v>127.3386</c:v>
                </c:pt>
                <c:pt idx="9262">
                  <c:v>127.36190000000001</c:v>
                </c:pt>
                <c:pt idx="9263">
                  <c:v>127.3852</c:v>
                </c:pt>
                <c:pt idx="9264">
                  <c:v>127.4085</c:v>
                </c:pt>
                <c:pt idx="9265">
                  <c:v>127.4319</c:v>
                </c:pt>
                <c:pt idx="9266">
                  <c:v>127.4552</c:v>
                </c:pt>
                <c:pt idx="9267">
                  <c:v>127.4785</c:v>
                </c:pt>
                <c:pt idx="9268">
                  <c:v>127.50190000000001</c:v>
                </c:pt>
                <c:pt idx="9269">
                  <c:v>127.5252</c:v>
                </c:pt>
                <c:pt idx="9270">
                  <c:v>127.5485</c:v>
                </c:pt>
                <c:pt idx="9271">
                  <c:v>127.5719</c:v>
                </c:pt>
                <c:pt idx="9272">
                  <c:v>127.59520000000001</c:v>
                </c:pt>
                <c:pt idx="9273">
                  <c:v>127.6186</c:v>
                </c:pt>
                <c:pt idx="9274">
                  <c:v>127.64190000000001</c:v>
                </c:pt>
                <c:pt idx="9275">
                  <c:v>127.6653</c:v>
                </c:pt>
                <c:pt idx="9276">
                  <c:v>127.68859999999999</c:v>
                </c:pt>
                <c:pt idx="9277">
                  <c:v>127.712</c:v>
                </c:pt>
                <c:pt idx="9278">
                  <c:v>127.7354</c:v>
                </c:pt>
                <c:pt idx="9279">
                  <c:v>127.7587</c:v>
                </c:pt>
                <c:pt idx="9280">
                  <c:v>127.7821</c:v>
                </c:pt>
                <c:pt idx="9281">
                  <c:v>127.80540000000001</c:v>
                </c:pt>
                <c:pt idx="9282">
                  <c:v>127.8288</c:v>
                </c:pt>
                <c:pt idx="9283">
                  <c:v>127.8522</c:v>
                </c:pt>
                <c:pt idx="9284">
                  <c:v>127.8755</c:v>
                </c:pt>
                <c:pt idx="9285">
                  <c:v>127.8989</c:v>
                </c:pt>
                <c:pt idx="9286">
                  <c:v>127.92230000000001</c:v>
                </c:pt>
                <c:pt idx="9287">
                  <c:v>127.9457</c:v>
                </c:pt>
                <c:pt idx="9288">
                  <c:v>127.9691</c:v>
                </c:pt>
                <c:pt idx="9289">
                  <c:v>127.9924</c:v>
                </c:pt>
                <c:pt idx="9290">
                  <c:v>128.01580000000001</c:v>
                </c:pt>
                <c:pt idx="9291">
                  <c:v>128.03919999999999</c:v>
                </c:pt>
                <c:pt idx="9292">
                  <c:v>128.0626</c:v>
                </c:pt>
                <c:pt idx="9293">
                  <c:v>128.08600000000001</c:v>
                </c:pt>
                <c:pt idx="9294">
                  <c:v>128.10939999999999</c:v>
                </c:pt>
                <c:pt idx="9295">
                  <c:v>128.1328</c:v>
                </c:pt>
                <c:pt idx="9296">
                  <c:v>128.15620000000001</c:v>
                </c:pt>
                <c:pt idx="9297">
                  <c:v>128.17959999999999</c:v>
                </c:pt>
                <c:pt idx="9298">
                  <c:v>128.203</c:v>
                </c:pt>
                <c:pt idx="9299">
                  <c:v>128.22640000000001</c:v>
                </c:pt>
                <c:pt idx="9300">
                  <c:v>128.24979999999999</c:v>
                </c:pt>
                <c:pt idx="9301">
                  <c:v>128.2732</c:v>
                </c:pt>
                <c:pt idx="9302">
                  <c:v>128.29660000000001</c:v>
                </c:pt>
                <c:pt idx="9303">
                  <c:v>128.32</c:v>
                </c:pt>
                <c:pt idx="9304">
                  <c:v>128.3434</c:v>
                </c:pt>
                <c:pt idx="9305">
                  <c:v>128.36680000000001</c:v>
                </c:pt>
                <c:pt idx="9306">
                  <c:v>128.3903</c:v>
                </c:pt>
                <c:pt idx="9307">
                  <c:v>128.41370000000001</c:v>
                </c:pt>
                <c:pt idx="9308">
                  <c:v>128.43709999999999</c:v>
                </c:pt>
                <c:pt idx="9309">
                  <c:v>128.4605</c:v>
                </c:pt>
                <c:pt idx="9310">
                  <c:v>128.48390000000001</c:v>
                </c:pt>
                <c:pt idx="9311">
                  <c:v>128.50739999999999</c:v>
                </c:pt>
                <c:pt idx="9312">
                  <c:v>128.5308</c:v>
                </c:pt>
                <c:pt idx="9313">
                  <c:v>128.55420000000001</c:v>
                </c:pt>
                <c:pt idx="9314">
                  <c:v>128.57769999999999</c:v>
                </c:pt>
                <c:pt idx="9315">
                  <c:v>128.6011</c:v>
                </c:pt>
                <c:pt idx="9316">
                  <c:v>128.62459999999999</c:v>
                </c:pt>
                <c:pt idx="9317">
                  <c:v>128.648</c:v>
                </c:pt>
                <c:pt idx="9318">
                  <c:v>128.67140000000001</c:v>
                </c:pt>
                <c:pt idx="9319">
                  <c:v>128.69489999999999</c:v>
                </c:pt>
                <c:pt idx="9320">
                  <c:v>128.7183</c:v>
                </c:pt>
                <c:pt idx="9321">
                  <c:v>128.74180000000001</c:v>
                </c:pt>
                <c:pt idx="9322">
                  <c:v>128.76519999999999</c:v>
                </c:pt>
                <c:pt idx="9323">
                  <c:v>128.78870000000001</c:v>
                </c:pt>
                <c:pt idx="9324">
                  <c:v>128.81209999999999</c:v>
                </c:pt>
                <c:pt idx="9325">
                  <c:v>128.8356</c:v>
                </c:pt>
                <c:pt idx="9326">
                  <c:v>128.85910000000001</c:v>
                </c:pt>
                <c:pt idx="9327">
                  <c:v>128.88249999999999</c:v>
                </c:pt>
                <c:pt idx="9328">
                  <c:v>128.90600000000001</c:v>
                </c:pt>
                <c:pt idx="9329">
                  <c:v>128.92949999999999</c:v>
                </c:pt>
                <c:pt idx="9330">
                  <c:v>128.9529</c:v>
                </c:pt>
                <c:pt idx="9331">
                  <c:v>128.97640000000001</c:v>
                </c:pt>
                <c:pt idx="9332">
                  <c:v>128.9999</c:v>
                </c:pt>
                <c:pt idx="9333">
                  <c:v>129.02340000000001</c:v>
                </c:pt>
                <c:pt idx="9334">
                  <c:v>129.04679999999999</c:v>
                </c:pt>
                <c:pt idx="9335">
                  <c:v>129.0703</c:v>
                </c:pt>
                <c:pt idx="9336">
                  <c:v>129.09379999999999</c:v>
                </c:pt>
                <c:pt idx="9337">
                  <c:v>129.1173</c:v>
                </c:pt>
                <c:pt idx="9338">
                  <c:v>129.14080000000001</c:v>
                </c:pt>
                <c:pt idx="9339">
                  <c:v>129.1643</c:v>
                </c:pt>
                <c:pt idx="9340">
                  <c:v>129.18780000000001</c:v>
                </c:pt>
                <c:pt idx="9341">
                  <c:v>129.21119999999999</c:v>
                </c:pt>
                <c:pt idx="9342">
                  <c:v>129.2347</c:v>
                </c:pt>
                <c:pt idx="9343">
                  <c:v>129.25819999999999</c:v>
                </c:pt>
                <c:pt idx="9344">
                  <c:v>129.2817</c:v>
                </c:pt>
                <c:pt idx="9345">
                  <c:v>129.30520000000001</c:v>
                </c:pt>
                <c:pt idx="9346">
                  <c:v>129.3287</c:v>
                </c:pt>
                <c:pt idx="9347">
                  <c:v>129.35220000000001</c:v>
                </c:pt>
                <c:pt idx="9348">
                  <c:v>129.3758</c:v>
                </c:pt>
                <c:pt idx="9349">
                  <c:v>129.39930000000001</c:v>
                </c:pt>
                <c:pt idx="9350">
                  <c:v>129.4228</c:v>
                </c:pt>
                <c:pt idx="9351">
                  <c:v>129.44630000000001</c:v>
                </c:pt>
                <c:pt idx="9352">
                  <c:v>129.46979999999999</c:v>
                </c:pt>
                <c:pt idx="9353">
                  <c:v>129.4933</c:v>
                </c:pt>
                <c:pt idx="9354">
                  <c:v>129.51679999999999</c:v>
                </c:pt>
                <c:pt idx="9355">
                  <c:v>129.54040000000001</c:v>
                </c:pt>
                <c:pt idx="9356">
                  <c:v>129.56389999999999</c:v>
                </c:pt>
                <c:pt idx="9357">
                  <c:v>129.5874</c:v>
                </c:pt>
                <c:pt idx="9358">
                  <c:v>129.61089999999999</c:v>
                </c:pt>
                <c:pt idx="9359">
                  <c:v>129.6345</c:v>
                </c:pt>
                <c:pt idx="9360">
                  <c:v>129.65799999999999</c:v>
                </c:pt>
                <c:pt idx="9361">
                  <c:v>129.6815</c:v>
                </c:pt>
                <c:pt idx="9362">
                  <c:v>129.70509999999999</c:v>
                </c:pt>
                <c:pt idx="9363">
                  <c:v>129.7286</c:v>
                </c:pt>
                <c:pt idx="9364">
                  <c:v>129.75219999999999</c:v>
                </c:pt>
                <c:pt idx="9365">
                  <c:v>129.7757</c:v>
                </c:pt>
                <c:pt idx="9366">
                  <c:v>129.79929999999999</c:v>
                </c:pt>
                <c:pt idx="9367">
                  <c:v>129.8228</c:v>
                </c:pt>
                <c:pt idx="9368">
                  <c:v>129.84639999999999</c:v>
                </c:pt>
                <c:pt idx="9369">
                  <c:v>129.8699</c:v>
                </c:pt>
                <c:pt idx="9370">
                  <c:v>129.89349999999999</c:v>
                </c:pt>
                <c:pt idx="9371">
                  <c:v>129.917</c:v>
                </c:pt>
                <c:pt idx="9372">
                  <c:v>129.94059999999999</c:v>
                </c:pt>
                <c:pt idx="9373">
                  <c:v>129.96420000000001</c:v>
                </c:pt>
                <c:pt idx="9374">
                  <c:v>129.98769999999999</c:v>
                </c:pt>
                <c:pt idx="9375">
                  <c:v>130.01130000000001</c:v>
                </c:pt>
                <c:pt idx="9376">
                  <c:v>130.03489999999999</c:v>
                </c:pt>
                <c:pt idx="9377">
                  <c:v>130.05840000000001</c:v>
                </c:pt>
                <c:pt idx="9378">
                  <c:v>130.08199999999999</c:v>
                </c:pt>
                <c:pt idx="9379">
                  <c:v>130.10560000000001</c:v>
                </c:pt>
                <c:pt idx="9380">
                  <c:v>130.12909999999999</c:v>
                </c:pt>
                <c:pt idx="9381">
                  <c:v>130.15270000000001</c:v>
                </c:pt>
                <c:pt idx="9382">
                  <c:v>130.1763</c:v>
                </c:pt>
                <c:pt idx="9383">
                  <c:v>130.19990000000001</c:v>
                </c:pt>
                <c:pt idx="9384">
                  <c:v>130.2235</c:v>
                </c:pt>
                <c:pt idx="9385">
                  <c:v>130.24709999999999</c:v>
                </c:pt>
                <c:pt idx="9386">
                  <c:v>130.2706</c:v>
                </c:pt>
                <c:pt idx="9387">
                  <c:v>130.29419999999999</c:v>
                </c:pt>
                <c:pt idx="9388">
                  <c:v>130.31780000000001</c:v>
                </c:pt>
                <c:pt idx="9389">
                  <c:v>130.34139999999999</c:v>
                </c:pt>
                <c:pt idx="9390">
                  <c:v>130.36500000000001</c:v>
                </c:pt>
                <c:pt idx="9391">
                  <c:v>130.3886</c:v>
                </c:pt>
                <c:pt idx="9392">
                  <c:v>130.41220000000001</c:v>
                </c:pt>
                <c:pt idx="9393">
                  <c:v>130.4358</c:v>
                </c:pt>
                <c:pt idx="9394">
                  <c:v>130.45939999999999</c:v>
                </c:pt>
                <c:pt idx="9395">
                  <c:v>130.483</c:v>
                </c:pt>
                <c:pt idx="9396">
                  <c:v>130.5067</c:v>
                </c:pt>
                <c:pt idx="9397">
                  <c:v>130.53030000000001</c:v>
                </c:pt>
                <c:pt idx="9398">
                  <c:v>130.5539</c:v>
                </c:pt>
                <c:pt idx="9399">
                  <c:v>130.57749999999999</c:v>
                </c:pt>
                <c:pt idx="9400">
                  <c:v>130.6011</c:v>
                </c:pt>
                <c:pt idx="9401">
                  <c:v>130.62469999999999</c:v>
                </c:pt>
                <c:pt idx="9402">
                  <c:v>130.64840000000001</c:v>
                </c:pt>
                <c:pt idx="9403">
                  <c:v>130.672</c:v>
                </c:pt>
                <c:pt idx="9404">
                  <c:v>130.69560000000001</c:v>
                </c:pt>
                <c:pt idx="9405">
                  <c:v>130.7192</c:v>
                </c:pt>
                <c:pt idx="9406">
                  <c:v>130.74289999999999</c:v>
                </c:pt>
                <c:pt idx="9407">
                  <c:v>130.76650000000001</c:v>
                </c:pt>
                <c:pt idx="9408">
                  <c:v>130.7901</c:v>
                </c:pt>
                <c:pt idx="9409">
                  <c:v>130.81379999999999</c:v>
                </c:pt>
                <c:pt idx="9410">
                  <c:v>130.8374</c:v>
                </c:pt>
                <c:pt idx="9411">
                  <c:v>130.86109999999999</c:v>
                </c:pt>
                <c:pt idx="9412">
                  <c:v>130.88470000000001</c:v>
                </c:pt>
                <c:pt idx="9413">
                  <c:v>130.9084</c:v>
                </c:pt>
                <c:pt idx="9414">
                  <c:v>130.93199999999999</c:v>
                </c:pt>
                <c:pt idx="9415">
                  <c:v>130.95570000000001</c:v>
                </c:pt>
                <c:pt idx="9416">
                  <c:v>130.97929999999999</c:v>
                </c:pt>
                <c:pt idx="9417">
                  <c:v>131.00299999999999</c:v>
                </c:pt>
                <c:pt idx="9418">
                  <c:v>131.0266</c:v>
                </c:pt>
                <c:pt idx="9419">
                  <c:v>131.05029999999999</c:v>
                </c:pt>
                <c:pt idx="9420">
                  <c:v>131.07390000000001</c:v>
                </c:pt>
                <c:pt idx="9421">
                  <c:v>131.0976</c:v>
                </c:pt>
                <c:pt idx="9422">
                  <c:v>131.12129999999999</c:v>
                </c:pt>
                <c:pt idx="9423">
                  <c:v>131.14490000000001</c:v>
                </c:pt>
                <c:pt idx="9424">
                  <c:v>131.1686</c:v>
                </c:pt>
                <c:pt idx="9425">
                  <c:v>131.19229999999999</c:v>
                </c:pt>
                <c:pt idx="9426">
                  <c:v>131.21600000000001</c:v>
                </c:pt>
                <c:pt idx="9427">
                  <c:v>131.2396</c:v>
                </c:pt>
                <c:pt idx="9428">
                  <c:v>131.26329999999999</c:v>
                </c:pt>
                <c:pt idx="9429">
                  <c:v>131.28700000000001</c:v>
                </c:pt>
                <c:pt idx="9430">
                  <c:v>131.3107</c:v>
                </c:pt>
                <c:pt idx="9431">
                  <c:v>131.33439999999999</c:v>
                </c:pt>
                <c:pt idx="9432">
                  <c:v>131.358</c:v>
                </c:pt>
                <c:pt idx="9433">
                  <c:v>131.3817</c:v>
                </c:pt>
                <c:pt idx="9434">
                  <c:v>131.40539999999999</c:v>
                </c:pt>
                <c:pt idx="9435">
                  <c:v>131.42910000000001</c:v>
                </c:pt>
                <c:pt idx="9436">
                  <c:v>131.4528</c:v>
                </c:pt>
                <c:pt idx="9437">
                  <c:v>131.47649999999999</c:v>
                </c:pt>
                <c:pt idx="9438">
                  <c:v>131.50020000000001</c:v>
                </c:pt>
                <c:pt idx="9439">
                  <c:v>131.5239</c:v>
                </c:pt>
                <c:pt idx="9440">
                  <c:v>131.54759999999999</c:v>
                </c:pt>
                <c:pt idx="9441">
                  <c:v>131.57130000000001</c:v>
                </c:pt>
                <c:pt idx="9442">
                  <c:v>131.595</c:v>
                </c:pt>
                <c:pt idx="9443">
                  <c:v>131.61879999999999</c:v>
                </c:pt>
                <c:pt idx="9444">
                  <c:v>131.64250000000001</c:v>
                </c:pt>
                <c:pt idx="9445">
                  <c:v>131.6662</c:v>
                </c:pt>
                <c:pt idx="9446">
                  <c:v>131.68989999999999</c:v>
                </c:pt>
                <c:pt idx="9447">
                  <c:v>131.71360000000001</c:v>
                </c:pt>
                <c:pt idx="9448">
                  <c:v>131.73740000000001</c:v>
                </c:pt>
                <c:pt idx="9449">
                  <c:v>131.7611</c:v>
                </c:pt>
                <c:pt idx="9450">
                  <c:v>131.78479999999999</c:v>
                </c:pt>
                <c:pt idx="9451">
                  <c:v>131.80850000000001</c:v>
                </c:pt>
                <c:pt idx="9452">
                  <c:v>131.8322</c:v>
                </c:pt>
                <c:pt idx="9453">
                  <c:v>131.85599999999999</c:v>
                </c:pt>
                <c:pt idx="9454">
                  <c:v>131.87970000000001</c:v>
                </c:pt>
                <c:pt idx="9455">
                  <c:v>131.90350000000001</c:v>
                </c:pt>
                <c:pt idx="9456">
                  <c:v>131.9272</c:v>
                </c:pt>
                <c:pt idx="9457">
                  <c:v>131.95089999999999</c:v>
                </c:pt>
                <c:pt idx="9458">
                  <c:v>131.97470000000001</c:v>
                </c:pt>
                <c:pt idx="9459">
                  <c:v>131.9984</c:v>
                </c:pt>
                <c:pt idx="9460">
                  <c:v>132.0222</c:v>
                </c:pt>
                <c:pt idx="9461">
                  <c:v>132.04589999999999</c:v>
                </c:pt>
                <c:pt idx="9462">
                  <c:v>132.06970000000001</c:v>
                </c:pt>
                <c:pt idx="9463">
                  <c:v>132.0934</c:v>
                </c:pt>
                <c:pt idx="9464">
                  <c:v>132.1172</c:v>
                </c:pt>
                <c:pt idx="9465">
                  <c:v>132.14089999999999</c:v>
                </c:pt>
                <c:pt idx="9466">
                  <c:v>132.16470000000001</c:v>
                </c:pt>
                <c:pt idx="9467">
                  <c:v>132.1885</c:v>
                </c:pt>
                <c:pt idx="9468">
                  <c:v>132.2122</c:v>
                </c:pt>
                <c:pt idx="9469">
                  <c:v>132.23599999999999</c:v>
                </c:pt>
                <c:pt idx="9470">
                  <c:v>132.25980000000001</c:v>
                </c:pt>
                <c:pt idx="9471">
                  <c:v>132.2835</c:v>
                </c:pt>
                <c:pt idx="9472">
                  <c:v>132.3073</c:v>
                </c:pt>
                <c:pt idx="9473">
                  <c:v>132.33109999999999</c:v>
                </c:pt>
                <c:pt idx="9474">
                  <c:v>132.35489999999999</c:v>
                </c:pt>
                <c:pt idx="9475">
                  <c:v>132.37860000000001</c:v>
                </c:pt>
                <c:pt idx="9476">
                  <c:v>132.4024</c:v>
                </c:pt>
                <c:pt idx="9477">
                  <c:v>132.42619999999999</c:v>
                </c:pt>
                <c:pt idx="9478">
                  <c:v>132.44999999999999</c:v>
                </c:pt>
                <c:pt idx="9479">
                  <c:v>132.47380000000001</c:v>
                </c:pt>
                <c:pt idx="9480">
                  <c:v>132.49760000000001</c:v>
                </c:pt>
                <c:pt idx="9481">
                  <c:v>132.5213</c:v>
                </c:pt>
                <c:pt idx="9482">
                  <c:v>132.54519999999999</c:v>
                </c:pt>
                <c:pt idx="9483">
                  <c:v>132.56890000000001</c:v>
                </c:pt>
                <c:pt idx="9484">
                  <c:v>132.59270000000001</c:v>
                </c:pt>
                <c:pt idx="9485">
                  <c:v>132.6165</c:v>
                </c:pt>
                <c:pt idx="9486">
                  <c:v>132.6404</c:v>
                </c:pt>
                <c:pt idx="9487">
                  <c:v>132.66419999999999</c:v>
                </c:pt>
                <c:pt idx="9488">
                  <c:v>132.68799999999999</c:v>
                </c:pt>
                <c:pt idx="9489">
                  <c:v>132.71180000000001</c:v>
                </c:pt>
                <c:pt idx="9490">
                  <c:v>132.73560000000001</c:v>
                </c:pt>
                <c:pt idx="9491">
                  <c:v>132.7594</c:v>
                </c:pt>
                <c:pt idx="9492">
                  <c:v>132.78319999999999</c:v>
                </c:pt>
                <c:pt idx="9493">
                  <c:v>132.80699999999999</c:v>
                </c:pt>
                <c:pt idx="9494">
                  <c:v>132.83080000000001</c:v>
                </c:pt>
                <c:pt idx="9495">
                  <c:v>132.85470000000001</c:v>
                </c:pt>
                <c:pt idx="9496">
                  <c:v>132.8785</c:v>
                </c:pt>
                <c:pt idx="9497">
                  <c:v>132.9023</c:v>
                </c:pt>
                <c:pt idx="9498">
                  <c:v>132.92609999999999</c:v>
                </c:pt>
                <c:pt idx="9499">
                  <c:v>132.94999999999999</c:v>
                </c:pt>
                <c:pt idx="9500">
                  <c:v>132.97380000000001</c:v>
                </c:pt>
                <c:pt idx="9501">
                  <c:v>132.99770000000001</c:v>
                </c:pt>
                <c:pt idx="9502">
                  <c:v>133.0215</c:v>
                </c:pt>
                <c:pt idx="9503">
                  <c:v>133.0453</c:v>
                </c:pt>
                <c:pt idx="9504">
                  <c:v>133.0692</c:v>
                </c:pt>
                <c:pt idx="9505">
                  <c:v>133.09299999999999</c:v>
                </c:pt>
                <c:pt idx="9506">
                  <c:v>133.11689999999999</c:v>
                </c:pt>
                <c:pt idx="9507">
                  <c:v>133.14070000000001</c:v>
                </c:pt>
                <c:pt idx="9508">
                  <c:v>133.16460000000001</c:v>
                </c:pt>
                <c:pt idx="9509">
                  <c:v>133.1884</c:v>
                </c:pt>
                <c:pt idx="9510">
                  <c:v>133.2122</c:v>
                </c:pt>
                <c:pt idx="9511">
                  <c:v>133.23609999999999</c:v>
                </c:pt>
                <c:pt idx="9512">
                  <c:v>133.26</c:v>
                </c:pt>
                <c:pt idx="9513">
                  <c:v>133.28380000000001</c:v>
                </c:pt>
                <c:pt idx="9514">
                  <c:v>133.30770000000001</c:v>
                </c:pt>
                <c:pt idx="9515">
                  <c:v>133.33160000000001</c:v>
                </c:pt>
                <c:pt idx="9516">
                  <c:v>133.3554</c:v>
                </c:pt>
                <c:pt idx="9517">
                  <c:v>133.3793</c:v>
                </c:pt>
                <c:pt idx="9518">
                  <c:v>133.4032</c:v>
                </c:pt>
                <c:pt idx="9519">
                  <c:v>133.42699999999999</c:v>
                </c:pt>
                <c:pt idx="9520">
                  <c:v>133.45089999999999</c:v>
                </c:pt>
                <c:pt idx="9521">
                  <c:v>133.47479999999999</c:v>
                </c:pt>
                <c:pt idx="9522">
                  <c:v>133.49870000000001</c:v>
                </c:pt>
                <c:pt idx="9523">
                  <c:v>133.52260000000001</c:v>
                </c:pt>
                <c:pt idx="9524">
                  <c:v>133.54640000000001</c:v>
                </c:pt>
                <c:pt idx="9525">
                  <c:v>133.5703</c:v>
                </c:pt>
                <c:pt idx="9526">
                  <c:v>133.5942</c:v>
                </c:pt>
                <c:pt idx="9527">
                  <c:v>133.6181</c:v>
                </c:pt>
                <c:pt idx="9528">
                  <c:v>133.642</c:v>
                </c:pt>
                <c:pt idx="9529">
                  <c:v>133.66589999999999</c:v>
                </c:pt>
                <c:pt idx="9530">
                  <c:v>133.68979999999999</c:v>
                </c:pt>
                <c:pt idx="9531">
                  <c:v>133.71369999999999</c:v>
                </c:pt>
                <c:pt idx="9532">
                  <c:v>133.73759999999999</c:v>
                </c:pt>
                <c:pt idx="9533">
                  <c:v>133.76150000000001</c:v>
                </c:pt>
                <c:pt idx="9534">
                  <c:v>133.78540000000001</c:v>
                </c:pt>
                <c:pt idx="9535">
                  <c:v>133.80930000000001</c:v>
                </c:pt>
                <c:pt idx="9536">
                  <c:v>133.83320000000001</c:v>
                </c:pt>
                <c:pt idx="9537">
                  <c:v>133.8571</c:v>
                </c:pt>
                <c:pt idx="9538">
                  <c:v>133.881</c:v>
                </c:pt>
                <c:pt idx="9539">
                  <c:v>133.905</c:v>
                </c:pt>
                <c:pt idx="9540">
                  <c:v>133.9289</c:v>
                </c:pt>
                <c:pt idx="9541">
                  <c:v>133.9528</c:v>
                </c:pt>
                <c:pt idx="9542">
                  <c:v>133.97669999999999</c:v>
                </c:pt>
                <c:pt idx="9543">
                  <c:v>134.00059999999999</c:v>
                </c:pt>
                <c:pt idx="9544">
                  <c:v>134.02459999999999</c:v>
                </c:pt>
                <c:pt idx="9545">
                  <c:v>134.04849999999999</c:v>
                </c:pt>
                <c:pt idx="9546">
                  <c:v>134.07239999999999</c:v>
                </c:pt>
                <c:pt idx="9547">
                  <c:v>134.09639999999999</c:v>
                </c:pt>
                <c:pt idx="9548">
                  <c:v>134.12029999999999</c:v>
                </c:pt>
                <c:pt idx="9549">
                  <c:v>134.14420000000001</c:v>
                </c:pt>
                <c:pt idx="9550">
                  <c:v>134.16820000000001</c:v>
                </c:pt>
                <c:pt idx="9551">
                  <c:v>134.19210000000001</c:v>
                </c:pt>
                <c:pt idx="9552">
                  <c:v>134.21600000000001</c:v>
                </c:pt>
                <c:pt idx="9553">
                  <c:v>134.24</c:v>
                </c:pt>
                <c:pt idx="9554">
                  <c:v>134.26390000000001</c:v>
                </c:pt>
                <c:pt idx="9555">
                  <c:v>134.28790000000001</c:v>
                </c:pt>
                <c:pt idx="9556">
                  <c:v>134.31180000000001</c:v>
                </c:pt>
                <c:pt idx="9557">
                  <c:v>134.33580000000001</c:v>
                </c:pt>
                <c:pt idx="9558">
                  <c:v>134.35980000000001</c:v>
                </c:pt>
                <c:pt idx="9559">
                  <c:v>134.3837</c:v>
                </c:pt>
                <c:pt idx="9560">
                  <c:v>134.40770000000001</c:v>
                </c:pt>
                <c:pt idx="9561">
                  <c:v>134.4316</c:v>
                </c:pt>
                <c:pt idx="9562">
                  <c:v>134.4556</c:v>
                </c:pt>
                <c:pt idx="9563">
                  <c:v>134.4796</c:v>
                </c:pt>
                <c:pt idx="9564">
                  <c:v>134.5035</c:v>
                </c:pt>
                <c:pt idx="9565">
                  <c:v>134.5275</c:v>
                </c:pt>
                <c:pt idx="9566">
                  <c:v>134.5515</c:v>
                </c:pt>
                <c:pt idx="9567">
                  <c:v>134.57550000000001</c:v>
                </c:pt>
                <c:pt idx="9568">
                  <c:v>134.5994</c:v>
                </c:pt>
                <c:pt idx="9569">
                  <c:v>134.6234</c:v>
                </c:pt>
                <c:pt idx="9570">
                  <c:v>134.6474</c:v>
                </c:pt>
                <c:pt idx="9571">
                  <c:v>134.67140000000001</c:v>
                </c:pt>
                <c:pt idx="9572">
                  <c:v>134.69540000000001</c:v>
                </c:pt>
                <c:pt idx="9573">
                  <c:v>134.71940000000001</c:v>
                </c:pt>
                <c:pt idx="9574">
                  <c:v>134.7433</c:v>
                </c:pt>
                <c:pt idx="9575">
                  <c:v>134.76730000000001</c:v>
                </c:pt>
                <c:pt idx="9576">
                  <c:v>134.79130000000001</c:v>
                </c:pt>
                <c:pt idx="9577">
                  <c:v>134.81530000000001</c:v>
                </c:pt>
                <c:pt idx="9578">
                  <c:v>134.83930000000001</c:v>
                </c:pt>
                <c:pt idx="9579">
                  <c:v>134.86330000000001</c:v>
                </c:pt>
                <c:pt idx="9580">
                  <c:v>134.88730000000001</c:v>
                </c:pt>
                <c:pt idx="9581">
                  <c:v>134.91130000000001</c:v>
                </c:pt>
                <c:pt idx="9582">
                  <c:v>134.93539999999999</c:v>
                </c:pt>
                <c:pt idx="9583">
                  <c:v>134.95939999999999</c:v>
                </c:pt>
                <c:pt idx="9584">
                  <c:v>134.98339999999999</c:v>
                </c:pt>
                <c:pt idx="9585">
                  <c:v>135.00739999999999</c:v>
                </c:pt>
                <c:pt idx="9586">
                  <c:v>135.03139999999999</c:v>
                </c:pt>
                <c:pt idx="9587">
                  <c:v>135.05539999999999</c:v>
                </c:pt>
                <c:pt idx="9588">
                  <c:v>135.0795</c:v>
                </c:pt>
                <c:pt idx="9589">
                  <c:v>135.1035</c:v>
                </c:pt>
                <c:pt idx="9590">
                  <c:v>135.1275</c:v>
                </c:pt>
                <c:pt idx="9591">
                  <c:v>135.1515</c:v>
                </c:pt>
                <c:pt idx="9592">
                  <c:v>135.1756</c:v>
                </c:pt>
                <c:pt idx="9593">
                  <c:v>135.1996</c:v>
                </c:pt>
                <c:pt idx="9594">
                  <c:v>135.2236</c:v>
                </c:pt>
                <c:pt idx="9595">
                  <c:v>135.24770000000001</c:v>
                </c:pt>
                <c:pt idx="9596">
                  <c:v>135.27170000000001</c:v>
                </c:pt>
                <c:pt idx="9597">
                  <c:v>135.29570000000001</c:v>
                </c:pt>
                <c:pt idx="9598">
                  <c:v>135.31979999999999</c:v>
                </c:pt>
                <c:pt idx="9599">
                  <c:v>135.34379999999999</c:v>
                </c:pt>
                <c:pt idx="9600">
                  <c:v>135.36789999999999</c:v>
                </c:pt>
                <c:pt idx="9601">
                  <c:v>135.39189999999999</c:v>
                </c:pt>
                <c:pt idx="9602">
                  <c:v>135.416</c:v>
                </c:pt>
                <c:pt idx="9603">
                  <c:v>135.44</c:v>
                </c:pt>
                <c:pt idx="9604">
                  <c:v>135.4641</c:v>
                </c:pt>
                <c:pt idx="9605">
                  <c:v>135.4881</c:v>
                </c:pt>
                <c:pt idx="9606">
                  <c:v>135.51220000000001</c:v>
                </c:pt>
                <c:pt idx="9607">
                  <c:v>135.53620000000001</c:v>
                </c:pt>
                <c:pt idx="9608">
                  <c:v>135.56030000000001</c:v>
                </c:pt>
                <c:pt idx="9609">
                  <c:v>135.58439999999999</c:v>
                </c:pt>
                <c:pt idx="9610">
                  <c:v>135.60839999999999</c:v>
                </c:pt>
                <c:pt idx="9611">
                  <c:v>135.63249999999999</c:v>
                </c:pt>
                <c:pt idx="9612">
                  <c:v>135.6566</c:v>
                </c:pt>
                <c:pt idx="9613">
                  <c:v>135.6807</c:v>
                </c:pt>
                <c:pt idx="9614">
                  <c:v>135.7047</c:v>
                </c:pt>
                <c:pt idx="9615">
                  <c:v>135.72880000000001</c:v>
                </c:pt>
                <c:pt idx="9616">
                  <c:v>135.75290000000001</c:v>
                </c:pt>
                <c:pt idx="9617">
                  <c:v>135.77699999999999</c:v>
                </c:pt>
                <c:pt idx="9618">
                  <c:v>135.80109999999999</c:v>
                </c:pt>
                <c:pt idx="9619">
                  <c:v>135.82509999999999</c:v>
                </c:pt>
                <c:pt idx="9620">
                  <c:v>135.8492</c:v>
                </c:pt>
                <c:pt idx="9621">
                  <c:v>135.8733</c:v>
                </c:pt>
                <c:pt idx="9622">
                  <c:v>135.8974</c:v>
                </c:pt>
                <c:pt idx="9623">
                  <c:v>135.92150000000001</c:v>
                </c:pt>
                <c:pt idx="9624">
                  <c:v>135.94560000000001</c:v>
                </c:pt>
                <c:pt idx="9625">
                  <c:v>135.96969999999999</c:v>
                </c:pt>
                <c:pt idx="9626">
                  <c:v>135.99379999999999</c:v>
                </c:pt>
                <c:pt idx="9627">
                  <c:v>136.0179</c:v>
                </c:pt>
                <c:pt idx="9628">
                  <c:v>136.042</c:v>
                </c:pt>
                <c:pt idx="9629">
                  <c:v>136.06610000000001</c:v>
                </c:pt>
                <c:pt idx="9630">
                  <c:v>136.09020000000001</c:v>
                </c:pt>
                <c:pt idx="9631">
                  <c:v>136.11429999999999</c:v>
                </c:pt>
                <c:pt idx="9632">
                  <c:v>136.13849999999999</c:v>
                </c:pt>
                <c:pt idx="9633">
                  <c:v>136.1626</c:v>
                </c:pt>
                <c:pt idx="9634">
                  <c:v>136.1867</c:v>
                </c:pt>
                <c:pt idx="9635">
                  <c:v>136.21080000000001</c:v>
                </c:pt>
                <c:pt idx="9636">
                  <c:v>136.23500000000001</c:v>
                </c:pt>
                <c:pt idx="9637">
                  <c:v>136.25909999999999</c:v>
                </c:pt>
                <c:pt idx="9638">
                  <c:v>136.28319999999999</c:v>
                </c:pt>
                <c:pt idx="9639">
                  <c:v>136.3073</c:v>
                </c:pt>
                <c:pt idx="9640">
                  <c:v>136.33150000000001</c:v>
                </c:pt>
                <c:pt idx="9641">
                  <c:v>136.35560000000001</c:v>
                </c:pt>
                <c:pt idx="9642">
                  <c:v>136.37970000000001</c:v>
                </c:pt>
                <c:pt idx="9643">
                  <c:v>136.40389999999999</c:v>
                </c:pt>
                <c:pt idx="9644">
                  <c:v>136.428</c:v>
                </c:pt>
                <c:pt idx="9645">
                  <c:v>136.4521</c:v>
                </c:pt>
                <c:pt idx="9646">
                  <c:v>136.47630000000001</c:v>
                </c:pt>
                <c:pt idx="9647">
                  <c:v>136.50040000000001</c:v>
                </c:pt>
                <c:pt idx="9648">
                  <c:v>136.52459999999999</c:v>
                </c:pt>
                <c:pt idx="9649">
                  <c:v>136.5488</c:v>
                </c:pt>
                <c:pt idx="9650">
                  <c:v>136.5729</c:v>
                </c:pt>
                <c:pt idx="9651">
                  <c:v>136.59710000000001</c:v>
                </c:pt>
                <c:pt idx="9652">
                  <c:v>136.62119999999999</c:v>
                </c:pt>
                <c:pt idx="9653">
                  <c:v>136.6454</c:v>
                </c:pt>
                <c:pt idx="9654">
                  <c:v>136.6695</c:v>
                </c:pt>
                <c:pt idx="9655">
                  <c:v>136.69370000000001</c:v>
                </c:pt>
                <c:pt idx="9656">
                  <c:v>136.71789999999999</c:v>
                </c:pt>
                <c:pt idx="9657">
                  <c:v>136.74199999999999</c:v>
                </c:pt>
                <c:pt idx="9658">
                  <c:v>136.7662</c:v>
                </c:pt>
                <c:pt idx="9659">
                  <c:v>136.79040000000001</c:v>
                </c:pt>
                <c:pt idx="9660">
                  <c:v>136.81450000000001</c:v>
                </c:pt>
                <c:pt idx="9661">
                  <c:v>136.83869999999999</c:v>
                </c:pt>
                <c:pt idx="9662">
                  <c:v>136.8629</c:v>
                </c:pt>
                <c:pt idx="9663">
                  <c:v>136.8871</c:v>
                </c:pt>
                <c:pt idx="9664">
                  <c:v>136.91130000000001</c:v>
                </c:pt>
                <c:pt idx="9665">
                  <c:v>136.93549999999999</c:v>
                </c:pt>
                <c:pt idx="9666">
                  <c:v>136.95959999999999</c:v>
                </c:pt>
                <c:pt idx="9667">
                  <c:v>136.9838</c:v>
                </c:pt>
                <c:pt idx="9668">
                  <c:v>137.00800000000001</c:v>
                </c:pt>
                <c:pt idx="9669">
                  <c:v>137.03219999999999</c:v>
                </c:pt>
                <c:pt idx="9670">
                  <c:v>137.0564</c:v>
                </c:pt>
                <c:pt idx="9671">
                  <c:v>137.0806</c:v>
                </c:pt>
                <c:pt idx="9672">
                  <c:v>137.10480000000001</c:v>
                </c:pt>
                <c:pt idx="9673">
                  <c:v>137.12899999999999</c:v>
                </c:pt>
                <c:pt idx="9674">
                  <c:v>137.1532</c:v>
                </c:pt>
                <c:pt idx="9675">
                  <c:v>137.17740000000001</c:v>
                </c:pt>
                <c:pt idx="9676">
                  <c:v>137.20160000000001</c:v>
                </c:pt>
                <c:pt idx="9677">
                  <c:v>137.22579999999999</c:v>
                </c:pt>
                <c:pt idx="9678">
                  <c:v>137.25</c:v>
                </c:pt>
                <c:pt idx="9679">
                  <c:v>137.27430000000001</c:v>
                </c:pt>
                <c:pt idx="9680">
                  <c:v>137.29849999999999</c:v>
                </c:pt>
                <c:pt idx="9681">
                  <c:v>137.3227</c:v>
                </c:pt>
                <c:pt idx="9682">
                  <c:v>137.34690000000001</c:v>
                </c:pt>
                <c:pt idx="9683">
                  <c:v>137.37119999999999</c:v>
                </c:pt>
                <c:pt idx="9684">
                  <c:v>137.3954</c:v>
                </c:pt>
                <c:pt idx="9685">
                  <c:v>137.4196</c:v>
                </c:pt>
                <c:pt idx="9686">
                  <c:v>137.44380000000001</c:v>
                </c:pt>
                <c:pt idx="9687">
                  <c:v>137.46809999999999</c:v>
                </c:pt>
                <c:pt idx="9688">
                  <c:v>137.4923</c:v>
                </c:pt>
                <c:pt idx="9689">
                  <c:v>137.51650000000001</c:v>
                </c:pt>
                <c:pt idx="9690">
                  <c:v>137.54079999999999</c:v>
                </c:pt>
                <c:pt idx="9691">
                  <c:v>137.565</c:v>
                </c:pt>
                <c:pt idx="9692">
                  <c:v>137.58920000000001</c:v>
                </c:pt>
                <c:pt idx="9693">
                  <c:v>137.61349999999999</c:v>
                </c:pt>
                <c:pt idx="9694">
                  <c:v>137.6377</c:v>
                </c:pt>
                <c:pt idx="9695">
                  <c:v>137.66200000000001</c:v>
                </c:pt>
                <c:pt idx="9696">
                  <c:v>137.68620000000001</c:v>
                </c:pt>
                <c:pt idx="9697">
                  <c:v>137.7105</c:v>
                </c:pt>
                <c:pt idx="9698">
                  <c:v>137.73480000000001</c:v>
                </c:pt>
                <c:pt idx="9699">
                  <c:v>137.75899999999999</c:v>
                </c:pt>
                <c:pt idx="9700">
                  <c:v>137.7833</c:v>
                </c:pt>
                <c:pt idx="9701">
                  <c:v>137.8075</c:v>
                </c:pt>
                <c:pt idx="9702">
                  <c:v>137.83179999999999</c:v>
                </c:pt>
                <c:pt idx="9703">
                  <c:v>137.8561</c:v>
                </c:pt>
                <c:pt idx="9704">
                  <c:v>137.88030000000001</c:v>
                </c:pt>
                <c:pt idx="9705">
                  <c:v>137.90459999999999</c:v>
                </c:pt>
                <c:pt idx="9706">
                  <c:v>137.9289</c:v>
                </c:pt>
                <c:pt idx="9707">
                  <c:v>137.95320000000001</c:v>
                </c:pt>
                <c:pt idx="9708">
                  <c:v>137.97739999999999</c:v>
                </c:pt>
                <c:pt idx="9709">
                  <c:v>138.0017</c:v>
                </c:pt>
                <c:pt idx="9710">
                  <c:v>138.02600000000001</c:v>
                </c:pt>
                <c:pt idx="9711">
                  <c:v>138.05029999999999</c:v>
                </c:pt>
                <c:pt idx="9712">
                  <c:v>138.0746</c:v>
                </c:pt>
                <c:pt idx="9713">
                  <c:v>138.09880000000001</c:v>
                </c:pt>
                <c:pt idx="9714">
                  <c:v>138.12309999999999</c:v>
                </c:pt>
                <c:pt idx="9715">
                  <c:v>138.1474</c:v>
                </c:pt>
                <c:pt idx="9716">
                  <c:v>138.17169999999999</c:v>
                </c:pt>
                <c:pt idx="9717">
                  <c:v>138.196</c:v>
                </c:pt>
                <c:pt idx="9718">
                  <c:v>138.22030000000001</c:v>
                </c:pt>
                <c:pt idx="9719">
                  <c:v>138.24459999999999</c:v>
                </c:pt>
                <c:pt idx="9720">
                  <c:v>138.2689</c:v>
                </c:pt>
                <c:pt idx="9721">
                  <c:v>138.29320000000001</c:v>
                </c:pt>
                <c:pt idx="9722">
                  <c:v>138.3175</c:v>
                </c:pt>
                <c:pt idx="9723">
                  <c:v>138.34180000000001</c:v>
                </c:pt>
                <c:pt idx="9724">
                  <c:v>138.36609999999999</c:v>
                </c:pt>
                <c:pt idx="9725">
                  <c:v>138.3905</c:v>
                </c:pt>
                <c:pt idx="9726">
                  <c:v>138.41480000000001</c:v>
                </c:pt>
                <c:pt idx="9727">
                  <c:v>138.4391</c:v>
                </c:pt>
                <c:pt idx="9728">
                  <c:v>138.46340000000001</c:v>
                </c:pt>
                <c:pt idx="9729">
                  <c:v>138.48769999999999</c:v>
                </c:pt>
                <c:pt idx="9730">
                  <c:v>138.5121</c:v>
                </c:pt>
                <c:pt idx="9731">
                  <c:v>138.53639999999999</c:v>
                </c:pt>
                <c:pt idx="9732">
                  <c:v>138.5607</c:v>
                </c:pt>
                <c:pt idx="9733">
                  <c:v>138.58510000000001</c:v>
                </c:pt>
                <c:pt idx="9734">
                  <c:v>138.60939999999999</c:v>
                </c:pt>
                <c:pt idx="9735">
                  <c:v>138.6337</c:v>
                </c:pt>
                <c:pt idx="9736">
                  <c:v>138.65809999999999</c:v>
                </c:pt>
                <c:pt idx="9737">
                  <c:v>138.6824</c:v>
                </c:pt>
                <c:pt idx="9738">
                  <c:v>138.70670000000001</c:v>
                </c:pt>
                <c:pt idx="9739">
                  <c:v>138.7311</c:v>
                </c:pt>
                <c:pt idx="9740">
                  <c:v>138.75540000000001</c:v>
                </c:pt>
                <c:pt idx="9741">
                  <c:v>138.77979999999999</c:v>
                </c:pt>
                <c:pt idx="9742">
                  <c:v>138.80410000000001</c:v>
                </c:pt>
                <c:pt idx="9743">
                  <c:v>138.82849999999999</c:v>
                </c:pt>
                <c:pt idx="9744">
                  <c:v>138.8528</c:v>
                </c:pt>
                <c:pt idx="9745">
                  <c:v>138.87719999999999</c:v>
                </c:pt>
                <c:pt idx="9746">
                  <c:v>138.9015</c:v>
                </c:pt>
                <c:pt idx="9747">
                  <c:v>138.92590000000001</c:v>
                </c:pt>
                <c:pt idx="9748">
                  <c:v>138.9503</c:v>
                </c:pt>
                <c:pt idx="9749">
                  <c:v>138.97460000000001</c:v>
                </c:pt>
                <c:pt idx="9750">
                  <c:v>138.999</c:v>
                </c:pt>
                <c:pt idx="9751">
                  <c:v>139.02340000000001</c:v>
                </c:pt>
                <c:pt idx="9752">
                  <c:v>139.04769999999999</c:v>
                </c:pt>
                <c:pt idx="9753">
                  <c:v>139.07210000000001</c:v>
                </c:pt>
                <c:pt idx="9754">
                  <c:v>139.09649999999999</c:v>
                </c:pt>
                <c:pt idx="9755">
                  <c:v>139.1208</c:v>
                </c:pt>
                <c:pt idx="9756">
                  <c:v>139.14519999999999</c:v>
                </c:pt>
                <c:pt idx="9757">
                  <c:v>139.1696</c:v>
                </c:pt>
                <c:pt idx="9758">
                  <c:v>139.19399999999999</c:v>
                </c:pt>
                <c:pt idx="9759">
                  <c:v>139.2184</c:v>
                </c:pt>
                <c:pt idx="9760">
                  <c:v>139.24279999999999</c:v>
                </c:pt>
                <c:pt idx="9761">
                  <c:v>139.2672</c:v>
                </c:pt>
                <c:pt idx="9762">
                  <c:v>139.29159999999999</c:v>
                </c:pt>
                <c:pt idx="9763">
                  <c:v>139.3159</c:v>
                </c:pt>
                <c:pt idx="9764">
                  <c:v>139.34030000000001</c:v>
                </c:pt>
                <c:pt idx="9765">
                  <c:v>139.3647</c:v>
                </c:pt>
                <c:pt idx="9766">
                  <c:v>139.38910000000001</c:v>
                </c:pt>
                <c:pt idx="9767">
                  <c:v>139.4135</c:v>
                </c:pt>
                <c:pt idx="9768">
                  <c:v>139.43799999999999</c:v>
                </c:pt>
                <c:pt idx="9769">
                  <c:v>139.4624</c:v>
                </c:pt>
                <c:pt idx="9770">
                  <c:v>139.48679999999999</c:v>
                </c:pt>
                <c:pt idx="9771">
                  <c:v>139.5112</c:v>
                </c:pt>
                <c:pt idx="9772">
                  <c:v>139.53559999999999</c:v>
                </c:pt>
                <c:pt idx="9773">
                  <c:v>139.56</c:v>
                </c:pt>
                <c:pt idx="9774">
                  <c:v>139.58439999999999</c:v>
                </c:pt>
                <c:pt idx="9775">
                  <c:v>139.60890000000001</c:v>
                </c:pt>
                <c:pt idx="9776">
                  <c:v>139.63329999999999</c:v>
                </c:pt>
                <c:pt idx="9777">
                  <c:v>139.65770000000001</c:v>
                </c:pt>
                <c:pt idx="9778">
                  <c:v>139.68209999999999</c:v>
                </c:pt>
                <c:pt idx="9779">
                  <c:v>139.70660000000001</c:v>
                </c:pt>
                <c:pt idx="9780">
                  <c:v>139.73099999999999</c:v>
                </c:pt>
                <c:pt idx="9781">
                  <c:v>139.75540000000001</c:v>
                </c:pt>
                <c:pt idx="9782">
                  <c:v>139.77979999999999</c:v>
                </c:pt>
                <c:pt idx="9783">
                  <c:v>139.80430000000001</c:v>
                </c:pt>
                <c:pt idx="9784">
                  <c:v>139.8287</c:v>
                </c:pt>
                <c:pt idx="9785">
                  <c:v>139.85319999999999</c:v>
                </c:pt>
                <c:pt idx="9786">
                  <c:v>139.8776</c:v>
                </c:pt>
                <c:pt idx="9787">
                  <c:v>139.90209999999999</c:v>
                </c:pt>
                <c:pt idx="9788">
                  <c:v>139.9265</c:v>
                </c:pt>
                <c:pt idx="9789">
                  <c:v>139.95099999999999</c:v>
                </c:pt>
                <c:pt idx="9790">
                  <c:v>139.97540000000001</c:v>
                </c:pt>
                <c:pt idx="9791">
                  <c:v>139.9999</c:v>
                </c:pt>
                <c:pt idx="9792">
                  <c:v>140.02430000000001</c:v>
                </c:pt>
                <c:pt idx="9793">
                  <c:v>140.0488</c:v>
                </c:pt>
                <c:pt idx="9794">
                  <c:v>140.07320000000001</c:v>
                </c:pt>
                <c:pt idx="9795">
                  <c:v>140.0977</c:v>
                </c:pt>
                <c:pt idx="9796">
                  <c:v>140.12219999999999</c:v>
                </c:pt>
                <c:pt idx="9797">
                  <c:v>140.14660000000001</c:v>
                </c:pt>
                <c:pt idx="9798">
                  <c:v>140.1711</c:v>
                </c:pt>
                <c:pt idx="9799">
                  <c:v>140.19560000000001</c:v>
                </c:pt>
                <c:pt idx="9800">
                  <c:v>140.22</c:v>
                </c:pt>
                <c:pt idx="9801">
                  <c:v>140.24449999999999</c:v>
                </c:pt>
                <c:pt idx="9802">
                  <c:v>140.26900000000001</c:v>
                </c:pt>
                <c:pt idx="9803">
                  <c:v>140.29349999999999</c:v>
                </c:pt>
                <c:pt idx="9804">
                  <c:v>140.31800000000001</c:v>
                </c:pt>
                <c:pt idx="9805">
                  <c:v>140.3425</c:v>
                </c:pt>
                <c:pt idx="9806">
                  <c:v>140.36689999999999</c:v>
                </c:pt>
                <c:pt idx="9807">
                  <c:v>140.3914</c:v>
                </c:pt>
                <c:pt idx="9808">
                  <c:v>140.41589999999999</c:v>
                </c:pt>
                <c:pt idx="9809">
                  <c:v>140.44040000000001</c:v>
                </c:pt>
                <c:pt idx="9810">
                  <c:v>140.4649</c:v>
                </c:pt>
                <c:pt idx="9811">
                  <c:v>140.48939999999999</c:v>
                </c:pt>
                <c:pt idx="9812">
                  <c:v>140.51390000000001</c:v>
                </c:pt>
                <c:pt idx="9813">
                  <c:v>140.5384</c:v>
                </c:pt>
                <c:pt idx="9814">
                  <c:v>140.56290000000001</c:v>
                </c:pt>
                <c:pt idx="9815">
                  <c:v>140.5874</c:v>
                </c:pt>
                <c:pt idx="9816">
                  <c:v>140.61189999999999</c:v>
                </c:pt>
                <c:pt idx="9817">
                  <c:v>140.63640000000001</c:v>
                </c:pt>
                <c:pt idx="9818">
                  <c:v>140.6609</c:v>
                </c:pt>
                <c:pt idx="9819">
                  <c:v>140.68549999999999</c:v>
                </c:pt>
                <c:pt idx="9820">
                  <c:v>140.71</c:v>
                </c:pt>
                <c:pt idx="9821">
                  <c:v>140.7345</c:v>
                </c:pt>
                <c:pt idx="9822">
                  <c:v>140.75899999999999</c:v>
                </c:pt>
                <c:pt idx="9823">
                  <c:v>140.7835</c:v>
                </c:pt>
                <c:pt idx="9824">
                  <c:v>140.80799999999999</c:v>
                </c:pt>
                <c:pt idx="9825">
                  <c:v>140.83260000000001</c:v>
                </c:pt>
                <c:pt idx="9826">
                  <c:v>140.8571</c:v>
                </c:pt>
                <c:pt idx="9827">
                  <c:v>140.88159999999999</c:v>
                </c:pt>
                <c:pt idx="9828">
                  <c:v>140.90620000000001</c:v>
                </c:pt>
                <c:pt idx="9829">
                  <c:v>140.9307</c:v>
                </c:pt>
                <c:pt idx="9830">
                  <c:v>140.95519999999999</c:v>
                </c:pt>
                <c:pt idx="9831">
                  <c:v>140.97980000000001</c:v>
                </c:pt>
                <c:pt idx="9832">
                  <c:v>141.0043</c:v>
                </c:pt>
                <c:pt idx="9833">
                  <c:v>141.02889999999999</c:v>
                </c:pt>
                <c:pt idx="9834">
                  <c:v>141.05340000000001</c:v>
                </c:pt>
                <c:pt idx="9835">
                  <c:v>141.078</c:v>
                </c:pt>
                <c:pt idx="9836">
                  <c:v>141.10249999999999</c:v>
                </c:pt>
                <c:pt idx="9837">
                  <c:v>141.12710000000001</c:v>
                </c:pt>
                <c:pt idx="9838">
                  <c:v>141.1516</c:v>
                </c:pt>
                <c:pt idx="9839">
                  <c:v>141.17619999999999</c:v>
                </c:pt>
                <c:pt idx="9840">
                  <c:v>141.20070000000001</c:v>
                </c:pt>
                <c:pt idx="9841">
                  <c:v>141.2253</c:v>
                </c:pt>
                <c:pt idx="9842">
                  <c:v>141.2499</c:v>
                </c:pt>
                <c:pt idx="9843">
                  <c:v>141.27440000000001</c:v>
                </c:pt>
                <c:pt idx="9844">
                  <c:v>141.29900000000001</c:v>
                </c:pt>
                <c:pt idx="9845">
                  <c:v>141.3236</c:v>
                </c:pt>
                <c:pt idx="9846">
                  <c:v>141.34809999999999</c:v>
                </c:pt>
                <c:pt idx="9847">
                  <c:v>141.37270000000001</c:v>
                </c:pt>
                <c:pt idx="9848">
                  <c:v>141.3973</c:v>
                </c:pt>
                <c:pt idx="9849">
                  <c:v>141.42189999999999</c:v>
                </c:pt>
                <c:pt idx="9850">
                  <c:v>141.44640000000001</c:v>
                </c:pt>
                <c:pt idx="9851">
                  <c:v>141.471</c:v>
                </c:pt>
                <c:pt idx="9852">
                  <c:v>141.4956</c:v>
                </c:pt>
                <c:pt idx="9853">
                  <c:v>141.52019999999999</c:v>
                </c:pt>
                <c:pt idx="9854">
                  <c:v>141.54480000000001</c:v>
                </c:pt>
                <c:pt idx="9855">
                  <c:v>141.5694</c:v>
                </c:pt>
                <c:pt idx="9856">
                  <c:v>141.59399999999999</c:v>
                </c:pt>
                <c:pt idx="9857">
                  <c:v>141.61859999999999</c:v>
                </c:pt>
                <c:pt idx="9858">
                  <c:v>141.64320000000001</c:v>
                </c:pt>
                <c:pt idx="9859">
                  <c:v>141.6678</c:v>
                </c:pt>
                <c:pt idx="9860">
                  <c:v>141.69239999999999</c:v>
                </c:pt>
                <c:pt idx="9861">
                  <c:v>141.71700000000001</c:v>
                </c:pt>
                <c:pt idx="9862">
                  <c:v>141.74160000000001</c:v>
                </c:pt>
                <c:pt idx="9863">
                  <c:v>141.7662</c:v>
                </c:pt>
                <c:pt idx="9864">
                  <c:v>141.79079999999999</c:v>
                </c:pt>
                <c:pt idx="9865">
                  <c:v>141.81540000000001</c:v>
                </c:pt>
                <c:pt idx="9866">
                  <c:v>141.84</c:v>
                </c:pt>
                <c:pt idx="9867">
                  <c:v>141.8646</c:v>
                </c:pt>
                <c:pt idx="9868">
                  <c:v>141.88929999999999</c:v>
                </c:pt>
                <c:pt idx="9869">
                  <c:v>141.91390000000001</c:v>
                </c:pt>
                <c:pt idx="9870">
                  <c:v>141.9385</c:v>
                </c:pt>
                <c:pt idx="9871">
                  <c:v>141.9631</c:v>
                </c:pt>
                <c:pt idx="9872">
                  <c:v>141.98769999999999</c:v>
                </c:pt>
                <c:pt idx="9873">
                  <c:v>142.01240000000001</c:v>
                </c:pt>
                <c:pt idx="9874">
                  <c:v>142.03700000000001</c:v>
                </c:pt>
                <c:pt idx="9875">
                  <c:v>142.0616</c:v>
                </c:pt>
                <c:pt idx="9876">
                  <c:v>142.08629999999999</c:v>
                </c:pt>
                <c:pt idx="9877">
                  <c:v>142.11089999999999</c:v>
                </c:pt>
                <c:pt idx="9878">
                  <c:v>142.13560000000001</c:v>
                </c:pt>
                <c:pt idx="9879">
                  <c:v>142.1602</c:v>
                </c:pt>
                <c:pt idx="9880">
                  <c:v>142.1848</c:v>
                </c:pt>
                <c:pt idx="9881">
                  <c:v>142.20949999999999</c:v>
                </c:pt>
                <c:pt idx="9882">
                  <c:v>142.23410000000001</c:v>
                </c:pt>
                <c:pt idx="9883">
                  <c:v>142.25880000000001</c:v>
                </c:pt>
                <c:pt idx="9884">
                  <c:v>142.2834</c:v>
                </c:pt>
                <c:pt idx="9885">
                  <c:v>142.3081</c:v>
                </c:pt>
                <c:pt idx="9886">
                  <c:v>142.33269999999999</c:v>
                </c:pt>
                <c:pt idx="9887">
                  <c:v>142.35740000000001</c:v>
                </c:pt>
                <c:pt idx="9888">
                  <c:v>142.38210000000001</c:v>
                </c:pt>
                <c:pt idx="9889">
                  <c:v>142.4067</c:v>
                </c:pt>
                <c:pt idx="9890">
                  <c:v>142.4314</c:v>
                </c:pt>
                <c:pt idx="9891">
                  <c:v>142.45609999999999</c:v>
                </c:pt>
                <c:pt idx="9892">
                  <c:v>142.48070000000001</c:v>
                </c:pt>
                <c:pt idx="9893">
                  <c:v>142.50540000000001</c:v>
                </c:pt>
                <c:pt idx="9894">
                  <c:v>142.5301</c:v>
                </c:pt>
                <c:pt idx="9895">
                  <c:v>142.5548</c:v>
                </c:pt>
                <c:pt idx="9896">
                  <c:v>142.57939999999999</c:v>
                </c:pt>
                <c:pt idx="9897">
                  <c:v>142.60409999999999</c:v>
                </c:pt>
                <c:pt idx="9898">
                  <c:v>142.62880000000001</c:v>
                </c:pt>
                <c:pt idx="9899">
                  <c:v>142.65350000000001</c:v>
                </c:pt>
                <c:pt idx="9900">
                  <c:v>142.6782</c:v>
                </c:pt>
                <c:pt idx="9901">
                  <c:v>142.7029</c:v>
                </c:pt>
                <c:pt idx="9902">
                  <c:v>142.7276</c:v>
                </c:pt>
                <c:pt idx="9903">
                  <c:v>142.75229999999999</c:v>
                </c:pt>
                <c:pt idx="9904">
                  <c:v>142.77690000000001</c:v>
                </c:pt>
                <c:pt idx="9905">
                  <c:v>142.80170000000001</c:v>
                </c:pt>
                <c:pt idx="9906">
                  <c:v>142.8263</c:v>
                </c:pt>
                <c:pt idx="9907">
                  <c:v>142.851</c:v>
                </c:pt>
                <c:pt idx="9908">
                  <c:v>142.87569999999999</c:v>
                </c:pt>
                <c:pt idx="9909">
                  <c:v>142.90049999999999</c:v>
                </c:pt>
                <c:pt idx="9910">
                  <c:v>142.92519999999999</c:v>
                </c:pt>
                <c:pt idx="9911">
                  <c:v>142.94990000000001</c:v>
                </c:pt>
                <c:pt idx="9912">
                  <c:v>142.97460000000001</c:v>
                </c:pt>
                <c:pt idx="9913">
                  <c:v>142.99930000000001</c:v>
                </c:pt>
                <c:pt idx="9914">
                  <c:v>143.024</c:v>
                </c:pt>
                <c:pt idx="9915">
                  <c:v>143.0487</c:v>
                </c:pt>
                <c:pt idx="9916">
                  <c:v>143.0735</c:v>
                </c:pt>
                <c:pt idx="9917">
                  <c:v>143.09819999999999</c:v>
                </c:pt>
                <c:pt idx="9918">
                  <c:v>143.12289999999999</c:v>
                </c:pt>
                <c:pt idx="9919">
                  <c:v>143.14760000000001</c:v>
                </c:pt>
                <c:pt idx="9920">
                  <c:v>143.17240000000001</c:v>
                </c:pt>
                <c:pt idx="9921">
                  <c:v>143.19710000000001</c:v>
                </c:pt>
                <c:pt idx="9922">
                  <c:v>143.2218</c:v>
                </c:pt>
                <c:pt idx="9923">
                  <c:v>143.2466</c:v>
                </c:pt>
                <c:pt idx="9924">
                  <c:v>143.2713</c:v>
                </c:pt>
                <c:pt idx="9925">
                  <c:v>143.2961</c:v>
                </c:pt>
                <c:pt idx="9926">
                  <c:v>143.32079999999999</c:v>
                </c:pt>
                <c:pt idx="9927">
                  <c:v>143.34549999999999</c:v>
                </c:pt>
                <c:pt idx="9928">
                  <c:v>143.37029999999999</c:v>
                </c:pt>
                <c:pt idx="9929">
                  <c:v>143.39500000000001</c:v>
                </c:pt>
                <c:pt idx="9930">
                  <c:v>143.41980000000001</c:v>
                </c:pt>
                <c:pt idx="9931">
                  <c:v>143.44450000000001</c:v>
                </c:pt>
                <c:pt idx="9932">
                  <c:v>143.4693</c:v>
                </c:pt>
                <c:pt idx="9933">
                  <c:v>143.494</c:v>
                </c:pt>
                <c:pt idx="9934">
                  <c:v>143.5188</c:v>
                </c:pt>
                <c:pt idx="9935">
                  <c:v>143.5436</c:v>
                </c:pt>
                <c:pt idx="9936">
                  <c:v>143.56829999999999</c:v>
                </c:pt>
                <c:pt idx="9937">
                  <c:v>143.59309999999999</c:v>
                </c:pt>
                <c:pt idx="9938">
                  <c:v>143.61789999999999</c:v>
                </c:pt>
                <c:pt idx="9939">
                  <c:v>143.64259999999999</c:v>
                </c:pt>
                <c:pt idx="9940">
                  <c:v>143.66739999999999</c:v>
                </c:pt>
                <c:pt idx="9941">
                  <c:v>143.69220000000001</c:v>
                </c:pt>
                <c:pt idx="9942">
                  <c:v>143.71700000000001</c:v>
                </c:pt>
                <c:pt idx="9943">
                  <c:v>143.74170000000001</c:v>
                </c:pt>
                <c:pt idx="9944">
                  <c:v>143.76650000000001</c:v>
                </c:pt>
                <c:pt idx="9945">
                  <c:v>143.79130000000001</c:v>
                </c:pt>
                <c:pt idx="9946">
                  <c:v>143.81610000000001</c:v>
                </c:pt>
                <c:pt idx="9947">
                  <c:v>143.8409</c:v>
                </c:pt>
                <c:pt idx="9948">
                  <c:v>143.8657</c:v>
                </c:pt>
                <c:pt idx="9949">
                  <c:v>143.8905</c:v>
                </c:pt>
                <c:pt idx="9950">
                  <c:v>143.9153</c:v>
                </c:pt>
                <c:pt idx="9951">
                  <c:v>143.94</c:v>
                </c:pt>
                <c:pt idx="9952">
                  <c:v>143.9648</c:v>
                </c:pt>
                <c:pt idx="9953">
                  <c:v>143.9897</c:v>
                </c:pt>
                <c:pt idx="9954">
                  <c:v>144.0145</c:v>
                </c:pt>
                <c:pt idx="9955">
                  <c:v>144.0393</c:v>
                </c:pt>
                <c:pt idx="9956">
                  <c:v>144.0641</c:v>
                </c:pt>
                <c:pt idx="9957">
                  <c:v>144.0889</c:v>
                </c:pt>
                <c:pt idx="9958">
                  <c:v>144.11369999999999</c:v>
                </c:pt>
                <c:pt idx="9959">
                  <c:v>144.13849999999999</c:v>
                </c:pt>
                <c:pt idx="9960">
                  <c:v>144.16329999999999</c:v>
                </c:pt>
                <c:pt idx="9961">
                  <c:v>144.18809999999999</c:v>
                </c:pt>
                <c:pt idx="9962">
                  <c:v>144.21299999999999</c:v>
                </c:pt>
                <c:pt idx="9963">
                  <c:v>144.23779999999999</c:v>
                </c:pt>
                <c:pt idx="9964">
                  <c:v>144.26259999999999</c:v>
                </c:pt>
                <c:pt idx="9965">
                  <c:v>144.28739999999999</c:v>
                </c:pt>
                <c:pt idx="9966">
                  <c:v>144.31219999999999</c:v>
                </c:pt>
                <c:pt idx="9967">
                  <c:v>144.33709999999999</c:v>
                </c:pt>
                <c:pt idx="9968">
                  <c:v>144.36189999999999</c:v>
                </c:pt>
                <c:pt idx="9969">
                  <c:v>144.38669999999999</c:v>
                </c:pt>
                <c:pt idx="9970">
                  <c:v>144.41159999999999</c:v>
                </c:pt>
                <c:pt idx="9971">
                  <c:v>144.43639999999999</c:v>
                </c:pt>
                <c:pt idx="9972">
                  <c:v>144.46129999999999</c:v>
                </c:pt>
                <c:pt idx="9973">
                  <c:v>144.48609999999999</c:v>
                </c:pt>
                <c:pt idx="9974">
                  <c:v>144.51089999999999</c:v>
                </c:pt>
                <c:pt idx="9975">
                  <c:v>144.53579999999999</c:v>
                </c:pt>
                <c:pt idx="9976">
                  <c:v>144.56059999999999</c:v>
                </c:pt>
                <c:pt idx="9977">
                  <c:v>144.5855</c:v>
                </c:pt>
                <c:pt idx="9978">
                  <c:v>144.6104</c:v>
                </c:pt>
                <c:pt idx="9979">
                  <c:v>144.6352</c:v>
                </c:pt>
                <c:pt idx="9980">
                  <c:v>144.6601</c:v>
                </c:pt>
                <c:pt idx="9981">
                  <c:v>144.6849</c:v>
                </c:pt>
                <c:pt idx="9982">
                  <c:v>144.7098</c:v>
                </c:pt>
                <c:pt idx="9983">
                  <c:v>144.7346</c:v>
                </c:pt>
                <c:pt idx="9984">
                  <c:v>144.7595</c:v>
                </c:pt>
                <c:pt idx="9985">
                  <c:v>144.78440000000001</c:v>
                </c:pt>
                <c:pt idx="9986">
                  <c:v>144.8092</c:v>
                </c:pt>
                <c:pt idx="9987">
                  <c:v>144.83410000000001</c:v>
                </c:pt>
                <c:pt idx="9988">
                  <c:v>144.85900000000001</c:v>
                </c:pt>
                <c:pt idx="9989">
                  <c:v>144.88390000000001</c:v>
                </c:pt>
                <c:pt idx="9990">
                  <c:v>144.90880000000001</c:v>
                </c:pt>
                <c:pt idx="9991">
                  <c:v>144.93360000000001</c:v>
                </c:pt>
                <c:pt idx="9992">
                  <c:v>144.95849999999999</c:v>
                </c:pt>
                <c:pt idx="9993">
                  <c:v>144.98339999999999</c:v>
                </c:pt>
                <c:pt idx="9994">
                  <c:v>145.00829999999999</c:v>
                </c:pt>
                <c:pt idx="9995">
                  <c:v>145.03319999999999</c:v>
                </c:pt>
                <c:pt idx="9996">
                  <c:v>145.0581</c:v>
                </c:pt>
                <c:pt idx="9997">
                  <c:v>145.083</c:v>
                </c:pt>
                <c:pt idx="9998">
                  <c:v>145.1079</c:v>
                </c:pt>
                <c:pt idx="9999">
                  <c:v>145.1328</c:v>
                </c:pt>
                <c:pt idx="10000">
                  <c:v>145.15770000000001</c:v>
                </c:pt>
                <c:pt idx="10001">
                  <c:v>145.18260000000001</c:v>
                </c:pt>
                <c:pt idx="10002">
                  <c:v>145.20750000000001</c:v>
                </c:pt>
                <c:pt idx="10003">
                  <c:v>145.23240000000001</c:v>
                </c:pt>
                <c:pt idx="10004">
                  <c:v>145.25729999999999</c:v>
                </c:pt>
                <c:pt idx="10005">
                  <c:v>145.28219999999999</c:v>
                </c:pt>
                <c:pt idx="10006">
                  <c:v>145.30709999999999</c:v>
                </c:pt>
                <c:pt idx="10007">
                  <c:v>145.33199999999999</c:v>
                </c:pt>
                <c:pt idx="10008">
                  <c:v>145.3569</c:v>
                </c:pt>
                <c:pt idx="10009">
                  <c:v>145.3819</c:v>
                </c:pt>
                <c:pt idx="10010">
                  <c:v>145.4068</c:v>
                </c:pt>
                <c:pt idx="10011">
                  <c:v>145.43170000000001</c:v>
                </c:pt>
                <c:pt idx="10012">
                  <c:v>145.45660000000001</c:v>
                </c:pt>
                <c:pt idx="10013">
                  <c:v>145.48159999999999</c:v>
                </c:pt>
                <c:pt idx="10014">
                  <c:v>145.50649999999999</c:v>
                </c:pt>
                <c:pt idx="10015">
                  <c:v>145.53139999999999</c:v>
                </c:pt>
                <c:pt idx="10016">
                  <c:v>145.5564</c:v>
                </c:pt>
                <c:pt idx="10017">
                  <c:v>145.5813</c:v>
                </c:pt>
                <c:pt idx="10018">
                  <c:v>145.6062</c:v>
                </c:pt>
                <c:pt idx="10019">
                  <c:v>145.63120000000001</c:v>
                </c:pt>
                <c:pt idx="10020">
                  <c:v>145.65610000000001</c:v>
                </c:pt>
                <c:pt idx="10021">
                  <c:v>145.68109999999999</c:v>
                </c:pt>
                <c:pt idx="10022">
                  <c:v>145.70599999999999</c:v>
                </c:pt>
                <c:pt idx="10023">
                  <c:v>145.73099999999999</c:v>
                </c:pt>
                <c:pt idx="10024">
                  <c:v>145.7559</c:v>
                </c:pt>
                <c:pt idx="10025">
                  <c:v>145.7809</c:v>
                </c:pt>
                <c:pt idx="10026">
                  <c:v>145.8058</c:v>
                </c:pt>
                <c:pt idx="10027">
                  <c:v>145.83080000000001</c:v>
                </c:pt>
                <c:pt idx="10028">
                  <c:v>145.85579999999999</c:v>
                </c:pt>
                <c:pt idx="10029">
                  <c:v>145.88069999999999</c:v>
                </c:pt>
                <c:pt idx="10030">
                  <c:v>145.9057</c:v>
                </c:pt>
                <c:pt idx="10031">
                  <c:v>145.9306</c:v>
                </c:pt>
                <c:pt idx="10032">
                  <c:v>145.9556</c:v>
                </c:pt>
                <c:pt idx="10033">
                  <c:v>145.98060000000001</c:v>
                </c:pt>
                <c:pt idx="10034">
                  <c:v>146.00559999999999</c:v>
                </c:pt>
                <c:pt idx="10035">
                  <c:v>146.03049999999999</c:v>
                </c:pt>
                <c:pt idx="10036">
                  <c:v>146.05549999999999</c:v>
                </c:pt>
                <c:pt idx="10037">
                  <c:v>146.0805</c:v>
                </c:pt>
                <c:pt idx="10038">
                  <c:v>146.10550000000001</c:v>
                </c:pt>
                <c:pt idx="10039">
                  <c:v>146.13050000000001</c:v>
                </c:pt>
                <c:pt idx="10040">
                  <c:v>146.15539999999999</c:v>
                </c:pt>
                <c:pt idx="10041">
                  <c:v>146.18039999999999</c:v>
                </c:pt>
                <c:pt idx="10042">
                  <c:v>146.2054</c:v>
                </c:pt>
                <c:pt idx="10043">
                  <c:v>146.2304</c:v>
                </c:pt>
                <c:pt idx="10044">
                  <c:v>146.25540000000001</c:v>
                </c:pt>
                <c:pt idx="10045">
                  <c:v>146.28039999999999</c:v>
                </c:pt>
                <c:pt idx="10046">
                  <c:v>146.30539999999999</c:v>
                </c:pt>
                <c:pt idx="10047">
                  <c:v>146.3304</c:v>
                </c:pt>
                <c:pt idx="10048">
                  <c:v>146.3554</c:v>
                </c:pt>
                <c:pt idx="10049">
                  <c:v>146.38040000000001</c:v>
                </c:pt>
                <c:pt idx="10050">
                  <c:v>146.40539999999999</c:v>
                </c:pt>
                <c:pt idx="10051">
                  <c:v>146.43039999999999</c:v>
                </c:pt>
                <c:pt idx="10052">
                  <c:v>146.4554</c:v>
                </c:pt>
                <c:pt idx="10053">
                  <c:v>146.48050000000001</c:v>
                </c:pt>
                <c:pt idx="10054">
                  <c:v>146.50550000000001</c:v>
                </c:pt>
                <c:pt idx="10055">
                  <c:v>146.53049999999999</c:v>
                </c:pt>
                <c:pt idx="10056">
                  <c:v>146.55549999999999</c:v>
                </c:pt>
                <c:pt idx="10057">
                  <c:v>146.5805</c:v>
                </c:pt>
                <c:pt idx="10058">
                  <c:v>146.60560000000001</c:v>
                </c:pt>
                <c:pt idx="10059">
                  <c:v>146.63059999999999</c:v>
                </c:pt>
                <c:pt idx="10060">
                  <c:v>146.65559999999999</c:v>
                </c:pt>
                <c:pt idx="10061">
                  <c:v>146.6806</c:v>
                </c:pt>
                <c:pt idx="10062">
                  <c:v>146.70570000000001</c:v>
                </c:pt>
                <c:pt idx="10063">
                  <c:v>146.73070000000001</c:v>
                </c:pt>
                <c:pt idx="10064">
                  <c:v>146.75579999999999</c:v>
                </c:pt>
                <c:pt idx="10065">
                  <c:v>146.7808</c:v>
                </c:pt>
                <c:pt idx="10066">
                  <c:v>146.8058</c:v>
                </c:pt>
                <c:pt idx="10067">
                  <c:v>146.83090000000001</c:v>
                </c:pt>
                <c:pt idx="10068">
                  <c:v>146.85589999999999</c:v>
                </c:pt>
                <c:pt idx="10069">
                  <c:v>146.881</c:v>
                </c:pt>
                <c:pt idx="10070">
                  <c:v>146.90600000000001</c:v>
                </c:pt>
                <c:pt idx="10071">
                  <c:v>146.93109999999999</c:v>
                </c:pt>
                <c:pt idx="10072">
                  <c:v>146.95609999999999</c:v>
                </c:pt>
                <c:pt idx="10073">
                  <c:v>146.9812</c:v>
                </c:pt>
                <c:pt idx="10074">
                  <c:v>147.00620000000001</c:v>
                </c:pt>
                <c:pt idx="10075">
                  <c:v>147.03129999999999</c:v>
                </c:pt>
                <c:pt idx="10076">
                  <c:v>147.0564</c:v>
                </c:pt>
                <c:pt idx="10077">
                  <c:v>147.0814</c:v>
                </c:pt>
                <c:pt idx="10078">
                  <c:v>147.10650000000001</c:v>
                </c:pt>
                <c:pt idx="10079">
                  <c:v>147.13159999999999</c:v>
                </c:pt>
                <c:pt idx="10080">
                  <c:v>147.1566</c:v>
                </c:pt>
                <c:pt idx="10081">
                  <c:v>147.18170000000001</c:v>
                </c:pt>
                <c:pt idx="10082">
                  <c:v>147.20679999999999</c:v>
                </c:pt>
                <c:pt idx="10083">
                  <c:v>147.2319</c:v>
                </c:pt>
                <c:pt idx="10084">
                  <c:v>147.2569</c:v>
                </c:pt>
                <c:pt idx="10085">
                  <c:v>147.28200000000001</c:v>
                </c:pt>
                <c:pt idx="10086">
                  <c:v>147.30709999999999</c:v>
                </c:pt>
                <c:pt idx="10087">
                  <c:v>147.3322</c:v>
                </c:pt>
                <c:pt idx="10088">
                  <c:v>147.35730000000001</c:v>
                </c:pt>
                <c:pt idx="10089">
                  <c:v>147.38239999999999</c:v>
                </c:pt>
                <c:pt idx="10090">
                  <c:v>147.4075</c:v>
                </c:pt>
                <c:pt idx="10091">
                  <c:v>147.43260000000001</c:v>
                </c:pt>
                <c:pt idx="10092">
                  <c:v>147.45769999999999</c:v>
                </c:pt>
                <c:pt idx="10093">
                  <c:v>147.4828</c:v>
                </c:pt>
                <c:pt idx="10094">
                  <c:v>147.50790000000001</c:v>
                </c:pt>
                <c:pt idx="10095">
                  <c:v>147.53299999999999</c:v>
                </c:pt>
                <c:pt idx="10096">
                  <c:v>147.5581</c:v>
                </c:pt>
                <c:pt idx="10097">
                  <c:v>147.58320000000001</c:v>
                </c:pt>
                <c:pt idx="10098">
                  <c:v>147.60830000000001</c:v>
                </c:pt>
                <c:pt idx="10099">
                  <c:v>147.63339999999999</c:v>
                </c:pt>
                <c:pt idx="10100">
                  <c:v>147.6585</c:v>
                </c:pt>
                <c:pt idx="10101">
                  <c:v>147.68360000000001</c:v>
                </c:pt>
                <c:pt idx="10102">
                  <c:v>147.7088</c:v>
                </c:pt>
                <c:pt idx="10103">
                  <c:v>147.73390000000001</c:v>
                </c:pt>
                <c:pt idx="10104">
                  <c:v>147.75899999999999</c:v>
                </c:pt>
                <c:pt idx="10105">
                  <c:v>147.7841</c:v>
                </c:pt>
                <c:pt idx="10106">
                  <c:v>147.8092</c:v>
                </c:pt>
                <c:pt idx="10107">
                  <c:v>147.83439999999999</c:v>
                </c:pt>
                <c:pt idx="10108">
                  <c:v>147.8595</c:v>
                </c:pt>
                <c:pt idx="10109">
                  <c:v>147.88460000000001</c:v>
                </c:pt>
                <c:pt idx="10110">
                  <c:v>147.90979999999999</c:v>
                </c:pt>
                <c:pt idx="10111">
                  <c:v>147.9349</c:v>
                </c:pt>
                <c:pt idx="10112">
                  <c:v>147.96010000000001</c:v>
                </c:pt>
                <c:pt idx="10113">
                  <c:v>147.98519999999999</c:v>
                </c:pt>
                <c:pt idx="10114">
                  <c:v>148.0103</c:v>
                </c:pt>
                <c:pt idx="10115">
                  <c:v>148.03550000000001</c:v>
                </c:pt>
                <c:pt idx="10116">
                  <c:v>148.06059999999999</c:v>
                </c:pt>
                <c:pt idx="10117">
                  <c:v>148.08580000000001</c:v>
                </c:pt>
                <c:pt idx="10118">
                  <c:v>148.11089999999999</c:v>
                </c:pt>
                <c:pt idx="10119">
                  <c:v>148.1361</c:v>
                </c:pt>
                <c:pt idx="10120">
                  <c:v>148.16130000000001</c:v>
                </c:pt>
                <c:pt idx="10121">
                  <c:v>148.18639999999999</c:v>
                </c:pt>
                <c:pt idx="10122">
                  <c:v>148.2116</c:v>
                </c:pt>
                <c:pt idx="10123">
                  <c:v>148.23670000000001</c:v>
                </c:pt>
                <c:pt idx="10124">
                  <c:v>148.2619</c:v>
                </c:pt>
                <c:pt idx="10125">
                  <c:v>148.28710000000001</c:v>
                </c:pt>
                <c:pt idx="10126">
                  <c:v>148.31219999999999</c:v>
                </c:pt>
                <c:pt idx="10127">
                  <c:v>148.3374</c:v>
                </c:pt>
                <c:pt idx="10128">
                  <c:v>148.36259999999999</c:v>
                </c:pt>
                <c:pt idx="10129">
                  <c:v>148.3878</c:v>
                </c:pt>
                <c:pt idx="10130">
                  <c:v>148.41290000000001</c:v>
                </c:pt>
                <c:pt idx="10131">
                  <c:v>148.43809999999999</c:v>
                </c:pt>
                <c:pt idx="10132">
                  <c:v>148.4633</c:v>
                </c:pt>
                <c:pt idx="10133">
                  <c:v>148.48849999999999</c:v>
                </c:pt>
                <c:pt idx="10134">
                  <c:v>148.5137</c:v>
                </c:pt>
                <c:pt idx="10135">
                  <c:v>148.53890000000001</c:v>
                </c:pt>
                <c:pt idx="10136">
                  <c:v>148.5641</c:v>
                </c:pt>
                <c:pt idx="10137">
                  <c:v>148.58920000000001</c:v>
                </c:pt>
                <c:pt idx="10138">
                  <c:v>148.61439999999999</c:v>
                </c:pt>
                <c:pt idx="10139">
                  <c:v>148.6396</c:v>
                </c:pt>
                <c:pt idx="10140">
                  <c:v>148.66480000000001</c:v>
                </c:pt>
                <c:pt idx="10141">
                  <c:v>148.69</c:v>
                </c:pt>
                <c:pt idx="10142">
                  <c:v>148.71520000000001</c:v>
                </c:pt>
                <c:pt idx="10143">
                  <c:v>148.74039999999999</c:v>
                </c:pt>
                <c:pt idx="10144">
                  <c:v>148.76570000000001</c:v>
                </c:pt>
                <c:pt idx="10145">
                  <c:v>148.79089999999999</c:v>
                </c:pt>
                <c:pt idx="10146">
                  <c:v>148.81610000000001</c:v>
                </c:pt>
                <c:pt idx="10147">
                  <c:v>148.84129999999999</c:v>
                </c:pt>
                <c:pt idx="10148">
                  <c:v>148.8665</c:v>
                </c:pt>
                <c:pt idx="10149">
                  <c:v>148.89169999999999</c:v>
                </c:pt>
                <c:pt idx="10150">
                  <c:v>148.9169</c:v>
                </c:pt>
                <c:pt idx="10151">
                  <c:v>148.94220000000001</c:v>
                </c:pt>
                <c:pt idx="10152">
                  <c:v>148.9674</c:v>
                </c:pt>
                <c:pt idx="10153">
                  <c:v>148.99260000000001</c:v>
                </c:pt>
                <c:pt idx="10154">
                  <c:v>149.0179</c:v>
                </c:pt>
                <c:pt idx="10155">
                  <c:v>149.04310000000001</c:v>
                </c:pt>
                <c:pt idx="10156">
                  <c:v>149.06829999999999</c:v>
                </c:pt>
                <c:pt idx="10157">
                  <c:v>149.09360000000001</c:v>
                </c:pt>
                <c:pt idx="10158">
                  <c:v>149.11879999999999</c:v>
                </c:pt>
                <c:pt idx="10159">
                  <c:v>149.14400000000001</c:v>
                </c:pt>
                <c:pt idx="10160">
                  <c:v>149.16929999999999</c:v>
                </c:pt>
                <c:pt idx="10161">
                  <c:v>149.19450000000001</c:v>
                </c:pt>
                <c:pt idx="10162">
                  <c:v>149.21979999999999</c:v>
                </c:pt>
                <c:pt idx="10163">
                  <c:v>149.245</c:v>
                </c:pt>
                <c:pt idx="10164">
                  <c:v>149.27029999999999</c:v>
                </c:pt>
                <c:pt idx="10165">
                  <c:v>149.2955</c:v>
                </c:pt>
                <c:pt idx="10166">
                  <c:v>149.32079999999999</c:v>
                </c:pt>
                <c:pt idx="10167">
                  <c:v>149.346</c:v>
                </c:pt>
                <c:pt idx="10168">
                  <c:v>149.37129999999999</c:v>
                </c:pt>
                <c:pt idx="10169">
                  <c:v>149.39660000000001</c:v>
                </c:pt>
                <c:pt idx="10170">
                  <c:v>149.42179999999999</c:v>
                </c:pt>
                <c:pt idx="10171">
                  <c:v>149.44710000000001</c:v>
                </c:pt>
                <c:pt idx="10172">
                  <c:v>149.47239999999999</c:v>
                </c:pt>
                <c:pt idx="10173">
                  <c:v>149.49760000000001</c:v>
                </c:pt>
                <c:pt idx="10174">
                  <c:v>149.52289999999999</c:v>
                </c:pt>
                <c:pt idx="10175">
                  <c:v>149.54820000000001</c:v>
                </c:pt>
                <c:pt idx="10176">
                  <c:v>149.5735</c:v>
                </c:pt>
                <c:pt idx="10177">
                  <c:v>149.59870000000001</c:v>
                </c:pt>
                <c:pt idx="10178">
                  <c:v>149.624</c:v>
                </c:pt>
                <c:pt idx="10179">
                  <c:v>149.64930000000001</c:v>
                </c:pt>
                <c:pt idx="10180">
                  <c:v>149.6746</c:v>
                </c:pt>
                <c:pt idx="10181">
                  <c:v>149.69990000000001</c:v>
                </c:pt>
                <c:pt idx="10182">
                  <c:v>149.7252</c:v>
                </c:pt>
                <c:pt idx="10183">
                  <c:v>149.75040000000001</c:v>
                </c:pt>
                <c:pt idx="10184">
                  <c:v>149.7757</c:v>
                </c:pt>
                <c:pt idx="10185">
                  <c:v>149.80099999999999</c:v>
                </c:pt>
                <c:pt idx="10186">
                  <c:v>149.8263</c:v>
                </c:pt>
                <c:pt idx="10187">
                  <c:v>149.85159999999999</c:v>
                </c:pt>
                <c:pt idx="10188">
                  <c:v>149.87690000000001</c:v>
                </c:pt>
                <c:pt idx="10189">
                  <c:v>149.90219999999999</c:v>
                </c:pt>
                <c:pt idx="10190">
                  <c:v>149.92760000000001</c:v>
                </c:pt>
                <c:pt idx="10191">
                  <c:v>149.9529</c:v>
                </c:pt>
                <c:pt idx="10192">
                  <c:v>149.97819999999999</c:v>
                </c:pt>
                <c:pt idx="10193">
                  <c:v>150.0035</c:v>
                </c:pt>
                <c:pt idx="10194">
                  <c:v>150.02879999999999</c:v>
                </c:pt>
                <c:pt idx="10195">
                  <c:v>150.05410000000001</c:v>
                </c:pt>
                <c:pt idx="10196">
                  <c:v>150.07939999999999</c:v>
                </c:pt>
                <c:pt idx="10197">
                  <c:v>150.10480000000001</c:v>
                </c:pt>
                <c:pt idx="10198">
                  <c:v>150.1301</c:v>
                </c:pt>
                <c:pt idx="10199">
                  <c:v>150.15539999999999</c:v>
                </c:pt>
                <c:pt idx="10200">
                  <c:v>150.1807</c:v>
                </c:pt>
                <c:pt idx="10201">
                  <c:v>150.20609999999999</c:v>
                </c:pt>
                <c:pt idx="10202">
                  <c:v>150.23140000000001</c:v>
                </c:pt>
                <c:pt idx="10203">
                  <c:v>150.2567</c:v>
                </c:pt>
                <c:pt idx="10204">
                  <c:v>150.28210000000001</c:v>
                </c:pt>
                <c:pt idx="10205">
                  <c:v>150.3074</c:v>
                </c:pt>
                <c:pt idx="10206">
                  <c:v>150.33269999999999</c:v>
                </c:pt>
                <c:pt idx="10207">
                  <c:v>150.35810000000001</c:v>
                </c:pt>
                <c:pt idx="10208">
                  <c:v>150.38339999999999</c:v>
                </c:pt>
                <c:pt idx="10209">
                  <c:v>150.40880000000001</c:v>
                </c:pt>
                <c:pt idx="10210">
                  <c:v>150.4341</c:v>
                </c:pt>
                <c:pt idx="10211">
                  <c:v>150.45949999999999</c:v>
                </c:pt>
                <c:pt idx="10212">
                  <c:v>150.48480000000001</c:v>
                </c:pt>
                <c:pt idx="10213">
                  <c:v>150.5102</c:v>
                </c:pt>
                <c:pt idx="10214">
                  <c:v>150.53550000000001</c:v>
                </c:pt>
                <c:pt idx="10215">
                  <c:v>150.5609</c:v>
                </c:pt>
                <c:pt idx="10216">
                  <c:v>150.58629999999999</c:v>
                </c:pt>
                <c:pt idx="10217">
                  <c:v>150.61160000000001</c:v>
                </c:pt>
                <c:pt idx="10218">
                  <c:v>150.637</c:v>
                </c:pt>
                <c:pt idx="10219">
                  <c:v>150.66239999999999</c:v>
                </c:pt>
                <c:pt idx="10220">
                  <c:v>150.68770000000001</c:v>
                </c:pt>
                <c:pt idx="10221">
                  <c:v>150.7131</c:v>
                </c:pt>
                <c:pt idx="10222">
                  <c:v>150.73849999999999</c:v>
                </c:pt>
                <c:pt idx="10223">
                  <c:v>150.76390000000001</c:v>
                </c:pt>
                <c:pt idx="10224">
                  <c:v>150.78919999999999</c:v>
                </c:pt>
                <c:pt idx="10225">
                  <c:v>150.81460000000001</c:v>
                </c:pt>
                <c:pt idx="10226">
                  <c:v>150.84</c:v>
                </c:pt>
                <c:pt idx="10227">
                  <c:v>150.86539999999999</c:v>
                </c:pt>
                <c:pt idx="10228">
                  <c:v>150.89080000000001</c:v>
                </c:pt>
                <c:pt idx="10229">
                  <c:v>150.9162</c:v>
                </c:pt>
                <c:pt idx="10230">
                  <c:v>150.94159999999999</c:v>
                </c:pt>
                <c:pt idx="10231">
                  <c:v>150.96690000000001</c:v>
                </c:pt>
                <c:pt idx="10232">
                  <c:v>150.9923</c:v>
                </c:pt>
                <c:pt idx="10233">
                  <c:v>151.01769999999999</c:v>
                </c:pt>
                <c:pt idx="10234">
                  <c:v>151.04310000000001</c:v>
                </c:pt>
                <c:pt idx="10235">
                  <c:v>151.0685</c:v>
                </c:pt>
                <c:pt idx="10236">
                  <c:v>151.09389999999999</c:v>
                </c:pt>
                <c:pt idx="10237">
                  <c:v>151.11940000000001</c:v>
                </c:pt>
                <c:pt idx="10238">
                  <c:v>151.1448</c:v>
                </c:pt>
                <c:pt idx="10239">
                  <c:v>151.17019999999999</c:v>
                </c:pt>
                <c:pt idx="10240">
                  <c:v>151.19560000000001</c:v>
                </c:pt>
                <c:pt idx="10241">
                  <c:v>151.221</c:v>
                </c:pt>
                <c:pt idx="10242">
                  <c:v>151.24639999999999</c:v>
                </c:pt>
                <c:pt idx="10243">
                  <c:v>151.27189999999999</c:v>
                </c:pt>
                <c:pt idx="10244">
                  <c:v>151.29730000000001</c:v>
                </c:pt>
                <c:pt idx="10245">
                  <c:v>151.3227</c:v>
                </c:pt>
                <c:pt idx="10246">
                  <c:v>151.34809999999999</c:v>
                </c:pt>
                <c:pt idx="10247">
                  <c:v>151.37360000000001</c:v>
                </c:pt>
                <c:pt idx="10248">
                  <c:v>151.399</c:v>
                </c:pt>
                <c:pt idx="10249">
                  <c:v>151.42439999999999</c:v>
                </c:pt>
                <c:pt idx="10250">
                  <c:v>151.44980000000001</c:v>
                </c:pt>
                <c:pt idx="10251">
                  <c:v>151.4753</c:v>
                </c:pt>
                <c:pt idx="10252">
                  <c:v>151.50069999999999</c:v>
                </c:pt>
                <c:pt idx="10253">
                  <c:v>151.52619999999999</c:v>
                </c:pt>
                <c:pt idx="10254">
                  <c:v>151.55160000000001</c:v>
                </c:pt>
                <c:pt idx="10255">
                  <c:v>151.577</c:v>
                </c:pt>
                <c:pt idx="10256">
                  <c:v>151.60249999999999</c:v>
                </c:pt>
                <c:pt idx="10257">
                  <c:v>151.62790000000001</c:v>
                </c:pt>
                <c:pt idx="10258">
                  <c:v>151.6534</c:v>
                </c:pt>
                <c:pt idx="10259">
                  <c:v>151.6788</c:v>
                </c:pt>
                <c:pt idx="10260">
                  <c:v>151.70429999999999</c:v>
                </c:pt>
                <c:pt idx="10261">
                  <c:v>151.72980000000001</c:v>
                </c:pt>
                <c:pt idx="10262">
                  <c:v>151.7552</c:v>
                </c:pt>
                <c:pt idx="10263">
                  <c:v>151.7807</c:v>
                </c:pt>
                <c:pt idx="10264">
                  <c:v>151.80619999999999</c:v>
                </c:pt>
                <c:pt idx="10265">
                  <c:v>151.83160000000001</c:v>
                </c:pt>
                <c:pt idx="10266">
                  <c:v>151.8571</c:v>
                </c:pt>
                <c:pt idx="10267">
                  <c:v>151.8826</c:v>
                </c:pt>
                <c:pt idx="10268">
                  <c:v>151.90799999999999</c:v>
                </c:pt>
                <c:pt idx="10269">
                  <c:v>151.93350000000001</c:v>
                </c:pt>
                <c:pt idx="10270">
                  <c:v>151.959</c:v>
                </c:pt>
                <c:pt idx="10271">
                  <c:v>151.9845</c:v>
                </c:pt>
                <c:pt idx="10272">
                  <c:v>152.00989999999999</c:v>
                </c:pt>
                <c:pt idx="10273">
                  <c:v>152.03540000000001</c:v>
                </c:pt>
                <c:pt idx="10274">
                  <c:v>152.0609</c:v>
                </c:pt>
                <c:pt idx="10275">
                  <c:v>152.0864</c:v>
                </c:pt>
                <c:pt idx="10276">
                  <c:v>152.11189999999999</c:v>
                </c:pt>
                <c:pt idx="10277">
                  <c:v>152.13740000000001</c:v>
                </c:pt>
                <c:pt idx="10278">
                  <c:v>152.16290000000001</c:v>
                </c:pt>
                <c:pt idx="10279">
                  <c:v>152.1884</c:v>
                </c:pt>
                <c:pt idx="10280">
                  <c:v>152.2139</c:v>
                </c:pt>
                <c:pt idx="10281">
                  <c:v>152.23939999999999</c:v>
                </c:pt>
                <c:pt idx="10282">
                  <c:v>152.26490000000001</c:v>
                </c:pt>
                <c:pt idx="10283">
                  <c:v>152.29040000000001</c:v>
                </c:pt>
                <c:pt idx="10284">
                  <c:v>152.3159</c:v>
                </c:pt>
                <c:pt idx="10285">
                  <c:v>152.34139999999999</c:v>
                </c:pt>
                <c:pt idx="10286">
                  <c:v>152.36689999999999</c:v>
                </c:pt>
                <c:pt idx="10287">
                  <c:v>152.39240000000001</c:v>
                </c:pt>
                <c:pt idx="10288">
                  <c:v>152.4179</c:v>
                </c:pt>
                <c:pt idx="10289">
                  <c:v>152.4435</c:v>
                </c:pt>
                <c:pt idx="10290">
                  <c:v>152.46899999999999</c:v>
                </c:pt>
                <c:pt idx="10291">
                  <c:v>152.49449999999999</c:v>
                </c:pt>
                <c:pt idx="10292">
                  <c:v>152.52000000000001</c:v>
                </c:pt>
                <c:pt idx="10293">
                  <c:v>152.5455</c:v>
                </c:pt>
                <c:pt idx="10294">
                  <c:v>152.5711</c:v>
                </c:pt>
                <c:pt idx="10295">
                  <c:v>152.5966</c:v>
                </c:pt>
                <c:pt idx="10296">
                  <c:v>152.62209999999999</c:v>
                </c:pt>
                <c:pt idx="10297">
                  <c:v>152.64769999999999</c:v>
                </c:pt>
                <c:pt idx="10298">
                  <c:v>152.67320000000001</c:v>
                </c:pt>
                <c:pt idx="10299">
                  <c:v>152.69880000000001</c:v>
                </c:pt>
                <c:pt idx="10300">
                  <c:v>152.7243</c:v>
                </c:pt>
                <c:pt idx="10301">
                  <c:v>152.74979999999999</c:v>
                </c:pt>
                <c:pt idx="10302">
                  <c:v>152.77539999999999</c:v>
                </c:pt>
                <c:pt idx="10303">
                  <c:v>152.80090000000001</c:v>
                </c:pt>
                <c:pt idx="10304">
                  <c:v>152.82650000000001</c:v>
                </c:pt>
                <c:pt idx="10305">
                  <c:v>152.852</c:v>
                </c:pt>
                <c:pt idx="10306">
                  <c:v>152.8776</c:v>
                </c:pt>
                <c:pt idx="10307">
                  <c:v>152.9032</c:v>
                </c:pt>
                <c:pt idx="10308">
                  <c:v>152.92869999999999</c:v>
                </c:pt>
                <c:pt idx="10309">
                  <c:v>152.95429999999999</c:v>
                </c:pt>
                <c:pt idx="10310">
                  <c:v>152.97980000000001</c:v>
                </c:pt>
                <c:pt idx="10311">
                  <c:v>153.00540000000001</c:v>
                </c:pt>
                <c:pt idx="10312">
                  <c:v>153.03100000000001</c:v>
                </c:pt>
                <c:pt idx="10313">
                  <c:v>153.0565</c:v>
                </c:pt>
                <c:pt idx="10314">
                  <c:v>153.0821</c:v>
                </c:pt>
                <c:pt idx="10315">
                  <c:v>153.10769999999999</c:v>
                </c:pt>
                <c:pt idx="10316">
                  <c:v>153.13329999999999</c:v>
                </c:pt>
                <c:pt idx="10317">
                  <c:v>153.15880000000001</c:v>
                </c:pt>
                <c:pt idx="10318">
                  <c:v>153.18440000000001</c:v>
                </c:pt>
                <c:pt idx="10319">
                  <c:v>153.21</c:v>
                </c:pt>
                <c:pt idx="10320">
                  <c:v>153.23560000000001</c:v>
                </c:pt>
                <c:pt idx="10321">
                  <c:v>153.2612</c:v>
                </c:pt>
                <c:pt idx="10322">
                  <c:v>153.2867</c:v>
                </c:pt>
                <c:pt idx="10323">
                  <c:v>153.31229999999999</c:v>
                </c:pt>
                <c:pt idx="10324">
                  <c:v>153.33789999999999</c:v>
                </c:pt>
                <c:pt idx="10325">
                  <c:v>153.36349999999999</c:v>
                </c:pt>
                <c:pt idx="10326">
                  <c:v>153.38910000000001</c:v>
                </c:pt>
                <c:pt idx="10327">
                  <c:v>153.41470000000001</c:v>
                </c:pt>
                <c:pt idx="10328">
                  <c:v>153.44030000000001</c:v>
                </c:pt>
                <c:pt idx="10329">
                  <c:v>153.4659</c:v>
                </c:pt>
                <c:pt idx="10330">
                  <c:v>153.4915</c:v>
                </c:pt>
                <c:pt idx="10331">
                  <c:v>153.5171</c:v>
                </c:pt>
                <c:pt idx="10332">
                  <c:v>153.5428</c:v>
                </c:pt>
                <c:pt idx="10333">
                  <c:v>153.5684</c:v>
                </c:pt>
                <c:pt idx="10334">
                  <c:v>153.59399999999999</c:v>
                </c:pt>
                <c:pt idx="10335">
                  <c:v>153.61959999999999</c:v>
                </c:pt>
                <c:pt idx="10336">
                  <c:v>153.64519999999999</c:v>
                </c:pt>
                <c:pt idx="10337">
                  <c:v>153.67080000000001</c:v>
                </c:pt>
                <c:pt idx="10338">
                  <c:v>153.69649999999999</c:v>
                </c:pt>
                <c:pt idx="10339">
                  <c:v>153.72210000000001</c:v>
                </c:pt>
                <c:pt idx="10340">
                  <c:v>153.74770000000001</c:v>
                </c:pt>
                <c:pt idx="10341">
                  <c:v>153.77330000000001</c:v>
                </c:pt>
                <c:pt idx="10342">
                  <c:v>153.79900000000001</c:v>
                </c:pt>
                <c:pt idx="10343">
                  <c:v>153.8246</c:v>
                </c:pt>
                <c:pt idx="10344">
                  <c:v>153.8502</c:v>
                </c:pt>
                <c:pt idx="10345">
                  <c:v>153.8759</c:v>
                </c:pt>
                <c:pt idx="10346">
                  <c:v>153.9015</c:v>
                </c:pt>
                <c:pt idx="10347">
                  <c:v>153.9272</c:v>
                </c:pt>
                <c:pt idx="10348">
                  <c:v>153.9528</c:v>
                </c:pt>
                <c:pt idx="10349">
                  <c:v>153.97839999999999</c:v>
                </c:pt>
                <c:pt idx="10350">
                  <c:v>154.00409999999999</c:v>
                </c:pt>
                <c:pt idx="10351">
                  <c:v>154.02969999999999</c:v>
                </c:pt>
                <c:pt idx="10352">
                  <c:v>154.05539999999999</c:v>
                </c:pt>
                <c:pt idx="10353">
                  <c:v>154.08109999999999</c:v>
                </c:pt>
                <c:pt idx="10354">
                  <c:v>154.10669999999999</c:v>
                </c:pt>
                <c:pt idx="10355">
                  <c:v>154.13239999999999</c:v>
                </c:pt>
                <c:pt idx="10356">
                  <c:v>154.15799999999999</c:v>
                </c:pt>
                <c:pt idx="10357">
                  <c:v>154.18369999999999</c:v>
                </c:pt>
                <c:pt idx="10358">
                  <c:v>154.20939999999999</c:v>
                </c:pt>
                <c:pt idx="10359">
                  <c:v>154.23500000000001</c:v>
                </c:pt>
                <c:pt idx="10360">
                  <c:v>154.26070000000001</c:v>
                </c:pt>
                <c:pt idx="10361">
                  <c:v>154.28639999999999</c:v>
                </c:pt>
                <c:pt idx="10362">
                  <c:v>154.31200000000001</c:v>
                </c:pt>
                <c:pt idx="10363">
                  <c:v>154.33770000000001</c:v>
                </c:pt>
                <c:pt idx="10364">
                  <c:v>154.36340000000001</c:v>
                </c:pt>
                <c:pt idx="10365">
                  <c:v>154.38910000000001</c:v>
                </c:pt>
                <c:pt idx="10366">
                  <c:v>154.41470000000001</c:v>
                </c:pt>
                <c:pt idx="10367">
                  <c:v>154.44040000000001</c:v>
                </c:pt>
                <c:pt idx="10368">
                  <c:v>154.46610000000001</c:v>
                </c:pt>
                <c:pt idx="10369">
                  <c:v>154.49180000000001</c:v>
                </c:pt>
                <c:pt idx="10370">
                  <c:v>154.51750000000001</c:v>
                </c:pt>
                <c:pt idx="10371">
                  <c:v>154.54320000000001</c:v>
                </c:pt>
                <c:pt idx="10372">
                  <c:v>154.56890000000001</c:v>
                </c:pt>
                <c:pt idx="10373">
                  <c:v>154.59460000000001</c:v>
                </c:pt>
                <c:pt idx="10374">
                  <c:v>154.62029999999999</c:v>
                </c:pt>
                <c:pt idx="10375">
                  <c:v>154.64599999999999</c:v>
                </c:pt>
                <c:pt idx="10376">
                  <c:v>154.67169999999999</c:v>
                </c:pt>
                <c:pt idx="10377">
                  <c:v>154.69739999999999</c:v>
                </c:pt>
                <c:pt idx="10378">
                  <c:v>154.72309999999999</c:v>
                </c:pt>
                <c:pt idx="10379">
                  <c:v>154.74879999999999</c:v>
                </c:pt>
                <c:pt idx="10380">
                  <c:v>154.77449999999999</c:v>
                </c:pt>
                <c:pt idx="10381">
                  <c:v>154.80019999999999</c:v>
                </c:pt>
                <c:pt idx="10382">
                  <c:v>154.82599999999999</c:v>
                </c:pt>
                <c:pt idx="10383">
                  <c:v>154.85169999999999</c:v>
                </c:pt>
                <c:pt idx="10384">
                  <c:v>154.87739999999999</c:v>
                </c:pt>
                <c:pt idx="10385">
                  <c:v>154.90309999999999</c:v>
                </c:pt>
                <c:pt idx="10386">
                  <c:v>154.9288</c:v>
                </c:pt>
                <c:pt idx="10387">
                  <c:v>154.9546</c:v>
                </c:pt>
                <c:pt idx="10388">
                  <c:v>154.9803</c:v>
                </c:pt>
                <c:pt idx="10389">
                  <c:v>155.006</c:v>
                </c:pt>
                <c:pt idx="10390">
                  <c:v>155.0318</c:v>
                </c:pt>
                <c:pt idx="10391">
                  <c:v>155.0575</c:v>
                </c:pt>
                <c:pt idx="10392">
                  <c:v>155.08320000000001</c:v>
                </c:pt>
                <c:pt idx="10393">
                  <c:v>155.10900000000001</c:v>
                </c:pt>
                <c:pt idx="10394">
                  <c:v>155.13470000000001</c:v>
                </c:pt>
                <c:pt idx="10395">
                  <c:v>155.16050000000001</c:v>
                </c:pt>
                <c:pt idx="10396">
                  <c:v>155.18620000000001</c:v>
                </c:pt>
                <c:pt idx="10397">
                  <c:v>155.21199999999999</c:v>
                </c:pt>
                <c:pt idx="10398">
                  <c:v>155.23769999999999</c:v>
                </c:pt>
                <c:pt idx="10399">
                  <c:v>155.26349999999999</c:v>
                </c:pt>
                <c:pt idx="10400">
                  <c:v>155.28919999999999</c:v>
                </c:pt>
                <c:pt idx="10401">
                  <c:v>155.315</c:v>
                </c:pt>
                <c:pt idx="10402">
                  <c:v>155.3407</c:v>
                </c:pt>
                <c:pt idx="10403">
                  <c:v>155.3665</c:v>
                </c:pt>
                <c:pt idx="10404">
                  <c:v>155.39230000000001</c:v>
                </c:pt>
                <c:pt idx="10405">
                  <c:v>155.41800000000001</c:v>
                </c:pt>
                <c:pt idx="10406">
                  <c:v>155.44380000000001</c:v>
                </c:pt>
                <c:pt idx="10407">
                  <c:v>155.46960000000001</c:v>
                </c:pt>
                <c:pt idx="10408">
                  <c:v>155.49529999999999</c:v>
                </c:pt>
                <c:pt idx="10409">
                  <c:v>155.52109999999999</c:v>
                </c:pt>
                <c:pt idx="10410">
                  <c:v>155.54689999999999</c:v>
                </c:pt>
                <c:pt idx="10411">
                  <c:v>155.5727</c:v>
                </c:pt>
                <c:pt idx="10412">
                  <c:v>155.5984</c:v>
                </c:pt>
                <c:pt idx="10413">
                  <c:v>155.6242</c:v>
                </c:pt>
                <c:pt idx="10414">
                  <c:v>155.65</c:v>
                </c:pt>
                <c:pt idx="10415">
                  <c:v>155.67580000000001</c:v>
                </c:pt>
                <c:pt idx="10416">
                  <c:v>155.70160000000001</c:v>
                </c:pt>
                <c:pt idx="10417">
                  <c:v>155.72739999999999</c:v>
                </c:pt>
                <c:pt idx="10418">
                  <c:v>155.75319999999999</c:v>
                </c:pt>
                <c:pt idx="10419">
                  <c:v>155.779</c:v>
                </c:pt>
                <c:pt idx="10420">
                  <c:v>155.8048</c:v>
                </c:pt>
                <c:pt idx="10421">
                  <c:v>155.8306</c:v>
                </c:pt>
                <c:pt idx="10422">
                  <c:v>155.85640000000001</c:v>
                </c:pt>
                <c:pt idx="10423">
                  <c:v>155.88220000000001</c:v>
                </c:pt>
                <c:pt idx="10424">
                  <c:v>155.90799999999999</c:v>
                </c:pt>
                <c:pt idx="10425">
                  <c:v>155.93379999999999</c:v>
                </c:pt>
                <c:pt idx="10426">
                  <c:v>155.95959999999999</c:v>
                </c:pt>
                <c:pt idx="10427">
                  <c:v>155.9854</c:v>
                </c:pt>
                <c:pt idx="10428">
                  <c:v>156.0112</c:v>
                </c:pt>
                <c:pt idx="10429">
                  <c:v>156.03700000000001</c:v>
                </c:pt>
                <c:pt idx="10430">
                  <c:v>156.06290000000001</c:v>
                </c:pt>
                <c:pt idx="10431">
                  <c:v>156.08869999999999</c:v>
                </c:pt>
                <c:pt idx="10432">
                  <c:v>156.11449999999999</c:v>
                </c:pt>
                <c:pt idx="10433">
                  <c:v>156.1403</c:v>
                </c:pt>
                <c:pt idx="10434">
                  <c:v>156.1662</c:v>
                </c:pt>
                <c:pt idx="10435">
                  <c:v>156.19200000000001</c:v>
                </c:pt>
                <c:pt idx="10436">
                  <c:v>156.21780000000001</c:v>
                </c:pt>
                <c:pt idx="10437">
                  <c:v>156.24369999999999</c:v>
                </c:pt>
                <c:pt idx="10438">
                  <c:v>156.26949999999999</c:v>
                </c:pt>
                <c:pt idx="10439">
                  <c:v>156.2953</c:v>
                </c:pt>
                <c:pt idx="10440">
                  <c:v>156.3212</c:v>
                </c:pt>
                <c:pt idx="10441">
                  <c:v>156.34700000000001</c:v>
                </c:pt>
                <c:pt idx="10442">
                  <c:v>156.37289999999999</c:v>
                </c:pt>
                <c:pt idx="10443">
                  <c:v>156.39869999999999</c:v>
                </c:pt>
                <c:pt idx="10444">
                  <c:v>156.4246</c:v>
                </c:pt>
                <c:pt idx="10445">
                  <c:v>156.4504</c:v>
                </c:pt>
                <c:pt idx="10446">
                  <c:v>156.47630000000001</c:v>
                </c:pt>
                <c:pt idx="10447">
                  <c:v>156.50210000000001</c:v>
                </c:pt>
                <c:pt idx="10448">
                  <c:v>156.52799999999999</c:v>
                </c:pt>
                <c:pt idx="10449">
                  <c:v>156.5538</c:v>
                </c:pt>
                <c:pt idx="10450">
                  <c:v>156.5797</c:v>
                </c:pt>
                <c:pt idx="10451">
                  <c:v>156.60560000000001</c:v>
                </c:pt>
                <c:pt idx="10452">
                  <c:v>156.63140000000001</c:v>
                </c:pt>
                <c:pt idx="10453">
                  <c:v>156.65729999999999</c:v>
                </c:pt>
                <c:pt idx="10454">
                  <c:v>156.6832</c:v>
                </c:pt>
                <c:pt idx="10455">
                  <c:v>156.709</c:v>
                </c:pt>
                <c:pt idx="10456">
                  <c:v>156.73490000000001</c:v>
                </c:pt>
                <c:pt idx="10457">
                  <c:v>156.76079999999999</c:v>
                </c:pt>
                <c:pt idx="10458">
                  <c:v>156.7867</c:v>
                </c:pt>
                <c:pt idx="10459">
                  <c:v>156.8125</c:v>
                </c:pt>
                <c:pt idx="10460">
                  <c:v>156.83840000000001</c:v>
                </c:pt>
                <c:pt idx="10461">
                  <c:v>156.86429999999999</c:v>
                </c:pt>
                <c:pt idx="10462">
                  <c:v>156.89019999999999</c:v>
                </c:pt>
                <c:pt idx="10463">
                  <c:v>156.9161</c:v>
                </c:pt>
                <c:pt idx="10464">
                  <c:v>156.94200000000001</c:v>
                </c:pt>
                <c:pt idx="10465">
                  <c:v>156.96789999999999</c:v>
                </c:pt>
                <c:pt idx="10466">
                  <c:v>156.99379999999999</c:v>
                </c:pt>
                <c:pt idx="10467">
                  <c:v>157.0197</c:v>
                </c:pt>
                <c:pt idx="10468">
                  <c:v>157.04560000000001</c:v>
                </c:pt>
                <c:pt idx="10469">
                  <c:v>157.07149999999999</c:v>
                </c:pt>
                <c:pt idx="10470">
                  <c:v>157.09739999999999</c:v>
                </c:pt>
                <c:pt idx="10471">
                  <c:v>157.1233</c:v>
                </c:pt>
                <c:pt idx="10472">
                  <c:v>157.14920000000001</c:v>
                </c:pt>
                <c:pt idx="10473">
                  <c:v>157.17509999999999</c:v>
                </c:pt>
                <c:pt idx="10474">
                  <c:v>157.20099999999999</c:v>
                </c:pt>
                <c:pt idx="10475">
                  <c:v>157.2269</c:v>
                </c:pt>
                <c:pt idx="10476">
                  <c:v>157.25290000000001</c:v>
                </c:pt>
                <c:pt idx="10477">
                  <c:v>157.27879999999999</c:v>
                </c:pt>
                <c:pt idx="10478">
                  <c:v>157.3047</c:v>
                </c:pt>
                <c:pt idx="10479">
                  <c:v>157.3306</c:v>
                </c:pt>
                <c:pt idx="10480">
                  <c:v>157.35659999999999</c:v>
                </c:pt>
                <c:pt idx="10481">
                  <c:v>157.38249999999999</c:v>
                </c:pt>
                <c:pt idx="10482">
                  <c:v>157.4084</c:v>
                </c:pt>
                <c:pt idx="10483">
                  <c:v>157.43430000000001</c:v>
                </c:pt>
                <c:pt idx="10484">
                  <c:v>157.46029999999999</c:v>
                </c:pt>
                <c:pt idx="10485">
                  <c:v>157.4862</c:v>
                </c:pt>
                <c:pt idx="10486">
                  <c:v>157.5121</c:v>
                </c:pt>
                <c:pt idx="10487">
                  <c:v>157.53809999999999</c:v>
                </c:pt>
                <c:pt idx="10488">
                  <c:v>157.56399999999999</c:v>
                </c:pt>
                <c:pt idx="10489">
                  <c:v>157.59</c:v>
                </c:pt>
                <c:pt idx="10490">
                  <c:v>157.61590000000001</c:v>
                </c:pt>
                <c:pt idx="10491">
                  <c:v>157.64189999999999</c:v>
                </c:pt>
                <c:pt idx="10492">
                  <c:v>157.6678</c:v>
                </c:pt>
                <c:pt idx="10493">
                  <c:v>157.69380000000001</c:v>
                </c:pt>
                <c:pt idx="10494">
                  <c:v>157.71969999999999</c:v>
                </c:pt>
                <c:pt idx="10495">
                  <c:v>157.7457</c:v>
                </c:pt>
                <c:pt idx="10496">
                  <c:v>157.77170000000001</c:v>
                </c:pt>
                <c:pt idx="10497">
                  <c:v>157.79759999999999</c:v>
                </c:pt>
                <c:pt idx="10498">
                  <c:v>157.8236</c:v>
                </c:pt>
                <c:pt idx="10499">
                  <c:v>157.84950000000001</c:v>
                </c:pt>
                <c:pt idx="10500">
                  <c:v>157.87549999999999</c:v>
                </c:pt>
                <c:pt idx="10501">
                  <c:v>157.9015</c:v>
                </c:pt>
                <c:pt idx="10502">
                  <c:v>157.92750000000001</c:v>
                </c:pt>
                <c:pt idx="10503">
                  <c:v>157.95339999999999</c:v>
                </c:pt>
                <c:pt idx="10504">
                  <c:v>157.9794</c:v>
                </c:pt>
                <c:pt idx="10505">
                  <c:v>158.00540000000001</c:v>
                </c:pt>
                <c:pt idx="10506">
                  <c:v>158.03139999999999</c:v>
                </c:pt>
                <c:pt idx="10507">
                  <c:v>158.0574</c:v>
                </c:pt>
                <c:pt idx="10508">
                  <c:v>158.08330000000001</c:v>
                </c:pt>
                <c:pt idx="10509">
                  <c:v>158.10929999999999</c:v>
                </c:pt>
                <c:pt idx="10510">
                  <c:v>158.1353</c:v>
                </c:pt>
                <c:pt idx="10511">
                  <c:v>158.16130000000001</c:v>
                </c:pt>
                <c:pt idx="10512">
                  <c:v>158.18729999999999</c:v>
                </c:pt>
                <c:pt idx="10513">
                  <c:v>158.2133</c:v>
                </c:pt>
                <c:pt idx="10514">
                  <c:v>158.23929999999999</c:v>
                </c:pt>
                <c:pt idx="10515">
                  <c:v>158.2653</c:v>
                </c:pt>
                <c:pt idx="10516">
                  <c:v>158.29130000000001</c:v>
                </c:pt>
                <c:pt idx="10517">
                  <c:v>158.31729999999999</c:v>
                </c:pt>
                <c:pt idx="10518">
                  <c:v>158.3433</c:v>
                </c:pt>
                <c:pt idx="10519">
                  <c:v>158.36930000000001</c:v>
                </c:pt>
                <c:pt idx="10520">
                  <c:v>158.39529999999999</c:v>
                </c:pt>
                <c:pt idx="10521">
                  <c:v>158.4213</c:v>
                </c:pt>
                <c:pt idx="10522">
                  <c:v>158.44739999999999</c:v>
                </c:pt>
                <c:pt idx="10523">
                  <c:v>158.4734</c:v>
                </c:pt>
                <c:pt idx="10524">
                  <c:v>158.49940000000001</c:v>
                </c:pt>
                <c:pt idx="10525">
                  <c:v>158.52539999999999</c:v>
                </c:pt>
                <c:pt idx="10526">
                  <c:v>158.5514</c:v>
                </c:pt>
                <c:pt idx="10527">
                  <c:v>158.57749999999999</c:v>
                </c:pt>
                <c:pt idx="10528">
                  <c:v>158.6035</c:v>
                </c:pt>
                <c:pt idx="10529">
                  <c:v>158.62950000000001</c:v>
                </c:pt>
                <c:pt idx="10530">
                  <c:v>158.65559999999999</c:v>
                </c:pt>
                <c:pt idx="10531">
                  <c:v>158.6816</c:v>
                </c:pt>
                <c:pt idx="10532">
                  <c:v>158.70760000000001</c:v>
                </c:pt>
                <c:pt idx="10533">
                  <c:v>158.7337</c:v>
                </c:pt>
                <c:pt idx="10534">
                  <c:v>158.75970000000001</c:v>
                </c:pt>
                <c:pt idx="10535">
                  <c:v>158.78579999999999</c:v>
                </c:pt>
                <c:pt idx="10536">
                  <c:v>158.81180000000001</c:v>
                </c:pt>
                <c:pt idx="10537">
                  <c:v>158.83779999999999</c:v>
                </c:pt>
                <c:pt idx="10538">
                  <c:v>158.8639</c:v>
                </c:pt>
                <c:pt idx="10539">
                  <c:v>158.88999999999999</c:v>
                </c:pt>
                <c:pt idx="10540">
                  <c:v>158.916</c:v>
                </c:pt>
                <c:pt idx="10541">
                  <c:v>158.94210000000001</c:v>
                </c:pt>
                <c:pt idx="10542">
                  <c:v>158.96809999999999</c:v>
                </c:pt>
                <c:pt idx="10543">
                  <c:v>158.99420000000001</c:v>
                </c:pt>
                <c:pt idx="10544">
                  <c:v>159.02019999999999</c:v>
                </c:pt>
                <c:pt idx="10545">
                  <c:v>159.0463</c:v>
                </c:pt>
                <c:pt idx="10546">
                  <c:v>159.07239999999999</c:v>
                </c:pt>
                <c:pt idx="10547">
                  <c:v>159.0984</c:v>
                </c:pt>
                <c:pt idx="10548">
                  <c:v>159.12450000000001</c:v>
                </c:pt>
                <c:pt idx="10549">
                  <c:v>159.1506</c:v>
                </c:pt>
                <c:pt idx="10550">
                  <c:v>159.17670000000001</c:v>
                </c:pt>
                <c:pt idx="10551">
                  <c:v>159.20269999999999</c:v>
                </c:pt>
                <c:pt idx="10552">
                  <c:v>159.22880000000001</c:v>
                </c:pt>
                <c:pt idx="10553">
                  <c:v>159.25489999999999</c:v>
                </c:pt>
                <c:pt idx="10554">
                  <c:v>159.28100000000001</c:v>
                </c:pt>
                <c:pt idx="10555">
                  <c:v>159.30709999999999</c:v>
                </c:pt>
                <c:pt idx="10556">
                  <c:v>159.33320000000001</c:v>
                </c:pt>
                <c:pt idx="10557">
                  <c:v>159.35929999999999</c:v>
                </c:pt>
                <c:pt idx="10558">
                  <c:v>159.3853</c:v>
                </c:pt>
                <c:pt idx="10559">
                  <c:v>159.41139999999999</c:v>
                </c:pt>
                <c:pt idx="10560">
                  <c:v>159.4375</c:v>
                </c:pt>
                <c:pt idx="10561">
                  <c:v>159.46360000000001</c:v>
                </c:pt>
                <c:pt idx="10562">
                  <c:v>159.4897</c:v>
                </c:pt>
                <c:pt idx="10563">
                  <c:v>159.51580000000001</c:v>
                </c:pt>
                <c:pt idx="10564">
                  <c:v>159.5419</c:v>
                </c:pt>
                <c:pt idx="10565">
                  <c:v>159.56809999999999</c:v>
                </c:pt>
                <c:pt idx="10566">
                  <c:v>159.5942</c:v>
                </c:pt>
                <c:pt idx="10567">
                  <c:v>159.62029999999999</c:v>
                </c:pt>
                <c:pt idx="10568">
                  <c:v>159.6464</c:v>
                </c:pt>
                <c:pt idx="10569">
                  <c:v>159.67250000000001</c:v>
                </c:pt>
                <c:pt idx="10570">
                  <c:v>159.6986</c:v>
                </c:pt>
                <c:pt idx="10571">
                  <c:v>159.72470000000001</c:v>
                </c:pt>
                <c:pt idx="10572">
                  <c:v>159.7509</c:v>
                </c:pt>
                <c:pt idx="10573">
                  <c:v>159.77699999999999</c:v>
                </c:pt>
                <c:pt idx="10574">
                  <c:v>159.8031</c:v>
                </c:pt>
                <c:pt idx="10575">
                  <c:v>159.82919999999999</c:v>
                </c:pt>
                <c:pt idx="10576">
                  <c:v>159.8554</c:v>
                </c:pt>
                <c:pt idx="10577">
                  <c:v>159.88149999999999</c:v>
                </c:pt>
                <c:pt idx="10578">
                  <c:v>159.9076</c:v>
                </c:pt>
                <c:pt idx="10579">
                  <c:v>159.93379999999999</c:v>
                </c:pt>
                <c:pt idx="10580">
                  <c:v>159.9599</c:v>
                </c:pt>
                <c:pt idx="10581">
                  <c:v>159.98609999999999</c:v>
                </c:pt>
                <c:pt idx="10582">
                  <c:v>160.01220000000001</c:v>
                </c:pt>
                <c:pt idx="10583">
                  <c:v>160.03829999999999</c:v>
                </c:pt>
                <c:pt idx="10584">
                  <c:v>160.06450000000001</c:v>
                </c:pt>
                <c:pt idx="10585">
                  <c:v>160.0907</c:v>
                </c:pt>
                <c:pt idx="10586">
                  <c:v>160.11680000000001</c:v>
                </c:pt>
                <c:pt idx="10587">
                  <c:v>160.143</c:v>
                </c:pt>
                <c:pt idx="10588">
                  <c:v>160.16909999999999</c:v>
                </c:pt>
                <c:pt idx="10589">
                  <c:v>160.1953</c:v>
                </c:pt>
                <c:pt idx="10590">
                  <c:v>160.22139999999999</c:v>
                </c:pt>
                <c:pt idx="10591">
                  <c:v>160.24760000000001</c:v>
                </c:pt>
                <c:pt idx="10592">
                  <c:v>160.27379999999999</c:v>
                </c:pt>
                <c:pt idx="10593">
                  <c:v>160.29990000000001</c:v>
                </c:pt>
                <c:pt idx="10594">
                  <c:v>160.3261</c:v>
                </c:pt>
                <c:pt idx="10595">
                  <c:v>160.35230000000001</c:v>
                </c:pt>
                <c:pt idx="10596">
                  <c:v>160.3784</c:v>
                </c:pt>
                <c:pt idx="10597">
                  <c:v>160.40459999999999</c:v>
                </c:pt>
                <c:pt idx="10598">
                  <c:v>160.4308</c:v>
                </c:pt>
                <c:pt idx="10599">
                  <c:v>160.45699999999999</c:v>
                </c:pt>
                <c:pt idx="10600">
                  <c:v>160.48320000000001</c:v>
                </c:pt>
                <c:pt idx="10601">
                  <c:v>160.5093</c:v>
                </c:pt>
                <c:pt idx="10602">
                  <c:v>160.53550000000001</c:v>
                </c:pt>
                <c:pt idx="10603">
                  <c:v>160.5617</c:v>
                </c:pt>
                <c:pt idx="10604">
                  <c:v>160.58789999999999</c:v>
                </c:pt>
                <c:pt idx="10605">
                  <c:v>160.61410000000001</c:v>
                </c:pt>
                <c:pt idx="10606">
                  <c:v>160.6403</c:v>
                </c:pt>
                <c:pt idx="10607">
                  <c:v>160.66650000000001</c:v>
                </c:pt>
                <c:pt idx="10608">
                  <c:v>160.6927</c:v>
                </c:pt>
                <c:pt idx="10609">
                  <c:v>160.71889999999999</c:v>
                </c:pt>
                <c:pt idx="10610">
                  <c:v>160.74510000000001</c:v>
                </c:pt>
                <c:pt idx="10611">
                  <c:v>160.7713</c:v>
                </c:pt>
                <c:pt idx="10612">
                  <c:v>160.79750000000001</c:v>
                </c:pt>
                <c:pt idx="10613">
                  <c:v>160.8237</c:v>
                </c:pt>
                <c:pt idx="10614">
                  <c:v>160.84989999999999</c:v>
                </c:pt>
                <c:pt idx="10615">
                  <c:v>160.87610000000001</c:v>
                </c:pt>
                <c:pt idx="10616">
                  <c:v>160.9024</c:v>
                </c:pt>
                <c:pt idx="10617">
                  <c:v>160.92859999999999</c:v>
                </c:pt>
                <c:pt idx="10618">
                  <c:v>160.95480000000001</c:v>
                </c:pt>
                <c:pt idx="10619">
                  <c:v>160.98099999999999</c:v>
                </c:pt>
                <c:pt idx="10620">
                  <c:v>161.00720000000001</c:v>
                </c:pt>
                <c:pt idx="10621">
                  <c:v>161.0335</c:v>
                </c:pt>
                <c:pt idx="10622">
                  <c:v>161.05969999999999</c:v>
                </c:pt>
                <c:pt idx="10623">
                  <c:v>161.08590000000001</c:v>
                </c:pt>
                <c:pt idx="10624">
                  <c:v>161.1122</c:v>
                </c:pt>
                <c:pt idx="10625">
                  <c:v>161.13839999999999</c:v>
                </c:pt>
                <c:pt idx="10626">
                  <c:v>161.16460000000001</c:v>
                </c:pt>
                <c:pt idx="10627">
                  <c:v>161.1909</c:v>
                </c:pt>
                <c:pt idx="10628">
                  <c:v>161.21709999999999</c:v>
                </c:pt>
                <c:pt idx="10629">
                  <c:v>161.24340000000001</c:v>
                </c:pt>
                <c:pt idx="10630">
                  <c:v>161.2696</c:v>
                </c:pt>
                <c:pt idx="10631">
                  <c:v>161.29589999999999</c:v>
                </c:pt>
                <c:pt idx="10632">
                  <c:v>161.32210000000001</c:v>
                </c:pt>
                <c:pt idx="10633">
                  <c:v>161.3484</c:v>
                </c:pt>
                <c:pt idx="10634">
                  <c:v>161.37459999999999</c:v>
                </c:pt>
                <c:pt idx="10635">
                  <c:v>161.40090000000001</c:v>
                </c:pt>
                <c:pt idx="10636">
                  <c:v>161.4271</c:v>
                </c:pt>
                <c:pt idx="10637">
                  <c:v>161.45339999999999</c:v>
                </c:pt>
                <c:pt idx="10638">
                  <c:v>161.47970000000001</c:v>
                </c:pt>
                <c:pt idx="10639">
                  <c:v>161.5059</c:v>
                </c:pt>
                <c:pt idx="10640">
                  <c:v>161.53219999999999</c:v>
                </c:pt>
                <c:pt idx="10641">
                  <c:v>161.55850000000001</c:v>
                </c:pt>
                <c:pt idx="10642">
                  <c:v>161.5847</c:v>
                </c:pt>
                <c:pt idx="10643">
                  <c:v>161.61099999999999</c:v>
                </c:pt>
                <c:pt idx="10644">
                  <c:v>161.63730000000001</c:v>
                </c:pt>
                <c:pt idx="10645">
                  <c:v>161.6636</c:v>
                </c:pt>
                <c:pt idx="10646">
                  <c:v>161.68979999999999</c:v>
                </c:pt>
                <c:pt idx="10647">
                  <c:v>161.71610000000001</c:v>
                </c:pt>
                <c:pt idx="10648">
                  <c:v>161.7424</c:v>
                </c:pt>
                <c:pt idx="10649">
                  <c:v>161.7687</c:v>
                </c:pt>
                <c:pt idx="10650">
                  <c:v>161.79499999999999</c:v>
                </c:pt>
                <c:pt idx="10651">
                  <c:v>161.82130000000001</c:v>
                </c:pt>
                <c:pt idx="10652">
                  <c:v>161.8476</c:v>
                </c:pt>
                <c:pt idx="10653">
                  <c:v>161.87389999999999</c:v>
                </c:pt>
                <c:pt idx="10654">
                  <c:v>161.90020000000001</c:v>
                </c:pt>
                <c:pt idx="10655">
                  <c:v>161.9265</c:v>
                </c:pt>
                <c:pt idx="10656">
                  <c:v>161.9528</c:v>
                </c:pt>
                <c:pt idx="10657">
                  <c:v>161.97909999999999</c:v>
                </c:pt>
                <c:pt idx="10658">
                  <c:v>162.00540000000001</c:v>
                </c:pt>
                <c:pt idx="10659">
                  <c:v>162.0317</c:v>
                </c:pt>
                <c:pt idx="10660">
                  <c:v>162.05799999999999</c:v>
                </c:pt>
                <c:pt idx="10661">
                  <c:v>162.08430000000001</c:v>
                </c:pt>
                <c:pt idx="10662">
                  <c:v>162.11060000000001</c:v>
                </c:pt>
                <c:pt idx="10663">
                  <c:v>162.1369</c:v>
                </c:pt>
                <c:pt idx="10664">
                  <c:v>162.16329999999999</c:v>
                </c:pt>
                <c:pt idx="10665">
                  <c:v>162.18960000000001</c:v>
                </c:pt>
                <c:pt idx="10666">
                  <c:v>162.2159</c:v>
                </c:pt>
                <c:pt idx="10667">
                  <c:v>162.2422</c:v>
                </c:pt>
                <c:pt idx="10668">
                  <c:v>162.26859999999999</c:v>
                </c:pt>
                <c:pt idx="10669">
                  <c:v>162.29490000000001</c:v>
                </c:pt>
                <c:pt idx="10670">
                  <c:v>162.3212</c:v>
                </c:pt>
                <c:pt idx="10671">
                  <c:v>162.3475</c:v>
                </c:pt>
                <c:pt idx="10672">
                  <c:v>162.37389999999999</c:v>
                </c:pt>
                <c:pt idx="10673">
                  <c:v>162.40020000000001</c:v>
                </c:pt>
                <c:pt idx="10674">
                  <c:v>162.42660000000001</c:v>
                </c:pt>
                <c:pt idx="10675">
                  <c:v>162.4529</c:v>
                </c:pt>
                <c:pt idx="10676">
                  <c:v>162.47919999999999</c:v>
                </c:pt>
                <c:pt idx="10677">
                  <c:v>162.50559999999999</c:v>
                </c:pt>
                <c:pt idx="10678">
                  <c:v>162.53200000000001</c:v>
                </c:pt>
                <c:pt idx="10679">
                  <c:v>162.5583</c:v>
                </c:pt>
                <c:pt idx="10680">
                  <c:v>162.5847</c:v>
                </c:pt>
                <c:pt idx="10681">
                  <c:v>162.61099999999999</c:v>
                </c:pt>
                <c:pt idx="10682">
                  <c:v>162.63740000000001</c:v>
                </c:pt>
                <c:pt idx="10683">
                  <c:v>162.66370000000001</c:v>
                </c:pt>
                <c:pt idx="10684">
                  <c:v>162.6901</c:v>
                </c:pt>
                <c:pt idx="10685">
                  <c:v>162.71639999999999</c:v>
                </c:pt>
                <c:pt idx="10686">
                  <c:v>162.74279999999999</c:v>
                </c:pt>
                <c:pt idx="10687">
                  <c:v>162.76920000000001</c:v>
                </c:pt>
                <c:pt idx="10688">
                  <c:v>162.7955</c:v>
                </c:pt>
                <c:pt idx="10689">
                  <c:v>162.8219</c:v>
                </c:pt>
                <c:pt idx="10690">
                  <c:v>162.84829999999999</c:v>
                </c:pt>
                <c:pt idx="10691">
                  <c:v>162.87469999999999</c:v>
                </c:pt>
                <c:pt idx="10692">
                  <c:v>162.90110000000001</c:v>
                </c:pt>
                <c:pt idx="10693">
                  <c:v>162.92740000000001</c:v>
                </c:pt>
                <c:pt idx="10694">
                  <c:v>162.9538</c:v>
                </c:pt>
                <c:pt idx="10695">
                  <c:v>162.9802</c:v>
                </c:pt>
                <c:pt idx="10696">
                  <c:v>163.00659999999999</c:v>
                </c:pt>
                <c:pt idx="10697">
                  <c:v>163.03299999999999</c:v>
                </c:pt>
                <c:pt idx="10698">
                  <c:v>163.05940000000001</c:v>
                </c:pt>
                <c:pt idx="10699">
                  <c:v>163.08580000000001</c:v>
                </c:pt>
                <c:pt idx="10700">
                  <c:v>163.1122</c:v>
                </c:pt>
                <c:pt idx="10701">
                  <c:v>163.1386</c:v>
                </c:pt>
                <c:pt idx="10702">
                  <c:v>163.16499999999999</c:v>
                </c:pt>
                <c:pt idx="10703">
                  <c:v>163.19139999999999</c:v>
                </c:pt>
                <c:pt idx="10704">
                  <c:v>163.21780000000001</c:v>
                </c:pt>
                <c:pt idx="10705">
                  <c:v>163.24420000000001</c:v>
                </c:pt>
                <c:pt idx="10706">
                  <c:v>163.2706</c:v>
                </c:pt>
                <c:pt idx="10707">
                  <c:v>163.297</c:v>
                </c:pt>
                <c:pt idx="10708">
                  <c:v>163.32339999999999</c:v>
                </c:pt>
                <c:pt idx="10709">
                  <c:v>163.34979999999999</c:v>
                </c:pt>
                <c:pt idx="10710">
                  <c:v>163.37620000000001</c:v>
                </c:pt>
                <c:pt idx="10711">
                  <c:v>163.40270000000001</c:v>
                </c:pt>
                <c:pt idx="10712">
                  <c:v>163.42910000000001</c:v>
                </c:pt>
                <c:pt idx="10713">
                  <c:v>163.4555</c:v>
                </c:pt>
                <c:pt idx="10714">
                  <c:v>163.4819</c:v>
                </c:pt>
                <c:pt idx="10715">
                  <c:v>163.50839999999999</c:v>
                </c:pt>
                <c:pt idx="10716">
                  <c:v>163.53479999999999</c:v>
                </c:pt>
                <c:pt idx="10717">
                  <c:v>163.56120000000001</c:v>
                </c:pt>
                <c:pt idx="10718">
                  <c:v>163.58760000000001</c:v>
                </c:pt>
                <c:pt idx="10719">
                  <c:v>163.61410000000001</c:v>
                </c:pt>
                <c:pt idx="10720">
                  <c:v>163.6405</c:v>
                </c:pt>
                <c:pt idx="10721">
                  <c:v>163.667</c:v>
                </c:pt>
                <c:pt idx="10722">
                  <c:v>163.6934</c:v>
                </c:pt>
                <c:pt idx="10723">
                  <c:v>163.71979999999999</c:v>
                </c:pt>
                <c:pt idx="10724">
                  <c:v>163.74629999999999</c:v>
                </c:pt>
                <c:pt idx="10725">
                  <c:v>163.77279999999999</c:v>
                </c:pt>
                <c:pt idx="10726">
                  <c:v>163.79920000000001</c:v>
                </c:pt>
                <c:pt idx="10727">
                  <c:v>163.82570000000001</c:v>
                </c:pt>
                <c:pt idx="10728">
                  <c:v>163.85210000000001</c:v>
                </c:pt>
                <c:pt idx="10729">
                  <c:v>163.87860000000001</c:v>
                </c:pt>
                <c:pt idx="10730">
                  <c:v>163.905</c:v>
                </c:pt>
                <c:pt idx="10731">
                  <c:v>163.9315</c:v>
                </c:pt>
                <c:pt idx="10732">
                  <c:v>163.958</c:v>
                </c:pt>
                <c:pt idx="10733">
                  <c:v>163.98439999999999</c:v>
                </c:pt>
                <c:pt idx="10734">
                  <c:v>164.01089999999999</c:v>
                </c:pt>
                <c:pt idx="10735">
                  <c:v>164.03739999999999</c:v>
                </c:pt>
                <c:pt idx="10736">
                  <c:v>164.06379999999999</c:v>
                </c:pt>
                <c:pt idx="10737">
                  <c:v>164.09030000000001</c:v>
                </c:pt>
                <c:pt idx="10738">
                  <c:v>164.11680000000001</c:v>
                </c:pt>
                <c:pt idx="10739">
                  <c:v>164.14330000000001</c:v>
                </c:pt>
                <c:pt idx="10740">
                  <c:v>164.16970000000001</c:v>
                </c:pt>
                <c:pt idx="10741">
                  <c:v>164.1962</c:v>
                </c:pt>
                <c:pt idx="10742">
                  <c:v>164.2227</c:v>
                </c:pt>
                <c:pt idx="10743">
                  <c:v>164.2492</c:v>
                </c:pt>
                <c:pt idx="10744">
                  <c:v>164.2757</c:v>
                </c:pt>
                <c:pt idx="10745">
                  <c:v>164.3022</c:v>
                </c:pt>
                <c:pt idx="10746">
                  <c:v>164.3287</c:v>
                </c:pt>
                <c:pt idx="10747">
                  <c:v>164.3552</c:v>
                </c:pt>
                <c:pt idx="10748">
                  <c:v>164.3817</c:v>
                </c:pt>
                <c:pt idx="10749">
                  <c:v>164.40819999999999</c:v>
                </c:pt>
                <c:pt idx="10750">
                  <c:v>164.43469999999999</c:v>
                </c:pt>
                <c:pt idx="10751">
                  <c:v>164.46119999999999</c:v>
                </c:pt>
                <c:pt idx="10752">
                  <c:v>164.48769999999999</c:v>
                </c:pt>
                <c:pt idx="10753">
                  <c:v>164.51419999999999</c:v>
                </c:pt>
                <c:pt idx="10754">
                  <c:v>164.54069999999999</c:v>
                </c:pt>
                <c:pt idx="10755">
                  <c:v>164.56720000000001</c:v>
                </c:pt>
                <c:pt idx="10756">
                  <c:v>164.59370000000001</c:v>
                </c:pt>
                <c:pt idx="10757">
                  <c:v>164.62029999999999</c:v>
                </c:pt>
                <c:pt idx="10758">
                  <c:v>164.64680000000001</c:v>
                </c:pt>
                <c:pt idx="10759">
                  <c:v>164.67330000000001</c:v>
                </c:pt>
                <c:pt idx="10760">
                  <c:v>164.69980000000001</c:v>
                </c:pt>
                <c:pt idx="10761">
                  <c:v>164.72630000000001</c:v>
                </c:pt>
                <c:pt idx="10762">
                  <c:v>164.75290000000001</c:v>
                </c:pt>
                <c:pt idx="10763">
                  <c:v>164.77940000000001</c:v>
                </c:pt>
                <c:pt idx="10764">
                  <c:v>164.80590000000001</c:v>
                </c:pt>
                <c:pt idx="10765">
                  <c:v>164.83250000000001</c:v>
                </c:pt>
                <c:pt idx="10766">
                  <c:v>164.85900000000001</c:v>
                </c:pt>
                <c:pt idx="10767">
                  <c:v>164.88550000000001</c:v>
                </c:pt>
                <c:pt idx="10768">
                  <c:v>164.91210000000001</c:v>
                </c:pt>
                <c:pt idx="10769">
                  <c:v>164.93860000000001</c:v>
                </c:pt>
                <c:pt idx="10770">
                  <c:v>164.96520000000001</c:v>
                </c:pt>
                <c:pt idx="10771">
                  <c:v>164.99170000000001</c:v>
                </c:pt>
                <c:pt idx="10772">
                  <c:v>165.01830000000001</c:v>
                </c:pt>
                <c:pt idx="10773">
                  <c:v>165.04480000000001</c:v>
                </c:pt>
                <c:pt idx="10774">
                  <c:v>165.07140000000001</c:v>
                </c:pt>
                <c:pt idx="10775">
                  <c:v>165.09790000000001</c:v>
                </c:pt>
                <c:pt idx="10776">
                  <c:v>165.12450000000001</c:v>
                </c:pt>
                <c:pt idx="10777">
                  <c:v>165.15100000000001</c:v>
                </c:pt>
                <c:pt idx="10778">
                  <c:v>165.17760000000001</c:v>
                </c:pt>
                <c:pt idx="10779">
                  <c:v>165.20419999999999</c:v>
                </c:pt>
                <c:pt idx="10780">
                  <c:v>165.23070000000001</c:v>
                </c:pt>
                <c:pt idx="10781">
                  <c:v>165.25729999999999</c:v>
                </c:pt>
                <c:pt idx="10782">
                  <c:v>165.28389999999999</c:v>
                </c:pt>
                <c:pt idx="10783">
                  <c:v>165.31049999999999</c:v>
                </c:pt>
                <c:pt idx="10784">
                  <c:v>165.33699999999999</c:v>
                </c:pt>
                <c:pt idx="10785">
                  <c:v>165.36359999999999</c:v>
                </c:pt>
                <c:pt idx="10786">
                  <c:v>165.39019999999999</c:v>
                </c:pt>
                <c:pt idx="10787">
                  <c:v>165.41679999999999</c:v>
                </c:pt>
                <c:pt idx="10788">
                  <c:v>165.4434</c:v>
                </c:pt>
                <c:pt idx="10789">
                  <c:v>165.4699</c:v>
                </c:pt>
                <c:pt idx="10790">
                  <c:v>165.4965</c:v>
                </c:pt>
                <c:pt idx="10791">
                  <c:v>165.5231</c:v>
                </c:pt>
                <c:pt idx="10792">
                  <c:v>165.5497</c:v>
                </c:pt>
                <c:pt idx="10793">
                  <c:v>165.5763</c:v>
                </c:pt>
                <c:pt idx="10794">
                  <c:v>165.60290000000001</c:v>
                </c:pt>
                <c:pt idx="10795">
                  <c:v>165.62950000000001</c:v>
                </c:pt>
                <c:pt idx="10796">
                  <c:v>165.65610000000001</c:v>
                </c:pt>
                <c:pt idx="10797">
                  <c:v>165.68270000000001</c:v>
                </c:pt>
                <c:pt idx="10798">
                  <c:v>165.70930000000001</c:v>
                </c:pt>
                <c:pt idx="10799">
                  <c:v>165.73589999999999</c:v>
                </c:pt>
                <c:pt idx="10800">
                  <c:v>165.76249999999999</c:v>
                </c:pt>
                <c:pt idx="10801">
                  <c:v>165.78909999999999</c:v>
                </c:pt>
                <c:pt idx="10802">
                  <c:v>165.8158</c:v>
                </c:pt>
                <c:pt idx="10803">
                  <c:v>165.8424</c:v>
                </c:pt>
                <c:pt idx="10804">
                  <c:v>165.869</c:v>
                </c:pt>
                <c:pt idx="10805">
                  <c:v>165.8956</c:v>
                </c:pt>
                <c:pt idx="10806">
                  <c:v>165.9222</c:v>
                </c:pt>
                <c:pt idx="10807">
                  <c:v>165.94890000000001</c:v>
                </c:pt>
                <c:pt idx="10808">
                  <c:v>165.97550000000001</c:v>
                </c:pt>
                <c:pt idx="10809">
                  <c:v>166.00210000000001</c:v>
                </c:pt>
                <c:pt idx="10810">
                  <c:v>166.02869999999999</c:v>
                </c:pt>
                <c:pt idx="10811">
                  <c:v>166.05539999999999</c:v>
                </c:pt>
                <c:pt idx="10812">
                  <c:v>166.08199999999999</c:v>
                </c:pt>
                <c:pt idx="10813">
                  <c:v>166.1086</c:v>
                </c:pt>
                <c:pt idx="10814">
                  <c:v>166.1353</c:v>
                </c:pt>
                <c:pt idx="10815">
                  <c:v>166.1619</c:v>
                </c:pt>
                <c:pt idx="10816">
                  <c:v>166.18860000000001</c:v>
                </c:pt>
                <c:pt idx="10817">
                  <c:v>166.21520000000001</c:v>
                </c:pt>
                <c:pt idx="10818">
                  <c:v>166.24189999999999</c:v>
                </c:pt>
                <c:pt idx="10819">
                  <c:v>166.26849999999999</c:v>
                </c:pt>
                <c:pt idx="10820">
                  <c:v>166.29519999999999</c:v>
                </c:pt>
                <c:pt idx="10821">
                  <c:v>166.3218</c:v>
                </c:pt>
                <c:pt idx="10822">
                  <c:v>166.3485</c:v>
                </c:pt>
                <c:pt idx="10823">
                  <c:v>166.3751</c:v>
                </c:pt>
                <c:pt idx="10824">
                  <c:v>166.40180000000001</c:v>
                </c:pt>
                <c:pt idx="10825">
                  <c:v>166.42850000000001</c:v>
                </c:pt>
                <c:pt idx="10826">
                  <c:v>166.45509999999999</c:v>
                </c:pt>
                <c:pt idx="10827">
                  <c:v>166.48179999999999</c:v>
                </c:pt>
                <c:pt idx="10828">
                  <c:v>166.5085</c:v>
                </c:pt>
                <c:pt idx="10829">
                  <c:v>166.5351</c:v>
                </c:pt>
                <c:pt idx="10830">
                  <c:v>166.56180000000001</c:v>
                </c:pt>
                <c:pt idx="10831">
                  <c:v>166.58850000000001</c:v>
                </c:pt>
                <c:pt idx="10832">
                  <c:v>166.61519999999999</c:v>
                </c:pt>
                <c:pt idx="10833">
                  <c:v>166.64179999999999</c:v>
                </c:pt>
                <c:pt idx="10834">
                  <c:v>166.66849999999999</c:v>
                </c:pt>
                <c:pt idx="10835">
                  <c:v>166.6952</c:v>
                </c:pt>
                <c:pt idx="10836">
                  <c:v>166.72190000000001</c:v>
                </c:pt>
                <c:pt idx="10837">
                  <c:v>166.74860000000001</c:v>
                </c:pt>
                <c:pt idx="10838">
                  <c:v>166.77529999999999</c:v>
                </c:pt>
                <c:pt idx="10839">
                  <c:v>166.80199999999999</c:v>
                </c:pt>
                <c:pt idx="10840">
                  <c:v>166.8287</c:v>
                </c:pt>
                <c:pt idx="10841">
                  <c:v>166.8553</c:v>
                </c:pt>
                <c:pt idx="10842">
                  <c:v>166.88200000000001</c:v>
                </c:pt>
                <c:pt idx="10843">
                  <c:v>166.90880000000001</c:v>
                </c:pt>
                <c:pt idx="10844">
                  <c:v>166.93549999999999</c:v>
                </c:pt>
                <c:pt idx="10845">
                  <c:v>166.9622</c:v>
                </c:pt>
                <c:pt idx="10846">
                  <c:v>166.9889</c:v>
                </c:pt>
                <c:pt idx="10847">
                  <c:v>167.01560000000001</c:v>
                </c:pt>
                <c:pt idx="10848">
                  <c:v>167.04230000000001</c:v>
                </c:pt>
                <c:pt idx="10849">
                  <c:v>167.06899999999999</c:v>
                </c:pt>
                <c:pt idx="10850">
                  <c:v>167.09569999999999</c:v>
                </c:pt>
                <c:pt idx="10851">
                  <c:v>167.1224</c:v>
                </c:pt>
                <c:pt idx="10852">
                  <c:v>167.14920000000001</c:v>
                </c:pt>
                <c:pt idx="10853">
                  <c:v>167.17590000000001</c:v>
                </c:pt>
                <c:pt idx="10854">
                  <c:v>167.20259999999999</c:v>
                </c:pt>
                <c:pt idx="10855">
                  <c:v>167.22929999999999</c:v>
                </c:pt>
                <c:pt idx="10856">
                  <c:v>167.2561</c:v>
                </c:pt>
                <c:pt idx="10857">
                  <c:v>167.28280000000001</c:v>
                </c:pt>
                <c:pt idx="10858">
                  <c:v>167.30950000000001</c:v>
                </c:pt>
                <c:pt idx="10859">
                  <c:v>167.33629999999999</c:v>
                </c:pt>
                <c:pt idx="10860">
                  <c:v>167.363</c:v>
                </c:pt>
                <c:pt idx="10861">
                  <c:v>167.3897</c:v>
                </c:pt>
                <c:pt idx="10862">
                  <c:v>167.41650000000001</c:v>
                </c:pt>
                <c:pt idx="10863">
                  <c:v>167.44319999999999</c:v>
                </c:pt>
                <c:pt idx="10864">
                  <c:v>167.47</c:v>
                </c:pt>
                <c:pt idx="10865">
                  <c:v>167.4967</c:v>
                </c:pt>
                <c:pt idx="10866">
                  <c:v>167.52350000000001</c:v>
                </c:pt>
                <c:pt idx="10867">
                  <c:v>167.55019999999999</c:v>
                </c:pt>
                <c:pt idx="10868">
                  <c:v>167.577</c:v>
                </c:pt>
                <c:pt idx="10869">
                  <c:v>167.6037</c:v>
                </c:pt>
                <c:pt idx="10870">
                  <c:v>167.63050000000001</c:v>
                </c:pt>
                <c:pt idx="10871">
                  <c:v>167.65729999999999</c:v>
                </c:pt>
                <c:pt idx="10872">
                  <c:v>167.684</c:v>
                </c:pt>
                <c:pt idx="10873">
                  <c:v>167.71080000000001</c:v>
                </c:pt>
                <c:pt idx="10874">
                  <c:v>167.73750000000001</c:v>
                </c:pt>
                <c:pt idx="10875">
                  <c:v>167.76429999999999</c:v>
                </c:pt>
                <c:pt idx="10876">
                  <c:v>167.7911</c:v>
                </c:pt>
                <c:pt idx="10877">
                  <c:v>167.81790000000001</c:v>
                </c:pt>
                <c:pt idx="10878">
                  <c:v>167.84460000000001</c:v>
                </c:pt>
                <c:pt idx="10879">
                  <c:v>167.87139999999999</c:v>
                </c:pt>
                <c:pt idx="10880">
                  <c:v>167.8982</c:v>
                </c:pt>
                <c:pt idx="10881">
                  <c:v>167.92500000000001</c:v>
                </c:pt>
                <c:pt idx="10882">
                  <c:v>167.95179999999999</c:v>
                </c:pt>
                <c:pt idx="10883">
                  <c:v>167.9785</c:v>
                </c:pt>
                <c:pt idx="10884">
                  <c:v>168.00530000000001</c:v>
                </c:pt>
                <c:pt idx="10885">
                  <c:v>168.03210000000001</c:v>
                </c:pt>
                <c:pt idx="10886">
                  <c:v>168.05889999999999</c:v>
                </c:pt>
                <c:pt idx="10887">
                  <c:v>168.0857</c:v>
                </c:pt>
                <c:pt idx="10888">
                  <c:v>168.11250000000001</c:v>
                </c:pt>
                <c:pt idx="10889">
                  <c:v>168.13929999999999</c:v>
                </c:pt>
                <c:pt idx="10890">
                  <c:v>168.1661</c:v>
                </c:pt>
                <c:pt idx="10891">
                  <c:v>168.19290000000001</c:v>
                </c:pt>
                <c:pt idx="10892">
                  <c:v>168.21969999999999</c:v>
                </c:pt>
                <c:pt idx="10893">
                  <c:v>168.2465</c:v>
                </c:pt>
                <c:pt idx="10894">
                  <c:v>168.27330000000001</c:v>
                </c:pt>
                <c:pt idx="10895">
                  <c:v>168.30019999999999</c:v>
                </c:pt>
                <c:pt idx="10896">
                  <c:v>168.327</c:v>
                </c:pt>
                <c:pt idx="10897">
                  <c:v>168.35380000000001</c:v>
                </c:pt>
                <c:pt idx="10898">
                  <c:v>168.38059999999999</c:v>
                </c:pt>
                <c:pt idx="10899">
                  <c:v>168.4074</c:v>
                </c:pt>
                <c:pt idx="10900">
                  <c:v>168.4342</c:v>
                </c:pt>
                <c:pt idx="10901">
                  <c:v>168.46109999999999</c:v>
                </c:pt>
                <c:pt idx="10902">
                  <c:v>168.4879</c:v>
                </c:pt>
                <c:pt idx="10903">
                  <c:v>168.5147</c:v>
                </c:pt>
                <c:pt idx="10904">
                  <c:v>168.54159999999999</c:v>
                </c:pt>
                <c:pt idx="10905">
                  <c:v>168.5684</c:v>
                </c:pt>
                <c:pt idx="10906">
                  <c:v>168.59520000000001</c:v>
                </c:pt>
                <c:pt idx="10907">
                  <c:v>168.62209999999999</c:v>
                </c:pt>
                <c:pt idx="10908">
                  <c:v>168.6489</c:v>
                </c:pt>
                <c:pt idx="10909">
                  <c:v>168.67580000000001</c:v>
                </c:pt>
                <c:pt idx="10910">
                  <c:v>168.70259999999999</c:v>
                </c:pt>
                <c:pt idx="10911">
                  <c:v>168.7294</c:v>
                </c:pt>
                <c:pt idx="10912">
                  <c:v>168.75630000000001</c:v>
                </c:pt>
                <c:pt idx="10913">
                  <c:v>168.78309999999999</c:v>
                </c:pt>
                <c:pt idx="10914">
                  <c:v>168.81</c:v>
                </c:pt>
                <c:pt idx="10915">
                  <c:v>168.83690000000001</c:v>
                </c:pt>
                <c:pt idx="10916">
                  <c:v>168.86369999999999</c:v>
                </c:pt>
                <c:pt idx="10917">
                  <c:v>168.89060000000001</c:v>
                </c:pt>
                <c:pt idx="10918">
                  <c:v>168.91739999999999</c:v>
                </c:pt>
                <c:pt idx="10919">
                  <c:v>168.9443</c:v>
                </c:pt>
                <c:pt idx="10920">
                  <c:v>168.97120000000001</c:v>
                </c:pt>
                <c:pt idx="10921">
                  <c:v>168.99799999999999</c:v>
                </c:pt>
                <c:pt idx="10922">
                  <c:v>169.0249</c:v>
                </c:pt>
                <c:pt idx="10923">
                  <c:v>169.05179999999999</c:v>
                </c:pt>
                <c:pt idx="10924">
                  <c:v>169.07859999999999</c:v>
                </c:pt>
                <c:pt idx="10925">
                  <c:v>169.10550000000001</c:v>
                </c:pt>
                <c:pt idx="10926">
                  <c:v>169.13239999999999</c:v>
                </c:pt>
                <c:pt idx="10927">
                  <c:v>169.1593</c:v>
                </c:pt>
                <c:pt idx="10928">
                  <c:v>169.18620000000001</c:v>
                </c:pt>
                <c:pt idx="10929">
                  <c:v>169.21299999999999</c:v>
                </c:pt>
                <c:pt idx="10930">
                  <c:v>169.23990000000001</c:v>
                </c:pt>
                <c:pt idx="10931">
                  <c:v>169.26679999999999</c:v>
                </c:pt>
                <c:pt idx="10932">
                  <c:v>169.2937</c:v>
                </c:pt>
                <c:pt idx="10933">
                  <c:v>169.32060000000001</c:v>
                </c:pt>
                <c:pt idx="10934">
                  <c:v>169.3475</c:v>
                </c:pt>
                <c:pt idx="10935">
                  <c:v>169.37440000000001</c:v>
                </c:pt>
                <c:pt idx="10936">
                  <c:v>169.40129999999999</c:v>
                </c:pt>
                <c:pt idx="10937">
                  <c:v>169.4282</c:v>
                </c:pt>
                <c:pt idx="10938">
                  <c:v>169.45509999999999</c:v>
                </c:pt>
                <c:pt idx="10939">
                  <c:v>169.482</c:v>
                </c:pt>
                <c:pt idx="10940">
                  <c:v>169.50890000000001</c:v>
                </c:pt>
                <c:pt idx="10941">
                  <c:v>169.53579999999999</c:v>
                </c:pt>
                <c:pt idx="10942">
                  <c:v>169.56270000000001</c:v>
                </c:pt>
                <c:pt idx="10943">
                  <c:v>169.58969999999999</c:v>
                </c:pt>
                <c:pt idx="10944">
                  <c:v>169.61660000000001</c:v>
                </c:pt>
                <c:pt idx="10945">
                  <c:v>169.64349999999999</c:v>
                </c:pt>
                <c:pt idx="10946">
                  <c:v>169.6704</c:v>
                </c:pt>
                <c:pt idx="10947">
                  <c:v>169.69730000000001</c:v>
                </c:pt>
                <c:pt idx="10948">
                  <c:v>169.7243</c:v>
                </c:pt>
                <c:pt idx="10949">
                  <c:v>169.75120000000001</c:v>
                </c:pt>
                <c:pt idx="10950">
                  <c:v>169.77809999999999</c:v>
                </c:pt>
                <c:pt idx="10951">
                  <c:v>169.80510000000001</c:v>
                </c:pt>
                <c:pt idx="10952">
                  <c:v>169.83199999999999</c:v>
                </c:pt>
                <c:pt idx="10953">
                  <c:v>169.85890000000001</c:v>
                </c:pt>
                <c:pt idx="10954">
                  <c:v>169.88589999999999</c:v>
                </c:pt>
                <c:pt idx="10955">
                  <c:v>169.9128</c:v>
                </c:pt>
                <c:pt idx="10956">
                  <c:v>169.93969999999999</c:v>
                </c:pt>
                <c:pt idx="10957">
                  <c:v>169.9667</c:v>
                </c:pt>
                <c:pt idx="10958">
                  <c:v>169.99359999999999</c:v>
                </c:pt>
                <c:pt idx="10959">
                  <c:v>170.0206</c:v>
                </c:pt>
                <c:pt idx="10960">
                  <c:v>170.04750000000001</c:v>
                </c:pt>
                <c:pt idx="10961">
                  <c:v>170.0745</c:v>
                </c:pt>
                <c:pt idx="10962">
                  <c:v>170.10149999999999</c:v>
                </c:pt>
                <c:pt idx="10963">
                  <c:v>170.1284</c:v>
                </c:pt>
                <c:pt idx="10964">
                  <c:v>170.15539999999999</c:v>
                </c:pt>
                <c:pt idx="10965">
                  <c:v>170.1823</c:v>
                </c:pt>
                <c:pt idx="10966">
                  <c:v>170.20930000000001</c:v>
                </c:pt>
                <c:pt idx="10967">
                  <c:v>170.2363</c:v>
                </c:pt>
                <c:pt idx="10968">
                  <c:v>170.26320000000001</c:v>
                </c:pt>
                <c:pt idx="10969">
                  <c:v>170.2902</c:v>
                </c:pt>
                <c:pt idx="10970">
                  <c:v>170.31720000000001</c:v>
                </c:pt>
                <c:pt idx="10971">
                  <c:v>170.3441</c:v>
                </c:pt>
                <c:pt idx="10972">
                  <c:v>170.37110000000001</c:v>
                </c:pt>
                <c:pt idx="10973">
                  <c:v>170.3981</c:v>
                </c:pt>
                <c:pt idx="10974">
                  <c:v>170.42509999999999</c:v>
                </c:pt>
                <c:pt idx="10975">
                  <c:v>170.4521</c:v>
                </c:pt>
                <c:pt idx="10976">
                  <c:v>170.47900000000001</c:v>
                </c:pt>
                <c:pt idx="10977">
                  <c:v>170.506</c:v>
                </c:pt>
                <c:pt idx="10978">
                  <c:v>170.53299999999999</c:v>
                </c:pt>
                <c:pt idx="10979">
                  <c:v>170.56</c:v>
                </c:pt>
                <c:pt idx="10980">
                  <c:v>170.58699999999999</c:v>
                </c:pt>
                <c:pt idx="10981">
                  <c:v>170.614</c:v>
                </c:pt>
                <c:pt idx="10982">
                  <c:v>170.64099999999999</c:v>
                </c:pt>
                <c:pt idx="10983">
                  <c:v>170.66800000000001</c:v>
                </c:pt>
                <c:pt idx="10984">
                  <c:v>170.69499999999999</c:v>
                </c:pt>
                <c:pt idx="10985">
                  <c:v>170.72200000000001</c:v>
                </c:pt>
                <c:pt idx="10986">
                  <c:v>170.749</c:v>
                </c:pt>
                <c:pt idx="10987">
                  <c:v>170.77600000000001</c:v>
                </c:pt>
                <c:pt idx="10988">
                  <c:v>170.803</c:v>
                </c:pt>
                <c:pt idx="10989">
                  <c:v>170.83</c:v>
                </c:pt>
                <c:pt idx="10990">
                  <c:v>170.8571</c:v>
                </c:pt>
                <c:pt idx="10991">
                  <c:v>170.88409999999999</c:v>
                </c:pt>
                <c:pt idx="10992">
                  <c:v>170.9111</c:v>
                </c:pt>
                <c:pt idx="10993">
                  <c:v>170.93809999999999</c:v>
                </c:pt>
                <c:pt idx="10994">
                  <c:v>170.96510000000001</c:v>
                </c:pt>
                <c:pt idx="10995">
                  <c:v>170.9922</c:v>
                </c:pt>
                <c:pt idx="10996">
                  <c:v>171.01920000000001</c:v>
                </c:pt>
                <c:pt idx="10997">
                  <c:v>171.0462</c:v>
                </c:pt>
                <c:pt idx="10998">
                  <c:v>171.07329999999999</c:v>
                </c:pt>
                <c:pt idx="10999">
                  <c:v>171.1003</c:v>
                </c:pt>
                <c:pt idx="11000">
                  <c:v>171.12729999999999</c:v>
                </c:pt>
                <c:pt idx="11001">
                  <c:v>171.15440000000001</c:v>
                </c:pt>
                <c:pt idx="11002">
                  <c:v>171.1814</c:v>
                </c:pt>
                <c:pt idx="11003">
                  <c:v>171.20849999999999</c:v>
                </c:pt>
                <c:pt idx="11004">
                  <c:v>171.2355</c:v>
                </c:pt>
                <c:pt idx="11005">
                  <c:v>171.26259999999999</c:v>
                </c:pt>
                <c:pt idx="11006">
                  <c:v>171.28960000000001</c:v>
                </c:pt>
                <c:pt idx="11007">
                  <c:v>171.3167</c:v>
                </c:pt>
                <c:pt idx="11008">
                  <c:v>171.34370000000001</c:v>
                </c:pt>
                <c:pt idx="11009">
                  <c:v>171.3708</c:v>
                </c:pt>
                <c:pt idx="11010">
                  <c:v>171.39779999999999</c:v>
                </c:pt>
                <c:pt idx="11011">
                  <c:v>171.42490000000001</c:v>
                </c:pt>
                <c:pt idx="11012">
                  <c:v>171.452</c:v>
                </c:pt>
                <c:pt idx="11013">
                  <c:v>171.47900000000001</c:v>
                </c:pt>
                <c:pt idx="11014">
                  <c:v>171.5061</c:v>
                </c:pt>
                <c:pt idx="11015">
                  <c:v>171.53309999999999</c:v>
                </c:pt>
                <c:pt idx="11016">
                  <c:v>171.56020000000001</c:v>
                </c:pt>
                <c:pt idx="11017">
                  <c:v>171.5873</c:v>
                </c:pt>
                <c:pt idx="11018">
                  <c:v>171.61439999999999</c:v>
                </c:pt>
                <c:pt idx="11019">
                  <c:v>171.6414</c:v>
                </c:pt>
                <c:pt idx="11020">
                  <c:v>171.66849999999999</c:v>
                </c:pt>
                <c:pt idx="11021">
                  <c:v>171.69560000000001</c:v>
                </c:pt>
                <c:pt idx="11022">
                  <c:v>171.7227</c:v>
                </c:pt>
                <c:pt idx="11023">
                  <c:v>171.74979999999999</c:v>
                </c:pt>
                <c:pt idx="11024">
                  <c:v>171.77690000000001</c:v>
                </c:pt>
                <c:pt idx="11025">
                  <c:v>171.8039</c:v>
                </c:pt>
                <c:pt idx="11026">
                  <c:v>171.83099999999999</c:v>
                </c:pt>
                <c:pt idx="11027">
                  <c:v>171.85810000000001</c:v>
                </c:pt>
                <c:pt idx="11028">
                  <c:v>171.8852</c:v>
                </c:pt>
                <c:pt idx="11029">
                  <c:v>171.91229999999999</c:v>
                </c:pt>
                <c:pt idx="11030">
                  <c:v>171.93940000000001</c:v>
                </c:pt>
                <c:pt idx="11031">
                  <c:v>171.9665</c:v>
                </c:pt>
                <c:pt idx="11032">
                  <c:v>171.99359999999999</c:v>
                </c:pt>
                <c:pt idx="11033">
                  <c:v>172.02070000000001</c:v>
                </c:pt>
                <c:pt idx="11034">
                  <c:v>172.0479</c:v>
                </c:pt>
                <c:pt idx="11035">
                  <c:v>172.07499999999999</c:v>
                </c:pt>
                <c:pt idx="11036">
                  <c:v>172.10210000000001</c:v>
                </c:pt>
                <c:pt idx="11037">
                  <c:v>172.1292</c:v>
                </c:pt>
                <c:pt idx="11038">
                  <c:v>172.15629999999999</c:v>
                </c:pt>
                <c:pt idx="11039">
                  <c:v>172.18340000000001</c:v>
                </c:pt>
                <c:pt idx="11040">
                  <c:v>172.2106</c:v>
                </c:pt>
                <c:pt idx="11041">
                  <c:v>172.23769999999999</c:v>
                </c:pt>
                <c:pt idx="11042">
                  <c:v>172.26480000000001</c:v>
                </c:pt>
                <c:pt idx="11043">
                  <c:v>172.2919</c:v>
                </c:pt>
                <c:pt idx="11044">
                  <c:v>172.31909999999999</c:v>
                </c:pt>
                <c:pt idx="11045">
                  <c:v>172.34620000000001</c:v>
                </c:pt>
                <c:pt idx="11046">
                  <c:v>172.3733</c:v>
                </c:pt>
                <c:pt idx="11047">
                  <c:v>172.40049999999999</c:v>
                </c:pt>
                <c:pt idx="11048">
                  <c:v>172.42760000000001</c:v>
                </c:pt>
                <c:pt idx="11049">
                  <c:v>172.4547</c:v>
                </c:pt>
                <c:pt idx="11050">
                  <c:v>172.4819</c:v>
                </c:pt>
                <c:pt idx="11051">
                  <c:v>172.50899999999999</c:v>
                </c:pt>
                <c:pt idx="11052">
                  <c:v>172.53620000000001</c:v>
                </c:pt>
                <c:pt idx="11053">
                  <c:v>172.5633</c:v>
                </c:pt>
                <c:pt idx="11054">
                  <c:v>172.59049999999999</c:v>
                </c:pt>
                <c:pt idx="11055">
                  <c:v>172.61760000000001</c:v>
                </c:pt>
                <c:pt idx="11056">
                  <c:v>172.6448</c:v>
                </c:pt>
                <c:pt idx="11057">
                  <c:v>172.672</c:v>
                </c:pt>
                <c:pt idx="11058">
                  <c:v>172.69909999999999</c:v>
                </c:pt>
                <c:pt idx="11059">
                  <c:v>172.72630000000001</c:v>
                </c:pt>
                <c:pt idx="11060">
                  <c:v>172.7534</c:v>
                </c:pt>
                <c:pt idx="11061">
                  <c:v>172.78059999999999</c:v>
                </c:pt>
                <c:pt idx="11062">
                  <c:v>172.80779999999999</c:v>
                </c:pt>
                <c:pt idx="11063">
                  <c:v>172.8349</c:v>
                </c:pt>
                <c:pt idx="11064">
                  <c:v>172.8621</c:v>
                </c:pt>
                <c:pt idx="11065">
                  <c:v>172.88929999999999</c:v>
                </c:pt>
                <c:pt idx="11066">
                  <c:v>172.91650000000001</c:v>
                </c:pt>
                <c:pt idx="11067">
                  <c:v>172.9436</c:v>
                </c:pt>
                <c:pt idx="11068">
                  <c:v>172.9708</c:v>
                </c:pt>
                <c:pt idx="11069">
                  <c:v>172.99799999999999</c:v>
                </c:pt>
                <c:pt idx="11070">
                  <c:v>173.02520000000001</c:v>
                </c:pt>
                <c:pt idx="11071">
                  <c:v>173.05240000000001</c:v>
                </c:pt>
                <c:pt idx="11072">
                  <c:v>173.0796</c:v>
                </c:pt>
                <c:pt idx="11073">
                  <c:v>173.10679999999999</c:v>
                </c:pt>
                <c:pt idx="11074">
                  <c:v>173.13399999999999</c:v>
                </c:pt>
                <c:pt idx="11075">
                  <c:v>173.16120000000001</c:v>
                </c:pt>
                <c:pt idx="11076">
                  <c:v>173.1884</c:v>
                </c:pt>
                <c:pt idx="11077">
                  <c:v>173.21559999999999</c:v>
                </c:pt>
                <c:pt idx="11078">
                  <c:v>173.24279999999999</c:v>
                </c:pt>
                <c:pt idx="11079">
                  <c:v>173.27</c:v>
                </c:pt>
                <c:pt idx="11080">
                  <c:v>173.2972</c:v>
                </c:pt>
                <c:pt idx="11081">
                  <c:v>173.3244</c:v>
                </c:pt>
                <c:pt idx="11082">
                  <c:v>173.35159999999999</c:v>
                </c:pt>
                <c:pt idx="11083">
                  <c:v>173.37880000000001</c:v>
                </c:pt>
                <c:pt idx="11084">
                  <c:v>173.40600000000001</c:v>
                </c:pt>
                <c:pt idx="11085">
                  <c:v>173.4333</c:v>
                </c:pt>
                <c:pt idx="11086">
                  <c:v>173.4605</c:v>
                </c:pt>
                <c:pt idx="11087">
                  <c:v>173.48769999999999</c:v>
                </c:pt>
                <c:pt idx="11088">
                  <c:v>173.51490000000001</c:v>
                </c:pt>
                <c:pt idx="11089">
                  <c:v>173.5421</c:v>
                </c:pt>
                <c:pt idx="11090">
                  <c:v>173.5694</c:v>
                </c:pt>
                <c:pt idx="11091">
                  <c:v>173.5966</c:v>
                </c:pt>
                <c:pt idx="11092">
                  <c:v>173.62379999999999</c:v>
                </c:pt>
                <c:pt idx="11093">
                  <c:v>173.65110000000001</c:v>
                </c:pt>
                <c:pt idx="11094">
                  <c:v>173.67830000000001</c:v>
                </c:pt>
                <c:pt idx="11095">
                  <c:v>173.7056</c:v>
                </c:pt>
                <c:pt idx="11096">
                  <c:v>173.7328</c:v>
                </c:pt>
                <c:pt idx="11097">
                  <c:v>173.76</c:v>
                </c:pt>
                <c:pt idx="11098">
                  <c:v>173.78729999999999</c:v>
                </c:pt>
                <c:pt idx="11099">
                  <c:v>173.81450000000001</c:v>
                </c:pt>
                <c:pt idx="11100">
                  <c:v>173.84180000000001</c:v>
                </c:pt>
                <c:pt idx="11101">
                  <c:v>173.869</c:v>
                </c:pt>
                <c:pt idx="11102">
                  <c:v>173.8963</c:v>
                </c:pt>
                <c:pt idx="11103">
                  <c:v>173.92349999999999</c:v>
                </c:pt>
                <c:pt idx="11104">
                  <c:v>173.95079999999999</c:v>
                </c:pt>
                <c:pt idx="11105">
                  <c:v>173.97810000000001</c:v>
                </c:pt>
                <c:pt idx="11106">
                  <c:v>174.00530000000001</c:v>
                </c:pt>
                <c:pt idx="11107">
                  <c:v>174.0326</c:v>
                </c:pt>
                <c:pt idx="11108">
                  <c:v>174.0599</c:v>
                </c:pt>
                <c:pt idx="11109">
                  <c:v>174.08709999999999</c:v>
                </c:pt>
                <c:pt idx="11110">
                  <c:v>174.11439999999999</c:v>
                </c:pt>
                <c:pt idx="11111">
                  <c:v>174.14169999999999</c:v>
                </c:pt>
                <c:pt idx="11112">
                  <c:v>174.16890000000001</c:v>
                </c:pt>
                <c:pt idx="11113">
                  <c:v>174.1962</c:v>
                </c:pt>
                <c:pt idx="11114">
                  <c:v>174.2235</c:v>
                </c:pt>
                <c:pt idx="11115">
                  <c:v>174.2508</c:v>
                </c:pt>
                <c:pt idx="11116">
                  <c:v>174.27809999999999</c:v>
                </c:pt>
                <c:pt idx="11117">
                  <c:v>174.30539999999999</c:v>
                </c:pt>
                <c:pt idx="11118">
                  <c:v>174.33260000000001</c:v>
                </c:pt>
                <c:pt idx="11119">
                  <c:v>174.35990000000001</c:v>
                </c:pt>
                <c:pt idx="11120">
                  <c:v>174.38720000000001</c:v>
                </c:pt>
                <c:pt idx="11121">
                  <c:v>174.4145</c:v>
                </c:pt>
                <c:pt idx="11122">
                  <c:v>174.4418</c:v>
                </c:pt>
                <c:pt idx="11123">
                  <c:v>174.4691</c:v>
                </c:pt>
                <c:pt idx="11124">
                  <c:v>174.49639999999999</c:v>
                </c:pt>
                <c:pt idx="11125">
                  <c:v>174.52369999999999</c:v>
                </c:pt>
                <c:pt idx="11126">
                  <c:v>174.55099999999999</c:v>
                </c:pt>
                <c:pt idx="11127">
                  <c:v>174.57830000000001</c:v>
                </c:pt>
                <c:pt idx="11128">
                  <c:v>174.60570000000001</c:v>
                </c:pt>
                <c:pt idx="11129">
                  <c:v>174.63300000000001</c:v>
                </c:pt>
                <c:pt idx="11130">
                  <c:v>174.66030000000001</c:v>
                </c:pt>
                <c:pt idx="11131">
                  <c:v>174.6876</c:v>
                </c:pt>
                <c:pt idx="11132">
                  <c:v>174.7149</c:v>
                </c:pt>
                <c:pt idx="11133">
                  <c:v>174.7422</c:v>
                </c:pt>
                <c:pt idx="11134">
                  <c:v>174.7696</c:v>
                </c:pt>
                <c:pt idx="11135">
                  <c:v>174.79689999999999</c:v>
                </c:pt>
                <c:pt idx="11136">
                  <c:v>174.82419999999999</c:v>
                </c:pt>
                <c:pt idx="11137">
                  <c:v>174.85149999999999</c:v>
                </c:pt>
                <c:pt idx="11138">
                  <c:v>174.87889999999999</c:v>
                </c:pt>
                <c:pt idx="11139">
                  <c:v>174.90620000000001</c:v>
                </c:pt>
                <c:pt idx="11140">
                  <c:v>174.93350000000001</c:v>
                </c:pt>
                <c:pt idx="11141">
                  <c:v>174.96090000000001</c:v>
                </c:pt>
                <c:pt idx="11142">
                  <c:v>174.98820000000001</c:v>
                </c:pt>
                <c:pt idx="11143">
                  <c:v>175.01560000000001</c:v>
                </c:pt>
                <c:pt idx="11144">
                  <c:v>175.0429</c:v>
                </c:pt>
                <c:pt idx="11145">
                  <c:v>175.0703</c:v>
                </c:pt>
                <c:pt idx="11146">
                  <c:v>175.0976</c:v>
                </c:pt>
                <c:pt idx="11147">
                  <c:v>175.125</c:v>
                </c:pt>
                <c:pt idx="11148">
                  <c:v>175.1523</c:v>
                </c:pt>
                <c:pt idx="11149">
                  <c:v>175.1797</c:v>
                </c:pt>
                <c:pt idx="11150">
                  <c:v>175.20699999999999</c:v>
                </c:pt>
                <c:pt idx="11151">
                  <c:v>175.23439999999999</c:v>
                </c:pt>
                <c:pt idx="11152">
                  <c:v>175.26169999999999</c:v>
                </c:pt>
                <c:pt idx="11153">
                  <c:v>175.28909999999999</c:v>
                </c:pt>
                <c:pt idx="11154">
                  <c:v>175.31649999999999</c:v>
                </c:pt>
                <c:pt idx="11155">
                  <c:v>175.34379999999999</c:v>
                </c:pt>
                <c:pt idx="11156">
                  <c:v>175.37119999999999</c:v>
                </c:pt>
                <c:pt idx="11157">
                  <c:v>175.39859999999999</c:v>
                </c:pt>
                <c:pt idx="11158">
                  <c:v>175.42590000000001</c:v>
                </c:pt>
                <c:pt idx="11159">
                  <c:v>175.45330000000001</c:v>
                </c:pt>
                <c:pt idx="11160">
                  <c:v>175.48070000000001</c:v>
                </c:pt>
                <c:pt idx="11161">
                  <c:v>175.50810000000001</c:v>
                </c:pt>
                <c:pt idx="11162">
                  <c:v>175.53550000000001</c:v>
                </c:pt>
                <c:pt idx="11163">
                  <c:v>175.56290000000001</c:v>
                </c:pt>
                <c:pt idx="11164">
                  <c:v>175.59020000000001</c:v>
                </c:pt>
                <c:pt idx="11165">
                  <c:v>175.61760000000001</c:v>
                </c:pt>
                <c:pt idx="11166">
                  <c:v>175.64500000000001</c:v>
                </c:pt>
                <c:pt idx="11167">
                  <c:v>175.67240000000001</c:v>
                </c:pt>
                <c:pt idx="11168">
                  <c:v>175.69980000000001</c:v>
                </c:pt>
                <c:pt idx="11169">
                  <c:v>175.72720000000001</c:v>
                </c:pt>
                <c:pt idx="11170">
                  <c:v>175.75460000000001</c:v>
                </c:pt>
                <c:pt idx="11171">
                  <c:v>175.78200000000001</c:v>
                </c:pt>
                <c:pt idx="11172">
                  <c:v>175.80940000000001</c:v>
                </c:pt>
                <c:pt idx="11173">
                  <c:v>175.83680000000001</c:v>
                </c:pt>
                <c:pt idx="11174">
                  <c:v>175.86420000000001</c:v>
                </c:pt>
                <c:pt idx="11175">
                  <c:v>175.89160000000001</c:v>
                </c:pt>
                <c:pt idx="11176">
                  <c:v>175.91900000000001</c:v>
                </c:pt>
                <c:pt idx="11177">
                  <c:v>175.94649999999999</c:v>
                </c:pt>
                <c:pt idx="11178">
                  <c:v>175.97389999999999</c:v>
                </c:pt>
                <c:pt idx="11179">
                  <c:v>176.00129999999999</c:v>
                </c:pt>
                <c:pt idx="11180">
                  <c:v>176.02869999999999</c:v>
                </c:pt>
                <c:pt idx="11181">
                  <c:v>176.05609999999999</c:v>
                </c:pt>
                <c:pt idx="11182">
                  <c:v>176.08359999999999</c:v>
                </c:pt>
                <c:pt idx="11183">
                  <c:v>176.11099999999999</c:v>
                </c:pt>
                <c:pt idx="11184">
                  <c:v>176.13839999999999</c:v>
                </c:pt>
                <c:pt idx="11185">
                  <c:v>176.16579999999999</c:v>
                </c:pt>
                <c:pt idx="11186">
                  <c:v>176.19329999999999</c:v>
                </c:pt>
                <c:pt idx="11187">
                  <c:v>176.22069999999999</c:v>
                </c:pt>
                <c:pt idx="11188">
                  <c:v>176.2482</c:v>
                </c:pt>
                <c:pt idx="11189">
                  <c:v>176.2756</c:v>
                </c:pt>
                <c:pt idx="11190">
                  <c:v>176.303</c:v>
                </c:pt>
                <c:pt idx="11191">
                  <c:v>176.3305</c:v>
                </c:pt>
                <c:pt idx="11192">
                  <c:v>176.3579</c:v>
                </c:pt>
                <c:pt idx="11193">
                  <c:v>176.3854</c:v>
                </c:pt>
                <c:pt idx="11194">
                  <c:v>176.4128</c:v>
                </c:pt>
                <c:pt idx="11195">
                  <c:v>176.44030000000001</c:v>
                </c:pt>
                <c:pt idx="11196">
                  <c:v>176.46770000000001</c:v>
                </c:pt>
                <c:pt idx="11197">
                  <c:v>176.49520000000001</c:v>
                </c:pt>
                <c:pt idx="11198">
                  <c:v>176.52269999999999</c:v>
                </c:pt>
                <c:pt idx="11199">
                  <c:v>176.55009999999999</c:v>
                </c:pt>
                <c:pt idx="11200">
                  <c:v>176.57759999999999</c:v>
                </c:pt>
                <c:pt idx="11201">
                  <c:v>176.60499999999999</c:v>
                </c:pt>
                <c:pt idx="11202">
                  <c:v>176.63249999999999</c:v>
                </c:pt>
                <c:pt idx="11203">
                  <c:v>176.66</c:v>
                </c:pt>
                <c:pt idx="11204">
                  <c:v>176.6875</c:v>
                </c:pt>
                <c:pt idx="11205">
                  <c:v>176.7149</c:v>
                </c:pt>
                <c:pt idx="11206">
                  <c:v>176.7424</c:v>
                </c:pt>
                <c:pt idx="11207">
                  <c:v>176.76990000000001</c:v>
                </c:pt>
                <c:pt idx="11208">
                  <c:v>176.79740000000001</c:v>
                </c:pt>
                <c:pt idx="11209">
                  <c:v>176.82490000000001</c:v>
                </c:pt>
                <c:pt idx="11210">
                  <c:v>176.85230000000001</c:v>
                </c:pt>
                <c:pt idx="11211">
                  <c:v>176.87979999999999</c:v>
                </c:pt>
                <c:pt idx="11212">
                  <c:v>176.90729999999999</c:v>
                </c:pt>
                <c:pt idx="11213">
                  <c:v>176.9348</c:v>
                </c:pt>
                <c:pt idx="11214">
                  <c:v>176.9623</c:v>
                </c:pt>
                <c:pt idx="11215">
                  <c:v>176.9898</c:v>
                </c:pt>
                <c:pt idx="11216">
                  <c:v>177.01730000000001</c:v>
                </c:pt>
                <c:pt idx="11217">
                  <c:v>177.04480000000001</c:v>
                </c:pt>
                <c:pt idx="11218">
                  <c:v>177.07230000000001</c:v>
                </c:pt>
                <c:pt idx="11219">
                  <c:v>177.09979999999999</c:v>
                </c:pt>
                <c:pt idx="11220">
                  <c:v>177.12729999999999</c:v>
                </c:pt>
                <c:pt idx="11221">
                  <c:v>177.15479999999999</c:v>
                </c:pt>
                <c:pt idx="11222">
                  <c:v>177.1823</c:v>
                </c:pt>
                <c:pt idx="11223">
                  <c:v>177.2098</c:v>
                </c:pt>
                <c:pt idx="11224">
                  <c:v>177.23740000000001</c:v>
                </c:pt>
                <c:pt idx="11225">
                  <c:v>177.26490000000001</c:v>
                </c:pt>
                <c:pt idx="11226">
                  <c:v>177.29239999999999</c:v>
                </c:pt>
                <c:pt idx="11227">
                  <c:v>177.31989999999999</c:v>
                </c:pt>
                <c:pt idx="11228">
                  <c:v>177.34739999999999</c:v>
                </c:pt>
                <c:pt idx="11229">
                  <c:v>177.375</c:v>
                </c:pt>
                <c:pt idx="11230">
                  <c:v>177.4025</c:v>
                </c:pt>
                <c:pt idx="11231">
                  <c:v>177.43</c:v>
                </c:pt>
                <c:pt idx="11232">
                  <c:v>177.45760000000001</c:v>
                </c:pt>
                <c:pt idx="11233">
                  <c:v>177.48509999999999</c:v>
                </c:pt>
                <c:pt idx="11234">
                  <c:v>177.51259999999999</c:v>
                </c:pt>
                <c:pt idx="11235">
                  <c:v>177.5402</c:v>
                </c:pt>
                <c:pt idx="11236">
                  <c:v>177.5677</c:v>
                </c:pt>
                <c:pt idx="11237">
                  <c:v>177.59520000000001</c:v>
                </c:pt>
                <c:pt idx="11238">
                  <c:v>177.62280000000001</c:v>
                </c:pt>
                <c:pt idx="11239">
                  <c:v>177.65029999999999</c:v>
                </c:pt>
                <c:pt idx="11240">
                  <c:v>177.67789999999999</c:v>
                </c:pt>
                <c:pt idx="11241">
                  <c:v>177.7054</c:v>
                </c:pt>
                <c:pt idx="11242">
                  <c:v>177.733</c:v>
                </c:pt>
                <c:pt idx="11243">
                  <c:v>177.76050000000001</c:v>
                </c:pt>
                <c:pt idx="11244">
                  <c:v>177.78809999999999</c:v>
                </c:pt>
                <c:pt idx="11245">
                  <c:v>177.81569999999999</c:v>
                </c:pt>
                <c:pt idx="11246">
                  <c:v>177.8432</c:v>
                </c:pt>
                <c:pt idx="11247">
                  <c:v>177.8708</c:v>
                </c:pt>
                <c:pt idx="11248">
                  <c:v>177.89840000000001</c:v>
                </c:pt>
                <c:pt idx="11249">
                  <c:v>177.92590000000001</c:v>
                </c:pt>
                <c:pt idx="11250">
                  <c:v>177.95349999999999</c:v>
                </c:pt>
                <c:pt idx="11251">
                  <c:v>177.9811</c:v>
                </c:pt>
                <c:pt idx="11252">
                  <c:v>178.0086</c:v>
                </c:pt>
                <c:pt idx="11253">
                  <c:v>178.03620000000001</c:v>
                </c:pt>
                <c:pt idx="11254">
                  <c:v>178.06379999999999</c:v>
                </c:pt>
                <c:pt idx="11255">
                  <c:v>178.09139999999999</c:v>
                </c:pt>
                <c:pt idx="11256">
                  <c:v>178.119</c:v>
                </c:pt>
                <c:pt idx="11257">
                  <c:v>178.1465</c:v>
                </c:pt>
                <c:pt idx="11258">
                  <c:v>178.17410000000001</c:v>
                </c:pt>
                <c:pt idx="11259">
                  <c:v>178.20169999999999</c:v>
                </c:pt>
                <c:pt idx="11260">
                  <c:v>178.22929999999999</c:v>
                </c:pt>
                <c:pt idx="11261">
                  <c:v>178.2569</c:v>
                </c:pt>
                <c:pt idx="11262">
                  <c:v>178.28450000000001</c:v>
                </c:pt>
                <c:pt idx="11263">
                  <c:v>178.31209999999999</c:v>
                </c:pt>
                <c:pt idx="11264">
                  <c:v>178.33969999999999</c:v>
                </c:pt>
                <c:pt idx="11265">
                  <c:v>178.3673</c:v>
                </c:pt>
                <c:pt idx="11266">
                  <c:v>178.39490000000001</c:v>
                </c:pt>
                <c:pt idx="11267">
                  <c:v>178.42250000000001</c:v>
                </c:pt>
                <c:pt idx="11268">
                  <c:v>178.45009999999999</c:v>
                </c:pt>
                <c:pt idx="11269">
                  <c:v>178.4777</c:v>
                </c:pt>
                <c:pt idx="11270">
                  <c:v>178.50540000000001</c:v>
                </c:pt>
                <c:pt idx="11271">
                  <c:v>178.53299999999999</c:v>
                </c:pt>
                <c:pt idx="11272">
                  <c:v>178.56059999999999</c:v>
                </c:pt>
                <c:pt idx="11273">
                  <c:v>178.5882</c:v>
                </c:pt>
                <c:pt idx="11274">
                  <c:v>178.61580000000001</c:v>
                </c:pt>
                <c:pt idx="11275">
                  <c:v>178.64340000000001</c:v>
                </c:pt>
                <c:pt idx="11276">
                  <c:v>178.6711</c:v>
                </c:pt>
                <c:pt idx="11277">
                  <c:v>178.6987</c:v>
                </c:pt>
                <c:pt idx="11278">
                  <c:v>178.72630000000001</c:v>
                </c:pt>
                <c:pt idx="11279">
                  <c:v>178.75399999999999</c:v>
                </c:pt>
                <c:pt idx="11280">
                  <c:v>178.7816</c:v>
                </c:pt>
                <c:pt idx="11281">
                  <c:v>178.8092</c:v>
                </c:pt>
                <c:pt idx="11282">
                  <c:v>178.83690000000001</c:v>
                </c:pt>
                <c:pt idx="11283">
                  <c:v>178.86449999999999</c:v>
                </c:pt>
                <c:pt idx="11284">
                  <c:v>178.8922</c:v>
                </c:pt>
                <c:pt idx="11285">
                  <c:v>178.91980000000001</c:v>
                </c:pt>
                <c:pt idx="11286">
                  <c:v>178.94749999999999</c:v>
                </c:pt>
                <c:pt idx="11287">
                  <c:v>178.9751</c:v>
                </c:pt>
                <c:pt idx="11288">
                  <c:v>179.00280000000001</c:v>
                </c:pt>
                <c:pt idx="11289">
                  <c:v>179.03039999999999</c:v>
                </c:pt>
                <c:pt idx="11290">
                  <c:v>179.0581</c:v>
                </c:pt>
                <c:pt idx="11291">
                  <c:v>179.0857</c:v>
                </c:pt>
                <c:pt idx="11292">
                  <c:v>179.11340000000001</c:v>
                </c:pt>
                <c:pt idx="11293">
                  <c:v>179.14109999999999</c:v>
                </c:pt>
                <c:pt idx="11294">
                  <c:v>179.1687</c:v>
                </c:pt>
                <c:pt idx="11295">
                  <c:v>179.19640000000001</c:v>
                </c:pt>
                <c:pt idx="11296">
                  <c:v>179.22399999999999</c:v>
                </c:pt>
                <c:pt idx="11297">
                  <c:v>179.2517</c:v>
                </c:pt>
                <c:pt idx="11298">
                  <c:v>179.27940000000001</c:v>
                </c:pt>
                <c:pt idx="11299">
                  <c:v>179.30709999999999</c:v>
                </c:pt>
                <c:pt idx="11300">
                  <c:v>179.3347</c:v>
                </c:pt>
                <c:pt idx="11301">
                  <c:v>179.36240000000001</c:v>
                </c:pt>
                <c:pt idx="11302">
                  <c:v>179.39009999999999</c:v>
                </c:pt>
                <c:pt idx="11303">
                  <c:v>179.4178</c:v>
                </c:pt>
                <c:pt idx="11304">
                  <c:v>179.44550000000001</c:v>
                </c:pt>
                <c:pt idx="11305">
                  <c:v>179.47319999999999</c:v>
                </c:pt>
                <c:pt idx="11306">
                  <c:v>179.5009</c:v>
                </c:pt>
                <c:pt idx="11307">
                  <c:v>179.52850000000001</c:v>
                </c:pt>
                <c:pt idx="11308">
                  <c:v>179.55619999999999</c:v>
                </c:pt>
                <c:pt idx="11309">
                  <c:v>179.5839</c:v>
                </c:pt>
                <c:pt idx="11310">
                  <c:v>179.61160000000001</c:v>
                </c:pt>
                <c:pt idx="11311">
                  <c:v>179.63929999999999</c:v>
                </c:pt>
                <c:pt idx="11312">
                  <c:v>179.667</c:v>
                </c:pt>
                <c:pt idx="11313">
                  <c:v>179.69470000000001</c:v>
                </c:pt>
                <c:pt idx="11314">
                  <c:v>179.7225</c:v>
                </c:pt>
                <c:pt idx="11315">
                  <c:v>179.75020000000001</c:v>
                </c:pt>
                <c:pt idx="11316">
                  <c:v>179.77789999999999</c:v>
                </c:pt>
                <c:pt idx="11317">
                  <c:v>179.8056</c:v>
                </c:pt>
                <c:pt idx="11318">
                  <c:v>179.83330000000001</c:v>
                </c:pt>
                <c:pt idx="11319">
                  <c:v>179.86099999999999</c:v>
                </c:pt>
                <c:pt idx="11320">
                  <c:v>179.8887</c:v>
                </c:pt>
                <c:pt idx="11321">
                  <c:v>179.91650000000001</c:v>
                </c:pt>
                <c:pt idx="11322">
                  <c:v>179.9442</c:v>
                </c:pt>
                <c:pt idx="11323">
                  <c:v>179.97190000000001</c:v>
                </c:pt>
                <c:pt idx="11324">
                  <c:v>179.99959999999999</c:v>
                </c:pt>
                <c:pt idx="11325">
                  <c:v>180.0274</c:v>
                </c:pt>
                <c:pt idx="11326">
                  <c:v>180.05510000000001</c:v>
                </c:pt>
                <c:pt idx="11327">
                  <c:v>180.08279999999999</c:v>
                </c:pt>
                <c:pt idx="11328">
                  <c:v>180.11060000000001</c:v>
                </c:pt>
                <c:pt idx="11329">
                  <c:v>180.13829999999999</c:v>
                </c:pt>
                <c:pt idx="11330">
                  <c:v>180.1661</c:v>
                </c:pt>
                <c:pt idx="11331">
                  <c:v>180.19380000000001</c:v>
                </c:pt>
                <c:pt idx="11332">
                  <c:v>180.22149999999999</c:v>
                </c:pt>
                <c:pt idx="11333">
                  <c:v>180.24930000000001</c:v>
                </c:pt>
                <c:pt idx="11334">
                  <c:v>180.27699999999999</c:v>
                </c:pt>
                <c:pt idx="11335">
                  <c:v>180.3048</c:v>
                </c:pt>
                <c:pt idx="11336">
                  <c:v>180.33260000000001</c:v>
                </c:pt>
                <c:pt idx="11337">
                  <c:v>180.3603</c:v>
                </c:pt>
                <c:pt idx="11338">
                  <c:v>180.38810000000001</c:v>
                </c:pt>
                <c:pt idx="11339">
                  <c:v>180.41579999999999</c:v>
                </c:pt>
                <c:pt idx="11340">
                  <c:v>180.4436</c:v>
                </c:pt>
                <c:pt idx="11341">
                  <c:v>180.47139999999999</c:v>
                </c:pt>
                <c:pt idx="11342">
                  <c:v>180.4991</c:v>
                </c:pt>
                <c:pt idx="11343">
                  <c:v>180.52690000000001</c:v>
                </c:pt>
                <c:pt idx="11344">
                  <c:v>180.5547</c:v>
                </c:pt>
                <c:pt idx="11345">
                  <c:v>180.58240000000001</c:v>
                </c:pt>
                <c:pt idx="11346">
                  <c:v>180.61019999999999</c:v>
                </c:pt>
                <c:pt idx="11347">
                  <c:v>180.63800000000001</c:v>
                </c:pt>
                <c:pt idx="11348">
                  <c:v>180.66579999999999</c:v>
                </c:pt>
                <c:pt idx="11349">
                  <c:v>180.6936</c:v>
                </c:pt>
                <c:pt idx="11350">
                  <c:v>180.72130000000001</c:v>
                </c:pt>
                <c:pt idx="11351">
                  <c:v>180.7491</c:v>
                </c:pt>
                <c:pt idx="11352">
                  <c:v>180.77690000000001</c:v>
                </c:pt>
                <c:pt idx="11353">
                  <c:v>180.8047</c:v>
                </c:pt>
                <c:pt idx="11354">
                  <c:v>180.83250000000001</c:v>
                </c:pt>
                <c:pt idx="11355">
                  <c:v>180.8603</c:v>
                </c:pt>
                <c:pt idx="11356">
                  <c:v>180.88810000000001</c:v>
                </c:pt>
                <c:pt idx="11357">
                  <c:v>180.91589999999999</c:v>
                </c:pt>
                <c:pt idx="11358">
                  <c:v>180.94370000000001</c:v>
                </c:pt>
                <c:pt idx="11359">
                  <c:v>180.97149999999999</c:v>
                </c:pt>
                <c:pt idx="11360">
                  <c:v>180.99930000000001</c:v>
                </c:pt>
                <c:pt idx="11361">
                  <c:v>181.02709999999999</c:v>
                </c:pt>
                <c:pt idx="11362">
                  <c:v>181.0549</c:v>
                </c:pt>
                <c:pt idx="11363">
                  <c:v>181.08269999999999</c:v>
                </c:pt>
                <c:pt idx="11364">
                  <c:v>181.1105</c:v>
                </c:pt>
                <c:pt idx="11365">
                  <c:v>181.13839999999999</c:v>
                </c:pt>
                <c:pt idx="11366">
                  <c:v>181.1662</c:v>
                </c:pt>
                <c:pt idx="11367">
                  <c:v>181.19399999999999</c:v>
                </c:pt>
                <c:pt idx="11368">
                  <c:v>181.2218</c:v>
                </c:pt>
                <c:pt idx="11369">
                  <c:v>181.24959999999999</c:v>
                </c:pt>
                <c:pt idx="11370">
                  <c:v>181.2775</c:v>
                </c:pt>
                <c:pt idx="11371">
                  <c:v>181.30529999999999</c:v>
                </c:pt>
                <c:pt idx="11372">
                  <c:v>181.3331</c:v>
                </c:pt>
                <c:pt idx="11373">
                  <c:v>181.36099999999999</c:v>
                </c:pt>
                <c:pt idx="11374">
                  <c:v>181.3888</c:v>
                </c:pt>
                <c:pt idx="11375">
                  <c:v>181.41659999999999</c:v>
                </c:pt>
                <c:pt idx="11376">
                  <c:v>181.44450000000001</c:v>
                </c:pt>
                <c:pt idx="11377">
                  <c:v>181.47229999999999</c:v>
                </c:pt>
                <c:pt idx="11378">
                  <c:v>181.50020000000001</c:v>
                </c:pt>
                <c:pt idx="11379">
                  <c:v>181.52799999999999</c:v>
                </c:pt>
                <c:pt idx="11380">
                  <c:v>181.5558</c:v>
                </c:pt>
                <c:pt idx="11381">
                  <c:v>181.58369999999999</c:v>
                </c:pt>
                <c:pt idx="11382">
                  <c:v>181.61160000000001</c:v>
                </c:pt>
                <c:pt idx="11383">
                  <c:v>181.63939999999999</c:v>
                </c:pt>
                <c:pt idx="11384">
                  <c:v>181.66730000000001</c:v>
                </c:pt>
                <c:pt idx="11385">
                  <c:v>181.6951</c:v>
                </c:pt>
                <c:pt idx="11386">
                  <c:v>181.72300000000001</c:v>
                </c:pt>
                <c:pt idx="11387">
                  <c:v>181.7509</c:v>
                </c:pt>
                <c:pt idx="11388">
                  <c:v>181.77869999999999</c:v>
                </c:pt>
                <c:pt idx="11389">
                  <c:v>181.8066</c:v>
                </c:pt>
                <c:pt idx="11390">
                  <c:v>181.83449999999999</c:v>
                </c:pt>
                <c:pt idx="11391">
                  <c:v>181.8623</c:v>
                </c:pt>
                <c:pt idx="11392">
                  <c:v>181.89019999999999</c:v>
                </c:pt>
                <c:pt idx="11393">
                  <c:v>181.91810000000001</c:v>
                </c:pt>
                <c:pt idx="11394">
                  <c:v>181.946</c:v>
                </c:pt>
                <c:pt idx="11395">
                  <c:v>181.97380000000001</c:v>
                </c:pt>
                <c:pt idx="11396">
                  <c:v>182.0017</c:v>
                </c:pt>
                <c:pt idx="11397">
                  <c:v>182.02959999999999</c:v>
                </c:pt>
                <c:pt idx="11398">
                  <c:v>182.0575</c:v>
                </c:pt>
                <c:pt idx="11399">
                  <c:v>182.08539999999999</c:v>
                </c:pt>
                <c:pt idx="11400">
                  <c:v>182.11330000000001</c:v>
                </c:pt>
                <c:pt idx="11401">
                  <c:v>182.1412</c:v>
                </c:pt>
                <c:pt idx="11402">
                  <c:v>182.16909999999999</c:v>
                </c:pt>
                <c:pt idx="11403">
                  <c:v>182.1969</c:v>
                </c:pt>
                <c:pt idx="11404">
                  <c:v>182.22489999999999</c:v>
                </c:pt>
                <c:pt idx="11405">
                  <c:v>182.2527</c:v>
                </c:pt>
                <c:pt idx="11406">
                  <c:v>182.2807</c:v>
                </c:pt>
                <c:pt idx="11407">
                  <c:v>182.30860000000001</c:v>
                </c:pt>
                <c:pt idx="11408">
                  <c:v>182.3365</c:v>
                </c:pt>
                <c:pt idx="11409">
                  <c:v>182.36439999999999</c:v>
                </c:pt>
                <c:pt idx="11410">
                  <c:v>182.39230000000001</c:v>
                </c:pt>
                <c:pt idx="11411">
                  <c:v>182.42019999999999</c:v>
                </c:pt>
                <c:pt idx="11412">
                  <c:v>182.44810000000001</c:v>
                </c:pt>
                <c:pt idx="11413">
                  <c:v>182.476</c:v>
                </c:pt>
                <c:pt idx="11414">
                  <c:v>182.50399999999999</c:v>
                </c:pt>
                <c:pt idx="11415">
                  <c:v>182.53190000000001</c:v>
                </c:pt>
                <c:pt idx="11416">
                  <c:v>182.5598</c:v>
                </c:pt>
                <c:pt idx="11417">
                  <c:v>182.58770000000001</c:v>
                </c:pt>
                <c:pt idx="11418">
                  <c:v>182.6157</c:v>
                </c:pt>
                <c:pt idx="11419">
                  <c:v>182.64359999999999</c:v>
                </c:pt>
                <c:pt idx="11420">
                  <c:v>182.67150000000001</c:v>
                </c:pt>
                <c:pt idx="11421">
                  <c:v>182.6995</c:v>
                </c:pt>
                <c:pt idx="11422">
                  <c:v>182.72739999999999</c:v>
                </c:pt>
                <c:pt idx="11423">
                  <c:v>182.75530000000001</c:v>
                </c:pt>
                <c:pt idx="11424">
                  <c:v>182.7833</c:v>
                </c:pt>
                <c:pt idx="11425">
                  <c:v>182.81120000000001</c:v>
                </c:pt>
                <c:pt idx="11426">
                  <c:v>182.83920000000001</c:v>
                </c:pt>
                <c:pt idx="11427">
                  <c:v>182.86709999999999</c:v>
                </c:pt>
                <c:pt idx="11428">
                  <c:v>182.89510000000001</c:v>
                </c:pt>
                <c:pt idx="11429">
                  <c:v>182.923</c:v>
                </c:pt>
                <c:pt idx="11430">
                  <c:v>182.95099999999999</c:v>
                </c:pt>
                <c:pt idx="11431">
                  <c:v>182.97890000000001</c:v>
                </c:pt>
                <c:pt idx="11432">
                  <c:v>183.0069</c:v>
                </c:pt>
                <c:pt idx="11433">
                  <c:v>183.03489999999999</c:v>
                </c:pt>
                <c:pt idx="11434">
                  <c:v>183.06280000000001</c:v>
                </c:pt>
                <c:pt idx="11435">
                  <c:v>183.0908</c:v>
                </c:pt>
                <c:pt idx="11436">
                  <c:v>183.11879999999999</c:v>
                </c:pt>
                <c:pt idx="11437">
                  <c:v>183.14670000000001</c:v>
                </c:pt>
                <c:pt idx="11438">
                  <c:v>183.1747</c:v>
                </c:pt>
                <c:pt idx="11439">
                  <c:v>183.20269999999999</c:v>
                </c:pt>
                <c:pt idx="11440">
                  <c:v>183.23070000000001</c:v>
                </c:pt>
                <c:pt idx="11441">
                  <c:v>183.2586</c:v>
                </c:pt>
                <c:pt idx="11442">
                  <c:v>183.28659999999999</c:v>
                </c:pt>
                <c:pt idx="11443">
                  <c:v>183.31460000000001</c:v>
                </c:pt>
                <c:pt idx="11444">
                  <c:v>183.3426</c:v>
                </c:pt>
                <c:pt idx="11445">
                  <c:v>183.3706</c:v>
                </c:pt>
                <c:pt idx="11446">
                  <c:v>183.39859999999999</c:v>
                </c:pt>
                <c:pt idx="11447">
                  <c:v>183.4265</c:v>
                </c:pt>
                <c:pt idx="11448">
                  <c:v>183.4545</c:v>
                </c:pt>
                <c:pt idx="11449">
                  <c:v>183.48249999999999</c:v>
                </c:pt>
                <c:pt idx="11450">
                  <c:v>183.51050000000001</c:v>
                </c:pt>
                <c:pt idx="11451">
                  <c:v>183.5385</c:v>
                </c:pt>
                <c:pt idx="11452">
                  <c:v>183.56649999999999</c:v>
                </c:pt>
                <c:pt idx="11453">
                  <c:v>183.59450000000001</c:v>
                </c:pt>
                <c:pt idx="11454">
                  <c:v>183.6225</c:v>
                </c:pt>
                <c:pt idx="11455">
                  <c:v>183.6506</c:v>
                </c:pt>
                <c:pt idx="11456">
                  <c:v>183.67859999999999</c:v>
                </c:pt>
                <c:pt idx="11457">
                  <c:v>183.70660000000001</c:v>
                </c:pt>
                <c:pt idx="11458">
                  <c:v>183.7346</c:v>
                </c:pt>
                <c:pt idx="11459">
                  <c:v>183.76259999999999</c:v>
                </c:pt>
                <c:pt idx="11460">
                  <c:v>183.79060000000001</c:v>
                </c:pt>
                <c:pt idx="11461">
                  <c:v>183.8186</c:v>
                </c:pt>
                <c:pt idx="11462">
                  <c:v>183.8467</c:v>
                </c:pt>
                <c:pt idx="11463">
                  <c:v>183.87469999999999</c:v>
                </c:pt>
                <c:pt idx="11464">
                  <c:v>183.90270000000001</c:v>
                </c:pt>
                <c:pt idx="11465">
                  <c:v>183.9308</c:v>
                </c:pt>
                <c:pt idx="11466">
                  <c:v>183.9588</c:v>
                </c:pt>
                <c:pt idx="11467">
                  <c:v>183.98679999999999</c:v>
                </c:pt>
                <c:pt idx="11468">
                  <c:v>184.01490000000001</c:v>
                </c:pt>
                <c:pt idx="11469">
                  <c:v>184.0429</c:v>
                </c:pt>
                <c:pt idx="11470">
                  <c:v>184.07089999999999</c:v>
                </c:pt>
                <c:pt idx="11471">
                  <c:v>184.09899999999999</c:v>
                </c:pt>
                <c:pt idx="11472">
                  <c:v>184.12700000000001</c:v>
                </c:pt>
                <c:pt idx="11473">
                  <c:v>184.1551</c:v>
                </c:pt>
                <c:pt idx="11474">
                  <c:v>184.1831</c:v>
                </c:pt>
                <c:pt idx="11475">
                  <c:v>184.21119999999999</c:v>
                </c:pt>
                <c:pt idx="11476">
                  <c:v>184.23920000000001</c:v>
                </c:pt>
                <c:pt idx="11477">
                  <c:v>184.26730000000001</c:v>
                </c:pt>
                <c:pt idx="11478">
                  <c:v>184.2953</c:v>
                </c:pt>
                <c:pt idx="11479">
                  <c:v>184.32339999999999</c:v>
                </c:pt>
                <c:pt idx="11480">
                  <c:v>184.35149999999999</c:v>
                </c:pt>
                <c:pt idx="11481">
                  <c:v>184.37950000000001</c:v>
                </c:pt>
                <c:pt idx="11482">
                  <c:v>184.4076</c:v>
                </c:pt>
                <c:pt idx="11483">
                  <c:v>184.4357</c:v>
                </c:pt>
                <c:pt idx="11484">
                  <c:v>184.46369999999999</c:v>
                </c:pt>
                <c:pt idx="11485">
                  <c:v>184.49180000000001</c:v>
                </c:pt>
                <c:pt idx="11486">
                  <c:v>184.51990000000001</c:v>
                </c:pt>
                <c:pt idx="11487">
                  <c:v>184.548</c:v>
                </c:pt>
                <c:pt idx="11488">
                  <c:v>184.57599999999999</c:v>
                </c:pt>
                <c:pt idx="11489">
                  <c:v>184.60409999999999</c:v>
                </c:pt>
                <c:pt idx="11490">
                  <c:v>184.63220000000001</c:v>
                </c:pt>
                <c:pt idx="11491">
                  <c:v>184.66030000000001</c:v>
                </c:pt>
                <c:pt idx="11492">
                  <c:v>184.6884</c:v>
                </c:pt>
                <c:pt idx="11493">
                  <c:v>184.7165</c:v>
                </c:pt>
                <c:pt idx="11494">
                  <c:v>184.74459999999999</c:v>
                </c:pt>
                <c:pt idx="11495">
                  <c:v>184.77260000000001</c:v>
                </c:pt>
                <c:pt idx="11496">
                  <c:v>184.80070000000001</c:v>
                </c:pt>
                <c:pt idx="11497">
                  <c:v>184.8288</c:v>
                </c:pt>
                <c:pt idx="11498">
                  <c:v>184.8569</c:v>
                </c:pt>
                <c:pt idx="11499">
                  <c:v>184.88499999999999</c:v>
                </c:pt>
                <c:pt idx="11500">
                  <c:v>184.91309999999999</c:v>
                </c:pt>
                <c:pt idx="11501">
                  <c:v>184.94130000000001</c:v>
                </c:pt>
                <c:pt idx="11502">
                  <c:v>184.96940000000001</c:v>
                </c:pt>
                <c:pt idx="11503">
                  <c:v>184.9975</c:v>
                </c:pt>
                <c:pt idx="11504">
                  <c:v>185.0256</c:v>
                </c:pt>
                <c:pt idx="11505">
                  <c:v>185.05369999999999</c:v>
                </c:pt>
                <c:pt idx="11506">
                  <c:v>185.08179999999999</c:v>
                </c:pt>
                <c:pt idx="11507">
                  <c:v>185.10990000000001</c:v>
                </c:pt>
                <c:pt idx="11508">
                  <c:v>185.13810000000001</c:v>
                </c:pt>
                <c:pt idx="11509">
                  <c:v>185.1662</c:v>
                </c:pt>
                <c:pt idx="11510">
                  <c:v>185.1943</c:v>
                </c:pt>
                <c:pt idx="11511">
                  <c:v>185.22239999999999</c:v>
                </c:pt>
                <c:pt idx="11512">
                  <c:v>185.25059999999999</c:v>
                </c:pt>
                <c:pt idx="11513">
                  <c:v>185.27869999999999</c:v>
                </c:pt>
                <c:pt idx="11514">
                  <c:v>185.30680000000001</c:v>
                </c:pt>
                <c:pt idx="11515">
                  <c:v>185.33500000000001</c:v>
                </c:pt>
                <c:pt idx="11516">
                  <c:v>185.3631</c:v>
                </c:pt>
                <c:pt idx="11517">
                  <c:v>185.3913</c:v>
                </c:pt>
                <c:pt idx="11518">
                  <c:v>185.4194</c:v>
                </c:pt>
                <c:pt idx="11519">
                  <c:v>185.44749999999999</c:v>
                </c:pt>
                <c:pt idx="11520">
                  <c:v>185.47569999999999</c:v>
                </c:pt>
                <c:pt idx="11521">
                  <c:v>185.50380000000001</c:v>
                </c:pt>
                <c:pt idx="11522">
                  <c:v>185.53200000000001</c:v>
                </c:pt>
                <c:pt idx="11523">
                  <c:v>185.56010000000001</c:v>
                </c:pt>
                <c:pt idx="11524">
                  <c:v>185.5883</c:v>
                </c:pt>
                <c:pt idx="11525">
                  <c:v>185.6165</c:v>
                </c:pt>
                <c:pt idx="11526">
                  <c:v>185.6446</c:v>
                </c:pt>
                <c:pt idx="11527">
                  <c:v>185.6728</c:v>
                </c:pt>
                <c:pt idx="11528">
                  <c:v>185.70089999999999</c:v>
                </c:pt>
                <c:pt idx="11529">
                  <c:v>185.72909999999999</c:v>
                </c:pt>
                <c:pt idx="11530">
                  <c:v>185.75729999999999</c:v>
                </c:pt>
                <c:pt idx="11531">
                  <c:v>185.78540000000001</c:v>
                </c:pt>
                <c:pt idx="11532">
                  <c:v>185.81360000000001</c:v>
                </c:pt>
                <c:pt idx="11533">
                  <c:v>185.84180000000001</c:v>
                </c:pt>
                <c:pt idx="11534">
                  <c:v>185.87</c:v>
                </c:pt>
                <c:pt idx="11535">
                  <c:v>185.8981</c:v>
                </c:pt>
                <c:pt idx="11536">
                  <c:v>185.9263</c:v>
                </c:pt>
                <c:pt idx="11537">
                  <c:v>185.9545</c:v>
                </c:pt>
                <c:pt idx="11538">
                  <c:v>185.98269999999999</c:v>
                </c:pt>
                <c:pt idx="11539">
                  <c:v>186.01089999999999</c:v>
                </c:pt>
                <c:pt idx="11540">
                  <c:v>186.03909999999999</c:v>
                </c:pt>
                <c:pt idx="11541">
                  <c:v>186.06729999999999</c:v>
                </c:pt>
                <c:pt idx="11542">
                  <c:v>186.09549999999999</c:v>
                </c:pt>
                <c:pt idx="11543">
                  <c:v>186.12370000000001</c:v>
                </c:pt>
                <c:pt idx="11544">
                  <c:v>186.15190000000001</c:v>
                </c:pt>
                <c:pt idx="11545">
                  <c:v>186.18010000000001</c:v>
                </c:pt>
                <c:pt idx="11546">
                  <c:v>186.20830000000001</c:v>
                </c:pt>
                <c:pt idx="11547">
                  <c:v>186.23650000000001</c:v>
                </c:pt>
                <c:pt idx="11548">
                  <c:v>186.2647</c:v>
                </c:pt>
                <c:pt idx="11549">
                  <c:v>186.2929</c:v>
                </c:pt>
                <c:pt idx="11550">
                  <c:v>186.3211</c:v>
                </c:pt>
                <c:pt idx="11551">
                  <c:v>186.3493</c:v>
                </c:pt>
                <c:pt idx="11552">
                  <c:v>186.3775</c:v>
                </c:pt>
                <c:pt idx="11553">
                  <c:v>186.4057</c:v>
                </c:pt>
                <c:pt idx="11554">
                  <c:v>186.434</c:v>
                </c:pt>
                <c:pt idx="11555">
                  <c:v>186.4622</c:v>
                </c:pt>
                <c:pt idx="11556">
                  <c:v>186.49039999999999</c:v>
                </c:pt>
                <c:pt idx="11557">
                  <c:v>186.51859999999999</c:v>
                </c:pt>
                <c:pt idx="11558">
                  <c:v>186.54689999999999</c:v>
                </c:pt>
                <c:pt idx="11559">
                  <c:v>186.57509999999999</c:v>
                </c:pt>
                <c:pt idx="11560">
                  <c:v>186.60329999999999</c:v>
                </c:pt>
                <c:pt idx="11561">
                  <c:v>186.63159999999999</c:v>
                </c:pt>
                <c:pt idx="11562">
                  <c:v>186.65979999999999</c:v>
                </c:pt>
                <c:pt idx="11563">
                  <c:v>186.68799999999999</c:v>
                </c:pt>
                <c:pt idx="11564">
                  <c:v>186.71629999999999</c:v>
                </c:pt>
                <c:pt idx="11565">
                  <c:v>186.74449999999999</c:v>
                </c:pt>
                <c:pt idx="11566">
                  <c:v>186.77279999999999</c:v>
                </c:pt>
                <c:pt idx="11567">
                  <c:v>186.80099999999999</c:v>
                </c:pt>
                <c:pt idx="11568">
                  <c:v>186.82929999999999</c:v>
                </c:pt>
                <c:pt idx="11569">
                  <c:v>186.85749999999999</c:v>
                </c:pt>
                <c:pt idx="11570">
                  <c:v>186.88579999999999</c:v>
                </c:pt>
                <c:pt idx="11571">
                  <c:v>186.91399999999999</c:v>
                </c:pt>
                <c:pt idx="11572">
                  <c:v>186.94229999999999</c:v>
                </c:pt>
                <c:pt idx="11573">
                  <c:v>186.97059999999999</c:v>
                </c:pt>
                <c:pt idx="11574">
                  <c:v>186.99879999999999</c:v>
                </c:pt>
                <c:pt idx="11575">
                  <c:v>187.02709999999999</c:v>
                </c:pt>
                <c:pt idx="11576">
                  <c:v>187.05529999999999</c:v>
                </c:pt>
                <c:pt idx="11577">
                  <c:v>187.08359999999999</c:v>
                </c:pt>
                <c:pt idx="11578">
                  <c:v>187.11189999999999</c:v>
                </c:pt>
                <c:pt idx="11579">
                  <c:v>187.14019999999999</c:v>
                </c:pt>
                <c:pt idx="11580">
                  <c:v>187.16839999999999</c:v>
                </c:pt>
                <c:pt idx="11581">
                  <c:v>187.19669999999999</c:v>
                </c:pt>
                <c:pt idx="11582">
                  <c:v>187.22499999999999</c:v>
                </c:pt>
                <c:pt idx="11583">
                  <c:v>187.2533</c:v>
                </c:pt>
                <c:pt idx="11584">
                  <c:v>187.2816</c:v>
                </c:pt>
                <c:pt idx="11585">
                  <c:v>187.3098</c:v>
                </c:pt>
                <c:pt idx="11586">
                  <c:v>187.3381</c:v>
                </c:pt>
                <c:pt idx="11587">
                  <c:v>187.3664</c:v>
                </c:pt>
                <c:pt idx="11588">
                  <c:v>187.3947</c:v>
                </c:pt>
                <c:pt idx="11589">
                  <c:v>187.423</c:v>
                </c:pt>
                <c:pt idx="11590">
                  <c:v>187.4513</c:v>
                </c:pt>
                <c:pt idx="11591">
                  <c:v>187.4796</c:v>
                </c:pt>
                <c:pt idx="11592">
                  <c:v>187.50790000000001</c:v>
                </c:pt>
                <c:pt idx="11593">
                  <c:v>187.53620000000001</c:v>
                </c:pt>
                <c:pt idx="11594">
                  <c:v>187.56450000000001</c:v>
                </c:pt>
                <c:pt idx="11595">
                  <c:v>187.59280000000001</c:v>
                </c:pt>
                <c:pt idx="11596">
                  <c:v>187.62110000000001</c:v>
                </c:pt>
                <c:pt idx="11597">
                  <c:v>187.64940000000001</c:v>
                </c:pt>
                <c:pt idx="11598">
                  <c:v>187.67769999999999</c:v>
                </c:pt>
                <c:pt idx="11599">
                  <c:v>187.70609999999999</c:v>
                </c:pt>
                <c:pt idx="11600">
                  <c:v>187.73439999999999</c:v>
                </c:pt>
                <c:pt idx="11601">
                  <c:v>187.7627</c:v>
                </c:pt>
                <c:pt idx="11602">
                  <c:v>187.791</c:v>
                </c:pt>
                <c:pt idx="11603">
                  <c:v>187.8194</c:v>
                </c:pt>
                <c:pt idx="11604">
                  <c:v>187.8477</c:v>
                </c:pt>
                <c:pt idx="11605">
                  <c:v>187.876</c:v>
                </c:pt>
                <c:pt idx="11606">
                  <c:v>187.90430000000001</c:v>
                </c:pt>
                <c:pt idx="11607">
                  <c:v>187.93270000000001</c:v>
                </c:pt>
                <c:pt idx="11608">
                  <c:v>187.96100000000001</c:v>
                </c:pt>
                <c:pt idx="11609">
                  <c:v>187.98929999999999</c:v>
                </c:pt>
                <c:pt idx="11610">
                  <c:v>188.01769999999999</c:v>
                </c:pt>
                <c:pt idx="11611">
                  <c:v>188.04599999999999</c:v>
                </c:pt>
                <c:pt idx="11612">
                  <c:v>188.0744</c:v>
                </c:pt>
                <c:pt idx="11613">
                  <c:v>188.1027</c:v>
                </c:pt>
                <c:pt idx="11614">
                  <c:v>188.1311</c:v>
                </c:pt>
                <c:pt idx="11615">
                  <c:v>188.15940000000001</c:v>
                </c:pt>
                <c:pt idx="11616">
                  <c:v>188.18780000000001</c:v>
                </c:pt>
                <c:pt idx="11617">
                  <c:v>188.21610000000001</c:v>
                </c:pt>
                <c:pt idx="11618">
                  <c:v>188.24449999999999</c:v>
                </c:pt>
                <c:pt idx="11619">
                  <c:v>188.27279999999999</c:v>
                </c:pt>
                <c:pt idx="11620">
                  <c:v>188.30119999999999</c:v>
                </c:pt>
                <c:pt idx="11621">
                  <c:v>188.3296</c:v>
                </c:pt>
                <c:pt idx="11622">
                  <c:v>188.3579</c:v>
                </c:pt>
                <c:pt idx="11623">
                  <c:v>188.38630000000001</c:v>
                </c:pt>
                <c:pt idx="11624">
                  <c:v>188.41470000000001</c:v>
                </c:pt>
                <c:pt idx="11625">
                  <c:v>188.44300000000001</c:v>
                </c:pt>
                <c:pt idx="11626">
                  <c:v>188.47139999999999</c:v>
                </c:pt>
                <c:pt idx="11627">
                  <c:v>188.49979999999999</c:v>
                </c:pt>
                <c:pt idx="11628">
                  <c:v>188.5282</c:v>
                </c:pt>
                <c:pt idx="11629">
                  <c:v>188.5565</c:v>
                </c:pt>
                <c:pt idx="11630">
                  <c:v>188.5849</c:v>
                </c:pt>
                <c:pt idx="11631">
                  <c:v>188.61330000000001</c:v>
                </c:pt>
                <c:pt idx="11632">
                  <c:v>188.64169999999999</c:v>
                </c:pt>
                <c:pt idx="11633">
                  <c:v>188.67009999999999</c:v>
                </c:pt>
                <c:pt idx="11634">
                  <c:v>188.6985</c:v>
                </c:pt>
                <c:pt idx="11635">
                  <c:v>188.7269</c:v>
                </c:pt>
                <c:pt idx="11636">
                  <c:v>188.75530000000001</c:v>
                </c:pt>
                <c:pt idx="11637">
                  <c:v>188.78370000000001</c:v>
                </c:pt>
                <c:pt idx="11638">
                  <c:v>188.81209999999999</c:v>
                </c:pt>
                <c:pt idx="11639">
                  <c:v>188.84049999999999</c:v>
                </c:pt>
                <c:pt idx="11640">
                  <c:v>188.8689</c:v>
                </c:pt>
                <c:pt idx="11641">
                  <c:v>188.8973</c:v>
                </c:pt>
                <c:pt idx="11642">
                  <c:v>188.92570000000001</c:v>
                </c:pt>
                <c:pt idx="11643">
                  <c:v>188.95410000000001</c:v>
                </c:pt>
                <c:pt idx="11644">
                  <c:v>188.98249999999999</c:v>
                </c:pt>
                <c:pt idx="11645">
                  <c:v>189.01089999999999</c:v>
                </c:pt>
                <c:pt idx="11646">
                  <c:v>189.0393</c:v>
                </c:pt>
                <c:pt idx="11647">
                  <c:v>189.0677</c:v>
                </c:pt>
                <c:pt idx="11648">
                  <c:v>189.09620000000001</c:v>
                </c:pt>
                <c:pt idx="11649">
                  <c:v>189.12459999999999</c:v>
                </c:pt>
                <c:pt idx="11650">
                  <c:v>189.15299999999999</c:v>
                </c:pt>
                <c:pt idx="11651">
                  <c:v>189.1814</c:v>
                </c:pt>
                <c:pt idx="11652">
                  <c:v>189.2099</c:v>
                </c:pt>
                <c:pt idx="11653">
                  <c:v>189.23830000000001</c:v>
                </c:pt>
                <c:pt idx="11654">
                  <c:v>189.26669999999999</c:v>
                </c:pt>
                <c:pt idx="11655">
                  <c:v>189.29519999999999</c:v>
                </c:pt>
                <c:pt idx="11656">
                  <c:v>189.3236</c:v>
                </c:pt>
                <c:pt idx="11657">
                  <c:v>189.35210000000001</c:v>
                </c:pt>
                <c:pt idx="11658">
                  <c:v>189.38050000000001</c:v>
                </c:pt>
                <c:pt idx="11659">
                  <c:v>189.40889999999999</c:v>
                </c:pt>
                <c:pt idx="11660">
                  <c:v>189.4374</c:v>
                </c:pt>
                <c:pt idx="11661">
                  <c:v>189.4658</c:v>
                </c:pt>
                <c:pt idx="11662">
                  <c:v>189.49430000000001</c:v>
                </c:pt>
                <c:pt idx="11663">
                  <c:v>189.52269999999999</c:v>
                </c:pt>
                <c:pt idx="11664">
                  <c:v>189.55119999999999</c:v>
                </c:pt>
                <c:pt idx="11665">
                  <c:v>189.5797</c:v>
                </c:pt>
                <c:pt idx="11666">
                  <c:v>189.60810000000001</c:v>
                </c:pt>
                <c:pt idx="11667">
                  <c:v>189.63659999999999</c:v>
                </c:pt>
                <c:pt idx="11668">
                  <c:v>189.66499999999999</c:v>
                </c:pt>
                <c:pt idx="11669">
                  <c:v>189.6935</c:v>
                </c:pt>
                <c:pt idx="11670">
                  <c:v>189.72200000000001</c:v>
                </c:pt>
                <c:pt idx="11671">
                  <c:v>189.75040000000001</c:v>
                </c:pt>
                <c:pt idx="11672">
                  <c:v>189.77889999999999</c:v>
                </c:pt>
                <c:pt idx="11673">
                  <c:v>189.8074</c:v>
                </c:pt>
                <c:pt idx="11674">
                  <c:v>189.83590000000001</c:v>
                </c:pt>
                <c:pt idx="11675">
                  <c:v>189.86429999999999</c:v>
                </c:pt>
                <c:pt idx="11676">
                  <c:v>189.89279999999999</c:v>
                </c:pt>
                <c:pt idx="11677">
                  <c:v>189.9213</c:v>
                </c:pt>
                <c:pt idx="11678">
                  <c:v>189.94980000000001</c:v>
                </c:pt>
                <c:pt idx="11679">
                  <c:v>189.97829999999999</c:v>
                </c:pt>
                <c:pt idx="11680">
                  <c:v>190.0068</c:v>
                </c:pt>
                <c:pt idx="11681">
                  <c:v>190.0352</c:v>
                </c:pt>
                <c:pt idx="11682">
                  <c:v>190.06370000000001</c:v>
                </c:pt>
                <c:pt idx="11683">
                  <c:v>190.09219999999999</c:v>
                </c:pt>
                <c:pt idx="11684">
                  <c:v>190.1207</c:v>
                </c:pt>
                <c:pt idx="11685">
                  <c:v>190.14920000000001</c:v>
                </c:pt>
                <c:pt idx="11686">
                  <c:v>190.17769999999999</c:v>
                </c:pt>
                <c:pt idx="11687">
                  <c:v>190.2062</c:v>
                </c:pt>
                <c:pt idx="11688">
                  <c:v>190.2347</c:v>
                </c:pt>
                <c:pt idx="11689">
                  <c:v>190.26329999999999</c:v>
                </c:pt>
                <c:pt idx="11690">
                  <c:v>190.29179999999999</c:v>
                </c:pt>
                <c:pt idx="11691">
                  <c:v>190.3203</c:v>
                </c:pt>
                <c:pt idx="11692">
                  <c:v>190.34880000000001</c:v>
                </c:pt>
                <c:pt idx="11693">
                  <c:v>190.37729999999999</c:v>
                </c:pt>
                <c:pt idx="11694">
                  <c:v>190.4058</c:v>
                </c:pt>
                <c:pt idx="11695">
                  <c:v>190.43440000000001</c:v>
                </c:pt>
                <c:pt idx="11696">
                  <c:v>190.46289999999999</c:v>
                </c:pt>
                <c:pt idx="11697">
                  <c:v>190.4914</c:v>
                </c:pt>
                <c:pt idx="11698">
                  <c:v>190.51990000000001</c:v>
                </c:pt>
                <c:pt idx="11699">
                  <c:v>190.54849999999999</c:v>
                </c:pt>
                <c:pt idx="11700">
                  <c:v>190.577</c:v>
                </c:pt>
                <c:pt idx="11701">
                  <c:v>190.60550000000001</c:v>
                </c:pt>
                <c:pt idx="11702">
                  <c:v>190.63409999999999</c:v>
                </c:pt>
                <c:pt idx="11703">
                  <c:v>190.6626</c:v>
                </c:pt>
                <c:pt idx="11704">
                  <c:v>190.69110000000001</c:v>
                </c:pt>
                <c:pt idx="11705">
                  <c:v>190.71969999999999</c:v>
                </c:pt>
                <c:pt idx="11706">
                  <c:v>190.7482</c:v>
                </c:pt>
                <c:pt idx="11707">
                  <c:v>190.77680000000001</c:v>
                </c:pt>
                <c:pt idx="11708">
                  <c:v>190.80529999999999</c:v>
                </c:pt>
                <c:pt idx="11709">
                  <c:v>190.8339</c:v>
                </c:pt>
                <c:pt idx="11710">
                  <c:v>190.86240000000001</c:v>
                </c:pt>
                <c:pt idx="11711">
                  <c:v>190.89099999999999</c:v>
                </c:pt>
                <c:pt idx="11712">
                  <c:v>190.9195</c:v>
                </c:pt>
                <c:pt idx="11713">
                  <c:v>190.94810000000001</c:v>
                </c:pt>
                <c:pt idx="11714">
                  <c:v>190.97669999999999</c:v>
                </c:pt>
                <c:pt idx="11715">
                  <c:v>191.0052</c:v>
                </c:pt>
                <c:pt idx="11716">
                  <c:v>191.03380000000001</c:v>
                </c:pt>
                <c:pt idx="11717">
                  <c:v>191.06229999999999</c:v>
                </c:pt>
                <c:pt idx="11718">
                  <c:v>191.0909</c:v>
                </c:pt>
                <c:pt idx="11719">
                  <c:v>191.11949999999999</c:v>
                </c:pt>
                <c:pt idx="11720">
                  <c:v>191.1481</c:v>
                </c:pt>
                <c:pt idx="11721">
                  <c:v>191.17670000000001</c:v>
                </c:pt>
                <c:pt idx="11722">
                  <c:v>191.20519999999999</c:v>
                </c:pt>
                <c:pt idx="11723">
                  <c:v>191.2338</c:v>
                </c:pt>
                <c:pt idx="11724">
                  <c:v>191.26240000000001</c:v>
                </c:pt>
                <c:pt idx="11725">
                  <c:v>191.291</c:v>
                </c:pt>
                <c:pt idx="11726">
                  <c:v>191.31960000000001</c:v>
                </c:pt>
                <c:pt idx="11727">
                  <c:v>191.34809999999999</c:v>
                </c:pt>
                <c:pt idx="11728">
                  <c:v>191.3767</c:v>
                </c:pt>
                <c:pt idx="11729">
                  <c:v>191.40530000000001</c:v>
                </c:pt>
                <c:pt idx="11730">
                  <c:v>191.43389999999999</c:v>
                </c:pt>
                <c:pt idx="11731">
                  <c:v>191.46250000000001</c:v>
                </c:pt>
                <c:pt idx="11732">
                  <c:v>191.49109999999999</c:v>
                </c:pt>
                <c:pt idx="11733">
                  <c:v>191.5197</c:v>
                </c:pt>
                <c:pt idx="11734">
                  <c:v>191.54830000000001</c:v>
                </c:pt>
                <c:pt idx="11735">
                  <c:v>191.577</c:v>
                </c:pt>
                <c:pt idx="11736">
                  <c:v>191.60550000000001</c:v>
                </c:pt>
                <c:pt idx="11737">
                  <c:v>191.63419999999999</c:v>
                </c:pt>
                <c:pt idx="11738">
                  <c:v>191.6628</c:v>
                </c:pt>
                <c:pt idx="11739">
                  <c:v>191.69139999999999</c:v>
                </c:pt>
                <c:pt idx="11740">
                  <c:v>191.72</c:v>
                </c:pt>
                <c:pt idx="11741">
                  <c:v>191.74860000000001</c:v>
                </c:pt>
                <c:pt idx="11742">
                  <c:v>191.7773</c:v>
                </c:pt>
                <c:pt idx="11743">
                  <c:v>191.80590000000001</c:v>
                </c:pt>
                <c:pt idx="11744">
                  <c:v>191.83449999999999</c:v>
                </c:pt>
                <c:pt idx="11745">
                  <c:v>191.8631</c:v>
                </c:pt>
                <c:pt idx="11746">
                  <c:v>191.89179999999999</c:v>
                </c:pt>
                <c:pt idx="11747">
                  <c:v>191.9204</c:v>
                </c:pt>
                <c:pt idx="11748">
                  <c:v>191.94900000000001</c:v>
                </c:pt>
                <c:pt idx="11749">
                  <c:v>191.9777</c:v>
                </c:pt>
                <c:pt idx="11750">
                  <c:v>192.00630000000001</c:v>
                </c:pt>
                <c:pt idx="11751">
                  <c:v>192.03489999999999</c:v>
                </c:pt>
                <c:pt idx="11752">
                  <c:v>192.06360000000001</c:v>
                </c:pt>
                <c:pt idx="11753">
                  <c:v>192.09219999999999</c:v>
                </c:pt>
                <c:pt idx="11754">
                  <c:v>192.12090000000001</c:v>
                </c:pt>
                <c:pt idx="11755">
                  <c:v>192.14949999999999</c:v>
                </c:pt>
                <c:pt idx="11756">
                  <c:v>192.1782</c:v>
                </c:pt>
                <c:pt idx="11757">
                  <c:v>192.20679999999999</c:v>
                </c:pt>
                <c:pt idx="11758">
                  <c:v>192.2355</c:v>
                </c:pt>
                <c:pt idx="11759">
                  <c:v>192.26410000000001</c:v>
                </c:pt>
                <c:pt idx="11760">
                  <c:v>192.2928</c:v>
                </c:pt>
                <c:pt idx="11761">
                  <c:v>192.32149999999999</c:v>
                </c:pt>
                <c:pt idx="11762">
                  <c:v>192.3501</c:v>
                </c:pt>
                <c:pt idx="11763">
                  <c:v>192.37880000000001</c:v>
                </c:pt>
                <c:pt idx="11764">
                  <c:v>192.4075</c:v>
                </c:pt>
                <c:pt idx="11765">
                  <c:v>192.43610000000001</c:v>
                </c:pt>
                <c:pt idx="11766">
                  <c:v>192.4648</c:v>
                </c:pt>
                <c:pt idx="11767">
                  <c:v>192.49350000000001</c:v>
                </c:pt>
                <c:pt idx="11768">
                  <c:v>192.5222</c:v>
                </c:pt>
                <c:pt idx="11769">
                  <c:v>192.55080000000001</c:v>
                </c:pt>
                <c:pt idx="11770">
                  <c:v>192.5795</c:v>
                </c:pt>
                <c:pt idx="11771">
                  <c:v>192.60820000000001</c:v>
                </c:pt>
                <c:pt idx="11772">
                  <c:v>192.6369</c:v>
                </c:pt>
                <c:pt idx="11773">
                  <c:v>192.66560000000001</c:v>
                </c:pt>
                <c:pt idx="11774">
                  <c:v>192.6943</c:v>
                </c:pt>
                <c:pt idx="11775">
                  <c:v>192.72290000000001</c:v>
                </c:pt>
                <c:pt idx="11776">
                  <c:v>192.7516</c:v>
                </c:pt>
                <c:pt idx="11777">
                  <c:v>192.78030000000001</c:v>
                </c:pt>
                <c:pt idx="11778">
                  <c:v>192.809</c:v>
                </c:pt>
                <c:pt idx="11779">
                  <c:v>192.83770000000001</c:v>
                </c:pt>
                <c:pt idx="11780">
                  <c:v>192.8664</c:v>
                </c:pt>
                <c:pt idx="11781">
                  <c:v>192.89519999999999</c:v>
                </c:pt>
                <c:pt idx="11782">
                  <c:v>192.9239</c:v>
                </c:pt>
                <c:pt idx="11783">
                  <c:v>192.95259999999999</c:v>
                </c:pt>
                <c:pt idx="11784">
                  <c:v>192.9813</c:v>
                </c:pt>
                <c:pt idx="11785">
                  <c:v>193.01</c:v>
                </c:pt>
                <c:pt idx="11786">
                  <c:v>193.03870000000001</c:v>
                </c:pt>
                <c:pt idx="11787">
                  <c:v>193.06739999999999</c:v>
                </c:pt>
                <c:pt idx="11788">
                  <c:v>193.09610000000001</c:v>
                </c:pt>
                <c:pt idx="11789">
                  <c:v>193.1249</c:v>
                </c:pt>
                <c:pt idx="11790">
                  <c:v>193.15360000000001</c:v>
                </c:pt>
                <c:pt idx="11791">
                  <c:v>193.1823</c:v>
                </c:pt>
                <c:pt idx="11792">
                  <c:v>193.21100000000001</c:v>
                </c:pt>
                <c:pt idx="11793">
                  <c:v>193.2398</c:v>
                </c:pt>
                <c:pt idx="11794">
                  <c:v>193.26849999999999</c:v>
                </c:pt>
                <c:pt idx="11795">
                  <c:v>193.2972</c:v>
                </c:pt>
                <c:pt idx="11796">
                  <c:v>193.32599999999999</c:v>
                </c:pt>
                <c:pt idx="11797">
                  <c:v>193.35470000000001</c:v>
                </c:pt>
                <c:pt idx="11798">
                  <c:v>193.3835</c:v>
                </c:pt>
                <c:pt idx="11799">
                  <c:v>193.41220000000001</c:v>
                </c:pt>
                <c:pt idx="11800">
                  <c:v>193.4409</c:v>
                </c:pt>
                <c:pt idx="11801">
                  <c:v>193.46969999999999</c:v>
                </c:pt>
                <c:pt idx="11802">
                  <c:v>193.4984</c:v>
                </c:pt>
                <c:pt idx="11803">
                  <c:v>193.52719999999999</c:v>
                </c:pt>
                <c:pt idx="11804">
                  <c:v>193.55600000000001</c:v>
                </c:pt>
                <c:pt idx="11805">
                  <c:v>193.5847</c:v>
                </c:pt>
                <c:pt idx="11806">
                  <c:v>193.61349999999999</c:v>
                </c:pt>
                <c:pt idx="11807">
                  <c:v>193.6422</c:v>
                </c:pt>
                <c:pt idx="11808">
                  <c:v>193.67099999999999</c:v>
                </c:pt>
                <c:pt idx="11809">
                  <c:v>193.69980000000001</c:v>
                </c:pt>
                <c:pt idx="11810">
                  <c:v>193.7285</c:v>
                </c:pt>
                <c:pt idx="11811">
                  <c:v>193.75729999999999</c:v>
                </c:pt>
                <c:pt idx="11812">
                  <c:v>193.7861</c:v>
                </c:pt>
                <c:pt idx="11813">
                  <c:v>193.81479999999999</c:v>
                </c:pt>
                <c:pt idx="11814">
                  <c:v>193.84360000000001</c:v>
                </c:pt>
                <c:pt idx="11815">
                  <c:v>193.8724</c:v>
                </c:pt>
                <c:pt idx="11816">
                  <c:v>193.90119999999999</c:v>
                </c:pt>
                <c:pt idx="11817">
                  <c:v>193.9299</c:v>
                </c:pt>
                <c:pt idx="11818">
                  <c:v>193.95869999999999</c:v>
                </c:pt>
                <c:pt idx="11819">
                  <c:v>193.98750000000001</c:v>
                </c:pt>
                <c:pt idx="11820">
                  <c:v>194.0163</c:v>
                </c:pt>
                <c:pt idx="11821">
                  <c:v>194.04509999999999</c:v>
                </c:pt>
                <c:pt idx="11822">
                  <c:v>194.07390000000001</c:v>
                </c:pt>
                <c:pt idx="11823">
                  <c:v>194.1027</c:v>
                </c:pt>
                <c:pt idx="11824">
                  <c:v>194.13149999999999</c:v>
                </c:pt>
                <c:pt idx="11825">
                  <c:v>194.16030000000001</c:v>
                </c:pt>
                <c:pt idx="11826">
                  <c:v>194.1891</c:v>
                </c:pt>
                <c:pt idx="11827">
                  <c:v>194.21789999999999</c:v>
                </c:pt>
                <c:pt idx="11828">
                  <c:v>194.2467</c:v>
                </c:pt>
                <c:pt idx="11829">
                  <c:v>194.27549999999999</c:v>
                </c:pt>
                <c:pt idx="11830">
                  <c:v>194.30430000000001</c:v>
                </c:pt>
                <c:pt idx="11831">
                  <c:v>194.3331</c:v>
                </c:pt>
                <c:pt idx="11832">
                  <c:v>194.36189999999999</c:v>
                </c:pt>
                <c:pt idx="11833">
                  <c:v>194.39070000000001</c:v>
                </c:pt>
                <c:pt idx="11834">
                  <c:v>194.4196</c:v>
                </c:pt>
                <c:pt idx="11835">
                  <c:v>194.44839999999999</c:v>
                </c:pt>
                <c:pt idx="11836">
                  <c:v>194.47720000000001</c:v>
                </c:pt>
                <c:pt idx="11837">
                  <c:v>194.506</c:v>
                </c:pt>
                <c:pt idx="11838">
                  <c:v>194.53489999999999</c:v>
                </c:pt>
                <c:pt idx="11839">
                  <c:v>194.56370000000001</c:v>
                </c:pt>
                <c:pt idx="11840">
                  <c:v>194.5925</c:v>
                </c:pt>
                <c:pt idx="11841">
                  <c:v>194.62129999999999</c:v>
                </c:pt>
                <c:pt idx="11842">
                  <c:v>194.65020000000001</c:v>
                </c:pt>
                <c:pt idx="11843">
                  <c:v>194.679</c:v>
                </c:pt>
                <c:pt idx="11844">
                  <c:v>194.7079</c:v>
                </c:pt>
                <c:pt idx="11845">
                  <c:v>194.73670000000001</c:v>
                </c:pt>
                <c:pt idx="11846">
                  <c:v>194.7655</c:v>
                </c:pt>
                <c:pt idx="11847">
                  <c:v>194.7944</c:v>
                </c:pt>
                <c:pt idx="11848">
                  <c:v>194.82320000000001</c:v>
                </c:pt>
                <c:pt idx="11849">
                  <c:v>194.85210000000001</c:v>
                </c:pt>
                <c:pt idx="11850">
                  <c:v>194.8809</c:v>
                </c:pt>
                <c:pt idx="11851">
                  <c:v>194.90979999999999</c:v>
                </c:pt>
                <c:pt idx="11852">
                  <c:v>194.93860000000001</c:v>
                </c:pt>
                <c:pt idx="11853">
                  <c:v>194.9675</c:v>
                </c:pt>
                <c:pt idx="11854">
                  <c:v>194.99639999999999</c:v>
                </c:pt>
                <c:pt idx="11855">
                  <c:v>195.02520000000001</c:v>
                </c:pt>
                <c:pt idx="11856">
                  <c:v>195.05410000000001</c:v>
                </c:pt>
                <c:pt idx="11857">
                  <c:v>195.083</c:v>
                </c:pt>
                <c:pt idx="11858">
                  <c:v>195.11179999999999</c:v>
                </c:pt>
                <c:pt idx="11859">
                  <c:v>195.14070000000001</c:v>
                </c:pt>
                <c:pt idx="11860">
                  <c:v>195.1696</c:v>
                </c:pt>
                <c:pt idx="11861">
                  <c:v>195.1985</c:v>
                </c:pt>
                <c:pt idx="11862">
                  <c:v>195.22730000000001</c:v>
                </c:pt>
                <c:pt idx="11863">
                  <c:v>195.25620000000001</c:v>
                </c:pt>
                <c:pt idx="11864">
                  <c:v>195.2851</c:v>
                </c:pt>
                <c:pt idx="11865">
                  <c:v>195.31399999999999</c:v>
                </c:pt>
                <c:pt idx="11866">
                  <c:v>195.34289999999999</c:v>
                </c:pt>
                <c:pt idx="11867">
                  <c:v>195.3717</c:v>
                </c:pt>
                <c:pt idx="11868">
                  <c:v>195.4006</c:v>
                </c:pt>
                <c:pt idx="11869">
                  <c:v>195.42949999999999</c:v>
                </c:pt>
                <c:pt idx="11870">
                  <c:v>195.45840000000001</c:v>
                </c:pt>
                <c:pt idx="11871">
                  <c:v>195.4873</c:v>
                </c:pt>
                <c:pt idx="11872">
                  <c:v>195.5162</c:v>
                </c:pt>
                <c:pt idx="11873">
                  <c:v>195.54509999999999</c:v>
                </c:pt>
                <c:pt idx="11874">
                  <c:v>195.57400000000001</c:v>
                </c:pt>
                <c:pt idx="11875">
                  <c:v>195.60290000000001</c:v>
                </c:pt>
                <c:pt idx="11876">
                  <c:v>195.6318</c:v>
                </c:pt>
                <c:pt idx="11877">
                  <c:v>195.66079999999999</c:v>
                </c:pt>
                <c:pt idx="11878">
                  <c:v>195.68969999999999</c:v>
                </c:pt>
                <c:pt idx="11879">
                  <c:v>195.71860000000001</c:v>
                </c:pt>
                <c:pt idx="11880">
                  <c:v>195.7475</c:v>
                </c:pt>
                <c:pt idx="11881">
                  <c:v>195.7764</c:v>
                </c:pt>
                <c:pt idx="11882">
                  <c:v>195.80529999999999</c:v>
                </c:pt>
                <c:pt idx="11883">
                  <c:v>195.83430000000001</c:v>
                </c:pt>
                <c:pt idx="11884">
                  <c:v>195.86320000000001</c:v>
                </c:pt>
                <c:pt idx="11885">
                  <c:v>195.8921</c:v>
                </c:pt>
                <c:pt idx="11886">
                  <c:v>195.92099999999999</c:v>
                </c:pt>
                <c:pt idx="11887">
                  <c:v>195.95</c:v>
                </c:pt>
                <c:pt idx="11888">
                  <c:v>195.97890000000001</c:v>
                </c:pt>
                <c:pt idx="11889">
                  <c:v>196.0078</c:v>
                </c:pt>
                <c:pt idx="11890">
                  <c:v>196.0368</c:v>
                </c:pt>
                <c:pt idx="11891">
                  <c:v>196.06569999999999</c:v>
                </c:pt>
                <c:pt idx="11892">
                  <c:v>196.09469999999999</c:v>
                </c:pt>
                <c:pt idx="11893">
                  <c:v>196.12360000000001</c:v>
                </c:pt>
                <c:pt idx="11894">
                  <c:v>196.1525</c:v>
                </c:pt>
                <c:pt idx="11895">
                  <c:v>196.1815</c:v>
                </c:pt>
                <c:pt idx="11896">
                  <c:v>196.21039999999999</c:v>
                </c:pt>
                <c:pt idx="11897">
                  <c:v>196.23939999999999</c:v>
                </c:pt>
                <c:pt idx="11898">
                  <c:v>196.26830000000001</c:v>
                </c:pt>
                <c:pt idx="11899">
                  <c:v>196.29730000000001</c:v>
                </c:pt>
                <c:pt idx="11900">
                  <c:v>196.3263</c:v>
                </c:pt>
                <c:pt idx="11901">
                  <c:v>196.3552</c:v>
                </c:pt>
                <c:pt idx="11902">
                  <c:v>196.38419999999999</c:v>
                </c:pt>
                <c:pt idx="11903">
                  <c:v>196.41309999999999</c:v>
                </c:pt>
                <c:pt idx="11904">
                  <c:v>196.44210000000001</c:v>
                </c:pt>
                <c:pt idx="11905">
                  <c:v>196.47110000000001</c:v>
                </c:pt>
                <c:pt idx="11906">
                  <c:v>196.5001</c:v>
                </c:pt>
                <c:pt idx="11907">
                  <c:v>196.529</c:v>
                </c:pt>
                <c:pt idx="11908">
                  <c:v>196.55799999999999</c:v>
                </c:pt>
                <c:pt idx="11909">
                  <c:v>196.58699999999999</c:v>
                </c:pt>
                <c:pt idx="11910">
                  <c:v>196.61600000000001</c:v>
                </c:pt>
                <c:pt idx="11911">
                  <c:v>196.64500000000001</c:v>
                </c:pt>
                <c:pt idx="11912">
                  <c:v>196.6739</c:v>
                </c:pt>
                <c:pt idx="11913">
                  <c:v>196.7029</c:v>
                </c:pt>
                <c:pt idx="11914">
                  <c:v>196.7319</c:v>
                </c:pt>
                <c:pt idx="11915">
                  <c:v>196.76089999999999</c:v>
                </c:pt>
                <c:pt idx="11916">
                  <c:v>196.78989999999999</c:v>
                </c:pt>
                <c:pt idx="11917">
                  <c:v>196.81890000000001</c:v>
                </c:pt>
                <c:pt idx="11918">
                  <c:v>196.84790000000001</c:v>
                </c:pt>
                <c:pt idx="11919">
                  <c:v>196.87690000000001</c:v>
                </c:pt>
                <c:pt idx="11920">
                  <c:v>196.9059</c:v>
                </c:pt>
                <c:pt idx="11921">
                  <c:v>196.9349</c:v>
                </c:pt>
                <c:pt idx="11922">
                  <c:v>196.9639</c:v>
                </c:pt>
                <c:pt idx="11923">
                  <c:v>196.99289999999999</c:v>
                </c:pt>
                <c:pt idx="11924">
                  <c:v>197.02189999999999</c:v>
                </c:pt>
                <c:pt idx="11925">
                  <c:v>197.05090000000001</c:v>
                </c:pt>
                <c:pt idx="11926">
                  <c:v>197.07990000000001</c:v>
                </c:pt>
                <c:pt idx="11927">
                  <c:v>197.10900000000001</c:v>
                </c:pt>
                <c:pt idx="11928">
                  <c:v>197.13800000000001</c:v>
                </c:pt>
                <c:pt idx="11929">
                  <c:v>197.167</c:v>
                </c:pt>
                <c:pt idx="11930">
                  <c:v>197.196</c:v>
                </c:pt>
                <c:pt idx="11931">
                  <c:v>197.2251</c:v>
                </c:pt>
                <c:pt idx="11932">
                  <c:v>197.25409999999999</c:v>
                </c:pt>
                <c:pt idx="11933">
                  <c:v>197.28309999999999</c:v>
                </c:pt>
                <c:pt idx="11934">
                  <c:v>197.31209999999999</c:v>
                </c:pt>
                <c:pt idx="11935">
                  <c:v>197.34119999999999</c:v>
                </c:pt>
                <c:pt idx="11936">
                  <c:v>197.37020000000001</c:v>
                </c:pt>
                <c:pt idx="11937">
                  <c:v>197.39920000000001</c:v>
                </c:pt>
                <c:pt idx="11938">
                  <c:v>197.42830000000001</c:v>
                </c:pt>
                <c:pt idx="11939">
                  <c:v>197.4573</c:v>
                </c:pt>
                <c:pt idx="11940">
                  <c:v>197.4864</c:v>
                </c:pt>
                <c:pt idx="11941">
                  <c:v>197.5154</c:v>
                </c:pt>
                <c:pt idx="11942">
                  <c:v>197.5445</c:v>
                </c:pt>
                <c:pt idx="11943">
                  <c:v>197.5735</c:v>
                </c:pt>
                <c:pt idx="11944">
                  <c:v>197.6026</c:v>
                </c:pt>
                <c:pt idx="11945">
                  <c:v>197.63159999999999</c:v>
                </c:pt>
                <c:pt idx="11946">
                  <c:v>197.66069999999999</c:v>
                </c:pt>
                <c:pt idx="11947">
                  <c:v>197.68969999999999</c:v>
                </c:pt>
                <c:pt idx="11948">
                  <c:v>197.71879999999999</c:v>
                </c:pt>
                <c:pt idx="11949">
                  <c:v>197.74789999999999</c:v>
                </c:pt>
                <c:pt idx="11950">
                  <c:v>197.77690000000001</c:v>
                </c:pt>
                <c:pt idx="11951">
                  <c:v>197.80600000000001</c:v>
                </c:pt>
                <c:pt idx="11952">
                  <c:v>197.83510000000001</c:v>
                </c:pt>
                <c:pt idx="11953">
                  <c:v>197.86410000000001</c:v>
                </c:pt>
                <c:pt idx="11954">
                  <c:v>197.89320000000001</c:v>
                </c:pt>
                <c:pt idx="11955">
                  <c:v>197.92230000000001</c:v>
                </c:pt>
                <c:pt idx="11956">
                  <c:v>197.95140000000001</c:v>
                </c:pt>
                <c:pt idx="11957">
                  <c:v>197.98050000000001</c:v>
                </c:pt>
                <c:pt idx="11958">
                  <c:v>198.0095</c:v>
                </c:pt>
                <c:pt idx="11959">
                  <c:v>198.0386</c:v>
                </c:pt>
                <c:pt idx="11960">
                  <c:v>198.0677</c:v>
                </c:pt>
                <c:pt idx="11961">
                  <c:v>198.0968</c:v>
                </c:pt>
                <c:pt idx="11962">
                  <c:v>198.1259</c:v>
                </c:pt>
                <c:pt idx="11963">
                  <c:v>198.155</c:v>
                </c:pt>
                <c:pt idx="11964">
                  <c:v>198.1841</c:v>
                </c:pt>
                <c:pt idx="11965">
                  <c:v>198.2132</c:v>
                </c:pt>
                <c:pt idx="11966">
                  <c:v>198.2423</c:v>
                </c:pt>
                <c:pt idx="11967">
                  <c:v>198.2714</c:v>
                </c:pt>
                <c:pt idx="11968">
                  <c:v>198.3005</c:v>
                </c:pt>
                <c:pt idx="11969">
                  <c:v>198.3296</c:v>
                </c:pt>
                <c:pt idx="11970">
                  <c:v>198.3587</c:v>
                </c:pt>
                <c:pt idx="11971">
                  <c:v>198.3878</c:v>
                </c:pt>
                <c:pt idx="11972">
                  <c:v>198.4169</c:v>
                </c:pt>
                <c:pt idx="11973">
                  <c:v>198.446</c:v>
                </c:pt>
                <c:pt idx="11974">
                  <c:v>198.4751</c:v>
                </c:pt>
                <c:pt idx="11975">
                  <c:v>198.5043</c:v>
                </c:pt>
                <c:pt idx="11976">
                  <c:v>198.5334</c:v>
                </c:pt>
                <c:pt idx="11977">
                  <c:v>198.5625</c:v>
                </c:pt>
                <c:pt idx="11978">
                  <c:v>198.5916</c:v>
                </c:pt>
                <c:pt idx="11979">
                  <c:v>198.6208</c:v>
                </c:pt>
                <c:pt idx="11980">
                  <c:v>198.6499</c:v>
                </c:pt>
                <c:pt idx="11981">
                  <c:v>198.679</c:v>
                </c:pt>
                <c:pt idx="11982">
                  <c:v>198.70820000000001</c:v>
                </c:pt>
                <c:pt idx="11983">
                  <c:v>198.7373</c:v>
                </c:pt>
                <c:pt idx="11984">
                  <c:v>198.7664</c:v>
                </c:pt>
                <c:pt idx="11985">
                  <c:v>198.79560000000001</c:v>
                </c:pt>
                <c:pt idx="11986">
                  <c:v>198.82470000000001</c:v>
                </c:pt>
                <c:pt idx="11987">
                  <c:v>198.85390000000001</c:v>
                </c:pt>
                <c:pt idx="11988">
                  <c:v>198.88300000000001</c:v>
                </c:pt>
                <c:pt idx="11989">
                  <c:v>198.91220000000001</c:v>
                </c:pt>
                <c:pt idx="11990">
                  <c:v>198.94130000000001</c:v>
                </c:pt>
                <c:pt idx="11991">
                  <c:v>198.97049999999999</c:v>
                </c:pt>
                <c:pt idx="11992">
                  <c:v>198.99959999999999</c:v>
                </c:pt>
                <c:pt idx="11993">
                  <c:v>199.02879999999999</c:v>
                </c:pt>
                <c:pt idx="11994">
                  <c:v>199.05789999999999</c:v>
                </c:pt>
                <c:pt idx="11995">
                  <c:v>199.08709999999999</c:v>
                </c:pt>
                <c:pt idx="11996">
                  <c:v>199.1163</c:v>
                </c:pt>
                <c:pt idx="11997">
                  <c:v>199.1454</c:v>
                </c:pt>
                <c:pt idx="11998">
                  <c:v>199.1746</c:v>
                </c:pt>
                <c:pt idx="11999">
                  <c:v>199.2038</c:v>
                </c:pt>
                <c:pt idx="12000">
                  <c:v>199.2329</c:v>
                </c:pt>
                <c:pt idx="12001">
                  <c:v>199.2621</c:v>
                </c:pt>
                <c:pt idx="12002">
                  <c:v>199.29130000000001</c:v>
                </c:pt>
                <c:pt idx="12003">
                  <c:v>199.32050000000001</c:v>
                </c:pt>
                <c:pt idx="12004">
                  <c:v>199.34970000000001</c:v>
                </c:pt>
                <c:pt idx="12005">
                  <c:v>199.37880000000001</c:v>
                </c:pt>
                <c:pt idx="12006">
                  <c:v>199.40799999999999</c:v>
                </c:pt>
                <c:pt idx="12007">
                  <c:v>199.43719999999999</c:v>
                </c:pt>
                <c:pt idx="12008">
                  <c:v>199.46639999999999</c:v>
                </c:pt>
                <c:pt idx="12009">
                  <c:v>199.4956</c:v>
                </c:pt>
                <c:pt idx="12010">
                  <c:v>199.5248</c:v>
                </c:pt>
                <c:pt idx="12011">
                  <c:v>199.554</c:v>
                </c:pt>
                <c:pt idx="12012">
                  <c:v>199.58320000000001</c:v>
                </c:pt>
                <c:pt idx="12013">
                  <c:v>199.61240000000001</c:v>
                </c:pt>
                <c:pt idx="12014">
                  <c:v>199.64160000000001</c:v>
                </c:pt>
                <c:pt idx="12015">
                  <c:v>199.67080000000001</c:v>
                </c:pt>
                <c:pt idx="12016">
                  <c:v>199.7</c:v>
                </c:pt>
                <c:pt idx="12017">
                  <c:v>199.72919999999999</c:v>
                </c:pt>
                <c:pt idx="12018">
                  <c:v>199.75839999999999</c:v>
                </c:pt>
                <c:pt idx="12019">
                  <c:v>199.7876</c:v>
                </c:pt>
                <c:pt idx="12020">
                  <c:v>199.8168</c:v>
                </c:pt>
                <c:pt idx="12021">
                  <c:v>199.84610000000001</c:v>
                </c:pt>
                <c:pt idx="12022">
                  <c:v>199.87530000000001</c:v>
                </c:pt>
                <c:pt idx="12023">
                  <c:v>199.90450000000001</c:v>
                </c:pt>
                <c:pt idx="12024">
                  <c:v>199.93369999999999</c:v>
                </c:pt>
                <c:pt idx="12025">
                  <c:v>199.96299999999999</c:v>
                </c:pt>
                <c:pt idx="12026">
                  <c:v>199.9922</c:v>
                </c:pt>
                <c:pt idx="12027">
                  <c:v>200.0214</c:v>
                </c:pt>
                <c:pt idx="12028">
                  <c:v>200.0506</c:v>
                </c:pt>
                <c:pt idx="12029">
                  <c:v>200.07990000000001</c:v>
                </c:pt>
                <c:pt idx="12030">
                  <c:v>200.10910000000001</c:v>
                </c:pt>
                <c:pt idx="12031">
                  <c:v>200.13839999999999</c:v>
                </c:pt>
                <c:pt idx="12032">
                  <c:v>200.16759999999999</c:v>
                </c:pt>
                <c:pt idx="12033">
                  <c:v>200.1968</c:v>
                </c:pt>
                <c:pt idx="12034">
                  <c:v>200.2261</c:v>
                </c:pt>
                <c:pt idx="12035">
                  <c:v>200.25530000000001</c:v>
                </c:pt>
                <c:pt idx="12036">
                  <c:v>200.28460000000001</c:v>
                </c:pt>
                <c:pt idx="12037">
                  <c:v>200.31379999999999</c:v>
                </c:pt>
                <c:pt idx="12038">
                  <c:v>200.34309999999999</c:v>
                </c:pt>
                <c:pt idx="12039">
                  <c:v>200.3723</c:v>
                </c:pt>
                <c:pt idx="12040">
                  <c:v>200.4016</c:v>
                </c:pt>
                <c:pt idx="12041">
                  <c:v>200.4308</c:v>
                </c:pt>
                <c:pt idx="12042">
                  <c:v>200.46010000000001</c:v>
                </c:pt>
                <c:pt idx="12043">
                  <c:v>200.48939999999999</c:v>
                </c:pt>
                <c:pt idx="12044">
                  <c:v>200.51859999999999</c:v>
                </c:pt>
                <c:pt idx="12045">
                  <c:v>200.5479</c:v>
                </c:pt>
                <c:pt idx="12046">
                  <c:v>200.5772</c:v>
                </c:pt>
                <c:pt idx="12047">
                  <c:v>200.60650000000001</c:v>
                </c:pt>
                <c:pt idx="12048">
                  <c:v>200.63570000000001</c:v>
                </c:pt>
                <c:pt idx="12049">
                  <c:v>200.66499999999999</c:v>
                </c:pt>
                <c:pt idx="12050">
                  <c:v>200.6943</c:v>
                </c:pt>
                <c:pt idx="12051">
                  <c:v>200.7236</c:v>
                </c:pt>
                <c:pt idx="12052">
                  <c:v>200.75290000000001</c:v>
                </c:pt>
                <c:pt idx="12053">
                  <c:v>200.78210000000001</c:v>
                </c:pt>
                <c:pt idx="12054">
                  <c:v>200.81139999999999</c:v>
                </c:pt>
                <c:pt idx="12055">
                  <c:v>200.8407</c:v>
                </c:pt>
                <c:pt idx="12056">
                  <c:v>200.87</c:v>
                </c:pt>
                <c:pt idx="12057">
                  <c:v>200.89930000000001</c:v>
                </c:pt>
                <c:pt idx="12058">
                  <c:v>200.92859999999999</c:v>
                </c:pt>
                <c:pt idx="12059">
                  <c:v>200.9579</c:v>
                </c:pt>
                <c:pt idx="12060">
                  <c:v>200.9872</c:v>
                </c:pt>
                <c:pt idx="12061">
                  <c:v>201.01650000000001</c:v>
                </c:pt>
                <c:pt idx="12062">
                  <c:v>201.04580000000001</c:v>
                </c:pt>
                <c:pt idx="12063">
                  <c:v>201.07509999999999</c:v>
                </c:pt>
                <c:pt idx="12064">
                  <c:v>201.1044</c:v>
                </c:pt>
                <c:pt idx="12065">
                  <c:v>201.1337</c:v>
                </c:pt>
                <c:pt idx="12066">
                  <c:v>201.16309999999999</c:v>
                </c:pt>
                <c:pt idx="12067">
                  <c:v>201.19239999999999</c:v>
                </c:pt>
                <c:pt idx="12068">
                  <c:v>201.2217</c:v>
                </c:pt>
                <c:pt idx="12069">
                  <c:v>201.251</c:v>
                </c:pt>
                <c:pt idx="12070">
                  <c:v>201.28030000000001</c:v>
                </c:pt>
                <c:pt idx="12071">
                  <c:v>201.30959999999999</c:v>
                </c:pt>
                <c:pt idx="12072">
                  <c:v>201.339</c:v>
                </c:pt>
                <c:pt idx="12073">
                  <c:v>201.3683</c:v>
                </c:pt>
                <c:pt idx="12074">
                  <c:v>201.39760000000001</c:v>
                </c:pt>
                <c:pt idx="12075">
                  <c:v>201.42699999999999</c:v>
                </c:pt>
                <c:pt idx="12076">
                  <c:v>201.4563</c:v>
                </c:pt>
                <c:pt idx="12077">
                  <c:v>201.48560000000001</c:v>
                </c:pt>
                <c:pt idx="12078">
                  <c:v>201.51499999999999</c:v>
                </c:pt>
                <c:pt idx="12079">
                  <c:v>201.54429999999999</c:v>
                </c:pt>
                <c:pt idx="12080">
                  <c:v>201.5737</c:v>
                </c:pt>
                <c:pt idx="12081">
                  <c:v>201.60300000000001</c:v>
                </c:pt>
                <c:pt idx="12082">
                  <c:v>201.63239999999999</c:v>
                </c:pt>
                <c:pt idx="12083">
                  <c:v>201.6617</c:v>
                </c:pt>
                <c:pt idx="12084">
                  <c:v>201.69110000000001</c:v>
                </c:pt>
                <c:pt idx="12085">
                  <c:v>201.72040000000001</c:v>
                </c:pt>
                <c:pt idx="12086">
                  <c:v>201.74979999999999</c:v>
                </c:pt>
                <c:pt idx="12087">
                  <c:v>201.7791</c:v>
                </c:pt>
                <c:pt idx="12088">
                  <c:v>201.80850000000001</c:v>
                </c:pt>
                <c:pt idx="12089">
                  <c:v>201.83779999999999</c:v>
                </c:pt>
                <c:pt idx="12090">
                  <c:v>201.8672</c:v>
                </c:pt>
                <c:pt idx="12091">
                  <c:v>201.89660000000001</c:v>
                </c:pt>
                <c:pt idx="12092">
                  <c:v>201.92590000000001</c:v>
                </c:pt>
                <c:pt idx="12093">
                  <c:v>201.95529999999999</c:v>
                </c:pt>
                <c:pt idx="12094">
                  <c:v>201.9847</c:v>
                </c:pt>
                <c:pt idx="12095">
                  <c:v>202.01410000000001</c:v>
                </c:pt>
                <c:pt idx="12096">
                  <c:v>202.04339999999999</c:v>
                </c:pt>
                <c:pt idx="12097">
                  <c:v>202.0728</c:v>
                </c:pt>
                <c:pt idx="12098">
                  <c:v>202.10220000000001</c:v>
                </c:pt>
                <c:pt idx="12099">
                  <c:v>202.13159999999999</c:v>
                </c:pt>
                <c:pt idx="12100">
                  <c:v>202.161</c:v>
                </c:pt>
                <c:pt idx="12101">
                  <c:v>202.19040000000001</c:v>
                </c:pt>
                <c:pt idx="12102">
                  <c:v>202.21979999999999</c:v>
                </c:pt>
                <c:pt idx="12103">
                  <c:v>202.2491</c:v>
                </c:pt>
                <c:pt idx="12104">
                  <c:v>202.27850000000001</c:v>
                </c:pt>
                <c:pt idx="12105">
                  <c:v>202.30789999999999</c:v>
                </c:pt>
                <c:pt idx="12106">
                  <c:v>202.3373</c:v>
                </c:pt>
                <c:pt idx="12107">
                  <c:v>202.36670000000001</c:v>
                </c:pt>
                <c:pt idx="12108">
                  <c:v>202.39609999999999</c:v>
                </c:pt>
                <c:pt idx="12109">
                  <c:v>202.4256</c:v>
                </c:pt>
                <c:pt idx="12110">
                  <c:v>202.45500000000001</c:v>
                </c:pt>
                <c:pt idx="12111">
                  <c:v>202.48439999999999</c:v>
                </c:pt>
                <c:pt idx="12112">
                  <c:v>202.5138</c:v>
                </c:pt>
                <c:pt idx="12113">
                  <c:v>202.54320000000001</c:v>
                </c:pt>
                <c:pt idx="12114">
                  <c:v>202.57259999999999</c:v>
                </c:pt>
                <c:pt idx="12115">
                  <c:v>202.602</c:v>
                </c:pt>
                <c:pt idx="12116">
                  <c:v>202.63140000000001</c:v>
                </c:pt>
                <c:pt idx="12117">
                  <c:v>202.6609</c:v>
                </c:pt>
                <c:pt idx="12118">
                  <c:v>202.69030000000001</c:v>
                </c:pt>
                <c:pt idx="12119">
                  <c:v>202.71969999999999</c:v>
                </c:pt>
                <c:pt idx="12120">
                  <c:v>202.7491</c:v>
                </c:pt>
                <c:pt idx="12121">
                  <c:v>202.77860000000001</c:v>
                </c:pt>
                <c:pt idx="12122">
                  <c:v>202.80799999999999</c:v>
                </c:pt>
                <c:pt idx="12123">
                  <c:v>202.8374</c:v>
                </c:pt>
                <c:pt idx="12124">
                  <c:v>202.86689999999999</c:v>
                </c:pt>
                <c:pt idx="12125">
                  <c:v>202.8963</c:v>
                </c:pt>
                <c:pt idx="12126">
                  <c:v>202.92580000000001</c:v>
                </c:pt>
                <c:pt idx="12127">
                  <c:v>202.95519999999999</c:v>
                </c:pt>
                <c:pt idx="12128">
                  <c:v>202.9846</c:v>
                </c:pt>
                <c:pt idx="12129">
                  <c:v>203.01410000000001</c:v>
                </c:pt>
                <c:pt idx="12130">
                  <c:v>203.04349999999999</c:v>
                </c:pt>
                <c:pt idx="12131">
                  <c:v>203.07300000000001</c:v>
                </c:pt>
                <c:pt idx="12132">
                  <c:v>203.10249999999999</c:v>
                </c:pt>
                <c:pt idx="12133">
                  <c:v>203.1319</c:v>
                </c:pt>
                <c:pt idx="12134">
                  <c:v>203.16139999999999</c:v>
                </c:pt>
                <c:pt idx="12135">
                  <c:v>203.1908</c:v>
                </c:pt>
                <c:pt idx="12136">
                  <c:v>203.22030000000001</c:v>
                </c:pt>
                <c:pt idx="12137">
                  <c:v>203.24979999999999</c:v>
                </c:pt>
                <c:pt idx="12138">
                  <c:v>203.2792</c:v>
                </c:pt>
                <c:pt idx="12139">
                  <c:v>203.30869999999999</c:v>
                </c:pt>
                <c:pt idx="12140">
                  <c:v>203.3382</c:v>
                </c:pt>
                <c:pt idx="12141">
                  <c:v>203.36760000000001</c:v>
                </c:pt>
                <c:pt idx="12142">
                  <c:v>203.39709999999999</c:v>
                </c:pt>
                <c:pt idx="12143">
                  <c:v>203.42660000000001</c:v>
                </c:pt>
                <c:pt idx="12144">
                  <c:v>203.45609999999999</c:v>
                </c:pt>
                <c:pt idx="12145">
                  <c:v>203.48560000000001</c:v>
                </c:pt>
                <c:pt idx="12146">
                  <c:v>203.51499999999999</c:v>
                </c:pt>
                <c:pt idx="12147">
                  <c:v>203.5445</c:v>
                </c:pt>
                <c:pt idx="12148">
                  <c:v>203.57400000000001</c:v>
                </c:pt>
                <c:pt idx="12149">
                  <c:v>203.6035</c:v>
                </c:pt>
                <c:pt idx="12150">
                  <c:v>203.63300000000001</c:v>
                </c:pt>
                <c:pt idx="12151">
                  <c:v>203.66249999999999</c:v>
                </c:pt>
                <c:pt idx="12152">
                  <c:v>203.69200000000001</c:v>
                </c:pt>
                <c:pt idx="12153">
                  <c:v>203.72149999999999</c:v>
                </c:pt>
                <c:pt idx="12154">
                  <c:v>203.751</c:v>
                </c:pt>
                <c:pt idx="12155">
                  <c:v>203.78049999999999</c:v>
                </c:pt>
                <c:pt idx="12156">
                  <c:v>203.81</c:v>
                </c:pt>
                <c:pt idx="12157">
                  <c:v>203.83949999999999</c:v>
                </c:pt>
                <c:pt idx="12158">
                  <c:v>203.869</c:v>
                </c:pt>
                <c:pt idx="12159">
                  <c:v>203.89850000000001</c:v>
                </c:pt>
                <c:pt idx="12160">
                  <c:v>203.9281</c:v>
                </c:pt>
                <c:pt idx="12161">
                  <c:v>203.95760000000001</c:v>
                </c:pt>
                <c:pt idx="12162">
                  <c:v>203.9871</c:v>
                </c:pt>
                <c:pt idx="12163">
                  <c:v>204.01660000000001</c:v>
                </c:pt>
                <c:pt idx="12164">
                  <c:v>204.0461</c:v>
                </c:pt>
                <c:pt idx="12165">
                  <c:v>204.07570000000001</c:v>
                </c:pt>
                <c:pt idx="12166">
                  <c:v>204.1052</c:v>
                </c:pt>
                <c:pt idx="12167">
                  <c:v>204.13470000000001</c:v>
                </c:pt>
                <c:pt idx="12168">
                  <c:v>204.16419999999999</c:v>
                </c:pt>
                <c:pt idx="12169">
                  <c:v>204.19380000000001</c:v>
                </c:pt>
                <c:pt idx="12170">
                  <c:v>204.22329999999999</c:v>
                </c:pt>
                <c:pt idx="12171">
                  <c:v>204.25290000000001</c:v>
                </c:pt>
                <c:pt idx="12172">
                  <c:v>204.2824</c:v>
                </c:pt>
                <c:pt idx="12173">
                  <c:v>204.31190000000001</c:v>
                </c:pt>
                <c:pt idx="12174">
                  <c:v>204.3415</c:v>
                </c:pt>
                <c:pt idx="12175">
                  <c:v>204.37100000000001</c:v>
                </c:pt>
                <c:pt idx="12176">
                  <c:v>204.4006</c:v>
                </c:pt>
                <c:pt idx="12177">
                  <c:v>204.43010000000001</c:v>
                </c:pt>
                <c:pt idx="12178">
                  <c:v>204.4597</c:v>
                </c:pt>
                <c:pt idx="12179">
                  <c:v>204.48920000000001</c:v>
                </c:pt>
                <c:pt idx="12180">
                  <c:v>204.5188</c:v>
                </c:pt>
                <c:pt idx="12181">
                  <c:v>204.54830000000001</c:v>
                </c:pt>
                <c:pt idx="12182">
                  <c:v>204.5779</c:v>
                </c:pt>
                <c:pt idx="12183">
                  <c:v>204.60749999999999</c:v>
                </c:pt>
                <c:pt idx="12184">
                  <c:v>204.637</c:v>
                </c:pt>
                <c:pt idx="12185">
                  <c:v>204.66659999999999</c:v>
                </c:pt>
                <c:pt idx="12186">
                  <c:v>204.6962</c:v>
                </c:pt>
                <c:pt idx="12187">
                  <c:v>204.72569999999999</c:v>
                </c:pt>
                <c:pt idx="12188">
                  <c:v>204.75530000000001</c:v>
                </c:pt>
                <c:pt idx="12189">
                  <c:v>204.78489999999999</c:v>
                </c:pt>
                <c:pt idx="12190">
                  <c:v>204.81450000000001</c:v>
                </c:pt>
                <c:pt idx="12191">
                  <c:v>204.8441</c:v>
                </c:pt>
                <c:pt idx="12192">
                  <c:v>204.87360000000001</c:v>
                </c:pt>
                <c:pt idx="12193">
                  <c:v>204.9032</c:v>
                </c:pt>
                <c:pt idx="12194">
                  <c:v>204.93279999999999</c:v>
                </c:pt>
                <c:pt idx="12195">
                  <c:v>204.9624</c:v>
                </c:pt>
                <c:pt idx="12196">
                  <c:v>204.99199999999999</c:v>
                </c:pt>
                <c:pt idx="12197">
                  <c:v>205.02160000000001</c:v>
                </c:pt>
                <c:pt idx="12198">
                  <c:v>205.05119999999999</c:v>
                </c:pt>
                <c:pt idx="12199">
                  <c:v>205.08080000000001</c:v>
                </c:pt>
                <c:pt idx="12200">
                  <c:v>205.1104</c:v>
                </c:pt>
                <c:pt idx="12201">
                  <c:v>205.14</c:v>
                </c:pt>
                <c:pt idx="12202">
                  <c:v>205.1696</c:v>
                </c:pt>
                <c:pt idx="12203">
                  <c:v>205.19919999999999</c:v>
                </c:pt>
                <c:pt idx="12204">
                  <c:v>205.22880000000001</c:v>
                </c:pt>
                <c:pt idx="12205">
                  <c:v>205.25839999999999</c:v>
                </c:pt>
                <c:pt idx="12206">
                  <c:v>205.28800000000001</c:v>
                </c:pt>
                <c:pt idx="12207">
                  <c:v>205.3176</c:v>
                </c:pt>
                <c:pt idx="12208">
                  <c:v>205.34719999999999</c:v>
                </c:pt>
                <c:pt idx="12209">
                  <c:v>205.37690000000001</c:v>
                </c:pt>
                <c:pt idx="12210">
                  <c:v>205.40649999999999</c:v>
                </c:pt>
                <c:pt idx="12211">
                  <c:v>205.43610000000001</c:v>
                </c:pt>
                <c:pt idx="12212">
                  <c:v>205.4657</c:v>
                </c:pt>
                <c:pt idx="12213">
                  <c:v>205.49539999999999</c:v>
                </c:pt>
                <c:pt idx="12214">
                  <c:v>205.52500000000001</c:v>
                </c:pt>
                <c:pt idx="12215">
                  <c:v>205.55459999999999</c:v>
                </c:pt>
                <c:pt idx="12216">
                  <c:v>205.58430000000001</c:v>
                </c:pt>
                <c:pt idx="12217">
                  <c:v>205.6139</c:v>
                </c:pt>
                <c:pt idx="12218">
                  <c:v>205.64349999999999</c:v>
                </c:pt>
                <c:pt idx="12219">
                  <c:v>205.67320000000001</c:v>
                </c:pt>
                <c:pt idx="12220">
                  <c:v>205.7028</c:v>
                </c:pt>
                <c:pt idx="12221">
                  <c:v>205.73249999999999</c:v>
                </c:pt>
                <c:pt idx="12222">
                  <c:v>205.7621</c:v>
                </c:pt>
                <c:pt idx="12223">
                  <c:v>205.79179999999999</c:v>
                </c:pt>
                <c:pt idx="12224">
                  <c:v>205.82140000000001</c:v>
                </c:pt>
                <c:pt idx="12225">
                  <c:v>205.8511</c:v>
                </c:pt>
                <c:pt idx="12226">
                  <c:v>205.88069999999999</c:v>
                </c:pt>
                <c:pt idx="12227">
                  <c:v>205.91040000000001</c:v>
                </c:pt>
                <c:pt idx="12228">
                  <c:v>205.94</c:v>
                </c:pt>
                <c:pt idx="12229">
                  <c:v>205.96969999999999</c:v>
                </c:pt>
                <c:pt idx="12230">
                  <c:v>205.99940000000001</c:v>
                </c:pt>
                <c:pt idx="12231">
                  <c:v>206.029</c:v>
                </c:pt>
                <c:pt idx="12232">
                  <c:v>206.05869999999999</c:v>
                </c:pt>
                <c:pt idx="12233">
                  <c:v>206.08840000000001</c:v>
                </c:pt>
                <c:pt idx="12234">
                  <c:v>206.11799999999999</c:v>
                </c:pt>
                <c:pt idx="12235">
                  <c:v>206.14769999999999</c:v>
                </c:pt>
                <c:pt idx="12236">
                  <c:v>206.17740000000001</c:v>
                </c:pt>
                <c:pt idx="12237">
                  <c:v>206.2071</c:v>
                </c:pt>
                <c:pt idx="12238">
                  <c:v>206.23670000000001</c:v>
                </c:pt>
                <c:pt idx="12239">
                  <c:v>206.2664</c:v>
                </c:pt>
                <c:pt idx="12240">
                  <c:v>206.2961</c:v>
                </c:pt>
                <c:pt idx="12241">
                  <c:v>206.32579999999999</c:v>
                </c:pt>
                <c:pt idx="12242">
                  <c:v>206.35550000000001</c:v>
                </c:pt>
                <c:pt idx="12243">
                  <c:v>206.3852</c:v>
                </c:pt>
                <c:pt idx="12244">
                  <c:v>206.41489999999999</c:v>
                </c:pt>
                <c:pt idx="12245">
                  <c:v>206.44460000000001</c:v>
                </c:pt>
                <c:pt idx="12246">
                  <c:v>206.4743</c:v>
                </c:pt>
                <c:pt idx="12247">
                  <c:v>206.50399999999999</c:v>
                </c:pt>
                <c:pt idx="12248">
                  <c:v>206.53370000000001</c:v>
                </c:pt>
                <c:pt idx="12249">
                  <c:v>206.5634</c:v>
                </c:pt>
                <c:pt idx="12250">
                  <c:v>206.59309999999999</c:v>
                </c:pt>
                <c:pt idx="12251">
                  <c:v>206.62280000000001</c:v>
                </c:pt>
                <c:pt idx="12252">
                  <c:v>206.6525</c:v>
                </c:pt>
                <c:pt idx="12253">
                  <c:v>206.68219999999999</c:v>
                </c:pt>
                <c:pt idx="12254">
                  <c:v>206.71190000000001</c:v>
                </c:pt>
                <c:pt idx="12255">
                  <c:v>206.74170000000001</c:v>
                </c:pt>
                <c:pt idx="12256">
                  <c:v>206.7714</c:v>
                </c:pt>
                <c:pt idx="12257">
                  <c:v>206.80109999999999</c:v>
                </c:pt>
                <c:pt idx="12258">
                  <c:v>206.83080000000001</c:v>
                </c:pt>
                <c:pt idx="12259">
                  <c:v>206.8605</c:v>
                </c:pt>
                <c:pt idx="12260">
                  <c:v>206.8903</c:v>
                </c:pt>
                <c:pt idx="12261">
                  <c:v>206.92</c:v>
                </c:pt>
                <c:pt idx="12262">
                  <c:v>206.94970000000001</c:v>
                </c:pt>
                <c:pt idx="12263">
                  <c:v>206.9795</c:v>
                </c:pt>
                <c:pt idx="12264">
                  <c:v>207.00919999999999</c:v>
                </c:pt>
                <c:pt idx="12265">
                  <c:v>207.03890000000001</c:v>
                </c:pt>
                <c:pt idx="12266">
                  <c:v>207.06870000000001</c:v>
                </c:pt>
                <c:pt idx="12267">
                  <c:v>207.0984</c:v>
                </c:pt>
                <c:pt idx="12268">
                  <c:v>207.12819999999999</c:v>
                </c:pt>
                <c:pt idx="12269">
                  <c:v>207.15790000000001</c:v>
                </c:pt>
                <c:pt idx="12270">
                  <c:v>207.18770000000001</c:v>
                </c:pt>
                <c:pt idx="12271">
                  <c:v>207.2174</c:v>
                </c:pt>
                <c:pt idx="12272">
                  <c:v>207.24719999999999</c:v>
                </c:pt>
                <c:pt idx="12273">
                  <c:v>207.27690000000001</c:v>
                </c:pt>
                <c:pt idx="12274">
                  <c:v>207.30670000000001</c:v>
                </c:pt>
                <c:pt idx="12275">
                  <c:v>207.3364</c:v>
                </c:pt>
                <c:pt idx="12276">
                  <c:v>207.36619999999999</c:v>
                </c:pt>
                <c:pt idx="12277">
                  <c:v>207.39599999999999</c:v>
                </c:pt>
                <c:pt idx="12278">
                  <c:v>207.42570000000001</c:v>
                </c:pt>
                <c:pt idx="12279">
                  <c:v>207.4555</c:v>
                </c:pt>
                <c:pt idx="12280">
                  <c:v>207.4853</c:v>
                </c:pt>
                <c:pt idx="12281">
                  <c:v>207.51499999999999</c:v>
                </c:pt>
                <c:pt idx="12282">
                  <c:v>207.54480000000001</c:v>
                </c:pt>
                <c:pt idx="12283">
                  <c:v>207.5746</c:v>
                </c:pt>
                <c:pt idx="12284">
                  <c:v>207.6044</c:v>
                </c:pt>
                <c:pt idx="12285">
                  <c:v>207.63419999999999</c:v>
                </c:pt>
                <c:pt idx="12286">
                  <c:v>207.66390000000001</c:v>
                </c:pt>
                <c:pt idx="12287">
                  <c:v>207.69370000000001</c:v>
                </c:pt>
                <c:pt idx="12288">
                  <c:v>207.7235</c:v>
                </c:pt>
                <c:pt idx="12289">
                  <c:v>207.7533</c:v>
                </c:pt>
                <c:pt idx="12290">
                  <c:v>207.78309999999999</c:v>
                </c:pt>
                <c:pt idx="12291">
                  <c:v>207.81290000000001</c:v>
                </c:pt>
                <c:pt idx="12292">
                  <c:v>207.84270000000001</c:v>
                </c:pt>
                <c:pt idx="12293">
                  <c:v>207.8725</c:v>
                </c:pt>
                <c:pt idx="12294">
                  <c:v>207.9023</c:v>
                </c:pt>
                <c:pt idx="12295">
                  <c:v>207.93209999999999</c:v>
                </c:pt>
                <c:pt idx="12296">
                  <c:v>207.96190000000001</c:v>
                </c:pt>
                <c:pt idx="12297">
                  <c:v>207.99170000000001</c:v>
                </c:pt>
                <c:pt idx="12298">
                  <c:v>208.0215</c:v>
                </c:pt>
                <c:pt idx="12299">
                  <c:v>208.0513</c:v>
                </c:pt>
                <c:pt idx="12300">
                  <c:v>208.08109999999999</c:v>
                </c:pt>
                <c:pt idx="12301">
                  <c:v>208.11089999999999</c:v>
                </c:pt>
                <c:pt idx="12302">
                  <c:v>208.14080000000001</c:v>
                </c:pt>
                <c:pt idx="12303">
                  <c:v>208.17060000000001</c:v>
                </c:pt>
                <c:pt idx="12304">
                  <c:v>208.2004</c:v>
                </c:pt>
                <c:pt idx="12305">
                  <c:v>208.2302</c:v>
                </c:pt>
                <c:pt idx="12306">
                  <c:v>208.26009999999999</c:v>
                </c:pt>
                <c:pt idx="12307">
                  <c:v>208.28989999999999</c:v>
                </c:pt>
                <c:pt idx="12308">
                  <c:v>208.31970000000001</c:v>
                </c:pt>
                <c:pt idx="12309">
                  <c:v>208.34950000000001</c:v>
                </c:pt>
                <c:pt idx="12310">
                  <c:v>208.3794</c:v>
                </c:pt>
                <c:pt idx="12311">
                  <c:v>208.4092</c:v>
                </c:pt>
                <c:pt idx="12312">
                  <c:v>208.4391</c:v>
                </c:pt>
                <c:pt idx="12313">
                  <c:v>208.46889999999999</c:v>
                </c:pt>
                <c:pt idx="12314">
                  <c:v>208.49870000000001</c:v>
                </c:pt>
                <c:pt idx="12315">
                  <c:v>208.52860000000001</c:v>
                </c:pt>
                <c:pt idx="12316">
                  <c:v>208.55840000000001</c:v>
                </c:pt>
                <c:pt idx="12317">
                  <c:v>208.5883</c:v>
                </c:pt>
                <c:pt idx="12318">
                  <c:v>208.6181</c:v>
                </c:pt>
                <c:pt idx="12319">
                  <c:v>208.648</c:v>
                </c:pt>
                <c:pt idx="12320">
                  <c:v>208.67779999999999</c:v>
                </c:pt>
                <c:pt idx="12321">
                  <c:v>208.70769999999999</c:v>
                </c:pt>
                <c:pt idx="12322">
                  <c:v>208.73759999999999</c:v>
                </c:pt>
                <c:pt idx="12323">
                  <c:v>208.76740000000001</c:v>
                </c:pt>
                <c:pt idx="12324">
                  <c:v>208.79730000000001</c:v>
                </c:pt>
                <c:pt idx="12325">
                  <c:v>208.8271</c:v>
                </c:pt>
                <c:pt idx="12326">
                  <c:v>208.857</c:v>
                </c:pt>
                <c:pt idx="12327">
                  <c:v>208.8869</c:v>
                </c:pt>
                <c:pt idx="12328">
                  <c:v>208.91679999999999</c:v>
                </c:pt>
                <c:pt idx="12329">
                  <c:v>208.94659999999999</c:v>
                </c:pt>
                <c:pt idx="12330">
                  <c:v>208.97649999999999</c:v>
                </c:pt>
                <c:pt idx="12331">
                  <c:v>209.00640000000001</c:v>
                </c:pt>
                <c:pt idx="12332">
                  <c:v>209.03630000000001</c:v>
                </c:pt>
                <c:pt idx="12333">
                  <c:v>209.06620000000001</c:v>
                </c:pt>
                <c:pt idx="12334">
                  <c:v>209.09610000000001</c:v>
                </c:pt>
                <c:pt idx="12335">
                  <c:v>209.1259</c:v>
                </c:pt>
                <c:pt idx="12336">
                  <c:v>209.1558</c:v>
                </c:pt>
                <c:pt idx="12337">
                  <c:v>209.1857</c:v>
                </c:pt>
                <c:pt idx="12338">
                  <c:v>209.21559999999999</c:v>
                </c:pt>
                <c:pt idx="12339">
                  <c:v>209.24549999999999</c:v>
                </c:pt>
                <c:pt idx="12340">
                  <c:v>209.27539999999999</c:v>
                </c:pt>
                <c:pt idx="12341">
                  <c:v>209.30529999999999</c:v>
                </c:pt>
                <c:pt idx="12342">
                  <c:v>209.33519999999999</c:v>
                </c:pt>
                <c:pt idx="12343">
                  <c:v>209.36510000000001</c:v>
                </c:pt>
                <c:pt idx="12344">
                  <c:v>209.39500000000001</c:v>
                </c:pt>
                <c:pt idx="12345">
                  <c:v>209.42490000000001</c:v>
                </c:pt>
                <c:pt idx="12346">
                  <c:v>209.45480000000001</c:v>
                </c:pt>
                <c:pt idx="12347">
                  <c:v>209.48480000000001</c:v>
                </c:pt>
                <c:pt idx="12348">
                  <c:v>209.5147</c:v>
                </c:pt>
                <c:pt idx="12349">
                  <c:v>209.5446</c:v>
                </c:pt>
                <c:pt idx="12350">
                  <c:v>209.5745</c:v>
                </c:pt>
                <c:pt idx="12351">
                  <c:v>209.6044</c:v>
                </c:pt>
                <c:pt idx="12352">
                  <c:v>209.6344</c:v>
                </c:pt>
                <c:pt idx="12353">
                  <c:v>209.6643</c:v>
                </c:pt>
                <c:pt idx="12354">
                  <c:v>209.6942</c:v>
                </c:pt>
                <c:pt idx="12355">
                  <c:v>209.7242</c:v>
                </c:pt>
                <c:pt idx="12356">
                  <c:v>209.75409999999999</c:v>
                </c:pt>
                <c:pt idx="12357">
                  <c:v>209.78399999999999</c:v>
                </c:pt>
                <c:pt idx="12358">
                  <c:v>209.81389999999999</c:v>
                </c:pt>
                <c:pt idx="12359">
                  <c:v>209.84389999999999</c:v>
                </c:pt>
                <c:pt idx="12360">
                  <c:v>209.87379999999999</c:v>
                </c:pt>
                <c:pt idx="12361">
                  <c:v>209.90379999999999</c:v>
                </c:pt>
                <c:pt idx="12362">
                  <c:v>209.93369999999999</c:v>
                </c:pt>
                <c:pt idx="12363">
                  <c:v>209.96369999999999</c:v>
                </c:pt>
                <c:pt idx="12364">
                  <c:v>209.99359999999999</c:v>
                </c:pt>
                <c:pt idx="12365">
                  <c:v>210.02359999999999</c:v>
                </c:pt>
                <c:pt idx="12366">
                  <c:v>210.05350000000001</c:v>
                </c:pt>
                <c:pt idx="12367">
                  <c:v>210.08349999999999</c:v>
                </c:pt>
                <c:pt idx="12368">
                  <c:v>210.11340000000001</c:v>
                </c:pt>
                <c:pt idx="12369">
                  <c:v>210.14340000000001</c:v>
                </c:pt>
                <c:pt idx="12370">
                  <c:v>210.17339999999999</c:v>
                </c:pt>
                <c:pt idx="12371">
                  <c:v>210.20330000000001</c:v>
                </c:pt>
                <c:pt idx="12372">
                  <c:v>210.23330000000001</c:v>
                </c:pt>
                <c:pt idx="12373">
                  <c:v>210.26329999999999</c:v>
                </c:pt>
                <c:pt idx="12374">
                  <c:v>210.29320000000001</c:v>
                </c:pt>
                <c:pt idx="12375">
                  <c:v>210.32320000000001</c:v>
                </c:pt>
                <c:pt idx="12376">
                  <c:v>210.35319999999999</c:v>
                </c:pt>
                <c:pt idx="12377">
                  <c:v>210.38319999999999</c:v>
                </c:pt>
                <c:pt idx="12378">
                  <c:v>210.41309999999999</c:v>
                </c:pt>
                <c:pt idx="12379">
                  <c:v>210.44309999999999</c:v>
                </c:pt>
                <c:pt idx="12380">
                  <c:v>210.47309999999999</c:v>
                </c:pt>
                <c:pt idx="12381">
                  <c:v>210.50309999999999</c:v>
                </c:pt>
                <c:pt idx="12382">
                  <c:v>210.53309999999999</c:v>
                </c:pt>
                <c:pt idx="12383">
                  <c:v>210.56309999999999</c:v>
                </c:pt>
                <c:pt idx="12384">
                  <c:v>210.59309999999999</c:v>
                </c:pt>
                <c:pt idx="12385">
                  <c:v>210.62309999999999</c:v>
                </c:pt>
                <c:pt idx="12386">
                  <c:v>210.65309999999999</c:v>
                </c:pt>
                <c:pt idx="12387">
                  <c:v>210.6831</c:v>
                </c:pt>
                <c:pt idx="12388">
                  <c:v>210.7131</c:v>
                </c:pt>
                <c:pt idx="12389">
                  <c:v>210.7431</c:v>
                </c:pt>
                <c:pt idx="12390">
                  <c:v>210.7731</c:v>
                </c:pt>
                <c:pt idx="12391">
                  <c:v>210.8031</c:v>
                </c:pt>
                <c:pt idx="12392">
                  <c:v>210.8331</c:v>
                </c:pt>
                <c:pt idx="12393">
                  <c:v>210.8631</c:v>
                </c:pt>
                <c:pt idx="12394">
                  <c:v>210.8931</c:v>
                </c:pt>
                <c:pt idx="12395">
                  <c:v>210.92310000000001</c:v>
                </c:pt>
                <c:pt idx="12396">
                  <c:v>210.95320000000001</c:v>
                </c:pt>
                <c:pt idx="12397">
                  <c:v>210.98320000000001</c:v>
                </c:pt>
                <c:pt idx="12398">
                  <c:v>211.01320000000001</c:v>
                </c:pt>
                <c:pt idx="12399">
                  <c:v>211.04320000000001</c:v>
                </c:pt>
                <c:pt idx="12400">
                  <c:v>211.07320000000001</c:v>
                </c:pt>
                <c:pt idx="12401">
                  <c:v>211.10329999999999</c:v>
                </c:pt>
                <c:pt idx="12402">
                  <c:v>211.13329999999999</c:v>
                </c:pt>
                <c:pt idx="12403">
                  <c:v>211.16329999999999</c:v>
                </c:pt>
                <c:pt idx="12404">
                  <c:v>211.1934</c:v>
                </c:pt>
                <c:pt idx="12405">
                  <c:v>211.2234</c:v>
                </c:pt>
                <c:pt idx="12406">
                  <c:v>211.2534</c:v>
                </c:pt>
                <c:pt idx="12407">
                  <c:v>211.2835</c:v>
                </c:pt>
                <c:pt idx="12408">
                  <c:v>211.3135</c:v>
                </c:pt>
                <c:pt idx="12409">
                  <c:v>211.34360000000001</c:v>
                </c:pt>
                <c:pt idx="12410">
                  <c:v>211.37360000000001</c:v>
                </c:pt>
                <c:pt idx="12411">
                  <c:v>211.40369999999999</c:v>
                </c:pt>
                <c:pt idx="12412">
                  <c:v>211.43369999999999</c:v>
                </c:pt>
                <c:pt idx="12413">
                  <c:v>211.46379999999999</c:v>
                </c:pt>
                <c:pt idx="12414">
                  <c:v>211.4939</c:v>
                </c:pt>
                <c:pt idx="12415">
                  <c:v>211.5239</c:v>
                </c:pt>
                <c:pt idx="12416">
                  <c:v>211.554</c:v>
                </c:pt>
                <c:pt idx="12417">
                  <c:v>211.584</c:v>
                </c:pt>
                <c:pt idx="12418">
                  <c:v>211.61410000000001</c:v>
                </c:pt>
                <c:pt idx="12419">
                  <c:v>211.64420000000001</c:v>
                </c:pt>
                <c:pt idx="12420">
                  <c:v>211.67420000000001</c:v>
                </c:pt>
                <c:pt idx="12421">
                  <c:v>211.70429999999999</c:v>
                </c:pt>
                <c:pt idx="12422">
                  <c:v>211.73439999999999</c:v>
                </c:pt>
                <c:pt idx="12423">
                  <c:v>211.7645</c:v>
                </c:pt>
                <c:pt idx="12424">
                  <c:v>211.7945</c:v>
                </c:pt>
                <c:pt idx="12425">
                  <c:v>211.8246</c:v>
                </c:pt>
                <c:pt idx="12426">
                  <c:v>211.85470000000001</c:v>
                </c:pt>
                <c:pt idx="12427">
                  <c:v>211.88480000000001</c:v>
                </c:pt>
                <c:pt idx="12428">
                  <c:v>211.91489999999999</c:v>
                </c:pt>
                <c:pt idx="12429">
                  <c:v>211.94489999999999</c:v>
                </c:pt>
                <c:pt idx="12430">
                  <c:v>211.97499999999999</c:v>
                </c:pt>
                <c:pt idx="12431">
                  <c:v>212.0051</c:v>
                </c:pt>
                <c:pt idx="12432">
                  <c:v>212.0352</c:v>
                </c:pt>
                <c:pt idx="12433">
                  <c:v>212.06530000000001</c:v>
                </c:pt>
                <c:pt idx="12434">
                  <c:v>212.09540000000001</c:v>
                </c:pt>
                <c:pt idx="12435">
                  <c:v>212.12549999999999</c:v>
                </c:pt>
                <c:pt idx="12436">
                  <c:v>212.15559999999999</c:v>
                </c:pt>
                <c:pt idx="12437">
                  <c:v>212.1857</c:v>
                </c:pt>
                <c:pt idx="12438">
                  <c:v>212.2159</c:v>
                </c:pt>
                <c:pt idx="12439">
                  <c:v>212.24600000000001</c:v>
                </c:pt>
                <c:pt idx="12440">
                  <c:v>212.27610000000001</c:v>
                </c:pt>
                <c:pt idx="12441">
                  <c:v>212.30619999999999</c:v>
                </c:pt>
                <c:pt idx="12442">
                  <c:v>212.33629999999999</c:v>
                </c:pt>
                <c:pt idx="12443">
                  <c:v>212.3664</c:v>
                </c:pt>
                <c:pt idx="12444">
                  <c:v>212.3965</c:v>
                </c:pt>
                <c:pt idx="12445">
                  <c:v>212.42670000000001</c:v>
                </c:pt>
                <c:pt idx="12446">
                  <c:v>212.45679999999999</c:v>
                </c:pt>
                <c:pt idx="12447">
                  <c:v>212.48689999999999</c:v>
                </c:pt>
                <c:pt idx="12448">
                  <c:v>212.517</c:v>
                </c:pt>
                <c:pt idx="12449">
                  <c:v>212.5472</c:v>
                </c:pt>
                <c:pt idx="12450">
                  <c:v>212.57730000000001</c:v>
                </c:pt>
                <c:pt idx="12451">
                  <c:v>212.60749999999999</c:v>
                </c:pt>
                <c:pt idx="12452">
                  <c:v>212.63759999999999</c:v>
                </c:pt>
                <c:pt idx="12453">
                  <c:v>212.6677</c:v>
                </c:pt>
                <c:pt idx="12454">
                  <c:v>212.6979</c:v>
                </c:pt>
                <c:pt idx="12455">
                  <c:v>212.72800000000001</c:v>
                </c:pt>
                <c:pt idx="12456">
                  <c:v>212.75819999999999</c:v>
                </c:pt>
                <c:pt idx="12457">
                  <c:v>212.78829999999999</c:v>
                </c:pt>
                <c:pt idx="12458">
                  <c:v>212.8185</c:v>
                </c:pt>
                <c:pt idx="12459">
                  <c:v>212.8486</c:v>
                </c:pt>
                <c:pt idx="12460">
                  <c:v>212.87880000000001</c:v>
                </c:pt>
                <c:pt idx="12461">
                  <c:v>212.90889999999999</c:v>
                </c:pt>
                <c:pt idx="12462">
                  <c:v>212.9391</c:v>
                </c:pt>
                <c:pt idx="12463">
                  <c:v>212.9692</c:v>
                </c:pt>
                <c:pt idx="12464">
                  <c:v>212.99940000000001</c:v>
                </c:pt>
                <c:pt idx="12465">
                  <c:v>213.02959999999999</c:v>
                </c:pt>
                <c:pt idx="12466">
                  <c:v>213.05969999999999</c:v>
                </c:pt>
                <c:pt idx="12467">
                  <c:v>213.0899</c:v>
                </c:pt>
                <c:pt idx="12468">
                  <c:v>213.12010000000001</c:v>
                </c:pt>
                <c:pt idx="12469">
                  <c:v>213.15029999999999</c:v>
                </c:pt>
                <c:pt idx="12470">
                  <c:v>213.18039999999999</c:v>
                </c:pt>
                <c:pt idx="12471">
                  <c:v>213.2106</c:v>
                </c:pt>
                <c:pt idx="12472">
                  <c:v>213.24080000000001</c:v>
                </c:pt>
                <c:pt idx="12473">
                  <c:v>213.27099999999999</c:v>
                </c:pt>
                <c:pt idx="12474">
                  <c:v>213.30119999999999</c:v>
                </c:pt>
                <c:pt idx="12475">
                  <c:v>213.3313</c:v>
                </c:pt>
                <c:pt idx="12476">
                  <c:v>213.36150000000001</c:v>
                </c:pt>
                <c:pt idx="12477">
                  <c:v>213.39169999999999</c:v>
                </c:pt>
                <c:pt idx="12478">
                  <c:v>213.42189999999999</c:v>
                </c:pt>
                <c:pt idx="12479">
                  <c:v>213.4521</c:v>
                </c:pt>
                <c:pt idx="12480">
                  <c:v>213.48230000000001</c:v>
                </c:pt>
                <c:pt idx="12481">
                  <c:v>213.51249999999999</c:v>
                </c:pt>
                <c:pt idx="12482">
                  <c:v>213.5427</c:v>
                </c:pt>
                <c:pt idx="12483">
                  <c:v>213.5729</c:v>
                </c:pt>
                <c:pt idx="12484">
                  <c:v>213.60310000000001</c:v>
                </c:pt>
                <c:pt idx="12485">
                  <c:v>213.63329999999999</c:v>
                </c:pt>
                <c:pt idx="12486">
                  <c:v>213.6635</c:v>
                </c:pt>
                <c:pt idx="12487">
                  <c:v>213.69380000000001</c:v>
                </c:pt>
                <c:pt idx="12488">
                  <c:v>213.72399999999999</c:v>
                </c:pt>
                <c:pt idx="12489">
                  <c:v>213.7542</c:v>
                </c:pt>
                <c:pt idx="12490">
                  <c:v>213.78440000000001</c:v>
                </c:pt>
                <c:pt idx="12491">
                  <c:v>213.81460000000001</c:v>
                </c:pt>
                <c:pt idx="12492">
                  <c:v>213.84479999999999</c:v>
                </c:pt>
                <c:pt idx="12493">
                  <c:v>213.8751</c:v>
                </c:pt>
                <c:pt idx="12494">
                  <c:v>213.90530000000001</c:v>
                </c:pt>
                <c:pt idx="12495">
                  <c:v>213.93549999999999</c:v>
                </c:pt>
                <c:pt idx="12496">
                  <c:v>213.9658</c:v>
                </c:pt>
                <c:pt idx="12497">
                  <c:v>213.99600000000001</c:v>
                </c:pt>
                <c:pt idx="12498">
                  <c:v>214.02619999999999</c:v>
                </c:pt>
                <c:pt idx="12499">
                  <c:v>214.0565</c:v>
                </c:pt>
                <c:pt idx="12500">
                  <c:v>214.08670000000001</c:v>
                </c:pt>
                <c:pt idx="12501">
                  <c:v>214.11699999999999</c:v>
                </c:pt>
                <c:pt idx="12502">
                  <c:v>214.1472</c:v>
                </c:pt>
                <c:pt idx="12503">
                  <c:v>214.17750000000001</c:v>
                </c:pt>
                <c:pt idx="12504">
                  <c:v>214.20769999999999</c:v>
                </c:pt>
                <c:pt idx="12505">
                  <c:v>214.2379</c:v>
                </c:pt>
                <c:pt idx="12506">
                  <c:v>214.26820000000001</c:v>
                </c:pt>
                <c:pt idx="12507">
                  <c:v>214.29849999999999</c:v>
                </c:pt>
                <c:pt idx="12508">
                  <c:v>214.3287</c:v>
                </c:pt>
                <c:pt idx="12509">
                  <c:v>214.35900000000001</c:v>
                </c:pt>
                <c:pt idx="12510">
                  <c:v>214.38919999999999</c:v>
                </c:pt>
                <c:pt idx="12511">
                  <c:v>214.4195</c:v>
                </c:pt>
                <c:pt idx="12512">
                  <c:v>214.44980000000001</c:v>
                </c:pt>
                <c:pt idx="12513">
                  <c:v>214.48</c:v>
                </c:pt>
                <c:pt idx="12514">
                  <c:v>214.5103</c:v>
                </c:pt>
                <c:pt idx="12515">
                  <c:v>214.54060000000001</c:v>
                </c:pt>
                <c:pt idx="12516">
                  <c:v>214.57089999999999</c:v>
                </c:pt>
                <c:pt idx="12517">
                  <c:v>214.6011</c:v>
                </c:pt>
                <c:pt idx="12518">
                  <c:v>214.63140000000001</c:v>
                </c:pt>
                <c:pt idx="12519">
                  <c:v>214.6617</c:v>
                </c:pt>
                <c:pt idx="12520">
                  <c:v>214.69200000000001</c:v>
                </c:pt>
                <c:pt idx="12521">
                  <c:v>214.72229999999999</c:v>
                </c:pt>
                <c:pt idx="12522">
                  <c:v>214.7525</c:v>
                </c:pt>
                <c:pt idx="12523">
                  <c:v>214.78280000000001</c:v>
                </c:pt>
                <c:pt idx="12524">
                  <c:v>214.81309999999999</c:v>
                </c:pt>
                <c:pt idx="12525">
                  <c:v>214.8434</c:v>
                </c:pt>
                <c:pt idx="12526">
                  <c:v>214.87370000000001</c:v>
                </c:pt>
                <c:pt idx="12527">
                  <c:v>214.904</c:v>
                </c:pt>
                <c:pt idx="12528">
                  <c:v>214.93430000000001</c:v>
                </c:pt>
                <c:pt idx="12529">
                  <c:v>214.96459999999999</c:v>
                </c:pt>
                <c:pt idx="12530">
                  <c:v>214.9949</c:v>
                </c:pt>
                <c:pt idx="12531">
                  <c:v>215.02520000000001</c:v>
                </c:pt>
                <c:pt idx="12532">
                  <c:v>215.05549999999999</c:v>
                </c:pt>
                <c:pt idx="12533">
                  <c:v>215.08580000000001</c:v>
                </c:pt>
                <c:pt idx="12534">
                  <c:v>215.11619999999999</c:v>
                </c:pt>
                <c:pt idx="12535">
                  <c:v>215.1465</c:v>
                </c:pt>
                <c:pt idx="12536">
                  <c:v>215.17679999999999</c:v>
                </c:pt>
                <c:pt idx="12537">
                  <c:v>215.2071</c:v>
                </c:pt>
                <c:pt idx="12538">
                  <c:v>215.23740000000001</c:v>
                </c:pt>
                <c:pt idx="12539">
                  <c:v>215.26779999999999</c:v>
                </c:pt>
                <c:pt idx="12540">
                  <c:v>215.29810000000001</c:v>
                </c:pt>
                <c:pt idx="12541">
                  <c:v>215.32839999999999</c:v>
                </c:pt>
                <c:pt idx="12542">
                  <c:v>215.3587</c:v>
                </c:pt>
                <c:pt idx="12543">
                  <c:v>215.38910000000001</c:v>
                </c:pt>
                <c:pt idx="12544">
                  <c:v>215.4194</c:v>
                </c:pt>
                <c:pt idx="12545">
                  <c:v>215.44980000000001</c:v>
                </c:pt>
                <c:pt idx="12546">
                  <c:v>215.48009999999999</c:v>
                </c:pt>
                <c:pt idx="12547">
                  <c:v>215.5104</c:v>
                </c:pt>
                <c:pt idx="12548">
                  <c:v>215.54079999999999</c:v>
                </c:pt>
                <c:pt idx="12549">
                  <c:v>215.5711</c:v>
                </c:pt>
                <c:pt idx="12550">
                  <c:v>215.60149999999999</c:v>
                </c:pt>
                <c:pt idx="12551">
                  <c:v>215.6318</c:v>
                </c:pt>
                <c:pt idx="12552">
                  <c:v>215.66220000000001</c:v>
                </c:pt>
                <c:pt idx="12553">
                  <c:v>215.6925</c:v>
                </c:pt>
                <c:pt idx="12554">
                  <c:v>215.72290000000001</c:v>
                </c:pt>
                <c:pt idx="12555">
                  <c:v>215.75319999999999</c:v>
                </c:pt>
                <c:pt idx="12556">
                  <c:v>215.78360000000001</c:v>
                </c:pt>
                <c:pt idx="12557">
                  <c:v>215.81389999999999</c:v>
                </c:pt>
                <c:pt idx="12558">
                  <c:v>215.8443</c:v>
                </c:pt>
                <c:pt idx="12559">
                  <c:v>215.87469999999999</c:v>
                </c:pt>
                <c:pt idx="12560">
                  <c:v>215.9051</c:v>
                </c:pt>
                <c:pt idx="12561">
                  <c:v>215.93539999999999</c:v>
                </c:pt>
                <c:pt idx="12562">
                  <c:v>215.9658</c:v>
                </c:pt>
                <c:pt idx="12563">
                  <c:v>215.99619999999999</c:v>
                </c:pt>
                <c:pt idx="12564">
                  <c:v>216.0266</c:v>
                </c:pt>
                <c:pt idx="12565">
                  <c:v>216.05690000000001</c:v>
                </c:pt>
                <c:pt idx="12566">
                  <c:v>216.0873</c:v>
                </c:pt>
                <c:pt idx="12567">
                  <c:v>216.11770000000001</c:v>
                </c:pt>
                <c:pt idx="12568">
                  <c:v>216.1481</c:v>
                </c:pt>
                <c:pt idx="12569">
                  <c:v>216.17850000000001</c:v>
                </c:pt>
                <c:pt idx="12570">
                  <c:v>216.2089</c:v>
                </c:pt>
                <c:pt idx="12571">
                  <c:v>216.23929999999999</c:v>
                </c:pt>
                <c:pt idx="12572">
                  <c:v>216.2696</c:v>
                </c:pt>
                <c:pt idx="12573">
                  <c:v>216.3</c:v>
                </c:pt>
                <c:pt idx="12574">
                  <c:v>216.3304</c:v>
                </c:pt>
                <c:pt idx="12575">
                  <c:v>216.36080000000001</c:v>
                </c:pt>
                <c:pt idx="12576">
                  <c:v>216.3913</c:v>
                </c:pt>
                <c:pt idx="12577">
                  <c:v>216.42160000000001</c:v>
                </c:pt>
                <c:pt idx="12578">
                  <c:v>216.4521</c:v>
                </c:pt>
                <c:pt idx="12579">
                  <c:v>216.48249999999999</c:v>
                </c:pt>
                <c:pt idx="12580">
                  <c:v>216.5129</c:v>
                </c:pt>
                <c:pt idx="12581">
                  <c:v>216.54329999999999</c:v>
                </c:pt>
                <c:pt idx="12582">
                  <c:v>216.5737</c:v>
                </c:pt>
                <c:pt idx="12583">
                  <c:v>216.60409999999999</c:v>
                </c:pt>
                <c:pt idx="12584">
                  <c:v>216.6345</c:v>
                </c:pt>
                <c:pt idx="12585">
                  <c:v>216.66499999999999</c:v>
                </c:pt>
                <c:pt idx="12586">
                  <c:v>216.69540000000001</c:v>
                </c:pt>
                <c:pt idx="12587">
                  <c:v>216.72579999999999</c:v>
                </c:pt>
                <c:pt idx="12588">
                  <c:v>216.75620000000001</c:v>
                </c:pt>
                <c:pt idx="12589">
                  <c:v>216.7867</c:v>
                </c:pt>
                <c:pt idx="12590">
                  <c:v>216.81710000000001</c:v>
                </c:pt>
                <c:pt idx="12591">
                  <c:v>216.8475</c:v>
                </c:pt>
                <c:pt idx="12592">
                  <c:v>216.87799999999999</c:v>
                </c:pt>
                <c:pt idx="12593">
                  <c:v>216.9084</c:v>
                </c:pt>
                <c:pt idx="12594">
                  <c:v>216.93889999999999</c:v>
                </c:pt>
                <c:pt idx="12595">
                  <c:v>216.9693</c:v>
                </c:pt>
                <c:pt idx="12596">
                  <c:v>216.99979999999999</c:v>
                </c:pt>
                <c:pt idx="12597">
                  <c:v>217.03020000000001</c:v>
                </c:pt>
                <c:pt idx="12598">
                  <c:v>217.06059999999999</c:v>
                </c:pt>
                <c:pt idx="12599">
                  <c:v>217.09110000000001</c:v>
                </c:pt>
                <c:pt idx="12600">
                  <c:v>217.1216</c:v>
                </c:pt>
                <c:pt idx="12601">
                  <c:v>217.15199999999999</c:v>
                </c:pt>
                <c:pt idx="12602">
                  <c:v>217.1825</c:v>
                </c:pt>
                <c:pt idx="12603">
                  <c:v>217.21289999999999</c:v>
                </c:pt>
                <c:pt idx="12604">
                  <c:v>217.24340000000001</c:v>
                </c:pt>
                <c:pt idx="12605">
                  <c:v>217.27379999999999</c:v>
                </c:pt>
                <c:pt idx="12606">
                  <c:v>217.30430000000001</c:v>
                </c:pt>
                <c:pt idx="12607">
                  <c:v>217.3348</c:v>
                </c:pt>
                <c:pt idx="12608">
                  <c:v>217.36529999999999</c:v>
                </c:pt>
                <c:pt idx="12609">
                  <c:v>217.39570000000001</c:v>
                </c:pt>
                <c:pt idx="12610">
                  <c:v>217.42619999999999</c:v>
                </c:pt>
                <c:pt idx="12611">
                  <c:v>217.45670000000001</c:v>
                </c:pt>
                <c:pt idx="12612">
                  <c:v>217.4872</c:v>
                </c:pt>
                <c:pt idx="12613">
                  <c:v>217.51769999999999</c:v>
                </c:pt>
                <c:pt idx="12614">
                  <c:v>217.54810000000001</c:v>
                </c:pt>
                <c:pt idx="12615">
                  <c:v>217.57859999999999</c:v>
                </c:pt>
                <c:pt idx="12616">
                  <c:v>217.60910000000001</c:v>
                </c:pt>
                <c:pt idx="12617">
                  <c:v>217.6396</c:v>
                </c:pt>
                <c:pt idx="12618">
                  <c:v>217.67009999999999</c:v>
                </c:pt>
                <c:pt idx="12619">
                  <c:v>217.70060000000001</c:v>
                </c:pt>
                <c:pt idx="12620">
                  <c:v>217.7311</c:v>
                </c:pt>
                <c:pt idx="12621">
                  <c:v>217.76159999999999</c:v>
                </c:pt>
                <c:pt idx="12622">
                  <c:v>217.7921</c:v>
                </c:pt>
                <c:pt idx="12623">
                  <c:v>217.82259999999999</c:v>
                </c:pt>
                <c:pt idx="12624">
                  <c:v>217.85310000000001</c:v>
                </c:pt>
                <c:pt idx="12625">
                  <c:v>217.8836</c:v>
                </c:pt>
                <c:pt idx="12626">
                  <c:v>217.91409999999999</c:v>
                </c:pt>
                <c:pt idx="12627">
                  <c:v>217.94460000000001</c:v>
                </c:pt>
                <c:pt idx="12628">
                  <c:v>217.9751</c:v>
                </c:pt>
                <c:pt idx="12629">
                  <c:v>218.00559999999999</c:v>
                </c:pt>
                <c:pt idx="12630">
                  <c:v>218.03620000000001</c:v>
                </c:pt>
                <c:pt idx="12631">
                  <c:v>218.0667</c:v>
                </c:pt>
                <c:pt idx="12632">
                  <c:v>218.09719999999999</c:v>
                </c:pt>
                <c:pt idx="12633">
                  <c:v>218.1277</c:v>
                </c:pt>
                <c:pt idx="12634">
                  <c:v>218.1583</c:v>
                </c:pt>
                <c:pt idx="12635">
                  <c:v>218.18879999999999</c:v>
                </c:pt>
                <c:pt idx="12636">
                  <c:v>218.2193</c:v>
                </c:pt>
                <c:pt idx="12637">
                  <c:v>218.24979999999999</c:v>
                </c:pt>
                <c:pt idx="12638">
                  <c:v>218.28039999999999</c:v>
                </c:pt>
                <c:pt idx="12639">
                  <c:v>218.3109</c:v>
                </c:pt>
                <c:pt idx="12640">
                  <c:v>218.3415</c:v>
                </c:pt>
                <c:pt idx="12641">
                  <c:v>218.37200000000001</c:v>
                </c:pt>
                <c:pt idx="12642">
                  <c:v>218.40260000000001</c:v>
                </c:pt>
                <c:pt idx="12643">
                  <c:v>218.4331</c:v>
                </c:pt>
                <c:pt idx="12644">
                  <c:v>218.46360000000001</c:v>
                </c:pt>
                <c:pt idx="12645">
                  <c:v>218.49420000000001</c:v>
                </c:pt>
                <c:pt idx="12646">
                  <c:v>218.5247</c:v>
                </c:pt>
                <c:pt idx="12647">
                  <c:v>218.55529999999999</c:v>
                </c:pt>
                <c:pt idx="12648">
                  <c:v>218.58590000000001</c:v>
                </c:pt>
                <c:pt idx="12649">
                  <c:v>218.6164</c:v>
                </c:pt>
                <c:pt idx="12650">
                  <c:v>218.64699999999999</c:v>
                </c:pt>
                <c:pt idx="12651">
                  <c:v>218.67750000000001</c:v>
                </c:pt>
                <c:pt idx="12652">
                  <c:v>218.7081</c:v>
                </c:pt>
                <c:pt idx="12653">
                  <c:v>218.73869999999999</c:v>
                </c:pt>
                <c:pt idx="12654">
                  <c:v>218.76920000000001</c:v>
                </c:pt>
                <c:pt idx="12655">
                  <c:v>218.7998</c:v>
                </c:pt>
                <c:pt idx="12656">
                  <c:v>218.8304</c:v>
                </c:pt>
                <c:pt idx="12657">
                  <c:v>218.86099999999999</c:v>
                </c:pt>
                <c:pt idx="12658">
                  <c:v>218.89150000000001</c:v>
                </c:pt>
                <c:pt idx="12659">
                  <c:v>218.9221</c:v>
                </c:pt>
                <c:pt idx="12660">
                  <c:v>218.95269999999999</c:v>
                </c:pt>
                <c:pt idx="12661">
                  <c:v>218.98330000000001</c:v>
                </c:pt>
                <c:pt idx="12662">
                  <c:v>219.01390000000001</c:v>
                </c:pt>
                <c:pt idx="12663">
                  <c:v>219.0445</c:v>
                </c:pt>
                <c:pt idx="12664">
                  <c:v>219.07509999999999</c:v>
                </c:pt>
                <c:pt idx="12665">
                  <c:v>219.10570000000001</c:v>
                </c:pt>
                <c:pt idx="12666">
                  <c:v>219.1362</c:v>
                </c:pt>
                <c:pt idx="12667">
                  <c:v>219.16679999999999</c:v>
                </c:pt>
                <c:pt idx="12668">
                  <c:v>219.19739999999999</c:v>
                </c:pt>
                <c:pt idx="12669">
                  <c:v>219.22800000000001</c:v>
                </c:pt>
                <c:pt idx="12670">
                  <c:v>219.2587</c:v>
                </c:pt>
                <c:pt idx="12671">
                  <c:v>219.28919999999999</c:v>
                </c:pt>
                <c:pt idx="12672">
                  <c:v>219.31989999999999</c:v>
                </c:pt>
                <c:pt idx="12673">
                  <c:v>219.35050000000001</c:v>
                </c:pt>
                <c:pt idx="12674">
                  <c:v>219.3811</c:v>
                </c:pt>
                <c:pt idx="12675">
                  <c:v>219.4117</c:v>
                </c:pt>
                <c:pt idx="12676">
                  <c:v>219.44229999999999</c:v>
                </c:pt>
                <c:pt idx="12677">
                  <c:v>219.47290000000001</c:v>
                </c:pt>
                <c:pt idx="12678">
                  <c:v>219.50360000000001</c:v>
                </c:pt>
                <c:pt idx="12679">
                  <c:v>219.5342</c:v>
                </c:pt>
                <c:pt idx="12680">
                  <c:v>219.56479999999999</c:v>
                </c:pt>
                <c:pt idx="12681">
                  <c:v>219.59540000000001</c:v>
                </c:pt>
                <c:pt idx="12682">
                  <c:v>219.62610000000001</c:v>
                </c:pt>
                <c:pt idx="12683">
                  <c:v>219.6567</c:v>
                </c:pt>
                <c:pt idx="12684">
                  <c:v>219.68729999999999</c:v>
                </c:pt>
                <c:pt idx="12685">
                  <c:v>219.71799999999999</c:v>
                </c:pt>
                <c:pt idx="12686">
                  <c:v>219.74860000000001</c:v>
                </c:pt>
                <c:pt idx="12687">
                  <c:v>219.7792</c:v>
                </c:pt>
                <c:pt idx="12688">
                  <c:v>219.8099</c:v>
                </c:pt>
                <c:pt idx="12689">
                  <c:v>219.84049999999999</c:v>
                </c:pt>
                <c:pt idx="12690">
                  <c:v>219.87119999999999</c:v>
                </c:pt>
                <c:pt idx="12691">
                  <c:v>219.90180000000001</c:v>
                </c:pt>
                <c:pt idx="12692">
                  <c:v>219.9325</c:v>
                </c:pt>
                <c:pt idx="12693">
                  <c:v>219.9631</c:v>
                </c:pt>
                <c:pt idx="12694">
                  <c:v>219.99379999999999</c:v>
                </c:pt>
                <c:pt idx="12695">
                  <c:v>220.02440000000001</c:v>
                </c:pt>
                <c:pt idx="12696">
                  <c:v>220.05510000000001</c:v>
                </c:pt>
                <c:pt idx="12697">
                  <c:v>220.08580000000001</c:v>
                </c:pt>
                <c:pt idx="12698">
                  <c:v>220.1164</c:v>
                </c:pt>
                <c:pt idx="12699">
                  <c:v>220.14709999999999</c:v>
                </c:pt>
                <c:pt idx="12700">
                  <c:v>220.17769999999999</c:v>
                </c:pt>
                <c:pt idx="12701">
                  <c:v>220.20840000000001</c:v>
                </c:pt>
                <c:pt idx="12702">
                  <c:v>220.23910000000001</c:v>
                </c:pt>
                <c:pt idx="12703">
                  <c:v>220.2698</c:v>
                </c:pt>
                <c:pt idx="12704">
                  <c:v>220.3004</c:v>
                </c:pt>
                <c:pt idx="12705">
                  <c:v>220.33109999999999</c:v>
                </c:pt>
                <c:pt idx="12706">
                  <c:v>220.36179999999999</c:v>
                </c:pt>
                <c:pt idx="12707">
                  <c:v>220.39250000000001</c:v>
                </c:pt>
                <c:pt idx="12708">
                  <c:v>220.42320000000001</c:v>
                </c:pt>
                <c:pt idx="12709">
                  <c:v>220.4539</c:v>
                </c:pt>
                <c:pt idx="12710">
                  <c:v>220.4845</c:v>
                </c:pt>
                <c:pt idx="12711">
                  <c:v>220.51519999999999</c:v>
                </c:pt>
                <c:pt idx="12712">
                  <c:v>220.54589999999999</c:v>
                </c:pt>
                <c:pt idx="12713">
                  <c:v>220.57660000000001</c:v>
                </c:pt>
                <c:pt idx="12714">
                  <c:v>220.60730000000001</c:v>
                </c:pt>
                <c:pt idx="12715">
                  <c:v>220.63800000000001</c:v>
                </c:pt>
                <c:pt idx="12716">
                  <c:v>220.6687</c:v>
                </c:pt>
                <c:pt idx="12717">
                  <c:v>220.6994</c:v>
                </c:pt>
                <c:pt idx="12718">
                  <c:v>220.73009999999999</c:v>
                </c:pt>
                <c:pt idx="12719">
                  <c:v>220.76079999999999</c:v>
                </c:pt>
                <c:pt idx="12720">
                  <c:v>220.79150000000001</c:v>
                </c:pt>
                <c:pt idx="12721">
                  <c:v>220.82230000000001</c:v>
                </c:pt>
                <c:pt idx="12722">
                  <c:v>220.85300000000001</c:v>
                </c:pt>
                <c:pt idx="12723">
                  <c:v>220.8837</c:v>
                </c:pt>
                <c:pt idx="12724">
                  <c:v>220.9144</c:v>
                </c:pt>
                <c:pt idx="12725">
                  <c:v>220.9451</c:v>
                </c:pt>
                <c:pt idx="12726">
                  <c:v>220.9759</c:v>
                </c:pt>
                <c:pt idx="12727">
                  <c:v>221.00659999999999</c:v>
                </c:pt>
                <c:pt idx="12728">
                  <c:v>221.03729999999999</c:v>
                </c:pt>
                <c:pt idx="12729">
                  <c:v>221.06800000000001</c:v>
                </c:pt>
                <c:pt idx="12730">
                  <c:v>221.09880000000001</c:v>
                </c:pt>
                <c:pt idx="12731">
                  <c:v>221.12950000000001</c:v>
                </c:pt>
                <c:pt idx="12732">
                  <c:v>221.1602</c:v>
                </c:pt>
                <c:pt idx="12733">
                  <c:v>221.191</c:v>
                </c:pt>
                <c:pt idx="12734">
                  <c:v>221.2217</c:v>
                </c:pt>
                <c:pt idx="12735">
                  <c:v>221.2525</c:v>
                </c:pt>
                <c:pt idx="12736">
                  <c:v>221.28319999999999</c:v>
                </c:pt>
                <c:pt idx="12737">
                  <c:v>221.31389999999999</c:v>
                </c:pt>
                <c:pt idx="12738">
                  <c:v>221.34469999999999</c:v>
                </c:pt>
                <c:pt idx="12739">
                  <c:v>221.37540000000001</c:v>
                </c:pt>
                <c:pt idx="12740">
                  <c:v>221.40620000000001</c:v>
                </c:pt>
                <c:pt idx="12741">
                  <c:v>221.43700000000001</c:v>
                </c:pt>
                <c:pt idx="12742">
                  <c:v>221.46770000000001</c:v>
                </c:pt>
                <c:pt idx="12743">
                  <c:v>221.49850000000001</c:v>
                </c:pt>
                <c:pt idx="12744">
                  <c:v>221.5292</c:v>
                </c:pt>
                <c:pt idx="12745">
                  <c:v>221.56</c:v>
                </c:pt>
                <c:pt idx="12746">
                  <c:v>221.5908</c:v>
                </c:pt>
                <c:pt idx="12747">
                  <c:v>221.6215</c:v>
                </c:pt>
                <c:pt idx="12748">
                  <c:v>221.6523</c:v>
                </c:pt>
                <c:pt idx="12749">
                  <c:v>221.6831</c:v>
                </c:pt>
                <c:pt idx="12750">
                  <c:v>221.7139</c:v>
                </c:pt>
                <c:pt idx="12751">
                  <c:v>221.74459999999999</c:v>
                </c:pt>
                <c:pt idx="12752">
                  <c:v>221.77539999999999</c:v>
                </c:pt>
                <c:pt idx="12753">
                  <c:v>221.80619999999999</c:v>
                </c:pt>
                <c:pt idx="12754">
                  <c:v>221.83699999999999</c:v>
                </c:pt>
                <c:pt idx="12755">
                  <c:v>221.86779999999999</c:v>
                </c:pt>
                <c:pt idx="12756">
                  <c:v>221.89850000000001</c:v>
                </c:pt>
                <c:pt idx="12757">
                  <c:v>221.92930000000001</c:v>
                </c:pt>
                <c:pt idx="12758">
                  <c:v>221.96010000000001</c:v>
                </c:pt>
                <c:pt idx="12759">
                  <c:v>221.99090000000001</c:v>
                </c:pt>
                <c:pt idx="12760">
                  <c:v>222.02170000000001</c:v>
                </c:pt>
                <c:pt idx="12761">
                  <c:v>222.05250000000001</c:v>
                </c:pt>
                <c:pt idx="12762">
                  <c:v>222.08330000000001</c:v>
                </c:pt>
                <c:pt idx="12763">
                  <c:v>222.11410000000001</c:v>
                </c:pt>
                <c:pt idx="12764">
                  <c:v>222.14490000000001</c:v>
                </c:pt>
                <c:pt idx="12765">
                  <c:v>222.17570000000001</c:v>
                </c:pt>
                <c:pt idx="12766">
                  <c:v>222.20650000000001</c:v>
                </c:pt>
                <c:pt idx="12767">
                  <c:v>222.23740000000001</c:v>
                </c:pt>
                <c:pt idx="12768">
                  <c:v>222.26820000000001</c:v>
                </c:pt>
                <c:pt idx="12769">
                  <c:v>222.29900000000001</c:v>
                </c:pt>
                <c:pt idx="12770">
                  <c:v>222.32980000000001</c:v>
                </c:pt>
                <c:pt idx="12771">
                  <c:v>222.36060000000001</c:v>
                </c:pt>
                <c:pt idx="12772">
                  <c:v>222.3914</c:v>
                </c:pt>
                <c:pt idx="12773">
                  <c:v>222.42230000000001</c:v>
                </c:pt>
                <c:pt idx="12774">
                  <c:v>222.45310000000001</c:v>
                </c:pt>
                <c:pt idx="12775">
                  <c:v>222.48390000000001</c:v>
                </c:pt>
                <c:pt idx="12776">
                  <c:v>222.5147</c:v>
                </c:pt>
                <c:pt idx="12777">
                  <c:v>222.54560000000001</c:v>
                </c:pt>
                <c:pt idx="12778">
                  <c:v>222.57640000000001</c:v>
                </c:pt>
                <c:pt idx="12779">
                  <c:v>222.60720000000001</c:v>
                </c:pt>
                <c:pt idx="12780">
                  <c:v>222.63810000000001</c:v>
                </c:pt>
                <c:pt idx="12781">
                  <c:v>222.66890000000001</c:v>
                </c:pt>
                <c:pt idx="12782">
                  <c:v>222.69980000000001</c:v>
                </c:pt>
                <c:pt idx="12783">
                  <c:v>222.73060000000001</c:v>
                </c:pt>
                <c:pt idx="12784">
                  <c:v>222.76150000000001</c:v>
                </c:pt>
                <c:pt idx="12785">
                  <c:v>222.79230000000001</c:v>
                </c:pt>
                <c:pt idx="12786">
                  <c:v>222.82320000000001</c:v>
                </c:pt>
                <c:pt idx="12787">
                  <c:v>222.85400000000001</c:v>
                </c:pt>
                <c:pt idx="12788">
                  <c:v>222.88489999999999</c:v>
                </c:pt>
                <c:pt idx="12789">
                  <c:v>222.91569999999999</c:v>
                </c:pt>
                <c:pt idx="12790">
                  <c:v>222.94659999999999</c:v>
                </c:pt>
                <c:pt idx="12791">
                  <c:v>222.97739999999999</c:v>
                </c:pt>
                <c:pt idx="12792">
                  <c:v>223.00829999999999</c:v>
                </c:pt>
                <c:pt idx="12793">
                  <c:v>223.03919999999999</c:v>
                </c:pt>
                <c:pt idx="12794">
                  <c:v>223.07</c:v>
                </c:pt>
                <c:pt idx="12795">
                  <c:v>223.1009</c:v>
                </c:pt>
                <c:pt idx="12796">
                  <c:v>223.1318</c:v>
                </c:pt>
                <c:pt idx="12797">
                  <c:v>223.1627</c:v>
                </c:pt>
                <c:pt idx="12798">
                  <c:v>223.1935</c:v>
                </c:pt>
                <c:pt idx="12799">
                  <c:v>223.2244</c:v>
                </c:pt>
                <c:pt idx="12800">
                  <c:v>223.25530000000001</c:v>
                </c:pt>
                <c:pt idx="12801">
                  <c:v>223.28620000000001</c:v>
                </c:pt>
                <c:pt idx="12802">
                  <c:v>223.31710000000001</c:v>
                </c:pt>
                <c:pt idx="12803">
                  <c:v>223.34790000000001</c:v>
                </c:pt>
                <c:pt idx="12804">
                  <c:v>223.37880000000001</c:v>
                </c:pt>
                <c:pt idx="12805">
                  <c:v>223.40969999999999</c:v>
                </c:pt>
                <c:pt idx="12806">
                  <c:v>223.44059999999999</c:v>
                </c:pt>
                <c:pt idx="12807">
                  <c:v>223.47149999999999</c:v>
                </c:pt>
                <c:pt idx="12808">
                  <c:v>223.50239999999999</c:v>
                </c:pt>
                <c:pt idx="12809">
                  <c:v>223.5333</c:v>
                </c:pt>
                <c:pt idx="12810">
                  <c:v>223.5642</c:v>
                </c:pt>
                <c:pt idx="12811">
                  <c:v>223.5951</c:v>
                </c:pt>
                <c:pt idx="12812">
                  <c:v>223.626</c:v>
                </c:pt>
                <c:pt idx="12813">
                  <c:v>223.65700000000001</c:v>
                </c:pt>
                <c:pt idx="12814">
                  <c:v>223.68790000000001</c:v>
                </c:pt>
                <c:pt idx="12815">
                  <c:v>223.71879999999999</c:v>
                </c:pt>
                <c:pt idx="12816">
                  <c:v>223.74969999999999</c:v>
                </c:pt>
                <c:pt idx="12817">
                  <c:v>223.78059999999999</c:v>
                </c:pt>
                <c:pt idx="12818">
                  <c:v>223.8115</c:v>
                </c:pt>
                <c:pt idx="12819">
                  <c:v>223.8425</c:v>
                </c:pt>
                <c:pt idx="12820">
                  <c:v>223.8734</c:v>
                </c:pt>
                <c:pt idx="12821">
                  <c:v>223.90430000000001</c:v>
                </c:pt>
                <c:pt idx="12822">
                  <c:v>223.93520000000001</c:v>
                </c:pt>
                <c:pt idx="12823">
                  <c:v>223.96619999999999</c:v>
                </c:pt>
                <c:pt idx="12824">
                  <c:v>223.99709999999999</c:v>
                </c:pt>
                <c:pt idx="12825">
                  <c:v>224.02799999999999</c:v>
                </c:pt>
                <c:pt idx="12826">
                  <c:v>224.059</c:v>
                </c:pt>
                <c:pt idx="12827">
                  <c:v>224.0899</c:v>
                </c:pt>
                <c:pt idx="12828">
                  <c:v>224.1208</c:v>
                </c:pt>
                <c:pt idx="12829">
                  <c:v>224.15180000000001</c:v>
                </c:pt>
                <c:pt idx="12830">
                  <c:v>224.18270000000001</c:v>
                </c:pt>
                <c:pt idx="12831">
                  <c:v>224.21369999999999</c:v>
                </c:pt>
                <c:pt idx="12832">
                  <c:v>224.24459999999999</c:v>
                </c:pt>
                <c:pt idx="12833">
                  <c:v>224.2756</c:v>
                </c:pt>
                <c:pt idx="12834">
                  <c:v>224.3065</c:v>
                </c:pt>
                <c:pt idx="12835">
                  <c:v>224.33750000000001</c:v>
                </c:pt>
                <c:pt idx="12836">
                  <c:v>224.36840000000001</c:v>
                </c:pt>
                <c:pt idx="12837">
                  <c:v>224.39940000000001</c:v>
                </c:pt>
                <c:pt idx="12838">
                  <c:v>224.43039999999999</c:v>
                </c:pt>
                <c:pt idx="12839">
                  <c:v>224.46129999999999</c:v>
                </c:pt>
                <c:pt idx="12840">
                  <c:v>224.4923</c:v>
                </c:pt>
                <c:pt idx="12841">
                  <c:v>224.52330000000001</c:v>
                </c:pt>
                <c:pt idx="12842">
                  <c:v>224.55420000000001</c:v>
                </c:pt>
                <c:pt idx="12843">
                  <c:v>224.58519999999999</c:v>
                </c:pt>
                <c:pt idx="12844">
                  <c:v>224.61619999999999</c:v>
                </c:pt>
                <c:pt idx="12845">
                  <c:v>224.6472</c:v>
                </c:pt>
                <c:pt idx="12846">
                  <c:v>224.6781</c:v>
                </c:pt>
                <c:pt idx="12847">
                  <c:v>224.70910000000001</c:v>
                </c:pt>
                <c:pt idx="12848">
                  <c:v>224.74010000000001</c:v>
                </c:pt>
                <c:pt idx="12849">
                  <c:v>224.77109999999999</c:v>
                </c:pt>
                <c:pt idx="12850">
                  <c:v>224.8021</c:v>
                </c:pt>
                <c:pt idx="12851">
                  <c:v>224.8331</c:v>
                </c:pt>
                <c:pt idx="12852">
                  <c:v>224.86410000000001</c:v>
                </c:pt>
                <c:pt idx="12853">
                  <c:v>224.89510000000001</c:v>
                </c:pt>
                <c:pt idx="12854">
                  <c:v>224.92609999999999</c:v>
                </c:pt>
                <c:pt idx="12855">
                  <c:v>224.9571</c:v>
                </c:pt>
                <c:pt idx="12856">
                  <c:v>224.9881</c:v>
                </c:pt>
                <c:pt idx="12857">
                  <c:v>225.01910000000001</c:v>
                </c:pt>
                <c:pt idx="12858">
                  <c:v>225.05009999999999</c:v>
                </c:pt>
                <c:pt idx="12859">
                  <c:v>225.08109999999999</c:v>
                </c:pt>
                <c:pt idx="12860">
                  <c:v>225.1121</c:v>
                </c:pt>
                <c:pt idx="12861">
                  <c:v>225.1431</c:v>
                </c:pt>
                <c:pt idx="12862">
                  <c:v>225.17410000000001</c:v>
                </c:pt>
                <c:pt idx="12863">
                  <c:v>225.20509999999999</c:v>
                </c:pt>
                <c:pt idx="12864">
                  <c:v>225.23609999999999</c:v>
                </c:pt>
                <c:pt idx="12865">
                  <c:v>225.2672</c:v>
                </c:pt>
                <c:pt idx="12866">
                  <c:v>225.29820000000001</c:v>
                </c:pt>
                <c:pt idx="12867">
                  <c:v>225.32919999999999</c:v>
                </c:pt>
                <c:pt idx="12868">
                  <c:v>225.36019999999999</c:v>
                </c:pt>
                <c:pt idx="12869">
                  <c:v>225.3913</c:v>
                </c:pt>
                <c:pt idx="12870">
                  <c:v>225.42230000000001</c:v>
                </c:pt>
                <c:pt idx="12871">
                  <c:v>225.45330000000001</c:v>
                </c:pt>
                <c:pt idx="12872">
                  <c:v>225.48439999999999</c:v>
                </c:pt>
                <c:pt idx="12873">
                  <c:v>225.5154</c:v>
                </c:pt>
                <c:pt idx="12874">
                  <c:v>225.54640000000001</c:v>
                </c:pt>
                <c:pt idx="12875">
                  <c:v>225.57749999999999</c:v>
                </c:pt>
                <c:pt idx="12876">
                  <c:v>225.60849999999999</c:v>
                </c:pt>
                <c:pt idx="12877">
                  <c:v>225.6396</c:v>
                </c:pt>
                <c:pt idx="12878">
                  <c:v>225.67060000000001</c:v>
                </c:pt>
                <c:pt idx="12879">
                  <c:v>225.70169999999999</c:v>
                </c:pt>
                <c:pt idx="12880">
                  <c:v>225.73269999999999</c:v>
                </c:pt>
                <c:pt idx="12881">
                  <c:v>225.7638</c:v>
                </c:pt>
                <c:pt idx="12882">
                  <c:v>225.79480000000001</c:v>
                </c:pt>
                <c:pt idx="12883">
                  <c:v>225.82589999999999</c:v>
                </c:pt>
                <c:pt idx="12884">
                  <c:v>225.8569</c:v>
                </c:pt>
                <c:pt idx="12885">
                  <c:v>225.88800000000001</c:v>
                </c:pt>
                <c:pt idx="12886">
                  <c:v>225.91909999999999</c:v>
                </c:pt>
                <c:pt idx="12887">
                  <c:v>225.95009999999999</c:v>
                </c:pt>
                <c:pt idx="12888">
                  <c:v>225.9812</c:v>
                </c:pt>
                <c:pt idx="12889">
                  <c:v>226.01230000000001</c:v>
                </c:pt>
                <c:pt idx="12890">
                  <c:v>226.04339999999999</c:v>
                </c:pt>
                <c:pt idx="12891">
                  <c:v>226.0744</c:v>
                </c:pt>
                <c:pt idx="12892">
                  <c:v>226.10550000000001</c:v>
                </c:pt>
                <c:pt idx="12893">
                  <c:v>226.13659999999999</c:v>
                </c:pt>
                <c:pt idx="12894">
                  <c:v>226.1677</c:v>
                </c:pt>
                <c:pt idx="12895">
                  <c:v>226.19880000000001</c:v>
                </c:pt>
                <c:pt idx="12896">
                  <c:v>226.22980000000001</c:v>
                </c:pt>
                <c:pt idx="12897">
                  <c:v>226.26089999999999</c:v>
                </c:pt>
                <c:pt idx="12898">
                  <c:v>226.292</c:v>
                </c:pt>
                <c:pt idx="12899">
                  <c:v>226.32310000000001</c:v>
                </c:pt>
                <c:pt idx="12900">
                  <c:v>226.35419999999999</c:v>
                </c:pt>
                <c:pt idx="12901">
                  <c:v>226.3853</c:v>
                </c:pt>
                <c:pt idx="12902">
                  <c:v>226.41640000000001</c:v>
                </c:pt>
                <c:pt idx="12903">
                  <c:v>226.44749999999999</c:v>
                </c:pt>
                <c:pt idx="12904">
                  <c:v>226.4786</c:v>
                </c:pt>
                <c:pt idx="12905">
                  <c:v>226.50970000000001</c:v>
                </c:pt>
                <c:pt idx="12906">
                  <c:v>226.54079999999999</c:v>
                </c:pt>
                <c:pt idx="12907">
                  <c:v>226.5719</c:v>
                </c:pt>
                <c:pt idx="12908">
                  <c:v>226.60300000000001</c:v>
                </c:pt>
                <c:pt idx="12909">
                  <c:v>226.63419999999999</c:v>
                </c:pt>
                <c:pt idx="12910">
                  <c:v>226.6653</c:v>
                </c:pt>
                <c:pt idx="12911">
                  <c:v>226.69640000000001</c:v>
                </c:pt>
                <c:pt idx="12912">
                  <c:v>226.72749999999999</c:v>
                </c:pt>
                <c:pt idx="12913">
                  <c:v>226.7586</c:v>
                </c:pt>
                <c:pt idx="12914">
                  <c:v>226.78980000000001</c:v>
                </c:pt>
                <c:pt idx="12915">
                  <c:v>226.82089999999999</c:v>
                </c:pt>
                <c:pt idx="12916">
                  <c:v>226.852</c:v>
                </c:pt>
                <c:pt idx="12917">
                  <c:v>226.88310000000001</c:v>
                </c:pt>
                <c:pt idx="12918">
                  <c:v>226.9143</c:v>
                </c:pt>
                <c:pt idx="12919">
                  <c:v>226.94540000000001</c:v>
                </c:pt>
                <c:pt idx="12920">
                  <c:v>226.97649999999999</c:v>
                </c:pt>
                <c:pt idx="12921">
                  <c:v>227.0077</c:v>
                </c:pt>
                <c:pt idx="12922">
                  <c:v>227.03880000000001</c:v>
                </c:pt>
                <c:pt idx="12923">
                  <c:v>227.07</c:v>
                </c:pt>
                <c:pt idx="12924">
                  <c:v>227.1011</c:v>
                </c:pt>
                <c:pt idx="12925">
                  <c:v>227.13229999999999</c:v>
                </c:pt>
                <c:pt idx="12926">
                  <c:v>227.1634</c:v>
                </c:pt>
                <c:pt idx="12927">
                  <c:v>227.19460000000001</c:v>
                </c:pt>
                <c:pt idx="12928">
                  <c:v>227.22569999999999</c:v>
                </c:pt>
                <c:pt idx="12929">
                  <c:v>227.2569</c:v>
                </c:pt>
                <c:pt idx="12930">
                  <c:v>227.28800000000001</c:v>
                </c:pt>
                <c:pt idx="12931">
                  <c:v>227.3192</c:v>
                </c:pt>
                <c:pt idx="12932">
                  <c:v>227.35040000000001</c:v>
                </c:pt>
                <c:pt idx="12933">
                  <c:v>227.38149999999999</c:v>
                </c:pt>
                <c:pt idx="12934">
                  <c:v>227.4127</c:v>
                </c:pt>
                <c:pt idx="12935">
                  <c:v>227.44390000000001</c:v>
                </c:pt>
                <c:pt idx="12936">
                  <c:v>227.4751</c:v>
                </c:pt>
                <c:pt idx="12937">
                  <c:v>227.50620000000001</c:v>
                </c:pt>
                <c:pt idx="12938">
                  <c:v>227.53739999999999</c:v>
                </c:pt>
                <c:pt idx="12939">
                  <c:v>227.5686</c:v>
                </c:pt>
                <c:pt idx="12940">
                  <c:v>227.59970000000001</c:v>
                </c:pt>
                <c:pt idx="12941">
                  <c:v>227.6309</c:v>
                </c:pt>
                <c:pt idx="12942">
                  <c:v>227.66210000000001</c:v>
                </c:pt>
                <c:pt idx="12943">
                  <c:v>227.69329999999999</c:v>
                </c:pt>
                <c:pt idx="12944">
                  <c:v>227.72450000000001</c:v>
                </c:pt>
                <c:pt idx="12945">
                  <c:v>227.75569999999999</c:v>
                </c:pt>
                <c:pt idx="12946">
                  <c:v>227.7869</c:v>
                </c:pt>
                <c:pt idx="12947">
                  <c:v>227.81809999999999</c:v>
                </c:pt>
                <c:pt idx="12948">
                  <c:v>227.8493</c:v>
                </c:pt>
                <c:pt idx="12949">
                  <c:v>227.88050000000001</c:v>
                </c:pt>
                <c:pt idx="12950">
                  <c:v>227.9117</c:v>
                </c:pt>
                <c:pt idx="12951">
                  <c:v>227.94290000000001</c:v>
                </c:pt>
                <c:pt idx="12952">
                  <c:v>227.97409999999999</c:v>
                </c:pt>
                <c:pt idx="12953">
                  <c:v>228.00530000000001</c:v>
                </c:pt>
                <c:pt idx="12954">
                  <c:v>228.03649999999999</c:v>
                </c:pt>
                <c:pt idx="12955">
                  <c:v>228.0677</c:v>
                </c:pt>
                <c:pt idx="12956">
                  <c:v>228.09889999999999</c:v>
                </c:pt>
                <c:pt idx="12957">
                  <c:v>228.1301</c:v>
                </c:pt>
                <c:pt idx="12958">
                  <c:v>228.16139999999999</c:v>
                </c:pt>
                <c:pt idx="12959">
                  <c:v>228.1926</c:v>
                </c:pt>
                <c:pt idx="12960">
                  <c:v>228.22380000000001</c:v>
                </c:pt>
                <c:pt idx="12961">
                  <c:v>228.255</c:v>
                </c:pt>
                <c:pt idx="12962">
                  <c:v>228.28630000000001</c:v>
                </c:pt>
                <c:pt idx="12963">
                  <c:v>228.3175</c:v>
                </c:pt>
                <c:pt idx="12964">
                  <c:v>228.34870000000001</c:v>
                </c:pt>
                <c:pt idx="12965">
                  <c:v>228.38</c:v>
                </c:pt>
                <c:pt idx="12966">
                  <c:v>228.41120000000001</c:v>
                </c:pt>
                <c:pt idx="12967">
                  <c:v>228.44239999999999</c:v>
                </c:pt>
                <c:pt idx="12968">
                  <c:v>228.47370000000001</c:v>
                </c:pt>
                <c:pt idx="12969">
                  <c:v>228.50489999999999</c:v>
                </c:pt>
                <c:pt idx="12970">
                  <c:v>228.5361</c:v>
                </c:pt>
                <c:pt idx="12971">
                  <c:v>228.56739999999999</c:v>
                </c:pt>
                <c:pt idx="12972">
                  <c:v>228.5986</c:v>
                </c:pt>
                <c:pt idx="12973">
                  <c:v>228.62989999999999</c:v>
                </c:pt>
                <c:pt idx="12974">
                  <c:v>228.6611</c:v>
                </c:pt>
                <c:pt idx="12975">
                  <c:v>228.69239999999999</c:v>
                </c:pt>
                <c:pt idx="12976">
                  <c:v>228.72370000000001</c:v>
                </c:pt>
                <c:pt idx="12977">
                  <c:v>228.75489999999999</c:v>
                </c:pt>
                <c:pt idx="12978">
                  <c:v>228.78620000000001</c:v>
                </c:pt>
                <c:pt idx="12979">
                  <c:v>228.81739999999999</c:v>
                </c:pt>
                <c:pt idx="12980">
                  <c:v>228.84870000000001</c:v>
                </c:pt>
                <c:pt idx="12981">
                  <c:v>228.88</c:v>
                </c:pt>
                <c:pt idx="12982">
                  <c:v>228.91130000000001</c:v>
                </c:pt>
                <c:pt idx="12983">
                  <c:v>228.9425</c:v>
                </c:pt>
                <c:pt idx="12984">
                  <c:v>228.97380000000001</c:v>
                </c:pt>
                <c:pt idx="12985">
                  <c:v>229.0051</c:v>
                </c:pt>
                <c:pt idx="12986">
                  <c:v>229.03639999999999</c:v>
                </c:pt>
                <c:pt idx="12987">
                  <c:v>229.0676</c:v>
                </c:pt>
                <c:pt idx="12988">
                  <c:v>229.09889999999999</c:v>
                </c:pt>
                <c:pt idx="12989">
                  <c:v>229.1302</c:v>
                </c:pt>
                <c:pt idx="12990">
                  <c:v>229.16149999999999</c:v>
                </c:pt>
                <c:pt idx="12991">
                  <c:v>229.19280000000001</c:v>
                </c:pt>
                <c:pt idx="12992">
                  <c:v>229.22409999999999</c:v>
                </c:pt>
                <c:pt idx="12993">
                  <c:v>229.25540000000001</c:v>
                </c:pt>
                <c:pt idx="12994">
                  <c:v>229.2867</c:v>
                </c:pt>
                <c:pt idx="12995">
                  <c:v>229.31800000000001</c:v>
                </c:pt>
                <c:pt idx="12996">
                  <c:v>229.3493</c:v>
                </c:pt>
                <c:pt idx="12997">
                  <c:v>229.38059999999999</c:v>
                </c:pt>
                <c:pt idx="12998">
                  <c:v>229.4119</c:v>
                </c:pt>
                <c:pt idx="12999">
                  <c:v>229.44319999999999</c:v>
                </c:pt>
                <c:pt idx="13000">
                  <c:v>229.47450000000001</c:v>
                </c:pt>
                <c:pt idx="13001">
                  <c:v>229.50579999999999</c:v>
                </c:pt>
                <c:pt idx="13002">
                  <c:v>229.53710000000001</c:v>
                </c:pt>
                <c:pt idx="13003">
                  <c:v>229.5684</c:v>
                </c:pt>
                <c:pt idx="13004">
                  <c:v>229.59970000000001</c:v>
                </c:pt>
                <c:pt idx="13005">
                  <c:v>229.6311</c:v>
                </c:pt>
                <c:pt idx="13006">
                  <c:v>229.66239999999999</c:v>
                </c:pt>
                <c:pt idx="13007">
                  <c:v>229.69370000000001</c:v>
                </c:pt>
                <c:pt idx="13008">
                  <c:v>229.72499999999999</c:v>
                </c:pt>
                <c:pt idx="13009">
                  <c:v>229.75630000000001</c:v>
                </c:pt>
                <c:pt idx="13010">
                  <c:v>229.7877</c:v>
                </c:pt>
                <c:pt idx="13011">
                  <c:v>229.81899999999999</c:v>
                </c:pt>
                <c:pt idx="13012">
                  <c:v>229.8503</c:v>
                </c:pt>
                <c:pt idx="13013">
                  <c:v>229.8817</c:v>
                </c:pt>
                <c:pt idx="13014">
                  <c:v>229.91300000000001</c:v>
                </c:pt>
                <c:pt idx="13015">
                  <c:v>229.9444</c:v>
                </c:pt>
                <c:pt idx="13016">
                  <c:v>229.97569999999999</c:v>
                </c:pt>
                <c:pt idx="13017">
                  <c:v>230.00700000000001</c:v>
                </c:pt>
                <c:pt idx="13018">
                  <c:v>230.0384</c:v>
                </c:pt>
                <c:pt idx="13019">
                  <c:v>230.06970000000001</c:v>
                </c:pt>
                <c:pt idx="13020">
                  <c:v>230.1011</c:v>
                </c:pt>
                <c:pt idx="13021">
                  <c:v>230.13239999999999</c:v>
                </c:pt>
                <c:pt idx="13022">
                  <c:v>230.16380000000001</c:v>
                </c:pt>
                <c:pt idx="13023">
                  <c:v>230.1952</c:v>
                </c:pt>
                <c:pt idx="13024">
                  <c:v>230.22649999999999</c:v>
                </c:pt>
                <c:pt idx="13025">
                  <c:v>230.25790000000001</c:v>
                </c:pt>
                <c:pt idx="13026">
                  <c:v>230.28919999999999</c:v>
                </c:pt>
                <c:pt idx="13027">
                  <c:v>230.32060000000001</c:v>
                </c:pt>
                <c:pt idx="13028">
                  <c:v>230.352</c:v>
                </c:pt>
                <c:pt idx="13029">
                  <c:v>230.38329999999999</c:v>
                </c:pt>
                <c:pt idx="13030">
                  <c:v>230.41470000000001</c:v>
                </c:pt>
                <c:pt idx="13031">
                  <c:v>230.4461</c:v>
                </c:pt>
                <c:pt idx="13032">
                  <c:v>230.47749999999999</c:v>
                </c:pt>
                <c:pt idx="13033">
                  <c:v>230.50890000000001</c:v>
                </c:pt>
                <c:pt idx="13034">
                  <c:v>230.5402</c:v>
                </c:pt>
                <c:pt idx="13035">
                  <c:v>230.57159999999999</c:v>
                </c:pt>
                <c:pt idx="13036">
                  <c:v>230.60300000000001</c:v>
                </c:pt>
                <c:pt idx="13037">
                  <c:v>230.6344</c:v>
                </c:pt>
                <c:pt idx="13038">
                  <c:v>230.66579999999999</c:v>
                </c:pt>
                <c:pt idx="13039">
                  <c:v>230.69720000000001</c:v>
                </c:pt>
                <c:pt idx="13040">
                  <c:v>230.7286</c:v>
                </c:pt>
                <c:pt idx="13041">
                  <c:v>230.76</c:v>
                </c:pt>
                <c:pt idx="13042">
                  <c:v>230.79140000000001</c:v>
                </c:pt>
                <c:pt idx="13043">
                  <c:v>230.8228</c:v>
                </c:pt>
                <c:pt idx="13044">
                  <c:v>230.85419999999999</c:v>
                </c:pt>
                <c:pt idx="13045">
                  <c:v>230.88560000000001</c:v>
                </c:pt>
                <c:pt idx="13046">
                  <c:v>230.917</c:v>
                </c:pt>
                <c:pt idx="13047">
                  <c:v>230.94839999999999</c:v>
                </c:pt>
                <c:pt idx="13048">
                  <c:v>230.97980000000001</c:v>
                </c:pt>
                <c:pt idx="13049">
                  <c:v>231.0112</c:v>
                </c:pt>
                <c:pt idx="13050">
                  <c:v>231.04259999999999</c:v>
                </c:pt>
                <c:pt idx="13051">
                  <c:v>231.07400000000001</c:v>
                </c:pt>
                <c:pt idx="13052">
                  <c:v>231.10550000000001</c:v>
                </c:pt>
                <c:pt idx="13053">
                  <c:v>231.1369</c:v>
                </c:pt>
                <c:pt idx="13054">
                  <c:v>231.16829999999999</c:v>
                </c:pt>
                <c:pt idx="13055">
                  <c:v>231.19970000000001</c:v>
                </c:pt>
                <c:pt idx="13056">
                  <c:v>231.2312</c:v>
                </c:pt>
                <c:pt idx="13057">
                  <c:v>231.26259999999999</c:v>
                </c:pt>
                <c:pt idx="13058">
                  <c:v>231.29400000000001</c:v>
                </c:pt>
                <c:pt idx="13059">
                  <c:v>231.32550000000001</c:v>
                </c:pt>
                <c:pt idx="13060">
                  <c:v>231.3569</c:v>
                </c:pt>
                <c:pt idx="13061">
                  <c:v>231.38829999999999</c:v>
                </c:pt>
                <c:pt idx="13062">
                  <c:v>231.41980000000001</c:v>
                </c:pt>
                <c:pt idx="13063">
                  <c:v>231.4512</c:v>
                </c:pt>
                <c:pt idx="13064">
                  <c:v>231.48269999999999</c:v>
                </c:pt>
                <c:pt idx="13065">
                  <c:v>231.51410000000001</c:v>
                </c:pt>
                <c:pt idx="13066">
                  <c:v>231.54560000000001</c:v>
                </c:pt>
                <c:pt idx="13067">
                  <c:v>231.577</c:v>
                </c:pt>
                <c:pt idx="13068">
                  <c:v>231.60849999999999</c:v>
                </c:pt>
                <c:pt idx="13069">
                  <c:v>231.63990000000001</c:v>
                </c:pt>
                <c:pt idx="13070">
                  <c:v>231.67140000000001</c:v>
                </c:pt>
                <c:pt idx="13071">
                  <c:v>231.7028</c:v>
                </c:pt>
                <c:pt idx="13072">
                  <c:v>231.73429999999999</c:v>
                </c:pt>
                <c:pt idx="13073">
                  <c:v>231.76580000000001</c:v>
                </c:pt>
                <c:pt idx="13074">
                  <c:v>231.7972</c:v>
                </c:pt>
                <c:pt idx="13075">
                  <c:v>231.8287</c:v>
                </c:pt>
                <c:pt idx="13076">
                  <c:v>231.86019999999999</c:v>
                </c:pt>
                <c:pt idx="13077">
                  <c:v>231.89160000000001</c:v>
                </c:pt>
                <c:pt idx="13078">
                  <c:v>231.92310000000001</c:v>
                </c:pt>
                <c:pt idx="13079">
                  <c:v>231.9546</c:v>
                </c:pt>
                <c:pt idx="13080">
                  <c:v>231.98609999999999</c:v>
                </c:pt>
                <c:pt idx="13081">
                  <c:v>232.01759999999999</c:v>
                </c:pt>
                <c:pt idx="13082">
                  <c:v>232.04900000000001</c:v>
                </c:pt>
                <c:pt idx="13083">
                  <c:v>232.0805</c:v>
                </c:pt>
                <c:pt idx="13084">
                  <c:v>232.11199999999999</c:v>
                </c:pt>
                <c:pt idx="13085">
                  <c:v>232.14349999999999</c:v>
                </c:pt>
                <c:pt idx="13086">
                  <c:v>232.17500000000001</c:v>
                </c:pt>
                <c:pt idx="13087">
                  <c:v>232.20650000000001</c:v>
                </c:pt>
                <c:pt idx="13088">
                  <c:v>232.238</c:v>
                </c:pt>
                <c:pt idx="13089">
                  <c:v>232.26949999999999</c:v>
                </c:pt>
                <c:pt idx="13090">
                  <c:v>232.30099999999999</c:v>
                </c:pt>
                <c:pt idx="13091">
                  <c:v>232.33250000000001</c:v>
                </c:pt>
                <c:pt idx="13092">
                  <c:v>232.364</c:v>
                </c:pt>
                <c:pt idx="13093">
                  <c:v>232.3955</c:v>
                </c:pt>
                <c:pt idx="13094">
                  <c:v>232.42699999999999</c:v>
                </c:pt>
                <c:pt idx="13095">
                  <c:v>232.45849999999999</c:v>
                </c:pt>
                <c:pt idx="13096">
                  <c:v>232.49</c:v>
                </c:pt>
                <c:pt idx="13097">
                  <c:v>232.5215</c:v>
                </c:pt>
                <c:pt idx="13098">
                  <c:v>232.5531</c:v>
                </c:pt>
                <c:pt idx="13099">
                  <c:v>232.58459999999999</c:v>
                </c:pt>
                <c:pt idx="13100">
                  <c:v>232.61609999999999</c:v>
                </c:pt>
                <c:pt idx="13101">
                  <c:v>232.64760000000001</c:v>
                </c:pt>
                <c:pt idx="13102">
                  <c:v>232.67920000000001</c:v>
                </c:pt>
                <c:pt idx="13103">
                  <c:v>232.7107</c:v>
                </c:pt>
                <c:pt idx="13104">
                  <c:v>232.7422</c:v>
                </c:pt>
                <c:pt idx="13105">
                  <c:v>232.77379999999999</c:v>
                </c:pt>
                <c:pt idx="13106">
                  <c:v>232.80529999999999</c:v>
                </c:pt>
                <c:pt idx="13107">
                  <c:v>232.83680000000001</c:v>
                </c:pt>
                <c:pt idx="13108">
                  <c:v>232.86840000000001</c:v>
                </c:pt>
                <c:pt idx="13109">
                  <c:v>232.8999</c:v>
                </c:pt>
                <c:pt idx="13110">
                  <c:v>232.9314</c:v>
                </c:pt>
                <c:pt idx="13111">
                  <c:v>232.96299999999999</c:v>
                </c:pt>
                <c:pt idx="13112">
                  <c:v>232.99449999999999</c:v>
                </c:pt>
                <c:pt idx="13113">
                  <c:v>233.02610000000001</c:v>
                </c:pt>
                <c:pt idx="13114">
                  <c:v>233.05760000000001</c:v>
                </c:pt>
                <c:pt idx="13115">
                  <c:v>233.08920000000001</c:v>
                </c:pt>
                <c:pt idx="13116">
                  <c:v>233.1208</c:v>
                </c:pt>
                <c:pt idx="13117">
                  <c:v>233.1523</c:v>
                </c:pt>
                <c:pt idx="13118">
                  <c:v>233.18389999999999</c:v>
                </c:pt>
                <c:pt idx="13119">
                  <c:v>233.21539999999999</c:v>
                </c:pt>
                <c:pt idx="13120">
                  <c:v>233.24700000000001</c:v>
                </c:pt>
                <c:pt idx="13121">
                  <c:v>233.27860000000001</c:v>
                </c:pt>
                <c:pt idx="13122">
                  <c:v>233.31010000000001</c:v>
                </c:pt>
                <c:pt idx="13123">
                  <c:v>233.3417</c:v>
                </c:pt>
                <c:pt idx="13124">
                  <c:v>233.3733</c:v>
                </c:pt>
                <c:pt idx="13125">
                  <c:v>233.4049</c:v>
                </c:pt>
                <c:pt idx="13126">
                  <c:v>233.43639999999999</c:v>
                </c:pt>
                <c:pt idx="13127">
                  <c:v>233.46799999999999</c:v>
                </c:pt>
                <c:pt idx="13128">
                  <c:v>233.49959999999999</c:v>
                </c:pt>
                <c:pt idx="13129">
                  <c:v>233.53120000000001</c:v>
                </c:pt>
                <c:pt idx="13130">
                  <c:v>233.56280000000001</c:v>
                </c:pt>
                <c:pt idx="13131">
                  <c:v>233.5943</c:v>
                </c:pt>
                <c:pt idx="13132">
                  <c:v>233.6259</c:v>
                </c:pt>
                <c:pt idx="13133">
                  <c:v>233.6575</c:v>
                </c:pt>
                <c:pt idx="13134">
                  <c:v>233.6891</c:v>
                </c:pt>
                <c:pt idx="13135">
                  <c:v>233.72069999999999</c:v>
                </c:pt>
                <c:pt idx="13136">
                  <c:v>233.75229999999999</c:v>
                </c:pt>
                <c:pt idx="13137">
                  <c:v>233.78389999999999</c:v>
                </c:pt>
                <c:pt idx="13138">
                  <c:v>233.81549999999999</c:v>
                </c:pt>
                <c:pt idx="13139">
                  <c:v>233.84710000000001</c:v>
                </c:pt>
                <c:pt idx="13140">
                  <c:v>233.87870000000001</c:v>
                </c:pt>
                <c:pt idx="13141">
                  <c:v>233.91040000000001</c:v>
                </c:pt>
                <c:pt idx="13142">
                  <c:v>233.94200000000001</c:v>
                </c:pt>
                <c:pt idx="13143">
                  <c:v>233.9736</c:v>
                </c:pt>
                <c:pt idx="13144">
                  <c:v>234.0052</c:v>
                </c:pt>
                <c:pt idx="13145">
                  <c:v>234.0368</c:v>
                </c:pt>
                <c:pt idx="13146">
                  <c:v>234.0684</c:v>
                </c:pt>
                <c:pt idx="13147">
                  <c:v>234.1001</c:v>
                </c:pt>
                <c:pt idx="13148">
                  <c:v>234.1317</c:v>
                </c:pt>
                <c:pt idx="13149">
                  <c:v>234.16329999999999</c:v>
                </c:pt>
                <c:pt idx="13150">
                  <c:v>234.19489999999999</c:v>
                </c:pt>
                <c:pt idx="13151">
                  <c:v>234.22659999999999</c:v>
                </c:pt>
                <c:pt idx="13152">
                  <c:v>234.25819999999999</c:v>
                </c:pt>
                <c:pt idx="13153">
                  <c:v>234.28980000000001</c:v>
                </c:pt>
                <c:pt idx="13154">
                  <c:v>234.32149999999999</c:v>
                </c:pt>
                <c:pt idx="13155">
                  <c:v>234.35310000000001</c:v>
                </c:pt>
                <c:pt idx="13156">
                  <c:v>234.38480000000001</c:v>
                </c:pt>
                <c:pt idx="13157">
                  <c:v>234.41640000000001</c:v>
                </c:pt>
                <c:pt idx="13158">
                  <c:v>234.44800000000001</c:v>
                </c:pt>
                <c:pt idx="13159">
                  <c:v>234.47970000000001</c:v>
                </c:pt>
                <c:pt idx="13160">
                  <c:v>234.51130000000001</c:v>
                </c:pt>
                <c:pt idx="13161">
                  <c:v>234.54300000000001</c:v>
                </c:pt>
                <c:pt idx="13162">
                  <c:v>234.5746</c:v>
                </c:pt>
                <c:pt idx="13163">
                  <c:v>234.6063</c:v>
                </c:pt>
                <c:pt idx="13164">
                  <c:v>234.63800000000001</c:v>
                </c:pt>
                <c:pt idx="13165">
                  <c:v>234.6696</c:v>
                </c:pt>
                <c:pt idx="13166">
                  <c:v>234.7013</c:v>
                </c:pt>
                <c:pt idx="13167">
                  <c:v>234.733</c:v>
                </c:pt>
                <c:pt idx="13168">
                  <c:v>234.7646</c:v>
                </c:pt>
                <c:pt idx="13169">
                  <c:v>234.7963</c:v>
                </c:pt>
                <c:pt idx="13170">
                  <c:v>234.828</c:v>
                </c:pt>
                <c:pt idx="13171">
                  <c:v>234.8596</c:v>
                </c:pt>
                <c:pt idx="13172">
                  <c:v>234.8913</c:v>
                </c:pt>
                <c:pt idx="13173">
                  <c:v>234.923</c:v>
                </c:pt>
                <c:pt idx="13174">
                  <c:v>234.9547</c:v>
                </c:pt>
                <c:pt idx="13175">
                  <c:v>234.9863</c:v>
                </c:pt>
                <c:pt idx="13176">
                  <c:v>235.018</c:v>
                </c:pt>
                <c:pt idx="13177">
                  <c:v>235.0497</c:v>
                </c:pt>
                <c:pt idx="13178">
                  <c:v>235.0814</c:v>
                </c:pt>
                <c:pt idx="13179">
                  <c:v>235.1131</c:v>
                </c:pt>
                <c:pt idx="13180">
                  <c:v>235.1448</c:v>
                </c:pt>
                <c:pt idx="13181">
                  <c:v>235.1765</c:v>
                </c:pt>
                <c:pt idx="13182">
                  <c:v>235.20820000000001</c:v>
                </c:pt>
                <c:pt idx="13183">
                  <c:v>235.23990000000001</c:v>
                </c:pt>
                <c:pt idx="13184">
                  <c:v>235.27160000000001</c:v>
                </c:pt>
                <c:pt idx="13185">
                  <c:v>235.30330000000001</c:v>
                </c:pt>
                <c:pt idx="13186">
                  <c:v>235.33500000000001</c:v>
                </c:pt>
                <c:pt idx="13187">
                  <c:v>235.36670000000001</c:v>
                </c:pt>
                <c:pt idx="13188">
                  <c:v>235.39840000000001</c:v>
                </c:pt>
                <c:pt idx="13189">
                  <c:v>235.43010000000001</c:v>
                </c:pt>
                <c:pt idx="13190">
                  <c:v>235.46180000000001</c:v>
                </c:pt>
                <c:pt idx="13191">
                  <c:v>235.49359999999999</c:v>
                </c:pt>
                <c:pt idx="13192">
                  <c:v>235.52529999999999</c:v>
                </c:pt>
                <c:pt idx="13193">
                  <c:v>235.55699999999999</c:v>
                </c:pt>
                <c:pt idx="13194">
                  <c:v>235.58869999999999</c:v>
                </c:pt>
                <c:pt idx="13195">
                  <c:v>235.62039999999999</c:v>
                </c:pt>
                <c:pt idx="13196">
                  <c:v>235.65219999999999</c:v>
                </c:pt>
                <c:pt idx="13197">
                  <c:v>235.68389999999999</c:v>
                </c:pt>
                <c:pt idx="13198">
                  <c:v>235.71559999999999</c:v>
                </c:pt>
                <c:pt idx="13199">
                  <c:v>235.7474</c:v>
                </c:pt>
                <c:pt idx="13200">
                  <c:v>235.7791</c:v>
                </c:pt>
                <c:pt idx="13201">
                  <c:v>235.8108</c:v>
                </c:pt>
                <c:pt idx="13202">
                  <c:v>235.8426</c:v>
                </c:pt>
                <c:pt idx="13203">
                  <c:v>235.87430000000001</c:v>
                </c:pt>
                <c:pt idx="13204">
                  <c:v>235.90610000000001</c:v>
                </c:pt>
                <c:pt idx="13205">
                  <c:v>235.93780000000001</c:v>
                </c:pt>
                <c:pt idx="13206">
                  <c:v>235.96960000000001</c:v>
                </c:pt>
                <c:pt idx="13207">
                  <c:v>236.00129999999999</c:v>
                </c:pt>
                <c:pt idx="13208">
                  <c:v>236.03309999999999</c:v>
                </c:pt>
                <c:pt idx="13209">
                  <c:v>236.06479999999999</c:v>
                </c:pt>
                <c:pt idx="13210">
                  <c:v>236.0966</c:v>
                </c:pt>
                <c:pt idx="13211">
                  <c:v>236.1283</c:v>
                </c:pt>
                <c:pt idx="13212">
                  <c:v>236.1601</c:v>
                </c:pt>
                <c:pt idx="13213">
                  <c:v>236.1919</c:v>
                </c:pt>
                <c:pt idx="13214">
                  <c:v>236.2236</c:v>
                </c:pt>
                <c:pt idx="13215">
                  <c:v>236.25540000000001</c:v>
                </c:pt>
                <c:pt idx="13216">
                  <c:v>236.28720000000001</c:v>
                </c:pt>
                <c:pt idx="13217">
                  <c:v>236.31890000000001</c:v>
                </c:pt>
                <c:pt idx="13218">
                  <c:v>236.35069999999999</c:v>
                </c:pt>
                <c:pt idx="13219">
                  <c:v>236.38249999999999</c:v>
                </c:pt>
                <c:pt idx="13220">
                  <c:v>236.4143</c:v>
                </c:pt>
                <c:pt idx="13221">
                  <c:v>236.446</c:v>
                </c:pt>
                <c:pt idx="13222">
                  <c:v>236.4778</c:v>
                </c:pt>
                <c:pt idx="13223">
                  <c:v>236.50960000000001</c:v>
                </c:pt>
                <c:pt idx="13224">
                  <c:v>236.54140000000001</c:v>
                </c:pt>
                <c:pt idx="13225">
                  <c:v>236.57320000000001</c:v>
                </c:pt>
                <c:pt idx="13226">
                  <c:v>236.60499999999999</c:v>
                </c:pt>
                <c:pt idx="13227">
                  <c:v>236.63679999999999</c:v>
                </c:pt>
                <c:pt idx="13228">
                  <c:v>236.6686</c:v>
                </c:pt>
                <c:pt idx="13229">
                  <c:v>236.7004</c:v>
                </c:pt>
                <c:pt idx="13230">
                  <c:v>236.73220000000001</c:v>
                </c:pt>
                <c:pt idx="13231">
                  <c:v>236.76400000000001</c:v>
                </c:pt>
                <c:pt idx="13232">
                  <c:v>236.79580000000001</c:v>
                </c:pt>
                <c:pt idx="13233">
                  <c:v>236.82759999999999</c:v>
                </c:pt>
                <c:pt idx="13234">
                  <c:v>236.85939999999999</c:v>
                </c:pt>
                <c:pt idx="13235">
                  <c:v>236.8912</c:v>
                </c:pt>
                <c:pt idx="13236">
                  <c:v>236.923</c:v>
                </c:pt>
                <c:pt idx="13237">
                  <c:v>236.95480000000001</c:v>
                </c:pt>
                <c:pt idx="13238">
                  <c:v>236.98660000000001</c:v>
                </c:pt>
                <c:pt idx="13239">
                  <c:v>237.01840000000001</c:v>
                </c:pt>
                <c:pt idx="13240">
                  <c:v>237.05029999999999</c:v>
                </c:pt>
                <c:pt idx="13241">
                  <c:v>237.0821</c:v>
                </c:pt>
                <c:pt idx="13242">
                  <c:v>237.1139</c:v>
                </c:pt>
                <c:pt idx="13243">
                  <c:v>237.14580000000001</c:v>
                </c:pt>
                <c:pt idx="13244">
                  <c:v>237.17760000000001</c:v>
                </c:pt>
                <c:pt idx="13245">
                  <c:v>237.20939999999999</c:v>
                </c:pt>
                <c:pt idx="13246">
                  <c:v>237.24119999999999</c:v>
                </c:pt>
                <c:pt idx="13247">
                  <c:v>237.2731</c:v>
                </c:pt>
                <c:pt idx="13248">
                  <c:v>237.3049</c:v>
                </c:pt>
                <c:pt idx="13249">
                  <c:v>237.33680000000001</c:v>
                </c:pt>
                <c:pt idx="13250">
                  <c:v>237.36859999999999</c:v>
                </c:pt>
                <c:pt idx="13251">
                  <c:v>237.40049999999999</c:v>
                </c:pt>
                <c:pt idx="13252">
                  <c:v>237.4323</c:v>
                </c:pt>
                <c:pt idx="13253">
                  <c:v>237.4641</c:v>
                </c:pt>
                <c:pt idx="13254">
                  <c:v>237.49600000000001</c:v>
                </c:pt>
                <c:pt idx="13255">
                  <c:v>237.52780000000001</c:v>
                </c:pt>
                <c:pt idx="13256">
                  <c:v>237.55969999999999</c:v>
                </c:pt>
                <c:pt idx="13257">
                  <c:v>237.5916</c:v>
                </c:pt>
                <c:pt idx="13258">
                  <c:v>237.6234</c:v>
                </c:pt>
                <c:pt idx="13259">
                  <c:v>237.65530000000001</c:v>
                </c:pt>
                <c:pt idx="13260">
                  <c:v>237.68709999999999</c:v>
                </c:pt>
                <c:pt idx="13261">
                  <c:v>237.71899999999999</c:v>
                </c:pt>
                <c:pt idx="13262">
                  <c:v>237.7509</c:v>
                </c:pt>
                <c:pt idx="13263">
                  <c:v>237.78270000000001</c:v>
                </c:pt>
                <c:pt idx="13264">
                  <c:v>237.81460000000001</c:v>
                </c:pt>
                <c:pt idx="13265">
                  <c:v>237.84649999999999</c:v>
                </c:pt>
                <c:pt idx="13266">
                  <c:v>237.8784</c:v>
                </c:pt>
                <c:pt idx="13267">
                  <c:v>237.9102</c:v>
                </c:pt>
                <c:pt idx="13268">
                  <c:v>237.94210000000001</c:v>
                </c:pt>
                <c:pt idx="13269">
                  <c:v>237.97399999999999</c:v>
                </c:pt>
                <c:pt idx="13270">
                  <c:v>238.0059</c:v>
                </c:pt>
                <c:pt idx="13271">
                  <c:v>238.0378</c:v>
                </c:pt>
                <c:pt idx="13272">
                  <c:v>238.06970000000001</c:v>
                </c:pt>
                <c:pt idx="13273">
                  <c:v>238.10159999999999</c:v>
                </c:pt>
                <c:pt idx="13274">
                  <c:v>238.1335</c:v>
                </c:pt>
                <c:pt idx="13275">
                  <c:v>238.16540000000001</c:v>
                </c:pt>
                <c:pt idx="13276">
                  <c:v>238.19730000000001</c:v>
                </c:pt>
                <c:pt idx="13277">
                  <c:v>238.22919999999999</c:v>
                </c:pt>
                <c:pt idx="13278">
                  <c:v>238.2611</c:v>
                </c:pt>
                <c:pt idx="13279">
                  <c:v>238.29300000000001</c:v>
                </c:pt>
                <c:pt idx="13280">
                  <c:v>238.32490000000001</c:v>
                </c:pt>
                <c:pt idx="13281">
                  <c:v>238.35679999999999</c:v>
                </c:pt>
                <c:pt idx="13282">
                  <c:v>238.3887</c:v>
                </c:pt>
                <c:pt idx="13283">
                  <c:v>238.42060000000001</c:v>
                </c:pt>
                <c:pt idx="13284">
                  <c:v>238.45249999999999</c:v>
                </c:pt>
                <c:pt idx="13285">
                  <c:v>238.48439999999999</c:v>
                </c:pt>
                <c:pt idx="13286">
                  <c:v>238.5164</c:v>
                </c:pt>
                <c:pt idx="13287">
                  <c:v>238.54830000000001</c:v>
                </c:pt>
                <c:pt idx="13288">
                  <c:v>238.58019999999999</c:v>
                </c:pt>
                <c:pt idx="13289">
                  <c:v>238.6121</c:v>
                </c:pt>
                <c:pt idx="13290">
                  <c:v>238.64410000000001</c:v>
                </c:pt>
                <c:pt idx="13291">
                  <c:v>238.67599999999999</c:v>
                </c:pt>
                <c:pt idx="13292">
                  <c:v>238.7079</c:v>
                </c:pt>
                <c:pt idx="13293">
                  <c:v>238.73990000000001</c:v>
                </c:pt>
                <c:pt idx="13294">
                  <c:v>238.77180000000001</c:v>
                </c:pt>
                <c:pt idx="13295">
                  <c:v>238.80369999999999</c:v>
                </c:pt>
                <c:pt idx="13296">
                  <c:v>238.8357</c:v>
                </c:pt>
                <c:pt idx="13297">
                  <c:v>238.86760000000001</c:v>
                </c:pt>
                <c:pt idx="13298">
                  <c:v>238.89959999999999</c:v>
                </c:pt>
                <c:pt idx="13299">
                  <c:v>238.9315</c:v>
                </c:pt>
                <c:pt idx="13300">
                  <c:v>238.96350000000001</c:v>
                </c:pt>
                <c:pt idx="13301">
                  <c:v>238.99539999999999</c:v>
                </c:pt>
                <c:pt idx="13302">
                  <c:v>239.0274</c:v>
                </c:pt>
                <c:pt idx="13303">
                  <c:v>239.05930000000001</c:v>
                </c:pt>
                <c:pt idx="13304">
                  <c:v>239.09129999999999</c:v>
                </c:pt>
                <c:pt idx="13305">
                  <c:v>239.1232</c:v>
                </c:pt>
                <c:pt idx="13306">
                  <c:v>239.15520000000001</c:v>
                </c:pt>
                <c:pt idx="13307">
                  <c:v>239.18709999999999</c:v>
                </c:pt>
                <c:pt idx="13308">
                  <c:v>239.2191</c:v>
                </c:pt>
                <c:pt idx="13309">
                  <c:v>239.25110000000001</c:v>
                </c:pt>
                <c:pt idx="13310">
                  <c:v>239.28309999999999</c:v>
                </c:pt>
                <c:pt idx="13311">
                  <c:v>239.315</c:v>
                </c:pt>
                <c:pt idx="13312">
                  <c:v>239.34700000000001</c:v>
                </c:pt>
                <c:pt idx="13313">
                  <c:v>239.37899999999999</c:v>
                </c:pt>
                <c:pt idx="13314">
                  <c:v>239.411</c:v>
                </c:pt>
                <c:pt idx="13315">
                  <c:v>239.44290000000001</c:v>
                </c:pt>
                <c:pt idx="13316">
                  <c:v>239.47489999999999</c:v>
                </c:pt>
                <c:pt idx="13317">
                  <c:v>239.5069</c:v>
                </c:pt>
                <c:pt idx="13318">
                  <c:v>239.53890000000001</c:v>
                </c:pt>
                <c:pt idx="13319">
                  <c:v>239.57089999999999</c:v>
                </c:pt>
                <c:pt idx="13320">
                  <c:v>239.60290000000001</c:v>
                </c:pt>
                <c:pt idx="13321">
                  <c:v>239.63489999999999</c:v>
                </c:pt>
                <c:pt idx="13322">
                  <c:v>239.6669</c:v>
                </c:pt>
                <c:pt idx="13323">
                  <c:v>239.69890000000001</c:v>
                </c:pt>
                <c:pt idx="13324">
                  <c:v>239.73089999999999</c:v>
                </c:pt>
                <c:pt idx="13325">
                  <c:v>239.7629</c:v>
                </c:pt>
                <c:pt idx="13326">
                  <c:v>239.79490000000001</c:v>
                </c:pt>
                <c:pt idx="13327">
                  <c:v>239.82689999999999</c:v>
                </c:pt>
                <c:pt idx="13328">
                  <c:v>239.85890000000001</c:v>
                </c:pt>
                <c:pt idx="13329">
                  <c:v>239.89089999999999</c:v>
                </c:pt>
                <c:pt idx="13330">
                  <c:v>239.9229</c:v>
                </c:pt>
                <c:pt idx="13331">
                  <c:v>239.95490000000001</c:v>
                </c:pt>
                <c:pt idx="13332">
                  <c:v>239.98699999999999</c:v>
                </c:pt>
                <c:pt idx="13333">
                  <c:v>240.01900000000001</c:v>
                </c:pt>
                <c:pt idx="13334">
                  <c:v>240.05099999999999</c:v>
                </c:pt>
                <c:pt idx="13335">
                  <c:v>240.083</c:v>
                </c:pt>
                <c:pt idx="13336">
                  <c:v>240.11500000000001</c:v>
                </c:pt>
                <c:pt idx="13337">
                  <c:v>240.14709999999999</c:v>
                </c:pt>
                <c:pt idx="13338">
                  <c:v>240.17910000000001</c:v>
                </c:pt>
                <c:pt idx="13339">
                  <c:v>240.21109999999999</c:v>
                </c:pt>
                <c:pt idx="13340">
                  <c:v>240.2432</c:v>
                </c:pt>
                <c:pt idx="13341">
                  <c:v>240.27520000000001</c:v>
                </c:pt>
                <c:pt idx="13342">
                  <c:v>240.3073</c:v>
                </c:pt>
                <c:pt idx="13343">
                  <c:v>240.33930000000001</c:v>
                </c:pt>
                <c:pt idx="13344">
                  <c:v>240.37129999999999</c:v>
                </c:pt>
                <c:pt idx="13345">
                  <c:v>240.4034</c:v>
                </c:pt>
                <c:pt idx="13346">
                  <c:v>240.43539999999999</c:v>
                </c:pt>
                <c:pt idx="13347">
                  <c:v>240.4675</c:v>
                </c:pt>
                <c:pt idx="13348">
                  <c:v>240.49950000000001</c:v>
                </c:pt>
                <c:pt idx="13349">
                  <c:v>240.5316</c:v>
                </c:pt>
                <c:pt idx="13350">
                  <c:v>240.56360000000001</c:v>
                </c:pt>
                <c:pt idx="13351">
                  <c:v>240.59569999999999</c:v>
                </c:pt>
                <c:pt idx="13352">
                  <c:v>240.6277</c:v>
                </c:pt>
                <c:pt idx="13353">
                  <c:v>240.65979999999999</c:v>
                </c:pt>
                <c:pt idx="13354">
                  <c:v>240.6919</c:v>
                </c:pt>
                <c:pt idx="13355">
                  <c:v>240.72389999999999</c:v>
                </c:pt>
                <c:pt idx="13356">
                  <c:v>240.756</c:v>
                </c:pt>
                <c:pt idx="13357">
                  <c:v>240.78809999999999</c:v>
                </c:pt>
                <c:pt idx="13358">
                  <c:v>240.8202</c:v>
                </c:pt>
                <c:pt idx="13359">
                  <c:v>240.85220000000001</c:v>
                </c:pt>
                <c:pt idx="13360">
                  <c:v>240.8843</c:v>
                </c:pt>
                <c:pt idx="13361">
                  <c:v>240.91640000000001</c:v>
                </c:pt>
                <c:pt idx="13362">
                  <c:v>240.9485</c:v>
                </c:pt>
                <c:pt idx="13363">
                  <c:v>240.98060000000001</c:v>
                </c:pt>
                <c:pt idx="13364">
                  <c:v>241.01259999999999</c:v>
                </c:pt>
                <c:pt idx="13365">
                  <c:v>241.04470000000001</c:v>
                </c:pt>
                <c:pt idx="13366">
                  <c:v>241.07679999999999</c:v>
                </c:pt>
                <c:pt idx="13367">
                  <c:v>241.10890000000001</c:v>
                </c:pt>
                <c:pt idx="13368">
                  <c:v>241.14099999999999</c:v>
                </c:pt>
                <c:pt idx="13369">
                  <c:v>241.17310000000001</c:v>
                </c:pt>
                <c:pt idx="13370">
                  <c:v>241.20519999999999</c:v>
                </c:pt>
                <c:pt idx="13371">
                  <c:v>241.2373</c:v>
                </c:pt>
                <c:pt idx="13372">
                  <c:v>241.26939999999999</c:v>
                </c:pt>
                <c:pt idx="13373">
                  <c:v>241.3015</c:v>
                </c:pt>
                <c:pt idx="13374">
                  <c:v>241.33359999999999</c:v>
                </c:pt>
                <c:pt idx="13375">
                  <c:v>241.3657</c:v>
                </c:pt>
                <c:pt idx="13376">
                  <c:v>241.39779999999999</c:v>
                </c:pt>
                <c:pt idx="13377">
                  <c:v>241.4299</c:v>
                </c:pt>
                <c:pt idx="13378">
                  <c:v>241.46209999999999</c:v>
                </c:pt>
                <c:pt idx="13379">
                  <c:v>241.49420000000001</c:v>
                </c:pt>
                <c:pt idx="13380">
                  <c:v>241.52629999999999</c:v>
                </c:pt>
                <c:pt idx="13381">
                  <c:v>241.55840000000001</c:v>
                </c:pt>
                <c:pt idx="13382">
                  <c:v>241.59049999999999</c:v>
                </c:pt>
                <c:pt idx="13383">
                  <c:v>241.62270000000001</c:v>
                </c:pt>
                <c:pt idx="13384">
                  <c:v>241.65479999999999</c:v>
                </c:pt>
                <c:pt idx="13385">
                  <c:v>241.68690000000001</c:v>
                </c:pt>
                <c:pt idx="13386">
                  <c:v>241.7191</c:v>
                </c:pt>
                <c:pt idx="13387">
                  <c:v>241.75120000000001</c:v>
                </c:pt>
                <c:pt idx="13388">
                  <c:v>241.7833</c:v>
                </c:pt>
                <c:pt idx="13389">
                  <c:v>241.81549999999999</c:v>
                </c:pt>
                <c:pt idx="13390">
                  <c:v>241.8476</c:v>
                </c:pt>
                <c:pt idx="13391">
                  <c:v>241.87979999999999</c:v>
                </c:pt>
                <c:pt idx="13392">
                  <c:v>241.9119</c:v>
                </c:pt>
                <c:pt idx="13393">
                  <c:v>241.94409999999999</c:v>
                </c:pt>
                <c:pt idx="13394">
                  <c:v>241.97620000000001</c:v>
                </c:pt>
                <c:pt idx="13395">
                  <c:v>242.00839999999999</c:v>
                </c:pt>
                <c:pt idx="13396">
                  <c:v>242.04050000000001</c:v>
                </c:pt>
                <c:pt idx="13397">
                  <c:v>242.0727</c:v>
                </c:pt>
                <c:pt idx="13398">
                  <c:v>242.10480000000001</c:v>
                </c:pt>
                <c:pt idx="13399">
                  <c:v>242.137</c:v>
                </c:pt>
                <c:pt idx="13400">
                  <c:v>242.16919999999999</c:v>
                </c:pt>
                <c:pt idx="13401">
                  <c:v>242.2013</c:v>
                </c:pt>
                <c:pt idx="13402">
                  <c:v>242.23349999999999</c:v>
                </c:pt>
                <c:pt idx="13403">
                  <c:v>242.26570000000001</c:v>
                </c:pt>
                <c:pt idx="13404">
                  <c:v>242.2978</c:v>
                </c:pt>
                <c:pt idx="13405">
                  <c:v>242.33</c:v>
                </c:pt>
                <c:pt idx="13406">
                  <c:v>242.3622</c:v>
                </c:pt>
                <c:pt idx="13407">
                  <c:v>242.39439999999999</c:v>
                </c:pt>
                <c:pt idx="13408">
                  <c:v>242.4265</c:v>
                </c:pt>
                <c:pt idx="13409">
                  <c:v>242.45869999999999</c:v>
                </c:pt>
                <c:pt idx="13410">
                  <c:v>242.49090000000001</c:v>
                </c:pt>
                <c:pt idx="13411">
                  <c:v>242.5231</c:v>
                </c:pt>
                <c:pt idx="13412">
                  <c:v>242.55529999999999</c:v>
                </c:pt>
                <c:pt idx="13413">
                  <c:v>242.58750000000001</c:v>
                </c:pt>
                <c:pt idx="13414">
                  <c:v>242.61969999999999</c:v>
                </c:pt>
                <c:pt idx="13415">
                  <c:v>242.65190000000001</c:v>
                </c:pt>
                <c:pt idx="13416">
                  <c:v>242.6841</c:v>
                </c:pt>
                <c:pt idx="13417">
                  <c:v>242.71619999999999</c:v>
                </c:pt>
                <c:pt idx="13418">
                  <c:v>242.74850000000001</c:v>
                </c:pt>
                <c:pt idx="13419">
                  <c:v>242.7807</c:v>
                </c:pt>
                <c:pt idx="13420">
                  <c:v>242.81290000000001</c:v>
                </c:pt>
                <c:pt idx="13421">
                  <c:v>242.8451</c:v>
                </c:pt>
                <c:pt idx="13422">
                  <c:v>242.87729999999999</c:v>
                </c:pt>
                <c:pt idx="13423">
                  <c:v>242.90950000000001</c:v>
                </c:pt>
                <c:pt idx="13424">
                  <c:v>242.9417</c:v>
                </c:pt>
                <c:pt idx="13425">
                  <c:v>242.97389999999999</c:v>
                </c:pt>
                <c:pt idx="13426">
                  <c:v>243.0061</c:v>
                </c:pt>
                <c:pt idx="13427">
                  <c:v>243.0384</c:v>
                </c:pt>
                <c:pt idx="13428">
                  <c:v>243.07060000000001</c:v>
                </c:pt>
                <c:pt idx="13429">
                  <c:v>243.1028</c:v>
                </c:pt>
                <c:pt idx="13430">
                  <c:v>243.13499999999999</c:v>
                </c:pt>
                <c:pt idx="13431">
                  <c:v>243.16730000000001</c:v>
                </c:pt>
                <c:pt idx="13432">
                  <c:v>243.1995</c:v>
                </c:pt>
                <c:pt idx="13433">
                  <c:v>243.23169999999999</c:v>
                </c:pt>
                <c:pt idx="13434">
                  <c:v>243.26400000000001</c:v>
                </c:pt>
                <c:pt idx="13435">
                  <c:v>243.2962</c:v>
                </c:pt>
                <c:pt idx="13436">
                  <c:v>243.32839999999999</c:v>
                </c:pt>
                <c:pt idx="13437">
                  <c:v>243.36070000000001</c:v>
                </c:pt>
                <c:pt idx="13438">
                  <c:v>243.3929</c:v>
                </c:pt>
                <c:pt idx="13439">
                  <c:v>243.42519999999999</c:v>
                </c:pt>
                <c:pt idx="13440">
                  <c:v>243.45740000000001</c:v>
                </c:pt>
                <c:pt idx="13441">
                  <c:v>243.4897</c:v>
                </c:pt>
                <c:pt idx="13442">
                  <c:v>243.52189999999999</c:v>
                </c:pt>
                <c:pt idx="13443">
                  <c:v>243.55420000000001</c:v>
                </c:pt>
                <c:pt idx="13444">
                  <c:v>243.5864</c:v>
                </c:pt>
                <c:pt idx="13445">
                  <c:v>243.61869999999999</c:v>
                </c:pt>
                <c:pt idx="13446">
                  <c:v>243.65100000000001</c:v>
                </c:pt>
                <c:pt idx="13447">
                  <c:v>243.6832</c:v>
                </c:pt>
                <c:pt idx="13448">
                  <c:v>243.71549999999999</c:v>
                </c:pt>
                <c:pt idx="13449">
                  <c:v>243.74780000000001</c:v>
                </c:pt>
                <c:pt idx="13450">
                  <c:v>243.78</c:v>
                </c:pt>
                <c:pt idx="13451">
                  <c:v>243.81229999999999</c:v>
                </c:pt>
                <c:pt idx="13452">
                  <c:v>243.84460000000001</c:v>
                </c:pt>
                <c:pt idx="13453">
                  <c:v>243.8768</c:v>
                </c:pt>
                <c:pt idx="13454">
                  <c:v>243.9091</c:v>
                </c:pt>
                <c:pt idx="13455">
                  <c:v>243.94139999999999</c:v>
                </c:pt>
                <c:pt idx="13456">
                  <c:v>243.97370000000001</c:v>
                </c:pt>
                <c:pt idx="13457">
                  <c:v>244.006</c:v>
                </c:pt>
                <c:pt idx="13458">
                  <c:v>244.03829999999999</c:v>
                </c:pt>
                <c:pt idx="13459">
                  <c:v>244.07050000000001</c:v>
                </c:pt>
                <c:pt idx="13460">
                  <c:v>244.1028</c:v>
                </c:pt>
                <c:pt idx="13461">
                  <c:v>244.13509999999999</c:v>
                </c:pt>
                <c:pt idx="13462">
                  <c:v>244.16739999999999</c:v>
                </c:pt>
                <c:pt idx="13463">
                  <c:v>244.19970000000001</c:v>
                </c:pt>
                <c:pt idx="13464">
                  <c:v>244.232</c:v>
                </c:pt>
                <c:pt idx="13465">
                  <c:v>244.26429999999999</c:v>
                </c:pt>
                <c:pt idx="13466">
                  <c:v>244.29660000000001</c:v>
                </c:pt>
                <c:pt idx="13467">
                  <c:v>244.3289</c:v>
                </c:pt>
                <c:pt idx="13468">
                  <c:v>244.3612</c:v>
                </c:pt>
                <c:pt idx="13469">
                  <c:v>244.39359999999999</c:v>
                </c:pt>
                <c:pt idx="13470">
                  <c:v>244.42590000000001</c:v>
                </c:pt>
                <c:pt idx="13471">
                  <c:v>244.45820000000001</c:v>
                </c:pt>
                <c:pt idx="13472">
                  <c:v>244.4905</c:v>
                </c:pt>
                <c:pt idx="13473">
                  <c:v>244.52279999999999</c:v>
                </c:pt>
                <c:pt idx="13474">
                  <c:v>244.55510000000001</c:v>
                </c:pt>
                <c:pt idx="13475">
                  <c:v>244.5874</c:v>
                </c:pt>
                <c:pt idx="13476">
                  <c:v>244.6198</c:v>
                </c:pt>
                <c:pt idx="13477">
                  <c:v>244.65209999999999</c:v>
                </c:pt>
                <c:pt idx="13478">
                  <c:v>244.68440000000001</c:v>
                </c:pt>
                <c:pt idx="13479">
                  <c:v>244.71680000000001</c:v>
                </c:pt>
                <c:pt idx="13480">
                  <c:v>244.7491</c:v>
                </c:pt>
                <c:pt idx="13481">
                  <c:v>244.78139999999999</c:v>
                </c:pt>
                <c:pt idx="13482">
                  <c:v>244.81379999999999</c:v>
                </c:pt>
                <c:pt idx="13483">
                  <c:v>244.84610000000001</c:v>
                </c:pt>
                <c:pt idx="13484">
                  <c:v>244.8785</c:v>
                </c:pt>
                <c:pt idx="13485">
                  <c:v>244.91079999999999</c:v>
                </c:pt>
                <c:pt idx="13486">
                  <c:v>244.94309999999999</c:v>
                </c:pt>
                <c:pt idx="13487">
                  <c:v>244.97550000000001</c:v>
                </c:pt>
                <c:pt idx="13488">
                  <c:v>245.0078</c:v>
                </c:pt>
                <c:pt idx="13489">
                  <c:v>245.0402</c:v>
                </c:pt>
                <c:pt idx="13490">
                  <c:v>245.07259999999999</c:v>
                </c:pt>
                <c:pt idx="13491">
                  <c:v>245.10489999999999</c:v>
                </c:pt>
                <c:pt idx="13492">
                  <c:v>245.13730000000001</c:v>
                </c:pt>
                <c:pt idx="13493">
                  <c:v>245.1696</c:v>
                </c:pt>
                <c:pt idx="13494">
                  <c:v>245.202</c:v>
                </c:pt>
                <c:pt idx="13495">
                  <c:v>245.23439999999999</c:v>
                </c:pt>
                <c:pt idx="13496">
                  <c:v>245.26669999999999</c:v>
                </c:pt>
                <c:pt idx="13497">
                  <c:v>245.29910000000001</c:v>
                </c:pt>
                <c:pt idx="13498">
                  <c:v>245.33150000000001</c:v>
                </c:pt>
                <c:pt idx="13499">
                  <c:v>245.3638</c:v>
                </c:pt>
                <c:pt idx="13500">
                  <c:v>245.39619999999999</c:v>
                </c:pt>
                <c:pt idx="13501">
                  <c:v>245.42859999999999</c:v>
                </c:pt>
                <c:pt idx="13502">
                  <c:v>245.46100000000001</c:v>
                </c:pt>
                <c:pt idx="13503">
                  <c:v>245.49340000000001</c:v>
                </c:pt>
                <c:pt idx="13504">
                  <c:v>245.5258</c:v>
                </c:pt>
                <c:pt idx="13505">
                  <c:v>245.5581</c:v>
                </c:pt>
                <c:pt idx="13506">
                  <c:v>245.59049999999999</c:v>
                </c:pt>
                <c:pt idx="13507">
                  <c:v>245.62289999999999</c:v>
                </c:pt>
                <c:pt idx="13508">
                  <c:v>245.65530000000001</c:v>
                </c:pt>
                <c:pt idx="13509">
                  <c:v>245.68770000000001</c:v>
                </c:pt>
                <c:pt idx="13510">
                  <c:v>245.7201</c:v>
                </c:pt>
                <c:pt idx="13511">
                  <c:v>245.7525</c:v>
                </c:pt>
                <c:pt idx="13512">
                  <c:v>245.78489999999999</c:v>
                </c:pt>
                <c:pt idx="13513">
                  <c:v>245.81729999999999</c:v>
                </c:pt>
                <c:pt idx="13514">
                  <c:v>245.84970000000001</c:v>
                </c:pt>
                <c:pt idx="13515">
                  <c:v>245.88210000000001</c:v>
                </c:pt>
                <c:pt idx="13516">
                  <c:v>245.9145</c:v>
                </c:pt>
                <c:pt idx="13517">
                  <c:v>245.9469</c:v>
                </c:pt>
                <c:pt idx="13518">
                  <c:v>245.9794</c:v>
                </c:pt>
                <c:pt idx="13519">
                  <c:v>246.01179999999999</c:v>
                </c:pt>
                <c:pt idx="13520">
                  <c:v>246.04419999999999</c:v>
                </c:pt>
                <c:pt idx="13521">
                  <c:v>246.07660000000001</c:v>
                </c:pt>
                <c:pt idx="13522">
                  <c:v>246.10900000000001</c:v>
                </c:pt>
                <c:pt idx="13523">
                  <c:v>246.14150000000001</c:v>
                </c:pt>
                <c:pt idx="13524">
                  <c:v>246.1739</c:v>
                </c:pt>
                <c:pt idx="13525">
                  <c:v>246.2063</c:v>
                </c:pt>
                <c:pt idx="13526">
                  <c:v>246.2388</c:v>
                </c:pt>
                <c:pt idx="13527">
                  <c:v>246.27119999999999</c:v>
                </c:pt>
                <c:pt idx="13528">
                  <c:v>246.30359999999999</c:v>
                </c:pt>
                <c:pt idx="13529">
                  <c:v>246.33609999999999</c:v>
                </c:pt>
                <c:pt idx="13530">
                  <c:v>246.36850000000001</c:v>
                </c:pt>
                <c:pt idx="13531">
                  <c:v>246.40100000000001</c:v>
                </c:pt>
                <c:pt idx="13532">
                  <c:v>246.43340000000001</c:v>
                </c:pt>
                <c:pt idx="13533">
                  <c:v>246.4659</c:v>
                </c:pt>
                <c:pt idx="13534">
                  <c:v>246.4983</c:v>
                </c:pt>
                <c:pt idx="13535">
                  <c:v>246.5307</c:v>
                </c:pt>
                <c:pt idx="13536">
                  <c:v>246.56319999999999</c:v>
                </c:pt>
                <c:pt idx="13537">
                  <c:v>246.59569999999999</c:v>
                </c:pt>
                <c:pt idx="13538">
                  <c:v>246.62809999999999</c:v>
                </c:pt>
                <c:pt idx="13539">
                  <c:v>246.66059999999999</c:v>
                </c:pt>
                <c:pt idx="13540">
                  <c:v>246.69300000000001</c:v>
                </c:pt>
                <c:pt idx="13541">
                  <c:v>246.72550000000001</c:v>
                </c:pt>
                <c:pt idx="13542">
                  <c:v>246.75800000000001</c:v>
                </c:pt>
                <c:pt idx="13543">
                  <c:v>246.79040000000001</c:v>
                </c:pt>
                <c:pt idx="13544">
                  <c:v>246.8229</c:v>
                </c:pt>
                <c:pt idx="13545">
                  <c:v>246.8554</c:v>
                </c:pt>
                <c:pt idx="13546">
                  <c:v>246.8878</c:v>
                </c:pt>
                <c:pt idx="13547">
                  <c:v>246.9203</c:v>
                </c:pt>
                <c:pt idx="13548">
                  <c:v>246.9528</c:v>
                </c:pt>
                <c:pt idx="13549">
                  <c:v>246.9853</c:v>
                </c:pt>
                <c:pt idx="13550">
                  <c:v>247.01779999999999</c:v>
                </c:pt>
                <c:pt idx="13551">
                  <c:v>247.05019999999999</c:v>
                </c:pt>
                <c:pt idx="13552">
                  <c:v>247.08269999999999</c:v>
                </c:pt>
                <c:pt idx="13553">
                  <c:v>247.11519999999999</c:v>
                </c:pt>
                <c:pt idx="13554">
                  <c:v>247.14769999999999</c:v>
                </c:pt>
                <c:pt idx="13555">
                  <c:v>247.18020000000001</c:v>
                </c:pt>
                <c:pt idx="13556">
                  <c:v>247.21270000000001</c:v>
                </c:pt>
                <c:pt idx="13557">
                  <c:v>247.24520000000001</c:v>
                </c:pt>
                <c:pt idx="13558">
                  <c:v>247.27770000000001</c:v>
                </c:pt>
                <c:pt idx="13559">
                  <c:v>247.31020000000001</c:v>
                </c:pt>
                <c:pt idx="13560">
                  <c:v>247.34270000000001</c:v>
                </c:pt>
                <c:pt idx="13561">
                  <c:v>247.37520000000001</c:v>
                </c:pt>
                <c:pt idx="13562">
                  <c:v>247.40770000000001</c:v>
                </c:pt>
                <c:pt idx="13563">
                  <c:v>247.4402</c:v>
                </c:pt>
                <c:pt idx="13564">
                  <c:v>247.47280000000001</c:v>
                </c:pt>
                <c:pt idx="13565">
                  <c:v>247.50530000000001</c:v>
                </c:pt>
                <c:pt idx="13566">
                  <c:v>247.5378</c:v>
                </c:pt>
                <c:pt idx="13567">
                  <c:v>247.5703</c:v>
                </c:pt>
                <c:pt idx="13568">
                  <c:v>247.6028</c:v>
                </c:pt>
                <c:pt idx="13569">
                  <c:v>247.6354</c:v>
                </c:pt>
                <c:pt idx="13570">
                  <c:v>247.6679</c:v>
                </c:pt>
                <c:pt idx="13571">
                  <c:v>247.7004</c:v>
                </c:pt>
                <c:pt idx="13572">
                  <c:v>247.7329</c:v>
                </c:pt>
                <c:pt idx="13573">
                  <c:v>247.7655</c:v>
                </c:pt>
                <c:pt idx="13574">
                  <c:v>247.798</c:v>
                </c:pt>
                <c:pt idx="13575">
                  <c:v>247.8305</c:v>
                </c:pt>
                <c:pt idx="13576">
                  <c:v>247.8631</c:v>
                </c:pt>
                <c:pt idx="13577">
                  <c:v>247.8956</c:v>
                </c:pt>
                <c:pt idx="13578">
                  <c:v>247.9282</c:v>
                </c:pt>
                <c:pt idx="13579">
                  <c:v>247.9607</c:v>
                </c:pt>
                <c:pt idx="13580">
                  <c:v>247.9933</c:v>
                </c:pt>
                <c:pt idx="13581">
                  <c:v>248.0258</c:v>
                </c:pt>
                <c:pt idx="13582">
                  <c:v>248.05840000000001</c:v>
                </c:pt>
                <c:pt idx="13583">
                  <c:v>248.0909</c:v>
                </c:pt>
                <c:pt idx="13584">
                  <c:v>248.12350000000001</c:v>
                </c:pt>
                <c:pt idx="13585">
                  <c:v>248.15600000000001</c:v>
                </c:pt>
                <c:pt idx="13586">
                  <c:v>248.18860000000001</c:v>
                </c:pt>
                <c:pt idx="13587">
                  <c:v>248.22110000000001</c:v>
                </c:pt>
                <c:pt idx="13588">
                  <c:v>248.25370000000001</c:v>
                </c:pt>
                <c:pt idx="13589">
                  <c:v>248.28630000000001</c:v>
                </c:pt>
                <c:pt idx="13590">
                  <c:v>248.31880000000001</c:v>
                </c:pt>
                <c:pt idx="13591">
                  <c:v>248.35140000000001</c:v>
                </c:pt>
                <c:pt idx="13592">
                  <c:v>248.38399999999999</c:v>
                </c:pt>
                <c:pt idx="13593">
                  <c:v>248.41659999999999</c:v>
                </c:pt>
                <c:pt idx="13594">
                  <c:v>248.44909999999999</c:v>
                </c:pt>
                <c:pt idx="13595">
                  <c:v>248.48169999999999</c:v>
                </c:pt>
                <c:pt idx="13596">
                  <c:v>248.51429999999999</c:v>
                </c:pt>
                <c:pt idx="13597">
                  <c:v>248.54689999999999</c:v>
                </c:pt>
                <c:pt idx="13598">
                  <c:v>248.5795</c:v>
                </c:pt>
                <c:pt idx="13599">
                  <c:v>248.6121</c:v>
                </c:pt>
                <c:pt idx="13600">
                  <c:v>248.6447</c:v>
                </c:pt>
                <c:pt idx="13601">
                  <c:v>248.6772</c:v>
                </c:pt>
                <c:pt idx="13602">
                  <c:v>248.7098</c:v>
                </c:pt>
                <c:pt idx="13603">
                  <c:v>248.7424</c:v>
                </c:pt>
                <c:pt idx="13604">
                  <c:v>248.77500000000001</c:v>
                </c:pt>
                <c:pt idx="13605">
                  <c:v>248.80760000000001</c:v>
                </c:pt>
                <c:pt idx="13606">
                  <c:v>248.84020000000001</c:v>
                </c:pt>
                <c:pt idx="13607">
                  <c:v>248.87280000000001</c:v>
                </c:pt>
                <c:pt idx="13608">
                  <c:v>248.90539999999999</c:v>
                </c:pt>
                <c:pt idx="13609">
                  <c:v>248.93809999999999</c:v>
                </c:pt>
                <c:pt idx="13610">
                  <c:v>248.97069999999999</c:v>
                </c:pt>
                <c:pt idx="13611">
                  <c:v>249.0033</c:v>
                </c:pt>
                <c:pt idx="13612">
                  <c:v>249.0359</c:v>
                </c:pt>
                <c:pt idx="13613">
                  <c:v>249.0685</c:v>
                </c:pt>
                <c:pt idx="13614">
                  <c:v>249.1011</c:v>
                </c:pt>
                <c:pt idx="13615">
                  <c:v>249.13380000000001</c:v>
                </c:pt>
                <c:pt idx="13616">
                  <c:v>249.16640000000001</c:v>
                </c:pt>
                <c:pt idx="13617">
                  <c:v>249.19900000000001</c:v>
                </c:pt>
                <c:pt idx="13618">
                  <c:v>249.23159999999999</c:v>
                </c:pt>
                <c:pt idx="13619">
                  <c:v>249.26429999999999</c:v>
                </c:pt>
                <c:pt idx="13620">
                  <c:v>249.29689999999999</c:v>
                </c:pt>
                <c:pt idx="13621">
                  <c:v>249.3295</c:v>
                </c:pt>
                <c:pt idx="13622">
                  <c:v>249.3622</c:v>
                </c:pt>
                <c:pt idx="13623">
                  <c:v>249.3948</c:v>
                </c:pt>
                <c:pt idx="13624">
                  <c:v>249.42750000000001</c:v>
                </c:pt>
                <c:pt idx="13625">
                  <c:v>249.46010000000001</c:v>
                </c:pt>
                <c:pt idx="13626">
                  <c:v>249.49270000000001</c:v>
                </c:pt>
                <c:pt idx="13627">
                  <c:v>249.52539999999999</c:v>
                </c:pt>
                <c:pt idx="13628">
                  <c:v>249.55799999999999</c:v>
                </c:pt>
                <c:pt idx="13629">
                  <c:v>249.5907</c:v>
                </c:pt>
                <c:pt idx="13630">
                  <c:v>249.6234</c:v>
                </c:pt>
                <c:pt idx="13631">
                  <c:v>249.65600000000001</c:v>
                </c:pt>
                <c:pt idx="13632">
                  <c:v>249.68870000000001</c:v>
                </c:pt>
                <c:pt idx="13633">
                  <c:v>249.72130000000001</c:v>
                </c:pt>
                <c:pt idx="13634">
                  <c:v>249.75399999999999</c:v>
                </c:pt>
                <c:pt idx="13635">
                  <c:v>249.7867</c:v>
                </c:pt>
                <c:pt idx="13636">
                  <c:v>249.8193</c:v>
                </c:pt>
                <c:pt idx="13637">
                  <c:v>249.852</c:v>
                </c:pt>
                <c:pt idx="13638">
                  <c:v>249.88470000000001</c:v>
                </c:pt>
                <c:pt idx="13639">
                  <c:v>249.91730000000001</c:v>
                </c:pt>
                <c:pt idx="13640">
                  <c:v>249.95</c:v>
                </c:pt>
                <c:pt idx="13641">
                  <c:v>249.98269999999999</c:v>
                </c:pt>
                <c:pt idx="13642">
                  <c:v>250.0154</c:v>
                </c:pt>
                <c:pt idx="13643">
                  <c:v>250.048</c:v>
                </c:pt>
                <c:pt idx="13644">
                  <c:v>250.08070000000001</c:v>
                </c:pt>
                <c:pt idx="13645">
                  <c:v>250.11340000000001</c:v>
                </c:pt>
                <c:pt idx="13646">
                  <c:v>250.14609999999999</c:v>
                </c:pt>
                <c:pt idx="13647">
                  <c:v>250.1788</c:v>
                </c:pt>
                <c:pt idx="13648">
                  <c:v>250.2115</c:v>
                </c:pt>
                <c:pt idx="13649">
                  <c:v>250.24420000000001</c:v>
                </c:pt>
                <c:pt idx="13650">
                  <c:v>250.27690000000001</c:v>
                </c:pt>
                <c:pt idx="13651">
                  <c:v>250.30959999999999</c:v>
                </c:pt>
                <c:pt idx="13652">
                  <c:v>250.34229999999999</c:v>
                </c:pt>
                <c:pt idx="13653">
                  <c:v>250.375</c:v>
                </c:pt>
                <c:pt idx="13654">
                  <c:v>250.40770000000001</c:v>
                </c:pt>
                <c:pt idx="13655">
                  <c:v>250.44040000000001</c:v>
                </c:pt>
                <c:pt idx="13656">
                  <c:v>250.47309999999999</c:v>
                </c:pt>
                <c:pt idx="13657">
                  <c:v>250.50579999999999</c:v>
                </c:pt>
                <c:pt idx="13658">
                  <c:v>250.5385</c:v>
                </c:pt>
                <c:pt idx="13659">
                  <c:v>250.5712</c:v>
                </c:pt>
                <c:pt idx="13660">
                  <c:v>250.60400000000001</c:v>
                </c:pt>
                <c:pt idx="13661">
                  <c:v>250.63669999999999</c:v>
                </c:pt>
                <c:pt idx="13662">
                  <c:v>250.6694</c:v>
                </c:pt>
                <c:pt idx="13663">
                  <c:v>250.7021</c:v>
                </c:pt>
                <c:pt idx="13664">
                  <c:v>250.73480000000001</c:v>
                </c:pt>
                <c:pt idx="13665">
                  <c:v>250.76759999999999</c:v>
                </c:pt>
                <c:pt idx="13666">
                  <c:v>250.80029999999999</c:v>
                </c:pt>
                <c:pt idx="13667">
                  <c:v>250.8331</c:v>
                </c:pt>
                <c:pt idx="13668">
                  <c:v>250.86580000000001</c:v>
                </c:pt>
                <c:pt idx="13669">
                  <c:v>250.89850000000001</c:v>
                </c:pt>
                <c:pt idx="13670">
                  <c:v>250.93129999999999</c:v>
                </c:pt>
                <c:pt idx="13671">
                  <c:v>250.964</c:v>
                </c:pt>
                <c:pt idx="13672">
                  <c:v>250.9967</c:v>
                </c:pt>
                <c:pt idx="13673">
                  <c:v>251.02950000000001</c:v>
                </c:pt>
                <c:pt idx="13674">
                  <c:v>251.06219999999999</c:v>
                </c:pt>
                <c:pt idx="13675">
                  <c:v>251.095</c:v>
                </c:pt>
                <c:pt idx="13676">
                  <c:v>251.1277</c:v>
                </c:pt>
                <c:pt idx="13677">
                  <c:v>251.16050000000001</c:v>
                </c:pt>
                <c:pt idx="13678">
                  <c:v>251.19329999999999</c:v>
                </c:pt>
                <c:pt idx="13679">
                  <c:v>251.226</c:v>
                </c:pt>
                <c:pt idx="13680">
                  <c:v>251.25880000000001</c:v>
                </c:pt>
                <c:pt idx="13681">
                  <c:v>251.29150000000001</c:v>
                </c:pt>
                <c:pt idx="13682">
                  <c:v>251.32429999999999</c:v>
                </c:pt>
                <c:pt idx="13683">
                  <c:v>251.3571</c:v>
                </c:pt>
                <c:pt idx="13684">
                  <c:v>251.38980000000001</c:v>
                </c:pt>
                <c:pt idx="13685">
                  <c:v>251.42259999999999</c:v>
                </c:pt>
                <c:pt idx="13686">
                  <c:v>251.4554</c:v>
                </c:pt>
                <c:pt idx="13687">
                  <c:v>251.48820000000001</c:v>
                </c:pt>
                <c:pt idx="13688">
                  <c:v>251.52090000000001</c:v>
                </c:pt>
                <c:pt idx="13689">
                  <c:v>251.55369999999999</c:v>
                </c:pt>
                <c:pt idx="13690">
                  <c:v>251.5865</c:v>
                </c:pt>
                <c:pt idx="13691">
                  <c:v>251.61930000000001</c:v>
                </c:pt>
                <c:pt idx="13692">
                  <c:v>251.65209999999999</c:v>
                </c:pt>
                <c:pt idx="13693">
                  <c:v>251.6849</c:v>
                </c:pt>
                <c:pt idx="13694">
                  <c:v>251.71770000000001</c:v>
                </c:pt>
                <c:pt idx="13695">
                  <c:v>251.75040000000001</c:v>
                </c:pt>
                <c:pt idx="13696">
                  <c:v>251.78319999999999</c:v>
                </c:pt>
                <c:pt idx="13697">
                  <c:v>251.816</c:v>
                </c:pt>
                <c:pt idx="13698">
                  <c:v>251.84880000000001</c:v>
                </c:pt>
                <c:pt idx="13699">
                  <c:v>251.88159999999999</c:v>
                </c:pt>
                <c:pt idx="13700">
                  <c:v>251.9144</c:v>
                </c:pt>
                <c:pt idx="13701">
                  <c:v>251.94730000000001</c:v>
                </c:pt>
                <c:pt idx="13702">
                  <c:v>251.98009999999999</c:v>
                </c:pt>
                <c:pt idx="13703">
                  <c:v>252.0129</c:v>
                </c:pt>
                <c:pt idx="13704">
                  <c:v>252.04570000000001</c:v>
                </c:pt>
                <c:pt idx="13705">
                  <c:v>252.07849999999999</c:v>
                </c:pt>
                <c:pt idx="13706">
                  <c:v>252.1113</c:v>
                </c:pt>
                <c:pt idx="13707">
                  <c:v>252.14410000000001</c:v>
                </c:pt>
                <c:pt idx="13708">
                  <c:v>252.17689999999999</c:v>
                </c:pt>
                <c:pt idx="13709">
                  <c:v>252.2098</c:v>
                </c:pt>
                <c:pt idx="13710">
                  <c:v>252.24260000000001</c:v>
                </c:pt>
                <c:pt idx="13711">
                  <c:v>252.27539999999999</c:v>
                </c:pt>
                <c:pt idx="13712">
                  <c:v>252.3082</c:v>
                </c:pt>
                <c:pt idx="13713">
                  <c:v>252.34110000000001</c:v>
                </c:pt>
                <c:pt idx="13714">
                  <c:v>252.37389999999999</c:v>
                </c:pt>
                <c:pt idx="13715">
                  <c:v>252.4068</c:v>
                </c:pt>
                <c:pt idx="13716">
                  <c:v>252.43960000000001</c:v>
                </c:pt>
                <c:pt idx="13717">
                  <c:v>252.47239999999999</c:v>
                </c:pt>
                <c:pt idx="13718">
                  <c:v>252.50530000000001</c:v>
                </c:pt>
                <c:pt idx="13719">
                  <c:v>252.53809999999999</c:v>
                </c:pt>
                <c:pt idx="13720">
                  <c:v>252.571</c:v>
                </c:pt>
                <c:pt idx="13721">
                  <c:v>252.60380000000001</c:v>
                </c:pt>
                <c:pt idx="13722">
                  <c:v>252.63669999999999</c:v>
                </c:pt>
                <c:pt idx="13723">
                  <c:v>252.6695</c:v>
                </c:pt>
                <c:pt idx="13724">
                  <c:v>252.70240000000001</c:v>
                </c:pt>
                <c:pt idx="13725">
                  <c:v>252.73519999999999</c:v>
                </c:pt>
                <c:pt idx="13726">
                  <c:v>252.7681</c:v>
                </c:pt>
                <c:pt idx="13727">
                  <c:v>252.80090000000001</c:v>
                </c:pt>
                <c:pt idx="13728">
                  <c:v>252.8338</c:v>
                </c:pt>
                <c:pt idx="13729">
                  <c:v>252.86670000000001</c:v>
                </c:pt>
                <c:pt idx="13730">
                  <c:v>252.89949999999999</c:v>
                </c:pt>
                <c:pt idx="13731">
                  <c:v>252.9324</c:v>
                </c:pt>
                <c:pt idx="13732">
                  <c:v>252.96530000000001</c:v>
                </c:pt>
                <c:pt idx="13733">
                  <c:v>252.9982</c:v>
                </c:pt>
                <c:pt idx="13734">
                  <c:v>253.03100000000001</c:v>
                </c:pt>
                <c:pt idx="13735">
                  <c:v>253.06389999999999</c:v>
                </c:pt>
                <c:pt idx="13736">
                  <c:v>253.0968</c:v>
                </c:pt>
                <c:pt idx="13737">
                  <c:v>253.12970000000001</c:v>
                </c:pt>
                <c:pt idx="13738">
                  <c:v>253.1626</c:v>
                </c:pt>
                <c:pt idx="13739">
                  <c:v>253.19540000000001</c:v>
                </c:pt>
                <c:pt idx="13740">
                  <c:v>253.22829999999999</c:v>
                </c:pt>
                <c:pt idx="13741">
                  <c:v>253.2612</c:v>
                </c:pt>
                <c:pt idx="13742">
                  <c:v>253.29409999999999</c:v>
                </c:pt>
                <c:pt idx="13743">
                  <c:v>253.327</c:v>
                </c:pt>
                <c:pt idx="13744">
                  <c:v>253.35990000000001</c:v>
                </c:pt>
                <c:pt idx="13745">
                  <c:v>253.39279999999999</c:v>
                </c:pt>
                <c:pt idx="13746">
                  <c:v>253.42570000000001</c:v>
                </c:pt>
                <c:pt idx="13747">
                  <c:v>253.45859999999999</c:v>
                </c:pt>
                <c:pt idx="13748">
                  <c:v>253.4915</c:v>
                </c:pt>
                <c:pt idx="13749">
                  <c:v>253.52440000000001</c:v>
                </c:pt>
                <c:pt idx="13750">
                  <c:v>253.5573</c:v>
                </c:pt>
                <c:pt idx="13751">
                  <c:v>253.59030000000001</c:v>
                </c:pt>
                <c:pt idx="13752">
                  <c:v>253.6232</c:v>
                </c:pt>
                <c:pt idx="13753">
                  <c:v>253.65610000000001</c:v>
                </c:pt>
                <c:pt idx="13754">
                  <c:v>253.68899999999999</c:v>
                </c:pt>
                <c:pt idx="13755">
                  <c:v>253.72190000000001</c:v>
                </c:pt>
                <c:pt idx="13756">
                  <c:v>253.75489999999999</c:v>
                </c:pt>
                <c:pt idx="13757">
                  <c:v>253.7878</c:v>
                </c:pt>
                <c:pt idx="13758">
                  <c:v>253.82069999999999</c:v>
                </c:pt>
                <c:pt idx="13759">
                  <c:v>253.8536</c:v>
                </c:pt>
                <c:pt idx="13760">
                  <c:v>253.88659999999999</c:v>
                </c:pt>
                <c:pt idx="13761">
                  <c:v>253.9195</c:v>
                </c:pt>
                <c:pt idx="13762">
                  <c:v>253.95240000000001</c:v>
                </c:pt>
                <c:pt idx="13763">
                  <c:v>253.9854</c:v>
                </c:pt>
                <c:pt idx="13764">
                  <c:v>254.01830000000001</c:v>
                </c:pt>
                <c:pt idx="13765">
                  <c:v>254.0513</c:v>
                </c:pt>
                <c:pt idx="13766">
                  <c:v>254.08420000000001</c:v>
                </c:pt>
                <c:pt idx="13767">
                  <c:v>254.11709999999999</c:v>
                </c:pt>
                <c:pt idx="13768">
                  <c:v>254.15010000000001</c:v>
                </c:pt>
                <c:pt idx="13769">
                  <c:v>254.18299999999999</c:v>
                </c:pt>
                <c:pt idx="13770">
                  <c:v>254.21600000000001</c:v>
                </c:pt>
                <c:pt idx="13771">
                  <c:v>254.24889999999999</c:v>
                </c:pt>
                <c:pt idx="13772">
                  <c:v>254.28190000000001</c:v>
                </c:pt>
                <c:pt idx="13773">
                  <c:v>254.31489999999999</c:v>
                </c:pt>
                <c:pt idx="13774">
                  <c:v>254.34780000000001</c:v>
                </c:pt>
                <c:pt idx="13775">
                  <c:v>254.38079999999999</c:v>
                </c:pt>
                <c:pt idx="13776">
                  <c:v>254.41380000000001</c:v>
                </c:pt>
                <c:pt idx="13777">
                  <c:v>254.44669999999999</c:v>
                </c:pt>
                <c:pt idx="13778">
                  <c:v>254.47970000000001</c:v>
                </c:pt>
                <c:pt idx="13779">
                  <c:v>254.5127</c:v>
                </c:pt>
                <c:pt idx="13780">
                  <c:v>254.54560000000001</c:v>
                </c:pt>
                <c:pt idx="13781">
                  <c:v>254.57859999999999</c:v>
                </c:pt>
                <c:pt idx="13782">
                  <c:v>254.61160000000001</c:v>
                </c:pt>
                <c:pt idx="13783">
                  <c:v>254.6446</c:v>
                </c:pt>
                <c:pt idx="13784">
                  <c:v>254.67760000000001</c:v>
                </c:pt>
                <c:pt idx="13785">
                  <c:v>254.7106</c:v>
                </c:pt>
                <c:pt idx="13786">
                  <c:v>254.74350000000001</c:v>
                </c:pt>
                <c:pt idx="13787">
                  <c:v>254.7765</c:v>
                </c:pt>
                <c:pt idx="13788">
                  <c:v>254.80950000000001</c:v>
                </c:pt>
                <c:pt idx="13789">
                  <c:v>254.8425</c:v>
                </c:pt>
                <c:pt idx="13790">
                  <c:v>254.87549999999999</c:v>
                </c:pt>
                <c:pt idx="13791">
                  <c:v>254.9085</c:v>
                </c:pt>
                <c:pt idx="13792">
                  <c:v>254.94149999999999</c:v>
                </c:pt>
                <c:pt idx="13793">
                  <c:v>254.97450000000001</c:v>
                </c:pt>
                <c:pt idx="13794">
                  <c:v>255.00749999999999</c:v>
                </c:pt>
                <c:pt idx="13795">
                  <c:v>255.04050000000001</c:v>
                </c:pt>
                <c:pt idx="13796">
                  <c:v>255.0735</c:v>
                </c:pt>
                <c:pt idx="13797">
                  <c:v>255.10650000000001</c:v>
                </c:pt>
                <c:pt idx="13798">
                  <c:v>255.1396</c:v>
                </c:pt>
                <c:pt idx="13799">
                  <c:v>255.17259999999999</c:v>
                </c:pt>
                <c:pt idx="13800">
                  <c:v>255.2056</c:v>
                </c:pt>
                <c:pt idx="13801">
                  <c:v>255.23859999999999</c:v>
                </c:pt>
                <c:pt idx="13802">
                  <c:v>255.27160000000001</c:v>
                </c:pt>
                <c:pt idx="13803">
                  <c:v>255.30459999999999</c:v>
                </c:pt>
                <c:pt idx="13804">
                  <c:v>255.33770000000001</c:v>
                </c:pt>
                <c:pt idx="13805">
                  <c:v>255.3707</c:v>
                </c:pt>
                <c:pt idx="13806">
                  <c:v>255.40369999999999</c:v>
                </c:pt>
                <c:pt idx="13807">
                  <c:v>255.43680000000001</c:v>
                </c:pt>
                <c:pt idx="13808">
                  <c:v>255.46979999999999</c:v>
                </c:pt>
                <c:pt idx="13809">
                  <c:v>255.50280000000001</c:v>
                </c:pt>
                <c:pt idx="13810">
                  <c:v>255.5359</c:v>
                </c:pt>
                <c:pt idx="13811">
                  <c:v>255.56890000000001</c:v>
                </c:pt>
                <c:pt idx="13812">
                  <c:v>255.602</c:v>
                </c:pt>
                <c:pt idx="13813">
                  <c:v>255.63499999999999</c:v>
                </c:pt>
                <c:pt idx="13814">
                  <c:v>255.66800000000001</c:v>
                </c:pt>
                <c:pt idx="13815">
                  <c:v>255.7011</c:v>
                </c:pt>
                <c:pt idx="13816">
                  <c:v>255.73410000000001</c:v>
                </c:pt>
                <c:pt idx="13817">
                  <c:v>255.7672</c:v>
                </c:pt>
                <c:pt idx="13818">
                  <c:v>255.80029999999999</c:v>
                </c:pt>
                <c:pt idx="13819">
                  <c:v>255.83330000000001</c:v>
                </c:pt>
                <c:pt idx="13820">
                  <c:v>255.8664</c:v>
                </c:pt>
                <c:pt idx="13821">
                  <c:v>255.89940000000001</c:v>
                </c:pt>
                <c:pt idx="13822">
                  <c:v>255.9325</c:v>
                </c:pt>
                <c:pt idx="13823">
                  <c:v>255.96559999999999</c:v>
                </c:pt>
                <c:pt idx="13824">
                  <c:v>255.99860000000001</c:v>
                </c:pt>
                <c:pt idx="13825">
                  <c:v>256.0317</c:v>
                </c:pt>
                <c:pt idx="13826">
                  <c:v>256.06479999999999</c:v>
                </c:pt>
                <c:pt idx="13827">
                  <c:v>256.09789999999998</c:v>
                </c:pt>
                <c:pt idx="13828">
                  <c:v>256.1309</c:v>
                </c:pt>
                <c:pt idx="13829">
                  <c:v>256.16399999999999</c:v>
                </c:pt>
                <c:pt idx="13830">
                  <c:v>256.19709999999998</c:v>
                </c:pt>
                <c:pt idx="13831">
                  <c:v>256.23020000000002</c:v>
                </c:pt>
                <c:pt idx="13832">
                  <c:v>256.26330000000002</c:v>
                </c:pt>
                <c:pt idx="13833">
                  <c:v>256.29640000000001</c:v>
                </c:pt>
                <c:pt idx="13834">
                  <c:v>256.32940000000002</c:v>
                </c:pt>
                <c:pt idx="13835">
                  <c:v>256.36250000000001</c:v>
                </c:pt>
                <c:pt idx="13836">
                  <c:v>256.3956</c:v>
                </c:pt>
                <c:pt idx="13837">
                  <c:v>256.42869999999999</c:v>
                </c:pt>
                <c:pt idx="13838">
                  <c:v>256.46179999999998</c:v>
                </c:pt>
                <c:pt idx="13839">
                  <c:v>256.49489999999997</c:v>
                </c:pt>
                <c:pt idx="13840">
                  <c:v>256.52800000000002</c:v>
                </c:pt>
                <c:pt idx="13841">
                  <c:v>256.56110000000001</c:v>
                </c:pt>
                <c:pt idx="13842">
                  <c:v>256.5942</c:v>
                </c:pt>
                <c:pt idx="13843">
                  <c:v>256.62729999999999</c:v>
                </c:pt>
                <c:pt idx="13844">
                  <c:v>256.66050000000001</c:v>
                </c:pt>
                <c:pt idx="13845">
                  <c:v>256.6936</c:v>
                </c:pt>
                <c:pt idx="13846">
                  <c:v>256.72669999999999</c:v>
                </c:pt>
                <c:pt idx="13847">
                  <c:v>256.75979999999998</c:v>
                </c:pt>
                <c:pt idx="13848">
                  <c:v>256.79289999999997</c:v>
                </c:pt>
                <c:pt idx="13849">
                  <c:v>256.82600000000002</c:v>
                </c:pt>
                <c:pt idx="13850">
                  <c:v>256.85919999999999</c:v>
                </c:pt>
                <c:pt idx="13851">
                  <c:v>256.89229999999998</c:v>
                </c:pt>
                <c:pt idx="13852">
                  <c:v>256.92540000000002</c:v>
                </c:pt>
                <c:pt idx="13853">
                  <c:v>256.95859999999999</c:v>
                </c:pt>
                <c:pt idx="13854">
                  <c:v>256.99169999999998</c:v>
                </c:pt>
                <c:pt idx="13855">
                  <c:v>257.02480000000003</c:v>
                </c:pt>
                <c:pt idx="13856">
                  <c:v>257.05799999999999</c:v>
                </c:pt>
                <c:pt idx="13857">
                  <c:v>257.09109999999998</c:v>
                </c:pt>
                <c:pt idx="13858">
                  <c:v>257.12419999999997</c:v>
                </c:pt>
                <c:pt idx="13859">
                  <c:v>257.1574</c:v>
                </c:pt>
                <c:pt idx="13860">
                  <c:v>257.19049999999999</c:v>
                </c:pt>
                <c:pt idx="13861">
                  <c:v>257.22370000000001</c:v>
                </c:pt>
                <c:pt idx="13862">
                  <c:v>257.2568</c:v>
                </c:pt>
                <c:pt idx="13863">
                  <c:v>257.29000000000002</c:v>
                </c:pt>
                <c:pt idx="13864">
                  <c:v>257.32310000000001</c:v>
                </c:pt>
                <c:pt idx="13865">
                  <c:v>257.35629999999998</c:v>
                </c:pt>
                <c:pt idx="13866">
                  <c:v>257.38940000000002</c:v>
                </c:pt>
                <c:pt idx="13867">
                  <c:v>257.42259999999999</c:v>
                </c:pt>
                <c:pt idx="13868">
                  <c:v>257.45569999999998</c:v>
                </c:pt>
                <c:pt idx="13869">
                  <c:v>257.4889</c:v>
                </c:pt>
                <c:pt idx="13870">
                  <c:v>257.52210000000002</c:v>
                </c:pt>
                <c:pt idx="13871">
                  <c:v>257.55529999999999</c:v>
                </c:pt>
                <c:pt idx="13872">
                  <c:v>257.58839999999998</c:v>
                </c:pt>
                <c:pt idx="13873">
                  <c:v>257.6216</c:v>
                </c:pt>
                <c:pt idx="13874">
                  <c:v>257.65480000000002</c:v>
                </c:pt>
                <c:pt idx="13875">
                  <c:v>257.68799999999999</c:v>
                </c:pt>
                <c:pt idx="13876">
                  <c:v>257.72109999999998</c:v>
                </c:pt>
                <c:pt idx="13877">
                  <c:v>257.7543</c:v>
                </c:pt>
                <c:pt idx="13878">
                  <c:v>257.78750000000002</c:v>
                </c:pt>
                <c:pt idx="13879">
                  <c:v>257.82069999999999</c:v>
                </c:pt>
                <c:pt idx="13880">
                  <c:v>257.85390000000001</c:v>
                </c:pt>
                <c:pt idx="13881">
                  <c:v>257.88709999999998</c:v>
                </c:pt>
                <c:pt idx="13882">
                  <c:v>257.9203</c:v>
                </c:pt>
                <c:pt idx="13883">
                  <c:v>257.95350000000002</c:v>
                </c:pt>
                <c:pt idx="13884">
                  <c:v>257.98669999999998</c:v>
                </c:pt>
                <c:pt idx="13885">
                  <c:v>258.01979999999998</c:v>
                </c:pt>
                <c:pt idx="13886">
                  <c:v>258.053</c:v>
                </c:pt>
                <c:pt idx="13887">
                  <c:v>258.08620000000002</c:v>
                </c:pt>
                <c:pt idx="13888">
                  <c:v>258.11939999999998</c:v>
                </c:pt>
                <c:pt idx="13889">
                  <c:v>258.15269999999998</c:v>
                </c:pt>
                <c:pt idx="13890">
                  <c:v>258.1859</c:v>
                </c:pt>
                <c:pt idx="13891">
                  <c:v>258.21910000000003</c:v>
                </c:pt>
                <c:pt idx="13892">
                  <c:v>258.25229999999999</c:v>
                </c:pt>
                <c:pt idx="13893">
                  <c:v>258.28550000000001</c:v>
                </c:pt>
                <c:pt idx="13894">
                  <c:v>258.31869999999998</c:v>
                </c:pt>
                <c:pt idx="13895">
                  <c:v>258.35199999999998</c:v>
                </c:pt>
                <c:pt idx="13896">
                  <c:v>258.3852</c:v>
                </c:pt>
                <c:pt idx="13897">
                  <c:v>258.41840000000002</c:v>
                </c:pt>
                <c:pt idx="13898">
                  <c:v>258.45159999999998</c:v>
                </c:pt>
                <c:pt idx="13899">
                  <c:v>258.48489999999998</c:v>
                </c:pt>
                <c:pt idx="13900">
                  <c:v>258.5181</c:v>
                </c:pt>
                <c:pt idx="13901">
                  <c:v>258.55130000000003</c:v>
                </c:pt>
                <c:pt idx="13902">
                  <c:v>258.58460000000002</c:v>
                </c:pt>
                <c:pt idx="13903">
                  <c:v>258.61779999999999</c:v>
                </c:pt>
                <c:pt idx="13904">
                  <c:v>258.65100000000001</c:v>
                </c:pt>
                <c:pt idx="13905">
                  <c:v>258.68430000000001</c:v>
                </c:pt>
                <c:pt idx="13906">
                  <c:v>258.71749999999997</c:v>
                </c:pt>
                <c:pt idx="13907">
                  <c:v>258.75080000000003</c:v>
                </c:pt>
                <c:pt idx="13908">
                  <c:v>258.78399999999999</c:v>
                </c:pt>
                <c:pt idx="13909">
                  <c:v>258.81729999999999</c:v>
                </c:pt>
                <c:pt idx="13910">
                  <c:v>258.85050000000001</c:v>
                </c:pt>
                <c:pt idx="13911">
                  <c:v>258.88380000000001</c:v>
                </c:pt>
                <c:pt idx="13912">
                  <c:v>258.91699999999997</c:v>
                </c:pt>
                <c:pt idx="13913">
                  <c:v>258.95030000000003</c:v>
                </c:pt>
                <c:pt idx="13914">
                  <c:v>258.98360000000002</c:v>
                </c:pt>
                <c:pt idx="13915">
                  <c:v>259.01679999999999</c:v>
                </c:pt>
                <c:pt idx="13916">
                  <c:v>259.05009999999999</c:v>
                </c:pt>
                <c:pt idx="13917">
                  <c:v>259.08330000000001</c:v>
                </c:pt>
                <c:pt idx="13918">
                  <c:v>259.11660000000001</c:v>
                </c:pt>
                <c:pt idx="13919">
                  <c:v>259.1499</c:v>
                </c:pt>
                <c:pt idx="13920">
                  <c:v>259.1832</c:v>
                </c:pt>
                <c:pt idx="13921">
                  <c:v>259.21640000000002</c:v>
                </c:pt>
                <c:pt idx="13922">
                  <c:v>259.24970000000002</c:v>
                </c:pt>
                <c:pt idx="13923">
                  <c:v>259.28300000000002</c:v>
                </c:pt>
                <c:pt idx="13924">
                  <c:v>259.31630000000001</c:v>
                </c:pt>
                <c:pt idx="13925">
                  <c:v>259.34949999999998</c:v>
                </c:pt>
                <c:pt idx="13926">
                  <c:v>259.38279999999997</c:v>
                </c:pt>
                <c:pt idx="13927">
                  <c:v>259.41609999999997</c:v>
                </c:pt>
                <c:pt idx="13928">
                  <c:v>259.44940000000003</c:v>
                </c:pt>
                <c:pt idx="13929">
                  <c:v>259.48270000000002</c:v>
                </c:pt>
                <c:pt idx="13930">
                  <c:v>259.51600000000002</c:v>
                </c:pt>
                <c:pt idx="13931">
                  <c:v>259.54930000000002</c:v>
                </c:pt>
                <c:pt idx="13932">
                  <c:v>259.58260000000001</c:v>
                </c:pt>
                <c:pt idx="13933">
                  <c:v>259.61590000000001</c:v>
                </c:pt>
                <c:pt idx="13934">
                  <c:v>259.64920000000001</c:v>
                </c:pt>
                <c:pt idx="13935">
                  <c:v>259.6825</c:v>
                </c:pt>
                <c:pt idx="13936">
                  <c:v>259.7158</c:v>
                </c:pt>
                <c:pt idx="13937">
                  <c:v>259.7491</c:v>
                </c:pt>
                <c:pt idx="13938">
                  <c:v>259.7824</c:v>
                </c:pt>
                <c:pt idx="13939">
                  <c:v>259.81580000000002</c:v>
                </c:pt>
                <c:pt idx="13940">
                  <c:v>259.84910000000002</c:v>
                </c:pt>
                <c:pt idx="13941">
                  <c:v>259.88240000000002</c:v>
                </c:pt>
                <c:pt idx="13942">
                  <c:v>259.91570000000002</c:v>
                </c:pt>
                <c:pt idx="13943">
                  <c:v>259.94900000000001</c:v>
                </c:pt>
                <c:pt idx="13944">
                  <c:v>259.98239999999998</c:v>
                </c:pt>
                <c:pt idx="13945">
                  <c:v>260.01569999999998</c:v>
                </c:pt>
                <c:pt idx="13946">
                  <c:v>260.04899999999998</c:v>
                </c:pt>
                <c:pt idx="13947">
                  <c:v>260.08229999999998</c:v>
                </c:pt>
                <c:pt idx="13948">
                  <c:v>260.1157</c:v>
                </c:pt>
                <c:pt idx="13949">
                  <c:v>260.149</c:v>
                </c:pt>
                <c:pt idx="13950">
                  <c:v>260.1823</c:v>
                </c:pt>
                <c:pt idx="13951">
                  <c:v>260.21570000000003</c:v>
                </c:pt>
                <c:pt idx="13952">
                  <c:v>260.24900000000002</c:v>
                </c:pt>
                <c:pt idx="13953">
                  <c:v>260.2824</c:v>
                </c:pt>
                <c:pt idx="13954">
                  <c:v>260.31569999999999</c:v>
                </c:pt>
                <c:pt idx="13955">
                  <c:v>260.34910000000002</c:v>
                </c:pt>
                <c:pt idx="13956">
                  <c:v>260.38240000000002</c:v>
                </c:pt>
                <c:pt idx="13957">
                  <c:v>260.41579999999999</c:v>
                </c:pt>
                <c:pt idx="13958">
                  <c:v>260.44909999999999</c:v>
                </c:pt>
                <c:pt idx="13959">
                  <c:v>260.48250000000002</c:v>
                </c:pt>
                <c:pt idx="13960">
                  <c:v>260.51580000000001</c:v>
                </c:pt>
                <c:pt idx="13961">
                  <c:v>260.54919999999998</c:v>
                </c:pt>
                <c:pt idx="13962">
                  <c:v>260.58260000000001</c:v>
                </c:pt>
                <c:pt idx="13963">
                  <c:v>260.61590000000001</c:v>
                </c:pt>
                <c:pt idx="13964">
                  <c:v>260.64929999999998</c:v>
                </c:pt>
                <c:pt idx="13965">
                  <c:v>260.68270000000001</c:v>
                </c:pt>
                <c:pt idx="13966">
                  <c:v>260.71600000000001</c:v>
                </c:pt>
                <c:pt idx="13967">
                  <c:v>260.74939999999998</c:v>
                </c:pt>
                <c:pt idx="13968">
                  <c:v>260.78280000000001</c:v>
                </c:pt>
                <c:pt idx="13969">
                  <c:v>260.81619999999998</c:v>
                </c:pt>
                <c:pt idx="13970">
                  <c:v>260.84949999999998</c:v>
                </c:pt>
                <c:pt idx="13971">
                  <c:v>260.88290000000001</c:v>
                </c:pt>
                <c:pt idx="13972">
                  <c:v>260.91629999999998</c:v>
                </c:pt>
                <c:pt idx="13973">
                  <c:v>260.94970000000001</c:v>
                </c:pt>
                <c:pt idx="13974">
                  <c:v>260.98309999999998</c:v>
                </c:pt>
                <c:pt idx="13975">
                  <c:v>261.01650000000001</c:v>
                </c:pt>
                <c:pt idx="13976">
                  <c:v>261.04989999999998</c:v>
                </c:pt>
                <c:pt idx="13977">
                  <c:v>261.08330000000001</c:v>
                </c:pt>
                <c:pt idx="13978">
                  <c:v>261.11669999999998</c:v>
                </c:pt>
                <c:pt idx="13979">
                  <c:v>261.15010000000001</c:v>
                </c:pt>
                <c:pt idx="13980">
                  <c:v>261.18349999999998</c:v>
                </c:pt>
                <c:pt idx="13981">
                  <c:v>261.21690000000001</c:v>
                </c:pt>
                <c:pt idx="13982">
                  <c:v>261.25029999999998</c:v>
                </c:pt>
                <c:pt idx="13983">
                  <c:v>261.28370000000001</c:v>
                </c:pt>
                <c:pt idx="13984">
                  <c:v>261.31709999999998</c:v>
                </c:pt>
                <c:pt idx="13985">
                  <c:v>261.35050000000001</c:v>
                </c:pt>
                <c:pt idx="13986">
                  <c:v>261.38389999999998</c:v>
                </c:pt>
                <c:pt idx="13987">
                  <c:v>261.41739999999999</c:v>
                </c:pt>
                <c:pt idx="13988">
                  <c:v>261.45080000000002</c:v>
                </c:pt>
                <c:pt idx="13989">
                  <c:v>261.48419999999999</c:v>
                </c:pt>
                <c:pt idx="13990">
                  <c:v>261.51760000000002</c:v>
                </c:pt>
                <c:pt idx="13991">
                  <c:v>261.55099999999999</c:v>
                </c:pt>
                <c:pt idx="13992">
                  <c:v>261.58449999999999</c:v>
                </c:pt>
                <c:pt idx="13993">
                  <c:v>261.61790000000002</c:v>
                </c:pt>
                <c:pt idx="13994">
                  <c:v>261.65129999999999</c:v>
                </c:pt>
                <c:pt idx="13995">
                  <c:v>261.6848</c:v>
                </c:pt>
                <c:pt idx="13996">
                  <c:v>261.71820000000002</c:v>
                </c:pt>
                <c:pt idx="13997">
                  <c:v>261.7516</c:v>
                </c:pt>
                <c:pt idx="13998">
                  <c:v>261.7851</c:v>
                </c:pt>
                <c:pt idx="13999">
                  <c:v>261.81849999999997</c:v>
                </c:pt>
                <c:pt idx="14000">
                  <c:v>261.85199999999998</c:v>
                </c:pt>
                <c:pt idx="14001">
                  <c:v>261.8854</c:v>
                </c:pt>
                <c:pt idx="14002">
                  <c:v>261.91890000000001</c:v>
                </c:pt>
                <c:pt idx="14003">
                  <c:v>261.95229999999998</c:v>
                </c:pt>
                <c:pt idx="14004">
                  <c:v>261.98570000000001</c:v>
                </c:pt>
                <c:pt idx="14005">
                  <c:v>262.01920000000001</c:v>
                </c:pt>
                <c:pt idx="14006">
                  <c:v>262.05270000000002</c:v>
                </c:pt>
                <c:pt idx="14007">
                  <c:v>262.08609999999999</c:v>
                </c:pt>
                <c:pt idx="14008">
                  <c:v>262.11959999999999</c:v>
                </c:pt>
                <c:pt idx="14009">
                  <c:v>262.15300000000002</c:v>
                </c:pt>
                <c:pt idx="14010">
                  <c:v>262.18650000000002</c:v>
                </c:pt>
                <c:pt idx="14011">
                  <c:v>262.22000000000003</c:v>
                </c:pt>
                <c:pt idx="14012">
                  <c:v>262.2534</c:v>
                </c:pt>
                <c:pt idx="14013">
                  <c:v>262.2869</c:v>
                </c:pt>
                <c:pt idx="14014">
                  <c:v>262.32040000000001</c:v>
                </c:pt>
                <c:pt idx="14015">
                  <c:v>262.35390000000001</c:v>
                </c:pt>
                <c:pt idx="14016">
                  <c:v>262.38740000000001</c:v>
                </c:pt>
                <c:pt idx="14017">
                  <c:v>262.42079999999999</c:v>
                </c:pt>
                <c:pt idx="14018">
                  <c:v>262.45429999999999</c:v>
                </c:pt>
                <c:pt idx="14019">
                  <c:v>262.48779999999999</c:v>
                </c:pt>
                <c:pt idx="14020">
                  <c:v>262.5213</c:v>
                </c:pt>
                <c:pt idx="14021">
                  <c:v>262.5548</c:v>
                </c:pt>
                <c:pt idx="14022">
                  <c:v>262.5883</c:v>
                </c:pt>
                <c:pt idx="14023">
                  <c:v>262.62180000000001</c:v>
                </c:pt>
                <c:pt idx="14024">
                  <c:v>262.65530000000001</c:v>
                </c:pt>
                <c:pt idx="14025">
                  <c:v>262.68880000000001</c:v>
                </c:pt>
                <c:pt idx="14026">
                  <c:v>262.72230000000002</c:v>
                </c:pt>
                <c:pt idx="14027">
                  <c:v>262.75580000000002</c:v>
                </c:pt>
                <c:pt idx="14028">
                  <c:v>262.78930000000003</c:v>
                </c:pt>
                <c:pt idx="14029">
                  <c:v>262.82279999999997</c:v>
                </c:pt>
                <c:pt idx="14030">
                  <c:v>262.85629999999998</c:v>
                </c:pt>
                <c:pt idx="14031">
                  <c:v>262.88979999999998</c:v>
                </c:pt>
                <c:pt idx="14032">
                  <c:v>262.92329999999998</c:v>
                </c:pt>
                <c:pt idx="14033">
                  <c:v>262.95679999999999</c:v>
                </c:pt>
                <c:pt idx="14034">
                  <c:v>262.99029999999999</c:v>
                </c:pt>
                <c:pt idx="14035">
                  <c:v>263.02390000000003</c:v>
                </c:pt>
                <c:pt idx="14036">
                  <c:v>263.05739999999997</c:v>
                </c:pt>
                <c:pt idx="14037">
                  <c:v>263.09089999999998</c:v>
                </c:pt>
                <c:pt idx="14038">
                  <c:v>263.12439999999998</c:v>
                </c:pt>
                <c:pt idx="14039">
                  <c:v>263.15800000000002</c:v>
                </c:pt>
                <c:pt idx="14040">
                  <c:v>263.19150000000002</c:v>
                </c:pt>
                <c:pt idx="14041">
                  <c:v>263.22500000000002</c:v>
                </c:pt>
                <c:pt idx="14042">
                  <c:v>263.25850000000003</c:v>
                </c:pt>
                <c:pt idx="14043">
                  <c:v>263.2921</c:v>
                </c:pt>
                <c:pt idx="14044">
                  <c:v>263.32560000000001</c:v>
                </c:pt>
                <c:pt idx="14045">
                  <c:v>263.35919999999999</c:v>
                </c:pt>
                <c:pt idx="14046">
                  <c:v>263.39269999999999</c:v>
                </c:pt>
                <c:pt idx="14047">
                  <c:v>263.42619999999999</c:v>
                </c:pt>
                <c:pt idx="14048">
                  <c:v>263.45979999999997</c:v>
                </c:pt>
                <c:pt idx="14049">
                  <c:v>263.49329999999998</c:v>
                </c:pt>
                <c:pt idx="14050">
                  <c:v>263.52690000000001</c:v>
                </c:pt>
                <c:pt idx="14051">
                  <c:v>263.56049999999999</c:v>
                </c:pt>
                <c:pt idx="14052">
                  <c:v>263.59399999999999</c:v>
                </c:pt>
                <c:pt idx="14053">
                  <c:v>263.62759999999997</c:v>
                </c:pt>
                <c:pt idx="14054">
                  <c:v>263.66109999999998</c:v>
                </c:pt>
                <c:pt idx="14055">
                  <c:v>263.69470000000001</c:v>
                </c:pt>
                <c:pt idx="14056">
                  <c:v>263.72820000000002</c:v>
                </c:pt>
                <c:pt idx="14057">
                  <c:v>263.76179999999999</c:v>
                </c:pt>
                <c:pt idx="14058">
                  <c:v>263.79539999999997</c:v>
                </c:pt>
                <c:pt idx="14059">
                  <c:v>263.82889999999998</c:v>
                </c:pt>
                <c:pt idx="14060">
                  <c:v>263.86250000000001</c:v>
                </c:pt>
                <c:pt idx="14061">
                  <c:v>263.89609999999999</c:v>
                </c:pt>
                <c:pt idx="14062">
                  <c:v>263.92970000000003</c:v>
                </c:pt>
                <c:pt idx="14063">
                  <c:v>263.9633</c:v>
                </c:pt>
                <c:pt idx="14064">
                  <c:v>263.99680000000001</c:v>
                </c:pt>
                <c:pt idx="14065">
                  <c:v>264.03039999999999</c:v>
                </c:pt>
                <c:pt idx="14066">
                  <c:v>264.06400000000002</c:v>
                </c:pt>
                <c:pt idx="14067">
                  <c:v>264.0976</c:v>
                </c:pt>
                <c:pt idx="14068">
                  <c:v>264.13119999999998</c:v>
                </c:pt>
                <c:pt idx="14069">
                  <c:v>264.16480000000001</c:v>
                </c:pt>
                <c:pt idx="14070">
                  <c:v>264.19839999999999</c:v>
                </c:pt>
                <c:pt idx="14071">
                  <c:v>264.23200000000003</c:v>
                </c:pt>
                <c:pt idx="14072">
                  <c:v>264.26560000000001</c:v>
                </c:pt>
                <c:pt idx="14073">
                  <c:v>264.29919999999998</c:v>
                </c:pt>
                <c:pt idx="14074">
                  <c:v>264.33280000000002</c:v>
                </c:pt>
                <c:pt idx="14075">
                  <c:v>264.3664</c:v>
                </c:pt>
                <c:pt idx="14076">
                  <c:v>264.39999999999998</c:v>
                </c:pt>
                <c:pt idx="14077">
                  <c:v>264.43360000000001</c:v>
                </c:pt>
                <c:pt idx="14078">
                  <c:v>264.46719999999999</c:v>
                </c:pt>
                <c:pt idx="14079">
                  <c:v>264.50080000000003</c:v>
                </c:pt>
                <c:pt idx="14080">
                  <c:v>264.53440000000001</c:v>
                </c:pt>
                <c:pt idx="14081">
                  <c:v>264.56810000000002</c:v>
                </c:pt>
                <c:pt idx="14082">
                  <c:v>264.60169999999999</c:v>
                </c:pt>
                <c:pt idx="14083">
                  <c:v>264.63529999999997</c:v>
                </c:pt>
                <c:pt idx="14084">
                  <c:v>264.66890000000001</c:v>
                </c:pt>
                <c:pt idx="14085">
                  <c:v>264.70249999999999</c:v>
                </c:pt>
                <c:pt idx="14086">
                  <c:v>264.73610000000002</c:v>
                </c:pt>
                <c:pt idx="14087">
                  <c:v>264.76979999999998</c:v>
                </c:pt>
                <c:pt idx="14088">
                  <c:v>264.80340000000001</c:v>
                </c:pt>
                <c:pt idx="14089">
                  <c:v>264.83710000000002</c:v>
                </c:pt>
                <c:pt idx="14090">
                  <c:v>264.8707</c:v>
                </c:pt>
                <c:pt idx="14091">
                  <c:v>264.90429999999998</c:v>
                </c:pt>
                <c:pt idx="14092">
                  <c:v>264.93799999999999</c:v>
                </c:pt>
                <c:pt idx="14093">
                  <c:v>264.97160000000002</c:v>
                </c:pt>
                <c:pt idx="14094">
                  <c:v>265.0052</c:v>
                </c:pt>
                <c:pt idx="14095">
                  <c:v>265.03890000000001</c:v>
                </c:pt>
                <c:pt idx="14096">
                  <c:v>265.07260000000002</c:v>
                </c:pt>
                <c:pt idx="14097">
                  <c:v>265.1062</c:v>
                </c:pt>
                <c:pt idx="14098">
                  <c:v>265.13990000000001</c:v>
                </c:pt>
                <c:pt idx="14099">
                  <c:v>265.17349999999999</c:v>
                </c:pt>
                <c:pt idx="14100">
                  <c:v>265.2072</c:v>
                </c:pt>
                <c:pt idx="14101">
                  <c:v>265.24079999999998</c:v>
                </c:pt>
                <c:pt idx="14102">
                  <c:v>265.27449999999999</c:v>
                </c:pt>
                <c:pt idx="14103">
                  <c:v>265.3082</c:v>
                </c:pt>
                <c:pt idx="14104">
                  <c:v>265.34179999999998</c:v>
                </c:pt>
                <c:pt idx="14105">
                  <c:v>265.37549999999999</c:v>
                </c:pt>
                <c:pt idx="14106">
                  <c:v>265.4092</c:v>
                </c:pt>
                <c:pt idx="14107">
                  <c:v>265.44279999999998</c:v>
                </c:pt>
                <c:pt idx="14108">
                  <c:v>265.47649999999999</c:v>
                </c:pt>
                <c:pt idx="14109">
                  <c:v>265.5102</c:v>
                </c:pt>
                <c:pt idx="14110">
                  <c:v>265.54390000000001</c:v>
                </c:pt>
                <c:pt idx="14111">
                  <c:v>265.57749999999999</c:v>
                </c:pt>
                <c:pt idx="14112">
                  <c:v>265.6112</c:v>
                </c:pt>
                <c:pt idx="14113">
                  <c:v>265.64490000000001</c:v>
                </c:pt>
                <c:pt idx="14114">
                  <c:v>265.67860000000002</c:v>
                </c:pt>
                <c:pt idx="14115">
                  <c:v>265.71230000000003</c:v>
                </c:pt>
                <c:pt idx="14116">
                  <c:v>265.74599999999998</c:v>
                </c:pt>
                <c:pt idx="14117">
                  <c:v>265.77969999999999</c:v>
                </c:pt>
                <c:pt idx="14118">
                  <c:v>265.8134</c:v>
                </c:pt>
                <c:pt idx="14119">
                  <c:v>265.84710000000001</c:v>
                </c:pt>
                <c:pt idx="14120">
                  <c:v>265.88080000000002</c:v>
                </c:pt>
                <c:pt idx="14121">
                  <c:v>265.91449999999998</c:v>
                </c:pt>
                <c:pt idx="14122">
                  <c:v>265.94819999999999</c:v>
                </c:pt>
                <c:pt idx="14123">
                  <c:v>265.9819</c:v>
                </c:pt>
                <c:pt idx="14124">
                  <c:v>266.01560000000001</c:v>
                </c:pt>
                <c:pt idx="14125">
                  <c:v>266.04930000000002</c:v>
                </c:pt>
                <c:pt idx="14126">
                  <c:v>266.08300000000003</c:v>
                </c:pt>
                <c:pt idx="14127">
                  <c:v>266.11680000000001</c:v>
                </c:pt>
                <c:pt idx="14128">
                  <c:v>266.15050000000002</c:v>
                </c:pt>
                <c:pt idx="14129">
                  <c:v>266.18419999999998</c:v>
                </c:pt>
                <c:pt idx="14130">
                  <c:v>266.21789999999999</c:v>
                </c:pt>
                <c:pt idx="14131">
                  <c:v>266.2516</c:v>
                </c:pt>
                <c:pt idx="14132">
                  <c:v>266.28539999999998</c:v>
                </c:pt>
                <c:pt idx="14133">
                  <c:v>266.31909999999999</c:v>
                </c:pt>
                <c:pt idx="14134">
                  <c:v>266.3528</c:v>
                </c:pt>
                <c:pt idx="14135">
                  <c:v>266.38659999999999</c:v>
                </c:pt>
                <c:pt idx="14136">
                  <c:v>266.4203</c:v>
                </c:pt>
                <c:pt idx="14137">
                  <c:v>266.45400000000001</c:v>
                </c:pt>
                <c:pt idx="14138">
                  <c:v>266.48779999999999</c:v>
                </c:pt>
                <c:pt idx="14139">
                  <c:v>266.5215</c:v>
                </c:pt>
                <c:pt idx="14140">
                  <c:v>266.55520000000001</c:v>
                </c:pt>
                <c:pt idx="14141">
                  <c:v>266.589</c:v>
                </c:pt>
                <c:pt idx="14142">
                  <c:v>266.62270000000001</c:v>
                </c:pt>
                <c:pt idx="14143">
                  <c:v>266.65649999999999</c:v>
                </c:pt>
                <c:pt idx="14144">
                  <c:v>266.6902</c:v>
                </c:pt>
                <c:pt idx="14145">
                  <c:v>266.72399999999999</c:v>
                </c:pt>
                <c:pt idx="14146">
                  <c:v>266.75779999999997</c:v>
                </c:pt>
                <c:pt idx="14147">
                  <c:v>266.79149999999998</c:v>
                </c:pt>
                <c:pt idx="14148">
                  <c:v>266.82530000000003</c:v>
                </c:pt>
                <c:pt idx="14149">
                  <c:v>266.85899999999998</c:v>
                </c:pt>
                <c:pt idx="14150">
                  <c:v>266.89280000000002</c:v>
                </c:pt>
                <c:pt idx="14151">
                  <c:v>266.92660000000001</c:v>
                </c:pt>
                <c:pt idx="14152">
                  <c:v>266.96030000000002</c:v>
                </c:pt>
                <c:pt idx="14153">
                  <c:v>266.9941</c:v>
                </c:pt>
                <c:pt idx="14154">
                  <c:v>267.02789999999999</c:v>
                </c:pt>
                <c:pt idx="14155">
                  <c:v>267.0616</c:v>
                </c:pt>
                <c:pt idx="14156">
                  <c:v>267.09539999999998</c:v>
                </c:pt>
                <c:pt idx="14157">
                  <c:v>267.12920000000003</c:v>
                </c:pt>
                <c:pt idx="14158">
                  <c:v>267.16300000000001</c:v>
                </c:pt>
                <c:pt idx="14159">
                  <c:v>267.1968</c:v>
                </c:pt>
                <c:pt idx="14160">
                  <c:v>267.23059999999998</c:v>
                </c:pt>
                <c:pt idx="14161">
                  <c:v>267.26429999999999</c:v>
                </c:pt>
                <c:pt idx="14162">
                  <c:v>267.29820000000001</c:v>
                </c:pt>
                <c:pt idx="14163">
                  <c:v>267.33190000000002</c:v>
                </c:pt>
                <c:pt idx="14164">
                  <c:v>267.3657</c:v>
                </c:pt>
                <c:pt idx="14165">
                  <c:v>267.39949999999999</c:v>
                </c:pt>
                <c:pt idx="14166">
                  <c:v>267.43329999999997</c:v>
                </c:pt>
                <c:pt idx="14167">
                  <c:v>267.46710000000002</c:v>
                </c:pt>
                <c:pt idx="14168">
                  <c:v>267.5009</c:v>
                </c:pt>
                <c:pt idx="14169">
                  <c:v>267.53469999999999</c:v>
                </c:pt>
                <c:pt idx="14170">
                  <c:v>267.56849999999997</c:v>
                </c:pt>
                <c:pt idx="14171">
                  <c:v>267.60239999999999</c:v>
                </c:pt>
                <c:pt idx="14172">
                  <c:v>267.63619999999997</c:v>
                </c:pt>
                <c:pt idx="14173">
                  <c:v>267.67</c:v>
                </c:pt>
                <c:pt idx="14174">
                  <c:v>267.7038</c:v>
                </c:pt>
                <c:pt idx="14175">
                  <c:v>267.73759999999999</c:v>
                </c:pt>
                <c:pt idx="14176">
                  <c:v>267.77140000000003</c:v>
                </c:pt>
                <c:pt idx="14177">
                  <c:v>267.80529999999999</c:v>
                </c:pt>
                <c:pt idx="14178">
                  <c:v>267.83909999999997</c:v>
                </c:pt>
                <c:pt idx="14179">
                  <c:v>267.87290000000002</c:v>
                </c:pt>
                <c:pt idx="14180">
                  <c:v>267.9067</c:v>
                </c:pt>
                <c:pt idx="14181">
                  <c:v>267.94060000000002</c:v>
                </c:pt>
                <c:pt idx="14182">
                  <c:v>267.9744</c:v>
                </c:pt>
                <c:pt idx="14183">
                  <c:v>268.00819999999999</c:v>
                </c:pt>
                <c:pt idx="14184">
                  <c:v>268.0421</c:v>
                </c:pt>
                <c:pt idx="14185">
                  <c:v>268.07589999999999</c:v>
                </c:pt>
                <c:pt idx="14186">
                  <c:v>268.10969999999998</c:v>
                </c:pt>
                <c:pt idx="14187">
                  <c:v>268.14359999999999</c:v>
                </c:pt>
                <c:pt idx="14188">
                  <c:v>268.17739999999998</c:v>
                </c:pt>
                <c:pt idx="14189">
                  <c:v>268.21129999999999</c:v>
                </c:pt>
                <c:pt idx="14190">
                  <c:v>268.24509999999998</c:v>
                </c:pt>
                <c:pt idx="14191">
                  <c:v>268.279</c:v>
                </c:pt>
                <c:pt idx="14192">
                  <c:v>268.31279999999998</c:v>
                </c:pt>
                <c:pt idx="14193">
                  <c:v>268.3467</c:v>
                </c:pt>
                <c:pt idx="14194">
                  <c:v>268.38060000000002</c:v>
                </c:pt>
                <c:pt idx="14195">
                  <c:v>268.4144</c:v>
                </c:pt>
                <c:pt idx="14196">
                  <c:v>268.44830000000002</c:v>
                </c:pt>
                <c:pt idx="14197">
                  <c:v>268.4821</c:v>
                </c:pt>
                <c:pt idx="14198">
                  <c:v>268.51600000000002</c:v>
                </c:pt>
                <c:pt idx="14199">
                  <c:v>268.54989999999998</c:v>
                </c:pt>
                <c:pt idx="14200">
                  <c:v>268.5838</c:v>
                </c:pt>
                <c:pt idx="14201">
                  <c:v>268.61759999999998</c:v>
                </c:pt>
                <c:pt idx="14202">
                  <c:v>268.6515</c:v>
                </c:pt>
                <c:pt idx="14203">
                  <c:v>268.68540000000002</c:v>
                </c:pt>
                <c:pt idx="14204">
                  <c:v>268.71929999999998</c:v>
                </c:pt>
                <c:pt idx="14205">
                  <c:v>268.75310000000002</c:v>
                </c:pt>
                <c:pt idx="14206">
                  <c:v>268.78699999999998</c:v>
                </c:pt>
                <c:pt idx="14207">
                  <c:v>268.82089999999999</c:v>
                </c:pt>
                <c:pt idx="14208">
                  <c:v>268.85480000000001</c:v>
                </c:pt>
                <c:pt idx="14209">
                  <c:v>268.88869999999997</c:v>
                </c:pt>
                <c:pt idx="14210">
                  <c:v>268.92259999999999</c:v>
                </c:pt>
                <c:pt idx="14211">
                  <c:v>268.95650000000001</c:v>
                </c:pt>
                <c:pt idx="14212">
                  <c:v>268.99040000000002</c:v>
                </c:pt>
                <c:pt idx="14213">
                  <c:v>269.02429999999998</c:v>
                </c:pt>
                <c:pt idx="14214">
                  <c:v>269.0582</c:v>
                </c:pt>
                <c:pt idx="14215">
                  <c:v>269.09210000000002</c:v>
                </c:pt>
                <c:pt idx="14216">
                  <c:v>269.12599999999998</c:v>
                </c:pt>
                <c:pt idx="14217">
                  <c:v>269.15989999999999</c:v>
                </c:pt>
                <c:pt idx="14218">
                  <c:v>269.19380000000001</c:v>
                </c:pt>
                <c:pt idx="14219">
                  <c:v>269.22770000000003</c:v>
                </c:pt>
                <c:pt idx="14220">
                  <c:v>269.26159999999999</c:v>
                </c:pt>
                <c:pt idx="14221">
                  <c:v>269.29559999999998</c:v>
                </c:pt>
                <c:pt idx="14222">
                  <c:v>269.3295</c:v>
                </c:pt>
                <c:pt idx="14223">
                  <c:v>269.36340000000001</c:v>
                </c:pt>
                <c:pt idx="14224">
                  <c:v>269.39729999999997</c:v>
                </c:pt>
                <c:pt idx="14225">
                  <c:v>269.43119999999999</c:v>
                </c:pt>
                <c:pt idx="14226">
                  <c:v>269.46519999999998</c:v>
                </c:pt>
                <c:pt idx="14227">
                  <c:v>269.4991</c:v>
                </c:pt>
                <c:pt idx="14228">
                  <c:v>269.53300000000002</c:v>
                </c:pt>
                <c:pt idx="14229">
                  <c:v>269.56700000000001</c:v>
                </c:pt>
                <c:pt idx="14230">
                  <c:v>269.60090000000002</c:v>
                </c:pt>
                <c:pt idx="14231">
                  <c:v>269.63479999999998</c:v>
                </c:pt>
                <c:pt idx="14232">
                  <c:v>269.66879999999998</c:v>
                </c:pt>
                <c:pt idx="14233">
                  <c:v>269.70269999999999</c:v>
                </c:pt>
                <c:pt idx="14234">
                  <c:v>269.73669999999998</c:v>
                </c:pt>
                <c:pt idx="14235">
                  <c:v>269.7706</c:v>
                </c:pt>
                <c:pt idx="14236">
                  <c:v>269.80459999999999</c:v>
                </c:pt>
                <c:pt idx="14237">
                  <c:v>269.83850000000001</c:v>
                </c:pt>
                <c:pt idx="14238">
                  <c:v>269.8725</c:v>
                </c:pt>
                <c:pt idx="14239">
                  <c:v>269.90640000000002</c:v>
                </c:pt>
                <c:pt idx="14240">
                  <c:v>269.94040000000001</c:v>
                </c:pt>
                <c:pt idx="14241">
                  <c:v>269.97430000000003</c:v>
                </c:pt>
                <c:pt idx="14242">
                  <c:v>270.00830000000002</c:v>
                </c:pt>
                <c:pt idx="14243">
                  <c:v>270.04230000000001</c:v>
                </c:pt>
                <c:pt idx="14244">
                  <c:v>270.07619999999997</c:v>
                </c:pt>
                <c:pt idx="14245">
                  <c:v>270.11020000000002</c:v>
                </c:pt>
                <c:pt idx="14246">
                  <c:v>270.14420000000001</c:v>
                </c:pt>
                <c:pt idx="14247">
                  <c:v>270.17809999999997</c:v>
                </c:pt>
                <c:pt idx="14248">
                  <c:v>270.21210000000002</c:v>
                </c:pt>
                <c:pt idx="14249">
                  <c:v>270.24610000000001</c:v>
                </c:pt>
                <c:pt idx="14250">
                  <c:v>270.2801</c:v>
                </c:pt>
                <c:pt idx="14251">
                  <c:v>270.3141</c:v>
                </c:pt>
                <c:pt idx="14252">
                  <c:v>270.34800000000001</c:v>
                </c:pt>
                <c:pt idx="14253">
                  <c:v>270.38200000000001</c:v>
                </c:pt>
                <c:pt idx="14254">
                  <c:v>270.416</c:v>
                </c:pt>
                <c:pt idx="14255">
                  <c:v>270.45</c:v>
                </c:pt>
                <c:pt idx="14256">
                  <c:v>270.48399999999998</c:v>
                </c:pt>
                <c:pt idx="14257">
                  <c:v>270.51799999999997</c:v>
                </c:pt>
                <c:pt idx="14258">
                  <c:v>270.55200000000002</c:v>
                </c:pt>
                <c:pt idx="14259">
                  <c:v>270.58600000000001</c:v>
                </c:pt>
                <c:pt idx="14260">
                  <c:v>270.62</c:v>
                </c:pt>
                <c:pt idx="14261">
                  <c:v>270.654</c:v>
                </c:pt>
                <c:pt idx="14262">
                  <c:v>270.68799999999999</c:v>
                </c:pt>
                <c:pt idx="14263">
                  <c:v>270.72199999999998</c:v>
                </c:pt>
                <c:pt idx="14264">
                  <c:v>270.75599999999997</c:v>
                </c:pt>
                <c:pt idx="14265">
                  <c:v>270.79000000000002</c:v>
                </c:pt>
                <c:pt idx="14266">
                  <c:v>270.82400000000001</c:v>
                </c:pt>
                <c:pt idx="14267">
                  <c:v>270.858</c:v>
                </c:pt>
                <c:pt idx="14268">
                  <c:v>270.892</c:v>
                </c:pt>
                <c:pt idx="14269">
                  <c:v>270.92610000000002</c:v>
                </c:pt>
                <c:pt idx="14270">
                  <c:v>270.96010000000001</c:v>
                </c:pt>
                <c:pt idx="14271">
                  <c:v>270.9941</c:v>
                </c:pt>
                <c:pt idx="14272">
                  <c:v>271.02809999999999</c:v>
                </c:pt>
                <c:pt idx="14273">
                  <c:v>271.06220000000002</c:v>
                </c:pt>
                <c:pt idx="14274">
                  <c:v>271.09620000000001</c:v>
                </c:pt>
                <c:pt idx="14275">
                  <c:v>271.1302</c:v>
                </c:pt>
                <c:pt idx="14276">
                  <c:v>271.16419999999999</c:v>
                </c:pt>
                <c:pt idx="14277">
                  <c:v>271.19830000000002</c:v>
                </c:pt>
                <c:pt idx="14278">
                  <c:v>271.23230000000001</c:v>
                </c:pt>
                <c:pt idx="14279">
                  <c:v>271.26639999999998</c:v>
                </c:pt>
                <c:pt idx="14280">
                  <c:v>271.30040000000002</c:v>
                </c:pt>
                <c:pt idx="14281">
                  <c:v>271.33440000000002</c:v>
                </c:pt>
                <c:pt idx="14282">
                  <c:v>271.36849999999998</c:v>
                </c:pt>
                <c:pt idx="14283">
                  <c:v>271.40260000000001</c:v>
                </c:pt>
                <c:pt idx="14284">
                  <c:v>271.4366</c:v>
                </c:pt>
                <c:pt idx="14285">
                  <c:v>271.47059999999999</c:v>
                </c:pt>
                <c:pt idx="14286">
                  <c:v>271.50470000000001</c:v>
                </c:pt>
                <c:pt idx="14287">
                  <c:v>271.53879999999998</c:v>
                </c:pt>
                <c:pt idx="14288">
                  <c:v>271.57279999999997</c:v>
                </c:pt>
                <c:pt idx="14289">
                  <c:v>271.6069</c:v>
                </c:pt>
                <c:pt idx="14290">
                  <c:v>271.64100000000002</c:v>
                </c:pt>
                <c:pt idx="14291">
                  <c:v>271.67500000000001</c:v>
                </c:pt>
                <c:pt idx="14292">
                  <c:v>271.70909999999998</c:v>
                </c:pt>
                <c:pt idx="14293">
                  <c:v>271.7432</c:v>
                </c:pt>
                <c:pt idx="14294">
                  <c:v>271.77719999999999</c:v>
                </c:pt>
                <c:pt idx="14295">
                  <c:v>271.81130000000002</c:v>
                </c:pt>
                <c:pt idx="14296">
                  <c:v>271.84539999999998</c:v>
                </c:pt>
                <c:pt idx="14297">
                  <c:v>271.87950000000001</c:v>
                </c:pt>
                <c:pt idx="14298">
                  <c:v>271.9135</c:v>
                </c:pt>
                <c:pt idx="14299">
                  <c:v>271.94760000000002</c:v>
                </c:pt>
                <c:pt idx="14300">
                  <c:v>271.98169999999999</c:v>
                </c:pt>
                <c:pt idx="14301">
                  <c:v>272.01580000000001</c:v>
                </c:pt>
                <c:pt idx="14302">
                  <c:v>272.04989999999998</c:v>
                </c:pt>
                <c:pt idx="14303">
                  <c:v>272.084</c:v>
                </c:pt>
                <c:pt idx="14304">
                  <c:v>272.11810000000003</c:v>
                </c:pt>
                <c:pt idx="14305">
                  <c:v>272.15219999999999</c:v>
                </c:pt>
                <c:pt idx="14306">
                  <c:v>272.18619999999999</c:v>
                </c:pt>
                <c:pt idx="14307">
                  <c:v>272.22039999999998</c:v>
                </c:pt>
                <c:pt idx="14308">
                  <c:v>272.25450000000001</c:v>
                </c:pt>
                <c:pt idx="14309">
                  <c:v>272.28859999999997</c:v>
                </c:pt>
                <c:pt idx="14310">
                  <c:v>272.3227</c:v>
                </c:pt>
                <c:pt idx="14311">
                  <c:v>272.35680000000002</c:v>
                </c:pt>
                <c:pt idx="14312">
                  <c:v>272.39089999999999</c:v>
                </c:pt>
                <c:pt idx="14313">
                  <c:v>272.42500000000001</c:v>
                </c:pt>
                <c:pt idx="14314">
                  <c:v>272.45909999999998</c:v>
                </c:pt>
                <c:pt idx="14315">
                  <c:v>272.4932</c:v>
                </c:pt>
                <c:pt idx="14316">
                  <c:v>272.52730000000003</c:v>
                </c:pt>
                <c:pt idx="14317">
                  <c:v>272.56150000000002</c:v>
                </c:pt>
                <c:pt idx="14318">
                  <c:v>272.59559999999999</c:v>
                </c:pt>
                <c:pt idx="14319">
                  <c:v>272.62970000000001</c:v>
                </c:pt>
                <c:pt idx="14320">
                  <c:v>272.66379999999998</c:v>
                </c:pt>
                <c:pt idx="14321">
                  <c:v>272.69799999999998</c:v>
                </c:pt>
                <c:pt idx="14322">
                  <c:v>272.7321</c:v>
                </c:pt>
                <c:pt idx="14323">
                  <c:v>272.7663</c:v>
                </c:pt>
                <c:pt idx="14324">
                  <c:v>272.80040000000002</c:v>
                </c:pt>
                <c:pt idx="14325">
                  <c:v>272.83449999999999</c:v>
                </c:pt>
                <c:pt idx="14326">
                  <c:v>272.86869999999999</c:v>
                </c:pt>
                <c:pt idx="14327">
                  <c:v>272.90280000000001</c:v>
                </c:pt>
                <c:pt idx="14328">
                  <c:v>272.93700000000001</c:v>
                </c:pt>
                <c:pt idx="14329">
                  <c:v>272.97109999999998</c:v>
                </c:pt>
                <c:pt idx="14330">
                  <c:v>273.0052</c:v>
                </c:pt>
                <c:pt idx="14331">
                  <c:v>273.0394</c:v>
                </c:pt>
                <c:pt idx="14332">
                  <c:v>273.07350000000002</c:v>
                </c:pt>
                <c:pt idx="14333">
                  <c:v>273.10770000000002</c:v>
                </c:pt>
                <c:pt idx="14334">
                  <c:v>273.14190000000002</c:v>
                </c:pt>
                <c:pt idx="14335">
                  <c:v>273.17599999999999</c:v>
                </c:pt>
                <c:pt idx="14336">
                  <c:v>273.21019999999999</c:v>
                </c:pt>
                <c:pt idx="14337">
                  <c:v>273.24439999999998</c:v>
                </c:pt>
                <c:pt idx="14338">
                  <c:v>273.27850000000001</c:v>
                </c:pt>
                <c:pt idx="14339">
                  <c:v>273.31270000000001</c:v>
                </c:pt>
                <c:pt idx="14340">
                  <c:v>273.34690000000001</c:v>
                </c:pt>
                <c:pt idx="14341">
                  <c:v>273.38099999999997</c:v>
                </c:pt>
                <c:pt idx="14342">
                  <c:v>273.41520000000003</c:v>
                </c:pt>
                <c:pt idx="14343">
                  <c:v>273.44940000000003</c:v>
                </c:pt>
                <c:pt idx="14344">
                  <c:v>273.48360000000002</c:v>
                </c:pt>
                <c:pt idx="14345">
                  <c:v>273.51769999999999</c:v>
                </c:pt>
                <c:pt idx="14346">
                  <c:v>273.55189999999999</c:v>
                </c:pt>
                <c:pt idx="14347">
                  <c:v>273.58609999999999</c:v>
                </c:pt>
                <c:pt idx="14348">
                  <c:v>273.62029999999999</c:v>
                </c:pt>
                <c:pt idx="14349">
                  <c:v>273.65449999999998</c:v>
                </c:pt>
                <c:pt idx="14350">
                  <c:v>273.68869999999998</c:v>
                </c:pt>
                <c:pt idx="14351">
                  <c:v>273.72289999999998</c:v>
                </c:pt>
                <c:pt idx="14352">
                  <c:v>273.75709999999998</c:v>
                </c:pt>
                <c:pt idx="14353">
                  <c:v>273.79129999999998</c:v>
                </c:pt>
                <c:pt idx="14354">
                  <c:v>273.82549999999998</c:v>
                </c:pt>
                <c:pt idx="14355">
                  <c:v>273.85969999999998</c:v>
                </c:pt>
                <c:pt idx="14356">
                  <c:v>273.89389999999997</c:v>
                </c:pt>
                <c:pt idx="14357">
                  <c:v>273.92809999999997</c:v>
                </c:pt>
                <c:pt idx="14358">
                  <c:v>273.96230000000003</c:v>
                </c:pt>
                <c:pt idx="14359">
                  <c:v>273.99650000000003</c:v>
                </c:pt>
                <c:pt idx="14360">
                  <c:v>274.03070000000002</c:v>
                </c:pt>
                <c:pt idx="14361">
                  <c:v>274.06490000000002</c:v>
                </c:pt>
                <c:pt idx="14362">
                  <c:v>274.0992</c:v>
                </c:pt>
                <c:pt idx="14363">
                  <c:v>274.13339999999999</c:v>
                </c:pt>
                <c:pt idx="14364">
                  <c:v>274.16759999999999</c:v>
                </c:pt>
                <c:pt idx="14365">
                  <c:v>274.20179999999999</c:v>
                </c:pt>
                <c:pt idx="14366">
                  <c:v>274.23610000000002</c:v>
                </c:pt>
                <c:pt idx="14367">
                  <c:v>274.27030000000002</c:v>
                </c:pt>
                <c:pt idx="14368">
                  <c:v>274.30450000000002</c:v>
                </c:pt>
                <c:pt idx="14369">
                  <c:v>274.33870000000002</c:v>
                </c:pt>
                <c:pt idx="14370">
                  <c:v>274.37299999999999</c:v>
                </c:pt>
                <c:pt idx="14371">
                  <c:v>274.40719999999999</c:v>
                </c:pt>
                <c:pt idx="14372">
                  <c:v>274.44139999999999</c:v>
                </c:pt>
                <c:pt idx="14373">
                  <c:v>274.47570000000002</c:v>
                </c:pt>
                <c:pt idx="14374">
                  <c:v>274.50990000000002</c:v>
                </c:pt>
                <c:pt idx="14375">
                  <c:v>274.54419999999999</c:v>
                </c:pt>
                <c:pt idx="14376">
                  <c:v>274.57839999999999</c:v>
                </c:pt>
                <c:pt idx="14377">
                  <c:v>274.61270000000002</c:v>
                </c:pt>
                <c:pt idx="14378">
                  <c:v>274.64690000000002</c:v>
                </c:pt>
                <c:pt idx="14379">
                  <c:v>274.68119999999999</c:v>
                </c:pt>
                <c:pt idx="14380">
                  <c:v>274.71539999999999</c:v>
                </c:pt>
                <c:pt idx="14381">
                  <c:v>274.74970000000002</c:v>
                </c:pt>
                <c:pt idx="14382">
                  <c:v>274.78399999999999</c:v>
                </c:pt>
                <c:pt idx="14383">
                  <c:v>274.81819999999999</c:v>
                </c:pt>
                <c:pt idx="14384">
                  <c:v>274.85250000000002</c:v>
                </c:pt>
                <c:pt idx="14385">
                  <c:v>274.88670000000002</c:v>
                </c:pt>
                <c:pt idx="14386">
                  <c:v>274.92099999999999</c:v>
                </c:pt>
                <c:pt idx="14387">
                  <c:v>274.95530000000002</c:v>
                </c:pt>
                <c:pt idx="14388">
                  <c:v>274.9896</c:v>
                </c:pt>
                <c:pt idx="14389">
                  <c:v>275.02379999999999</c:v>
                </c:pt>
                <c:pt idx="14390">
                  <c:v>275.05810000000002</c:v>
                </c:pt>
                <c:pt idx="14391">
                  <c:v>275.0924</c:v>
                </c:pt>
                <c:pt idx="14392">
                  <c:v>275.12670000000003</c:v>
                </c:pt>
                <c:pt idx="14393">
                  <c:v>275.16090000000003</c:v>
                </c:pt>
                <c:pt idx="14394">
                  <c:v>275.19529999999997</c:v>
                </c:pt>
                <c:pt idx="14395">
                  <c:v>275.22949999999997</c:v>
                </c:pt>
                <c:pt idx="14396">
                  <c:v>275.2638</c:v>
                </c:pt>
                <c:pt idx="14397">
                  <c:v>275.29809999999998</c:v>
                </c:pt>
                <c:pt idx="14398">
                  <c:v>275.33240000000001</c:v>
                </c:pt>
                <c:pt idx="14399">
                  <c:v>275.36669999999998</c:v>
                </c:pt>
                <c:pt idx="14400">
                  <c:v>275.40100000000001</c:v>
                </c:pt>
                <c:pt idx="14401">
                  <c:v>275.43529999999998</c:v>
                </c:pt>
                <c:pt idx="14402">
                  <c:v>275.46960000000001</c:v>
                </c:pt>
                <c:pt idx="14403">
                  <c:v>275.50389999999999</c:v>
                </c:pt>
                <c:pt idx="14404">
                  <c:v>275.53820000000002</c:v>
                </c:pt>
                <c:pt idx="14405">
                  <c:v>275.57249999999999</c:v>
                </c:pt>
                <c:pt idx="14406">
                  <c:v>275.60680000000002</c:v>
                </c:pt>
                <c:pt idx="14407">
                  <c:v>275.64109999999999</c:v>
                </c:pt>
                <c:pt idx="14408">
                  <c:v>275.6755</c:v>
                </c:pt>
                <c:pt idx="14409">
                  <c:v>275.70979999999997</c:v>
                </c:pt>
                <c:pt idx="14410">
                  <c:v>275.7441</c:v>
                </c:pt>
                <c:pt idx="14411">
                  <c:v>275.77839999999998</c:v>
                </c:pt>
                <c:pt idx="14412">
                  <c:v>275.81270000000001</c:v>
                </c:pt>
                <c:pt idx="14413">
                  <c:v>275.84710000000001</c:v>
                </c:pt>
                <c:pt idx="14414">
                  <c:v>275.88139999999999</c:v>
                </c:pt>
                <c:pt idx="14415">
                  <c:v>275.91570000000002</c:v>
                </c:pt>
                <c:pt idx="14416">
                  <c:v>275.95010000000002</c:v>
                </c:pt>
                <c:pt idx="14417">
                  <c:v>275.98439999999999</c:v>
                </c:pt>
                <c:pt idx="14418">
                  <c:v>276.01870000000002</c:v>
                </c:pt>
                <c:pt idx="14419">
                  <c:v>276.05309999999997</c:v>
                </c:pt>
                <c:pt idx="14420">
                  <c:v>276.0874</c:v>
                </c:pt>
                <c:pt idx="14421">
                  <c:v>276.12180000000001</c:v>
                </c:pt>
                <c:pt idx="14422">
                  <c:v>276.15609999999998</c:v>
                </c:pt>
                <c:pt idx="14423">
                  <c:v>276.19049999999999</c:v>
                </c:pt>
                <c:pt idx="14424">
                  <c:v>276.22480000000002</c:v>
                </c:pt>
                <c:pt idx="14425">
                  <c:v>276.25920000000002</c:v>
                </c:pt>
                <c:pt idx="14426">
                  <c:v>276.29349999999999</c:v>
                </c:pt>
                <c:pt idx="14427">
                  <c:v>276.3279</c:v>
                </c:pt>
                <c:pt idx="14428">
                  <c:v>276.36219999999997</c:v>
                </c:pt>
                <c:pt idx="14429">
                  <c:v>276.39659999999998</c:v>
                </c:pt>
                <c:pt idx="14430">
                  <c:v>276.43099999999998</c:v>
                </c:pt>
                <c:pt idx="14431">
                  <c:v>276.46530000000001</c:v>
                </c:pt>
                <c:pt idx="14432">
                  <c:v>276.49970000000002</c:v>
                </c:pt>
                <c:pt idx="14433">
                  <c:v>276.53410000000002</c:v>
                </c:pt>
                <c:pt idx="14434">
                  <c:v>276.5684</c:v>
                </c:pt>
                <c:pt idx="14435">
                  <c:v>276.6028</c:v>
                </c:pt>
                <c:pt idx="14436">
                  <c:v>276.63720000000001</c:v>
                </c:pt>
                <c:pt idx="14437">
                  <c:v>276.67160000000001</c:v>
                </c:pt>
                <c:pt idx="14438">
                  <c:v>276.70589999999999</c:v>
                </c:pt>
                <c:pt idx="14439">
                  <c:v>276.74029999999999</c:v>
                </c:pt>
                <c:pt idx="14440">
                  <c:v>276.7747</c:v>
                </c:pt>
                <c:pt idx="14441">
                  <c:v>276.8091</c:v>
                </c:pt>
                <c:pt idx="14442">
                  <c:v>276.84350000000001</c:v>
                </c:pt>
                <c:pt idx="14443">
                  <c:v>276.87790000000001</c:v>
                </c:pt>
                <c:pt idx="14444">
                  <c:v>276.91230000000002</c:v>
                </c:pt>
                <c:pt idx="14445">
                  <c:v>276.94670000000002</c:v>
                </c:pt>
                <c:pt idx="14446">
                  <c:v>276.98099999999999</c:v>
                </c:pt>
                <c:pt idx="14447">
                  <c:v>277.0154</c:v>
                </c:pt>
                <c:pt idx="14448">
                  <c:v>277.04989999999998</c:v>
                </c:pt>
                <c:pt idx="14449">
                  <c:v>277.08429999999998</c:v>
                </c:pt>
                <c:pt idx="14450">
                  <c:v>277.11869999999999</c:v>
                </c:pt>
                <c:pt idx="14451">
                  <c:v>277.15309999999999</c:v>
                </c:pt>
                <c:pt idx="14452">
                  <c:v>277.1875</c:v>
                </c:pt>
                <c:pt idx="14453">
                  <c:v>277.22190000000001</c:v>
                </c:pt>
                <c:pt idx="14454">
                  <c:v>277.25630000000001</c:v>
                </c:pt>
                <c:pt idx="14455">
                  <c:v>277.29070000000002</c:v>
                </c:pt>
                <c:pt idx="14456">
                  <c:v>277.32510000000002</c:v>
                </c:pt>
                <c:pt idx="14457">
                  <c:v>277.3596</c:v>
                </c:pt>
                <c:pt idx="14458">
                  <c:v>277.39400000000001</c:v>
                </c:pt>
                <c:pt idx="14459">
                  <c:v>277.42840000000001</c:v>
                </c:pt>
                <c:pt idx="14460">
                  <c:v>277.46280000000002</c:v>
                </c:pt>
                <c:pt idx="14461">
                  <c:v>277.4973</c:v>
                </c:pt>
                <c:pt idx="14462">
                  <c:v>277.5317</c:v>
                </c:pt>
                <c:pt idx="14463">
                  <c:v>277.56610000000001</c:v>
                </c:pt>
                <c:pt idx="14464">
                  <c:v>277.60059999999999</c:v>
                </c:pt>
                <c:pt idx="14465">
                  <c:v>277.63499999999999</c:v>
                </c:pt>
                <c:pt idx="14466">
                  <c:v>277.6694</c:v>
                </c:pt>
                <c:pt idx="14467">
                  <c:v>277.70389999999998</c:v>
                </c:pt>
                <c:pt idx="14468">
                  <c:v>277.73829999999998</c:v>
                </c:pt>
                <c:pt idx="14469">
                  <c:v>277.77280000000002</c:v>
                </c:pt>
                <c:pt idx="14470">
                  <c:v>277.80720000000002</c:v>
                </c:pt>
                <c:pt idx="14471">
                  <c:v>277.8417</c:v>
                </c:pt>
                <c:pt idx="14472">
                  <c:v>277.87610000000001</c:v>
                </c:pt>
                <c:pt idx="14473">
                  <c:v>277.91059999999999</c:v>
                </c:pt>
                <c:pt idx="14474">
                  <c:v>277.94499999999999</c:v>
                </c:pt>
                <c:pt idx="14475">
                  <c:v>277.97949999999997</c:v>
                </c:pt>
                <c:pt idx="14476">
                  <c:v>278.01389999999998</c:v>
                </c:pt>
                <c:pt idx="14477">
                  <c:v>278.04840000000002</c:v>
                </c:pt>
                <c:pt idx="14478">
                  <c:v>278.0829</c:v>
                </c:pt>
                <c:pt idx="14479">
                  <c:v>278.11739999999998</c:v>
                </c:pt>
                <c:pt idx="14480">
                  <c:v>278.15179999999998</c:v>
                </c:pt>
                <c:pt idx="14481">
                  <c:v>278.18630000000002</c:v>
                </c:pt>
                <c:pt idx="14482">
                  <c:v>278.2208</c:v>
                </c:pt>
                <c:pt idx="14483">
                  <c:v>278.2552</c:v>
                </c:pt>
                <c:pt idx="14484">
                  <c:v>278.28969999999998</c:v>
                </c:pt>
                <c:pt idx="14485">
                  <c:v>278.32420000000002</c:v>
                </c:pt>
                <c:pt idx="14486">
                  <c:v>278.3587</c:v>
                </c:pt>
                <c:pt idx="14487">
                  <c:v>278.39319999999998</c:v>
                </c:pt>
                <c:pt idx="14488">
                  <c:v>278.42770000000002</c:v>
                </c:pt>
                <c:pt idx="14489">
                  <c:v>278.4622</c:v>
                </c:pt>
                <c:pt idx="14490">
                  <c:v>278.4966</c:v>
                </c:pt>
                <c:pt idx="14491">
                  <c:v>278.53109999999998</c:v>
                </c:pt>
                <c:pt idx="14492">
                  <c:v>278.56560000000002</c:v>
                </c:pt>
                <c:pt idx="14493">
                  <c:v>278.6001</c:v>
                </c:pt>
                <c:pt idx="14494">
                  <c:v>278.63459999999998</c:v>
                </c:pt>
                <c:pt idx="14495">
                  <c:v>278.66910000000001</c:v>
                </c:pt>
                <c:pt idx="14496">
                  <c:v>278.70359999999999</c:v>
                </c:pt>
                <c:pt idx="14497">
                  <c:v>278.73809999999997</c:v>
                </c:pt>
                <c:pt idx="14498">
                  <c:v>278.77260000000001</c:v>
                </c:pt>
                <c:pt idx="14499">
                  <c:v>278.80720000000002</c:v>
                </c:pt>
                <c:pt idx="14500">
                  <c:v>278.8417</c:v>
                </c:pt>
                <c:pt idx="14501">
                  <c:v>278.87619999999998</c:v>
                </c:pt>
                <c:pt idx="14502">
                  <c:v>278.91070000000002</c:v>
                </c:pt>
                <c:pt idx="14503">
                  <c:v>278.9452</c:v>
                </c:pt>
                <c:pt idx="14504">
                  <c:v>278.97969999999998</c:v>
                </c:pt>
                <c:pt idx="14505">
                  <c:v>279.01429999999999</c:v>
                </c:pt>
                <c:pt idx="14506">
                  <c:v>279.04880000000003</c:v>
                </c:pt>
                <c:pt idx="14507">
                  <c:v>279.08330000000001</c:v>
                </c:pt>
                <c:pt idx="14508">
                  <c:v>279.11779999999999</c:v>
                </c:pt>
                <c:pt idx="14509">
                  <c:v>279.1524</c:v>
                </c:pt>
                <c:pt idx="14510">
                  <c:v>279.18689999999998</c:v>
                </c:pt>
                <c:pt idx="14511">
                  <c:v>279.22140000000002</c:v>
                </c:pt>
                <c:pt idx="14512">
                  <c:v>279.25599999999997</c:v>
                </c:pt>
                <c:pt idx="14513">
                  <c:v>279.29050000000001</c:v>
                </c:pt>
                <c:pt idx="14514">
                  <c:v>279.32510000000002</c:v>
                </c:pt>
                <c:pt idx="14515">
                  <c:v>279.3596</c:v>
                </c:pt>
                <c:pt idx="14516">
                  <c:v>279.39420000000001</c:v>
                </c:pt>
                <c:pt idx="14517">
                  <c:v>279.42869999999999</c:v>
                </c:pt>
                <c:pt idx="14518">
                  <c:v>279.4633</c:v>
                </c:pt>
                <c:pt idx="14519">
                  <c:v>279.49779999999998</c:v>
                </c:pt>
                <c:pt idx="14520">
                  <c:v>279.53230000000002</c:v>
                </c:pt>
                <c:pt idx="14521">
                  <c:v>279.56689999999998</c:v>
                </c:pt>
                <c:pt idx="14522">
                  <c:v>279.60149999999999</c:v>
                </c:pt>
                <c:pt idx="14523">
                  <c:v>279.63600000000002</c:v>
                </c:pt>
                <c:pt idx="14524">
                  <c:v>279.67059999999998</c:v>
                </c:pt>
                <c:pt idx="14525">
                  <c:v>279.70519999999999</c:v>
                </c:pt>
                <c:pt idx="14526">
                  <c:v>279.73970000000003</c:v>
                </c:pt>
                <c:pt idx="14527">
                  <c:v>279.77429999999998</c:v>
                </c:pt>
                <c:pt idx="14528">
                  <c:v>279.80889999999999</c:v>
                </c:pt>
                <c:pt idx="14529">
                  <c:v>279.84339999999997</c:v>
                </c:pt>
                <c:pt idx="14530">
                  <c:v>279.87799999999999</c:v>
                </c:pt>
                <c:pt idx="14531">
                  <c:v>279.9126</c:v>
                </c:pt>
                <c:pt idx="14532">
                  <c:v>279.94720000000001</c:v>
                </c:pt>
                <c:pt idx="14533">
                  <c:v>279.98180000000002</c:v>
                </c:pt>
                <c:pt idx="14534">
                  <c:v>280.01639999999998</c:v>
                </c:pt>
                <c:pt idx="14535">
                  <c:v>280.05090000000001</c:v>
                </c:pt>
                <c:pt idx="14536">
                  <c:v>280.08550000000002</c:v>
                </c:pt>
                <c:pt idx="14537">
                  <c:v>280.12009999999998</c:v>
                </c:pt>
                <c:pt idx="14538">
                  <c:v>280.15469999999999</c:v>
                </c:pt>
                <c:pt idx="14539">
                  <c:v>280.1893</c:v>
                </c:pt>
                <c:pt idx="14540">
                  <c:v>280.22390000000001</c:v>
                </c:pt>
                <c:pt idx="14541">
                  <c:v>280.25850000000003</c:v>
                </c:pt>
                <c:pt idx="14542">
                  <c:v>280.29309999999998</c:v>
                </c:pt>
                <c:pt idx="14543">
                  <c:v>280.32769999999999</c:v>
                </c:pt>
                <c:pt idx="14544">
                  <c:v>280.3623</c:v>
                </c:pt>
                <c:pt idx="14545">
                  <c:v>280.39690000000002</c:v>
                </c:pt>
                <c:pt idx="14546">
                  <c:v>280.43150000000003</c:v>
                </c:pt>
                <c:pt idx="14547">
                  <c:v>280.46620000000001</c:v>
                </c:pt>
                <c:pt idx="14548">
                  <c:v>280.50080000000003</c:v>
                </c:pt>
                <c:pt idx="14549">
                  <c:v>280.53539999999998</c:v>
                </c:pt>
                <c:pt idx="14550">
                  <c:v>280.57</c:v>
                </c:pt>
                <c:pt idx="14551">
                  <c:v>280.6046</c:v>
                </c:pt>
                <c:pt idx="14552">
                  <c:v>280.63929999999999</c:v>
                </c:pt>
                <c:pt idx="14553">
                  <c:v>280.6739</c:v>
                </c:pt>
                <c:pt idx="14554">
                  <c:v>280.70850000000002</c:v>
                </c:pt>
                <c:pt idx="14555">
                  <c:v>280.74310000000003</c:v>
                </c:pt>
                <c:pt idx="14556">
                  <c:v>280.77780000000001</c:v>
                </c:pt>
                <c:pt idx="14557">
                  <c:v>280.81240000000003</c:v>
                </c:pt>
                <c:pt idx="14558">
                  <c:v>280.84699999999998</c:v>
                </c:pt>
                <c:pt idx="14559">
                  <c:v>280.88170000000002</c:v>
                </c:pt>
                <c:pt idx="14560">
                  <c:v>280.91629999999998</c:v>
                </c:pt>
                <c:pt idx="14561">
                  <c:v>280.95100000000002</c:v>
                </c:pt>
                <c:pt idx="14562">
                  <c:v>280.98559999999998</c:v>
                </c:pt>
                <c:pt idx="14563">
                  <c:v>281.02030000000002</c:v>
                </c:pt>
                <c:pt idx="14564">
                  <c:v>281.05489999999998</c:v>
                </c:pt>
                <c:pt idx="14565">
                  <c:v>281.08949999999999</c:v>
                </c:pt>
                <c:pt idx="14566">
                  <c:v>281.12419999999997</c:v>
                </c:pt>
                <c:pt idx="14567">
                  <c:v>281.15879999999999</c:v>
                </c:pt>
                <c:pt idx="14568">
                  <c:v>281.19349999999997</c:v>
                </c:pt>
                <c:pt idx="14569">
                  <c:v>281.22820000000002</c:v>
                </c:pt>
                <c:pt idx="14570">
                  <c:v>281.26280000000003</c:v>
                </c:pt>
                <c:pt idx="14571">
                  <c:v>281.29750000000001</c:v>
                </c:pt>
                <c:pt idx="14572">
                  <c:v>281.3322</c:v>
                </c:pt>
                <c:pt idx="14573">
                  <c:v>281.36680000000001</c:v>
                </c:pt>
                <c:pt idx="14574">
                  <c:v>281.4015</c:v>
                </c:pt>
                <c:pt idx="14575">
                  <c:v>281.43619999999999</c:v>
                </c:pt>
                <c:pt idx="14576">
                  <c:v>281.47089999999997</c:v>
                </c:pt>
                <c:pt idx="14577">
                  <c:v>281.50549999999998</c:v>
                </c:pt>
                <c:pt idx="14578">
                  <c:v>281.54020000000003</c:v>
                </c:pt>
                <c:pt idx="14579">
                  <c:v>281.57490000000001</c:v>
                </c:pt>
                <c:pt idx="14580">
                  <c:v>281.6096</c:v>
                </c:pt>
                <c:pt idx="14581">
                  <c:v>281.64429999999999</c:v>
                </c:pt>
                <c:pt idx="14582">
                  <c:v>281.67899999999997</c:v>
                </c:pt>
                <c:pt idx="14583">
                  <c:v>281.71359999999999</c:v>
                </c:pt>
                <c:pt idx="14584">
                  <c:v>281.74829999999997</c:v>
                </c:pt>
                <c:pt idx="14585">
                  <c:v>281.78300000000002</c:v>
                </c:pt>
                <c:pt idx="14586">
                  <c:v>281.8177</c:v>
                </c:pt>
                <c:pt idx="14587">
                  <c:v>281.85239999999999</c:v>
                </c:pt>
                <c:pt idx="14588">
                  <c:v>281.88709999999998</c:v>
                </c:pt>
                <c:pt idx="14589">
                  <c:v>281.92180000000002</c:v>
                </c:pt>
                <c:pt idx="14590">
                  <c:v>281.95650000000001</c:v>
                </c:pt>
                <c:pt idx="14591">
                  <c:v>281.99119999999999</c:v>
                </c:pt>
                <c:pt idx="14592">
                  <c:v>282.02589999999998</c:v>
                </c:pt>
                <c:pt idx="14593">
                  <c:v>282.06060000000002</c:v>
                </c:pt>
                <c:pt idx="14594">
                  <c:v>282.09539999999998</c:v>
                </c:pt>
                <c:pt idx="14595">
                  <c:v>282.13010000000003</c:v>
                </c:pt>
                <c:pt idx="14596">
                  <c:v>282.16480000000001</c:v>
                </c:pt>
                <c:pt idx="14597">
                  <c:v>282.1995</c:v>
                </c:pt>
                <c:pt idx="14598">
                  <c:v>282.23419999999999</c:v>
                </c:pt>
                <c:pt idx="14599">
                  <c:v>282.26900000000001</c:v>
                </c:pt>
                <c:pt idx="14600">
                  <c:v>282.30369999999999</c:v>
                </c:pt>
                <c:pt idx="14601">
                  <c:v>282.33839999999998</c:v>
                </c:pt>
                <c:pt idx="14602">
                  <c:v>282.37310000000002</c:v>
                </c:pt>
                <c:pt idx="14603">
                  <c:v>282.40789999999998</c:v>
                </c:pt>
                <c:pt idx="14604">
                  <c:v>282.44260000000003</c:v>
                </c:pt>
                <c:pt idx="14605">
                  <c:v>282.47739999999999</c:v>
                </c:pt>
                <c:pt idx="14606">
                  <c:v>282.51209999999998</c:v>
                </c:pt>
                <c:pt idx="14607">
                  <c:v>282.54680000000002</c:v>
                </c:pt>
                <c:pt idx="14608">
                  <c:v>282.58159999999998</c:v>
                </c:pt>
                <c:pt idx="14609">
                  <c:v>282.61630000000002</c:v>
                </c:pt>
                <c:pt idx="14610">
                  <c:v>282.65109999999999</c:v>
                </c:pt>
                <c:pt idx="14611">
                  <c:v>282.68579999999997</c:v>
                </c:pt>
                <c:pt idx="14612">
                  <c:v>282.72059999999999</c:v>
                </c:pt>
                <c:pt idx="14613">
                  <c:v>282.75529999999998</c:v>
                </c:pt>
                <c:pt idx="14614">
                  <c:v>282.7901</c:v>
                </c:pt>
                <c:pt idx="14615">
                  <c:v>282.82479999999998</c:v>
                </c:pt>
                <c:pt idx="14616">
                  <c:v>282.8596</c:v>
                </c:pt>
                <c:pt idx="14617">
                  <c:v>282.89429999999999</c:v>
                </c:pt>
                <c:pt idx="14618">
                  <c:v>282.92910000000001</c:v>
                </c:pt>
                <c:pt idx="14619">
                  <c:v>282.96390000000002</c:v>
                </c:pt>
                <c:pt idx="14620">
                  <c:v>282.99869999999999</c:v>
                </c:pt>
                <c:pt idx="14621">
                  <c:v>283.03339999999997</c:v>
                </c:pt>
                <c:pt idx="14622">
                  <c:v>283.06819999999999</c:v>
                </c:pt>
                <c:pt idx="14623">
                  <c:v>283.10300000000001</c:v>
                </c:pt>
                <c:pt idx="14624">
                  <c:v>283.13780000000003</c:v>
                </c:pt>
                <c:pt idx="14625">
                  <c:v>283.17250000000001</c:v>
                </c:pt>
                <c:pt idx="14626">
                  <c:v>283.20729999999998</c:v>
                </c:pt>
                <c:pt idx="14627">
                  <c:v>283.24209999999999</c:v>
                </c:pt>
                <c:pt idx="14628">
                  <c:v>283.27690000000001</c:v>
                </c:pt>
                <c:pt idx="14629">
                  <c:v>283.31169999999997</c:v>
                </c:pt>
                <c:pt idx="14630">
                  <c:v>283.34649999999999</c:v>
                </c:pt>
                <c:pt idx="14631">
                  <c:v>283.38130000000001</c:v>
                </c:pt>
                <c:pt idx="14632">
                  <c:v>283.416</c:v>
                </c:pt>
                <c:pt idx="14633">
                  <c:v>283.45080000000002</c:v>
                </c:pt>
                <c:pt idx="14634">
                  <c:v>283.48559999999998</c:v>
                </c:pt>
                <c:pt idx="14635">
                  <c:v>283.5204</c:v>
                </c:pt>
                <c:pt idx="14636">
                  <c:v>283.55520000000001</c:v>
                </c:pt>
                <c:pt idx="14637">
                  <c:v>283.59010000000001</c:v>
                </c:pt>
                <c:pt idx="14638">
                  <c:v>283.62479999999999</c:v>
                </c:pt>
                <c:pt idx="14639">
                  <c:v>283.65969999999999</c:v>
                </c:pt>
                <c:pt idx="14640">
                  <c:v>283.69450000000001</c:v>
                </c:pt>
                <c:pt idx="14641">
                  <c:v>283.72930000000002</c:v>
                </c:pt>
                <c:pt idx="14642">
                  <c:v>283.76409999999998</c:v>
                </c:pt>
                <c:pt idx="14643">
                  <c:v>283.7989</c:v>
                </c:pt>
                <c:pt idx="14644">
                  <c:v>283.83370000000002</c:v>
                </c:pt>
                <c:pt idx="14645">
                  <c:v>283.86860000000001</c:v>
                </c:pt>
                <c:pt idx="14646">
                  <c:v>283.90339999999998</c:v>
                </c:pt>
                <c:pt idx="14647">
                  <c:v>283.93819999999999</c:v>
                </c:pt>
                <c:pt idx="14648">
                  <c:v>283.97309999999999</c:v>
                </c:pt>
                <c:pt idx="14649">
                  <c:v>284.00790000000001</c:v>
                </c:pt>
                <c:pt idx="14650">
                  <c:v>284.04270000000002</c:v>
                </c:pt>
                <c:pt idx="14651">
                  <c:v>284.07749999999999</c:v>
                </c:pt>
                <c:pt idx="14652">
                  <c:v>284.11239999999998</c:v>
                </c:pt>
                <c:pt idx="14653">
                  <c:v>284.1472</c:v>
                </c:pt>
                <c:pt idx="14654">
                  <c:v>284.18209999999999</c:v>
                </c:pt>
                <c:pt idx="14655">
                  <c:v>284.21690000000001</c:v>
                </c:pt>
                <c:pt idx="14656">
                  <c:v>284.25170000000003</c:v>
                </c:pt>
                <c:pt idx="14657">
                  <c:v>284.28660000000002</c:v>
                </c:pt>
                <c:pt idx="14658">
                  <c:v>284.32139999999998</c:v>
                </c:pt>
                <c:pt idx="14659">
                  <c:v>284.35629999999998</c:v>
                </c:pt>
                <c:pt idx="14660">
                  <c:v>284.39109999999999</c:v>
                </c:pt>
                <c:pt idx="14661">
                  <c:v>284.42599999999999</c:v>
                </c:pt>
                <c:pt idx="14662">
                  <c:v>284.46089999999998</c:v>
                </c:pt>
                <c:pt idx="14663">
                  <c:v>284.4957</c:v>
                </c:pt>
                <c:pt idx="14664">
                  <c:v>284.53059999999999</c:v>
                </c:pt>
                <c:pt idx="14665">
                  <c:v>284.56549999999999</c:v>
                </c:pt>
                <c:pt idx="14666">
                  <c:v>284.6003</c:v>
                </c:pt>
                <c:pt idx="14667">
                  <c:v>284.6352</c:v>
                </c:pt>
                <c:pt idx="14668">
                  <c:v>284.67009999999999</c:v>
                </c:pt>
                <c:pt idx="14669">
                  <c:v>284.70490000000001</c:v>
                </c:pt>
                <c:pt idx="14670">
                  <c:v>284.7398</c:v>
                </c:pt>
                <c:pt idx="14671">
                  <c:v>284.7747</c:v>
                </c:pt>
                <c:pt idx="14672">
                  <c:v>284.80959999999999</c:v>
                </c:pt>
                <c:pt idx="14673">
                  <c:v>284.84449999999998</c:v>
                </c:pt>
                <c:pt idx="14674">
                  <c:v>284.8793</c:v>
                </c:pt>
                <c:pt idx="14675">
                  <c:v>284.91419999999999</c:v>
                </c:pt>
                <c:pt idx="14676">
                  <c:v>284.94909999999999</c:v>
                </c:pt>
                <c:pt idx="14677">
                  <c:v>284.98399999999998</c:v>
                </c:pt>
                <c:pt idx="14678">
                  <c:v>285.01889999999997</c:v>
                </c:pt>
                <c:pt idx="14679">
                  <c:v>285.05380000000002</c:v>
                </c:pt>
                <c:pt idx="14680">
                  <c:v>285.08870000000002</c:v>
                </c:pt>
                <c:pt idx="14681">
                  <c:v>285.12360000000001</c:v>
                </c:pt>
                <c:pt idx="14682">
                  <c:v>285.1585</c:v>
                </c:pt>
                <c:pt idx="14683">
                  <c:v>285.1934</c:v>
                </c:pt>
                <c:pt idx="14684">
                  <c:v>285.22829999999999</c:v>
                </c:pt>
                <c:pt idx="14685">
                  <c:v>285.26319999999998</c:v>
                </c:pt>
                <c:pt idx="14686">
                  <c:v>285.29809999999998</c:v>
                </c:pt>
                <c:pt idx="14687">
                  <c:v>285.33300000000003</c:v>
                </c:pt>
                <c:pt idx="14688">
                  <c:v>285.36790000000002</c:v>
                </c:pt>
                <c:pt idx="14689">
                  <c:v>285.40289999999999</c:v>
                </c:pt>
                <c:pt idx="14690">
                  <c:v>285.43779999999998</c:v>
                </c:pt>
                <c:pt idx="14691">
                  <c:v>285.47269999999997</c:v>
                </c:pt>
                <c:pt idx="14692">
                  <c:v>285.50760000000002</c:v>
                </c:pt>
                <c:pt idx="14693">
                  <c:v>285.54250000000002</c:v>
                </c:pt>
                <c:pt idx="14694">
                  <c:v>285.57749999999999</c:v>
                </c:pt>
                <c:pt idx="14695">
                  <c:v>285.61239999999998</c:v>
                </c:pt>
                <c:pt idx="14696">
                  <c:v>285.64729999999997</c:v>
                </c:pt>
                <c:pt idx="14697">
                  <c:v>285.6823</c:v>
                </c:pt>
                <c:pt idx="14698">
                  <c:v>285.71719999999999</c:v>
                </c:pt>
                <c:pt idx="14699">
                  <c:v>285.75209999999998</c:v>
                </c:pt>
                <c:pt idx="14700">
                  <c:v>285.78710000000001</c:v>
                </c:pt>
                <c:pt idx="14701">
                  <c:v>285.822</c:v>
                </c:pt>
                <c:pt idx="14702">
                  <c:v>285.85700000000003</c:v>
                </c:pt>
                <c:pt idx="14703">
                  <c:v>285.89190000000002</c:v>
                </c:pt>
                <c:pt idx="14704">
                  <c:v>285.92680000000001</c:v>
                </c:pt>
                <c:pt idx="14705">
                  <c:v>285.96179999999998</c:v>
                </c:pt>
                <c:pt idx="14706">
                  <c:v>285.99669999999998</c:v>
                </c:pt>
                <c:pt idx="14707">
                  <c:v>286.0317</c:v>
                </c:pt>
                <c:pt idx="14708">
                  <c:v>286.06670000000003</c:v>
                </c:pt>
                <c:pt idx="14709">
                  <c:v>286.10160000000002</c:v>
                </c:pt>
                <c:pt idx="14710">
                  <c:v>286.13659999999999</c:v>
                </c:pt>
                <c:pt idx="14711">
                  <c:v>286.17149999999998</c:v>
                </c:pt>
                <c:pt idx="14712">
                  <c:v>286.20650000000001</c:v>
                </c:pt>
                <c:pt idx="14713">
                  <c:v>286.24149999999997</c:v>
                </c:pt>
                <c:pt idx="14714">
                  <c:v>286.2765</c:v>
                </c:pt>
                <c:pt idx="14715">
                  <c:v>286.31139999999999</c:v>
                </c:pt>
                <c:pt idx="14716">
                  <c:v>286.34640000000002</c:v>
                </c:pt>
                <c:pt idx="14717">
                  <c:v>286.38139999999999</c:v>
                </c:pt>
                <c:pt idx="14718">
                  <c:v>286.41640000000001</c:v>
                </c:pt>
                <c:pt idx="14719">
                  <c:v>286.4513</c:v>
                </c:pt>
                <c:pt idx="14720">
                  <c:v>286.48630000000003</c:v>
                </c:pt>
                <c:pt idx="14721">
                  <c:v>286.5213</c:v>
                </c:pt>
                <c:pt idx="14722">
                  <c:v>286.55630000000002</c:v>
                </c:pt>
                <c:pt idx="14723">
                  <c:v>286.59129999999999</c:v>
                </c:pt>
                <c:pt idx="14724">
                  <c:v>286.62630000000001</c:v>
                </c:pt>
                <c:pt idx="14725">
                  <c:v>286.66129999999998</c:v>
                </c:pt>
                <c:pt idx="14726">
                  <c:v>286.69630000000001</c:v>
                </c:pt>
                <c:pt idx="14727">
                  <c:v>286.7312</c:v>
                </c:pt>
                <c:pt idx="14728">
                  <c:v>286.76620000000003</c:v>
                </c:pt>
                <c:pt idx="14729">
                  <c:v>286.80119999999999</c:v>
                </c:pt>
                <c:pt idx="14730">
                  <c:v>286.83620000000002</c:v>
                </c:pt>
                <c:pt idx="14731">
                  <c:v>286.87119999999999</c:v>
                </c:pt>
                <c:pt idx="14732">
                  <c:v>286.90629999999999</c:v>
                </c:pt>
                <c:pt idx="14733">
                  <c:v>286.94130000000001</c:v>
                </c:pt>
                <c:pt idx="14734">
                  <c:v>286.97629999999998</c:v>
                </c:pt>
                <c:pt idx="14735">
                  <c:v>287.01130000000001</c:v>
                </c:pt>
                <c:pt idx="14736">
                  <c:v>287.04629999999997</c:v>
                </c:pt>
                <c:pt idx="14737">
                  <c:v>287.0813</c:v>
                </c:pt>
                <c:pt idx="14738">
                  <c:v>287.1164</c:v>
                </c:pt>
                <c:pt idx="14739">
                  <c:v>287.15140000000002</c:v>
                </c:pt>
                <c:pt idx="14740">
                  <c:v>287.18639999999999</c:v>
                </c:pt>
                <c:pt idx="14741">
                  <c:v>287.22140000000002</c:v>
                </c:pt>
                <c:pt idx="14742">
                  <c:v>287.25650000000002</c:v>
                </c:pt>
                <c:pt idx="14743">
                  <c:v>287.29149999999998</c:v>
                </c:pt>
                <c:pt idx="14744">
                  <c:v>287.32650000000001</c:v>
                </c:pt>
                <c:pt idx="14745">
                  <c:v>287.36149999999998</c:v>
                </c:pt>
                <c:pt idx="14746">
                  <c:v>287.39659999999998</c:v>
                </c:pt>
                <c:pt idx="14747">
                  <c:v>287.4316</c:v>
                </c:pt>
                <c:pt idx="14748">
                  <c:v>287.4667</c:v>
                </c:pt>
                <c:pt idx="14749">
                  <c:v>287.50170000000003</c:v>
                </c:pt>
                <c:pt idx="14750">
                  <c:v>287.53680000000003</c:v>
                </c:pt>
                <c:pt idx="14751">
                  <c:v>287.5718</c:v>
                </c:pt>
                <c:pt idx="14752">
                  <c:v>287.6069</c:v>
                </c:pt>
                <c:pt idx="14753">
                  <c:v>287.64190000000002</c:v>
                </c:pt>
                <c:pt idx="14754">
                  <c:v>287.67700000000002</c:v>
                </c:pt>
                <c:pt idx="14755">
                  <c:v>287.71199999999999</c:v>
                </c:pt>
                <c:pt idx="14756">
                  <c:v>287.74709999999999</c:v>
                </c:pt>
                <c:pt idx="14757">
                  <c:v>287.78219999999999</c:v>
                </c:pt>
                <c:pt idx="14758">
                  <c:v>287.81720000000001</c:v>
                </c:pt>
                <c:pt idx="14759">
                  <c:v>287.85230000000001</c:v>
                </c:pt>
                <c:pt idx="14760">
                  <c:v>287.88740000000001</c:v>
                </c:pt>
                <c:pt idx="14761">
                  <c:v>287.92239999999998</c:v>
                </c:pt>
                <c:pt idx="14762">
                  <c:v>287.95749999999998</c:v>
                </c:pt>
                <c:pt idx="14763">
                  <c:v>287.99259999999998</c:v>
                </c:pt>
                <c:pt idx="14764">
                  <c:v>288.02760000000001</c:v>
                </c:pt>
                <c:pt idx="14765">
                  <c:v>288.06270000000001</c:v>
                </c:pt>
                <c:pt idx="14766">
                  <c:v>288.09780000000001</c:v>
                </c:pt>
                <c:pt idx="14767">
                  <c:v>288.13290000000001</c:v>
                </c:pt>
                <c:pt idx="14768">
                  <c:v>288.16800000000001</c:v>
                </c:pt>
                <c:pt idx="14769">
                  <c:v>288.20310000000001</c:v>
                </c:pt>
                <c:pt idx="14770">
                  <c:v>288.23809999999997</c:v>
                </c:pt>
                <c:pt idx="14771">
                  <c:v>288.27319999999997</c:v>
                </c:pt>
                <c:pt idx="14772">
                  <c:v>288.30829999999997</c:v>
                </c:pt>
                <c:pt idx="14773">
                  <c:v>288.34339999999997</c:v>
                </c:pt>
                <c:pt idx="14774">
                  <c:v>288.37849999999997</c:v>
                </c:pt>
                <c:pt idx="14775">
                  <c:v>288.41359999999997</c:v>
                </c:pt>
                <c:pt idx="14776">
                  <c:v>288.44869999999997</c:v>
                </c:pt>
                <c:pt idx="14777">
                  <c:v>288.48379999999997</c:v>
                </c:pt>
                <c:pt idx="14778">
                  <c:v>288.51889999999997</c:v>
                </c:pt>
                <c:pt idx="14779">
                  <c:v>288.55399999999997</c:v>
                </c:pt>
                <c:pt idx="14780">
                  <c:v>288.58909999999997</c:v>
                </c:pt>
                <c:pt idx="14781">
                  <c:v>288.62430000000001</c:v>
                </c:pt>
                <c:pt idx="14782">
                  <c:v>288.65940000000001</c:v>
                </c:pt>
                <c:pt idx="14783">
                  <c:v>288.69450000000001</c:v>
                </c:pt>
                <c:pt idx="14784">
                  <c:v>288.7296</c:v>
                </c:pt>
                <c:pt idx="14785">
                  <c:v>288.7647</c:v>
                </c:pt>
                <c:pt idx="14786">
                  <c:v>288.79989999999998</c:v>
                </c:pt>
                <c:pt idx="14787">
                  <c:v>288.83499999999998</c:v>
                </c:pt>
                <c:pt idx="14788">
                  <c:v>288.87009999999998</c:v>
                </c:pt>
                <c:pt idx="14789">
                  <c:v>288.90519999999998</c:v>
                </c:pt>
                <c:pt idx="14790">
                  <c:v>288.94040000000001</c:v>
                </c:pt>
                <c:pt idx="14791">
                  <c:v>288.97550000000001</c:v>
                </c:pt>
                <c:pt idx="14792">
                  <c:v>289.01069999999999</c:v>
                </c:pt>
                <c:pt idx="14793">
                  <c:v>289.04579999999999</c:v>
                </c:pt>
                <c:pt idx="14794">
                  <c:v>289.08089999999999</c:v>
                </c:pt>
                <c:pt idx="14795">
                  <c:v>289.11610000000002</c:v>
                </c:pt>
                <c:pt idx="14796">
                  <c:v>289.15120000000002</c:v>
                </c:pt>
                <c:pt idx="14797">
                  <c:v>289.18630000000002</c:v>
                </c:pt>
                <c:pt idx="14798">
                  <c:v>289.22149999999999</c:v>
                </c:pt>
                <c:pt idx="14799">
                  <c:v>289.25670000000002</c:v>
                </c:pt>
                <c:pt idx="14800">
                  <c:v>289.29180000000002</c:v>
                </c:pt>
                <c:pt idx="14801">
                  <c:v>289.327</c:v>
                </c:pt>
                <c:pt idx="14802">
                  <c:v>289.3621</c:v>
                </c:pt>
                <c:pt idx="14803">
                  <c:v>289.39729999999997</c:v>
                </c:pt>
                <c:pt idx="14804">
                  <c:v>289.43239999999997</c:v>
                </c:pt>
                <c:pt idx="14805">
                  <c:v>289.4676</c:v>
                </c:pt>
                <c:pt idx="14806">
                  <c:v>289.50279999999998</c:v>
                </c:pt>
                <c:pt idx="14807">
                  <c:v>289.53789999999998</c:v>
                </c:pt>
                <c:pt idx="14808">
                  <c:v>289.57310000000001</c:v>
                </c:pt>
                <c:pt idx="14809">
                  <c:v>289.60829999999999</c:v>
                </c:pt>
                <c:pt idx="14810">
                  <c:v>289.64350000000002</c:v>
                </c:pt>
                <c:pt idx="14811">
                  <c:v>289.67860000000002</c:v>
                </c:pt>
                <c:pt idx="14812">
                  <c:v>289.71379999999999</c:v>
                </c:pt>
                <c:pt idx="14813">
                  <c:v>289.74900000000002</c:v>
                </c:pt>
                <c:pt idx="14814">
                  <c:v>289.7842</c:v>
                </c:pt>
                <c:pt idx="14815">
                  <c:v>289.81939999999997</c:v>
                </c:pt>
                <c:pt idx="14816">
                  <c:v>289.8546</c:v>
                </c:pt>
                <c:pt idx="14817">
                  <c:v>289.8897</c:v>
                </c:pt>
                <c:pt idx="14818">
                  <c:v>289.92489999999998</c:v>
                </c:pt>
                <c:pt idx="14819">
                  <c:v>289.96010000000001</c:v>
                </c:pt>
                <c:pt idx="14820">
                  <c:v>289.99529999999999</c:v>
                </c:pt>
                <c:pt idx="14821">
                  <c:v>290.03050000000002</c:v>
                </c:pt>
                <c:pt idx="14822">
                  <c:v>290.06569999999999</c:v>
                </c:pt>
                <c:pt idx="14823">
                  <c:v>290.10090000000002</c:v>
                </c:pt>
                <c:pt idx="14824">
                  <c:v>290.1361</c:v>
                </c:pt>
                <c:pt idx="14825">
                  <c:v>290.17129999999997</c:v>
                </c:pt>
                <c:pt idx="14826">
                  <c:v>290.20650000000001</c:v>
                </c:pt>
                <c:pt idx="14827">
                  <c:v>290.24180000000001</c:v>
                </c:pt>
                <c:pt idx="14828">
                  <c:v>290.27690000000001</c:v>
                </c:pt>
                <c:pt idx="14829">
                  <c:v>290.31220000000002</c:v>
                </c:pt>
                <c:pt idx="14830">
                  <c:v>290.34739999999999</c:v>
                </c:pt>
                <c:pt idx="14831">
                  <c:v>290.38260000000002</c:v>
                </c:pt>
                <c:pt idx="14832">
                  <c:v>290.4178</c:v>
                </c:pt>
                <c:pt idx="14833">
                  <c:v>290.45310000000001</c:v>
                </c:pt>
                <c:pt idx="14834">
                  <c:v>290.48829999999998</c:v>
                </c:pt>
                <c:pt idx="14835">
                  <c:v>290.52350000000001</c:v>
                </c:pt>
                <c:pt idx="14836">
                  <c:v>290.55869999999999</c:v>
                </c:pt>
                <c:pt idx="14837">
                  <c:v>290.59399999999999</c:v>
                </c:pt>
                <c:pt idx="14838">
                  <c:v>290.62920000000003</c:v>
                </c:pt>
                <c:pt idx="14839">
                  <c:v>290.6644</c:v>
                </c:pt>
                <c:pt idx="14840">
                  <c:v>290.69970000000001</c:v>
                </c:pt>
                <c:pt idx="14841">
                  <c:v>290.73489999999998</c:v>
                </c:pt>
                <c:pt idx="14842">
                  <c:v>290.77019999999999</c:v>
                </c:pt>
                <c:pt idx="14843">
                  <c:v>290.80540000000002</c:v>
                </c:pt>
                <c:pt idx="14844">
                  <c:v>290.84070000000003</c:v>
                </c:pt>
                <c:pt idx="14845">
                  <c:v>290.8759</c:v>
                </c:pt>
                <c:pt idx="14846">
                  <c:v>290.91120000000001</c:v>
                </c:pt>
                <c:pt idx="14847">
                  <c:v>290.94639999999998</c:v>
                </c:pt>
                <c:pt idx="14848">
                  <c:v>290.98169999999999</c:v>
                </c:pt>
                <c:pt idx="14849">
                  <c:v>291.01690000000002</c:v>
                </c:pt>
                <c:pt idx="14850">
                  <c:v>291.05220000000003</c:v>
                </c:pt>
                <c:pt idx="14851">
                  <c:v>291.0874</c:v>
                </c:pt>
                <c:pt idx="14852">
                  <c:v>291.12270000000001</c:v>
                </c:pt>
                <c:pt idx="14853">
                  <c:v>291.15800000000002</c:v>
                </c:pt>
                <c:pt idx="14854">
                  <c:v>291.19319999999999</c:v>
                </c:pt>
                <c:pt idx="14855">
                  <c:v>291.2285</c:v>
                </c:pt>
                <c:pt idx="14856">
                  <c:v>291.2638</c:v>
                </c:pt>
                <c:pt idx="14857">
                  <c:v>291.29910000000001</c:v>
                </c:pt>
                <c:pt idx="14858">
                  <c:v>291.33440000000002</c:v>
                </c:pt>
                <c:pt idx="14859">
                  <c:v>291.36959999999999</c:v>
                </c:pt>
                <c:pt idx="14860">
                  <c:v>291.4049</c:v>
                </c:pt>
                <c:pt idx="14861">
                  <c:v>291.4402</c:v>
                </c:pt>
                <c:pt idx="14862">
                  <c:v>291.47550000000001</c:v>
                </c:pt>
                <c:pt idx="14863">
                  <c:v>291.51080000000002</c:v>
                </c:pt>
                <c:pt idx="14864">
                  <c:v>291.54610000000002</c:v>
                </c:pt>
                <c:pt idx="14865">
                  <c:v>291.5813</c:v>
                </c:pt>
                <c:pt idx="14866">
                  <c:v>291.61660000000001</c:v>
                </c:pt>
                <c:pt idx="14867">
                  <c:v>291.65190000000001</c:v>
                </c:pt>
                <c:pt idx="14868">
                  <c:v>291.68720000000002</c:v>
                </c:pt>
                <c:pt idx="14869">
                  <c:v>291.72250000000003</c:v>
                </c:pt>
                <c:pt idx="14870">
                  <c:v>291.75779999999997</c:v>
                </c:pt>
                <c:pt idx="14871">
                  <c:v>291.79320000000001</c:v>
                </c:pt>
                <c:pt idx="14872">
                  <c:v>291.82839999999999</c:v>
                </c:pt>
                <c:pt idx="14873">
                  <c:v>291.86369999999999</c:v>
                </c:pt>
                <c:pt idx="14874">
                  <c:v>291.89909999999998</c:v>
                </c:pt>
                <c:pt idx="14875">
                  <c:v>291.93439999999998</c:v>
                </c:pt>
                <c:pt idx="14876">
                  <c:v>291.96969999999999</c:v>
                </c:pt>
                <c:pt idx="14877">
                  <c:v>292.005</c:v>
                </c:pt>
                <c:pt idx="14878">
                  <c:v>292.0403</c:v>
                </c:pt>
                <c:pt idx="14879">
                  <c:v>292.07569999999998</c:v>
                </c:pt>
                <c:pt idx="14880">
                  <c:v>292.11099999999999</c:v>
                </c:pt>
                <c:pt idx="14881">
                  <c:v>292.1463</c:v>
                </c:pt>
                <c:pt idx="14882">
                  <c:v>292.1816</c:v>
                </c:pt>
                <c:pt idx="14883">
                  <c:v>292.21690000000001</c:v>
                </c:pt>
                <c:pt idx="14884">
                  <c:v>292.25229999999999</c:v>
                </c:pt>
                <c:pt idx="14885">
                  <c:v>292.2876</c:v>
                </c:pt>
                <c:pt idx="14886">
                  <c:v>292.32299999999998</c:v>
                </c:pt>
                <c:pt idx="14887">
                  <c:v>292.35829999999999</c:v>
                </c:pt>
                <c:pt idx="14888">
                  <c:v>292.39359999999999</c:v>
                </c:pt>
                <c:pt idx="14889">
                  <c:v>292.42899999999997</c:v>
                </c:pt>
                <c:pt idx="14890">
                  <c:v>292.46429999999998</c:v>
                </c:pt>
                <c:pt idx="14891">
                  <c:v>292.49970000000002</c:v>
                </c:pt>
                <c:pt idx="14892">
                  <c:v>292.53500000000003</c:v>
                </c:pt>
                <c:pt idx="14893">
                  <c:v>292.57040000000001</c:v>
                </c:pt>
                <c:pt idx="14894">
                  <c:v>292.60570000000001</c:v>
                </c:pt>
                <c:pt idx="14895">
                  <c:v>292.64109999999999</c:v>
                </c:pt>
                <c:pt idx="14896">
                  <c:v>292.67649999999998</c:v>
                </c:pt>
                <c:pt idx="14897">
                  <c:v>292.71179999999998</c:v>
                </c:pt>
                <c:pt idx="14898">
                  <c:v>292.74720000000002</c:v>
                </c:pt>
                <c:pt idx="14899">
                  <c:v>292.78250000000003</c:v>
                </c:pt>
                <c:pt idx="14900">
                  <c:v>292.81790000000001</c:v>
                </c:pt>
                <c:pt idx="14901">
                  <c:v>292.85329999999999</c:v>
                </c:pt>
                <c:pt idx="14902">
                  <c:v>292.8886</c:v>
                </c:pt>
                <c:pt idx="14903">
                  <c:v>292.92399999999998</c:v>
                </c:pt>
                <c:pt idx="14904">
                  <c:v>292.95940000000002</c:v>
                </c:pt>
                <c:pt idx="14905">
                  <c:v>292.9948</c:v>
                </c:pt>
                <c:pt idx="14906">
                  <c:v>293.03019999999998</c:v>
                </c:pt>
                <c:pt idx="14907">
                  <c:v>293.06549999999999</c:v>
                </c:pt>
                <c:pt idx="14908">
                  <c:v>293.10090000000002</c:v>
                </c:pt>
                <c:pt idx="14909">
                  <c:v>293.13630000000001</c:v>
                </c:pt>
                <c:pt idx="14910">
                  <c:v>293.17169999999999</c:v>
                </c:pt>
                <c:pt idx="14911">
                  <c:v>293.20710000000003</c:v>
                </c:pt>
                <c:pt idx="14912">
                  <c:v>293.24250000000001</c:v>
                </c:pt>
                <c:pt idx="14913">
                  <c:v>293.27789999999999</c:v>
                </c:pt>
                <c:pt idx="14914">
                  <c:v>293.31330000000003</c:v>
                </c:pt>
                <c:pt idx="14915">
                  <c:v>293.34870000000001</c:v>
                </c:pt>
                <c:pt idx="14916">
                  <c:v>293.38409999999999</c:v>
                </c:pt>
                <c:pt idx="14917">
                  <c:v>293.41950000000003</c:v>
                </c:pt>
                <c:pt idx="14918">
                  <c:v>293.45490000000001</c:v>
                </c:pt>
                <c:pt idx="14919">
                  <c:v>293.49029999999999</c:v>
                </c:pt>
                <c:pt idx="14920">
                  <c:v>293.52569999999997</c:v>
                </c:pt>
                <c:pt idx="14921">
                  <c:v>293.56110000000001</c:v>
                </c:pt>
                <c:pt idx="14922">
                  <c:v>293.59649999999999</c:v>
                </c:pt>
                <c:pt idx="14923">
                  <c:v>293.63189999999997</c:v>
                </c:pt>
                <c:pt idx="14924">
                  <c:v>293.66739999999999</c:v>
                </c:pt>
                <c:pt idx="14925">
                  <c:v>293.70280000000002</c:v>
                </c:pt>
                <c:pt idx="14926">
                  <c:v>293.73820000000001</c:v>
                </c:pt>
                <c:pt idx="14927">
                  <c:v>293.77359999999999</c:v>
                </c:pt>
                <c:pt idx="14928">
                  <c:v>293.8091</c:v>
                </c:pt>
                <c:pt idx="14929">
                  <c:v>293.84449999999998</c:v>
                </c:pt>
                <c:pt idx="14930">
                  <c:v>293.87990000000002</c:v>
                </c:pt>
                <c:pt idx="14931">
                  <c:v>293.9153</c:v>
                </c:pt>
                <c:pt idx="14932">
                  <c:v>293.95080000000002</c:v>
                </c:pt>
                <c:pt idx="14933">
                  <c:v>293.9862</c:v>
                </c:pt>
                <c:pt idx="14934">
                  <c:v>294.02159999999998</c:v>
                </c:pt>
                <c:pt idx="14935">
                  <c:v>294.05709999999999</c:v>
                </c:pt>
                <c:pt idx="14936">
                  <c:v>294.09249999999997</c:v>
                </c:pt>
                <c:pt idx="14937">
                  <c:v>294.12799999999999</c:v>
                </c:pt>
                <c:pt idx="14938">
                  <c:v>294.16340000000002</c:v>
                </c:pt>
                <c:pt idx="14939">
                  <c:v>294.19889999999998</c:v>
                </c:pt>
                <c:pt idx="14940">
                  <c:v>294.23430000000002</c:v>
                </c:pt>
                <c:pt idx="14941">
                  <c:v>294.26979999999998</c:v>
                </c:pt>
                <c:pt idx="14942">
                  <c:v>294.30520000000001</c:v>
                </c:pt>
                <c:pt idx="14943">
                  <c:v>294.34070000000003</c:v>
                </c:pt>
                <c:pt idx="14944">
                  <c:v>294.37619999999998</c:v>
                </c:pt>
                <c:pt idx="14945">
                  <c:v>294.41160000000002</c:v>
                </c:pt>
                <c:pt idx="14946">
                  <c:v>294.44709999999998</c:v>
                </c:pt>
                <c:pt idx="14947">
                  <c:v>294.48250000000002</c:v>
                </c:pt>
                <c:pt idx="14948">
                  <c:v>294.51799999999997</c:v>
                </c:pt>
                <c:pt idx="14949">
                  <c:v>294.55349999999999</c:v>
                </c:pt>
                <c:pt idx="14950">
                  <c:v>294.589</c:v>
                </c:pt>
                <c:pt idx="14951">
                  <c:v>294.62450000000001</c:v>
                </c:pt>
                <c:pt idx="14952">
                  <c:v>294.65989999999999</c:v>
                </c:pt>
                <c:pt idx="14953">
                  <c:v>294.69540000000001</c:v>
                </c:pt>
                <c:pt idx="14954">
                  <c:v>294.73090000000002</c:v>
                </c:pt>
                <c:pt idx="14955">
                  <c:v>294.76639999999998</c:v>
                </c:pt>
                <c:pt idx="14956">
                  <c:v>294.80180000000001</c:v>
                </c:pt>
                <c:pt idx="14957">
                  <c:v>294.83730000000003</c:v>
                </c:pt>
                <c:pt idx="14958">
                  <c:v>294.87279999999998</c:v>
                </c:pt>
                <c:pt idx="14959">
                  <c:v>294.9083</c:v>
                </c:pt>
                <c:pt idx="14960">
                  <c:v>294.94380000000001</c:v>
                </c:pt>
                <c:pt idx="14961">
                  <c:v>294.97930000000002</c:v>
                </c:pt>
                <c:pt idx="14962">
                  <c:v>295.01479999999998</c:v>
                </c:pt>
                <c:pt idx="14963">
                  <c:v>295.05029999999999</c:v>
                </c:pt>
                <c:pt idx="14964">
                  <c:v>295.08580000000001</c:v>
                </c:pt>
                <c:pt idx="14965">
                  <c:v>295.12130000000002</c:v>
                </c:pt>
                <c:pt idx="14966">
                  <c:v>295.15679999999998</c:v>
                </c:pt>
                <c:pt idx="14967">
                  <c:v>295.19240000000002</c:v>
                </c:pt>
                <c:pt idx="14968">
                  <c:v>295.2278</c:v>
                </c:pt>
                <c:pt idx="14969">
                  <c:v>295.26339999999999</c:v>
                </c:pt>
                <c:pt idx="14970">
                  <c:v>295.2989</c:v>
                </c:pt>
                <c:pt idx="14971">
                  <c:v>295.33440000000002</c:v>
                </c:pt>
                <c:pt idx="14972">
                  <c:v>295.36989999999997</c:v>
                </c:pt>
                <c:pt idx="14973">
                  <c:v>295.40550000000002</c:v>
                </c:pt>
                <c:pt idx="14974">
                  <c:v>295.44099999999997</c:v>
                </c:pt>
                <c:pt idx="14975">
                  <c:v>295.47649999999999</c:v>
                </c:pt>
                <c:pt idx="14976">
                  <c:v>295.512</c:v>
                </c:pt>
                <c:pt idx="14977">
                  <c:v>295.54750000000001</c:v>
                </c:pt>
                <c:pt idx="14978">
                  <c:v>295.5831</c:v>
                </c:pt>
                <c:pt idx="14979">
                  <c:v>295.61860000000001</c:v>
                </c:pt>
                <c:pt idx="14980">
                  <c:v>295.6542</c:v>
                </c:pt>
                <c:pt idx="14981">
                  <c:v>295.68970000000002</c:v>
                </c:pt>
                <c:pt idx="14982">
                  <c:v>295.7253</c:v>
                </c:pt>
                <c:pt idx="14983">
                  <c:v>295.76080000000002</c:v>
                </c:pt>
                <c:pt idx="14984">
                  <c:v>295.79629999999997</c:v>
                </c:pt>
                <c:pt idx="14985">
                  <c:v>295.83190000000002</c:v>
                </c:pt>
                <c:pt idx="14986">
                  <c:v>295.86739999999998</c:v>
                </c:pt>
                <c:pt idx="14987">
                  <c:v>295.90300000000002</c:v>
                </c:pt>
                <c:pt idx="14988">
                  <c:v>295.93849999999998</c:v>
                </c:pt>
                <c:pt idx="14989">
                  <c:v>295.97410000000002</c:v>
                </c:pt>
                <c:pt idx="14990">
                  <c:v>296.00959999999998</c:v>
                </c:pt>
                <c:pt idx="14991">
                  <c:v>296.04520000000002</c:v>
                </c:pt>
                <c:pt idx="14992">
                  <c:v>296.08080000000001</c:v>
                </c:pt>
                <c:pt idx="14993">
                  <c:v>296.11630000000002</c:v>
                </c:pt>
                <c:pt idx="14994">
                  <c:v>296.15190000000001</c:v>
                </c:pt>
                <c:pt idx="14995">
                  <c:v>296.1875</c:v>
                </c:pt>
                <c:pt idx="14996">
                  <c:v>296.22309999999999</c:v>
                </c:pt>
                <c:pt idx="14997">
                  <c:v>296.2586</c:v>
                </c:pt>
                <c:pt idx="14998">
                  <c:v>296.29419999999999</c:v>
                </c:pt>
                <c:pt idx="14999">
                  <c:v>296.32979999999998</c:v>
                </c:pt>
                <c:pt idx="15000">
                  <c:v>296.36540000000002</c:v>
                </c:pt>
                <c:pt idx="15001">
                  <c:v>296.40089999999998</c:v>
                </c:pt>
                <c:pt idx="15002">
                  <c:v>296.43650000000002</c:v>
                </c:pt>
                <c:pt idx="15003">
                  <c:v>296.47210000000001</c:v>
                </c:pt>
                <c:pt idx="15004">
                  <c:v>296.5077</c:v>
                </c:pt>
                <c:pt idx="15005">
                  <c:v>296.54329999999999</c:v>
                </c:pt>
                <c:pt idx="15006">
                  <c:v>296.57889999999998</c:v>
                </c:pt>
                <c:pt idx="15007">
                  <c:v>296.61450000000002</c:v>
                </c:pt>
                <c:pt idx="15008">
                  <c:v>296.65010000000001</c:v>
                </c:pt>
                <c:pt idx="15009">
                  <c:v>296.6857</c:v>
                </c:pt>
                <c:pt idx="15010">
                  <c:v>296.72129999999999</c:v>
                </c:pt>
                <c:pt idx="15011">
                  <c:v>296.75689999999997</c:v>
                </c:pt>
                <c:pt idx="15012">
                  <c:v>296.79250000000002</c:v>
                </c:pt>
                <c:pt idx="15013">
                  <c:v>296.82810000000001</c:v>
                </c:pt>
                <c:pt idx="15014">
                  <c:v>296.86369999999999</c:v>
                </c:pt>
                <c:pt idx="15015">
                  <c:v>296.89929999999998</c:v>
                </c:pt>
                <c:pt idx="15016">
                  <c:v>296.93490000000003</c:v>
                </c:pt>
                <c:pt idx="15017">
                  <c:v>296.97059999999999</c:v>
                </c:pt>
                <c:pt idx="15018">
                  <c:v>297.00619999999998</c:v>
                </c:pt>
                <c:pt idx="15019">
                  <c:v>297.04180000000002</c:v>
                </c:pt>
                <c:pt idx="15020">
                  <c:v>297.07740000000001</c:v>
                </c:pt>
                <c:pt idx="15021">
                  <c:v>297.113</c:v>
                </c:pt>
                <c:pt idx="15022">
                  <c:v>297.14870000000002</c:v>
                </c:pt>
                <c:pt idx="15023">
                  <c:v>297.18430000000001</c:v>
                </c:pt>
                <c:pt idx="15024">
                  <c:v>297.2199</c:v>
                </c:pt>
                <c:pt idx="15025">
                  <c:v>297.25560000000002</c:v>
                </c:pt>
                <c:pt idx="15026">
                  <c:v>297.2912</c:v>
                </c:pt>
                <c:pt idx="15027">
                  <c:v>297.32679999999999</c:v>
                </c:pt>
                <c:pt idx="15028">
                  <c:v>297.36250000000001</c:v>
                </c:pt>
                <c:pt idx="15029">
                  <c:v>297.3981</c:v>
                </c:pt>
                <c:pt idx="15030">
                  <c:v>297.43380000000002</c:v>
                </c:pt>
                <c:pt idx="15031">
                  <c:v>297.46940000000001</c:v>
                </c:pt>
                <c:pt idx="15032">
                  <c:v>297.50510000000003</c:v>
                </c:pt>
                <c:pt idx="15033">
                  <c:v>297.54070000000002</c:v>
                </c:pt>
                <c:pt idx="15034">
                  <c:v>297.57639999999998</c:v>
                </c:pt>
                <c:pt idx="15035">
                  <c:v>297.61200000000002</c:v>
                </c:pt>
                <c:pt idx="15036">
                  <c:v>297.64769999999999</c:v>
                </c:pt>
                <c:pt idx="15037">
                  <c:v>297.68329999999997</c:v>
                </c:pt>
                <c:pt idx="15038">
                  <c:v>297.71899999999999</c:v>
                </c:pt>
                <c:pt idx="15039">
                  <c:v>297.75470000000001</c:v>
                </c:pt>
                <c:pt idx="15040">
                  <c:v>297.7903</c:v>
                </c:pt>
                <c:pt idx="15041">
                  <c:v>297.82600000000002</c:v>
                </c:pt>
                <c:pt idx="15042">
                  <c:v>297.86169999999998</c:v>
                </c:pt>
                <c:pt idx="15043">
                  <c:v>297.89729999999997</c:v>
                </c:pt>
                <c:pt idx="15044">
                  <c:v>297.93299999999999</c:v>
                </c:pt>
                <c:pt idx="15045">
                  <c:v>297.96870000000001</c:v>
                </c:pt>
                <c:pt idx="15046">
                  <c:v>298.00439999999998</c:v>
                </c:pt>
                <c:pt idx="15047">
                  <c:v>298.04000000000002</c:v>
                </c:pt>
                <c:pt idx="15048">
                  <c:v>298.07569999999998</c:v>
                </c:pt>
                <c:pt idx="15049">
                  <c:v>298.1114</c:v>
                </c:pt>
                <c:pt idx="15050">
                  <c:v>298.14710000000002</c:v>
                </c:pt>
                <c:pt idx="15051">
                  <c:v>298.18279999999999</c:v>
                </c:pt>
                <c:pt idx="15052">
                  <c:v>298.21850000000001</c:v>
                </c:pt>
                <c:pt idx="15053">
                  <c:v>298.25420000000003</c:v>
                </c:pt>
                <c:pt idx="15054">
                  <c:v>298.28989999999999</c:v>
                </c:pt>
                <c:pt idx="15055">
                  <c:v>298.32560000000001</c:v>
                </c:pt>
                <c:pt idx="15056">
                  <c:v>298.36130000000003</c:v>
                </c:pt>
                <c:pt idx="15057">
                  <c:v>298.39699999999999</c:v>
                </c:pt>
                <c:pt idx="15058">
                  <c:v>298.43270000000001</c:v>
                </c:pt>
                <c:pt idx="15059">
                  <c:v>298.46839999999997</c:v>
                </c:pt>
                <c:pt idx="15060">
                  <c:v>298.50409999999999</c:v>
                </c:pt>
                <c:pt idx="15061">
                  <c:v>298.53980000000001</c:v>
                </c:pt>
                <c:pt idx="15062">
                  <c:v>298.57549999999998</c:v>
                </c:pt>
                <c:pt idx="15063">
                  <c:v>298.6112</c:v>
                </c:pt>
                <c:pt idx="15064">
                  <c:v>298.64690000000002</c:v>
                </c:pt>
                <c:pt idx="15065">
                  <c:v>298.68270000000001</c:v>
                </c:pt>
                <c:pt idx="15066">
                  <c:v>298.71839999999997</c:v>
                </c:pt>
                <c:pt idx="15067">
                  <c:v>298.75409999999999</c:v>
                </c:pt>
                <c:pt idx="15068">
                  <c:v>298.78980000000001</c:v>
                </c:pt>
                <c:pt idx="15069">
                  <c:v>298.82560000000001</c:v>
                </c:pt>
                <c:pt idx="15070">
                  <c:v>298.86130000000003</c:v>
                </c:pt>
                <c:pt idx="15071">
                  <c:v>298.89699999999999</c:v>
                </c:pt>
                <c:pt idx="15072">
                  <c:v>298.93279999999999</c:v>
                </c:pt>
                <c:pt idx="15073">
                  <c:v>298.96850000000001</c:v>
                </c:pt>
                <c:pt idx="15074">
                  <c:v>299.00420000000003</c:v>
                </c:pt>
                <c:pt idx="15075">
                  <c:v>299.04000000000002</c:v>
                </c:pt>
                <c:pt idx="15076">
                  <c:v>299.07569999999998</c:v>
                </c:pt>
                <c:pt idx="15077">
                  <c:v>299.11149999999998</c:v>
                </c:pt>
                <c:pt idx="15078">
                  <c:v>299.1472</c:v>
                </c:pt>
                <c:pt idx="15079">
                  <c:v>299.18299999999999</c:v>
                </c:pt>
                <c:pt idx="15080">
                  <c:v>299.21870000000001</c:v>
                </c:pt>
                <c:pt idx="15081">
                  <c:v>299.25450000000001</c:v>
                </c:pt>
                <c:pt idx="15082">
                  <c:v>299.29020000000003</c:v>
                </c:pt>
                <c:pt idx="15083">
                  <c:v>299.32600000000002</c:v>
                </c:pt>
                <c:pt idx="15084">
                  <c:v>299.36169999999998</c:v>
                </c:pt>
                <c:pt idx="15085">
                  <c:v>299.39749999999998</c:v>
                </c:pt>
                <c:pt idx="15086">
                  <c:v>299.43329999999997</c:v>
                </c:pt>
                <c:pt idx="15087">
                  <c:v>299.46899999999999</c:v>
                </c:pt>
                <c:pt idx="15088">
                  <c:v>299.50479999999999</c:v>
                </c:pt>
                <c:pt idx="15089">
                  <c:v>299.54059999999998</c:v>
                </c:pt>
                <c:pt idx="15090">
                  <c:v>299.5763</c:v>
                </c:pt>
                <c:pt idx="15091">
                  <c:v>299.6121</c:v>
                </c:pt>
                <c:pt idx="15092">
                  <c:v>299.64789999999999</c:v>
                </c:pt>
                <c:pt idx="15093">
                  <c:v>299.68369999999999</c:v>
                </c:pt>
                <c:pt idx="15094">
                  <c:v>299.71949999999998</c:v>
                </c:pt>
                <c:pt idx="15095">
                  <c:v>299.7552</c:v>
                </c:pt>
                <c:pt idx="15096">
                  <c:v>299.791</c:v>
                </c:pt>
                <c:pt idx="15097">
                  <c:v>299.82679999999999</c:v>
                </c:pt>
                <c:pt idx="15098">
                  <c:v>299.86259999999999</c:v>
                </c:pt>
                <c:pt idx="15099">
                  <c:v>299.89839999999998</c:v>
                </c:pt>
                <c:pt idx="15100">
                  <c:v>299.93419999999998</c:v>
                </c:pt>
                <c:pt idx="15101">
                  <c:v>299.97000000000003</c:v>
                </c:pt>
                <c:pt idx="15102">
                  <c:v>300.00580000000002</c:v>
                </c:pt>
                <c:pt idx="15103">
                  <c:v>300.04160000000002</c:v>
                </c:pt>
                <c:pt idx="15104">
                  <c:v>300.07740000000001</c:v>
                </c:pt>
                <c:pt idx="15105">
                  <c:v>300.11320000000001</c:v>
                </c:pt>
                <c:pt idx="15106">
                  <c:v>300.149</c:v>
                </c:pt>
                <c:pt idx="15107">
                  <c:v>300.1848</c:v>
                </c:pt>
                <c:pt idx="15108">
                  <c:v>300.22059999999999</c:v>
                </c:pt>
                <c:pt idx="15109">
                  <c:v>300.25639999999999</c:v>
                </c:pt>
                <c:pt idx="15110">
                  <c:v>300.29219999999998</c:v>
                </c:pt>
                <c:pt idx="15111">
                  <c:v>300.32810000000001</c:v>
                </c:pt>
                <c:pt idx="15112">
                  <c:v>300.3639</c:v>
                </c:pt>
                <c:pt idx="15113">
                  <c:v>300.3997</c:v>
                </c:pt>
                <c:pt idx="15114">
                  <c:v>300.43549999999999</c:v>
                </c:pt>
                <c:pt idx="15115">
                  <c:v>300.47129999999999</c:v>
                </c:pt>
                <c:pt idx="15116">
                  <c:v>300.50720000000001</c:v>
                </c:pt>
                <c:pt idx="15117">
                  <c:v>300.54300000000001</c:v>
                </c:pt>
                <c:pt idx="15118">
                  <c:v>300.5788</c:v>
                </c:pt>
                <c:pt idx="15119">
                  <c:v>300.61470000000003</c:v>
                </c:pt>
                <c:pt idx="15120">
                  <c:v>300.65050000000002</c:v>
                </c:pt>
                <c:pt idx="15121">
                  <c:v>300.68630000000002</c:v>
                </c:pt>
                <c:pt idx="15122">
                  <c:v>300.72219999999999</c:v>
                </c:pt>
                <c:pt idx="15123">
                  <c:v>300.75799999999998</c:v>
                </c:pt>
                <c:pt idx="15124">
                  <c:v>300.79390000000001</c:v>
                </c:pt>
                <c:pt idx="15125">
                  <c:v>300.8297</c:v>
                </c:pt>
                <c:pt idx="15126">
                  <c:v>300.86559999999997</c:v>
                </c:pt>
                <c:pt idx="15127">
                  <c:v>300.90140000000002</c:v>
                </c:pt>
                <c:pt idx="15128">
                  <c:v>300.93729999999999</c:v>
                </c:pt>
                <c:pt idx="15129">
                  <c:v>300.97309999999999</c:v>
                </c:pt>
                <c:pt idx="15130">
                  <c:v>301.00900000000001</c:v>
                </c:pt>
                <c:pt idx="15131">
                  <c:v>301.04489999999998</c:v>
                </c:pt>
                <c:pt idx="15132">
                  <c:v>301.08069999999998</c:v>
                </c:pt>
                <c:pt idx="15133">
                  <c:v>301.11660000000001</c:v>
                </c:pt>
                <c:pt idx="15134">
                  <c:v>301.1524</c:v>
                </c:pt>
                <c:pt idx="15135">
                  <c:v>301.18830000000003</c:v>
                </c:pt>
                <c:pt idx="15136">
                  <c:v>301.2242</c:v>
                </c:pt>
                <c:pt idx="15137">
                  <c:v>301.26010000000002</c:v>
                </c:pt>
                <c:pt idx="15138">
                  <c:v>301.29590000000002</c:v>
                </c:pt>
                <c:pt idx="15139">
                  <c:v>301.33179999999999</c:v>
                </c:pt>
                <c:pt idx="15140">
                  <c:v>301.36770000000001</c:v>
                </c:pt>
                <c:pt idx="15141">
                  <c:v>301.40359999999998</c:v>
                </c:pt>
                <c:pt idx="15142">
                  <c:v>301.43950000000001</c:v>
                </c:pt>
                <c:pt idx="15143">
                  <c:v>301.4753</c:v>
                </c:pt>
                <c:pt idx="15144">
                  <c:v>301.51119999999997</c:v>
                </c:pt>
                <c:pt idx="15145">
                  <c:v>301.5471</c:v>
                </c:pt>
                <c:pt idx="15146">
                  <c:v>301.58300000000003</c:v>
                </c:pt>
                <c:pt idx="15147">
                  <c:v>301.6189</c:v>
                </c:pt>
                <c:pt idx="15148">
                  <c:v>301.65480000000002</c:v>
                </c:pt>
                <c:pt idx="15149">
                  <c:v>301.69069999999999</c:v>
                </c:pt>
                <c:pt idx="15150">
                  <c:v>301.72660000000002</c:v>
                </c:pt>
                <c:pt idx="15151">
                  <c:v>301.76249999999999</c:v>
                </c:pt>
                <c:pt idx="15152">
                  <c:v>301.79840000000002</c:v>
                </c:pt>
                <c:pt idx="15153">
                  <c:v>301.83429999999998</c:v>
                </c:pt>
                <c:pt idx="15154">
                  <c:v>301.87020000000001</c:v>
                </c:pt>
                <c:pt idx="15155">
                  <c:v>301.90609999999998</c:v>
                </c:pt>
                <c:pt idx="15156">
                  <c:v>301.94200000000001</c:v>
                </c:pt>
                <c:pt idx="15157">
                  <c:v>301.97800000000001</c:v>
                </c:pt>
                <c:pt idx="15158">
                  <c:v>302.01389999999998</c:v>
                </c:pt>
                <c:pt idx="15159">
                  <c:v>302.0498</c:v>
                </c:pt>
                <c:pt idx="15160">
                  <c:v>302.08569999999997</c:v>
                </c:pt>
                <c:pt idx="15161">
                  <c:v>302.1216</c:v>
                </c:pt>
                <c:pt idx="15162">
                  <c:v>302.1576</c:v>
                </c:pt>
                <c:pt idx="15163">
                  <c:v>302.19349999999997</c:v>
                </c:pt>
                <c:pt idx="15164">
                  <c:v>302.2294</c:v>
                </c:pt>
                <c:pt idx="15165">
                  <c:v>302.2654</c:v>
                </c:pt>
                <c:pt idx="15166">
                  <c:v>302.30130000000003</c:v>
                </c:pt>
                <c:pt idx="15167">
                  <c:v>302.3372</c:v>
                </c:pt>
                <c:pt idx="15168">
                  <c:v>302.3732</c:v>
                </c:pt>
                <c:pt idx="15169">
                  <c:v>302.40910000000002</c:v>
                </c:pt>
                <c:pt idx="15170">
                  <c:v>302.44510000000002</c:v>
                </c:pt>
                <c:pt idx="15171">
                  <c:v>302.48099999999999</c:v>
                </c:pt>
                <c:pt idx="15172">
                  <c:v>302.517</c:v>
                </c:pt>
                <c:pt idx="15173">
                  <c:v>302.55290000000002</c:v>
                </c:pt>
                <c:pt idx="15174">
                  <c:v>302.58890000000002</c:v>
                </c:pt>
                <c:pt idx="15175">
                  <c:v>302.62479999999999</c:v>
                </c:pt>
                <c:pt idx="15176">
                  <c:v>302.66079999999999</c:v>
                </c:pt>
                <c:pt idx="15177">
                  <c:v>302.69670000000002</c:v>
                </c:pt>
                <c:pt idx="15178">
                  <c:v>302.73270000000002</c:v>
                </c:pt>
                <c:pt idx="15179">
                  <c:v>302.76859999999999</c:v>
                </c:pt>
                <c:pt idx="15180">
                  <c:v>302.80459999999999</c:v>
                </c:pt>
                <c:pt idx="15181">
                  <c:v>302.84059999999999</c:v>
                </c:pt>
                <c:pt idx="15182">
                  <c:v>302.8766</c:v>
                </c:pt>
                <c:pt idx="15183">
                  <c:v>302.91250000000002</c:v>
                </c:pt>
                <c:pt idx="15184">
                  <c:v>302.94850000000002</c:v>
                </c:pt>
                <c:pt idx="15185">
                  <c:v>302.98450000000003</c:v>
                </c:pt>
                <c:pt idx="15186">
                  <c:v>303.0204</c:v>
                </c:pt>
                <c:pt idx="15187">
                  <c:v>303.0564</c:v>
                </c:pt>
                <c:pt idx="15188">
                  <c:v>303.0924</c:v>
                </c:pt>
                <c:pt idx="15189">
                  <c:v>303.1284</c:v>
                </c:pt>
                <c:pt idx="15190">
                  <c:v>303.1644</c:v>
                </c:pt>
                <c:pt idx="15191">
                  <c:v>303.2004</c:v>
                </c:pt>
                <c:pt idx="15192">
                  <c:v>303.2364</c:v>
                </c:pt>
                <c:pt idx="15193">
                  <c:v>303.27229999999997</c:v>
                </c:pt>
                <c:pt idx="15194">
                  <c:v>303.30829999999997</c:v>
                </c:pt>
                <c:pt idx="15195">
                  <c:v>303.34429999999998</c:v>
                </c:pt>
                <c:pt idx="15196">
                  <c:v>303.38029999999998</c:v>
                </c:pt>
                <c:pt idx="15197">
                  <c:v>303.41640000000001</c:v>
                </c:pt>
                <c:pt idx="15198">
                  <c:v>303.45229999999998</c:v>
                </c:pt>
                <c:pt idx="15199">
                  <c:v>303.48829999999998</c:v>
                </c:pt>
                <c:pt idx="15200">
                  <c:v>303.52440000000001</c:v>
                </c:pt>
                <c:pt idx="15201">
                  <c:v>303.56040000000002</c:v>
                </c:pt>
                <c:pt idx="15202">
                  <c:v>303.59640000000002</c:v>
                </c:pt>
                <c:pt idx="15203">
                  <c:v>303.63240000000002</c:v>
                </c:pt>
                <c:pt idx="15204">
                  <c:v>303.66840000000002</c:v>
                </c:pt>
                <c:pt idx="15205">
                  <c:v>303.70440000000002</c:v>
                </c:pt>
                <c:pt idx="15206">
                  <c:v>303.74040000000002</c:v>
                </c:pt>
                <c:pt idx="15207">
                  <c:v>303.7765</c:v>
                </c:pt>
                <c:pt idx="15208">
                  <c:v>303.8125</c:v>
                </c:pt>
                <c:pt idx="15209">
                  <c:v>303.8485</c:v>
                </c:pt>
                <c:pt idx="15210">
                  <c:v>303.88459999999998</c:v>
                </c:pt>
                <c:pt idx="15211">
                  <c:v>303.92059999999998</c:v>
                </c:pt>
                <c:pt idx="15212">
                  <c:v>303.95659999999998</c:v>
                </c:pt>
                <c:pt idx="15213">
                  <c:v>303.99259999999998</c:v>
                </c:pt>
                <c:pt idx="15214">
                  <c:v>304.02870000000001</c:v>
                </c:pt>
                <c:pt idx="15215">
                  <c:v>304.06470000000002</c:v>
                </c:pt>
                <c:pt idx="15216">
                  <c:v>304.10079999999999</c:v>
                </c:pt>
                <c:pt idx="15217">
                  <c:v>304.13679999999999</c:v>
                </c:pt>
                <c:pt idx="15218">
                  <c:v>304.17290000000003</c:v>
                </c:pt>
                <c:pt idx="15219">
                  <c:v>304.20890000000003</c:v>
                </c:pt>
                <c:pt idx="15220">
                  <c:v>304.245</c:v>
                </c:pt>
                <c:pt idx="15221">
                  <c:v>304.28100000000001</c:v>
                </c:pt>
                <c:pt idx="15222">
                  <c:v>304.31700000000001</c:v>
                </c:pt>
                <c:pt idx="15223">
                  <c:v>304.35309999999998</c:v>
                </c:pt>
                <c:pt idx="15224">
                  <c:v>304.38920000000002</c:v>
                </c:pt>
                <c:pt idx="15225">
                  <c:v>304.42520000000002</c:v>
                </c:pt>
                <c:pt idx="15226">
                  <c:v>304.46129999999999</c:v>
                </c:pt>
                <c:pt idx="15227">
                  <c:v>304.49740000000003</c:v>
                </c:pt>
                <c:pt idx="15228">
                  <c:v>304.53339999999997</c:v>
                </c:pt>
                <c:pt idx="15229">
                  <c:v>304.56950000000001</c:v>
                </c:pt>
                <c:pt idx="15230">
                  <c:v>304.60559999999998</c:v>
                </c:pt>
                <c:pt idx="15231">
                  <c:v>304.64170000000001</c:v>
                </c:pt>
                <c:pt idx="15232">
                  <c:v>304.67770000000002</c:v>
                </c:pt>
                <c:pt idx="15233">
                  <c:v>304.71379999999999</c:v>
                </c:pt>
                <c:pt idx="15234">
                  <c:v>304.74990000000003</c:v>
                </c:pt>
                <c:pt idx="15235">
                  <c:v>304.78590000000003</c:v>
                </c:pt>
                <c:pt idx="15236">
                  <c:v>304.82209999999998</c:v>
                </c:pt>
                <c:pt idx="15237">
                  <c:v>304.85809999999998</c:v>
                </c:pt>
                <c:pt idx="15238">
                  <c:v>304.89420000000001</c:v>
                </c:pt>
                <c:pt idx="15239">
                  <c:v>304.93029999999999</c:v>
                </c:pt>
                <c:pt idx="15240">
                  <c:v>304.96640000000002</c:v>
                </c:pt>
                <c:pt idx="15241">
                  <c:v>305.0025</c:v>
                </c:pt>
                <c:pt idx="15242">
                  <c:v>305.03859999999997</c:v>
                </c:pt>
                <c:pt idx="15243">
                  <c:v>305.07470000000001</c:v>
                </c:pt>
                <c:pt idx="15244">
                  <c:v>305.11079999999998</c:v>
                </c:pt>
                <c:pt idx="15245">
                  <c:v>305.14690000000002</c:v>
                </c:pt>
                <c:pt idx="15246">
                  <c:v>305.18299999999999</c:v>
                </c:pt>
                <c:pt idx="15247">
                  <c:v>305.21910000000003</c:v>
                </c:pt>
                <c:pt idx="15248">
                  <c:v>305.2552</c:v>
                </c:pt>
                <c:pt idx="15249">
                  <c:v>305.29140000000001</c:v>
                </c:pt>
                <c:pt idx="15250">
                  <c:v>305.32749999999999</c:v>
                </c:pt>
                <c:pt idx="15251">
                  <c:v>305.36360000000002</c:v>
                </c:pt>
                <c:pt idx="15252">
                  <c:v>305.3997</c:v>
                </c:pt>
                <c:pt idx="15253">
                  <c:v>305.43579999999997</c:v>
                </c:pt>
                <c:pt idx="15254">
                  <c:v>305.47190000000001</c:v>
                </c:pt>
                <c:pt idx="15255">
                  <c:v>305.50810000000001</c:v>
                </c:pt>
                <c:pt idx="15256">
                  <c:v>305.54419999999999</c:v>
                </c:pt>
                <c:pt idx="15257">
                  <c:v>305.58030000000002</c:v>
                </c:pt>
                <c:pt idx="15258">
                  <c:v>305.61649999999997</c:v>
                </c:pt>
                <c:pt idx="15259">
                  <c:v>305.65260000000001</c:v>
                </c:pt>
                <c:pt idx="15260">
                  <c:v>305.68869999999998</c:v>
                </c:pt>
                <c:pt idx="15261">
                  <c:v>305.72489999999999</c:v>
                </c:pt>
                <c:pt idx="15262">
                  <c:v>305.76100000000002</c:v>
                </c:pt>
                <c:pt idx="15263">
                  <c:v>305.7971</c:v>
                </c:pt>
                <c:pt idx="15264">
                  <c:v>305.83330000000001</c:v>
                </c:pt>
                <c:pt idx="15265">
                  <c:v>305.86939999999998</c:v>
                </c:pt>
                <c:pt idx="15266">
                  <c:v>305.90559999999999</c:v>
                </c:pt>
                <c:pt idx="15267">
                  <c:v>305.94170000000003</c:v>
                </c:pt>
                <c:pt idx="15268">
                  <c:v>305.97789999999998</c:v>
                </c:pt>
                <c:pt idx="15269">
                  <c:v>306.01400000000001</c:v>
                </c:pt>
                <c:pt idx="15270">
                  <c:v>306.05020000000002</c:v>
                </c:pt>
                <c:pt idx="15271">
                  <c:v>306.08629999999999</c:v>
                </c:pt>
                <c:pt idx="15272">
                  <c:v>306.1225</c:v>
                </c:pt>
                <c:pt idx="15273">
                  <c:v>306.15870000000001</c:v>
                </c:pt>
                <c:pt idx="15274">
                  <c:v>306.19479999999999</c:v>
                </c:pt>
                <c:pt idx="15275">
                  <c:v>306.23099999999999</c:v>
                </c:pt>
                <c:pt idx="15276">
                  <c:v>306.2672</c:v>
                </c:pt>
                <c:pt idx="15277">
                  <c:v>306.30329999999998</c:v>
                </c:pt>
                <c:pt idx="15278">
                  <c:v>306.33949999999999</c:v>
                </c:pt>
                <c:pt idx="15279">
                  <c:v>306.37569999999999</c:v>
                </c:pt>
                <c:pt idx="15280">
                  <c:v>306.4119</c:v>
                </c:pt>
                <c:pt idx="15281">
                  <c:v>306.44810000000001</c:v>
                </c:pt>
                <c:pt idx="15282">
                  <c:v>306.48430000000002</c:v>
                </c:pt>
                <c:pt idx="15283">
                  <c:v>306.5204</c:v>
                </c:pt>
                <c:pt idx="15284">
                  <c:v>306.5566</c:v>
                </c:pt>
                <c:pt idx="15285">
                  <c:v>306.59280000000001</c:v>
                </c:pt>
                <c:pt idx="15286">
                  <c:v>306.62900000000002</c:v>
                </c:pt>
                <c:pt idx="15287">
                  <c:v>306.66520000000003</c:v>
                </c:pt>
                <c:pt idx="15288">
                  <c:v>306.70139999999998</c:v>
                </c:pt>
                <c:pt idx="15289">
                  <c:v>306.73759999999999</c:v>
                </c:pt>
                <c:pt idx="15290">
                  <c:v>306.77379999999999</c:v>
                </c:pt>
                <c:pt idx="15291">
                  <c:v>306.81</c:v>
                </c:pt>
                <c:pt idx="15292">
                  <c:v>306.84620000000001</c:v>
                </c:pt>
                <c:pt idx="15293">
                  <c:v>306.88240000000002</c:v>
                </c:pt>
                <c:pt idx="15294">
                  <c:v>306.91860000000003</c:v>
                </c:pt>
                <c:pt idx="15295">
                  <c:v>306.95479999999998</c:v>
                </c:pt>
                <c:pt idx="15296">
                  <c:v>306.99099999999999</c:v>
                </c:pt>
                <c:pt idx="15297">
                  <c:v>307.02719999999999</c:v>
                </c:pt>
                <c:pt idx="15298">
                  <c:v>307.0634</c:v>
                </c:pt>
                <c:pt idx="15299">
                  <c:v>307.09969999999998</c:v>
                </c:pt>
                <c:pt idx="15300">
                  <c:v>307.13589999999999</c:v>
                </c:pt>
                <c:pt idx="15301">
                  <c:v>307.1721</c:v>
                </c:pt>
                <c:pt idx="15302">
                  <c:v>307.20830000000001</c:v>
                </c:pt>
                <c:pt idx="15303">
                  <c:v>307.24459999999999</c:v>
                </c:pt>
                <c:pt idx="15304">
                  <c:v>307.2808</c:v>
                </c:pt>
                <c:pt idx="15305">
                  <c:v>307.31700000000001</c:v>
                </c:pt>
                <c:pt idx="15306">
                  <c:v>307.35329999999999</c:v>
                </c:pt>
                <c:pt idx="15307">
                  <c:v>307.3895</c:v>
                </c:pt>
                <c:pt idx="15308">
                  <c:v>307.42579999999998</c:v>
                </c:pt>
                <c:pt idx="15309">
                  <c:v>307.46199999999999</c:v>
                </c:pt>
                <c:pt idx="15310">
                  <c:v>307.4982</c:v>
                </c:pt>
                <c:pt idx="15311">
                  <c:v>307.53449999999998</c:v>
                </c:pt>
                <c:pt idx="15312">
                  <c:v>307.57069999999999</c:v>
                </c:pt>
                <c:pt idx="15313">
                  <c:v>307.60700000000003</c:v>
                </c:pt>
                <c:pt idx="15314">
                  <c:v>307.64319999999998</c:v>
                </c:pt>
                <c:pt idx="15315">
                  <c:v>307.67950000000002</c:v>
                </c:pt>
                <c:pt idx="15316">
                  <c:v>307.71570000000003</c:v>
                </c:pt>
                <c:pt idx="15317">
                  <c:v>307.75200000000001</c:v>
                </c:pt>
                <c:pt idx="15318">
                  <c:v>307.78820000000002</c:v>
                </c:pt>
                <c:pt idx="15319">
                  <c:v>307.8245</c:v>
                </c:pt>
                <c:pt idx="15320">
                  <c:v>307.86070000000001</c:v>
                </c:pt>
                <c:pt idx="15321">
                  <c:v>307.89699999999999</c:v>
                </c:pt>
                <c:pt idx="15322">
                  <c:v>307.93329999999997</c:v>
                </c:pt>
                <c:pt idx="15323">
                  <c:v>307.96960000000001</c:v>
                </c:pt>
                <c:pt idx="15324">
                  <c:v>308.00580000000002</c:v>
                </c:pt>
                <c:pt idx="15325">
                  <c:v>308.0421</c:v>
                </c:pt>
                <c:pt idx="15326">
                  <c:v>308.07839999999999</c:v>
                </c:pt>
                <c:pt idx="15327">
                  <c:v>308.11470000000003</c:v>
                </c:pt>
                <c:pt idx="15328">
                  <c:v>308.15089999999998</c:v>
                </c:pt>
                <c:pt idx="15329">
                  <c:v>308.18720000000002</c:v>
                </c:pt>
                <c:pt idx="15330">
                  <c:v>308.2235</c:v>
                </c:pt>
                <c:pt idx="15331">
                  <c:v>308.25979999999998</c:v>
                </c:pt>
                <c:pt idx="15332">
                  <c:v>308.29610000000002</c:v>
                </c:pt>
                <c:pt idx="15333">
                  <c:v>308.33240000000001</c:v>
                </c:pt>
                <c:pt idx="15334">
                  <c:v>308.36869999999999</c:v>
                </c:pt>
                <c:pt idx="15335">
                  <c:v>308.40499999999997</c:v>
                </c:pt>
                <c:pt idx="15336">
                  <c:v>308.44130000000001</c:v>
                </c:pt>
                <c:pt idx="15337">
                  <c:v>308.4776</c:v>
                </c:pt>
                <c:pt idx="15338">
                  <c:v>308.51389999999998</c:v>
                </c:pt>
                <c:pt idx="15339">
                  <c:v>308.55020000000002</c:v>
                </c:pt>
                <c:pt idx="15340">
                  <c:v>308.5865</c:v>
                </c:pt>
                <c:pt idx="15341">
                  <c:v>308.62279999999998</c:v>
                </c:pt>
                <c:pt idx="15342">
                  <c:v>308.65910000000002</c:v>
                </c:pt>
                <c:pt idx="15343">
                  <c:v>308.69540000000001</c:v>
                </c:pt>
                <c:pt idx="15344">
                  <c:v>308.73169999999999</c:v>
                </c:pt>
                <c:pt idx="15345">
                  <c:v>308.7681</c:v>
                </c:pt>
                <c:pt idx="15346">
                  <c:v>308.80439999999999</c:v>
                </c:pt>
                <c:pt idx="15347">
                  <c:v>308.84070000000003</c:v>
                </c:pt>
                <c:pt idx="15348">
                  <c:v>308.87700000000001</c:v>
                </c:pt>
                <c:pt idx="15349">
                  <c:v>308.91329999999999</c:v>
                </c:pt>
                <c:pt idx="15350">
                  <c:v>308.94970000000001</c:v>
                </c:pt>
                <c:pt idx="15351">
                  <c:v>308.98599999999999</c:v>
                </c:pt>
                <c:pt idx="15352">
                  <c:v>309.02229999999997</c:v>
                </c:pt>
                <c:pt idx="15353">
                  <c:v>309.05869999999999</c:v>
                </c:pt>
                <c:pt idx="15354">
                  <c:v>309.09500000000003</c:v>
                </c:pt>
                <c:pt idx="15355">
                  <c:v>309.13130000000001</c:v>
                </c:pt>
                <c:pt idx="15356">
                  <c:v>309.16770000000002</c:v>
                </c:pt>
                <c:pt idx="15357">
                  <c:v>309.20400000000001</c:v>
                </c:pt>
                <c:pt idx="15358">
                  <c:v>309.24040000000002</c:v>
                </c:pt>
                <c:pt idx="15359">
                  <c:v>309.27670000000001</c:v>
                </c:pt>
                <c:pt idx="15360">
                  <c:v>309.31310000000002</c:v>
                </c:pt>
                <c:pt idx="15361">
                  <c:v>309.3494</c:v>
                </c:pt>
                <c:pt idx="15362">
                  <c:v>309.38580000000002</c:v>
                </c:pt>
                <c:pt idx="15363">
                  <c:v>309.4221</c:v>
                </c:pt>
                <c:pt idx="15364">
                  <c:v>309.45850000000002</c:v>
                </c:pt>
                <c:pt idx="15365">
                  <c:v>309.4948</c:v>
                </c:pt>
                <c:pt idx="15366">
                  <c:v>309.53120000000001</c:v>
                </c:pt>
                <c:pt idx="15367">
                  <c:v>309.56760000000003</c:v>
                </c:pt>
                <c:pt idx="15368">
                  <c:v>309.60390000000001</c:v>
                </c:pt>
                <c:pt idx="15369">
                  <c:v>309.64030000000002</c:v>
                </c:pt>
                <c:pt idx="15370">
                  <c:v>309.67669999999998</c:v>
                </c:pt>
                <c:pt idx="15371">
                  <c:v>309.71300000000002</c:v>
                </c:pt>
                <c:pt idx="15372">
                  <c:v>309.74939999999998</c:v>
                </c:pt>
                <c:pt idx="15373">
                  <c:v>309.78579999999999</c:v>
                </c:pt>
                <c:pt idx="15374">
                  <c:v>309.82220000000001</c:v>
                </c:pt>
                <c:pt idx="15375">
                  <c:v>309.85860000000002</c:v>
                </c:pt>
                <c:pt idx="15376">
                  <c:v>309.89499999999998</c:v>
                </c:pt>
                <c:pt idx="15377">
                  <c:v>309.93130000000002</c:v>
                </c:pt>
                <c:pt idx="15378">
                  <c:v>309.96769999999998</c:v>
                </c:pt>
                <c:pt idx="15379">
                  <c:v>310.00409999999999</c:v>
                </c:pt>
                <c:pt idx="15380">
                  <c:v>310.04050000000001</c:v>
                </c:pt>
                <c:pt idx="15381">
                  <c:v>310.07690000000002</c:v>
                </c:pt>
                <c:pt idx="15382">
                  <c:v>310.11329999999998</c:v>
                </c:pt>
                <c:pt idx="15383">
                  <c:v>310.1497</c:v>
                </c:pt>
                <c:pt idx="15384">
                  <c:v>310.18610000000001</c:v>
                </c:pt>
                <c:pt idx="15385">
                  <c:v>310.22250000000003</c:v>
                </c:pt>
                <c:pt idx="15386">
                  <c:v>310.25889999999998</c:v>
                </c:pt>
                <c:pt idx="15387">
                  <c:v>310.2953</c:v>
                </c:pt>
                <c:pt idx="15388">
                  <c:v>310.33170000000001</c:v>
                </c:pt>
                <c:pt idx="15389">
                  <c:v>310.36810000000003</c:v>
                </c:pt>
                <c:pt idx="15390">
                  <c:v>310.40449999999998</c:v>
                </c:pt>
                <c:pt idx="15391">
                  <c:v>310.4409</c:v>
                </c:pt>
                <c:pt idx="15392">
                  <c:v>310.47739999999999</c:v>
                </c:pt>
                <c:pt idx="15393">
                  <c:v>310.5138</c:v>
                </c:pt>
                <c:pt idx="15394">
                  <c:v>310.55020000000002</c:v>
                </c:pt>
                <c:pt idx="15395">
                  <c:v>310.58659999999998</c:v>
                </c:pt>
                <c:pt idx="15396">
                  <c:v>310.62299999999999</c:v>
                </c:pt>
                <c:pt idx="15397">
                  <c:v>310.65949999999998</c:v>
                </c:pt>
                <c:pt idx="15398">
                  <c:v>310.69589999999999</c:v>
                </c:pt>
                <c:pt idx="15399">
                  <c:v>310.73239999999998</c:v>
                </c:pt>
                <c:pt idx="15400">
                  <c:v>310.7688</c:v>
                </c:pt>
                <c:pt idx="15401">
                  <c:v>310.80520000000001</c:v>
                </c:pt>
                <c:pt idx="15402">
                  <c:v>310.8417</c:v>
                </c:pt>
                <c:pt idx="15403">
                  <c:v>310.87810000000002</c:v>
                </c:pt>
                <c:pt idx="15404">
                  <c:v>310.91460000000001</c:v>
                </c:pt>
                <c:pt idx="15405">
                  <c:v>310.95100000000002</c:v>
                </c:pt>
                <c:pt idx="15406">
                  <c:v>310.98739999999998</c:v>
                </c:pt>
                <c:pt idx="15407">
                  <c:v>311.02390000000003</c:v>
                </c:pt>
                <c:pt idx="15408">
                  <c:v>311.06029999999998</c:v>
                </c:pt>
                <c:pt idx="15409">
                  <c:v>311.09679999999997</c:v>
                </c:pt>
                <c:pt idx="15410">
                  <c:v>311.13319999999999</c:v>
                </c:pt>
                <c:pt idx="15411">
                  <c:v>311.16969999999998</c:v>
                </c:pt>
                <c:pt idx="15412">
                  <c:v>311.20620000000002</c:v>
                </c:pt>
                <c:pt idx="15413">
                  <c:v>311.24259999999998</c:v>
                </c:pt>
                <c:pt idx="15414">
                  <c:v>311.27910000000003</c:v>
                </c:pt>
                <c:pt idx="15415">
                  <c:v>311.31560000000002</c:v>
                </c:pt>
                <c:pt idx="15416">
                  <c:v>311.35199999999998</c:v>
                </c:pt>
                <c:pt idx="15417">
                  <c:v>311.38850000000002</c:v>
                </c:pt>
                <c:pt idx="15418">
                  <c:v>311.42500000000001</c:v>
                </c:pt>
                <c:pt idx="15419">
                  <c:v>311.4615</c:v>
                </c:pt>
                <c:pt idx="15420">
                  <c:v>311.49790000000002</c:v>
                </c:pt>
                <c:pt idx="15421">
                  <c:v>311.53440000000001</c:v>
                </c:pt>
                <c:pt idx="15422">
                  <c:v>311.57089999999999</c:v>
                </c:pt>
                <c:pt idx="15423">
                  <c:v>311.60739999999998</c:v>
                </c:pt>
                <c:pt idx="15424">
                  <c:v>311.64389999999997</c:v>
                </c:pt>
                <c:pt idx="15425">
                  <c:v>311.68040000000002</c:v>
                </c:pt>
                <c:pt idx="15426">
                  <c:v>311.71679999999998</c:v>
                </c:pt>
                <c:pt idx="15427">
                  <c:v>311.75330000000002</c:v>
                </c:pt>
                <c:pt idx="15428">
                  <c:v>311.78980000000001</c:v>
                </c:pt>
                <c:pt idx="15429">
                  <c:v>311.8263</c:v>
                </c:pt>
                <c:pt idx="15430">
                  <c:v>311.86279999999999</c:v>
                </c:pt>
                <c:pt idx="15431">
                  <c:v>311.89929999999998</c:v>
                </c:pt>
                <c:pt idx="15432">
                  <c:v>311.93579999999997</c:v>
                </c:pt>
                <c:pt idx="15433">
                  <c:v>311.97230000000002</c:v>
                </c:pt>
                <c:pt idx="15434">
                  <c:v>312.00889999999998</c:v>
                </c:pt>
                <c:pt idx="15435">
                  <c:v>312.0453</c:v>
                </c:pt>
                <c:pt idx="15436">
                  <c:v>312.08179999999999</c:v>
                </c:pt>
                <c:pt idx="15437">
                  <c:v>312.11840000000001</c:v>
                </c:pt>
                <c:pt idx="15438">
                  <c:v>312.1549</c:v>
                </c:pt>
                <c:pt idx="15439">
                  <c:v>312.19139999999999</c:v>
                </c:pt>
                <c:pt idx="15440">
                  <c:v>312.22789999999998</c:v>
                </c:pt>
                <c:pt idx="15441">
                  <c:v>312.26440000000002</c:v>
                </c:pt>
                <c:pt idx="15442">
                  <c:v>312.30099999999999</c:v>
                </c:pt>
                <c:pt idx="15443">
                  <c:v>312.33749999999998</c:v>
                </c:pt>
                <c:pt idx="15444">
                  <c:v>312.37400000000002</c:v>
                </c:pt>
                <c:pt idx="15445">
                  <c:v>312.41059999999999</c:v>
                </c:pt>
                <c:pt idx="15446">
                  <c:v>312.44709999999998</c:v>
                </c:pt>
                <c:pt idx="15447">
                  <c:v>312.48360000000002</c:v>
                </c:pt>
                <c:pt idx="15448">
                  <c:v>312.52019999999999</c:v>
                </c:pt>
                <c:pt idx="15449">
                  <c:v>312.55669999999998</c:v>
                </c:pt>
                <c:pt idx="15450">
                  <c:v>312.59320000000002</c:v>
                </c:pt>
                <c:pt idx="15451">
                  <c:v>312.62979999999999</c:v>
                </c:pt>
                <c:pt idx="15452">
                  <c:v>312.66629999999998</c:v>
                </c:pt>
                <c:pt idx="15453">
                  <c:v>312.7029</c:v>
                </c:pt>
                <c:pt idx="15454">
                  <c:v>312.73939999999999</c:v>
                </c:pt>
                <c:pt idx="15455">
                  <c:v>312.77600000000001</c:v>
                </c:pt>
                <c:pt idx="15456">
                  <c:v>312.8125</c:v>
                </c:pt>
                <c:pt idx="15457">
                  <c:v>312.84910000000002</c:v>
                </c:pt>
                <c:pt idx="15458">
                  <c:v>312.88569999999999</c:v>
                </c:pt>
                <c:pt idx="15459">
                  <c:v>312.92219999999998</c:v>
                </c:pt>
                <c:pt idx="15460">
                  <c:v>312.9588</c:v>
                </c:pt>
                <c:pt idx="15461">
                  <c:v>312.99529999999999</c:v>
                </c:pt>
                <c:pt idx="15462">
                  <c:v>313.03190000000001</c:v>
                </c:pt>
                <c:pt idx="15463">
                  <c:v>313.06849999999997</c:v>
                </c:pt>
                <c:pt idx="15464">
                  <c:v>313.10500000000002</c:v>
                </c:pt>
                <c:pt idx="15465">
                  <c:v>313.14159999999998</c:v>
                </c:pt>
                <c:pt idx="15466">
                  <c:v>313.1782</c:v>
                </c:pt>
                <c:pt idx="15467">
                  <c:v>313.21480000000003</c:v>
                </c:pt>
                <c:pt idx="15468">
                  <c:v>313.25130000000001</c:v>
                </c:pt>
                <c:pt idx="15469">
                  <c:v>313.28789999999998</c:v>
                </c:pt>
                <c:pt idx="15470">
                  <c:v>313.3245</c:v>
                </c:pt>
                <c:pt idx="15471">
                  <c:v>313.36110000000002</c:v>
                </c:pt>
                <c:pt idx="15472">
                  <c:v>313.39769999999999</c:v>
                </c:pt>
                <c:pt idx="15473">
                  <c:v>313.43430000000001</c:v>
                </c:pt>
                <c:pt idx="15474">
                  <c:v>313.47089999999997</c:v>
                </c:pt>
                <c:pt idx="15475">
                  <c:v>313.50749999999999</c:v>
                </c:pt>
                <c:pt idx="15476">
                  <c:v>313.54410000000001</c:v>
                </c:pt>
                <c:pt idx="15477">
                  <c:v>313.58069999999998</c:v>
                </c:pt>
                <c:pt idx="15478">
                  <c:v>313.6173</c:v>
                </c:pt>
                <c:pt idx="15479">
                  <c:v>313.65390000000002</c:v>
                </c:pt>
                <c:pt idx="15480">
                  <c:v>313.69049999999999</c:v>
                </c:pt>
                <c:pt idx="15481">
                  <c:v>313.72710000000001</c:v>
                </c:pt>
                <c:pt idx="15482">
                  <c:v>313.76369999999997</c:v>
                </c:pt>
                <c:pt idx="15483">
                  <c:v>313.80029999999999</c:v>
                </c:pt>
                <c:pt idx="15484">
                  <c:v>313.83690000000001</c:v>
                </c:pt>
                <c:pt idx="15485">
                  <c:v>313.87349999999998</c:v>
                </c:pt>
                <c:pt idx="15486">
                  <c:v>313.91019999999997</c:v>
                </c:pt>
                <c:pt idx="15487">
                  <c:v>313.9468</c:v>
                </c:pt>
                <c:pt idx="15488">
                  <c:v>313.98340000000002</c:v>
                </c:pt>
                <c:pt idx="15489">
                  <c:v>314.02</c:v>
                </c:pt>
                <c:pt idx="15490">
                  <c:v>314.05669999999998</c:v>
                </c:pt>
                <c:pt idx="15491">
                  <c:v>314.0933</c:v>
                </c:pt>
                <c:pt idx="15492">
                  <c:v>314.12990000000002</c:v>
                </c:pt>
                <c:pt idx="15493">
                  <c:v>314.16649999999998</c:v>
                </c:pt>
                <c:pt idx="15494">
                  <c:v>314.20319999999998</c:v>
                </c:pt>
                <c:pt idx="15495">
                  <c:v>314.2398</c:v>
                </c:pt>
                <c:pt idx="15496">
                  <c:v>314.2765</c:v>
                </c:pt>
                <c:pt idx="15497">
                  <c:v>314.31310000000002</c:v>
                </c:pt>
                <c:pt idx="15498">
                  <c:v>314.34980000000002</c:v>
                </c:pt>
                <c:pt idx="15499">
                  <c:v>314.38639999999998</c:v>
                </c:pt>
                <c:pt idx="15500">
                  <c:v>314.423</c:v>
                </c:pt>
                <c:pt idx="15501">
                  <c:v>314.4597</c:v>
                </c:pt>
                <c:pt idx="15502">
                  <c:v>314.49630000000002</c:v>
                </c:pt>
                <c:pt idx="15503">
                  <c:v>314.53300000000002</c:v>
                </c:pt>
                <c:pt idx="15504">
                  <c:v>314.56970000000001</c:v>
                </c:pt>
                <c:pt idx="15505">
                  <c:v>314.60629999999998</c:v>
                </c:pt>
                <c:pt idx="15506">
                  <c:v>314.64299999999997</c:v>
                </c:pt>
                <c:pt idx="15507">
                  <c:v>314.67959999999999</c:v>
                </c:pt>
                <c:pt idx="15508">
                  <c:v>314.71629999999999</c:v>
                </c:pt>
                <c:pt idx="15509">
                  <c:v>314.75299999999999</c:v>
                </c:pt>
                <c:pt idx="15510">
                  <c:v>314.78960000000001</c:v>
                </c:pt>
                <c:pt idx="15511">
                  <c:v>314.8263</c:v>
                </c:pt>
                <c:pt idx="15512">
                  <c:v>314.863</c:v>
                </c:pt>
                <c:pt idx="15513">
                  <c:v>314.8997</c:v>
                </c:pt>
                <c:pt idx="15514">
                  <c:v>314.93630000000002</c:v>
                </c:pt>
                <c:pt idx="15515">
                  <c:v>314.97300000000001</c:v>
                </c:pt>
                <c:pt idx="15516">
                  <c:v>315.00970000000001</c:v>
                </c:pt>
                <c:pt idx="15517">
                  <c:v>315.04640000000001</c:v>
                </c:pt>
                <c:pt idx="15518">
                  <c:v>315.0831</c:v>
                </c:pt>
                <c:pt idx="15519">
                  <c:v>315.1198</c:v>
                </c:pt>
                <c:pt idx="15520">
                  <c:v>315.15649999999999</c:v>
                </c:pt>
                <c:pt idx="15521">
                  <c:v>315.19310000000002</c:v>
                </c:pt>
                <c:pt idx="15522">
                  <c:v>315.22989999999999</c:v>
                </c:pt>
                <c:pt idx="15523">
                  <c:v>315.26650000000001</c:v>
                </c:pt>
                <c:pt idx="15524">
                  <c:v>315.30329999999998</c:v>
                </c:pt>
                <c:pt idx="15525">
                  <c:v>315.3399</c:v>
                </c:pt>
                <c:pt idx="15526">
                  <c:v>315.3766</c:v>
                </c:pt>
                <c:pt idx="15527">
                  <c:v>315.41340000000002</c:v>
                </c:pt>
                <c:pt idx="15528">
                  <c:v>315.45010000000002</c:v>
                </c:pt>
                <c:pt idx="15529">
                  <c:v>315.48680000000002</c:v>
                </c:pt>
                <c:pt idx="15530">
                  <c:v>315.52350000000001</c:v>
                </c:pt>
                <c:pt idx="15531">
                  <c:v>315.56020000000001</c:v>
                </c:pt>
                <c:pt idx="15532">
                  <c:v>315.59690000000001</c:v>
                </c:pt>
                <c:pt idx="15533">
                  <c:v>315.6336</c:v>
                </c:pt>
                <c:pt idx="15534">
                  <c:v>315.6703</c:v>
                </c:pt>
                <c:pt idx="15535">
                  <c:v>315.70710000000003</c:v>
                </c:pt>
                <c:pt idx="15536">
                  <c:v>315.74380000000002</c:v>
                </c:pt>
                <c:pt idx="15537">
                  <c:v>315.78050000000002</c:v>
                </c:pt>
                <c:pt idx="15538">
                  <c:v>315.81729999999999</c:v>
                </c:pt>
                <c:pt idx="15539">
                  <c:v>315.85399999999998</c:v>
                </c:pt>
                <c:pt idx="15540">
                  <c:v>315.89069999999998</c:v>
                </c:pt>
                <c:pt idx="15541">
                  <c:v>315.92750000000001</c:v>
                </c:pt>
                <c:pt idx="15542">
                  <c:v>315.96420000000001</c:v>
                </c:pt>
                <c:pt idx="15543">
                  <c:v>316.0009</c:v>
                </c:pt>
                <c:pt idx="15544">
                  <c:v>316.03769999999997</c:v>
                </c:pt>
                <c:pt idx="15545">
                  <c:v>316.07440000000003</c:v>
                </c:pt>
                <c:pt idx="15546">
                  <c:v>316.1112</c:v>
                </c:pt>
                <c:pt idx="15547">
                  <c:v>316.14789999999999</c:v>
                </c:pt>
                <c:pt idx="15548">
                  <c:v>316.18470000000002</c:v>
                </c:pt>
                <c:pt idx="15549">
                  <c:v>316.22140000000002</c:v>
                </c:pt>
                <c:pt idx="15550">
                  <c:v>316.25819999999999</c:v>
                </c:pt>
                <c:pt idx="15551">
                  <c:v>316.29489999999998</c:v>
                </c:pt>
                <c:pt idx="15552">
                  <c:v>316.33170000000001</c:v>
                </c:pt>
                <c:pt idx="15553">
                  <c:v>316.36849999999998</c:v>
                </c:pt>
                <c:pt idx="15554">
                  <c:v>316.40519999999998</c:v>
                </c:pt>
                <c:pt idx="15555">
                  <c:v>316.44200000000001</c:v>
                </c:pt>
                <c:pt idx="15556">
                  <c:v>316.47879999999998</c:v>
                </c:pt>
                <c:pt idx="15557">
                  <c:v>316.51549999999997</c:v>
                </c:pt>
                <c:pt idx="15558">
                  <c:v>316.5523</c:v>
                </c:pt>
                <c:pt idx="15559">
                  <c:v>316.58909999999997</c:v>
                </c:pt>
                <c:pt idx="15560">
                  <c:v>316.6259</c:v>
                </c:pt>
                <c:pt idx="15561">
                  <c:v>316.6626</c:v>
                </c:pt>
                <c:pt idx="15562">
                  <c:v>316.69940000000003</c:v>
                </c:pt>
                <c:pt idx="15563">
                  <c:v>316.7362</c:v>
                </c:pt>
                <c:pt idx="15564">
                  <c:v>316.77300000000002</c:v>
                </c:pt>
                <c:pt idx="15565">
                  <c:v>316.8098</c:v>
                </c:pt>
                <c:pt idx="15566">
                  <c:v>316.84660000000002</c:v>
                </c:pt>
                <c:pt idx="15567">
                  <c:v>316.88330000000002</c:v>
                </c:pt>
                <c:pt idx="15568">
                  <c:v>316.92009999999999</c:v>
                </c:pt>
                <c:pt idx="15569">
                  <c:v>316.95690000000002</c:v>
                </c:pt>
                <c:pt idx="15570">
                  <c:v>316.99369999999999</c:v>
                </c:pt>
                <c:pt idx="15571">
                  <c:v>317.03050000000002</c:v>
                </c:pt>
                <c:pt idx="15572">
                  <c:v>317.06729999999999</c:v>
                </c:pt>
                <c:pt idx="15573">
                  <c:v>317.10410000000002</c:v>
                </c:pt>
                <c:pt idx="15574">
                  <c:v>317.14089999999999</c:v>
                </c:pt>
                <c:pt idx="15575">
                  <c:v>317.17779999999999</c:v>
                </c:pt>
                <c:pt idx="15576">
                  <c:v>317.21460000000002</c:v>
                </c:pt>
                <c:pt idx="15577">
                  <c:v>317.25139999999999</c:v>
                </c:pt>
                <c:pt idx="15578">
                  <c:v>317.28820000000002</c:v>
                </c:pt>
                <c:pt idx="15579">
                  <c:v>317.32499999999999</c:v>
                </c:pt>
                <c:pt idx="15580">
                  <c:v>317.36180000000002</c:v>
                </c:pt>
                <c:pt idx="15581">
                  <c:v>317.39870000000002</c:v>
                </c:pt>
                <c:pt idx="15582">
                  <c:v>317.43549999999999</c:v>
                </c:pt>
                <c:pt idx="15583">
                  <c:v>317.47230000000002</c:v>
                </c:pt>
                <c:pt idx="15584">
                  <c:v>317.50909999999999</c:v>
                </c:pt>
                <c:pt idx="15585">
                  <c:v>317.54599999999999</c:v>
                </c:pt>
                <c:pt idx="15586">
                  <c:v>317.58280000000002</c:v>
                </c:pt>
                <c:pt idx="15587">
                  <c:v>317.61959999999999</c:v>
                </c:pt>
                <c:pt idx="15588">
                  <c:v>317.65649999999999</c:v>
                </c:pt>
                <c:pt idx="15589">
                  <c:v>317.69330000000002</c:v>
                </c:pt>
                <c:pt idx="15590">
                  <c:v>317.73009999999999</c:v>
                </c:pt>
                <c:pt idx="15591">
                  <c:v>317.767</c:v>
                </c:pt>
                <c:pt idx="15592">
                  <c:v>317.80380000000002</c:v>
                </c:pt>
                <c:pt idx="15593">
                  <c:v>317.84070000000003</c:v>
                </c:pt>
                <c:pt idx="15594">
                  <c:v>317.8775</c:v>
                </c:pt>
                <c:pt idx="15595">
                  <c:v>317.9144</c:v>
                </c:pt>
                <c:pt idx="15596">
                  <c:v>317.95119999999997</c:v>
                </c:pt>
                <c:pt idx="15597">
                  <c:v>317.98809999999997</c:v>
                </c:pt>
                <c:pt idx="15598">
                  <c:v>318.0249</c:v>
                </c:pt>
                <c:pt idx="15599">
                  <c:v>318.06180000000001</c:v>
                </c:pt>
                <c:pt idx="15600">
                  <c:v>318.09870000000001</c:v>
                </c:pt>
                <c:pt idx="15601">
                  <c:v>318.13549999999998</c:v>
                </c:pt>
                <c:pt idx="15602">
                  <c:v>318.17239999999998</c:v>
                </c:pt>
                <c:pt idx="15603">
                  <c:v>318.20929999999998</c:v>
                </c:pt>
                <c:pt idx="15604">
                  <c:v>318.24610000000001</c:v>
                </c:pt>
                <c:pt idx="15605">
                  <c:v>318.28300000000002</c:v>
                </c:pt>
                <c:pt idx="15606">
                  <c:v>318.31990000000002</c:v>
                </c:pt>
                <c:pt idx="15607">
                  <c:v>318.35680000000002</c:v>
                </c:pt>
                <c:pt idx="15608">
                  <c:v>318.39359999999999</c:v>
                </c:pt>
                <c:pt idx="15609">
                  <c:v>318.43049999999999</c:v>
                </c:pt>
                <c:pt idx="15610">
                  <c:v>318.4674</c:v>
                </c:pt>
                <c:pt idx="15611">
                  <c:v>318.5043</c:v>
                </c:pt>
                <c:pt idx="15612">
                  <c:v>318.5412</c:v>
                </c:pt>
                <c:pt idx="15613">
                  <c:v>318.57810000000001</c:v>
                </c:pt>
                <c:pt idx="15614">
                  <c:v>318.61500000000001</c:v>
                </c:pt>
                <c:pt idx="15615">
                  <c:v>318.65190000000001</c:v>
                </c:pt>
                <c:pt idx="15616">
                  <c:v>318.68880000000001</c:v>
                </c:pt>
                <c:pt idx="15617">
                  <c:v>318.72559999999999</c:v>
                </c:pt>
                <c:pt idx="15618">
                  <c:v>318.76249999999999</c:v>
                </c:pt>
                <c:pt idx="15619">
                  <c:v>318.79939999999999</c:v>
                </c:pt>
                <c:pt idx="15620">
                  <c:v>318.83629999999999</c:v>
                </c:pt>
                <c:pt idx="15621">
                  <c:v>318.87329999999997</c:v>
                </c:pt>
                <c:pt idx="15622">
                  <c:v>318.91019999999997</c:v>
                </c:pt>
                <c:pt idx="15623">
                  <c:v>318.94709999999998</c:v>
                </c:pt>
                <c:pt idx="15624">
                  <c:v>318.98399999999998</c:v>
                </c:pt>
                <c:pt idx="15625">
                  <c:v>319.02089999999998</c:v>
                </c:pt>
                <c:pt idx="15626">
                  <c:v>319.05779999999999</c:v>
                </c:pt>
                <c:pt idx="15627">
                  <c:v>319.09469999999999</c:v>
                </c:pt>
                <c:pt idx="15628">
                  <c:v>319.13170000000002</c:v>
                </c:pt>
                <c:pt idx="15629">
                  <c:v>319.16860000000003</c:v>
                </c:pt>
                <c:pt idx="15630">
                  <c:v>319.20549999999997</c:v>
                </c:pt>
                <c:pt idx="15631">
                  <c:v>319.24239999999998</c:v>
                </c:pt>
                <c:pt idx="15632">
                  <c:v>319.27940000000001</c:v>
                </c:pt>
                <c:pt idx="15633">
                  <c:v>319.31630000000001</c:v>
                </c:pt>
                <c:pt idx="15634">
                  <c:v>319.35320000000002</c:v>
                </c:pt>
                <c:pt idx="15635">
                  <c:v>319.39019999999999</c:v>
                </c:pt>
                <c:pt idx="15636">
                  <c:v>319.4271</c:v>
                </c:pt>
                <c:pt idx="15637">
                  <c:v>319.46409999999997</c:v>
                </c:pt>
                <c:pt idx="15638">
                  <c:v>319.50099999999998</c:v>
                </c:pt>
                <c:pt idx="15639">
                  <c:v>319.53789999999998</c:v>
                </c:pt>
                <c:pt idx="15640">
                  <c:v>319.57490000000001</c:v>
                </c:pt>
                <c:pt idx="15641">
                  <c:v>319.61180000000002</c:v>
                </c:pt>
                <c:pt idx="15642">
                  <c:v>319.64879999999999</c:v>
                </c:pt>
                <c:pt idx="15643">
                  <c:v>319.6857</c:v>
                </c:pt>
                <c:pt idx="15644">
                  <c:v>319.72269999999997</c:v>
                </c:pt>
                <c:pt idx="15645">
                  <c:v>319.75959999999998</c:v>
                </c:pt>
                <c:pt idx="15646">
                  <c:v>319.79660000000001</c:v>
                </c:pt>
                <c:pt idx="15647">
                  <c:v>319.83359999999999</c:v>
                </c:pt>
                <c:pt idx="15648">
                  <c:v>319.87049999999999</c:v>
                </c:pt>
                <c:pt idx="15649">
                  <c:v>319.90750000000003</c:v>
                </c:pt>
                <c:pt idx="15650">
                  <c:v>319.94450000000001</c:v>
                </c:pt>
                <c:pt idx="15651">
                  <c:v>319.98140000000001</c:v>
                </c:pt>
                <c:pt idx="15652">
                  <c:v>320.01839999999999</c:v>
                </c:pt>
                <c:pt idx="15653">
                  <c:v>320.05540000000002</c:v>
                </c:pt>
                <c:pt idx="15654">
                  <c:v>320.0924</c:v>
                </c:pt>
                <c:pt idx="15655">
                  <c:v>320.12939999999998</c:v>
                </c:pt>
                <c:pt idx="15656">
                  <c:v>320.16629999999998</c:v>
                </c:pt>
                <c:pt idx="15657">
                  <c:v>320.20330000000001</c:v>
                </c:pt>
                <c:pt idx="15658">
                  <c:v>320.24029999999999</c:v>
                </c:pt>
                <c:pt idx="15659">
                  <c:v>320.27730000000003</c:v>
                </c:pt>
                <c:pt idx="15660">
                  <c:v>320.3143</c:v>
                </c:pt>
                <c:pt idx="15661">
                  <c:v>320.35129999999998</c:v>
                </c:pt>
                <c:pt idx="15662">
                  <c:v>320.38830000000002</c:v>
                </c:pt>
                <c:pt idx="15663">
                  <c:v>320.42529999999999</c:v>
                </c:pt>
                <c:pt idx="15664">
                  <c:v>320.4622</c:v>
                </c:pt>
                <c:pt idx="15665">
                  <c:v>320.49930000000001</c:v>
                </c:pt>
                <c:pt idx="15666">
                  <c:v>320.53629999999998</c:v>
                </c:pt>
                <c:pt idx="15667">
                  <c:v>320.57330000000002</c:v>
                </c:pt>
                <c:pt idx="15668">
                  <c:v>320.6103</c:v>
                </c:pt>
                <c:pt idx="15669">
                  <c:v>320.64729999999997</c:v>
                </c:pt>
                <c:pt idx="15670">
                  <c:v>320.68430000000001</c:v>
                </c:pt>
                <c:pt idx="15671">
                  <c:v>320.72129999999999</c:v>
                </c:pt>
                <c:pt idx="15672">
                  <c:v>320.75830000000002</c:v>
                </c:pt>
                <c:pt idx="15673">
                  <c:v>320.7953</c:v>
                </c:pt>
                <c:pt idx="15674">
                  <c:v>320.83240000000001</c:v>
                </c:pt>
                <c:pt idx="15675">
                  <c:v>320.86939999999998</c:v>
                </c:pt>
                <c:pt idx="15676">
                  <c:v>320.90640000000002</c:v>
                </c:pt>
                <c:pt idx="15677">
                  <c:v>320.9434</c:v>
                </c:pt>
                <c:pt idx="15678">
                  <c:v>320.98050000000001</c:v>
                </c:pt>
                <c:pt idx="15679">
                  <c:v>321.01749999999998</c:v>
                </c:pt>
                <c:pt idx="15680">
                  <c:v>321.05450000000002</c:v>
                </c:pt>
                <c:pt idx="15681">
                  <c:v>321.09160000000003</c:v>
                </c:pt>
                <c:pt idx="15682">
                  <c:v>321.12860000000001</c:v>
                </c:pt>
                <c:pt idx="15683">
                  <c:v>321.16559999999998</c:v>
                </c:pt>
                <c:pt idx="15684">
                  <c:v>321.20269999999999</c:v>
                </c:pt>
                <c:pt idx="15685">
                  <c:v>321.23970000000003</c:v>
                </c:pt>
                <c:pt idx="15686">
                  <c:v>321.27679999999998</c:v>
                </c:pt>
                <c:pt idx="15687">
                  <c:v>321.31380000000001</c:v>
                </c:pt>
                <c:pt idx="15688">
                  <c:v>321.35090000000002</c:v>
                </c:pt>
                <c:pt idx="15689">
                  <c:v>321.3879</c:v>
                </c:pt>
                <c:pt idx="15690">
                  <c:v>321.42500000000001</c:v>
                </c:pt>
                <c:pt idx="15691">
                  <c:v>321.46199999999999</c:v>
                </c:pt>
                <c:pt idx="15692">
                  <c:v>321.4991</c:v>
                </c:pt>
                <c:pt idx="15693">
                  <c:v>321.53609999999998</c:v>
                </c:pt>
                <c:pt idx="15694">
                  <c:v>321.57319999999999</c:v>
                </c:pt>
                <c:pt idx="15695">
                  <c:v>321.6103</c:v>
                </c:pt>
                <c:pt idx="15696">
                  <c:v>321.64729999999997</c:v>
                </c:pt>
                <c:pt idx="15697">
                  <c:v>321.68439999999998</c:v>
                </c:pt>
                <c:pt idx="15698">
                  <c:v>321.72149999999999</c:v>
                </c:pt>
                <c:pt idx="15699">
                  <c:v>321.75850000000003</c:v>
                </c:pt>
                <c:pt idx="15700">
                  <c:v>321.79559999999998</c:v>
                </c:pt>
                <c:pt idx="15701">
                  <c:v>321.83269999999999</c:v>
                </c:pt>
                <c:pt idx="15702">
                  <c:v>321.8698</c:v>
                </c:pt>
                <c:pt idx="15703">
                  <c:v>321.90690000000001</c:v>
                </c:pt>
                <c:pt idx="15704">
                  <c:v>321.94389999999999</c:v>
                </c:pt>
                <c:pt idx="15705">
                  <c:v>321.98099999999999</c:v>
                </c:pt>
                <c:pt idx="15706">
                  <c:v>322.0181</c:v>
                </c:pt>
                <c:pt idx="15707">
                  <c:v>322.05520000000001</c:v>
                </c:pt>
                <c:pt idx="15708">
                  <c:v>322.09230000000002</c:v>
                </c:pt>
                <c:pt idx="15709">
                  <c:v>322.12939999999998</c:v>
                </c:pt>
                <c:pt idx="15710">
                  <c:v>322.16649999999998</c:v>
                </c:pt>
                <c:pt idx="15711">
                  <c:v>322.20359999999999</c:v>
                </c:pt>
                <c:pt idx="15712">
                  <c:v>322.2407</c:v>
                </c:pt>
                <c:pt idx="15713">
                  <c:v>322.27780000000001</c:v>
                </c:pt>
                <c:pt idx="15714">
                  <c:v>322.31490000000002</c:v>
                </c:pt>
                <c:pt idx="15715">
                  <c:v>322.35199999999998</c:v>
                </c:pt>
                <c:pt idx="15716">
                  <c:v>322.38909999999998</c:v>
                </c:pt>
                <c:pt idx="15717">
                  <c:v>322.42619999999999</c:v>
                </c:pt>
                <c:pt idx="15718">
                  <c:v>322.4633</c:v>
                </c:pt>
                <c:pt idx="15719">
                  <c:v>322.50049999999999</c:v>
                </c:pt>
                <c:pt idx="15720">
                  <c:v>322.5376</c:v>
                </c:pt>
                <c:pt idx="15721">
                  <c:v>322.57470000000001</c:v>
                </c:pt>
                <c:pt idx="15722">
                  <c:v>322.61180000000002</c:v>
                </c:pt>
                <c:pt idx="15723">
                  <c:v>322.649</c:v>
                </c:pt>
                <c:pt idx="15724">
                  <c:v>322.68610000000001</c:v>
                </c:pt>
                <c:pt idx="15725">
                  <c:v>322.72320000000002</c:v>
                </c:pt>
                <c:pt idx="15726">
                  <c:v>322.76029999999997</c:v>
                </c:pt>
                <c:pt idx="15727">
                  <c:v>322.79750000000001</c:v>
                </c:pt>
                <c:pt idx="15728">
                  <c:v>322.83460000000002</c:v>
                </c:pt>
                <c:pt idx="15729">
                  <c:v>322.87169999999998</c:v>
                </c:pt>
                <c:pt idx="15730">
                  <c:v>322.90890000000002</c:v>
                </c:pt>
                <c:pt idx="15731">
                  <c:v>322.94600000000003</c:v>
                </c:pt>
                <c:pt idx="15732">
                  <c:v>322.98320000000001</c:v>
                </c:pt>
                <c:pt idx="15733">
                  <c:v>323.02030000000002</c:v>
                </c:pt>
                <c:pt idx="15734">
                  <c:v>323.0575</c:v>
                </c:pt>
                <c:pt idx="15735">
                  <c:v>323.09460000000001</c:v>
                </c:pt>
                <c:pt idx="15736">
                  <c:v>323.1318</c:v>
                </c:pt>
                <c:pt idx="15737">
                  <c:v>323.16890000000001</c:v>
                </c:pt>
                <c:pt idx="15738">
                  <c:v>323.20609999999999</c:v>
                </c:pt>
                <c:pt idx="15739">
                  <c:v>323.2432</c:v>
                </c:pt>
                <c:pt idx="15740">
                  <c:v>323.28039999999999</c:v>
                </c:pt>
                <c:pt idx="15741">
                  <c:v>323.31760000000003</c:v>
                </c:pt>
                <c:pt idx="15742">
                  <c:v>323.35469999999998</c:v>
                </c:pt>
                <c:pt idx="15743">
                  <c:v>323.39190000000002</c:v>
                </c:pt>
                <c:pt idx="15744">
                  <c:v>323.42910000000001</c:v>
                </c:pt>
                <c:pt idx="15745">
                  <c:v>323.46620000000001</c:v>
                </c:pt>
                <c:pt idx="15746">
                  <c:v>323.5034</c:v>
                </c:pt>
                <c:pt idx="15747">
                  <c:v>323.54059999999998</c:v>
                </c:pt>
                <c:pt idx="15748">
                  <c:v>323.57780000000002</c:v>
                </c:pt>
                <c:pt idx="15749">
                  <c:v>323.61489999999998</c:v>
                </c:pt>
                <c:pt idx="15750">
                  <c:v>323.65210000000002</c:v>
                </c:pt>
                <c:pt idx="15751">
                  <c:v>323.6893</c:v>
                </c:pt>
                <c:pt idx="15752">
                  <c:v>323.72649999999999</c:v>
                </c:pt>
                <c:pt idx="15753">
                  <c:v>323.76369999999997</c:v>
                </c:pt>
                <c:pt idx="15754">
                  <c:v>323.80090000000001</c:v>
                </c:pt>
                <c:pt idx="15755">
                  <c:v>323.8381</c:v>
                </c:pt>
                <c:pt idx="15756">
                  <c:v>323.87529999999998</c:v>
                </c:pt>
                <c:pt idx="15757">
                  <c:v>323.91250000000002</c:v>
                </c:pt>
                <c:pt idx="15758">
                  <c:v>323.94970000000001</c:v>
                </c:pt>
                <c:pt idx="15759">
                  <c:v>323.98689999999999</c:v>
                </c:pt>
                <c:pt idx="15760">
                  <c:v>324.02409999999998</c:v>
                </c:pt>
                <c:pt idx="15761">
                  <c:v>324.06130000000002</c:v>
                </c:pt>
                <c:pt idx="15762">
                  <c:v>324.0985</c:v>
                </c:pt>
                <c:pt idx="15763">
                  <c:v>324.13569999999999</c:v>
                </c:pt>
                <c:pt idx="15764">
                  <c:v>324.17290000000003</c:v>
                </c:pt>
                <c:pt idx="15765">
                  <c:v>324.21010000000001</c:v>
                </c:pt>
                <c:pt idx="15766">
                  <c:v>324.2473</c:v>
                </c:pt>
                <c:pt idx="15767">
                  <c:v>324.28449999999998</c:v>
                </c:pt>
                <c:pt idx="15768">
                  <c:v>324.3218</c:v>
                </c:pt>
                <c:pt idx="15769">
                  <c:v>324.35899999999998</c:v>
                </c:pt>
                <c:pt idx="15770">
                  <c:v>324.39620000000002</c:v>
                </c:pt>
                <c:pt idx="15771">
                  <c:v>324.43340000000001</c:v>
                </c:pt>
                <c:pt idx="15772">
                  <c:v>324.47070000000002</c:v>
                </c:pt>
                <c:pt idx="15773">
                  <c:v>324.50790000000001</c:v>
                </c:pt>
                <c:pt idx="15774">
                  <c:v>324.54509999999999</c:v>
                </c:pt>
                <c:pt idx="15775">
                  <c:v>324.58240000000001</c:v>
                </c:pt>
                <c:pt idx="15776">
                  <c:v>324.61959999999999</c:v>
                </c:pt>
                <c:pt idx="15777">
                  <c:v>324.65690000000001</c:v>
                </c:pt>
                <c:pt idx="15778">
                  <c:v>324.69409999999999</c:v>
                </c:pt>
                <c:pt idx="15779">
                  <c:v>324.73140000000001</c:v>
                </c:pt>
                <c:pt idx="15780">
                  <c:v>324.76859999999999</c:v>
                </c:pt>
                <c:pt idx="15781">
                  <c:v>324.80579999999998</c:v>
                </c:pt>
                <c:pt idx="15782">
                  <c:v>324.84309999999999</c:v>
                </c:pt>
                <c:pt idx="15783">
                  <c:v>324.88029999999998</c:v>
                </c:pt>
                <c:pt idx="15784">
                  <c:v>324.91759999999999</c:v>
                </c:pt>
                <c:pt idx="15785">
                  <c:v>324.95490000000001</c:v>
                </c:pt>
                <c:pt idx="15786">
                  <c:v>324.99209999999999</c:v>
                </c:pt>
                <c:pt idx="15787">
                  <c:v>325.02940000000001</c:v>
                </c:pt>
                <c:pt idx="15788">
                  <c:v>325.06670000000003</c:v>
                </c:pt>
                <c:pt idx="15789">
                  <c:v>325.10390000000001</c:v>
                </c:pt>
                <c:pt idx="15790">
                  <c:v>325.14120000000003</c:v>
                </c:pt>
                <c:pt idx="15791">
                  <c:v>325.17840000000001</c:v>
                </c:pt>
                <c:pt idx="15792">
                  <c:v>325.21570000000003</c:v>
                </c:pt>
                <c:pt idx="15793">
                  <c:v>325.25299999999999</c:v>
                </c:pt>
                <c:pt idx="15794">
                  <c:v>325.2903</c:v>
                </c:pt>
                <c:pt idx="15795">
                  <c:v>325.32749999999999</c:v>
                </c:pt>
                <c:pt idx="15796">
                  <c:v>325.3648</c:v>
                </c:pt>
                <c:pt idx="15797">
                  <c:v>325.40210000000002</c:v>
                </c:pt>
                <c:pt idx="15798">
                  <c:v>325.43939999999998</c:v>
                </c:pt>
                <c:pt idx="15799">
                  <c:v>325.47669999999999</c:v>
                </c:pt>
                <c:pt idx="15800">
                  <c:v>325.51400000000001</c:v>
                </c:pt>
                <c:pt idx="15801">
                  <c:v>325.55119999999999</c:v>
                </c:pt>
                <c:pt idx="15802">
                  <c:v>325.58859999999999</c:v>
                </c:pt>
                <c:pt idx="15803">
                  <c:v>325.6259</c:v>
                </c:pt>
                <c:pt idx="15804">
                  <c:v>325.66309999999999</c:v>
                </c:pt>
                <c:pt idx="15805">
                  <c:v>325.7004</c:v>
                </c:pt>
                <c:pt idx="15806">
                  <c:v>325.73770000000002</c:v>
                </c:pt>
                <c:pt idx="15807">
                  <c:v>325.77510000000001</c:v>
                </c:pt>
                <c:pt idx="15808">
                  <c:v>325.81229999999999</c:v>
                </c:pt>
                <c:pt idx="15809">
                  <c:v>325.84969999999998</c:v>
                </c:pt>
                <c:pt idx="15810">
                  <c:v>325.887</c:v>
                </c:pt>
                <c:pt idx="15811">
                  <c:v>325.92430000000002</c:v>
                </c:pt>
                <c:pt idx="15812">
                  <c:v>325.96159999999998</c:v>
                </c:pt>
                <c:pt idx="15813">
                  <c:v>325.99889999999999</c:v>
                </c:pt>
                <c:pt idx="15814">
                  <c:v>326.03620000000001</c:v>
                </c:pt>
                <c:pt idx="15815">
                  <c:v>326.07350000000002</c:v>
                </c:pt>
                <c:pt idx="15816">
                  <c:v>326.11090000000002</c:v>
                </c:pt>
                <c:pt idx="15817">
                  <c:v>326.14819999999997</c:v>
                </c:pt>
                <c:pt idx="15818">
                  <c:v>326.18549999999999</c:v>
                </c:pt>
                <c:pt idx="15819">
                  <c:v>326.22289999999998</c:v>
                </c:pt>
                <c:pt idx="15820">
                  <c:v>326.2602</c:v>
                </c:pt>
                <c:pt idx="15821">
                  <c:v>326.29750000000001</c:v>
                </c:pt>
                <c:pt idx="15822">
                  <c:v>326.3349</c:v>
                </c:pt>
                <c:pt idx="15823">
                  <c:v>326.37220000000002</c:v>
                </c:pt>
                <c:pt idx="15824">
                  <c:v>326.40949999999998</c:v>
                </c:pt>
                <c:pt idx="15825">
                  <c:v>326.44690000000003</c:v>
                </c:pt>
                <c:pt idx="15826">
                  <c:v>326.48419999999999</c:v>
                </c:pt>
                <c:pt idx="15827">
                  <c:v>326.52159999999998</c:v>
                </c:pt>
                <c:pt idx="15828">
                  <c:v>326.55889999999999</c:v>
                </c:pt>
                <c:pt idx="15829">
                  <c:v>326.59629999999999</c:v>
                </c:pt>
                <c:pt idx="15830">
                  <c:v>326.6336</c:v>
                </c:pt>
                <c:pt idx="15831">
                  <c:v>326.67099999999999</c:v>
                </c:pt>
                <c:pt idx="15832">
                  <c:v>326.70830000000001</c:v>
                </c:pt>
                <c:pt idx="15833">
                  <c:v>326.7457</c:v>
                </c:pt>
                <c:pt idx="15834">
                  <c:v>326.78309999999999</c:v>
                </c:pt>
                <c:pt idx="15835">
                  <c:v>326.82040000000001</c:v>
                </c:pt>
                <c:pt idx="15836">
                  <c:v>326.8578</c:v>
                </c:pt>
                <c:pt idx="15837">
                  <c:v>326.89519999999999</c:v>
                </c:pt>
                <c:pt idx="15838">
                  <c:v>326.9325</c:v>
                </c:pt>
                <c:pt idx="15839">
                  <c:v>326.9699</c:v>
                </c:pt>
                <c:pt idx="15840">
                  <c:v>327.00729999999999</c:v>
                </c:pt>
                <c:pt idx="15841">
                  <c:v>327.0446</c:v>
                </c:pt>
                <c:pt idx="15842">
                  <c:v>327.08199999999999</c:v>
                </c:pt>
                <c:pt idx="15843">
                  <c:v>327.11939999999998</c:v>
                </c:pt>
                <c:pt idx="15844">
                  <c:v>327.15679999999998</c:v>
                </c:pt>
                <c:pt idx="15845">
                  <c:v>327.19420000000002</c:v>
                </c:pt>
                <c:pt idx="15846">
                  <c:v>327.23160000000001</c:v>
                </c:pt>
                <c:pt idx="15847">
                  <c:v>327.26900000000001</c:v>
                </c:pt>
                <c:pt idx="15848">
                  <c:v>327.30630000000002</c:v>
                </c:pt>
                <c:pt idx="15849">
                  <c:v>327.34379999999999</c:v>
                </c:pt>
                <c:pt idx="15850">
                  <c:v>327.3811</c:v>
                </c:pt>
                <c:pt idx="15851">
                  <c:v>327.41849999999999</c:v>
                </c:pt>
                <c:pt idx="15852">
                  <c:v>327.45589999999999</c:v>
                </c:pt>
                <c:pt idx="15853">
                  <c:v>327.49329999999998</c:v>
                </c:pt>
                <c:pt idx="15854">
                  <c:v>327.53070000000002</c:v>
                </c:pt>
                <c:pt idx="15855">
                  <c:v>327.56810000000002</c:v>
                </c:pt>
                <c:pt idx="15856">
                  <c:v>327.60559999999998</c:v>
                </c:pt>
                <c:pt idx="15857">
                  <c:v>327.64299999999997</c:v>
                </c:pt>
                <c:pt idx="15858">
                  <c:v>327.68040000000002</c:v>
                </c:pt>
                <c:pt idx="15859">
                  <c:v>327.71780000000001</c:v>
                </c:pt>
                <c:pt idx="15860">
                  <c:v>327.7552</c:v>
                </c:pt>
                <c:pt idx="15861">
                  <c:v>327.79259999999999</c:v>
                </c:pt>
                <c:pt idx="15862">
                  <c:v>327.83</c:v>
                </c:pt>
                <c:pt idx="15863">
                  <c:v>327.86750000000001</c:v>
                </c:pt>
                <c:pt idx="15864">
                  <c:v>327.9049</c:v>
                </c:pt>
                <c:pt idx="15865">
                  <c:v>327.94229999999999</c:v>
                </c:pt>
                <c:pt idx="15866">
                  <c:v>327.97980000000001</c:v>
                </c:pt>
                <c:pt idx="15867">
                  <c:v>328.0172</c:v>
                </c:pt>
                <c:pt idx="15868">
                  <c:v>328.05459999999999</c:v>
                </c:pt>
                <c:pt idx="15869">
                  <c:v>328.09210000000002</c:v>
                </c:pt>
                <c:pt idx="15870">
                  <c:v>328.12950000000001</c:v>
                </c:pt>
                <c:pt idx="15871">
                  <c:v>328.1669</c:v>
                </c:pt>
                <c:pt idx="15872">
                  <c:v>328.20440000000002</c:v>
                </c:pt>
                <c:pt idx="15873">
                  <c:v>328.24180000000001</c:v>
                </c:pt>
                <c:pt idx="15874">
                  <c:v>328.27929999999998</c:v>
                </c:pt>
                <c:pt idx="15875">
                  <c:v>328.31670000000003</c:v>
                </c:pt>
                <c:pt idx="15876">
                  <c:v>328.35419999999999</c:v>
                </c:pt>
                <c:pt idx="15877">
                  <c:v>328.39159999999998</c:v>
                </c:pt>
                <c:pt idx="15878">
                  <c:v>328.42910000000001</c:v>
                </c:pt>
                <c:pt idx="15879">
                  <c:v>328.46660000000003</c:v>
                </c:pt>
                <c:pt idx="15880">
                  <c:v>328.50400000000002</c:v>
                </c:pt>
                <c:pt idx="15881">
                  <c:v>328.54149999999998</c:v>
                </c:pt>
                <c:pt idx="15882">
                  <c:v>328.57889999999998</c:v>
                </c:pt>
                <c:pt idx="15883">
                  <c:v>328.6164</c:v>
                </c:pt>
                <c:pt idx="15884">
                  <c:v>328.65390000000002</c:v>
                </c:pt>
                <c:pt idx="15885">
                  <c:v>328.69130000000001</c:v>
                </c:pt>
                <c:pt idx="15886">
                  <c:v>328.72879999999998</c:v>
                </c:pt>
                <c:pt idx="15887">
                  <c:v>328.7663</c:v>
                </c:pt>
                <c:pt idx="15888">
                  <c:v>328.80380000000002</c:v>
                </c:pt>
                <c:pt idx="15889">
                  <c:v>328.84120000000001</c:v>
                </c:pt>
                <c:pt idx="15890">
                  <c:v>328.87869999999998</c:v>
                </c:pt>
                <c:pt idx="15891">
                  <c:v>328.9162</c:v>
                </c:pt>
                <c:pt idx="15892">
                  <c:v>328.95370000000003</c:v>
                </c:pt>
                <c:pt idx="15893">
                  <c:v>328.99119999999999</c:v>
                </c:pt>
                <c:pt idx="15894">
                  <c:v>329.02870000000001</c:v>
                </c:pt>
                <c:pt idx="15895">
                  <c:v>329.06619999999998</c:v>
                </c:pt>
                <c:pt idx="15896">
                  <c:v>329.1037</c:v>
                </c:pt>
                <c:pt idx="15897">
                  <c:v>329.14109999999999</c:v>
                </c:pt>
                <c:pt idx="15898">
                  <c:v>329.17860000000002</c:v>
                </c:pt>
                <c:pt idx="15899">
                  <c:v>329.21620000000001</c:v>
                </c:pt>
                <c:pt idx="15900">
                  <c:v>329.25369999999998</c:v>
                </c:pt>
                <c:pt idx="15901">
                  <c:v>329.2912</c:v>
                </c:pt>
                <c:pt idx="15902">
                  <c:v>329.32870000000003</c:v>
                </c:pt>
                <c:pt idx="15903">
                  <c:v>329.36619999999999</c:v>
                </c:pt>
                <c:pt idx="15904">
                  <c:v>329.40370000000001</c:v>
                </c:pt>
                <c:pt idx="15905">
                  <c:v>329.44119999999998</c:v>
                </c:pt>
                <c:pt idx="15906">
                  <c:v>329.4787</c:v>
                </c:pt>
                <c:pt idx="15907">
                  <c:v>329.51620000000003</c:v>
                </c:pt>
                <c:pt idx="15908">
                  <c:v>329.55369999999999</c:v>
                </c:pt>
                <c:pt idx="15909">
                  <c:v>329.59129999999999</c:v>
                </c:pt>
                <c:pt idx="15910">
                  <c:v>329.62880000000001</c:v>
                </c:pt>
                <c:pt idx="15911">
                  <c:v>329.66629999999998</c:v>
                </c:pt>
                <c:pt idx="15912">
                  <c:v>329.70389999999998</c:v>
                </c:pt>
                <c:pt idx="15913">
                  <c:v>329.7414</c:v>
                </c:pt>
                <c:pt idx="15914">
                  <c:v>329.77890000000002</c:v>
                </c:pt>
                <c:pt idx="15915">
                  <c:v>329.81639999999999</c:v>
                </c:pt>
                <c:pt idx="15916">
                  <c:v>329.85399999999998</c:v>
                </c:pt>
                <c:pt idx="15917">
                  <c:v>329.89150000000001</c:v>
                </c:pt>
                <c:pt idx="15918">
                  <c:v>329.92910000000001</c:v>
                </c:pt>
                <c:pt idx="15919">
                  <c:v>329.96660000000003</c:v>
                </c:pt>
                <c:pt idx="15920">
                  <c:v>330.00420000000003</c:v>
                </c:pt>
                <c:pt idx="15921">
                  <c:v>330.04169999999999</c:v>
                </c:pt>
                <c:pt idx="15922">
                  <c:v>330.07929999999999</c:v>
                </c:pt>
                <c:pt idx="15923">
                  <c:v>330.11680000000001</c:v>
                </c:pt>
                <c:pt idx="15924">
                  <c:v>330.15440000000001</c:v>
                </c:pt>
                <c:pt idx="15925">
                  <c:v>330.19189999999998</c:v>
                </c:pt>
                <c:pt idx="15926">
                  <c:v>330.22949999999997</c:v>
                </c:pt>
                <c:pt idx="15927">
                  <c:v>330.267</c:v>
                </c:pt>
                <c:pt idx="15928">
                  <c:v>330.30459999999999</c:v>
                </c:pt>
                <c:pt idx="15929">
                  <c:v>330.34219999999999</c:v>
                </c:pt>
                <c:pt idx="15930">
                  <c:v>330.37970000000001</c:v>
                </c:pt>
                <c:pt idx="15931">
                  <c:v>330.41730000000001</c:v>
                </c:pt>
                <c:pt idx="15932">
                  <c:v>330.45490000000001</c:v>
                </c:pt>
                <c:pt idx="15933">
                  <c:v>330.49239999999998</c:v>
                </c:pt>
                <c:pt idx="15934">
                  <c:v>330.53</c:v>
                </c:pt>
                <c:pt idx="15935">
                  <c:v>330.56760000000003</c:v>
                </c:pt>
                <c:pt idx="15936">
                  <c:v>330.60520000000002</c:v>
                </c:pt>
                <c:pt idx="15937">
                  <c:v>330.64280000000002</c:v>
                </c:pt>
                <c:pt idx="15938">
                  <c:v>330.68029999999999</c:v>
                </c:pt>
                <c:pt idx="15939">
                  <c:v>330.71789999999999</c:v>
                </c:pt>
                <c:pt idx="15940">
                  <c:v>330.75549999999998</c:v>
                </c:pt>
                <c:pt idx="15941">
                  <c:v>330.79309999999998</c:v>
                </c:pt>
                <c:pt idx="15942">
                  <c:v>330.83069999999998</c:v>
                </c:pt>
                <c:pt idx="15943">
                  <c:v>330.86829999999998</c:v>
                </c:pt>
                <c:pt idx="15944">
                  <c:v>330.90589999999997</c:v>
                </c:pt>
                <c:pt idx="15945">
                  <c:v>330.94349999999997</c:v>
                </c:pt>
                <c:pt idx="15946">
                  <c:v>330.98110000000003</c:v>
                </c:pt>
                <c:pt idx="15947">
                  <c:v>331.01870000000002</c:v>
                </c:pt>
                <c:pt idx="15948">
                  <c:v>331.05630000000002</c:v>
                </c:pt>
                <c:pt idx="15949">
                  <c:v>331.09390000000002</c:v>
                </c:pt>
                <c:pt idx="15950">
                  <c:v>331.13150000000002</c:v>
                </c:pt>
                <c:pt idx="15951">
                  <c:v>331.16910000000001</c:v>
                </c:pt>
                <c:pt idx="15952">
                  <c:v>331.20670000000001</c:v>
                </c:pt>
                <c:pt idx="15953">
                  <c:v>331.24439999999998</c:v>
                </c:pt>
                <c:pt idx="15954">
                  <c:v>331.28199999999998</c:v>
                </c:pt>
                <c:pt idx="15955">
                  <c:v>331.31959999999998</c:v>
                </c:pt>
                <c:pt idx="15956">
                  <c:v>331.35719999999998</c:v>
                </c:pt>
                <c:pt idx="15957">
                  <c:v>331.39479999999998</c:v>
                </c:pt>
                <c:pt idx="15958">
                  <c:v>331.4325</c:v>
                </c:pt>
                <c:pt idx="15959">
                  <c:v>331.4701</c:v>
                </c:pt>
                <c:pt idx="15960">
                  <c:v>331.5077</c:v>
                </c:pt>
                <c:pt idx="15961">
                  <c:v>331.5453</c:v>
                </c:pt>
                <c:pt idx="15962">
                  <c:v>331.58300000000003</c:v>
                </c:pt>
                <c:pt idx="15963">
                  <c:v>331.62060000000002</c:v>
                </c:pt>
                <c:pt idx="15964">
                  <c:v>331.6583</c:v>
                </c:pt>
                <c:pt idx="15965">
                  <c:v>331.69589999999999</c:v>
                </c:pt>
                <c:pt idx="15966">
                  <c:v>331.73360000000002</c:v>
                </c:pt>
                <c:pt idx="15967">
                  <c:v>331.77120000000002</c:v>
                </c:pt>
                <c:pt idx="15968">
                  <c:v>331.80880000000002</c:v>
                </c:pt>
                <c:pt idx="15969">
                  <c:v>331.84649999999999</c:v>
                </c:pt>
                <c:pt idx="15970">
                  <c:v>331.88420000000002</c:v>
                </c:pt>
                <c:pt idx="15971">
                  <c:v>331.92180000000002</c:v>
                </c:pt>
                <c:pt idx="15972">
                  <c:v>331.95949999999999</c:v>
                </c:pt>
                <c:pt idx="15973">
                  <c:v>331.99709999999999</c:v>
                </c:pt>
                <c:pt idx="15974">
                  <c:v>332.03480000000002</c:v>
                </c:pt>
                <c:pt idx="15975">
                  <c:v>332.07240000000002</c:v>
                </c:pt>
                <c:pt idx="15976">
                  <c:v>332.11009999999999</c:v>
                </c:pt>
                <c:pt idx="15977">
                  <c:v>332.14780000000002</c:v>
                </c:pt>
                <c:pt idx="15978">
                  <c:v>332.18549999999999</c:v>
                </c:pt>
                <c:pt idx="15979">
                  <c:v>332.22309999999999</c:v>
                </c:pt>
                <c:pt idx="15980">
                  <c:v>332.26080000000002</c:v>
                </c:pt>
                <c:pt idx="15981">
                  <c:v>332.29849999999999</c:v>
                </c:pt>
                <c:pt idx="15982">
                  <c:v>332.33620000000002</c:v>
                </c:pt>
                <c:pt idx="15983">
                  <c:v>332.37380000000002</c:v>
                </c:pt>
                <c:pt idx="15984">
                  <c:v>332.41149999999999</c:v>
                </c:pt>
                <c:pt idx="15985">
                  <c:v>332.44920000000002</c:v>
                </c:pt>
                <c:pt idx="15986">
                  <c:v>332.48689999999999</c:v>
                </c:pt>
                <c:pt idx="15987">
                  <c:v>332.52460000000002</c:v>
                </c:pt>
                <c:pt idx="15988">
                  <c:v>332.56229999999999</c:v>
                </c:pt>
                <c:pt idx="15989">
                  <c:v>332.59989999999999</c:v>
                </c:pt>
                <c:pt idx="15990">
                  <c:v>332.63760000000002</c:v>
                </c:pt>
                <c:pt idx="15991">
                  <c:v>332.67529999999999</c:v>
                </c:pt>
                <c:pt idx="15992">
                  <c:v>332.71300000000002</c:v>
                </c:pt>
                <c:pt idx="15993">
                  <c:v>332.75069999999999</c:v>
                </c:pt>
                <c:pt idx="15994">
                  <c:v>332.7885</c:v>
                </c:pt>
                <c:pt idx="15995">
                  <c:v>332.8261</c:v>
                </c:pt>
                <c:pt idx="15996">
                  <c:v>332.8639</c:v>
                </c:pt>
                <c:pt idx="15997">
                  <c:v>332.90159999999997</c:v>
                </c:pt>
                <c:pt idx="15998">
                  <c:v>332.9393</c:v>
                </c:pt>
                <c:pt idx="15999">
                  <c:v>332.97699999999998</c:v>
                </c:pt>
                <c:pt idx="16000">
                  <c:v>333.0147</c:v>
                </c:pt>
                <c:pt idx="16001">
                  <c:v>375.70221613580401</c:v>
                </c:pt>
                <c:pt idx="16002">
                  <c:v>375.74384609722898</c:v>
                </c:pt>
                <c:pt idx="16003">
                  <c:v>375.78547836494499</c:v>
                </c:pt>
                <c:pt idx="16004">
                  <c:v>375.82711293895198</c:v>
                </c:pt>
                <c:pt idx="16005">
                  <c:v>375.86874981925098</c:v>
                </c:pt>
                <c:pt idx="16006">
                  <c:v>375.91038900584198</c:v>
                </c:pt>
                <c:pt idx="16007">
                  <c:v>375.95203049872401</c:v>
                </c:pt>
                <c:pt idx="16008">
                  <c:v>375.99367429789697</c:v>
                </c:pt>
                <c:pt idx="16009">
                  <c:v>376.03532040336199</c:v>
                </c:pt>
                <c:pt idx="16010">
                  <c:v>376.07696881511902</c:v>
                </c:pt>
                <c:pt idx="16011">
                  <c:v>376.11861953316702</c:v>
                </c:pt>
                <c:pt idx="16012">
                  <c:v>376.16027255750703</c:v>
                </c:pt>
                <c:pt idx="16013">
                  <c:v>376.20192788813802</c:v>
                </c:pt>
                <c:pt idx="16014">
                  <c:v>376.24358552506101</c:v>
                </c:pt>
                <c:pt idx="16015">
                  <c:v>376.28524546827498</c:v>
                </c:pt>
                <c:pt idx="16016">
                  <c:v>376.32690771778101</c:v>
                </c:pt>
                <c:pt idx="16017">
                  <c:v>376.36857227357802</c:v>
                </c:pt>
                <c:pt idx="16018">
                  <c:v>376.41023913566698</c:v>
                </c:pt>
                <c:pt idx="16019">
                  <c:v>376.451908304048</c:v>
                </c:pt>
                <c:pt idx="16020">
                  <c:v>376.49357977872</c:v>
                </c:pt>
                <c:pt idx="16021">
                  <c:v>376.53525355968299</c:v>
                </c:pt>
                <c:pt idx="16022">
                  <c:v>376.57692964693803</c:v>
                </c:pt>
                <c:pt idx="16023">
                  <c:v>376.61860804048501</c:v>
                </c:pt>
                <c:pt idx="16024">
                  <c:v>376.66028874032298</c:v>
                </c:pt>
                <c:pt idx="16025">
                  <c:v>376.70197174645199</c:v>
                </c:pt>
                <c:pt idx="16026">
                  <c:v>376.743657058873</c:v>
                </c:pt>
                <c:pt idx="16027">
                  <c:v>376.78534467758601</c:v>
                </c:pt>
                <c:pt idx="16028">
                  <c:v>376.82703460259</c:v>
                </c:pt>
                <c:pt idx="16029">
                  <c:v>376.868726833886</c:v>
                </c:pt>
                <c:pt idx="16030">
                  <c:v>376.91042137147298</c:v>
                </c:pt>
                <c:pt idx="16031">
                  <c:v>376.95211821535202</c:v>
                </c:pt>
                <c:pt idx="16032">
                  <c:v>376.99381736552198</c:v>
                </c:pt>
                <c:pt idx="16033">
                  <c:v>377.035518821984</c:v>
                </c:pt>
                <c:pt idx="16034">
                  <c:v>377.07722258473802</c:v>
                </c:pt>
                <c:pt idx="16035">
                  <c:v>377.11892865378201</c:v>
                </c:pt>
                <c:pt idx="16036">
                  <c:v>377.16063702911902</c:v>
                </c:pt>
                <c:pt idx="16037">
                  <c:v>377.20234771074701</c:v>
                </c:pt>
                <c:pt idx="16038">
                  <c:v>377.24406069866598</c:v>
                </c:pt>
                <c:pt idx="16039">
                  <c:v>377.28577599287701</c:v>
                </c:pt>
                <c:pt idx="16040">
                  <c:v>377.32749359337998</c:v>
                </c:pt>
                <c:pt idx="16041">
                  <c:v>377.369213500174</c:v>
                </c:pt>
                <c:pt idx="16042">
                  <c:v>377.41093571326002</c:v>
                </c:pt>
                <c:pt idx="16043">
                  <c:v>377.45266023263702</c:v>
                </c:pt>
                <c:pt idx="16044">
                  <c:v>377.49438705830602</c:v>
                </c:pt>
                <c:pt idx="16045">
                  <c:v>377.536116190266</c:v>
                </c:pt>
                <c:pt idx="16046">
                  <c:v>377.57784762851799</c:v>
                </c:pt>
                <c:pt idx="16047">
                  <c:v>377.61958137306101</c:v>
                </c:pt>
                <c:pt idx="16048">
                  <c:v>377.66131742389598</c:v>
                </c:pt>
                <c:pt idx="16049">
                  <c:v>377.70305578102199</c:v>
                </c:pt>
                <c:pt idx="16050">
                  <c:v>377.74479644444</c:v>
                </c:pt>
                <c:pt idx="16051">
                  <c:v>377.78653941414899</c:v>
                </c:pt>
                <c:pt idx="16052">
                  <c:v>377.82828469014999</c:v>
                </c:pt>
                <c:pt idx="16053">
                  <c:v>377.87003227244298</c:v>
                </c:pt>
                <c:pt idx="16054">
                  <c:v>377.91178216102702</c:v>
                </c:pt>
                <c:pt idx="16055">
                  <c:v>377.95353435590198</c:v>
                </c:pt>
                <c:pt idx="16056">
                  <c:v>377.995288857069</c:v>
                </c:pt>
                <c:pt idx="16057">
                  <c:v>378.03704566452802</c:v>
                </c:pt>
                <c:pt idx="16058">
                  <c:v>378.07880477827803</c:v>
                </c:pt>
                <c:pt idx="16059">
                  <c:v>378.12056619831998</c:v>
                </c:pt>
                <c:pt idx="16060">
                  <c:v>378.16232992465302</c:v>
                </c:pt>
                <c:pt idx="16061">
                  <c:v>378.20409595727801</c:v>
                </c:pt>
                <c:pt idx="16062">
                  <c:v>378.24586429619399</c:v>
                </c:pt>
                <c:pt idx="16063">
                  <c:v>378.28763494140202</c:v>
                </c:pt>
                <c:pt idx="16064">
                  <c:v>378.32940789290097</c:v>
                </c:pt>
                <c:pt idx="16065">
                  <c:v>378.37118315069199</c:v>
                </c:pt>
                <c:pt idx="16066">
                  <c:v>378.41296071477399</c:v>
                </c:pt>
                <c:pt idx="16067">
                  <c:v>378.45474058514799</c:v>
                </c:pt>
                <c:pt idx="16068">
                  <c:v>378.49652276181399</c:v>
                </c:pt>
                <c:pt idx="16069">
                  <c:v>378.53830724477098</c:v>
                </c:pt>
                <c:pt idx="16070">
                  <c:v>378.580094034019</c:v>
                </c:pt>
                <c:pt idx="16071">
                  <c:v>378.62188312955902</c:v>
                </c:pt>
                <c:pt idx="16072">
                  <c:v>378.663674531391</c:v>
                </c:pt>
                <c:pt idx="16073">
                  <c:v>378.705468239514</c:v>
                </c:pt>
                <c:pt idx="16074">
                  <c:v>378.74726425392902</c:v>
                </c:pt>
                <c:pt idx="16075">
                  <c:v>378.78906257463501</c:v>
                </c:pt>
                <c:pt idx="16076">
                  <c:v>378.83086320163198</c:v>
                </c:pt>
                <c:pt idx="16077">
                  <c:v>378.87266613492199</c:v>
                </c:pt>
                <c:pt idx="16078">
                  <c:v>378.914471374502</c:v>
                </c:pt>
                <c:pt idx="16079">
                  <c:v>378.95627892037498</c:v>
                </c:pt>
                <c:pt idx="16080">
                  <c:v>378.99808877253798</c:v>
                </c:pt>
                <c:pt idx="16081">
                  <c:v>379.03990093099401</c:v>
                </c:pt>
                <c:pt idx="16082">
                  <c:v>379.08171539574101</c:v>
                </c:pt>
                <c:pt idx="16083">
                  <c:v>379.123532166779</c:v>
                </c:pt>
                <c:pt idx="16084">
                  <c:v>379.16535124410899</c:v>
                </c:pt>
                <c:pt idx="16085">
                  <c:v>379.20717262773098</c:v>
                </c:pt>
                <c:pt idx="16086">
                  <c:v>379.24899631764401</c:v>
                </c:pt>
                <c:pt idx="16087">
                  <c:v>379.29082231384803</c:v>
                </c:pt>
                <c:pt idx="16088">
                  <c:v>379.33265061634398</c:v>
                </c:pt>
                <c:pt idx="16089">
                  <c:v>379.374481225132</c:v>
                </c:pt>
                <c:pt idx="16090">
                  <c:v>379.416314140211</c:v>
                </c:pt>
                <c:pt idx="16091">
                  <c:v>379.458149361582</c:v>
                </c:pt>
                <c:pt idx="16092">
                  <c:v>379.49998688924398</c:v>
                </c:pt>
                <c:pt idx="16093">
                  <c:v>379.54182672319803</c:v>
                </c:pt>
                <c:pt idx="16094">
                  <c:v>379.58366886344299</c:v>
                </c:pt>
                <c:pt idx="16095">
                  <c:v>379.62551330998002</c:v>
                </c:pt>
                <c:pt idx="16096">
                  <c:v>379.66736006280797</c:v>
                </c:pt>
                <c:pt idx="16097">
                  <c:v>379.70920912192798</c:v>
                </c:pt>
                <c:pt idx="16098">
                  <c:v>379.75106048733898</c:v>
                </c:pt>
                <c:pt idx="16099">
                  <c:v>379.79291415904203</c:v>
                </c:pt>
                <c:pt idx="16100">
                  <c:v>379.834770137036</c:v>
                </c:pt>
                <c:pt idx="16101">
                  <c:v>379.87662842132198</c:v>
                </c:pt>
                <c:pt idx="16102">
                  <c:v>379.91848901190002</c:v>
                </c:pt>
                <c:pt idx="16103">
                  <c:v>379.96035190876898</c:v>
                </c:pt>
                <c:pt idx="16104">
                  <c:v>380.00221711193001</c:v>
                </c:pt>
                <c:pt idx="16105">
                  <c:v>380.04408462138201</c:v>
                </c:pt>
                <c:pt idx="16106">
                  <c:v>380.085954437125</c:v>
                </c:pt>
                <c:pt idx="16107">
                  <c:v>380.12782655916101</c:v>
                </c:pt>
                <c:pt idx="16108">
                  <c:v>380.16970098748698</c:v>
                </c:pt>
                <c:pt idx="16109">
                  <c:v>380.21157772210501</c:v>
                </c:pt>
                <c:pt idx="16110">
                  <c:v>380.25345676301498</c:v>
                </c:pt>
                <c:pt idx="16111">
                  <c:v>380.29533811021599</c:v>
                </c:pt>
                <c:pt idx="16112">
                  <c:v>380.33722176370901</c:v>
                </c:pt>
                <c:pt idx="16113">
                  <c:v>380.37910772349397</c:v>
                </c:pt>
                <c:pt idx="16114">
                  <c:v>380.42099598956997</c:v>
                </c:pt>
                <c:pt idx="16115">
                  <c:v>380.46288656193701</c:v>
                </c:pt>
                <c:pt idx="16116">
                  <c:v>380.504779440596</c:v>
                </c:pt>
                <c:pt idx="16117">
                  <c:v>380.54667462554602</c:v>
                </c:pt>
                <c:pt idx="16118">
                  <c:v>380.58857211678799</c:v>
                </c:pt>
                <c:pt idx="16119">
                  <c:v>380.63047191432202</c:v>
                </c:pt>
                <c:pt idx="16120">
                  <c:v>380.67237401814702</c:v>
                </c:pt>
                <c:pt idx="16121">
                  <c:v>380.71427842826398</c:v>
                </c:pt>
                <c:pt idx="16122">
                  <c:v>380.75618514467197</c:v>
                </c:pt>
                <c:pt idx="16123">
                  <c:v>380.798094167371</c:v>
                </c:pt>
                <c:pt idx="16124">
                  <c:v>380.84000549636301</c:v>
                </c:pt>
                <c:pt idx="16125">
                  <c:v>380.88191913164502</c:v>
                </c:pt>
                <c:pt idx="16126">
                  <c:v>380.92383507322</c:v>
                </c:pt>
                <c:pt idx="16127">
                  <c:v>380.965753321085</c:v>
                </c:pt>
                <c:pt idx="16128">
                  <c:v>381.00767387524297</c:v>
                </c:pt>
                <c:pt idx="16129">
                  <c:v>381.04959673569198</c:v>
                </c:pt>
                <c:pt idx="16130">
                  <c:v>381.09152190243202</c:v>
                </c:pt>
                <c:pt idx="16131">
                  <c:v>381.13344937546401</c:v>
                </c:pt>
                <c:pt idx="16132">
                  <c:v>381.17537915478698</c:v>
                </c:pt>
                <c:pt idx="16133">
                  <c:v>381.21731124040201</c:v>
                </c:pt>
                <c:pt idx="16134">
                  <c:v>381.25924563230899</c:v>
                </c:pt>
                <c:pt idx="16135">
                  <c:v>381.301182330507</c:v>
                </c:pt>
                <c:pt idx="16136">
                  <c:v>381.343121334996</c:v>
                </c:pt>
                <c:pt idx="16137">
                  <c:v>381.38506264577802</c:v>
                </c:pt>
                <c:pt idx="16138">
                  <c:v>381.42700626285</c:v>
                </c:pt>
                <c:pt idx="16139">
                  <c:v>381.46895218621398</c:v>
                </c:pt>
                <c:pt idx="16140">
                  <c:v>381.51090041587003</c:v>
                </c:pt>
                <c:pt idx="16141">
                  <c:v>381.55285095181699</c:v>
                </c:pt>
                <c:pt idx="16142">
                  <c:v>381.59480379405602</c:v>
                </c:pt>
                <c:pt idx="16143">
                  <c:v>381.63675894258603</c:v>
                </c:pt>
                <c:pt idx="16144">
                  <c:v>381.67871639740798</c:v>
                </c:pt>
                <c:pt idx="16145">
                  <c:v>381.72067615852097</c:v>
                </c:pt>
                <c:pt idx="16146">
                  <c:v>381.76263822592603</c:v>
                </c:pt>
                <c:pt idx="16147">
                  <c:v>381.80460259962302</c:v>
                </c:pt>
                <c:pt idx="16148">
                  <c:v>381.846569279611</c:v>
                </c:pt>
                <c:pt idx="16149">
                  <c:v>381.88853826589002</c:v>
                </c:pt>
                <c:pt idx="16150">
                  <c:v>381.93050955846098</c:v>
                </c:pt>
                <c:pt idx="16151">
                  <c:v>381.97248315732401</c:v>
                </c:pt>
                <c:pt idx="16152">
                  <c:v>382.01445906247801</c:v>
                </c:pt>
                <c:pt idx="16153">
                  <c:v>382.056437273923</c:v>
                </c:pt>
                <c:pt idx="16154">
                  <c:v>382.09841779165998</c:v>
                </c:pt>
                <c:pt idx="16155">
                  <c:v>382.14040061568897</c:v>
                </c:pt>
                <c:pt idx="16156">
                  <c:v>382.182385746009</c:v>
                </c:pt>
                <c:pt idx="16157">
                  <c:v>382.22437318262098</c:v>
                </c:pt>
                <c:pt idx="16158">
                  <c:v>382.26636292552399</c:v>
                </c:pt>
                <c:pt idx="16159">
                  <c:v>382.30835497471901</c:v>
                </c:pt>
                <c:pt idx="16160">
                  <c:v>382.35034933020501</c:v>
                </c:pt>
                <c:pt idx="16161">
                  <c:v>382.39234599198301</c:v>
                </c:pt>
                <c:pt idx="16162">
                  <c:v>382.43434496005301</c:v>
                </c:pt>
                <c:pt idx="16163">
                  <c:v>382.476346234414</c:v>
                </c:pt>
                <c:pt idx="16164">
                  <c:v>382.51834981506602</c:v>
                </c:pt>
                <c:pt idx="16165">
                  <c:v>382.56035570200999</c:v>
                </c:pt>
                <c:pt idx="16166">
                  <c:v>382.60236389524601</c:v>
                </c:pt>
                <c:pt idx="16167">
                  <c:v>382.64437439477302</c:v>
                </c:pt>
                <c:pt idx="16168">
                  <c:v>382.68638720059101</c:v>
                </c:pt>
                <c:pt idx="16169">
                  <c:v>382.72840231270101</c:v>
                </c:pt>
                <c:pt idx="16170">
                  <c:v>382.770419731103</c:v>
                </c:pt>
                <c:pt idx="16171">
                  <c:v>382.81243945579598</c:v>
                </c:pt>
                <c:pt idx="16172">
                  <c:v>382.85446148678102</c:v>
                </c:pt>
                <c:pt idx="16173">
                  <c:v>382.89648582405698</c:v>
                </c:pt>
                <c:pt idx="16174">
                  <c:v>382.938512467625</c:v>
                </c:pt>
                <c:pt idx="16175">
                  <c:v>382.98054141748401</c:v>
                </c:pt>
                <c:pt idx="16176">
                  <c:v>383.02257267363501</c:v>
                </c:pt>
                <c:pt idx="16177">
                  <c:v>383.064606236077</c:v>
                </c:pt>
                <c:pt idx="16178">
                  <c:v>383.10664210481099</c:v>
                </c:pt>
                <c:pt idx="16179">
                  <c:v>383.14868027983698</c:v>
                </c:pt>
                <c:pt idx="16180">
                  <c:v>383.19072076115299</c:v>
                </c:pt>
                <c:pt idx="16181">
                  <c:v>383.23276354876202</c:v>
                </c:pt>
                <c:pt idx="16182">
                  <c:v>383.27480864266198</c:v>
                </c:pt>
                <c:pt idx="16183">
                  <c:v>383.31685604285298</c:v>
                </c:pt>
                <c:pt idx="16184">
                  <c:v>383.358905749337</c:v>
                </c:pt>
                <c:pt idx="16185">
                  <c:v>383.40095776211098</c:v>
                </c:pt>
                <c:pt idx="16186">
                  <c:v>383.44301208117702</c:v>
                </c:pt>
                <c:pt idx="16187">
                  <c:v>383.485068706535</c:v>
                </c:pt>
                <c:pt idx="16188">
                  <c:v>383.52712763818403</c:v>
                </c:pt>
                <c:pt idx="16189">
                  <c:v>383.569188876125</c:v>
                </c:pt>
                <c:pt idx="16190">
                  <c:v>383.611252420357</c:v>
                </c:pt>
                <c:pt idx="16191">
                  <c:v>383.65331827088102</c:v>
                </c:pt>
                <c:pt idx="16192">
                  <c:v>383.69538642769601</c:v>
                </c:pt>
                <c:pt idx="16193">
                  <c:v>383.737456890803</c:v>
                </c:pt>
                <c:pt idx="16194">
                  <c:v>383.77952966020098</c:v>
                </c:pt>
                <c:pt idx="16195">
                  <c:v>383.82160473589101</c:v>
                </c:pt>
                <c:pt idx="16196">
                  <c:v>383.863682117873</c:v>
                </c:pt>
                <c:pt idx="16197">
                  <c:v>383.90576180614602</c:v>
                </c:pt>
                <c:pt idx="16198">
                  <c:v>383.94784380071002</c:v>
                </c:pt>
                <c:pt idx="16199">
                  <c:v>383.98992810156602</c:v>
                </c:pt>
                <c:pt idx="16200">
                  <c:v>384.03201470871397</c:v>
                </c:pt>
                <c:pt idx="16201">
                  <c:v>384.07410362215302</c:v>
                </c:pt>
                <c:pt idx="16202">
                  <c:v>384.11619484188401</c:v>
                </c:pt>
                <c:pt idx="16203">
                  <c:v>384.15828836790598</c:v>
                </c:pt>
                <c:pt idx="16204">
                  <c:v>384.20038420022001</c:v>
                </c:pt>
                <c:pt idx="16205">
                  <c:v>384.24248233882503</c:v>
                </c:pt>
                <c:pt idx="16206">
                  <c:v>384.28458278372199</c:v>
                </c:pt>
                <c:pt idx="16207">
                  <c:v>384.32668553490998</c:v>
                </c:pt>
                <c:pt idx="16208">
                  <c:v>384.36879059238998</c:v>
                </c:pt>
                <c:pt idx="16209">
                  <c:v>384.41089795616102</c:v>
                </c:pt>
                <c:pt idx="16210">
                  <c:v>384.45300762622401</c:v>
                </c:pt>
                <c:pt idx="16211">
                  <c:v>384.49511960257797</c:v>
                </c:pt>
                <c:pt idx="16212">
                  <c:v>384.537233885224</c:v>
                </c:pt>
                <c:pt idx="16213">
                  <c:v>384.57935047416203</c:v>
                </c:pt>
                <c:pt idx="16214">
                  <c:v>384.62146936939098</c:v>
                </c:pt>
                <c:pt idx="16215">
                  <c:v>384.66359057091103</c:v>
                </c:pt>
                <c:pt idx="16216">
                  <c:v>384.70571407872302</c:v>
                </c:pt>
                <c:pt idx="16217">
                  <c:v>384.74783989282702</c:v>
                </c:pt>
                <c:pt idx="16218">
                  <c:v>384.78996801322199</c:v>
                </c:pt>
                <c:pt idx="16219">
                  <c:v>384.83209843990898</c:v>
                </c:pt>
                <c:pt idx="16220">
                  <c:v>384.87423117288699</c:v>
                </c:pt>
                <c:pt idx="16221">
                  <c:v>384.91636621215702</c:v>
                </c:pt>
                <c:pt idx="16222">
                  <c:v>384.95850355771802</c:v>
                </c:pt>
                <c:pt idx="16223">
                  <c:v>385.00064320957102</c:v>
                </c:pt>
                <c:pt idx="16224">
                  <c:v>385.04278516771501</c:v>
                </c:pt>
                <c:pt idx="16225">
                  <c:v>385.084929432151</c:v>
                </c:pt>
                <c:pt idx="16226">
                  <c:v>385.12707600287803</c:v>
                </c:pt>
                <c:pt idx="16227">
                  <c:v>385.169224879897</c:v>
                </c:pt>
                <c:pt idx="16228">
                  <c:v>385.21137606320798</c:v>
                </c:pt>
                <c:pt idx="16229">
                  <c:v>385.25352955280999</c:v>
                </c:pt>
                <c:pt idx="16230">
                  <c:v>385.29568534870299</c:v>
                </c:pt>
                <c:pt idx="16231">
                  <c:v>385.33784345088799</c:v>
                </c:pt>
                <c:pt idx="16232">
                  <c:v>385.38000385936499</c:v>
                </c:pt>
                <c:pt idx="16233">
                  <c:v>385.42216657413297</c:v>
                </c:pt>
                <c:pt idx="16234">
                  <c:v>385.46433159519302</c:v>
                </c:pt>
                <c:pt idx="16235">
                  <c:v>385.50649892254398</c:v>
                </c:pt>
                <c:pt idx="16236">
                  <c:v>385.54866855618599</c:v>
                </c:pt>
                <c:pt idx="16237">
                  <c:v>385.59084049612102</c:v>
                </c:pt>
                <c:pt idx="16238">
                  <c:v>385.63301474234601</c:v>
                </c:pt>
                <c:pt idx="16239">
                  <c:v>385.67519129486402</c:v>
                </c:pt>
                <c:pt idx="16240">
                  <c:v>385.71737015367302</c:v>
                </c:pt>
                <c:pt idx="16241">
                  <c:v>385.75955131877299</c:v>
                </c:pt>
                <c:pt idx="16242">
                  <c:v>385.80173479016503</c:v>
                </c:pt>
                <c:pt idx="16243">
                  <c:v>385.84392056784799</c:v>
                </c:pt>
                <c:pt idx="16244">
                  <c:v>385.88610865182301</c:v>
                </c:pt>
                <c:pt idx="16245">
                  <c:v>385.92829904208998</c:v>
                </c:pt>
                <c:pt idx="16246">
                  <c:v>385.97049173864798</c:v>
                </c:pt>
                <c:pt idx="16247">
                  <c:v>386.01268674149702</c:v>
                </c:pt>
                <c:pt idx="16248">
                  <c:v>386.05488405063801</c:v>
                </c:pt>
                <c:pt idx="16249">
                  <c:v>386.097083666071</c:v>
                </c:pt>
                <c:pt idx="16250">
                  <c:v>386.13928558779497</c:v>
                </c:pt>
                <c:pt idx="16251">
                  <c:v>386.18148981581101</c:v>
                </c:pt>
                <c:pt idx="16252">
                  <c:v>386.22369635011802</c:v>
                </c:pt>
                <c:pt idx="16253">
                  <c:v>386.26590519071698</c:v>
                </c:pt>
                <c:pt idx="16254">
                  <c:v>386.30811633760698</c:v>
                </c:pt>
                <c:pt idx="16255">
                  <c:v>386.35032979078898</c:v>
                </c:pt>
                <c:pt idx="16256">
                  <c:v>386.39254555026201</c:v>
                </c:pt>
                <c:pt idx="16257">
                  <c:v>386.434763616027</c:v>
                </c:pt>
                <c:pt idx="16258">
                  <c:v>386.47698398808302</c:v>
                </c:pt>
                <c:pt idx="16259">
                  <c:v>386.51920666643099</c:v>
                </c:pt>
                <c:pt idx="16260">
                  <c:v>386.56143165107102</c:v>
                </c:pt>
                <c:pt idx="16261">
                  <c:v>386.60365894200203</c:v>
                </c:pt>
                <c:pt idx="16262">
                  <c:v>386.64588853922402</c:v>
                </c:pt>
                <c:pt idx="16263">
                  <c:v>386.68812044273801</c:v>
                </c:pt>
                <c:pt idx="16264">
                  <c:v>386.73035465254401</c:v>
                </c:pt>
                <c:pt idx="16265">
                  <c:v>386.77259116864099</c:v>
                </c:pt>
                <c:pt idx="16266">
                  <c:v>386.814829991029</c:v>
                </c:pt>
                <c:pt idx="16267">
                  <c:v>386.85707111970999</c:v>
                </c:pt>
                <c:pt idx="16268">
                  <c:v>386.89931455468098</c:v>
                </c:pt>
                <c:pt idx="16269">
                  <c:v>386.94156029594501</c:v>
                </c:pt>
                <c:pt idx="16270">
                  <c:v>386.98380834349899</c:v>
                </c:pt>
                <c:pt idx="16271">
                  <c:v>387.02605869734498</c:v>
                </c:pt>
                <c:pt idx="16272">
                  <c:v>387.06831135748303</c:v>
                </c:pt>
                <c:pt idx="16273">
                  <c:v>387.11056632391302</c:v>
                </c:pt>
                <c:pt idx="16274">
                  <c:v>387.15282359663399</c:v>
                </c:pt>
                <c:pt idx="16275">
                  <c:v>387.195083175646</c:v>
                </c:pt>
                <c:pt idx="16276">
                  <c:v>387.23734506095002</c:v>
                </c:pt>
                <c:pt idx="16277">
                  <c:v>387.27960925254501</c:v>
                </c:pt>
                <c:pt idx="16278">
                  <c:v>387.32187575043201</c:v>
                </c:pt>
                <c:pt idx="16279">
                  <c:v>387.36414455461102</c:v>
                </c:pt>
                <c:pt idx="16280">
                  <c:v>387.406415665081</c:v>
                </c:pt>
                <c:pt idx="16281">
                  <c:v>387.44868908184299</c:v>
                </c:pt>
                <c:pt idx="16282">
                  <c:v>387.49096480489601</c:v>
                </c:pt>
                <c:pt idx="16283">
                  <c:v>387.53324283424001</c:v>
                </c:pt>
                <c:pt idx="16284">
                  <c:v>387.57552316987699</c:v>
                </c:pt>
                <c:pt idx="16285">
                  <c:v>387.61780581180398</c:v>
                </c:pt>
                <c:pt idx="16286">
                  <c:v>387.66009076002399</c:v>
                </c:pt>
                <c:pt idx="16287">
                  <c:v>387.70237801453402</c:v>
                </c:pt>
                <c:pt idx="16288">
                  <c:v>387.74466757533702</c:v>
                </c:pt>
                <c:pt idx="16289">
                  <c:v>387.786959442431</c:v>
                </c:pt>
                <c:pt idx="16290">
                  <c:v>387.82925361581601</c:v>
                </c:pt>
                <c:pt idx="16291">
                  <c:v>387.87155009549298</c:v>
                </c:pt>
                <c:pt idx="16292">
                  <c:v>387.91384888146098</c:v>
                </c:pt>
                <c:pt idx="16293">
                  <c:v>387.95614997372098</c:v>
                </c:pt>
                <c:pt idx="16294">
                  <c:v>387.99845337227299</c:v>
                </c:pt>
                <c:pt idx="16295">
                  <c:v>388.04075907711598</c:v>
                </c:pt>
                <c:pt idx="16296">
                  <c:v>388.08306708825</c:v>
                </c:pt>
                <c:pt idx="16297">
                  <c:v>388.125377405677</c:v>
                </c:pt>
                <c:pt idx="16298">
                  <c:v>388.16769002939401</c:v>
                </c:pt>
                <c:pt idx="16299">
                  <c:v>388.21000495940302</c:v>
                </c:pt>
                <c:pt idx="16300">
                  <c:v>388.25232219570398</c:v>
                </c:pt>
                <c:pt idx="16301">
                  <c:v>388.29464173829598</c:v>
                </c:pt>
                <c:pt idx="16302">
                  <c:v>388.33696358717998</c:v>
                </c:pt>
                <c:pt idx="16303">
                  <c:v>388.37928774235502</c:v>
                </c:pt>
                <c:pt idx="16304">
                  <c:v>388.421614203822</c:v>
                </c:pt>
                <c:pt idx="16305">
                  <c:v>388.46394297158099</c:v>
                </c:pt>
                <c:pt idx="16306">
                  <c:v>388.50627404562999</c:v>
                </c:pt>
                <c:pt idx="16307">
                  <c:v>388.54860742597202</c:v>
                </c:pt>
                <c:pt idx="16308">
                  <c:v>388.59094311260498</c:v>
                </c:pt>
                <c:pt idx="16309">
                  <c:v>388.63328110552902</c:v>
                </c:pt>
                <c:pt idx="16310">
                  <c:v>388.67562140474502</c:v>
                </c:pt>
                <c:pt idx="16311">
                  <c:v>388.71796401025301</c:v>
                </c:pt>
                <c:pt idx="16312">
                  <c:v>388.76030892205199</c:v>
                </c:pt>
                <c:pt idx="16313">
                  <c:v>388.80265614014297</c:v>
                </c:pt>
                <c:pt idx="16314">
                  <c:v>388.84500566452499</c:v>
                </c:pt>
                <c:pt idx="16315">
                  <c:v>388.88735749519799</c:v>
                </c:pt>
                <c:pt idx="16316">
                  <c:v>388.92971163216299</c:v>
                </c:pt>
                <c:pt idx="16317">
                  <c:v>388.97206807542</c:v>
                </c:pt>
                <c:pt idx="16318">
                  <c:v>389.01442682496901</c:v>
                </c:pt>
                <c:pt idx="16319">
                  <c:v>389.05678788080797</c:v>
                </c:pt>
                <c:pt idx="16320">
                  <c:v>389.09915124294002</c:v>
                </c:pt>
                <c:pt idx="16321">
                  <c:v>389.14151691136198</c:v>
                </c:pt>
                <c:pt idx="16322">
                  <c:v>389.18388488607701</c:v>
                </c:pt>
                <c:pt idx="16323">
                  <c:v>389.22625516708302</c:v>
                </c:pt>
                <c:pt idx="16324">
                  <c:v>389.26862775438002</c:v>
                </c:pt>
                <c:pt idx="16325">
                  <c:v>389.31100264796902</c:v>
                </c:pt>
                <c:pt idx="16326">
                  <c:v>389.35337984785002</c:v>
                </c:pt>
                <c:pt idx="16327">
                  <c:v>389.395759354022</c:v>
                </c:pt>
                <c:pt idx="16328">
                  <c:v>389.43814116648502</c:v>
                </c:pt>
                <c:pt idx="16329">
                  <c:v>389.48052528523999</c:v>
                </c:pt>
                <c:pt idx="16330">
                  <c:v>389.52291171028702</c:v>
                </c:pt>
                <c:pt idx="16331">
                  <c:v>389.56530044162503</c:v>
                </c:pt>
                <c:pt idx="16332">
                  <c:v>389.60769147925498</c:v>
                </c:pt>
                <c:pt idx="16333">
                  <c:v>389.65008482317597</c:v>
                </c:pt>
                <c:pt idx="16334">
                  <c:v>389.69248047338903</c:v>
                </c:pt>
                <c:pt idx="16335">
                  <c:v>389.734878429893</c:v>
                </c:pt>
                <c:pt idx="16336">
                  <c:v>389.77727869268898</c:v>
                </c:pt>
                <c:pt idx="16337">
                  <c:v>389.819681261776</c:v>
                </c:pt>
                <c:pt idx="16338">
                  <c:v>389.86208613715502</c:v>
                </c:pt>
                <c:pt idx="16339">
                  <c:v>389.90449331882598</c:v>
                </c:pt>
                <c:pt idx="16340">
                  <c:v>389.94690280678799</c:v>
                </c:pt>
                <c:pt idx="16341">
                  <c:v>389.98931460104097</c:v>
                </c:pt>
                <c:pt idx="16342">
                  <c:v>390.03172870158602</c:v>
                </c:pt>
                <c:pt idx="16343">
                  <c:v>390.07414510842301</c:v>
                </c:pt>
                <c:pt idx="16344">
                  <c:v>390.11656382155098</c:v>
                </c:pt>
                <c:pt idx="16345">
                  <c:v>390.15898484096999</c:v>
                </c:pt>
                <c:pt idx="16346">
                  <c:v>390.20140816668101</c:v>
                </c:pt>
                <c:pt idx="16347">
                  <c:v>390.24383379868402</c:v>
                </c:pt>
                <c:pt idx="16348">
                  <c:v>390.28626173697802</c:v>
                </c:pt>
                <c:pt idx="16349">
                  <c:v>390.32869198156402</c:v>
                </c:pt>
                <c:pt idx="16350">
                  <c:v>390.371124532441</c:v>
                </c:pt>
                <c:pt idx="16351">
                  <c:v>390.41355938960999</c:v>
                </c:pt>
                <c:pt idx="16352">
                  <c:v>390.45599655307001</c:v>
                </c:pt>
                <c:pt idx="16353">
                  <c:v>390.49843602282198</c:v>
                </c:pt>
                <c:pt idx="16354">
                  <c:v>390.54087779886601</c:v>
                </c:pt>
                <c:pt idx="16355">
                  <c:v>390.58332188120102</c:v>
                </c:pt>
                <c:pt idx="16356">
                  <c:v>390.62576826982701</c:v>
                </c:pt>
                <c:pt idx="16357">
                  <c:v>390.668216964745</c:v>
                </c:pt>
                <c:pt idx="16358">
                  <c:v>390.710667965955</c:v>
                </c:pt>
                <c:pt idx="16359">
                  <c:v>390.75312127345597</c:v>
                </c:pt>
                <c:pt idx="16360">
                  <c:v>390.79557688724799</c:v>
                </c:pt>
                <c:pt idx="16361">
                  <c:v>390.83803480733201</c:v>
                </c:pt>
                <c:pt idx="16362">
                  <c:v>390.88049503370797</c:v>
                </c:pt>
                <c:pt idx="16363">
                  <c:v>390.92295756637498</c:v>
                </c:pt>
                <c:pt idx="16364">
                  <c:v>390.96542240533398</c:v>
                </c:pt>
                <c:pt idx="16365">
                  <c:v>391.00788955058403</c:v>
                </c:pt>
                <c:pt idx="16366">
                  <c:v>391.05035900212602</c:v>
                </c:pt>
                <c:pt idx="16367">
                  <c:v>391.09283075995899</c:v>
                </c:pt>
                <c:pt idx="16368">
                  <c:v>391.13530482408402</c:v>
                </c:pt>
                <c:pt idx="16369">
                  <c:v>391.17778119450003</c:v>
                </c:pt>
                <c:pt idx="16370">
                  <c:v>391.22025987120799</c:v>
                </c:pt>
                <c:pt idx="16371">
                  <c:v>391.26274085420698</c:v>
                </c:pt>
                <c:pt idx="16372">
                  <c:v>391.30522414349798</c:v>
                </c:pt>
                <c:pt idx="16373">
                  <c:v>391.34770973908098</c:v>
                </c:pt>
                <c:pt idx="16374">
                  <c:v>391.39019764095502</c:v>
                </c:pt>
                <c:pt idx="16375">
                  <c:v>391.43268784912101</c:v>
                </c:pt>
                <c:pt idx="16376">
                  <c:v>391.47518036357798</c:v>
                </c:pt>
                <c:pt idx="16377">
                  <c:v>391.51767518432598</c:v>
                </c:pt>
                <c:pt idx="16378">
                  <c:v>391.56017231136599</c:v>
                </c:pt>
                <c:pt idx="16379">
                  <c:v>391.602671744698</c:v>
                </c:pt>
                <c:pt idx="16380">
                  <c:v>391.64517348432099</c:v>
                </c:pt>
                <c:pt idx="16381">
                  <c:v>391.68767753023599</c:v>
                </c:pt>
                <c:pt idx="16382">
                  <c:v>391.73018388244202</c:v>
                </c:pt>
                <c:pt idx="16383">
                  <c:v>391.77269254094</c:v>
                </c:pt>
                <c:pt idx="16384">
                  <c:v>391.81520350572902</c:v>
                </c:pt>
                <c:pt idx="16385">
                  <c:v>391.85771677680998</c:v>
                </c:pt>
                <c:pt idx="16386">
                  <c:v>391.90023235418198</c:v>
                </c:pt>
                <c:pt idx="16387">
                  <c:v>391.94275023784701</c:v>
                </c:pt>
                <c:pt idx="16388">
                  <c:v>391.98527042780199</c:v>
                </c:pt>
                <c:pt idx="16389">
                  <c:v>392.02779292404898</c:v>
                </c:pt>
                <c:pt idx="16390">
                  <c:v>392.07031772658701</c:v>
                </c:pt>
                <c:pt idx="16391">
                  <c:v>392.11284483541698</c:v>
                </c:pt>
                <c:pt idx="16392">
                  <c:v>392.15537425053901</c:v>
                </c:pt>
                <c:pt idx="16393">
                  <c:v>392.19790597195203</c:v>
                </c:pt>
                <c:pt idx="16394">
                  <c:v>392.24043999965699</c:v>
                </c:pt>
                <c:pt idx="16395">
                  <c:v>392.28297633365298</c:v>
                </c:pt>
                <c:pt idx="16396">
                  <c:v>392.32551497394098</c:v>
                </c:pt>
                <c:pt idx="16397">
                  <c:v>392.36805592052002</c:v>
                </c:pt>
                <c:pt idx="16398">
                  <c:v>392.41059917339101</c:v>
                </c:pt>
                <c:pt idx="16399">
                  <c:v>392.45314473255303</c:v>
                </c:pt>
                <c:pt idx="16400">
                  <c:v>392.495692598007</c:v>
                </c:pt>
                <c:pt idx="16401">
                  <c:v>392.538242769752</c:v>
                </c:pt>
                <c:pt idx="16402">
                  <c:v>392.58079524778901</c:v>
                </c:pt>
                <c:pt idx="16403">
                  <c:v>392.623350032117</c:v>
                </c:pt>
                <c:pt idx="16404">
                  <c:v>392.665907122737</c:v>
                </c:pt>
                <c:pt idx="16405">
                  <c:v>392.70846651964899</c:v>
                </c:pt>
                <c:pt idx="16406">
                  <c:v>392.75102822285203</c:v>
                </c:pt>
                <c:pt idx="16407">
                  <c:v>392.79359223234599</c:v>
                </c:pt>
                <c:pt idx="16408">
                  <c:v>392.836158548132</c:v>
                </c:pt>
                <c:pt idx="16409">
                  <c:v>392.87872717021003</c:v>
                </c:pt>
                <c:pt idx="16410">
                  <c:v>392.92129809857897</c:v>
                </c:pt>
                <c:pt idx="16411">
                  <c:v>392.96387133323998</c:v>
                </c:pt>
                <c:pt idx="16412">
                  <c:v>393.00644687419202</c:v>
                </c:pt>
                <c:pt idx="16413">
                  <c:v>393.04902472143601</c:v>
                </c:pt>
                <c:pt idx="16414">
                  <c:v>393.09160487497098</c:v>
                </c:pt>
                <c:pt idx="16415">
                  <c:v>393.13418733479801</c:v>
                </c:pt>
                <c:pt idx="16416">
                  <c:v>393.17677210091603</c:v>
                </c:pt>
                <c:pt idx="16417">
                  <c:v>393.21935917332598</c:v>
                </c:pt>
                <c:pt idx="16418">
                  <c:v>393.26194855202698</c:v>
                </c:pt>
                <c:pt idx="16419">
                  <c:v>393.30454023701998</c:v>
                </c:pt>
                <c:pt idx="16420">
                  <c:v>393.34713422830498</c:v>
                </c:pt>
                <c:pt idx="16421">
                  <c:v>393.38973052588102</c:v>
                </c:pt>
                <c:pt idx="16422">
                  <c:v>393.43232912974798</c:v>
                </c:pt>
                <c:pt idx="16423">
                  <c:v>393.47493003990701</c:v>
                </c:pt>
                <c:pt idx="16424">
                  <c:v>393.51753325635798</c:v>
                </c:pt>
                <c:pt idx="16425">
                  <c:v>393.56013877909999</c:v>
                </c:pt>
                <c:pt idx="16426">
                  <c:v>393.602746608134</c:v>
                </c:pt>
                <c:pt idx="16427">
                  <c:v>393.64535674345899</c:v>
                </c:pt>
                <c:pt idx="16428">
                  <c:v>393.68796918507502</c:v>
                </c:pt>
                <c:pt idx="16429">
                  <c:v>393.73058393298402</c:v>
                </c:pt>
                <c:pt idx="16430">
                  <c:v>393.77320098718297</c:v>
                </c:pt>
                <c:pt idx="16431">
                  <c:v>393.81582034767501</c:v>
                </c:pt>
                <c:pt idx="16432">
                  <c:v>393.85844201445798</c:v>
                </c:pt>
                <c:pt idx="16433">
                  <c:v>393.90106598753198</c:v>
                </c:pt>
                <c:pt idx="16434">
                  <c:v>393.94369226689798</c:v>
                </c:pt>
                <c:pt idx="16435">
                  <c:v>393.98632085255502</c:v>
                </c:pt>
                <c:pt idx="16436">
                  <c:v>394.02895174450401</c:v>
                </c:pt>
                <c:pt idx="16437">
                  <c:v>394.07158494274501</c:v>
                </c:pt>
                <c:pt idx="16438">
                  <c:v>394.11422044727698</c:v>
                </c:pt>
                <c:pt idx="16439">
                  <c:v>394.15685825809999</c:v>
                </c:pt>
                <c:pt idx="16440">
                  <c:v>394.199498375215</c:v>
                </c:pt>
                <c:pt idx="16441">
                  <c:v>394.24214079862202</c:v>
                </c:pt>
                <c:pt idx="16442">
                  <c:v>394.28478552832001</c:v>
                </c:pt>
                <c:pt idx="16443">
                  <c:v>394.32743256431002</c:v>
                </c:pt>
                <c:pt idx="16444">
                  <c:v>394.370081906591</c:v>
                </c:pt>
                <c:pt idx="16445">
                  <c:v>394.41273355516398</c:v>
                </c:pt>
                <c:pt idx="16446">
                  <c:v>394.455387510028</c:v>
                </c:pt>
                <c:pt idx="16447">
                  <c:v>394.49804377118397</c:v>
                </c:pt>
                <c:pt idx="16448">
                  <c:v>394.54070233863098</c:v>
                </c:pt>
                <c:pt idx="16449">
                  <c:v>394.58336321236999</c:v>
                </c:pt>
                <c:pt idx="16450">
                  <c:v>394.62602639239998</c:v>
                </c:pt>
                <c:pt idx="16451">
                  <c:v>394.66869187872197</c:v>
                </c:pt>
                <c:pt idx="16452">
                  <c:v>394.71135967133603</c:v>
                </c:pt>
                <c:pt idx="16453">
                  <c:v>394.754029770241</c:v>
                </c:pt>
                <c:pt idx="16454">
                  <c:v>394.79670217543702</c:v>
                </c:pt>
                <c:pt idx="16455">
                  <c:v>394.83937688692498</c:v>
                </c:pt>
                <c:pt idx="16456">
                  <c:v>394.882053904705</c:v>
                </c:pt>
                <c:pt idx="16457">
                  <c:v>394.92473322877601</c:v>
                </c:pt>
                <c:pt idx="16458">
                  <c:v>394.96741485913901</c:v>
                </c:pt>
                <c:pt idx="16459">
                  <c:v>395.010098795793</c:v>
                </c:pt>
                <c:pt idx="16460">
                  <c:v>395.05278503873802</c:v>
                </c:pt>
                <c:pt idx="16461">
                  <c:v>395.09547358797602</c:v>
                </c:pt>
                <c:pt idx="16462">
                  <c:v>395.13816444350402</c:v>
                </c:pt>
                <c:pt idx="16463">
                  <c:v>395.180857605325</c:v>
                </c:pt>
                <c:pt idx="16464">
                  <c:v>395.22355307343599</c:v>
                </c:pt>
                <c:pt idx="16465">
                  <c:v>395.26625084784001</c:v>
                </c:pt>
                <c:pt idx="16466">
                  <c:v>395.30895092853501</c:v>
                </c:pt>
                <c:pt idx="16467">
                  <c:v>395.35165331552099</c:v>
                </c:pt>
                <c:pt idx="16468">
                  <c:v>395.39435800879897</c:v>
                </c:pt>
                <c:pt idx="16469">
                  <c:v>395.43706500836902</c:v>
                </c:pt>
                <c:pt idx="16470">
                  <c:v>395.47977431422999</c:v>
                </c:pt>
                <c:pt idx="16471">
                  <c:v>395.52248592638199</c:v>
                </c:pt>
                <c:pt idx="16472">
                  <c:v>395.565199844826</c:v>
                </c:pt>
                <c:pt idx="16473">
                  <c:v>395.60791606956201</c:v>
                </c:pt>
                <c:pt idx="16474">
                  <c:v>395.650634600589</c:v>
                </c:pt>
                <c:pt idx="16475">
                  <c:v>395.693355437908</c:v>
                </c:pt>
                <c:pt idx="16476">
                  <c:v>395.73607858151797</c:v>
                </c:pt>
                <c:pt idx="16477">
                  <c:v>395.77880403142001</c:v>
                </c:pt>
                <c:pt idx="16478">
                  <c:v>395.82153178761303</c:v>
                </c:pt>
                <c:pt idx="16479">
                  <c:v>395.86426185009799</c:v>
                </c:pt>
                <c:pt idx="16480">
                  <c:v>395.90699421887399</c:v>
                </c:pt>
                <c:pt idx="16481">
                  <c:v>395.94972889394199</c:v>
                </c:pt>
                <c:pt idx="16482">
                  <c:v>395.99246587530098</c:v>
                </c:pt>
                <c:pt idx="16483">
                  <c:v>396.03520516295202</c:v>
                </c:pt>
                <c:pt idx="16484">
                  <c:v>396.07794675689502</c:v>
                </c:pt>
                <c:pt idx="16485">
                  <c:v>396.12069065712802</c:v>
                </c:pt>
                <c:pt idx="16486">
                  <c:v>396.163436863654</c:v>
                </c:pt>
                <c:pt idx="16487">
                  <c:v>396.20618537647101</c:v>
                </c:pt>
                <c:pt idx="16488">
                  <c:v>396.24893619557997</c:v>
                </c:pt>
                <c:pt idx="16489">
                  <c:v>396.29168932098003</c:v>
                </c:pt>
                <c:pt idx="16490">
                  <c:v>396.334444752671</c:v>
                </c:pt>
                <c:pt idx="16491">
                  <c:v>396.37720249065501</c:v>
                </c:pt>
                <c:pt idx="16492">
                  <c:v>396.41996253492903</c:v>
                </c:pt>
                <c:pt idx="16493">
                  <c:v>396.46272488549499</c:v>
                </c:pt>
                <c:pt idx="16494">
                  <c:v>396.50548954235302</c:v>
                </c:pt>
                <c:pt idx="16495">
                  <c:v>396.54825650550202</c:v>
                </c:pt>
                <c:pt idx="16496">
                  <c:v>396.59102577494298</c:v>
                </c:pt>
                <c:pt idx="16497">
                  <c:v>396.63379735067599</c:v>
                </c:pt>
                <c:pt idx="16498">
                  <c:v>396.67657123269998</c:v>
                </c:pt>
                <c:pt idx="16499">
                  <c:v>396.71934742101502</c:v>
                </c:pt>
                <c:pt idx="16500">
                  <c:v>396.76212591562199</c:v>
                </c:pt>
                <c:pt idx="16501">
                  <c:v>396.80490671652001</c:v>
                </c:pt>
                <c:pt idx="16502">
                  <c:v>396.84768982371003</c:v>
                </c:pt>
                <c:pt idx="16503">
                  <c:v>396.89047523719199</c:v>
                </c:pt>
                <c:pt idx="16504">
                  <c:v>396.933262956965</c:v>
                </c:pt>
                <c:pt idx="16505">
                  <c:v>396.97605298303</c:v>
                </c:pt>
                <c:pt idx="16506">
                  <c:v>397.01884531538599</c:v>
                </c:pt>
                <c:pt idx="16507">
                  <c:v>397.06163995403398</c:v>
                </c:pt>
                <c:pt idx="16508">
                  <c:v>397.10443689897301</c:v>
                </c:pt>
                <c:pt idx="16509">
                  <c:v>397.14723615020301</c:v>
                </c:pt>
                <c:pt idx="16510">
                  <c:v>397.19003770772599</c:v>
                </c:pt>
                <c:pt idx="16511">
                  <c:v>397.23284157154001</c:v>
                </c:pt>
                <c:pt idx="16512">
                  <c:v>397.275647741645</c:v>
                </c:pt>
                <c:pt idx="16513">
                  <c:v>397.318456218042</c:v>
                </c:pt>
                <c:pt idx="16514">
                  <c:v>397.36126700072998</c:v>
                </c:pt>
                <c:pt idx="16515">
                  <c:v>397.40408008971002</c:v>
                </c:pt>
                <c:pt idx="16516">
                  <c:v>397.44689548498098</c:v>
                </c:pt>
                <c:pt idx="16517">
                  <c:v>397.48971318654401</c:v>
                </c:pt>
                <c:pt idx="16518">
                  <c:v>397.53253319439898</c:v>
                </c:pt>
                <c:pt idx="16519">
                  <c:v>397.57535550854499</c:v>
                </c:pt>
                <c:pt idx="16520">
                  <c:v>397.618180128983</c:v>
                </c:pt>
                <c:pt idx="16521">
                  <c:v>397.66100705571199</c:v>
                </c:pt>
                <c:pt idx="16522">
                  <c:v>397.70383628873202</c:v>
                </c:pt>
                <c:pt idx="16523">
                  <c:v>397.746667828044</c:v>
                </c:pt>
                <c:pt idx="16524">
                  <c:v>397.78950167364798</c:v>
                </c:pt>
                <c:pt idx="16525">
                  <c:v>397.83233782554299</c:v>
                </c:pt>
                <c:pt idx="16526">
                  <c:v>397.87517628373001</c:v>
                </c:pt>
                <c:pt idx="16527">
                  <c:v>397.91801704820801</c:v>
                </c:pt>
                <c:pt idx="16528">
                  <c:v>397.96086011897802</c:v>
                </c:pt>
                <c:pt idx="16529">
                  <c:v>398.00370549604003</c:v>
                </c:pt>
                <c:pt idx="16530">
                  <c:v>398.04655317939302</c:v>
                </c:pt>
                <c:pt idx="16531">
                  <c:v>398.08940316903698</c:v>
                </c:pt>
                <c:pt idx="16532">
                  <c:v>398.13225546497301</c:v>
                </c:pt>
                <c:pt idx="16533">
                  <c:v>398.17511006720002</c:v>
                </c:pt>
                <c:pt idx="16534">
                  <c:v>398.21796697571898</c:v>
                </c:pt>
                <c:pt idx="16535">
                  <c:v>398.26082619053</c:v>
                </c:pt>
                <c:pt idx="16536">
                  <c:v>398.30368771163199</c:v>
                </c:pt>
                <c:pt idx="16537">
                  <c:v>398.346551539026</c:v>
                </c:pt>
                <c:pt idx="16538">
                  <c:v>398.38941767271098</c:v>
                </c:pt>
                <c:pt idx="16539">
                  <c:v>398.432286112687</c:v>
                </c:pt>
                <c:pt idx="16540">
                  <c:v>398.47515685895598</c:v>
                </c:pt>
                <c:pt idx="16541">
                  <c:v>398.51802991151499</c:v>
                </c:pt>
                <c:pt idx="16542">
                  <c:v>398.56090527036702</c:v>
                </c:pt>
                <c:pt idx="16543">
                  <c:v>398.603782935509</c:v>
                </c:pt>
                <c:pt idx="16544">
                  <c:v>398.64666290694402</c:v>
                </c:pt>
                <c:pt idx="16545">
                  <c:v>398.68954518467001</c:v>
                </c:pt>
                <c:pt idx="16546">
                  <c:v>398.73242976868698</c:v>
                </c:pt>
                <c:pt idx="16547">
                  <c:v>398.77531665899602</c:v>
                </c:pt>
                <c:pt idx="16548">
                  <c:v>398.81820585559598</c:v>
                </c:pt>
                <c:pt idx="16549">
                  <c:v>398.861097358488</c:v>
                </c:pt>
                <c:pt idx="16550">
                  <c:v>398.90399116767202</c:v>
                </c:pt>
                <c:pt idx="16551">
                  <c:v>398.94688728314702</c:v>
                </c:pt>
                <c:pt idx="16552">
                  <c:v>398.989785704913</c:v>
                </c:pt>
                <c:pt idx="16553">
                  <c:v>399.03268643297201</c:v>
                </c:pt>
                <c:pt idx="16554">
                  <c:v>399.07558946732098</c:v>
                </c:pt>
                <c:pt idx="16555">
                  <c:v>399.11849480796201</c:v>
                </c:pt>
                <c:pt idx="16556">
                  <c:v>399.16140245489498</c:v>
                </c:pt>
                <c:pt idx="16557">
                  <c:v>399.20431240811899</c:v>
                </c:pt>
                <c:pt idx="16558">
                  <c:v>399.24722466763501</c:v>
                </c:pt>
                <c:pt idx="16559">
                  <c:v>399.29013923344201</c:v>
                </c:pt>
                <c:pt idx="16560">
                  <c:v>399.333056105541</c:v>
                </c:pt>
                <c:pt idx="16561">
                  <c:v>399.37597528393201</c:v>
                </c:pt>
                <c:pt idx="16562">
                  <c:v>399.41889676861302</c:v>
                </c:pt>
                <c:pt idx="16563">
                  <c:v>399.46182055958701</c:v>
                </c:pt>
                <c:pt idx="16564">
                  <c:v>399.50474665685198</c:v>
                </c:pt>
                <c:pt idx="16565">
                  <c:v>399.54767506040798</c:v>
                </c:pt>
                <c:pt idx="16566">
                  <c:v>399.59060577025599</c:v>
                </c:pt>
                <c:pt idx="16567">
                  <c:v>399.633538786396</c:v>
                </c:pt>
                <c:pt idx="16568">
                  <c:v>399.67647410882699</c:v>
                </c:pt>
                <c:pt idx="16569">
                  <c:v>399.71941173754902</c:v>
                </c:pt>
                <c:pt idx="16570">
                  <c:v>399.76235167256402</c:v>
                </c:pt>
                <c:pt idx="16571">
                  <c:v>399.80529391386898</c:v>
                </c:pt>
                <c:pt idx="16572">
                  <c:v>399.84823846146702</c:v>
                </c:pt>
                <c:pt idx="16573">
                  <c:v>399.89118531535502</c:v>
                </c:pt>
                <c:pt idx="16574">
                  <c:v>399.93413447553502</c:v>
                </c:pt>
                <c:pt idx="16575">
                  <c:v>399.97708594200702</c:v>
                </c:pt>
                <c:pt idx="16576">
                  <c:v>400.02003971477097</c:v>
                </c:pt>
                <c:pt idx="16577">
                  <c:v>400.062995793825</c:v>
                </c:pt>
                <c:pt idx="16578">
                  <c:v>400.10595417917199</c:v>
                </c:pt>
                <c:pt idx="16579">
                  <c:v>400.14891487081002</c:v>
                </c:pt>
                <c:pt idx="16580">
                  <c:v>400.19187786873903</c:v>
                </c:pt>
                <c:pt idx="16581">
                  <c:v>400.23484317295998</c:v>
                </c:pt>
                <c:pt idx="16582">
                  <c:v>400.277810783473</c:v>
                </c:pt>
                <c:pt idx="16583">
                  <c:v>400.320780700277</c:v>
                </c:pt>
                <c:pt idx="16584">
                  <c:v>400.36375292337198</c:v>
                </c:pt>
                <c:pt idx="16585">
                  <c:v>400.40672745275901</c:v>
                </c:pt>
                <c:pt idx="16586">
                  <c:v>400.449704288438</c:v>
                </c:pt>
                <c:pt idx="16587">
                  <c:v>400.49268343040802</c:v>
                </c:pt>
                <c:pt idx="16588">
                  <c:v>400.53566487866999</c:v>
                </c:pt>
                <c:pt idx="16589">
                  <c:v>400.578648633223</c:v>
                </c:pt>
                <c:pt idx="16590">
                  <c:v>400.62163469406801</c:v>
                </c:pt>
                <c:pt idx="16591">
                  <c:v>400.664623061204</c:v>
                </c:pt>
                <c:pt idx="16592">
                  <c:v>400.70761373463199</c:v>
                </c:pt>
                <c:pt idx="16593">
                  <c:v>400.75060671435102</c:v>
                </c:pt>
                <c:pt idx="16594">
                  <c:v>400.793602000362</c:v>
                </c:pt>
                <c:pt idx="16595">
                  <c:v>400.83659959266498</c:v>
                </c:pt>
                <c:pt idx="16596">
                  <c:v>400.879599491259</c:v>
                </c:pt>
                <c:pt idx="16597">
                  <c:v>400.922601696144</c:v>
                </c:pt>
                <c:pt idx="16598">
                  <c:v>400.965606207321</c:v>
                </c:pt>
                <c:pt idx="16599">
                  <c:v>401.00861302479001</c:v>
                </c:pt>
                <c:pt idx="16600">
                  <c:v>401.05162214855</c:v>
                </c:pt>
                <c:pt idx="16601">
                  <c:v>401.09463357860102</c:v>
                </c:pt>
                <c:pt idx="16602">
                  <c:v>401.13764731494501</c:v>
                </c:pt>
                <c:pt idx="16603">
                  <c:v>401.18066335757902</c:v>
                </c:pt>
                <c:pt idx="16604">
                  <c:v>401.22368170650498</c:v>
                </c:pt>
                <c:pt idx="16605">
                  <c:v>401.26670236172299</c:v>
                </c:pt>
                <c:pt idx="16606">
                  <c:v>401.30972532323199</c:v>
                </c:pt>
                <c:pt idx="16607">
                  <c:v>401.35275059103299</c:v>
                </c:pt>
                <c:pt idx="16608">
                  <c:v>401.39577816512502</c:v>
                </c:pt>
                <c:pt idx="16609">
                  <c:v>401.43880804550901</c:v>
                </c:pt>
                <c:pt idx="16610">
                  <c:v>401.48184023218499</c:v>
                </c:pt>
                <c:pt idx="16611">
                  <c:v>401.52487472515202</c:v>
                </c:pt>
                <c:pt idx="16612">
                  <c:v>401.56791152441002</c:v>
                </c:pt>
                <c:pt idx="16613">
                  <c:v>401.61095062995997</c:v>
                </c:pt>
                <c:pt idx="16614">
                  <c:v>401.65399204180198</c:v>
                </c:pt>
                <c:pt idx="16615">
                  <c:v>401.69703575993498</c:v>
                </c:pt>
                <c:pt idx="16616">
                  <c:v>401.74008178435901</c:v>
                </c:pt>
                <c:pt idx="16617">
                  <c:v>401.78313011507498</c:v>
                </c:pt>
                <c:pt idx="16618">
                  <c:v>401.82618075208302</c:v>
                </c:pt>
                <c:pt idx="16619">
                  <c:v>401.86923369538198</c:v>
                </c:pt>
                <c:pt idx="16620">
                  <c:v>401.912288944973</c:v>
                </c:pt>
                <c:pt idx="16621">
                  <c:v>401.955346500855</c:v>
                </c:pt>
                <c:pt idx="16622">
                  <c:v>401.99840636302901</c:v>
                </c:pt>
                <c:pt idx="16623">
                  <c:v>402.04146853149399</c:v>
                </c:pt>
                <c:pt idx="16624">
                  <c:v>402.08453300625098</c:v>
                </c:pt>
                <c:pt idx="16625">
                  <c:v>402.127599787299</c:v>
                </c:pt>
                <c:pt idx="16626">
                  <c:v>402.17066887463898</c:v>
                </c:pt>
                <c:pt idx="16627">
                  <c:v>402.21374026827101</c:v>
                </c:pt>
                <c:pt idx="16628">
                  <c:v>402.25681396819402</c:v>
                </c:pt>
                <c:pt idx="16629">
                  <c:v>402.29988997440802</c:v>
                </c:pt>
                <c:pt idx="16630">
                  <c:v>402.34296828691402</c:v>
                </c:pt>
                <c:pt idx="16631">
                  <c:v>402.38604890571202</c:v>
                </c:pt>
                <c:pt idx="16632">
                  <c:v>402.429131830801</c:v>
                </c:pt>
                <c:pt idx="16633">
                  <c:v>402.47221706218102</c:v>
                </c:pt>
                <c:pt idx="16634">
                  <c:v>402.51530459985298</c:v>
                </c:pt>
                <c:pt idx="16635">
                  <c:v>402.55839444381701</c:v>
                </c:pt>
                <c:pt idx="16636">
                  <c:v>402.60148659407201</c:v>
                </c:pt>
                <c:pt idx="16637">
                  <c:v>402.64458105061902</c:v>
                </c:pt>
                <c:pt idx="16638">
                  <c:v>402.68767781345701</c:v>
                </c:pt>
                <c:pt idx="16639">
                  <c:v>402.73077688258701</c:v>
                </c:pt>
                <c:pt idx="16640">
                  <c:v>402.77387825800798</c:v>
                </c:pt>
                <c:pt idx="16641">
                  <c:v>402.81698193972102</c:v>
                </c:pt>
                <c:pt idx="16642">
                  <c:v>402.860087927726</c:v>
                </c:pt>
                <c:pt idx="16643">
                  <c:v>402.90319622202202</c:v>
                </c:pt>
                <c:pt idx="16644">
                  <c:v>402.94630682260902</c:v>
                </c:pt>
                <c:pt idx="16645">
                  <c:v>402.98941972948802</c:v>
                </c:pt>
                <c:pt idx="16646">
                  <c:v>403.03253494265903</c:v>
                </c:pt>
                <c:pt idx="16647">
                  <c:v>403.07565246212101</c:v>
                </c:pt>
                <c:pt idx="16648">
                  <c:v>403.11877228787398</c:v>
                </c:pt>
                <c:pt idx="16649">
                  <c:v>403.16189441991901</c:v>
                </c:pt>
                <c:pt idx="16650">
                  <c:v>403.20501885825598</c:v>
                </c:pt>
                <c:pt idx="16651">
                  <c:v>403.24814560288399</c:v>
                </c:pt>
                <c:pt idx="16652">
                  <c:v>403.29127465380401</c:v>
                </c:pt>
                <c:pt idx="16653">
                  <c:v>403.33440601101501</c:v>
                </c:pt>
                <c:pt idx="16654">
                  <c:v>403.377539674518</c:v>
                </c:pt>
                <c:pt idx="16655">
                  <c:v>403.42067564431198</c:v>
                </c:pt>
                <c:pt idx="16656">
                  <c:v>403.46381392039802</c:v>
                </c:pt>
                <c:pt idx="16657">
                  <c:v>403.50695450277499</c:v>
                </c:pt>
                <c:pt idx="16658">
                  <c:v>403.55009739144401</c:v>
                </c:pt>
                <c:pt idx="16659">
                  <c:v>403.59324258640498</c:v>
                </c:pt>
                <c:pt idx="16660">
                  <c:v>403.63639008765699</c:v>
                </c:pt>
                <c:pt idx="16661">
                  <c:v>403.67953989519998</c:v>
                </c:pt>
                <c:pt idx="16662">
                  <c:v>403.72269200903497</c:v>
                </c:pt>
                <c:pt idx="16663">
                  <c:v>403.76584642916202</c:v>
                </c:pt>
                <c:pt idx="16664">
                  <c:v>403.80900315558</c:v>
                </c:pt>
                <c:pt idx="16665">
                  <c:v>403.85216218828901</c:v>
                </c:pt>
                <c:pt idx="16666">
                  <c:v>403.89532352728997</c:v>
                </c:pt>
                <c:pt idx="16667">
                  <c:v>403.938487172583</c:v>
                </c:pt>
                <c:pt idx="16668">
                  <c:v>403.981653124167</c:v>
                </c:pt>
                <c:pt idx="16669">
                  <c:v>404.024821382043</c:v>
                </c:pt>
                <c:pt idx="16670">
                  <c:v>404.06799194620999</c:v>
                </c:pt>
                <c:pt idx="16671">
                  <c:v>404.11116481666897</c:v>
                </c:pt>
                <c:pt idx="16672">
                  <c:v>404.154339993419</c:v>
                </c:pt>
                <c:pt idx="16673">
                  <c:v>404.19751747646097</c:v>
                </c:pt>
                <c:pt idx="16674">
                  <c:v>404.24069726579501</c:v>
                </c:pt>
                <c:pt idx="16675">
                  <c:v>404.28387936142002</c:v>
                </c:pt>
                <c:pt idx="16676">
                  <c:v>404.32706376333601</c:v>
                </c:pt>
                <c:pt idx="16677">
                  <c:v>404.37025047154401</c:v>
                </c:pt>
                <c:pt idx="16678">
                  <c:v>404.41343948604401</c:v>
                </c:pt>
                <c:pt idx="16679">
                  <c:v>404.45663080683499</c:v>
                </c:pt>
                <c:pt idx="16680">
                  <c:v>404.49982443391701</c:v>
                </c:pt>
                <c:pt idx="16681">
                  <c:v>404.54302036729098</c:v>
                </c:pt>
                <c:pt idx="16682">
                  <c:v>404.586218606957</c:v>
                </c:pt>
                <c:pt idx="16683">
                  <c:v>404.62941915291401</c:v>
                </c:pt>
                <c:pt idx="16684">
                  <c:v>404.67262200516302</c:v>
                </c:pt>
                <c:pt idx="16685">
                  <c:v>404.71582716370301</c:v>
                </c:pt>
                <c:pt idx="16686">
                  <c:v>404.75903462853501</c:v>
                </c:pt>
                <c:pt idx="16687">
                  <c:v>404.80224439965798</c:v>
                </c:pt>
                <c:pt idx="16688">
                  <c:v>404.84545647707301</c:v>
                </c:pt>
                <c:pt idx="16689">
                  <c:v>404.88867086077897</c:v>
                </c:pt>
                <c:pt idx="16690">
                  <c:v>404.93188755077699</c:v>
                </c:pt>
                <c:pt idx="16691">
                  <c:v>404.97510654706701</c:v>
                </c:pt>
                <c:pt idx="16692">
                  <c:v>405.01832784964699</c:v>
                </c:pt>
                <c:pt idx="16693">
                  <c:v>405.06155145852</c:v>
                </c:pt>
                <c:pt idx="16694">
                  <c:v>405.10477737368399</c:v>
                </c:pt>
                <c:pt idx="16695">
                  <c:v>405.14800559513998</c:v>
                </c:pt>
                <c:pt idx="16696">
                  <c:v>405.19123612288701</c:v>
                </c:pt>
                <c:pt idx="16697">
                  <c:v>405.23446895692501</c:v>
                </c:pt>
                <c:pt idx="16698">
                  <c:v>405.27770409725503</c:v>
                </c:pt>
                <c:pt idx="16699">
                  <c:v>405.32094154387698</c:v>
                </c:pt>
                <c:pt idx="16700">
                  <c:v>405.36418129678998</c:v>
                </c:pt>
                <c:pt idx="16701">
                  <c:v>405.40742335599498</c:v>
                </c:pt>
                <c:pt idx="16702">
                  <c:v>405.45066772149102</c:v>
                </c:pt>
                <c:pt idx="16703">
                  <c:v>405.493914393279</c:v>
                </c:pt>
                <c:pt idx="16704">
                  <c:v>405.53716337135802</c:v>
                </c:pt>
                <c:pt idx="16705">
                  <c:v>405.58041465572899</c:v>
                </c:pt>
                <c:pt idx="16706">
                  <c:v>405.62366824639201</c:v>
                </c:pt>
                <c:pt idx="16707">
                  <c:v>405.666924143345</c:v>
                </c:pt>
                <c:pt idx="16708">
                  <c:v>405.71018234659101</c:v>
                </c:pt>
                <c:pt idx="16709">
                  <c:v>405.753442856128</c:v>
                </c:pt>
                <c:pt idx="16710">
                  <c:v>405.79670567195598</c:v>
                </c:pt>
                <c:pt idx="16711">
                  <c:v>405.83997079407601</c:v>
                </c:pt>
                <c:pt idx="16712">
                  <c:v>405.88323822248799</c:v>
                </c:pt>
                <c:pt idx="16713">
                  <c:v>405.92650795719101</c:v>
                </c:pt>
                <c:pt idx="16714">
                  <c:v>405.96977999818603</c:v>
                </c:pt>
                <c:pt idx="16715">
                  <c:v>406.01305434547203</c:v>
                </c:pt>
                <c:pt idx="16716">
                  <c:v>406.05633099904998</c:v>
                </c:pt>
                <c:pt idx="16717">
                  <c:v>406.09960995891902</c:v>
                </c:pt>
                <c:pt idx="16718">
                  <c:v>406.14289122508001</c:v>
                </c:pt>
                <c:pt idx="16719">
                  <c:v>406.18617479753198</c:v>
                </c:pt>
                <c:pt idx="16720">
                  <c:v>406.22946067627601</c:v>
                </c:pt>
                <c:pt idx="16721">
                  <c:v>406.27274886131102</c:v>
                </c:pt>
                <c:pt idx="16722">
                  <c:v>406.31603935263797</c:v>
                </c:pt>
                <c:pt idx="16723">
                  <c:v>406.35933215025602</c:v>
                </c:pt>
                <c:pt idx="16724">
                  <c:v>406.40262725416602</c:v>
                </c:pt>
                <c:pt idx="16725">
                  <c:v>406.44592466436802</c:v>
                </c:pt>
                <c:pt idx="16726">
                  <c:v>406.489224380861</c:v>
                </c:pt>
                <c:pt idx="16727">
                  <c:v>406.53252640364502</c:v>
                </c:pt>
                <c:pt idx="16728">
                  <c:v>406.57583073272201</c:v>
                </c:pt>
                <c:pt idx="16729">
                  <c:v>406.61913736808901</c:v>
                </c:pt>
                <c:pt idx="16730">
                  <c:v>406.66244630974802</c:v>
                </c:pt>
                <c:pt idx="16731">
                  <c:v>406.70575755769897</c:v>
                </c:pt>
                <c:pt idx="16732">
                  <c:v>406.74907111194102</c:v>
                </c:pt>
                <c:pt idx="16733">
                  <c:v>406.79238697247501</c:v>
                </c:pt>
                <c:pt idx="16734">
                  <c:v>406.83570513929999</c:v>
                </c:pt>
                <c:pt idx="16735">
                  <c:v>406.87902561241702</c:v>
                </c:pt>
                <c:pt idx="16736">
                  <c:v>406.92234839182498</c:v>
                </c:pt>
                <c:pt idx="16737">
                  <c:v>406.965673477525</c:v>
                </c:pt>
                <c:pt idx="16738">
                  <c:v>407.00900086951702</c:v>
                </c:pt>
                <c:pt idx="16739">
                  <c:v>407.052330567799</c:v>
                </c:pt>
                <c:pt idx="16740">
                  <c:v>407.09566257237401</c:v>
                </c:pt>
                <c:pt idx="16741">
                  <c:v>407.13899688324</c:v>
                </c:pt>
                <c:pt idx="16742">
                  <c:v>407.18233350039702</c:v>
                </c:pt>
                <c:pt idx="16743">
                  <c:v>407.22567242384599</c:v>
                </c:pt>
                <c:pt idx="16744">
                  <c:v>407.26901365358702</c:v>
                </c:pt>
                <c:pt idx="16745">
                  <c:v>407.31235718961898</c:v>
                </c:pt>
                <c:pt idx="16746">
                  <c:v>407.35570303194299</c:v>
                </c:pt>
                <c:pt idx="16747">
                  <c:v>407.39905118055799</c:v>
                </c:pt>
                <c:pt idx="16748">
                  <c:v>407.44240163546499</c:v>
                </c:pt>
                <c:pt idx="16749">
                  <c:v>407.48575439666303</c:v>
                </c:pt>
                <c:pt idx="16750">
                  <c:v>407.52910946415301</c:v>
                </c:pt>
                <c:pt idx="16751">
                  <c:v>407.57246683793397</c:v>
                </c:pt>
                <c:pt idx="16752">
                  <c:v>407.615826518007</c:v>
                </c:pt>
                <c:pt idx="16753">
                  <c:v>407.659188504371</c:v>
                </c:pt>
                <c:pt idx="16754">
                  <c:v>407.70255279702701</c:v>
                </c:pt>
                <c:pt idx="16755">
                  <c:v>407.745919395974</c:v>
                </c:pt>
                <c:pt idx="16756">
                  <c:v>407.78928830121299</c:v>
                </c:pt>
                <c:pt idx="16757">
                  <c:v>407.83265951274399</c:v>
                </c:pt>
                <c:pt idx="16758">
                  <c:v>407.87603303056602</c:v>
                </c:pt>
                <c:pt idx="16759">
                  <c:v>407.91940885467898</c:v>
                </c:pt>
                <c:pt idx="16760">
                  <c:v>407.96278698508399</c:v>
                </c:pt>
                <c:pt idx="16761">
                  <c:v>408.00616742178102</c:v>
                </c:pt>
                <c:pt idx="16762">
                  <c:v>408.04955016476902</c:v>
                </c:pt>
                <c:pt idx="16763">
                  <c:v>408.09293521404902</c:v>
                </c:pt>
                <c:pt idx="16764">
                  <c:v>408.13632256962001</c:v>
                </c:pt>
                <c:pt idx="16765">
                  <c:v>408.17971223148299</c:v>
                </c:pt>
                <c:pt idx="16766">
                  <c:v>408.22310419963702</c:v>
                </c:pt>
                <c:pt idx="16767">
                  <c:v>408.26649847408299</c:v>
                </c:pt>
                <c:pt idx="16768">
                  <c:v>408.30989505482</c:v>
                </c:pt>
                <c:pt idx="16769">
                  <c:v>408.35329394184902</c:v>
                </c:pt>
                <c:pt idx="16770">
                  <c:v>408.39669513516901</c:v>
                </c:pt>
                <c:pt idx="16771">
                  <c:v>408.44009863478101</c:v>
                </c:pt>
                <c:pt idx="16772">
                  <c:v>408.48350444068501</c:v>
                </c:pt>
                <c:pt idx="16773">
                  <c:v>408.52691255287999</c:v>
                </c:pt>
                <c:pt idx="16774">
                  <c:v>408.57032297136601</c:v>
                </c:pt>
                <c:pt idx="16775">
                  <c:v>408.61373569614398</c:v>
                </c:pt>
                <c:pt idx="16776">
                  <c:v>408.657150727214</c:v>
                </c:pt>
                <c:pt idx="16777">
                  <c:v>408.70056806457501</c:v>
                </c:pt>
                <c:pt idx="16778">
                  <c:v>408.74398770822802</c:v>
                </c:pt>
                <c:pt idx="16779">
                  <c:v>408.78740965817201</c:v>
                </c:pt>
                <c:pt idx="16780">
                  <c:v>408.830833914408</c:v>
                </c:pt>
                <c:pt idx="16781">
                  <c:v>408.87426047693498</c:v>
                </c:pt>
                <c:pt idx="16782">
                  <c:v>408.91768934575401</c:v>
                </c:pt>
                <c:pt idx="16783">
                  <c:v>408.96112052086397</c:v>
                </c:pt>
                <c:pt idx="16784">
                  <c:v>409.00455400226599</c:v>
                </c:pt>
                <c:pt idx="16785">
                  <c:v>409.04798978995899</c:v>
                </c:pt>
                <c:pt idx="16786">
                  <c:v>409.09142788394399</c:v>
                </c:pt>
                <c:pt idx="16787">
                  <c:v>409.13486828421998</c:v>
                </c:pt>
                <c:pt idx="16788">
                  <c:v>409.17831099078802</c:v>
                </c:pt>
                <c:pt idx="16789">
                  <c:v>409.22175600364801</c:v>
                </c:pt>
                <c:pt idx="16790">
                  <c:v>409.26520332279898</c:v>
                </c:pt>
                <c:pt idx="16791">
                  <c:v>409.30865294824099</c:v>
                </c:pt>
                <c:pt idx="16792">
                  <c:v>409.352104879975</c:v>
                </c:pt>
                <c:pt idx="16793">
                  <c:v>409.39555911800102</c:v>
                </c:pt>
                <c:pt idx="16794">
                  <c:v>409.43901566231801</c:v>
                </c:pt>
                <c:pt idx="16795">
                  <c:v>409.48247451292701</c:v>
                </c:pt>
                <c:pt idx="16796">
                  <c:v>409.52593566982699</c:v>
                </c:pt>
                <c:pt idx="16797">
                  <c:v>409.56939913301898</c:v>
                </c:pt>
                <c:pt idx="16798">
                  <c:v>409.612864902502</c:v>
                </c:pt>
                <c:pt idx="16799">
                  <c:v>409.65633297827702</c:v>
                </c:pt>
                <c:pt idx="16800">
                  <c:v>409.69980336034303</c:v>
                </c:pt>
                <c:pt idx="16801">
                  <c:v>409.74327604870098</c:v>
                </c:pt>
                <c:pt idx="16802">
                  <c:v>409.78675104335002</c:v>
                </c:pt>
                <c:pt idx="16803">
                  <c:v>409.83022834429102</c:v>
                </c:pt>
                <c:pt idx="16804">
                  <c:v>409.87370795152401</c:v>
                </c:pt>
                <c:pt idx="16805">
                  <c:v>409.91718986504799</c:v>
                </c:pt>
                <c:pt idx="16806">
                  <c:v>409.960674084863</c:v>
                </c:pt>
                <c:pt idx="16807">
                  <c:v>410.00416061097002</c:v>
                </c:pt>
                <c:pt idx="16808">
                  <c:v>410.04764944336898</c:v>
                </c:pt>
                <c:pt idx="16809">
                  <c:v>410.09114058205898</c:v>
                </c:pt>
                <c:pt idx="16810">
                  <c:v>410.13463402704099</c:v>
                </c:pt>
                <c:pt idx="16811">
                  <c:v>410.17812977831397</c:v>
                </c:pt>
                <c:pt idx="16812">
                  <c:v>410.22162783587902</c:v>
                </c:pt>
                <c:pt idx="16813">
                  <c:v>410.26512819973499</c:v>
                </c:pt>
                <c:pt idx="16814">
                  <c:v>410.30863086988302</c:v>
                </c:pt>
                <c:pt idx="16815">
                  <c:v>410.35213584632203</c:v>
                </c:pt>
                <c:pt idx="16816">
                  <c:v>410.39564312905298</c:v>
                </c:pt>
                <c:pt idx="16817">
                  <c:v>410.43915271807498</c:v>
                </c:pt>
                <c:pt idx="16818">
                  <c:v>410.48266461338898</c:v>
                </c:pt>
                <c:pt idx="16819">
                  <c:v>410.52617881499401</c:v>
                </c:pt>
                <c:pt idx="16820">
                  <c:v>410.56969532289099</c:v>
                </c:pt>
                <c:pt idx="16821">
                  <c:v>410.61321413707998</c:v>
                </c:pt>
                <c:pt idx="16822">
                  <c:v>410.65673525756</c:v>
                </c:pt>
                <c:pt idx="16823">
                  <c:v>410.700258684331</c:v>
                </c:pt>
                <c:pt idx="16824">
                  <c:v>410.74378441739401</c:v>
                </c:pt>
                <c:pt idx="16825">
                  <c:v>410.78731245674902</c:v>
                </c:pt>
                <c:pt idx="16826">
                  <c:v>410.83084280239501</c:v>
                </c:pt>
                <c:pt idx="16827">
                  <c:v>410.87437545433301</c:v>
                </c:pt>
                <c:pt idx="16828">
                  <c:v>410.91791041256198</c:v>
                </c:pt>
                <c:pt idx="16829">
                  <c:v>410.96144767708302</c:v>
                </c:pt>
                <c:pt idx="16830">
                  <c:v>411.00498724789497</c:v>
                </c:pt>
                <c:pt idx="16831">
                  <c:v>411.04852912499899</c:v>
                </c:pt>
                <c:pt idx="16832">
                  <c:v>411.09207330839399</c:v>
                </c:pt>
                <c:pt idx="16833">
                  <c:v>411.135619798081</c:v>
                </c:pt>
                <c:pt idx="16834">
                  <c:v>411.17916859405898</c:v>
                </c:pt>
                <c:pt idx="16835">
                  <c:v>411.22271969632902</c:v>
                </c:pt>
                <c:pt idx="16836">
                  <c:v>411.26627310489101</c:v>
                </c:pt>
                <c:pt idx="16837">
                  <c:v>411.30982881974398</c:v>
                </c:pt>
                <c:pt idx="16838">
                  <c:v>411.35338684088799</c:v>
                </c:pt>
                <c:pt idx="16839">
                  <c:v>411.396947168324</c:v>
                </c:pt>
                <c:pt idx="16840">
                  <c:v>411.44050980205202</c:v>
                </c:pt>
                <c:pt idx="16841">
                  <c:v>411.48407474207102</c:v>
                </c:pt>
                <c:pt idx="16842">
                  <c:v>411.52764198838202</c:v>
                </c:pt>
                <c:pt idx="16843">
                  <c:v>411.571211540984</c:v>
                </c:pt>
                <c:pt idx="16844">
                  <c:v>411.61478339987798</c:v>
                </c:pt>
                <c:pt idx="16845">
                  <c:v>411.658357565063</c:v>
                </c:pt>
                <c:pt idx="16846">
                  <c:v>411.70193403654002</c:v>
                </c:pt>
                <c:pt idx="16847">
                  <c:v>411.74551281430797</c:v>
                </c:pt>
                <c:pt idx="16848">
                  <c:v>411.78909389836798</c:v>
                </c:pt>
                <c:pt idx="16849">
                  <c:v>411.83267728871903</c:v>
                </c:pt>
                <c:pt idx="16850">
                  <c:v>411.87626298536202</c:v>
                </c:pt>
                <c:pt idx="16851">
                  <c:v>411.91985098829599</c:v>
                </c:pt>
                <c:pt idx="16852">
                  <c:v>411.96344129752202</c:v>
                </c:pt>
                <c:pt idx="16853">
                  <c:v>412.00703391304</c:v>
                </c:pt>
                <c:pt idx="16854">
                  <c:v>412.05062883484902</c:v>
                </c:pt>
                <c:pt idx="16855">
                  <c:v>412.09422606294902</c:v>
                </c:pt>
                <c:pt idx="16856">
                  <c:v>412.13782559734102</c:v>
                </c:pt>
                <c:pt idx="16857">
                  <c:v>412.18142743802503</c:v>
                </c:pt>
                <c:pt idx="16858">
                  <c:v>412.22503158500001</c:v>
                </c:pt>
                <c:pt idx="16859">
                  <c:v>412.268638038267</c:v>
                </c:pt>
                <c:pt idx="16860">
                  <c:v>412.31224679782503</c:v>
                </c:pt>
                <c:pt idx="16861">
                  <c:v>412.355857863675</c:v>
                </c:pt>
                <c:pt idx="16862">
                  <c:v>412.39947123581601</c:v>
                </c:pt>
                <c:pt idx="16863">
                  <c:v>412.44308691424902</c:v>
                </c:pt>
                <c:pt idx="16864">
                  <c:v>412.48670489897302</c:v>
                </c:pt>
                <c:pt idx="16865">
                  <c:v>412.53032518998901</c:v>
                </c:pt>
                <c:pt idx="16866">
                  <c:v>412.57394778729599</c:v>
                </c:pt>
                <c:pt idx="16867">
                  <c:v>412.61757269089497</c:v>
                </c:pt>
                <c:pt idx="16868">
                  <c:v>412.66119990078602</c:v>
                </c:pt>
                <c:pt idx="16869">
                  <c:v>412.70482941696798</c:v>
                </c:pt>
                <c:pt idx="16870">
                  <c:v>412.74846123944099</c:v>
                </c:pt>
                <c:pt idx="16871">
                  <c:v>412.79209536820599</c:v>
                </c:pt>
                <c:pt idx="16872">
                  <c:v>412.835731803263</c:v>
                </c:pt>
                <c:pt idx="16873">
                  <c:v>412.87937054461099</c:v>
                </c:pt>
                <c:pt idx="16874">
                  <c:v>412.92301159225099</c:v>
                </c:pt>
                <c:pt idx="16875">
                  <c:v>412.96665494618202</c:v>
                </c:pt>
                <c:pt idx="16876">
                  <c:v>413.010300606405</c:v>
                </c:pt>
                <c:pt idx="16877">
                  <c:v>413.05394857291901</c:v>
                </c:pt>
                <c:pt idx="16878">
                  <c:v>413.09759884572497</c:v>
                </c:pt>
                <c:pt idx="16879">
                  <c:v>413.14125142482197</c:v>
                </c:pt>
                <c:pt idx="16880">
                  <c:v>413.18490631021098</c:v>
                </c:pt>
                <c:pt idx="16881">
                  <c:v>413.22856350189102</c:v>
                </c:pt>
                <c:pt idx="16882">
                  <c:v>413.272222999863</c:v>
                </c:pt>
                <c:pt idx="16883">
                  <c:v>413.31588480412597</c:v>
                </c:pt>
                <c:pt idx="16884">
                  <c:v>413.359548914681</c:v>
                </c:pt>
                <c:pt idx="16885">
                  <c:v>413.40321533152797</c:v>
                </c:pt>
                <c:pt idx="16886">
                  <c:v>413.44688405466599</c:v>
                </c:pt>
                <c:pt idx="16887">
                  <c:v>413.49055508409498</c:v>
                </c:pt>
                <c:pt idx="16888">
                  <c:v>413.53422841981597</c:v>
                </c:pt>
                <c:pt idx="16889">
                  <c:v>413.57790406182897</c:v>
                </c:pt>
                <c:pt idx="16890">
                  <c:v>413.62158201013301</c:v>
                </c:pt>
                <c:pt idx="16891">
                  <c:v>413.66526226472899</c:v>
                </c:pt>
                <c:pt idx="16892">
                  <c:v>413.70894482561602</c:v>
                </c:pt>
                <c:pt idx="16893">
                  <c:v>413.75262969279498</c:v>
                </c:pt>
                <c:pt idx="16894">
                  <c:v>413.79631686626499</c:v>
                </c:pt>
                <c:pt idx="16895">
                  <c:v>413.840006346027</c:v>
                </c:pt>
                <c:pt idx="16896">
                  <c:v>413.88369813207999</c:v>
                </c:pt>
                <c:pt idx="16897">
                  <c:v>413.92739222442498</c:v>
                </c:pt>
                <c:pt idx="16898">
                  <c:v>413.97108862306101</c:v>
                </c:pt>
                <c:pt idx="16899">
                  <c:v>414.01478732798898</c:v>
                </c:pt>
                <c:pt idx="16900">
                  <c:v>414.05848833920902</c:v>
                </c:pt>
                <c:pt idx="16901">
                  <c:v>414.10219165671998</c:v>
                </c:pt>
                <c:pt idx="16902">
                  <c:v>414.14589728052198</c:v>
                </c:pt>
                <c:pt idx="16903">
                  <c:v>414.18960521061598</c:v>
                </c:pt>
                <c:pt idx="16904">
                  <c:v>414.23331544700198</c:v>
                </c:pt>
                <c:pt idx="16905">
                  <c:v>414.27702798967903</c:v>
                </c:pt>
                <c:pt idx="16906">
                  <c:v>414.32074283864802</c:v>
                </c:pt>
                <c:pt idx="16907">
                  <c:v>414.36445999390799</c:v>
                </c:pt>
                <c:pt idx="16908">
                  <c:v>414.40817945546002</c:v>
                </c:pt>
                <c:pt idx="16909">
                  <c:v>414.45190122330303</c:v>
                </c:pt>
                <c:pt idx="16910">
                  <c:v>414.49562529743798</c:v>
                </c:pt>
                <c:pt idx="16911">
                  <c:v>414.53935167786398</c:v>
                </c:pt>
                <c:pt idx="16912">
                  <c:v>414.58308036458197</c:v>
                </c:pt>
                <c:pt idx="16913">
                  <c:v>414.62681135759101</c:v>
                </c:pt>
                <c:pt idx="16914">
                  <c:v>414.67054465689199</c:v>
                </c:pt>
                <c:pt idx="16915">
                  <c:v>414.71428026248401</c:v>
                </c:pt>
                <c:pt idx="16916">
                  <c:v>414.75801817436798</c:v>
                </c:pt>
                <c:pt idx="16917">
                  <c:v>414.801758392544</c:v>
                </c:pt>
                <c:pt idx="16918">
                  <c:v>414.84550091701101</c:v>
                </c:pt>
                <c:pt idx="16919">
                  <c:v>414.889245747769</c:v>
                </c:pt>
                <c:pt idx="16920">
                  <c:v>414.93299288481899</c:v>
                </c:pt>
                <c:pt idx="16921">
                  <c:v>414.97674232816098</c:v>
                </c:pt>
                <c:pt idx="16922">
                  <c:v>415.02049407779401</c:v>
                </c:pt>
                <c:pt idx="16923">
                  <c:v>415.06424813371899</c:v>
                </c:pt>
                <c:pt idx="16924">
                  <c:v>415.10800449593501</c:v>
                </c:pt>
                <c:pt idx="16925">
                  <c:v>415.15176316444303</c:v>
                </c:pt>
                <c:pt idx="16926">
                  <c:v>415.19552413924202</c:v>
                </c:pt>
                <c:pt idx="16927">
                  <c:v>415.23928742033303</c:v>
                </c:pt>
                <c:pt idx="16928">
                  <c:v>415.28305300771501</c:v>
                </c:pt>
                <c:pt idx="16929">
                  <c:v>415.326820901389</c:v>
                </c:pt>
                <c:pt idx="16930">
                  <c:v>415.37059110135402</c:v>
                </c:pt>
                <c:pt idx="16931">
                  <c:v>415.41436360761099</c:v>
                </c:pt>
                <c:pt idx="16932">
                  <c:v>415.45813842016003</c:v>
                </c:pt>
                <c:pt idx="16933">
                  <c:v>415.50191553899998</c:v>
                </c:pt>
                <c:pt idx="16934">
                  <c:v>415.54569496413097</c:v>
                </c:pt>
                <c:pt idx="16935">
                  <c:v>415.58947669555403</c:v>
                </c:pt>
                <c:pt idx="16936">
                  <c:v>415.63326073326903</c:v>
                </c:pt>
                <c:pt idx="16937">
                  <c:v>415.67704707727501</c:v>
                </c:pt>
                <c:pt idx="16938">
                  <c:v>415.72083572757299</c:v>
                </c:pt>
                <c:pt idx="16939">
                  <c:v>415.76462668416201</c:v>
                </c:pt>
                <c:pt idx="16940">
                  <c:v>415.80841994704298</c:v>
                </c:pt>
                <c:pt idx="16941">
                  <c:v>415.85221551621498</c:v>
                </c:pt>
                <c:pt idx="16942">
                  <c:v>415.89601339167803</c:v>
                </c:pt>
                <c:pt idx="16943">
                  <c:v>415.93981357343398</c:v>
                </c:pt>
                <c:pt idx="16944">
                  <c:v>415.98361606148097</c:v>
                </c:pt>
                <c:pt idx="16945">
                  <c:v>416.027420855819</c:v>
                </c:pt>
                <c:pt idx="16946">
                  <c:v>416.07122795644898</c:v>
                </c:pt>
                <c:pt idx="16947">
                  <c:v>416.11503736336999</c:v>
                </c:pt>
                <c:pt idx="16948">
                  <c:v>416.15884907658301</c:v>
                </c:pt>
                <c:pt idx="16949">
                  <c:v>416.20266309608797</c:v>
                </c:pt>
                <c:pt idx="16950">
                  <c:v>416.24647942188398</c:v>
                </c:pt>
                <c:pt idx="16951">
                  <c:v>416.29029805397101</c:v>
                </c:pt>
                <c:pt idx="16952">
                  <c:v>416.33411899235</c:v>
                </c:pt>
                <c:pt idx="16953">
                  <c:v>416.37794223702099</c:v>
                </c:pt>
                <c:pt idx="16954">
                  <c:v>416.42176778798301</c:v>
                </c:pt>
                <c:pt idx="16955">
                  <c:v>416.46559564523699</c:v>
                </c:pt>
                <c:pt idx="16956">
                  <c:v>416.509425808782</c:v>
                </c:pt>
                <c:pt idx="16957">
                  <c:v>416.55325827861901</c:v>
                </c:pt>
                <c:pt idx="16958">
                  <c:v>416.59709305474701</c:v>
                </c:pt>
                <c:pt idx="16959">
                  <c:v>416.640930137167</c:v>
                </c:pt>
                <c:pt idx="16960">
                  <c:v>416.68476952587798</c:v>
                </c:pt>
                <c:pt idx="16961">
                  <c:v>416.72861122088102</c:v>
                </c:pt>
                <c:pt idx="16962">
                  <c:v>416.77245522217498</c:v>
                </c:pt>
                <c:pt idx="16963">
                  <c:v>416.81630152976101</c:v>
                </c:pt>
                <c:pt idx="16964">
                  <c:v>416.86015014363898</c:v>
                </c:pt>
                <c:pt idx="16965">
                  <c:v>416.90400106380798</c:v>
                </c:pt>
                <c:pt idx="16966">
                  <c:v>416.94785429026803</c:v>
                </c:pt>
                <c:pt idx="16967">
                  <c:v>416.99170982302002</c:v>
                </c:pt>
                <c:pt idx="16968">
                  <c:v>417.03556766206401</c:v>
                </c:pt>
                <c:pt idx="16969">
                  <c:v>417.07942780739899</c:v>
                </c:pt>
                <c:pt idx="16970">
                  <c:v>417.12329025902602</c:v>
                </c:pt>
                <c:pt idx="16971">
                  <c:v>417.16715501694398</c:v>
                </c:pt>
                <c:pt idx="16972">
                  <c:v>417.21102208115298</c:v>
                </c:pt>
                <c:pt idx="16973">
                  <c:v>417.254891451655</c:v>
                </c:pt>
                <c:pt idx="16974">
                  <c:v>417.298763128448</c:v>
                </c:pt>
                <c:pt idx="16975">
                  <c:v>417.34263711153199</c:v>
                </c:pt>
                <c:pt idx="16976">
                  <c:v>417.38651340090797</c:v>
                </c:pt>
                <c:pt idx="16977">
                  <c:v>417.430391996575</c:v>
                </c:pt>
                <c:pt idx="16978">
                  <c:v>417.47427289853402</c:v>
                </c:pt>
                <c:pt idx="16979">
                  <c:v>417.51815610678398</c:v>
                </c:pt>
                <c:pt idx="16980">
                  <c:v>417.56204162132599</c:v>
                </c:pt>
                <c:pt idx="16981">
                  <c:v>417.60592944216</c:v>
                </c:pt>
                <c:pt idx="16982">
                  <c:v>417.649819569285</c:v>
                </c:pt>
                <c:pt idx="16983">
                  <c:v>417.69371200270098</c:v>
                </c:pt>
                <c:pt idx="16984">
                  <c:v>417.73760674240901</c:v>
                </c:pt>
                <c:pt idx="16985">
                  <c:v>417.781503788409</c:v>
                </c:pt>
                <c:pt idx="16986">
                  <c:v>417.82540314070002</c:v>
                </c:pt>
                <c:pt idx="16987">
                  <c:v>417.86930479928299</c:v>
                </c:pt>
                <c:pt idx="16988">
                  <c:v>417.91320876415699</c:v>
                </c:pt>
                <c:pt idx="16989">
                  <c:v>417.957115035323</c:v>
                </c:pt>
                <c:pt idx="16990">
                  <c:v>418.00102361277999</c:v>
                </c:pt>
                <c:pt idx="16991">
                  <c:v>418.04493449652898</c:v>
                </c:pt>
              </c:numCache>
            </c:numRef>
          </c:xVal>
          <c:yVal>
            <c:numRef>
              <c:f>spc!$B$1:$B$32000</c:f>
              <c:numCache>
                <c:formatCode>General</c:formatCode>
                <c:ptCount val="32000"/>
                <c:pt idx="0">
                  <c:v>1E-4</c:v>
                </c:pt>
                <c:pt idx="1">
                  <c:v>1E-4</c:v>
                </c:pt>
                <c:pt idx="2">
                  <c:v>1E-4</c:v>
                </c:pt>
                <c:pt idx="3">
                  <c:v>1E-4</c:v>
                </c:pt>
                <c:pt idx="4">
                  <c:v>1E-4</c:v>
                </c:pt>
                <c:pt idx="5">
                  <c:v>1E-4</c:v>
                </c:pt>
                <c:pt idx="6">
                  <c:v>1E-4</c:v>
                </c:pt>
                <c:pt idx="7">
                  <c:v>1E-4</c:v>
                </c:pt>
                <c:pt idx="8">
                  <c:v>1.0001</c:v>
                </c:pt>
                <c:pt idx="9">
                  <c:v>1E-4</c:v>
                </c:pt>
                <c:pt idx="10">
                  <c:v>1E-4</c:v>
                </c:pt>
                <c:pt idx="11">
                  <c:v>1E-4</c:v>
                </c:pt>
                <c:pt idx="12">
                  <c:v>1E-4</c:v>
                </c:pt>
                <c:pt idx="13">
                  <c:v>1E-4</c:v>
                </c:pt>
                <c:pt idx="14">
                  <c:v>1E-4</c:v>
                </c:pt>
                <c:pt idx="15">
                  <c:v>1.0001</c:v>
                </c:pt>
                <c:pt idx="16">
                  <c:v>1E-4</c:v>
                </c:pt>
                <c:pt idx="17">
                  <c:v>1E-4</c:v>
                </c:pt>
                <c:pt idx="18">
                  <c:v>1E-4</c:v>
                </c:pt>
                <c:pt idx="19">
                  <c:v>1E-4</c:v>
                </c:pt>
                <c:pt idx="20">
                  <c:v>1E-4</c:v>
                </c:pt>
                <c:pt idx="21">
                  <c:v>1E-4</c:v>
                </c:pt>
                <c:pt idx="22">
                  <c:v>1E-4</c:v>
                </c:pt>
                <c:pt idx="23">
                  <c:v>1E-4</c:v>
                </c:pt>
                <c:pt idx="24">
                  <c:v>1E-4</c:v>
                </c:pt>
                <c:pt idx="25">
                  <c:v>1E-4</c:v>
                </c:pt>
                <c:pt idx="26">
                  <c:v>1E-4</c:v>
                </c:pt>
                <c:pt idx="27">
                  <c:v>1E-4</c:v>
                </c:pt>
                <c:pt idx="28">
                  <c:v>1E-4</c:v>
                </c:pt>
                <c:pt idx="29">
                  <c:v>1E-4</c:v>
                </c:pt>
                <c:pt idx="30">
                  <c:v>1E-4</c:v>
                </c:pt>
                <c:pt idx="31">
                  <c:v>1E-4</c:v>
                </c:pt>
                <c:pt idx="32">
                  <c:v>1E-4</c:v>
                </c:pt>
                <c:pt idx="33">
                  <c:v>1E-4</c:v>
                </c:pt>
                <c:pt idx="34">
                  <c:v>1E-4</c:v>
                </c:pt>
                <c:pt idx="35">
                  <c:v>1E-4</c:v>
                </c:pt>
                <c:pt idx="36">
                  <c:v>1E-4</c:v>
                </c:pt>
                <c:pt idx="37">
                  <c:v>1E-4</c:v>
                </c:pt>
                <c:pt idx="38">
                  <c:v>1E-4</c:v>
                </c:pt>
                <c:pt idx="39">
                  <c:v>1E-4</c:v>
                </c:pt>
                <c:pt idx="40">
                  <c:v>1E-4</c:v>
                </c:pt>
                <c:pt idx="41">
                  <c:v>1.0001</c:v>
                </c:pt>
                <c:pt idx="42">
                  <c:v>1E-4</c:v>
                </c:pt>
                <c:pt idx="43">
                  <c:v>1E-4</c:v>
                </c:pt>
                <c:pt idx="44">
                  <c:v>1E-4</c:v>
                </c:pt>
                <c:pt idx="45">
                  <c:v>1E-4</c:v>
                </c:pt>
                <c:pt idx="46">
                  <c:v>1E-4</c:v>
                </c:pt>
                <c:pt idx="47">
                  <c:v>1.0001</c:v>
                </c:pt>
                <c:pt idx="48">
                  <c:v>1E-4</c:v>
                </c:pt>
                <c:pt idx="49">
                  <c:v>1.0001</c:v>
                </c:pt>
                <c:pt idx="50">
                  <c:v>1E-4</c:v>
                </c:pt>
                <c:pt idx="51">
                  <c:v>1E-4</c:v>
                </c:pt>
                <c:pt idx="52">
                  <c:v>1E-4</c:v>
                </c:pt>
                <c:pt idx="53">
                  <c:v>1E-4</c:v>
                </c:pt>
                <c:pt idx="54">
                  <c:v>1E-4</c:v>
                </c:pt>
                <c:pt idx="55">
                  <c:v>1E-4</c:v>
                </c:pt>
                <c:pt idx="56">
                  <c:v>1E-4</c:v>
                </c:pt>
                <c:pt idx="57">
                  <c:v>1E-4</c:v>
                </c:pt>
                <c:pt idx="58">
                  <c:v>1E-4</c:v>
                </c:pt>
                <c:pt idx="59">
                  <c:v>1.0001</c:v>
                </c:pt>
                <c:pt idx="60">
                  <c:v>1E-4</c:v>
                </c:pt>
                <c:pt idx="61">
                  <c:v>1.0001</c:v>
                </c:pt>
                <c:pt idx="62">
                  <c:v>1E-4</c:v>
                </c:pt>
                <c:pt idx="63">
                  <c:v>1E-4</c:v>
                </c:pt>
                <c:pt idx="64">
                  <c:v>1.0001</c:v>
                </c:pt>
                <c:pt idx="65">
                  <c:v>1E-4</c:v>
                </c:pt>
                <c:pt idx="66">
                  <c:v>1E-4</c:v>
                </c:pt>
                <c:pt idx="67">
                  <c:v>1E-4</c:v>
                </c:pt>
                <c:pt idx="68">
                  <c:v>1E-4</c:v>
                </c:pt>
                <c:pt idx="69">
                  <c:v>1E-4</c:v>
                </c:pt>
                <c:pt idx="70">
                  <c:v>1E-4</c:v>
                </c:pt>
                <c:pt idx="71">
                  <c:v>1E-4</c:v>
                </c:pt>
                <c:pt idx="72">
                  <c:v>1E-4</c:v>
                </c:pt>
                <c:pt idx="73">
                  <c:v>1E-4</c:v>
                </c:pt>
                <c:pt idx="74">
                  <c:v>1E-4</c:v>
                </c:pt>
                <c:pt idx="75">
                  <c:v>1E-4</c:v>
                </c:pt>
                <c:pt idx="76">
                  <c:v>1.0001</c:v>
                </c:pt>
                <c:pt idx="77">
                  <c:v>1E-4</c:v>
                </c:pt>
                <c:pt idx="78">
                  <c:v>1E-4</c:v>
                </c:pt>
                <c:pt idx="79">
                  <c:v>1E-4</c:v>
                </c:pt>
                <c:pt idx="80">
                  <c:v>1E-4</c:v>
                </c:pt>
                <c:pt idx="81">
                  <c:v>1E-4</c:v>
                </c:pt>
                <c:pt idx="82">
                  <c:v>1E-4</c:v>
                </c:pt>
                <c:pt idx="83">
                  <c:v>1E-4</c:v>
                </c:pt>
                <c:pt idx="84">
                  <c:v>1E-4</c:v>
                </c:pt>
                <c:pt idx="85">
                  <c:v>1E-4</c:v>
                </c:pt>
                <c:pt idx="86">
                  <c:v>1E-4</c:v>
                </c:pt>
                <c:pt idx="87">
                  <c:v>1E-4</c:v>
                </c:pt>
                <c:pt idx="88">
                  <c:v>1E-4</c:v>
                </c:pt>
                <c:pt idx="89">
                  <c:v>1E-4</c:v>
                </c:pt>
                <c:pt idx="90">
                  <c:v>1E-4</c:v>
                </c:pt>
                <c:pt idx="91">
                  <c:v>1E-4</c:v>
                </c:pt>
                <c:pt idx="92">
                  <c:v>1E-4</c:v>
                </c:pt>
                <c:pt idx="93">
                  <c:v>1E-4</c:v>
                </c:pt>
                <c:pt idx="94">
                  <c:v>1E-4</c:v>
                </c:pt>
                <c:pt idx="95">
                  <c:v>1E-4</c:v>
                </c:pt>
                <c:pt idx="96">
                  <c:v>1E-4</c:v>
                </c:pt>
                <c:pt idx="97">
                  <c:v>1E-4</c:v>
                </c:pt>
                <c:pt idx="98">
                  <c:v>1E-4</c:v>
                </c:pt>
                <c:pt idx="99">
                  <c:v>1E-4</c:v>
                </c:pt>
                <c:pt idx="100">
                  <c:v>1E-4</c:v>
                </c:pt>
                <c:pt idx="101">
                  <c:v>1E-4</c:v>
                </c:pt>
                <c:pt idx="102">
                  <c:v>1E-4</c:v>
                </c:pt>
                <c:pt idx="103">
                  <c:v>1E-4</c:v>
                </c:pt>
                <c:pt idx="104">
                  <c:v>1E-4</c:v>
                </c:pt>
                <c:pt idx="105">
                  <c:v>1E-4</c:v>
                </c:pt>
                <c:pt idx="106">
                  <c:v>1E-4</c:v>
                </c:pt>
                <c:pt idx="107">
                  <c:v>1E-4</c:v>
                </c:pt>
                <c:pt idx="108">
                  <c:v>1E-4</c:v>
                </c:pt>
                <c:pt idx="109">
                  <c:v>1E-4</c:v>
                </c:pt>
                <c:pt idx="110">
                  <c:v>1E-4</c:v>
                </c:pt>
                <c:pt idx="111">
                  <c:v>1E-4</c:v>
                </c:pt>
                <c:pt idx="112">
                  <c:v>1E-4</c:v>
                </c:pt>
                <c:pt idx="113">
                  <c:v>1E-4</c:v>
                </c:pt>
                <c:pt idx="114">
                  <c:v>1E-4</c:v>
                </c:pt>
                <c:pt idx="115">
                  <c:v>1E-4</c:v>
                </c:pt>
                <c:pt idx="116">
                  <c:v>1E-4</c:v>
                </c:pt>
                <c:pt idx="117">
                  <c:v>1E-4</c:v>
                </c:pt>
                <c:pt idx="118">
                  <c:v>1E-4</c:v>
                </c:pt>
                <c:pt idx="119">
                  <c:v>1E-4</c:v>
                </c:pt>
                <c:pt idx="120">
                  <c:v>1E-4</c:v>
                </c:pt>
                <c:pt idx="121">
                  <c:v>1E-4</c:v>
                </c:pt>
                <c:pt idx="122">
                  <c:v>1E-4</c:v>
                </c:pt>
                <c:pt idx="123">
                  <c:v>1E-4</c:v>
                </c:pt>
                <c:pt idx="124">
                  <c:v>1E-4</c:v>
                </c:pt>
                <c:pt idx="125">
                  <c:v>1E-4</c:v>
                </c:pt>
                <c:pt idx="126">
                  <c:v>1E-4</c:v>
                </c:pt>
                <c:pt idx="127">
                  <c:v>1E-4</c:v>
                </c:pt>
                <c:pt idx="128">
                  <c:v>1E-4</c:v>
                </c:pt>
                <c:pt idx="129">
                  <c:v>1E-4</c:v>
                </c:pt>
                <c:pt idx="130">
                  <c:v>1E-4</c:v>
                </c:pt>
                <c:pt idx="131">
                  <c:v>1E-4</c:v>
                </c:pt>
                <c:pt idx="132">
                  <c:v>1E-4</c:v>
                </c:pt>
                <c:pt idx="133">
                  <c:v>1E-4</c:v>
                </c:pt>
                <c:pt idx="134">
                  <c:v>1E-4</c:v>
                </c:pt>
                <c:pt idx="135">
                  <c:v>1E-4</c:v>
                </c:pt>
                <c:pt idx="136">
                  <c:v>1E-4</c:v>
                </c:pt>
                <c:pt idx="137">
                  <c:v>1E-4</c:v>
                </c:pt>
                <c:pt idx="138">
                  <c:v>1E-4</c:v>
                </c:pt>
                <c:pt idx="139">
                  <c:v>1E-4</c:v>
                </c:pt>
                <c:pt idx="140">
                  <c:v>1E-4</c:v>
                </c:pt>
                <c:pt idx="141">
                  <c:v>1E-4</c:v>
                </c:pt>
                <c:pt idx="142">
                  <c:v>1E-4</c:v>
                </c:pt>
                <c:pt idx="143">
                  <c:v>1E-4</c:v>
                </c:pt>
                <c:pt idx="144">
                  <c:v>1E-4</c:v>
                </c:pt>
                <c:pt idx="145">
                  <c:v>1E-4</c:v>
                </c:pt>
                <c:pt idx="146">
                  <c:v>1E-4</c:v>
                </c:pt>
                <c:pt idx="147">
                  <c:v>1E-4</c:v>
                </c:pt>
                <c:pt idx="148">
                  <c:v>1E-4</c:v>
                </c:pt>
                <c:pt idx="149">
                  <c:v>1E-4</c:v>
                </c:pt>
                <c:pt idx="150">
                  <c:v>1E-4</c:v>
                </c:pt>
                <c:pt idx="151">
                  <c:v>1.0001</c:v>
                </c:pt>
                <c:pt idx="152">
                  <c:v>1E-4</c:v>
                </c:pt>
                <c:pt idx="153">
                  <c:v>1E-4</c:v>
                </c:pt>
                <c:pt idx="154">
                  <c:v>1E-4</c:v>
                </c:pt>
                <c:pt idx="155">
                  <c:v>1E-4</c:v>
                </c:pt>
                <c:pt idx="156">
                  <c:v>1E-4</c:v>
                </c:pt>
                <c:pt idx="157">
                  <c:v>1E-4</c:v>
                </c:pt>
                <c:pt idx="158">
                  <c:v>1E-4</c:v>
                </c:pt>
                <c:pt idx="159">
                  <c:v>1E-4</c:v>
                </c:pt>
                <c:pt idx="160">
                  <c:v>1E-4</c:v>
                </c:pt>
                <c:pt idx="161">
                  <c:v>1E-4</c:v>
                </c:pt>
                <c:pt idx="162">
                  <c:v>1E-4</c:v>
                </c:pt>
                <c:pt idx="163">
                  <c:v>1E-4</c:v>
                </c:pt>
                <c:pt idx="164">
                  <c:v>1E-4</c:v>
                </c:pt>
                <c:pt idx="165">
                  <c:v>1E-4</c:v>
                </c:pt>
                <c:pt idx="166">
                  <c:v>1E-4</c:v>
                </c:pt>
                <c:pt idx="167">
                  <c:v>1E-4</c:v>
                </c:pt>
                <c:pt idx="168">
                  <c:v>1E-4</c:v>
                </c:pt>
                <c:pt idx="169">
                  <c:v>1E-4</c:v>
                </c:pt>
                <c:pt idx="170">
                  <c:v>1.0001</c:v>
                </c:pt>
                <c:pt idx="171">
                  <c:v>1E-4</c:v>
                </c:pt>
                <c:pt idx="172">
                  <c:v>1E-4</c:v>
                </c:pt>
                <c:pt idx="173">
                  <c:v>1E-4</c:v>
                </c:pt>
                <c:pt idx="174">
                  <c:v>1E-4</c:v>
                </c:pt>
                <c:pt idx="175">
                  <c:v>1E-4</c:v>
                </c:pt>
                <c:pt idx="176">
                  <c:v>1E-4</c:v>
                </c:pt>
                <c:pt idx="177">
                  <c:v>1.0001</c:v>
                </c:pt>
                <c:pt idx="178">
                  <c:v>1E-4</c:v>
                </c:pt>
                <c:pt idx="179">
                  <c:v>1E-4</c:v>
                </c:pt>
                <c:pt idx="180">
                  <c:v>1E-4</c:v>
                </c:pt>
                <c:pt idx="181">
                  <c:v>1E-4</c:v>
                </c:pt>
                <c:pt idx="182">
                  <c:v>1E-4</c:v>
                </c:pt>
                <c:pt idx="183">
                  <c:v>1E-4</c:v>
                </c:pt>
                <c:pt idx="184">
                  <c:v>1E-4</c:v>
                </c:pt>
                <c:pt idx="185">
                  <c:v>1E-4</c:v>
                </c:pt>
                <c:pt idx="186">
                  <c:v>1E-4</c:v>
                </c:pt>
                <c:pt idx="187">
                  <c:v>1E-4</c:v>
                </c:pt>
                <c:pt idx="188">
                  <c:v>1E-4</c:v>
                </c:pt>
                <c:pt idx="189">
                  <c:v>1E-4</c:v>
                </c:pt>
                <c:pt idx="190">
                  <c:v>1E-4</c:v>
                </c:pt>
                <c:pt idx="191">
                  <c:v>1E-4</c:v>
                </c:pt>
                <c:pt idx="192">
                  <c:v>1E-4</c:v>
                </c:pt>
                <c:pt idx="193">
                  <c:v>1E-4</c:v>
                </c:pt>
                <c:pt idx="194">
                  <c:v>1E-4</c:v>
                </c:pt>
                <c:pt idx="195">
                  <c:v>1E-4</c:v>
                </c:pt>
                <c:pt idx="196">
                  <c:v>1E-4</c:v>
                </c:pt>
                <c:pt idx="197">
                  <c:v>1E-4</c:v>
                </c:pt>
                <c:pt idx="198">
                  <c:v>1E-4</c:v>
                </c:pt>
                <c:pt idx="199">
                  <c:v>1E-4</c:v>
                </c:pt>
                <c:pt idx="200">
                  <c:v>1E-4</c:v>
                </c:pt>
                <c:pt idx="201">
                  <c:v>1E-4</c:v>
                </c:pt>
                <c:pt idx="202">
                  <c:v>1E-4</c:v>
                </c:pt>
                <c:pt idx="203">
                  <c:v>1E-4</c:v>
                </c:pt>
                <c:pt idx="204">
                  <c:v>1E-4</c:v>
                </c:pt>
                <c:pt idx="205">
                  <c:v>1E-4</c:v>
                </c:pt>
                <c:pt idx="206">
                  <c:v>1E-4</c:v>
                </c:pt>
                <c:pt idx="207">
                  <c:v>1E-4</c:v>
                </c:pt>
                <c:pt idx="208">
                  <c:v>1E-4</c:v>
                </c:pt>
                <c:pt idx="209">
                  <c:v>1E-4</c:v>
                </c:pt>
                <c:pt idx="210">
                  <c:v>1E-4</c:v>
                </c:pt>
                <c:pt idx="211">
                  <c:v>1E-4</c:v>
                </c:pt>
                <c:pt idx="212">
                  <c:v>1E-4</c:v>
                </c:pt>
                <c:pt idx="213">
                  <c:v>1E-4</c:v>
                </c:pt>
                <c:pt idx="214">
                  <c:v>1E-4</c:v>
                </c:pt>
                <c:pt idx="215">
                  <c:v>1.0001</c:v>
                </c:pt>
                <c:pt idx="216">
                  <c:v>1E-4</c:v>
                </c:pt>
                <c:pt idx="217">
                  <c:v>1E-4</c:v>
                </c:pt>
                <c:pt idx="218">
                  <c:v>1E-4</c:v>
                </c:pt>
                <c:pt idx="219">
                  <c:v>1E-4</c:v>
                </c:pt>
                <c:pt idx="220">
                  <c:v>1E-4</c:v>
                </c:pt>
                <c:pt idx="221">
                  <c:v>1E-4</c:v>
                </c:pt>
                <c:pt idx="222">
                  <c:v>1E-4</c:v>
                </c:pt>
                <c:pt idx="223">
                  <c:v>1E-4</c:v>
                </c:pt>
                <c:pt idx="224">
                  <c:v>1E-4</c:v>
                </c:pt>
                <c:pt idx="225">
                  <c:v>1E-4</c:v>
                </c:pt>
                <c:pt idx="226">
                  <c:v>1E-4</c:v>
                </c:pt>
                <c:pt idx="227">
                  <c:v>1E-4</c:v>
                </c:pt>
                <c:pt idx="228">
                  <c:v>1E-4</c:v>
                </c:pt>
                <c:pt idx="229">
                  <c:v>1.0001</c:v>
                </c:pt>
                <c:pt idx="230">
                  <c:v>1E-4</c:v>
                </c:pt>
                <c:pt idx="231">
                  <c:v>1E-4</c:v>
                </c:pt>
                <c:pt idx="232">
                  <c:v>1.0001</c:v>
                </c:pt>
                <c:pt idx="233">
                  <c:v>1E-4</c:v>
                </c:pt>
                <c:pt idx="234">
                  <c:v>1E-4</c:v>
                </c:pt>
                <c:pt idx="235">
                  <c:v>1E-4</c:v>
                </c:pt>
                <c:pt idx="236">
                  <c:v>1E-4</c:v>
                </c:pt>
                <c:pt idx="237">
                  <c:v>1E-4</c:v>
                </c:pt>
                <c:pt idx="238">
                  <c:v>1E-4</c:v>
                </c:pt>
                <c:pt idx="239">
                  <c:v>1E-4</c:v>
                </c:pt>
                <c:pt idx="240">
                  <c:v>1E-4</c:v>
                </c:pt>
                <c:pt idx="241">
                  <c:v>1E-4</c:v>
                </c:pt>
                <c:pt idx="242">
                  <c:v>1E-4</c:v>
                </c:pt>
                <c:pt idx="243">
                  <c:v>1E-4</c:v>
                </c:pt>
                <c:pt idx="244">
                  <c:v>1E-4</c:v>
                </c:pt>
                <c:pt idx="245">
                  <c:v>1.0001</c:v>
                </c:pt>
                <c:pt idx="246">
                  <c:v>1E-4</c:v>
                </c:pt>
                <c:pt idx="247">
                  <c:v>1E-4</c:v>
                </c:pt>
                <c:pt idx="248">
                  <c:v>1E-4</c:v>
                </c:pt>
                <c:pt idx="249">
                  <c:v>1E-4</c:v>
                </c:pt>
                <c:pt idx="250">
                  <c:v>1E-4</c:v>
                </c:pt>
                <c:pt idx="251">
                  <c:v>1E-4</c:v>
                </c:pt>
                <c:pt idx="252">
                  <c:v>1E-4</c:v>
                </c:pt>
                <c:pt idx="253">
                  <c:v>1E-4</c:v>
                </c:pt>
                <c:pt idx="254">
                  <c:v>1E-4</c:v>
                </c:pt>
                <c:pt idx="255">
                  <c:v>1E-4</c:v>
                </c:pt>
                <c:pt idx="256">
                  <c:v>1E-4</c:v>
                </c:pt>
                <c:pt idx="257">
                  <c:v>1E-4</c:v>
                </c:pt>
                <c:pt idx="258">
                  <c:v>1E-4</c:v>
                </c:pt>
                <c:pt idx="259">
                  <c:v>1E-4</c:v>
                </c:pt>
                <c:pt idx="260">
                  <c:v>1E-4</c:v>
                </c:pt>
                <c:pt idx="261">
                  <c:v>1.0001</c:v>
                </c:pt>
                <c:pt idx="262">
                  <c:v>1E-4</c:v>
                </c:pt>
                <c:pt idx="263">
                  <c:v>1E-4</c:v>
                </c:pt>
                <c:pt idx="264">
                  <c:v>1E-4</c:v>
                </c:pt>
                <c:pt idx="265">
                  <c:v>1E-4</c:v>
                </c:pt>
                <c:pt idx="266">
                  <c:v>1E-4</c:v>
                </c:pt>
                <c:pt idx="267">
                  <c:v>1E-4</c:v>
                </c:pt>
                <c:pt idx="268">
                  <c:v>1E-4</c:v>
                </c:pt>
                <c:pt idx="269">
                  <c:v>1E-4</c:v>
                </c:pt>
                <c:pt idx="270">
                  <c:v>1E-4</c:v>
                </c:pt>
                <c:pt idx="271">
                  <c:v>1.0001</c:v>
                </c:pt>
                <c:pt idx="272">
                  <c:v>1E-4</c:v>
                </c:pt>
                <c:pt idx="273">
                  <c:v>1E-4</c:v>
                </c:pt>
                <c:pt idx="274">
                  <c:v>1E-4</c:v>
                </c:pt>
                <c:pt idx="275">
                  <c:v>1E-4</c:v>
                </c:pt>
                <c:pt idx="276">
                  <c:v>1E-4</c:v>
                </c:pt>
                <c:pt idx="277">
                  <c:v>1.0001</c:v>
                </c:pt>
                <c:pt idx="278">
                  <c:v>1E-4</c:v>
                </c:pt>
                <c:pt idx="279">
                  <c:v>1E-4</c:v>
                </c:pt>
                <c:pt idx="280">
                  <c:v>1E-4</c:v>
                </c:pt>
                <c:pt idx="281">
                  <c:v>1E-4</c:v>
                </c:pt>
                <c:pt idx="282">
                  <c:v>1E-4</c:v>
                </c:pt>
                <c:pt idx="283">
                  <c:v>1E-4</c:v>
                </c:pt>
                <c:pt idx="284">
                  <c:v>1E-4</c:v>
                </c:pt>
                <c:pt idx="285">
                  <c:v>1E-4</c:v>
                </c:pt>
                <c:pt idx="286">
                  <c:v>1E-4</c:v>
                </c:pt>
                <c:pt idx="287">
                  <c:v>1E-4</c:v>
                </c:pt>
                <c:pt idx="288">
                  <c:v>1E-4</c:v>
                </c:pt>
                <c:pt idx="289">
                  <c:v>1E-4</c:v>
                </c:pt>
                <c:pt idx="290">
                  <c:v>1E-4</c:v>
                </c:pt>
                <c:pt idx="291">
                  <c:v>1E-4</c:v>
                </c:pt>
                <c:pt idx="292">
                  <c:v>1E-4</c:v>
                </c:pt>
                <c:pt idx="293">
                  <c:v>1E-4</c:v>
                </c:pt>
                <c:pt idx="294">
                  <c:v>1E-4</c:v>
                </c:pt>
                <c:pt idx="295">
                  <c:v>1E-4</c:v>
                </c:pt>
                <c:pt idx="296">
                  <c:v>1E-4</c:v>
                </c:pt>
                <c:pt idx="297">
                  <c:v>1E-4</c:v>
                </c:pt>
                <c:pt idx="298">
                  <c:v>1E-4</c:v>
                </c:pt>
                <c:pt idx="299">
                  <c:v>1E-4</c:v>
                </c:pt>
                <c:pt idx="300">
                  <c:v>1E-4</c:v>
                </c:pt>
                <c:pt idx="301">
                  <c:v>1E-4</c:v>
                </c:pt>
                <c:pt idx="302">
                  <c:v>1E-4</c:v>
                </c:pt>
                <c:pt idx="303">
                  <c:v>1.0001</c:v>
                </c:pt>
                <c:pt idx="304">
                  <c:v>1E-4</c:v>
                </c:pt>
                <c:pt idx="305">
                  <c:v>1E-4</c:v>
                </c:pt>
                <c:pt idx="306">
                  <c:v>1E-4</c:v>
                </c:pt>
                <c:pt idx="307">
                  <c:v>1E-4</c:v>
                </c:pt>
                <c:pt idx="308">
                  <c:v>1E-4</c:v>
                </c:pt>
                <c:pt idx="309">
                  <c:v>1E-4</c:v>
                </c:pt>
                <c:pt idx="310">
                  <c:v>1E-4</c:v>
                </c:pt>
                <c:pt idx="311">
                  <c:v>1E-4</c:v>
                </c:pt>
                <c:pt idx="312">
                  <c:v>1E-4</c:v>
                </c:pt>
                <c:pt idx="313">
                  <c:v>1E-4</c:v>
                </c:pt>
                <c:pt idx="314">
                  <c:v>1E-4</c:v>
                </c:pt>
                <c:pt idx="315">
                  <c:v>1E-4</c:v>
                </c:pt>
                <c:pt idx="316">
                  <c:v>1E-4</c:v>
                </c:pt>
                <c:pt idx="317">
                  <c:v>1E-4</c:v>
                </c:pt>
                <c:pt idx="318">
                  <c:v>1E-4</c:v>
                </c:pt>
                <c:pt idx="319">
                  <c:v>1E-4</c:v>
                </c:pt>
                <c:pt idx="320">
                  <c:v>1E-4</c:v>
                </c:pt>
                <c:pt idx="321">
                  <c:v>1E-4</c:v>
                </c:pt>
                <c:pt idx="322">
                  <c:v>1E-4</c:v>
                </c:pt>
                <c:pt idx="323">
                  <c:v>1E-4</c:v>
                </c:pt>
                <c:pt idx="324">
                  <c:v>1E-4</c:v>
                </c:pt>
                <c:pt idx="325">
                  <c:v>1E-4</c:v>
                </c:pt>
                <c:pt idx="326">
                  <c:v>1E-4</c:v>
                </c:pt>
                <c:pt idx="327">
                  <c:v>1E-4</c:v>
                </c:pt>
                <c:pt idx="328">
                  <c:v>1E-4</c:v>
                </c:pt>
                <c:pt idx="329">
                  <c:v>1E-4</c:v>
                </c:pt>
                <c:pt idx="330">
                  <c:v>1E-4</c:v>
                </c:pt>
                <c:pt idx="331">
                  <c:v>1E-4</c:v>
                </c:pt>
                <c:pt idx="332">
                  <c:v>1E-4</c:v>
                </c:pt>
                <c:pt idx="333">
                  <c:v>1E-4</c:v>
                </c:pt>
                <c:pt idx="334">
                  <c:v>1E-4</c:v>
                </c:pt>
                <c:pt idx="335">
                  <c:v>1E-4</c:v>
                </c:pt>
                <c:pt idx="336">
                  <c:v>1E-4</c:v>
                </c:pt>
                <c:pt idx="337">
                  <c:v>1E-4</c:v>
                </c:pt>
                <c:pt idx="338">
                  <c:v>1E-4</c:v>
                </c:pt>
                <c:pt idx="339">
                  <c:v>1E-4</c:v>
                </c:pt>
                <c:pt idx="340">
                  <c:v>1E-4</c:v>
                </c:pt>
                <c:pt idx="341">
                  <c:v>1E-4</c:v>
                </c:pt>
                <c:pt idx="342">
                  <c:v>1.0001</c:v>
                </c:pt>
                <c:pt idx="343">
                  <c:v>1E-4</c:v>
                </c:pt>
                <c:pt idx="344">
                  <c:v>1E-4</c:v>
                </c:pt>
                <c:pt idx="345">
                  <c:v>1E-4</c:v>
                </c:pt>
                <c:pt idx="346">
                  <c:v>1E-4</c:v>
                </c:pt>
                <c:pt idx="347">
                  <c:v>1E-4</c:v>
                </c:pt>
                <c:pt idx="348">
                  <c:v>1E-4</c:v>
                </c:pt>
                <c:pt idx="349">
                  <c:v>1E-4</c:v>
                </c:pt>
                <c:pt idx="350">
                  <c:v>1E-4</c:v>
                </c:pt>
                <c:pt idx="351">
                  <c:v>1E-4</c:v>
                </c:pt>
                <c:pt idx="352">
                  <c:v>1E-4</c:v>
                </c:pt>
                <c:pt idx="353">
                  <c:v>1E-4</c:v>
                </c:pt>
                <c:pt idx="354">
                  <c:v>1.0001</c:v>
                </c:pt>
                <c:pt idx="355">
                  <c:v>1E-4</c:v>
                </c:pt>
                <c:pt idx="356">
                  <c:v>1E-4</c:v>
                </c:pt>
                <c:pt idx="357">
                  <c:v>1E-4</c:v>
                </c:pt>
                <c:pt idx="358">
                  <c:v>1E-4</c:v>
                </c:pt>
                <c:pt idx="359">
                  <c:v>1E-4</c:v>
                </c:pt>
                <c:pt idx="360">
                  <c:v>1E-4</c:v>
                </c:pt>
                <c:pt idx="361">
                  <c:v>1E-4</c:v>
                </c:pt>
                <c:pt idx="362">
                  <c:v>1E-4</c:v>
                </c:pt>
                <c:pt idx="363">
                  <c:v>1E-4</c:v>
                </c:pt>
                <c:pt idx="364">
                  <c:v>1E-4</c:v>
                </c:pt>
                <c:pt idx="365">
                  <c:v>1E-4</c:v>
                </c:pt>
                <c:pt idx="366">
                  <c:v>1E-4</c:v>
                </c:pt>
                <c:pt idx="367">
                  <c:v>1E-4</c:v>
                </c:pt>
                <c:pt idx="368">
                  <c:v>1E-4</c:v>
                </c:pt>
                <c:pt idx="369">
                  <c:v>1E-4</c:v>
                </c:pt>
                <c:pt idx="370">
                  <c:v>1E-4</c:v>
                </c:pt>
                <c:pt idx="371">
                  <c:v>1E-4</c:v>
                </c:pt>
                <c:pt idx="372">
                  <c:v>1E-4</c:v>
                </c:pt>
                <c:pt idx="373">
                  <c:v>1E-4</c:v>
                </c:pt>
                <c:pt idx="374">
                  <c:v>1E-4</c:v>
                </c:pt>
                <c:pt idx="375">
                  <c:v>1E-4</c:v>
                </c:pt>
                <c:pt idx="376">
                  <c:v>1E-4</c:v>
                </c:pt>
                <c:pt idx="377">
                  <c:v>1E-4</c:v>
                </c:pt>
                <c:pt idx="378">
                  <c:v>1E-4</c:v>
                </c:pt>
                <c:pt idx="379">
                  <c:v>1E-4</c:v>
                </c:pt>
                <c:pt idx="380">
                  <c:v>1E-4</c:v>
                </c:pt>
                <c:pt idx="381">
                  <c:v>1.0001</c:v>
                </c:pt>
                <c:pt idx="382">
                  <c:v>1E-4</c:v>
                </c:pt>
                <c:pt idx="383">
                  <c:v>1E-4</c:v>
                </c:pt>
                <c:pt idx="384">
                  <c:v>1E-4</c:v>
                </c:pt>
                <c:pt idx="385">
                  <c:v>1E-4</c:v>
                </c:pt>
                <c:pt idx="386">
                  <c:v>1E-4</c:v>
                </c:pt>
                <c:pt idx="387">
                  <c:v>1E-4</c:v>
                </c:pt>
                <c:pt idx="388">
                  <c:v>1E-4</c:v>
                </c:pt>
                <c:pt idx="389">
                  <c:v>1E-4</c:v>
                </c:pt>
                <c:pt idx="390">
                  <c:v>1E-4</c:v>
                </c:pt>
                <c:pt idx="391">
                  <c:v>1E-4</c:v>
                </c:pt>
                <c:pt idx="392">
                  <c:v>1E-4</c:v>
                </c:pt>
                <c:pt idx="393">
                  <c:v>1E-4</c:v>
                </c:pt>
                <c:pt idx="394">
                  <c:v>1E-4</c:v>
                </c:pt>
                <c:pt idx="395">
                  <c:v>1.0001</c:v>
                </c:pt>
                <c:pt idx="396">
                  <c:v>1E-4</c:v>
                </c:pt>
                <c:pt idx="397">
                  <c:v>1E-4</c:v>
                </c:pt>
                <c:pt idx="398">
                  <c:v>1E-4</c:v>
                </c:pt>
                <c:pt idx="399">
                  <c:v>1E-4</c:v>
                </c:pt>
                <c:pt idx="400">
                  <c:v>1E-4</c:v>
                </c:pt>
                <c:pt idx="401">
                  <c:v>1E-4</c:v>
                </c:pt>
                <c:pt idx="402">
                  <c:v>1E-4</c:v>
                </c:pt>
                <c:pt idx="403">
                  <c:v>1E-4</c:v>
                </c:pt>
                <c:pt idx="404">
                  <c:v>1E-4</c:v>
                </c:pt>
                <c:pt idx="405">
                  <c:v>1E-4</c:v>
                </c:pt>
                <c:pt idx="406">
                  <c:v>1E-4</c:v>
                </c:pt>
                <c:pt idx="407">
                  <c:v>1E-4</c:v>
                </c:pt>
                <c:pt idx="408">
                  <c:v>1E-4</c:v>
                </c:pt>
                <c:pt idx="409">
                  <c:v>1E-4</c:v>
                </c:pt>
                <c:pt idx="410">
                  <c:v>1E-4</c:v>
                </c:pt>
                <c:pt idx="411">
                  <c:v>1E-4</c:v>
                </c:pt>
                <c:pt idx="412">
                  <c:v>1E-4</c:v>
                </c:pt>
                <c:pt idx="413">
                  <c:v>1E-4</c:v>
                </c:pt>
                <c:pt idx="414">
                  <c:v>1E-4</c:v>
                </c:pt>
                <c:pt idx="415">
                  <c:v>1.0001</c:v>
                </c:pt>
                <c:pt idx="416">
                  <c:v>1E-4</c:v>
                </c:pt>
                <c:pt idx="417">
                  <c:v>1E-4</c:v>
                </c:pt>
                <c:pt idx="418">
                  <c:v>1E-4</c:v>
                </c:pt>
                <c:pt idx="419">
                  <c:v>1E-4</c:v>
                </c:pt>
                <c:pt idx="420">
                  <c:v>1E-4</c:v>
                </c:pt>
                <c:pt idx="421">
                  <c:v>1.0001</c:v>
                </c:pt>
                <c:pt idx="422">
                  <c:v>1E-4</c:v>
                </c:pt>
                <c:pt idx="423">
                  <c:v>1E-4</c:v>
                </c:pt>
                <c:pt idx="424">
                  <c:v>1E-4</c:v>
                </c:pt>
                <c:pt idx="425">
                  <c:v>1E-4</c:v>
                </c:pt>
                <c:pt idx="426">
                  <c:v>1E-4</c:v>
                </c:pt>
                <c:pt idx="427">
                  <c:v>1E-4</c:v>
                </c:pt>
                <c:pt idx="428">
                  <c:v>1E-4</c:v>
                </c:pt>
                <c:pt idx="429">
                  <c:v>1E-4</c:v>
                </c:pt>
                <c:pt idx="430">
                  <c:v>1E-4</c:v>
                </c:pt>
                <c:pt idx="431">
                  <c:v>1E-4</c:v>
                </c:pt>
                <c:pt idx="432">
                  <c:v>1E-4</c:v>
                </c:pt>
                <c:pt idx="433">
                  <c:v>1E-4</c:v>
                </c:pt>
                <c:pt idx="434">
                  <c:v>1E-4</c:v>
                </c:pt>
                <c:pt idx="435">
                  <c:v>1E-4</c:v>
                </c:pt>
                <c:pt idx="436">
                  <c:v>1E-4</c:v>
                </c:pt>
                <c:pt idx="437">
                  <c:v>1E-4</c:v>
                </c:pt>
                <c:pt idx="438">
                  <c:v>1E-4</c:v>
                </c:pt>
                <c:pt idx="439">
                  <c:v>1E-4</c:v>
                </c:pt>
                <c:pt idx="440">
                  <c:v>1E-4</c:v>
                </c:pt>
                <c:pt idx="441">
                  <c:v>1E-4</c:v>
                </c:pt>
                <c:pt idx="442">
                  <c:v>1E-4</c:v>
                </c:pt>
                <c:pt idx="443">
                  <c:v>1.0001</c:v>
                </c:pt>
                <c:pt idx="444">
                  <c:v>1E-4</c:v>
                </c:pt>
                <c:pt idx="445">
                  <c:v>1E-4</c:v>
                </c:pt>
                <c:pt idx="446">
                  <c:v>1E-4</c:v>
                </c:pt>
                <c:pt idx="447">
                  <c:v>1E-4</c:v>
                </c:pt>
                <c:pt idx="448">
                  <c:v>1E-4</c:v>
                </c:pt>
                <c:pt idx="449">
                  <c:v>1.0001</c:v>
                </c:pt>
                <c:pt idx="450">
                  <c:v>1E-4</c:v>
                </c:pt>
                <c:pt idx="451">
                  <c:v>1.0001</c:v>
                </c:pt>
                <c:pt idx="452">
                  <c:v>1E-4</c:v>
                </c:pt>
                <c:pt idx="453">
                  <c:v>1E-4</c:v>
                </c:pt>
                <c:pt idx="454">
                  <c:v>1E-4</c:v>
                </c:pt>
                <c:pt idx="455">
                  <c:v>1E-4</c:v>
                </c:pt>
                <c:pt idx="456">
                  <c:v>1E-4</c:v>
                </c:pt>
                <c:pt idx="457">
                  <c:v>1E-4</c:v>
                </c:pt>
                <c:pt idx="458">
                  <c:v>1E-4</c:v>
                </c:pt>
                <c:pt idx="459">
                  <c:v>1E-4</c:v>
                </c:pt>
                <c:pt idx="460">
                  <c:v>1E-4</c:v>
                </c:pt>
                <c:pt idx="461">
                  <c:v>1E-4</c:v>
                </c:pt>
                <c:pt idx="462">
                  <c:v>1E-4</c:v>
                </c:pt>
                <c:pt idx="463">
                  <c:v>1E-4</c:v>
                </c:pt>
                <c:pt idx="464">
                  <c:v>1E-4</c:v>
                </c:pt>
                <c:pt idx="465">
                  <c:v>1E-4</c:v>
                </c:pt>
                <c:pt idx="466">
                  <c:v>1E-4</c:v>
                </c:pt>
                <c:pt idx="467">
                  <c:v>1E-4</c:v>
                </c:pt>
                <c:pt idx="468">
                  <c:v>1E-4</c:v>
                </c:pt>
                <c:pt idx="469">
                  <c:v>1E-4</c:v>
                </c:pt>
                <c:pt idx="470">
                  <c:v>1E-4</c:v>
                </c:pt>
                <c:pt idx="471">
                  <c:v>1E-4</c:v>
                </c:pt>
                <c:pt idx="472">
                  <c:v>1E-4</c:v>
                </c:pt>
                <c:pt idx="473">
                  <c:v>1E-4</c:v>
                </c:pt>
                <c:pt idx="474">
                  <c:v>1E-4</c:v>
                </c:pt>
                <c:pt idx="475">
                  <c:v>1E-4</c:v>
                </c:pt>
                <c:pt idx="476">
                  <c:v>1E-4</c:v>
                </c:pt>
                <c:pt idx="477">
                  <c:v>1E-4</c:v>
                </c:pt>
                <c:pt idx="478">
                  <c:v>1E-4</c:v>
                </c:pt>
                <c:pt idx="479">
                  <c:v>1E-4</c:v>
                </c:pt>
                <c:pt idx="480">
                  <c:v>1E-4</c:v>
                </c:pt>
                <c:pt idx="481">
                  <c:v>1E-4</c:v>
                </c:pt>
                <c:pt idx="482">
                  <c:v>1E-4</c:v>
                </c:pt>
                <c:pt idx="483">
                  <c:v>1E-4</c:v>
                </c:pt>
                <c:pt idx="484">
                  <c:v>1E-4</c:v>
                </c:pt>
                <c:pt idx="485">
                  <c:v>1E-4</c:v>
                </c:pt>
                <c:pt idx="486">
                  <c:v>1E-4</c:v>
                </c:pt>
                <c:pt idx="487">
                  <c:v>1E-4</c:v>
                </c:pt>
                <c:pt idx="488">
                  <c:v>1E-4</c:v>
                </c:pt>
                <c:pt idx="489">
                  <c:v>1E-4</c:v>
                </c:pt>
                <c:pt idx="490">
                  <c:v>1E-4</c:v>
                </c:pt>
                <c:pt idx="491">
                  <c:v>1E-4</c:v>
                </c:pt>
                <c:pt idx="492">
                  <c:v>1E-4</c:v>
                </c:pt>
                <c:pt idx="493">
                  <c:v>1E-4</c:v>
                </c:pt>
                <c:pt idx="494">
                  <c:v>1E-4</c:v>
                </c:pt>
                <c:pt idx="495">
                  <c:v>1E-4</c:v>
                </c:pt>
                <c:pt idx="496">
                  <c:v>1E-4</c:v>
                </c:pt>
                <c:pt idx="497">
                  <c:v>1E-4</c:v>
                </c:pt>
                <c:pt idx="498">
                  <c:v>1E-4</c:v>
                </c:pt>
                <c:pt idx="499">
                  <c:v>1E-4</c:v>
                </c:pt>
                <c:pt idx="500">
                  <c:v>1E-4</c:v>
                </c:pt>
                <c:pt idx="501">
                  <c:v>1E-4</c:v>
                </c:pt>
                <c:pt idx="502">
                  <c:v>1E-4</c:v>
                </c:pt>
                <c:pt idx="503">
                  <c:v>1E-4</c:v>
                </c:pt>
                <c:pt idx="504">
                  <c:v>1E-4</c:v>
                </c:pt>
                <c:pt idx="505">
                  <c:v>1E-4</c:v>
                </c:pt>
                <c:pt idx="506">
                  <c:v>1.0001</c:v>
                </c:pt>
                <c:pt idx="507">
                  <c:v>1E-4</c:v>
                </c:pt>
                <c:pt idx="508">
                  <c:v>1E-4</c:v>
                </c:pt>
                <c:pt idx="509">
                  <c:v>1E-4</c:v>
                </c:pt>
                <c:pt idx="510">
                  <c:v>1E-4</c:v>
                </c:pt>
                <c:pt idx="511">
                  <c:v>1E-4</c:v>
                </c:pt>
                <c:pt idx="512">
                  <c:v>1E-4</c:v>
                </c:pt>
                <c:pt idx="513">
                  <c:v>1E-4</c:v>
                </c:pt>
                <c:pt idx="514">
                  <c:v>1E-4</c:v>
                </c:pt>
                <c:pt idx="515">
                  <c:v>1E-4</c:v>
                </c:pt>
                <c:pt idx="516">
                  <c:v>1E-4</c:v>
                </c:pt>
                <c:pt idx="517">
                  <c:v>1E-4</c:v>
                </c:pt>
                <c:pt idx="518">
                  <c:v>1E-4</c:v>
                </c:pt>
                <c:pt idx="519">
                  <c:v>1E-4</c:v>
                </c:pt>
                <c:pt idx="520">
                  <c:v>1E-4</c:v>
                </c:pt>
                <c:pt idx="521">
                  <c:v>1E-4</c:v>
                </c:pt>
                <c:pt idx="522">
                  <c:v>1E-4</c:v>
                </c:pt>
                <c:pt idx="523">
                  <c:v>1E-4</c:v>
                </c:pt>
                <c:pt idx="524">
                  <c:v>1E-4</c:v>
                </c:pt>
                <c:pt idx="525">
                  <c:v>1E-4</c:v>
                </c:pt>
                <c:pt idx="526">
                  <c:v>1E-4</c:v>
                </c:pt>
                <c:pt idx="527">
                  <c:v>1E-4</c:v>
                </c:pt>
                <c:pt idx="528">
                  <c:v>1E-4</c:v>
                </c:pt>
                <c:pt idx="529">
                  <c:v>1E-4</c:v>
                </c:pt>
                <c:pt idx="530">
                  <c:v>1E-4</c:v>
                </c:pt>
                <c:pt idx="531">
                  <c:v>1E-4</c:v>
                </c:pt>
                <c:pt idx="532">
                  <c:v>1E-4</c:v>
                </c:pt>
                <c:pt idx="533">
                  <c:v>1E-4</c:v>
                </c:pt>
                <c:pt idx="534">
                  <c:v>1E-4</c:v>
                </c:pt>
                <c:pt idx="535">
                  <c:v>1E-4</c:v>
                </c:pt>
                <c:pt idx="536">
                  <c:v>1E-4</c:v>
                </c:pt>
                <c:pt idx="537">
                  <c:v>1E-4</c:v>
                </c:pt>
                <c:pt idx="538">
                  <c:v>1E-4</c:v>
                </c:pt>
                <c:pt idx="539">
                  <c:v>1E-4</c:v>
                </c:pt>
                <c:pt idx="540">
                  <c:v>1E-4</c:v>
                </c:pt>
                <c:pt idx="541">
                  <c:v>1E-4</c:v>
                </c:pt>
                <c:pt idx="542">
                  <c:v>1E-4</c:v>
                </c:pt>
                <c:pt idx="543">
                  <c:v>1E-4</c:v>
                </c:pt>
                <c:pt idx="544">
                  <c:v>1E-4</c:v>
                </c:pt>
                <c:pt idx="545">
                  <c:v>1E-4</c:v>
                </c:pt>
                <c:pt idx="546">
                  <c:v>1E-4</c:v>
                </c:pt>
                <c:pt idx="547">
                  <c:v>1E-4</c:v>
                </c:pt>
                <c:pt idx="548">
                  <c:v>1E-4</c:v>
                </c:pt>
                <c:pt idx="549">
                  <c:v>1E-4</c:v>
                </c:pt>
                <c:pt idx="550">
                  <c:v>1E-4</c:v>
                </c:pt>
                <c:pt idx="551">
                  <c:v>1E-4</c:v>
                </c:pt>
                <c:pt idx="552">
                  <c:v>1E-4</c:v>
                </c:pt>
                <c:pt idx="553">
                  <c:v>1E-4</c:v>
                </c:pt>
                <c:pt idx="554">
                  <c:v>1E-4</c:v>
                </c:pt>
                <c:pt idx="555">
                  <c:v>1E-4</c:v>
                </c:pt>
                <c:pt idx="556">
                  <c:v>1E-4</c:v>
                </c:pt>
                <c:pt idx="557">
                  <c:v>1E-4</c:v>
                </c:pt>
                <c:pt idx="558">
                  <c:v>1E-4</c:v>
                </c:pt>
                <c:pt idx="559">
                  <c:v>1E-4</c:v>
                </c:pt>
                <c:pt idx="560">
                  <c:v>1E-4</c:v>
                </c:pt>
                <c:pt idx="561">
                  <c:v>1E-4</c:v>
                </c:pt>
                <c:pt idx="562">
                  <c:v>1E-4</c:v>
                </c:pt>
                <c:pt idx="563">
                  <c:v>1E-4</c:v>
                </c:pt>
                <c:pt idx="564">
                  <c:v>1E-4</c:v>
                </c:pt>
                <c:pt idx="565">
                  <c:v>1E-4</c:v>
                </c:pt>
                <c:pt idx="566">
                  <c:v>1E-4</c:v>
                </c:pt>
                <c:pt idx="567">
                  <c:v>1E-4</c:v>
                </c:pt>
                <c:pt idx="568">
                  <c:v>1E-4</c:v>
                </c:pt>
                <c:pt idx="569">
                  <c:v>1E-4</c:v>
                </c:pt>
                <c:pt idx="570">
                  <c:v>1E-4</c:v>
                </c:pt>
                <c:pt idx="571">
                  <c:v>1E-4</c:v>
                </c:pt>
                <c:pt idx="572">
                  <c:v>1E-4</c:v>
                </c:pt>
                <c:pt idx="573">
                  <c:v>1E-4</c:v>
                </c:pt>
                <c:pt idx="574">
                  <c:v>1E-4</c:v>
                </c:pt>
                <c:pt idx="575">
                  <c:v>1E-4</c:v>
                </c:pt>
                <c:pt idx="576">
                  <c:v>1E-4</c:v>
                </c:pt>
                <c:pt idx="577">
                  <c:v>1E-4</c:v>
                </c:pt>
                <c:pt idx="578">
                  <c:v>1E-4</c:v>
                </c:pt>
                <c:pt idx="579">
                  <c:v>1E-4</c:v>
                </c:pt>
                <c:pt idx="580">
                  <c:v>1E-4</c:v>
                </c:pt>
                <c:pt idx="581">
                  <c:v>1E-4</c:v>
                </c:pt>
                <c:pt idx="582">
                  <c:v>1E-4</c:v>
                </c:pt>
                <c:pt idx="583">
                  <c:v>1E-4</c:v>
                </c:pt>
                <c:pt idx="584">
                  <c:v>1E-4</c:v>
                </c:pt>
                <c:pt idx="585">
                  <c:v>1E-4</c:v>
                </c:pt>
                <c:pt idx="586">
                  <c:v>1E-4</c:v>
                </c:pt>
                <c:pt idx="587">
                  <c:v>1E-4</c:v>
                </c:pt>
                <c:pt idx="588">
                  <c:v>1E-4</c:v>
                </c:pt>
                <c:pt idx="589">
                  <c:v>1E-4</c:v>
                </c:pt>
                <c:pt idx="590">
                  <c:v>1E-4</c:v>
                </c:pt>
                <c:pt idx="591">
                  <c:v>1E-4</c:v>
                </c:pt>
                <c:pt idx="592">
                  <c:v>1E-4</c:v>
                </c:pt>
                <c:pt idx="593">
                  <c:v>1E-4</c:v>
                </c:pt>
                <c:pt idx="594">
                  <c:v>1E-4</c:v>
                </c:pt>
                <c:pt idx="595">
                  <c:v>1E-4</c:v>
                </c:pt>
                <c:pt idx="596">
                  <c:v>1E-4</c:v>
                </c:pt>
                <c:pt idx="597">
                  <c:v>1E-4</c:v>
                </c:pt>
                <c:pt idx="598">
                  <c:v>1E-4</c:v>
                </c:pt>
                <c:pt idx="599">
                  <c:v>1E-4</c:v>
                </c:pt>
                <c:pt idx="600">
                  <c:v>1E-4</c:v>
                </c:pt>
                <c:pt idx="601">
                  <c:v>1E-4</c:v>
                </c:pt>
                <c:pt idx="602">
                  <c:v>1E-4</c:v>
                </c:pt>
                <c:pt idx="603">
                  <c:v>1E-4</c:v>
                </c:pt>
                <c:pt idx="604">
                  <c:v>1E-4</c:v>
                </c:pt>
                <c:pt idx="605">
                  <c:v>1E-4</c:v>
                </c:pt>
                <c:pt idx="606">
                  <c:v>1E-4</c:v>
                </c:pt>
                <c:pt idx="607">
                  <c:v>1E-4</c:v>
                </c:pt>
                <c:pt idx="608">
                  <c:v>1E-4</c:v>
                </c:pt>
                <c:pt idx="609">
                  <c:v>1E-4</c:v>
                </c:pt>
                <c:pt idx="610">
                  <c:v>1.0001</c:v>
                </c:pt>
                <c:pt idx="611">
                  <c:v>1E-4</c:v>
                </c:pt>
                <c:pt idx="612">
                  <c:v>1.0001</c:v>
                </c:pt>
                <c:pt idx="613">
                  <c:v>1E-4</c:v>
                </c:pt>
                <c:pt idx="614">
                  <c:v>1E-4</c:v>
                </c:pt>
                <c:pt idx="615">
                  <c:v>1E-4</c:v>
                </c:pt>
                <c:pt idx="616">
                  <c:v>1E-4</c:v>
                </c:pt>
                <c:pt idx="617">
                  <c:v>1E-4</c:v>
                </c:pt>
                <c:pt idx="618">
                  <c:v>1E-4</c:v>
                </c:pt>
                <c:pt idx="619">
                  <c:v>1E-4</c:v>
                </c:pt>
                <c:pt idx="620">
                  <c:v>1E-4</c:v>
                </c:pt>
                <c:pt idx="621">
                  <c:v>1E-4</c:v>
                </c:pt>
                <c:pt idx="622">
                  <c:v>1E-4</c:v>
                </c:pt>
                <c:pt idx="623">
                  <c:v>1E-4</c:v>
                </c:pt>
                <c:pt idx="624">
                  <c:v>1E-4</c:v>
                </c:pt>
                <c:pt idx="625">
                  <c:v>1E-4</c:v>
                </c:pt>
                <c:pt idx="626">
                  <c:v>1E-4</c:v>
                </c:pt>
                <c:pt idx="627">
                  <c:v>1E-4</c:v>
                </c:pt>
                <c:pt idx="628">
                  <c:v>1E-4</c:v>
                </c:pt>
                <c:pt idx="629">
                  <c:v>1E-4</c:v>
                </c:pt>
                <c:pt idx="630">
                  <c:v>1E-4</c:v>
                </c:pt>
                <c:pt idx="631">
                  <c:v>1E-4</c:v>
                </c:pt>
                <c:pt idx="632">
                  <c:v>1E-4</c:v>
                </c:pt>
                <c:pt idx="633">
                  <c:v>1E-4</c:v>
                </c:pt>
                <c:pt idx="634">
                  <c:v>1E-4</c:v>
                </c:pt>
                <c:pt idx="635">
                  <c:v>1E-4</c:v>
                </c:pt>
                <c:pt idx="636">
                  <c:v>1E-4</c:v>
                </c:pt>
                <c:pt idx="637">
                  <c:v>1E-4</c:v>
                </c:pt>
                <c:pt idx="638">
                  <c:v>1E-4</c:v>
                </c:pt>
                <c:pt idx="639">
                  <c:v>1E-4</c:v>
                </c:pt>
                <c:pt idx="640">
                  <c:v>1E-4</c:v>
                </c:pt>
                <c:pt idx="641">
                  <c:v>1E-4</c:v>
                </c:pt>
                <c:pt idx="642">
                  <c:v>1E-4</c:v>
                </c:pt>
                <c:pt idx="643">
                  <c:v>1E-4</c:v>
                </c:pt>
                <c:pt idx="644">
                  <c:v>1E-4</c:v>
                </c:pt>
                <c:pt idx="645">
                  <c:v>1E-4</c:v>
                </c:pt>
                <c:pt idx="646">
                  <c:v>1E-4</c:v>
                </c:pt>
                <c:pt idx="647">
                  <c:v>1E-4</c:v>
                </c:pt>
                <c:pt idx="648">
                  <c:v>1E-4</c:v>
                </c:pt>
                <c:pt idx="649">
                  <c:v>1E-4</c:v>
                </c:pt>
                <c:pt idx="650">
                  <c:v>1E-4</c:v>
                </c:pt>
                <c:pt idx="651">
                  <c:v>1E-4</c:v>
                </c:pt>
                <c:pt idx="652">
                  <c:v>1E-4</c:v>
                </c:pt>
                <c:pt idx="653">
                  <c:v>1E-4</c:v>
                </c:pt>
                <c:pt idx="654">
                  <c:v>1E-4</c:v>
                </c:pt>
                <c:pt idx="655">
                  <c:v>1E-4</c:v>
                </c:pt>
                <c:pt idx="656">
                  <c:v>1E-4</c:v>
                </c:pt>
                <c:pt idx="657">
                  <c:v>1E-4</c:v>
                </c:pt>
                <c:pt idx="658">
                  <c:v>1E-4</c:v>
                </c:pt>
                <c:pt idx="659">
                  <c:v>1.0001</c:v>
                </c:pt>
                <c:pt idx="660">
                  <c:v>1E-4</c:v>
                </c:pt>
                <c:pt idx="661">
                  <c:v>1E-4</c:v>
                </c:pt>
                <c:pt idx="662">
                  <c:v>1E-4</c:v>
                </c:pt>
                <c:pt idx="663">
                  <c:v>1E-4</c:v>
                </c:pt>
                <c:pt idx="664">
                  <c:v>1E-4</c:v>
                </c:pt>
                <c:pt idx="665">
                  <c:v>1E-4</c:v>
                </c:pt>
                <c:pt idx="666">
                  <c:v>1.0001</c:v>
                </c:pt>
                <c:pt idx="667">
                  <c:v>1E-4</c:v>
                </c:pt>
                <c:pt idx="668">
                  <c:v>1E-4</c:v>
                </c:pt>
                <c:pt idx="669">
                  <c:v>1E-4</c:v>
                </c:pt>
                <c:pt idx="670">
                  <c:v>1E-4</c:v>
                </c:pt>
                <c:pt idx="671">
                  <c:v>1E-4</c:v>
                </c:pt>
                <c:pt idx="672">
                  <c:v>1E-4</c:v>
                </c:pt>
                <c:pt idx="673">
                  <c:v>1E-4</c:v>
                </c:pt>
                <c:pt idx="674">
                  <c:v>1E-4</c:v>
                </c:pt>
                <c:pt idx="675">
                  <c:v>1E-4</c:v>
                </c:pt>
                <c:pt idx="676">
                  <c:v>1E-4</c:v>
                </c:pt>
                <c:pt idx="677">
                  <c:v>1E-4</c:v>
                </c:pt>
                <c:pt idx="678">
                  <c:v>1E-4</c:v>
                </c:pt>
                <c:pt idx="679">
                  <c:v>1E-4</c:v>
                </c:pt>
                <c:pt idx="680">
                  <c:v>1E-4</c:v>
                </c:pt>
                <c:pt idx="681">
                  <c:v>1E-4</c:v>
                </c:pt>
                <c:pt idx="682">
                  <c:v>1E-4</c:v>
                </c:pt>
                <c:pt idx="683">
                  <c:v>1E-4</c:v>
                </c:pt>
                <c:pt idx="684">
                  <c:v>1E-4</c:v>
                </c:pt>
                <c:pt idx="685">
                  <c:v>1E-4</c:v>
                </c:pt>
                <c:pt idx="686">
                  <c:v>1E-4</c:v>
                </c:pt>
                <c:pt idx="687">
                  <c:v>1E-4</c:v>
                </c:pt>
                <c:pt idx="688">
                  <c:v>1E-4</c:v>
                </c:pt>
                <c:pt idx="689">
                  <c:v>1E-4</c:v>
                </c:pt>
                <c:pt idx="690">
                  <c:v>1E-4</c:v>
                </c:pt>
                <c:pt idx="691">
                  <c:v>1E-4</c:v>
                </c:pt>
                <c:pt idx="692">
                  <c:v>1E-4</c:v>
                </c:pt>
                <c:pt idx="693">
                  <c:v>1E-4</c:v>
                </c:pt>
                <c:pt idx="694">
                  <c:v>1E-4</c:v>
                </c:pt>
                <c:pt idx="695">
                  <c:v>1.0001</c:v>
                </c:pt>
                <c:pt idx="696">
                  <c:v>1E-4</c:v>
                </c:pt>
                <c:pt idx="697">
                  <c:v>1E-4</c:v>
                </c:pt>
                <c:pt idx="698">
                  <c:v>1E-4</c:v>
                </c:pt>
                <c:pt idx="699">
                  <c:v>1E-4</c:v>
                </c:pt>
                <c:pt idx="700">
                  <c:v>1E-4</c:v>
                </c:pt>
                <c:pt idx="701">
                  <c:v>1E-4</c:v>
                </c:pt>
                <c:pt idx="702">
                  <c:v>1E-4</c:v>
                </c:pt>
                <c:pt idx="703">
                  <c:v>1E-4</c:v>
                </c:pt>
                <c:pt idx="704">
                  <c:v>1E-4</c:v>
                </c:pt>
                <c:pt idx="705">
                  <c:v>1E-4</c:v>
                </c:pt>
                <c:pt idx="706">
                  <c:v>1E-4</c:v>
                </c:pt>
                <c:pt idx="707">
                  <c:v>1E-4</c:v>
                </c:pt>
                <c:pt idx="708">
                  <c:v>1E-4</c:v>
                </c:pt>
                <c:pt idx="709">
                  <c:v>1E-4</c:v>
                </c:pt>
                <c:pt idx="710">
                  <c:v>1E-4</c:v>
                </c:pt>
                <c:pt idx="711">
                  <c:v>1E-4</c:v>
                </c:pt>
                <c:pt idx="712">
                  <c:v>1E-4</c:v>
                </c:pt>
                <c:pt idx="713">
                  <c:v>1E-4</c:v>
                </c:pt>
                <c:pt idx="714">
                  <c:v>1E-4</c:v>
                </c:pt>
                <c:pt idx="715">
                  <c:v>1E-4</c:v>
                </c:pt>
                <c:pt idx="716">
                  <c:v>1E-4</c:v>
                </c:pt>
                <c:pt idx="717">
                  <c:v>1E-4</c:v>
                </c:pt>
                <c:pt idx="718">
                  <c:v>2.0001000000000002</c:v>
                </c:pt>
                <c:pt idx="719">
                  <c:v>1E-4</c:v>
                </c:pt>
                <c:pt idx="720">
                  <c:v>1E-4</c:v>
                </c:pt>
                <c:pt idx="721">
                  <c:v>1E-4</c:v>
                </c:pt>
                <c:pt idx="722">
                  <c:v>1E-4</c:v>
                </c:pt>
                <c:pt idx="723">
                  <c:v>1E-4</c:v>
                </c:pt>
                <c:pt idx="724">
                  <c:v>1E-4</c:v>
                </c:pt>
                <c:pt idx="725">
                  <c:v>1.0001</c:v>
                </c:pt>
                <c:pt idx="726">
                  <c:v>1E-4</c:v>
                </c:pt>
                <c:pt idx="727">
                  <c:v>1E-4</c:v>
                </c:pt>
                <c:pt idx="728">
                  <c:v>1E-4</c:v>
                </c:pt>
                <c:pt idx="729">
                  <c:v>1E-4</c:v>
                </c:pt>
                <c:pt idx="730">
                  <c:v>1E-4</c:v>
                </c:pt>
                <c:pt idx="731">
                  <c:v>1E-4</c:v>
                </c:pt>
                <c:pt idx="732">
                  <c:v>1E-4</c:v>
                </c:pt>
                <c:pt idx="733">
                  <c:v>1E-4</c:v>
                </c:pt>
                <c:pt idx="734">
                  <c:v>1E-4</c:v>
                </c:pt>
                <c:pt idx="735">
                  <c:v>1E-4</c:v>
                </c:pt>
                <c:pt idx="736">
                  <c:v>1E-4</c:v>
                </c:pt>
                <c:pt idx="737">
                  <c:v>1E-4</c:v>
                </c:pt>
                <c:pt idx="738">
                  <c:v>1E-4</c:v>
                </c:pt>
                <c:pt idx="739">
                  <c:v>1E-4</c:v>
                </c:pt>
                <c:pt idx="740">
                  <c:v>1E-4</c:v>
                </c:pt>
                <c:pt idx="741">
                  <c:v>1E-4</c:v>
                </c:pt>
                <c:pt idx="742">
                  <c:v>1E-4</c:v>
                </c:pt>
                <c:pt idx="743">
                  <c:v>1E-4</c:v>
                </c:pt>
                <c:pt idx="744">
                  <c:v>1E-4</c:v>
                </c:pt>
                <c:pt idx="745">
                  <c:v>1E-4</c:v>
                </c:pt>
                <c:pt idx="746">
                  <c:v>1E-4</c:v>
                </c:pt>
                <c:pt idx="747">
                  <c:v>1E-4</c:v>
                </c:pt>
                <c:pt idx="748">
                  <c:v>1E-4</c:v>
                </c:pt>
                <c:pt idx="749">
                  <c:v>1E-4</c:v>
                </c:pt>
                <c:pt idx="750">
                  <c:v>1E-4</c:v>
                </c:pt>
                <c:pt idx="751">
                  <c:v>1E-4</c:v>
                </c:pt>
                <c:pt idx="752">
                  <c:v>1E-4</c:v>
                </c:pt>
                <c:pt idx="753">
                  <c:v>1E-4</c:v>
                </c:pt>
                <c:pt idx="754">
                  <c:v>1.0001</c:v>
                </c:pt>
                <c:pt idx="755">
                  <c:v>1E-4</c:v>
                </c:pt>
                <c:pt idx="756">
                  <c:v>1E-4</c:v>
                </c:pt>
                <c:pt idx="757">
                  <c:v>1E-4</c:v>
                </c:pt>
                <c:pt idx="758">
                  <c:v>1E-4</c:v>
                </c:pt>
                <c:pt idx="759">
                  <c:v>1E-4</c:v>
                </c:pt>
                <c:pt idx="760">
                  <c:v>1E-4</c:v>
                </c:pt>
                <c:pt idx="761">
                  <c:v>1.0001</c:v>
                </c:pt>
                <c:pt idx="762">
                  <c:v>1E-4</c:v>
                </c:pt>
                <c:pt idx="763">
                  <c:v>1E-4</c:v>
                </c:pt>
                <c:pt idx="764">
                  <c:v>1E-4</c:v>
                </c:pt>
                <c:pt idx="765">
                  <c:v>1E-4</c:v>
                </c:pt>
                <c:pt idx="766">
                  <c:v>1E-4</c:v>
                </c:pt>
                <c:pt idx="767">
                  <c:v>1E-4</c:v>
                </c:pt>
                <c:pt idx="768">
                  <c:v>1.0001</c:v>
                </c:pt>
                <c:pt idx="769">
                  <c:v>1E-4</c:v>
                </c:pt>
                <c:pt idx="770">
                  <c:v>1E-4</c:v>
                </c:pt>
                <c:pt idx="771">
                  <c:v>1E-4</c:v>
                </c:pt>
                <c:pt idx="772">
                  <c:v>1E-4</c:v>
                </c:pt>
                <c:pt idx="773">
                  <c:v>1E-4</c:v>
                </c:pt>
                <c:pt idx="774">
                  <c:v>1E-4</c:v>
                </c:pt>
                <c:pt idx="775">
                  <c:v>1E-4</c:v>
                </c:pt>
                <c:pt idx="776">
                  <c:v>1.0001</c:v>
                </c:pt>
                <c:pt idx="777">
                  <c:v>1E-4</c:v>
                </c:pt>
                <c:pt idx="778">
                  <c:v>1E-4</c:v>
                </c:pt>
                <c:pt idx="779">
                  <c:v>1E-4</c:v>
                </c:pt>
                <c:pt idx="780">
                  <c:v>1E-4</c:v>
                </c:pt>
                <c:pt idx="781">
                  <c:v>1E-4</c:v>
                </c:pt>
                <c:pt idx="782">
                  <c:v>1E-4</c:v>
                </c:pt>
                <c:pt idx="783">
                  <c:v>1E-4</c:v>
                </c:pt>
                <c:pt idx="784">
                  <c:v>1E-4</c:v>
                </c:pt>
                <c:pt idx="785">
                  <c:v>1E-4</c:v>
                </c:pt>
                <c:pt idx="786">
                  <c:v>1E-4</c:v>
                </c:pt>
                <c:pt idx="787">
                  <c:v>1E-4</c:v>
                </c:pt>
                <c:pt idx="788">
                  <c:v>1E-4</c:v>
                </c:pt>
                <c:pt idx="789">
                  <c:v>1E-4</c:v>
                </c:pt>
                <c:pt idx="790">
                  <c:v>1E-4</c:v>
                </c:pt>
                <c:pt idx="791">
                  <c:v>1E-4</c:v>
                </c:pt>
                <c:pt idx="792">
                  <c:v>1E-4</c:v>
                </c:pt>
                <c:pt idx="793">
                  <c:v>1E-4</c:v>
                </c:pt>
                <c:pt idx="794">
                  <c:v>1E-4</c:v>
                </c:pt>
                <c:pt idx="795">
                  <c:v>1E-4</c:v>
                </c:pt>
                <c:pt idx="796">
                  <c:v>1E-4</c:v>
                </c:pt>
                <c:pt idx="797">
                  <c:v>1E-4</c:v>
                </c:pt>
                <c:pt idx="798">
                  <c:v>1.0001</c:v>
                </c:pt>
                <c:pt idx="799">
                  <c:v>1E-4</c:v>
                </c:pt>
                <c:pt idx="800">
                  <c:v>1E-4</c:v>
                </c:pt>
                <c:pt idx="801">
                  <c:v>1E-4</c:v>
                </c:pt>
                <c:pt idx="802">
                  <c:v>1E-4</c:v>
                </c:pt>
                <c:pt idx="803">
                  <c:v>1E-4</c:v>
                </c:pt>
                <c:pt idx="804">
                  <c:v>1E-4</c:v>
                </c:pt>
                <c:pt idx="805">
                  <c:v>1E-4</c:v>
                </c:pt>
                <c:pt idx="806">
                  <c:v>1E-4</c:v>
                </c:pt>
                <c:pt idx="807">
                  <c:v>1E-4</c:v>
                </c:pt>
                <c:pt idx="808">
                  <c:v>1E-4</c:v>
                </c:pt>
                <c:pt idx="809">
                  <c:v>1E-4</c:v>
                </c:pt>
                <c:pt idx="810">
                  <c:v>1E-4</c:v>
                </c:pt>
                <c:pt idx="811">
                  <c:v>1E-4</c:v>
                </c:pt>
                <c:pt idx="812">
                  <c:v>1E-4</c:v>
                </c:pt>
                <c:pt idx="813">
                  <c:v>1E-4</c:v>
                </c:pt>
                <c:pt idx="814">
                  <c:v>1E-4</c:v>
                </c:pt>
                <c:pt idx="815">
                  <c:v>1E-4</c:v>
                </c:pt>
                <c:pt idx="816">
                  <c:v>1E-4</c:v>
                </c:pt>
                <c:pt idx="817">
                  <c:v>1E-4</c:v>
                </c:pt>
                <c:pt idx="818">
                  <c:v>1E-4</c:v>
                </c:pt>
                <c:pt idx="819">
                  <c:v>1E-4</c:v>
                </c:pt>
                <c:pt idx="820">
                  <c:v>1E-4</c:v>
                </c:pt>
                <c:pt idx="821">
                  <c:v>1E-4</c:v>
                </c:pt>
                <c:pt idx="822">
                  <c:v>1E-4</c:v>
                </c:pt>
                <c:pt idx="823">
                  <c:v>1E-4</c:v>
                </c:pt>
                <c:pt idx="824">
                  <c:v>1E-4</c:v>
                </c:pt>
                <c:pt idx="825">
                  <c:v>1E-4</c:v>
                </c:pt>
                <c:pt idx="826">
                  <c:v>1E-4</c:v>
                </c:pt>
                <c:pt idx="827">
                  <c:v>1E-4</c:v>
                </c:pt>
                <c:pt idx="828">
                  <c:v>1E-4</c:v>
                </c:pt>
                <c:pt idx="829">
                  <c:v>1E-4</c:v>
                </c:pt>
                <c:pt idx="830">
                  <c:v>1E-4</c:v>
                </c:pt>
                <c:pt idx="831">
                  <c:v>1E-4</c:v>
                </c:pt>
                <c:pt idx="832">
                  <c:v>1E-4</c:v>
                </c:pt>
                <c:pt idx="833">
                  <c:v>1E-4</c:v>
                </c:pt>
                <c:pt idx="834">
                  <c:v>1E-4</c:v>
                </c:pt>
                <c:pt idx="835">
                  <c:v>1E-4</c:v>
                </c:pt>
                <c:pt idx="836">
                  <c:v>1E-4</c:v>
                </c:pt>
                <c:pt idx="837">
                  <c:v>1E-4</c:v>
                </c:pt>
                <c:pt idx="838">
                  <c:v>1E-4</c:v>
                </c:pt>
                <c:pt idx="839">
                  <c:v>1E-4</c:v>
                </c:pt>
                <c:pt idx="840">
                  <c:v>1E-4</c:v>
                </c:pt>
                <c:pt idx="841">
                  <c:v>1E-4</c:v>
                </c:pt>
                <c:pt idx="842">
                  <c:v>1E-4</c:v>
                </c:pt>
                <c:pt idx="843">
                  <c:v>1E-4</c:v>
                </c:pt>
                <c:pt idx="844">
                  <c:v>1E-4</c:v>
                </c:pt>
                <c:pt idx="845">
                  <c:v>1E-4</c:v>
                </c:pt>
                <c:pt idx="846">
                  <c:v>1E-4</c:v>
                </c:pt>
                <c:pt idx="847">
                  <c:v>1E-4</c:v>
                </c:pt>
                <c:pt idx="848">
                  <c:v>1E-4</c:v>
                </c:pt>
                <c:pt idx="849">
                  <c:v>1E-4</c:v>
                </c:pt>
                <c:pt idx="850">
                  <c:v>1E-4</c:v>
                </c:pt>
                <c:pt idx="851">
                  <c:v>1E-4</c:v>
                </c:pt>
                <c:pt idx="852">
                  <c:v>1E-4</c:v>
                </c:pt>
                <c:pt idx="853">
                  <c:v>1E-4</c:v>
                </c:pt>
                <c:pt idx="854">
                  <c:v>1E-4</c:v>
                </c:pt>
                <c:pt idx="855">
                  <c:v>1E-4</c:v>
                </c:pt>
                <c:pt idx="856">
                  <c:v>1E-4</c:v>
                </c:pt>
                <c:pt idx="857">
                  <c:v>1E-4</c:v>
                </c:pt>
                <c:pt idx="858">
                  <c:v>1E-4</c:v>
                </c:pt>
                <c:pt idx="859">
                  <c:v>1E-4</c:v>
                </c:pt>
                <c:pt idx="860">
                  <c:v>1E-4</c:v>
                </c:pt>
                <c:pt idx="861">
                  <c:v>1E-4</c:v>
                </c:pt>
                <c:pt idx="862">
                  <c:v>1E-4</c:v>
                </c:pt>
                <c:pt idx="863">
                  <c:v>1.0001</c:v>
                </c:pt>
                <c:pt idx="864">
                  <c:v>1E-4</c:v>
                </c:pt>
                <c:pt idx="865">
                  <c:v>1E-4</c:v>
                </c:pt>
                <c:pt idx="866">
                  <c:v>1E-4</c:v>
                </c:pt>
                <c:pt idx="867">
                  <c:v>1E-4</c:v>
                </c:pt>
                <c:pt idx="868">
                  <c:v>1E-4</c:v>
                </c:pt>
                <c:pt idx="869">
                  <c:v>1E-4</c:v>
                </c:pt>
                <c:pt idx="870">
                  <c:v>1E-4</c:v>
                </c:pt>
                <c:pt idx="871">
                  <c:v>1E-4</c:v>
                </c:pt>
                <c:pt idx="872">
                  <c:v>1E-4</c:v>
                </c:pt>
                <c:pt idx="873">
                  <c:v>1E-4</c:v>
                </c:pt>
                <c:pt idx="874">
                  <c:v>1E-4</c:v>
                </c:pt>
                <c:pt idx="875">
                  <c:v>1E-4</c:v>
                </c:pt>
                <c:pt idx="876">
                  <c:v>1E-4</c:v>
                </c:pt>
                <c:pt idx="877">
                  <c:v>1.0001</c:v>
                </c:pt>
                <c:pt idx="878">
                  <c:v>1E-4</c:v>
                </c:pt>
                <c:pt idx="879">
                  <c:v>1E-4</c:v>
                </c:pt>
                <c:pt idx="880">
                  <c:v>1E-4</c:v>
                </c:pt>
                <c:pt idx="881">
                  <c:v>1E-4</c:v>
                </c:pt>
                <c:pt idx="882">
                  <c:v>1E-4</c:v>
                </c:pt>
                <c:pt idx="883">
                  <c:v>1E-4</c:v>
                </c:pt>
                <c:pt idx="884">
                  <c:v>1.0001</c:v>
                </c:pt>
                <c:pt idx="885">
                  <c:v>1E-4</c:v>
                </c:pt>
                <c:pt idx="886">
                  <c:v>1E-4</c:v>
                </c:pt>
                <c:pt idx="887">
                  <c:v>1.0001</c:v>
                </c:pt>
                <c:pt idx="888">
                  <c:v>1.0001</c:v>
                </c:pt>
                <c:pt idx="889">
                  <c:v>1E-4</c:v>
                </c:pt>
                <c:pt idx="890">
                  <c:v>1E-4</c:v>
                </c:pt>
                <c:pt idx="891">
                  <c:v>1E-4</c:v>
                </c:pt>
                <c:pt idx="892">
                  <c:v>1.0001</c:v>
                </c:pt>
                <c:pt idx="893">
                  <c:v>1E-4</c:v>
                </c:pt>
                <c:pt idx="894">
                  <c:v>1.0001</c:v>
                </c:pt>
                <c:pt idx="895">
                  <c:v>1E-4</c:v>
                </c:pt>
                <c:pt idx="896">
                  <c:v>1E-4</c:v>
                </c:pt>
                <c:pt idx="897">
                  <c:v>1E-4</c:v>
                </c:pt>
                <c:pt idx="898">
                  <c:v>1.0001</c:v>
                </c:pt>
                <c:pt idx="899">
                  <c:v>1.0001</c:v>
                </c:pt>
                <c:pt idx="900">
                  <c:v>1E-4</c:v>
                </c:pt>
                <c:pt idx="901">
                  <c:v>1E-4</c:v>
                </c:pt>
                <c:pt idx="902">
                  <c:v>1E-4</c:v>
                </c:pt>
                <c:pt idx="903">
                  <c:v>2.0001000000000002</c:v>
                </c:pt>
                <c:pt idx="904">
                  <c:v>1.0001</c:v>
                </c:pt>
                <c:pt idx="905">
                  <c:v>2.0001000000000002</c:v>
                </c:pt>
                <c:pt idx="906">
                  <c:v>1.0001</c:v>
                </c:pt>
                <c:pt idx="907">
                  <c:v>3.0001000000000002</c:v>
                </c:pt>
                <c:pt idx="908">
                  <c:v>34.000100000000003</c:v>
                </c:pt>
                <c:pt idx="909">
                  <c:v>71.000100000000003</c:v>
                </c:pt>
                <c:pt idx="910">
                  <c:v>59.000100000000003</c:v>
                </c:pt>
                <c:pt idx="911">
                  <c:v>35.000100000000003</c:v>
                </c:pt>
                <c:pt idx="912">
                  <c:v>1.0001</c:v>
                </c:pt>
                <c:pt idx="913">
                  <c:v>1E-4</c:v>
                </c:pt>
                <c:pt idx="914">
                  <c:v>1E-4</c:v>
                </c:pt>
                <c:pt idx="915">
                  <c:v>1E-4</c:v>
                </c:pt>
                <c:pt idx="916">
                  <c:v>1E-4</c:v>
                </c:pt>
                <c:pt idx="917">
                  <c:v>1E-4</c:v>
                </c:pt>
                <c:pt idx="918">
                  <c:v>1.0001</c:v>
                </c:pt>
                <c:pt idx="919">
                  <c:v>1E-4</c:v>
                </c:pt>
                <c:pt idx="920">
                  <c:v>1E-4</c:v>
                </c:pt>
                <c:pt idx="921">
                  <c:v>1E-4</c:v>
                </c:pt>
                <c:pt idx="922">
                  <c:v>1E-4</c:v>
                </c:pt>
                <c:pt idx="923">
                  <c:v>1E-4</c:v>
                </c:pt>
                <c:pt idx="924">
                  <c:v>1E-4</c:v>
                </c:pt>
                <c:pt idx="925">
                  <c:v>1E-4</c:v>
                </c:pt>
                <c:pt idx="926">
                  <c:v>1E-4</c:v>
                </c:pt>
                <c:pt idx="927">
                  <c:v>1E-4</c:v>
                </c:pt>
                <c:pt idx="928">
                  <c:v>1E-4</c:v>
                </c:pt>
                <c:pt idx="929">
                  <c:v>1E-4</c:v>
                </c:pt>
                <c:pt idx="930">
                  <c:v>1E-4</c:v>
                </c:pt>
                <c:pt idx="931">
                  <c:v>1E-4</c:v>
                </c:pt>
                <c:pt idx="932">
                  <c:v>1E-4</c:v>
                </c:pt>
                <c:pt idx="933">
                  <c:v>1E-4</c:v>
                </c:pt>
                <c:pt idx="934">
                  <c:v>1E-4</c:v>
                </c:pt>
                <c:pt idx="935">
                  <c:v>1E-4</c:v>
                </c:pt>
                <c:pt idx="936">
                  <c:v>1E-4</c:v>
                </c:pt>
                <c:pt idx="937">
                  <c:v>1E-4</c:v>
                </c:pt>
                <c:pt idx="938">
                  <c:v>1E-4</c:v>
                </c:pt>
                <c:pt idx="939">
                  <c:v>1E-4</c:v>
                </c:pt>
                <c:pt idx="940">
                  <c:v>1E-4</c:v>
                </c:pt>
                <c:pt idx="941">
                  <c:v>1E-4</c:v>
                </c:pt>
                <c:pt idx="942">
                  <c:v>1E-4</c:v>
                </c:pt>
                <c:pt idx="943">
                  <c:v>1E-4</c:v>
                </c:pt>
                <c:pt idx="944">
                  <c:v>1E-4</c:v>
                </c:pt>
                <c:pt idx="945">
                  <c:v>1E-4</c:v>
                </c:pt>
                <c:pt idx="946">
                  <c:v>1E-4</c:v>
                </c:pt>
                <c:pt idx="947">
                  <c:v>1E-4</c:v>
                </c:pt>
                <c:pt idx="948">
                  <c:v>1E-4</c:v>
                </c:pt>
                <c:pt idx="949">
                  <c:v>1E-4</c:v>
                </c:pt>
                <c:pt idx="950">
                  <c:v>1E-4</c:v>
                </c:pt>
                <c:pt idx="951">
                  <c:v>1E-4</c:v>
                </c:pt>
                <c:pt idx="952">
                  <c:v>1E-4</c:v>
                </c:pt>
                <c:pt idx="953">
                  <c:v>1.0001</c:v>
                </c:pt>
                <c:pt idx="954">
                  <c:v>1E-4</c:v>
                </c:pt>
                <c:pt idx="955">
                  <c:v>1E-4</c:v>
                </c:pt>
                <c:pt idx="956">
                  <c:v>1E-4</c:v>
                </c:pt>
                <c:pt idx="957">
                  <c:v>1E-4</c:v>
                </c:pt>
                <c:pt idx="958">
                  <c:v>1E-4</c:v>
                </c:pt>
                <c:pt idx="959">
                  <c:v>1E-4</c:v>
                </c:pt>
                <c:pt idx="960">
                  <c:v>1E-4</c:v>
                </c:pt>
                <c:pt idx="961">
                  <c:v>1E-4</c:v>
                </c:pt>
                <c:pt idx="962">
                  <c:v>1E-4</c:v>
                </c:pt>
                <c:pt idx="963">
                  <c:v>1E-4</c:v>
                </c:pt>
                <c:pt idx="964">
                  <c:v>1E-4</c:v>
                </c:pt>
                <c:pt idx="965">
                  <c:v>1E-4</c:v>
                </c:pt>
                <c:pt idx="966">
                  <c:v>1E-4</c:v>
                </c:pt>
                <c:pt idx="967">
                  <c:v>1E-4</c:v>
                </c:pt>
                <c:pt idx="968">
                  <c:v>1E-4</c:v>
                </c:pt>
                <c:pt idx="969">
                  <c:v>1E-4</c:v>
                </c:pt>
                <c:pt idx="970">
                  <c:v>1E-4</c:v>
                </c:pt>
                <c:pt idx="971">
                  <c:v>1E-4</c:v>
                </c:pt>
                <c:pt idx="972">
                  <c:v>1E-4</c:v>
                </c:pt>
                <c:pt idx="973">
                  <c:v>1E-4</c:v>
                </c:pt>
                <c:pt idx="974">
                  <c:v>1E-4</c:v>
                </c:pt>
                <c:pt idx="975">
                  <c:v>1E-4</c:v>
                </c:pt>
                <c:pt idx="976">
                  <c:v>1E-4</c:v>
                </c:pt>
                <c:pt idx="977">
                  <c:v>1E-4</c:v>
                </c:pt>
                <c:pt idx="978">
                  <c:v>1E-4</c:v>
                </c:pt>
                <c:pt idx="979">
                  <c:v>1E-4</c:v>
                </c:pt>
                <c:pt idx="980">
                  <c:v>1E-4</c:v>
                </c:pt>
                <c:pt idx="981">
                  <c:v>1E-4</c:v>
                </c:pt>
                <c:pt idx="982">
                  <c:v>1E-4</c:v>
                </c:pt>
                <c:pt idx="983">
                  <c:v>1E-4</c:v>
                </c:pt>
                <c:pt idx="984">
                  <c:v>1E-4</c:v>
                </c:pt>
                <c:pt idx="985">
                  <c:v>1E-4</c:v>
                </c:pt>
                <c:pt idx="986">
                  <c:v>1E-4</c:v>
                </c:pt>
                <c:pt idx="987">
                  <c:v>1E-4</c:v>
                </c:pt>
                <c:pt idx="988">
                  <c:v>1E-4</c:v>
                </c:pt>
                <c:pt idx="989">
                  <c:v>1E-4</c:v>
                </c:pt>
                <c:pt idx="990">
                  <c:v>1E-4</c:v>
                </c:pt>
                <c:pt idx="991">
                  <c:v>1E-4</c:v>
                </c:pt>
                <c:pt idx="992">
                  <c:v>1E-4</c:v>
                </c:pt>
                <c:pt idx="993">
                  <c:v>1E-4</c:v>
                </c:pt>
                <c:pt idx="994">
                  <c:v>1E-4</c:v>
                </c:pt>
                <c:pt idx="995">
                  <c:v>1E-4</c:v>
                </c:pt>
                <c:pt idx="996">
                  <c:v>1E-4</c:v>
                </c:pt>
                <c:pt idx="997">
                  <c:v>1E-4</c:v>
                </c:pt>
                <c:pt idx="998">
                  <c:v>1E-4</c:v>
                </c:pt>
                <c:pt idx="999">
                  <c:v>1E-4</c:v>
                </c:pt>
                <c:pt idx="1000">
                  <c:v>1E-4</c:v>
                </c:pt>
                <c:pt idx="1001">
                  <c:v>1E-4</c:v>
                </c:pt>
                <c:pt idx="1002">
                  <c:v>1E-4</c:v>
                </c:pt>
                <c:pt idx="1003">
                  <c:v>1E-4</c:v>
                </c:pt>
                <c:pt idx="1004">
                  <c:v>1E-4</c:v>
                </c:pt>
                <c:pt idx="1005">
                  <c:v>1E-4</c:v>
                </c:pt>
                <c:pt idx="1006">
                  <c:v>1E-4</c:v>
                </c:pt>
                <c:pt idx="1007">
                  <c:v>1E-4</c:v>
                </c:pt>
                <c:pt idx="1008">
                  <c:v>1E-4</c:v>
                </c:pt>
                <c:pt idx="1009">
                  <c:v>1E-4</c:v>
                </c:pt>
                <c:pt idx="1010">
                  <c:v>1E-4</c:v>
                </c:pt>
                <c:pt idx="1011">
                  <c:v>1E-4</c:v>
                </c:pt>
                <c:pt idx="1012">
                  <c:v>1E-4</c:v>
                </c:pt>
                <c:pt idx="1013">
                  <c:v>1E-4</c:v>
                </c:pt>
                <c:pt idx="1014">
                  <c:v>1E-4</c:v>
                </c:pt>
                <c:pt idx="1015">
                  <c:v>1E-4</c:v>
                </c:pt>
                <c:pt idx="1016">
                  <c:v>1E-4</c:v>
                </c:pt>
                <c:pt idx="1017">
                  <c:v>1E-4</c:v>
                </c:pt>
                <c:pt idx="1018">
                  <c:v>1E-4</c:v>
                </c:pt>
                <c:pt idx="1019">
                  <c:v>1E-4</c:v>
                </c:pt>
                <c:pt idx="1020">
                  <c:v>1E-4</c:v>
                </c:pt>
                <c:pt idx="1021">
                  <c:v>1E-4</c:v>
                </c:pt>
                <c:pt idx="1022">
                  <c:v>1E-4</c:v>
                </c:pt>
                <c:pt idx="1023">
                  <c:v>1E-4</c:v>
                </c:pt>
                <c:pt idx="1024">
                  <c:v>1E-4</c:v>
                </c:pt>
                <c:pt idx="1025">
                  <c:v>1E-4</c:v>
                </c:pt>
                <c:pt idx="1026">
                  <c:v>1E-4</c:v>
                </c:pt>
                <c:pt idx="1027">
                  <c:v>1E-4</c:v>
                </c:pt>
                <c:pt idx="1028">
                  <c:v>1E-4</c:v>
                </c:pt>
                <c:pt idx="1029">
                  <c:v>1E-4</c:v>
                </c:pt>
                <c:pt idx="1030">
                  <c:v>1E-4</c:v>
                </c:pt>
                <c:pt idx="1031">
                  <c:v>1E-4</c:v>
                </c:pt>
                <c:pt idx="1032">
                  <c:v>1E-4</c:v>
                </c:pt>
                <c:pt idx="1033">
                  <c:v>1E-4</c:v>
                </c:pt>
                <c:pt idx="1034">
                  <c:v>1E-4</c:v>
                </c:pt>
                <c:pt idx="1035">
                  <c:v>1E-4</c:v>
                </c:pt>
                <c:pt idx="1036">
                  <c:v>1E-4</c:v>
                </c:pt>
                <c:pt idx="1037">
                  <c:v>1E-4</c:v>
                </c:pt>
                <c:pt idx="1038">
                  <c:v>1E-4</c:v>
                </c:pt>
                <c:pt idx="1039">
                  <c:v>1E-4</c:v>
                </c:pt>
                <c:pt idx="1040">
                  <c:v>1E-4</c:v>
                </c:pt>
                <c:pt idx="1041">
                  <c:v>1E-4</c:v>
                </c:pt>
                <c:pt idx="1042">
                  <c:v>1E-4</c:v>
                </c:pt>
                <c:pt idx="1043">
                  <c:v>1E-4</c:v>
                </c:pt>
                <c:pt idx="1044">
                  <c:v>1E-4</c:v>
                </c:pt>
                <c:pt idx="1045">
                  <c:v>1E-4</c:v>
                </c:pt>
                <c:pt idx="1046">
                  <c:v>1.0001</c:v>
                </c:pt>
                <c:pt idx="1047">
                  <c:v>1E-4</c:v>
                </c:pt>
                <c:pt idx="1048">
                  <c:v>1E-4</c:v>
                </c:pt>
                <c:pt idx="1049">
                  <c:v>1E-4</c:v>
                </c:pt>
                <c:pt idx="1050">
                  <c:v>1E-4</c:v>
                </c:pt>
                <c:pt idx="1051">
                  <c:v>1E-4</c:v>
                </c:pt>
                <c:pt idx="1052">
                  <c:v>1E-4</c:v>
                </c:pt>
                <c:pt idx="1053">
                  <c:v>1E-4</c:v>
                </c:pt>
                <c:pt idx="1054">
                  <c:v>1E-4</c:v>
                </c:pt>
                <c:pt idx="1055">
                  <c:v>1E-4</c:v>
                </c:pt>
                <c:pt idx="1056">
                  <c:v>1E-4</c:v>
                </c:pt>
                <c:pt idx="1057">
                  <c:v>1E-4</c:v>
                </c:pt>
                <c:pt idx="1058">
                  <c:v>1E-4</c:v>
                </c:pt>
                <c:pt idx="1059">
                  <c:v>1.0001</c:v>
                </c:pt>
                <c:pt idx="1060">
                  <c:v>1E-4</c:v>
                </c:pt>
                <c:pt idx="1061">
                  <c:v>1E-4</c:v>
                </c:pt>
                <c:pt idx="1062">
                  <c:v>1E-4</c:v>
                </c:pt>
                <c:pt idx="1063">
                  <c:v>1E-4</c:v>
                </c:pt>
                <c:pt idx="1064">
                  <c:v>1E-4</c:v>
                </c:pt>
                <c:pt idx="1065">
                  <c:v>1E-4</c:v>
                </c:pt>
                <c:pt idx="1066">
                  <c:v>1E-4</c:v>
                </c:pt>
                <c:pt idx="1067">
                  <c:v>1E-4</c:v>
                </c:pt>
                <c:pt idx="1068">
                  <c:v>1E-4</c:v>
                </c:pt>
                <c:pt idx="1069">
                  <c:v>1E-4</c:v>
                </c:pt>
                <c:pt idx="1070">
                  <c:v>1E-4</c:v>
                </c:pt>
                <c:pt idx="1071">
                  <c:v>1E-4</c:v>
                </c:pt>
                <c:pt idx="1072">
                  <c:v>1E-4</c:v>
                </c:pt>
                <c:pt idx="1073">
                  <c:v>1E-4</c:v>
                </c:pt>
                <c:pt idx="1074">
                  <c:v>1E-4</c:v>
                </c:pt>
                <c:pt idx="1075">
                  <c:v>1E-4</c:v>
                </c:pt>
                <c:pt idx="1076">
                  <c:v>1E-4</c:v>
                </c:pt>
                <c:pt idx="1077">
                  <c:v>1E-4</c:v>
                </c:pt>
                <c:pt idx="1078">
                  <c:v>1E-4</c:v>
                </c:pt>
                <c:pt idx="1079">
                  <c:v>1E-4</c:v>
                </c:pt>
                <c:pt idx="1080">
                  <c:v>1E-4</c:v>
                </c:pt>
                <c:pt idx="1081">
                  <c:v>1E-4</c:v>
                </c:pt>
                <c:pt idx="1082">
                  <c:v>1E-4</c:v>
                </c:pt>
                <c:pt idx="1083">
                  <c:v>1E-4</c:v>
                </c:pt>
                <c:pt idx="1084">
                  <c:v>1E-4</c:v>
                </c:pt>
                <c:pt idx="1085">
                  <c:v>1E-4</c:v>
                </c:pt>
                <c:pt idx="1086">
                  <c:v>1E-4</c:v>
                </c:pt>
                <c:pt idx="1087">
                  <c:v>1E-4</c:v>
                </c:pt>
                <c:pt idx="1088">
                  <c:v>1E-4</c:v>
                </c:pt>
                <c:pt idx="1089">
                  <c:v>1E-4</c:v>
                </c:pt>
                <c:pt idx="1090">
                  <c:v>1E-4</c:v>
                </c:pt>
                <c:pt idx="1091">
                  <c:v>1E-4</c:v>
                </c:pt>
                <c:pt idx="1092">
                  <c:v>1E-4</c:v>
                </c:pt>
                <c:pt idx="1093">
                  <c:v>1E-4</c:v>
                </c:pt>
                <c:pt idx="1094">
                  <c:v>1E-4</c:v>
                </c:pt>
                <c:pt idx="1095">
                  <c:v>1E-4</c:v>
                </c:pt>
                <c:pt idx="1096">
                  <c:v>1E-4</c:v>
                </c:pt>
                <c:pt idx="1097">
                  <c:v>1E-4</c:v>
                </c:pt>
                <c:pt idx="1098">
                  <c:v>1E-4</c:v>
                </c:pt>
                <c:pt idx="1099">
                  <c:v>1E-4</c:v>
                </c:pt>
                <c:pt idx="1100">
                  <c:v>2.0001000000000002</c:v>
                </c:pt>
                <c:pt idx="1101">
                  <c:v>1E-4</c:v>
                </c:pt>
                <c:pt idx="1102">
                  <c:v>1E-4</c:v>
                </c:pt>
                <c:pt idx="1103">
                  <c:v>1E-4</c:v>
                </c:pt>
                <c:pt idx="1104">
                  <c:v>1E-4</c:v>
                </c:pt>
                <c:pt idx="1105">
                  <c:v>1E-4</c:v>
                </c:pt>
                <c:pt idx="1106">
                  <c:v>1E-4</c:v>
                </c:pt>
                <c:pt idx="1107">
                  <c:v>1E-4</c:v>
                </c:pt>
                <c:pt idx="1108">
                  <c:v>1E-4</c:v>
                </c:pt>
                <c:pt idx="1109">
                  <c:v>1E-4</c:v>
                </c:pt>
                <c:pt idx="1110">
                  <c:v>1E-4</c:v>
                </c:pt>
                <c:pt idx="1111">
                  <c:v>1E-4</c:v>
                </c:pt>
                <c:pt idx="1112">
                  <c:v>1E-4</c:v>
                </c:pt>
                <c:pt idx="1113">
                  <c:v>1E-4</c:v>
                </c:pt>
                <c:pt idx="1114">
                  <c:v>1E-4</c:v>
                </c:pt>
                <c:pt idx="1115">
                  <c:v>1E-4</c:v>
                </c:pt>
                <c:pt idx="1116">
                  <c:v>1E-4</c:v>
                </c:pt>
                <c:pt idx="1117">
                  <c:v>1E-4</c:v>
                </c:pt>
                <c:pt idx="1118">
                  <c:v>1E-4</c:v>
                </c:pt>
                <c:pt idx="1119">
                  <c:v>1.0001</c:v>
                </c:pt>
                <c:pt idx="1120">
                  <c:v>1E-4</c:v>
                </c:pt>
                <c:pt idx="1121">
                  <c:v>1E-4</c:v>
                </c:pt>
                <c:pt idx="1122">
                  <c:v>1E-4</c:v>
                </c:pt>
                <c:pt idx="1123">
                  <c:v>1E-4</c:v>
                </c:pt>
                <c:pt idx="1124">
                  <c:v>1E-4</c:v>
                </c:pt>
                <c:pt idx="1125">
                  <c:v>1E-4</c:v>
                </c:pt>
                <c:pt idx="1126">
                  <c:v>1E-4</c:v>
                </c:pt>
                <c:pt idx="1127">
                  <c:v>1E-4</c:v>
                </c:pt>
                <c:pt idx="1128">
                  <c:v>1.0001</c:v>
                </c:pt>
                <c:pt idx="1129">
                  <c:v>1E-4</c:v>
                </c:pt>
                <c:pt idx="1130">
                  <c:v>1E-4</c:v>
                </c:pt>
                <c:pt idx="1131">
                  <c:v>1.0001</c:v>
                </c:pt>
                <c:pt idx="1132">
                  <c:v>1E-4</c:v>
                </c:pt>
                <c:pt idx="1133">
                  <c:v>1E-4</c:v>
                </c:pt>
                <c:pt idx="1134">
                  <c:v>1E-4</c:v>
                </c:pt>
                <c:pt idx="1135">
                  <c:v>1.0001</c:v>
                </c:pt>
                <c:pt idx="1136">
                  <c:v>1E-4</c:v>
                </c:pt>
                <c:pt idx="1137">
                  <c:v>1E-4</c:v>
                </c:pt>
                <c:pt idx="1138">
                  <c:v>1E-4</c:v>
                </c:pt>
                <c:pt idx="1139">
                  <c:v>1E-4</c:v>
                </c:pt>
                <c:pt idx="1140">
                  <c:v>1E-4</c:v>
                </c:pt>
                <c:pt idx="1141">
                  <c:v>1E-4</c:v>
                </c:pt>
                <c:pt idx="1142">
                  <c:v>1E-4</c:v>
                </c:pt>
                <c:pt idx="1143">
                  <c:v>1E-4</c:v>
                </c:pt>
                <c:pt idx="1144">
                  <c:v>1E-4</c:v>
                </c:pt>
                <c:pt idx="1145">
                  <c:v>1E-4</c:v>
                </c:pt>
                <c:pt idx="1146">
                  <c:v>1E-4</c:v>
                </c:pt>
                <c:pt idx="1147">
                  <c:v>1E-4</c:v>
                </c:pt>
                <c:pt idx="1148">
                  <c:v>1E-4</c:v>
                </c:pt>
                <c:pt idx="1149">
                  <c:v>1E-4</c:v>
                </c:pt>
                <c:pt idx="1150">
                  <c:v>1E-4</c:v>
                </c:pt>
                <c:pt idx="1151">
                  <c:v>1E-4</c:v>
                </c:pt>
                <c:pt idx="1152">
                  <c:v>1E-4</c:v>
                </c:pt>
                <c:pt idx="1153">
                  <c:v>1E-4</c:v>
                </c:pt>
                <c:pt idx="1154">
                  <c:v>1E-4</c:v>
                </c:pt>
                <c:pt idx="1155">
                  <c:v>1E-4</c:v>
                </c:pt>
                <c:pt idx="1156">
                  <c:v>1E-4</c:v>
                </c:pt>
                <c:pt idx="1157">
                  <c:v>1E-4</c:v>
                </c:pt>
                <c:pt idx="1158">
                  <c:v>1E-4</c:v>
                </c:pt>
                <c:pt idx="1159">
                  <c:v>1E-4</c:v>
                </c:pt>
                <c:pt idx="1160">
                  <c:v>1E-4</c:v>
                </c:pt>
                <c:pt idx="1161">
                  <c:v>1E-4</c:v>
                </c:pt>
                <c:pt idx="1162">
                  <c:v>1E-4</c:v>
                </c:pt>
                <c:pt idx="1163">
                  <c:v>1E-4</c:v>
                </c:pt>
                <c:pt idx="1164">
                  <c:v>1E-4</c:v>
                </c:pt>
                <c:pt idx="1165">
                  <c:v>1E-4</c:v>
                </c:pt>
                <c:pt idx="1166">
                  <c:v>1E-4</c:v>
                </c:pt>
                <c:pt idx="1167">
                  <c:v>1E-4</c:v>
                </c:pt>
                <c:pt idx="1168">
                  <c:v>1E-4</c:v>
                </c:pt>
                <c:pt idx="1169">
                  <c:v>1E-4</c:v>
                </c:pt>
                <c:pt idx="1170">
                  <c:v>1E-4</c:v>
                </c:pt>
                <c:pt idx="1171">
                  <c:v>1E-4</c:v>
                </c:pt>
                <c:pt idx="1172">
                  <c:v>1E-4</c:v>
                </c:pt>
                <c:pt idx="1173">
                  <c:v>1E-4</c:v>
                </c:pt>
                <c:pt idx="1174">
                  <c:v>1E-4</c:v>
                </c:pt>
                <c:pt idx="1175">
                  <c:v>1E-4</c:v>
                </c:pt>
                <c:pt idx="1176">
                  <c:v>1E-4</c:v>
                </c:pt>
                <c:pt idx="1177">
                  <c:v>1E-4</c:v>
                </c:pt>
                <c:pt idx="1178">
                  <c:v>1.0001</c:v>
                </c:pt>
                <c:pt idx="1179">
                  <c:v>1E-4</c:v>
                </c:pt>
                <c:pt idx="1180">
                  <c:v>1E-4</c:v>
                </c:pt>
                <c:pt idx="1181">
                  <c:v>1E-4</c:v>
                </c:pt>
                <c:pt idx="1182">
                  <c:v>1E-4</c:v>
                </c:pt>
                <c:pt idx="1183">
                  <c:v>1E-4</c:v>
                </c:pt>
                <c:pt idx="1184">
                  <c:v>1E-4</c:v>
                </c:pt>
                <c:pt idx="1185">
                  <c:v>1E-4</c:v>
                </c:pt>
                <c:pt idx="1186">
                  <c:v>1E-4</c:v>
                </c:pt>
                <c:pt idx="1187">
                  <c:v>1E-4</c:v>
                </c:pt>
                <c:pt idx="1188">
                  <c:v>1E-4</c:v>
                </c:pt>
                <c:pt idx="1189">
                  <c:v>1E-4</c:v>
                </c:pt>
                <c:pt idx="1190">
                  <c:v>1E-4</c:v>
                </c:pt>
                <c:pt idx="1191">
                  <c:v>1E-4</c:v>
                </c:pt>
                <c:pt idx="1192">
                  <c:v>1E-4</c:v>
                </c:pt>
                <c:pt idx="1193">
                  <c:v>1E-4</c:v>
                </c:pt>
                <c:pt idx="1194">
                  <c:v>1E-4</c:v>
                </c:pt>
                <c:pt idx="1195">
                  <c:v>1E-4</c:v>
                </c:pt>
                <c:pt idx="1196">
                  <c:v>1E-4</c:v>
                </c:pt>
                <c:pt idx="1197">
                  <c:v>1E-4</c:v>
                </c:pt>
                <c:pt idx="1198">
                  <c:v>1E-4</c:v>
                </c:pt>
                <c:pt idx="1199">
                  <c:v>1E-4</c:v>
                </c:pt>
                <c:pt idx="1200">
                  <c:v>1E-4</c:v>
                </c:pt>
                <c:pt idx="1201">
                  <c:v>1E-4</c:v>
                </c:pt>
                <c:pt idx="1202">
                  <c:v>1E-4</c:v>
                </c:pt>
                <c:pt idx="1203">
                  <c:v>1E-4</c:v>
                </c:pt>
                <c:pt idx="1204">
                  <c:v>1E-4</c:v>
                </c:pt>
                <c:pt idx="1205">
                  <c:v>1E-4</c:v>
                </c:pt>
                <c:pt idx="1206">
                  <c:v>1E-4</c:v>
                </c:pt>
                <c:pt idx="1207">
                  <c:v>1E-4</c:v>
                </c:pt>
                <c:pt idx="1208">
                  <c:v>1E-4</c:v>
                </c:pt>
                <c:pt idx="1209">
                  <c:v>1E-4</c:v>
                </c:pt>
                <c:pt idx="1210">
                  <c:v>1E-4</c:v>
                </c:pt>
                <c:pt idx="1211">
                  <c:v>1E-4</c:v>
                </c:pt>
                <c:pt idx="1212">
                  <c:v>1E-4</c:v>
                </c:pt>
                <c:pt idx="1213">
                  <c:v>1E-4</c:v>
                </c:pt>
                <c:pt idx="1214">
                  <c:v>1E-4</c:v>
                </c:pt>
                <c:pt idx="1215">
                  <c:v>1E-4</c:v>
                </c:pt>
                <c:pt idx="1216">
                  <c:v>1E-4</c:v>
                </c:pt>
                <c:pt idx="1217">
                  <c:v>1E-4</c:v>
                </c:pt>
                <c:pt idx="1218">
                  <c:v>1E-4</c:v>
                </c:pt>
                <c:pt idx="1219">
                  <c:v>1E-4</c:v>
                </c:pt>
                <c:pt idx="1220">
                  <c:v>1E-4</c:v>
                </c:pt>
                <c:pt idx="1221">
                  <c:v>1E-4</c:v>
                </c:pt>
                <c:pt idx="1222">
                  <c:v>1.0001</c:v>
                </c:pt>
                <c:pt idx="1223">
                  <c:v>1E-4</c:v>
                </c:pt>
                <c:pt idx="1224">
                  <c:v>1E-4</c:v>
                </c:pt>
                <c:pt idx="1225">
                  <c:v>1E-4</c:v>
                </c:pt>
                <c:pt idx="1226">
                  <c:v>1E-4</c:v>
                </c:pt>
                <c:pt idx="1227">
                  <c:v>1E-4</c:v>
                </c:pt>
                <c:pt idx="1228">
                  <c:v>1E-4</c:v>
                </c:pt>
                <c:pt idx="1229">
                  <c:v>1E-4</c:v>
                </c:pt>
                <c:pt idx="1230">
                  <c:v>1E-4</c:v>
                </c:pt>
                <c:pt idx="1231">
                  <c:v>1E-4</c:v>
                </c:pt>
                <c:pt idx="1232">
                  <c:v>1E-4</c:v>
                </c:pt>
                <c:pt idx="1233">
                  <c:v>1E-4</c:v>
                </c:pt>
                <c:pt idx="1234">
                  <c:v>1E-4</c:v>
                </c:pt>
                <c:pt idx="1235">
                  <c:v>1E-4</c:v>
                </c:pt>
                <c:pt idx="1236">
                  <c:v>1E-4</c:v>
                </c:pt>
                <c:pt idx="1237">
                  <c:v>1E-4</c:v>
                </c:pt>
                <c:pt idx="1238">
                  <c:v>1.0001</c:v>
                </c:pt>
                <c:pt idx="1239">
                  <c:v>1E-4</c:v>
                </c:pt>
                <c:pt idx="1240">
                  <c:v>1E-4</c:v>
                </c:pt>
                <c:pt idx="1241">
                  <c:v>1E-4</c:v>
                </c:pt>
                <c:pt idx="1242">
                  <c:v>1E-4</c:v>
                </c:pt>
                <c:pt idx="1243">
                  <c:v>1E-4</c:v>
                </c:pt>
                <c:pt idx="1244">
                  <c:v>1E-4</c:v>
                </c:pt>
                <c:pt idx="1245">
                  <c:v>1E-4</c:v>
                </c:pt>
                <c:pt idx="1246">
                  <c:v>1E-4</c:v>
                </c:pt>
                <c:pt idx="1247">
                  <c:v>1E-4</c:v>
                </c:pt>
                <c:pt idx="1248">
                  <c:v>1E-4</c:v>
                </c:pt>
                <c:pt idx="1249">
                  <c:v>1.0001</c:v>
                </c:pt>
                <c:pt idx="1250">
                  <c:v>1E-4</c:v>
                </c:pt>
                <c:pt idx="1251">
                  <c:v>1E-4</c:v>
                </c:pt>
                <c:pt idx="1252">
                  <c:v>1E-4</c:v>
                </c:pt>
                <c:pt idx="1253">
                  <c:v>1E-4</c:v>
                </c:pt>
                <c:pt idx="1254">
                  <c:v>1E-4</c:v>
                </c:pt>
                <c:pt idx="1255">
                  <c:v>1E-4</c:v>
                </c:pt>
                <c:pt idx="1256">
                  <c:v>1E-4</c:v>
                </c:pt>
                <c:pt idx="1257">
                  <c:v>1E-4</c:v>
                </c:pt>
                <c:pt idx="1258">
                  <c:v>1E-4</c:v>
                </c:pt>
                <c:pt idx="1259">
                  <c:v>1E-4</c:v>
                </c:pt>
                <c:pt idx="1260">
                  <c:v>1E-4</c:v>
                </c:pt>
                <c:pt idx="1261">
                  <c:v>1E-4</c:v>
                </c:pt>
                <c:pt idx="1262">
                  <c:v>1E-4</c:v>
                </c:pt>
                <c:pt idx="1263">
                  <c:v>1E-4</c:v>
                </c:pt>
                <c:pt idx="1264">
                  <c:v>1E-4</c:v>
                </c:pt>
                <c:pt idx="1265">
                  <c:v>1E-4</c:v>
                </c:pt>
                <c:pt idx="1266">
                  <c:v>1E-4</c:v>
                </c:pt>
                <c:pt idx="1267">
                  <c:v>1E-4</c:v>
                </c:pt>
                <c:pt idx="1268">
                  <c:v>1E-4</c:v>
                </c:pt>
                <c:pt idx="1269">
                  <c:v>1E-4</c:v>
                </c:pt>
                <c:pt idx="1270">
                  <c:v>1E-4</c:v>
                </c:pt>
                <c:pt idx="1271">
                  <c:v>1E-4</c:v>
                </c:pt>
                <c:pt idx="1272">
                  <c:v>1E-4</c:v>
                </c:pt>
                <c:pt idx="1273">
                  <c:v>1E-4</c:v>
                </c:pt>
                <c:pt idx="1274">
                  <c:v>1E-4</c:v>
                </c:pt>
                <c:pt idx="1275">
                  <c:v>1E-4</c:v>
                </c:pt>
                <c:pt idx="1276">
                  <c:v>1E-4</c:v>
                </c:pt>
                <c:pt idx="1277">
                  <c:v>1E-4</c:v>
                </c:pt>
                <c:pt idx="1278">
                  <c:v>1E-4</c:v>
                </c:pt>
                <c:pt idx="1279">
                  <c:v>1E-4</c:v>
                </c:pt>
                <c:pt idx="1280">
                  <c:v>1E-4</c:v>
                </c:pt>
                <c:pt idx="1281">
                  <c:v>1E-4</c:v>
                </c:pt>
                <c:pt idx="1282">
                  <c:v>1E-4</c:v>
                </c:pt>
                <c:pt idx="1283">
                  <c:v>1.0001</c:v>
                </c:pt>
                <c:pt idx="1284">
                  <c:v>1E-4</c:v>
                </c:pt>
                <c:pt idx="1285">
                  <c:v>1E-4</c:v>
                </c:pt>
                <c:pt idx="1286">
                  <c:v>1E-4</c:v>
                </c:pt>
                <c:pt idx="1287">
                  <c:v>1E-4</c:v>
                </c:pt>
                <c:pt idx="1288">
                  <c:v>1E-4</c:v>
                </c:pt>
                <c:pt idx="1289">
                  <c:v>1E-4</c:v>
                </c:pt>
                <c:pt idx="1290">
                  <c:v>1E-4</c:v>
                </c:pt>
                <c:pt idx="1291">
                  <c:v>1E-4</c:v>
                </c:pt>
                <c:pt idx="1292">
                  <c:v>1E-4</c:v>
                </c:pt>
                <c:pt idx="1293">
                  <c:v>1.0001</c:v>
                </c:pt>
                <c:pt idx="1294">
                  <c:v>1E-4</c:v>
                </c:pt>
                <c:pt idx="1295">
                  <c:v>1E-4</c:v>
                </c:pt>
                <c:pt idx="1296">
                  <c:v>1E-4</c:v>
                </c:pt>
                <c:pt idx="1297">
                  <c:v>1E-4</c:v>
                </c:pt>
                <c:pt idx="1298">
                  <c:v>1E-4</c:v>
                </c:pt>
                <c:pt idx="1299">
                  <c:v>1E-4</c:v>
                </c:pt>
                <c:pt idx="1300">
                  <c:v>1E-4</c:v>
                </c:pt>
                <c:pt idx="1301">
                  <c:v>1E-4</c:v>
                </c:pt>
                <c:pt idx="1302">
                  <c:v>1.0001</c:v>
                </c:pt>
                <c:pt idx="1303">
                  <c:v>1E-4</c:v>
                </c:pt>
                <c:pt idx="1304">
                  <c:v>1E-4</c:v>
                </c:pt>
                <c:pt idx="1305">
                  <c:v>1E-4</c:v>
                </c:pt>
                <c:pt idx="1306">
                  <c:v>1E-4</c:v>
                </c:pt>
                <c:pt idx="1307">
                  <c:v>1E-4</c:v>
                </c:pt>
                <c:pt idx="1308">
                  <c:v>1E-4</c:v>
                </c:pt>
                <c:pt idx="1309">
                  <c:v>1E-4</c:v>
                </c:pt>
                <c:pt idx="1310">
                  <c:v>1E-4</c:v>
                </c:pt>
                <c:pt idx="1311">
                  <c:v>1E-4</c:v>
                </c:pt>
                <c:pt idx="1312">
                  <c:v>1E-4</c:v>
                </c:pt>
                <c:pt idx="1313">
                  <c:v>1E-4</c:v>
                </c:pt>
                <c:pt idx="1314">
                  <c:v>1E-4</c:v>
                </c:pt>
                <c:pt idx="1315">
                  <c:v>1E-4</c:v>
                </c:pt>
                <c:pt idx="1316">
                  <c:v>1E-4</c:v>
                </c:pt>
                <c:pt idx="1317">
                  <c:v>1E-4</c:v>
                </c:pt>
                <c:pt idx="1318">
                  <c:v>1E-4</c:v>
                </c:pt>
                <c:pt idx="1319">
                  <c:v>1E-4</c:v>
                </c:pt>
                <c:pt idx="1320">
                  <c:v>1E-4</c:v>
                </c:pt>
                <c:pt idx="1321">
                  <c:v>1.0001</c:v>
                </c:pt>
                <c:pt idx="1322">
                  <c:v>1E-4</c:v>
                </c:pt>
                <c:pt idx="1323">
                  <c:v>1E-4</c:v>
                </c:pt>
                <c:pt idx="1324">
                  <c:v>1E-4</c:v>
                </c:pt>
                <c:pt idx="1325">
                  <c:v>1E-4</c:v>
                </c:pt>
                <c:pt idx="1326">
                  <c:v>1E-4</c:v>
                </c:pt>
                <c:pt idx="1327">
                  <c:v>1E-4</c:v>
                </c:pt>
                <c:pt idx="1328">
                  <c:v>1E-4</c:v>
                </c:pt>
                <c:pt idx="1329">
                  <c:v>1E-4</c:v>
                </c:pt>
                <c:pt idx="1330">
                  <c:v>1E-4</c:v>
                </c:pt>
                <c:pt idx="1331">
                  <c:v>1.0001</c:v>
                </c:pt>
                <c:pt idx="1332">
                  <c:v>1E-4</c:v>
                </c:pt>
                <c:pt idx="1333">
                  <c:v>1E-4</c:v>
                </c:pt>
                <c:pt idx="1334">
                  <c:v>1E-4</c:v>
                </c:pt>
                <c:pt idx="1335">
                  <c:v>1E-4</c:v>
                </c:pt>
                <c:pt idx="1336">
                  <c:v>1E-4</c:v>
                </c:pt>
                <c:pt idx="1337">
                  <c:v>1E-4</c:v>
                </c:pt>
                <c:pt idx="1338">
                  <c:v>1E-4</c:v>
                </c:pt>
                <c:pt idx="1339">
                  <c:v>1E-4</c:v>
                </c:pt>
                <c:pt idx="1340">
                  <c:v>1E-4</c:v>
                </c:pt>
                <c:pt idx="1341">
                  <c:v>1E-4</c:v>
                </c:pt>
                <c:pt idx="1342">
                  <c:v>1.0001</c:v>
                </c:pt>
                <c:pt idx="1343">
                  <c:v>1E-4</c:v>
                </c:pt>
                <c:pt idx="1344">
                  <c:v>1E-4</c:v>
                </c:pt>
                <c:pt idx="1345">
                  <c:v>1E-4</c:v>
                </c:pt>
                <c:pt idx="1346">
                  <c:v>1E-4</c:v>
                </c:pt>
                <c:pt idx="1347">
                  <c:v>1E-4</c:v>
                </c:pt>
                <c:pt idx="1348">
                  <c:v>1E-4</c:v>
                </c:pt>
                <c:pt idx="1349">
                  <c:v>1E-4</c:v>
                </c:pt>
                <c:pt idx="1350">
                  <c:v>1E-4</c:v>
                </c:pt>
                <c:pt idx="1351">
                  <c:v>1E-4</c:v>
                </c:pt>
                <c:pt idx="1352">
                  <c:v>1E-4</c:v>
                </c:pt>
                <c:pt idx="1353">
                  <c:v>1E-4</c:v>
                </c:pt>
                <c:pt idx="1354">
                  <c:v>1E-4</c:v>
                </c:pt>
                <c:pt idx="1355">
                  <c:v>1E-4</c:v>
                </c:pt>
                <c:pt idx="1356">
                  <c:v>1E-4</c:v>
                </c:pt>
                <c:pt idx="1357">
                  <c:v>1E-4</c:v>
                </c:pt>
                <c:pt idx="1358">
                  <c:v>1E-4</c:v>
                </c:pt>
                <c:pt idx="1359">
                  <c:v>1E-4</c:v>
                </c:pt>
                <c:pt idx="1360">
                  <c:v>1E-4</c:v>
                </c:pt>
                <c:pt idx="1361">
                  <c:v>1.0001</c:v>
                </c:pt>
                <c:pt idx="1362">
                  <c:v>1E-4</c:v>
                </c:pt>
                <c:pt idx="1363">
                  <c:v>1.0001</c:v>
                </c:pt>
                <c:pt idx="1364">
                  <c:v>1E-4</c:v>
                </c:pt>
                <c:pt idx="1365">
                  <c:v>1E-4</c:v>
                </c:pt>
                <c:pt idx="1366">
                  <c:v>1E-4</c:v>
                </c:pt>
                <c:pt idx="1367">
                  <c:v>1E-4</c:v>
                </c:pt>
                <c:pt idx="1368">
                  <c:v>1E-4</c:v>
                </c:pt>
                <c:pt idx="1369">
                  <c:v>1E-4</c:v>
                </c:pt>
                <c:pt idx="1370">
                  <c:v>1E-4</c:v>
                </c:pt>
                <c:pt idx="1371">
                  <c:v>1E-4</c:v>
                </c:pt>
                <c:pt idx="1372">
                  <c:v>1E-4</c:v>
                </c:pt>
                <c:pt idx="1373">
                  <c:v>1E-4</c:v>
                </c:pt>
                <c:pt idx="1374">
                  <c:v>1E-4</c:v>
                </c:pt>
                <c:pt idx="1375">
                  <c:v>1E-4</c:v>
                </c:pt>
                <c:pt idx="1376">
                  <c:v>1E-4</c:v>
                </c:pt>
                <c:pt idx="1377">
                  <c:v>1E-4</c:v>
                </c:pt>
                <c:pt idx="1378">
                  <c:v>1E-4</c:v>
                </c:pt>
                <c:pt idx="1379">
                  <c:v>1E-4</c:v>
                </c:pt>
                <c:pt idx="1380">
                  <c:v>1.0001</c:v>
                </c:pt>
                <c:pt idx="1381">
                  <c:v>1E-4</c:v>
                </c:pt>
                <c:pt idx="1382">
                  <c:v>1E-4</c:v>
                </c:pt>
                <c:pt idx="1383">
                  <c:v>1E-4</c:v>
                </c:pt>
                <c:pt idx="1384">
                  <c:v>1E-4</c:v>
                </c:pt>
                <c:pt idx="1385">
                  <c:v>1E-4</c:v>
                </c:pt>
                <c:pt idx="1386">
                  <c:v>1E-4</c:v>
                </c:pt>
                <c:pt idx="1387">
                  <c:v>1E-4</c:v>
                </c:pt>
                <c:pt idx="1388">
                  <c:v>1E-4</c:v>
                </c:pt>
                <c:pt idx="1389">
                  <c:v>1E-4</c:v>
                </c:pt>
                <c:pt idx="1390">
                  <c:v>1E-4</c:v>
                </c:pt>
                <c:pt idx="1391">
                  <c:v>1.0001</c:v>
                </c:pt>
                <c:pt idx="1392">
                  <c:v>1E-4</c:v>
                </c:pt>
                <c:pt idx="1393">
                  <c:v>1E-4</c:v>
                </c:pt>
                <c:pt idx="1394">
                  <c:v>1E-4</c:v>
                </c:pt>
                <c:pt idx="1395">
                  <c:v>1E-4</c:v>
                </c:pt>
                <c:pt idx="1396">
                  <c:v>1E-4</c:v>
                </c:pt>
                <c:pt idx="1397">
                  <c:v>1E-4</c:v>
                </c:pt>
                <c:pt idx="1398">
                  <c:v>1E-4</c:v>
                </c:pt>
                <c:pt idx="1399">
                  <c:v>1E-4</c:v>
                </c:pt>
                <c:pt idx="1400">
                  <c:v>1E-4</c:v>
                </c:pt>
                <c:pt idx="1401">
                  <c:v>1E-4</c:v>
                </c:pt>
                <c:pt idx="1402">
                  <c:v>1E-4</c:v>
                </c:pt>
                <c:pt idx="1403">
                  <c:v>1E-4</c:v>
                </c:pt>
                <c:pt idx="1404">
                  <c:v>1E-4</c:v>
                </c:pt>
                <c:pt idx="1405">
                  <c:v>1E-4</c:v>
                </c:pt>
                <c:pt idx="1406">
                  <c:v>1E-4</c:v>
                </c:pt>
                <c:pt idx="1407">
                  <c:v>2.0001000000000002</c:v>
                </c:pt>
                <c:pt idx="1408">
                  <c:v>1E-4</c:v>
                </c:pt>
                <c:pt idx="1409">
                  <c:v>1.0001</c:v>
                </c:pt>
                <c:pt idx="1410">
                  <c:v>1E-4</c:v>
                </c:pt>
                <c:pt idx="1411">
                  <c:v>1E-4</c:v>
                </c:pt>
                <c:pt idx="1412">
                  <c:v>1E-4</c:v>
                </c:pt>
                <c:pt idx="1413">
                  <c:v>1E-4</c:v>
                </c:pt>
                <c:pt idx="1414">
                  <c:v>1E-4</c:v>
                </c:pt>
                <c:pt idx="1415">
                  <c:v>1E-4</c:v>
                </c:pt>
                <c:pt idx="1416">
                  <c:v>1E-4</c:v>
                </c:pt>
                <c:pt idx="1417">
                  <c:v>1E-4</c:v>
                </c:pt>
                <c:pt idx="1418">
                  <c:v>1E-4</c:v>
                </c:pt>
                <c:pt idx="1419">
                  <c:v>1E-4</c:v>
                </c:pt>
                <c:pt idx="1420">
                  <c:v>1E-4</c:v>
                </c:pt>
                <c:pt idx="1421">
                  <c:v>1E-4</c:v>
                </c:pt>
                <c:pt idx="1422">
                  <c:v>1E-4</c:v>
                </c:pt>
                <c:pt idx="1423">
                  <c:v>1E-4</c:v>
                </c:pt>
                <c:pt idx="1424">
                  <c:v>1E-4</c:v>
                </c:pt>
                <c:pt idx="1425">
                  <c:v>1.0001</c:v>
                </c:pt>
                <c:pt idx="1426">
                  <c:v>1E-4</c:v>
                </c:pt>
                <c:pt idx="1427">
                  <c:v>1E-4</c:v>
                </c:pt>
                <c:pt idx="1428">
                  <c:v>1E-4</c:v>
                </c:pt>
                <c:pt idx="1429">
                  <c:v>1E-4</c:v>
                </c:pt>
                <c:pt idx="1430">
                  <c:v>1E-4</c:v>
                </c:pt>
                <c:pt idx="1431">
                  <c:v>1E-4</c:v>
                </c:pt>
                <c:pt idx="1432">
                  <c:v>1E-4</c:v>
                </c:pt>
                <c:pt idx="1433">
                  <c:v>1E-4</c:v>
                </c:pt>
                <c:pt idx="1434">
                  <c:v>1E-4</c:v>
                </c:pt>
                <c:pt idx="1435">
                  <c:v>1.0001</c:v>
                </c:pt>
                <c:pt idx="1436">
                  <c:v>1E-4</c:v>
                </c:pt>
                <c:pt idx="1437">
                  <c:v>1E-4</c:v>
                </c:pt>
                <c:pt idx="1438">
                  <c:v>1.0001</c:v>
                </c:pt>
                <c:pt idx="1439">
                  <c:v>1E-4</c:v>
                </c:pt>
                <c:pt idx="1440">
                  <c:v>1E-4</c:v>
                </c:pt>
                <c:pt idx="1441">
                  <c:v>1E-4</c:v>
                </c:pt>
                <c:pt idx="1442">
                  <c:v>1E-4</c:v>
                </c:pt>
                <c:pt idx="1443">
                  <c:v>1E-4</c:v>
                </c:pt>
                <c:pt idx="1444">
                  <c:v>1E-4</c:v>
                </c:pt>
                <c:pt idx="1445">
                  <c:v>1E-4</c:v>
                </c:pt>
                <c:pt idx="1446">
                  <c:v>1E-4</c:v>
                </c:pt>
                <c:pt idx="1447">
                  <c:v>1E-4</c:v>
                </c:pt>
                <c:pt idx="1448">
                  <c:v>1E-4</c:v>
                </c:pt>
                <c:pt idx="1449">
                  <c:v>1E-4</c:v>
                </c:pt>
                <c:pt idx="1450">
                  <c:v>1E-4</c:v>
                </c:pt>
                <c:pt idx="1451">
                  <c:v>1E-4</c:v>
                </c:pt>
                <c:pt idx="1452">
                  <c:v>1E-4</c:v>
                </c:pt>
                <c:pt idx="1453">
                  <c:v>1E-4</c:v>
                </c:pt>
                <c:pt idx="1454">
                  <c:v>1E-4</c:v>
                </c:pt>
                <c:pt idx="1455">
                  <c:v>1E-4</c:v>
                </c:pt>
                <c:pt idx="1456">
                  <c:v>1E-4</c:v>
                </c:pt>
                <c:pt idx="1457">
                  <c:v>1E-4</c:v>
                </c:pt>
                <c:pt idx="1458">
                  <c:v>1E-4</c:v>
                </c:pt>
                <c:pt idx="1459">
                  <c:v>1E-4</c:v>
                </c:pt>
                <c:pt idx="1460">
                  <c:v>1E-4</c:v>
                </c:pt>
                <c:pt idx="1461">
                  <c:v>1.0001</c:v>
                </c:pt>
                <c:pt idx="1462">
                  <c:v>1E-4</c:v>
                </c:pt>
                <c:pt idx="1463">
                  <c:v>1E-4</c:v>
                </c:pt>
                <c:pt idx="1464">
                  <c:v>1E-4</c:v>
                </c:pt>
                <c:pt idx="1465">
                  <c:v>1E-4</c:v>
                </c:pt>
                <c:pt idx="1466">
                  <c:v>1E-4</c:v>
                </c:pt>
                <c:pt idx="1467">
                  <c:v>1E-4</c:v>
                </c:pt>
                <c:pt idx="1468">
                  <c:v>1E-4</c:v>
                </c:pt>
                <c:pt idx="1469">
                  <c:v>1.0001</c:v>
                </c:pt>
                <c:pt idx="1470">
                  <c:v>1E-4</c:v>
                </c:pt>
                <c:pt idx="1471">
                  <c:v>1E-4</c:v>
                </c:pt>
                <c:pt idx="1472">
                  <c:v>1E-4</c:v>
                </c:pt>
                <c:pt idx="1473">
                  <c:v>1E-4</c:v>
                </c:pt>
                <c:pt idx="1474">
                  <c:v>1E-4</c:v>
                </c:pt>
                <c:pt idx="1475">
                  <c:v>1E-4</c:v>
                </c:pt>
                <c:pt idx="1476">
                  <c:v>1.0001</c:v>
                </c:pt>
                <c:pt idx="1477">
                  <c:v>1E-4</c:v>
                </c:pt>
                <c:pt idx="1478">
                  <c:v>1E-4</c:v>
                </c:pt>
                <c:pt idx="1479">
                  <c:v>1E-4</c:v>
                </c:pt>
                <c:pt idx="1480">
                  <c:v>1E-4</c:v>
                </c:pt>
                <c:pt idx="1481">
                  <c:v>1E-4</c:v>
                </c:pt>
                <c:pt idx="1482">
                  <c:v>1E-4</c:v>
                </c:pt>
                <c:pt idx="1483">
                  <c:v>1E-4</c:v>
                </c:pt>
                <c:pt idx="1484">
                  <c:v>1E-4</c:v>
                </c:pt>
                <c:pt idx="1485">
                  <c:v>1E-4</c:v>
                </c:pt>
                <c:pt idx="1486">
                  <c:v>1E-4</c:v>
                </c:pt>
                <c:pt idx="1487">
                  <c:v>1E-4</c:v>
                </c:pt>
                <c:pt idx="1488">
                  <c:v>1E-4</c:v>
                </c:pt>
                <c:pt idx="1489">
                  <c:v>1.0001</c:v>
                </c:pt>
                <c:pt idx="1490">
                  <c:v>1E-4</c:v>
                </c:pt>
                <c:pt idx="1491">
                  <c:v>1E-4</c:v>
                </c:pt>
                <c:pt idx="1492">
                  <c:v>1.0001</c:v>
                </c:pt>
                <c:pt idx="1493">
                  <c:v>1E-4</c:v>
                </c:pt>
                <c:pt idx="1494">
                  <c:v>1E-4</c:v>
                </c:pt>
                <c:pt idx="1495">
                  <c:v>1E-4</c:v>
                </c:pt>
                <c:pt idx="1496">
                  <c:v>1E-4</c:v>
                </c:pt>
                <c:pt idx="1497">
                  <c:v>1E-4</c:v>
                </c:pt>
                <c:pt idx="1498">
                  <c:v>1E-4</c:v>
                </c:pt>
                <c:pt idx="1499">
                  <c:v>1E-4</c:v>
                </c:pt>
                <c:pt idx="1500">
                  <c:v>1E-4</c:v>
                </c:pt>
                <c:pt idx="1501">
                  <c:v>1E-4</c:v>
                </c:pt>
                <c:pt idx="1502">
                  <c:v>1E-4</c:v>
                </c:pt>
                <c:pt idx="1503">
                  <c:v>1E-4</c:v>
                </c:pt>
                <c:pt idx="1504">
                  <c:v>1E-4</c:v>
                </c:pt>
                <c:pt idx="1505">
                  <c:v>1E-4</c:v>
                </c:pt>
                <c:pt idx="1506">
                  <c:v>1E-4</c:v>
                </c:pt>
                <c:pt idx="1507">
                  <c:v>1E-4</c:v>
                </c:pt>
                <c:pt idx="1508">
                  <c:v>1E-4</c:v>
                </c:pt>
                <c:pt idx="1509">
                  <c:v>1E-4</c:v>
                </c:pt>
                <c:pt idx="1510">
                  <c:v>1E-4</c:v>
                </c:pt>
                <c:pt idx="1511">
                  <c:v>1E-4</c:v>
                </c:pt>
                <c:pt idx="1512">
                  <c:v>1.0001</c:v>
                </c:pt>
                <c:pt idx="1513">
                  <c:v>1E-4</c:v>
                </c:pt>
                <c:pt idx="1514">
                  <c:v>1E-4</c:v>
                </c:pt>
                <c:pt idx="1515">
                  <c:v>1E-4</c:v>
                </c:pt>
                <c:pt idx="1516">
                  <c:v>1E-4</c:v>
                </c:pt>
                <c:pt idx="1517">
                  <c:v>1E-4</c:v>
                </c:pt>
                <c:pt idx="1518">
                  <c:v>1E-4</c:v>
                </c:pt>
                <c:pt idx="1519">
                  <c:v>1E-4</c:v>
                </c:pt>
                <c:pt idx="1520">
                  <c:v>1E-4</c:v>
                </c:pt>
                <c:pt idx="1521">
                  <c:v>1E-4</c:v>
                </c:pt>
                <c:pt idx="1522">
                  <c:v>1E-4</c:v>
                </c:pt>
                <c:pt idx="1523">
                  <c:v>1E-4</c:v>
                </c:pt>
                <c:pt idx="1524">
                  <c:v>1E-4</c:v>
                </c:pt>
                <c:pt idx="1525">
                  <c:v>1E-4</c:v>
                </c:pt>
                <c:pt idx="1526">
                  <c:v>1E-4</c:v>
                </c:pt>
                <c:pt idx="1527">
                  <c:v>1E-4</c:v>
                </c:pt>
                <c:pt idx="1528">
                  <c:v>1E-4</c:v>
                </c:pt>
                <c:pt idx="1529">
                  <c:v>1E-4</c:v>
                </c:pt>
                <c:pt idx="1530">
                  <c:v>1E-4</c:v>
                </c:pt>
                <c:pt idx="1531">
                  <c:v>1.0001</c:v>
                </c:pt>
                <c:pt idx="1532">
                  <c:v>1E-4</c:v>
                </c:pt>
                <c:pt idx="1533">
                  <c:v>1E-4</c:v>
                </c:pt>
                <c:pt idx="1534">
                  <c:v>1E-4</c:v>
                </c:pt>
                <c:pt idx="1535">
                  <c:v>1E-4</c:v>
                </c:pt>
                <c:pt idx="1536">
                  <c:v>1E-4</c:v>
                </c:pt>
                <c:pt idx="1537">
                  <c:v>1E-4</c:v>
                </c:pt>
                <c:pt idx="1538">
                  <c:v>1E-4</c:v>
                </c:pt>
                <c:pt idx="1539">
                  <c:v>1E-4</c:v>
                </c:pt>
                <c:pt idx="1540">
                  <c:v>1E-4</c:v>
                </c:pt>
                <c:pt idx="1541">
                  <c:v>1.0001</c:v>
                </c:pt>
                <c:pt idx="1542">
                  <c:v>1.0001</c:v>
                </c:pt>
                <c:pt idx="1543">
                  <c:v>1E-4</c:v>
                </c:pt>
                <c:pt idx="1544">
                  <c:v>1E-4</c:v>
                </c:pt>
                <c:pt idx="1545">
                  <c:v>1E-4</c:v>
                </c:pt>
                <c:pt idx="1546">
                  <c:v>1E-4</c:v>
                </c:pt>
                <c:pt idx="1547">
                  <c:v>1.0001</c:v>
                </c:pt>
                <c:pt idx="1548">
                  <c:v>1E-4</c:v>
                </c:pt>
                <c:pt idx="1549">
                  <c:v>1E-4</c:v>
                </c:pt>
                <c:pt idx="1550">
                  <c:v>1E-4</c:v>
                </c:pt>
                <c:pt idx="1551">
                  <c:v>1E-4</c:v>
                </c:pt>
                <c:pt idx="1552">
                  <c:v>1E-4</c:v>
                </c:pt>
                <c:pt idx="1553">
                  <c:v>1E-4</c:v>
                </c:pt>
                <c:pt idx="1554">
                  <c:v>1E-4</c:v>
                </c:pt>
                <c:pt idx="1555">
                  <c:v>1E-4</c:v>
                </c:pt>
                <c:pt idx="1556">
                  <c:v>1E-4</c:v>
                </c:pt>
                <c:pt idx="1557">
                  <c:v>1.0001</c:v>
                </c:pt>
                <c:pt idx="1558">
                  <c:v>1.0001</c:v>
                </c:pt>
                <c:pt idx="1559">
                  <c:v>1E-4</c:v>
                </c:pt>
                <c:pt idx="1560">
                  <c:v>1E-4</c:v>
                </c:pt>
                <c:pt idx="1561">
                  <c:v>1.0001</c:v>
                </c:pt>
                <c:pt idx="1562">
                  <c:v>1E-4</c:v>
                </c:pt>
                <c:pt idx="1563">
                  <c:v>1E-4</c:v>
                </c:pt>
                <c:pt idx="1564">
                  <c:v>1E-4</c:v>
                </c:pt>
                <c:pt idx="1565">
                  <c:v>1E-4</c:v>
                </c:pt>
                <c:pt idx="1566">
                  <c:v>1.0001</c:v>
                </c:pt>
                <c:pt idx="1567">
                  <c:v>1E-4</c:v>
                </c:pt>
                <c:pt idx="1568">
                  <c:v>1E-4</c:v>
                </c:pt>
                <c:pt idx="1569">
                  <c:v>1E-4</c:v>
                </c:pt>
                <c:pt idx="1570">
                  <c:v>1E-4</c:v>
                </c:pt>
                <c:pt idx="1571">
                  <c:v>1E-4</c:v>
                </c:pt>
                <c:pt idx="1572">
                  <c:v>1E-4</c:v>
                </c:pt>
                <c:pt idx="1573">
                  <c:v>1E-4</c:v>
                </c:pt>
                <c:pt idx="1574">
                  <c:v>1E-4</c:v>
                </c:pt>
                <c:pt idx="1575">
                  <c:v>1E-4</c:v>
                </c:pt>
                <c:pt idx="1576">
                  <c:v>1E-4</c:v>
                </c:pt>
                <c:pt idx="1577">
                  <c:v>1E-4</c:v>
                </c:pt>
                <c:pt idx="1578">
                  <c:v>1E-4</c:v>
                </c:pt>
                <c:pt idx="1579">
                  <c:v>1E-4</c:v>
                </c:pt>
                <c:pt idx="1580">
                  <c:v>1E-4</c:v>
                </c:pt>
                <c:pt idx="1581">
                  <c:v>1E-4</c:v>
                </c:pt>
                <c:pt idx="1582">
                  <c:v>1E-4</c:v>
                </c:pt>
                <c:pt idx="1583">
                  <c:v>1E-4</c:v>
                </c:pt>
                <c:pt idx="1584">
                  <c:v>1E-4</c:v>
                </c:pt>
                <c:pt idx="1585">
                  <c:v>1E-4</c:v>
                </c:pt>
                <c:pt idx="1586">
                  <c:v>1E-4</c:v>
                </c:pt>
                <c:pt idx="1587">
                  <c:v>1E-4</c:v>
                </c:pt>
                <c:pt idx="1588">
                  <c:v>1.0001</c:v>
                </c:pt>
                <c:pt idx="1589">
                  <c:v>1E-4</c:v>
                </c:pt>
                <c:pt idx="1590">
                  <c:v>1E-4</c:v>
                </c:pt>
                <c:pt idx="1591">
                  <c:v>1E-4</c:v>
                </c:pt>
                <c:pt idx="1592">
                  <c:v>1E-4</c:v>
                </c:pt>
                <c:pt idx="1593">
                  <c:v>1E-4</c:v>
                </c:pt>
                <c:pt idx="1594">
                  <c:v>1E-4</c:v>
                </c:pt>
                <c:pt idx="1595">
                  <c:v>1E-4</c:v>
                </c:pt>
                <c:pt idx="1596">
                  <c:v>1E-4</c:v>
                </c:pt>
                <c:pt idx="1597">
                  <c:v>1E-4</c:v>
                </c:pt>
                <c:pt idx="1598">
                  <c:v>1E-4</c:v>
                </c:pt>
                <c:pt idx="1599">
                  <c:v>1E-4</c:v>
                </c:pt>
                <c:pt idx="1600">
                  <c:v>1E-4</c:v>
                </c:pt>
                <c:pt idx="1601">
                  <c:v>1E-4</c:v>
                </c:pt>
                <c:pt idx="1602">
                  <c:v>1E-4</c:v>
                </c:pt>
                <c:pt idx="1603">
                  <c:v>1E-4</c:v>
                </c:pt>
                <c:pt idx="1604">
                  <c:v>1E-4</c:v>
                </c:pt>
                <c:pt idx="1605">
                  <c:v>1E-4</c:v>
                </c:pt>
                <c:pt idx="1606">
                  <c:v>1E-4</c:v>
                </c:pt>
                <c:pt idx="1607">
                  <c:v>1E-4</c:v>
                </c:pt>
                <c:pt idx="1608">
                  <c:v>1E-4</c:v>
                </c:pt>
                <c:pt idx="1609">
                  <c:v>1E-4</c:v>
                </c:pt>
                <c:pt idx="1610">
                  <c:v>1E-4</c:v>
                </c:pt>
                <c:pt idx="1611">
                  <c:v>1E-4</c:v>
                </c:pt>
                <c:pt idx="1612">
                  <c:v>1E-4</c:v>
                </c:pt>
                <c:pt idx="1613">
                  <c:v>1E-4</c:v>
                </c:pt>
                <c:pt idx="1614">
                  <c:v>1E-4</c:v>
                </c:pt>
                <c:pt idx="1615">
                  <c:v>1E-4</c:v>
                </c:pt>
                <c:pt idx="1616">
                  <c:v>1E-4</c:v>
                </c:pt>
                <c:pt idx="1617">
                  <c:v>1E-4</c:v>
                </c:pt>
                <c:pt idx="1618">
                  <c:v>1E-4</c:v>
                </c:pt>
                <c:pt idx="1619">
                  <c:v>1E-4</c:v>
                </c:pt>
                <c:pt idx="1620">
                  <c:v>1E-4</c:v>
                </c:pt>
                <c:pt idx="1621">
                  <c:v>1E-4</c:v>
                </c:pt>
                <c:pt idx="1622">
                  <c:v>1E-4</c:v>
                </c:pt>
                <c:pt idx="1623">
                  <c:v>1E-4</c:v>
                </c:pt>
                <c:pt idx="1624">
                  <c:v>1E-4</c:v>
                </c:pt>
                <c:pt idx="1625">
                  <c:v>1E-4</c:v>
                </c:pt>
                <c:pt idx="1626">
                  <c:v>1E-4</c:v>
                </c:pt>
                <c:pt idx="1627">
                  <c:v>1E-4</c:v>
                </c:pt>
                <c:pt idx="1628">
                  <c:v>1E-4</c:v>
                </c:pt>
                <c:pt idx="1629">
                  <c:v>1E-4</c:v>
                </c:pt>
                <c:pt idx="1630">
                  <c:v>1E-4</c:v>
                </c:pt>
                <c:pt idx="1631">
                  <c:v>1E-4</c:v>
                </c:pt>
                <c:pt idx="1632">
                  <c:v>1E-4</c:v>
                </c:pt>
                <c:pt idx="1633">
                  <c:v>1E-4</c:v>
                </c:pt>
                <c:pt idx="1634">
                  <c:v>1E-4</c:v>
                </c:pt>
                <c:pt idx="1635">
                  <c:v>1E-4</c:v>
                </c:pt>
                <c:pt idx="1636">
                  <c:v>1E-4</c:v>
                </c:pt>
                <c:pt idx="1637">
                  <c:v>1E-4</c:v>
                </c:pt>
                <c:pt idx="1638">
                  <c:v>1.0001</c:v>
                </c:pt>
                <c:pt idx="1639">
                  <c:v>1E-4</c:v>
                </c:pt>
                <c:pt idx="1640">
                  <c:v>1E-4</c:v>
                </c:pt>
                <c:pt idx="1641">
                  <c:v>1E-4</c:v>
                </c:pt>
                <c:pt idx="1642">
                  <c:v>1E-4</c:v>
                </c:pt>
                <c:pt idx="1643">
                  <c:v>1E-4</c:v>
                </c:pt>
                <c:pt idx="1644">
                  <c:v>1E-4</c:v>
                </c:pt>
                <c:pt idx="1645">
                  <c:v>1E-4</c:v>
                </c:pt>
                <c:pt idx="1646">
                  <c:v>1.0001</c:v>
                </c:pt>
                <c:pt idx="1647">
                  <c:v>1E-4</c:v>
                </c:pt>
                <c:pt idx="1648">
                  <c:v>1.0001</c:v>
                </c:pt>
                <c:pt idx="1649">
                  <c:v>1E-4</c:v>
                </c:pt>
                <c:pt idx="1650">
                  <c:v>1E-4</c:v>
                </c:pt>
                <c:pt idx="1651">
                  <c:v>1E-4</c:v>
                </c:pt>
                <c:pt idx="1652">
                  <c:v>1E-4</c:v>
                </c:pt>
                <c:pt idx="1653">
                  <c:v>1E-4</c:v>
                </c:pt>
                <c:pt idx="1654">
                  <c:v>1E-4</c:v>
                </c:pt>
                <c:pt idx="1655">
                  <c:v>1E-4</c:v>
                </c:pt>
                <c:pt idx="1656">
                  <c:v>1.0001</c:v>
                </c:pt>
                <c:pt idx="1657">
                  <c:v>1E-4</c:v>
                </c:pt>
                <c:pt idx="1658">
                  <c:v>1E-4</c:v>
                </c:pt>
                <c:pt idx="1659">
                  <c:v>1E-4</c:v>
                </c:pt>
                <c:pt idx="1660">
                  <c:v>1E-4</c:v>
                </c:pt>
                <c:pt idx="1661">
                  <c:v>1E-4</c:v>
                </c:pt>
                <c:pt idx="1662">
                  <c:v>1E-4</c:v>
                </c:pt>
                <c:pt idx="1663">
                  <c:v>1E-4</c:v>
                </c:pt>
                <c:pt idx="1664">
                  <c:v>1E-4</c:v>
                </c:pt>
                <c:pt idx="1665">
                  <c:v>1E-4</c:v>
                </c:pt>
                <c:pt idx="1666">
                  <c:v>1.0001</c:v>
                </c:pt>
                <c:pt idx="1667">
                  <c:v>1E-4</c:v>
                </c:pt>
                <c:pt idx="1668">
                  <c:v>1E-4</c:v>
                </c:pt>
                <c:pt idx="1669">
                  <c:v>1E-4</c:v>
                </c:pt>
                <c:pt idx="1670">
                  <c:v>1E-4</c:v>
                </c:pt>
                <c:pt idx="1671">
                  <c:v>1E-4</c:v>
                </c:pt>
                <c:pt idx="1672">
                  <c:v>2.0001000000000002</c:v>
                </c:pt>
                <c:pt idx="1673">
                  <c:v>1E-4</c:v>
                </c:pt>
                <c:pt idx="1674">
                  <c:v>1E-4</c:v>
                </c:pt>
                <c:pt idx="1675">
                  <c:v>1E-4</c:v>
                </c:pt>
                <c:pt idx="1676">
                  <c:v>1E-4</c:v>
                </c:pt>
                <c:pt idx="1677">
                  <c:v>1E-4</c:v>
                </c:pt>
                <c:pt idx="1678">
                  <c:v>1E-4</c:v>
                </c:pt>
                <c:pt idx="1679">
                  <c:v>1E-4</c:v>
                </c:pt>
                <c:pt idx="1680">
                  <c:v>1E-4</c:v>
                </c:pt>
                <c:pt idx="1681">
                  <c:v>1E-4</c:v>
                </c:pt>
                <c:pt idx="1682">
                  <c:v>1E-4</c:v>
                </c:pt>
                <c:pt idx="1683">
                  <c:v>1E-4</c:v>
                </c:pt>
                <c:pt idx="1684">
                  <c:v>1E-4</c:v>
                </c:pt>
                <c:pt idx="1685">
                  <c:v>1E-4</c:v>
                </c:pt>
                <c:pt idx="1686">
                  <c:v>1E-4</c:v>
                </c:pt>
                <c:pt idx="1687">
                  <c:v>1E-4</c:v>
                </c:pt>
                <c:pt idx="1688">
                  <c:v>1E-4</c:v>
                </c:pt>
                <c:pt idx="1689">
                  <c:v>1E-4</c:v>
                </c:pt>
                <c:pt idx="1690">
                  <c:v>1E-4</c:v>
                </c:pt>
                <c:pt idx="1691">
                  <c:v>1E-4</c:v>
                </c:pt>
                <c:pt idx="1692">
                  <c:v>1E-4</c:v>
                </c:pt>
                <c:pt idx="1693">
                  <c:v>1E-4</c:v>
                </c:pt>
                <c:pt idx="1694">
                  <c:v>1E-4</c:v>
                </c:pt>
                <c:pt idx="1695">
                  <c:v>1E-4</c:v>
                </c:pt>
                <c:pt idx="1696">
                  <c:v>1E-4</c:v>
                </c:pt>
                <c:pt idx="1697">
                  <c:v>1.0001</c:v>
                </c:pt>
                <c:pt idx="1698">
                  <c:v>1.0001</c:v>
                </c:pt>
                <c:pt idx="1699">
                  <c:v>8.0000999999999998</c:v>
                </c:pt>
                <c:pt idx="1700">
                  <c:v>3.0001000000000002</c:v>
                </c:pt>
                <c:pt idx="1701">
                  <c:v>2.0001000000000002</c:v>
                </c:pt>
                <c:pt idx="1702">
                  <c:v>1.0001</c:v>
                </c:pt>
                <c:pt idx="1703">
                  <c:v>1E-4</c:v>
                </c:pt>
                <c:pt idx="1704">
                  <c:v>1E-4</c:v>
                </c:pt>
                <c:pt idx="1705">
                  <c:v>1E-4</c:v>
                </c:pt>
                <c:pt idx="1706">
                  <c:v>1E-4</c:v>
                </c:pt>
                <c:pt idx="1707">
                  <c:v>1E-4</c:v>
                </c:pt>
                <c:pt idx="1708">
                  <c:v>1E-4</c:v>
                </c:pt>
                <c:pt idx="1709">
                  <c:v>1E-4</c:v>
                </c:pt>
                <c:pt idx="1710">
                  <c:v>1E-4</c:v>
                </c:pt>
                <c:pt idx="1711">
                  <c:v>1E-4</c:v>
                </c:pt>
                <c:pt idx="1712">
                  <c:v>1E-4</c:v>
                </c:pt>
                <c:pt idx="1713">
                  <c:v>1E-4</c:v>
                </c:pt>
                <c:pt idx="1714">
                  <c:v>1E-4</c:v>
                </c:pt>
                <c:pt idx="1715">
                  <c:v>1E-4</c:v>
                </c:pt>
                <c:pt idx="1716">
                  <c:v>1E-4</c:v>
                </c:pt>
                <c:pt idx="1717">
                  <c:v>1E-4</c:v>
                </c:pt>
                <c:pt idx="1718">
                  <c:v>1E-4</c:v>
                </c:pt>
                <c:pt idx="1719">
                  <c:v>1E-4</c:v>
                </c:pt>
                <c:pt idx="1720">
                  <c:v>1.0001</c:v>
                </c:pt>
                <c:pt idx="1721">
                  <c:v>1E-4</c:v>
                </c:pt>
                <c:pt idx="1722">
                  <c:v>1E-4</c:v>
                </c:pt>
                <c:pt idx="1723">
                  <c:v>1E-4</c:v>
                </c:pt>
                <c:pt idx="1724">
                  <c:v>1E-4</c:v>
                </c:pt>
                <c:pt idx="1725">
                  <c:v>1E-4</c:v>
                </c:pt>
                <c:pt idx="1726">
                  <c:v>1E-4</c:v>
                </c:pt>
                <c:pt idx="1727">
                  <c:v>1.0001</c:v>
                </c:pt>
                <c:pt idx="1728">
                  <c:v>1E-4</c:v>
                </c:pt>
                <c:pt idx="1729">
                  <c:v>1E-4</c:v>
                </c:pt>
                <c:pt idx="1730">
                  <c:v>1E-4</c:v>
                </c:pt>
                <c:pt idx="1731">
                  <c:v>1E-4</c:v>
                </c:pt>
                <c:pt idx="1732">
                  <c:v>1.0001</c:v>
                </c:pt>
                <c:pt idx="1733">
                  <c:v>1E-4</c:v>
                </c:pt>
                <c:pt idx="1734">
                  <c:v>1E-4</c:v>
                </c:pt>
                <c:pt idx="1735">
                  <c:v>1E-4</c:v>
                </c:pt>
                <c:pt idx="1736">
                  <c:v>1E-4</c:v>
                </c:pt>
                <c:pt idx="1737">
                  <c:v>1E-4</c:v>
                </c:pt>
                <c:pt idx="1738">
                  <c:v>1E-4</c:v>
                </c:pt>
                <c:pt idx="1739">
                  <c:v>1E-4</c:v>
                </c:pt>
                <c:pt idx="1740">
                  <c:v>1E-4</c:v>
                </c:pt>
                <c:pt idx="1741">
                  <c:v>1E-4</c:v>
                </c:pt>
                <c:pt idx="1742">
                  <c:v>1E-4</c:v>
                </c:pt>
                <c:pt idx="1743">
                  <c:v>1.0001</c:v>
                </c:pt>
                <c:pt idx="1744">
                  <c:v>1E-4</c:v>
                </c:pt>
                <c:pt idx="1745">
                  <c:v>1E-4</c:v>
                </c:pt>
                <c:pt idx="1746">
                  <c:v>1E-4</c:v>
                </c:pt>
                <c:pt idx="1747">
                  <c:v>1E-4</c:v>
                </c:pt>
                <c:pt idx="1748">
                  <c:v>1E-4</c:v>
                </c:pt>
                <c:pt idx="1749">
                  <c:v>1E-4</c:v>
                </c:pt>
                <c:pt idx="1750">
                  <c:v>1E-4</c:v>
                </c:pt>
                <c:pt idx="1751">
                  <c:v>1E-4</c:v>
                </c:pt>
                <c:pt idx="1752">
                  <c:v>1E-4</c:v>
                </c:pt>
                <c:pt idx="1753">
                  <c:v>1E-4</c:v>
                </c:pt>
                <c:pt idx="1754">
                  <c:v>1E-4</c:v>
                </c:pt>
                <c:pt idx="1755">
                  <c:v>1E-4</c:v>
                </c:pt>
                <c:pt idx="1756">
                  <c:v>1E-4</c:v>
                </c:pt>
                <c:pt idx="1757">
                  <c:v>1E-4</c:v>
                </c:pt>
                <c:pt idx="1758">
                  <c:v>1E-4</c:v>
                </c:pt>
                <c:pt idx="1759">
                  <c:v>1E-4</c:v>
                </c:pt>
                <c:pt idx="1760">
                  <c:v>1E-4</c:v>
                </c:pt>
                <c:pt idx="1761">
                  <c:v>1.0001</c:v>
                </c:pt>
                <c:pt idx="1762">
                  <c:v>1E-4</c:v>
                </c:pt>
                <c:pt idx="1763">
                  <c:v>1E-4</c:v>
                </c:pt>
                <c:pt idx="1764">
                  <c:v>1E-4</c:v>
                </c:pt>
                <c:pt idx="1765">
                  <c:v>1E-4</c:v>
                </c:pt>
                <c:pt idx="1766">
                  <c:v>1E-4</c:v>
                </c:pt>
                <c:pt idx="1767">
                  <c:v>1E-4</c:v>
                </c:pt>
                <c:pt idx="1768">
                  <c:v>1E-4</c:v>
                </c:pt>
                <c:pt idx="1769">
                  <c:v>1E-4</c:v>
                </c:pt>
                <c:pt idx="1770">
                  <c:v>1E-4</c:v>
                </c:pt>
                <c:pt idx="1771">
                  <c:v>1E-4</c:v>
                </c:pt>
                <c:pt idx="1772">
                  <c:v>1E-4</c:v>
                </c:pt>
                <c:pt idx="1773">
                  <c:v>1E-4</c:v>
                </c:pt>
                <c:pt idx="1774">
                  <c:v>1E-4</c:v>
                </c:pt>
                <c:pt idx="1775">
                  <c:v>1E-4</c:v>
                </c:pt>
                <c:pt idx="1776">
                  <c:v>1E-4</c:v>
                </c:pt>
                <c:pt idx="1777">
                  <c:v>1E-4</c:v>
                </c:pt>
                <c:pt idx="1778">
                  <c:v>1E-4</c:v>
                </c:pt>
                <c:pt idx="1779">
                  <c:v>1E-4</c:v>
                </c:pt>
                <c:pt idx="1780">
                  <c:v>1E-4</c:v>
                </c:pt>
                <c:pt idx="1781">
                  <c:v>1E-4</c:v>
                </c:pt>
                <c:pt idx="1782">
                  <c:v>1E-4</c:v>
                </c:pt>
                <c:pt idx="1783">
                  <c:v>1E-4</c:v>
                </c:pt>
                <c:pt idx="1784">
                  <c:v>1E-4</c:v>
                </c:pt>
                <c:pt idx="1785">
                  <c:v>1E-4</c:v>
                </c:pt>
                <c:pt idx="1786">
                  <c:v>1E-4</c:v>
                </c:pt>
                <c:pt idx="1787">
                  <c:v>1E-4</c:v>
                </c:pt>
                <c:pt idx="1788">
                  <c:v>1E-4</c:v>
                </c:pt>
                <c:pt idx="1789">
                  <c:v>1E-4</c:v>
                </c:pt>
                <c:pt idx="1790">
                  <c:v>1E-4</c:v>
                </c:pt>
                <c:pt idx="1791">
                  <c:v>1E-4</c:v>
                </c:pt>
                <c:pt idx="1792">
                  <c:v>1E-4</c:v>
                </c:pt>
                <c:pt idx="1793">
                  <c:v>1E-4</c:v>
                </c:pt>
                <c:pt idx="1794">
                  <c:v>1E-4</c:v>
                </c:pt>
                <c:pt idx="1795">
                  <c:v>1E-4</c:v>
                </c:pt>
                <c:pt idx="1796">
                  <c:v>1E-4</c:v>
                </c:pt>
                <c:pt idx="1797">
                  <c:v>1E-4</c:v>
                </c:pt>
                <c:pt idx="1798">
                  <c:v>1E-4</c:v>
                </c:pt>
                <c:pt idx="1799">
                  <c:v>1E-4</c:v>
                </c:pt>
                <c:pt idx="1800">
                  <c:v>1E-4</c:v>
                </c:pt>
                <c:pt idx="1801">
                  <c:v>1E-4</c:v>
                </c:pt>
                <c:pt idx="1802">
                  <c:v>1E-4</c:v>
                </c:pt>
                <c:pt idx="1803">
                  <c:v>1E-4</c:v>
                </c:pt>
                <c:pt idx="1804">
                  <c:v>1E-4</c:v>
                </c:pt>
                <c:pt idx="1805">
                  <c:v>1E-4</c:v>
                </c:pt>
                <c:pt idx="1806">
                  <c:v>1E-4</c:v>
                </c:pt>
                <c:pt idx="1807">
                  <c:v>1E-4</c:v>
                </c:pt>
                <c:pt idx="1808">
                  <c:v>1E-4</c:v>
                </c:pt>
                <c:pt idx="1809">
                  <c:v>1E-4</c:v>
                </c:pt>
                <c:pt idx="1810">
                  <c:v>1E-4</c:v>
                </c:pt>
                <c:pt idx="1811">
                  <c:v>1E-4</c:v>
                </c:pt>
                <c:pt idx="1812">
                  <c:v>1E-4</c:v>
                </c:pt>
                <c:pt idx="1813">
                  <c:v>1E-4</c:v>
                </c:pt>
                <c:pt idx="1814">
                  <c:v>1E-4</c:v>
                </c:pt>
                <c:pt idx="1815">
                  <c:v>1E-4</c:v>
                </c:pt>
                <c:pt idx="1816">
                  <c:v>1E-4</c:v>
                </c:pt>
                <c:pt idx="1817">
                  <c:v>1E-4</c:v>
                </c:pt>
                <c:pt idx="1818">
                  <c:v>1E-4</c:v>
                </c:pt>
                <c:pt idx="1819">
                  <c:v>1E-4</c:v>
                </c:pt>
                <c:pt idx="1820">
                  <c:v>1E-4</c:v>
                </c:pt>
                <c:pt idx="1821">
                  <c:v>1E-4</c:v>
                </c:pt>
                <c:pt idx="1822">
                  <c:v>1E-4</c:v>
                </c:pt>
                <c:pt idx="1823">
                  <c:v>1E-4</c:v>
                </c:pt>
                <c:pt idx="1824">
                  <c:v>1.0001</c:v>
                </c:pt>
                <c:pt idx="1825">
                  <c:v>1E-4</c:v>
                </c:pt>
                <c:pt idx="1826">
                  <c:v>1E-4</c:v>
                </c:pt>
                <c:pt idx="1827">
                  <c:v>1E-4</c:v>
                </c:pt>
                <c:pt idx="1828">
                  <c:v>1E-4</c:v>
                </c:pt>
                <c:pt idx="1829">
                  <c:v>1E-4</c:v>
                </c:pt>
                <c:pt idx="1830">
                  <c:v>1E-4</c:v>
                </c:pt>
                <c:pt idx="1831">
                  <c:v>1E-4</c:v>
                </c:pt>
                <c:pt idx="1832">
                  <c:v>1E-4</c:v>
                </c:pt>
                <c:pt idx="1833">
                  <c:v>1E-4</c:v>
                </c:pt>
                <c:pt idx="1834">
                  <c:v>1.0001</c:v>
                </c:pt>
                <c:pt idx="1835">
                  <c:v>1E-4</c:v>
                </c:pt>
                <c:pt idx="1836">
                  <c:v>2.0001000000000002</c:v>
                </c:pt>
                <c:pt idx="1837">
                  <c:v>7.0000999999999998</c:v>
                </c:pt>
                <c:pt idx="1838">
                  <c:v>1.0001</c:v>
                </c:pt>
                <c:pt idx="1839">
                  <c:v>1E-4</c:v>
                </c:pt>
                <c:pt idx="1840">
                  <c:v>1E-4</c:v>
                </c:pt>
                <c:pt idx="1841">
                  <c:v>1E-4</c:v>
                </c:pt>
                <c:pt idx="1842">
                  <c:v>1E-4</c:v>
                </c:pt>
                <c:pt idx="1843">
                  <c:v>1E-4</c:v>
                </c:pt>
                <c:pt idx="1844">
                  <c:v>1E-4</c:v>
                </c:pt>
                <c:pt idx="1845">
                  <c:v>3.0001000000000002</c:v>
                </c:pt>
                <c:pt idx="1846">
                  <c:v>1.0001</c:v>
                </c:pt>
                <c:pt idx="1847">
                  <c:v>1E-4</c:v>
                </c:pt>
                <c:pt idx="1848">
                  <c:v>1E-4</c:v>
                </c:pt>
                <c:pt idx="1849">
                  <c:v>1E-4</c:v>
                </c:pt>
                <c:pt idx="1850">
                  <c:v>1E-4</c:v>
                </c:pt>
                <c:pt idx="1851">
                  <c:v>1E-4</c:v>
                </c:pt>
                <c:pt idx="1852">
                  <c:v>1E-4</c:v>
                </c:pt>
                <c:pt idx="1853">
                  <c:v>1.0001</c:v>
                </c:pt>
                <c:pt idx="1854">
                  <c:v>1E-4</c:v>
                </c:pt>
                <c:pt idx="1855">
                  <c:v>1.0001</c:v>
                </c:pt>
                <c:pt idx="1856">
                  <c:v>1E-4</c:v>
                </c:pt>
                <c:pt idx="1857">
                  <c:v>1E-4</c:v>
                </c:pt>
                <c:pt idx="1858">
                  <c:v>1.0001</c:v>
                </c:pt>
                <c:pt idx="1859">
                  <c:v>1E-4</c:v>
                </c:pt>
                <c:pt idx="1860">
                  <c:v>1.0001</c:v>
                </c:pt>
                <c:pt idx="1861">
                  <c:v>1E-4</c:v>
                </c:pt>
                <c:pt idx="1862">
                  <c:v>1E-4</c:v>
                </c:pt>
                <c:pt idx="1863">
                  <c:v>1E-4</c:v>
                </c:pt>
                <c:pt idx="1864">
                  <c:v>1E-4</c:v>
                </c:pt>
                <c:pt idx="1865">
                  <c:v>1E-4</c:v>
                </c:pt>
                <c:pt idx="1866">
                  <c:v>1E-4</c:v>
                </c:pt>
                <c:pt idx="1867">
                  <c:v>1E-4</c:v>
                </c:pt>
                <c:pt idx="1868">
                  <c:v>1E-4</c:v>
                </c:pt>
                <c:pt idx="1869">
                  <c:v>1E-4</c:v>
                </c:pt>
                <c:pt idx="1870">
                  <c:v>1E-4</c:v>
                </c:pt>
                <c:pt idx="1871">
                  <c:v>1E-4</c:v>
                </c:pt>
                <c:pt idx="1872">
                  <c:v>1E-4</c:v>
                </c:pt>
                <c:pt idx="1873">
                  <c:v>1E-4</c:v>
                </c:pt>
                <c:pt idx="1874">
                  <c:v>1E-4</c:v>
                </c:pt>
                <c:pt idx="1875">
                  <c:v>1E-4</c:v>
                </c:pt>
                <c:pt idx="1876">
                  <c:v>1.0001</c:v>
                </c:pt>
                <c:pt idx="1877">
                  <c:v>1E-4</c:v>
                </c:pt>
                <c:pt idx="1878">
                  <c:v>1E-4</c:v>
                </c:pt>
                <c:pt idx="1879">
                  <c:v>1E-4</c:v>
                </c:pt>
                <c:pt idx="1880">
                  <c:v>1E-4</c:v>
                </c:pt>
                <c:pt idx="1881">
                  <c:v>1E-4</c:v>
                </c:pt>
                <c:pt idx="1882">
                  <c:v>1E-4</c:v>
                </c:pt>
                <c:pt idx="1883">
                  <c:v>1E-4</c:v>
                </c:pt>
                <c:pt idx="1884">
                  <c:v>1E-4</c:v>
                </c:pt>
                <c:pt idx="1885">
                  <c:v>1E-4</c:v>
                </c:pt>
                <c:pt idx="1886">
                  <c:v>1E-4</c:v>
                </c:pt>
                <c:pt idx="1887">
                  <c:v>1E-4</c:v>
                </c:pt>
                <c:pt idx="1888">
                  <c:v>1E-4</c:v>
                </c:pt>
                <c:pt idx="1889">
                  <c:v>1E-4</c:v>
                </c:pt>
                <c:pt idx="1890">
                  <c:v>1E-4</c:v>
                </c:pt>
                <c:pt idx="1891">
                  <c:v>1E-4</c:v>
                </c:pt>
                <c:pt idx="1892">
                  <c:v>1E-4</c:v>
                </c:pt>
                <c:pt idx="1893">
                  <c:v>1E-4</c:v>
                </c:pt>
                <c:pt idx="1894">
                  <c:v>2.0001000000000002</c:v>
                </c:pt>
                <c:pt idx="1895">
                  <c:v>1E-4</c:v>
                </c:pt>
                <c:pt idx="1896">
                  <c:v>1E-4</c:v>
                </c:pt>
                <c:pt idx="1897">
                  <c:v>1.0001</c:v>
                </c:pt>
                <c:pt idx="1898">
                  <c:v>1E-4</c:v>
                </c:pt>
                <c:pt idx="1899">
                  <c:v>1E-4</c:v>
                </c:pt>
                <c:pt idx="1900">
                  <c:v>1E-4</c:v>
                </c:pt>
                <c:pt idx="1901">
                  <c:v>1E-4</c:v>
                </c:pt>
                <c:pt idx="1902">
                  <c:v>1E-4</c:v>
                </c:pt>
                <c:pt idx="1903">
                  <c:v>2.0001000000000002</c:v>
                </c:pt>
                <c:pt idx="1904">
                  <c:v>1E-4</c:v>
                </c:pt>
                <c:pt idx="1905">
                  <c:v>1.0001</c:v>
                </c:pt>
                <c:pt idx="1906">
                  <c:v>1E-4</c:v>
                </c:pt>
                <c:pt idx="1907">
                  <c:v>1E-4</c:v>
                </c:pt>
                <c:pt idx="1908">
                  <c:v>1E-4</c:v>
                </c:pt>
                <c:pt idx="1909">
                  <c:v>1E-4</c:v>
                </c:pt>
                <c:pt idx="1910">
                  <c:v>1E-4</c:v>
                </c:pt>
                <c:pt idx="1911">
                  <c:v>1E-4</c:v>
                </c:pt>
                <c:pt idx="1912">
                  <c:v>1E-4</c:v>
                </c:pt>
                <c:pt idx="1913">
                  <c:v>1E-4</c:v>
                </c:pt>
                <c:pt idx="1914">
                  <c:v>1.0001</c:v>
                </c:pt>
                <c:pt idx="1915">
                  <c:v>1E-4</c:v>
                </c:pt>
                <c:pt idx="1916">
                  <c:v>1E-4</c:v>
                </c:pt>
                <c:pt idx="1917">
                  <c:v>1E-4</c:v>
                </c:pt>
                <c:pt idx="1918">
                  <c:v>1E-4</c:v>
                </c:pt>
                <c:pt idx="1919">
                  <c:v>1E-4</c:v>
                </c:pt>
                <c:pt idx="1920">
                  <c:v>1E-4</c:v>
                </c:pt>
                <c:pt idx="1921">
                  <c:v>1E-4</c:v>
                </c:pt>
                <c:pt idx="1922">
                  <c:v>1E-4</c:v>
                </c:pt>
                <c:pt idx="1923">
                  <c:v>1E-4</c:v>
                </c:pt>
                <c:pt idx="1924">
                  <c:v>1E-4</c:v>
                </c:pt>
                <c:pt idx="1925">
                  <c:v>1E-4</c:v>
                </c:pt>
                <c:pt idx="1926">
                  <c:v>1E-4</c:v>
                </c:pt>
                <c:pt idx="1927">
                  <c:v>1E-4</c:v>
                </c:pt>
                <c:pt idx="1928">
                  <c:v>1E-4</c:v>
                </c:pt>
                <c:pt idx="1929">
                  <c:v>1.0001</c:v>
                </c:pt>
                <c:pt idx="1930">
                  <c:v>1E-4</c:v>
                </c:pt>
                <c:pt idx="1931">
                  <c:v>1.0001</c:v>
                </c:pt>
                <c:pt idx="1932">
                  <c:v>1E-4</c:v>
                </c:pt>
                <c:pt idx="1933">
                  <c:v>1E-4</c:v>
                </c:pt>
                <c:pt idx="1934">
                  <c:v>1E-4</c:v>
                </c:pt>
                <c:pt idx="1935">
                  <c:v>1E-4</c:v>
                </c:pt>
                <c:pt idx="1936">
                  <c:v>1.0001</c:v>
                </c:pt>
                <c:pt idx="1937">
                  <c:v>1E-4</c:v>
                </c:pt>
                <c:pt idx="1938">
                  <c:v>1E-4</c:v>
                </c:pt>
                <c:pt idx="1939">
                  <c:v>1E-4</c:v>
                </c:pt>
                <c:pt idx="1940">
                  <c:v>1E-4</c:v>
                </c:pt>
                <c:pt idx="1941">
                  <c:v>1E-4</c:v>
                </c:pt>
                <c:pt idx="1942">
                  <c:v>1E-4</c:v>
                </c:pt>
                <c:pt idx="1943">
                  <c:v>1E-4</c:v>
                </c:pt>
                <c:pt idx="1944">
                  <c:v>1E-4</c:v>
                </c:pt>
                <c:pt idx="1945">
                  <c:v>1E-4</c:v>
                </c:pt>
                <c:pt idx="1946">
                  <c:v>1E-4</c:v>
                </c:pt>
                <c:pt idx="1947">
                  <c:v>1E-4</c:v>
                </c:pt>
                <c:pt idx="1948">
                  <c:v>1E-4</c:v>
                </c:pt>
                <c:pt idx="1949">
                  <c:v>1E-4</c:v>
                </c:pt>
                <c:pt idx="1950">
                  <c:v>1E-4</c:v>
                </c:pt>
                <c:pt idx="1951">
                  <c:v>1E-4</c:v>
                </c:pt>
                <c:pt idx="1952">
                  <c:v>1E-4</c:v>
                </c:pt>
                <c:pt idx="1953">
                  <c:v>1E-4</c:v>
                </c:pt>
                <c:pt idx="1954">
                  <c:v>1E-4</c:v>
                </c:pt>
                <c:pt idx="1955">
                  <c:v>1E-4</c:v>
                </c:pt>
                <c:pt idx="1956">
                  <c:v>1E-4</c:v>
                </c:pt>
                <c:pt idx="1957">
                  <c:v>1E-4</c:v>
                </c:pt>
                <c:pt idx="1958">
                  <c:v>1E-4</c:v>
                </c:pt>
                <c:pt idx="1959">
                  <c:v>1E-4</c:v>
                </c:pt>
                <c:pt idx="1960">
                  <c:v>1E-4</c:v>
                </c:pt>
                <c:pt idx="1961">
                  <c:v>1E-4</c:v>
                </c:pt>
                <c:pt idx="1962">
                  <c:v>1E-4</c:v>
                </c:pt>
                <c:pt idx="1963">
                  <c:v>1.0001</c:v>
                </c:pt>
                <c:pt idx="1964">
                  <c:v>1E-4</c:v>
                </c:pt>
                <c:pt idx="1965">
                  <c:v>1.0001</c:v>
                </c:pt>
                <c:pt idx="1966">
                  <c:v>1E-4</c:v>
                </c:pt>
                <c:pt idx="1967">
                  <c:v>1.0001</c:v>
                </c:pt>
                <c:pt idx="1968">
                  <c:v>6.0000999999999998</c:v>
                </c:pt>
                <c:pt idx="1969">
                  <c:v>17.0001</c:v>
                </c:pt>
                <c:pt idx="1970">
                  <c:v>9.0000999999999998</c:v>
                </c:pt>
                <c:pt idx="1971">
                  <c:v>34.000100000000003</c:v>
                </c:pt>
                <c:pt idx="1972">
                  <c:v>3.0001000000000002</c:v>
                </c:pt>
                <c:pt idx="1973">
                  <c:v>1E-4</c:v>
                </c:pt>
                <c:pt idx="1974">
                  <c:v>1.0001</c:v>
                </c:pt>
                <c:pt idx="1975">
                  <c:v>1E-4</c:v>
                </c:pt>
                <c:pt idx="1976">
                  <c:v>1E-4</c:v>
                </c:pt>
                <c:pt idx="1977">
                  <c:v>1E-4</c:v>
                </c:pt>
                <c:pt idx="1978">
                  <c:v>1E-4</c:v>
                </c:pt>
                <c:pt idx="1979">
                  <c:v>1E-4</c:v>
                </c:pt>
                <c:pt idx="1980">
                  <c:v>1E-4</c:v>
                </c:pt>
                <c:pt idx="1981">
                  <c:v>1E-4</c:v>
                </c:pt>
                <c:pt idx="1982">
                  <c:v>1E-4</c:v>
                </c:pt>
                <c:pt idx="1983">
                  <c:v>1E-4</c:v>
                </c:pt>
                <c:pt idx="1984">
                  <c:v>1E-4</c:v>
                </c:pt>
                <c:pt idx="1985">
                  <c:v>1E-4</c:v>
                </c:pt>
                <c:pt idx="1986">
                  <c:v>1E-4</c:v>
                </c:pt>
                <c:pt idx="1987">
                  <c:v>1E-4</c:v>
                </c:pt>
                <c:pt idx="1988">
                  <c:v>1E-4</c:v>
                </c:pt>
                <c:pt idx="1989">
                  <c:v>1E-4</c:v>
                </c:pt>
                <c:pt idx="1990">
                  <c:v>1E-4</c:v>
                </c:pt>
                <c:pt idx="1991">
                  <c:v>1E-4</c:v>
                </c:pt>
                <c:pt idx="1992">
                  <c:v>1E-4</c:v>
                </c:pt>
                <c:pt idx="1993">
                  <c:v>1E-4</c:v>
                </c:pt>
                <c:pt idx="1994">
                  <c:v>1E-4</c:v>
                </c:pt>
                <c:pt idx="1995">
                  <c:v>1E-4</c:v>
                </c:pt>
                <c:pt idx="1996">
                  <c:v>1E-4</c:v>
                </c:pt>
                <c:pt idx="1997">
                  <c:v>1E-4</c:v>
                </c:pt>
                <c:pt idx="1998">
                  <c:v>2.0001000000000002</c:v>
                </c:pt>
                <c:pt idx="1999">
                  <c:v>1E-4</c:v>
                </c:pt>
                <c:pt idx="2000">
                  <c:v>1E-4</c:v>
                </c:pt>
                <c:pt idx="2001">
                  <c:v>1E-4</c:v>
                </c:pt>
                <c:pt idx="2002">
                  <c:v>1E-4</c:v>
                </c:pt>
                <c:pt idx="2003">
                  <c:v>1E-4</c:v>
                </c:pt>
                <c:pt idx="2004">
                  <c:v>1E-4</c:v>
                </c:pt>
                <c:pt idx="2005">
                  <c:v>1E-4</c:v>
                </c:pt>
                <c:pt idx="2006">
                  <c:v>1E-4</c:v>
                </c:pt>
                <c:pt idx="2007">
                  <c:v>1E-4</c:v>
                </c:pt>
                <c:pt idx="2008">
                  <c:v>1.0001</c:v>
                </c:pt>
                <c:pt idx="2009">
                  <c:v>1E-4</c:v>
                </c:pt>
                <c:pt idx="2010">
                  <c:v>1E-4</c:v>
                </c:pt>
                <c:pt idx="2011">
                  <c:v>1E-4</c:v>
                </c:pt>
                <c:pt idx="2012">
                  <c:v>1E-4</c:v>
                </c:pt>
                <c:pt idx="2013">
                  <c:v>1E-4</c:v>
                </c:pt>
                <c:pt idx="2014">
                  <c:v>1E-4</c:v>
                </c:pt>
                <c:pt idx="2015">
                  <c:v>1E-4</c:v>
                </c:pt>
                <c:pt idx="2016">
                  <c:v>1E-4</c:v>
                </c:pt>
                <c:pt idx="2017">
                  <c:v>1E-4</c:v>
                </c:pt>
                <c:pt idx="2018">
                  <c:v>1E-4</c:v>
                </c:pt>
                <c:pt idx="2019">
                  <c:v>1E-4</c:v>
                </c:pt>
                <c:pt idx="2020">
                  <c:v>1E-4</c:v>
                </c:pt>
                <c:pt idx="2021">
                  <c:v>1E-4</c:v>
                </c:pt>
                <c:pt idx="2022">
                  <c:v>1E-4</c:v>
                </c:pt>
                <c:pt idx="2023">
                  <c:v>1E-4</c:v>
                </c:pt>
                <c:pt idx="2024">
                  <c:v>1E-4</c:v>
                </c:pt>
                <c:pt idx="2025">
                  <c:v>1E-4</c:v>
                </c:pt>
                <c:pt idx="2026">
                  <c:v>1E-4</c:v>
                </c:pt>
                <c:pt idx="2027">
                  <c:v>1E-4</c:v>
                </c:pt>
                <c:pt idx="2028">
                  <c:v>1E-4</c:v>
                </c:pt>
                <c:pt idx="2029">
                  <c:v>1E-4</c:v>
                </c:pt>
                <c:pt idx="2030">
                  <c:v>1E-4</c:v>
                </c:pt>
                <c:pt idx="2031">
                  <c:v>1E-4</c:v>
                </c:pt>
                <c:pt idx="2032">
                  <c:v>1.0001</c:v>
                </c:pt>
                <c:pt idx="2033">
                  <c:v>1E-4</c:v>
                </c:pt>
                <c:pt idx="2034">
                  <c:v>1E-4</c:v>
                </c:pt>
                <c:pt idx="2035">
                  <c:v>1E-4</c:v>
                </c:pt>
                <c:pt idx="2036">
                  <c:v>1E-4</c:v>
                </c:pt>
                <c:pt idx="2037">
                  <c:v>1E-4</c:v>
                </c:pt>
                <c:pt idx="2038">
                  <c:v>1E-4</c:v>
                </c:pt>
                <c:pt idx="2039">
                  <c:v>1E-4</c:v>
                </c:pt>
                <c:pt idx="2040">
                  <c:v>1E-4</c:v>
                </c:pt>
                <c:pt idx="2041">
                  <c:v>1E-4</c:v>
                </c:pt>
                <c:pt idx="2042">
                  <c:v>1E-4</c:v>
                </c:pt>
                <c:pt idx="2043">
                  <c:v>1E-4</c:v>
                </c:pt>
                <c:pt idx="2044">
                  <c:v>1E-4</c:v>
                </c:pt>
                <c:pt idx="2045">
                  <c:v>1.0001</c:v>
                </c:pt>
                <c:pt idx="2046">
                  <c:v>1E-4</c:v>
                </c:pt>
                <c:pt idx="2047">
                  <c:v>1.0001</c:v>
                </c:pt>
                <c:pt idx="2048">
                  <c:v>1E-4</c:v>
                </c:pt>
                <c:pt idx="2049">
                  <c:v>1E-4</c:v>
                </c:pt>
                <c:pt idx="2050">
                  <c:v>1E-4</c:v>
                </c:pt>
                <c:pt idx="2051">
                  <c:v>1E-4</c:v>
                </c:pt>
                <c:pt idx="2052">
                  <c:v>1E-4</c:v>
                </c:pt>
                <c:pt idx="2053">
                  <c:v>1E-4</c:v>
                </c:pt>
                <c:pt idx="2054">
                  <c:v>1E-4</c:v>
                </c:pt>
                <c:pt idx="2055">
                  <c:v>1E-4</c:v>
                </c:pt>
                <c:pt idx="2056">
                  <c:v>1E-4</c:v>
                </c:pt>
                <c:pt idx="2057">
                  <c:v>1E-4</c:v>
                </c:pt>
                <c:pt idx="2058">
                  <c:v>1E-4</c:v>
                </c:pt>
                <c:pt idx="2059">
                  <c:v>1E-4</c:v>
                </c:pt>
                <c:pt idx="2060">
                  <c:v>1E-4</c:v>
                </c:pt>
                <c:pt idx="2061">
                  <c:v>1E-4</c:v>
                </c:pt>
                <c:pt idx="2062">
                  <c:v>1E-4</c:v>
                </c:pt>
                <c:pt idx="2063">
                  <c:v>1E-4</c:v>
                </c:pt>
                <c:pt idx="2064">
                  <c:v>1E-4</c:v>
                </c:pt>
                <c:pt idx="2065">
                  <c:v>1E-4</c:v>
                </c:pt>
                <c:pt idx="2066">
                  <c:v>1E-4</c:v>
                </c:pt>
                <c:pt idx="2067">
                  <c:v>1E-4</c:v>
                </c:pt>
                <c:pt idx="2068">
                  <c:v>1E-4</c:v>
                </c:pt>
                <c:pt idx="2069">
                  <c:v>1E-4</c:v>
                </c:pt>
                <c:pt idx="2070">
                  <c:v>1E-4</c:v>
                </c:pt>
                <c:pt idx="2071">
                  <c:v>1E-4</c:v>
                </c:pt>
                <c:pt idx="2072">
                  <c:v>1E-4</c:v>
                </c:pt>
                <c:pt idx="2073">
                  <c:v>1E-4</c:v>
                </c:pt>
                <c:pt idx="2074">
                  <c:v>1E-4</c:v>
                </c:pt>
                <c:pt idx="2075">
                  <c:v>1E-4</c:v>
                </c:pt>
                <c:pt idx="2076">
                  <c:v>1.0001</c:v>
                </c:pt>
                <c:pt idx="2077">
                  <c:v>1E-4</c:v>
                </c:pt>
                <c:pt idx="2078">
                  <c:v>1E-4</c:v>
                </c:pt>
                <c:pt idx="2079">
                  <c:v>1.0001</c:v>
                </c:pt>
                <c:pt idx="2080">
                  <c:v>1E-4</c:v>
                </c:pt>
                <c:pt idx="2081">
                  <c:v>1E-4</c:v>
                </c:pt>
                <c:pt idx="2082">
                  <c:v>1E-4</c:v>
                </c:pt>
                <c:pt idx="2083">
                  <c:v>1E-4</c:v>
                </c:pt>
                <c:pt idx="2084">
                  <c:v>1E-4</c:v>
                </c:pt>
                <c:pt idx="2085">
                  <c:v>1E-4</c:v>
                </c:pt>
                <c:pt idx="2086">
                  <c:v>1E-4</c:v>
                </c:pt>
                <c:pt idx="2087">
                  <c:v>1E-4</c:v>
                </c:pt>
                <c:pt idx="2088">
                  <c:v>1E-4</c:v>
                </c:pt>
                <c:pt idx="2089">
                  <c:v>1E-4</c:v>
                </c:pt>
                <c:pt idx="2090">
                  <c:v>1E-4</c:v>
                </c:pt>
                <c:pt idx="2091">
                  <c:v>1E-4</c:v>
                </c:pt>
                <c:pt idx="2092">
                  <c:v>1E-4</c:v>
                </c:pt>
                <c:pt idx="2093">
                  <c:v>1.0001</c:v>
                </c:pt>
                <c:pt idx="2094">
                  <c:v>1E-4</c:v>
                </c:pt>
                <c:pt idx="2095">
                  <c:v>1.0001</c:v>
                </c:pt>
                <c:pt idx="2096">
                  <c:v>28.0001</c:v>
                </c:pt>
                <c:pt idx="2097">
                  <c:v>46.000100000000003</c:v>
                </c:pt>
                <c:pt idx="2098">
                  <c:v>62.000100000000003</c:v>
                </c:pt>
                <c:pt idx="2099">
                  <c:v>40.000100000000003</c:v>
                </c:pt>
                <c:pt idx="2100">
                  <c:v>15.0001</c:v>
                </c:pt>
                <c:pt idx="2101">
                  <c:v>1E-4</c:v>
                </c:pt>
                <c:pt idx="2102">
                  <c:v>1E-4</c:v>
                </c:pt>
                <c:pt idx="2103">
                  <c:v>1E-4</c:v>
                </c:pt>
                <c:pt idx="2104">
                  <c:v>1E-4</c:v>
                </c:pt>
                <c:pt idx="2105">
                  <c:v>1.0001</c:v>
                </c:pt>
                <c:pt idx="2106">
                  <c:v>1E-4</c:v>
                </c:pt>
                <c:pt idx="2107">
                  <c:v>1E-4</c:v>
                </c:pt>
                <c:pt idx="2108">
                  <c:v>1E-4</c:v>
                </c:pt>
                <c:pt idx="2109">
                  <c:v>1.0001</c:v>
                </c:pt>
                <c:pt idx="2110">
                  <c:v>1E-4</c:v>
                </c:pt>
                <c:pt idx="2111">
                  <c:v>1E-4</c:v>
                </c:pt>
                <c:pt idx="2112">
                  <c:v>1.0001</c:v>
                </c:pt>
                <c:pt idx="2113">
                  <c:v>1E-4</c:v>
                </c:pt>
                <c:pt idx="2114">
                  <c:v>1E-4</c:v>
                </c:pt>
                <c:pt idx="2115">
                  <c:v>1E-4</c:v>
                </c:pt>
                <c:pt idx="2116">
                  <c:v>1E-4</c:v>
                </c:pt>
                <c:pt idx="2117">
                  <c:v>1E-4</c:v>
                </c:pt>
                <c:pt idx="2118">
                  <c:v>1.0001</c:v>
                </c:pt>
                <c:pt idx="2119">
                  <c:v>1.0001</c:v>
                </c:pt>
                <c:pt idx="2120">
                  <c:v>1E-4</c:v>
                </c:pt>
                <c:pt idx="2121">
                  <c:v>1E-4</c:v>
                </c:pt>
                <c:pt idx="2122">
                  <c:v>1E-4</c:v>
                </c:pt>
                <c:pt idx="2123">
                  <c:v>1E-4</c:v>
                </c:pt>
                <c:pt idx="2124">
                  <c:v>1E-4</c:v>
                </c:pt>
                <c:pt idx="2125">
                  <c:v>1E-4</c:v>
                </c:pt>
                <c:pt idx="2126">
                  <c:v>1.0001</c:v>
                </c:pt>
                <c:pt idx="2127">
                  <c:v>1E-4</c:v>
                </c:pt>
                <c:pt idx="2128">
                  <c:v>1E-4</c:v>
                </c:pt>
                <c:pt idx="2129">
                  <c:v>1E-4</c:v>
                </c:pt>
                <c:pt idx="2130">
                  <c:v>1E-4</c:v>
                </c:pt>
                <c:pt idx="2131">
                  <c:v>1E-4</c:v>
                </c:pt>
                <c:pt idx="2132">
                  <c:v>1E-4</c:v>
                </c:pt>
                <c:pt idx="2133">
                  <c:v>1E-4</c:v>
                </c:pt>
                <c:pt idx="2134">
                  <c:v>1.0001</c:v>
                </c:pt>
                <c:pt idx="2135">
                  <c:v>1E-4</c:v>
                </c:pt>
                <c:pt idx="2136">
                  <c:v>1E-4</c:v>
                </c:pt>
                <c:pt idx="2137">
                  <c:v>1E-4</c:v>
                </c:pt>
                <c:pt idx="2138">
                  <c:v>1E-4</c:v>
                </c:pt>
                <c:pt idx="2139">
                  <c:v>1E-4</c:v>
                </c:pt>
                <c:pt idx="2140">
                  <c:v>1E-4</c:v>
                </c:pt>
                <c:pt idx="2141">
                  <c:v>1E-4</c:v>
                </c:pt>
                <c:pt idx="2142">
                  <c:v>1E-4</c:v>
                </c:pt>
                <c:pt idx="2143">
                  <c:v>1.0001</c:v>
                </c:pt>
                <c:pt idx="2144">
                  <c:v>1E-4</c:v>
                </c:pt>
                <c:pt idx="2145">
                  <c:v>1E-4</c:v>
                </c:pt>
                <c:pt idx="2146">
                  <c:v>1E-4</c:v>
                </c:pt>
                <c:pt idx="2147">
                  <c:v>1E-4</c:v>
                </c:pt>
                <c:pt idx="2148">
                  <c:v>1.0001</c:v>
                </c:pt>
                <c:pt idx="2149">
                  <c:v>1E-4</c:v>
                </c:pt>
                <c:pt idx="2150">
                  <c:v>1E-4</c:v>
                </c:pt>
                <c:pt idx="2151">
                  <c:v>1E-4</c:v>
                </c:pt>
                <c:pt idx="2152">
                  <c:v>1E-4</c:v>
                </c:pt>
                <c:pt idx="2153">
                  <c:v>1E-4</c:v>
                </c:pt>
                <c:pt idx="2154">
                  <c:v>1E-4</c:v>
                </c:pt>
                <c:pt idx="2155">
                  <c:v>1.0001</c:v>
                </c:pt>
                <c:pt idx="2156">
                  <c:v>1E-4</c:v>
                </c:pt>
                <c:pt idx="2157">
                  <c:v>1E-4</c:v>
                </c:pt>
                <c:pt idx="2158">
                  <c:v>1E-4</c:v>
                </c:pt>
                <c:pt idx="2159">
                  <c:v>1E-4</c:v>
                </c:pt>
                <c:pt idx="2160">
                  <c:v>2.0001000000000002</c:v>
                </c:pt>
                <c:pt idx="2161">
                  <c:v>1E-4</c:v>
                </c:pt>
                <c:pt idx="2162">
                  <c:v>1E-4</c:v>
                </c:pt>
                <c:pt idx="2163">
                  <c:v>1E-4</c:v>
                </c:pt>
                <c:pt idx="2164">
                  <c:v>1E-4</c:v>
                </c:pt>
                <c:pt idx="2165">
                  <c:v>1E-4</c:v>
                </c:pt>
                <c:pt idx="2166">
                  <c:v>1E-4</c:v>
                </c:pt>
                <c:pt idx="2167">
                  <c:v>1E-4</c:v>
                </c:pt>
                <c:pt idx="2168">
                  <c:v>1.0001</c:v>
                </c:pt>
                <c:pt idx="2169">
                  <c:v>1E-4</c:v>
                </c:pt>
                <c:pt idx="2170">
                  <c:v>1E-4</c:v>
                </c:pt>
                <c:pt idx="2171">
                  <c:v>1E-4</c:v>
                </c:pt>
                <c:pt idx="2172">
                  <c:v>1E-4</c:v>
                </c:pt>
                <c:pt idx="2173">
                  <c:v>1E-4</c:v>
                </c:pt>
                <c:pt idx="2174">
                  <c:v>1.0001</c:v>
                </c:pt>
                <c:pt idx="2175">
                  <c:v>1.0001</c:v>
                </c:pt>
                <c:pt idx="2176">
                  <c:v>1E-4</c:v>
                </c:pt>
                <c:pt idx="2177">
                  <c:v>1E-4</c:v>
                </c:pt>
                <c:pt idx="2178">
                  <c:v>1.0001</c:v>
                </c:pt>
                <c:pt idx="2179">
                  <c:v>1E-4</c:v>
                </c:pt>
                <c:pt idx="2180">
                  <c:v>1E-4</c:v>
                </c:pt>
                <c:pt idx="2181">
                  <c:v>1.0001</c:v>
                </c:pt>
                <c:pt idx="2182">
                  <c:v>1E-4</c:v>
                </c:pt>
                <c:pt idx="2183">
                  <c:v>1E-4</c:v>
                </c:pt>
                <c:pt idx="2184">
                  <c:v>1E-4</c:v>
                </c:pt>
                <c:pt idx="2185">
                  <c:v>1E-4</c:v>
                </c:pt>
                <c:pt idx="2186">
                  <c:v>1E-4</c:v>
                </c:pt>
                <c:pt idx="2187">
                  <c:v>1E-4</c:v>
                </c:pt>
                <c:pt idx="2188">
                  <c:v>1E-4</c:v>
                </c:pt>
                <c:pt idx="2189">
                  <c:v>1E-4</c:v>
                </c:pt>
                <c:pt idx="2190">
                  <c:v>1E-4</c:v>
                </c:pt>
                <c:pt idx="2191">
                  <c:v>1E-4</c:v>
                </c:pt>
                <c:pt idx="2192">
                  <c:v>1.0001</c:v>
                </c:pt>
                <c:pt idx="2193">
                  <c:v>1E-4</c:v>
                </c:pt>
                <c:pt idx="2194">
                  <c:v>1E-4</c:v>
                </c:pt>
                <c:pt idx="2195">
                  <c:v>1E-4</c:v>
                </c:pt>
                <c:pt idx="2196">
                  <c:v>1.0001</c:v>
                </c:pt>
                <c:pt idx="2197">
                  <c:v>1E-4</c:v>
                </c:pt>
                <c:pt idx="2198">
                  <c:v>1E-4</c:v>
                </c:pt>
                <c:pt idx="2199">
                  <c:v>1E-4</c:v>
                </c:pt>
                <c:pt idx="2200">
                  <c:v>1E-4</c:v>
                </c:pt>
                <c:pt idx="2201">
                  <c:v>1E-4</c:v>
                </c:pt>
                <c:pt idx="2202">
                  <c:v>1E-4</c:v>
                </c:pt>
                <c:pt idx="2203">
                  <c:v>1E-4</c:v>
                </c:pt>
                <c:pt idx="2204">
                  <c:v>1.0001</c:v>
                </c:pt>
                <c:pt idx="2205">
                  <c:v>1E-4</c:v>
                </c:pt>
                <c:pt idx="2206">
                  <c:v>1E-4</c:v>
                </c:pt>
                <c:pt idx="2207">
                  <c:v>1E-4</c:v>
                </c:pt>
                <c:pt idx="2208">
                  <c:v>1E-4</c:v>
                </c:pt>
                <c:pt idx="2209">
                  <c:v>1E-4</c:v>
                </c:pt>
                <c:pt idx="2210">
                  <c:v>1.0001</c:v>
                </c:pt>
                <c:pt idx="2211">
                  <c:v>1E-4</c:v>
                </c:pt>
                <c:pt idx="2212">
                  <c:v>2.0001000000000002</c:v>
                </c:pt>
                <c:pt idx="2213">
                  <c:v>1E-4</c:v>
                </c:pt>
                <c:pt idx="2214">
                  <c:v>1E-4</c:v>
                </c:pt>
                <c:pt idx="2215">
                  <c:v>10.0001</c:v>
                </c:pt>
                <c:pt idx="2216">
                  <c:v>20.0001</c:v>
                </c:pt>
                <c:pt idx="2217">
                  <c:v>57.000100000000003</c:v>
                </c:pt>
                <c:pt idx="2218">
                  <c:v>43.000100000000003</c:v>
                </c:pt>
                <c:pt idx="2219">
                  <c:v>11.0001</c:v>
                </c:pt>
                <c:pt idx="2220">
                  <c:v>1.0001</c:v>
                </c:pt>
                <c:pt idx="2221">
                  <c:v>3.0001000000000002</c:v>
                </c:pt>
                <c:pt idx="2222">
                  <c:v>1.0001</c:v>
                </c:pt>
                <c:pt idx="2223">
                  <c:v>1.0001</c:v>
                </c:pt>
                <c:pt idx="2224">
                  <c:v>1.0001</c:v>
                </c:pt>
                <c:pt idx="2225">
                  <c:v>1E-4</c:v>
                </c:pt>
                <c:pt idx="2226">
                  <c:v>1E-4</c:v>
                </c:pt>
                <c:pt idx="2227">
                  <c:v>1E-4</c:v>
                </c:pt>
                <c:pt idx="2228">
                  <c:v>1E-4</c:v>
                </c:pt>
                <c:pt idx="2229">
                  <c:v>1E-4</c:v>
                </c:pt>
                <c:pt idx="2230">
                  <c:v>1.0001</c:v>
                </c:pt>
                <c:pt idx="2231">
                  <c:v>1E-4</c:v>
                </c:pt>
                <c:pt idx="2232">
                  <c:v>1E-4</c:v>
                </c:pt>
                <c:pt idx="2233">
                  <c:v>1E-4</c:v>
                </c:pt>
                <c:pt idx="2234">
                  <c:v>1.0001</c:v>
                </c:pt>
                <c:pt idx="2235">
                  <c:v>1E-4</c:v>
                </c:pt>
                <c:pt idx="2236">
                  <c:v>1E-4</c:v>
                </c:pt>
                <c:pt idx="2237">
                  <c:v>1E-4</c:v>
                </c:pt>
                <c:pt idx="2238">
                  <c:v>1E-4</c:v>
                </c:pt>
                <c:pt idx="2239">
                  <c:v>1E-4</c:v>
                </c:pt>
                <c:pt idx="2240">
                  <c:v>1E-4</c:v>
                </c:pt>
                <c:pt idx="2241">
                  <c:v>1E-4</c:v>
                </c:pt>
                <c:pt idx="2242">
                  <c:v>1E-4</c:v>
                </c:pt>
                <c:pt idx="2243">
                  <c:v>1E-4</c:v>
                </c:pt>
                <c:pt idx="2244">
                  <c:v>1E-4</c:v>
                </c:pt>
                <c:pt idx="2245">
                  <c:v>1E-4</c:v>
                </c:pt>
                <c:pt idx="2246">
                  <c:v>1E-4</c:v>
                </c:pt>
                <c:pt idx="2247">
                  <c:v>1E-4</c:v>
                </c:pt>
                <c:pt idx="2248">
                  <c:v>1E-4</c:v>
                </c:pt>
                <c:pt idx="2249">
                  <c:v>1E-4</c:v>
                </c:pt>
                <c:pt idx="2250">
                  <c:v>1E-4</c:v>
                </c:pt>
                <c:pt idx="2251">
                  <c:v>1E-4</c:v>
                </c:pt>
                <c:pt idx="2252">
                  <c:v>1E-4</c:v>
                </c:pt>
                <c:pt idx="2253">
                  <c:v>1E-4</c:v>
                </c:pt>
                <c:pt idx="2254">
                  <c:v>1E-4</c:v>
                </c:pt>
                <c:pt idx="2255">
                  <c:v>1E-4</c:v>
                </c:pt>
                <c:pt idx="2256">
                  <c:v>1E-4</c:v>
                </c:pt>
                <c:pt idx="2257">
                  <c:v>1E-4</c:v>
                </c:pt>
                <c:pt idx="2258">
                  <c:v>1E-4</c:v>
                </c:pt>
                <c:pt idx="2259">
                  <c:v>1E-4</c:v>
                </c:pt>
                <c:pt idx="2260">
                  <c:v>1E-4</c:v>
                </c:pt>
                <c:pt idx="2261">
                  <c:v>1E-4</c:v>
                </c:pt>
                <c:pt idx="2262">
                  <c:v>1E-4</c:v>
                </c:pt>
                <c:pt idx="2263">
                  <c:v>1E-4</c:v>
                </c:pt>
                <c:pt idx="2264">
                  <c:v>2.0001000000000002</c:v>
                </c:pt>
                <c:pt idx="2265">
                  <c:v>1E-4</c:v>
                </c:pt>
                <c:pt idx="2266">
                  <c:v>1E-4</c:v>
                </c:pt>
                <c:pt idx="2267">
                  <c:v>1E-4</c:v>
                </c:pt>
                <c:pt idx="2268">
                  <c:v>1E-4</c:v>
                </c:pt>
                <c:pt idx="2269">
                  <c:v>1E-4</c:v>
                </c:pt>
                <c:pt idx="2270">
                  <c:v>1E-4</c:v>
                </c:pt>
                <c:pt idx="2271">
                  <c:v>1E-4</c:v>
                </c:pt>
                <c:pt idx="2272">
                  <c:v>1E-4</c:v>
                </c:pt>
                <c:pt idx="2273">
                  <c:v>1E-4</c:v>
                </c:pt>
                <c:pt idx="2274">
                  <c:v>1E-4</c:v>
                </c:pt>
                <c:pt idx="2275">
                  <c:v>1E-4</c:v>
                </c:pt>
                <c:pt idx="2276">
                  <c:v>1E-4</c:v>
                </c:pt>
                <c:pt idx="2277">
                  <c:v>1E-4</c:v>
                </c:pt>
                <c:pt idx="2278">
                  <c:v>1E-4</c:v>
                </c:pt>
                <c:pt idx="2279">
                  <c:v>1E-4</c:v>
                </c:pt>
                <c:pt idx="2280">
                  <c:v>1E-4</c:v>
                </c:pt>
                <c:pt idx="2281">
                  <c:v>1E-4</c:v>
                </c:pt>
                <c:pt idx="2282">
                  <c:v>1E-4</c:v>
                </c:pt>
                <c:pt idx="2283">
                  <c:v>1E-4</c:v>
                </c:pt>
                <c:pt idx="2284">
                  <c:v>1E-4</c:v>
                </c:pt>
                <c:pt idx="2285">
                  <c:v>1E-4</c:v>
                </c:pt>
                <c:pt idx="2286">
                  <c:v>1E-4</c:v>
                </c:pt>
                <c:pt idx="2287">
                  <c:v>1E-4</c:v>
                </c:pt>
                <c:pt idx="2288">
                  <c:v>1E-4</c:v>
                </c:pt>
                <c:pt idx="2289">
                  <c:v>1E-4</c:v>
                </c:pt>
                <c:pt idx="2290">
                  <c:v>1E-4</c:v>
                </c:pt>
                <c:pt idx="2291">
                  <c:v>1.0001</c:v>
                </c:pt>
                <c:pt idx="2292">
                  <c:v>1E-4</c:v>
                </c:pt>
                <c:pt idx="2293">
                  <c:v>1E-4</c:v>
                </c:pt>
                <c:pt idx="2294">
                  <c:v>1E-4</c:v>
                </c:pt>
                <c:pt idx="2295">
                  <c:v>1E-4</c:v>
                </c:pt>
                <c:pt idx="2296">
                  <c:v>1E-4</c:v>
                </c:pt>
                <c:pt idx="2297">
                  <c:v>1E-4</c:v>
                </c:pt>
                <c:pt idx="2298">
                  <c:v>1E-4</c:v>
                </c:pt>
                <c:pt idx="2299">
                  <c:v>1E-4</c:v>
                </c:pt>
                <c:pt idx="2300">
                  <c:v>1E-4</c:v>
                </c:pt>
                <c:pt idx="2301">
                  <c:v>1E-4</c:v>
                </c:pt>
                <c:pt idx="2302">
                  <c:v>1E-4</c:v>
                </c:pt>
                <c:pt idx="2303">
                  <c:v>1.0001</c:v>
                </c:pt>
                <c:pt idx="2304">
                  <c:v>1E-4</c:v>
                </c:pt>
                <c:pt idx="2305">
                  <c:v>1E-4</c:v>
                </c:pt>
                <c:pt idx="2306">
                  <c:v>1E-4</c:v>
                </c:pt>
                <c:pt idx="2307">
                  <c:v>1E-4</c:v>
                </c:pt>
                <c:pt idx="2308">
                  <c:v>1E-4</c:v>
                </c:pt>
                <c:pt idx="2309">
                  <c:v>1.0001</c:v>
                </c:pt>
                <c:pt idx="2310">
                  <c:v>1E-4</c:v>
                </c:pt>
                <c:pt idx="2311">
                  <c:v>1E-4</c:v>
                </c:pt>
                <c:pt idx="2312">
                  <c:v>1E-4</c:v>
                </c:pt>
                <c:pt idx="2313">
                  <c:v>1E-4</c:v>
                </c:pt>
                <c:pt idx="2314">
                  <c:v>1E-4</c:v>
                </c:pt>
                <c:pt idx="2315">
                  <c:v>1E-4</c:v>
                </c:pt>
                <c:pt idx="2316">
                  <c:v>1E-4</c:v>
                </c:pt>
                <c:pt idx="2317">
                  <c:v>1E-4</c:v>
                </c:pt>
                <c:pt idx="2318">
                  <c:v>1E-4</c:v>
                </c:pt>
                <c:pt idx="2319">
                  <c:v>1E-4</c:v>
                </c:pt>
                <c:pt idx="2320">
                  <c:v>1E-4</c:v>
                </c:pt>
                <c:pt idx="2321">
                  <c:v>1E-4</c:v>
                </c:pt>
                <c:pt idx="2322">
                  <c:v>1E-4</c:v>
                </c:pt>
                <c:pt idx="2323">
                  <c:v>1E-4</c:v>
                </c:pt>
                <c:pt idx="2324">
                  <c:v>1.0001</c:v>
                </c:pt>
                <c:pt idx="2325">
                  <c:v>1E-4</c:v>
                </c:pt>
                <c:pt idx="2326">
                  <c:v>1E-4</c:v>
                </c:pt>
                <c:pt idx="2327">
                  <c:v>1E-4</c:v>
                </c:pt>
                <c:pt idx="2328">
                  <c:v>1E-4</c:v>
                </c:pt>
                <c:pt idx="2329">
                  <c:v>1.0001</c:v>
                </c:pt>
                <c:pt idx="2330">
                  <c:v>1E-4</c:v>
                </c:pt>
                <c:pt idx="2331">
                  <c:v>1E-4</c:v>
                </c:pt>
                <c:pt idx="2332">
                  <c:v>1E-4</c:v>
                </c:pt>
                <c:pt idx="2333">
                  <c:v>1E-4</c:v>
                </c:pt>
                <c:pt idx="2334">
                  <c:v>1E-4</c:v>
                </c:pt>
                <c:pt idx="2335">
                  <c:v>7.0000999999999998</c:v>
                </c:pt>
                <c:pt idx="2336">
                  <c:v>5.0000999999999998</c:v>
                </c:pt>
                <c:pt idx="2337">
                  <c:v>6.0000999999999998</c:v>
                </c:pt>
                <c:pt idx="2338">
                  <c:v>23.0001</c:v>
                </c:pt>
                <c:pt idx="2339">
                  <c:v>20.0001</c:v>
                </c:pt>
                <c:pt idx="2340">
                  <c:v>20.0001</c:v>
                </c:pt>
                <c:pt idx="2341">
                  <c:v>13.0001</c:v>
                </c:pt>
                <c:pt idx="2342">
                  <c:v>8.0000999999999998</c:v>
                </c:pt>
                <c:pt idx="2343">
                  <c:v>1.0001</c:v>
                </c:pt>
                <c:pt idx="2344">
                  <c:v>1E-4</c:v>
                </c:pt>
                <c:pt idx="2345">
                  <c:v>1E-4</c:v>
                </c:pt>
                <c:pt idx="2346">
                  <c:v>1E-4</c:v>
                </c:pt>
                <c:pt idx="2347">
                  <c:v>1E-4</c:v>
                </c:pt>
                <c:pt idx="2348">
                  <c:v>1E-4</c:v>
                </c:pt>
                <c:pt idx="2349">
                  <c:v>1E-4</c:v>
                </c:pt>
                <c:pt idx="2350">
                  <c:v>1E-4</c:v>
                </c:pt>
                <c:pt idx="2351">
                  <c:v>1E-4</c:v>
                </c:pt>
                <c:pt idx="2352">
                  <c:v>1.0001</c:v>
                </c:pt>
                <c:pt idx="2353">
                  <c:v>1E-4</c:v>
                </c:pt>
                <c:pt idx="2354">
                  <c:v>1E-4</c:v>
                </c:pt>
                <c:pt idx="2355">
                  <c:v>1E-4</c:v>
                </c:pt>
                <c:pt idx="2356">
                  <c:v>1E-4</c:v>
                </c:pt>
                <c:pt idx="2357">
                  <c:v>1E-4</c:v>
                </c:pt>
                <c:pt idx="2358">
                  <c:v>1E-4</c:v>
                </c:pt>
                <c:pt idx="2359">
                  <c:v>1E-4</c:v>
                </c:pt>
                <c:pt idx="2360">
                  <c:v>1E-4</c:v>
                </c:pt>
                <c:pt idx="2361">
                  <c:v>1E-4</c:v>
                </c:pt>
                <c:pt idx="2362">
                  <c:v>1E-4</c:v>
                </c:pt>
                <c:pt idx="2363">
                  <c:v>1E-4</c:v>
                </c:pt>
                <c:pt idx="2364">
                  <c:v>1E-4</c:v>
                </c:pt>
                <c:pt idx="2365">
                  <c:v>1E-4</c:v>
                </c:pt>
                <c:pt idx="2366">
                  <c:v>1E-4</c:v>
                </c:pt>
                <c:pt idx="2367">
                  <c:v>1E-4</c:v>
                </c:pt>
                <c:pt idx="2368">
                  <c:v>1E-4</c:v>
                </c:pt>
                <c:pt idx="2369">
                  <c:v>1E-4</c:v>
                </c:pt>
                <c:pt idx="2370">
                  <c:v>1E-4</c:v>
                </c:pt>
                <c:pt idx="2371">
                  <c:v>1E-4</c:v>
                </c:pt>
                <c:pt idx="2372">
                  <c:v>1E-4</c:v>
                </c:pt>
                <c:pt idx="2373">
                  <c:v>1E-4</c:v>
                </c:pt>
                <c:pt idx="2374">
                  <c:v>1E-4</c:v>
                </c:pt>
                <c:pt idx="2375">
                  <c:v>1.0001</c:v>
                </c:pt>
                <c:pt idx="2376">
                  <c:v>1E-4</c:v>
                </c:pt>
                <c:pt idx="2377">
                  <c:v>1E-4</c:v>
                </c:pt>
                <c:pt idx="2378">
                  <c:v>1E-4</c:v>
                </c:pt>
                <c:pt idx="2379">
                  <c:v>1E-4</c:v>
                </c:pt>
                <c:pt idx="2380">
                  <c:v>1E-4</c:v>
                </c:pt>
                <c:pt idx="2381">
                  <c:v>1E-4</c:v>
                </c:pt>
                <c:pt idx="2382">
                  <c:v>1E-4</c:v>
                </c:pt>
                <c:pt idx="2383">
                  <c:v>1E-4</c:v>
                </c:pt>
                <c:pt idx="2384">
                  <c:v>1E-4</c:v>
                </c:pt>
                <c:pt idx="2385">
                  <c:v>1E-4</c:v>
                </c:pt>
                <c:pt idx="2386">
                  <c:v>1E-4</c:v>
                </c:pt>
                <c:pt idx="2387">
                  <c:v>1E-4</c:v>
                </c:pt>
                <c:pt idx="2388">
                  <c:v>1.0001</c:v>
                </c:pt>
                <c:pt idx="2389">
                  <c:v>1E-4</c:v>
                </c:pt>
                <c:pt idx="2390">
                  <c:v>1E-4</c:v>
                </c:pt>
                <c:pt idx="2391">
                  <c:v>1E-4</c:v>
                </c:pt>
                <c:pt idx="2392">
                  <c:v>1E-4</c:v>
                </c:pt>
                <c:pt idx="2393">
                  <c:v>1E-4</c:v>
                </c:pt>
                <c:pt idx="2394">
                  <c:v>1E-4</c:v>
                </c:pt>
                <c:pt idx="2395">
                  <c:v>1E-4</c:v>
                </c:pt>
                <c:pt idx="2396">
                  <c:v>1E-4</c:v>
                </c:pt>
                <c:pt idx="2397">
                  <c:v>1E-4</c:v>
                </c:pt>
                <c:pt idx="2398">
                  <c:v>1E-4</c:v>
                </c:pt>
                <c:pt idx="2399">
                  <c:v>1E-4</c:v>
                </c:pt>
                <c:pt idx="2400">
                  <c:v>1E-4</c:v>
                </c:pt>
                <c:pt idx="2401">
                  <c:v>1E-4</c:v>
                </c:pt>
                <c:pt idx="2402">
                  <c:v>1E-4</c:v>
                </c:pt>
                <c:pt idx="2403">
                  <c:v>1E-4</c:v>
                </c:pt>
                <c:pt idx="2404">
                  <c:v>1E-4</c:v>
                </c:pt>
                <c:pt idx="2405">
                  <c:v>1E-4</c:v>
                </c:pt>
                <c:pt idx="2406">
                  <c:v>1E-4</c:v>
                </c:pt>
                <c:pt idx="2407">
                  <c:v>1E-4</c:v>
                </c:pt>
                <c:pt idx="2408">
                  <c:v>1E-4</c:v>
                </c:pt>
                <c:pt idx="2409">
                  <c:v>1E-4</c:v>
                </c:pt>
                <c:pt idx="2410">
                  <c:v>1E-4</c:v>
                </c:pt>
                <c:pt idx="2411">
                  <c:v>1E-4</c:v>
                </c:pt>
                <c:pt idx="2412">
                  <c:v>1E-4</c:v>
                </c:pt>
                <c:pt idx="2413">
                  <c:v>1E-4</c:v>
                </c:pt>
                <c:pt idx="2414">
                  <c:v>1.0001</c:v>
                </c:pt>
                <c:pt idx="2415">
                  <c:v>1E-4</c:v>
                </c:pt>
                <c:pt idx="2416">
                  <c:v>1E-4</c:v>
                </c:pt>
                <c:pt idx="2417">
                  <c:v>1E-4</c:v>
                </c:pt>
                <c:pt idx="2418">
                  <c:v>1E-4</c:v>
                </c:pt>
                <c:pt idx="2419">
                  <c:v>1E-4</c:v>
                </c:pt>
                <c:pt idx="2420">
                  <c:v>1E-4</c:v>
                </c:pt>
                <c:pt idx="2421">
                  <c:v>1E-4</c:v>
                </c:pt>
                <c:pt idx="2422">
                  <c:v>2.0001000000000002</c:v>
                </c:pt>
                <c:pt idx="2423">
                  <c:v>1E-4</c:v>
                </c:pt>
                <c:pt idx="2424">
                  <c:v>1E-4</c:v>
                </c:pt>
                <c:pt idx="2425">
                  <c:v>1E-4</c:v>
                </c:pt>
                <c:pt idx="2426">
                  <c:v>1E-4</c:v>
                </c:pt>
                <c:pt idx="2427">
                  <c:v>1E-4</c:v>
                </c:pt>
                <c:pt idx="2428">
                  <c:v>1E-4</c:v>
                </c:pt>
                <c:pt idx="2429">
                  <c:v>1E-4</c:v>
                </c:pt>
                <c:pt idx="2430">
                  <c:v>1E-4</c:v>
                </c:pt>
                <c:pt idx="2431">
                  <c:v>1E-4</c:v>
                </c:pt>
                <c:pt idx="2432">
                  <c:v>1E-4</c:v>
                </c:pt>
                <c:pt idx="2433">
                  <c:v>1E-4</c:v>
                </c:pt>
                <c:pt idx="2434">
                  <c:v>1E-4</c:v>
                </c:pt>
                <c:pt idx="2435">
                  <c:v>1E-4</c:v>
                </c:pt>
                <c:pt idx="2436">
                  <c:v>1E-4</c:v>
                </c:pt>
                <c:pt idx="2437">
                  <c:v>1E-4</c:v>
                </c:pt>
                <c:pt idx="2438">
                  <c:v>1E-4</c:v>
                </c:pt>
                <c:pt idx="2439">
                  <c:v>1.0001</c:v>
                </c:pt>
                <c:pt idx="2440">
                  <c:v>1E-4</c:v>
                </c:pt>
                <c:pt idx="2441">
                  <c:v>1E-4</c:v>
                </c:pt>
                <c:pt idx="2442">
                  <c:v>1E-4</c:v>
                </c:pt>
                <c:pt idx="2443">
                  <c:v>1E-4</c:v>
                </c:pt>
                <c:pt idx="2444">
                  <c:v>1E-4</c:v>
                </c:pt>
                <c:pt idx="2445">
                  <c:v>1E-4</c:v>
                </c:pt>
                <c:pt idx="2446">
                  <c:v>1E-4</c:v>
                </c:pt>
                <c:pt idx="2447">
                  <c:v>1E-4</c:v>
                </c:pt>
                <c:pt idx="2448">
                  <c:v>1E-4</c:v>
                </c:pt>
                <c:pt idx="2449">
                  <c:v>1E-4</c:v>
                </c:pt>
                <c:pt idx="2450">
                  <c:v>1E-4</c:v>
                </c:pt>
                <c:pt idx="2451">
                  <c:v>1E-4</c:v>
                </c:pt>
                <c:pt idx="2452">
                  <c:v>1.0001</c:v>
                </c:pt>
                <c:pt idx="2453">
                  <c:v>1E-4</c:v>
                </c:pt>
                <c:pt idx="2454">
                  <c:v>4.0000999999999998</c:v>
                </c:pt>
                <c:pt idx="2455">
                  <c:v>8.0000999999999998</c:v>
                </c:pt>
                <c:pt idx="2456">
                  <c:v>17.0001</c:v>
                </c:pt>
                <c:pt idx="2457">
                  <c:v>11.0001</c:v>
                </c:pt>
                <c:pt idx="2458">
                  <c:v>3.0001000000000002</c:v>
                </c:pt>
                <c:pt idx="2459">
                  <c:v>1E-4</c:v>
                </c:pt>
                <c:pt idx="2460">
                  <c:v>1E-4</c:v>
                </c:pt>
                <c:pt idx="2461">
                  <c:v>1E-4</c:v>
                </c:pt>
                <c:pt idx="2462">
                  <c:v>1E-4</c:v>
                </c:pt>
                <c:pt idx="2463">
                  <c:v>1E-4</c:v>
                </c:pt>
                <c:pt idx="2464">
                  <c:v>1E-4</c:v>
                </c:pt>
                <c:pt idx="2465">
                  <c:v>1E-4</c:v>
                </c:pt>
                <c:pt idx="2466">
                  <c:v>1E-4</c:v>
                </c:pt>
                <c:pt idx="2467">
                  <c:v>1E-4</c:v>
                </c:pt>
                <c:pt idx="2468">
                  <c:v>1E-4</c:v>
                </c:pt>
                <c:pt idx="2469">
                  <c:v>1.0001</c:v>
                </c:pt>
                <c:pt idx="2470">
                  <c:v>1E-4</c:v>
                </c:pt>
                <c:pt idx="2471">
                  <c:v>1E-4</c:v>
                </c:pt>
                <c:pt idx="2472">
                  <c:v>1.0001</c:v>
                </c:pt>
                <c:pt idx="2473">
                  <c:v>1.0001</c:v>
                </c:pt>
                <c:pt idx="2474">
                  <c:v>1E-4</c:v>
                </c:pt>
                <c:pt idx="2475">
                  <c:v>1.0001</c:v>
                </c:pt>
                <c:pt idx="2476">
                  <c:v>1.0001</c:v>
                </c:pt>
                <c:pt idx="2477">
                  <c:v>1E-4</c:v>
                </c:pt>
                <c:pt idx="2478">
                  <c:v>1E-4</c:v>
                </c:pt>
                <c:pt idx="2479">
                  <c:v>1.0001</c:v>
                </c:pt>
                <c:pt idx="2480">
                  <c:v>1E-4</c:v>
                </c:pt>
                <c:pt idx="2481">
                  <c:v>1E-4</c:v>
                </c:pt>
                <c:pt idx="2482">
                  <c:v>1E-4</c:v>
                </c:pt>
                <c:pt idx="2483">
                  <c:v>1E-4</c:v>
                </c:pt>
                <c:pt idx="2484">
                  <c:v>1E-4</c:v>
                </c:pt>
                <c:pt idx="2485">
                  <c:v>1E-4</c:v>
                </c:pt>
                <c:pt idx="2486">
                  <c:v>1E-4</c:v>
                </c:pt>
                <c:pt idx="2487">
                  <c:v>1E-4</c:v>
                </c:pt>
                <c:pt idx="2488">
                  <c:v>1E-4</c:v>
                </c:pt>
                <c:pt idx="2489">
                  <c:v>1E-4</c:v>
                </c:pt>
                <c:pt idx="2490">
                  <c:v>1E-4</c:v>
                </c:pt>
                <c:pt idx="2491">
                  <c:v>1E-4</c:v>
                </c:pt>
                <c:pt idx="2492">
                  <c:v>1E-4</c:v>
                </c:pt>
                <c:pt idx="2493">
                  <c:v>1E-4</c:v>
                </c:pt>
                <c:pt idx="2494">
                  <c:v>1E-4</c:v>
                </c:pt>
                <c:pt idx="2495">
                  <c:v>1E-4</c:v>
                </c:pt>
                <c:pt idx="2496">
                  <c:v>1E-4</c:v>
                </c:pt>
                <c:pt idx="2497">
                  <c:v>1E-4</c:v>
                </c:pt>
                <c:pt idx="2498">
                  <c:v>1E-4</c:v>
                </c:pt>
                <c:pt idx="2499">
                  <c:v>1E-4</c:v>
                </c:pt>
                <c:pt idx="2500">
                  <c:v>1E-4</c:v>
                </c:pt>
                <c:pt idx="2501">
                  <c:v>1E-4</c:v>
                </c:pt>
                <c:pt idx="2502">
                  <c:v>1E-4</c:v>
                </c:pt>
                <c:pt idx="2503">
                  <c:v>1E-4</c:v>
                </c:pt>
                <c:pt idx="2504">
                  <c:v>1E-4</c:v>
                </c:pt>
                <c:pt idx="2505">
                  <c:v>1E-4</c:v>
                </c:pt>
                <c:pt idx="2506">
                  <c:v>1E-4</c:v>
                </c:pt>
                <c:pt idx="2507">
                  <c:v>1E-4</c:v>
                </c:pt>
                <c:pt idx="2508">
                  <c:v>1E-4</c:v>
                </c:pt>
                <c:pt idx="2509">
                  <c:v>1E-4</c:v>
                </c:pt>
                <c:pt idx="2510">
                  <c:v>1E-4</c:v>
                </c:pt>
                <c:pt idx="2511">
                  <c:v>1.0001</c:v>
                </c:pt>
                <c:pt idx="2512">
                  <c:v>1E-4</c:v>
                </c:pt>
                <c:pt idx="2513">
                  <c:v>1E-4</c:v>
                </c:pt>
                <c:pt idx="2514">
                  <c:v>1E-4</c:v>
                </c:pt>
                <c:pt idx="2515">
                  <c:v>1E-4</c:v>
                </c:pt>
                <c:pt idx="2516">
                  <c:v>1E-4</c:v>
                </c:pt>
                <c:pt idx="2517">
                  <c:v>1E-4</c:v>
                </c:pt>
                <c:pt idx="2518">
                  <c:v>1E-4</c:v>
                </c:pt>
                <c:pt idx="2519">
                  <c:v>1E-4</c:v>
                </c:pt>
                <c:pt idx="2520">
                  <c:v>1E-4</c:v>
                </c:pt>
                <c:pt idx="2521">
                  <c:v>1E-4</c:v>
                </c:pt>
                <c:pt idx="2522">
                  <c:v>1E-4</c:v>
                </c:pt>
                <c:pt idx="2523">
                  <c:v>1E-4</c:v>
                </c:pt>
                <c:pt idx="2524">
                  <c:v>1E-4</c:v>
                </c:pt>
                <c:pt idx="2525">
                  <c:v>1E-4</c:v>
                </c:pt>
                <c:pt idx="2526">
                  <c:v>1E-4</c:v>
                </c:pt>
                <c:pt idx="2527">
                  <c:v>1E-4</c:v>
                </c:pt>
                <c:pt idx="2528">
                  <c:v>1E-4</c:v>
                </c:pt>
                <c:pt idx="2529">
                  <c:v>1.0001</c:v>
                </c:pt>
                <c:pt idx="2530">
                  <c:v>1E-4</c:v>
                </c:pt>
                <c:pt idx="2531">
                  <c:v>1E-4</c:v>
                </c:pt>
                <c:pt idx="2532">
                  <c:v>1E-4</c:v>
                </c:pt>
                <c:pt idx="2533">
                  <c:v>1E-4</c:v>
                </c:pt>
                <c:pt idx="2534">
                  <c:v>1E-4</c:v>
                </c:pt>
                <c:pt idx="2535">
                  <c:v>1E-4</c:v>
                </c:pt>
                <c:pt idx="2536">
                  <c:v>1E-4</c:v>
                </c:pt>
                <c:pt idx="2537">
                  <c:v>1E-4</c:v>
                </c:pt>
                <c:pt idx="2538">
                  <c:v>1E-4</c:v>
                </c:pt>
                <c:pt idx="2539">
                  <c:v>1E-4</c:v>
                </c:pt>
                <c:pt idx="2540">
                  <c:v>1E-4</c:v>
                </c:pt>
                <c:pt idx="2541">
                  <c:v>1E-4</c:v>
                </c:pt>
                <c:pt idx="2542">
                  <c:v>1E-4</c:v>
                </c:pt>
                <c:pt idx="2543">
                  <c:v>1.0001</c:v>
                </c:pt>
                <c:pt idx="2544">
                  <c:v>1E-4</c:v>
                </c:pt>
                <c:pt idx="2545">
                  <c:v>1E-4</c:v>
                </c:pt>
                <c:pt idx="2546">
                  <c:v>1E-4</c:v>
                </c:pt>
                <c:pt idx="2547">
                  <c:v>1E-4</c:v>
                </c:pt>
                <c:pt idx="2548">
                  <c:v>1E-4</c:v>
                </c:pt>
                <c:pt idx="2549">
                  <c:v>1E-4</c:v>
                </c:pt>
                <c:pt idx="2550">
                  <c:v>1E-4</c:v>
                </c:pt>
                <c:pt idx="2551">
                  <c:v>1.0001</c:v>
                </c:pt>
                <c:pt idx="2552">
                  <c:v>1E-4</c:v>
                </c:pt>
                <c:pt idx="2553">
                  <c:v>1E-4</c:v>
                </c:pt>
                <c:pt idx="2554">
                  <c:v>1E-4</c:v>
                </c:pt>
                <c:pt idx="2555">
                  <c:v>1E-4</c:v>
                </c:pt>
                <c:pt idx="2556">
                  <c:v>1E-4</c:v>
                </c:pt>
                <c:pt idx="2557">
                  <c:v>1E-4</c:v>
                </c:pt>
                <c:pt idx="2558">
                  <c:v>1E-4</c:v>
                </c:pt>
                <c:pt idx="2559">
                  <c:v>1E-4</c:v>
                </c:pt>
                <c:pt idx="2560">
                  <c:v>1E-4</c:v>
                </c:pt>
                <c:pt idx="2561">
                  <c:v>1E-4</c:v>
                </c:pt>
                <c:pt idx="2562">
                  <c:v>1.0001</c:v>
                </c:pt>
                <c:pt idx="2563">
                  <c:v>2.0001000000000002</c:v>
                </c:pt>
                <c:pt idx="2564">
                  <c:v>7.0000999999999998</c:v>
                </c:pt>
                <c:pt idx="2565">
                  <c:v>10.0001</c:v>
                </c:pt>
                <c:pt idx="2566">
                  <c:v>7.0000999999999998</c:v>
                </c:pt>
                <c:pt idx="2567">
                  <c:v>5.0000999999999998</c:v>
                </c:pt>
                <c:pt idx="2568">
                  <c:v>2.0001000000000002</c:v>
                </c:pt>
                <c:pt idx="2569">
                  <c:v>1.0001</c:v>
                </c:pt>
                <c:pt idx="2570">
                  <c:v>1.0001</c:v>
                </c:pt>
                <c:pt idx="2571">
                  <c:v>1E-4</c:v>
                </c:pt>
                <c:pt idx="2572">
                  <c:v>1E-4</c:v>
                </c:pt>
                <c:pt idx="2573">
                  <c:v>1E-4</c:v>
                </c:pt>
                <c:pt idx="2574">
                  <c:v>1E-4</c:v>
                </c:pt>
                <c:pt idx="2575">
                  <c:v>1E-4</c:v>
                </c:pt>
                <c:pt idx="2576">
                  <c:v>1E-4</c:v>
                </c:pt>
                <c:pt idx="2577">
                  <c:v>1E-4</c:v>
                </c:pt>
                <c:pt idx="2578">
                  <c:v>1E-4</c:v>
                </c:pt>
                <c:pt idx="2579">
                  <c:v>1E-4</c:v>
                </c:pt>
                <c:pt idx="2580">
                  <c:v>1E-4</c:v>
                </c:pt>
                <c:pt idx="2581">
                  <c:v>1E-4</c:v>
                </c:pt>
                <c:pt idx="2582">
                  <c:v>1E-4</c:v>
                </c:pt>
                <c:pt idx="2583">
                  <c:v>1E-4</c:v>
                </c:pt>
                <c:pt idx="2584">
                  <c:v>1E-4</c:v>
                </c:pt>
                <c:pt idx="2585">
                  <c:v>1E-4</c:v>
                </c:pt>
                <c:pt idx="2586">
                  <c:v>1E-4</c:v>
                </c:pt>
                <c:pt idx="2587">
                  <c:v>1E-4</c:v>
                </c:pt>
                <c:pt idx="2588">
                  <c:v>1E-4</c:v>
                </c:pt>
                <c:pt idx="2589">
                  <c:v>1E-4</c:v>
                </c:pt>
                <c:pt idx="2590">
                  <c:v>1E-4</c:v>
                </c:pt>
                <c:pt idx="2591">
                  <c:v>1E-4</c:v>
                </c:pt>
                <c:pt idx="2592">
                  <c:v>1E-4</c:v>
                </c:pt>
                <c:pt idx="2593">
                  <c:v>1.0001</c:v>
                </c:pt>
                <c:pt idx="2594">
                  <c:v>1E-4</c:v>
                </c:pt>
                <c:pt idx="2595">
                  <c:v>1E-4</c:v>
                </c:pt>
                <c:pt idx="2596">
                  <c:v>1E-4</c:v>
                </c:pt>
                <c:pt idx="2597">
                  <c:v>1.0001</c:v>
                </c:pt>
                <c:pt idx="2598">
                  <c:v>1E-4</c:v>
                </c:pt>
                <c:pt idx="2599">
                  <c:v>1E-4</c:v>
                </c:pt>
                <c:pt idx="2600">
                  <c:v>1E-4</c:v>
                </c:pt>
                <c:pt idx="2601">
                  <c:v>1E-4</c:v>
                </c:pt>
                <c:pt idx="2602">
                  <c:v>1E-4</c:v>
                </c:pt>
                <c:pt idx="2603">
                  <c:v>1E-4</c:v>
                </c:pt>
                <c:pt idx="2604">
                  <c:v>1E-4</c:v>
                </c:pt>
                <c:pt idx="2605">
                  <c:v>1E-4</c:v>
                </c:pt>
                <c:pt idx="2606">
                  <c:v>1E-4</c:v>
                </c:pt>
                <c:pt idx="2607">
                  <c:v>1E-4</c:v>
                </c:pt>
                <c:pt idx="2608">
                  <c:v>1E-4</c:v>
                </c:pt>
                <c:pt idx="2609">
                  <c:v>1E-4</c:v>
                </c:pt>
                <c:pt idx="2610">
                  <c:v>1E-4</c:v>
                </c:pt>
                <c:pt idx="2611">
                  <c:v>1E-4</c:v>
                </c:pt>
                <c:pt idx="2612">
                  <c:v>1E-4</c:v>
                </c:pt>
                <c:pt idx="2613">
                  <c:v>1E-4</c:v>
                </c:pt>
                <c:pt idx="2614">
                  <c:v>1E-4</c:v>
                </c:pt>
                <c:pt idx="2615">
                  <c:v>1E-4</c:v>
                </c:pt>
                <c:pt idx="2616">
                  <c:v>1E-4</c:v>
                </c:pt>
                <c:pt idx="2617">
                  <c:v>1E-4</c:v>
                </c:pt>
                <c:pt idx="2618">
                  <c:v>1E-4</c:v>
                </c:pt>
                <c:pt idx="2619">
                  <c:v>1E-4</c:v>
                </c:pt>
                <c:pt idx="2620">
                  <c:v>1E-4</c:v>
                </c:pt>
                <c:pt idx="2621">
                  <c:v>1E-4</c:v>
                </c:pt>
                <c:pt idx="2622">
                  <c:v>1E-4</c:v>
                </c:pt>
                <c:pt idx="2623">
                  <c:v>1E-4</c:v>
                </c:pt>
                <c:pt idx="2624">
                  <c:v>1E-4</c:v>
                </c:pt>
                <c:pt idx="2625">
                  <c:v>1E-4</c:v>
                </c:pt>
                <c:pt idx="2626">
                  <c:v>1E-4</c:v>
                </c:pt>
                <c:pt idx="2627">
                  <c:v>1E-4</c:v>
                </c:pt>
                <c:pt idx="2628">
                  <c:v>1E-4</c:v>
                </c:pt>
                <c:pt idx="2629">
                  <c:v>1E-4</c:v>
                </c:pt>
                <c:pt idx="2630">
                  <c:v>1E-4</c:v>
                </c:pt>
                <c:pt idx="2631">
                  <c:v>1E-4</c:v>
                </c:pt>
                <c:pt idx="2632">
                  <c:v>1E-4</c:v>
                </c:pt>
                <c:pt idx="2633">
                  <c:v>1E-4</c:v>
                </c:pt>
                <c:pt idx="2634">
                  <c:v>1E-4</c:v>
                </c:pt>
                <c:pt idx="2635">
                  <c:v>1E-4</c:v>
                </c:pt>
                <c:pt idx="2636">
                  <c:v>1E-4</c:v>
                </c:pt>
                <c:pt idx="2637">
                  <c:v>1E-4</c:v>
                </c:pt>
                <c:pt idx="2638">
                  <c:v>1E-4</c:v>
                </c:pt>
                <c:pt idx="2639">
                  <c:v>1.0001</c:v>
                </c:pt>
                <c:pt idx="2640">
                  <c:v>1E-4</c:v>
                </c:pt>
                <c:pt idx="2641">
                  <c:v>1E-4</c:v>
                </c:pt>
                <c:pt idx="2642">
                  <c:v>1E-4</c:v>
                </c:pt>
                <c:pt idx="2643">
                  <c:v>1.0001</c:v>
                </c:pt>
                <c:pt idx="2644">
                  <c:v>1E-4</c:v>
                </c:pt>
                <c:pt idx="2645">
                  <c:v>1E-4</c:v>
                </c:pt>
                <c:pt idx="2646">
                  <c:v>1E-4</c:v>
                </c:pt>
                <c:pt idx="2647">
                  <c:v>1E-4</c:v>
                </c:pt>
                <c:pt idx="2648">
                  <c:v>1E-4</c:v>
                </c:pt>
                <c:pt idx="2649">
                  <c:v>1.0001</c:v>
                </c:pt>
                <c:pt idx="2650">
                  <c:v>1.0001</c:v>
                </c:pt>
                <c:pt idx="2651">
                  <c:v>1E-4</c:v>
                </c:pt>
                <c:pt idx="2652">
                  <c:v>1E-4</c:v>
                </c:pt>
                <c:pt idx="2653">
                  <c:v>1E-4</c:v>
                </c:pt>
                <c:pt idx="2654">
                  <c:v>1.0001</c:v>
                </c:pt>
                <c:pt idx="2655">
                  <c:v>1E-4</c:v>
                </c:pt>
                <c:pt idx="2656">
                  <c:v>1E-4</c:v>
                </c:pt>
                <c:pt idx="2657">
                  <c:v>1E-4</c:v>
                </c:pt>
                <c:pt idx="2658">
                  <c:v>1E-4</c:v>
                </c:pt>
                <c:pt idx="2659">
                  <c:v>1E-4</c:v>
                </c:pt>
                <c:pt idx="2660">
                  <c:v>1E-4</c:v>
                </c:pt>
                <c:pt idx="2661">
                  <c:v>1E-4</c:v>
                </c:pt>
                <c:pt idx="2662">
                  <c:v>1E-4</c:v>
                </c:pt>
                <c:pt idx="2663">
                  <c:v>1E-4</c:v>
                </c:pt>
                <c:pt idx="2664">
                  <c:v>1E-4</c:v>
                </c:pt>
                <c:pt idx="2665">
                  <c:v>1E-4</c:v>
                </c:pt>
                <c:pt idx="2666">
                  <c:v>1E-4</c:v>
                </c:pt>
                <c:pt idx="2667">
                  <c:v>1E-4</c:v>
                </c:pt>
                <c:pt idx="2668">
                  <c:v>1E-4</c:v>
                </c:pt>
                <c:pt idx="2669">
                  <c:v>1E-4</c:v>
                </c:pt>
                <c:pt idx="2670">
                  <c:v>1E-4</c:v>
                </c:pt>
                <c:pt idx="2671">
                  <c:v>1E-4</c:v>
                </c:pt>
                <c:pt idx="2672">
                  <c:v>2.0001000000000002</c:v>
                </c:pt>
                <c:pt idx="2673">
                  <c:v>1.0001</c:v>
                </c:pt>
                <c:pt idx="2674">
                  <c:v>1.0001</c:v>
                </c:pt>
                <c:pt idx="2675">
                  <c:v>1E-4</c:v>
                </c:pt>
                <c:pt idx="2676">
                  <c:v>1E-4</c:v>
                </c:pt>
                <c:pt idx="2677">
                  <c:v>1E-4</c:v>
                </c:pt>
                <c:pt idx="2678">
                  <c:v>1E-4</c:v>
                </c:pt>
                <c:pt idx="2679">
                  <c:v>1E-4</c:v>
                </c:pt>
                <c:pt idx="2680">
                  <c:v>1E-4</c:v>
                </c:pt>
                <c:pt idx="2681">
                  <c:v>1E-4</c:v>
                </c:pt>
                <c:pt idx="2682">
                  <c:v>1E-4</c:v>
                </c:pt>
                <c:pt idx="2683">
                  <c:v>1E-4</c:v>
                </c:pt>
                <c:pt idx="2684">
                  <c:v>1E-4</c:v>
                </c:pt>
                <c:pt idx="2685">
                  <c:v>1E-4</c:v>
                </c:pt>
                <c:pt idx="2686">
                  <c:v>1E-4</c:v>
                </c:pt>
                <c:pt idx="2687">
                  <c:v>1E-4</c:v>
                </c:pt>
                <c:pt idx="2688">
                  <c:v>1E-4</c:v>
                </c:pt>
                <c:pt idx="2689">
                  <c:v>1E-4</c:v>
                </c:pt>
                <c:pt idx="2690">
                  <c:v>1E-4</c:v>
                </c:pt>
                <c:pt idx="2691">
                  <c:v>1E-4</c:v>
                </c:pt>
                <c:pt idx="2692">
                  <c:v>1E-4</c:v>
                </c:pt>
                <c:pt idx="2693">
                  <c:v>1E-4</c:v>
                </c:pt>
                <c:pt idx="2694">
                  <c:v>1E-4</c:v>
                </c:pt>
                <c:pt idx="2695">
                  <c:v>1E-4</c:v>
                </c:pt>
                <c:pt idx="2696">
                  <c:v>1E-4</c:v>
                </c:pt>
                <c:pt idx="2697">
                  <c:v>1E-4</c:v>
                </c:pt>
                <c:pt idx="2698">
                  <c:v>1E-4</c:v>
                </c:pt>
                <c:pt idx="2699">
                  <c:v>1E-4</c:v>
                </c:pt>
                <c:pt idx="2700">
                  <c:v>1E-4</c:v>
                </c:pt>
                <c:pt idx="2701">
                  <c:v>1E-4</c:v>
                </c:pt>
                <c:pt idx="2702">
                  <c:v>1.0001</c:v>
                </c:pt>
                <c:pt idx="2703">
                  <c:v>1E-4</c:v>
                </c:pt>
                <c:pt idx="2704">
                  <c:v>1E-4</c:v>
                </c:pt>
                <c:pt idx="2705">
                  <c:v>1E-4</c:v>
                </c:pt>
                <c:pt idx="2706">
                  <c:v>1E-4</c:v>
                </c:pt>
                <c:pt idx="2707">
                  <c:v>1E-4</c:v>
                </c:pt>
                <c:pt idx="2708">
                  <c:v>1E-4</c:v>
                </c:pt>
                <c:pt idx="2709">
                  <c:v>1E-4</c:v>
                </c:pt>
                <c:pt idx="2710">
                  <c:v>1E-4</c:v>
                </c:pt>
                <c:pt idx="2711">
                  <c:v>1.0001</c:v>
                </c:pt>
                <c:pt idx="2712">
                  <c:v>1E-4</c:v>
                </c:pt>
                <c:pt idx="2713">
                  <c:v>1E-4</c:v>
                </c:pt>
                <c:pt idx="2714">
                  <c:v>1E-4</c:v>
                </c:pt>
                <c:pt idx="2715">
                  <c:v>1E-4</c:v>
                </c:pt>
                <c:pt idx="2716">
                  <c:v>1E-4</c:v>
                </c:pt>
                <c:pt idx="2717">
                  <c:v>1E-4</c:v>
                </c:pt>
                <c:pt idx="2718">
                  <c:v>1E-4</c:v>
                </c:pt>
                <c:pt idx="2719">
                  <c:v>1E-4</c:v>
                </c:pt>
                <c:pt idx="2720">
                  <c:v>1E-4</c:v>
                </c:pt>
                <c:pt idx="2721">
                  <c:v>1E-4</c:v>
                </c:pt>
                <c:pt idx="2722">
                  <c:v>1E-4</c:v>
                </c:pt>
                <c:pt idx="2723">
                  <c:v>1E-4</c:v>
                </c:pt>
                <c:pt idx="2724">
                  <c:v>1E-4</c:v>
                </c:pt>
                <c:pt idx="2725">
                  <c:v>1.0001</c:v>
                </c:pt>
                <c:pt idx="2726">
                  <c:v>1E-4</c:v>
                </c:pt>
                <c:pt idx="2727">
                  <c:v>1E-4</c:v>
                </c:pt>
                <c:pt idx="2728">
                  <c:v>1E-4</c:v>
                </c:pt>
                <c:pt idx="2729">
                  <c:v>1E-4</c:v>
                </c:pt>
                <c:pt idx="2730">
                  <c:v>1E-4</c:v>
                </c:pt>
                <c:pt idx="2731">
                  <c:v>1E-4</c:v>
                </c:pt>
                <c:pt idx="2732">
                  <c:v>1E-4</c:v>
                </c:pt>
                <c:pt idx="2733">
                  <c:v>1E-4</c:v>
                </c:pt>
                <c:pt idx="2734">
                  <c:v>1E-4</c:v>
                </c:pt>
                <c:pt idx="2735">
                  <c:v>1E-4</c:v>
                </c:pt>
                <c:pt idx="2736">
                  <c:v>1E-4</c:v>
                </c:pt>
                <c:pt idx="2737">
                  <c:v>1E-4</c:v>
                </c:pt>
                <c:pt idx="2738">
                  <c:v>1E-4</c:v>
                </c:pt>
                <c:pt idx="2739">
                  <c:v>1E-4</c:v>
                </c:pt>
                <c:pt idx="2740">
                  <c:v>1E-4</c:v>
                </c:pt>
                <c:pt idx="2741">
                  <c:v>1E-4</c:v>
                </c:pt>
                <c:pt idx="2742">
                  <c:v>1E-4</c:v>
                </c:pt>
                <c:pt idx="2743">
                  <c:v>1E-4</c:v>
                </c:pt>
                <c:pt idx="2744">
                  <c:v>1E-4</c:v>
                </c:pt>
                <c:pt idx="2745">
                  <c:v>1E-4</c:v>
                </c:pt>
                <c:pt idx="2746">
                  <c:v>1E-4</c:v>
                </c:pt>
                <c:pt idx="2747">
                  <c:v>1E-4</c:v>
                </c:pt>
                <c:pt idx="2748">
                  <c:v>1E-4</c:v>
                </c:pt>
                <c:pt idx="2749">
                  <c:v>1E-4</c:v>
                </c:pt>
                <c:pt idx="2750">
                  <c:v>1E-4</c:v>
                </c:pt>
                <c:pt idx="2751">
                  <c:v>1.0001</c:v>
                </c:pt>
                <c:pt idx="2752">
                  <c:v>1E-4</c:v>
                </c:pt>
                <c:pt idx="2753">
                  <c:v>1E-4</c:v>
                </c:pt>
                <c:pt idx="2754">
                  <c:v>1E-4</c:v>
                </c:pt>
                <c:pt idx="2755">
                  <c:v>1E-4</c:v>
                </c:pt>
                <c:pt idx="2756">
                  <c:v>1E-4</c:v>
                </c:pt>
                <c:pt idx="2757">
                  <c:v>1E-4</c:v>
                </c:pt>
                <c:pt idx="2758">
                  <c:v>1E-4</c:v>
                </c:pt>
                <c:pt idx="2759">
                  <c:v>1E-4</c:v>
                </c:pt>
                <c:pt idx="2760">
                  <c:v>1E-4</c:v>
                </c:pt>
                <c:pt idx="2761">
                  <c:v>1.0001</c:v>
                </c:pt>
                <c:pt idx="2762">
                  <c:v>1.0001</c:v>
                </c:pt>
                <c:pt idx="2763">
                  <c:v>1E-4</c:v>
                </c:pt>
                <c:pt idx="2764">
                  <c:v>1E-4</c:v>
                </c:pt>
                <c:pt idx="2765">
                  <c:v>1E-4</c:v>
                </c:pt>
                <c:pt idx="2766">
                  <c:v>1E-4</c:v>
                </c:pt>
                <c:pt idx="2767">
                  <c:v>1E-4</c:v>
                </c:pt>
                <c:pt idx="2768">
                  <c:v>1E-4</c:v>
                </c:pt>
                <c:pt idx="2769">
                  <c:v>1E-4</c:v>
                </c:pt>
                <c:pt idx="2770">
                  <c:v>1E-4</c:v>
                </c:pt>
                <c:pt idx="2771">
                  <c:v>1E-4</c:v>
                </c:pt>
                <c:pt idx="2772">
                  <c:v>1E-4</c:v>
                </c:pt>
                <c:pt idx="2773">
                  <c:v>1E-4</c:v>
                </c:pt>
                <c:pt idx="2774">
                  <c:v>1E-4</c:v>
                </c:pt>
                <c:pt idx="2775">
                  <c:v>1E-4</c:v>
                </c:pt>
                <c:pt idx="2776">
                  <c:v>1E-4</c:v>
                </c:pt>
                <c:pt idx="2777">
                  <c:v>1E-4</c:v>
                </c:pt>
                <c:pt idx="2778">
                  <c:v>1E-4</c:v>
                </c:pt>
                <c:pt idx="2779">
                  <c:v>1E-4</c:v>
                </c:pt>
                <c:pt idx="2780">
                  <c:v>1E-4</c:v>
                </c:pt>
                <c:pt idx="2781">
                  <c:v>1E-4</c:v>
                </c:pt>
                <c:pt idx="2782">
                  <c:v>1E-4</c:v>
                </c:pt>
                <c:pt idx="2783">
                  <c:v>1E-4</c:v>
                </c:pt>
                <c:pt idx="2784">
                  <c:v>1E-4</c:v>
                </c:pt>
                <c:pt idx="2785">
                  <c:v>1E-4</c:v>
                </c:pt>
                <c:pt idx="2786">
                  <c:v>1E-4</c:v>
                </c:pt>
                <c:pt idx="2787">
                  <c:v>1E-4</c:v>
                </c:pt>
                <c:pt idx="2788">
                  <c:v>1E-4</c:v>
                </c:pt>
                <c:pt idx="2789">
                  <c:v>1E-4</c:v>
                </c:pt>
                <c:pt idx="2790">
                  <c:v>1E-4</c:v>
                </c:pt>
                <c:pt idx="2791">
                  <c:v>1E-4</c:v>
                </c:pt>
                <c:pt idx="2792">
                  <c:v>1E-4</c:v>
                </c:pt>
                <c:pt idx="2793">
                  <c:v>1E-4</c:v>
                </c:pt>
                <c:pt idx="2794">
                  <c:v>1E-4</c:v>
                </c:pt>
                <c:pt idx="2795">
                  <c:v>1E-4</c:v>
                </c:pt>
                <c:pt idx="2796">
                  <c:v>1E-4</c:v>
                </c:pt>
                <c:pt idx="2797">
                  <c:v>1E-4</c:v>
                </c:pt>
                <c:pt idx="2798">
                  <c:v>1E-4</c:v>
                </c:pt>
                <c:pt idx="2799">
                  <c:v>1E-4</c:v>
                </c:pt>
                <c:pt idx="2800">
                  <c:v>1E-4</c:v>
                </c:pt>
                <c:pt idx="2801">
                  <c:v>1E-4</c:v>
                </c:pt>
                <c:pt idx="2802">
                  <c:v>1E-4</c:v>
                </c:pt>
                <c:pt idx="2803">
                  <c:v>1E-4</c:v>
                </c:pt>
                <c:pt idx="2804">
                  <c:v>1E-4</c:v>
                </c:pt>
                <c:pt idx="2805">
                  <c:v>1E-4</c:v>
                </c:pt>
                <c:pt idx="2806">
                  <c:v>1E-4</c:v>
                </c:pt>
                <c:pt idx="2807">
                  <c:v>1.0001</c:v>
                </c:pt>
                <c:pt idx="2808">
                  <c:v>1E-4</c:v>
                </c:pt>
                <c:pt idx="2809">
                  <c:v>1.0001</c:v>
                </c:pt>
                <c:pt idx="2810">
                  <c:v>1E-4</c:v>
                </c:pt>
                <c:pt idx="2811">
                  <c:v>1E-4</c:v>
                </c:pt>
                <c:pt idx="2812">
                  <c:v>1E-4</c:v>
                </c:pt>
                <c:pt idx="2813">
                  <c:v>1E-4</c:v>
                </c:pt>
                <c:pt idx="2814">
                  <c:v>1E-4</c:v>
                </c:pt>
                <c:pt idx="2815">
                  <c:v>1E-4</c:v>
                </c:pt>
                <c:pt idx="2816">
                  <c:v>1E-4</c:v>
                </c:pt>
                <c:pt idx="2817">
                  <c:v>1E-4</c:v>
                </c:pt>
                <c:pt idx="2818">
                  <c:v>1E-4</c:v>
                </c:pt>
                <c:pt idx="2819">
                  <c:v>2.0001000000000002</c:v>
                </c:pt>
                <c:pt idx="2820">
                  <c:v>1E-4</c:v>
                </c:pt>
                <c:pt idx="2821">
                  <c:v>1.0001</c:v>
                </c:pt>
                <c:pt idx="2822">
                  <c:v>1E-4</c:v>
                </c:pt>
                <c:pt idx="2823">
                  <c:v>1E-4</c:v>
                </c:pt>
                <c:pt idx="2824">
                  <c:v>1E-4</c:v>
                </c:pt>
                <c:pt idx="2825">
                  <c:v>1E-4</c:v>
                </c:pt>
                <c:pt idx="2826">
                  <c:v>1E-4</c:v>
                </c:pt>
                <c:pt idx="2827">
                  <c:v>1E-4</c:v>
                </c:pt>
                <c:pt idx="2828">
                  <c:v>1E-4</c:v>
                </c:pt>
                <c:pt idx="2829">
                  <c:v>1E-4</c:v>
                </c:pt>
                <c:pt idx="2830">
                  <c:v>1E-4</c:v>
                </c:pt>
                <c:pt idx="2831">
                  <c:v>1E-4</c:v>
                </c:pt>
                <c:pt idx="2832">
                  <c:v>1E-4</c:v>
                </c:pt>
                <c:pt idx="2833">
                  <c:v>1E-4</c:v>
                </c:pt>
                <c:pt idx="2834">
                  <c:v>1E-4</c:v>
                </c:pt>
                <c:pt idx="2835">
                  <c:v>1E-4</c:v>
                </c:pt>
                <c:pt idx="2836">
                  <c:v>1E-4</c:v>
                </c:pt>
                <c:pt idx="2837">
                  <c:v>1E-4</c:v>
                </c:pt>
                <c:pt idx="2838">
                  <c:v>1E-4</c:v>
                </c:pt>
                <c:pt idx="2839">
                  <c:v>1E-4</c:v>
                </c:pt>
                <c:pt idx="2840">
                  <c:v>1E-4</c:v>
                </c:pt>
                <c:pt idx="2841">
                  <c:v>1E-4</c:v>
                </c:pt>
                <c:pt idx="2842">
                  <c:v>1E-4</c:v>
                </c:pt>
                <c:pt idx="2843">
                  <c:v>1E-4</c:v>
                </c:pt>
                <c:pt idx="2844">
                  <c:v>1.0001</c:v>
                </c:pt>
                <c:pt idx="2845">
                  <c:v>1E-4</c:v>
                </c:pt>
                <c:pt idx="2846">
                  <c:v>1E-4</c:v>
                </c:pt>
                <c:pt idx="2847">
                  <c:v>1E-4</c:v>
                </c:pt>
                <c:pt idx="2848">
                  <c:v>1E-4</c:v>
                </c:pt>
                <c:pt idx="2849">
                  <c:v>1E-4</c:v>
                </c:pt>
                <c:pt idx="2850">
                  <c:v>1E-4</c:v>
                </c:pt>
                <c:pt idx="2851">
                  <c:v>1E-4</c:v>
                </c:pt>
                <c:pt idx="2852">
                  <c:v>1E-4</c:v>
                </c:pt>
                <c:pt idx="2853">
                  <c:v>1E-4</c:v>
                </c:pt>
                <c:pt idx="2854">
                  <c:v>1E-4</c:v>
                </c:pt>
                <c:pt idx="2855">
                  <c:v>1E-4</c:v>
                </c:pt>
                <c:pt idx="2856">
                  <c:v>1.0001</c:v>
                </c:pt>
                <c:pt idx="2857">
                  <c:v>1E-4</c:v>
                </c:pt>
                <c:pt idx="2858">
                  <c:v>1E-4</c:v>
                </c:pt>
                <c:pt idx="2859">
                  <c:v>1E-4</c:v>
                </c:pt>
                <c:pt idx="2860">
                  <c:v>1E-4</c:v>
                </c:pt>
                <c:pt idx="2861">
                  <c:v>1E-4</c:v>
                </c:pt>
                <c:pt idx="2862">
                  <c:v>1E-4</c:v>
                </c:pt>
                <c:pt idx="2863">
                  <c:v>1E-4</c:v>
                </c:pt>
                <c:pt idx="2864">
                  <c:v>1E-4</c:v>
                </c:pt>
                <c:pt idx="2865">
                  <c:v>1E-4</c:v>
                </c:pt>
                <c:pt idx="2866">
                  <c:v>1E-4</c:v>
                </c:pt>
                <c:pt idx="2867">
                  <c:v>1E-4</c:v>
                </c:pt>
                <c:pt idx="2868">
                  <c:v>1E-4</c:v>
                </c:pt>
                <c:pt idx="2869">
                  <c:v>1E-4</c:v>
                </c:pt>
                <c:pt idx="2870">
                  <c:v>1E-4</c:v>
                </c:pt>
                <c:pt idx="2871">
                  <c:v>1E-4</c:v>
                </c:pt>
                <c:pt idx="2872">
                  <c:v>1E-4</c:v>
                </c:pt>
                <c:pt idx="2873">
                  <c:v>1E-4</c:v>
                </c:pt>
                <c:pt idx="2874">
                  <c:v>1E-4</c:v>
                </c:pt>
                <c:pt idx="2875">
                  <c:v>1E-4</c:v>
                </c:pt>
                <c:pt idx="2876">
                  <c:v>1E-4</c:v>
                </c:pt>
                <c:pt idx="2877">
                  <c:v>1E-4</c:v>
                </c:pt>
                <c:pt idx="2878">
                  <c:v>1E-4</c:v>
                </c:pt>
                <c:pt idx="2879">
                  <c:v>1E-4</c:v>
                </c:pt>
                <c:pt idx="2880">
                  <c:v>1E-4</c:v>
                </c:pt>
                <c:pt idx="2881">
                  <c:v>1E-4</c:v>
                </c:pt>
                <c:pt idx="2882">
                  <c:v>1E-4</c:v>
                </c:pt>
                <c:pt idx="2883">
                  <c:v>1E-4</c:v>
                </c:pt>
                <c:pt idx="2884">
                  <c:v>1E-4</c:v>
                </c:pt>
                <c:pt idx="2885">
                  <c:v>1E-4</c:v>
                </c:pt>
                <c:pt idx="2886">
                  <c:v>1E-4</c:v>
                </c:pt>
                <c:pt idx="2887">
                  <c:v>1E-4</c:v>
                </c:pt>
                <c:pt idx="2888">
                  <c:v>1.0001</c:v>
                </c:pt>
                <c:pt idx="2889">
                  <c:v>1.0001</c:v>
                </c:pt>
                <c:pt idx="2890">
                  <c:v>1E-4</c:v>
                </c:pt>
                <c:pt idx="2891">
                  <c:v>1.0001</c:v>
                </c:pt>
                <c:pt idx="2892">
                  <c:v>1E-4</c:v>
                </c:pt>
                <c:pt idx="2893">
                  <c:v>1E-4</c:v>
                </c:pt>
                <c:pt idx="2894">
                  <c:v>1E-4</c:v>
                </c:pt>
                <c:pt idx="2895">
                  <c:v>1E-4</c:v>
                </c:pt>
                <c:pt idx="2896">
                  <c:v>1E-4</c:v>
                </c:pt>
                <c:pt idx="2897">
                  <c:v>1E-4</c:v>
                </c:pt>
                <c:pt idx="2898">
                  <c:v>1E-4</c:v>
                </c:pt>
                <c:pt idx="2899">
                  <c:v>1.0001</c:v>
                </c:pt>
                <c:pt idx="2900">
                  <c:v>1E-4</c:v>
                </c:pt>
                <c:pt idx="2901">
                  <c:v>1.0001</c:v>
                </c:pt>
                <c:pt idx="2902">
                  <c:v>1E-4</c:v>
                </c:pt>
                <c:pt idx="2903">
                  <c:v>1E-4</c:v>
                </c:pt>
                <c:pt idx="2904">
                  <c:v>1E-4</c:v>
                </c:pt>
                <c:pt idx="2905">
                  <c:v>1E-4</c:v>
                </c:pt>
                <c:pt idx="2906">
                  <c:v>1E-4</c:v>
                </c:pt>
                <c:pt idx="2907">
                  <c:v>1E-4</c:v>
                </c:pt>
                <c:pt idx="2908">
                  <c:v>1E-4</c:v>
                </c:pt>
                <c:pt idx="2909">
                  <c:v>1E-4</c:v>
                </c:pt>
                <c:pt idx="2910">
                  <c:v>1E-4</c:v>
                </c:pt>
                <c:pt idx="2911">
                  <c:v>1E-4</c:v>
                </c:pt>
                <c:pt idx="2912">
                  <c:v>1E-4</c:v>
                </c:pt>
                <c:pt idx="2913">
                  <c:v>1E-4</c:v>
                </c:pt>
                <c:pt idx="2914">
                  <c:v>1E-4</c:v>
                </c:pt>
                <c:pt idx="2915">
                  <c:v>1E-4</c:v>
                </c:pt>
                <c:pt idx="2916">
                  <c:v>1E-4</c:v>
                </c:pt>
                <c:pt idx="2917">
                  <c:v>1E-4</c:v>
                </c:pt>
                <c:pt idx="2918">
                  <c:v>1E-4</c:v>
                </c:pt>
                <c:pt idx="2919">
                  <c:v>1E-4</c:v>
                </c:pt>
                <c:pt idx="2920">
                  <c:v>1E-4</c:v>
                </c:pt>
                <c:pt idx="2921">
                  <c:v>1E-4</c:v>
                </c:pt>
                <c:pt idx="2922">
                  <c:v>1E-4</c:v>
                </c:pt>
                <c:pt idx="2923">
                  <c:v>1E-4</c:v>
                </c:pt>
                <c:pt idx="2924">
                  <c:v>1E-4</c:v>
                </c:pt>
                <c:pt idx="2925">
                  <c:v>1E-4</c:v>
                </c:pt>
                <c:pt idx="2926">
                  <c:v>1E-4</c:v>
                </c:pt>
                <c:pt idx="2927">
                  <c:v>1E-4</c:v>
                </c:pt>
                <c:pt idx="2928">
                  <c:v>1E-4</c:v>
                </c:pt>
                <c:pt idx="2929">
                  <c:v>1E-4</c:v>
                </c:pt>
                <c:pt idx="2930">
                  <c:v>1E-4</c:v>
                </c:pt>
                <c:pt idx="2931">
                  <c:v>1.0001</c:v>
                </c:pt>
                <c:pt idx="2932">
                  <c:v>1E-4</c:v>
                </c:pt>
                <c:pt idx="2933">
                  <c:v>1.0001</c:v>
                </c:pt>
                <c:pt idx="2934">
                  <c:v>1E-4</c:v>
                </c:pt>
                <c:pt idx="2935">
                  <c:v>1E-4</c:v>
                </c:pt>
                <c:pt idx="2936">
                  <c:v>1E-4</c:v>
                </c:pt>
                <c:pt idx="2937">
                  <c:v>1E-4</c:v>
                </c:pt>
                <c:pt idx="2938">
                  <c:v>1E-4</c:v>
                </c:pt>
                <c:pt idx="2939">
                  <c:v>1E-4</c:v>
                </c:pt>
                <c:pt idx="2940">
                  <c:v>1E-4</c:v>
                </c:pt>
                <c:pt idx="2941">
                  <c:v>1E-4</c:v>
                </c:pt>
                <c:pt idx="2942">
                  <c:v>1E-4</c:v>
                </c:pt>
                <c:pt idx="2943">
                  <c:v>1E-4</c:v>
                </c:pt>
                <c:pt idx="2944">
                  <c:v>1E-4</c:v>
                </c:pt>
                <c:pt idx="2945">
                  <c:v>1E-4</c:v>
                </c:pt>
                <c:pt idx="2946">
                  <c:v>1E-4</c:v>
                </c:pt>
                <c:pt idx="2947">
                  <c:v>1E-4</c:v>
                </c:pt>
                <c:pt idx="2948">
                  <c:v>1E-4</c:v>
                </c:pt>
                <c:pt idx="2949">
                  <c:v>1E-4</c:v>
                </c:pt>
                <c:pt idx="2950">
                  <c:v>1E-4</c:v>
                </c:pt>
                <c:pt idx="2951">
                  <c:v>1E-4</c:v>
                </c:pt>
                <c:pt idx="2952">
                  <c:v>1E-4</c:v>
                </c:pt>
                <c:pt idx="2953">
                  <c:v>1.0001</c:v>
                </c:pt>
                <c:pt idx="2954">
                  <c:v>1E-4</c:v>
                </c:pt>
                <c:pt idx="2955">
                  <c:v>1E-4</c:v>
                </c:pt>
                <c:pt idx="2956">
                  <c:v>1.0001</c:v>
                </c:pt>
                <c:pt idx="2957">
                  <c:v>1E-4</c:v>
                </c:pt>
                <c:pt idx="2958">
                  <c:v>1E-4</c:v>
                </c:pt>
                <c:pt idx="2959">
                  <c:v>1.0001</c:v>
                </c:pt>
                <c:pt idx="2960">
                  <c:v>1E-4</c:v>
                </c:pt>
                <c:pt idx="2961">
                  <c:v>1E-4</c:v>
                </c:pt>
                <c:pt idx="2962">
                  <c:v>1.0001</c:v>
                </c:pt>
                <c:pt idx="2963">
                  <c:v>1E-4</c:v>
                </c:pt>
                <c:pt idx="2964">
                  <c:v>1.0001</c:v>
                </c:pt>
                <c:pt idx="2965">
                  <c:v>1.0001</c:v>
                </c:pt>
                <c:pt idx="2966">
                  <c:v>1.0001</c:v>
                </c:pt>
                <c:pt idx="2967">
                  <c:v>1E-4</c:v>
                </c:pt>
                <c:pt idx="2968">
                  <c:v>1E-4</c:v>
                </c:pt>
                <c:pt idx="2969">
                  <c:v>1E-4</c:v>
                </c:pt>
                <c:pt idx="2970">
                  <c:v>1E-4</c:v>
                </c:pt>
                <c:pt idx="2971">
                  <c:v>1E-4</c:v>
                </c:pt>
                <c:pt idx="2972">
                  <c:v>1.0001</c:v>
                </c:pt>
                <c:pt idx="2973">
                  <c:v>1E-4</c:v>
                </c:pt>
                <c:pt idx="2974">
                  <c:v>2.0001000000000002</c:v>
                </c:pt>
                <c:pt idx="2975">
                  <c:v>3.0001000000000002</c:v>
                </c:pt>
                <c:pt idx="2976">
                  <c:v>2.0001000000000002</c:v>
                </c:pt>
                <c:pt idx="2977">
                  <c:v>1E-4</c:v>
                </c:pt>
                <c:pt idx="2978">
                  <c:v>1.0001</c:v>
                </c:pt>
                <c:pt idx="2979">
                  <c:v>1.0001</c:v>
                </c:pt>
                <c:pt idx="2980">
                  <c:v>2.0001000000000002</c:v>
                </c:pt>
                <c:pt idx="2981">
                  <c:v>1.0001</c:v>
                </c:pt>
                <c:pt idx="2982">
                  <c:v>2.0001000000000002</c:v>
                </c:pt>
                <c:pt idx="2983">
                  <c:v>3.0001000000000002</c:v>
                </c:pt>
                <c:pt idx="2984">
                  <c:v>159.0001</c:v>
                </c:pt>
                <c:pt idx="2985">
                  <c:v>722.00009999999997</c:v>
                </c:pt>
                <c:pt idx="2986">
                  <c:v>924.00009999999997</c:v>
                </c:pt>
                <c:pt idx="2987">
                  <c:v>1118.0001</c:v>
                </c:pt>
                <c:pt idx="2988">
                  <c:v>576.00009999999997</c:v>
                </c:pt>
                <c:pt idx="2989">
                  <c:v>425.00009999999997</c:v>
                </c:pt>
                <c:pt idx="2990">
                  <c:v>227.0001</c:v>
                </c:pt>
                <c:pt idx="2991">
                  <c:v>11.0001</c:v>
                </c:pt>
                <c:pt idx="2992">
                  <c:v>3.0001000000000002</c:v>
                </c:pt>
                <c:pt idx="2993">
                  <c:v>1.0001</c:v>
                </c:pt>
                <c:pt idx="2994">
                  <c:v>2.0001000000000002</c:v>
                </c:pt>
                <c:pt idx="2995">
                  <c:v>3.0001000000000002</c:v>
                </c:pt>
                <c:pt idx="2996">
                  <c:v>1.0001</c:v>
                </c:pt>
                <c:pt idx="2997">
                  <c:v>1E-4</c:v>
                </c:pt>
                <c:pt idx="2998">
                  <c:v>1.0001</c:v>
                </c:pt>
                <c:pt idx="2999">
                  <c:v>2.0001000000000002</c:v>
                </c:pt>
                <c:pt idx="3000">
                  <c:v>1E-4</c:v>
                </c:pt>
                <c:pt idx="3001">
                  <c:v>2.0001000000000002</c:v>
                </c:pt>
                <c:pt idx="3002">
                  <c:v>1.0001</c:v>
                </c:pt>
                <c:pt idx="3003">
                  <c:v>1E-4</c:v>
                </c:pt>
                <c:pt idx="3004">
                  <c:v>1.0001</c:v>
                </c:pt>
                <c:pt idx="3005">
                  <c:v>1E-4</c:v>
                </c:pt>
                <c:pt idx="3006">
                  <c:v>1E-4</c:v>
                </c:pt>
                <c:pt idx="3007">
                  <c:v>1E-4</c:v>
                </c:pt>
                <c:pt idx="3008">
                  <c:v>1E-4</c:v>
                </c:pt>
                <c:pt idx="3009">
                  <c:v>1E-4</c:v>
                </c:pt>
                <c:pt idx="3010">
                  <c:v>1E-4</c:v>
                </c:pt>
                <c:pt idx="3011">
                  <c:v>1E-4</c:v>
                </c:pt>
                <c:pt idx="3012">
                  <c:v>3.0001000000000002</c:v>
                </c:pt>
                <c:pt idx="3013">
                  <c:v>2.0001000000000002</c:v>
                </c:pt>
                <c:pt idx="3014">
                  <c:v>1E-4</c:v>
                </c:pt>
                <c:pt idx="3015">
                  <c:v>1.0001</c:v>
                </c:pt>
                <c:pt idx="3016">
                  <c:v>1.0001</c:v>
                </c:pt>
                <c:pt idx="3017">
                  <c:v>1E-4</c:v>
                </c:pt>
                <c:pt idx="3018">
                  <c:v>2.0001000000000002</c:v>
                </c:pt>
                <c:pt idx="3019">
                  <c:v>1E-4</c:v>
                </c:pt>
                <c:pt idx="3020">
                  <c:v>1E-4</c:v>
                </c:pt>
                <c:pt idx="3021">
                  <c:v>1.0001</c:v>
                </c:pt>
                <c:pt idx="3022">
                  <c:v>1E-4</c:v>
                </c:pt>
                <c:pt idx="3023">
                  <c:v>1E-4</c:v>
                </c:pt>
                <c:pt idx="3024">
                  <c:v>1E-4</c:v>
                </c:pt>
                <c:pt idx="3025">
                  <c:v>2.0001000000000002</c:v>
                </c:pt>
                <c:pt idx="3026">
                  <c:v>1.0001</c:v>
                </c:pt>
                <c:pt idx="3027">
                  <c:v>2.0001000000000002</c:v>
                </c:pt>
                <c:pt idx="3028">
                  <c:v>1E-4</c:v>
                </c:pt>
                <c:pt idx="3029">
                  <c:v>1.0001</c:v>
                </c:pt>
                <c:pt idx="3030">
                  <c:v>1E-4</c:v>
                </c:pt>
                <c:pt idx="3031">
                  <c:v>1E-4</c:v>
                </c:pt>
                <c:pt idx="3032">
                  <c:v>2.0001000000000002</c:v>
                </c:pt>
                <c:pt idx="3033">
                  <c:v>1.0001</c:v>
                </c:pt>
                <c:pt idx="3034">
                  <c:v>1E-4</c:v>
                </c:pt>
                <c:pt idx="3035">
                  <c:v>1.0001</c:v>
                </c:pt>
                <c:pt idx="3036">
                  <c:v>1E-4</c:v>
                </c:pt>
                <c:pt idx="3037">
                  <c:v>1.0001</c:v>
                </c:pt>
                <c:pt idx="3038">
                  <c:v>1E-4</c:v>
                </c:pt>
                <c:pt idx="3039">
                  <c:v>1.0001</c:v>
                </c:pt>
                <c:pt idx="3040">
                  <c:v>1E-4</c:v>
                </c:pt>
                <c:pt idx="3041">
                  <c:v>1E-4</c:v>
                </c:pt>
                <c:pt idx="3042">
                  <c:v>1.0001</c:v>
                </c:pt>
                <c:pt idx="3043">
                  <c:v>1E-4</c:v>
                </c:pt>
                <c:pt idx="3044">
                  <c:v>1.0001</c:v>
                </c:pt>
                <c:pt idx="3045">
                  <c:v>1E-4</c:v>
                </c:pt>
                <c:pt idx="3046">
                  <c:v>1E-4</c:v>
                </c:pt>
                <c:pt idx="3047">
                  <c:v>1E-4</c:v>
                </c:pt>
                <c:pt idx="3048">
                  <c:v>1.0001</c:v>
                </c:pt>
                <c:pt idx="3049">
                  <c:v>1E-4</c:v>
                </c:pt>
                <c:pt idx="3050">
                  <c:v>1E-4</c:v>
                </c:pt>
                <c:pt idx="3051">
                  <c:v>3.0001000000000002</c:v>
                </c:pt>
                <c:pt idx="3052">
                  <c:v>1E-4</c:v>
                </c:pt>
                <c:pt idx="3053">
                  <c:v>1.0001</c:v>
                </c:pt>
                <c:pt idx="3054">
                  <c:v>1E-4</c:v>
                </c:pt>
                <c:pt idx="3055">
                  <c:v>1.0001</c:v>
                </c:pt>
                <c:pt idx="3056">
                  <c:v>1E-4</c:v>
                </c:pt>
                <c:pt idx="3057">
                  <c:v>1E-4</c:v>
                </c:pt>
                <c:pt idx="3058">
                  <c:v>1E-4</c:v>
                </c:pt>
                <c:pt idx="3059">
                  <c:v>1.0001</c:v>
                </c:pt>
                <c:pt idx="3060">
                  <c:v>1E-4</c:v>
                </c:pt>
                <c:pt idx="3061">
                  <c:v>1.0001</c:v>
                </c:pt>
                <c:pt idx="3062">
                  <c:v>1E-4</c:v>
                </c:pt>
                <c:pt idx="3063">
                  <c:v>1.0001</c:v>
                </c:pt>
                <c:pt idx="3064">
                  <c:v>1E-4</c:v>
                </c:pt>
                <c:pt idx="3065">
                  <c:v>1E-4</c:v>
                </c:pt>
                <c:pt idx="3066">
                  <c:v>1.0001</c:v>
                </c:pt>
                <c:pt idx="3067">
                  <c:v>1.0001</c:v>
                </c:pt>
                <c:pt idx="3068">
                  <c:v>1E-4</c:v>
                </c:pt>
                <c:pt idx="3069">
                  <c:v>2.0001000000000002</c:v>
                </c:pt>
                <c:pt idx="3070">
                  <c:v>3.0001000000000002</c:v>
                </c:pt>
                <c:pt idx="3071">
                  <c:v>2.0001000000000002</c:v>
                </c:pt>
                <c:pt idx="3072">
                  <c:v>1.0001</c:v>
                </c:pt>
                <c:pt idx="3073">
                  <c:v>4.0000999999999998</c:v>
                </c:pt>
                <c:pt idx="3074">
                  <c:v>3.0001000000000002</c:v>
                </c:pt>
                <c:pt idx="3075">
                  <c:v>4.0000999999999998</c:v>
                </c:pt>
                <c:pt idx="3076">
                  <c:v>1E-4</c:v>
                </c:pt>
                <c:pt idx="3077">
                  <c:v>1.0001</c:v>
                </c:pt>
                <c:pt idx="3078">
                  <c:v>6.0000999999999998</c:v>
                </c:pt>
                <c:pt idx="3079">
                  <c:v>5.0000999999999998</c:v>
                </c:pt>
                <c:pt idx="3080">
                  <c:v>3.0001000000000002</c:v>
                </c:pt>
                <c:pt idx="3081">
                  <c:v>3.0001000000000002</c:v>
                </c:pt>
                <c:pt idx="3082">
                  <c:v>5.0000999999999998</c:v>
                </c:pt>
                <c:pt idx="3083">
                  <c:v>6.0000999999999998</c:v>
                </c:pt>
                <c:pt idx="3084">
                  <c:v>444.00009999999997</c:v>
                </c:pt>
                <c:pt idx="3085">
                  <c:v>691.00009999999997</c:v>
                </c:pt>
                <c:pt idx="3086">
                  <c:v>1341.0001</c:v>
                </c:pt>
                <c:pt idx="3087">
                  <c:v>1226.0001</c:v>
                </c:pt>
                <c:pt idx="3088">
                  <c:v>738.00009999999997</c:v>
                </c:pt>
                <c:pt idx="3089">
                  <c:v>588.00009999999997</c:v>
                </c:pt>
                <c:pt idx="3090">
                  <c:v>76.000100000000003</c:v>
                </c:pt>
                <c:pt idx="3091">
                  <c:v>1.0001</c:v>
                </c:pt>
                <c:pt idx="3092">
                  <c:v>1.0001</c:v>
                </c:pt>
                <c:pt idx="3093">
                  <c:v>1.0001</c:v>
                </c:pt>
                <c:pt idx="3094">
                  <c:v>1.0001</c:v>
                </c:pt>
                <c:pt idx="3095">
                  <c:v>1E-4</c:v>
                </c:pt>
                <c:pt idx="3096">
                  <c:v>2.0001000000000002</c:v>
                </c:pt>
                <c:pt idx="3097">
                  <c:v>1.0001</c:v>
                </c:pt>
                <c:pt idx="3098">
                  <c:v>1E-4</c:v>
                </c:pt>
                <c:pt idx="3099">
                  <c:v>1.0001</c:v>
                </c:pt>
                <c:pt idx="3100">
                  <c:v>1.0001</c:v>
                </c:pt>
                <c:pt idx="3101">
                  <c:v>1.0001</c:v>
                </c:pt>
                <c:pt idx="3102">
                  <c:v>1.0001</c:v>
                </c:pt>
                <c:pt idx="3103">
                  <c:v>1E-4</c:v>
                </c:pt>
                <c:pt idx="3104">
                  <c:v>1E-4</c:v>
                </c:pt>
                <c:pt idx="3105">
                  <c:v>2.0001000000000002</c:v>
                </c:pt>
                <c:pt idx="3106">
                  <c:v>1E-4</c:v>
                </c:pt>
                <c:pt idx="3107">
                  <c:v>1.0001</c:v>
                </c:pt>
                <c:pt idx="3108">
                  <c:v>1E-4</c:v>
                </c:pt>
                <c:pt idx="3109">
                  <c:v>2.0001000000000002</c:v>
                </c:pt>
                <c:pt idx="3110">
                  <c:v>1E-4</c:v>
                </c:pt>
                <c:pt idx="3111">
                  <c:v>1E-4</c:v>
                </c:pt>
                <c:pt idx="3112">
                  <c:v>1E-4</c:v>
                </c:pt>
                <c:pt idx="3113">
                  <c:v>1.0001</c:v>
                </c:pt>
                <c:pt idx="3114">
                  <c:v>1.0001</c:v>
                </c:pt>
                <c:pt idx="3115">
                  <c:v>1E-4</c:v>
                </c:pt>
                <c:pt idx="3116">
                  <c:v>1.0001</c:v>
                </c:pt>
                <c:pt idx="3117">
                  <c:v>1E-4</c:v>
                </c:pt>
                <c:pt idx="3118">
                  <c:v>2.0001000000000002</c:v>
                </c:pt>
                <c:pt idx="3119">
                  <c:v>1E-4</c:v>
                </c:pt>
                <c:pt idx="3120">
                  <c:v>1.0001</c:v>
                </c:pt>
                <c:pt idx="3121">
                  <c:v>1E-4</c:v>
                </c:pt>
                <c:pt idx="3122">
                  <c:v>1.0001</c:v>
                </c:pt>
                <c:pt idx="3123">
                  <c:v>1E-4</c:v>
                </c:pt>
                <c:pt idx="3124">
                  <c:v>1.0001</c:v>
                </c:pt>
                <c:pt idx="3125">
                  <c:v>1.0001</c:v>
                </c:pt>
                <c:pt idx="3126">
                  <c:v>1E-4</c:v>
                </c:pt>
                <c:pt idx="3127">
                  <c:v>1.0001</c:v>
                </c:pt>
                <c:pt idx="3128">
                  <c:v>1E-4</c:v>
                </c:pt>
                <c:pt idx="3129">
                  <c:v>1E-4</c:v>
                </c:pt>
                <c:pt idx="3130">
                  <c:v>2.0001000000000002</c:v>
                </c:pt>
                <c:pt idx="3131">
                  <c:v>1E-4</c:v>
                </c:pt>
                <c:pt idx="3132">
                  <c:v>1E-4</c:v>
                </c:pt>
                <c:pt idx="3133">
                  <c:v>1.0001</c:v>
                </c:pt>
                <c:pt idx="3134">
                  <c:v>2.0001000000000002</c:v>
                </c:pt>
                <c:pt idx="3135">
                  <c:v>1E-4</c:v>
                </c:pt>
                <c:pt idx="3136">
                  <c:v>1.0001</c:v>
                </c:pt>
                <c:pt idx="3137">
                  <c:v>1E-4</c:v>
                </c:pt>
                <c:pt idx="3138">
                  <c:v>1.0001</c:v>
                </c:pt>
                <c:pt idx="3139">
                  <c:v>1E-4</c:v>
                </c:pt>
                <c:pt idx="3140">
                  <c:v>1E-4</c:v>
                </c:pt>
                <c:pt idx="3141">
                  <c:v>1E-4</c:v>
                </c:pt>
                <c:pt idx="3142">
                  <c:v>1E-4</c:v>
                </c:pt>
                <c:pt idx="3143">
                  <c:v>1.0001</c:v>
                </c:pt>
                <c:pt idx="3144">
                  <c:v>1E-4</c:v>
                </c:pt>
                <c:pt idx="3145">
                  <c:v>1.0001</c:v>
                </c:pt>
                <c:pt idx="3146">
                  <c:v>1E-4</c:v>
                </c:pt>
                <c:pt idx="3147">
                  <c:v>1E-4</c:v>
                </c:pt>
                <c:pt idx="3148">
                  <c:v>1E-4</c:v>
                </c:pt>
                <c:pt idx="3149">
                  <c:v>1E-4</c:v>
                </c:pt>
                <c:pt idx="3150">
                  <c:v>1E-4</c:v>
                </c:pt>
                <c:pt idx="3151">
                  <c:v>1E-4</c:v>
                </c:pt>
                <c:pt idx="3152">
                  <c:v>1E-4</c:v>
                </c:pt>
                <c:pt idx="3153">
                  <c:v>1E-4</c:v>
                </c:pt>
                <c:pt idx="3154">
                  <c:v>1E-4</c:v>
                </c:pt>
                <c:pt idx="3155">
                  <c:v>1E-4</c:v>
                </c:pt>
                <c:pt idx="3156">
                  <c:v>1E-4</c:v>
                </c:pt>
                <c:pt idx="3157">
                  <c:v>1E-4</c:v>
                </c:pt>
                <c:pt idx="3158">
                  <c:v>1E-4</c:v>
                </c:pt>
                <c:pt idx="3159">
                  <c:v>1E-4</c:v>
                </c:pt>
                <c:pt idx="3160">
                  <c:v>1.0001</c:v>
                </c:pt>
                <c:pt idx="3161">
                  <c:v>1E-4</c:v>
                </c:pt>
                <c:pt idx="3162">
                  <c:v>1E-4</c:v>
                </c:pt>
                <c:pt idx="3163">
                  <c:v>1E-4</c:v>
                </c:pt>
                <c:pt idx="3164">
                  <c:v>1E-4</c:v>
                </c:pt>
                <c:pt idx="3165">
                  <c:v>1E-4</c:v>
                </c:pt>
                <c:pt idx="3166">
                  <c:v>1E-4</c:v>
                </c:pt>
                <c:pt idx="3167">
                  <c:v>1.0001</c:v>
                </c:pt>
                <c:pt idx="3168">
                  <c:v>1E-4</c:v>
                </c:pt>
                <c:pt idx="3169">
                  <c:v>1.0001</c:v>
                </c:pt>
                <c:pt idx="3170">
                  <c:v>1E-4</c:v>
                </c:pt>
                <c:pt idx="3171">
                  <c:v>1E-4</c:v>
                </c:pt>
                <c:pt idx="3172">
                  <c:v>1E-4</c:v>
                </c:pt>
                <c:pt idx="3173">
                  <c:v>1E-4</c:v>
                </c:pt>
                <c:pt idx="3174">
                  <c:v>1E-4</c:v>
                </c:pt>
                <c:pt idx="3175">
                  <c:v>1E-4</c:v>
                </c:pt>
                <c:pt idx="3176">
                  <c:v>1.0001</c:v>
                </c:pt>
                <c:pt idx="3177">
                  <c:v>1E-4</c:v>
                </c:pt>
                <c:pt idx="3178">
                  <c:v>1.0001</c:v>
                </c:pt>
                <c:pt idx="3179">
                  <c:v>1.0001</c:v>
                </c:pt>
                <c:pt idx="3180">
                  <c:v>1.0001</c:v>
                </c:pt>
                <c:pt idx="3181">
                  <c:v>1E-4</c:v>
                </c:pt>
                <c:pt idx="3182">
                  <c:v>55.000100000000003</c:v>
                </c:pt>
                <c:pt idx="3183">
                  <c:v>112.0001</c:v>
                </c:pt>
                <c:pt idx="3184">
                  <c:v>200.0001</c:v>
                </c:pt>
                <c:pt idx="3185">
                  <c:v>210.0001</c:v>
                </c:pt>
                <c:pt idx="3186">
                  <c:v>137.0001</c:v>
                </c:pt>
                <c:pt idx="3187">
                  <c:v>75.000100000000003</c:v>
                </c:pt>
                <c:pt idx="3188">
                  <c:v>12.0001</c:v>
                </c:pt>
                <c:pt idx="3189">
                  <c:v>1.0001</c:v>
                </c:pt>
                <c:pt idx="3190">
                  <c:v>1.0001</c:v>
                </c:pt>
                <c:pt idx="3191">
                  <c:v>1E-4</c:v>
                </c:pt>
                <c:pt idx="3192">
                  <c:v>1E-4</c:v>
                </c:pt>
                <c:pt idx="3193">
                  <c:v>1E-4</c:v>
                </c:pt>
                <c:pt idx="3194">
                  <c:v>1.0001</c:v>
                </c:pt>
                <c:pt idx="3195">
                  <c:v>1E-4</c:v>
                </c:pt>
                <c:pt idx="3196">
                  <c:v>1E-4</c:v>
                </c:pt>
                <c:pt idx="3197">
                  <c:v>1E-4</c:v>
                </c:pt>
                <c:pt idx="3198">
                  <c:v>1.0001</c:v>
                </c:pt>
                <c:pt idx="3199">
                  <c:v>1E-4</c:v>
                </c:pt>
                <c:pt idx="3200">
                  <c:v>1E-4</c:v>
                </c:pt>
                <c:pt idx="3201">
                  <c:v>1E-4</c:v>
                </c:pt>
                <c:pt idx="3202">
                  <c:v>2.0001000000000002</c:v>
                </c:pt>
                <c:pt idx="3203">
                  <c:v>1E-4</c:v>
                </c:pt>
                <c:pt idx="3204">
                  <c:v>1E-4</c:v>
                </c:pt>
                <c:pt idx="3205">
                  <c:v>1E-4</c:v>
                </c:pt>
                <c:pt idx="3206">
                  <c:v>1E-4</c:v>
                </c:pt>
                <c:pt idx="3207">
                  <c:v>1E-4</c:v>
                </c:pt>
                <c:pt idx="3208">
                  <c:v>1E-4</c:v>
                </c:pt>
                <c:pt idx="3209">
                  <c:v>1.0001</c:v>
                </c:pt>
                <c:pt idx="3210">
                  <c:v>1E-4</c:v>
                </c:pt>
                <c:pt idx="3211">
                  <c:v>1E-4</c:v>
                </c:pt>
                <c:pt idx="3212">
                  <c:v>1E-4</c:v>
                </c:pt>
                <c:pt idx="3213">
                  <c:v>1E-4</c:v>
                </c:pt>
                <c:pt idx="3214">
                  <c:v>1.0001</c:v>
                </c:pt>
                <c:pt idx="3215">
                  <c:v>1E-4</c:v>
                </c:pt>
                <c:pt idx="3216">
                  <c:v>1E-4</c:v>
                </c:pt>
                <c:pt idx="3217">
                  <c:v>1.0001</c:v>
                </c:pt>
                <c:pt idx="3218">
                  <c:v>1E-4</c:v>
                </c:pt>
                <c:pt idx="3219">
                  <c:v>1E-4</c:v>
                </c:pt>
                <c:pt idx="3220">
                  <c:v>1.0001</c:v>
                </c:pt>
                <c:pt idx="3221">
                  <c:v>1E-4</c:v>
                </c:pt>
                <c:pt idx="3222">
                  <c:v>1E-4</c:v>
                </c:pt>
                <c:pt idx="3223">
                  <c:v>1.0001</c:v>
                </c:pt>
                <c:pt idx="3224">
                  <c:v>1E-4</c:v>
                </c:pt>
                <c:pt idx="3225">
                  <c:v>1E-4</c:v>
                </c:pt>
                <c:pt idx="3226">
                  <c:v>1E-4</c:v>
                </c:pt>
                <c:pt idx="3227">
                  <c:v>1E-4</c:v>
                </c:pt>
                <c:pt idx="3228">
                  <c:v>1E-4</c:v>
                </c:pt>
                <c:pt idx="3229">
                  <c:v>1.0001</c:v>
                </c:pt>
                <c:pt idx="3230">
                  <c:v>1E-4</c:v>
                </c:pt>
                <c:pt idx="3231">
                  <c:v>1.0001</c:v>
                </c:pt>
                <c:pt idx="3232">
                  <c:v>1E-4</c:v>
                </c:pt>
                <c:pt idx="3233">
                  <c:v>1E-4</c:v>
                </c:pt>
                <c:pt idx="3234">
                  <c:v>1.0001</c:v>
                </c:pt>
                <c:pt idx="3235">
                  <c:v>1.0001</c:v>
                </c:pt>
                <c:pt idx="3236">
                  <c:v>1E-4</c:v>
                </c:pt>
                <c:pt idx="3237">
                  <c:v>1.0001</c:v>
                </c:pt>
                <c:pt idx="3238">
                  <c:v>1.0001</c:v>
                </c:pt>
                <c:pt idx="3239">
                  <c:v>1E-4</c:v>
                </c:pt>
                <c:pt idx="3240">
                  <c:v>1.0001</c:v>
                </c:pt>
                <c:pt idx="3241">
                  <c:v>1E-4</c:v>
                </c:pt>
                <c:pt idx="3242">
                  <c:v>1E-4</c:v>
                </c:pt>
                <c:pt idx="3243">
                  <c:v>1.0001</c:v>
                </c:pt>
                <c:pt idx="3244">
                  <c:v>1E-4</c:v>
                </c:pt>
                <c:pt idx="3245">
                  <c:v>1E-4</c:v>
                </c:pt>
                <c:pt idx="3246">
                  <c:v>1E-4</c:v>
                </c:pt>
                <c:pt idx="3247">
                  <c:v>1.0001</c:v>
                </c:pt>
                <c:pt idx="3248">
                  <c:v>1.0001</c:v>
                </c:pt>
                <c:pt idx="3249">
                  <c:v>2.0001000000000002</c:v>
                </c:pt>
                <c:pt idx="3250">
                  <c:v>1.0001</c:v>
                </c:pt>
                <c:pt idx="3251">
                  <c:v>1.0001</c:v>
                </c:pt>
                <c:pt idx="3252">
                  <c:v>3.0001000000000002</c:v>
                </c:pt>
                <c:pt idx="3253">
                  <c:v>1E-4</c:v>
                </c:pt>
                <c:pt idx="3254">
                  <c:v>1E-4</c:v>
                </c:pt>
                <c:pt idx="3255">
                  <c:v>2.0001000000000002</c:v>
                </c:pt>
                <c:pt idx="3256">
                  <c:v>1.0001</c:v>
                </c:pt>
                <c:pt idx="3257">
                  <c:v>1.0001</c:v>
                </c:pt>
                <c:pt idx="3258">
                  <c:v>1.0001</c:v>
                </c:pt>
                <c:pt idx="3259">
                  <c:v>2.0001000000000002</c:v>
                </c:pt>
                <c:pt idx="3260">
                  <c:v>4.0000999999999998</c:v>
                </c:pt>
                <c:pt idx="3261">
                  <c:v>4.0000999999999998</c:v>
                </c:pt>
                <c:pt idx="3262">
                  <c:v>1.0001</c:v>
                </c:pt>
                <c:pt idx="3263">
                  <c:v>1E-4</c:v>
                </c:pt>
                <c:pt idx="3264">
                  <c:v>2.0001000000000002</c:v>
                </c:pt>
                <c:pt idx="3265">
                  <c:v>1E-4</c:v>
                </c:pt>
                <c:pt idx="3266">
                  <c:v>2.0001000000000002</c:v>
                </c:pt>
                <c:pt idx="3267">
                  <c:v>2.0001000000000002</c:v>
                </c:pt>
                <c:pt idx="3268">
                  <c:v>1E-4</c:v>
                </c:pt>
                <c:pt idx="3269">
                  <c:v>1E-4</c:v>
                </c:pt>
                <c:pt idx="3270">
                  <c:v>1.0001</c:v>
                </c:pt>
                <c:pt idx="3271">
                  <c:v>2.0001000000000002</c:v>
                </c:pt>
                <c:pt idx="3272">
                  <c:v>1.0001</c:v>
                </c:pt>
                <c:pt idx="3273">
                  <c:v>3.0001000000000002</c:v>
                </c:pt>
                <c:pt idx="3274">
                  <c:v>1.0001</c:v>
                </c:pt>
                <c:pt idx="3275">
                  <c:v>2.0001000000000002</c:v>
                </c:pt>
                <c:pt idx="3276">
                  <c:v>3.0001000000000002</c:v>
                </c:pt>
                <c:pt idx="3277">
                  <c:v>19.0001</c:v>
                </c:pt>
                <c:pt idx="3278">
                  <c:v>95.000100000000003</c:v>
                </c:pt>
                <c:pt idx="3279">
                  <c:v>149.0001</c:v>
                </c:pt>
                <c:pt idx="3280">
                  <c:v>235.0001</c:v>
                </c:pt>
                <c:pt idx="3281">
                  <c:v>181.0001</c:v>
                </c:pt>
                <c:pt idx="3282">
                  <c:v>139.0001</c:v>
                </c:pt>
                <c:pt idx="3283">
                  <c:v>87.000100000000003</c:v>
                </c:pt>
                <c:pt idx="3284">
                  <c:v>42.000100000000003</c:v>
                </c:pt>
                <c:pt idx="3285">
                  <c:v>16.0001</c:v>
                </c:pt>
                <c:pt idx="3286">
                  <c:v>16.0001</c:v>
                </c:pt>
                <c:pt idx="3287">
                  <c:v>1.0001</c:v>
                </c:pt>
                <c:pt idx="3288">
                  <c:v>2.0001000000000002</c:v>
                </c:pt>
                <c:pt idx="3289">
                  <c:v>1E-4</c:v>
                </c:pt>
                <c:pt idx="3290">
                  <c:v>1.0001</c:v>
                </c:pt>
                <c:pt idx="3291">
                  <c:v>1E-4</c:v>
                </c:pt>
                <c:pt idx="3292">
                  <c:v>3.0001000000000002</c:v>
                </c:pt>
                <c:pt idx="3293">
                  <c:v>1E-4</c:v>
                </c:pt>
                <c:pt idx="3294">
                  <c:v>2.0001000000000002</c:v>
                </c:pt>
                <c:pt idx="3295">
                  <c:v>1E-4</c:v>
                </c:pt>
                <c:pt idx="3296">
                  <c:v>2.0001000000000002</c:v>
                </c:pt>
                <c:pt idx="3297">
                  <c:v>1.0001</c:v>
                </c:pt>
                <c:pt idx="3298">
                  <c:v>1E-4</c:v>
                </c:pt>
                <c:pt idx="3299">
                  <c:v>1E-4</c:v>
                </c:pt>
                <c:pt idx="3300">
                  <c:v>1E-4</c:v>
                </c:pt>
                <c:pt idx="3301">
                  <c:v>1E-4</c:v>
                </c:pt>
                <c:pt idx="3302">
                  <c:v>1E-4</c:v>
                </c:pt>
                <c:pt idx="3303">
                  <c:v>5.0000999999999998</c:v>
                </c:pt>
                <c:pt idx="3304">
                  <c:v>1.0001</c:v>
                </c:pt>
                <c:pt idx="3305">
                  <c:v>3.0001000000000002</c:v>
                </c:pt>
                <c:pt idx="3306">
                  <c:v>1.0001</c:v>
                </c:pt>
                <c:pt idx="3307">
                  <c:v>1.0001</c:v>
                </c:pt>
                <c:pt idx="3308">
                  <c:v>4.0000999999999998</c:v>
                </c:pt>
                <c:pt idx="3309">
                  <c:v>2.0001000000000002</c:v>
                </c:pt>
                <c:pt idx="3310">
                  <c:v>1.0001</c:v>
                </c:pt>
                <c:pt idx="3311">
                  <c:v>1.0001</c:v>
                </c:pt>
                <c:pt idx="3312">
                  <c:v>1.0001</c:v>
                </c:pt>
                <c:pt idx="3313">
                  <c:v>3.0001000000000002</c:v>
                </c:pt>
                <c:pt idx="3314">
                  <c:v>2.0001000000000002</c:v>
                </c:pt>
                <c:pt idx="3315">
                  <c:v>1E-4</c:v>
                </c:pt>
                <c:pt idx="3316">
                  <c:v>3.0001000000000002</c:v>
                </c:pt>
                <c:pt idx="3317">
                  <c:v>1E-4</c:v>
                </c:pt>
                <c:pt idx="3318">
                  <c:v>2.0001000000000002</c:v>
                </c:pt>
                <c:pt idx="3319">
                  <c:v>2.0001000000000002</c:v>
                </c:pt>
                <c:pt idx="3320">
                  <c:v>2.0001000000000002</c:v>
                </c:pt>
                <c:pt idx="3321">
                  <c:v>1.0001</c:v>
                </c:pt>
                <c:pt idx="3322">
                  <c:v>1.0001</c:v>
                </c:pt>
                <c:pt idx="3323">
                  <c:v>1.0001</c:v>
                </c:pt>
                <c:pt idx="3324">
                  <c:v>2.0001000000000002</c:v>
                </c:pt>
                <c:pt idx="3325">
                  <c:v>2.0001000000000002</c:v>
                </c:pt>
                <c:pt idx="3326">
                  <c:v>4.0000999999999998</c:v>
                </c:pt>
                <c:pt idx="3327">
                  <c:v>1.0001</c:v>
                </c:pt>
                <c:pt idx="3328">
                  <c:v>1E-4</c:v>
                </c:pt>
                <c:pt idx="3329">
                  <c:v>1.0001</c:v>
                </c:pt>
                <c:pt idx="3330">
                  <c:v>2.0001000000000002</c:v>
                </c:pt>
                <c:pt idx="3331">
                  <c:v>1E-4</c:v>
                </c:pt>
                <c:pt idx="3332">
                  <c:v>1E-4</c:v>
                </c:pt>
                <c:pt idx="3333">
                  <c:v>1.0001</c:v>
                </c:pt>
                <c:pt idx="3334">
                  <c:v>2.0001000000000002</c:v>
                </c:pt>
                <c:pt idx="3335">
                  <c:v>2.0001000000000002</c:v>
                </c:pt>
                <c:pt idx="3336">
                  <c:v>1.0001</c:v>
                </c:pt>
                <c:pt idx="3337">
                  <c:v>2.0001000000000002</c:v>
                </c:pt>
                <c:pt idx="3338">
                  <c:v>2.0001000000000002</c:v>
                </c:pt>
                <c:pt idx="3339">
                  <c:v>6.0000999999999998</c:v>
                </c:pt>
                <c:pt idx="3340">
                  <c:v>2.0001000000000002</c:v>
                </c:pt>
                <c:pt idx="3341">
                  <c:v>3.0001000000000002</c:v>
                </c:pt>
                <c:pt idx="3342">
                  <c:v>1.0001</c:v>
                </c:pt>
                <c:pt idx="3343">
                  <c:v>2.0001000000000002</c:v>
                </c:pt>
                <c:pt idx="3344">
                  <c:v>1.0001</c:v>
                </c:pt>
                <c:pt idx="3345">
                  <c:v>7.0000999999999998</c:v>
                </c:pt>
                <c:pt idx="3346">
                  <c:v>4.0000999999999998</c:v>
                </c:pt>
                <c:pt idx="3347">
                  <c:v>3.0001000000000002</c:v>
                </c:pt>
                <c:pt idx="3348">
                  <c:v>6.0000999999999998</c:v>
                </c:pt>
                <c:pt idx="3349">
                  <c:v>3.0001000000000002</c:v>
                </c:pt>
                <c:pt idx="3350">
                  <c:v>5.0000999999999998</c:v>
                </c:pt>
                <c:pt idx="3351">
                  <c:v>6.0000999999999998</c:v>
                </c:pt>
                <c:pt idx="3352">
                  <c:v>1.0001</c:v>
                </c:pt>
                <c:pt idx="3353">
                  <c:v>1.0001</c:v>
                </c:pt>
                <c:pt idx="3354">
                  <c:v>4.0000999999999998</c:v>
                </c:pt>
                <c:pt idx="3355">
                  <c:v>7.0000999999999998</c:v>
                </c:pt>
                <c:pt idx="3356">
                  <c:v>7.0000999999999998</c:v>
                </c:pt>
                <c:pt idx="3357">
                  <c:v>5.0000999999999998</c:v>
                </c:pt>
                <c:pt idx="3358">
                  <c:v>6.0000999999999998</c:v>
                </c:pt>
                <c:pt idx="3359">
                  <c:v>11.0001</c:v>
                </c:pt>
                <c:pt idx="3360">
                  <c:v>8.0000999999999998</c:v>
                </c:pt>
                <c:pt idx="3361">
                  <c:v>6.0000999999999998</c:v>
                </c:pt>
                <c:pt idx="3362">
                  <c:v>8.0000999999999998</c:v>
                </c:pt>
                <c:pt idx="3363">
                  <c:v>11.0001</c:v>
                </c:pt>
                <c:pt idx="3364">
                  <c:v>12.0001</c:v>
                </c:pt>
                <c:pt idx="3365">
                  <c:v>12.0001</c:v>
                </c:pt>
                <c:pt idx="3366">
                  <c:v>16.0001</c:v>
                </c:pt>
                <c:pt idx="3367">
                  <c:v>19.0001</c:v>
                </c:pt>
                <c:pt idx="3368">
                  <c:v>30.0001</c:v>
                </c:pt>
                <c:pt idx="3369">
                  <c:v>28.0001</c:v>
                </c:pt>
                <c:pt idx="3370">
                  <c:v>40.000100000000003</c:v>
                </c:pt>
                <c:pt idx="3371">
                  <c:v>1020.0001</c:v>
                </c:pt>
                <c:pt idx="3372">
                  <c:v>5811.0001000000002</c:v>
                </c:pt>
                <c:pt idx="3373">
                  <c:v>8115.0001000000002</c:v>
                </c:pt>
                <c:pt idx="3374">
                  <c:v>9555.0000999999993</c:v>
                </c:pt>
                <c:pt idx="3375">
                  <c:v>6290.0001000000002</c:v>
                </c:pt>
                <c:pt idx="3376">
                  <c:v>4107.0001000000002</c:v>
                </c:pt>
                <c:pt idx="3377">
                  <c:v>1874.0001</c:v>
                </c:pt>
                <c:pt idx="3378">
                  <c:v>338.00009999999997</c:v>
                </c:pt>
                <c:pt idx="3379">
                  <c:v>117.0001</c:v>
                </c:pt>
                <c:pt idx="3380">
                  <c:v>60.000100000000003</c:v>
                </c:pt>
                <c:pt idx="3381">
                  <c:v>35.000100000000003</c:v>
                </c:pt>
                <c:pt idx="3382">
                  <c:v>5.0000999999999998</c:v>
                </c:pt>
                <c:pt idx="3383">
                  <c:v>9.0000999999999998</c:v>
                </c:pt>
                <c:pt idx="3384">
                  <c:v>2.0001000000000002</c:v>
                </c:pt>
                <c:pt idx="3385">
                  <c:v>1.0001</c:v>
                </c:pt>
                <c:pt idx="3386">
                  <c:v>2.0001000000000002</c:v>
                </c:pt>
                <c:pt idx="3387">
                  <c:v>10.0001</c:v>
                </c:pt>
                <c:pt idx="3388">
                  <c:v>4.0000999999999998</c:v>
                </c:pt>
                <c:pt idx="3389">
                  <c:v>7.0000999999999998</c:v>
                </c:pt>
                <c:pt idx="3390">
                  <c:v>11.0001</c:v>
                </c:pt>
                <c:pt idx="3391">
                  <c:v>7.0000999999999998</c:v>
                </c:pt>
                <c:pt idx="3392">
                  <c:v>5.0000999999999998</c:v>
                </c:pt>
                <c:pt idx="3393">
                  <c:v>12.0001</c:v>
                </c:pt>
                <c:pt idx="3394">
                  <c:v>5.0000999999999998</c:v>
                </c:pt>
                <c:pt idx="3395">
                  <c:v>3.0001000000000002</c:v>
                </c:pt>
                <c:pt idx="3396">
                  <c:v>4.0000999999999998</c:v>
                </c:pt>
                <c:pt idx="3397">
                  <c:v>1.0001</c:v>
                </c:pt>
                <c:pt idx="3398">
                  <c:v>3.0001000000000002</c:v>
                </c:pt>
                <c:pt idx="3399">
                  <c:v>3.0001000000000002</c:v>
                </c:pt>
                <c:pt idx="3400">
                  <c:v>7.0000999999999998</c:v>
                </c:pt>
                <c:pt idx="3401">
                  <c:v>6.0000999999999998</c:v>
                </c:pt>
                <c:pt idx="3402">
                  <c:v>5.0000999999999998</c:v>
                </c:pt>
                <c:pt idx="3403">
                  <c:v>4.0000999999999998</c:v>
                </c:pt>
                <c:pt idx="3404">
                  <c:v>6.0000999999999998</c:v>
                </c:pt>
                <c:pt idx="3405">
                  <c:v>3.0001000000000002</c:v>
                </c:pt>
                <c:pt idx="3406">
                  <c:v>4.0000999999999998</c:v>
                </c:pt>
                <c:pt idx="3407">
                  <c:v>4.0000999999999998</c:v>
                </c:pt>
                <c:pt idx="3408">
                  <c:v>3.0001000000000002</c:v>
                </c:pt>
                <c:pt idx="3409">
                  <c:v>6.0000999999999998</c:v>
                </c:pt>
                <c:pt idx="3410">
                  <c:v>1.0001</c:v>
                </c:pt>
                <c:pt idx="3411">
                  <c:v>3.0001000000000002</c:v>
                </c:pt>
                <c:pt idx="3412">
                  <c:v>3.0001000000000002</c:v>
                </c:pt>
                <c:pt idx="3413">
                  <c:v>3.0001000000000002</c:v>
                </c:pt>
                <c:pt idx="3414">
                  <c:v>10.0001</c:v>
                </c:pt>
                <c:pt idx="3415">
                  <c:v>8.0000999999999998</c:v>
                </c:pt>
                <c:pt idx="3416">
                  <c:v>1E-4</c:v>
                </c:pt>
                <c:pt idx="3417">
                  <c:v>2.0001000000000002</c:v>
                </c:pt>
                <c:pt idx="3418">
                  <c:v>1E-4</c:v>
                </c:pt>
                <c:pt idx="3419">
                  <c:v>4.0000999999999998</c:v>
                </c:pt>
                <c:pt idx="3420">
                  <c:v>3.0001000000000002</c:v>
                </c:pt>
                <c:pt idx="3421">
                  <c:v>3.0001000000000002</c:v>
                </c:pt>
                <c:pt idx="3422">
                  <c:v>2.0001000000000002</c:v>
                </c:pt>
                <c:pt idx="3423">
                  <c:v>3.0001000000000002</c:v>
                </c:pt>
                <c:pt idx="3424">
                  <c:v>2.0001000000000002</c:v>
                </c:pt>
                <c:pt idx="3425">
                  <c:v>6.0000999999999998</c:v>
                </c:pt>
                <c:pt idx="3426">
                  <c:v>5.0000999999999998</c:v>
                </c:pt>
                <c:pt idx="3427">
                  <c:v>1.0001</c:v>
                </c:pt>
                <c:pt idx="3428">
                  <c:v>5.0000999999999998</c:v>
                </c:pt>
                <c:pt idx="3429">
                  <c:v>1.0001</c:v>
                </c:pt>
                <c:pt idx="3430">
                  <c:v>6.0000999999999998</c:v>
                </c:pt>
                <c:pt idx="3431">
                  <c:v>1E-4</c:v>
                </c:pt>
                <c:pt idx="3432">
                  <c:v>1.0001</c:v>
                </c:pt>
                <c:pt idx="3433">
                  <c:v>5.0000999999999998</c:v>
                </c:pt>
                <c:pt idx="3434">
                  <c:v>2.0001000000000002</c:v>
                </c:pt>
                <c:pt idx="3435">
                  <c:v>3.0001000000000002</c:v>
                </c:pt>
                <c:pt idx="3436">
                  <c:v>3.0001000000000002</c:v>
                </c:pt>
                <c:pt idx="3437">
                  <c:v>3.0001000000000002</c:v>
                </c:pt>
                <c:pt idx="3438">
                  <c:v>1.0001</c:v>
                </c:pt>
                <c:pt idx="3439">
                  <c:v>2.0001000000000002</c:v>
                </c:pt>
                <c:pt idx="3440">
                  <c:v>2.0001000000000002</c:v>
                </c:pt>
                <c:pt idx="3441">
                  <c:v>1E-4</c:v>
                </c:pt>
                <c:pt idx="3442">
                  <c:v>8.0000999999999998</c:v>
                </c:pt>
                <c:pt idx="3443">
                  <c:v>4.0000999999999998</c:v>
                </c:pt>
                <c:pt idx="3444">
                  <c:v>4.0000999999999998</c:v>
                </c:pt>
                <c:pt idx="3445">
                  <c:v>2.0001000000000002</c:v>
                </c:pt>
                <c:pt idx="3446">
                  <c:v>3.0001000000000002</c:v>
                </c:pt>
                <c:pt idx="3447">
                  <c:v>2.0001000000000002</c:v>
                </c:pt>
                <c:pt idx="3448">
                  <c:v>5.0000999999999998</c:v>
                </c:pt>
                <c:pt idx="3449">
                  <c:v>3.0001000000000002</c:v>
                </c:pt>
                <c:pt idx="3450">
                  <c:v>1.0001</c:v>
                </c:pt>
                <c:pt idx="3451">
                  <c:v>1E-4</c:v>
                </c:pt>
                <c:pt idx="3452">
                  <c:v>6.0000999999999998</c:v>
                </c:pt>
                <c:pt idx="3453">
                  <c:v>2.0001000000000002</c:v>
                </c:pt>
                <c:pt idx="3454">
                  <c:v>5.0000999999999998</c:v>
                </c:pt>
                <c:pt idx="3455">
                  <c:v>7.0000999999999998</c:v>
                </c:pt>
                <c:pt idx="3456">
                  <c:v>3.0001000000000002</c:v>
                </c:pt>
                <c:pt idx="3457">
                  <c:v>7.0000999999999998</c:v>
                </c:pt>
                <c:pt idx="3458">
                  <c:v>3.0001000000000002</c:v>
                </c:pt>
                <c:pt idx="3459">
                  <c:v>4.0000999999999998</c:v>
                </c:pt>
                <c:pt idx="3460">
                  <c:v>5.0000999999999998</c:v>
                </c:pt>
                <c:pt idx="3461">
                  <c:v>8.0000999999999998</c:v>
                </c:pt>
                <c:pt idx="3462">
                  <c:v>5.0000999999999998</c:v>
                </c:pt>
                <c:pt idx="3463">
                  <c:v>209.0001</c:v>
                </c:pt>
                <c:pt idx="3464">
                  <c:v>504.00009999999997</c:v>
                </c:pt>
                <c:pt idx="3465">
                  <c:v>1005.0001</c:v>
                </c:pt>
                <c:pt idx="3466">
                  <c:v>1082.0001</c:v>
                </c:pt>
                <c:pt idx="3467">
                  <c:v>694.00009999999997</c:v>
                </c:pt>
                <c:pt idx="3468">
                  <c:v>520.00009999999997</c:v>
                </c:pt>
                <c:pt idx="3469">
                  <c:v>270.00009999999997</c:v>
                </c:pt>
                <c:pt idx="3470">
                  <c:v>33.000100000000003</c:v>
                </c:pt>
                <c:pt idx="3471">
                  <c:v>42.000100000000003</c:v>
                </c:pt>
                <c:pt idx="3472">
                  <c:v>14.0001</c:v>
                </c:pt>
                <c:pt idx="3473">
                  <c:v>8.0000999999999998</c:v>
                </c:pt>
                <c:pt idx="3474">
                  <c:v>6.0000999999999998</c:v>
                </c:pt>
                <c:pt idx="3475">
                  <c:v>7.0000999999999998</c:v>
                </c:pt>
                <c:pt idx="3476">
                  <c:v>4.0000999999999998</c:v>
                </c:pt>
                <c:pt idx="3477">
                  <c:v>3.0001000000000002</c:v>
                </c:pt>
                <c:pt idx="3478">
                  <c:v>2.0001000000000002</c:v>
                </c:pt>
                <c:pt idx="3479">
                  <c:v>1.0001</c:v>
                </c:pt>
                <c:pt idx="3480">
                  <c:v>1E-4</c:v>
                </c:pt>
                <c:pt idx="3481">
                  <c:v>1E-4</c:v>
                </c:pt>
                <c:pt idx="3482">
                  <c:v>3.0001000000000002</c:v>
                </c:pt>
                <c:pt idx="3483">
                  <c:v>1.0001</c:v>
                </c:pt>
                <c:pt idx="3484">
                  <c:v>1E-4</c:v>
                </c:pt>
                <c:pt idx="3485">
                  <c:v>2.0001000000000002</c:v>
                </c:pt>
                <c:pt idx="3486">
                  <c:v>2.0001000000000002</c:v>
                </c:pt>
                <c:pt idx="3487">
                  <c:v>1.0001</c:v>
                </c:pt>
                <c:pt idx="3488">
                  <c:v>1.0001</c:v>
                </c:pt>
                <c:pt idx="3489">
                  <c:v>3.0001000000000002</c:v>
                </c:pt>
                <c:pt idx="3490">
                  <c:v>3.0001000000000002</c:v>
                </c:pt>
                <c:pt idx="3491">
                  <c:v>2.0001000000000002</c:v>
                </c:pt>
                <c:pt idx="3492">
                  <c:v>1.0001</c:v>
                </c:pt>
                <c:pt idx="3493">
                  <c:v>1.0001</c:v>
                </c:pt>
                <c:pt idx="3494">
                  <c:v>2.0001000000000002</c:v>
                </c:pt>
                <c:pt idx="3495">
                  <c:v>2.0001000000000002</c:v>
                </c:pt>
                <c:pt idx="3496">
                  <c:v>1E-4</c:v>
                </c:pt>
                <c:pt idx="3497">
                  <c:v>1E-4</c:v>
                </c:pt>
                <c:pt idx="3498">
                  <c:v>1.0001</c:v>
                </c:pt>
                <c:pt idx="3499">
                  <c:v>1.0001</c:v>
                </c:pt>
                <c:pt idx="3500">
                  <c:v>1.0001</c:v>
                </c:pt>
                <c:pt idx="3501">
                  <c:v>1E-4</c:v>
                </c:pt>
                <c:pt idx="3502">
                  <c:v>1.0001</c:v>
                </c:pt>
                <c:pt idx="3503">
                  <c:v>1.0001</c:v>
                </c:pt>
                <c:pt idx="3504">
                  <c:v>2.0001000000000002</c:v>
                </c:pt>
                <c:pt idx="3505">
                  <c:v>2.0001000000000002</c:v>
                </c:pt>
                <c:pt idx="3506">
                  <c:v>1E-4</c:v>
                </c:pt>
                <c:pt idx="3507">
                  <c:v>1.0001</c:v>
                </c:pt>
                <c:pt idx="3508">
                  <c:v>3.0001000000000002</c:v>
                </c:pt>
                <c:pt idx="3509">
                  <c:v>1.0001</c:v>
                </c:pt>
                <c:pt idx="3510">
                  <c:v>2.0001000000000002</c:v>
                </c:pt>
                <c:pt idx="3511">
                  <c:v>1.0001</c:v>
                </c:pt>
                <c:pt idx="3512">
                  <c:v>2.0001000000000002</c:v>
                </c:pt>
                <c:pt idx="3513">
                  <c:v>2.0001000000000002</c:v>
                </c:pt>
                <c:pt idx="3514">
                  <c:v>2.0001000000000002</c:v>
                </c:pt>
                <c:pt idx="3515">
                  <c:v>1.0001</c:v>
                </c:pt>
                <c:pt idx="3516">
                  <c:v>1.0001</c:v>
                </c:pt>
                <c:pt idx="3517">
                  <c:v>1E-4</c:v>
                </c:pt>
                <c:pt idx="3518">
                  <c:v>1.0001</c:v>
                </c:pt>
                <c:pt idx="3519">
                  <c:v>2.0001000000000002</c:v>
                </c:pt>
                <c:pt idx="3520">
                  <c:v>1.0001</c:v>
                </c:pt>
                <c:pt idx="3521">
                  <c:v>1.0001</c:v>
                </c:pt>
                <c:pt idx="3522">
                  <c:v>1.0001</c:v>
                </c:pt>
                <c:pt idx="3523">
                  <c:v>3.0001000000000002</c:v>
                </c:pt>
                <c:pt idx="3524">
                  <c:v>1.0001</c:v>
                </c:pt>
                <c:pt idx="3525">
                  <c:v>1E-4</c:v>
                </c:pt>
                <c:pt idx="3526">
                  <c:v>3.0001000000000002</c:v>
                </c:pt>
                <c:pt idx="3527">
                  <c:v>1E-4</c:v>
                </c:pt>
                <c:pt idx="3528">
                  <c:v>1E-4</c:v>
                </c:pt>
                <c:pt idx="3529">
                  <c:v>2.0001000000000002</c:v>
                </c:pt>
                <c:pt idx="3530">
                  <c:v>1E-4</c:v>
                </c:pt>
                <c:pt idx="3531">
                  <c:v>1E-4</c:v>
                </c:pt>
                <c:pt idx="3532">
                  <c:v>1.0001</c:v>
                </c:pt>
                <c:pt idx="3533">
                  <c:v>2.0001000000000002</c:v>
                </c:pt>
                <c:pt idx="3534">
                  <c:v>1.0001</c:v>
                </c:pt>
                <c:pt idx="3535">
                  <c:v>1E-4</c:v>
                </c:pt>
                <c:pt idx="3536">
                  <c:v>1.0001</c:v>
                </c:pt>
                <c:pt idx="3537">
                  <c:v>1.0001</c:v>
                </c:pt>
                <c:pt idx="3538">
                  <c:v>1E-4</c:v>
                </c:pt>
                <c:pt idx="3539">
                  <c:v>1.0001</c:v>
                </c:pt>
                <c:pt idx="3540">
                  <c:v>1E-4</c:v>
                </c:pt>
                <c:pt idx="3541">
                  <c:v>1.0001</c:v>
                </c:pt>
                <c:pt idx="3542">
                  <c:v>2.0001000000000002</c:v>
                </c:pt>
                <c:pt idx="3543">
                  <c:v>2.0001000000000002</c:v>
                </c:pt>
                <c:pt idx="3544">
                  <c:v>1.0001</c:v>
                </c:pt>
                <c:pt idx="3545">
                  <c:v>1E-4</c:v>
                </c:pt>
                <c:pt idx="3546">
                  <c:v>1.0001</c:v>
                </c:pt>
                <c:pt idx="3547">
                  <c:v>1E-4</c:v>
                </c:pt>
                <c:pt idx="3548">
                  <c:v>1E-4</c:v>
                </c:pt>
                <c:pt idx="3549">
                  <c:v>1.0001</c:v>
                </c:pt>
                <c:pt idx="3550">
                  <c:v>2.0001000000000002</c:v>
                </c:pt>
                <c:pt idx="3551">
                  <c:v>1.0001</c:v>
                </c:pt>
                <c:pt idx="3552">
                  <c:v>1.0001</c:v>
                </c:pt>
                <c:pt idx="3553">
                  <c:v>2.0001000000000002</c:v>
                </c:pt>
                <c:pt idx="3554">
                  <c:v>21.0001</c:v>
                </c:pt>
                <c:pt idx="3555">
                  <c:v>62.000100000000003</c:v>
                </c:pt>
                <c:pt idx="3556">
                  <c:v>99.000100000000003</c:v>
                </c:pt>
                <c:pt idx="3557">
                  <c:v>133.0001</c:v>
                </c:pt>
                <c:pt idx="3558">
                  <c:v>115.0001</c:v>
                </c:pt>
                <c:pt idx="3559">
                  <c:v>107.0001</c:v>
                </c:pt>
                <c:pt idx="3560">
                  <c:v>148.0001</c:v>
                </c:pt>
                <c:pt idx="3561">
                  <c:v>77.000100000000003</c:v>
                </c:pt>
                <c:pt idx="3562">
                  <c:v>101.0001</c:v>
                </c:pt>
                <c:pt idx="3563">
                  <c:v>52.000100000000003</c:v>
                </c:pt>
                <c:pt idx="3564">
                  <c:v>23.0001</c:v>
                </c:pt>
                <c:pt idx="3565">
                  <c:v>9.0000999999999998</c:v>
                </c:pt>
                <c:pt idx="3566">
                  <c:v>2.0001000000000002</c:v>
                </c:pt>
                <c:pt idx="3567">
                  <c:v>1E-4</c:v>
                </c:pt>
                <c:pt idx="3568">
                  <c:v>1.0001</c:v>
                </c:pt>
                <c:pt idx="3569">
                  <c:v>2.0001000000000002</c:v>
                </c:pt>
                <c:pt idx="3570">
                  <c:v>1.0001</c:v>
                </c:pt>
                <c:pt idx="3571">
                  <c:v>1.0001</c:v>
                </c:pt>
                <c:pt idx="3572">
                  <c:v>1.0001</c:v>
                </c:pt>
                <c:pt idx="3573">
                  <c:v>1.0001</c:v>
                </c:pt>
                <c:pt idx="3574">
                  <c:v>1.0001</c:v>
                </c:pt>
                <c:pt idx="3575">
                  <c:v>1.0001</c:v>
                </c:pt>
                <c:pt idx="3576">
                  <c:v>2.0001000000000002</c:v>
                </c:pt>
                <c:pt idx="3577">
                  <c:v>2.0001000000000002</c:v>
                </c:pt>
                <c:pt idx="3578">
                  <c:v>2.0001000000000002</c:v>
                </c:pt>
                <c:pt idx="3579">
                  <c:v>1E-4</c:v>
                </c:pt>
                <c:pt idx="3580">
                  <c:v>1E-4</c:v>
                </c:pt>
                <c:pt idx="3581">
                  <c:v>1.0001</c:v>
                </c:pt>
                <c:pt idx="3582">
                  <c:v>1E-4</c:v>
                </c:pt>
                <c:pt idx="3583">
                  <c:v>1E-4</c:v>
                </c:pt>
                <c:pt idx="3584">
                  <c:v>1E-4</c:v>
                </c:pt>
                <c:pt idx="3585">
                  <c:v>1.0001</c:v>
                </c:pt>
                <c:pt idx="3586">
                  <c:v>1.0001</c:v>
                </c:pt>
                <c:pt idx="3587">
                  <c:v>1E-4</c:v>
                </c:pt>
                <c:pt idx="3588">
                  <c:v>4.0000999999999998</c:v>
                </c:pt>
                <c:pt idx="3589">
                  <c:v>1.0001</c:v>
                </c:pt>
                <c:pt idx="3590">
                  <c:v>2.0001000000000002</c:v>
                </c:pt>
                <c:pt idx="3591">
                  <c:v>1.0001</c:v>
                </c:pt>
                <c:pt idx="3592">
                  <c:v>1E-4</c:v>
                </c:pt>
                <c:pt idx="3593">
                  <c:v>1E-4</c:v>
                </c:pt>
                <c:pt idx="3594">
                  <c:v>1E-4</c:v>
                </c:pt>
                <c:pt idx="3595">
                  <c:v>2.0001000000000002</c:v>
                </c:pt>
                <c:pt idx="3596">
                  <c:v>1E-4</c:v>
                </c:pt>
                <c:pt idx="3597">
                  <c:v>1E-4</c:v>
                </c:pt>
                <c:pt idx="3598">
                  <c:v>1.0001</c:v>
                </c:pt>
                <c:pt idx="3599">
                  <c:v>1.0001</c:v>
                </c:pt>
                <c:pt idx="3600">
                  <c:v>1E-4</c:v>
                </c:pt>
                <c:pt idx="3601">
                  <c:v>1.0001</c:v>
                </c:pt>
                <c:pt idx="3602">
                  <c:v>1E-4</c:v>
                </c:pt>
                <c:pt idx="3603">
                  <c:v>1.0001</c:v>
                </c:pt>
                <c:pt idx="3604">
                  <c:v>1E-4</c:v>
                </c:pt>
                <c:pt idx="3605">
                  <c:v>1E-4</c:v>
                </c:pt>
                <c:pt idx="3606">
                  <c:v>1.0001</c:v>
                </c:pt>
                <c:pt idx="3607">
                  <c:v>1E-4</c:v>
                </c:pt>
                <c:pt idx="3608">
                  <c:v>2.0001000000000002</c:v>
                </c:pt>
                <c:pt idx="3609">
                  <c:v>2.0001000000000002</c:v>
                </c:pt>
                <c:pt idx="3610">
                  <c:v>1E-4</c:v>
                </c:pt>
                <c:pt idx="3611">
                  <c:v>1.0001</c:v>
                </c:pt>
                <c:pt idx="3612">
                  <c:v>2.0001000000000002</c:v>
                </c:pt>
                <c:pt idx="3613">
                  <c:v>2.0001000000000002</c:v>
                </c:pt>
                <c:pt idx="3614">
                  <c:v>2.0001000000000002</c:v>
                </c:pt>
                <c:pt idx="3615">
                  <c:v>2.0001000000000002</c:v>
                </c:pt>
                <c:pt idx="3616">
                  <c:v>1E-4</c:v>
                </c:pt>
                <c:pt idx="3617">
                  <c:v>1.0001</c:v>
                </c:pt>
                <c:pt idx="3618">
                  <c:v>1E-4</c:v>
                </c:pt>
                <c:pt idx="3619">
                  <c:v>1.0001</c:v>
                </c:pt>
                <c:pt idx="3620">
                  <c:v>1E-4</c:v>
                </c:pt>
                <c:pt idx="3621">
                  <c:v>1.0001</c:v>
                </c:pt>
                <c:pt idx="3622">
                  <c:v>1E-4</c:v>
                </c:pt>
                <c:pt idx="3623">
                  <c:v>2.0001000000000002</c:v>
                </c:pt>
                <c:pt idx="3624">
                  <c:v>1E-4</c:v>
                </c:pt>
                <c:pt idx="3625">
                  <c:v>1E-4</c:v>
                </c:pt>
                <c:pt idx="3626">
                  <c:v>1.0001</c:v>
                </c:pt>
                <c:pt idx="3627">
                  <c:v>2.0001000000000002</c:v>
                </c:pt>
                <c:pt idx="3628">
                  <c:v>1E-4</c:v>
                </c:pt>
                <c:pt idx="3629">
                  <c:v>1E-4</c:v>
                </c:pt>
                <c:pt idx="3630">
                  <c:v>1.0001</c:v>
                </c:pt>
                <c:pt idx="3631">
                  <c:v>1E-4</c:v>
                </c:pt>
                <c:pt idx="3632">
                  <c:v>1.0001</c:v>
                </c:pt>
                <c:pt idx="3633">
                  <c:v>1E-4</c:v>
                </c:pt>
                <c:pt idx="3634">
                  <c:v>1E-4</c:v>
                </c:pt>
                <c:pt idx="3635">
                  <c:v>1.0001</c:v>
                </c:pt>
                <c:pt idx="3636">
                  <c:v>1E-4</c:v>
                </c:pt>
                <c:pt idx="3637">
                  <c:v>1E-4</c:v>
                </c:pt>
                <c:pt idx="3638">
                  <c:v>1E-4</c:v>
                </c:pt>
                <c:pt idx="3639">
                  <c:v>1.0001</c:v>
                </c:pt>
                <c:pt idx="3640">
                  <c:v>1.0001</c:v>
                </c:pt>
                <c:pt idx="3641">
                  <c:v>1.0001</c:v>
                </c:pt>
                <c:pt idx="3642">
                  <c:v>1.0001</c:v>
                </c:pt>
                <c:pt idx="3643">
                  <c:v>18.0001</c:v>
                </c:pt>
                <c:pt idx="3644">
                  <c:v>18.0001</c:v>
                </c:pt>
                <c:pt idx="3645">
                  <c:v>36.000100000000003</c:v>
                </c:pt>
                <c:pt idx="3646">
                  <c:v>40.000100000000003</c:v>
                </c:pt>
                <c:pt idx="3647">
                  <c:v>19.0001</c:v>
                </c:pt>
                <c:pt idx="3648">
                  <c:v>30.0001</c:v>
                </c:pt>
                <c:pt idx="3649">
                  <c:v>14.0001</c:v>
                </c:pt>
                <c:pt idx="3650">
                  <c:v>5.0000999999999998</c:v>
                </c:pt>
                <c:pt idx="3651">
                  <c:v>8.0000999999999998</c:v>
                </c:pt>
                <c:pt idx="3652">
                  <c:v>3.0001000000000002</c:v>
                </c:pt>
                <c:pt idx="3653">
                  <c:v>2.0001000000000002</c:v>
                </c:pt>
                <c:pt idx="3654">
                  <c:v>1.0001</c:v>
                </c:pt>
                <c:pt idx="3655">
                  <c:v>1E-4</c:v>
                </c:pt>
                <c:pt idx="3656">
                  <c:v>1.0001</c:v>
                </c:pt>
                <c:pt idx="3657">
                  <c:v>1E-4</c:v>
                </c:pt>
                <c:pt idx="3658">
                  <c:v>1E-4</c:v>
                </c:pt>
                <c:pt idx="3659">
                  <c:v>1E-4</c:v>
                </c:pt>
                <c:pt idx="3660">
                  <c:v>1.0001</c:v>
                </c:pt>
                <c:pt idx="3661">
                  <c:v>1E-4</c:v>
                </c:pt>
                <c:pt idx="3662">
                  <c:v>1.0001</c:v>
                </c:pt>
                <c:pt idx="3663">
                  <c:v>1E-4</c:v>
                </c:pt>
                <c:pt idx="3664">
                  <c:v>1E-4</c:v>
                </c:pt>
                <c:pt idx="3665">
                  <c:v>1E-4</c:v>
                </c:pt>
                <c:pt idx="3666">
                  <c:v>1E-4</c:v>
                </c:pt>
                <c:pt idx="3667">
                  <c:v>1.0001</c:v>
                </c:pt>
                <c:pt idx="3668">
                  <c:v>1.0001</c:v>
                </c:pt>
                <c:pt idx="3669">
                  <c:v>1E-4</c:v>
                </c:pt>
                <c:pt idx="3670">
                  <c:v>1E-4</c:v>
                </c:pt>
                <c:pt idx="3671">
                  <c:v>1.0001</c:v>
                </c:pt>
                <c:pt idx="3672">
                  <c:v>1E-4</c:v>
                </c:pt>
                <c:pt idx="3673">
                  <c:v>1.0001</c:v>
                </c:pt>
                <c:pt idx="3674">
                  <c:v>1E-4</c:v>
                </c:pt>
                <c:pt idx="3675">
                  <c:v>1.0001</c:v>
                </c:pt>
                <c:pt idx="3676">
                  <c:v>1E-4</c:v>
                </c:pt>
                <c:pt idx="3677">
                  <c:v>1E-4</c:v>
                </c:pt>
                <c:pt idx="3678">
                  <c:v>1E-4</c:v>
                </c:pt>
                <c:pt idx="3679">
                  <c:v>1E-4</c:v>
                </c:pt>
                <c:pt idx="3680">
                  <c:v>1E-4</c:v>
                </c:pt>
                <c:pt idx="3681">
                  <c:v>1.0001</c:v>
                </c:pt>
                <c:pt idx="3682">
                  <c:v>1E-4</c:v>
                </c:pt>
                <c:pt idx="3683">
                  <c:v>1E-4</c:v>
                </c:pt>
                <c:pt idx="3684">
                  <c:v>1E-4</c:v>
                </c:pt>
                <c:pt idx="3685">
                  <c:v>3.0001000000000002</c:v>
                </c:pt>
                <c:pt idx="3686">
                  <c:v>1E-4</c:v>
                </c:pt>
                <c:pt idx="3687">
                  <c:v>1E-4</c:v>
                </c:pt>
                <c:pt idx="3688">
                  <c:v>1E-4</c:v>
                </c:pt>
                <c:pt idx="3689">
                  <c:v>1E-4</c:v>
                </c:pt>
                <c:pt idx="3690">
                  <c:v>1E-4</c:v>
                </c:pt>
                <c:pt idx="3691">
                  <c:v>1E-4</c:v>
                </c:pt>
                <c:pt idx="3692">
                  <c:v>1.0001</c:v>
                </c:pt>
                <c:pt idx="3693">
                  <c:v>1E-4</c:v>
                </c:pt>
                <c:pt idx="3694">
                  <c:v>1E-4</c:v>
                </c:pt>
                <c:pt idx="3695">
                  <c:v>1E-4</c:v>
                </c:pt>
                <c:pt idx="3696">
                  <c:v>1.0001</c:v>
                </c:pt>
                <c:pt idx="3697">
                  <c:v>1E-4</c:v>
                </c:pt>
                <c:pt idx="3698">
                  <c:v>1E-4</c:v>
                </c:pt>
                <c:pt idx="3699">
                  <c:v>1E-4</c:v>
                </c:pt>
                <c:pt idx="3700">
                  <c:v>1E-4</c:v>
                </c:pt>
                <c:pt idx="3701">
                  <c:v>1E-4</c:v>
                </c:pt>
                <c:pt idx="3702">
                  <c:v>1E-4</c:v>
                </c:pt>
                <c:pt idx="3703">
                  <c:v>1E-4</c:v>
                </c:pt>
                <c:pt idx="3704">
                  <c:v>1E-4</c:v>
                </c:pt>
                <c:pt idx="3705">
                  <c:v>1E-4</c:v>
                </c:pt>
                <c:pt idx="3706">
                  <c:v>1E-4</c:v>
                </c:pt>
                <c:pt idx="3707">
                  <c:v>1E-4</c:v>
                </c:pt>
                <c:pt idx="3708">
                  <c:v>1E-4</c:v>
                </c:pt>
                <c:pt idx="3709">
                  <c:v>1E-4</c:v>
                </c:pt>
                <c:pt idx="3710">
                  <c:v>1E-4</c:v>
                </c:pt>
                <c:pt idx="3711">
                  <c:v>1E-4</c:v>
                </c:pt>
                <c:pt idx="3712">
                  <c:v>1E-4</c:v>
                </c:pt>
                <c:pt idx="3713">
                  <c:v>1E-4</c:v>
                </c:pt>
                <c:pt idx="3714">
                  <c:v>1E-4</c:v>
                </c:pt>
                <c:pt idx="3715">
                  <c:v>1E-4</c:v>
                </c:pt>
                <c:pt idx="3716">
                  <c:v>1E-4</c:v>
                </c:pt>
                <c:pt idx="3717">
                  <c:v>1E-4</c:v>
                </c:pt>
                <c:pt idx="3718">
                  <c:v>1E-4</c:v>
                </c:pt>
                <c:pt idx="3719">
                  <c:v>1E-4</c:v>
                </c:pt>
                <c:pt idx="3720">
                  <c:v>1E-4</c:v>
                </c:pt>
                <c:pt idx="3721">
                  <c:v>1.0001</c:v>
                </c:pt>
                <c:pt idx="3722">
                  <c:v>1.0001</c:v>
                </c:pt>
                <c:pt idx="3723">
                  <c:v>1.0001</c:v>
                </c:pt>
                <c:pt idx="3724">
                  <c:v>1E-4</c:v>
                </c:pt>
                <c:pt idx="3725">
                  <c:v>1.0001</c:v>
                </c:pt>
                <c:pt idx="3726">
                  <c:v>1E-4</c:v>
                </c:pt>
                <c:pt idx="3727">
                  <c:v>1E-4</c:v>
                </c:pt>
                <c:pt idx="3728">
                  <c:v>1E-4</c:v>
                </c:pt>
                <c:pt idx="3729">
                  <c:v>1E-4</c:v>
                </c:pt>
                <c:pt idx="3730">
                  <c:v>1E-4</c:v>
                </c:pt>
                <c:pt idx="3731">
                  <c:v>3.0001000000000002</c:v>
                </c:pt>
                <c:pt idx="3732">
                  <c:v>1E-4</c:v>
                </c:pt>
                <c:pt idx="3733">
                  <c:v>6.0000999999999998</c:v>
                </c:pt>
                <c:pt idx="3734">
                  <c:v>10.0001</c:v>
                </c:pt>
                <c:pt idx="3735">
                  <c:v>9.0000999999999998</c:v>
                </c:pt>
                <c:pt idx="3736">
                  <c:v>12.0001</c:v>
                </c:pt>
                <c:pt idx="3737">
                  <c:v>12.0001</c:v>
                </c:pt>
                <c:pt idx="3738">
                  <c:v>5.0000999999999998</c:v>
                </c:pt>
                <c:pt idx="3739">
                  <c:v>1.0001</c:v>
                </c:pt>
                <c:pt idx="3740">
                  <c:v>1E-4</c:v>
                </c:pt>
                <c:pt idx="3741">
                  <c:v>1E-4</c:v>
                </c:pt>
                <c:pt idx="3742">
                  <c:v>1E-4</c:v>
                </c:pt>
                <c:pt idx="3743">
                  <c:v>1.0001</c:v>
                </c:pt>
                <c:pt idx="3744">
                  <c:v>1E-4</c:v>
                </c:pt>
                <c:pt idx="3745">
                  <c:v>1E-4</c:v>
                </c:pt>
                <c:pt idx="3746">
                  <c:v>1E-4</c:v>
                </c:pt>
                <c:pt idx="3747">
                  <c:v>2.0001000000000002</c:v>
                </c:pt>
                <c:pt idx="3748">
                  <c:v>1.0001</c:v>
                </c:pt>
                <c:pt idx="3749">
                  <c:v>1E-4</c:v>
                </c:pt>
                <c:pt idx="3750">
                  <c:v>1E-4</c:v>
                </c:pt>
                <c:pt idx="3751">
                  <c:v>1E-4</c:v>
                </c:pt>
                <c:pt idx="3752">
                  <c:v>1E-4</c:v>
                </c:pt>
                <c:pt idx="3753">
                  <c:v>1.0001</c:v>
                </c:pt>
                <c:pt idx="3754">
                  <c:v>1E-4</c:v>
                </c:pt>
                <c:pt idx="3755">
                  <c:v>1E-4</c:v>
                </c:pt>
                <c:pt idx="3756">
                  <c:v>1.0001</c:v>
                </c:pt>
                <c:pt idx="3757">
                  <c:v>1E-4</c:v>
                </c:pt>
                <c:pt idx="3758">
                  <c:v>1E-4</c:v>
                </c:pt>
                <c:pt idx="3759">
                  <c:v>1E-4</c:v>
                </c:pt>
                <c:pt idx="3760">
                  <c:v>1E-4</c:v>
                </c:pt>
                <c:pt idx="3761">
                  <c:v>1E-4</c:v>
                </c:pt>
                <c:pt idx="3762">
                  <c:v>1E-4</c:v>
                </c:pt>
                <c:pt idx="3763">
                  <c:v>1E-4</c:v>
                </c:pt>
                <c:pt idx="3764">
                  <c:v>1E-4</c:v>
                </c:pt>
                <c:pt idx="3765">
                  <c:v>1E-4</c:v>
                </c:pt>
                <c:pt idx="3766">
                  <c:v>1E-4</c:v>
                </c:pt>
                <c:pt idx="3767">
                  <c:v>1E-4</c:v>
                </c:pt>
                <c:pt idx="3768">
                  <c:v>1E-4</c:v>
                </c:pt>
                <c:pt idx="3769">
                  <c:v>1E-4</c:v>
                </c:pt>
                <c:pt idx="3770">
                  <c:v>1E-4</c:v>
                </c:pt>
                <c:pt idx="3771">
                  <c:v>1E-4</c:v>
                </c:pt>
                <c:pt idx="3772">
                  <c:v>1E-4</c:v>
                </c:pt>
                <c:pt idx="3773">
                  <c:v>1E-4</c:v>
                </c:pt>
                <c:pt idx="3774">
                  <c:v>1E-4</c:v>
                </c:pt>
                <c:pt idx="3775">
                  <c:v>1.0001</c:v>
                </c:pt>
                <c:pt idx="3776">
                  <c:v>1E-4</c:v>
                </c:pt>
                <c:pt idx="3777">
                  <c:v>1E-4</c:v>
                </c:pt>
                <c:pt idx="3778">
                  <c:v>1E-4</c:v>
                </c:pt>
                <c:pt idx="3779">
                  <c:v>1E-4</c:v>
                </c:pt>
                <c:pt idx="3780">
                  <c:v>1E-4</c:v>
                </c:pt>
                <c:pt idx="3781">
                  <c:v>1E-4</c:v>
                </c:pt>
                <c:pt idx="3782">
                  <c:v>1E-4</c:v>
                </c:pt>
                <c:pt idx="3783">
                  <c:v>1E-4</c:v>
                </c:pt>
                <c:pt idx="3784">
                  <c:v>1E-4</c:v>
                </c:pt>
                <c:pt idx="3785">
                  <c:v>1E-4</c:v>
                </c:pt>
                <c:pt idx="3786">
                  <c:v>1E-4</c:v>
                </c:pt>
                <c:pt idx="3787">
                  <c:v>1E-4</c:v>
                </c:pt>
                <c:pt idx="3788">
                  <c:v>1.0001</c:v>
                </c:pt>
                <c:pt idx="3789">
                  <c:v>1E-4</c:v>
                </c:pt>
                <c:pt idx="3790">
                  <c:v>1E-4</c:v>
                </c:pt>
                <c:pt idx="3791">
                  <c:v>1E-4</c:v>
                </c:pt>
                <c:pt idx="3792">
                  <c:v>1.0001</c:v>
                </c:pt>
                <c:pt idx="3793">
                  <c:v>1.0001</c:v>
                </c:pt>
                <c:pt idx="3794">
                  <c:v>1E-4</c:v>
                </c:pt>
                <c:pt idx="3795">
                  <c:v>1E-4</c:v>
                </c:pt>
                <c:pt idx="3796">
                  <c:v>1E-4</c:v>
                </c:pt>
                <c:pt idx="3797">
                  <c:v>1E-4</c:v>
                </c:pt>
                <c:pt idx="3798">
                  <c:v>1E-4</c:v>
                </c:pt>
                <c:pt idx="3799">
                  <c:v>1.0001</c:v>
                </c:pt>
                <c:pt idx="3800">
                  <c:v>1E-4</c:v>
                </c:pt>
                <c:pt idx="3801">
                  <c:v>1E-4</c:v>
                </c:pt>
                <c:pt idx="3802">
                  <c:v>1E-4</c:v>
                </c:pt>
                <c:pt idx="3803">
                  <c:v>1E-4</c:v>
                </c:pt>
                <c:pt idx="3804">
                  <c:v>1E-4</c:v>
                </c:pt>
                <c:pt idx="3805">
                  <c:v>1E-4</c:v>
                </c:pt>
                <c:pt idx="3806">
                  <c:v>1E-4</c:v>
                </c:pt>
                <c:pt idx="3807">
                  <c:v>1E-4</c:v>
                </c:pt>
                <c:pt idx="3808">
                  <c:v>1E-4</c:v>
                </c:pt>
                <c:pt idx="3809">
                  <c:v>1E-4</c:v>
                </c:pt>
                <c:pt idx="3810">
                  <c:v>1E-4</c:v>
                </c:pt>
                <c:pt idx="3811">
                  <c:v>1.0001</c:v>
                </c:pt>
                <c:pt idx="3812">
                  <c:v>1E-4</c:v>
                </c:pt>
                <c:pt idx="3813">
                  <c:v>1E-4</c:v>
                </c:pt>
                <c:pt idx="3814">
                  <c:v>1E-4</c:v>
                </c:pt>
                <c:pt idx="3815">
                  <c:v>1E-4</c:v>
                </c:pt>
                <c:pt idx="3816">
                  <c:v>1E-4</c:v>
                </c:pt>
                <c:pt idx="3817">
                  <c:v>1E-4</c:v>
                </c:pt>
                <c:pt idx="3818">
                  <c:v>1.0001</c:v>
                </c:pt>
                <c:pt idx="3819">
                  <c:v>9.0000999999999998</c:v>
                </c:pt>
                <c:pt idx="3820">
                  <c:v>5.0000999999999998</c:v>
                </c:pt>
                <c:pt idx="3821">
                  <c:v>7.0000999999999998</c:v>
                </c:pt>
                <c:pt idx="3822">
                  <c:v>10.0001</c:v>
                </c:pt>
                <c:pt idx="3823">
                  <c:v>4.0000999999999998</c:v>
                </c:pt>
                <c:pt idx="3824">
                  <c:v>2.0001000000000002</c:v>
                </c:pt>
                <c:pt idx="3825">
                  <c:v>2.0001000000000002</c:v>
                </c:pt>
                <c:pt idx="3826">
                  <c:v>1E-4</c:v>
                </c:pt>
                <c:pt idx="3827">
                  <c:v>1E-4</c:v>
                </c:pt>
                <c:pt idx="3828">
                  <c:v>1.0001</c:v>
                </c:pt>
                <c:pt idx="3829">
                  <c:v>1E-4</c:v>
                </c:pt>
                <c:pt idx="3830">
                  <c:v>1.0001</c:v>
                </c:pt>
                <c:pt idx="3831">
                  <c:v>1.0001</c:v>
                </c:pt>
                <c:pt idx="3832">
                  <c:v>1E-4</c:v>
                </c:pt>
                <c:pt idx="3833">
                  <c:v>1E-4</c:v>
                </c:pt>
                <c:pt idx="3834">
                  <c:v>1E-4</c:v>
                </c:pt>
                <c:pt idx="3835">
                  <c:v>1E-4</c:v>
                </c:pt>
                <c:pt idx="3836">
                  <c:v>1E-4</c:v>
                </c:pt>
                <c:pt idx="3837">
                  <c:v>1E-4</c:v>
                </c:pt>
                <c:pt idx="3838">
                  <c:v>1E-4</c:v>
                </c:pt>
                <c:pt idx="3839">
                  <c:v>1E-4</c:v>
                </c:pt>
                <c:pt idx="3840">
                  <c:v>1E-4</c:v>
                </c:pt>
                <c:pt idx="3841">
                  <c:v>2.0001000000000002</c:v>
                </c:pt>
                <c:pt idx="3842">
                  <c:v>1E-4</c:v>
                </c:pt>
                <c:pt idx="3843">
                  <c:v>2.0001000000000002</c:v>
                </c:pt>
                <c:pt idx="3844">
                  <c:v>1E-4</c:v>
                </c:pt>
                <c:pt idx="3845">
                  <c:v>1E-4</c:v>
                </c:pt>
                <c:pt idx="3846">
                  <c:v>1E-4</c:v>
                </c:pt>
                <c:pt idx="3847">
                  <c:v>1E-4</c:v>
                </c:pt>
                <c:pt idx="3848">
                  <c:v>1E-4</c:v>
                </c:pt>
                <c:pt idx="3849">
                  <c:v>1E-4</c:v>
                </c:pt>
                <c:pt idx="3850">
                  <c:v>1E-4</c:v>
                </c:pt>
                <c:pt idx="3851">
                  <c:v>1E-4</c:v>
                </c:pt>
                <c:pt idx="3852">
                  <c:v>1E-4</c:v>
                </c:pt>
                <c:pt idx="3853">
                  <c:v>1E-4</c:v>
                </c:pt>
                <c:pt idx="3854">
                  <c:v>1E-4</c:v>
                </c:pt>
                <c:pt idx="3855">
                  <c:v>1E-4</c:v>
                </c:pt>
                <c:pt idx="3856">
                  <c:v>1E-4</c:v>
                </c:pt>
                <c:pt idx="3857">
                  <c:v>1E-4</c:v>
                </c:pt>
                <c:pt idx="3858">
                  <c:v>1E-4</c:v>
                </c:pt>
                <c:pt idx="3859">
                  <c:v>1E-4</c:v>
                </c:pt>
                <c:pt idx="3860">
                  <c:v>1E-4</c:v>
                </c:pt>
                <c:pt idx="3861">
                  <c:v>1E-4</c:v>
                </c:pt>
                <c:pt idx="3862">
                  <c:v>1E-4</c:v>
                </c:pt>
                <c:pt idx="3863">
                  <c:v>1.0001</c:v>
                </c:pt>
                <c:pt idx="3864">
                  <c:v>1E-4</c:v>
                </c:pt>
                <c:pt idx="3865">
                  <c:v>1E-4</c:v>
                </c:pt>
                <c:pt idx="3866">
                  <c:v>1E-4</c:v>
                </c:pt>
                <c:pt idx="3867">
                  <c:v>1.0001</c:v>
                </c:pt>
                <c:pt idx="3868">
                  <c:v>1E-4</c:v>
                </c:pt>
                <c:pt idx="3869">
                  <c:v>1.0001</c:v>
                </c:pt>
                <c:pt idx="3870">
                  <c:v>1E-4</c:v>
                </c:pt>
                <c:pt idx="3871">
                  <c:v>1E-4</c:v>
                </c:pt>
                <c:pt idx="3872">
                  <c:v>1E-4</c:v>
                </c:pt>
                <c:pt idx="3873">
                  <c:v>1E-4</c:v>
                </c:pt>
                <c:pt idx="3874">
                  <c:v>1E-4</c:v>
                </c:pt>
                <c:pt idx="3875">
                  <c:v>1.0001</c:v>
                </c:pt>
                <c:pt idx="3876">
                  <c:v>1E-4</c:v>
                </c:pt>
                <c:pt idx="3877">
                  <c:v>1E-4</c:v>
                </c:pt>
                <c:pt idx="3878">
                  <c:v>1.0001</c:v>
                </c:pt>
                <c:pt idx="3879">
                  <c:v>1E-4</c:v>
                </c:pt>
                <c:pt idx="3880">
                  <c:v>1E-4</c:v>
                </c:pt>
                <c:pt idx="3881">
                  <c:v>1E-4</c:v>
                </c:pt>
                <c:pt idx="3882">
                  <c:v>1E-4</c:v>
                </c:pt>
                <c:pt idx="3883">
                  <c:v>1E-4</c:v>
                </c:pt>
                <c:pt idx="3884">
                  <c:v>1E-4</c:v>
                </c:pt>
                <c:pt idx="3885">
                  <c:v>1E-4</c:v>
                </c:pt>
                <c:pt idx="3886">
                  <c:v>1E-4</c:v>
                </c:pt>
                <c:pt idx="3887">
                  <c:v>1E-4</c:v>
                </c:pt>
                <c:pt idx="3888">
                  <c:v>1E-4</c:v>
                </c:pt>
                <c:pt idx="3889">
                  <c:v>1E-4</c:v>
                </c:pt>
                <c:pt idx="3890">
                  <c:v>1E-4</c:v>
                </c:pt>
                <c:pt idx="3891">
                  <c:v>1E-4</c:v>
                </c:pt>
                <c:pt idx="3892">
                  <c:v>1E-4</c:v>
                </c:pt>
                <c:pt idx="3893">
                  <c:v>1E-4</c:v>
                </c:pt>
                <c:pt idx="3894">
                  <c:v>1E-4</c:v>
                </c:pt>
                <c:pt idx="3895">
                  <c:v>1.0001</c:v>
                </c:pt>
                <c:pt idx="3896">
                  <c:v>1.0001</c:v>
                </c:pt>
                <c:pt idx="3897">
                  <c:v>1E-4</c:v>
                </c:pt>
                <c:pt idx="3898">
                  <c:v>1E-4</c:v>
                </c:pt>
                <c:pt idx="3899">
                  <c:v>1E-4</c:v>
                </c:pt>
                <c:pt idx="3900">
                  <c:v>1E-4</c:v>
                </c:pt>
                <c:pt idx="3901">
                  <c:v>1E-4</c:v>
                </c:pt>
                <c:pt idx="3902">
                  <c:v>1E-4</c:v>
                </c:pt>
                <c:pt idx="3903">
                  <c:v>1.0001</c:v>
                </c:pt>
                <c:pt idx="3904">
                  <c:v>1E-4</c:v>
                </c:pt>
                <c:pt idx="3905">
                  <c:v>2.0001000000000002</c:v>
                </c:pt>
                <c:pt idx="3906">
                  <c:v>1E-4</c:v>
                </c:pt>
                <c:pt idx="3907">
                  <c:v>2.0001000000000002</c:v>
                </c:pt>
                <c:pt idx="3908">
                  <c:v>1.0001</c:v>
                </c:pt>
                <c:pt idx="3909">
                  <c:v>1E-4</c:v>
                </c:pt>
                <c:pt idx="3910">
                  <c:v>1E-4</c:v>
                </c:pt>
                <c:pt idx="3911">
                  <c:v>1E-4</c:v>
                </c:pt>
                <c:pt idx="3912">
                  <c:v>1.0001</c:v>
                </c:pt>
                <c:pt idx="3913">
                  <c:v>1E-4</c:v>
                </c:pt>
                <c:pt idx="3914">
                  <c:v>1.0001</c:v>
                </c:pt>
                <c:pt idx="3915">
                  <c:v>1E-4</c:v>
                </c:pt>
                <c:pt idx="3916">
                  <c:v>1E-4</c:v>
                </c:pt>
                <c:pt idx="3917">
                  <c:v>1E-4</c:v>
                </c:pt>
                <c:pt idx="3918">
                  <c:v>1.0001</c:v>
                </c:pt>
                <c:pt idx="3919">
                  <c:v>1E-4</c:v>
                </c:pt>
                <c:pt idx="3920">
                  <c:v>1E-4</c:v>
                </c:pt>
                <c:pt idx="3921">
                  <c:v>1E-4</c:v>
                </c:pt>
                <c:pt idx="3922">
                  <c:v>1E-4</c:v>
                </c:pt>
                <c:pt idx="3923">
                  <c:v>1E-4</c:v>
                </c:pt>
                <c:pt idx="3924">
                  <c:v>1.0001</c:v>
                </c:pt>
                <c:pt idx="3925">
                  <c:v>1.0001</c:v>
                </c:pt>
                <c:pt idx="3926">
                  <c:v>1E-4</c:v>
                </c:pt>
                <c:pt idx="3927">
                  <c:v>1.0001</c:v>
                </c:pt>
                <c:pt idx="3928">
                  <c:v>1E-4</c:v>
                </c:pt>
                <c:pt idx="3929">
                  <c:v>1E-4</c:v>
                </c:pt>
                <c:pt idx="3930">
                  <c:v>1E-4</c:v>
                </c:pt>
                <c:pt idx="3931">
                  <c:v>1E-4</c:v>
                </c:pt>
                <c:pt idx="3932">
                  <c:v>1.0001</c:v>
                </c:pt>
                <c:pt idx="3933">
                  <c:v>1E-4</c:v>
                </c:pt>
                <c:pt idx="3934">
                  <c:v>1E-4</c:v>
                </c:pt>
                <c:pt idx="3935">
                  <c:v>1.0001</c:v>
                </c:pt>
                <c:pt idx="3936">
                  <c:v>1E-4</c:v>
                </c:pt>
                <c:pt idx="3937">
                  <c:v>1E-4</c:v>
                </c:pt>
                <c:pt idx="3938">
                  <c:v>2.0001000000000002</c:v>
                </c:pt>
                <c:pt idx="3939">
                  <c:v>1E-4</c:v>
                </c:pt>
                <c:pt idx="3940">
                  <c:v>1E-4</c:v>
                </c:pt>
                <c:pt idx="3941">
                  <c:v>1E-4</c:v>
                </c:pt>
                <c:pt idx="3942">
                  <c:v>1.0001</c:v>
                </c:pt>
                <c:pt idx="3943">
                  <c:v>1E-4</c:v>
                </c:pt>
                <c:pt idx="3944">
                  <c:v>1.0001</c:v>
                </c:pt>
                <c:pt idx="3945">
                  <c:v>1E-4</c:v>
                </c:pt>
                <c:pt idx="3946">
                  <c:v>1E-4</c:v>
                </c:pt>
                <c:pt idx="3947">
                  <c:v>1E-4</c:v>
                </c:pt>
                <c:pt idx="3948">
                  <c:v>1E-4</c:v>
                </c:pt>
                <c:pt idx="3949">
                  <c:v>1E-4</c:v>
                </c:pt>
                <c:pt idx="3950">
                  <c:v>1.0001</c:v>
                </c:pt>
                <c:pt idx="3951">
                  <c:v>1E-4</c:v>
                </c:pt>
                <c:pt idx="3952">
                  <c:v>1.0001</c:v>
                </c:pt>
                <c:pt idx="3953">
                  <c:v>1E-4</c:v>
                </c:pt>
                <c:pt idx="3954">
                  <c:v>1E-4</c:v>
                </c:pt>
                <c:pt idx="3955">
                  <c:v>1E-4</c:v>
                </c:pt>
                <c:pt idx="3956">
                  <c:v>1E-4</c:v>
                </c:pt>
                <c:pt idx="3957">
                  <c:v>1E-4</c:v>
                </c:pt>
                <c:pt idx="3958">
                  <c:v>1E-4</c:v>
                </c:pt>
                <c:pt idx="3959">
                  <c:v>1E-4</c:v>
                </c:pt>
                <c:pt idx="3960">
                  <c:v>1E-4</c:v>
                </c:pt>
                <c:pt idx="3961">
                  <c:v>1E-4</c:v>
                </c:pt>
                <c:pt idx="3962">
                  <c:v>1E-4</c:v>
                </c:pt>
                <c:pt idx="3963">
                  <c:v>1E-4</c:v>
                </c:pt>
                <c:pt idx="3964">
                  <c:v>1E-4</c:v>
                </c:pt>
                <c:pt idx="3965">
                  <c:v>1E-4</c:v>
                </c:pt>
                <c:pt idx="3966">
                  <c:v>1E-4</c:v>
                </c:pt>
                <c:pt idx="3967">
                  <c:v>1.0001</c:v>
                </c:pt>
                <c:pt idx="3968">
                  <c:v>1.0001</c:v>
                </c:pt>
                <c:pt idx="3969">
                  <c:v>1.0001</c:v>
                </c:pt>
                <c:pt idx="3970">
                  <c:v>1E-4</c:v>
                </c:pt>
                <c:pt idx="3971">
                  <c:v>2.0001000000000002</c:v>
                </c:pt>
                <c:pt idx="3972">
                  <c:v>1E-4</c:v>
                </c:pt>
                <c:pt idx="3973">
                  <c:v>1E-4</c:v>
                </c:pt>
                <c:pt idx="3974">
                  <c:v>1E-4</c:v>
                </c:pt>
                <c:pt idx="3975">
                  <c:v>1E-4</c:v>
                </c:pt>
                <c:pt idx="3976">
                  <c:v>1E-4</c:v>
                </c:pt>
                <c:pt idx="3977">
                  <c:v>1E-4</c:v>
                </c:pt>
                <c:pt idx="3978">
                  <c:v>1E-4</c:v>
                </c:pt>
                <c:pt idx="3979">
                  <c:v>1E-4</c:v>
                </c:pt>
                <c:pt idx="3980">
                  <c:v>1.0001</c:v>
                </c:pt>
                <c:pt idx="3981">
                  <c:v>1E-4</c:v>
                </c:pt>
                <c:pt idx="3982">
                  <c:v>1E-4</c:v>
                </c:pt>
                <c:pt idx="3983">
                  <c:v>1E-4</c:v>
                </c:pt>
                <c:pt idx="3984">
                  <c:v>1E-4</c:v>
                </c:pt>
                <c:pt idx="3985">
                  <c:v>1E-4</c:v>
                </c:pt>
                <c:pt idx="3986">
                  <c:v>1E-4</c:v>
                </c:pt>
                <c:pt idx="3987">
                  <c:v>1E-4</c:v>
                </c:pt>
                <c:pt idx="3988">
                  <c:v>1.0001</c:v>
                </c:pt>
                <c:pt idx="3989">
                  <c:v>1.0001</c:v>
                </c:pt>
                <c:pt idx="3990">
                  <c:v>2.0001000000000002</c:v>
                </c:pt>
                <c:pt idx="3991">
                  <c:v>1.0001</c:v>
                </c:pt>
                <c:pt idx="3992">
                  <c:v>1E-4</c:v>
                </c:pt>
                <c:pt idx="3993">
                  <c:v>1.0001</c:v>
                </c:pt>
                <c:pt idx="3994">
                  <c:v>1E-4</c:v>
                </c:pt>
                <c:pt idx="3995">
                  <c:v>1E-4</c:v>
                </c:pt>
                <c:pt idx="3996">
                  <c:v>1E-4</c:v>
                </c:pt>
                <c:pt idx="3997">
                  <c:v>1E-4</c:v>
                </c:pt>
                <c:pt idx="3998">
                  <c:v>1E-4</c:v>
                </c:pt>
                <c:pt idx="3999">
                  <c:v>1.0001</c:v>
                </c:pt>
                <c:pt idx="4000">
                  <c:v>1E-4</c:v>
                </c:pt>
                <c:pt idx="4001">
                  <c:v>1E-4</c:v>
                </c:pt>
                <c:pt idx="4002">
                  <c:v>1E-4</c:v>
                </c:pt>
                <c:pt idx="4003">
                  <c:v>1E-4</c:v>
                </c:pt>
                <c:pt idx="4004">
                  <c:v>1E-4</c:v>
                </c:pt>
                <c:pt idx="4005">
                  <c:v>1E-4</c:v>
                </c:pt>
                <c:pt idx="4006">
                  <c:v>1E-4</c:v>
                </c:pt>
                <c:pt idx="4007">
                  <c:v>1E-4</c:v>
                </c:pt>
                <c:pt idx="4008">
                  <c:v>1E-4</c:v>
                </c:pt>
                <c:pt idx="4009">
                  <c:v>1E-4</c:v>
                </c:pt>
                <c:pt idx="4010">
                  <c:v>1E-4</c:v>
                </c:pt>
                <c:pt idx="4011">
                  <c:v>1.0001</c:v>
                </c:pt>
                <c:pt idx="4012">
                  <c:v>1E-4</c:v>
                </c:pt>
                <c:pt idx="4013">
                  <c:v>1E-4</c:v>
                </c:pt>
                <c:pt idx="4014">
                  <c:v>2.0001000000000002</c:v>
                </c:pt>
                <c:pt idx="4015">
                  <c:v>1E-4</c:v>
                </c:pt>
                <c:pt idx="4016">
                  <c:v>1E-4</c:v>
                </c:pt>
                <c:pt idx="4017">
                  <c:v>1E-4</c:v>
                </c:pt>
                <c:pt idx="4018">
                  <c:v>1E-4</c:v>
                </c:pt>
                <c:pt idx="4019">
                  <c:v>1E-4</c:v>
                </c:pt>
                <c:pt idx="4020">
                  <c:v>1E-4</c:v>
                </c:pt>
                <c:pt idx="4021">
                  <c:v>1.0001</c:v>
                </c:pt>
                <c:pt idx="4022">
                  <c:v>1E-4</c:v>
                </c:pt>
                <c:pt idx="4023">
                  <c:v>1E-4</c:v>
                </c:pt>
                <c:pt idx="4024">
                  <c:v>1E-4</c:v>
                </c:pt>
                <c:pt idx="4025">
                  <c:v>1E-4</c:v>
                </c:pt>
                <c:pt idx="4026">
                  <c:v>1E-4</c:v>
                </c:pt>
                <c:pt idx="4027">
                  <c:v>1E-4</c:v>
                </c:pt>
                <c:pt idx="4028">
                  <c:v>1E-4</c:v>
                </c:pt>
                <c:pt idx="4029">
                  <c:v>1E-4</c:v>
                </c:pt>
                <c:pt idx="4030">
                  <c:v>1E-4</c:v>
                </c:pt>
                <c:pt idx="4031">
                  <c:v>1E-4</c:v>
                </c:pt>
                <c:pt idx="4032">
                  <c:v>1.0001</c:v>
                </c:pt>
                <c:pt idx="4033">
                  <c:v>1E-4</c:v>
                </c:pt>
                <c:pt idx="4034">
                  <c:v>1E-4</c:v>
                </c:pt>
                <c:pt idx="4035">
                  <c:v>1E-4</c:v>
                </c:pt>
                <c:pt idx="4036">
                  <c:v>1E-4</c:v>
                </c:pt>
                <c:pt idx="4037">
                  <c:v>1E-4</c:v>
                </c:pt>
                <c:pt idx="4038">
                  <c:v>1E-4</c:v>
                </c:pt>
                <c:pt idx="4039">
                  <c:v>1E-4</c:v>
                </c:pt>
                <c:pt idx="4040">
                  <c:v>1E-4</c:v>
                </c:pt>
                <c:pt idx="4041">
                  <c:v>1E-4</c:v>
                </c:pt>
                <c:pt idx="4042">
                  <c:v>1E-4</c:v>
                </c:pt>
                <c:pt idx="4043">
                  <c:v>1E-4</c:v>
                </c:pt>
                <c:pt idx="4044">
                  <c:v>1E-4</c:v>
                </c:pt>
                <c:pt idx="4045">
                  <c:v>1.0001</c:v>
                </c:pt>
                <c:pt idx="4046">
                  <c:v>1E-4</c:v>
                </c:pt>
                <c:pt idx="4047">
                  <c:v>1.0001</c:v>
                </c:pt>
                <c:pt idx="4048">
                  <c:v>1E-4</c:v>
                </c:pt>
                <c:pt idx="4049">
                  <c:v>1E-4</c:v>
                </c:pt>
                <c:pt idx="4050">
                  <c:v>1E-4</c:v>
                </c:pt>
                <c:pt idx="4051">
                  <c:v>1E-4</c:v>
                </c:pt>
                <c:pt idx="4052">
                  <c:v>1E-4</c:v>
                </c:pt>
                <c:pt idx="4053">
                  <c:v>1E-4</c:v>
                </c:pt>
                <c:pt idx="4054">
                  <c:v>1E-4</c:v>
                </c:pt>
                <c:pt idx="4055">
                  <c:v>1E-4</c:v>
                </c:pt>
                <c:pt idx="4056">
                  <c:v>1.0001</c:v>
                </c:pt>
                <c:pt idx="4057">
                  <c:v>1E-4</c:v>
                </c:pt>
                <c:pt idx="4058">
                  <c:v>1E-4</c:v>
                </c:pt>
                <c:pt idx="4059">
                  <c:v>1E-4</c:v>
                </c:pt>
                <c:pt idx="4060">
                  <c:v>1E-4</c:v>
                </c:pt>
                <c:pt idx="4061">
                  <c:v>1E-4</c:v>
                </c:pt>
                <c:pt idx="4062">
                  <c:v>1.0001</c:v>
                </c:pt>
                <c:pt idx="4063">
                  <c:v>1E-4</c:v>
                </c:pt>
                <c:pt idx="4064">
                  <c:v>2.0001000000000002</c:v>
                </c:pt>
                <c:pt idx="4065">
                  <c:v>1E-4</c:v>
                </c:pt>
                <c:pt idx="4066">
                  <c:v>1.0001</c:v>
                </c:pt>
                <c:pt idx="4067">
                  <c:v>1.0001</c:v>
                </c:pt>
                <c:pt idx="4068">
                  <c:v>1E-4</c:v>
                </c:pt>
                <c:pt idx="4069">
                  <c:v>1E-4</c:v>
                </c:pt>
                <c:pt idx="4070">
                  <c:v>1E-4</c:v>
                </c:pt>
                <c:pt idx="4071">
                  <c:v>2.0001000000000002</c:v>
                </c:pt>
                <c:pt idx="4072">
                  <c:v>1.0001</c:v>
                </c:pt>
                <c:pt idx="4073">
                  <c:v>1E-4</c:v>
                </c:pt>
                <c:pt idx="4074">
                  <c:v>1E-4</c:v>
                </c:pt>
                <c:pt idx="4075">
                  <c:v>1E-4</c:v>
                </c:pt>
                <c:pt idx="4076">
                  <c:v>1E-4</c:v>
                </c:pt>
                <c:pt idx="4077">
                  <c:v>1E-4</c:v>
                </c:pt>
                <c:pt idx="4078">
                  <c:v>1E-4</c:v>
                </c:pt>
                <c:pt idx="4079">
                  <c:v>1E-4</c:v>
                </c:pt>
                <c:pt idx="4080">
                  <c:v>1E-4</c:v>
                </c:pt>
                <c:pt idx="4081">
                  <c:v>1E-4</c:v>
                </c:pt>
                <c:pt idx="4082">
                  <c:v>1E-4</c:v>
                </c:pt>
                <c:pt idx="4083">
                  <c:v>1.0001</c:v>
                </c:pt>
                <c:pt idx="4084">
                  <c:v>1.0001</c:v>
                </c:pt>
                <c:pt idx="4085">
                  <c:v>1E-4</c:v>
                </c:pt>
                <c:pt idx="4086">
                  <c:v>1.0001</c:v>
                </c:pt>
                <c:pt idx="4087">
                  <c:v>1E-4</c:v>
                </c:pt>
                <c:pt idx="4088">
                  <c:v>1E-4</c:v>
                </c:pt>
                <c:pt idx="4089">
                  <c:v>1E-4</c:v>
                </c:pt>
                <c:pt idx="4090">
                  <c:v>1E-4</c:v>
                </c:pt>
                <c:pt idx="4091">
                  <c:v>1E-4</c:v>
                </c:pt>
                <c:pt idx="4092">
                  <c:v>1E-4</c:v>
                </c:pt>
                <c:pt idx="4093">
                  <c:v>1E-4</c:v>
                </c:pt>
                <c:pt idx="4094">
                  <c:v>1E-4</c:v>
                </c:pt>
                <c:pt idx="4095">
                  <c:v>1E-4</c:v>
                </c:pt>
                <c:pt idx="4096">
                  <c:v>1E-4</c:v>
                </c:pt>
                <c:pt idx="4097">
                  <c:v>1E-4</c:v>
                </c:pt>
                <c:pt idx="4098">
                  <c:v>1E-4</c:v>
                </c:pt>
                <c:pt idx="4099">
                  <c:v>1E-4</c:v>
                </c:pt>
                <c:pt idx="4100">
                  <c:v>1E-4</c:v>
                </c:pt>
                <c:pt idx="4101">
                  <c:v>1E-4</c:v>
                </c:pt>
                <c:pt idx="4102">
                  <c:v>1E-4</c:v>
                </c:pt>
                <c:pt idx="4103">
                  <c:v>1E-4</c:v>
                </c:pt>
                <c:pt idx="4104">
                  <c:v>1E-4</c:v>
                </c:pt>
                <c:pt idx="4105">
                  <c:v>1E-4</c:v>
                </c:pt>
                <c:pt idx="4106">
                  <c:v>1E-4</c:v>
                </c:pt>
                <c:pt idx="4107">
                  <c:v>1E-4</c:v>
                </c:pt>
                <c:pt idx="4108">
                  <c:v>1.0001</c:v>
                </c:pt>
                <c:pt idx="4109">
                  <c:v>1E-4</c:v>
                </c:pt>
                <c:pt idx="4110">
                  <c:v>1E-4</c:v>
                </c:pt>
                <c:pt idx="4111">
                  <c:v>1.0001</c:v>
                </c:pt>
                <c:pt idx="4112">
                  <c:v>1E-4</c:v>
                </c:pt>
                <c:pt idx="4113">
                  <c:v>1E-4</c:v>
                </c:pt>
                <c:pt idx="4114">
                  <c:v>1E-4</c:v>
                </c:pt>
                <c:pt idx="4115">
                  <c:v>1E-4</c:v>
                </c:pt>
                <c:pt idx="4116">
                  <c:v>1E-4</c:v>
                </c:pt>
                <c:pt idx="4117">
                  <c:v>1E-4</c:v>
                </c:pt>
                <c:pt idx="4118">
                  <c:v>1E-4</c:v>
                </c:pt>
                <c:pt idx="4119">
                  <c:v>1E-4</c:v>
                </c:pt>
                <c:pt idx="4120">
                  <c:v>1E-4</c:v>
                </c:pt>
                <c:pt idx="4121">
                  <c:v>1E-4</c:v>
                </c:pt>
                <c:pt idx="4122">
                  <c:v>1E-4</c:v>
                </c:pt>
                <c:pt idx="4123">
                  <c:v>1E-4</c:v>
                </c:pt>
                <c:pt idx="4124">
                  <c:v>1E-4</c:v>
                </c:pt>
                <c:pt idx="4125">
                  <c:v>1E-4</c:v>
                </c:pt>
                <c:pt idx="4126">
                  <c:v>1E-4</c:v>
                </c:pt>
                <c:pt idx="4127">
                  <c:v>1.0001</c:v>
                </c:pt>
                <c:pt idx="4128">
                  <c:v>1E-4</c:v>
                </c:pt>
                <c:pt idx="4129">
                  <c:v>1E-4</c:v>
                </c:pt>
                <c:pt idx="4130">
                  <c:v>1.0001</c:v>
                </c:pt>
                <c:pt idx="4131">
                  <c:v>1E-4</c:v>
                </c:pt>
                <c:pt idx="4132">
                  <c:v>1E-4</c:v>
                </c:pt>
                <c:pt idx="4133">
                  <c:v>1E-4</c:v>
                </c:pt>
                <c:pt idx="4134">
                  <c:v>1E-4</c:v>
                </c:pt>
                <c:pt idx="4135">
                  <c:v>1E-4</c:v>
                </c:pt>
                <c:pt idx="4136">
                  <c:v>1E-4</c:v>
                </c:pt>
                <c:pt idx="4137">
                  <c:v>1E-4</c:v>
                </c:pt>
                <c:pt idx="4138">
                  <c:v>1E-4</c:v>
                </c:pt>
                <c:pt idx="4139">
                  <c:v>1.0001</c:v>
                </c:pt>
                <c:pt idx="4140">
                  <c:v>1E-4</c:v>
                </c:pt>
                <c:pt idx="4141">
                  <c:v>1E-4</c:v>
                </c:pt>
                <c:pt idx="4142">
                  <c:v>1.0001</c:v>
                </c:pt>
                <c:pt idx="4143">
                  <c:v>1E-4</c:v>
                </c:pt>
                <c:pt idx="4144">
                  <c:v>1E-4</c:v>
                </c:pt>
                <c:pt idx="4145">
                  <c:v>1E-4</c:v>
                </c:pt>
                <c:pt idx="4146">
                  <c:v>1E-4</c:v>
                </c:pt>
                <c:pt idx="4147">
                  <c:v>1E-4</c:v>
                </c:pt>
                <c:pt idx="4148">
                  <c:v>1E-4</c:v>
                </c:pt>
                <c:pt idx="4149">
                  <c:v>1E-4</c:v>
                </c:pt>
                <c:pt idx="4150">
                  <c:v>1E-4</c:v>
                </c:pt>
                <c:pt idx="4151">
                  <c:v>1E-4</c:v>
                </c:pt>
                <c:pt idx="4152">
                  <c:v>1E-4</c:v>
                </c:pt>
                <c:pt idx="4153">
                  <c:v>1.0001</c:v>
                </c:pt>
                <c:pt idx="4154">
                  <c:v>1E-4</c:v>
                </c:pt>
                <c:pt idx="4155">
                  <c:v>1E-4</c:v>
                </c:pt>
                <c:pt idx="4156">
                  <c:v>1E-4</c:v>
                </c:pt>
                <c:pt idx="4157">
                  <c:v>1.0001</c:v>
                </c:pt>
                <c:pt idx="4158">
                  <c:v>1E-4</c:v>
                </c:pt>
                <c:pt idx="4159">
                  <c:v>1E-4</c:v>
                </c:pt>
                <c:pt idx="4160">
                  <c:v>1E-4</c:v>
                </c:pt>
                <c:pt idx="4161">
                  <c:v>1.0001</c:v>
                </c:pt>
                <c:pt idx="4162">
                  <c:v>1E-4</c:v>
                </c:pt>
                <c:pt idx="4163">
                  <c:v>1.0001</c:v>
                </c:pt>
                <c:pt idx="4164">
                  <c:v>1E-4</c:v>
                </c:pt>
                <c:pt idx="4165">
                  <c:v>1.0001</c:v>
                </c:pt>
                <c:pt idx="4166">
                  <c:v>1E-4</c:v>
                </c:pt>
                <c:pt idx="4167">
                  <c:v>1E-4</c:v>
                </c:pt>
                <c:pt idx="4168">
                  <c:v>1E-4</c:v>
                </c:pt>
                <c:pt idx="4169">
                  <c:v>1E-4</c:v>
                </c:pt>
                <c:pt idx="4170">
                  <c:v>1E-4</c:v>
                </c:pt>
                <c:pt idx="4171">
                  <c:v>1E-4</c:v>
                </c:pt>
                <c:pt idx="4172">
                  <c:v>1E-4</c:v>
                </c:pt>
                <c:pt idx="4173">
                  <c:v>1E-4</c:v>
                </c:pt>
                <c:pt idx="4174">
                  <c:v>1E-4</c:v>
                </c:pt>
                <c:pt idx="4175">
                  <c:v>1E-4</c:v>
                </c:pt>
                <c:pt idx="4176">
                  <c:v>1E-4</c:v>
                </c:pt>
                <c:pt idx="4177">
                  <c:v>1E-4</c:v>
                </c:pt>
                <c:pt idx="4178">
                  <c:v>1E-4</c:v>
                </c:pt>
                <c:pt idx="4179">
                  <c:v>1E-4</c:v>
                </c:pt>
                <c:pt idx="4180">
                  <c:v>1E-4</c:v>
                </c:pt>
                <c:pt idx="4181">
                  <c:v>1E-4</c:v>
                </c:pt>
                <c:pt idx="4182">
                  <c:v>1E-4</c:v>
                </c:pt>
                <c:pt idx="4183">
                  <c:v>1.0001</c:v>
                </c:pt>
                <c:pt idx="4184">
                  <c:v>1E-4</c:v>
                </c:pt>
                <c:pt idx="4185">
                  <c:v>1E-4</c:v>
                </c:pt>
                <c:pt idx="4186">
                  <c:v>1.0001</c:v>
                </c:pt>
                <c:pt idx="4187">
                  <c:v>1E-4</c:v>
                </c:pt>
                <c:pt idx="4188">
                  <c:v>1E-4</c:v>
                </c:pt>
                <c:pt idx="4189">
                  <c:v>1E-4</c:v>
                </c:pt>
                <c:pt idx="4190">
                  <c:v>1E-4</c:v>
                </c:pt>
                <c:pt idx="4191">
                  <c:v>1.0001</c:v>
                </c:pt>
                <c:pt idx="4192">
                  <c:v>1E-4</c:v>
                </c:pt>
                <c:pt idx="4193">
                  <c:v>1E-4</c:v>
                </c:pt>
                <c:pt idx="4194">
                  <c:v>1.0001</c:v>
                </c:pt>
                <c:pt idx="4195">
                  <c:v>1.0001</c:v>
                </c:pt>
                <c:pt idx="4196">
                  <c:v>1.0001</c:v>
                </c:pt>
                <c:pt idx="4197">
                  <c:v>1E-4</c:v>
                </c:pt>
                <c:pt idx="4198">
                  <c:v>1.0001</c:v>
                </c:pt>
                <c:pt idx="4199">
                  <c:v>1E-4</c:v>
                </c:pt>
                <c:pt idx="4200">
                  <c:v>1E-4</c:v>
                </c:pt>
                <c:pt idx="4201">
                  <c:v>1E-4</c:v>
                </c:pt>
                <c:pt idx="4202">
                  <c:v>1E-4</c:v>
                </c:pt>
                <c:pt idx="4203">
                  <c:v>1E-4</c:v>
                </c:pt>
                <c:pt idx="4204">
                  <c:v>1.0001</c:v>
                </c:pt>
                <c:pt idx="4205">
                  <c:v>1E-4</c:v>
                </c:pt>
                <c:pt idx="4206">
                  <c:v>1E-4</c:v>
                </c:pt>
                <c:pt idx="4207">
                  <c:v>1E-4</c:v>
                </c:pt>
                <c:pt idx="4208">
                  <c:v>1E-4</c:v>
                </c:pt>
                <c:pt idx="4209">
                  <c:v>1E-4</c:v>
                </c:pt>
                <c:pt idx="4210">
                  <c:v>1E-4</c:v>
                </c:pt>
                <c:pt idx="4211">
                  <c:v>1E-4</c:v>
                </c:pt>
                <c:pt idx="4212">
                  <c:v>1.0001</c:v>
                </c:pt>
                <c:pt idx="4213">
                  <c:v>1E-4</c:v>
                </c:pt>
                <c:pt idx="4214">
                  <c:v>1.0001</c:v>
                </c:pt>
                <c:pt idx="4215">
                  <c:v>1E-4</c:v>
                </c:pt>
                <c:pt idx="4216">
                  <c:v>1E-4</c:v>
                </c:pt>
                <c:pt idx="4217">
                  <c:v>1E-4</c:v>
                </c:pt>
                <c:pt idx="4218">
                  <c:v>1E-4</c:v>
                </c:pt>
                <c:pt idx="4219">
                  <c:v>1E-4</c:v>
                </c:pt>
                <c:pt idx="4220">
                  <c:v>1E-4</c:v>
                </c:pt>
                <c:pt idx="4221">
                  <c:v>1.0001</c:v>
                </c:pt>
                <c:pt idx="4222">
                  <c:v>1E-4</c:v>
                </c:pt>
                <c:pt idx="4223">
                  <c:v>1E-4</c:v>
                </c:pt>
                <c:pt idx="4224">
                  <c:v>1E-4</c:v>
                </c:pt>
                <c:pt idx="4225">
                  <c:v>1E-4</c:v>
                </c:pt>
                <c:pt idx="4226">
                  <c:v>1E-4</c:v>
                </c:pt>
                <c:pt idx="4227">
                  <c:v>1.0001</c:v>
                </c:pt>
                <c:pt idx="4228">
                  <c:v>1E-4</c:v>
                </c:pt>
                <c:pt idx="4229">
                  <c:v>1E-4</c:v>
                </c:pt>
                <c:pt idx="4230">
                  <c:v>1E-4</c:v>
                </c:pt>
                <c:pt idx="4231">
                  <c:v>1.0001</c:v>
                </c:pt>
                <c:pt idx="4232">
                  <c:v>5.0000999999999998</c:v>
                </c:pt>
                <c:pt idx="4233">
                  <c:v>7.0000999999999998</c:v>
                </c:pt>
                <c:pt idx="4234">
                  <c:v>7.0000999999999998</c:v>
                </c:pt>
                <c:pt idx="4235">
                  <c:v>8.0000999999999998</c:v>
                </c:pt>
                <c:pt idx="4236">
                  <c:v>7.0000999999999998</c:v>
                </c:pt>
                <c:pt idx="4237">
                  <c:v>3.0001000000000002</c:v>
                </c:pt>
                <c:pt idx="4238">
                  <c:v>1.0001</c:v>
                </c:pt>
                <c:pt idx="4239">
                  <c:v>1.0001</c:v>
                </c:pt>
                <c:pt idx="4240">
                  <c:v>1.0001</c:v>
                </c:pt>
                <c:pt idx="4241">
                  <c:v>1.0001</c:v>
                </c:pt>
                <c:pt idx="4242">
                  <c:v>1E-4</c:v>
                </c:pt>
                <c:pt idx="4243">
                  <c:v>1.0001</c:v>
                </c:pt>
                <c:pt idx="4244">
                  <c:v>1.0001</c:v>
                </c:pt>
                <c:pt idx="4245">
                  <c:v>1.0001</c:v>
                </c:pt>
                <c:pt idx="4246">
                  <c:v>1E-4</c:v>
                </c:pt>
                <c:pt idx="4247">
                  <c:v>1E-4</c:v>
                </c:pt>
                <c:pt idx="4248">
                  <c:v>1E-4</c:v>
                </c:pt>
                <c:pt idx="4249">
                  <c:v>1E-4</c:v>
                </c:pt>
                <c:pt idx="4250">
                  <c:v>1E-4</c:v>
                </c:pt>
                <c:pt idx="4251">
                  <c:v>1E-4</c:v>
                </c:pt>
                <c:pt idx="4252">
                  <c:v>1E-4</c:v>
                </c:pt>
                <c:pt idx="4253">
                  <c:v>1E-4</c:v>
                </c:pt>
                <c:pt idx="4254">
                  <c:v>1E-4</c:v>
                </c:pt>
                <c:pt idx="4255">
                  <c:v>1E-4</c:v>
                </c:pt>
                <c:pt idx="4256">
                  <c:v>1E-4</c:v>
                </c:pt>
                <c:pt idx="4257">
                  <c:v>1E-4</c:v>
                </c:pt>
                <c:pt idx="4258">
                  <c:v>1E-4</c:v>
                </c:pt>
                <c:pt idx="4259">
                  <c:v>1E-4</c:v>
                </c:pt>
                <c:pt idx="4260">
                  <c:v>1.0001</c:v>
                </c:pt>
                <c:pt idx="4261">
                  <c:v>1.0001</c:v>
                </c:pt>
                <c:pt idx="4262">
                  <c:v>1.0001</c:v>
                </c:pt>
                <c:pt idx="4263">
                  <c:v>1E-4</c:v>
                </c:pt>
                <c:pt idx="4264">
                  <c:v>1E-4</c:v>
                </c:pt>
                <c:pt idx="4265">
                  <c:v>1E-4</c:v>
                </c:pt>
                <c:pt idx="4266">
                  <c:v>1E-4</c:v>
                </c:pt>
                <c:pt idx="4267">
                  <c:v>1E-4</c:v>
                </c:pt>
                <c:pt idx="4268">
                  <c:v>1.0001</c:v>
                </c:pt>
                <c:pt idx="4269">
                  <c:v>1E-4</c:v>
                </c:pt>
                <c:pt idx="4270">
                  <c:v>1E-4</c:v>
                </c:pt>
                <c:pt idx="4271">
                  <c:v>1E-4</c:v>
                </c:pt>
                <c:pt idx="4272">
                  <c:v>1.0001</c:v>
                </c:pt>
                <c:pt idx="4273">
                  <c:v>1E-4</c:v>
                </c:pt>
                <c:pt idx="4274">
                  <c:v>1E-4</c:v>
                </c:pt>
                <c:pt idx="4275">
                  <c:v>2.0001000000000002</c:v>
                </c:pt>
                <c:pt idx="4276">
                  <c:v>1E-4</c:v>
                </c:pt>
                <c:pt idx="4277">
                  <c:v>1.0001</c:v>
                </c:pt>
                <c:pt idx="4278">
                  <c:v>1E-4</c:v>
                </c:pt>
                <c:pt idx="4279">
                  <c:v>1E-4</c:v>
                </c:pt>
                <c:pt idx="4280">
                  <c:v>1E-4</c:v>
                </c:pt>
                <c:pt idx="4281">
                  <c:v>1.0001</c:v>
                </c:pt>
                <c:pt idx="4282">
                  <c:v>1E-4</c:v>
                </c:pt>
                <c:pt idx="4283">
                  <c:v>1E-4</c:v>
                </c:pt>
                <c:pt idx="4284">
                  <c:v>1E-4</c:v>
                </c:pt>
                <c:pt idx="4285">
                  <c:v>1E-4</c:v>
                </c:pt>
                <c:pt idx="4286">
                  <c:v>1E-4</c:v>
                </c:pt>
                <c:pt idx="4287">
                  <c:v>1E-4</c:v>
                </c:pt>
                <c:pt idx="4288">
                  <c:v>1E-4</c:v>
                </c:pt>
                <c:pt idx="4289">
                  <c:v>1E-4</c:v>
                </c:pt>
                <c:pt idx="4290">
                  <c:v>1E-4</c:v>
                </c:pt>
                <c:pt idx="4291">
                  <c:v>1E-4</c:v>
                </c:pt>
                <c:pt idx="4292">
                  <c:v>1.0001</c:v>
                </c:pt>
                <c:pt idx="4293">
                  <c:v>1E-4</c:v>
                </c:pt>
                <c:pt idx="4294">
                  <c:v>1.0001</c:v>
                </c:pt>
                <c:pt idx="4295">
                  <c:v>1E-4</c:v>
                </c:pt>
                <c:pt idx="4296">
                  <c:v>1E-4</c:v>
                </c:pt>
                <c:pt idx="4297">
                  <c:v>1E-4</c:v>
                </c:pt>
                <c:pt idx="4298">
                  <c:v>1E-4</c:v>
                </c:pt>
                <c:pt idx="4299">
                  <c:v>1E-4</c:v>
                </c:pt>
                <c:pt idx="4300">
                  <c:v>1E-4</c:v>
                </c:pt>
                <c:pt idx="4301">
                  <c:v>1.0001</c:v>
                </c:pt>
                <c:pt idx="4302">
                  <c:v>1.0001</c:v>
                </c:pt>
                <c:pt idx="4303">
                  <c:v>1.0001</c:v>
                </c:pt>
                <c:pt idx="4304">
                  <c:v>1E-4</c:v>
                </c:pt>
                <c:pt idx="4305">
                  <c:v>1E-4</c:v>
                </c:pt>
                <c:pt idx="4306">
                  <c:v>1E-4</c:v>
                </c:pt>
                <c:pt idx="4307">
                  <c:v>1E-4</c:v>
                </c:pt>
                <c:pt idx="4308">
                  <c:v>1E-4</c:v>
                </c:pt>
                <c:pt idx="4309">
                  <c:v>1E-4</c:v>
                </c:pt>
                <c:pt idx="4310">
                  <c:v>1E-4</c:v>
                </c:pt>
                <c:pt idx="4311">
                  <c:v>4.0000999999999998</c:v>
                </c:pt>
                <c:pt idx="4312">
                  <c:v>17.0001</c:v>
                </c:pt>
                <c:pt idx="4313">
                  <c:v>9.0000999999999998</c:v>
                </c:pt>
                <c:pt idx="4314">
                  <c:v>17.0001</c:v>
                </c:pt>
                <c:pt idx="4315">
                  <c:v>16.0001</c:v>
                </c:pt>
                <c:pt idx="4316">
                  <c:v>8.0000999999999998</c:v>
                </c:pt>
                <c:pt idx="4317">
                  <c:v>4.0000999999999998</c:v>
                </c:pt>
                <c:pt idx="4318">
                  <c:v>1.0001</c:v>
                </c:pt>
                <c:pt idx="4319">
                  <c:v>1E-4</c:v>
                </c:pt>
                <c:pt idx="4320">
                  <c:v>1E-4</c:v>
                </c:pt>
                <c:pt idx="4321">
                  <c:v>1.0001</c:v>
                </c:pt>
                <c:pt idx="4322">
                  <c:v>1E-4</c:v>
                </c:pt>
                <c:pt idx="4323">
                  <c:v>1E-4</c:v>
                </c:pt>
                <c:pt idx="4324">
                  <c:v>1E-4</c:v>
                </c:pt>
                <c:pt idx="4325">
                  <c:v>1E-4</c:v>
                </c:pt>
                <c:pt idx="4326">
                  <c:v>1E-4</c:v>
                </c:pt>
                <c:pt idx="4327">
                  <c:v>1E-4</c:v>
                </c:pt>
                <c:pt idx="4328">
                  <c:v>1E-4</c:v>
                </c:pt>
                <c:pt idx="4329">
                  <c:v>1.0001</c:v>
                </c:pt>
                <c:pt idx="4330">
                  <c:v>1.0001</c:v>
                </c:pt>
                <c:pt idx="4331">
                  <c:v>1.0001</c:v>
                </c:pt>
                <c:pt idx="4332">
                  <c:v>1.0001</c:v>
                </c:pt>
                <c:pt idx="4333">
                  <c:v>1E-4</c:v>
                </c:pt>
                <c:pt idx="4334">
                  <c:v>1.0001</c:v>
                </c:pt>
                <c:pt idx="4335">
                  <c:v>1E-4</c:v>
                </c:pt>
                <c:pt idx="4336">
                  <c:v>1E-4</c:v>
                </c:pt>
                <c:pt idx="4337">
                  <c:v>1E-4</c:v>
                </c:pt>
                <c:pt idx="4338">
                  <c:v>1E-4</c:v>
                </c:pt>
                <c:pt idx="4339">
                  <c:v>1E-4</c:v>
                </c:pt>
                <c:pt idx="4340">
                  <c:v>1E-4</c:v>
                </c:pt>
                <c:pt idx="4341">
                  <c:v>1E-4</c:v>
                </c:pt>
                <c:pt idx="4342">
                  <c:v>2.0001000000000002</c:v>
                </c:pt>
                <c:pt idx="4343">
                  <c:v>1E-4</c:v>
                </c:pt>
                <c:pt idx="4344">
                  <c:v>1E-4</c:v>
                </c:pt>
                <c:pt idx="4345">
                  <c:v>1E-4</c:v>
                </c:pt>
                <c:pt idx="4346">
                  <c:v>1E-4</c:v>
                </c:pt>
                <c:pt idx="4347">
                  <c:v>1E-4</c:v>
                </c:pt>
                <c:pt idx="4348">
                  <c:v>1E-4</c:v>
                </c:pt>
                <c:pt idx="4349">
                  <c:v>1E-4</c:v>
                </c:pt>
                <c:pt idx="4350">
                  <c:v>1E-4</c:v>
                </c:pt>
                <c:pt idx="4351">
                  <c:v>1.0001</c:v>
                </c:pt>
                <c:pt idx="4352">
                  <c:v>1E-4</c:v>
                </c:pt>
                <c:pt idx="4353">
                  <c:v>1.0001</c:v>
                </c:pt>
                <c:pt idx="4354">
                  <c:v>1E-4</c:v>
                </c:pt>
                <c:pt idx="4355">
                  <c:v>1E-4</c:v>
                </c:pt>
                <c:pt idx="4356">
                  <c:v>1E-4</c:v>
                </c:pt>
                <c:pt idx="4357">
                  <c:v>1.0001</c:v>
                </c:pt>
                <c:pt idx="4358">
                  <c:v>1E-4</c:v>
                </c:pt>
                <c:pt idx="4359">
                  <c:v>1.0001</c:v>
                </c:pt>
                <c:pt idx="4360">
                  <c:v>1E-4</c:v>
                </c:pt>
                <c:pt idx="4361">
                  <c:v>2.0001000000000002</c:v>
                </c:pt>
                <c:pt idx="4362">
                  <c:v>1E-4</c:v>
                </c:pt>
                <c:pt idx="4363">
                  <c:v>1E-4</c:v>
                </c:pt>
                <c:pt idx="4364">
                  <c:v>1E-4</c:v>
                </c:pt>
                <c:pt idx="4365">
                  <c:v>1.0001</c:v>
                </c:pt>
                <c:pt idx="4366">
                  <c:v>1E-4</c:v>
                </c:pt>
                <c:pt idx="4367">
                  <c:v>1E-4</c:v>
                </c:pt>
                <c:pt idx="4368">
                  <c:v>1.0001</c:v>
                </c:pt>
                <c:pt idx="4369">
                  <c:v>1.0001</c:v>
                </c:pt>
                <c:pt idx="4370">
                  <c:v>1E-4</c:v>
                </c:pt>
                <c:pt idx="4371">
                  <c:v>1E-4</c:v>
                </c:pt>
                <c:pt idx="4372">
                  <c:v>1.0001</c:v>
                </c:pt>
                <c:pt idx="4373">
                  <c:v>1.0001</c:v>
                </c:pt>
                <c:pt idx="4374">
                  <c:v>1.0001</c:v>
                </c:pt>
                <c:pt idx="4375">
                  <c:v>1.0001</c:v>
                </c:pt>
                <c:pt idx="4376">
                  <c:v>1E-4</c:v>
                </c:pt>
                <c:pt idx="4377">
                  <c:v>2.0001000000000002</c:v>
                </c:pt>
                <c:pt idx="4378">
                  <c:v>1E-4</c:v>
                </c:pt>
                <c:pt idx="4379">
                  <c:v>1E-4</c:v>
                </c:pt>
                <c:pt idx="4380">
                  <c:v>3.0001000000000002</c:v>
                </c:pt>
                <c:pt idx="4381">
                  <c:v>1.0001</c:v>
                </c:pt>
                <c:pt idx="4382">
                  <c:v>1.0001</c:v>
                </c:pt>
                <c:pt idx="4383">
                  <c:v>1E-4</c:v>
                </c:pt>
                <c:pt idx="4384">
                  <c:v>1.0001</c:v>
                </c:pt>
                <c:pt idx="4385">
                  <c:v>566.00009999999997</c:v>
                </c:pt>
                <c:pt idx="4386">
                  <c:v>1587.0001</c:v>
                </c:pt>
                <c:pt idx="4387">
                  <c:v>1354.0001</c:v>
                </c:pt>
                <c:pt idx="4388">
                  <c:v>1862.0001</c:v>
                </c:pt>
                <c:pt idx="4389">
                  <c:v>1208.0001</c:v>
                </c:pt>
                <c:pt idx="4390">
                  <c:v>674.00009999999997</c:v>
                </c:pt>
                <c:pt idx="4391">
                  <c:v>447.00009999999997</c:v>
                </c:pt>
                <c:pt idx="4392">
                  <c:v>197.0001</c:v>
                </c:pt>
                <c:pt idx="4393">
                  <c:v>123.0001</c:v>
                </c:pt>
                <c:pt idx="4394">
                  <c:v>65.000100000000003</c:v>
                </c:pt>
                <c:pt idx="4395">
                  <c:v>32.000100000000003</c:v>
                </c:pt>
                <c:pt idx="4396">
                  <c:v>14.0001</c:v>
                </c:pt>
                <c:pt idx="4397">
                  <c:v>5.0000999999999998</c:v>
                </c:pt>
                <c:pt idx="4398">
                  <c:v>8.0000999999999998</c:v>
                </c:pt>
                <c:pt idx="4399">
                  <c:v>6.0000999999999998</c:v>
                </c:pt>
                <c:pt idx="4400">
                  <c:v>9.0000999999999998</c:v>
                </c:pt>
                <c:pt idx="4401">
                  <c:v>2.0001000000000002</c:v>
                </c:pt>
                <c:pt idx="4402">
                  <c:v>5.0000999999999998</c:v>
                </c:pt>
                <c:pt idx="4403">
                  <c:v>2.0001000000000002</c:v>
                </c:pt>
                <c:pt idx="4404">
                  <c:v>4.0000999999999998</c:v>
                </c:pt>
                <c:pt idx="4405">
                  <c:v>5.0000999999999998</c:v>
                </c:pt>
                <c:pt idx="4406">
                  <c:v>1.0001</c:v>
                </c:pt>
                <c:pt idx="4407">
                  <c:v>3.0001000000000002</c:v>
                </c:pt>
                <c:pt idx="4408">
                  <c:v>2.0001000000000002</c:v>
                </c:pt>
                <c:pt idx="4409">
                  <c:v>2.0001000000000002</c:v>
                </c:pt>
                <c:pt idx="4410">
                  <c:v>1.0001</c:v>
                </c:pt>
                <c:pt idx="4411">
                  <c:v>1.0001</c:v>
                </c:pt>
                <c:pt idx="4412">
                  <c:v>2.0001000000000002</c:v>
                </c:pt>
                <c:pt idx="4413">
                  <c:v>2.0001000000000002</c:v>
                </c:pt>
                <c:pt idx="4414">
                  <c:v>1E-4</c:v>
                </c:pt>
                <c:pt idx="4415">
                  <c:v>1.0001</c:v>
                </c:pt>
                <c:pt idx="4416">
                  <c:v>2.0001000000000002</c:v>
                </c:pt>
                <c:pt idx="4417">
                  <c:v>1.0001</c:v>
                </c:pt>
                <c:pt idx="4418">
                  <c:v>1E-4</c:v>
                </c:pt>
                <c:pt idx="4419">
                  <c:v>1E-4</c:v>
                </c:pt>
                <c:pt idx="4420">
                  <c:v>1.0001</c:v>
                </c:pt>
                <c:pt idx="4421">
                  <c:v>1E-4</c:v>
                </c:pt>
                <c:pt idx="4422">
                  <c:v>1E-4</c:v>
                </c:pt>
                <c:pt idx="4423">
                  <c:v>1E-4</c:v>
                </c:pt>
                <c:pt idx="4424">
                  <c:v>1E-4</c:v>
                </c:pt>
                <c:pt idx="4425">
                  <c:v>2.0001000000000002</c:v>
                </c:pt>
                <c:pt idx="4426">
                  <c:v>1E-4</c:v>
                </c:pt>
                <c:pt idx="4427">
                  <c:v>1.0001</c:v>
                </c:pt>
                <c:pt idx="4428">
                  <c:v>1.0001</c:v>
                </c:pt>
                <c:pt idx="4429">
                  <c:v>1E-4</c:v>
                </c:pt>
                <c:pt idx="4430">
                  <c:v>1.0001</c:v>
                </c:pt>
                <c:pt idx="4431">
                  <c:v>1.0001</c:v>
                </c:pt>
                <c:pt idx="4432">
                  <c:v>1.0001</c:v>
                </c:pt>
                <c:pt idx="4433">
                  <c:v>3.0001000000000002</c:v>
                </c:pt>
                <c:pt idx="4434">
                  <c:v>1E-4</c:v>
                </c:pt>
                <c:pt idx="4435">
                  <c:v>1E-4</c:v>
                </c:pt>
                <c:pt idx="4436">
                  <c:v>1.0001</c:v>
                </c:pt>
                <c:pt idx="4437">
                  <c:v>1E-4</c:v>
                </c:pt>
                <c:pt idx="4438">
                  <c:v>1.0001</c:v>
                </c:pt>
                <c:pt idx="4439">
                  <c:v>1E-4</c:v>
                </c:pt>
                <c:pt idx="4440">
                  <c:v>1E-4</c:v>
                </c:pt>
                <c:pt idx="4441">
                  <c:v>1E-4</c:v>
                </c:pt>
                <c:pt idx="4442">
                  <c:v>1E-4</c:v>
                </c:pt>
                <c:pt idx="4443">
                  <c:v>1E-4</c:v>
                </c:pt>
                <c:pt idx="4444">
                  <c:v>4.0000999999999998</c:v>
                </c:pt>
                <c:pt idx="4445">
                  <c:v>1E-4</c:v>
                </c:pt>
                <c:pt idx="4446">
                  <c:v>1.0001</c:v>
                </c:pt>
                <c:pt idx="4447">
                  <c:v>1.0001</c:v>
                </c:pt>
                <c:pt idx="4448">
                  <c:v>1.0001</c:v>
                </c:pt>
                <c:pt idx="4449">
                  <c:v>1.0001</c:v>
                </c:pt>
                <c:pt idx="4450">
                  <c:v>1E-4</c:v>
                </c:pt>
                <c:pt idx="4451">
                  <c:v>1E-4</c:v>
                </c:pt>
                <c:pt idx="4452">
                  <c:v>1E-4</c:v>
                </c:pt>
                <c:pt idx="4453">
                  <c:v>2.0001000000000002</c:v>
                </c:pt>
                <c:pt idx="4454">
                  <c:v>1.0001</c:v>
                </c:pt>
                <c:pt idx="4455">
                  <c:v>1E-4</c:v>
                </c:pt>
                <c:pt idx="4456">
                  <c:v>1.0001</c:v>
                </c:pt>
                <c:pt idx="4457">
                  <c:v>1.0001</c:v>
                </c:pt>
                <c:pt idx="4458">
                  <c:v>1E-4</c:v>
                </c:pt>
                <c:pt idx="4459">
                  <c:v>2.0001000000000002</c:v>
                </c:pt>
                <c:pt idx="4460">
                  <c:v>1E-4</c:v>
                </c:pt>
                <c:pt idx="4461">
                  <c:v>1E-4</c:v>
                </c:pt>
                <c:pt idx="4462">
                  <c:v>77.000100000000003</c:v>
                </c:pt>
                <c:pt idx="4463">
                  <c:v>187.0001</c:v>
                </c:pt>
                <c:pt idx="4464">
                  <c:v>258.00009999999997</c:v>
                </c:pt>
                <c:pt idx="4465">
                  <c:v>279.00009999999997</c:v>
                </c:pt>
                <c:pt idx="4466">
                  <c:v>225.0001</c:v>
                </c:pt>
                <c:pt idx="4467">
                  <c:v>152.0001</c:v>
                </c:pt>
                <c:pt idx="4468">
                  <c:v>103.0001</c:v>
                </c:pt>
                <c:pt idx="4469">
                  <c:v>45.000100000000003</c:v>
                </c:pt>
                <c:pt idx="4470">
                  <c:v>18.0001</c:v>
                </c:pt>
                <c:pt idx="4471">
                  <c:v>11.0001</c:v>
                </c:pt>
                <c:pt idx="4472">
                  <c:v>5.0000999999999998</c:v>
                </c:pt>
                <c:pt idx="4473">
                  <c:v>4.0000999999999998</c:v>
                </c:pt>
                <c:pt idx="4474">
                  <c:v>1.0001</c:v>
                </c:pt>
                <c:pt idx="4475">
                  <c:v>1.0001</c:v>
                </c:pt>
                <c:pt idx="4476">
                  <c:v>4.0000999999999998</c:v>
                </c:pt>
                <c:pt idx="4477">
                  <c:v>1E-4</c:v>
                </c:pt>
                <c:pt idx="4478">
                  <c:v>1.0001</c:v>
                </c:pt>
                <c:pt idx="4479">
                  <c:v>1.0001</c:v>
                </c:pt>
                <c:pt idx="4480">
                  <c:v>2.0001000000000002</c:v>
                </c:pt>
                <c:pt idx="4481">
                  <c:v>2.0001000000000002</c:v>
                </c:pt>
                <c:pt idx="4482">
                  <c:v>1.0001</c:v>
                </c:pt>
                <c:pt idx="4483">
                  <c:v>1.0001</c:v>
                </c:pt>
                <c:pt idx="4484">
                  <c:v>1E-4</c:v>
                </c:pt>
                <c:pt idx="4485">
                  <c:v>1E-4</c:v>
                </c:pt>
                <c:pt idx="4486">
                  <c:v>1E-4</c:v>
                </c:pt>
                <c:pt idx="4487">
                  <c:v>1.0001</c:v>
                </c:pt>
                <c:pt idx="4488">
                  <c:v>1E-4</c:v>
                </c:pt>
                <c:pt idx="4489">
                  <c:v>1.0001</c:v>
                </c:pt>
                <c:pt idx="4490">
                  <c:v>1.0001</c:v>
                </c:pt>
                <c:pt idx="4491">
                  <c:v>1E-4</c:v>
                </c:pt>
                <c:pt idx="4492">
                  <c:v>1E-4</c:v>
                </c:pt>
                <c:pt idx="4493">
                  <c:v>1.0001</c:v>
                </c:pt>
                <c:pt idx="4494">
                  <c:v>1E-4</c:v>
                </c:pt>
                <c:pt idx="4495">
                  <c:v>1E-4</c:v>
                </c:pt>
                <c:pt idx="4496">
                  <c:v>2.0001000000000002</c:v>
                </c:pt>
                <c:pt idx="4497">
                  <c:v>2.0001000000000002</c:v>
                </c:pt>
                <c:pt idx="4498">
                  <c:v>1E-4</c:v>
                </c:pt>
                <c:pt idx="4499">
                  <c:v>1E-4</c:v>
                </c:pt>
                <c:pt idx="4500">
                  <c:v>2.0001000000000002</c:v>
                </c:pt>
                <c:pt idx="4501">
                  <c:v>1.0001</c:v>
                </c:pt>
                <c:pt idx="4502">
                  <c:v>1.0001</c:v>
                </c:pt>
                <c:pt idx="4503">
                  <c:v>1E-4</c:v>
                </c:pt>
                <c:pt idx="4504">
                  <c:v>1E-4</c:v>
                </c:pt>
                <c:pt idx="4505">
                  <c:v>1.0001</c:v>
                </c:pt>
                <c:pt idx="4506">
                  <c:v>1.0001</c:v>
                </c:pt>
                <c:pt idx="4507">
                  <c:v>1.0001</c:v>
                </c:pt>
                <c:pt idx="4508">
                  <c:v>1.0001</c:v>
                </c:pt>
                <c:pt idx="4509">
                  <c:v>1E-4</c:v>
                </c:pt>
                <c:pt idx="4510">
                  <c:v>1E-4</c:v>
                </c:pt>
                <c:pt idx="4511">
                  <c:v>1.0001</c:v>
                </c:pt>
                <c:pt idx="4512">
                  <c:v>1E-4</c:v>
                </c:pt>
                <c:pt idx="4513">
                  <c:v>3.0001000000000002</c:v>
                </c:pt>
                <c:pt idx="4514">
                  <c:v>1.0001</c:v>
                </c:pt>
                <c:pt idx="4515">
                  <c:v>1E-4</c:v>
                </c:pt>
                <c:pt idx="4516">
                  <c:v>1E-4</c:v>
                </c:pt>
                <c:pt idx="4517">
                  <c:v>1.0001</c:v>
                </c:pt>
                <c:pt idx="4518">
                  <c:v>1E-4</c:v>
                </c:pt>
                <c:pt idx="4519">
                  <c:v>1E-4</c:v>
                </c:pt>
                <c:pt idx="4520">
                  <c:v>2.0001000000000002</c:v>
                </c:pt>
                <c:pt idx="4521">
                  <c:v>1E-4</c:v>
                </c:pt>
                <c:pt idx="4522">
                  <c:v>2.0001000000000002</c:v>
                </c:pt>
                <c:pt idx="4523">
                  <c:v>1.0001</c:v>
                </c:pt>
                <c:pt idx="4524">
                  <c:v>1E-4</c:v>
                </c:pt>
                <c:pt idx="4525">
                  <c:v>1E-4</c:v>
                </c:pt>
                <c:pt idx="4526">
                  <c:v>1E-4</c:v>
                </c:pt>
                <c:pt idx="4527">
                  <c:v>1E-4</c:v>
                </c:pt>
                <c:pt idx="4528">
                  <c:v>1.0001</c:v>
                </c:pt>
                <c:pt idx="4529">
                  <c:v>2.0001000000000002</c:v>
                </c:pt>
                <c:pt idx="4530">
                  <c:v>1E-4</c:v>
                </c:pt>
                <c:pt idx="4531">
                  <c:v>1.0001</c:v>
                </c:pt>
                <c:pt idx="4532">
                  <c:v>1.0001</c:v>
                </c:pt>
                <c:pt idx="4533">
                  <c:v>1.0001</c:v>
                </c:pt>
                <c:pt idx="4534">
                  <c:v>1.0001</c:v>
                </c:pt>
                <c:pt idx="4535">
                  <c:v>1.0001</c:v>
                </c:pt>
                <c:pt idx="4536">
                  <c:v>1.0001</c:v>
                </c:pt>
                <c:pt idx="4537">
                  <c:v>2.0001000000000002</c:v>
                </c:pt>
                <c:pt idx="4538">
                  <c:v>57.000100000000003</c:v>
                </c:pt>
                <c:pt idx="4539">
                  <c:v>132.0001</c:v>
                </c:pt>
                <c:pt idx="4540">
                  <c:v>130.0001</c:v>
                </c:pt>
                <c:pt idx="4541">
                  <c:v>187.0001</c:v>
                </c:pt>
                <c:pt idx="4542">
                  <c:v>132.0001</c:v>
                </c:pt>
                <c:pt idx="4543">
                  <c:v>120.0001</c:v>
                </c:pt>
                <c:pt idx="4544">
                  <c:v>146.0001</c:v>
                </c:pt>
                <c:pt idx="4545">
                  <c:v>153.0001</c:v>
                </c:pt>
                <c:pt idx="4546">
                  <c:v>74.000100000000003</c:v>
                </c:pt>
                <c:pt idx="4547">
                  <c:v>91.000100000000003</c:v>
                </c:pt>
                <c:pt idx="4548">
                  <c:v>40.000100000000003</c:v>
                </c:pt>
                <c:pt idx="4549">
                  <c:v>17.0001</c:v>
                </c:pt>
                <c:pt idx="4550">
                  <c:v>13.0001</c:v>
                </c:pt>
                <c:pt idx="4551">
                  <c:v>3.0001000000000002</c:v>
                </c:pt>
                <c:pt idx="4552">
                  <c:v>5.0000999999999998</c:v>
                </c:pt>
                <c:pt idx="4553">
                  <c:v>5.0000999999999998</c:v>
                </c:pt>
                <c:pt idx="4554">
                  <c:v>2.0001000000000002</c:v>
                </c:pt>
                <c:pt idx="4555">
                  <c:v>2.0001000000000002</c:v>
                </c:pt>
                <c:pt idx="4556">
                  <c:v>3.0001000000000002</c:v>
                </c:pt>
                <c:pt idx="4557">
                  <c:v>2.0001000000000002</c:v>
                </c:pt>
                <c:pt idx="4558">
                  <c:v>1.0001</c:v>
                </c:pt>
                <c:pt idx="4559">
                  <c:v>5.0000999999999998</c:v>
                </c:pt>
                <c:pt idx="4560">
                  <c:v>2.0001000000000002</c:v>
                </c:pt>
                <c:pt idx="4561">
                  <c:v>1.0001</c:v>
                </c:pt>
                <c:pt idx="4562">
                  <c:v>3.0001000000000002</c:v>
                </c:pt>
                <c:pt idx="4563">
                  <c:v>2.0001000000000002</c:v>
                </c:pt>
                <c:pt idx="4564">
                  <c:v>2.0001000000000002</c:v>
                </c:pt>
                <c:pt idx="4565">
                  <c:v>3.0001000000000002</c:v>
                </c:pt>
                <c:pt idx="4566">
                  <c:v>2.0001000000000002</c:v>
                </c:pt>
                <c:pt idx="4567">
                  <c:v>2.0001000000000002</c:v>
                </c:pt>
                <c:pt idx="4568">
                  <c:v>1.0001</c:v>
                </c:pt>
                <c:pt idx="4569">
                  <c:v>1.0001</c:v>
                </c:pt>
                <c:pt idx="4570">
                  <c:v>7.0000999999999998</c:v>
                </c:pt>
                <c:pt idx="4571">
                  <c:v>1.0001</c:v>
                </c:pt>
                <c:pt idx="4572">
                  <c:v>4.0000999999999998</c:v>
                </c:pt>
                <c:pt idx="4573">
                  <c:v>1E-4</c:v>
                </c:pt>
                <c:pt idx="4574">
                  <c:v>1.0001</c:v>
                </c:pt>
                <c:pt idx="4575">
                  <c:v>1E-4</c:v>
                </c:pt>
                <c:pt idx="4576">
                  <c:v>1E-4</c:v>
                </c:pt>
                <c:pt idx="4577">
                  <c:v>1E-4</c:v>
                </c:pt>
                <c:pt idx="4578">
                  <c:v>1E-4</c:v>
                </c:pt>
                <c:pt idx="4579">
                  <c:v>1E-4</c:v>
                </c:pt>
                <c:pt idx="4580">
                  <c:v>3.0001000000000002</c:v>
                </c:pt>
                <c:pt idx="4581">
                  <c:v>1E-4</c:v>
                </c:pt>
                <c:pt idx="4582">
                  <c:v>1E-4</c:v>
                </c:pt>
                <c:pt idx="4583">
                  <c:v>1E-4</c:v>
                </c:pt>
                <c:pt idx="4584">
                  <c:v>2.0001000000000002</c:v>
                </c:pt>
                <c:pt idx="4585">
                  <c:v>1E-4</c:v>
                </c:pt>
                <c:pt idx="4586">
                  <c:v>1.0001</c:v>
                </c:pt>
                <c:pt idx="4587">
                  <c:v>1E-4</c:v>
                </c:pt>
                <c:pt idx="4588">
                  <c:v>1E-4</c:v>
                </c:pt>
                <c:pt idx="4589">
                  <c:v>2.0001000000000002</c:v>
                </c:pt>
                <c:pt idx="4590">
                  <c:v>2.0001000000000002</c:v>
                </c:pt>
                <c:pt idx="4591">
                  <c:v>2.0001000000000002</c:v>
                </c:pt>
                <c:pt idx="4592">
                  <c:v>1E-4</c:v>
                </c:pt>
                <c:pt idx="4593">
                  <c:v>1.0001</c:v>
                </c:pt>
                <c:pt idx="4594">
                  <c:v>1E-4</c:v>
                </c:pt>
                <c:pt idx="4595">
                  <c:v>1E-4</c:v>
                </c:pt>
                <c:pt idx="4596">
                  <c:v>1E-4</c:v>
                </c:pt>
                <c:pt idx="4597">
                  <c:v>1.0001</c:v>
                </c:pt>
                <c:pt idx="4598">
                  <c:v>1E-4</c:v>
                </c:pt>
                <c:pt idx="4599">
                  <c:v>1E-4</c:v>
                </c:pt>
                <c:pt idx="4600">
                  <c:v>1E-4</c:v>
                </c:pt>
                <c:pt idx="4601">
                  <c:v>1.0001</c:v>
                </c:pt>
                <c:pt idx="4602">
                  <c:v>1E-4</c:v>
                </c:pt>
                <c:pt idx="4603">
                  <c:v>1E-4</c:v>
                </c:pt>
                <c:pt idx="4604">
                  <c:v>1E-4</c:v>
                </c:pt>
                <c:pt idx="4605">
                  <c:v>1.0001</c:v>
                </c:pt>
                <c:pt idx="4606">
                  <c:v>1E-4</c:v>
                </c:pt>
                <c:pt idx="4607">
                  <c:v>1E-4</c:v>
                </c:pt>
                <c:pt idx="4608">
                  <c:v>1E-4</c:v>
                </c:pt>
                <c:pt idx="4609">
                  <c:v>1E-4</c:v>
                </c:pt>
                <c:pt idx="4610">
                  <c:v>1.0001</c:v>
                </c:pt>
                <c:pt idx="4611">
                  <c:v>1.0001</c:v>
                </c:pt>
                <c:pt idx="4612">
                  <c:v>1E-4</c:v>
                </c:pt>
                <c:pt idx="4613">
                  <c:v>1E-4</c:v>
                </c:pt>
                <c:pt idx="4614">
                  <c:v>1.0001</c:v>
                </c:pt>
                <c:pt idx="4615">
                  <c:v>8.0000999999999998</c:v>
                </c:pt>
                <c:pt idx="4616">
                  <c:v>11.0001</c:v>
                </c:pt>
                <c:pt idx="4617">
                  <c:v>16.0001</c:v>
                </c:pt>
                <c:pt idx="4618">
                  <c:v>25.0001</c:v>
                </c:pt>
                <c:pt idx="4619">
                  <c:v>28.0001</c:v>
                </c:pt>
                <c:pt idx="4620">
                  <c:v>18.0001</c:v>
                </c:pt>
                <c:pt idx="4621">
                  <c:v>15.0001</c:v>
                </c:pt>
                <c:pt idx="4622">
                  <c:v>12.0001</c:v>
                </c:pt>
                <c:pt idx="4623">
                  <c:v>17.0001</c:v>
                </c:pt>
                <c:pt idx="4624">
                  <c:v>1.0001</c:v>
                </c:pt>
                <c:pt idx="4625">
                  <c:v>4.0000999999999998</c:v>
                </c:pt>
                <c:pt idx="4626">
                  <c:v>3.0001000000000002</c:v>
                </c:pt>
                <c:pt idx="4627">
                  <c:v>1E-4</c:v>
                </c:pt>
                <c:pt idx="4628">
                  <c:v>1.0001</c:v>
                </c:pt>
                <c:pt idx="4629">
                  <c:v>2.0001000000000002</c:v>
                </c:pt>
                <c:pt idx="4630">
                  <c:v>1E-4</c:v>
                </c:pt>
                <c:pt idx="4631">
                  <c:v>1E-4</c:v>
                </c:pt>
                <c:pt idx="4632">
                  <c:v>2.0001000000000002</c:v>
                </c:pt>
                <c:pt idx="4633">
                  <c:v>1E-4</c:v>
                </c:pt>
                <c:pt idx="4634">
                  <c:v>1E-4</c:v>
                </c:pt>
                <c:pt idx="4635">
                  <c:v>2.0001000000000002</c:v>
                </c:pt>
                <c:pt idx="4636">
                  <c:v>2.0001000000000002</c:v>
                </c:pt>
                <c:pt idx="4637">
                  <c:v>1E-4</c:v>
                </c:pt>
                <c:pt idx="4638">
                  <c:v>1E-4</c:v>
                </c:pt>
                <c:pt idx="4639">
                  <c:v>1E-4</c:v>
                </c:pt>
                <c:pt idx="4640">
                  <c:v>1E-4</c:v>
                </c:pt>
                <c:pt idx="4641">
                  <c:v>1E-4</c:v>
                </c:pt>
                <c:pt idx="4642">
                  <c:v>1.0001</c:v>
                </c:pt>
                <c:pt idx="4643">
                  <c:v>1E-4</c:v>
                </c:pt>
                <c:pt idx="4644">
                  <c:v>1E-4</c:v>
                </c:pt>
                <c:pt idx="4645">
                  <c:v>1.0001</c:v>
                </c:pt>
                <c:pt idx="4646">
                  <c:v>1E-4</c:v>
                </c:pt>
                <c:pt idx="4647">
                  <c:v>2.0001000000000002</c:v>
                </c:pt>
                <c:pt idx="4648">
                  <c:v>1E-4</c:v>
                </c:pt>
                <c:pt idx="4649">
                  <c:v>1.0001</c:v>
                </c:pt>
                <c:pt idx="4650">
                  <c:v>1.0001</c:v>
                </c:pt>
                <c:pt idx="4651">
                  <c:v>1E-4</c:v>
                </c:pt>
                <c:pt idx="4652">
                  <c:v>1E-4</c:v>
                </c:pt>
                <c:pt idx="4653">
                  <c:v>1E-4</c:v>
                </c:pt>
                <c:pt idx="4654">
                  <c:v>2.0001000000000002</c:v>
                </c:pt>
                <c:pt idx="4655">
                  <c:v>1E-4</c:v>
                </c:pt>
                <c:pt idx="4656">
                  <c:v>1.0001</c:v>
                </c:pt>
                <c:pt idx="4657">
                  <c:v>1.0001</c:v>
                </c:pt>
                <c:pt idx="4658">
                  <c:v>1E-4</c:v>
                </c:pt>
                <c:pt idx="4659">
                  <c:v>2.0001000000000002</c:v>
                </c:pt>
                <c:pt idx="4660">
                  <c:v>1E-4</c:v>
                </c:pt>
                <c:pt idx="4661">
                  <c:v>1.0001</c:v>
                </c:pt>
                <c:pt idx="4662">
                  <c:v>2.0001000000000002</c:v>
                </c:pt>
                <c:pt idx="4663">
                  <c:v>1E-4</c:v>
                </c:pt>
                <c:pt idx="4664">
                  <c:v>1E-4</c:v>
                </c:pt>
                <c:pt idx="4665">
                  <c:v>1E-4</c:v>
                </c:pt>
                <c:pt idx="4666">
                  <c:v>1E-4</c:v>
                </c:pt>
                <c:pt idx="4667">
                  <c:v>1.0001</c:v>
                </c:pt>
                <c:pt idx="4668">
                  <c:v>1E-4</c:v>
                </c:pt>
                <c:pt idx="4669">
                  <c:v>1E-4</c:v>
                </c:pt>
                <c:pt idx="4670">
                  <c:v>1E-4</c:v>
                </c:pt>
                <c:pt idx="4671">
                  <c:v>1E-4</c:v>
                </c:pt>
                <c:pt idx="4672">
                  <c:v>1.0001</c:v>
                </c:pt>
                <c:pt idx="4673">
                  <c:v>1E-4</c:v>
                </c:pt>
                <c:pt idx="4674">
                  <c:v>1.0001</c:v>
                </c:pt>
                <c:pt idx="4675">
                  <c:v>1E-4</c:v>
                </c:pt>
                <c:pt idx="4676">
                  <c:v>1E-4</c:v>
                </c:pt>
                <c:pt idx="4677">
                  <c:v>1.0001</c:v>
                </c:pt>
                <c:pt idx="4678">
                  <c:v>1.0001</c:v>
                </c:pt>
                <c:pt idx="4679">
                  <c:v>1E-4</c:v>
                </c:pt>
                <c:pt idx="4680">
                  <c:v>1E-4</c:v>
                </c:pt>
                <c:pt idx="4681">
                  <c:v>1E-4</c:v>
                </c:pt>
                <c:pt idx="4682">
                  <c:v>1.0001</c:v>
                </c:pt>
                <c:pt idx="4683">
                  <c:v>1E-4</c:v>
                </c:pt>
                <c:pt idx="4684">
                  <c:v>1E-4</c:v>
                </c:pt>
                <c:pt idx="4685">
                  <c:v>1E-4</c:v>
                </c:pt>
                <c:pt idx="4686">
                  <c:v>1E-4</c:v>
                </c:pt>
                <c:pt idx="4687">
                  <c:v>1.0001</c:v>
                </c:pt>
                <c:pt idx="4688">
                  <c:v>3.0001000000000002</c:v>
                </c:pt>
                <c:pt idx="4689">
                  <c:v>21.0001</c:v>
                </c:pt>
                <c:pt idx="4690">
                  <c:v>22.0001</c:v>
                </c:pt>
                <c:pt idx="4691">
                  <c:v>34.000100000000003</c:v>
                </c:pt>
                <c:pt idx="4692">
                  <c:v>43.000100000000003</c:v>
                </c:pt>
                <c:pt idx="4693">
                  <c:v>27.0001</c:v>
                </c:pt>
                <c:pt idx="4694">
                  <c:v>39.000100000000003</c:v>
                </c:pt>
                <c:pt idx="4695">
                  <c:v>50.000100000000003</c:v>
                </c:pt>
                <c:pt idx="4696">
                  <c:v>34.000100000000003</c:v>
                </c:pt>
                <c:pt idx="4697">
                  <c:v>27.0001</c:v>
                </c:pt>
                <c:pt idx="4698">
                  <c:v>18.0001</c:v>
                </c:pt>
                <c:pt idx="4699">
                  <c:v>9.0000999999999998</c:v>
                </c:pt>
                <c:pt idx="4700">
                  <c:v>2.0001000000000002</c:v>
                </c:pt>
                <c:pt idx="4701">
                  <c:v>2.0001000000000002</c:v>
                </c:pt>
                <c:pt idx="4702">
                  <c:v>1.0001</c:v>
                </c:pt>
                <c:pt idx="4703">
                  <c:v>1.0001</c:v>
                </c:pt>
                <c:pt idx="4704">
                  <c:v>1E-4</c:v>
                </c:pt>
                <c:pt idx="4705">
                  <c:v>4.0000999999999998</c:v>
                </c:pt>
                <c:pt idx="4706">
                  <c:v>2.0001000000000002</c:v>
                </c:pt>
                <c:pt idx="4707">
                  <c:v>1.0001</c:v>
                </c:pt>
                <c:pt idx="4708">
                  <c:v>1.0001</c:v>
                </c:pt>
                <c:pt idx="4709">
                  <c:v>1E-4</c:v>
                </c:pt>
                <c:pt idx="4710">
                  <c:v>1.0001</c:v>
                </c:pt>
                <c:pt idx="4711">
                  <c:v>1.0001</c:v>
                </c:pt>
                <c:pt idx="4712">
                  <c:v>2.0001000000000002</c:v>
                </c:pt>
                <c:pt idx="4713">
                  <c:v>1E-4</c:v>
                </c:pt>
                <c:pt idx="4714">
                  <c:v>1E-4</c:v>
                </c:pt>
                <c:pt idx="4715">
                  <c:v>1.0001</c:v>
                </c:pt>
                <c:pt idx="4716">
                  <c:v>1E-4</c:v>
                </c:pt>
                <c:pt idx="4717">
                  <c:v>1.0001</c:v>
                </c:pt>
                <c:pt idx="4718">
                  <c:v>1E-4</c:v>
                </c:pt>
                <c:pt idx="4719">
                  <c:v>2.0001000000000002</c:v>
                </c:pt>
                <c:pt idx="4720">
                  <c:v>2.0001000000000002</c:v>
                </c:pt>
                <c:pt idx="4721">
                  <c:v>2.0001000000000002</c:v>
                </c:pt>
                <c:pt idx="4722">
                  <c:v>1.0001</c:v>
                </c:pt>
                <c:pt idx="4723">
                  <c:v>1E-4</c:v>
                </c:pt>
                <c:pt idx="4724">
                  <c:v>1E-4</c:v>
                </c:pt>
                <c:pt idx="4725">
                  <c:v>1E-4</c:v>
                </c:pt>
                <c:pt idx="4726">
                  <c:v>1E-4</c:v>
                </c:pt>
                <c:pt idx="4727">
                  <c:v>1E-4</c:v>
                </c:pt>
                <c:pt idx="4728">
                  <c:v>1.0001</c:v>
                </c:pt>
                <c:pt idx="4729">
                  <c:v>1E-4</c:v>
                </c:pt>
                <c:pt idx="4730">
                  <c:v>1E-4</c:v>
                </c:pt>
                <c:pt idx="4731">
                  <c:v>1.0001</c:v>
                </c:pt>
                <c:pt idx="4732">
                  <c:v>1E-4</c:v>
                </c:pt>
                <c:pt idx="4733">
                  <c:v>1.0001</c:v>
                </c:pt>
                <c:pt idx="4734">
                  <c:v>1.0001</c:v>
                </c:pt>
                <c:pt idx="4735">
                  <c:v>1E-4</c:v>
                </c:pt>
                <c:pt idx="4736">
                  <c:v>1.0001</c:v>
                </c:pt>
                <c:pt idx="4737">
                  <c:v>1.0001</c:v>
                </c:pt>
                <c:pt idx="4738">
                  <c:v>1.0001</c:v>
                </c:pt>
                <c:pt idx="4739">
                  <c:v>1.0001</c:v>
                </c:pt>
                <c:pt idx="4740">
                  <c:v>1E-4</c:v>
                </c:pt>
                <c:pt idx="4741">
                  <c:v>1.0001</c:v>
                </c:pt>
                <c:pt idx="4742">
                  <c:v>1.0001</c:v>
                </c:pt>
                <c:pt idx="4743">
                  <c:v>1E-4</c:v>
                </c:pt>
                <c:pt idx="4744">
                  <c:v>1E-4</c:v>
                </c:pt>
                <c:pt idx="4745">
                  <c:v>1E-4</c:v>
                </c:pt>
                <c:pt idx="4746">
                  <c:v>1E-4</c:v>
                </c:pt>
                <c:pt idx="4747">
                  <c:v>1E-4</c:v>
                </c:pt>
                <c:pt idx="4748">
                  <c:v>1E-4</c:v>
                </c:pt>
                <c:pt idx="4749">
                  <c:v>1.0001</c:v>
                </c:pt>
                <c:pt idx="4750">
                  <c:v>1.0001</c:v>
                </c:pt>
                <c:pt idx="4751">
                  <c:v>1.0001</c:v>
                </c:pt>
                <c:pt idx="4752">
                  <c:v>2.0001000000000002</c:v>
                </c:pt>
                <c:pt idx="4753">
                  <c:v>1E-4</c:v>
                </c:pt>
                <c:pt idx="4754">
                  <c:v>1.0001</c:v>
                </c:pt>
                <c:pt idx="4755">
                  <c:v>1E-4</c:v>
                </c:pt>
                <c:pt idx="4756">
                  <c:v>1E-4</c:v>
                </c:pt>
                <c:pt idx="4757">
                  <c:v>2.0001000000000002</c:v>
                </c:pt>
                <c:pt idx="4758">
                  <c:v>1.0001</c:v>
                </c:pt>
                <c:pt idx="4759">
                  <c:v>1.0001</c:v>
                </c:pt>
                <c:pt idx="4760">
                  <c:v>2.0001000000000002</c:v>
                </c:pt>
                <c:pt idx="4761">
                  <c:v>8.0000999999999998</c:v>
                </c:pt>
                <c:pt idx="4762">
                  <c:v>52.000100000000003</c:v>
                </c:pt>
                <c:pt idx="4763">
                  <c:v>96.000100000000003</c:v>
                </c:pt>
                <c:pt idx="4764">
                  <c:v>102.0001</c:v>
                </c:pt>
                <c:pt idx="4765">
                  <c:v>121.0001</c:v>
                </c:pt>
                <c:pt idx="4766">
                  <c:v>92.000100000000003</c:v>
                </c:pt>
                <c:pt idx="4767">
                  <c:v>59.000100000000003</c:v>
                </c:pt>
                <c:pt idx="4768">
                  <c:v>39.000100000000003</c:v>
                </c:pt>
                <c:pt idx="4769">
                  <c:v>16.0001</c:v>
                </c:pt>
                <c:pt idx="4770">
                  <c:v>13.0001</c:v>
                </c:pt>
                <c:pt idx="4771">
                  <c:v>7.0000999999999998</c:v>
                </c:pt>
                <c:pt idx="4772">
                  <c:v>3.0001000000000002</c:v>
                </c:pt>
                <c:pt idx="4773">
                  <c:v>3.0001000000000002</c:v>
                </c:pt>
                <c:pt idx="4774">
                  <c:v>1E-4</c:v>
                </c:pt>
                <c:pt idx="4775">
                  <c:v>1.0001</c:v>
                </c:pt>
                <c:pt idx="4776">
                  <c:v>1E-4</c:v>
                </c:pt>
                <c:pt idx="4777">
                  <c:v>1E-4</c:v>
                </c:pt>
                <c:pt idx="4778">
                  <c:v>1E-4</c:v>
                </c:pt>
                <c:pt idx="4779">
                  <c:v>1E-4</c:v>
                </c:pt>
                <c:pt idx="4780">
                  <c:v>1.0001</c:v>
                </c:pt>
                <c:pt idx="4781">
                  <c:v>1E-4</c:v>
                </c:pt>
                <c:pt idx="4782">
                  <c:v>1E-4</c:v>
                </c:pt>
                <c:pt idx="4783">
                  <c:v>1.0001</c:v>
                </c:pt>
                <c:pt idx="4784">
                  <c:v>1E-4</c:v>
                </c:pt>
                <c:pt idx="4785">
                  <c:v>1.0001</c:v>
                </c:pt>
                <c:pt idx="4786">
                  <c:v>1E-4</c:v>
                </c:pt>
                <c:pt idx="4787">
                  <c:v>1E-4</c:v>
                </c:pt>
                <c:pt idx="4788">
                  <c:v>2.0001000000000002</c:v>
                </c:pt>
                <c:pt idx="4789">
                  <c:v>1E-4</c:v>
                </c:pt>
                <c:pt idx="4790">
                  <c:v>1E-4</c:v>
                </c:pt>
                <c:pt idx="4791">
                  <c:v>1E-4</c:v>
                </c:pt>
                <c:pt idx="4792">
                  <c:v>4.0000999999999998</c:v>
                </c:pt>
                <c:pt idx="4793">
                  <c:v>1E-4</c:v>
                </c:pt>
                <c:pt idx="4794">
                  <c:v>1E-4</c:v>
                </c:pt>
                <c:pt idx="4795">
                  <c:v>2.0001000000000002</c:v>
                </c:pt>
                <c:pt idx="4796">
                  <c:v>1E-4</c:v>
                </c:pt>
                <c:pt idx="4797">
                  <c:v>1E-4</c:v>
                </c:pt>
                <c:pt idx="4798">
                  <c:v>1.0001</c:v>
                </c:pt>
                <c:pt idx="4799">
                  <c:v>1E-4</c:v>
                </c:pt>
                <c:pt idx="4800">
                  <c:v>1E-4</c:v>
                </c:pt>
                <c:pt idx="4801">
                  <c:v>1E-4</c:v>
                </c:pt>
                <c:pt idx="4802">
                  <c:v>1.0001</c:v>
                </c:pt>
                <c:pt idx="4803">
                  <c:v>1E-4</c:v>
                </c:pt>
                <c:pt idx="4804">
                  <c:v>1E-4</c:v>
                </c:pt>
                <c:pt idx="4805">
                  <c:v>1.0001</c:v>
                </c:pt>
                <c:pt idx="4806">
                  <c:v>1E-4</c:v>
                </c:pt>
                <c:pt idx="4807">
                  <c:v>1.0001</c:v>
                </c:pt>
                <c:pt idx="4808">
                  <c:v>1E-4</c:v>
                </c:pt>
                <c:pt idx="4809">
                  <c:v>1E-4</c:v>
                </c:pt>
                <c:pt idx="4810">
                  <c:v>1.0001</c:v>
                </c:pt>
                <c:pt idx="4811">
                  <c:v>1E-4</c:v>
                </c:pt>
                <c:pt idx="4812">
                  <c:v>1E-4</c:v>
                </c:pt>
                <c:pt idx="4813">
                  <c:v>1.0001</c:v>
                </c:pt>
                <c:pt idx="4814">
                  <c:v>3.0001000000000002</c:v>
                </c:pt>
                <c:pt idx="4815">
                  <c:v>1E-4</c:v>
                </c:pt>
                <c:pt idx="4816">
                  <c:v>1E-4</c:v>
                </c:pt>
                <c:pt idx="4817">
                  <c:v>2.0001000000000002</c:v>
                </c:pt>
                <c:pt idx="4818">
                  <c:v>2.0001000000000002</c:v>
                </c:pt>
                <c:pt idx="4819">
                  <c:v>3.0001000000000002</c:v>
                </c:pt>
                <c:pt idx="4820">
                  <c:v>1.0001</c:v>
                </c:pt>
                <c:pt idx="4821">
                  <c:v>2.0001000000000002</c:v>
                </c:pt>
                <c:pt idx="4822">
                  <c:v>2.0001000000000002</c:v>
                </c:pt>
                <c:pt idx="4823">
                  <c:v>2.0001000000000002</c:v>
                </c:pt>
                <c:pt idx="4824">
                  <c:v>1E-4</c:v>
                </c:pt>
                <c:pt idx="4825">
                  <c:v>1E-4</c:v>
                </c:pt>
                <c:pt idx="4826">
                  <c:v>1.0001</c:v>
                </c:pt>
                <c:pt idx="4827">
                  <c:v>1.0001</c:v>
                </c:pt>
                <c:pt idx="4828">
                  <c:v>1E-4</c:v>
                </c:pt>
                <c:pt idx="4829">
                  <c:v>1.0001</c:v>
                </c:pt>
                <c:pt idx="4830">
                  <c:v>1.0001</c:v>
                </c:pt>
                <c:pt idx="4831">
                  <c:v>1.0001</c:v>
                </c:pt>
                <c:pt idx="4832">
                  <c:v>1E-4</c:v>
                </c:pt>
                <c:pt idx="4833">
                  <c:v>3.0001000000000002</c:v>
                </c:pt>
                <c:pt idx="4834">
                  <c:v>15.0001</c:v>
                </c:pt>
                <c:pt idx="4835">
                  <c:v>238.0001</c:v>
                </c:pt>
                <c:pt idx="4836">
                  <c:v>235.0001</c:v>
                </c:pt>
                <c:pt idx="4837">
                  <c:v>231.0001</c:v>
                </c:pt>
                <c:pt idx="4838">
                  <c:v>276.00009999999997</c:v>
                </c:pt>
                <c:pt idx="4839">
                  <c:v>156.0001</c:v>
                </c:pt>
                <c:pt idx="4840">
                  <c:v>85.000100000000003</c:v>
                </c:pt>
                <c:pt idx="4841">
                  <c:v>48.000100000000003</c:v>
                </c:pt>
                <c:pt idx="4842">
                  <c:v>16.0001</c:v>
                </c:pt>
                <c:pt idx="4843">
                  <c:v>8.0000999999999998</c:v>
                </c:pt>
                <c:pt idx="4844">
                  <c:v>1E-4</c:v>
                </c:pt>
                <c:pt idx="4845">
                  <c:v>1.0001</c:v>
                </c:pt>
                <c:pt idx="4846">
                  <c:v>1.0001</c:v>
                </c:pt>
                <c:pt idx="4847">
                  <c:v>1.0001</c:v>
                </c:pt>
                <c:pt idx="4848">
                  <c:v>2.0001000000000002</c:v>
                </c:pt>
                <c:pt idx="4849">
                  <c:v>2.0001000000000002</c:v>
                </c:pt>
                <c:pt idx="4850">
                  <c:v>1.0001</c:v>
                </c:pt>
                <c:pt idx="4851">
                  <c:v>1.0001</c:v>
                </c:pt>
                <c:pt idx="4852">
                  <c:v>2.0001000000000002</c:v>
                </c:pt>
                <c:pt idx="4853">
                  <c:v>1.0001</c:v>
                </c:pt>
                <c:pt idx="4854">
                  <c:v>1.0001</c:v>
                </c:pt>
                <c:pt idx="4855">
                  <c:v>2.0001000000000002</c:v>
                </c:pt>
                <c:pt idx="4856">
                  <c:v>2.0001000000000002</c:v>
                </c:pt>
                <c:pt idx="4857">
                  <c:v>4.0000999999999998</c:v>
                </c:pt>
                <c:pt idx="4858">
                  <c:v>1E-4</c:v>
                </c:pt>
                <c:pt idx="4859">
                  <c:v>1.0001</c:v>
                </c:pt>
                <c:pt idx="4860">
                  <c:v>2.0001000000000002</c:v>
                </c:pt>
                <c:pt idx="4861">
                  <c:v>2.0001000000000002</c:v>
                </c:pt>
                <c:pt idx="4862">
                  <c:v>3.0001000000000002</c:v>
                </c:pt>
                <c:pt idx="4863">
                  <c:v>1.0001</c:v>
                </c:pt>
                <c:pt idx="4864">
                  <c:v>1.0001</c:v>
                </c:pt>
                <c:pt idx="4865">
                  <c:v>1.0001</c:v>
                </c:pt>
                <c:pt idx="4866">
                  <c:v>1.0001</c:v>
                </c:pt>
                <c:pt idx="4867">
                  <c:v>2.0001000000000002</c:v>
                </c:pt>
                <c:pt idx="4868">
                  <c:v>1.0001</c:v>
                </c:pt>
                <c:pt idx="4869">
                  <c:v>3.0001000000000002</c:v>
                </c:pt>
                <c:pt idx="4870">
                  <c:v>1.0001</c:v>
                </c:pt>
                <c:pt idx="4871">
                  <c:v>1E-4</c:v>
                </c:pt>
                <c:pt idx="4872">
                  <c:v>1E-4</c:v>
                </c:pt>
                <c:pt idx="4873">
                  <c:v>1E-4</c:v>
                </c:pt>
                <c:pt idx="4874">
                  <c:v>1E-4</c:v>
                </c:pt>
                <c:pt idx="4875">
                  <c:v>2.0001000000000002</c:v>
                </c:pt>
                <c:pt idx="4876">
                  <c:v>1E-4</c:v>
                </c:pt>
                <c:pt idx="4877">
                  <c:v>1.0001</c:v>
                </c:pt>
                <c:pt idx="4878">
                  <c:v>1.0001</c:v>
                </c:pt>
                <c:pt idx="4879">
                  <c:v>1.0001</c:v>
                </c:pt>
                <c:pt idx="4880">
                  <c:v>1.0001</c:v>
                </c:pt>
                <c:pt idx="4881">
                  <c:v>2.0001000000000002</c:v>
                </c:pt>
                <c:pt idx="4882">
                  <c:v>2.0001000000000002</c:v>
                </c:pt>
                <c:pt idx="4883">
                  <c:v>1.0001</c:v>
                </c:pt>
                <c:pt idx="4884">
                  <c:v>4.0000999999999998</c:v>
                </c:pt>
                <c:pt idx="4885">
                  <c:v>3.0001000000000002</c:v>
                </c:pt>
                <c:pt idx="4886">
                  <c:v>3.0001000000000002</c:v>
                </c:pt>
                <c:pt idx="4887">
                  <c:v>9.0000999999999998</c:v>
                </c:pt>
                <c:pt idx="4888">
                  <c:v>4.0000999999999998</c:v>
                </c:pt>
                <c:pt idx="4889">
                  <c:v>4.0000999999999998</c:v>
                </c:pt>
                <c:pt idx="4890">
                  <c:v>5.0000999999999998</c:v>
                </c:pt>
                <c:pt idx="4891">
                  <c:v>6.0000999999999998</c:v>
                </c:pt>
                <c:pt idx="4892">
                  <c:v>2.0001000000000002</c:v>
                </c:pt>
                <c:pt idx="4893">
                  <c:v>7.0000999999999998</c:v>
                </c:pt>
                <c:pt idx="4894">
                  <c:v>2.0001000000000002</c:v>
                </c:pt>
                <c:pt idx="4895">
                  <c:v>3.0001000000000002</c:v>
                </c:pt>
                <c:pt idx="4896">
                  <c:v>5.0000999999999998</c:v>
                </c:pt>
                <c:pt idx="4897">
                  <c:v>6.0000999999999998</c:v>
                </c:pt>
                <c:pt idx="4898">
                  <c:v>11.0001</c:v>
                </c:pt>
                <c:pt idx="4899">
                  <c:v>8.0000999999999998</c:v>
                </c:pt>
                <c:pt idx="4900">
                  <c:v>8.0000999999999998</c:v>
                </c:pt>
                <c:pt idx="4901">
                  <c:v>8.0000999999999998</c:v>
                </c:pt>
                <c:pt idx="4902">
                  <c:v>8.0000999999999998</c:v>
                </c:pt>
                <c:pt idx="4903">
                  <c:v>21.0001</c:v>
                </c:pt>
                <c:pt idx="4904">
                  <c:v>380.00009999999997</c:v>
                </c:pt>
                <c:pt idx="4905">
                  <c:v>3287.0001000000002</c:v>
                </c:pt>
                <c:pt idx="4906">
                  <c:v>3773.0001000000002</c:v>
                </c:pt>
                <c:pt idx="4907">
                  <c:v>3831.0001000000002</c:v>
                </c:pt>
                <c:pt idx="4908">
                  <c:v>3695.0001000000002</c:v>
                </c:pt>
                <c:pt idx="4909">
                  <c:v>2209.0001000000002</c:v>
                </c:pt>
                <c:pt idx="4910">
                  <c:v>1527.0001</c:v>
                </c:pt>
                <c:pt idx="4911">
                  <c:v>1014.0001</c:v>
                </c:pt>
                <c:pt idx="4912">
                  <c:v>308.00009999999997</c:v>
                </c:pt>
                <c:pt idx="4913">
                  <c:v>27.0001</c:v>
                </c:pt>
                <c:pt idx="4914">
                  <c:v>25.0001</c:v>
                </c:pt>
                <c:pt idx="4915">
                  <c:v>13.0001</c:v>
                </c:pt>
                <c:pt idx="4916">
                  <c:v>6.0000999999999998</c:v>
                </c:pt>
                <c:pt idx="4917">
                  <c:v>5.0000999999999998</c:v>
                </c:pt>
                <c:pt idx="4918">
                  <c:v>6.0000999999999998</c:v>
                </c:pt>
                <c:pt idx="4919">
                  <c:v>5.0000999999999998</c:v>
                </c:pt>
                <c:pt idx="4920">
                  <c:v>3.0001000000000002</c:v>
                </c:pt>
                <c:pt idx="4921">
                  <c:v>2.0001000000000002</c:v>
                </c:pt>
                <c:pt idx="4922">
                  <c:v>3.0001000000000002</c:v>
                </c:pt>
                <c:pt idx="4923">
                  <c:v>5.0000999999999998</c:v>
                </c:pt>
                <c:pt idx="4924">
                  <c:v>10.0001</c:v>
                </c:pt>
                <c:pt idx="4925">
                  <c:v>6.0000999999999998</c:v>
                </c:pt>
                <c:pt idx="4926">
                  <c:v>7.0000999999999998</c:v>
                </c:pt>
                <c:pt idx="4927">
                  <c:v>1E-4</c:v>
                </c:pt>
                <c:pt idx="4928">
                  <c:v>6.0000999999999998</c:v>
                </c:pt>
                <c:pt idx="4929">
                  <c:v>5.0000999999999998</c:v>
                </c:pt>
                <c:pt idx="4930">
                  <c:v>2.0001000000000002</c:v>
                </c:pt>
                <c:pt idx="4931">
                  <c:v>2.0001000000000002</c:v>
                </c:pt>
                <c:pt idx="4932">
                  <c:v>2.0001000000000002</c:v>
                </c:pt>
                <c:pt idx="4933">
                  <c:v>4.0000999999999998</c:v>
                </c:pt>
                <c:pt idx="4934">
                  <c:v>5.0000999999999998</c:v>
                </c:pt>
                <c:pt idx="4935">
                  <c:v>3.0001000000000002</c:v>
                </c:pt>
                <c:pt idx="4936">
                  <c:v>6.0000999999999998</c:v>
                </c:pt>
                <c:pt idx="4937">
                  <c:v>4.0000999999999998</c:v>
                </c:pt>
                <c:pt idx="4938">
                  <c:v>4.0000999999999998</c:v>
                </c:pt>
                <c:pt idx="4939">
                  <c:v>2.0001000000000002</c:v>
                </c:pt>
                <c:pt idx="4940">
                  <c:v>6.0000999999999998</c:v>
                </c:pt>
                <c:pt idx="4941">
                  <c:v>5.0000999999999998</c:v>
                </c:pt>
                <c:pt idx="4942">
                  <c:v>7.0000999999999998</c:v>
                </c:pt>
                <c:pt idx="4943">
                  <c:v>4.0000999999999998</c:v>
                </c:pt>
                <c:pt idx="4944">
                  <c:v>5.0000999999999998</c:v>
                </c:pt>
                <c:pt idx="4945">
                  <c:v>4.0000999999999998</c:v>
                </c:pt>
                <c:pt idx="4946">
                  <c:v>7.0000999999999998</c:v>
                </c:pt>
                <c:pt idx="4947">
                  <c:v>5.0000999999999998</c:v>
                </c:pt>
                <c:pt idx="4948">
                  <c:v>1.0001</c:v>
                </c:pt>
                <c:pt idx="4949">
                  <c:v>3.0001000000000002</c:v>
                </c:pt>
                <c:pt idx="4950">
                  <c:v>5.0000999999999998</c:v>
                </c:pt>
                <c:pt idx="4951">
                  <c:v>7.0000999999999998</c:v>
                </c:pt>
                <c:pt idx="4952">
                  <c:v>12.0001</c:v>
                </c:pt>
                <c:pt idx="4953">
                  <c:v>8.0000999999999998</c:v>
                </c:pt>
                <c:pt idx="4954">
                  <c:v>8.0000999999999998</c:v>
                </c:pt>
                <c:pt idx="4955">
                  <c:v>6.0000999999999998</c:v>
                </c:pt>
                <c:pt idx="4956">
                  <c:v>9.0000999999999998</c:v>
                </c:pt>
                <c:pt idx="4957">
                  <c:v>6.0000999999999998</c:v>
                </c:pt>
                <c:pt idx="4958">
                  <c:v>2.0001000000000002</c:v>
                </c:pt>
                <c:pt idx="4959">
                  <c:v>9.0000999999999998</c:v>
                </c:pt>
                <c:pt idx="4960">
                  <c:v>6.0000999999999998</c:v>
                </c:pt>
                <c:pt idx="4961">
                  <c:v>7.0000999999999998</c:v>
                </c:pt>
                <c:pt idx="4962">
                  <c:v>5.0000999999999998</c:v>
                </c:pt>
                <c:pt idx="4963">
                  <c:v>6.0000999999999998</c:v>
                </c:pt>
                <c:pt idx="4964">
                  <c:v>8.0000999999999998</c:v>
                </c:pt>
                <c:pt idx="4965">
                  <c:v>5.0000999999999998</c:v>
                </c:pt>
                <c:pt idx="4966">
                  <c:v>8.0000999999999998</c:v>
                </c:pt>
                <c:pt idx="4967">
                  <c:v>7.0000999999999998</c:v>
                </c:pt>
                <c:pt idx="4968">
                  <c:v>8.0000999999999998</c:v>
                </c:pt>
                <c:pt idx="4969">
                  <c:v>7.0000999999999998</c:v>
                </c:pt>
                <c:pt idx="4970">
                  <c:v>10.0001</c:v>
                </c:pt>
                <c:pt idx="4971">
                  <c:v>7.0000999999999998</c:v>
                </c:pt>
                <c:pt idx="4972">
                  <c:v>13.0001</c:v>
                </c:pt>
                <c:pt idx="4973">
                  <c:v>10.0001</c:v>
                </c:pt>
                <c:pt idx="4974">
                  <c:v>27.0001</c:v>
                </c:pt>
                <c:pt idx="4975">
                  <c:v>467.00009999999997</c:v>
                </c:pt>
                <c:pt idx="4976">
                  <c:v>3304.0001000000002</c:v>
                </c:pt>
                <c:pt idx="4977">
                  <c:v>3487.0001000000002</c:v>
                </c:pt>
                <c:pt idx="4978">
                  <c:v>3645.0001000000002</c:v>
                </c:pt>
                <c:pt idx="4979">
                  <c:v>3344.0001000000002</c:v>
                </c:pt>
                <c:pt idx="4980">
                  <c:v>2151.0001000000002</c:v>
                </c:pt>
                <c:pt idx="4981">
                  <c:v>1479.0001</c:v>
                </c:pt>
                <c:pt idx="4982">
                  <c:v>935.00009999999997</c:v>
                </c:pt>
                <c:pt idx="4983">
                  <c:v>309.00009999999997</c:v>
                </c:pt>
                <c:pt idx="4984">
                  <c:v>48.000100000000003</c:v>
                </c:pt>
                <c:pt idx="4985">
                  <c:v>17.0001</c:v>
                </c:pt>
                <c:pt idx="4986">
                  <c:v>17.0001</c:v>
                </c:pt>
                <c:pt idx="4987">
                  <c:v>14.0001</c:v>
                </c:pt>
                <c:pt idx="4988">
                  <c:v>3.0001000000000002</c:v>
                </c:pt>
                <c:pt idx="4989">
                  <c:v>6.0000999999999998</c:v>
                </c:pt>
                <c:pt idx="4990">
                  <c:v>8.0000999999999998</c:v>
                </c:pt>
                <c:pt idx="4991">
                  <c:v>7.0000999999999998</c:v>
                </c:pt>
                <c:pt idx="4992">
                  <c:v>7.0000999999999998</c:v>
                </c:pt>
                <c:pt idx="4993">
                  <c:v>7.0000999999999998</c:v>
                </c:pt>
                <c:pt idx="4994">
                  <c:v>7.0000999999999998</c:v>
                </c:pt>
                <c:pt idx="4995">
                  <c:v>7.0000999999999998</c:v>
                </c:pt>
                <c:pt idx="4996">
                  <c:v>7.0000999999999998</c:v>
                </c:pt>
                <c:pt idx="4997">
                  <c:v>6.0000999999999998</c:v>
                </c:pt>
                <c:pt idx="4998">
                  <c:v>6.0000999999999998</c:v>
                </c:pt>
                <c:pt idx="4999">
                  <c:v>8.0000999999999998</c:v>
                </c:pt>
                <c:pt idx="5000">
                  <c:v>12.0001</c:v>
                </c:pt>
                <c:pt idx="5001">
                  <c:v>11.0001</c:v>
                </c:pt>
                <c:pt idx="5002">
                  <c:v>13.0001</c:v>
                </c:pt>
                <c:pt idx="5003">
                  <c:v>11.0001</c:v>
                </c:pt>
                <c:pt idx="5004">
                  <c:v>14.0001</c:v>
                </c:pt>
                <c:pt idx="5005">
                  <c:v>10.0001</c:v>
                </c:pt>
                <c:pt idx="5006">
                  <c:v>14.0001</c:v>
                </c:pt>
                <c:pt idx="5007">
                  <c:v>4.0000999999999998</c:v>
                </c:pt>
                <c:pt idx="5008">
                  <c:v>9.0000999999999998</c:v>
                </c:pt>
                <c:pt idx="5009">
                  <c:v>9.0000999999999998</c:v>
                </c:pt>
                <c:pt idx="5010">
                  <c:v>10.0001</c:v>
                </c:pt>
                <c:pt idx="5011">
                  <c:v>5.0000999999999998</c:v>
                </c:pt>
                <c:pt idx="5012">
                  <c:v>9.0000999999999998</c:v>
                </c:pt>
                <c:pt idx="5013">
                  <c:v>5.0000999999999998</c:v>
                </c:pt>
                <c:pt idx="5014">
                  <c:v>11.0001</c:v>
                </c:pt>
                <c:pt idx="5015">
                  <c:v>6.0000999999999998</c:v>
                </c:pt>
                <c:pt idx="5016">
                  <c:v>8.0000999999999998</c:v>
                </c:pt>
                <c:pt idx="5017">
                  <c:v>8.0000999999999998</c:v>
                </c:pt>
                <c:pt idx="5018">
                  <c:v>11.0001</c:v>
                </c:pt>
                <c:pt idx="5019">
                  <c:v>9.0000999999999998</c:v>
                </c:pt>
                <c:pt idx="5020">
                  <c:v>15.0001</c:v>
                </c:pt>
                <c:pt idx="5021">
                  <c:v>11.0001</c:v>
                </c:pt>
                <c:pt idx="5022">
                  <c:v>13.0001</c:v>
                </c:pt>
                <c:pt idx="5023">
                  <c:v>10.0001</c:v>
                </c:pt>
                <c:pt idx="5024">
                  <c:v>12.0001</c:v>
                </c:pt>
                <c:pt idx="5025">
                  <c:v>14.0001</c:v>
                </c:pt>
                <c:pt idx="5026">
                  <c:v>15.0001</c:v>
                </c:pt>
                <c:pt idx="5027">
                  <c:v>17.0001</c:v>
                </c:pt>
                <c:pt idx="5028">
                  <c:v>17.0001</c:v>
                </c:pt>
                <c:pt idx="5029">
                  <c:v>20.0001</c:v>
                </c:pt>
                <c:pt idx="5030">
                  <c:v>21.0001</c:v>
                </c:pt>
                <c:pt idx="5031">
                  <c:v>26.0001</c:v>
                </c:pt>
                <c:pt idx="5032">
                  <c:v>29.0001</c:v>
                </c:pt>
                <c:pt idx="5033">
                  <c:v>22.0001</c:v>
                </c:pt>
                <c:pt idx="5034">
                  <c:v>23.0001</c:v>
                </c:pt>
                <c:pt idx="5035">
                  <c:v>29.0001</c:v>
                </c:pt>
                <c:pt idx="5036">
                  <c:v>38.000100000000003</c:v>
                </c:pt>
                <c:pt idx="5037">
                  <c:v>41.000100000000003</c:v>
                </c:pt>
                <c:pt idx="5038">
                  <c:v>46.000100000000003</c:v>
                </c:pt>
                <c:pt idx="5039">
                  <c:v>54.000100000000003</c:v>
                </c:pt>
                <c:pt idx="5040">
                  <c:v>64.000100000000003</c:v>
                </c:pt>
                <c:pt idx="5041">
                  <c:v>43.000100000000003</c:v>
                </c:pt>
                <c:pt idx="5042">
                  <c:v>63.000100000000003</c:v>
                </c:pt>
                <c:pt idx="5043">
                  <c:v>93.000100000000003</c:v>
                </c:pt>
                <c:pt idx="5044">
                  <c:v>141.0001</c:v>
                </c:pt>
                <c:pt idx="5045">
                  <c:v>4939.0001000000002</c:v>
                </c:pt>
                <c:pt idx="5046">
                  <c:v>32643.000100000001</c:v>
                </c:pt>
                <c:pt idx="5047">
                  <c:v>33747.000099999997</c:v>
                </c:pt>
                <c:pt idx="5048">
                  <c:v>34197.000099999997</c:v>
                </c:pt>
                <c:pt idx="5049">
                  <c:v>31758.000100000001</c:v>
                </c:pt>
                <c:pt idx="5050">
                  <c:v>19576.000100000001</c:v>
                </c:pt>
                <c:pt idx="5051">
                  <c:v>12921.000099999999</c:v>
                </c:pt>
                <c:pt idx="5052">
                  <c:v>8458.0000999999993</c:v>
                </c:pt>
                <c:pt idx="5053">
                  <c:v>2851.0001000000002</c:v>
                </c:pt>
                <c:pt idx="5054">
                  <c:v>282.00009999999997</c:v>
                </c:pt>
                <c:pt idx="5055">
                  <c:v>114.0001</c:v>
                </c:pt>
                <c:pt idx="5056">
                  <c:v>58.000100000000003</c:v>
                </c:pt>
                <c:pt idx="5057">
                  <c:v>28.0001</c:v>
                </c:pt>
                <c:pt idx="5058">
                  <c:v>19.0001</c:v>
                </c:pt>
                <c:pt idx="5059">
                  <c:v>11.0001</c:v>
                </c:pt>
                <c:pt idx="5060">
                  <c:v>12.0001</c:v>
                </c:pt>
                <c:pt idx="5061">
                  <c:v>22.0001</c:v>
                </c:pt>
                <c:pt idx="5062">
                  <c:v>13.0001</c:v>
                </c:pt>
                <c:pt idx="5063">
                  <c:v>11.0001</c:v>
                </c:pt>
                <c:pt idx="5064">
                  <c:v>16.0001</c:v>
                </c:pt>
                <c:pt idx="5065">
                  <c:v>9.0000999999999998</c:v>
                </c:pt>
                <c:pt idx="5066">
                  <c:v>16.0001</c:v>
                </c:pt>
                <c:pt idx="5067">
                  <c:v>19.0001</c:v>
                </c:pt>
                <c:pt idx="5068">
                  <c:v>10.0001</c:v>
                </c:pt>
                <c:pt idx="5069">
                  <c:v>8.0000999999999998</c:v>
                </c:pt>
                <c:pt idx="5070">
                  <c:v>15.0001</c:v>
                </c:pt>
                <c:pt idx="5071">
                  <c:v>14.0001</c:v>
                </c:pt>
                <c:pt idx="5072">
                  <c:v>8.0000999999999998</c:v>
                </c:pt>
                <c:pt idx="5073">
                  <c:v>9.0000999999999998</c:v>
                </c:pt>
                <c:pt idx="5074">
                  <c:v>9.0000999999999998</c:v>
                </c:pt>
                <c:pt idx="5075">
                  <c:v>14.0001</c:v>
                </c:pt>
                <c:pt idx="5076">
                  <c:v>4.0000999999999998</c:v>
                </c:pt>
                <c:pt idx="5077">
                  <c:v>11.0001</c:v>
                </c:pt>
                <c:pt idx="5078">
                  <c:v>12.0001</c:v>
                </c:pt>
                <c:pt idx="5079">
                  <c:v>10.0001</c:v>
                </c:pt>
                <c:pt idx="5080">
                  <c:v>15.0001</c:v>
                </c:pt>
                <c:pt idx="5081">
                  <c:v>13.0001</c:v>
                </c:pt>
                <c:pt idx="5082">
                  <c:v>19.0001</c:v>
                </c:pt>
                <c:pt idx="5083">
                  <c:v>15.0001</c:v>
                </c:pt>
                <c:pt idx="5084">
                  <c:v>14.0001</c:v>
                </c:pt>
                <c:pt idx="5085">
                  <c:v>6.0000999999999998</c:v>
                </c:pt>
                <c:pt idx="5086">
                  <c:v>8.0000999999999998</c:v>
                </c:pt>
                <c:pt idx="5087">
                  <c:v>17.0001</c:v>
                </c:pt>
                <c:pt idx="5088">
                  <c:v>13.0001</c:v>
                </c:pt>
                <c:pt idx="5089">
                  <c:v>19.0001</c:v>
                </c:pt>
                <c:pt idx="5090">
                  <c:v>12.0001</c:v>
                </c:pt>
                <c:pt idx="5091">
                  <c:v>11.0001</c:v>
                </c:pt>
                <c:pt idx="5092">
                  <c:v>20.0001</c:v>
                </c:pt>
                <c:pt idx="5093">
                  <c:v>11.0001</c:v>
                </c:pt>
                <c:pt idx="5094">
                  <c:v>13.0001</c:v>
                </c:pt>
                <c:pt idx="5095">
                  <c:v>11.0001</c:v>
                </c:pt>
                <c:pt idx="5096">
                  <c:v>16.0001</c:v>
                </c:pt>
                <c:pt idx="5097">
                  <c:v>12.0001</c:v>
                </c:pt>
                <c:pt idx="5098">
                  <c:v>14.0001</c:v>
                </c:pt>
                <c:pt idx="5099">
                  <c:v>13.0001</c:v>
                </c:pt>
                <c:pt idx="5100">
                  <c:v>11.0001</c:v>
                </c:pt>
                <c:pt idx="5101">
                  <c:v>15.0001</c:v>
                </c:pt>
                <c:pt idx="5102">
                  <c:v>17.0001</c:v>
                </c:pt>
                <c:pt idx="5103">
                  <c:v>15.0001</c:v>
                </c:pt>
                <c:pt idx="5104">
                  <c:v>9.0000999999999998</c:v>
                </c:pt>
                <c:pt idx="5105">
                  <c:v>27.0001</c:v>
                </c:pt>
                <c:pt idx="5106">
                  <c:v>16.0001</c:v>
                </c:pt>
                <c:pt idx="5107">
                  <c:v>11.0001</c:v>
                </c:pt>
                <c:pt idx="5108">
                  <c:v>9.0000999999999998</c:v>
                </c:pt>
                <c:pt idx="5109">
                  <c:v>10.0001</c:v>
                </c:pt>
                <c:pt idx="5110">
                  <c:v>23.0001</c:v>
                </c:pt>
                <c:pt idx="5111">
                  <c:v>20.0001</c:v>
                </c:pt>
                <c:pt idx="5112">
                  <c:v>19.0001</c:v>
                </c:pt>
                <c:pt idx="5113">
                  <c:v>19.0001</c:v>
                </c:pt>
                <c:pt idx="5114">
                  <c:v>39.000100000000003</c:v>
                </c:pt>
                <c:pt idx="5115">
                  <c:v>1618.0001</c:v>
                </c:pt>
                <c:pt idx="5116">
                  <c:v>3943.0001000000002</c:v>
                </c:pt>
                <c:pt idx="5117">
                  <c:v>4083.0001000000002</c:v>
                </c:pt>
                <c:pt idx="5118">
                  <c:v>4136.0001000000002</c:v>
                </c:pt>
                <c:pt idx="5119">
                  <c:v>3412.0001000000002</c:v>
                </c:pt>
                <c:pt idx="5120">
                  <c:v>2252.0001000000002</c:v>
                </c:pt>
                <c:pt idx="5121">
                  <c:v>1444.0001</c:v>
                </c:pt>
                <c:pt idx="5122">
                  <c:v>877.00009999999997</c:v>
                </c:pt>
                <c:pt idx="5123">
                  <c:v>201.0001</c:v>
                </c:pt>
                <c:pt idx="5124">
                  <c:v>40.000100000000003</c:v>
                </c:pt>
                <c:pt idx="5125">
                  <c:v>22.0001</c:v>
                </c:pt>
                <c:pt idx="5126">
                  <c:v>13.0001</c:v>
                </c:pt>
                <c:pt idx="5127">
                  <c:v>14.0001</c:v>
                </c:pt>
                <c:pt idx="5128">
                  <c:v>11.0001</c:v>
                </c:pt>
                <c:pt idx="5129">
                  <c:v>13.0001</c:v>
                </c:pt>
                <c:pt idx="5130">
                  <c:v>8.0000999999999998</c:v>
                </c:pt>
                <c:pt idx="5131">
                  <c:v>16.0001</c:v>
                </c:pt>
                <c:pt idx="5132">
                  <c:v>13.0001</c:v>
                </c:pt>
                <c:pt idx="5133">
                  <c:v>9.0000999999999998</c:v>
                </c:pt>
                <c:pt idx="5134">
                  <c:v>6.0000999999999998</c:v>
                </c:pt>
                <c:pt idx="5135">
                  <c:v>12.0001</c:v>
                </c:pt>
                <c:pt idx="5136">
                  <c:v>12.0001</c:v>
                </c:pt>
                <c:pt idx="5137">
                  <c:v>7.0000999999999998</c:v>
                </c:pt>
                <c:pt idx="5138">
                  <c:v>11.0001</c:v>
                </c:pt>
                <c:pt idx="5139">
                  <c:v>7.0000999999999998</c:v>
                </c:pt>
                <c:pt idx="5140">
                  <c:v>13.0001</c:v>
                </c:pt>
                <c:pt idx="5141">
                  <c:v>16.0001</c:v>
                </c:pt>
                <c:pt idx="5142">
                  <c:v>14.0001</c:v>
                </c:pt>
                <c:pt idx="5143">
                  <c:v>8.0000999999999998</c:v>
                </c:pt>
                <c:pt idx="5144">
                  <c:v>16.0001</c:v>
                </c:pt>
                <c:pt idx="5145">
                  <c:v>10.0001</c:v>
                </c:pt>
                <c:pt idx="5146">
                  <c:v>11.0001</c:v>
                </c:pt>
                <c:pt idx="5147">
                  <c:v>8.0000999999999998</c:v>
                </c:pt>
                <c:pt idx="5148">
                  <c:v>10.0001</c:v>
                </c:pt>
                <c:pt idx="5149">
                  <c:v>16.0001</c:v>
                </c:pt>
                <c:pt idx="5150">
                  <c:v>5.0000999999999998</c:v>
                </c:pt>
                <c:pt idx="5151">
                  <c:v>9.0000999999999998</c:v>
                </c:pt>
                <c:pt idx="5152">
                  <c:v>8.0000999999999998</c:v>
                </c:pt>
                <c:pt idx="5153">
                  <c:v>6.0000999999999998</c:v>
                </c:pt>
                <c:pt idx="5154">
                  <c:v>7.0000999999999998</c:v>
                </c:pt>
                <c:pt idx="5155">
                  <c:v>9.0000999999999998</c:v>
                </c:pt>
                <c:pt idx="5156">
                  <c:v>4.0000999999999998</c:v>
                </c:pt>
                <c:pt idx="5157">
                  <c:v>5.0000999999999998</c:v>
                </c:pt>
                <c:pt idx="5158">
                  <c:v>6.0000999999999998</c:v>
                </c:pt>
                <c:pt idx="5159">
                  <c:v>6.0000999999999998</c:v>
                </c:pt>
                <c:pt idx="5160">
                  <c:v>14.0001</c:v>
                </c:pt>
                <c:pt idx="5161">
                  <c:v>12.0001</c:v>
                </c:pt>
                <c:pt idx="5162">
                  <c:v>6.0000999999999998</c:v>
                </c:pt>
                <c:pt idx="5163">
                  <c:v>9.0000999999999998</c:v>
                </c:pt>
                <c:pt idx="5164">
                  <c:v>12.0001</c:v>
                </c:pt>
                <c:pt idx="5165">
                  <c:v>8.0000999999999998</c:v>
                </c:pt>
                <c:pt idx="5166">
                  <c:v>4.0000999999999998</c:v>
                </c:pt>
                <c:pt idx="5167">
                  <c:v>14.0001</c:v>
                </c:pt>
                <c:pt idx="5168">
                  <c:v>10.0001</c:v>
                </c:pt>
                <c:pt idx="5169">
                  <c:v>7.0000999999999998</c:v>
                </c:pt>
                <c:pt idx="5170">
                  <c:v>4.0000999999999998</c:v>
                </c:pt>
                <c:pt idx="5171">
                  <c:v>8.0000999999999998</c:v>
                </c:pt>
                <c:pt idx="5172">
                  <c:v>9.0000999999999998</c:v>
                </c:pt>
                <c:pt idx="5173">
                  <c:v>6.0000999999999998</c:v>
                </c:pt>
                <c:pt idx="5174">
                  <c:v>8.0000999999999998</c:v>
                </c:pt>
                <c:pt idx="5175">
                  <c:v>8.0000999999999998</c:v>
                </c:pt>
                <c:pt idx="5176">
                  <c:v>9.0000999999999998</c:v>
                </c:pt>
                <c:pt idx="5177">
                  <c:v>14.0001</c:v>
                </c:pt>
                <c:pt idx="5178">
                  <c:v>11.0001</c:v>
                </c:pt>
                <c:pt idx="5179">
                  <c:v>10.0001</c:v>
                </c:pt>
                <c:pt idx="5180">
                  <c:v>9.0000999999999998</c:v>
                </c:pt>
                <c:pt idx="5181">
                  <c:v>16.0001</c:v>
                </c:pt>
                <c:pt idx="5182">
                  <c:v>12.0001</c:v>
                </c:pt>
                <c:pt idx="5183">
                  <c:v>197.0001</c:v>
                </c:pt>
                <c:pt idx="5184">
                  <c:v>2189.0001000000002</c:v>
                </c:pt>
                <c:pt idx="5185">
                  <c:v>2584.0001000000002</c:v>
                </c:pt>
                <c:pt idx="5186">
                  <c:v>2545.0001000000002</c:v>
                </c:pt>
                <c:pt idx="5187">
                  <c:v>2545.0001000000002</c:v>
                </c:pt>
                <c:pt idx="5188">
                  <c:v>1668.0001</c:v>
                </c:pt>
                <c:pt idx="5189">
                  <c:v>1048.0001</c:v>
                </c:pt>
                <c:pt idx="5190">
                  <c:v>731.00009999999997</c:v>
                </c:pt>
                <c:pt idx="5191">
                  <c:v>302.00009999999997</c:v>
                </c:pt>
                <c:pt idx="5192">
                  <c:v>63.000100000000003</c:v>
                </c:pt>
                <c:pt idx="5193">
                  <c:v>18.0001</c:v>
                </c:pt>
                <c:pt idx="5194">
                  <c:v>15.0001</c:v>
                </c:pt>
                <c:pt idx="5195">
                  <c:v>19.0001</c:v>
                </c:pt>
                <c:pt idx="5196">
                  <c:v>5.0000999999999998</c:v>
                </c:pt>
                <c:pt idx="5197">
                  <c:v>13.0001</c:v>
                </c:pt>
                <c:pt idx="5198">
                  <c:v>7.0000999999999998</c:v>
                </c:pt>
                <c:pt idx="5199">
                  <c:v>8.0000999999999998</c:v>
                </c:pt>
                <c:pt idx="5200">
                  <c:v>7.0000999999999998</c:v>
                </c:pt>
                <c:pt idx="5201">
                  <c:v>8.0000999999999998</c:v>
                </c:pt>
                <c:pt idx="5202">
                  <c:v>6.0000999999999998</c:v>
                </c:pt>
                <c:pt idx="5203">
                  <c:v>3.0001000000000002</c:v>
                </c:pt>
                <c:pt idx="5204">
                  <c:v>6.0000999999999998</c:v>
                </c:pt>
                <c:pt idx="5205">
                  <c:v>4.0000999999999998</c:v>
                </c:pt>
                <c:pt idx="5206">
                  <c:v>5.0000999999999998</c:v>
                </c:pt>
                <c:pt idx="5207">
                  <c:v>6.0000999999999998</c:v>
                </c:pt>
                <c:pt idx="5208">
                  <c:v>3.0001000000000002</c:v>
                </c:pt>
                <c:pt idx="5209">
                  <c:v>1.0001</c:v>
                </c:pt>
                <c:pt idx="5210">
                  <c:v>5.0000999999999998</c:v>
                </c:pt>
                <c:pt idx="5211">
                  <c:v>4.0000999999999998</c:v>
                </c:pt>
                <c:pt idx="5212">
                  <c:v>6.0000999999999998</c:v>
                </c:pt>
                <c:pt idx="5213">
                  <c:v>7.0000999999999998</c:v>
                </c:pt>
                <c:pt idx="5214">
                  <c:v>5.0000999999999998</c:v>
                </c:pt>
                <c:pt idx="5215">
                  <c:v>4.0000999999999998</c:v>
                </c:pt>
                <c:pt idx="5216">
                  <c:v>6.0000999999999998</c:v>
                </c:pt>
                <c:pt idx="5217">
                  <c:v>6.0000999999999998</c:v>
                </c:pt>
                <c:pt idx="5218">
                  <c:v>4.0000999999999998</c:v>
                </c:pt>
                <c:pt idx="5219">
                  <c:v>3.0001000000000002</c:v>
                </c:pt>
                <c:pt idx="5220">
                  <c:v>5.0000999999999998</c:v>
                </c:pt>
                <c:pt idx="5221">
                  <c:v>3.0001000000000002</c:v>
                </c:pt>
                <c:pt idx="5222">
                  <c:v>2.0001000000000002</c:v>
                </c:pt>
                <c:pt idx="5223">
                  <c:v>2.0001000000000002</c:v>
                </c:pt>
                <c:pt idx="5224">
                  <c:v>6.0000999999999998</c:v>
                </c:pt>
                <c:pt idx="5225">
                  <c:v>3.0001000000000002</c:v>
                </c:pt>
                <c:pt idx="5226">
                  <c:v>6.0000999999999998</c:v>
                </c:pt>
                <c:pt idx="5227">
                  <c:v>5.0000999999999998</c:v>
                </c:pt>
                <c:pt idx="5228">
                  <c:v>4.0000999999999998</c:v>
                </c:pt>
                <c:pt idx="5229">
                  <c:v>5.0000999999999998</c:v>
                </c:pt>
                <c:pt idx="5230">
                  <c:v>2.0001000000000002</c:v>
                </c:pt>
                <c:pt idx="5231">
                  <c:v>5.0000999999999998</c:v>
                </c:pt>
                <c:pt idx="5232">
                  <c:v>2.0001000000000002</c:v>
                </c:pt>
                <c:pt idx="5233">
                  <c:v>7.0000999999999998</c:v>
                </c:pt>
                <c:pt idx="5234">
                  <c:v>2.0001000000000002</c:v>
                </c:pt>
                <c:pt idx="5235">
                  <c:v>7.0000999999999998</c:v>
                </c:pt>
                <c:pt idx="5236">
                  <c:v>2.0001000000000002</c:v>
                </c:pt>
                <c:pt idx="5237">
                  <c:v>5.0000999999999998</c:v>
                </c:pt>
                <c:pt idx="5238">
                  <c:v>3.0001000000000002</c:v>
                </c:pt>
                <c:pt idx="5239">
                  <c:v>3.0001000000000002</c:v>
                </c:pt>
                <c:pt idx="5240">
                  <c:v>2.0001000000000002</c:v>
                </c:pt>
                <c:pt idx="5241">
                  <c:v>3.0001000000000002</c:v>
                </c:pt>
                <c:pt idx="5242">
                  <c:v>1.0001</c:v>
                </c:pt>
                <c:pt idx="5243">
                  <c:v>4.0000999999999998</c:v>
                </c:pt>
                <c:pt idx="5244">
                  <c:v>2.0001000000000002</c:v>
                </c:pt>
                <c:pt idx="5245">
                  <c:v>1E-4</c:v>
                </c:pt>
                <c:pt idx="5246">
                  <c:v>1.0001</c:v>
                </c:pt>
                <c:pt idx="5247">
                  <c:v>1.0001</c:v>
                </c:pt>
                <c:pt idx="5248">
                  <c:v>4.0000999999999998</c:v>
                </c:pt>
                <c:pt idx="5249">
                  <c:v>8.0000999999999998</c:v>
                </c:pt>
                <c:pt idx="5250">
                  <c:v>3.0001000000000002</c:v>
                </c:pt>
                <c:pt idx="5251">
                  <c:v>6.0000999999999998</c:v>
                </c:pt>
                <c:pt idx="5252">
                  <c:v>42.000100000000003</c:v>
                </c:pt>
                <c:pt idx="5253">
                  <c:v>109.0001</c:v>
                </c:pt>
                <c:pt idx="5254">
                  <c:v>121.0001</c:v>
                </c:pt>
                <c:pt idx="5255">
                  <c:v>106.0001</c:v>
                </c:pt>
                <c:pt idx="5256">
                  <c:v>92.000100000000003</c:v>
                </c:pt>
                <c:pt idx="5257">
                  <c:v>70.000100000000003</c:v>
                </c:pt>
                <c:pt idx="5258">
                  <c:v>72.000100000000003</c:v>
                </c:pt>
                <c:pt idx="5259">
                  <c:v>32.000100000000003</c:v>
                </c:pt>
                <c:pt idx="5260">
                  <c:v>16.0001</c:v>
                </c:pt>
                <c:pt idx="5261">
                  <c:v>14.0001</c:v>
                </c:pt>
                <c:pt idx="5262">
                  <c:v>8.0000999999999998</c:v>
                </c:pt>
                <c:pt idx="5263">
                  <c:v>1.0001</c:v>
                </c:pt>
                <c:pt idx="5264">
                  <c:v>2.0001000000000002</c:v>
                </c:pt>
                <c:pt idx="5265">
                  <c:v>5.0000999999999998</c:v>
                </c:pt>
                <c:pt idx="5266">
                  <c:v>6.0000999999999998</c:v>
                </c:pt>
                <c:pt idx="5267">
                  <c:v>3.0001000000000002</c:v>
                </c:pt>
                <c:pt idx="5268">
                  <c:v>4.0000999999999998</c:v>
                </c:pt>
                <c:pt idx="5269">
                  <c:v>1.0001</c:v>
                </c:pt>
                <c:pt idx="5270">
                  <c:v>3.0001000000000002</c:v>
                </c:pt>
                <c:pt idx="5271">
                  <c:v>2.0001000000000002</c:v>
                </c:pt>
                <c:pt idx="5272">
                  <c:v>1E-4</c:v>
                </c:pt>
                <c:pt idx="5273">
                  <c:v>5.0000999999999998</c:v>
                </c:pt>
                <c:pt idx="5274">
                  <c:v>4.0000999999999998</c:v>
                </c:pt>
                <c:pt idx="5275">
                  <c:v>4.0000999999999998</c:v>
                </c:pt>
                <c:pt idx="5276">
                  <c:v>6.0000999999999998</c:v>
                </c:pt>
                <c:pt idx="5277">
                  <c:v>1.0001</c:v>
                </c:pt>
                <c:pt idx="5278">
                  <c:v>3.0001000000000002</c:v>
                </c:pt>
                <c:pt idx="5279">
                  <c:v>1E-4</c:v>
                </c:pt>
                <c:pt idx="5280">
                  <c:v>4.0000999999999998</c:v>
                </c:pt>
                <c:pt idx="5281">
                  <c:v>2.0001000000000002</c:v>
                </c:pt>
                <c:pt idx="5282">
                  <c:v>1E-4</c:v>
                </c:pt>
                <c:pt idx="5283">
                  <c:v>1E-4</c:v>
                </c:pt>
                <c:pt idx="5284">
                  <c:v>3.0001000000000002</c:v>
                </c:pt>
                <c:pt idx="5285">
                  <c:v>4.0000999999999998</c:v>
                </c:pt>
                <c:pt idx="5286">
                  <c:v>2.0001000000000002</c:v>
                </c:pt>
                <c:pt idx="5287">
                  <c:v>5.0000999999999998</c:v>
                </c:pt>
                <c:pt idx="5288">
                  <c:v>5.0000999999999998</c:v>
                </c:pt>
                <c:pt idx="5289">
                  <c:v>6.0000999999999998</c:v>
                </c:pt>
                <c:pt idx="5290">
                  <c:v>3.0001000000000002</c:v>
                </c:pt>
                <c:pt idx="5291">
                  <c:v>2.0001000000000002</c:v>
                </c:pt>
                <c:pt idx="5292">
                  <c:v>1E-4</c:v>
                </c:pt>
                <c:pt idx="5293">
                  <c:v>5.0000999999999998</c:v>
                </c:pt>
                <c:pt idx="5294">
                  <c:v>2.0001000000000002</c:v>
                </c:pt>
                <c:pt idx="5295">
                  <c:v>1.0001</c:v>
                </c:pt>
                <c:pt idx="5296">
                  <c:v>2.0001000000000002</c:v>
                </c:pt>
                <c:pt idx="5297">
                  <c:v>4.0000999999999998</c:v>
                </c:pt>
                <c:pt idx="5298">
                  <c:v>2.0001000000000002</c:v>
                </c:pt>
                <c:pt idx="5299">
                  <c:v>2.0001000000000002</c:v>
                </c:pt>
                <c:pt idx="5300">
                  <c:v>3.0001000000000002</c:v>
                </c:pt>
                <c:pt idx="5301">
                  <c:v>1.0001</c:v>
                </c:pt>
                <c:pt idx="5302">
                  <c:v>2.0001000000000002</c:v>
                </c:pt>
                <c:pt idx="5303">
                  <c:v>2.0001000000000002</c:v>
                </c:pt>
                <c:pt idx="5304">
                  <c:v>3.0001000000000002</c:v>
                </c:pt>
                <c:pt idx="5305">
                  <c:v>1E-4</c:v>
                </c:pt>
                <c:pt idx="5306">
                  <c:v>3.0001000000000002</c:v>
                </c:pt>
                <c:pt idx="5307">
                  <c:v>2.0001000000000002</c:v>
                </c:pt>
                <c:pt idx="5308">
                  <c:v>5.0000999999999998</c:v>
                </c:pt>
                <c:pt idx="5309">
                  <c:v>4.0000999999999998</c:v>
                </c:pt>
                <c:pt idx="5310">
                  <c:v>1E-4</c:v>
                </c:pt>
                <c:pt idx="5311">
                  <c:v>1.0001</c:v>
                </c:pt>
                <c:pt idx="5312">
                  <c:v>3.0001000000000002</c:v>
                </c:pt>
                <c:pt idx="5313">
                  <c:v>1E-4</c:v>
                </c:pt>
                <c:pt idx="5314">
                  <c:v>2.0001000000000002</c:v>
                </c:pt>
                <c:pt idx="5315">
                  <c:v>1.0001</c:v>
                </c:pt>
                <c:pt idx="5316">
                  <c:v>3.0001000000000002</c:v>
                </c:pt>
                <c:pt idx="5317">
                  <c:v>2.0001000000000002</c:v>
                </c:pt>
                <c:pt idx="5318">
                  <c:v>3.0001000000000002</c:v>
                </c:pt>
                <c:pt idx="5319">
                  <c:v>33.000100000000003</c:v>
                </c:pt>
                <c:pt idx="5320">
                  <c:v>52.000100000000003</c:v>
                </c:pt>
                <c:pt idx="5321">
                  <c:v>64.000100000000003</c:v>
                </c:pt>
                <c:pt idx="5322">
                  <c:v>37.000100000000003</c:v>
                </c:pt>
                <c:pt idx="5323">
                  <c:v>34.000100000000003</c:v>
                </c:pt>
                <c:pt idx="5324">
                  <c:v>17.0001</c:v>
                </c:pt>
                <c:pt idx="5325">
                  <c:v>18.0001</c:v>
                </c:pt>
                <c:pt idx="5326">
                  <c:v>20.0001</c:v>
                </c:pt>
                <c:pt idx="5327">
                  <c:v>7.0000999999999998</c:v>
                </c:pt>
                <c:pt idx="5328">
                  <c:v>3.0001000000000002</c:v>
                </c:pt>
                <c:pt idx="5329">
                  <c:v>3.0001000000000002</c:v>
                </c:pt>
                <c:pt idx="5330">
                  <c:v>1.0001</c:v>
                </c:pt>
                <c:pt idx="5331">
                  <c:v>1E-4</c:v>
                </c:pt>
                <c:pt idx="5332">
                  <c:v>2.0001000000000002</c:v>
                </c:pt>
                <c:pt idx="5333">
                  <c:v>2.0001000000000002</c:v>
                </c:pt>
                <c:pt idx="5334">
                  <c:v>2.0001000000000002</c:v>
                </c:pt>
                <c:pt idx="5335">
                  <c:v>2.0001000000000002</c:v>
                </c:pt>
                <c:pt idx="5336">
                  <c:v>1E-4</c:v>
                </c:pt>
                <c:pt idx="5337">
                  <c:v>1.0001</c:v>
                </c:pt>
                <c:pt idx="5338">
                  <c:v>1E-4</c:v>
                </c:pt>
                <c:pt idx="5339">
                  <c:v>1.0001</c:v>
                </c:pt>
                <c:pt idx="5340">
                  <c:v>1.0001</c:v>
                </c:pt>
                <c:pt idx="5341">
                  <c:v>1.0001</c:v>
                </c:pt>
                <c:pt idx="5342">
                  <c:v>1.0001</c:v>
                </c:pt>
                <c:pt idx="5343">
                  <c:v>1.0001</c:v>
                </c:pt>
                <c:pt idx="5344">
                  <c:v>4.0000999999999998</c:v>
                </c:pt>
                <c:pt idx="5345">
                  <c:v>3.0001000000000002</c:v>
                </c:pt>
                <c:pt idx="5346">
                  <c:v>2.0001000000000002</c:v>
                </c:pt>
                <c:pt idx="5347">
                  <c:v>5.0000999999999998</c:v>
                </c:pt>
                <c:pt idx="5348">
                  <c:v>2.0001000000000002</c:v>
                </c:pt>
                <c:pt idx="5349">
                  <c:v>1.0001</c:v>
                </c:pt>
                <c:pt idx="5350">
                  <c:v>2.0001000000000002</c:v>
                </c:pt>
                <c:pt idx="5351">
                  <c:v>2.0001000000000002</c:v>
                </c:pt>
                <c:pt idx="5352">
                  <c:v>1.0001</c:v>
                </c:pt>
                <c:pt idx="5353">
                  <c:v>1.0001</c:v>
                </c:pt>
                <c:pt idx="5354">
                  <c:v>1.0001</c:v>
                </c:pt>
                <c:pt idx="5355">
                  <c:v>2.0001000000000002</c:v>
                </c:pt>
                <c:pt idx="5356">
                  <c:v>1.0001</c:v>
                </c:pt>
                <c:pt idx="5357">
                  <c:v>1.0001</c:v>
                </c:pt>
                <c:pt idx="5358">
                  <c:v>1E-4</c:v>
                </c:pt>
                <c:pt idx="5359">
                  <c:v>2.0001000000000002</c:v>
                </c:pt>
                <c:pt idx="5360">
                  <c:v>1.0001</c:v>
                </c:pt>
                <c:pt idx="5361">
                  <c:v>1E-4</c:v>
                </c:pt>
                <c:pt idx="5362">
                  <c:v>1.0001</c:v>
                </c:pt>
                <c:pt idx="5363">
                  <c:v>3.0001000000000002</c:v>
                </c:pt>
                <c:pt idx="5364">
                  <c:v>2.0001000000000002</c:v>
                </c:pt>
                <c:pt idx="5365">
                  <c:v>3.0001000000000002</c:v>
                </c:pt>
                <c:pt idx="5366">
                  <c:v>1E-4</c:v>
                </c:pt>
                <c:pt idx="5367">
                  <c:v>1E-4</c:v>
                </c:pt>
                <c:pt idx="5368">
                  <c:v>1.0001</c:v>
                </c:pt>
                <c:pt idx="5369">
                  <c:v>1.0001</c:v>
                </c:pt>
                <c:pt idx="5370">
                  <c:v>1E-4</c:v>
                </c:pt>
                <c:pt idx="5371">
                  <c:v>1.0001</c:v>
                </c:pt>
                <c:pt idx="5372">
                  <c:v>1.0001</c:v>
                </c:pt>
                <c:pt idx="5373">
                  <c:v>1E-4</c:v>
                </c:pt>
                <c:pt idx="5374">
                  <c:v>2.0001000000000002</c:v>
                </c:pt>
                <c:pt idx="5375">
                  <c:v>1E-4</c:v>
                </c:pt>
                <c:pt idx="5376">
                  <c:v>1E-4</c:v>
                </c:pt>
                <c:pt idx="5377">
                  <c:v>1E-4</c:v>
                </c:pt>
                <c:pt idx="5378">
                  <c:v>1.0001</c:v>
                </c:pt>
                <c:pt idx="5379">
                  <c:v>1E-4</c:v>
                </c:pt>
                <c:pt idx="5380">
                  <c:v>1.0001</c:v>
                </c:pt>
                <c:pt idx="5381">
                  <c:v>1E-4</c:v>
                </c:pt>
                <c:pt idx="5382">
                  <c:v>1E-4</c:v>
                </c:pt>
                <c:pt idx="5383">
                  <c:v>2.0001000000000002</c:v>
                </c:pt>
                <c:pt idx="5384">
                  <c:v>1E-4</c:v>
                </c:pt>
                <c:pt idx="5385">
                  <c:v>1E-4</c:v>
                </c:pt>
                <c:pt idx="5386">
                  <c:v>6.0000999999999998</c:v>
                </c:pt>
                <c:pt idx="5387">
                  <c:v>6.0000999999999998</c:v>
                </c:pt>
                <c:pt idx="5388">
                  <c:v>15.0001</c:v>
                </c:pt>
                <c:pt idx="5389">
                  <c:v>9.0000999999999998</c:v>
                </c:pt>
                <c:pt idx="5390">
                  <c:v>8.0000999999999998</c:v>
                </c:pt>
                <c:pt idx="5391">
                  <c:v>10.0001</c:v>
                </c:pt>
                <c:pt idx="5392">
                  <c:v>10.0001</c:v>
                </c:pt>
                <c:pt idx="5393">
                  <c:v>26.0001</c:v>
                </c:pt>
                <c:pt idx="5394">
                  <c:v>7.0000999999999998</c:v>
                </c:pt>
                <c:pt idx="5395">
                  <c:v>9.0000999999999998</c:v>
                </c:pt>
                <c:pt idx="5396">
                  <c:v>16.0001</c:v>
                </c:pt>
                <c:pt idx="5397">
                  <c:v>5.0000999999999998</c:v>
                </c:pt>
                <c:pt idx="5398">
                  <c:v>2.0001000000000002</c:v>
                </c:pt>
                <c:pt idx="5399">
                  <c:v>1E-4</c:v>
                </c:pt>
                <c:pt idx="5400">
                  <c:v>3.0001000000000002</c:v>
                </c:pt>
                <c:pt idx="5401">
                  <c:v>1.0001</c:v>
                </c:pt>
                <c:pt idx="5402">
                  <c:v>3.0001000000000002</c:v>
                </c:pt>
                <c:pt idx="5403">
                  <c:v>3.0001000000000002</c:v>
                </c:pt>
                <c:pt idx="5404">
                  <c:v>1.0001</c:v>
                </c:pt>
                <c:pt idx="5405">
                  <c:v>1E-4</c:v>
                </c:pt>
                <c:pt idx="5406">
                  <c:v>1.0001</c:v>
                </c:pt>
                <c:pt idx="5407">
                  <c:v>2.0001000000000002</c:v>
                </c:pt>
                <c:pt idx="5408">
                  <c:v>1.0001</c:v>
                </c:pt>
                <c:pt idx="5409">
                  <c:v>1.0001</c:v>
                </c:pt>
                <c:pt idx="5410">
                  <c:v>1.0001</c:v>
                </c:pt>
                <c:pt idx="5411">
                  <c:v>1E-4</c:v>
                </c:pt>
                <c:pt idx="5412">
                  <c:v>4.0000999999999998</c:v>
                </c:pt>
                <c:pt idx="5413">
                  <c:v>1E-4</c:v>
                </c:pt>
                <c:pt idx="5414">
                  <c:v>1.0001</c:v>
                </c:pt>
                <c:pt idx="5415">
                  <c:v>1.0001</c:v>
                </c:pt>
                <c:pt idx="5416">
                  <c:v>1.0001</c:v>
                </c:pt>
                <c:pt idx="5417">
                  <c:v>1.0001</c:v>
                </c:pt>
                <c:pt idx="5418">
                  <c:v>1.0001</c:v>
                </c:pt>
                <c:pt idx="5419">
                  <c:v>1.0001</c:v>
                </c:pt>
                <c:pt idx="5420">
                  <c:v>1.0001</c:v>
                </c:pt>
                <c:pt idx="5421">
                  <c:v>1.0001</c:v>
                </c:pt>
                <c:pt idx="5422">
                  <c:v>1E-4</c:v>
                </c:pt>
                <c:pt idx="5423">
                  <c:v>1.0001</c:v>
                </c:pt>
                <c:pt idx="5424">
                  <c:v>1.0001</c:v>
                </c:pt>
                <c:pt idx="5425">
                  <c:v>1E-4</c:v>
                </c:pt>
                <c:pt idx="5426">
                  <c:v>1E-4</c:v>
                </c:pt>
                <c:pt idx="5427">
                  <c:v>1E-4</c:v>
                </c:pt>
                <c:pt idx="5428">
                  <c:v>1.0001</c:v>
                </c:pt>
                <c:pt idx="5429">
                  <c:v>3.0001000000000002</c:v>
                </c:pt>
                <c:pt idx="5430">
                  <c:v>1E-4</c:v>
                </c:pt>
                <c:pt idx="5431">
                  <c:v>1E-4</c:v>
                </c:pt>
                <c:pt idx="5432">
                  <c:v>1.0001</c:v>
                </c:pt>
                <c:pt idx="5433">
                  <c:v>1.0001</c:v>
                </c:pt>
                <c:pt idx="5434">
                  <c:v>4.0000999999999998</c:v>
                </c:pt>
                <c:pt idx="5435">
                  <c:v>1E-4</c:v>
                </c:pt>
                <c:pt idx="5436">
                  <c:v>1.0001</c:v>
                </c:pt>
                <c:pt idx="5437">
                  <c:v>1.0001</c:v>
                </c:pt>
                <c:pt idx="5438">
                  <c:v>1E-4</c:v>
                </c:pt>
                <c:pt idx="5439">
                  <c:v>6.0000999999999998</c:v>
                </c:pt>
                <c:pt idx="5440">
                  <c:v>1.0001</c:v>
                </c:pt>
                <c:pt idx="5441">
                  <c:v>1E-4</c:v>
                </c:pt>
                <c:pt idx="5442">
                  <c:v>1.0001</c:v>
                </c:pt>
                <c:pt idx="5443">
                  <c:v>1E-4</c:v>
                </c:pt>
                <c:pt idx="5444">
                  <c:v>2.0001000000000002</c:v>
                </c:pt>
                <c:pt idx="5445">
                  <c:v>1E-4</c:v>
                </c:pt>
                <c:pt idx="5446">
                  <c:v>2.0001000000000002</c:v>
                </c:pt>
                <c:pt idx="5447">
                  <c:v>2.0001000000000002</c:v>
                </c:pt>
                <c:pt idx="5448">
                  <c:v>1.0001</c:v>
                </c:pt>
                <c:pt idx="5449">
                  <c:v>2.0001000000000002</c:v>
                </c:pt>
                <c:pt idx="5450">
                  <c:v>3.0001000000000002</c:v>
                </c:pt>
                <c:pt idx="5451">
                  <c:v>5.0000999999999998</c:v>
                </c:pt>
                <c:pt idx="5452">
                  <c:v>209.0001</c:v>
                </c:pt>
                <c:pt idx="5453">
                  <c:v>306.00009999999997</c:v>
                </c:pt>
                <c:pt idx="5454">
                  <c:v>268.00009999999997</c:v>
                </c:pt>
                <c:pt idx="5455">
                  <c:v>269.00009999999997</c:v>
                </c:pt>
                <c:pt idx="5456">
                  <c:v>224.0001</c:v>
                </c:pt>
                <c:pt idx="5457">
                  <c:v>142.0001</c:v>
                </c:pt>
                <c:pt idx="5458">
                  <c:v>95.000100000000003</c:v>
                </c:pt>
                <c:pt idx="5459">
                  <c:v>45.000100000000003</c:v>
                </c:pt>
                <c:pt idx="5460">
                  <c:v>22.0001</c:v>
                </c:pt>
                <c:pt idx="5461">
                  <c:v>1.0001</c:v>
                </c:pt>
                <c:pt idx="5462">
                  <c:v>5.0000999999999998</c:v>
                </c:pt>
                <c:pt idx="5463">
                  <c:v>5.0000999999999998</c:v>
                </c:pt>
                <c:pt idx="5464">
                  <c:v>2.0001000000000002</c:v>
                </c:pt>
                <c:pt idx="5465">
                  <c:v>2.0001000000000002</c:v>
                </c:pt>
                <c:pt idx="5466">
                  <c:v>2.0001000000000002</c:v>
                </c:pt>
                <c:pt idx="5467">
                  <c:v>1E-4</c:v>
                </c:pt>
                <c:pt idx="5468">
                  <c:v>1E-4</c:v>
                </c:pt>
                <c:pt idx="5469">
                  <c:v>1.0001</c:v>
                </c:pt>
                <c:pt idx="5470">
                  <c:v>1.0001</c:v>
                </c:pt>
                <c:pt idx="5471">
                  <c:v>1E-4</c:v>
                </c:pt>
                <c:pt idx="5472">
                  <c:v>1.0001</c:v>
                </c:pt>
                <c:pt idx="5473">
                  <c:v>1E-4</c:v>
                </c:pt>
                <c:pt idx="5474">
                  <c:v>1E-4</c:v>
                </c:pt>
                <c:pt idx="5475">
                  <c:v>1E-4</c:v>
                </c:pt>
                <c:pt idx="5476">
                  <c:v>1.0001</c:v>
                </c:pt>
                <c:pt idx="5477">
                  <c:v>1.0001</c:v>
                </c:pt>
                <c:pt idx="5478">
                  <c:v>4.0000999999999998</c:v>
                </c:pt>
                <c:pt idx="5479">
                  <c:v>1.0001</c:v>
                </c:pt>
                <c:pt idx="5480">
                  <c:v>1E-4</c:v>
                </c:pt>
                <c:pt idx="5481">
                  <c:v>1E-4</c:v>
                </c:pt>
                <c:pt idx="5482">
                  <c:v>1.0001</c:v>
                </c:pt>
                <c:pt idx="5483">
                  <c:v>1E-4</c:v>
                </c:pt>
                <c:pt idx="5484">
                  <c:v>1.0001</c:v>
                </c:pt>
                <c:pt idx="5485">
                  <c:v>1.0001</c:v>
                </c:pt>
                <c:pt idx="5486">
                  <c:v>1.0001</c:v>
                </c:pt>
                <c:pt idx="5487">
                  <c:v>3.0001000000000002</c:v>
                </c:pt>
                <c:pt idx="5488">
                  <c:v>3.0001000000000002</c:v>
                </c:pt>
                <c:pt idx="5489">
                  <c:v>1E-4</c:v>
                </c:pt>
                <c:pt idx="5490">
                  <c:v>4.0000999999999998</c:v>
                </c:pt>
                <c:pt idx="5491">
                  <c:v>1.0001</c:v>
                </c:pt>
                <c:pt idx="5492">
                  <c:v>1.0001</c:v>
                </c:pt>
                <c:pt idx="5493">
                  <c:v>1.0001</c:v>
                </c:pt>
                <c:pt idx="5494">
                  <c:v>2.0001000000000002</c:v>
                </c:pt>
                <c:pt idx="5495">
                  <c:v>1.0001</c:v>
                </c:pt>
                <c:pt idx="5496">
                  <c:v>1.0001</c:v>
                </c:pt>
                <c:pt idx="5497">
                  <c:v>2.0001000000000002</c:v>
                </c:pt>
                <c:pt idx="5498">
                  <c:v>1E-4</c:v>
                </c:pt>
                <c:pt idx="5499">
                  <c:v>2.0001000000000002</c:v>
                </c:pt>
                <c:pt idx="5500">
                  <c:v>1.0001</c:v>
                </c:pt>
                <c:pt idx="5501">
                  <c:v>2.0001000000000002</c:v>
                </c:pt>
                <c:pt idx="5502">
                  <c:v>5.0000999999999998</c:v>
                </c:pt>
                <c:pt idx="5503">
                  <c:v>3.0001000000000002</c:v>
                </c:pt>
                <c:pt idx="5504">
                  <c:v>2.0001000000000002</c:v>
                </c:pt>
                <c:pt idx="5505">
                  <c:v>1.0001</c:v>
                </c:pt>
                <c:pt idx="5506">
                  <c:v>1E-4</c:v>
                </c:pt>
                <c:pt idx="5507">
                  <c:v>1.0001</c:v>
                </c:pt>
                <c:pt idx="5508">
                  <c:v>4.0000999999999998</c:v>
                </c:pt>
                <c:pt idx="5509">
                  <c:v>3.0001000000000002</c:v>
                </c:pt>
                <c:pt idx="5510">
                  <c:v>1E-4</c:v>
                </c:pt>
                <c:pt idx="5511">
                  <c:v>1.0001</c:v>
                </c:pt>
                <c:pt idx="5512">
                  <c:v>2.0001000000000002</c:v>
                </c:pt>
                <c:pt idx="5513">
                  <c:v>1.0001</c:v>
                </c:pt>
                <c:pt idx="5514">
                  <c:v>1.0001</c:v>
                </c:pt>
                <c:pt idx="5515">
                  <c:v>1.0001</c:v>
                </c:pt>
                <c:pt idx="5516">
                  <c:v>4.0000999999999998</c:v>
                </c:pt>
                <c:pt idx="5517">
                  <c:v>27.0001</c:v>
                </c:pt>
                <c:pt idx="5518">
                  <c:v>117.0001</c:v>
                </c:pt>
                <c:pt idx="5519">
                  <c:v>110.0001</c:v>
                </c:pt>
                <c:pt idx="5520">
                  <c:v>101.0001</c:v>
                </c:pt>
                <c:pt idx="5521">
                  <c:v>92.000100000000003</c:v>
                </c:pt>
                <c:pt idx="5522">
                  <c:v>74.000100000000003</c:v>
                </c:pt>
                <c:pt idx="5523">
                  <c:v>36.000100000000003</c:v>
                </c:pt>
                <c:pt idx="5524">
                  <c:v>27.0001</c:v>
                </c:pt>
                <c:pt idx="5525">
                  <c:v>32.000100000000003</c:v>
                </c:pt>
                <c:pt idx="5526">
                  <c:v>50.000100000000003</c:v>
                </c:pt>
                <c:pt idx="5527">
                  <c:v>17.0001</c:v>
                </c:pt>
                <c:pt idx="5528">
                  <c:v>8.0000999999999998</c:v>
                </c:pt>
                <c:pt idx="5529">
                  <c:v>14.0001</c:v>
                </c:pt>
                <c:pt idx="5530">
                  <c:v>6.0000999999999998</c:v>
                </c:pt>
                <c:pt idx="5531">
                  <c:v>1.0001</c:v>
                </c:pt>
                <c:pt idx="5532">
                  <c:v>6.0000999999999998</c:v>
                </c:pt>
                <c:pt idx="5533">
                  <c:v>1.0001</c:v>
                </c:pt>
                <c:pt idx="5534">
                  <c:v>3.0001000000000002</c:v>
                </c:pt>
                <c:pt idx="5535">
                  <c:v>1.0001</c:v>
                </c:pt>
                <c:pt idx="5536">
                  <c:v>1.0001</c:v>
                </c:pt>
                <c:pt idx="5537">
                  <c:v>1.0001</c:v>
                </c:pt>
                <c:pt idx="5538">
                  <c:v>3.0001000000000002</c:v>
                </c:pt>
                <c:pt idx="5539">
                  <c:v>2.0001000000000002</c:v>
                </c:pt>
                <c:pt idx="5540">
                  <c:v>1E-4</c:v>
                </c:pt>
                <c:pt idx="5541">
                  <c:v>1.0001</c:v>
                </c:pt>
                <c:pt idx="5542">
                  <c:v>4.0000999999999998</c:v>
                </c:pt>
                <c:pt idx="5543">
                  <c:v>1E-4</c:v>
                </c:pt>
                <c:pt idx="5544">
                  <c:v>2.0001000000000002</c:v>
                </c:pt>
                <c:pt idx="5545">
                  <c:v>1.0001</c:v>
                </c:pt>
                <c:pt idx="5546">
                  <c:v>2.0001000000000002</c:v>
                </c:pt>
                <c:pt idx="5547">
                  <c:v>4.0000999999999998</c:v>
                </c:pt>
                <c:pt idx="5548">
                  <c:v>4.0000999999999998</c:v>
                </c:pt>
                <c:pt idx="5549">
                  <c:v>2.0001000000000002</c:v>
                </c:pt>
                <c:pt idx="5550">
                  <c:v>3.0001000000000002</c:v>
                </c:pt>
                <c:pt idx="5551">
                  <c:v>3.0001000000000002</c:v>
                </c:pt>
                <c:pt idx="5552">
                  <c:v>1.0001</c:v>
                </c:pt>
                <c:pt idx="5553">
                  <c:v>1E-4</c:v>
                </c:pt>
                <c:pt idx="5554">
                  <c:v>1E-4</c:v>
                </c:pt>
                <c:pt idx="5555">
                  <c:v>1.0001</c:v>
                </c:pt>
                <c:pt idx="5556">
                  <c:v>2.0001000000000002</c:v>
                </c:pt>
                <c:pt idx="5557">
                  <c:v>3.0001000000000002</c:v>
                </c:pt>
                <c:pt idx="5558">
                  <c:v>3.0001000000000002</c:v>
                </c:pt>
                <c:pt idx="5559">
                  <c:v>2.0001000000000002</c:v>
                </c:pt>
                <c:pt idx="5560">
                  <c:v>3.0001000000000002</c:v>
                </c:pt>
                <c:pt idx="5561">
                  <c:v>1E-4</c:v>
                </c:pt>
                <c:pt idx="5562">
                  <c:v>3.0001000000000002</c:v>
                </c:pt>
                <c:pt idx="5563">
                  <c:v>1.0001</c:v>
                </c:pt>
                <c:pt idx="5564">
                  <c:v>4.0000999999999998</c:v>
                </c:pt>
                <c:pt idx="5565">
                  <c:v>2.0001000000000002</c:v>
                </c:pt>
                <c:pt idx="5566">
                  <c:v>1E-4</c:v>
                </c:pt>
                <c:pt idx="5567">
                  <c:v>3.0001000000000002</c:v>
                </c:pt>
                <c:pt idx="5568">
                  <c:v>1.0001</c:v>
                </c:pt>
                <c:pt idx="5569">
                  <c:v>3.0001000000000002</c:v>
                </c:pt>
                <c:pt idx="5570">
                  <c:v>7.0000999999999998</c:v>
                </c:pt>
                <c:pt idx="5571">
                  <c:v>6.0000999999999998</c:v>
                </c:pt>
                <c:pt idx="5572">
                  <c:v>6.0000999999999998</c:v>
                </c:pt>
                <c:pt idx="5573">
                  <c:v>7.0000999999999998</c:v>
                </c:pt>
                <c:pt idx="5574">
                  <c:v>5.0000999999999998</c:v>
                </c:pt>
                <c:pt idx="5575">
                  <c:v>4.0000999999999998</c:v>
                </c:pt>
                <c:pt idx="5576">
                  <c:v>5.0000999999999998</c:v>
                </c:pt>
                <c:pt idx="5577">
                  <c:v>6.0000999999999998</c:v>
                </c:pt>
                <c:pt idx="5578">
                  <c:v>8.0000999999999998</c:v>
                </c:pt>
                <c:pt idx="5579">
                  <c:v>14.0001</c:v>
                </c:pt>
                <c:pt idx="5580">
                  <c:v>10.0001</c:v>
                </c:pt>
                <c:pt idx="5581">
                  <c:v>33.000100000000003</c:v>
                </c:pt>
                <c:pt idx="5582">
                  <c:v>2468.0001000000002</c:v>
                </c:pt>
                <c:pt idx="5583">
                  <c:v>4943.0001000000002</c:v>
                </c:pt>
                <c:pt idx="5584">
                  <c:v>4209.0001000000002</c:v>
                </c:pt>
                <c:pt idx="5585">
                  <c:v>4233.0001000000002</c:v>
                </c:pt>
                <c:pt idx="5586">
                  <c:v>3772.0001000000002</c:v>
                </c:pt>
                <c:pt idx="5587">
                  <c:v>2301.0001000000002</c:v>
                </c:pt>
                <c:pt idx="5588">
                  <c:v>1450.0001</c:v>
                </c:pt>
                <c:pt idx="5589">
                  <c:v>897.00009999999997</c:v>
                </c:pt>
                <c:pt idx="5590">
                  <c:v>307.00009999999997</c:v>
                </c:pt>
                <c:pt idx="5591">
                  <c:v>46.000100000000003</c:v>
                </c:pt>
                <c:pt idx="5592">
                  <c:v>10.0001</c:v>
                </c:pt>
                <c:pt idx="5593">
                  <c:v>7.0000999999999998</c:v>
                </c:pt>
                <c:pt idx="5594">
                  <c:v>2.0001000000000002</c:v>
                </c:pt>
                <c:pt idx="5595">
                  <c:v>2.0001000000000002</c:v>
                </c:pt>
                <c:pt idx="5596">
                  <c:v>4.0000999999999998</c:v>
                </c:pt>
                <c:pt idx="5597">
                  <c:v>5.0000999999999998</c:v>
                </c:pt>
                <c:pt idx="5598">
                  <c:v>1.0001</c:v>
                </c:pt>
                <c:pt idx="5599">
                  <c:v>6.0000999999999998</c:v>
                </c:pt>
                <c:pt idx="5600">
                  <c:v>3.0001000000000002</c:v>
                </c:pt>
                <c:pt idx="5601">
                  <c:v>5.0000999999999998</c:v>
                </c:pt>
                <c:pt idx="5602">
                  <c:v>1E-4</c:v>
                </c:pt>
                <c:pt idx="5603">
                  <c:v>4.0000999999999998</c:v>
                </c:pt>
                <c:pt idx="5604">
                  <c:v>3.0001000000000002</c:v>
                </c:pt>
                <c:pt idx="5605">
                  <c:v>2.0001000000000002</c:v>
                </c:pt>
                <c:pt idx="5606">
                  <c:v>3.0001000000000002</c:v>
                </c:pt>
                <c:pt idx="5607">
                  <c:v>3.0001000000000002</c:v>
                </c:pt>
                <c:pt idx="5608">
                  <c:v>1.0001</c:v>
                </c:pt>
                <c:pt idx="5609">
                  <c:v>3.0001000000000002</c:v>
                </c:pt>
                <c:pt idx="5610">
                  <c:v>2.0001000000000002</c:v>
                </c:pt>
                <c:pt idx="5611">
                  <c:v>1.0001</c:v>
                </c:pt>
                <c:pt idx="5612">
                  <c:v>1.0001</c:v>
                </c:pt>
                <c:pt idx="5613">
                  <c:v>3.0001000000000002</c:v>
                </c:pt>
                <c:pt idx="5614">
                  <c:v>2.0001000000000002</c:v>
                </c:pt>
                <c:pt idx="5615">
                  <c:v>1.0001</c:v>
                </c:pt>
                <c:pt idx="5616">
                  <c:v>2.0001000000000002</c:v>
                </c:pt>
                <c:pt idx="5617">
                  <c:v>2.0001000000000002</c:v>
                </c:pt>
                <c:pt idx="5618">
                  <c:v>1.0001</c:v>
                </c:pt>
                <c:pt idx="5619">
                  <c:v>2.0001000000000002</c:v>
                </c:pt>
                <c:pt idx="5620">
                  <c:v>1.0001</c:v>
                </c:pt>
                <c:pt idx="5621">
                  <c:v>1.0001</c:v>
                </c:pt>
                <c:pt idx="5622">
                  <c:v>1E-4</c:v>
                </c:pt>
                <c:pt idx="5623">
                  <c:v>1.0001</c:v>
                </c:pt>
                <c:pt idx="5624">
                  <c:v>3.0001000000000002</c:v>
                </c:pt>
                <c:pt idx="5625">
                  <c:v>1E-4</c:v>
                </c:pt>
                <c:pt idx="5626">
                  <c:v>1.0001</c:v>
                </c:pt>
                <c:pt idx="5627">
                  <c:v>1.0001</c:v>
                </c:pt>
                <c:pt idx="5628">
                  <c:v>1.0001</c:v>
                </c:pt>
                <c:pt idx="5629">
                  <c:v>2.0001000000000002</c:v>
                </c:pt>
                <c:pt idx="5630">
                  <c:v>2.0001000000000002</c:v>
                </c:pt>
                <c:pt idx="5631">
                  <c:v>2.0001000000000002</c:v>
                </c:pt>
                <c:pt idx="5632">
                  <c:v>3.0001000000000002</c:v>
                </c:pt>
                <c:pt idx="5633">
                  <c:v>2.0001000000000002</c:v>
                </c:pt>
                <c:pt idx="5634">
                  <c:v>1.0001</c:v>
                </c:pt>
                <c:pt idx="5635">
                  <c:v>3.0001000000000002</c:v>
                </c:pt>
                <c:pt idx="5636">
                  <c:v>4.0000999999999998</c:v>
                </c:pt>
                <c:pt idx="5637">
                  <c:v>2.0001000000000002</c:v>
                </c:pt>
                <c:pt idx="5638">
                  <c:v>2.0001000000000002</c:v>
                </c:pt>
                <c:pt idx="5639">
                  <c:v>3.0001000000000002</c:v>
                </c:pt>
                <c:pt idx="5640">
                  <c:v>1.0001</c:v>
                </c:pt>
                <c:pt idx="5641">
                  <c:v>3.0001000000000002</c:v>
                </c:pt>
                <c:pt idx="5642">
                  <c:v>1.0001</c:v>
                </c:pt>
                <c:pt idx="5643">
                  <c:v>3.0001000000000002</c:v>
                </c:pt>
                <c:pt idx="5644">
                  <c:v>3.0001000000000002</c:v>
                </c:pt>
                <c:pt idx="5645">
                  <c:v>5.0000999999999998</c:v>
                </c:pt>
                <c:pt idx="5646">
                  <c:v>28.0001</c:v>
                </c:pt>
                <c:pt idx="5647">
                  <c:v>201.0001</c:v>
                </c:pt>
                <c:pt idx="5648">
                  <c:v>246.0001</c:v>
                </c:pt>
                <c:pt idx="5649">
                  <c:v>279.00009999999997</c:v>
                </c:pt>
                <c:pt idx="5650">
                  <c:v>242.0001</c:v>
                </c:pt>
                <c:pt idx="5651">
                  <c:v>199.0001</c:v>
                </c:pt>
                <c:pt idx="5652">
                  <c:v>117.0001</c:v>
                </c:pt>
                <c:pt idx="5653">
                  <c:v>77.000100000000003</c:v>
                </c:pt>
                <c:pt idx="5654">
                  <c:v>67.000100000000003</c:v>
                </c:pt>
                <c:pt idx="5655">
                  <c:v>21.0001</c:v>
                </c:pt>
                <c:pt idx="5656">
                  <c:v>25.0001</c:v>
                </c:pt>
                <c:pt idx="5657">
                  <c:v>13.0001</c:v>
                </c:pt>
                <c:pt idx="5658">
                  <c:v>9.0000999999999998</c:v>
                </c:pt>
                <c:pt idx="5659">
                  <c:v>4.0000999999999998</c:v>
                </c:pt>
                <c:pt idx="5660">
                  <c:v>5.0000999999999998</c:v>
                </c:pt>
                <c:pt idx="5661">
                  <c:v>1.0001</c:v>
                </c:pt>
                <c:pt idx="5662">
                  <c:v>1.0001</c:v>
                </c:pt>
                <c:pt idx="5663">
                  <c:v>1E-4</c:v>
                </c:pt>
                <c:pt idx="5664">
                  <c:v>5.0000999999999998</c:v>
                </c:pt>
                <c:pt idx="5665">
                  <c:v>1E-4</c:v>
                </c:pt>
                <c:pt idx="5666">
                  <c:v>1.0001</c:v>
                </c:pt>
                <c:pt idx="5667">
                  <c:v>1E-4</c:v>
                </c:pt>
                <c:pt idx="5668">
                  <c:v>3.0001000000000002</c:v>
                </c:pt>
                <c:pt idx="5669">
                  <c:v>1.0001</c:v>
                </c:pt>
                <c:pt idx="5670">
                  <c:v>4.0000999999999998</c:v>
                </c:pt>
                <c:pt idx="5671">
                  <c:v>2.0001000000000002</c:v>
                </c:pt>
                <c:pt idx="5672">
                  <c:v>1E-4</c:v>
                </c:pt>
                <c:pt idx="5673">
                  <c:v>2.0001000000000002</c:v>
                </c:pt>
                <c:pt idx="5674">
                  <c:v>1E-4</c:v>
                </c:pt>
                <c:pt idx="5675">
                  <c:v>1.0001</c:v>
                </c:pt>
                <c:pt idx="5676">
                  <c:v>1.0001</c:v>
                </c:pt>
                <c:pt idx="5677">
                  <c:v>3.0001000000000002</c:v>
                </c:pt>
                <c:pt idx="5678">
                  <c:v>1.0001</c:v>
                </c:pt>
                <c:pt idx="5679">
                  <c:v>1E-4</c:v>
                </c:pt>
                <c:pt idx="5680">
                  <c:v>1.0001</c:v>
                </c:pt>
                <c:pt idx="5681">
                  <c:v>1.0001</c:v>
                </c:pt>
                <c:pt idx="5682">
                  <c:v>1E-4</c:v>
                </c:pt>
                <c:pt idx="5683">
                  <c:v>1.0001</c:v>
                </c:pt>
                <c:pt idx="5684">
                  <c:v>3.0001000000000002</c:v>
                </c:pt>
                <c:pt idx="5685">
                  <c:v>2.0001000000000002</c:v>
                </c:pt>
                <c:pt idx="5686">
                  <c:v>1.0001</c:v>
                </c:pt>
                <c:pt idx="5687">
                  <c:v>1.0001</c:v>
                </c:pt>
                <c:pt idx="5688">
                  <c:v>2.0001000000000002</c:v>
                </c:pt>
                <c:pt idx="5689">
                  <c:v>1E-4</c:v>
                </c:pt>
                <c:pt idx="5690">
                  <c:v>1.0001</c:v>
                </c:pt>
                <c:pt idx="5691">
                  <c:v>1E-4</c:v>
                </c:pt>
                <c:pt idx="5692">
                  <c:v>2.0001000000000002</c:v>
                </c:pt>
                <c:pt idx="5693">
                  <c:v>2.0001000000000002</c:v>
                </c:pt>
                <c:pt idx="5694">
                  <c:v>1E-4</c:v>
                </c:pt>
                <c:pt idx="5695">
                  <c:v>1.0001</c:v>
                </c:pt>
                <c:pt idx="5696">
                  <c:v>1E-4</c:v>
                </c:pt>
                <c:pt idx="5697">
                  <c:v>1.0001</c:v>
                </c:pt>
                <c:pt idx="5698">
                  <c:v>1E-4</c:v>
                </c:pt>
                <c:pt idx="5699">
                  <c:v>1E-4</c:v>
                </c:pt>
                <c:pt idx="5700">
                  <c:v>2.0001000000000002</c:v>
                </c:pt>
                <c:pt idx="5701">
                  <c:v>1.0001</c:v>
                </c:pt>
                <c:pt idx="5702">
                  <c:v>1E-4</c:v>
                </c:pt>
                <c:pt idx="5703">
                  <c:v>2.0001000000000002</c:v>
                </c:pt>
                <c:pt idx="5704">
                  <c:v>1.0001</c:v>
                </c:pt>
                <c:pt idx="5705">
                  <c:v>1.0001</c:v>
                </c:pt>
                <c:pt idx="5706">
                  <c:v>1.0001</c:v>
                </c:pt>
                <c:pt idx="5707">
                  <c:v>1E-4</c:v>
                </c:pt>
                <c:pt idx="5708">
                  <c:v>1.0001</c:v>
                </c:pt>
                <c:pt idx="5709">
                  <c:v>1.0001</c:v>
                </c:pt>
                <c:pt idx="5710">
                  <c:v>11.0001</c:v>
                </c:pt>
                <c:pt idx="5711">
                  <c:v>28.0001</c:v>
                </c:pt>
                <c:pt idx="5712">
                  <c:v>36.000100000000003</c:v>
                </c:pt>
                <c:pt idx="5713">
                  <c:v>33.000100000000003</c:v>
                </c:pt>
                <c:pt idx="5714">
                  <c:v>37.000100000000003</c:v>
                </c:pt>
                <c:pt idx="5715">
                  <c:v>22.0001</c:v>
                </c:pt>
                <c:pt idx="5716">
                  <c:v>12.0001</c:v>
                </c:pt>
                <c:pt idx="5717">
                  <c:v>9.0000999999999998</c:v>
                </c:pt>
                <c:pt idx="5718">
                  <c:v>6.0000999999999998</c:v>
                </c:pt>
                <c:pt idx="5719">
                  <c:v>10.0001</c:v>
                </c:pt>
                <c:pt idx="5720">
                  <c:v>12.0001</c:v>
                </c:pt>
                <c:pt idx="5721">
                  <c:v>10.0001</c:v>
                </c:pt>
                <c:pt idx="5722">
                  <c:v>7.0000999999999998</c:v>
                </c:pt>
                <c:pt idx="5723">
                  <c:v>5.0000999999999998</c:v>
                </c:pt>
                <c:pt idx="5724">
                  <c:v>3.0001000000000002</c:v>
                </c:pt>
                <c:pt idx="5725">
                  <c:v>1.0001</c:v>
                </c:pt>
                <c:pt idx="5726">
                  <c:v>4.0000999999999998</c:v>
                </c:pt>
                <c:pt idx="5727">
                  <c:v>1E-4</c:v>
                </c:pt>
                <c:pt idx="5728">
                  <c:v>1E-4</c:v>
                </c:pt>
                <c:pt idx="5729">
                  <c:v>1.0001</c:v>
                </c:pt>
                <c:pt idx="5730">
                  <c:v>1.0001</c:v>
                </c:pt>
                <c:pt idx="5731">
                  <c:v>2.0001000000000002</c:v>
                </c:pt>
                <c:pt idx="5732">
                  <c:v>1.0001</c:v>
                </c:pt>
                <c:pt idx="5733">
                  <c:v>1.0001</c:v>
                </c:pt>
                <c:pt idx="5734">
                  <c:v>1E-4</c:v>
                </c:pt>
                <c:pt idx="5735">
                  <c:v>1.0001</c:v>
                </c:pt>
                <c:pt idx="5736">
                  <c:v>3.0001000000000002</c:v>
                </c:pt>
                <c:pt idx="5737">
                  <c:v>3.0001000000000002</c:v>
                </c:pt>
                <c:pt idx="5738">
                  <c:v>1.0001</c:v>
                </c:pt>
                <c:pt idx="5739">
                  <c:v>1E-4</c:v>
                </c:pt>
                <c:pt idx="5740">
                  <c:v>1.0001</c:v>
                </c:pt>
                <c:pt idx="5741">
                  <c:v>1.0001</c:v>
                </c:pt>
                <c:pt idx="5742">
                  <c:v>1E-4</c:v>
                </c:pt>
                <c:pt idx="5743">
                  <c:v>1.0001</c:v>
                </c:pt>
                <c:pt idx="5744">
                  <c:v>2.0001000000000002</c:v>
                </c:pt>
                <c:pt idx="5745">
                  <c:v>1E-4</c:v>
                </c:pt>
                <c:pt idx="5746">
                  <c:v>1E-4</c:v>
                </c:pt>
                <c:pt idx="5747">
                  <c:v>1E-4</c:v>
                </c:pt>
                <c:pt idx="5748">
                  <c:v>1E-4</c:v>
                </c:pt>
                <c:pt idx="5749">
                  <c:v>1E-4</c:v>
                </c:pt>
                <c:pt idx="5750">
                  <c:v>1E-4</c:v>
                </c:pt>
                <c:pt idx="5751">
                  <c:v>1E-4</c:v>
                </c:pt>
                <c:pt idx="5752">
                  <c:v>3.0001000000000002</c:v>
                </c:pt>
                <c:pt idx="5753">
                  <c:v>1.0001</c:v>
                </c:pt>
                <c:pt idx="5754">
                  <c:v>1.0001</c:v>
                </c:pt>
                <c:pt idx="5755">
                  <c:v>1.0001</c:v>
                </c:pt>
                <c:pt idx="5756">
                  <c:v>2.0001000000000002</c:v>
                </c:pt>
                <c:pt idx="5757">
                  <c:v>1E-4</c:v>
                </c:pt>
                <c:pt idx="5758">
                  <c:v>1E-4</c:v>
                </c:pt>
                <c:pt idx="5759">
                  <c:v>2.0001000000000002</c:v>
                </c:pt>
                <c:pt idx="5760">
                  <c:v>1.0001</c:v>
                </c:pt>
                <c:pt idx="5761">
                  <c:v>1E-4</c:v>
                </c:pt>
                <c:pt idx="5762">
                  <c:v>2.0001000000000002</c:v>
                </c:pt>
                <c:pt idx="5763">
                  <c:v>1E-4</c:v>
                </c:pt>
                <c:pt idx="5764">
                  <c:v>1.0001</c:v>
                </c:pt>
                <c:pt idx="5765">
                  <c:v>1.0001</c:v>
                </c:pt>
                <c:pt idx="5766">
                  <c:v>1.0001</c:v>
                </c:pt>
                <c:pt idx="5767">
                  <c:v>1E-4</c:v>
                </c:pt>
                <c:pt idx="5768">
                  <c:v>1E-4</c:v>
                </c:pt>
                <c:pt idx="5769">
                  <c:v>2.0001000000000002</c:v>
                </c:pt>
                <c:pt idx="5770">
                  <c:v>1E-4</c:v>
                </c:pt>
                <c:pt idx="5771">
                  <c:v>1E-4</c:v>
                </c:pt>
                <c:pt idx="5772">
                  <c:v>1E-4</c:v>
                </c:pt>
                <c:pt idx="5773">
                  <c:v>1E-4</c:v>
                </c:pt>
                <c:pt idx="5774">
                  <c:v>5.0000999999999998</c:v>
                </c:pt>
                <c:pt idx="5775">
                  <c:v>13.0001</c:v>
                </c:pt>
                <c:pt idx="5776">
                  <c:v>17.0001</c:v>
                </c:pt>
                <c:pt idx="5777">
                  <c:v>22.0001</c:v>
                </c:pt>
                <c:pt idx="5778">
                  <c:v>20.0001</c:v>
                </c:pt>
                <c:pt idx="5779">
                  <c:v>18.0001</c:v>
                </c:pt>
                <c:pt idx="5780">
                  <c:v>7.0000999999999998</c:v>
                </c:pt>
                <c:pt idx="5781">
                  <c:v>10.0001</c:v>
                </c:pt>
                <c:pt idx="5782">
                  <c:v>6.0000999999999998</c:v>
                </c:pt>
                <c:pt idx="5783">
                  <c:v>2.0001000000000002</c:v>
                </c:pt>
                <c:pt idx="5784">
                  <c:v>3.0001000000000002</c:v>
                </c:pt>
                <c:pt idx="5785">
                  <c:v>1.0001</c:v>
                </c:pt>
                <c:pt idx="5786">
                  <c:v>2.0001000000000002</c:v>
                </c:pt>
                <c:pt idx="5787">
                  <c:v>1.0001</c:v>
                </c:pt>
                <c:pt idx="5788">
                  <c:v>1E-4</c:v>
                </c:pt>
                <c:pt idx="5789">
                  <c:v>1E-4</c:v>
                </c:pt>
                <c:pt idx="5790">
                  <c:v>1E-4</c:v>
                </c:pt>
                <c:pt idx="5791">
                  <c:v>1E-4</c:v>
                </c:pt>
                <c:pt idx="5792">
                  <c:v>2.0001000000000002</c:v>
                </c:pt>
                <c:pt idx="5793">
                  <c:v>1.0001</c:v>
                </c:pt>
                <c:pt idx="5794">
                  <c:v>1E-4</c:v>
                </c:pt>
                <c:pt idx="5795">
                  <c:v>1.0001</c:v>
                </c:pt>
                <c:pt idx="5796">
                  <c:v>1E-4</c:v>
                </c:pt>
                <c:pt idx="5797">
                  <c:v>1E-4</c:v>
                </c:pt>
                <c:pt idx="5798">
                  <c:v>1.0001</c:v>
                </c:pt>
                <c:pt idx="5799">
                  <c:v>1E-4</c:v>
                </c:pt>
                <c:pt idx="5800">
                  <c:v>1E-4</c:v>
                </c:pt>
                <c:pt idx="5801">
                  <c:v>1.0001</c:v>
                </c:pt>
                <c:pt idx="5802">
                  <c:v>2.0001000000000002</c:v>
                </c:pt>
                <c:pt idx="5803">
                  <c:v>1.0001</c:v>
                </c:pt>
                <c:pt idx="5804">
                  <c:v>1E-4</c:v>
                </c:pt>
                <c:pt idx="5805">
                  <c:v>1E-4</c:v>
                </c:pt>
                <c:pt idx="5806">
                  <c:v>1E-4</c:v>
                </c:pt>
                <c:pt idx="5807">
                  <c:v>1.0001</c:v>
                </c:pt>
                <c:pt idx="5808">
                  <c:v>1E-4</c:v>
                </c:pt>
                <c:pt idx="5809">
                  <c:v>1E-4</c:v>
                </c:pt>
                <c:pt idx="5810">
                  <c:v>1.0001</c:v>
                </c:pt>
                <c:pt idx="5811">
                  <c:v>1E-4</c:v>
                </c:pt>
                <c:pt idx="5812">
                  <c:v>1E-4</c:v>
                </c:pt>
                <c:pt idx="5813">
                  <c:v>1E-4</c:v>
                </c:pt>
                <c:pt idx="5814">
                  <c:v>1.0001</c:v>
                </c:pt>
                <c:pt idx="5815">
                  <c:v>1E-4</c:v>
                </c:pt>
                <c:pt idx="5816">
                  <c:v>1.0001</c:v>
                </c:pt>
                <c:pt idx="5817">
                  <c:v>1E-4</c:v>
                </c:pt>
                <c:pt idx="5818">
                  <c:v>1E-4</c:v>
                </c:pt>
                <c:pt idx="5819">
                  <c:v>1E-4</c:v>
                </c:pt>
                <c:pt idx="5820">
                  <c:v>1E-4</c:v>
                </c:pt>
                <c:pt idx="5821">
                  <c:v>1E-4</c:v>
                </c:pt>
                <c:pt idx="5822">
                  <c:v>1E-4</c:v>
                </c:pt>
                <c:pt idx="5823">
                  <c:v>2.0001000000000002</c:v>
                </c:pt>
                <c:pt idx="5824">
                  <c:v>1.0001</c:v>
                </c:pt>
                <c:pt idx="5825">
                  <c:v>1E-4</c:v>
                </c:pt>
                <c:pt idx="5826">
                  <c:v>1E-4</c:v>
                </c:pt>
                <c:pt idx="5827">
                  <c:v>2.0001000000000002</c:v>
                </c:pt>
                <c:pt idx="5828">
                  <c:v>1.0001</c:v>
                </c:pt>
                <c:pt idx="5829">
                  <c:v>1.0001</c:v>
                </c:pt>
                <c:pt idx="5830">
                  <c:v>1E-4</c:v>
                </c:pt>
                <c:pt idx="5831">
                  <c:v>1E-4</c:v>
                </c:pt>
                <c:pt idx="5832">
                  <c:v>1.0001</c:v>
                </c:pt>
                <c:pt idx="5833">
                  <c:v>1E-4</c:v>
                </c:pt>
                <c:pt idx="5834">
                  <c:v>1E-4</c:v>
                </c:pt>
                <c:pt idx="5835">
                  <c:v>1.0001</c:v>
                </c:pt>
                <c:pt idx="5836">
                  <c:v>4.0000999999999998</c:v>
                </c:pt>
                <c:pt idx="5837">
                  <c:v>35.000100000000003</c:v>
                </c:pt>
                <c:pt idx="5838">
                  <c:v>55.000100000000003</c:v>
                </c:pt>
                <c:pt idx="5839">
                  <c:v>67.000100000000003</c:v>
                </c:pt>
                <c:pt idx="5840">
                  <c:v>56.000100000000003</c:v>
                </c:pt>
                <c:pt idx="5841">
                  <c:v>48.000100000000003</c:v>
                </c:pt>
                <c:pt idx="5842">
                  <c:v>42.000100000000003</c:v>
                </c:pt>
                <c:pt idx="5843">
                  <c:v>28.0001</c:v>
                </c:pt>
                <c:pt idx="5844">
                  <c:v>13.0001</c:v>
                </c:pt>
                <c:pt idx="5845">
                  <c:v>5.0000999999999998</c:v>
                </c:pt>
                <c:pt idx="5846">
                  <c:v>4.0000999999999998</c:v>
                </c:pt>
                <c:pt idx="5847">
                  <c:v>3.0001000000000002</c:v>
                </c:pt>
                <c:pt idx="5848">
                  <c:v>5.0000999999999998</c:v>
                </c:pt>
                <c:pt idx="5849">
                  <c:v>1.0001</c:v>
                </c:pt>
                <c:pt idx="5850">
                  <c:v>1E-4</c:v>
                </c:pt>
                <c:pt idx="5851">
                  <c:v>3.0001000000000002</c:v>
                </c:pt>
                <c:pt idx="5852">
                  <c:v>3.0001000000000002</c:v>
                </c:pt>
                <c:pt idx="5853">
                  <c:v>1E-4</c:v>
                </c:pt>
                <c:pt idx="5854">
                  <c:v>1E-4</c:v>
                </c:pt>
                <c:pt idx="5855">
                  <c:v>2.0001000000000002</c:v>
                </c:pt>
                <c:pt idx="5856">
                  <c:v>1E-4</c:v>
                </c:pt>
                <c:pt idx="5857">
                  <c:v>1E-4</c:v>
                </c:pt>
                <c:pt idx="5858">
                  <c:v>1E-4</c:v>
                </c:pt>
                <c:pt idx="5859">
                  <c:v>1E-4</c:v>
                </c:pt>
                <c:pt idx="5860">
                  <c:v>1E-4</c:v>
                </c:pt>
                <c:pt idx="5861">
                  <c:v>1E-4</c:v>
                </c:pt>
                <c:pt idx="5862">
                  <c:v>1E-4</c:v>
                </c:pt>
                <c:pt idx="5863">
                  <c:v>1.0001</c:v>
                </c:pt>
                <c:pt idx="5864">
                  <c:v>1E-4</c:v>
                </c:pt>
                <c:pt idx="5865">
                  <c:v>1E-4</c:v>
                </c:pt>
                <c:pt idx="5866">
                  <c:v>1.0001</c:v>
                </c:pt>
                <c:pt idx="5867">
                  <c:v>1.0001</c:v>
                </c:pt>
                <c:pt idx="5868">
                  <c:v>2.0001000000000002</c:v>
                </c:pt>
                <c:pt idx="5869">
                  <c:v>1E-4</c:v>
                </c:pt>
                <c:pt idx="5870">
                  <c:v>1E-4</c:v>
                </c:pt>
                <c:pt idx="5871">
                  <c:v>1E-4</c:v>
                </c:pt>
                <c:pt idx="5872">
                  <c:v>1E-4</c:v>
                </c:pt>
                <c:pt idx="5873">
                  <c:v>1E-4</c:v>
                </c:pt>
                <c:pt idx="5874">
                  <c:v>1E-4</c:v>
                </c:pt>
                <c:pt idx="5875">
                  <c:v>1E-4</c:v>
                </c:pt>
                <c:pt idx="5876">
                  <c:v>1E-4</c:v>
                </c:pt>
                <c:pt idx="5877">
                  <c:v>1E-4</c:v>
                </c:pt>
                <c:pt idx="5878">
                  <c:v>1.0001</c:v>
                </c:pt>
                <c:pt idx="5879">
                  <c:v>1E-4</c:v>
                </c:pt>
                <c:pt idx="5880">
                  <c:v>1E-4</c:v>
                </c:pt>
                <c:pt idx="5881">
                  <c:v>2.0001000000000002</c:v>
                </c:pt>
                <c:pt idx="5882">
                  <c:v>2.0001000000000002</c:v>
                </c:pt>
                <c:pt idx="5883">
                  <c:v>1.0001</c:v>
                </c:pt>
                <c:pt idx="5884">
                  <c:v>1.0001</c:v>
                </c:pt>
                <c:pt idx="5885">
                  <c:v>1E-4</c:v>
                </c:pt>
                <c:pt idx="5886">
                  <c:v>2.0001000000000002</c:v>
                </c:pt>
                <c:pt idx="5887">
                  <c:v>1E-4</c:v>
                </c:pt>
                <c:pt idx="5888">
                  <c:v>1E-4</c:v>
                </c:pt>
                <c:pt idx="5889">
                  <c:v>1.0001</c:v>
                </c:pt>
                <c:pt idx="5890">
                  <c:v>2.0001000000000002</c:v>
                </c:pt>
                <c:pt idx="5891">
                  <c:v>1E-4</c:v>
                </c:pt>
                <c:pt idx="5892">
                  <c:v>1.0001</c:v>
                </c:pt>
                <c:pt idx="5893">
                  <c:v>1E-4</c:v>
                </c:pt>
                <c:pt idx="5894">
                  <c:v>1E-4</c:v>
                </c:pt>
                <c:pt idx="5895">
                  <c:v>1E-4</c:v>
                </c:pt>
                <c:pt idx="5896">
                  <c:v>1E-4</c:v>
                </c:pt>
                <c:pt idx="5897">
                  <c:v>1E-4</c:v>
                </c:pt>
                <c:pt idx="5898">
                  <c:v>1.0001</c:v>
                </c:pt>
                <c:pt idx="5899">
                  <c:v>12.0001</c:v>
                </c:pt>
                <c:pt idx="5900">
                  <c:v>95.000100000000003</c:v>
                </c:pt>
                <c:pt idx="5901">
                  <c:v>135.0001</c:v>
                </c:pt>
                <c:pt idx="5902">
                  <c:v>143.0001</c:v>
                </c:pt>
                <c:pt idx="5903">
                  <c:v>112.0001</c:v>
                </c:pt>
                <c:pt idx="5904">
                  <c:v>94.000100000000003</c:v>
                </c:pt>
                <c:pt idx="5905">
                  <c:v>51.000100000000003</c:v>
                </c:pt>
                <c:pt idx="5906">
                  <c:v>30.0001</c:v>
                </c:pt>
                <c:pt idx="5907">
                  <c:v>15.0001</c:v>
                </c:pt>
                <c:pt idx="5908">
                  <c:v>10.0001</c:v>
                </c:pt>
                <c:pt idx="5909">
                  <c:v>2.0001000000000002</c:v>
                </c:pt>
                <c:pt idx="5910">
                  <c:v>1.0001</c:v>
                </c:pt>
                <c:pt idx="5911">
                  <c:v>1.0001</c:v>
                </c:pt>
                <c:pt idx="5912">
                  <c:v>1.0001</c:v>
                </c:pt>
                <c:pt idx="5913">
                  <c:v>1E-4</c:v>
                </c:pt>
                <c:pt idx="5914">
                  <c:v>1E-4</c:v>
                </c:pt>
                <c:pt idx="5915">
                  <c:v>1E-4</c:v>
                </c:pt>
                <c:pt idx="5916">
                  <c:v>1E-4</c:v>
                </c:pt>
                <c:pt idx="5917">
                  <c:v>1.0001</c:v>
                </c:pt>
                <c:pt idx="5918">
                  <c:v>4.0000999999999998</c:v>
                </c:pt>
                <c:pt idx="5919">
                  <c:v>1E-4</c:v>
                </c:pt>
                <c:pt idx="5920">
                  <c:v>1.0001</c:v>
                </c:pt>
                <c:pt idx="5921">
                  <c:v>1.0001</c:v>
                </c:pt>
                <c:pt idx="5922">
                  <c:v>1E-4</c:v>
                </c:pt>
                <c:pt idx="5923">
                  <c:v>2.0001000000000002</c:v>
                </c:pt>
                <c:pt idx="5924">
                  <c:v>1E-4</c:v>
                </c:pt>
                <c:pt idx="5925">
                  <c:v>1.0001</c:v>
                </c:pt>
                <c:pt idx="5926">
                  <c:v>1E-4</c:v>
                </c:pt>
                <c:pt idx="5927">
                  <c:v>1.0001</c:v>
                </c:pt>
                <c:pt idx="5928">
                  <c:v>1.0001</c:v>
                </c:pt>
                <c:pt idx="5929">
                  <c:v>1.0001</c:v>
                </c:pt>
                <c:pt idx="5930">
                  <c:v>1E-4</c:v>
                </c:pt>
                <c:pt idx="5931">
                  <c:v>1.0001</c:v>
                </c:pt>
                <c:pt idx="5932">
                  <c:v>1E-4</c:v>
                </c:pt>
                <c:pt idx="5933">
                  <c:v>1E-4</c:v>
                </c:pt>
                <c:pt idx="5934">
                  <c:v>1E-4</c:v>
                </c:pt>
                <c:pt idx="5935">
                  <c:v>2.0001000000000002</c:v>
                </c:pt>
                <c:pt idx="5936">
                  <c:v>1E-4</c:v>
                </c:pt>
                <c:pt idx="5937">
                  <c:v>1E-4</c:v>
                </c:pt>
                <c:pt idx="5938">
                  <c:v>2.0001000000000002</c:v>
                </c:pt>
                <c:pt idx="5939">
                  <c:v>1.0001</c:v>
                </c:pt>
                <c:pt idx="5940">
                  <c:v>1E-4</c:v>
                </c:pt>
                <c:pt idx="5941">
                  <c:v>1.0001</c:v>
                </c:pt>
                <c:pt idx="5942">
                  <c:v>1E-4</c:v>
                </c:pt>
                <c:pt idx="5943">
                  <c:v>1.0001</c:v>
                </c:pt>
                <c:pt idx="5944">
                  <c:v>2.0001000000000002</c:v>
                </c:pt>
                <c:pt idx="5945">
                  <c:v>1.0001</c:v>
                </c:pt>
                <c:pt idx="5946">
                  <c:v>1.0001</c:v>
                </c:pt>
                <c:pt idx="5947">
                  <c:v>1.0001</c:v>
                </c:pt>
                <c:pt idx="5948">
                  <c:v>1E-4</c:v>
                </c:pt>
                <c:pt idx="5949">
                  <c:v>1E-4</c:v>
                </c:pt>
                <c:pt idx="5950">
                  <c:v>1E-4</c:v>
                </c:pt>
                <c:pt idx="5951">
                  <c:v>2.0001000000000002</c:v>
                </c:pt>
                <c:pt idx="5952">
                  <c:v>2.0001000000000002</c:v>
                </c:pt>
                <c:pt idx="5953">
                  <c:v>1.0001</c:v>
                </c:pt>
                <c:pt idx="5954">
                  <c:v>1E-4</c:v>
                </c:pt>
                <c:pt idx="5955">
                  <c:v>1E-4</c:v>
                </c:pt>
                <c:pt idx="5956">
                  <c:v>1E-4</c:v>
                </c:pt>
                <c:pt idx="5957">
                  <c:v>1E-4</c:v>
                </c:pt>
                <c:pt idx="5958">
                  <c:v>1.0001</c:v>
                </c:pt>
                <c:pt idx="5959">
                  <c:v>2.0001000000000002</c:v>
                </c:pt>
                <c:pt idx="5960">
                  <c:v>35.000100000000003</c:v>
                </c:pt>
                <c:pt idx="5961">
                  <c:v>974.00009999999997</c:v>
                </c:pt>
                <c:pt idx="5962">
                  <c:v>1428.0001</c:v>
                </c:pt>
                <c:pt idx="5963">
                  <c:v>1095.0001</c:v>
                </c:pt>
                <c:pt idx="5964">
                  <c:v>983.00009999999997</c:v>
                </c:pt>
                <c:pt idx="5965">
                  <c:v>866.00009999999997</c:v>
                </c:pt>
                <c:pt idx="5966">
                  <c:v>502.00009999999997</c:v>
                </c:pt>
                <c:pt idx="5967">
                  <c:v>280.00009999999997</c:v>
                </c:pt>
                <c:pt idx="5968">
                  <c:v>183.0001</c:v>
                </c:pt>
                <c:pt idx="5969">
                  <c:v>101.0001</c:v>
                </c:pt>
                <c:pt idx="5970">
                  <c:v>24.0001</c:v>
                </c:pt>
                <c:pt idx="5971">
                  <c:v>10.0001</c:v>
                </c:pt>
                <c:pt idx="5972">
                  <c:v>2.0001000000000002</c:v>
                </c:pt>
                <c:pt idx="5973">
                  <c:v>4.0000999999999998</c:v>
                </c:pt>
                <c:pt idx="5974">
                  <c:v>2.0001000000000002</c:v>
                </c:pt>
                <c:pt idx="5975">
                  <c:v>2.0001000000000002</c:v>
                </c:pt>
                <c:pt idx="5976">
                  <c:v>1E-4</c:v>
                </c:pt>
                <c:pt idx="5977">
                  <c:v>1.0001</c:v>
                </c:pt>
                <c:pt idx="5978">
                  <c:v>1.0001</c:v>
                </c:pt>
                <c:pt idx="5979">
                  <c:v>1.0001</c:v>
                </c:pt>
                <c:pt idx="5980">
                  <c:v>2.0001000000000002</c:v>
                </c:pt>
                <c:pt idx="5981">
                  <c:v>2.0001000000000002</c:v>
                </c:pt>
                <c:pt idx="5982">
                  <c:v>1E-4</c:v>
                </c:pt>
                <c:pt idx="5983">
                  <c:v>1.0001</c:v>
                </c:pt>
                <c:pt idx="5984">
                  <c:v>1.0001</c:v>
                </c:pt>
                <c:pt idx="5985">
                  <c:v>1.0001</c:v>
                </c:pt>
                <c:pt idx="5986">
                  <c:v>2.0001000000000002</c:v>
                </c:pt>
                <c:pt idx="5987">
                  <c:v>2.0001000000000002</c:v>
                </c:pt>
                <c:pt idx="5988">
                  <c:v>1.0001</c:v>
                </c:pt>
                <c:pt idx="5989">
                  <c:v>1E-4</c:v>
                </c:pt>
                <c:pt idx="5990">
                  <c:v>1.0001</c:v>
                </c:pt>
                <c:pt idx="5991">
                  <c:v>2.0001000000000002</c:v>
                </c:pt>
                <c:pt idx="5992">
                  <c:v>1.0001</c:v>
                </c:pt>
                <c:pt idx="5993">
                  <c:v>1.0001</c:v>
                </c:pt>
                <c:pt idx="5994">
                  <c:v>3.0001000000000002</c:v>
                </c:pt>
                <c:pt idx="5995">
                  <c:v>1.0001</c:v>
                </c:pt>
                <c:pt idx="5996">
                  <c:v>2.0001000000000002</c:v>
                </c:pt>
                <c:pt idx="5997">
                  <c:v>3.0001000000000002</c:v>
                </c:pt>
                <c:pt idx="5998">
                  <c:v>1E-4</c:v>
                </c:pt>
                <c:pt idx="5999">
                  <c:v>2.0001000000000002</c:v>
                </c:pt>
                <c:pt idx="6000">
                  <c:v>1.0001</c:v>
                </c:pt>
                <c:pt idx="6001">
                  <c:v>2.0001000000000002</c:v>
                </c:pt>
                <c:pt idx="6002">
                  <c:v>1.0001</c:v>
                </c:pt>
                <c:pt idx="6003">
                  <c:v>1E-4</c:v>
                </c:pt>
                <c:pt idx="6004">
                  <c:v>1.0001</c:v>
                </c:pt>
                <c:pt idx="6005">
                  <c:v>4.0000999999999998</c:v>
                </c:pt>
                <c:pt idx="6006">
                  <c:v>1.0001</c:v>
                </c:pt>
                <c:pt idx="6007">
                  <c:v>1E-4</c:v>
                </c:pt>
                <c:pt idx="6008">
                  <c:v>1E-4</c:v>
                </c:pt>
                <c:pt idx="6009">
                  <c:v>1.0001</c:v>
                </c:pt>
                <c:pt idx="6010">
                  <c:v>1.0001</c:v>
                </c:pt>
                <c:pt idx="6011">
                  <c:v>4.0000999999999998</c:v>
                </c:pt>
                <c:pt idx="6012">
                  <c:v>2.0001000000000002</c:v>
                </c:pt>
                <c:pt idx="6013">
                  <c:v>4.0000999999999998</c:v>
                </c:pt>
                <c:pt idx="6014">
                  <c:v>1.0001</c:v>
                </c:pt>
                <c:pt idx="6015">
                  <c:v>1E-4</c:v>
                </c:pt>
                <c:pt idx="6016">
                  <c:v>2.0001000000000002</c:v>
                </c:pt>
                <c:pt idx="6017">
                  <c:v>1E-4</c:v>
                </c:pt>
                <c:pt idx="6018">
                  <c:v>1.0001</c:v>
                </c:pt>
                <c:pt idx="6019">
                  <c:v>1.0001</c:v>
                </c:pt>
                <c:pt idx="6020">
                  <c:v>3.0001000000000002</c:v>
                </c:pt>
                <c:pt idx="6021">
                  <c:v>32.000100000000003</c:v>
                </c:pt>
                <c:pt idx="6022">
                  <c:v>752.00009999999997</c:v>
                </c:pt>
                <c:pt idx="6023">
                  <c:v>1581.0001</c:v>
                </c:pt>
                <c:pt idx="6024">
                  <c:v>1316.0001</c:v>
                </c:pt>
                <c:pt idx="6025">
                  <c:v>1109.0001</c:v>
                </c:pt>
                <c:pt idx="6026">
                  <c:v>970.00009999999997</c:v>
                </c:pt>
                <c:pt idx="6027">
                  <c:v>609.00009999999997</c:v>
                </c:pt>
                <c:pt idx="6028">
                  <c:v>389.00009999999997</c:v>
                </c:pt>
                <c:pt idx="6029">
                  <c:v>232.0001</c:v>
                </c:pt>
                <c:pt idx="6030">
                  <c:v>142.0001</c:v>
                </c:pt>
                <c:pt idx="6031">
                  <c:v>69.000100000000003</c:v>
                </c:pt>
                <c:pt idx="6032">
                  <c:v>18.0001</c:v>
                </c:pt>
                <c:pt idx="6033">
                  <c:v>6.0000999999999998</c:v>
                </c:pt>
                <c:pt idx="6034">
                  <c:v>8.0000999999999998</c:v>
                </c:pt>
                <c:pt idx="6035">
                  <c:v>3.0001000000000002</c:v>
                </c:pt>
                <c:pt idx="6036">
                  <c:v>1E-4</c:v>
                </c:pt>
                <c:pt idx="6037">
                  <c:v>1E-4</c:v>
                </c:pt>
                <c:pt idx="6038">
                  <c:v>4.0000999999999998</c:v>
                </c:pt>
                <c:pt idx="6039">
                  <c:v>3.0001000000000002</c:v>
                </c:pt>
                <c:pt idx="6040">
                  <c:v>2.0001000000000002</c:v>
                </c:pt>
                <c:pt idx="6041">
                  <c:v>1.0001</c:v>
                </c:pt>
                <c:pt idx="6042">
                  <c:v>2.0001000000000002</c:v>
                </c:pt>
                <c:pt idx="6043">
                  <c:v>1E-4</c:v>
                </c:pt>
                <c:pt idx="6044">
                  <c:v>2.0001000000000002</c:v>
                </c:pt>
                <c:pt idx="6045">
                  <c:v>2.0001000000000002</c:v>
                </c:pt>
                <c:pt idx="6046">
                  <c:v>5.0000999999999998</c:v>
                </c:pt>
                <c:pt idx="6047">
                  <c:v>3.0001000000000002</c:v>
                </c:pt>
                <c:pt idx="6048">
                  <c:v>1.0001</c:v>
                </c:pt>
                <c:pt idx="6049">
                  <c:v>1E-4</c:v>
                </c:pt>
                <c:pt idx="6050">
                  <c:v>1E-4</c:v>
                </c:pt>
                <c:pt idx="6051">
                  <c:v>1.0001</c:v>
                </c:pt>
                <c:pt idx="6052">
                  <c:v>3.0001000000000002</c:v>
                </c:pt>
                <c:pt idx="6053">
                  <c:v>1E-4</c:v>
                </c:pt>
                <c:pt idx="6054">
                  <c:v>3.0001000000000002</c:v>
                </c:pt>
                <c:pt idx="6055">
                  <c:v>1E-4</c:v>
                </c:pt>
                <c:pt idx="6056">
                  <c:v>1E-4</c:v>
                </c:pt>
                <c:pt idx="6057">
                  <c:v>1E-4</c:v>
                </c:pt>
                <c:pt idx="6058">
                  <c:v>5.0000999999999998</c:v>
                </c:pt>
                <c:pt idx="6059">
                  <c:v>2.0001000000000002</c:v>
                </c:pt>
                <c:pt idx="6060">
                  <c:v>2.0001000000000002</c:v>
                </c:pt>
                <c:pt idx="6061">
                  <c:v>1.0001</c:v>
                </c:pt>
                <c:pt idx="6062">
                  <c:v>1.0001</c:v>
                </c:pt>
                <c:pt idx="6063">
                  <c:v>3.0001000000000002</c:v>
                </c:pt>
                <c:pt idx="6064">
                  <c:v>2.0001000000000002</c:v>
                </c:pt>
                <c:pt idx="6065">
                  <c:v>1.0001</c:v>
                </c:pt>
                <c:pt idx="6066">
                  <c:v>3.0001000000000002</c:v>
                </c:pt>
                <c:pt idx="6067">
                  <c:v>2.0001000000000002</c:v>
                </c:pt>
                <c:pt idx="6068">
                  <c:v>3.0001000000000002</c:v>
                </c:pt>
                <c:pt idx="6069">
                  <c:v>2.0001000000000002</c:v>
                </c:pt>
                <c:pt idx="6070">
                  <c:v>5.0000999999999998</c:v>
                </c:pt>
                <c:pt idx="6071">
                  <c:v>5.0000999999999998</c:v>
                </c:pt>
                <c:pt idx="6072">
                  <c:v>3.0001000000000002</c:v>
                </c:pt>
                <c:pt idx="6073">
                  <c:v>2.0001000000000002</c:v>
                </c:pt>
                <c:pt idx="6074">
                  <c:v>5.0000999999999998</c:v>
                </c:pt>
                <c:pt idx="6075">
                  <c:v>4.0000999999999998</c:v>
                </c:pt>
                <c:pt idx="6076">
                  <c:v>1.0001</c:v>
                </c:pt>
                <c:pt idx="6077">
                  <c:v>3.0001000000000002</c:v>
                </c:pt>
                <c:pt idx="6078">
                  <c:v>2.0001000000000002</c:v>
                </c:pt>
                <c:pt idx="6079">
                  <c:v>6.0000999999999998</c:v>
                </c:pt>
                <c:pt idx="6080">
                  <c:v>4.0000999999999998</c:v>
                </c:pt>
                <c:pt idx="6081">
                  <c:v>23.0001</c:v>
                </c:pt>
                <c:pt idx="6082">
                  <c:v>1948.0001</c:v>
                </c:pt>
                <c:pt idx="6083">
                  <c:v>12589.000099999999</c:v>
                </c:pt>
                <c:pt idx="6084">
                  <c:v>10633.000099999999</c:v>
                </c:pt>
                <c:pt idx="6085">
                  <c:v>8153.0001000000002</c:v>
                </c:pt>
                <c:pt idx="6086">
                  <c:v>7838.0001000000002</c:v>
                </c:pt>
                <c:pt idx="6087">
                  <c:v>5378.0001000000002</c:v>
                </c:pt>
                <c:pt idx="6088">
                  <c:v>3088.0001000000002</c:v>
                </c:pt>
                <c:pt idx="6089">
                  <c:v>1863.0001</c:v>
                </c:pt>
                <c:pt idx="6090">
                  <c:v>1188.0001</c:v>
                </c:pt>
                <c:pt idx="6091">
                  <c:v>613.00009999999997</c:v>
                </c:pt>
                <c:pt idx="6092">
                  <c:v>110.0001</c:v>
                </c:pt>
                <c:pt idx="6093">
                  <c:v>25.0001</c:v>
                </c:pt>
                <c:pt idx="6094">
                  <c:v>23.0001</c:v>
                </c:pt>
                <c:pt idx="6095">
                  <c:v>15.0001</c:v>
                </c:pt>
                <c:pt idx="6096">
                  <c:v>8.0000999999999998</c:v>
                </c:pt>
                <c:pt idx="6097">
                  <c:v>12.0001</c:v>
                </c:pt>
                <c:pt idx="6098">
                  <c:v>4.0000999999999998</c:v>
                </c:pt>
                <c:pt idx="6099">
                  <c:v>5.0000999999999998</c:v>
                </c:pt>
                <c:pt idx="6100">
                  <c:v>5.0000999999999998</c:v>
                </c:pt>
                <c:pt idx="6101">
                  <c:v>3.0001000000000002</c:v>
                </c:pt>
                <c:pt idx="6102">
                  <c:v>9.0000999999999998</c:v>
                </c:pt>
                <c:pt idx="6103">
                  <c:v>4.0000999999999998</c:v>
                </c:pt>
                <c:pt idx="6104">
                  <c:v>5.0000999999999998</c:v>
                </c:pt>
                <c:pt idx="6105">
                  <c:v>2.0001000000000002</c:v>
                </c:pt>
                <c:pt idx="6106">
                  <c:v>5.0000999999999998</c:v>
                </c:pt>
                <c:pt idx="6107">
                  <c:v>3.0001000000000002</c:v>
                </c:pt>
                <c:pt idx="6108">
                  <c:v>3.0001000000000002</c:v>
                </c:pt>
                <c:pt idx="6109">
                  <c:v>4.0000999999999998</c:v>
                </c:pt>
                <c:pt idx="6110">
                  <c:v>2.0001000000000002</c:v>
                </c:pt>
                <c:pt idx="6111">
                  <c:v>7.0000999999999998</c:v>
                </c:pt>
                <c:pt idx="6112">
                  <c:v>3.0001000000000002</c:v>
                </c:pt>
                <c:pt idx="6113">
                  <c:v>3.0001000000000002</c:v>
                </c:pt>
                <c:pt idx="6114">
                  <c:v>1E-4</c:v>
                </c:pt>
                <c:pt idx="6115">
                  <c:v>6.0000999999999998</c:v>
                </c:pt>
                <c:pt idx="6116">
                  <c:v>6.0000999999999998</c:v>
                </c:pt>
                <c:pt idx="6117">
                  <c:v>1.0001</c:v>
                </c:pt>
                <c:pt idx="6118">
                  <c:v>2.0001000000000002</c:v>
                </c:pt>
                <c:pt idx="6119">
                  <c:v>3.0001000000000002</c:v>
                </c:pt>
                <c:pt idx="6120">
                  <c:v>7.0000999999999998</c:v>
                </c:pt>
                <c:pt idx="6121">
                  <c:v>2.0001000000000002</c:v>
                </c:pt>
                <c:pt idx="6122">
                  <c:v>4.0000999999999998</c:v>
                </c:pt>
                <c:pt idx="6123">
                  <c:v>4.0000999999999998</c:v>
                </c:pt>
                <c:pt idx="6124">
                  <c:v>3.0001000000000002</c:v>
                </c:pt>
                <c:pt idx="6125">
                  <c:v>3.0001000000000002</c:v>
                </c:pt>
                <c:pt idx="6126">
                  <c:v>1.0001</c:v>
                </c:pt>
                <c:pt idx="6127">
                  <c:v>6.0000999999999998</c:v>
                </c:pt>
                <c:pt idx="6128">
                  <c:v>4.0000999999999998</c:v>
                </c:pt>
                <c:pt idx="6129">
                  <c:v>1.0001</c:v>
                </c:pt>
                <c:pt idx="6130">
                  <c:v>1.0001</c:v>
                </c:pt>
                <c:pt idx="6131">
                  <c:v>3.0001000000000002</c:v>
                </c:pt>
                <c:pt idx="6132">
                  <c:v>4.0000999999999998</c:v>
                </c:pt>
                <c:pt idx="6133">
                  <c:v>3.0001000000000002</c:v>
                </c:pt>
                <c:pt idx="6134">
                  <c:v>4.0000999999999998</c:v>
                </c:pt>
                <c:pt idx="6135">
                  <c:v>3.0001000000000002</c:v>
                </c:pt>
                <c:pt idx="6136">
                  <c:v>4.0000999999999998</c:v>
                </c:pt>
                <c:pt idx="6137">
                  <c:v>3.0001000000000002</c:v>
                </c:pt>
                <c:pt idx="6138">
                  <c:v>3.0001000000000002</c:v>
                </c:pt>
                <c:pt idx="6139">
                  <c:v>2.0001000000000002</c:v>
                </c:pt>
                <c:pt idx="6140">
                  <c:v>3.0001000000000002</c:v>
                </c:pt>
                <c:pt idx="6141">
                  <c:v>3.0001000000000002</c:v>
                </c:pt>
                <c:pt idx="6142">
                  <c:v>62.000100000000003</c:v>
                </c:pt>
                <c:pt idx="6143">
                  <c:v>1601.0001</c:v>
                </c:pt>
                <c:pt idx="6144">
                  <c:v>3799.0001000000002</c:v>
                </c:pt>
                <c:pt idx="6145">
                  <c:v>2783.0001000000002</c:v>
                </c:pt>
                <c:pt idx="6146">
                  <c:v>2537.0001000000002</c:v>
                </c:pt>
                <c:pt idx="6147">
                  <c:v>2206.0001000000002</c:v>
                </c:pt>
                <c:pt idx="6148">
                  <c:v>1316.0001</c:v>
                </c:pt>
                <c:pt idx="6149">
                  <c:v>733.00009999999997</c:v>
                </c:pt>
                <c:pt idx="6150">
                  <c:v>475.00009999999997</c:v>
                </c:pt>
                <c:pt idx="6151">
                  <c:v>269.00009999999997</c:v>
                </c:pt>
                <c:pt idx="6152">
                  <c:v>133.0001</c:v>
                </c:pt>
                <c:pt idx="6153">
                  <c:v>32.000100000000003</c:v>
                </c:pt>
                <c:pt idx="6154">
                  <c:v>11.0001</c:v>
                </c:pt>
                <c:pt idx="6155">
                  <c:v>7.0000999999999998</c:v>
                </c:pt>
                <c:pt idx="6156">
                  <c:v>7.0000999999999998</c:v>
                </c:pt>
                <c:pt idx="6157">
                  <c:v>3.0001000000000002</c:v>
                </c:pt>
                <c:pt idx="6158">
                  <c:v>3.0001000000000002</c:v>
                </c:pt>
                <c:pt idx="6159">
                  <c:v>2.0001000000000002</c:v>
                </c:pt>
                <c:pt idx="6160">
                  <c:v>5.0000999999999998</c:v>
                </c:pt>
                <c:pt idx="6161">
                  <c:v>2.0001000000000002</c:v>
                </c:pt>
                <c:pt idx="6162">
                  <c:v>1.0001</c:v>
                </c:pt>
                <c:pt idx="6163">
                  <c:v>2.0001000000000002</c:v>
                </c:pt>
                <c:pt idx="6164">
                  <c:v>8.0000999999999998</c:v>
                </c:pt>
                <c:pt idx="6165">
                  <c:v>6.0000999999999998</c:v>
                </c:pt>
                <c:pt idx="6166">
                  <c:v>4.0000999999999998</c:v>
                </c:pt>
                <c:pt idx="6167">
                  <c:v>3.0001000000000002</c:v>
                </c:pt>
                <c:pt idx="6168">
                  <c:v>6.0000999999999998</c:v>
                </c:pt>
                <c:pt idx="6169">
                  <c:v>3.0001000000000002</c:v>
                </c:pt>
                <c:pt idx="6170">
                  <c:v>2.0001000000000002</c:v>
                </c:pt>
                <c:pt idx="6171">
                  <c:v>4.0000999999999998</c:v>
                </c:pt>
                <c:pt idx="6172">
                  <c:v>1E-4</c:v>
                </c:pt>
                <c:pt idx="6173">
                  <c:v>4.0000999999999998</c:v>
                </c:pt>
                <c:pt idx="6174">
                  <c:v>3.0001000000000002</c:v>
                </c:pt>
                <c:pt idx="6175">
                  <c:v>3.0001000000000002</c:v>
                </c:pt>
                <c:pt idx="6176">
                  <c:v>6.0000999999999998</c:v>
                </c:pt>
                <c:pt idx="6177">
                  <c:v>3.0001000000000002</c:v>
                </c:pt>
                <c:pt idx="6178">
                  <c:v>3.0001000000000002</c:v>
                </c:pt>
                <c:pt idx="6179">
                  <c:v>4.0000999999999998</c:v>
                </c:pt>
                <c:pt idx="6180">
                  <c:v>4.0000999999999998</c:v>
                </c:pt>
                <c:pt idx="6181">
                  <c:v>6.0000999999999998</c:v>
                </c:pt>
                <c:pt idx="6182">
                  <c:v>2.0001000000000002</c:v>
                </c:pt>
                <c:pt idx="6183">
                  <c:v>6.0000999999999998</c:v>
                </c:pt>
                <c:pt idx="6184">
                  <c:v>3.0001000000000002</c:v>
                </c:pt>
                <c:pt idx="6185">
                  <c:v>6.0000999999999998</c:v>
                </c:pt>
                <c:pt idx="6186">
                  <c:v>5.0000999999999998</c:v>
                </c:pt>
                <c:pt idx="6187">
                  <c:v>3.0001000000000002</c:v>
                </c:pt>
                <c:pt idx="6188">
                  <c:v>3.0001000000000002</c:v>
                </c:pt>
                <c:pt idx="6189">
                  <c:v>3.0001000000000002</c:v>
                </c:pt>
                <c:pt idx="6190">
                  <c:v>3.0001000000000002</c:v>
                </c:pt>
                <c:pt idx="6191">
                  <c:v>5.0000999999999998</c:v>
                </c:pt>
                <c:pt idx="6192">
                  <c:v>4.0000999999999998</c:v>
                </c:pt>
                <c:pt idx="6193">
                  <c:v>1.0001</c:v>
                </c:pt>
                <c:pt idx="6194">
                  <c:v>4.0000999999999998</c:v>
                </c:pt>
                <c:pt idx="6195">
                  <c:v>4.0000999999999998</c:v>
                </c:pt>
                <c:pt idx="6196">
                  <c:v>2.0001000000000002</c:v>
                </c:pt>
                <c:pt idx="6197">
                  <c:v>1.0001</c:v>
                </c:pt>
                <c:pt idx="6198">
                  <c:v>8.0000999999999998</c:v>
                </c:pt>
                <c:pt idx="6199">
                  <c:v>5.0000999999999998</c:v>
                </c:pt>
                <c:pt idx="6200">
                  <c:v>6.0000999999999998</c:v>
                </c:pt>
                <c:pt idx="6201">
                  <c:v>7.0000999999999998</c:v>
                </c:pt>
                <c:pt idx="6202">
                  <c:v>225.0001</c:v>
                </c:pt>
                <c:pt idx="6203">
                  <c:v>1174.0001</c:v>
                </c:pt>
                <c:pt idx="6204">
                  <c:v>1188.0001</c:v>
                </c:pt>
                <c:pt idx="6205">
                  <c:v>875.00009999999997</c:v>
                </c:pt>
                <c:pt idx="6206">
                  <c:v>847.00009999999997</c:v>
                </c:pt>
                <c:pt idx="6207">
                  <c:v>598.00009999999997</c:v>
                </c:pt>
                <c:pt idx="6208">
                  <c:v>331.00009999999997</c:v>
                </c:pt>
                <c:pt idx="6209">
                  <c:v>206.0001</c:v>
                </c:pt>
                <c:pt idx="6210">
                  <c:v>116.0001</c:v>
                </c:pt>
                <c:pt idx="6211">
                  <c:v>63.000100000000003</c:v>
                </c:pt>
                <c:pt idx="6212">
                  <c:v>13.0001</c:v>
                </c:pt>
                <c:pt idx="6213">
                  <c:v>9.0000999999999998</c:v>
                </c:pt>
                <c:pt idx="6214">
                  <c:v>6.0000999999999998</c:v>
                </c:pt>
                <c:pt idx="6215">
                  <c:v>7.0000999999999998</c:v>
                </c:pt>
                <c:pt idx="6216">
                  <c:v>4.0000999999999998</c:v>
                </c:pt>
                <c:pt idx="6217">
                  <c:v>1.0001</c:v>
                </c:pt>
                <c:pt idx="6218">
                  <c:v>1.0001</c:v>
                </c:pt>
                <c:pt idx="6219">
                  <c:v>3.0001000000000002</c:v>
                </c:pt>
                <c:pt idx="6220">
                  <c:v>2.0001000000000002</c:v>
                </c:pt>
                <c:pt idx="6221">
                  <c:v>6.0000999999999998</c:v>
                </c:pt>
                <c:pt idx="6222">
                  <c:v>4.0000999999999998</c:v>
                </c:pt>
                <c:pt idx="6223">
                  <c:v>5.0000999999999998</c:v>
                </c:pt>
                <c:pt idx="6224">
                  <c:v>3.0001000000000002</c:v>
                </c:pt>
                <c:pt idx="6225">
                  <c:v>4.0000999999999998</c:v>
                </c:pt>
                <c:pt idx="6226">
                  <c:v>2.0001000000000002</c:v>
                </c:pt>
                <c:pt idx="6227">
                  <c:v>8.0000999999999998</c:v>
                </c:pt>
                <c:pt idx="6228">
                  <c:v>2.0001000000000002</c:v>
                </c:pt>
                <c:pt idx="6229">
                  <c:v>3.0001000000000002</c:v>
                </c:pt>
                <c:pt idx="6230">
                  <c:v>1.0001</c:v>
                </c:pt>
                <c:pt idx="6231">
                  <c:v>3.0001000000000002</c:v>
                </c:pt>
                <c:pt idx="6232">
                  <c:v>3.0001000000000002</c:v>
                </c:pt>
                <c:pt idx="6233">
                  <c:v>2.0001000000000002</c:v>
                </c:pt>
                <c:pt idx="6234">
                  <c:v>1E-4</c:v>
                </c:pt>
                <c:pt idx="6235">
                  <c:v>5.0000999999999998</c:v>
                </c:pt>
                <c:pt idx="6236">
                  <c:v>2.0001000000000002</c:v>
                </c:pt>
                <c:pt idx="6237">
                  <c:v>3.0001000000000002</c:v>
                </c:pt>
                <c:pt idx="6238">
                  <c:v>3.0001000000000002</c:v>
                </c:pt>
                <c:pt idx="6239">
                  <c:v>1E-4</c:v>
                </c:pt>
                <c:pt idx="6240">
                  <c:v>2.0001000000000002</c:v>
                </c:pt>
                <c:pt idx="6241">
                  <c:v>3.0001000000000002</c:v>
                </c:pt>
                <c:pt idx="6242">
                  <c:v>1E-4</c:v>
                </c:pt>
                <c:pt idx="6243">
                  <c:v>2.0001000000000002</c:v>
                </c:pt>
                <c:pt idx="6244">
                  <c:v>1.0001</c:v>
                </c:pt>
                <c:pt idx="6245">
                  <c:v>5.0000999999999998</c:v>
                </c:pt>
                <c:pt idx="6246">
                  <c:v>4.0000999999999998</c:v>
                </c:pt>
                <c:pt idx="6247">
                  <c:v>3.0001000000000002</c:v>
                </c:pt>
                <c:pt idx="6248">
                  <c:v>1.0001</c:v>
                </c:pt>
                <c:pt idx="6249">
                  <c:v>2.0001000000000002</c:v>
                </c:pt>
                <c:pt idx="6250">
                  <c:v>5.0000999999999998</c:v>
                </c:pt>
                <c:pt idx="6251">
                  <c:v>3.0001000000000002</c:v>
                </c:pt>
                <c:pt idx="6252">
                  <c:v>4.0000999999999998</c:v>
                </c:pt>
                <c:pt idx="6253">
                  <c:v>2.0001000000000002</c:v>
                </c:pt>
                <c:pt idx="6254">
                  <c:v>4.0000999999999998</c:v>
                </c:pt>
                <c:pt idx="6255">
                  <c:v>3.0001000000000002</c:v>
                </c:pt>
                <c:pt idx="6256">
                  <c:v>3.0001000000000002</c:v>
                </c:pt>
                <c:pt idx="6257">
                  <c:v>3.0001000000000002</c:v>
                </c:pt>
                <c:pt idx="6258">
                  <c:v>2.0001000000000002</c:v>
                </c:pt>
                <c:pt idx="6259">
                  <c:v>1.0001</c:v>
                </c:pt>
                <c:pt idx="6260">
                  <c:v>1.0001</c:v>
                </c:pt>
                <c:pt idx="6261">
                  <c:v>11.0001</c:v>
                </c:pt>
                <c:pt idx="6262">
                  <c:v>93.000100000000003</c:v>
                </c:pt>
                <c:pt idx="6263">
                  <c:v>318.00009999999997</c:v>
                </c:pt>
                <c:pt idx="6264">
                  <c:v>270.00009999999997</c:v>
                </c:pt>
                <c:pt idx="6265">
                  <c:v>206.0001</c:v>
                </c:pt>
                <c:pt idx="6266">
                  <c:v>192.0001</c:v>
                </c:pt>
                <c:pt idx="6267">
                  <c:v>129.0001</c:v>
                </c:pt>
                <c:pt idx="6268">
                  <c:v>58.000100000000003</c:v>
                </c:pt>
                <c:pt idx="6269">
                  <c:v>45.000100000000003</c:v>
                </c:pt>
                <c:pt idx="6270">
                  <c:v>39.000100000000003</c:v>
                </c:pt>
                <c:pt idx="6271">
                  <c:v>20.0001</c:v>
                </c:pt>
                <c:pt idx="6272">
                  <c:v>13.0001</c:v>
                </c:pt>
                <c:pt idx="6273">
                  <c:v>3.0001000000000002</c:v>
                </c:pt>
                <c:pt idx="6274">
                  <c:v>3.0001000000000002</c:v>
                </c:pt>
                <c:pt idx="6275">
                  <c:v>4.0000999999999998</c:v>
                </c:pt>
                <c:pt idx="6276">
                  <c:v>2.0001000000000002</c:v>
                </c:pt>
                <c:pt idx="6277">
                  <c:v>1.0001</c:v>
                </c:pt>
                <c:pt idx="6278">
                  <c:v>3.0001000000000002</c:v>
                </c:pt>
                <c:pt idx="6279">
                  <c:v>4.0000999999999998</c:v>
                </c:pt>
                <c:pt idx="6280">
                  <c:v>2.0001000000000002</c:v>
                </c:pt>
                <c:pt idx="6281">
                  <c:v>5.0000999999999998</c:v>
                </c:pt>
                <c:pt idx="6282">
                  <c:v>6.0000999999999998</c:v>
                </c:pt>
                <c:pt idx="6283">
                  <c:v>1E-4</c:v>
                </c:pt>
                <c:pt idx="6284">
                  <c:v>4.0000999999999998</c:v>
                </c:pt>
                <c:pt idx="6285">
                  <c:v>4.0000999999999998</c:v>
                </c:pt>
                <c:pt idx="6286">
                  <c:v>2.0001000000000002</c:v>
                </c:pt>
                <c:pt idx="6287">
                  <c:v>5.0000999999999998</c:v>
                </c:pt>
                <c:pt idx="6288">
                  <c:v>4.0000999999999998</c:v>
                </c:pt>
                <c:pt idx="6289">
                  <c:v>4.0000999999999998</c:v>
                </c:pt>
                <c:pt idx="6290">
                  <c:v>2.0001000000000002</c:v>
                </c:pt>
                <c:pt idx="6291">
                  <c:v>2.0001000000000002</c:v>
                </c:pt>
                <c:pt idx="6292">
                  <c:v>7.0000999999999998</c:v>
                </c:pt>
                <c:pt idx="6293">
                  <c:v>5.0000999999999998</c:v>
                </c:pt>
                <c:pt idx="6294">
                  <c:v>4.0000999999999998</c:v>
                </c:pt>
                <c:pt idx="6295">
                  <c:v>11.0001</c:v>
                </c:pt>
                <c:pt idx="6296">
                  <c:v>10.0001</c:v>
                </c:pt>
                <c:pt idx="6297">
                  <c:v>8.0000999999999998</c:v>
                </c:pt>
                <c:pt idx="6298">
                  <c:v>8.0000999999999998</c:v>
                </c:pt>
                <c:pt idx="6299">
                  <c:v>6.0000999999999998</c:v>
                </c:pt>
                <c:pt idx="6300">
                  <c:v>2.0001000000000002</c:v>
                </c:pt>
                <c:pt idx="6301">
                  <c:v>3.0001000000000002</c:v>
                </c:pt>
                <c:pt idx="6302">
                  <c:v>1.0001</c:v>
                </c:pt>
                <c:pt idx="6303">
                  <c:v>2.0001000000000002</c:v>
                </c:pt>
                <c:pt idx="6304">
                  <c:v>4.0000999999999998</c:v>
                </c:pt>
                <c:pt idx="6305">
                  <c:v>5.0000999999999998</c:v>
                </c:pt>
                <c:pt idx="6306">
                  <c:v>7.0000999999999998</c:v>
                </c:pt>
                <c:pt idx="6307">
                  <c:v>6.0000999999999998</c:v>
                </c:pt>
                <c:pt idx="6308">
                  <c:v>4.0000999999999998</c:v>
                </c:pt>
                <c:pt idx="6309">
                  <c:v>2.0001000000000002</c:v>
                </c:pt>
                <c:pt idx="6310">
                  <c:v>3.0001000000000002</c:v>
                </c:pt>
                <c:pt idx="6311">
                  <c:v>5.0000999999999998</c:v>
                </c:pt>
                <c:pt idx="6312">
                  <c:v>4.0000999999999998</c:v>
                </c:pt>
                <c:pt idx="6313">
                  <c:v>4.0000999999999998</c:v>
                </c:pt>
                <c:pt idx="6314">
                  <c:v>2.0001000000000002</c:v>
                </c:pt>
                <c:pt idx="6315">
                  <c:v>7.0000999999999998</c:v>
                </c:pt>
                <c:pt idx="6316">
                  <c:v>2.0001000000000002</c:v>
                </c:pt>
                <c:pt idx="6317">
                  <c:v>7.0000999999999998</c:v>
                </c:pt>
                <c:pt idx="6318">
                  <c:v>3.0001000000000002</c:v>
                </c:pt>
                <c:pt idx="6319">
                  <c:v>5.0000999999999998</c:v>
                </c:pt>
                <c:pt idx="6320">
                  <c:v>31.0001</c:v>
                </c:pt>
                <c:pt idx="6321">
                  <c:v>55.000100000000003</c:v>
                </c:pt>
                <c:pt idx="6322">
                  <c:v>67.000100000000003</c:v>
                </c:pt>
                <c:pt idx="6323">
                  <c:v>61.000100000000003</c:v>
                </c:pt>
                <c:pt idx="6324">
                  <c:v>47.000100000000003</c:v>
                </c:pt>
                <c:pt idx="6325">
                  <c:v>36.000100000000003</c:v>
                </c:pt>
                <c:pt idx="6326">
                  <c:v>28.0001</c:v>
                </c:pt>
                <c:pt idx="6327">
                  <c:v>16.0001</c:v>
                </c:pt>
                <c:pt idx="6328">
                  <c:v>11.0001</c:v>
                </c:pt>
                <c:pt idx="6329">
                  <c:v>12.0001</c:v>
                </c:pt>
                <c:pt idx="6330">
                  <c:v>4.0000999999999998</c:v>
                </c:pt>
                <c:pt idx="6331">
                  <c:v>2.0001000000000002</c:v>
                </c:pt>
                <c:pt idx="6332">
                  <c:v>7.0000999999999998</c:v>
                </c:pt>
                <c:pt idx="6333">
                  <c:v>7.0000999999999998</c:v>
                </c:pt>
                <c:pt idx="6334">
                  <c:v>2.0001000000000002</c:v>
                </c:pt>
                <c:pt idx="6335">
                  <c:v>5.0000999999999998</c:v>
                </c:pt>
                <c:pt idx="6336">
                  <c:v>2.0001000000000002</c:v>
                </c:pt>
                <c:pt idx="6337">
                  <c:v>5.0000999999999998</c:v>
                </c:pt>
                <c:pt idx="6338">
                  <c:v>6.0000999999999998</c:v>
                </c:pt>
                <c:pt idx="6339">
                  <c:v>3.0001000000000002</c:v>
                </c:pt>
                <c:pt idx="6340">
                  <c:v>7.0000999999999998</c:v>
                </c:pt>
                <c:pt idx="6341">
                  <c:v>2.0001000000000002</c:v>
                </c:pt>
                <c:pt idx="6342">
                  <c:v>2.0001000000000002</c:v>
                </c:pt>
                <c:pt idx="6343">
                  <c:v>9.0000999999999998</c:v>
                </c:pt>
                <c:pt idx="6344">
                  <c:v>4.0000999999999998</c:v>
                </c:pt>
                <c:pt idx="6345">
                  <c:v>5.0000999999999998</c:v>
                </c:pt>
                <c:pt idx="6346">
                  <c:v>8.0000999999999998</c:v>
                </c:pt>
                <c:pt idx="6347">
                  <c:v>5.0000999999999998</c:v>
                </c:pt>
                <c:pt idx="6348">
                  <c:v>9.0000999999999998</c:v>
                </c:pt>
                <c:pt idx="6349">
                  <c:v>2.0001000000000002</c:v>
                </c:pt>
                <c:pt idx="6350">
                  <c:v>12.0001</c:v>
                </c:pt>
                <c:pt idx="6351">
                  <c:v>29.0001</c:v>
                </c:pt>
                <c:pt idx="6352">
                  <c:v>42.000100000000003</c:v>
                </c:pt>
                <c:pt idx="6353">
                  <c:v>21.0001</c:v>
                </c:pt>
                <c:pt idx="6354">
                  <c:v>28.0001</c:v>
                </c:pt>
                <c:pt idx="6355">
                  <c:v>37.000100000000003</c:v>
                </c:pt>
                <c:pt idx="6356">
                  <c:v>18.0001</c:v>
                </c:pt>
                <c:pt idx="6357">
                  <c:v>7.0000999999999998</c:v>
                </c:pt>
                <c:pt idx="6358">
                  <c:v>5.0000999999999998</c:v>
                </c:pt>
                <c:pt idx="6359">
                  <c:v>7.0000999999999998</c:v>
                </c:pt>
                <c:pt idx="6360">
                  <c:v>7.0000999999999998</c:v>
                </c:pt>
                <c:pt idx="6361">
                  <c:v>10.0001</c:v>
                </c:pt>
                <c:pt idx="6362">
                  <c:v>12.0001</c:v>
                </c:pt>
                <c:pt idx="6363">
                  <c:v>13.0001</c:v>
                </c:pt>
                <c:pt idx="6364">
                  <c:v>9.0000999999999998</c:v>
                </c:pt>
                <c:pt idx="6365">
                  <c:v>5.0000999999999998</c:v>
                </c:pt>
                <c:pt idx="6366">
                  <c:v>5.0000999999999998</c:v>
                </c:pt>
                <c:pt idx="6367">
                  <c:v>8.0000999999999998</c:v>
                </c:pt>
                <c:pt idx="6368">
                  <c:v>10.0001</c:v>
                </c:pt>
                <c:pt idx="6369">
                  <c:v>16.0001</c:v>
                </c:pt>
                <c:pt idx="6370">
                  <c:v>13.0001</c:v>
                </c:pt>
                <c:pt idx="6371">
                  <c:v>21.0001</c:v>
                </c:pt>
                <c:pt idx="6372">
                  <c:v>16.0001</c:v>
                </c:pt>
                <c:pt idx="6373">
                  <c:v>22.0001</c:v>
                </c:pt>
                <c:pt idx="6374">
                  <c:v>26.0001</c:v>
                </c:pt>
                <c:pt idx="6375">
                  <c:v>33.000100000000003</c:v>
                </c:pt>
                <c:pt idx="6376">
                  <c:v>54.000100000000003</c:v>
                </c:pt>
                <c:pt idx="6377">
                  <c:v>181.0001</c:v>
                </c:pt>
                <c:pt idx="6378">
                  <c:v>4698.0001000000002</c:v>
                </c:pt>
                <c:pt idx="6379">
                  <c:v>23989.000100000001</c:v>
                </c:pt>
                <c:pt idx="6380">
                  <c:v>22991.000100000001</c:v>
                </c:pt>
                <c:pt idx="6381">
                  <c:v>18465.000100000001</c:v>
                </c:pt>
                <c:pt idx="6382">
                  <c:v>18051.000100000001</c:v>
                </c:pt>
                <c:pt idx="6383">
                  <c:v>13912.000099999999</c:v>
                </c:pt>
                <c:pt idx="6384">
                  <c:v>7790.0001000000002</c:v>
                </c:pt>
                <c:pt idx="6385">
                  <c:v>5008.0001000000002</c:v>
                </c:pt>
                <c:pt idx="6386">
                  <c:v>3341.0001000000002</c:v>
                </c:pt>
                <c:pt idx="6387">
                  <c:v>1546.0001</c:v>
                </c:pt>
                <c:pt idx="6388">
                  <c:v>294.00009999999997</c:v>
                </c:pt>
                <c:pt idx="6389">
                  <c:v>53.000100000000003</c:v>
                </c:pt>
                <c:pt idx="6390">
                  <c:v>28.0001</c:v>
                </c:pt>
                <c:pt idx="6391">
                  <c:v>18.0001</c:v>
                </c:pt>
                <c:pt idx="6392">
                  <c:v>13.0001</c:v>
                </c:pt>
                <c:pt idx="6393">
                  <c:v>16.0001</c:v>
                </c:pt>
                <c:pt idx="6394">
                  <c:v>12.0001</c:v>
                </c:pt>
                <c:pt idx="6395">
                  <c:v>9.0000999999999998</c:v>
                </c:pt>
                <c:pt idx="6396">
                  <c:v>14.0001</c:v>
                </c:pt>
                <c:pt idx="6397">
                  <c:v>12.0001</c:v>
                </c:pt>
                <c:pt idx="6398">
                  <c:v>15.0001</c:v>
                </c:pt>
                <c:pt idx="6399">
                  <c:v>13.0001</c:v>
                </c:pt>
                <c:pt idx="6400">
                  <c:v>15.0001</c:v>
                </c:pt>
                <c:pt idx="6401">
                  <c:v>10.0001</c:v>
                </c:pt>
                <c:pt idx="6402">
                  <c:v>3.0001000000000002</c:v>
                </c:pt>
                <c:pt idx="6403">
                  <c:v>5.0000999999999998</c:v>
                </c:pt>
                <c:pt idx="6404">
                  <c:v>9.0000999999999998</c:v>
                </c:pt>
                <c:pt idx="6405">
                  <c:v>6.0000999999999998</c:v>
                </c:pt>
                <c:pt idx="6406">
                  <c:v>4.0000999999999998</c:v>
                </c:pt>
                <c:pt idx="6407">
                  <c:v>8.0000999999999998</c:v>
                </c:pt>
                <c:pt idx="6408">
                  <c:v>3.0001000000000002</c:v>
                </c:pt>
                <c:pt idx="6409">
                  <c:v>11.0001</c:v>
                </c:pt>
                <c:pt idx="6410">
                  <c:v>8.0000999999999998</c:v>
                </c:pt>
                <c:pt idx="6411">
                  <c:v>4.0000999999999998</c:v>
                </c:pt>
                <c:pt idx="6412">
                  <c:v>5.0000999999999998</c:v>
                </c:pt>
                <c:pt idx="6413">
                  <c:v>12.0001</c:v>
                </c:pt>
                <c:pt idx="6414">
                  <c:v>11.0001</c:v>
                </c:pt>
                <c:pt idx="6415">
                  <c:v>9.0000999999999998</c:v>
                </c:pt>
                <c:pt idx="6416">
                  <c:v>7.0000999999999998</c:v>
                </c:pt>
                <c:pt idx="6417">
                  <c:v>10.0001</c:v>
                </c:pt>
                <c:pt idx="6418">
                  <c:v>6.0000999999999998</c:v>
                </c:pt>
                <c:pt idx="6419">
                  <c:v>9.0000999999999998</c:v>
                </c:pt>
                <c:pt idx="6420">
                  <c:v>6.0000999999999998</c:v>
                </c:pt>
                <c:pt idx="6421">
                  <c:v>10.0001</c:v>
                </c:pt>
                <c:pt idx="6422">
                  <c:v>7.0000999999999998</c:v>
                </c:pt>
                <c:pt idx="6423">
                  <c:v>6.0000999999999998</c:v>
                </c:pt>
                <c:pt idx="6424">
                  <c:v>10.0001</c:v>
                </c:pt>
                <c:pt idx="6425">
                  <c:v>4.0000999999999998</c:v>
                </c:pt>
                <c:pt idx="6426">
                  <c:v>16.0001</c:v>
                </c:pt>
                <c:pt idx="6427">
                  <c:v>8.0000999999999998</c:v>
                </c:pt>
                <c:pt idx="6428">
                  <c:v>10.0001</c:v>
                </c:pt>
                <c:pt idx="6429">
                  <c:v>8.0000999999999998</c:v>
                </c:pt>
                <c:pt idx="6430">
                  <c:v>7.0000999999999998</c:v>
                </c:pt>
                <c:pt idx="6431">
                  <c:v>3.0001000000000002</c:v>
                </c:pt>
                <c:pt idx="6432">
                  <c:v>4.0000999999999998</c:v>
                </c:pt>
                <c:pt idx="6433">
                  <c:v>7.0000999999999998</c:v>
                </c:pt>
                <c:pt idx="6434">
                  <c:v>11.0001</c:v>
                </c:pt>
                <c:pt idx="6435">
                  <c:v>3.0001000000000002</c:v>
                </c:pt>
                <c:pt idx="6436">
                  <c:v>7.0000999999999998</c:v>
                </c:pt>
                <c:pt idx="6437">
                  <c:v>47.000100000000003</c:v>
                </c:pt>
                <c:pt idx="6438">
                  <c:v>81.000100000000003</c:v>
                </c:pt>
                <c:pt idx="6439">
                  <c:v>89.000100000000003</c:v>
                </c:pt>
                <c:pt idx="6440">
                  <c:v>80.000100000000003</c:v>
                </c:pt>
                <c:pt idx="6441">
                  <c:v>70.000100000000003</c:v>
                </c:pt>
                <c:pt idx="6442">
                  <c:v>42.000100000000003</c:v>
                </c:pt>
                <c:pt idx="6443">
                  <c:v>40.000100000000003</c:v>
                </c:pt>
                <c:pt idx="6444">
                  <c:v>23.0001</c:v>
                </c:pt>
                <c:pt idx="6445">
                  <c:v>27.0001</c:v>
                </c:pt>
                <c:pt idx="6446">
                  <c:v>14.0001</c:v>
                </c:pt>
                <c:pt idx="6447">
                  <c:v>6.0000999999999998</c:v>
                </c:pt>
                <c:pt idx="6448">
                  <c:v>7.0000999999999998</c:v>
                </c:pt>
                <c:pt idx="6449">
                  <c:v>4.0000999999999998</c:v>
                </c:pt>
                <c:pt idx="6450">
                  <c:v>5.0000999999999998</c:v>
                </c:pt>
                <c:pt idx="6451">
                  <c:v>7.0000999999999998</c:v>
                </c:pt>
                <c:pt idx="6452">
                  <c:v>2.0001000000000002</c:v>
                </c:pt>
                <c:pt idx="6453">
                  <c:v>6.0000999999999998</c:v>
                </c:pt>
                <c:pt idx="6454">
                  <c:v>7.0000999999999998</c:v>
                </c:pt>
                <c:pt idx="6455">
                  <c:v>5.0000999999999998</c:v>
                </c:pt>
                <c:pt idx="6456">
                  <c:v>5.0000999999999998</c:v>
                </c:pt>
                <c:pt idx="6457">
                  <c:v>10.0001</c:v>
                </c:pt>
                <c:pt idx="6458">
                  <c:v>7.0000999999999998</c:v>
                </c:pt>
                <c:pt idx="6459">
                  <c:v>2.0001000000000002</c:v>
                </c:pt>
                <c:pt idx="6460">
                  <c:v>8.0000999999999998</c:v>
                </c:pt>
                <c:pt idx="6461">
                  <c:v>6.0000999999999998</c:v>
                </c:pt>
                <c:pt idx="6462">
                  <c:v>8.0000999999999998</c:v>
                </c:pt>
                <c:pt idx="6463">
                  <c:v>10.0001</c:v>
                </c:pt>
                <c:pt idx="6464">
                  <c:v>9.0000999999999998</c:v>
                </c:pt>
                <c:pt idx="6465">
                  <c:v>8.0000999999999998</c:v>
                </c:pt>
                <c:pt idx="6466">
                  <c:v>11.0001</c:v>
                </c:pt>
                <c:pt idx="6467">
                  <c:v>6.0000999999999998</c:v>
                </c:pt>
                <c:pt idx="6468">
                  <c:v>4.0000999999999998</c:v>
                </c:pt>
                <c:pt idx="6469">
                  <c:v>7.0000999999999998</c:v>
                </c:pt>
                <c:pt idx="6470">
                  <c:v>8.0000999999999998</c:v>
                </c:pt>
                <c:pt idx="6471">
                  <c:v>5.0000999999999998</c:v>
                </c:pt>
                <c:pt idx="6472">
                  <c:v>4.0000999999999998</c:v>
                </c:pt>
                <c:pt idx="6473">
                  <c:v>2.0001000000000002</c:v>
                </c:pt>
                <c:pt idx="6474">
                  <c:v>7.0000999999999998</c:v>
                </c:pt>
                <c:pt idx="6475">
                  <c:v>7.0000999999999998</c:v>
                </c:pt>
                <c:pt idx="6476">
                  <c:v>6.0000999999999998</c:v>
                </c:pt>
                <c:pt idx="6477">
                  <c:v>7.0000999999999998</c:v>
                </c:pt>
                <c:pt idx="6478">
                  <c:v>10.0001</c:v>
                </c:pt>
                <c:pt idx="6479">
                  <c:v>8.0000999999999998</c:v>
                </c:pt>
                <c:pt idx="6480">
                  <c:v>7.0000999999999998</c:v>
                </c:pt>
                <c:pt idx="6481">
                  <c:v>8.0000999999999998</c:v>
                </c:pt>
                <c:pt idx="6482">
                  <c:v>12.0001</c:v>
                </c:pt>
                <c:pt idx="6483">
                  <c:v>13.0001</c:v>
                </c:pt>
                <c:pt idx="6484">
                  <c:v>13.0001</c:v>
                </c:pt>
                <c:pt idx="6485">
                  <c:v>10.0001</c:v>
                </c:pt>
                <c:pt idx="6486">
                  <c:v>20.0001</c:v>
                </c:pt>
                <c:pt idx="6487">
                  <c:v>7.0000999999999998</c:v>
                </c:pt>
                <c:pt idx="6488">
                  <c:v>11.0001</c:v>
                </c:pt>
                <c:pt idx="6489">
                  <c:v>24.0001</c:v>
                </c:pt>
                <c:pt idx="6490">
                  <c:v>19.0001</c:v>
                </c:pt>
                <c:pt idx="6491">
                  <c:v>21.0001</c:v>
                </c:pt>
                <c:pt idx="6492">
                  <c:v>55.000100000000003</c:v>
                </c:pt>
                <c:pt idx="6493">
                  <c:v>269.00009999999997</c:v>
                </c:pt>
                <c:pt idx="6494">
                  <c:v>5774.0001000000002</c:v>
                </c:pt>
                <c:pt idx="6495">
                  <c:v>17598.000100000001</c:v>
                </c:pt>
                <c:pt idx="6496">
                  <c:v>13970.000099999999</c:v>
                </c:pt>
                <c:pt idx="6497">
                  <c:v>11981.000099999999</c:v>
                </c:pt>
                <c:pt idx="6498">
                  <c:v>11906.000099999999</c:v>
                </c:pt>
                <c:pt idx="6499">
                  <c:v>8266.0000999999993</c:v>
                </c:pt>
                <c:pt idx="6500">
                  <c:v>4801.0001000000002</c:v>
                </c:pt>
                <c:pt idx="6501">
                  <c:v>3094.0001000000002</c:v>
                </c:pt>
                <c:pt idx="6502">
                  <c:v>2005.0001</c:v>
                </c:pt>
                <c:pt idx="6503">
                  <c:v>722.00009999999997</c:v>
                </c:pt>
                <c:pt idx="6504">
                  <c:v>106.0001</c:v>
                </c:pt>
                <c:pt idx="6505">
                  <c:v>43.000100000000003</c:v>
                </c:pt>
                <c:pt idx="6506">
                  <c:v>31.0001</c:v>
                </c:pt>
                <c:pt idx="6507">
                  <c:v>17.0001</c:v>
                </c:pt>
                <c:pt idx="6508">
                  <c:v>16.0001</c:v>
                </c:pt>
                <c:pt idx="6509">
                  <c:v>8.0000999999999998</c:v>
                </c:pt>
                <c:pt idx="6510">
                  <c:v>8.0000999999999998</c:v>
                </c:pt>
                <c:pt idx="6511">
                  <c:v>11.0001</c:v>
                </c:pt>
                <c:pt idx="6512">
                  <c:v>8.0000999999999998</c:v>
                </c:pt>
                <c:pt idx="6513">
                  <c:v>6.0000999999999998</c:v>
                </c:pt>
                <c:pt idx="6514">
                  <c:v>7.0000999999999998</c:v>
                </c:pt>
                <c:pt idx="6515">
                  <c:v>7.0000999999999998</c:v>
                </c:pt>
                <c:pt idx="6516">
                  <c:v>9.0000999999999998</c:v>
                </c:pt>
                <c:pt idx="6517">
                  <c:v>5.0000999999999998</c:v>
                </c:pt>
                <c:pt idx="6518">
                  <c:v>10.0001</c:v>
                </c:pt>
                <c:pt idx="6519">
                  <c:v>8.0000999999999998</c:v>
                </c:pt>
                <c:pt idx="6520">
                  <c:v>8.0000999999999998</c:v>
                </c:pt>
                <c:pt idx="6521">
                  <c:v>3.0001000000000002</c:v>
                </c:pt>
                <c:pt idx="6522">
                  <c:v>8.0000999999999998</c:v>
                </c:pt>
                <c:pt idx="6523">
                  <c:v>5.0000999999999998</c:v>
                </c:pt>
                <c:pt idx="6524">
                  <c:v>10.0001</c:v>
                </c:pt>
                <c:pt idx="6525">
                  <c:v>4.0000999999999998</c:v>
                </c:pt>
                <c:pt idx="6526">
                  <c:v>3.0001000000000002</c:v>
                </c:pt>
                <c:pt idx="6527">
                  <c:v>7.0000999999999998</c:v>
                </c:pt>
                <c:pt idx="6528">
                  <c:v>6.0000999999999998</c:v>
                </c:pt>
                <c:pt idx="6529">
                  <c:v>3.0001000000000002</c:v>
                </c:pt>
                <c:pt idx="6530">
                  <c:v>4.0000999999999998</c:v>
                </c:pt>
                <c:pt idx="6531">
                  <c:v>6.0000999999999998</c:v>
                </c:pt>
                <c:pt idx="6532">
                  <c:v>4.0000999999999998</c:v>
                </c:pt>
                <c:pt idx="6533">
                  <c:v>5.0000999999999998</c:v>
                </c:pt>
                <c:pt idx="6534">
                  <c:v>4.0000999999999998</c:v>
                </c:pt>
                <c:pt idx="6535">
                  <c:v>7.0000999999999998</c:v>
                </c:pt>
                <c:pt idx="6536">
                  <c:v>8.0000999999999998</c:v>
                </c:pt>
                <c:pt idx="6537">
                  <c:v>3.0001000000000002</c:v>
                </c:pt>
                <c:pt idx="6538">
                  <c:v>4.0000999999999998</c:v>
                </c:pt>
                <c:pt idx="6539">
                  <c:v>2.0001000000000002</c:v>
                </c:pt>
                <c:pt idx="6540">
                  <c:v>5.0000999999999998</c:v>
                </c:pt>
                <c:pt idx="6541">
                  <c:v>6.0000999999999998</c:v>
                </c:pt>
                <c:pt idx="6542">
                  <c:v>5.0000999999999998</c:v>
                </c:pt>
                <c:pt idx="6543">
                  <c:v>5.0000999999999998</c:v>
                </c:pt>
                <c:pt idx="6544">
                  <c:v>6.0000999999999998</c:v>
                </c:pt>
                <c:pt idx="6545">
                  <c:v>6.0000999999999998</c:v>
                </c:pt>
                <c:pt idx="6546">
                  <c:v>4.0000999999999998</c:v>
                </c:pt>
                <c:pt idx="6547">
                  <c:v>7.0000999999999998</c:v>
                </c:pt>
                <c:pt idx="6548">
                  <c:v>6.0000999999999998</c:v>
                </c:pt>
                <c:pt idx="6549">
                  <c:v>9.0000999999999998</c:v>
                </c:pt>
                <c:pt idx="6550">
                  <c:v>4.0000999999999998</c:v>
                </c:pt>
                <c:pt idx="6551">
                  <c:v>15.0001</c:v>
                </c:pt>
                <c:pt idx="6552">
                  <c:v>77.000100000000003</c:v>
                </c:pt>
                <c:pt idx="6553">
                  <c:v>126.0001</c:v>
                </c:pt>
                <c:pt idx="6554">
                  <c:v>141.0001</c:v>
                </c:pt>
                <c:pt idx="6555">
                  <c:v>116.0001</c:v>
                </c:pt>
                <c:pt idx="6556">
                  <c:v>106.0001</c:v>
                </c:pt>
                <c:pt idx="6557">
                  <c:v>65.000100000000003</c:v>
                </c:pt>
                <c:pt idx="6558">
                  <c:v>42.000100000000003</c:v>
                </c:pt>
                <c:pt idx="6559">
                  <c:v>23.0001</c:v>
                </c:pt>
                <c:pt idx="6560">
                  <c:v>27.0001</c:v>
                </c:pt>
                <c:pt idx="6561">
                  <c:v>8.0000999999999998</c:v>
                </c:pt>
                <c:pt idx="6562">
                  <c:v>11.0001</c:v>
                </c:pt>
                <c:pt idx="6563">
                  <c:v>6.0000999999999998</c:v>
                </c:pt>
                <c:pt idx="6564">
                  <c:v>6.0000999999999998</c:v>
                </c:pt>
                <c:pt idx="6565">
                  <c:v>5.0000999999999998</c:v>
                </c:pt>
                <c:pt idx="6566">
                  <c:v>2.0001000000000002</c:v>
                </c:pt>
                <c:pt idx="6567">
                  <c:v>3.0001000000000002</c:v>
                </c:pt>
                <c:pt idx="6568">
                  <c:v>2.0001000000000002</c:v>
                </c:pt>
                <c:pt idx="6569">
                  <c:v>1E-4</c:v>
                </c:pt>
                <c:pt idx="6570">
                  <c:v>2.0001000000000002</c:v>
                </c:pt>
                <c:pt idx="6571">
                  <c:v>1.0001</c:v>
                </c:pt>
                <c:pt idx="6572">
                  <c:v>8.0000999999999998</c:v>
                </c:pt>
                <c:pt idx="6573">
                  <c:v>6.0000999999999998</c:v>
                </c:pt>
                <c:pt idx="6574">
                  <c:v>3.0001000000000002</c:v>
                </c:pt>
                <c:pt idx="6575">
                  <c:v>5.0000999999999998</c:v>
                </c:pt>
                <c:pt idx="6576">
                  <c:v>3.0001000000000002</c:v>
                </c:pt>
                <c:pt idx="6577">
                  <c:v>4.0000999999999998</c:v>
                </c:pt>
                <c:pt idx="6578">
                  <c:v>8.0000999999999998</c:v>
                </c:pt>
                <c:pt idx="6579">
                  <c:v>6.0000999999999998</c:v>
                </c:pt>
                <c:pt idx="6580">
                  <c:v>3.0001000000000002</c:v>
                </c:pt>
                <c:pt idx="6581">
                  <c:v>4.0000999999999998</c:v>
                </c:pt>
                <c:pt idx="6582">
                  <c:v>6.0000999999999998</c:v>
                </c:pt>
                <c:pt idx="6583">
                  <c:v>4.0000999999999998</c:v>
                </c:pt>
                <c:pt idx="6584">
                  <c:v>1.0001</c:v>
                </c:pt>
                <c:pt idx="6585">
                  <c:v>7.0000999999999998</c:v>
                </c:pt>
                <c:pt idx="6586">
                  <c:v>2.0001000000000002</c:v>
                </c:pt>
                <c:pt idx="6587">
                  <c:v>5.0000999999999998</c:v>
                </c:pt>
                <c:pt idx="6588">
                  <c:v>2.0001000000000002</c:v>
                </c:pt>
                <c:pt idx="6589">
                  <c:v>2.0001000000000002</c:v>
                </c:pt>
                <c:pt idx="6590">
                  <c:v>4.0000999999999998</c:v>
                </c:pt>
                <c:pt idx="6591">
                  <c:v>6.0000999999999998</c:v>
                </c:pt>
                <c:pt idx="6592">
                  <c:v>5.0000999999999998</c:v>
                </c:pt>
                <c:pt idx="6593">
                  <c:v>6.0000999999999998</c:v>
                </c:pt>
                <c:pt idx="6594">
                  <c:v>6.0000999999999998</c:v>
                </c:pt>
                <c:pt idx="6595">
                  <c:v>3.0001000000000002</c:v>
                </c:pt>
                <c:pt idx="6596">
                  <c:v>2.0001000000000002</c:v>
                </c:pt>
                <c:pt idx="6597">
                  <c:v>3.0001000000000002</c:v>
                </c:pt>
                <c:pt idx="6598">
                  <c:v>5.0000999999999998</c:v>
                </c:pt>
                <c:pt idx="6599">
                  <c:v>2.0001000000000002</c:v>
                </c:pt>
                <c:pt idx="6600">
                  <c:v>2.0001000000000002</c:v>
                </c:pt>
                <c:pt idx="6601">
                  <c:v>4.0000999999999998</c:v>
                </c:pt>
                <c:pt idx="6602">
                  <c:v>5.0000999999999998</c:v>
                </c:pt>
                <c:pt idx="6603">
                  <c:v>2.0001000000000002</c:v>
                </c:pt>
                <c:pt idx="6604">
                  <c:v>3.0001000000000002</c:v>
                </c:pt>
                <c:pt idx="6605">
                  <c:v>4.0000999999999998</c:v>
                </c:pt>
                <c:pt idx="6606">
                  <c:v>1.0001</c:v>
                </c:pt>
                <c:pt idx="6607">
                  <c:v>6.0000999999999998</c:v>
                </c:pt>
                <c:pt idx="6608">
                  <c:v>1.0001</c:v>
                </c:pt>
                <c:pt idx="6609">
                  <c:v>67.000100000000003</c:v>
                </c:pt>
                <c:pt idx="6610">
                  <c:v>165.0001</c:v>
                </c:pt>
                <c:pt idx="6611">
                  <c:v>252.0001</c:v>
                </c:pt>
                <c:pt idx="6612">
                  <c:v>169.0001</c:v>
                </c:pt>
                <c:pt idx="6613">
                  <c:v>143.0001</c:v>
                </c:pt>
                <c:pt idx="6614">
                  <c:v>107.0001</c:v>
                </c:pt>
                <c:pt idx="6615">
                  <c:v>75.000100000000003</c:v>
                </c:pt>
                <c:pt idx="6616">
                  <c:v>53.000100000000003</c:v>
                </c:pt>
                <c:pt idx="6617">
                  <c:v>25.0001</c:v>
                </c:pt>
                <c:pt idx="6618">
                  <c:v>13.0001</c:v>
                </c:pt>
                <c:pt idx="6619">
                  <c:v>22.0001</c:v>
                </c:pt>
                <c:pt idx="6620">
                  <c:v>15.0001</c:v>
                </c:pt>
                <c:pt idx="6621">
                  <c:v>5.0000999999999998</c:v>
                </c:pt>
                <c:pt idx="6622">
                  <c:v>8.0000999999999998</c:v>
                </c:pt>
                <c:pt idx="6623">
                  <c:v>6.0000999999999998</c:v>
                </c:pt>
                <c:pt idx="6624">
                  <c:v>4.0000999999999998</c:v>
                </c:pt>
                <c:pt idx="6625">
                  <c:v>1E-4</c:v>
                </c:pt>
                <c:pt idx="6626">
                  <c:v>2.0001000000000002</c:v>
                </c:pt>
                <c:pt idx="6627">
                  <c:v>1.0001</c:v>
                </c:pt>
                <c:pt idx="6628">
                  <c:v>2.0001000000000002</c:v>
                </c:pt>
                <c:pt idx="6629">
                  <c:v>3.0001000000000002</c:v>
                </c:pt>
                <c:pt idx="6630">
                  <c:v>5.0000999999999998</c:v>
                </c:pt>
                <c:pt idx="6631">
                  <c:v>5.0000999999999998</c:v>
                </c:pt>
                <c:pt idx="6632">
                  <c:v>2.0001000000000002</c:v>
                </c:pt>
                <c:pt idx="6633">
                  <c:v>2.0001000000000002</c:v>
                </c:pt>
                <c:pt idx="6634">
                  <c:v>3.0001000000000002</c:v>
                </c:pt>
                <c:pt idx="6635">
                  <c:v>4.0000999999999998</c:v>
                </c:pt>
                <c:pt idx="6636">
                  <c:v>4.0000999999999998</c:v>
                </c:pt>
                <c:pt idx="6637">
                  <c:v>1.0001</c:v>
                </c:pt>
                <c:pt idx="6638">
                  <c:v>4.0000999999999998</c:v>
                </c:pt>
                <c:pt idx="6639">
                  <c:v>1.0001</c:v>
                </c:pt>
                <c:pt idx="6640">
                  <c:v>2.0001000000000002</c:v>
                </c:pt>
                <c:pt idx="6641">
                  <c:v>2.0001000000000002</c:v>
                </c:pt>
                <c:pt idx="6642">
                  <c:v>3.0001000000000002</c:v>
                </c:pt>
                <c:pt idx="6643">
                  <c:v>4.0000999999999998</c:v>
                </c:pt>
                <c:pt idx="6644">
                  <c:v>1E-4</c:v>
                </c:pt>
                <c:pt idx="6645">
                  <c:v>1.0001</c:v>
                </c:pt>
                <c:pt idx="6646">
                  <c:v>2.0001000000000002</c:v>
                </c:pt>
                <c:pt idx="6647">
                  <c:v>2.0001000000000002</c:v>
                </c:pt>
                <c:pt idx="6648">
                  <c:v>2.0001000000000002</c:v>
                </c:pt>
                <c:pt idx="6649">
                  <c:v>1.0001</c:v>
                </c:pt>
                <c:pt idx="6650">
                  <c:v>3.0001000000000002</c:v>
                </c:pt>
                <c:pt idx="6651">
                  <c:v>1.0001</c:v>
                </c:pt>
                <c:pt idx="6652">
                  <c:v>4.0000999999999998</c:v>
                </c:pt>
                <c:pt idx="6653">
                  <c:v>1.0001</c:v>
                </c:pt>
                <c:pt idx="6654">
                  <c:v>4.0000999999999998</c:v>
                </c:pt>
                <c:pt idx="6655">
                  <c:v>5.0000999999999998</c:v>
                </c:pt>
                <c:pt idx="6656">
                  <c:v>2.0001000000000002</c:v>
                </c:pt>
                <c:pt idx="6657">
                  <c:v>2.0001000000000002</c:v>
                </c:pt>
                <c:pt idx="6658">
                  <c:v>1E-4</c:v>
                </c:pt>
                <c:pt idx="6659">
                  <c:v>2.0001000000000002</c:v>
                </c:pt>
                <c:pt idx="6660">
                  <c:v>6.0000999999999998</c:v>
                </c:pt>
                <c:pt idx="6661">
                  <c:v>1.0001</c:v>
                </c:pt>
                <c:pt idx="6662">
                  <c:v>2.0001000000000002</c:v>
                </c:pt>
                <c:pt idx="6663">
                  <c:v>1.0001</c:v>
                </c:pt>
                <c:pt idx="6664">
                  <c:v>6.0000999999999998</c:v>
                </c:pt>
                <c:pt idx="6665">
                  <c:v>2.0001000000000002</c:v>
                </c:pt>
                <c:pt idx="6666">
                  <c:v>12.0001</c:v>
                </c:pt>
                <c:pt idx="6667">
                  <c:v>44.000100000000003</c:v>
                </c:pt>
                <c:pt idx="6668">
                  <c:v>66.000100000000003</c:v>
                </c:pt>
                <c:pt idx="6669">
                  <c:v>37.000100000000003</c:v>
                </c:pt>
                <c:pt idx="6670">
                  <c:v>30.0001</c:v>
                </c:pt>
                <c:pt idx="6671">
                  <c:v>30.0001</c:v>
                </c:pt>
                <c:pt idx="6672">
                  <c:v>18.0001</c:v>
                </c:pt>
                <c:pt idx="6673">
                  <c:v>11.0001</c:v>
                </c:pt>
                <c:pt idx="6674">
                  <c:v>13.0001</c:v>
                </c:pt>
                <c:pt idx="6675">
                  <c:v>7.0000999999999998</c:v>
                </c:pt>
                <c:pt idx="6676">
                  <c:v>3.0001000000000002</c:v>
                </c:pt>
                <c:pt idx="6677">
                  <c:v>3.0001000000000002</c:v>
                </c:pt>
                <c:pt idx="6678">
                  <c:v>2.0001000000000002</c:v>
                </c:pt>
                <c:pt idx="6679">
                  <c:v>3.0001000000000002</c:v>
                </c:pt>
                <c:pt idx="6680">
                  <c:v>2.0001000000000002</c:v>
                </c:pt>
                <c:pt idx="6681">
                  <c:v>3.0001000000000002</c:v>
                </c:pt>
                <c:pt idx="6682">
                  <c:v>3.0001000000000002</c:v>
                </c:pt>
                <c:pt idx="6683">
                  <c:v>2.0001000000000002</c:v>
                </c:pt>
                <c:pt idx="6684">
                  <c:v>2.0001000000000002</c:v>
                </c:pt>
                <c:pt idx="6685">
                  <c:v>2.0001000000000002</c:v>
                </c:pt>
                <c:pt idx="6686">
                  <c:v>3.0001000000000002</c:v>
                </c:pt>
                <c:pt idx="6687">
                  <c:v>1.0001</c:v>
                </c:pt>
                <c:pt idx="6688">
                  <c:v>6.0000999999999998</c:v>
                </c:pt>
                <c:pt idx="6689">
                  <c:v>3.0001000000000002</c:v>
                </c:pt>
                <c:pt idx="6690">
                  <c:v>1.0001</c:v>
                </c:pt>
                <c:pt idx="6691">
                  <c:v>1E-4</c:v>
                </c:pt>
                <c:pt idx="6692">
                  <c:v>2.0001000000000002</c:v>
                </c:pt>
                <c:pt idx="6693">
                  <c:v>1.0001</c:v>
                </c:pt>
                <c:pt idx="6694">
                  <c:v>1.0001</c:v>
                </c:pt>
                <c:pt idx="6695">
                  <c:v>3.0001000000000002</c:v>
                </c:pt>
                <c:pt idx="6696">
                  <c:v>3.0001000000000002</c:v>
                </c:pt>
                <c:pt idx="6697">
                  <c:v>1E-4</c:v>
                </c:pt>
                <c:pt idx="6698">
                  <c:v>2.0001000000000002</c:v>
                </c:pt>
                <c:pt idx="6699">
                  <c:v>3.0001000000000002</c:v>
                </c:pt>
                <c:pt idx="6700">
                  <c:v>1E-4</c:v>
                </c:pt>
                <c:pt idx="6701">
                  <c:v>2.0001000000000002</c:v>
                </c:pt>
                <c:pt idx="6702">
                  <c:v>1.0001</c:v>
                </c:pt>
                <c:pt idx="6703">
                  <c:v>2.0001000000000002</c:v>
                </c:pt>
                <c:pt idx="6704">
                  <c:v>2.0001000000000002</c:v>
                </c:pt>
                <c:pt idx="6705">
                  <c:v>2.0001000000000002</c:v>
                </c:pt>
                <c:pt idx="6706">
                  <c:v>3.0001000000000002</c:v>
                </c:pt>
                <c:pt idx="6707">
                  <c:v>1E-4</c:v>
                </c:pt>
                <c:pt idx="6708">
                  <c:v>3.0001000000000002</c:v>
                </c:pt>
                <c:pt idx="6709">
                  <c:v>1.0001</c:v>
                </c:pt>
                <c:pt idx="6710">
                  <c:v>1E-4</c:v>
                </c:pt>
                <c:pt idx="6711">
                  <c:v>4.0000999999999998</c:v>
                </c:pt>
                <c:pt idx="6712">
                  <c:v>3.0001000000000002</c:v>
                </c:pt>
                <c:pt idx="6713">
                  <c:v>1E-4</c:v>
                </c:pt>
                <c:pt idx="6714">
                  <c:v>1.0001</c:v>
                </c:pt>
                <c:pt idx="6715">
                  <c:v>4.0000999999999998</c:v>
                </c:pt>
                <c:pt idx="6716">
                  <c:v>1.0001</c:v>
                </c:pt>
                <c:pt idx="6717">
                  <c:v>2.0001000000000002</c:v>
                </c:pt>
                <c:pt idx="6718">
                  <c:v>1.0001</c:v>
                </c:pt>
                <c:pt idx="6719">
                  <c:v>1.0001</c:v>
                </c:pt>
                <c:pt idx="6720">
                  <c:v>1E-4</c:v>
                </c:pt>
                <c:pt idx="6721">
                  <c:v>3.0001000000000002</c:v>
                </c:pt>
                <c:pt idx="6722">
                  <c:v>8.0000999999999998</c:v>
                </c:pt>
                <c:pt idx="6723">
                  <c:v>14.0001</c:v>
                </c:pt>
                <c:pt idx="6724">
                  <c:v>50.000100000000003</c:v>
                </c:pt>
                <c:pt idx="6725">
                  <c:v>38.000100000000003</c:v>
                </c:pt>
                <c:pt idx="6726">
                  <c:v>13.0001</c:v>
                </c:pt>
                <c:pt idx="6727">
                  <c:v>13.0001</c:v>
                </c:pt>
                <c:pt idx="6728">
                  <c:v>13.0001</c:v>
                </c:pt>
                <c:pt idx="6729">
                  <c:v>11.0001</c:v>
                </c:pt>
                <c:pt idx="6730">
                  <c:v>3.0001000000000002</c:v>
                </c:pt>
                <c:pt idx="6731">
                  <c:v>1.0001</c:v>
                </c:pt>
                <c:pt idx="6732">
                  <c:v>2.0001000000000002</c:v>
                </c:pt>
                <c:pt idx="6733">
                  <c:v>1.0001</c:v>
                </c:pt>
                <c:pt idx="6734">
                  <c:v>1.0001</c:v>
                </c:pt>
                <c:pt idx="6735">
                  <c:v>1E-4</c:v>
                </c:pt>
                <c:pt idx="6736">
                  <c:v>1.0001</c:v>
                </c:pt>
                <c:pt idx="6737">
                  <c:v>2.0001000000000002</c:v>
                </c:pt>
                <c:pt idx="6738">
                  <c:v>1E-4</c:v>
                </c:pt>
                <c:pt idx="6739">
                  <c:v>2.0001000000000002</c:v>
                </c:pt>
                <c:pt idx="6740">
                  <c:v>1E-4</c:v>
                </c:pt>
                <c:pt idx="6741">
                  <c:v>1.0001</c:v>
                </c:pt>
                <c:pt idx="6742">
                  <c:v>1E-4</c:v>
                </c:pt>
                <c:pt idx="6743">
                  <c:v>1E-4</c:v>
                </c:pt>
                <c:pt idx="6744">
                  <c:v>1E-4</c:v>
                </c:pt>
                <c:pt idx="6745">
                  <c:v>1E-4</c:v>
                </c:pt>
                <c:pt idx="6746">
                  <c:v>2.0001000000000002</c:v>
                </c:pt>
                <c:pt idx="6747">
                  <c:v>2.0001000000000002</c:v>
                </c:pt>
                <c:pt idx="6748">
                  <c:v>1.0001</c:v>
                </c:pt>
                <c:pt idx="6749">
                  <c:v>2.0001000000000002</c:v>
                </c:pt>
                <c:pt idx="6750">
                  <c:v>1E-4</c:v>
                </c:pt>
                <c:pt idx="6751">
                  <c:v>2.0001000000000002</c:v>
                </c:pt>
                <c:pt idx="6752">
                  <c:v>2.0001000000000002</c:v>
                </c:pt>
                <c:pt idx="6753">
                  <c:v>1E-4</c:v>
                </c:pt>
                <c:pt idx="6754">
                  <c:v>2.0001000000000002</c:v>
                </c:pt>
                <c:pt idx="6755">
                  <c:v>1E-4</c:v>
                </c:pt>
                <c:pt idx="6756">
                  <c:v>1.0001</c:v>
                </c:pt>
                <c:pt idx="6757">
                  <c:v>1.0001</c:v>
                </c:pt>
                <c:pt idx="6758">
                  <c:v>1E-4</c:v>
                </c:pt>
                <c:pt idx="6759">
                  <c:v>1E-4</c:v>
                </c:pt>
                <c:pt idx="6760">
                  <c:v>3.0001000000000002</c:v>
                </c:pt>
                <c:pt idx="6761">
                  <c:v>2.0001000000000002</c:v>
                </c:pt>
                <c:pt idx="6762">
                  <c:v>2.0001000000000002</c:v>
                </c:pt>
                <c:pt idx="6763">
                  <c:v>1.0001</c:v>
                </c:pt>
                <c:pt idx="6764">
                  <c:v>1.0001</c:v>
                </c:pt>
                <c:pt idx="6765">
                  <c:v>1.0001</c:v>
                </c:pt>
                <c:pt idx="6766">
                  <c:v>4.0000999999999998</c:v>
                </c:pt>
                <c:pt idx="6767">
                  <c:v>1.0001</c:v>
                </c:pt>
                <c:pt idx="6768">
                  <c:v>1.0001</c:v>
                </c:pt>
                <c:pt idx="6769">
                  <c:v>1E-4</c:v>
                </c:pt>
                <c:pt idx="6770">
                  <c:v>1.0001</c:v>
                </c:pt>
                <c:pt idx="6771">
                  <c:v>1E-4</c:v>
                </c:pt>
                <c:pt idx="6772">
                  <c:v>1.0001</c:v>
                </c:pt>
                <c:pt idx="6773">
                  <c:v>4.0000999999999998</c:v>
                </c:pt>
                <c:pt idx="6774">
                  <c:v>2.0001000000000002</c:v>
                </c:pt>
                <c:pt idx="6775">
                  <c:v>1.0001</c:v>
                </c:pt>
                <c:pt idx="6776">
                  <c:v>2.0001000000000002</c:v>
                </c:pt>
                <c:pt idx="6777">
                  <c:v>7.0000999999999998</c:v>
                </c:pt>
                <c:pt idx="6778">
                  <c:v>7.0000999999999998</c:v>
                </c:pt>
                <c:pt idx="6779">
                  <c:v>10.0001</c:v>
                </c:pt>
                <c:pt idx="6780">
                  <c:v>12.0001</c:v>
                </c:pt>
                <c:pt idx="6781">
                  <c:v>12.0001</c:v>
                </c:pt>
                <c:pt idx="6782">
                  <c:v>7.0000999999999998</c:v>
                </c:pt>
                <c:pt idx="6783">
                  <c:v>5.0000999999999998</c:v>
                </c:pt>
                <c:pt idx="6784">
                  <c:v>13.0001</c:v>
                </c:pt>
                <c:pt idx="6785">
                  <c:v>2.0001000000000002</c:v>
                </c:pt>
                <c:pt idx="6786">
                  <c:v>4.0000999999999998</c:v>
                </c:pt>
                <c:pt idx="6787">
                  <c:v>2.0001000000000002</c:v>
                </c:pt>
                <c:pt idx="6788">
                  <c:v>1.0001</c:v>
                </c:pt>
                <c:pt idx="6789">
                  <c:v>1E-4</c:v>
                </c:pt>
                <c:pt idx="6790">
                  <c:v>1E-4</c:v>
                </c:pt>
                <c:pt idx="6791">
                  <c:v>1.0001</c:v>
                </c:pt>
                <c:pt idx="6792">
                  <c:v>1E-4</c:v>
                </c:pt>
                <c:pt idx="6793">
                  <c:v>1E-4</c:v>
                </c:pt>
                <c:pt idx="6794">
                  <c:v>1.0001</c:v>
                </c:pt>
                <c:pt idx="6795">
                  <c:v>1E-4</c:v>
                </c:pt>
                <c:pt idx="6796">
                  <c:v>1E-4</c:v>
                </c:pt>
                <c:pt idx="6797">
                  <c:v>2.0001000000000002</c:v>
                </c:pt>
                <c:pt idx="6798">
                  <c:v>1E-4</c:v>
                </c:pt>
                <c:pt idx="6799">
                  <c:v>2.0001000000000002</c:v>
                </c:pt>
                <c:pt idx="6800">
                  <c:v>2.0001000000000002</c:v>
                </c:pt>
                <c:pt idx="6801">
                  <c:v>1E-4</c:v>
                </c:pt>
                <c:pt idx="6802">
                  <c:v>1.0001</c:v>
                </c:pt>
                <c:pt idx="6803">
                  <c:v>1E-4</c:v>
                </c:pt>
                <c:pt idx="6804">
                  <c:v>1.0001</c:v>
                </c:pt>
                <c:pt idx="6805">
                  <c:v>1.0001</c:v>
                </c:pt>
                <c:pt idx="6806">
                  <c:v>1E-4</c:v>
                </c:pt>
                <c:pt idx="6807">
                  <c:v>1E-4</c:v>
                </c:pt>
                <c:pt idx="6808">
                  <c:v>1E-4</c:v>
                </c:pt>
                <c:pt idx="6809">
                  <c:v>1.0001</c:v>
                </c:pt>
                <c:pt idx="6810">
                  <c:v>1.0001</c:v>
                </c:pt>
                <c:pt idx="6811">
                  <c:v>3.0001000000000002</c:v>
                </c:pt>
                <c:pt idx="6812">
                  <c:v>1.0001</c:v>
                </c:pt>
                <c:pt idx="6813">
                  <c:v>1.0001</c:v>
                </c:pt>
                <c:pt idx="6814">
                  <c:v>1.0001</c:v>
                </c:pt>
                <c:pt idx="6815">
                  <c:v>1.0001</c:v>
                </c:pt>
                <c:pt idx="6816">
                  <c:v>1.0001</c:v>
                </c:pt>
                <c:pt idx="6817">
                  <c:v>1E-4</c:v>
                </c:pt>
                <c:pt idx="6818">
                  <c:v>1E-4</c:v>
                </c:pt>
                <c:pt idx="6819">
                  <c:v>1E-4</c:v>
                </c:pt>
                <c:pt idx="6820">
                  <c:v>2.0001000000000002</c:v>
                </c:pt>
                <c:pt idx="6821">
                  <c:v>1.0001</c:v>
                </c:pt>
                <c:pt idx="6822">
                  <c:v>1.0001</c:v>
                </c:pt>
                <c:pt idx="6823">
                  <c:v>1.0001</c:v>
                </c:pt>
                <c:pt idx="6824">
                  <c:v>1.0001</c:v>
                </c:pt>
                <c:pt idx="6825">
                  <c:v>3.0001000000000002</c:v>
                </c:pt>
                <c:pt idx="6826">
                  <c:v>1E-4</c:v>
                </c:pt>
                <c:pt idx="6827">
                  <c:v>2.0001000000000002</c:v>
                </c:pt>
                <c:pt idx="6828">
                  <c:v>2.0001000000000002</c:v>
                </c:pt>
                <c:pt idx="6829">
                  <c:v>1.0001</c:v>
                </c:pt>
                <c:pt idx="6830">
                  <c:v>1.0001</c:v>
                </c:pt>
                <c:pt idx="6831">
                  <c:v>1E-4</c:v>
                </c:pt>
                <c:pt idx="6832">
                  <c:v>2.0001000000000002</c:v>
                </c:pt>
                <c:pt idx="6833">
                  <c:v>1.0001</c:v>
                </c:pt>
                <c:pt idx="6834">
                  <c:v>1.0001</c:v>
                </c:pt>
                <c:pt idx="6835">
                  <c:v>8.0000999999999998</c:v>
                </c:pt>
                <c:pt idx="6836">
                  <c:v>14.0001</c:v>
                </c:pt>
                <c:pt idx="6837">
                  <c:v>10.0001</c:v>
                </c:pt>
                <c:pt idx="6838">
                  <c:v>5.0000999999999998</c:v>
                </c:pt>
                <c:pt idx="6839">
                  <c:v>15.0001</c:v>
                </c:pt>
                <c:pt idx="6840">
                  <c:v>11.0001</c:v>
                </c:pt>
                <c:pt idx="6841">
                  <c:v>2.0001000000000002</c:v>
                </c:pt>
                <c:pt idx="6842">
                  <c:v>5.0000999999999998</c:v>
                </c:pt>
                <c:pt idx="6843">
                  <c:v>2.0001000000000002</c:v>
                </c:pt>
                <c:pt idx="6844">
                  <c:v>4.0000999999999998</c:v>
                </c:pt>
                <c:pt idx="6845">
                  <c:v>1.0001</c:v>
                </c:pt>
                <c:pt idx="6846">
                  <c:v>2.0001000000000002</c:v>
                </c:pt>
                <c:pt idx="6847">
                  <c:v>2.0001000000000002</c:v>
                </c:pt>
                <c:pt idx="6848">
                  <c:v>1E-4</c:v>
                </c:pt>
                <c:pt idx="6849">
                  <c:v>1.0001</c:v>
                </c:pt>
                <c:pt idx="6850">
                  <c:v>1E-4</c:v>
                </c:pt>
                <c:pt idx="6851">
                  <c:v>2.0001000000000002</c:v>
                </c:pt>
                <c:pt idx="6852">
                  <c:v>1.0001</c:v>
                </c:pt>
                <c:pt idx="6853">
                  <c:v>1.0001</c:v>
                </c:pt>
                <c:pt idx="6854">
                  <c:v>1.0001</c:v>
                </c:pt>
                <c:pt idx="6855">
                  <c:v>1.0001</c:v>
                </c:pt>
                <c:pt idx="6856">
                  <c:v>1E-4</c:v>
                </c:pt>
                <c:pt idx="6857">
                  <c:v>1.0001</c:v>
                </c:pt>
                <c:pt idx="6858">
                  <c:v>1E-4</c:v>
                </c:pt>
                <c:pt idx="6859">
                  <c:v>1E-4</c:v>
                </c:pt>
                <c:pt idx="6860">
                  <c:v>1.0001</c:v>
                </c:pt>
                <c:pt idx="6861">
                  <c:v>1.0001</c:v>
                </c:pt>
                <c:pt idx="6862">
                  <c:v>2.0001000000000002</c:v>
                </c:pt>
                <c:pt idx="6863">
                  <c:v>1E-4</c:v>
                </c:pt>
                <c:pt idx="6864">
                  <c:v>1.0001</c:v>
                </c:pt>
                <c:pt idx="6865">
                  <c:v>3.0001000000000002</c:v>
                </c:pt>
                <c:pt idx="6866">
                  <c:v>1E-4</c:v>
                </c:pt>
                <c:pt idx="6867">
                  <c:v>3.0001000000000002</c:v>
                </c:pt>
                <c:pt idx="6868">
                  <c:v>1.0001</c:v>
                </c:pt>
                <c:pt idx="6869">
                  <c:v>6.0000999999999998</c:v>
                </c:pt>
                <c:pt idx="6870">
                  <c:v>3.0001000000000002</c:v>
                </c:pt>
                <c:pt idx="6871">
                  <c:v>2.0001000000000002</c:v>
                </c:pt>
                <c:pt idx="6872">
                  <c:v>1E-4</c:v>
                </c:pt>
                <c:pt idx="6873">
                  <c:v>3.0001000000000002</c:v>
                </c:pt>
                <c:pt idx="6874">
                  <c:v>1.0001</c:v>
                </c:pt>
                <c:pt idx="6875">
                  <c:v>1.0001</c:v>
                </c:pt>
                <c:pt idx="6876">
                  <c:v>1.0001</c:v>
                </c:pt>
                <c:pt idx="6877">
                  <c:v>1.0001</c:v>
                </c:pt>
                <c:pt idx="6878">
                  <c:v>1.0001</c:v>
                </c:pt>
                <c:pt idx="6879">
                  <c:v>1E-4</c:v>
                </c:pt>
                <c:pt idx="6880">
                  <c:v>1.0001</c:v>
                </c:pt>
                <c:pt idx="6881">
                  <c:v>3.0001000000000002</c:v>
                </c:pt>
                <c:pt idx="6882">
                  <c:v>1.0001</c:v>
                </c:pt>
                <c:pt idx="6883">
                  <c:v>1E-4</c:v>
                </c:pt>
                <c:pt idx="6884">
                  <c:v>1.0001</c:v>
                </c:pt>
                <c:pt idx="6885">
                  <c:v>1.0001</c:v>
                </c:pt>
                <c:pt idx="6886">
                  <c:v>1E-4</c:v>
                </c:pt>
                <c:pt idx="6887">
                  <c:v>4.0000999999999998</c:v>
                </c:pt>
                <c:pt idx="6888">
                  <c:v>6.0000999999999998</c:v>
                </c:pt>
                <c:pt idx="6889">
                  <c:v>16.0001</c:v>
                </c:pt>
                <c:pt idx="6890">
                  <c:v>15.0001</c:v>
                </c:pt>
                <c:pt idx="6891">
                  <c:v>13.0001</c:v>
                </c:pt>
                <c:pt idx="6892">
                  <c:v>8.0000999999999998</c:v>
                </c:pt>
                <c:pt idx="6893">
                  <c:v>6.0000999999999998</c:v>
                </c:pt>
                <c:pt idx="6894">
                  <c:v>7.0000999999999998</c:v>
                </c:pt>
                <c:pt idx="6895">
                  <c:v>7.0000999999999998</c:v>
                </c:pt>
                <c:pt idx="6896">
                  <c:v>3.0001000000000002</c:v>
                </c:pt>
                <c:pt idx="6897">
                  <c:v>1.0001</c:v>
                </c:pt>
                <c:pt idx="6898">
                  <c:v>1E-4</c:v>
                </c:pt>
                <c:pt idx="6899">
                  <c:v>2.0001000000000002</c:v>
                </c:pt>
                <c:pt idx="6900">
                  <c:v>1.0001</c:v>
                </c:pt>
                <c:pt idx="6901">
                  <c:v>1.0001</c:v>
                </c:pt>
                <c:pt idx="6902">
                  <c:v>1.0001</c:v>
                </c:pt>
                <c:pt idx="6903">
                  <c:v>1.0001</c:v>
                </c:pt>
                <c:pt idx="6904">
                  <c:v>1E-4</c:v>
                </c:pt>
                <c:pt idx="6905">
                  <c:v>1E-4</c:v>
                </c:pt>
                <c:pt idx="6906">
                  <c:v>1.0001</c:v>
                </c:pt>
                <c:pt idx="6907">
                  <c:v>1.0001</c:v>
                </c:pt>
                <c:pt idx="6908">
                  <c:v>1E-4</c:v>
                </c:pt>
                <c:pt idx="6909">
                  <c:v>1E-4</c:v>
                </c:pt>
                <c:pt idx="6910">
                  <c:v>2.0001000000000002</c:v>
                </c:pt>
                <c:pt idx="6911">
                  <c:v>1.0001</c:v>
                </c:pt>
                <c:pt idx="6912">
                  <c:v>1E-4</c:v>
                </c:pt>
                <c:pt idx="6913">
                  <c:v>1.0001</c:v>
                </c:pt>
                <c:pt idx="6914">
                  <c:v>2.0001000000000002</c:v>
                </c:pt>
                <c:pt idx="6915">
                  <c:v>1.0001</c:v>
                </c:pt>
                <c:pt idx="6916">
                  <c:v>1E-4</c:v>
                </c:pt>
                <c:pt idx="6917">
                  <c:v>1E-4</c:v>
                </c:pt>
                <c:pt idx="6918">
                  <c:v>1E-4</c:v>
                </c:pt>
                <c:pt idx="6919">
                  <c:v>1E-4</c:v>
                </c:pt>
                <c:pt idx="6920">
                  <c:v>1.0001</c:v>
                </c:pt>
                <c:pt idx="6921">
                  <c:v>1E-4</c:v>
                </c:pt>
                <c:pt idx="6922">
                  <c:v>1E-4</c:v>
                </c:pt>
                <c:pt idx="6923">
                  <c:v>1.0001</c:v>
                </c:pt>
                <c:pt idx="6924">
                  <c:v>1.0001</c:v>
                </c:pt>
                <c:pt idx="6925">
                  <c:v>1E-4</c:v>
                </c:pt>
                <c:pt idx="6926">
                  <c:v>1E-4</c:v>
                </c:pt>
                <c:pt idx="6927">
                  <c:v>1E-4</c:v>
                </c:pt>
                <c:pt idx="6928">
                  <c:v>1E-4</c:v>
                </c:pt>
                <c:pt idx="6929">
                  <c:v>1.0001</c:v>
                </c:pt>
                <c:pt idx="6930">
                  <c:v>1E-4</c:v>
                </c:pt>
                <c:pt idx="6931">
                  <c:v>1E-4</c:v>
                </c:pt>
                <c:pt idx="6932">
                  <c:v>1.0001</c:v>
                </c:pt>
                <c:pt idx="6933">
                  <c:v>1E-4</c:v>
                </c:pt>
                <c:pt idx="6934">
                  <c:v>1E-4</c:v>
                </c:pt>
                <c:pt idx="6935">
                  <c:v>1.0001</c:v>
                </c:pt>
                <c:pt idx="6936">
                  <c:v>1E-4</c:v>
                </c:pt>
                <c:pt idx="6937">
                  <c:v>1.0001</c:v>
                </c:pt>
                <c:pt idx="6938">
                  <c:v>1E-4</c:v>
                </c:pt>
                <c:pt idx="6939">
                  <c:v>1.0001</c:v>
                </c:pt>
                <c:pt idx="6940">
                  <c:v>1E-4</c:v>
                </c:pt>
                <c:pt idx="6941">
                  <c:v>2.0001000000000002</c:v>
                </c:pt>
                <c:pt idx="6942">
                  <c:v>4.0000999999999998</c:v>
                </c:pt>
                <c:pt idx="6943">
                  <c:v>7.0000999999999998</c:v>
                </c:pt>
                <c:pt idx="6944">
                  <c:v>24.0001</c:v>
                </c:pt>
                <c:pt idx="6945">
                  <c:v>19.0001</c:v>
                </c:pt>
                <c:pt idx="6946">
                  <c:v>11.0001</c:v>
                </c:pt>
                <c:pt idx="6947">
                  <c:v>14.0001</c:v>
                </c:pt>
                <c:pt idx="6948">
                  <c:v>10.0001</c:v>
                </c:pt>
                <c:pt idx="6949">
                  <c:v>7.0000999999999998</c:v>
                </c:pt>
                <c:pt idx="6950">
                  <c:v>15.0001</c:v>
                </c:pt>
                <c:pt idx="6951">
                  <c:v>8.0000999999999998</c:v>
                </c:pt>
                <c:pt idx="6952">
                  <c:v>3.0001000000000002</c:v>
                </c:pt>
                <c:pt idx="6953">
                  <c:v>1.0001</c:v>
                </c:pt>
                <c:pt idx="6954">
                  <c:v>1.0001</c:v>
                </c:pt>
                <c:pt idx="6955">
                  <c:v>5.0000999999999998</c:v>
                </c:pt>
                <c:pt idx="6956">
                  <c:v>3.0001000000000002</c:v>
                </c:pt>
                <c:pt idx="6957">
                  <c:v>1.0001</c:v>
                </c:pt>
                <c:pt idx="6958">
                  <c:v>1.0001</c:v>
                </c:pt>
                <c:pt idx="6959">
                  <c:v>1E-4</c:v>
                </c:pt>
                <c:pt idx="6960">
                  <c:v>1.0001</c:v>
                </c:pt>
                <c:pt idx="6961">
                  <c:v>1E-4</c:v>
                </c:pt>
                <c:pt idx="6962">
                  <c:v>1E-4</c:v>
                </c:pt>
                <c:pt idx="6963">
                  <c:v>1.0001</c:v>
                </c:pt>
                <c:pt idx="6964">
                  <c:v>1.0001</c:v>
                </c:pt>
                <c:pt idx="6965">
                  <c:v>1.0001</c:v>
                </c:pt>
                <c:pt idx="6966">
                  <c:v>2.0001000000000002</c:v>
                </c:pt>
                <c:pt idx="6967">
                  <c:v>1.0001</c:v>
                </c:pt>
                <c:pt idx="6968">
                  <c:v>1.0001</c:v>
                </c:pt>
                <c:pt idx="6969">
                  <c:v>1E-4</c:v>
                </c:pt>
                <c:pt idx="6970">
                  <c:v>1E-4</c:v>
                </c:pt>
                <c:pt idx="6971">
                  <c:v>1E-4</c:v>
                </c:pt>
                <c:pt idx="6972">
                  <c:v>1E-4</c:v>
                </c:pt>
                <c:pt idx="6973">
                  <c:v>1E-4</c:v>
                </c:pt>
                <c:pt idx="6974">
                  <c:v>1E-4</c:v>
                </c:pt>
                <c:pt idx="6975">
                  <c:v>1E-4</c:v>
                </c:pt>
                <c:pt idx="6976">
                  <c:v>1E-4</c:v>
                </c:pt>
                <c:pt idx="6977">
                  <c:v>1E-4</c:v>
                </c:pt>
                <c:pt idx="6978">
                  <c:v>2.0001000000000002</c:v>
                </c:pt>
                <c:pt idx="6979">
                  <c:v>1.0001</c:v>
                </c:pt>
                <c:pt idx="6980">
                  <c:v>1E-4</c:v>
                </c:pt>
                <c:pt idx="6981">
                  <c:v>3.0001000000000002</c:v>
                </c:pt>
                <c:pt idx="6982">
                  <c:v>1.0001</c:v>
                </c:pt>
                <c:pt idx="6983">
                  <c:v>1.0001</c:v>
                </c:pt>
                <c:pt idx="6984">
                  <c:v>1.0001</c:v>
                </c:pt>
                <c:pt idx="6985">
                  <c:v>2.0001000000000002</c:v>
                </c:pt>
                <c:pt idx="6986">
                  <c:v>2.0001000000000002</c:v>
                </c:pt>
                <c:pt idx="6987">
                  <c:v>1E-4</c:v>
                </c:pt>
                <c:pt idx="6988">
                  <c:v>1.0001</c:v>
                </c:pt>
                <c:pt idx="6989">
                  <c:v>1.0001</c:v>
                </c:pt>
                <c:pt idx="6990">
                  <c:v>3.0001000000000002</c:v>
                </c:pt>
                <c:pt idx="6991">
                  <c:v>1E-4</c:v>
                </c:pt>
                <c:pt idx="6992">
                  <c:v>1E-4</c:v>
                </c:pt>
                <c:pt idx="6993">
                  <c:v>1E-4</c:v>
                </c:pt>
                <c:pt idx="6994">
                  <c:v>1.0001</c:v>
                </c:pt>
                <c:pt idx="6995">
                  <c:v>1.0001</c:v>
                </c:pt>
                <c:pt idx="6996">
                  <c:v>15.0001</c:v>
                </c:pt>
                <c:pt idx="6997">
                  <c:v>56.000100000000003</c:v>
                </c:pt>
                <c:pt idx="6998">
                  <c:v>74.000100000000003</c:v>
                </c:pt>
                <c:pt idx="6999">
                  <c:v>66.000100000000003</c:v>
                </c:pt>
                <c:pt idx="7000">
                  <c:v>27.0001</c:v>
                </c:pt>
                <c:pt idx="7001">
                  <c:v>25.0001</c:v>
                </c:pt>
                <c:pt idx="7002">
                  <c:v>16.0001</c:v>
                </c:pt>
                <c:pt idx="7003">
                  <c:v>10.0001</c:v>
                </c:pt>
                <c:pt idx="7004">
                  <c:v>9.0000999999999998</c:v>
                </c:pt>
                <c:pt idx="7005">
                  <c:v>3.0001000000000002</c:v>
                </c:pt>
                <c:pt idx="7006">
                  <c:v>1.0001</c:v>
                </c:pt>
                <c:pt idx="7007">
                  <c:v>1.0001</c:v>
                </c:pt>
                <c:pt idx="7008">
                  <c:v>1E-4</c:v>
                </c:pt>
                <c:pt idx="7009">
                  <c:v>1E-4</c:v>
                </c:pt>
                <c:pt idx="7010">
                  <c:v>1.0001</c:v>
                </c:pt>
                <c:pt idx="7011">
                  <c:v>1.0001</c:v>
                </c:pt>
                <c:pt idx="7012">
                  <c:v>1E-4</c:v>
                </c:pt>
                <c:pt idx="7013">
                  <c:v>1E-4</c:v>
                </c:pt>
                <c:pt idx="7014">
                  <c:v>1.0001</c:v>
                </c:pt>
                <c:pt idx="7015">
                  <c:v>1E-4</c:v>
                </c:pt>
                <c:pt idx="7016">
                  <c:v>1E-4</c:v>
                </c:pt>
                <c:pt idx="7017">
                  <c:v>1E-4</c:v>
                </c:pt>
                <c:pt idx="7018">
                  <c:v>1.0001</c:v>
                </c:pt>
                <c:pt idx="7019">
                  <c:v>1E-4</c:v>
                </c:pt>
                <c:pt idx="7020">
                  <c:v>1E-4</c:v>
                </c:pt>
                <c:pt idx="7021">
                  <c:v>1E-4</c:v>
                </c:pt>
                <c:pt idx="7022">
                  <c:v>1E-4</c:v>
                </c:pt>
                <c:pt idx="7023">
                  <c:v>1.0001</c:v>
                </c:pt>
                <c:pt idx="7024">
                  <c:v>1E-4</c:v>
                </c:pt>
                <c:pt idx="7025">
                  <c:v>1E-4</c:v>
                </c:pt>
                <c:pt idx="7026">
                  <c:v>1E-4</c:v>
                </c:pt>
                <c:pt idx="7027">
                  <c:v>1E-4</c:v>
                </c:pt>
                <c:pt idx="7028">
                  <c:v>1E-4</c:v>
                </c:pt>
                <c:pt idx="7029">
                  <c:v>1E-4</c:v>
                </c:pt>
                <c:pt idx="7030">
                  <c:v>1.0001</c:v>
                </c:pt>
                <c:pt idx="7031">
                  <c:v>1E-4</c:v>
                </c:pt>
                <c:pt idx="7032">
                  <c:v>1E-4</c:v>
                </c:pt>
                <c:pt idx="7033">
                  <c:v>1E-4</c:v>
                </c:pt>
                <c:pt idx="7034">
                  <c:v>1E-4</c:v>
                </c:pt>
                <c:pt idx="7035">
                  <c:v>1E-4</c:v>
                </c:pt>
                <c:pt idx="7036">
                  <c:v>1.0001</c:v>
                </c:pt>
                <c:pt idx="7037">
                  <c:v>1E-4</c:v>
                </c:pt>
                <c:pt idx="7038">
                  <c:v>2.0001000000000002</c:v>
                </c:pt>
                <c:pt idx="7039">
                  <c:v>1E-4</c:v>
                </c:pt>
                <c:pt idx="7040">
                  <c:v>1E-4</c:v>
                </c:pt>
                <c:pt idx="7041">
                  <c:v>1E-4</c:v>
                </c:pt>
                <c:pt idx="7042">
                  <c:v>1.0001</c:v>
                </c:pt>
                <c:pt idx="7043">
                  <c:v>1.0001</c:v>
                </c:pt>
                <c:pt idx="7044">
                  <c:v>2.0001000000000002</c:v>
                </c:pt>
                <c:pt idx="7045">
                  <c:v>1.0001</c:v>
                </c:pt>
                <c:pt idx="7046">
                  <c:v>1E-4</c:v>
                </c:pt>
                <c:pt idx="7047">
                  <c:v>2.0001000000000002</c:v>
                </c:pt>
                <c:pt idx="7048">
                  <c:v>1.0001</c:v>
                </c:pt>
                <c:pt idx="7049">
                  <c:v>1.0001</c:v>
                </c:pt>
                <c:pt idx="7050">
                  <c:v>7.0000999999999998</c:v>
                </c:pt>
                <c:pt idx="7051">
                  <c:v>76.000100000000003</c:v>
                </c:pt>
                <c:pt idx="7052">
                  <c:v>162.0001</c:v>
                </c:pt>
                <c:pt idx="7053">
                  <c:v>94.000100000000003</c:v>
                </c:pt>
                <c:pt idx="7054">
                  <c:v>67.000100000000003</c:v>
                </c:pt>
                <c:pt idx="7055">
                  <c:v>57.000100000000003</c:v>
                </c:pt>
                <c:pt idx="7056">
                  <c:v>35.000100000000003</c:v>
                </c:pt>
                <c:pt idx="7057">
                  <c:v>26.0001</c:v>
                </c:pt>
                <c:pt idx="7058">
                  <c:v>14.0001</c:v>
                </c:pt>
                <c:pt idx="7059">
                  <c:v>14.0001</c:v>
                </c:pt>
                <c:pt idx="7060">
                  <c:v>6.0000999999999998</c:v>
                </c:pt>
                <c:pt idx="7061">
                  <c:v>3.0001000000000002</c:v>
                </c:pt>
                <c:pt idx="7062">
                  <c:v>3.0001000000000002</c:v>
                </c:pt>
                <c:pt idx="7063">
                  <c:v>1.0001</c:v>
                </c:pt>
                <c:pt idx="7064">
                  <c:v>1.0001</c:v>
                </c:pt>
                <c:pt idx="7065">
                  <c:v>1E-4</c:v>
                </c:pt>
                <c:pt idx="7066">
                  <c:v>1E-4</c:v>
                </c:pt>
                <c:pt idx="7067">
                  <c:v>1E-4</c:v>
                </c:pt>
                <c:pt idx="7068">
                  <c:v>1E-4</c:v>
                </c:pt>
                <c:pt idx="7069">
                  <c:v>1E-4</c:v>
                </c:pt>
                <c:pt idx="7070">
                  <c:v>1E-4</c:v>
                </c:pt>
                <c:pt idx="7071">
                  <c:v>1E-4</c:v>
                </c:pt>
                <c:pt idx="7072">
                  <c:v>1E-4</c:v>
                </c:pt>
                <c:pt idx="7073">
                  <c:v>1E-4</c:v>
                </c:pt>
                <c:pt idx="7074">
                  <c:v>1E-4</c:v>
                </c:pt>
                <c:pt idx="7075">
                  <c:v>1E-4</c:v>
                </c:pt>
                <c:pt idx="7076">
                  <c:v>1.0001</c:v>
                </c:pt>
                <c:pt idx="7077">
                  <c:v>1E-4</c:v>
                </c:pt>
                <c:pt idx="7078">
                  <c:v>1E-4</c:v>
                </c:pt>
                <c:pt idx="7079">
                  <c:v>1.0001</c:v>
                </c:pt>
                <c:pt idx="7080">
                  <c:v>1.0001</c:v>
                </c:pt>
                <c:pt idx="7081">
                  <c:v>2.0001000000000002</c:v>
                </c:pt>
                <c:pt idx="7082">
                  <c:v>1E-4</c:v>
                </c:pt>
                <c:pt idx="7083">
                  <c:v>1E-4</c:v>
                </c:pt>
                <c:pt idx="7084">
                  <c:v>1E-4</c:v>
                </c:pt>
                <c:pt idx="7085">
                  <c:v>1E-4</c:v>
                </c:pt>
                <c:pt idx="7086">
                  <c:v>1E-4</c:v>
                </c:pt>
                <c:pt idx="7087">
                  <c:v>1.0001</c:v>
                </c:pt>
                <c:pt idx="7088">
                  <c:v>1.0001</c:v>
                </c:pt>
                <c:pt idx="7089">
                  <c:v>1E-4</c:v>
                </c:pt>
                <c:pt idx="7090">
                  <c:v>1.0001</c:v>
                </c:pt>
                <c:pt idx="7091">
                  <c:v>1E-4</c:v>
                </c:pt>
                <c:pt idx="7092">
                  <c:v>1E-4</c:v>
                </c:pt>
                <c:pt idx="7093">
                  <c:v>1.0001</c:v>
                </c:pt>
                <c:pt idx="7094">
                  <c:v>1E-4</c:v>
                </c:pt>
                <c:pt idx="7095">
                  <c:v>1.0001</c:v>
                </c:pt>
                <c:pt idx="7096">
                  <c:v>1E-4</c:v>
                </c:pt>
                <c:pt idx="7097">
                  <c:v>1.0001</c:v>
                </c:pt>
                <c:pt idx="7098">
                  <c:v>1.0001</c:v>
                </c:pt>
                <c:pt idx="7099">
                  <c:v>1.0001</c:v>
                </c:pt>
                <c:pt idx="7100">
                  <c:v>1.0001</c:v>
                </c:pt>
                <c:pt idx="7101">
                  <c:v>1.0001</c:v>
                </c:pt>
                <c:pt idx="7102">
                  <c:v>1E-4</c:v>
                </c:pt>
                <c:pt idx="7103">
                  <c:v>3.0001000000000002</c:v>
                </c:pt>
                <c:pt idx="7104">
                  <c:v>6.0000999999999998</c:v>
                </c:pt>
                <c:pt idx="7105">
                  <c:v>38.000100000000003</c:v>
                </c:pt>
                <c:pt idx="7106">
                  <c:v>40.000100000000003</c:v>
                </c:pt>
                <c:pt idx="7107">
                  <c:v>39.000100000000003</c:v>
                </c:pt>
                <c:pt idx="7108">
                  <c:v>19.0001</c:v>
                </c:pt>
                <c:pt idx="7109">
                  <c:v>18.0001</c:v>
                </c:pt>
                <c:pt idx="7110">
                  <c:v>13.0001</c:v>
                </c:pt>
                <c:pt idx="7111">
                  <c:v>2.0001000000000002</c:v>
                </c:pt>
                <c:pt idx="7112">
                  <c:v>7.0000999999999998</c:v>
                </c:pt>
                <c:pt idx="7113">
                  <c:v>1.0001</c:v>
                </c:pt>
                <c:pt idx="7114">
                  <c:v>2.0001000000000002</c:v>
                </c:pt>
                <c:pt idx="7115">
                  <c:v>1E-4</c:v>
                </c:pt>
                <c:pt idx="7116">
                  <c:v>1E-4</c:v>
                </c:pt>
                <c:pt idx="7117">
                  <c:v>1.0001</c:v>
                </c:pt>
                <c:pt idx="7118">
                  <c:v>1.0001</c:v>
                </c:pt>
                <c:pt idx="7119">
                  <c:v>1.0001</c:v>
                </c:pt>
                <c:pt idx="7120">
                  <c:v>1E-4</c:v>
                </c:pt>
                <c:pt idx="7121">
                  <c:v>1.0001</c:v>
                </c:pt>
                <c:pt idx="7122">
                  <c:v>1E-4</c:v>
                </c:pt>
                <c:pt idx="7123">
                  <c:v>1.0001</c:v>
                </c:pt>
                <c:pt idx="7124">
                  <c:v>1E-4</c:v>
                </c:pt>
                <c:pt idx="7125">
                  <c:v>1E-4</c:v>
                </c:pt>
                <c:pt idx="7126">
                  <c:v>2.0001000000000002</c:v>
                </c:pt>
                <c:pt idx="7127">
                  <c:v>1E-4</c:v>
                </c:pt>
                <c:pt idx="7128">
                  <c:v>1.0001</c:v>
                </c:pt>
                <c:pt idx="7129">
                  <c:v>1E-4</c:v>
                </c:pt>
                <c:pt idx="7130">
                  <c:v>1E-4</c:v>
                </c:pt>
                <c:pt idx="7131">
                  <c:v>1E-4</c:v>
                </c:pt>
                <c:pt idx="7132">
                  <c:v>1E-4</c:v>
                </c:pt>
                <c:pt idx="7133">
                  <c:v>1E-4</c:v>
                </c:pt>
                <c:pt idx="7134">
                  <c:v>1E-4</c:v>
                </c:pt>
                <c:pt idx="7135">
                  <c:v>1E-4</c:v>
                </c:pt>
                <c:pt idx="7136">
                  <c:v>1E-4</c:v>
                </c:pt>
                <c:pt idx="7137">
                  <c:v>1E-4</c:v>
                </c:pt>
                <c:pt idx="7138">
                  <c:v>1E-4</c:v>
                </c:pt>
                <c:pt idx="7139">
                  <c:v>1E-4</c:v>
                </c:pt>
                <c:pt idx="7140">
                  <c:v>1E-4</c:v>
                </c:pt>
                <c:pt idx="7141">
                  <c:v>1.0001</c:v>
                </c:pt>
                <c:pt idx="7142">
                  <c:v>1.0001</c:v>
                </c:pt>
                <c:pt idx="7143">
                  <c:v>1E-4</c:v>
                </c:pt>
                <c:pt idx="7144">
                  <c:v>1.0001</c:v>
                </c:pt>
                <c:pt idx="7145">
                  <c:v>1.0001</c:v>
                </c:pt>
                <c:pt idx="7146">
                  <c:v>1.0001</c:v>
                </c:pt>
                <c:pt idx="7147">
                  <c:v>1E-4</c:v>
                </c:pt>
                <c:pt idx="7148">
                  <c:v>2.0001000000000002</c:v>
                </c:pt>
                <c:pt idx="7149">
                  <c:v>1E-4</c:v>
                </c:pt>
                <c:pt idx="7150">
                  <c:v>1E-4</c:v>
                </c:pt>
                <c:pt idx="7151">
                  <c:v>1.0001</c:v>
                </c:pt>
                <c:pt idx="7152">
                  <c:v>2.0001000000000002</c:v>
                </c:pt>
                <c:pt idx="7153">
                  <c:v>1.0001</c:v>
                </c:pt>
                <c:pt idx="7154">
                  <c:v>1E-4</c:v>
                </c:pt>
                <c:pt idx="7155">
                  <c:v>1E-4</c:v>
                </c:pt>
                <c:pt idx="7156">
                  <c:v>2.0001000000000002</c:v>
                </c:pt>
                <c:pt idx="7157">
                  <c:v>9.0000999999999998</c:v>
                </c:pt>
                <c:pt idx="7158">
                  <c:v>27.0001</c:v>
                </c:pt>
                <c:pt idx="7159">
                  <c:v>32.000100000000003</c:v>
                </c:pt>
                <c:pt idx="7160">
                  <c:v>28.0001</c:v>
                </c:pt>
                <c:pt idx="7161">
                  <c:v>19.0001</c:v>
                </c:pt>
                <c:pt idx="7162">
                  <c:v>17.0001</c:v>
                </c:pt>
                <c:pt idx="7163">
                  <c:v>10.0001</c:v>
                </c:pt>
                <c:pt idx="7164">
                  <c:v>6.0000999999999998</c:v>
                </c:pt>
                <c:pt idx="7165">
                  <c:v>5.0000999999999998</c:v>
                </c:pt>
                <c:pt idx="7166">
                  <c:v>7.0000999999999998</c:v>
                </c:pt>
                <c:pt idx="7167">
                  <c:v>5.0000999999999998</c:v>
                </c:pt>
                <c:pt idx="7168">
                  <c:v>1.0001</c:v>
                </c:pt>
                <c:pt idx="7169">
                  <c:v>2.0001000000000002</c:v>
                </c:pt>
                <c:pt idx="7170">
                  <c:v>1.0001</c:v>
                </c:pt>
                <c:pt idx="7171">
                  <c:v>2.0001000000000002</c:v>
                </c:pt>
                <c:pt idx="7172">
                  <c:v>1E-4</c:v>
                </c:pt>
                <c:pt idx="7173">
                  <c:v>1E-4</c:v>
                </c:pt>
                <c:pt idx="7174">
                  <c:v>1E-4</c:v>
                </c:pt>
                <c:pt idx="7175">
                  <c:v>1E-4</c:v>
                </c:pt>
                <c:pt idx="7176">
                  <c:v>1E-4</c:v>
                </c:pt>
                <c:pt idx="7177">
                  <c:v>1.0001</c:v>
                </c:pt>
                <c:pt idx="7178">
                  <c:v>1E-4</c:v>
                </c:pt>
                <c:pt idx="7179">
                  <c:v>2.0001000000000002</c:v>
                </c:pt>
                <c:pt idx="7180">
                  <c:v>1.0001</c:v>
                </c:pt>
                <c:pt idx="7181">
                  <c:v>1E-4</c:v>
                </c:pt>
                <c:pt idx="7182">
                  <c:v>1E-4</c:v>
                </c:pt>
                <c:pt idx="7183">
                  <c:v>1.0001</c:v>
                </c:pt>
                <c:pt idx="7184">
                  <c:v>1.0001</c:v>
                </c:pt>
                <c:pt idx="7185">
                  <c:v>1E-4</c:v>
                </c:pt>
                <c:pt idx="7186">
                  <c:v>1E-4</c:v>
                </c:pt>
                <c:pt idx="7187">
                  <c:v>1E-4</c:v>
                </c:pt>
                <c:pt idx="7188">
                  <c:v>1E-4</c:v>
                </c:pt>
                <c:pt idx="7189">
                  <c:v>1.0001</c:v>
                </c:pt>
                <c:pt idx="7190">
                  <c:v>1E-4</c:v>
                </c:pt>
                <c:pt idx="7191">
                  <c:v>1E-4</c:v>
                </c:pt>
                <c:pt idx="7192">
                  <c:v>1.0001</c:v>
                </c:pt>
                <c:pt idx="7193">
                  <c:v>1E-4</c:v>
                </c:pt>
                <c:pt idx="7194">
                  <c:v>1E-4</c:v>
                </c:pt>
                <c:pt idx="7195">
                  <c:v>1E-4</c:v>
                </c:pt>
                <c:pt idx="7196">
                  <c:v>2.0001000000000002</c:v>
                </c:pt>
                <c:pt idx="7197">
                  <c:v>1E-4</c:v>
                </c:pt>
                <c:pt idx="7198">
                  <c:v>1E-4</c:v>
                </c:pt>
                <c:pt idx="7199">
                  <c:v>1.0001</c:v>
                </c:pt>
                <c:pt idx="7200">
                  <c:v>1E-4</c:v>
                </c:pt>
                <c:pt idx="7201">
                  <c:v>1E-4</c:v>
                </c:pt>
                <c:pt idx="7202">
                  <c:v>1E-4</c:v>
                </c:pt>
                <c:pt idx="7203">
                  <c:v>1E-4</c:v>
                </c:pt>
                <c:pt idx="7204">
                  <c:v>1E-4</c:v>
                </c:pt>
                <c:pt idx="7205">
                  <c:v>1E-4</c:v>
                </c:pt>
                <c:pt idx="7206">
                  <c:v>1E-4</c:v>
                </c:pt>
                <c:pt idx="7207">
                  <c:v>1E-4</c:v>
                </c:pt>
                <c:pt idx="7208">
                  <c:v>1E-4</c:v>
                </c:pt>
                <c:pt idx="7209">
                  <c:v>2.0001000000000002</c:v>
                </c:pt>
                <c:pt idx="7210">
                  <c:v>14.0001</c:v>
                </c:pt>
                <c:pt idx="7211">
                  <c:v>21.0001</c:v>
                </c:pt>
                <c:pt idx="7212">
                  <c:v>27.0001</c:v>
                </c:pt>
                <c:pt idx="7213">
                  <c:v>27.0001</c:v>
                </c:pt>
                <c:pt idx="7214">
                  <c:v>12.0001</c:v>
                </c:pt>
                <c:pt idx="7215">
                  <c:v>23.0001</c:v>
                </c:pt>
                <c:pt idx="7216">
                  <c:v>5.0000999999999998</c:v>
                </c:pt>
                <c:pt idx="7217">
                  <c:v>4.0000999999999998</c:v>
                </c:pt>
                <c:pt idx="7218">
                  <c:v>2.0001000000000002</c:v>
                </c:pt>
                <c:pt idx="7219">
                  <c:v>2.0001000000000002</c:v>
                </c:pt>
                <c:pt idx="7220">
                  <c:v>3.0001000000000002</c:v>
                </c:pt>
                <c:pt idx="7221">
                  <c:v>1E-4</c:v>
                </c:pt>
                <c:pt idx="7222">
                  <c:v>2.0001000000000002</c:v>
                </c:pt>
                <c:pt idx="7223">
                  <c:v>1E-4</c:v>
                </c:pt>
                <c:pt idx="7224">
                  <c:v>1.0001</c:v>
                </c:pt>
                <c:pt idx="7225">
                  <c:v>1E-4</c:v>
                </c:pt>
                <c:pt idx="7226">
                  <c:v>1.0001</c:v>
                </c:pt>
                <c:pt idx="7227">
                  <c:v>1E-4</c:v>
                </c:pt>
                <c:pt idx="7228">
                  <c:v>1.0001</c:v>
                </c:pt>
                <c:pt idx="7229">
                  <c:v>1E-4</c:v>
                </c:pt>
                <c:pt idx="7230">
                  <c:v>1E-4</c:v>
                </c:pt>
                <c:pt idx="7231">
                  <c:v>1E-4</c:v>
                </c:pt>
                <c:pt idx="7232">
                  <c:v>2.0001000000000002</c:v>
                </c:pt>
                <c:pt idx="7233">
                  <c:v>1E-4</c:v>
                </c:pt>
                <c:pt idx="7234">
                  <c:v>1E-4</c:v>
                </c:pt>
                <c:pt idx="7235">
                  <c:v>1.0001</c:v>
                </c:pt>
                <c:pt idx="7236">
                  <c:v>1E-4</c:v>
                </c:pt>
                <c:pt idx="7237">
                  <c:v>1E-4</c:v>
                </c:pt>
                <c:pt idx="7238">
                  <c:v>1E-4</c:v>
                </c:pt>
                <c:pt idx="7239">
                  <c:v>1.0001</c:v>
                </c:pt>
                <c:pt idx="7240">
                  <c:v>1E-4</c:v>
                </c:pt>
                <c:pt idx="7241">
                  <c:v>1E-4</c:v>
                </c:pt>
                <c:pt idx="7242">
                  <c:v>1.0001</c:v>
                </c:pt>
                <c:pt idx="7243">
                  <c:v>1.0001</c:v>
                </c:pt>
                <c:pt idx="7244">
                  <c:v>1.0001</c:v>
                </c:pt>
                <c:pt idx="7245">
                  <c:v>1E-4</c:v>
                </c:pt>
                <c:pt idx="7246">
                  <c:v>1E-4</c:v>
                </c:pt>
                <c:pt idx="7247">
                  <c:v>1E-4</c:v>
                </c:pt>
                <c:pt idx="7248">
                  <c:v>1.0001</c:v>
                </c:pt>
                <c:pt idx="7249">
                  <c:v>1E-4</c:v>
                </c:pt>
                <c:pt idx="7250">
                  <c:v>1E-4</c:v>
                </c:pt>
                <c:pt idx="7251">
                  <c:v>1E-4</c:v>
                </c:pt>
                <c:pt idx="7252">
                  <c:v>1.0001</c:v>
                </c:pt>
                <c:pt idx="7253">
                  <c:v>1.0001</c:v>
                </c:pt>
                <c:pt idx="7254">
                  <c:v>1E-4</c:v>
                </c:pt>
                <c:pt idx="7255">
                  <c:v>1E-4</c:v>
                </c:pt>
                <c:pt idx="7256">
                  <c:v>1.0001</c:v>
                </c:pt>
                <c:pt idx="7257">
                  <c:v>1E-4</c:v>
                </c:pt>
                <c:pt idx="7258">
                  <c:v>1E-4</c:v>
                </c:pt>
                <c:pt idx="7259">
                  <c:v>1E-4</c:v>
                </c:pt>
                <c:pt idx="7260">
                  <c:v>2.0001000000000002</c:v>
                </c:pt>
                <c:pt idx="7261">
                  <c:v>85.000100000000003</c:v>
                </c:pt>
                <c:pt idx="7262">
                  <c:v>506.00009999999997</c:v>
                </c:pt>
                <c:pt idx="7263">
                  <c:v>513.00009999999997</c:v>
                </c:pt>
                <c:pt idx="7264">
                  <c:v>294.00009999999997</c:v>
                </c:pt>
                <c:pt idx="7265">
                  <c:v>206.0001</c:v>
                </c:pt>
                <c:pt idx="7266">
                  <c:v>196.0001</c:v>
                </c:pt>
                <c:pt idx="7267">
                  <c:v>109.0001</c:v>
                </c:pt>
                <c:pt idx="7268">
                  <c:v>76.000100000000003</c:v>
                </c:pt>
                <c:pt idx="7269">
                  <c:v>42.000100000000003</c:v>
                </c:pt>
                <c:pt idx="7270">
                  <c:v>21.0001</c:v>
                </c:pt>
                <c:pt idx="7271">
                  <c:v>13.0001</c:v>
                </c:pt>
                <c:pt idx="7272">
                  <c:v>5.0000999999999998</c:v>
                </c:pt>
                <c:pt idx="7273">
                  <c:v>3.0001000000000002</c:v>
                </c:pt>
                <c:pt idx="7274">
                  <c:v>3.0001000000000002</c:v>
                </c:pt>
                <c:pt idx="7275">
                  <c:v>1.0001</c:v>
                </c:pt>
                <c:pt idx="7276">
                  <c:v>1E-4</c:v>
                </c:pt>
                <c:pt idx="7277">
                  <c:v>1.0001</c:v>
                </c:pt>
                <c:pt idx="7278">
                  <c:v>1E-4</c:v>
                </c:pt>
                <c:pt idx="7279">
                  <c:v>1E-4</c:v>
                </c:pt>
                <c:pt idx="7280">
                  <c:v>1E-4</c:v>
                </c:pt>
                <c:pt idx="7281">
                  <c:v>1E-4</c:v>
                </c:pt>
                <c:pt idx="7282">
                  <c:v>1.0001</c:v>
                </c:pt>
                <c:pt idx="7283">
                  <c:v>1E-4</c:v>
                </c:pt>
                <c:pt idx="7284">
                  <c:v>1E-4</c:v>
                </c:pt>
                <c:pt idx="7285">
                  <c:v>1E-4</c:v>
                </c:pt>
                <c:pt idx="7286">
                  <c:v>1E-4</c:v>
                </c:pt>
                <c:pt idx="7287">
                  <c:v>1E-4</c:v>
                </c:pt>
                <c:pt idx="7288">
                  <c:v>1.0001</c:v>
                </c:pt>
                <c:pt idx="7289">
                  <c:v>1.0001</c:v>
                </c:pt>
                <c:pt idx="7290">
                  <c:v>1E-4</c:v>
                </c:pt>
                <c:pt idx="7291">
                  <c:v>1E-4</c:v>
                </c:pt>
                <c:pt idx="7292">
                  <c:v>1E-4</c:v>
                </c:pt>
                <c:pt idx="7293">
                  <c:v>1E-4</c:v>
                </c:pt>
                <c:pt idx="7294">
                  <c:v>2.0001000000000002</c:v>
                </c:pt>
                <c:pt idx="7295">
                  <c:v>1E-4</c:v>
                </c:pt>
                <c:pt idx="7296">
                  <c:v>1E-4</c:v>
                </c:pt>
                <c:pt idx="7297">
                  <c:v>1.0001</c:v>
                </c:pt>
                <c:pt idx="7298">
                  <c:v>1E-4</c:v>
                </c:pt>
                <c:pt idx="7299">
                  <c:v>1E-4</c:v>
                </c:pt>
                <c:pt idx="7300">
                  <c:v>1E-4</c:v>
                </c:pt>
                <c:pt idx="7301">
                  <c:v>1E-4</c:v>
                </c:pt>
                <c:pt idx="7302">
                  <c:v>1E-4</c:v>
                </c:pt>
                <c:pt idx="7303">
                  <c:v>1.0001</c:v>
                </c:pt>
                <c:pt idx="7304">
                  <c:v>1E-4</c:v>
                </c:pt>
                <c:pt idx="7305">
                  <c:v>1E-4</c:v>
                </c:pt>
                <c:pt idx="7306">
                  <c:v>1.0001</c:v>
                </c:pt>
                <c:pt idx="7307">
                  <c:v>1E-4</c:v>
                </c:pt>
                <c:pt idx="7308">
                  <c:v>1.0001</c:v>
                </c:pt>
                <c:pt idx="7309">
                  <c:v>1E-4</c:v>
                </c:pt>
                <c:pt idx="7310">
                  <c:v>1E-4</c:v>
                </c:pt>
                <c:pt idx="7311">
                  <c:v>2.0001000000000002</c:v>
                </c:pt>
                <c:pt idx="7312">
                  <c:v>1E-4</c:v>
                </c:pt>
                <c:pt idx="7313">
                  <c:v>1.0001</c:v>
                </c:pt>
                <c:pt idx="7314">
                  <c:v>6.0000999999999998</c:v>
                </c:pt>
                <c:pt idx="7315">
                  <c:v>14.0001</c:v>
                </c:pt>
                <c:pt idx="7316">
                  <c:v>100.0001</c:v>
                </c:pt>
                <c:pt idx="7317">
                  <c:v>154.0001</c:v>
                </c:pt>
                <c:pt idx="7318">
                  <c:v>115.0001</c:v>
                </c:pt>
                <c:pt idx="7319">
                  <c:v>74.000100000000003</c:v>
                </c:pt>
                <c:pt idx="7320">
                  <c:v>59.000100000000003</c:v>
                </c:pt>
                <c:pt idx="7321">
                  <c:v>40.000100000000003</c:v>
                </c:pt>
                <c:pt idx="7322">
                  <c:v>16.0001</c:v>
                </c:pt>
                <c:pt idx="7323">
                  <c:v>13.0001</c:v>
                </c:pt>
                <c:pt idx="7324">
                  <c:v>9.0000999999999998</c:v>
                </c:pt>
                <c:pt idx="7325">
                  <c:v>1.0001</c:v>
                </c:pt>
                <c:pt idx="7326">
                  <c:v>5.0000999999999998</c:v>
                </c:pt>
                <c:pt idx="7327">
                  <c:v>1.0001</c:v>
                </c:pt>
                <c:pt idx="7328">
                  <c:v>2.0001000000000002</c:v>
                </c:pt>
                <c:pt idx="7329">
                  <c:v>1E-4</c:v>
                </c:pt>
                <c:pt idx="7330">
                  <c:v>1.0001</c:v>
                </c:pt>
                <c:pt idx="7331">
                  <c:v>1.0001</c:v>
                </c:pt>
                <c:pt idx="7332">
                  <c:v>1E-4</c:v>
                </c:pt>
                <c:pt idx="7333">
                  <c:v>1E-4</c:v>
                </c:pt>
                <c:pt idx="7334">
                  <c:v>1E-4</c:v>
                </c:pt>
                <c:pt idx="7335">
                  <c:v>1E-4</c:v>
                </c:pt>
                <c:pt idx="7336">
                  <c:v>1E-4</c:v>
                </c:pt>
                <c:pt idx="7337">
                  <c:v>1E-4</c:v>
                </c:pt>
                <c:pt idx="7338">
                  <c:v>1.0001</c:v>
                </c:pt>
                <c:pt idx="7339">
                  <c:v>2.0001000000000002</c:v>
                </c:pt>
                <c:pt idx="7340">
                  <c:v>1E-4</c:v>
                </c:pt>
                <c:pt idx="7341">
                  <c:v>1E-4</c:v>
                </c:pt>
                <c:pt idx="7342">
                  <c:v>2.0001000000000002</c:v>
                </c:pt>
                <c:pt idx="7343">
                  <c:v>1E-4</c:v>
                </c:pt>
                <c:pt idx="7344">
                  <c:v>1E-4</c:v>
                </c:pt>
                <c:pt idx="7345">
                  <c:v>1.0001</c:v>
                </c:pt>
                <c:pt idx="7346">
                  <c:v>1E-4</c:v>
                </c:pt>
                <c:pt idx="7347">
                  <c:v>1.0001</c:v>
                </c:pt>
                <c:pt idx="7348">
                  <c:v>2.0001000000000002</c:v>
                </c:pt>
                <c:pt idx="7349">
                  <c:v>2.0001000000000002</c:v>
                </c:pt>
                <c:pt idx="7350">
                  <c:v>1E-4</c:v>
                </c:pt>
                <c:pt idx="7351">
                  <c:v>1E-4</c:v>
                </c:pt>
                <c:pt idx="7352">
                  <c:v>1E-4</c:v>
                </c:pt>
                <c:pt idx="7353">
                  <c:v>3.0001000000000002</c:v>
                </c:pt>
                <c:pt idx="7354">
                  <c:v>1E-4</c:v>
                </c:pt>
                <c:pt idx="7355">
                  <c:v>1E-4</c:v>
                </c:pt>
                <c:pt idx="7356">
                  <c:v>2.0001000000000002</c:v>
                </c:pt>
                <c:pt idx="7357">
                  <c:v>1.0001</c:v>
                </c:pt>
                <c:pt idx="7358">
                  <c:v>1E-4</c:v>
                </c:pt>
                <c:pt idx="7359">
                  <c:v>1E-4</c:v>
                </c:pt>
                <c:pt idx="7360">
                  <c:v>1E-4</c:v>
                </c:pt>
                <c:pt idx="7361">
                  <c:v>1E-4</c:v>
                </c:pt>
                <c:pt idx="7362">
                  <c:v>1E-4</c:v>
                </c:pt>
                <c:pt idx="7363">
                  <c:v>1E-4</c:v>
                </c:pt>
                <c:pt idx="7364">
                  <c:v>4.0000999999999998</c:v>
                </c:pt>
                <c:pt idx="7365">
                  <c:v>102.0001</c:v>
                </c:pt>
                <c:pt idx="7366">
                  <c:v>879.00009999999997</c:v>
                </c:pt>
                <c:pt idx="7367">
                  <c:v>1189.0001</c:v>
                </c:pt>
                <c:pt idx="7368">
                  <c:v>696.00009999999997</c:v>
                </c:pt>
                <c:pt idx="7369">
                  <c:v>488.00009999999997</c:v>
                </c:pt>
                <c:pt idx="7370">
                  <c:v>479.00009999999997</c:v>
                </c:pt>
                <c:pt idx="7371">
                  <c:v>252.0001</c:v>
                </c:pt>
                <c:pt idx="7372">
                  <c:v>129.0001</c:v>
                </c:pt>
                <c:pt idx="7373">
                  <c:v>91.000100000000003</c:v>
                </c:pt>
                <c:pt idx="7374">
                  <c:v>52.000100000000003</c:v>
                </c:pt>
                <c:pt idx="7375">
                  <c:v>35.000100000000003</c:v>
                </c:pt>
                <c:pt idx="7376">
                  <c:v>10.0001</c:v>
                </c:pt>
                <c:pt idx="7377">
                  <c:v>5.0000999999999998</c:v>
                </c:pt>
                <c:pt idx="7378">
                  <c:v>3.0001000000000002</c:v>
                </c:pt>
                <c:pt idx="7379">
                  <c:v>1.0001</c:v>
                </c:pt>
                <c:pt idx="7380">
                  <c:v>1E-4</c:v>
                </c:pt>
                <c:pt idx="7381">
                  <c:v>1.0001</c:v>
                </c:pt>
                <c:pt idx="7382">
                  <c:v>1E-4</c:v>
                </c:pt>
                <c:pt idx="7383">
                  <c:v>1.0001</c:v>
                </c:pt>
                <c:pt idx="7384">
                  <c:v>1E-4</c:v>
                </c:pt>
                <c:pt idx="7385">
                  <c:v>2.0001000000000002</c:v>
                </c:pt>
                <c:pt idx="7386">
                  <c:v>2.0001000000000002</c:v>
                </c:pt>
                <c:pt idx="7387">
                  <c:v>1.0001</c:v>
                </c:pt>
                <c:pt idx="7388">
                  <c:v>1.0001</c:v>
                </c:pt>
                <c:pt idx="7389">
                  <c:v>1.0001</c:v>
                </c:pt>
                <c:pt idx="7390">
                  <c:v>1E-4</c:v>
                </c:pt>
                <c:pt idx="7391">
                  <c:v>1.0001</c:v>
                </c:pt>
                <c:pt idx="7392">
                  <c:v>1E-4</c:v>
                </c:pt>
                <c:pt idx="7393">
                  <c:v>1E-4</c:v>
                </c:pt>
                <c:pt idx="7394">
                  <c:v>1E-4</c:v>
                </c:pt>
                <c:pt idx="7395">
                  <c:v>1.0001</c:v>
                </c:pt>
                <c:pt idx="7396">
                  <c:v>1E-4</c:v>
                </c:pt>
                <c:pt idx="7397">
                  <c:v>1.0001</c:v>
                </c:pt>
                <c:pt idx="7398">
                  <c:v>4.0000999999999998</c:v>
                </c:pt>
                <c:pt idx="7399">
                  <c:v>1.0001</c:v>
                </c:pt>
                <c:pt idx="7400">
                  <c:v>1E-4</c:v>
                </c:pt>
                <c:pt idx="7401">
                  <c:v>1E-4</c:v>
                </c:pt>
                <c:pt idx="7402">
                  <c:v>1E-4</c:v>
                </c:pt>
                <c:pt idx="7403">
                  <c:v>1E-4</c:v>
                </c:pt>
                <c:pt idx="7404">
                  <c:v>1E-4</c:v>
                </c:pt>
                <c:pt idx="7405">
                  <c:v>1.0001</c:v>
                </c:pt>
                <c:pt idx="7406">
                  <c:v>1.0001</c:v>
                </c:pt>
                <c:pt idx="7407">
                  <c:v>1.0001</c:v>
                </c:pt>
                <c:pt idx="7408">
                  <c:v>1E-4</c:v>
                </c:pt>
                <c:pt idx="7409">
                  <c:v>1.0001</c:v>
                </c:pt>
                <c:pt idx="7410">
                  <c:v>1E-4</c:v>
                </c:pt>
                <c:pt idx="7411">
                  <c:v>2.0001000000000002</c:v>
                </c:pt>
                <c:pt idx="7412">
                  <c:v>1.0001</c:v>
                </c:pt>
                <c:pt idx="7413">
                  <c:v>1.0001</c:v>
                </c:pt>
                <c:pt idx="7414">
                  <c:v>2.0001000000000002</c:v>
                </c:pt>
                <c:pt idx="7415">
                  <c:v>1.0001</c:v>
                </c:pt>
                <c:pt idx="7416">
                  <c:v>2.0001000000000002</c:v>
                </c:pt>
                <c:pt idx="7417">
                  <c:v>2.0001000000000002</c:v>
                </c:pt>
                <c:pt idx="7418">
                  <c:v>12.0001</c:v>
                </c:pt>
                <c:pt idx="7419">
                  <c:v>25.0001</c:v>
                </c:pt>
                <c:pt idx="7420">
                  <c:v>70.000100000000003</c:v>
                </c:pt>
                <c:pt idx="7421">
                  <c:v>100.0001</c:v>
                </c:pt>
                <c:pt idx="7422">
                  <c:v>79.000100000000003</c:v>
                </c:pt>
                <c:pt idx="7423">
                  <c:v>56.000100000000003</c:v>
                </c:pt>
                <c:pt idx="7424">
                  <c:v>33.000100000000003</c:v>
                </c:pt>
                <c:pt idx="7425">
                  <c:v>25.0001</c:v>
                </c:pt>
                <c:pt idx="7426">
                  <c:v>10.0001</c:v>
                </c:pt>
                <c:pt idx="7427">
                  <c:v>7.0000999999999998</c:v>
                </c:pt>
                <c:pt idx="7428">
                  <c:v>2.0001000000000002</c:v>
                </c:pt>
                <c:pt idx="7429">
                  <c:v>4.0000999999999998</c:v>
                </c:pt>
                <c:pt idx="7430">
                  <c:v>2.0001000000000002</c:v>
                </c:pt>
                <c:pt idx="7431">
                  <c:v>1E-4</c:v>
                </c:pt>
                <c:pt idx="7432">
                  <c:v>1.0001</c:v>
                </c:pt>
                <c:pt idx="7433">
                  <c:v>1.0001</c:v>
                </c:pt>
                <c:pt idx="7434">
                  <c:v>2.0001000000000002</c:v>
                </c:pt>
                <c:pt idx="7435">
                  <c:v>1.0001</c:v>
                </c:pt>
                <c:pt idx="7436">
                  <c:v>1.0001</c:v>
                </c:pt>
                <c:pt idx="7437">
                  <c:v>1E-4</c:v>
                </c:pt>
                <c:pt idx="7438">
                  <c:v>1.0001</c:v>
                </c:pt>
                <c:pt idx="7439">
                  <c:v>1.0001</c:v>
                </c:pt>
                <c:pt idx="7440">
                  <c:v>3.0001000000000002</c:v>
                </c:pt>
                <c:pt idx="7441">
                  <c:v>1E-4</c:v>
                </c:pt>
                <c:pt idx="7442">
                  <c:v>3.0001000000000002</c:v>
                </c:pt>
                <c:pt idx="7443">
                  <c:v>1.0001</c:v>
                </c:pt>
                <c:pt idx="7444">
                  <c:v>1E-4</c:v>
                </c:pt>
                <c:pt idx="7445">
                  <c:v>1E-4</c:v>
                </c:pt>
                <c:pt idx="7446">
                  <c:v>1E-4</c:v>
                </c:pt>
                <c:pt idx="7447">
                  <c:v>1E-4</c:v>
                </c:pt>
                <c:pt idx="7448">
                  <c:v>1E-4</c:v>
                </c:pt>
                <c:pt idx="7449">
                  <c:v>1E-4</c:v>
                </c:pt>
                <c:pt idx="7450">
                  <c:v>1.0001</c:v>
                </c:pt>
                <c:pt idx="7451">
                  <c:v>1.0001</c:v>
                </c:pt>
                <c:pt idx="7452">
                  <c:v>1E-4</c:v>
                </c:pt>
                <c:pt idx="7453">
                  <c:v>1E-4</c:v>
                </c:pt>
                <c:pt idx="7454">
                  <c:v>2.0001000000000002</c:v>
                </c:pt>
                <c:pt idx="7455">
                  <c:v>1.0001</c:v>
                </c:pt>
                <c:pt idx="7456">
                  <c:v>1E-4</c:v>
                </c:pt>
                <c:pt idx="7457">
                  <c:v>1.0001</c:v>
                </c:pt>
                <c:pt idx="7458">
                  <c:v>1E-4</c:v>
                </c:pt>
                <c:pt idx="7459">
                  <c:v>1E-4</c:v>
                </c:pt>
                <c:pt idx="7460">
                  <c:v>2.0001000000000002</c:v>
                </c:pt>
                <c:pt idx="7461">
                  <c:v>1E-4</c:v>
                </c:pt>
                <c:pt idx="7462">
                  <c:v>1E-4</c:v>
                </c:pt>
                <c:pt idx="7463">
                  <c:v>2.0001000000000002</c:v>
                </c:pt>
                <c:pt idx="7464">
                  <c:v>1.0001</c:v>
                </c:pt>
                <c:pt idx="7465">
                  <c:v>2.0001000000000002</c:v>
                </c:pt>
                <c:pt idx="7466">
                  <c:v>1E-4</c:v>
                </c:pt>
                <c:pt idx="7467">
                  <c:v>1E-4</c:v>
                </c:pt>
                <c:pt idx="7468">
                  <c:v>1E-4</c:v>
                </c:pt>
                <c:pt idx="7469">
                  <c:v>2.0001000000000002</c:v>
                </c:pt>
                <c:pt idx="7470">
                  <c:v>14.0001</c:v>
                </c:pt>
                <c:pt idx="7471">
                  <c:v>34.000100000000003</c:v>
                </c:pt>
                <c:pt idx="7472">
                  <c:v>30.0001</c:v>
                </c:pt>
                <c:pt idx="7473">
                  <c:v>23.0001</c:v>
                </c:pt>
                <c:pt idx="7474">
                  <c:v>19.0001</c:v>
                </c:pt>
                <c:pt idx="7475">
                  <c:v>15.0001</c:v>
                </c:pt>
                <c:pt idx="7476">
                  <c:v>8.0000999999999998</c:v>
                </c:pt>
                <c:pt idx="7477">
                  <c:v>8.0000999999999998</c:v>
                </c:pt>
                <c:pt idx="7478">
                  <c:v>3.0001000000000002</c:v>
                </c:pt>
                <c:pt idx="7479">
                  <c:v>5.0000999999999998</c:v>
                </c:pt>
                <c:pt idx="7480">
                  <c:v>1.0001</c:v>
                </c:pt>
                <c:pt idx="7481">
                  <c:v>1E-4</c:v>
                </c:pt>
                <c:pt idx="7482">
                  <c:v>1E-4</c:v>
                </c:pt>
                <c:pt idx="7483">
                  <c:v>1E-4</c:v>
                </c:pt>
                <c:pt idx="7484">
                  <c:v>2.0001000000000002</c:v>
                </c:pt>
                <c:pt idx="7485">
                  <c:v>1E-4</c:v>
                </c:pt>
                <c:pt idx="7486">
                  <c:v>1.0001</c:v>
                </c:pt>
                <c:pt idx="7487">
                  <c:v>1E-4</c:v>
                </c:pt>
                <c:pt idx="7488">
                  <c:v>1.0001</c:v>
                </c:pt>
                <c:pt idx="7489">
                  <c:v>1.0001</c:v>
                </c:pt>
                <c:pt idx="7490">
                  <c:v>1E-4</c:v>
                </c:pt>
                <c:pt idx="7491">
                  <c:v>1E-4</c:v>
                </c:pt>
                <c:pt idx="7492">
                  <c:v>1E-4</c:v>
                </c:pt>
                <c:pt idx="7493">
                  <c:v>2.0001000000000002</c:v>
                </c:pt>
                <c:pt idx="7494">
                  <c:v>1E-4</c:v>
                </c:pt>
                <c:pt idx="7495">
                  <c:v>1.0001</c:v>
                </c:pt>
                <c:pt idx="7496">
                  <c:v>1E-4</c:v>
                </c:pt>
                <c:pt idx="7497">
                  <c:v>1.0001</c:v>
                </c:pt>
                <c:pt idx="7498">
                  <c:v>1E-4</c:v>
                </c:pt>
                <c:pt idx="7499">
                  <c:v>1E-4</c:v>
                </c:pt>
                <c:pt idx="7500">
                  <c:v>1E-4</c:v>
                </c:pt>
                <c:pt idx="7501">
                  <c:v>1E-4</c:v>
                </c:pt>
                <c:pt idx="7502">
                  <c:v>1E-4</c:v>
                </c:pt>
                <c:pt idx="7503">
                  <c:v>1E-4</c:v>
                </c:pt>
                <c:pt idx="7504">
                  <c:v>1E-4</c:v>
                </c:pt>
                <c:pt idx="7505">
                  <c:v>1E-4</c:v>
                </c:pt>
                <c:pt idx="7506">
                  <c:v>1.0001</c:v>
                </c:pt>
                <c:pt idx="7507">
                  <c:v>1.0001</c:v>
                </c:pt>
                <c:pt idx="7508">
                  <c:v>1.0001</c:v>
                </c:pt>
                <c:pt idx="7509">
                  <c:v>1.0001</c:v>
                </c:pt>
                <c:pt idx="7510">
                  <c:v>1E-4</c:v>
                </c:pt>
                <c:pt idx="7511">
                  <c:v>1E-4</c:v>
                </c:pt>
                <c:pt idx="7512">
                  <c:v>1E-4</c:v>
                </c:pt>
                <c:pt idx="7513">
                  <c:v>1E-4</c:v>
                </c:pt>
                <c:pt idx="7514">
                  <c:v>2.0001000000000002</c:v>
                </c:pt>
                <c:pt idx="7515">
                  <c:v>1.0001</c:v>
                </c:pt>
                <c:pt idx="7516">
                  <c:v>1E-4</c:v>
                </c:pt>
                <c:pt idx="7517">
                  <c:v>1E-4</c:v>
                </c:pt>
                <c:pt idx="7518">
                  <c:v>1.0001</c:v>
                </c:pt>
                <c:pt idx="7519">
                  <c:v>1E-4</c:v>
                </c:pt>
                <c:pt idx="7520">
                  <c:v>1.0001</c:v>
                </c:pt>
                <c:pt idx="7521">
                  <c:v>5.0000999999999998</c:v>
                </c:pt>
                <c:pt idx="7522">
                  <c:v>10.0001</c:v>
                </c:pt>
                <c:pt idx="7523">
                  <c:v>8.0000999999999998</c:v>
                </c:pt>
                <c:pt idx="7524">
                  <c:v>8.0000999999999998</c:v>
                </c:pt>
                <c:pt idx="7525">
                  <c:v>11.0001</c:v>
                </c:pt>
                <c:pt idx="7526">
                  <c:v>1E-4</c:v>
                </c:pt>
                <c:pt idx="7527">
                  <c:v>5.0000999999999998</c:v>
                </c:pt>
                <c:pt idx="7528">
                  <c:v>1.0001</c:v>
                </c:pt>
                <c:pt idx="7529">
                  <c:v>1.0001</c:v>
                </c:pt>
                <c:pt idx="7530">
                  <c:v>4.0000999999999998</c:v>
                </c:pt>
                <c:pt idx="7531">
                  <c:v>1E-4</c:v>
                </c:pt>
                <c:pt idx="7532">
                  <c:v>1E-4</c:v>
                </c:pt>
                <c:pt idx="7533">
                  <c:v>1E-4</c:v>
                </c:pt>
                <c:pt idx="7534">
                  <c:v>1E-4</c:v>
                </c:pt>
                <c:pt idx="7535">
                  <c:v>1E-4</c:v>
                </c:pt>
                <c:pt idx="7536">
                  <c:v>1E-4</c:v>
                </c:pt>
                <c:pt idx="7537">
                  <c:v>1E-4</c:v>
                </c:pt>
                <c:pt idx="7538">
                  <c:v>1E-4</c:v>
                </c:pt>
                <c:pt idx="7539">
                  <c:v>1E-4</c:v>
                </c:pt>
                <c:pt idx="7540">
                  <c:v>1E-4</c:v>
                </c:pt>
                <c:pt idx="7541">
                  <c:v>1E-4</c:v>
                </c:pt>
                <c:pt idx="7542">
                  <c:v>1E-4</c:v>
                </c:pt>
                <c:pt idx="7543">
                  <c:v>1E-4</c:v>
                </c:pt>
                <c:pt idx="7544">
                  <c:v>1E-4</c:v>
                </c:pt>
                <c:pt idx="7545">
                  <c:v>1E-4</c:v>
                </c:pt>
                <c:pt idx="7546">
                  <c:v>1E-4</c:v>
                </c:pt>
                <c:pt idx="7547">
                  <c:v>1.0001</c:v>
                </c:pt>
                <c:pt idx="7548">
                  <c:v>1E-4</c:v>
                </c:pt>
                <c:pt idx="7549">
                  <c:v>1E-4</c:v>
                </c:pt>
                <c:pt idx="7550">
                  <c:v>1.0001</c:v>
                </c:pt>
                <c:pt idx="7551">
                  <c:v>1E-4</c:v>
                </c:pt>
                <c:pt idx="7552">
                  <c:v>1E-4</c:v>
                </c:pt>
                <c:pt idx="7553">
                  <c:v>1E-4</c:v>
                </c:pt>
                <c:pt idx="7554">
                  <c:v>1E-4</c:v>
                </c:pt>
                <c:pt idx="7555">
                  <c:v>1E-4</c:v>
                </c:pt>
                <c:pt idx="7556">
                  <c:v>1.0001</c:v>
                </c:pt>
                <c:pt idx="7557">
                  <c:v>2.0001000000000002</c:v>
                </c:pt>
                <c:pt idx="7558">
                  <c:v>1E-4</c:v>
                </c:pt>
                <c:pt idx="7559">
                  <c:v>1E-4</c:v>
                </c:pt>
                <c:pt idx="7560">
                  <c:v>1E-4</c:v>
                </c:pt>
                <c:pt idx="7561">
                  <c:v>1E-4</c:v>
                </c:pt>
                <c:pt idx="7562">
                  <c:v>1E-4</c:v>
                </c:pt>
                <c:pt idx="7563">
                  <c:v>1.0001</c:v>
                </c:pt>
                <c:pt idx="7564">
                  <c:v>1.0001</c:v>
                </c:pt>
                <c:pt idx="7565">
                  <c:v>1.0001</c:v>
                </c:pt>
                <c:pt idx="7566">
                  <c:v>1E-4</c:v>
                </c:pt>
                <c:pt idx="7567">
                  <c:v>1.0001</c:v>
                </c:pt>
                <c:pt idx="7568">
                  <c:v>1E-4</c:v>
                </c:pt>
                <c:pt idx="7569">
                  <c:v>1E-4</c:v>
                </c:pt>
                <c:pt idx="7570">
                  <c:v>1E-4</c:v>
                </c:pt>
                <c:pt idx="7571">
                  <c:v>5.0000999999999998</c:v>
                </c:pt>
                <c:pt idx="7572">
                  <c:v>19.0001</c:v>
                </c:pt>
                <c:pt idx="7573">
                  <c:v>23.0001</c:v>
                </c:pt>
                <c:pt idx="7574">
                  <c:v>9.0000999999999998</c:v>
                </c:pt>
                <c:pt idx="7575">
                  <c:v>17.0001</c:v>
                </c:pt>
                <c:pt idx="7576">
                  <c:v>8.0000999999999998</c:v>
                </c:pt>
                <c:pt idx="7577">
                  <c:v>4.0000999999999998</c:v>
                </c:pt>
                <c:pt idx="7578">
                  <c:v>4.0000999999999998</c:v>
                </c:pt>
                <c:pt idx="7579">
                  <c:v>14.0001</c:v>
                </c:pt>
                <c:pt idx="7580">
                  <c:v>11.0001</c:v>
                </c:pt>
                <c:pt idx="7581">
                  <c:v>6.0000999999999998</c:v>
                </c:pt>
                <c:pt idx="7582">
                  <c:v>1.0001</c:v>
                </c:pt>
                <c:pt idx="7583">
                  <c:v>2.0001000000000002</c:v>
                </c:pt>
                <c:pt idx="7584">
                  <c:v>2.0001000000000002</c:v>
                </c:pt>
                <c:pt idx="7585">
                  <c:v>3.0001000000000002</c:v>
                </c:pt>
                <c:pt idx="7586">
                  <c:v>1E-4</c:v>
                </c:pt>
                <c:pt idx="7587">
                  <c:v>1E-4</c:v>
                </c:pt>
                <c:pt idx="7588">
                  <c:v>1.0001</c:v>
                </c:pt>
                <c:pt idx="7589">
                  <c:v>2.0001000000000002</c:v>
                </c:pt>
                <c:pt idx="7590">
                  <c:v>1E-4</c:v>
                </c:pt>
                <c:pt idx="7591">
                  <c:v>2.0001000000000002</c:v>
                </c:pt>
                <c:pt idx="7592">
                  <c:v>1E-4</c:v>
                </c:pt>
                <c:pt idx="7593">
                  <c:v>1.0001</c:v>
                </c:pt>
                <c:pt idx="7594">
                  <c:v>1E-4</c:v>
                </c:pt>
                <c:pt idx="7595">
                  <c:v>1E-4</c:v>
                </c:pt>
                <c:pt idx="7596">
                  <c:v>1.0001</c:v>
                </c:pt>
                <c:pt idx="7597">
                  <c:v>1E-4</c:v>
                </c:pt>
                <c:pt idx="7598">
                  <c:v>1E-4</c:v>
                </c:pt>
                <c:pt idx="7599">
                  <c:v>1.0001</c:v>
                </c:pt>
                <c:pt idx="7600">
                  <c:v>1E-4</c:v>
                </c:pt>
                <c:pt idx="7601">
                  <c:v>2.0001000000000002</c:v>
                </c:pt>
                <c:pt idx="7602">
                  <c:v>1E-4</c:v>
                </c:pt>
                <c:pt idx="7603">
                  <c:v>1.0001</c:v>
                </c:pt>
                <c:pt idx="7604">
                  <c:v>1E-4</c:v>
                </c:pt>
                <c:pt idx="7605">
                  <c:v>1.0001</c:v>
                </c:pt>
                <c:pt idx="7606">
                  <c:v>1.0001</c:v>
                </c:pt>
                <c:pt idx="7607">
                  <c:v>1.0001</c:v>
                </c:pt>
                <c:pt idx="7608">
                  <c:v>1E-4</c:v>
                </c:pt>
                <c:pt idx="7609">
                  <c:v>4.0000999999999998</c:v>
                </c:pt>
                <c:pt idx="7610">
                  <c:v>1.0001</c:v>
                </c:pt>
                <c:pt idx="7611">
                  <c:v>2.0001000000000002</c:v>
                </c:pt>
                <c:pt idx="7612">
                  <c:v>1E-4</c:v>
                </c:pt>
                <c:pt idx="7613">
                  <c:v>2.0001000000000002</c:v>
                </c:pt>
                <c:pt idx="7614">
                  <c:v>1E-4</c:v>
                </c:pt>
                <c:pt idx="7615">
                  <c:v>1.0001</c:v>
                </c:pt>
                <c:pt idx="7616">
                  <c:v>1.0001</c:v>
                </c:pt>
                <c:pt idx="7617">
                  <c:v>1.0001</c:v>
                </c:pt>
                <c:pt idx="7618">
                  <c:v>3.0001000000000002</c:v>
                </c:pt>
                <c:pt idx="7619">
                  <c:v>1E-4</c:v>
                </c:pt>
                <c:pt idx="7620">
                  <c:v>1.0001</c:v>
                </c:pt>
                <c:pt idx="7621">
                  <c:v>4.0000999999999998</c:v>
                </c:pt>
                <c:pt idx="7622">
                  <c:v>19.0001</c:v>
                </c:pt>
                <c:pt idx="7623">
                  <c:v>21.0001</c:v>
                </c:pt>
                <c:pt idx="7624">
                  <c:v>10.0001</c:v>
                </c:pt>
                <c:pt idx="7625">
                  <c:v>8.0000999999999998</c:v>
                </c:pt>
                <c:pt idx="7626">
                  <c:v>11.0001</c:v>
                </c:pt>
                <c:pt idx="7627">
                  <c:v>3.0001000000000002</c:v>
                </c:pt>
                <c:pt idx="7628">
                  <c:v>3.0001000000000002</c:v>
                </c:pt>
                <c:pt idx="7629">
                  <c:v>2.0001000000000002</c:v>
                </c:pt>
                <c:pt idx="7630">
                  <c:v>1.0001</c:v>
                </c:pt>
                <c:pt idx="7631">
                  <c:v>1.0001</c:v>
                </c:pt>
                <c:pt idx="7632">
                  <c:v>2.0001000000000002</c:v>
                </c:pt>
                <c:pt idx="7633">
                  <c:v>1.0001</c:v>
                </c:pt>
                <c:pt idx="7634">
                  <c:v>2.0001000000000002</c:v>
                </c:pt>
                <c:pt idx="7635">
                  <c:v>1E-4</c:v>
                </c:pt>
                <c:pt idx="7636">
                  <c:v>1E-4</c:v>
                </c:pt>
                <c:pt idx="7637">
                  <c:v>1E-4</c:v>
                </c:pt>
                <c:pt idx="7638">
                  <c:v>1E-4</c:v>
                </c:pt>
                <c:pt idx="7639">
                  <c:v>1E-4</c:v>
                </c:pt>
                <c:pt idx="7640">
                  <c:v>1E-4</c:v>
                </c:pt>
                <c:pt idx="7641">
                  <c:v>1E-4</c:v>
                </c:pt>
                <c:pt idx="7642">
                  <c:v>1E-4</c:v>
                </c:pt>
                <c:pt idx="7643">
                  <c:v>1E-4</c:v>
                </c:pt>
                <c:pt idx="7644">
                  <c:v>1E-4</c:v>
                </c:pt>
                <c:pt idx="7645">
                  <c:v>1E-4</c:v>
                </c:pt>
                <c:pt idx="7646">
                  <c:v>1.0001</c:v>
                </c:pt>
                <c:pt idx="7647">
                  <c:v>1E-4</c:v>
                </c:pt>
                <c:pt idx="7648">
                  <c:v>1.0001</c:v>
                </c:pt>
                <c:pt idx="7649">
                  <c:v>1E-4</c:v>
                </c:pt>
                <c:pt idx="7650">
                  <c:v>1E-4</c:v>
                </c:pt>
                <c:pt idx="7651">
                  <c:v>1E-4</c:v>
                </c:pt>
                <c:pt idx="7652">
                  <c:v>1E-4</c:v>
                </c:pt>
                <c:pt idx="7653">
                  <c:v>1E-4</c:v>
                </c:pt>
                <c:pt idx="7654">
                  <c:v>1.0001</c:v>
                </c:pt>
                <c:pt idx="7655">
                  <c:v>1E-4</c:v>
                </c:pt>
                <c:pt idx="7656">
                  <c:v>1E-4</c:v>
                </c:pt>
                <c:pt idx="7657">
                  <c:v>2.0001000000000002</c:v>
                </c:pt>
                <c:pt idx="7658">
                  <c:v>1.0001</c:v>
                </c:pt>
                <c:pt idx="7659">
                  <c:v>1.0001</c:v>
                </c:pt>
                <c:pt idx="7660">
                  <c:v>1.0001</c:v>
                </c:pt>
                <c:pt idx="7661">
                  <c:v>1E-4</c:v>
                </c:pt>
                <c:pt idx="7662">
                  <c:v>1E-4</c:v>
                </c:pt>
                <c:pt idx="7663">
                  <c:v>1E-4</c:v>
                </c:pt>
                <c:pt idx="7664">
                  <c:v>1.0001</c:v>
                </c:pt>
                <c:pt idx="7665">
                  <c:v>1E-4</c:v>
                </c:pt>
                <c:pt idx="7666">
                  <c:v>1E-4</c:v>
                </c:pt>
                <c:pt idx="7667">
                  <c:v>2.0001000000000002</c:v>
                </c:pt>
                <c:pt idx="7668">
                  <c:v>1E-4</c:v>
                </c:pt>
                <c:pt idx="7669">
                  <c:v>2.0001000000000002</c:v>
                </c:pt>
                <c:pt idx="7670">
                  <c:v>1E-4</c:v>
                </c:pt>
                <c:pt idx="7671">
                  <c:v>5.0000999999999998</c:v>
                </c:pt>
                <c:pt idx="7672">
                  <c:v>12.0001</c:v>
                </c:pt>
                <c:pt idx="7673">
                  <c:v>18.0001</c:v>
                </c:pt>
                <c:pt idx="7674">
                  <c:v>15.0001</c:v>
                </c:pt>
                <c:pt idx="7675">
                  <c:v>3.0001000000000002</c:v>
                </c:pt>
                <c:pt idx="7676">
                  <c:v>9.0000999999999998</c:v>
                </c:pt>
                <c:pt idx="7677">
                  <c:v>4.0000999999999998</c:v>
                </c:pt>
                <c:pt idx="7678">
                  <c:v>1.0001</c:v>
                </c:pt>
                <c:pt idx="7679">
                  <c:v>3.0001000000000002</c:v>
                </c:pt>
                <c:pt idx="7680">
                  <c:v>3.0001000000000002</c:v>
                </c:pt>
                <c:pt idx="7681">
                  <c:v>6.0000999999999998</c:v>
                </c:pt>
                <c:pt idx="7682">
                  <c:v>1.0001</c:v>
                </c:pt>
                <c:pt idx="7683">
                  <c:v>3.0001000000000002</c:v>
                </c:pt>
                <c:pt idx="7684">
                  <c:v>1E-4</c:v>
                </c:pt>
                <c:pt idx="7685">
                  <c:v>2.0001000000000002</c:v>
                </c:pt>
                <c:pt idx="7686">
                  <c:v>1E-4</c:v>
                </c:pt>
                <c:pt idx="7687">
                  <c:v>1.0001</c:v>
                </c:pt>
                <c:pt idx="7688">
                  <c:v>1E-4</c:v>
                </c:pt>
                <c:pt idx="7689">
                  <c:v>1.0001</c:v>
                </c:pt>
                <c:pt idx="7690">
                  <c:v>1.0001</c:v>
                </c:pt>
                <c:pt idx="7691">
                  <c:v>1.0001</c:v>
                </c:pt>
                <c:pt idx="7692">
                  <c:v>1E-4</c:v>
                </c:pt>
                <c:pt idx="7693">
                  <c:v>1.0001</c:v>
                </c:pt>
                <c:pt idx="7694">
                  <c:v>1E-4</c:v>
                </c:pt>
                <c:pt idx="7695">
                  <c:v>1E-4</c:v>
                </c:pt>
                <c:pt idx="7696">
                  <c:v>1E-4</c:v>
                </c:pt>
                <c:pt idx="7697">
                  <c:v>1E-4</c:v>
                </c:pt>
                <c:pt idx="7698">
                  <c:v>1.0001</c:v>
                </c:pt>
                <c:pt idx="7699">
                  <c:v>1E-4</c:v>
                </c:pt>
                <c:pt idx="7700">
                  <c:v>1.0001</c:v>
                </c:pt>
                <c:pt idx="7701">
                  <c:v>1.0001</c:v>
                </c:pt>
                <c:pt idx="7702">
                  <c:v>1E-4</c:v>
                </c:pt>
                <c:pt idx="7703">
                  <c:v>1E-4</c:v>
                </c:pt>
                <c:pt idx="7704">
                  <c:v>1E-4</c:v>
                </c:pt>
                <c:pt idx="7705">
                  <c:v>1E-4</c:v>
                </c:pt>
                <c:pt idx="7706">
                  <c:v>1E-4</c:v>
                </c:pt>
                <c:pt idx="7707">
                  <c:v>1E-4</c:v>
                </c:pt>
                <c:pt idx="7708">
                  <c:v>1E-4</c:v>
                </c:pt>
                <c:pt idx="7709">
                  <c:v>1E-4</c:v>
                </c:pt>
                <c:pt idx="7710">
                  <c:v>1.0001</c:v>
                </c:pt>
                <c:pt idx="7711">
                  <c:v>1E-4</c:v>
                </c:pt>
                <c:pt idx="7712">
                  <c:v>1E-4</c:v>
                </c:pt>
                <c:pt idx="7713">
                  <c:v>1.0001</c:v>
                </c:pt>
                <c:pt idx="7714">
                  <c:v>1E-4</c:v>
                </c:pt>
                <c:pt idx="7715">
                  <c:v>1.0001</c:v>
                </c:pt>
                <c:pt idx="7716">
                  <c:v>1E-4</c:v>
                </c:pt>
                <c:pt idx="7717">
                  <c:v>1E-4</c:v>
                </c:pt>
                <c:pt idx="7718">
                  <c:v>1E-4</c:v>
                </c:pt>
                <c:pt idx="7719">
                  <c:v>1E-4</c:v>
                </c:pt>
                <c:pt idx="7720">
                  <c:v>1E-4</c:v>
                </c:pt>
                <c:pt idx="7721">
                  <c:v>6.0000999999999998</c:v>
                </c:pt>
                <c:pt idx="7722">
                  <c:v>14.0001</c:v>
                </c:pt>
                <c:pt idx="7723">
                  <c:v>22.0001</c:v>
                </c:pt>
                <c:pt idx="7724">
                  <c:v>18.0001</c:v>
                </c:pt>
                <c:pt idx="7725">
                  <c:v>16.0001</c:v>
                </c:pt>
                <c:pt idx="7726">
                  <c:v>11.0001</c:v>
                </c:pt>
                <c:pt idx="7727">
                  <c:v>11.0001</c:v>
                </c:pt>
                <c:pt idx="7728">
                  <c:v>7.0000999999999998</c:v>
                </c:pt>
                <c:pt idx="7729">
                  <c:v>2.0001000000000002</c:v>
                </c:pt>
                <c:pt idx="7730">
                  <c:v>1.0001</c:v>
                </c:pt>
                <c:pt idx="7731">
                  <c:v>1.0001</c:v>
                </c:pt>
                <c:pt idx="7732">
                  <c:v>1E-4</c:v>
                </c:pt>
                <c:pt idx="7733">
                  <c:v>2.0001000000000002</c:v>
                </c:pt>
                <c:pt idx="7734">
                  <c:v>1E-4</c:v>
                </c:pt>
                <c:pt idx="7735">
                  <c:v>1.0001</c:v>
                </c:pt>
                <c:pt idx="7736">
                  <c:v>1.0001</c:v>
                </c:pt>
                <c:pt idx="7737">
                  <c:v>1.0001</c:v>
                </c:pt>
                <c:pt idx="7738">
                  <c:v>1E-4</c:v>
                </c:pt>
                <c:pt idx="7739">
                  <c:v>1E-4</c:v>
                </c:pt>
                <c:pt idx="7740">
                  <c:v>1.0001</c:v>
                </c:pt>
                <c:pt idx="7741">
                  <c:v>1.0001</c:v>
                </c:pt>
                <c:pt idx="7742">
                  <c:v>1.0001</c:v>
                </c:pt>
                <c:pt idx="7743">
                  <c:v>1.0001</c:v>
                </c:pt>
                <c:pt idx="7744">
                  <c:v>1.0001</c:v>
                </c:pt>
                <c:pt idx="7745">
                  <c:v>1E-4</c:v>
                </c:pt>
                <c:pt idx="7746">
                  <c:v>1E-4</c:v>
                </c:pt>
                <c:pt idx="7747">
                  <c:v>1E-4</c:v>
                </c:pt>
                <c:pt idx="7748">
                  <c:v>1.0001</c:v>
                </c:pt>
                <c:pt idx="7749">
                  <c:v>1E-4</c:v>
                </c:pt>
                <c:pt idx="7750">
                  <c:v>2.0001000000000002</c:v>
                </c:pt>
                <c:pt idx="7751">
                  <c:v>1E-4</c:v>
                </c:pt>
                <c:pt idx="7752">
                  <c:v>1E-4</c:v>
                </c:pt>
                <c:pt idx="7753">
                  <c:v>3.0001000000000002</c:v>
                </c:pt>
                <c:pt idx="7754">
                  <c:v>1.0001</c:v>
                </c:pt>
                <c:pt idx="7755">
                  <c:v>1E-4</c:v>
                </c:pt>
                <c:pt idx="7756">
                  <c:v>1E-4</c:v>
                </c:pt>
                <c:pt idx="7757">
                  <c:v>1E-4</c:v>
                </c:pt>
                <c:pt idx="7758">
                  <c:v>1E-4</c:v>
                </c:pt>
                <c:pt idx="7759">
                  <c:v>2.0001000000000002</c:v>
                </c:pt>
                <c:pt idx="7760">
                  <c:v>1.0001</c:v>
                </c:pt>
                <c:pt idx="7761">
                  <c:v>1E-4</c:v>
                </c:pt>
                <c:pt idx="7762">
                  <c:v>1.0001</c:v>
                </c:pt>
                <c:pt idx="7763">
                  <c:v>1E-4</c:v>
                </c:pt>
                <c:pt idx="7764">
                  <c:v>1.0001</c:v>
                </c:pt>
                <c:pt idx="7765">
                  <c:v>1E-4</c:v>
                </c:pt>
                <c:pt idx="7766">
                  <c:v>1E-4</c:v>
                </c:pt>
                <c:pt idx="7767">
                  <c:v>1.0001</c:v>
                </c:pt>
                <c:pt idx="7768">
                  <c:v>2.0001000000000002</c:v>
                </c:pt>
                <c:pt idx="7769">
                  <c:v>1.0001</c:v>
                </c:pt>
                <c:pt idx="7770">
                  <c:v>1.0001</c:v>
                </c:pt>
                <c:pt idx="7771">
                  <c:v>11.0001</c:v>
                </c:pt>
                <c:pt idx="7772">
                  <c:v>12.0001</c:v>
                </c:pt>
                <c:pt idx="7773">
                  <c:v>12.0001</c:v>
                </c:pt>
                <c:pt idx="7774">
                  <c:v>11.0001</c:v>
                </c:pt>
                <c:pt idx="7775">
                  <c:v>12.0001</c:v>
                </c:pt>
                <c:pt idx="7776">
                  <c:v>9.0000999999999998</c:v>
                </c:pt>
                <c:pt idx="7777">
                  <c:v>5.0000999999999998</c:v>
                </c:pt>
                <c:pt idx="7778">
                  <c:v>2.0001000000000002</c:v>
                </c:pt>
                <c:pt idx="7779">
                  <c:v>5.0000999999999998</c:v>
                </c:pt>
                <c:pt idx="7780">
                  <c:v>2.0001000000000002</c:v>
                </c:pt>
                <c:pt idx="7781">
                  <c:v>4.0000999999999998</c:v>
                </c:pt>
                <c:pt idx="7782">
                  <c:v>1.0001</c:v>
                </c:pt>
                <c:pt idx="7783">
                  <c:v>3.0001000000000002</c:v>
                </c:pt>
                <c:pt idx="7784">
                  <c:v>1.0001</c:v>
                </c:pt>
                <c:pt idx="7785">
                  <c:v>1.0001</c:v>
                </c:pt>
                <c:pt idx="7786">
                  <c:v>1E-4</c:v>
                </c:pt>
                <c:pt idx="7787">
                  <c:v>1E-4</c:v>
                </c:pt>
                <c:pt idx="7788">
                  <c:v>1E-4</c:v>
                </c:pt>
                <c:pt idx="7789">
                  <c:v>1E-4</c:v>
                </c:pt>
                <c:pt idx="7790">
                  <c:v>1.0001</c:v>
                </c:pt>
                <c:pt idx="7791">
                  <c:v>1E-4</c:v>
                </c:pt>
                <c:pt idx="7792">
                  <c:v>1.0001</c:v>
                </c:pt>
                <c:pt idx="7793">
                  <c:v>1E-4</c:v>
                </c:pt>
                <c:pt idx="7794">
                  <c:v>1E-4</c:v>
                </c:pt>
                <c:pt idx="7795">
                  <c:v>1.0001</c:v>
                </c:pt>
                <c:pt idx="7796">
                  <c:v>1E-4</c:v>
                </c:pt>
                <c:pt idx="7797">
                  <c:v>1.0001</c:v>
                </c:pt>
                <c:pt idx="7798">
                  <c:v>1E-4</c:v>
                </c:pt>
                <c:pt idx="7799">
                  <c:v>1E-4</c:v>
                </c:pt>
                <c:pt idx="7800">
                  <c:v>1E-4</c:v>
                </c:pt>
                <c:pt idx="7801">
                  <c:v>1E-4</c:v>
                </c:pt>
                <c:pt idx="7802">
                  <c:v>3.0001000000000002</c:v>
                </c:pt>
                <c:pt idx="7803">
                  <c:v>1E-4</c:v>
                </c:pt>
                <c:pt idx="7804">
                  <c:v>1E-4</c:v>
                </c:pt>
                <c:pt idx="7805">
                  <c:v>1.0001</c:v>
                </c:pt>
                <c:pt idx="7806">
                  <c:v>2.0001000000000002</c:v>
                </c:pt>
                <c:pt idx="7807">
                  <c:v>1.0001</c:v>
                </c:pt>
                <c:pt idx="7808">
                  <c:v>1E-4</c:v>
                </c:pt>
                <c:pt idx="7809">
                  <c:v>1.0001</c:v>
                </c:pt>
                <c:pt idx="7810">
                  <c:v>1.0001</c:v>
                </c:pt>
                <c:pt idx="7811">
                  <c:v>1.0001</c:v>
                </c:pt>
                <c:pt idx="7812">
                  <c:v>1E-4</c:v>
                </c:pt>
                <c:pt idx="7813">
                  <c:v>1E-4</c:v>
                </c:pt>
                <c:pt idx="7814">
                  <c:v>1E-4</c:v>
                </c:pt>
                <c:pt idx="7815">
                  <c:v>1.0001</c:v>
                </c:pt>
                <c:pt idx="7816">
                  <c:v>1E-4</c:v>
                </c:pt>
                <c:pt idx="7817">
                  <c:v>1E-4</c:v>
                </c:pt>
                <c:pt idx="7818">
                  <c:v>1E-4</c:v>
                </c:pt>
                <c:pt idx="7819">
                  <c:v>2.0001000000000002</c:v>
                </c:pt>
                <c:pt idx="7820">
                  <c:v>20.0001</c:v>
                </c:pt>
                <c:pt idx="7821">
                  <c:v>52.000100000000003</c:v>
                </c:pt>
                <c:pt idx="7822">
                  <c:v>82.000100000000003</c:v>
                </c:pt>
                <c:pt idx="7823">
                  <c:v>50.000100000000003</c:v>
                </c:pt>
                <c:pt idx="7824">
                  <c:v>54.000100000000003</c:v>
                </c:pt>
                <c:pt idx="7825">
                  <c:v>33.000100000000003</c:v>
                </c:pt>
                <c:pt idx="7826">
                  <c:v>22.0001</c:v>
                </c:pt>
                <c:pt idx="7827">
                  <c:v>21.0001</c:v>
                </c:pt>
                <c:pt idx="7828">
                  <c:v>13.0001</c:v>
                </c:pt>
                <c:pt idx="7829">
                  <c:v>4.0000999999999998</c:v>
                </c:pt>
                <c:pt idx="7830">
                  <c:v>7.0000999999999998</c:v>
                </c:pt>
                <c:pt idx="7831">
                  <c:v>4.0000999999999998</c:v>
                </c:pt>
                <c:pt idx="7832">
                  <c:v>2.0001000000000002</c:v>
                </c:pt>
                <c:pt idx="7833">
                  <c:v>1.0001</c:v>
                </c:pt>
                <c:pt idx="7834">
                  <c:v>1E-4</c:v>
                </c:pt>
                <c:pt idx="7835">
                  <c:v>1E-4</c:v>
                </c:pt>
                <c:pt idx="7836">
                  <c:v>1E-4</c:v>
                </c:pt>
                <c:pt idx="7837">
                  <c:v>1E-4</c:v>
                </c:pt>
                <c:pt idx="7838">
                  <c:v>1E-4</c:v>
                </c:pt>
                <c:pt idx="7839">
                  <c:v>1.0001</c:v>
                </c:pt>
                <c:pt idx="7840">
                  <c:v>1E-4</c:v>
                </c:pt>
                <c:pt idx="7841">
                  <c:v>1E-4</c:v>
                </c:pt>
                <c:pt idx="7842">
                  <c:v>1E-4</c:v>
                </c:pt>
                <c:pt idx="7843">
                  <c:v>1E-4</c:v>
                </c:pt>
                <c:pt idx="7844">
                  <c:v>1.0001</c:v>
                </c:pt>
                <c:pt idx="7845">
                  <c:v>1E-4</c:v>
                </c:pt>
                <c:pt idx="7846">
                  <c:v>1E-4</c:v>
                </c:pt>
                <c:pt idx="7847">
                  <c:v>1E-4</c:v>
                </c:pt>
                <c:pt idx="7848">
                  <c:v>1.0001</c:v>
                </c:pt>
                <c:pt idx="7849">
                  <c:v>1.0001</c:v>
                </c:pt>
                <c:pt idx="7850">
                  <c:v>1E-4</c:v>
                </c:pt>
                <c:pt idx="7851">
                  <c:v>1E-4</c:v>
                </c:pt>
                <c:pt idx="7852">
                  <c:v>1E-4</c:v>
                </c:pt>
                <c:pt idx="7853">
                  <c:v>1E-4</c:v>
                </c:pt>
                <c:pt idx="7854">
                  <c:v>1E-4</c:v>
                </c:pt>
                <c:pt idx="7855">
                  <c:v>1E-4</c:v>
                </c:pt>
                <c:pt idx="7856">
                  <c:v>1E-4</c:v>
                </c:pt>
                <c:pt idx="7857">
                  <c:v>1E-4</c:v>
                </c:pt>
                <c:pt idx="7858">
                  <c:v>1E-4</c:v>
                </c:pt>
                <c:pt idx="7859">
                  <c:v>1.0001</c:v>
                </c:pt>
                <c:pt idx="7860">
                  <c:v>1E-4</c:v>
                </c:pt>
                <c:pt idx="7861">
                  <c:v>1E-4</c:v>
                </c:pt>
                <c:pt idx="7862">
                  <c:v>1.0001</c:v>
                </c:pt>
                <c:pt idx="7863">
                  <c:v>1E-4</c:v>
                </c:pt>
                <c:pt idx="7864">
                  <c:v>1.0001</c:v>
                </c:pt>
                <c:pt idx="7865">
                  <c:v>1E-4</c:v>
                </c:pt>
                <c:pt idx="7866">
                  <c:v>1E-4</c:v>
                </c:pt>
                <c:pt idx="7867">
                  <c:v>1E-4</c:v>
                </c:pt>
                <c:pt idx="7868">
                  <c:v>1E-4</c:v>
                </c:pt>
                <c:pt idx="7869">
                  <c:v>3.0001000000000002</c:v>
                </c:pt>
                <c:pt idx="7870">
                  <c:v>9.0000999999999998</c:v>
                </c:pt>
                <c:pt idx="7871">
                  <c:v>23.0001</c:v>
                </c:pt>
                <c:pt idx="7872">
                  <c:v>16.0001</c:v>
                </c:pt>
                <c:pt idx="7873">
                  <c:v>17.0001</c:v>
                </c:pt>
                <c:pt idx="7874">
                  <c:v>14.0001</c:v>
                </c:pt>
                <c:pt idx="7875">
                  <c:v>13.0001</c:v>
                </c:pt>
                <c:pt idx="7876">
                  <c:v>3.0001000000000002</c:v>
                </c:pt>
                <c:pt idx="7877">
                  <c:v>2.0001000000000002</c:v>
                </c:pt>
                <c:pt idx="7878">
                  <c:v>5.0000999999999998</c:v>
                </c:pt>
                <c:pt idx="7879">
                  <c:v>1E-4</c:v>
                </c:pt>
                <c:pt idx="7880">
                  <c:v>4.0000999999999998</c:v>
                </c:pt>
                <c:pt idx="7881">
                  <c:v>2.0001000000000002</c:v>
                </c:pt>
                <c:pt idx="7882">
                  <c:v>2.0001000000000002</c:v>
                </c:pt>
                <c:pt idx="7883">
                  <c:v>1E-4</c:v>
                </c:pt>
                <c:pt idx="7884">
                  <c:v>2.0001000000000002</c:v>
                </c:pt>
                <c:pt idx="7885">
                  <c:v>1.0001</c:v>
                </c:pt>
                <c:pt idx="7886">
                  <c:v>1E-4</c:v>
                </c:pt>
                <c:pt idx="7887">
                  <c:v>1E-4</c:v>
                </c:pt>
                <c:pt idx="7888">
                  <c:v>1.0001</c:v>
                </c:pt>
                <c:pt idx="7889">
                  <c:v>1E-4</c:v>
                </c:pt>
                <c:pt idx="7890">
                  <c:v>1E-4</c:v>
                </c:pt>
                <c:pt idx="7891">
                  <c:v>1.0001</c:v>
                </c:pt>
                <c:pt idx="7892">
                  <c:v>1E-4</c:v>
                </c:pt>
                <c:pt idx="7893">
                  <c:v>1E-4</c:v>
                </c:pt>
                <c:pt idx="7894">
                  <c:v>1E-4</c:v>
                </c:pt>
                <c:pt idx="7895">
                  <c:v>1E-4</c:v>
                </c:pt>
                <c:pt idx="7896">
                  <c:v>1E-4</c:v>
                </c:pt>
                <c:pt idx="7897">
                  <c:v>1E-4</c:v>
                </c:pt>
                <c:pt idx="7898">
                  <c:v>1E-4</c:v>
                </c:pt>
                <c:pt idx="7899">
                  <c:v>1E-4</c:v>
                </c:pt>
                <c:pt idx="7900">
                  <c:v>1E-4</c:v>
                </c:pt>
                <c:pt idx="7901">
                  <c:v>2.0001000000000002</c:v>
                </c:pt>
                <c:pt idx="7902">
                  <c:v>1E-4</c:v>
                </c:pt>
                <c:pt idx="7903">
                  <c:v>1E-4</c:v>
                </c:pt>
                <c:pt idx="7904">
                  <c:v>1E-4</c:v>
                </c:pt>
                <c:pt idx="7905">
                  <c:v>1E-4</c:v>
                </c:pt>
                <c:pt idx="7906">
                  <c:v>1E-4</c:v>
                </c:pt>
                <c:pt idx="7907">
                  <c:v>1E-4</c:v>
                </c:pt>
                <c:pt idx="7908">
                  <c:v>1E-4</c:v>
                </c:pt>
                <c:pt idx="7909">
                  <c:v>1.0001</c:v>
                </c:pt>
                <c:pt idx="7910">
                  <c:v>1E-4</c:v>
                </c:pt>
                <c:pt idx="7911">
                  <c:v>1E-4</c:v>
                </c:pt>
                <c:pt idx="7912">
                  <c:v>1E-4</c:v>
                </c:pt>
                <c:pt idx="7913">
                  <c:v>1.0001</c:v>
                </c:pt>
                <c:pt idx="7914">
                  <c:v>1E-4</c:v>
                </c:pt>
                <c:pt idx="7915">
                  <c:v>1E-4</c:v>
                </c:pt>
                <c:pt idx="7916">
                  <c:v>1.0001</c:v>
                </c:pt>
                <c:pt idx="7917">
                  <c:v>1E-4</c:v>
                </c:pt>
                <c:pt idx="7918">
                  <c:v>2.0001000000000002</c:v>
                </c:pt>
                <c:pt idx="7919">
                  <c:v>8.0000999999999998</c:v>
                </c:pt>
                <c:pt idx="7920">
                  <c:v>23.0001</c:v>
                </c:pt>
                <c:pt idx="7921">
                  <c:v>20.0001</c:v>
                </c:pt>
                <c:pt idx="7922">
                  <c:v>17.0001</c:v>
                </c:pt>
                <c:pt idx="7923">
                  <c:v>14.0001</c:v>
                </c:pt>
                <c:pt idx="7924">
                  <c:v>17.0001</c:v>
                </c:pt>
                <c:pt idx="7925">
                  <c:v>7.0000999999999998</c:v>
                </c:pt>
                <c:pt idx="7926">
                  <c:v>2.0001000000000002</c:v>
                </c:pt>
                <c:pt idx="7927">
                  <c:v>4.0000999999999998</c:v>
                </c:pt>
                <c:pt idx="7928">
                  <c:v>4.0000999999999998</c:v>
                </c:pt>
                <c:pt idx="7929">
                  <c:v>2.0001000000000002</c:v>
                </c:pt>
                <c:pt idx="7930">
                  <c:v>1.0001</c:v>
                </c:pt>
                <c:pt idx="7931">
                  <c:v>1E-4</c:v>
                </c:pt>
                <c:pt idx="7932">
                  <c:v>1E-4</c:v>
                </c:pt>
                <c:pt idx="7933">
                  <c:v>1E-4</c:v>
                </c:pt>
                <c:pt idx="7934">
                  <c:v>1E-4</c:v>
                </c:pt>
                <c:pt idx="7935">
                  <c:v>1E-4</c:v>
                </c:pt>
                <c:pt idx="7936">
                  <c:v>1E-4</c:v>
                </c:pt>
                <c:pt idx="7937">
                  <c:v>1E-4</c:v>
                </c:pt>
                <c:pt idx="7938">
                  <c:v>1E-4</c:v>
                </c:pt>
                <c:pt idx="7939">
                  <c:v>1E-4</c:v>
                </c:pt>
                <c:pt idx="7940">
                  <c:v>1E-4</c:v>
                </c:pt>
                <c:pt idx="7941">
                  <c:v>1E-4</c:v>
                </c:pt>
                <c:pt idx="7942">
                  <c:v>1E-4</c:v>
                </c:pt>
                <c:pt idx="7943">
                  <c:v>1E-4</c:v>
                </c:pt>
                <c:pt idx="7944">
                  <c:v>1E-4</c:v>
                </c:pt>
                <c:pt idx="7945">
                  <c:v>2.0001000000000002</c:v>
                </c:pt>
                <c:pt idx="7946">
                  <c:v>1E-4</c:v>
                </c:pt>
                <c:pt idx="7947">
                  <c:v>1E-4</c:v>
                </c:pt>
                <c:pt idx="7948">
                  <c:v>2.0001000000000002</c:v>
                </c:pt>
                <c:pt idx="7949">
                  <c:v>1.0001</c:v>
                </c:pt>
                <c:pt idx="7950">
                  <c:v>1E-4</c:v>
                </c:pt>
                <c:pt idx="7951">
                  <c:v>1E-4</c:v>
                </c:pt>
                <c:pt idx="7952">
                  <c:v>1E-4</c:v>
                </c:pt>
                <c:pt idx="7953">
                  <c:v>1E-4</c:v>
                </c:pt>
                <c:pt idx="7954">
                  <c:v>1.0001</c:v>
                </c:pt>
                <c:pt idx="7955">
                  <c:v>1.0001</c:v>
                </c:pt>
                <c:pt idx="7956">
                  <c:v>1E-4</c:v>
                </c:pt>
                <c:pt idx="7957">
                  <c:v>1E-4</c:v>
                </c:pt>
                <c:pt idx="7958">
                  <c:v>1.0001</c:v>
                </c:pt>
                <c:pt idx="7959">
                  <c:v>1E-4</c:v>
                </c:pt>
                <c:pt idx="7960">
                  <c:v>2.0001000000000002</c:v>
                </c:pt>
                <c:pt idx="7961">
                  <c:v>1E-4</c:v>
                </c:pt>
                <c:pt idx="7962">
                  <c:v>3.0001000000000002</c:v>
                </c:pt>
                <c:pt idx="7963">
                  <c:v>1E-4</c:v>
                </c:pt>
                <c:pt idx="7964">
                  <c:v>1E-4</c:v>
                </c:pt>
                <c:pt idx="7965">
                  <c:v>1.0001</c:v>
                </c:pt>
                <c:pt idx="7966">
                  <c:v>1.0001</c:v>
                </c:pt>
                <c:pt idx="7967">
                  <c:v>2.0001000000000002</c:v>
                </c:pt>
                <c:pt idx="7968">
                  <c:v>3.0001000000000002</c:v>
                </c:pt>
                <c:pt idx="7969">
                  <c:v>12.0001</c:v>
                </c:pt>
                <c:pt idx="7970">
                  <c:v>7.0000999999999998</c:v>
                </c:pt>
                <c:pt idx="7971">
                  <c:v>8.0000999999999998</c:v>
                </c:pt>
                <c:pt idx="7972">
                  <c:v>20.0001</c:v>
                </c:pt>
                <c:pt idx="7973">
                  <c:v>11.0001</c:v>
                </c:pt>
                <c:pt idx="7974">
                  <c:v>12.0001</c:v>
                </c:pt>
                <c:pt idx="7975">
                  <c:v>4.0000999999999998</c:v>
                </c:pt>
                <c:pt idx="7976">
                  <c:v>3.0001000000000002</c:v>
                </c:pt>
                <c:pt idx="7977">
                  <c:v>4.0000999999999998</c:v>
                </c:pt>
                <c:pt idx="7978">
                  <c:v>5.0000999999999998</c:v>
                </c:pt>
                <c:pt idx="7979">
                  <c:v>1E-4</c:v>
                </c:pt>
                <c:pt idx="7980">
                  <c:v>2.0001000000000002</c:v>
                </c:pt>
                <c:pt idx="7981">
                  <c:v>1.0001</c:v>
                </c:pt>
                <c:pt idx="7982">
                  <c:v>1.0001</c:v>
                </c:pt>
                <c:pt idx="7983">
                  <c:v>1E-4</c:v>
                </c:pt>
                <c:pt idx="7984">
                  <c:v>1.0001</c:v>
                </c:pt>
                <c:pt idx="7985">
                  <c:v>1E-4</c:v>
                </c:pt>
                <c:pt idx="7986">
                  <c:v>1.0001</c:v>
                </c:pt>
                <c:pt idx="7987">
                  <c:v>1.0001</c:v>
                </c:pt>
                <c:pt idx="7988">
                  <c:v>1E-4</c:v>
                </c:pt>
                <c:pt idx="7989">
                  <c:v>1.0001</c:v>
                </c:pt>
                <c:pt idx="7990">
                  <c:v>1E-4</c:v>
                </c:pt>
                <c:pt idx="7991">
                  <c:v>1E-4</c:v>
                </c:pt>
                <c:pt idx="7992">
                  <c:v>1E-4</c:v>
                </c:pt>
                <c:pt idx="7993">
                  <c:v>1E-4</c:v>
                </c:pt>
                <c:pt idx="7994">
                  <c:v>1E-4</c:v>
                </c:pt>
                <c:pt idx="7995">
                  <c:v>1E-4</c:v>
                </c:pt>
                <c:pt idx="7996">
                  <c:v>1.0001</c:v>
                </c:pt>
                <c:pt idx="7997">
                  <c:v>1.0001</c:v>
                </c:pt>
                <c:pt idx="7998">
                  <c:v>1.0001</c:v>
                </c:pt>
                <c:pt idx="7999">
                  <c:v>1E-4</c:v>
                </c:pt>
                <c:pt idx="8000">
                  <c:v>1.0001</c:v>
                </c:pt>
                <c:pt idx="8001">
                  <c:v>1E-4</c:v>
                </c:pt>
                <c:pt idx="8002">
                  <c:v>1E-4</c:v>
                </c:pt>
                <c:pt idx="8003">
                  <c:v>1E-4</c:v>
                </c:pt>
                <c:pt idx="8004">
                  <c:v>1.0001</c:v>
                </c:pt>
                <c:pt idx="8005">
                  <c:v>1E-4</c:v>
                </c:pt>
                <c:pt idx="8006">
                  <c:v>1E-4</c:v>
                </c:pt>
                <c:pt idx="8007">
                  <c:v>1E-4</c:v>
                </c:pt>
                <c:pt idx="8008">
                  <c:v>1.0001</c:v>
                </c:pt>
                <c:pt idx="8009">
                  <c:v>1E-4</c:v>
                </c:pt>
                <c:pt idx="8010">
                  <c:v>1.0001</c:v>
                </c:pt>
                <c:pt idx="8011">
                  <c:v>1E-4</c:v>
                </c:pt>
                <c:pt idx="8012">
                  <c:v>1.0001</c:v>
                </c:pt>
                <c:pt idx="8013">
                  <c:v>1.0001</c:v>
                </c:pt>
                <c:pt idx="8014">
                  <c:v>1E-4</c:v>
                </c:pt>
                <c:pt idx="8015">
                  <c:v>1E-4</c:v>
                </c:pt>
                <c:pt idx="8016">
                  <c:v>5.0000999999999998</c:v>
                </c:pt>
                <c:pt idx="8017">
                  <c:v>9.0000999999999998</c:v>
                </c:pt>
                <c:pt idx="8018">
                  <c:v>9.0000999999999998</c:v>
                </c:pt>
                <c:pt idx="8019">
                  <c:v>11.0001</c:v>
                </c:pt>
                <c:pt idx="8020">
                  <c:v>11.0001</c:v>
                </c:pt>
                <c:pt idx="8021">
                  <c:v>23.0001</c:v>
                </c:pt>
                <c:pt idx="8022">
                  <c:v>18.0001</c:v>
                </c:pt>
                <c:pt idx="8023">
                  <c:v>6.0000999999999998</c:v>
                </c:pt>
                <c:pt idx="8024">
                  <c:v>5.0000999999999998</c:v>
                </c:pt>
                <c:pt idx="8025">
                  <c:v>1.0001</c:v>
                </c:pt>
                <c:pt idx="8026">
                  <c:v>3.0001000000000002</c:v>
                </c:pt>
                <c:pt idx="8027">
                  <c:v>1E-4</c:v>
                </c:pt>
                <c:pt idx="8028">
                  <c:v>1E-4</c:v>
                </c:pt>
                <c:pt idx="8029">
                  <c:v>1.0001</c:v>
                </c:pt>
                <c:pt idx="8030">
                  <c:v>1.0001</c:v>
                </c:pt>
                <c:pt idx="8031">
                  <c:v>1E-4</c:v>
                </c:pt>
                <c:pt idx="8032">
                  <c:v>1E-4</c:v>
                </c:pt>
                <c:pt idx="8033">
                  <c:v>1E-4</c:v>
                </c:pt>
                <c:pt idx="8034">
                  <c:v>1.0001</c:v>
                </c:pt>
                <c:pt idx="8035">
                  <c:v>1E-4</c:v>
                </c:pt>
                <c:pt idx="8036">
                  <c:v>1E-4</c:v>
                </c:pt>
                <c:pt idx="8037">
                  <c:v>1E-4</c:v>
                </c:pt>
                <c:pt idx="8038">
                  <c:v>1E-4</c:v>
                </c:pt>
                <c:pt idx="8039">
                  <c:v>1E-4</c:v>
                </c:pt>
                <c:pt idx="8040">
                  <c:v>1E-4</c:v>
                </c:pt>
                <c:pt idx="8041">
                  <c:v>1E-4</c:v>
                </c:pt>
                <c:pt idx="8042">
                  <c:v>1E-4</c:v>
                </c:pt>
                <c:pt idx="8043">
                  <c:v>1E-4</c:v>
                </c:pt>
                <c:pt idx="8044">
                  <c:v>1E-4</c:v>
                </c:pt>
                <c:pt idx="8045">
                  <c:v>1E-4</c:v>
                </c:pt>
                <c:pt idx="8046">
                  <c:v>2.0001000000000002</c:v>
                </c:pt>
                <c:pt idx="8047">
                  <c:v>1.0001</c:v>
                </c:pt>
                <c:pt idx="8048">
                  <c:v>1E-4</c:v>
                </c:pt>
                <c:pt idx="8049">
                  <c:v>1E-4</c:v>
                </c:pt>
                <c:pt idx="8050">
                  <c:v>2.0001000000000002</c:v>
                </c:pt>
                <c:pt idx="8051">
                  <c:v>1E-4</c:v>
                </c:pt>
                <c:pt idx="8052">
                  <c:v>1.0001</c:v>
                </c:pt>
                <c:pt idx="8053">
                  <c:v>1E-4</c:v>
                </c:pt>
                <c:pt idx="8054">
                  <c:v>1.0001</c:v>
                </c:pt>
                <c:pt idx="8055">
                  <c:v>1E-4</c:v>
                </c:pt>
                <c:pt idx="8056">
                  <c:v>1.0001</c:v>
                </c:pt>
                <c:pt idx="8057">
                  <c:v>1.0001</c:v>
                </c:pt>
                <c:pt idx="8058">
                  <c:v>1.0001</c:v>
                </c:pt>
                <c:pt idx="8059">
                  <c:v>1E-4</c:v>
                </c:pt>
                <c:pt idx="8060">
                  <c:v>1E-4</c:v>
                </c:pt>
                <c:pt idx="8061">
                  <c:v>1E-4</c:v>
                </c:pt>
                <c:pt idx="8062">
                  <c:v>1E-4</c:v>
                </c:pt>
                <c:pt idx="8063">
                  <c:v>1.0001</c:v>
                </c:pt>
                <c:pt idx="8064">
                  <c:v>1E-4</c:v>
                </c:pt>
                <c:pt idx="8065">
                  <c:v>1.0001</c:v>
                </c:pt>
                <c:pt idx="8066">
                  <c:v>5.0000999999999998</c:v>
                </c:pt>
                <c:pt idx="8067">
                  <c:v>3.0001000000000002</c:v>
                </c:pt>
                <c:pt idx="8068">
                  <c:v>7.0000999999999998</c:v>
                </c:pt>
                <c:pt idx="8069">
                  <c:v>13.0001</c:v>
                </c:pt>
                <c:pt idx="8070">
                  <c:v>34.000100000000003</c:v>
                </c:pt>
                <c:pt idx="8071">
                  <c:v>7.0000999999999998</c:v>
                </c:pt>
                <c:pt idx="8072">
                  <c:v>4.0000999999999998</c:v>
                </c:pt>
                <c:pt idx="8073">
                  <c:v>3.0001000000000002</c:v>
                </c:pt>
                <c:pt idx="8074">
                  <c:v>3.0001000000000002</c:v>
                </c:pt>
                <c:pt idx="8075">
                  <c:v>1.0001</c:v>
                </c:pt>
                <c:pt idx="8076">
                  <c:v>6.0000999999999998</c:v>
                </c:pt>
                <c:pt idx="8077">
                  <c:v>1E-4</c:v>
                </c:pt>
                <c:pt idx="8078">
                  <c:v>2.0001000000000002</c:v>
                </c:pt>
                <c:pt idx="8079">
                  <c:v>1.0001</c:v>
                </c:pt>
                <c:pt idx="8080">
                  <c:v>1E-4</c:v>
                </c:pt>
                <c:pt idx="8081">
                  <c:v>1E-4</c:v>
                </c:pt>
                <c:pt idx="8082">
                  <c:v>1.0001</c:v>
                </c:pt>
                <c:pt idx="8083">
                  <c:v>3.0001000000000002</c:v>
                </c:pt>
                <c:pt idx="8084">
                  <c:v>1.0001</c:v>
                </c:pt>
                <c:pt idx="8085">
                  <c:v>1E-4</c:v>
                </c:pt>
                <c:pt idx="8086">
                  <c:v>1.0001</c:v>
                </c:pt>
                <c:pt idx="8087">
                  <c:v>1E-4</c:v>
                </c:pt>
                <c:pt idx="8088">
                  <c:v>1E-4</c:v>
                </c:pt>
                <c:pt idx="8089">
                  <c:v>1.0001</c:v>
                </c:pt>
                <c:pt idx="8090">
                  <c:v>2.0001000000000002</c:v>
                </c:pt>
                <c:pt idx="8091">
                  <c:v>1E-4</c:v>
                </c:pt>
                <c:pt idx="8092">
                  <c:v>1E-4</c:v>
                </c:pt>
                <c:pt idx="8093">
                  <c:v>1.0001</c:v>
                </c:pt>
                <c:pt idx="8094">
                  <c:v>1E-4</c:v>
                </c:pt>
                <c:pt idx="8095">
                  <c:v>1E-4</c:v>
                </c:pt>
                <c:pt idx="8096">
                  <c:v>1E-4</c:v>
                </c:pt>
                <c:pt idx="8097">
                  <c:v>1.0001</c:v>
                </c:pt>
                <c:pt idx="8098">
                  <c:v>1E-4</c:v>
                </c:pt>
                <c:pt idx="8099">
                  <c:v>1.0001</c:v>
                </c:pt>
                <c:pt idx="8100">
                  <c:v>1E-4</c:v>
                </c:pt>
                <c:pt idx="8101">
                  <c:v>1E-4</c:v>
                </c:pt>
                <c:pt idx="8102">
                  <c:v>1E-4</c:v>
                </c:pt>
                <c:pt idx="8103">
                  <c:v>1E-4</c:v>
                </c:pt>
                <c:pt idx="8104">
                  <c:v>1E-4</c:v>
                </c:pt>
                <c:pt idx="8105">
                  <c:v>1.0001</c:v>
                </c:pt>
                <c:pt idx="8106">
                  <c:v>1.0001</c:v>
                </c:pt>
                <c:pt idx="8107">
                  <c:v>1E-4</c:v>
                </c:pt>
                <c:pt idx="8108">
                  <c:v>1.0001</c:v>
                </c:pt>
                <c:pt idx="8109">
                  <c:v>1E-4</c:v>
                </c:pt>
                <c:pt idx="8110">
                  <c:v>1E-4</c:v>
                </c:pt>
                <c:pt idx="8111">
                  <c:v>1.0001</c:v>
                </c:pt>
                <c:pt idx="8112">
                  <c:v>4.0000999999999998</c:v>
                </c:pt>
                <c:pt idx="8113">
                  <c:v>8.0000999999999998</c:v>
                </c:pt>
                <c:pt idx="8114">
                  <c:v>12.0001</c:v>
                </c:pt>
                <c:pt idx="8115">
                  <c:v>7.0000999999999998</c:v>
                </c:pt>
                <c:pt idx="8116">
                  <c:v>7.0000999999999998</c:v>
                </c:pt>
                <c:pt idx="8117">
                  <c:v>9.0000999999999998</c:v>
                </c:pt>
                <c:pt idx="8118">
                  <c:v>11.0001</c:v>
                </c:pt>
                <c:pt idx="8119">
                  <c:v>13.0001</c:v>
                </c:pt>
                <c:pt idx="8120">
                  <c:v>5.0000999999999998</c:v>
                </c:pt>
                <c:pt idx="8121">
                  <c:v>4.0000999999999998</c:v>
                </c:pt>
                <c:pt idx="8122">
                  <c:v>2.0001000000000002</c:v>
                </c:pt>
                <c:pt idx="8123">
                  <c:v>2.0001000000000002</c:v>
                </c:pt>
                <c:pt idx="8124">
                  <c:v>1E-4</c:v>
                </c:pt>
                <c:pt idx="8125">
                  <c:v>1.0001</c:v>
                </c:pt>
                <c:pt idx="8126">
                  <c:v>3.0001000000000002</c:v>
                </c:pt>
                <c:pt idx="8127">
                  <c:v>1.0001</c:v>
                </c:pt>
                <c:pt idx="8128">
                  <c:v>1E-4</c:v>
                </c:pt>
                <c:pt idx="8129">
                  <c:v>1E-4</c:v>
                </c:pt>
                <c:pt idx="8130">
                  <c:v>1E-4</c:v>
                </c:pt>
                <c:pt idx="8131">
                  <c:v>1E-4</c:v>
                </c:pt>
                <c:pt idx="8132">
                  <c:v>1.0001</c:v>
                </c:pt>
                <c:pt idx="8133">
                  <c:v>1E-4</c:v>
                </c:pt>
                <c:pt idx="8134">
                  <c:v>1E-4</c:v>
                </c:pt>
                <c:pt idx="8135">
                  <c:v>1E-4</c:v>
                </c:pt>
                <c:pt idx="8136">
                  <c:v>1.0001</c:v>
                </c:pt>
                <c:pt idx="8137">
                  <c:v>1E-4</c:v>
                </c:pt>
                <c:pt idx="8138">
                  <c:v>1E-4</c:v>
                </c:pt>
                <c:pt idx="8139">
                  <c:v>1E-4</c:v>
                </c:pt>
                <c:pt idx="8140">
                  <c:v>1E-4</c:v>
                </c:pt>
                <c:pt idx="8141">
                  <c:v>1E-4</c:v>
                </c:pt>
                <c:pt idx="8142">
                  <c:v>1E-4</c:v>
                </c:pt>
                <c:pt idx="8143">
                  <c:v>1.0001</c:v>
                </c:pt>
                <c:pt idx="8144">
                  <c:v>1E-4</c:v>
                </c:pt>
                <c:pt idx="8145">
                  <c:v>1E-4</c:v>
                </c:pt>
                <c:pt idx="8146">
                  <c:v>1E-4</c:v>
                </c:pt>
                <c:pt idx="8147">
                  <c:v>1E-4</c:v>
                </c:pt>
                <c:pt idx="8148">
                  <c:v>1E-4</c:v>
                </c:pt>
                <c:pt idx="8149">
                  <c:v>1E-4</c:v>
                </c:pt>
                <c:pt idx="8150">
                  <c:v>1E-4</c:v>
                </c:pt>
                <c:pt idx="8151">
                  <c:v>1E-4</c:v>
                </c:pt>
                <c:pt idx="8152">
                  <c:v>1E-4</c:v>
                </c:pt>
                <c:pt idx="8153">
                  <c:v>1E-4</c:v>
                </c:pt>
                <c:pt idx="8154">
                  <c:v>1.0001</c:v>
                </c:pt>
                <c:pt idx="8155">
                  <c:v>3.0001000000000002</c:v>
                </c:pt>
                <c:pt idx="8156">
                  <c:v>1E-4</c:v>
                </c:pt>
                <c:pt idx="8157">
                  <c:v>1.0001</c:v>
                </c:pt>
                <c:pt idx="8158">
                  <c:v>1E-4</c:v>
                </c:pt>
                <c:pt idx="8159">
                  <c:v>3.0001000000000002</c:v>
                </c:pt>
                <c:pt idx="8160">
                  <c:v>4.0000999999999998</c:v>
                </c:pt>
                <c:pt idx="8161">
                  <c:v>3.0001000000000002</c:v>
                </c:pt>
                <c:pt idx="8162">
                  <c:v>3.0001000000000002</c:v>
                </c:pt>
                <c:pt idx="8163">
                  <c:v>4.0000999999999998</c:v>
                </c:pt>
                <c:pt idx="8164">
                  <c:v>6.0000999999999998</c:v>
                </c:pt>
                <c:pt idx="8165">
                  <c:v>9.0000999999999998</c:v>
                </c:pt>
                <c:pt idx="8166">
                  <c:v>9.0000999999999998</c:v>
                </c:pt>
                <c:pt idx="8167">
                  <c:v>6.0000999999999998</c:v>
                </c:pt>
                <c:pt idx="8168">
                  <c:v>4.0000999999999998</c:v>
                </c:pt>
                <c:pt idx="8169">
                  <c:v>3.0001000000000002</c:v>
                </c:pt>
                <c:pt idx="8170">
                  <c:v>5.0000999999999998</c:v>
                </c:pt>
                <c:pt idx="8171">
                  <c:v>2.0001000000000002</c:v>
                </c:pt>
                <c:pt idx="8172">
                  <c:v>1.0001</c:v>
                </c:pt>
                <c:pt idx="8173">
                  <c:v>1E-4</c:v>
                </c:pt>
                <c:pt idx="8174">
                  <c:v>1E-4</c:v>
                </c:pt>
                <c:pt idx="8175">
                  <c:v>1.0001</c:v>
                </c:pt>
                <c:pt idx="8176">
                  <c:v>1.0001</c:v>
                </c:pt>
                <c:pt idx="8177">
                  <c:v>1E-4</c:v>
                </c:pt>
                <c:pt idx="8178">
                  <c:v>1E-4</c:v>
                </c:pt>
                <c:pt idx="8179">
                  <c:v>1E-4</c:v>
                </c:pt>
                <c:pt idx="8180">
                  <c:v>1E-4</c:v>
                </c:pt>
                <c:pt idx="8181">
                  <c:v>1E-4</c:v>
                </c:pt>
                <c:pt idx="8182">
                  <c:v>1E-4</c:v>
                </c:pt>
                <c:pt idx="8183">
                  <c:v>1E-4</c:v>
                </c:pt>
                <c:pt idx="8184">
                  <c:v>1.0001</c:v>
                </c:pt>
                <c:pt idx="8185">
                  <c:v>1.0001</c:v>
                </c:pt>
                <c:pt idx="8186">
                  <c:v>1E-4</c:v>
                </c:pt>
                <c:pt idx="8187">
                  <c:v>1E-4</c:v>
                </c:pt>
                <c:pt idx="8188">
                  <c:v>1E-4</c:v>
                </c:pt>
                <c:pt idx="8189">
                  <c:v>1E-4</c:v>
                </c:pt>
                <c:pt idx="8190">
                  <c:v>1.0001</c:v>
                </c:pt>
                <c:pt idx="8191">
                  <c:v>1.0001</c:v>
                </c:pt>
                <c:pt idx="8192">
                  <c:v>1E-4</c:v>
                </c:pt>
                <c:pt idx="8193">
                  <c:v>1E-4</c:v>
                </c:pt>
                <c:pt idx="8194">
                  <c:v>1.0001</c:v>
                </c:pt>
                <c:pt idx="8195">
                  <c:v>1E-4</c:v>
                </c:pt>
                <c:pt idx="8196">
                  <c:v>1E-4</c:v>
                </c:pt>
                <c:pt idx="8197">
                  <c:v>1E-4</c:v>
                </c:pt>
                <c:pt idx="8198">
                  <c:v>1E-4</c:v>
                </c:pt>
                <c:pt idx="8199">
                  <c:v>1E-4</c:v>
                </c:pt>
                <c:pt idx="8200">
                  <c:v>1.0001</c:v>
                </c:pt>
                <c:pt idx="8201">
                  <c:v>1E-4</c:v>
                </c:pt>
                <c:pt idx="8202">
                  <c:v>1E-4</c:v>
                </c:pt>
                <c:pt idx="8203">
                  <c:v>3.0001000000000002</c:v>
                </c:pt>
                <c:pt idx="8204">
                  <c:v>1.0001</c:v>
                </c:pt>
                <c:pt idx="8205">
                  <c:v>3.0001000000000002</c:v>
                </c:pt>
                <c:pt idx="8206">
                  <c:v>7.0000999999999998</c:v>
                </c:pt>
                <c:pt idx="8207">
                  <c:v>21.0001</c:v>
                </c:pt>
                <c:pt idx="8208">
                  <c:v>30.0001</c:v>
                </c:pt>
                <c:pt idx="8209">
                  <c:v>33.000100000000003</c:v>
                </c:pt>
                <c:pt idx="8210">
                  <c:v>22.0001</c:v>
                </c:pt>
                <c:pt idx="8211">
                  <c:v>15.0001</c:v>
                </c:pt>
                <c:pt idx="8212">
                  <c:v>21.0001</c:v>
                </c:pt>
                <c:pt idx="8213">
                  <c:v>9.0000999999999998</c:v>
                </c:pt>
                <c:pt idx="8214">
                  <c:v>5.0000999999999998</c:v>
                </c:pt>
                <c:pt idx="8215">
                  <c:v>6.0000999999999998</c:v>
                </c:pt>
                <c:pt idx="8216">
                  <c:v>4.0000999999999998</c:v>
                </c:pt>
                <c:pt idx="8217">
                  <c:v>3.0001000000000002</c:v>
                </c:pt>
                <c:pt idx="8218">
                  <c:v>2.0001000000000002</c:v>
                </c:pt>
                <c:pt idx="8219">
                  <c:v>1E-4</c:v>
                </c:pt>
                <c:pt idx="8220">
                  <c:v>1E-4</c:v>
                </c:pt>
                <c:pt idx="8221">
                  <c:v>1.0001</c:v>
                </c:pt>
                <c:pt idx="8222">
                  <c:v>1.0001</c:v>
                </c:pt>
                <c:pt idx="8223">
                  <c:v>1E-4</c:v>
                </c:pt>
                <c:pt idx="8224">
                  <c:v>1E-4</c:v>
                </c:pt>
                <c:pt idx="8225">
                  <c:v>1E-4</c:v>
                </c:pt>
                <c:pt idx="8226">
                  <c:v>1.0001</c:v>
                </c:pt>
                <c:pt idx="8227">
                  <c:v>1E-4</c:v>
                </c:pt>
                <c:pt idx="8228">
                  <c:v>1E-4</c:v>
                </c:pt>
                <c:pt idx="8229">
                  <c:v>1E-4</c:v>
                </c:pt>
                <c:pt idx="8230">
                  <c:v>1E-4</c:v>
                </c:pt>
                <c:pt idx="8231">
                  <c:v>1E-4</c:v>
                </c:pt>
                <c:pt idx="8232">
                  <c:v>1.0001</c:v>
                </c:pt>
                <c:pt idx="8233">
                  <c:v>1E-4</c:v>
                </c:pt>
                <c:pt idx="8234">
                  <c:v>1E-4</c:v>
                </c:pt>
                <c:pt idx="8235">
                  <c:v>2.0001000000000002</c:v>
                </c:pt>
                <c:pt idx="8236">
                  <c:v>1E-4</c:v>
                </c:pt>
                <c:pt idx="8237">
                  <c:v>1.0001</c:v>
                </c:pt>
                <c:pt idx="8238">
                  <c:v>1.0001</c:v>
                </c:pt>
                <c:pt idx="8239">
                  <c:v>1E-4</c:v>
                </c:pt>
                <c:pt idx="8240">
                  <c:v>1E-4</c:v>
                </c:pt>
                <c:pt idx="8241">
                  <c:v>1E-4</c:v>
                </c:pt>
                <c:pt idx="8242">
                  <c:v>1E-4</c:v>
                </c:pt>
                <c:pt idx="8243">
                  <c:v>1E-4</c:v>
                </c:pt>
                <c:pt idx="8244">
                  <c:v>1E-4</c:v>
                </c:pt>
                <c:pt idx="8245">
                  <c:v>1E-4</c:v>
                </c:pt>
                <c:pt idx="8246">
                  <c:v>1E-4</c:v>
                </c:pt>
                <c:pt idx="8247">
                  <c:v>1E-4</c:v>
                </c:pt>
                <c:pt idx="8248">
                  <c:v>1E-4</c:v>
                </c:pt>
                <c:pt idx="8249">
                  <c:v>1E-4</c:v>
                </c:pt>
                <c:pt idx="8250">
                  <c:v>1.0001</c:v>
                </c:pt>
                <c:pt idx="8251">
                  <c:v>1E-4</c:v>
                </c:pt>
                <c:pt idx="8252">
                  <c:v>1E-4</c:v>
                </c:pt>
                <c:pt idx="8253">
                  <c:v>1E-4</c:v>
                </c:pt>
                <c:pt idx="8254">
                  <c:v>1.0001</c:v>
                </c:pt>
                <c:pt idx="8255">
                  <c:v>2.0001000000000002</c:v>
                </c:pt>
                <c:pt idx="8256">
                  <c:v>11.0001</c:v>
                </c:pt>
                <c:pt idx="8257">
                  <c:v>8.0000999999999998</c:v>
                </c:pt>
                <c:pt idx="8258">
                  <c:v>4.0000999999999998</c:v>
                </c:pt>
                <c:pt idx="8259">
                  <c:v>7.0000999999999998</c:v>
                </c:pt>
                <c:pt idx="8260">
                  <c:v>5.0000999999999998</c:v>
                </c:pt>
                <c:pt idx="8261">
                  <c:v>5.0000999999999998</c:v>
                </c:pt>
                <c:pt idx="8262">
                  <c:v>2.0001000000000002</c:v>
                </c:pt>
                <c:pt idx="8263">
                  <c:v>3.0001000000000002</c:v>
                </c:pt>
                <c:pt idx="8264">
                  <c:v>4.0000999999999998</c:v>
                </c:pt>
                <c:pt idx="8265">
                  <c:v>2.0001000000000002</c:v>
                </c:pt>
                <c:pt idx="8266">
                  <c:v>2.0001000000000002</c:v>
                </c:pt>
                <c:pt idx="8267">
                  <c:v>3.0001000000000002</c:v>
                </c:pt>
                <c:pt idx="8268">
                  <c:v>1.0001</c:v>
                </c:pt>
                <c:pt idx="8269">
                  <c:v>1E-4</c:v>
                </c:pt>
                <c:pt idx="8270">
                  <c:v>1E-4</c:v>
                </c:pt>
                <c:pt idx="8271">
                  <c:v>1.0001</c:v>
                </c:pt>
                <c:pt idx="8272">
                  <c:v>1E-4</c:v>
                </c:pt>
                <c:pt idx="8273">
                  <c:v>1.0001</c:v>
                </c:pt>
                <c:pt idx="8274">
                  <c:v>1E-4</c:v>
                </c:pt>
                <c:pt idx="8275">
                  <c:v>1E-4</c:v>
                </c:pt>
                <c:pt idx="8276">
                  <c:v>1.0001</c:v>
                </c:pt>
                <c:pt idx="8277">
                  <c:v>2.0001000000000002</c:v>
                </c:pt>
                <c:pt idx="8278">
                  <c:v>1E-4</c:v>
                </c:pt>
                <c:pt idx="8279">
                  <c:v>1E-4</c:v>
                </c:pt>
                <c:pt idx="8280">
                  <c:v>1E-4</c:v>
                </c:pt>
                <c:pt idx="8281">
                  <c:v>1E-4</c:v>
                </c:pt>
                <c:pt idx="8282">
                  <c:v>1E-4</c:v>
                </c:pt>
                <c:pt idx="8283">
                  <c:v>1E-4</c:v>
                </c:pt>
                <c:pt idx="8284">
                  <c:v>1.0001</c:v>
                </c:pt>
                <c:pt idx="8285">
                  <c:v>1.0001</c:v>
                </c:pt>
                <c:pt idx="8286">
                  <c:v>1E-4</c:v>
                </c:pt>
                <c:pt idx="8287">
                  <c:v>1E-4</c:v>
                </c:pt>
                <c:pt idx="8288">
                  <c:v>1E-4</c:v>
                </c:pt>
                <c:pt idx="8289">
                  <c:v>1E-4</c:v>
                </c:pt>
                <c:pt idx="8290">
                  <c:v>1.0001</c:v>
                </c:pt>
                <c:pt idx="8291">
                  <c:v>1E-4</c:v>
                </c:pt>
                <c:pt idx="8292">
                  <c:v>2.0001000000000002</c:v>
                </c:pt>
                <c:pt idx="8293">
                  <c:v>2.0001000000000002</c:v>
                </c:pt>
                <c:pt idx="8294">
                  <c:v>1.0001</c:v>
                </c:pt>
                <c:pt idx="8295">
                  <c:v>1.0001</c:v>
                </c:pt>
                <c:pt idx="8296">
                  <c:v>2.0001000000000002</c:v>
                </c:pt>
                <c:pt idx="8297">
                  <c:v>1E-4</c:v>
                </c:pt>
                <c:pt idx="8298">
                  <c:v>1E-4</c:v>
                </c:pt>
                <c:pt idx="8299">
                  <c:v>1.0001</c:v>
                </c:pt>
                <c:pt idx="8300">
                  <c:v>1E-4</c:v>
                </c:pt>
                <c:pt idx="8301">
                  <c:v>1.0001</c:v>
                </c:pt>
                <c:pt idx="8302">
                  <c:v>1.0001</c:v>
                </c:pt>
                <c:pt idx="8303">
                  <c:v>8.0000999999999998</c:v>
                </c:pt>
                <c:pt idx="8304">
                  <c:v>10.0001</c:v>
                </c:pt>
                <c:pt idx="8305">
                  <c:v>9.0000999999999998</c:v>
                </c:pt>
                <c:pt idx="8306">
                  <c:v>7.0000999999999998</c:v>
                </c:pt>
                <c:pt idx="8307">
                  <c:v>2.0001000000000002</c:v>
                </c:pt>
                <c:pt idx="8308">
                  <c:v>5.0000999999999998</c:v>
                </c:pt>
                <c:pt idx="8309">
                  <c:v>5.0000999999999998</c:v>
                </c:pt>
                <c:pt idx="8310">
                  <c:v>2.0001000000000002</c:v>
                </c:pt>
                <c:pt idx="8311">
                  <c:v>1.0001</c:v>
                </c:pt>
                <c:pt idx="8312">
                  <c:v>1.0001</c:v>
                </c:pt>
                <c:pt idx="8313">
                  <c:v>1E-4</c:v>
                </c:pt>
                <c:pt idx="8314">
                  <c:v>1.0001</c:v>
                </c:pt>
                <c:pt idx="8315">
                  <c:v>1E-4</c:v>
                </c:pt>
                <c:pt idx="8316">
                  <c:v>1E-4</c:v>
                </c:pt>
                <c:pt idx="8317">
                  <c:v>1.0001</c:v>
                </c:pt>
                <c:pt idx="8318">
                  <c:v>1E-4</c:v>
                </c:pt>
                <c:pt idx="8319">
                  <c:v>1E-4</c:v>
                </c:pt>
                <c:pt idx="8320">
                  <c:v>1E-4</c:v>
                </c:pt>
                <c:pt idx="8321">
                  <c:v>1E-4</c:v>
                </c:pt>
                <c:pt idx="8322">
                  <c:v>1.0001</c:v>
                </c:pt>
                <c:pt idx="8323">
                  <c:v>1E-4</c:v>
                </c:pt>
                <c:pt idx="8324">
                  <c:v>1E-4</c:v>
                </c:pt>
                <c:pt idx="8325">
                  <c:v>1E-4</c:v>
                </c:pt>
                <c:pt idx="8326">
                  <c:v>1E-4</c:v>
                </c:pt>
                <c:pt idx="8327">
                  <c:v>1.0001</c:v>
                </c:pt>
                <c:pt idx="8328">
                  <c:v>1E-4</c:v>
                </c:pt>
                <c:pt idx="8329">
                  <c:v>1E-4</c:v>
                </c:pt>
                <c:pt idx="8330">
                  <c:v>1.0001</c:v>
                </c:pt>
                <c:pt idx="8331">
                  <c:v>1E-4</c:v>
                </c:pt>
                <c:pt idx="8332">
                  <c:v>1E-4</c:v>
                </c:pt>
                <c:pt idx="8333">
                  <c:v>1E-4</c:v>
                </c:pt>
                <c:pt idx="8334">
                  <c:v>1E-4</c:v>
                </c:pt>
                <c:pt idx="8335">
                  <c:v>1E-4</c:v>
                </c:pt>
                <c:pt idx="8336">
                  <c:v>1.0001</c:v>
                </c:pt>
                <c:pt idx="8337">
                  <c:v>1E-4</c:v>
                </c:pt>
                <c:pt idx="8338">
                  <c:v>1E-4</c:v>
                </c:pt>
                <c:pt idx="8339">
                  <c:v>1E-4</c:v>
                </c:pt>
                <c:pt idx="8340">
                  <c:v>1E-4</c:v>
                </c:pt>
                <c:pt idx="8341">
                  <c:v>1E-4</c:v>
                </c:pt>
                <c:pt idx="8342">
                  <c:v>2.0001000000000002</c:v>
                </c:pt>
                <c:pt idx="8343">
                  <c:v>1E-4</c:v>
                </c:pt>
                <c:pt idx="8344">
                  <c:v>1.0001</c:v>
                </c:pt>
                <c:pt idx="8345">
                  <c:v>1E-4</c:v>
                </c:pt>
                <c:pt idx="8346">
                  <c:v>1E-4</c:v>
                </c:pt>
                <c:pt idx="8347">
                  <c:v>1.0001</c:v>
                </c:pt>
                <c:pt idx="8348">
                  <c:v>1.0001</c:v>
                </c:pt>
                <c:pt idx="8349">
                  <c:v>3.0001000000000002</c:v>
                </c:pt>
                <c:pt idx="8350">
                  <c:v>2.0001000000000002</c:v>
                </c:pt>
                <c:pt idx="8351">
                  <c:v>12.0001</c:v>
                </c:pt>
                <c:pt idx="8352">
                  <c:v>10.0001</c:v>
                </c:pt>
                <c:pt idx="8353">
                  <c:v>5.0000999999999998</c:v>
                </c:pt>
                <c:pt idx="8354">
                  <c:v>3.0001000000000002</c:v>
                </c:pt>
                <c:pt idx="8355">
                  <c:v>2.0001000000000002</c:v>
                </c:pt>
                <c:pt idx="8356">
                  <c:v>1.0001</c:v>
                </c:pt>
                <c:pt idx="8357">
                  <c:v>1.0001</c:v>
                </c:pt>
                <c:pt idx="8358">
                  <c:v>1.0001</c:v>
                </c:pt>
                <c:pt idx="8359">
                  <c:v>5.0000999999999998</c:v>
                </c:pt>
                <c:pt idx="8360">
                  <c:v>2.0001000000000002</c:v>
                </c:pt>
                <c:pt idx="8361">
                  <c:v>1.0001</c:v>
                </c:pt>
                <c:pt idx="8362">
                  <c:v>2.0001000000000002</c:v>
                </c:pt>
                <c:pt idx="8363">
                  <c:v>1E-4</c:v>
                </c:pt>
                <c:pt idx="8364">
                  <c:v>1E-4</c:v>
                </c:pt>
                <c:pt idx="8365">
                  <c:v>1.0001</c:v>
                </c:pt>
                <c:pt idx="8366">
                  <c:v>1E-4</c:v>
                </c:pt>
                <c:pt idx="8367">
                  <c:v>1E-4</c:v>
                </c:pt>
                <c:pt idx="8368">
                  <c:v>1.0001</c:v>
                </c:pt>
                <c:pt idx="8369">
                  <c:v>1E-4</c:v>
                </c:pt>
                <c:pt idx="8370">
                  <c:v>1E-4</c:v>
                </c:pt>
                <c:pt idx="8371">
                  <c:v>1.0001</c:v>
                </c:pt>
                <c:pt idx="8372">
                  <c:v>1E-4</c:v>
                </c:pt>
                <c:pt idx="8373">
                  <c:v>1E-4</c:v>
                </c:pt>
                <c:pt idx="8374">
                  <c:v>1E-4</c:v>
                </c:pt>
                <c:pt idx="8375">
                  <c:v>1.0001</c:v>
                </c:pt>
                <c:pt idx="8376">
                  <c:v>2.0001000000000002</c:v>
                </c:pt>
                <c:pt idx="8377">
                  <c:v>1E-4</c:v>
                </c:pt>
                <c:pt idx="8378">
                  <c:v>1E-4</c:v>
                </c:pt>
                <c:pt idx="8379">
                  <c:v>1E-4</c:v>
                </c:pt>
                <c:pt idx="8380">
                  <c:v>1E-4</c:v>
                </c:pt>
                <c:pt idx="8381">
                  <c:v>1.0001</c:v>
                </c:pt>
                <c:pt idx="8382">
                  <c:v>1E-4</c:v>
                </c:pt>
                <c:pt idx="8383">
                  <c:v>1.0001</c:v>
                </c:pt>
                <c:pt idx="8384">
                  <c:v>1E-4</c:v>
                </c:pt>
                <c:pt idx="8385">
                  <c:v>1E-4</c:v>
                </c:pt>
                <c:pt idx="8386">
                  <c:v>1E-4</c:v>
                </c:pt>
                <c:pt idx="8387">
                  <c:v>1E-4</c:v>
                </c:pt>
                <c:pt idx="8388">
                  <c:v>1E-4</c:v>
                </c:pt>
                <c:pt idx="8389">
                  <c:v>1.0001</c:v>
                </c:pt>
                <c:pt idx="8390">
                  <c:v>1E-4</c:v>
                </c:pt>
                <c:pt idx="8391">
                  <c:v>1.0001</c:v>
                </c:pt>
                <c:pt idx="8392">
                  <c:v>1E-4</c:v>
                </c:pt>
                <c:pt idx="8393">
                  <c:v>1E-4</c:v>
                </c:pt>
                <c:pt idx="8394">
                  <c:v>1.0001</c:v>
                </c:pt>
                <c:pt idx="8395">
                  <c:v>1E-4</c:v>
                </c:pt>
                <c:pt idx="8396">
                  <c:v>5.0000999999999998</c:v>
                </c:pt>
                <c:pt idx="8397">
                  <c:v>14.0001</c:v>
                </c:pt>
                <c:pt idx="8398">
                  <c:v>21.0001</c:v>
                </c:pt>
                <c:pt idx="8399">
                  <c:v>16.0001</c:v>
                </c:pt>
                <c:pt idx="8400">
                  <c:v>8.0000999999999998</c:v>
                </c:pt>
                <c:pt idx="8401">
                  <c:v>7.0000999999999998</c:v>
                </c:pt>
                <c:pt idx="8402">
                  <c:v>3.0001000000000002</c:v>
                </c:pt>
                <c:pt idx="8403">
                  <c:v>3.0001000000000002</c:v>
                </c:pt>
                <c:pt idx="8404">
                  <c:v>1.0001</c:v>
                </c:pt>
                <c:pt idx="8405">
                  <c:v>2.0001000000000002</c:v>
                </c:pt>
                <c:pt idx="8406">
                  <c:v>1.0001</c:v>
                </c:pt>
                <c:pt idx="8407">
                  <c:v>1E-4</c:v>
                </c:pt>
                <c:pt idx="8408">
                  <c:v>2.0001000000000002</c:v>
                </c:pt>
                <c:pt idx="8409">
                  <c:v>1.0001</c:v>
                </c:pt>
                <c:pt idx="8410">
                  <c:v>1.0001</c:v>
                </c:pt>
                <c:pt idx="8411">
                  <c:v>1.0001</c:v>
                </c:pt>
                <c:pt idx="8412">
                  <c:v>1E-4</c:v>
                </c:pt>
                <c:pt idx="8413">
                  <c:v>1E-4</c:v>
                </c:pt>
                <c:pt idx="8414">
                  <c:v>1.0001</c:v>
                </c:pt>
                <c:pt idx="8415">
                  <c:v>1E-4</c:v>
                </c:pt>
                <c:pt idx="8416">
                  <c:v>1E-4</c:v>
                </c:pt>
                <c:pt idx="8417">
                  <c:v>1E-4</c:v>
                </c:pt>
                <c:pt idx="8418">
                  <c:v>1.0001</c:v>
                </c:pt>
                <c:pt idx="8419">
                  <c:v>1E-4</c:v>
                </c:pt>
                <c:pt idx="8420">
                  <c:v>2.0001000000000002</c:v>
                </c:pt>
                <c:pt idx="8421">
                  <c:v>1E-4</c:v>
                </c:pt>
                <c:pt idx="8422">
                  <c:v>2.0001000000000002</c:v>
                </c:pt>
                <c:pt idx="8423">
                  <c:v>1E-4</c:v>
                </c:pt>
                <c:pt idx="8424">
                  <c:v>1.0001</c:v>
                </c:pt>
                <c:pt idx="8425">
                  <c:v>1E-4</c:v>
                </c:pt>
                <c:pt idx="8426">
                  <c:v>1E-4</c:v>
                </c:pt>
                <c:pt idx="8427">
                  <c:v>1E-4</c:v>
                </c:pt>
                <c:pt idx="8428">
                  <c:v>1E-4</c:v>
                </c:pt>
                <c:pt idx="8429">
                  <c:v>1E-4</c:v>
                </c:pt>
                <c:pt idx="8430">
                  <c:v>1E-4</c:v>
                </c:pt>
                <c:pt idx="8431">
                  <c:v>2.0001000000000002</c:v>
                </c:pt>
                <c:pt idx="8432">
                  <c:v>1E-4</c:v>
                </c:pt>
                <c:pt idx="8433">
                  <c:v>1.0001</c:v>
                </c:pt>
                <c:pt idx="8434">
                  <c:v>1E-4</c:v>
                </c:pt>
                <c:pt idx="8435">
                  <c:v>1.0001</c:v>
                </c:pt>
                <c:pt idx="8436">
                  <c:v>1E-4</c:v>
                </c:pt>
                <c:pt idx="8437">
                  <c:v>2.0001000000000002</c:v>
                </c:pt>
                <c:pt idx="8438">
                  <c:v>1E-4</c:v>
                </c:pt>
                <c:pt idx="8439">
                  <c:v>1.0001</c:v>
                </c:pt>
                <c:pt idx="8440">
                  <c:v>1E-4</c:v>
                </c:pt>
                <c:pt idx="8441">
                  <c:v>2.0001000000000002</c:v>
                </c:pt>
                <c:pt idx="8442">
                  <c:v>4.0000999999999998</c:v>
                </c:pt>
                <c:pt idx="8443">
                  <c:v>14.0001</c:v>
                </c:pt>
                <c:pt idx="8444">
                  <c:v>29.0001</c:v>
                </c:pt>
                <c:pt idx="8445">
                  <c:v>18.0001</c:v>
                </c:pt>
                <c:pt idx="8446">
                  <c:v>6.0000999999999998</c:v>
                </c:pt>
                <c:pt idx="8447">
                  <c:v>8.0000999999999998</c:v>
                </c:pt>
                <c:pt idx="8448">
                  <c:v>7.0000999999999998</c:v>
                </c:pt>
                <c:pt idx="8449">
                  <c:v>4.0000999999999998</c:v>
                </c:pt>
                <c:pt idx="8450">
                  <c:v>2.0001000000000002</c:v>
                </c:pt>
                <c:pt idx="8451">
                  <c:v>3.0001000000000002</c:v>
                </c:pt>
                <c:pt idx="8452">
                  <c:v>2.0001000000000002</c:v>
                </c:pt>
                <c:pt idx="8453">
                  <c:v>4.0000999999999998</c:v>
                </c:pt>
                <c:pt idx="8454">
                  <c:v>1.0001</c:v>
                </c:pt>
                <c:pt idx="8455">
                  <c:v>2.0001000000000002</c:v>
                </c:pt>
                <c:pt idx="8456">
                  <c:v>2.0001000000000002</c:v>
                </c:pt>
                <c:pt idx="8457">
                  <c:v>1.0001</c:v>
                </c:pt>
                <c:pt idx="8458">
                  <c:v>1E-4</c:v>
                </c:pt>
                <c:pt idx="8459">
                  <c:v>1E-4</c:v>
                </c:pt>
                <c:pt idx="8460">
                  <c:v>1E-4</c:v>
                </c:pt>
                <c:pt idx="8461">
                  <c:v>1.0001</c:v>
                </c:pt>
                <c:pt idx="8462">
                  <c:v>1E-4</c:v>
                </c:pt>
                <c:pt idx="8463">
                  <c:v>1.0001</c:v>
                </c:pt>
                <c:pt idx="8464">
                  <c:v>1.0001</c:v>
                </c:pt>
                <c:pt idx="8465">
                  <c:v>1.0001</c:v>
                </c:pt>
                <c:pt idx="8466">
                  <c:v>3.0001000000000002</c:v>
                </c:pt>
                <c:pt idx="8467">
                  <c:v>1.0001</c:v>
                </c:pt>
                <c:pt idx="8468">
                  <c:v>2.0001000000000002</c:v>
                </c:pt>
                <c:pt idx="8469">
                  <c:v>2.0001000000000002</c:v>
                </c:pt>
                <c:pt idx="8470">
                  <c:v>2.0001000000000002</c:v>
                </c:pt>
                <c:pt idx="8471">
                  <c:v>1E-4</c:v>
                </c:pt>
                <c:pt idx="8472">
                  <c:v>2.0001000000000002</c:v>
                </c:pt>
                <c:pt idx="8473">
                  <c:v>1.0001</c:v>
                </c:pt>
                <c:pt idx="8474">
                  <c:v>1.0001</c:v>
                </c:pt>
                <c:pt idx="8475">
                  <c:v>1.0001</c:v>
                </c:pt>
                <c:pt idx="8476">
                  <c:v>1.0001</c:v>
                </c:pt>
                <c:pt idx="8477">
                  <c:v>1E-4</c:v>
                </c:pt>
                <c:pt idx="8478">
                  <c:v>3.0001000000000002</c:v>
                </c:pt>
                <c:pt idx="8479">
                  <c:v>3.0001000000000002</c:v>
                </c:pt>
                <c:pt idx="8480">
                  <c:v>2.0001000000000002</c:v>
                </c:pt>
                <c:pt idx="8481">
                  <c:v>1E-4</c:v>
                </c:pt>
                <c:pt idx="8482">
                  <c:v>1.0001</c:v>
                </c:pt>
                <c:pt idx="8483">
                  <c:v>2.0001000000000002</c:v>
                </c:pt>
                <c:pt idx="8484">
                  <c:v>1E-4</c:v>
                </c:pt>
                <c:pt idx="8485">
                  <c:v>2.0001000000000002</c:v>
                </c:pt>
                <c:pt idx="8486">
                  <c:v>1.0001</c:v>
                </c:pt>
                <c:pt idx="8487">
                  <c:v>2.0001000000000002</c:v>
                </c:pt>
                <c:pt idx="8488">
                  <c:v>11.0001</c:v>
                </c:pt>
                <c:pt idx="8489">
                  <c:v>45.000100000000003</c:v>
                </c:pt>
                <c:pt idx="8490">
                  <c:v>72.000100000000003</c:v>
                </c:pt>
                <c:pt idx="8491">
                  <c:v>30.0001</c:v>
                </c:pt>
                <c:pt idx="8492">
                  <c:v>30.0001</c:v>
                </c:pt>
                <c:pt idx="8493">
                  <c:v>27.0001</c:v>
                </c:pt>
                <c:pt idx="8494">
                  <c:v>15.0001</c:v>
                </c:pt>
                <c:pt idx="8495">
                  <c:v>12.0001</c:v>
                </c:pt>
                <c:pt idx="8496">
                  <c:v>7.0000999999999998</c:v>
                </c:pt>
                <c:pt idx="8497">
                  <c:v>5.0000999999999998</c:v>
                </c:pt>
                <c:pt idx="8498">
                  <c:v>7.0000999999999998</c:v>
                </c:pt>
                <c:pt idx="8499">
                  <c:v>4.0000999999999998</c:v>
                </c:pt>
                <c:pt idx="8500">
                  <c:v>5.0000999999999998</c:v>
                </c:pt>
                <c:pt idx="8501">
                  <c:v>2.0001000000000002</c:v>
                </c:pt>
                <c:pt idx="8502">
                  <c:v>2.0001000000000002</c:v>
                </c:pt>
                <c:pt idx="8503">
                  <c:v>1E-4</c:v>
                </c:pt>
                <c:pt idx="8504">
                  <c:v>2.0001000000000002</c:v>
                </c:pt>
                <c:pt idx="8505">
                  <c:v>4.0000999999999998</c:v>
                </c:pt>
                <c:pt idx="8506">
                  <c:v>2.0001000000000002</c:v>
                </c:pt>
                <c:pt idx="8507">
                  <c:v>1.0001</c:v>
                </c:pt>
                <c:pt idx="8508">
                  <c:v>3.0001000000000002</c:v>
                </c:pt>
                <c:pt idx="8509">
                  <c:v>4.0000999999999998</c:v>
                </c:pt>
                <c:pt idx="8510">
                  <c:v>2.0001000000000002</c:v>
                </c:pt>
                <c:pt idx="8511">
                  <c:v>2.0001000000000002</c:v>
                </c:pt>
                <c:pt idx="8512">
                  <c:v>3.0001000000000002</c:v>
                </c:pt>
                <c:pt idx="8513">
                  <c:v>1E-4</c:v>
                </c:pt>
                <c:pt idx="8514">
                  <c:v>3.0001000000000002</c:v>
                </c:pt>
                <c:pt idx="8515">
                  <c:v>3.0001000000000002</c:v>
                </c:pt>
                <c:pt idx="8516">
                  <c:v>2.0001000000000002</c:v>
                </c:pt>
                <c:pt idx="8517">
                  <c:v>2.0001000000000002</c:v>
                </c:pt>
                <c:pt idx="8518">
                  <c:v>3.0001000000000002</c:v>
                </c:pt>
                <c:pt idx="8519">
                  <c:v>2.0001000000000002</c:v>
                </c:pt>
                <c:pt idx="8520">
                  <c:v>1E-4</c:v>
                </c:pt>
                <c:pt idx="8521">
                  <c:v>4.0000999999999998</c:v>
                </c:pt>
                <c:pt idx="8522">
                  <c:v>3.0001000000000002</c:v>
                </c:pt>
                <c:pt idx="8523">
                  <c:v>1.0001</c:v>
                </c:pt>
                <c:pt idx="8524">
                  <c:v>2.0001000000000002</c:v>
                </c:pt>
                <c:pt idx="8525">
                  <c:v>3.0001000000000002</c:v>
                </c:pt>
                <c:pt idx="8526">
                  <c:v>2.0001000000000002</c:v>
                </c:pt>
                <c:pt idx="8527">
                  <c:v>3.0001000000000002</c:v>
                </c:pt>
                <c:pt idx="8528">
                  <c:v>3.0001000000000002</c:v>
                </c:pt>
                <c:pt idx="8529">
                  <c:v>1E-4</c:v>
                </c:pt>
                <c:pt idx="8530">
                  <c:v>1.0001</c:v>
                </c:pt>
                <c:pt idx="8531">
                  <c:v>8.0000999999999998</c:v>
                </c:pt>
                <c:pt idx="8532">
                  <c:v>2.0001000000000002</c:v>
                </c:pt>
                <c:pt idx="8533">
                  <c:v>1.0001</c:v>
                </c:pt>
                <c:pt idx="8534">
                  <c:v>8.0000999999999998</c:v>
                </c:pt>
                <c:pt idx="8535">
                  <c:v>35.000100000000003</c:v>
                </c:pt>
                <c:pt idx="8536">
                  <c:v>54.000100000000003</c:v>
                </c:pt>
                <c:pt idx="8537">
                  <c:v>39.000100000000003</c:v>
                </c:pt>
                <c:pt idx="8538">
                  <c:v>23.0001</c:v>
                </c:pt>
                <c:pt idx="8539">
                  <c:v>19.0001</c:v>
                </c:pt>
                <c:pt idx="8540">
                  <c:v>13.0001</c:v>
                </c:pt>
                <c:pt idx="8541">
                  <c:v>6.0000999999999998</c:v>
                </c:pt>
                <c:pt idx="8542">
                  <c:v>6.0000999999999998</c:v>
                </c:pt>
                <c:pt idx="8543">
                  <c:v>7.0000999999999998</c:v>
                </c:pt>
                <c:pt idx="8544">
                  <c:v>4.0000999999999998</c:v>
                </c:pt>
                <c:pt idx="8545">
                  <c:v>6.0000999999999998</c:v>
                </c:pt>
                <c:pt idx="8546">
                  <c:v>5.0000999999999998</c:v>
                </c:pt>
                <c:pt idx="8547">
                  <c:v>3.0001000000000002</c:v>
                </c:pt>
                <c:pt idx="8548">
                  <c:v>2.0001000000000002</c:v>
                </c:pt>
                <c:pt idx="8549">
                  <c:v>4.0000999999999998</c:v>
                </c:pt>
                <c:pt idx="8550">
                  <c:v>7.0000999999999998</c:v>
                </c:pt>
                <c:pt idx="8551">
                  <c:v>1.0001</c:v>
                </c:pt>
                <c:pt idx="8552">
                  <c:v>4.0000999999999998</c:v>
                </c:pt>
                <c:pt idx="8553">
                  <c:v>2.0001000000000002</c:v>
                </c:pt>
                <c:pt idx="8554">
                  <c:v>3.0001000000000002</c:v>
                </c:pt>
                <c:pt idx="8555">
                  <c:v>5.0000999999999998</c:v>
                </c:pt>
                <c:pt idx="8556">
                  <c:v>3.0001000000000002</c:v>
                </c:pt>
                <c:pt idx="8557">
                  <c:v>3.0001000000000002</c:v>
                </c:pt>
                <c:pt idx="8558">
                  <c:v>2.0001000000000002</c:v>
                </c:pt>
                <c:pt idx="8559">
                  <c:v>4.0000999999999998</c:v>
                </c:pt>
                <c:pt idx="8560">
                  <c:v>4.0000999999999998</c:v>
                </c:pt>
                <c:pt idx="8561">
                  <c:v>3.0001000000000002</c:v>
                </c:pt>
                <c:pt idx="8562">
                  <c:v>5.0000999999999998</c:v>
                </c:pt>
                <c:pt idx="8563">
                  <c:v>1.0001</c:v>
                </c:pt>
                <c:pt idx="8564">
                  <c:v>5.0000999999999998</c:v>
                </c:pt>
                <c:pt idx="8565">
                  <c:v>3.0001000000000002</c:v>
                </c:pt>
                <c:pt idx="8566">
                  <c:v>1.0001</c:v>
                </c:pt>
                <c:pt idx="8567">
                  <c:v>3.0001000000000002</c:v>
                </c:pt>
                <c:pt idx="8568">
                  <c:v>5.0000999999999998</c:v>
                </c:pt>
                <c:pt idx="8569">
                  <c:v>6.0000999999999998</c:v>
                </c:pt>
                <c:pt idx="8570">
                  <c:v>3.0001000000000002</c:v>
                </c:pt>
                <c:pt idx="8571">
                  <c:v>5.0000999999999998</c:v>
                </c:pt>
                <c:pt idx="8572">
                  <c:v>2.0001000000000002</c:v>
                </c:pt>
                <c:pt idx="8573">
                  <c:v>6.0000999999999998</c:v>
                </c:pt>
                <c:pt idx="8574">
                  <c:v>6.0000999999999998</c:v>
                </c:pt>
                <c:pt idx="8575">
                  <c:v>7.0000999999999998</c:v>
                </c:pt>
                <c:pt idx="8576">
                  <c:v>6.0000999999999998</c:v>
                </c:pt>
                <c:pt idx="8577">
                  <c:v>6.0000999999999998</c:v>
                </c:pt>
                <c:pt idx="8578">
                  <c:v>7.0000999999999998</c:v>
                </c:pt>
                <c:pt idx="8579">
                  <c:v>26.0001</c:v>
                </c:pt>
                <c:pt idx="8580">
                  <c:v>86.000100000000003</c:v>
                </c:pt>
                <c:pt idx="8581">
                  <c:v>205.0001</c:v>
                </c:pt>
                <c:pt idx="8582">
                  <c:v>218.0001</c:v>
                </c:pt>
                <c:pt idx="8583">
                  <c:v>125.0001</c:v>
                </c:pt>
                <c:pt idx="8584">
                  <c:v>94.000100000000003</c:v>
                </c:pt>
                <c:pt idx="8585">
                  <c:v>54.000100000000003</c:v>
                </c:pt>
                <c:pt idx="8586">
                  <c:v>43.000100000000003</c:v>
                </c:pt>
                <c:pt idx="8587">
                  <c:v>32.000100000000003</c:v>
                </c:pt>
                <c:pt idx="8588">
                  <c:v>23.0001</c:v>
                </c:pt>
                <c:pt idx="8589">
                  <c:v>9.0000999999999998</c:v>
                </c:pt>
                <c:pt idx="8590">
                  <c:v>13.0001</c:v>
                </c:pt>
                <c:pt idx="8591">
                  <c:v>7.0000999999999998</c:v>
                </c:pt>
                <c:pt idx="8592">
                  <c:v>5.0000999999999998</c:v>
                </c:pt>
                <c:pt idx="8593">
                  <c:v>4.0000999999999998</c:v>
                </c:pt>
                <c:pt idx="8594">
                  <c:v>6.0000999999999998</c:v>
                </c:pt>
                <c:pt idx="8595">
                  <c:v>3.0001000000000002</c:v>
                </c:pt>
                <c:pt idx="8596">
                  <c:v>3.0001000000000002</c:v>
                </c:pt>
                <c:pt idx="8597">
                  <c:v>6.0000999999999998</c:v>
                </c:pt>
                <c:pt idx="8598">
                  <c:v>3.0001000000000002</c:v>
                </c:pt>
                <c:pt idx="8599">
                  <c:v>5.0000999999999998</c:v>
                </c:pt>
                <c:pt idx="8600">
                  <c:v>12.0001</c:v>
                </c:pt>
                <c:pt idx="8601">
                  <c:v>7.0000999999999998</c:v>
                </c:pt>
                <c:pt idx="8602">
                  <c:v>7.0000999999999998</c:v>
                </c:pt>
                <c:pt idx="8603">
                  <c:v>8.0000999999999998</c:v>
                </c:pt>
                <c:pt idx="8604">
                  <c:v>9.0000999999999998</c:v>
                </c:pt>
                <c:pt idx="8605">
                  <c:v>3.0001000000000002</c:v>
                </c:pt>
                <c:pt idx="8606">
                  <c:v>9.0000999999999998</c:v>
                </c:pt>
                <c:pt idx="8607">
                  <c:v>5.0000999999999998</c:v>
                </c:pt>
                <c:pt idx="8608">
                  <c:v>12.0001</c:v>
                </c:pt>
                <c:pt idx="8609">
                  <c:v>5.0000999999999998</c:v>
                </c:pt>
                <c:pt idx="8610">
                  <c:v>12.0001</c:v>
                </c:pt>
                <c:pt idx="8611">
                  <c:v>13.0001</c:v>
                </c:pt>
                <c:pt idx="8612">
                  <c:v>5.0000999999999998</c:v>
                </c:pt>
                <c:pt idx="8613">
                  <c:v>9.0000999999999998</c:v>
                </c:pt>
                <c:pt idx="8614">
                  <c:v>5.0000999999999998</c:v>
                </c:pt>
                <c:pt idx="8615">
                  <c:v>4.0000999999999998</c:v>
                </c:pt>
                <c:pt idx="8616">
                  <c:v>11.0001</c:v>
                </c:pt>
                <c:pt idx="8617">
                  <c:v>13.0001</c:v>
                </c:pt>
                <c:pt idx="8618">
                  <c:v>6.0000999999999998</c:v>
                </c:pt>
                <c:pt idx="8619">
                  <c:v>10.0001</c:v>
                </c:pt>
                <c:pt idx="8620">
                  <c:v>13.0001</c:v>
                </c:pt>
                <c:pt idx="8621">
                  <c:v>12.0001</c:v>
                </c:pt>
                <c:pt idx="8622">
                  <c:v>17.0001</c:v>
                </c:pt>
                <c:pt idx="8623">
                  <c:v>20.0001</c:v>
                </c:pt>
                <c:pt idx="8624">
                  <c:v>64.000100000000003</c:v>
                </c:pt>
                <c:pt idx="8625">
                  <c:v>309.00009999999997</c:v>
                </c:pt>
                <c:pt idx="8626">
                  <c:v>1262.0001</c:v>
                </c:pt>
                <c:pt idx="8627">
                  <c:v>3504.0001000000002</c:v>
                </c:pt>
                <c:pt idx="8628">
                  <c:v>4182.0001000000002</c:v>
                </c:pt>
                <c:pt idx="8629">
                  <c:v>2514.0001000000002</c:v>
                </c:pt>
                <c:pt idx="8630">
                  <c:v>1780.0001</c:v>
                </c:pt>
                <c:pt idx="8631">
                  <c:v>1439.0001</c:v>
                </c:pt>
                <c:pt idx="8632">
                  <c:v>943.00009999999997</c:v>
                </c:pt>
                <c:pt idx="8633">
                  <c:v>590.00009999999997</c:v>
                </c:pt>
                <c:pt idx="8634">
                  <c:v>402.00009999999997</c:v>
                </c:pt>
                <c:pt idx="8635">
                  <c:v>265.00009999999997</c:v>
                </c:pt>
                <c:pt idx="8636">
                  <c:v>182.0001</c:v>
                </c:pt>
                <c:pt idx="8637">
                  <c:v>96.000100000000003</c:v>
                </c:pt>
                <c:pt idx="8638">
                  <c:v>40.000100000000003</c:v>
                </c:pt>
                <c:pt idx="8639">
                  <c:v>20.0001</c:v>
                </c:pt>
                <c:pt idx="8640">
                  <c:v>18.0001</c:v>
                </c:pt>
                <c:pt idx="8641">
                  <c:v>13.0001</c:v>
                </c:pt>
                <c:pt idx="8642">
                  <c:v>9.0000999999999998</c:v>
                </c:pt>
                <c:pt idx="8643">
                  <c:v>12.0001</c:v>
                </c:pt>
                <c:pt idx="8644">
                  <c:v>20.0001</c:v>
                </c:pt>
                <c:pt idx="8645">
                  <c:v>8.0000999999999998</c:v>
                </c:pt>
                <c:pt idx="8646">
                  <c:v>10.0001</c:v>
                </c:pt>
                <c:pt idx="8647">
                  <c:v>11.0001</c:v>
                </c:pt>
                <c:pt idx="8648">
                  <c:v>16.0001</c:v>
                </c:pt>
                <c:pt idx="8649">
                  <c:v>11.0001</c:v>
                </c:pt>
                <c:pt idx="8650">
                  <c:v>12.0001</c:v>
                </c:pt>
                <c:pt idx="8651">
                  <c:v>8.0000999999999998</c:v>
                </c:pt>
                <c:pt idx="8652">
                  <c:v>16.0001</c:v>
                </c:pt>
                <c:pt idx="8653">
                  <c:v>14.0001</c:v>
                </c:pt>
                <c:pt idx="8654">
                  <c:v>13.0001</c:v>
                </c:pt>
                <c:pt idx="8655">
                  <c:v>12.0001</c:v>
                </c:pt>
                <c:pt idx="8656">
                  <c:v>12.0001</c:v>
                </c:pt>
                <c:pt idx="8657">
                  <c:v>10.0001</c:v>
                </c:pt>
                <c:pt idx="8658">
                  <c:v>17.0001</c:v>
                </c:pt>
                <c:pt idx="8659">
                  <c:v>13.0001</c:v>
                </c:pt>
                <c:pt idx="8660">
                  <c:v>13.0001</c:v>
                </c:pt>
                <c:pt idx="8661">
                  <c:v>13.0001</c:v>
                </c:pt>
                <c:pt idx="8662">
                  <c:v>10.0001</c:v>
                </c:pt>
                <c:pt idx="8663">
                  <c:v>12.0001</c:v>
                </c:pt>
                <c:pt idx="8664">
                  <c:v>14.0001</c:v>
                </c:pt>
                <c:pt idx="8665">
                  <c:v>10.0001</c:v>
                </c:pt>
                <c:pt idx="8666">
                  <c:v>11.0001</c:v>
                </c:pt>
                <c:pt idx="8667">
                  <c:v>8.0000999999999998</c:v>
                </c:pt>
                <c:pt idx="8668">
                  <c:v>9.0000999999999998</c:v>
                </c:pt>
                <c:pt idx="8669">
                  <c:v>7.0000999999999998</c:v>
                </c:pt>
                <c:pt idx="8670">
                  <c:v>10.0001</c:v>
                </c:pt>
                <c:pt idx="8671">
                  <c:v>24.0001</c:v>
                </c:pt>
                <c:pt idx="8672">
                  <c:v>40.000100000000003</c:v>
                </c:pt>
                <c:pt idx="8673">
                  <c:v>47.000100000000003</c:v>
                </c:pt>
                <c:pt idx="8674">
                  <c:v>29.0001</c:v>
                </c:pt>
                <c:pt idx="8675">
                  <c:v>20.0001</c:v>
                </c:pt>
                <c:pt idx="8676">
                  <c:v>22.0001</c:v>
                </c:pt>
                <c:pt idx="8677">
                  <c:v>33.000100000000003</c:v>
                </c:pt>
                <c:pt idx="8678">
                  <c:v>19.0001</c:v>
                </c:pt>
                <c:pt idx="8679">
                  <c:v>17.0001</c:v>
                </c:pt>
                <c:pt idx="8680">
                  <c:v>15.0001</c:v>
                </c:pt>
                <c:pt idx="8681">
                  <c:v>9.0000999999999998</c:v>
                </c:pt>
                <c:pt idx="8682">
                  <c:v>9.0000999999999998</c:v>
                </c:pt>
                <c:pt idx="8683">
                  <c:v>11.0001</c:v>
                </c:pt>
                <c:pt idx="8684">
                  <c:v>13.0001</c:v>
                </c:pt>
                <c:pt idx="8685">
                  <c:v>13.0001</c:v>
                </c:pt>
                <c:pt idx="8686">
                  <c:v>5.0000999999999998</c:v>
                </c:pt>
                <c:pt idx="8687">
                  <c:v>8.0000999999999998</c:v>
                </c:pt>
                <c:pt idx="8688">
                  <c:v>9.0000999999999998</c:v>
                </c:pt>
                <c:pt idx="8689">
                  <c:v>6.0000999999999998</c:v>
                </c:pt>
                <c:pt idx="8690">
                  <c:v>11.0001</c:v>
                </c:pt>
                <c:pt idx="8691">
                  <c:v>11.0001</c:v>
                </c:pt>
                <c:pt idx="8692">
                  <c:v>12.0001</c:v>
                </c:pt>
                <c:pt idx="8693">
                  <c:v>12.0001</c:v>
                </c:pt>
                <c:pt idx="8694">
                  <c:v>12.0001</c:v>
                </c:pt>
                <c:pt idx="8695">
                  <c:v>13.0001</c:v>
                </c:pt>
                <c:pt idx="8696">
                  <c:v>5.0000999999999998</c:v>
                </c:pt>
                <c:pt idx="8697">
                  <c:v>11.0001</c:v>
                </c:pt>
                <c:pt idx="8698">
                  <c:v>12.0001</c:v>
                </c:pt>
                <c:pt idx="8699">
                  <c:v>14.0001</c:v>
                </c:pt>
                <c:pt idx="8700">
                  <c:v>6.0000999999999998</c:v>
                </c:pt>
                <c:pt idx="8701">
                  <c:v>19.0001</c:v>
                </c:pt>
                <c:pt idx="8702">
                  <c:v>19.0001</c:v>
                </c:pt>
                <c:pt idx="8703">
                  <c:v>26.0001</c:v>
                </c:pt>
                <c:pt idx="8704">
                  <c:v>33.000100000000003</c:v>
                </c:pt>
                <c:pt idx="8705">
                  <c:v>25.0001</c:v>
                </c:pt>
                <c:pt idx="8706">
                  <c:v>28.0001</c:v>
                </c:pt>
                <c:pt idx="8707">
                  <c:v>22.0001</c:v>
                </c:pt>
                <c:pt idx="8708">
                  <c:v>29.0001</c:v>
                </c:pt>
                <c:pt idx="8709">
                  <c:v>40.000100000000003</c:v>
                </c:pt>
                <c:pt idx="8710">
                  <c:v>53.000100000000003</c:v>
                </c:pt>
                <c:pt idx="8711">
                  <c:v>82.000100000000003</c:v>
                </c:pt>
                <c:pt idx="8712">
                  <c:v>101.0001</c:v>
                </c:pt>
                <c:pt idx="8713">
                  <c:v>165.0001</c:v>
                </c:pt>
                <c:pt idx="8714">
                  <c:v>427.00009999999997</c:v>
                </c:pt>
                <c:pt idx="8715">
                  <c:v>2625.0001000000002</c:v>
                </c:pt>
                <c:pt idx="8716">
                  <c:v>13160.000099999999</c:v>
                </c:pt>
                <c:pt idx="8717">
                  <c:v>44762.000099999997</c:v>
                </c:pt>
                <c:pt idx="8718">
                  <c:v>90585.000100000005</c:v>
                </c:pt>
                <c:pt idx="8719">
                  <c:v>70895.000100000005</c:v>
                </c:pt>
                <c:pt idx="8720">
                  <c:v>43637.000099999997</c:v>
                </c:pt>
                <c:pt idx="8721">
                  <c:v>34731.000099999997</c:v>
                </c:pt>
                <c:pt idx="8722">
                  <c:v>27626.000100000001</c:v>
                </c:pt>
                <c:pt idx="8723">
                  <c:v>17352.000100000001</c:v>
                </c:pt>
                <c:pt idx="8724">
                  <c:v>10499.000099999999</c:v>
                </c:pt>
                <c:pt idx="8725">
                  <c:v>7054.0001000000002</c:v>
                </c:pt>
                <c:pt idx="8726">
                  <c:v>4894.0001000000002</c:v>
                </c:pt>
                <c:pt idx="8727">
                  <c:v>3178.0001000000002</c:v>
                </c:pt>
                <c:pt idx="8728">
                  <c:v>1429.0001</c:v>
                </c:pt>
                <c:pt idx="8729">
                  <c:v>407.00009999999997</c:v>
                </c:pt>
                <c:pt idx="8730">
                  <c:v>128.0001</c:v>
                </c:pt>
                <c:pt idx="8731">
                  <c:v>92.000100000000003</c:v>
                </c:pt>
                <c:pt idx="8732">
                  <c:v>57.000100000000003</c:v>
                </c:pt>
                <c:pt idx="8733">
                  <c:v>52.000100000000003</c:v>
                </c:pt>
                <c:pt idx="8734">
                  <c:v>39.000100000000003</c:v>
                </c:pt>
                <c:pt idx="8735">
                  <c:v>38.000100000000003</c:v>
                </c:pt>
                <c:pt idx="8736">
                  <c:v>28.0001</c:v>
                </c:pt>
                <c:pt idx="8737">
                  <c:v>31.0001</c:v>
                </c:pt>
                <c:pt idx="8738">
                  <c:v>34.000100000000003</c:v>
                </c:pt>
                <c:pt idx="8739">
                  <c:v>33.000100000000003</c:v>
                </c:pt>
                <c:pt idx="8740">
                  <c:v>18.0001</c:v>
                </c:pt>
                <c:pt idx="8741">
                  <c:v>31.0001</c:v>
                </c:pt>
                <c:pt idx="8742">
                  <c:v>32.000100000000003</c:v>
                </c:pt>
                <c:pt idx="8743">
                  <c:v>17.0001</c:v>
                </c:pt>
                <c:pt idx="8744">
                  <c:v>26.0001</c:v>
                </c:pt>
                <c:pt idx="8745">
                  <c:v>25.0001</c:v>
                </c:pt>
                <c:pt idx="8746">
                  <c:v>14.0001</c:v>
                </c:pt>
                <c:pt idx="8747">
                  <c:v>18.0001</c:v>
                </c:pt>
                <c:pt idx="8748">
                  <c:v>20.0001</c:v>
                </c:pt>
                <c:pt idx="8749">
                  <c:v>17.0001</c:v>
                </c:pt>
                <c:pt idx="8750">
                  <c:v>18.0001</c:v>
                </c:pt>
                <c:pt idx="8751">
                  <c:v>23.0001</c:v>
                </c:pt>
                <c:pt idx="8752">
                  <c:v>20.0001</c:v>
                </c:pt>
                <c:pt idx="8753">
                  <c:v>23.0001</c:v>
                </c:pt>
                <c:pt idx="8754">
                  <c:v>20.0001</c:v>
                </c:pt>
                <c:pt idx="8755">
                  <c:v>11.0001</c:v>
                </c:pt>
                <c:pt idx="8756">
                  <c:v>15.0001</c:v>
                </c:pt>
                <c:pt idx="8757">
                  <c:v>19.0001</c:v>
                </c:pt>
                <c:pt idx="8758">
                  <c:v>11.0001</c:v>
                </c:pt>
                <c:pt idx="8759">
                  <c:v>15.0001</c:v>
                </c:pt>
                <c:pt idx="8760">
                  <c:v>14.0001</c:v>
                </c:pt>
                <c:pt idx="8761">
                  <c:v>19.0001</c:v>
                </c:pt>
                <c:pt idx="8762">
                  <c:v>24.0001</c:v>
                </c:pt>
                <c:pt idx="8763">
                  <c:v>44.000100000000003</c:v>
                </c:pt>
                <c:pt idx="8764">
                  <c:v>44.000100000000003</c:v>
                </c:pt>
                <c:pt idx="8765">
                  <c:v>22.0001</c:v>
                </c:pt>
                <c:pt idx="8766">
                  <c:v>23.0001</c:v>
                </c:pt>
                <c:pt idx="8767">
                  <c:v>28.0001</c:v>
                </c:pt>
                <c:pt idx="8768">
                  <c:v>30.0001</c:v>
                </c:pt>
                <c:pt idx="8769">
                  <c:v>20.0001</c:v>
                </c:pt>
                <c:pt idx="8770">
                  <c:v>14.0001</c:v>
                </c:pt>
                <c:pt idx="8771">
                  <c:v>16.0001</c:v>
                </c:pt>
                <c:pt idx="8772">
                  <c:v>22.0001</c:v>
                </c:pt>
                <c:pt idx="8773">
                  <c:v>9.0000999999999998</c:v>
                </c:pt>
                <c:pt idx="8774">
                  <c:v>12.0001</c:v>
                </c:pt>
                <c:pt idx="8775">
                  <c:v>9.0000999999999998</c:v>
                </c:pt>
                <c:pt idx="8776">
                  <c:v>15.0001</c:v>
                </c:pt>
                <c:pt idx="8777">
                  <c:v>10.0001</c:v>
                </c:pt>
                <c:pt idx="8778">
                  <c:v>15.0001</c:v>
                </c:pt>
                <c:pt idx="8779">
                  <c:v>10.0001</c:v>
                </c:pt>
                <c:pt idx="8780">
                  <c:v>14.0001</c:v>
                </c:pt>
                <c:pt idx="8781">
                  <c:v>16.0001</c:v>
                </c:pt>
                <c:pt idx="8782">
                  <c:v>11.0001</c:v>
                </c:pt>
                <c:pt idx="8783">
                  <c:v>14.0001</c:v>
                </c:pt>
                <c:pt idx="8784">
                  <c:v>14.0001</c:v>
                </c:pt>
                <c:pt idx="8785">
                  <c:v>11.0001</c:v>
                </c:pt>
                <c:pt idx="8786">
                  <c:v>13.0001</c:v>
                </c:pt>
                <c:pt idx="8787">
                  <c:v>9.0000999999999998</c:v>
                </c:pt>
                <c:pt idx="8788">
                  <c:v>10.0001</c:v>
                </c:pt>
                <c:pt idx="8789">
                  <c:v>15.0001</c:v>
                </c:pt>
                <c:pt idx="8790">
                  <c:v>12.0001</c:v>
                </c:pt>
                <c:pt idx="8791">
                  <c:v>14.0001</c:v>
                </c:pt>
                <c:pt idx="8792">
                  <c:v>8.0000999999999998</c:v>
                </c:pt>
                <c:pt idx="8793">
                  <c:v>14.0001</c:v>
                </c:pt>
                <c:pt idx="8794">
                  <c:v>14.0001</c:v>
                </c:pt>
                <c:pt idx="8795">
                  <c:v>15.0001</c:v>
                </c:pt>
                <c:pt idx="8796">
                  <c:v>12.0001</c:v>
                </c:pt>
                <c:pt idx="8797">
                  <c:v>18.0001</c:v>
                </c:pt>
                <c:pt idx="8798">
                  <c:v>12.0001</c:v>
                </c:pt>
                <c:pt idx="8799">
                  <c:v>9.0000999999999998</c:v>
                </c:pt>
                <c:pt idx="8800">
                  <c:v>10.0001</c:v>
                </c:pt>
                <c:pt idx="8801">
                  <c:v>14.0001</c:v>
                </c:pt>
                <c:pt idx="8802">
                  <c:v>14.0001</c:v>
                </c:pt>
                <c:pt idx="8803">
                  <c:v>9.0000999999999998</c:v>
                </c:pt>
                <c:pt idx="8804">
                  <c:v>10.0001</c:v>
                </c:pt>
                <c:pt idx="8805">
                  <c:v>18.0001</c:v>
                </c:pt>
                <c:pt idx="8806">
                  <c:v>46.000100000000003</c:v>
                </c:pt>
                <c:pt idx="8807">
                  <c:v>44.000100000000003</c:v>
                </c:pt>
                <c:pt idx="8808">
                  <c:v>49.000100000000003</c:v>
                </c:pt>
                <c:pt idx="8809">
                  <c:v>35.000100000000003</c:v>
                </c:pt>
                <c:pt idx="8810">
                  <c:v>40.000100000000003</c:v>
                </c:pt>
                <c:pt idx="8811">
                  <c:v>32.000100000000003</c:v>
                </c:pt>
                <c:pt idx="8812">
                  <c:v>25.0001</c:v>
                </c:pt>
                <c:pt idx="8813">
                  <c:v>18.0001</c:v>
                </c:pt>
                <c:pt idx="8814">
                  <c:v>11.0001</c:v>
                </c:pt>
                <c:pt idx="8815">
                  <c:v>9.0000999999999998</c:v>
                </c:pt>
                <c:pt idx="8816">
                  <c:v>12.0001</c:v>
                </c:pt>
                <c:pt idx="8817">
                  <c:v>3.0001000000000002</c:v>
                </c:pt>
                <c:pt idx="8818">
                  <c:v>10.0001</c:v>
                </c:pt>
                <c:pt idx="8819">
                  <c:v>13.0001</c:v>
                </c:pt>
                <c:pt idx="8820">
                  <c:v>12.0001</c:v>
                </c:pt>
                <c:pt idx="8821">
                  <c:v>8.0000999999999998</c:v>
                </c:pt>
                <c:pt idx="8822">
                  <c:v>5.0000999999999998</c:v>
                </c:pt>
                <c:pt idx="8823">
                  <c:v>11.0001</c:v>
                </c:pt>
                <c:pt idx="8824">
                  <c:v>8.0000999999999998</c:v>
                </c:pt>
                <c:pt idx="8825">
                  <c:v>9.0000999999999998</c:v>
                </c:pt>
                <c:pt idx="8826">
                  <c:v>12.0001</c:v>
                </c:pt>
                <c:pt idx="8827">
                  <c:v>11.0001</c:v>
                </c:pt>
                <c:pt idx="8828">
                  <c:v>5.0000999999999998</c:v>
                </c:pt>
                <c:pt idx="8829">
                  <c:v>9.0000999999999998</c:v>
                </c:pt>
                <c:pt idx="8830">
                  <c:v>7.0000999999999998</c:v>
                </c:pt>
                <c:pt idx="8831">
                  <c:v>1.0001</c:v>
                </c:pt>
                <c:pt idx="8832">
                  <c:v>2.0001000000000002</c:v>
                </c:pt>
                <c:pt idx="8833">
                  <c:v>10.0001</c:v>
                </c:pt>
                <c:pt idx="8834">
                  <c:v>13.0001</c:v>
                </c:pt>
                <c:pt idx="8835">
                  <c:v>12.0001</c:v>
                </c:pt>
                <c:pt idx="8836">
                  <c:v>13.0001</c:v>
                </c:pt>
                <c:pt idx="8837">
                  <c:v>7.0000999999999998</c:v>
                </c:pt>
                <c:pt idx="8838">
                  <c:v>10.0001</c:v>
                </c:pt>
                <c:pt idx="8839">
                  <c:v>8.0000999999999998</c:v>
                </c:pt>
                <c:pt idx="8840">
                  <c:v>8.0000999999999998</c:v>
                </c:pt>
                <c:pt idx="8841">
                  <c:v>4.0000999999999998</c:v>
                </c:pt>
                <c:pt idx="8842">
                  <c:v>12.0001</c:v>
                </c:pt>
                <c:pt idx="8843">
                  <c:v>4.0000999999999998</c:v>
                </c:pt>
                <c:pt idx="8844">
                  <c:v>3.0001000000000002</c:v>
                </c:pt>
                <c:pt idx="8845">
                  <c:v>7.0000999999999998</c:v>
                </c:pt>
                <c:pt idx="8846">
                  <c:v>8.0000999999999998</c:v>
                </c:pt>
                <c:pt idx="8847">
                  <c:v>11.0001</c:v>
                </c:pt>
                <c:pt idx="8848">
                  <c:v>7.0000999999999998</c:v>
                </c:pt>
                <c:pt idx="8849">
                  <c:v>9.0000999999999998</c:v>
                </c:pt>
                <c:pt idx="8850">
                  <c:v>6.0000999999999998</c:v>
                </c:pt>
                <c:pt idx="8851">
                  <c:v>27.0001</c:v>
                </c:pt>
                <c:pt idx="8852">
                  <c:v>26.0001</c:v>
                </c:pt>
                <c:pt idx="8853">
                  <c:v>17.0001</c:v>
                </c:pt>
                <c:pt idx="8854">
                  <c:v>21.0001</c:v>
                </c:pt>
                <c:pt idx="8855">
                  <c:v>18.0001</c:v>
                </c:pt>
                <c:pt idx="8856">
                  <c:v>22.0001</c:v>
                </c:pt>
                <c:pt idx="8857">
                  <c:v>11.0001</c:v>
                </c:pt>
                <c:pt idx="8858">
                  <c:v>7.0000999999999998</c:v>
                </c:pt>
                <c:pt idx="8859">
                  <c:v>5.0000999999999998</c:v>
                </c:pt>
                <c:pt idx="8860">
                  <c:v>9.0000999999999998</c:v>
                </c:pt>
                <c:pt idx="8861">
                  <c:v>6.0000999999999998</c:v>
                </c:pt>
                <c:pt idx="8862">
                  <c:v>4.0000999999999998</c:v>
                </c:pt>
                <c:pt idx="8863">
                  <c:v>8.0000999999999998</c:v>
                </c:pt>
                <c:pt idx="8864">
                  <c:v>7.0000999999999998</c:v>
                </c:pt>
                <c:pt idx="8865">
                  <c:v>4.0000999999999998</c:v>
                </c:pt>
                <c:pt idx="8866">
                  <c:v>2.0001000000000002</c:v>
                </c:pt>
                <c:pt idx="8867">
                  <c:v>1E-4</c:v>
                </c:pt>
                <c:pt idx="8868">
                  <c:v>10.0001</c:v>
                </c:pt>
                <c:pt idx="8869">
                  <c:v>7.0000999999999998</c:v>
                </c:pt>
                <c:pt idx="8870">
                  <c:v>6.0000999999999998</c:v>
                </c:pt>
                <c:pt idx="8871">
                  <c:v>7.0000999999999998</c:v>
                </c:pt>
                <c:pt idx="8872">
                  <c:v>7.0000999999999998</c:v>
                </c:pt>
                <c:pt idx="8873">
                  <c:v>9.0000999999999998</c:v>
                </c:pt>
                <c:pt idx="8874">
                  <c:v>10.0001</c:v>
                </c:pt>
                <c:pt idx="8875">
                  <c:v>7.0000999999999998</c:v>
                </c:pt>
                <c:pt idx="8876">
                  <c:v>6.0000999999999998</c:v>
                </c:pt>
                <c:pt idx="8877">
                  <c:v>7.0000999999999998</c:v>
                </c:pt>
                <c:pt idx="8878">
                  <c:v>8.0000999999999998</c:v>
                </c:pt>
                <c:pt idx="8879">
                  <c:v>4.0000999999999998</c:v>
                </c:pt>
                <c:pt idx="8880">
                  <c:v>6.0000999999999998</c:v>
                </c:pt>
                <c:pt idx="8881">
                  <c:v>4.0000999999999998</c:v>
                </c:pt>
                <c:pt idx="8882">
                  <c:v>3.0001000000000002</c:v>
                </c:pt>
                <c:pt idx="8883">
                  <c:v>2.0001000000000002</c:v>
                </c:pt>
                <c:pt idx="8884">
                  <c:v>2.0001000000000002</c:v>
                </c:pt>
                <c:pt idx="8885">
                  <c:v>4.0000999999999998</c:v>
                </c:pt>
                <c:pt idx="8886">
                  <c:v>6.0000999999999998</c:v>
                </c:pt>
                <c:pt idx="8887">
                  <c:v>1.0001</c:v>
                </c:pt>
                <c:pt idx="8888">
                  <c:v>9.0000999999999998</c:v>
                </c:pt>
                <c:pt idx="8889">
                  <c:v>8.0000999999999998</c:v>
                </c:pt>
                <c:pt idx="8890">
                  <c:v>4.0000999999999998</c:v>
                </c:pt>
                <c:pt idx="8891">
                  <c:v>6.0000999999999998</c:v>
                </c:pt>
                <c:pt idx="8892">
                  <c:v>7.0000999999999998</c:v>
                </c:pt>
                <c:pt idx="8893">
                  <c:v>8.0000999999999998</c:v>
                </c:pt>
                <c:pt idx="8894">
                  <c:v>13.0001</c:v>
                </c:pt>
                <c:pt idx="8895">
                  <c:v>22.0001</c:v>
                </c:pt>
                <c:pt idx="8896">
                  <c:v>38.000100000000003</c:v>
                </c:pt>
                <c:pt idx="8897">
                  <c:v>35.000100000000003</c:v>
                </c:pt>
                <c:pt idx="8898">
                  <c:v>24.0001</c:v>
                </c:pt>
                <c:pt idx="8899">
                  <c:v>13.0001</c:v>
                </c:pt>
                <c:pt idx="8900">
                  <c:v>20.0001</c:v>
                </c:pt>
                <c:pt idx="8901">
                  <c:v>7.0000999999999998</c:v>
                </c:pt>
                <c:pt idx="8902">
                  <c:v>12.0001</c:v>
                </c:pt>
                <c:pt idx="8903">
                  <c:v>9.0000999999999998</c:v>
                </c:pt>
                <c:pt idx="8904">
                  <c:v>5.0000999999999998</c:v>
                </c:pt>
                <c:pt idx="8905">
                  <c:v>9.0000999999999998</c:v>
                </c:pt>
                <c:pt idx="8906">
                  <c:v>5.0000999999999998</c:v>
                </c:pt>
                <c:pt idx="8907">
                  <c:v>3.0001000000000002</c:v>
                </c:pt>
                <c:pt idx="8908">
                  <c:v>4.0000999999999998</c:v>
                </c:pt>
                <c:pt idx="8909">
                  <c:v>3.0001000000000002</c:v>
                </c:pt>
                <c:pt idx="8910">
                  <c:v>1E-4</c:v>
                </c:pt>
                <c:pt idx="8911">
                  <c:v>3.0001000000000002</c:v>
                </c:pt>
                <c:pt idx="8912">
                  <c:v>3.0001000000000002</c:v>
                </c:pt>
                <c:pt idx="8913">
                  <c:v>5.0000999999999998</c:v>
                </c:pt>
                <c:pt idx="8914">
                  <c:v>4.0000999999999998</c:v>
                </c:pt>
                <c:pt idx="8915">
                  <c:v>6.0000999999999998</c:v>
                </c:pt>
                <c:pt idx="8916">
                  <c:v>6.0000999999999998</c:v>
                </c:pt>
                <c:pt idx="8917">
                  <c:v>1.0001</c:v>
                </c:pt>
                <c:pt idx="8918">
                  <c:v>3.0001000000000002</c:v>
                </c:pt>
                <c:pt idx="8919">
                  <c:v>5.0000999999999998</c:v>
                </c:pt>
                <c:pt idx="8920">
                  <c:v>3.0001000000000002</c:v>
                </c:pt>
                <c:pt idx="8921">
                  <c:v>3.0001000000000002</c:v>
                </c:pt>
                <c:pt idx="8922">
                  <c:v>7.0000999999999998</c:v>
                </c:pt>
                <c:pt idx="8923">
                  <c:v>9.0000999999999998</c:v>
                </c:pt>
                <c:pt idx="8924">
                  <c:v>8.0000999999999998</c:v>
                </c:pt>
                <c:pt idx="8925">
                  <c:v>7.0000999999999998</c:v>
                </c:pt>
                <c:pt idx="8926">
                  <c:v>5.0000999999999998</c:v>
                </c:pt>
                <c:pt idx="8927">
                  <c:v>3.0001000000000002</c:v>
                </c:pt>
                <c:pt idx="8928">
                  <c:v>4.0000999999999998</c:v>
                </c:pt>
                <c:pt idx="8929">
                  <c:v>1.0001</c:v>
                </c:pt>
                <c:pt idx="8930">
                  <c:v>2.0001000000000002</c:v>
                </c:pt>
                <c:pt idx="8931">
                  <c:v>1.0001</c:v>
                </c:pt>
                <c:pt idx="8932">
                  <c:v>4.0000999999999998</c:v>
                </c:pt>
                <c:pt idx="8933">
                  <c:v>6.0000999999999998</c:v>
                </c:pt>
                <c:pt idx="8934">
                  <c:v>7.0000999999999998</c:v>
                </c:pt>
                <c:pt idx="8935">
                  <c:v>3.0001000000000002</c:v>
                </c:pt>
                <c:pt idx="8936">
                  <c:v>2.0001000000000002</c:v>
                </c:pt>
                <c:pt idx="8937">
                  <c:v>3.0001000000000002</c:v>
                </c:pt>
                <c:pt idx="8938">
                  <c:v>4.0000999999999998</c:v>
                </c:pt>
                <c:pt idx="8939">
                  <c:v>16.0001</c:v>
                </c:pt>
                <c:pt idx="8940">
                  <c:v>25.0001</c:v>
                </c:pt>
                <c:pt idx="8941">
                  <c:v>47.000100000000003</c:v>
                </c:pt>
                <c:pt idx="8942">
                  <c:v>36.000100000000003</c:v>
                </c:pt>
                <c:pt idx="8943">
                  <c:v>21.0001</c:v>
                </c:pt>
                <c:pt idx="8944">
                  <c:v>19.0001</c:v>
                </c:pt>
                <c:pt idx="8945">
                  <c:v>10.0001</c:v>
                </c:pt>
                <c:pt idx="8946">
                  <c:v>6.0000999999999998</c:v>
                </c:pt>
                <c:pt idx="8947">
                  <c:v>7.0000999999999998</c:v>
                </c:pt>
                <c:pt idx="8948">
                  <c:v>11.0001</c:v>
                </c:pt>
                <c:pt idx="8949">
                  <c:v>4.0000999999999998</c:v>
                </c:pt>
                <c:pt idx="8950">
                  <c:v>6.0000999999999998</c:v>
                </c:pt>
                <c:pt idx="8951">
                  <c:v>4.0000999999999998</c:v>
                </c:pt>
                <c:pt idx="8952">
                  <c:v>5.0000999999999998</c:v>
                </c:pt>
                <c:pt idx="8953">
                  <c:v>6.0000999999999998</c:v>
                </c:pt>
                <c:pt idx="8954">
                  <c:v>4.0000999999999998</c:v>
                </c:pt>
                <c:pt idx="8955">
                  <c:v>10.0001</c:v>
                </c:pt>
                <c:pt idx="8956">
                  <c:v>2.0001000000000002</c:v>
                </c:pt>
                <c:pt idx="8957">
                  <c:v>5.0000999999999998</c:v>
                </c:pt>
                <c:pt idx="8958">
                  <c:v>5.0000999999999998</c:v>
                </c:pt>
                <c:pt idx="8959">
                  <c:v>2.0001000000000002</c:v>
                </c:pt>
                <c:pt idx="8960">
                  <c:v>3.0001000000000002</c:v>
                </c:pt>
                <c:pt idx="8961">
                  <c:v>1.0001</c:v>
                </c:pt>
                <c:pt idx="8962">
                  <c:v>1E-4</c:v>
                </c:pt>
                <c:pt idx="8963">
                  <c:v>3.0001000000000002</c:v>
                </c:pt>
                <c:pt idx="8964">
                  <c:v>1.0001</c:v>
                </c:pt>
                <c:pt idx="8965">
                  <c:v>2.0001000000000002</c:v>
                </c:pt>
                <c:pt idx="8966">
                  <c:v>4.0000999999999998</c:v>
                </c:pt>
                <c:pt idx="8967">
                  <c:v>1.0001</c:v>
                </c:pt>
                <c:pt idx="8968">
                  <c:v>1.0001</c:v>
                </c:pt>
                <c:pt idx="8969">
                  <c:v>3.0001000000000002</c:v>
                </c:pt>
                <c:pt idx="8970">
                  <c:v>5.0000999999999998</c:v>
                </c:pt>
                <c:pt idx="8971">
                  <c:v>3.0001000000000002</c:v>
                </c:pt>
                <c:pt idx="8972">
                  <c:v>3.0001000000000002</c:v>
                </c:pt>
                <c:pt idx="8973">
                  <c:v>4.0000999999999998</c:v>
                </c:pt>
                <c:pt idx="8974">
                  <c:v>4.0000999999999998</c:v>
                </c:pt>
                <c:pt idx="8975">
                  <c:v>2.0001000000000002</c:v>
                </c:pt>
                <c:pt idx="8976">
                  <c:v>2.0001000000000002</c:v>
                </c:pt>
                <c:pt idx="8977">
                  <c:v>3.0001000000000002</c:v>
                </c:pt>
                <c:pt idx="8978">
                  <c:v>3.0001000000000002</c:v>
                </c:pt>
                <c:pt idx="8979">
                  <c:v>6.0000999999999998</c:v>
                </c:pt>
                <c:pt idx="8980">
                  <c:v>1.0001</c:v>
                </c:pt>
                <c:pt idx="8981">
                  <c:v>1E-4</c:v>
                </c:pt>
                <c:pt idx="8982">
                  <c:v>2.0001000000000002</c:v>
                </c:pt>
                <c:pt idx="8983">
                  <c:v>5.0000999999999998</c:v>
                </c:pt>
                <c:pt idx="8984">
                  <c:v>5.0000999999999998</c:v>
                </c:pt>
                <c:pt idx="8985">
                  <c:v>14.0001</c:v>
                </c:pt>
                <c:pt idx="8986">
                  <c:v>11.0001</c:v>
                </c:pt>
                <c:pt idx="8987">
                  <c:v>6.0000999999999998</c:v>
                </c:pt>
                <c:pt idx="8988">
                  <c:v>7.0000999999999998</c:v>
                </c:pt>
                <c:pt idx="8989">
                  <c:v>9.0000999999999998</c:v>
                </c:pt>
                <c:pt idx="8990">
                  <c:v>5.0000999999999998</c:v>
                </c:pt>
                <c:pt idx="8991">
                  <c:v>3.0001000000000002</c:v>
                </c:pt>
                <c:pt idx="8992">
                  <c:v>3.0001000000000002</c:v>
                </c:pt>
                <c:pt idx="8993">
                  <c:v>1E-4</c:v>
                </c:pt>
                <c:pt idx="8994">
                  <c:v>2.0001000000000002</c:v>
                </c:pt>
                <c:pt idx="8995">
                  <c:v>4.0000999999999998</c:v>
                </c:pt>
                <c:pt idx="8996">
                  <c:v>1.0001</c:v>
                </c:pt>
                <c:pt idx="8997">
                  <c:v>4.0000999999999998</c:v>
                </c:pt>
                <c:pt idx="8998">
                  <c:v>1.0001</c:v>
                </c:pt>
                <c:pt idx="8999">
                  <c:v>3.0001000000000002</c:v>
                </c:pt>
                <c:pt idx="9000">
                  <c:v>1.0001</c:v>
                </c:pt>
                <c:pt idx="9001">
                  <c:v>1.0001</c:v>
                </c:pt>
                <c:pt idx="9002">
                  <c:v>2.0001000000000002</c:v>
                </c:pt>
                <c:pt idx="9003">
                  <c:v>1E-4</c:v>
                </c:pt>
                <c:pt idx="9004">
                  <c:v>8.0000999999999998</c:v>
                </c:pt>
                <c:pt idx="9005">
                  <c:v>6.0000999999999998</c:v>
                </c:pt>
                <c:pt idx="9006">
                  <c:v>1.0001</c:v>
                </c:pt>
                <c:pt idx="9007">
                  <c:v>1.0001</c:v>
                </c:pt>
                <c:pt idx="9008">
                  <c:v>1E-4</c:v>
                </c:pt>
                <c:pt idx="9009">
                  <c:v>2.0001000000000002</c:v>
                </c:pt>
                <c:pt idx="9010">
                  <c:v>6.0000999999999998</c:v>
                </c:pt>
                <c:pt idx="9011">
                  <c:v>3.0001000000000002</c:v>
                </c:pt>
                <c:pt idx="9012">
                  <c:v>1E-4</c:v>
                </c:pt>
                <c:pt idx="9013">
                  <c:v>2.0001000000000002</c:v>
                </c:pt>
                <c:pt idx="9014">
                  <c:v>4.0000999999999998</c:v>
                </c:pt>
                <c:pt idx="9015">
                  <c:v>2.0001000000000002</c:v>
                </c:pt>
                <c:pt idx="9016">
                  <c:v>2.0001000000000002</c:v>
                </c:pt>
                <c:pt idx="9017">
                  <c:v>3.0001000000000002</c:v>
                </c:pt>
                <c:pt idx="9018">
                  <c:v>1.0001</c:v>
                </c:pt>
                <c:pt idx="9019">
                  <c:v>3.0001000000000002</c:v>
                </c:pt>
                <c:pt idx="9020">
                  <c:v>2.0001000000000002</c:v>
                </c:pt>
                <c:pt idx="9021">
                  <c:v>5.0000999999999998</c:v>
                </c:pt>
                <c:pt idx="9022">
                  <c:v>2.0001000000000002</c:v>
                </c:pt>
                <c:pt idx="9023">
                  <c:v>5.0000999999999998</c:v>
                </c:pt>
                <c:pt idx="9024">
                  <c:v>1.0001</c:v>
                </c:pt>
                <c:pt idx="9025">
                  <c:v>1E-4</c:v>
                </c:pt>
                <c:pt idx="9026">
                  <c:v>3.0001000000000002</c:v>
                </c:pt>
                <c:pt idx="9027">
                  <c:v>2.0001000000000002</c:v>
                </c:pt>
                <c:pt idx="9028">
                  <c:v>9.0000999999999998</c:v>
                </c:pt>
                <c:pt idx="9029">
                  <c:v>10.0001</c:v>
                </c:pt>
                <c:pt idx="9030">
                  <c:v>15.0001</c:v>
                </c:pt>
                <c:pt idx="9031">
                  <c:v>5.0000999999999998</c:v>
                </c:pt>
                <c:pt idx="9032">
                  <c:v>3.0001000000000002</c:v>
                </c:pt>
                <c:pt idx="9033">
                  <c:v>4.0000999999999998</c:v>
                </c:pt>
                <c:pt idx="9034">
                  <c:v>3.0001000000000002</c:v>
                </c:pt>
                <c:pt idx="9035">
                  <c:v>2.0001000000000002</c:v>
                </c:pt>
                <c:pt idx="9036">
                  <c:v>2.0001000000000002</c:v>
                </c:pt>
                <c:pt idx="9037">
                  <c:v>1.0001</c:v>
                </c:pt>
                <c:pt idx="9038">
                  <c:v>5.0000999999999998</c:v>
                </c:pt>
                <c:pt idx="9039">
                  <c:v>6.0000999999999998</c:v>
                </c:pt>
                <c:pt idx="9040">
                  <c:v>2.0001000000000002</c:v>
                </c:pt>
                <c:pt idx="9041">
                  <c:v>3.0001000000000002</c:v>
                </c:pt>
                <c:pt idx="9042">
                  <c:v>1.0001</c:v>
                </c:pt>
                <c:pt idx="9043">
                  <c:v>1.0001</c:v>
                </c:pt>
                <c:pt idx="9044">
                  <c:v>2.0001000000000002</c:v>
                </c:pt>
                <c:pt idx="9045">
                  <c:v>1E-4</c:v>
                </c:pt>
                <c:pt idx="9046">
                  <c:v>2.0001000000000002</c:v>
                </c:pt>
                <c:pt idx="9047">
                  <c:v>1.0001</c:v>
                </c:pt>
                <c:pt idx="9048">
                  <c:v>6.0000999999999998</c:v>
                </c:pt>
                <c:pt idx="9049">
                  <c:v>2.0001000000000002</c:v>
                </c:pt>
                <c:pt idx="9050">
                  <c:v>3.0001000000000002</c:v>
                </c:pt>
                <c:pt idx="9051">
                  <c:v>3.0001000000000002</c:v>
                </c:pt>
                <c:pt idx="9052">
                  <c:v>6.0000999999999998</c:v>
                </c:pt>
                <c:pt idx="9053">
                  <c:v>6.0000999999999998</c:v>
                </c:pt>
                <c:pt idx="9054">
                  <c:v>1.0001</c:v>
                </c:pt>
                <c:pt idx="9055">
                  <c:v>3.0001000000000002</c:v>
                </c:pt>
                <c:pt idx="9056">
                  <c:v>1.0001</c:v>
                </c:pt>
                <c:pt idx="9057">
                  <c:v>1.0001</c:v>
                </c:pt>
                <c:pt idx="9058">
                  <c:v>1.0001</c:v>
                </c:pt>
                <c:pt idx="9059">
                  <c:v>3.0001000000000002</c:v>
                </c:pt>
                <c:pt idx="9060">
                  <c:v>3.0001000000000002</c:v>
                </c:pt>
                <c:pt idx="9061">
                  <c:v>1.0001</c:v>
                </c:pt>
                <c:pt idx="9062">
                  <c:v>4.0000999999999998</c:v>
                </c:pt>
                <c:pt idx="9063">
                  <c:v>1.0001</c:v>
                </c:pt>
                <c:pt idx="9064">
                  <c:v>1.0001</c:v>
                </c:pt>
                <c:pt idx="9065">
                  <c:v>2.0001000000000002</c:v>
                </c:pt>
                <c:pt idx="9066">
                  <c:v>2.0001000000000002</c:v>
                </c:pt>
                <c:pt idx="9067">
                  <c:v>1E-4</c:v>
                </c:pt>
                <c:pt idx="9068">
                  <c:v>1.0001</c:v>
                </c:pt>
                <c:pt idx="9069">
                  <c:v>1.0001</c:v>
                </c:pt>
                <c:pt idx="9070">
                  <c:v>2.0001000000000002</c:v>
                </c:pt>
                <c:pt idx="9071">
                  <c:v>5.0000999999999998</c:v>
                </c:pt>
                <c:pt idx="9072">
                  <c:v>10.0001</c:v>
                </c:pt>
                <c:pt idx="9073">
                  <c:v>7.0000999999999998</c:v>
                </c:pt>
                <c:pt idx="9074">
                  <c:v>9.0000999999999998</c:v>
                </c:pt>
                <c:pt idx="9075">
                  <c:v>4.0000999999999998</c:v>
                </c:pt>
                <c:pt idx="9076">
                  <c:v>6.0000999999999998</c:v>
                </c:pt>
                <c:pt idx="9077">
                  <c:v>6.0000999999999998</c:v>
                </c:pt>
                <c:pt idx="9078">
                  <c:v>6.0000999999999998</c:v>
                </c:pt>
                <c:pt idx="9079">
                  <c:v>5.0000999999999998</c:v>
                </c:pt>
                <c:pt idx="9080">
                  <c:v>3.0001000000000002</c:v>
                </c:pt>
                <c:pt idx="9081">
                  <c:v>3.0001000000000002</c:v>
                </c:pt>
                <c:pt idx="9082">
                  <c:v>3.0001000000000002</c:v>
                </c:pt>
                <c:pt idx="9083">
                  <c:v>2.0001000000000002</c:v>
                </c:pt>
                <c:pt idx="9084">
                  <c:v>3.0001000000000002</c:v>
                </c:pt>
                <c:pt idx="9085">
                  <c:v>3.0001000000000002</c:v>
                </c:pt>
                <c:pt idx="9086">
                  <c:v>1.0001</c:v>
                </c:pt>
                <c:pt idx="9087">
                  <c:v>3.0001000000000002</c:v>
                </c:pt>
                <c:pt idx="9088">
                  <c:v>3.0001000000000002</c:v>
                </c:pt>
                <c:pt idx="9089">
                  <c:v>2.0001000000000002</c:v>
                </c:pt>
                <c:pt idx="9090">
                  <c:v>1E-4</c:v>
                </c:pt>
                <c:pt idx="9091">
                  <c:v>4.0000999999999998</c:v>
                </c:pt>
                <c:pt idx="9092">
                  <c:v>3.0001000000000002</c:v>
                </c:pt>
                <c:pt idx="9093">
                  <c:v>1.0001</c:v>
                </c:pt>
                <c:pt idx="9094">
                  <c:v>4.0000999999999998</c:v>
                </c:pt>
                <c:pt idx="9095">
                  <c:v>1.0001</c:v>
                </c:pt>
                <c:pt idx="9096">
                  <c:v>2.0001000000000002</c:v>
                </c:pt>
                <c:pt idx="9097">
                  <c:v>1.0001</c:v>
                </c:pt>
                <c:pt idx="9098">
                  <c:v>3.0001000000000002</c:v>
                </c:pt>
                <c:pt idx="9099">
                  <c:v>2.0001000000000002</c:v>
                </c:pt>
                <c:pt idx="9100">
                  <c:v>3.0001000000000002</c:v>
                </c:pt>
                <c:pt idx="9101">
                  <c:v>2.0001000000000002</c:v>
                </c:pt>
                <c:pt idx="9102">
                  <c:v>1.0001</c:v>
                </c:pt>
                <c:pt idx="9103">
                  <c:v>1.0001</c:v>
                </c:pt>
                <c:pt idx="9104">
                  <c:v>1E-4</c:v>
                </c:pt>
                <c:pt idx="9105">
                  <c:v>1.0001</c:v>
                </c:pt>
                <c:pt idx="9106">
                  <c:v>1E-4</c:v>
                </c:pt>
                <c:pt idx="9107">
                  <c:v>1.0001</c:v>
                </c:pt>
                <c:pt idx="9108">
                  <c:v>2.0001000000000002</c:v>
                </c:pt>
                <c:pt idx="9109">
                  <c:v>3.0001000000000002</c:v>
                </c:pt>
                <c:pt idx="9110">
                  <c:v>3.0001000000000002</c:v>
                </c:pt>
                <c:pt idx="9111">
                  <c:v>3.0001000000000002</c:v>
                </c:pt>
                <c:pt idx="9112">
                  <c:v>1E-4</c:v>
                </c:pt>
                <c:pt idx="9113">
                  <c:v>1.0001</c:v>
                </c:pt>
                <c:pt idx="9114">
                  <c:v>4.0000999999999998</c:v>
                </c:pt>
                <c:pt idx="9115">
                  <c:v>4.0000999999999998</c:v>
                </c:pt>
                <c:pt idx="9116">
                  <c:v>14.0001</c:v>
                </c:pt>
                <c:pt idx="9117">
                  <c:v>18.0001</c:v>
                </c:pt>
                <c:pt idx="9118">
                  <c:v>9.0000999999999998</c:v>
                </c:pt>
                <c:pt idx="9119">
                  <c:v>9.0000999999999998</c:v>
                </c:pt>
                <c:pt idx="9120">
                  <c:v>4.0000999999999998</c:v>
                </c:pt>
                <c:pt idx="9121">
                  <c:v>5.0000999999999998</c:v>
                </c:pt>
                <c:pt idx="9122">
                  <c:v>6.0000999999999998</c:v>
                </c:pt>
                <c:pt idx="9123">
                  <c:v>3.0001000000000002</c:v>
                </c:pt>
                <c:pt idx="9124">
                  <c:v>2.0001000000000002</c:v>
                </c:pt>
                <c:pt idx="9125">
                  <c:v>1.0001</c:v>
                </c:pt>
                <c:pt idx="9126">
                  <c:v>2.0001000000000002</c:v>
                </c:pt>
                <c:pt idx="9127">
                  <c:v>2.0001000000000002</c:v>
                </c:pt>
                <c:pt idx="9128">
                  <c:v>1.0001</c:v>
                </c:pt>
                <c:pt idx="9129">
                  <c:v>1E-4</c:v>
                </c:pt>
                <c:pt idx="9130">
                  <c:v>1.0001</c:v>
                </c:pt>
                <c:pt idx="9131">
                  <c:v>1.0001</c:v>
                </c:pt>
                <c:pt idx="9132">
                  <c:v>1.0001</c:v>
                </c:pt>
                <c:pt idx="9133">
                  <c:v>1.0001</c:v>
                </c:pt>
                <c:pt idx="9134">
                  <c:v>1E-4</c:v>
                </c:pt>
                <c:pt idx="9135">
                  <c:v>1.0001</c:v>
                </c:pt>
                <c:pt idx="9136">
                  <c:v>3.0001000000000002</c:v>
                </c:pt>
                <c:pt idx="9137">
                  <c:v>1.0001</c:v>
                </c:pt>
                <c:pt idx="9138">
                  <c:v>2.0001000000000002</c:v>
                </c:pt>
                <c:pt idx="9139">
                  <c:v>2.0001000000000002</c:v>
                </c:pt>
                <c:pt idx="9140">
                  <c:v>1E-4</c:v>
                </c:pt>
                <c:pt idx="9141">
                  <c:v>1E-4</c:v>
                </c:pt>
                <c:pt idx="9142">
                  <c:v>2.0001000000000002</c:v>
                </c:pt>
                <c:pt idx="9143">
                  <c:v>2.0001000000000002</c:v>
                </c:pt>
                <c:pt idx="9144">
                  <c:v>1.0001</c:v>
                </c:pt>
                <c:pt idx="9145">
                  <c:v>1.0001</c:v>
                </c:pt>
                <c:pt idx="9146">
                  <c:v>1.0001</c:v>
                </c:pt>
                <c:pt idx="9147">
                  <c:v>1.0001</c:v>
                </c:pt>
                <c:pt idx="9148">
                  <c:v>3.0001000000000002</c:v>
                </c:pt>
                <c:pt idx="9149">
                  <c:v>1.0001</c:v>
                </c:pt>
                <c:pt idx="9150">
                  <c:v>1E-4</c:v>
                </c:pt>
                <c:pt idx="9151">
                  <c:v>2.0001000000000002</c:v>
                </c:pt>
                <c:pt idx="9152">
                  <c:v>1.0001</c:v>
                </c:pt>
                <c:pt idx="9153">
                  <c:v>1E-4</c:v>
                </c:pt>
                <c:pt idx="9154">
                  <c:v>1E-4</c:v>
                </c:pt>
                <c:pt idx="9155">
                  <c:v>3.0001000000000002</c:v>
                </c:pt>
                <c:pt idx="9156">
                  <c:v>5.0000999999999998</c:v>
                </c:pt>
                <c:pt idx="9157">
                  <c:v>23.0001</c:v>
                </c:pt>
                <c:pt idx="9158">
                  <c:v>55.000100000000003</c:v>
                </c:pt>
                <c:pt idx="9159">
                  <c:v>82.000100000000003</c:v>
                </c:pt>
                <c:pt idx="9160">
                  <c:v>58.000100000000003</c:v>
                </c:pt>
                <c:pt idx="9161">
                  <c:v>47.000100000000003</c:v>
                </c:pt>
                <c:pt idx="9162">
                  <c:v>35.000100000000003</c:v>
                </c:pt>
                <c:pt idx="9163">
                  <c:v>14.0001</c:v>
                </c:pt>
                <c:pt idx="9164">
                  <c:v>14.0001</c:v>
                </c:pt>
                <c:pt idx="9165">
                  <c:v>13.0001</c:v>
                </c:pt>
                <c:pt idx="9166">
                  <c:v>2.0001000000000002</c:v>
                </c:pt>
                <c:pt idx="9167">
                  <c:v>1.0001</c:v>
                </c:pt>
                <c:pt idx="9168">
                  <c:v>4.0000999999999998</c:v>
                </c:pt>
                <c:pt idx="9169">
                  <c:v>4.0000999999999998</c:v>
                </c:pt>
                <c:pt idx="9170">
                  <c:v>1.0001</c:v>
                </c:pt>
                <c:pt idx="9171">
                  <c:v>2.0001000000000002</c:v>
                </c:pt>
                <c:pt idx="9172">
                  <c:v>1.0001</c:v>
                </c:pt>
                <c:pt idx="9173">
                  <c:v>3.0001000000000002</c:v>
                </c:pt>
                <c:pt idx="9174">
                  <c:v>3.0001000000000002</c:v>
                </c:pt>
                <c:pt idx="9175">
                  <c:v>1.0001</c:v>
                </c:pt>
                <c:pt idx="9176">
                  <c:v>1.0001</c:v>
                </c:pt>
                <c:pt idx="9177">
                  <c:v>1E-4</c:v>
                </c:pt>
                <c:pt idx="9178">
                  <c:v>3.0001000000000002</c:v>
                </c:pt>
                <c:pt idx="9179">
                  <c:v>3.0001000000000002</c:v>
                </c:pt>
                <c:pt idx="9180">
                  <c:v>1E-4</c:v>
                </c:pt>
                <c:pt idx="9181">
                  <c:v>2.0001000000000002</c:v>
                </c:pt>
                <c:pt idx="9182">
                  <c:v>1.0001</c:v>
                </c:pt>
                <c:pt idx="9183">
                  <c:v>3.0001000000000002</c:v>
                </c:pt>
                <c:pt idx="9184">
                  <c:v>1E-4</c:v>
                </c:pt>
                <c:pt idx="9185">
                  <c:v>2.0001000000000002</c:v>
                </c:pt>
                <c:pt idx="9186">
                  <c:v>1.0001</c:v>
                </c:pt>
                <c:pt idx="9187">
                  <c:v>1.0001</c:v>
                </c:pt>
                <c:pt idx="9188">
                  <c:v>1E-4</c:v>
                </c:pt>
                <c:pt idx="9189">
                  <c:v>1E-4</c:v>
                </c:pt>
                <c:pt idx="9190">
                  <c:v>1.0001</c:v>
                </c:pt>
                <c:pt idx="9191">
                  <c:v>2.0001000000000002</c:v>
                </c:pt>
                <c:pt idx="9192">
                  <c:v>1E-4</c:v>
                </c:pt>
                <c:pt idx="9193">
                  <c:v>2.0001000000000002</c:v>
                </c:pt>
                <c:pt idx="9194">
                  <c:v>1E-4</c:v>
                </c:pt>
                <c:pt idx="9195">
                  <c:v>3.0001000000000002</c:v>
                </c:pt>
                <c:pt idx="9196">
                  <c:v>2.0001000000000002</c:v>
                </c:pt>
                <c:pt idx="9197">
                  <c:v>1E-4</c:v>
                </c:pt>
                <c:pt idx="9198">
                  <c:v>3.0001000000000002</c:v>
                </c:pt>
                <c:pt idx="9199">
                  <c:v>2.0001000000000002</c:v>
                </c:pt>
                <c:pt idx="9200">
                  <c:v>1.0001</c:v>
                </c:pt>
                <c:pt idx="9201">
                  <c:v>8.0000999999999998</c:v>
                </c:pt>
                <c:pt idx="9202">
                  <c:v>28.0001</c:v>
                </c:pt>
                <c:pt idx="9203">
                  <c:v>58.000100000000003</c:v>
                </c:pt>
                <c:pt idx="9204">
                  <c:v>37.000100000000003</c:v>
                </c:pt>
                <c:pt idx="9205">
                  <c:v>20.0001</c:v>
                </c:pt>
                <c:pt idx="9206">
                  <c:v>7.0000999999999998</c:v>
                </c:pt>
                <c:pt idx="9207">
                  <c:v>13.0001</c:v>
                </c:pt>
                <c:pt idx="9208">
                  <c:v>26.0001</c:v>
                </c:pt>
                <c:pt idx="9209">
                  <c:v>4.0000999999999998</c:v>
                </c:pt>
                <c:pt idx="9210">
                  <c:v>8.0000999999999998</c:v>
                </c:pt>
                <c:pt idx="9211">
                  <c:v>4.0000999999999998</c:v>
                </c:pt>
                <c:pt idx="9212">
                  <c:v>3.0001000000000002</c:v>
                </c:pt>
                <c:pt idx="9213">
                  <c:v>3.0001000000000002</c:v>
                </c:pt>
                <c:pt idx="9214">
                  <c:v>3.0001000000000002</c:v>
                </c:pt>
                <c:pt idx="9215">
                  <c:v>2.0001000000000002</c:v>
                </c:pt>
                <c:pt idx="9216">
                  <c:v>1.0001</c:v>
                </c:pt>
                <c:pt idx="9217">
                  <c:v>2.0001000000000002</c:v>
                </c:pt>
                <c:pt idx="9218">
                  <c:v>1.0001</c:v>
                </c:pt>
                <c:pt idx="9219">
                  <c:v>3.0001000000000002</c:v>
                </c:pt>
                <c:pt idx="9220">
                  <c:v>1.0001</c:v>
                </c:pt>
                <c:pt idx="9221">
                  <c:v>4.0000999999999998</c:v>
                </c:pt>
                <c:pt idx="9222">
                  <c:v>1.0001</c:v>
                </c:pt>
                <c:pt idx="9223">
                  <c:v>3.0001000000000002</c:v>
                </c:pt>
                <c:pt idx="9224">
                  <c:v>1E-4</c:v>
                </c:pt>
                <c:pt idx="9225">
                  <c:v>1E-4</c:v>
                </c:pt>
                <c:pt idx="9226">
                  <c:v>2.0001000000000002</c:v>
                </c:pt>
                <c:pt idx="9227">
                  <c:v>1E-4</c:v>
                </c:pt>
                <c:pt idx="9228">
                  <c:v>1E-4</c:v>
                </c:pt>
                <c:pt idx="9229">
                  <c:v>1.0001</c:v>
                </c:pt>
                <c:pt idx="9230">
                  <c:v>1E-4</c:v>
                </c:pt>
                <c:pt idx="9231">
                  <c:v>2.0001000000000002</c:v>
                </c:pt>
                <c:pt idx="9232">
                  <c:v>2.0001000000000002</c:v>
                </c:pt>
                <c:pt idx="9233">
                  <c:v>1.0001</c:v>
                </c:pt>
                <c:pt idx="9234">
                  <c:v>1E-4</c:v>
                </c:pt>
                <c:pt idx="9235">
                  <c:v>1.0001</c:v>
                </c:pt>
                <c:pt idx="9236">
                  <c:v>1.0001</c:v>
                </c:pt>
                <c:pt idx="9237">
                  <c:v>1E-4</c:v>
                </c:pt>
                <c:pt idx="9238">
                  <c:v>1.0001</c:v>
                </c:pt>
                <c:pt idx="9239">
                  <c:v>1E-4</c:v>
                </c:pt>
                <c:pt idx="9240">
                  <c:v>1.0001</c:v>
                </c:pt>
                <c:pt idx="9241">
                  <c:v>3.0001000000000002</c:v>
                </c:pt>
                <c:pt idx="9242">
                  <c:v>1.0001</c:v>
                </c:pt>
                <c:pt idx="9243">
                  <c:v>15.0001</c:v>
                </c:pt>
                <c:pt idx="9244">
                  <c:v>49.000100000000003</c:v>
                </c:pt>
                <c:pt idx="9245">
                  <c:v>73.000100000000003</c:v>
                </c:pt>
                <c:pt idx="9246">
                  <c:v>85.000100000000003</c:v>
                </c:pt>
                <c:pt idx="9247">
                  <c:v>57.000100000000003</c:v>
                </c:pt>
                <c:pt idx="9248">
                  <c:v>22.0001</c:v>
                </c:pt>
                <c:pt idx="9249">
                  <c:v>13.0001</c:v>
                </c:pt>
                <c:pt idx="9250">
                  <c:v>15.0001</c:v>
                </c:pt>
                <c:pt idx="9251">
                  <c:v>16.0001</c:v>
                </c:pt>
                <c:pt idx="9252">
                  <c:v>11.0001</c:v>
                </c:pt>
                <c:pt idx="9253">
                  <c:v>4.0000999999999998</c:v>
                </c:pt>
                <c:pt idx="9254">
                  <c:v>3.0001000000000002</c:v>
                </c:pt>
                <c:pt idx="9255">
                  <c:v>4.0000999999999998</c:v>
                </c:pt>
                <c:pt idx="9256">
                  <c:v>2.0001000000000002</c:v>
                </c:pt>
                <c:pt idx="9257">
                  <c:v>1E-4</c:v>
                </c:pt>
                <c:pt idx="9258">
                  <c:v>1.0001</c:v>
                </c:pt>
                <c:pt idx="9259">
                  <c:v>1E-4</c:v>
                </c:pt>
                <c:pt idx="9260">
                  <c:v>2.0001000000000002</c:v>
                </c:pt>
                <c:pt idx="9261">
                  <c:v>3.0001000000000002</c:v>
                </c:pt>
                <c:pt idx="9262">
                  <c:v>1E-4</c:v>
                </c:pt>
                <c:pt idx="9263">
                  <c:v>1.0001</c:v>
                </c:pt>
                <c:pt idx="9264">
                  <c:v>1E-4</c:v>
                </c:pt>
                <c:pt idx="9265">
                  <c:v>3.0001000000000002</c:v>
                </c:pt>
                <c:pt idx="9266">
                  <c:v>3.0001000000000002</c:v>
                </c:pt>
                <c:pt idx="9267">
                  <c:v>1E-4</c:v>
                </c:pt>
                <c:pt idx="9268">
                  <c:v>1.0001</c:v>
                </c:pt>
                <c:pt idx="9269">
                  <c:v>1.0001</c:v>
                </c:pt>
                <c:pt idx="9270">
                  <c:v>1.0001</c:v>
                </c:pt>
                <c:pt idx="9271">
                  <c:v>2.0001000000000002</c:v>
                </c:pt>
                <c:pt idx="9272">
                  <c:v>1.0001</c:v>
                </c:pt>
                <c:pt idx="9273">
                  <c:v>2.0001000000000002</c:v>
                </c:pt>
                <c:pt idx="9274">
                  <c:v>1.0001</c:v>
                </c:pt>
                <c:pt idx="9275">
                  <c:v>1E-4</c:v>
                </c:pt>
                <c:pt idx="9276">
                  <c:v>3.0001000000000002</c:v>
                </c:pt>
                <c:pt idx="9277">
                  <c:v>1.0001</c:v>
                </c:pt>
                <c:pt idx="9278">
                  <c:v>2.0001000000000002</c:v>
                </c:pt>
                <c:pt idx="9279">
                  <c:v>1.0001</c:v>
                </c:pt>
                <c:pt idx="9280">
                  <c:v>2.0001000000000002</c:v>
                </c:pt>
                <c:pt idx="9281">
                  <c:v>1E-4</c:v>
                </c:pt>
                <c:pt idx="9282">
                  <c:v>1.0001</c:v>
                </c:pt>
                <c:pt idx="9283">
                  <c:v>1E-4</c:v>
                </c:pt>
                <c:pt idx="9284">
                  <c:v>1.0001</c:v>
                </c:pt>
                <c:pt idx="9285">
                  <c:v>4.0000999999999998</c:v>
                </c:pt>
                <c:pt idx="9286">
                  <c:v>12.0001</c:v>
                </c:pt>
                <c:pt idx="9287">
                  <c:v>29.0001</c:v>
                </c:pt>
                <c:pt idx="9288">
                  <c:v>168.0001</c:v>
                </c:pt>
                <c:pt idx="9289">
                  <c:v>249.0001</c:v>
                </c:pt>
                <c:pt idx="9290">
                  <c:v>102.0001</c:v>
                </c:pt>
                <c:pt idx="9291">
                  <c:v>49.000100000000003</c:v>
                </c:pt>
                <c:pt idx="9292">
                  <c:v>27.0001</c:v>
                </c:pt>
                <c:pt idx="9293">
                  <c:v>28.0001</c:v>
                </c:pt>
                <c:pt idx="9294">
                  <c:v>14.0001</c:v>
                </c:pt>
                <c:pt idx="9295">
                  <c:v>4.0000999999999998</c:v>
                </c:pt>
                <c:pt idx="9296">
                  <c:v>3.0001000000000002</c:v>
                </c:pt>
                <c:pt idx="9297">
                  <c:v>6.0000999999999998</c:v>
                </c:pt>
                <c:pt idx="9298">
                  <c:v>5.0000999999999998</c:v>
                </c:pt>
                <c:pt idx="9299">
                  <c:v>8.0000999999999998</c:v>
                </c:pt>
                <c:pt idx="9300">
                  <c:v>3.0001000000000002</c:v>
                </c:pt>
                <c:pt idx="9301">
                  <c:v>1E-4</c:v>
                </c:pt>
                <c:pt idx="9302">
                  <c:v>1.0001</c:v>
                </c:pt>
                <c:pt idx="9303">
                  <c:v>1E-4</c:v>
                </c:pt>
                <c:pt idx="9304">
                  <c:v>1E-4</c:v>
                </c:pt>
                <c:pt idx="9305">
                  <c:v>1.0001</c:v>
                </c:pt>
                <c:pt idx="9306">
                  <c:v>2.0001000000000002</c:v>
                </c:pt>
                <c:pt idx="9307">
                  <c:v>1.0001</c:v>
                </c:pt>
                <c:pt idx="9308">
                  <c:v>1.0001</c:v>
                </c:pt>
                <c:pt idx="9309">
                  <c:v>1.0001</c:v>
                </c:pt>
                <c:pt idx="9310">
                  <c:v>1.0001</c:v>
                </c:pt>
                <c:pt idx="9311">
                  <c:v>1E-4</c:v>
                </c:pt>
                <c:pt idx="9312">
                  <c:v>1E-4</c:v>
                </c:pt>
                <c:pt idx="9313">
                  <c:v>1E-4</c:v>
                </c:pt>
                <c:pt idx="9314">
                  <c:v>1.0001</c:v>
                </c:pt>
                <c:pt idx="9315">
                  <c:v>1E-4</c:v>
                </c:pt>
                <c:pt idx="9316">
                  <c:v>1E-4</c:v>
                </c:pt>
                <c:pt idx="9317">
                  <c:v>1.0001</c:v>
                </c:pt>
                <c:pt idx="9318">
                  <c:v>3.0001000000000002</c:v>
                </c:pt>
                <c:pt idx="9319">
                  <c:v>2.0001000000000002</c:v>
                </c:pt>
                <c:pt idx="9320">
                  <c:v>1E-4</c:v>
                </c:pt>
                <c:pt idx="9321">
                  <c:v>1.0001</c:v>
                </c:pt>
                <c:pt idx="9322">
                  <c:v>1.0001</c:v>
                </c:pt>
                <c:pt idx="9323">
                  <c:v>1.0001</c:v>
                </c:pt>
                <c:pt idx="9324">
                  <c:v>1E-4</c:v>
                </c:pt>
                <c:pt idx="9325">
                  <c:v>1E-4</c:v>
                </c:pt>
                <c:pt idx="9326">
                  <c:v>2.0001000000000002</c:v>
                </c:pt>
                <c:pt idx="9327">
                  <c:v>2.0001000000000002</c:v>
                </c:pt>
                <c:pt idx="9328">
                  <c:v>1E-4</c:v>
                </c:pt>
                <c:pt idx="9329">
                  <c:v>2.0001000000000002</c:v>
                </c:pt>
                <c:pt idx="9330">
                  <c:v>10.0001</c:v>
                </c:pt>
                <c:pt idx="9331">
                  <c:v>51.000100000000003</c:v>
                </c:pt>
                <c:pt idx="9332">
                  <c:v>53.000100000000003</c:v>
                </c:pt>
                <c:pt idx="9333">
                  <c:v>27.0001</c:v>
                </c:pt>
                <c:pt idx="9334">
                  <c:v>10.0001</c:v>
                </c:pt>
                <c:pt idx="9335">
                  <c:v>9.0000999999999998</c:v>
                </c:pt>
                <c:pt idx="9336">
                  <c:v>8.0000999999999998</c:v>
                </c:pt>
                <c:pt idx="9337">
                  <c:v>8.0000999999999998</c:v>
                </c:pt>
                <c:pt idx="9338">
                  <c:v>5.0000999999999998</c:v>
                </c:pt>
                <c:pt idx="9339">
                  <c:v>4.0000999999999998</c:v>
                </c:pt>
                <c:pt idx="9340">
                  <c:v>3.0001000000000002</c:v>
                </c:pt>
                <c:pt idx="9341">
                  <c:v>5.0000999999999998</c:v>
                </c:pt>
                <c:pt idx="9342">
                  <c:v>3.0001000000000002</c:v>
                </c:pt>
                <c:pt idx="9343">
                  <c:v>2.0001000000000002</c:v>
                </c:pt>
                <c:pt idx="9344">
                  <c:v>4.0000999999999998</c:v>
                </c:pt>
                <c:pt idx="9345">
                  <c:v>2.0001000000000002</c:v>
                </c:pt>
                <c:pt idx="9346">
                  <c:v>2.0001000000000002</c:v>
                </c:pt>
                <c:pt idx="9347">
                  <c:v>1E-4</c:v>
                </c:pt>
                <c:pt idx="9348">
                  <c:v>1.0001</c:v>
                </c:pt>
                <c:pt idx="9349">
                  <c:v>1.0001</c:v>
                </c:pt>
                <c:pt idx="9350">
                  <c:v>2.0001000000000002</c:v>
                </c:pt>
                <c:pt idx="9351">
                  <c:v>1E-4</c:v>
                </c:pt>
                <c:pt idx="9352">
                  <c:v>1.0001</c:v>
                </c:pt>
                <c:pt idx="9353">
                  <c:v>1E-4</c:v>
                </c:pt>
                <c:pt idx="9354">
                  <c:v>1.0001</c:v>
                </c:pt>
                <c:pt idx="9355">
                  <c:v>1E-4</c:v>
                </c:pt>
                <c:pt idx="9356">
                  <c:v>1E-4</c:v>
                </c:pt>
                <c:pt idx="9357">
                  <c:v>1.0001</c:v>
                </c:pt>
                <c:pt idx="9358">
                  <c:v>1.0001</c:v>
                </c:pt>
                <c:pt idx="9359">
                  <c:v>2.0001000000000002</c:v>
                </c:pt>
                <c:pt idx="9360">
                  <c:v>1.0001</c:v>
                </c:pt>
                <c:pt idx="9361">
                  <c:v>2.0001000000000002</c:v>
                </c:pt>
                <c:pt idx="9362">
                  <c:v>1.0001</c:v>
                </c:pt>
                <c:pt idx="9363">
                  <c:v>1.0001</c:v>
                </c:pt>
                <c:pt idx="9364">
                  <c:v>1E-4</c:v>
                </c:pt>
                <c:pt idx="9365">
                  <c:v>1E-4</c:v>
                </c:pt>
                <c:pt idx="9366">
                  <c:v>1E-4</c:v>
                </c:pt>
                <c:pt idx="9367">
                  <c:v>1E-4</c:v>
                </c:pt>
                <c:pt idx="9368">
                  <c:v>1E-4</c:v>
                </c:pt>
                <c:pt idx="9369">
                  <c:v>1E-4</c:v>
                </c:pt>
                <c:pt idx="9370">
                  <c:v>1.0001</c:v>
                </c:pt>
                <c:pt idx="9371">
                  <c:v>2.0001000000000002</c:v>
                </c:pt>
                <c:pt idx="9372">
                  <c:v>4.0000999999999998</c:v>
                </c:pt>
                <c:pt idx="9373">
                  <c:v>24.0001</c:v>
                </c:pt>
                <c:pt idx="9374">
                  <c:v>36.000100000000003</c:v>
                </c:pt>
                <c:pt idx="9375">
                  <c:v>27.0001</c:v>
                </c:pt>
                <c:pt idx="9376">
                  <c:v>34.000100000000003</c:v>
                </c:pt>
                <c:pt idx="9377">
                  <c:v>20.0001</c:v>
                </c:pt>
                <c:pt idx="9378">
                  <c:v>14.0001</c:v>
                </c:pt>
                <c:pt idx="9379">
                  <c:v>7.0000999999999998</c:v>
                </c:pt>
                <c:pt idx="9380">
                  <c:v>4.0000999999999998</c:v>
                </c:pt>
                <c:pt idx="9381">
                  <c:v>7.0000999999999998</c:v>
                </c:pt>
                <c:pt idx="9382">
                  <c:v>7.0000999999999998</c:v>
                </c:pt>
                <c:pt idx="9383">
                  <c:v>7.0000999999999998</c:v>
                </c:pt>
                <c:pt idx="9384">
                  <c:v>4.0000999999999998</c:v>
                </c:pt>
                <c:pt idx="9385">
                  <c:v>1.0001</c:v>
                </c:pt>
                <c:pt idx="9386">
                  <c:v>3.0001000000000002</c:v>
                </c:pt>
                <c:pt idx="9387">
                  <c:v>1.0001</c:v>
                </c:pt>
                <c:pt idx="9388">
                  <c:v>1E-4</c:v>
                </c:pt>
                <c:pt idx="9389">
                  <c:v>1.0001</c:v>
                </c:pt>
                <c:pt idx="9390">
                  <c:v>2.0001000000000002</c:v>
                </c:pt>
                <c:pt idx="9391">
                  <c:v>1.0001</c:v>
                </c:pt>
                <c:pt idx="9392">
                  <c:v>1E-4</c:v>
                </c:pt>
                <c:pt idx="9393">
                  <c:v>1E-4</c:v>
                </c:pt>
                <c:pt idx="9394">
                  <c:v>1E-4</c:v>
                </c:pt>
                <c:pt idx="9395">
                  <c:v>1E-4</c:v>
                </c:pt>
                <c:pt idx="9396">
                  <c:v>1E-4</c:v>
                </c:pt>
                <c:pt idx="9397">
                  <c:v>1E-4</c:v>
                </c:pt>
                <c:pt idx="9398">
                  <c:v>2.0001000000000002</c:v>
                </c:pt>
                <c:pt idx="9399">
                  <c:v>1E-4</c:v>
                </c:pt>
                <c:pt idx="9400">
                  <c:v>1E-4</c:v>
                </c:pt>
                <c:pt idx="9401">
                  <c:v>1E-4</c:v>
                </c:pt>
                <c:pt idx="9402">
                  <c:v>2.0001000000000002</c:v>
                </c:pt>
                <c:pt idx="9403">
                  <c:v>1.0001</c:v>
                </c:pt>
                <c:pt idx="9404">
                  <c:v>1E-4</c:v>
                </c:pt>
                <c:pt idx="9405">
                  <c:v>2.0001000000000002</c:v>
                </c:pt>
                <c:pt idx="9406">
                  <c:v>1.0001</c:v>
                </c:pt>
                <c:pt idx="9407">
                  <c:v>1.0001</c:v>
                </c:pt>
                <c:pt idx="9408">
                  <c:v>1.0001</c:v>
                </c:pt>
                <c:pt idx="9409">
                  <c:v>1E-4</c:v>
                </c:pt>
                <c:pt idx="9410">
                  <c:v>1.0001</c:v>
                </c:pt>
                <c:pt idx="9411">
                  <c:v>2.0001000000000002</c:v>
                </c:pt>
                <c:pt idx="9412">
                  <c:v>1.0001</c:v>
                </c:pt>
                <c:pt idx="9413">
                  <c:v>1.0001</c:v>
                </c:pt>
                <c:pt idx="9414">
                  <c:v>1.0001</c:v>
                </c:pt>
                <c:pt idx="9415">
                  <c:v>6.0000999999999998</c:v>
                </c:pt>
                <c:pt idx="9416">
                  <c:v>14.0001</c:v>
                </c:pt>
                <c:pt idx="9417">
                  <c:v>18.0001</c:v>
                </c:pt>
                <c:pt idx="9418">
                  <c:v>17.0001</c:v>
                </c:pt>
                <c:pt idx="9419">
                  <c:v>8.0000999999999998</c:v>
                </c:pt>
                <c:pt idx="9420">
                  <c:v>12.0001</c:v>
                </c:pt>
                <c:pt idx="9421">
                  <c:v>3.0001000000000002</c:v>
                </c:pt>
                <c:pt idx="9422">
                  <c:v>6.0000999999999998</c:v>
                </c:pt>
                <c:pt idx="9423">
                  <c:v>7.0000999999999998</c:v>
                </c:pt>
                <c:pt idx="9424">
                  <c:v>4.0000999999999998</c:v>
                </c:pt>
                <c:pt idx="9425">
                  <c:v>6.0000999999999998</c:v>
                </c:pt>
                <c:pt idx="9426">
                  <c:v>1.0001</c:v>
                </c:pt>
                <c:pt idx="9427">
                  <c:v>2.0001000000000002</c:v>
                </c:pt>
                <c:pt idx="9428">
                  <c:v>1E-4</c:v>
                </c:pt>
                <c:pt idx="9429">
                  <c:v>3.0001000000000002</c:v>
                </c:pt>
                <c:pt idx="9430">
                  <c:v>2.0001000000000002</c:v>
                </c:pt>
                <c:pt idx="9431">
                  <c:v>1E-4</c:v>
                </c:pt>
                <c:pt idx="9432">
                  <c:v>1E-4</c:v>
                </c:pt>
                <c:pt idx="9433">
                  <c:v>1E-4</c:v>
                </c:pt>
                <c:pt idx="9434">
                  <c:v>1E-4</c:v>
                </c:pt>
                <c:pt idx="9435">
                  <c:v>1E-4</c:v>
                </c:pt>
                <c:pt idx="9436">
                  <c:v>1E-4</c:v>
                </c:pt>
                <c:pt idx="9437">
                  <c:v>1E-4</c:v>
                </c:pt>
                <c:pt idx="9438">
                  <c:v>1.0001</c:v>
                </c:pt>
                <c:pt idx="9439">
                  <c:v>1.0001</c:v>
                </c:pt>
                <c:pt idx="9440">
                  <c:v>1.0001</c:v>
                </c:pt>
                <c:pt idx="9441">
                  <c:v>1E-4</c:v>
                </c:pt>
                <c:pt idx="9442">
                  <c:v>1.0001</c:v>
                </c:pt>
                <c:pt idx="9443">
                  <c:v>1.0001</c:v>
                </c:pt>
                <c:pt idx="9444">
                  <c:v>1.0001</c:v>
                </c:pt>
                <c:pt idx="9445">
                  <c:v>1.0001</c:v>
                </c:pt>
                <c:pt idx="9446">
                  <c:v>2.0001000000000002</c:v>
                </c:pt>
                <c:pt idx="9447">
                  <c:v>1.0001</c:v>
                </c:pt>
                <c:pt idx="9448">
                  <c:v>1.0001</c:v>
                </c:pt>
                <c:pt idx="9449">
                  <c:v>1.0001</c:v>
                </c:pt>
                <c:pt idx="9450">
                  <c:v>1.0001</c:v>
                </c:pt>
                <c:pt idx="9451">
                  <c:v>1.0001</c:v>
                </c:pt>
                <c:pt idx="9452">
                  <c:v>1.0001</c:v>
                </c:pt>
                <c:pt idx="9453">
                  <c:v>2.0001000000000002</c:v>
                </c:pt>
                <c:pt idx="9454">
                  <c:v>1.0001</c:v>
                </c:pt>
                <c:pt idx="9455">
                  <c:v>1.0001</c:v>
                </c:pt>
                <c:pt idx="9456">
                  <c:v>3.0001000000000002</c:v>
                </c:pt>
                <c:pt idx="9457">
                  <c:v>5.0000999999999998</c:v>
                </c:pt>
                <c:pt idx="9458">
                  <c:v>28.0001</c:v>
                </c:pt>
                <c:pt idx="9459">
                  <c:v>64.000100000000003</c:v>
                </c:pt>
                <c:pt idx="9460">
                  <c:v>204.0001</c:v>
                </c:pt>
                <c:pt idx="9461">
                  <c:v>217.0001</c:v>
                </c:pt>
                <c:pt idx="9462">
                  <c:v>100.0001</c:v>
                </c:pt>
                <c:pt idx="9463">
                  <c:v>54.000100000000003</c:v>
                </c:pt>
                <c:pt idx="9464">
                  <c:v>39.000100000000003</c:v>
                </c:pt>
                <c:pt idx="9465">
                  <c:v>29.0001</c:v>
                </c:pt>
                <c:pt idx="9466">
                  <c:v>16.0001</c:v>
                </c:pt>
                <c:pt idx="9467">
                  <c:v>16.0001</c:v>
                </c:pt>
                <c:pt idx="9468">
                  <c:v>2.0001000000000002</c:v>
                </c:pt>
                <c:pt idx="9469">
                  <c:v>3.0001000000000002</c:v>
                </c:pt>
                <c:pt idx="9470">
                  <c:v>3.0001000000000002</c:v>
                </c:pt>
                <c:pt idx="9471">
                  <c:v>4.0000999999999998</c:v>
                </c:pt>
                <c:pt idx="9472">
                  <c:v>2.0001000000000002</c:v>
                </c:pt>
                <c:pt idx="9473">
                  <c:v>1E-4</c:v>
                </c:pt>
                <c:pt idx="9474">
                  <c:v>2.0001000000000002</c:v>
                </c:pt>
                <c:pt idx="9475">
                  <c:v>1.0001</c:v>
                </c:pt>
                <c:pt idx="9476">
                  <c:v>1E-4</c:v>
                </c:pt>
                <c:pt idx="9477">
                  <c:v>1E-4</c:v>
                </c:pt>
                <c:pt idx="9478">
                  <c:v>1E-4</c:v>
                </c:pt>
                <c:pt idx="9479">
                  <c:v>2.0001000000000002</c:v>
                </c:pt>
                <c:pt idx="9480">
                  <c:v>1E-4</c:v>
                </c:pt>
                <c:pt idx="9481">
                  <c:v>1.0001</c:v>
                </c:pt>
                <c:pt idx="9482">
                  <c:v>1.0001</c:v>
                </c:pt>
                <c:pt idx="9483">
                  <c:v>1.0001</c:v>
                </c:pt>
                <c:pt idx="9484">
                  <c:v>2.0001000000000002</c:v>
                </c:pt>
                <c:pt idx="9485">
                  <c:v>1.0001</c:v>
                </c:pt>
                <c:pt idx="9486">
                  <c:v>1.0001</c:v>
                </c:pt>
                <c:pt idx="9487">
                  <c:v>2.0001000000000002</c:v>
                </c:pt>
                <c:pt idx="9488">
                  <c:v>2.0001000000000002</c:v>
                </c:pt>
                <c:pt idx="9489">
                  <c:v>1E-4</c:v>
                </c:pt>
                <c:pt idx="9490">
                  <c:v>1.0001</c:v>
                </c:pt>
                <c:pt idx="9491">
                  <c:v>2.0001000000000002</c:v>
                </c:pt>
                <c:pt idx="9492">
                  <c:v>2.0001000000000002</c:v>
                </c:pt>
                <c:pt idx="9493">
                  <c:v>1.0001</c:v>
                </c:pt>
                <c:pt idx="9494">
                  <c:v>1.0001</c:v>
                </c:pt>
                <c:pt idx="9495">
                  <c:v>1.0001</c:v>
                </c:pt>
                <c:pt idx="9496">
                  <c:v>2.0001000000000002</c:v>
                </c:pt>
                <c:pt idx="9497">
                  <c:v>10.0001</c:v>
                </c:pt>
                <c:pt idx="9498">
                  <c:v>48.000100000000003</c:v>
                </c:pt>
                <c:pt idx="9499">
                  <c:v>190.0001</c:v>
                </c:pt>
                <c:pt idx="9500">
                  <c:v>791.00009999999997</c:v>
                </c:pt>
                <c:pt idx="9501">
                  <c:v>2566.0001000000002</c:v>
                </c:pt>
                <c:pt idx="9502">
                  <c:v>2944.0001000000002</c:v>
                </c:pt>
                <c:pt idx="9503">
                  <c:v>1378.0001</c:v>
                </c:pt>
                <c:pt idx="9504">
                  <c:v>761.00009999999997</c:v>
                </c:pt>
                <c:pt idx="9505">
                  <c:v>473.00009999999997</c:v>
                </c:pt>
                <c:pt idx="9506">
                  <c:v>277.00009999999997</c:v>
                </c:pt>
                <c:pt idx="9507">
                  <c:v>154.0001</c:v>
                </c:pt>
                <c:pt idx="9508">
                  <c:v>100.0001</c:v>
                </c:pt>
                <c:pt idx="9509">
                  <c:v>68.000100000000003</c:v>
                </c:pt>
                <c:pt idx="9510">
                  <c:v>45.000100000000003</c:v>
                </c:pt>
                <c:pt idx="9511">
                  <c:v>29.0001</c:v>
                </c:pt>
                <c:pt idx="9512">
                  <c:v>16.0001</c:v>
                </c:pt>
                <c:pt idx="9513">
                  <c:v>19.0001</c:v>
                </c:pt>
                <c:pt idx="9514">
                  <c:v>1.0001</c:v>
                </c:pt>
                <c:pt idx="9515">
                  <c:v>1.0001</c:v>
                </c:pt>
                <c:pt idx="9516">
                  <c:v>1.0001</c:v>
                </c:pt>
                <c:pt idx="9517">
                  <c:v>2.0001000000000002</c:v>
                </c:pt>
                <c:pt idx="9518">
                  <c:v>2.0001000000000002</c:v>
                </c:pt>
                <c:pt idx="9519">
                  <c:v>3.0001000000000002</c:v>
                </c:pt>
                <c:pt idx="9520">
                  <c:v>1.0001</c:v>
                </c:pt>
                <c:pt idx="9521">
                  <c:v>1E-4</c:v>
                </c:pt>
                <c:pt idx="9522">
                  <c:v>2.0001000000000002</c:v>
                </c:pt>
                <c:pt idx="9523">
                  <c:v>3.0001000000000002</c:v>
                </c:pt>
                <c:pt idx="9524">
                  <c:v>1E-4</c:v>
                </c:pt>
                <c:pt idx="9525">
                  <c:v>2.0001000000000002</c:v>
                </c:pt>
                <c:pt idx="9526">
                  <c:v>1E-4</c:v>
                </c:pt>
                <c:pt idx="9527">
                  <c:v>1E-4</c:v>
                </c:pt>
                <c:pt idx="9528">
                  <c:v>4.0000999999999998</c:v>
                </c:pt>
                <c:pt idx="9529">
                  <c:v>3.0001000000000002</c:v>
                </c:pt>
                <c:pt idx="9530">
                  <c:v>1.0001</c:v>
                </c:pt>
                <c:pt idx="9531">
                  <c:v>3.0001000000000002</c:v>
                </c:pt>
                <c:pt idx="9532">
                  <c:v>4.0000999999999998</c:v>
                </c:pt>
                <c:pt idx="9533">
                  <c:v>1.0001</c:v>
                </c:pt>
                <c:pt idx="9534">
                  <c:v>1E-4</c:v>
                </c:pt>
                <c:pt idx="9535">
                  <c:v>1E-4</c:v>
                </c:pt>
                <c:pt idx="9536">
                  <c:v>3.0001000000000002</c:v>
                </c:pt>
                <c:pt idx="9537">
                  <c:v>1.0001</c:v>
                </c:pt>
                <c:pt idx="9538">
                  <c:v>1E-4</c:v>
                </c:pt>
                <c:pt idx="9539">
                  <c:v>4.0000999999999998</c:v>
                </c:pt>
                <c:pt idx="9540">
                  <c:v>4.0000999999999998</c:v>
                </c:pt>
                <c:pt idx="9541">
                  <c:v>11.0001</c:v>
                </c:pt>
                <c:pt idx="9542">
                  <c:v>28.0001</c:v>
                </c:pt>
                <c:pt idx="9543">
                  <c:v>68.000100000000003</c:v>
                </c:pt>
                <c:pt idx="9544">
                  <c:v>59.000100000000003</c:v>
                </c:pt>
                <c:pt idx="9545">
                  <c:v>36.000100000000003</c:v>
                </c:pt>
                <c:pt idx="9546">
                  <c:v>23.0001</c:v>
                </c:pt>
                <c:pt idx="9547">
                  <c:v>18.0001</c:v>
                </c:pt>
                <c:pt idx="9548">
                  <c:v>15.0001</c:v>
                </c:pt>
                <c:pt idx="9549">
                  <c:v>8.0000999999999998</c:v>
                </c:pt>
                <c:pt idx="9550">
                  <c:v>6.0000999999999998</c:v>
                </c:pt>
                <c:pt idx="9551">
                  <c:v>2.0001000000000002</c:v>
                </c:pt>
                <c:pt idx="9552">
                  <c:v>8.0000999999999998</c:v>
                </c:pt>
                <c:pt idx="9553">
                  <c:v>2.0001000000000002</c:v>
                </c:pt>
                <c:pt idx="9554">
                  <c:v>1E-4</c:v>
                </c:pt>
                <c:pt idx="9555">
                  <c:v>1.0001</c:v>
                </c:pt>
                <c:pt idx="9556">
                  <c:v>1.0001</c:v>
                </c:pt>
                <c:pt idx="9557">
                  <c:v>2.0001000000000002</c:v>
                </c:pt>
                <c:pt idx="9558">
                  <c:v>1E-4</c:v>
                </c:pt>
                <c:pt idx="9559">
                  <c:v>1E-4</c:v>
                </c:pt>
                <c:pt idx="9560">
                  <c:v>2.0001000000000002</c:v>
                </c:pt>
                <c:pt idx="9561">
                  <c:v>1.0001</c:v>
                </c:pt>
                <c:pt idx="9562">
                  <c:v>3.0001000000000002</c:v>
                </c:pt>
                <c:pt idx="9563">
                  <c:v>1.0001</c:v>
                </c:pt>
                <c:pt idx="9564">
                  <c:v>1.0001</c:v>
                </c:pt>
                <c:pt idx="9565">
                  <c:v>1E-4</c:v>
                </c:pt>
                <c:pt idx="9566">
                  <c:v>2.0001000000000002</c:v>
                </c:pt>
                <c:pt idx="9567">
                  <c:v>1.0001</c:v>
                </c:pt>
                <c:pt idx="9568">
                  <c:v>1E-4</c:v>
                </c:pt>
                <c:pt idx="9569">
                  <c:v>1.0001</c:v>
                </c:pt>
                <c:pt idx="9570">
                  <c:v>1.0001</c:v>
                </c:pt>
                <c:pt idx="9571">
                  <c:v>1E-4</c:v>
                </c:pt>
                <c:pt idx="9572">
                  <c:v>1E-4</c:v>
                </c:pt>
                <c:pt idx="9573">
                  <c:v>1.0001</c:v>
                </c:pt>
                <c:pt idx="9574">
                  <c:v>1.0001</c:v>
                </c:pt>
                <c:pt idx="9575">
                  <c:v>1E-4</c:v>
                </c:pt>
                <c:pt idx="9576">
                  <c:v>1.0001</c:v>
                </c:pt>
                <c:pt idx="9577">
                  <c:v>1.0001</c:v>
                </c:pt>
                <c:pt idx="9578">
                  <c:v>1.0001</c:v>
                </c:pt>
                <c:pt idx="9579">
                  <c:v>2.0001000000000002</c:v>
                </c:pt>
                <c:pt idx="9580">
                  <c:v>1.0001</c:v>
                </c:pt>
                <c:pt idx="9581">
                  <c:v>6.0000999999999998</c:v>
                </c:pt>
                <c:pt idx="9582">
                  <c:v>48.000100000000003</c:v>
                </c:pt>
                <c:pt idx="9583">
                  <c:v>149.0001</c:v>
                </c:pt>
                <c:pt idx="9584">
                  <c:v>449.00009999999997</c:v>
                </c:pt>
                <c:pt idx="9585">
                  <c:v>1146.0001</c:v>
                </c:pt>
                <c:pt idx="9586">
                  <c:v>923.00009999999997</c:v>
                </c:pt>
                <c:pt idx="9587">
                  <c:v>406.00009999999997</c:v>
                </c:pt>
                <c:pt idx="9588">
                  <c:v>248.0001</c:v>
                </c:pt>
                <c:pt idx="9589">
                  <c:v>148.0001</c:v>
                </c:pt>
                <c:pt idx="9590">
                  <c:v>66.000100000000003</c:v>
                </c:pt>
                <c:pt idx="9591">
                  <c:v>53.000100000000003</c:v>
                </c:pt>
                <c:pt idx="9592">
                  <c:v>38.000100000000003</c:v>
                </c:pt>
                <c:pt idx="9593">
                  <c:v>28.0001</c:v>
                </c:pt>
                <c:pt idx="9594">
                  <c:v>15.0001</c:v>
                </c:pt>
                <c:pt idx="9595">
                  <c:v>9.0000999999999998</c:v>
                </c:pt>
                <c:pt idx="9596">
                  <c:v>8.0000999999999998</c:v>
                </c:pt>
                <c:pt idx="9597">
                  <c:v>4.0000999999999998</c:v>
                </c:pt>
                <c:pt idx="9598">
                  <c:v>1E-4</c:v>
                </c:pt>
                <c:pt idx="9599">
                  <c:v>1.0001</c:v>
                </c:pt>
                <c:pt idx="9600">
                  <c:v>2.0001000000000002</c:v>
                </c:pt>
                <c:pt idx="9601">
                  <c:v>2.0001000000000002</c:v>
                </c:pt>
                <c:pt idx="9602">
                  <c:v>2.0001000000000002</c:v>
                </c:pt>
                <c:pt idx="9603">
                  <c:v>2.0001000000000002</c:v>
                </c:pt>
                <c:pt idx="9604">
                  <c:v>1.0001</c:v>
                </c:pt>
                <c:pt idx="9605">
                  <c:v>3.0001000000000002</c:v>
                </c:pt>
                <c:pt idx="9606">
                  <c:v>1.0001</c:v>
                </c:pt>
                <c:pt idx="9607">
                  <c:v>1E-4</c:v>
                </c:pt>
                <c:pt idx="9608">
                  <c:v>1E-4</c:v>
                </c:pt>
                <c:pt idx="9609">
                  <c:v>1E-4</c:v>
                </c:pt>
                <c:pt idx="9610">
                  <c:v>2.0001000000000002</c:v>
                </c:pt>
                <c:pt idx="9611">
                  <c:v>1E-4</c:v>
                </c:pt>
                <c:pt idx="9612">
                  <c:v>2.0001000000000002</c:v>
                </c:pt>
                <c:pt idx="9613">
                  <c:v>3.0001000000000002</c:v>
                </c:pt>
                <c:pt idx="9614">
                  <c:v>1.0001</c:v>
                </c:pt>
                <c:pt idx="9615">
                  <c:v>3.0001000000000002</c:v>
                </c:pt>
                <c:pt idx="9616">
                  <c:v>1E-4</c:v>
                </c:pt>
                <c:pt idx="9617">
                  <c:v>1E-4</c:v>
                </c:pt>
                <c:pt idx="9618">
                  <c:v>1E-4</c:v>
                </c:pt>
                <c:pt idx="9619">
                  <c:v>4.0000999999999998</c:v>
                </c:pt>
                <c:pt idx="9620">
                  <c:v>1E-4</c:v>
                </c:pt>
                <c:pt idx="9621">
                  <c:v>1E-4</c:v>
                </c:pt>
                <c:pt idx="9622">
                  <c:v>2.0001000000000002</c:v>
                </c:pt>
                <c:pt idx="9623">
                  <c:v>3.0001000000000002</c:v>
                </c:pt>
                <c:pt idx="9624">
                  <c:v>20.0001</c:v>
                </c:pt>
                <c:pt idx="9625">
                  <c:v>27.0001</c:v>
                </c:pt>
                <c:pt idx="9626">
                  <c:v>36.000100000000003</c:v>
                </c:pt>
                <c:pt idx="9627">
                  <c:v>42.000100000000003</c:v>
                </c:pt>
                <c:pt idx="9628">
                  <c:v>24.0001</c:v>
                </c:pt>
                <c:pt idx="9629">
                  <c:v>19.0001</c:v>
                </c:pt>
                <c:pt idx="9630">
                  <c:v>13.0001</c:v>
                </c:pt>
                <c:pt idx="9631">
                  <c:v>9.0000999999999998</c:v>
                </c:pt>
                <c:pt idx="9632">
                  <c:v>2.0001000000000002</c:v>
                </c:pt>
                <c:pt idx="9633">
                  <c:v>9.0000999999999998</c:v>
                </c:pt>
                <c:pt idx="9634">
                  <c:v>3.0001000000000002</c:v>
                </c:pt>
                <c:pt idx="9635">
                  <c:v>3.0001000000000002</c:v>
                </c:pt>
                <c:pt idx="9636">
                  <c:v>3.0001000000000002</c:v>
                </c:pt>
                <c:pt idx="9637">
                  <c:v>1E-4</c:v>
                </c:pt>
                <c:pt idx="9638">
                  <c:v>1.0001</c:v>
                </c:pt>
                <c:pt idx="9639">
                  <c:v>1.0001</c:v>
                </c:pt>
                <c:pt idx="9640">
                  <c:v>1E-4</c:v>
                </c:pt>
                <c:pt idx="9641">
                  <c:v>1E-4</c:v>
                </c:pt>
                <c:pt idx="9642">
                  <c:v>1E-4</c:v>
                </c:pt>
                <c:pt idx="9643">
                  <c:v>3.0001000000000002</c:v>
                </c:pt>
                <c:pt idx="9644">
                  <c:v>1.0001</c:v>
                </c:pt>
                <c:pt idx="9645">
                  <c:v>1.0001</c:v>
                </c:pt>
                <c:pt idx="9646">
                  <c:v>1E-4</c:v>
                </c:pt>
                <c:pt idx="9647">
                  <c:v>1E-4</c:v>
                </c:pt>
                <c:pt idx="9648">
                  <c:v>1.0001</c:v>
                </c:pt>
                <c:pt idx="9649">
                  <c:v>1.0001</c:v>
                </c:pt>
                <c:pt idx="9650">
                  <c:v>1.0001</c:v>
                </c:pt>
                <c:pt idx="9651">
                  <c:v>1.0001</c:v>
                </c:pt>
                <c:pt idx="9652">
                  <c:v>1.0001</c:v>
                </c:pt>
                <c:pt idx="9653">
                  <c:v>1E-4</c:v>
                </c:pt>
                <c:pt idx="9654">
                  <c:v>2.0001000000000002</c:v>
                </c:pt>
                <c:pt idx="9655">
                  <c:v>1.0001</c:v>
                </c:pt>
                <c:pt idx="9656">
                  <c:v>2.0001000000000002</c:v>
                </c:pt>
                <c:pt idx="9657">
                  <c:v>1E-4</c:v>
                </c:pt>
                <c:pt idx="9658">
                  <c:v>2.0001000000000002</c:v>
                </c:pt>
                <c:pt idx="9659">
                  <c:v>2.0001000000000002</c:v>
                </c:pt>
                <c:pt idx="9660">
                  <c:v>1E-4</c:v>
                </c:pt>
                <c:pt idx="9661">
                  <c:v>1.0001</c:v>
                </c:pt>
                <c:pt idx="9662">
                  <c:v>3.0001000000000002</c:v>
                </c:pt>
                <c:pt idx="9663">
                  <c:v>12.0001</c:v>
                </c:pt>
                <c:pt idx="9664">
                  <c:v>14.0001</c:v>
                </c:pt>
                <c:pt idx="9665">
                  <c:v>77.000100000000003</c:v>
                </c:pt>
                <c:pt idx="9666">
                  <c:v>262.00009999999997</c:v>
                </c:pt>
                <c:pt idx="9667">
                  <c:v>970.00009999999997</c:v>
                </c:pt>
                <c:pt idx="9668">
                  <c:v>2425.0001000000002</c:v>
                </c:pt>
                <c:pt idx="9669">
                  <c:v>2066.0001000000002</c:v>
                </c:pt>
                <c:pt idx="9670">
                  <c:v>822.00009999999997</c:v>
                </c:pt>
                <c:pt idx="9671">
                  <c:v>558.00009999999997</c:v>
                </c:pt>
                <c:pt idx="9672">
                  <c:v>331.00009999999997</c:v>
                </c:pt>
                <c:pt idx="9673">
                  <c:v>173.0001</c:v>
                </c:pt>
                <c:pt idx="9674">
                  <c:v>102.0001</c:v>
                </c:pt>
                <c:pt idx="9675">
                  <c:v>66.000100000000003</c:v>
                </c:pt>
                <c:pt idx="9676">
                  <c:v>54.000100000000003</c:v>
                </c:pt>
                <c:pt idx="9677">
                  <c:v>31.0001</c:v>
                </c:pt>
                <c:pt idx="9678">
                  <c:v>32.000100000000003</c:v>
                </c:pt>
                <c:pt idx="9679">
                  <c:v>12.0001</c:v>
                </c:pt>
                <c:pt idx="9680">
                  <c:v>9.0000999999999998</c:v>
                </c:pt>
                <c:pt idx="9681">
                  <c:v>3.0001000000000002</c:v>
                </c:pt>
                <c:pt idx="9682">
                  <c:v>1.0001</c:v>
                </c:pt>
                <c:pt idx="9683">
                  <c:v>2.0001000000000002</c:v>
                </c:pt>
                <c:pt idx="9684">
                  <c:v>3.0001000000000002</c:v>
                </c:pt>
                <c:pt idx="9685">
                  <c:v>1.0001</c:v>
                </c:pt>
                <c:pt idx="9686">
                  <c:v>1E-4</c:v>
                </c:pt>
                <c:pt idx="9687">
                  <c:v>2.0001000000000002</c:v>
                </c:pt>
                <c:pt idx="9688">
                  <c:v>1.0001</c:v>
                </c:pt>
                <c:pt idx="9689">
                  <c:v>1E-4</c:v>
                </c:pt>
                <c:pt idx="9690">
                  <c:v>1.0001</c:v>
                </c:pt>
                <c:pt idx="9691">
                  <c:v>1.0001</c:v>
                </c:pt>
                <c:pt idx="9692">
                  <c:v>1.0001</c:v>
                </c:pt>
                <c:pt idx="9693">
                  <c:v>1.0001</c:v>
                </c:pt>
                <c:pt idx="9694">
                  <c:v>1E-4</c:v>
                </c:pt>
                <c:pt idx="9695">
                  <c:v>3.0001000000000002</c:v>
                </c:pt>
                <c:pt idx="9696">
                  <c:v>1.0001</c:v>
                </c:pt>
                <c:pt idx="9697">
                  <c:v>1E-4</c:v>
                </c:pt>
                <c:pt idx="9698">
                  <c:v>2.0001000000000002</c:v>
                </c:pt>
                <c:pt idx="9699">
                  <c:v>2.0001000000000002</c:v>
                </c:pt>
                <c:pt idx="9700">
                  <c:v>1.0001</c:v>
                </c:pt>
                <c:pt idx="9701">
                  <c:v>1.0001</c:v>
                </c:pt>
                <c:pt idx="9702">
                  <c:v>2.0001000000000002</c:v>
                </c:pt>
                <c:pt idx="9703">
                  <c:v>5.0000999999999998</c:v>
                </c:pt>
                <c:pt idx="9704">
                  <c:v>13.0001</c:v>
                </c:pt>
                <c:pt idx="9705">
                  <c:v>53.000100000000003</c:v>
                </c:pt>
                <c:pt idx="9706">
                  <c:v>114.0001</c:v>
                </c:pt>
                <c:pt idx="9707">
                  <c:v>252.0001</c:v>
                </c:pt>
                <c:pt idx="9708">
                  <c:v>276.00009999999997</c:v>
                </c:pt>
                <c:pt idx="9709">
                  <c:v>373.00009999999997</c:v>
                </c:pt>
                <c:pt idx="9710">
                  <c:v>297.00009999999997</c:v>
                </c:pt>
                <c:pt idx="9711">
                  <c:v>217.0001</c:v>
                </c:pt>
                <c:pt idx="9712">
                  <c:v>140.0001</c:v>
                </c:pt>
                <c:pt idx="9713">
                  <c:v>83.000100000000003</c:v>
                </c:pt>
                <c:pt idx="9714">
                  <c:v>55.000100000000003</c:v>
                </c:pt>
                <c:pt idx="9715">
                  <c:v>45.000100000000003</c:v>
                </c:pt>
                <c:pt idx="9716">
                  <c:v>23.0001</c:v>
                </c:pt>
                <c:pt idx="9717">
                  <c:v>13.0001</c:v>
                </c:pt>
                <c:pt idx="9718">
                  <c:v>17.0001</c:v>
                </c:pt>
                <c:pt idx="9719">
                  <c:v>7.0000999999999998</c:v>
                </c:pt>
                <c:pt idx="9720">
                  <c:v>6.0000999999999998</c:v>
                </c:pt>
                <c:pt idx="9721">
                  <c:v>1.0001</c:v>
                </c:pt>
                <c:pt idx="9722">
                  <c:v>1E-4</c:v>
                </c:pt>
                <c:pt idx="9723">
                  <c:v>5.0000999999999998</c:v>
                </c:pt>
                <c:pt idx="9724">
                  <c:v>1E-4</c:v>
                </c:pt>
                <c:pt idx="9725">
                  <c:v>1E-4</c:v>
                </c:pt>
                <c:pt idx="9726">
                  <c:v>3.0001000000000002</c:v>
                </c:pt>
                <c:pt idx="9727">
                  <c:v>1.0001</c:v>
                </c:pt>
                <c:pt idx="9728">
                  <c:v>1E-4</c:v>
                </c:pt>
                <c:pt idx="9729">
                  <c:v>1E-4</c:v>
                </c:pt>
                <c:pt idx="9730">
                  <c:v>1.0001</c:v>
                </c:pt>
                <c:pt idx="9731">
                  <c:v>1.0001</c:v>
                </c:pt>
                <c:pt idx="9732">
                  <c:v>1E-4</c:v>
                </c:pt>
                <c:pt idx="9733">
                  <c:v>2.0001000000000002</c:v>
                </c:pt>
                <c:pt idx="9734">
                  <c:v>1E-4</c:v>
                </c:pt>
                <c:pt idx="9735">
                  <c:v>1E-4</c:v>
                </c:pt>
                <c:pt idx="9736">
                  <c:v>2.0001000000000002</c:v>
                </c:pt>
                <c:pt idx="9737">
                  <c:v>2.0001000000000002</c:v>
                </c:pt>
                <c:pt idx="9738">
                  <c:v>1E-4</c:v>
                </c:pt>
                <c:pt idx="9739">
                  <c:v>1.0001</c:v>
                </c:pt>
                <c:pt idx="9740">
                  <c:v>1.0001</c:v>
                </c:pt>
                <c:pt idx="9741">
                  <c:v>1E-4</c:v>
                </c:pt>
                <c:pt idx="9742">
                  <c:v>1E-4</c:v>
                </c:pt>
                <c:pt idx="9743">
                  <c:v>1E-4</c:v>
                </c:pt>
                <c:pt idx="9744">
                  <c:v>1.0001</c:v>
                </c:pt>
                <c:pt idx="9745">
                  <c:v>1.0001</c:v>
                </c:pt>
                <c:pt idx="9746">
                  <c:v>1E-4</c:v>
                </c:pt>
                <c:pt idx="9747">
                  <c:v>4.0000999999999998</c:v>
                </c:pt>
                <c:pt idx="9748">
                  <c:v>8.0000999999999998</c:v>
                </c:pt>
                <c:pt idx="9749">
                  <c:v>16.0001</c:v>
                </c:pt>
                <c:pt idx="9750">
                  <c:v>12.0001</c:v>
                </c:pt>
                <c:pt idx="9751">
                  <c:v>16.0001</c:v>
                </c:pt>
                <c:pt idx="9752">
                  <c:v>6.0000999999999998</c:v>
                </c:pt>
                <c:pt idx="9753">
                  <c:v>9.0000999999999998</c:v>
                </c:pt>
                <c:pt idx="9754">
                  <c:v>13.0001</c:v>
                </c:pt>
                <c:pt idx="9755">
                  <c:v>5.0000999999999998</c:v>
                </c:pt>
                <c:pt idx="9756">
                  <c:v>5.0000999999999998</c:v>
                </c:pt>
                <c:pt idx="9757">
                  <c:v>1.0001</c:v>
                </c:pt>
                <c:pt idx="9758">
                  <c:v>6.0000999999999998</c:v>
                </c:pt>
                <c:pt idx="9759">
                  <c:v>1.0001</c:v>
                </c:pt>
                <c:pt idx="9760">
                  <c:v>1E-4</c:v>
                </c:pt>
                <c:pt idx="9761">
                  <c:v>1.0001</c:v>
                </c:pt>
                <c:pt idx="9762">
                  <c:v>1E-4</c:v>
                </c:pt>
                <c:pt idx="9763">
                  <c:v>2.0001000000000002</c:v>
                </c:pt>
                <c:pt idx="9764">
                  <c:v>1.0001</c:v>
                </c:pt>
                <c:pt idx="9765">
                  <c:v>1.0001</c:v>
                </c:pt>
                <c:pt idx="9766">
                  <c:v>2.0001000000000002</c:v>
                </c:pt>
                <c:pt idx="9767">
                  <c:v>2.0001000000000002</c:v>
                </c:pt>
                <c:pt idx="9768">
                  <c:v>1E-4</c:v>
                </c:pt>
                <c:pt idx="9769">
                  <c:v>1.0001</c:v>
                </c:pt>
                <c:pt idx="9770">
                  <c:v>1.0001</c:v>
                </c:pt>
                <c:pt idx="9771">
                  <c:v>1E-4</c:v>
                </c:pt>
                <c:pt idx="9772">
                  <c:v>1E-4</c:v>
                </c:pt>
                <c:pt idx="9773">
                  <c:v>1E-4</c:v>
                </c:pt>
                <c:pt idx="9774">
                  <c:v>1E-4</c:v>
                </c:pt>
                <c:pt idx="9775">
                  <c:v>2.0001000000000002</c:v>
                </c:pt>
                <c:pt idx="9776">
                  <c:v>1.0001</c:v>
                </c:pt>
                <c:pt idx="9777">
                  <c:v>1E-4</c:v>
                </c:pt>
                <c:pt idx="9778">
                  <c:v>1E-4</c:v>
                </c:pt>
                <c:pt idx="9779">
                  <c:v>1E-4</c:v>
                </c:pt>
                <c:pt idx="9780">
                  <c:v>1.0001</c:v>
                </c:pt>
                <c:pt idx="9781">
                  <c:v>3.0001000000000002</c:v>
                </c:pt>
                <c:pt idx="9782">
                  <c:v>1E-4</c:v>
                </c:pt>
                <c:pt idx="9783">
                  <c:v>1.0001</c:v>
                </c:pt>
                <c:pt idx="9784">
                  <c:v>1.0001</c:v>
                </c:pt>
                <c:pt idx="9785">
                  <c:v>1.0001</c:v>
                </c:pt>
                <c:pt idx="9786">
                  <c:v>13.0001</c:v>
                </c:pt>
                <c:pt idx="9787">
                  <c:v>44.000100000000003</c:v>
                </c:pt>
                <c:pt idx="9788">
                  <c:v>141.0001</c:v>
                </c:pt>
                <c:pt idx="9789">
                  <c:v>257.00009999999997</c:v>
                </c:pt>
                <c:pt idx="9790">
                  <c:v>195.0001</c:v>
                </c:pt>
                <c:pt idx="9791">
                  <c:v>112.0001</c:v>
                </c:pt>
                <c:pt idx="9792">
                  <c:v>69.000100000000003</c:v>
                </c:pt>
                <c:pt idx="9793">
                  <c:v>48.000100000000003</c:v>
                </c:pt>
                <c:pt idx="9794">
                  <c:v>41.000100000000003</c:v>
                </c:pt>
                <c:pt idx="9795">
                  <c:v>21.0001</c:v>
                </c:pt>
                <c:pt idx="9796">
                  <c:v>24.0001</c:v>
                </c:pt>
                <c:pt idx="9797">
                  <c:v>9.0000999999999998</c:v>
                </c:pt>
                <c:pt idx="9798">
                  <c:v>8.0000999999999998</c:v>
                </c:pt>
                <c:pt idx="9799">
                  <c:v>3.0001000000000002</c:v>
                </c:pt>
                <c:pt idx="9800">
                  <c:v>2.0001000000000002</c:v>
                </c:pt>
                <c:pt idx="9801">
                  <c:v>1.0001</c:v>
                </c:pt>
                <c:pt idx="9802">
                  <c:v>1.0001</c:v>
                </c:pt>
                <c:pt idx="9803">
                  <c:v>1.0001</c:v>
                </c:pt>
                <c:pt idx="9804">
                  <c:v>1.0001</c:v>
                </c:pt>
                <c:pt idx="9805">
                  <c:v>1E-4</c:v>
                </c:pt>
                <c:pt idx="9806">
                  <c:v>1E-4</c:v>
                </c:pt>
                <c:pt idx="9807">
                  <c:v>1E-4</c:v>
                </c:pt>
                <c:pt idx="9808">
                  <c:v>1E-4</c:v>
                </c:pt>
                <c:pt idx="9809">
                  <c:v>3.0001000000000002</c:v>
                </c:pt>
                <c:pt idx="9810">
                  <c:v>1E-4</c:v>
                </c:pt>
                <c:pt idx="9811">
                  <c:v>3.0001000000000002</c:v>
                </c:pt>
                <c:pt idx="9812">
                  <c:v>1E-4</c:v>
                </c:pt>
                <c:pt idx="9813">
                  <c:v>1E-4</c:v>
                </c:pt>
                <c:pt idx="9814">
                  <c:v>1E-4</c:v>
                </c:pt>
                <c:pt idx="9815">
                  <c:v>1.0001</c:v>
                </c:pt>
                <c:pt idx="9816">
                  <c:v>1E-4</c:v>
                </c:pt>
                <c:pt idx="9817">
                  <c:v>1E-4</c:v>
                </c:pt>
                <c:pt idx="9818">
                  <c:v>1E-4</c:v>
                </c:pt>
                <c:pt idx="9819">
                  <c:v>1E-4</c:v>
                </c:pt>
                <c:pt idx="9820">
                  <c:v>1E-4</c:v>
                </c:pt>
                <c:pt idx="9821">
                  <c:v>1.0001</c:v>
                </c:pt>
                <c:pt idx="9822">
                  <c:v>1E-4</c:v>
                </c:pt>
                <c:pt idx="9823">
                  <c:v>1E-4</c:v>
                </c:pt>
                <c:pt idx="9824">
                  <c:v>1E-4</c:v>
                </c:pt>
                <c:pt idx="9825">
                  <c:v>3.0001000000000002</c:v>
                </c:pt>
                <c:pt idx="9826">
                  <c:v>1E-4</c:v>
                </c:pt>
                <c:pt idx="9827">
                  <c:v>2.0001000000000002</c:v>
                </c:pt>
                <c:pt idx="9828">
                  <c:v>4.0000999999999998</c:v>
                </c:pt>
                <c:pt idx="9829">
                  <c:v>13.0001</c:v>
                </c:pt>
                <c:pt idx="9830">
                  <c:v>11.0001</c:v>
                </c:pt>
                <c:pt idx="9831">
                  <c:v>17.0001</c:v>
                </c:pt>
                <c:pt idx="9832">
                  <c:v>11.0001</c:v>
                </c:pt>
                <c:pt idx="9833">
                  <c:v>5.0000999999999998</c:v>
                </c:pt>
                <c:pt idx="9834">
                  <c:v>8.0000999999999998</c:v>
                </c:pt>
                <c:pt idx="9835">
                  <c:v>4.0000999999999998</c:v>
                </c:pt>
                <c:pt idx="9836">
                  <c:v>2.0001000000000002</c:v>
                </c:pt>
                <c:pt idx="9837">
                  <c:v>11.0001</c:v>
                </c:pt>
                <c:pt idx="9838">
                  <c:v>2.0001000000000002</c:v>
                </c:pt>
                <c:pt idx="9839">
                  <c:v>1E-4</c:v>
                </c:pt>
                <c:pt idx="9840">
                  <c:v>6.0000999999999998</c:v>
                </c:pt>
                <c:pt idx="9841">
                  <c:v>1.0001</c:v>
                </c:pt>
                <c:pt idx="9842">
                  <c:v>1E-4</c:v>
                </c:pt>
                <c:pt idx="9843">
                  <c:v>1.0001</c:v>
                </c:pt>
                <c:pt idx="9844">
                  <c:v>1.0001</c:v>
                </c:pt>
                <c:pt idx="9845">
                  <c:v>2.0001000000000002</c:v>
                </c:pt>
                <c:pt idx="9846">
                  <c:v>1E-4</c:v>
                </c:pt>
                <c:pt idx="9847">
                  <c:v>1E-4</c:v>
                </c:pt>
                <c:pt idx="9848">
                  <c:v>1.0001</c:v>
                </c:pt>
                <c:pt idx="9849">
                  <c:v>1E-4</c:v>
                </c:pt>
                <c:pt idx="9850">
                  <c:v>1E-4</c:v>
                </c:pt>
                <c:pt idx="9851">
                  <c:v>1E-4</c:v>
                </c:pt>
                <c:pt idx="9852">
                  <c:v>1E-4</c:v>
                </c:pt>
                <c:pt idx="9853">
                  <c:v>1E-4</c:v>
                </c:pt>
                <c:pt idx="9854">
                  <c:v>1E-4</c:v>
                </c:pt>
                <c:pt idx="9855">
                  <c:v>1.0001</c:v>
                </c:pt>
                <c:pt idx="9856">
                  <c:v>1E-4</c:v>
                </c:pt>
                <c:pt idx="9857">
                  <c:v>1E-4</c:v>
                </c:pt>
                <c:pt idx="9858">
                  <c:v>1E-4</c:v>
                </c:pt>
                <c:pt idx="9859">
                  <c:v>3.0001000000000002</c:v>
                </c:pt>
                <c:pt idx="9860">
                  <c:v>1E-4</c:v>
                </c:pt>
                <c:pt idx="9861">
                  <c:v>1E-4</c:v>
                </c:pt>
                <c:pt idx="9862">
                  <c:v>2.0001000000000002</c:v>
                </c:pt>
                <c:pt idx="9863">
                  <c:v>1E-4</c:v>
                </c:pt>
                <c:pt idx="9864">
                  <c:v>1.0001</c:v>
                </c:pt>
                <c:pt idx="9865">
                  <c:v>1E-4</c:v>
                </c:pt>
                <c:pt idx="9866">
                  <c:v>1E-4</c:v>
                </c:pt>
                <c:pt idx="9867">
                  <c:v>1E-4</c:v>
                </c:pt>
                <c:pt idx="9868">
                  <c:v>12.0001</c:v>
                </c:pt>
                <c:pt idx="9869">
                  <c:v>24.0001</c:v>
                </c:pt>
                <c:pt idx="9870">
                  <c:v>86.000100000000003</c:v>
                </c:pt>
                <c:pt idx="9871">
                  <c:v>94.000100000000003</c:v>
                </c:pt>
                <c:pt idx="9872">
                  <c:v>93.000100000000003</c:v>
                </c:pt>
                <c:pt idx="9873">
                  <c:v>57.000100000000003</c:v>
                </c:pt>
                <c:pt idx="9874">
                  <c:v>27.0001</c:v>
                </c:pt>
                <c:pt idx="9875">
                  <c:v>13.0001</c:v>
                </c:pt>
                <c:pt idx="9876">
                  <c:v>8.0000999999999998</c:v>
                </c:pt>
                <c:pt idx="9877">
                  <c:v>12.0001</c:v>
                </c:pt>
                <c:pt idx="9878">
                  <c:v>8.0000999999999998</c:v>
                </c:pt>
                <c:pt idx="9879">
                  <c:v>1.0001</c:v>
                </c:pt>
                <c:pt idx="9880">
                  <c:v>1E-4</c:v>
                </c:pt>
                <c:pt idx="9881">
                  <c:v>3.0001000000000002</c:v>
                </c:pt>
                <c:pt idx="9882">
                  <c:v>3.0001000000000002</c:v>
                </c:pt>
                <c:pt idx="9883">
                  <c:v>3.0001000000000002</c:v>
                </c:pt>
                <c:pt idx="9884">
                  <c:v>1E-4</c:v>
                </c:pt>
                <c:pt idx="9885">
                  <c:v>1.0001</c:v>
                </c:pt>
                <c:pt idx="9886">
                  <c:v>1.0001</c:v>
                </c:pt>
                <c:pt idx="9887">
                  <c:v>1E-4</c:v>
                </c:pt>
                <c:pt idx="9888">
                  <c:v>1.0001</c:v>
                </c:pt>
                <c:pt idx="9889">
                  <c:v>1.0001</c:v>
                </c:pt>
                <c:pt idx="9890">
                  <c:v>1E-4</c:v>
                </c:pt>
                <c:pt idx="9891">
                  <c:v>1E-4</c:v>
                </c:pt>
                <c:pt idx="9892">
                  <c:v>1E-4</c:v>
                </c:pt>
                <c:pt idx="9893">
                  <c:v>1E-4</c:v>
                </c:pt>
                <c:pt idx="9894">
                  <c:v>1.0001</c:v>
                </c:pt>
                <c:pt idx="9895">
                  <c:v>2.0001000000000002</c:v>
                </c:pt>
                <c:pt idx="9896">
                  <c:v>1.0001</c:v>
                </c:pt>
                <c:pt idx="9897">
                  <c:v>1.0001</c:v>
                </c:pt>
                <c:pt idx="9898">
                  <c:v>1.0001</c:v>
                </c:pt>
                <c:pt idx="9899">
                  <c:v>1E-4</c:v>
                </c:pt>
                <c:pt idx="9900">
                  <c:v>1E-4</c:v>
                </c:pt>
                <c:pt idx="9901">
                  <c:v>1.0001</c:v>
                </c:pt>
                <c:pt idx="9902">
                  <c:v>1E-4</c:v>
                </c:pt>
                <c:pt idx="9903">
                  <c:v>1.0001</c:v>
                </c:pt>
                <c:pt idx="9904">
                  <c:v>1.0001</c:v>
                </c:pt>
                <c:pt idx="9905">
                  <c:v>1E-4</c:v>
                </c:pt>
                <c:pt idx="9906">
                  <c:v>1E-4</c:v>
                </c:pt>
                <c:pt idx="9907">
                  <c:v>1E-4</c:v>
                </c:pt>
                <c:pt idx="9908">
                  <c:v>1.0001</c:v>
                </c:pt>
                <c:pt idx="9909">
                  <c:v>2.0001000000000002</c:v>
                </c:pt>
                <c:pt idx="9910">
                  <c:v>6.0000999999999998</c:v>
                </c:pt>
                <c:pt idx="9911">
                  <c:v>13.0001</c:v>
                </c:pt>
                <c:pt idx="9912">
                  <c:v>20.0001</c:v>
                </c:pt>
                <c:pt idx="9913">
                  <c:v>23.0001</c:v>
                </c:pt>
                <c:pt idx="9914">
                  <c:v>12.0001</c:v>
                </c:pt>
                <c:pt idx="9915">
                  <c:v>6.0000999999999998</c:v>
                </c:pt>
                <c:pt idx="9916">
                  <c:v>4.0000999999999998</c:v>
                </c:pt>
                <c:pt idx="9917">
                  <c:v>4.0000999999999998</c:v>
                </c:pt>
                <c:pt idx="9918">
                  <c:v>5.0000999999999998</c:v>
                </c:pt>
                <c:pt idx="9919">
                  <c:v>2.0001000000000002</c:v>
                </c:pt>
                <c:pt idx="9920">
                  <c:v>3.0001000000000002</c:v>
                </c:pt>
                <c:pt idx="9921">
                  <c:v>1.0001</c:v>
                </c:pt>
                <c:pt idx="9922">
                  <c:v>1E-4</c:v>
                </c:pt>
                <c:pt idx="9923">
                  <c:v>2.0001000000000002</c:v>
                </c:pt>
                <c:pt idx="9924">
                  <c:v>2.0001000000000002</c:v>
                </c:pt>
                <c:pt idx="9925">
                  <c:v>1E-4</c:v>
                </c:pt>
                <c:pt idx="9926">
                  <c:v>3.0001000000000002</c:v>
                </c:pt>
                <c:pt idx="9927">
                  <c:v>1E-4</c:v>
                </c:pt>
                <c:pt idx="9928">
                  <c:v>1E-4</c:v>
                </c:pt>
                <c:pt idx="9929">
                  <c:v>1E-4</c:v>
                </c:pt>
                <c:pt idx="9930">
                  <c:v>1.0001</c:v>
                </c:pt>
                <c:pt idx="9931">
                  <c:v>1E-4</c:v>
                </c:pt>
                <c:pt idx="9932">
                  <c:v>1E-4</c:v>
                </c:pt>
                <c:pt idx="9933">
                  <c:v>1.0001</c:v>
                </c:pt>
                <c:pt idx="9934">
                  <c:v>1E-4</c:v>
                </c:pt>
                <c:pt idx="9935">
                  <c:v>1.0001</c:v>
                </c:pt>
                <c:pt idx="9936">
                  <c:v>1.0001</c:v>
                </c:pt>
                <c:pt idx="9937">
                  <c:v>1.0001</c:v>
                </c:pt>
                <c:pt idx="9938">
                  <c:v>1E-4</c:v>
                </c:pt>
                <c:pt idx="9939">
                  <c:v>1.0001</c:v>
                </c:pt>
                <c:pt idx="9940">
                  <c:v>1.0001</c:v>
                </c:pt>
                <c:pt idx="9941">
                  <c:v>1E-4</c:v>
                </c:pt>
                <c:pt idx="9942">
                  <c:v>1.0001</c:v>
                </c:pt>
                <c:pt idx="9943">
                  <c:v>1E-4</c:v>
                </c:pt>
                <c:pt idx="9944">
                  <c:v>1.0001</c:v>
                </c:pt>
                <c:pt idx="9945">
                  <c:v>1E-4</c:v>
                </c:pt>
                <c:pt idx="9946">
                  <c:v>1.0001</c:v>
                </c:pt>
                <c:pt idx="9947">
                  <c:v>1E-4</c:v>
                </c:pt>
                <c:pt idx="9948">
                  <c:v>1E-4</c:v>
                </c:pt>
                <c:pt idx="9949">
                  <c:v>1.0001</c:v>
                </c:pt>
                <c:pt idx="9950">
                  <c:v>1E-4</c:v>
                </c:pt>
                <c:pt idx="9951">
                  <c:v>6.0000999999999998</c:v>
                </c:pt>
                <c:pt idx="9952">
                  <c:v>45.000100000000003</c:v>
                </c:pt>
                <c:pt idx="9953">
                  <c:v>76.000100000000003</c:v>
                </c:pt>
                <c:pt idx="9954">
                  <c:v>47.000100000000003</c:v>
                </c:pt>
                <c:pt idx="9955">
                  <c:v>17.0001</c:v>
                </c:pt>
                <c:pt idx="9956">
                  <c:v>7.0000999999999998</c:v>
                </c:pt>
                <c:pt idx="9957">
                  <c:v>5.0000999999999998</c:v>
                </c:pt>
                <c:pt idx="9958">
                  <c:v>2.0001000000000002</c:v>
                </c:pt>
                <c:pt idx="9959">
                  <c:v>4.0000999999999998</c:v>
                </c:pt>
                <c:pt idx="9960">
                  <c:v>1E-4</c:v>
                </c:pt>
                <c:pt idx="9961">
                  <c:v>1.0001</c:v>
                </c:pt>
                <c:pt idx="9962">
                  <c:v>2.0001000000000002</c:v>
                </c:pt>
                <c:pt idx="9963">
                  <c:v>1E-4</c:v>
                </c:pt>
                <c:pt idx="9964">
                  <c:v>1.0001</c:v>
                </c:pt>
                <c:pt idx="9965">
                  <c:v>1E-4</c:v>
                </c:pt>
                <c:pt idx="9966">
                  <c:v>1E-4</c:v>
                </c:pt>
                <c:pt idx="9967">
                  <c:v>1E-4</c:v>
                </c:pt>
                <c:pt idx="9968">
                  <c:v>1E-4</c:v>
                </c:pt>
                <c:pt idx="9969">
                  <c:v>1.0001</c:v>
                </c:pt>
                <c:pt idx="9970">
                  <c:v>1.0001</c:v>
                </c:pt>
                <c:pt idx="9971">
                  <c:v>1E-4</c:v>
                </c:pt>
                <c:pt idx="9972">
                  <c:v>1E-4</c:v>
                </c:pt>
                <c:pt idx="9973">
                  <c:v>1E-4</c:v>
                </c:pt>
                <c:pt idx="9974">
                  <c:v>1E-4</c:v>
                </c:pt>
                <c:pt idx="9975">
                  <c:v>1E-4</c:v>
                </c:pt>
                <c:pt idx="9976">
                  <c:v>1E-4</c:v>
                </c:pt>
                <c:pt idx="9977">
                  <c:v>3.0001000000000002</c:v>
                </c:pt>
                <c:pt idx="9978">
                  <c:v>2.0001000000000002</c:v>
                </c:pt>
                <c:pt idx="9979">
                  <c:v>1E-4</c:v>
                </c:pt>
                <c:pt idx="9980">
                  <c:v>1E-4</c:v>
                </c:pt>
                <c:pt idx="9981">
                  <c:v>3.0001000000000002</c:v>
                </c:pt>
                <c:pt idx="9982">
                  <c:v>1E-4</c:v>
                </c:pt>
                <c:pt idx="9983">
                  <c:v>1E-4</c:v>
                </c:pt>
                <c:pt idx="9984">
                  <c:v>1.0001</c:v>
                </c:pt>
                <c:pt idx="9985">
                  <c:v>1E-4</c:v>
                </c:pt>
                <c:pt idx="9986">
                  <c:v>1E-4</c:v>
                </c:pt>
                <c:pt idx="9987">
                  <c:v>1E-4</c:v>
                </c:pt>
                <c:pt idx="9988">
                  <c:v>1.0001</c:v>
                </c:pt>
                <c:pt idx="9989">
                  <c:v>1.0001</c:v>
                </c:pt>
                <c:pt idx="9990">
                  <c:v>1E-4</c:v>
                </c:pt>
                <c:pt idx="9991">
                  <c:v>1.0001</c:v>
                </c:pt>
                <c:pt idx="9992">
                  <c:v>12.0001</c:v>
                </c:pt>
                <c:pt idx="9993">
                  <c:v>23.0001</c:v>
                </c:pt>
                <c:pt idx="9994">
                  <c:v>27.0001</c:v>
                </c:pt>
                <c:pt idx="9995">
                  <c:v>15.0001</c:v>
                </c:pt>
                <c:pt idx="9996">
                  <c:v>4.0000999999999998</c:v>
                </c:pt>
                <c:pt idx="9997">
                  <c:v>2.0001000000000002</c:v>
                </c:pt>
                <c:pt idx="9998">
                  <c:v>5.0000999999999998</c:v>
                </c:pt>
                <c:pt idx="9999">
                  <c:v>5.0000999999999998</c:v>
                </c:pt>
                <c:pt idx="10000">
                  <c:v>1E-4</c:v>
                </c:pt>
                <c:pt idx="10001">
                  <c:v>1.0001</c:v>
                </c:pt>
                <c:pt idx="10002">
                  <c:v>1E-4</c:v>
                </c:pt>
                <c:pt idx="10003">
                  <c:v>1.0001</c:v>
                </c:pt>
                <c:pt idx="10004">
                  <c:v>1E-4</c:v>
                </c:pt>
                <c:pt idx="10005">
                  <c:v>2.0001000000000002</c:v>
                </c:pt>
                <c:pt idx="10006">
                  <c:v>1E-4</c:v>
                </c:pt>
                <c:pt idx="10007">
                  <c:v>1.0001</c:v>
                </c:pt>
                <c:pt idx="10008">
                  <c:v>1E-4</c:v>
                </c:pt>
                <c:pt idx="10009">
                  <c:v>1E-4</c:v>
                </c:pt>
                <c:pt idx="10010">
                  <c:v>1E-4</c:v>
                </c:pt>
                <c:pt idx="10011">
                  <c:v>1.0001</c:v>
                </c:pt>
                <c:pt idx="10012">
                  <c:v>1E-4</c:v>
                </c:pt>
                <c:pt idx="10013">
                  <c:v>1E-4</c:v>
                </c:pt>
                <c:pt idx="10014">
                  <c:v>1E-4</c:v>
                </c:pt>
                <c:pt idx="10015">
                  <c:v>1E-4</c:v>
                </c:pt>
                <c:pt idx="10016">
                  <c:v>1E-4</c:v>
                </c:pt>
                <c:pt idx="10017">
                  <c:v>1.0001</c:v>
                </c:pt>
                <c:pt idx="10018">
                  <c:v>1.0001</c:v>
                </c:pt>
                <c:pt idx="10019">
                  <c:v>1E-4</c:v>
                </c:pt>
                <c:pt idx="10020">
                  <c:v>1.0001</c:v>
                </c:pt>
                <c:pt idx="10021">
                  <c:v>1.0001</c:v>
                </c:pt>
                <c:pt idx="10022">
                  <c:v>1E-4</c:v>
                </c:pt>
                <c:pt idx="10023">
                  <c:v>1E-4</c:v>
                </c:pt>
                <c:pt idx="10024">
                  <c:v>1.0001</c:v>
                </c:pt>
                <c:pt idx="10025">
                  <c:v>1E-4</c:v>
                </c:pt>
                <c:pt idx="10026">
                  <c:v>1E-4</c:v>
                </c:pt>
                <c:pt idx="10027">
                  <c:v>1E-4</c:v>
                </c:pt>
                <c:pt idx="10028">
                  <c:v>1E-4</c:v>
                </c:pt>
                <c:pt idx="10029">
                  <c:v>1E-4</c:v>
                </c:pt>
                <c:pt idx="10030">
                  <c:v>1.0001</c:v>
                </c:pt>
                <c:pt idx="10031">
                  <c:v>1.0001</c:v>
                </c:pt>
                <c:pt idx="10032">
                  <c:v>8.0000999999999998</c:v>
                </c:pt>
                <c:pt idx="10033">
                  <c:v>14.0001</c:v>
                </c:pt>
                <c:pt idx="10034">
                  <c:v>13.0001</c:v>
                </c:pt>
                <c:pt idx="10035">
                  <c:v>4.0000999999999998</c:v>
                </c:pt>
                <c:pt idx="10036">
                  <c:v>7.0000999999999998</c:v>
                </c:pt>
                <c:pt idx="10037">
                  <c:v>3.0001000000000002</c:v>
                </c:pt>
                <c:pt idx="10038">
                  <c:v>2.0001000000000002</c:v>
                </c:pt>
                <c:pt idx="10039">
                  <c:v>3.0001000000000002</c:v>
                </c:pt>
                <c:pt idx="10040">
                  <c:v>1.0001</c:v>
                </c:pt>
                <c:pt idx="10041">
                  <c:v>1.0001</c:v>
                </c:pt>
                <c:pt idx="10042">
                  <c:v>2.0001000000000002</c:v>
                </c:pt>
                <c:pt idx="10043">
                  <c:v>2.0001000000000002</c:v>
                </c:pt>
                <c:pt idx="10044">
                  <c:v>1.0001</c:v>
                </c:pt>
                <c:pt idx="10045">
                  <c:v>1E-4</c:v>
                </c:pt>
                <c:pt idx="10046">
                  <c:v>1E-4</c:v>
                </c:pt>
                <c:pt idx="10047">
                  <c:v>1E-4</c:v>
                </c:pt>
                <c:pt idx="10048">
                  <c:v>1E-4</c:v>
                </c:pt>
                <c:pt idx="10049">
                  <c:v>1.0001</c:v>
                </c:pt>
                <c:pt idx="10050">
                  <c:v>1E-4</c:v>
                </c:pt>
                <c:pt idx="10051">
                  <c:v>1E-4</c:v>
                </c:pt>
                <c:pt idx="10052">
                  <c:v>1E-4</c:v>
                </c:pt>
                <c:pt idx="10053">
                  <c:v>1E-4</c:v>
                </c:pt>
                <c:pt idx="10054">
                  <c:v>1.0001</c:v>
                </c:pt>
                <c:pt idx="10055">
                  <c:v>1E-4</c:v>
                </c:pt>
                <c:pt idx="10056">
                  <c:v>1E-4</c:v>
                </c:pt>
                <c:pt idx="10057">
                  <c:v>1E-4</c:v>
                </c:pt>
                <c:pt idx="10058">
                  <c:v>1E-4</c:v>
                </c:pt>
                <c:pt idx="10059">
                  <c:v>1E-4</c:v>
                </c:pt>
                <c:pt idx="10060">
                  <c:v>1E-4</c:v>
                </c:pt>
                <c:pt idx="10061">
                  <c:v>1E-4</c:v>
                </c:pt>
                <c:pt idx="10062">
                  <c:v>1E-4</c:v>
                </c:pt>
                <c:pt idx="10063">
                  <c:v>1E-4</c:v>
                </c:pt>
                <c:pt idx="10064">
                  <c:v>1E-4</c:v>
                </c:pt>
                <c:pt idx="10065">
                  <c:v>2.0001000000000002</c:v>
                </c:pt>
                <c:pt idx="10066">
                  <c:v>1E-4</c:v>
                </c:pt>
                <c:pt idx="10067">
                  <c:v>1.0001</c:v>
                </c:pt>
                <c:pt idx="10068">
                  <c:v>1.0001</c:v>
                </c:pt>
                <c:pt idx="10069">
                  <c:v>1E-4</c:v>
                </c:pt>
                <c:pt idx="10070">
                  <c:v>1.0001</c:v>
                </c:pt>
                <c:pt idx="10071">
                  <c:v>2.0001000000000002</c:v>
                </c:pt>
                <c:pt idx="10072">
                  <c:v>1.0001</c:v>
                </c:pt>
                <c:pt idx="10073">
                  <c:v>2.0001000000000002</c:v>
                </c:pt>
                <c:pt idx="10074">
                  <c:v>4.0000999999999998</c:v>
                </c:pt>
                <c:pt idx="10075">
                  <c:v>1.0001</c:v>
                </c:pt>
                <c:pt idx="10076">
                  <c:v>2.0001000000000002</c:v>
                </c:pt>
                <c:pt idx="10077">
                  <c:v>3.0001000000000002</c:v>
                </c:pt>
                <c:pt idx="10078">
                  <c:v>1E-4</c:v>
                </c:pt>
                <c:pt idx="10079">
                  <c:v>1.0001</c:v>
                </c:pt>
                <c:pt idx="10080">
                  <c:v>2.0001000000000002</c:v>
                </c:pt>
                <c:pt idx="10081">
                  <c:v>1E-4</c:v>
                </c:pt>
                <c:pt idx="10082">
                  <c:v>1E-4</c:v>
                </c:pt>
                <c:pt idx="10083">
                  <c:v>2.0001000000000002</c:v>
                </c:pt>
                <c:pt idx="10084">
                  <c:v>2.0001000000000002</c:v>
                </c:pt>
                <c:pt idx="10085">
                  <c:v>5.0000999999999998</c:v>
                </c:pt>
                <c:pt idx="10086">
                  <c:v>1E-4</c:v>
                </c:pt>
                <c:pt idx="10087">
                  <c:v>1E-4</c:v>
                </c:pt>
                <c:pt idx="10088">
                  <c:v>1E-4</c:v>
                </c:pt>
                <c:pt idx="10089">
                  <c:v>1E-4</c:v>
                </c:pt>
                <c:pt idx="10090">
                  <c:v>1E-4</c:v>
                </c:pt>
                <c:pt idx="10091">
                  <c:v>1E-4</c:v>
                </c:pt>
                <c:pt idx="10092">
                  <c:v>1E-4</c:v>
                </c:pt>
                <c:pt idx="10093">
                  <c:v>1.0001</c:v>
                </c:pt>
                <c:pt idx="10094">
                  <c:v>1E-4</c:v>
                </c:pt>
                <c:pt idx="10095">
                  <c:v>1E-4</c:v>
                </c:pt>
                <c:pt idx="10096">
                  <c:v>1E-4</c:v>
                </c:pt>
                <c:pt idx="10097">
                  <c:v>1E-4</c:v>
                </c:pt>
                <c:pt idx="10098">
                  <c:v>1E-4</c:v>
                </c:pt>
                <c:pt idx="10099">
                  <c:v>1E-4</c:v>
                </c:pt>
                <c:pt idx="10100">
                  <c:v>1.0001</c:v>
                </c:pt>
                <c:pt idx="10101">
                  <c:v>1E-4</c:v>
                </c:pt>
                <c:pt idx="10102">
                  <c:v>1E-4</c:v>
                </c:pt>
                <c:pt idx="10103">
                  <c:v>1E-4</c:v>
                </c:pt>
                <c:pt idx="10104">
                  <c:v>1E-4</c:v>
                </c:pt>
                <c:pt idx="10105">
                  <c:v>1E-4</c:v>
                </c:pt>
                <c:pt idx="10106">
                  <c:v>1.0001</c:v>
                </c:pt>
                <c:pt idx="10107">
                  <c:v>1.0001</c:v>
                </c:pt>
                <c:pt idx="10108">
                  <c:v>1E-4</c:v>
                </c:pt>
                <c:pt idx="10109">
                  <c:v>1E-4</c:v>
                </c:pt>
                <c:pt idx="10110">
                  <c:v>1E-4</c:v>
                </c:pt>
                <c:pt idx="10111">
                  <c:v>1E-4</c:v>
                </c:pt>
                <c:pt idx="10112">
                  <c:v>2.0001000000000002</c:v>
                </c:pt>
                <c:pt idx="10113">
                  <c:v>1.0001</c:v>
                </c:pt>
                <c:pt idx="10114">
                  <c:v>3.0001000000000002</c:v>
                </c:pt>
                <c:pt idx="10115">
                  <c:v>4.0000999999999998</c:v>
                </c:pt>
                <c:pt idx="10116">
                  <c:v>1E-4</c:v>
                </c:pt>
                <c:pt idx="10117">
                  <c:v>2.0001000000000002</c:v>
                </c:pt>
                <c:pt idx="10118">
                  <c:v>1.0001</c:v>
                </c:pt>
                <c:pt idx="10119">
                  <c:v>1E-4</c:v>
                </c:pt>
                <c:pt idx="10120">
                  <c:v>1.0001</c:v>
                </c:pt>
                <c:pt idx="10121">
                  <c:v>1E-4</c:v>
                </c:pt>
                <c:pt idx="10122">
                  <c:v>1E-4</c:v>
                </c:pt>
                <c:pt idx="10123">
                  <c:v>1.0001</c:v>
                </c:pt>
                <c:pt idx="10124">
                  <c:v>1E-4</c:v>
                </c:pt>
                <c:pt idx="10125">
                  <c:v>2.0001000000000002</c:v>
                </c:pt>
                <c:pt idx="10126">
                  <c:v>1E-4</c:v>
                </c:pt>
                <c:pt idx="10127">
                  <c:v>1E-4</c:v>
                </c:pt>
                <c:pt idx="10128">
                  <c:v>1E-4</c:v>
                </c:pt>
                <c:pt idx="10129">
                  <c:v>1E-4</c:v>
                </c:pt>
                <c:pt idx="10130">
                  <c:v>1E-4</c:v>
                </c:pt>
                <c:pt idx="10131">
                  <c:v>1E-4</c:v>
                </c:pt>
                <c:pt idx="10132">
                  <c:v>1E-4</c:v>
                </c:pt>
                <c:pt idx="10133">
                  <c:v>1E-4</c:v>
                </c:pt>
                <c:pt idx="10134">
                  <c:v>1.0001</c:v>
                </c:pt>
                <c:pt idx="10135">
                  <c:v>1E-4</c:v>
                </c:pt>
                <c:pt idx="10136">
                  <c:v>1.0001</c:v>
                </c:pt>
                <c:pt idx="10137">
                  <c:v>1.0001</c:v>
                </c:pt>
                <c:pt idx="10138">
                  <c:v>1E-4</c:v>
                </c:pt>
                <c:pt idx="10139">
                  <c:v>1E-4</c:v>
                </c:pt>
                <c:pt idx="10140">
                  <c:v>1E-4</c:v>
                </c:pt>
                <c:pt idx="10141">
                  <c:v>1E-4</c:v>
                </c:pt>
                <c:pt idx="10142">
                  <c:v>1.0001</c:v>
                </c:pt>
                <c:pt idx="10143">
                  <c:v>1.0001</c:v>
                </c:pt>
                <c:pt idx="10144">
                  <c:v>1E-4</c:v>
                </c:pt>
                <c:pt idx="10145">
                  <c:v>1.0001</c:v>
                </c:pt>
                <c:pt idx="10146">
                  <c:v>1.0001</c:v>
                </c:pt>
                <c:pt idx="10147">
                  <c:v>1E-4</c:v>
                </c:pt>
                <c:pt idx="10148">
                  <c:v>1E-4</c:v>
                </c:pt>
                <c:pt idx="10149">
                  <c:v>1E-4</c:v>
                </c:pt>
                <c:pt idx="10150">
                  <c:v>1.0001</c:v>
                </c:pt>
                <c:pt idx="10151">
                  <c:v>3.0001000000000002</c:v>
                </c:pt>
                <c:pt idx="10152">
                  <c:v>14.0001</c:v>
                </c:pt>
                <c:pt idx="10153">
                  <c:v>12.0001</c:v>
                </c:pt>
                <c:pt idx="10154">
                  <c:v>8.0000999999999998</c:v>
                </c:pt>
                <c:pt idx="10155">
                  <c:v>2.0001000000000002</c:v>
                </c:pt>
                <c:pt idx="10156">
                  <c:v>3.0001000000000002</c:v>
                </c:pt>
                <c:pt idx="10157">
                  <c:v>2.0001000000000002</c:v>
                </c:pt>
                <c:pt idx="10158">
                  <c:v>1.0001</c:v>
                </c:pt>
                <c:pt idx="10159">
                  <c:v>2.0001000000000002</c:v>
                </c:pt>
                <c:pt idx="10160">
                  <c:v>2.0001000000000002</c:v>
                </c:pt>
                <c:pt idx="10161">
                  <c:v>1.0001</c:v>
                </c:pt>
                <c:pt idx="10162">
                  <c:v>2.0001000000000002</c:v>
                </c:pt>
                <c:pt idx="10163">
                  <c:v>1E-4</c:v>
                </c:pt>
                <c:pt idx="10164">
                  <c:v>2.0001000000000002</c:v>
                </c:pt>
                <c:pt idx="10165">
                  <c:v>1.0001</c:v>
                </c:pt>
                <c:pt idx="10166">
                  <c:v>1E-4</c:v>
                </c:pt>
                <c:pt idx="10167">
                  <c:v>1E-4</c:v>
                </c:pt>
                <c:pt idx="10168">
                  <c:v>1E-4</c:v>
                </c:pt>
                <c:pt idx="10169">
                  <c:v>1E-4</c:v>
                </c:pt>
                <c:pt idx="10170">
                  <c:v>1E-4</c:v>
                </c:pt>
                <c:pt idx="10171">
                  <c:v>1E-4</c:v>
                </c:pt>
                <c:pt idx="10172">
                  <c:v>1.0001</c:v>
                </c:pt>
                <c:pt idx="10173">
                  <c:v>2.0001000000000002</c:v>
                </c:pt>
                <c:pt idx="10174">
                  <c:v>1E-4</c:v>
                </c:pt>
                <c:pt idx="10175">
                  <c:v>1.0001</c:v>
                </c:pt>
                <c:pt idx="10176">
                  <c:v>1E-4</c:v>
                </c:pt>
                <c:pt idx="10177">
                  <c:v>1E-4</c:v>
                </c:pt>
                <c:pt idx="10178">
                  <c:v>1E-4</c:v>
                </c:pt>
                <c:pt idx="10179">
                  <c:v>1E-4</c:v>
                </c:pt>
                <c:pt idx="10180">
                  <c:v>1E-4</c:v>
                </c:pt>
                <c:pt idx="10181">
                  <c:v>1.0001</c:v>
                </c:pt>
                <c:pt idx="10182">
                  <c:v>1.0001</c:v>
                </c:pt>
                <c:pt idx="10183">
                  <c:v>1E-4</c:v>
                </c:pt>
                <c:pt idx="10184">
                  <c:v>1.0001</c:v>
                </c:pt>
                <c:pt idx="10185">
                  <c:v>1E-4</c:v>
                </c:pt>
                <c:pt idx="10186">
                  <c:v>1.0001</c:v>
                </c:pt>
                <c:pt idx="10187">
                  <c:v>1E-4</c:v>
                </c:pt>
                <c:pt idx="10188">
                  <c:v>1E-4</c:v>
                </c:pt>
                <c:pt idx="10189">
                  <c:v>1.0001</c:v>
                </c:pt>
                <c:pt idx="10190">
                  <c:v>2.0001000000000002</c:v>
                </c:pt>
                <c:pt idx="10191">
                  <c:v>5.0000999999999998</c:v>
                </c:pt>
                <c:pt idx="10192">
                  <c:v>11.0001</c:v>
                </c:pt>
                <c:pt idx="10193">
                  <c:v>13.0001</c:v>
                </c:pt>
                <c:pt idx="10194">
                  <c:v>12.0001</c:v>
                </c:pt>
                <c:pt idx="10195">
                  <c:v>13.0001</c:v>
                </c:pt>
                <c:pt idx="10196">
                  <c:v>4.0000999999999998</c:v>
                </c:pt>
                <c:pt idx="10197">
                  <c:v>7.0000999999999998</c:v>
                </c:pt>
                <c:pt idx="10198">
                  <c:v>5.0000999999999998</c:v>
                </c:pt>
                <c:pt idx="10199">
                  <c:v>3.0001000000000002</c:v>
                </c:pt>
                <c:pt idx="10200">
                  <c:v>1.0001</c:v>
                </c:pt>
                <c:pt idx="10201">
                  <c:v>1.0001</c:v>
                </c:pt>
                <c:pt idx="10202">
                  <c:v>1E-4</c:v>
                </c:pt>
                <c:pt idx="10203">
                  <c:v>1.0001</c:v>
                </c:pt>
                <c:pt idx="10204">
                  <c:v>1E-4</c:v>
                </c:pt>
                <c:pt idx="10205">
                  <c:v>1E-4</c:v>
                </c:pt>
                <c:pt idx="10206">
                  <c:v>1E-4</c:v>
                </c:pt>
                <c:pt idx="10207">
                  <c:v>2.0001000000000002</c:v>
                </c:pt>
                <c:pt idx="10208">
                  <c:v>1E-4</c:v>
                </c:pt>
                <c:pt idx="10209">
                  <c:v>1E-4</c:v>
                </c:pt>
                <c:pt idx="10210">
                  <c:v>1.0001</c:v>
                </c:pt>
                <c:pt idx="10211">
                  <c:v>1E-4</c:v>
                </c:pt>
                <c:pt idx="10212">
                  <c:v>1E-4</c:v>
                </c:pt>
                <c:pt idx="10213">
                  <c:v>1E-4</c:v>
                </c:pt>
                <c:pt idx="10214">
                  <c:v>1.0001</c:v>
                </c:pt>
                <c:pt idx="10215">
                  <c:v>1E-4</c:v>
                </c:pt>
                <c:pt idx="10216">
                  <c:v>1E-4</c:v>
                </c:pt>
                <c:pt idx="10217">
                  <c:v>1E-4</c:v>
                </c:pt>
                <c:pt idx="10218">
                  <c:v>1E-4</c:v>
                </c:pt>
                <c:pt idx="10219">
                  <c:v>1E-4</c:v>
                </c:pt>
                <c:pt idx="10220">
                  <c:v>1E-4</c:v>
                </c:pt>
                <c:pt idx="10221">
                  <c:v>2.0001000000000002</c:v>
                </c:pt>
                <c:pt idx="10222">
                  <c:v>1E-4</c:v>
                </c:pt>
                <c:pt idx="10223">
                  <c:v>1E-4</c:v>
                </c:pt>
                <c:pt idx="10224">
                  <c:v>1E-4</c:v>
                </c:pt>
                <c:pt idx="10225">
                  <c:v>1E-4</c:v>
                </c:pt>
                <c:pt idx="10226">
                  <c:v>1.0001</c:v>
                </c:pt>
                <c:pt idx="10227">
                  <c:v>1E-4</c:v>
                </c:pt>
                <c:pt idx="10228">
                  <c:v>1.0001</c:v>
                </c:pt>
                <c:pt idx="10229">
                  <c:v>1.0001</c:v>
                </c:pt>
                <c:pt idx="10230">
                  <c:v>8.0000999999999998</c:v>
                </c:pt>
                <c:pt idx="10231">
                  <c:v>16.0001</c:v>
                </c:pt>
                <c:pt idx="10232">
                  <c:v>19.0001</c:v>
                </c:pt>
                <c:pt idx="10233">
                  <c:v>35.000100000000003</c:v>
                </c:pt>
                <c:pt idx="10234">
                  <c:v>20.0001</c:v>
                </c:pt>
                <c:pt idx="10235">
                  <c:v>7.0000999999999998</c:v>
                </c:pt>
                <c:pt idx="10236">
                  <c:v>10.0001</c:v>
                </c:pt>
                <c:pt idx="10237">
                  <c:v>4.0000999999999998</c:v>
                </c:pt>
                <c:pt idx="10238">
                  <c:v>1.0001</c:v>
                </c:pt>
                <c:pt idx="10239">
                  <c:v>1.0001</c:v>
                </c:pt>
                <c:pt idx="10240">
                  <c:v>1E-4</c:v>
                </c:pt>
                <c:pt idx="10241">
                  <c:v>1E-4</c:v>
                </c:pt>
                <c:pt idx="10242">
                  <c:v>1E-4</c:v>
                </c:pt>
                <c:pt idx="10243">
                  <c:v>1.0001</c:v>
                </c:pt>
                <c:pt idx="10244">
                  <c:v>1E-4</c:v>
                </c:pt>
                <c:pt idx="10245">
                  <c:v>1.0001</c:v>
                </c:pt>
                <c:pt idx="10246">
                  <c:v>1E-4</c:v>
                </c:pt>
                <c:pt idx="10247">
                  <c:v>1E-4</c:v>
                </c:pt>
                <c:pt idx="10248">
                  <c:v>1E-4</c:v>
                </c:pt>
                <c:pt idx="10249">
                  <c:v>1E-4</c:v>
                </c:pt>
                <c:pt idx="10250">
                  <c:v>2.0001000000000002</c:v>
                </c:pt>
                <c:pt idx="10251">
                  <c:v>1E-4</c:v>
                </c:pt>
                <c:pt idx="10252">
                  <c:v>1E-4</c:v>
                </c:pt>
                <c:pt idx="10253">
                  <c:v>1.0001</c:v>
                </c:pt>
                <c:pt idx="10254">
                  <c:v>1E-4</c:v>
                </c:pt>
                <c:pt idx="10255">
                  <c:v>1E-4</c:v>
                </c:pt>
                <c:pt idx="10256">
                  <c:v>1.0001</c:v>
                </c:pt>
                <c:pt idx="10257">
                  <c:v>1E-4</c:v>
                </c:pt>
                <c:pt idx="10258">
                  <c:v>1E-4</c:v>
                </c:pt>
                <c:pt idx="10259">
                  <c:v>1E-4</c:v>
                </c:pt>
                <c:pt idx="10260">
                  <c:v>1E-4</c:v>
                </c:pt>
                <c:pt idx="10261">
                  <c:v>1E-4</c:v>
                </c:pt>
                <c:pt idx="10262">
                  <c:v>1.0001</c:v>
                </c:pt>
                <c:pt idx="10263">
                  <c:v>1E-4</c:v>
                </c:pt>
                <c:pt idx="10264">
                  <c:v>1E-4</c:v>
                </c:pt>
                <c:pt idx="10265">
                  <c:v>1E-4</c:v>
                </c:pt>
                <c:pt idx="10266">
                  <c:v>1E-4</c:v>
                </c:pt>
                <c:pt idx="10267">
                  <c:v>1E-4</c:v>
                </c:pt>
                <c:pt idx="10268">
                  <c:v>1.0001</c:v>
                </c:pt>
                <c:pt idx="10269">
                  <c:v>2.0001000000000002</c:v>
                </c:pt>
                <c:pt idx="10270">
                  <c:v>6.0000999999999998</c:v>
                </c:pt>
                <c:pt idx="10271">
                  <c:v>7.0000999999999998</c:v>
                </c:pt>
                <c:pt idx="10272">
                  <c:v>13.0001</c:v>
                </c:pt>
                <c:pt idx="10273">
                  <c:v>10.0001</c:v>
                </c:pt>
                <c:pt idx="10274">
                  <c:v>9.0000999999999998</c:v>
                </c:pt>
                <c:pt idx="10275">
                  <c:v>3.0001000000000002</c:v>
                </c:pt>
                <c:pt idx="10276">
                  <c:v>3.0001000000000002</c:v>
                </c:pt>
                <c:pt idx="10277">
                  <c:v>5.0000999999999998</c:v>
                </c:pt>
                <c:pt idx="10278">
                  <c:v>6.0000999999999998</c:v>
                </c:pt>
                <c:pt idx="10279">
                  <c:v>2.0001000000000002</c:v>
                </c:pt>
                <c:pt idx="10280">
                  <c:v>1.0001</c:v>
                </c:pt>
                <c:pt idx="10281">
                  <c:v>1E-4</c:v>
                </c:pt>
                <c:pt idx="10282">
                  <c:v>1E-4</c:v>
                </c:pt>
                <c:pt idx="10283">
                  <c:v>1.0001</c:v>
                </c:pt>
                <c:pt idx="10284">
                  <c:v>1E-4</c:v>
                </c:pt>
                <c:pt idx="10285">
                  <c:v>1E-4</c:v>
                </c:pt>
                <c:pt idx="10286">
                  <c:v>1E-4</c:v>
                </c:pt>
                <c:pt idx="10287">
                  <c:v>1E-4</c:v>
                </c:pt>
                <c:pt idx="10288">
                  <c:v>1E-4</c:v>
                </c:pt>
                <c:pt idx="10289">
                  <c:v>1E-4</c:v>
                </c:pt>
                <c:pt idx="10290">
                  <c:v>1E-4</c:v>
                </c:pt>
                <c:pt idx="10291">
                  <c:v>1.0001</c:v>
                </c:pt>
                <c:pt idx="10292">
                  <c:v>1E-4</c:v>
                </c:pt>
                <c:pt idx="10293">
                  <c:v>1E-4</c:v>
                </c:pt>
                <c:pt idx="10294">
                  <c:v>1.0001</c:v>
                </c:pt>
                <c:pt idx="10295">
                  <c:v>1E-4</c:v>
                </c:pt>
                <c:pt idx="10296">
                  <c:v>1E-4</c:v>
                </c:pt>
                <c:pt idx="10297">
                  <c:v>1.0001</c:v>
                </c:pt>
                <c:pt idx="10298">
                  <c:v>1E-4</c:v>
                </c:pt>
                <c:pt idx="10299">
                  <c:v>1E-4</c:v>
                </c:pt>
                <c:pt idx="10300">
                  <c:v>2.0001000000000002</c:v>
                </c:pt>
                <c:pt idx="10301">
                  <c:v>1.0001</c:v>
                </c:pt>
                <c:pt idx="10302">
                  <c:v>1.0001</c:v>
                </c:pt>
                <c:pt idx="10303">
                  <c:v>1E-4</c:v>
                </c:pt>
                <c:pt idx="10304">
                  <c:v>1.0001</c:v>
                </c:pt>
                <c:pt idx="10305">
                  <c:v>1E-4</c:v>
                </c:pt>
                <c:pt idx="10306">
                  <c:v>1.0001</c:v>
                </c:pt>
                <c:pt idx="10307">
                  <c:v>2.0001000000000002</c:v>
                </c:pt>
                <c:pt idx="10308">
                  <c:v>4.0000999999999998</c:v>
                </c:pt>
                <c:pt idx="10309">
                  <c:v>13.0001</c:v>
                </c:pt>
                <c:pt idx="10310">
                  <c:v>33.000100000000003</c:v>
                </c:pt>
                <c:pt idx="10311">
                  <c:v>62.000100000000003</c:v>
                </c:pt>
                <c:pt idx="10312">
                  <c:v>47.000100000000003</c:v>
                </c:pt>
                <c:pt idx="10313">
                  <c:v>22.0001</c:v>
                </c:pt>
                <c:pt idx="10314">
                  <c:v>20.0001</c:v>
                </c:pt>
                <c:pt idx="10315">
                  <c:v>11.0001</c:v>
                </c:pt>
                <c:pt idx="10316">
                  <c:v>13.0001</c:v>
                </c:pt>
                <c:pt idx="10317">
                  <c:v>5.0000999999999998</c:v>
                </c:pt>
                <c:pt idx="10318">
                  <c:v>3.0001000000000002</c:v>
                </c:pt>
                <c:pt idx="10319">
                  <c:v>1.0001</c:v>
                </c:pt>
                <c:pt idx="10320">
                  <c:v>1E-4</c:v>
                </c:pt>
                <c:pt idx="10321">
                  <c:v>1.0001</c:v>
                </c:pt>
                <c:pt idx="10322">
                  <c:v>1.0001</c:v>
                </c:pt>
                <c:pt idx="10323">
                  <c:v>1.0001</c:v>
                </c:pt>
                <c:pt idx="10324">
                  <c:v>1E-4</c:v>
                </c:pt>
                <c:pt idx="10325">
                  <c:v>1E-4</c:v>
                </c:pt>
                <c:pt idx="10326">
                  <c:v>1E-4</c:v>
                </c:pt>
                <c:pt idx="10327">
                  <c:v>1.0001</c:v>
                </c:pt>
                <c:pt idx="10328">
                  <c:v>1.0001</c:v>
                </c:pt>
                <c:pt idx="10329">
                  <c:v>2.0001000000000002</c:v>
                </c:pt>
                <c:pt idx="10330">
                  <c:v>1E-4</c:v>
                </c:pt>
                <c:pt idx="10331">
                  <c:v>2.0001000000000002</c:v>
                </c:pt>
                <c:pt idx="10332">
                  <c:v>1E-4</c:v>
                </c:pt>
                <c:pt idx="10333">
                  <c:v>1.0001</c:v>
                </c:pt>
                <c:pt idx="10334">
                  <c:v>1E-4</c:v>
                </c:pt>
                <c:pt idx="10335">
                  <c:v>1E-4</c:v>
                </c:pt>
                <c:pt idx="10336">
                  <c:v>1.0001</c:v>
                </c:pt>
                <c:pt idx="10337">
                  <c:v>1.0001</c:v>
                </c:pt>
                <c:pt idx="10338">
                  <c:v>1E-4</c:v>
                </c:pt>
                <c:pt idx="10339">
                  <c:v>1.0001</c:v>
                </c:pt>
                <c:pt idx="10340">
                  <c:v>1.0001</c:v>
                </c:pt>
                <c:pt idx="10341">
                  <c:v>1E-4</c:v>
                </c:pt>
                <c:pt idx="10342">
                  <c:v>1E-4</c:v>
                </c:pt>
                <c:pt idx="10343">
                  <c:v>1.0001</c:v>
                </c:pt>
                <c:pt idx="10344">
                  <c:v>1.0001</c:v>
                </c:pt>
                <c:pt idx="10345">
                  <c:v>2.0001000000000002</c:v>
                </c:pt>
                <c:pt idx="10346">
                  <c:v>7.0000999999999998</c:v>
                </c:pt>
                <c:pt idx="10347">
                  <c:v>9.0000999999999998</c:v>
                </c:pt>
                <c:pt idx="10348">
                  <c:v>18.0001</c:v>
                </c:pt>
                <c:pt idx="10349">
                  <c:v>60.000100000000003</c:v>
                </c:pt>
                <c:pt idx="10350">
                  <c:v>136.0001</c:v>
                </c:pt>
                <c:pt idx="10351">
                  <c:v>105.0001</c:v>
                </c:pt>
                <c:pt idx="10352">
                  <c:v>64.000100000000003</c:v>
                </c:pt>
                <c:pt idx="10353">
                  <c:v>39.000100000000003</c:v>
                </c:pt>
                <c:pt idx="10354">
                  <c:v>10.0001</c:v>
                </c:pt>
                <c:pt idx="10355">
                  <c:v>11.0001</c:v>
                </c:pt>
                <c:pt idx="10356">
                  <c:v>6.0000999999999998</c:v>
                </c:pt>
                <c:pt idx="10357">
                  <c:v>3.0001000000000002</c:v>
                </c:pt>
                <c:pt idx="10358">
                  <c:v>1E-4</c:v>
                </c:pt>
                <c:pt idx="10359">
                  <c:v>2.0001000000000002</c:v>
                </c:pt>
                <c:pt idx="10360">
                  <c:v>3.0001000000000002</c:v>
                </c:pt>
                <c:pt idx="10361">
                  <c:v>4.0000999999999998</c:v>
                </c:pt>
                <c:pt idx="10362">
                  <c:v>1E-4</c:v>
                </c:pt>
                <c:pt idx="10363">
                  <c:v>1E-4</c:v>
                </c:pt>
                <c:pt idx="10364">
                  <c:v>1E-4</c:v>
                </c:pt>
                <c:pt idx="10365">
                  <c:v>1E-4</c:v>
                </c:pt>
                <c:pt idx="10366">
                  <c:v>1E-4</c:v>
                </c:pt>
                <c:pt idx="10367">
                  <c:v>1E-4</c:v>
                </c:pt>
                <c:pt idx="10368">
                  <c:v>1E-4</c:v>
                </c:pt>
                <c:pt idx="10369">
                  <c:v>1E-4</c:v>
                </c:pt>
                <c:pt idx="10370">
                  <c:v>1.0001</c:v>
                </c:pt>
                <c:pt idx="10371">
                  <c:v>1E-4</c:v>
                </c:pt>
                <c:pt idx="10372">
                  <c:v>1E-4</c:v>
                </c:pt>
                <c:pt idx="10373">
                  <c:v>1.0001</c:v>
                </c:pt>
                <c:pt idx="10374">
                  <c:v>1E-4</c:v>
                </c:pt>
                <c:pt idx="10375">
                  <c:v>1E-4</c:v>
                </c:pt>
                <c:pt idx="10376">
                  <c:v>1E-4</c:v>
                </c:pt>
                <c:pt idx="10377">
                  <c:v>1E-4</c:v>
                </c:pt>
                <c:pt idx="10378">
                  <c:v>1E-4</c:v>
                </c:pt>
                <c:pt idx="10379">
                  <c:v>1.0001</c:v>
                </c:pt>
                <c:pt idx="10380">
                  <c:v>1E-4</c:v>
                </c:pt>
                <c:pt idx="10381">
                  <c:v>1.0001</c:v>
                </c:pt>
                <c:pt idx="10382">
                  <c:v>1.0001</c:v>
                </c:pt>
                <c:pt idx="10383">
                  <c:v>1E-4</c:v>
                </c:pt>
                <c:pt idx="10384">
                  <c:v>1E-4</c:v>
                </c:pt>
                <c:pt idx="10385">
                  <c:v>3.0001000000000002</c:v>
                </c:pt>
                <c:pt idx="10386">
                  <c:v>5.0000999999999998</c:v>
                </c:pt>
                <c:pt idx="10387">
                  <c:v>33.000100000000003</c:v>
                </c:pt>
                <c:pt idx="10388">
                  <c:v>47.000100000000003</c:v>
                </c:pt>
                <c:pt idx="10389">
                  <c:v>89.000100000000003</c:v>
                </c:pt>
                <c:pt idx="10390">
                  <c:v>83.000100000000003</c:v>
                </c:pt>
                <c:pt idx="10391">
                  <c:v>33.000100000000003</c:v>
                </c:pt>
                <c:pt idx="10392">
                  <c:v>27.0001</c:v>
                </c:pt>
                <c:pt idx="10393">
                  <c:v>15.0001</c:v>
                </c:pt>
                <c:pt idx="10394">
                  <c:v>7.0000999999999998</c:v>
                </c:pt>
                <c:pt idx="10395">
                  <c:v>4.0000999999999998</c:v>
                </c:pt>
                <c:pt idx="10396">
                  <c:v>4.0000999999999998</c:v>
                </c:pt>
                <c:pt idx="10397">
                  <c:v>4.0000999999999998</c:v>
                </c:pt>
                <c:pt idx="10398">
                  <c:v>3.0001000000000002</c:v>
                </c:pt>
                <c:pt idx="10399">
                  <c:v>7.0000999999999998</c:v>
                </c:pt>
                <c:pt idx="10400">
                  <c:v>2.0001000000000002</c:v>
                </c:pt>
                <c:pt idx="10401">
                  <c:v>1.0001</c:v>
                </c:pt>
                <c:pt idx="10402">
                  <c:v>1.0001</c:v>
                </c:pt>
                <c:pt idx="10403">
                  <c:v>1E-4</c:v>
                </c:pt>
                <c:pt idx="10404">
                  <c:v>2.0001000000000002</c:v>
                </c:pt>
                <c:pt idx="10405">
                  <c:v>1E-4</c:v>
                </c:pt>
                <c:pt idx="10406">
                  <c:v>1E-4</c:v>
                </c:pt>
                <c:pt idx="10407">
                  <c:v>1.0001</c:v>
                </c:pt>
                <c:pt idx="10408">
                  <c:v>1E-4</c:v>
                </c:pt>
                <c:pt idx="10409">
                  <c:v>1.0001</c:v>
                </c:pt>
                <c:pt idx="10410">
                  <c:v>1E-4</c:v>
                </c:pt>
                <c:pt idx="10411">
                  <c:v>3.0001000000000002</c:v>
                </c:pt>
                <c:pt idx="10412">
                  <c:v>1.0001</c:v>
                </c:pt>
                <c:pt idx="10413">
                  <c:v>1E-4</c:v>
                </c:pt>
                <c:pt idx="10414">
                  <c:v>1E-4</c:v>
                </c:pt>
                <c:pt idx="10415">
                  <c:v>1E-4</c:v>
                </c:pt>
                <c:pt idx="10416">
                  <c:v>1E-4</c:v>
                </c:pt>
                <c:pt idx="10417">
                  <c:v>1E-4</c:v>
                </c:pt>
                <c:pt idx="10418">
                  <c:v>1E-4</c:v>
                </c:pt>
                <c:pt idx="10419">
                  <c:v>2.0001000000000002</c:v>
                </c:pt>
                <c:pt idx="10420">
                  <c:v>1E-4</c:v>
                </c:pt>
                <c:pt idx="10421">
                  <c:v>1E-4</c:v>
                </c:pt>
                <c:pt idx="10422">
                  <c:v>2.0001000000000002</c:v>
                </c:pt>
                <c:pt idx="10423">
                  <c:v>1.0001</c:v>
                </c:pt>
                <c:pt idx="10424">
                  <c:v>2.0001000000000002</c:v>
                </c:pt>
                <c:pt idx="10425">
                  <c:v>3.0001000000000002</c:v>
                </c:pt>
                <c:pt idx="10426">
                  <c:v>8.0000999999999998</c:v>
                </c:pt>
                <c:pt idx="10427">
                  <c:v>11.0001</c:v>
                </c:pt>
                <c:pt idx="10428">
                  <c:v>10.0001</c:v>
                </c:pt>
                <c:pt idx="10429">
                  <c:v>12.0001</c:v>
                </c:pt>
                <c:pt idx="10430">
                  <c:v>3.0001000000000002</c:v>
                </c:pt>
                <c:pt idx="10431">
                  <c:v>5.0000999999999998</c:v>
                </c:pt>
                <c:pt idx="10432">
                  <c:v>1.0001</c:v>
                </c:pt>
                <c:pt idx="10433">
                  <c:v>4.0000999999999998</c:v>
                </c:pt>
                <c:pt idx="10434">
                  <c:v>1.0001</c:v>
                </c:pt>
                <c:pt idx="10435">
                  <c:v>3.0001000000000002</c:v>
                </c:pt>
                <c:pt idx="10436">
                  <c:v>1E-4</c:v>
                </c:pt>
                <c:pt idx="10437">
                  <c:v>1E-4</c:v>
                </c:pt>
                <c:pt idx="10438">
                  <c:v>4.0000999999999998</c:v>
                </c:pt>
                <c:pt idx="10439">
                  <c:v>1E-4</c:v>
                </c:pt>
                <c:pt idx="10440">
                  <c:v>1E-4</c:v>
                </c:pt>
                <c:pt idx="10441">
                  <c:v>1E-4</c:v>
                </c:pt>
                <c:pt idx="10442">
                  <c:v>1E-4</c:v>
                </c:pt>
                <c:pt idx="10443">
                  <c:v>1E-4</c:v>
                </c:pt>
                <c:pt idx="10444">
                  <c:v>1E-4</c:v>
                </c:pt>
                <c:pt idx="10445">
                  <c:v>1.0001</c:v>
                </c:pt>
                <c:pt idx="10446">
                  <c:v>1E-4</c:v>
                </c:pt>
                <c:pt idx="10447">
                  <c:v>1.0001</c:v>
                </c:pt>
                <c:pt idx="10448">
                  <c:v>1E-4</c:v>
                </c:pt>
                <c:pt idx="10449">
                  <c:v>1E-4</c:v>
                </c:pt>
                <c:pt idx="10450">
                  <c:v>1.0001</c:v>
                </c:pt>
                <c:pt idx="10451">
                  <c:v>1.0001</c:v>
                </c:pt>
                <c:pt idx="10452">
                  <c:v>1E-4</c:v>
                </c:pt>
                <c:pt idx="10453">
                  <c:v>1.0001</c:v>
                </c:pt>
                <c:pt idx="10454">
                  <c:v>1E-4</c:v>
                </c:pt>
                <c:pt idx="10455">
                  <c:v>1E-4</c:v>
                </c:pt>
                <c:pt idx="10456">
                  <c:v>1.0001</c:v>
                </c:pt>
                <c:pt idx="10457">
                  <c:v>1E-4</c:v>
                </c:pt>
                <c:pt idx="10458">
                  <c:v>1E-4</c:v>
                </c:pt>
                <c:pt idx="10459">
                  <c:v>1E-4</c:v>
                </c:pt>
                <c:pt idx="10460">
                  <c:v>1.0001</c:v>
                </c:pt>
                <c:pt idx="10461">
                  <c:v>1.0001</c:v>
                </c:pt>
                <c:pt idx="10462">
                  <c:v>1E-4</c:v>
                </c:pt>
                <c:pt idx="10463">
                  <c:v>3.0001000000000002</c:v>
                </c:pt>
                <c:pt idx="10464">
                  <c:v>12.0001</c:v>
                </c:pt>
                <c:pt idx="10465">
                  <c:v>18.0001</c:v>
                </c:pt>
                <c:pt idx="10466">
                  <c:v>11.0001</c:v>
                </c:pt>
                <c:pt idx="10467">
                  <c:v>9.0000999999999998</c:v>
                </c:pt>
                <c:pt idx="10468">
                  <c:v>2.0001000000000002</c:v>
                </c:pt>
                <c:pt idx="10469">
                  <c:v>2.0001000000000002</c:v>
                </c:pt>
                <c:pt idx="10470">
                  <c:v>6.0000999999999998</c:v>
                </c:pt>
                <c:pt idx="10471">
                  <c:v>2.0001000000000002</c:v>
                </c:pt>
                <c:pt idx="10472">
                  <c:v>1.0001</c:v>
                </c:pt>
                <c:pt idx="10473">
                  <c:v>1.0001</c:v>
                </c:pt>
                <c:pt idx="10474">
                  <c:v>1E-4</c:v>
                </c:pt>
                <c:pt idx="10475">
                  <c:v>1.0001</c:v>
                </c:pt>
                <c:pt idx="10476">
                  <c:v>2.0001000000000002</c:v>
                </c:pt>
                <c:pt idx="10477">
                  <c:v>1.0001</c:v>
                </c:pt>
                <c:pt idx="10478">
                  <c:v>1E-4</c:v>
                </c:pt>
                <c:pt idx="10479">
                  <c:v>1E-4</c:v>
                </c:pt>
                <c:pt idx="10480">
                  <c:v>1E-4</c:v>
                </c:pt>
                <c:pt idx="10481">
                  <c:v>1.0001</c:v>
                </c:pt>
                <c:pt idx="10482">
                  <c:v>1.0001</c:v>
                </c:pt>
                <c:pt idx="10483">
                  <c:v>1E-4</c:v>
                </c:pt>
                <c:pt idx="10484">
                  <c:v>1.0001</c:v>
                </c:pt>
                <c:pt idx="10485">
                  <c:v>1.0001</c:v>
                </c:pt>
                <c:pt idx="10486">
                  <c:v>1E-4</c:v>
                </c:pt>
                <c:pt idx="10487">
                  <c:v>1.0001</c:v>
                </c:pt>
                <c:pt idx="10488">
                  <c:v>1E-4</c:v>
                </c:pt>
                <c:pt idx="10489">
                  <c:v>1E-4</c:v>
                </c:pt>
                <c:pt idx="10490">
                  <c:v>1E-4</c:v>
                </c:pt>
                <c:pt idx="10491">
                  <c:v>1E-4</c:v>
                </c:pt>
                <c:pt idx="10492">
                  <c:v>1E-4</c:v>
                </c:pt>
                <c:pt idx="10493">
                  <c:v>1E-4</c:v>
                </c:pt>
                <c:pt idx="10494">
                  <c:v>1.0001</c:v>
                </c:pt>
                <c:pt idx="10495">
                  <c:v>1E-4</c:v>
                </c:pt>
                <c:pt idx="10496">
                  <c:v>1E-4</c:v>
                </c:pt>
                <c:pt idx="10497">
                  <c:v>1E-4</c:v>
                </c:pt>
                <c:pt idx="10498">
                  <c:v>1E-4</c:v>
                </c:pt>
                <c:pt idx="10499">
                  <c:v>1E-4</c:v>
                </c:pt>
                <c:pt idx="10500">
                  <c:v>1E-4</c:v>
                </c:pt>
                <c:pt idx="10501">
                  <c:v>1E-4</c:v>
                </c:pt>
                <c:pt idx="10502">
                  <c:v>1.0001</c:v>
                </c:pt>
                <c:pt idx="10503">
                  <c:v>2.0001000000000002</c:v>
                </c:pt>
                <c:pt idx="10504">
                  <c:v>2.0001000000000002</c:v>
                </c:pt>
                <c:pt idx="10505">
                  <c:v>1.0001</c:v>
                </c:pt>
                <c:pt idx="10506">
                  <c:v>3.0001000000000002</c:v>
                </c:pt>
                <c:pt idx="10507">
                  <c:v>1.0001</c:v>
                </c:pt>
                <c:pt idx="10508">
                  <c:v>1E-4</c:v>
                </c:pt>
                <c:pt idx="10509">
                  <c:v>1.0001</c:v>
                </c:pt>
                <c:pt idx="10510">
                  <c:v>2.0001000000000002</c:v>
                </c:pt>
                <c:pt idx="10511">
                  <c:v>1E-4</c:v>
                </c:pt>
                <c:pt idx="10512">
                  <c:v>1E-4</c:v>
                </c:pt>
                <c:pt idx="10513">
                  <c:v>1.0001</c:v>
                </c:pt>
                <c:pt idx="10514">
                  <c:v>1E-4</c:v>
                </c:pt>
                <c:pt idx="10515">
                  <c:v>1E-4</c:v>
                </c:pt>
                <c:pt idx="10516">
                  <c:v>1E-4</c:v>
                </c:pt>
                <c:pt idx="10517">
                  <c:v>1E-4</c:v>
                </c:pt>
                <c:pt idx="10518">
                  <c:v>1E-4</c:v>
                </c:pt>
                <c:pt idx="10519">
                  <c:v>1E-4</c:v>
                </c:pt>
                <c:pt idx="10520">
                  <c:v>1E-4</c:v>
                </c:pt>
                <c:pt idx="10521">
                  <c:v>1E-4</c:v>
                </c:pt>
                <c:pt idx="10522">
                  <c:v>1.0001</c:v>
                </c:pt>
                <c:pt idx="10523">
                  <c:v>1E-4</c:v>
                </c:pt>
                <c:pt idx="10524">
                  <c:v>1E-4</c:v>
                </c:pt>
                <c:pt idx="10525">
                  <c:v>1E-4</c:v>
                </c:pt>
                <c:pt idx="10526">
                  <c:v>1E-4</c:v>
                </c:pt>
                <c:pt idx="10527">
                  <c:v>1E-4</c:v>
                </c:pt>
                <c:pt idx="10528">
                  <c:v>1E-4</c:v>
                </c:pt>
                <c:pt idx="10529">
                  <c:v>1E-4</c:v>
                </c:pt>
                <c:pt idx="10530">
                  <c:v>1E-4</c:v>
                </c:pt>
                <c:pt idx="10531">
                  <c:v>1.0001</c:v>
                </c:pt>
                <c:pt idx="10532">
                  <c:v>1.0001</c:v>
                </c:pt>
                <c:pt idx="10533">
                  <c:v>1E-4</c:v>
                </c:pt>
                <c:pt idx="10534">
                  <c:v>1.0001</c:v>
                </c:pt>
                <c:pt idx="10535">
                  <c:v>1E-4</c:v>
                </c:pt>
                <c:pt idx="10536">
                  <c:v>1E-4</c:v>
                </c:pt>
                <c:pt idx="10537">
                  <c:v>2.0001000000000002</c:v>
                </c:pt>
                <c:pt idx="10538">
                  <c:v>1E-4</c:v>
                </c:pt>
                <c:pt idx="10539">
                  <c:v>1E-4</c:v>
                </c:pt>
                <c:pt idx="10540">
                  <c:v>2.0001000000000002</c:v>
                </c:pt>
                <c:pt idx="10541">
                  <c:v>4.0000999999999998</c:v>
                </c:pt>
                <c:pt idx="10542">
                  <c:v>13.0001</c:v>
                </c:pt>
                <c:pt idx="10543">
                  <c:v>13.0001</c:v>
                </c:pt>
                <c:pt idx="10544">
                  <c:v>8.0000999999999998</c:v>
                </c:pt>
                <c:pt idx="10545">
                  <c:v>8.0000999999999998</c:v>
                </c:pt>
                <c:pt idx="10546">
                  <c:v>1.0001</c:v>
                </c:pt>
                <c:pt idx="10547">
                  <c:v>4.0000999999999998</c:v>
                </c:pt>
                <c:pt idx="10548">
                  <c:v>4.0000999999999998</c:v>
                </c:pt>
                <c:pt idx="10549">
                  <c:v>1.0001</c:v>
                </c:pt>
                <c:pt idx="10550">
                  <c:v>1E-4</c:v>
                </c:pt>
                <c:pt idx="10551">
                  <c:v>2.0001000000000002</c:v>
                </c:pt>
                <c:pt idx="10552">
                  <c:v>1E-4</c:v>
                </c:pt>
                <c:pt idx="10553">
                  <c:v>2.0001000000000002</c:v>
                </c:pt>
                <c:pt idx="10554">
                  <c:v>1E-4</c:v>
                </c:pt>
                <c:pt idx="10555">
                  <c:v>1E-4</c:v>
                </c:pt>
                <c:pt idx="10556">
                  <c:v>1E-4</c:v>
                </c:pt>
                <c:pt idx="10557">
                  <c:v>1.0001</c:v>
                </c:pt>
                <c:pt idx="10558">
                  <c:v>1.0001</c:v>
                </c:pt>
                <c:pt idx="10559">
                  <c:v>1E-4</c:v>
                </c:pt>
                <c:pt idx="10560">
                  <c:v>1E-4</c:v>
                </c:pt>
                <c:pt idx="10561">
                  <c:v>1E-4</c:v>
                </c:pt>
                <c:pt idx="10562">
                  <c:v>1E-4</c:v>
                </c:pt>
                <c:pt idx="10563">
                  <c:v>1.0001</c:v>
                </c:pt>
                <c:pt idx="10564">
                  <c:v>2.0001000000000002</c:v>
                </c:pt>
                <c:pt idx="10565">
                  <c:v>1E-4</c:v>
                </c:pt>
                <c:pt idx="10566">
                  <c:v>1E-4</c:v>
                </c:pt>
                <c:pt idx="10567">
                  <c:v>1E-4</c:v>
                </c:pt>
                <c:pt idx="10568">
                  <c:v>1.0001</c:v>
                </c:pt>
                <c:pt idx="10569">
                  <c:v>1E-4</c:v>
                </c:pt>
                <c:pt idx="10570">
                  <c:v>1E-4</c:v>
                </c:pt>
                <c:pt idx="10571">
                  <c:v>1E-4</c:v>
                </c:pt>
                <c:pt idx="10572">
                  <c:v>1E-4</c:v>
                </c:pt>
                <c:pt idx="10573">
                  <c:v>2.0001000000000002</c:v>
                </c:pt>
                <c:pt idx="10574">
                  <c:v>1E-4</c:v>
                </c:pt>
                <c:pt idx="10575">
                  <c:v>1E-4</c:v>
                </c:pt>
                <c:pt idx="10576">
                  <c:v>1E-4</c:v>
                </c:pt>
                <c:pt idx="10577">
                  <c:v>1.0001</c:v>
                </c:pt>
                <c:pt idx="10578">
                  <c:v>1.0001</c:v>
                </c:pt>
                <c:pt idx="10579">
                  <c:v>1.0001</c:v>
                </c:pt>
                <c:pt idx="10580">
                  <c:v>1.0001</c:v>
                </c:pt>
                <c:pt idx="10581">
                  <c:v>2.0001000000000002</c:v>
                </c:pt>
                <c:pt idx="10582">
                  <c:v>1E-4</c:v>
                </c:pt>
                <c:pt idx="10583">
                  <c:v>1.0001</c:v>
                </c:pt>
                <c:pt idx="10584">
                  <c:v>1.0001</c:v>
                </c:pt>
                <c:pt idx="10585">
                  <c:v>2.0001000000000002</c:v>
                </c:pt>
                <c:pt idx="10586">
                  <c:v>1E-4</c:v>
                </c:pt>
                <c:pt idx="10587">
                  <c:v>1.0001</c:v>
                </c:pt>
                <c:pt idx="10588">
                  <c:v>1.0001</c:v>
                </c:pt>
                <c:pt idx="10589">
                  <c:v>1E-4</c:v>
                </c:pt>
                <c:pt idx="10590">
                  <c:v>1E-4</c:v>
                </c:pt>
                <c:pt idx="10591">
                  <c:v>1.0001</c:v>
                </c:pt>
                <c:pt idx="10592">
                  <c:v>1E-4</c:v>
                </c:pt>
                <c:pt idx="10593">
                  <c:v>1E-4</c:v>
                </c:pt>
                <c:pt idx="10594">
                  <c:v>1E-4</c:v>
                </c:pt>
                <c:pt idx="10595">
                  <c:v>1E-4</c:v>
                </c:pt>
                <c:pt idx="10596">
                  <c:v>1E-4</c:v>
                </c:pt>
                <c:pt idx="10597">
                  <c:v>1E-4</c:v>
                </c:pt>
                <c:pt idx="10598">
                  <c:v>1E-4</c:v>
                </c:pt>
                <c:pt idx="10599">
                  <c:v>1.0001</c:v>
                </c:pt>
                <c:pt idx="10600">
                  <c:v>1E-4</c:v>
                </c:pt>
                <c:pt idx="10601">
                  <c:v>1E-4</c:v>
                </c:pt>
                <c:pt idx="10602">
                  <c:v>1E-4</c:v>
                </c:pt>
                <c:pt idx="10603">
                  <c:v>1E-4</c:v>
                </c:pt>
                <c:pt idx="10604">
                  <c:v>1E-4</c:v>
                </c:pt>
                <c:pt idx="10605">
                  <c:v>1E-4</c:v>
                </c:pt>
                <c:pt idx="10606">
                  <c:v>1.0001</c:v>
                </c:pt>
                <c:pt idx="10607">
                  <c:v>1E-4</c:v>
                </c:pt>
                <c:pt idx="10608">
                  <c:v>1E-4</c:v>
                </c:pt>
                <c:pt idx="10609">
                  <c:v>1E-4</c:v>
                </c:pt>
                <c:pt idx="10610">
                  <c:v>2.0001000000000002</c:v>
                </c:pt>
                <c:pt idx="10611">
                  <c:v>1E-4</c:v>
                </c:pt>
                <c:pt idx="10612">
                  <c:v>1E-4</c:v>
                </c:pt>
                <c:pt idx="10613">
                  <c:v>1.0001</c:v>
                </c:pt>
                <c:pt idx="10614">
                  <c:v>1E-4</c:v>
                </c:pt>
                <c:pt idx="10615">
                  <c:v>2.0001000000000002</c:v>
                </c:pt>
                <c:pt idx="10616">
                  <c:v>1.0001</c:v>
                </c:pt>
                <c:pt idx="10617">
                  <c:v>2.0001000000000002</c:v>
                </c:pt>
                <c:pt idx="10618">
                  <c:v>3.0001000000000002</c:v>
                </c:pt>
                <c:pt idx="10619">
                  <c:v>7.0000999999999998</c:v>
                </c:pt>
                <c:pt idx="10620">
                  <c:v>3.0001000000000002</c:v>
                </c:pt>
                <c:pt idx="10621">
                  <c:v>5.0000999999999998</c:v>
                </c:pt>
                <c:pt idx="10622">
                  <c:v>1.0001</c:v>
                </c:pt>
                <c:pt idx="10623">
                  <c:v>1E-4</c:v>
                </c:pt>
                <c:pt idx="10624">
                  <c:v>1.0001</c:v>
                </c:pt>
                <c:pt idx="10625">
                  <c:v>2.0001000000000002</c:v>
                </c:pt>
                <c:pt idx="10626">
                  <c:v>1.0001</c:v>
                </c:pt>
                <c:pt idx="10627">
                  <c:v>1.0001</c:v>
                </c:pt>
                <c:pt idx="10628">
                  <c:v>1.0001</c:v>
                </c:pt>
                <c:pt idx="10629">
                  <c:v>1E-4</c:v>
                </c:pt>
                <c:pt idx="10630">
                  <c:v>1E-4</c:v>
                </c:pt>
                <c:pt idx="10631">
                  <c:v>1E-4</c:v>
                </c:pt>
                <c:pt idx="10632">
                  <c:v>1E-4</c:v>
                </c:pt>
                <c:pt idx="10633">
                  <c:v>1E-4</c:v>
                </c:pt>
                <c:pt idx="10634">
                  <c:v>1.0001</c:v>
                </c:pt>
                <c:pt idx="10635">
                  <c:v>1E-4</c:v>
                </c:pt>
                <c:pt idx="10636">
                  <c:v>1E-4</c:v>
                </c:pt>
                <c:pt idx="10637">
                  <c:v>1E-4</c:v>
                </c:pt>
                <c:pt idx="10638">
                  <c:v>1E-4</c:v>
                </c:pt>
                <c:pt idx="10639">
                  <c:v>1E-4</c:v>
                </c:pt>
                <c:pt idx="10640">
                  <c:v>1.0001</c:v>
                </c:pt>
                <c:pt idx="10641">
                  <c:v>1E-4</c:v>
                </c:pt>
                <c:pt idx="10642">
                  <c:v>1E-4</c:v>
                </c:pt>
                <c:pt idx="10643">
                  <c:v>1.0001</c:v>
                </c:pt>
                <c:pt idx="10644">
                  <c:v>1E-4</c:v>
                </c:pt>
                <c:pt idx="10645">
                  <c:v>1E-4</c:v>
                </c:pt>
                <c:pt idx="10646">
                  <c:v>1E-4</c:v>
                </c:pt>
                <c:pt idx="10647">
                  <c:v>1E-4</c:v>
                </c:pt>
                <c:pt idx="10648">
                  <c:v>1E-4</c:v>
                </c:pt>
                <c:pt idx="10649">
                  <c:v>1.0001</c:v>
                </c:pt>
                <c:pt idx="10650">
                  <c:v>1E-4</c:v>
                </c:pt>
                <c:pt idx="10651">
                  <c:v>1E-4</c:v>
                </c:pt>
                <c:pt idx="10652">
                  <c:v>1E-4</c:v>
                </c:pt>
                <c:pt idx="10653">
                  <c:v>1.0001</c:v>
                </c:pt>
                <c:pt idx="10654">
                  <c:v>1E-4</c:v>
                </c:pt>
                <c:pt idx="10655">
                  <c:v>1E-4</c:v>
                </c:pt>
                <c:pt idx="10656">
                  <c:v>4.0000999999999998</c:v>
                </c:pt>
                <c:pt idx="10657">
                  <c:v>6.0000999999999998</c:v>
                </c:pt>
                <c:pt idx="10658">
                  <c:v>4.0000999999999998</c:v>
                </c:pt>
                <c:pt idx="10659">
                  <c:v>1.0001</c:v>
                </c:pt>
                <c:pt idx="10660">
                  <c:v>2.0001000000000002</c:v>
                </c:pt>
                <c:pt idx="10661">
                  <c:v>1.0001</c:v>
                </c:pt>
                <c:pt idx="10662">
                  <c:v>1.0001</c:v>
                </c:pt>
                <c:pt idx="10663">
                  <c:v>6.0000999999999998</c:v>
                </c:pt>
                <c:pt idx="10664">
                  <c:v>2.0001000000000002</c:v>
                </c:pt>
                <c:pt idx="10665">
                  <c:v>1E-4</c:v>
                </c:pt>
                <c:pt idx="10666">
                  <c:v>2.0001000000000002</c:v>
                </c:pt>
                <c:pt idx="10667">
                  <c:v>1.0001</c:v>
                </c:pt>
                <c:pt idx="10668">
                  <c:v>1E-4</c:v>
                </c:pt>
                <c:pt idx="10669">
                  <c:v>1E-4</c:v>
                </c:pt>
                <c:pt idx="10670">
                  <c:v>1E-4</c:v>
                </c:pt>
                <c:pt idx="10671">
                  <c:v>1E-4</c:v>
                </c:pt>
                <c:pt idx="10672">
                  <c:v>1E-4</c:v>
                </c:pt>
                <c:pt idx="10673">
                  <c:v>1E-4</c:v>
                </c:pt>
                <c:pt idx="10674">
                  <c:v>1E-4</c:v>
                </c:pt>
                <c:pt idx="10675">
                  <c:v>1E-4</c:v>
                </c:pt>
                <c:pt idx="10676">
                  <c:v>1E-4</c:v>
                </c:pt>
                <c:pt idx="10677">
                  <c:v>1E-4</c:v>
                </c:pt>
                <c:pt idx="10678">
                  <c:v>1E-4</c:v>
                </c:pt>
                <c:pt idx="10679">
                  <c:v>1E-4</c:v>
                </c:pt>
                <c:pt idx="10680">
                  <c:v>3.0001000000000002</c:v>
                </c:pt>
                <c:pt idx="10681">
                  <c:v>1E-4</c:v>
                </c:pt>
                <c:pt idx="10682">
                  <c:v>2.0001000000000002</c:v>
                </c:pt>
                <c:pt idx="10683">
                  <c:v>1E-4</c:v>
                </c:pt>
                <c:pt idx="10684">
                  <c:v>1E-4</c:v>
                </c:pt>
                <c:pt idx="10685">
                  <c:v>2.0001000000000002</c:v>
                </c:pt>
                <c:pt idx="10686">
                  <c:v>1E-4</c:v>
                </c:pt>
                <c:pt idx="10687">
                  <c:v>1E-4</c:v>
                </c:pt>
                <c:pt idx="10688">
                  <c:v>1E-4</c:v>
                </c:pt>
                <c:pt idx="10689">
                  <c:v>1E-4</c:v>
                </c:pt>
                <c:pt idx="10690">
                  <c:v>1E-4</c:v>
                </c:pt>
                <c:pt idx="10691">
                  <c:v>1.0001</c:v>
                </c:pt>
                <c:pt idx="10692">
                  <c:v>5.0000999999999998</c:v>
                </c:pt>
                <c:pt idx="10693">
                  <c:v>9.0000999999999998</c:v>
                </c:pt>
                <c:pt idx="10694">
                  <c:v>28.0001</c:v>
                </c:pt>
                <c:pt idx="10695">
                  <c:v>21.0001</c:v>
                </c:pt>
                <c:pt idx="10696">
                  <c:v>13.0001</c:v>
                </c:pt>
                <c:pt idx="10697">
                  <c:v>8.0000999999999998</c:v>
                </c:pt>
                <c:pt idx="10698">
                  <c:v>7.0000999999999998</c:v>
                </c:pt>
                <c:pt idx="10699">
                  <c:v>2.0001000000000002</c:v>
                </c:pt>
                <c:pt idx="10700">
                  <c:v>3.0001000000000002</c:v>
                </c:pt>
                <c:pt idx="10701">
                  <c:v>7.0000999999999998</c:v>
                </c:pt>
                <c:pt idx="10702">
                  <c:v>3.0001000000000002</c:v>
                </c:pt>
                <c:pt idx="10703">
                  <c:v>3.0001000000000002</c:v>
                </c:pt>
                <c:pt idx="10704">
                  <c:v>2.0001000000000002</c:v>
                </c:pt>
                <c:pt idx="10705">
                  <c:v>2.0001000000000002</c:v>
                </c:pt>
                <c:pt idx="10706">
                  <c:v>2.0001000000000002</c:v>
                </c:pt>
                <c:pt idx="10707">
                  <c:v>1.0001</c:v>
                </c:pt>
                <c:pt idx="10708">
                  <c:v>1E-4</c:v>
                </c:pt>
                <c:pt idx="10709">
                  <c:v>1E-4</c:v>
                </c:pt>
                <c:pt idx="10710">
                  <c:v>1E-4</c:v>
                </c:pt>
                <c:pt idx="10711">
                  <c:v>1E-4</c:v>
                </c:pt>
                <c:pt idx="10712">
                  <c:v>1.0001</c:v>
                </c:pt>
                <c:pt idx="10713">
                  <c:v>1.0001</c:v>
                </c:pt>
                <c:pt idx="10714">
                  <c:v>1E-4</c:v>
                </c:pt>
                <c:pt idx="10715">
                  <c:v>1E-4</c:v>
                </c:pt>
                <c:pt idx="10716">
                  <c:v>1.0001</c:v>
                </c:pt>
                <c:pt idx="10717">
                  <c:v>1.0001</c:v>
                </c:pt>
                <c:pt idx="10718">
                  <c:v>1E-4</c:v>
                </c:pt>
                <c:pt idx="10719">
                  <c:v>1E-4</c:v>
                </c:pt>
                <c:pt idx="10720">
                  <c:v>1E-4</c:v>
                </c:pt>
                <c:pt idx="10721">
                  <c:v>1E-4</c:v>
                </c:pt>
                <c:pt idx="10722">
                  <c:v>1E-4</c:v>
                </c:pt>
                <c:pt idx="10723">
                  <c:v>1.0001</c:v>
                </c:pt>
                <c:pt idx="10724">
                  <c:v>1E-4</c:v>
                </c:pt>
                <c:pt idx="10725">
                  <c:v>1.0001</c:v>
                </c:pt>
                <c:pt idx="10726">
                  <c:v>1E-4</c:v>
                </c:pt>
                <c:pt idx="10727">
                  <c:v>1E-4</c:v>
                </c:pt>
                <c:pt idx="10728">
                  <c:v>1E-4</c:v>
                </c:pt>
                <c:pt idx="10729">
                  <c:v>1.0001</c:v>
                </c:pt>
                <c:pt idx="10730">
                  <c:v>1.0001</c:v>
                </c:pt>
                <c:pt idx="10731">
                  <c:v>5.0000999999999998</c:v>
                </c:pt>
                <c:pt idx="10732">
                  <c:v>3.0001000000000002</c:v>
                </c:pt>
                <c:pt idx="10733">
                  <c:v>3.0001000000000002</c:v>
                </c:pt>
                <c:pt idx="10734">
                  <c:v>2.0001000000000002</c:v>
                </c:pt>
                <c:pt idx="10735">
                  <c:v>3.0001000000000002</c:v>
                </c:pt>
                <c:pt idx="10736">
                  <c:v>1.0001</c:v>
                </c:pt>
                <c:pt idx="10737">
                  <c:v>2.0001000000000002</c:v>
                </c:pt>
                <c:pt idx="10738">
                  <c:v>1E-4</c:v>
                </c:pt>
                <c:pt idx="10739">
                  <c:v>1.0001</c:v>
                </c:pt>
                <c:pt idx="10740">
                  <c:v>1.0001</c:v>
                </c:pt>
                <c:pt idx="10741">
                  <c:v>1.0001</c:v>
                </c:pt>
                <c:pt idx="10742">
                  <c:v>1.0001</c:v>
                </c:pt>
                <c:pt idx="10743">
                  <c:v>2.0001000000000002</c:v>
                </c:pt>
                <c:pt idx="10744">
                  <c:v>1E-4</c:v>
                </c:pt>
                <c:pt idx="10745">
                  <c:v>1E-4</c:v>
                </c:pt>
                <c:pt idx="10746">
                  <c:v>1.0001</c:v>
                </c:pt>
                <c:pt idx="10747">
                  <c:v>1.0001</c:v>
                </c:pt>
                <c:pt idx="10748">
                  <c:v>1E-4</c:v>
                </c:pt>
                <c:pt idx="10749">
                  <c:v>1E-4</c:v>
                </c:pt>
                <c:pt idx="10750">
                  <c:v>1.0001</c:v>
                </c:pt>
                <c:pt idx="10751">
                  <c:v>1E-4</c:v>
                </c:pt>
                <c:pt idx="10752">
                  <c:v>1E-4</c:v>
                </c:pt>
                <c:pt idx="10753">
                  <c:v>1.0001</c:v>
                </c:pt>
                <c:pt idx="10754">
                  <c:v>1E-4</c:v>
                </c:pt>
                <c:pt idx="10755">
                  <c:v>1E-4</c:v>
                </c:pt>
                <c:pt idx="10756">
                  <c:v>1.0001</c:v>
                </c:pt>
                <c:pt idx="10757">
                  <c:v>1E-4</c:v>
                </c:pt>
                <c:pt idx="10758">
                  <c:v>1E-4</c:v>
                </c:pt>
                <c:pt idx="10759">
                  <c:v>1E-4</c:v>
                </c:pt>
                <c:pt idx="10760">
                  <c:v>1E-4</c:v>
                </c:pt>
                <c:pt idx="10761">
                  <c:v>1.0001</c:v>
                </c:pt>
                <c:pt idx="10762">
                  <c:v>1.0001</c:v>
                </c:pt>
                <c:pt idx="10763">
                  <c:v>1E-4</c:v>
                </c:pt>
                <c:pt idx="10764">
                  <c:v>1E-4</c:v>
                </c:pt>
                <c:pt idx="10765">
                  <c:v>1E-4</c:v>
                </c:pt>
                <c:pt idx="10766">
                  <c:v>1E-4</c:v>
                </c:pt>
                <c:pt idx="10767">
                  <c:v>2.0001000000000002</c:v>
                </c:pt>
                <c:pt idx="10768">
                  <c:v>2.0001000000000002</c:v>
                </c:pt>
                <c:pt idx="10769">
                  <c:v>2.0001000000000002</c:v>
                </c:pt>
                <c:pt idx="10770">
                  <c:v>2.0001000000000002</c:v>
                </c:pt>
                <c:pt idx="10771">
                  <c:v>2.0001000000000002</c:v>
                </c:pt>
                <c:pt idx="10772">
                  <c:v>3.0001000000000002</c:v>
                </c:pt>
                <c:pt idx="10773">
                  <c:v>1E-4</c:v>
                </c:pt>
                <c:pt idx="10774">
                  <c:v>2.0001000000000002</c:v>
                </c:pt>
                <c:pt idx="10775">
                  <c:v>1E-4</c:v>
                </c:pt>
                <c:pt idx="10776">
                  <c:v>2.0001000000000002</c:v>
                </c:pt>
                <c:pt idx="10777">
                  <c:v>2.0001000000000002</c:v>
                </c:pt>
                <c:pt idx="10778">
                  <c:v>1E-4</c:v>
                </c:pt>
                <c:pt idx="10779">
                  <c:v>1E-4</c:v>
                </c:pt>
                <c:pt idx="10780">
                  <c:v>1.0001</c:v>
                </c:pt>
                <c:pt idx="10781">
                  <c:v>1.0001</c:v>
                </c:pt>
                <c:pt idx="10782">
                  <c:v>2.0001000000000002</c:v>
                </c:pt>
                <c:pt idx="10783">
                  <c:v>1.0001</c:v>
                </c:pt>
                <c:pt idx="10784">
                  <c:v>1E-4</c:v>
                </c:pt>
                <c:pt idx="10785">
                  <c:v>1.0001</c:v>
                </c:pt>
                <c:pt idx="10786">
                  <c:v>1.0001</c:v>
                </c:pt>
                <c:pt idx="10787">
                  <c:v>1E-4</c:v>
                </c:pt>
                <c:pt idx="10788">
                  <c:v>1.0001</c:v>
                </c:pt>
                <c:pt idx="10789">
                  <c:v>1E-4</c:v>
                </c:pt>
                <c:pt idx="10790">
                  <c:v>1E-4</c:v>
                </c:pt>
                <c:pt idx="10791">
                  <c:v>1E-4</c:v>
                </c:pt>
                <c:pt idx="10792">
                  <c:v>1.0001</c:v>
                </c:pt>
                <c:pt idx="10793">
                  <c:v>1E-4</c:v>
                </c:pt>
                <c:pt idx="10794">
                  <c:v>1E-4</c:v>
                </c:pt>
                <c:pt idx="10795">
                  <c:v>1.0001</c:v>
                </c:pt>
                <c:pt idx="10796">
                  <c:v>1E-4</c:v>
                </c:pt>
                <c:pt idx="10797">
                  <c:v>1E-4</c:v>
                </c:pt>
                <c:pt idx="10798">
                  <c:v>1E-4</c:v>
                </c:pt>
                <c:pt idx="10799">
                  <c:v>1E-4</c:v>
                </c:pt>
                <c:pt idx="10800">
                  <c:v>1E-4</c:v>
                </c:pt>
                <c:pt idx="10801">
                  <c:v>1E-4</c:v>
                </c:pt>
                <c:pt idx="10802">
                  <c:v>1.0001</c:v>
                </c:pt>
                <c:pt idx="10803">
                  <c:v>1E-4</c:v>
                </c:pt>
                <c:pt idx="10804">
                  <c:v>1.0001</c:v>
                </c:pt>
                <c:pt idx="10805">
                  <c:v>1E-4</c:v>
                </c:pt>
                <c:pt idx="10806">
                  <c:v>1.0001</c:v>
                </c:pt>
                <c:pt idx="10807">
                  <c:v>1E-4</c:v>
                </c:pt>
                <c:pt idx="10808">
                  <c:v>1.0001</c:v>
                </c:pt>
                <c:pt idx="10809">
                  <c:v>1.0001</c:v>
                </c:pt>
                <c:pt idx="10810">
                  <c:v>2.0001000000000002</c:v>
                </c:pt>
                <c:pt idx="10811">
                  <c:v>1.0001</c:v>
                </c:pt>
                <c:pt idx="10812">
                  <c:v>1.0001</c:v>
                </c:pt>
                <c:pt idx="10813">
                  <c:v>2.0001000000000002</c:v>
                </c:pt>
                <c:pt idx="10814">
                  <c:v>1.0001</c:v>
                </c:pt>
                <c:pt idx="10815">
                  <c:v>3.0001000000000002</c:v>
                </c:pt>
                <c:pt idx="10816">
                  <c:v>1.0001</c:v>
                </c:pt>
                <c:pt idx="10817">
                  <c:v>1E-4</c:v>
                </c:pt>
                <c:pt idx="10818">
                  <c:v>1.0001</c:v>
                </c:pt>
                <c:pt idx="10819">
                  <c:v>1.0001</c:v>
                </c:pt>
                <c:pt idx="10820">
                  <c:v>1E-4</c:v>
                </c:pt>
                <c:pt idx="10821">
                  <c:v>1E-4</c:v>
                </c:pt>
                <c:pt idx="10822">
                  <c:v>1E-4</c:v>
                </c:pt>
                <c:pt idx="10823">
                  <c:v>1E-4</c:v>
                </c:pt>
                <c:pt idx="10824">
                  <c:v>1E-4</c:v>
                </c:pt>
                <c:pt idx="10825">
                  <c:v>1.0001</c:v>
                </c:pt>
                <c:pt idx="10826">
                  <c:v>1E-4</c:v>
                </c:pt>
                <c:pt idx="10827">
                  <c:v>1E-4</c:v>
                </c:pt>
                <c:pt idx="10828">
                  <c:v>1E-4</c:v>
                </c:pt>
                <c:pt idx="10829">
                  <c:v>1E-4</c:v>
                </c:pt>
                <c:pt idx="10830">
                  <c:v>1E-4</c:v>
                </c:pt>
                <c:pt idx="10831">
                  <c:v>1E-4</c:v>
                </c:pt>
                <c:pt idx="10832">
                  <c:v>1.0001</c:v>
                </c:pt>
                <c:pt idx="10833">
                  <c:v>1E-4</c:v>
                </c:pt>
                <c:pt idx="10834">
                  <c:v>1E-4</c:v>
                </c:pt>
                <c:pt idx="10835">
                  <c:v>1.0001</c:v>
                </c:pt>
                <c:pt idx="10836">
                  <c:v>1E-4</c:v>
                </c:pt>
                <c:pt idx="10837">
                  <c:v>1E-4</c:v>
                </c:pt>
                <c:pt idx="10838">
                  <c:v>1E-4</c:v>
                </c:pt>
                <c:pt idx="10839">
                  <c:v>1E-4</c:v>
                </c:pt>
                <c:pt idx="10840">
                  <c:v>1E-4</c:v>
                </c:pt>
                <c:pt idx="10841">
                  <c:v>1.0001</c:v>
                </c:pt>
                <c:pt idx="10842">
                  <c:v>1E-4</c:v>
                </c:pt>
                <c:pt idx="10843">
                  <c:v>1E-4</c:v>
                </c:pt>
                <c:pt idx="10844">
                  <c:v>2.0001000000000002</c:v>
                </c:pt>
                <c:pt idx="10845">
                  <c:v>1E-4</c:v>
                </c:pt>
                <c:pt idx="10846">
                  <c:v>1E-4</c:v>
                </c:pt>
                <c:pt idx="10847">
                  <c:v>4.0000999999999998</c:v>
                </c:pt>
                <c:pt idx="10848">
                  <c:v>1.0001</c:v>
                </c:pt>
                <c:pt idx="10849">
                  <c:v>2.0001000000000002</c:v>
                </c:pt>
                <c:pt idx="10850">
                  <c:v>1E-4</c:v>
                </c:pt>
                <c:pt idx="10851">
                  <c:v>1E-4</c:v>
                </c:pt>
                <c:pt idx="10852">
                  <c:v>3.0001000000000002</c:v>
                </c:pt>
                <c:pt idx="10853">
                  <c:v>1E-4</c:v>
                </c:pt>
                <c:pt idx="10854">
                  <c:v>1E-4</c:v>
                </c:pt>
                <c:pt idx="10855">
                  <c:v>1E-4</c:v>
                </c:pt>
                <c:pt idx="10856">
                  <c:v>1.0001</c:v>
                </c:pt>
                <c:pt idx="10857">
                  <c:v>1.0001</c:v>
                </c:pt>
                <c:pt idx="10858">
                  <c:v>1E-4</c:v>
                </c:pt>
                <c:pt idx="10859">
                  <c:v>1E-4</c:v>
                </c:pt>
                <c:pt idx="10860">
                  <c:v>1.0001</c:v>
                </c:pt>
                <c:pt idx="10861">
                  <c:v>1E-4</c:v>
                </c:pt>
                <c:pt idx="10862">
                  <c:v>1E-4</c:v>
                </c:pt>
                <c:pt idx="10863">
                  <c:v>1E-4</c:v>
                </c:pt>
                <c:pt idx="10864">
                  <c:v>1E-4</c:v>
                </c:pt>
                <c:pt idx="10865">
                  <c:v>1E-4</c:v>
                </c:pt>
                <c:pt idx="10866">
                  <c:v>1E-4</c:v>
                </c:pt>
                <c:pt idx="10867">
                  <c:v>1.0001</c:v>
                </c:pt>
                <c:pt idx="10868">
                  <c:v>1E-4</c:v>
                </c:pt>
                <c:pt idx="10869">
                  <c:v>1.0001</c:v>
                </c:pt>
                <c:pt idx="10870">
                  <c:v>1E-4</c:v>
                </c:pt>
                <c:pt idx="10871">
                  <c:v>1E-4</c:v>
                </c:pt>
                <c:pt idx="10872">
                  <c:v>1E-4</c:v>
                </c:pt>
                <c:pt idx="10873">
                  <c:v>1E-4</c:v>
                </c:pt>
                <c:pt idx="10874">
                  <c:v>1.0001</c:v>
                </c:pt>
                <c:pt idx="10875">
                  <c:v>2.0001000000000002</c:v>
                </c:pt>
                <c:pt idx="10876">
                  <c:v>1E-4</c:v>
                </c:pt>
                <c:pt idx="10877">
                  <c:v>1E-4</c:v>
                </c:pt>
                <c:pt idx="10878">
                  <c:v>1E-4</c:v>
                </c:pt>
                <c:pt idx="10879">
                  <c:v>1.0001</c:v>
                </c:pt>
                <c:pt idx="10880">
                  <c:v>1E-4</c:v>
                </c:pt>
                <c:pt idx="10881">
                  <c:v>1.0001</c:v>
                </c:pt>
                <c:pt idx="10882">
                  <c:v>1E-4</c:v>
                </c:pt>
                <c:pt idx="10883">
                  <c:v>1E-4</c:v>
                </c:pt>
                <c:pt idx="10884">
                  <c:v>1E-4</c:v>
                </c:pt>
                <c:pt idx="10885">
                  <c:v>2.0001000000000002</c:v>
                </c:pt>
                <c:pt idx="10886">
                  <c:v>1E-4</c:v>
                </c:pt>
                <c:pt idx="10887">
                  <c:v>1E-4</c:v>
                </c:pt>
                <c:pt idx="10888">
                  <c:v>1.0001</c:v>
                </c:pt>
                <c:pt idx="10889">
                  <c:v>2.0001000000000002</c:v>
                </c:pt>
                <c:pt idx="10890">
                  <c:v>1.0001</c:v>
                </c:pt>
                <c:pt idx="10891">
                  <c:v>1E-4</c:v>
                </c:pt>
                <c:pt idx="10892">
                  <c:v>1E-4</c:v>
                </c:pt>
                <c:pt idx="10893">
                  <c:v>1.0001</c:v>
                </c:pt>
                <c:pt idx="10894">
                  <c:v>1.0001</c:v>
                </c:pt>
                <c:pt idx="10895">
                  <c:v>1.0001</c:v>
                </c:pt>
                <c:pt idx="10896">
                  <c:v>1.0001</c:v>
                </c:pt>
                <c:pt idx="10897">
                  <c:v>1E-4</c:v>
                </c:pt>
                <c:pt idx="10898">
                  <c:v>1E-4</c:v>
                </c:pt>
                <c:pt idx="10899">
                  <c:v>1E-4</c:v>
                </c:pt>
                <c:pt idx="10900">
                  <c:v>2.0001000000000002</c:v>
                </c:pt>
                <c:pt idx="10901">
                  <c:v>1.0001</c:v>
                </c:pt>
                <c:pt idx="10902">
                  <c:v>1E-4</c:v>
                </c:pt>
                <c:pt idx="10903">
                  <c:v>1E-4</c:v>
                </c:pt>
                <c:pt idx="10904">
                  <c:v>1.0001</c:v>
                </c:pt>
                <c:pt idx="10905">
                  <c:v>1.0001</c:v>
                </c:pt>
                <c:pt idx="10906">
                  <c:v>1E-4</c:v>
                </c:pt>
                <c:pt idx="10907">
                  <c:v>1E-4</c:v>
                </c:pt>
                <c:pt idx="10908">
                  <c:v>1E-4</c:v>
                </c:pt>
                <c:pt idx="10909">
                  <c:v>2.0001000000000002</c:v>
                </c:pt>
                <c:pt idx="10910">
                  <c:v>1E-4</c:v>
                </c:pt>
                <c:pt idx="10911">
                  <c:v>1E-4</c:v>
                </c:pt>
                <c:pt idx="10912">
                  <c:v>1E-4</c:v>
                </c:pt>
                <c:pt idx="10913">
                  <c:v>1E-4</c:v>
                </c:pt>
                <c:pt idx="10914">
                  <c:v>1E-4</c:v>
                </c:pt>
                <c:pt idx="10915">
                  <c:v>1E-4</c:v>
                </c:pt>
                <c:pt idx="10916">
                  <c:v>1E-4</c:v>
                </c:pt>
                <c:pt idx="10917">
                  <c:v>1.0001</c:v>
                </c:pt>
                <c:pt idx="10918">
                  <c:v>4.0000999999999998</c:v>
                </c:pt>
                <c:pt idx="10919">
                  <c:v>7.0000999999999998</c:v>
                </c:pt>
                <c:pt idx="10920">
                  <c:v>2.0001000000000002</c:v>
                </c:pt>
                <c:pt idx="10921">
                  <c:v>5.0000999999999998</c:v>
                </c:pt>
                <c:pt idx="10922">
                  <c:v>4.0000999999999998</c:v>
                </c:pt>
                <c:pt idx="10923">
                  <c:v>1E-4</c:v>
                </c:pt>
                <c:pt idx="10924">
                  <c:v>1.0001</c:v>
                </c:pt>
                <c:pt idx="10925">
                  <c:v>2.0001000000000002</c:v>
                </c:pt>
                <c:pt idx="10926">
                  <c:v>5.0000999999999998</c:v>
                </c:pt>
                <c:pt idx="10927">
                  <c:v>6.0000999999999998</c:v>
                </c:pt>
                <c:pt idx="10928">
                  <c:v>1.0001</c:v>
                </c:pt>
                <c:pt idx="10929">
                  <c:v>1E-4</c:v>
                </c:pt>
                <c:pt idx="10930">
                  <c:v>2.0001000000000002</c:v>
                </c:pt>
                <c:pt idx="10931">
                  <c:v>1E-4</c:v>
                </c:pt>
                <c:pt idx="10932">
                  <c:v>1E-4</c:v>
                </c:pt>
                <c:pt idx="10933">
                  <c:v>1E-4</c:v>
                </c:pt>
                <c:pt idx="10934">
                  <c:v>1E-4</c:v>
                </c:pt>
                <c:pt idx="10935">
                  <c:v>1E-4</c:v>
                </c:pt>
                <c:pt idx="10936">
                  <c:v>1E-4</c:v>
                </c:pt>
                <c:pt idx="10937">
                  <c:v>1E-4</c:v>
                </c:pt>
                <c:pt idx="10938">
                  <c:v>1.0001</c:v>
                </c:pt>
                <c:pt idx="10939">
                  <c:v>1E-4</c:v>
                </c:pt>
                <c:pt idx="10940">
                  <c:v>1E-4</c:v>
                </c:pt>
                <c:pt idx="10941">
                  <c:v>1.0001</c:v>
                </c:pt>
                <c:pt idx="10942">
                  <c:v>1E-4</c:v>
                </c:pt>
                <c:pt idx="10943">
                  <c:v>1.0001</c:v>
                </c:pt>
                <c:pt idx="10944">
                  <c:v>1E-4</c:v>
                </c:pt>
                <c:pt idx="10945">
                  <c:v>1E-4</c:v>
                </c:pt>
                <c:pt idx="10946">
                  <c:v>1E-4</c:v>
                </c:pt>
                <c:pt idx="10947">
                  <c:v>1.0001</c:v>
                </c:pt>
                <c:pt idx="10948">
                  <c:v>1.0001</c:v>
                </c:pt>
                <c:pt idx="10949">
                  <c:v>1E-4</c:v>
                </c:pt>
                <c:pt idx="10950">
                  <c:v>1E-4</c:v>
                </c:pt>
                <c:pt idx="10951">
                  <c:v>1E-4</c:v>
                </c:pt>
                <c:pt idx="10952">
                  <c:v>1E-4</c:v>
                </c:pt>
                <c:pt idx="10953">
                  <c:v>1E-4</c:v>
                </c:pt>
                <c:pt idx="10954">
                  <c:v>1E-4</c:v>
                </c:pt>
                <c:pt idx="10955">
                  <c:v>1.0001</c:v>
                </c:pt>
                <c:pt idx="10956">
                  <c:v>1E-4</c:v>
                </c:pt>
                <c:pt idx="10957">
                  <c:v>2.0001000000000002</c:v>
                </c:pt>
                <c:pt idx="10958">
                  <c:v>2.0001000000000002</c:v>
                </c:pt>
                <c:pt idx="10959">
                  <c:v>2.0001000000000002</c:v>
                </c:pt>
                <c:pt idx="10960">
                  <c:v>1.0001</c:v>
                </c:pt>
                <c:pt idx="10961">
                  <c:v>1E-4</c:v>
                </c:pt>
                <c:pt idx="10962">
                  <c:v>2.0001000000000002</c:v>
                </c:pt>
                <c:pt idx="10963">
                  <c:v>1E-4</c:v>
                </c:pt>
                <c:pt idx="10964">
                  <c:v>1E-4</c:v>
                </c:pt>
                <c:pt idx="10965">
                  <c:v>1E-4</c:v>
                </c:pt>
                <c:pt idx="10966">
                  <c:v>1E-4</c:v>
                </c:pt>
                <c:pt idx="10967">
                  <c:v>1E-4</c:v>
                </c:pt>
                <c:pt idx="10968">
                  <c:v>1.0001</c:v>
                </c:pt>
                <c:pt idx="10969">
                  <c:v>1E-4</c:v>
                </c:pt>
                <c:pt idx="10970">
                  <c:v>2.0001000000000002</c:v>
                </c:pt>
                <c:pt idx="10971">
                  <c:v>1E-4</c:v>
                </c:pt>
                <c:pt idx="10972">
                  <c:v>1E-4</c:v>
                </c:pt>
                <c:pt idx="10973">
                  <c:v>1E-4</c:v>
                </c:pt>
                <c:pt idx="10974">
                  <c:v>1E-4</c:v>
                </c:pt>
                <c:pt idx="10975">
                  <c:v>1.0001</c:v>
                </c:pt>
                <c:pt idx="10976">
                  <c:v>1.0001</c:v>
                </c:pt>
                <c:pt idx="10977">
                  <c:v>1E-4</c:v>
                </c:pt>
                <c:pt idx="10978">
                  <c:v>1.0001</c:v>
                </c:pt>
                <c:pt idx="10979">
                  <c:v>1E-4</c:v>
                </c:pt>
                <c:pt idx="10980">
                  <c:v>1E-4</c:v>
                </c:pt>
                <c:pt idx="10981">
                  <c:v>2.0001000000000002</c:v>
                </c:pt>
                <c:pt idx="10982">
                  <c:v>1E-4</c:v>
                </c:pt>
                <c:pt idx="10983">
                  <c:v>1E-4</c:v>
                </c:pt>
                <c:pt idx="10984">
                  <c:v>1E-4</c:v>
                </c:pt>
                <c:pt idx="10985">
                  <c:v>1E-4</c:v>
                </c:pt>
                <c:pt idx="10986">
                  <c:v>1E-4</c:v>
                </c:pt>
                <c:pt idx="10987">
                  <c:v>1E-4</c:v>
                </c:pt>
                <c:pt idx="10988">
                  <c:v>1.0001</c:v>
                </c:pt>
                <c:pt idx="10989">
                  <c:v>1.0001</c:v>
                </c:pt>
                <c:pt idx="10990">
                  <c:v>2.0001000000000002</c:v>
                </c:pt>
                <c:pt idx="10991">
                  <c:v>6.0000999999999998</c:v>
                </c:pt>
                <c:pt idx="10992">
                  <c:v>13.0001</c:v>
                </c:pt>
                <c:pt idx="10993">
                  <c:v>23.0001</c:v>
                </c:pt>
                <c:pt idx="10994">
                  <c:v>36.000100000000003</c:v>
                </c:pt>
                <c:pt idx="10995">
                  <c:v>24.0001</c:v>
                </c:pt>
                <c:pt idx="10996">
                  <c:v>9.0000999999999998</c:v>
                </c:pt>
                <c:pt idx="10997">
                  <c:v>5.0000999999999998</c:v>
                </c:pt>
                <c:pt idx="10998">
                  <c:v>3.0001000000000002</c:v>
                </c:pt>
                <c:pt idx="10999">
                  <c:v>4.0000999999999998</c:v>
                </c:pt>
                <c:pt idx="11000">
                  <c:v>1E-4</c:v>
                </c:pt>
                <c:pt idx="11001">
                  <c:v>1E-4</c:v>
                </c:pt>
                <c:pt idx="11002">
                  <c:v>1E-4</c:v>
                </c:pt>
                <c:pt idx="11003">
                  <c:v>1.0001</c:v>
                </c:pt>
                <c:pt idx="11004">
                  <c:v>1E-4</c:v>
                </c:pt>
                <c:pt idx="11005">
                  <c:v>1.0001</c:v>
                </c:pt>
                <c:pt idx="11006">
                  <c:v>2.0001000000000002</c:v>
                </c:pt>
                <c:pt idx="11007">
                  <c:v>1E-4</c:v>
                </c:pt>
                <c:pt idx="11008">
                  <c:v>1E-4</c:v>
                </c:pt>
                <c:pt idx="11009">
                  <c:v>1E-4</c:v>
                </c:pt>
                <c:pt idx="11010">
                  <c:v>1E-4</c:v>
                </c:pt>
                <c:pt idx="11011">
                  <c:v>1E-4</c:v>
                </c:pt>
                <c:pt idx="11012">
                  <c:v>1.0001</c:v>
                </c:pt>
                <c:pt idx="11013">
                  <c:v>1.0001</c:v>
                </c:pt>
                <c:pt idx="11014">
                  <c:v>1E-4</c:v>
                </c:pt>
                <c:pt idx="11015">
                  <c:v>1E-4</c:v>
                </c:pt>
                <c:pt idx="11016">
                  <c:v>1E-4</c:v>
                </c:pt>
                <c:pt idx="11017">
                  <c:v>1.0001</c:v>
                </c:pt>
                <c:pt idx="11018">
                  <c:v>1E-4</c:v>
                </c:pt>
                <c:pt idx="11019">
                  <c:v>1E-4</c:v>
                </c:pt>
                <c:pt idx="11020">
                  <c:v>1E-4</c:v>
                </c:pt>
                <c:pt idx="11021">
                  <c:v>1E-4</c:v>
                </c:pt>
                <c:pt idx="11022">
                  <c:v>1E-4</c:v>
                </c:pt>
                <c:pt idx="11023">
                  <c:v>1.0001</c:v>
                </c:pt>
                <c:pt idx="11024">
                  <c:v>1E-4</c:v>
                </c:pt>
                <c:pt idx="11025">
                  <c:v>1.0001</c:v>
                </c:pt>
                <c:pt idx="11026">
                  <c:v>1E-4</c:v>
                </c:pt>
                <c:pt idx="11027">
                  <c:v>1E-4</c:v>
                </c:pt>
                <c:pt idx="11028">
                  <c:v>1E-4</c:v>
                </c:pt>
                <c:pt idx="11029">
                  <c:v>1E-4</c:v>
                </c:pt>
                <c:pt idx="11030">
                  <c:v>1.0001</c:v>
                </c:pt>
                <c:pt idx="11031">
                  <c:v>6.0000999999999998</c:v>
                </c:pt>
                <c:pt idx="11032">
                  <c:v>3.0001000000000002</c:v>
                </c:pt>
                <c:pt idx="11033">
                  <c:v>2.0001000000000002</c:v>
                </c:pt>
                <c:pt idx="11034">
                  <c:v>1E-4</c:v>
                </c:pt>
                <c:pt idx="11035">
                  <c:v>3.0001000000000002</c:v>
                </c:pt>
                <c:pt idx="11036">
                  <c:v>1.0001</c:v>
                </c:pt>
                <c:pt idx="11037">
                  <c:v>2.0001000000000002</c:v>
                </c:pt>
                <c:pt idx="11038">
                  <c:v>1.0001</c:v>
                </c:pt>
                <c:pt idx="11039">
                  <c:v>2.0001000000000002</c:v>
                </c:pt>
                <c:pt idx="11040">
                  <c:v>1E-4</c:v>
                </c:pt>
                <c:pt idx="11041">
                  <c:v>2.0001000000000002</c:v>
                </c:pt>
                <c:pt idx="11042">
                  <c:v>1E-4</c:v>
                </c:pt>
                <c:pt idx="11043">
                  <c:v>1E-4</c:v>
                </c:pt>
                <c:pt idx="11044">
                  <c:v>1E-4</c:v>
                </c:pt>
                <c:pt idx="11045">
                  <c:v>1E-4</c:v>
                </c:pt>
                <c:pt idx="11046">
                  <c:v>1E-4</c:v>
                </c:pt>
                <c:pt idx="11047">
                  <c:v>1E-4</c:v>
                </c:pt>
                <c:pt idx="11048">
                  <c:v>1E-4</c:v>
                </c:pt>
                <c:pt idx="11049">
                  <c:v>1E-4</c:v>
                </c:pt>
                <c:pt idx="11050">
                  <c:v>1E-4</c:v>
                </c:pt>
                <c:pt idx="11051">
                  <c:v>1E-4</c:v>
                </c:pt>
                <c:pt idx="11052">
                  <c:v>1E-4</c:v>
                </c:pt>
                <c:pt idx="11053">
                  <c:v>1.0001</c:v>
                </c:pt>
                <c:pt idx="11054">
                  <c:v>1.0001</c:v>
                </c:pt>
                <c:pt idx="11055">
                  <c:v>1.0001</c:v>
                </c:pt>
                <c:pt idx="11056">
                  <c:v>1E-4</c:v>
                </c:pt>
                <c:pt idx="11057">
                  <c:v>1E-4</c:v>
                </c:pt>
                <c:pt idx="11058">
                  <c:v>1E-4</c:v>
                </c:pt>
                <c:pt idx="11059">
                  <c:v>1.0001</c:v>
                </c:pt>
                <c:pt idx="11060">
                  <c:v>1E-4</c:v>
                </c:pt>
                <c:pt idx="11061">
                  <c:v>1E-4</c:v>
                </c:pt>
                <c:pt idx="11062">
                  <c:v>1E-4</c:v>
                </c:pt>
                <c:pt idx="11063">
                  <c:v>1E-4</c:v>
                </c:pt>
                <c:pt idx="11064">
                  <c:v>1.0001</c:v>
                </c:pt>
                <c:pt idx="11065">
                  <c:v>1.0001</c:v>
                </c:pt>
                <c:pt idx="11066">
                  <c:v>1E-4</c:v>
                </c:pt>
                <c:pt idx="11067">
                  <c:v>2.0001000000000002</c:v>
                </c:pt>
                <c:pt idx="11068">
                  <c:v>5.0000999999999998</c:v>
                </c:pt>
                <c:pt idx="11069">
                  <c:v>2.0001000000000002</c:v>
                </c:pt>
                <c:pt idx="11070">
                  <c:v>1.0001</c:v>
                </c:pt>
                <c:pt idx="11071">
                  <c:v>1.0001</c:v>
                </c:pt>
                <c:pt idx="11072">
                  <c:v>2.0001000000000002</c:v>
                </c:pt>
                <c:pt idx="11073">
                  <c:v>1E-4</c:v>
                </c:pt>
                <c:pt idx="11074">
                  <c:v>1.0001</c:v>
                </c:pt>
                <c:pt idx="11075">
                  <c:v>2.0001000000000002</c:v>
                </c:pt>
                <c:pt idx="11076">
                  <c:v>1.0001</c:v>
                </c:pt>
                <c:pt idx="11077">
                  <c:v>1E-4</c:v>
                </c:pt>
                <c:pt idx="11078">
                  <c:v>1E-4</c:v>
                </c:pt>
                <c:pt idx="11079">
                  <c:v>1E-4</c:v>
                </c:pt>
                <c:pt idx="11080">
                  <c:v>1E-4</c:v>
                </c:pt>
                <c:pt idx="11081">
                  <c:v>1E-4</c:v>
                </c:pt>
                <c:pt idx="11082">
                  <c:v>1.0001</c:v>
                </c:pt>
                <c:pt idx="11083">
                  <c:v>1E-4</c:v>
                </c:pt>
                <c:pt idx="11084">
                  <c:v>1E-4</c:v>
                </c:pt>
                <c:pt idx="11085">
                  <c:v>1E-4</c:v>
                </c:pt>
                <c:pt idx="11086">
                  <c:v>1E-4</c:v>
                </c:pt>
                <c:pt idx="11087">
                  <c:v>1.0001</c:v>
                </c:pt>
                <c:pt idx="11088">
                  <c:v>1E-4</c:v>
                </c:pt>
                <c:pt idx="11089">
                  <c:v>1.0001</c:v>
                </c:pt>
                <c:pt idx="11090">
                  <c:v>1.0001</c:v>
                </c:pt>
                <c:pt idx="11091">
                  <c:v>1E-4</c:v>
                </c:pt>
                <c:pt idx="11092">
                  <c:v>1E-4</c:v>
                </c:pt>
                <c:pt idx="11093">
                  <c:v>1.0001</c:v>
                </c:pt>
                <c:pt idx="11094">
                  <c:v>1E-4</c:v>
                </c:pt>
                <c:pt idx="11095">
                  <c:v>1.0001</c:v>
                </c:pt>
                <c:pt idx="11096">
                  <c:v>1E-4</c:v>
                </c:pt>
                <c:pt idx="11097">
                  <c:v>1E-4</c:v>
                </c:pt>
                <c:pt idx="11098">
                  <c:v>1E-4</c:v>
                </c:pt>
                <c:pt idx="11099">
                  <c:v>1E-4</c:v>
                </c:pt>
                <c:pt idx="11100">
                  <c:v>1E-4</c:v>
                </c:pt>
                <c:pt idx="11101">
                  <c:v>1E-4</c:v>
                </c:pt>
                <c:pt idx="11102">
                  <c:v>1.0001</c:v>
                </c:pt>
                <c:pt idx="11103">
                  <c:v>1E-4</c:v>
                </c:pt>
                <c:pt idx="11104">
                  <c:v>3.0001000000000002</c:v>
                </c:pt>
                <c:pt idx="11105">
                  <c:v>2.0001000000000002</c:v>
                </c:pt>
                <c:pt idx="11106">
                  <c:v>1E-4</c:v>
                </c:pt>
                <c:pt idx="11107">
                  <c:v>1.0001</c:v>
                </c:pt>
                <c:pt idx="11108">
                  <c:v>3.0001000000000002</c:v>
                </c:pt>
                <c:pt idx="11109">
                  <c:v>1.0001</c:v>
                </c:pt>
                <c:pt idx="11110">
                  <c:v>1.0001</c:v>
                </c:pt>
                <c:pt idx="11111">
                  <c:v>2.0001000000000002</c:v>
                </c:pt>
                <c:pt idx="11112">
                  <c:v>1E-4</c:v>
                </c:pt>
                <c:pt idx="11113">
                  <c:v>1.0001</c:v>
                </c:pt>
                <c:pt idx="11114">
                  <c:v>1.0001</c:v>
                </c:pt>
                <c:pt idx="11115">
                  <c:v>1E-4</c:v>
                </c:pt>
                <c:pt idx="11116">
                  <c:v>1E-4</c:v>
                </c:pt>
                <c:pt idx="11117">
                  <c:v>1E-4</c:v>
                </c:pt>
                <c:pt idx="11118">
                  <c:v>1E-4</c:v>
                </c:pt>
                <c:pt idx="11119">
                  <c:v>1.0001</c:v>
                </c:pt>
                <c:pt idx="11120">
                  <c:v>1.0001</c:v>
                </c:pt>
                <c:pt idx="11121">
                  <c:v>1.0001</c:v>
                </c:pt>
                <c:pt idx="11122">
                  <c:v>1.0001</c:v>
                </c:pt>
                <c:pt idx="11123">
                  <c:v>1E-4</c:v>
                </c:pt>
                <c:pt idx="11124">
                  <c:v>1E-4</c:v>
                </c:pt>
                <c:pt idx="11125">
                  <c:v>1.0001</c:v>
                </c:pt>
                <c:pt idx="11126">
                  <c:v>1E-4</c:v>
                </c:pt>
                <c:pt idx="11127">
                  <c:v>1E-4</c:v>
                </c:pt>
                <c:pt idx="11128">
                  <c:v>1E-4</c:v>
                </c:pt>
                <c:pt idx="11129">
                  <c:v>1E-4</c:v>
                </c:pt>
                <c:pt idx="11130">
                  <c:v>1E-4</c:v>
                </c:pt>
                <c:pt idx="11131">
                  <c:v>1E-4</c:v>
                </c:pt>
                <c:pt idx="11132">
                  <c:v>1E-4</c:v>
                </c:pt>
                <c:pt idx="11133">
                  <c:v>1E-4</c:v>
                </c:pt>
                <c:pt idx="11134">
                  <c:v>1E-4</c:v>
                </c:pt>
                <c:pt idx="11135">
                  <c:v>1E-4</c:v>
                </c:pt>
                <c:pt idx="11136">
                  <c:v>1E-4</c:v>
                </c:pt>
                <c:pt idx="11137">
                  <c:v>4.0000999999999998</c:v>
                </c:pt>
                <c:pt idx="11138">
                  <c:v>1E-4</c:v>
                </c:pt>
                <c:pt idx="11139">
                  <c:v>1E-4</c:v>
                </c:pt>
                <c:pt idx="11140">
                  <c:v>1E-4</c:v>
                </c:pt>
                <c:pt idx="11141">
                  <c:v>1E-4</c:v>
                </c:pt>
                <c:pt idx="11142">
                  <c:v>3.0001000000000002</c:v>
                </c:pt>
                <c:pt idx="11143">
                  <c:v>1.0001</c:v>
                </c:pt>
                <c:pt idx="11144">
                  <c:v>2.0001000000000002</c:v>
                </c:pt>
                <c:pt idx="11145">
                  <c:v>1.0001</c:v>
                </c:pt>
                <c:pt idx="11146">
                  <c:v>2.0001000000000002</c:v>
                </c:pt>
                <c:pt idx="11147">
                  <c:v>1.0001</c:v>
                </c:pt>
                <c:pt idx="11148">
                  <c:v>1E-4</c:v>
                </c:pt>
                <c:pt idx="11149">
                  <c:v>1E-4</c:v>
                </c:pt>
                <c:pt idx="11150">
                  <c:v>1.0001</c:v>
                </c:pt>
                <c:pt idx="11151">
                  <c:v>1E-4</c:v>
                </c:pt>
                <c:pt idx="11152">
                  <c:v>1E-4</c:v>
                </c:pt>
                <c:pt idx="11153">
                  <c:v>1E-4</c:v>
                </c:pt>
                <c:pt idx="11154">
                  <c:v>1E-4</c:v>
                </c:pt>
                <c:pt idx="11155">
                  <c:v>1E-4</c:v>
                </c:pt>
                <c:pt idx="11156">
                  <c:v>1E-4</c:v>
                </c:pt>
                <c:pt idx="11157">
                  <c:v>1E-4</c:v>
                </c:pt>
                <c:pt idx="11158">
                  <c:v>1E-4</c:v>
                </c:pt>
                <c:pt idx="11159">
                  <c:v>1E-4</c:v>
                </c:pt>
                <c:pt idx="11160">
                  <c:v>1E-4</c:v>
                </c:pt>
                <c:pt idx="11161">
                  <c:v>1E-4</c:v>
                </c:pt>
                <c:pt idx="11162">
                  <c:v>2.0001000000000002</c:v>
                </c:pt>
                <c:pt idx="11163">
                  <c:v>1.0001</c:v>
                </c:pt>
                <c:pt idx="11164">
                  <c:v>1E-4</c:v>
                </c:pt>
                <c:pt idx="11165">
                  <c:v>1E-4</c:v>
                </c:pt>
                <c:pt idx="11166">
                  <c:v>1E-4</c:v>
                </c:pt>
                <c:pt idx="11167">
                  <c:v>1E-4</c:v>
                </c:pt>
                <c:pt idx="11168">
                  <c:v>1E-4</c:v>
                </c:pt>
                <c:pt idx="11169">
                  <c:v>1E-4</c:v>
                </c:pt>
                <c:pt idx="11170">
                  <c:v>1E-4</c:v>
                </c:pt>
                <c:pt idx="11171">
                  <c:v>1E-4</c:v>
                </c:pt>
                <c:pt idx="11172">
                  <c:v>1E-4</c:v>
                </c:pt>
                <c:pt idx="11173">
                  <c:v>1E-4</c:v>
                </c:pt>
                <c:pt idx="11174">
                  <c:v>1E-4</c:v>
                </c:pt>
                <c:pt idx="11175">
                  <c:v>1E-4</c:v>
                </c:pt>
                <c:pt idx="11176">
                  <c:v>1E-4</c:v>
                </c:pt>
                <c:pt idx="11177">
                  <c:v>1.0001</c:v>
                </c:pt>
                <c:pt idx="11178">
                  <c:v>2.0001000000000002</c:v>
                </c:pt>
                <c:pt idx="11179">
                  <c:v>1E-4</c:v>
                </c:pt>
                <c:pt idx="11180">
                  <c:v>2.0001000000000002</c:v>
                </c:pt>
                <c:pt idx="11181">
                  <c:v>1E-4</c:v>
                </c:pt>
                <c:pt idx="11182">
                  <c:v>1E-4</c:v>
                </c:pt>
                <c:pt idx="11183">
                  <c:v>1.0001</c:v>
                </c:pt>
                <c:pt idx="11184">
                  <c:v>2.0001000000000002</c:v>
                </c:pt>
                <c:pt idx="11185">
                  <c:v>1.0001</c:v>
                </c:pt>
                <c:pt idx="11186">
                  <c:v>2.0001000000000002</c:v>
                </c:pt>
                <c:pt idx="11187">
                  <c:v>1.0001</c:v>
                </c:pt>
                <c:pt idx="11188">
                  <c:v>1E-4</c:v>
                </c:pt>
                <c:pt idx="11189">
                  <c:v>2.0001000000000002</c:v>
                </c:pt>
                <c:pt idx="11190">
                  <c:v>1E-4</c:v>
                </c:pt>
                <c:pt idx="11191">
                  <c:v>1E-4</c:v>
                </c:pt>
                <c:pt idx="11192">
                  <c:v>1E-4</c:v>
                </c:pt>
                <c:pt idx="11193">
                  <c:v>1.0001</c:v>
                </c:pt>
                <c:pt idx="11194">
                  <c:v>1E-4</c:v>
                </c:pt>
                <c:pt idx="11195">
                  <c:v>1E-4</c:v>
                </c:pt>
                <c:pt idx="11196">
                  <c:v>1E-4</c:v>
                </c:pt>
                <c:pt idx="11197">
                  <c:v>1E-4</c:v>
                </c:pt>
                <c:pt idx="11198">
                  <c:v>1E-4</c:v>
                </c:pt>
                <c:pt idx="11199">
                  <c:v>1E-4</c:v>
                </c:pt>
                <c:pt idx="11200">
                  <c:v>1E-4</c:v>
                </c:pt>
                <c:pt idx="11201">
                  <c:v>1E-4</c:v>
                </c:pt>
                <c:pt idx="11202">
                  <c:v>1E-4</c:v>
                </c:pt>
                <c:pt idx="11203">
                  <c:v>1E-4</c:v>
                </c:pt>
                <c:pt idx="11204">
                  <c:v>1E-4</c:v>
                </c:pt>
                <c:pt idx="11205">
                  <c:v>1E-4</c:v>
                </c:pt>
                <c:pt idx="11206">
                  <c:v>1E-4</c:v>
                </c:pt>
                <c:pt idx="11207">
                  <c:v>1E-4</c:v>
                </c:pt>
                <c:pt idx="11208">
                  <c:v>1.0001</c:v>
                </c:pt>
                <c:pt idx="11209">
                  <c:v>1E-4</c:v>
                </c:pt>
                <c:pt idx="11210">
                  <c:v>1.0001</c:v>
                </c:pt>
                <c:pt idx="11211">
                  <c:v>1E-4</c:v>
                </c:pt>
                <c:pt idx="11212">
                  <c:v>1.0001</c:v>
                </c:pt>
                <c:pt idx="11213">
                  <c:v>3.0001000000000002</c:v>
                </c:pt>
                <c:pt idx="11214">
                  <c:v>5.0000999999999998</c:v>
                </c:pt>
                <c:pt idx="11215">
                  <c:v>5.0000999999999998</c:v>
                </c:pt>
                <c:pt idx="11216">
                  <c:v>5.0000999999999998</c:v>
                </c:pt>
                <c:pt idx="11217">
                  <c:v>1.0001</c:v>
                </c:pt>
                <c:pt idx="11218">
                  <c:v>1E-4</c:v>
                </c:pt>
                <c:pt idx="11219">
                  <c:v>1.0001</c:v>
                </c:pt>
                <c:pt idx="11220">
                  <c:v>2.0001000000000002</c:v>
                </c:pt>
                <c:pt idx="11221">
                  <c:v>2.0001000000000002</c:v>
                </c:pt>
                <c:pt idx="11222">
                  <c:v>1E-4</c:v>
                </c:pt>
                <c:pt idx="11223">
                  <c:v>1E-4</c:v>
                </c:pt>
                <c:pt idx="11224">
                  <c:v>1E-4</c:v>
                </c:pt>
                <c:pt idx="11225">
                  <c:v>1E-4</c:v>
                </c:pt>
                <c:pt idx="11226">
                  <c:v>1E-4</c:v>
                </c:pt>
                <c:pt idx="11227">
                  <c:v>1E-4</c:v>
                </c:pt>
                <c:pt idx="11228">
                  <c:v>1E-4</c:v>
                </c:pt>
                <c:pt idx="11229">
                  <c:v>1E-4</c:v>
                </c:pt>
                <c:pt idx="11230">
                  <c:v>1E-4</c:v>
                </c:pt>
                <c:pt idx="11231">
                  <c:v>1.0001</c:v>
                </c:pt>
                <c:pt idx="11232">
                  <c:v>1E-4</c:v>
                </c:pt>
                <c:pt idx="11233">
                  <c:v>1E-4</c:v>
                </c:pt>
                <c:pt idx="11234">
                  <c:v>1E-4</c:v>
                </c:pt>
                <c:pt idx="11235">
                  <c:v>1E-4</c:v>
                </c:pt>
                <c:pt idx="11236">
                  <c:v>1.0001</c:v>
                </c:pt>
                <c:pt idx="11237">
                  <c:v>1E-4</c:v>
                </c:pt>
                <c:pt idx="11238">
                  <c:v>1E-4</c:v>
                </c:pt>
                <c:pt idx="11239">
                  <c:v>1.0001</c:v>
                </c:pt>
                <c:pt idx="11240">
                  <c:v>1E-4</c:v>
                </c:pt>
                <c:pt idx="11241">
                  <c:v>1E-4</c:v>
                </c:pt>
                <c:pt idx="11242">
                  <c:v>1E-4</c:v>
                </c:pt>
                <c:pt idx="11243">
                  <c:v>1E-4</c:v>
                </c:pt>
                <c:pt idx="11244">
                  <c:v>1.0001</c:v>
                </c:pt>
                <c:pt idx="11245">
                  <c:v>1E-4</c:v>
                </c:pt>
                <c:pt idx="11246">
                  <c:v>1E-4</c:v>
                </c:pt>
                <c:pt idx="11247">
                  <c:v>1E-4</c:v>
                </c:pt>
                <c:pt idx="11248">
                  <c:v>1E-4</c:v>
                </c:pt>
                <c:pt idx="11249">
                  <c:v>3.0001000000000002</c:v>
                </c:pt>
                <c:pt idx="11250">
                  <c:v>1.0001</c:v>
                </c:pt>
                <c:pt idx="11251">
                  <c:v>6.0000999999999998</c:v>
                </c:pt>
                <c:pt idx="11252">
                  <c:v>3.0001000000000002</c:v>
                </c:pt>
                <c:pt idx="11253">
                  <c:v>2.0001000000000002</c:v>
                </c:pt>
                <c:pt idx="11254">
                  <c:v>1.0001</c:v>
                </c:pt>
                <c:pt idx="11255">
                  <c:v>1.0001</c:v>
                </c:pt>
                <c:pt idx="11256">
                  <c:v>2.0001000000000002</c:v>
                </c:pt>
                <c:pt idx="11257">
                  <c:v>2.0001000000000002</c:v>
                </c:pt>
                <c:pt idx="11258">
                  <c:v>2.0001000000000002</c:v>
                </c:pt>
                <c:pt idx="11259">
                  <c:v>2.0001000000000002</c:v>
                </c:pt>
                <c:pt idx="11260">
                  <c:v>1.0001</c:v>
                </c:pt>
                <c:pt idx="11261">
                  <c:v>1E-4</c:v>
                </c:pt>
                <c:pt idx="11262">
                  <c:v>1.0001</c:v>
                </c:pt>
                <c:pt idx="11263">
                  <c:v>1E-4</c:v>
                </c:pt>
                <c:pt idx="11264">
                  <c:v>1E-4</c:v>
                </c:pt>
                <c:pt idx="11265">
                  <c:v>1E-4</c:v>
                </c:pt>
                <c:pt idx="11266">
                  <c:v>1.0001</c:v>
                </c:pt>
                <c:pt idx="11267">
                  <c:v>1E-4</c:v>
                </c:pt>
                <c:pt idx="11268">
                  <c:v>1E-4</c:v>
                </c:pt>
                <c:pt idx="11269">
                  <c:v>1E-4</c:v>
                </c:pt>
                <c:pt idx="11270">
                  <c:v>1E-4</c:v>
                </c:pt>
                <c:pt idx="11271">
                  <c:v>1.0001</c:v>
                </c:pt>
                <c:pt idx="11272">
                  <c:v>1.0001</c:v>
                </c:pt>
                <c:pt idx="11273">
                  <c:v>1E-4</c:v>
                </c:pt>
                <c:pt idx="11274">
                  <c:v>1E-4</c:v>
                </c:pt>
                <c:pt idx="11275">
                  <c:v>1E-4</c:v>
                </c:pt>
                <c:pt idx="11276">
                  <c:v>1E-4</c:v>
                </c:pt>
                <c:pt idx="11277">
                  <c:v>1E-4</c:v>
                </c:pt>
                <c:pt idx="11278">
                  <c:v>1E-4</c:v>
                </c:pt>
                <c:pt idx="11279">
                  <c:v>1.0001</c:v>
                </c:pt>
                <c:pt idx="11280">
                  <c:v>1E-4</c:v>
                </c:pt>
                <c:pt idx="11281">
                  <c:v>1.0001</c:v>
                </c:pt>
                <c:pt idx="11282">
                  <c:v>1.0001</c:v>
                </c:pt>
                <c:pt idx="11283">
                  <c:v>1.0001</c:v>
                </c:pt>
                <c:pt idx="11284">
                  <c:v>3.0001000000000002</c:v>
                </c:pt>
                <c:pt idx="11285">
                  <c:v>5.0000999999999998</c:v>
                </c:pt>
                <c:pt idx="11286">
                  <c:v>23.0001</c:v>
                </c:pt>
                <c:pt idx="11287">
                  <c:v>34.000100000000003</c:v>
                </c:pt>
                <c:pt idx="11288">
                  <c:v>20.0001</c:v>
                </c:pt>
                <c:pt idx="11289">
                  <c:v>3.0001000000000002</c:v>
                </c:pt>
                <c:pt idx="11290">
                  <c:v>1.0001</c:v>
                </c:pt>
                <c:pt idx="11291">
                  <c:v>1.0001</c:v>
                </c:pt>
                <c:pt idx="11292">
                  <c:v>2.0001000000000002</c:v>
                </c:pt>
                <c:pt idx="11293">
                  <c:v>2.0001000000000002</c:v>
                </c:pt>
                <c:pt idx="11294">
                  <c:v>2.0001000000000002</c:v>
                </c:pt>
                <c:pt idx="11295">
                  <c:v>1.0001</c:v>
                </c:pt>
                <c:pt idx="11296">
                  <c:v>1.0001</c:v>
                </c:pt>
                <c:pt idx="11297">
                  <c:v>1E-4</c:v>
                </c:pt>
                <c:pt idx="11298">
                  <c:v>1.0001</c:v>
                </c:pt>
                <c:pt idx="11299">
                  <c:v>1E-4</c:v>
                </c:pt>
                <c:pt idx="11300">
                  <c:v>1E-4</c:v>
                </c:pt>
                <c:pt idx="11301">
                  <c:v>1E-4</c:v>
                </c:pt>
                <c:pt idx="11302">
                  <c:v>1E-4</c:v>
                </c:pt>
                <c:pt idx="11303">
                  <c:v>1E-4</c:v>
                </c:pt>
                <c:pt idx="11304">
                  <c:v>2.0001000000000002</c:v>
                </c:pt>
                <c:pt idx="11305">
                  <c:v>1E-4</c:v>
                </c:pt>
                <c:pt idx="11306">
                  <c:v>1E-4</c:v>
                </c:pt>
                <c:pt idx="11307">
                  <c:v>1E-4</c:v>
                </c:pt>
                <c:pt idx="11308">
                  <c:v>1E-4</c:v>
                </c:pt>
                <c:pt idx="11309">
                  <c:v>1E-4</c:v>
                </c:pt>
                <c:pt idx="11310">
                  <c:v>1E-4</c:v>
                </c:pt>
                <c:pt idx="11311">
                  <c:v>1E-4</c:v>
                </c:pt>
                <c:pt idx="11312">
                  <c:v>1E-4</c:v>
                </c:pt>
                <c:pt idx="11313">
                  <c:v>1E-4</c:v>
                </c:pt>
                <c:pt idx="11314">
                  <c:v>1E-4</c:v>
                </c:pt>
                <c:pt idx="11315">
                  <c:v>1E-4</c:v>
                </c:pt>
                <c:pt idx="11316">
                  <c:v>1E-4</c:v>
                </c:pt>
                <c:pt idx="11317">
                  <c:v>1E-4</c:v>
                </c:pt>
                <c:pt idx="11318">
                  <c:v>1E-4</c:v>
                </c:pt>
                <c:pt idx="11319">
                  <c:v>1E-4</c:v>
                </c:pt>
                <c:pt idx="11320">
                  <c:v>1E-4</c:v>
                </c:pt>
                <c:pt idx="11321">
                  <c:v>2.0001000000000002</c:v>
                </c:pt>
                <c:pt idx="11322">
                  <c:v>6.0000999999999998</c:v>
                </c:pt>
                <c:pt idx="11323">
                  <c:v>3.0001000000000002</c:v>
                </c:pt>
                <c:pt idx="11324">
                  <c:v>10.0001</c:v>
                </c:pt>
                <c:pt idx="11325">
                  <c:v>1.0001</c:v>
                </c:pt>
                <c:pt idx="11326">
                  <c:v>4.0000999999999998</c:v>
                </c:pt>
                <c:pt idx="11327">
                  <c:v>1E-4</c:v>
                </c:pt>
                <c:pt idx="11328">
                  <c:v>1E-4</c:v>
                </c:pt>
                <c:pt idx="11329">
                  <c:v>2.0001000000000002</c:v>
                </c:pt>
                <c:pt idx="11330">
                  <c:v>1.0001</c:v>
                </c:pt>
                <c:pt idx="11331">
                  <c:v>1E-4</c:v>
                </c:pt>
                <c:pt idx="11332">
                  <c:v>2.0001000000000002</c:v>
                </c:pt>
                <c:pt idx="11333">
                  <c:v>1E-4</c:v>
                </c:pt>
                <c:pt idx="11334">
                  <c:v>1E-4</c:v>
                </c:pt>
                <c:pt idx="11335">
                  <c:v>1E-4</c:v>
                </c:pt>
                <c:pt idx="11336">
                  <c:v>1.0001</c:v>
                </c:pt>
                <c:pt idx="11337">
                  <c:v>1E-4</c:v>
                </c:pt>
                <c:pt idx="11338">
                  <c:v>1E-4</c:v>
                </c:pt>
                <c:pt idx="11339">
                  <c:v>1E-4</c:v>
                </c:pt>
                <c:pt idx="11340">
                  <c:v>1E-4</c:v>
                </c:pt>
                <c:pt idx="11341">
                  <c:v>1E-4</c:v>
                </c:pt>
                <c:pt idx="11342">
                  <c:v>1E-4</c:v>
                </c:pt>
                <c:pt idx="11343">
                  <c:v>1E-4</c:v>
                </c:pt>
                <c:pt idx="11344">
                  <c:v>1E-4</c:v>
                </c:pt>
                <c:pt idx="11345">
                  <c:v>1E-4</c:v>
                </c:pt>
                <c:pt idx="11346">
                  <c:v>1E-4</c:v>
                </c:pt>
                <c:pt idx="11347">
                  <c:v>1E-4</c:v>
                </c:pt>
                <c:pt idx="11348">
                  <c:v>1E-4</c:v>
                </c:pt>
                <c:pt idx="11349">
                  <c:v>1E-4</c:v>
                </c:pt>
                <c:pt idx="11350">
                  <c:v>2.0001000000000002</c:v>
                </c:pt>
                <c:pt idx="11351">
                  <c:v>1E-4</c:v>
                </c:pt>
                <c:pt idx="11352">
                  <c:v>1E-4</c:v>
                </c:pt>
                <c:pt idx="11353">
                  <c:v>1E-4</c:v>
                </c:pt>
                <c:pt idx="11354">
                  <c:v>1E-4</c:v>
                </c:pt>
                <c:pt idx="11355">
                  <c:v>2.0001000000000002</c:v>
                </c:pt>
                <c:pt idx="11356">
                  <c:v>1E-4</c:v>
                </c:pt>
                <c:pt idx="11357">
                  <c:v>1E-4</c:v>
                </c:pt>
                <c:pt idx="11358">
                  <c:v>3.0001000000000002</c:v>
                </c:pt>
                <c:pt idx="11359">
                  <c:v>7.0000999999999998</c:v>
                </c:pt>
                <c:pt idx="11360">
                  <c:v>4.0000999999999998</c:v>
                </c:pt>
                <c:pt idx="11361">
                  <c:v>5.0000999999999998</c:v>
                </c:pt>
                <c:pt idx="11362">
                  <c:v>1.0001</c:v>
                </c:pt>
                <c:pt idx="11363">
                  <c:v>1E-4</c:v>
                </c:pt>
                <c:pt idx="11364">
                  <c:v>1.0001</c:v>
                </c:pt>
                <c:pt idx="11365">
                  <c:v>2.0001000000000002</c:v>
                </c:pt>
                <c:pt idx="11366">
                  <c:v>1E-4</c:v>
                </c:pt>
                <c:pt idx="11367">
                  <c:v>1.0001</c:v>
                </c:pt>
                <c:pt idx="11368">
                  <c:v>1E-4</c:v>
                </c:pt>
                <c:pt idx="11369">
                  <c:v>1.0001</c:v>
                </c:pt>
                <c:pt idx="11370">
                  <c:v>1E-4</c:v>
                </c:pt>
                <c:pt idx="11371">
                  <c:v>1E-4</c:v>
                </c:pt>
                <c:pt idx="11372">
                  <c:v>1E-4</c:v>
                </c:pt>
                <c:pt idx="11373">
                  <c:v>1E-4</c:v>
                </c:pt>
                <c:pt idx="11374">
                  <c:v>1E-4</c:v>
                </c:pt>
                <c:pt idx="11375">
                  <c:v>1E-4</c:v>
                </c:pt>
                <c:pt idx="11376">
                  <c:v>1E-4</c:v>
                </c:pt>
                <c:pt idx="11377">
                  <c:v>1E-4</c:v>
                </c:pt>
                <c:pt idx="11378">
                  <c:v>1E-4</c:v>
                </c:pt>
                <c:pt idx="11379">
                  <c:v>1E-4</c:v>
                </c:pt>
                <c:pt idx="11380">
                  <c:v>1E-4</c:v>
                </c:pt>
                <c:pt idx="11381">
                  <c:v>1E-4</c:v>
                </c:pt>
                <c:pt idx="11382">
                  <c:v>1E-4</c:v>
                </c:pt>
                <c:pt idx="11383">
                  <c:v>1E-4</c:v>
                </c:pt>
                <c:pt idx="11384">
                  <c:v>1E-4</c:v>
                </c:pt>
                <c:pt idx="11385">
                  <c:v>1.0001</c:v>
                </c:pt>
                <c:pt idx="11386">
                  <c:v>1.0001</c:v>
                </c:pt>
                <c:pt idx="11387">
                  <c:v>1.0001</c:v>
                </c:pt>
                <c:pt idx="11388">
                  <c:v>1.0001</c:v>
                </c:pt>
                <c:pt idx="11389">
                  <c:v>1.0001</c:v>
                </c:pt>
                <c:pt idx="11390">
                  <c:v>3.0001000000000002</c:v>
                </c:pt>
                <c:pt idx="11391">
                  <c:v>4.0000999999999998</c:v>
                </c:pt>
                <c:pt idx="11392">
                  <c:v>5.0000999999999998</c:v>
                </c:pt>
                <c:pt idx="11393">
                  <c:v>7.0000999999999998</c:v>
                </c:pt>
                <c:pt idx="11394">
                  <c:v>17.0001</c:v>
                </c:pt>
                <c:pt idx="11395">
                  <c:v>11.0001</c:v>
                </c:pt>
                <c:pt idx="11396">
                  <c:v>7.0000999999999998</c:v>
                </c:pt>
                <c:pt idx="11397">
                  <c:v>2.0001000000000002</c:v>
                </c:pt>
                <c:pt idx="11398">
                  <c:v>4.0000999999999998</c:v>
                </c:pt>
                <c:pt idx="11399">
                  <c:v>1E-4</c:v>
                </c:pt>
                <c:pt idx="11400">
                  <c:v>3.0001000000000002</c:v>
                </c:pt>
                <c:pt idx="11401">
                  <c:v>1.0001</c:v>
                </c:pt>
                <c:pt idx="11402">
                  <c:v>2.0001000000000002</c:v>
                </c:pt>
                <c:pt idx="11403">
                  <c:v>1.0001</c:v>
                </c:pt>
                <c:pt idx="11404">
                  <c:v>1E-4</c:v>
                </c:pt>
                <c:pt idx="11405">
                  <c:v>1E-4</c:v>
                </c:pt>
                <c:pt idx="11406">
                  <c:v>2.0001000000000002</c:v>
                </c:pt>
                <c:pt idx="11407">
                  <c:v>2.0001000000000002</c:v>
                </c:pt>
                <c:pt idx="11408">
                  <c:v>1.0001</c:v>
                </c:pt>
                <c:pt idx="11409">
                  <c:v>1E-4</c:v>
                </c:pt>
                <c:pt idx="11410">
                  <c:v>1E-4</c:v>
                </c:pt>
                <c:pt idx="11411">
                  <c:v>1E-4</c:v>
                </c:pt>
                <c:pt idx="11412">
                  <c:v>2.0001000000000002</c:v>
                </c:pt>
                <c:pt idx="11413">
                  <c:v>1E-4</c:v>
                </c:pt>
                <c:pt idx="11414">
                  <c:v>1E-4</c:v>
                </c:pt>
                <c:pt idx="11415">
                  <c:v>1E-4</c:v>
                </c:pt>
                <c:pt idx="11416">
                  <c:v>1E-4</c:v>
                </c:pt>
                <c:pt idx="11417">
                  <c:v>1E-4</c:v>
                </c:pt>
                <c:pt idx="11418">
                  <c:v>1E-4</c:v>
                </c:pt>
                <c:pt idx="11419">
                  <c:v>1E-4</c:v>
                </c:pt>
                <c:pt idx="11420">
                  <c:v>1E-4</c:v>
                </c:pt>
                <c:pt idx="11421">
                  <c:v>1E-4</c:v>
                </c:pt>
                <c:pt idx="11422">
                  <c:v>1E-4</c:v>
                </c:pt>
                <c:pt idx="11423">
                  <c:v>1.0001</c:v>
                </c:pt>
                <c:pt idx="11424">
                  <c:v>1E-4</c:v>
                </c:pt>
                <c:pt idx="11425">
                  <c:v>1E-4</c:v>
                </c:pt>
                <c:pt idx="11426">
                  <c:v>1E-4</c:v>
                </c:pt>
                <c:pt idx="11427">
                  <c:v>1.0001</c:v>
                </c:pt>
                <c:pt idx="11428">
                  <c:v>4.0000999999999998</c:v>
                </c:pt>
                <c:pt idx="11429">
                  <c:v>2.0001000000000002</c:v>
                </c:pt>
                <c:pt idx="11430">
                  <c:v>2.0001000000000002</c:v>
                </c:pt>
                <c:pt idx="11431">
                  <c:v>1.0001</c:v>
                </c:pt>
                <c:pt idx="11432">
                  <c:v>3.0001000000000002</c:v>
                </c:pt>
                <c:pt idx="11433">
                  <c:v>1E-4</c:v>
                </c:pt>
                <c:pt idx="11434">
                  <c:v>1.0001</c:v>
                </c:pt>
                <c:pt idx="11435">
                  <c:v>1E-4</c:v>
                </c:pt>
                <c:pt idx="11436">
                  <c:v>1.0001</c:v>
                </c:pt>
                <c:pt idx="11437">
                  <c:v>1E-4</c:v>
                </c:pt>
                <c:pt idx="11438">
                  <c:v>1.0001</c:v>
                </c:pt>
                <c:pt idx="11439">
                  <c:v>1E-4</c:v>
                </c:pt>
                <c:pt idx="11440">
                  <c:v>1E-4</c:v>
                </c:pt>
                <c:pt idx="11441">
                  <c:v>1E-4</c:v>
                </c:pt>
                <c:pt idx="11442">
                  <c:v>1E-4</c:v>
                </c:pt>
                <c:pt idx="11443">
                  <c:v>1E-4</c:v>
                </c:pt>
                <c:pt idx="11444">
                  <c:v>1E-4</c:v>
                </c:pt>
                <c:pt idx="11445">
                  <c:v>1E-4</c:v>
                </c:pt>
                <c:pt idx="11446">
                  <c:v>1.0001</c:v>
                </c:pt>
                <c:pt idx="11447">
                  <c:v>1E-4</c:v>
                </c:pt>
                <c:pt idx="11448">
                  <c:v>1E-4</c:v>
                </c:pt>
                <c:pt idx="11449">
                  <c:v>1E-4</c:v>
                </c:pt>
                <c:pt idx="11450">
                  <c:v>1E-4</c:v>
                </c:pt>
                <c:pt idx="11451">
                  <c:v>1E-4</c:v>
                </c:pt>
                <c:pt idx="11452">
                  <c:v>1.0001</c:v>
                </c:pt>
                <c:pt idx="11453">
                  <c:v>1E-4</c:v>
                </c:pt>
                <c:pt idx="11454">
                  <c:v>1.0001</c:v>
                </c:pt>
                <c:pt idx="11455">
                  <c:v>1.0001</c:v>
                </c:pt>
                <c:pt idx="11456">
                  <c:v>1E-4</c:v>
                </c:pt>
                <c:pt idx="11457">
                  <c:v>1E-4</c:v>
                </c:pt>
                <c:pt idx="11458">
                  <c:v>1E-4</c:v>
                </c:pt>
                <c:pt idx="11459">
                  <c:v>1.0001</c:v>
                </c:pt>
                <c:pt idx="11460">
                  <c:v>1E-4</c:v>
                </c:pt>
                <c:pt idx="11461">
                  <c:v>8.0000999999999998</c:v>
                </c:pt>
                <c:pt idx="11462">
                  <c:v>23.0001</c:v>
                </c:pt>
                <c:pt idx="11463">
                  <c:v>38.000100000000003</c:v>
                </c:pt>
                <c:pt idx="11464">
                  <c:v>91.000100000000003</c:v>
                </c:pt>
                <c:pt idx="11465">
                  <c:v>210.0001</c:v>
                </c:pt>
                <c:pt idx="11466">
                  <c:v>259.00009999999997</c:v>
                </c:pt>
                <c:pt idx="11467">
                  <c:v>173.0001</c:v>
                </c:pt>
                <c:pt idx="11468">
                  <c:v>72.000100000000003</c:v>
                </c:pt>
                <c:pt idx="11469">
                  <c:v>40.000100000000003</c:v>
                </c:pt>
                <c:pt idx="11470">
                  <c:v>26.0001</c:v>
                </c:pt>
                <c:pt idx="11471">
                  <c:v>5.0000999999999998</c:v>
                </c:pt>
                <c:pt idx="11472">
                  <c:v>8.0000999999999998</c:v>
                </c:pt>
                <c:pt idx="11473">
                  <c:v>5.0000999999999998</c:v>
                </c:pt>
                <c:pt idx="11474">
                  <c:v>3.0001000000000002</c:v>
                </c:pt>
                <c:pt idx="11475">
                  <c:v>4.0000999999999998</c:v>
                </c:pt>
                <c:pt idx="11476">
                  <c:v>1.0001</c:v>
                </c:pt>
                <c:pt idx="11477">
                  <c:v>2.0001000000000002</c:v>
                </c:pt>
                <c:pt idx="11478">
                  <c:v>1.0001</c:v>
                </c:pt>
                <c:pt idx="11479">
                  <c:v>1.0001</c:v>
                </c:pt>
                <c:pt idx="11480">
                  <c:v>1E-4</c:v>
                </c:pt>
                <c:pt idx="11481">
                  <c:v>1E-4</c:v>
                </c:pt>
                <c:pt idx="11482">
                  <c:v>1E-4</c:v>
                </c:pt>
                <c:pt idx="11483">
                  <c:v>1.0001</c:v>
                </c:pt>
                <c:pt idx="11484">
                  <c:v>1E-4</c:v>
                </c:pt>
                <c:pt idx="11485">
                  <c:v>1E-4</c:v>
                </c:pt>
                <c:pt idx="11486">
                  <c:v>1E-4</c:v>
                </c:pt>
                <c:pt idx="11487">
                  <c:v>1E-4</c:v>
                </c:pt>
                <c:pt idx="11488">
                  <c:v>1.0001</c:v>
                </c:pt>
                <c:pt idx="11489">
                  <c:v>1E-4</c:v>
                </c:pt>
                <c:pt idx="11490">
                  <c:v>2.0001000000000002</c:v>
                </c:pt>
                <c:pt idx="11491">
                  <c:v>1E-4</c:v>
                </c:pt>
                <c:pt idx="11492">
                  <c:v>1E-4</c:v>
                </c:pt>
                <c:pt idx="11493">
                  <c:v>1E-4</c:v>
                </c:pt>
                <c:pt idx="11494">
                  <c:v>2.0001000000000002</c:v>
                </c:pt>
                <c:pt idx="11495">
                  <c:v>1E-4</c:v>
                </c:pt>
                <c:pt idx="11496">
                  <c:v>2.0001000000000002</c:v>
                </c:pt>
                <c:pt idx="11497">
                  <c:v>1E-4</c:v>
                </c:pt>
                <c:pt idx="11498">
                  <c:v>1.0001</c:v>
                </c:pt>
                <c:pt idx="11499">
                  <c:v>2.0001000000000002</c:v>
                </c:pt>
                <c:pt idx="11500">
                  <c:v>7.0000999999999998</c:v>
                </c:pt>
                <c:pt idx="11501">
                  <c:v>11.0001</c:v>
                </c:pt>
                <c:pt idx="11502">
                  <c:v>12.0001</c:v>
                </c:pt>
                <c:pt idx="11503">
                  <c:v>11.0001</c:v>
                </c:pt>
                <c:pt idx="11504">
                  <c:v>2.0001000000000002</c:v>
                </c:pt>
                <c:pt idx="11505">
                  <c:v>4.0000999999999998</c:v>
                </c:pt>
                <c:pt idx="11506">
                  <c:v>2.0001000000000002</c:v>
                </c:pt>
                <c:pt idx="11507">
                  <c:v>1E-4</c:v>
                </c:pt>
                <c:pt idx="11508">
                  <c:v>1E-4</c:v>
                </c:pt>
                <c:pt idx="11509">
                  <c:v>1.0001</c:v>
                </c:pt>
                <c:pt idx="11510">
                  <c:v>1E-4</c:v>
                </c:pt>
                <c:pt idx="11511">
                  <c:v>1.0001</c:v>
                </c:pt>
                <c:pt idx="11512">
                  <c:v>1E-4</c:v>
                </c:pt>
                <c:pt idx="11513">
                  <c:v>1.0001</c:v>
                </c:pt>
                <c:pt idx="11514">
                  <c:v>1E-4</c:v>
                </c:pt>
                <c:pt idx="11515">
                  <c:v>1.0001</c:v>
                </c:pt>
                <c:pt idx="11516">
                  <c:v>1E-4</c:v>
                </c:pt>
                <c:pt idx="11517">
                  <c:v>1E-4</c:v>
                </c:pt>
                <c:pt idx="11518">
                  <c:v>1E-4</c:v>
                </c:pt>
                <c:pt idx="11519">
                  <c:v>1E-4</c:v>
                </c:pt>
                <c:pt idx="11520">
                  <c:v>1E-4</c:v>
                </c:pt>
                <c:pt idx="11521">
                  <c:v>1.0001</c:v>
                </c:pt>
                <c:pt idx="11522">
                  <c:v>1E-4</c:v>
                </c:pt>
                <c:pt idx="11523">
                  <c:v>1.0001</c:v>
                </c:pt>
                <c:pt idx="11524">
                  <c:v>1E-4</c:v>
                </c:pt>
                <c:pt idx="11525">
                  <c:v>1E-4</c:v>
                </c:pt>
                <c:pt idx="11526">
                  <c:v>1E-4</c:v>
                </c:pt>
                <c:pt idx="11527">
                  <c:v>1E-4</c:v>
                </c:pt>
                <c:pt idx="11528">
                  <c:v>1E-4</c:v>
                </c:pt>
                <c:pt idx="11529">
                  <c:v>1E-4</c:v>
                </c:pt>
                <c:pt idx="11530">
                  <c:v>1E-4</c:v>
                </c:pt>
                <c:pt idx="11531">
                  <c:v>3.0001000000000002</c:v>
                </c:pt>
                <c:pt idx="11532">
                  <c:v>6.0000999999999998</c:v>
                </c:pt>
                <c:pt idx="11533">
                  <c:v>13.0001</c:v>
                </c:pt>
                <c:pt idx="11534">
                  <c:v>20.0001</c:v>
                </c:pt>
                <c:pt idx="11535">
                  <c:v>63.000100000000003</c:v>
                </c:pt>
                <c:pt idx="11536">
                  <c:v>98.000100000000003</c:v>
                </c:pt>
                <c:pt idx="11537">
                  <c:v>153.0001</c:v>
                </c:pt>
                <c:pt idx="11538">
                  <c:v>111.0001</c:v>
                </c:pt>
                <c:pt idx="11539">
                  <c:v>52.000100000000003</c:v>
                </c:pt>
                <c:pt idx="11540">
                  <c:v>22.0001</c:v>
                </c:pt>
                <c:pt idx="11541">
                  <c:v>23.0001</c:v>
                </c:pt>
                <c:pt idx="11542">
                  <c:v>6.0000999999999998</c:v>
                </c:pt>
                <c:pt idx="11543">
                  <c:v>4.0000999999999998</c:v>
                </c:pt>
                <c:pt idx="11544">
                  <c:v>2.0001000000000002</c:v>
                </c:pt>
                <c:pt idx="11545">
                  <c:v>1.0001</c:v>
                </c:pt>
                <c:pt idx="11546">
                  <c:v>3.0001000000000002</c:v>
                </c:pt>
                <c:pt idx="11547">
                  <c:v>1.0001</c:v>
                </c:pt>
                <c:pt idx="11548">
                  <c:v>3.0001000000000002</c:v>
                </c:pt>
                <c:pt idx="11549">
                  <c:v>1.0001</c:v>
                </c:pt>
                <c:pt idx="11550">
                  <c:v>1E-4</c:v>
                </c:pt>
                <c:pt idx="11551">
                  <c:v>1E-4</c:v>
                </c:pt>
                <c:pt idx="11552">
                  <c:v>1E-4</c:v>
                </c:pt>
                <c:pt idx="11553">
                  <c:v>1E-4</c:v>
                </c:pt>
                <c:pt idx="11554">
                  <c:v>1.0001</c:v>
                </c:pt>
                <c:pt idx="11555">
                  <c:v>1.0001</c:v>
                </c:pt>
                <c:pt idx="11556">
                  <c:v>2.0001000000000002</c:v>
                </c:pt>
                <c:pt idx="11557">
                  <c:v>1E-4</c:v>
                </c:pt>
                <c:pt idx="11558">
                  <c:v>1E-4</c:v>
                </c:pt>
                <c:pt idx="11559">
                  <c:v>1.0001</c:v>
                </c:pt>
                <c:pt idx="11560">
                  <c:v>1E-4</c:v>
                </c:pt>
                <c:pt idx="11561">
                  <c:v>1E-4</c:v>
                </c:pt>
                <c:pt idx="11562">
                  <c:v>1E-4</c:v>
                </c:pt>
                <c:pt idx="11563">
                  <c:v>1.0001</c:v>
                </c:pt>
                <c:pt idx="11564">
                  <c:v>1E-4</c:v>
                </c:pt>
                <c:pt idx="11565">
                  <c:v>1E-4</c:v>
                </c:pt>
                <c:pt idx="11566">
                  <c:v>1E-4</c:v>
                </c:pt>
                <c:pt idx="11567">
                  <c:v>1E-4</c:v>
                </c:pt>
                <c:pt idx="11568">
                  <c:v>1.0001</c:v>
                </c:pt>
                <c:pt idx="11569">
                  <c:v>1E-4</c:v>
                </c:pt>
                <c:pt idx="11570">
                  <c:v>2.0001000000000002</c:v>
                </c:pt>
                <c:pt idx="11571">
                  <c:v>6.0000999999999998</c:v>
                </c:pt>
                <c:pt idx="11572">
                  <c:v>11.0001</c:v>
                </c:pt>
                <c:pt idx="11573">
                  <c:v>8.0000999999999998</c:v>
                </c:pt>
                <c:pt idx="11574">
                  <c:v>8.0000999999999998</c:v>
                </c:pt>
                <c:pt idx="11575">
                  <c:v>4.0000999999999998</c:v>
                </c:pt>
                <c:pt idx="11576">
                  <c:v>5.0000999999999998</c:v>
                </c:pt>
                <c:pt idx="11577">
                  <c:v>1E-4</c:v>
                </c:pt>
                <c:pt idx="11578">
                  <c:v>1E-4</c:v>
                </c:pt>
                <c:pt idx="11579">
                  <c:v>2.0001000000000002</c:v>
                </c:pt>
                <c:pt idx="11580">
                  <c:v>1E-4</c:v>
                </c:pt>
                <c:pt idx="11581">
                  <c:v>1.0001</c:v>
                </c:pt>
                <c:pt idx="11582">
                  <c:v>1E-4</c:v>
                </c:pt>
                <c:pt idx="11583">
                  <c:v>2.0001000000000002</c:v>
                </c:pt>
                <c:pt idx="11584">
                  <c:v>1E-4</c:v>
                </c:pt>
                <c:pt idx="11585">
                  <c:v>1E-4</c:v>
                </c:pt>
                <c:pt idx="11586">
                  <c:v>1E-4</c:v>
                </c:pt>
                <c:pt idx="11587">
                  <c:v>1E-4</c:v>
                </c:pt>
                <c:pt idx="11588">
                  <c:v>1E-4</c:v>
                </c:pt>
                <c:pt idx="11589">
                  <c:v>1E-4</c:v>
                </c:pt>
                <c:pt idx="11590">
                  <c:v>1.0001</c:v>
                </c:pt>
                <c:pt idx="11591">
                  <c:v>1E-4</c:v>
                </c:pt>
                <c:pt idx="11592">
                  <c:v>1.0001</c:v>
                </c:pt>
                <c:pt idx="11593">
                  <c:v>1E-4</c:v>
                </c:pt>
                <c:pt idx="11594">
                  <c:v>1.0001</c:v>
                </c:pt>
                <c:pt idx="11595">
                  <c:v>1E-4</c:v>
                </c:pt>
                <c:pt idx="11596">
                  <c:v>1E-4</c:v>
                </c:pt>
                <c:pt idx="11597">
                  <c:v>1E-4</c:v>
                </c:pt>
                <c:pt idx="11598">
                  <c:v>1E-4</c:v>
                </c:pt>
                <c:pt idx="11599">
                  <c:v>1.0001</c:v>
                </c:pt>
                <c:pt idx="11600">
                  <c:v>1E-4</c:v>
                </c:pt>
                <c:pt idx="11601">
                  <c:v>1E-4</c:v>
                </c:pt>
                <c:pt idx="11602">
                  <c:v>1E-4</c:v>
                </c:pt>
                <c:pt idx="11603">
                  <c:v>1.0001</c:v>
                </c:pt>
                <c:pt idx="11604">
                  <c:v>1.0001</c:v>
                </c:pt>
                <c:pt idx="11605">
                  <c:v>1.0001</c:v>
                </c:pt>
                <c:pt idx="11606">
                  <c:v>1.0001</c:v>
                </c:pt>
                <c:pt idx="11607">
                  <c:v>1.0001</c:v>
                </c:pt>
                <c:pt idx="11608">
                  <c:v>3.0001000000000002</c:v>
                </c:pt>
                <c:pt idx="11609">
                  <c:v>1.0001</c:v>
                </c:pt>
                <c:pt idx="11610">
                  <c:v>1E-4</c:v>
                </c:pt>
                <c:pt idx="11611">
                  <c:v>1.0001</c:v>
                </c:pt>
                <c:pt idx="11612">
                  <c:v>1E-4</c:v>
                </c:pt>
                <c:pt idx="11613">
                  <c:v>2.0001000000000002</c:v>
                </c:pt>
                <c:pt idx="11614">
                  <c:v>1E-4</c:v>
                </c:pt>
                <c:pt idx="11615">
                  <c:v>3.0001000000000002</c:v>
                </c:pt>
                <c:pt idx="11616">
                  <c:v>3.0001000000000002</c:v>
                </c:pt>
                <c:pt idx="11617">
                  <c:v>1.0001</c:v>
                </c:pt>
                <c:pt idx="11618">
                  <c:v>1.0001</c:v>
                </c:pt>
                <c:pt idx="11619">
                  <c:v>1.0001</c:v>
                </c:pt>
                <c:pt idx="11620">
                  <c:v>1E-4</c:v>
                </c:pt>
                <c:pt idx="11621">
                  <c:v>1E-4</c:v>
                </c:pt>
                <c:pt idx="11622">
                  <c:v>1E-4</c:v>
                </c:pt>
                <c:pt idx="11623">
                  <c:v>1E-4</c:v>
                </c:pt>
                <c:pt idx="11624">
                  <c:v>1E-4</c:v>
                </c:pt>
                <c:pt idx="11625">
                  <c:v>1E-4</c:v>
                </c:pt>
                <c:pt idx="11626">
                  <c:v>1.0001</c:v>
                </c:pt>
                <c:pt idx="11627">
                  <c:v>1E-4</c:v>
                </c:pt>
                <c:pt idx="11628">
                  <c:v>1E-4</c:v>
                </c:pt>
                <c:pt idx="11629">
                  <c:v>1E-4</c:v>
                </c:pt>
                <c:pt idx="11630">
                  <c:v>1E-4</c:v>
                </c:pt>
                <c:pt idx="11631">
                  <c:v>1.0001</c:v>
                </c:pt>
                <c:pt idx="11632">
                  <c:v>1E-4</c:v>
                </c:pt>
                <c:pt idx="11633">
                  <c:v>1E-4</c:v>
                </c:pt>
                <c:pt idx="11634">
                  <c:v>1E-4</c:v>
                </c:pt>
                <c:pt idx="11635">
                  <c:v>1.0001</c:v>
                </c:pt>
                <c:pt idx="11636">
                  <c:v>1E-4</c:v>
                </c:pt>
                <c:pt idx="11637">
                  <c:v>1.0001</c:v>
                </c:pt>
                <c:pt idx="11638">
                  <c:v>1E-4</c:v>
                </c:pt>
                <c:pt idx="11639">
                  <c:v>1E-4</c:v>
                </c:pt>
                <c:pt idx="11640">
                  <c:v>1E-4</c:v>
                </c:pt>
                <c:pt idx="11641">
                  <c:v>1E-4</c:v>
                </c:pt>
                <c:pt idx="11642">
                  <c:v>1E-4</c:v>
                </c:pt>
                <c:pt idx="11643">
                  <c:v>1E-4</c:v>
                </c:pt>
                <c:pt idx="11644">
                  <c:v>2.0001000000000002</c:v>
                </c:pt>
                <c:pt idx="11645">
                  <c:v>1.0001</c:v>
                </c:pt>
                <c:pt idx="11646">
                  <c:v>3.0001000000000002</c:v>
                </c:pt>
                <c:pt idx="11647">
                  <c:v>1.0001</c:v>
                </c:pt>
                <c:pt idx="11648">
                  <c:v>1E-4</c:v>
                </c:pt>
                <c:pt idx="11649">
                  <c:v>1.0001</c:v>
                </c:pt>
                <c:pt idx="11650">
                  <c:v>2.0001000000000002</c:v>
                </c:pt>
                <c:pt idx="11651">
                  <c:v>1E-4</c:v>
                </c:pt>
                <c:pt idx="11652">
                  <c:v>2.0001000000000002</c:v>
                </c:pt>
                <c:pt idx="11653">
                  <c:v>1E-4</c:v>
                </c:pt>
                <c:pt idx="11654">
                  <c:v>1E-4</c:v>
                </c:pt>
                <c:pt idx="11655">
                  <c:v>1.0001</c:v>
                </c:pt>
                <c:pt idx="11656">
                  <c:v>1E-4</c:v>
                </c:pt>
                <c:pt idx="11657">
                  <c:v>1E-4</c:v>
                </c:pt>
                <c:pt idx="11658">
                  <c:v>1.0001</c:v>
                </c:pt>
                <c:pt idx="11659">
                  <c:v>1E-4</c:v>
                </c:pt>
                <c:pt idx="11660">
                  <c:v>1E-4</c:v>
                </c:pt>
                <c:pt idx="11661">
                  <c:v>1E-4</c:v>
                </c:pt>
                <c:pt idx="11662">
                  <c:v>1.0001</c:v>
                </c:pt>
                <c:pt idx="11663">
                  <c:v>1.0001</c:v>
                </c:pt>
                <c:pt idx="11664">
                  <c:v>1.0001</c:v>
                </c:pt>
                <c:pt idx="11665">
                  <c:v>1E-4</c:v>
                </c:pt>
                <c:pt idx="11666">
                  <c:v>1E-4</c:v>
                </c:pt>
                <c:pt idx="11667">
                  <c:v>1.0001</c:v>
                </c:pt>
                <c:pt idx="11668">
                  <c:v>1.0001</c:v>
                </c:pt>
                <c:pt idx="11669">
                  <c:v>1E-4</c:v>
                </c:pt>
                <c:pt idx="11670">
                  <c:v>1E-4</c:v>
                </c:pt>
                <c:pt idx="11671">
                  <c:v>1E-4</c:v>
                </c:pt>
                <c:pt idx="11672">
                  <c:v>1.0001</c:v>
                </c:pt>
                <c:pt idx="11673">
                  <c:v>1E-4</c:v>
                </c:pt>
                <c:pt idx="11674">
                  <c:v>1E-4</c:v>
                </c:pt>
                <c:pt idx="11675">
                  <c:v>1.0001</c:v>
                </c:pt>
                <c:pt idx="11676">
                  <c:v>2.0001000000000002</c:v>
                </c:pt>
                <c:pt idx="11677">
                  <c:v>1.0001</c:v>
                </c:pt>
                <c:pt idx="11678">
                  <c:v>2.0001000000000002</c:v>
                </c:pt>
                <c:pt idx="11679">
                  <c:v>1.0001</c:v>
                </c:pt>
                <c:pt idx="11680">
                  <c:v>1.0001</c:v>
                </c:pt>
                <c:pt idx="11681">
                  <c:v>1.0001</c:v>
                </c:pt>
                <c:pt idx="11682">
                  <c:v>1E-4</c:v>
                </c:pt>
                <c:pt idx="11683">
                  <c:v>1E-4</c:v>
                </c:pt>
                <c:pt idx="11684">
                  <c:v>1.0001</c:v>
                </c:pt>
                <c:pt idx="11685">
                  <c:v>3.0001000000000002</c:v>
                </c:pt>
                <c:pt idx="11686">
                  <c:v>3.0001000000000002</c:v>
                </c:pt>
                <c:pt idx="11687">
                  <c:v>1.0001</c:v>
                </c:pt>
                <c:pt idx="11688">
                  <c:v>1E-4</c:v>
                </c:pt>
                <c:pt idx="11689">
                  <c:v>3.0001000000000002</c:v>
                </c:pt>
                <c:pt idx="11690">
                  <c:v>1E-4</c:v>
                </c:pt>
                <c:pt idx="11691">
                  <c:v>1E-4</c:v>
                </c:pt>
                <c:pt idx="11692">
                  <c:v>1E-4</c:v>
                </c:pt>
                <c:pt idx="11693">
                  <c:v>1E-4</c:v>
                </c:pt>
                <c:pt idx="11694">
                  <c:v>1E-4</c:v>
                </c:pt>
                <c:pt idx="11695">
                  <c:v>1E-4</c:v>
                </c:pt>
                <c:pt idx="11696">
                  <c:v>1E-4</c:v>
                </c:pt>
                <c:pt idx="11697">
                  <c:v>1E-4</c:v>
                </c:pt>
                <c:pt idx="11698">
                  <c:v>1E-4</c:v>
                </c:pt>
                <c:pt idx="11699">
                  <c:v>1E-4</c:v>
                </c:pt>
                <c:pt idx="11700">
                  <c:v>1E-4</c:v>
                </c:pt>
                <c:pt idx="11701">
                  <c:v>1E-4</c:v>
                </c:pt>
                <c:pt idx="11702">
                  <c:v>1E-4</c:v>
                </c:pt>
                <c:pt idx="11703">
                  <c:v>1E-4</c:v>
                </c:pt>
                <c:pt idx="11704">
                  <c:v>1E-4</c:v>
                </c:pt>
                <c:pt idx="11705">
                  <c:v>1E-4</c:v>
                </c:pt>
                <c:pt idx="11706">
                  <c:v>1.0001</c:v>
                </c:pt>
                <c:pt idx="11707">
                  <c:v>1E-4</c:v>
                </c:pt>
                <c:pt idx="11708">
                  <c:v>1E-4</c:v>
                </c:pt>
                <c:pt idx="11709">
                  <c:v>1E-4</c:v>
                </c:pt>
                <c:pt idx="11710">
                  <c:v>1E-4</c:v>
                </c:pt>
                <c:pt idx="11711">
                  <c:v>1.0001</c:v>
                </c:pt>
                <c:pt idx="11712">
                  <c:v>1.0001</c:v>
                </c:pt>
                <c:pt idx="11713">
                  <c:v>2.0001000000000002</c:v>
                </c:pt>
                <c:pt idx="11714">
                  <c:v>1.0001</c:v>
                </c:pt>
                <c:pt idx="11715">
                  <c:v>1E-4</c:v>
                </c:pt>
                <c:pt idx="11716">
                  <c:v>1.0001</c:v>
                </c:pt>
                <c:pt idx="11717">
                  <c:v>1E-4</c:v>
                </c:pt>
                <c:pt idx="11718">
                  <c:v>1E-4</c:v>
                </c:pt>
                <c:pt idx="11719">
                  <c:v>1E-4</c:v>
                </c:pt>
                <c:pt idx="11720">
                  <c:v>1.0001</c:v>
                </c:pt>
                <c:pt idx="11721">
                  <c:v>2.0001000000000002</c:v>
                </c:pt>
                <c:pt idx="11722">
                  <c:v>1.0001</c:v>
                </c:pt>
                <c:pt idx="11723">
                  <c:v>1E-4</c:v>
                </c:pt>
                <c:pt idx="11724">
                  <c:v>1E-4</c:v>
                </c:pt>
                <c:pt idx="11725">
                  <c:v>1E-4</c:v>
                </c:pt>
                <c:pt idx="11726">
                  <c:v>1E-4</c:v>
                </c:pt>
                <c:pt idx="11727">
                  <c:v>1.0001</c:v>
                </c:pt>
                <c:pt idx="11728">
                  <c:v>1E-4</c:v>
                </c:pt>
                <c:pt idx="11729">
                  <c:v>1E-4</c:v>
                </c:pt>
                <c:pt idx="11730">
                  <c:v>1E-4</c:v>
                </c:pt>
                <c:pt idx="11731">
                  <c:v>1E-4</c:v>
                </c:pt>
                <c:pt idx="11732">
                  <c:v>1E-4</c:v>
                </c:pt>
                <c:pt idx="11733">
                  <c:v>1E-4</c:v>
                </c:pt>
                <c:pt idx="11734">
                  <c:v>1E-4</c:v>
                </c:pt>
                <c:pt idx="11735">
                  <c:v>1.0001</c:v>
                </c:pt>
                <c:pt idx="11736">
                  <c:v>1E-4</c:v>
                </c:pt>
                <c:pt idx="11737">
                  <c:v>1E-4</c:v>
                </c:pt>
                <c:pt idx="11738">
                  <c:v>1.0001</c:v>
                </c:pt>
                <c:pt idx="11739">
                  <c:v>1E-4</c:v>
                </c:pt>
                <c:pt idx="11740">
                  <c:v>1E-4</c:v>
                </c:pt>
                <c:pt idx="11741">
                  <c:v>1E-4</c:v>
                </c:pt>
                <c:pt idx="11742">
                  <c:v>1E-4</c:v>
                </c:pt>
                <c:pt idx="11743">
                  <c:v>1E-4</c:v>
                </c:pt>
                <c:pt idx="11744">
                  <c:v>1E-4</c:v>
                </c:pt>
                <c:pt idx="11745">
                  <c:v>1E-4</c:v>
                </c:pt>
                <c:pt idx="11746">
                  <c:v>2.0001000000000002</c:v>
                </c:pt>
                <c:pt idx="11747">
                  <c:v>3.0001000000000002</c:v>
                </c:pt>
                <c:pt idx="11748">
                  <c:v>2.0001000000000002</c:v>
                </c:pt>
                <c:pt idx="11749">
                  <c:v>5.0000999999999998</c:v>
                </c:pt>
                <c:pt idx="11750">
                  <c:v>1.0001</c:v>
                </c:pt>
                <c:pt idx="11751">
                  <c:v>1.0001</c:v>
                </c:pt>
                <c:pt idx="11752">
                  <c:v>2.0001000000000002</c:v>
                </c:pt>
                <c:pt idx="11753">
                  <c:v>1.0001</c:v>
                </c:pt>
                <c:pt idx="11754">
                  <c:v>1.0001</c:v>
                </c:pt>
                <c:pt idx="11755">
                  <c:v>1.0001</c:v>
                </c:pt>
                <c:pt idx="11756">
                  <c:v>1.0001</c:v>
                </c:pt>
                <c:pt idx="11757">
                  <c:v>2.0001000000000002</c:v>
                </c:pt>
                <c:pt idx="11758">
                  <c:v>1E-4</c:v>
                </c:pt>
                <c:pt idx="11759">
                  <c:v>1E-4</c:v>
                </c:pt>
                <c:pt idx="11760">
                  <c:v>1E-4</c:v>
                </c:pt>
                <c:pt idx="11761">
                  <c:v>1.0001</c:v>
                </c:pt>
                <c:pt idx="11762">
                  <c:v>1E-4</c:v>
                </c:pt>
                <c:pt idx="11763">
                  <c:v>1E-4</c:v>
                </c:pt>
                <c:pt idx="11764">
                  <c:v>1E-4</c:v>
                </c:pt>
                <c:pt idx="11765">
                  <c:v>1E-4</c:v>
                </c:pt>
                <c:pt idx="11766">
                  <c:v>1E-4</c:v>
                </c:pt>
                <c:pt idx="11767">
                  <c:v>1E-4</c:v>
                </c:pt>
                <c:pt idx="11768">
                  <c:v>1E-4</c:v>
                </c:pt>
                <c:pt idx="11769">
                  <c:v>1.0001</c:v>
                </c:pt>
                <c:pt idx="11770">
                  <c:v>1E-4</c:v>
                </c:pt>
                <c:pt idx="11771">
                  <c:v>1E-4</c:v>
                </c:pt>
                <c:pt idx="11772">
                  <c:v>1.0001</c:v>
                </c:pt>
                <c:pt idx="11773">
                  <c:v>1E-4</c:v>
                </c:pt>
                <c:pt idx="11774">
                  <c:v>1E-4</c:v>
                </c:pt>
                <c:pt idx="11775">
                  <c:v>1.0001</c:v>
                </c:pt>
                <c:pt idx="11776">
                  <c:v>1E-4</c:v>
                </c:pt>
                <c:pt idx="11777">
                  <c:v>1.0001</c:v>
                </c:pt>
                <c:pt idx="11778">
                  <c:v>1E-4</c:v>
                </c:pt>
                <c:pt idx="11779">
                  <c:v>1E-4</c:v>
                </c:pt>
                <c:pt idx="11780">
                  <c:v>1E-4</c:v>
                </c:pt>
                <c:pt idx="11781">
                  <c:v>1E-4</c:v>
                </c:pt>
                <c:pt idx="11782">
                  <c:v>1.0001</c:v>
                </c:pt>
                <c:pt idx="11783">
                  <c:v>6.0000999999999998</c:v>
                </c:pt>
                <c:pt idx="11784">
                  <c:v>1.0001</c:v>
                </c:pt>
                <c:pt idx="11785">
                  <c:v>1.0001</c:v>
                </c:pt>
                <c:pt idx="11786">
                  <c:v>1.0001</c:v>
                </c:pt>
                <c:pt idx="11787">
                  <c:v>1E-4</c:v>
                </c:pt>
                <c:pt idx="11788">
                  <c:v>1.0001</c:v>
                </c:pt>
                <c:pt idx="11789">
                  <c:v>2.0001000000000002</c:v>
                </c:pt>
                <c:pt idx="11790">
                  <c:v>1.0001</c:v>
                </c:pt>
                <c:pt idx="11791">
                  <c:v>3.0001000000000002</c:v>
                </c:pt>
                <c:pt idx="11792">
                  <c:v>1.0001</c:v>
                </c:pt>
                <c:pt idx="11793">
                  <c:v>2.0001000000000002</c:v>
                </c:pt>
                <c:pt idx="11794">
                  <c:v>1E-4</c:v>
                </c:pt>
                <c:pt idx="11795">
                  <c:v>1.0001</c:v>
                </c:pt>
                <c:pt idx="11796">
                  <c:v>1E-4</c:v>
                </c:pt>
                <c:pt idx="11797">
                  <c:v>1E-4</c:v>
                </c:pt>
                <c:pt idx="11798">
                  <c:v>1E-4</c:v>
                </c:pt>
                <c:pt idx="11799">
                  <c:v>1E-4</c:v>
                </c:pt>
                <c:pt idx="11800">
                  <c:v>1E-4</c:v>
                </c:pt>
                <c:pt idx="11801">
                  <c:v>1E-4</c:v>
                </c:pt>
                <c:pt idx="11802">
                  <c:v>1E-4</c:v>
                </c:pt>
                <c:pt idx="11803">
                  <c:v>1E-4</c:v>
                </c:pt>
                <c:pt idx="11804">
                  <c:v>1.0001</c:v>
                </c:pt>
                <c:pt idx="11805">
                  <c:v>1E-4</c:v>
                </c:pt>
                <c:pt idx="11806">
                  <c:v>1E-4</c:v>
                </c:pt>
                <c:pt idx="11807">
                  <c:v>1E-4</c:v>
                </c:pt>
                <c:pt idx="11808">
                  <c:v>1E-4</c:v>
                </c:pt>
                <c:pt idx="11809">
                  <c:v>1E-4</c:v>
                </c:pt>
                <c:pt idx="11810">
                  <c:v>1.0001</c:v>
                </c:pt>
                <c:pt idx="11811">
                  <c:v>1E-4</c:v>
                </c:pt>
                <c:pt idx="11812">
                  <c:v>1E-4</c:v>
                </c:pt>
                <c:pt idx="11813">
                  <c:v>1E-4</c:v>
                </c:pt>
                <c:pt idx="11814">
                  <c:v>1E-4</c:v>
                </c:pt>
                <c:pt idx="11815">
                  <c:v>1.0001</c:v>
                </c:pt>
                <c:pt idx="11816">
                  <c:v>1E-4</c:v>
                </c:pt>
                <c:pt idx="11817">
                  <c:v>4.0000999999999998</c:v>
                </c:pt>
                <c:pt idx="11818">
                  <c:v>8.0000999999999998</c:v>
                </c:pt>
                <c:pt idx="11819">
                  <c:v>1.0001</c:v>
                </c:pt>
                <c:pt idx="11820">
                  <c:v>1.0001</c:v>
                </c:pt>
                <c:pt idx="11821">
                  <c:v>1E-4</c:v>
                </c:pt>
                <c:pt idx="11822">
                  <c:v>2.0001000000000002</c:v>
                </c:pt>
                <c:pt idx="11823">
                  <c:v>1E-4</c:v>
                </c:pt>
                <c:pt idx="11824">
                  <c:v>2.0001000000000002</c:v>
                </c:pt>
                <c:pt idx="11825">
                  <c:v>1.0001</c:v>
                </c:pt>
                <c:pt idx="11826">
                  <c:v>1E-4</c:v>
                </c:pt>
                <c:pt idx="11827">
                  <c:v>1.0001</c:v>
                </c:pt>
                <c:pt idx="11828">
                  <c:v>1E-4</c:v>
                </c:pt>
                <c:pt idx="11829">
                  <c:v>2.0001000000000002</c:v>
                </c:pt>
                <c:pt idx="11830">
                  <c:v>1.0001</c:v>
                </c:pt>
                <c:pt idx="11831">
                  <c:v>1.0001</c:v>
                </c:pt>
                <c:pt idx="11832">
                  <c:v>1E-4</c:v>
                </c:pt>
                <c:pt idx="11833">
                  <c:v>1E-4</c:v>
                </c:pt>
                <c:pt idx="11834">
                  <c:v>1E-4</c:v>
                </c:pt>
                <c:pt idx="11835">
                  <c:v>1E-4</c:v>
                </c:pt>
                <c:pt idx="11836">
                  <c:v>1E-4</c:v>
                </c:pt>
                <c:pt idx="11837">
                  <c:v>1E-4</c:v>
                </c:pt>
                <c:pt idx="11838">
                  <c:v>1E-4</c:v>
                </c:pt>
                <c:pt idx="11839">
                  <c:v>1E-4</c:v>
                </c:pt>
                <c:pt idx="11840">
                  <c:v>1E-4</c:v>
                </c:pt>
                <c:pt idx="11841">
                  <c:v>1E-4</c:v>
                </c:pt>
                <c:pt idx="11842">
                  <c:v>1.0001</c:v>
                </c:pt>
                <c:pt idx="11843">
                  <c:v>1.0001</c:v>
                </c:pt>
                <c:pt idx="11844">
                  <c:v>1E-4</c:v>
                </c:pt>
                <c:pt idx="11845">
                  <c:v>1.0001</c:v>
                </c:pt>
                <c:pt idx="11846">
                  <c:v>1E-4</c:v>
                </c:pt>
                <c:pt idx="11847">
                  <c:v>1E-4</c:v>
                </c:pt>
                <c:pt idx="11848">
                  <c:v>1E-4</c:v>
                </c:pt>
                <c:pt idx="11849">
                  <c:v>1.0001</c:v>
                </c:pt>
                <c:pt idx="11850">
                  <c:v>1E-4</c:v>
                </c:pt>
                <c:pt idx="11851">
                  <c:v>4.0000999999999998</c:v>
                </c:pt>
                <c:pt idx="11852">
                  <c:v>7.0000999999999998</c:v>
                </c:pt>
                <c:pt idx="11853">
                  <c:v>15.0001</c:v>
                </c:pt>
                <c:pt idx="11854">
                  <c:v>7.0000999999999998</c:v>
                </c:pt>
                <c:pt idx="11855">
                  <c:v>2.0001000000000002</c:v>
                </c:pt>
                <c:pt idx="11856">
                  <c:v>1.0001</c:v>
                </c:pt>
                <c:pt idx="11857">
                  <c:v>1E-4</c:v>
                </c:pt>
                <c:pt idx="11858">
                  <c:v>1E-4</c:v>
                </c:pt>
                <c:pt idx="11859">
                  <c:v>1E-4</c:v>
                </c:pt>
                <c:pt idx="11860">
                  <c:v>1.0001</c:v>
                </c:pt>
                <c:pt idx="11861">
                  <c:v>1.0001</c:v>
                </c:pt>
                <c:pt idx="11862">
                  <c:v>1E-4</c:v>
                </c:pt>
                <c:pt idx="11863">
                  <c:v>1.0001</c:v>
                </c:pt>
                <c:pt idx="11864">
                  <c:v>1E-4</c:v>
                </c:pt>
                <c:pt idx="11865">
                  <c:v>1E-4</c:v>
                </c:pt>
                <c:pt idx="11866">
                  <c:v>1E-4</c:v>
                </c:pt>
                <c:pt idx="11867">
                  <c:v>1E-4</c:v>
                </c:pt>
                <c:pt idx="11868">
                  <c:v>1.0001</c:v>
                </c:pt>
                <c:pt idx="11869">
                  <c:v>1E-4</c:v>
                </c:pt>
                <c:pt idx="11870">
                  <c:v>1E-4</c:v>
                </c:pt>
                <c:pt idx="11871">
                  <c:v>1E-4</c:v>
                </c:pt>
                <c:pt idx="11872">
                  <c:v>1E-4</c:v>
                </c:pt>
                <c:pt idx="11873">
                  <c:v>1E-4</c:v>
                </c:pt>
                <c:pt idx="11874">
                  <c:v>1E-4</c:v>
                </c:pt>
                <c:pt idx="11875">
                  <c:v>1E-4</c:v>
                </c:pt>
                <c:pt idx="11876">
                  <c:v>1E-4</c:v>
                </c:pt>
                <c:pt idx="11877">
                  <c:v>1E-4</c:v>
                </c:pt>
                <c:pt idx="11878">
                  <c:v>1E-4</c:v>
                </c:pt>
                <c:pt idx="11879">
                  <c:v>1E-4</c:v>
                </c:pt>
                <c:pt idx="11880">
                  <c:v>1E-4</c:v>
                </c:pt>
                <c:pt idx="11881">
                  <c:v>1E-4</c:v>
                </c:pt>
                <c:pt idx="11882">
                  <c:v>1E-4</c:v>
                </c:pt>
                <c:pt idx="11883">
                  <c:v>1.0001</c:v>
                </c:pt>
                <c:pt idx="11884">
                  <c:v>1E-4</c:v>
                </c:pt>
                <c:pt idx="11885">
                  <c:v>4.0000999999999998</c:v>
                </c:pt>
                <c:pt idx="11886">
                  <c:v>2.0001000000000002</c:v>
                </c:pt>
                <c:pt idx="11887">
                  <c:v>3.0001000000000002</c:v>
                </c:pt>
                <c:pt idx="11888">
                  <c:v>2.0001000000000002</c:v>
                </c:pt>
                <c:pt idx="11889">
                  <c:v>1.0001</c:v>
                </c:pt>
                <c:pt idx="11890">
                  <c:v>1.0001</c:v>
                </c:pt>
                <c:pt idx="11891">
                  <c:v>2.0001000000000002</c:v>
                </c:pt>
                <c:pt idx="11892">
                  <c:v>1.0001</c:v>
                </c:pt>
                <c:pt idx="11893">
                  <c:v>1E-4</c:v>
                </c:pt>
                <c:pt idx="11894">
                  <c:v>2.0001000000000002</c:v>
                </c:pt>
                <c:pt idx="11895">
                  <c:v>2.0001000000000002</c:v>
                </c:pt>
                <c:pt idx="11896">
                  <c:v>1E-4</c:v>
                </c:pt>
                <c:pt idx="11897">
                  <c:v>1E-4</c:v>
                </c:pt>
                <c:pt idx="11898">
                  <c:v>1E-4</c:v>
                </c:pt>
                <c:pt idx="11899">
                  <c:v>1E-4</c:v>
                </c:pt>
                <c:pt idx="11900">
                  <c:v>1E-4</c:v>
                </c:pt>
                <c:pt idx="11901">
                  <c:v>1E-4</c:v>
                </c:pt>
                <c:pt idx="11902">
                  <c:v>1E-4</c:v>
                </c:pt>
                <c:pt idx="11903">
                  <c:v>1E-4</c:v>
                </c:pt>
                <c:pt idx="11904">
                  <c:v>1E-4</c:v>
                </c:pt>
                <c:pt idx="11905">
                  <c:v>1E-4</c:v>
                </c:pt>
                <c:pt idx="11906">
                  <c:v>1E-4</c:v>
                </c:pt>
                <c:pt idx="11907">
                  <c:v>1E-4</c:v>
                </c:pt>
                <c:pt idx="11908">
                  <c:v>1E-4</c:v>
                </c:pt>
                <c:pt idx="11909">
                  <c:v>1E-4</c:v>
                </c:pt>
                <c:pt idx="11910">
                  <c:v>1.0001</c:v>
                </c:pt>
                <c:pt idx="11911">
                  <c:v>1E-4</c:v>
                </c:pt>
                <c:pt idx="11912">
                  <c:v>1.0001</c:v>
                </c:pt>
                <c:pt idx="11913">
                  <c:v>1E-4</c:v>
                </c:pt>
                <c:pt idx="11914">
                  <c:v>1E-4</c:v>
                </c:pt>
                <c:pt idx="11915">
                  <c:v>1E-4</c:v>
                </c:pt>
                <c:pt idx="11916">
                  <c:v>1E-4</c:v>
                </c:pt>
                <c:pt idx="11917">
                  <c:v>1.0001</c:v>
                </c:pt>
                <c:pt idx="11918">
                  <c:v>1E-4</c:v>
                </c:pt>
                <c:pt idx="11919">
                  <c:v>1E-4</c:v>
                </c:pt>
                <c:pt idx="11920">
                  <c:v>1.0001</c:v>
                </c:pt>
                <c:pt idx="11921">
                  <c:v>2.0001000000000002</c:v>
                </c:pt>
                <c:pt idx="11922">
                  <c:v>1E-4</c:v>
                </c:pt>
                <c:pt idx="11923">
                  <c:v>6.0000999999999998</c:v>
                </c:pt>
                <c:pt idx="11924">
                  <c:v>1.0001</c:v>
                </c:pt>
                <c:pt idx="11925">
                  <c:v>1E-4</c:v>
                </c:pt>
                <c:pt idx="11926">
                  <c:v>1.0001</c:v>
                </c:pt>
                <c:pt idx="11927">
                  <c:v>1E-4</c:v>
                </c:pt>
                <c:pt idx="11928">
                  <c:v>1E-4</c:v>
                </c:pt>
                <c:pt idx="11929">
                  <c:v>1.0001</c:v>
                </c:pt>
                <c:pt idx="11930">
                  <c:v>1E-4</c:v>
                </c:pt>
                <c:pt idx="11931">
                  <c:v>1E-4</c:v>
                </c:pt>
                <c:pt idx="11932">
                  <c:v>1E-4</c:v>
                </c:pt>
                <c:pt idx="11933">
                  <c:v>2.0001000000000002</c:v>
                </c:pt>
                <c:pt idx="11934">
                  <c:v>1E-4</c:v>
                </c:pt>
                <c:pt idx="11935">
                  <c:v>1.0001</c:v>
                </c:pt>
                <c:pt idx="11936">
                  <c:v>1E-4</c:v>
                </c:pt>
                <c:pt idx="11937">
                  <c:v>1E-4</c:v>
                </c:pt>
                <c:pt idx="11938">
                  <c:v>1E-4</c:v>
                </c:pt>
                <c:pt idx="11939">
                  <c:v>1E-4</c:v>
                </c:pt>
                <c:pt idx="11940">
                  <c:v>1.0001</c:v>
                </c:pt>
                <c:pt idx="11941">
                  <c:v>1.0001</c:v>
                </c:pt>
                <c:pt idx="11942">
                  <c:v>1E-4</c:v>
                </c:pt>
                <c:pt idx="11943">
                  <c:v>1.0001</c:v>
                </c:pt>
                <c:pt idx="11944">
                  <c:v>1E-4</c:v>
                </c:pt>
                <c:pt idx="11945">
                  <c:v>1.0001</c:v>
                </c:pt>
                <c:pt idx="11946">
                  <c:v>1E-4</c:v>
                </c:pt>
                <c:pt idx="11947">
                  <c:v>1.0001</c:v>
                </c:pt>
                <c:pt idx="11948">
                  <c:v>1.0001</c:v>
                </c:pt>
                <c:pt idx="11949">
                  <c:v>1E-4</c:v>
                </c:pt>
                <c:pt idx="11950">
                  <c:v>1E-4</c:v>
                </c:pt>
                <c:pt idx="11951">
                  <c:v>2.0001000000000002</c:v>
                </c:pt>
                <c:pt idx="11952">
                  <c:v>1.0001</c:v>
                </c:pt>
                <c:pt idx="11953">
                  <c:v>1.0001</c:v>
                </c:pt>
                <c:pt idx="11954">
                  <c:v>1E-4</c:v>
                </c:pt>
                <c:pt idx="11955">
                  <c:v>2.0001000000000002</c:v>
                </c:pt>
                <c:pt idx="11956">
                  <c:v>3.0001000000000002</c:v>
                </c:pt>
                <c:pt idx="11957">
                  <c:v>3.0001000000000002</c:v>
                </c:pt>
                <c:pt idx="11958">
                  <c:v>1E-4</c:v>
                </c:pt>
                <c:pt idx="11959">
                  <c:v>1.0001</c:v>
                </c:pt>
                <c:pt idx="11960">
                  <c:v>2.0001000000000002</c:v>
                </c:pt>
                <c:pt idx="11961">
                  <c:v>1E-4</c:v>
                </c:pt>
                <c:pt idx="11962">
                  <c:v>3.0001000000000002</c:v>
                </c:pt>
                <c:pt idx="11963">
                  <c:v>1E-4</c:v>
                </c:pt>
                <c:pt idx="11964">
                  <c:v>1E-4</c:v>
                </c:pt>
                <c:pt idx="11965">
                  <c:v>1E-4</c:v>
                </c:pt>
                <c:pt idx="11966">
                  <c:v>1.0001</c:v>
                </c:pt>
                <c:pt idx="11967">
                  <c:v>1E-4</c:v>
                </c:pt>
                <c:pt idx="11968">
                  <c:v>1E-4</c:v>
                </c:pt>
                <c:pt idx="11969">
                  <c:v>1E-4</c:v>
                </c:pt>
                <c:pt idx="11970">
                  <c:v>1E-4</c:v>
                </c:pt>
                <c:pt idx="11971">
                  <c:v>1.0001</c:v>
                </c:pt>
                <c:pt idx="11972">
                  <c:v>1.0001</c:v>
                </c:pt>
                <c:pt idx="11973">
                  <c:v>1E-4</c:v>
                </c:pt>
                <c:pt idx="11974">
                  <c:v>1E-4</c:v>
                </c:pt>
                <c:pt idx="11975">
                  <c:v>1.0001</c:v>
                </c:pt>
                <c:pt idx="11976">
                  <c:v>1E-4</c:v>
                </c:pt>
                <c:pt idx="11977">
                  <c:v>1.0001</c:v>
                </c:pt>
                <c:pt idx="11978">
                  <c:v>1E-4</c:v>
                </c:pt>
                <c:pt idx="11979">
                  <c:v>1E-4</c:v>
                </c:pt>
                <c:pt idx="11980">
                  <c:v>1E-4</c:v>
                </c:pt>
                <c:pt idx="11981">
                  <c:v>1E-4</c:v>
                </c:pt>
                <c:pt idx="11982">
                  <c:v>1E-4</c:v>
                </c:pt>
                <c:pt idx="11983">
                  <c:v>1.0001</c:v>
                </c:pt>
                <c:pt idx="11984">
                  <c:v>1E-4</c:v>
                </c:pt>
                <c:pt idx="11985">
                  <c:v>1E-4</c:v>
                </c:pt>
                <c:pt idx="11986">
                  <c:v>1.0001</c:v>
                </c:pt>
                <c:pt idx="11987">
                  <c:v>1E-4</c:v>
                </c:pt>
                <c:pt idx="11988">
                  <c:v>1.0001</c:v>
                </c:pt>
                <c:pt idx="11989">
                  <c:v>2.0001000000000002</c:v>
                </c:pt>
                <c:pt idx="11990">
                  <c:v>3.0001000000000002</c:v>
                </c:pt>
                <c:pt idx="11991">
                  <c:v>1.0001</c:v>
                </c:pt>
                <c:pt idx="11992">
                  <c:v>4.0000999999999998</c:v>
                </c:pt>
                <c:pt idx="11993">
                  <c:v>1.0001</c:v>
                </c:pt>
                <c:pt idx="11994">
                  <c:v>1.0001</c:v>
                </c:pt>
                <c:pt idx="11995">
                  <c:v>1E-4</c:v>
                </c:pt>
                <c:pt idx="11996">
                  <c:v>2.0001000000000002</c:v>
                </c:pt>
                <c:pt idx="11997">
                  <c:v>1E-4</c:v>
                </c:pt>
                <c:pt idx="11998">
                  <c:v>1E-4</c:v>
                </c:pt>
                <c:pt idx="11999">
                  <c:v>1E-4</c:v>
                </c:pt>
                <c:pt idx="12000">
                  <c:v>1E-4</c:v>
                </c:pt>
                <c:pt idx="12001">
                  <c:v>1.0001</c:v>
                </c:pt>
                <c:pt idx="12002">
                  <c:v>1E-4</c:v>
                </c:pt>
                <c:pt idx="12003">
                  <c:v>1.0001</c:v>
                </c:pt>
                <c:pt idx="12004">
                  <c:v>1E-4</c:v>
                </c:pt>
                <c:pt idx="12005">
                  <c:v>1E-4</c:v>
                </c:pt>
                <c:pt idx="12006">
                  <c:v>1E-4</c:v>
                </c:pt>
                <c:pt idx="12007">
                  <c:v>1E-4</c:v>
                </c:pt>
                <c:pt idx="12008">
                  <c:v>1E-4</c:v>
                </c:pt>
                <c:pt idx="12009">
                  <c:v>1E-4</c:v>
                </c:pt>
                <c:pt idx="12010">
                  <c:v>1E-4</c:v>
                </c:pt>
                <c:pt idx="12011">
                  <c:v>1E-4</c:v>
                </c:pt>
                <c:pt idx="12012">
                  <c:v>1E-4</c:v>
                </c:pt>
                <c:pt idx="12013">
                  <c:v>1E-4</c:v>
                </c:pt>
                <c:pt idx="12014">
                  <c:v>1E-4</c:v>
                </c:pt>
                <c:pt idx="12015">
                  <c:v>1E-4</c:v>
                </c:pt>
                <c:pt idx="12016">
                  <c:v>1E-4</c:v>
                </c:pt>
                <c:pt idx="12017">
                  <c:v>1E-4</c:v>
                </c:pt>
                <c:pt idx="12018">
                  <c:v>1E-4</c:v>
                </c:pt>
                <c:pt idx="12019">
                  <c:v>1E-4</c:v>
                </c:pt>
                <c:pt idx="12020">
                  <c:v>1E-4</c:v>
                </c:pt>
                <c:pt idx="12021">
                  <c:v>1.0001</c:v>
                </c:pt>
                <c:pt idx="12022">
                  <c:v>1E-4</c:v>
                </c:pt>
                <c:pt idx="12023">
                  <c:v>1.0001</c:v>
                </c:pt>
                <c:pt idx="12024">
                  <c:v>8.0000999999999998</c:v>
                </c:pt>
                <c:pt idx="12025">
                  <c:v>11.0001</c:v>
                </c:pt>
                <c:pt idx="12026">
                  <c:v>2.0001000000000002</c:v>
                </c:pt>
                <c:pt idx="12027">
                  <c:v>4.0000999999999998</c:v>
                </c:pt>
                <c:pt idx="12028">
                  <c:v>1E-4</c:v>
                </c:pt>
                <c:pt idx="12029">
                  <c:v>1E-4</c:v>
                </c:pt>
                <c:pt idx="12030">
                  <c:v>1.0001</c:v>
                </c:pt>
                <c:pt idx="12031">
                  <c:v>2.0001000000000002</c:v>
                </c:pt>
                <c:pt idx="12032">
                  <c:v>1E-4</c:v>
                </c:pt>
                <c:pt idx="12033">
                  <c:v>1E-4</c:v>
                </c:pt>
                <c:pt idx="12034">
                  <c:v>1.0001</c:v>
                </c:pt>
                <c:pt idx="12035">
                  <c:v>1.0001</c:v>
                </c:pt>
                <c:pt idx="12036">
                  <c:v>1E-4</c:v>
                </c:pt>
                <c:pt idx="12037">
                  <c:v>1E-4</c:v>
                </c:pt>
                <c:pt idx="12038">
                  <c:v>1E-4</c:v>
                </c:pt>
                <c:pt idx="12039">
                  <c:v>1.0001</c:v>
                </c:pt>
                <c:pt idx="12040">
                  <c:v>1E-4</c:v>
                </c:pt>
                <c:pt idx="12041">
                  <c:v>1E-4</c:v>
                </c:pt>
                <c:pt idx="12042">
                  <c:v>1E-4</c:v>
                </c:pt>
                <c:pt idx="12043">
                  <c:v>1E-4</c:v>
                </c:pt>
                <c:pt idx="12044">
                  <c:v>1E-4</c:v>
                </c:pt>
                <c:pt idx="12045">
                  <c:v>1E-4</c:v>
                </c:pt>
                <c:pt idx="12046">
                  <c:v>1.0001</c:v>
                </c:pt>
                <c:pt idx="12047">
                  <c:v>1E-4</c:v>
                </c:pt>
                <c:pt idx="12048">
                  <c:v>1E-4</c:v>
                </c:pt>
                <c:pt idx="12049">
                  <c:v>1E-4</c:v>
                </c:pt>
                <c:pt idx="12050">
                  <c:v>1E-4</c:v>
                </c:pt>
                <c:pt idx="12051">
                  <c:v>1E-4</c:v>
                </c:pt>
                <c:pt idx="12052">
                  <c:v>1E-4</c:v>
                </c:pt>
                <c:pt idx="12053">
                  <c:v>1E-4</c:v>
                </c:pt>
                <c:pt idx="12054">
                  <c:v>1E-4</c:v>
                </c:pt>
                <c:pt idx="12055">
                  <c:v>1E-4</c:v>
                </c:pt>
                <c:pt idx="12056">
                  <c:v>1E-4</c:v>
                </c:pt>
                <c:pt idx="12057">
                  <c:v>1.0001</c:v>
                </c:pt>
                <c:pt idx="12058">
                  <c:v>6.0000999999999998</c:v>
                </c:pt>
                <c:pt idx="12059">
                  <c:v>9.0000999999999998</c:v>
                </c:pt>
                <c:pt idx="12060">
                  <c:v>13.0001</c:v>
                </c:pt>
                <c:pt idx="12061">
                  <c:v>3.0001000000000002</c:v>
                </c:pt>
                <c:pt idx="12062">
                  <c:v>1E-4</c:v>
                </c:pt>
                <c:pt idx="12063">
                  <c:v>1E-4</c:v>
                </c:pt>
                <c:pt idx="12064">
                  <c:v>2.0001000000000002</c:v>
                </c:pt>
                <c:pt idx="12065">
                  <c:v>2.0001000000000002</c:v>
                </c:pt>
                <c:pt idx="12066">
                  <c:v>1E-4</c:v>
                </c:pt>
                <c:pt idx="12067">
                  <c:v>1E-4</c:v>
                </c:pt>
                <c:pt idx="12068">
                  <c:v>2.0001000000000002</c:v>
                </c:pt>
                <c:pt idx="12069">
                  <c:v>3.0001000000000002</c:v>
                </c:pt>
                <c:pt idx="12070">
                  <c:v>1.0001</c:v>
                </c:pt>
                <c:pt idx="12071">
                  <c:v>1E-4</c:v>
                </c:pt>
                <c:pt idx="12072">
                  <c:v>1E-4</c:v>
                </c:pt>
                <c:pt idx="12073">
                  <c:v>1E-4</c:v>
                </c:pt>
                <c:pt idx="12074">
                  <c:v>1E-4</c:v>
                </c:pt>
                <c:pt idx="12075">
                  <c:v>1.0001</c:v>
                </c:pt>
                <c:pt idx="12076">
                  <c:v>1.0001</c:v>
                </c:pt>
                <c:pt idx="12077">
                  <c:v>1E-4</c:v>
                </c:pt>
                <c:pt idx="12078">
                  <c:v>1.0001</c:v>
                </c:pt>
                <c:pt idx="12079">
                  <c:v>1E-4</c:v>
                </c:pt>
                <c:pt idx="12080">
                  <c:v>1.0001</c:v>
                </c:pt>
                <c:pt idx="12081">
                  <c:v>1E-4</c:v>
                </c:pt>
                <c:pt idx="12082">
                  <c:v>1E-4</c:v>
                </c:pt>
                <c:pt idx="12083">
                  <c:v>1E-4</c:v>
                </c:pt>
                <c:pt idx="12084">
                  <c:v>1E-4</c:v>
                </c:pt>
                <c:pt idx="12085">
                  <c:v>1E-4</c:v>
                </c:pt>
                <c:pt idx="12086">
                  <c:v>1E-4</c:v>
                </c:pt>
                <c:pt idx="12087">
                  <c:v>1E-4</c:v>
                </c:pt>
                <c:pt idx="12088">
                  <c:v>1E-4</c:v>
                </c:pt>
                <c:pt idx="12089">
                  <c:v>1E-4</c:v>
                </c:pt>
                <c:pt idx="12090">
                  <c:v>1E-4</c:v>
                </c:pt>
                <c:pt idx="12091">
                  <c:v>2.0001000000000002</c:v>
                </c:pt>
                <c:pt idx="12092">
                  <c:v>3.0001000000000002</c:v>
                </c:pt>
                <c:pt idx="12093">
                  <c:v>6.0000999999999998</c:v>
                </c:pt>
                <c:pt idx="12094">
                  <c:v>2.0001000000000002</c:v>
                </c:pt>
                <c:pt idx="12095">
                  <c:v>1E-4</c:v>
                </c:pt>
                <c:pt idx="12096">
                  <c:v>1.0001</c:v>
                </c:pt>
                <c:pt idx="12097">
                  <c:v>2.0001000000000002</c:v>
                </c:pt>
                <c:pt idx="12098">
                  <c:v>1E-4</c:v>
                </c:pt>
                <c:pt idx="12099">
                  <c:v>1E-4</c:v>
                </c:pt>
                <c:pt idx="12100">
                  <c:v>1E-4</c:v>
                </c:pt>
                <c:pt idx="12101">
                  <c:v>1.0001</c:v>
                </c:pt>
                <c:pt idx="12102">
                  <c:v>1E-4</c:v>
                </c:pt>
                <c:pt idx="12103">
                  <c:v>3.0001000000000002</c:v>
                </c:pt>
                <c:pt idx="12104">
                  <c:v>1.0001</c:v>
                </c:pt>
                <c:pt idx="12105">
                  <c:v>1E-4</c:v>
                </c:pt>
                <c:pt idx="12106">
                  <c:v>1.0001</c:v>
                </c:pt>
                <c:pt idx="12107">
                  <c:v>1E-4</c:v>
                </c:pt>
                <c:pt idx="12108">
                  <c:v>1E-4</c:v>
                </c:pt>
                <c:pt idx="12109">
                  <c:v>1.0001</c:v>
                </c:pt>
                <c:pt idx="12110">
                  <c:v>1E-4</c:v>
                </c:pt>
                <c:pt idx="12111">
                  <c:v>1E-4</c:v>
                </c:pt>
                <c:pt idx="12112">
                  <c:v>1E-4</c:v>
                </c:pt>
                <c:pt idx="12113">
                  <c:v>1.0001</c:v>
                </c:pt>
                <c:pt idx="12114">
                  <c:v>1E-4</c:v>
                </c:pt>
                <c:pt idx="12115">
                  <c:v>1.0001</c:v>
                </c:pt>
                <c:pt idx="12116">
                  <c:v>2.0001000000000002</c:v>
                </c:pt>
                <c:pt idx="12117">
                  <c:v>1E-4</c:v>
                </c:pt>
                <c:pt idx="12118">
                  <c:v>1E-4</c:v>
                </c:pt>
                <c:pt idx="12119">
                  <c:v>1.0001</c:v>
                </c:pt>
                <c:pt idx="12120">
                  <c:v>1E-4</c:v>
                </c:pt>
                <c:pt idx="12121">
                  <c:v>1.0001</c:v>
                </c:pt>
                <c:pt idx="12122">
                  <c:v>2.0001000000000002</c:v>
                </c:pt>
                <c:pt idx="12123">
                  <c:v>1E-4</c:v>
                </c:pt>
                <c:pt idx="12124">
                  <c:v>1E-4</c:v>
                </c:pt>
                <c:pt idx="12125">
                  <c:v>4.0000999999999998</c:v>
                </c:pt>
                <c:pt idx="12126">
                  <c:v>8.0000999999999998</c:v>
                </c:pt>
                <c:pt idx="12127">
                  <c:v>4.0000999999999998</c:v>
                </c:pt>
                <c:pt idx="12128">
                  <c:v>12.0001</c:v>
                </c:pt>
                <c:pt idx="12129">
                  <c:v>3.0001000000000002</c:v>
                </c:pt>
                <c:pt idx="12130">
                  <c:v>1.0001</c:v>
                </c:pt>
                <c:pt idx="12131">
                  <c:v>1E-4</c:v>
                </c:pt>
                <c:pt idx="12132">
                  <c:v>1E-4</c:v>
                </c:pt>
                <c:pt idx="12133">
                  <c:v>1E-4</c:v>
                </c:pt>
                <c:pt idx="12134">
                  <c:v>1.0001</c:v>
                </c:pt>
                <c:pt idx="12135">
                  <c:v>1.0001</c:v>
                </c:pt>
                <c:pt idx="12136">
                  <c:v>1E-4</c:v>
                </c:pt>
                <c:pt idx="12137">
                  <c:v>1E-4</c:v>
                </c:pt>
                <c:pt idx="12138">
                  <c:v>1.0001</c:v>
                </c:pt>
                <c:pt idx="12139">
                  <c:v>1E-4</c:v>
                </c:pt>
                <c:pt idx="12140">
                  <c:v>1.0001</c:v>
                </c:pt>
                <c:pt idx="12141">
                  <c:v>1E-4</c:v>
                </c:pt>
                <c:pt idx="12142">
                  <c:v>1E-4</c:v>
                </c:pt>
                <c:pt idx="12143">
                  <c:v>1E-4</c:v>
                </c:pt>
                <c:pt idx="12144">
                  <c:v>1E-4</c:v>
                </c:pt>
                <c:pt idx="12145">
                  <c:v>1E-4</c:v>
                </c:pt>
                <c:pt idx="12146">
                  <c:v>1E-4</c:v>
                </c:pt>
                <c:pt idx="12147">
                  <c:v>1E-4</c:v>
                </c:pt>
                <c:pt idx="12148">
                  <c:v>1E-4</c:v>
                </c:pt>
                <c:pt idx="12149">
                  <c:v>1.0001</c:v>
                </c:pt>
                <c:pt idx="12150">
                  <c:v>1.0001</c:v>
                </c:pt>
                <c:pt idx="12151">
                  <c:v>1.0001</c:v>
                </c:pt>
                <c:pt idx="12152">
                  <c:v>1.0001</c:v>
                </c:pt>
                <c:pt idx="12153">
                  <c:v>1E-4</c:v>
                </c:pt>
                <c:pt idx="12154">
                  <c:v>2.0001000000000002</c:v>
                </c:pt>
                <c:pt idx="12155">
                  <c:v>1.0001</c:v>
                </c:pt>
                <c:pt idx="12156">
                  <c:v>1.0001</c:v>
                </c:pt>
                <c:pt idx="12157">
                  <c:v>1E-4</c:v>
                </c:pt>
                <c:pt idx="12158">
                  <c:v>2.0001000000000002</c:v>
                </c:pt>
                <c:pt idx="12159">
                  <c:v>1E-4</c:v>
                </c:pt>
                <c:pt idx="12160">
                  <c:v>2.0001000000000002</c:v>
                </c:pt>
                <c:pt idx="12161">
                  <c:v>2.0001000000000002</c:v>
                </c:pt>
                <c:pt idx="12162">
                  <c:v>1E-4</c:v>
                </c:pt>
                <c:pt idx="12163">
                  <c:v>1.0001</c:v>
                </c:pt>
                <c:pt idx="12164">
                  <c:v>1E-4</c:v>
                </c:pt>
                <c:pt idx="12165">
                  <c:v>1.0001</c:v>
                </c:pt>
                <c:pt idx="12166">
                  <c:v>1.0001</c:v>
                </c:pt>
                <c:pt idx="12167">
                  <c:v>1.0001</c:v>
                </c:pt>
                <c:pt idx="12168">
                  <c:v>1E-4</c:v>
                </c:pt>
                <c:pt idx="12169">
                  <c:v>1.0001</c:v>
                </c:pt>
                <c:pt idx="12170">
                  <c:v>1.0001</c:v>
                </c:pt>
                <c:pt idx="12171">
                  <c:v>1E-4</c:v>
                </c:pt>
                <c:pt idx="12172">
                  <c:v>1E-4</c:v>
                </c:pt>
                <c:pt idx="12173">
                  <c:v>1.0001</c:v>
                </c:pt>
                <c:pt idx="12174">
                  <c:v>1E-4</c:v>
                </c:pt>
                <c:pt idx="12175">
                  <c:v>2.0001000000000002</c:v>
                </c:pt>
                <c:pt idx="12176">
                  <c:v>1.0001</c:v>
                </c:pt>
                <c:pt idx="12177">
                  <c:v>1.0001</c:v>
                </c:pt>
                <c:pt idx="12178">
                  <c:v>1.0001</c:v>
                </c:pt>
                <c:pt idx="12179">
                  <c:v>1.0001</c:v>
                </c:pt>
                <c:pt idx="12180">
                  <c:v>2.0001000000000002</c:v>
                </c:pt>
                <c:pt idx="12181">
                  <c:v>1.0001</c:v>
                </c:pt>
                <c:pt idx="12182">
                  <c:v>1.0001</c:v>
                </c:pt>
                <c:pt idx="12183">
                  <c:v>1.0001</c:v>
                </c:pt>
                <c:pt idx="12184">
                  <c:v>2.0001000000000002</c:v>
                </c:pt>
                <c:pt idx="12185">
                  <c:v>1E-4</c:v>
                </c:pt>
                <c:pt idx="12186">
                  <c:v>1E-4</c:v>
                </c:pt>
                <c:pt idx="12187">
                  <c:v>1E-4</c:v>
                </c:pt>
                <c:pt idx="12188">
                  <c:v>1E-4</c:v>
                </c:pt>
                <c:pt idx="12189">
                  <c:v>2.0001000000000002</c:v>
                </c:pt>
                <c:pt idx="12190">
                  <c:v>1E-4</c:v>
                </c:pt>
                <c:pt idx="12191">
                  <c:v>1E-4</c:v>
                </c:pt>
                <c:pt idx="12192">
                  <c:v>1E-4</c:v>
                </c:pt>
                <c:pt idx="12193">
                  <c:v>1E-4</c:v>
                </c:pt>
                <c:pt idx="12194">
                  <c:v>1.0001</c:v>
                </c:pt>
                <c:pt idx="12195">
                  <c:v>1.0001</c:v>
                </c:pt>
                <c:pt idx="12196">
                  <c:v>3.0001000000000002</c:v>
                </c:pt>
                <c:pt idx="12197">
                  <c:v>1E-4</c:v>
                </c:pt>
                <c:pt idx="12198">
                  <c:v>1E-4</c:v>
                </c:pt>
                <c:pt idx="12199">
                  <c:v>1E-4</c:v>
                </c:pt>
                <c:pt idx="12200">
                  <c:v>1.0001</c:v>
                </c:pt>
                <c:pt idx="12201">
                  <c:v>1E-4</c:v>
                </c:pt>
                <c:pt idx="12202">
                  <c:v>1E-4</c:v>
                </c:pt>
                <c:pt idx="12203">
                  <c:v>1E-4</c:v>
                </c:pt>
                <c:pt idx="12204">
                  <c:v>1.0001</c:v>
                </c:pt>
                <c:pt idx="12205">
                  <c:v>1.0001</c:v>
                </c:pt>
                <c:pt idx="12206">
                  <c:v>1E-4</c:v>
                </c:pt>
                <c:pt idx="12207">
                  <c:v>1E-4</c:v>
                </c:pt>
                <c:pt idx="12208">
                  <c:v>1.0001</c:v>
                </c:pt>
                <c:pt idx="12209">
                  <c:v>2.0001000000000002</c:v>
                </c:pt>
                <c:pt idx="12210">
                  <c:v>1E-4</c:v>
                </c:pt>
                <c:pt idx="12211">
                  <c:v>1.0001</c:v>
                </c:pt>
                <c:pt idx="12212">
                  <c:v>1E-4</c:v>
                </c:pt>
                <c:pt idx="12213">
                  <c:v>1E-4</c:v>
                </c:pt>
                <c:pt idx="12214">
                  <c:v>1E-4</c:v>
                </c:pt>
                <c:pt idx="12215">
                  <c:v>1E-4</c:v>
                </c:pt>
                <c:pt idx="12216">
                  <c:v>1E-4</c:v>
                </c:pt>
                <c:pt idx="12217">
                  <c:v>1E-4</c:v>
                </c:pt>
                <c:pt idx="12218">
                  <c:v>1E-4</c:v>
                </c:pt>
                <c:pt idx="12219">
                  <c:v>1.0001</c:v>
                </c:pt>
                <c:pt idx="12220">
                  <c:v>1E-4</c:v>
                </c:pt>
                <c:pt idx="12221">
                  <c:v>1E-4</c:v>
                </c:pt>
                <c:pt idx="12222">
                  <c:v>1E-4</c:v>
                </c:pt>
                <c:pt idx="12223">
                  <c:v>1E-4</c:v>
                </c:pt>
                <c:pt idx="12224">
                  <c:v>1.0001</c:v>
                </c:pt>
                <c:pt idx="12225">
                  <c:v>1.0001</c:v>
                </c:pt>
                <c:pt idx="12226">
                  <c:v>1.0001</c:v>
                </c:pt>
                <c:pt idx="12227">
                  <c:v>2.0001000000000002</c:v>
                </c:pt>
                <c:pt idx="12228">
                  <c:v>4.0000999999999998</c:v>
                </c:pt>
                <c:pt idx="12229">
                  <c:v>3.0001000000000002</c:v>
                </c:pt>
                <c:pt idx="12230">
                  <c:v>8.0000999999999998</c:v>
                </c:pt>
                <c:pt idx="12231">
                  <c:v>4.0000999999999998</c:v>
                </c:pt>
                <c:pt idx="12232">
                  <c:v>15.0001</c:v>
                </c:pt>
                <c:pt idx="12233">
                  <c:v>35.000100000000003</c:v>
                </c:pt>
                <c:pt idx="12234">
                  <c:v>30.0001</c:v>
                </c:pt>
                <c:pt idx="12235">
                  <c:v>23.0001</c:v>
                </c:pt>
                <c:pt idx="12236">
                  <c:v>10.0001</c:v>
                </c:pt>
                <c:pt idx="12237">
                  <c:v>6.0000999999999998</c:v>
                </c:pt>
                <c:pt idx="12238">
                  <c:v>7.0000999999999998</c:v>
                </c:pt>
                <c:pt idx="12239">
                  <c:v>2.0001000000000002</c:v>
                </c:pt>
                <c:pt idx="12240">
                  <c:v>1.0001</c:v>
                </c:pt>
                <c:pt idx="12241">
                  <c:v>3.0001000000000002</c:v>
                </c:pt>
                <c:pt idx="12242">
                  <c:v>1E-4</c:v>
                </c:pt>
                <c:pt idx="12243">
                  <c:v>2.0001000000000002</c:v>
                </c:pt>
                <c:pt idx="12244">
                  <c:v>1.0001</c:v>
                </c:pt>
                <c:pt idx="12245">
                  <c:v>2.0001000000000002</c:v>
                </c:pt>
                <c:pt idx="12246">
                  <c:v>1E-4</c:v>
                </c:pt>
                <c:pt idx="12247">
                  <c:v>1E-4</c:v>
                </c:pt>
                <c:pt idx="12248">
                  <c:v>1E-4</c:v>
                </c:pt>
                <c:pt idx="12249">
                  <c:v>1E-4</c:v>
                </c:pt>
                <c:pt idx="12250">
                  <c:v>1E-4</c:v>
                </c:pt>
                <c:pt idx="12251">
                  <c:v>1E-4</c:v>
                </c:pt>
                <c:pt idx="12252">
                  <c:v>1E-4</c:v>
                </c:pt>
                <c:pt idx="12253">
                  <c:v>1E-4</c:v>
                </c:pt>
                <c:pt idx="12254">
                  <c:v>1E-4</c:v>
                </c:pt>
                <c:pt idx="12255">
                  <c:v>1E-4</c:v>
                </c:pt>
                <c:pt idx="12256">
                  <c:v>1E-4</c:v>
                </c:pt>
                <c:pt idx="12257">
                  <c:v>1E-4</c:v>
                </c:pt>
                <c:pt idx="12258">
                  <c:v>1E-4</c:v>
                </c:pt>
                <c:pt idx="12259">
                  <c:v>1.0001</c:v>
                </c:pt>
                <c:pt idx="12260">
                  <c:v>4.0000999999999998</c:v>
                </c:pt>
                <c:pt idx="12261">
                  <c:v>2.0001000000000002</c:v>
                </c:pt>
                <c:pt idx="12262">
                  <c:v>5.0000999999999998</c:v>
                </c:pt>
                <c:pt idx="12263">
                  <c:v>4.0000999999999998</c:v>
                </c:pt>
                <c:pt idx="12264">
                  <c:v>6.0000999999999998</c:v>
                </c:pt>
                <c:pt idx="12265">
                  <c:v>13.0001</c:v>
                </c:pt>
                <c:pt idx="12266">
                  <c:v>22.0001</c:v>
                </c:pt>
                <c:pt idx="12267">
                  <c:v>28.0001</c:v>
                </c:pt>
                <c:pt idx="12268">
                  <c:v>20.0001</c:v>
                </c:pt>
                <c:pt idx="12269">
                  <c:v>7.0000999999999998</c:v>
                </c:pt>
                <c:pt idx="12270">
                  <c:v>8.0000999999999998</c:v>
                </c:pt>
                <c:pt idx="12271">
                  <c:v>4.0000999999999998</c:v>
                </c:pt>
                <c:pt idx="12272">
                  <c:v>1.0001</c:v>
                </c:pt>
                <c:pt idx="12273">
                  <c:v>6.0000999999999998</c:v>
                </c:pt>
                <c:pt idx="12274">
                  <c:v>1.0001</c:v>
                </c:pt>
                <c:pt idx="12275">
                  <c:v>1E-4</c:v>
                </c:pt>
                <c:pt idx="12276">
                  <c:v>1E-4</c:v>
                </c:pt>
                <c:pt idx="12277">
                  <c:v>1E-4</c:v>
                </c:pt>
                <c:pt idx="12278">
                  <c:v>2.0001000000000002</c:v>
                </c:pt>
                <c:pt idx="12279">
                  <c:v>1E-4</c:v>
                </c:pt>
                <c:pt idx="12280">
                  <c:v>1E-4</c:v>
                </c:pt>
                <c:pt idx="12281">
                  <c:v>1E-4</c:v>
                </c:pt>
                <c:pt idx="12282">
                  <c:v>1.0001</c:v>
                </c:pt>
                <c:pt idx="12283">
                  <c:v>1.0001</c:v>
                </c:pt>
                <c:pt idx="12284">
                  <c:v>1E-4</c:v>
                </c:pt>
                <c:pt idx="12285">
                  <c:v>1E-4</c:v>
                </c:pt>
                <c:pt idx="12286">
                  <c:v>1.0001</c:v>
                </c:pt>
                <c:pt idx="12287">
                  <c:v>1E-4</c:v>
                </c:pt>
                <c:pt idx="12288">
                  <c:v>1.0001</c:v>
                </c:pt>
                <c:pt idx="12289">
                  <c:v>1E-4</c:v>
                </c:pt>
                <c:pt idx="12290">
                  <c:v>1.0001</c:v>
                </c:pt>
                <c:pt idx="12291">
                  <c:v>1E-4</c:v>
                </c:pt>
                <c:pt idx="12292">
                  <c:v>1E-4</c:v>
                </c:pt>
                <c:pt idx="12293">
                  <c:v>1.0001</c:v>
                </c:pt>
                <c:pt idx="12294">
                  <c:v>4.0000999999999998</c:v>
                </c:pt>
                <c:pt idx="12295">
                  <c:v>7.0000999999999998</c:v>
                </c:pt>
                <c:pt idx="12296">
                  <c:v>15.0001</c:v>
                </c:pt>
                <c:pt idx="12297">
                  <c:v>13.0001</c:v>
                </c:pt>
                <c:pt idx="12298">
                  <c:v>16.0001</c:v>
                </c:pt>
                <c:pt idx="12299">
                  <c:v>32.000100000000003</c:v>
                </c:pt>
                <c:pt idx="12300">
                  <c:v>38.000100000000003</c:v>
                </c:pt>
                <c:pt idx="12301">
                  <c:v>56.000100000000003</c:v>
                </c:pt>
                <c:pt idx="12302">
                  <c:v>47.000100000000003</c:v>
                </c:pt>
                <c:pt idx="12303">
                  <c:v>29.0001</c:v>
                </c:pt>
                <c:pt idx="12304">
                  <c:v>13.0001</c:v>
                </c:pt>
                <c:pt idx="12305">
                  <c:v>8.0000999999999998</c:v>
                </c:pt>
                <c:pt idx="12306">
                  <c:v>6.0000999999999998</c:v>
                </c:pt>
                <c:pt idx="12307">
                  <c:v>5.0000999999999998</c:v>
                </c:pt>
                <c:pt idx="12308">
                  <c:v>3.0001000000000002</c:v>
                </c:pt>
                <c:pt idx="12309">
                  <c:v>2.0001000000000002</c:v>
                </c:pt>
                <c:pt idx="12310">
                  <c:v>1.0001</c:v>
                </c:pt>
                <c:pt idx="12311">
                  <c:v>1.0001</c:v>
                </c:pt>
                <c:pt idx="12312">
                  <c:v>1E-4</c:v>
                </c:pt>
                <c:pt idx="12313">
                  <c:v>4.0000999999999998</c:v>
                </c:pt>
                <c:pt idx="12314">
                  <c:v>2.0001000000000002</c:v>
                </c:pt>
                <c:pt idx="12315">
                  <c:v>1E-4</c:v>
                </c:pt>
                <c:pt idx="12316">
                  <c:v>1.0001</c:v>
                </c:pt>
                <c:pt idx="12317">
                  <c:v>1E-4</c:v>
                </c:pt>
                <c:pt idx="12318">
                  <c:v>1E-4</c:v>
                </c:pt>
                <c:pt idx="12319">
                  <c:v>1E-4</c:v>
                </c:pt>
                <c:pt idx="12320">
                  <c:v>1E-4</c:v>
                </c:pt>
                <c:pt idx="12321">
                  <c:v>1E-4</c:v>
                </c:pt>
                <c:pt idx="12322">
                  <c:v>1E-4</c:v>
                </c:pt>
                <c:pt idx="12323">
                  <c:v>1.0001</c:v>
                </c:pt>
                <c:pt idx="12324">
                  <c:v>1E-4</c:v>
                </c:pt>
                <c:pt idx="12325">
                  <c:v>1.0001</c:v>
                </c:pt>
                <c:pt idx="12326">
                  <c:v>2.0001000000000002</c:v>
                </c:pt>
                <c:pt idx="12327">
                  <c:v>3.0001000000000002</c:v>
                </c:pt>
                <c:pt idx="12328">
                  <c:v>6.0000999999999998</c:v>
                </c:pt>
                <c:pt idx="12329">
                  <c:v>8.0000999999999998</c:v>
                </c:pt>
                <c:pt idx="12330">
                  <c:v>2.0001000000000002</c:v>
                </c:pt>
                <c:pt idx="12331">
                  <c:v>1.0001</c:v>
                </c:pt>
                <c:pt idx="12332">
                  <c:v>2.0001000000000002</c:v>
                </c:pt>
                <c:pt idx="12333">
                  <c:v>6.0000999999999998</c:v>
                </c:pt>
                <c:pt idx="12334">
                  <c:v>7.0000999999999998</c:v>
                </c:pt>
                <c:pt idx="12335">
                  <c:v>9.0000999999999998</c:v>
                </c:pt>
                <c:pt idx="12336">
                  <c:v>1.0001</c:v>
                </c:pt>
                <c:pt idx="12337">
                  <c:v>1.0001</c:v>
                </c:pt>
                <c:pt idx="12338">
                  <c:v>3.0001000000000002</c:v>
                </c:pt>
                <c:pt idx="12339">
                  <c:v>1.0001</c:v>
                </c:pt>
                <c:pt idx="12340">
                  <c:v>1.0001</c:v>
                </c:pt>
                <c:pt idx="12341">
                  <c:v>1E-4</c:v>
                </c:pt>
                <c:pt idx="12342">
                  <c:v>1E-4</c:v>
                </c:pt>
                <c:pt idx="12343">
                  <c:v>1E-4</c:v>
                </c:pt>
                <c:pt idx="12344">
                  <c:v>1E-4</c:v>
                </c:pt>
                <c:pt idx="12345">
                  <c:v>1E-4</c:v>
                </c:pt>
                <c:pt idx="12346">
                  <c:v>1E-4</c:v>
                </c:pt>
                <c:pt idx="12347">
                  <c:v>1E-4</c:v>
                </c:pt>
                <c:pt idx="12348">
                  <c:v>1E-4</c:v>
                </c:pt>
                <c:pt idx="12349">
                  <c:v>1E-4</c:v>
                </c:pt>
                <c:pt idx="12350">
                  <c:v>1E-4</c:v>
                </c:pt>
                <c:pt idx="12351">
                  <c:v>2.0001000000000002</c:v>
                </c:pt>
                <c:pt idx="12352">
                  <c:v>1E-4</c:v>
                </c:pt>
                <c:pt idx="12353">
                  <c:v>1.0001</c:v>
                </c:pt>
                <c:pt idx="12354">
                  <c:v>1E-4</c:v>
                </c:pt>
                <c:pt idx="12355">
                  <c:v>1E-4</c:v>
                </c:pt>
                <c:pt idx="12356">
                  <c:v>1E-4</c:v>
                </c:pt>
                <c:pt idx="12357">
                  <c:v>1E-4</c:v>
                </c:pt>
                <c:pt idx="12358">
                  <c:v>1E-4</c:v>
                </c:pt>
                <c:pt idx="12359">
                  <c:v>1.0001</c:v>
                </c:pt>
                <c:pt idx="12360">
                  <c:v>1E-4</c:v>
                </c:pt>
                <c:pt idx="12361">
                  <c:v>1E-4</c:v>
                </c:pt>
                <c:pt idx="12362">
                  <c:v>2.0001000000000002</c:v>
                </c:pt>
                <c:pt idx="12363">
                  <c:v>2.0001000000000002</c:v>
                </c:pt>
                <c:pt idx="12364">
                  <c:v>2.0001000000000002</c:v>
                </c:pt>
                <c:pt idx="12365">
                  <c:v>1E-4</c:v>
                </c:pt>
                <c:pt idx="12366">
                  <c:v>1.0001</c:v>
                </c:pt>
                <c:pt idx="12367">
                  <c:v>1E-4</c:v>
                </c:pt>
                <c:pt idx="12368">
                  <c:v>1E-4</c:v>
                </c:pt>
                <c:pt idx="12369">
                  <c:v>1.0001</c:v>
                </c:pt>
                <c:pt idx="12370">
                  <c:v>1E-4</c:v>
                </c:pt>
                <c:pt idx="12371">
                  <c:v>1E-4</c:v>
                </c:pt>
                <c:pt idx="12372">
                  <c:v>1.0001</c:v>
                </c:pt>
                <c:pt idx="12373">
                  <c:v>1.0001</c:v>
                </c:pt>
                <c:pt idx="12374">
                  <c:v>1E-4</c:v>
                </c:pt>
                <c:pt idx="12375">
                  <c:v>1E-4</c:v>
                </c:pt>
                <c:pt idx="12376">
                  <c:v>1E-4</c:v>
                </c:pt>
                <c:pt idx="12377">
                  <c:v>1.0001</c:v>
                </c:pt>
                <c:pt idx="12378">
                  <c:v>1E-4</c:v>
                </c:pt>
                <c:pt idx="12379">
                  <c:v>1E-4</c:v>
                </c:pt>
                <c:pt idx="12380">
                  <c:v>1E-4</c:v>
                </c:pt>
                <c:pt idx="12381">
                  <c:v>1E-4</c:v>
                </c:pt>
                <c:pt idx="12382">
                  <c:v>1E-4</c:v>
                </c:pt>
                <c:pt idx="12383">
                  <c:v>1E-4</c:v>
                </c:pt>
                <c:pt idx="12384">
                  <c:v>1E-4</c:v>
                </c:pt>
                <c:pt idx="12385">
                  <c:v>1E-4</c:v>
                </c:pt>
                <c:pt idx="12386">
                  <c:v>1E-4</c:v>
                </c:pt>
                <c:pt idx="12387">
                  <c:v>1.0001</c:v>
                </c:pt>
                <c:pt idx="12388">
                  <c:v>1E-4</c:v>
                </c:pt>
                <c:pt idx="12389">
                  <c:v>1E-4</c:v>
                </c:pt>
                <c:pt idx="12390">
                  <c:v>1E-4</c:v>
                </c:pt>
                <c:pt idx="12391">
                  <c:v>2.0001000000000002</c:v>
                </c:pt>
                <c:pt idx="12392">
                  <c:v>1.0001</c:v>
                </c:pt>
                <c:pt idx="12393">
                  <c:v>3.0001000000000002</c:v>
                </c:pt>
                <c:pt idx="12394">
                  <c:v>3.0001000000000002</c:v>
                </c:pt>
                <c:pt idx="12395">
                  <c:v>5.0000999999999998</c:v>
                </c:pt>
                <c:pt idx="12396">
                  <c:v>1.0001</c:v>
                </c:pt>
                <c:pt idx="12397">
                  <c:v>1E-4</c:v>
                </c:pt>
                <c:pt idx="12398">
                  <c:v>3.0001000000000002</c:v>
                </c:pt>
                <c:pt idx="12399">
                  <c:v>1E-4</c:v>
                </c:pt>
                <c:pt idx="12400">
                  <c:v>1.0001</c:v>
                </c:pt>
                <c:pt idx="12401">
                  <c:v>1E-4</c:v>
                </c:pt>
                <c:pt idx="12402">
                  <c:v>1E-4</c:v>
                </c:pt>
                <c:pt idx="12403">
                  <c:v>1.0001</c:v>
                </c:pt>
                <c:pt idx="12404">
                  <c:v>1E-4</c:v>
                </c:pt>
                <c:pt idx="12405">
                  <c:v>1E-4</c:v>
                </c:pt>
                <c:pt idx="12406">
                  <c:v>1E-4</c:v>
                </c:pt>
                <c:pt idx="12407">
                  <c:v>1E-4</c:v>
                </c:pt>
                <c:pt idx="12408">
                  <c:v>1E-4</c:v>
                </c:pt>
                <c:pt idx="12409">
                  <c:v>1E-4</c:v>
                </c:pt>
                <c:pt idx="12410">
                  <c:v>1E-4</c:v>
                </c:pt>
                <c:pt idx="12411">
                  <c:v>1E-4</c:v>
                </c:pt>
                <c:pt idx="12412">
                  <c:v>1.0001</c:v>
                </c:pt>
                <c:pt idx="12413">
                  <c:v>1.0001</c:v>
                </c:pt>
                <c:pt idx="12414">
                  <c:v>1E-4</c:v>
                </c:pt>
                <c:pt idx="12415">
                  <c:v>1E-4</c:v>
                </c:pt>
                <c:pt idx="12416">
                  <c:v>1E-4</c:v>
                </c:pt>
                <c:pt idx="12417">
                  <c:v>1.0001</c:v>
                </c:pt>
                <c:pt idx="12418">
                  <c:v>1E-4</c:v>
                </c:pt>
                <c:pt idx="12419">
                  <c:v>1E-4</c:v>
                </c:pt>
                <c:pt idx="12420">
                  <c:v>1E-4</c:v>
                </c:pt>
                <c:pt idx="12421">
                  <c:v>1.0001</c:v>
                </c:pt>
                <c:pt idx="12422">
                  <c:v>1E-4</c:v>
                </c:pt>
                <c:pt idx="12423">
                  <c:v>1.0001</c:v>
                </c:pt>
                <c:pt idx="12424">
                  <c:v>1E-4</c:v>
                </c:pt>
                <c:pt idx="12425">
                  <c:v>1E-4</c:v>
                </c:pt>
                <c:pt idx="12426">
                  <c:v>1E-4</c:v>
                </c:pt>
                <c:pt idx="12427">
                  <c:v>1E-4</c:v>
                </c:pt>
                <c:pt idx="12428">
                  <c:v>1.0001</c:v>
                </c:pt>
                <c:pt idx="12429">
                  <c:v>1.0001</c:v>
                </c:pt>
                <c:pt idx="12430">
                  <c:v>2.0001000000000002</c:v>
                </c:pt>
                <c:pt idx="12431">
                  <c:v>1E-4</c:v>
                </c:pt>
                <c:pt idx="12432">
                  <c:v>1E-4</c:v>
                </c:pt>
                <c:pt idx="12433">
                  <c:v>1E-4</c:v>
                </c:pt>
                <c:pt idx="12434">
                  <c:v>1E-4</c:v>
                </c:pt>
                <c:pt idx="12435">
                  <c:v>1.0001</c:v>
                </c:pt>
                <c:pt idx="12436">
                  <c:v>1E-4</c:v>
                </c:pt>
                <c:pt idx="12437">
                  <c:v>1E-4</c:v>
                </c:pt>
                <c:pt idx="12438">
                  <c:v>2.0001000000000002</c:v>
                </c:pt>
                <c:pt idx="12439">
                  <c:v>1E-4</c:v>
                </c:pt>
                <c:pt idx="12440">
                  <c:v>1E-4</c:v>
                </c:pt>
                <c:pt idx="12441">
                  <c:v>1E-4</c:v>
                </c:pt>
                <c:pt idx="12442">
                  <c:v>1.0001</c:v>
                </c:pt>
                <c:pt idx="12443">
                  <c:v>2.0001000000000002</c:v>
                </c:pt>
                <c:pt idx="12444">
                  <c:v>1E-4</c:v>
                </c:pt>
                <c:pt idx="12445">
                  <c:v>1E-4</c:v>
                </c:pt>
                <c:pt idx="12446">
                  <c:v>1E-4</c:v>
                </c:pt>
                <c:pt idx="12447">
                  <c:v>1E-4</c:v>
                </c:pt>
                <c:pt idx="12448">
                  <c:v>1E-4</c:v>
                </c:pt>
                <c:pt idx="12449">
                  <c:v>1E-4</c:v>
                </c:pt>
                <c:pt idx="12450">
                  <c:v>1E-4</c:v>
                </c:pt>
                <c:pt idx="12451">
                  <c:v>1E-4</c:v>
                </c:pt>
                <c:pt idx="12452">
                  <c:v>1E-4</c:v>
                </c:pt>
                <c:pt idx="12453">
                  <c:v>1.0001</c:v>
                </c:pt>
                <c:pt idx="12454">
                  <c:v>1E-4</c:v>
                </c:pt>
                <c:pt idx="12455">
                  <c:v>1.0001</c:v>
                </c:pt>
                <c:pt idx="12456">
                  <c:v>1E-4</c:v>
                </c:pt>
                <c:pt idx="12457">
                  <c:v>1E-4</c:v>
                </c:pt>
                <c:pt idx="12458">
                  <c:v>1.0001</c:v>
                </c:pt>
                <c:pt idx="12459">
                  <c:v>1.0001</c:v>
                </c:pt>
                <c:pt idx="12460">
                  <c:v>1E-4</c:v>
                </c:pt>
                <c:pt idx="12461">
                  <c:v>1.0001</c:v>
                </c:pt>
                <c:pt idx="12462">
                  <c:v>1.0001</c:v>
                </c:pt>
                <c:pt idx="12463">
                  <c:v>1.0001</c:v>
                </c:pt>
                <c:pt idx="12464">
                  <c:v>1E-4</c:v>
                </c:pt>
                <c:pt idx="12465">
                  <c:v>1E-4</c:v>
                </c:pt>
                <c:pt idx="12466">
                  <c:v>1E-4</c:v>
                </c:pt>
                <c:pt idx="12467">
                  <c:v>1.0001</c:v>
                </c:pt>
                <c:pt idx="12468">
                  <c:v>1E-4</c:v>
                </c:pt>
                <c:pt idx="12469">
                  <c:v>1E-4</c:v>
                </c:pt>
                <c:pt idx="12470">
                  <c:v>1.0001</c:v>
                </c:pt>
                <c:pt idx="12471">
                  <c:v>1E-4</c:v>
                </c:pt>
                <c:pt idx="12472">
                  <c:v>1E-4</c:v>
                </c:pt>
                <c:pt idx="12473">
                  <c:v>1E-4</c:v>
                </c:pt>
                <c:pt idx="12474">
                  <c:v>1E-4</c:v>
                </c:pt>
                <c:pt idx="12475">
                  <c:v>1E-4</c:v>
                </c:pt>
                <c:pt idx="12476">
                  <c:v>1E-4</c:v>
                </c:pt>
                <c:pt idx="12477">
                  <c:v>1E-4</c:v>
                </c:pt>
                <c:pt idx="12478">
                  <c:v>1E-4</c:v>
                </c:pt>
                <c:pt idx="12479">
                  <c:v>1E-4</c:v>
                </c:pt>
                <c:pt idx="12480">
                  <c:v>1E-4</c:v>
                </c:pt>
                <c:pt idx="12481">
                  <c:v>1.0001</c:v>
                </c:pt>
                <c:pt idx="12482">
                  <c:v>1E-4</c:v>
                </c:pt>
                <c:pt idx="12483">
                  <c:v>1E-4</c:v>
                </c:pt>
                <c:pt idx="12484">
                  <c:v>1E-4</c:v>
                </c:pt>
                <c:pt idx="12485">
                  <c:v>1E-4</c:v>
                </c:pt>
                <c:pt idx="12486">
                  <c:v>1.0001</c:v>
                </c:pt>
                <c:pt idx="12487">
                  <c:v>1.0001</c:v>
                </c:pt>
                <c:pt idx="12488">
                  <c:v>1E-4</c:v>
                </c:pt>
                <c:pt idx="12489">
                  <c:v>1E-4</c:v>
                </c:pt>
                <c:pt idx="12490">
                  <c:v>1E-4</c:v>
                </c:pt>
                <c:pt idx="12491">
                  <c:v>1.0001</c:v>
                </c:pt>
                <c:pt idx="12492">
                  <c:v>1E-4</c:v>
                </c:pt>
                <c:pt idx="12493">
                  <c:v>1E-4</c:v>
                </c:pt>
                <c:pt idx="12494">
                  <c:v>1E-4</c:v>
                </c:pt>
                <c:pt idx="12495">
                  <c:v>1.0001</c:v>
                </c:pt>
                <c:pt idx="12496">
                  <c:v>3.0001000000000002</c:v>
                </c:pt>
                <c:pt idx="12497">
                  <c:v>1.0001</c:v>
                </c:pt>
                <c:pt idx="12498">
                  <c:v>1.0001</c:v>
                </c:pt>
                <c:pt idx="12499">
                  <c:v>1E-4</c:v>
                </c:pt>
                <c:pt idx="12500">
                  <c:v>1.0001</c:v>
                </c:pt>
                <c:pt idx="12501">
                  <c:v>1E-4</c:v>
                </c:pt>
                <c:pt idx="12502">
                  <c:v>1E-4</c:v>
                </c:pt>
                <c:pt idx="12503">
                  <c:v>1.0001</c:v>
                </c:pt>
                <c:pt idx="12504">
                  <c:v>1.0001</c:v>
                </c:pt>
                <c:pt idx="12505">
                  <c:v>1E-4</c:v>
                </c:pt>
                <c:pt idx="12506">
                  <c:v>1.0001</c:v>
                </c:pt>
                <c:pt idx="12507">
                  <c:v>1.0001</c:v>
                </c:pt>
                <c:pt idx="12508">
                  <c:v>1E-4</c:v>
                </c:pt>
                <c:pt idx="12509">
                  <c:v>1E-4</c:v>
                </c:pt>
                <c:pt idx="12510">
                  <c:v>1.0001</c:v>
                </c:pt>
                <c:pt idx="12511">
                  <c:v>1.0001</c:v>
                </c:pt>
                <c:pt idx="12512">
                  <c:v>1E-4</c:v>
                </c:pt>
                <c:pt idx="12513">
                  <c:v>1E-4</c:v>
                </c:pt>
                <c:pt idx="12514">
                  <c:v>1E-4</c:v>
                </c:pt>
                <c:pt idx="12515">
                  <c:v>1E-4</c:v>
                </c:pt>
                <c:pt idx="12516">
                  <c:v>1E-4</c:v>
                </c:pt>
                <c:pt idx="12517">
                  <c:v>1E-4</c:v>
                </c:pt>
                <c:pt idx="12518">
                  <c:v>1E-4</c:v>
                </c:pt>
                <c:pt idx="12519">
                  <c:v>1.0001</c:v>
                </c:pt>
                <c:pt idx="12520">
                  <c:v>1E-4</c:v>
                </c:pt>
                <c:pt idx="12521">
                  <c:v>1E-4</c:v>
                </c:pt>
                <c:pt idx="12522">
                  <c:v>1E-4</c:v>
                </c:pt>
                <c:pt idx="12523">
                  <c:v>1E-4</c:v>
                </c:pt>
                <c:pt idx="12524">
                  <c:v>1E-4</c:v>
                </c:pt>
                <c:pt idx="12525">
                  <c:v>1E-4</c:v>
                </c:pt>
                <c:pt idx="12526">
                  <c:v>1.0001</c:v>
                </c:pt>
                <c:pt idx="12527">
                  <c:v>2.0001000000000002</c:v>
                </c:pt>
                <c:pt idx="12528">
                  <c:v>1.0001</c:v>
                </c:pt>
                <c:pt idx="12529">
                  <c:v>1.0001</c:v>
                </c:pt>
                <c:pt idx="12530">
                  <c:v>3.0001000000000002</c:v>
                </c:pt>
                <c:pt idx="12531">
                  <c:v>1.0001</c:v>
                </c:pt>
                <c:pt idx="12532">
                  <c:v>1E-4</c:v>
                </c:pt>
                <c:pt idx="12533">
                  <c:v>1E-4</c:v>
                </c:pt>
                <c:pt idx="12534">
                  <c:v>1.0001</c:v>
                </c:pt>
                <c:pt idx="12535">
                  <c:v>1.0001</c:v>
                </c:pt>
                <c:pt idx="12536">
                  <c:v>1E-4</c:v>
                </c:pt>
                <c:pt idx="12537">
                  <c:v>1.0001</c:v>
                </c:pt>
                <c:pt idx="12538">
                  <c:v>1E-4</c:v>
                </c:pt>
                <c:pt idx="12539">
                  <c:v>1E-4</c:v>
                </c:pt>
                <c:pt idx="12540">
                  <c:v>1.0001</c:v>
                </c:pt>
                <c:pt idx="12541">
                  <c:v>1E-4</c:v>
                </c:pt>
                <c:pt idx="12542">
                  <c:v>1.0001</c:v>
                </c:pt>
                <c:pt idx="12543">
                  <c:v>1E-4</c:v>
                </c:pt>
                <c:pt idx="12544">
                  <c:v>1.0001</c:v>
                </c:pt>
                <c:pt idx="12545">
                  <c:v>1.0001</c:v>
                </c:pt>
                <c:pt idx="12546">
                  <c:v>1E-4</c:v>
                </c:pt>
                <c:pt idx="12547">
                  <c:v>1E-4</c:v>
                </c:pt>
                <c:pt idx="12548">
                  <c:v>1E-4</c:v>
                </c:pt>
                <c:pt idx="12549">
                  <c:v>1.0001</c:v>
                </c:pt>
                <c:pt idx="12550">
                  <c:v>1E-4</c:v>
                </c:pt>
                <c:pt idx="12551">
                  <c:v>1E-4</c:v>
                </c:pt>
                <c:pt idx="12552">
                  <c:v>1E-4</c:v>
                </c:pt>
                <c:pt idx="12553">
                  <c:v>1E-4</c:v>
                </c:pt>
                <c:pt idx="12554">
                  <c:v>1E-4</c:v>
                </c:pt>
                <c:pt idx="12555">
                  <c:v>1E-4</c:v>
                </c:pt>
                <c:pt idx="12556">
                  <c:v>1E-4</c:v>
                </c:pt>
                <c:pt idx="12557">
                  <c:v>1E-4</c:v>
                </c:pt>
                <c:pt idx="12558">
                  <c:v>1E-4</c:v>
                </c:pt>
                <c:pt idx="12559">
                  <c:v>1.0001</c:v>
                </c:pt>
                <c:pt idx="12560">
                  <c:v>2.0001000000000002</c:v>
                </c:pt>
                <c:pt idx="12561">
                  <c:v>1.0001</c:v>
                </c:pt>
                <c:pt idx="12562">
                  <c:v>3.0001000000000002</c:v>
                </c:pt>
                <c:pt idx="12563">
                  <c:v>1.0001</c:v>
                </c:pt>
                <c:pt idx="12564">
                  <c:v>1E-4</c:v>
                </c:pt>
                <c:pt idx="12565">
                  <c:v>1E-4</c:v>
                </c:pt>
                <c:pt idx="12566">
                  <c:v>1E-4</c:v>
                </c:pt>
                <c:pt idx="12567">
                  <c:v>2.0001000000000002</c:v>
                </c:pt>
                <c:pt idx="12568">
                  <c:v>1.0001</c:v>
                </c:pt>
                <c:pt idx="12569">
                  <c:v>1E-4</c:v>
                </c:pt>
                <c:pt idx="12570">
                  <c:v>1E-4</c:v>
                </c:pt>
                <c:pt idx="12571">
                  <c:v>1E-4</c:v>
                </c:pt>
                <c:pt idx="12572">
                  <c:v>1E-4</c:v>
                </c:pt>
                <c:pt idx="12573">
                  <c:v>1.0001</c:v>
                </c:pt>
                <c:pt idx="12574">
                  <c:v>1E-4</c:v>
                </c:pt>
                <c:pt idx="12575">
                  <c:v>1E-4</c:v>
                </c:pt>
                <c:pt idx="12576">
                  <c:v>1E-4</c:v>
                </c:pt>
                <c:pt idx="12577">
                  <c:v>1E-4</c:v>
                </c:pt>
                <c:pt idx="12578">
                  <c:v>1.0001</c:v>
                </c:pt>
                <c:pt idx="12579">
                  <c:v>1E-4</c:v>
                </c:pt>
                <c:pt idx="12580">
                  <c:v>1E-4</c:v>
                </c:pt>
                <c:pt idx="12581">
                  <c:v>1E-4</c:v>
                </c:pt>
                <c:pt idx="12582">
                  <c:v>1E-4</c:v>
                </c:pt>
                <c:pt idx="12583">
                  <c:v>1E-4</c:v>
                </c:pt>
                <c:pt idx="12584">
                  <c:v>1E-4</c:v>
                </c:pt>
                <c:pt idx="12585">
                  <c:v>1E-4</c:v>
                </c:pt>
                <c:pt idx="12586">
                  <c:v>1.0001</c:v>
                </c:pt>
                <c:pt idx="12587">
                  <c:v>1E-4</c:v>
                </c:pt>
                <c:pt idx="12588">
                  <c:v>1E-4</c:v>
                </c:pt>
                <c:pt idx="12589">
                  <c:v>1.0001</c:v>
                </c:pt>
                <c:pt idx="12590">
                  <c:v>1E-4</c:v>
                </c:pt>
                <c:pt idx="12591">
                  <c:v>1E-4</c:v>
                </c:pt>
                <c:pt idx="12592">
                  <c:v>1E-4</c:v>
                </c:pt>
                <c:pt idx="12593">
                  <c:v>1.0001</c:v>
                </c:pt>
                <c:pt idx="12594">
                  <c:v>1E-4</c:v>
                </c:pt>
                <c:pt idx="12595">
                  <c:v>8.0000999999999998</c:v>
                </c:pt>
                <c:pt idx="12596">
                  <c:v>2.0001000000000002</c:v>
                </c:pt>
                <c:pt idx="12597">
                  <c:v>1.0001</c:v>
                </c:pt>
                <c:pt idx="12598">
                  <c:v>1E-4</c:v>
                </c:pt>
                <c:pt idx="12599">
                  <c:v>1.0001</c:v>
                </c:pt>
                <c:pt idx="12600">
                  <c:v>1E-4</c:v>
                </c:pt>
                <c:pt idx="12601">
                  <c:v>1E-4</c:v>
                </c:pt>
                <c:pt idx="12602">
                  <c:v>1E-4</c:v>
                </c:pt>
                <c:pt idx="12603">
                  <c:v>1E-4</c:v>
                </c:pt>
                <c:pt idx="12604">
                  <c:v>1E-4</c:v>
                </c:pt>
                <c:pt idx="12605">
                  <c:v>1E-4</c:v>
                </c:pt>
                <c:pt idx="12606">
                  <c:v>1E-4</c:v>
                </c:pt>
                <c:pt idx="12607">
                  <c:v>2.0001000000000002</c:v>
                </c:pt>
                <c:pt idx="12608">
                  <c:v>1E-4</c:v>
                </c:pt>
                <c:pt idx="12609">
                  <c:v>1E-4</c:v>
                </c:pt>
                <c:pt idx="12610">
                  <c:v>1.0001</c:v>
                </c:pt>
                <c:pt idx="12611">
                  <c:v>1E-4</c:v>
                </c:pt>
                <c:pt idx="12612">
                  <c:v>1E-4</c:v>
                </c:pt>
                <c:pt idx="12613">
                  <c:v>1E-4</c:v>
                </c:pt>
                <c:pt idx="12614">
                  <c:v>1E-4</c:v>
                </c:pt>
                <c:pt idx="12615">
                  <c:v>1E-4</c:v>
                </c:pt>
                <c:pt idx="12616">
                  <c:v>1E-4</c:v>
                </c:pt>
                <c:pt idx="12617">
                  <c:v>1E-4</c:v>
                </c:pt>
                <c:pt idx="12618">
                  <c:v>1E-4</c:v>
                </c:pt>
                <c:pt idx="12619">
                  <c:v>1E-4</c:v>
                </c:pt>
                <c:pt idx="12620">
                  <c:v>1E-4</c:v>
                </c:pt>
                <c:pt idx="12621">
                  <c:v>1.0001</c:v>
                </c:pt>
                <c:pt idx="12622">
                  <c:v>1.0001</c:v>
                </c:pt>
                <c:pt idx="12623">
                  <c:v>1E-4</c:v>
                </c:pt>
                <c:pt idx="12624">
                  <c:v>1E-4</c:v>
                </c:pt>
                <c:pt idx="12625">
                  <c:v>1E-4</c:v>
                </c:pt>
                <c:pt idx="12626">
                  <c:v>1.0001</c:v>
                </c:pt>
                <c:pt idx="12627">
                  <c:v>4.0000999999999998</c:v>
                </c:pt>
                <c:pt idx="12628">
                  <c:v>1.0001</c:v>
                </c:pt>
                <c:pt idx="12629">
                  <c:v>1E-4</c:v>
                </c:pt>
                <c:pt idx="12630">
                  <c:v>1.0001</c:v>
                </c:pt>
                <c:pt idx="12631">
                  <c:v>1E-4</c:v>
                </c:pt>
                <c:pt idx="12632">
                  <c:v>1.0001</c:v>
                </c:pt>
                <c:pt idx="12633">
                  <c:v>1E-4</c:v>
                </c:pt>
                <c:pt idx="12634">
                  <c:v>1E-4</c:v>
                </c:pt>
                <c:pt idx="12635">
                  <c:v>1E-4</c:v>
                </c:pt>
                <c:pt idx="12636">
                  <c:v>1E-4</c:v>
                </c:pt>
                <c:pt idx="12637">
                  <c:v>2.0001000000000002</c:v>
                </c:pt>
                <c:pt idx="12638">
                  <c:v>1E-4</c:v>
                </c:pt>
                <c:pt idx="12639">
                  <c:v>2.0001000000000002</c:v>
                </c:pt>
                <c:pt idx="12640">
                  <c:v>1E-4</c:v>
                </c:pt>
                <c:pt idx="12641">
                  <c:v>1.0001</c:v>
                </c:pt>
                <c:pt idx="12642">
                  <c:v>1E-4</c:v>
                </c:pt>
                <c:pt idx="12643">
                  <c:v>1E-4</c:v>
                </c:pt>
                <c:pt idx="12644">
                  <c:v>1E-4</c:v>
                </c:pt>
                <c:pt idx="12645">
                  <c:v>1.0001</c:v>
                </c:pt>
                <c:pt idx="12646">
                  <c:v>1E-4</c:v>
                </c:pt>
                <c:pt idx="12647">
                  <c:v>1E-4</c:v>
                </c:pt>
                <c:pt idx="12648">
                  <c:v>1E-4</c:v>
                </c:pt>
                <c:pt idx="12649">
                  <c:v>1E-4</c:v>
                </c:pt>
                <c:pt idx="12650">
                  <c:v>1E-4</c:v>
                </c:pt>
                <c:pt idx="12651">
                  <c:v>1E-4</c:v>
                </c:pt>
                <c:pt idx="12652">
                  <c:v>1E-4</c:v>
                </c:pt>
                <c:pt idx="12653">
                  <c:v>1E-4</c:v>
                </c:pt>
                <c:pt idx="12654">
                  <c:v>1.0001</c:v>
                </c:pt>
                <c:pt idx="12655">
                  <c:v>1E-4</c:v>
                </c:pt>
                <c:pt idx="12656">
                  <c:v>1E-4</c:v>
                </c:pt>
                <c:pt idx="12657">
                  <c:v>1E-4</c:v>
                </c:pt>
                <c:pt idx="12658">
                  <c:v>1E-4</c:v>
                </c:pt>
                <c:pt idx="12659">
                  <c:v>3.0001000000000002</c:v>
                </c:pt>
                <c:pt idx="12660">
                  <c:v>1.0001</c:v>
                </c:pt>
                <c:pt idx="12661">
                  <c:v>1.0001</c:v>
                </c:pt>
                <c:pt idx="12662">
                  <c:v>2.0001000000000002</c:v>
                </c:pt>
                <c:pt idx="12663">
                  <c:v>1.0001</c:v>
                </c:pt>
                <c:pt idx="12664">
                  <c:v>1E-4</c:v>
                </c:pt>
                <c:pt idx="12665">
                  <c:v>1E-4</c:v>
                </c:pt>
                <c:pt idx="12666">
                  <c:v>1E-4</c:v>
                </c:pt>
                <c:pt idx="12667">
                  <c:v>1E-4</c:v>
                </c:pt>
                <c:pt idx="12668">
                  <c:v>1.0001</c:v>
                </c:pt>
                <c:pt idx="12669">
                  <c:v>1E-4</c:v>
                </c:pt>
                <c:pt idx="12670">
                  <c:v>1E-4</c:v>
                </c:pt>
                <c:pt idx="12671">
                  <c:v>1E-4</c:v>
                </c:pt>
                <c:pt idx="12672">
                  <c:v>1E-4</c:v>
                </c:pt>
                <c:pt idx="12673">
                  <c:v>2.0001000000000002</c:v>
                </c:pt>
                <c:pt idx="12674">
                  <c:v>1E-4</c:v>
                </c:pt>
                <c:pt idx="12675">
                  <c:v>1E-4</c:v>
                </c:pt>
                <c:pt idx="12676">
                  <c:v>1E-4</c:v>
                </c:pt>
                <c:pt idx="12677">
                  <c:v>1E-4</c:v>
                </c:pt>
                <c:pt idx="12678">
                  <c:v>1E-4</c:v>
                </c:pt>
                <c:pt idx="12679">
                  <c:v>2.0001000000000002</c:v>
                </c:pt>
                <c:pt idx="12680">
                  <c:v>1E-4</c:v>
                </c:pt>
                <c:pt idx="12681">
                  <c:v>1.0001</c:v>
                </c:pt>
                <c:pt idx="12682">
                  <c:v>1E-4</c:v>
                </c:pt>
                <c:pt idx="12683">
                  <c:v>1.0001</c:v>
                </c:pt>
                <c:pt idx="12684">
                  <c:v>1E-4</c:v>
                </c:pt>
                <c:pt idx="12685">
                  <c:v>1E-4</c:v>
                </c:pt>
                <c:pt idx="12686">
                  <c:v>1E-4</c:v>
                </c:pt>
                <c:pt idx="12687">
                  <c:v>1E-4</c:v>
                </c:pt>
                <c:pt idx="12688">
                  <c:v>1E-4</c:v>
                </c:pt>
                <c:pt idx="12689">
                  <c:v>1E-4</c:v>
                </c:pt>
                <c:pt idx="12690">
                  <c:v>1E-4</c:v>
                </c:pt>
                <c:pt idx="12691">
                  <c:v>1E-4</c:v>
                </c:pt>
                <c:pt idx="12692">
                  <c:v>1.0001</c:v>
                </c:pt>
                <c:pt idx="12693">
                  <c:v>1.0001</c:v>
                </c:pt>
                <c:pt idx="12694">
                  <c:v>3.0001000000000002</c:v>
                </c:pt>
                <c:pt idx="12695">
                  <c:v>1E-4</c:v>
                </c:pt>
                <c:pt idx="12696">
                  <c:v>1.0001</c:v>
                </c:pt>
                <c:pt idx="12697">
                  <c:v>1E-4</c:v>
                </c:pt>
                <c:pt idx="12698">
                  <c:v>1E-4</c:v>
                </c:pt>
                <c:pt idx="12699">
                  <c:v>1.0001</c:v>
                </c:pt>
                <c:pt idx="12700">
                  <c:v>1E-4</c:v>
                </c:pt>
                <c:pt idx="12701">
                  <c:v>1.0001</c:v>
                </c:pt>
                <c:pt idx="12702">
                  <c:v>1E-4</c:v>
                </c:pt>
                <c:pt idx="12703">
                  <c:v>1E-4</c:v>
                </c:pt>
                <c:pt idx="12704">
                  <c:v>1E-4</c:v>
                </c:pt>
                <c:pt idx="12705">
                  <c:v>1E-4</c:v>
                </c:pt>
                <c:pt idx="12706">
                  <c:v>1E-4</c:v>
                </c:pt>
                <c:pt idx="12707">
                  <c:v>1E-4</c:v>
                </c:pt>
                <c:pt idx="12708">
                  <c:v>1E-4</c:v>
                </c:pt>
                <c:pt idx="12709">
                  <c:v>1E-4</c:v>
                </c:pt>
                <c:pt idx="12710">
                  <c:v>1.0001</c:v>
                </c:pt>
                <c:pt idx="12711">
                  <c:v>1E-4</c:v>
                </c:pt>
                <c:pt idx="12712">
                  <c:v>1E-4</c:v>
                </c:pt>
                <c:pt idx="12713">
                  <c:v>1E-4</c:v>
                </c:pt>
                <c:pt idx="12714">
                  <c:v>1.0001</c:v>
                </c:pt>
                <c:pt idx="12715">
                  <c:v>1E-4</c:v>
                </c:pt>
                <c:pt idx="12716">
                  <c:v>1.0001</c:v>
                </c:pt>
                <c:pt idx="12717">
                  <c:v>1E-4</c:v>
                </c:pt>
                <c:pt idx="12718">
                  <c:v>1E-4</c:v>
                </c:pt>
                <c:pt idx="12719">
                  <c:v>1.0001</c:v>
                </c:pt>
                <c:pt idx="12720">
                  <c:v>1.0001</c:v>
                </c:pt>
                <c:pt idx="12721">
                  <c:v>1E-4</c:v>
                </c:pt>
                <c:pt idx="12722">
                  <c:v>1E-4</c:v>
                </c:pt>
                <c:pt idx="12723">
                  <c:v>1.0001</c:v>
                </c:pt>
                <c:pt idx="12724">
                  <c:v>1E-4</c:v>
                </c:pt>
                <c:pt idx="12725">
                  <c:v>1E-4</c:v>
                </c:pt>
                <c:pt idx="12726">
                  <c:v>1.0001</c:v>
                </c:pt>
                <c:pt idx="12727">
                  <c:v>1E-4</c:v>
                </c:pt>
                <c:pt idx="12728">
                  <c:v>1E-4</c:v>
                </c:pt>
                <c:pt idx="12729">
                  <c:v>1E-4</c:v>
                </c:pt>
                <c:pt idx="12730">
                  <c:v>1E-4</c:v>
                </c:pt>
                <c:pt idx="12731">
                  <c:v>1E-4</c:v>
                </c:pt>
                <c:pt idx="12732">
                  <c:v>1E-4</c:v>
                </c:pt>
                <c:pt idx="12733">
                  <c:v>1E-4</c:v>
                </c:pt>
                <c:pt idx="12734">
                  <c:v>1E-4</c:v>
                </c:pt>
                <c:pt idx="12735">
                  <c:v>1.0001</c:v>
                </c:pt>
                <c:pt idx="12736">
                  <c:v>1E-4</c:v>
                </c:pt>
                <c:pt idx="12737">
                  <c:v>1.0001</c:v>
                </c:pt>
                <c:pt idx="12738">
                  <c:v>1.0001</c:v>
                </c:pt>
                <c:pt idx="12739">
                  <c:v>1E-4</c:v>
                </c:pt>
                <c:pt idx="12740">
                  <c:v>1E-4</c:v>
                </c:pt>
                <c:pt idx="12741">
                  <c:v>1E-4</c:v>
                </c:pt>
                <c:pt idx="12742">
                  <c:v>1.0001</c:v>
                </c:pt>
                <c:pt idx="12743">
                  <c:v>1E-4</c:v>
                </c:pt>
                <c:pt idx="12744">
                  <c:v>1E-4</c:v>
                </c:pt>
                <c:pt idx="12745">
                  <c:v>1E-4</c:v>
                </c:pt>
                <c:pt idx="12746">
                  <c:v>1E-4</c:v>
                </c:pt>
                <c:pt idx="12747">
                  <c:v>1E-4</c:v>
                </c:pt>
                <c:pt idx="12748">
                  <c:v>1E-4</c:v>
                </c:pt>
                <c:pt idx="12749">
                  <c:v>1E-4</c:v>
                </c:pt>
                <c:pt idx="12750">
                  <c:v>2.0001000000000002</c:v>
                </c:pt>
                <c:pt idx="12751">
                  <c:v>1.0001</c:v>
                </c:pt>
                <c:pt idx="12752">
                  <c:v>1E-4</c:v>
                </c:pt>
                <c:pt idx="12753">
                  <c:v>2.0001000000000002</c:v>
                </c:pt>
                <c:pt idx="12754">
                  <c:v>1.0001</c:v>
                </c:pt>
                <c:pt idx="12755">
                  <c:v>1E-4</c:v>
                </c:pt>
                <c:pt idx="12756">
                  <c:v>1.0001</c:v>
                </c:pt>
                <c:pt idx="12757">
                  <c:v>1.0001</c:v>
                </c:pt>
                <c:pt idx="12758">
                  <c:v>5.0000999999999998</c:v>
                </c:pt>
                <c:pt idx="12759">
                  <c:v>3.0001000000000002</c:v>
                </c:pt>
                <c:pt idx="12760">
                  <c:v>1E-4</c:v>
                </c:pt>
                <c:pt idx="12761">
                  <c:v>1E-4</c:v>
                </c:pt>
                <c:pt idx="12762">
                  <c:v>1E-4</c:v>
                </c:pt>
                <c:pt idx="12763">
                  <c:v>1E-4</c:v>
                </c:pt>
                <c:pt idx="12764">
                  <c:v>1.0001</c:v>
                </c:pt>
                <c:pt idx="12765">
                  <c:v>1E-4</c:v>
                </c:pt>
                <c:pt idx="12766">
                  <c:v>1E-4</c:v>
                </c:pt>
                <c:pt idx="12767">
                  <c:v>1E-4</c:v>
                </c:pt>
                <c:pt idx="12768">
                  <c:v>1E-4</c:v>
                </c:pt>
                <c:pt idx="12769">
                  <c:v>1E-4</c:v>
                </c:pt>
                <c:pt idx="12770">
                  <c:v>1E-4</c:v>
                </c:pt>
                <c:pt idx="12771">
                  <c:v>1E-4</c:v>
                </c:pt>
                <c:pt idx="12772">
                  <c:v>1E-4</c:v>
                </c:pt>
                <c:pt idx="12773">
                  <c:v>1E-4</c:v>
                </c:pt>
                <c:pt idx="12774">
                  <c:v>1.0001</c:v>
                </c:pt>
                <c:pt idx="12775">
                  <c:v>1E-4</c:v>
                </c:pt>
                <c:pt idx="12776">
                  <c:v>1E-4</c:v>
                </c:pt>
                <c:pt idx="12777">
                  <c:v>1E-4</c:v>
                </c:pt>
                <c:pt idx="12778">
                  <c:v>1E-4</c:v>
                </c:pt>
                <c:pt idx="12779">
                  <c:v>1E-4</c:v>
                </c:pt>
                <c:pt idx="12780">
                  <c:v>1E-4</c:v>
                </c:pt>
                <c:pt idx="12781">
                  <c:v>1E-4</c:v>
                </c:pt>
                <c:pt idx="12782">
                  <c:v>1E-4</c:v>
                </c:pt>
                <c:pt idx="12783">
                  <c:v>1E-4</c:v>
                </c:pt>
                <c:pt idx="12784">
                  <c:v>1.0001</c:v>
                </c:pt>
                <c:pt idx="12785">
                  <c:v>1E-4</c:v>
                </c:pt>
                <c:pt idx="12786">
                  <c:v>1E-4</c:v>
                </c:pt>
                <c:pt idx="12787">
                  <c:v>1E-4</c:v>
                </c:pt>
                <c:pt idx="12788">
                  <c:v>1E-4</c:v>
                </c:pt>
                <c:pt idx="12789">
                  <c:v>2.0001000000000002</c:v>
                </c:pt>
                <c:pt idx="12790">
                  <c:v>2.0001000000000002</c:v>
                </c:pt>
                <c:pt idx="12791">
                  <c:v>6.0000999999999998</c:v>
                </c:pt>
                <c:pt idx="12792">
                  <c:v>2.0001000000000002</c:v>
                </c:pt>
                <c:pt idx="12793">
                  <c:v>1E-4</c:v>
                </c:pt>
                <c:pt idx="12794">
                  <c:v>1.0001</c:v>
                </c:pt>
                <c:pt idx="12795">
                  <c:v>4.0000999999999998</c:v>
                </c:pt>
                <c:pt idx="12796">
                  <c:v>2.0001000000000002</c:v>
                </c:pt>
                <c:pt idx="12797">
                  <c:v>1E-4</c:v>
                </c:pt>
                <c:pt idx="12798">
                  <c:v>2.0001000000000002</c:v>
                </c:pt>
                <c:pt idx="12799">
                  <c:v>1.0001</c:v>
                </c:pt>
                <c:pt idx="12800">
                  <c:v>1E-4</c:v>
                </c:pt>
                <c:pt idx="12801">
                  <c:v>1.0001</c:v>
                </c:pt>
                <c:pt idx="12802">
                  <c:v>1E-4</c:v>
                </c:pt>
                <c:pt idx="12803">
                  <c:v>1E-4</c:v>
                </c:pt>
                <c:pt idx="12804">
                  <c:v>1E-4</c:v>
                </c:pt>
                <c:pt idx="12805">
                  <c:v>1.0001</c:v>
                </c:pt>
                <c:pt idx="12806">
                  <c:v>1E-4</c:v>
                </c:pt>
                <c:pt idx="12807">
                  <c:v>1E-4</c:v>
                </c:pt>
                <c:pt idx="12808">
                  <c:v>1E-4</c:v>
                </c:pt>
                <c:pt idx="12809">
                  <c:v>1E-4</c:v>
                </c:pt>
                <c:pt idx="12810">
                  <c:v>1E-4</c:v>
                </c:pt>
                <c:pt idx="12811">
                  <c:v>1.0001</c:v>
                </c:pt>
                <c:pt idx="12812">
                  <c:v>1.0001</c:v>
                </c:pt>
                <c:pt idx="12813">
                  <c:v>1E-4</c:v>
                </c:pt>
                <c:pt idx="12814">
                  <c:v>1E-4</c:v>
                </c:pt>
                <c:pt idx="12815">
                  <c:v>1E-4</c:v>
                </c:pt>
                <c:pt idx="12816">
                  <c:v>1E-4</c:v>
                </c:pt>
                <c:pt idx="12817">
                  <c:v>1E-4</c:v>
                </c:pt>
                <c:pt idx="12818">
                  <c:v>1E-4</c:v>
                </c:pt>
                <c:pt idx="12819">
                  <c:v>1E-4</c:v>
                </c:pt>
                <c:pt idx="12820">
                  <c:v>1E-4</c:v>
                </c:pt>
                <c:pt idx="12821">
                  <c:v>3.0001000000000002</c:v>
                </c:pt>
                <c:pt idx="12822">
                  <c:v>1.0001</c:v>
                </c:pt>
                <c:pt idx="12823">
                  <c:v>3.0001000000000002</c:v>
                </c:pt>
                <c:pt idx="12824">
                  <c:v>2.0001000000000002</c:v>
                </c:pt>
                <c:pt idx="12825">
                  <c:v>1E-4</c:v>
                </c:pt>
                <c:pt idx="12826">
                  <c:v>1.0001</c:v>
                </c:pt>
                <c:pt idx="12827">
                  <c:v>3.0001000000000002</c:v>
                </c:pt>
                <c:pt idx="12828">
                  <c:v>1.0001</c:v>
                </c:pt>
                <c:pt idx="12829">
                  <c:v>1E-4</c:v>
                </c:pt>
                <c:pt idx="12830">
                  <c:v>1.0001</c:v>
                </c:pt>
                <c:pt idx="12831">
                  <c:v>3.0001000000000002</c:v>
                </c:pt>
                <c:pt idx="12832">
                  <c:v>1E-4</c:v>
                </c:pt>
                <c:pt idx="12833">
                  <c:v>1E-4</c:v>
                </c:pt>
                <c:pt idx="12834">
                  <c:v>1.0001</c:v>
                </c:pt>
                <c:pt idx="12835">
                  <c:v>3.0001000000000002</c:v>
                </c:pt>
                <c:pt idx="12836">
                  <c:v>1.0001</c:v>
                </c:pt>
                <c:pt idx="12837">
                  <c:v>1.0001</c:v>
                </c:pt>
                <c:pt idx="12838">
                  <c:v>1.0001</c:v>
                </c:pt>
                <c:pt idx="12839">
                  <c:v>1.0001</c:v>
                </c:pt>
                <c:pt idx="12840">
                  <c:v>1.0001</c:v>
                </c:pt>
                <c:pt idx="12841">
                  <c:v>1E-4</c:v>
                </c:pt>
                <c:pt idx="12842">
                  <c:v>1.0001</c:v>
                </c:pt>
                <c:pt idx="12843">
                  <c:v>1E-4</c:v>
                </c:pt>
                <c:pt idx="12844">
                  <c:v>1.0001</c:v>
                </c:pt>
                <c:pt idx="12845">
                  <c:v>1E-4</c:v>
                </c:pt>
                <c:pt idx="12846">
                  <c:v>1.0001</c:v>
                </c:pt>
                <c:pt idx="12847">
                  <c:v>1E-4</c:v>
                </c:pt>
                <c:pt idx="12848">
                  <c:v>1E-4</c:v>
                </c:pt>
                <c:pt idx="12849">
                  <c:v>2.0001000000000002</c:v>
                </c:pt>
                <c:pt idx="12850">
                  <c:v>1E-4</c:v>
                </c:pt>
                <c:pt idx="12851">
                  <c:v>1E-4</c:v>
                </c:pt>
                <c:pt idx="12852">
                  <c:v>1.0001</c:v>
                </c:pt>
                <c:pt idx="12853">
                  <c:v>2.0001000000000002</c:v>
                </c:pt>
                <c:pt idx="12854">
                  <c:v>2.0001000000000002</c:v>
                </c:pt>
                <c:pt idx="12855">
                  <c:v>1.0001</c:v>
                </c:pt>
                <c:pt idx="12856">
                  <c:v>1.0001</c:v>
                </c:pt>
                <c:pt idx="12857">
                  <c:v>1E-4</c:v>
                </c:pt>
                <c:pt idx="12858">
                  <c:v>1E-4</c:v>
                </c:pt>
                <c:pt idx="12859">
                  <c:v>2.0001000000000002</c:v>
                </c:pt>
                <c:pt idx="12860">
                  <c:v>3.0001000000000002</c:v>
                </c:pt>
                <c:pt idx="12861">
                  <c:v>1E-4</c:v>
                </c:pt>
                <c:pt idx="12862">
                  <c:v>2.0001000000000002</c:v>
                </c:pt>
                <c:pt idx="12863">
                  <c:v>1.0001</c:v>
                </c:pt>
                <c:pt idx="12864">
                  <c:v>1E-4</c:v>
                </c:pt>
                <c:pt idx="12865">
                  <c:v>1E-4</c:v>
                </c:pt>
                <c:pt idx="12866">
                  <c:v>1E-4</c:v>
                </c:pt>
                <c:pt idx="12867">
                  <c:v>1.0001</c:v>
                </c:pt>
                <c:pt idx="12868">
                  <c:v>1.0001</c:v>
                </c:pt>
                <c:pt idx="12869">
                  <c:v>1E-4</c:v>
                </c:pt>
                <c:pt idx="12870">
                  <c:v>1E-4</c:v>
                </c:pt>
                <c:pt idx="12871">
                  <c:v>1E-4</c:v>
                </c:pt>
                <c:pt idx="12872">
                  <c:v>2.0001000000000002</c:v>
                </c:pt>
                <c:pt idx="12873">
                  <c:v>1E-4</c:v>
                </c:pt>
                <c:pt idx="12874">
                  <c:v>1E-4</c:v>
                </c:pt>
                <c:pt idx="12875">
                  <c:v>1E-4</c:v>
                </c:pt>
                <c:pt idx="12876">
                  <c:v>1E-4</c:v>
                </c:pt>
                <c:pt idx="12877">
                  <c:v>1E-4</c:v>
                </c:pt>
                <c:pt idx="12878">
                  <c:v>1E-4</c:v>
                </c:pt>
                <c:pt idx="12879">
                  <c:v>1.0001</c:v>
                </c:pt>
                <c:pt idx="12880">
                  <c:v>1E-4</c:v>
                </c:pt>
                <c:pt idx="12881">
                  <c:v>1E-4</c:v>
                </c:pt>
                <c:pt idx="12882">
                  <c:v>1E-4</c:v>
                </c:pt>
                <c:pt idx="12883">
                  <c:v>1.0001</c:v>
                </c:pt>
                <c:pt idx="12884">
                  <c:v>1E-4</c:v>
                </c:pt>
                <c:pt idx="12885">
                  <c:v>3.0001000000000002</c:v>
                </c:pt>
                <c:pt idx="12886">
                  <c:v>5.0000999999999998</c:v>
                </c:pt>
                <c:pt idx="12887">
                  <c:v>3.0001000000000002</c:v>
                </c:pt>
                <c:pt idx="12888">
                  <c:v>3.0001000000000002</c:v>
                </c:pt>
                <c:pt idx="12889">
                  <c:v>2.0001000000000002</c:v>
                </c:pt>
                <c:pt idx="12890">
                  <c:v>1.0001</c:v>
                </c:pt>
                <c:pt idx="12891">
                  <c:v>1E-4</c:v>
                </c:pt>
                <c:pt idx="12892">
                  <c:v>2.0001000000000002</c:v>
                </c:pt>
                <c:pt idx="12893">
                  <c:v>1E-4</c:v>
                </c:pt>
                <c:pt idx="12894">
                  <c:v>1E-4</c:v>
                </c:pt>
                <c:pt idx="12895">
                  <c:v>1E-4</c:v>
                </c:pt>
                <c:pt idx="12896">
                  <c:v>1E-4</c:v>
                </c:pt>
                <c:pt idx="12897">
                  <c:v>1.0001</c:v>
                </c:pt>
                <c:pt idx="12898">
                  <c:v>1E-4</c:v>
                </c:pt>
                <c:pt idx="12899">
                  <c:v>1E-4</c:v>
                </c:pt>
                <c:pt idx="12900">
                  <c:v>1E-4</c:v>
                </c:pt>
                <c:pt idx="12901">
                  <c:v>1E-4</c:v>
                </c:pt>
                <c:pt idx="12902">
                  <c:v>1E-4</c:v>
                </c:pt>
                <c:pt idx="12903">
                  <c:v>2.0001000000000002</c:v>
                </c:pt>
                <c:pt idx="12904">
                  <c:v>1E-4</c:v>
                </c:pt>
                <c:pt idx="12905">
                  <c:v>1.0001</c:v>
                </c:pt>
                <c:pt idx="12906">
                  <c:v>1E-4</c:v>
                </c:pt>
                <c:pt idx="12907">
                  <c:v>1E-4</c:v>
                </c:pt>
                <c:pt idx="12908">
                  <c:v>1E-4</c:v>
                </c:pt>
                <c:pt idx="12909">
                  <c:v>1E-4</c:v>
                </c:pt>
                <c:pt idx="12910">
                  <c:v>1.0001</c:v>
                </c:pt>
                <c:pt idx="12911">
                  <c:v>1E-4</c:v>
                </c:pt>
                <c:pt idx="12912">
                  <c:v>1E-4</c:v>
                </c:pt>
                <c:pt idx="12913">
                  <c:v>1E-4</c:v>
                </c:pt>
                <c:pt idx="12914">
                  <c:v>1E-4</c:v>
                </c:pt>
                <c:pt idx="12915">
                  <c:v>1E-4</c:v>
                </c:pt>
                <c:pt idx="12916">
                  <c:v>1E-4</c:v>
                </c:pt>
                <c:pt idx="12917">
                  <c:v>2.0001000000000002</c:v>
                </c:pt>
                <c:pt idx="12918">
                  <c:v>1.0001</c:v>
                </c:pt>
                <c:pt idx="12919">
                  <c:v>3.0001000000000002</c:v>
                </c:pt>
                <c:pt idx="12920">
                  <c:v>1E-4</c:v>
                </c:pt>
                <c:pt idx="12921">
                  <c:v>1E-4</c:v>
                </c:pt>
                <c:pt idx="12922">
                  <c:v>1.0001</c:v>
                </c:pt>
                <c:pt idx="12923">
                  <c:v>1.0001</c:v>
                </c:pt>
                <c:pt idx="12924">
                  <c:v>1.0001</c:v>
                </c:pt>
                <c:pt idx="12925">
                  <c:v>1.0001</c:v>
                </c:pt>
                <c:pt idx="12926">
                  <c:v>1E-4</c:v>
                </c:pt>
                <c:pt idx="12927">
                  <c:v>1.0001</c:v>
                </c:pt>
                <c:pt idx="12928">
                  <c:v>1E-4</c:v>
                </c:pt>
                <c:pt idx="12929">
                  <c:v>1.0001</c:v>
                </c:pt>
                <c:pt idx="12930">
                  <c:v>1E-4</c:v>
                </c:pt>
                <c:pt idx="12931">
                  <c:v>1E-4</c:v>
                </c:pt>
                <c:pt idx="12932">
                  <c:v>1E-4</c:v>
                </c:pt>
                <c:pt idx="12933">
                  <c:v>1E-4</c:v>
                </c:pt>
                <c:pt idx="12934">
                  <c:v>1.0001</c:v>
                </c:pt>
                <c:pt idx="12935">
                  <c:v>1E-4</c:v>
                </c:pt>
                <c:pt idx="12936">
                  <c:v>1E-4</c:v>
                </c:pt>
                <c:pt idx="12937">
                  <c:v>1.0001</c:v>
                </c:pt>
                <c:pt idx="12938">
                  <c:v>1E-4</c:v>
                </c:pt>
                <c:pt idx="12939">
                  <c:v>1E-4</c:v>
                </c:pt>
                <c:pt idx="12940">
                  <c:v>1.0001</c:v>
                </c:pt>
                <c:pt idx="12941">
                  <c:v>1.0001</c:v>
                </c:pt>
                <c:pt idx="12942">
                  <c:v>3.0001000000000002</c:v>
                </c:pt>
                <c:pt idx="12943">
                  <c:v>5.0000999999999998</c:v>
                </c:pt>
                <c:pt idx="12944">
                  <c:v>4.0000999999999998</c:v>
                </c:pt>
                <c:pt idx="12945">
                  <c:v>6.0000999999999998</c:v>
                </c:pt>
                <c:pt idx="12946">
                  <c:v>8.0000999999999998</c:v>
                </c:pt>
                <c:pt idx="12947">
                  <c:v>19.0001</c:v>
                </c:pt>
                <c:pt idx="12948">
                  <c:v>37.000100000000003</c:v>
                </c:pt>
                <c:pt idx="12949">
                  <c:v>78.000100000000003</c:v>
                </c:pt>
                <c:pt idx="12950">
                  <c:v>134.0001</c:v>
                </c:pt>
                <c:pt idx="12951">
                  <c:v>170.0001</c:v>
                </c:pt>
                <c:pt idx="12952">
                  <c:v>105.0001</c:v>
                </c:pt>
                <c:pt idx="12953">
                  <c:v>43.000100000000003</c:v>
                </c:pt>
                <c:pt idx="12954">
                  <c:v>19.0001</c:v>
                </c:pt>
                <c:pt idx="12955">
                  <c:v>10.0001</c:v>
                </c:pt>
                <c:pt idx="12956">
                  <c:v>3.0001000000000002</c:v>
                </c:pt>
                <c:pt idx="12957">
                  <c:v>4.0000999999999998</c:v>
                </c:pt>
                <c:pt idx="12958">
                  <c:v>2.0001000000000002</c:v>
                </c:pt>
                <c:pt idx="12959">
                  <c:v>3.0001000000000002</c:v>
                </c:pt>
                <c:pt idx="12960">
                  <c:v>5.0000999999999998</c:v>
                </c:pt>
                <c:pt idx="12961">
                  <c:v>2.0001000000000002</c:v>
                </c:pt>
                <c:pt idx="12962">
                  <c:v>1.0001</c:v>
                </c:pt>
                <c:pt idx="12963">
                  <c:v>1E-4</c:v>
                </c:pt>
                <c:pt idx="12964">
                  <c:v>1.0001</c:v>
                </c:pt>
                <c:pt idx="12965">
                  <c:v>1E-4</c:v>
                </c:pt>
                <c:pt idx="12966">
                  <c:v>1E-4</c:v>
                </c:pt>
                <c:pt idx="12967">
                  <c:v>1E-4</c:v>
                </c:pt>
                <c:pt idx="12968">
                  <c:v>1E-4</c:v>
                </c:pt>
                <c:pt idx="12969">
                  <c:v>1E-4</c:v>
                </c:pt>
                <c:pt idx="12970">
                  <c:v>1E-4</c:v>
                </c:pt>
                <c:pt idx="12971">
                  <c:v>1E-4</c:v>
                </c:pt>
                <c:pt idx="12972">
                  <c:v>1.0001</c:v>
                </c:pt>
                <c:pt idx="12973">
                  <c:v>1.0001</c:v>
                </c:pt>
                <c:pt idx="12974">
                  <c:v>1E-4</c:v>
                </c:pt>
                <c:pt idx="12975">
                  <c:v>1E-4</c:v>
                </c:pt>
                <c:pt idx="12976">
                  <c:v>1E-4</c:v>
                </c:pt>
                <c:pt idx="12977">
                  <c:v>1E-4</c:v>
                </c:pt>
                <c:pt idx="12978">
                  <c:v>1.0001</c:v>
                </c:pt>
                <c:pt idx="12979">
                  <c:v>1E-4</c:v>
                </c:pt>
                <c:pt idx="12980">
                  <c:v>1.0001</c:v>
                </c:pt>
                <c:pt idx="12981">
                  <c:v>2.0001000000000002</c:v>
                </c:pt>
                <c:pt idx="12982">
                  <c:v>2.0001000000000002</c:v>
                </c:pt>
                <c:pt idx="12983">
                  <c:v>1.0001</c:v>
                </c:pt>
                <c:pt idx="12984">
                  <c:v>3.0001000000000002</c:v>
                </c:pt>
                <c:pt idx="12985">
                  <c:v>2.0001000000000002</c:v>
                </c:pt>
                <c:pt idx="12986">
                  <c:v>1E-4</c:v>
                </c:pt>
                <c:pt idx="12987">
                  <c:v>1E-4</c:v>
                </c:pt>
                <c:pt idx="12988">
                  <c:v>1E-4</c:v>
                </c:pt>
                <c:pt idx="12989">
                  <c:v>1E-4</c:v>
                </c:pt>
                <c:pt idx="12990">
                  <c:v>1E-4</c:v>
                </c:pt>
                <c:pt idx="12991">
                  <c:v>1E-4</c:v>
                </c:pt>
                <c:pt idx="12992">
                  <c:v>1E-4</c:v>
                </c:pt>
                <c:pt idx="12993">
                  <c:v>1E-4</c:v>
                </c:pt>
                <c:pt idx="12994">
                  <c:v>1E-4</c:v>
                </c:pt>
                <c:pt idx="12995">
                  <c:v>1.0001</c:v>
                </c:pt>
                <c:pt idx="12996">
                  <c:v>1E-4</c:v>
                </c:pt>
                <c:pt idx="12997">
                  <c:v>1E-4</c:v>
                </c:pt>
                <c:pt idx="12998">
                  <c:v>1E-4</c:v>
                </c:pt>
                <c:pt idx="12999">
                  <c:v>1E-4</c:v>
                </c:pt>
                <c:pt idx="13000">
                  <c:v>1E-4</c:v>
                </c:pt>
                <c:pt idx="13001">
                  <c:v>1E-4</c:v>
                </c:pt>
                <c:pt idx="13002">
                  <c:v>3.0001000000000002</c:v>
                </c:pt>
                <c:pt idx="13003">
                  <c:v>3.0001000000000002</c:v>
                </c:pt>
                <c:pt idx="13004">
                  <c:v>2.0001000000000002</c:v>
                </c:pt>
                <c:pt idx="13005">
                  <c:v>5.0000999999999998</c:v>
                </c:pt>
                <c:pt idx="13006">
                  <c:v>13.0001</c:v>
                </c:pt>
                <c:pt idx="13007">
                  <c:v>20.0001</c:v>
                </c:pt>
                <c:pt idx="13008">
                  <c:v>42.000100000000003</c:v>
                </c:pt>
                <c:pt idx="13009">
                  <c:v>73.000100000000003</c:v>
                </c:pt>
                <c:pt idx="13010">
                  <c:v>127.0001</c:v>
                </c:pt>
                <c:pt idx="13011">
                  <c:v>234.0001</c:v>
                </c:pt>
                <c:pt idx="13012">
                  <c:v>500.00009999999997</c:v>
                </c:pt>
                <c:pt idx="13013">
                  <c:v>852.00009999999997</c:v>
                </c:pt>
                <c:pt idx="13014">
                  <c:v>1450.0001</c:v>
                </c:pt>
                <c:pt idx="13015">
                  <c:v>1771.0001</c:v>
                </c:pt>
                <c:pt idx="13016">
                  <c:v>1172.0001</c:v>
                </c:pt>
                <c:pt idx="13017">
                  <c:v>456.00009999999997</c:v>
                </c:pt>
                <c:pt idx="13018">
                  <c:v>164.0001</c:v>
                </c:pt>
                <c:pt idx="13019">
                  <c:v>92.000100000000003</c:v>
                </c:pt>
                <c:pt idx="13020">
                  <c:v>52.000100000000003</c:v>
                </c:pt>
                <c:pt idx="13021">
                  <c:v>29.0001</c:v>
                </c:pt>
                <c:pt idx="13022">
                  <c:v>22.0001</c:v>
                </c:pt>
                <c:pt idx="13023">
                  <c:v>17.0001</c:v>
                </c:pt>
                <c:pt idx="13024">
                  <c:v>9.0000999999999998</c:v>
                </c:pt>
                <c:pt idx="13025">
                  <c:v>19.0001</c:v>
                </c:pt>
                <c:pt idx="13026">
                  <c:v>12.0001</c:v>
                </c:pt>
                <c:pt idx="13027">
                  <c:v>5.0000999999999998</c:v>
                </c:pt>
                <c:pt idx="13028">
                  <c:v>8.0000999999999998</c:v>
                </c:pt>
                <c:pt idx="13029">
                  <c:v>6.0000999999999998</c:v>
                </c:pt>
                <c:pt idx="13030">
                  <c:v>3.0001000000000002</c:v>
                </c:pt>
                <c:pt idx="13031">
                  <c:v>3.0001000000000002</c:v>
                </c:pt>
                <c:pt idx="13032">
                  <c:v>1E-4</c:v>
                </c:pt>
                <c:pt idx="13033">
                  <c:v>1.0001</c:v>
                </c:pt>
                <c:pt idx="13034">
                  <c:v>1E-4</c:v>
                </c:pt>
                <c:pt idx="13035">
                  <c:v>1.0001</c:v>
                </c:pt>
                <c:pt idx="13036">
                  <c:v>3.0001000000000002</c:v>
                </c:pt>
                <c:pt idx="13037">
                  <c:v>3.0001000000000002</c:v>
                </c:pt>
                <c:pt idx="13038">
                  <c:v>1E-4</c:v>
                </c:pt>
                <c:pt idx="13039">
                  <c:v>1E-4</c:v>
                </c:pt>
                <c:pt idx="13040">
                  <c:v>1.0001</c:v>
                </c:pt>
                <c:pt idx="13041">
                  <c:v>1.0001</c:v>
                </c:pt>
                <c:pt idx="13042">
                  <c:v>2.0001000000000002</c:v>
                </c:pt>
                <c:pt idx="13043">
                  <c:v>1E-4</c:v>
                </c:pt>
                <c:pt idx="13044">
                  <c:v>7.0000999999999998</c:v>
                </c:pt>
                <c:pt idx="13045">
                  <c:v>11.0001</c:v>
                </c:pt>
                <c:pt idx="13046">
                  <c:v>22.0001</c:v>
                </c:pt>
                <c:pt idx="13047">
                  <c:v>30.0001</c:v>
                </c:pt>
                <c:pt idx="13048">
                  <c:v>35.000100000000003</c:v>
                </c:pt>
                <c:pt idx="13049">
                  <c:v>3.0001000000000002</c:v>
                </c:pt>
                <c:pt idx="13050">
                  <c:v>2.0001000000000002</c:v>
                </c:pt>
                <c:pt idx="13051">
                  <c:v>1.0001</c:v>
                </c:pt>
                <c:pt idx="13052">
                  <c:v>1.0001</c:v>
                </c:pt>
                <c:pt idx="13053">
                  <c:v>1.0001</c:v>
                </c:pt>
                <c:pt idx="13054">
                  <c:v>1.0001</c:v>
                </c:pt>
                <c:pt idx="13055">
                  <c:v>1E-4</c:v>
                </c:pt>
                <c:pt idx="13056">
                  <c:v>2.0001000000000002</c:v>
                </c:pt>
                <c:pt idx="13057">
                  <c:v>1E-4</c:v>
                </c:pt>
                <c:pt idx="13058">
                  <c:v>1.0001</c:v>
                </c:pt>
                <c:pt idx="13059">
                  <c:v>1.0001</c:v>
                </c:pt>
                <c:pt idx="13060">
                  <c:v>1.0001</c:v>
                </c:pt>
                <c:pt idx="13061">
                  <c:v>1E-4</c:v>
                </c:pt>
                <c:pt idx="13062">
                  <c:v>1E-4</c:v>
                </c:pt>
                <c:pt idx="13063">
                  <c:v>1.0001</c:v>
                </c:pt>
                <c:pt idx="13064">
                  <c:v>1E-4</c:v>
                </c:pt>
                <c:pt idx="13065">
                  <c:v>1E-4</c:v>
                </c:pt>
                <c:pt idx="13066">
                  <c:v>1E-4</c:v>
                </c:pt>
                <c:pt idx="13067">
                  <c:v>1E-4</c:v>
                </c:pt>
                <c:pt idx="13068">
                  <c:v>1E-4</c:v>
                </c:pt>
                <c:pt idx="13069">
                  <c:v>1E-4</c:v>
                </c:pt>
                <c:pt idx="13070">
                  <c:v>1E-4</c:v>
                </c:pt>
                <c:pt idx="13071">
                  <c:v>1E-4</c:v>
                </c:pt>
                <c:pt idx="13072">
                  <c:v>1E-4</c:v>
                </c:pt>
                <c:pt idx="13073">
                  <c:v>1.0001</c:v>
                </c:pt>
                <c:pt idx="13074">
                  <c:v>1E-4</c:v>
                </c:pt>
                <c:pt idx="13075">
                  <c:v>1E-4</c:v>
                </c:pt>
                <c:pt idx="13076">
                  <c:v>1.0001</c:v>
                </c:pt>
                <c:pt idx="13077">
                  <c:v>1.0001</c:v>
                </c:pt>
                <c:pt idx="13078">
                  <c:v>1E-4</c:v>
                </c:pt>
                <c:pt idx="13079">
                  <c:v>1E-4</c:v>
                </c:pt>
                <c:pt idx="13080">
                  <c:v>1.0001</c:v>
                </c:pt>
                <c:pt idx="13081">
                  <c:v>1.0001</c:v>
                </c:pt>
                <c:pt idx="13082">
                  <c:v>1E-4</c:v>
                </c:pt>
                <c:pt idx="13083">
                  <c:v>1.0001</c:v>
                </c:pt>
                <c:pt idx="13084">
                  <c:v>1E-4</c:v>
                </c:pt>
                <c:pt idx="13085">
                  <c:v>1.0001</c:v>
                </c:pt>
                <c:pt idx="13086">
                  <c:v>1E-4</c:v>
                </c:pt>
                <c:pt idx="13087">
                  <c:v>1E-4</c:v>
                </c:pt>
                <c:pt idx="13088">
                  <c:v>1E-4</c:v>
                </c:pt>
                <c:pt idx="13089">
                  <c:v>1E-4</c:v>
                </c:pt>
                <c:pt idx="13090">
                  <c:v>1E-4</c:v>
                </c:pt>
                <c:pt idx="13091">
                  <c:v>1.0001</c:v>
                </c:pt>
                <c:pt idx="13092">
                  <c:v>1.0001</c:v>
                </c:pt>
                <c:pt idx="13093">
                  <c:v>1E-4</c:v>
                </c:pt>
                <c:pt idx="13094">
                  <c:v>1E-4</c:v>
                </c:pt>
                <c:pt idx="13095">
                  <c:v>1E-4</c:v>
                </c:pt>
                <c:pt idx="13096">
                  <c:v>1E-4</c:v>
                </c:pt>
                <c:pt idx="13097">
                  <c:v>2.0001000000000002</c:v>
                </c:pt>
                <c:pt idx="13098">
                  <c:v>1.0001</c:v>
                </c:pt>
                <c:pt idx="13099">
                  <c:v>1E-4</c:v>
                </c:pt>
                <c:pt idx="13100">
                  <c:v>1E-4</c:v>
                </c:pt>
                <c:pt idx="13101">
                  <c:v>1E-4</c:v>
                </c:pt>
                <c:pt idx="13102">
                  <c:v>1E-4</c:v>
                </c:pt>
                <c:pt idx="13103">
                  <c:v>1E-4</c:v>
                </c:pt>
                <c:pt idx="13104">
                  <c:v>1E-4</c:v>
                </c:pt>
                <c:pt idx="13105">
                  <c:v>1E-4</c:v>
                </c:pt>
                <c:pt idx="13106">
                  <c:v>1E-4</c:v>
                </c:pt>
                <c:pt idx="13107">
                  <c:v>1E-4</c:v>
                </c:pt>
                <c:pt idx="13108">
                  <c:v>1.0001</c:v>
                </c:pt>
                <c:pt idx="13109">
                  <c:v>2.0001000000000002</c:v>
                </c:pt>
                <c:pt idx="13110">
                  <c:v>1E-4</c:v>
                </c:pt>
                <c:pt idx="13111">
                  <c:v>1.0001</c:v>
                </c:pt>
                <c:pt idx="13112">
                  <c:v>1E-4</c:v>
                </c:pt>
                <c:pt idx="13113">
                  <c:v>1E-4</c:v>
                </c:pt>
                <c:pt idx="13114">
                  <c:v>1E-4</c:v>
                </c:pt>
                <c:pt idx="13115">
                  <c:v>1.0001</c:v>
                </c:pt>
                <c:pt idx="13116">
                  <c:v>1.0001</c:v>
                </c:pt>
                <c:pt idx="13117">
                  <c:v>1E-4</c:v>
                </c:pt>
                <c:pt idx="13118">
                  <c:v>1E-4</c:v>
                </c:pt>
                <c:pt idx="13119">
                  <c:v>1E-4</c:v>
                </c:pt>
                <c:pt idx="13120">
                  <c:v>1E-4</c:v>
                </c:pt>
                <c:pt idx="13121">
                  <c:v>2.0001000000000002</c:v>
                </c:pt>
                <c:pt idx="13122">
                  <c:v>1.0001</c:v>
                </c:pt>
                <c:pt idx="13123">
                  <c:v>1.0001</c:v>
                </c:pt>
                <c:pt idx="13124">
                  <c:v>1E-4</c:v>
                </c:pt>
                <c:pt idx="13125">
                  <c:v>1E-4</c:v>
                </c:pt>
                <c:pt idx="13126">
                  <c:v>1E-4</c:v>
                </c:pt>
                <c:pt idx="13127">
                  <c:v>1E-4</c:v>
                </c:pt>
                <c:pt idx="13128">
                  <c:v>1E-4</c:v>
                </c:pt>
                <c:pt idx="13129">
                  <c:v>1E-4</c:v>
                </c:pt>
                <c:pt idx="13130">
                  <c:v>1.0001</c:v>
                </c:pt>
                <c:pt idx="13131">
                  <c:v>1E-4</c:v>
                </c:pt>
                <c:pt idx="13132">
                  <c:v>1E-4</c:v>
                </c:pt>
                <c:pt idx="13133">
                  <c:v>1E-4</c:v>
                </c:pt>
                <c:pt idx="13134">
                  <c:v>1E-4</c:v>
                </c:pt>
                <c:pt idx="13135">
                  <c:v>1E-4</c:v>
                </c:pt>
                <c:pt idx="13136">
                  <c:v>1.0001</c:v>
                </c:pt>
                <c:pt idx="13137">
                  <c:v>1E-4</c:v>
                </c:pt>
                <c:pt idx="13138">
                  <c:v>1E-4</c:v>
                </c:pt>
                <c:pt idx="13139">
                  <c:v>1.0001</c:v>
                </c:pt>
                <c:pt idx="13140">
                  <c:v>1E-4</c:v>
                </c:pt>
                <c:pt idx="13141">
                  <c:v>1E-4</c:v>
                </c:pt>
                <c:pt idx="13142">
                  <c:v>1E-4</c:v>
                </c:pt>
                <c:pt idx="13143">
                  <c:v>1E-4</c:v>
                </c:pt>
                <c:pt idx="13144">
                  <c:v>1.0001</c:v>
                </c:pt>
                <c:pt idx="13145">
                  <c:v>1E-4</c:v>
                </c:pt>
                <c:pt idx="13146">
                  <c:v>1E-4</c:v>
                </c:pt>
                <c:pt idx="13147">
                  <c:v>1.0001</c:v>
                </c:pt>
                <c:pt idx="13148">
                  <c:v>1E-4</c:v>
                </c:pt>
                <c:pt idx="13149">
                  <c:v>1E-4</c:v>
                </c:pt>
                <c:pt idx="13150">
                  <c:v>2.0001000000000002</c:v>
                </c:pt>
                <c:pt idx="13151">
                  <c:v>1E-4</c:v>
                </c:pt>
                <c:pt idx="13152">
                  <c:v>1E-4</c:v>
                </c:pt>
                <c:pt idx="13153">
                  <c:v>1E-4</c:v>
                </c:pt>
                <c:pt idx="13154">
                  <c:v>1.0001</c:v>
                </c:pt>
                <c:pt idx="13155">
                  <c:v>1E-4</c:v>
                </c:pt>
                <c:pt idx="13156">
                  <c:v>1E-4</c:v>
                </c:pt>
                <c:pt idx="13157">
                  <c:v>1E-4</c:v>
                </c:pt>
                <c:pt idx="13158">
                  <c:v>1E-4</c:v>
                </c:pt>
                <c:pt idx="13159">
                  <c:v>1E-4</c:v>
                </c:pt>
                <c:pt idx="13160">
                  <c:v>1E-4</c:v>
                </c:pt>
                <c:pt idx="13161">
                  <c:v>1.0001</c:v>
                </c:pt>
                <c:pt idx="13162">
                  <c:v>1.0001</c:v>
                </c:pt>
                <c:pt idx="13163">
                  <c:v>2.0001000000000002</c:v>
                </c:pt>
                <c:pt idx="13164">
                  <c:v>1E-4</c:v>
                </c:pt>
                <c:pt idx="13165">
                  <c:v>1.0001</c:v>
                </c:pt>
                <c:pt idx="13166">
                  <c:v>1E-4</c:v>
                </c:pt>
                <c:pt idx="13167">
                  <c:v>1E-4</c:v>
                </c:pt>
                <c:pt idx="13168">
                  <c:v>1E-4</c:v>
                </c:pt>
                <c:pt idx="13169">
                  <c:v>1E-4</c:v>
                </c:pt>
                <c:pt idx="13170">
                  <c:v>1E-4</c:v>
                </c:pt>
                <c:pt idx="13171">
                  <c:v>1E-4</c:v>
                </c:pt>
                <c:pt idx="13172">
                  <c:v>1.0001</c:v>
                </c:pt>
                <c:pt idx="13173">
                  <c:v>1E-4</c:v>
                </c:pt>
                <c:pt idx="13174">
                  <c:v>1E-4</c:v>
                </c:pt>
                <c:pt idx="13175">
                  <c:v>1E-4</c:v>
                </c:pt>
                <c:pt idx="13176">
                  <c:v>1E-4</c:v>
                </c:pt>
                <c:pt idx="13177">
                  <c:v>1E-4</c:v>
                </c:pt>
                <c:pt idx="13178">
                  <c:v>1E-4</c:v>
                </c:pt>
                <c:pt idx="13179">
                  <c:v>1E-4</c:v>
                </c:pt>
                <c:pt idx="13180">
                  <c:v>1.0001</c:v>
                </c:pt>
                <c:pt idx="13181">
                  <c:v>2.0001000000000002</c:v>
                </c:pt>
                <c:pt idx="13182">
                  <c:v>1E-4</c:v>
                </c:pt>
                <c:pt idx="13183">
                  <c:v>1E-4</c:v>
                </c:pt>
                <c:pt idx="13184">
                  <c:v>1E-4</c:v>
                </c:pt>
                <c:pt idx="13185">
                  <c:v>1E-4</c:v>
                </c:pt>
                <c:pt idx="13186">
                  <c:v>1E-4</c:v>
                </c:pt>
                <c:pt idx="13187">
                  <c:v>1.0001</c:v>
                </c:pt>
                <c:pt idx="13188">
                  <c:v>1E-4</c:v>
                </c:pt>
                <c:pt idx="13189">
                  <c:v>1E-4</c:v>
                </c:pt>
                <c:pt idx="13190">
                  <c:v>1E-4</c:v>
                </c:pt>
                <c:pt idx="13191">
                  <c:v>1E-4</c:v>
                </c:pt>
                <c:pt idx="13192">
                  <c:v>1.0001</c:v>
                </c:pt>
                <c:pt idx="13193">
                  <c:v>1E-4</c:v>
                </c:pt>
                <c:pt idx="13194">
                  <c:v>1E-4</c:v>
                </c:pt>
                <c:pt idx="13195">
                  <c:v>1E-4</c:v>
                </c:pt>
                <c:pt idx="13196">
                  <c:v>1E-4</c:v>
                </c:pt>
                <c:pt idx="13197">
                  <c:v>1E-4</c:v>
                </c:pt>
                <c:pt idx="13198">
                  <c:v>1E-4</c:v>
                </c:pt>
                <c:pt idx="13199">
                  <c:v>1E-4</c:v>
                </c:pt>
                <c:pt idx="13200">
                  <c:v>1E-4</c:v>
                </c:pt>
                <c:pt idx="13201">
                  <c:v>1.0001</c:v>
                </c:pt>
                <c:pt idx="13202">
                  <c:v>1E-4</c:v>
                </c:pt>
                <c:pt idx="13203">
                  <c:v>1E-4</c:v>
                </c:pt>
                <c:pt idx="13204">
                  <c:v>1E-4</c:v>
                </c:pt>
                <c:pt idx="13205">
                  <c:v>1.0001</c:v>
                </c:pt>
                <c:pt idx="13206">
                  <c:v>1E-4</c:v>
                </c:pt>
                <c:pt idx="13207">
                  <c:v>1E-4</c:v>
                </c:pt>
                <c:pt idx="13208">
                  <c:v>1E-4</c:v>
                </c:pt>
                <c:pt idx="13209">
                  <c:v>1E-4</c:v>
                </c:pt>
                <c:pt idx="13210">
                  <c:v>1E-4</c:v>
                </c:pt>
                <c:pt idx="13211">
                  <c:v>1E-4</c:v>
                </c:pt>
                <c:pt idx="13212">
                  <c:v>1E-4</c:v>
                </c:pt>
                <c:pt idx="13213">
                  <c:v>1E-4</c:v>
                </c:pt>
                <c:pt idx="13214">
                  <c:v>1E-4</c:v>
                </c:pt>
                <c:pt idx="13215">
                  <c:v>1E-4</c:v>
                </c:pt>
                <c:pt idx="13216">
                  <c:v>1E-4</c:v>
                </c:pt>
                <c:pt idx="13217">
                  <c:v>1.0001</c:v>
                </c:pt>
                <c:pt idx="13218">
                  <c:v>1E-4</c:v>
                </c:pt>
                <c:pt idx="13219">
                  <c:v>1E-4</c:v>
                </c:pt>
                <c:pt idx="13220">
                  <c:v>1.0001</c:v>
                </c:pt>
                <c:pt idx="13221">
                  <c:v>1E-4</c:v>
                </c:pt>
                <c:pt idx="13222">
                  <c:v>1E-4</c:v>
                </c:pt>
                <c:pt idx="13223">
                  <c:v>1E-4</c:v>
                </c:pt>
                <c:pt idx="13224">
                  <c:v>1E-4</c:v>
                </c:pt>
                <c:pt idx="13225">
                  <c:v>1.0001</c:v>
                </c:pt>
                <c:pt idx="13226">
                  <c:v>1E-4</c:v>
                </c:pt>
                <c:pt idx="13227">
                  <c:v>1.0001</c:v>
                </c:pt>
                <c:pt idx="13228">
                  <c:v>1E-4</c:v>
                </c:pt>
                <c:pt idx="13229">
                  <c:v>1E-4</c:v>
                </c:pt>
                <c:pt idx="13230">
                  <c:v>1E-4</c:v>
                </c:pt>
                <c:pt idx="13231">
                  <c:v>1.0001</c:v>
                </c:pt>
                <c:pt idx="13232">
                  <c:v>1E-4</c:v>
                </c:pt>
                <c:pt idx="13233">
                  <c:v>1.0001</c:v>
                </c:pt>
                <c:pt idx="13234">
                  <c:v>1.0001</c:v>
                </c:pt>
                <c:pt idx="13235">
                  <c:v>1E-4</c:v>
                </c:pt>
                <c:pt idx="13236">
                  <c:v>1.0001</c:v>
                </c:pt>
                <c:pt idx="13237">
                  <c:v>1E-4</c:v>
                </c:pt>
                <c:pt idx="13238">
                  <c:v>1.0001</c:v>
                </c:pt>
                <c:pt idx="13239">
                  <c:v>1E-4</c:v>
                </c:pt>
                <c:pt idx="13240">
                  <c:v>1E-4</c:v>
                </c:pt>
                <c:pt idx="13241">
                  <c:v>1E-4</c:v>
                </c:pt>
                <c:pt idx="13242">
                  <c:v>1E-4</c:v>
                </c:pt>
                <c:pt idx="13243">
                  <c:v>1E-4</c:v>
                </c:pt>
                <c:pt idx="13244">
                  <c:v>1E-4</c:v>
                </c:pt>
                <c:pt idx="13245">
                  <c:v>1.0001</c:v>
                </c:pt>
                <c:pt idx="13246">
                  <c:v>1.0001</c:v>
                </c:pt>
                <c:pt idx="13247">
                  <c:v>1.0001</c:v>
                </c:pt>
                <c:pt idx="13248">
                  <c:v>1E-4</c:v>
                </c:pt>
                <c:pt idx="13249">
                  <c:v>1.0001</c:v>
                </c:pt>
                <c:pt idx="13250">
                  <c:v>1.0001</c:v>
                </c:pt>
                <c:pt idx="13251">
                  <c:v>1E-4</c:v>
                </c:pt>
                <c:pt idx="13252">
                  <c:v>1E-4</c:v>
                </c:pt>
                <c:pt idx="13253">
                  <c:v>1E-4</c:v>
                </c:pt>
                <c:pt idx="13254">
                  <c:v>1E-4</c:v>
                </c:pt>
                <c:pt idx="13255">
                  <c:v>1E-4</c:v>
                </c:pt>
                <c:pt idx="13256">
                  <c:v>1E-4</c:v>
                </c:pt>
                <c:pt idx="13257">
                  <c:v>1E-4</c:v>
                </c:pt>
                <c:pt idx="13258">
                  <c:v>1E-4</c:v>
                </c:pt>
                <c:pt idx="13259">
                  <c:v>1E-4</c:v>
                </c:pt>
                <c:pt idx="13260">
                  <c:v>1E-4</c:v>
                </c:pt>
                <c:pt idx="13261">
                  <c:v>1E-4</c:v>
                </c:pt>
                <c:pt idx="13262">
                  <c:v>1E-4</c:v>
                </c:pt>
                <c:pt idx="13263">
                  <c:v>1E-4</c:v>
                </c:pt>
                <c:pt idx="13264">
                  <c:v>1E-4</c:v>
                </c:pt>
                <c:pt idx="13265">
                  <c:v>1E-4</c:v>
                </c:pt>
                <c:pt idx="13266">
                  <c:v>1E-4</c:v>
                </c:pt>
                <c:pt idx="13267">
                  <c:v>1E-4</c:v>
                </c:pt>
                <c:pt idx="13268">
                  <c:v>1E-4</c:v>
                </c:pt>
                <c:pt idx="13269">
                  <c:v>1E-4</c:v>
                </c:pt>
                <c:pt idx="13270">
                  <c:v>1.0001</c:v>
                </c:pt>
                <c:pt idx="13271">
                  <c:v>1E-4</c:v>
                </c:pt>
                <c:pt idx="13272">
                  <c:v>1.0001</c:v>
                </c:pt>
                <c:pt idx="13273">
                  <c:v>2.0001000000000002</c:v>
                </c:pt>
                <c:pt idx="13274">
                  <c:v>1E-4</c:v>
                </c:pt>
                <c:pt idx="13275">
                  <c:v>1E-4</c:v>
                </c:pt>
                <c:pt idx="13276">
                  <c:v>1E-4</c:v>
                </c:pt>
                <c:pt idx="13277">
                  <c:v>1.0001</c:v>
                </c:pt>
                <c:pt idx="13278">
                  <c:v>1.0001</c:v>
                </c:pt>
                <c:pt idx="13279">
                  <c:v>1E-4</c:v>
                </c:pt>
                <c:pt idx="13280">
                  <c:v>1E-4</c:v>
                </c:pt>
                <c:pt idx="13281">
                  <c:v>1E-4</c:v>
                </c:pt>
                <c:pt idx="13282">
                  <c:v>1E-4</c:v>
                </c:pt>
                <c:pt idx="13283">
                  <c:v>1E-4</c:v>
                </c:pt>
                <c:pt idx="13284">
                  <c:v>1E-4</c:v>
                </c:pt>
                <c:pt idx="13285">
                  <c:v>1E-4</c:v>
                </c:pt>
                <c:pt idx="13286">
                  <c:v>1E-4</c:v>
                </c:pt>
                <c:pt idx="13287">
                  <c:v>1E-4</c:v>
                </c:pt>
                <c:pt idx="13288">
                  <c:v>1E-4</c:v>
                </c:pt>
                <c:pt idx="13289">
                  <c:v>1E-4</c:v>
                </c:pt>
                <c:pt idx="13290">
                  <c:v>1E-4</c:v>
                </c:pt>
                <c:pt idx="13291">
                  <c:v>1E-4</c:v>
                </c:pt>
                <c:pt idx="13292">
                  <c:v>1E-4</c:v>
                </c:pt>
                <c:pt idx="13293">
                  <c:v>1.0001</c:v>
                </c:pt>
                <c:pt idx="13294">
                  <c:v>1E-4</c:v>
                </c:pt>
                <c:pt idx="13295">
                  <c:v>1E-4</c:v>
                </c:pt>
                <c:pt idx="13296">
                  <c:v>1.0001</c:v>
                </c:pt>
                <c:pt idx="13297">
                  <c:v>1E-4</c:v>
                </c:pt>
                <c:pt idx="13298">
                  <c:v>1.0001</c:v>
                </c:pt>
                <c:pt idx="13299">
                  <c:v>1.0001</c:v>
                </c:pt>
                <c:pt idx="13300">
                  <c:v>1E-4</c:v>
                </c:pt>
                <c:pt idx="13301">
                  <c:v>1E-4</c:v>
                </c:pt>
                <c:pt idx="13302">
                  <c:v>1E-4</c:v>
                </c:pt>
                <c:pt idx="13303">
                  <c:v>1.0001</c:v>
                </c:pt>
                <c:pt idx="13304">
                  <c:v>1E-4</c:v>
                </c:pt>
                <c:pt idx="13305">
                  <c:v>1E-4</c:v>
                </c:pt>
                <c:pt idx="13306">
                  <c:v>1.0001</c:v>
                </c:pt>
                <c:pt idx="13307">
                  <c:v>2.0001000000000002</c:v>
                </c:pt>
                <c:pt idx="13308">
                  <c:v>1E-4</c:v>
                </c:pt>
                <c:pt idx="13309">
                  <c:v>1E-4</c:v>
                </c:pt>
                <c:pt idx="13310">
                  <c:v>1E-4</c:v>
                </c:pt>
                <c:pt idx="13311">
                  <c:v>1E-4</c:v>
                </c:pt>
                <c:pt idx="13312">
                  <c:v>1E-4</c:v>
                </c:pt>
                <c:pt idx="13313">
                  <c:v>1E-4</c:v>
                </c:pt>
                <c:pt idx="13314">
                  <c:v>1E-4</c:v>
                </c:pt>
                <c:pt idx="13315">
                  <c:v>1E-4</c:v>
                </c:pt>
                <c:pt idx="13316">
                  <c:v>1E-4</c:v>
                </c:pt>
                <c:pt idx="13317">
                  <c:v>1E-4</c:v>
                </c:pt>
                <c:pt idx="13318">
                  <c:v>1.0001</c:v>
                </c:pt>
                <c:pt idx="13319">
                  <c:v>1.0001</c:v>
                </c:pt>
                <c:pt idx="13320">
                  <c:v>1E-4</c:v>
                </c:pt>
                <c:pt idx="13321">
                  <c:v>1E-4</c:v>
                </c:pt>
                <c:pt idx="13322">
                  <c:v>1E-4</c:v>
                </c:pt>
                <c:pt idx="13323">
                  <c:v>1.0001</c:v>
                </c:pt>
                <c:pt idx="13324">
                  <c:v>1E-4</c:v>
                </c:pt>
                <c:pt idx="13325">
                  <c:v>1E-4</c:v>
                </c:pt>
                <c:pt idx="13326">
                  <c:v>1E-4</c:v>
                </c:pt>
                <c:pt idx="13327">
                  <c:v>1E-4</c:v>
                </c:pt>
                <c:pt idx="13328">
                  <c:v>1E-4</c:v>
                </c:pt>
                <c:pt idx="13329">
                  <c:v>1.0001</c:v>
                </c:pt>
                <c:pt idx="13330">
                  <c:v>1E-4</c:v>
                </c:pt>
                <c:pt idx="13331">
                  <c:v>1E-4</c:v>
                </c:pt>
                <c:pt idx="13332">
                  <c:v>1E-4</c:v>
                </c:pt>
                <c:pt idx="13333">
                  <c:v>1.0001</c:v>
                </c:pt>
                <c:pt idx="13334">
                  <c:v>1.0001</c:v>
                </c:pt>
                <c:pt idx="13335">
                  <c:v>1.0001</c:v>
                </c:pt>
                <c:pt idx="13336">
                  <c:v>1E-4</c:v>
                </c:pt>
                <c:pt idx="13337">
                  <c:v>1E-4</c:v>
                </c:pt>
                <c:pt idx="13338">
                  <c:v>1E-4</c:v>
                </c:pt>
                <c:pt idx="13339">
                  <c:v>1.0001</c:v>
                </c:pt>
                <c:pt idx="13340">
                  <c:v>1E-4</c:v>
                </c:pt>
                <c:pt idx="13341">
                  <c:v>1.0001</c:v>
                </c:pt>
                <c:pt idx="13342">
                  <c:v>1E-4</c:v>
                </c:pt>
                <c:pt idx="13343">
                  <c:v>1E-4</c:v>
                </c:pt>
                <c:pt idx="13344">
                  <c:v>1E-4</c:v>
                </c:pt>
                <c:pt idx="13345">
                  <c:v>1.0001</c:v>
                </c:pt>
                <c:pt idx="13346">
                  <c:v>1E-4</c:v>
                </c:pt>
                <c:pt idx="13347">
                  <c:v>1E-4</c:v>
                </c:pt>
                <c:pt idx="13348">
                  <c:v>1E-4</c:v>
                </c:pt>
                <c:pt idx="13349">
                  <c:v>1E-4</c:v>
                </c:pt>
                <c:pt idx="13350">
                  <c:v>1E-4</c:v>
                </c:pt>
                <c:pt idx="13351">
                  <c:v>1E-4</c:v>
                </c:pt>
                <c:pt idx="13352">
                  <c:v>1E-4</c:v>
                </c:pt>
                <c:pt idx="13353">
                  <c:v>1E-4</c:v>
                </c:pt>
                <c:pt idx="13354">
                  <c:v>1E-4</c:v>
                </c:pt>
                <c:pt idx="13355">
                  <c:v>1E-4</c:v>
                </c:pt>
                <c:pt idx="13356">
                  <c:v>1E-4</c:v>
                </c:pt>
                <c:pt idx="13357">
                  <c:v>1E-4</c:v>
                </c:pt>
                <c:pt idx="13358">
                  <c:v>1E-4</c:v>
                </c:pt>
                <c:pt idx="13359">
                  <c:v>2.0001000000000002</c:v>
                </c:pt>
                <c:pt idx="13360">
                  <c:v>1.0001</c:v>
                </c:pt>
                <c:pt idx="13361">
                  <c:v>2.0001000000000002</c:v>
                </c:pt>
                <c:pt idx="13362">
                  <c:v>1E-4</c:v>
                </c:pt>
                <c:pt idx="13363">
                  <c:v>1E-4</c:v>
                </c:pt>
                <c:pt idx="13364">
                  <c:v>1E-4</c:v>
                </c:pt>
                <c:pt idx="13365">
                  <c:v>1E-4</c:v>
                </c:pt>
                <c:pt idx="13366">
                  <c:v>1.0001</c:v>
                </c:pt>
                <c:pt idx="13367">
                  <c:v>1.0001</c:v>
                </c:pt>
                <c:pt idx="13368">
                  <c:v>1E-4</c:v>
                </c:pt>
                <c:pt idx="13369">
                  <c:v>2.0001000000000002</c:v>
                </c:pt>
                <c:pt idx="13370">
                  <c:v>1E-4</c:v>
                </c:pt>
                <c:pt idx="13371">
                  <c:v>3.0001000000000002</c:v>
                </c:pt>
                <c:pt idx="13372">
                  <c:v>2.0001000000000002</c:v>
                </c:pt>
                <c:pt idx="13373">
                  <c:v>1.0001</c:v>
                </c:pt>
                <c:pt idx="13374">
                  <c:v>1E-4</c:v>
                </c:pt>
                <c:pt idx="13375">
                  <c:v>1E-4</c:v>
                </c:pt>
                <c:pt idx="13376">
                  <c:v>1E-4</c:v>
                </c:pt>
                <c:pt idx="13377">
                  <c:v>1.0001</c:v>
                </c:pt>
                <c:pt idx="13378">
                  <c:v>1E-4</c:v>
                </c:pt>
                <c:pt idx="13379">
                  <c:v>1E-4</c:v>
                </c:pt>
                <c:pt idx="13380">
                  <c:v>1E-4</c:v>
                </c:pt>
                <c:pt idx="13381">
                  <c:v>1E-4</c:v>
                </c:pt>
                <c:pt idx="13382">
                  <c:v>1E-4</c:v>
                </c:pt>
                <c:pt idx="13383">
                  <c:v>1E-4</c:v>
                </c:pt>
                <c:pt idx="13384">
                  <c:v>1E-4</c:v>
                </c:pt>
                <c:pt idx="13385">
                  <c:v>1E-4</c:v>
                </c:pt>
                <c:pt idx="13386">
                  <c:v>1E-4</c:v>
                </c:pt>
                <c:pt idx="13387">
                  <c:v>1E-4</c:v>
                </c:pt>
                <c:pt idx="13388">
                  <c:v>1E-4</c:v>
                </c:pt>
                <c:pt idx="13389">
                  <c:v>1E-4</c:v>
                </c:pt>
                <c:pt idx="13390">
                  <c:v>1E-4</c:v>
                </c:pt>
                <c:pt idx="13391">
                  <c:v>1E-4</c:v>
                </c:pt>
                <c:pt idx="13392">
                  <c:v>3.0001000000000002</c:v>
                </c:pt>
                <c:pt idx="13393">
                  <c:v>1.0001</c:v>
                </c:pt>
                <c:pt idx="13394">
                  <c:v>1E-4</c:v>
                </c:pt>
                <c:pt idx="13395">
                  <c:v>1E-4</c:v>
                </c:pt>
                <c:pt idx="13396">
                  <c:v>1.0001</c:v>
                </c:pt>
                <c:pt idx="13397">
                  <c:v>1E-4</c:v>
                </c:pt>
                <c:pt idx="13398">
                  <c:v>1E-4</c:v>
                </c:pt>
                <c:pt idx="13399">
                  <c:v>1E-4</c:v>
                </c:pt>
                <c:pt idx="13400">
                  <c:v>1.0001</c:v>
                </c:pt>
                <c:pt idx="13401">
                  <c:v>2.0001000000000002</c:v>
                </c:pt>
                <c:pt idx="13402">
                  <c:v>1E-4</c:v>
                </c:pt>
                <c:pt idx="13403">
                  <c:v>1.0001</c:v>
                </c:pt>
                <c:pt idx="13404">
                  <c:v>1E-4</c:v>
                </c:pt>
                <c:pt idx="13405">
                  <c:v>1E-4</c:v>
                </c:pt>
                <c:pt idx="13406">
                  <c:v>1.0001</c:v>
                </c:pt>
                <c:pt idx="13407">
                  <c:v>1E-4</c:v>
                </c:pt>
                <c:pt idx="13408">
                  <c:v>1E-4</c:v>
                </c:pt>
                <c:pt idx="13409">
                  <c:v>1.0001</c:v>
                </c:pt>
                <c:pt idx="13410">
                  <c:v>1E-4</c:v>
                </c:pt>
                <c:pt idx="13411">
                  <c:v>1E-4</c:v>
                </c:pt>
                <c:pt idx="13412">
                  <c:v>1E-4</c:v>
                </c:pt>
                <c:pt idx="13413">
                  <c:v>1E-4</c:v>
                </c:pt>
                <c:pt idx="13414">
                  <c:v>1E-4</c:v>
                </c:pt>
                <c:pt idx="13415">
                  <c:v>1E-4</c:v>
                </c:pt>
                <c:pt idx="13416">
                  <c:v>1E-4</c:v>
                </c:pt>
                <c:pt idx="13417">
                  <c:v>1E-4</c:v>
                </c:pt>
                <c:pt idx="13418">
                  <c:v>1.0001</c:v>
                </c:pt>
                <c:pt idx="13419">
                  <c:v>1E-4</c:v>
                </c:pt>
                <c:pt idx="13420">
                  <c:v>1.0001</c:v>
                </c:pt>
                <c:pt idx="13421">
                  <c:v>1.0001</c:v>
                </c:pt>
                <c:pt idx="13422">
                  <c:v>1.0001</c:v>
                </c:pt>
                <c:pt idx="13423">
                  <c:v>1E-4</c:v>
                </c:pt>
                <c:pt idx="13424">
                  <c:v>1E-4</c:v>
                </c:pt>
                <c:pt idx="13425">
                  <c:v>1E-4</c:v>
                </c:pt>
                <c:pt idx="13426">
                  <c:v>1.0001</c:v>
                </c:pt>
                <c:pt idx="13427">
                  <c:v>1E-4</c:v>
                </c:pt>
                <c:pt idx="13428">
                  <c:v>1E-4</c:v>
                </c:pt>
                <c:pt idx="13429">
                  <c:v>1E-4</c:v>
                </c:pt>
                <c:pt idx="13430">
                  <c:v>1E-4</c:v>
                </c:pt>
                <c:pt idx="13431">
                  <c:v>3.0001000000000002</c:v>
                </c:pt>
                <c:pt idx="13432">
                  <c:v>1E-4</c:v>
                </c:pt>
                <c:pt idx="13433">
                  <c:v>1.0001</c:v>
                </c:pt>
                <c:pt idx="13434">
                  <c:v>1E-4</c:v>
                </c:pt>
                <c:pt idx="13435">
                  <c:v>1E-4</c:v>
                </c:pt>
                <c:pt idx="13436">
                  <c:v>1E-4</c:v>
                </c:pt>
                <c:pt idx="13437">
                  <c:v>1E-4</c:v>
                </c:pt>
                <c:pt idx="13438">
                  <c:v>1E-4</c:v>
                </c:pt>
                <c:pt idx="13439">
                  <c:v>1E-4</c:v>
                </c:pt>
                <c:pt idx="13440">
                  <c:v>1E-4</c:v>
                </c:pt>
                <c:pt idx="13441">
                  <c:v>1E-4</c:v>
                </c:pt>
                <c:pt idx="13442">
                  <c:v>1E-4</c:v>
                </c:pt>
                <c:pt idx="13443">
                  <c:v>1E-4</c:v>
                </c:pt>
                <c:pt idx="13444">
                  <c:v>1.0001</c:v>
                </c:pt>
                <c:pt idx="13445">
                  <c:v>1E-4</c:v>
                </c:pt>
                <c:pt idx="13446">
                  <c:v>1E-4</c:v>
                </c:pt>
                <c:pt idx="13447">
                  <c:v>1.0001</c:v>
                </c:pt>
                <c:pt idx="13448">
                  <c:v>1E-4</c:v>
                </c:pt>
                <c:pt idx="13449">
                  <c:v>2.0001000000000002</c:v>
                </c:pt>
                <c:pt idx="13450">
                  <c:v>1E-4</c:v>
                </c:pt>
                <c:pt idx="13451">
                  <c:v>2.0001000000000002</c:v>
                </c:pt>
                <c:pt idx="13452">
                  <c:v>1E-4</c:v>
                </c:pt>
                <c:pt idx="13453">
                  <c:v>1E-4</c:v>
                </c:pt>
                <c:pt idx="13454">
                  <c:v>1E-4</c:v>
                </c:pt>
                <c:pt idx="13455">
                  <c:v>1E-4</c:v>
                </c:pt>
                <c:pt idx="13456">
                  <c:v>1.0001</c:v>
                </c:pt>
                <c:pt idx="13457">
                  <c:v>1E-4</c:v>
                </c:pt>
                <c:pt idx="13458">
                  <c:v>1E-4</c:v>
                </c:pt>
                <c:pt idx="13459">
                  <c:v>1.0001</c:v>
                </c:pt>
                <c:pt idx="13460">
                  <c:v>1E-4</c:v>
                </c:pt>
                <c:pt idx="13461">
                  <c:v>1E-4</c:v>
                </c:pt>
                <c:pt idx="13462">
                  <c:v>1E-4</c:v>
                </c:pt>
                <c:pt idx="13463">
                  <c:v>1.0001</c:v>
                </c:pt>
                <c:pt idx="13464">
                  <c:v>1.0001</c:v>
                </c:pt>
                <c:pt idx="13465">
                  <c:v>1E-4</c:v>
                </c:pt>
                <c:pt idx="13466">
                  <c:v>1.0001</c:v>
                </c:pt>
                <c:pt idx="13467">
                  <c:v>1E-4</c:v>
                </c:pt>
                <c:pt idx="13468">
                  <c:v>1E-4</c:v>
                </c:pt>
                <c:pt idx="13469">
                  <c:v>1E-4</c:v>
                </c:pt>
                <c:pt idx="13470">
                  <c:v>1.0001</c:v>
                </c:pt>
                <c:pt idx="13471">
                  <c:v>1E-4</c:v>
                </c:pt>
                <c:pt idx="13472">
                  <c:v>1.0001</c:v>
                </c:pt>
                <c:pt idx="13473">
                  <c:v>1E-4</c:v>
                </c:pt>
                <c:pt idx="13474">
                  <c:v>1.0001</c:v>
                </c:pt>
                <c:pt idx="13475">
                  <c:v>1.0001</c:v>
                </c:pt>
                <c:pt idx="13476">
                  <c:v>1E-4</c:v>
                </c:pt>
                <c:pt idx="13477">
                  <c:v>1E-4</c:v>
                </c:pt>
                <c:pt idx="13478">
                  <c:v>1.0001</c:v>
                </c:pt>
                <c:pt idx="13479">
                  <c:v>1.0001</c:v>
                </c:pt>
                <c:pt idx="13480">
                  <c:v>1E-4</c:v>
                </c:pt>
                <c:pt idx="13481">
                  <c:v>1.0001</c:v>
                </c:pt>
                <c:pt idx="13482">
                  <c:v>1E-4</c:v>
                </c:pt>
                <c:pt idx="13483">
                  <c:v>1.0001</c:v>
                </c:pt>
                <c:pt idx="13484">
                  <c:v>1.0001</c:v>
                </c:pt>
                <c:pt idx="13485">
                  <c:v>2.0001000000000002</c:v>
                </c:pt>
                <c:pt idx="13486">
                  <c:v>1.0001</c:v>
                </c:pt>
                <c:pt idx="13487">
                  <c:v>4.0000999999999998</c:v>
                </c:pt>
                <c:pt idx="13488">
                  <c:v>1E-4</c:v>
                </c:pt>
                <c:pt idx="13489">
                  <c:v>1.0001</c:v>
                </c:pt>
                <c:pt idx="13490">
                  <c:v>1E-4</c:v>
                </c:pt>
                <c:pt idx="13491">
                  <c:v>1E-4</c:v>
                </c:pt>
                <c:pt idx="13492">
                  <c:v>1E-4</c:v>
                </c:pt>
                <c:pt idx="13493">
                  <c:v>1.0001</c:v>
                </c:pt>
                <c:pt idx="13494">
                  <c:v>1E-4</c:v>
                </c:pt>
                <c:pt idx="13495">
                  <c:v>1E-4</c:v>
                </c:pt>
                <c:pt idx="13496">
                  <c:v>2.0001000000000002</c:v>
                </c:pt>
                <c:pt idx="13497">
                  <c:v>1E-4</c:v>
                </c:pt>
                <c:pt idx="13498">
                  <c:v>1.0001</c:v>
                </c:pt>
                <c:pt idx="13499">
                  <c:v>1.0001</c:v>
                </c:pt>
                <c:pt idx="13500">
                  <c:v>1E-4</c:v>
                </c:pt>
                <c:pt idx="13501">
                  <c:v>1E-4</c:v>
                </c:pt>
                <c:pt idx="13502">
                  <c:v>1E-4</c:v>
                </c:pt>
                <c:pt idx="13503">
                  <c:v>2.0001000000000002</c:v>
                </c:pt>
                <c:pt idx="13504">
                  <c:v>1.0001</c:v>
                </c:pt>
                <c:pt idx="13505">
                  <c:v>1.0001</c:v>
                </c:pt>
                <c:pt idx="13506">
                  <c:v>1E-4</c:v>
                </c:pt>
                <c:pt idx="13507">
                  <c:v>1E-4</c:v>
                </c:pt>
                <c:pt idx="13508">
                  <c:v>1.0001</c:v>
                </c:pt>
                <c:pt idx="13509">
                  <c:v>1E-4</c:v>
                </c:pt>
                <c:pt idx="13510">
                  <c:v>1E-4</c:v>
                </c:pt>
                <c:pt idx="13511">
                  <c:v>1E-4</c:v>
                </c:pt>
                <c:pt idx="13512">
                  <c:v>2.0001000000000002</c:v>
                </c:pt>
                <c:pt idx="13513">
                  <c:v>1.0001</c:v>
                </c:pt>
                <c:pt idx="13514">
                  <c:v>1.0001</c:v>
                </c:pt>
                <c:pt idx="13515">
                  <c:v>4.0000999999999998</c:v>
                </c:pt>
                <c:pt idx="13516">
                  <c:v>3.0001000000000002</c:v>
                </c:pt>
                <c:pt idx="13517">
                  <c:v>5.0000999999999998</c:v>
                </c:pt>
                <c:pt idx="13518">
                  <c:v>6.0000999999999998</c:v>
                </c:pt>
                <c:pt idx="13519">
                  <c:v>1.0001</c:v>
                </c:pt>
                <c:pt idx="13520">
                  <c:v>1.0001</c:v>
                </c:pt>
                <c:pt idx="13521">
                  <c:v>1.0001</c:v>
                </c:pt>
                <c:pt idx="13522">
                  <c:v>1E-4</c:v>
                </c:pt>
                <c:pt idx="13523">
                  <c:v>1E-4</c:v>
                </c:pt>
                <c:pt idx="13524">
                  <c:v>1E-4</c:v>
                </c:pt>
                <c:pt idx="13525">
                  <c:v>1E-4</c:v>
                </c:pt>
                <c:pt idx="13526">
                  <c:v>1E-4</c:v>
                </c:pt>
                <c:pt idx="13527">
                  <c:v>1E-4</c:v>
                </c:pt>
                <c:pt idx="13528">
                  <c:v>1E-4</c:v>
                </c:pt>
                <c:pt idx="13529">
                  <c:v>1E-4</c:v>
                </c:pt>
                <c:pt idx="13530">
                  <c:v>1E-4</c:v>
                </c:pt>
                <c:pt idx="13531">
                  <c:v>1E-4</c:v>
                </c:pt>
                <c:pt idx="13532">
                  <c:v>1E-4</c:v>
                </c:pt>
                <c:pt idx="13533">
                  <c:v>1E-4</c:v>
                </c:pt>
                <c:pt idx="13534">
                  <c:v>1E-4</c:v>
                </c:pt>
                <c:pt idx="13535">
                  <c:v>1E-4</c:v>
                </c:pt>
                <c:pt idx="13536">
                  <c:v>1E-4</c:v>
                </c:pt>
                <c:pt idx="13537">
                  <c:v>1E-4</c:v>
                </c:pt>
                <c:pt idx="13538">
                  <c:v>1E-4</c:v>
                </c:pt>
                <c:pt idx="13539">
                  <c:v>1E-4</c:v>
                </c:pt>
                <c:pt idx="13540">
                  <c:v>1E-4</c:v>
                </c:pt>
                <c:pt idx="13541">
                  <c:v>3.0001000000000002</c:v>
                </c:pt>
                <c:pt idx="13542">
                  <c:v>1E-4</c:v>
                </c:pt>
                <c:pt idx="13543">
                  <c:v>1E-4</c:v>
                </c:pt>
                <c:pt idx="13544">
                  <c:v>1E-4</c:v>
                </c:pt>
                <c:pt idx="13545">
                  <c:v>1.0001</c:v>
                </c:pt>
                <c:pt idx="13546">
                  <c:v>4.0000999999999998</c:v>
                </c:pt>
                <c:pt idx="13547">
                  <c:v>17.0001</c:v>
                </c:pt>
                <c:pt idx="13548">
                  <c:v>9.0000999999999998</c:v>
                </c:pt>
                <c:pt idx="13549">
                  <c:v>8.0000999999999998</c:v>
                </c:pt>
                <c:pt idx="13550">
                  <c:v>5.0000999999999998</c:v>
                </c:pt>
                <c:pt idx="13551">
                  <c:v>1.0001</c:v>
                </c:pt>
                <c:pt idx="13552">
                  <c:v>1.0001</c:v>
                </c:pt>
                <c:pt idx="13553">
                  <c:v>1E-4</c:v>
                </c:pt>
                <c:pt idx="13554">
                  <c:v>1.0001</c:v>
                </c:pt>
                <c:pt idx="13555">
                  <c:v>1E-4</c:v>
                </c:pt>
                <c:pt idx="13556">
                  <c:v>1E-4</c:v>
                </c:pt>
                <c:pt idx="13557">
                  <c:v>1.0001</c:v>
                </c:pt>
                <c:pt idx="13558">
                  <c:v>1E-4</c:v>
                </c:pt>
                <c:pt idx="13559">
                  <c:v>1E-4</c:v>
                </c:pt>
                <c:pt idx="13560">
                  <c:v>1E-4</c:v>
                </c:pt>
                <c:pt idx="13561">
                  <c:v>1E-4</c:v>
                </c:pt>
                <c:pt idx="13562">
                  <c:v>1.0001</c:v>
                </c:pt>
                <c:pt idx="13563">
                  <c:v>1E-4</c:v>
                </c:pt>
                <c:pt idx="13564">
                  <c:v>1.0001</c:v>
                </c:pt>
                <c:pt idx="13565">
                  <c:v>1.0001</c:v>
                </c:pt>
                <c:pt idx="13566">
                  <c:v>1E-4</c:v>
                </c:pt>
                <c:pt idx="13567">
                  <c:v>1E-4</c:v>
                </c:pt>
                <c:pt idx="13568">
                  <c:v>1E-4</c:v>
                </c:pt>
                <c:pt idx="13569">
                  <c:v>1E-4</c:v>
                </c:pt>
                <c:pt idx="13570">
                  <c:v>1E-4</c:v>
                </c:pt>
                <c:pt idx="13571">
                  <c:v>1E-4</c:v>
                </c:pt>
                <c:pt idx="13572">
                  <c:v>1E-4</c:v>
                </c:pt>
                <c:pt idx="13573">
                  <c:v>1E-4</c:v>
                </c:pt>
                <c:pt idx="13574">
                  <c:v>1E-4</c:v>
                </c:pt>
                <c:pt idx="13575">
                  <c:v>1E-4</c:v>
                </c:pt>
                <c:pt idx="13576">
                  <c:v>1.0001</c:v>
                </c:pt>
                <c:pt idx="13577">
                  <c:v>1.0001</c:v>
                </c:pt>
                <c:pt idx="13578">
                  <c:v>4.0000999999999998</c:v>
                </c:pt>
                <c:pt idx="13579">
                  <c:v>1E-4</c:v>
                </c:pt>
                <c:pt idx="13580">
                  <c:v>2.0001000000000002</c:v>
                </c:pt>
                <c:pt idx="13581">
                  <c:v>1E-4</c:v>
                </c:pt>
                <c:pt idx="13582">
                  <c:v>1E-4</c:v>
                </c:pt>
                <c:pt idx="13583">
                  <c:v>1E-4</c:v>
                </c:pt>
                <c:pt idx="13584">
                  <c:v>1E-4</c:v>
                </c:pt>
                <c:pt idx="13585">
                  <c:v>1E-4</c:v>
                </c:pt>
                <c:pt idx="13586">
                  <c:v>1.0001</c:v>
                </c:pt>
                <c:pt idx="13587">
                  <c:v>1E-4</c:v>
                </c:pt>
                <c:pt idx="13588">
                  <c:v>1E-4</c:v>
                </c:pt>
                <c:pt idx="13589">
                  <c:v>1E-4</c:v>
                </c:pt>
                <c:pt idx="13590">
                  <c:v>1E-4</c:v>
                </c:pt>
                <c:pt idx="13591">
                  <c:v>1E-4</c:v>
                </c:pt>
                <c:pt idx="13592">
                  <c:v>2.0001000000000002</c:v>
                </c:pt>
                <c:pt idx="13593">
                  <c:v>1E-4</c:v>
                </c:pt>
                <c:pt idx="13594">
                  <c:v>1E-4</c:v>
                </c:pt>
                <c:pt idx="13595">
                  <c:v>1E-4</c:v>
                </c:pt>
                <c:pt idx="13596">
                  <c:v>1.0001</c:v>
                </c:pt>
                <c:pt idx="13597">
                  <c:v>1E-4</c:v>
                </c:pt>
                <c:pt idx="13598">
                  <c:v>1E-4</c:v>
                </c:pt>
                <c:pt idx="13599">
                  <c:v>1.0001</c:v>
                </c:pt>
                <c:pt idx="13600">
                  <c:v>1.0001</c:v>
                </c:pt>
                <c:pt idx="13601">
                  <c:v>1.0001</c:v>
                </c:pt>
                <c:pt idx="13602">
                  <c:v>1E-4</c:v>
                </c:pt>
                <c:pt idx="13603">
                  <c:v>1E-4</c:v>
                </c:pt>
                <c:pt idx="13604">
                  <c:v>1.0001</c:v>
                </c:pt>
                <c:pt idx="13605">
                  <c:v>1E-4</c:v>
                </c:pt>
                <c:pt idx="13606">
                  <c:v>1.0001</c:v>
                </c:pt>
                <c:pt idx="13607">
                  <c:v>1E-4</c:v>
                </c:pt>
                <c:pt idx="13608">
                  <c:v>1.0001</c:v>
                </c:pt>
                <c:pt idx="13609">
                  <c:v>1.0001</c:v>
                </c:pt>
                <c:pt idx="13610">
                  <c:v>1.0001</c:v>
                </c:pt>
                <c:pt idx="13611">
                  <c:v>1E-4</c:v>
                </c:pt>
                <c:pt idx="13612">
                  <c:v>1E-4</c:v>
                </c:pt>
                <c:pt idx="13613">
                  <c:v>1.0001</c:v>
                </c:pt>
                <c:pt idx="13614">
                  <c:v>1E-4</c:v>
                </c:pt>
                <c:pt idx="13615">
                  <c:v>1E-4</c:v>
                </c:pt>
                <c:pt idx="13616">
                  <c:v>1E-4</c:v>
                </c:pt>
                <c:pt idx="13617">
                  <c:v>1E-4</c:v>
                </c:pt>
                <c:pt idx="13618">
                  <c:v>1.0001</c:v>
                </c:pt>
                <c:pt idx="13619">
                  <c:v>1.0001</c:v>
                </c:pt>
                <c:pt idx="13620">
                  <c:v>1.0001</c:v>
                </c:pt>
                <c:pt idx="13621">
                  <c:v>1.0001</c:v>
                </c:pt>
                <c:pt idx="13622">
                  <c:v>1E-4</c:v>
                </c:pt>
                <c:pt idx="13623">
                  <c:v>1E-4</c:v>
                </c:pt>
                <c:pt idx="13624">
                  <c:v>1.0001</c:v>
                </c:pt>
                <c:pt idx="13625">
                  <c:v>1E-4</c:v>
                </c:pt>
                <c:pt idx="13626">
                  <c:v>1E-4</c:v>
                </c:pt>
                <c:pt idx="13627">
                  <c:v>1E-4</c:v>
                </c:pt>
                <c:pt idx="13628">
                  <c:v>1E-4</c:v>
                </c:pt>
                <c:pt idx="13629">
                  <c:v>1E-4</c:v>
                </c:pt>
                <c:pt idx="13630">
                  <c:v>1E-4</c:v>
                </c:pt>
                <c:pt idx="13631">
                  <c:v>1E-4</c:v>
                </c:pt>
                <c:pt idx="13632">
                  <c:v>1E-4</c:v>
                </c:pt>
                <c:pt idx="13633">
                  <c:v>1E-4</c:v>
                </c:pt>
                <c:pt idx="13634">
                  <c:v>1E-4</c:v>
                </c:pt>
                <c:pt idx="13635">
                  <c:v>1E-4</c:v>
                </c:pt>
                <c:pt idx="13636">
                  <c:v>1E-4</c:v>
                </c:pt>
                <c:pt idx="13637">
                  <c:v>1E-4</c:v>
                </c:pt>
                <c:pt idx="13638">
                  <c:v>1.0001</c:v>
                </c:pt>
                <c:pt idx="13639">
                  <c:v>1.0001</c:v>
                </c:pt>
                <c:pt idx="13640">
                  <c:v>1E-4</c:v>
                </c:pt>
                <c:pt idx="13641">
                  <c:v>1E-4</c:v>
                </c:pt>
                <c:pt idx="13642">
                  <c:v>1.0001</c:v>
                </c:pt>
                <c:pt idx="13643">
                  <c:v>1E-4</c:v>
                </c:pt>
                <c:pt idx="13644">
                  <c:v>1.0001</c:v>
                </c:pt>
                <c:pt idx="13645">
                  <c:v>1.0001</c:v>
                </c:pt>
                <c:pt idx="13646">
                  <c:v>1E-4</c:v>
                </c:pt>
                <c:pt idx="13647">
                  <c:v>1E-4</c:v>
                </c:pt>
                <c:pt idx="13648">
                  <c:v>1E-4</c:v>
                </c:pt>
                <c:pt idx="13649">
                  <c:v>1E-4</c:v>
                </c:pt>
                <c:pt idx="13650">
                  <c:v>1E-4</c:v>
                </c:pt>
                <c:pt idx="13651">
                  <c:v>1E-4</c:v>
                </c:pt>
                <c:pt idx="13652">
                  <c:v>1E-4</c:v>
                </c:pt>
                <c:pt idx="13653">
                  <c:v>1E-4</c:v>
                </c:pt>
                <c:pt idx="13654">
                  <c:v>1E-4</c:v>
                </c:pt>
                <c:pt idx="13655">
                  <c:v>1.0001</c:v>
                </c:pt>
                <c:pt idx="13656">
                  <c:v>1E-4</c:v>
                </c:pt>
                <c:pt idx="13657">
                  <c:v>1E-4</c:v>
                </c:pt>
                <c:pt idx="13658">
                  <c:v>1E-4</c:v>
                </c:pt>
                <c:pt idx="13659">
                  <c:v>1E-4</c:v>
                </c:pt>
                <c:pt idx="13660">
                  <c:v>1E-4</c:v>
                </c:pt>
                <c:pt idx="13661">
                  <c:v>1.0001</c:v>
                </c:pt>
                <c:pt idx="13662">
                  <c:v>1E-4</c:v>
                </c:pt>
                <c:pt idx="13663">
                  <c:v>1.0001</c:v>
                </c:pt>
                <c:pt idx="13664">
                  <c:v>1.0001</c:v>
                </c:pt>
                <c:pt idx="13665">
                  <c:v>1E-4</c:v>
                </c:pt>
                <c:pt idx="13666">
                  <c:v>1E-4</c:v>
                </c:pt>
                <c:pt idx="13667">
                  <c:v>1.0001</c:v>
                </c:pt>
                <c:pt idx="13668">
                  <c:v>1E-4</c:v>
                </c:pt>
                <c:pt idx="13669">
                  <c:v>1E-4</c:v>
                </c:pt>
                <c:pt idx="13670">
                  <c:v>1.0001</c:v>
                </c:pt>
                <c:pt idx="13671">
                  <c:v>1E-4</c:v>
                </c:pt>
                <c:pt idx="13672">
                  <c:v>1E-4</c:v>
                </c:pt>
                <c:pt idx="13673">
                  <c:v>1E-4</c:v>
                </c:pt>
                <c:pt idx="13674">
                  <c:v>2.0001000000000002</c:v>
                </c:pt>
                <c:pt idx="13675">
                  <c:v>1E-4</c:v>
                </c:pt>
                <c:pt idx="13676">
                  <c:v>1E-4</c:v>
                </c:pt>
                <c:pt idx="13677">
                  <c:v>1E-4</c:v>
                </c:pt>
                <c:pt idx="13678">
                  <c:v>1E-4</c:v>
                </c:pt>
                <c:pt idx="13679">
                  <c:v>1E-4</c:v>
                </c:pt>
                <c:pt idx="13680">
                  <c:v>1E-4</c:v>
                </c:pt>
                <c:pt idx="13681">
                  <c:v>1E-4</c:v>
                </c:pt>
                <c:pt idx="13682">
                  <c:v>1E-4</c:v>
                </c:pt>
                <c:pt idx="13683">
                  <c:v>1E-4</c:v>
                </c:pt>
                <c:pt idx="13684">
                  <c:v>1E-4</c:v>
                </c:pt>
                <c:pt idx="13685">
                  <c:v>1E-4</c:v>
                </c:pt>
                <c:pt idx="13686">
                  <c:v>1E-4</c:v>
                </c:pt>
                <c:pt idx="13687">
                  <c:v>1E-4</c:v>
                </c:pt>
                <c:pt idx="13688">
                  <c:v>1E-4</c:v>
                </c:pt>
                <c:pt idx="13689">
                  <c:v>1E-4</c:v>
                </c:pt>
                <c:pt idx="13690">
                  <c:v>1E-4</c:v>
                </c:pt>
                <c:pt idx="13691">
                  <c:v>1E-4</c:v>
                </c:pt>
                <c:pt idx="13692">
                  <c:v>1E-4</c:v>
                </c:pt>
                <c:pt idx="13693">
                  <c:v>1E-4</c:v>
                </c:pt>
                <c:pt idx="13694">
                  <c:v>1E-4</c:v>
                </c:pt>
                <c:pt idx="13695">
                  <c:v>1E-4</c:v>
                </c:pt>
                <c:pt idx="13696">
                  <c:v>1.0001</c:v>
                </c:pt>
                <c:pt idx="13697">
                  <c:v>1E-4</c:v>
                </c:pt>
                <c:pt idx="13698">
                  <c:v>1.0001</c:v>
                </c:pt>
                <c:pt idx="13699">
                  <c:v>2.0001000000000002</c:v>
                </c:pt>
                <c:pt idx="13700">
                  <c:v>1.0001</c:v>
                </c:pt>
                <c:pt idx="13701">
                  <c:v>1.0001</c:v>
                </c:pt>
                <c:pt idx="13702">
                  <c:v>1.0001</c:v>
                </c:pt>
                <c:pt idx="13703">
                  <c:v>1E-4</c:v>
                </c:pt>
                <c:pt idx="13704">
                  <c:v>1E-4</c:v>
                </c:pt>
                <c:pt idx="13705">
                  <c:v>1E-4</c:v>
                </c:pt>
                <c:pt idx="13706">
                  <c:v>1.0001</c:v>
                </c:pt>
                <c:pt idx="13707">
                  <c:v>1E-4</c:v>
                </c:pt>
                <c:pt idx="13708">
                  <c:v>1E-4</c:v>
                </c:pt>
                <c:pt idx="13709">
                  <c:v>1E-4</c:v>
                </c:pt>
                <c:pt idx="13710">
                  <c:v>1E-4</c:v>
                </c:pt>
                <c:pt idx="13711">
                  <c:v>1E-4</c:v>
                </c:pt>
                <c:pt idx="13712">
                  <c:v>1E-4</c:v>
                </c:pt>
                <c:pt idx="13713">
                  <c:v>1E-4</c:v>
                </c:pt>
                <c:pt idx="13714">
                  <c:v>1E-4</c:v>
                </c:pt>
                <c:pt idx="13715">
                  <c:v>1E-4</c:v>
                </c:pt>
                <c:pt idx="13716">
                  <c:v>1E-4</c:v>
                </c:pt>
                <c:pt idx="13717">
                  <c:v>1.0001</c:v>
                </c:pt>
                <c:pt idx="13718">
                  <c:v>1E-4</c:v>
                </c:pt>
                <c:pt idx="13719">
                  <c:v>1E-4</c:v>
                </c:pt>
                <c:pt idx="13720">
                  <c:v>1E-4</c:v>
                </c:pt>
                <c:pt idx="13721">
                  <c:v>1E-4</c:v>
                </c:pt>
                <c:pt idx="13722">
                  <c:v>1E-4</c:v>
                </c:pt>
                <c:pt idx="13723">
                  <c:v>1E-4</c:v>
                </c:pt>
                <c:pt idx="13724">
                  <c:v>1E-4</c:v>
                </c:pt>
                <c:pt idx="13725">
                  <c:v>1E-4</c:v>
                </c:pt>
                <c:pt idx="13726">
                  <c:v>1E-4</c:v>
                </c:pt>
                <c:pt idx="13727">
                  <c:v>1.0001</c:v>
                </c:pt>
                <c:pt idx="13728">
                  <c:v>1E-4</c:v>
                </c:pt>
                <c:pt idx="13729">
                  <c:v>1.0001</c:v>
                </c:pt>
                <c:pt idx="13730">
                  <c:v>3.0001000000000002</c:v>
                </c:pt>
                <c:pt idx="13731">
                  <c:v>1.0001</c:v>
                </c:pt>
                <c:pt idx="13732">
                  <c:v>1E-4</c:v>
                </c:pt>
                <c:pt idx="13733">
                  <c:v>1E-4</c:v>
                </c:pt>
                <c:pt idx="13734">
                  <c:v>2.0001000000000002</c:v>
                </c:pt>
                <c:pt idx="13735">
                  <c:v>1E-4</c:v>
                </c:pt>
                <c:pt idx="13736">
                  <c:v>1E-4</c:v>
                </c:pt>
                <c:pt idx="13737">
                  <c:v>2.0001000000000002</c:v>
                </c:pt>
                <c:pt idx="13738">
                  <c:v>1E-4</c:v>
                </c:pt>
                <c:pt idx="13739">
                  <c:v>1E-4</c:v>
                </c:pt>
                <c:pt idx="13740">
                  <c:v>1.0001</c:v>
                </c:pt>
                <c:pt idx="13741">
                  <c:v>1.0001</c:v>
                </c:pt>
                <c:pt idx="13742">
                  <c:v>1E-4</c:v>
                </c:pt>
                <c:pt idx="13743">
                  <c:v>1.0001</c:v>
                </c:pt>
                <c:pt idx="13744">
                  <c:v>1E-4</c:v>
                </c:pt>
                <c:pt idx="13745">
                  <c:v>1E-4</c:v>
                </c:pt>
                <c:pt idx="13746">
                  <c:v>1.0001</c:v>
                </c:pt>
                <c:pt idx="13747">
                  <c:v>1E-4</c:v>
                </c:pt>
                <c:pt idx="13748">
                  <c:v>1.0001</c:v>
                </c:pt>
                <c:pt idx="13749">
                  <c:v>1E-4</c:v>
                </c:pt>
                <c:pt idx="13750">
                  <c:v>1E-4</c:v>
                </c:pt>
                <c:pt idx="13751">
                  <c:v>1E-4</c:v>
                </c:pt>
                <c:pt idx="13752">
                  <c:v>1E-4</c:v>
                </c:pt>
                <c:pt idx="13753">
                  <c:v>1.0001</c:v>
                </c:pt>
                <c:pt idx="13754">
                  <c:v>1.0001</c:v>
                </c:pt>
                <c:pt idx="13755">
                  <c:v>1E-4</c:v>
                </c:pt>
                <c:pt idx="13756">
                  <c:v>1.0001</c:v>
                </c:pt>
                <c:pt idx="13757">
                  <c:v>1E-4</c:v>
                </c:pt>
                <c:pt idx="13758">
                  <c:v>1.0001</c:v>
                </c:pt>
                <c:pt idx="13759">
                  <c:v>2.0001000000000002</c:v>
                </c:pt>
                <c:pt idx="13760">
                  <c:v>1E-4</c:v>
                </c:pt>
                <c:pt idx="13761">
                  <c:v>1.0001</c:v>
                </c:pt>
                <c:pt idx="13762">
                  <c:v>1E-4</c:v>
                </c:pt>
                <c:pt idx="13763">
                  <c:v>2.0001000000000002</c:v>
                </c:pt>
                <c:pt idx="13764">
                  <c:v>1.0001</c:v>
                </c:pt>
                <c:pt idx="13765">
                  <c:v>1E-4</c:v>
                </c:pt>
                <c:pt idx="13766">
                  <c:v>1E-4</c:v>
                </c:pt>
                <c:pt idx="13767">
                  <c:v>1E-4</c:v>
                </c:pt>
                <c:pt idx="13768">
                  <c:v>3.0001000000000002</c:v>
                </c:pt>
                <c:pt idx="13769">
                  <c:v>3.0001000000000002</c:v>
                </c:pt>
                <c:pt idx="13770">
                  <c:v>1.0001</c:v>
                </c:pt>
                <c:pt idx="13771">
                  <c:v>3.0001000000000002</c:v>
                </c:pt>
                <c:pt idx="13772">
                  <c:v>1E-4</c:v>
                </c:pt>
                <c:pt idx="13773">
                  <c:v>1E-4</c:v>
                </c:pt>
                <c:pt idx="13774">
                  <c:v>1E-4</c:v>
                </c:pt>
                <c:pt idx="13775">
                  <c:v>1E-4</c:v>
                </c:pt>
                <c:pt idx="13776">
                  <c:v>1E-4</c:v>
                </c:pt>
                <c:pt idx="13777">
                  <c:v>1E-4</c:v>
                </c:pt>
                <c:pt idx="13778">
                  <c:v>1E-4</c:v>
                </c:pt>
                <c:pt idx="13779">
                  <c:v>1E-4</c:v>
                </c:pt>
                <c:pt idx="13780">
                  <c:v>1E-4</c:v>
                </c:pt>
                <c:pt idx="13781">
                  <c:v>1E-4</c:v>
                </c:pt>
                <c:pt idx="13782">
                  <c:v>2.0001000000000002</c:v>
                </c:pt>
                <c:pt idx="13783">
                  <c:v>1E-4</c:v>
                </c:pt>
                <c:pt idx="13784">
                  <c:v>1E-4</c:v>
                </c:pt>
                <c:pt idx="13785">
                  <c:v>1.0001</c:v>
                </c:pt>
                <c:pt idx="13786">
                  <c:v>1E-4</c:v>
                </c:pt>
                <c:pt idx="13787">
                  <c:v>1E-4</c:v>
                </c:pt>
                <c:pt idx="13788">
                  <c:v>1E-4</c:v>
                </c:pt>
                <c:pt idx="13789">
                  <c:v>2.0001000000000002</c:v>
                </c:pt>
                <c:pt idx="13790">
                  <c:v>1.0001</c:v>
                </c:pt>
                <c:pt idx="13791">
                  <c:v>1.0001</c:v>
                </c:pt>
                <c:pt idx="13792">
                  <c:v>3.0001000000000002</c:v>
                </c:pt>
                <c:pt idx="13793">
                  <c:v>1E-4</c:v>
                </c:pt>
                <c:pt idx="13794">
                  <c:v>1E-4</c:v>
                </c:pt>
                <c:pt idx="13795">
                  <c:v>3.0001000000000002</c:v>
                </c:pt>
                <c:pt idx="13796">
                  <c:v>1.0001</c:v>
                </c:pt>
                <c:pt idx="13797">
                  <c:v>1E-4</c:v>
                </c:pt>
                <c:pt idx="13798">
                  <c:v>2.0001000000000002</c:v>
                </c:pt>
                <c:pt idx="13799">
                  <c:v>1E-4</c:v>
                </c:pt>
                <c:pt idx="13800">
                  <c:v>1E-4</c:v>
                </c:pt>
                <c:pt idx="13801">
                  <c:v>1E-4</c:v>
                </c:pt>
                <c:pt idx="13802">
                  <c:v>1.0001</c:v>
                </c:pt>
                <c:pt idx="13803">
                  <c:v>1E-4</c:v>
                </c:pt>
                <c:pt idx="13804">
                  <c:v>1.0001</c:v>
                </c:pt>
                <c:pt idx="13805">
                  <c:v>1.0001</c:v>
                </c:pt>
                <c:pt idx="13806">
                  <c:v>1E-4</c:v>
                </c:pt>
                <c:pt idx="13807">
                  <c:v>1.0001</c:v>
                </c:pt>
                <c:pt idx="13808">
                  <c:v>1E-4</c:v>
                </c:pt>
                <c:pt idx="13809">
                  <c:v>1E-4</c:v>
                </c:pt>
                <c:pt idx="13810">
                  <c:v>1E-4</c:v>
                </c:pt>
                <c:pt idx="13811">
                  <c:v>1E-4</c:v>
                </c:pt>
                <c:pt idx="13812">
                  <c:v>1E-4</c:v>
                </c:pt>
                <c:pt idx="13813">
                  <c:v>1E-4</c:v>
                </c:pt>
                <c:pt idx="13814">
                  <c:v>1E-4</c:v>
                </c:pt>
                <c:pt idx="13815">
                  <c:v>1E-4</c:v>
                </c:pt>
                <c:pt idx="13816">
                  <c:v>1E-4</c:v>
                </c:pt>
                <c:pt idx="13817">
                  <c:v>1E-4</c:v>
                </c:pt>
                <c:pt idx="13818">
                  <c:v>1E-4</c:v>
                </c:pt>
                <c:pt idx="13819">
                  <c:v>1E-4</c:v>
                </c:pt>
                <c:pt idx="13820">
                  <c:v>1.0001</c:v>
                </c:pt>
                <c:pt idx="13821">
                  <c:v>1E-4</c:v>
                </c:pt>
                <c:pt idx="13822">
                  <c:v>1.0001</c:v>
                </c:pt>
                <c:pt idx="13823">
                  <c:v>2.0001000000000002</c:v>
                </c:pt>
                <c:pt idx="13824">
                  <c:v>1E-4</c:v>
                </c:pt>
                <c:pt idx="13825">
                  <c:v>1.0001</c:v>
                </c:pt>
                <c:pt idx="13826">
                  <c:v>1E-4</c:v>
                </c:pt>
                <c:pt idx="13827">
                  <c:v>1E-4</c:v>
                </c:pt>
                <c:pt idx="13828">
                  <c:v>1.0001</c:v>
                </c:pt>
                <c:pt idx="13829">
                  <c:v>1E-4</c:v>
                </c:pt>
                <c:pt idx="13830">
                  <c:v>1.0001</c:v>
                </c:pt>
                <c:pt idx="13831">
                  <c:v>1.0001</c:v>
                </c:pt>
                <c:pt idx="13832">
                  <c:v>1E-4</c:v>
                </c:pt>
                <c:pt idx="13833">
                  <c:v>1.0001</c:v>
                </c:pt>
                <c:pt idx="13834">
                  <c:v>1.0001</c:v>
                </c:pt>
                <c:pt idx="13835">
                  <c:v>1E-4</c:v>
                </c:pt>
                <c:pt idx="13836">
                  <c:v>2.0001000000000002</c:v>
                </c:pt>
                <c:pt idx="13837">
                  <c:v>1E-4</c:v>
                </c:pt>
                <c:pt idx="13838">
                  <c:v>1.0001</c:v>
                </c:pt>
                <c:pt idx="13839">
                  <c:v>1E-4</c:v>
                </c:pt>
                <c:pt idx="13840">
                  <c:v>1E-4</c:v>
                </c:pt>
                <c:pt idx="13841">
                  <c:v>1E-4</c:v>
                </c:pt>
                <c:pt idx="13842">
                  <c:v>1.0001</c:v>
                </c:pt>
                <c:pt idx="13843">
                  <c:v>1.0001</c:v>
                </c:pt>
                <c:pt idx="13844">
                  <c:v>1E-4</c:v>
                </c:pt>
                <c:pt idx="13845">
                  <c:v>1E-4</c:v>
                </c:pt>
                <c:pt idx="13846">
                  <c:v>1.0001</c:v>
                </c:pt>
                <c:pt idx="13847">
                  <c:v>1E-4</c:v>
                </c:pt>
                <c:pt idx="13848">
                  <c:v>1E-4</c:v>
                </c:pt>
                <c:pt idx="13849">
                  <c:v>1.0001</c:v>
                </c:pt>
                <c:pt idx="13850">
                  <c:v>1.0001</c:v>
                </c:pt>
                <c:pt idx="13851">
                  <c:v>1.0001</c:v>
                </c:pt>
                <c:pt idx="13852">
                  <c:v>3.0001000000000002</c:v>
                </c:pt>
                <c:pt idx="13853">
                  <c:v>1E-4</c:v>
                </c:pt>
                <c:pt idx="13854">
                  <c:v>1.0001</c:v>
                </c:pt>
                <c:pt idx="13855">
                  <c:v>3.0001000000000002</c:v>
                </c:pt>
                <c:pt idx="13856">
                  <c:v>1.0001</c:v>
                </c:pt>
                <c:pt idx="13857">
                  <c:v>1E-4</c:v>
                </c:pt>
                <c:pt idx="13858">
                  <c:v>2.0001000000000002</c:v>
                </c:pt>
                <c:pt idx="13859">
                  <c:v>1E-4</c:v>
                </c:pt>
                <c:pt idx="13860">
                  <c:v>1E-4</c:v>
                </c:pt>
                <c:pt idx="13861">
                  <c:v>1.0001</c:v>
                </c:pt>
                <c:pt idx="13862">
                  <c:v>1E-4</c:v>
                </c:pt>
                <c:pt idx="13863">
                  <c:v>1.0001</c:v>
                </c:pt>
                <c:pt idx="13864">
                  <c:v>1E-4</c:v>
                </c:pt>
                <c:pt idx="13865">
                  <c:v>1E-4</c:v>
                </c:pt>
                <c:pt idx="13866">
                  <c:v>1.0001</c:v>
                </c:pt>
                <c:pt idx="13867">
                  <c:v>1E-4</c:v>
                </c:pt>
                <c:pt idx="13868">
                  <c:v>1E-4</c:v>
                </c:pt>
                <c:pt idx="13869">
                  <c:v>1.0001</c:v>
                </c:pt>
                <c:pt idx="13870">
                  <c:v>1.0001</c:v>
                </c:pt>
                <c:pt idx="13871">
                  <c:v>1.0001</c:v>
                </c:pt>
                <c:pt idx="13872">
                  <c:v>1.0001</c:v>
                </c:pt>
                <c:pt idx="13873">
                  <c:v>1E-4</c:v>
                </c:pt>
                <c:pt idx="13874">
                  <c:v>1E-4</c:v>
                </c:pt>
                <c:pt idx="13875">
                  <c:v>1E-4</c:v>
                </c:pt>
                <c:pt idx="13876">
                  <c:v>1E-4</c:v>
                </c:pt>
                <c:pt idx="13877">
                  <c:v>1.0001</c:v>
                </c:pt>
                <c:pt idx="13878">
                  <c:v>1.0001</c:v>
                </c:pt>
                <c:pt idx="13879">
                  <c:v>1E-4</c:v>
                </c:pt>
                <c:pt idx="13880">
                  <c:v>1.0001</c:v>
                </c:pt>
                <c:pt idx="13881">
                  <c:v>1.0001</c:v>
                </c:pt>
                <c:pt idx="13882">
                  <c:v>2.0001000000000002</c:v>
                </c:pt>
                <c:pt idx="13883">
                  <c:v>1E-4</c:v>
                </c:pt>
                <c:pt idx="13884">
                  <c:v>1E-4</c:v>
                </c:pt>
                <c:pt idx="13885">
                  <c:v>1E-4</c:v>
                </c:pt>
                <c:pt idx="13886">
                  <c:v>1E-4</c:v>
                </c:pt>
                <c:pt idx="13887">
                  <c:v>1E-4</c:v>
                </c:pt>
                <c:pt idx="13888">
                  <c:v>1E-4</c:v>
                </c:pt>
                <c:pt idx="13889">
                  <c:v>1E-4</c:v>
                </c:pt>
                <c:pt idx="13890">
                  <c:v>2.0001000000000002</c:v>
                </c:pt>
                <c:pt idx="13891">
                  <c:v>1E-4</c:v>
                </c:pt>
                <c:pt idx="13892">
                  <c:v>1.0001</c:v>
                </c:pt>
                <c:pt idx="13893">
                  <c:v>1E-4</c:v>
                </c:pt>
                <c:pt idx="13894">
                  <c:v>1E-4</c:v>
                </c:pt>
                <c:pt idx="13895">
                  <c:v>1E-4</c:v>
                </c:pt>
                <c:pt idx="13896">
                  <c:v>1E-4</c:v>
                </c:pt>
                <c:pt idx="13897">
                  <c:v>1E-4</c:v>
                </c:pt>
                <c:pt idx="13898">
                  <c:v>1E-4</c:v>
                </c:pt>
                <c:pt idx="13899">
                  <c:v>1E-4</c:v>
                </c:pt>
                <c:pt idx="13900">
                  <c:v>1.0001</c:v>
                </c:pt>
                <c:pt idx="13901">
                  <c:v>1E-4</c:v>
                </c:pt>
                <c:pt idx="13902">
                  <c:v>1E-4</c:v>
                </c:pt>
                <c:pt idx="13903">
                  <c:v>1E-4</c:v>
                </c:pt>
                <c:pt idx="13904">
                  <c:v>1E-4</c:v>
                </c:pt>
                <c:pt idx="13905">
                  <c:v>1E-4</c:v>
                </c:pt>
                <c:pt idx="13906">
                  <c:v>1E-4</c:v>
                </c:pt>
                <c:pt idx="13907">
                  <c:v>1E-4</c:v>
                </c:pt>
                <c:pt idx="13908">
                  <c:v>1E-4</c:v>
                </c:pt>
                <c:pt idx="13909">
                  <c:v>1E-4</c:v>
                </c:pt>
                <c:pt idx="13910">
                  <c:v>1E-4</c:v>
                </c:pt>
                <c:pt idx="13911">
                  <c:v>1.0001</c:v>
                </c:pt>
                <c:pt idx="13912">
                  <c:v>1.0001</c:v>
                </c:pt>
                <c:pt idx="13913">
                  <c:v>1E-4</c:v>
                </c:pt>
                <c:pt idx="13914">
                  <c:v>1E-4</c:v>
                </c:pt>
                <c:pt idx="13915">
                  <c:v>1E-4</c:v>
                </c:pt>
                <c:pt idx="13916">
                  <c:v>1.0001</c:v>
                </c:pt>
                <c:pt idx="13917">
                  <c:v>1E-4</c:v>
                </c:pt>
                <c:pt idx="13918">
                  <c:v>1.0001</c:v>
                </c:pt>
                <c:pt idx="13919">
                  <c:v>1E-4</c:v>
                </c:pt>
                <c:pt idx="13920">
                  <c:v>1E-4</c:v>
                </c:pt>
                <c:pt idx="13921">
                  <c:v>1E-4</c:v>
                </c:pt>
                <c:pt idx="13922">
                  <c:v>1E-4</c:v>
                </c:pt>
                <c:pt idx="13923">
                  <c:v>1E-4</c:v>
                </c:pt>
                <c:pt idx="13924">
                  <c:v>1E-4</c:v>
                </c:pt>
                <c:pt idx="13925">
                  <c:v>1.0001</c:v>
                </c:pt>
                <c:pt idx="13926">
                  <c:v>1E-4</c:v>
                </c:pt>
                <c:pt idx="13927">
                  <c:v>1E-4</c:v>
                </c:pt>
                <c:pt idx="13928">
                  <c:v>1E-4</c:v>
                </c:pt>
                <c:pt idx="13929">
                  <c:v>1E-4</c:v>
                </c:pt>
                <c:pt idx="13930">
                  <c:v>1E-4</c:v>
                </c:pt>
                <c:pt idx="13931">
                  <c:v>1E-4</c:v>
                </c:pt>
                <c:pt idx="13932">
                  <c:v>1E-4</c:v>
                </c:pt>
                <c:pt idx="13933">
                  <c:v>1E-4</c:v>
                </c:pt>
                <c:pt idx="13934">
                  <c:v>1E-4</c:v>
                </c:pt>
                <c:pt idx="13935">
                  <c:v>1E-4</c:v>
                </c:pt>
                <c:pt idx="13936">
                  <c:v>1E-4</c:v>
                </c:pt>
                <c:pt idx="13937">
                  <c:v>1E-4</c:v>
                </c:pt>
                <c:pt idx="13938">
                  <c:v>1E-4</c:v>
                </c:pt>
                <c:pt idx="13939">
                  <c:v>1E-4</c:v>
                </c:pt>
                <c:pt idx="13940">
                  <c:v>1E-4</c:v>
                </c:pt>
                <c:pt idx="13941">
                  <c:v>1E-4</c:v>
                </c:pt>
                <c:pt idx="13942">
                  <c:v>1E-4</c:v>
                </c:pt>
                <c:pt idx="13943">
                  <c:v>1.0001</c:v>
                </c:pt>
                <c:pt idx="13944">
                  <c:v>1E-4</c:v>
                </c:pt>
                <c:pt idx="13945">
                  <c:v>1E-4</c:v>
                </c:pt>
                <c:pt idx="13946">
                  <c:v>1E-4</c:v>
                </c:pt>
                <c:pt idx="13947">
                  <c:v>1E-4</c:v>
                </c:pt>
                <c:pt idx="13948">
                  <c:v>1E-4</c:v>
                </c:pt>
                <c:pt idx="13949">
                  <c:v>1E-4</c:v>
                </c:pt>
                <c:pt idx="13950">
                  <c:v>1E-4</c:v>
                </c:pt>
                <c:pt idx="13951">
                  <c:v>1E-4</c:v>
                </c:pt>
                <c:pt idx="13952">
                  <c:v>1E-4</c:v>
                </c:pt>
                <c:pt idx="13953">
                  <c:v>1E-4</c:v>
                </c:pt>
                <c:pt idx="13954">
                  <c:v>1E-4</c:v>
                </c:pt>
                <c:pt idx="13955">
                  <c:v>1E-4</c:v>
                </c:pt>
                <c:pt idx="13956">
                  <c:v>1.0001</c:v>
                </c:pt>
                <c:pt idx="13957">
                  <c:v>1E-4</c:v>
                </c:pt>
                <c:pt idx="13958">
                  <c:v>1E-4</c:v>
                </c:pt>
                <c:pt idx="13959">
                  <c:v>1E-4</c:v>
                </c:pt>
                <c:pt idx="13960">
                  <c:v>1E-4</c:v>
                </c:pt>
                <c:pt idx="13961">
                  <c:v>1E-4</c:v>
                </c:pt>
                <c:pt idx="13962">
                  <c:v>1E-4</c:v>
                </c:pt>
                <c:pt idx="13963">
                  <c:v>1E-4</c:v>
                </c:pt>
                <c:pt idx="13964">
                  <c:v>1E-4</c:v>
                </c:pt>
                <c:pt idx="13965">
                  <c:v>1.0001</c:v>
                </c:pt>
                <c:pt idx="13966">
                  <c:v>1E-4</c:v>
                </c:pt>
                <c:pt idx="13967">
                  <c:v>1.0001</c:v>
                </c:pt>
                <c:pt idx="13968">
                  <c:v>1E-4</c:v>
                </c:pt>
                <c:pt idx="13969">
                  <c:v>1E-4</c:v>
                </c:pt>
                <c:pt idx="13970">
                  <c:v>1E-4</c:v>
                </c:pt>
                <c:pt idx="13971">
                  <c:v>1E-4</c:v>
                </c:pt>
                <c:pt idx="13972">
                  <c:v>2.0001000000000002</c:v>
                </c:pt>
                <c:pt idx="13973">
                  <c:v>1.0001</c:v>
                </c:pt>
                <c:pt idx="13974">
                  <c:v>1E-4</c:v>
                </c:pt>
                <c:pt idx="13975">
                  <c:v>1.0001</c:v>
                </c:pt>
                <c:pt idx="13976">
                  <c:v>1E-4</c:v>
                </c:pt>
                <c:pt idx="13977">
                  <c:v>1.0001</c:v>
                </c:pt>
                <c:pt idx="13978">
                  <c:v>1.0001</c:v>
                </c:pt>
                <c:pt idx="13979">
                  <c:v>1E-4</c:v>
                </c:pt>
                <c:pt idx="13980">
                  <c:v>1E-4</c:v>
                </c:pt>
                <c:pt idx="13981">
                  <c:v>1E-4</c:v>
                </c:pt>
                <c:pt idx="13982">
                  <c:v>1E-4</c:v>
                </c:pt>
                <c:pt idx="13983">
                  <c:v>1E-4</c:v>
                </c:pt>
                <c:pt idx="13984">
                  <c:v>1.0001</c:v>
                </c:pt>
                <c:pt idx="13985">
                  <c:v>1E-4</c:v>
                </c:pt>
                <c:pt idx="13986">
                  <c:v>1E-4</c:v>
                </c:pt>
                <c:pt idx="13987">
                  <c:v>1E-4</c:v>
                </c:pt>
                <c:pt idx="13988">
                  <c:v>1E-4</c:v>
                </c:pt>
                <c:pt idx="13989">
                  <c:v>1E-4</c:v>
                </c:pt>
                <c:pt idx="13990">
                  <c:v>1E-4</c:v>
                </c:pt>
                <c:pt idx="13991">
                  <c:v>1.0001</c:v>
                </c:pt>
                <c:pt idx="13992">
                  <c:v>1.0001</c:v>
                </c:pt>
                <c:pt idx="13993">
                  <c:v>1E-4</c:v>
                </c:pt>
                <c:pt idx="13994">
                  <c:v>1E-4</c:v>
                </c:pt>
                <c:pt idx="13995">
                  <c:v>1E-4</c:v>
                </c:pt>
                <c:pt idx="13996">
                  <c:v>1E-4</c:v>
                </c:pt>
                <c:pt idx="13997">
                  <c:v>1E-4</c:v>
                </c:pt>
                <c:pt idx="13998">
                  <c:v>1E-4</c:v>
                </c:pt>
                <c:pt idx="13999">
                  <c:v>1E-4</c:v>
                </c:pt>
                <c:pt idx="14000">
                  <c:v>1E-4</c:v>
                </c:pt>
                <c:pt idx="14001">
                  <c:v>1E-4</c:v>
                </c:pt>
                <c:pt idx="14002">
                  <c:v>1E-4</c:v>
                </c:pt>
                <c:pt idx="14003">
                  <c:v>1E-4</c:v>
                </c:pt>
                <c:pt idx="14004">
                  <c:v>1E-4</c:v>
                </c:pt>
                <c:pt idx="14005">
                  <c:v>1E-4</c:v>
                </c:pt>
                <c:pt idx="14006">
                  <c:v>1E-4</c:v>
                </c:pt>
                <c:pt idx="14007">
                  <c:v>1.0001</c:v>
                </c:pt>
                <c:pt idx="14008">
                  <c:v>1E-4</c:v>
                </c:pt>
                <c:pt idx="14009">
                  <c:v>1E-4</c:v>
                </c:pt>
                <c:pt idx="14010">
                  <c:v>2.0001000000000002</c:v>
                </c:pt>
                <c:pt idx="14011">
                  <c:v>1.0001</c:v>
                </c:pt>
                <c:pt idx="14012">
                  <c:v>1E-4</c:v>
                </c:pt>
                <c:pt idx="14013">
                  <c:v>1E-4</c:v>
                </c:pt>
                <c:pt idx="14014">
                  <c:v>1.0001</c:v>
                </c:pt>
                <c:pt idx="14015">
                  <c:v>1E-4</c:v>
                </c:pt>
                <c:pt idx="14016">
                  <c:v>1E-4</c:v>
                </c:pt>
                <c:pt idx="14017">
                  <c:v>1E-4</c:v>
                </c:pt>
                <c:pt idx="14018">
                  <c:v>1.0001</c:v>
                </c:pt>
                <c:pt idx="14019">
                  <c:v>1E-4</c:v>
                </c:pt>
                <c:pt idx="14020">
                  <c:v>1.0001</c:v>
                </c:pt>
                <c:pt idx="14021">
                  <c:v>1E-4</c:v>
                </c:pt>
                <c:pt idx="14022">
                  <c:v>1.0001</c:v>
                </c:pt>
                <c:pt idx="14023">
                  <c:v>1E-4</c:v>
                </c:pt>
                <c:pt idx="14024">
                  <c:v>1.0001</c:v>
                </c:pt>
                <c:pt idx="14025">
                  <c:v>1E-4</c:v>
                </c:pt>
                <c:pt idx="14026">
                  <c:v>1E-4</c:v>
                </c:pt>
                <c:pt idx="14027">
                  <c:v>1E-4</c:v>
                </c:pt>
                <c:pt idx="14028">
                  <c:v>1E-4</c:v>
                </c:pt>
                <c:pt idx="14029">
                  <c:v>1.0001</c:v>
                </c:pt>
                <c:pt idx="14030">
                  <c:v>1E-4</c:v>
                </c:pt>
                <c:pt idx="14031">
                  <c:v>1E-4</c:v>
                </c:pt>
                <c:pt idx="14032">
                  <c:v>1E-4</c:v>
                </c:pt>
                <c:pt idx="14033">
                  <c:v>2.0001000000000002</c:v>
                </c:pt>
                <c:pt idx="14034">
                  <c:v>1E-4</c:v>
                </c:pt>
                <c:pt idx="14035">
                  <c:v>1.0001</c:v>
                </c:pt>
                <c:pt idx="14036">
                  <c:v>1E-4</c:v>
                </c:pt>
                <c:pt idx="14037">
                  <c:v>1E-4</c:v>
                </c:pt>
                <c:pt idx="14038">
                  <c:v>1E-4</c:v>
                </c:pt>
                <c:pt idx="14039">
                  <c:v>1E-4</c:v>
                </c:pt>
                <c:pt idx="14040">
                  <c:v>1E-4</c:v>
                </c:pt>
                <c:pt idx="14041">
                  <c:v>2.0001000000000002</c:v>
                </c:pt>
                <c:pt idx="14042">
                  <c:v>1E-4</c:v>
                </c:pt>
                <c:pt idx="14043">
                  <c:v>1E-4</c:v>
                </c:pt>
                <c:pt idx="14044">
                  <c:v>1.0001</c:v>
                </c:pt>
                <c:pt idx="14045">
                  <c:v>1E-4</c:v>
                </c:pt>
                <c:pt idx="14046">
                  <c:v>1.0001</c:v>
                </c:pt>
                <c:pt idx="14047">
                  <c:v>1E-4</c:v>
                </c:pt>
                <c:pt idx="14048">
                  <c:v>1.0001</c:v>
                </c:pt>
                <c:pt idx="14049">
                  <c:v>1E-4</c:v>
                </c:pt>
                <c:pt idx="14050">
                  <c:v>1E-4</c:v>
                </c:pt>
                <c:pt idx="14051">
                  <c:v>1.0001</c:v>
                </c:pt>
                <c:pt idx="14052">
                  <c:v>1.0001</c:v>
                </c:pt>
                <c:pt idx="14053">
                  <c:v>1E-4</c:v>
                </c:pt>
                <c:pt idx="14054">
                  <c:v>1E-4</c:v>
                </c:pt>
                <c:pt idx="14055">
                  <c:v>1E-4</c:v>
                </c:pt>
                <c:pt idx="14056">
                  <c:v>1E-4</c:v>
                </c:pt>
                <c:pt idx="14057">
                  <c:v>1.0001</c:v>
                </c:pt>
                <c:pt idx="14058">
                  <c:v>1E-4</c:v>
                </c:pt>
                <c:pt idx="14059">
                  <c:v>1.0001</c:v>
                </c:pt>
                <c:pt idx="14060">
                  <c:v>1E-4</c:v>
                </c:pt>
                <c:pt idx="14061">
                  <c:v>1.0001</c:v>
                </c:pt>
                <c:pt idx="14062">
                  <c:v>1E-4</c:v>
                </c:pt>
                <c:pt idx="14063">
                  <c:v>1.0001</c:v>
                </c:pt>
                <c:pt idx="14064">
                  <c:v>1.0001</c:v>
                </c:pt>
                <c:pt idx="14065">
                  <c:v>1E-4</c:v>
                </c:pt>
                <c:pt idx="14066">
                  <c:v>1E-4</c:v>
                </c:pt>
                <c:pt idx="14067">
                  <c:v>1E-4</c:v>
                </c:pt>
                <c:pt idx="14068">
                  <c:v>2.0001000000000002</c:v>
                </c:pt>
                <c:pt idx="14069">
                  <c:v>2.0001000000000002</c:v>
                </c:pt>
                <c:pt idx="14070">
                  <c:v>1.0001</c:v>
                </c:pt>
                <c:pt idx="14071">
                  <c:v>1E-4</c:v>
                </c:pt>
                <c:pt idx="14072">
                  <c:v>1E-4</c:v>
                </c:pt>
                <c:pt idx="14073">
                  <c:v>1.0001</c:v>
                </c:pt>
                <c:pt idx="14074">
                  <c:v>1E-4</c:v>
                </c:pt>
                <c:pt idx="14075">
                  <c:v>1E-4</c:v>
                </c:pt>
                <c:pt idx="14076">
                  <c:v>1E-4</c:v>
                </c:pt>
                <c:pt idx="14077">
                  <c:v>1E-4</c:v>
                </c:pt>
                <c:pt idx="14078">
                  <c:v>1E-4</c:v>
                </c:pt>
                <c:pt idx="14079">
                  <c:v>1E-4</c:v>
                </c:pt>
                <c:pt idx="14080">
                  <c:v>1E-4</c:v>
                </c:pt>
                <c:pt idx="14081">
                  <c:v>1E-4</c:v>
                </c:pt>
                <c:pt idx="14082">
                  <c:v>1E-4</c:v>
                </c:pt>
                <c:pt idx="14083">
                  <c:v>1E-4</c:v>
                </c:pt>
                <c:pt idx="14084">
                  <c:v>1E-4</c:v>
                </c:pt>
                <c:pt idx="14085">
                  <c:v>1E-4</c:v>
                </c:pt>
                <c:pt idx="14086">
                  <c:v>1E-4</c:v>
                </c:pt>
                <c:pt idx="14087">
                  <c:v>1E-4</c:v>
                </c:pt>
                <c:pt idx="14088">
                  <c:v>1E-4</c:v>
                </c:pt>
                <c:pt idx="14089">
                  <c:v>1E-4</c:v>
                </c:pt>
                <c:pt idx="14090">
                  <c:v>1E-4</c:v>
                </c:pt>
                <c:pt idx="14091">
                  <c:v>1.0001</c:v>
                </c:pt>
                <c:pt idx="14092">
                  <c:v>1E-4</c:v>
                </c:pt>
                <c:pt idx="14093">
                  <c:v>1.0001</c:v>
                </c:pt>
                <c:pt idx="14094">
                  <c:v>1.0001</c:v>
                </c:pt>
                <c:pt idx="14095">
                  <c:v>1E-4</c:v>
                </c:pt>
                <c:pt idx="14096">
                  <c:v>1E-4</c:v>
                </c:pt>
                <c:pt idx="14097">
                  <c:v>1E-4</c:v>
                </c:pt>
                <c:pt idx="14098">
                  <c:v>1E-4</c:v>
                </c:pt>
                <c:pt idx="14099">
                  <c:v>1E-4</c:v>
                </c:pt>
                <c:pt idx="14100">
                  <c:v>1E-4</c:v>
                </c:pt>
                <c:pt idx="14101">
                  <c:v>1E-4</c:v>
                </c:pt>
                <c:pt idx="14102">
                  <c:v>1.0001</c:v>
                </c:pt>
                <c:pt idx="14103">
                  <c:v>1E-4</c:v>
                </c:pt>
                <c:pt idx="14104">
                  <c:v>1.0001</c:v>
                </c:pt>
                <c:pt idx="14105">
                  <c:v>1E-4</c:v>
                </c:pt>
                <c:pt idx="14106">
                  <c:v>1E-4</c:v>
                </c:pt>
                <c:pt idx="14107">
                  <c:v>1E-4</c:v>
                </c:pt>
                <c:pt idx="14108">
                  <c:v>1E-4</c:v>
                </c:pt>
                <c:pt idx="14109">
                  <c:v>1.0001</c:v>
                </c:pt>
                <c:pt idx="14110">
                  <c:v>2.0001000000000002</c:v>
                </c:pt>
                <c:pt idx="14111">
                  <c:v>1E-4</c:v>
                </c:pt>
                <c:pt idx="14112">
                  <c:v>1E-4</c:v>
                </c:pt>
                <c:pt idx="14113">
                  <c:v>1E-4</c:v>
                </c:pt>
                <c:pt idx="14114">
                  <c:v>1E-4</c:v>
                </c:pt>
                <c:pt idx="14115">
                  <c:v>1E-4</c:v>
                </c:pt>
                <c:pt idx="14116">
                  <c:v>1E-4</c:v>
                </c:pt>
                <c:pt idx="14117">
                  <c:v>1.0001</c:v>
                </c:pt>
                <c:pt idx="14118">
                  <c:v>1E-4</c:v>
                </c:pt>
                <c:pt idx="14119">
                  <c:v>1E-4</c:v>
                </c:pt>
                <c:pt idx="14120">
                  <c:v>1.0001</c:v>
                </c:pt>
                <c:pt idx="14121">
                  <c:v>1E-4</c:v>
                </c:pt>
                <c:pt idx="14122">
                  <c:v>3.0001000000000002</c:v>
                </c:pt>
                <c:pt idx="14123">
                  <c:v>1.0001</c:v>
                </c:pt>
                <c:pt idx="14124">
                  <c:v>1E-4</c:v>
                </c:pt>
                <c:pt idx="14125">
                  <c:v>1E-4</c:v>
                </c:pt>
                <c:pt idx="14126">
                  <c:v>1E-4</c:v>
                </c:pt>
                <c:pt idx="14127">
                  <c:v>2.0001000000000002</c:v>
                </c:pt>
                <c:pt idx="14128">
                  <c:v>1E-4</c:v>
                </c:pt>
                <c:pt idx="14129">
                  <c:v>1E-4</c:v>
                </c:pt>
                <c:pt idx="14130">
                  <c:v>1.0001</c:v>
                </c:pt>
                <c:pt idx="14131">
                  <c:v>1E-4</c:v>
                </c:pt>
                <c:pt idx="14132">
                  <c:v>1E-4</c:v>
                </c:pt>
                <c:pt idx="14133">
                  <c:v>1E-4</c:v>
                </c:pt>
                <c:pt idx="14134">
                  <c:v>1.0001</c:v>
                </c:pt>
                <c:pt idx="14135">
                  <c:v>1E-4</c:v>
                </c:pt>
                <c:pt idx="14136">
                  <c:v>1E-4</c:v>
                </c:pt>
                <c:pt idx="14137">
                  <c:v>1E-4</c:v>
                </c:pt>
                <c:pt idx="14138">
                  <c:v>1E-4</c:v>
                </c:pt>
                <c:pt idx="14139">
                  <c:v>1E-4</c:v>
                </c:pt>
                <c:pt idx="14140">
                  <c:v>1E-4</c:v>
                </c:pt>
                <c:pt idx="14141">
                  <c:v>1E-4</c:v>
                </c:pt>
                <c:pt idx="14142">
                  <c:v>1E-4</c:v>
                </c:pt>
                <c:pt idx="14143">
                  <c:v>1E-4</c:v>
                </c:pt>
                <c:pt idx="14144">
                  <c:v>1E-4</c:v>
                </c:pt>
                <c:pt idx="14145">
                  <c:v>1.0001</c:v>
                </c:pt>
                <c:pt idx="14146">
                  <c:v>1.0001</c:v>
                </c:pt>
                <c:pt idx="14147">
                  <c:v>1E-4</c:v>
                </c:pt>
                <c:pt idx="14148">
                  <c:v>1E-4</c:v>
                </c:pt>
                <c:pt idx="14149">
                  <c:v>1.0001</c:v>
                </c:pt>
                <c:pt idx="14150">
                  <c:v>2.0001000000000002</c:v>
                </c:pt>
                <c:pt idx="14151">
                  <c:v>1E-4</c:v>
                </c:pt>
                <c:pt idx="14152">
                  <c:v>1E-4</c:v>
                </c:pt>
                <c:pt idx="14153">
                  <c:v>1E-4</c:v>
                </c:pt>
                <c:pt idx="14154">
                  <c:v>1E-4</c:v>
                </c:pt>
                <c:pt idx="14155">
                  <c:v>1E-4</c:v>
                </c:pt>
                <c:pt idx="14156">
                  <c:v>1E-4</c:v>
                </c:pt>
                <c:pt idx="14157">
                  <c:v>1E-4</c:v>
                </c:pt>
                <c:pt idx="14158">
                  <c:v>1E-4</c:v>
                </c:pt>
                <c:pt idx="14159">
                  <c:v>1E-4</c:v>
                </c:pt>
                <c:pt idx="14160">
                  <c:v>1E-4</c:v>
                </c:pt>
                <c:pt idx="14161">
                  <c:v>1E-4</c:v>
                </c:pt>
                <c:pt idx="14162">
                  <c:v>1.0001</c:v>
                </c:pt>
                <c:pt idx="14163">
                  <c:v>1E-4</c:v>
                </c:pt>
                <c:pt idx="14164">
                  <c:v>1E-4</c:v>
                </c:pt>
                <c:pt idx="14165">
                  <c:v>1.0001</c:v>
                </c:pt>
                <c:pt idx="14166">
                  <c:v>1E-4</c:v>
                </c:pt>
                <c:pt idx="14167">
                  <c:v>1E-4</c:v>
                </c:pt>
                <c:pt idx="14168">
                  <c:v>1E-4</c:v>
                </c:pt>
                <c:pt idx="14169">
                  <c:v>2.0001000000000002</c:v>
                </c:pt>
                <c:pt idx="14170">
                  <c:v>2.0001000000000002</c:v>
                </c:pt>
                <c:pt idx="14171">
                  <c:v>1E-4</c:v>
                </c:pt>
                <c:pt idx="14172">
                  <c:v>1.0001</c:v>
                </c:pt>
                <c:pt idx="14173">
                  <c:v>1E-4</c:v>
                </c:pt>
                <c:pt idx="14174">
                  <c:v>1E-4</c:v>
                </c:pt>
                <c:pt idx="14175">
                  <c:v>1E-4</c:v>
                </c:pt>
                <c:pt idx="14176">
                  <c:v>1E-4</c:v>
                </c:pt>
                <c:pt idx="14177">
                  <c:v>1E-4</c:v>
                </c:pt>
                <c:pt idx="14178">
                  <c:v>1E-4</c:v>
                </c:pt>
                <c:pt idx="14179">
                  <c:v>1E-4</c:v>
                </c:pt>
                <c:pt idx="14180">
                  <c:v>1E-4</c:v>
                </c:pt>
                <c:pt idx="14181">
                  <c:v>1E-4</c:v>
                </c:pt>
                <c:pt idx="14182">
                  <c:v>1E-4</c:v>
                </c:pt>
                <c:pt idx="14183">
                  <c:v>2.0001000000000002</c:v>
                </c:pt>
                <c:pt idx="14184">
                  <c:v>1E-4</c:v>
                </c:pt>
                <c:pt idx="14185">
                  <c:v>1E-4</c:v>
                </c:pt>
                <c:pt idx="14186">
                  <c:v>1E-4</c:v>
                </c:pt>
                <c:pt idx="14187">
                  <c:v>1E-4</c:v>
                </c:pt>
                <c:pt idx="14188">
                  <c:v>1E-4</c:v>
                </c:pt>
                <c:pt idx="14189">
                  <c:v>1E-4</c:v>
                </c:pt>
                <c:pt idx="14190">
                  <c:v>1E-4</c:v>
                </c:pt>
                <c:pt idx="14191">
                  <c:v>1E-4</c:v>
                </c:pt>
                <c:pt idx="14192">
                  <c:v>1E-4</c:v>
                </c:pt>
                <c:pt idx="14193">
                  <c:v>1.0001</c:v>
                </c:pt>
                <c:pt idx="14194">
                  <c:v>1E-4</c:v>
                </c:pt>
                <c:pt idx="14195">
                  <c:v>1E-4</c:v>
                </c:pt>
                <c:pt idx="14196">
                  <c:v>1E-4</c:v>
                </c:pt>
                <c:pt idx="14197">
                  <c:v>1.0001</c:v>
                </c:pt>
                <c:pt idx="14198">
                  <c:v>1E-4</c:v>
                </c:pt>
                <c:pt idx="14199">
                  <c:v>1E-4</c:v>
                </c:pt>
                <c:pt idx="14200">
                  <c:v>1.0001</c:v>
                </c:pt>
                <c:pt idx="14201">
                  <c:v>1E-4</c:v>
                </c:pt>
                <c:pt idx="14202">
                  <c:v>1E-4</c:v>
                </c:pt>
                <c:pt idx="14203">
                  <c:v>1E-4</c:v>
                </c:pt>
                <c:pt idx="14204">
                  <c:v>1E-4</c:v>
                </c:pt>
                <c:pt idx="14205">
                  <c:v>1E-4</c:v>
                </c:pt>
                <c:pt idx="14206">
                  <c:v>1.0001</c:v>
                </c:pt>
                <c:pt idx="14207">
                  <c:v>1E-4</c:v>
                </c:pt>
                <c:pt idx="14208">
                  <c:v>2.0001000000000002</c:v>
                </c:pt>
                <c:pt idx="14209">
                  <c:v>2.0001000000000002</c:v>
                </c:pt>
                <c:pt idx="14210">
                  <c:v>3.0001000000000002</c:v>
                </c:pt>
                <c:pt idx="14211">
                  <c:v>1E-4</c:v>
                </c:pt>
                <c:pt idx="14212">
                  <c:v>2.0001000000000002</c:v>
                </c:pt>
                <c:pt idx="14213">
                  <c:v>1.0001</c:v>
                </c:pt>
                <c:pt idx="14214">
                  <c:v>1.0001</c:v>
                </c:pt>
                <c:pt idx="14215">
                  <c:v>1E-4</c:v>
                </c:pt>
                <c:pt idx="14216">
                  <c:v>1E-4</c:v>
                </c:pt>
                <c:pt idx="14217">
                  <c:v>1.0001</c:v>
                </c:pt>
                <c:pt idx="14218">
                  <c:v>1E-4</c:v>
                </c:pt>
                <c:pt idx="14219">
                  <c:v>1E-4</c:v>
                </c:pt>
                <c:pt idx="14220">
                  <c:v>1E-4</c:v>
                </c:pt>
                <c:pt idx="14221">
                  <c:v>1E-4</c:v>
                </c:pt>
                <c:pt idx="14222">
                  <c:v>1.0001</c:v>
                </c:pt>
                <c:pt idx="14223">
                  <c:v>1E-4</c:v>
                </c:pt>
                <c:pt idx="14224">
                  <c:v>1E-4</c:v>
                </c:pt>
                <c:pt idx="14225">
                  <c:v>1E-4</c:v>
                </c:pt>
                <c:pt idx="14226">
                  <c:v>1E-4</c:v>
                </c:pt>
                <c:pt idx="14227">
                  <c:v>1E-4</c:v>
                </c:pt>
                <c:pt idx="14228">
                  <c:v>1E-4</c:v>
                </c:pt>
                <c:pt idx="14229">
                  <c:v>1E-4</c:v>
                </c:pt>
                <c:pt idx="14230">
                  <c:v>1E-4</c:v>
                </c:pt>
                <c:pt idx="14231">
                  <c:v>1E-4</c:v>
                </c:pt>
                <c:pt idx="14232">
                  <c:v>1E-4</c:v>
                </c:pt>
                <c:pt idx="14233">
                  <c:v>1E-4</c:v>
                </c:pt>
                <c:pt idx="14234">
                  <c:v>1E-4</c:v>
                </c:pt>
                <c:pt idx="14235">
                  <c:v>1E-4</c:v>
                </c:pt>
                <c:pt idx="14236">
                  <c:v>1E-4</c:v>
                </c:pt>
                <c:pt idx="14237">
                  <c:v>1E-4</c:v>
                </c:pt>
                <c:pt idx="14238">
                  <c:v>1.0001</c:v>
                </c:pt>
                <c:pt idx="14239">
                  <c:v>1E-4</c:v>
                </c:pt>
                <c:pt idx="14240">
                  <c:v>1E-4</c:v>
                </c:pt>
                <c:pt idx="14241">
                  <c:v>1E-4</c:v>
                </c:pt>
                <c:pt idx="14242">
                  <c:v>1E-4</c:v>
                </c:pt>
                <c:pt idx="14243">
                  <c:v>1E-4</c:v>
                </c:pt>
                <c:pt idx="14244">
                  <c:v>1E-4</c:v>
                </c:pt>
                <c:pt idx="14245">
                  <c:v>1E-4</c:v>
                </c:pt>
                <c:pt idx="14246">
                  <c:v>1.0001</c:v>
                </c:pt>
                <c:pt idx="14247">
                  <c:v>1.0001</c:v>
                </c:pt>
                <c:pt idx="14248">
                  <c:v>1.0001</c:v>
                </c:pt>
                <c:pt idx="14249">
                  <c:v>1.0001</c:v>
                </c:pt>
                <c:pt idx="14250">
                  <c:v>2.0001000000000002</c:v>
                </c:pt>
                <c:pt idx="14251">
                  <c:v>1E-4</c:v>
                </c:pt>
                <c:pt idx="14252">
                  <c:v>1E-4</c:v>
                </c:pt>
                <c:pt idx="14253">
                  <c:v>1E-4</c:v>
                </c:pt>
                <c:pt idx="14254">
                  <c:v>1E-4</c:v>
                </c:pt>
                <c:pt idx="14255">
                  <c:v>1.0001</c:v>
                </c:pt>
                <c:pt idx="14256">
                  <c:v>1E-4</c:v>
                </c:pt>
                <c:pt idx="14257">
                  <c:v>1.0001</c:v>
                </c:pt>
                <c:pt idx="14258">
                  <c:v>1E-4</c:v>
                </c:pt>
                <c:pt idx="14259">
                  <c:v>1E-4</c:v>
                </c:pt>
                <c:pt idx="14260">
                  <c:v>1.0001</c:v>
                </c:pt>
                <c:pt idx="14261">
                  <c:v>1E-4</c:v>
                </c:pt>
                <c:pt idx="14262">
                  <c:v>1E-4</c:v>
                </c:pt>
                <c:pt idx="14263">
                  <c:v>1E-4</c:v>
                </c:pt>
                <c:pt idx="14264">
                  <c:v>1E-4</c:v>
                </c:pt>
                <c:pt idx="14265">
                  <c:v>1E-4</c:v>
                </c:pt>
                <c:pt idx="14266">
                  <c:v>1E-4</c:v>
                </c:pt>
                <c:pt idx="14267">
                  <c:v>1.0001</c:v>
                </c:pt>
                <c:pt idx="14268">
                  <c:v>1E-4</c:v>
                </c:pt>
                <c:pt idx="14269">
                  <c:v>1.0001</c:v>
                </c:pt>
                <c:pt idx="14270">
                  <c:v>2.0001000000000002</c:v>
                </c:pt>
                <c:pt idx="14271">
                  <c:v>1E-4</c:v>
                </c:pt>
                <c:pt idx="14272">
                  <c:v>1E-4</c:v>
                </c:pt>
                <c:pt idx="14273">
                  <c:v>1E-4</c:v>
                </c:pt>
                <c:pt idx="14274">
                  <c:v>1.0001</c:v>
                </c:pt>
                <c:pt idx="14275">
                  <c:v>1E-4</c:v>
                </c:pt>
                <c:pt idx="14276">
                  <c:v>1E-4</c:v>
                </c:pt>
                <c:pt idx="14277">
                  <c:v>1E-4</c:v>
                </c:pt>
                <c:pt idx="14278">
                  <c:v>1E-4</c:v>
                </c:pt>
                <c:pt idx="14279">
                  <c:v>1.0001</c:v>
                </c:pt>
                <c:pt idx="14280">
                  <c:v>1E-4</c:v>
                </c:pt>
                <c:pt idx="14281">
                  <c:v>1E-4</c:v>
                </c:pt>
                <c:pt idx="14282">
                  <c:v>1E-4</c:v>
                </c:pt>
                <c:pt idx="14283">
                  <c:v>1E-4</c:v>
                </c:pt>
                <c:pt idx="14284">
                  <c:v>1E-4</c:v>
                </c:pt>
                <c:pt idx="14285">
                  <c:v>1E-4</c:v>
                </c:pt>
                <c:pt idx="14286">
                  <c:v>1E-4</c:v>
                </c:pt>
                <c:pt idx="14287">
                  <c:v>1.0001</c:v>
                </c:pt>
                <c:pt idx="14288">
                  <c:v>1E-4</c:v>
                </c:pt>
                <c:pt idx="14289">
                  <c:v>1E-4</c:v>
                </c:pt>
                <c:pt idx="14290">
                  <c:v>1E-4</c:v>
                </c:pt>
                <c:pt idx="14291">
                  <c:v>1.0001</c:v>
                </c:pt>
                <c:pt idx="14292">
                  <c:v>1E-4</c:v>
                </c:pt>
                <c:pt idx="14293">
                  <c:v>1E-4</c:v>
                </c:pt>
                <c:pt idx="14294">
                  <c:v>1E-4</c:v>
                </c:pt>
                <c:pt idx="14295">
                  <c:v>1E-4</c:v>
                </c:pt>
                <c:pt idx="14296">
                  <c:v>1E-4</c:v>
                </c:pt>
                <c:pt idx="14297">
                  <c:v>1E-4</c:v>
                </c:pt>
                <c:pt idx="14298">
                  <c:v>1.0001</c:v>
                </c:pt>
                <c:pt idx="14299">
                  <c:v>1.0001</c:v>
                </c:pt>
                <c:pt idx="14300">
                  <c:v>1.0001</c:v>
                </c:pt>
                <c:pt idx="14301">
                  <c:v>1E-4</c:v>
                </c:pt>
                <c:pt idx="14302">
                  <c:v>1E-4</c:v>
                </c:pt>
                <c:pt idx="14303">
                  <c:v>1E-4</c:v>
                </c:pt>
                <c:pt idx="14304">
                  <c:v>1E-4</c:v>
                </c:pt>
                <c:pt idx="14305">
                  <c:v>1E-4</c:v>
                </c:pt>
                <c:pt idx="14306">
                  <c:v>1E-4</c:v>
                </c:pt>
                <c:pt idx="14307">
                  <c:v>1E-4</c:v>
                </c:pt>
                <c:pt idx="14308">
                  <c:v>1E-4</c:v>
                </c:pt>
                <c:pt idx="14309">
                  <c:v>1E-4</c:v>
                </c:pt>
                <c:pt idx="14310">
                  <c:v>1E-4</c:v>
                </c:pt>
                <c:pt idx="14311">
                  <c:v>1E-4</c:v>
                </c:pt>
                <c:pt idx="14312">
                  <c:v>1.0001</c:v>
                </c:pt>
                <c:pt idx="14313">
                  <c:v>1E-4</c:v>
                </c:pt>
                <c:pt idx="14314">
                  <c:v>1E-4</c:v>
                </c:pt>
                <c:pt idx="14315">
                  <c:v>1E-4</c:v>
                </c:pt>
                <c:pt idx="14316">
                  <c:v>1E-4</c:v>
                </c:pt>
                <c:pt idx="14317">
                  <c:v>2.0001000000000002</c:v>
                </c:pt>
                <c:pt idx="14318">
                  <c:v>1E-4</c:v>
                </c:pt>
                <c:pt idx="14319">
                  <c:v>1E-4</c:v>
                </c:pt>
                <c:pt idx="14320">
                  <c:v>1E-4</c:v>
                </c:pt>
                <c:pt idx="14321">
                  <c:v>1E-4</c:v>
                </c:pt>
                <c:pt idx="14322">
                  <c:v>1E-4</c:v>
                </c:pt>
                <c:pt idx="14323">
                  <c:v>1E-4</c:v>
                </c:pt>
                <c:pt idx="14324">
                  <c:v>1E-4</c:v>
                </c:pt>
                <c:pt idx="14325">
                  <c:v>1E-4</c:v>
                </c:pt>
                <c:pt idx="14326">
                  <c:v>1.0001</c:v>
                </c:pt>
                <c:pt idx="14327">
                  <c:v>1E-4</c:v>
                </c:pt>
                <c:pt idx="14328">
                  <c:v>1.0001</c:v>
                </c:pt>
                <c:pt idx="14329">
                  <c:v>1E-4</c:v>
                </c:pt>
                <c:pt idx="14330">
                  <c:v>1E-4</c:v>
                </c:pt>
                <c:pt idx="14331">
                  <c:v>1E-4</c:v>
                </c:pt>
                <c:pt idx="14332">
                  <c:v>1E-4</c:v>
                </c:pt>
                <c:pt idx="14333">
                  <c:v>1E-4</c:v>
                </c:pt>
                <c:pt idx="14334">
                  <c:v>1E-4</c:v>
                </c:pt>
                <c:pt idx="14335">
                  <c:v>1.0001</c:v>
                </c:pt>
                <c:pt idx="14336">
                  <c:v>1E-4</c:v>
                </c:pt>
                <c:pt idx="14337">
                  <c:v>1E-4</c:v>
                </c:pt>
                <c:pt idx="14338">
                  <c:v>1E-4</c:v>
                </c:pt>
                <c:pt idx="14339">
                  <c:v>1E-4</c:v>
                </c:pt>
                <c:pt idx="14340">
                  <c:v>1E-4</c:v>
                </c:pt>
                <c:pt idx="14341">
                  <c:v>1E-4</c:v>
                </c:pt>
                <c:pt idx="14342">
                  <c:v>1E-4</c:v>
                </c:pt>
                <c:pt idx="14343">
                  <c:v>1E-4</c:v>
                </c:pt>
                <c:pt idx="14344">
                  <c:v>1E-4</c:v>
                </c:pt>
                <c:pt idx="14345">
                  <c:v>1E-4</c:v>
                </c:pt>
                <c:pt idx="14346">
                  <c:v>1E-4</c:v>
                </c:pt>
                <c:pt idx="14347">
                  <c:v>1E-4</c:v>
                </c:pt>
                <c:pt idx="14348">
                  <c:v>1E-4</c:v>
                </c:pt>
                <c:pt idx="14349">
                  <c:v>1E-4</c:v>
                </c:pt>
                <c:pt idx="14350">
                  <c:v>1E-4</c:v>
                </c:pt>
                <c:pt idx="14351">
                  <c:v>1E-4</c:v>
                </c:pt>
                <c:pt idx="14352">
                  <c:v>1E-4</c:v>
                </c:pt>
                <c:pt idx="14353">
                  <c:v>1E-4</c:v>
                </c:pt>
                <c:pt idx="14354">
                  <c:v>1.0001</c:v>
                </c:pt>
                <c:pt idx="14355">
                  <c:v>1E-4</c:v>
                </c:pt>
                <c:pt idx="14356">
                  <c:v>1.0001</c:v>
                </c:pt>
                <c:pt idx="14357">
                  <c:v>1E-4</c:v>
                </c:pt>
                <c:pt idx="14358">
                  <c:v>1E-4</c:v>
                </c:pt>
                <c:pt idx="14359">
                  <c:v>1E-4</c:v>
                </c:pt>
                <c:pt idx="14360">
                  <c:v>1E-4</c:v>
                </c:pt>
                <c:pt idx="14361">
                  <c:v>1.0001</c:v>
                </c:pt>
                <c:pt idx="14362">
                  <c:v>1E-4</c:v>
                </c:pt>
                <c:pt idx="14363">
                  <c:v>1E-4</c:v>
                </c:pt>
                <c:pt idx="14364">
                  <c:v>1E-4</c:v>
                </c:pt>
                <c:pt idx="14365">
                  <c:v>1.0001</c:v>
                </c:pt>
                <c:pt idx="14366">
                  <c:v>1E-4</c:v>
                </c:pt>
                <c:pt idx="14367">
                  <c:v>1E-4</c:v>
                </c:pt>
                <c:pt idx="14368">
                  <c:v>1.0001</c:v>
                </c:pt>
                <c:pt idx="14369">
                  <c:v>1E-4</c:v>
                </c:pt>
                <c:pt idx="14370">
                  <c:v>1E-4</c:v>
                </c:pt>
                <c:pt idx="14371">
                  <c:v>1E-4</c:v>
                </c:pt>
                <c:pt idx="14372">
                  <c:v>1E-4</c:v>
                </c:pt>
                <c:pt idx="14373">
                  <c:v>1.0001</c:v>
                </c:pt>
                <c:pt idx="14374">
                  <c:v>1E-4</c:v>
                </c:pt>
                <c:pt idx="14375">
                  <c:v>2.0001000000000002</c:v>
                </c:pt>
                <c:pt idx="14376">
                  <c:v>2.0001000000000002</c:v>
                </c:pt>
                <c:pt idx="14377">
                  <c:v>1E-4</c:v>
                </c:pt>
                <c:pt idx="14378">
                  <c:v>2.0001000000000002</c:v>
                </c:pt>
                <c:pt idx="14379">
                  <c:v>1E-4</c:v>
                </c:pt>
                <c:pt idx="14380">
                  <c:v>1E-4</c:v>
                </c:pt>
                <c:pt idx="14381">
                  <c:v>1E-4</c:v>
                </c:pt>
                <c:pt idx="14382">
                  <c:v>1E-4</c:v>
                </c:pt>
                <c:pt idx="14383">
                  <c:v>1E-4</c:v>
                </c:pt>
                <c:pt idx="14384">
                  <c:v>1.0001</c:v>
                </c:pt>
                <c:pt idx="14385">
                  <c:v>1.0001</c:v>
                </c:pt>
                <c:pt idx="14386">
                  <c:v>1E-4</c:v>
                </c:pt>
                <c:pt idx="14387">
                  <c:v>1.0001</c:v>
                </c:pt>
                <c:pt idx="14388">
                  <c:v>1.0001</c:v>
                </c:pt>
                <c:pt idx="14389">
                  <c:v>1.0001</c:v>
                </c:pt>
                <c:pt idx="14390">
                  <c:v>1E-4</c:v>
                </c:pt>
                <c:pt idx="14391">
                  <c:v>1.0001</c:v>
                </c:pt>
                <c:pt idx="14392">
                  <c:v>1E-4</c:v>
                </c:pt>
                <c:pt idx="14393">
                  <c:v>1.0001</c:v>
                </c:pt>
                <c:pt idx="14394">
                  <c:v>1E-4</c:v>
                </c:pt>
                <c:pt idx="14395">
                  <c:v>1E-4</c:v>
                </c:pt>
                <c:pt idx="14396">
                  <c:v>1.0001</c:v>
                </c:pt>
                <c:pt idx="14397">
                  <c:v>1E-4</c:v>
                </c:pt>
                <c:pt idx="14398">
                  <c:v>1.0001</c:v>
                </c:pt>
                <c:pt idx="14399">
                  <c:v>1E-4</c:v>
                </c:pt>
                <c:pt idx="14400">
                  <c:v>1E-4</c:v>
                </c:pt>
                <c:pt idx="14401">
                  <c:v>1E-4</c:v>
                </c:pt>
                <c:pt idx="14402">
                  <c:v>1E-4</c:v>
                </c:pt>
                <c:pt idx="14403">
                  <c:v>1.0001</c:v>
                </c:pt>
                <c:pt idx="14404">
                  <c:v>1E-4</c:v>
                </c:pt>
                <c:pt idx="14405">
                  <c:v>1E-4</c:v>
                </c:pt>
                <c:pt idx="14406">
                  <c:v>1.0001</c:v>
                </c:pt>
                <c:pt idx="14407">
                  <c:v>1E-4</c:v>
                </c:pt>
                <c:pt idx="14408">
                  <c:v>1E-4</c:v>
                </c:pt>
                <c:pt idx="14409">
                  <c:v>1E-4</c:v>
                </c:pt>
                <c:pt idx="14410">
                  <c:v>1E-4</c:v>
                </c:pt>
                <c:pt idx="14411">
                  <c:v>1E-4</c:v>
                </c:pt>
                <c:pt idx="14412">
                  <c:v>1E-4</c:v>
                </c:pt>
                <c:pt idx="14413">
                  <c:v>1E-4</c:v>
                </c:pt>
                <c:pt idx="14414">
                  <c:v>1E-4</c:v>
                </c:pt>
                <c:pt idx="14415">
                  <c:v>1E-4</c:v>
                </c:pt>
                <c:pt idx="14416">
                  <c:v>1E-4</c:v>
                </c:pt>
                <c:pt idx="14417">
                  <c:v>1E-4</c:v>
                </c:pt>
                <c:pt idx="14418">
                  <c:v>1.0001</c:v>
                </c:pt>
                <c:pt idx="14419">
                  <c:v>1E-4</c:v>
                </c:pt>
                <c:pt idx="14420">
                  <c:v>1E-4</c:v>
                </c:pt>
                <c:pt idx="14421">
                  <c:v>1E-4</c:v>
                </c:pt>
                <c:pt idx="14422">
                  <c:v>1E-4</c:v>
                </c:pt>
                <c:pt idx="14423">
                  <c:v>1E-4</c:v>
                </c:pt>
                <c:pt idx="14424">
                  <c:v>1E-4</c:v>
                </c:pt>
                <c:pt idx="14425">
                  <c:v>1E-4</c:v>
                </c:pt>
                <c:pt idx="14426">
                  <c:v>1.0001</c:v>
                </c:pt>
                <c:pt idx="14427">
                  <c:v>1.0001</c:v>
                </c:pt>
                <c:pt idx="14428">
                  <c:v>1E-4</c:v>
                </c:pt>
                <c:pt idx="14429">
                  <c:v>1E-4</c:v>
                </c:pt>
                <c:pt idx="14430">
                  <c:v>2.0001000000000002</c:v>
                </c:pt>
                <c:pt idx="14431">
                  <c:v>1E-4</c:v>
                </c:pt>
                <c:pt idx="14432">
                  <c:v>1E-4</c:v>
                </c:pt>
                <c:pt idx="14433">
                  <c:v>1E-4</c:v>
                </c:pt>
                <c:pt idx="14434">
                  <c:v>1E-4</c:v>
                </c:pt>
                <c:pt idx="14435">
                  <c:v>1E-4</c:v>
                </c:pt>
                <c:pt idx="14436">
                  <c:v>1E-4</c:v>
                </c:pt>
                <c:pt idx="14437">
                  <c:v>1E-4</c:v>
                </c:pt>
                <c:pt idx="14438">
                  <c:v>1.0001</c:v>
                </c:pt>
                <c:pt idx="14439">
                  <c:v>1.0001</c:v>
                </c:pt>
                <c:pt idx="14440">
                  <c:v>1E-4</c:v>
                </c:pt>
                <c:pt idx="14441">
                  <c:v>1E-4</c:v>
                </c:pt>
                <c:pt idx="14442">
                  <c:v>1.0001</c:v>
                </c:pt>
                <c:pt idx="14443">
                  <c:v>1E-4</c:v>
                </c:pt>
                <c:pt idx="14444">
                  <c:v>1E-4</c:v>
                </c:pt>
                <c:pt idx="14445">
                  <c:v>1E-4</c:v>
                </c:pt>
                <c:pt idx="14446">
                  <c:v>1E-4</c:v>
                </c:pt>
                <c:pt idx="14447">
                  <c:v>1E-4</c:v>
                </c:pt>
                <c:pt idx="14448">
                  <c:v>1.0001</c:v>
                </c:pt>
                <c:pt idx="14449">
                  <c:v>1E-4</c:v>
                </c:pt>
                <c:pt idx="14450">
                  <c:v>1.0001</c:v>
                </c:pt>
                <c:pt idx="14451">
                  <c:v>1E-4</c:v>
                </c:pt>
                <c:pt idx="14452">
                  <c:v>1E-4</c:v>
                </c:pt>
                <c:pt idx="14453">
                  <c:v>1E-4</c:v>
                </c:pt>
                <c:pt idx="14454">
                  <c:v>1E-4</c:v>
                </c:pt>
                <c:pt idx="14455">
                  <c:v>1E-4</c:v>
                </c:pt>
                <c:pt idx="14456">
                  <c:v>1E-4</c:v>
                </c:pt>
                <c:pt idx="14457">
                  <c:v>1E-4</c:v>
                </c:pt>
                <c:pt idx="14458">
                  <c:v>1E-4</c:v>
                </c:pt>
                <c:pt idx="14459">
                  <c:v>1.0001</c:v>
                </c:pt>
                <c:pt idx="14460">
                  <c:v>1E-4</c:v>
                </c:pt>
                <c:pt idx="14461">
                  <c:v>1.0001</c:v>
                </c:pt>
                <c:pt idx="14462">
                  <c:v>1E-4</c:v>
                </c:pt>
                <c:pt idx="14463">
                  <c:v>1E-4</c:v>
                </c:pt>
                <c:pt idx="14464">
                  <c:v>1E-4</c:v>
                </c:pt>
                <c:pt idx="14465">
                  <c:v>1E-4</c:v>
                </c:pt>
                <c:pt idx="14466">
                  <c:v>1.0001</c:v>
                </c:pt>
                <c:pt idx="14467">
                  <c:v>1E-4</c:v>
                </c:pt>
                <c:pt idx="14468">
                  <c:v>2.0001000000000002</c:v>
                </c:pt>
                <c:pt idx="14469">
                  <c:v>1E-4</c:v>
                </c:pt>
                <c:pt idx="14470">
                  <c:v>1.0001</c:v>
                </c:pt>
                <c:pt idx="14471">
                  <c:v>1E-4</c:v>
                </c:pt>
                <c:pt idx="14472">
                  <c:v>1.0001</c:v>
                </c:pt>
                <c:pt idx="14473">
                  <c:v>1E-4</c:v>
                </c:pt>
                <c:pt idx="14474">
                  <c:v>1.0001</c:v>
                </c:pt>
                <c:pt idx="14475">
                  <c:v>1.0001</c:v>
                </c:pt>
                <c:pt idx="14476">
                  <c:v>1.0001</c:v>
                </c:pt>
                <c:pt idx="14477">
                  <c:v>1.0001</c:v>
                </c:pt>
                <c:pt idx="14478">
                  <c:v>1E-4</c:v>
                </c:pt>
                <c:pt idx="14479">
                  <c:v>1.0001</c:v>
                </c:pt>
                <c:pt idx="14480">
                  <c:v>1E-4</c:v>
                </c:pt>
                <c:pt idx="14481">
                  <c:v>1E-4</c:v>
                </c:pt>
                <c:pt idx="14482">
                  <c:v>1E-4</c:v>
                </c:pt>
                <c:pt idx="14483">
                  <c:v>1.0001</c:v>
                </c:pt>
                <c:pt idx="14484">
                  <c:v>1E-4</c:v>
                </c:pt>
                <c:pt idx="14485">
                  <c:v>1E-4</c:v>
                </c:pt>
                <c:pt idx="14486">
                  <c:v>1E-4</c:v>
                </c:pt>
                <c:pt idx="14487">
                  <c:v>1E-4</c:v>
                </c:pt>
                <c:pt idx="14488">
                  <c:v>1E-4</c:v>
                </c:pt>
                <c:pt idx="14489">
                  <c:v>1E-4</c:v>
                </c:pt>
                <c:pt idx="14490">
                  <c:v>1E-4</c:v>
                </c:pt>
                <c:pt idx="14491">
                  <c:v>1E-4</c:v>
                </c:pt>
                <c:pt idx="14492">
                  <c:v>1E-4</c:v>
                </c:pt>
                <c:pt idx="14493">
                  <c:v>1E-4</c:v>
                </c:pt>
                <c:pt idx="14494">
                  <c:v>1E-4</c:v>
                </c:pt>
                <c:pt idx="14495">
                  <c:v>1E-4</c:v>
                </c:pt>
                <c:pt idx="14496">
                  <c:v>1E-4</c:v>
                </c:pt>
                <c:pt idx="14497">
                  <c:v>1E-4</c:v>
                </c:pt>
                <c:pt idx="14498">
                  <c:v>1E-4</c:v>
                </c:pt>
                <c:pt idx="14499">
                  <c:v>1E-4</c:v>
                </c:pt>
                <c:pt idx="14500">
                  <c:v>1E-4</c:v>
                </c:pt>
                <c:pt idx="14501">
                  <c:v>1.0001</c:v>
                </c:pt>
                <c:pt idx="14502">
                  <c:v>1E-4</c:v>
                </c:pt>
                <c:pt idx="14503">
                  <c:v>1E-4</c:v>
                </c:pt>
                <c:pt idx="14504">
                  <c:v>1E-4</c:v>
                </c:pt>
                <c:pt idx="14505">
                  <c:v>2.0001000000000002</c:v>
                </c:pt>
                <c:pt idx="14506">
                  <c:v>1.0001</c:v>
                </c:pt>
                <c:pt idx="14507">
                  <c:v>1.0001</c:v>
                </c:pt>
                <c:pt idx="14508">
                  <c:v>1E-4</c:v>
                </c:pt>
                <c:pt idx="14509">
                  <c:v>1E-4</c:v>
                </c:pt>
                <c:pt idx="14510">
                  <c:v>1E-4</c:v>
                </c:pt>
                <c:pt idx="14511">
                  <c:v>1E-4</c:v>
                </c:pt>
                <c:pt idx="14512">
                  <c:v>1E-4</c:v>
                </c:pt>
                <c:pt idx="14513">
                  <c:v>1E-4</c:v>
                </c:pt>
                <c:pt idx="14514">
                  <c:v>1.0001</c:v>
                </c:pt>
                <c:pt idx="14515">
                  <c:v>1E-4</c:v>
                </c:pt>
                <c:pt idx="14516">
                  <c:v>1E-4</c:v>
                </c:pt>
                <c:pt idx="14517">
                  <c:v>1E-4</c:v>
                </c:pt>
                <c:pt idx="14518">
                  <c:v>1E-4</c:v>
                </c:pt>
                <c:pt idx="14519">
                  <c:v>1E-4</c:v>
                </c:pt>
                <c:pt idx="14520">
                  <c:v>1E-4</c:v>
                </c:pt>
                <c:pt idx="14521">
                  <c:v>1.0001</c:v>
                </c:pt>
                <c:pt idx="14522">
                  <c:v>1E-4</c:v>
                </c:pt>
                <c:pt idx="14523">
                  <c:v>2.0001000000000002</c:v>
                </c:pt>
                <c:pt idx="14524">
                  <c:v>1E-4</c:v>
                </c:pt>
                <c:pt idx="14525">
                  <c:v>1E-4</c:v>
                </c:pt>
                <c:pt idx="14526">
                  <c:v>1E-4</c:v>
                </c:pt>
                <c:pt idx="14527">
                  <c:v>1E-4</c:v>
                </c:pt>
                <c:pt idx="14528">
                  <c:v>1E-4</c:v>
                </c:pt>
                <c:pt idx="14529">
                  <c:v>1.0001</c:v>
                </c:pt>
                <c:pt idx="14530">
                  <c:v>1E-4</c:v>
                </c:pt>
                <c:pt idx="14531">
                  <c:v>1E-4</c:v>
                </c:pt>
                <c:pt idx="14532">
                  <c:v>1.0001</c:v>
                </c:pt>
                <c:pt idx="14533">
                  <c:v>1E-4</c:v>
                </c:pt>
                <c:pt idx="14534">
                  <c:v>1E-4</c:v>
                </c:pt>
                <c:pt idx="14535">
                  <c:v>1.0001</c:v>
                </c:pt>
                <c:pt idx="14536">
                  <c:v>1.0001</c:v>
                </c:pt>
                <c:pt idx="14537">
                  <c:v>1E-4</c:v>
                </c:pt>
                <c:pt idx="14538">
                  <c:v>1E-4</c:v>
                </c:pt>
                <c:pt idx="14539">
                  <c:v>1E-4</c:v>
                </c:pt>
                <c:pt idx="14540">
                  <c:v>1E-4</c:v>
                </c:pt>
                <c:pt idx="14541">
                  <c:v>1E-4</c:v>
                </c:pt>
                <c:pt idx="14542">
                  <c:v>1E-4</c:v>
                </c:pt>
                <c:pt idx="14543">
                  <c:v>1E-4</c:v>
                </c:pt>
                <c:pt idx="14544">
                  <c:v>1E-4</c:v>
                </c:pt>
                <c:pt idx="14545">
                  <c:v>1E-4</c:v>
                </c:pt>
                <c:pt idx="14546">
                  <c:v>1E-4</c:v>
                </c:pt>
                <c:pt idx="14547">
                  <c:v>1.0001</c:v>
                </c:pt>
                <c:pt idx="14548">
                  <c:v>1E-4</c:v>
                </c:pt>
                <c:pt idx="14549">
                  <c:v>1E-4</c:v>
                </c:pt>
                <c:pt idx="14550">
                  <c:v>1E-4</c:v>
                </c:pt>
                <c:pt idx="14551">
                  <c:v>1.0001</c:v>
                </c:pt>
                <c:pt idx="14552">
                  <c:v>1E-4</c:v>
                </c:pt>
                <c:pt idx="14553">
                  <c:v>1E-4</c:v>
                </c:pt>
                <c:pt idx="14554">
                  <c:v>1E-4</c:v>
                </c:pt>
                <c:pt idx="14555">
                  <c:v>1.0001</c:v>
                </c:pt>
                <c:pt idx="14556">
                  <c:v>1.0001</c:v>
                </c:pt>
                <c:pt idx="14557">
                  <c:v>1E-4</c:v>
                </c:pt>
                <c:pt idx="14558">
                  <c:v>1E-4</c:v>
                </c:pt>
                <c:pt idx="14559">
                  <c:v>1E-4</c:v>
                </c:pt>
                <c:pt idx="14560">
                  <c:v>1.0001</c:v>
                </c:pt>
                <c:pt idx="14561">
                  <c:v>1E-4</c:v>
                </c:pt>
                <c:pt idx="14562">
                  <c:v>1E-4</c:v>
                </c:pt>
                <c:pt idx="14563">
                  <c:v>1.0001</c:v>
                </c:pt>
                <c:pt idx="14564">
                  <c:v>1.0001</c:v>
                </c:pt>
                <c:pt idx="14565">
                  <c:v>1.0001</c:v>
                </c:pt>
                <c:pt idx="14566">
                  <c:v>1.0001</c:v>
                </c:pt>
                <c:pt idx="14567">
                  <c:v>1.0001</c:v>
                </c:pt>
                <c:pt idx="14568">
                  <c:v>1E-4</c:v>
                </c:pt>
                <c:pt idx="14569">
                  <c:v>1.0001</c:v>
                </c:pt>
                <c:pt idx="14570">
                  <c:v>1E-4</c:v>
                </c:pt>
                <c:pt idx="14571">
                  <c:v>1E-4</c:v>
                </c:pt>
                <c:pt idx="14572">
                  <c:v>1E-4</c:v>
                </c:pt>
                <c:pt idx="14573">
                  <c:v>1.0001</c:v>
                </c:pt>
                <c:pt idx="14574">
                  <c:v>1.0001</c:v>
                </c:pt>
                <c:pt idx="14575">
                  <c:v>2.0001000000000002</c:v>
                </c:pt>
                <c:pt idx="14576">
                  <c:v>1.0001</c:v>
                </c:pt>
                <c:pt idx="14577">
                  <c:v>1E-4</c:v>
                </c:pt>
                <c:pt idx="14578">
                  <c:v>1E-4</c:v>
                </c:pt>
                <c:pt idx="14579">
                  <c:v>1E-4</c:v>
                </c:pt>
                <c:pt idx="14580">
                  <c:v>1E-4</c:v>
                </c:pt>
                <c:pt idx="14581">
                  <c:v>1E-4</c:v>
                </c:pt>
                <c:pt idx="14582">
                  <c:v>1E-4</c:v>
                </c:pt>
                <c:pt idx="14583">
                  <c:v>1E-4</c:v>
                </c:pt>
                <c:pt idx="14584">
                  <c:v>1E-4</c:v>
                </c:pt>
                <c:pt idx="14585">
                  <c:v>1E-4</c:v>
                </c:pt>
                <c:pt idx="14586">
                  <c:v>2.0001000000000002</c:v>
                </c:pt>
                <c:pt idx="14587">
                  <c:v>1E-4</c:v>
                </c:pt>
                <c:pt idx="14588">
                  <c:v>1E-4</c:v>
                </c:pt>
                <c:pt idx="14589">
                  <c:v>1E-4</c:v>
                </c:pt>
                <c:pt idx="14590">
                  <c:v>1.0001</c:v>
                </c:pt>
                <c:pt idx="14591">
                  <c:v>1.0001</c:v>
                </c:pt>
                <c:pt idx="14592">
                  <c:v>1E-4</c:v>
                </c:pt>
                <c:pt idx="14593">
                  <c:v>2.0001000000000002</c:v>
                </c:pt>
                <c:pt idx="14594">
                  <c:v>1E-4</c:v>
                </c:pt>
                <c:pt idx="14595">
                  <c:v>1E-4</c:v>
                </c:pt>
                <c:pt idx="14596">
                  <c:v>1E-4</c:v>
                </c:pt>
                <c:pt idx="14597">
                  <c:v>1E-4</c:v>
                </c:pt>
                <c:pt idx="14598">
                  <c:v>1E-4</c:v>
                </c:pt>
                <c:pt idx="14599">
                  <c:v>1E-4</c:v>
                </c:pt>
                <c:pt idx="14600">
                  <c:v>1E-4</c:v>
                </c:pt>
                <c:pt idx="14601">
                  <c:v>1E-4</c:v>
                </c:pt>
                <c:pt idx="14602">
                  <c:v>1E-4</c:v>
                </c:pt>
                <c:pt idx="14603">
                  <c:v>1.0001</c:v>
                </c:pt>
                <c:pt idx="14604">
                  <c:v>1E-4</c:v>
                </c:pt>
                <c:pt idx="14605">
                  <c:v>1E-4</c:v>
                </c:pt>
                <c:pt idx="14606">
                  <c:v>1E-4</c:v>
                </c:pt>
                <c:pt idx="14607">
                  <c:v>1E-4</c:v>
                </c:pt>
                <c:pt idx="14608">
                  <c:v>1E-4</c:v>
                </c:pt>
                <c:pt idx="14609">
                  <c:v>1.0001</c:v>
                </c:pt>
                <c:pt idx="14610">
                  <c:v>1E-4</c:v>
                </c:pt>
                <c:pt idx="14611">
                  <c:v>1.0001</c:v>
                </c:pt>
                <c:pt idx="14612">
                  <c:v>1E-4</c:v>
                </c:pt>
                <c:pt idx="14613">
                  <c:v>1.0001</c:v>
                </c:pt>
                <c:pt idx="14614">
                  <c:v>1E-4</c:v>
                </c:pt>
                <c:pt idx="14615">
                  <c:v>1E-4</c:v>
                </c:pt>
                <c:pt idx="14616">
                  <c:v>1.0001</c:v>
                </c:pt>
                <c:pt idx="14617">
                  <c:v>1E-4</c:v>
                </c:pt>
                <c:pt idx="14618">
                  <c:v>1E-4</c:v>
                </c:pt>
                <c:pt idx="14619">
                  <c:v>1.0001</c:v>
                </c:pt>
                <c:pt idx="14620">
                  <c:v>1E-4</c:v>
                </c:pt>
                <c:pt idx="14621">
                  <c:v>1E-4</c:v>
                </c:pt>
                <c:pt idx="14622">
                  <c:v>1E-4</c:v>
                </c:pt>
                <c:pt idx="14623">
                  <c:v>1E-4</c:v>
                </c:pt>
                <c:pt idx="14624">
                  <c:v>1E-4</c:v>
                </c:pt>
                <c:pt idx="14625">
                  <c:v>1E-4</c:v>
                </c:pt>
                <c:pt idx="14626">
                  <c:v>2.0001000000000002</c:v>
                </c:pt>
                <c:pt idx="14627">
                  <c:v>1.0001</c:v>
                </c:pt>
                <c:pt idx="14628">
                  <c:v>2.0001000000000002</c:v>
                </c:pt>
                <c:pt idx="14629">
                  <c:v>1.0001</c:v>
                </c:pt>
                <c:pt idx="14630">
                  <c:v>1E-4</c:v>
                </c:pt>
                <c:pt idx="14631">
                  <c:v>1E-4</c:v>
                </c:pt>
                <c:pt idx="14632">
                  <c:v>1.0001</c:v>
                </c:pt>
                <c:pt idx="14633">
                  <c:v>1E-4</c:v>
                </c:pt>
                <c:pt idx="14634">
                  <c:v>1.0001</c:v>
                </c:pt>
                <c:pt idx="14635">
                  <c:v>1E-4</c:v>
                </c:pt>
                <c:pt idx="14636">
                  <c:v>1E-4</c:v>
                </c:pt>
                <c:pt idx="14637">
                  <c:v>1E-4</c:v>
                </c:pt>
                <c:pt idx="14638">
                  <c:v>1E-4</c:v>
                </c:pt>
                <c:pt idx="14639">
                  <c:v>1E-4</c:v>
                </c:pt>
                <c:pt idx="14640">
                  <c:v>1E-4</c:v>
                </c:pt>
                <c:pt idx="14641">
                  <c:v>1E-4</c:v>
                </c:pt>
                <c:pt idx="14642">
                  <c:v>1E-4</c:v>
                </c:pt>
                <c:pt idx="14643">
                  <c:v>1.0001</c:v>
                </c:pt>
                <c:pt idx="14644">
                  <c:v>1E-4</c:v>
                </c:pt>
                <c:pt idx="14645">
                  <c:v>1E-4</c:v>
                </c:pt>
                <c:pt idx="14646">
                  <c:v>1E-4</c:v>
                </c:pt>
                <c:pt idx="14647">
                  <c:v>2.0001000000000002</c:v>
                </c:pt>
                <c:pt idx="14648">
                  <c:v>1E-4</c:v>
                </c:pt>
                <c:pt idx="14649">
                  <c:v>1E-4</c:v>
                </c:pt>
                <c:pt idx="14650">
                  <c:v>1E-4</c:v>
                </c:pt>
                <c:pt idx="14651">
                  <c:v>1E-4</c:v>
                </c:pt>
                <c:pt idx="14652">
                  <c:v>1E-4</c:v>
                </c:pt>
                <c:pt idx="14653">
                  <c:v>1.0001</c:v>
                </c:pt>
                <c:pt idx="14654">
                  <c:v>1E-4</c:v>
                </c:pt>
                <c:pt idx="14655">
                  <c:v>1E-4</c:v>
                </c:pt>
                <c:pt idx="14656">
                  <c:v>1.0001</c:v>
                </c:pt>
                <c:pt idx="14657">
                  <c:v>1E-4</c:v>
                </c:pt>
                <c:pt idx="14658">
                  <c:v>1E-4</c:v>
                </c:pt>
                <c:pt idx="14659">
                  <c:v>1E-4</c:v>
                </c:pt>
                <c:pt idx="14660">
                  <c:v>1E-4</c:v>
                </c:pt>
                <c:pt idx="14661">
                  <c:v>1E-4</c:v>
                </c:pt>
                <c:pt idx="14662">
                  <c:v>1E-4</c:v>
                </c:pt>
                <c:pt idx="14663">
                  <c:v>2.0001000000000002</c:v>
                </c:pt>
                <c:pt idx="14664">
                  <c:v>1E-4</c:v>
                </c:pt>
                <c:pt idx="14665">
                  <c:v>1.0001</c:v>
                </c:pt>
                <c:pt idx="14666">
                  <c:v>1.0001</c:v>
                </c:pt>
                <c:pt idx="14667">
                  <c:v>1E-4</c:v>
                </c:pt>
                <c:pt idx="14668">
                  <c:v>1E-4</c:v>
                </c:pt>
                <c:pt idx="14669">
                  <c:v>1E-4</c:v>
                </c:pt>
                <c:pt idx="14670">
                  <c:v>1E-4</c:v>
                </c:pt>
                <c:pt idx="14671">
                  <c:v>1E-4</c:v>
                </c:pt>
                <c:pt idx="14672">
                  <c:v>2.0001000000000002</c:v>
                </c:pt>
                <c:pt idx="14673">
                  <c:v>1.0001</c:v>
                </c:pt>
                <c:pt idx="14674">
                  <c:v>1E-4</c:v>
                </c:pt>
                <c:pt idx="14675">
                  <c:v>1.0001</c:v>
                </c:pt>
                <c:pt idx="14676">
                  <c:v>1.0001</c:v>
                </c:pt>
                <c:pt idx="14677">
                  <c:v>1E-4</c:v>
                </c:pt>
                <c:pt idx="14678">
                  <c:v>1.0001</c:v>
                </c:pt>
                <c:pt idx="14679">
                  <c:v>1E-4</c:v>
                </c:pt>
                <c:pt idx="14680">
                  <c:v>1.0001</c:v>
                </c:pt>
                <c:pt idx="14681">
                  <c:v>1.0001</c:v>
                </c:pt>
                <c:pt idx="14682">
                  <c:v>4.0000999999999998</c:v>
                </c:pt>
                <c:pt idx="14683">
                  <c:v>5.0000999999999998</c:v>
                </c:pt>
                <c:pt idx="14684">
                  <c:v>5.0000999999999998</c:v>
                </c:pt>
                <c:pt idx="14685">
                  <c:v>1.0001</c:v>
                </c:pt>
                <c:pt idx="14686">
                  <c:v>2.0001000000000002</c:v>
                </c:pt>
                <c:pt idx="14687">
                  <c:v>1E-4</c:v>
                </c:pt>
                <c:pt idx="14688">
                  <c:v>1E-4</c:v>
                </c:pt>
                <c:pt idx="14689">
                  <c:v>1E-4</c:v>
                </c:pt>
                <c:pt idx="14690">
                  <c:v>1.0001</c:v>
                </c:pt>
                <c:pt idx="14691">
                  <c:v>1E-4</c:v>
                </c:pt>
                <c:pt idx="14692">
                  <c:v>1.0001</c:v>
                </c:pt>
                <c:pt idx="14693">
                  <c:v>1.0001</c:v>
                </c:pt>
                <c:pt idx="14694">
                  <c:v>1E-4</c:v>
                </c:pt>
                <c:pt idx="14695">
                  <c:v>1E-4</c:v>
                </c:pt>
                <c:pt idx="14696">
                  <c:v>1.0001</c:v>
                </c:pt>
                <c:pt idx="14697">
                  <c:v>1E-4</c:v>
                </c:pt>
                <c:pt idx="14698">
                  <c:v>1E-4</c:v>
                </c:pt>
                <c:pt idx="14699">
                  <c:v>1E-4</c:v>
                </c:pt>
                <c:pt idx="14700">
                  <c:v>1E-4</c:v>
                </c:pt>
                <c:pt idx="14701">
                  <c:v>1E-4</c:v>
                </c:pt>
                <c:pt idx="14702">
                  <c:v>1E-4</c:v>
                </c:pt>
                <c:pt idx="14703">
                  <c:v>4.0000999999999998</c:v>
                </c:pt>
                <c:pt idx="14704">
                  <c:v>1.0001</c:v>
                </c:pt>
                <c:pt idx="14705">
                  <c:v>1.0001</c:v>
                </c:pt>
                <c:pt idx="14706">
                  <c:v>1E-4</c:v>
                </c:pt>
                <c:pt idx="14707">
                  <c:v>1.0001</c:v>
                </c:pt>
                <c:pt idx="14708">
                  <c:v>1.0001</c:v>
                </c:pt>
                <c:pt idx="14709">
                  <c:v>1E-4</c:v>
                </c:pt>
                <c:pt idx="14710">
                  <c:v>1.0001</c:v>
                </c:pt>
                <c:pt idx="14711">
                  <c:v>1E-4</c:v>
                </c:pt>
                <c:pt idx="14712">
                  <c:v>2.0001000000000002</c:v>
                </c:pt>
                <c:pt idx="14713">
                  <c:v>1E-4</c:v>
                </c:pt>
                <c:pt idx="14714">
                  <c:v>1E-4</c:v>
                </c:pt>
                <c:pt idx="14715">
                  <c:v>1E-4</c:v>
                </c:pt>
                <c:pt idx="14716">
                  <c:v>1E-4</c:v>
                </c:pt>
                <c:pt idx="14717">
                  <c:v>1E-4</c:v>
                </c:pt>
                <c:pt idx="14718">
                  <c:v>1E-4</c:v>
                </c:pt>
                <c:pt idx="14719">
                  <c:v>1.0001</c:v>
                </c:pt>
                <c:pt idx="14720">
                  <c:v>1.0001</c:v>
                </c:pt>
                <c:pt idx="14721">
                  <c:v>1E-4</c:v>
                </c:pt>
                <c:pt idx="14722">
                  <c:v>1E-4</c:v>
                </c:pt>
                <c:pt idx="14723">
                  <c:v>1.0001</c:v>
                </c:pt>
                <c:pt idx="14724">
                  <c:v>1.0001</c:v>
                </c:pt>
                <c:pt idx="14725">
                  <c:v>1E-4</c:v>
                </c:pt>
                <c:pt idx="14726">
                  <c:v>1E-4</c:v>
                </c:pt>
                <c:pt idx="14727">
                  <c:v>1E-4</c:v>
                </c:pt>
                <c:pt idx="14728">
                  <c:v>1.0001</c:v>
                </c:pt>
                <c:pt idx="14729">
                  <c:v>1.0001</c:v>
                </c:pt>
                <c:pt idx="14730">
                  <c:v>1E-4</c:v>
                </c:pt>
                <c:pt idx="14731">
                  <c:v>1E-4</c:v>
                </c:pt>
                <c:pt idx="14732">
                  <c:v>1E-4</c:v>
                </c:pt>
                <c:pt idx="14733">
                  <c:v>1E-4</c:v>
                </c:pt>
                <c:pt idx="14734">
                  <c:v>3.0001000000000002</c:v>
                </c:pt>
                <c:pt idx="14735">
                  <c:v>1.0001</c:v>
                </c:pt>
                <c:pt idx="14736">
                  <c:v>1E-4</c:v>
                </c:pt>
                <c:pt idx="14737">
                  <c:v>1E-4</c:v>
                </c:pt>
                <c:pt idx="14738">
                  <c:v>1.0001</c:v>
                </c:pt>
                <c:pt idx="14739">
                  <c:v>2.0001000000000002</c:v>
                </c:pt>
                <c:pt idx="14740">
                  <c:v>1E-4</c:v>
                </c:pt>
                <c:pt idx="14741">
                  <c:v>1E-4</c:v>
                </c:pt>
                <c:pt idx="14742">
                  <c:v>1E-4</c:v>
                </c:pt>
                <c:pt idx="14743">
                  <c:v>1E-4</c:v>
                </c:pt>
                <c:pt idx="14744">
                  <c:v>1E-4</c:v>
                </c:pt>
                <c:pt idx="14745">
                  <c:v>1E-4</c:v>
                </c:pt>
                <c:pt idx="14746">
                  <c:v>1E-4</c:v>
                </c:pt>
                <c:pt idx="14747">
                  <c:v>1E-4</c:v>
                </c:pt>
                <c:pt idx="14748">
                  <c:v>1E-4</c:v>
                </c:pt>
                <c:pt idx="14749">
                  <c:v>1E-4</c:v>
                </c:pt>
                <c:pt idx="14750">
                  <c:v>1E-4</c:v>
                </c:pt>
                <c:pt idx="14751">
                  <c:v>1E-4</c:v>
                </c:pt>
                <c:pt idx="14752">
                  <c:v>1E-4</c:v>
                </c:pt>
                <c:pt idx="14753">
                  <c:v>1E-4</c:v>
                </c:pt>
                <c:pt idx="14754">
                  <c:v>1E-4</c:v>
                </c:pt>
                <c:pt idx="14755">
                  <c:v>1E-4</c:v>
                </c:pt>
                <c:pt idx="14756">
                  <c:v>1E-4</c:v>
                </c:pt>
                <c:pt idx="14757">
                  <c:v>1E-4</c:v>
                </c:pt>
                <c:pt idx="14758">
                  <c:v>1E-4</c:v>
                </c:pt>
                <c:pt idx="14759">
                  <c:v>1E-4</c:v>
                </c:pt>
                <c:pt idx="14760">
                  <c:v>1E-4</c:v>
                </c:pt>
                <c:pt idx="14761">
                  <c:v>1.0001</c:v>
                </c:pt>
                <c:pt idx="14762">
                  <c:v>1.0001</c:v>
                </c:pt>
                <c:pt idx="14763">
                  <c:v>2.0001000000000002</c:v>
                </c:pt>
                <c:pt idx="14764">
                  <c:v>1E-4</c:v>
                </c:pt>
                <c:pt idx="14765">
                  <c:v>1E-4</c:v>
                </c:pt>
                <c:pt idx="14766">
                  <c:v>1E-4</c:v>
                </c:pt>
                <c:pt idx="14767">
                  <c:v>1E-4</c:v>
                </c:pt>
                <c:pt idx="14768">
                  <c:v>1.0001</c:v>
                </c:pt>
                <c:pt idx="14769">
                  <c:v>1.0001</c:v>
                </c:pt>
                <c:pt idx="14770">
                  <c:v>1E-4</c:v>
                </c:pt>
                <c:pt idx="14771">
                  <c:v>1.0001</c:v>
                </c:pt>
                <c:pt idx="14772">
                  <c:v>1.0001</c:v>
                </c:pt>
                <c:pt idx="14773">
                  <c:v>1.0001</c:v>
                </c:pt>
                <c:pt idx="14774">
                  <c:v>1E-4</c:v>
                </c:pt>
                <c:pt idx="14775">
                  <c:v>1E-4</c:v>
                </c:pt>
                <c:pt idx="14776">
                  <c:v>1E-4</c:v>
                </c:pt>
                <c:pt idx="14777">
                  <c:v>1.0001</c:v>
                </c:pt>
                <c:pt idx="14778">
                  <c:v>1.0001</c:v>
                </c:pt>
                <c:pt idx="14779">
                  <c:v>1E-4</c:v>
                </c:pt>
                <c:pt idx="14780">
                  <c:v>1E-4</c:v>
                </c:pt>
                <c:pt idx="14781">
                  <c:v>1E-4</c:v>
                </c:pt>
                <c:pt idx="14782">
                  <c:v>1E-4</c:v>
                </c:pt>
                <c:pt idx="14783">
                  <c:v>1E-4</c:v>
                </c:pt>
                <c:pt idx="14784">
                  <c:v>1E-4</c:v>
                </c:pt>
                <c:pt idx="14785">
                  <c:v>1E-4</c:v>
                </c:pt>
                <c:pt idx="14786">
                  <c:v>1E-4</c:v>
                </c:pt>
                <c:pt idx="14787">
                  <c:v>1E-4</c:v>
                </c:pt>
                <c:pt idx="14788">
                  <c:v>1.0001</c:v>
                </c:pt>
                <c:pt idx="14789">
                  <c:v>1E-4</c:v>
                </c:pt>
                <c:pt idx="14790">
                  <c:v>3.0001000000000002</c:v>
                </c:pt>
                <c:pt idx="14791">
                  <c:v>1E-4</c:v>
                </c:pt>
                <c:pt idx="14792">
                  <c:v>1E-4</c:v>
                </c:pt>
                <c:pt idx="14793">
                  <c:v>1E-4</c:v>
                </c:pt>
                <c:pt idx="14794">
                  <c:v>1E-4</c:v>
                </c:pt>
                <c:pt idx="14795">
                  <c:v>1E-4</c:v>
                </c:pt>
                <c:pt idx="14796">
                  <c:v>1E-4</c:v>
                </c:pt>
                <c:pt idx="14797">
                  <c:v>1E-4</c:v>
                </c:pt>
                <c:pt idx="14798">
                  <c:v>1E-4</c:v>
                </c:pt>
                <c:pt idx="14799">
                  <c:v>1E-4</c:v>
                </c:pt>
                <c:pt idx="14800">
                  <c:v>1E-4</c:v>
                </c:pt>
                <c:pt idx="14801">
                  <c:v>1E-4</c:v>
                </c:pt>
                <c:pt idx="14802">
                  <c:v>1E-4</c:v>
                </c:pt>
                <c:pt idx="14803">
                  <c:v>1E-4</c:v>
                </c:pt>
                <c:pt idx="14804">
                  <c:v>1E-4</c:v>
                </c:pt>
                <c:pt idx="14805">
                  <c:v>1E-4</c:v>
                </c:pt>
                <c:pt idx="14806">
                  <c:v>1E-4</c:v>
                </c:pt>
                <c:pt idx="14807">
                  <c:v>1E-4</c:v>
                </c:pt>
                <c:pt idx="14808">
                  <c:v>1E-4</c:v>
                </c:pt>
                <c:pt idx="14809">
                  <c:v>1E-4</c:v>
                </c:pt>
                <c:pt idx="14810">
                  <c:v>1E-4</c:v>
                </c:pt>
                <c:pt idx="14811">
                  <c:v>1E-4</c:v>
                </c:pt>
                <c:pt idx="14812">
                  <c:v>1E-4</c:v>
                </c:pt>
                <c:pt idx="14813">
                  <c:v>1E-4</c:v>
                </c:pt>
                <c:pt idx="14814">
                  <c:v>1E-4</c:v>
                </c:pt>
                <c:pt idx="14815">
                  <c:v>1E-4</c:v>
                </c:pt>
                <c:pt idx="14816">
                  <c:v>1E-4</c:v>
                </c:pt>
                <c:pt idx="14817">
                  <c:v>2.0001000000000002</c:v>
                </c:pt>
                <c:pt idx="14818">
                  <c:v>1E-4</c:v>
                </c:pt>
                <c:pt idx="14819">
                  <c:v>1E-4</c:v>
                </c:pt>
                <c:pt idx="14820">
                  <c:v>1.0001</c:v>
                </c:pt>
                <c:pt idx="14821">
                  <c:v>1E-4</c:v>
                </c:pt>
                <c:pt idx="14822">
                  <c:v>1E-4</c:v>
                </c:pt>
                <c:pt idx="14823">
                  <c:v>1E-4</c:v>
                </c:pt>
                <c:pt idx="14824">
                  <c:v>1.0001</c:v>
                </c:pt>
                <c:pt idx="14825">
                  <c:v>1E-4</c:v>
                </c:pt>
                <c:pt idx="14826">
                  <c:v>1E-4</c:v>
                </c:pt>
                <c:pt idx="14827">
                  <c:v>1E-4</c:v>
                </c:pt>
                <c:pt idx="14828">
                  <c:v>1.0001</c:v>
                </c:pt>
                <c:pt idx="14829">
                  <c:v>1E-4</c:v>
                </c:pt>
                <c:pt idx="14830">
                  <c:v>1E-4</c:v>
                </c:pt>
                <c:pt idx="14831">
                  <c:v>1.0001</c:v>
                </c:pt>
                <c:pt idx="14832">
                  <c:v>1E-4</c:v>
                </c:pt>
                <c:pt idx="14833">
                  <c:v>1E-4</c:v>
                </c:pt>
                <c:pt idx="14834">
                  <c:v>1.0001</c:v>
                </c:pt>
                <c:pt idx="14835">
                  <c:v>1E-4</c:v>
                </c:pt>
                <c:pt idx="14836">
                  <c:v>1E-4</c:v>
                </c:pt>
                <c:pt idx="14837">
                  <c:v>1.0001</c:v>
                </c:pt>
                <c:pt idx="14838">
                  <c:v>1E-4</c:v>
                </c:pt>
                <c:pt idx="14839">
                  <c:v>1.0001</c:v>
                </c:pt>
                <c:pt idx="14840">
                  <c:v>1.0001</c:v>
                </c:pt>
                <c:pt idx="14841">
                  <c:v>1.0001</c:v>
                </c:pt>
                <c:pt idx="14842">
                  <c:v>1E-4</c:v>
                </c:pt>
                <c:pt idx="14843">
                  <c:v>1.0001</c:v>
                </c:pt>
                <c:pt idx="14844">
                  <c:v>1E-4</c:v>
                </c:pt>
                <c:pt idx="14845">
                  <c:v>1E-4</c:v>
                </c:pt>
                <c:pt idx="14846">
                  <c:v>1E-4</c:v>
                </c:pt>
                <c:pt idx="14847">
                  <c:v>1.0001</c:v>
                </c:pt>
                <c:pt idx="14848">
                  <c:v>1.0001</c:v>
                </c:pt>
                <c:pt idx="14849">
                  <c:v>1E-4</c:v>
                </c:pt>
                <c:pt idx="14850">
                  <c:v>1E-4</c:v>
                </c:pt>
                <c:pt idx="14851">
                  <c:v>1E-4</c:v>
                </c:pt>
                <c:pt idx="14852">
                  <c:v>1E-4</c:v>
                </c:pt>
                <c:pt idx="14853">
                  <c:v>1E-4</c:v>
                </c:pt>
                <c:pt idx="14854">
                  <c:v>1E-4</c:v>
                </c:pt>
                <c:pt idx="14855">
                  <c:v>1E-4</c:v>
                </c:pt>
                <c:pt idx="14856">
                  <c:v>1E-4</c:v>
                </c:pt>
                <c:pt idx="14857">
                  <c:v>1E-4</c:v>
                </c:pt>
                <c:pt idx="14858">
                  <c:v>1E-4</c:v>
                </c:pt>
                <c:pt idx="14859">
                  <c:v>1E-4</c:v>
                </c:pt>
                <c:pt idx="14860">
                  <c:v>1E-4</c:v>
                </c:pt>
                <c:pt idx="14861">
                  <c:v>1E-4</c:v>
                </c:pt>
                <c:pt idx="14862">
                  <c:v>1E-4</c:v>
                </c:pt>
                <c:pt idx="14863">
                  <c:v>1E-4</c:v>
                </c:pt>
                <c:pt idx="14864">
                  <c:v>1E-4</c:v>
                </c:pt>
                <c:pt idx="14865">
                  <c:v>1E-4</c:v>
                </c:pt>
                <c:pt idx="14866">
                  <c:v>1E-4</c:v>
                </c:pt>
                <c:pt idx="14867">
                  <c:v>1E-4</c:v>
                </c:pt>
                <c:pt idx="14868">
                  <c:v>1E-4</c:v>
                </c:pt>
                <c:pt idx="14869">
                  <c:v>1E-4</c:v>
                </c:pt>
                <c:pt idx="14870">
                  <c:v>1E-4</c:v>
                </c:pt>
                <c:pt idx="14871">
                  <c:v>2.0001000000000002</c:v>
                </c:pt>
                <c:pt idx="14872">
                  <c:v>1E-4</c:v>
                </c:pt>
                <c:pt idx="14873">
                  <c:v>1.0001</c:v>
                </c:pt>
                <c:pt idx="14874">
                  <c:v>1E-4</c:v>
                </c:pt>
                <c:pt idx="14875">
                  <c:v>1E-4</c:v>
                </c:pt>
                <c:pt idx="14876">
                  <c:v>1E-4</c:v>
                </c:pt>
                <c:pt idx="14877">
                  <c:v>1E-4</c:v>
                </c:pt>
                <c:pt idx="14878">
                  <c:v>1E-4</c:v>
                </c:pt>
                <c:pt idx="14879">
                  <c:v>1.0001</c:v>
                </c:pt>
                <c:pt idx="14880">
                  <c:v>1E-4</c:v>
                </c:pt>
                <c:pt idx="14881">
                  <c:v>1E-4</c:v>
                </c:pt>
                <c:pt idx="14882">
                  <c:v>1.0001</c:v>
                </c:pt>
                <c:pt idx="14883">
                  <c:v>1E-4</c:v>
                </c:pt>
                <c:pt idx="14884">
                  <c:v>1.0001</c:v>
                </c:pt>
                <c:pt idx="14885">
                  <c:v>1E-4</c:v>
                </c:pt>
                <c:pt idx="14886">
                  <c:v>1E-4</c:v>
                </c:pt>
                <c:pt idx="14887">
                  <c:v>1E-4</c:v>
                </c:pt>
                <c:pt idx="14888">
                  <c:v>1E-4</c:v>
                </c:pt>
                <c:pt idx="14889">
                  <c:v>1E-4</c:v>
                </c:pt>
                <c:pt idx="14890">
                  <c:v>1.0001</c:v>
                </c:pt>
                <c:pt idx="14891">
                  <c:v>1E-4</c:v>
                </c:pt>
                <c:pt idx="14892">
                  <c:v>1E-4</c:v>
                </c:pt>
                <c:pt idx="14893">
                  <c:v>1.0001</c:v>
                </c:pt>
                <c:pt idx="14894">
                  <c:v>1.0001</c:v>
                </c:pt>
                <c:pt idx="14895">
                  <c:v>1.0001</c:v>
                </c:pt>
                <c:pt idx="14896">
                  <c:v>1E-4</c:v>
                </c:pt>
                <c:pt idx="14897">
                  <c:v>1E-4</c:v>
                </c:pt>
                <c:pt idx="14898">
                  <c:v>1E-4</c:v>
                </c:pt>
                <c:pt idx="14899">
                  <c:v>1E-4</c:v>
                </c:pt>
                <c:pt idx="14900">
                  <c:v>2.0001000000000002</c:v>
                </c:pt>
                <c:pt idx="14901">
                  <c:v>1E-4</c:v>
                </c:pt>
                <c:pt idx="14902">
                  <c:v>1.0001</c:v>
                </c:pt>
                <c:pt idx="14903">
                  <c:v>1E-4</c:v>
                </c:pt>
                <c:pt idx="14904">
                  <c:v>1.0001</c:v>
                </c:pt>
                <c:pt idx="14905">
                  <c:v>1E-4</c:v>
                </c:pt>
                <c:pt idx="14906">
                  <c:v>1.0001</c:v>
                </c:pt>
                <c:pt idx="14907">
                  <c:v>1E-4</c:v>
                </c:pt>
                <c:pt idx="14908">
                  <c:v>1E-4</c:v>
                </c:pt>
                <c:pt idx="14909">
                  <c:v>1E-4</c:v>
                </c:pt>
                <c:pt idx="14910">
                  <c:v>1.0001</c:v>
                </c:pt>
                <c:pt idx="14911">
                  <c:v>1E-4</c:v>
                </c:pt>
                <c:pt idx="14912">
                  <c:v>1E-4</c:v>
                </c:pt>
                <c:pt idx="14913">
                  <c:v>1E-4</c:v>
                </c:pt>
                <c:pt idx="14914">
                  <c:v>1E-4</c:v>
                </c:pt>
                <c:pt idx="14915">
                  <c:v>1.0001</c:v>
                </c:pt>
                <c:pt idx="14916">
                  <c:v>1E-4</c:v>
                </c:pt>
                <c:pt idx="14917">
                  <c:v>1E-4</c:v>
                </c:pt>
                <c:pt idx="14918">
                  <c:v>1E-4</c:v>
                </c:pt>
                <c:pt idx="14919">
                  <c:v>1E-4</c:v>
                </c:pt>
                <c:pt idx="14920">
                  <c:v>1E-4</c:v>
                </c:pt>
                <c:pt idx="14921">
                  <c:v>1E-4</c:v>
                </c:pt>
                <c:pt idx="14922">
                  <c:v>1E-4</c:v>
                </c:pt>
                <c:pt idx="14923">
                  <c:v>1E-4</c:v>
                </c:pt>
                <c:pt idx="14924">
                  <c:v>1E-4</c:v>
                </c:pt>
                <c:pt idx="14925">
                  <c:v>1E-4</c:v>
                </c:pt>
                <c:pt idx="14926">
                  <c:v>2.0001000000000002</c:v>
                </c:pt>
                <c:pt idx="14927">
                  <c:v>1E-4</c:v>
                </c:pt>
                <c:pt idx="14928">
                  <c:v>1E-4</c:v>
                </c:pt>
                <c:pt idx="14929">
                  <c:v>1E-4</c:v>
                </c:pt>
                <c:pt idx="14930">
                  <c:v>1E-4</c:v>
                </c:pt>
                <c:pt idx="14931">
                  <c:v>1.0001</c:v>
                </c:pt>
                <c:pt idx="14932">
                  <c:v>1.0001</c:v>
                </c:pt>
                <c:pt idx="14933">
                  <c:v>1E-4</c:v>
                </c:pt>
                <c:pt idx="14934">
                  <c:v>1E-4</c:v>
                </c:pt>
                <c:pt idx="14935">
                  <c:v>1.0001</c:v>
                </c:pt>
                <c:pt idx="14936">
                  <c:v>1E-4</c:v>
                </c:pt>
                <c:pt idx="14937">
                  <c:v>1E-4</c:v>
                </c:pt>
                <c:pt idx="14938">
                  <c:v>1E-4</c:v>
                </c:pt>
                <c:pt idx="14939">
                  <c:v>1E-4</c:v>
                </c:pt>
                <c:pt idx="14940">
                  <c:v>1E-4</c:v>
                </c:pt>
                <c:pt idx="14941">
                  <c:v>1E-4</c:v>
                </c:pt>
                <c:pt idx="14942">
                  <c:v>1E-4</c:v>
                </c:pt>
                <c:pt idx="14943">
                  <c:v>1E-4</c:v>
                </c:pt>
                <c:pt idx="14944">
                  <c:v>2.0001000000000002</c:v>
                </c:pt>
                <c:pt idx="14945">
                  <c:v>1E-4</c:v>
                </c:pt>
                <c:pt idx="14946">
                  <c:v>1E-4</c:v>
                </c:pt>
                <c:pt idx="14947">
                  <c:v>1E-4</c:v>
                </c:pt>
                <c:pt idx="14948">
                  <c:v>1.0001</c:v>
                </c:pt>
                <c:pt idx="14949">
                  <c:v>1E-4</c:v>
                </c:pt>
                <c:pt idx="14950">
                  <c:v>1E-4</c:v>
                </c:pt>
                <c:pt idx="14951">
                  <c:v>1E-4</c:v>
                </c:pt>
                <c:pt idx="14952">
                  <c:v>1E-4</c:v>
                </c:pt>
                <c:pt idx="14953">
                  <c:v>1E-4</c:v>
                </c:pt>
                <c:pt idx="14954">
                  <c:v>1E-4</c:v>
                </c:pt>
                <c:pt idx="14955">
                  <c:v>1E-4</c:v>
                </c:pt>
                <c:pt idx="14956">
                  <c:v>1E-4</c:v>
                </c:pt>
                <c:pt idx="14957">
                  <c:v>1.0001</c:v>
                </c:pt>
                <c:pt idx="14958">
                  <c:v>1E-4</c:v>
                </c:pt>
                <c:pt idx="14959">
                  <c:v>1E-4</c:v>
                </c:pt>
                <c:pt idx="14960">
                  <c:v>1E-4</c:v>
                </c:pt>
                <c:pt idx="14961">
                  <c:v>1.0001</c:v>
                </c:pt>
                <c:pt idx="14962">
                  <c:v>1.0001</c:v>
                </c:pt>
                <c:pt idx="14963">
                  <c:v>1E-4</c:v>
                </c:pt>
                <c:pt idx="14964">
                  <c:v>1.0001</c:v>
                </c:pt>
                <c:pt idx="14965">
                  <c:v>1E-4</c:v>
                </c:pt>
                <c:pt idx="14966">
                  <c:v>1E-4</c:v>
                </c:pt>
                <c:pt idx="14967">
                  <c:v>1E-4</c:v>
                </c:pt>
                <c:pt idx="14968">
                  <c:v>1E-4</c:v>
                </c:pt>
                <c:pt idx="14969">
                  <c:v>1E-4</c:v>
                </c:pt>
                <c:pt idx="14970">
                  <c:v>1E-4</c:v>
                </c:pt>
                <c:pt idx="14971">
                  <c:v>1E-4</c:v>
                </c:pt>
                <c:pt idx="14972">
                  <c:v>1E-4</c:v>
                </c:pt>
                <c:pt idx="14973">
                  <c:v>1.0001</c:v>
                </c:pt>
                <c:pt idx="14974">
                  <c:v>1E-4</c:v>
                </c:pt>
                <c:pt idx="14975">
                  <c:v>1E-4</c:v>
                </c:pt>
                <c:pt idx="14976">
                  <c:v>1E-4</c:v>
                </c:pt>
                <c:pt idx="14977">
                  <c:v>1E-4</c:v>
                </c:pt>
                <c:pt idx="14978">
                  <c:v>1E-4</c:v>
                </c:pt>
                <c:pt idx="14979">
                  <c:v>1.0001</c:v>
                </c:pt>
                <c:pt idx="14980">
                  <c:v>1E-4</c:v>
                </c:pt>
                <c:pt idx="14981">
                  <c:v>1E-4</c:v>
                </c:pt>
                <c:pt idx="14982">
                  <c:v>1E-4</c:v>
                </c:pt>
                <c:pt idx="14983">
                  <c:v>1E-4</c:v>
                </c:pt>
                <c:pt idx="14984">
                  <c:v>1E-4</c:v>
                </c:pt>
                <c:pt idx="14985">
                  <c:v>1E-4</c:v>
                </c:pt>
                <c:pt idx="14986">
                  <c:v>1E-4</c:v>
                </c:pt>
                <c:pt idx="14987">
                  <c:v>1E-4</c:v>
                </c:pt>
                <c:pt idx="14988">
                  <c:v>1E-4</c:v>
                </c:pt>
                <c:pt idx="14989">
                  <c:v>1E-4</c:v>
                </c:pt>
                <c:pt idx="14990">
                  <c:v>1E-4</c:v>
                </c:pt>
                <c:pt idx="14991">
                  <c:v>1.0001</c:v>
                </c:pt>
                <c:pt idx="14992">
                  <c:v>1E-4</c:v>
                </c:pt>
                <c:pt idx="14993">
                  <c:v>1.0001</c:v>
                </c:pt>
                <c:pt idx="14994">
                  <c:v>1E-4</c:v>
                </c:pt>
                <c:pt idx="14995">
                  <c:v>1.0001</c:v>
                </c:pt>
                <c:pt idx="14996">
                  <c:v>1E-4</c:v>
                </c:pt>
                <c:pt idx="14997">
                  <c:v>1E-4</c:v>
                </c:pt>
                <c:pt idx="14998">
                  <c:v>1E-4</c:v>
                </c:pt>
                <c:pt idx="14999">
                  <c:v>1E-4</c:v>
                </c:pt>
                <c:pt idx="15000">
                  <c:v>1E-4</c:v>
                </c:pt>
                <c:pt idx="15001">
                  <c:v>1E-4</c:v>
                </c:pt>
                <c:pt idx="15002">
                  <c:v>1E-4</c:v>
                </c:pt>
                <c:pt idx="15003">
                  <c:v>1.0001</c:v>
                </c:pt>
                <c:pt idx="15004">
                  <c:v>1.0001</c:v>
                </c:pt>
                <c:pt idx="15005">
                  <c:v>1E-4</c:v>
                </c:pt>
                <c:pt idx="15006">
                  <c:v>1E-4</c:v>
                </c:pt>
                <c:pt idx="15007">
                  <c:v>1E-4</c:v>
                </c:pt>
                <c:pt idx="15008">
                  <c:v>1E-4</c:v>
                </c:pt>
                <c:pt idx="15009">
                  <c:v>1E-4</c:v>
                </c:pt>
                <c:pt idx="15010">
                  <c:v>1E-4</c:v>
                </c:pt>
                <c:pt idx="15011">
                  <c:v>1.0001</c:v>
                </c:pt>
                <c:pt idx="15012">
                  <c:v>1E-4</c:v>
                </c:pt>
                <c:pt idx="15013">
                  <c:v>1E-4</c:v>
                </c:pt>
                <c:pt idx="15014">
                  <c:v>1.0001</c:v>
                </c:pt>
                <c:pt idx="15015">
                  <c:v>1E-4</c:v>
                </c:pt>
                <c:pt idx="15016">
                  <c:v>1E-4</c:v>
                </c:pt>
                <c:pt idx="15017">
                  <c:v>1.0001</c:v>
                </c:pt>
                <c:pt idx="15018">
                  <c:v>1E-4</c:v>
                </c:pt>
                <c:pt idx="15019">
                  <c:v>1E-4</c:v>
                </c:pt>
                <c:pt idx="15020">
                  <c:v>1E-4</c:v>
                </c:pt>
                <c:pt idx="15021">
                  <c:v>1E-4</c:v>
                </c:pt>
                <c:pt idx="15022">
                  <c:v>1E-4</c:v>
                </c:pt>
                <c:pt idx="15023">
                  <c:v>1E-4</c:v>
                </c:pt>
                <c:pt idx="15024">
                  <c:v>1E-4</c:v>
                </c:pt>
                <c:pt idx="15025">
                  <c:v>1E-4</c:v>
                </c:pt>
                <c:pt idx="15026">
                  <c:v>1E-4</c:v>
                </c:pt>
                <c:pt idx="15027">
                  <c:v>1E-4</c:v>
                </c:pt>
                <c:pt idx="15028">
                  <c:v>1E-4</c:v>
                </c:pt>
                <c:pt idx="15029">
                  <c:v>1E-4</c:v>
                </c:pt>
                <c:pt idx="15030">
                  <c:v>1E-4</c:v>
                </c:pt>
                <c:pt idx="15031">
                  <c:v>1E-4</c:v>
                </c:pt>
                <c:pt idx="15032">
                  <c:v>1E-4</c:v>
                </c:pt>
                <c:pt idx="15033">
                  <c:v>1E-4</c:v>
                </c:pt>
                <c:pt idx="15034">
                  <c:v>1E-4</c:v>
                </c:pt>
                <c:pt idx="15035">
                  <c:v>1E-4</c:v>
                </c:pt>
                <c:pt idx="15036">
                  <c:v>1E-4</c:v>
                </c:pt>
                <c:pt idx="15037">
                  <c:v>1E-4</c:v>
                </c:pt>
                <c:pt idx="15038">
                  <c:v>1E-4</c:v>
                </c:pt>
                <c:pt idx="15039">
                  <c:v>2.0001000000000002</c:v>
                </c:pt>
                <c:pt idx="15040">
                  <c:v>1E-4</c:v>
                </c:pt>
                <c:pt idx="15041">
                  <c:v>1E-4</c:v>
                </c:pt>
                <c:pt idx="15042">
                  <c:v>1.0001</c:v>
                </c:pt>
                <c:pt idx="15043">
                  <c:v>1E-4</c:v>
                </c:pt>
                <c:pt idx="15044">
                  <c:v>1.0001</c:v>
                </c:pt>
                <c:pt idx="15045">
                  <c:v>1.0001</c:v>
                </c:pt>
                <c:pt idx="15046">
                  <c:v>1.0001</c:v>
                </c:pt>
                <c:pt idx="15047">
                  <c:v>1.0001</c:v>
                </c:pt>
                <c:pt idx="15048">
                  <c:v>1E-4</c:v>
                </c:pt>
                <c:pt idx="15049">
                  <c:v>1E-4</c:v>
                </c:pt>
                <c:pt idx="15050">
                  <c:v>1E-4</c:v>
                </c:pt>
                <c:pt idx="15051">
                  <c:v>1E-4</c:v>
                </c:pt>
                <c:pt idx="15052">
                  <c:v>1.0001</c:v>
                </c:pt>
                <c:pt idx="15053">
                  <c:v>1E-4</c:v>
                </c:pt>
                <c:pt idx="15054">
                  <c:v>1.0001</c:v>
                </c:pt>
                <c:pt idx="15055">
                  <c:v>1.0001</c:v>
                </c:pt>
                <c:pt idx="15056">
                  <c:v>1E-4</c:v>
                </c:pt>
                <c:pt idx="15057">
                  <c:v>1E-4</c:v>
                </c:pt>
                <c:pt idx="15058">
                  <c:v>1E-4</c:v>
                </c:pt>
                <c:pt idx="15059">
                  <c:v>1E-4</c:v>
                </c:pt>
                <c:pt idx="15060">
                  <c:v>1E-4</c:v>
                </c:pt>
                <c:pt idx="15061">
                  <c:v>1E-4</c:v>
                </c:pt>
                <c:pt idx="15062">
                  <c:v>1E-4</c:v>
                </c:pt>
                <c:pt idx="15063">
                  <c:v>1E-4</c:v>
                </c:pt>
                <c:pt idx="15064">
                  <c:v>1.0001</c:v>
                </c:pt>
                <c:pt idx="15065">
                  <c:v>2.0001000000000002</c:v>
                </c:pt>
                <c:pt idx="15066">
                  <c:v>2.0001000000000002</c:v>
                </c:pt>
                <c:pt idx="15067">
                  <c:v>2.0001000000000002</c:v>
                </c:pt>
                <c:pt idx="15068">
                  <c:v>2.0001000000000002</c:v>
                </c:pt>
                <c:pt idx="15069">
                  <c:v>5.0000999999999998</c:v>
                </c:pt>
                <c:pt idx="15070">
                  <c:v>9.0000999999999998</c:v>
                </c:pt>
                <c:pt idx="15071">
                  <c:v>5.0000999999999998</c:v>
                </c:pt>
                <c:pt idx="15072">
                  <c:v>5.0000999999999998</c:v>
                </c:pt>
                <c:pt idx="15073">
                  <c:v>1E-4</c:v>
                </c:pt>
                <c:pt idx="15074">
                  <c:v>1E-4</c:v>
                </c:pt>
                <c:pt idx="15075">
                  <c:v>1E-4</c:v>
                </c:pt>
                <c:pt idx="15076">
                  <c:v>1E-4</c:v>
                </c:pt>
                <c:pt idx="15077">
                  <c:v>1E-4</c:v>
                </c:pt>
                <c:pt idx="15078">
                  <c:v>1E-4</c:v>
                </c:pt>
                <c:pt idx="15079">
                  <c:v>1E-4</c:v>
                </c:pt>
                <c:pt idx="15080">
                  <c:v>1E-4</c:v>
                </c:pt>
                <c:pt idx="15081">
                  <c:v>1E-4</c:v>
                </c:pt>
                <c:pt idx="15082">
                  <c:v>1E-4</c:v>
                </c:pt>
                <c:pt idx="15083">
                  <c:v>1.0001</c:v>
                </c:pt>
                <c:pt idx="15084">
                  <c:v>1E-4</c:v>
                </c:pt>
                <c:pt idx="15085">
                  <c:v>1E-4</c:v>
                </c:pt>
                <c:pt idx="15086">
                  <c:v>1E-4</c:v>
                </c:pt>
                <c:pt idx="15087">
                  <c:v>1E-4</c:v>
                </c:pt>
                <c:pt idx="15088">
                  <c:v>1E-4</c:v>
                </c:pt>
                <c:pt idx="15089">
                  <c:v>1E-4</c:v>
                </c:pt>
                <c:pt idx="15090">
                  <c:v>1E-4</c:v>
                </c:pt>
                <c:pt idx="15091">
                  <c:v>1.0001</c:v>
                </c:pt>
                <c:pt idx="15092">
                  <c:v>1E-4</c:v>
                </c:pt>
                <c:pt idx="15093">
                  <c:v>1E-4</c:v>
                </c:pt>
                <c:pt idx="15094">
                  <c:v>1E-4</c:v>
                </c:pt>
                <c:pt idx="15095">
                  <c:v>1.0001</c:v>
                </c:pt>
                <c:pt idx="15096">
                  <c:v>1E-4</c:v>
                </c:pt>
                <c:pt idx="15097">
                  <c:v>1E-4</c:v>
                </c:pt>
                <c:pt idx="15098">
                  <c:v>1E-4</c:v>
                </c:pt>
                <c:pt idx="15099">
                  <c:v>1E-4</c:v>
                </c:pt>
                <c:pt idx="15100">
                  <c:v>1E-4</c:v>
                </c:pt>
                <c:pt idx="15101">
                  <c:v>1E-4</c:v>
                </c:pt>
                <c:pt idx="15102">
                  <c:v>1E-4</c:v>
                </c:pt>
                <c:pt idx="15103">
                  <c:v>1.0001</c:v>
                </c:pt>
                <c:pt idx="15104">
                  <c:v>1E-4</c:v>
                </c:pt>
                <c:pt idx="15105">
                  <c:v>1E-4</c:v>
                </c:pt>
                <c:pt idx="15106">
                  <c:v>1E-4</c:v>
                </c:pt>
                <c:pt idx="15107">
                  <c:v>1E-4</c:v>
                </c:pt>
                <c:pt idx="15108">
                  <c:v>1E-4</c:v>
                </c:pt>
                <c:pt idx="15109">
                  <c:v>1E-4</c:v>
                </c:pt>
                <c:pt idx="15110">
                  <c:v>1E-4</c:v>
                </c:pt>
                <c:pt idx="15111">
                  <c:v>1E-4</c:v>
                </c:pt>
                <c:pt idx="15112">
                  <c:v>1E-4</c:v>
                </c:pt>
                <c:pt idx="15113">
                  <c:v>1E-4</c:v>
                </c:pt>
                <c:pt idx="15114">
                  <c:v>1E-4</c:v>
                </c:pt>
                <c:pt idx="15115">
                  <c:v>1E-4</c:v>
                </c:pt>
                <c:pt idx="15116">
                  <c:v>1E-4</c:v>
                </c:pt>
                <c:pt idx="15117">
                  <c:v>1E-4</c:v>
                </c:pt>
                <c:pt idx="15118">
                  <c:v>1E-4</c:v>
                </c:pt>
                <c:pt idx="15119">
                  <c:v>1E-4</c:v>
                </c:pt>
                <c:pt idx="15120">
                  <c:v>1E-4</c:v>
                </c:pt>
                <c:pt idx="15121">
                  <c:v>1E-4</c:v>
                </c:pt>
                <c:pt idx="15122">
                  <c:v>2.0001000000000002</c:v>
                </c:pt>
                <c:pt idx="15123">
                  <c:v>1E-4</c:v>
                </c:pt>
                <c:pt idx="15124">
                  <c:v>1E-4</c:v>
                </c:pt>
                <c:pt idx="15125">
                  <c:v>5.0000999999999998</c:v>
                </c:pt>
                <c:pt idx="15126">
                  <c:v>3.0001000000000002</c:v>
                </c:pt>
                <c:pt idx="15127">
                  <c:v>6.0000999999999998</c:v>
                </c:pt>
                <c:pt idx="15128">
                  <c:v>3.0001000000000002</c:v>
                </c:pt>
                <c:pt idx="15129">
                  <c:v>1.0001</c:v>
                </c:pt>
                <c:pt idx="15130">
                  <c:v>1E-4</c:v>
                </c:pt>
                <c:pt idx="15131">
                  <c:v>1E-4</c:v>
                </c:pt>
                <c:pt idx="15132">
                  <c:v>1E-4</c:v>
                </c:pt>
                <c:pt idx="15133">
                  <c:v>2.0001000000000002</c:v>
                </c:pt>
                <c:pt idx="15134">
                  <c:v>1E-4</c:v>
                </c:pt>
                <c:pt idx="15135">
                  <c:v>1E-4</c:v>
                </c:pt>
                <c:pt idx="15136">
                  <c:v>1E-4</c:v>
                </c:pt>
                <c:pt idx="15137">
                  <c:v>1.0001</c:v>
                </c:pt>
                <c:pt idx="15138">
                  <c:v>1E-4</c:v>
                </c:pt>
                <c:pt idx="15139">
                  <c:v>1E-4</c:v>
                </c:pt>
                <c:pt idx="15140">
                  <c:v>1E-4</c:v>
                </c:pt>
                <c:pt idx="15141">
                  <c:v>1.0001</c:v>
                </c:pt>
                <c:pt idx="15142">
                  <c:v>1E-4</c:v>
                </c:pt>
                <c:pt idx="15143">
                  <c:v>1E-4</c:v>
                </c:pt>
                <c:pt idx="15144">
                  <c:v>1E-4</c:v>
                </c:pt>
                <c:pt idx="15145">
                  <c:v>1E-4</c:v>
                </c:pt>
                <c:pt idx="15146">
                  <c:v>1E-4</c:v>
                </c:pt>
                <c:pt idx="15147">
                  <c:v>1E-4</c:v>
                </c:pt>
                <c:pt idx="15148">
                  <c:v>1E-4</c:v>
                </c:pt>
                <c:pt idx="15149">
                  <c:v>1E-4</c:v>
                </c:pt>
                <c:pt idx="15150">
                  <c:v>1E-4</c:v>
                </c:pt>
                <c:pt idx="15151">
                  <c:v>1E-4</c:v>
                </c:pt>
                <c:pt idx="15152">
                  <c:v>1E-4</c:v>
                </c:pt>
                <c:pt idx="15153">
                  <c:v>1E-4</c:v>
                </c:pt>
                <c:pt idx="15154">
                  <c:v>1E-4</c:v>
                </c:pt>
                <c:pt idx="15155">
                  <c:v>1E-4</c:v>
                </c:pt>
                <c:pt idx="15156">
                  <c:v>1E-4</c:v>
                </c:pt>
                <c:pt idx="15157">
                  <c:v>1E-4</c:v>
                </c:pt>
                <c:pt idx="15158">
                  <c:v>1E-4</c:v>
                </c:pt>
                <c:pt idx="15159">
                  <c:v>1.0001</c:v>
                </c:pt>
                <c:pt idx="15160">
                  <c:v>1.0001</c:v>
                </c:pt>
                <c:pt idx="15161">
                  <c:v>1E-4</c:v>
                </c:pt>
                <c:pt idx="15162">
                  <c:v>1E-4</c:v>
                </c:pt>
                <c:pt idx="15163">
                  <c:v>1.0001</c:v>
                </c:pt>
                <c:pt idx="15164">
                  <c:v>1E-4</c:v>
                </c:pt>
                <c:pt idx="15165">
                  <c:v>1E-4</c:v>
                </c:pt>
                <c:pt idx="15166">
                  <c:v>1E-4</c:v>
                </c:pt>
                <c:pt idx="15167">
                  <c:v>1E-4</c:v>
                </c:pt>
                <c:pt idx="15168">
                  <c:v>1E-4</c:v>
                </c:pt>
                <c:pt idx="15169">
                  <c:v>1E-4</c:v>
                </c:pt>
                <c:pt idx="15170">
                  <c:v>1.0001</c:v>
                </c:pt>
                <c:pt idx="15171">
                  <c:v>1.0001</c:v>
                </c:pt>
                <c:pt idx="15172">
                  <c:v>1.0001</c:v>
                </c:pt>
                <c:pt idx="15173">
                  <c:v>1E-4</c:v>
                </c:pt>
                <c:pt idx="15174">
                  <c:v>1E-4</c:v>
                </c:pt>
                <c:pt idx="15175">
                  <c:v>1E-4</c:v>
                </c:pt>
                <c:pt idx="15176">
                  <c:v>1E-4</c:v>
                </c:pt>
                <c:pt idx="15177">
                  <c:v>1.0001</c:v>
                </c:pt>
                <c:pt idx="15178">
                  <c:v>1E-4</c:v>
                </c:pt>
                <c:pt idx="15179">
                  <c:v>2.0001000000000002</c:v>
                </c:pt>
                <c:pt idx="15180">
                  <c:v>1E-4</c:v>
                </c:pt>
                <c:pt idx="15181">
                  <c:v>1E-4</c:v>
                </c:pt>
                <c:pt idx="15182">
                  <c:v>1.0001</c:v>
                </c:pt>
                <c:pt idx="15183">
                  <c:v>1E-4</c:v>
                </c:pt>
                <c:pt idx="15184">
                  <c:v>1.0001</c:v>
                </c:pt>
                <c:pt idx="15185">
                  <c:v>1E-4</c:v>
                </c:pt>
                <c:pt idx="15186">
                  <c:v>1E-4</c:v>
                </c:pt>
                <c:pt idx="15187">
                  <c:v>1E-4</c:v>
                </c:pt>
                <c:pt idx="15188">
                  <c:v>1E-4</c:v>
                </c:pt>
                <c:pt idx="15189">
                  <c:v>2.0001000000000002</c:v>
                </c:pt>
                <c:pt idx="15190">
                  <c:v>1E-4</c:v>
                </c:pt>
                <c:pt idx="15191">
                  <c:v>1.0001</c:v>
                </c:pt>
                <c:pt idx="15192">
                  <c:v>1E-4</c:v>
                </c:pt>
                <c:pt idx="15193">
                  <c:v>1E-4</c:v>
                </c:pt>
                <c:pt idx="15194">
                  <c:v>1E-4</c:v>
                </c:pt>
                <c:pt idx="15195">
                  <c:v>1E-4</c:v>
                </c:pt>
                <c:pt idx="15196">
                  <c:v>1E-4</c:v>
                </c:pt>
                <c:pt idx="15197">
                  <c:v>1E-4</c:v>
                </c:pt>
                <c:pt idx="15198">
                  <c:v>1.0001</c:v>
                </c:pt>
                <c:pt idx="15199">
                  <c:v>1.0001</c:v>
                </c:pt>
                <c:pt idx="15200">
                  <c:v>1E-4</c:v>
                </c:pt>
                <c:pt idx="15201">
                  <c:v>1E-4</c:v>
                </c:pt>
                <c:pt idx="15202">
                  <c:v>1E-4</c:v>
                </c:pt>
                <c:pt idx="15203">
                  <c:v>1E-4</c:v>
                </c:pt>
                <c:pt idx="15204">
                  <c:v>1E-4</c:v>
                </c:pt>
                <c:pt idx="15205">
                  <c:v>1E-4</c:v>
                </c:pt>
                <c:pt idx="15206">
                  <c:v>1.0001</c:v>
                </c:pt>
                <c:pt idx="15207">
                  <c:v>1E-4</c:v>
                </c:pt>
                <c:pt idx="15208">
                  <c:v>1E-4</c:v>
                </c:pt>
                <c:pt idx="15209">
                  <c:v>1E-4</c:v>
                </c:pt>
                <c:pt idx="15210">
                  <c:v>1E-4</c:v>
                </c:pt>
                <c:pt idx="15211">
                  <c:v>1E-4</c:v>
                </c:pt>
                <c:pt idx="15212">
                  <c:v>1E-4</c:v>
                </c:pt>
                <c:pt idx="15213">
                  <c:v>1E-4</c:v>
                </c:pt>
                <c:pt idx="15214">
                  <c:v>1E-4</c:v>
                </c:pt>
                <c:pt idx="15215">
                  <c:v>1E-4</c:v>
                </c:pt>
                <c:pt idx="15216">
                  <c:v>1E-4</c:v>
                </c:pt>
                <c:pt idx="15217">
                  <c:v>1E-4</c:v>
                </c:pt>
                <c:pt idx="15218">
                  <c:v>1E-4</c:v>
                </c:pt>
                <c:pt idx="15219">
                  <c:v>1.0001</c:v>
                </c:pt>
                <c:pt idx="15220">
                  <c:v>1E-4</c:v>
                </c:pt>
                <c:pt idx="15221">
                  <c:v>1.0001</c:v>
                </c:pt>
                <c:pt idx="15222">
                  <c:v>1.0001</c:v>
                </c:pt>
                <c:pt idx="15223">
                  <c:v>2.0001000000000002</c:v>
                </c:pt>
                <c:pt idx="15224">
                  <c:v>1E-4</c:v>
                </c:pt>
                <c:pt idx="15225">
                  <c:v>1.0001</c:v>
                </c:pt>
                <c:pt idx="15226">
                  <c:v>1E-4</c:v>
                </c:pt>
                <c:pt idx="15227">
                  <c:v>1E-4</c:v>
                </c:pt>
                <c:pt idx="15228">
                  <c:v>1E-4</c:v>
                </c:pt>
                <c:pt idx="15229">
                  <c:v>1.0001</c:v>
                </c:pt>
                <c:pt idx="15230">
                  <c:v>1E-4</c:v>
                </c:pt>
                <c:pt idx="15231">
                  <c:v>1E-4</c:v>
                </c:pt>
                <c:pt idx="15232">
                  <c:v>1E-4</c:v>
                </c:pt>
                <c:pt idx="15233">
                  <c:v>1E-4</c:v>
                </c:pt>
                <c:pt idx="15234">
                  <c:v>1E-4</c:v>
                </c:pt>
                <c:pt idx="15235">
                  <c:v>1E-4</c:v>
                </c:pt>
                <c:pt idx="15236">
                  <c:v>1E-4</c:v>
                </c:pt>
                <c:pt idx="15237">
                  <c:v>1E-4</c:v>
                </c:pt>
                <c:pt idx="15238">
                  <c:v>1.0001</c:v>
                </c:pt>
                <c:pt idx="15239">
                  <c:v>1.0001</c:v>
                </c:pt>
                <c:pt idx="15240">
                  <c:v>1E-4</c:v>
                </c:pt>
                <c:pt idx="15241">
                  <c:v>1E-4</c:v>
                </c:pt>
                <c:pt idx="15242">
                  <c:v>1E-4</c:v>
                </c:pt>
                <c:pt idx="15243">
                  <c:v>1E-4</c:v>
                </c:pt>
                <c:pt idx="15244">
                  <c:v>1E-4</c:v>
                </c:pt>
                <c:pt idx="15245">
                  <c:v>1E-4</c:v>
                </c:pt>
                <c:pt idx="15246">
                  <c:v>1.0001</c:v>
                </c:pt>
                <c:pt idx="15247">
                  <c:v>1E-4</c:v>
                </c:pt>
                <c:pt idx="15248">
                  <c:v>1E-4</c:v>
                </c:pt>
                <c:pt idx="15249">
                  <c:v>1.0001</c:v>
                </c:pt>
                <c:pt idx="15250">
                  <c:v>1.0001</c:v>
                </c:pt>
                <c:pt idx="15251">
                  <c:v>1E-4</c:v>
                </c:pt>
                <c:pt idx="15252">
                  <c:v>1.0001</c:v>
                </c:pt>
                <c:pt idx="15253">
                  <c:v>1.0001</c:v>
                </c:pt>
                <c:pt idx="15254">
                  <c:v>1E-4</c:v>
                </c:pt>
                <c:pt idx="15255">
                  <c:v>1E-4</c:v>
                </c:pt>
                <c:pt idx="15256">
                  <c:v>1E-4</c:v>
                </c:pt>
                <c:pt idx="15257">
                  <c:v>1E-4</c:v>
                </c:pt>
                <c:pt idx="15258">
                  <c:v>1E-4</c:v>
                </c:pt>
                <c:pt idx="15259">
                  <c:v>1.0001</c:v>
                </c:pt>
                <c:pt idx="15260">
                  <c:v>1E-4</c:v>
                </c:pt>
                <c:pt idx="15261">
                  <c:v>1E-4</c:v>
                </c:pt>
                <c:pt idx="15262">
                  <c:v>1.0001</c:v>
                </c:pt>
                <c:pt idx="15263">
                  <c:v>1E-4</c:v>
                </c:pt>
                <c:pt idx="15264">
                  <c:v>1E-4</c:v>
                </c:pt>
                <c:pt idx="15265">
                  <c:v>1E-4</c:v>
                </c:pt>
                <c:pt idx="15266">
                  <c:v>1.0001</c:v>
                </c:pt>
                <c:pt idx="15267">
                  <c:v>1E-4</c:v>
                </c:pt>
                <c:pt idx="15268">
                  <c:v>1E-4</c:v>
                </c:pt>
                <c:pt idx="15269">
                  <c:v>1E-4</c:v>
                </c:pt>
                <c:pt idx="15270">
                  <c:v>1E-4</c:v>
                </c:pt>
                <c:pt idx="15271">
                  <c:v>1E-4</c:v>
                </c:pt>
                <c:pt idx="15272">
                  <c:v>1E-4</c:v>
                </c:pt>
                <c:pt idx="15273">
                  <c:v>1.0001</c:v>
                </c:pt>
                <c:pt idx="15274">
                  <c:v>1E-4</c:v>
                </c:pt>
                <c:pt idx="15275">
                  <c:v>1.0001</c:v>
                </c:pt>
                <c:pt idx="15276">
                  <c:v>1E-4</c:v>
                </c:pt>
                <c:pt idx="15277">
                  <c:v>1E-4</c:v>
                </c:pt>
                <c:pt idx="15278">
                  <c:v>1E-4</c:v>
                </c:pt>
                <c:pt idx="15279">
                  <c:v>1E-4</c:v>
                </c:pt>
                <c:pt idx="15280">
                  <c:v>1E-4</c:v>
                </c:pt>
                <c:pt idx="15281">
                  <c:v>1E-4</c:v>
                </c:pt>
                <c:pt idx="15282">
                  <c:v>1.0001</c:v>
                </c:pt>
                <c:pt idx="15283">
                  <c:v>1E-4</c:v>
                </c:pt>
                <c:pt idx="15284">
                  <c:v>1E-4</c:v>
                </c:pt>
                <c:pt idx="15285">
                  <c:v>1.0001</c:v>
                </c:pt>
                <c:pt idx="15286">
                  <c:v>1E-4</c:v>
                </c:pt>
                <c:pt idx="15287">
                  <c:v>1E-4</c:v>
                </c:pt>
                <c:pt idx="15288">
                  <c:v>1E-4</c:v>
                </c:pt>
                <c:pt idx="15289">
                  <c:v>1.0001</c:v>
                </c:pt>
                <c:pt idx="15290">
                  <c:v>1E-4</c:v>
                </c:pt>
                <c:pt idx="15291">
                  <c:v>1.0001</c:v>
                </c:pt>
                <c:pt idx="15292">
                  <c:v>1.0001</c:v>
                </c:pt>
                <c:pt idx="15293">
                  <c:v>1E-4</c:v>
                </c:pt>
                <c:pt idx="15294">
                  <c:v>1E-4</c:v>
                </c:pt>
                <c:pt idx="15295">
                  <c:v>1E-4</c:v>
                </c:pt>
                <c:pt idx="15296">
                  <c:v>1.0001</c:v>
                </c:pt>
                <c:pt idx="15297">
                  <c:v>1E-4</c:v>
                </c:pt>
                <c:pt idx="15298">
                  <c:v>1E-4</c:v>
                </c:pt>
                <c:pt idx="15299">
                  <c:v>1E-4</c:v>
                </c:pt>
                <c:pt idx="15300">
                  <c:v>1E-4</c:v>
                </c:pt>
                <c:pt idx="15301">
                  <c:v>1E-4</c:v>
                </c:pt>
                <c:pt idx="15302">
                  <c:v>1E-4</c:v>
                </c:pt>
                <c:pt idx="15303">
                  <c:v>1E-4</c:v>
                </c:pt>
                <c:pt idx="15304">
                  <c:v>1.0001</c:v>
                </c:pt>
                <c:pt idx="15305">
                  <c:v>1E-4</c:v>
                </c:pt>
                <c:pt idx="15306">
                  <c:v>1E-4</c:v>
                </c:pt>
                <c:pt idx="15307">
                  <c:v>1E-4</c:v>
                </c:pt>
                <c:pt idx="15308">
                  <c:v>1E-4</c:v>
                </c:pt>
                <c:pt idx="15309">
                  <c:v>1E-4</c:v>
                </c:pt>
                <c:pt idx="15310">
                  <c:v>1E-4</c:v>
                </c:pt>
                <c:pt idx="15311">
                  <c:v>1.0001</c:v>
                </c:pt>
                <c:pt idx="15312">
                  <c:v>1E-4</c:v>
                </c:pt>
                <c:pt idx="15313">
                  <c:v>1.0001</c:v>
                </c:pt>
                <c:pt idx="15314">
                  <c:v>1.0001</c:v>
                </c:pt>
                <c:pt idx="15315">
                  <c:v>1E-4</c:v>
                </c:pt>
                <c:pt idx="15316">
                  <c:v>1E-4</c:v>
                </c:pt>
                <c:pt idx="15317">
                  <c:v>1E-4</c:v>
                </c:pt>
                <c:pt idx="15318">
                  <c:v>1E-4</c:v>
                </c:pt>
                <c:pt idx="15319">
                  <c:v>1E-4</c:v>
                </c:pt>
                <c:pt idx="15320">
                  <c:v>1E-4</c:v>
                </c:pt>
                <c:pt idx="15321">
                  <c:v>1E-4</c:v>
                </c:pt>
                <c:pt idx="15322">
                  <c:v>1.0001</c:v>
                </c:pt>
                <c:pt idx="15323">
                  <c:v>1E-4</c:v>
                </c:pt>
                <c:pt idx="15324">
                  <c:v>1E-4</c:v>
                </c:pt>
                <c:pt idx="15325">
                  <c:v>1E-4</c:v>
                </c:pt>
                <c:pt idx="15326">
                  <c:v>1E-4</c:v>
                </c:pt>
                <c:pt idx="15327">
                  <c:v>1E-4</c:v>
                </c:pt>
                <c:pt idx="15328">
                  <c:v>1E-4</c:v>
                </c:pt>
                <c:pt idx="15329">
                  <c:v>1.0001</c:v>
                </c:pt>
                <c:pt idx="15330">
                  <c:v>1E-4</c:v>
                </c:pt>
                <c:pt idx="15331">
                  <c:v>1E-4</c:v>
                </c:pt>
                <c:pt idx="15332">
                  <c:v>1E-4</c:v>
                </c:pt>
                <c:pt idx="15333">
                  <c:v>1E-4</c:v>
                </c:pt>
                <c:pt idx="15334">
                  <c:v>1E-4</c:v>
                </c:pt>
                <c:pt idx="15335">
                  <c:v>1E-4</c:v>
                </c:pt>
                <c:pt idx="15336">
                  <c:v>1E-4</c:v>
                </c:pt>
                <c:pt idx="15337">
                  <c:v>1E-4</c:v>
                </c:pt>
                <c:pt idx="15338">
                  <c:v>1E-4</c:v>
                </c:pt>
                <c:pt idx="15339">
                  <c:v>1E-4</c:v>
                </c:pt>
                <c:pt idx="15340">
                  <c:v>1.0001</c:v>
                </c:pt>
                <c:pt idx="15341">
                  <c:v>1E-4</c:v>
                </c:pt>
                <c:pt idx="15342">
                  <c:v>1E-4</c:v>
                </c:pt>
                <c:pt idx="15343">
                  <c:v>1.0001</c:v>
                </c:pt>
                <c:pt idx="15344">
                  <c:v>1E-4</c:v>
                </c:pt>
                <c:pt idx="15345">
                  <c:v>1E-4</c:v>
                </c:pt>
                <c:pt idx="15346">
                  <c:v>1E-4</c:v>
                </c:pt>
                <c:pt idx="15347">
                  <c:v>1E-4</c:v>
                </c:pt>
                <c:pt idx="15348">
                  <c:v>1E-4</c:v>
                </c:pt>
                <c:pt idx="15349">
                  <c:v>1E-4</c:v>
                </c:pt>
                <c:pt idx="15350">
                  <c:v>1E-4</c:v>
                </c:pt>
                <c:pt idx="15351">
                  <c:v>1.0001</c:v>
                </c:pt>
                <c:pt idx="15352">
                  <c:v>1E-4</c:v>
                </c:pt>
                <c:pt idx="15353">
                  <c:v>1E-4</c:v>
                </c:pt>
                <c:pt idx="15354">
                  <c:v>1E-4</c:v>
                </c:pt>
                <c:pt idx="15355">
                  <c:v>1.0001</c:v>
                </c:pt>
                <c:pt idx="15356">
                  <c:v>1E-4</c:v>
                </c:pt>
                <c:pt idx="15357">
                  <c:v>1E-4</c:v>
                </c:pt>
                <c:pt idx="15358">
                  <c:v>1E-4</c:v>
                </c:pt>
                <c:pt idx="15359">
                  <c:v>1E-4</c:v>
                </c:pt>
                <c:pt idx="15360">
                  <c:v>1E-4</c:v>
                </c:pt>
                <c:pt idx="15361">
                  <c:v>1E-4</c:v>
                </c:pt>
                <c:pt idx="15362">
                  <c:v>1E-4</c:v>
                </c:pt>
                <c:pt idx="15363">
                  <c:v>1E-4</c:v>
                </c:pt>
                <c:pt idx="15364">
                  <c:v>1.0001</c:v>
                </c:pt>
                <c:pt idx="15365">
                  <c:v>1E-4</c:v>
                </c:pt>
                <c:pt idx="15366">
                  <c:v>1E-4</c:v>
                </c:pt>
                <c:pt idx="15367">
                  <c:v>1E-4</c:v>
                </c:pt>
                <c:pt idx="15368">
                  <c:v>1E-4</c:v>
                </c:pt>
                <c:pt idx="15369">
                  <c:v>1E-4</c:v>
                </c:pt>
                <c:pt idx="15370">
                  <c:v>1E-4</c:v>
                </c:pt>
                <c:pt idx="15371">
                  <c:v>1E-4</c:v>
                </c:pt>
                <c:pt idx="15372">
                  <c:v>1E-4</c:v>
                </c:pt>
                <c:pt idx="15373">
                  <c:v>1E-4</c:v>
                </c:pt>
                <c:pt idx="15374">
                  <c:v>1E-4</c:v>
                </c:pt>
                <c:pt idx="15375">
                  <c:v>1.0001</c:v>
                </c:pt>
                <c:pt idx="15376">
                  <c:v>2.0001000000000002</c:v>
                </c:pt>
                <c:pt idx="15377">
                  <c:v>1E-4</c:v>
                </c:pt>
                <c:pt idx="15378">
                  <c:v>1.0001</c:v>
                </c:pt>
                <c:pt idx="15379">
                  <c:v>1.0001</c:v>
                </c:pt>
                <c:pt idx="15380">
                  <c:v>1E-4</c:v>
                </c:pt>
                <c:pt idx="15381">
                  <c:v>1E-4</c:v>
                </c:pt>
                <c:pt idx="15382">
                  <c:v>2.0001000000000002</c:v>
                </c:pt>
                <c:pt idx="15383">
                  <c:v>1.0001</c:v>
                </c:pt>
                <c:pt idx="15384">
                  <c:v>1.0001</c:v>
                </c:pt>
                <c:pt idx="15385">
                  <c:v>1E-4</c:v>
                </c:pt>
                <c:pt idx="15386">
                  <c:v>1.0001</c:v>
                </c:pt>
                <c:pt idx="15387">
                  <c:v>1E-4</c:v>
                </c:pt>
                <c:pt idx="15388">
                  <c:v>1E-4</c:v>
                </c:pt>
                <c:pt idx="15389">
                  <c:v>1E-4</c:v>
                </c:pt>
                <c:pt idx="15390">
                  <c:v>1.0001</c:v>
                </c:pt>
                <c:pt idx="15391">
                  <c:v>1E-4</c:v>
                </c:pt>
                <c:pt idx="15392">
                  <c:v>1E-4</c:v>
                </c:pt>
                <c:pt idx="15393">
                  <c:v>1E-4</c:v>
                </c:pt>
                <c:pt idx="15394">
                  <c:v>1E-4</c:v>
                </c:pt>
                <c:pt idx="15395">
                  <c:v>1.0001</c:v>
                </c:pt>
                <c:pt idx="15396">
                  <c:v>1E-4</c:v>
                </c:pt>
                <c:pt idx="15397">
                  <c:v>1E-4</c:v>
                </c:pt>
                <c:pt idx="15398">
                  <c:v>1E-4</c:v>
                </c:pt>
                <c:pt idx="15399">
                  <c:v>1.0001</c:v>
                </c:pt>
                <c:pt idx="15400">
                  <c:v>1E-4</c:v>
                </c:pt>
                <c:pt idx="15401">
                  <c:v>1E-4</c:v>
                </c:pt>
                <c:pt idx="15402">
                  <c:v>1.0001</c:v>
                </c:pt>
                <c:pt idx="15403">
                  <c:v>1.0001</c:v>
                </c:pt>
                <c:pt idx="15404">
                  <c:v>1E-4</c:v>
                </c:pt>
                <c:pt idx="15405">
                  <c:v>1E-4</c:v>
                </c:pt>
                <c:pt idx="15406">
                  <c:v>2.0001000000000002</c:v>
                </c:pt>
                <c:pt idx="15407">
                  <c:v>1.0001</c:v>
                </c:pt>
                <c:pt idx="15408">
                  <c:v>1E-4</c:v>
                </c:pt>
                <c:pt idx="15409">
                  <c:v>1E-4</c:v>
                </c:pt>
                <c:pt idx="15410">
                  <c:v>1.0001</c:v>
                </c:pt>
                <c:pt idx="15411">
                  <c:v>1E-4</c:v>
                </c:pt>
                <c:pt idx="15412">
                  <c:v>1.0001</c:v>
                </c:pt>
                <c:pt idx="15413">
                  <c:v>1.0001</c:v>
                </c:pt>
                <c:pt idx="15414">
                  <c:v>1E-4</c:v>
                </c:pt>
                <c:pt idx="15415">
                  <c:v>1E-4</c:v>
                </c:pt>
                <c:pt idx="15416">
                  <c:v>1E-4</c:v>
                </c:pt>
                <c:pt idx="15417">
                  <c:v>1E-4</c:v>
                </c:pt>
                <c:pt idx="15418">
                  <c:v>1E-4</c:v>
                </c:pt>
                <c:pt idx="15419">
                  <c:v>1E-4</c:v>
                </c:pt>
                <c:pt idx="15420">
                  <c:v>1.0001</c:v>
                </c:pt>
                <c:pt idx="15421">
                  <c:v>1E-4</c:v>
                </c:pt>
                <c:pt idx="15422">
                  <c:v>1E-4</c:v>
                </c:pt>
                <c:pt idx="15423">
                  <c:v>1E-4</c:v>
                </c:pt>
                <c:pt idx="15424">
                  <c:v>1E-4</c:v>
                </c:pt>
                <c:pt idx="15425">
                  <c:v>1E-4</c:v>
                </c:pt>
                <c:pt idx="15426">
                  <c:v>1E-4</c:v>
                </c:pt>
                <c:pt idx="15427">
                  <c:v>1E-4</c:v>
                </c:pt>
                <c:pt idx="15428">
                  <c:v>1E-4</c:v>
                </c:pt>
                <c:pt idx="15429">
                  <c:v>1E-4</c:v>
                </c:pt>
                <c:pt idx="15430">
                  <c:v>1E-4</c:v>
                </c:pt>
                <c:pt idx="15431">
                  <c:v>1.0001</c:v>
                </c:pt>
                <c:pt idx="15432">
                  <c:v>1E-4</c:v>
                </c:pt>
                <c:pt idx="15433">
                  <c:v>1E-4</c:v>
                </c:pt>
                <c:pt idx="15434">
                  <c:v>1E-4</c:v>
                </c:pt>
                <c:pt idx="15435">
                  <c:v>1E-4</c:v>
                </c:pt>
                <c:pt idx="15436">
                  <c:v>1.0001</c:v>
                </c:pt>
                <c:pt idx="15437">
                  <c:v>1E-4</c:v>
                </c:pt>
                <c:pt idx="15438">
                  <c:v>1E-4</c:v>
                </c:pt>
                <c:pt idx="15439">
                  <c:v>1E-4</c:v>
                </c:pt>
                <c:pt idx="15440">
                  <c:v>1E-4</c:v>
                </c:pt>
                <c:pt idx="15441">
                  <c:v>1E-4</c:v>
                </c:pt>
                <c:pt idx="15442">
                  <c:v>1E-4</c:v>
                </c:pt>
                <c:pt idx="15443">
                  <c:v>1E-4</c:v>
                </c:pt>
                <c:pt idx="15444">
                  <c:v>1E-4</c:v>
                </c:pt>
                <c:pt idx="15445">
                  <c:v>1E-4</c:v>
                </c:pt>
                <c:pt idx="15446">
                  <c:v>1E-4</c:v>
                </c:pt>
                <c:pt idx="15447">
                  <c:v>1E-4</c:v>
                </c:pt>
                <c:pt idx="15448">
                  <c:v>1E-4</c:v>
                </c:pt>
                <c:pt idx="15449">
                  <c:v>1E-4</c:v>
                </c:pt>
                <c:pt idx="15450">
                  <c:v>1E-4</c:v>
                </c:pt>
                <c:pt idx="15451">
                  <c:v>1E-4</c:v>
                </c:pt>
                <c:pt idx="15452">
                  <c:v>1E-4</c:v>
                </c:pt>
                <c:pt idx="15453">
                  <c:v>1E-4</c:v>
                </c:pt>
                <c:pt idx="15454">
                  <c:v>1E-4</c:v>
                </c:pt>
                <c:pt idx="15455">
                  <c:v>1E-4</c:v>
                </c:pt>
                <c:pt idx="15456">
                  <c:v>1E-4</c:v>
                </c:pt>
                <c:pt idx="15457">
                  <c:v>1.0001</c:v>
                </c:pt>
                <c:pt idx="15458">
                  <c:v>1E-4</c:v>
                </c:pt>
                <c:pt idx="15459">
                  <c:v>1E-4</c:v>
                </c:pt>
                <c:pt idx="15460">
                  <c:v>1E-4</c:v>
                </c:pt>
                <c:pt idx="15461">
                  <c:v>1E-4</c:v>
                </c:pt>
                <c:pt idx="15462">
                  <c:v>1E-4</c:v>
                </c:pt>
                <c:pt idx="15463">
                  <c:v>1E-4</c:v>
                </c:pt>
                <c:pt idx="15464">
                  <c:v>1.0001</c:v>
                </c:pt>
                <c:pt idx="15465">
                  <c:v>1E-4</c:v>
                </c:pt>
                <c:pt idx="15466">
                  <c:v>4.0000999999999998</c:v>
                </c:pt>
                <c:pt idx="15467">
                  <c:v>1E-4</c:v>
                </c:pt>
                <c:pt idx="15468">
                  <c:v>1E-4</c:v>
                </c:pt>
                <c:pt idx="15469">
                  <c:v>1E-4</c:v>
                </c:pt>
                <c:pt idx="15470">
                  <c:v>1E-4</c:v>
                </c:pt>
                <c:pt idx="15471">
                  <c:v>1E-4</c:v>
                </c:pt>
                <c:pt idx="15472">
                  <c:v>1E-4</c:v>
                </c:pt>
                <c:pt idx="15473">
                  <c:v>2.0001000000000002</c:v>
                </c:pt>
                <c:pt idx="15474">
                  <c:v>1E-4</c:v>
                </c:pt>
                <c:pt idx="15475">
                  <c:v>1E-4</c:v>
                </c:pt>
                <c:pt idx="15476">
                  <c:v>1E-4</c:v>
                </c:pt>
                <c:pt idx="15477">
                  <c:v>1E-4</c:v>
                </c:pt>
                <c:pt idx="15478">
                  <c:v>1E-4</c:v>
                </c:pt>
                <c:pt idx="15479">
                  <c:v>1E-4</c:v>
                </c:pt>
                <c:pt idx="15480">
                  <c:v>1.0001</c:v>
                </c:pt>
                <c:pt idx="15481">
                  <c:v>1E-4</c:v>
                </c:pt>
                <c:pt idx="15482">
                  <c:v>1.0001</c:v>
                </c:pt>
                <c:pt idx="15483">
                  <c:v>3.0001000000000002</c:v>
                </c:pt>
                <c:pt idx="15484">
                  <c:v>1E-4</c:v>
                </c:pt>
                <c:pt idx="15485">
                  <c:v>1E-4</c:v>
                </c:pt>
                <c:pt idx="15486">
                  <c:v>1.0001</c:v>
                </c:pt>
                <c:pt idx="15487">
                  <c:v>1E-4</c:v>
                </c:pt>
                <c:pt idx="15488">
                  <c:v>1E-4</c:v>
                </c:pt>
                <c:pt idx="15489">
                  <c:v>1E-4</c:v>
                </c:pt>
                <c:pt idx="15490">
                  <c:v>1E-4</c:v>
                </c:pt>
                <c:pt idx="15491">
                  <c:v>1E-4</c:v>
                </c:pt>
                <c:pt idx="15492">
                  <c:v>1.0001</c:v>
                </c:pt>
                <c:pt idx="15493">
                  <c:v>1.0001</c:v>
                </c:pt>
                <c:pt idx="15494">
                  <c:v>1E-4</c:v>
                </c:pt>
                <c:pt idx="15495">
                  <c:v>1E-4</c:v>
                </c:pt>
                <c:pt idx="15496">
                  <c:v>1E-4</c:v>
                </c:pt>
                <c:pt idx="15497">
                  <c:v>1.0001</c:v>
                </c:pt>
                <c:pt idx="15498">
                  <c:v>1.0001</c:v>
                </c:pt>
                <c:pt idx="15499">
                  <c:v>1E-4</c:v>
                </c:pt>
                <c:pt idx="15500">
                  <c:v>1E-4</c:v>
                </c:pt>
                <c:pt idx="15501">
                  <c:v>1E-4</c:v>
                </c:pt>
                <c:pt idx="15502">
                  <c:v>1E-4</c:v>
                </c:pt>
                <c:pt idx="15503">
                  <c:v>1E-4</c:v>
                </c:pt>
                <c:pt idx="15504">
                  <c:v>1E-4</c:v>
                </c:pt>
                <c:pt idx="15505">
                  <c:v>1E-4</c:v>
                </c:pt>
                <c:pt idx="15506">
                  <c:v>1.0001</c:v>
                </c:pt>
                <c:pt idx="15507">
                  <c:v>1E-4</c:v>
                </c:pt>
                <c:pt idx="15508">
                  <c:v>1.0001</c:v>
                </c:pt>
                <c:pt idx="15509">
                  <c:v>1.0001</c:v>
                </c:pt>
                <c:pt idx="15510">
                  <c:v>1E-4</c:v>
                </c:pt>
                <c:pt idx="15511">
                  <c:v>1E-4</c:v>
                </c:pt>
                <c:pt idx="15512">
                  <c:v>1.0001</c:v>
                </c:pt>
                <c:pt idx="15513">
                  <c:v>2.0001000000000002</c:v>
                </c:pt>
                <c:pt idx="15514">
                  <c:v>1E-4</c:v>
                </c:pt>
                <c:pt idx="15515">
                  <c:v>1E-4</c:v>
                </c:pt>
                <c:pt idx="15516">
                  <c:v>1E-4</c:v>
                </c:pt>
                <c:pt idx="15517">
                  <c:v>1E-4</c:v>
                </c:pt>
                <c:pt idx="15518">
                  <c:v>1E-4</c:v>
                </c:pt>
                <c:pt idx="15519">
                  <c:v>1E-4</c:v>
                </c:pt>
                <c:pt idx="15520">
                  <c:v>1E-4</c:v>
                </c:pt>
                <c:pt idx="15521">
                  <c:v>1E-4</c:v>
                </c:pt>
                <c:pt idx="15522">
                  <c:v>1E-4</c:v>
                </c:pt>
                <c:pt idx="15523">
                  <c:v>1E-4</c:v>
                </c:pt>
                <c:pt idx="15524">
                  <c:v>1E-4</c:v>
                </c:pt>
                <c:pt idx="15525">
                  <c:v>1.0001</c:v>
                </c:pt>
                <c:pt idx="15526">
                  <c:v>1E-4</c:v>
                </c:pt>
                <c:pt idx="15527">
                  <c:v>1E-4</c:v>
                </c:pt>
                <c:pt idx="15528">
                  <c:v>1E-4</c:v>
                </c:pt>
                <c:pt idx="15529">
                  <c:v>1E-4</c:v>
                </c:pt>
                <c:pt idx="15530">
                  <c:v>1E-4</c:v>
                </c:pt>
                <c:pt idx="15531">
                  <c:v>1E-4</c:v>
                </c:pt>
                <c:pt idx="15532">
                  <c:v>1E-4</c:v>
                </c:pt>
                <c:pt idx="15533">
                  <c:v>1E-4</c:v>
                </c:pt>
                <c:pt idx="15534">
                  <c:v>1E-4</c:v>
                </c:pt>
                <c:pt idx="15535">
                  <c:v>1E-4</c:v>
                </c:pt>
                <c:pt idx="15536">
                  <c:v>1E-4</c:v>
                </c:pt>
                <c:pt idx="15537">
                  <c:v>1E-4</c:v>
                </c:pt>
                <c:pt idx="15538">
                  <c:v>1E-4</c:v>
                </c:pt>
                <c:pt idx="15539">
                  <c:v>1E-4</c:v>
                </c:pt>
                <c:pt idx="15540">
                  <c:v>1E-4</c:v>
                </c:pt>
                <c:pt idx="15541">
                  <c:v>1E-4</c:v>
                </c:pt>
                <c:pt idx="15542">
                  <c:v>1E-4</c:v>
                </c:pt>
                <c:pt idx="15543">
                  <c:v>1E-4</c:v>
                </c:pt>
                <c:pt idx="15544">
                  <c:v>1E-4</c:v>
                </c:pt>
                <c:pt idx="15545">
                  <c:v>1E-4</c:v>
                </c:pt>
                <c:pt idx="15546">
                  <c:v>1E-4</c:v>
                </c:pt>
                <c:pt idx="15547">
                  <c:v>1.0001</c:v>
                </c:pt>
                <c:pt idx="15548">
                  <c:v>1E-4</c:v>
                </c:pt>
                <c:pt idx="15549">
                  <c:v>1E-4</c:v>
                </c:pt>
                <c:pt idx="15550">
                  <c:v>1E-4</c:v>
                </c:pt>
                <c:pt idx="15551">
                  <c:v>1.0001</c:v>
                </c:pt>
                <c:pt idx="15552">
                  <c:v>1E-4</c:v>
                </c:pt>
                <c:pt idx="15553">
                  <c:v>1.0001</c:v>
                </c:pt>
                <c:pt idx="15554">
                  <c:v>1E-4</c:v>
                </c:pt>
                <c:pt idx="15555">
                  <c:v>1E-4</c:v>
                </c:pt>
                <c:pt idx="15556">
                  <c:v>1E-4</c:v>
                </c:pt>
                <c:pt idx="15557">
                  <c:v>1E-4</c:v>
                </c:pt>
                <c:pt idx="15558">
                  <c:v>1E-4</c:v>
                </c:pt>
                <c:pt idx="15559">
                  <c:v>1E-4</c:v>
                </c:pt>
                <c:pt idx="15560">
                  <c:v>1E-4</c:v>
                </c:pt>
                <c:pt idx="15561">
                  <c:v>1.0001</c:v>
                </c:pt>
                <c:pt idx="15562">
                  <c:v>1E-4</c:v>
                </c:pt>
                <c:pt idx="15563">
                  <c:v>1E-4</c:v>
                </c:pt>
                <c:pt idx="15564">
                  <c:v>1E-4</c:v>
                </c:pt>
                <c:pt idx="15565">
                  <c:v>1E-4</c:v>
                </c:pt>
                <c:pt idx="15566">
                  <c:v>1.0001</c:v>
                </c:pt>
                <c:pt idx="15567">
                  <c:v>1.0001</c:v>
                </c:pt>
                <c:pt idx="15568">
                  <c:v>1.0001</c:v>
                </c:pt>
                <c:pt idx="15569">
                  <c:v>1E-4</c:v>
                </c:pt>
                <c:pt idx="15570">
                  <c:v>1.0001</c:v>
                </c:pt>
                <c:pt idx="15571">
                  <c:v>1E-4</c:v>
                </c:pt>
                <c:pt idx="15572">
                  <c:v>1E-4</c:v>
                </c:pt>
                <c:pt idx="15573">
                  <c:v>1.0001</c:v>
                </c:pt>
                <c:pt idx="15574">
                  <c:v>1E-4</c:v>
                </c:pt>
                <c:pt idx="15575">
                  <c:v>1.0001</c:v>
                </c:pt>
                <c:pt idx="15576">
                  <c:v>1E-4</c:v>
                </c:pt>
                <c:pt idx="15577">
                  <c:v>1E-4</c:v>
                </c:pt>
                <c:pt idx="15578">
                  <c:v>1E-4</c:v>
                </c:pt>
                <c:pt idx="15579">
                  <c:v>1E-4</c:v>
                </c:pt>
                <c:pt idx="15580">
                  <c:v>1E-4</c:v>
                </c:pt>
                <c:pt idx="15581">
                  <c:v>1.0001</c:v>
                </c:pt>
                <c:pt idx="15582">
                  <c:v>1.0001</c:v>
                </c:pt>
                <c:pt idx="15583">
                  <c:v>1E-4</c:v>
                </c:pt>
                <c:pt idx="15584">
                  <c:v>1E-4</c:v>
                </c:pt>
                <c:pt idx="15585">
                  <c:v>1E-4</c:v>
                </c:pt>
                <c:pt idx="15586">
                  <c:v>1.0001</c:v>
                </c:pt>
                <c:pt idx="15587">
                  <c:v>1E-4</c:v>
                </c:pt>
                <c:pt idx="15588">
                  <c:v>1.0001</c:v>
                </c:pt>
                <c:pt idx="15589">
                  <c:v>1E-4</c:v>
                </c:pt>
                <c:pt idx="15590">
                  <c:v>1E-4</c:v>
                </c:pt>
                <c:pt idx="15591">
                  <c:v>1E-4</c:v>
                </c:pt>
                <c:pt idx="15592">
                  <c:v>1E-4</c:v>
                </c:pt>
                <c:pt idx="15593">
                  <c:v>1E-4</c:v>
                </c:pt>
                <c:pt idx="15594">
                  <c:v>1E-4</c:v>
                </c:pt>
                <c:pt idx="15595">
                  <c:v>1.0001</c:v>
                </c:pt>
                <c:pt idx="15596">
                  <c:v>1E-4</c:v>
                </c:pt>
                <c:pt idx="15597">
                  <c:v>1E-4</c:v>
                </c:pt>
                <c:pt idx="15598">
                  <c:v>1.0001</c:v>
                </c:pt>
                <c:pt idx="15599">
                  <c:v>1E-4</c:v>
                </c:pt>
                <c:pt idx="15600">
                  <c:v>1E-4</c:v>
                </c:pt>
                <c:pt idx="15601">
                  <c:v>1.0001</c:v>
                </c:pt>
                <c:pt idx="15602">
                  <c:v>1E-4</c:v>
                </c:pt>
                <c:pt idx="15603">
                  <c:v>1.0001</c:v>
                </c:pt>
                <c:pt idx="15604">
                  <c:v>1E-4</c:v>
                </c:pt>
                <c:pt idx="15605">
                  <c:v>1E-4</c:v>
                </c:pt>
                <c:pt idx="15606">
                  <c:v>1E-4</c:v>
                </c:pt>
                <c:pt idx="15607">
                  <c:v>1.0001</c:v>
                </c:pt>
                <c:pt idx="15608">
                  <c:v>1E-4</c:v>
                </c:pt>
                <c:pt idx="15609">
                  <c:v>1E-4</c:v>
                </c:pt>
                <c:pt idx="15610">
                  <c:v>1E-4</c:v>
                </c:pt>
                <c:pt idx="15611">
                  <c:v>1E-4</c:v>
                </c:pt>
                <c:pt idx="15612">
                  <c:v>1E-4</c:v>
                </c:pt>
                <c:pt idx="15613">
                  <c:v>1E-4</c:v>
                </c:pt>
                <c:pt idx="15614">
                  <c:v>1E-4</c:v>
                </c:pt>
                <c:pt idx="15615">
                  <c:v>1E-4</c:v>
                </c:pt>
                <c:pt idx="15616">
                  <c:v>2.0001000000000002</c:v>
                </c:pt>
                <c:pt idx="15617">
                  <c:v>1E-4</c:v>
                </c:pt>
                <c:pt idx="15618">
                  <c:v>1E-4</c:v>
                </c:pt>
                <c:pt idx="15619">
                  <c:v>1E-4</c:v>
                </c:pt>
                <c:pt idx="15620">
                  <c:v>1E-4</c:v>
                </c:pt>
                <c:pt idx="15621">
                  <c:v>1E-4</c:v>
                </c:pt>
                <c:pt idx="15622">
                  <c:v>1.0001</c:v>
                </c:pt>
                <c:pt idx="15623">
                  <c:v>1E-4</c:v>
                </c:pt>
                <c:pt idx="15624">
                  <c:v>1E-4</c:v>
                </c:pt>
                <c:pt idx="15625">
                  <c:v>1E-4</c:v>
                </c:pt>
                <c:pt idx="15626">
                  <c:v>1E-4</c:v>
                </c:pt>
                <c:pt idx="15627">
                  <c:v>1E-4</c:v>
                </c:pt>
                <c:pt idx="15628">
                  <c:v>1E-4</c:v>
                </c:pt>
                <c:pt idx="15629">
                  <c:v>1E-4</c:v>
                </c:pt>
                <c:pt idx="15630">
                  <c:v>1E-4</c:v>
                </c:pt>
                <c:pt idx="15631">
                  <c:v>1E-4</c:v>
                </c:pt>
                <c:pt idx="15632">
                  <c:v>1E-4</c:v>
                </c:pt>
                <c:pt idx="15633">
                  <c:v>1E-4</c:v>
                </c:pt>
                <c:pt idx="15634">
                  <c:v>1.0001</c:v>
                </c:pt>
                <c:pt idx="15635">
                  <c:v>1E-4</c:v>
                </c:pt>
                <c:pt idx="15636">
                  <c:v>1E-4</c:v>
                </c:pt>
                <c:pt idx="15637">
                  <c:v>1.0001</c:v>
                </c:pt>
                <c:pt idx="15638">
                  <c:v>1E-4</c:v>
                </c:pt>
                <c:pt idx="15639">
                  <c:v>1E-4</c:v>
                </c:pt>
                <c:pt idx="15640">
                  <c:v>1E-4</c:v>
                </c:pt>
                <c:pt idx="15641">
                  <c:v>1E-4</c:v>
                </c:pt>
                <c:pt idx="15642">
                  <c:v>1E-4</c:v>
                </c:pt>
                <c:pt idx="15643">
                  <c:v>1E-4</c:v>
                </c:pt>
                <c:pt idx="15644">
                  <c:v>1E-4</c:v>
                </c:pt>
                <c:pt idx="15645">
                  <c:v>1E-4</c:v>
                </c:pt>
                <c:pt idx="15646">
                  <c:v>1E-4</c:v>
                </c:pt>
                <c:pt idx="15647">
                  <c:v>1E-4</c:v>
                </c:pt>
                <c:pt idx="15648">
                  <c:v>1E-4</c:v>
                </c:pt>
                <c:pt idx="15649">
                  <c:v>1.0001</c:v>
                </c:pt>
                <c:pt idx="15650">
                  <c:v>1E-4</c:v>
                </c:pt>
                <c:pt idx="15651">
                  <c:v>1.0001</c:v>
                </c:pt>
                <c:pt idx="15652">
                  <c:v>1E-4</c:v>
                </c:pt>
                <c:pt idx="15653">
                  <c:v>1E-4</c:v>
                </c:pt>
                <c:pt idx="15654">
                  <c:v>1E-4</c:v>
                </c:pt>
                <c:pt idx="15655">
                  <c:v>1E-4</c:v>
                </c:pt>
                <c:pt idx="15656">
                  <c:v>1E-4</c:v>
                </c:pt>
                <c:pt idx="15657">
                  <c:v>1E-4</c:v>
                </c:pt>
                <c:pt idx="15658">
                  <c:v>1E-4</c:v>
                </c:pt>
                <c:pt idx="15659">
                  <c:v>1E-4</c:v>
                </c:pt>
                <c:pt idx="15660">
                  <c:v>1E-4</c:v>
                </c:pt>
                <c:pt idx="15661">
                  <c:v>1E-4</c:v>
                </c:pt>
                <c:pt idx="15662">
                  <c:v>1E-4</c:v>
                </c:pt>
                <c:pt idx="15663">
                  <c:v>1E-4</c:v>
                </c:pt>
                <c:pt idx="15664">
                  <c:v>3.0001000000000002</c:v>
                </c:pt>
                <c:pt idx="15665">
                  <c:v>1E-4</c:v>
                </c:pt>
                <c:pt idx="15666">
                  <c:v>1E-4</c:v>
                </c:pt>
                <c:pt idx="15667">
                  <c:v>1.0001</c:v>
                </c:pt>
                <c:pt idx="15668">
                  <c:v>1E-4</c:v>
                </c:pt>
                <c:pt idx="15669">
                  <c:v>1E-4</c:v>
                </c:pt>
                <c:pt idx="15670">
                  <c:v>1E-4</c:v>
                </c:pt>
                <c:pt idx="15671">
                  <c:v>1E-4</c:v>
                </c:pt>
                <c:pt idx="15672">
                  <c:v>1E-4</c:v>
                </c:pt>
                <c:pt idx="15673">
                  <c:v>1E-4</c:v>
                </c:pt>
                <c:pt idx="15674">
                  <c:v>1E-4</c:v>
                </c:pt>
                <c:pt idx="15675">
                  <c:v>1E-4</c:v>
                </c:pt>
                <c:pt idx="15676">
                  <c:v>1E-4</c:v>
                </c:pt>
                <c:pt idx="15677">
                  <c:v>1E-4</c:v>
                </c:pt>
                <c:pt idx="15678">
                  <c:v>1E-4</c:v>
                </c:pt>
                <c:pt idx="15679">
                  <c:v>1E-4</c:v>
                </c:pt>
                <c:pt idx="15680">
                  <c:v>1E-4</c:v>
                </c:pt>
                <c:pt idx="15681">
                  <c:v>1E-4</c:v>
                </c:pt>
                <c:pt idx="15682">
                  <c:v>1E-4</c:v>
                </c:pt>
                <c:pt idx="15683">
                  <c:v>1E-4</c:v>
                </c:pt>
                <c:pt idx="15684">
                  <c:v>1E-4</c:v>
                </c:pt>
                <c:pt idx="15685">
                  <c:v>1.0001</c:v>
                </c:pt>
                <c:pt idx="15686">
                  <c:v>1E-4</c:v>
                </c:pt>
                <c:pt idx="15687">
                  <c:v>1.0001</c:v>
                </c:pt>
                <c:pt idx="15688">
                  <c:v>1E-4</c:v>
                </c:pt>
                <c:pt idx="15689">
                  <c:v>1.0001</c:v>
                </c:pt>
                <c:pt idx="15690">
                  <c:v>1.0001</c:v>
                </c:pt>
                <c:pt idx="15691">
                  <c:v>1E-4</c:v>
                </c:pt>
                <c:pt idx="15692">
                  <c:v>1.0001</c:v>
                </c:pt>
                <c:pt idx="15693">
                  <c:v>1E-4</c:v>
                </c:pt>
                <c:pt idx="15694">
                  <c:v>1E-4</c:v>
                </c:pt>
                <c:pt idx="15695">
                  <c:v>1.0001</c:v>
                </c:pt>
                <c:pt idx="15696">
                  <c:v>1E-4</c:v>
                </c:pt>
                <c:pt idx="15697">
                  <c:v>1E-4</c:v>
                </c:pt>
                <c:pt idx="15698">
                  <c:v>1.0001</c:v>
                </c:pt>
                <c:pt idx="15699">
                  <c:v>1E-4</c:v>
                </c:pt>
                <c:pt idx="15700">
                  <c:v>1E-4</c:v>
                </c:pt>
                <c:pt idx="15701">
                  <c:v>1E-4</c:v>
                </c:pt>
                <c:pt idx="15702">
                  <c:v>1E-4</c:v>
                </c:pt>
                <c:pt idx="15703">
                  <c:v>1E-4</c:v>
                </c:pt>
                <c:pt idx="15704">
                  <c:v>1E-4</c:v>
                </c:pt>
                <c:pt idx="15705">
                  <c:v>1E-4</c:v>
                </c:pt>
                <c:pt idx="15706">
                  <c:v>1.0001</c:v>
                </c:pt>
                <c:pt idx="15707">
                  <c:v>1E-4</c:v>
                </c:pt>
                <c:pt idx="15708">
                  <c:v>1E-4</c:v>
                </c:pt>
                <c:pt idx="15709">
                  <c:v>1E-4</c:v>
                </c:pt>
                <c:pt idx="15710">
                  <c:v>1E-4</c:v>
                </c:pt>
                <c:pt idx="15711">
                  <c:v>1E-4</c:v>
                </c:pt>
                <c:pt idx="15712">
                  <c:v>1E-4</c:v>
                </c:pt>
                <c:pt idx="15713">
                  <c:v>1E-4</c:v>
                </c:pt>
                <c:pt idx="15714">
                  <c:v>1E-4</c:v>
                </c:pt>
                <c:pt idx="15715">
                  <c:v>1E-4</c:v>
                </c:pt>
                <c:pt idx="15716">
                  <c:v>1.0001</c:v>
                </c:pt>
                <c:pt idx="15717">
                  <c:v>1E-4</c:v>
                </c:pt>
                <c:pt idx="15718">
                  <c:v>1E-4</c:v>
                </c:pt>
                <c:pt idx="15719">
                  <c:v>1E-4</c:v>
                </c:pt>
                <c:pt idx="15720">
                  <c:v>1E-4</c:v>
                </c:pt>
                <c:pt idx="15721">
                  <c:v>1E-4</c:v>
                </c:pt>
                <c:pt idx="15722">
                  <c:v>1E-4</c:v>
                </c:pt>
                <c:pt idx="15723">
                  <c:v>1E-4</c:v>
                </c:pt>
                <c:pt idx="15724">
                  <c:v>1E-4</c:v>
                </c:pt>
                <c:pt idx="15725">
                  <c:v>2.0001000000000002</c:v>
                </c:pt>
                <c:pt idx="15726">
                  <c:v>1E-4</c:v>
                </c:pt>
                <c:pt idx="15727">
                  <c:v>1E-4</c:v>
                </c:pt>
                <c:pt idx="15728">
                  <c:v>1E-4</c:v>
                </c:pt>
                <c:pt idx="15729">
                  <c:v>1E-4</c:v>
                </c:pt>
                <c:pt idx="15730">
                  <c:v>1.0001</c:v>
                </c:pt>
                <c:pt idx="15731">
                  <c:v>1.0001</c:v>
                </c:pt>
                <c:pt idx="15732">
                  <c:v>1E-4</c:v>
                </c:pt>
                <c:pt idx="15733">
                  <c:v>1E-4</c:v>
                </c:pt>
                <c:pt idx="15734">
                  <c:v>1E-4</c:v>
                </c:pt>
                <c:pt idx="15735">
                  <c:v>1.0001</c:v>
                </c:pt>
                <c:pt idx="15736">
                  <c:v>1E-4</c:v>
                </c:pt>
                <c:pt idx="15737">
                  <c:v>1E-4</c:v>
                </c:pt>
                <c:pt idx="15738">
                  <c:v>1E-4</c:v>
                </c:pt>
                <c:pt idx="15739">
                  <c:v>1E-4</c:v>
                </c:pt>
                <c:pt idx="15740">
                  <c:v>1.0001</c:v>
                </c:pt>
                <c:pt idx="15741">
                  <c:v>1E-4</c:v>
                </c:pt>
                <c:pt idx="15742">
                  <c:v>1E-4</c:v>
                </c:pt>
                <c:pt idx="15743">
                  <c:v>1E-4</c:v>
                </c:pt>
                <c:pt idx="15744">
                  <c:v>1E-4</c:v>
                </c:pt>
                <c:pt idx="15745">
                  <c:v>1E-4</c:v>
                </c:pt>
                <c:pt idx="15746">
                  <c:v>1E-4</c:v>
                </c:pt>
                <c:pt idx="15747">
                  <c:v>1E-4</c:v>
                </c:pt>
                <c:pt idx="15748">
                  <c:v>1E-4</c:v>
                </c:pt>
                <c:pt idx="15749">
                  <c:v>1E-4</c:v>
                </c:pt>
                <c:pt idx="15750">
                  <c:v>1E-4</c:v>
                </c:pt>
                <c:pt idx="15751">
                  <c:v>1E-4</c:v>
                </c:pt>
                <c:pt idx="15752">
                  <c:v>1E-4</c:v>
                </c:pt>
                <c:pt idx="15753">
                  <c:v>1E-4</c:v>
                </c:pt>
                <c:pt idx="15754">
                  <c:v>1E-4</c:v>
                </c:pt>
                <c:pt idx="15755">
                  <c:v>1E-4</c:v>
                </c:pt>
                <c:pt idx="15756">
                  <c:v>1E-4</c:v>
                </c:pt>
                <c:pt idx="15757">
                  <c:v>1E-4</c:v>
                </c:pt>
                <c:pt idx="15758">
                  <c:v>1E-4</c:v>
                </c:pt>
                <c:pt idx="15759">
                  <c:v>1.0001</c:v>
                </c:pt>
                <c:pt idx="15760">
                  <c:v>1E-4</c:v>
                </c:pt>
                <c:pt idx="15761">
                  <c:v>1E-4</c:v>
                </c:pt>
                <c:pt idx="15762">
                  <c:v>1E-4</c:v>
                </c:pt>
                <c:pt idx="15763">
                  <c:v>1E-4</c:v>
                </c:pt>
                <c:pt idx="15764">
                  <c:v>1E-4</c:v>
                </c:pt>
                <c:pt idx="15765">
                  <c:v>1E-4</c:v>
                </c:pt>
                <c:pt idx="15766">
                  <c:v>1E-4</c:v>
                </c:pt>
                <c:pt idx="15767">
                  <c:v>1E-4</c:v>
                </c:pt>
                <c:pt idx="15768">
                  <c:v>1E-4</c:v>
                </c:pt>
                <c:pt idx="15769">
                  <c:v>1E-4</c:v>
                </c:pt>
                <c:pt idx="15770">
                  <c:v>1E-4</c:v>
                </c:pt>
                <c:pt idx="15771">
                  <c:v>1E-4</c:v>
                </c:pt>
                <c:pt idx="15772">
                  <c:v>1.0001</c:v>
                </c:pt>
                <c:pt idx="15773">
                  <c:v>1E-4</c:v>
                </c:pt>
                <c:pt idx="15774">
                  <c:v>1E-4</c:v>
                </c:pt>
                <c:pt idx="15775">
                  <c:v>1E-4</c:v>
                </c:pt>
                <c:pt idx="15776">
                  <c:v>1E-4</c:v>
                </c:pt>
                <c:pt idx="15777">
                  <c:v>1E-4</c:v>
                </c:pt>
                <c:pt idx="15778">
                  <c:v>1E-4</c:v>
                </c:pt>
                <c:pt idx="15779">
                  <c:v>1E-4</c:v>
                </c:pt>
                <c:pt idx="15780">
                  <c:v>1E-4</c:v>
                </c:pt>
                <c:pt idx="15781">
                  <c:v>1E-4</c:v>
                </c:pt>
                <c:pt idx="15782">
                  <c:v>1.0001</c:v>
                </c:pt>
                <c:pt idx="15783">
                  <c:v>1E-4</c:v>
                </c:pt>
                <c:pt idx="15784">
                  <c:v>1E-4</c:v>
                </c:pt>
                <c:pt idx="15785">
                  <c:v>1E-4</c:v>
                </c:pt>
                <c:pt idx="15786">
                  <c:v>1E-4</c:v>
                </c:pt>
                <c:pt idx="15787">
                  <c:v>1E-4</c:v>
                </c:pt>
                <c:pt idx="15788">
                  <c:v>1.0001</c:v>
                </c:pt>
                <c:pt idx="15789">
                  <c:v>1.0001</c:v>
                </c:pt>
                <c:pt idx="15790">
                  <c:v>1.0001</c:v>
                </c:pt>
                <c:pt idx="15791">
                  <c:v>1.0001</c:v>
                </c:pt>
                <c:pt idx="15792">
                  <c:v>1.0001</c:v>
                </c:pt>
                <c:pt idx="15793">
                  <c:v>1.0001</c:v>
                </c:pt>
                <c:pt idx="15794">
                  <c:v>1E-4</c:v>
                </c:pt>
                <c:pt idx="15795">
                  <c:v>1E-4</c:v>
                </c:pt>
                <c:pt idx="15796">
                  <c:v>1.0001</c:v>
                </c:pt>
                <c:pt idx="15797">
                  <c:v>1E-4</c:v>
                </c:pt>
                <c:pt idx="15798">
                  <c:v>1E-4</c:v>
                </c:pt>
                <c:pt idx="15799">
                  <c:v>1E-4</c:v>
                </c:pt>
                <c:pt idx="15800">
                  <c:v>1E-4</c:v>
                </c:pt>
                <c:pt idx="15801">
                  <c:v>1E-4</c:v>
                </c:pt>
                <c:pt idx="15802">
                  <c:v>1E-4</c:v>
                </c:pt>
                <c:pt idx="15803">
                  <c:v>1E-4</c:v>
                </c:pt>
                <c:pt idx="15804">
                  <c:v>1E-4</c:v>
                </c:pt>
                <c:pt idx="15805">
                  <c:v>1E-4</c:v>
                </c:pt>
                <c:pt idx="15806">
                  <c:v>1E-4</c:v>
                </c:pt>
                <c:pt idx="15807">
                  <c:v>1E-4</c:v>
                </c:pt>
                <c:pt idx="15808">
                  <c:v>1E-4</c:v>
                </c:pt>
                <c:pt idx="15809">
                  <c:v>1E-4</c:v>
                </c:pt>
                <c:pt idx="15810">
                  <c:v>1E-4</c:v>
                </c:pt>
                <c:pt idx="15811">
                  <c:v>1E-4</c:v>
                </c:pt>
                <c:pt idx="15812">
                  <c:v>1E-4</c:v>
                </c:pt>
                <c:pt idx="15813">
                  <c:v>1E-4</c:v>
                </c:pt>
                <c:pt idx="15814">
                  <c:v>1E-4</c:v>
                </c:pt>
                <c:pt idx="15815">
                  <c:v>1E-4</c:v>
                </c:pt>
                <c:pt idx="15816">
                  <c:v>1E-4</c:v>
                </c:pt>
                <c:pt idx="15817">
                  <c:v>1E-4</c:v>
                </c:pt>
                <c:pt idx="15818">
                  <c:v>1E-4</c:v>
                </c:pt>
                <c:pt idx="15819">
                  <c:v>1E-4</c:v>
                </c:pt>
                <c:pt idx="15820">
                  <c:v>1.0001</c:v>
                </c:pt>
                <c:pt idx="15821">
                  <c:v>1E-4</c:v>
                </c:pt>
                <c:pt idx="15822">
                  <c:v>1E-4</c:v>
                </c:pt>
                <c:pt idx="15823">
                  <c:v>1E-4</c:v>
                </c:pt>
                <c:pt idx="15824">
                  <c:v>1E-4</c:v>
                </c:pt>
                <c:pt idx="15825">
                  <c:v>1E-4</c:v>
                </c:pt>
                <c:pt idx="15826">
                  <c:v>1E-4</c:v>
                </c:pt>
                <c:pt idx="15827">
                  <c:v>1E-4</c:v>
                </c:pt>
                <c:pt idx="15828">
                  <c:v>1E-4</c:v>
                </c:pt>
                <c:pt idx="15829">
                  <c:v>1E-4</c:v>
                </c:pt>
                <c:pt idx="15830">
                  <c:v>1E-4</c:v>
                </c:pt>
                <c:pt idx="15831">
                  <c:v>1E-4</c:v>
                </c:pt>
                <c:pt idx="15832">
                  <c:v>1E-4</c:v>
                </c:pt>
                <c:pt idx="15833">
                  <c:v>1E-4</c:v>
                </c:pt>
                <c:pt idx="15834">
                  <c:v>1E-4</c:v>
                </c:pt>
                <c:pt idx="15835">
                  <c:v>1E-4</c:v>
                </c:pt>
                <c:pt idx="15836">
                  <c:v>1.0001</c:v>
                </c:pt>
                <c:pt idx="15837">
                  <c:v>1E-4</c:v>
                </c:pt>
                <c:pt idx="15838">
                  <c:v>1E-4</c:v>
                </c:pt>
                <c:pt idx="15839">
                  <c:v>2.0001000000000002</c:v>
                </c:pt>
                <c:pt idx="15840">
                  <c:v>1E-4</c:v>
                </c:pt>
                <c:pt idx="15841">
                  <c:v>1E-4</c:v>
                </c:pt>
                <c:pt idx="15842">
                  <c:v>1E-4</c:v>
                </c:pt>
                <c:pt idx="15843">
                  <c:v>1E-4</c:v>
                </c:pt>
                <c:pt idx="15844">
                  <c:v>1E-4</c:v>
                </c:pt>
                <c:pt idx="15845">
                  <c:v>1E-4</c:v>
                </c:pt>
                <c:pt idx="15846">
                  <c:v>1E-4</c:v>
                </c:pt>
                <c:pt idx="15847">
                  <c:v>1E-4</c:v>
                </c:pt>
                <c:pt idx="15848">
                  <c:v>1E-4</c:v>
                </c:pt>
                <c:pt idx="15849">
                  <c:v>1.0001</c:v>
                </c:pt>
                <c:pt idx="15850">
                  <c:v>1.0001</c:v>
                </c:pt>
                <c:pt idx="15851">
                  <c:v>1E-4</c:v>
                </c:pt>
                <c:pt idx="15852">
                  <c:v>1E-4</c:v>
                </c:pt>
                <c:pt idx="15853">
                  <c:v>1E-4</c:v>
                </c:pt>
                <c:pt idx="15854">
                  <c:v>1E-4</c:v>
                </c:pt>
                <c:pt idx="15855">
                  <c:v>1.0001</c:v>
                </c:pt>
                <c:pt idx="15856">
                  <c:v>1E-4</c:v>
                </c:pt>
                <c:pt idx="15857">
                  <c:v>1E-4</c:v>
                </c:pt>
                <c:pt idx="15858">
                  <c:v>1E-4</c:v>
                </c:pt>
                <c:pt idx="15859">
                  <c:v>1E-4</c:v>
                </c:pt>
                <c:pt idx="15860">
                  <c:v>1E-4</c:v>
                </c:pt>
                <c:pt idx="15861">
                  <c:v>1E-4</c:v>
                </c:pt>
                <c:pt idx="15862">
                  <c:v>1E-4</c:v>
                </c:pt>
                <c:pt idx="15863">
                  <c:v>1E-4</c:v>
                </c:pt>
                <c:pt idx="15864">
                  <c:v>1E-4</c:v>
                </c:pt>
                <c:pt idx="15865">
                  <c:v>1E-4</c:v>
                </c:pt>
                <c:pt idx="15866">
                  <c:v>1E-4</c:v>
                </c:pt>
                <c:pt idx="15867">
                  <c:v>1.0001</c:v>
                </c:pt>
                <c:pt idx="15868">
                  <c:v>1E-4</c:v>
                </c:pt>
                <c:pt idx="15869">
                  <c:v>1E-4</c:v>
                </c:pt>
                <c:pt idx="15870">
                  <c:v>1E-4</c:v>
                </c:pt>
                <c:pt idx="15871">
                  <c:v>1E-4</c:v>
                </c:pt>
                <c:pt idx="15872">
                  <c:v>1E-4</c:v>
                </c:pt>
                <c:pt idx="15873">
                  <c:v>1E-4</c:v>
                </c:pt>
                <c:pt idx="15874">
                  <c:v>1E-4</c:v>
                </c:pt>
                <c:pt idx="15875">
                  <c:v>1E-4</c:v>
                </c:pt>
                <c:pt idx="15876">
                  <c:v>1E-4</c:v>
                </c:pt>
                <c:pt idx="15877">
                  <c:v>1E-4</c:v>
                </c:pt>
                <c:pt idx="15878">
                  <c:v>1E-4</c:v>
                </c:pt>
                <c:pt idx="15879">
                  <c:v>1E-4</c:v>
                </c:pt>
                <c:pt idx="15880">
                  <c:v>1E-4</c:v>
                </c:pt>
                <c:pt idx="15881">
                  <c:v>1.0001</c:v>
                </c:pt>
                <c:pt idx="15882">
                  <c:v>1E-4</c:v>
                </c:pt>
                <c:pt idx="15883">
                  <c:v>1E-4</c:v>
                </c:pt>
                <c:pt idx="15884">
                  <c:v>1E-4</c:v>
                </c:pt>
                <c:pt idx="15885">
                  <c:v>1E-4</c:v>
                </c:pt>
                <c:pt idx="15886">
                  <c:v>1.0001</c:v>
                </c:pt>
                <c:pt idx="15887">
                  <c:v>1.0001</c:v>
                </c:pt>
                <c:pt idx="15888">
                  <c:v>1E-4</c:v>
                </c:pt>
                <c:pt idx="15889">
                  <c:v>1E-4</c:v>
                </c:pt>
                <c:pt idx="15890">
                  <c:v>1E-4</c:v>
                </c:pt>
                <c:pt idx="15891">
                  <c:v>1E-4</c:v>
                </c:pt>
                <c:pt idx="15892">
                  <c:v>1.0001</c:v>
                </c:pt>
                <c:pt idx="15893">
                  <c:v>1E-4</c:v>
                </c:pt>
                <c:pt idx="15894">
                  <c:v>1E-4</c:v>
                </c:pt>
                <c:pt idx="15895">
                  <c:v>1.0001</c:v>
                </c:pt>
                <c:pt idx="15896">
                  <c:v>1E-4</c:v>
                </c:pt>
                <c:pt idx="15897">
                  <c:v>1E-4</c:v>
                </c:pt>
                <c:pt idx="15898">
                  <c:v>1E-4</c:v>
                </c:pt>
                <c:pt idx="15899">
                  <c:v>1E-4</c:v>
                </c:pt>
                <c:pt idx="15900">
                  <c:v>1E-4</c:v>
                </c:pt>
                <c:pt idx="15901">
                  <c:v>1.0001</c:v>
                </c:pt>
                <c:pt idx="15902">
                  <c:v>1E-4</c:v>
                </c:pt>
                <c:pt idx="15903">
                  <c:v>1E-4</c:v>
                </c:pt>
                <c:pt idx="15904">
                  <c:v>1E-4</c:v>
                </c:pt>
                <c:pt idx="15905">
                  <c:v>1E-4</c:v>
                </c:pt>
                <c:pt idx="15906">
                  <c:v>1E-4</c:v>
                </c:pt>
                <c:pt idx="15907">
                  <c:v>1E-4</c:v>
                </c:pt>
                <c:pt idx="15908">
                  <c:v>1.0001</c:v>
                </c:pt>
                <c:pt idx="15909">
                  <c:v>1E-4</c:v>
                </c:pt>
                <c:pt idx="15910">
                  <c:v>1.0001</c:v>
                </c:pt>
                <c:pt idx="15911">
                  <c:v>1E-4</c:v>
                </c:pt>
                <c:pt idx="15912">
                  <c:v>1E-4</c:v>
                </c:pt>
                <c:pt idx="15913">
                  <c:v>1E-4</c:v>
                </c:pt>
                <c:pt idx="15914">
                  <c:v>1E-4</c:v>
                </c:pt>
                <c:pt idx="15915">
                  <c:v>1E-4</c:v>
                </c:pt>
                <c:pt idx="15916">
                  <c:v>1E-4</c:v>
                </c:pt>
                <c:pt idx="15917">
                  <c:v>1E-4</c:v>
                </c:pt>
                <c:pt idx="15918">
                  <c:v>1E-4</c:v>
                </c:pt>
                <c:pt idx="15919">
                  <c:v>1E-4</c:v>
                </c:pt>
                <c:pt idx="15920">
                  <c:v>1E-4</c:v>
                </c:pt>
                <c:pt idx="15921">
                  <c:v>1.0001</c:v>
                </c:pt>
                <c:pt idx="15922">
                  <c:v>1.0001</c:v>
                </c:pt>
                <c:pt idx="15923">
                  <c:v>1E-4</c:v>
                </c:pt>
                <c:pt idx="15924">
                  <c:v>1E-4</c:v>
                </c:pt>
                <c:pt idx="15925">
                  <c:v>1.0001</c:v>
                </c:pt>
                <c:pt idx="15926">
                  <c:v>1E-4</c:v>
                </c:pt>
                <c:pt idx="15927">
                  <c:v>1E-4</c:v>
                </c:pt>
                <c:pt idx="15928">
                  <c:v>1E-4</c:v>
                </c:pt>
                <c:pt idx="15929">
                  <c:v>1.0001</c:v>
                </c:pt>
                <c:pt idx="15930">
                  <c:v>1E-4</c:v>
                </c:pt>
                <c:pt idx="15931">
                  <c:v>1.0001</c:v>
                </c:pt>
                <c:pt idx="15932">
                  <c:v>1E-4</c:v>
                </c:pt>
                <c:pt idx="15933">
                  <c:v>1E-4</c:v>
                </c:pt>
                <c:pt idx="15934">
                  <c:v>1E-4</c:v>
                </c:pt>
                <c:pt idx="15935">
                  <c:v>1E-4</c:v>
                </c:pt>
                <c:pt idx="15936">
                  <c:v>1E-4</c:v>
                </c:pt>
                <c:pt idx="15937">
                  <c:v>1E-4</c:v>
                </c:pt>
                <c:pt idx="15938">
                  <c:v>1.0001</c:v>
                </c:pt>
                <c:pt idx="15939">
                  <c:v>1E-4</c:v>
                </c:pt>
                <c:pt idx="15940">
                  <c:v>1E-4</c:v>
                </c:pt>
                <c:pt idx="15941">
                  <c:v>1E-4</c:v>
                </c:pt>
                <c:pt idx="15942">
                  <c:v>1E-4</c:v>
                </c:pt>
                <c:pt idx="15943">
                  <c:v>1E-4</c:v>
                </c:pt>
                <c:pt idx="15944">
                  <c:v>1E-4</c:v>
                </c:pt>
                <c:pt idx="15945">
                  <c:v>1E-4</c:v>
                </c:pt>
                <c:pt idx="15946">
                  <c:v>1E-4</c:v>
                </c:pt>
                <c:pt idx="15947">
                  <c:v>1E-4</c:v>
                </c:pt>
                <c:pt idx="15948">
                  <c:v>1E-4</c:v>
                </c:pt>
                <c:pt idx="15949">
                  <c:v>1E-4</c:v>
                </c:pt>
                <c:pt idx="15950">
                  <c:v>1E-4</c:v>
                </c:pt>
                <c:pt idx="15951">
                  <c:v>1E-4</c:v>
                </c:pt>
                <c:pt idx="15952">
                  <c:v>1E-4</c:v>
                </c:pt>
                <c:pt idx="15953">
                  <c:v>1E-4</c:v>
                </c:pt>
                <c:pt idx="15954">
                  <c:v>1.0001</c:v>
                </c:pt>
                <c:pt idx="15955">
                  <c:v>1E-4</c:v>
                </c:pt>
                <c:pt idx="15956">
                  <c:v>1E-4</c:v>
                </c:pt>
                <c:pt idx="15957">
                  <c:v>1.0001</c:v>
                </c:pt>
                <c:pt idx="15958">
                  <c:v>1.0001</c:v>
                </c:pt>
                <c:pt idx="15959">
                  <c:v>1E-4</c:v>
                </c:pt>
                <c:pt idx="15960">
                  <c:v>1E-4</c:v>
                </c:pt>
                <c:pt idx="15961">
                  <c:v>1E-4</c:v>
                </c:pt>
                <c:pt idx="15962">
                  <c:v>1E-4</c:v>
                </c:pt>
                <c:pt idx="15963">
                  <c:v>1E-4</c:v>
                </c:pt>
                <c:pt idx="15964">
                  <c:v>1.0001</c:v>
                </c:pt>
                <c:pt idx="15965">
                  <c:v>1E-4</c:v>
                </c:pt>
                <c:pt idx="15966">
                  <c:v>1E-4</c:v>
                </c:pt>
                <c:pt idx="15967">
                  <c:v>1E-4</c:v>
                </c:pt>
                <c:pt idx="15968">
                  <c:v>1E-4</c:v>
                </c:pt>
                <c:pt idx="15969">
                  <c:v>1E-4</c:v>
                </c:pt>
                <c:pt idx="15970">
                  <c:v>1E-4</c:v>
                </c:pt>
                <c:pt idx="15971">
                  <c:v>1E-4</c:v>
                </c:pt>
                <c:pt idx="15972">
                  <c:v>1E-4</c:v>
                </c:pt>
                <c:pt idx="15973">
                  <c:v>1E-4</c:v>
                </c:pt>
                <c:pt idx="15974">
                  <c:v>1.0001</c:v>
                </c:pt>
                <c:pt idx="15975">
                  <c:v>1E-4</c:v>
                </c:pt>
                <c:pt idx="15976">
                  <c:v>1E-4</c:v>
                </c:pt>
                <c:pt idx="15977">
                  <c:v>1E-4</c:v>
                </c:pt>
                <c:pt idx="15978">
                  <c:v>1.0001</c:v>
                </c:pt>
                <c:pt idx="15979">
                  <c:v>1E-4</c:v>
                </c:pt>
                <c:pt idx="15980">
                  <c:v>1E-4</c:v>
                </c:pt>
                <c:pt idx="15981">
                  <c:v>1E-4</c:v>
                </c:pt>
                <c:pt idx="15982">
                  <c:v>1.0001</c:v>
                </c:pt>
                <c:pt idx="15983">
                  <c:v>1.0001</c:v>
                </c:pt>
                <c:pt idx="15984">
                  <c:v>1E-4</c:v>
                </c:pt>
                <c:pt idx="15985">
                  <c:v>1E-4</c:v>
                </c:pt>
                <c:pt idx="15986">
                  <c:v>1E-4</c:v>
                </c:pt>
                <c:pt idx="15987">
                  <c:v>1E-4</c:v>
                </c:pt>
                <c:pt idx="15988">
                  <c:v>1E-4</c:v>
                </c:pt>
                <c:pt idx="15989">
                  <c:v>1E-4</c:v>
                </c:pt>
                <c:pt idx="15990">
                  <c:v>1E-4</c:v>
                </c:pt>
                <c:pt idx="15991">
                  <c:v>1E-4</c:v>
                </c:pt>
                <c:pt idx="15992">
                  <c:v>1E-4</c:v>
                </c:pt>
                <c:pt idx="15993">
                  <c:v>1E-4</c:v>
                </c:pt>
                <c:pt idx="15994">
                  <c:v>1E-4</c:v>
                </c:pt>
                <c:pt idx="15995">
                  <c:v>1E-4</c:v>
                </c:pt>
                <c:pt idx="15996">
                  <c:v>1E-4</c:v>
                </c:pt>
                <c:pt idx="15997">
                  <c:v>1E-4</c:v>
                </c:pt>
                <c:pt idx="15998">
                  <c:v>1E-4</c:v>
                </c:pt>
                <c:pt idx="15999">
                  <c:v>1E-4</c:v>
                </c:pt>
                <c:pt idx="16000">
                  <c:v>1179463.0001000001</c:v>
                </c:pt>
                <c:pt idx="16001">
                  <c:v>2.0001000000000002</c:v>
                </c:pt>
                <c:pt idx="16002">
                  <c:v>3.0001000000000002</c:v>
                </c:pt>
                <c:pt idx="16003">
                  <c:v>3.0001000000000002</c:v>
                </c:pt>
                <c:pt idx="16004">
                  <c:v>4.0000999999999998</c:v>
                </c:pt>
                <c:pt idx="16005">
                  <c:v>1.0001</c:v>
                </c:pt>
                <c:pt idx="16006">
                  <c:v>2.0001000000000002</c:v>
                </c:pt>
                <c:pt idx="16007">
                  <c:v>1.0001</c:v>
                </c:pt>
                <c:pt idx="16008">
                  <c:v>4.0000999999999998</c:v>
                </c:pt>
                <c:pt idx="16009">
                  <c:v>1.0001</c:v>
                </c:pt>
                <c:pt idx="16010">
                  <c:v>1.0001</c:v>
                </c:pt>
                <c:pt idx="16011">
                  <c:v>5.0000999999999998</c:v>
                </c:pt>
                <c:pt idx="16012">
                  <c:v>2.0001000000000002</c:v>
                </c:pt>
                <c:pt idx="16013">
                  <c:v>1E-4</c:v>
                </c:pt>
                <c:pt idx="16014">
                  <c:v>2.0001000000000002</c:v>
                </c:pt>
                <c:pt idx="16015">
                  <c:v>1.0001</c:v>
                </c:pt>
                <c:pt idx="16016">
                  <c:v>1.0001</c:v>
                </c:pt>
                <c:pt idx="16017">
                  <c:v>1E-4</c:v>
                </c:pt>
                <c:pt idx="16018">
                  <c:v>1.0001</c:v>
                </c:pt>
                <c:pt idx="16019">
                  <c:v>2.0001000000000002</c:v>
                </c:pt>
                <c:pt idx="16020">
                  <c:v>2.0001000000000002</c:v>
                </c:pt>
                <c:pt idx="16021">
                  <c:v>2.0001000000000002</c:v>
                </c:pt>
                <c:pt idx="16022">
                  <c:v>4.0000999999999998</c:v>
                </c:pt>
                <c:pt idx="16023">
                  <c:v>5.0000999999999998</c:v>
                </c:pt>
                <c:pt idx="16024">
                  <c:v>2.0001000000000002</c:v>
                </c:pt>
                <c:pt idx="16025">
                  <c:v>3.0001000000000002</c:v>
                </c:pt>
                <c:pt idx="16026">
                  <c:v>4.0000999999999998</c:v>
                </c:pt>
                <c:pt idx="16027">
                  <c:v>5.0000999999999998</c:v>
                </c:pt>
                <c:pt idx="16028">
                  <c:v>10.0001</c:v>
                </c:pt>
                <c:pt idx="16029">
                  <c:v>6.0000999999999998</c:v>
                </c:pt>
                <c:pt idx="16030">
                  <c:v>7.0000999999999998</c:v>
                </c:pt>
                <c:pt idx="16031">
                  <c:v>3.0001000000000002</c:v>
                </c:pt>
                <c:pt idx="16032">
                  <c:v>7.0000999999999998</c:v>
                </c:pt>
                <c:pt idx="16033">
                  <c:v>7.0000999999999998</c:v>
                </c:pt>
                <c:pt idx="16034">
                  <c:v>4.0000999999999998</c:v>
                </c:pt>
                <c:pt idx="16035">
                  <c:v>4.0000999999999998</c:v>
                </c:pt>
                <c:pt idx="16036">
                  <c:v>1.0001</c:v>
                </c:pt>
                <c:pt idx="16037">
                  <c:v>1.0001</c:v>
                </c:pt>
                <c:pt idx="16038">
                  <c:v>1.0001</c:v>
                </c:pt>
                <c:pt idx="16039">
                  <c:v>1.0001</c:v>
                </c:pt>
                <c:pt idx="16040">
                  <c:v>3.0001000000000002</c:v>
                </c:pt>
                <c:pt idx="16041">
                  <c:v>1.0001</c:v>
                </c:pt>
                <c:pt idx="16042">
                  <c:v>1E-4</c:v>
                </c:pt>
                <c:pt idx="16043">
                  <c:v>1.0001</c:v>
                </c:pt>
                <c:pt idx="16044">
                  <c:v>1.0001</c:v>
                </c:pt>
                <c:pt idx="16045">
                  <c:v>1E-4</c:v>
                </c:pt>
                <c:pt idx="16046">
                  <c:v>2.0001000000000002</c:v>
                </c:pt>
                <c:pt idx="16047">
                  <c:v>1.0001</c:v>
                </c:pt>
                <c:pt idx="16048">
                  <c:v>1E-4</c:v>
                </c:pt>
                <c:pt idx="16049">
                  <c:v>1.0001</c:v>
                </c:pt>
                <c:pt idx="16050">
                  <c:v>1.0001</c:v>
                </c:pt>
                <c:pt idx="16051">
                  <c:v>1E-4</c:v>
                </c:pt>
                <c:pt idx="16052">
                  <c:v>1E-4</c:v>
                </c:pt>
                <c:pt idx="16053">
                  <c:v>1E-4</c:v>
                </c:pt>
                <c:pt idx="16054">
                  <c:v>2.0001000000000002</c:v>
                </c:pt>
                <c:pt idx="16055">
                  <c:v>1.0001</c:v>
                </c:pt>
                <c:pt idx="16056">
                  <c:v>1.0001</c:v>
                </c:pt>
                <c:pt idx="16057">
                  <c:v>1.0001</c:v>
                </c:pt>
                <c:pt idx="16058">
                  <c:v>1E-4</c:v>
                </c:pt>
                <c:pt idx="16059">
                  <c:v>1E-4</c:v>
                </c:pt>
                <c:pt idx="16060">
                  <c:v>1E-4</c:v>
                </c:pt>
                <c:pt idx="16061">
                  <c:v>1E-4</c:v>
                </c:pt>
                <c:pt idx="16062">
                  <c:v>1.0001</c:v>
                </c:pt>
                <c:pt idx="16063">
                  <c:v>1E-4</c:v>
                </c:pt>
                <c:pt idx="16064">
                  <c:v>1E-4</c:v>
                </c:pt>
                <c:pt idx="16065">
                  <c:v>1E-4</c:v>
                </c:pt>
                <c:pt idx="16066">
                  <c:v>1E-4</c:v>
                </c:pt>
                <c:pt idx="16067">
                  <c:v>1E-4</c:v>
                </c:pt>
                <c:pt idx="16068">
                  <c:v>1E-4</c:v>
                </c:pt>
                <c:pt idx="16069">
                  <c:v>1E-4</c:v>
                </c:pt>
                <c:pt idx="16070">
                  <c:v>1E-4</c:v>
                </c:pt>
                <c:pt idx="16071">
                  <c:v>1E-4</c:v>
                </c:pt>
                <c:pt idx="16072">
                  <c:v>1E-4</c:v>
                </c:pt>
                <c:pt idx="16073">
                  <c:v>1E-4</c:v>
                </c:pt>
                <c:pt idx="16074">
                  <c:v>1E-4</c:v>
                </c:pt>
                <c:pt idx="16075">
                  <c:v>1E-4</c:v>
                </c:pt>
                <c:pt idx="16076">
                  <c:v>1.0001</c:v>
                </c:pt>
                <c:pt idx="16077">
                  <c:v>1E-4</c:v>
                </c:pt>
                <c:pt idx="16078">
                  <c:v>1E-4</c:v>
                </c:pt>
                <c:pt idx="16079">
                  <c:v>1E-4</c:v>
                </c:pt>
                <c:pt idx="16080">
                  <c:v>1E-4</c:v>
                </c:pt>
                <c:pt idx="16081">
                  <c:v>1.0001</c:v>
                </c:pt>
                <c:pt idx="16082">
                  <c:v>1E-4</c:v>
                </c:pt>
                <c:pt idx="16083">
                  <c:v>1.0001</c:v>
                </c:pt>
                <c:pt idx="16084">
                  <c:v>1.0001</c:v>
                </c:pt>
                <c:pt idx="16085">
                  <c:v>1.0001</c:v>
                </c:pt>
                <c:pt idx="16086">
                  <c:v>1E-4</c:v>
                </c:pt>
                <c:pt idx="16087">
                  <c:v>1E-4</c:v>
                </c:pt>
                <c:pt idx="16088">
                  <c:v>1.0001</c:v>
                </c:pt>
                <c:pt idx="16089">
                  <c:v>1.0001</c:v>
                </c:pt>
                <c:pt idx="16090">
                  <c:v>1E-4</c:v>
                </c:pt>
                <c:pt idx="16091">
                  <c:v>1E-4</c:v>
                </c:pt>
                <c:pt idx="16092">
                  <c:v>1E-4</c:v>
                </c:pt>
                <c:pt idx="16093">
                  <c:v>1.0001</c:v>
                </c:pt>
                <c:pt idx="16094">
                  <c:v>1E-4</c:v>
                </c:pt>
                <c:pt idx="16095">
                  <c:v>1E-4</c:v>
                </c:pt>
                <c:pt idx="16096">
                  <c:v>1E-4</c:v>
                </c:pt>
                <c:pt idx="16097">
                  <c:v>1E-4</c:v>
                </c:pt>
                <c:pt idx="16098">
                  <c:v>1.0001</c:v>
                </c:pt>
                <c:pt idx="16099">
                  <c:v>1E-4</c:v>
                </c:pt>
                <c:pt idx="16100">
                  <c:v>2.0001000000000002</c:v>
                </c:pt>
                <c:pt idx="16101">
                  <c:v>1E-4</c:v>
                </c:pt>
                <c:pt idx="16102">
                  <c:v>1E-4</c:v>
                </c:pt>
                <c:pt idx="16103">
                  <c:v>2.0001000000000002</c:v>
                </c:pt>
                <c:pt idx="16104">
                  <c:v>1.0001</c:v>
                </c:pt>
                <c:pt idx="16105">
                  <c:v>2.0001000000000002</c:v>
                </c:pt>
                <c:pt idx="16106">
                  <c:v>3.0001000000000002</c:v>
                </c:pt>
                <c:pt idx="16107">
                  <c:v>1.0001</c:v>
                </c:pt>
                <c:pt idx="16108">
                  <c:v>1.0001</c:v>
                </c:pt>
                <c:pt idx="16109">
                  <c:v>2.0001000000000002</c:v>
                </c:pt>
                <c:pt idx="16110">
                  <c:v>1E-4</c:v>
                </c:pt>
                <c:pt idx="16111">
                  <c:v>3.0001000000000002</c:v>
                </c:pt>
                <c:pt idx="16112">
                  <c:v>1E-4</c:v>
                </c:pt>
                <c:pt idx="16113">
                  <c:v>2.0001000000000002</c:v>
                </c:pt>
                <c:pt idx="16114">
                  <c:v>2.0001000000000002</c:v>
                </c:pt>
                <c:pt idx="16115">
                  <c:v>1E-4</c:v>
                </c:pt>
                <c:pt idx="16116">
                  <c:v>1E-4</c:v>
                </c:pt>
                <c:pt idx="16117">
                  <c:v>1E-4</c:v>
                </c:pt>
                <c:pt idx="16118">
                  <c:v>1E-4</c:v>
                </c:pt>
                <c:pt idx="16119">
                  <c:v>2.0001000000000002</c:v>
                </c:pt>
                <c:pt idx="16120">
                  <c:v>1.0001</c:v>
                </c:pt>
                <c:pt idx="16121">
                  <c:v>1.0001</c:v>
                </c:pt>
                <c:pt idx="16122">
                  <c:v>1E-4</c:v>
                </c:pt>
                <c:pt idx="16123">
                  <c:v>1E-4</c:v>
                </c:pt>
                <c:pt idx="16124">
                  <c:v>1E-4</c:v>
                </c:pt>
                <c:pt idx="16125">
                  <c:v>1E-4</c:v>
                </c:pt>
                <c:pt idx="16126">
                  <c:v>2.0001000000000002</c:v>
                </c:pt>
                <c:pt idx="16127">
                  <c:v>1.0001</c:v>
                </c:pt>
                <c:pt idx="16128">
                  <c:v>1.0001</c:v>
                </c:pt>
                <c:pt idx="16129">
                  <c:v>1E-4</c:v>
                </c:pt>
                <c:pt idx="16130">
                  <c:v>1.0001</c:v>
                </c:pt>
                <c:pt idx="16131">
                  <c:v>1E-4</c:v>
                </c:pt>
                <c:pt idx="16132">
                  <c:v>1E-4</c:v>
                </c:pt>
                <c:pt idx="16133">
                  <c:v>1E-4</c:v>
                </c:pt>
                <c:pt idx="16134">
                  <c:v>1E-4</c:v>
                </c:pt>
                <c:pt idx="16135">
                  <c:v>1.0001</c:v>
                </c:pt>
                <c:pt idx="16136">
                  <c:v>1E-4</c:v>
                </c:pt>
                <c:pt idx="16137">
                  <c:v>1.0001</c:v>
                </c:pt>
                <c:pt idx="16138">
                  <c:v>1E-4</c:v>
                </c:pt>
                <c:pt idx="16139">
                  <c:v>1.0001</c:v>
                </c:pt>
                <c:pt idx="16140">
                  <c:v>1E-4</c:v>
                </c:pt>
                <c:pt idx="16141">
                  <c:v>1E-4</c:v>
                </c:pt>
                <c:pt idx="16142">
                  <c:v>1.0001</c:v>
                </c:pt>
                <c:pt idx="16143">
                  <c:v>1E-4</c:v>
                </c:pt>
                <c:pt idx="16144">
                  <c:v>1E-4</c:v>
                </c:pt>
                <c:pt idx="16145">
                  <c:v>1E-4</c:v>
                </c:pt>
                <c:pt idx="16146">
                  <c:v>1E-4</c:v>
                </c:pt>
                <c:pt idx="16147">
                  <c:v>1.0001</c:v>
                </c:pt>
                <c:pt idx="16148">
                  <c:v>1E-4</c:v>
                </c:pt>
                <c:pt idx="16149">
                  <c:v>1E-4</c:v>
                </c:pt>
                <c:pt idx="16150">
                  <c:v>1E-4</c:v>
                </c:pt>
                <c:pt idx="16151">
                  <c:v>1E-4</c:v>
                </c:pt>
                <c:pt idx="16152">
                  <c:v>1E-4</c:v>
                </c:pt>
                <c:pt idx="16153">
                  <c:v>1E-4</c:v>
                </c:pt>
                <c:pt idx="16154">
                  <c:v>1E-4</c:v>
                </c:pt>
                <c:pt idx="16155">
                  <c:v>1E-4</c:v>
                </c:pt>
                <c:pt idx="16156">
                  <c:v>1E-4</c:v>
                </c:pt>
                <c:pt idx="16157">
                  <c:v>1E-4</c:v>
                </c:pt>
                <c:pt idx="16158">
                  <c:v>1.0001</c:v>
                </c:pt>
                <c:pt idx="16159">
                  <c:v>1E-4</c:v>
                </c:pt>
                <c:pt idx="16160">
                  <c:v>1E-4</c:v>
                </c:pt>
                <c:pt idx="16161">
                  <c:v>1E-4</c:v>
                </c:pt>
                <c:pt idx="16162">
                  <c:v>1E-4</c:v>
                </c:pt>
                <c:pt idx="16163">
                  <c:v>1E-4</c:v>
                </c:pt>
                <c:pt idx="16164">
                  <c:v>1E-4</c:v>
                </c:pt>
                <c:pt idx="16165">
                  <c:v>1E-4</c:v>
                </c:pt>
                <c:pt idx="16166">
                  <c:v>1E-4</c:v>
                </c:pt>
                <c:pt idx="16167">
                  <c:v>1E-4</c:v>
                </c:pt>
                <c:pt idx="16168">
                  <c:v>1.0001</c:v>
                </c:pt>
                <c:pt idx="16169">
                  <c:v>1E-4</c:v>
                </c:pt>
                <c:pt idx="16170">
                  <c:v>1.0001</c:v>
                </c:pt>
                <c:pt idx="16171">
                  <c:v>3.0001000000000002</c:v>
                </c:pt>
                <c:pt idx="16172">
                  <c:v>2.0001000000000002</c:v>
                </c:pt>
                <c:pt idx="16173">
                  <c:v>2.0001000000000002</c:v>
                </c:pt>
                <c:pt idx="16174">
                  <c:v>1.0001</c:v>
                </c:pt>
                <c:pt idx="16175">
                  <c:v>1.0001</c:v>
                </c:pt>
                <c:pt idx="16176">
                  <c:v>2.0001000000000002</c:v>
                </c:pt>
                <c:pt idx="16177">
                  <c:v>1E-4</c:v>
                </c:pt>
                <c:pt idx="16178">
                  <c:v>1E-4</c:v>
                </c:pt>
                <c:pt idx="16179">
                  <c:v>1E-4</c:v>
                </c:pt>
                <c:pt idx="16180">
                  <c:v>2.0001000000000002</c:v>
                </c:pt>
                <c:pt idx="16181">
                  <c:v>4.0000999999999998</c:v>
                </c:pt>
                <c:pt idx="16182">
                  <c:v>1E-4</c:v>
                </c:pt>
                <c:pt idx="16183">
                  <c:v>1E-4</c:v>
                </c:pt>
                <c:pt idx="16184">
                  <c:v>1E-4</c:v>
                </c:pt>
                <c:pt idx="16185">
                  <c:v>1E-4</c:v>
                </c:pt>
                <c:pt idx="16186">
                  <c:v>2.0001000000000002</c:v>
                </c:pt>
                <c:pt idx="16187">
                  <c:v>1E-4</c:v>
                </c:pt>
                <c:pt idx="16188">
                  <c:v>2.0001000000000002</c:v>
                </c:pt>
                <c:pt idx="16189">
                  <c:v>2.0001000000000002</c:v>
                </c:pt>
                <c:pt idx="16190">
                  <c:v>2.0001000000000002</c:v>
                </c:pt>
                <c:pt idx="16191">
                  <c:v>3.0001000000000002</c:v>
                </c:pt>
                <c:pt idx="16192">
                  <c:v>1.0001</c:v>
                </c:pt>
                <c:pt idx="16193">
                  <c:v>1E-4</c:v>
                </c:pt>
                <c:pt idx="16194">
                  <c:v>1E-4</c:v>
                </c:pt>
                <c:pt idx="16195">
                  <c:v>2.0001000000000002</c:v>
                </c:pt>
                <c:pt idx="16196">
                  <c:v>1.0001</c:v>
                </c:pt>
                <c:pt idx="16197">
                  <c:v>1E-4</c:v>
                </c:pt>
                <c:pt idx="16198">
                  <c:v>1E-4</c:v>
                </c:pt>
                <c:pt idx="16199">
                  <c:v>1E-4</c:v>
                </c:pt>
                <c:pt idx="16200">
                  <c:v>1.0001</c:v>
                </c:pt>
                <c:pt idx="16201">
                  <c:v>1.0001</c:v>
                </c:pt>
                <c:pt idx="16202">
                  <c:v>1E-4</c:v>
                </c:pt>
                <c:pt idx="16203">
                  <c:v>1.0001</c:v>
                </c:pt>
                <c:pt idx="16204">
                  <c:v>1E-4</c:v>
                </c:pt>
                <c:pt idx="16205">
                  <c:v>1E-4</c:v>
                </c:pt>
                <c:pt idx="16206">
                  <c:v>1.0001</c:v>
                </c:pt>
                <c:pt idx="16207">
                  <c:v>2.0001000000000002</c:v>
                </c:pt>
                <c:pt idx="16208">
                  <c:v>1E-4</c:v>
                </c:pt>
                <c:pt idx="16209">
                  <c:v>1E-4</c:v>
                </c:pt>
                <c:pt idx="16210">
                  <c:v>1E-4</c:v>
                </c:pt>
                <c:pt idx="16211">
                  <c:v>1.0001</c:v>
                </c:pt>
                <c:pt idx="16212">
                  <c:v>1.0001</c:v>
                </c:pt>
                <c:pt idx="16213">
                  <c:v>1.0001</c:v>
                </c:pt>
                <c:pt idx="16214">
                  <c:v>1E-4</c:v>
                </c:pt>
                <c:pt idx="16215">
                  <c:v>1.0001</c:v>
                </c:pt>
                <c:pt idx="16216">
                  <c:v>1E-4</c:v>
                </c:pt>
                <c:pt idx="16217">
                  <c:v>1.0001</c:v>
                </c:pt>
                <c:pt idx="16218">
                  <c:v>1E-4</c:v>
                </c:pt>
                <c:pt idx="16219">
                  <c:v>1E-4</c:v>
                </c:pt>
                <c:pt idx="16220">
                  <c:v>1E-4</c:v>
                </c:pt>
                <c:pt idx="16221">
                  <c:v>1E-4</c:v>
                </c:pt>
                <c:pt idx="16222">
                  <c:v>1.0001</c:v>
                </c:pt>
                <c:pt idx="16223">
                  <c:v>1E-4</c:v>
                </c:pt>
                <c:pt idx="16224">
                  <c:v>1.0001</c:v>
                </c:pt>
                <c:pt idx="16225">
                  <c:v>1.0001</c:v>
                </c:pt>
                <c:pt idx="16226">
                  <c:v>1.0001</c:v>
                </c:pt>
                <c:pt idx="16227">
                  <c:v>1E-4</c:v>
                </c:pt>
                <c:pt idx="16228">
                  <c:v>1.0001</c:v>
                </c:pt>
                <c:pt idx="16229">
                  <c:v>1.0001</c:v>
                </c:pt>
                <c:pt idx="16230">
                  <c:v>1E-4</c:v>
                </c:pt>
                <c:pt idx="16231">
                  <c:v>1.0001</c:v>
                </c:pt>
                <c:pt idx="16232">
                  <c:v>1.0001</c:v>
                </c:pt>
                <c:pt idx="16233">
                  <c:v>1E-4</c:v>
                </c:pt>
                <c:pt idx="16234">
                  <c:v>4.0000999999999998</c:v>
                </c:pt>
                <c:pt idx="16235">
                  <c:v>1E-4</c:v>
                </c:pt>
                <c:pt idx="16236">
                  <c:v>3.0001000000000002</c:v>
                </c:pt>
                <c:pt idx="16237">
                  <c:v>1E-4</c:v>
                </c:pt>
                <c:pt idx="16238">
                  <c:v>1.0001</c:v>
                </c:pt>
                <c:pt idx="16239">
                  <c:v>2.0001000000000002</c:v>
                </c:pt>
                <c:pt idx="16240">
                  <c:v>1E-4</c:v>
                </c:pt>
                <c:pt idx="16241">
                  <c:v>1E-4</c:v>
                </c:pt>
                <c:pt idx="16242">
                  <c:v>1E-4</c:v>
                </c:pt>
                <c:pt idx="16243">
                  <c:v>1.0001</c:v>
                </c:pt>
                <c:pt idx="16244">
                  <c:v>1.0001</c:v>
                </c:pt>
                <c:pt idx="16245">
                  <c:v>2.0001000000000002</c:v>
                </c:pt>
                <c:pt idx="16246">
                  <c:v>3.0001000000000002</c:v>
                </c:pt>
                <c:pt idx="16247">
                  <c:v>2.0001000000000002</c:v>
                </c:pt>
                <c:pt idx="16248">
                  <c:v>2.0001000000000002</c:v>
                </c:pt>
                <c:pt idx="16249">
                  <c:v>2.0001000000000002</c:v>
                </c:pt>
                <c:pt idx="16250">
                  <c:v>1E-4</c:v>
                </c:pt>
                <c:pt idx="16251">
                  <c:v>3.0001000000000002</c:v>
                </c:pt>
                <c:pt idx="16252">
                  <c:v>4.0000999999999998</c:v>
                </c:pt>
                <c:pt idx="16253">
                  <c:v>1E-4</c:v>
                </c:pt>
                <c:pt idx="16254">
                  <c:v>2.0001000000000002</c:v>
                </c:pt>
                <c:pt idx="16255">
                  <c:v>2.0001000000000002</c:v>
                </c:pt>
                <c:pt idx="16256">
                  <c:v>3.0001000000000002</c:v>
                </c:pt>
                <c:pt idx="16257">
                  <c:v>2.0001000000000002</c:v>
                </c:pt>
                <c:pt idx="16258">
                  <c:v>3.0001000000000002</c:v>
                </c:pt>
                <c:pt idx="16259">
                  <c:v>1E-4</c:v>
                </c:pt>
                <c:pt idx="16260">
                  <c:v>2.0001000000000002</c:v>
                </c:pt>
                <c:pt idx="16261">
                  <c:v>3.0001000000000002</c:v>
                </c:pt>
                <c:pt idx="16262">
                  <c:v>1E-4</c:v>
                </c:pt>
                <c:pt idx="16263">
                  <c:v>2.0001000000000002</c:v>
                </c:pt>
                <c:pt idx="16264">
                  <c:v>1.0001</c:v>
                </c:pt>
                <c:pt idx="16265">
                  <c:v>1E-4</c:v>
                </c:pt>
                <c:pt idx="16266">
                  <c:v>2.0001000000000002</c:v>
                </c:pt>
                <c:pt idx="16267">
                  <c:v>1E-4</c:v>
                </c:pt>
                <c:pt idx="16268">
                  <c:v>1.0001</c:v>
                </c:pt>
                <c:pt idx="16269">
                  <c:v>1E-4</c:v>
                </c:pt>
                <c:pt idx="16270">
                  <c:v>1.0001</c:v>
                </c:pt>
                <c:pt idx="16271">
                  <c:v>1E-4</c:v>
                </c:pt>
                <c:pt idx="16272">
                  <c:v>1.0001</c:v>
                </c:pt>
                <c:pt idx="16273">
                  <c:v>2.0001000000000002</c:v>
                </c:pt>
                <c:pt idx="16274">
                  <c:v>1E-4</c:v>
                </c:pt>
                <c:pt idx="16275">
                  <c:v>2.0001000000000002</c:v>
                </c:pt>
                <c:pt idx="16276">
                  <c:v>1E-4</c:v>
                </c:pt>
                <c:pt idx="16277">
                  <c:v>1E-4</c:v>
                </c:pt>
                <c:pt idx="16278">
                  <c:v>3.0001000000000002</c:v>
                </c:pt>
                <c:pt idx="16279">
                  <c:v>2.0001000000000002</c:v>
                </c:pt>
                <c:pt idx="16280">
                  <c:v>4.0000999999999998</c:v>
                </c:pt>
                <c:pt idx="16281">
                  <c:v>4.0000999999999998</c:v>
                </c:pt>
                <c:pt idx="16282">
                  <c:v>3.0001000000000002</c:v>
                </c:pt>
                <c:pt idx="16283">
                  <c:v>6.0000999999999998</c:v>
                </c:pt>
                <c:pt idx="16284">
                  <c:v>4.0000999999999998</c:v>
                </c:pt>
                <c:pt idx="16285">
                  <c:v>3.0001000000000002</c:v>
                </c:pt>
                <c:pt idx="16286">
                  <c:v>3.0001000000000002</c:v>
                </c:pt>
                <c:pt idx="16287">
                  <c:v>5.0000999999999998</c:v>
                </c:pt>
                <c:pt idx="16288">
                  <c:v>4.0000999999999998</c:v>
                </c:pt>
                <c:pt idx="16289">
                  <c:v>4.0000999999999998</c:v>
                </c:pt>
                <c:pt idx="16290">
                  <c:v>5.0000999999999998</c:v>
                </c:pt>
                <c:pt idx="16291">
                  <c:v>2.0001000000000002</c:v>
                </c:pt>
                <c:pt idx="16292">
                  <c:v>6.0000999999999998</c:v>
                </c:pt>
                <c:pt idx="16293">
                  <c:v>1.0001</c:v>
                </c:pt>
                <c:pt idx="16294">
                  <c:v>4.0000999999999998</c:v>
                </c:pt>
                <c:pt idx="16295">
                  <c:v>2.0001000000000002</c:v>
                </c:pt>
                <c:pt idx="16296">
                  <c:v>4.0000999999999998</c:v>
                </c:pt>
                <c:pt idx="16297">
                  <c:v>5.0000999999999998</c:v>
                </c:pt>
                <c:pt idx="16298">
                  <c:v>4.0000999999999998</c:v>
                </c:pt>
                <c:pt idx="16299">
                  <c:v>1.0001</c:v>
                </c:pt>
                <c:pt idx="16300">
                  <c:v>1.0001</c:v>
                </c:pt>
                <c:pt idx="16301">
                  <c:v>3.0001000000000002</c:v>
                </c:pt>
                <c:pt idx="16302">
                  <c:v>2.0001000000000002</c:v>
                </c:pt>
                <c:pt idx="16303">
                  <c:v>6.0000999999999998</c:v>
                </c:pt>
                <c:pt idx="16304">
                  <c:v>1.0001</c:v>
                </c:pt>
                <c:pt idx="16305">
                  <c:v>2.0001000000000002</c:v>
                </c:pt>
                <c:pt idx="16306">
                  <c:v>5.0000999999999998</c:v>
                </c:pt>
                <c:pt idx="16307">
                  <c:v>2.0001000000000002</c:v>
                </c:pt>
                <c:pt idx="16308">
                  <c:v>5.0000999999999998</c:v>
                </c:pt>
                <c:pt idx="16309">
                  <c:v>1.0001</c:v>
                </c:pt>
                <c:pt idx="16310">
                  <c:v>1.0001</c:v>
                </c:pt>
                <c:pt idx="16311">
                  <c:v>2.0001000000000002</c:v>
                </c:pt>
                <c:pt idx="16312">
                  <c:v>5.0000999999999998</c:v>
                </c:pt>
                <c:pt idx="16313">
                  <c:v>1E-4</c:v>
                </c:pt>
                <c:pt idx="16314">
                  <c:v>2.0001000000000002</c:v>
                </c:pt>
                <c:pt idx="16315">
                  <c:v>2.0001000000000002</c:v>
                </c:pt>
                <c:pt idx="16316">
                  <c:v>1.0001</c:v>
                </c:pt>
                <c:pt idx="16317">
                  <c:v>3.0001000000000002</c:v>
                </c:pt>
                <c:pt idx="16318">
                  <c:v>1E-4</c:v>
                </c:pt>
                <c:pt idx="16319">
                  <c:v>1.0001</c:v>
                </c:pt>
                <c:pt idx="16320">
                  <c:v>4.0000999999999998</c:v>
                </c:pt>
                <c:pt idx="16321">
                  <c:v>4.0000999999999998</c:v>
                </c:pt>
                <c:pt idx="16322">
                  <c:v>5.0000999999999998</c:v>
                </c:pt>
                <c:pt idx="16323">
                  <c:v>11.0001</c:v>
                </c:pt>
                <c:pt idx="16324">
                  <c:v>11.0001</c:v>
                </c:pt>
                <c:pt idx="16325">
                  <c:v>7.0000999999999998</c:v>
                </c:pt>
                <c:pt idx="16326">
                  <c:v>11.0001</c:v>
                </c:pt>
                <c:pt idx="16327">
                  <c:v>9.0000999999999998</c:v>
                </c:pt>
                <c:pt idx="16328">
                  <c:v>15.0001</c:v>
                </c:pt>
                <c:pt idx="16329">
                  <c:v>8.0000999999999998</c:v>
                </c:pt>
                <c:pt idx="16330">
                  <c:v>13.0001</c:v>
                </c:pt>
                <c:pt idx="16331">
                  <c:v>15.0001</c:v>
                </c:pt>
                <c:pt idx="16332">
                  <c:v>13.0001</c:v>
                </c:pt>
                <c:pt idx="16333">
                  <c:v>12.0001</c:v>
                </c:pt>
                <c:pt idx="16334">
                  <c:v>8.0000999999999998</c:v>
                </c:pt>
                <c:pt idx="16335">
                  <c:v>8.0000999999999998</c:v>
                </c:pt>
                <c:pt idx="16336">
                  <c:v>17.0001</c:v>
                </c:pt>
                <c:pt idx="16337">
                  <c:v>8.0000999999999998</c:v>
                </c:pt>
                <c:pt idx="16338">
                  <c:v>5.0000999999999998</c:v>
                </c:pt>
                <c:pt idx="16339">
                  <c:v>13.0001</c:v>
                </c:pt>
                <c:pt idx="16340">
                  <c:v>8.0000999999999998</c:v>
                </c:pt>
                <c:pt idx="16341">
                  <c:v>7.0000999999999998</c:v>
                </c:pt>
                <c:pt idx="16342">
                  <c:v>5.0000999999999998</c:v>
                </c:pt>
                <c:pt idx="16343">
                  <c:v>6.0000999999999998</c:v>
                </c:pt>
                <c:pt idx="16344">
                  <c:v>12.0001</c:v>
                </c:pt>
                <c:pt idx="16345">
                  <c:v>6.0000999999999998</c:v>
                </c:pt>
                <c:pt idx="16346">
                  <c:v>6.0000999999999998</c:v>
                </c:pt>
                <c:pt idx="16347">
                  <c:v>6.0000999999999998</c:v>
                </c:pt>
                <c:pt idx="16348">
                  <c:v>5.0000999999999998</c:v>
                </c:pt>
                <c:pt idx="16349">
                  <c:v>3.0001000000000002</c:v>
                </c:pt>
                <c:pt idx="16350">
                  <c:v>4.0000999999999998</c:v>
                </c:pt>
                <c:pt idx="16351">
                  <c:v>6.0000999999999998</c:v>
                </c:pt>
                <c:pt idx="16352">
                  <c:v>2.0001000000000002</c:v>
                </c:pt>
                <c:pt idx="16353">
                  <c:v>3.0001000000000002</c:v>
                </c:pt>
                <c:pt idx="16354">
                  <c:v>3.0001000000000002</c:v>
                </c:pt>
                <c:pt idx="16355">
                  <c:v>3.0001000000000002</c:v>
                </c:pt>
                <c:pt idx="16356">
                  <c:v>3.0001000000000002</c:v>
                </c:pt>
                <c:pt idx="16357">
                  <c:v>5.0000999999999998</c:v>
                </c:pt>
                <c:pt idx="16358">
                  <c:v>3.0001000000000002</c:v>
                </c:pt>
                <c:pt idx="16359">
                  <c:v>2.0001000000000002</c:v>
                </c:pt>
                <c:pt idx="16360">
                  <c:v>1.0001</c:v>
                </c:pt>
                <c:pt idx="16361">
                  <c:v>2.0001000000000002</c:v>
                </c:pt>
                <c:pt idx="16362">
                  <c:v>1E-4</c:v>
                </c:pt>
                <c:pt idx="16363">
                  <c:v>1.0001</c:v>
                </c:pt>
                <c:pt idx="16364">
                  <c:v>1E-4</c:v>
                </c:pt>
                <c:pt idx="16365">
                  <c:v>2.0001000000000002</c:v>
                </c:pt>
                <c:pt idx="16366">
                  <c:v>2.0001000000000002</c:v>
                </c:pt>
                <c:pt idx="16367">
                  <c:v>1.0001</c:v>
                </c:pt>
                <c:pt idx="16368">
                  <c:v>3.0001000000000002</c:v>
                </c:pt>
                <c:pt idx="16369">
                  <c:v>2.0001000000000002</c:v>
                </c:pt>
                <c:pt idx="16370">
                  <c:v>5.0000999999999998</c:v>
                </c:pt>
                <c:pt idx="16371">
                  <c:v>1E-4</c:v>
                </c:pt>
                <c:pt idx="16372">
                  <c:v>2.0001000000000002</c:v>
                </c:pt>
                <c:pt idx="16373">
                  <c:v>1.0001</c:v>
                </c:pt>
                <c:pt idx="16374">
                  <c:v>1.0001</c:v>
                </c:pt>
                <c:pt idx="16375">
                  <c:v>1E-4</c:v>
                </c:pt>
                <c:pt idx="16376">
                  <c:v>1E-4</c:v>
                </c:pt>
                <c:pt idx="16377">
                  <c:v>2.0001000000000002</c:v>
                </c:pt>
                <c:pt idx="16378">
                  <c:v>2.0001000000000002</c:v>
                </c:pt>
                <c:pt idx="16379">
                  <c:v>1E-4</c:v>
                </c:pt>
                <c:pt idx="16380">
                  <c:v>1E-4</c:v>
                </c:pt>
                <c:pt idx="16381">
                  <c:v>1.0001</c:v>
                </c:pt>
                <c:pt idx="16382">
                  <c:v>1E-4</c:v>
                </c:pt>
                <c:pt idx="16383">
                  <c:v>1E-4</c:v>
                </c:pt>
                <c:pt idx="16384">
                  <c:v>1.0001</c:v>
                </c:pt>
                <c:pt idx="16385">
                  <c:v>2.0001000000000002</c:v>
                </c:pt>
                <c:pt idx="16386">
                  <c:v>4.0000999999999998</c:v>
                </c:pt>
                <c:pt idx="16387">
                  <c:v>2.0001000000000002</c:v>
                </c:pt>
                <c:pt idx="16388">
                  <c:v>3.0001000000000002</c:v>
                </c:pt>
                <c:pt idx="16389">
                  <c:v>2.0001000000000002</c:v>
                </c:pt>
                <c:pt idx="16390">
                  <c:v>2.0001000000000002</c:v>
                </c:pt>
                <c:pt idx="16391">
                  <c:v>4.0000999999999998</c:v>
                </c:pt>
                <c:pt idx="16392">
                  <c:v>1E-4</c:v>
                </c:pt>
                <c:pt idx="16393">
                  <c:v>3.0001000000000002</c:v>
                </c:pt>
                <c:pt idx="16394">
                  <c:v>3.0001000000000002</c:v>
                </c:pt>
                <c:pt idx="16395">
                  <c:v>3.0001000000000002</c:v>
                </c:pt>
                <c:pt idx="16396">
                  <c:v>2.0001000000000002</c:v>
                </c:pt>
                <c:pt idx="16397">
                  <c:v>1.0001</c:v>
                </c:pt>
                <c:pt idx="16398">
                  <c:v>2.0001000000000002</c:v>
                </c:pt>
                <c:pt idx="16399">
                  <c:v>2.0001000000000002</c:v>
                </c:pt>
                <c:pt idx="16400">
                  <c:v>2.0001000000000002</c:v>
                </c:pt>
                <c:pt idx="16401">
                  <c:v>2.0001000000000002</c:v>
                </c:pt>
                <c:pt idx="16402">
                  <c:v>2.0001000000000002</c:v>
                </c:pt>
                <c:pt idx="16403">
                  <c:v>3.0001000000000002</c:v>
                </c:pt>
                <c:pt idx="16404">
                  <c:v>2.0001000000000002</c:v>
                </c:pt>
                <c:pt idx="16405">
                  <c:v>1.0001</c:v>
                </c:pt>
                <c:pt idx="16406">
                  <c:v>1.0001</c:v>
                </c:pt>
                <c:pt idx="16407">
                  <c:v>1.0001</c:v>
                </c:pt>
                <c:pt idx="16408">
                  <c:v>1.0001</c:v>
                </c:pt>
                <c:pt idx="16409">
                  <c:v>1E-4</c:v>
                </c:pt>
                <c:pt idx="16410">
                  <c:v>1E-4</c:v>
                </c:pt>
                <c:pt idx="16411">
                  <c:v>1E-4</c:v>
                </c:pt>
                <c:pt idx="16412">
                  <c:v>1.0001</c:v>
                </c:pt>
                <c:pt idx="16413">
                  <c:v>1E-4</c:v>
                </c:pt>
                <c:pt idx="16414">
                  <c:v>1E-4</c:v>
                </c:pt>
                <c:pt idx="16415">
                  <c:v>1E-4</c:v>
                </c:pt>
                <c:pt idx="16416">
                  <c:v>1E-4</c:v>
                </c:pt>
                <c:pt idx="16417">
                  <c:v>1E-4</c:v>
                </c:pt>
                <c:pt idx="16418">
                  <c:v>1E-4</c:v>
                </c:pt>
                <c:pt idx="16419">
                  <c:v>1E-4</c:v>
                </c:pt>
                <c:pt idx="16420">
                  <c:v>1E-4</c:v>
                </c:pt>
                <c:pt idx="16421">
                  <c:v>1E-4</c:v>
                </c:pt>
                <c:pt idx="16422">
                  <c:v>1E-4</c:v>
                </c:pt>
                <c:pt idx="16423">
                  <c:v>1E-4</c:v>
                </c:pt>
                <c:pt idx="16424">
                  <c:v>1E-4</c:v>
                </c:pt>
                <c:pt idx="16425">
                  <c:v>1E-4</c:v>
                </c:pt>
                <c:pt idx="16426">
                  <c:v>1E-4</c:v>
                </c:pt>
                <c:pt idx="16427">
                  <c:v>1E-4</c:v>
                </c:pt>
                <c:pt idx="16428">
                  <c:v>1E-4</c:v>
                </c:pt>
                <c:pt idx="16429">
                  <c:v>1E-4</c:v>
                </c:pt>
                <c:pt idx="16430">
                  <c:v>1E-4</c:v>
                </c:pt>
                <c:pt idx="16431">
                  <c:v>1E-4</c:v>
                </c:pt>
                <c:pt idx="16432">
                  <c:v>1E-4</c:v>
                </c:pt>
                <c:pt idx="16433">
                  <c:v>1E-4</c:v>
                </c:pt>
                <c:pt idx="16434">
                  <c:v>1E-4</c:v>
                </c:pt>
                <c:pt idx="16435">
                  <c:v>1E-4</c:v>
                </c:pt>
                <c:pt idx="16436">
                  <c:v>1E-4</c:v>
                </c:pt>
                <c:pt idx="16437">
                  <c:v>1E-4</c:v>
                </c:pt>
                <c:pt idx="16438">
                  <c:v>1.0001</c:v>
                </c:pt>
                <c:pt idx="16439">
                  <c:v>1E-4</c:v>
                </c:pt>
                <c:pt idx="16440">
                  <c:v>1.0001</c:v>
                </c:pt>
                <c:pt idx="16441">
                  <c:v>1E-4</c:v>
                </c:pt>
                <c:pt idx="16442">
                  <c:v>1E-4</c:v>
                </c:pt>
                <c:pt idx="16443">
                  <c:v>1E-4</c:v>
                </c:pt>
                <c:pt idx="16444">
                  <c:v>1E-4</c:v>
                </c:pt>
                <c:pt idx="16445">
                  <c:v>1E-4</c:v>
                </c:pt>
                <c:pt idx="16446">
                  <c:v>1E-4</c:v>
                </c:pt>
                <c:pt idx="16447">
                  <c:v>1.0001</c:v>
                </c:pt>
                <c:pt idx="16448">
                  <c:v>1.0001</c:v>
                </c:pt>
                <c:pt idx="16449">
                  <c:v>1E-4</c:v>
                </c:pt>
                <c:pt idx="16450">
                  <c:v>1E-4</c:v>
                </c:pt>
                <c:pt idx="16451">
                  <c:v>1.0001</c:v>
                </c:pt>
                <c:pt idx="16452">
                  <c:v>1.0001</c:v>
                </c:pt>
                <c:pt idx="16453">
                  <c:v>1E-4</c:v>
                </c:pt>
                <c:pt idx="16454">
                  <c:v>1E-4</c:v>
                </c:pt>
                <c:pt idx="16455">
                  <c:v>1.0001</c:v>
                </c:pt>
                <c:pt idx="16456">
                  <c:v>1E-4</c:v>
                </c:pt>
                <c:pt idx="16457">
                  <c:v>1E-4</c:v>
                </c:pt>
                <c:pt idx="16458">
                  <c:v>1E-4</c:v>
                </c:pt>
                <c:pt idx="16459">
                  <c:v>1.0001</c:v>
                </c:pt>
                <c:pt idx="16460">
                  <c:v>1.0001</c:v>
                </c:pt>
                <c:pt idx="16461">
                  <c:v>1E-4</c:v>
                </c:pt>
                <c:pt idx="16462">
                  <c:v>1.0001</c:v>
                </c:pt>
                <c:pt idx="16463">
                  <c:v>1E-4</c:v>
                </c:pt>
                <c:pt idx="16464">
                  <c:v>1E-4</c:v>
                </c:pt>
                <c:pt idx="16465">
                  <c:v>1.0001</c:v>
                </c:pt>
                <c:pt idx="16466">
                  <c:v>1E-4</c:v>
                </c:pt>
                <c:pt idx="16467">
                  <c:v>1.0001</c:v>
                </c:pt>
                <c:pt idx="16468">
                  <c:v>1.0001</c:v>
                </c:pt>
                <c:pt idx="16469">
                  <c:v>1E-4</c:v>
                </c:pt>
                <c:pt idx="16470">
                  <c:v>2.0001000000000002</c:v>
                </c:pt>
                <c:pt idx="16471">
                  <c:v>1.0001</c:v>
                </c:pt>
                <c:pt idx="16472">
                  <c:v>1E-4</c:v>
                </c:pt>
                <c:pt idx="16473">
                  <c:v>2.0001000000000002</c:v>
                </c:pt>
                <c:pt idx="16474">
                  <c:v>1E-4</c:v>
                </c:pt>
                <c:pt idx="16475">
                  <c:v>1.0001</c:v>
                </c:pt>
                <c:pt idx="16476">
                  <c:v>1E-4</c:v>
                </c:pt>
                <c:pt idx="16477">
                  <c:v>1E-4</c:v>
                </c:pt>
                <c:pt idx="16478">
                  <c:v>1.0001</c:v>
                </c:pt>
                <c:pt idx="16479">
                  <c:v>1E-4</c:v>
                </c:pt>
                <c:pt idx="16480">
                  <c:v>1E-4</c:v>
                </c:pt>
                <c:pt idx="16481">
                  <c:v>1.0001</c:v>
                </c:pt>
                <c:pt idx="16482">
                  <c:v>1.0001</c:v>
                </c:pt>
                <c:pt idx="16483">
                  <c:v>1E-4</c:v>
                </c:pt>
                <c:pt idx="16484">
                  <c:v>1.0001</c:v>
                </c:pt>
                <c:pt idx="16485">
                  <c:v>1E-4</c:v>
                </c:pt>
                <c:pt idx="16486">
                  <c:v>1E-4</c:v>
                </c:pt>
                <c:pt idx="16487">
                  <c:v>1.0001</c:v>
                </c:pt>
                <c:pt idx="16488">
                  <c:v>1E-4</c:v>
                </c:pt>
                <c:pt idx="16489">
                  <c:v>1.0001</c:v>
                </c:pt>
                <c:pt idx="16490">
                  <c:v>1E-4</c:v>
                </c:pt>
                <c:pt idx="16491">
                  <c:v>1.0001</c:v>
                </c:pt>
                <c:pt idx="16492">
                  <c:v>1E-4</c:v>
                </c:pt>
                <c:pt idx="16493">
                  <c:v>1E-4</c:v>
                </c:pt>
                <c:pt idx="16494">
                  <c:v>1.0001</c:v>
                </c:pt>
                <c:pt idx="16495">
                  <c:v>1.0001</c:v>
                </c:pt>
                <c:pt idx="16496">
                  <c:v>1E-4</c:v>
                </c:pt>
                <c:pt idx="16497">
                  <c:v>2.0001000000000002</c:v>
                </c:pt>
                <c:pt idx="16498">
                  <c:v>1E-4</c:v>
                </c:pt>
                <c:pt idx="16499">
                  <c:v>2.0001000000000002</c:v>
                </c:pt>
                <c:pt idx="16500">
                  <c:v>1.0001</c:v>
                </c:pt>
                <c:pt idx="16501">
                  <c:v>1E-4</c:v>
                </c:pt>
                <c:pt idx="16502">
                  <c:v>1E-4</c:v>
                </c:pt>
                <c:pt idx="16503">
                  <c:v>1E-4</c:v>
                </c:pt>
                <c:pt idx="16504">
                  <c:v>1E-4</c:v>
                </c:pt>
                <c:pt idx="16505">
                  <c:v>1.0001</c:v>
                </c:pt>
                <c:pt idx="16506">
                  <c:v>1E-4</c:v>
                </c:pt>
                <c:pt idx="16507">
                  <c:v>1E-4</c:v>
                </c:pt>
                <c:pt idx="16508">
                  <c:v>1E-4</c:v>
                </c:pt>
                <c:pt idx="16509">
                  <c:v>1.0001</c:v>
                </c:pt>
                <c:pt idx="16510">
                  <c:v>1E-4</c:v>
                </c:pt>
                <c:pt idx="16511">
                  <c:v>1E-4</c:v>
                </c:pt>
                <c:pt idx="16512">
                  <c:v>1E-4</c:v>
                </c:pt>
                <c:pt idx="16513">
                  <c:v>1E-4</c:v>
                </c:pt>
                <c:pt idx="16514">
                  <c:v>1.0001</c:v>
                </c:pt>
                <c:pt idx="16515">
                  <c:v>1E-4</c:v>
                </c:pt>
                <c:pt idx="16516">
                  <c:v>1E-4</c:v>
                </c:pt>
                <c:pt idx="16517">
                  <c:v>1E-4</c:v>
                </c:pt>
                <c:pt idx="16518">
                  <c:v>2.0001000000000002</c:v>
                </c:pt>
                <c:pt idx="16519">
                  <c:v>1E-4</c:v>
                </c:pt>
                <c:pt idx="16520">
                  <c:v>2.0001000000000002</c:v>
                </c:pt>
                <c:pt idx="16521">
                  <c:v>1E-4</c:v>
                </c:pt>
                <c:pt idx="16522">
                  <c:v>1.0001</c:v>
                </c:pt>
                <c:pt idx="16523">
                  <c:v>1.0001</c:v>
                </c:pt>
                <c:pt idx="16524">
                  <c:v>1E-4</c:v>
                </c:pt>
                <c:pt idx="16525">
                  <c:v>1E-4</c:v>
                </c:pt>
                <c:pt idx="16526">
                  <c:v>1E-4</c:v>
                </c:pt>
                <c:pt idx="16527">
                  <c:v>1.0001</c:v>
                </c:pt>
                <c:pt idx="16528">
                  <c:v>1.0001</c:v>
                </c:pt>
                <c:pt idx="16529">
                  <c:v>2.0001000000000002</c:v>
                </c:pt>
                <c:pt idx="16530">
                  <c:v>1.0001</c:v>
                </c:pt>
                <c:pt idx="16531">
                  <c:v>1E-4</c:v>
                </c:pt>
                <c:pt idx="16532">
                  <c:v>2.0001000000000002</c:v>
                </c:pt>
                <c:pt idx="16533">
                  <c:v>1.0001</c:v>
                </c:pt>
                <c:pt idx="16534">
                  <c:v>1E-4</c:v>
                </c:pt>
                <c:pt idx="16535">
                  <c:v>1E-4</c:v>
                </c:pt>
                <c:pt idx="16536">
                  <c:v>1E-4</c:v>
                </c:pt>
                <c:pt idx="16537">
                  <c:v>2.0001000000000002</c:v>
                </c:pt>
                <c:pt idx="16538">
                  <c:v>1.0001</c:v>
                </c:pt>
                <c:pt idx="16539">
                  <c:v>2.0001000000000002</c:v>
                </c:pt>
                <c:pt idx="16540">
                  <c:v>1E-4</c:v>
                </c:pt>
                <c:pt idx="16541">
                  <c:v>1.0001</c:v>
                </c:pt>
                <c:pt idx="16542">
                  <c:v>1E-4</c:v>
                </c:pt>
                <c:pt idx="16543">
                  <c:v>1E-4</c:v>
                </c:pt>
                <c:pt idx="16544">
                  <c:v>1E-4</c:v>
                </c:pt>
                <c:pt idx="16545">
                  <c:v>1.0001</c:v>
                </c:pt>
                <c:pt idx="16546">
                  <c:v>1.0001</c:v>
                </c:pt>
                <c:pt idx="16547">
                  <c:v>1.0001</c:v>
                </c:pt>
                <c:pt idx="16548">
                  <c:v>2.0001000000000002</c:v>
                </c:pt>
                <c:pt idx="16549">
                  <c:v>1E-4</c:v>
                </c:pt>
                <c:pt idx="16550">
                  <c:v>3.0001000000000002</c:v>
                </c:pt>
                <c:pt idx="16551">
                  <c:v>2.0001000000000002</c:v>
                </c:pt>
                <c:pt idx="16552">
                  <c:v>1.0001</c:v>
                </c:pt>
                <c:pt idx="16553">
                  <c:v>2.0001000000000002</c:v>
                </c:pt>
                <c:pt idx="16554">
                  <c:v>1.0001</c:v>
                </c:pt>
                <c:pt idx="16555">
                  <c:v>1E-4</c:v>
                </c:pt>
                <c:pt idx="16556">
                  <c:v>1.0001</c:v>
                </c:pt>
                <c:pt idx="16557">
                  <c:v>1.0001</c:v>
                </c:pt>
                <c:pt idx="16558">
                  <c:v>3.0001000000000002</c:v>
                </c:pt>
                <c:pt idx="16559">
                  <c:v>1.0001</c:v>
                </c:pt>
                <c:pt idx="16560">
                  <c:v>1E-4</c:v>
                </c:pt>
                <c:pt idx="16561">
                  <c:v>3.0001000000000002</c:v>
                </c:pt>
                <c:pt idx="16562">
                  <c:v>1.0001</c:v>
                </c:pt>
                <c:pt idx="16563">
                  <c:v>1E-4</c:v>
                </c:pt>
                <c:pt idx="16564">
                  <c:v>1.0001</c:v>
                </c:pt>
                <c:pt idx="16565">
                  <c:v>1.0001</c:v>
                </c:pt>
                <c:pt idx="16566">
                  <c:v>4.0000999999999998</c:v>
                </c:pt>
                <c:pt idx="16567">
                  <c:v>1.0001</c:v>
                </c:pt>
                <c:pt idx="16568">
                  <c:v>3.0001000000000002</c:v>
                </c:pt>
                <c:pt idx="16569">
                  <c:v>1.0001</c:v>
                </c:pt>
                <c:pt idx="16570">
                  <c:v>1.0001</c:v>
                </c:pt>
                <c:pt idx="16571">
                  <c:v>4.0000999999999998</c:v>
                </c:pt>
                <c:pt idx="16572">
                  <c:v>3.0001000000000002</c:v>
                </c:pt>
                <c:pt idx="16573">
                  <c:v>3.0001000000000002</c:v>
                </c:pt>
                <c:pt idx="16574">
                  <c:v>1E-4</c:v>
                </c:pt>
                <c:pt idx="16575">
                  <c:v>4.0000999999999998</c:v>
                </c:pt>
                <c:pt idx="16576">
                  <c:v>4.0000999999999998</c:v>
                </c:pt>
                <c:pt idx="16577">
                  <c:v>1.0001</c:v>
                </c:pt>
                <c:pt idx="16578">
                  <c:v>3.0001000000000002</c:v>
                </c:pt>
                <c:pt idx="16579">
                  <c:v>2.0001000000000002</c:v>
                </c:pt>
                <c:pt idx="16580">
                  <c:v>2.0001000000000002</c:v>
                </c:pt>
                <c:pt idx="16581">
                  <c:v>4.0000999999999998</c:v>
                </c:pt>
                <c:pt idx="16582">
                  <c:v>2.0001000000000002</c:v>
                </c:pt>
                <c:pt idx="16583">
                  <c:v>5.0000999999999998</c:v>
                </c:pt>
                <c:pt idx="16584">
                  <c:v>5.0000999999999998</c:v>
                </c:pt>
                <c:pt idx="16585">
                  <c:v>7.0000999999999998</c:v>
                </c:pt>
                <c:pt idx="16586">
                  <c:v>3.0001000000000002</c:v>
                </c:pt>
                <c:pt idx="16587">
                  <c:v>9.0000999999999998</c:v>
                </c:pt>
                <c:pt idx="16588">
                  <c:v>5.0000999999999998</c:v>
                </c:pt>
                <c:pt idx="16589">
                  <c:v>9.0000999999999998</c:v>
                </c:pt>
                <c:pt idx="16590">
                  <c:v>3.0001000000000002</c:v>
                </c:pt>
                <c:pt idx="16591">
                  <c:v>9.0000999999999998</c:v>
                </c:pt>
                <c:pt idx="16592">
                  <c:v>6.0000999999999998</c:v>
                </c:pt>
                <c:pt idx="16593">
                  <c:v>12.0001</c:v>
                </c:pt>
                <c:pt idx="16594">
                  <c:v>7.0000999999999998</c:v>
                </c:pt>
                <c:pt idx="16595">
                  <c:v>10.0001</c:v>
                </c:pt>
                <c:pt idx="16596">
                  <c:v>8.0000999999999998</c:v>
                </c:pt>
                <c:pt idx="16597">
                  <c:v>8.0000999999999998</c:v>
                </c:pt>
                <c:pt idx="16598">
                  <c:v>6.0000999999999998</c:v>
                </c:pt>
                <c:pt idx="16599">
                  <c:v>5.0000999999999998</c:v>
                </c:pt>
                <c:pt idx="16600">
                  <c:v>6.0000999999999998</c:v>
                </c:pt>
                <c:pt idx="16601">
                  <c:v>11.0001</c:v>
                </c:pt>
                <c:pt idx="16602">
                  <c:v>11.0001</c:v>
                </c:pt>
                <c:pt idx="16603">
                  <c:v>24.0001</c:v>
                </c:pt>
                <c:pt idx="16604">
                  <c:v>11.0001</c:v>
                </c:pt>
                <c:pt idx="16605">
                  <c:v>18.0001</c:v>
                </c:pt>
                <c:pt idx="16606">
                  <c:v>9.0000999999999998</c:v>
                </c:pt>
                <c:pt idx="16607">
                  <c:v>11.0001</c:v>
                </c:pt>
                <c:pt idx="16608">
                  <c:v>21.0001</c:v>
                </c:pt>
                <c:pt idx="16609">
                  <c:v>11.0001</c:v>
                </c:pt>
                <c:pt idx="16610">
                  <c:v>17.0001</c:v>
                </c:pt>
                <c:pt idx="16611">
                  <c:v>11.0001</c:v>
                </c:pt>
                <c:pt idx="16612">
                  <c:v>16.0001</c:v>
                </c:pt>
                <c:pt idx="16613">
                  <c:v>9.0000999999999998</c:v>
                </c:pt>
                <c:pt idx="16614">
                  <c:v>16.0001</c:v>
                </c:pt>
                <c:pt idx="16615">
                  <c:v>21.0001</c:v>
                </c:pt>
                <c:pt idx="16616">
                  <c:v>19.0001</c:v>
                </c:pt>
                <c:pt idx="16617">
                  <c:v>17.0001</c:v>
                </c:pt>
                <c:pt idx="16618">
                  <c:v>16.0001</c:v>
                </c:pt>
                <c:pt idx="16619">
                  <c:v>22.0001</c:v>
                </c:pt>
                <c:pt idx="16620">
                  <c:v>18.0001</c:v>
                </c:pt>
                <c:pt idx="16621">
                  <c:v>20.0001</c:v>
                </c:pt>
                <c:pt idx="16622">
                  <c:v>26.0001</c:v>
                </c:pt>
                <c:pt idx="16623">
                  <c:v>25.0001</c:v>
                </c:pt>
                <c:pt idx="16624">
                  <c:v>19.0001</c:v>
                </c:pt>
                <c:pt idx="16625">
                  <c:v>20.0001</c:v>
                </c:pt>
                <c:pt idx="16626">
                  <c:v>24.0001</c:v>
                </c:pt>
                <c:pt idx="16627">
                  <c:v>14.0001</c:v>
                </c:pt>
                <c:pt idx="16628">
                  <c:v>25.0001</c:v>
                </c:pt>
                <c:pt idx="16629">
                  <c:v>24.0001</c:v>
                </c:pt>
                <c:pt idx="16630">
                  <c:v>27.0001</c:v>
                </c:pt>
                <c:pt idx="16631">
                  <c:v>26.0001</c:v>
                </c:pt>
                <c:pt idx="16632">
                  <c:v>18.0001</c:v>
                </c:pt>
                <c:pt idx="16633">
                  <c:v>23.0001</c:v>
                </c:pt>
                <c:pt idx="16634">
                  <c:v>28.0001</c:v>
                </c:pt>
                <c:pt idx="16635">
                  <c:v>25.0001</c:v>
                </c:pt>
                <c:pt idx="16636">
                  <c:v>22.0001</c:v>
                </c:pt>
                <c:pt idx="16637">
                  <c:v>17.0001</c:v>
                </c:pt>
                <c:pt idx="16638">
                  <c:v>22.0001</c:v>
                </c:pt>
                <c:pt idx="16639">
                  <c:v>26.0001</c:v>
                </c:pt>
                <c:pt idx="16640">
                  <c:v>29.0001</c:v>
                </c:pt>
                <c:pt idx="16641">
                  <c:v>17.0001</c:v>
                </c:pt>
                <c:pt idx="16642">
                  <c:v>26.0001</c:v>
                </c:pt>
                <c:pt idx="16643">
                  <c:v>29.0001</c:v>
                </c:pt>
                <c:pt idx="16644">
                  <c:v>30.0001</c:v>
                </c:pt>
                <c:pt idx="16645">
                  <c:v>28.0001</c:v>
                </c:pt>
                <c:pt idx="16646">
                  <c:v>31.0001</c:v>
                </c:pt>
                <c:pt idx="16647">
                  <c:v>39.000100000000003</c:v>
                </c:pt>
                <c:pt idx="16648">
                  <c:v>29.0001</c:v>
                </c:pt>
                <c:pt idx="16649">
                  <c:v>40.000100000000003</c:v>
                </c:pt>
                <c:pt idx="16650">
                  <c:v>34.000100000000003</c:v>
                </c:pt>
                <c:pt idx="16651">
                  <c:v>21.0001</c:v>
                </c:pt>
                <c:pt idx="16652">
                  <c:v>34.000100000000003</c:v>
                </c:pt>
                <c:pt idx="16653">
                  <c:v>27.0001</c:v>
                </c:pt>
                <c:pt idx="16654">
                  <c:v>39.000100000000003</c:v>
                </c:pt>
                <c:pt idx="16655">
                  <c:v>37.000100000000003</c:v>
                </c:pt>
                <c:pt idx="16656">
                  <c:v>27.0001</c:v>
                </c:pt>
                <c:pt idx="16657">
                  <c:v>44.000100000000003</c:v>
                </c:pt>
                <c:pt idx="16658">
                  <c:v>43.000100000000003</c:v>
                </c:pt>
                <c:pt idx="16659">
                  <c:v>50.000100000000003</c:v>
                </c:pt>
                <c:pt idx="16660">
                  <c:v>49.000100000000003</c:v>
                </c:pt>
                <c:pt idx="16661">
                  <c:v>47.000100000000003</c:v>
                </c:pt>
                <c:pt idx="16662">
                  <c:v>40.000100000000003</c:v>
                </c:pt>
                <c:pt idx="16663">
                  <c:v>60.000100000000003</c:v>
                </c:pt>
                <c:pt idx="16664">
                  <c:v>48.000100000000003</c:v>
                </c:pt>
                <c:pt idx="16665">
                  <c:v>52.000100000000003</c:v>
                </c:pt>
                <c:pt idx="16666">
                  <c:v>45.000100000000003</c:v>
                </c:pt>
                <c:pt idx="16667">
                  <c:v>48.000100000000003</c:v>
                </c:pt>
                <c:pt idx="16668">
                  <c:v>55.000100000000003</c:v>
                </c:pt>
                <c:pt idx="16669">
                  <c:v>69.000100000000003</c:v>
                </c:pt>
                <c:pt idx="16670">
                  <c:v>48.000100000000003</c:v>
                </c:pt>
                <c:pt idx="16671">
                  <c:v>58.000100000000003</c:v>
                </c:pt>
                <c:pt idx="16672">
                  <c:v>70.000100000000003</c:v>
                </c:pt>
                <c:pt idx="16673">
                  <c:v>59.000100000000003</c:v>
                </c:pt>
                <c:pt idx="16674">
                  <c:v>86.000100000000003</c:v>
                </c:pt>
                <c:pt idx="16675">
                  <c:v>70.000100000000003</c:v>
                </c:pt>
                <c:pt idx="16676">
                  <c:v>84.000100000000003</c:v>
                </c:pt>
                <c:pt idx="16677">
                  <c:v>79.000100000000003</c:v>
                </c:pt>
                <c:pt idx="16678">
                  <c:v>73.000100000000003</c:v>
                </c:pt>
                <c:pt idx="16679">
                  <c:v>80.000100000000003</c:v>
                </c:pt>
                <c:pt idx="16680">
                  <c:v>77.000100000000003</c:v>
                </c:pt>
                <c:pt idx="16681">
                  <c:v>74.000100000000003</c:v>
                </c:pt>
                <c:pt idx="16682">
                  <c:v>85.000100000000003</c:v>
                </c:pt>
                <c:pt idx="16683">
                  <c:v>80.000100000000003</c:v>
                </c:pt>
                <c:pt idx="16684">
                  <c:v>92.000100000000003</c:v>
                </c:pt>
                <c:pt idx="16685">
                  <c:v>90.000100000000003</c:v>
                </c:pt>
                <c:pt idx="16686">
                  <c:v>69.000100000000003</c:v>
                </c:pt>
                <c:pt idx="16687">
                  <c:v>81.000100000000003</c:v>
                </c:pt>
                <c:pt idx="16688">
                  <c:v>81.000100000000003</c:v>
                </c:pt>
                <c:pt idx="16689">
                  <c:v>71.000100000000003</c:v>
                </c:pt>
                <c:pt idx="16690">
                  <c:v>79.000100000000003</c:v>
                </c:pt>
                <c:pt idx="16691">
                  <c:v>62.000100000000003</c:v>
                </c:pt>
                <c:pt idx="16692">
                  <c:v>68.000100000000003</c:v>
                </c:pt>
                <c:pt idx="16693">
                  <c:v>55.000100000000003</c:v>
                </c:pt>
                <c:pt idx="16694">
                  <c:v>51.000100000000003</c:v>
                </c:pt>
                <c:pt idx="16695">
                  <c:v>54.000100000000003</c:v>
                </c:pt>
                <c:pt idx="16696">
                  <c:v>42.000100000000003</c:v>
                </c:pt>
                <c:pt idx="16697">
                  <c:v>37.000100000000003</c:v>
                </c:pt>
                <c:pt idx="16698">
                  <c:v>40.000100000000003</c:v>
                </c:pt>
                <c:pt idx="16699">
                  <c:v>46.000100000000003</c:v>
                </c:pt>
                <c:pt idx="16700">
                  <c:v>36.000100000000003</c:v>
                </c:pt>
                <c:pt idx="16701">
                  <c:v>18.0001</c:v>
                </c:pt>
                <c:pt idx="16702">
                  <c:v>24.0001</c:v>
                </c:pt>
                <c:pt idx="16703">
                  <c:v>21.0001</c:v>
                </c:pt>
                <c:pt idx="16704">
                  <c:v>18.0001</c:v>
                </c:pt>
                <c:pt idx="16705">
                  <c:v>16.0001</c:v>
                </c:pt>
                <c:pt idx="16706">
                  <c:v>12.0001</c:v>
                </c:pt>
                <c:pt idx="16707">
                  <c:v>12.0001</c:v>
                </c:pt>
                <c:pt idx="16708">
                  <c:v>19.0001</c:v>
                </c:pt>
                <c:pt idx="16709">
                  <c:v>3.0001000000000002</c:v>
                </c:pt>
                <c:pt idx="16710">
                  <c:v>7.0000999999999998</c:v>
                </c:pt>
                <c:pt idx="16711">
                  <c:v>6.0000999999999998</c:v>
                </c:pt>
                <c:pt idx="16712">
                  <c:v>10.0001</c:v>
                </c:pt>
                <c:pt idx="16713">
                  <c:v>3.0001000000000002</c:v>
                </c:pt>
                <c:pt idx="16714">
                  <c:v>1.0001</c:v>
                </c:pt>
                <c:pt idx="16715">
                  <c:v>3.0001000000000002</c:v>
                </c:pt>
                <c:pt idx="16716">
                  <c:v>3.0001000000000002</c:v>
                </c:pt>
                <c:pt idx="16717">
                  <c:v>4.0000999999999998</c:v>
                </c:pt>
                <c:pt idx="16718">
                  <c:v>4.0000999999999998</c:v>
                </c:pt>
                <c:pt idx="16719">
                  <c:v>1E-4</c:v>
                </c:pt>
                <c:pt idx="16720">
                  <c:v>3.0001000000000002</c:v>
                </c:pt>
                <c:pt idx="16721">
                  <c:v>1E-4</c:v>
                </c:pt>
                <c:pt idx="16722">
                  <c:v>2.0001000000000002</c:v>
                </c:pt>
                <c:pt idx="16723">
                  <c:v>1.0001</c:v>
                </c:pt>
                <c:pt idx="16724">
                  <c:v>1.0001</c:v>
                </c:pt>
                <c:pt idx="16725">
                  <c:v>1E-4</c:v>
                </c:pt>
                <c:pt idx="16726">
                  <c:v>1.0001</c:v>
                </c:pt>
                <c:pt idx="16727">
                  <c:v>1.0001</c:v>
                </c:pt>
                <c:pt idx="16728">
                  <c:v>1.0001</c:v>
                </c:pt>
                <c:pt idx="16729">
                  <c:v>1E-4</c:v>
                </c:pt>
                <c:pt idx="16730">
                  <c:v>2.0001000000000002</c:v>
                </c:pt>
                <c:pt idx="16731">
                  <c:v>1E-4</c:v>
                </c:pt>
                <c:pt idx="16732">
                  <c:v>2.0001000000000002</c:v>
                </c:pt>
                <c:pt idx="16733">
                  <c:v>2.0001000000000002</c:v>
                </c:pt>
                <c:pt idx="16734">
                  <c:v>1E-4</c:v>
                </c:pt>
                <c:pt idx="16735">
                  <c:v>1E-4</c:v>
                </c:pt>
                <c:pt idx="16736">
                  <c:v>1E-4</c:v>
                </c:pt>
                <c:pt idx="16737">
                  <c:v>1E-4</c:v>
                </c:pt>
                <c:pt idx="16738">
                  <c:v>1.0001</c:v>
                </c:pt>
                <c:pt idx="16739">
                  <c:v>1.0001</c:v>
                </c:pt>
                <c:pt idx="16740">
                  <c:v>1E-4</c:v>
                </c:pt>
                <c:pt idx="16741">
                  <c:v>1.0001</c:v>
                </c:pt>
                <c:pt idx="16742">
                  <c:v>1E-4</c:v>
                </c:pt>
                <c:pt idx="16743">
                  <c:v>1E-4</c:v>
                </c:pt>
                <c:pt idx="16744">
                  <c:v>1E-4</c:v>
                </c:pt>
                <c:pt idx="16745">
                  <c:v>1E-4</c:v>
                </c:pt>
                <c:pt idx="16746">
                  <c:v>2.0001000000000002</c:v>
                </c:pt>
                <c:pt idx="16747">
                  <c:v>1.0001</c:v>
                </c:pt>
                <c:pt idx="16748">
                  <c:v>1.0001</c:v>
                </c:pt>
                <c:pt idx="16749">
                  <c:v>1E-4</c:v>
                </c:pt>
                <c:pt idx="16750">
                  <c:v>1E-4</c:v>
                </c:pt>
                <c:pt idx="16751">
                  <c:v>2.0001000000000002</c:v>
                </c:pt>
                <c:pt idx="16752">
                  <c:v>1.0001</c:v>
                </c:pt>
                <c:pt idx="16753">
                  <c:v>1E-4</c:v>
                </c:pt>
                <c:pt idx="16754">
                  <c:v>1E-4</c:v>
                </c:pt>
                <c:pt idx="16755">
                  <c:v>1.0001</c:v>
                </c:pt>
                <c:pt idx="16756">
                  <c:v>1E-4</c:v>
                </c:pt>
                <c:pt idx="16757">
                  <c:v>1.0001</c:v>
                </c:pt>
                <c:pt idx="16758">
                  <c:v>1.0001</c:v>
                </c:pt>
                <c:pt idx="16759">
                  <c:v>1E-4</c:v>
                </c:pt>
                <c:pt idx="16760">
                  <c:v>3.0001000000000002</c:v>
                </c:pt>
                <c:pt idx="16761">
                  <c:v>1E-4</c:v>
                </c:pt>
                <c:pt idx="16762">
                  <c:v>1E-4</c:v>
                </c:pt>
                <c:pt idx="16763">
                  <c:v>1E-4</c:v>
                </c:pt>
                <c:pt idx="16764">
                  <c:v>1E-4</c:v>
                </c:pt>
                <c:pt idx="16765">
                  <c:v>1E-4</c:v>
                </c:pt>
                <c:pt idx="16766">
                  <c:v>1E-4</c:v>
                </c:pt>
                <c:pt idx="16767">
                  <c:v>1E-4</c:v>
                </c:pt>
                <c:pt idx="16768">
                  <c:v>1E-4</c:v>
                </c:pt>
                <c:pt idx="16769">
                  <c:v>1E-4</c:v>
                </c:pt>
                <c:pt idx="16770">
                  <c:v>1E-4</c:v>
                </c:pt>
                <c:pt idx="16771">
                  <c:v>1E-4</c:v>
                </c:pt>
                <c:pt idx="16772">
                  <c:v>1.0001</c:v>
                </c:pt>
                <c:pt idx="16773">
                  <c:v>1E-4</c:v>
                </c:pt>
                <c:pt idx="16774">
                  <c:v>1.0001</c:v>
                </c:pt>
                <c:pt idx="16775">
                  <c:v>1E-4</c:v>
                </c:pt>
                <c:pt idx="16776">
                  <c:v>2.0001000000000002</c:v>
                </c:pt>
                <c:pt idx="16777">
                  <c:v>1E-4</c:v>
                </c:pt>
                <c:pt idx="16778">
                  <c:v>1E-4</c:v>
                </c:pt>
                <c:pt idx="16779">
                  <c:v>1.0001</c:v>
                </c:pt>
                <c:pt idx="16780">
                  <c:v>1E-4</c:v>
                </c:pt>
                <c:pt idx="16781">
                  <c:v>1E-4</c:v>
                </c:pt>
                <c:pt idx="16782">
                  <c:v>1E-4</c:v>
                </c:pt>
                <c:pt idx="16783">
                  <c:v>1E-4</c:v>
                </c:pt>
                <c:pt idx="16784">
                  <c:v>1E-4</c:v>
                </c:pt>
                <c:pt idx="16785">
                  <c:v>1.0001</c:v>
                </c:pt>
                <c:pt idx="16786">
                  <c:v>1E-4</c:v>
                </c:pt>
                <c:pt idx="16787">
                  <c:v>1.0001</c:v>
                </c:pt>
                <c:pt idx="16788">
                  <c:v>1E-4</c:v>
                </c:pt>
                <c:pt idx="16789">
                  <c:v>1E-4</c:v>
                </c:pt>
                <c:pt idx="16790">
                  <c:v>1.0001</c:v>
                </c:pt>
                <c:pt idx="16791">
                  <c:v>1E-4</c:v>
                </c:pt>
                <c:pt idx="16792">
                  <c:v>1E-4</c:v>
                </c:pt>
                <c:pt idx="16793">
                  <c:v>1E-4</c:v>
                </c:pt>
                <c:pt idx="16794">
                  <c:v>1E-4</c:v>
                </c:pt>
                <c:pt idx="16795">
                  <c:v>1E-4</c:v>
                </c:pt>
                <c:pt idx="16796">
                  <c:v>1E-4</c:v>
                </c:pt>
                <c:pt idx="16797">
                  <c:v>1E-4</c:v>
                </c:pt>
                <c:pt idx="16798">
                  <c:v>1E-4</c:v>
                </c:pt>
                <c:pt idx="16799">
                  <c:v>1.0001</c:v>
                </c:pt>
                <c:pt idx="16800">
                  <c:v>1E-4</c:v>
                </c:pt>
                <c:pt idx="16801">
                  <c:v>1E-4</c:v>
                </c:pt>
                <c:pt idx="16802">
                  <c:v>1.0001</c:v>
                </c:pt>
                <c:pt idx="16803">
                  <c:v>1.0001</c:v>
                </c:pt>
                <c:pt idx="16804">
                  <c:v>1.0001</c:v>
                </c:pt>
                <c:pt idx="16805">
                  <c:v>3.0001000000000002</c:v>
                </c:pt>
                <c:pt idx="16806">
                  <c:v>1E-4</c:v>
                </c:pt>
                <c:pt idx="16807">
                  <c:v>2.0001000000000002</c:v>
                </c:pt>
                <c:pt idx="16808">
                  <c:v>1.0001</c:v>
                </c:pt>
                <c:pt idx="16809">
                  <c:v>2.0001000000000002</c:v>
                </c:pt>
                <c:pt idx="16810">
                  <c:v>1.0001</c:v>
                </c:pt>
                <c:pt idx="16811">
                  <c:v>1.0001</c:v>
                </c:pt>
                <c:pt idx="16812">
                  <c:v>2.0001000000000002</c:v>
                </c:pt>
                <c:pt idx="16813">
                  <c:v>1.0001</c:v>
                </c:pt>
                <c:pt idx="16814">
                  <c:v>2.0001000000000002</c:v>
                </c:pt>
                <c:pt idx="16815">
                  <c:v>2.0001000000000002</c:v>
                </c:pt>
                <c:pt idx="16816">
                  <c:v>2.0001000000000002</c:v>
                </c:pt>
                <c:pt idx="16817">
                  <c:v>2.0001000000000002</c:v>
                </c:pt>
                <c:pt idx="16818">
                  <c:v>1.0001</c:v>
                </c:pt>
                <c:pt idx="16819">
                  <c:v>1E-4</c:v>
                </c:pt>
                <c:pt idx="16820">
                  <c:v>2.0001000000000002</c:v>
                </c:pt>
                <c:pt idx="16821">
                  <c:v>1.0001</c:v>
                </c:pt>
                <c:pt idx="16822">
                  <c:v>1.0001</c:v>
                </c:pt>
                <c:pt idx="16823">
                  <c:v>1E-4</c:v>
                </c:pt>
                <c:pt idx="16824">
                  <c:v>1E-4</c:v>
                </c:pt>
                <c:pt idx="16825">
                  <c:v>1.0001</c:v>
                </c:pt>
                <c:pt idx="16826">
                  <c:v>1.0001</c:v>
                </c:pt>
                <c:pt idx="16827">
                  <c:v>1E-4</c:v>
                </c:pt>
                <c:pt idx="16828">
                  <c:v>1E-4</c:v>
                </c:pt>
                <c:pt idx="16829">
                  <c:v>1.0001</c:v>
                </c:pt>
                <c:pt idx="16830">
                  <c:v>1.0001</c:v>
                </c:pt>
                <c:pt idx="16831">
                  <c:v>1E-4</c:v>
                </c:pt>
                <c:pt idx="16832">
                  <c:v>1.0001</c:v>
                </c:pt>
                <c:pt idx="16833">
                  <c:v>1E-4</c:v>
                </c:pt>
                <c:pt idx="16834">
                  <c:v>1.0001</c:v>
                </c:pt>
                <c:pt idx="16835">
                  <c:v>1E-4</c:v>
                </c:pt>
                <c:pt idx="16836">
                  <c:v>1.0001</c:v>
                </c:pt>
                <c:pt idx="16837">
                  <c:v>1E-4</c:v>
                </c:pt>
                <c:pt idx="16838">
                  <c:v>1.0001</c:v>
                </c:pt>
                <c:pt idx="16839">
                  <c:v>1.0001</c:v>
                </c:pt>
                <c:pt idx="16840">
                  <c:v>1E-4</c:v>
                </c:pt>
                <c:pt idx="16841">
                  <c:v>1E-4</c:v>
                </c:pt>
                <c:pt idx="16842">
                  <c:v>1E-4</c:v>
                </c:pt>
                <c:pt idx="16843">
                  <c:v>1E-4</c:v>
                </c:pt>
                <c:pt idx="16844">
                  <c:v>1.0001</c:v>
                </c:pt>
                <c:pt idx="16845">
                  <c:v>1.0001</c:v>
                </c:pt>
                <c:pt idx="16846">
                  <c:v>1.0001</c:v>
                </c:pt>
                <c:pt idx="16847">
                  <c:v>1E-4</c:v>
                </c:pt>
                <c:pt idx="16848">
                  <c:v>1E-4</c:v>
                </c:pt>
                <c:pt idx="16849">
                  <c:v>2.0001000000000002</c:v>
                </c:pt>
                <c:pt idx="16850">
                  <c:v>1E-4</c:v>
                </c:pt>
                <c:pt idx="16851">
                  <c:v>2.0001000000000002</c:v>
                </c:pt>
                <c:pt idx="16852">
                  <c:v>1.0001</c:v>
                </c:pt>
                <c:pt idx="16853">
                  <c:v>1.0001</c:v>
                </c:pt>
                <c:pt idx="16854">
                  <c:v>2.0001000000000002</c:v>
                </c:pt>
                <c:pt idx="16855">
                  <c:v>1.0001</c:v>
                </c:pt>
                <c:pt idx="16856">
                  <c:v>1E-4</c:v>
                </c:pt>
                <c:pt idx="16857">
                  <c:v>1E-4</c:v>
                </c:pt>
                <c:pt idx="16858">
                  <c:v>1E-4</c:v>
                </c:pt>
                <c:pt idx="16859">
                  <c:v>1E-4</c:v>
                </c:pt>
                <c:pt idx="16860">
                  <c:v>1E-4</c:v>
                </c:pt>
                <c:pt idx="16861">
                  <c:v>1.0001</c:v>
                </c:pt>
                <c:pt idx="16862">
                  <c:v>1E-4</c:v>
                </c:pt>
                <c:pt idx="16863">
                  <c:v>1E-4</c:v>
                </c:pt>
                <c:pt idx="16864">
                  <c:v>1E-4</c:v>
                </c:pt>
                <c:pt idx="16865">
                  <c:v>1E-4</c:v>
                </c:pt>
                <c:pt idx="16866">
                  <c:v>2.0001000000000002</c:v>
                </c:pt>
                <c:pt idx="16867">
                  <c:v>1E-4</c:v>
                </c:pt>
                <c:pt idx="16868">
                  <c:v>2.0001000000000002</c:v>
                </c:pt>
                <c:pt idx="16869">
                  <c:v>1.0001</c:v>
                </c:pt>
                <c:pt idx="16870">
                  <c:v>1E-4</c:v>
                </c:pt>
                <c:pt idx="16871">
                  <c:v>1E-4</c:v>
                </c:pt>
                <c:pt idx="16872">
                  <c:v>2.0001000000000002</c:v>
                </c:pt>
                <c:pt idx="16873">
                  <c:v>2.0001000000000002</c:v>
                </c:pt>
                <c:pt idx="16874">
                  <c:v>2.0001000000000002</c:v>
                </c:pt>
                <c:pt idx="16875">
                  <c:v>1E-4</c:v>
                </c:pt>
                <c:pt idx="16876">
                  <c:v>1.0001</c:v>
                </c:pt>
                <c:pt idx="16877">
                  <c:v>1.0001</c:v>
                </c:pt>
                <c:pt idx="16878">
                  <c:v>4.0000999999999998</c:v>
                </c:pt>
                <c:pt idx="16879">
                  <c:v>4.0000999999999998</c:v>
                </c:pt>
                <c:pt idx="16880">
                  <c:v>3.0001000000000002</c:v>
                </c:pt>
                <c:pt idx="16881">
                  <c:v>4.0000999999999998</c:v>
                </c:pt>
                <c:pt idx="16882">
                  <c:v>1.0001</c:v>
                </c:pt>
                <c:pt idx="16883">
                  <c:v>3.0001000000000002</c:v>
                </c:pt>
                <c:pt idx="16884">
                  <c:v>4.0000999999999998</c:v>
                </c:pt>
                <c:pt idx="16885">
                  <c:v>4.0000999999999998</c:v>
                </c:pt>
                <c:pt idx="16886">
                  <c:v>3.0001000000000002</c:v>
                </c:pt>
                <c:pt idx="16887">
                  <c:v>2.0001000000000002</c:v>
                </c:pt>
                <c:pt idx="16888">
                  <c:v>4.0000999999999998</c:v>
                </c:pt>
                <c:pt idx="16889">
                  <c:v>8.0000999999999998</c:v>
                </c:pt>
                <c:pt idx="16890">
                  <c:v>5.0000999999999998</c:v>
                </c:pt>
                <c:pt idx="16891">
                  <c:v>6.0000999999999998</c:v>
                </c:pt>
                <c:pt idx="16892">
                  <c:v>4.0000999999999998</c:v>
                </c:pt>
                <c:pt idx="16893">
                  <c:v>7.0000999999999998</c:v>
                </c:pt>
                <c:pt idx="16894">
                  <c:v>5.0000999999999998</c:v>
                </c:pt>
                <c:pt idx="16895">
                  <c:v>9.0000999999999998</c:v>
                </c:pt>
                <c:pt idx="16896">
                  <c:v>2.0001000000000002</c:v>
                </c:pt>
                <c:pt idx="16897">
                  <c:v>9.0000999999999998</c:v>
                </c:pt>
                <c:pt idx="16898">
                  <c:v>7.0000999999999998</c:v>
                </c:pt>
                <c:pt idx="16899">
                  <c:v>7.0000999999999998</c:v>
                </c:pt>
                <c:pt idx="16900">
                  <c:v>10.0001</c:v>
                </c:pt>
                <c:pt idx="16901">
                  <c:v>6.0000999999999998</c:v>
                </c:pt>
                <c:pt idx="16902">
                  <c:v>7.0000999999999998</c:v>
                </c:pt>
                <c:pt idx="16903">
                  <c:v>9.0000999999999998</c:v>
                </c:pt>
                <c:pt idx="16904">
                  <c:v>6.0000999999999998</c:v>
                </c:pt>
                <c:pt idx="16905">
                  <c:v>7.0000999999999998</c:v>
                </c:pt>
                <c:pt idx="16906">
                  <c:v>6.0000999999999998</c:v>
                </c:pt>
                <c:pt idx="16907">
                  <c:v>12.0001</c:v>
                </c:pt>
                <c:pt idx="16908">
                  <c:v>6.0000999999999998</c:v>
                </c:pt>
                <c:pt idx="16909">
                  <c:v>10.0001</c:v>
                </c:pt>
                <c:pt idx="16910">
                  <c:v>9.0000999999999998</c:v>
                </c:pt>
                <c:pt idx="16911">
                  <c:v>5.0000999999999998</c:v>
                </c:pt>
                <c:pt idx="16912">
                  <c:v>7.0000999999999998</c:v>
                </c:pt>
                <c:pt idx="16913">
                  <c:v>15.0001</c:v>
                </c:pt>
                <c:pt idx="16914">
                  <c:v>6.0000999999999998</c:v>
                </c:pt>
                <c:pt idx="16915">
                  <c:v>12.0001</c:v>
                </c:pt>
                <c:pt idx="16916">
                  <c:v>8.0000999999999998</c:v>
                </c:pt>
                <c:pt idx="16917">
                  <c:v>11.0001</c:v>
                </c:pt>
                <c:pt idx="16918">
                  <c:v>13.0001</c:v>
                </c:pt>
                <c:pt idx="16919">
                  <c:v>15.0001</c:v>
                </c:pt>
                <c:pt idx="16920">
                  <c:v>9.0000999999999998</c:v>
                </c:pt>
                <c:pt idx="16921">
                  <c:v>7.0000999999999998</c:v>
                </c:pt>
                <c:pt idx="16922">
                  <c:v>12.0001</c:v>
                </c:pt>
                <c:pt idx="16923">
                  <c:v>14.0001</c:v>
                </c:pt>
                <c:pt idx="16924">
                  <c:v>11.0001</c:v>
                </c:pt>
                <c:pt idx="16925">
                  <c:v>11.0001</c:v>
                </c:pt>
                <c:pt idx="16926">
                  <c:v>13.0001</c:v>
                </c:pt>
                <c:pt idx="16927">
                  <c:v>14.0001</c:v>
                </c:pt>
                <c:pt idx="16928">
                  <c:v>12.0001</c:v>
                </c:pt>
                <c:pt idx="16929">
                  <c:v>11.0001</c:v>
                </c:pt>
                <c:pt idx="16930">
                  <c:v>12.0001</c:v>
                </c:pt>
                <c:pt idx="16931">
                  <c:v>11.0001</c:v>
                </c:pt>
                <c:pt idx="16932">
                  <c:v>13.0001</c:v>
                </c:pt>
                <c:pt idx="16933">
                  <c:v>14.0001</c:v>
                </c:pt>
                <c:pt idx="16934">
                  <c:v>11.0001</c:v>
                </c:pt>
                <c:pt idx="16935">
                  <c:v>12.0001</c:v>
                </c:pt>
                <c:pt idx="16936">
                  <c:v>17.0001</c:v>
                </c:pt>
                <c:pt idx="16937">
                  <c:v>14.0001</c:v>
                </c:pt>
                <c:pt idx="16938">
                  <c:v>22.0001</c:v>
                </c:pt>
                <c:pt idx="16939">
                  <c:v>19.0001</c:v>
                </c:pt>
                <c:pt idx="16940">
                  <c:v>16.0001</c:v>
                </c:pt>
                <c:pt idx="16941">
                  <c:v>15.0001</c:v>
                </c:pt>
                <c:pt idx="16942">
                  <c:v>18.0001</c:v>
                </c:pt>
                <c:pt idx="16943">
                  <c:v>20.0001</c:v>
                </c:pt>
                <c:pt idx="16944">
                  <c:v>25.0001</c:v>
                </c:pt>
                <c:pt idx="16945">
                  <c:v>18.0001</c:v>
                </c:pt>
                <c:pt idx="16946">
                  <c:v>36.000100000000003</c:v>
                </c:pt>
                <c:pt idx="16947">
                  <c:v>22.0001</c:v>
                </c:pt>
                <c:pt idx="16948">
                  <c:v>33.000100000000003</c:v>
                </c:pt>
                <c:pt idx="16949">
                  <c:v>40.000100000000003</c:v>
                </c:pt>
                <c:pt idx="16950">
                  <c:v>22.0001</c:v>
                </c:pt>
                <c:pt idx="16951">
                  <c:v>33.000100000000003</c:v>
                </c:pt>
                <c:pt idx="16952">
                  <c:v>35.000100000000003</c:v>
                </c:pt>
                <c:pt idx="16953">
                  <c:v>25.0001</c:v>
                </c:pt>
                <c:pt idx="16954">
                  <c:v>32.000100000000003</c:v>
                </c:pt>
                <c:pt idx="16955">
                  <c:v>36.000100000000003</c:v>
                </c:pt>
                <c:pt idx="16956">
                  <c:v>46.000100000000003</c:v>
                </c:pt>
                <c:pt idx="16957">
                  <c:v>38.000100000000003</c:v>
                </c:pt>
                <c:pt idx="16958">
                  <c:v>40.000100000000003</c:v>
                </c:pt>
                <c:pt idx="16959">
                  <c:v>45.000100000000003</c:v>
                </c:pt>
                <c:pt idx="16960">
                  <c:v>38.000100000000003</c:v>
                </c:pt>
                <c:pt idx="16961">
                  <c:v>40.000100000000003</c:v>
                </c:pt>
                <c:pt idx="16962">
                  <c:v>33.000100000000003</c:v>
                </c:pt>
                <c:pt idx="16963">
                  <c:v>35.000100000000003</c:v>
                </c:pt>
                <c:pt idx="16964">
                  <c:v>39.000100000000003</c:v>
                </c:pt>
                <c:pt idx="16965">
                  <c:v>35.000100000000003</c:v>
                </c:pt>
                <c:pt idx="16966">
                  <c:v>47.000100000000003</c:v>
                </c:pt>
                <c:pt idx="16967">
                  <c:v>37.000100000000003</c:v>
                </c:pt>
                <c:pt idx="16968">
                  <c:v>35.000100000000003</c:v>
                </c:pt>
                <c:pt idx="16969">
                  <c:v>37.000100000000003</c:v>
                </c:pt>
                <c:pt idx="16970">
                  <c:v>34.000100000000003</c:v>
                </c:pt>
                <c:pt idx="16971">
                  <c:v>40.000100000000003</c:v>
                </c:pt>
                <c:pt idx="16972">
                  <c:v>37.000100000000003</c:v>
                </c:pt>
                <c:pt idx="16973">
                  <c:v>37.000100000000003</c:v>
                </c:pt>
                <c:pt idx="16974">
                  <c:v>45.000100000000003</c:v>
                </c:pt>
                <c:pt idx="16975">
                  <c:v>29.0001</c:v>
                </c:pt>
                <c:pt idx="16976">
                  <c:v>45.000100000000003</c:v>
                </c:pt>
                <c:pt idx="16977">
                  <c:v>35.000100000000003</c:v>
                </c:pt>
                <c:pt idx="16978">
                  <c:v>56.000100000000003</c:v>
                </c:pt>
                <c:pt idx="16979">
                  <c:v>46.000100000000003</c:v>
                </c:pt>
                <c:pt idx="16980">
                  <c:v>39.000100000000003</c:v>
                </c:pt>
                <c:pt idx="16981">
                  <c:v>39.000100000000003</c:v>
                </c:pt>
                <c:pt idx="16982">
                  <c:v>34.000100000000003</c:v>
                </c:pt>
                <c:pt idx="16983">
                  <c:v>39.000100000000003</c:v>
                </c:pt>
                <c:pt idx="16984">
                  <c:v>36.000100000000003</c:v>
                </c:pt>
                <c:pt idx="16985">
                  <c:v>35.000100000000003</c:v>
                </c:pt>
                <c:pt idx="16986">
                  <c:v>40.000100000000003</c:v>
                </c:pt>
                <c:pt idx="16987">
                  <c:v>44.000100000000003</c:v>
                </c:pt>
                <c:pt idx="16988">
                  <c:v>48.000100000000003</c:v>
                </c:pt>
                <c:pt idx="16989">
                  <c:v>40.000100000000003</c:v>
                </c:pt>
                <c:pt idx="16990">
                  <c:v>44.000100000000003</c:v>
                </c:pt>
                <c:pt idx="16991">
                  <c:v>49.000100000000003</c:v>
                </c:pt>
              </c:numCache>
            </c:numRef>
          </c:yVal>
          <c:smooth val="0"/>
          <c:extLst>
            <c:ext xmlns:c16="http://schemas.microsoft.com/office/drawing/2014/chart" uri="{C3380CC4-5D6E-409C-BE32-E72D297353CC}">
              <c16:uniqueId val="{00000000-AA52-41FA-9679-7E02EA5693BE}"/>
            </c:ext>
          </c:extLst>
        </c:ser>
        <c:ser>
          <c:idx val="1"/>
          <c:order val="1"/>
          <c:spPr>
            <a:ln w="12700">
              <a:solidFill>
                <a:srgbClr val="FF00FF"/>
              </a:solidFill>
              <a:prstDash val="solid"/>
            </a:ln>
          </c:spPr>
          <c:marker>
            <c:symbol val="none"/>
          </c:marker>
          <c:xVal>
            <c:numRef>
              <c:f>spc!$H$95:$H$195</c:f>
              <c:numCache>
                <c:formatCode>0.000_ </c:formatCode>
                <c:ptCount val="101"/>
                <c:pt idx="0">
                  <c:v>599.5</c:v>
                </c:pt>
                <c:pt idx="1">
                  <c:v>599.51</c:v>
                </c:pt>
                <c:pt idx="2">
                  <c:v>599.52</c:v>
                </c:pt>
                <c:pt idx="3">
                  <c:v>599.53</c:v>
                </c:pt>
                <c:pt idx="4">
                  <c:v>599.54</c:v>
                </c:pt>
                <c:pt idx="5">
                  <c:v>599.54999999999995</c:v>
                </c:pt>
                <c:pt idx="6">
                  <c:v>599.55999999999995</c:v>
                </c:pt>
                <c:pt idx="7">
                  <c:v>599.56999999999994</c:v>
                </c:pt>
                <c:pt idx="8">
                  <c:v>599.57999999999993</c:v>
                </c:pt>
                <c:pt idx="9">
                  <c:v>599.58999999999992</c:v>
                </c:pt>
                <c:pt idx="10">
                  <c:v>599.59999999999991</c:v>
                </c:pt>
                <c:pt idx="11">
                  <c:v>599.6099999999999</c:v>
                </c:pt>
                <c:pt idx="12">
                  <c:v>599.61999999999989</c:v>
                </c:pt>
                <c:pt idx="13">
                  <c:v>599.62999999999988</c:v>
                </c:pt>
                <c:pt idx="14">
                  <c:v>599.63999999999987</c:v>
                </c:pt>
                <c:pt idx="15">
                  <c:v>599.64999999999986</c:v>
                </c:pt>
                <c:pt idx="16">
                  <c:v>599.65999999999985</c:v>
                </c:pt>
                <c:pt idx="17">
                  <c:v>599.66999999999985</c:v>
                </c:pt>
                <c:pt idx="18">
                  <c:v>599.67999999999984</c:v>
                </c:pt>
                <c:pt idx="19">
                  <c:v>599.68999999999983</c:v>
                </c:pt>
                <c:pt idx="20">
                  <c:v>599.69999999999982</c:v>
                </c:pt>
                <c:pt idx="21">
                  <c:v>599.70999999999981</c:v>
                </c:pt>
                <c:pt idx="22">
                  <c:v>599.7199999999998</c:v>
                </c:pt>
                <c:pt idx="23">
                  <c:v>599.72999999999979</c:v>
                </c:pt>
                <c:pt idx="24">
                  <c:v>599.73999999999978</c:v>
                </c:pt>
                <c:pt idx="25">
                  <c:v>599.74999999999977</c:v>
                </c:pt>
                <c:pt idx="26">
                  <c:v>599.75999999999976</c:v>
                </c:pt>
                <c:pt idx="27">
                  <c:v>599.76999999999975</c:v>
                </c:pt>
                <c:pt idx="28">
                  <c:v>599.77999999999975</c:v>
                </c:pt>
                <c:pt idx="29">
                  <c:v>599.78999999999974</c:v>
                </c:pt>
                <c:pt idx="30">
                  <c:v>599.79999999999973</c:v>
                </c:pt>
                <c:pt idx="31">
                  <c:v>599.80999999999972</c:v>
                </c:pt>
                <c:pt idx="32">
                  <c:v>599.81999999999971</c:v>
                </c:pt>
                <c:pt idx="33">
                  <c:v>599.8299999999997</c:v>
                </c:pt>
                <c:pt idx="34">
                  <c:v>599.83999999999969</c:v>
                </c:pt>
                <c:pt idx="35">
                  <c:v>599.84999999999968</c:v>
                </c:pt>
                <c:pt idx="36">
                  <c:v>599.85999999999967</c:v>
                </c:pt>
                <c:pt idx="37">
                  <c:v>599.86999999999966</c:v>
                </c:pt>
                <c:pt idx="38">
                  <c:v>599.87999999999965</c:v>
                </c:pt>
                <c:pt idx="39">
                  <c:v>599.88999999999965</c:v>
                </c:pt>
                <c:pt idx="40">
                  <c:v>599.89999999999964</c:v>
                </c:pt>
                <c:pt idx="41">
                  <c:v>599.90999999999963</c:v>
                </c:pt>
                <c:pt idx="42">
                  <c:v>599.91999999999962</c:v>
                </c:pt>
                <c:pt idx="43">
                  <c:v>599.92999999999961</c:v>
                </c:pt>
                <c:pt idx="44">
                  <c:v>599.9399999999996</c:v>
                </c:pt>
                <c:pt idx="45">
                  <c:v>599.94999999999959</c:v>
                </c:pt>
                <c:pt idx="46">
                  <c:v>599.95999999999958</c:v>
                </c:pt>
                <c:pt idx="47">
                  <c:v>599.96999999999957</c:v>
                </c:pt>
                <c:pt idx="48">
                  <c:v>599.97999999999956</c:v>
                </c:pt>
                <c:pt idx="49">
                  <c:v>599.98999999999955</c:v>
                </c:pt>
                <c:pt idx="50">
                  <c:v>599.99999999999955</c:v>
                </c:pt>
                <c:pt idx="51">
                  <c:v>600.00999999999954</c:v>
                </c:pt>
                <c:pt idx="52">
                  <c:v>600.01999999999953</c:v>
                </c:pt>
                <c:pt idx="53">
                  <c:v>600.02999999999952</c:v>
                </c:pt>
                <c:pt idx="54">
                  <c:v>600.03999999999951</c:v>
                </c:pt>
                <c:pt idx="55">
                  <c:v>600.0499999999995</c:v>
                </c:pt>
                <c:pt idx="56">
                  <c:v>600.05999999999949</c:v>
                </c:pt>
                <c:pt idx="57">
                  <c:v>600.06999999999948</c:v>
                </c:pt>
                <c:pt idx="58">
                  <c:v>600.07999999999947</c:v>
                </c:pt>
                <c:pt idx="59">
                  <c:v>600.08999999999946</c:v>
                </c:pt>
                <c:pt idx="60">
                  <c:v>600.09999999999945</c:v>
                </c:pt>
                <c:pt idx="61">
                  <c:v>600.10999999999945</c:v>
                </c:pt>
                <c:pt idx="62">
                  <c:v>600.11999999999944</c:v>
                </c:pt>
                <c:pt idx="63">
                  <c:v>600.12999999999943</c:v>
                </c:pt>
                <c:pt idx="64">
                  <c:v>600.13999999999942</c:v>
                </c:pt>
                <c:pt idx="65">
                  <c:v>600.14999999999941</c:v>
                </c:pt>
                <c:pt idx="66">
                  <c:v>600.1599999999994</c:v>
                </c:pt>
                <c:pt idx="67">
                  <c:v>600.16999999999939</c:v>
                </c:pt>
                <c:pt idx="68">
                  <c:v>600.17999999999938</c:v>
                </c:pt>
                <c:pt idx="69">
                  <c:v>600.18999999999937</c:v>
                </c:pt>
                <c:pt idx="70">
                  <c:v>600.19999999999936</c:v>
                </c:pt>
                <c:pt idx="71">
                  <c:v>600.20999999999935</c:v>
                </c:pt>
                <c:pt idx="72">
                  <c:v>600.21999999999935</c:v>
                </c:pt>
                <c:pt idx="73">
                  <c:v>600.22999999999934</c:v>
                </c:pt>
                <c:pt idx="74">
                  <c:v>600.23999999999933</c:v>
                </c:pt>
                <c:pt idx="75">
                  <c:v>600.24999999999932</c:v>
                </c:pt>
                <c:pt idx="76">
                  <c:v>600.25999999999931</c:v>
                </c:pt>
                <c:pt idx="77">
                  <c:v>600.2699999999993</c:v>
                </c:pt>
                <c:pt idx="78">
                  <c:v>600.27999999999929</c:v>
                </c:pt>
                <c:pt idx="79">
                  <c:v>600.28999999999928</c:v>
                </c:pt>
                <c:pt idx="80">
                  <c:v>600.29999999999927</c:v>
                </c:pt>
                <c:pt idx="81">
                  <c:v>600.30999999999926</c:v>
                </c:pt>
                <c:pt idx="82">
                  <c:v>600.31999999999925</c:v>
                </c:pt>
                <c:pt idx="83">
                  <c:v>600.32999999999925</c:v>
                </c:pt>
                <c:pt idx="84">
                  <c:v>600.33999999999924</c:v>
                </c:pt>
                <c:pt idx="85">
                  <c:v>600.34999999999923</c:v>
                </c:pt>
                <c:pt idx="86">
                  <c:v>600.35999999999922</c:v>
                </c:pt>
                <c:pt idx="87">
                  <c:v>600.36999999999921</c:v>
                </c:pt>
                <c:pt idx="88">
                  <c:v>600.3799999999992</c:v>
                </c:pt>
                <c:pt idx="89">
                  <c:v>600.38999999999919</c:v>
                </c:pt>
                <c:pt idx="90">
                  <c:v>600.39999999999918</c:v>
                </c:pt>
                <c:pt idx="91">
                  <c:v>600.40999999999917</c:v>
                </c:pt>
                <c:pt idx="92">
                  <c:v>600.41999999999916</c:v>
                </c:pt>
                <c:pt idx="93">
                  <c:v>600.42999999999915</c:v>
                </c:pt>
                <c:pt idx="94">
                  <c:v>600.43999999999915</c:v>
                </c:pt>
                <c:pt idx="95">
                  <c:v>600.44999999999914</c:v>
                </c:pt>
                <c:pt idx="96">
                  <c:v>600.45999999999913</c:v>
                </c:pt>
                <c:pt idx="97">
                  <c:v>600.46999999999912</c:v>
                </c:pt>
                <c:pt idx="98">
                  <c:v>600.47999999999911</c:v>
                </c:pt>
                <c:pt idx="99">
                  <c:v>600.4899999999991</c:v>
                </c:pt>
                <c:pt idx="100">
                  <c:v>600.49999999999909</c:v>
                </c:pt>
              </c:numCache>
            </c:numRef>
          </c:xVal>
          <c:yVal>
            <c:numRef>
              <c:f>spc!$I$95:$I$195</c:f>
              <c:numCache>
                <c:formatCode>0_ </c:formatCode>
                <c:ptCount val="101"/>
                <c:pt idx="0">
                  <c:v>2.251245715434322E-9</c:v>
                </c:pt>
                <c:pt idx="1">
                  <c:v>6.1822840832373701E-9</c:v>
                </c:pt>
                <c:pt idx="2">
                  <c:v>1.6634580883791919E-8</c:v>
                </c:pt>
                <c:pt idx="3">
                  <c:v>4.3854242718758702E-8</c:v>
                </c:pt>
                <c:pt idx="4">
                  <c:v>1.1327868950548088E-7</c:v>
                </c:pt>
                <c:pt idx="5">
                  <c:v>2.8669601975112849E-7</c:v>
                </c:pt>
                <c:pt idx="6">
                  <c:v>7.1093837697336709E-7</c:v>
                </c:pt>
                <c:pt idx="7">
                  <c:v>1.7273450528283931E-6</c:v>
                </c:pt>
                <c:pt idx="8">
                  <c:v>4.1120945310467703E-6</c:v>
                </c:pt>
                <c:pt idx="9">
                  <c:v>9.5914424787169121E-6</c:v>
                </c:pt>
                <c:pt idx="10">
                  <c:v>2.1920053542526265E-5</c:v>
                </c:pt>
                <c:pt idx="11">
                  <c:v>4.9083569907019598E-5</c:v>
                </c:pt>
                <c:pt idx="12">
                  <c:v>1.0768805191223776E-4</c:v>
                </c:pt>
                <c:pt idx="13">
                  <c:v>2.3149187179002736E-4</c:v>
                </c:pt>
                <c:pt idx="14">
                  <c:v>4.8757431557989073E-4</c:v>
                </c:pt>
                <c:pt idx="15">
                  <c:v>1.0061963564514374E-3</c:v>
                </c:pt>
                <c:pt idx="16">
                  <c:v>2.0345178673908549E-3</c:v>
                </c:pt>
                <c:pt idx="17">
                  <c:v>4.0306688906352386E-3</c:v>
                </c:pt>
                <c:pt idx="18">
                  <c:v>7.8240134056575573E-3</c:v>
                </c:pt>
                <c:pt idx="19">
                  <c:v>1.4880546992678986E-2</c:v>
                </c:pt>
                <c:pt idx="20">
                  <c:v>2.7729692446998213E-2</c:v>
                </c:pt>
                <c:pt idx="21">
                  <c:v>5.0630015134634117E-2</c:v>
                </c:pt>
                <c:pt idx="22">
                  <c:v>9.0574909532642675E-2</c:v>
                </c:pt>
                <c:pt idx="23">
                  <c:v>0.15876128593740044</c:v>
                </c:pt>
                <c:pt idx="24">
                  <c:v>0.27265794320726638</c:v>
                </c:pt>
                <c:pt idx="25">
                  <c:v>0.4588054286938959</c:v>
                </c:pt>
                <c:pt idx="26">
                  <c:v>0.75644226940033044</c:v>
                </c:pt>
                <c:pt idx="27">
                  <c:v>1.2219681240129308</c:v>
                </c:pt>
                <c:pt idx="28">
                  <c:v>1.9341084071260766</c:v>
                </c:pt>
                <c:pt idx="29">
                  <c:v>2.9994290652915208</c:v>
                </c:pt>
                <c:pt idx="30">
                  <c:v>4.5575687201225268</c:v>
                </c:pt>
                <c:pt idx="31">
                  <c:v>6.7852320259499148</c:v>
                </c:pt>
                <c:pt idx="32">
                  <c:v>9.8976713273062575</c:v>
                </c:pt>
                <c:pt idx="33">
                  <c:v>14.146148088705608</c:v>
                </c:pt>
                <c:pt idx="34">
                  <c:v>19.809805869263368</c:v>
                </c:pt>
                <c:pt idx="35">
                  <c:v>27.180602938417543</c:v>
                </c:pt>
                <c:pt idx="36">
                  <c:v>36.540526473543615</c:v>
                </c:pt>
                <c:pt idx="37">
                  <c:v>48.131274487533247</c:v>
                </c:pt>
                <c:pt idx="38">
                  <c:v>62.117900727802706</c:v>
                </c:pt>
                <c:pt idx="39">
                  <c:v>78.549427901834562</c:v>
                </c:pt>
                <c:pt idx="40">
                  <c:v>97.32090292068915</c:v>
                </c:pt>
                <c:pt idx="41">
                  <c:v>118.14247917826354</c:v>
                </c:pt>
                <c:pt idx="42">
                  <c:v>140.52153267471323</c:v>
                </c:pt>
                <c:pt idx="43">
                  <c:v>163.76327812149609</c:v>
                </c:pt>
                <c:pt idx="44">
                  <c:v>186.9937175344871</c:v>
                </c:pt>
                <c:pt idx="45">
                  <c:v>209.20610579760361</c:v>
                </c:pt>
                <c:pt idx="46">
                  <c:v>229.32877047266115</c:v>
                </c:pt>
                <c:pt idx="47">
                  <c:v>246.30860074306261</c:v>
                </c:pt>
                <c:pt idx="48">
                  <c:v>259.20146914661711</c:v>
                </c:pt>
                <c:pt idx="49">
                  <c:v>267.25890691201505</c:v>
                </c:pt>
                <c:pt idx="50">
                  <c:v>270</c:v>
                </c:pt>
                <c:pt idx="51">
                  <c:v>267.25890691251107</c:v>
                </c:pt>
                <c:pt idx="52">
                  <c:v>259.20146914757936</c:v>
                </c:pt>
                <c:pt idx="53">
                  <c:v>246.30860074443413</c:v>
                </c:pt>
                <c:pt idx="54">
                  <c:v>229.32877047436378</c:v>
                </c:pt>
                <c:pt idx="55">
                  <c:v>209.20610579954516</c:v>
                </c:pt>
                <c:pt idx="56">
                  <c:v>186.99371753656962</c:v>
                </c:pt>
                <c:pt idx="57">
                  <c:v>163.76327812362385</c:v>
                </c:pt>
                <c:pt idx="58">
                  <c:v>140.52153267679978</c:v>
                </c:pt>
                <c:pt idx="59">
                  <c:v>118.1424791802371</c:v>
                </c:pt>
                <c:pt idx="60">
                  <c:v>97.320902922495549</c:v>
                </c:pt>
                <c:pt idx="61">
                  <c:v>78.549427903438314</c:v>
                </c:pt>
                <c:pt idx="62">
                  <c:v>62.117900729186289</c:v>
                </c:pt>
                <c:pt idx="63">
                  <c:v>48.131274488694629</c:v>
                </c:pt>
                <c:pt idx="64">
                  <c:v>36.540526474493149</c:v>
                </c:pt>
                <c:pt idx="65">
                  <c:v>27.180602939174296</c:v>
                </c:pt>
                <c:pt idx="66">
                  <c:v>19.809805869851672</c:v>
                </c:pt>
                <c:pt idx="67">
                  <c:v>14.146148089151977</c:v>
                </c:pt>
                <c:pt idx="68">
                  <c:v>9.8976713276369335</c:v>
                </c:pt>
                <c:pt idx="69">
                  <c:v>6.7852320261892043</c:v>
                </c:pt>
                <c:pt idx="70">
                  <c:v>4.5575687202917106</c:v>
                </c:pt>
                <c:pt idx="71">
                  <c:v>2.9994290654084335</c:v>
                </c:pt>
                <c:pt idx="72">
                  <c:v>1.9341084072050556</c:v>
                </c:pt>
                <c:pt idx="73">
                  <c:v>1.221968124065097</c:v>
                </c:pt>
                <c:pt idx="74">
                  <c:v>0.75644226943402826</c:v>
                </c:pt>
                <c:pt idx="75">
                  <c:v>0.45880542871518532</c:v>
                </c:pt>
                <c:pt idx="76">
                  <c:v>0.27265794322042486</c:v>
                </c:pt>
                <c:pt idx="77">
                  <c:v>0.15876128594535671</c:v>
                </c:pt>
                <c:pt idx="78">
                  <c:v>9.0574909537349951E-2</c:v>
                </c:pt>
                <c:pt idx="79">
                  <c:v>5.0630015137359291E-2</c:v>
                </c:pt>
                <c:pt idx="80">
                  <c:v>2.7729692448542245E-2</c:v>
                </c:pt>
                <c:pt idx="81">
                  <c:v>1.4880546993535209E-2</c:v>
                </c:pt>
                <c:pt idx="82">
                  <c:v>7.8240134061222863E-3</c:v>
                </c:pt>
                <c:pt idx="83">
                  <c:v>4.0306688908821192E-3</c:v>
                </c:pt>
                <c:pt idx="84">
                  <c:v>2.0345178675192431E-3</c:v>
                </c:pt>
                <c:pt idx="85">
                  <c:v>1.0061963565168067E-3</c:v>
                </c:pt>
                <c:pt idx="86">
                  <c:v>4.8757431561247187E-4</c:v>
                </c:pt>
                <c:pt idx="87">
                  <c:v>2.314918718059248E-4</c:v>
                </c:pt>
                <c:pt idx="88">
                  <c:v>1.0768805191983341E-4</c:v>
                </c:pt>
                <c:pt idx="89">
                  <c:v>4.9083569910572759E-5</c:v>
                </c:pt>
                <c:pt idx="90">
                  <c:v>2.1920053544153632E-5</c:v>
                </c:pt>
                <c:pt idx="91">
                  <c:v>9.5914424794467783E-6</c:v>
                </c:pt>
                <c:pt idx="92">
                  <c:v>4.1120945313673376E-6</c:v>
                </c:pt>
                <c:pt idx="93">
                  <c:v>1.7273450529662614E-6</c:v>
                </c:pt>
                <c:pt idx="94">
                  <c:v>7.1093837703142675E-7</c:v>
                </c:pt>
                <c:pt idx="95">
                  <c:v>2.8669601977507364E-7</c:v>
                </c:pt>
                <c:pt idx="96">
                  <c:v>1.1327868951515287E-7</c:v>
                </c:pt>
                <c:pt idx="97">
                  <c:v>4.3854242722584572E-8</c:v>
                </c:pt>
                <c:pt idx="98">
                  <c:v>1.6634580885273859E-8</c:v>
                </c:pt>
                <c:pt idx="99">
                  <c:v>6.1822840837996676E-9</c:v>
                </c:pt>
                <c:pt idx="100">
                  <c:v>2.2512457156432621E-9</c:v>
                </c:pt>
              </c:numCache>
            </c:numRef>
          </c:yVal>
          <c:smooth val="0"/>
          <c:extLst>
            <c:ext xmlns:c16="http://schemas.microsoft.com/office/drawing/2014/chart" uri="{C3380CC4-5D6E-409C-BE32-E72D297353CC}">
              <c16:uniqueId val="{00000001-AA52-41FA-9679-7E02EA5693BE}"/>
            </c:ext>
          </c:extLst>
        </c:ser>
        <c:dLbls>
          <c:showLegendKey val="0"/>
          <c:showVal val="0"/>
          <c:showCatName val="0"/>
          <c:showSerName val="0"/>
          <c:showPercent val="0"/>
          <c:showBubbleSize val="0"/>
        </c:dLbls>
        <c:axId val="229339552"/>
        <c:axId val="1"/>
      </c:scatterChart>
      <c:valAx>
        <c:axId val="229339552"/>
        <c:scaling>
          <c:orientation val="minMax"/>
          <c:max val="200"/>
          <c:min val="150"/>
        </c:scaling>
        <c:delete val="0"/>
        <c:axPos val="b"/>
        <c:majorGridlines>
          <c:spPr>
            <a:ln w="3175">
              <a:solidFill>
                <a:srgbClr val="C0C0C0"/>
              </a:solidFill>
              <a:prstDash val="solid"/>
            </a:ln>
          </c:spPr>
        </c:majorGridlines>
        <c:title>
          <c:tx>
            <c:rich>
              <a:bodyPr/>
              <a:lstStyle/>
              <a:p>
                <a:pPr>
                  <a:defRPr/>
                </a:pPr>
                <a:r>
                  <a:rPr lang="en-US"/>
                  <a:t>m/z [amu]</a:t>
                </a:r>
                <a:endParaRPr lang="ja-JP"/>
              </a:p>
            </c:rich>
          </c:tx>
          <c:overlay val="0"/>
        </c:title>
        <c:numFmt formatCode="General" sourceLinked="0"/>
        <c:majorTickMark val="out"/>
        <c:minorTickMark val="out"/>
        <c:tickLblPos val="nextTo"/>
        <c:spPr>
          <a:ln w="3175">
            <a:solidFill>
              <a:srgbClr val="000000"/>
            </a:solidFill>
            <a:prstDash val="solid"/>
          </a:ln>
        </c:spPr>
        <c:txPr>
          <a:bodyPr rot="0" vert="horz"/>
          <a:lstStyle/>
          <a:p>
            <a:pPr>
              <a:defRPr/>
            </a:pPr>
            <a:endParaRPr lang="ja-JP"/>
          </a:p>
        </c:txPr>
        <c:crossAx val="1"/>
        <c:crosses val="autoZero"/>
        <c:crossBetween val="midCat"/>
        <c:minorUnit val="1"/>
      </c:valAx>
      <c:valAx>
        <c:axId val="1"/>
        <c:scaling>
          <c:orientation val="minMax"/>
          <c:max val="300"/>
          <c:min val="0"/>
        </c:scaling>
        <c:delete val="0"/>
        <c:axPos val="l"/>
        <c:numFmt formatCode="General" sourceLinked="1"/>
        <c:majorTickMark val="out"/>
        <c:minorTickMark val="out"/>
        <c:tickLblPos val="nextTo"/>
        <c:spPr>
          <a:ln w="3175">
            <a:solidFill>
              <a:srgbClr val="000000"/>
            </a:solidFill>
            <a:prstDash val="solid"/>
          </a:ln>
        </c:spPr>
        <c:txPr>
          <a:bodyPr rot="0" vert="horz"/>
          <a:lstStyle/>
          <a:p>
            <a:pPr>
              <a:defRPr/>
            </a:pPr>
            <a:endParaRPr lang="ja-JP"/>
          </a:p>
        </c:txPr>
        <c:crossAx val="229339552"/>
        <c:crosses val="autoZero"/>
        <c:crossBetween val="midCat"/>
      </c:valAx>
      <c:spPr>
        <a:noFill/>
        <a:ln w="25400">
          <a:solidFill>
            <a:srgbClr val="000000"/>
          </a:solidFill>
          <a:prstDash val="solid"/>
        </a:ln>
      </c:spPr>
    </c:plotArea>
    <c:plotVisOnly val="1"/>
    <c:dispBlanksAs val="gap"/>
    <c:showDLblsOverMax val="0"/>
  </c:chart>
  <c:spPr>
    <a:solidFill>
      <a:srgbClr val="FFFFFF"/>
    </a:solidFill>
    <a:ln w="9525">
      <a:noFill/>
    </a:ln>
  </c:spPr>
  <c:txPr>
    <a:bodyPr/>
    <a:lstStyle/>
    <a:p>
      <a:pPr>
        <a:defRPr sz="1100" b="0" i="0" u="none" strike="noStrike" baseline="0">
          <a:solidFill>
            <a:srgbClr val="000000"/>
          </a:solidFill>
          <a:latin typeface="Arial"/>
          <a:ea typeface="Arial"/>
          <a:cs typeface="Arial"/>
        </a:defRPr>
      </a:pPr>
      <a:endParaRPr lang="ja-JP"/>
    </a:p>
  </c:txPr>
  <c:externalData r:id="rId1">
    <c:autoUpdate val="0"/>
  </c:externalData>
</c:chartSpace>
</file>

<file path=ppt/charts/chart4.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5400000" vert="horz"/>
          <a:lstStyle/>
          <a:p>
            <a:pPr>
              <a:defRPr/>
            </a:pPr>
            <a:r>
              <a:rPr lang="en-US"/>
              <a:t>Intensty [counts]</a:t>
            </a:r>
            <a:endParaRPr lang="ja-JP"/>
          </a:p>
        </c:rich>
      </c:tx>
      <c:layout>
        <c:manualLayout>
          <c:xMode val="edge"/>
          <c:yMode val="edge"/>
          <c:x val="2.7253004983875707E-2"/>
          <c:y val="0.23708206686930089"/>
        </c:manualLayout>
      </c:layout>
      <c:overlay val="0"/>
    </c:title>
    <c:autoTitleDeleted val="0"/>
    <c:plotArea>
      <c:layout>
        <c:manualLayout>
          <c:layoutTarget val="inner"/>
          <c:xMode val="edge"/>
          <c:yMode val="edge"/>
          <c:x val="0.11219086111368719"/>
          <c:y val="5.829596412556054E-2"/>
          <c:w val="0.84629011769222307"/>
          <c:h val="0.75784753363228696"/>
        </c:manualLayout>
      </c:layout>
      <c:scatterChart>
        <c:scatterStyle val="lineMarker"/>
        <c:varyColors val="0"/>
        <c:ser>
          <c:idx val="0"/>
          <c:order val="0"/>
          <c:spPr>
            <a:ln w="12700">
              <a:solidFill>
                <a:srgbClr val="0000FF"/>
              </a:solidFill>
              <a:prstDash val="solid"/>
            </a:ln>
            <a:effectLst/>
          </c:spPr>
          <c:marker>
            <c:symbol val="none"/>
          </c:marker>
          <c:xVal>
            <c:numRef>
              <c:f>spc!$A$1:$A$32000</c:f>
              <c:numCache>
                <c:formatCode>General</c:formatCode>
                <c:ptCount val="32000"/>
                <c:pt idx="0">
                  <c:v>2.9374129999999998</c:v>
                </c:pt>
                <c:pt idx="1">
                  <c:v>2.9409559999999999</c:v>
                </c:pt>
                <c:pt idx="2">
                  <c:v>2.9445009999999998</c:v>
                </c:pt>
                <c:pt idx="3">
                  <c:v>2.9480490000000001</c:v>
                </c:pt>
                <c:pt idx="4">
                  <c:v>2.9515989999999999</c:v>
                </c:pt>
                <c:pt idx="5">
                  <c:v>2.9551509999999999</c:v>
                </c:pt>
                <c:pt idx="6">
                  <c:v>2.9587050000000001</c:v>
                </c:pt>
                <c:pt idx="7">
                  <c:v>2.9622609999999998</c:v>
                </c:pt>
                <c:pt idx="8">
                  <c:v>2.9658199999999999</c:v>
                </c:pt>
                <c:pt idx="9">
                  <c:v>2.9693800000000001</c:v>
                </c:pt>
                <c:pt idx="10">
                  <c:v>2.9729429999999999</c:v>
                </c:pt>
                <c:pt idx="11">
                  <c:v>2.9765069999999998</c:v>
                </c:pt>
                <c:pt idx="12">
                  <c:v>2.9800740000000001</c:v>
                </c:pt>
                <c:pt idx="13">
                  <c:v>2.983644</c:v>
                </c:pt>
                <c:pt idx="14">
                  <c:v>2.987215</c:v>
                </c:pt>
                <c:pt idx="15">
                  <c:v>2.9907879999999998</c:v>
                </c:pt>
                <c:pt idx="16">
                  <c:v>2.994364</c:v>
                </c:pt>
                <c:pt idx="17">
                  <c:v>2.997941</c:v>
                </c:pt>
                <c:pt idx="18">
                  <c:v>3.0015209999999999</c:v>
                </c:pt>
                <c:pt idx="19">
                  <c:v>3.0051030000000001</c:v>
                </c:pt>
                <c:pt idx="20">
                  <c:v>3.0086870000000001</c:v>
                </c:pt>
                <c:pt idx="21">
                  <c:v>3.012273</c:v>
                </c:pt>
                <c:pt idx="22">
                  <c:v>3.0158610000000001</c:v>
                </c:pt>
                <c:pt idx="23">
                  <c:v>3.0194510000000001</c:v>
                </c:pt>
                <c:pt idx="24">
                  <c:v>3.0230440000000001</c:v>
                </c:pt>
                <c:pt idx="25">
                  <c:v>3.0266389999999999</c:v>
                </c:pt>
                <c:pt idx="26">
                  <c:v>3.0302359999999999</c:v>
                </c:pt>
                <c:pt idx="27">
                  <c:v>3.0338340000000001</c:v>
                </c:pt>
                <c:pt idx="28">
                  <c:v>3.037436</c:v>
                </c:pt>
                <c:pt idx="29">
                  <c:v>3.041039</c:v>
                </c:pt>
                <c:pt idx="30">
                  <c:v>3.0446439999999999</c:v>
                </c:pt>
                <c:pt idx="31">
                  <c:v>3.0482520000000002</c:v>
                </c:pt>
                <c:pt idx="32">
                  <c:v>3.0518610000000002</c:v>
                </c:pt>
                <c:pt idx="33">
                  <c:v>3.0554730000000001</c:v>
                </c:pt>
                <c:pt idx="34">
                  <c:v>3.0590869999999999</c:v>
                </c:pt>
                <c:pt idx="35">
                  <c:v>3.062703</c:v>
                </c:pt>
                <c:pt idx="36">
                  <c:v>3.0663209999999999</c:v>
                </c:pt>
                <c:pt idx="37">
                  <c:v>3.0699420000000002</c:v>
                </c:pt>
                <c:pt idx="38">
                  <c:v>3.0735640000000002</c:v>
                </c:pt>
                <c:pt idx="39">
                  <c:v>3.077188</c:v>
                </c:pt>
                <c:pt idx="40">
                  <c:v>3.0808149999999999</c:v>
                </c:pt>
                <c:pt idx="41">
                  <c:v>3.084444</c:v>
                </c:pt>
                <c:pt idx="42">
                  <c:v>3.0880749999999999</c:v>
                </c:pt>
                <c:pt idx="43">
                  <c:v>3.0917080000000001</c:v>
                </c:pt>
                <c:pt idx="44">
                  <c:v>3.0953430000000002</c:v>
                </c:pt>
                <c:pt idx="45">
                  <c:v>3.0989810000000002</c:v>
                </c:pt>
                <c:pt idx="46">
                  <c:v>3.1026199999999999</c:v>
                </c:pt>
                <c:pt idx="47">
                  <c:v>3.1062620000000001</c:v>
                </c:pt>
                <c:pt idx="48">
                  <c:v>3.1099060000000001</c:v>
                </c:pt>
                <c:pt idx="49">
                  <c:v>3.1135519999999999</c:v>
                </c:pt>
                <c:pt idx="50">
                  <c:v>3.1172</c:v>
                </c:pt>
                <c:pt idx="51">
                  <c:v>3.1208499999999999</c:v>
                </c:pt>
                <c:pt idx="52">
                  <c:v>3.1245020000000001</c:v>
                </c:pt>
                <c:pt idx="53">
                  <c:v>3.1281569999999999</c:v>
                </c:pt>
                <c:pt idx="54">
                  <c:v>3.1318139999999999</c:v>
                </c:pt>
                <c:pt idx="55">
                  <c:v>3.135472</c:v>
                </c:pt>
                <c:pt idx="56">
                  <c:v>3.1391330000000002</c:v>
                </c:pt>
                <c:pt idx="57">
                  <c:v>3.1427960000000001</c:v>
                </c:pt>
                <c:pt idx="58">
                  <c:v>3.146461</c:v>
                </c:pt>
                <c:pt idx="59">
                  <c:v>3.1501290000000002</c:v>
                </c:pt>
                <c:pt idx="60">
                  <c:v>3.1537980000000001</c:v>
                </c:pt>
                <c:pt idx="61">
                  <c:v>3.15747</c:v>
                </c:pt>
                <c:pt idx="62">
                  <c:v>3.161143</c:v>
                </c:pt>
                <c:pt idx="63">
                  <c:v>3.164819</c:v>
                </c:pt>
                <c:pt idx="64">
                  <c:v>3.1684969999999999</c:v>
                </c:pt>
                <c:pt idx="65">
                  <c:v>3.172177</c:v>
                </c:pt>
                <c:pt idx="66">
                  <c:v>3.1758600000000001</c:v>
                </c:pt>
                <c:pt idx="67">
                  <c:v>3.1795439999999999</c:v>
                </c:pt>
                <c:pt idx="68">
                  <c:v>3.18323</c:v>
                </c:pt>
                <c:pt idx="69">
                  <c:v>3.1869190000000001</c:v>
                </c:pt>
                <c:pt idx="70">
                  <c:v>3.1906099999999999</c:v>
                </c:pt>
                <c:pt idx="71">
                  <c:v>3.1943030000000001</c:v>
                </c:pt>
                <c:pt idx="72">
                  <c:v>3.1979980000000001</c:v>
                </c:pt>
                <c:pt idx="73">
                  <c:v>3.201695</c:v>
                </c:pt>
                <c:pt idx="74">
                  <c:v>3.2053950000000002</c:v>
                </c:pt>
                <c:pt idx="75">
                  <c:v>3.2090960000000002</c:v>
                </c:pt>
                <c:pt idx="76">
                  <c:v>3.2128000000000001</c:v>
                </c:pt>
                <c:pt idx="77">
                  <c:v>3.2165050000000002</c:v>
                </c:pt>
                <c:pt idx="78">
                  <c:v>3.2202130000000002</c:v>
                </c:pt>
                <c:pt idx="79">
                  <c:v>3.2239230000000001</c:v>
                </c:pt>
                <c:pt idx="80">
                  <c:v>3.2276349999999998</c:v>
                </c:pt>
                <c:pt idx="81">
                  <c:v>3.2313499999999999</c:v>
                </c:pt>
                <c:pt idx="82">
                  <c:v>3.2350660000000002</c:v>
                </c:pt>
                <c:pt idx="83">
                  <c:v>3.238785</c:v>
                </c:pt>
                <c:pt idx="84">
                  <c:v>3.242505</c:v>
                </c:pt>
                <c:pt idx="85">
                  <c:v>3.2462279999999999</c:v>
                </c:pt>
                <c:pt idx="86">
                  <c:v>3.2499530000000001</c:v>
                </c:pt>
                <c:pt idx="87">
                  <c:v>3.2536800000000001</c:v>
                </c:pt>
                <c:pt idx="88">
                  <c:v>3.2574100000000001</c:v>
                </c:pt>
                <c:pt idx="89">
                  <c:v>3.2611409999999998</c:v>
                </c:pt>
                <c:pt idx="90">
                  <c:v>3.2648739999999998</c:v>
                </c:pt>
                <c:pt idx="91">
                  <c:v>3.2686099999999998</c:v>
                </c:pt>
                <c:pt idx="92">
                  <c:v>3.272348</c:v>
                </c:pt>
                <c:pt idx="93">
                  <c:v>3.2760880000000001</c:v>
                </c:pt>
                <c:pt idx="94">
                  <c:v>3.27983</c:v>
                </c:pt>
                <c:pt idx="95">
                  <c:v>3.2835740000000002</c:v>
                </c:pt>
                <c:pt idx="96">
                  <c:v>3.2873199999999998</c:v>
                </c:pt>
                <c:pt idx="97">
                  <c:v>3.2910689999999998</c:v>
                </c:pt>
                <c:pt idx="98">
                  <c:v>3.2948200000000001</c:v>
                </c:pt>
                <c:pt idx="99">
                  <c:v>3.2985720000000001</c:v>
                </c:pt>
                <c:pt idx="100">
                  <c:v>3.302327</c:v>
                </c:pt>
                <c:pt idx="101">
                  <c:v>3.3060839999999998</c:v>
                </c:pt>
                <c:pt idx="102">
                  <c:v>3.3098429999999999</c:v>
                </c:pt>
                <c:pt idx="103">
                  <c:v>3.3136049999999999</c:v>
                </c:pt>
                <c:pt idx="104">
                  <c:v>3.3173680000000001</c:v>
                </c:pt>
                <c:pt idx="105">
                  <c:v>3.3211339999999998</c:v>
                </c:pt>
                <c:pt idx="106">
                  <c:v>3.3249010000000001</c:v>
                </c:pt>
                <c:pt idx="107">
                  <c:v>3.3286709999999999</c:v>
                </c:pt>
                <c:pt idx="108">
                  <c:v>3.332443</c:v>
                </c:pt>
                <c:pt idx="109">
                  <c:v>3.336217</c:v>
                </c:pt>
                <c:pt idx="110">
                  <c:v>3.3399930000000002</c:v>
                </c:pt>
                <c:pt idx="111">
                  <c:v>3.343772</c:v>
                </c:pt>
                <c:pt idx="112">
                  <c:v>3.3475519999999999</c:v>
                </c:pt>
                <c:pt idx="113">
                  <c:v>3.3513350000000002</c:v>
                </c:pt>
                <c:pt idx="114">
                  <c:v>3.3551199999999999</c:v>
                </c:pt>
                <c:pt idx="115">
                  <c:v>3.3589069999999999</c:v>
                </c:pt>
                <c:pt idx="116">
                  <c:v>3.3626960000000001</c:v>
                </c:pt>
                <c:pt idx="117">
                  <c:v>3.3664869999999998</c:v>
                </c:pt>
                <c:pt idx="118">
                  <c:v>3.3702800000000002</c:v>
                </c:pt>
                <c:pt idx="119">
                  <c:v>3.3740760000000001</c:v>
                </c:pt>
                <c:pt idx="120">
                  <c:v>3.3778730000000001</c:v>
                </c:pt>
                <c:pt idx="121">
                  <c:v>3.3816730000000002</c:v>
                </c:pt>
                <c:pt idx="122">
                  <c:v>3.385475</c:v>
                </c:pt>
                <c:pt idx="123">
                  <c:v>3.3892790000000002</c:v>
                </c:pt>
                <c:pt idx="124">
                  <c:v>3.3930850000000001</c:v>
                </c:pt>
                <c:pt idx="125">
                  <c:v>3.3968929999999999</c:v>
                </c:pt>
                <c:pt idx="126">
                  <c:v>3.4007040000000002</c:v>
                </c:pt>
                <c:pt idx="127">
                  <c:v>3.4045160000000001</c:v>
                </c:pt>
                <c:pt idx="128">
                  <c:v>3.408331</c:v>
                </c:pt>
                <c:pt idx="129">
                  <c:v>3.4121480000000002</c:v>
                </c:pt>
                <c:pt idx="130">
                  <c:v>3.4159670000000002</c:v>
                </c:pt>
                <c:pt idx="131">
                  <c:v>3.419788</c:v>
                </c:pt>
                <c:pt idx="132">
                  <c:v>3.4236110000000002</c:v>
                </c:pt>
                <c:pt idx="133">
                  <c:v>3.4274360000000001</c:v>
                </c:pt>
                <c:pt idx="134">
                  <c:v>3.4312640000000001</c:v>
                </c:pt>
                <c:pt idx="135">
                  <c:v>3.4350930000000002</c:v>
                </c:pt>
                <c:pt idx="136">
                  <c:v>3.4389249999999998</c:v>
                </c:pt>
                <c:pt idx="137">
                  <c:v>3.4427590000000001</c:v>
                </c:pt>
                <c:pt idx="138">
                  <c:v>3.4465949999999999</c:v>
                </c:pt>
                <c:pt idx="139">
                  <c:v>3.4504329999999999</c:v>
                </c:pt>
                <c:pt idx="140">
                  <c:v>3.4542739999999998</c:v>
                </c:pt>
                <c:pt idx="141">
                  <c:v>3.458116</c:v>
                </c:pt>
                <c:pt idx="142">
                  <c:v>3.4619610000000001</c:v>
                </c:pt>
                <c:pt idx="143">
                  <c:v>3.4658069999999999</c:v>
                </c:pt>
                <c:pt idx="144">
                  <c:v>3.4696560000000001</c:v>
                </c:pt>
                <c:pt idx="145">
                  <c:v>3.4735070000000001</c:v>
                </c:pt>
                <c:pt idx="146">
                  <c:v>3.47736</c:v>
                </c:pt>
                <c:pt idx="147">
                  <c:v>3.4812159999999999</c:v>
                </c:pt>
                <c:pt idx="148">
                  <c:v>3.4850729999999999</c:v>
                </c:pt>
                <c:pt idx="149">
                  <c:v>3.4889329999999998</c:v>
                </c:pt>
                <c:pt idx="150">
                  <c:v>3.492794</c:v>
                </c:pt>
                <c:pt idx="151">
                  <c:v>3.496658</c:v>
                </c:pt>
                <c:pt idx="152">
                  <c:v>3.500524</c:v>
                </c:pt>
                <c:pt idx="153">
                  <c:v>3.5043920000000002</c:v>
                </c:pt>
                <c:pt idx="154">
                  <c:v>3.5082620000000002</c:v>
                </c:pt>
                <c:pt idx="155">
                  <c:v>3.5121349999999998</c:v>
                </c:pt>
                <c:pt idx="156">
                  <c:v>3.5160089999999999</c:v>
                </c:pt>
                <c:pt idx="157">
                  <c:v>3.5198860000000001</c:v>
                </c:pt>
                <c:pt idx="158">
                  <c:v>3.523765</c:v>
                </c:pt>
                <c:pt idx="159">
                  <c:v>3.5276450000000001</c:v>
                </c:pt>
                <c:pt idx="160">
                  <c:v>3.5315279999999998</c:v>
                </c:pt>
                <c:pt idx="161">
                  <c:v>3.5354139999999998</c:v>
                </c:pt>
                <c:pt idx="162">
                  <c:v>3.539301</c:v>
                </c:pt>
                <c:pt idx="163">
                  <c:v>3.5431900000000001</c:v>
                </c:pt>
                <c:pt idx="164">
                  <c:v>3.5470820000000001</c:v>
                </c:pt>
                <c:pt idx="165">
                  <c:v>3.5509759999999999</c:v>
                </c:pt>
                <c:pt idx="166">
                  <c:v>3.554872</c:v>
                </c:pt>
                <c:pt idx="167">
                  <c:v>3.5587689999999998</c:v>
                </c:pt>
                <c:pt idx="168">
                  <c:v>3.5626699999999998</c:v>
                </c:pt>
                <c:pt idx="169">
                  <c:v>3.5665719999999999</c:v>
                </c:pt>
                <c:pt idx="170">
                  <c:v>3.5704760000000002</c:v>
                </c:pt>
                <c:pt idx="171">
                  <c:v>3.5743830000000001</c:v>
                </c:pt>
                <c:pt idx="172">
                  <c:v>3.5782910000000001</c:v>
                </c:pt>
                <c:pt idx="173">
                  <c:v>3.5822020000000001</c:v>
                </c:pt>
                <c:pt idx="174">
                  <c:v>3.5861149999999999</c:v>
                </c:pt>
                <c:pt idx="175">
                  <c:v>3.5900300000000001</c:v>
                </c:pt>
                <c:pt idx="176">
                  <c:v>3.593947</c:v>
                </c:pt>
                <c:pt idx="177">
                  <c:v>3.5978669999999999</c:v>
                </c:pt>
                <c:pt idx="178">
                  <c:v>3.601788</c:v>
                </c:pt>
                <c:pt idx="179">
                  <c:v>3.605712</c:v>
                </c:pt>
                <c:pt idx="180">
                  <c:v>3.6096370000000002</c:v>
                </c:pt>
                <c:pt idx="181">
                  <c:v>3.6135649999999999</c:v>
                </c:pt>
                <c:pt idx="182">
                  <c:v>3.617496</c:v>
                </c:pt>
                <c:pt idx="183">
                  <c:v>3.6214279999999999</c:v>
                </c:pt>
                <c:pt idx="184">
                  <c:v>3.625362</c:v>
                </c:pt>
                <c:pt idx="185">
                  <c:v>3.6292979999999999</c:v>
                </c:pt>
                <c:pt idx="186">
                  <c:v>3.6332369999999998</c:v>
                </c:pt>
                <c:pt idx="187">
                  <c:v>3.637178</c:v>
                </c:pt>
                <c:pt idx="188">
                  <c:v>3.6411199999999999</c:v>
                </c:pt>
                <c:pt idx="189">
                  <c:v>3.6450659999999999</c:v>
                </c:pt>
                <c:pt idx="190">
                  <c:v>3.6490130000000001</c:v>
                </c:pt>
                <c:pt idx="191">
                  <c:v>3.652962</c:v>
                </c:pt>
                <c:pt idx="192">
                  <c:v>3.6569129999999999</c:v>
                </c:pt>
                <c:pt idx="193">
                  <c:v>3.6608670000000001</c:v>
                </c:pt>
                <c:pt idx="194">
                  <c:v>3.664822</c:v>
                </c:pt>
                <c:pt idx="195">
                  <c:v>3.6687799999999999</c:v>
                </c:pt>
                <c:pt idx="196">
                  <c:v>3.6727400000000001</c:v>
                </c:pt>
                <c:pt idx="197">
                  <c:v>3.6767020000000001</c:v>
                </c:pt>
                <c:pt idx="198">
                  <c:v>3.680666</c:v>
                </c:pt>
                <c:pt idx="199">
                  <c:v>3.6846329999999998</c:v>
                </c:pt>
                <c:pt idx="200">
                  <c:v>3.6886009999999998</c:v>
                </c:pt>
                <c:pt idx="201">
                  <c:v>3.6925720000000002</c:v>
                </c:pt>
                <c:pt idx="202">
                  <c:v>3.6965439999999998</c:v>
                </c:pt>
                <c:pt idx="203">
                  <c:v>3.7005189999999999</c:v>
                </c:pt>
                <c:pt idx="204">
                  <c:v>3.7044959999999998</c:v>
                </c:pt>
                <c:pt idx="205">
                  <c:v>3.7084760000000001</c:v>
                </c:pt>
                <c:pt idx="206">
                  <c:v>3.7124570000000001</c:v>
                </c:pt>
                <c:pt idx="207">
                  <c:v>3.71644</c:v>
                </c:pt>
                <c:pt idx="208">
                  <c:v>3.7204259999999998</c:v>
                </c:pt>
                <c:pt idx="209">
                  <c:v>3.7244130000000002</c:v>
                </c:pt>
                <c:pt idx="210">
                  <c:v>3.7284030000000001</c:v>
                </c:pt>
                <c:pt idx="211">
                  <c:v>3.7323949999999999</c:v>
                </c:pt>
                <c:pt idx="212">
                  <c:v>3.736389</c:v>
                </c:pt>
                <c:pt idx="213">
                  <c:v>3.740386</c:v>
                </c:pt>
                <c:pt idx="214">
                  <c:v>3.7443840000000002</c:v>
                </c:pt>
                <c:pt idx="215">
                  <c:v>3.7483840000000002</c:v>
                </c:pt>
                <c:pt idx="216">
                  <c:v>3.7523870000000001</c:v>
                </c:pt>
                <c:pt idx="217">
                  <c:v>3.756392</c:v>
                </c:pt>
                <c:pt idx="218">
                  <c:v>3.760399</c:v>
                </c:pt>
                <c:pt idx="219">
                  <c:v>3.764408</c:v>
                </c:pt>
                <c:pt idx="220">
                  <c:v>3.7684190000000002</c:v>
                </c:pt>
                <c:pt idx="221">
                  <c:v>3.7724319999999998</c:v>
                </c:pt>
                <c:pt idx="222">
                  <c:v>3.7764479999999998</c:v>
                </c:pt>
                <c:pt idx="223">
                  <c:v>3.780465</c:v>
                </c:pt>
                <c:pt idx="224">
                  <c:v>3.7844850000000001</c:v>
                </c:pt>
                <c:pt idx="225">
                  <c:v>3.7885070000000001</c:v>
                </c:pt>
                <c:pt idx="226">
                  <c:v>3.7925309999999999</c:v>
                </c:pt>
                <c:pt idx="227">
                  <c:v>3.796557</c:v>
                </c:pt>
                <c:pt idx="228">
                  <c:v>3.800586</c:v>
                </c:pt>
                <c:pt idx="229">
                  <c:v>3.8046160000000002</c:v>
                </c:pt>
                <c:pt idx="230">
                  <c:v>3.8086479999999998</c:v>
                </c:pt>
                <c:pt idx="231">
                  <c:v>3.8126829999999998</c:v>
                </c:pt>
                <c:pt idx="232">
                  <c:v>3.8167200000000001</c:v>
                </c:pt>
                <c:pt idx="233">
                  <c:v>3.8207589999999998</c:v>
                </c:pt>
                <c:pt idx="234">
                  <c:v>3.8248000000000002</c:v>
                </c:pt>
                <c:pt idx="235">
                  <c:v>3.828843</c:v>
                </c:pt>
                <c:pt idx="236">
                  <c:v>3.8328890000000002</c:v>
                </c:pt>
                <c:pt idx="237">
                  <c:v>3.8369360000000001</c:v>
                </c:pt>
                <c:pt idx="238">
                  <c:v>3.840986</c:v>
                </c:pt>
                <c:pt idx="239">
                  <c:v>3.845037</c:v>
                </c:pt>
                <c:pt idx="240">
                  <c:v>3.849091</c:v>
                </c:pt>
                <c:pt idx="241">
                  <c:v>3.853148</c:v>
                </c:pt>
                <c:pt idx="242">
                  <c:v>3.8572060000000001</c:v>
                </c:pt>
                <c:pt idx="243">
                  <c:v>3.8612660000000001</c:v>
                </c:pt>
                <c:pt idx="244">
                  <c:v>3.8653279999999999</c:v>
                </c:pt>
                <c:pt idx="245">
                  <c:v>3.8693930000000001</c:v>
                </c:pt>
                <c:pt idx="246">
                  <c:v>3.8734600000000001</c:v>
                </c:pt>
                <c:pt idx="247">
                  <c:v>3.8775279999999999</c:v>
                </c:pt>
                <c:pt idx="248">
                  <c:v>3.881599</c:v>
                </c:pt>
                <c:pt idx="249">
                  <c:v>3.8856730000000002</c:v>
                </c:pt>
                <c:pt idx="250">
                  <c:v>3.889748</c:v>
                </c:pt>
                <c:pt idx="251">
                  <c:v>3.8938250000000001</c:v>
                </c:pt>
                <c:pt idx="252">
                  <c:v>3.8979050000000002</c:v>
                </c:pt>
                <c:pt idx="253">
                  <c:v>3.9019870000000001</c:v>
                </c:pt>
                <c:pt idx="254">
                  <c:v>3.9060700000000002</c:v>
                </c:pt>
                <c:pt idx="255">
                  <c:v>3.9101560000000002</c:v>
                </c:pt>
                <c:pt idx="256">
                  <c:v>3.9142440000000001</c:v>
                </c:pt>
                <c:pt idx="257">
                  <c:v>3.9183340000000002</c:v>
                </c:pt>
                <c:pt idx="258">
                  <c:v>3.9224269999999999</c:v>
                </c:pt>
                <c:pt idx="259">
                  <c:v>3.9265219999999998</c:v>
                </c:pt>
                <c:pt idx="260">
                  <c:v>3.9306179999999999</c:v>
                </c:pt>
                <c:pt idx="261">
                  <c:v>3.934717</c:v>
                </c:pt>
                <c:pt idx="262">
                  <c:v>3.9388179999999999</c:v>
                </c:pt>
                <c:pt idx="263">
                  <c:v>3.9429210000000001</c:v>
                </c:pt>
                <c:pt idx="264">
                  <c:v>3.9470260000000001</c:v>
                </c:pt>
                <c:pt idx="265">
                  <c:v>3.951133</c:v>
                </c:pt>
                <c:pt idx="266">
                  <c:v>3.9552429999999998</c:v>
                </c:pt>
                <c:pt idx="267">
                  <c:v>3.9593539999999998</c:v>
                </c:pt>
                <c:pt idx="268">
                  <c:v>3.9634680000000002</c:v>
                </c:pt>
                <c:pt idx="269">
                  <c:v>3.967584</c:v>
                </c:pt>
                <c:pt idx="270">
                  <c:v>3.9717020000000001</c:v>
                </c:pt>
                <c:pt idx="271">
                  <c:v>3.975822</c:v>
                </c:pt>
                <c:pt idx="272">
                  <c:v>3.9799440000000001</c:v>
                </c:pt>
                <c:pt idx="273">
                  <c:v>3.9840689999999999</c:v>
                </c:pt>
                <c:pt idx="274">
                  <c:v>3.9881950000000002</c:v>
                </c:pt>
                <c:pt idx="275">
                  <c:v>3.992324</c:v>
                </c:pt>
                <c:pt idx="276">
                  <c:v>3.996454</c:v>
                </c:pt>
                <c:pt idx="277">
                  <c:v>4.0005870000000003</c:v>
                </c:pt>
                <c:pt idx="278">
                  <c:v>4.0047230000000003</c:v>
                </c:pt>
                <c:pt idx="279">
                  <c:v>4.0088600000000003</c:v>
                </c:pt>
                <c:pt idx="280">
                  <c:v>4.0129989999999998</c:v>
                </c:pt>
                <c:pt idx="281">
                  <c:v>4.0171400000000004</c:v>
                </c:pt>
                <c:pt idx="282">
                  <c:v>4.0212839999999996</c:v>
                </c:pt>
                <c:pt idx="283">
                  <c:v>4.0254300000000001</c:v>
                </c:pt>
                <c:pt idx="284">
                  <c:v>4.0295779999999999</c:v>
                </c:pt>
                <c:pt idx="285">
                  <c:v>4.033728</c:v>
                </c:pt>
                <c:pt idx="286">
                  <c:v>4.0378800000000004</c:v>
                </c:pt>
                <c:pt idx="287">
                  <c:v>4.0420340000000001</c:v>
                </c:pt>
                <c:pt idx="288">
                  <c:v>4.0461910000000003</c:v>
                </c:pt>
                <c:pt idx="289">
                  <c:v>4.0503489999999998</c:v>
                </c:pt>
                <c:pt idx="290">
                  <c:v>4.0545099999999996</c:v>
                </c:pt>
                <c:pt idx="291">
                  <c:v>4.0586729999999998</c:v>
                </c:pt>
                <c:pt idx="292">
                  <c:v>4.0628380000000002</c:v>
                </c:pt>
                <c:pt idx="293">
                  <c:v>4.067005</c:v>
                </c:pt>
                <c:pt idx="294">
                  <c:v>4.0711740000000001</c:v>
                </c:pt>
                <c:pt idx="295">
                  <c:v>4.0753459999999997</c:v>
                </c:pt>
                <c:pt idx="296">
                  <c:v>4.0795190000000003</c:v>
                </c:pt>
                <c:pt idx="297">
                  <c:v>4.0836949999999996</c:v>
                </c:pt>
                <c:pt idx="298">
                  <c:v>4.0878730000000001</c:v>
                </c:pt>
                <c:pt idx="299">
                  <c:v>4.0920519999999998</c:v>
                </c:pt>
                <c:pt idx="300">
                  <c:v>4.0962339999999999</c:v>
                </c:pt>
                <c:pt idx="301">
                  <c:v>4.1004189999999996</c:v>
                </c:pt>
                <c:pt idx="302">
                  <c:v>4.1046050000000003</c:v>
                </c:pt>
                <c:pt idx="303">
                  <c:v>4.1087939999999996</c:v>
                </c:pt>
                <c:pt idx="304">
                  <c:v>4.112984</c:v>
                </c:pt>
                <c:pt idx="305">
                  <c:v>4.1171769999999999</c:v>
                </c:pt>
                <c:pt idx="306">
                  <c:v>4.121372</c:v>
                </c:pt>
                <c:pt idx="307">
                  <c:v>4.1255689999999996</c:v>
                </c:pt>
                <c:pt idx="308">
                  <c:v>4.1297680000000003</c:v>
                </c:pt>
                <c:pt idx="309">
                  <c:v>4.1339689999999996</c:v>
                </c:pt>
                <c:pt idx="310">
                  <c:v>4.1381730000000001</c:v>
                </c:pt>
                <c:pt idx="311">
                  <c:v>4.1423779999999999</c:v>
                </c:pt>
                <c:pt idx="312">
                  <c:v>4.1465860000000001</c:v>
                </c:pt>
                <c:pt idx="313">
                  <c:v>4.1507959999999997</c:v>
                </c:pt>
                <c:pt idx="314">
                  <c:v>4.1550079999999996</c:v>
                </c:pt>
                <c:pt idx="315">
                  <c:v>4.1592219999999998</c:v>
                </c:pt>
                <c:pt idx="316">
                  <c:v>4.1634380000000002</c:v>
                </c:pt>
                <c:pt idx="317">
                  <c:v>4.167656</c:v>
                </c:pt>
                <c:pt idx="318">
                  <c:v>4.1718770000000003</c:v>
                </c:pt>
                <c:pt idx="319">
                  <c:v>4.1760999999999999</c:v>
                </c:pt>
                <c:pt idx="320">
                  <c:v>4.1803249999999998</c:v>
                </c:pt>
                <c:pt idx="321">
                  <c:v>4.1845509999999999</c:v>
                </c:pt>
                <c:pt idx="322">
                  <c:v>4.1887800000000004</c:v>
                </c:pt>
                <c:pt idx="323">
                  <c:v>4.1930110000000003</c:v>
                </c:pt>
                <c:pt idx="324">
                  <c:v>4.1972449999999997</c:v>
                </c:pt>
                <c:pt idx="325">
                  <c:v>4.2014800000000001</c:v>
                </c:pt>
                <c:pt idx="326">
                  <c:v>4.2057180000000001</c:v>
                </c:pt>
                <c:pt idx="327">
                  <c:v>4.2099580000000003</c:v>
                </c:pt>
                <c:pt idx="328">
                  <c:v>4.2141999999999999</c:v>
                </c:pt>
                <c:pt idx="329">
                  <c:v>4.2184429999999997</c:v>
                </c:pt>
                <c:pt idx="330">
                  <c:v>4.2226900000000001</c:v>
                </c:pt>
                <c:pt idx="331">
                  <c:v>4.2269379999999996</c:v>
                </c:pt>
                <c:pt idx="332">
                  <c:v>4.2311880000000004</c:v>
                </c:pt>
                <c:pt idx="333">
                  <c:v>4.2354409999999998</c:v>
                </c:pt>
                <c:pt idx="334">
                  <c:v>4.2396960000000004</c:v>
                </c:pt>
                <c:pt idx="335">
                  <c:v>4.2439520000000002</c:v>
                </c:pt>
                <c:pt idx="336">
                  <c:v>4.2482110000000004</c:v>
                </c:pt>
                <c:pt idx="337">
                  <c:v>4.252472</c:v>
                </c:pt>
                <c:pt idx="338">
                  <c:v>4.2567360000000001</c:v>
                </c:pt>
                <c:pt idx="339">
                  <c:v>4.2610010000000003</c:v>
                </c:pt>
                <c:pt idx="340">
                  <c:v>4.2652679999999998</c:v>
                </c:pt>
                <c:pt idx="341">
                  <c:v>4.2695379999999998</c:v>
                </c:pt>
                <c:pt idx="342">
                  <c:v>4.2738100000000001</c:v>
                </c:pt>
                <c:pt idx="343">
                  <c:v>4.2780839999999998</c:v>
                </c:pt>
                <c:pt idx="344">
                  <c:v>4.2823599999999997</c:v>
                </c:pt>
                <c:pt idx="345">
                  <c:v>4.2866379999999999</c:v>
                </c:pt>
                <c:pt idx="346">
                  <c:v>4.2909179999999996</c:v>
                </c:pt>
                <c:pt idx="347">
                  <c:v>4.2952009999999996</c:v>
                </c:pt>
                <c:pt idx="348">
                  <c:v>4.2994849999999998</c:v>
                </c:pt>
                <c:pt idx="349">
                  <c:v>4.3037720000000004</c:v>
                </c:pt>
                <c:pt idx="350">
                  <c:v>4.3080610000000004</c:v>
                </c:pt>
                <c:pt idx="351">
                  <c:v>4.3123519999999997</c:v>
                </c:pt>
                <c:pt idx="352">
                  <c:v>4.3166450000000003</c:v>
                </c:pt>
                <c:pt idx="353">
                  <c:v>4.3209400000000002</c:v>
                </c:pt>
                <c:pt idx="354">
                  <c:v>4.3252379999999997</c:v>
                </c:pt>
                <c:pt idx="355">
                  <c:v>4.3295370000000002</c:v>
                </c:pt>
                <c:pt idx="356">
                  <c:v>4.3338390000000002</c:v>
                </c:pt>
                <c:pt idx="357">
                  <c:v>4.3381429999999996</c:v>
                </c:pt>
                <c:pt idx="358">
                  <c:v>4.3424490000000002</c:v>
                </c:pt>
                <c:pt idx="359">
                  <c:v>4.3467570000000002</c:v>
                </c:pt>
                <c:pt idx="360">
                  <c:v>4.3510669999999996</c:v>
                </c:pt>
                <c:pt idx="361">
                  <c:v>4.3553800000000003</c:v>
                </c:pt>
                <c:pt idx="362">
                  <c:v>4.3596940000000002</c:v>
                </c:pt>
                <c:pt idx="363">
                  <c:v>4.3640100000000004</c:v>
                </c:pt>
                <c:pt idx="364">
                  <c:v>4.3683300000000003</c:v>
                </c:pt>
                <c:pt idx="365">
                  <c:v>4.3726500000000001</c:v>
                </c:pt>
                <c:pt idx="366">
                  <c:v>4.3769729999999996</c:v>
                </c:pt>
                <c:pt idx="367">
                  <c:v>4.3812990000000003</c:v>
                </c:pt>
                <c:pt idx="368">
                  <c:v>4.3856260000000002</c:v>
                </c:pt>
                <c:pt idx="369">
                  <c:v>4.3899549999999996</c:v>
                </c:pt>
                <c:pt idx="370">
                  <c:v>4.3942870000000003</c:v>
                </c:pt>
                <c:pt idx="371">
                  <c:v>4.3986210000000003</c:v>
                </c:pt>
                <c:pt idx="372">
                  <c:v>4.4029559999999996</c:v>
                </c:pt>
                <c:pt idx="373">
                  <c:v>4.4072940000000003</c:v>
                </c:pt>
                <c:pt idx="374">
                  <c:v>4.4116340000000003</c:v>
                </c:pt>
                <c:pt idx="375">
                  <c:v>4.4159769999999998</c:v>
                </c:pt>
                <c:pt idx="376">
                  <c:v>4.4203210000000004</c:v>
                </c:pt>
                <c:pt idx="377">
                  <c:v>4.4246670000000003</c:v>
                </c:pt>
                <c:pt idx="378">
                  <c:v>4.4290159999999998</c:v>
                </c:pt>
                <c:pt idx="379">
                  <c:v>4.4333669999999996</c:v>
                </c:pt>
                <c:pt idx="380">
                  <c:v>4.4377199999999997</c:v>
                </c:pt>
                <c:pt idx="381">
                  <c:v>4.442075</c:v>
                </c:pt>
                <c:pt idx="382">
                  <c:v>4.4464319999999997</c:v>
                </c:pt>
                <c:pt idx="383">
                  <c:v>4.4507919999999999</c:v>
                </c:pt>
                <c:pt idx="384">
                  <c:v>4.4551530000000001</c:v>
                </c:pt>
                <c:pt idx="385">
                  <c:v>4.459517</c:v>
                </c:pt>
                <c:pt idx="386">
                  <c:v>4.4638819999999999</c:v>
                </c:pt>
                <c:pt idx="387">
                  <c:v>4.4682500000000003</c:v>
                </c:pt>
                <c:pt idx="388">
                  <c:v>4.47262</c:v>
                </c:pt>
                <c:pt idx="389">
                  <c:v>4.4769930000000002</c:v>
                </c:pt>
                <c:pt idx="390">
                  <c:v>4.4813669999999997</c:v>
                </c:pt>
                <c:pt idx="391">
                  <c:v>4.4857430000000003</c:v>
                </c:pt>
                <c:pt idx="392">
                  <c:v>4.4901220000000004</c:v>
                </c:pt>
                <c:pt idx="393">
                  <c:v>4.4945029999999999</c:v>
                </c:pt>
                <c:pt idx="394">
                  <c:v>4.4988859999999997</c:v>
                </c:pt>
                <c:pt idx="395">
                  <c:v>4.5032699999999997</c:v>
                </c:pt>
                <c:pt idx="396">
                  <c:v>4.5076580000000002</c:v>
                </c:pt>
                <c:pt idx="397">
                  <c:v>4.5120469999999999</c:v>
                </c:pt>
                <c:pt idx="398">
                  <c:v>4.516438</c:v>
                </c:pt>
                <c:pt idx="399">
                  <c:v>4.5208320000000004</c:v>
                </c:pt>
                <c:pt idx="400">
                  <c:v>4.5252270000000001</c:v>
                </c:pt>
                <c:pt idx="401">
                  <c:v>4.5296250000000002</c:v>
                </c:pt>
                <c:pt idx="402">
                  <c:v>4.5340249999999997</c:v>
                </c:pt>
                <c:pt idx="403">
                  <c:v>4.5384270000000004</c:v>
                </c:pt>
                <c:pt idx="404">
                  <c:v>4.5428309999999996</c:v>
                </c:pt>
                <c:pt idx="405">
                  <c:v>4.547237</c:v>
                </c:pt>
                <c:pt idx="406">
                  <c:v>4.5516459999999999</c:v>
                </c:pt>
                <c:pt idx="407">
                  <c:v>4.5560559999999999</c:v>
                </c:pt>
                <c:pt idx="408">
                  <c:v>4.5604699999999996</c:v>
                </c:pt>
                <c:pt idx="409">
                  <c:v>4.5648840000000002</c:v>
                </c:pt>
                <c:pt idx="410">
                  <c:v>4.5693010000000003</c:v>
                </c:pt>
                <c:pt idx="411">
                  <c:v>4.5737199999999998</c:v>
                </c:pt>
                <c:pt idx="412">
                  <c:v>4.5781419999999997</c:v>
                </c:pt>
                <c:pt idx="413">
                  <c:v>4.5825649999999998</c:v>
                </c:pt>
                <c:pt idx="414">
                  <c:v>4.5869910000000003</c:v>
                </c:pt>
                <c:pt idx="415">
                  <c:v>4.591418</c:v>
                </c:pt>
                <c:pt idx="416">
                  <c:v>4.5958480000000002</c:v>
                </c:pt>
                <c:pt idx="417">
                  <c:v>4.6002799999999997</c:v>
                </c:pt>
                <c:pt idx="418">
                  <c:v>4.6047140000000004</c:v>
                </c:pt>
                <c:pt idx="419">
                  <c:v>4.6091499999999996</c:v>
                </c:pt>
                <c:pt idx="420">
                  <c:v>4.6135890000000002</c:v>
                </c:pt>
                <c:pt idx="421">
                  <c:v>4.6180300000000001</c:v>
                </c:pt>
                <c:pt idx="422">
                  <c:v>4.6224720000000001</c:v>
                </c:pt>
                <c:pt idx="423">
                  <c:v>4.6269169999999997</c:v>
                </c:pt>
                <c:pt idx="424">
                  <c:v>4.6313639999999996</c:v>
                </c:pt>
                <c:pt idx="425">
                  <c:v>4.6358129999999997</c:v>
                </c:pt>
                <c:pt idx="426">
                  <c:v>4.6402640000000002</c:v>
                </c:pt>
                <c:pt idx="427">
                  <c:v>4.644717</c:v>
                </c:pt>
                <c:pt idx="428">
                  <c:v>4.6491730000000002</c:v>
                </c:pt>
                <c:pt idx="429">
                  <c:v>4.6536299999999997</c:v>
                </c:pt>
                <c:pt idx="430">
                  <c:v>4.6580899999999996</c:v>
                </c:pt>
                <c:pt idx="431">
                  <c:v>4.6625519999999998</c:v>
                </c:pt>
                <c:pt idx="432">
                  <c:v>4.6670160000000003</c:v>
                </c:pt>
                <c:pt idx="433">
                  <c:v>4.6714820000000001</c:v>
                </c:pt>
                <c:pt idx="434">
                  <c:v>4.6759510000000004</c:v>
                </c:pt>
                <c:pt idx="435">
                  <c:v>4.6804209999999999</c:v>
                </c:pt>
                <c:pt idx="436">
                  <c:v>4.6848939999999999</c:v>
                </c:pt>
                <c:pt idx="437">
                  <c:v>4.689368</c:v>
                </c:pt>
                <c:pt idx="438">
                  <c:v>4.6938449999999996</c:v>
                </c:pt>
                <c:pt idx="439">
                  <c:v>4.6983240000000004</c:v>
                </c:pt>
                <c:pt idx="440">
                  <c:v>4.7028049999999997</c:v>
                </c:pt>
                <c:pt idx="441">
                  <c:v>4.7072880000000001</c:v>
                </c:pt>
                <c:pt idx="442">
                  <c:v>4.711773</c:v>
                </c:pt>
                <c:pt idx="443">
                  <c:v>4.7162610000000003</c:v>
                </c:pt>
                <c:pt idx="444">
                  <c:v>4.7207509999999999</c:v>
                </c:pt>
                <c:pt idx="445">
                  <c:v>4.7252429999999999</c:v>
                </c:pt>
                <c:pt idx="446">
                  <c:v>4.7297359999999999</c:v>
                </c:pt>
                <c:pt idx="447">
                  <c:v>4.7342320000000004</c:v>
                </c:pt>
                <c:pt idx="448">
                  <c:v>4.7387300000000003</c:v>
                </c:pt>
                <c:pt idx="449">
                  <c:v>4.7432309999999998</c:v>
                </c:pt>
                <c:pt idx="450">
                  <c:v>4.7477340000000003</c:v>
                </c:pt>
                <c:pt idx="451">
                  <c:v>4.7522380000000002</c:v>
                </c:pt>
                <c:pt idx="452">
                  <c:v>4.7567449999999996</c:v>
                </c:pt>
                <c:pt idx="453">
                  <c:v>4.761253</c:v>
                </c:pt>
                <c:pt idx="454">
                  <c:v>4.765765</c:v>
                </c:pt>
                <c:pt idx="455">
                  <c:v>4.7702780000000002</c:v>
                </c:pt>
                <c:pt idx="456">
                  <c:v>4.7747929999999998</c:v>
                </c:pt>
                <c:pt idx="457">
                  <c:v>4.7793099999999997</c:v>
                </c:pt>
                <c:pt idx="458">
                  <c:v>4.78383</c:v>
                </c:pt>
                <c:pt idx="459">
                  <c:v>4.7883519999999997</c:v>
                </c:pt>
                <c:pt idx="460">
                  <c:v>4.7928750000000004</c:v>
                </c:pt>
                <c:pt idx="461">
                  <c:v>4.7974009999999998</c:v>
                </c:pt>
                <c:pt idx="462">
                  <c:v>4.8019290000000003</c:v>
                </c:pt>
                <c:pt idx="463">
                  <c:v>4.8064600000000004</c:v>
                </c:pt>
                <c:pt idx="464">
                  <c:v>4.8109919999999997</c:v>
                </c:pt>
                <c:pt idx="465">
                  <c:v>4.8155260000000002</c:v>
                </c:pt>
                <c:pt idx="466">
                  <c:v>4.8200630000000002</c:v>
                </c:pt>
                <c:pt idx="467">
                  <c:v>4.8246019999999996</c:v>
                </c:pt>
                <c:pt idx="468">
                  <c:v>4.8291430000000002</c:v>
                </c:pt>
                <c:pt idx="469">
                  <c:v>4.8336860000000001</c:v>
                </c:pt>
                <c:pt idx="470">
                  <c:v>4.8382310000000004</c:v>
                </c:pt>
                <c:pt idx="471">
                  <c:v>4.842778</c:v>
                </c:pt>
                <c:pt idx="472">
                  <c:v>4.8473280000000001</c:v>
                </c:pt>
                <c:pt idx="473">
                  <c:v>4.8518790000000003</c:v>
                </c:pt>
                <c:pt idx="474">
                  <c:v>4.856433</c:v>
                </c:pt>
                <c:pt idx="475">
                  <c:v>4.860989</c:v>
                </c:pt>
                <c:pt idx="476">
                  <c:v>4.8655470000000003</c:v>
                </c:pt>
                <c:pt idx="477">
                  <c:v>4.870107</c:v>
                </c:pt>
                <c:pt idx="478">
                  <c:v>4.8746689999999999</c:v>
                </c:pt>
                <c:pt idx="479">
                  <c:v>4.8792340000000003</c:v>
                </c:pt>
                <c:pt idx="480">
                  <c:v>4.8837999999999999</c:v>
                </c:pt>
                <c:pt idx="481">
                  <c:v>4.888369</c:v>
                </c:pt>
                <c:pt idx="482">
                  <c:v>4.8929400000000003</c:v>
                </c:pt>
                <c:pt idx="483">
                  <c:v>4.8975119999999999</c:v>
                </c:pt>
                <c:pt idx="484">
                  <c:v>4.902088</c:v>
                </c:pt>
                <c:pt idx="485">
                  <c:v>4.9066650000000003</c:v>
                </c:pt>
                <c:pt idx="486">
                  <c:v>4.9112439999999999</c:v>
                </c:pt>
                <c:pt idx="487">
                  <c:v>4.915826</c:v>
                </c:pt>
                <c:pt idx="488">
                  <c:v>4.9204090000000003</c:v>
                </c:pt>
                <c:pt idx="489">
                  <c:v>4.924995</c:v>
                </c:pt>
                <c:pt idx="490">
                  <c:v>4.929583</c:v>
                </c:pt>
                <c:pt idx="491">
                  <c:v>4.9341730000000004</c:v>
                </c:pt>
                <c:pt idx="492">
                  <c:v>4.9387650000000001</c:v>
                </c:pt>
                <c:pt idx="493">
                  <c:v>4.9433590000000001</c:v>
                </c:pt>
                <c:pt idx="494">
                  <c:v>4.9479559999999996</c:v>
                </c:pt>
                <c:pt idx="495">
                  <c:v>4.9525550000000003</c:v>
                </c:pt>
                <c:pt idx="496">
                  <c:v>4.9571550000000002</c:v>
                </c:pt>
                <c:pt idx="497">
                  <c:v>4.9617579999999997</c:v>
                </c:pt>
                <c:pt idx="498">
                  <c:v>4.9663630000000003</c:v>
                </c:pt>
                <c:pt idx="499">
                  <c:v>4.9709700000000003</c:v>
                </c:pt>
                <c:pt idx="500">
                  <c:v>4.9755789999999998</c:v>
                </c:pt>
                <c:pt idx="501">
                  <c:v>4.9801909999999996</c:v>
                </c:pt>
                <c:pt idx="502">
                  <c:v>4.9848039999999996</c:v>
                </c:pt>
                <c:pt idx="503">
                  <c:v>4.98942</c:v>
                </c:pt>
                <c:pt idx="504">
                  <c:v>4.9940379999999998</c:v>
                </c:pt>
                <c:pt idx="505">
                  <c:v>4.9986579999999998</c:v>
                </c:pt>
                <c:pt idx="506">
                  <c:v>5.0032800000000002</c:v>
                </c:pt>
                <c:pt idx="507">
                  <c:v>5.0079039999999999</c:v>
                </c:pt>
                <c:pt idx="508">
                  <c:v>5.0125299999999999</c:v>
                </c:pt>
                <c:pt idx="509">
                  <c:v>5.0171590000000004</c:v>
                </c:pt>
                <c:pt idx="510">
                  <c:v>5.0217900000000002</c:v>
                </c:pt>
                <c:pt idx="511">
                  <c:v>5.0264220000000002</c:v>
                </c:pt>
                <c:pt idx="512">
                  <c:v>5.0310569999999997</c:v>
                </c:pt>
                <c:pt idx="513">
                  <c:v>5.0356940000000003</c:v>
                </c:pt>
                <c:pt idx="514">
                  <c:v>5.0403330000000004</c:v>
                </c:pt>
                <c:pt idx="515">
                  <c:v>5.0449739999999998</c:v>
                </c:pt>
                <c:pt idx="516">
                  <c:v>5.0496179999999997</c:v>
                </c:pt>
                <c:pt idx="517">
                  <c:v>5.0542639999999999</c:v>
                </c:pt>
                <c:pt idx="518">
                  <c:v>5.0589110000000002</c:v>
                </c:pt>
                <c:pt idx="519">
                  <c:v>5.063561</c:v>
                </c:pt>
                <c:pt idx="520">
                  <c:v>5.0682130000000001</c:v>
                </c:pt>
                <c:pt idx="521">
                  <c:v>5.0728669999999996</c:v>
                </c:pt>
                <c:pt idx="522">
                  <c:v>5.0775230000000002</c:v>
                </c:pt>
                <c:pt idx="523">
                  <c:v>5.0821810000000003</c:v>
                </c:pt>
                <c:pt idx="524">
                  <c:v>5.0868419999999999</c:v>
                </c:pt>
                <c:pt idx="525">
                  <c:v>5.0915049999999997</c:v>
                </c:pt>
                <c:pt idx="526">
                  <c:v>5.0961689999999997</c:v>
                </c:pt>
                <c:pt idx="527">
                  <c:v>5.1008360000000001</c:v>
                </c:pt>
                <c:pt idx="528">
                  <c:v>5.105505</c:v>
                </c:pt>
                <c:pt idx="529">
                  <c:v>5.1101770000000002</c:v>
                </c:pt>
                <c:pt idx="530">
                  <c:v>5.1148499999999997</c:v>
                </c:pt>
                <c:pt idx="531">
                  <c:v>5.1195250000000003</c:v>
                </c:pt>
                <c:pt idx="532">
                  <c:v>5.1242029999999996</c:v>
                </c:pt>
                <c:pt idx="533">
                  <c:v>5.1288830000000001</c:v>
                </c:pt>
                <c:pt idx="534">
                  <c:v>5.1335649999999999</c:v>
                </c:pt>
                <c:pt idx="535">
                  <c:v>5.1382490000000001</c:v>
                </c:pt>
                <c:pt idx="536">
                  <c:v>5.1429349999999996</c:v>
                </c:pt>
                <c:pt idx="537">
                  <c:v>5.1476230000000003</c:v>
                </c:pt>
                <c:pt idx="538">
                  <c:v>5.1523139999999996</c:v>
                </c:pt>
                <c:pt idx="539">
                  <c:v>5.157006</c:v>
                </c:pt>
                <c:pt idx="540">
                  <c:v>5.1617009999999999</c:v>
                </c:pt>
                <c:pt idx="541">
                  <c:v>5.166398</c:v>
                </c:pt>
                <c:pt idx="542">
                  <c:v>5.1710969999999996</c:v>
                </c:pt>
                <c:pt idx="543">
                  <c:v>5.1757980000000003</c:v>
                </c:pt>
                <c:pt idx="544">
                  <c:v>5.1805009999999996</c:v>
                </c:pt>
                <c:pt idx="545">
                  <c:v>5.185206</c:v>
                </c:pt>
                <c:pt idx="546">
                  <c:v>5.1899139999999999</c:v>
                </c:pt>
                <c:pt idx="547">
                  <c:v>5.194623</c:v>
                </c:pt>
                <c:pt idx="548">
                  <c:v>5.1993349999999996</c:v>
                </c:pt>
                <c:pt idx="549">
                  <c:v>5.2040490000000004</c:v>
                </c:pt>
                <c:pt idx="550">
                  <c:v>5.2087649999999996</c:v>
                </c:pt>
                <c:pt idx="551">
                  <c:v>5.2134830000000001</c:v>
                </c:pt>
                <c:pt idx="552">
                  <c:v>5.2182040000000001</c:v>
                </c:pt>
                <c:pt idx="553">
                  <c:v>5.2229260000000002</c:v>
                </c:pt>
                <c:pt idx="554">
                  <c:v>5.2276509999999998</c:v>
                </c:pt>
                <c:pt idx="555">
                  <c:v>5.2323779999999998</c:v>
                </c:pt>
                <c:pt idx="556">
                  <c:v>5.2371059999999998</c:v>
                </c:pt>
                <c:pt idx="557">
                  <c:v>5.2418380000000004</c:v>
                </c:pt>
                <c:pt idx="558">
                  <c:v>5.2465710000000003</c:v>
                </c:pt>
                <c:pt idx="559">
                  <c:v>5.2513059999999996</c:v>
                </c:pt>
                <c:pt idx="560">
                  <c:v>5.256043</c:v>
                </c:pt>
                <c:pt idx="561">
                  <c:v>5.260783</c:v>
                </c:pt>
                <c:pt idx="562">
                  <c:v>5.2655240000000001</c:v>
                </c:pt>
                <c:pt idx="563">
                  <c:v>5.2702679999999997</c:v>
                </c:pt>
                <c:pt idx="564">
                  <c:v>5.2750139999999996</c:v>
                </c:pt>
                <c:pt idx="565">
                  <c:v>5.2797619999999998</c:v>
                </c:pt>
                <c:pt idx="566">
                  <c:v>5.2845129999999996</c:v>
                </c:pt>
                <c:pt idx="567">
                  <c:v>5.2892650000000003</c:v>
                </c:pt>
                <c:pt idx="568">
                  <c:v>5.2940189999999996</c:v>
                </c:pt>
                <c:pt idx="569">
                  <c:v>5.2987760000000002</c:v>
                </c:pt>
                <c:pt idx="570">
                  <c:v>5.3035350000000001</c:v>
                </c:pt>
                <c:pt idx="571">
                  <c:v>5.3082960000000003</c:v>
                </c:pt>
                <c:pt idx="572">
                  <c:v>5.3130579999999998</c:v>
                </c:pt>
                <c:pt idx="573">
                  <c:v>5.3178239999999999</c:v>
                </c:pt>
                <c:pt idx="574">
                  <c:v>5.3225910000000001</c:v>
                </c:pt>
                <c:pt idx="575">
                  <c:v>5.3273609999999998</c:v>
                </c:pt>
                <c:pt idx="576">
                  <c:v>5.3321319999999996</c:v>
                </c:pt>
                <c:pt idx="577">
                  <c:v>5.3369059999999999</c:v>
                </c:pt>
                <c:pt idx="578">
                  <c:v>5.3416810000000003</c:v>
                </c:pt>
                <c:pt idx="579">
                  <c:v>5.3464600000000004</c:v>
                </c:pt>
                <c:pt idx="580">
                  <c:v>5.3512399999999998</c:v>
                </c:pt>
                <c:pt idx="581">
                  <c:v>5.3560220000000003</c:v>
                </c:pt>
                <c:pt idx="582">
                  <c:v>5.3608060000000002</c:v>
                </c:pt>
                <c:pt idx="583">
                  <c:v>5.3655929999999996</c:v>
                </c:pt>
                <c:pt idx="584">
                  <c:v>5.3703820000000002</c:v>
                </c:pt>
                <c:pt idx="585">
                  <c:v>5.3751730000000002</c:v>
                </c:pt>
                <c:pt idx="586">
                  <c:v>5.3799650000000003</c:v>
                </c:pt>
                <c:pt idx="587">
                  <c:v>5.38476</c:v>
                </c:pt>
                <c:pt idx="588">
                  <c:v>5.3895580000000001</c:v>
                </c:pt>
                <c:pt idx="589">
                  <c:v>5.3943570000000003</c:v>
                </c:pt>
                <c:pt idx="590">
                  <c:v>5.3991579999999999</c:v>
                </c:pt>
                <c:pt idx="591">
                  <c:v>5.4039619999999999</c:v>
                </c:pt>
                <c:pt idx="592">
                  <c:v>5.4087680000000002</c:v>
                </c:pt>
                <c:pt idx="593">
                  <c:v>5.4135759999999999</c:v>
                </c:pt>
                <c:pt idx="594">
                  <c:v>5.4183859999999999</c:v>
                </c:pt>
                <c:pt idx="595">
                  <c:v>5.4231980000000002</c:v>
                </c:pt>
                <c:pt idx="596">
                  <c:v>5.4280119999999998</c:v>
                </c:pt>
                <c:pt idx="597">
                  <c:v>5.4328289999999999</c:v>
                </c:pt>
                <c:pt idx="598">
                  <c:v>5.4376470000000001</c:v>
                </c:pt>
                <c:pt idx="599">
                  <c:v>5.4424679999999999</c:v>
                </c:pt>
                <c:pt idx="600">
                  <c:v>5.4472909999999999</c:v>
                </c:pt>
                <c:pt idx="601">
                  <c:v>5.4521160000000002</c:v>
                </c:pt>
                <c:pt idx="602">
                  <c:v>5.4569429999999999</c:v>
                </c:pt>
                <c:pt idx="603">
                  <c:v>5.4617719999999998</c:v>
                </c:pt>
                <c:pt idx="604">
                  <c:v>5.4666040000000002</c:v>
                </c:pt>
                <c:pt idx="605">
                  <c:v>5.4714369999999999</c:v>
                </c:pt>
                <c:pt idx="606">
                  <c:v>5.4762729999999999</c:v>
                </c:pt>
                <c:pt idx="607">
                  <c:v>5.4811110000000003</c:v>
                </c:pt>
                <c:pt idx="608">
                  <c:v>5.4859499999999999</c:v>
                </c:pt>
                <c:pt idx="609">
                  <c:v>5.490793</c:v>
                </c:pt>
                <c:pt idx="610">
                  <c:v>5.4956370000000003</c:v>
                </c:pt>
                <c:pt idx="611">
                  <c:v>5.500483</c:v>
                </c:pt>
                <c:pt idx="612">
                  <c:v>5.5053320000000001</c:v>
                </c:pt>
                <c:pt idx="613">
                  <c:v>5.5101820000000004</c:v>
                </c:pt>
                <c:pt idx="614">
                  <c:v>5.5150350000000001</c:v>
                </c:pt>
                <c:pt idx="615">
                  <c:v>5.5198900000000002</c:v>
                </c:pt>
                <c:pt idx="616">
                  <c:v>5.5247469999999996</c:v>
                </c:pt>
                <c:pt idx="617">
                  <c:v>5.5296060000000002</c:v>
                </c:pt>
                <c:pt idx="618">
                  <c:v>5.5344670000000002</c:v>
                </c:pt>
                <c:pt idx="619">
                  <c:v>5.5393299999999996</c:v>
                </c:pt>
                <c:pt idx="620">
                  <c:v>5.5441960000000003</c:v>
                </c:pt>
                <c:pt idx="621">
                  <c:v>5.5490640000000004</c:v>
                </c:pt>
                <c:pt idx="622">
                  <c:v>5.5539339999999999</c:v>
                </c:pt>
                <c:pt idx="623">
                  <c:v>5.5588059999999997</c:v>
                </c:pt>
                <c:pt idx="624">
                  <c:v>5.5636799999999997</c:v>
                </c:pt>
                <c:pt idx="625">
                  <c:v>5.5685560000000001</c:v>
                </c:pt>
                <c:pt idx="626">
                  <c:v>5.5734339999999998</c:v>
                </c:pt>
                <c:pt idx="627">
                  <c:v>5.5783149999999999</c:v>
                </c:pt>
                <c:pt idx="628">
                  <c:v>5.5831980000000003</c:v>
                </c:pt>
                <c:pt idx="629">
                  <c:v>5.588082</c:v>
                </c:pt>
                <c:pt idx="630">
                  <c:v>5.5929690000000001</c:v>
                </c:pt>
                <c:pt idx="631">
                  <c:v>5.5978579999999996</c:v>
                </c:pt>
                <c:pt idx="632">
                  <c:v>5.6027500000000003</c:v>
                </c:pt>
                <c:pt idx="633">
                  <c:v>5.6076430000000004</c:v>
                </c:pt>
                <c:pt idx="634">
                  <c:v>5.6125379999999998</c:v>
                </c:pt>
                <c:pt idx="635">
                  <c:v>5.6174359999999997</c:v>
                </c:pt>
                <c:pt idx="636">
                  <c:v>5.6223359999999998</c:v>
                </c:pt>
                <c:pt idx="637">
                  <c:v>5.6272380000000002</c:v>
                </c:pt>
                <c:pt idx="638">
                  <c:v>5.632142</c:v>
                </c:pt>
                <c:pt idx="639">
                  <c:v>5.6370480000000001</c:v>
                </c:pt>
                <c:pt idx="640">
                  <c:v>5.6419560000000004</c:v>
                </c:pt>
                <c:pt idx="641">
                  <c:v>5.6468660000000002</c:v>
                </c:pt>
                <c:pt idx="642">
                  <c:v>5.6517790000000003</c:v>
                </c:pt>
                <c:pt idx="643">
                  <c:v>5.6566929999999997</c:v>
                </c:pt>
                <c:pt idx="644">
                  <c:v>5.6616109999999997</c:v>
                </c:pt>
                <c:pt idx="645">
                  <c:v>5.6665299999999998</c:v>
                </c:pt>
                <c:pt idx="646">
                  <c:v>5.6714510000000002</c:v>
                </c:pt>
                <c:pt idx="647">
                  <c:v>5.676374</c:v>
                </c:pt>
                <c:pt idx="648">
                  <c:v>5.6812990000000001</c:v>
                </c:pt>
                <c:pt idx="649">
                  <c:v>5.6862269999999997</c:v>
                </c:pt>
                <c:pt idx="650">
                  <c:v>5.6911560000000003</c:v>
                </c:pt>
                <c:pt idx="651">
                  <c:v>5.6960879999999996</c:v>
                </c:pt>
                <c:pt idx="652">
                  <c:v>5.701022</c:v>
                </c:pt>
                <c:pt idx="653">
                  <c:v>5.7059579999999999</c:v>
                </c:pt>
                <c:pt idx="654">
                  <c:v>5.710896</c:v>
                </c:pt>
                <c:pt idx="655">
                  <c:v>5.7158369999999996</c:v>
                </c:pt>
                <c:pt idx="656">
                  <c:v>5.7207790000000003</c:v>
                </c:pt>
                <c:pt idx="657">
                  <c:v>5.7257239999999996</c:v>
                </c:pt>
                <c:pt idx="658">
                  <c:v>5.7306699999999999</c:v>
                </c:pt>
                <c:pt idx="659">
                  <c:v>5.7356189999999998</c:v>
                </c:pt>
                <c:pt idx="660">
                  <c:v>5.74057</c:v>
                </c:pt>
                <c:pt idx="661">
                  <c:v>5.7455230000000004</c:v>
                </c:pt>
                <c:pt idx="662">
                  <c:v>5.7504790000000003</c:v>
                </c:pt>
                <c:pt idx="663">
                  <c:v>5.7554360000000004</c:v>
                </c:pt>
                <c:pt idx="664">
                  <c:v>5.7603960000000001</c:v>
                </c:pt>
                <c:pt idx="665">
                  <c:v>5.7653569999999998</c:v>
                </c:pt>
                <c:pt idx="666">
                  <c:v>5.770321</c:v>
                </c:pt>
                <c:pt idx="667">
                  <c:v>5.7752869999999996</c:v>
                </c:pt>
                <c:pt idx="668">
                  <c:v>5.7802550000000004</c:v>
                </c:pt>
                <c:pt idx="669">
                  <c:v>5.7852249999999996</c:v>
                </c:pt>
                <c:pt idx="670">
                  <c:v>5.7901980000000002</c:v>
                </c:pt>
                <c:pt idx="671">
                  <c:v>5.795172</c:v>
                </c:pt>
                <c:pt idx="672">
                  <c:v>5.8001490000000002</c:v>
                </c:pt>
                <c:pt idx="673">
                  <c:v>5.8051279999999998</c:v>
                </c:pt>
                <c:pt idx="674">
                  <c:v>5.8101089999999997</c:v>
                </c:pt>
                <c:pt idx="675">
                  <c:v>5.8150919999999999</c:v>
                </c:pt>
                <c:pt idx="676">
                  <c:v>5.8200760000000002</c:v>
                </c:pt>
                <c:pt idx="677">
                  <c:v>5.8250640000000002</c:v>
                </c:pt>
                <c:pt idx="678">
                  <c:v>5.8300530000000004</c:v>
                </c:pt>
                <c:pt idx="679">
                  <c:v>5.835045</c:v>
                </c:pt>
                <c:pt idx="680">
                  <c:v>5.840039</c:v>
                </c:pt>
                <c:pt idx="681">
                  <c:v>5.8450350000000002</c:v>
                </c:pt>
                <c:pt idx="682">
                  <c:v>5.8500319999999997</c:v>
                </c:pt>
                <c:pt idx="683">
                  <c:v>5.8550329999999997</c:v>
                </c:pt>
                <c:pt idx="684">
                  <c:v>5.8600349999999999</c:v>
                </c:pt>
                <c:pt idx="685">
                  <c:v>5.8650390000000003</c:v>
                </c:pt>
                <c:pt idx="686">
                  <c:v>5.8700460000000003</c:v>
                </c:pt>
                <c:pt idx="687">
                  <c:v>5.8750540000000004</c:v>
                </c:pt>
                <c:pt idx="688">
                  <c:v>5.8800650000000001</c:v>
                </c:pt>
                <c:pt idx="689">
                  <c:v>5.885078</c:v>
                </c:pt>
                <c:pt idx="690">
                  <c:v>5.8900930000000002</c:v>
                </c:pt>
                <c:pt idx="691">
                  <c:v>5.895111</c:v>
                </c:pt>
                <c:pt idx="692">
                  <c:v>5.9001299999999999</c:v>
                </c:pt>
                <c:pt idx="693">
                  <c:v>5.905151</c:v>
                </c:pt>
                <c:pt idx="694">
                  <c:v>5.9101749999999997</c:v>
                </c:pt>
                <c:pt idx="695">
                  <c:v>5.9152009999999997</c:v>
                </c:pt>
                <c:pt idx="696">
                  <c:v>5.9202279999999998</c:v>
                </c:pt>
                <c:pt idx="697">
                  <c:v>5.9252589999999996</c:v>
                </c:pt>
                <c:pt idx="698">
                  <c:v>5.9302910000000004</c:v>
                </c:pt>
                <c:pt idx="699">
                  <c:v>5.9353249999999997</c:v>
                </c:pt>
                <c:pt idx="700">
                  <c:v>5.9403610000000002</c:v>
                </c:pt>
                <c:pt idx="701">
                  <c:v>5.9454000000000002</c:v>
                </c:pt>
                <c:pt idx="702">
                  <c:v>5.9504409999999996</c:v>
                </c:pt>
                <c:pt idx="703">
                  <c:v>5.9554840000000002</c:v>
                </c:pt>
                <c:pt idx="704">
                  <c:v>5.9605290000000002</c:v>
                </c:pt>
                <c:pt idx="705">
                  <c:v>5.9655760000000004</c:v>
                </c:pt>
                <c:pt idx="706">
                  <c:v>5.9706250000000001</c:v>
                </c:pt>
                <c:pt idx="707">
                  <c:v>5.9756770000000001</c:v>
                </c:pt>
                <c:pt idx="708">
                  <c:v>5.9807300000000003</c:v>
                </c:pt>
                <c:pt idx="709">
                  <c:v>5.9857849999999999</c:v>
                </c:pt>
                <c:pt idx="710">
                  <c:v>5.9908429999999999</c:v>
                </c:pt>
                <c:pt idx="711">
                  <c:v>5.9959030000000002</c:v>
                </c:pt>
                <c:pt idx="712">
                  <c:v>6.000966</c:v>
                </c:pt>
                <c:pt idx="713">
                  <c:v>6.00603</c:v>
                </c:pt>
                <c:pt idx="714">
                  <c:v>6.0110960000000002</c:v>
                </c:pt>
                <c:pt idx="715">
                  <c:v>6.0161639999999998</c:v>
                </c:pt>
                <c:pt idx="716">
                  <c:v>6.0212349999999999</c:v>
                </c:pt>
                <c:pt idx="717">
                  <c:v>6.0263080000000002</c:v>
                </c:pt>
                <c:pt idx="718">
                  <c:v>6.0313829999999999</c:v>
                </c:pt>
                <c:pt idx="719">
                  <c:v>6.0364599999999999</c:v>
                </c:pt>
                <c:pt idx="720">
                  <c:v>6.0415390000000002</c:v>
                </c:pt>
                <c:pt idx="721">
                  <c:v>6.0466199999999999</c:v>
                </c:pt>
                <c:pt idx="722">
                  <c:v>6.0517029999999998</c:v>
                </c:pt>
                <c:pt idx="723">
                  <c:v>6.0567890000000002</c:v>
                </c:pt>
                <c:pt idx="724">
                  <c:v>6.061877</c:v>
                </c:pt>
                <c:pt idx="725">
                  <c:v>6.066967</c:v>
                </c:pt>
                <c:pt idx="726">
                  <c:v>6.0720590000000003</c:v>
                </c:pt>
                <c:pt idx="727">
                  <c:v>6.077153</c:v>
                </c:pt>
                <c:pt idx="728">
                  <c:v>6.082249</c:v>
                </c:pt>
                <c:pt idx="729">
                  <c:v>6.0873480000000004</c:v>
                </c:pt>
                <c:pt idx="730">
                  <c:v>6.0924480000000001</c:v>
                </c:pt>
                <c:pt idx="731">
                  <c:v>6.09755</c:v>
                </c:pt>
                <c:pt idx="732">
                  <c:v>6.1026550000000004</c:v>
                </c:pt>
                <c:pt idx="733">
                  <c:v>6.1077620000000001</c:v>
                </c:pt>
                <c:pt idx="734">
                  <c:v>6.1128710000000002</c:v>
                </c:pt>
                <c:pt idx="735">
                  <c:v>6.1179819999999996</c:v>
                </c:pt>
                <c:pt idx="736">
                  <c:v>6.1230960000000003</c:v>
                </c:pt>
                <c:pt idx="737">
                  <c:v>6.1282110000000003</c:v>
                </c:pt>
                <c:pt idx="738">
                  <c:v>6.1333289999999998</c:v>
                </c:pt>
                <c:pt idx="739">
                  <c:v>6.1384489999999996</c:v>
                </c:pt>
                <c:pt idx="740">
                  <c:v>6.1435700000000004</c:v>
                </c:pt>
                <c:pt idx="741">
                  <c:v>6.148695</c:v>
                </c:pt>
                <c:pt idx="742">
                  <c:v>6.1538209999999998</c:v>
                </c:pt>
                <c:pt idx="743">
                  <c:v>6.1589489999999998</c:v>
                </c:pt>
                <c:pt idx="744">
                  <c:v>6.1640790000000001</c:v>
                </c:pt>
                <c:pt idx="745">
                  <c:v>6.1692119999999999</c:v>
                </c:pt>
                <c:pt idx="746">
                  <c:v>6.1743459999999999</c:v>
                </c:pt>
                <c:pt idx="747">
                  <c:v>6.1794830000000003</c:v>
                </c:pt>
                <c:pt idx="748">
                  <c:v>6.1846220000000001</c:v>
                </c:pt>
                <c:pt idx="749">
                  <c:v>6.1897640000000003</c:v>
                </c:pt>
                <c:pt idx="750">
                  <c:v>6.1949069999999997</c:v>
                </c:pt>
                <c:pt idx="751">
                  <c:v>6.2000520000000003</c:v>
                </c:pt>
                <c:pt idx="752">
                  <c:v>6.2051999999999996</c:v>
                </c:pt>
                <c:pt idx="753">
                  <c:v>6.2103489999999999</c:v>
                </c:pt>
                <c:pt idx="754">
                  <c:v>6.2155009999999997</c:v>
                </c:pt>
                <c:pt idx="755">
                  <c:v>6.2206549999999998</c:v>
                </c:pt>
                <c:pt idx="756">
                  <c:v>6.2258110000000002</c:v>
                </c:pt>
                <c:pt idx="757">
                  <c:v>6.230969</c:v>
                </c:pt>
                <c:pt idx="758">
                  <c:v>6.2361300000000002</c:v>
                </c:pt>
                <c:pt idx="759">
                  <c:v>6.2412919999999996</c:v>
                </c:pt>
                <c:pt idx="760">
                  <c:v>6.2464570000000004</c:v>
                </c:pt>
                <c:pt idx="761">
                  <c:v>6.2516230000000004</c:v>
                </c:pt>
                <c:pt idx="762">
                  <c:v>6.2567919999999999</c:v>
                </c:pt>
                <c:pt idx="763">
                  <c:v>6.2619629999999997</c:v>
                </c:pt>
                <c:pt idx="764">
                  <c:v>6.2671359999999998</c:v>
                </c:pt>
                <c:pt idx="765">
                  <c:v>6.2723120000000003</c:v>
                </c:pt>
                <c:pt idx="766">
                  <c:v>6.2774890000000001</c:v>
                </c:pt>
                <c:pt idx="767">
                  <c:v>6.2826690000000003</c:v>
                </c:pt>
                <c:pt idx="768">
                  <c:v>6.2878499999999997</c:v>
                </c:pt>
                <c:pt idx="769">
                  <c:v>6.2930339999999996</c:v>
                </c:pt>
                <c:pt idx="770">
                  <c:v>6.2982199999999997</c:v>
                </c:pt>
                <c:pt idx="771">
                  <c:v>6.3034080000000001</c:v>
                </c:pt>
                <c:pt idx="772">
                  <c:v>6.3085990000000001</c:v>
                </c:pt>
                <c:pt idx="773">
                  <c:v>6.3137910000000002</c:v>
                </c:pt>
                <c:pt idx="774">
                  <c:v>6.3189849999999996</c:v>
                </c:pt>
                <c:pt idx="775">
                  <c:v>6.3241820000000004</c:v>
                </c:pt>
                <c:pt idx="776">
                  <c:v>6.3293809999999997</c:v>
                </c:pt>
                <c:pt idx="777">
                  <c:v>6.334581</c:v>
                </c:pt>
                <c:pt idx="778">
                  <c:v>6.339785</c:v>
                </c:pt>
                <c:pt idx="779">
                  <c:v>6.3449900000000001</c:v>
                </c:pt>
                <c:pt idx="780">
                  <c:v>6.3501969999999996</c:v>
                </c:pt>
                <c:pt idx="781">
                  <c:v>6.3554060000000003</c:v>
                </c:pt>
                <c:pt idx="782">
                  <c:v>6.3606179999999997</c:v>
                </c:pt>
                <c:pt idx="783">
                  <c:v>6.3658320000000002</c:v>
                </c:pt>
                <c:pt idx="784">
                  <c:v>6.3710469999999999</c:v>
                </c:pt>
                <c:pt idx="785">
                  <c:v>6.3762660000000002</c:v>
                </c:pt>
                <c:pt idx="786">
                  <c:v>6.3814859999999998</c:v>
                </c:pt>
                <c:pt idx="787">
                  <c:v>6.3867079999999996</c:v>
                </c:pt>
                <c:pt idx="788">
                  <c:v>6.3919319999999997</c:v>
                </c:pt>
                <c:pt idx="789">
                  <c:v>6.3971590000000003</c:v>
                </c:pt>
                <c:pt idx="790">
                  <c:v>6.4023880000000002</c:v>
                </c:pt>
                <c:pt idx="791">
                  <c:v>6.4076190000000004</c:v>
                </c:pt>
                <c:pt idx="792">
                  <c:v>6.4128509999999999</c:v>
                </c:pt>
                <c:pt idx="793">
                  <c:v>6.4180869999999999</c:v>
                </c:pt>
                <c:pt idx="794">
                  <c:v>6.423324</c:v>
                </c:pt>
                <c:pt idx="795">
                  <c:v>6.4285629999999996</c:v>
                </c:pt>
                <c:pt idx="796">
                  <c:v>6.4338050000000004</c:v>
                </c:pt>
                <c:pt idx="797">
                  <c:v>6.4390479999999997</c:v>
                </c:pt>
                <c:pt idx="798">
                  <c:v>6.4442940000000002</c:v>
                </c:pt>
                <c:pt idx="799">
                  <c:v>6.4495420000000001</c:v>
                </c:pt>
                <c:pt idx="800">
                  <c:v>6.4547920000000003</c:v>
                </c:pt>
                <c:pt idx="801">
                  <c:v>6.4600439999999999</c:v>
                </c:pt>
                <c:pt idx="802">
                  <c:v>6.4652979999999998</c:v>
                </c:pt>
                <c:pt idx="803">
                  <c:v>6.4705550000000001</c:v>
                </c:pt>
                <c:pt idx="804">
                  <c:v>6.4758129999999996</c:v>
                </c:pt>
                <c:pt idx="805">
                  <c:v>6.4810739999999996</c:v>
                </c:pt>
                <c:pt idx="806">
                  <c:v>6.4863369999999998</c:v>
                </c:pt>
                <c:pt idx="807">
                  <c:v>6.4916020000000003</c:v>
                </c:pt>
                <c:pt idx="808">
                  <c:v>6.4968690000000002</c:v>
                </c:pt>
                <c:pt idx="809">
                  <c:v>6.5021380000000004</c:v>
                </c:pt>
                <c:pt idx="810">
                  <c:v>6.5074100000000001</c:v>
                </c:pt>
                <c:pt idx="811">
                  <c:v>6.512683</c:v>
                </c:pt>
                <c:pt idx="812">
                  <c:v>6.5179590000000003</c:v>
                </c:pt>
                <c:pt idx="813">
                  <c:v>6.523237</c:v>
                </c:pt>
                <c:pt idx="814">
                  <c:v>6.5285159999999998</c:v>
                </c:pt>
                <c:pt idx="815">
                  <c:v>6.5337990000000001</c:v>
                </c:pt>
                <c:pt idx="816">
                  <c:v>6.5390829999999998</c:v>
                </c:pt>
                <c:pt idx="817">
                  <c:v>6.5443689999999997</c:v>
                </c:pt>
                <c:pt idx="818">
                  <c:v>6.5496569999999998</c:v>
                </c:pt>
                <c:pt idx="819">
                  <c:v>6.5549480000000004</c:v>
                </c:pt>
                <c:pt idx="820">
                  <c:v>6.5602410000000004</c:v>
                </c:pt>
                <c:pt idx="821">
                  <c:v>6.5655359999999998</c:v>
                </c:pt>
                <c:pt idx="822">
                  <c:v>6.5708330000000004</c:v>
                </c:pt>
                <c:pt idx="823">
                  <c:v>6.5761320000000003</c:v>
                </c:pt>
                <c:pt idx="824">
                  <c:v>6.5814329999999996</c:v>
                </c:pt>
                <c:pt idx="825">
                  <c:v>6.5867370000000003</c:v>
                </c:pt>
                <c:pt idx="826">
                  <c:v>6.5920420000000002</c:v>
                </c:pt>
                <c:pt idx="827">
                  <c:v>6.5973499999999996</c:v>
                </c:pt>
                <c:pt idx="828">
                  <c:v>6.6026600000000002</c:v>
                </c:pt>
                <c:pt idx="829">
                  <c:v>6.6079720000000002</c:v>
                </c:pt>
                <c:pt idx="830">
                  <c:v>6.6132860000000004</c:v>
                </c:pt>
                <c:pt idx="831">
                  <c:v>6.6186020000000001</c:v>
                </c:pt>
                <c:pt idx="832">
                  <c:v>6.62392</c:v>
                </c:pt>
                <c:pt idx="833">
                  <c:v>6.6292410000000004</c:v>
                </c:pt>
                <c:pt idx="834">
                  <c:v>6.634563</c:v>
                </c:pt>
                <c:pt idx="835">
                  <c:v>6.639888</c:v>
                </c:pt>
                <c:pt idx="836">
                  <c:v>6.6452159999999996</c:v>
                </c:pt>
                <c:pt idx="837">
                  <c:v>6.6505450000000002</c:v>
                </c:pt>
                <c:pt idx="838">
                  <c:v>6.6558760000000001</c:v>
                </c:pt>
                <c:pt idx="839">
                  <c:v>6.6612090000000004</c:v>
                </c:pt>
                <c:pt idx="840">
                  <c:v>6.666544</c:v>
                </c:pt>
                <c:pt idx="841">
                  <c:v>6.6718820000000001</c:v>
                </c:pt>
                <c:pt idx="842">
                  <c:v>6.6772220000000004</c:v>
                </c:pt>
                <c:pt idx="843">
                  <c:v>6.6825640000000002</c:v>
                </c:pt>
                <c:pt idx="844">
                  <c:v>6.6879080000000002</c:v>
                </c:pt>
                <c:pt idx="845">
                  <c:v>6.6932539999999996</c:v>
                </c:pt>
                <c:pt idx="846">
                  <c:v>6.6986020000000002</c:v>
                </c:pt>
                <c:pt idx="847">
                  <c:v>6.7039520000000001</c:v>
                </c:pt>
                <c:pt idx="848">
                  <c:v>6.7093049999999996</c:v>
                </c:pt>
                <c:pt idx="849">
                  <c:v>6.7146600000000003</c:v>
                </c:pt>
                <c:pt idx="850">
                  <c:v>6.7200160000000002</c:v>
                </c:pt>
                <c:pt idx="851">
                  <c:v>6.7253759999999998</c:v>
                </c:pt>
                <c:pt idx="852">
                  <c:v>6.7307370000000004</c:v>
                </c:pt>
                <c:pt idx="853">
                  <c:v>6.7361000000000004</c:v>
                </c:pt>
                <c:pt idx="854">
                  <c:v>6.7414649999999998</c:v>
                </c:pt>
                <c:pt idx="855">
                  <c:v>6.7468329999999996</c:v>
                </c:pt>
                <c:pt idx="856">
                  <c:v>6.7522029999999997</c:v>
                </c:pt>
                <c:pt idx="857">
                  <c:v>6.757574</c:v>
                </c:pt>
                <c:pt idx="858">
                  <c:v>6.7629479999999997</c:v>
                </c:pt>
                <c:pt idx="859">
                  <c:v>6.7683239999999998</c:v>
                </c:pt>
                <c:pt idx="860">
                  <c:v>6.7737020000000001</c:v>
                </c:pt>
                <c:pt idx="861">
                  <c:v>6.779083</c:v>
                </c:pt>
                <c:pt idx="862">
                  <c:v>6.784465</c:v>
                </c:pt>
                <c:pt idx="863">
                  <c:v>6.7898500000000004</c:v>
                </c:pt>
                <c:pt idx="864">
                  <c:v>6.7952370000000002</c:v>
                </c:pt>
                <c:pt idx="865">
                  <c:v>6.8006250000000001</c:v>
                </c:pt>
                <c:pt idx="866">
                  <c:v>6.8060159999999996</c:v>
                </c:pt>
                <c:pt idx="867">
                  <c:v>6.8114090000000003</c:v>
                </c:pt>
                <c:pt idx="868">
                  <c:v>6.8168049999999996</c:v>
                </c:pt>
                <c:pt idx="869">
                  <c:v>6.8222019999999999</c:v>
                </c:pt>
                <c:pt idx="870">
                  <c:v>6.8276019999999997</c:v>
                </c:pt>
                <c:pt idx="871">
                  <c:v>6.8330039999999999</c:v>
                </c:pt>
                <c:pt idx="872">
                  <c:v>6.8384070000000001</c:v>
                </c:pt>
                <c:pt idx="873">
                  <c:v>6.8438129999999999</c:v>
                </c:pt>
                <c:pt idx="874">
                  <c:v>6.849221</c:v>
                </c:pt>
                <c:pt idx="875">
                  <c:v>6.8546310000000004</c:v>
                </c:pt>
                <c:pt idx="876">
                  <c:v>6.8600440000000003</c:v>
                </c:pt>
                <c:pt idx="877">
                  <c:v>6.8654580000000003</c:v>
                </c:pt>
                <c:pt idx="878">
                  <c:v>6.8708749999999998</c:v>
                </c:pt>
                <c:pt idx="879">
                  <c:v>6.8762939999999997</c:v>
                </c:pt>
                <c:pt idx="880">
                  <c:v>6.8817149999999998</c:v>
                </c:pt>
                <c:pt idx="881">
                  <c:v>6.8871380000000002</c:v>
                </c:pt>
                <c:pt idx="882">
                  <c:v>6.892563</c:v>
                </c:pt>
                <c:pt idx="883">
                  <c:v>6.8979900000000001</c:v>
                </c:pt>
                <c:pt idx="884">
                  <c:v>6.9034190000000004</c:v>
                </c:pt>
                <c:pt idx="885">
                  <c:v>6.9088510000000003</c:v>
                </c:pt>
                <c:pt idx="886">
                  <c:v>6.9142849999999996</c:v>
                </c:pt>
                <c:pt idx="887">
                  <c:v>6.919721</c:v>
                </c:pt>
                <c:pt idx="888">
                  <c:v>6.9251589999999998</c:v>
                </c:pt>
                <c:pt idx="889">
                  <c:v>6.930599</c:v>
                </c:pt>
                <c:pt idx="890">
                  <c:v>6.9360410000000003</c:v>
                </c:pt>
                <c:pt idx="891">
                  <c:v>6.9414850000000001</c:v>
                </c:pt>
                <c:pt idx="892">
                  <c:v>6.9469320000000003</c:v>
                </c:pt>
                <c:pt idx="893">
                  <c:v>6.9523809999999999</c:v>
                </c:pt>
                <c:pt idx="894">
                  <c:v>6.9578309999999997</c:v>
                </c:pt>
                <c:pt idx="895">
                  <c:v>6.9632839999999998</c:v>
                </c:pt>
                <c:pt idx="896">
                  <c:v>6.9687400000000004</c:v>
                </c:pt>
                <c:pt idx="897">
                  <c:v>6.9741970000000002</c:v>
                </c:pt>
                <c:pt idx="898">
                  <c:v>6.9796560000000003</c:v>
                </c:pt>
                <c:pt idx="899">
                  <c:v>6.9851169999999998</c:v>
                </c:pt>
                <c:pt idx="900">
                  <c:v>6.9905809999999997</c:v>
                </c:pt>
                <c:pt idx="901">
                  <c:v>6.9960469999999999</c:v>
                </c:pt>
                <c:pt idx="902">
                  <c:v>7.0015150000000004</c:v>
                </c:pt>
                <c:pt idx="903">
                  <c:v>7.0069850000000002</c:v>
                </c:pt>
                <c:pt idx="904">
                  <c:v>7.0124570000000004</c:v>
                </c:pt>
                <c:pt idx="905">
                  <c:v>7.0179309999999999</c:v>
                </c:pt>
                <c:pt idx="906">
                  <c:v>7.0234079999999999</c:v>
                </c:pt>
                <c:pt idx="907">
                  <c:v>7.028886</c:v>
                </c:pt>
                <c:pt idx="908">
                  <c:v>7.0343669999999996</c:v>
                </c:pt>
                <c:pt idx="909">
                  <c:v>7.0398500000000004</c:v>
                </c:pt>
                <c:pt idx="910">
                  <c:v>7.0453349999999997</c:v>
                </c:pt>
                <c:pt idx="911">
                  <c:v>7.0508220000000001</c:v>
                </c:pt>
                <c:pt idx="912">
                  <c:v>7.056311</c:v>
                </c:pt>
                <c:pt idx="913">
                  <c:v>7.0618030000000003</c:v>
                </c:pt>
                <c:pt idx="914">
                  <c:v>7.0672969999999999</c:v>
                </c:pt>
                <c:pt idx="915">
                  <c:v>7.0727919999999997</c:v>
                </c:pt>
                <c:pt idx="916">
                  <c:v>7.07829</c:v>
                </c:pt>
                <c:pt idx="917">
                  <c:v>7.0837899999999996</c:v>
                </c:pt>
                <c:pt idx="918">
                  <c:v>7.0892920000000004</c:v>
                </c:pt>
                <c:pt idx="919">
                  <c:v>7.0947959999999997</c:v>
                </c:pt>
                <c:pt idx="920">
                  <c:v>7.1003020000000001</c:v>
                </c:pt>
                <c:pt idx="921">
                  <c:v>7.1058110000000001</c:v>
                </c:pt>
                <c:pt idx="922">
                  <c:v>7.1113210000000002</c:v>
                </c:pt>
                <c:pt idx="923">
                  <c:v>7.1168339999999999</c:v>
                </c:pt>
                <c:pt idx="924">
                  <c:v>7.1223489999999998</c:v>
                </c:pt>
                <c:pt idx="925">
                  <c:v>7.127866</c:v>
                </c:pt>
                <c:pt idx="926">
                  <c:v>7.1333849999999996</c:v>
                </c:pt>
                <c:pt idx="927">
                  <c:v>7.1389060000000004</c:v>
                </c:pt>
                <c:pt idx="928">
                  <c:v>7.1444299999999998</c:v>
                </c:pt>
                <c:pt idx="929">
                  <c:v>7.1499550000000003</c:v>
                </c:pt>
                <c:pt idx="930">
                  <c:v>7.1554830000000003</c:v>
                </c:pt>
                <c:pt idx="931">
                  <c:v>7.1610129999999996</c:v>
                </c:pt>
                <c:pt idx="932">
                  <c:v>7.1665450000000002</c:v>
                </c:pt>
                <c:pt idx="933">
                  <c:v>7.1720790000000001</c:v>
                </c:pt>
                <c:pt idx="934">
                  <c:v>7.1776150000000003</c:v>
                </c:pt>
                <c:pt idx="935">
                  <c:v>7.183154</c:v>
                </c:pt>
                <c:pt idx="936">
                  <c:v>7.1886939999999999</c:v>
                </c:pt>
                <c:pt idx="937">
                  <c:v>7.1942370000000002</c:v>
                </c:pt>
                <c:pt idx="938">
                  <c:v>7.1997819999999999</c:v>
                </c:pt>
                <c:pt idx="939">
                  <c:v>7.2053279999999997</c:v>
                </c:pt>
                <c:pt idx="940">
                  <c:v>7.2108780000000001</c:v>
                </c:pt>
                <c:pt idx="941">
                  <c:v>7.2164289999999998</c:v>
                </c:pt>
                <c:pt idx="942">
                  <c:v>7.2219819999999997</c:v>
                </c:pt>
                <c:pt idx="943">
                  <c:v>7.227538</c:v>
                </c:pt>
                <c:pt idx="944">
                  <c:v>7.2330949999999996</c:v>
                </c:pt>
                <c:pt idx="945">
                  <c:v>7.2386549999999996</c:v>
                </c:pt>
                <c:pt idx="946">
                  <c:v>7.2442169999999999</c:v>
                </c:pt>
                <c:pt idx="947">
                  <c:v>7.2497809999999996</c:v>
                </c:pt>
                <c:pt idx="948">
                  <c:v>7.2553470000000004</c:v>
                </c:pt>
                <c:pt idx="949">
                  <c:v>7.2609149999999998</c:v>
                </c:pt>
                <c:pt idx="950">
                  <c:v>7.2664859999999996</c:v>
                </c:pt>
                <c:pt idx="951">
                  <c:v>7.2720580000000004</c:v>
                </c:pt>
                <c:pt idx="952">
                  <c:v>7.2776329999999998</c:v>
                </c:pt>
                <c:pt idx="953">
                  <c:v>7.2832100000000004</c:v>
                </c:pt>
                <c:pt idx="954">
                  <c:v>7.2887890000000004</c:v>
                </c:pt>
                <c:pt idx="955">
                  <c:v>7.2943699999999998</c:v>
                </c:pt>
                <c:pt idx="956">
                  <c:v>7.2999530000000004</c:v>
                </c:pt>
                <c:pt idx="957">
                  <c:v>7.3055389999999996</c:v>
                </c:pt>
                <c:pt idx="958">
                  <c:v>7.3111259999999998</c:v>
                </c:pt>
                <c:pt idx="959">
                  <c:v>7.3167160000000004</c:v>
                </c:pt>
                <c:pt idx="960">
                  <c:v>7.3223079999999996</c:v>
                </c:pt>
                <c:pt idx="961">
                  <c:v>7.3279009999999998</c:v>
                </c:pt>
                <c:pt idx="962">
                  <c:v>7.3334979999999996</c:v>
                </c:pt>
                <c:pt idx="963">
                  <c:v>7.3390959999999996</c:v>
                </c:pt>
                <c:pt idx="964">
                  <c:v>7.3446959999999999</c:v>
                </c:pt>
                <c:pt idx="965">
                  <c:v>7.3502980000000004</c:v>
                </c:pt>
                <c:pt idx="966">
                  <c:v>7.3559029999999996</c:v>
                </c:pt>
                <c:pt idx="967">
                  <c:v>7.36151</c:v>
                </c:pt>
                <c:pt idx="968">
                  <c:v>7.3671179999999996</c:v>
                </c:pt>
                <c:pt idx="969">
                  <c:v>7.3727299999999998</c:v>
                </c:pt>
                <c:pt idx="970">
                  <c:v>7.3783430000000001</c:v>
                </c:pt>
                <c:pt idx="971">
                  <c:v>7.3839579999999998</c:v>
                </c:pt>
                <c:pt idx="972">
                  <c:v>7.3895749999999998</c:v>
                </c:pt>
                <c:pt idx="973">
                  <c:v>7.3951950000000002</c:v>
                </c:pt>
                <c:pt idx="974">
                  <c:v>7.4008159999999998</c:v>
                </c:pt>
                <c:pt idx="975">
                  <c:v>7.4064399999999999</c:v>
                </c:pt>
                <c:pt idx="976">
                  <c:v>7.4120660000000003</c:v>
                </c:pt>
                <c:pt idx="977">
                  <c:v>7.4176950000000001</c:v>
                </c:pt>
                <c:pt idx="978">
                  <c:v>7.4233250000000002</c:v>
                </c:pt>
                <c:pt idx="979">
                  <c:v>7.4289569999999996</c:v>
                </c:pt>
                <c:pt idx="980">
                  <c:v>7.4345920000000003</c:v>
                </c:pt>
                <c:pt idx="981">
                  <c:v>7.4402280000000003</c:v>
                </c:pt>
                <c:pt idx="982">
                  <c:v>7.4458669999999998</c:v>
                </c:pt>
                <c:pt idx="983">
                  <c:v>7.4515079999999996</c:v>
                </c:pt>
                <c:pt idx="984">
                  <c:v>7.4571509999999996</c:v>
                </c:pt>
                <c:pt idx="985">
                  <c:v>7.462796</c:v>
                </c:pt>
                <c:pt idx="986">
                  <c:v>7.4684429999999997</c:v>
                </c:pt>
                <c:pt idx="987">
                  <c:v>7.4740929999999999</c:v>
                </c:pt>
                <c:pt idx="988">
                  <c:v>7.4797440000000002</c:v>
                </c:pt>
                <c:pt idx="989">
                  <c:v>7.485398</c:v>
                </c:pt>
                <c:pt idx="990">
                  <c:v>7.4910540000000001</c:v>
                </c:pt>
                <c:pt idx="991">
                  <c:v>7.4967119999999996</c:v>
                </c:pt>
                <c:pt idx="992">
                  <c:v>7.5023720000000003</c:v>
                </c:pt>
                <c:pt idx="993">
                  <c:v>7.5080340000000003</c:v>
                </c:pt>
                <c:pt idx="994">
                  <c:v>7.5136989999999999</c:v>
                </c:pt>
                <c:pt idx="995">
                  <c:v>7.5193649999999996</c:v>
                </c:pt>
                <c:pt idx="996">
                  <c:v>7.5250339999999998</c:v>
                </c:pt>
                <c:pt idx="997">
                  <c:v>7.5307050000000002</c:v>
                </c:pt>
                <c:pt idx="998">
                  <c:v>7.536378</c:v>
                </c:pt>
                <c:pt idx="999">
                  <c:v>7.5420530000000001</c:v>
                </c:pt>
                <c:pt idx="1000">
                  <c:v>7.5477299999999996</c:v>
                </c:pt>
                <c:pt idx="1001">
                  <c:v>7.5534100000000004</c:v>
                </c:pt>
                <c:pt idx="1002">
                  <c:v>7.5590909999999996</c:v>
                </c:pt>
                <c:pt idx="1003">
                  <c:v>7.564775</c:v>
                </c:pt>
                <c:pt idx="1004">
                  <c:v>7.5704599999999997</c:v>
                </c:pt>
                <c:pt idx="1005">
                  <c:v>7.5761479999999999</c:v>
                </c:pt>
                <c:pt idx="1006">
                  <c:v>7.5818380000000003</c:v>
                </c:pt>
                <c:pt idx="1007">
                  <c:v>7.5875310000000002</c:v>
                </c:pt>
                <c:pt idx="1008">
                  <c:v>7.5932250000000003</c:v>
                </c:pt>
                <c:pt idx="1009">
                  <c:v>7.5989209999999998</c:v>
                </c:pt>
                <c:pt idx="1010">
                  <c:v>7.6046199999999997</c:v>
                </c:pt>
                <c:pt idx="1011">
                  <c:v>7.6103209999999999</c:v>
                </c:pt>
                <c:pt idx="1012">
                  <c:v>7.6160240000000003</c:v>
                </c:pt>
                <c:pt idx="1013">
                  <c:v>7.6217280000000001</c:v>
                </c:pt>
                <c:pt idx="1014">
                  <c:v>7.6274350000000002</c:v>
                </c:pt>
                <c:pt idx="1015">
                  <c:v>7.6331449999999998</c:v>
                </c:pt>
                <c:pt idx="1016">
                  <c:v>7.6388559999999996</c:v>
                </c:pt>
                <c:pt idx="1017">
                  <c:v>7.6445689999999997</c:v>
                </c:pt>
                <c:pt idx="1018">
                  <c:v>7.6502850000000002</c:v>
                </c:pt>
                <c:pt idx="1019">
                  <c:v>7.6560030000000001</c:v>
                </c:pt>
                <c:pt idx="1020">
                  <c:v>7.6617230000000003</c:v>
                </c:pt>
                <c:pt idx="1021">
                  <c:v>7.6674449999999998</c:v>
                </c:pt>
                <c:pt idx="1022">
                  <c:v>7.6731689999999997</c:v>
                </c:pt>
                <c:pt idx="1023">
                  <c:v>7.6788949999999998</c:v>
                </c:pt>
                <c:pt idx="1024">
                  <c:v>7.6846240000000003</c:v>
                </c:pt>
                <c:pt idx="1025">
                  <c:v>7.6903550000000003</c:v>
                </c:pt>
                <c:pt idx="1026">
                  <c:v>7.6960870000000003</c:v>
                </c:pt>
                <c:pt idx="1027">
                  <c:v>7.7018219999999999</c:v>
                </c:pt>
                <c:pt idx="1028">
                  <c:v>7.70756</c:v>
                </c:pt>
                <c:pt idx="1029">
                  <c:v>7.713298</c:v>
                </c:pt>
                <c:pt idx="1030">
                  <c:v>7.7190399999999997</c:v>
                </c:pt>
                <c:pt idx="1031">
                  <c:v>7.7247830000000004</c:v>
                </c:pt>
                <c:pt idx="1032">
                  <c:v>7.7305289999999998</c:v>
                </c:pt>
                <c:pt idx="1033">
                  <c:v>7.7362770000000003</c:v>
                </c:pt>
                <c:pt idx="1034">
                  <c:v>7.7420260000000001</c:v>
                </c:pt>
                <c:pt idx="1035">
                  <c:v>7.7477780000000003</c:v>
                </c:pt>
                <c:pt idx="1036">
                  <c:v>7.7535319999999999</c:v>
                </c:pt>
                <c:pt idx="1037">
                  <c:v>7.7592889999999999</c:v>
                </c:pt>
                <c:pt idx="1038">
                  <c:v>7.765047</c:v>
                </c:pt>
                <c:pt idx="1039">
                  <c:v>7.7708079999999997</c:v>
                </c:pt>
                <c:pt idx="1040">
                  <c:v>7.7765700000000004</c:v>
                </c:pt>
                <c:pt idx="1041">
                  <c:v>7.7823349999999998</c:v>
                </c:pt>
                <c:pt idx="1042">
                  <c:v>7.7881020000000003</c:v>
                </c:pt>
                <c:pt idx="1043">
                  <c:v>7.7938710000000002</c:v>
                </c:pt>
                <c:pt idx="1044">
                  <c:v>7.7996420000000004</c:v>
                </c:pt>
                <c:pt idx="1045">
                  <c:v>7.8054160000000001</c:v>
                </c:pt>
                <c:pt idx="1046">
                  <c:v>7.811191</c:v>
                </c:pt>
                <c:pt idx="1047">
                  <c:v>7.8169680000000001</c:v>
                </c:pt>
                <c:pt idx="1048">
                  <c:v>7.8227479999999998</c:v>
                </c:pt>
                <c:pt idx="1049">
                  <c:v>7.8285299999999998</c:v>
                </c:pt>
                <c:pt idx="1050">
                  <c:v>7.834314</c:v>
                </c:pt>
                <c:pt idx="1051">
                  <c:v>7.8400999999999996</c:v>
                </c:pt>
                <c:pt idx="1052">
                  <c:v>7.8458889999999997</c:v>
                </c:pt>
                <c:pt idx="1053">
                  <c:v>7.8516789999999999</c:v>
                </c:pt>
                <c:pt idx="1054">
                  <c:v>7.8574719999999996</c:v>
                </c:pt>
                <c:pt idx="1055">
                  <c:v>7.8632660000000003</c:v>
                </c:pt>
                <c:pt idx="1056">
                  <c:v>7.8690629999999997</c:v>
                </c:pt>
                <c:pt idx="1057">
                  <c:v>7.8748620000000003</c:v>
                </c:pt>
                <c:pt idx="1058">
                  <c:v>7.8806630000000002</c:v>
                </c:pt>
                <c:pt idx="1059">
                  <c:v>7.8864669999999997</c:v>
                </c:pt>
                <c:pt idx="1060">
                  <c:v>7.8922720000000002</c:v>
                </c:pt>
                <c:pt idx="1061">
                  <c:v>7.8980790000000001</c:v>
                </c:pt>
                <c:pt idx="1062">
                  <c:v>7.9038890000000004</c:v>
                </c:pt>
                <c:pt idx="1063">
                  <c:v>7.9097010000000001</c:v>
                </c:pt>
                <c:pt idx="1064">
                  <c:v>7.9155150000000001</c:v>
                </c:pt>
                <c:pt idx="1065">
                  <c:v>7.9213310000000003</c:v>
                </c:pt>
                <c:pt idx="1066">
                  <c:v>7.927149</c:v>
                </c:pt>
                <c:pt idx="1067">
                  <c:v>7.9329700000000001</c:v>
                </c:pt>
                <c:pt idx="1068">
                  <c:v>7.9387920000000003</c:v>
                </c:pt>
                <c:pt idx="1069">
                  <c:v>7.9446159999999999</c:v>
                </c:pt>
                <c:pt idx="1070">
                  <c:v>7.9504429999999999</c:v>
                </c:pt>
                <c:pt idx="1071">
                  <c:v>7.9562720000000002</c:v>
                </c:pt>
                <c:pt idx="1072">
                  <c:v>7.9621029999999999</c:v>
                </c:pt>
                <c:pt idx="1073">
                  <c:v>7.9679359999999999</c:v>
                </c:pt>
                <c:pt idx="1074">
                  <c:v>7.9737720000000003</c:v>
                </c:pt>
                <c:pt idx="1075">
                  <c:v>7.979609</c:v>
                </c:pt>
                <c:pt idx="1076">
                  <c:v>7.9854479999999999</c:v>
                </c:pt>
                <c:pt idx="1077">
                  <c:v>7.9912900000000002</c:v>
                </c:pt>
                <c:pt idx="1078">
                  <c:v>7.997134</c:v>
                </c:pt>
                <c:pt idx="1079">
                  <c:v>8.0029800000000009</c:v>
                </c:pt>
                <c:pt idx="1080">
                  <c:v>8.0088279999999994</c:v>
                </c:pt>
                <c:pt idx="1081">
                  <c:v>8.014678</c:v>
                </c:pt>
                <c:pt idx="1082">
                  <c:v>8.0205310000000001</c:v>
                </c:pt>
                <c:pt idx="1083">
                  <c:v>8.0263849999999994</c:v>
                </c:pt>
                <c:pt idx="1084">
                  <c:v>8.0322420000000001</c:v>
                </c:pt>
                <c:pt idx="1085">
                  <c:v>8.0381</c:v>
                </c:pt>
                <c:pt idx="1086">
                  <c:v>8.0439620000000005</c:v>
                </c:pt>
                <c:pt idx="1087">
                  <c:v>8.0498250000000002</c:v>
                </c:pt>
                <c:pt idx="1088">
                  <c:v>8.0556900000000002</c:v>
                </c:pt>
                <c:pt idx="1089">
                  <c:v>8.0615570000000005</c:v>
                </c:pt>
                <c:pt idx="1090">
                  <c:v>8.0674270000000003</c:v>
                </c:pt>
                <c:pt idx="1091">
                  <c:v>8.0732979999999994</c:v>
                </c:pt>
                <c:pt idx="1092">
                  <c:v>8.0791710000000005</c:v>
                </c:pt>
                <c:pt idx="1093">
                  <c:v>8.0850480000000005</c:v>
                </c:pt>
                <c:pt idx="1094">
                  <c:v>8.0909250000000004</c:v>
                </c:pt>
                <c:pt idx="1095">
                  <c:v>8.0968060000000008</c:v>
                </c:pt>
                <c:pt idx="1096">
                  <c:v>8.1026880000000006</c:v>
                </c:pt>
                <c:pt idx="1097">
                  <c:v>8.1085720000000006</c:v>
                </c:pt>
                <c:pt idx="1098">
                  <c:v>8.1144590000000001</c:v>
                </c:pt>
                <c:pt idx="1099">
                  <c:v>8.1203479999999999</c:v>
                </c:pt>
                <c:pt idx="1100">
                  <c:v>8.1262380000000007</c:v>
                </c:pt>
                <c:pt idx="1101">
                  <c:v>8.1321320000000004</c:v>
                </c:pt>
                <c:pt idx="1102">
                  <c:v>8.138026</c:v>
                </c:pt>
                <c:pt idx="1103">
                  <c:v>8.1439240000000002</c:v>
                </c:pt>
                <c:pt idx="1104">
                  <c:v>8.1498229999999996</c:v>
                </c:pt>
                <c:pt idx="1105">
                  <c:v>8.1557250000000003</c:v>
                </c:pt>
                <c:pt idx="1106">
                  <c:v>8.1616280000000003</c:v>
                </c:pt>
                <c:pt idx="1107">
                  <c:v>8.1675339999999998</c:v>
                </c:pt>
                <c:pt idx="1108">
                  <c:v>8.1734419999999997</c:v>
                </c:pt>
                <c:pt idx="1109">
                  <c:v>8.1793519999999997</c:v>
                </c:pt>
                <c:pt idx="1110">
                  <c:v>8.1852640000000001</c:v>
                </c:pt>
                <c:pt idx="1111">
                  <c:v>8.1911780000000007</c:v>
                </c:pt>
                <c:pt idx="1112">
                  <c:v>8.1970949999999991</c:v>
                </c:pt>
                <c:pt idx="1113">
                  <c:v>8.2030130000000003</c:v>
                </c:pt>
                <c:pt idx="1114">
                  <c:v>8.2089339999999993</c:v>
                </c:pt>
                <c:pt idx="1115">
                  <c:v>8.2148570000000003</c:v>
                </c:pt>
                <c:pt idx="1116">
                  <c:v>8.2207810000000006</c:v>
                </c:pt>
                <c:pt idx="1117">
                  <c:v>8.2267089999999996</c:v>
                </c:pt>
                <c:pt idx="1118">
                  <c:v>8.2326379999999997</c:v>
                </c:pt>
                <c:pt idx="1119">
                  <c:v>8.238569</c:v>
                </c:pt>
                <c:pt idx="1120">
                  <c:v>8.2445029999999999</c:v>
                </c:pt>
                <c:pt idx="1121">
                  <c:v>8.2504390000000001</c:v>
                </c:pt>
                <c:pt idx="1122">
                  <c:v>8.2563759999999995</c:v>
                </c:pt>
                <c:pt idx="1123">
                  <c:v>8.2623169999999995</c:v>
                </c:pt>
                <c:pt idx="1124">
                  <c:v>8.2682579999999994</c:v>
                </c:pt>
                <c:pt idx="1125">
                  <c:v>8.2742020000000007</c:v>
                </c:pt>
                <c:pt idx="1126">
                  <c:v>8.2801489999999998</c:v>
                </c:pt>
                <c:pt idx="1127">
                  <c:v>8.2860980000000009</c:v>
                </c:pt>
                <c:pt idx="1128">
                  <c:v>8.2920479999999994</c:v>
                </c:pt>
                <c:pt idx="1129">
                  <c:v>8.2980009999999993</c:v>
                </c:pt>
                <c:pt idx="1130">
                  <c:v>8.3039559999999994</c:v>
                </c:pt>
                <c:pt idx="1131">
                  <c:v>8.3099129999999999</c:v>
                </c:pt>
                <c:pt idx="1132">
                  <c:v>8.3158720000000006</c:v>
                </c:pt>
                <c:pt idx="1133">
                  <c:v>8.3218340000000008</c:v>
                </c:pt>
                <c:pt idx="1134">
                  <c:v>8.3277970000000003</c:v>
                </c:pt>
                <c:pt idx="1135">
                  <c:v>8.3337620000000001</c:v>
                </c:pt>
                <c:pt idx="1136">
                  <c:v>8.3397299999999994</c:v>
                </c:pt>
                <c:pt idx="1137">
                  <c:v>8.3457000000000008</c:v>
                </c:pt>
                <c:pt idx="1138">
                  <c:v>8.3516720000000007</c:v>
                </c:pt>
                <c:pt idx="1139">
                  <c:v>8.3576460000000008</c:v>
                </c:pt>
                <c:pt idx="1140">
                  <c:v>8.3636230000000005</c:v>
                </c:pt>
                <c:pt idx="1141">
                  <c:v>8.3696000000000002</c:v>
                </c:pt>
                <c:pt idx="1142">
                  <c:v>8.3755810000000004</c:v>
                </c:pt>
                <c:pt idx="1143">
                  <c:v>8.3815639999999991</c:v>
                </c:pt>
                <c:pt idx="1144">
                  <c:v>8.3875480000000007</c:v>
                </c:pt>
                <c:pt idx="1145">
                  <c:v>8.3935359999999992</c:v>
                </c:pt>
                <c:pt idx="1146">
                  <c:v>8.3995250000000006</c:v>
                </c:pt>
                <c:pt idx="1147">
                  <c:v>8.4055160000000004</c:v>
                </c:pt>
                <c:pt idx="1148">
                  <c:v>8.4115099999999998</c:v>
                </c:pt>
                <c:pt idx="1149">
                  <c:v>8.4175039999999992</c:v>
                </c:pt>
                <c:pt idx="1150">
                  <c:v>8.4235019999999992</c:v>
                </c:pt>
                <c:pt idx="1151">
                  <c:v>8.4295019999999994</c:v>
                </c:pt>
                <c:pt idx="1152">
                  <c:v>8.4355039999999999</c:v>
                </c:pt>
                <c:pt idx="1153">
                  <c:v>8.4415069999999996</c:v>
                </c:pt>
                <c:pt idx="1154">
                  <c:v>8.447514</c:v>
                </c:pt>
                <c:pt idx="1155">
                  <c:v>8.4535230000000006</c:v>
                </c:pt>
                <c:pt idx="1156">
                  <c:v>8.4595330000000004</c:v>
                </c:pt>
                <c:pt idx="1157">
                  <c:v>8.4655459999999998</c:v>
                </c:pt>
                <c:pt idx="1158">
                  <c:v>8.4715600000000002</c:v>
                </c:pt>
                <c:pt idx="1159">
                  <c:v>8.4775770000000001</c:v>
                </c:pt>
                <c:pt idx="1160">
                  <c:v>8.4835960000000004</c:v>
                </c:pt>
                <c:pt idx="1161">
                  <c:v>8.4896159999999998</c:v>
                </c:pt>
                <c:pt idx="1162">
                  <c:v>8.4956399999999999</c:v>
                </c:pt>
                <c:pt idx="1163">
                  <c:v>8.5016649999999991</c:v>
                </c:pt>
                <c:pt idx="1164">
                  <c:v>8.5076929999999997</c:v>
                </c:pt>
                <c:pt idx="1165">
                  <c:v>8.5137219999999996</c:v>
                </c:pt>
                <c:pt idx="1166">
                  <c:v>8.5197540000000007</c:v>
                </c:pt>
                <c:pt idx="1167">
                  <c:v>8.5257880000000004</c:v>
                </c:pt>
                <c:pt idx="1168">
                  <c:v>8.5318240000000003</c:v>
                </c:pt>
                <c:pt idx="1169">
                  <c:v>8.5378629999999998</c:v>
                </c:pt>
                <c:pt idx="1170">
                  <c:v>8.5439019999999992</c:v>
                </c:pt>
                <c:pt idx="1171">
                  <c:v>8.5499449999999992</c:v>
                </c:pt>
                <c:pt idx="1172">
                  <c:v>8.5559899999999995</c:v>
                </c:pt>
                <c:pt idx="1173">
                  <c:v>8.5620370000000001</c:v>
                </c:pt>
                <c:pt idx="1174">
                  <c:v>8.5680859999999992</c:v>
                </c:pt>
                <c:pt idx="1175">
                  <c:v>8.5741370000000003</c:v>
                </c:pt>
                <c:pt idx="1176">
                  <c:v>8.58019</c:v>
                </c:pt>
                <c:pt idx="1177">
                  <c:v>8.5862449999999999</c:v>
                </c:pt>
                <c:pt idx="1178">
                  <c:v>8.5923020000000001</c:v>
                </c:pt>
                <c:pt idx="1179">
                  <c:v>8.5983619999999998</c:v>
                </c:pt>
                <c:pt idx="1180">
                  <c:v>8.6044239999999999</c:v>
                </c:pt>
                <c:pt idx="1181">
                  <c:v>8.6104869999999991</c:v>
                </c:pt>
                <c:pt idx="1182">
                  <c:v>8.6165529999999997</c:v>
                </c:pt>
                <c:pt idx="1183">
                  <c:v>8.6226219999999998</c:v>
                </c:pt>
                <c:pt idx="1184">
                  <c:v>8.6286919999999991</c:v>
                </c:pt>
                <c:pt idx="1185">
                  <c:v>8.6347640000000006</c:v>
                </c:pt>
                <c:pt idx="1186">
                  <c:v>8.6408389999999997</c:v>
                </c:pt>
                <c:pt idx="1187">
                  <c:v>8.6469149999999999</c:v>
                </c:pt>
                <c:pt idx="1188">
                  <c:v>8.6529939999999996</c:v>
                </c:pt>
                <c:pt idx="1189">
                  <c:v>8.6590749999999996</c:v>
                </c:pt>
                <c:pt idx="1190">
                  <c:v>8.6651579999999999</c:v>
                </c:pt>
                <c:pt idx="1191">
                  <c:v>8.6712430000000005</c:v>
                </c:pt>
                <c:pt idx="1192">
                  <c:v>8.6773299999999995</c:v>
                </c:pt>
                <c:pt idx="1193">
                  <c:v>8.6834199999999999</c:v>
                </c:pt>
                <c:pt idx="1194">
                  <c:v>8.6895109999999995</c:v>
                </c:pt>
                <c:pt idx="1195">
                  <c:v>8.6956050000000005</c:v>
                </c:pt>
                <c:pt idx="1196">
                  <c:v>8.7017009999999999</c:v>
                </c:pt>
                <c:pt idx="1197">
                  <c:v>8.7077989999999996</c:v>
                </c:pt>
                <c:pt idx="1198">
                  <c:v>8.7139000000000006</c:v>
                </c:pt>
                <c:pt idx="1199">
                  <c:v>8.7200009999999999</c:v>
                </c:pt>
                <c:pt idx="1200">
                  <c:v>8.7261059999999997</c:v>
                </c:pt>
                <c:pt idx="1201">
                  <c:v>8.7322120000000005</c:v>
                </c:pt>
                <c:pt idx="1202">
                  <c:v>8.7383209999999991</c:v>
                </c:pt>
                <c:pt idx="1203">
                  <c:v>8.7444310000000005</c:v>
                </c:pt>
                <c:pt idx="1204">
                  <c:v>8.7505450000000007</c:v>
                </c:pt>
                <c:pt idx="1205">
                  <c:v>8.7566600000000001</c:v>
                </c:pt>
                <c:pt idx="1206">
                  <c:v>8.7627769999999998</c:v>
                </c:pt>
                <c:pt idx="1207">
                  <c:v>8.7688959999999998</c:v>
                </c:pt>
                <c:pt idx="1208">
                  <c:v>8.7750179999999993</c:v>
                </c:pt>
                <c:pt idx="1209">
                  <c:v>8.7811409999999999</c:v>
                </c:pt>
                <c:pt idx="1210">
                  <c:v>8.7872679999999992</c:v>
                </c:pt>
                <c:pt idx="1211">
                  <c:v>8.7933950000000003</c:v>
                </c:pt>
                <c:pt idx="1212">
                  <c:v>8.7995249999999992</c:v>
                </c:pt>
                <c:pt idx="1213">
                  <c:v>8.8056570000000001</c:v>
                </c:pt>
                <c:pt idx="1214">
                  <c:v>8.8117909999999995</c:v>
                </c:pt>
                <c:pt idx="1215">
                  <c:v>8.8179280000000002</c:v>
                </c:pt>
                <c:pt idx="1216">
                  <c:v>8.8240669999999994</c:v>
                </c:pt>
                <c:pt idx="1217">
                  <c:v>8.8302080000000007</c:v>
                </c:pt>
                <c:pt idx="1218">
                  <c:v>8.8363499999999995</c:v>
                </c:pt>
                <c:pt idx="1219">
                  <c:v>8.8424949999999995</c:v>
                </c:pt>
                <c:pt idx="1220">
                  <c:v>8.8486419999999999</c:v>
                </c:pt>
                <c:pt idx="1221">
                  <c:v>8.8547919999999998</c:v>
                </c:pt>
                <c:pt idx="1222">
                  <c:v>8.8609430000000007</c:v>
                </c:pt>
                <c:pt idx="1223">
                  <c:v>8.8670969999999993</c:v>
                </c:pt>
                <c:pt idx="1224">
                  <c:v>8.8732520000000008</c:v>
                </c:pt>
                <c:pt idx="1225">
                  <c:v>8.87941</c:v>
                </c:pt>
                <c:pt idx="1226">
                  <c:v>8.8855710000000006</c:v>
                </c:pt>
                <c:pt idx="1227">
                  <c:v>8.8917319999999993</c:v>
                </c:pt>
                <c:pt idx="1228">
                  <c:v>8.8978970000000004</c:v>
                </c:pt>
                <c:pt idx="1229">
                  <c:v>8.9040619999999997</c:v>
                </c:pt>
                <c:pt idx="1230">
                  <c:v>8.9102320000000006</c:v>
                </c:pt>
                <c:pt idx="1231">
                  <c:v>8.9164019999999997</c:v>
                </c:pt>
                <c:pt idx="1232">
                  <c:v>8.9225750000000001</c:v>
                </c:pt>
                <c:pt idx="1233">
                  <c:v>8.9287489999999998</c:v>
                </c:pt>
                <c:pt idx="1234">
                  <c:v>8.9349260000000008</c:v>
                </c:pt>
                <c:pt idx="1235">
                  <c:v>8.9411059999999996</c:v>
                </c:pt>
                <c:pt idx="1236">
                  <c:v>8.9472869999999993</c:v>
                </c:pt>
                <c:pt idx="1237">
                  <c:v>8.9534699999999994</c:v>
                </c:pt>
                <c:pt idx="1238">
                  <c:v>8.9596560000000007</c:v>
                </c:pt>
                <c:pt idx="1239">
                  <c:v>8.9658429999999996</c:v>
                </c:pt>
                <c:pt idx="1240">
                  <c:v>8.9720340000000007</c:v>
                </c:pt>
                <c:pt idx="1241">
                  <c:v>8.9782259999999994</c:v>
                </c:pt>
                <c:pt idx="1242">
                  <c:v>8.9844200000000001</c:v>
                </c:pt>
                <c:pt idx="1243">
                  <c:v>8.9906159999999993</c:v>
                </c:pt>
                <c:pt idx="1244">
                  <c:v>8.9968140000000005</c:v>
                </c:pt>
                <c:pt idx="1245">
                  <c:v>9.0030149999999995</c:v>
                </c:pt>
                <c:pt idx="1246">
                  <c:v>9.0092169999999996</c:v>
                </c:pt>
                <c:pt idx="1247">
                  <c:v>9.0154219999999992</c:v>
                </c:pt>
                <c:pt idx="1248">
                  <c:v>9.0216290000000008</c:v>
                </c:pt>
                <c:pt idx="1249">
                  <c:v>9.0278379999999991</c:v>
                </c:pt>
                <c:pt idx="1250">
                  <c:v>9.0340489999999996</c:v>
                </c:pt>
                <c:pt idx="1251">
                  <c:v>9.0402629999999995</c:v>
                </c:pt>
                <c:pt idx="1252">
                  <c:v>9.0464780000000005</c:v>
                </c:pt>
                <c:pt idx="1253">
                  <c:v>9.0526959999999992</c:v>
                </c:pt>
                <c:pt idx="1254">
                  <c:v>9.0589150000000007</c:v>
                </c:pt>
                <c:pt idx="1255">
                  <c:v>9.0651379999999993</c:v>
                </c:pt>
                <c:pt idx="1256">
                  <c:v>9.0713620000000006</c:v>
                </c:pt>
                <c:pt idx="1257">
                  <c:v>9.0775880000000004</c:v>
                </c:pt>
                <c:pt idx="1258">
                  <c:v>9.0838160000000006</c:v>
                </c:pt>
                <c:pt idx="1259">
                  <c:v>9.0900459999999992</c:v>
                </c:pt>
                <c:pt idx="1260">
                  <c:v>9.0962789999999991</c:v>
                </c:pt>
                <c:pt idx="1261">
                  <c:v>9.1025130000000001</c:v>
                </c:pt>
                <c:pt idx="1262">
                  <c:v>9.1087500000000006</c:v>
                </c:pt>
                <c:pt idx="1263">
                  <c:v>9.1149889999999996</c:v>
                </c:pt>
                <c:pt idx="1264">
                  <c:v>9.1212300000000006</c:v>
                </c:pt>
                <c:pt idx="1265">
                  <c:v>9.1274739999999994</c:v>
                </c:pt>
                <c:pt idx="1266">
                  <c:v>9.1337189999999993</c:v>
                </c:pt>
                <c:pt idx="1267">
                  <c:v>9.1399670000000004</c:v>
                </c:pt>
                <c:pt idx="1268">
                  <c:v>9.1462160000000008</c:v>
                </c:pt>
                <c:pt idx="1269">
                  <c:v>9.1524680000000007</c:v>
                </c:pt>
                <c:pt idx="1270">
                  <c:v>9.1587219999999991</c:v>
                </c:pt>
                <c:pt idx="1271">
                  <c:v>9.1649779999999996</c:v>
                </c:pt>
                <c:pt idx="1272">
                  <c:v>9.1712360000000004</c:v>
                </c:pt>
                <c:pt idx="1273">
                  <c:v>9.1774970000000007</c:v>
                </c:pt>
                <c:pt idx="1274">
                  <c:v>9.1837590000000002</c:v>
                </c:pt>
                <c:pt idx="1275">
                  <c:v>9.1900230000000001</c:v>
                </c:pt>
                <c:pt idx="1276">
                  <c:v>9.1962899999999994</c:v>
                </c:pt>
                <c:pt idx="1277">
                  <c:v>9.2025590000000008</c:v>
                </c:pt>
                <c:pt idx="1278">
                  <c:v>9.2088300000000007</c:v>
                </c:pt>
                <c:pt idx="1279">
                  <c:v>9.2151029999999992</c:v>
                </c:pt>
                <c:pt idx="1280">
                  <c:v>9.2213779999999996</c:v>
                </c:pt>
                <c:pt idx="1281">
                  <c:v>9.2276559999999996</c:v>
                </c:pt>
                <c:pt idx="1282">
                  <c:v>9.2339350000000007</c:v>
                </c:pt>
                <c:pt idx="1283">
                  <c:v>9.2402169999999995</c:v>
                </c:pt>
                <c:pt idx="1284">
                  <c:v>9.2465010000000003</c:v>
                </c:pt>
                <c:pt idx="1285">
                  <c:v>9.2527869999999997</c:v>
                </c:pt>
                <c:pt idx="1286">
                  <c:v>9.2590749999999993</c:v>
                </c:pt>
                <c:pt idx="1287">
                  <c:v>9.2653660000000002</c:v>
                </c:pt>
                <c:pt idx="1288">
                  <c:v>9.2716580000000004</c:v>
                </c:pt>
                <c:pt idx="1289">
                  <c:v>9.2779520000000009</c:v>
                </c:pt>
                <c:pt idx="1290">
                  <c:v>9.2842490000000009</c:v>
                </c:pt>
                <c:pt idx="1291">
                  <c:v>9.2905470000000001</c:v>
                </c:pt>
                <c:pt idx="1292">
                  <c:v>9.2968480000000007</c:v>
                </c:pt>
                <c:pt idx="1293">
                  <c:v>9.3031520000000008</c:v>
                </c:pt>
                <c:pt idx="1294">
                  <c:v>9.3094570000000001</c:v>
                </c:pt>
                <c:pt idx="1295">
                  <c:v>9.3157639999999997</c:v>
                </c:pt>
                <c:pt idx="1296">
                  <c:v>9.3220740000000006</c:v>
                </c:pt>
                <c:pt idx="1297">
                  <c:v>9.3283850000000008</c:v>
                </c:pt>
                <c:pt idx="1298">
                  <c:v>9.3346990000000005</c:v>
                </c:pt>
                <c:pt idx="1299">
                  <c:v>9.3410150000000005</c:v>
                </c:pt>
                <c:pt idx="1300">
                  <c:v>9.3473330000000008</c:v>
                </c:pt>
                <c:pt idx="1301">
                  <c:v>9.3536529999999996</c:v>
                </c:pt>
                <c:pt idx="1302">
                  <c:v>9.3599750000000004</c:v>
                </c:pt>
                <c:pt idx="1303">
                  <c:v>9.3663000000000007</c:v>
                </c:pt>
                <c:pt idx="1304">
                  <c:v>9.3726260000000003</c:v>
                </c:pt>
                <c:pt idx="1305">
                  <c:v>9.3789549999999995</c:v>
                </c:pt>
                <c:pt idx="1306">
                  <c:v>9.3852849999999997</c:v>
                </c:pt>
                <c:pt idx="1307">
                  <c:v>9.3916190000000004</c:v>
                </c:pt>
                <c:pt idx="1308">
                  <c:v>9.3979540000000004</c:v>
                </c:pt>
                <c:pt idx="1309">
                  <c:v>9.4042910000000006</c:v>
                </c:pt>
                <c:pt idx="1310">
                  <c:v>9.4106299999999994</c:v>
                </c:pt>
                <c:pt idx="1311">
                  <c:v>9.4169719999999995</c:v>
                </c:pt>
                <c:pt idx="1312">
                  <c:v>9.4233150000000006</c:v>
                </c:pt>
                <c:pt idx="1313">
                  <c:v>9.4296609999999994</c:v>
                </c:pt>
                <c:pt idx="1314">
                  <c:v>9.4360090000000003</c:v>
                </c:pt>
                <c:pt idx="1315">
                  <c:v>9.4423589999999997</c:v>
                </c:pt>
                <c:pt idx="1316">
                  <c:v>9.4487109999999994</c:v>
                </c:pt>
                <c:pt idx="1317">
                  <c:v>9.4550660000000004</c:v>
                </c:pt>
                <c:pt idx="1318">
                  <c:v>9.4614220000000007</c:v>
                </c:pt>
                <c:pt idx="1319">
                  <c:v>9.4677799999999994</c:v>
                </c:pt>
                <c:pt idx="1320">
                  <c:v>9.4741409999999995</c:v>
                </c:pt>
                <c:pt idx="1321">
                  <c:v>9.4805039999999998</c:v>
                </c:pt>
                <c:pt idx="1322">
                  <c:v>9.4868690000000004</c:v>
                </c:pt>
                <c:pt idx="1323">
                  <c:v>9.4932370000000006</c:v>
                </c:pt>
                <c:pt idx="1324">
                  <c:v>9.4996050000000007</c:v>
                </c:pt>
                <c:pt idx="1325">
                  <c:v>9.5059769999999997</c:v>
                </c:pt>
                <c:pt idx="1326">
                  <c:v>9.5123499999999996</c:v>
                </c:pt>
                <c:pt idx="1327">
                  <c:v>9.5187259999999991</c:v>
                </c:pt>
                <c:pt idx="1328">
                  <c:v>9.5251040000000007</c:v>
                </c:pt>
                <c:pt idx="1329">
                  <c:v>9.5314840000000007</c:v>
                </c:pt>
                <c:pt idx="1330">
                  <c:v>9.5378659999999993</c:v>
                </c:pt>
                <c:pt idx="1331">
                  <c:v>9.5442499999999999</c:v>
                </c:pt>
                <c:pt idx="1332">
                  <c:v>9.5506360000000008</c:v>
                </c:pt>
                <c:pt idx="1333">
                  <c:v>9.5570249999999994</c:v>
                </c:pt>
                <c:pt idx="1334">
                  <c:v>9.5634160000000001</c:v>
                </c:pt>
                <c:pt idx="1335">
                  <c:v>9.5698080000000001</c:v>
                </c:pt>
                <c:pt idx="1336">
                  <c:v>9.5762029999999996</c:v>
                </c:pt>
                <c:pt idx="1337">
                  <c:v>9.5826010000000004</c:v>
                </c:pt>
                <c:pt idx="1338">
                  <c:v>9.5890000000000004</c:v>
                </c:pt>
                <c:pt idx="1339">
                  <c:v>9.5954010000000007</c:v>
                </c:pt>
                <c:pt idx="1340">
                  <c:v>9.6018039999999996</c:v>
                </c:pt>
                <c:pt idx="1341">
                  <c:v>9.6082099999999997</c:v>
                </c:pt>
                <c:pt idx="1342">
                  <c:v>9.6146170000000009</c:v>
                </c:pt>
                <c:pt idx="1343">
                  <c:v>9.6210269999999998</c:v>
                </c:pt>
                <c:pt idx="1344">
                  <c:v>9.6274390000000007</c:v>
                </c:pt>
                <c:pt idx="1345">
                  <c:v>9.6338530000000002</c:v>
                </c:pt>
                <c:pt idx="1346">
                  <c:v>9.640269</c:v>
                </c:pt>
                <c:pt idx="1347">
                  <c:v>9.6466879999999993</c:v>
                </c:pt>
                <c:pt idx="1348">
                  <c:v>9.6531090000000006</c:v>
                </c:pt>
                <c:pt idx="1349">
                  <c:v>9.6595320000000005</c:v>
                </c:pt>
                <c:pt idx="1350">
                  <c:v>9.6659559999999995</c:v>
                </c:pt>
                <c:pt idx="1351">
                  <c:v>9.672383</c:v>
                </c:pt>
                <c:pt idx="1352">
                  <c:v>9.6788120000000006</c:v>
                </c:pt>
                <c:pt idx="1353">
                  <c:v>9.6852440000000009</c:v>
                </c:pt>
                <c:pt idx="1354">
                  <c:v>9.6916759999999993</c:v>
                </c:pt>
                <c:pt idx="1355">
                  <c:v>9.6981120000000001</c:v>
                </c:pt>
                <c:pt idx="1356">
                  <c:v>9.7045499999999993</c:v>
                </c:pt>
                <c:pt idx="1357">
                  <c:v>9.7109889999999996</c:v>
                </c:pt>
                <c:pt idx="1358">
                  <c:v>9.7174309999999995</c:v>
                </c:pt>
                <c:pt idx="1359">
                  <c:v>9.7238749999999996</c:v>
                </c:pt>
                <c:pt idx="1360">
                  <c:v>9.730321</c:v>
                </c:pt>
                <c:pt idx="1361">
                  <c:v>9.7367699999999999</c:v>
                </c:pt>
                <c:pt idx="1362">
                  <c:v>9.7432200000000009</c:v>
                </c:pt>
                <c:pt idx="1363">
                  <c:v>9.7496729999999996</c:v>
                </c:pt>
                <c:pt idx="1364">
                  <c:v>9.7561269999999993</c:v>
                </c:pt>
                <c:pt idx="1365">
                  <c:v>9.7625840000000004</c:v>
                </c:pt>
                <c:pt idx="1366">
                  <c:v>9.7690429999999999</c:v>
                </c:pt>
                <c:pt idx="1367">
                  <c:v>9.7755039999999997</c:v>
                </c:pt>
                <c:pt idx="1368">
                  <c:v>9.7819669999999999</c:v>
                </c:pt>
                <c:pt idx="1369">
                  <c:v>9.7884329999999995</c:v>
                </c:pt>
                <c:pt idx="1370">
                  <c:v>9.7949000000000002</c:v>
                </c:pt>
                <c:pt idx="1371">
                  <c:v>9.8013700000000004</c:v>
                </c:pt>
                <c:pt idx="1372">
                  <c:v>9.8078420000000008</c:v>
                </c:pt>
                <c:pt idx="1373">
                  <c:v>9.8143159999999998</c:v>
                </c:pt>
                <c:pt idx="1374">
                  <c:v>9.8207920000000009</c:v>
                </c:pt>
                <c:pt idx="1375">
                  <c:v>9.8272700000000004</c:v>
                </c:pt>
                <c:pt idx="1376">
                  <c:v>9.8337509999999995</c:v>
                </c:pt>
                <c:pt idx="1377">
                  <c:v>9.8402329999999996</c:v>
                </c:pt>
                <c:pt idx="1378">
                  <c:v>9.8467179999999992</c:v>
                </c:pt>
                <c:pt idx="1379">
                  <c:v>9.8532039999999999</c:v>
                </c:pt>
                <c:pt idx="1380">
                  <c:v>9.859693</c:v>
                </c:pt>
                <c:pt idx="1381">
                  <c:v>9.8661840000000005</c:v>
                </c:pt>
                <c:pt idx="1382">
                  <c:v>9.8726769999999995</c:v>
                </c:pt>
                <c:pt idx="1383">
                  <c:v>9.8791720000000005</c:v>
                </c:pt>
                <c:pt idx="1384">
                  <c:v>9.8856699999999993</c:v>
                </c:pt>
                <c:pt idx="1385">
                  <c:v>9.8921690000000009</c:v>
                </c:pt>
                <c:pt idx="1386">
                  <c:v>9.8986710000000002</c:v>
                </c:pt>
                <c:pt idx="1387">
                  <c:v>9.9051749999999998</c:v>
                </c:pt>
                <c:pt idx="1388">
                  <c:v>9.9116809999999997</c:v>
                </c:pt>
                <c:pt idx="1389">
                  <c:v>9.9181889999999999</c:v>
                </c:pt>
                <c:pt idx="1390">
                  <c:v>9.9246990000000004</c:v>
                </c:pt>
                <c:pt idx="1391">
                  <c:v>9.9312109999999993</c:v>
                </c:pt>
                <c:pt idx="1392">
                  <c:v>9.9377259999999996</c:v>
                </c:pt>
                <c:pt idx="1393">
                  <c:v>9.9442419999999991</c:v>
                </c:pt>
                <c:pt idx="1394">
                  <c:v>9.9507619999999992</c:v>
                </c:pt>
                <c:pt idx="1395">
                  <c:v>9.9572819999999993</c:v>
                </c:pt>
                <c:pt idx="1396">
                  <c:v>9.9638050000000007</c:v>
                </c:pt>
                <c:pt idx="1397">
                  <c:v>9.9703300000000006</c:v>
                </c:pt>
                <c:pt idx="1398">
                  <c:v>9.976858</c:v>
                </c:pt>
                <c:pt idx="1399">
                  <c:v>9.9833870000000005</c:v>
                </c:pt>
                <c:pt idx="1400">
                  <c:v>9.9899190000000004</c:v>
                </c:pt>
                <c:pt idx="1401">
                  <c:v>9.9964519999999997</c:v>
                </c:pt>
                <c:pt idx="1402">
                  <c:v>10.00299</c:v>
                </c:pt>
                <c:pt idx="1403">
                  <c:v>10.00953</c:v>
                </c:pt>
                <c:pt idx="1404">
                  <c:v>10.016069999999999</c:v>
                </c:pt>
                <c:pt idx="1405">
                  <c:v>10.02261</c:v>
                </c:pt>
                <c:pt idx="1406">
                  <c:v>10.02915</c:v>
                </c:pt>
                <c:pt idx="1407">
                  <c:v>10.0357</c:v>
                </c:pt>
                <c:pt idx="1408">
                  <c:v>10.042249999999999</c:v>
                </c:pt>
                <c:pt idx="1409">
                  <c:v>10.0488</c:v>
                </c:pt>
                <c:pt idx="1410">
                  <c:v>10.055350000000001</c:v>
                </c:pt>
                <c:pt idx="1411">
                  <c:v>10.061909999999999</c:v>
                </c:pt>
                <c:pt idx="1412">
                  <c:v>10.06846</c:v>
                </c:pt>
                <c:pt idx="1413">
                  <c:v>10.07502</c:v>
                </c:pt>
                <c:pt idx="1414">
                  <c:v>10.08159</c:v>
                </c:pt>
                <c:pt idx="1415">
                  <c:v>10.088150000000001</c:v>
                </c:pt>
                <c:pt idx="1416">
                  <c:v>10.094720000000001</c:v>
                </c:pt>
                <c:pt idx="1417">
                  <c:v>10.101279999999999</c:v>
                </c:pt>
                <c:pt idx="1418">
                  <c:v>10.107849999999999</c:v>
                </c:pt>
                <c:pt idx="1419">
                  <c:v>10.114420000000001</c:v>
                </c:pt>
                <c:pt idx="1420">
                  <c:v>10.121</c:v>
                </c:pt>
                <c:pt idx="1421">
                  <c:v>10.12758</c:v>
                </c:pt>
                <c:pt idx="1422">
                  <c:v>10.13415</c:v>
                </c:pt>
                <c:pt idx="1423">
                  <c:v>10.14073</c:v>
                </c:pt>
                <c:pt idx="1424">
                  <c:v>10.147320000000001</c:v>
                </c:pt>
                <c:pt idx="1425">
                  <c:v>10.1539</c:v>
                </c:pt>
                <c:pt idx="1426">
                  <c:v>10.160489999999999</c:v>
                </c:pt>
                <c:pt idx="1427">
                  <c:v>10.16708</c:v>
                </c:pt>
                <c:pt idx="1428">
                  <c:v>10.17367</c:v>
                </c:pt>
                <c:pt idx="1429">
                  <c:v>10.180260000000001</c:v>
                </c:pt>
                <c:pt idx="1430">
                  <c:v>10.186859999999999</c:v>
                </c:pt>
                <c:pt idx="1431">
                  <c:v>10.19346</c:v>
                </c:pt>
                <c:pt idx="1432">
                  <c:v>10.200060000000001</c:v>
                </c:pt>
                <c:pt idx="1433">
                  <c:v>10.206659999999999</c:v>
                </c:pt>
                <c:pt idx="1434">
                  <c:v>10.21326</c:v>
                </c:pt>
                <c:pt idx="1435">
                  <c:v>10.21987</c:v>
                </c:pt>
                <c:pt idx="1436">
                  <c:v>10.22648</c:v>
                </c:pt>
                <c:pt idx="1437">
                  <c:v>10.233090000000001</c:v>
                </c:pt>
                <c:pt idx="1438">
                  <c:v>10.239699999999999</c:v>
                </c:pt>
                <c:pt idx="1439">
                  <c:v>10.246320000000001</c:v>
                </c:pt>
                <c:pt idx="1440">
                  <c:v>10.252929999999999</c:v>
                </c:pt>
                <c:pt idx="1441">
                  <c:v>10.259550000000001</c:v>
                </c:pt>
                <c:pt idx="1442">
                  <c:v>10.266170000000001</c:v>
                </c:pt>
                <c:pt idx="1443">
                  <c:v>10.2728</c:v>
                </c:pt>
                <c:pt idx="1444">
                  <c:v>10.27942</c:v>
                </c:pt>
                <c:pt idx="1445">
                  <c:v>10.286049999999999</c:v>
                </c:pt>
                <c:pt idx="1446">
                  <c:v>10.292680000000001</c:v>
                </c:pt>
                <c:pt idx="1447">
                  <c:v>10.29931</c:v>
                </c:pt>
                <c:pt idx="1448">
                  <c:v>10.305949999999999</c:v>
                </c:pt>
                <c:pt idx="1449">
                  <c:v>10.312580000000001</c:v>
                </c:pt>
                <c:pt idx="1450">
                  <c:v>10.31922</c:v>
                </c:pt>
                <c:pt idx="1451">
                  <c:v>10.32586</c:v>
                </c:pt>
                <c:pt idx="1452">
                  <c:v>10.332509999999999</c:v>
                </c:pt>
                <c:pt idx="1453">
                  <c:v>10.33915</c:v>
                </c:pt>
                <c:pt idx="1454">
                  <c:v>10.345800000000001</c:v>
                </c:pt>
                <c:pt idx="1455">
                  <c:v>10.352449999999999</c:v>
                </c:pt>
                <c:pt idx="1456">
                  <c:v>10.3591</c:v>
                </c:pt>
                <c:pt idx="1457">
                  <c:v>10.36575</c:v>
                </c:pt>
                <c:pt idx="1458">
                  <c:v>10.37241</c:v>
                </c:pt>
                <c:pt idx="1459">
                  <c:v>10.379060000000001</c:v>
                </c:pt>
                <c:pt idx="1460">
                  <c:v>10.385719999999999</c:v>
                </c:pt>
                <c:pt idx="1461">
                  <c:v>10.392390000000001</c:v>
                </c:pt>
                <c:pt idx="1462">
                  <c:v>10.399050000000001</c:v>
                </c:pt>
                <c:pt idx="1463">
                  <c:v>10.405709999999999</c:v>
                </c:pt>
                <c:pt idx="1464">
                  <c:v>10.412380000000001</c:v>
                </c:pt>
                <c:pt idx="1465">
                  <c:v>10.41905</c:v>
                </c:pt>
                <c:pt idx="1466">
                  <c:v>10.42573</c:v>
                </c:pt>
                <c:pt idx="1467">
                  <c:v>10.432399999999999</c:v>
                </c:pt>
                <c:pt idx="1468">
                  <c:v>10.439080000000001</c:v>
                </c:pt>
                <c:pt idx="1469">
                  <c:v>10.44576</c:v>
                </c:pt>
                <c:pt idx="1470">
                  <c:v>10.452439999999999</c:v>
                </c:pt>
                <c:pt idx="1471">
                  <c:v>10.45912</c:v>
                </c:pt>
                <c:pt idx="1472">
                  <c:v>10.465809999999999</c:v>
                </c:pt>
                <c:pt idx="1473">
                  <c:v>10.472490000000001</c:v>
                </c:pt>
                <c:pt idx="1474">
                  <c:v>10.479179999999999</c:v>
                </c:pt>
                <c:pt idx="1475">
                  <c:v>10.48588</c:v>
                </c:pt>
                <c:pt idx="1476">
                  <c:v>10.492570000000001</c:v>
                </c:pt>
                <c:pt idx="1477">
                  <c:v>10.499269999999999</c:v>
                </c:pt>
                <c:pt idx="1478">
                  <c:v>10.50596</c:v>
                </c:pt>
                <c:pt idx="1479">
                  <c:v>10.51266</c:v>
                </c:pt>
                <c:pt idx="1480">
                  <c:v>10.51937</c:v>
                </c:pt>
                <c:pt idx="1481">
                  <c:v>10.526070000000001</c:v>
                </c:pt>
                <c:pt idx="1482">
                  <c:v>10.532780000000001</c:v>
                </c:pt>
                <c:pt idx="1483">
                  <c:v>10.539490000000001</c:v>
                </c:pt>
                <c:pt idx="1484">
                  <c:v>10.546200000000001</c:v>
                </c:pt>
                <c:pt idx="1485">
                  <c:v>10.552910000000001</c:v>
                </c:pt>
                <c:pt idx="1486">
                  <c:v>10.55963</c:v>
                </c:pt>
                <c:pt idx="1487">
                  <c:v>10.56634</c:v>
                </c:pt>
                <c:pt idx="1488">
                  <c:v>10.57306</c:v>
                </c:pt>
                <c:pt idx="1489">
                  <c:v>10.579789999999999</c:v>
                </c:pt>
                <c:pt idx="1490">
                  <c:v>10.586510000000001</c:v>
                </c:pt>
                <c:pt idx="1491">
                  <c:v>10.59324</c:v>
                </c:pt>
                <c:pt idx="1492">
                  <c:v>10.599959999999999</c:v>
                </c:pt>
                <c:pt idx="1493">
                  <c:v>10.60669</c:v>
                </c:pt>
                <c:pt idx="1494">
                  <c:v>10.613429999999999</c:v>
                </c:pt>
                <c:pt idx="1495">
                  <c:v>10.62016</c:v>
                </c:pt>
                <c:pt idx="1496">
                  <c:v>10.626899999999999</c:v>
                </c:pt>
                <c:pt idx="1497">
                  <c:v>10.63364</c:v>
                </c:pt>
                <c:pt idx="1498">
                  <c:v>10.64038</c:v>
                </c:pt>
                <c:pt idx="1499">
                  <c:v>10.647119999999999</c:v>
                </c:pt>
                <c:pt idx="1500">
                  <c:v>10.65386</c:v>
                </c:pt>
                <c:pt idx="1501">
                  <c:v>10.66061</c:v>
                </c:pt>
                <c:pt idx="1502">
                  <c:v>10.66736</c:v>
                </c:pt>
                <c:pt idx="1503">
                  <c:v>10.674110000000001</c:v>
                </c:pt>
                <c:pt idx="1504">
                  <c:v>10.680870000000001</c:v>
                </c:pt>
                <c:pt idx="1505">
                  <c:v>10.687620000000001</c:v>
                </c:pt>
                <c:pt idx="1506">
                  <c:v>10.694380000000001</c:v>
                </c:pt>
                <c:pt idx="1507">
                  <c:v>10.701140000000001</c:v>
                </c:pt>
                <c:pt idx="1508">
                  <c:v>10.7079</c:v>
                </c:pt>
                <c:pt idx="1509">
                  <c:v>10.71467</c:v>
                </c:pt>
                <c:pt idx="1510">
                  <c:v>10.72143</c:v>
                </c:pt>
                <c:pt idx="1511">
                  <c:v>10.728199999999999</c:v>
                </c:pt>
                <c:pt idx="1512">
                  <c:v>10.734970000000001</c:v>
                </c:pt>
                <c:pt idx="1513">
                  <c:v>10.74175</c:v>
                </c:pt>
                <c:pt idx="1514">
                  <c:v>10.748519999999999</c:v>
                </c:pt>
                <c:pt idx="1515">
                  <c:v>10.7553</c:v>
                </c:pt>
                <c:pt idx="1516">
                  <c:v>10.762079999999999</c:v>
                </c:pt>
                <c:pt idx="1517">
                  <c:v>10.76886</c:v>
                </c:pt>
                <c:pt idx="1518">
                  <c:v>10.775639999999999</c:v>
                </c:pt>
                <c:pt idx="1519">
                  <c:v>10.78243</c:v>
                </c:pt>
                <c:pt idx="1520">
                  <c:v>10.78922</c:v>
                </c:pt>
                <c:pt idx="1521">
                  <c:v>10.796010000000001</c:v>
                </c:pt>
                <c:pt idx="1522">
                  <c:v>10.8028</c:v>
                </c:pt>
                <c:pt idx="1523">
                  <c:v>10.80959</c:v>
                </c:pt>
                <c:pt idx="1524">
                  <c:v>10.81639</c:v>
                </c:pt>
                <c:pt idx="1525">
                  <c:v>10.82319</c:v>
                </c:pt>
                <c:pt idx="1526">
                  <c:v>10.82999</c:v>
                </c:pt>
                <c:pt idx="1527">
                  <c:v>10.836790000000001</c:v>
                </c:pt>
                <c:pt idx="1528">
                  <c:v>10.8436</c:v>
                </c:pt>
                <c:pt idx="1529">
                  <c:v>10.8504</c:v>
                </c:pt>
                <c:pt idx="1530">
                  <c:v>10.85721</c:v>
                </c:pt>
                <c:pt idx="1531">
                  <c:v>10.86403</c:v>
                </c:pt>
                <c:pt idx="1532">
                  <c:v>10.870839999999999</c:v>
                </c:pt>
                <c:pt idx="1533">
                  <c:v>10.877649999999999</c:v>
                </c:pt>
                <c:pt idx="1534">
                  <c:v>10.88447</c:v>
                </c:pt>
                <c:pt idx="1535">
                  <c:v>10.89129</c:v>
                </c:pt>
                <c:pt idx="1536">
                  <c:v>10.898110000000001</c:v>
                </c:pt>
                <c:pt idx="1537">
                  <c:v>10.90494</c:v>
                </c:pt>
                <c:pt idx="1538">
                  <c:v>10.911759999999999</c:v>
                </c:pt>
                <c:pt idx="1539">
                  <c:v>10.91859</c:v>
                </c:pt>
                <c:pt idx="1540">
                  <c:v>10.925420000000001</c:v>
                </c:pt>
                <c:pt idx="1541">
                  <c:v>10.932259999999999</c:v>
                </c:pt>
                <c:pt idx="1542">
                  <c:v>10.93909</c:v>
                </c:pt>
                <c:pt idx="1543">
                  <c:v>10.945930000000001</c:v>
                </c:pt>
                <c:pt idx="1544">
                  <c:v>10.952769999999999</c:v>
                </c:pt>
                <c:pt idx="1545">
                  <c:v>10.95961</c:v>
                </c:pt>
                <c:pt idx="1546">
                  <c:v>10.96645</c:v>
                </c:pt>
                <c:pt idx="1547">
                  <c:v>10.9733</c:v>
                </c:pt>
                <c:pt idx="1548">
                  <c:v>10.98015</c:v>
                </c:pt>
                <c:pt idx="1549">
                  <c:v>10.98699</c:v>
                </c:pt>
                <c:pt idx="1550">
                  <c:v>10.99385</c:v>
                </c:pt>
                <c:pt idx="1551">
                  <c:v>11.0007</c:v>
                </c:pt>
                <c:pt idx="1552">
                  <c:v>11.00756</c:v>
                </c:pt>
                <c:pt idx="1553">
                  <c:v>11.014419999999999</c:v>
                </c:pt>
                <c:pt idx="1554">
                  <c:v>11.021280000000001</c:v>
                </c:pt>
                <c:pt idx="1555">
                  <c:v>11.02814</c:v>
                </c:pt>
                <c:pt idx="1556">
                  <c:v>11.035</c:v>
                </c:pt>
                <c:pt idx="1557">
                  <c:v>11.041869999999999</c:v>
                </c:pt>
                <c:pt idx="1558">
                  <c:v>11.04874</c:v>
                </c:pt>
                <c:pt idx="1559">
                  <c:v>11.05561</c:v>
                </c:pt>
                <c:pt idx="1560">
                  <c:v>11.062480000000001</c:v>
                </c:pt>
                <c:pt idx="1561">
                  <c:v>11.06936</c:v>
                </c:pt>
                <c:pt idx="1562">
                  <c:v>11.07624</c:v>
                </c:pt>
                <c:pt idx="1563">
                  <c:v>11.083119999999999</c:v>
                </c:pt>
                <c:pt idx="1564">
                  <c:v>11.09</c:v>
                </c:pt>
                <c:pt idx="1565">
                  <c:v>11.096880000000001</c:v>
                </c:pt>
                <c:pt idx="1566">
                  <c:v>11.103770000000001</c:v>
                </c:pt>
                <c:pt idx="1567">
                  <c:v>11.110659999999999</c:v>
                </c:pt>
                <c:pt idx="1568">
                  <c:v>11.11755</c:v>
                </c:pt>
                <c:pt idx="1569">
                  <c:v>11.12444</c:v>
                </c:pt>
                <c:pt idx="1570">
                  <c:v>11.13134</c:v>
                </c:pt>
                <c:pt idx="1571">
                  <c:v>11.13823</c:v>
                </c:pt>
                <c:pt idx="1572">
                  <c:v>11.14513</c:v>
                </c:pt>
                <c:pt idx="1573">
                  <c:v>11.15203</c:v>
                </c:pt>
                <c:pt idx="1574">
                  <c:v>11.158939999999999</c:v>
                </c:pt>
                <c:pt idx="1575">
                  <c:v>11.165839999999999</c:v>
                </c:pt>
                <c:pt idx="1576">
                  <c:v>11.172750000000001</c:v>
                </c:pt>
                <c:pt idx="1577">
                  <c:v>11.17966</c:v>
                </c:pt>
                <c:pt idx="1578">
                  <c:v>11.18657</c:v>
                </c:pt>
                <c:pt idx="1579">
                  <c:v>11.193479999999999</c:v>
                </c:pt>
                <c:pt idx="1580">
                  <c:v>11.2004</c:v>
                </c:pt>
                <c:pt idx="1581">
                  <c:v>11.207319999999999</c:v>
                </c:pt>
                <c:pt idx="1582">
                  <c:v>11.21424</c:v>
                </c:pt>
                <c:pt idx="1583">
                  <c:v>11.221159999999999</c:v>
                </c:pt>
                <c:pt idx="1584">
                  <c:v>11.22809</c:v>
                </c:pt>
                <c:pt idx="1585">
                  <c:v>11.235010000000001</c:v>
                </c:pt>
                <c:pt idx="1586">
                  <c:v>11.24194</c:v>
                </c:pt>
                <c:pt idx="1587">
                  <c:v>11.24887</c:v>
                </c:pt>
                <c:pt idx="1588">
                  <c:v>11.25581</c:v>
                </c:pt>
                <c:pt idx="1589">
                  <c:v>11.262740000000001</c:v>
                </c:pt>
                <c:pt idx="1590">
                  <c:v>11.269679999999999</c:v>
                </c:pt>
                <c:pt idx="1591">
                  <c:v>11.276619999999999</c:v>
                </c:pt>
                <c:pt idx="1592">
                  <c:v>11.28356</c:v>
                </c:pt>
                <c:pt idx="1593">
                  <c:v>11.2905</c:v>
                </c:pt>
                <c:pt idx="1594">
                  <c:v>11.29745</c:v>
                </c:pt>
                <c:pt idx="1595">
                  <c:v>11.304399999999999</c:v>
                </c:pt>
                <c:pt idx="1596">
                  <c:v>11.311349999999999</c:v>
                </c:pt>
                <c:pt idx="1597">
                  <c:v>11.318300000000001</c:v>
                </c:pt>
                <c:pt idx="1598">
                  <c:v>11.32525</c:v>
                </c:pt>
                <c:pt idx="1599">
                  <c:v>11.33221</c:v>
                </c:pt>
                <c:pt idx="1600">
                  <c:v>11.339169999999999</c:v>
                </c:pt>
                <c:pt idx="1601">
                  <c:v>11.34613</c:v>
                </c:pt>
                <c:pt idx="1602">
                  <c:v>11.35309</c:v>
                </c:pt>
                <c:pt idx="1603">
                  <c:v>11.360060000000001</c:v>
                </c:pt>
                <c:pt idx="1604">
                  <c:v>11.36703</c:v>
                </c:pt>
                <c:pt idx="1605">
                  <c:v>11.374000000000001</c:v>
                </c:pt>
                <c:pt idx="1606">
                  <c:v>11.38097</c:v>
                </c:pt>
                <c:pt idx="1607">
                  <c:v>11.38794</c:v>
                </c:pt>
                <c:pt idx="1608">
                  <c:v>11.394920000000001</c:v>
                </c:pt>
                <c:pt idx="1609">
                  <c:v>11.40189</c:v>
                </c:pt>
                <c:pt idx="1610">
                  <c:v>11.40887</c:v>
                </c:pt>
                <c:pt idx="1611">
                  <c:v>11.41586</c:v>
                </c:pt>
                <c:pt idx="1612">
                  <c:v>11.422840000000001</c:v>
                </c:pt>
                <c:pt idx="1613">
                  <c:v>11.429830000000001</c:v>
                </c:pt>
                <c:pt idx="1614">
                  <c:v>11.436820000000001</c:v>
                </c:pt>
                <c:pt idx="1615">
                  <c:v>11.443809999999999</c:v>
                </c:pt>
                <c:pt idx="1616">
                  <c:v>11.450799999999999</c:v>
                </c:pt>
                <c:pt idx="1617">
                  <c:v>11.457800000000001</c:v>
                </c:pt>
                <c:pt idx="1618">
                  <c:v>11.464790000000001</c:v>
                </c:pt>
                <c:pt idx="1619">
                  <c:v>11.47179</c:v>
                </c:pt>
                <c:pt idx="1620">
                  <c:v>11.47879</c:v>
                </c:pt>
                <c:pt idx="1621">
                  <c:v>11.485799999999999</c:v>
                </c:pt>
                <c:pt idx="1622">
                  <c:v>11.492800000000001</c:v>
                </c:pt>
                <c:pt idx="1623">
                  <c:v>11.49981</c:v>
                </c:pt>
                <c:pt idx="1624">
                  <c:v>11.506819999999999</c:v>
                </c:pt>
                <c:pt idx="1625">
                  <c:v>11.51383</c:v>
                </c:pt>
                <c:pt idx="1626">
                  <c:v>11.520849999999999</c:v>
                </c:pt>
                <c:pt idx="1627">
                  <c:v>11.52786</c:v>
                </c:pt>
                <c:pt idx="1628">
                  <c:v>11.534879999999999</c:v>
                </c:pt>
                <c:pt idx="1629">
                  <c:v>11.5419</c:v>
                </c:pt>
                <c:pt idx="1630">
                  <c:v>11.54893</c:v>
                </c:pt>
                <c:pt idx="1631">
                  <c:v>11.555949999999999</c:v>
                </c:pt>
                <c:pt idx="1632">
                  <c:v>11.56298</c:v>
                </c:pt>
                <c:pt idx="1633">
                  <c:v>11.57001</c:v>
                </c:pt>
                <c:pt idx="1634">
                  <c:v>11.57704</c:v>
                </c:pt>
                <c:pt idx="1635">
                  <c:v>11.584070000000001</c:v>
                </c:pt>
                <c:pt idx="1636">
                  <c:v>11.59111</c:v>
                </c:pt>
                <c:pt idx="1637">
                  <c:v>11.59815</c:v>
                </c:pt>
                <c:pt idx="1638">
                  <c:v>11.60519</c:v>
                </c:pt>
                <c:pt idx="1639">
                  <c:v>11.61223</c:v>
                </c:pt>
                <c:pt idx="1640">
                  <c:v>11.61927</c:v>
                </c:pt>
                <c:pt idx="1641">
                  <c:v>11.62632</c:v>
                </c:pt>
                <c:pt idx="1642">
                  <c:v>11.633369999999999</c:v>
                </c:pt>
                <c:pt idx="1643">
                  <c:v>11.640420000000001</c:v>
                </c:pt>
                <c:pt idx="1644">
                  <c:v>11.64747</c:v>
                </c:pt>
                <c:pt idx="1645">
                  <c:v>11.654529999999999</c:v>
                </c:pt>
                <c:pt idx="1646">
                  <c:v>11.661580000000001</c:v>
                </c:pt>
                <c:pt idx="1647">
                  <c:v>11.66864</c:v>
                </c:pt>
                <c:pt idx="1648">
                  <c:v>11.675700000000001</c:v>
                </c:pt>
                <c:pt idx="1649">
                  <c:v>11.68277</c:v>
                </c:pt>
                <c:pt idx="1650">
                  <c:v>11.689830000000001</c:v>
                </c:pt>
                <c:pt idx="1651">
                  <c:v>11.696899999999999</c:v>
                </c:pt>
                <c:pt idx="1652">
                  <c:v>11.70397</c:v>
                </c:pt>
                <c:pt idx="1653">
                  <c:v>11.711040000000001</c:v>
                </c:pt>
                <c:pt idx="1654">
                  <c:v>11.718120000000001</c:v>
                </c:pt>
                <c:pt idx="1655">
                  <c:v>11.72519</c:v>
                </c:pt>
                <c:pt idx="1656">
                  <c:v>11.73227</c:v>
                </c:pt>
                <c:pt idx="1657">
                  <c:v>11.73935</c:v>
                </c:pt>
                <c:pt idx="1658">
                  <c:v>11.74643</c:v>
                </c:pt>
                <c:pt idx="1659">
                  <c:v>11.75352</c:v>
                </c:pt>
                <c:pt idx="1660">
                  <c:v>11.7606</c:v>
                </c:pt>
                <c:pt idx="1661">
                  <c:v>11.76769</c:v>
                </c:pt>
                <c:pt idx="1662">
                  <c:v>11.774789999999999</c:v>
                </c:pt>
                <c:pt idx="1663">
                  <c:v>11.781879999999999</c:v>
                </c:pt>
                <c:pt idx="1664">
                  <c:v>11.788970000000001</c:v>
                </c:pt>
                <c:pt idx="1665">
                  <c:v>11.79607</c:v>
                </c:pt>
                <c:pt idx="1666">
                  <c:v>11.80317</c:v>
                </c:pt>
                <c:pt idx="1667">
                  <c:v>11.810269999999999</c:v>
                </c:pt>
                <c:pt idx="1668">
                  <c:v>11.81738</c:v>
                </c:pt>
                <c:pt idx="1669">
                  <c:v>11.824479999999999</c:v>
                </c:pt>
                <c:pt idx="1670">
                  <c:v>11.83159</c:v>
                </c:pt>
                <c:pt idx="1671">
                  <c:v>11.838699999999999</c:v>
                </c:pt>
                <c:pt idx="1672">
                  <c:v>11.84581</c:v>
                </c:pt>
                <c:pt idx="1673">
                  <c:v>11.852930000000001</c:v>
                </c:pt>
                <c:pt idx="1674">
                  <c:v>11.860049999999999</c:v>
                </c:pt>
                <c:pt idx="1675">
                  <c:v>11.86717</c:v>
                </c:pt>
                <c:pt idx="1676">
                  <c:v>11.87429</c:v>
                </c:pt>
                <c:pt idx="1677">
                  <c:v>11.881410000000001</c:v>
                </c:pt>
                <c:pt idx="1678">
                  <c:v>11.888540000000001</c:v>
                </c:pt>
                <c:pt idx="1679">
                  <c:v>11.895659999999999</c:v>
                </c:pt>
                <c:pt idx="1680">
                  <c:v>11.90279</c:v>
                </c:pt>
                <c:pt idx="1681">
                  <c:v>11.90992</c:v>
                </c:pt>
                <c:pt idx="1682">
                  <c:v>11.917059999999999</c:v>
                </c:pt>
                <c:pt idx="1683">
                  <c:v>11.924189999999999</c:v>
                </c:pt>
                <c:pt idx="1684">
                  <c:v>11.931330000000001</c:v>
                </c:pt>
                <c:pt idx="1685">
                  <c:v>11.938470000000001</c:v>
                </c:pt>
                <c:pt idx="1686">
                  <c:v>11.94561</c:v>
                </c:pt>
                <c:pt idx="1687">
                  <c:v>11.95276</c:v>
                </c:pt>
                <c:pt idx="1688">
                  <c:v>11.959910000000001</c:v>
                </c:pt>
                <c:pt idx="1689">
                  <c:v>11.96706</c:v>
                </c:pt>
                <c:pt idx="1690">
                  <c:v>11.974209999999999</c:v>
                </c:pt>
                <c:pt idx="1691">
                  <c:v>11.98136</c:v>
                </c:pt>
                <c:pt idx="1692">
                  <c:v>11.98851</c:v>
                </c:pt>
                <c:pt idx="1693">
                  <c:v>11.99567</c:v>
                </c:pt>
                <c:pt idx="1694">
                  <c:v>12.002829999999999</c:v>
                </c:pt>
                <c:pt idx="1695">
                  <c:v>12.00999</c:v>
                </c:pt>
                <c:pt idx="1696">
                  <c:v>12.017160000000001</c:v>
                </c:pt>
                <c:pt idx="1697">
                  <c:v>12.024319999999999</c:v>
                </c:pt>
                <c:pt idx="1698">
                  <c:v>12.03149</c:v>
                </c:pt>
                <c:pt idx="1699">
                  <c:v>12.03866</c:v>
                </c:pt>
                <c:pt idx="1700">
                  <c:v>12.04583</c:v>
                </c:pt>
                <c:pt idx="1701">
                  <c:v>12.05301</c:v>
                </c:pt>
                <c:pt idx="1702">
                  <c:v>12.06019</c:v>
                </c:pt>
                <c:pt idx="1703">
                  <c:v>12.067360000000001</c:v>
                </c:pt>
                <c:pt idx="1704">
                  <c:v>12.074540000000001</c:v>
                </c:pt>
                <c:pt idx="1705">
                  <c:v>12.08173</c:v>
                </c:pt>
                <c:pt idx="1706">
                  <c:v>12.08891</c:v>
                </c:pt>
                <c:pt idx="1707">
                  <c:v>12.0961</c:v>
                </c:pt>
                <c:pt idx="1708">
                  <c:v>12.103289999999999</c:v>
                </c:pt>
                <c:pt idx="1709">
                  <c:v>12.110480000000001</c:v>
                </c:pt>
                <c:pt idx="1710">
                  <c:v>12.11767</c:v>
                </c:pt>
                <c:pt idx="1711">
                  <c:v>12.12487</c:v>
                </c:pt>
                <c:pt idx="1712">
                  <c:v>12.132070000000001</c:v>
                </c:pt>
                <c:pt idx="1713">
                  <c:v>12.13927</c:v>
                </c:pt>
                <c:pt idx="1714">
                  <c:v>12.146470000000001</c:v>
                </c:pt>
                <c:pt idx="1715">
                  <c:v>12.15368</c:v>
                </c:pt>
                <c:pt idx="1716">
                  <c:v>12.160880000000001</c:v>
                </c:pt>
                <c:pt idx="1717">
                  <c:v>12.168089999999999</c:v>
                </c:pt>
                <c:pt idx="1718">
                  <c:v>12.1753</c:v>
                </c:pt>
                <c:pt idx="1719">
                  <c:v>12.18252</c:v>
                </c:pt>
                <c:pt idx="1720">
                  <c:v>12.189730000000001</c:v>
                </c:pt>
                <c:pt idx="1721">
                  <c:v>12.196949999999999</c:v>
                </c:pt>
                <c:pt idx="1722">
                  <c:v>12.20417</c:v>
                </c:pt>
                <c:pt idx="1723">
                  <c:v>12.21139</c:v>
                </c:pt>
                <c:pt idx="1724">
                  <c:v>12.21861</c:v>
                </c:pt>
                <c:pt idx="1725">
                  <c:v>12.22584</c:v>
                </c:pt>
                <c:pt idx="1726">
                  <c:v>12.23307</c:v>
                </c:pt>
                <c:pt idx="1727">
                  <c:v>12.2403</c:v>
                </c:pt>
                <c:pt idx="1728">
                  <c:v>12.247529999999999</c:v>
                </c:pt>
                <c:pt idx="1729">
                  <c:v>12.254759999999999</c:v>
                </c:pt>
                <c:pt idx="1730">
                  <c:v>12.262</c:v>
                </c:pt>
                <c:pt idx="1731">
                  <c:v>12.26924</c:v>
                </c:pt>
                <c:pt idx="1732">
                  <c:v>12.276479999999999</c:v>
                </c:pt>
                <c:pt idx="1733">
                  <c:v>12.283720000000001</c:v>
                </c:pt>
                <c:pt idx="1734">
                  <c:v>12.29097</c:v>
                </c:pt>
                <c:pt idx="1735">
                  <c:v>12.298209999999999</c:v>
                </c:pt>
                <c:pt idx="1736">
                  <c:v>12.30546</c:v>
                </c:pt>
                <c:pt idx="1737">
                  <c:v>12.312709999999999</c:v>
                </c:pt>
                <c:pt idx="1738">
                  <c:v>12.31997</c:v>
                </c:pt>
                <c:pt idx="1739">
                  <c:v>12.327220000000001</c:v>
                </c:pt>
                <c:pt idx="1740">
                  <c:v>12.334479999999999</c:v>
                </c:pt>
                <c:pt idx="1741">
                  <c:v>12.34174</c:v>
                </c:pt>
                <c:pt idx="1742">
                  <c:v>12.349</c:v>
                </c:pt>
                <c:pt idx="1743">
                  <c:v>12.35627</c:v>
                </c:pt>
                <c:pt idx="1744">
                  <c:v>12.363530000000001</c:v>
                </c:pt>
                <c:pt idx="1745">
                  <c:v>12.370799999999999</c:v>
                </c:pt>
                <c:pt idx="1746">
                  <c:v>12.378069999999999</c:v>
                </c:pt>
                <c:pt idx="1747">
                  <c:v>12.385339999999999</c:v>
                </c:pt>
                <c:pt idx="1748">
                  <c:v>12.392620000000001</c:v>
                </c:pt>
                <c:pt idx="1749">
                  <c:v>12.399900000000001</c:v>
                </c:pt>
                <c:pt idx="1750">
                  <c:v>12.40718</c:v>
                </c:pt>
                <c:pt idx="1751">
                  <c:v>12.41446</c:v>
                </c:pt>
                <c:pt idx="1752">
                  <c:v>12.42174</c:v>
                </c:pt>
                <c:pt idx="1753">
                  <c:v>12.429029999999999</c:v>
                </c:pt>
                <c:pt idx="1754">
                  <c:v>12.436310000000001</c:v>
                </c:pt>
                <c:pt idx="1755">
                  <c:v>12.4436</c:v>
                </c:pt>
                <c:pt idx="1756">
                  <c:v>12.450900000000001</c:v>
                </c:pt>
                <c:pt idx="1757">
                  <c:v>12.45819</c:v>
                </c:pt>
                <c:pt idx="1758">
                  <c:v>12.465490000000001</c:v>
                </c:pt>
                <c:pt idx="1759">
                  <c:v>12.47278</c:v>
                </c:pt>
                <c:pt idx="1760">
                  <c:v>12.480090000000001</c:v>
                </c:pt>
                <c:pt idx="1761">
                  <c:v>12.48739</c:v>
                </c:pt>
                <c:pt idx="1762">
                  <c:v>12.49469</c:v>
                </c:pt>
                <c:pt idx="1763">
                  <c:v>12.502000000000001</c:v>
                </c:pt>
                <c:pt idx="1764">
                  <c:v>12.509309999999999</c:v>
                </c:pt>
                <c:pt idx="1765">
                  <c:v>12.51662</c:v>
                </c:pt>
                <c:pt idx="1766">
                  <c:v>12.52393</c:v>
                </c:pt>
                <c:pt idx="1767">
                  <c:v>12.53125</c:v>
                </c:pt>
                <c:pt idx="1768">
                  <c:v>12.53857</c:v>
                </c:pt>
                <c:pt idx="1769">
                  <c:v>12.54589</c:v>
                </c:pt>
                <c:pt idx="1770">
                  <c:v>12.55321</c:v>
                </c:pt>
                <c:pt idx="1771">
                  <c:v>12.56053</c:v>
                </c:pt>
                <c:pt idx="1772">
                  <c:v>12.56786</c:v>
                </c:pt>
                <c:pt idx="1773">
                  <c:v>12.575189999999999</c:v>
                </c:pt>
                <c:pt idx="1774">
                  <c:v>12.582520000000001</c:v>
                </c:pt>
                <c:pt idx="1775">
                  <c:v>12.58985</c:v>
                </c:pt>
                <c:pt idx="1776">
                  <c:v>12.59718</c:v>
                </c:pt>
                <c:pt idx="1777">
                  <c:v>12.604520000000001</c:v>
                </c:pt>
                <c:pt idx="1778">
                  <c:v>12.61186</c:v>
                </c:pt>
                <c:pt idx="1779">
                  <c:v>12.619199999999999</c:v>
                </c:pt>
                <c:pt idx="1780">
                  <c:v>12.62654</c:v>
                </c:pt>
                <c:pt idx="1781">
                  <c:v>12.633889999999999</c:v>
                </c:pt>
                <c:pt idx="1782">
                  <c:v>12.64124</c:v>
                </c:pt>
                <c:pt idx="1783">
                  <c:v>12.64859</c:v>
                </c:pt>
                <c:pt idx="1784">
                  <c:v>12.655939999999999</c:v>
                </c:pt>
                <c:pt idx="1785">
                  <c:v>12.66329</c:v>
                </c:pt>
                <c:pt idx="1786">
                  <c:v>12.67065</c:v>
                </c:pt>
                <c:pt idx="1787">
                  <c:v>12.67801</c:v>
                </c:pt>
                <c:pt idx="1788">
                  <c:v>12.685370000000001</c:v>
                </c:pt>
                <c:pt idx="1789">
                  <c:v>12.692729999999999</c:v>
                </c:pt>
                <c:pt idx="1790">
                  <c:v>12.700089999999999</c:v>
                </c:pt>
                <c:pt idx="1791">
                  <c:v>12.707459999999999</c:v>
                </c:pt>
                <c:pt idx="1792">
                  <c:v>12.714829999999999</c:v>
                </c:pt>
                <c:pt idx="1793">
                  <c:v>12.722200000000001</c:v>
                </c:pt>
                <c:pt idx="1794">
                  <c:v>12.729570000000001</c:v>
                </c:pt>
                <c:pt idx="1795">
                  <c:v>12.73695</c:v>
                </c:pt>
                <c:pt idx="1796">
                  <c:v>12.74433</c:v>
                </c:pt>
                <c:pt idx="1797">
                  <c:v>12.751709999999999</c:v>
                </c:pt>
                <c:pt idx="1798">
                  <c:v>12.75909</c:v>
                </c:pt>
                <c:pt idx="1799">
                  <c:v>12.76647</c:v>
                </c:pt>
                <c:pt idx="1800">
                  <c:v>12.773860000000001</c:v>
                </c:pt>
                <c:pt idx="1801">
                  <c:v>12.78125</c:v>
                </c:pt>
                <c:pt idx="1802">
                  <c:v>12.788639999999999</c:v>
                </c:pt>
                <c:pt idx="1803">
                  <c:v>12.79603</c:v>
                </c:pt>
                <c:pt idx="1804">
                  <c:v>12.803419999999999</c:v>
                </c:pt>
                <c:pt idx="1805">
                  <c:v>12.81082</c:v>
                </c:pt>
                <c:pt idx="1806">
                  <c:v>12.81822</c:v>
                </c:pt>
                <c:pt idx="1807">
                  <c:v>12.825620000000001</c:v>
                </c:pt>
                <c:pt idx="1808">
                  <c:v>12.833019999999999</c:v>
                </c:pt>
                <c:pt idx="1809">
                  <c:v>12.84043</c:v>
                </c:pt>
                <c:pt idx="1810">
                  <c:v>12.84783</c:v>
                </c:pt>
                <c:pt idx="1811">
                  <c:v>12.85524</c:v>
                </c:pt>
                <c:pt idx="1812">
                  <c:v>12.86266</c:v>
                </c:pt>
                <c:pt idx="1813">
                  <c:v>12.87007</c:v>
                </c:pt>
                <c:pt idx="1814">
                  <c:v>12.87749</c:v>
                </c:pt>
                <c:pt idx="1815">
                  <c:v>12.8849</c:v>
                </c:pt>
                <c:pt idx="1816">
                  <c:v>12.89232</c:v>
                </c:pt>
                <c:pt idx="1817">
                  <c:v>12.899749999999999</c:v>
                </c:pt>
                <c:pt idx="1818">
                  <c:v>12.907170000000001</c:v>
                </c:pt>
                <c:pt idx="1819">
                  <c:v>12.9146</c:v>
                </c:pt>
                <c:pt idx="1820">
                  <c:v>12.922029999999999</c:v>
                </c:pt>
                <c:pt idx="1821">
                  <c:v>12.929460000000001</c:v>
                </c:pt>
                <c:pt idx="1822">
                  <c:v>12.93689</c:v>
                </c:pt>
                <c:pt idx="1823">
                  <c:v>12.944319999999999</c:v>
                </c:pt>
                <c:pt idx="1824">
                  <c:v>12.95176</c:v>
                </c:pt>
                <c:pt idx="1825">
                  <c:v>12.959199999999999</c:v>
                </c:pt>
                <c:pt idx="1826">
                  <c:v>12.96664</c:v>
                </c:pt>
                <c:pt idx="1827">
                  <c:v>12.97409</c:v>
                </c:pt>
                <c:pt idx="1828">
                  <c:v>12.981529999999999</c:v>
                </c:pt>
                <c:pt idx="1829">
                  <c:v>12.98898</c:v>
                </c:pt>
                <c:pt idx="1830">
                  <c:v>12.99643</c:v>
                </c:pt>
                <c:pt idx="1831">
                  <c:v>13.003880000000001</c:v>
                </c:pt>
                <c:pt idx="1832">
                  <c:v>13.011340000000001</c:v>
                </c:pt>
                <c:pt idx="1833">
                  <c:v>13.018789999999999</c:v>
                </c:pt>
                <c:pt idx="1834">
                  <c:v>13.026249999999999</c:v>
                </c:pt>
                <c:pt idx="1835">
                  <c:v>13.033709999999999</c:v>
                </c:pt>
                <c:pt idx="1836">
                  <c:v>13.041169999999999</c:v>
                </c:pt>
                <c:pt idx="1837">
                  <c:v>13.048640000000001</c:v>
                </c:pt>
                <c:pt idx="1838">
                  <c:v>13.05611</c:v>
                </c:pt>
                <c:pt idx="1839">
                  <c:v>13.06358</c:v>
                </c:pt>
                <c:pt idx="1840">
                  <c:v>13.07105</c:v>
                </c:pt>
                <c:pt idx="1841">
                  <c:v>13.078519999999999</c:v>
                </c:pt>
                <c:pt idx="1842">
                  <c:v>13.086</c:v>
                </c:pt>
                <c:pt idx="1843">
                  <c:v>13.09347</c:v>
                </c:pt>
                <c:pt idx="1844">
                  <c:v>13.100960000000001</c:v>
                </c:pt>
                <c:pt idx="1845">
                  <c:v>13.10844</c:v>
                </c:pt>
                <c:pt idx="1846">
                  <c:v>13.115919999999999</c:v>
                </c:pt>
                <c:pt idx="1847">
                  <c:v>13.12341</c:v>
                </c:pt>
                <c:pt idx="1848">
                  <c:v>13.1309</c:v>
                </c:pt>
                <c:pt idx="1849">
                  <c:v>13.138389999999999</c:v>
                </c:pt>
                <c:pt idx="1850">
                  <c:v>13.14588</c:v>
                </c:pt>
                <c:pt idx="1851">
                  <c:v>13.153370000000001</c:v>
                </c:pt>
                <c:pt idx="1852">
                  <c:v>13.160869999999999</c:v>
                </c:pt>
                <c:pt idx="1853">
                  <c:v>13.168369999999999</c:v>
                </c:pt>
                <c:pt idx="1854">
                  <c:v>13.17587</c:v>
                </c:pt>
                <c:pt idx="1855">
                  <c:v>13.18338</c:v>
                </c:pt>
                <c:pt idx="1856">
                  <c:v>13.19088</c:v>
                </c:pt>
                <c:pt idx="1857">
                  <c:v>13.19839</c:v>
                </c:pt>
                <c:pt idx="1858">
                  <c:v>13.2059</c:v>
                </c:pt>
                <c:pt idx="1859">
                  <c:v>13.21341</c:v>
                </c:pt>
                <c:pt idx="1860">
                  <c:v>13.22092</c:v>
                </c:pt>
                <c:pt idx="1861">
                  <c:v>13.228440000000001</c:v>
                </c:pt>
                <c:pt idx="1862">
                  <c:v>13.23596</c:v>
                </c:pt>
                <c:pt idx="1863">
                  <c:v>13.24348</c:v>
                </c:pt>
                <c:pt idx="1864">
                  <c:v>13.250999999999999</c:v>
                </c:pt>
                <c:pt idx="1865">
                  <c:v>13.25853</c:v>
                </c:pt>
                <c:pt idx="1866">
                  <c:v>13.26605</c:v>
                </c:pt>
                <c:pt idx="1867">
                  <c:v>13.273580000000001</c:v>
                </c:pt>
                <c:pt idx="1868">
                  <c:v>13.28111</c:v>
                </c:pt>
                <c:pt idx="1869">
                  <c:v>13.288650000000001</c:v>
                </c:pt>
                <c:pt idx="1870">
                  <c:v>13.29618</c:v>
                </c:pt>
                <c:pt idx="1871">
                  <c:v>13.30372</c:v>
                </c:pt>
                <c:pt idx="1872">
                  <c:v>13.311260000000001</c:v>
                </c:pt>
                <c:pt idx="1873">
                  <c:v>13.3188</c:v>
                </c:pt>
                <c:pt idx="1874">
                  <c:v>13.32635</c:v>
                </c:pt>
                <c:pt idx="1875">
                  <c:v>13.33389</c:v>
                </c:pt>
                <c:pt idx="1876">
                  <c:v>13.34144</c:v>
                </c:pt>
                <c:pt idx="1877">
                  <c:v>13.348990000000001</c:v>
                </c:pt>
                <c:pt idx="1878">
                  <c:v>13.356540000000001</c:v>
                </c:pt>
                <c:pt idx="1879">
                  <c:v>13.364100000000001</c:v>
                </c:pt>
                <c:pt idx="1880">
                  <c:v>13.37166</c:v>
                </c:pt>
                <c:pt idx="1881">
                  <c:v>13.37921</c:v>
                </c:pt>
                <c:pt idx="1882">
                  <c:v>13.38678</c:v>
                </c:pt>
                <c:pt idx="1883">
                  <c:v>13.39434</c:v>
                </c:pt>
                <c:pt idx="1884">
                  <c:v>13.401899999999999</c:v>
                </c:pt>
                <c:pt idx="1885">
                  <c:v>13.409470000000001</c:v>
                </c:pt>
                <c:pt idx="1886">
                  <c:v>13.41704</c:v>
                </c:pt>
                <c:pt idx="1887">
                  <c:v>13.424609999999999</c:v>
                </c:pt>
                <c:pt idx="1888">
                  <c:v>13.43219</c:v>
                </c:pt>
                <c:pt idx="1889">
                  <c:v>13.43976</c:v>
                </c:pt>
                <c:pt idx="1890">
                  <c:v>13.447340000000001</c:v>
                </c:pt>
                <c:pt idx="1891">
                  <c:v>13.45492</c:v>
                </c:pt>
                <c:pt idx="1892">
                  <c:v>13.4625</c:v>
                </c:pt>
                <c:pt idx="1893">
                  <c:v>13.470090000000001</c:v>
                </c:pt>
                <c:pt idx="1894">
                  <c:v>13.477679999999999</c:v>
                </c:pt>
                <c:pt idx="1895">
                  <c:v>13.48526</c:v>
                </c:pt>
                <c:pt idx="1896">
                  <c:v>13.49286</c:v>
                </c:pt>
                <c:pt idx="1897">
                  <c:v>13.500450000000001</c:v>
                </c:pt>
                <c:pt idx="1898">
                  <c:v>13.508039999999999</c:v>
                </c:pt>
                <c:pt idx="1899">
                  <c:v>13.515639999999999</c:v>
                </c:pt>
                <c:pt idx="1900">
                  <c:v>13.523239999999999</c:v>
                </c:pt>
                <c:pt idx="1901">
                  <c:v>13.53084</c:v>
                </c:pt>
                <c:pt idx="1902">
                  <c:v>13.538449999999999</c:v>
                </c:pt>
                <c:pt idx="1903">
                  <c:v>13.546049999999999</c:v>
                </c:pt>
                <c:pt idx="1904">
                  <c:v>13.553660000000001</c:v>
                </c:pt>
                <c:pt idx="1905">
                  <c:v>13.56127</c:v>
                </c:pt>
                <c:pt idx="1906">
                  <c:v>13.56888</c:v>
                </c:pt>
                <c:pt idx="1907">
                  <c:v>13.576499999999999</c:v>
                </c:pt>
                <c:pt idx="1908">
                  <c:v>13.584110000000001</c:v>
                </c:pt>
                <c:pt idx="1909">
                  <c:v>13.59173</c:v>
                </c:pt>
                <c:pt idx="1910">
                  <c:v>13.599349999999999</c:v>
                </c:pt>
                <c:pt idx="1911">
                  <c:v>13.60698</c:v>
                </c:pt>
                <c:pt idx="1912">
                  <c:v>13.614599999999999</c:v>
                </c:pt>
                <c:pt idx="1913">
                  <c:v>13.62223</c:v>
                </c:pt>
                <c:pt idx="1914">
                  <c:v>13.629860000000001</c:v>
                </c:pt>
                <c:pt idx="1915">
                  <c:v>13.63749</c:v>
                </c:pt>
                <c:pt idx="1916">
                  <c:v>13.64512</c:v>
                </c:pt>
                <c:pt idx="1917">
                  <c:v>13.652760000000001</c:v>
                </c:pt>
                <c:pt idx="1918">
                  <c:v>13.660399999999999</c:v>
                </c:pt>
                <c:pt idx="1919">
                  <c:v>13.66804</c:v>
                </c:pt>
                <c:pt idx="1920">
                  <c:v>13.67568</c:v>
                </c:pt>
                <c:pt idx="1921">
                  <c:v>13.68332</c:v>
                </c:pt>
                <c:pt idx="1922">
                  <c:v>13.69097</c:v>
                </c:pt>
                <c:pt idx="1923">
                  <c:v>13.69862</c:v>
                </c:pt>
                <c:pt idx="1924">
                  <c:v>13.70627</c:v>
                </c:pt>
                <c:pt idx="1925">
                  <c:v>13.71392</c:v>
                </c:pt>
                <c:pt idx="1926">
                  <c:v>13.721579999999999</c:v>
                </c:pt>
                <c:pt idx="1927">
                  <c:v>13.729240000000001</c:v>
                </c:pt>
                <c:pt idx="1928">
                  <c:v>13.7369</c:v>
                </c:pt>
                <c:pt idx="1929">
                  <c:v>13.74456</c:v>
                </c:pt>
                <c:pt idx="1930">
                  <c:v>13.752219999999999</c:v>
                </c:pt>
                <c:pt idx="1931">
                  <c:v>13.75989</c:v>
                </c:pt>
                <c:pt idx="1932">
                  <c:v>13.76755</c:v>
                </c:pt>
                <c:pt idx="1933">
                  <c:v>13.775219999999999</c:v>
                </c:pt>
                <c:pt idx="1934">
                  <c:v>13.7829</c:v>
                </c:pt>
                <c:pt idx="1935">
                  <c:v>13.790570000000001</c:v>
                </c:pt>
                <c:pt idx="1936">
                  <c:v>13.798249999999999</c:v>
                </c:pt>
                <c:pt idx="1937">
                  <c:v>13.80593</c:v>
                </c:pt>
                <c:pt idx="1938">
                  <c:v>13.813610000000001</c:v>
                </c:pt>
                <c:pt idx="1939">
                  <c:v>13.821289999999999</c:v>
                </c:pt>
                <c:pt idx="1940">
                  <c:v>13.82897</c:v>
                </c:pt>
                <c:pt idx="1941">
                  <c:v>13.83666</c:v>
                </c:pt>
                <c:pt idx="1942">
                  <c:v>13.84435</c:v>
                </c:pt>
                <c:pt idx="1943">
                  <c:v>13.852040000000001</c:v>
                </c:pt>
                <c:pt idx="1944">
                  <c:v>13.85974</c:v>
                </c:pt>
                <c:pt idx="1945">
                  <c:v>13.867430000000001</c:v>
                </c:pt>
                <c:pt idx="1946">
                  <c:v>13.87513</c:v>
                </c:pt>
                <c:pt idx="1947">
                  <c:v>13.88283</c:v>
                </c:pt>
                <c:pt idx="1948">
                  <c:v>13.89053</c:v>
                </c:pt>
                <c:pt idx="1949">
                  <c:v>13.898239999999999</c:v>
                </c:pt>
                <c:pt idx="1950">
                  <c:v>13.905939999999999</c:v>
                </c:pt>
                <c:pt idx="1951">
                  <c:v>13.913650000000001</c:v>
                </c:pt>
                <c:pt idx="1952">
                  <c:v>13.92136</c:v>
                </c:pt>
                <c:pt idx="1953">
                  <c:v>13.929069999999999</c:v>
                </c:pt>
                <c:pt idx="1954">
                  <c:v>13.93679</c:v>
                </c:pt>
                <c:pt idx="1955">
                  <c:v>13.944509999999999</c:v>
                </c:pt>
                <c:pt idx="1956">
                  <c:v>13.952220000000001</c:v>
                </c:pt>
                <c:pt idx="1957">
                  <c:v>13.959949999999999</c:v>
                </c:pt>
                <c:pt idx="1958">
                  <c:v>13.96767</c:v>
                </c:pt>
                <c:pt idx="1959">
                  <c:v>13.9754</c:v>
                </c:pt>
                <c:pt idx="1960">
                  <c:v>13.98312</c:v>
                </c:pt>
                <c:pt idx="1961">
                  <c:v>13.99085</c:v>
                </c:pt>
                <c:pt idx="1962">
                  <c:v>13.99858</c:v>
                </c:pt>
                <c:pt idx="1963">
                  <c:v>14.006320000000001</c:v>
                </c:pt>
                <c:pt idx="1964">
                  <c:v>14.014060000000001</c:v>
                </c:pt>
                <c:pt idx="1965">
                  <c:v>14.021789999999999</c:v>
                </c:pt>
                <c:pt idx="1966">
                  <c:v>14.029529999999999</c:v>
                </c:pt>
                <c:pt idx="1967">
                  <c:v>14.037280000000001</c:v>
                </c:pt>
                <c:pt idx="1968">
                  <c:v>14.045019999999999</c:v>
                </c:pt>
                <c:pt idx="1969">
                  <c:v>14.052770000000001</c:v>
                </c:pt>
                <c:pt idx="1970">
                  <c:v>14.06052</c:v>
                </c:pt>
                <c:pt idx="1971">
                  <c:v>14.06827</c:v>
                </c:pt>
                <c:pt idx="1972">
                  <c:v>14.07602</c:v>
                </c:pt>
                <c:pt idx="1973">
                  <c:v>14.083780000000001</c:v>
                </c:pt>
                <c:pt idx="1974">
                  <c:v>14.09154</c:v>
                </c:pt>
                <c:pt idx="1975">
                  <c:v>14.09929</c:v>
                </c:pt>
                <c:pt idx="1976">
                  <c:v>14.107060000000001</c:v>
                </c:pt>
                <c:pt idx="1977">
                  <c:v>14.11482</c:v>
                </c:pt>
                <c:pt idx="1978">
                  <c:v>14.122590000000001</c:v>
                </c:pt>
                <c:pt idx="1979">
                  <c:v>14.13035</c:v>
                </c:pt>
                <c:pt idx="1980">
                  <c:v>14.13813</c:v>
                </c:pt>
                <c:pt idx="1981">
                  <c:v>14.145899999999999</c:v>
                </c:pt>
                <c:pt idx="1982">
                  <c:v>14.15367</c:v>
                </c:pt>
                <c:pt idx="1983">
                  <c:v>14.16145</c:v>
                </c:pt>
                <c:pt idx="1984">
                  <c:v>14.169230000000001</c:v>
                </c:pt>
                <c:pt idx="1985">
                  <c:v>14.177009999999999</c:v>
                </c:pt>
                <c:pt idx="1986">
                  <c:v>14.18479</c:v>
                </c:pt>
                <c:pt idx="1987">
                  <c:v>14.19258</c:v>
                </c:pt>
                <c:pt idx="1988">
                  <c:v>14.200369999999999</c:v>
                </c:pt>
                <c:pt idx="1989">
                  <c:v>14.208159999999999</c:v>
                </c:pt>
                <c:pt idx="1990">
                  <c:v>14.215949999999999</c:v>
                </c:pt>
                <c:pt idx="1991">
                  <c:v>14.223739999999999</c:v>
                </c:pt>
                <c:pt idx="1992">
                  <c:v>14.231540000000001</c:v>
                </c:pt>
                <c:pt idx="1993">
                  <c:v>14.23934</c:v>
                </c:pt>
                <c:pt idx="1994">
                  <c:v>14.24714</c:v>
                </c:pt>
                <c:pt idx="1995">
                  <c:v>14.25494</c:v>
                </c:pt>
                <c:pt idx="1996">
                  <c:v>14.262740000000001</c:v>
                </c:pt>
                <c:pt idx="1997">
                  <c:v>14.27055</c:v>
                </c:pt>
                <c:pt idx="1998">
                  <c:v>14.278359999999999</c:v>
                </c:pt>
                <c:pt idx="1999">
                  <c:v>14.28617</c:v>
                </c:pt>
                <c:pt idx="2000">
                  <c:v>14.293979999999999</c:v>
                </c:pt>
                <c:pt idx="2001">
                  <c:v>14.3018</c:v>
                </c:pt>
                <c:pt idx="2002">
                  <c:v>14.309620000000001</c:v>
                </c:pt>
                <c:pt idx="2003">
                  <c:v>14.31744</c:v>
                </c:pt>
                <c:pt idx="2004">
                  <c:v>14.32526</c:v>
                </c:pt>
                <c:pt idx="2005">
                  <c:v>14.333080000000001</c:v>
                </c:pt>
                <c:pt idx="2006">
                  <c:v>14.340909999999999</c:v>
                </c:pt>
                <c:pt idx="2007">
                  <c:v>14.34873</c:v>
                </c:pt>
                <c:pt idx="2008">
                  <c:v>14.35657</c:v>
                </c:pt>
                <c:pt idx="2009">
                  <c:v>14.3644</c:v>
                </c:pt>
                <c:pt idx="2010">
                  <c:v>14.37223</c:v>
                </c:pt>
                <c:pt idx="2011">
                  <c:v>14.38007</c:v>
                </c:pt>
                <c:pt idx="2012">
                  <c:v>14.38791</c:v>
                </c:pt>
                <c:pt idx="2013">
                  <c:v>14.39575</c:v>
                </c:pt>
                <c:pt idx="2014">
                  <c:v>14.403589999999999</c:v>
                </c:pt>
                <c:pt idx="2015">
                  <c:v>14.411440000000001</c:v>
                </c:pt>
                <c:pt idx="2016">
                  <c:v>14.419280000000001</c:v>
                </c:pt>
                <c:pt idx="2017">
                  <c:v>14.42713</c:v>
                </c:pt>
                <c:pt idx="2018">
                  <c:v>14.434990000000001</c:v>
                </c:pt>
                <c:pt idx="2019">
                  <c:v>14.44284</c:v>
                </c:pt>
                <c:pt idx="2020">
                  <c:v>14.45069</c:v>
                </c:pt>
                <c:pt idx="2021">
                  <c:v>14.458550000000001</c:v>
                </c:pt>
                <c:pt idx="2022">
                  <c:v>14.46641</c:v>
                </c:pt>
                <c:pt idx="2023">
                  <c:v>14.474270000000001</c:v>
                </c:pt>
                <c:pt idx="2024">
                  <c:v>14.482139999999999</c:v>
                </c:pt>
                <c:pt idx="2025">
                  <c:v>14.49001</c:v>
                </c:pt>
                <c:pt idx="2026">
                  <c:v>14.497870000000001</c:v>
                </c:pt>
                <c:pt idx="2027">
                  <c:v>14.505739999999999</c:v>
                </c:pt>
                <c:pt idx="2028">
                  <c:v>14.51362</c:v>
                </c:pt>
                <c:pt idx="2029">
                  <c:v>14.52149</c:v>
                </c:pt>
                <c:pt idx="2030">
                  <c:v>14.52937</c:v>
                </c:pt>
                <c:pt idx="2031">
                  <c:v>14.53725</c:v>
                </c:pt>
                <c:pt idx="2032">
                  <c:v>14.54513</c:v>
                </c:pt>
                <c:pt idx="2033">
                  <c:v>14.55301</c:v>
                </c:pt>
                <c:pt idx="2034">
                  <c:v>14.5609</c:v>
                </c:pt>
                <c:pt idx="2035">
                  <c:v>14.56879</c:v>
                </c:pt>
                <c:pt idx="2036">
                  <c:v>14.57668</c:v>
                </c:pt>
                <c:pt idx="2037">
                  <c:v>14.584569999999999</c:v>
                </c:pt>
                <c:pt idx="2038">
                  <c:v>14.59247</c:v>
                </c:pt>
                <c:pt idx="2039">
                  <c:v>14.60036</c:v>
                </c:pt>
                <c:pt idx="2040">
                  <c:v>14.60826</c:v>
                </c:pt>
                <c:pt idx="2041">
                  <c:v>14.616160000000001</c:v>
                </c:pt>
                <c:pt idx="2042">
                  <c:v>14.62406</c:v>
                </c:pt>
                <c:pt idx="2043">
                  <c:v>14.631970000000001</c:v>
                </c:pt>
                <c:pt idx="2044">
                  <c:v>14.63988</c:v>
                </c:pt>
                <c:pt idx="2045">
                  <c:v>14.647790000000001</c:v>
                </c:pt>
                <c:pt idx="2046">
                  <c:v>14.6557</c:v>
                </c:pt>
                <c:pt idx="2047">
                  <c:v>14.66361</c:v>
                </c:pt>
                <c:pt idx="2048">
                  <c:v>14.671530000000001</c:v>
                </c:pt>
                <c:pt idx="2049">
                  <c:v>14.67944</c:v>
                </c:pt>
                <c:pt idx="2050">
                  <c:v>14.68736</c:v>
                </c:pt>
                <c:pt idx="2051">
                  <c:v>14.69529</c:v>
                </c:pt>
                <c:pt idx="2052">
                  <c:v>14.70321</c:v>
                </c:pt>
                <c:pt idx="2053">
                  <c:v>14.71114</c:v>
                </c:pt>
                <c:pt idx="2054">
                  <c:v>14.719060000000001</c:v>
                </c:pt>
                <c:pt idx="2055">
                  <c:v>14.727</c:v>
                </c:pt>
                <c:pt idx="2056">
                  <c:v>14.73493</c:v>
                </c:pt>
                <c:pt idx="2057">
                  <c:v>14.74286</c:v>
                </c:pt>
                <c:pt idx="2058">
                  <c:v>14.7508</c:v>
                </c:pt>
                <c:pt idx="2059">
                  <c:v>14.75874</c:v>
                </c:pt>
                <c:pt idx="2060">
                  <c:v>14.766679999999999</c:v>
                </c:pt>
                <c:pt idx="2061">
                  <c:v>14.774620000000001</c:v>
                </c:pt>
                <c:pt idx="2062">
                  <c:v>14.78257</c:v>
                </c:pt>
                <c:pt idx="2063">
                  <c:v>14.790520000000001</c:v>
                </c:pt>
                <c:pt idx="2064">
                  <c:v>14.79847</c:v>
                </c:pt>
                <c:pt idx="2065">
                  <c:v>14.806419999999999</c:v>
                </c:pt>
                <c:pt idx="2066">
                  <c:v>14.81437</c:v>
                </c:pt>
                <c:pt idx="2067">
                  <c:v>14.822329999999999</c:v>
                </c:pt>
                <c:pt idx="2068">
                  <c:v>14.83029</c:v>
                </c:pt>
                <c:pt idx="2069">
                  <c:v>14.83825</c:v>
                </c:pt>
                <c:pt idx="2070">
                  <c:v>14.846209999999999</c:v>
                </c:pt>
                <c:pt idx="2071">
                  <c:v>14.854179999999999</c:v>
                </c:pt>
                <c:pt idx="2072">
                  <c:v>14.86214</c:v>
                </c:pt>
                <c:pt idx="2073">
                  <c:v>14.87011</c:v>
                </c:pt>
                <c:pt idx="2074">
                  <c:v>14.878080000000001</c:v>
                </c:pt>
                <c:pt idx="2075">
                  <c:v>14.886060000000001</c:v>
                </c:pt>
                <c:pt idx="2076">
                  <c:v>14.894030000000001</c:v>
                </c:pt>
                <c:pt idx="2077">
                  <c:v>14.902010000000001</c:v>
                </c:pt>
                <c:pt idx="2078">
                  <c:v>14.909990000000001</c:v>
                </c:pt>
                <c:pt idx="2079">
                  <c:v>14.91797</c:v>
                </c:pt>
                <c:pt idx="2080">
                  <c:v>14.92596</c:v>
                </c:pt>
                <c:pt idx="2081">
                  <c:v>14.93394</c:v>
                </c:pt>
                <c:pt idx="2082">
                  <c:v>14.941929999999999</c:v>
                </c:pt>
                <c:pt idx="2083">
                  <c:v>14.949920000000001</c:v>
                </c:pt>
                <c:pt idx="2084">
                  <c:v>14.95791</c:v>
                </c:pt>
                <c:pt idx="2085">
                  <c:v>14.965909999999999</c:v>
                </c:pt>
                <c:pt idx="2086">
                  <c:v>14.9739</c:v>
                </c:pt>
                <c:pt idx="2087">
                  <c:v>14.9819</c:v>
                </c:pt>
                <c:pt idx="2088">
                  <c:v>14.9899</c:v>
                </c:pt>
                <c:pt idx="2089">
                  <c:v>14.997909999999999</c:v>
                </c:pt>
                <c:pt idx="2090">
                  <c:v>15.00591</c:v>
                </c:pt>
                <c:pt idx="2091">
                  <c:v>15.013920000000001</c:v>
                </c:pt>
                <c:pt idx="2092">
                  <c:v>15.021929999999999</c:v>
                </c:pt>
                <c:pt idx="2093">
                  <c:v>15.02994</c:v>
                </c:pt>
                <c:pt idx="2094">
                  <c:v>15.03796</c:v>
                </c:pt>
                <c:pt idx="2095">
                  <c:v>15.045970000000001</c:v>
                </c:pt>
                <c:pt idx="2096">
                  <c:v>15.053990000000001</c:v>
                </c:pt>
                <c:pt idx="2097">
                  <c:v>15.062010000000001</c:v>
                </c:pt>
                <c:pt idx="2098">
                  <c:v>15.070029999999999</c:v>
                </c:pt>
                <c:pt idx="2099">
                  <c:v>15.078060000000001</c:v>
                </c:pt>
                <c:pt idx="2100">
                  <c:v>15.086080000000001</c:v>
                </c:pt>
                <c:pt idx="2101">
                  <c:v>15.094110000000001</c:v>
                </c:pt>
                <c:pt idx="2102">
                  <c:v>15.10214</c:v>
                </c:pt>
                <c:pt idx="2103">
                  <c:v>15.11018</c:v>
                </c:pt>
                <c:pt idx="2104">
                  <c:v>15.118209999999999</c:v>
                </c:pt>
                <c:pt idx="2105">
                  <c:v>15.126250000000001</c:v>
                </c:pt>
                <c:pt idx="2106">
                  <c:v>15.13429</c:v>
                </c:pt>
                <c:pt idx="2107">
                  <c:v>15.142329999999999</c:v>
                </c:pt>
                <c:pt idx="2108">
                  <c:v>15.15038</c:v>
                </c:pt>
                <c:pt idx="2109">
                  <c:v>15.15842</c:v>
                </c:pt>
                <c:pt idx="2110">
                  <c:v>15.16647</c:v>
                </c:pt>
                <c:pt idx="2111">
                  <c:v>15.174519999999999</c:v>
                </c:pt>
                <c:pt idx="2112">
                  <c:v>15.18257</c:v>
                </c:pt>
                <c:pt idx="2113">
                  <c:v>15.190630000000001</c:v>
                </c:pt>
                <c:pt idx="2114">
                  <c:v>15.19868</c:v>
                </c:pt>
                <c:pt idx="2115">
                  <c:v>15.20674</c:v>
                </c:pt>
                <c:pt idx="2116">
                  <c:v>15.2148</c:v>
                </c:pt>
                <c:pt idx="2117">
                  <c:v>15.22287</c:v>
                </c:pt>
                <c:pt idx="2118">
                  <c:v>15.230930000000001</c:v>
                </c:pt>
                <c:pt idx="2119">
                  <c:v>15.239000000000001</c:v>
                </c:pt>
                <c:pt idx="2120">
                  <c:v>15.247070000000001</c:v>
                </c:pt>
                <c:pt idx="2121">
                  <c:v>15.255140000000001</c:v>
                </c:pt>
                <c:pt idx="2122">
                  <c:v>15.263210000000001</c:v>
                </c:pt>
                <c:pt idx="2123">
                  <c:v>15.27129</c:v>
                </c:pt>
                <c:pt idx="2124">
                  <c:v>15.27937</c:v>
                </c:pt>
                <c:pt idx="2125">
                  <c:v>15.28745</c:v>
                </c:pt>
                <c:pt idx="2126">
                  <c:v>15.295529999999999</c:v>
                </c:pt>
                <c:pt idx="2127">
                  <c:v>15.303610000000001</c:v>
                </c:pt>
                <c:pt idx="2128">
                  <c:v>15.3117</c:v>
                </c:pt>
                <c:pt idx="2129">
                  <c:v>15.319789999999999</c:v>
                </c:pt>
                <c:pt idx="2130">
                  <c:v>15.32788</c:v>
                </c:pt>
                <c:pt idx="2131">
                  <c:v>15.33597</c:v>
                </c:pt>
                <c:pt idx="2132">
                  <c:v>15.34407</c:v>
                </c:pt>
                <c:pt idx="2133">
                  <c:v>15.352169999999999</c:v>
                </c:pt>
                <c:pt idx="2134">
                  <c:v>15.36026</c:v>
                </c:pt>
                <c:pt idx="2135">
                  <c:v>15.368370000000001</c:v>
                </c:pt>
                <c:pt idx="2136">
                  <c:v>15.376469999999999</c:v>
                </c:pt>
                <c:pt idx="2137">
                  <c:v>15.38458</c:v>
                </c:pt>
                <c:pt idx="2138">
                  <c:v>15.39268</c:v>
                </c:pt>
                <c:pt idx="2139">
                  <c:v>15.400790000000001</c:v>
                </c:pt>
                <c:pt idx="2140">
                  <c:v>15.408910000000001</c:v>
                </c:pt>
                <c:pt idx="2141">
                  <c:v>15.417020000000001</c:v>
                </c:pt>
                <c:pt idx="2142">
                  <c:v>15.425140000000001</c:v>
                </c:pt>
                <c:pt idx="2143">
                  <c:v>15.433260000000001</c:v>
                </c:pt>
                <c:pt idx="2144">
                  <c:v>15.441380000000001</c:v>
                </c:pt>
                <c:pt idx="2145">
                  <c:v>15.4495</c:v>
                </c:pt>
                <c:pt idx="2146">
                  <c:v>15.45762</c:v>
                </c:pt>
                <c:pt idx="2147">
                  <c:v>15.46575</c:v>
                </c:pt>
                <c:pt idx="2148">
                  <c:v>15.473879999999999</c:v>
                </c:pt>
                <c:pt idx="2149">
                  <c:v>15.482010000000001</c:v>
                </c:pt>
                <c:pt idx="2150">
                  <c:v>15.49015</c:v>
                </c:pt>
                <c:pt idx="2151">
                  <c:v>15.498279999999999</c:v>
                </c:pt>
                <c:pt idx="2152">
                  <c:v>15.50642</c:v>
                </c:pt>
                <c:pt idx="2153">
                  <c:v>15.514559999999999</c:v>
                </c:pt>
                <c:pt idx="2154">
                  <c:v>15.5227</c:v>
                </c:pt>
                <c:pt idx="2155">
                  <c:v>15.53084</c:v>
                </c:pt>
                <c:pt idx="2156">
                  <c:v>15.53899</c:v>
                </c:pt>
                <c:pt idx="2157">
                  <c:v>15.547140000000001</c:v>
                </c:pt>
                <c:pt idx="2158">
                  <c:v>15.555289999999999</c:v>
                </c:pt>
                <c:pt idx="2159">
                  <c:v>15.56344</c:v>
                </c:pt>
                <c:pt idx="2160">
                  <c:v>15.5716</c:v>
                </c:pt>
                <c:pt idx="2161">
                  <c:v>15.579750000000001</c:v>
                </c:pt>
                <c:pt idx="2162">
                  <c:v>15.587910000000001</c:v>
                </c:pt>
                <c:pt idx="2163">
                  <c:v>15.596080000000001</c:v>
                </c:pt>
                <c:pt idx="2164">
                  <c:v>15.604240000000001</c:v>
                </c:pt>
                <c:pt idx="2165">
                  <c:v>15.612399999999999</c:v>
                </c:pt>
                <c:pt idx="2166">
                  <c:v>15.620570000000001</c:v>
                </c:pt>
                <c:pt idx="2167">
                  <c:v>15.628740000000001</c:v>
                </c:pt>
                <c:pt idx="2168">
                  <c:v>15.63691</c:v>
                </c:pt>
                <c:pt idx="2169">
                  <c:v>15.64509</c:v>
                </c:pt>
                <c:pt idx="2170">
                  <c:v>15.65326</c:v>
                </c:pt>
                <c:pt idx="2171">
                  <c:v>15.661440000000001</c:v>
                </c:pt>
                <c:pt idx="2172">
                  <c:v>15.66962</c:v>
                </c:pt>
                <c:pt idx="2173">
                  <c:v>15.677809999999999</c:v>
                </c:pt>
                <c:pt idx="2174">
                  <c:v>15.68599</c:v>
                </c:pt>
                <c:pt idx="2175">
                  <c:v>15.694179999999999</c:v>
                </c:pt>
                <c:pt idx="2176">
                  <c:v>15.70237</c:v>
                </c:pt>
                <c:pt idx="2177">
                  <c:v>15.710559999999999</c:v>
                </c:pt>
                <c:pt idx="2178">
                  <c:v>15.71875</c:v>
                </c:pt>
                <c:pt idx="2179">
                  <c:v>15.72695</c:v>
                </c:pt>
                <c:pt idx="2180">
                  <c:v>15.735139999999999</c:v>
                </c:pt>
                <c:pt idx="2181">
                  <c:v>15.74334</c:v>
                </c:pt>
                <c:pt idx="2182">
                  <c:v>15.75155</c:v>
                </c:pt>
                <c:pt idx="2183">
                  <c:v>15.75975</c:v>
                </c:pt>
                <c:pt idx="2184">
                  <c:v>15.76796</c:v>
                </c:pt>
                <c:pt idx="2185">
                  <c:v>15.77617</c:v>
                </c:pt>
                <c:pt idx="2186">
                  <c:v>15.784380000000001</c:v>
                </c:pt>
                <c:pt idx="2187">
                  <c:v>15.792590000000001</c:v>
                </c:pt>
                <c:pt idx="2188">
                  <c:v>15.800800000000001</c:v>
                </c:pt>
                <c:pt idx="2189">
                  <c:v>15.80902</c:v>
                </c:pt>
                <c:pt idx="2190">
                  <c:v>15.81724</c:v>
                </c:pt>
                <c:pt idx="2191">
                  <c:v>15.82546</c:v>
                </c:pt>
                <c:pt idx="2192">
                  <c:v>15.833679999999999</c:v>
                </c:pt>
                <c:pt idx="2193">
                  <c:v>15.84191</c:v>
                </c:pt>
                <c:pt idx="2194">
                  <c:v>15.85014</c:v>
                </c:pt>
                <c:pt idx="2195">
                  <c:v>15.858370000000001</c:v>
                </c:pt>
                <c:pt idx="2196">
                  <c:v>15.8666</c:v>
                </c:pt>
                <c:pt idx="2197">
                  <c:v>15.874829999999999</c:v>
                </c:pt>
                <c:pt idx="2198">
                  <c:v>15.88307</c:v>
                </c:pt>
                <c:pt idx="2199">
                  <c:v>15.891299999999999</c:v>
                </c:pt>
                <c:pt idx="2200">
                  <c:v>15.89955</c:v>
                </c:pt>
                <c:pt idx="2201">
                  <c:v>15.90779</c:v>
                </c:pt>
                <c:pt idx="2202">
                  <c:v>15.916029999999999</c:v>
                </c:pt>
                <c:pt idx="2203">
                  <c:v>15.92428</c:v>
                </c:pt>
                <c:pt idx="2204">
                  <c:v>15.93253</c:v>
                </c:pt>
                <c:pt idx="2205">
                  <c:v>15.94078</c:v>
                </c:pt>
                <c:pt idx="2206">
                  <c:v>15.94903</c:v>
                </c:pt>
                <c:pt idx="2207">
                  <c:v>15.95729</c:v>
                </c:pt>
                <c:pt idx="2208">
                  <c:v>15.96555</c:v>
                </c:pt>
                <c:pt idx="2209">
                  <c:v>15.973800000000001</c:v>
                </c:pt>
                <c:pt idx="2210">
                  <c:v>15.98207</c:v>
                </c:pt>
                <c:pt idx="2211">
                  <c:v>15.99033</c:v>
                </c:pt>
                <c:pt idx="2212">
                  <c:v>15.9986</c:v>
                </c:pt>
                <c:pt idx="2213">
                  <c:v>16.00686</c:v>
                </c:pt>
                <c:pt idx="2214">
                  <c:v>16.015129999999999</c:v>
                </c:pt>
                <c:pt idx="2215">
                  <c:v>16.023409999999998</c:v>
                </c:pt>
                <c:pt idx="2216">
                  <c:v>16.031680000000001</c:v>
                </c:pt>
                <c:pt idx="2217">
                  <c:v>16.039960000000001</c:v>
                </c:pt>
                <c:pt idx="2218">
                  <c:v>16.04824</c:v>
                </c:pt>
                <c:pt idx="2219">
                  <c:v>16.056519999999999</c:v>
                </c:pt>
                <c:pt idx="2220">
                  <c:v>16.064800000000002</c:v>
                </c:pt>
                <c:pt idx="2221">
                  <c:v>16.073090000000001</c:v>
                </c:pt>
                <c:pt idx="2222">
                  <c:v>16.08137</c:v>
                </c:pt>
                <c:pt idx="2223">
                  <c:v>16.089659999999999</c:v>
                </c:pt>
                <c:pt idx="2224">
                  <c:v>16.097950000000001</c:v>
                </c:pt>
                <c:pt idx="2225">
                  <c:v>16.106249999999999</c:v>
                </c:pt>
                <c:pt idx="2226">
                  <c:v>16.114540000000002</c:v>
                </c:pt>
                <c:pt idx="2227">
                  <c:v>16.12284</c:v>
                </c:pt>
                <c:pt idx="2228">
                  <c:v>16.131139999999998</c:v>
                </c:pt>
                <c:pt idx="2229">
                  <c:v>16.13944</c:v>
                </c:pt>
                <c:pt idx="2230">
                  <c:v>16.147749999999998</c:v>
                </c:pt>
                <c:pt idx="2231">
                  <c:v>16.15606</c:v>
                </c:pt>
                <c:pt idx="2232">
                  <c:v>16.164359999999999</c:v>
                </c:pt>
                <c:pt idx="2233">
                  <c:v>16.17267</c:v>
                </c:pt>
                <c:pt idx="2234">
                  <c:v>16.180990000000001</c:v>
                </c:pt>
                <c:pt idx="2235">
                  <c:v>16.189299999999999</c:v>
                </c:pt>
                <c:pt idx="2236">
                  <c:v>16.197620000000001</c:v>
                </c:pt>
                <c:pt idx="2237">
                  <c:v>16.205939999999998</c:v>
                </c:pt>
                <c:pt idx="2238">
                  <c:v>16.214259999999999</c:v>
                </c:pt>
                <c:pt idx="2239">
                  <c:v>16.22259</c:v>
                </c:pt>
                <c:pt idx="2240">
                  <c:v>16.230910000000002</c:v>
                </c:pt>
                <c:pt idx="2241">
                  <c:v>16.239239999999999</c:v>
                </c:pt>
                <c:pt idx="2242">
                  <c:v>16.24757</c:v>
                </c:pt>
                <c:pt idx="2243">
                  <c:v>16.2559</c:v>
                </c:pt>
                <c:pt idx="2244">
                  <c:v>16.264230000000001</c:v>
                </c:pt>
                <c:pt idx="2245">
                  <c:v>16.272570000000002</c:v>
                </c:pt>
                <c:pt idx="2246">
                  <c:v>16.280909999999999</c:v>
                </c:pt>
                <c:pt idx="2247">
                  <c:v>16.289249999999999</c:v>
                </c:pt>
                <c:pt idx="2248">
                  <c:v>16.29759</c:v>
                </c:pt>
                <c:pt idx="2249">
                  <c:v>16.30594</c:v>
                </c:pt>
                <c:pt idx="2250">
                  <c:v>16.31429</c:v>
                </c:pt>
                <c:pt idx="2251">
                  <c:v>16.32264</c:v>
                </c:pt>
                <c:pt idx="2252">
                  <c:v>16.33099</c:v>
                </c:pt>
                <c:pt idx="2253">
                  <c:v>16.33934</c:v>
                </c:pt>
                <c:pt idx="2254">
                  <c:v>16.3477</c:v>
                </c:pt>
                <c:pt idx="2255">
                  <c:v>16.35605</c:v>
                </c:pt>
                <c:pt idx="2256">
                  <c:v>16.364409999999999</c:v>
                </c:pt>
                <c:pt idx="2257">
                  <c:v>16.372779999999999</c:v>
                </c:pt>
                <c:pt idx="2258">
                  <c:v>16.381139999999998</c:v>
                </c:pt>
                <c:pt idx="2259">
                  <c:v>16.389510000000001</c:v>
                </c:pt>
                <c:pt idx="2260">
                  <c:v>16.397870000000001</c:v>
                </c:pt>
                <c:pt idx="2261">
                  <c:v>16.40625</c:v>
                </c:pt>
                <c:pt idx="2262">
                  <c:v>16.414619999999999</c:v>
                </c:pt>
                <c:pt idx="2263">
                  <c:v>16.422989999999999</c:v>
                </c:pt>
                <c:pt idx="2264">
                  <c:v>16.431370000000001</c:v>
                </c:pt>
                <c:pt idx="2265">
                  <c:v>16.43975</c:v>
                </c:pt>
                <c:pt idx="2266">
                  <c:v>16.448129999999999</c:v>
                </c:pt>
                <c:pt idx="2267">
                  <c:v>16.456510000000002</c:v>
                </c:pt>
                <c:pt idx="2268">
                  <c:v>16.4649</c:v>
                </c:pt>
                <c:pt idx="2269">
                  <c:v>16.473289999999999</c:v>
                </c:pt>
                <c:pt idx="2270">
                  <c:v>16.481680000000001</c:v>
                </c:pt>
                <c:pt idx="2271">
                  <c:v>16.490069999999999</c:v>
                </c:pt>
                <c:pt idx="2272">
                  <c:v>16.498460000000001</c:v>
                </c:pt>
                <c:pt idx="2273">
                  <c:v>16.50686</c:v>
                </c:pt>
                <c:pt idx="2274">
                  <c:v>16.515260000000001</c:v>
                </c:pt>
                <c:pt idx="2275">
                  <c:v>16.52366</c:v>
                </c:pt>
                <c:pt idx="2276">
                  <c:v>16.532060000000001</c:v>
                </c:pt>
                <c:pt idx="2277">
                  <c:v>16.540469999999999</c:v>
                </c:pt>
                <c:pt idx="2278">
                  <c:v>16.548870000000001</c:v>
                </c:pt>
                <c:pt idx="2279">
                  <c:v>16.557279999999999</c:v>
                </c:pt>
                <c:pt idx="2280">
                  <c:v>16.56569</c:v>
                </c:pt>
                <c:pt idx="2281">
                  <c:v>16.574110000000001</c:v>
                </c:pt>
                <c:pt idx="2282">
                  <c:v>16.582519999999999</c:v>
                </c:pt>
                <c:pt idx="2283">
                  <c:v>16.59094</c:v>
                </c:pt>
                <c:pt idx="2284">
                  <c:v>16.599360000000001</c:v>
                </c:pt>
                <c:pt idx="2285">
                  <c:v>16.607780000000002</c:v>
                </c:pt>
                <c:pt idx="2286">
                  <c:v>16.616209999999999</c:v>
                </c:pt>
                <c:pt idx="2287">
                  <c:v>16.62463</c:v>
                </c:pt>
                <c:pt idx="2288">
                  <c:v>16.63306</c:v>
                </c:pt>
                <c:pt idx="2289">
                  <c:v>16.641490000000001</c:v>
                </c:pt>
                <c:pt idx="2290">
                  <c:v>16.649920000000002</c:v>
                </c:pt>
                <c:pt idx="2291">
                  <c:v>16.658359999999998</c:v>
                </c:pt>
                <c:pt idx="2292">
                  <c:v>16.666789999999999</c:v>
                </c:pt>
                <c:pt idx="2293">
                  <c:v>16.675229999999999</c:v>
                </c:pt>
                <c:pt idx="2294">
                  <c:v>16.683669999999999</c:v>
                </c:pt>
                <c:pt idx="2295">
                  <c:v>16.692119999999999</c:v>
                </c:pt>
                <c:pt idx="2296">
                  <c:v>16.700559999999999</c:v>
                </c:pt>
                <c:pt idx="2297">
                  <c:v>16.709009999999999</c:v>
                </c:pt>
                <c:pt idx="2298">
                  <c:v>16.717459999999999</c:v>
                </c:pt>
                <c:pt idx="2299">
                  <c:v>16.725909999999999</c:v>
                </c:pt>
                <c:pt idx="2300">
                  <c:v>16.734369999999998</c:v>
                </c:pt>
                <c:pt idx="2301">
                  <c:v>16.742819999999998</c:v>
                </c:pt>
                <c:pt idx="2302">
                  <c:v>16.751280000000001</c:v>
                </c:pt>
                <c:pt idx="2303">
                  <c:v>16.759740000000001</c:v>
                </c:pt>
                <c:pt idx="2304">
                  <c:v>16.7682</c:v>
                </c:pt>
                <c:pt idx="2305">
                  <c:v>16.776669999999999</c:v>
                </c:pt>
                <c:pt idx="2306">
                  <c:v>16.785139999999998</c:v>
                </c:pt>
                <c:pt idx="2307">
                  <c:v>16.793600000000001</c:v>
                </c:pt>
                <c:pt idx="2308">
                  <c:v>16.802070000000001</c:v>
                </c:pt>
                <c:pt idx="2309">
                  <c:v>16.810549999999999</c:v>
                </c:pt>
                <c:pt idx="2310">
                  <c:v>16.819019999999998</c:v>
                </c:pt>
                <c:pt idx="2311">
                  <c:v>16.827500000000001</c:v>
                </c:pt>
                <c:pt idx="2312">
                  <c:v>16.835979999999999</c:v>
                </c:pt>
                <c:pt idx="2313">
                  <c:v>16.844460000000002</c:v>
                </c:pt>
                <c:pt idx="2314">
                  <c:v>16.85295</c:v>
                </c:pt>
                <c:pt idx="2315">
                  <c:v>16.861429999999999</c:v>
                </c:pt>
                <c:pt idx="2316">
                  <c:v>16.86992</c:v>
                </c:pt>
                <c:pt idx="2317">
                  <c:v>16.878409999999999</c:v>
                </c:pt>
                <c:pt idx="2318">
                  <c:v>16.886900000000001</c:v>
                </c:pt>
                <c:pt idx="2319">
                  <c:v>16.895399999999999</c:v>
                </c:pt>
                <c:pt idx="2320">
                  <c:v>16.903890000000001</c:v>
                </c:pt>
                <c:pt idx="2321">
                  <c:v>16.912389999999998</c:v>
                </c:pt>
                <c:pt idx="2322">
                  <c:v>16.92089</c:v>
                </c:pt>
                <c:pt idx="2323">
                  <c:v>16.929400000000001</c:v>
                </c:pt>
                <c:pt idx="2324">
                  <c:v>16.937899999999999</c:v>
                </c:pt>
                <c:pt idx="2325">
                  <c:v>16.94641</c:v>
                </c:pt>
                <c:pt idx="2326">
                  <c:v>16.954920000000001</c:v>
                </c:pt>
                <c:pt idx="2327">
                  <c:v>16.963429999999999</c:v>
                </c:pt>
                <c:pt idx="2328">
                  <c:v>16.97194</c:v>
                </c:pt>
                <c:pt idx="2329">
                  <c:v>16.980460000000001</c:v>
                </c:pt>
                <c:pt idx="2330">
                  <c:v>16.988980000000002</c:v>
                </c:pt>
                <c:pt idx="2331">
                  <c:v>16.997499999999999</c:v>
                </c:pt>
                <c:pt idx="2332">
                  <c:v>17.006019999999999</c:v>
                </c:pt>
                <c:pt idx="2333">
                  <c:v>17.01454</c:v>
                </c:pt>
                <c:pt idx="2334">
                  <c:v>17.023070000000001</c:v>
                </c:pt>
                <c:pt idx="2335">
                  <c:v>17.031600000000001</c:v>
                </c:pt>
                <c:pt idx="2336">
                  <c:v>17.040130000000001</c:v>
                </c:pt>
                <c:pt idx="2337">
                  <c:v>17.048660000000002</c:v>
                </c:pt>
                <c:pt idx="2338">
                  <c:v>17.057200000000002</c:v>
                </c:pt>
                <c:pt idx="2339">
                  <c:v>17.065729999999999</c:v>
                </c:pt>
                <c:pt idx="2340">
                  <c:v>17.074269999999999</c:v>
                </c:pt>
                <c:pt idx="2341">
                  <c:v>17.082820000000002</c:v>
                </c:pt>
                <c:pt idx="2342">
                  <c:v>17.091360000000002</c:v>
                </c:pt>
                <c:pt idx="2343">
                  <c:v>17.099910000000001</c:v>
                </c:pt>
                <c:pt idx="2344">
                  <c:v>17.108450000000001</c:v>
                </c:pt>
                <c:pt idx="2345">
                  <c:v>17.117000000000001</c:v>
                </c:pt>
                <c:pt idx="2346">
                  <c:v>17.12556</c:v>
                </c:pt>
                <c:pt idx="2347">
                  <c:v>17.13411</c:v>
                </c:pt>
                <c:pt idx="2348">
                  <c:v>17.142669999999999</c:v>
                </c:pt>
                <c:pt idx="2349">
                  <c:v>17.151230000000002</c:v>
                </c:pt>
                <c:pt idx="2350">
                  <c:v>17.159790000000001</c:v>
                </c:pt>
                <c:pt idx="2351">
                  <c:v>17.16835</c:v>
                </c:pt>
                <c:pt idx="2352">
                  <c:v>17.176909999999999</c:v>
                </c:pt>
                <c:pt idx="2353">
                  <c:v>17.185479999999998</c:v>
                </c:pt>
                <c:pt idx="2354">
                  <c:v>17.194050000000001</c:v>
                </c:pt>
                <c:pt idx="2355">
                  <c:v>17.20262</c:v>
                </c:pt>
                <c:pt idx="2356">
                  <c:v>17.211189999999998</c:v>
                </c:pt>
                <c:pt idx="2357">
                  <c:v>17.21977</c:v>
                </c:pt>
                <c:pt idx="2358">
                  <c:v>17.228349999999999</c:v>
                </c:pt>
                <c:pt idx="2359">
                  <c:v>17.236930000000001</c:v>
                </c:pt>
                <c:pt idx="2360">
                  <c:v>17.245509999999999</c:v>
                </c:pt>
                <c:pt idx="2361">
                  <c:v>17.254100000000001</c:v>
                </c:pt>
                <c:pt idx="2362">
                  <c:v>17.26268</c:v>
                </c:pt>
                <c:pt idx="2363">
                  <c:v>17.271270000000001</c:v>
                </c:pt>
                <c:pt idx="2364">
                  <c:v>17.279859999999999</c:v>
                </c:pt>
                <c:pt idx="2365">
                  <c:v>17.288450000000001</c:v>
                </c:pt>
                <c:pt idx="2366">
                  <c:v>17.297049999999999</c:v>
                </c:pt>
                <c:pt idx="2367">
                  <c:v>17.30564</c:v>
                </c:pt>
                <c:pt idx="2368">
                  <c:v>17.314250000000001</c:v>
                </c:pt>
                <c:pt idx="2369">
                  <c:v>17.322849999999999</c:v>
                </c:pt>
                <c:pt idx="2370">
                  <c:v>17.33145</c:v>
                </c:pt>
                <c:pt idx="2371">
                  <c:v>17.340060000000001</c:v>
                </c:pt>
                <c:pt idx="2372">
                  <c:v>17.348659999999999</c:v>
                </c:pt>
                <c:pt idx="2373">
                  <c:v>17.35727</c:v>
                </c:pt>
                <c:pt idx="2374">
                  <c:v>17.365880000000001</c:v>
                </c:pt>
                <c:pt idx="2375">
                  <c:v>17.374500000000001</c:v>
                </c:pt>
                <c:pt idx="2376">
                  <c:v>17.383109999999999</c:v>
                </c:pt>
                <c:pt idx="2377">
                  <c:v>17.391729999999999</c:v>
                </c:pt>
                <c:pt idx="2378">
                  <c:v>17.40035</c:v>
                </c:pt>
                <c:pt idx="2379">
                  <c:v>17.40898</c:v>
                </c:pt>
                <c:pt idx="2380">
                  <c:v>17.4176</c:v>
                </c:pt>
                <c:pt idx="2381">
                  <c:v>17.42623</c:v>
                </c:pt>
                <c:pt idx="2382">
                  <c:v>17.43486</c:v>
                </c:pt>
                <c:pt idx="2383">
                  <c:v>17.443490000000001</c:v>
                </c:pt>
                <c:pt idx="2384">
                  <c:v>17.452120000000001</c:v>
                </c:pt>
                <c:pt idx="2385">
                  <c:v>17.460760000000001</c:v>
                </c:pt>
                <c:pt idx="2386">
                  <c:v>17.469390000000001</c:v>
                </c:pt>
                <c:pt idx="2387">
                  <c:v>17.47803</c:v>
                </c:pt>
                <c:pt idx="2388">
                  <c:v>17.48668</c:v>
                </c:pt>
                <c:pt idx="2389">
                  <c:v>17.49532</c:v>
                </c:pt>
                <c:pt idx="2390">
                  <c:v>17.503969999999999</c:v>
                </c:pt>
                <c:pt idx="2391">
                  <c:v>17.512619999999998</c:v>
                </c:pt>
                <c:pt idx="2392">
                  <c:v>17.521270000000001</c:v>
                </c:pt>
                <c:pt idx="2393">
                  <c:v>17.529920000000001</c:v>
                </c:pt>
                <c:pt idx="2394">
                  <c:v>17.53857</c:v>
                </c:pt>
                <c:pt idx="2395">
                  <c:v>17.547229999999999</c:v>
                </c:pt>
                <c:pt idx="2396">
                  <c:v>17.555890000000002</c:v>
                </c:pt>
                <c:pt idx="2397">
                  <c:v>17.564550000000001</c:v>
                </c:pt>
                <c:pt idx="2398">
                  <c:v>17.57321</c:v>
                </c:pt>
                <c:pt idx="2399">
                  <c:v>17.581880000000002</c:v>
                </c:pt>
                <c:pt idx="2400">
                  <c:v>17.59055</c:v>
                </c:pt>
                <c:pt idx="2401">
                  <c:v>17.599209999999999</c:v>
                </c:pt>
                <c:pt idx="2402">
                  <c:v>17.607890000000001</c:v>
                </c:pt>
                <c:pt idx="2403">
                  <c:v>17.61656</c:v>
                </c:pt>
                <c:pt idx="2404">
                  <c:v>17.625240000000002</c:v>
                </c:pt>
                <c:pt idx="2405">
                  <c:v>17.63391</c:v>
                </c:pt>
                <c:pt idx="2406">
                  <c:v>17.642600000000002</c:v>
                </c:pt>
                <c:pt idx="2407">
                  <c:v>17.65128</c:v>
                </c:pt>
                <c:pt idx="2408">
                  <c:v>17.659960000000002</c:v>
                </c:pt>
                <c:pt idx="2409">
                  <c:v>17.66865</c:v>
                </c:pt>
                <c:pt idx="2410">
                  <c:v>17.677340000000001</c:v>
                </c:pt>
                <c:pt idx="2411">
                  <c:v>17.686029999999999</c:v>
                </c:pt>
                <c:pt idx="2412">
                  <c:v>17.69472</c:v>
                </c:pt>
                <c:pt idx="2413">
                  <c:v>17.703420000000001</c:v>
                </c:pt>
                <c:pt idx="2414">
                  <c:v>17.712119999999999</c:v>
                </c:pt>
                <c:pt idx="2415">
                  <c:v>17.72082</c:v>
                </c:pt>
                <c:pt idx="2416">
                  <c:v>17.729520000000001</c:v>
                </c:pt>
                <c:pt idx="2417">
                  <c:v>17.738219999999998</c:v>
                </c:pt>
                <c:pt idx="2418">
                  <c:v>17.746929999999999</c:v>
                </c:pt>
                <c:pt idx="2419">
                  <c:v>17.75563</c:v>
                </c:pt>
                <c:pt idx="2420">
                  <c:v>17.76435</c:v>
                </c:pt>
                <c:pt idx="2421">
                  <c:v>17.773060000000001</c:v>
                </c:pt>
                <c:pt idx="2422">
                  <c:v>17.781770000000002</c:v>
                </c:pt>
                <c:pt idx="2423">
                  <c:v>17.790489999999998</c:v>
                </c:pt>
                <c:pt idx="2424">
                  <c:v>17.799209999999999</c:v>
                </c:pt>
                <c:pt idx="2425">
                  <c:v>17.807929999999999</c:v>
                </c:pt>
                <c:pt idx="2426">
                  <c:v>17.816649999999999</c:v>
                </c:pt>
                <c:pt idx="2427">
                  <c:v>17.825379999999999</c:v>
                </c:pt>
                <c:pt idx="2428">
                  <c:v>17.834099999999999</c:v>
                </c:pt>
                <c:pt idx="2429">
                  <c:v>17.842829999999999</c:v>
                </c:pt>
                <c:pt idx="2430">
                  <c:v>17.851559999999999</c:v>
                </c:pt>
                <c:pt idx="2431">
                  <c:v>17.860299999999999</c:v>
                </c:pt>
                <c:pt idx="2432">
                  <c:v>17.869029999999999</c:v>
                </c:pt>
                <c:pt idx="2433">
                  <c:v>17.877770000000002</c:v>
                </c:pt>
                <c:pt idx="2434">
                  <c:v>17.886510000000001</c:v>
                </c:pt>
                <c:pt idx="2435">
                  <c:v>17.895250000000001</c:v>
                </c:pt>
                <c:pt idx="2436">
                  <c:v>17.904</c:v>
                </c:pt>
                <c:pt idx="2437">
                  <c:v>17.912749999999999</c:v>
                </c:pt>
                <c:pt idx="2438">
                  <c:v>17.921500000000002</c:v>
                </c:pt>
                <c:pt idx="2439">
                  <c:v>17.930250000000001</c:v>
                </c:pt>
                <c:pt idx="2440">
                  <c:v>17.939</c:v>
                </c:pt>
                <c:pt idx="2441">
                  <c:v>17.947749999999999</c:v>
                </c:pt>
                <c:pt idx="2442">
                  <c:v>17.956510000000002</c:v>
                </c:pt>
                <c:pt idx="2443">
                  <c:v>17.96527</c:v>
                </c:pt>
                <c:pt idx="2444">
                  <c:v>17.974029999999999</c:v>
                </c:pt>
                <c:pt idx="2445">
                  <c:v>17.982800000000001</c:v>
                </c:pt>
                <c:pt idx="2446">
                  <c:v>17.99156</c:v>
                </c:pt>
                <c:pt idx="2447">
                  <c:v>18.000330000000002</c:v>
                </c:pt>
                <c:pt idx="2448">
                  <c:v>18.0091</c:v>
                </c:pt>
                <c:pt idx="2449">
                  <c:v>18.017869999999998</c:v>
                </c:pt>
                <c:pt idx="2450">
                  <c:v>18.02665</c:v>
                </c:pt>
                <c:pt idx="2451">
                  <c:v>18.035419999999998</c:v>
                </c:pt>
                <c:pt idx="2452">
                  <c:v>18.0442</c:v>
                </c:pt>
                <c:pt idx="2453">
                  <c:v>18.052980000000002</c:v>
                </c:pt>
                <c:pt idx="2454">
                  <c:v>18.06176</c:v>
                </c:pt>
                <c:pt idx="2455">
                  <c:v>18.070550000000001</c:v>
                </c:pt>
                <c:pt idx="2456">
                  <c:v>18.079339999999998</c:v>
                </c:pt>
                <c:pt idx="2457">
                  <c:v>18.08813</c:v>
                </c:pt>
                <c:pt idx="2458">
                  <c:v>18.096920000000001</c:v>
                </c:pt>
                <c:pt idx="2459">
                  <c:v>18.105709999999998</c:v>
                </c:pt>
                <c:pt idx="2460">
                  <c:v>18.114509999999999</c:v>
                </c:pt>
                <c:pt idx="2461">
                  <c:v>18.1233</c:v>
                </c:pt>
                <c:pt idx="2462">
                  <c:v>18.132100000000001</c:v>
                </c:pt>
                <c:pt idx="2463">
                  <c:v>18.140910000000002</c:v>
                </c:pt>
                <c:pt idx="2464">
                  <c:v>18.149709999999999</c:v>
                </c:pt>
                <c:pt idx="2465">
                  <c:v>18.158519999999999</c:v>
                </c:pt>
                <c:pt idx="2466">
                  <c:v>18.16733</c:v>
                </c:pt>
                <c:pt idx="2467">
                  <c:v>18.17614</c:v>
                </c:pt>
                <c:pt idx="2468">
                  <c:v>18.184950000000001</c:v>
                </c:pt>
                <c:pt idx="2469">
                  <c:v>18.193760000000001</c:v>
                </c:pt>
                <c:pt idx="2470">
                  <c:v>18.202580000000001</c:v>
                </c:pt>
                <c:pt idx="2471">
                  <c:v>18.211400000000001</c:v>
                </c:pt>
                <c:pt idx="2472">
                  <c:v>18.220220000000001</c:v>
                </c:pt>
                <c:pt idx="2473">
                  <c:v>18.229040000000001</c:v>
                </c:pt>
                <c:pt idx="2474">
                  <c:v>18.237870000000001</c:v>
                </c:pt>
                <c:pt idx="2475">
                  <c:v>18.246700000000001</c:v>
                </c:pt>
                <c:pt idx="2476">
                  <c:v>18.25553</c:v>
                </c:pt>
                <c:pt idx="2477">
                  <c:v>18.26436</c:v>
                </c:pt>
                <c:pt idx="2478">
                  <c:v>18.27319</c:v>
                </c:pt>
                <c:pt idx="2479">
                  <c:v>18.282029999999999</c:v>
                </c:pt>
                <c:pt idx="2480">
                  <c:v>18.290870000000002</c:v>
                </c:pt>
                <c:pt idx="2481">
                  <c:v>18.299710000000001</c:v>
                </c:pt>
                <c:pt idx="2482">
                  <c:v>18.30855</c:v>
                </c:pt>
                <c:pt idx="2483">
                  <c:v>18.317399999999999</c:v>
                </c:pt>
                <c:pt idx="2484">
                  <c:v>18.326239999999999</c:v>
                </c:pt>
                <c:pt idx="2485">
                  <c:v>18.335090000000001</c:v>
                </c:pt>
                <c:pt idx="2486">
                  <c:v>18.34394</c:v>
                </c:pt>
                <c:pt idx="2487">
                  <c:v>18.352799999999998</c:v>
                </c:pt>
                <c:pt idx="2488">
                  <c:v>18.361650000000001</c:v>
                </c:pt>
                <c:pt idx="2489">
                  <c:v>18.370509999999999</c:v>
                </c:pt>
                <c:pt idx="2490">
                  <c:v>18.379370000000002</c:v>
                </c:pt>
                <c:pt idx="2491">
                  <c:v>18.38823</c:v>
                </c:pt>
                <c:pt idx="2492">
                  <c:v>18.397099999999998</c:v>
                </c:pt>
                <c:pt idx="2493">
                  <c:v>18.40596</c:v>
                </c:pt>
                <c:pt idx="2494">
                  <c:v>18.414829999999998</c:v>
                </c:pt>
                <c:pt idx="2495">
                  <c:v>18.4237</c:v>
                </c:pt>
                <c:pt idx="2496">
                  <c:v>18.432569999999998</c:v>
                </c:pt>
                <c:pt idx="2497">
                  <c:v>18.44145</c:v>
                </c:pt>
                <c:pt idx="2498">
                  <c:v>18.450330000000001</c:v>
                </c:pt>
                <c:pt idx="2499">
                  <c:v>18.459199999999999</c:v>
                </c:pt>
                <c:pt idx="2500">
                  <c:v>18.46808</c:v>
                </c:pt>
                <c:pt idx="2501">
                  <c:v>18.476970000000001</c:v>
                </c:pt>
                <c:pt idx="2502">
                  <c:v>18.485849999999999</c:v>
                </c:pt>
                <c:pt idx="2503">
                  <c:v>18.49474</c:v>
                </c:pt>
                <c:pt idx="2504">
                  <c:v>18.503630000000001</c:v>
                </c:pt>
                <c:pt idx="2505">
                  <c:v>18.512519999999999</c:v>
                </c:pt>
                <c:pt idx="2506">
                  <c:v>18.521419999999999</c:v>
                </c:pt>
                <c:pt idx="2507">
                  <c:v>18.53031</c:v>
                </c:pt>
                <c:pt idx="2508">
                  <c:v>18.539210000000001</c:v>
                </c:pt>
                <c:pt idx="2509">
                  <c:v>18.548110000000001</c:v>
                </c:pt>
                <c:pt idx="2510">
                  <c:v>18.557009999999998</c:v>
                </c:pt>
                <c:pt idx="2511">
                  <c:v>18.565919999999998</c:v>
                </c:pt>
                <c:pt idx="2512">
                  <c:v>18.574829999999999</c:v>
                </c:pt>
                <c:pt idx="2513">
                  <c:v>18.583729999999999</c:v>
                </c:pt>
                <c:pt idx="2514">
                  <c:v>18.592649999999999</c:v>
                </c:pt>
                <c:pt idx="2515">
                  <c:v>18.601559999999999</c:v>
                </c:pt>
                <c:pt idx="2516">
                  <c:v>18.610469999999999</c:v>
                </c:pt>
                <c:pt idx="2517">
                  <c:v>18.619389999999999</c:v>
                </c:pt>
                <c:pt idx="2518">
                  <c:v>18.628309999999999</c:v>
                </c:pt>
                <c:pt idx="2519">
                  <c:v>18.637229999999999</c:v>
                </c:pt>
                <c:pt idx="2520">
                  <c:v>18.646159999999998</c:v>
                </c:pt>
                <c:pt idx="2521">
                  <c:v>18.655080000000002</c:v>
                </c:pt>
                <c:pt idx="2522">
                  <c:v>18.664010000000001</c:v>
                </c:pt>
                <c:pt idx="2523">
                  <c:v>18.672940000000001</c:v>
                </c:pt>
                <c:pt idx="2524">
                  <c:v>18.68187</c:v>
                </c:pt>
                <c:pt idx="2525">
                  <c:v>18.690809999999999</c:v>
                </c:pt>
                <c:pt idx="2526">
                  <c:v>18.699739999999998</c:v>
                </c:pt>
                <c:pt idx="2527">
                  <c:v>18.708680000000001</c:v>
                </c:pt>
                <c:pt idx="2528">
                  <c:v>18.71762</c:v>
                </c:pt>
                <c:pt idx="2529">
                  <c:v>18.726569999999999</c:v>
                </c:pt>
                <c:pt idx="2530">
                  <c:v>18.735510000000001</c:v>
                </c:pt>
                <c:pt idx="2531">
                  <c:v>18.74446</c:v>
                </c:pt>
                <c:pt idx="2532">
                  <c:v>18.753409999999999</c:v>
                </c:pt>
                <c:pt idx="2533">
                  <c:v>18.762360000000001</c:v>
                </c:pt>
                <c:pt idx="2534">
                  <c:v>18.77131</c:v>
                </c:pt>
                <c:pt idx="2535">
                  <c:v>18.780270000000002</c:v>
                </c:pt>
                <c:pt idx="2536">
                  <c:v>18.78923</c:v>
                </c:pt>
                <c:pt idx="2537">
                  <c:v>18.798190000000002</c:v>
                </c:pt>
                <c:pt idx="2538">
                  <c:v>18.80715</c:v>
                </c:pt>
                <c:pt idx="2539">
                  <c:v>18.816109999999998</c:v>
                </c:pt>
                <c:pt idx="2540">
                  <c:v>18.82508</c:v>
                </c:pt>
                <c:pt idx="2541">
                  <c:v>18.834050000000001</c:v>
                </c:pt>
                <c:pt idx="2542">
                  <c:v>18.843019999999999</c:v>
                </c:pt>
                <c:pt idx="2543">
                  <c:v>18.851990000000001</c:v>
                </c:pt>
                <c:pt idx="2544">
                  <c:v>18.860969999999998</c:v>
                </c:pt>
                <c:pt idx="2545">
                  <c:v>18.869949999999999</c:v>
                </c:pt>
                <c:pt idx="2546">
                  <c:v>18.87893</c:v>
                </c:pt>
                <c:pt idx="2547">
                  <c:v>18.887910000000002</c:v>
                </c:pt>
                <c:pt idx="2548">
                  <c:v>18.896889999999999</c:v>
                </c:pt>
                <c:pt idx="2549">
                  <c:v>18.90588</c:v>
                </c:pt>
                <c:pt idx="2550">
                  <c:v>18.914860000000001</c:v>
                </c:pt>
                <c:pt idx="2551">
                  <c:v>18.923850000000002</c:v>
                </c:pt>
                <c:pt idx="2552">
                  <c:v>18.932849999999998</c:v>
                </c:pt>
                <c:pt idx="2553">
                  <c:v>18.941839999999999</c:v>
                </c:pt>
                <c:pt idx="2554">
                  <c:v>18.950839999999999</c:v>
                </c:pt>
                <c:pt idx="2555">
                  <c:v>18.95984</c:v>
                </c:pt>
                <c:pt idx="2556">
                  <c:v>18.96884</c:v>
                </c:pt>
                <c:pt idx="2557">
                  <c:v>18.97784</c:v>
                </c:pt>
                <c:pt idx="2558">
                  <c:v>18.98685</c:v>
                </c:pt>
                <c:pt idx="2559">
                  <c:v>18.995850000000001</c:v>
                </c:pt>
                <c:pt idx="2560">
                  <c:v>19.004860000000001</c:v>
                </c:pt>
                <c:pt idx="2561">
                  <c:v>19.013870000000001</c:v>
                </c:pt>
                <c:pt idx="2562">
                  <c:v>19.02289</c:v>
                </c:pt>
                <c:pt idx="2563">
                  <c:v>19.0319</c:v>
                </c:pt>
                <c:pt idx="2564">
                  <c:v>19.04092</c:v>
                </c:pt>
                <c:pt idx="2565">
                  <c:v>19.049939999999999</c:v>
                </c:pt>
                <c:pt idx="2566">
                  <c:v>19.058959999999999</c:v>
                </c:pt>
                <c:pt idx="2567">
                  <c:v>19.067990000000002</c:v>
                </c:pt>
                <c:pt idx="2568">
                  <c:v>19.077010000000001</c:v>
                </c:pt>
                <c:pt idx="2569">
                  <c:v>19.086040000000001</c:v>
                </c:pt>
                <c:pt idx="2570">
                  <c:v>19.09507</c:v>
                </c:pt>
                <c:pt idx="2571">
                  <c:v>19.104099999999999</c:v>
                </c:pt>
                <c:pt idx="2572">
                  <c:v>19.113140000000001</c:v>
                </c:pt>
                <c:pt idx="2573">
                  <c:v>19.12218</c:v>
                </c:pt>
                <c:pt idx="2574">
                  <c:v>19.131209999999999</c:v>
                </c:pt>
                <c:pt idx="2575">
                  <c:v>19.140260000000001</c:v>
                </c:pt>
                <c:pt idx="2576">
                  <c:v>19.1493</c:v>
                </c:pt>
                <c:pt idx="2577">
                  <c:v>19.158349999999999</c:v>
                </c:pt>
                <c:pt idx="2578">
                  <c:v>19.167390000000001</c:v>
                </c:pt>
                <c:pt idx="2579">
                  <c:v>19.176439999999999</c:v>
                </c:pt>
                <c:pt idx="2580">
                  <c:v>19.185500000000001</c:v>
                </c:pt>
                <c:pt idx="2581">
                  <c:v>19.19455</c:v>
                </c:pt>
                <c:pt idx="2582">
                  <c:v>19.203610000000001</c:v>
                </c:pt>
                <c:pt idx="2583">
                  <c:v>19.21266</c:v>
                </c:pt>
                <c:pt idx="2584">
                  <c:v>19.221720000000001</c:v>
                </c:pt>
                <c:pt idx="2585">
                  <c:v>19.230789999999999</c:v>
                </c:pt>
                <c:pt idx="2586">
                  <c:v>19.239850000000001</c:v>
                </c:pt>
                <c:pt idx="2587">
                  <c:v>19.248919999999998</c:v>
                </c:pt>
                <c:pt idx="2588">
                  <c:v>19.257989999999999</c:v>
                </c:pt>
                <c:pt idx="2589">
                  <c:v>19.267060000000001</c:v>
                </c:pt>
                <c:pt idx="2590">
                  <c:v>19.276129999999998</c:v>
                </c:pt>
                <c:pt idx="2591">
                  <c:v>19.285209999999999</c:v>
                </c:pt>
                <c:pt idx="2592">
                  <c:v>19.294280000000001</c:v>
                </c:pt>
                <c:pt idx="2593">
                  <c:v>19.303370000000001</c:v>
                </c:pt>
                <c:pt idx="2594">
                  <c:v>19.312449999999998</c:v>
                </c:pt>
                <c:pt idx="2595">
                  <c:v>19.321529999999999</c:v>
                </c:pt>
                <c:pt idx="2596">
                  <c:v>19.33062</c:v>
                </c:pt>
                <c:pt idx="2597">
                  <c:v>19.33971</c:v>
                </c:pt>
                <c:pt idx="2598">
                  <c:v>19.348800000000001</c:v>
                </c:pt>
                <c:pt idx="2599">
                  <c:v>19.357890000000001</c:v>
                </c:pt>
                <c:pt idx="2600">
                  <c:v>19.366980000000002</c:v>
                </c:pt>
                <c:pt idx="2601">
                  <c:v>19.376080000000002</c:v>
                </c:pt>
                <c:pt idx="2602">
                  <c:v>19.385179999999998</c:v>
                </c:pt>
                <c:pt idx="2603">
                  <c:v>19.394279999999998</c:v>
                </c:pt>
                <c:pt idx="2604">
                  <c:v>19.403379999999999</c:v>
                </c:pt>
                <c:pt idx="2605">
                  <c:v>19.412489999999998</c:v>
                </c:pt>
                <c:pt idx="2606">
                  <c:v>19.421600000000002</c:v>
                </c:pt>
                <c:pt idx="2607">
                  <c:v>19.430710000000001</c:v>
                </c:pt>
                <c:pt idx="2608">
                  <c:v>19.439820000000001</c:v>
                </c:pt>
                <c:pt idx="2609">
                  <c:v>19.448930000000001</c:v>
                </c:pt>
                <c:pt idx="2610">
                  <c:v>19.45805</c:v>
                </c:pt>
                <c:pt idx="2611">
                  <c:v>19.467169999999999</c:v>
                </c:pt>
                <c:pt idx="2612">
                  <c:v>19.476289999999999</c:v>
                </c:pt>
                <c:pt idx="2613">
                  <c:v>19.485410000000002</c:v>
                </c:pt>
                <c:pt idx="2614">
                  <c:v>19.494530000000001</c:v>
                </c:pt>
                <c:pt idx="2615">
                  <c:v>19.50366</c:v>
                </c:pt>
                <c:pt idx="2616">
                  <c:v>19.512789999999999</c:v>
                </c:pt>
                <c:pt idx="2617">
                  <c:v>19.521920000000001</c:v>
                </c:pt>
                <c:pt idx="2618">
                  <c:v>19.53105</c:v>
                </c:pt>
                <c:pt idx="2619">
                  <c:v>19.540189999999999</c:v>
                </c:pt>
                <c:pt idx="2620">
                  <c:v>19.549330000000001</c:v>
                </c:pt>
                <c:pt idx="2621">
                  <c:v>19.55847</c:v>
                </c:pt>
                <c:pt idx="2622">
                  <c:v>19.567609999999998</c:v>
                </c:pt>
                <c:pt idx="2623">
                  <c:v>19.576750000000001</c:v>
                </c:pt>
                <c:pt idx="2624">
                  <c:v>19.585899999999999</c:v>
                </c:pt>
                <c:pt idx="2625">
                  <c:v>19.595050000000001</c:v>
                </c:pt>
                <c:pt idx="2626">
                  <c:v>19.604199999999999</c:v>
                </c:pt>
                <c:pt idx="2627">
                  <c:v>19.613350000000001</c:v>
                </c:pt>
                <c:pt idx="2628">
                  <c:v>19.622499999999999</c:v>
                </c:pt>
                <c:pt idx="2629">
                  <c:v>19.63166</c:v>
                </c:pt>
                <c:pt idx="2630">
                  <c:v>19.640820000000001</c:v>
                </c:pt>
                <c:pt idx="2631">
                  <c:v>19.649979999999999</c:v>
                </c:pt>
                <c:pt idx="2632">
                  <c:v>19.659140000000001</c:v>
                </c:pt>
                <c:pt idx="2633">
                  <c:v>19.668310000000002</c:v>
                </c:pt>
                <c:pt idx="2634">
                  <c:v>19.67747</c:v>
                </c:pt>
                <c:pt idx="2635">
                  <c:v>19.686640000000001</c:v>
                </c:pt>
                <c:pt idx="2636">
                  <c:v>19.695820000000001</c:v>
                </c:pt>
                <c:pt idx="2637">
                  <c:v>19.704989999999999</c:v>
                </c:pt>
                <c:pt idx="2638">
                  <c:v>19.71416</c:v>
                </c:pt>
                <c:pt idx="2639">
                  <c:v>19.72334</c:v>
                </c:pt>
                <c:pt idx="2640">
                  <c:v>19.732520000000001</c:v>
                </c:pt>
                <c:pt idx="2641">
                  <c:v>19.741700000000002</c:v>
                </c:pt>
                <c:pt idx="2642">
                  <c:v>19.750889999999998</c:v>
                </c:pt>
                <c:pt idx="2643">
                  <c:v>19.760079999999999</c:v>
                </c:pt>
                <c:pt idx="2644">
                  <c:v>19.769269999999999</c:v>
                </c:pt>
                <c:pt idx="2645">
                  <c:v>19.778459999999999</c:v>
                </c:pt>
                <c:pt idx="2646">
                  <c:v>19.787649999999999</c:v>
                </c:pt>
                <c:pt idx="2647">
                  <c:v>19.79684</c:v>
                </c:pt>
                <c:pt idx="2648">
                  <c:v>19.806039999999999</c:v>
                </c:pt>
                <c:pt idx="2649">
                  <c:v>19.815239999999999</c:v>
                </c:pt>
                <c:pt idx="2650">
                  <c:v>19.824439999999999</c:v>
                </c:pt>
                <c:pt idx="2651">
                  <c:v>19.833649999999999</c:v>
                </c:pt>
                <c:pt idx="2652">
                  <c:v>19.842849999999999</c:v>
                </c:pt>
                <c:pt idx="2653">
                  <c:v>19.852060000000002</c:v>
                </c:pt>
                <c:pt idx="2654">
                  <c:v>19.861270000000001</c:v>
                </c:pt>
                <c:pt idx="2655">
                  <c:v>19.870480000000001</c:v>
                </c:pt>
                <c:pt idx="2656">
                  <c:v>19.8797</c:v>
                </c:pt>
                <c:pt idx="2657">
                  <c:v>19.888909999999999</c:v>
                </c:pt>
                <c:pt idx="2658">
                  <c:v>19.898129999999998</c:v>
                </c:pt>
                <c:pt idx="2659">
                  <c:v>19.907350000000001</c:v>
                </c:pt>
                <c:pt idx="2660">
                  <c:v>19.91657</c:v>
                </c:pt>
                <c:pt idx="2661">
                  <c:v>19.925799999999999</c:v>
                </c:pt>
                <c:pt idx="2662">
                  <c:v>19.935030000000001</c:v>
                </c:pt>
                <c:pt idx="2663">
                  <c:v>19.94426</c:v>
                </c:pt>
                <c:pt idx="2664">
                  <c:v>19.953489999999999</c:v>
                </c:pt>
                <c:pt idx="2665">
                  <c:v>19.962720000000001</c:v>
                </c:pt>
                <c:pt idx="2666">
                  <c:v>19.971959999999999</c:v>
                </c:pt>
                <c:pt idx="2667">
                  <c:v>19.981200000000001</c:v>
                </c:pt>
                <c:pt idx="2668">
                  <c:v>19.99043</c:v>
                </c:pt>
                <c:pt idx="2669">
                  <c:v>19.999680000000001</c:v>
                </c:pt>
                <c:pt idx="2670">
                  <c:v>20.00892</c:v>
                </c:pt>
                <c:pt idx="2671">
                  <c:v>20.018170000000001</c:v>
                </c:pt>
                <c:pt idx="2672">
                  <c:v>20.027419999999999</c:v>
                </c:pt>
                <c:pt idx="2673">
                  <c:v>20.036670000000001</c:v>
                </c:pt>
                <c:pt idx="2674">
                  <c:v>20.045919999999999</c:v>
                </c:pt>
                <c:pt idx="2675">
                  <c:v>20.05517</c:v>
                </c:pt>
                <c:pt idx="2676">
                  <c:v>20.064430000000002</c:v>
                </c:pt>
                <c:pt idx="2677">
                  <c:v>20.073689999999999</c:v>
                </c:pt>
                <c:pt idx="2678">
                  <c:v>20.08295</c:v>
                </c:pt>
                <c:pt idx="2679">
                  <c:v>20.092210000000001</c:v>
                </c:pt>
                <c:pt idx="2680">
                  <c:v>20.101479999999999</c:v>
                </c:pt>
                <c:pt idx="2681">
                  <c:v>20.110749999999999</c:v>
                </c:pt>
                <c:pt idx="2682">
                  <c:v>20.12002</c:v>
                </c:pt>
                <c:pt idx="2683">
                  <c:v>20.129290000000001</c:v>
                </c:pt>
                <c:pt idx="2684">
                  <c:v>20.138570000000001</c:v>
                </c:pt>
                <c:pt idx="2685">
                  <c:v>20.147839999999999</c:v>
                </c:pt>
                <c:pt idx="2686">
                  <c:v>20.157119999999999</c:v>
                </c:pt>
                <c:pt idx="2687">
                  <c:v>20.166399999999999</c:v>
                </c:pt>
                <c:pt idx="2688">
                  <c:v>20.17568</c:v>
                </c:pt>
                <c:pt idx="2689">
                  <c:v>20.18497</c:v>
                </c:pt>
                <c:pt idx="2690">
                  <c:v>20.19425</c:v>
                </c:pt>
                <c:pt idx="2691">
                  <c:v>20.20354</c:v>
                </c:pt>
                <c:pt idx="2692">
                  <c:v>20.21284</c:v>
                </c:pt>
                <c:pt idx="2693">
                  <c:v>20.22213</c:v>
                </c:pt>
                <c:pt idx="2694">
                  <c:v>20.23142</c:v>
                </c:pt>
                <c:pt idx="2695">
                  <c:v>20.24072</c:v>
                </c:pt>
                <c:pt idx="2696">
                  <c:v>20.250019999999999</c:v>
                </c:pt>
                <c:pt idx="2697">
                  <c:v>20.259319999999999</c:v>
                </c:pt>
                <c:pt idx="2698">
                  <c:v>20.268630000000002</c:v>
                </c:pt>
                <c:pt idx="2699">
                  <c:v>20.277930000000001</c:v>
                </c:pt>
                <c:pt idx="2700">
                  <c:v>20.287240000000001</c:v>
                </c:pt>
                <c:pt idx="2701">
                  <c:v>20.29655</c:v>
                </c:pt>
                <c:pt idx="2702">
                  <c:v>20.305859999999999</c:v>
                </c:pt>
                <c:pt idx="2703">
                  <c:v>20.315180000000002</c:v>
                </c:pt>
                <c:pt idx="2704">
                  <c:v>20.3245</c:v>
                </c:pt>
                <c:pt idx="2705">
                  <c:v>20.33381</c:v>
                </c:pt>
                <c:pt idx="2706">
                  <c:v>20.343139999999998</c:v>
                </c:pt>
                <c:pt idx="2707">
                  <c:v>20.352460000000001</c:v>
                </c:pt>
                <c:pt idx="2708">
                  <c:v>20.36178</c:v>
                </c:pt>
                <c:pt idx="2709">
                  <c:v>20.371110000000002</c:v>
                </c:pt>
                <c:pt idx="2710">
                  <c:v>20.38044</c:v>
                </c:pt>
                <c:pt idx="2711">
                  <c:v>20.389769999999999</c:v>
                </c:pt>
                <c:pt idx="2712">
                  <c:v>20.39911</c:v>
                </c:pt>
                <c:pt idx="2713">
                  <c:v>20.408439999999999</c:v>
                </c:pt>
                <c:pt idx="2714">
                  <c:v>20.41778</c:v>
                </c:pt>
                <c:pt idx="2715">
                  <c:v>20.427119999999999</c:v>
                </c:pt>
                <c:pt idx="2716">
                  <c:v>20.43646</c:v>
                </c:pt>
                <c:pt idx="2717">
                  <c:v>20.445810000000002</c:v>
                </c:pt>
                <c:pt idx="2718">
                  <c:v>20.455159999999999</c:v>
                </c:pt>
                <c:pt idx="2719">
                  <c:v>20.464500000000001</c:v>
                </c:pt>
                <c:pt idx="2720">
                  <c:v>20.473859999999998</c:v>
                </c:pt>
                <c:pt idx="2721">
                  <c:v>20.48321</c:v>
                </c:pt>
                <c:pt idx="2722">
                  <c:v>20.492570000000001</c:v>
                </c:pt>
                <c:pt idx="2723">
                  <c:v>20.501919999999998</c:v>
                </c:pt>
                <c:pt idx="2724">
                  <c:v>20.511279999999999</c:v>
                </c:pt>
                <c:pt idx="2725">
                  <c:v>20.52064</c:v>
                </c:pt>
                <c:pt idx="2726">
                  <c:v>20.530010000000001</c:v>
                </c:pt>
                <c:pt idx="2727">
                  <c:v>20.539370000000002</c:v>
                </c:pt>
                <c:pt idx="2728">
                  <c:v>20.548739999999999</c:v>
                </c:pt>
                <c:pt idx="2729">
                  <c:v>20.558109999999999</c:v>
                </c:pt>
                <c:pt idx="2730">
                  <c:v>20.56748</c:v>
                </c:pt>
                <c:pt idx="2731">
                  <c:v>20.57686</c:v>
                </c:pt>
                <c:pt idx="2732">
                  <c:v>20.58624</c:v>
                </c:pt>
                <c:pt idx="2733">
                  <c:v>20.595610000000001</c:v>
                </c:pt>
                <c:pt idx="2734">
                  <c:v>20.604990000000001</c:v>
                </c:pt>
                <c:pt idx="2735">
                  <c:v>20.614380000000001</c:v>
                </c:pt>
                <c:pt idx="2736">
                  <c:v>20.623760000000001</c:v>
                </c:pt>
                <c:pt idx="2737">
                  <c:v>20.633150000000001</c:v>
                </c:pt>
                <c:pt idx="2738">
                  <c:v>20.64254</c:v>
                </c:pt>
                <c:pt idx="2739">
                  <c:v>20.65193</c:v>
                </c:pt>
                <c:pt idx="2740">
                  <c:v>20.66133</c:v>
                </c:pt>
                <c:pt idx="2741">
                  <c:v>20.670719999999999</c:v>
                </c:pt>
                <c:pt idx="2742">
                  <c:v>20.680119999999999</c:v>
                </c:pt>
                <c:pt idx="2743">
                  <c:v>20.689520000000002</c:v>
                </c:pt>
                <c:pt idx="2744">
                  <c:v>20.698920000000001</c:v>
                </c:pt>
                <c:pt idx="2745">
                  <c:v>20.70833</c:v>
                </c:pt>
                <c:pt idx="2746">
                  <c:v>20.71773</c:v>
                </c:pt>
                <c:pt idx="2747">
                  <c:v>20.727139999999999</c:v>
                </c:pt>
                <c:pt idx="2748">
                  <c:v>20.736550000000001</c:v>
                </c:pt>
                <c:pt idx="2749">
                  <c:v>20.74596</c:v>
                </c:pt>
                <c:pt idx="2750">
                  <c:v>20.755379999999999</c:v>
                </c:pt>
                <c:pt idx="2751">
                  <c:v>20.764800000000001</c:v>
                </c:pt>
                <c:pt idx="2752">
                  <c:v>20.77422</c:v>
                </c:pt>
                <c:pt idx="2753">
                  <c:v>20.783639999999998</c:v>
                </c:pt>
                <c:pt idx="2754">
                  <c:v>20.793060000000001</c:v>
                </c:pt>
                <c:pt idx="2755">
                  <c:v>20.802489999999999</c:v>
                </c:pt>
                <c:pt idx="2756">
                  <c:v>20.811910000000001</c:v>
                </c:pt>
                <c:pt idx="2757">
                  <c:v>20.821349999999999</c:v>
                </c:pt>
                <c:pt idx="2758">
                  <c:v>20.830780000000001</c:v>
                </c:pt>
                <c:pt idx="2759">
                  <c:v>20.840209999999999</c:v>
                </c:pt>
                <c:pt idx="2760">
                  <c:v>20.84965</c:v>
                </c:pt>
                <c:pt idx="2761">
                  <c:v>20.859089999999998</c:v>
                </c:pt>
                <c:pt idx="2762">
                  <c:v>20.86853</c:v>
                </c:pt>
                <c:pt idx="2763">
                  <c:v>20.877970000000001</c:v>
                </c:pt>
                <c:pt idx="2764">
                  <c:v>20.887409999999999</c:v>
                </c:pt>
                <c:pt idx="2765">
                  <c:v>20.89686</c:v>
                </c:pt>
                <c:pt idx="2766">
                  <c:v>20.906310000000001</c:v>
                </c:pt>
                <c:pt idx="2767">
                  <c:v>20.915759999999999</c:v>
                </c:pt>
                <c:pt idx="2768">
                  <c:v>20.925219999999999</c:v>
                </c:pt>
                <c:pt idx="2769">
                  <c:v>20.934670000000001</c:v>
                </c:pt>
                <c:pt idx="2770">
                  <c:v>20.944130000000001</c:v>
                </c:pt>
                <c:pt idx="2771">
                  <c:v>20.953589999999998</c:v>
                </c:pt>
                <c:pt idx="2772">
                  <c:v>20.963049999999999</c:v>
                </c:pt>
                <c:pt idx="2773">
                  <c:v>20.972519999999999</c:v>
                </c:pt>
                <c:pt idx="2774">
                  <c:v>20.98198</c:v>
                </c:pt>
                <c:pt idx="2775">
                  <c:v>20.99145</c:v>
                </c:pt>
                <c:pt idx="2776">
                  <c:v>21.000920000000001</c:v>
                </c:pt>
                <c:pt idx="2777">
                  <c:v>21.010400000000001</c:v>
                </c:pt>
                <c:pt idx="2778">
                  <c:v>21.019870000000001</c:v>
                </c:pt>
                <c:pt idx="2779">
                  <c:v>21.029350000000001</c:v>
                </c:pt>
                <c:pt idx="2780">
                  <c:v>21.038830000000001</c:v>
                </c:pt>
                <c:pt idx="2781">
                  <c:v>21.048310000000001</c:v>
                </c:pt>
                <c:pt idx="2782">
                  <c:v>21.057790000000001</c:v>
                </c:pt>
                <c:pt idx="2783">
                  <c:v>21.06728</c:v>
                </c:pt>
                <c:pt idx="2784">
                  <c:v>21.07677</c:v>
                </c:pt>
                <c:pt idx="2785">
                  <c:v>21.08625</c:v>
                </c:pt>
                <c:pt idx="2786">
                  <c:v>21.095749999999999</c:v>
                </c:pt>
                <c:pt idx="2787">
                  <c:v>21.105239999999998</c:v>
                </c:pt>
                <c:pt idx="2788">
                  <c:v>21.114740000000001</c:v>
                </c:pt>
                <c:pt idx="2789">
                  <c:v>21.12424</c:v>
                </c:pt>
                <c:pt idx="2790">
                  <c:v>21.13374</c:v>
                </c:pt>
                <c:pt idx="2791">
                  <c:v>21.143239999999999</c:v>
                </c:pt>
                <c:pt idx="2792">
                  <c:v>21.152740000000001</c:v>
                </c:pt>
                <c:pt idx="2793">
                  <c:v>21.16225</c:v>
                </c:pt>
                <c:pt idx="2794">
                  <c:v>21.171759999999999</c:v>
                </c:pt>
                <c:pt idx="2795">
                  <c:v>21.181270000000001</c:v>
                </c:pt>
                <c:pt idx="2796">
                  <c:v>21.19078</c:v>
                </c:pt>
                <c:pt idx="2797">
                  <c:v>21.200299999999999</c:v>
                </c:pt>
                <c:pt idx="2798">
                  <c:v>21.209820000000001</c:v>
                </c:pt>
                <c:pt idx="2799">
                  <c:v>21.219339999999999</c:v>
                </c:pt>
                <c:pt idx="2800">
                  <c:v>21.228860000000001</c:v>
                </c:pt>
                <c:pt idx="2801">
                  <c:v>21.238379999999999</c:v>
                </c:pt>
                <c:pt idx="2802">
                  <c:v>21.247910000000001</c:v>
                </c:pt>
                <c:pt idx="2803">
                  <c:v>21.257439999999999</c:v>
                </c:pt>
                <c:pt idx="2804">
                  <c:v>21.266970000000001</c:v>
                </c:pt>
                <c:pt idx="2805">
                  <c:v>21.276499999999999</c:v>
                </c:pt>
                <c:pt idx="2806">
                  <c:v>21.28604</c:v>
                </c:pt>
                <c:pt idx="2807">
                  <c:v>21.295570000000001</c:v>
                </c:pt>
                <c:pt idx="2808">
                  <c:v>21.305109999999999</c:v>
                </c:pt>
                <c:pt idx="2809">
                  <c:v>21.31465</c:v>
                </c:pt>
                <c:pt idx="2810">
                  <c:v>21.324190000000002</c:v>
                </c:pt>
                <c:pt idx="2811">
                  <c:v>21.333739999999999</c:v>
                </c:pt>
                <c:pt idx="2812">
                  <c:v>21.34329</c:v>
                </c:pt>
                <c:pt idx="2813">
                  <c:v>21.35284</c:v>
                </c:pt>
                <c:pt idx="2814">
                  <c:v>21.362390000000001</c:v>
                </c:pt>
                <c:pt idx="2815">
                  <c:v>21.371939999999999</c:v>
                </c:pt>
                <c:pt idx="2816">
                  <c:v>21.381499999999999</c:v>
                </c:pt>
                <c:pt idx="2817">
                  <c:v>21.39106</c:v>
                </c:pt>
                <c:pt idx="2818">
                  <c:v>21.40062</c:v>
                </c:pt>
                <c:pt idx="2819">
                  <c:v>21.41018</c:v>
                </c:pt>
                <c:pt idx="2820">
                  <c:v>21.419740000000001</c:v>
                </c:pt>
                <c:pt idx="2821">
                  <c:v>21.429310000000001</c:v>
                </c:pt>
                <c:pt idx="2822">
                  <c:v>21.438880000000001</c:v>
                </c:pt>
                <c:pt idx="2823">
                  <c:v>21.448450000000001</c:v>
                </c:pt>
                <c:pt idx="2824">
                  <c:v>21.458020000000001</c:v>
                </c:pt>
                <c:pt idx="2825">
                  <c:v>21.467600000000001</c:v>
                </c:pt>
                <c:pt idx="2826">
                  <c:v>21.477180000000001</c:v>
                </c:pt>
                <c:pt idx="2827">
                  <c:v>21.48676</c:v>
                </c:pt>
                <c:pt idx="2828">
                  <c:v>21.49634</c:v>
                </c:pt>
                <c:pt idx="2829">
                  <c:v>21.50592</c:v>
                </c:pt>
                <c:pt idx="2830">
                  <c:v>21.515509999999999</c:v>
                </c:pt>
                <c:pt idx="2831">
                  <c:v>21.525099999999998</c:v>
                </c:pt>
                <c:pt idx="2832">
                  <c:v>21.534690000000001</c:v>
                </c:pt>
                <c:pt idx="2833">
                  <c:v>21.544280000000001</c:v>
                </c:pt>
                <c:pt idx="2834">
                  <c:v>21.55387</c:v>
                </c:pt>
                <c:pt idx="2835">
                  <c:v>21.563469999999999</c:v>
                </c:pt>
                <c:pt idx="2836">
                  <c:v>21.573070000000001</c:v>
                </c:pt>
                <c:pt idx="2837">
                  <c:v>21.58267</c:v>
                </c:pt>
                <c:pt idx="2838">
                  <c:v>21.592269999999999</c:v>
                </c:pt>
                <c:pt idx="2839">
                  <c:v>21.601880000000001</c:v>
                </c:pt>
                <c:pt idx="2840">
                  <c:v>21.61149</c:v>
                </c:pt>
                <c:pt idx="2841">
                  <c:v>21.621099999999998</c:v>
                </c:pt>
                <c:pt idx="2842">
                  <c:v>21.630710000000001</c:v>
                </c:pt>
                <c:pt idx="2843">
                  <c:v>21.640319999999999</c:v>
                </c:pt>
                <c:pt idx="2844">
                  <c:v>21.649940000000001</c:v>
                </c:pt>
                <c:pt idx="2845">
                  <c:v>21.659559999999999</c:v>
                </c:pt>
                <c:pt idx="2846">
                  <c:v>21.669170000000001</c:v>
                </c:pt>
                <c:pt idx="2847">
                  <c:v>21.678799999999999</c:v>
                </c:pt>
                <c:pt idx="2848">
                  <c:v>21.688420000000001</c:v>
                </c:pt>
                <c:pt idx="2849">
                  <c:v>21.698049999999999</c:v>
                </c:pt>
                <c:pt idx="2850">
                  <c:v>21.70768</c:v>
                </c:pt>
                <c:pt idx="2851">
                  <c:v>21.717310000000001</c:v>
                </c:pt>
                <c:pt idx="2852">
                  <c:v>21.726939999999999</c:v>
                </c:pt>
                <c:pt idx="2853">
                  <c:v>21.73658</c:v>
                </c:pt>
                <c:pt idx="2854">
                  <c:v>21.746210000000001</c:v>
                </c:pt>
                <c:pt idx="2855">
                  <c:v>21.755849999999999</c:v>
                </c:pt>
                <c:pt idx="2856">
                  <c:v>21.76549</c:v>
                </c:pt>
                <c:pt idx="2857">
                  <c:v>21.77514</c:v>
                </c:pt>
                <c:pt idx="2858">
                  <c:v>21.784780000000001</c:v>
                </c:pt>
                <c:pt idx="2859">
                  <c:v>21.794429999999998</c:v>
                </c:pt>
                <c:pt idx="2860">
                  <c:v>21.804079999999999</c:v>
                </c:pt>
                <c:pt idx="2861">
                  <c:v>21.81373</c:v>
                </c:pt>
                <c:pt idx="2862">
                  <c:v>21.82339</c:v>
                </c:pt>
                <c:pt idx="2863">
                  <c:v>21.83304</c:v>
                </c:pt>
                <c:pt idx="2864">
                  <c:v>21.842700000000001</c:v>
                </c:pt>
                <c:pt idx="2865">
                  <c:v>21.852360000000001</c:v>
                </c:pt>
                <c:pt idx="2866">
                  <c:v>21.862030000000001</c:v>
                </c:pt>
                <c:pt idx="2867">
                  <c:v>21.871690000000001</c:v>
                </c:pt>
                <c:pt idx="2868">
                  <c:v>21.881360000000001</c:v>
                </c:pt>
                <c:pt idx="2869">
                  <c:v>21.891030000000001</c:v>
                </c:pt>
                <c:pt idx="2870">
                  <c:v>21.900700000000001</c:v>
                </c:pt>
                <c:pt idx="2871">
                  <c:v>21.91037</c:v>
                </c:pt>
                <c:pt idx="2872">
                  <c:v>21.92005</c:v>
                </c:pt>
                <c:pt idx="2873">
                  <c:v>21.929729999999999</c:v>
                </c:pt>
                <c:pt idx="2874">
                  <c:v>21.939409999999999</c:v>
                </c:pt>
                <c:pt idx="2875">
                  <c:v>21.949090000000002</c:v>
                </c:pt>
                <c:pt idx="2876">
                  <c:v>21.958770000000001</c:v>
                </c:pt>
                <c:pt idx="2877">
                  <c:v>21.96846</c:v>
                </c:pt>
                <c:pt idx="2878">
                  <c:v>21.978149999999999</c:v>
                </c:pt>
                <c:pt idx="2879">
                  <c:v>21.987839999999998</c:v>
                </c:pt>
                <c:pt idx="2880">
                  <c:v>21.997530000000001</c:v>
                </c:pt>
                <c:pt idx="2881">
                  <c:v>22.00723</c:v>
                </c:pt>
                <c:pt idx="2882">
                  <c:v>22.016919999999999</c:v>
                </c:pt>
                <c:pt idx="2883">
                  <c:v>22.026620000000001</c:v>
                </c:pt>
                <c:pt idx="2884">
                  <c:v>22.03632</c:v>
                </c:pt>
                <c:pt idx="2885">
                  <c:v>22.046029999999998</c:v>
                </c:pt>
                <c:pt idx="2886">
                  <c:v>22.055730000000001</c:v>
                </c:pt>
                <c:pt idx="2887">
                  <c:v>22.065439999999999</c:v>
                </c:pt>
                <c:pt idx="2888">
                  <c:v>22.075150000000001</c:v>
                </c:pt>
                <c:pt idx="2889">
                  <c:v>22.084859999999999</c:v>
                </c:pt>
                <c:pt idx="2890">
                  <c:v>22.094580000000001</c:v>
                </c:pt>
                <c:pt idx="2891">
                  <c:v>22.104289999999999</c:v>
                </c:pt>
                <c:pt idx="2892">
                  <c:v>22.11401</c:v>
                </c:pt>
                <c:pt idx="2893">
                  <c:v>22.123729999999998</c:v>
                </c:pt>
                <c:pt idx="2894">
                  <c:v>22.13345</c:v>
                </c:pt>
                <c:pt idx="2895">
                  <c:v>22.143180000000001</c:v>
                </c:pt>
                <c:pt idx="2896">
                  <c:v>22.152909999999999</c:v>
                </c:pt>
                <c:pt idx="2897">
                  <c:v>22.16263</c:v>
                </c:pt>
                <c:pt idx="2898">
                  <c:v>22.172370000000001</c:v>
                </c:pt>
                <c:pt idx="2899">
                  <c:v>22.182099999999998</c:v>
                </c:pt>
                <c:pt idx="2900">
                  <c:v>22.191839999999999</c:v>
                </c:pt>
                <c:pt idx="2901">
                  <c:v>22.20157</c:v>
                </c:pt>
                <c:pt idx="2902">
                  <c:v>22.211310000000001</c:v>
                </c:pt>
                <c:pt idx="2903">
                  <c:v>22.221050000000002</c:v>
                </c:pt>
                <c:pt idx="2904">
                  <c:v>22.230799999999999</c:v>
                </c:pt>
                <c:pt idx="2905">
                  <c:v>22.240549999999999</c:v>
                </c:pt>
                <c:pt idx="2906">
                  <c:v>22.25029</c:v>
                </c:pt>
                <c:pt idx="2907">
                  <c:v>22.26004</c:v>
                </c:pt>
                <c:pt idx="2908">
                  <c:v>22.2698</c:v>
                </c:pt>
                <c:pt idx="2909">
                  <c:v>22.27955</c:v>
                </c:pt>
                <c:pt idx="2910">
                  <c:v>22.28931</c:v>
                </c:pt>
                <c:pt idx="2911">
                  <c:v>22.29907</c:v>
                </c:pt>
                <c:pt idx="2912">
                  <c:v>22.30883</c:v>
                </c:pt>
                <c:pt idx="2913">
                  <c:v>22.31859</c:v>
                </c:pt>
                <c:pt idx="2914">
                  <c:v>22.32836</c:v>
                </c:pt>
                <c:pt idx="2915">
                  <c:v>22.33812</c:v>
                </c:pt>
                <c:pt idx="2916">
                  <c:v>22.34789</c:v>
                </c:pt>
                <c:pt idx="2917">
                  <c:v>22.357669999999999</c:v>
                </c:pt>
                <c:pt idx="2918">
                  <c:v>22.367439999999998</c:v>
                </c:pt>
                <c:pt idx="2919">
                  <c:v>22.377210000000002</c:v>
                </c:pt>
                <c:pt idx="2920">
                  <c:v>22.386990000000001</c:v>
                </c:pt>
                <c:pt idx="2921">
                  <c:v>22.39677</c:v>
                </c:pt>
                <c:pt idx="2922">
                  <c:v>22.406559999999999</c:v>
                </c:pt>
                <c:pt idx="2923">
                  <c:v>22.416340000000002</c:v>
                </c:pt>
                <c:pt idx="2924">
                  <c:v>22.426130000000001</c:v>
                </c:pt>
                <c:pt idx="2925">
                  <c:v>22.435919999999999</c:v>
                </c:pt>
                <c:pt idx="2926">
                  <c:v>22.445709999999998</c:v>
                </c:pt>
                <c:pt idx="2927">
                  <c:v>22.455500000000001</c:v>
                </c:pt>
                <c:pt idx="2928">
                  <c:v>22.465299999999999</c:v>
                </c:pt>
                <c:pt idx="2929">
                  <c:v>22.475090000000002</c:v>
                </c:pt>
                <c:pt idx="2930">
                  <c:v>22.48489</c:v>
                </c:pt>
                <c:pt idx="2931">
                  <c:v>22.494689999999999</c:v>
                </c:pt>
                <c:pt idx="2932">
                  <c:v>22.5045</c:v>
                </c:pt>
                <c:pt idx="2933">
                  <c:v>22.514309999999998</c:v>
                </c:pt>
                <c:pt idx="2934">
                  <c:v>22.52411</c:v>
                </c:pt>
                <c:pt idx="2935">
                  <c:v>22.533919999999998</c:v>
                </c:pt>
                <c:pt idx="2936">
                  <c:v>22.54374</c:v>
                </c:pt>
                <c:pt idx="2937">
                  <c:v>22.553550000000001</c:v>
                </c:pt>
                <c:pt idx="2938">
                  <c:v>22.563369999999999</c:v>
                </c:pt>
                <c:pt idx="2939">
                  <c:v>22.573180000000001</c:v>
                </c:pt>
                <c:pt idx="2940">
                  <c:v>22.583010000000002</c:v>
                </c:pt>
                <c:pt idx="2941">
                  <c:v>22.592829999999999</c:v>
                </c:pt>
                <c:pt idx="2942">
                  <c:v>22.602650000000001</c:v>
                </c:pt>
                <c:pt idx="2943">
                  <c:v>22.612480000000001</c:v>
                </c:pt>
                <c:pt idx="2944">
                  <c:v>22.622309999999999</c:v>
                </c:pt>
                <c:pt idx="2945">
                  <c:v>22.63214</c:v>
                </c:pt>
                <c:pt idx="2946">
                  <c:v>22.64198</c:v>
                </c:pt>
                <c:pt idx="2947">
                  <c:v>22.651810000000001</c:v>
                </c:pt>
                <c:pt idx="2948">
                  <c:v>22.661650000000002</c:v>
                </c:pt>
                <c:pt idx="2949">
                  <c:v>22.671489999999999</c:v>
                </c:pt>
                <c:pt idx="2950">
                  <c:v>22.681329999999999</c:v>
                </c:pt>
                <c:pt idx="2951">
                  <c:v>22.691179999999999</c:v>
                </c:pt>
                <c:pt idx="2952">
                  <c:v>22.70102</c:v>
                </c:pt>
                <c:pt idx="2953">
                  <c:v>22.71087</c:v>
                </c:pt>
                <c:pt idx="2954">
                  <c:v>22.72072</c:v>
                </c:pt>
                <c:pt idx="2955">
                  <c:v>22.73058</c:v>
                </c:pt>
                <c:pt idx="2956">
                  <c:v>22.74043</c:v>
                </c:pt>
                <c:pt idx="2957">
                  <c:v>22.75029</c:v>
                </c:pt>
                <c:pt idx="2958">
                  <c:v>22.760149999999999</c:v>
                </c:pt>
                <c:pt idx="2959">
                  <c:v>22.770009999999999</c:v>
                </c:pt>
                <c:pt idx="2960">
                  <c:v>22.779869999999999</c:v>
                </c:pt>
                <c:pt idx="2961">
                  <c:v>22.789739999999998</c:v>
                </c:pt>
                <c:pt idx="2962">
                  <c:v>22.799610000000001</c:v>
                </c:pt>
                <c:pt idx="2963">
                  <c:v>22.809480000000001</c:v>
                </c:pt>
                <c:pt idx="2964">
                  <c:v>22.81935</c:v>
                </c:pt>
                <c:pt idx="2965">
                  <c:v>22.829219999999999</c:v>
                </c:pt>
                <c:pt idx="2966">
                  <c:v>22.839099999999998</c:v>
                </c:pt>
                <c:pt idx="2967">
                  <c:v>22.848980000000001</c:v>
                </c:pt>
                <c:pt idx="2968">
                  <c:v>22.85886</c:v>
                </c:pt>
                <c:pt idx="2969">
                  <c:v>22.868739999999999</c:v>
                </c:pt>
                <c:pt idx="2970">
                  <c:v>22.878630000000001</c:v>
                </c:pt>
                <c:pt idx="2971">
                  <c:v>22.88851</c:v>
                </c:pt>
                <c:pt idx="2972">
                  <c:v>22.898399999999999</c:v>
                </c:pt>
                <c:pt idx="2973">
                  <c:v>22.908290000000001</c:v>
                </c:pt>
                <c:pt idx="2974">
                  <c:v>22.918189999999999</c:v>
                </c:pt>
                <c:pt idx="2975">
                  <c:v>22.928090000000001</c:v>
                </c:pt>
                <c:pt idx="2976">
                  <c:v>22.93798</c:v>
                </c:pt>
                <c:pt idx="2977">
                  <c:v>22.947880000000001</c:v>
                </c:pt>
                <c:pt idx="2978">
                  <c:v>22.95778</c:v>
                </c:pt>
                <c:pt idx="2979">
                  <c:v>22.967690000000001</c:v>
                </c:pt>
                <c:pt idx="2980">
                  <c:v>22.977589999999999</c:v>
                </c:pt>
                <c:pt idx="2981">
                  <c:v>22.987500000000001</c:v>
                </c:pt>
                <c:pt idx="2982">
                  <c:v>22.997409999999999</c:v>
                </c:pt>
                <c:pt idx="2983">
                  <c:v>23.00733</c:v>
                </c:pt>
                <c:pt idx="2984">
                  <c:v>23.017240000000001</c:v>
                </c:pt>
                <c:pt idx="2985">
                  <c:v>23.027159999999999</c:v>
                </c:pt>
                <c:pt idx="2986">
                  <c:v>23.03708</c:v>
                </c:pt>
                <c:pt idx="2987">
                  <c:v>23.047000000000001</c:v>
                </c:pt>
                <c:pt idx="2988">
                  <c:v>23.056920000000002</c:v>
                </c:pt>
                <c:pt idx="2989">
                  <c:v>23.066849999999999</c:v>
                </c:pt>
                <c:pt idx="2990">
                  <c:v>23.076779999999999</c:v>
                </c:pt>
                <c:pt idx="2991">
                  <c:v>23.08671</c:v>
                </c:pt>
                <c:pt idx="2992">
                  <c:v>23.096640000000001</c:v>
                </c:pt>
                <c:pt idx="2993">
                  <c:v>23.106570000000001</c:v>
                </c:pt>
                <c:pt idx="2994">
                  <c:v>23.116510000000002</c:v>
                </c:pt>
                <c:pt idx="2995">
                  <c:v>23.126449999999998</c:v>
                </c:pt>
                <c:pt idx="2996">
                  <c:v>23.136389999999999</c:v>
                </c:pt>
                <c:pt idx="2997">
                  <c:v>23.146329999999999</c:v>
                </c:pt>
                <c:pt idx="2998">
                  <c:v>23.156269999999999</c:v>
                </c:pt>
                <c:pt idx="2999">
                  <c:v>23.166219999999999</c:v>
                </c:pt>
                <c:pt idx="3000">
                  <c:v>23.176169999999999</c:v>
                </c:pt>
                <c:pt idx="3001">
                  <c:v>23.186119999999999</c:v>
                </c:pt>
                <c:pt idx="3002">
                  <c:v>23.196079999999998</c:v>
                </c:pt>
                <c:pt idx="3003">
                  <c:v>23.206029999999998</c:v>
                </c:pt>
                <c:pt idx="3004">
                  <c:v>23.215990000000001</c:v>
                </c:pt>
                <c:pt idx="3005">
                  <c:v>23.225950000000001</c:v>
                </c:pt>
                <c:pt idx="3006">
                  <c:v>23.235910000000001</c:v>
                </c:pt>
                <c:pt idx="3007">
                  <c:v>23.24587</c:v>
                </c:pt>
                <c:pt idx="3008">
                  <c:v>23.255839999999999</c:v>
                </c:pt>
                <c:pt idx="3009">
                  <c:v>23.265809999999998</c:v>
                </c:pt>
                <c:pt idx="3010">
                  <c:v>23.275780000000001</c:v>
                </c:pt>
                <c:pt idx="3011">
                  <c:v>23.28575</c:v>
                </c:pt>
                <c:pt idx="3012">
                  <c:v>23.295729999999999</c:v>
                </c:pt>
                <c:pt idx="3013">
                  <c:v>23.305700000000002</c:v>
                </c:pt>
                <c:pt idx="3014">
                  <c:v>23.31568</c:v>
                </c:pt>
                <c:pt idx="3015">
                  <c:v>23.325659999999999</c:v>
                </c:pt>
                <c:pt idx="3016">
                  <c:v>23.335650000000001</c:v>
                </c:pt>
                <c:pt idx="3017">
                  <c:v>23.34563</c:v>
                </c:pt>
                <c:pt idx="3018">
                  <c:v>23.355619999999998</c:v>
                </c:pt>
                <c:pt idx="3019">
                  <c:v>23.36561</c:v>
                </c:pt>
                <c:pt idx="3020">
                  <c:v>23.375599999999999</c:v>
                </c:pt>
                <c:pt idx="3021">
                  <c:v>23.3856</c:v>
                </c:pt>
                <c:pt idx="3022">
                  <c:v>23.395589999999999</c:v>
                </c:pt>
                <c:pt idx="3023">
                  <c:v>23.40559</c:v>
                </c:pt>
                <c:pt idx="3024">
                  <c:v>23.415590000000002</c:v>
                </c:pt>
                <c:pt idx="3025">
                  <c:v>23.42559</c:v>
                </c:pt>
                <c:pt idx="3026">
                  <c:v>23.435600000000001</c:v>
                </c:pt>
                <c:pt idx="3027">
                  <c:v>23.445599999999999</c:v>
                </c:pt>
                <c:pt idx="3028">
                  <c:v>23.45561</c:v>
                </c:pt>
                <c:pt idx="3029">
                  <c:v>23.465620000000001</c:v>
                </c:pt>
                <c:pt idx="3030">
                  <c:v>23.475639999999999</c:v>
                </c:pt>
                <c:pt idx="3031">
                  <c:v>23.48565</c:v>
                </c:pt>
                <c:pt idx="3032">
                  <c:v>23.49567</c:v>
                </c:pt>
                <c:pt idx="3033">
                  <c:v>23.505690000000001</c:v>
                </c:pt>
                <c:pt idx="3034">
                  <c:v>23.515709999999999</c:v>
                </c:pt>
                <c:pt idx="3035">
                  <c:v>23.525729999999999</c:v>
                </c:pt>
                <c:pt idx="3036">
                  <c:v>23.53576</c:v>
                </c:pt>
                <c:pt idx="3037">
                  <c:v>23.54579</c:v>
                </c:pt>
                <c:pt idx="3038">
                  <c:v>23.555820000000001</c:v>
                </c:pt>
                <c:pt idx="3039">
                  <c:v>23.565850000000001</c:v>
                </c:pt>
                <c:pt idx="3040">
                  <c:v>23.575890000000001</c:v>
                </c:pt>
                <c:pt idx="3041">
                  <c:v>23.585920000000002</c:v>
                </c:pt>
                <c:pt idx="3042">
                  <c:v>23.595960000000002</c:v>
                </c:pt>
                <c:pt idx="3043">
                  <c:v>23.606000000000002</c:v>
                </c:pt>
                <c:pt idx="3044">
                  <c:v>23.616040000000002</c:v>
                </c:pt>
                <c:pt idx="3045">
                  <c:v>23.626090000000001</c:v>
                </c:pt>
                <c:pt idx="3046">
                  <c:v>23.636140000000001</c:v>
                </c:pt>
                <c:pt idx="3047">
                  <c:v>23.646190000000001</c:v>
                </c:pt>
                <c:pt idx="3048">
                  <c:v>23.65624</c:v>
                </c:pt>
                <c:pt idx="3049">
                  <c:v>23.66629</c:v>
                </c:pt>
                <c:pt idx="3050">
                  <c:v>23.676349999999999</c:v>
                </c:pt>
                <c:pt idx="3051">
                  <c:v>23.686409999999999</c:v>
                </c:pt>
                <c:pt idx="3052">
                  <c:v>23.696470000000001</c:v>
                </c:pt>
                <c:pt idx="3053">
                  <c:v>23.706530000000001</c:v>
                </c:pt>
                <c:pt idx="3054">
                  <c:v>23.71659</c:v>
                </c:pt>
                <c:pt idx="3055">
                  <c:v>23.726659999999999</c:v>
                </c:pt>
                <c:pt idx="3056">
                  <c:v>23.736730000000001</c:v>
                </c:pt>
                <c:pt idx="3057">
                  <c:v>23.7468</c:v>
                </c:pt>
                <c:pt idx="3058">
                  <c:v>23.756869999999999</c:v>
                </c:pt>
                <c:pt idx="3059">
                  <c:v>23.766950000000001</c:v>
                </c:pt>
                <c:pt idx="3060">
                  <c:v>23.77703</c:v>
                </c:pt>
                <c:pt idx="3061">
                  <c:v>23.787099999999999</c:v>
                </c:pt>
                <c:pt idx="3062">
                  <c:v>23.797190000000001</c:v>
                </c:pt>
                <c:pt idx="3063">
                  <c:v>23.807269999999999</c:v>
                </c:pt>
                <c:pt idx="3064">
                  <c:v>23.817350000000001</c:v>
                </c:pt>
                <c:pt idx="3065">
                  <c:v>23.827439999999999</c:v>
                </c:pt>
                <c:pt idx="3066">
                  <c:v>23.837530000000001</c:v>
                </c:pt>
                <c:pt idx="3067">
                  <c:v>23.847629999999999</c:v>
                </c:pt>
                <c:pt idx="3068">
                  <c:v>23.85772</c:v>
                </c:pt>
                <c:pt idx="3069">
                  <c:v>23.867819999999998</c:v>
                </c:pt>
                <c:pt idx="3070">
                  <c:v>23.87791</c:v>
                </c:pt>
                <c:pt idx="3071">
                  <c:v>23.888020000000001</c:v>
                </c:pt>
                <c:pt idx="3072">
                  <c:v>23.898119999999999</c:v>
                </c:pt>
                <c:pt idx="3073">
                  <c:v>23.90822</c:v>
                </c:pt>
                <c:pt idx="3074">
                  <c:v>23.918330000000001</c:v>
                </c:pt>
                <c:pt idx="3075">
                  <c:v>23.928439999999998</c:v>
                </c:pt>
                <c:pt idx="3076">
                  <c:v>23.938549999999999</c:v>
                </c:pt>
                <c:pt idx="3077">
                  <c:v>23.94867</c:v>
                </c:pt>
                <c:pt idx="3078">
                  <c:v>23.958780000000001</c:v>
                </c:pt>
                <c:pt idx="3079">
                  <c:v>23.968900000000001</c:v>
                </c:pt>
                <c:pt idx="3080">
                  <c:v>23.979019999999998</c:v>
                </c:pt>
                <c:pt idx="3081">
                  <c:v>23.989139999999999</c:v>
                </c:pt>
                <c:pt idx="3082">
                  <c:v>23.99926</c:v>
                </c:pt>
                <c:pt idx="3083">
                  <c:v>24.00939</c:v>
                </c:pt>
                <c:pt idx="3084">
                  <c:v>24.01952</c:v>
                </c:pt>
                <c:pt idx="3085">
                  <c:v>24.02965</c:v>
                </c:pt>
                <c:pt idx="3086">
                  <c:v>24.03978</c:v>
                </c:pt>
                <c:pt idx="3087">
                  <c:v>24.04992</c:v>
                </c:pt>
                <c:pt idx="3088">
                  <c:v>24.06005</c:v>
                </c:pt>
                <c:pt idx="3089">
                  <c:v>24.07019</c:v>
                </c:pt>
                <c:pt idx="3090">
                  <c:v>24.08034</c:v>
                </c:pt>
                <c:pt idx="3091">
                  <c:v>24.090479999999999</c:v>
                </c:pt>
                <c:pt idx="3092">
                  <c:v>24.100619999999999</c:v>
                </c:pt>
                <c:pt idx="3093">
                  <c:v>24.110769999999999</c:v>
                </c:pt>
                <c:pt idx="3094">
                  <c:v>24.120920000000002</c:v>
                </c:pt>
                <c:pt idx="3095">
                  <c:v>24.131070000000001</c:v>
                </c:pt>
                <c:pt idx="3096">
                  <c:v>24.14123</c:v>
                </c:pt>
                <c:pt idx="3097">
                  <c:v>24.15138</c:v>
                </c:pt>
                <c:pt idx="3098">
                  <c:v>24.161539999999999</c:v>
                </c:pt>
                <c:pt idx="3099">
                  <c:v>24.171700000000001</c:v>
                </c:pt>
                <c:pt idx="3100">
                  <c:v>24.18187</c:v>
                </c:pt>
                <c:pt idx="3101">
                  <c:v>24.192029999999999</c:v>
                </c:pt>
                <c:pt idx="3102">
                  <c:v>24.202200000000001</c:v>
                </c:pt>
                <c:pt idx="3103">
                  <c:v>24.21237</c:v>
                </c:pt>
                <c:pt idx="3104">
                  <c:v>24.222539999999999</c:v>
                </c:pt>
                <c:pt idx="3105">
                  <c:v>24.232710000000001</c:v>
                </c:pt>
                <c:pt idx="3106">
                  <c:v>24.242889999999999</c:v>
                </c:pt>
                <c:pt idx="3107">
                  <c:v>24.253070000000001</c:v>
                </c:pt>
                <c:pt idx="3108">
                  <c:v>24.26324</c:v>
                </c:pt>
                <c:pt idx="3109">
                  <c:v>24.273430000000001</c:v>
                </c:pt>
                <c:pt idx="3110">
                  <c:v>24.283609999999999</c:v>
                </c:pt>
                <c:pt idx="3111">
                  <c:v>24.293800000000001</c:v>
                </c:pt>
                <c:pt idx="3112">
                  <c:v>24.303989999999999</c:v>
                </c:pt>
                <c:pt idx="3113">
                  <c:v>24.314170000000001</c:v>
                </c:pt>
                <c:pt idx="3114">
                  <c:v>24.324369999999998</c:v>
                </c:pt>
                <c:pt idx="3115">
                  <c:v>24.33456</c:v>
                </c:pt>
                <c:pt idx="3116">
                  <c:v>24.344760000000001</c:v>
                </c:pt>
                <c:pt idx="3117">
                  <c:v>24.354959999999998</c:v>
                </c:pt>
                <c:pt idx="3118">
                  <c:v>24.365159999999999</c:v>
                </c:pt>
                <c:pt idx="3119">
                  <c:v>24.375360000000001</c:v>
                </c:pt>
                <c:pt idx="3120">
                  <c:v>24.385570000000001</c:v>
                </c:pt>
                <c:pt idx="3121">
                  <c:v>24.395769999999999</c:v>
                </c:pt>
                <c:pt idx="3122">
                  <c:v>24.40598</c:v>
                </c:pt>
                <c:pt idx="3123">
                  <c:v>24.4162</c:v>
                </c:pt>
                <c:pt idx="3124">
                  <c:v>24.426410000000001</c:v>
                </c:pt>
                <c:pt idx="3125">
                  <c:v>24.436630000000001</c:v>
                </c:pt>
                <c:pt idx="3126">
                  <c:v>24.446850000000001</c:v>
                </c:pt>
                <c:pt idx="3127">
                  <c:v>24.457070000000002</c:v>
                </c:pt>
                <c:pt idx="3128">
                  <c:v>24.467289999999998</c:v>
                </c:pt>
                <c:pt idx="3129">
                  <c:v>24.477509999999999</c:v>
                </c:pt>
                <c:pt idx="3130">
                  <c:v>24.487739999999999</c:v>
                </c:pt>
                <c:pt idx="3131">
                  <c:v>24.497969999999999</c:v>
                </c:pt>
                <c:pt idx="3132">
                  <c:v>24.508199999999999</c:v>
                </c:pt>
                <c:pt idx="3133">
                  <c:v>24.518429999999999</c:v>
                </c:pt>
                <c:pt idx="3134">
                  <c:v>24.528670000000002</c:v>
                </c:pt>
                <c:pt idx="3135">
                  <c:v>24.538910000000001</c:v>
                </c:pt>
                <c:pt idx="3136">
                  <c:v>24.549140000000001</c:v>
                </c:pt>
                <c:pt idx="3137">
                  <c:v>24.55939</c:v>
                </c:pt>
                <c:pt idx="3138">
                  <c:v>24.56963</c:v>
                </c:pt>
                <c:pt idx="3139">
                  <c:v>24.579879999999999</c:v>
                </c:pt>
                <c:pt idx="3140">
                  <c:v>24.590119999999999</c:v>
                </c:pt>
                <c:pt idx="3141">
                  <c:v>24.600370000000002</c:v>
                </c:pt>
                <c:pt idx="3142">
                  <c:v>24.61063</c:v>
                </c:pt>
                <c:pt idx="3143">
                  <c:v>24.62088</c:v>
                </c:pt>
                <c:pt idx="3144">
                  <c:v>24.631139999999998</c:v>
                </c:pt>
                <c:pt idx="3145">
                  <c:v>24.641400000000001</c:v>
                </c:pt>
                <c:pt idx="3146">
                  <c:v>24.65166</c:v>
                </c:pt>
                <c:pt idx="3147">
                  <c:v>24.661919999999999</c:v>
                </c:pt>
                <c:pt idx="3148">
                  <c:v>24.672190000000001</c:v>
                </c:pt>
                <c:pt idx="3149">
                  <c:v>24.682449999999999</c:v>
                </c:pt>
                <c:pt idx="3150">
                  <c:v>24.692720000000001</c:v>
                </c:pt>
                <c:pt idx="3151">
                  <c:v>24.702999999999999</c:v>
                </c:pt>
                <c:pt idx="3152">
                  <c:v>24.713270000000001</c:v>
                </c:pt>
                <c:pt idx="3153">
                  <c:v>24.723549999999999</c:v>
                </c:pt>
                <c:pt idx="3154">
                  <c:v>24.733820000000001</c:v>
                </c:pt>
                <c:pt idx="3155">
                  <c:v>24.7441</c:v>
                </c:pt>
                <c:pt idx="3156">
                  <c:v>24.754380000000001</c:v>
                </c:pt>
                <c:pt idx="3157">
                  <c:v>24.764669999999999</c:v>
                </c:pt>
                <c:pt idx="3158">
                  <c:v>24.77496</c:v>
                </c:pt>
                <c:pt idx="3159">
                  <c:v>24.785240000000002</c:v>
                </c:pt>
                <c:pt idx="3160">
                  <c:v>24.795539999999999</c:v>
                </c:pt>
                <c:pt idx="3161">
                  <c:v>24.80583</c:v>
                </c:pt>
                <c:pt idx="3162">
                  <c:v>24.816120000000002</c:v>
                </c:pt>
                <c:pt idx="3163">
                  <c:v>24.826419999999999</c:v>
                </c:pt>
                <c:pt idx="3164">
                  <c:v>24.83672</c:v>
                </c:pt>
                <c:pt idx="3165">
                  <c:v>24.847020000000001</c:v>
                </c:pt>
                <c:pt idx="3166">
                  <c:v>24.857320000000001</c:v>
                </c:pt>
                <c:pt idx="3167">
                  <c:v>24.867629999999998</c:v>
                </c:pt>
                <c:pt idx="3168">
                  <c:v>24.877939999999999</c:v>
                </c:pt>
                <c:pt idx="3169">
                  <c:v>24.888249999999999</c:v>
                </c:pt>
                <c:pt idx="3170">
                  <c:v>24.89856</c:v>
                </c:pt>
                <c:pt idx="3171">
                  <c:v>24.90888</c:v>
                </c:pt>
                <c:pt idx="3172">
                  <c:v>24.91919</c:v>
                </c:pt>
                <c:pt idx="3173">
                  <c:v>24.929510000000001</c:v>
                </c:pt>
                <c:pt idx="3174">
                  <c:v>24.939830000000001</c:v>
                </c:pt>
                <c:pt idx="3175">
                  <c:v>24.95016</c:v>
                </c:pt>
                <c:pt idx="3176">
                  <c:v>24.96048</c:v>
                </c:pt>
                <c:pt idx="3177">
                  <c:v>24.97081</c:v>
                </c:pt>
                <c:pt idx="3178">
                  <c:v>24.98114</c:v>
                </c:pt>
                <c:pt idx="3179">
                  <c:v>24.99147</c:v>
                </c:pt>
                <c:pt idx="3180">
                  <c:v>25.001799999999999</c:v>
                </c:pt>
                <c:pt idx="3181">
                  <c:v>25.012139999999999</c:v>
                </c:pt>
                <c:pt idx="3182">
                  <c:v>25.022469999999998</c:v>
                </c:pt>
                <c:pt idx="3183">
                  <c:v>25.032810000000001</c:v>
                </c:pt>
                <c:pt idx="3184">
                  <c:v>25.04316</c:v>
                </c:pt>
                <c:pt idx="3185">
                  <c:v>25.0535</c:v>
                </c:pt>
                <c:pt idx="3186">
                  <c:v>25.063849999999999</c:v>
                </c:pt>
                <c:pt idx="3187">
                  <c:v>25.074200000000001</c:v>
                </c:pt>
                <c:pt idx="3188">
                  <c:v>25.08455</c:v>
                </c:pt>
                <c:pt idx="3189">
                  <c:v>25.094899999999999</c:v>
                </c:pt>
                <c:pt idx="3190">
                  <c:v>25.105250000000002</c:v>
                </c:pt>
                <c:pt idx="3191">
                  <c:v>25.11561</c:v>
                </c:pt>
                <c:pt idx="3192">
                  <c:v>25.125969999999999</c:v>
                </c:pt>
                <c:pt idx="3193">
                  <c:v>25.136330000000001</c:v>
                </c:pt>
                <c:pt idx="3194">
                  <c:v>25.14669</c:v>
                </c:pt>
                <c:pt idx="3195">
                  <c:v>25.157060000000001</c:v>
                </c:pt>
                <c:pt idx="3196">
                  <c:v>25.16743</c:v>
                </c:pt>
                <c:pt idx="3197">
                  <c:v>25.177800000000001</c:v>
                </c:pt>
                <c:pt idx="3198">
                  <c:v>25.18817</c:v>
                </c:pt>
                <c:pt idx="3199">
                  <c:v>25.198540000000001</c:v>
                </c:pt>
                <c:pt idx="3200">
                  <c:v>25.208919999999999</c:v>
                </c:pt>
                <c:pt idx="3201">
                  <c:v>25.2193</c:v>
                </c:pt>
                <c:pt idx="3202">
                  <c:v>25.229679999999998</c:v>
                </c:pt>
                <c:pt idx="3203">
                  <c:v>25.24006</c:v>
                </c:pt>
                <c:pt idx="3204">
                  <c:v>25.250450000000001</c:v>
                </c:pt>
                <c:pt idx="3205">
                  <c:v>25.260829999999999</c:v>
                </c:pt>
                <c:pt idx="3206">
                  <c:v>25.27122</c:v>
                </c:pt>
                <c:pt idx="3207">
                  <c:v>25.281610000000001</c:v>
                </c:pt>
                <c:pt idx="3208">
                  <c:v>25.292010000000001</c:v>
                </c:pt>
                <c:pt idx="3209">
                  <c:v>25.302399999999999</c:v>
                </c:pt>
                <c:pt idx="3210">
                  <c:v>25.312799999999999</c:v>
                </c:pt>
                <c:pt idx="3211">
                  <c:v>25.3232</c:v>
                </c:pt>
                <c:pt idx="3212">
                  <c:v>25.333600000000001</c:v>
                </c:pt>
                <c:pt idx="3213">
                  <c:v>25.344010000000001</c:v>
                </c:pt>
                <c:pt idx="3214">
                  <c:v>25.354410000000001</c:v>
                </c:pt>
                <c:pt idx="3215">
                  <c:v>25.364820000000002</c:v>
                </c:pt>
                <c:pt idx="3216">
                  <c:v>25.375229999999998</c:v>
                </c:pt>
                <c:pt idx="3217">
                  <c:v>25.385639999999999</c:v>
                </c:pt>
                <c:pt idx="3218">
                  <c:v>25.396059999999999</c:v>
                </c:pt>
                <c:pt idx="3219">
                  <c:v>25.406479999999998</c:v>
                </c:pt>
                <c:pt idx="3220">
                  <c:v>25.416889999999999</c:v>
                </c:pt>
                <c:pt idx="3221">
                  <c:v>25.427320000000002</c:v>
                </c:pt>
                <c:pt idx="3222">
                  <c:v>25.437740000000002</c:v>
                </c:pt>
                <c:pt idx="3223">
                  <c:v>25.448160000000001</c:v>
                </c:pt>
                <c:pt idx="3224">
                  <c:v>25.458590000000001</c:v>
                </c:pt>
                <c:pt idx="3225">
                  <c:v>25.46902</c:v>
                </c:pt>
                <c:pt idx="3226">
                  <c:v>25.47945</c:v>
                </c:pt>
                <c:pt idx="3227">
                  <c:v>25.489889999999999</c:v>
                </c:pt>
                <c:pt idx="3228">
                  <c:v>25.500319999999999</c:v>
                </c:pt>
                <c:pt idx="3229">
                  <c:v>25.510760000000001</c:v>
                </c:pt>
                <c:pt idx="3230">
                  <c:v>25.5212</c:v>
                </c:pt>
                <c:pt idx="3231">
                  <c:v>25.531639999999999</c:v>
                </c:pt>
                <c:pt idx="3232">
                  <c:v>25.542090000000002</c:v>
                </c:pt>
                <c:pt idx="3233">
                  <c:v>25.55254</c:v>
                </c:pt>
                <c:pt idx="3234">
                  <c:v>25.56298</c:v>
                </c:pt>
                <c:pt idx="3235">
                  <c:v>25.573440000000002</c:v>
                </c:pt>
                <c:pt idx="3236">
                  <c:v>25.58389</c:v>
                </c:pt>
                <c:pt idx="3237">
                  <c:v>25.594349999999999</c:v>
                </c:pt>
                <c:pt idx="3238">
                  <c:v>25.604800000000001</c:v>
                </c:pt>
                <c:pt idx="3239">
                  <c:v>25.615259999999999</c:v>
                </c:pt>
                <c:pt idx="3240">
                  <c:v>25.625720000000001</c:v>
                </c:pt>
                <c:pt idx="3241">
                  <c:v>25.636189999999999</c:v>
                </c:pt>
                <c:pt idx="3242">
                  <c:v>25.646650000000001</c:v>
                </c:pt>
                <c:pt idx="3243">
                  <c:v>25.657119999999999</c:v>
                </c:pt>
                <c:pt idx="3244">
                  <c:v>25.667590000000001</c:v>
                </c:pt>
                <c:pt idx="3245">
                  <c:v>25.678059999999999</c:v>
                </c:pt>
                <c:pt idx="3246">
                  <c:v>25.68854</c:v>
                </c:pt>
                <c:pt idx="3247">
                  <c:v>25.699010000000001</c:v>
                </c:pt>
                <c:pt idx="3248">
                  <c:v>25.709489999999999</c:v>
                </c:pt>
                <c:pt idx="3249">
                  <c:v>25.71997</c:v>
                </c:pt>
                <c:pt idx="3250">
                  <c:v>25.730460000000001</c:v>
                </c:pt>
                <c:pt idx="3251">
                  <c:v>25.740939999999998</c:v>
                </c:pt>
                <c:pt idx="3252">
                  <c:v>25.751429999999999</c:v>
                </c:pt>
                <c:pt idx="3253">
                  <c:v>25.76192</c:v>
                </c:pt>
                <c:pt idx="3254">
                  <c:v>25.772410000000001</c:v>
                </c:pt>
                <c:pt idx="3255">
                  <c:v>25.782910000000001</c:v>
                </c:pt>
                <c:pt idx="3256">
                  <c:v>25.793399999999998</c:v>
                </c:pt>
                <c:pt idx="3257">
                  <c:v>25.803899999999999</c:v>
                </c:pt>
                <c:pt idx="3258">
                  <c:v>25.814399999999999</c:v>
                </c:pt>
                <c:pt idx="3259">
                  <c:v>25.8249</c:v>
                </c:pt>
                <c:pt idx="3260">
                  <c:v>25.83541</c:v>
                </c:pt>
                <c:pt idx="3261">
                  <c:v>25.84591</c:v>
                </c:pt>
                <c:pt idx="3262">
                  <c:v>25.85642</c:v>
                </c:pt>
                <c:pt idx="3263">
                  <c:v>25.86693</c:v>
                </c:pt>
                <c:pt idx="3264">
                  <c:v>25.87745</c:v>
                </c:pt>
                <c:pt idx="3265">
                  <c:v>25.88796</c:v>
                </c:pt>
                <c:pt idx="3266">
                  <c:v>25.898479999999999</c:v>
                </c:pt>
                <c:pt idx="3267">
                  <c:v>25.908999999999999</c:v>
                </c:pt>
                <c:pt idx="3268">
                  <c:v>25.919519999999999</c:v>
                </c:pt>
                <c:pt idx="3269">
                  <c:v>25.930040000000002</c:v>
                </c:pt>
                <c:pt idx="3270">
                  <c:v>25.940570000000001</c:v>
                </c:pt>
                <c:pt idx="3271">
                  <c:v>25.9511</c:v>
                </c:pt>
                <c:pt idx="3272">
                  <c:v>25.96163</c:v>
                </c:pt>
                <c:pt idx="3273">
                  <c:v>25.972159999999999</c:v>
                </c:pt>
                <c:pt idx="3274">
                  <c:v>25.982690000000002</c:v>
                </c:pt>
                <c:pt idx="3275">
                  <c:v>25.993230000000001</c:v>
                </c:pt>
                <c:pt idx="3276">
                  <c:v>26.003769999999999</c:v>
                </c:pt>
                <c:pt idx="3277">
                  <c:v>26.014309999999998</c:v>
                </c:pt>
                <c:pt idx="3278">
                  <c:v>26.024850000000001</c:v>
                </c:pt>
                <c:pt idx="3279">
                  <c:v>26.035399999999999</c:v>
                </c:pt>
                <c:pt idx="3280">
                  <c:v>26.045940000000002</c:v>
                </c:pt>
                <c:pt idx="3281">
                  <c:v>26.05649</c:v>
                </c:pt>
                <c:pt idx="3282">
                  <c:v>26.067039999999999</c:v>
                </c:pt>
                <c:pt idx="3283">
                  <c:v>26.0776</c:v>
                </c:pt>
                <c:pt idx="3284">
                  <c:v>26.088149999999999</c:v>
                </c:pt>
                <c:pt idx="3285">
                  <c:v>26.098710000000001</c:v>
                </c:pt>
                <c:pt idx="3286">
                  <c:v>26.109269999999999</c:v>
                </c:pt>
                <c:pt idx="3287">
                  <c:v>26.11983</c:v>
                </c:pt>
                <c:pt idx="3288">
                  <c:v>26.130400000000002</c:v>
                </c:pt>
                <c:pt idx="3289">
                  <c:v>26.14096</c:v>
                </c:pt>
                <c:pt idx="3290">
                  <c:v>26.151530000000001</c:v>
                </c:pt>
                <c:pt idx="3291">
                  <c:v>26.162099999999999</c:v>
                </c:pt>
                <c:pt idx="3292">
                  <c:v>26.17268</c:v>
                </c:pt>
                <c:pt idx="3293">
                  <c:v>26.183250000000001</c:v>
                </c:pt>
                <c:pt idx="3294">
                  <c:v>26.193829999999998</c:v>
                </c:pt>
                <c:pt idx="3295">
                  <c:v>26.204409999999999</c:v>
                </c:pt>
                <c:pt idx="3296">
                  <c:v>26.21499</c:v>
                </c:pt>
                <c:pt idx="3297">
                  <c:v>26.225570000000001</c:v>
                </c:pt>
                <c:pt idx="3298">
                  <c:v>26.236160000000002</c:v>
                </c:pt>
                <c:pt idx="3299">
                  <c:v>26.246739999999999</c:v>
                </c:pt>
                <c:pt idx="3300">
                  <c:v>26.25733</c:v>
                </c:pt>
                <c:pt idx="3301">
                  <c:v>26.26793</c:v>
                </c:pt>
                <c:pt idx="3302">
                  <c:v>26.27852</c:v>
                </c:pt>
                <c:pt idx="3303">
                  <c:v>26.28912</c:v>
                </c:pt>
                <c:pt idx="3304">
                  <c:v>26.299720000000001</c:v>
                </c:pt>
                <c:pt idx="3305">
                  <c:v>26.310320000000001</c:v>
                </c:pt>
                <c:pt idx="3306">
                  <c:v>26.320920000000001</c:v>
                </c:pt>
                <c:pt idx="3307">
                  <c:v>26.331520000000001</c:v>
                </c:pt>
                <c:pt idx="3308">
                  <c:v>26.342130000000001</c:v>
                </c:pt>
                <c:pt idx="3309">
                  <c:v>26.352740000000001</c:v>
                </c:pt>
                <c:pt idx="3310">
                  <c:v>26.363350000000001</c:v>
                </c:pt>
                <c:pt idx="3311">
                  <c:v>26.37396</c:v>
                </c:pt>
                <c:pt idx="3312">
                  <c:v>26.38458</c:v>
                </c:pt>
                <c:pt idx="3313">
                  <c:v>26.395199999999999</c:v>
                </c:pt>
                <c:pt idx="3314">
                  <c:v>26.405819999999999</c:v>
                </c:pt>
                <c:pt idx="3315">
                  <c:v>26.416440000000001</c:v>
                </c:pt>
                <c:pt idx="3316">
                  <c:v>26.427060000000001</c:v>
                </c:pt>
                <c:pt idx="3317">
                  <c:v>26.43769</c:v>
                </c:pt>
                <c:pt idx="3318">
                  <c:v>26.448319999999999</c:v>
                </c:pt>
                <c:pt idx="3319">
                  <c:v>26.458950000000002</c:v>
                </c:pt>
                <c:pt idx="3320">
                  <c:v>26.469580000000001</c:v>
                </c:pt>
                <c:pt idx="3321">
                  <c:v>26.480219999999999</c:v>
                </c:pt>
                <c:pt idx="3322">
                  <c:v>26.490849999999998</c:v>
                </c:pt>
                <c:pt idx="3323">
                  <c:v>26.50149</c:v>
                </c:pt>
                <c:pt idx="3324">
                  <c:v>26.512129999999999</c:v>
                </c:pt>
                <c:pt idx="3325">
                  <c:v>26.522780000000001</c:v>
                </c:pt>
                <c:pt idx="3326">
                  <c:v>26.53342</c:v>
                </c:pt>
                <c:pt idx="3327">
                  <c:v>26.544070000000001</c:v>
                </c:pt>
                <c:pt idx="3328">
                  <c:v>26.55472</c:v>
                </c:pt>
                <c:pt idx="3329">
                  <c:v>26.565370000000001</c:v>
                </c:pt>
                <c:pt idx="3330">
                  <c:v>26.57602</c:v>
                </c:pt>
                <c:pt idx="3331">
                  <c:v>26.586680000000001</c:v>
                </c:pt>
                <c:pt idx="3332">
                  <c:v>26.597339999999999</c:v>
                </c:pt>
                <c:pt idx="3333">
                  <c:v>26.608000000000001</c:v>
                </c:pt>
                <c:pt idx="3334">
                  <c:v>26.618659999999998</c:v>
                </c:pt>
                <c:pt idx="3335">
                  <c:v>26.62933</c:v>
                </c:pt>
                <c:pt idx="3336">
                  <c:v>26.639990000000001</c:v>
                </c:pt>
                <c:pt idx="3337">
                  <c:v>26.650659999999998</c:v>
                </c:pt>
                <c:pt idx="3338">
                  <c:v>26.66133</c:v>
                </c:pt>
                <c:pt idx="3339">
                  <c:v>26.672000000000001</c:v>
                </c:pt>
                <c:pt idx="3340">
                  <c:v>26.682680000000001</c:v>
                </c:pt>
                <c:pt idx="3341">
                  <c:v>26.693359999999998</c:v>
                </c:pt>
                <c:pt idx="3342">
                  <c:v>26.704039999999999</c:v>
                </c:pt>
                <c:pt idx="3343">
                  <c:v>26.71472</c:v>
                </c:pt>
                <c:pt idx="3344">
                  <c:v>26.7254</c:v>
                </c:pt>
                <c:pt idx="3345">
                  <c:v>26.736090000000001</c:v>
                </c:pt>
                <c:pt idx="3346">
                  <c:v>26.746780000000001</c:v>
                </c:pt>
                <c:pt idx="3347">
                  <c:v>26.757470000000001</c:v>
                </c:pt>
                <c:pt idx="3348">
                  <c:v>26.768160000000002</c:v>
                </c:pt>
                <c:pt idx="3349">
                  <c:v>26.778849999999998</c:v>
                </c:pt>
                <c:pt idx="3350">
                  <c:v>26.789549999999998</c:v>
                </c:pt>
                <c:pt idx="3351">
                  <c:v>26.800249999999998</c:v>
                </c:pt>
                <c:pt idx="3352">
                  <c:v>26.810949999999998</c:v>
                </c:pt>
                <c:pt idx="3353">
                  <c:v>26.821650000000002</c:v>
                </c:pt>
                <c:pt idx="3354">
                  <c:v>26.832360000000001</c:v>
                </c:pt>
                <c:pt idx="3355">
                  <c:v>26.843070000000001</c:v>
                </c:pt>
                <c:pt idx="3356">
                  <c:v>26.85378</c:v>
                </c:pt>
                <c:pt idx="3357">
                  <c:v>26.86449</c:v>
                </c:pt>
                <c:pt idx="3358">
                  <c:v>26.8752</c:v>
                </c:pt>
                <c:pt idx="3359">
                  <c:v>26.885919999999999</c:v>
                </c:pt>
                <c:pt idx="3360">
                  <c:v>26.896640000000001</c:v>
                </c:pt>
                <c:pt idx="3361">
                  <c:v>26.907360000000001</c:v>
                </c:pt>
                <c:pt idx="3362">
                  <c:v>26.91808</c:v>
                </c:pt>
                <c:pt idx="3363">
                  <c:v>26.928799999999999</c:v>
                </c:pt>
                <c:pt idx="3364">
                  <c:v>26.939530000000001</c:v>
                </c:pt>
                <c:pt idx="3365">
                  <c:v>26.95026</c:v>
                </c:pt>
                <c:pt idx="3366">
                  <c:v>26.960989999999999</c:v>
                </c:pt>
                <c:pt idx="3367">
                  <c:v>26.971720000000001</c:v>
                </c:pt>
                <c:pt idx="3368">
                  <c:v>26.98246</c:v>
                </c:pt>
                <c:pt idx="3369">
                  <c:v>26.993189999999998</c:v>
                </c:pt>
                <c:pt idx="3370">
                  <c:v>27.00393</c:v>
                </c:pt>
                <c:pt idx="3371">
                  <c:v>27.014679999999998</c:v>
                </c:pt>
                <c:pt idx="3372">
                  <c:v>27.02542</c:v>
                </c:pt>
                <c:pt idx="3373">
                  <c:v>27.036159999999999</c:v>
                </c:pt>
                <c:pt idx="3374">
                  <c:v>27.04691</c:v>
                </c:pt>
                <c:pt idx="3375">
                  <c:v>27.057659999999998</c:v>
                </c:pt>
                <c:pt idx="3376">
                  <c:v>27.06841</c:v>
                </c:pt>
                <c:pt idx="3377">
                  <c:v>27.079170000000001</c:v>
                </c:pt>
                <c:pt idx="3378">
                  <c:v>27.089929999999999</c:v>
                </c:pt>
                <c:pt idx="3379">
                  <c:v>27.100680000000001</c:v>
                </c:pt>
                <c:pt idx="3380">
                  <c:v>27.111440000000002</c:v>
                </c:pt>
                <c:pt idx="3381">
                  <c:v>27.122209999999999</c:v>
                </c:pt>
                <c:pt idx="3382">
                  <c:v>27.13297</c:v>
                </c:pt>
                <c:pt idx="3383">
                  <c:v>27.143740000000001</c:v>
                </c:pt>
                <c:pt idx="3384">
                  <c:v>27.154509999999998</c:v>
                </c:pt>
                <c:pt idx="3385">
                  <c:v>27.165279999999999</c:v>
                </c:pt>
                <c:pt idx="3386">
                  <c:v>27.17605</c:v>
                </c:pt>
                <c:pt idx="3387">
                  <c:v>27.18683</c:v>
                </c:pt>
                <c:pt idx="3388">
                  <c:v>27.197610000000001</c:v>
                </c:pt>
                <c:pt idx="3389">
                  <c:v>27.208390000000001</c:v>
                </c:pt>
                <c:pt idx="3390">
                  <c:v>27.219169999999998</c:v>
                </c:pt>
                <c:pt idx="3391">
                  <c:v>27.229949999999999</c:v>
                </c:pt>
                <c:pt idx="3392">
                  <c:v>27.240739999999999</c:v>
                </c:pt>
                <c:pt idx="3393">
                  <c:v>27.251529999999999</c:v>
                </c:pt>
                <c:pt idx="3394">
                  <c:v>27.262319999999999</c:v>
                </c:pt>
                <c:pt idx="3395">
                  <c:v>27.273109999999999</c:v>
                </c:pt>
                <c:pt idx="3396">
                  <c:v>27.283909999999999</c:v>
                </c:pt>
                <c:pt idx="3397">
                  <c:v>27.294699999999999</c:v>
                </c:pt>
                <c:pt idx="3398">
                  <c:v>27.305499999999999</c:v>
                </c:pt>
                <c:pt idx="3399">
                  <c:v>27.316310000000001</c:v>
                </c:pt>
                <c:pt idx="3400">
                  <c:v>27.327110000000001</c:v>
                </c:pt>
                <c:pt idx="3401">
                  <c:v>27.337910000000001</c:v>
                </c:pt>
                <c:pt idx="3402">
                  <c:v>27.34872</c:v>
                </c:pt>
                <c:pt idx="3403">
                  <c:v>27.359529999999999</c:v>
                </c:pt>
                <c:pt idx="3404">
                  <c:v>27.370339999999999</c:v>
                </c:pt>
                <c:pt idx="3405">
                  <c:v>27.381160000000001</c:v>
                </c:pt>
                <c:pt idx="3406">
                  <c:v>27.391970000000001</c:v>
                </c:pt>
                <c:pt idx="3407">
                  <c:v>27.40279</c:v>
                </c:pt>
                <c:pt idx="3408">
                  <c:v>27.413609999999998</c:v>
                </c:pt>
                <c:pt idx="3409">
                  <c:v>27.424430000000001</c:v>
                </c:pt>
                <c:pt idx="3410">
                  <c:v>27.43526</c:v>
                </c:pt>
                <c:pt idx="3411">
                  <c:v>27.446090000000002</c:v>
                </c:pt>
                <c:pt idx="3412">
                  <c:v>27.45692</c:v>
                </c:pt>
                <c:pt idx="3413">
                  <c:v>27.467749999999999</c:v>
                </c:pt>
                <c:pt idx="3414">
                  <c:v>27.478580000000001</c:v>
                </c:pt>
                <c:pt idx="3415">
                  <c:v>27.489419999999999</c:v>
                </c:pt>
                <c:pt idx="3416">
                  <c:v>27.500250000000001</c:v>
                </c:pt>
                <c:pt idx="3417">
                  <c:v>27.511089999999999</c:v>
                </c:pt>
                <c:pt idx="3418">
                  <c:v>27.521930000000001</c:v>
                </c:pt>
                <c:pt idx="3419">
                  <c:v>27.532779999999999</c:v>
                </c:pt>
                <c:pt idx="3420">
                  <c:v>27.543620000000001</c:v>
                </c:pt>
                <c:pt idx="3421">
                  <c:v>27.554469999999998</c:v>
                </c:pt>
                <c:pt idx="3422">
                  <c:v>27.56532</c:v>
                </c:pt>
                <c:pt idx="3423">
                  <c:v>27.576180000000001</c:v>
                </c:pt>
                <c:pt idx="3424">
                  <c:v>27.587029999999999</c:v>
                </c:pt>
                <c:pt idx="3425">
                  <c:v>27.59789</c:v>
                </c:pt>
                <c:pt idx="3426">
                  <c:v>27.608750000000001</c:v>
                </c:pt>
                <c:pt idx="3427">
                  <c:v>27.619610000000002</c:v>
                </c:pt>
                <c:pt idx="3428">
                  <c:v>27.630469999999999</c:v>
                </c:pt>
                <c:pt idx="3429">
                  <c:v>27.64134</c:v>
                </c:pt>
                <c:pt idx="3430">
                  <c:v>27.652200000000001</c:v>
                </c:pt>
                <c:pt idx="3431">
                  <c:v>27.663070000000001</c:v>
                </c:pt>
                <c:pt idx="3432">
                  <c:v>27.673950000000001</c:v>
                </c:pt>
                <c:pt idx="3433">
                  <c:v>27.684819999999998</c:v>
                </c:pt>
                <c:pt idx="3434">
                  <c:v>27.695699999999999</c:v>
                </c:pt>
                <c:pt idx="3435">
                  <c:v>27.706579999999999</c:v>
                </c:pt>
                <c:pt idx="3436">
                  <c:v>27.717449999999999</c:v>
                </c:pt>
                <c:pt idx="3437">
                  <c:v>27.728339999999999</c:v>
                </c:pt>
                <c:pt idx="3438">
                  <c:v>27.73922</c:v>
                </c:pt>
                <c:pt idx="3439">
                  <c:v>27.750109999999999</c:v>
                </c:pt>
                <c:pt idx="3440">
                  <c:v>27.760999999999999</c:v>
                </c:pt>
                <c:pt idx="3441">
                  <c:v>27.771889999999999</c:v>
                </c:pt>
                <c:pt idx="3442">
                  <c:v>27.782779999999999</c:v>
                </c:pt>
                <c:pt idx="3443">
                  <c:v>27.793679999999998</c:v>
                </c:pt>
                <c:pt idx="3444">
                  <c:v>27.804569999999998</c:v>
                </c:pt>
                <c:pt idx="3445">
                  <c:v>27.815470000000001</c:v>
                </c:pt>
                <c:pt idx="3446">
                  <c:v>27.82638</c:v>
                </c:pt>
                <c:pt idx="3447">
                  <c:v>27.83728</c:v>
                </c:pt>
                <c:pt idx="3448">
                  <c:v>27.848189999999999</c:v>
                </c:pt>
                <c:pt idx="3449">
                  <c:v>27.859089999999998</c:v>
                </c:pt>
                <c:pt idx="3450">
                  <c:v>27.87</c:v>
                </c:pt>
                <c:pt idx="3451">
                  <c:v>27.88092</c:v>
                </c:pt>
                <c:pt idx="3452">
                  <c:v>27.891829999999999</c:v>
                </c:pt>
                <c:pt idx="3453">
                  <c:v>27.902750000000001</c:v>
                </c:pt>
                <c:pt idx="3454">
                  <c:v>27.91367</c:v>
                </c:pt>
                <c:pt idx="3455">
                  <c:v>27.924589999999998</c:v>
                </c:pt>
                <c:pt idx="3456">
                  <c:v>27.935510000000001</c:v>
                </c:pt>
                <c:pt idx="3457">
                  <c:v>27.946439999999999</c:v>
                </c:pt>
                <c:pt idx="3458">
                  <c:v>27.957360000000001</c:v>
                </c:pt>
                <c:pt idx="3459">
                  <c:v>27.96829</c:v>
                </c:pt>
                <c:pt idx="3460">
                  <c:v>27.979230000000001</c:v>
                </c:pt>
                <c:pt idx="3461">
                  <c:v>27.990159999999999</c:v>
                </c:pt>
                <c:pt idx="3462">
                  <c:v>28.001090000000001</c:v>
                </c:pt>
                <c:pt idx="3463">
                  <c:v>28.012029999999999</c:v>
                </c:pt>
                <c:pt idx="3464">
                  <c:v>28.022970000000001</c:v>
                </c:pt>
                <c:pt idx="3465">
                  <c:v>28.033909999999999</c:v>
                </c:pt>
                <c:pt idx="3466">
                  <c:v>28.04486</c:v>
                </c:pt>
                <c:pt idx="3467">
                  <c:v>28.055810000000001</c:v>
                </c:pt>
                <c:pt idx="3468">
                  <c:v>28.066749999999999</c:v>
                </c:pt>
                <c:pt idx="3469">
                  <c:v>28.07771</c:v>
                </c:pt>
                <c:pt idx="3470">
                  <c:v>28.088660000000001</c:v>
                </c:pt>
                <c:pt idx="3471">
                  <c:v>28.099609999999998</c:v>
                </c:pt>
                <c:pt idx="3472">
                  <c:v>28.110569999999999</c:v>
                </c:pt>
                <c:pt idx="3473">
                  <c:v>28.12153</c:v>
                </c:pt>
                <c:pt idx="3474">
                  <c:v>28.132490000000001</c:v>
                </c:pt>
                <c:pt idx="3475">
                  <c:v>28.143460000000001</c:v>
                </c:pt>
                <c:pt idx="3476">
                  <c:v>28.154419999999998</c:v>
                </c:pt>
                <c:pt idx="3477">
                  <c:v>28.165389999999999</c:v>
                </c:pt>
                <c:pt idx="3478">
                  <c:v>28.176359999999999</c:v>
                </c:pt>
                <c:pt idx="3479">
                  <c:v>28.187329999999999</c:v>
                </c:pt>
                <c:pt idx="3480">
                  <c:v>28.198309999999999</c:v>
                </c:pt>
                <c:pt idx="3481">
                  <c:v>28.20928</c:v>
                </c:pt>
                <c:pt idx="3482">
                  <c:v>28.22026</c:v>
                </c:pt>
                <c:pt idx="3483">
                  <c:v>28.23124</c:v>
                </c:pt>
                <c:pt idx="3484">
                  <c:v>28.24222</c:v>
                </c:pt>
                <c:pt idx="3485">
                  <c:v>28.253209999999999</c:v>
                </c:pt>
                <c:pt idx="3486">
                  <c:v>28.264199999999999</c:v>
                </c:pt>
                <c:pt idx="3487">
                  <c:v>28.275179999999999</c:v>
                </c:pt>
                <c:pt idx="3488">
                  <c:v>28.286180000000002</c:v>
                </c:pt>
                <c:pt idx="3489">
                  <c:v>28.297170000000001</c:v>
                </c:pt>
                <c:pt idx="3490">
                  <c:v>28.30817</c:v>
                </c:pt>
                <c:pt idx="3491">
                  <c:v>28.31916</c:v>
                </c:pt>
                <c:pt idx="3492">
                  <c:v>28.330159999999999</c:v>
                </c:pt>
                <c:pt idx="3493">
                  <c:v>28.341170000000002</c:v>
                </c:pt>
                <c:pt idx="3494">
                  <c:v>28.352170000000001</c:v>
                </c:pt>
                <c:pt idx="3495">
                  <c:v>28.36318</c:v>
                </c:pt>
                <c:pt idx="3496">
                  <c:v>28.374189999999999</c:v>
                </c:pt>
                <c:pt idx="3497">
                  <c:v>28.385190000000001</c:v>
                </c:pt>
                <c:pt idx="3498">
                  <c:v>28.39621</c:v>
                </c:pt>
                <c:pt idx="3499">
                  <c:v>28.407219999999999</c:v>
                </c:pt>
                <c:pt idx="3500">
                  <c:v>28.418240000000001</c:v>
                </c:pt>
                <c:pt idx="3501">
                  <c:v>28.429259999999999</c:v>
                </c:pt>
                <c:pt idx="3502">
                  <c:v>28.440280000000001</c:v>
                </c:pt>
                <c:pt idx="3503">
                  <c:v>28.4513</c:v>
                </c:pt>
                <c:pt idx="3504">
                  <c:v>28.462330000000001</c:v>
                </c:pt>
                <c:pt idx="3505">
                  <c:v>28.47336</c:v>
                </c:pt>
                <c:pt idx="3506">
                  <c:v>28.484390000000001</c:v>
                </c:pt>
                <c:pt idx="3507">
                  <c:v>28.495419999999999</c:v>
                </c:pt>
                <c:pt idx="3508">
                  <c:v>28.506450000000001</c:v>
                </c:pt>
                <c:pt idx="3509">
                  <c:v>28.517489999999999</c:v>
                </c:pt>
                <c:pt idx="3510">
                  <c:v>28.52853</c:v>
                </c:pt>
                <c:pt idx="3511">
                  <c:v>28.539570000000001</c:v>
                </c:pt>
                <c:pt idx="3512">
                  <c:v>28.550609999999999</c:v>
                </c:pt>
                <c:pt idx="3513">
                  <c:v>28.56166</c:v>
                </c:pt>
                <c:pt idx="3514">
                  <c:v>28.572700000000001</c:v>
                </c:pt>
                <c:pt idx="3515">
                  <c:v>28.583749999999998</c:v>
                </c:pt>
                <c:pt idx="3516">
                  <c:v>28.594799999999999</c:v>
                </c:pt>
                <c:pt idx="3517">
                  <c:v>28.60586</c:v>
                </c:pt>
                <c:pt idx="3518">
                  <c:v>28.616910000000001</c:v>
                </c:pt>
                <c:pt idx="3519">
                  <c:v>28.627970000000001</c:v>
                </c:pt>
                <c:pt idx="3520">
                  <c:v>28.639030000000002</c:v>
                </c:pt>
                <c:pt idx="3521">
                  <c:v>28.650089999999999</c:v>
                </c:pt>
                <c:pt idx="3522">
                  <c:v>28.661159999999999</c:v>
                </c:pt>
                <c:pt idx="3523">
                  <c:v>28.672219999999999</c:v>
                </c:pt>
                <c:pt idx="3524">
                  <c:v>28.68329</c:v>
                </c:pt>
                <c:pt idx="3525">
                  <c:v>28.69436</c:v>
                </c:pt>
                <c:pt idx="3526">
                  <c:v>28.70543</c:v>
                </c:pt>
                <c:pt idx="3527">
                  <c:v>28.71651</c:v>
                </c:pt>
                <c:pt idx="3528">
                  <c:v>28.72758</c:v>
                </c:pt>
                <c:pt idx="3529">
                  <c:v>28.738659999999999</c:v>
                </c:pt>
                <c:pt idx="3530">
                  <c:v>28.749739999999999</c:v>
                </c:pt>
                <c:pt idx="3531">
                  <c:v>28.760829999999999</c:v>
                </c:pt>
                <c:pt idx="3532">
                  <c:v>28.771909999999998</c:v>
                </c:pt>
                <c:pt idx="3533">
                  <c:v>28.783000000000001</c:v>
                </c:pt>
                <c:pt idx="3534">
                  <c:v>28.794090000000001</c:v>
                </c:pt>
                <c:pt idx="3535">
                  <c:v>28.80518</c:v>
                </c:pt>
                <c:pt idx="3536">
                  <c:v>28.816279999999999</c:v>
                </c:pt>
                <c:pt idx="3537">
                  <c:v>28.827369999999998</c:v>
                </c:pt>
                <c:pt idx="3538">
                  <c:v>28.838470000000001</c:v>
                </c:pt>
                <c:pt idx="3539">
                  <c:v>28.84957</c:v>
                </c:pt>
                <c:pt idx="3540">
                  <c:v>28.860669999999999</c:v>
                </c:pt>
                <c:pt idx="3541">
                  <c:v>28.871780000000001</c:v>
                </c:pt>
                <c:pt idx="3542">
                  <c:v>28.88288</c:v>
                </c:pt>
                <c:pt idx="3543">
                  <c:v>28.893999999999998</c:v>
                </c:pt>
                <c:pt idx="3544">
                  <c:v>28.905110000000001</c:v>
                </c:pt>
                <c:pt idx="3545">
                  <c:v>28.916219999999999</c:v>
                </c:pt>
                <c:pt idx="3546">
                  <c:v>28.927330000000001</c:v>
                </c:pt>
                <c:pt idx="3547">
                  <c:v>28.93845</c:v>
                </c:pt>
                <c:pt idx="3548">
                  <c:v>28.949570000000001</c:v>
                </c:pt>
                <c:pt idx="3549">
                  <c:v>28.96069</c:v>
                </c:pt>
                <c:pt idx="3550">
                  <c:v>28.971820000000001</c:v>
                </c:pt>
                <c:pt idx="3551">
                  <c:v>28.982939999999999</c:v>
                </c:pt>
                <c:pt idx="3552">
                  <c:v>28.994070000000001</c:v>
                </c:pt>
                <c:pt idx="3553">
                  <c:v>29.005199999999999</c:v>
                </c:pt>
                <c:pt idx="3554">
                  <c:v>29.01633</c:v>
                </c:pt>
                <c:pt idx="3555">
                  <c:v>29.027470000000001</c:v>
                </c:pt>
                <c:pt idx="3556">
                  <c:v>29.038599999999999</c:v>
                </c:pt>
                <c:pt idx="3557">
                  <c:v>29.04974</c:v>
                </c:pt>
                <c:pt idx="3558">
                  <c:v>29.060880000000001</c:v>
                </c:pt>
                <c:pt idx="3559">
                  <c:v>29.072030000000002</c:v>
                </c:pt>
                <c:pt idx="3560">
                  <c:v>29.083169999999999</c:v>
                </c:pt>
                <c:pt idx="3561">
                  <c:v>29.09432</c:v>
                </c:pt>
                <c:pt idx="3562">
                  <c:v>29.10547</c:v>
                </c:pt>
                <c:pt idx="3563">
                  <c:v>29.116620000000001</c:v>
                </c:pt>
                <c:pt idx="3564">
                  <c:v>29.127780000000001</c:v>
                </c:pt>
                <c:pt idx="3565">
                  <c:v>29.138929999999998</c:v>
                </c:pt>
                <c:pt idx="3566">
                  <c:v>29.150089999999999</c:v>
                </c:pt>
                <c:pt idx="3567">
                  <c:v>29.161249999999999</c:v>
                </c:pt>
                <c:pt idx="3568">
                  <c:v>29.172409999999999</c:v>
                </c:pt>
                <c:pt idx="3569">
                  <c:v>29.18357</c:v>
                </c:pt>
                <c:pt idx="3570">
                  <c:v>29.194739999999999</c:v>
                </c:pt>
                <c:pt idx="3571">
                  <c:v>29.205909999999999</c:v>
                </c:pt>
                <c:pt idx="3572">
                  <c:v>29.217079999999999</c:v>
                </c:pt>
                <c:pt idx="3573">
                  <c:v>29.228249999999999</c:v>
                </c:pt>
                <c:pt idx="3574">
                  <c:v>29.239429999999999</c:v>
                </c:pt>
                <c:pt idx="3575">
                  <c:v>29.250610000000002</c:v>
                </c:pt>
                <c:pt idx="3576">
                  <c:v>29.261790000000001</c:v>
                </c:pt>
                <c:pt idx="3577">
                  <c:v>29.272970000000001</c:v>
                </c:pt>
                <c:pt idx="3578">
                  <c:v>29.28415</c:v>
                </c:pt>
                <c:pt idx="3579">
                  <c:v>29.295339999999999</c:v>
                </c:pt>
                <c:pt idx="3580">
                  <c:v>29.306519999999999</c:v>
                </c:pt>
                <c:pt idx="3581">
                  <c:v>29.317710000000002</c:v>
                </c:pt>
                <c:pt idx="3582">
                  <c:v>29.32891</c:v>
                </c:pt>
                <c:pt idx="3583">
                  <c:v>29.3401</c:v>
                </c:pt>
                <c:pt idx="3584">
                  <c:v>29.351299999999998</c:v>
                </c:pt>
                <c:pt idx="3585">
                  <c:v>29.362500000000001</c:v>
                </c:pt>
                <c:pt idx="3586">
                  <c:v>29.373699999999999</c:v>
                </c:pt>
                <c:pt idx="3587">
                  <c:v>29.384899999999998</c:v>
                </c:pt>
                <c:pt idx="3588">
                  <c:v>29.396100000000001</c:v>
                </c:pt>
                <c:pt idx="3589">
                  <c:v>29.407309999999999</c:v>
                </c:pt>
                <c:pt idx="3590">
                  <c:v>29.418520000000001</c:v>
                </c:pt>
                <c:pt idx="3591">
                  <c:v>29.429729999999999</c:v>
                </c:pt>
                <c:pt idx="3592">
                  <c:v>29.440950000000001</c:v>
                </c:pt>
                <c:pt idx="3593">
                  <c:v>29.452159999999999</c:v>
                </c:pt>
                <c:pt idx="3594">
                  <c:v>29.463380000000001</c:v>
                </c:pt>
                <c:pt idx="3595">
                  <c:v>29.474599999999999</c:v>
                </c:pt>
                <c:pt idx="3596">
                  <c:v>29.48582</c:v>
                </c:pt>
                <c:pt idx="3597">
                  <c:v>29.497050000000002</c:v>
                </c:pt>
                <c:pt idx="3598">
                  <c:v>29.50827</c:v>
                </c:pt>
                <c:pt idx="3599">
                  <c:v>29.519500000000001</c:v>
                </c:pt>
                <c:pt idx="3600">
                  <c:v>29.530729999999998</c:v>
                </c:pt>
                <c:pt idx="3601">
                  <c:v>29.541969999999999</c:v>
                </c:pt>
                <c:pt idx="3602">
                  <c:v>29.5532</c:v>
                </c:pt>
                <c:pt idx="3603">
                  <c:v>29.564440000000001</c:v>
                </c:pt>
                <c:pt idx="3604">
                  <c:v>29.575679999999998</c:v>
                </c:pt>
                <c:pt idx="3605">
                  <c:v>29.586919999999999</c:v>
                </c:pt>
                <c:pt idx="3606">
                  <c:v>29.59816</c:v>
                </c:pt>
                <c:pt idx="3607">
                  <c:v>29.60941</c:v>
                </c:pt>
                <c:pt idx="3608">
                  <c:v>29.620660000000001</c:v>
                </c:pt>
                <c:pt idx="3609">
                  <c:v>29.631900000000002</c:v>
                </c:pt>
                <c:pt idx="3610">
                  <c:v>29.643160000000002</c:v>
                </c:pt>
                <c:pt idx="3611">
                  <c:v>29.654409999999999</c:v>
                </c:pt>
                <c:pt idx="3612">
                  <c:v>29.665669999999999</c:v>
                </c:pt>
                <c:pt idx="3613">
                  <c:v>29.676929999999999</c:v>
                </c:pt>
                <c:pt idx="3614">
                  <c:v>29.688189999999999</c:v>
                </c:pt>
                <c:pt idx="3615">
                  <c:v>29.699449999999999</c:v>
                </c:pt>
                <c:pt idx="3616">
                  <c:v>29.710709999999999</c:v>
                </c:pt>
                <c:pt idx="3617">
                  <c:v>29.721979999999999</c:v>
                </c:pt>
                <c:pt idx="3618">
                  <c:v>29.733250000000002</c:v>
                </c:pt>
                <c:pt idx="3619">
                  <c:v>29.744520000000001</c:v>
                </c:pt>
                <c:pt idx="3620">
                  <c:v>29.755790000000001</c:v>
                </c:pt>
                <c:pt idx="3621">
                  <c:v>29.76707</c:v>
                </c:pt>
                <c:pt idx="3622">
                  <c:v>29.77835</c:v>
                </c:pt>
                <c:pt idx="3623">
                  <c:v>29.789629999999999</c:v>
                </c:pt>
                <c:pt idx="3624">
                  <c:v>29.800909999999998</c:v>
                </c:pt>
                <c:pt idx="3625">
                  <c:v>29.812190000000001</c:v>
                </c:pt>
                <c:pt idx="3626">
                  <c:v>29.82348</c:v>
                </c:pt>
                <c:pt idx="3627">
                  <c:v>29.834769999999999</c:v>
                </c:pt>
                <c:pt idx="3628">
                  <c:v>29.846060000000001</c:v>
                </c:pt>
                <c:pt idx="3629">
                  <c:v>29.85735</c:v>
                </c:pt>
                <c:pt idx="3630">
                  <c:v>29.868639999999999</c:v>
                </c:pt>
                <c:pt idx="3631">
                  <c:v>29.879940000000001</c:v>
                </c:pt>
                <c:pt idx="3632">
                  <c:v>29.89124</c:v>
                </c:pt>
                <c:pt idx="3633">
                  <c:v>29.902539999999998</c:v>
                </c:pt>
                <c:pt idx="3634">
                  <c:v>29.91385</c:v>
                </c:pt>
                <c:pt idx="3635">
                  <c:v>29.925149999999999</c:v>
                </c:pt>
                <c:pt idx="3636">
                  <c:v>29.93646</c:v>
                </c:pt>
                <c:pt idx="3637">
                  <c:v>29.947769999999998</c:v>
                </c:pt>
                <c:pt idx="3638">
                  <c:v>29.95908</c:v>
                </c:pt>
                <c:pt idx="3639">
                  <c:v>29.970389999999998</c:v>
                </c:pt>
                <c:pt idx="3640">
                  <c:v>29.98171</c:v>
                </c:pt>
                <c:pt idx="3641">
                  <c:v>29.993030000000001</c:v>
                </c:pt>
                <c:pt idx="3642">
                  <c:v>30.004349999999999</c:v>
                </c:pt>
                <c:pt idx="3643">
                  <c:v>30.01567</c:v>
                </c:pt>
                <c:pt idx="3644">
                  <c:v>30.026990000000001</c:v>
                </c:pt>
                <c:pt idx="3645">
                  <c:v>30.038319999999999</c:v>
                </c:pt>
                <c:pt idx="3646">
                  <c:v>30.04965</c:v>
                </c:pt>
                <c:pt idx="3647">
                  <c:v>30.060980000000001</c:v>
                </c:pt>
                <c:pt idx="3648">
                  <c:v>30.072320000000001</c:v>
                </c:pt>
                <c:pt idx="3649">
                  <c:v>30.083649999999999</c:v>
                </c:pt>
                <c:pt idx="3650">
                  <c:v>30.094989999999999</c:v>
                </c:pt>
                <c:pt idx="3651">
                  <c:v>30.10633</c:v>
                </c:pt>
                <c:pt idx="3652">
                  <c:v>30.11767</c:v>
                </c:pt>
                <c:pt idx="3653">
                  <c:v>30.129010000000001</c:v>
                </c:pt>
                <c:pt idx="3654">
                  <c:v>30.140360000000001</c:v>
                </c:pt>
                <c:pt idx="3655">
                  <c:v>30.151710000000001</c:v>
                </c:pt>
                <c:pt idx="3656">
                  <c:v>30.163060000000002</c:v>
                </c:pt>
                <c:pt idx="3657">
                  <c:v>30.174410000000002</c:v>
                </c:pt>
                <c:pt idx="3658">
                  <c:v>30.185759999999998</c:v>
                </c:pt>
                <c:pt idx="3659">
                  <c:v>30.197120000000002</c:v>
                </c:pt>
                <c:pt idx="3660">
                  <c:v>30.208480000000002</c:v>
                </c:pt>
                <c:pt idx="3661">
                  <c:v>30.219840000000001</c:v>
                </c:pt>
                <c:pt idx="3662">
                  <c:v>30.231200000000001</c:v>
                </c:pt>
                <c:pt idx="3663">
                  <c:v>30.242570000000001</c:v>
                </c:pt>
                <c:pt idx="3664">
                  <c:v>30.25394</c:v>
                </c:pt>
                <c:pt idx="3665">
                  <c:v>30.265309999999999</c:v>
                </c:pt>
                <c:pt idx="3666">
                  <c:v>30.276679999999999</c:v>
                </c:pt>
                <c:pt idx="3667">
                  <c:v>30.288049999999998</c:v>
                </c:pt>
                <c:pt idx="3668">
                  <c:v>30.299430000000001</c:v>
                </c:pt>
                <c:pt idx="3669">
                  <c:v>30.31081</c:v>
                </c:pt>
                <c:pt idx="3670">
                  <c:v>30.322189999999999</c:v>
                </c:pt>
                <c:pt idx="3671">
                  <c:v>30.333570000000002</c:v>
                </c:pt>
                <c:pt idx="3672">
                  <c:v>30.344950000000001</c:v>
                </c:pt>
                <c:pt idx="3673">
                  <c:v>30.356339999999999</c:v>
                </c:pt>
                <c:pt idx="3674">
                  <c:v>30.367730000000002</c:v>
                </c:pt>
                <c:pt idx="3675">
                  <c:v>30.37912</c:v>
                </c:pt>
                <c:pt idx="3676">
                  <c:v>30.390509999999999</c:v>
                </c:pt>
                <c:pt idx="3677">
                  <c:v>30.401910000000001</c:v>
                </c:pt>
                <c:pt idx="3678">
                  <c:v>30.4133</c:v>
                </c:pt>
                <c:pt idx="3679">
                  <c:v>30.424700000000001</c:v>
                </c:pt>
                <c:pt idx="3680">
                  <c:v>30.4361</c:v>
                </c:pt>
                <c:pt idx="3681">
                  <c:v>30.447510000000001</c:v>
                </c:pt>
                <c:pt idx="3682">
                  <c:v>30.458909999999999</c:v>
                </c:pt>
                <c:pt idx="3683">
                  <c:v>30.470320000000001</c:v>
                </c:pt>
                <c:pt idx="3684">
                  <c:v>30.481729999999999</c:v>
                </c:pt>
                <c:pt idx="3685">
                  <c:v>30.49314</c:v>
                </c:pt>
                <c:pt idx="3686">
                  <c:v>30.504560000000001</c:v>
                </c:pt>
                <c:pt idx="3687">
                  <c:v>30.515979999999999</c:v>
                </c:pt>
                <c:pt idx="3688">
                  <c:v>30.52739</c:v>
                </c:pt>
                <c:pt idx="3689">
                  <c:v>30.538810000000002</c:v>
                </c:pt>
                <c:pt idx="3690">
                  <c:v>30.550239999999999</c:v>
                </c:pt>
                <c:pt idx="3691">
                  <c:v>30.56166</c:v>
                </c:pt>
                <c:pt idx="3692">
                  <c:v>30.573090000000001</c:v>
                </c:pt>
                <c:pt idx="3693">
                  <c:v>30.584520000000001</c:v>
                </c:pt>
                <c:pt idx="3694">
                  <c:v>30.595949999999998</c:v>
                </c:pt>
                <c:pt idx="3695">
                  <c:v>30.607379999999999</c:v>
                </c:pt>
                <c:pt idx="3696">
                  <c:v>30.618819999999999</c:v>
                </c:pt>
                <c:pt idx="3697">
                  <c:v>30.63026</c:v>
                </c:pt>
                <c:pt idx="3698">
                  <c:v>30.6417</c:v>
                </c:pt>
                <c:pt idx="3699">
                  <c:v>30.65314</c:v>
                </c:pt>
                <c:pt idx="3700">
                  <c:v>30.664580000000001</c:v>
                </c:pt>
                <c:pt idx="3701">
                  <c:v>30.676030000000001</c:v>
                </c:pt>
                <c:pt idx="3702">
                  <c:v>30.687480000000001</c:v>
                </c:pt>
                <c:pt idx="3703">
                  <c:v>30.698930000000001</c:v>
                </c:pt>
                <c:pt idx="3704">
                  <c:v>30.710380000000001</c:v>
                </c:pt>
                <c:pt idx="3705">
                  <c:v>30.72184</c:v>
                </c:pt>
                <c:pt idx="3706">
                  <c:v>30.73329</c:v>
                </c:pt>
                <c:pt idx="3707">
                  <c:v>30.74475</c:v>
                </c:pt>
                <c:pt idx="3708">
                  <c:v>30.756209999999999</c:v>
                </c:pt>
                <c:pt idx="3709">
                  <c:v>30.767679999999999</c:v>
                </c:pt>
                <c:pt idx="3710">
                  <c:v>30.779140000000002</c:v>
                </c:pt>
                <c:pt idx="3711">
                  <c:v>30.790610000000001</c:v>
                </c:pt>
                <c:pt idx="3712">
                  <c:v>30.80208</c:v>
                </c:pt>
                <c:pt idx="3713">
                  <c:v>30.813549999999999</c:v>
                </c:pt>
                <c:pt idx="3714">
                  <c:v>30.825030000000002</c:v>
                </c:pt>
                <c:pt idx="3715">
                  <c:v>30.836500000000001</c:v>
                </c:pt>
                <c:pt idx="3716">
                  <c:v>30.84798</c:v>
                </c:pt>
                <c:pt idx="3717">
                  <c:v>30.859459999999999</c:v>
                </c:pt>
                <c:pt idx="3718">
                  <c:v>30.870940000000001</c:v>
                </c:pt>
                <c:pt idx="3719">
                  <c:v>30.882429999999999</c:v>
                </c:pt>
                <c:pt idx="3720">
                  <c:v>30.893920000000001</c:v>
                </c:pt>
                <c:pt idx="3721">
                  <c:v>30.90541</c:v>
                </c:pt>
                <c:pt idx="3722">
                  <c:v>30.916899999999998</c:v>
                </c:pt>
                <c:pt idx="3723">
                  <c:v>30.92839</c:v>
                </c:pt>
                <c:pt idx="3724">
                  <c:v>30.939889999999998</c:v>
                </c:pt>
                <c:pt idx="3725">
                  <c:v>30.95138</c:v>
                </c:pt>
                <c:pt idx="3726">
                  <c:v>30.962879999999998</c:v>
                </c:pt>
                <c:pt idx="3727">
                  <c:v>30.97439</c:v>
                </c:pt>
                <c:pt idx="3728">
                  <c:v>30.985890000000001</c:v>
                </c:pt>
                <c:pt idx="3729">
                  <c:v>30.997399999999999</c:v>
                </c:pt>
                <c:pt idx="3730">
                  <c:v>31.008900000000001</c:v>
                </c:pt>
                <c:pt idx="3731">
                  <c:v>31.020409999999998</c:v>
                </c:pt>
                <c:pt idx="3732">
                  <c:v>31.031929999999999</c:v>
                </c:pt>
                <c:pt idx="3733">
                  <c:v>31.04344</c:v>
                </c:pt>
                <c:pt idx="3734">
                  <c:v>31.054960000000001</c:v>
                </c:pt>
                <c:pt idx="3735">
                  <c:v>31.066479999999999</c:v>
                </c:pt>
                <c:pt idx="3736">
                  <c:v>31.077999999999999</c:v>
                </c:pt>
                <c:pt idx="3737">
                  <c:v>31.08952</c:v>
                </c:pt>
                <c:pt idx="3738">
                  <c:v>31.101050000000001</c:v>
                </c:pt>
                <c:pt idx="3739">
                  <c:v>31.112580000000001</c:v>
                </c:pt>
                <c:pt idx="3740">
                  <c:v>31.124110000000002</c:v>
                </c:pt>
                <c:pt idx="3741">
                  <c:v>31.135639999999999</c:v>
                </c:pt>
                <c:pt idx="3742">
                  <c:v>31.147169999999999</c:v>
                </c:pt>
                <c:pt idx="3743">
                  <c:v>31.158709999999999</c:v>
                </c:pt>
                <c:pt idx="3744">
                  <c:v>31.17024</c:v>
                </c:pt>
                <c:pt idx="3745">
                  <c:v>31.181789999999999</c:v>
                </c:pt>
                <c:pt idx="3746">
                  <c:v>31.19333</c:v>
                </c:pt>
                <c:pt idx="3747">
                  <c:v>31.20487</c:v>
                </c:pt>
                <c:pt idx="3748">
                  <c:v>31.216419999999999</c:v>
                </c:pt>
                <c:pt idx="3749">
                  <c:v>31.227969999999999</c:v>
                </c:pt>
                <c:pt idx="3750">
                  <c:v>31.239519999999999</c:v>
                </c:pt>
                <c:pt idx="3751">
                  <c:v>31.251069999999999</c:v>
                </c:pt>
                <c:pt idx="3752">
                  <c:v>31.262630000000001</c:v>
                </c:pt>
                <c:pt idx="3753">
                  <c:v>31.274190000000001</c:v>
                </c:pt>
                <c:pt idx="3754">
                  <c:v>31.285740000000001</c:v>
                </c:pt>
                <c:pt idx="3755">
                  <c:v>31.29731</c:v>
                </c:pt>
                <c:pt idx="3756">
                  <c:v>31.308869999999999</c:v>
                </c:pt>
                <c:pt idx="3757">
                  <c:v>31.320440000000001</c:v>
                </c:pt>
                <c:pt idx="3758">
                  <c:v>31.332000000000001</c:v>
                </c:pt>
                <c:pt idx="3759">
                  <c:v>31.34357</c:v>
                </c:pt>
                <c:pt idx="3760">
                  <c:v>31.355149999999998</c:v>
                </c:pt>
                <c:pt idx="3761">
                  <c:v>31.366720000000001</c:v>
                </c:pt>
                <c:pt idx="3762">
                  <c:v>31.378299999999999</c:v>
                </c:pt>
                <c:pt idx="3763">
                  <c:v>31.389880000000002</c:v>
                </c:pt>
                <c:pt idx="3764">
                  <c:v>31.40146</c:v>
                </c:pt>
                <c:pt idx="3765">
                  <c:v>31.413039999999999</c:v>
                </c:pt>
                <c:pt idx="3766">
                  <c:v>31.424630000000001</c:v>
                </c:pt>
                <c:pt idx="3767">
                  <c:v>31.436209999999999</c:v>
                </c:pt>
                <c:pt idx="3768">
                  <c:v>31.447800000000001</c:v>
                </c:pt>
                <c:pt idx="3769">
                  <c:v>31.459389999999999</c:v>
                </c:pt>
                <c:pt idx="3770">
                  <c:v>31.47099</c:v>
                </c:pt>
                <c:pt idx="3771">
                  <c:v>31.482579999999999</c:v>
                </c:pt>
                <c:pt idx="3772">
                  <c:v>31.49418</c:v>
                </c:pt>
                <c:pt idx="3773">
                  <c:v>31.505780000000001</c:v>
                </c:pt>
                <c:pt idx="3774">
                  <c:v>31.517389999999999</c:v>
                </c:pt>
                <c:pt idx="3775">
                  <c:v>31.52899</c:v>
                </c:pt>
                <c:pt idx="3776">
                  <c:v>31.540600000000001</c:v>
                </c:pt>
                <c:pt idx="3777">
                  <c:v>31.552199999999999</c:v>
                </c:pt>
                <c:pt idx="3778">
                  <c:v>31.56382</c:v>
                </c:pt>
                <c:pt idx="3779">
                  <c:v>31.575430000000001</c:v>
                </c:pt>
                <c:pt idx="3780">
                  <c:v>31.587039999999998</c:v>
                </c:pt>
                <c:pt idx="3781">
                  <c:v>31.598659999999999</c:v>
                </c:pt>
                <c:pt idx="3782">
                  <c:v>31.610279999999999</c:v>
                </c:pt>
                <c:pt idx="3783">
                  <c:v>31.6219</c:v>
                </c:pt>
                <c:pt idx="3784">
                  <c:v>31.63353</c:v>
                </c:pt>
                <c:pt idx="3785">
                  <c:v>31.645150000000001</c:v>
                </c:pt>
                <c:pt idx="3786">
                  <c:v>31.656780000000001</c:v>
                </c:pt>
                <c:pt idx="3787">
                  <c:v>31.668410000000002</c:v>
                </c:pt>
                <c:pt idx="3788">
                  <c:v>31.680040000000002</c:v>
                </c:pt>
                <c:pt idx="3789">
                  <c:v>31.691680000000002</c:v>
                </c:pt>
                <c:pt idx="3790">
                  <c:v>31.703309999999998</c:v>
                </c:pt>
                <c:pt idx="3791">
                  <c:v>31.714950000000002</c:v>
                </c:pt>
                <c:pt idx="3792">
                  <c:v>31.726590000000002</c:v>
                </c:pt>
                <c:pt idx="3793">
                  <c:v>31.738230000000001</c:v>
                </c:pt>
                <c:pt idx="3794">
                  <c:v>31.749880000000001</c:v>
                </c:pt>
                <c:pt idx="3795">
                  <c:v>31.76153</c:v>
                </c:pt>
                <c:pt idx="3796">
                  <c:v>31.77318</c:v>
                </c:pt>
                <c:pt idx="3797">
                  <c:v>31.784829999999999</c:v>
                </c:pt>
                <c:pt idx="3798">
                  <c:v>31.796479999999999</c:v>
                </c:pt>
                <c:pt idx="3799">
                  <c:v>31.808140000000002</c:v>
                </c:pt>
                <c:pt idx="3800">
                  <c:v>31.819790000000001</c:v>
                </c:pt>
                <c:pt idx="3801">
                  <c:v>31.83146</c:v>
                </c:pt>
                <c:pt idx="3802">
                  <c:v>31.843119999999999</c:v>
                </c:pt>
                <c:pt idx="3803">
                  <c:v>31.854780000000002</c:v>
                </c:pt>
                <c:pt idx="3804">
                  <c:v>31.86645</c:v>
                </c:pt>
                <c:pt idx="3805">
                  <c:v>31.87811</c:v>
                </c:pt>
                <c:pt idx="3806">
                  <c:v>31.889790000000001</c:v>
                </c:pt>
                <c:pt idx="3807">
                  <c:v>31.90146</c:v>
                </c:pt>
                <c:pt idx="3808">
                  <c:v>31.913129999999999</c:v>
                </c:pt>
                <c:pt idx="3809">
                  <c:v>31.924810000000001</c:v>
                </c:pt>
                <c:pt idx="3810">
                  <c:v>31.936489999999999</c:v>
                </c:pt>
                <c:pt idx="3811">
                  <c:v>31.948170000000001</c:v>
                </c:pt>
                <c:pt idx="3812">
                  <c:v>31.959849999999999</c:v>
                </c:pt>
                <c:pt idx="3813">
                  <c:v>31.971540000000001</c:v>
                </c:pt>
                <c:pt idx="3814">
                  <c:v>31.983229999999999</c:v>
                </c:pt>
                <c:pt idx="3815">
                  <c:v>31.99492</c:v>
                </c:pt>
                <c:pt idx="3816">
                  <c:v>32.006610000000002</c:v>
                </c:pt>
                <c:pt idx="3817">
                  <c:v>32.018300000000004</c:v>
                </c:pt>
                <c:pt idx="3818">
                  <c:v>32.03</c:v>
                </c:pt>
                <c:pt idx="3819">
                  <c:v>32.041699999999999</c:v>
                </c:pt>
                <c:pt idx="3820">
                  <c:v>32.053400000000003</c:v>
                </c:pt>
                <c:pt idx="3821">
                  <c:v>32.065100000000001</c:v>
                </c:pt>
                <c:pt idx="3822">
                  <c:v>32.076810000000002</c:v>
                </c:pt>
                <c:pt idx="3823">
                  <c:v>32.088509999999999</c:v>
                </c:pt>
                <c:pt idx="3824">
                  <c:v>32.10022</c:v>
                </c:pt>
                <c:pt idx="3825">
                  <c:v>32.111930000000001</c:v>
                </c:pt>
                <c:pt idx="3826">
                  <c:v>32.123649999999998</c:v>
                </c:pt>
                <c:pt idx="3827">
                  <c:v>32.135359999999999</c:v>
                </c:pt>
                <c:pt idx="3828">
                  <c:v>32.147080000000003</c:v>
                </c:pt>
                <c:pt idx="3829">
                  <c:v>32.158799999999999</c:v>
                </c:pt>
                <c:pt idx="3830">
                  <c:v>32.170520000000003</c:v>
                </c:pt>
                <c:pt idx="3831">
                  <c:v>32.182250000000003</c:v>
                </c:pt>
                <c:pt idx="3832">
                  <c:v>32.19397</c:v>
                </c:pt>
                <c:pt idx="3833">
                  <c:v>32.2057</c:v>
                </c:pt>
                <c:pt idx="3834">
                  <c:v>32.21743</c:v>
                </c:pt>
                <c:pt idx="3835">
                  <c:v>32.22916</c:v>
                </c:pt>
                <c:pt idx="3836">
                  <c:v>32.240900000000003</c:v>
                </c:pt>
                <c:pt idx="3837">
                  <c:v>32.25264</c:v>
                </c:pt>
                <c:pt idx="3838">
                  <c:v>32.26437</c:v>
                </c:pt>
                <c:pt idx="3839">
                  <c:v>32.276119999999999</c:v>
                </c:pt>
                <c:pt idx="3840">
                  <c:v>32.287860000000002</c:v>
                </c:pt>
                <c:pt idx="3841">
                  <c:v>32.299610000000001</c:v>
                </c:pt>
                <c:pt idx="3842">
                  <c:v>32.311349999999997</c:v>
                </c:pt>
                <c:pt idx="3843">
                  <c:v>32.323099999999997</c:v>
                </c:pt>
                <c:pt idx="3844">
                  <c:v>32.334850000000003</c:v>
                </c:pt>
                <c:pt idx="3845">
                  <c:v>32.346609999999998</c:v>
                </c:pt>
                <c:pt idx="3846">
                  <c:v>32.358359999999998</c:v>
                </c:pt>
                <c:pt idx="3847">
                  <c:v>32.37012</c:v>
                </c:pt>
                <c:pt idx="3848">
                  <c:v>32.381880000000002</c:v>
                </c:pt>
                <c:pt idx="3849">
                  <c:v>32.393650000000001</c:v>
                </c:pt>
                <c:pt idx="3850">
                  <c:v>32.405410000000003</c:v>
                </c:pt>
                <c:pt idx="3851">
                  <c:v>32.417180000000002</c:v>
                </c:pt>
                <c:pt idx="3852">
                  <c:v>32.428939999999997</c:v>
                </c:pt>
                <c:pt idx="3853">
                  <c:v>32.440719999999999</c:v>
                </c:pt>
                <c:pt idx="3854">
                  <c:v>32.452489999999997</c:v>
                </c:pt>
                <c:pt idx="3855">
                  <c:v>32.464260000000003</c:v>
                </c:pt>
                <c:pt idx="3856">
                  <c:v>32.476039999999998</c:v>
                </c:pt>
                <c:pt idx="3857">
                  <c:v>32.487819999999999</c:v>
                </c:pt>
                <c:pt idx="3858">
                  <c:v>32.499600000000001</c:v>
                </c:pt>
                <c:pt idx="3859">
                  <c:v>32.511389999999999</c:v>
                </c:pt>
                <c:pt idx="3860">
                  <c:v>32.52317</c:v>
                </c:pt>
                <c:pt idx="3861">
                  <c:v>32.534959999999998</c:v>
                </c:pt>
                <c:pt idx="3862">
                  <c:v>32.546750000000003</c:v>
                </c:pt>
                <c:pt idx="3863">
                  <c:v>32.558540000000001</c:v>
                </c:pt>
                <c:pt idx="3864">
                  <c:v>32.570340000000002</c:v>
                </c:pt>
                <c:pt idx="3865">
                  <c:v>32.582129999999999</c:v>
                </c:pt>
                <c:pt idx="3866">
                  <c:v>32.59393</c:v>
                </c:pt>
                <c:pt idx="3867">
                  <c:v>32.605739999999997</c:v>
                </c:pt>
                <c:pt idx="3868">
                  <c:v>32.617539999999998</c:v>
                </c:pt>
                <c:pt idx="3869">
                  <c:v>32.629339999999999</c:v>
                </c:pt>
                <c:pt idx="3870">
                  <c:v>32.641150000000003</c:v>
                </c:pt>
                <c:pt idx="3871">
                  <c:v>32.65296</c:v>
                </c:pt>
                <c:pt idx="3872">
                  <c:v>32.664769999999997</c:v>
                </c:pt>
                <c:pt idx="3873">
                  <c:v>32.676589999999997</c:v>
                </c:pt>
                <c:pt idx="3874">
                  <c:v>32.688400000000001</c:v>
                </c:pt>
                <c:pt idx="3875">
                  <c:v>32.700220000000002</c:v>
                </c:pt>
                <c:pt idx="3876">
                  <c:v>32.712040000000002</c:v>
                </c:pt>
                <c:pt idx="3877">
                  <c:v>32.723860000000002</c:v>
                </c:pt>
                <c:pt idx="3878">
                  <c:v>32.735689999999998</c:v>
                </c:pt>
                <c:pt idx="3879">
                  <c:v>32.747509999999998</c:v>
                </c:pt>
                <c:pt idx="3880">
                  <c:v>32.759340000000002</c:v>
                </c:pt>
                <c:pt idx="3881">
                  <c:v>32.771169999999998</c:v>
                </c:pt>
                <c:pt idx="3882">
                  <c:v>32.783000000000001</c:v>
                </c:pt>
                <c:pt idx="3883">
                  <c:v>32.794840000000001</c:v>
                </c:pt>
                <c:pt idx="3884">
                  <c:v>32.80668</c:v>
                </c:pt>
                <c:pt idx="3885">
                  <c:v>32.818519999999999</c:v>
                </c:pt>
                <c:pt idx="3886">
                  <c:v>32.830359999999999</c:v>
                </c:pt>
                <c:pt idx="3887">
                  <c:v>32.842199999999998</c:v>
                </c:pt>
                <c:pt idx="3888">
                  <c:v>32.854050000000001</c:v>
                </c:pt>
                <c:pt idx="3889">
                  <c:v>32.86589</c:v>
                </c:pt>
                <c:pt idx="3890">
                  <c:v>32.877749999999999</c:v>
                </c:pt>
                <c:pt idx="3891">
                  <c:v>32.889600000000002</c:v>
                </c:pt>
                <c:pt idx="3892">
                  <c:v>32.901449999999997</c:v>
                </c:pt>
                <c:pt idx="3893">
                  <c:v>32.913310000000003</c:v>
                </c:pt>
                <c:pt idx="3894">
                  <c:v>32.925170000000001</c:v>
                </c:pt>
                <c:pt idx="3895">
                  <c:v>32.93703</c:v>
                </c:pt>
                <c:pt idx="3896">
                  <c:v>32.948889999999999</c:v>
                </c:pt>
                <c:pt idx="3897">
                  <c:v>32.960760000000001</c:v>
                </c:pt>
                <c:pt idx="3898">
                  <c:v>32.972619999999999</c:v>
                </c:pt>
                <c:pt idx="3899">
                  <c:v>32.984490000000001</c:v>
                </c:pt>
                <c:pt idx="3900">
                  <c:v>32.996360000000003</c:v>
                </c:pt>
                <c:pt idx="3901">
                  <c:v>33.008240000000001</c:v>
                </c:pt>
                <c:pt idx="3902">
                  <c:v>33.020110000000003</c:v>
                </c:pt>
                <c:pt idx="3903">
                  <c:v>33.03199</c:v>
                </c:pt>
                <c:pt idx="3904">
                  <c:v>33.043869999999998</c:v>
                </c:pt>
                <c:pt idx="3905">
                  <c:v>33.055750000000003</c:v>
                </c:pt>
                <c:pt idx="3906">
                  <c:v>33.067639999999997</c:v>
                </c:pt>
                <c:pt idx="3907">
                  <c:v>33.079520000000002</c:v>
                </c:pt>
                <c:pt idx="3908">
                  <c:v>33.091410000000003</c:v>
                </c:pt>
                <c:pt idx="3909">
                  <c:v>33.103299999999997</c:v>
                </c:pt>
                <c:pt idx="3910">
                  <c:v>33.115200000000002</c:v>
                </c:pt>
                <c:pt idx="3911">
                  <c:v>33.127090000000003</c:v>
                </c:pt>
                <c:pt idx="3912">
                  <c:v>33.13899</c:v>
                </c:pt>
                <c:pt idx="3913">
                  <c:v>33.150889999999997</c:v>
                </c:pt>
                <c:pt idx="3914">
                  <c:v>33.162790000000001</c:v>
                </c:pt>
                <c:pt idx="3915">
                  <c:v>33.174689999999998</c:v>
                </c:pt>
                <c:pt idx="3916">
                  <c:v>33.186599999999999</c:v>
                </c:pt>
                <c:pt idx="3917">
                  <c:v>33.198509999999999</c:v>
                </c:pt>
                <c:pt idx="3918">
                  <c:v>33.210410000000003</c:v>
                </c:pt>
                <c:pt idx="3919">
                  <c:v>33.222329999999999</c:v>
                </c:pt>
                <c:pt idx="3920">
                  <c:v>33.23424</c:v>
                </c:pt>
                <c:pt idx="3921">
                  <c:v>33.246160000000003</c:v>
                </c:pt>
                <c:pt idx="3922">
                  <c:v>33.25808</c:v>
                </c:pt>
                <c:pt idx="3923">
                  <c:v>33.270000000000003</c:v>
                </c:pt>
                <c:pt idx="3924">
                  <c:v>33.28192</c:v>
                </c:pt>
                <c:pt idx="3925">
                  <c:v>33.293849999999999</c:v>
                </c:pt>
                <c:pt idx="3926">
                  <c:v>33.305770000000003</c:v>
                </c:pt>
                <c:pt idx="3927">
                  <c:v>33.317700000000002</c:v>
                </c:pt>
                <c:pt idx="3928">
                  <c:v>33.329630000000002</c:v>
                </c:pt>
                <c:pt idx="3929">
                  <c:v>33.341560000000001</c:v>
                </c:pt>
                <c:pt idx="3930">
                  <c:v>33.353499999999997</c:v>
                </c:pt>
                <c:pt idx="3931">
                  <c:v>33.36544</c:v>
                </c:pt>
                <c:pt idx="3932">
                  <c:v>33.377380000000002</c:v>
                </c:pt>
                <c:pt idx="3933">
                  <c:v>33.389319999999998</c:v>
                </c:pt>
                <c:pt idx="3934">
                  <c:v>33.401260000000001</c:v>
                </c:pt>
                <c:pt idx="3935">
                  <c:v>33.413209999999999</c:v>
                </c:pt>
                <c:pt idx="3936">
                  <c:v>33.425159999999998</c:v>
                </c:pt>
                <c:pt idx="3937">
                  <c:v>33.437109999999997</c:v>
                </c:pt>
                <c:pt idx="3938">
                  <c:v>33.449060000000003</c:v>
                </c:pt>
                <c:pt idx="3939">
                  <c:v>33.461019999999998</c:v>
                </c:pt>
                <c:pt idx="3940">
                  <c:v>33.472969999999997</c:v>
                </c:pt>
                <c:pt idx="3941">
                  <c:v>33.484929999999999</c:v>
                </c:pt>
                <c:pt idx="3942">
                  <c:v>33.49689</c:v>
                </c:pt>
                <c:pt idx="3943">
                  <c:v>33.508859999999999</c:v>
                </c:pt>
                <c:pt idx="3944">
                  <c:v>33.520820000000001</c:v>
                </c:pt>
                <c:pt idx="3945">
                  <c:v>33.532789999999999</c:v>
                </c:pt>
                <c:pt idx="3946">
                  <c:v>33.544759999999997</c:v>
                </c:pt>
                <c:pt idx="3947">
                  <c:v>33.556730000000002</c:v>
                </c:pt>
                <c:pt idx="3948">
                  <c:v>33.568710000000003</c:v>
                </c:pt>
                <c:pt idx="3949">
                  <c:v>33.580680000000001</c:v>
                </c:pt>
                <c:pt idx="3950">
                  <c:v>33.592660000000002</c:v>
                </c:pt>
                <c:pt idx="3951">
                  <c:v>33.604640000000003</c:v>
                </c:pt>
                <c:pt idx="3952">
                  <c:v>33.616619999999998</c:v>
                </c:pt>
                <c:pt idx="3953">
                  <c:v>33.628599999999999</c:v>
                </c:pt>
                <c:pt idx="3954">
                  <c:v>33.640590000000003</c:v>
                </c:pt>
                <c:pt idx="3955">
                  <c:v>33.65258</c:v>
                </c:pt>
                <c:pt idx="3956">
                  <c:v>33.664569999999998</c:v>
                </c:pt>
                <c:pt idx="3957">
                  <c:v>33.676569999999998</c:v>
                </c:pt>
                <c:pt idx="3958">
                  <c:v>33.688560000000003</c:v>
                </c:pt>
                <c:pt idx="3959">
                  <c:v>33.700560000000003</c:v>
                </c:pt>
                <c:pt idx="3960">
                  <c:v>33.712560000000003</c:v>
                </c:pt>
                <c:pt idx="3961">
                  <c:v>33.724559999999997</c:v>
                </c:pt>
                <c:pt idx="3962">
                  <c:v>33.736559999999997</c:v>
                </c:pt>
                <c:pt idx="3963">
                  <c:v>33.748570000000001</c:v>
                </c:pt>
                <c:pt idx="3964">
                  <c:v>33.760579999999997</c:v>
                </c:pt>
                <c:pt idx="3965">
                  <c:v>33.772590000000001</c:v>
                </c:pt>
                <c:pt idx="3966">
                  <c:v>33.784599999999998</c:v>
                </c:pt>
                <c:pt idx="3967">
                  <c:v>33.796619999999997</c:v>
                </c:pt>
                <c:pt idx="3968">
                  <c:v>33.808630000000001</c:v>
                </c:pt>
                <c:pt idx="3969">
                  <c:v>33.820650000000001</c:v>
                </c:pt>
                <c:pt idx="3970">
                  <c:v>33.83267</c:v>
                </c:pt>
                <c:pt idx="3971">
                  <c:v>33.844700000000003</c:v>
                </c:pt>
                <c:pt idx="3972">
                  <c:v>33.856720000000003</c:v>
                </c:pt>
                <c:pt idx="3973">
                  <c:v>33.868749999999999</c:v>
                </c:pt>
                <c:pt idx="3974">
                  <c:v>33.880780000000001</c:v>
                </c:pt>
                <c:pt idx="3975">
                  <c:v>33.892809999999997</c:v>
                </c:pt>
                <c:pt idx="3976">
                  <c:v>33.90484</c:v>
                </c:pt>
                <c:pt idx="3977">
                  <c:v>33.916879999999999</c:v>
                </c:pt>
                <c:pt idx="3978">
                  <c:v>33.928919999999998</c:v>
                </c:pt>
                <c:pt idx="3979">
                  <c:v>33.940959999999997</c:v>
                </c:pt>
                <c:pt idx="3980">
                  <c:v>33.953000000000003</c:v>
                </c:pt>
                <c:pt idx="3981">
                  <c:v>33.965040000000002</c:v>
                </c:pt>
                <c:pt idx="3982">
                  <c:v>33.977089999999997</c:v>
                </c:pt>
                <c:pt idx="3983">
                  <c:v>33.989139999999999</c:v>
                </c:pt>
                <c:pt idx="3984">
                  <c:v>34.001190000000001</c:v>
                </c:pt>
                <c:pt idx="3985">
                  <c:v>34.013240000000003</c:v>
                </c:pt>
                <c:pt idx="3986">
                  <c:v>34.025300000000001</c:v>
                </c:pt>
                <c:pt idx="3987">
                  <c:v>34.037350000000004</c:v>
                </c:pt>
                <c:pt idx="3988">
                  <c:v>34.049419999999998</c:v>
                </c:pt>
                <c:pt idx="3989">
                  <c:v>34.061480000000003</c:v>
                </c:pt>
                <c:pt idx="3990">
                  <c:v>34.073540000000001</c:v>
                </c:pt>
                <c:pt idx="3991">
                  <c:v>34.085610000000003</c:v>
                </c:pt>
                <c:pt idx="3992">
                  <c:v>34.097670000000001</c:v>
                </c:pt>
                <c:pt idx="3993">
                  <c:v>34.109749999999998</c:v>
                </c:pt>
                <c:pt idx="3994">
                  <c:v>34.121810000000004</c:v>
                </c:pt>
                <c:pt idx="3995">
                  <c:v>34.133890000000001</c:v>
                </c:pt>
                <c:pt idx="3996">
                  <c:v>34.145969999999998</c:v>
                </c:pt>
                <c:pt idx="3997">
                  <c:v>34.158050000000003</c:v>
                </c:pt>
                <c:pt idx="3998">
                  <c:v>34.170119999999997</c:v>
                </c:pt>
                <c:pt idx="3999">
                  <c:v>34.182209999999998</c:v>
                </c:pt>
                <c:pt idx="4000">
                  <c:v>34.194290000000002</c:v>
                </c:pt>
                <c:pt idx="4001">
                  <c:v>34.206380000000003</c:v>
                </c:pt>
                <c:pt idx="4002">
                  <c:v>34.218470000000003</c:v>
                </c:pt>
                <c:pt idx="4003">
                  <c:v>34.230559999999997</c:v>
                </c:pt>
                <c:pt idx="4004">
                  <c:v>34.242660000000001</c:v>
                </c:pt>
                <c:pt idx="4005">
                  <c:v>34.254750000000001</c:v>
                </c:pt>
                <c:pt idx="4006">
                  <c:v>34.266849999999998</c:v>
                </c:pt>
                <c:pt idx="4007">
                  <c:v>34.278950000000002</c:v>
                </c:pt>
                <c:pt idx="4008">
                  <c:v>34.291049999999998</c:v>
                </c:pt>
                <c:pt idx="4009">
                  <c:v>34.303150000000002</c:v>
                </c:pt>
                <c:pt idx="4010">
                  <c:v>34.315260000000002</c:v>
                </c:pt>
                <c:pt idx="4011">
                  <c:v>34.327370000000002</c:v>
                </c:pt>
                <c:pt idx="4012">
                  <c:v>34.339480000000002</c:v>
                </c:pt>
                <c:pt idx="4013">
                  <c:v>34.351590000000002</c:v>
                </c:pt>
                <c:pt idx="4014">
                  <c:v>34.363709999999998</c:v>
                </c:pt>
                <c:pt idx="4015">
                  <c:v>34.375819999999997</c:v>
                </c:pt>
                <c:pt idx="4016">
                  <c:v>34.38794</c:v>
                </c:pt>
                <c:pt idx="4017">
                  <c:v>34.400069999999999</c:v>
                </c:pt>
                <c:pt idx="4018">
                  <c:v>34.412190000000002</c:v>
                </c:pt>
                <c:pt idx="4019">
                  <c:v>34.424320000000002</c:v>
                </c:pt>
                <c:pt idx="4020">
                  <c:v>34.436439999999997</c:v>
                </c:pt>
                <c:pt idx="4021">
                  <c:v>34.448569999999997</c:v>
                </c:pt>
                <c:pt idx="4022">
                  <c:v>34.460700000000003</c:v>
                </c:pt>
                <c:pt idx="4023">
                  <c:v>34.472839999999998</c:v>
                </c:pt>
                <c:pt idx="4024">
                  <c:v>34.484969999999997</c:v>
                </c:pt>
                <c:pt idx="4025">
                  <c:v>34.497109999999999</c:v>
                </c:pt>
                <c:pt idx="4026">
                  <c:v>34.509250000000002</c:v>
                </c:pt>
                <c:pt idx="4027">
                  <c:v>34.5214</c:v>
                </c:pt>
                <c:pt idx="4028">
                  <c:v>34.533540000000002</c:v>
                </c:pt>
                <c:pt idx="4029">
                  <c:v>34.54569</c:v>
                </c:pt>
                <c:pt idx="4030">
                  <c:v>34.557839999999999</c:v>
                </c:pt>
                <c:pt idx="4031">
                  <c:v>34.569989999999997</c:v>
                </c:pt>
                <c:pt idx="4032">
                  <c:v>34.582140000000003</c:v>
                </c:pt>
                <c:pt idx="4033">
                  <c:v>34.594299999999997</c:v>
                </c:pt>
                <c:pt idx="4034">
                  <c:v>34.606459999999998</c:v>
                </c:pt>
                <c:pt idx="4035">
                  <c:v>34.618609999999997</c:v>
                </c:pt>
                <c:pt idx="4036">
                  <c:v>34.630780000000001</c:v>
                </c:pt>
                <c:pt idx="4037">
                  <c:v>34.642940000000003</c:v>
                </c:pt>
                <c:pt idx="4038">
                  <c:v>34.655110000000001</c:v>
                </c:pt>
                <c:pt idx="4039">
                  <c:v>34.667270000000002</c:v>
                </c:pt>
                <c:pt idx="4040">
                  <c:v>34.679450000000003</c:v>
                </c:pt>
                <c:pt idx="4041">
                  <c:v>34.69162</c:v>
                </c:pt>
                <c:pt idx="4042">
                  <c:v>34.703789999999998</c:v>
                </c:pt>
                <c:pt idx="4043">
                  <c:v>34.715969999999999</c:v>
                </c:pt>
                <c:pt idx="4044">
                  <c:v>34.728149999999999</c:v>
                </c:pt>
                <c:pt idx="4045">
                  <c:v>34.74033</c:v>
                </c:pt>
                <c:pt idx="4046">
                  <c:v>34.752510000000001</c:v>
                </c:pt>
                <c:pt idx="4047">
                  <c:v>34.764699999999998</c:v>
                </c:pt>
                <c:pt idx="4048">
                  <c:v>34.776890000000002</c:v>
                </c:pt>
                <c:pt idx="4049">
                  <c:v>34.789079999999998</c:v>
                </c:pt>
                <c:pt idx="4050">
                  <c:v>34.801270000000002</c:v>
                </c:pt>
                <c:pt idx="4051">
                  <c:v>34.813459999999999</c:v>
                </c:pt>
                <c:pt idx="4052">
                  <c:v>34.825659999999999</c:v>
                </c:pt>
                <c:pt idx="4053">
                  <c:v>34.837859999999999</c:v>
                </c:pt>
                <c:pt idx="4054">
                  <c:v>34.850059999999999</c:v>
                </c:pt>
                <c:pt idx="4055">
                  <c:v>34.862259999999999</c:v>
                </c:pt>
                <c:pt idx="4056">
                  <c:v>34.874459999999999</c:v>
                </c:pt>
                <c:pt idx="4057">
                  <c:v>34.886670000000002</c:v>
                </c:pt>
                <c:pt idx="4058">
                  <c:v>34.898879999999998</c:v>
                </c:pt>
                <c:pt idx="4059">
                  <c:v>34.911090000000002</c:v>
                </c:pt>
                <c:pt idx="4060">
                  <c:v>34.923310000000001</c:v>
                </c:pt>
                <c:pt idx="4061">
                  <c:v>34.935519999999997</c:v>
                </c:pt>
                <c:pt idx="4062">
                  <c:v>34.94773</c:v>
                </c:pt>
                <c:pt idx="4063">
                  <c:v>34.959960000000002</c:v>
                </c:pt>
                <c:pt idx="4064">
                  <c:v>34.972180000000002</c:v>
                </c:pt>
                <c:pt idx="4065">
                  <c:v>34.984400000000001</c:v>
                </c:pt>
                <c:pt idx="4066">
                  <c:v>34.996630000000003</c:v>
                </c:pt>
                <c:pt idx="4067">
                  <c:v>35.008859999999999</c:v>
                </c:pt>
                <c:pt idx="4068">
                  <c:v>35.021090000000001</c:v>
                </c:pt>
                <c:pt idx="4069">
                  <c:v>35.033320000000003</c:v>
                </c:pt>
                <c:pt idx="4070">
                  <c:v>35.045549999999999</c:v>
                </c:pt>
                <c:pt idx="4071">
                  <c:v>35.057789999999997</c:v>
                </c:pt>
                <c:pt idx="4072">
                  <c:v>35.070030000000003</c:v>
                </c:pt>
                <c:pt idx="4073">
                  <c:v>35.082270000000001</c:v>
                </c:pt>
                <c:pt idx="4074">
                  <c:v>35.09451</c:v>
                </c:pt>
                <c:pt idx="4075">
                  <c:v>35.106760000000001</c:v>
                </c:pt>
                <c:pt idx="4076">
                  <c:v>35.119010000000003</c:v>
                </c:pt>
                <c:pt idx="4077">
                  <c:v>35.131259999999997</c:v>
                </c:pt>
                <c:pt idx="4078">
                  <c:v>35.143509999999999</c:v>
                </c:pt>
                <c:pt idx="4079">
                  <c:v>35.155760000000001</c:v>
                </c:pt>
                <c:pt idx="4080">
                  <c:v>35.168010000000002</c:v>
                </c:pt>
                <c:pt idx="4081">
                  <c:v>35.18027</c:v>
                </c:pt>
                <c:pt idx="4082">
                  <c:v>35.192540000000001</c:v>
                </c:pt>
                <c:pt idx="4083">
                  <c:v>35.204799999999999</c:v>
                </c:pt>
                <c:pt idx="4084">
                  <c:v>35.217059999999996</c:v>
                </c:pt>
                <c:pt idx="4085">
                  <c:v>35.229329999999997</c:v>
                </c:pt>
                <c:pt idx="4086">
                  <c:v>35.241599999999998</c:v>
                </c:pt>
                <c:pt idx="4087">
                  <c:v>35.253869999999999</c:v>
                </c:pt>
                <c:pt idx="4088">
                  <c:v>35.26614</c:v>
                </c:pt>
                <c:pt idx="4089">
                  <c:v>35.278419999999997</c:v>
                </c:pt>
                <c:pt idx="4090">
                  <c:v>35.290689999999998</c:v>
                </c:pt>
                <c:pt idx="4091">
                  <c:v>35.302970000000002</c:v>
                </c:pt>
                <c:pt idx="4092">
                  <c:v>35.315249999999999</c:v>
                </c:pt>
                <c:pt idx="4093">
                  <c:v>35.327539999999999</c:v>
                </c:pt>
                <c:pt idx="4094">
                  <c:v>35.339820000000003</c:v>
                </c:pt>
                <c:pt idx="4095">
                  <c:v>35.352110000000003</c:v>
                </c:pt>
                <c:pt idx="4096">
                  <c:v>35.364400000000003</c:v>
                </c:pt>
                <c:pt idx="4097">
                  <c:v>35.376690000000004</c:v>
                </c:pt>
                <c:pt idx="4098">
                  <c:v>35.38899</c:v>
                </c:pt>
                <c:pt idx="4099">
                  <c:v>35.40128</c:v>
                </c:pt>
                <c:pt idx="4100">
                  <c:v>35.413580000000003</c:v>
                </c:pt>
                <c:pt idx="4101">
                  <c:v>35.425879999999999</c:v>
                </c:pt>
                <c:pt idx="4102">
                  <c:v>35.438189999999999</c:v>
                </c:pt>
                <c:pt idx="4103">
                  <c:v>35.450490000000002</c:v>
                </c:pt>
                <c:pt idx="4104">
                  <c:v>35.462800000000001</c:v>
                </c:pt>
                <c:pt idx="4105">
                  <c:v>35.475110000000001</c:v>
                </c:pt>
                <c:pt idx="4106">
                  <c:v>35.48742</c:v>
                </c:pt>
                <c:pt idx="4107">
                  <c:v>35.49973</c:v>
                </c:pt>
                <c:pt idx="4108">
                  <c:v>35.512050000000002</c:v>
                </c:pt>
                <c:pt idx="4109">
                  <c:v>35.524360000000001</c:v>
                </c:pt>
                <c:pt idx="4110">
                  <c:v>35.53669</c:v>
                </c:pt>
                <c:pt idx="4111">
                  <c:v>35.549010000000003</c:v>
                </c:pt>
                <c:pt idx="4112">
                  <c:v>35.561329999999998</c:v>
                </c:pt>
                <c:pt idx="4113">
                  <c:v>35.573659999999997</c:v>
                </c:pt>
                <c:pt idx="4114">
                  <c:v>35.585990000000002</c:v>
                </c:pt>
                <c:pt idx="4115">
                  <c:v>35.598320000000001</c:v>
                </c:pt>
                <c:pt idx="4116">
                  <c:v>35.61065</c:v>
                </c:pt>
                <c:pt idx="4117">
                  <c:v>35.622990000000001</c:v>
                </c:pt>
                <c:pt idx="4118">
                  <c:v>35.63532</c:v>
                </c:pt>
                <c:pt idx="4119">
                  <c:v>35.647660000000002</c:v>
                </c:pt>
                <c:pt idx="4120">
                  <c:v>35.659999999999997</c:v>
                </c:pt>
                <c:pt idx="4121">
                  <c:v>35.672350000000002</c:v>
                </c:pt>
                <c:pt idx="4122">
                  <c:v>35.684690000000003</c:v>
                </c:pt>
                <c:pt idx="4123">
                  <c:v>35.697040000000001</c:v>
                </c:pt>
                <c:pt idx="4124">
                  <c:v>35.709389999999999</c:v>
                </c:pt>
                <c:pt idx="4125">
                  <c:v>35.721739999999997</c:v>
                </c:pt>
                <c:pt idx="4126">
                  <c:v>35.734099999999998</c:v>
                </c:pt>
                <c:pt idx="4127">
                  <c:v>35.746450000000003</c:v>
                </c:pt>
                <c:pt idx="4128">
                  <c:v>35.758809999999997</c:v>
                </c:pt>
                <c:pt idx="4129">
                  <c:v>35.771169999999998</c:v>
                </c:pt>
                <c:pt idx="4130">
                  <c:v>35.783540000000002</c:v>
                </c:pt>
                <c:pt idx="4131">
                  <c:v>35.795900000000003</c:v>
                </c:pt>
                <c:pt idx="4132">
                  <c:v>35.80827</c:v>
                </c:pt>
                <c:pt idx="4133">
                  <c:v>35.820639999999997</c:v>
                </c:pt>
                <c:pt idx="4134">
                  <c:v>35.833010000000002</c:v>
                </c:pt>
                <c:pt idx="4135">
                  <c:v>35.845379999999999</c:v>
                </c:pt>
                <c:pt idx="4136">
                  <c:v>35.857750000000003</c:v>
                </c:pt>
                <c:pt idx="4137">
                  <c:v>35.870130000000003</c:v>
                </c:pt>
                <c:pt idx="4138">
                  <c:v>35.882510000000003</c:v>
                </c:pt>
                <c:pt idx="4139">
                  <c:v>35.894889999999997</c:v>
                </c:pt>
                <c:pt idx="4140">
                  <c:v>35.90728</c:v>
                </c:pt>
                <c:pt idx="4141">
                  <c:v>35.919670000000004</c:v>
                </c:pt>
                <c:pt idx="4142">
                  <c:v>35.932049999999997</c:v>
                </c:pt>
                <c:pt idx="4143">
                  <c:v>35.94444</c:v>
                </c:pt>
                <c:pt idx="4144">
                  <c:v>35.95684</c:v>
                </c:pt>
                <c:pt idx="4145">
                  <c:v>35.969230000000003</c:v>
                </c:pt>
                <c:pt idx="4146">
                  <c:v>35.981630000000003</c:v>
                </c:pt>
                <c:pt idx="4147">
                  <c:v>35.994030000000002</c:v>
                </c:pt>
                <c:pt idx="4148">
                  <c:v>36.006430000000002</c:v>
                </c:pt>
                <c:pt idx="4149">
                  <c:v>36.018830000000001</c:v>
                </c:pt>
                <c:pt idx="4150">
                  <c:v>36.031230000000001</c:v>
                </c:pt>
                <c:pt idx="4151">
                  <c:v>36.043640000000003</c:v>
                </c:pt>
                <c:pt idx="4152">
                  <c:v>36.056049999999999</c:v>
                </c:pt>
                <c:pt idx="4153">
                  <c:v>36.068469999999998</c:v>
                </c:pt>
                <c:pt idx="4154">
                  <c:v>36.080880000000001</c:v>
                </c:pt>
                <c:pt idx="4155">
                  <c:v>36.093299999999999</c:v>
                </c:pt>
                <c:pt idx="4156">
                  <c:v>36.105710000000002</c:v>
                </c:pt>
                <c:pt idx="4157">
                  <c:v>36.118130000000001</c:v>
                </c:pt>
                <c:pt idx="4158">
                  <c:v>36.130560000000003</c:v>
                </c:pt>
                <c:pt idx="4159">
                  <c:v>36.142980000000001</c:v>
                </c:pt>
                <c:pt idx="4160">
                  <c:v>36.155410000000003</c:v>
                </c:pt>
                <c:pt idx="4161">
                  <c:v>36.167839999999998</c:v>
                </c:pt>
                <c:pt idx="4162">
                  <c:v>36.18027</c:v>
                </c:pt>
                <c:pt idx="4163">
                  <c:v>36.192700000000002</c:v>
                </c:pt>
                <c:pt idx="4164">
                  <c:v>36.20514</c:v>
                </c:pt>
                <c:pt idx="4165">
                  <c:v>36.217579999999998</c:v>
                </c:pt>
                <c:pt idx="4166">
                  <c:v>36.23001</c:v>
                </c:pt>
                <c:pt idx="4167">
                  <c:v>36.242449999999998</c:v>
                </c:pt>
                <c:pt idx="4168">
                  <c:v>36.254899999999999</c:v>
                </c:pt>
                <c:pt idx="4169">
                  <c:v>36.26735</c:v>
                </c:pt>
                <c:pt idx="4170">
                  <c:v>36.279789999999998</c:v>
                </c:pt>
                <c:pt idx="4171">
                  <c:v>36.29224</c:v>
                </c:pt>
                <c:pt idx="4172">
                  <c:v>36.304699999999997</c:v>
                </c:pt>
                <c:pt idx="4173">
                  <c:v>36.317149999999998</c:v>
                </c:pt>
                <c:pt idx="4174">
                  <c:v>36.329610000000002</c:v>
                </c:pt>
                <c:pt idx="4175">
                  <c:v>36.34207</c:v>
                </c:pt>
                <c:pt idx="4176">
                  <c:v>36.354529999999997</c:v>
                </c:pt>
                <c:pt idx="4177">
                  <c:v>36.366990000000001</c:v>
                </c:pt>
                <c:pt idx="4178">
                  <c:v>36.379460000000002</c:v>
                </c:pt>
                <c:pt idx="4179">
                  <c:v>36.391919999999999</c:v>
                </c:pt>
                <c:pt idx="4180">
                  <c:v>36.404389999999999</c:v>
                </c:pt>
                <c:pt idx="4181">
                  <c:v>36.41686</c:v>
                </c:pt>
                <c:pt idx="4182">
                  <c:v>36.429340000000003</c:v>
                </c:pt>
                <c:pt idx="4183">
                  <c:v>36.441809999999997</c:v>
                </c:pt>
                <c:pt idx="4184">
                  <c:v>36.45429</c:v>
                </c:pt>
                <c:pt idx="4185">
                  <c:v>36.466769999999997</c:v>
                </c:pt>
                <c:pt idx="4186">
                  <c:v>36.479259999999996</c:v>
                </c:pt>
                <c:pt idx="4187">
                  <c:v>36.49174</c:v>
                </c:pt>
                <c:pt idx="4188">
                  <c:v>36.50423</c:v>
                </c:pt>
                <c:pt idx="4189">
                  <c:v>36.516710000000003</c:v>
                </c:pt>
                <c:pt idx="4190">
                  <c:v>36.529209999999999</c:v>
                </c:pt>
                <c:pt idx="4191">
                  <c:v>36.541699999999999</c:v>
                </c:pt>
                <c:pt idx="4192">
                  <c:v>36.554189999999998</c:v>
                </c:pt>
                <c:pt idx="4193">
                  <c:v>36.566690000000001</c:v>
                </c:pt>
                <c:pt idx="4194">
                  <c:v>36.579189999999997</c:v>
                </c:pt>
                <c:pt idx="4195">
                  <c:v>36.59169</c:v>
                </c:pt>
                <c:pt idx="4196">
                  <c:v>36.604190000000003</c:v>
                </c:pt>
                <c:pt idx="4197">
                  <c:v>36.616700000000002</c:v>
                </c:pt>
                <c:pt idx="4198">
                  <c:v>36.62921</c:v>
                </c:pt>
                <c:pt idx="4199">
                  <c:v>36.641719999999999</c:v>
                </c:pt>
                <c:pt idx="4200">
                  <c:v>36.654229999999998</c:v>
                </c:pt>
                <c:pt idx="4201">
                  <c:v>36.666739999999997</c:v>
                </c:pt>
                <c:pt idx="4202">
                  <c:v>36.679259999999999</c:v>
                </c:pt>
                <c:pt idx="4203">
                  <c:v>36.691780000000001</c:v>
                </c:pt>
                <c:pt idx="4204">
                  <c:v>36.704300000000003</c:v>
                </c:pt>
                <c:pt idx="4205">
                  <c:v>36.716819999999998</c:v>
                </c:pt>
                <c:pt idx="4206">
                  <c:v>36.729349999999997</c:v>
                </c:pt>
                <c:pt idx="4207">
                  <c:v>36.741869999999999</c:v>
                </c:pt>
                <c:pt idx="4208">
                  <c:v>36.75441</c:v>
                </c:pt>
                <c:pt idx="4209">
                  <c:v>36.766939999999998</c:v>
                </c:pt>
                <c:pt idx="4210">
                  <c:v>36.779470000000003</c:v>
                </c:pt>
                <c:pt idx="4211">
                  <c:v>36.792009999999998</c:v>
                </c:pt>
                <c:pt idx="4212">
                  <c:v>36.804540000000003</c:v>
                </c:pt>
                <c:pt idx="4213">
                  <c:v>36.81709</c:v>
                </c:pt>
                <c:pt idx="4214">
                  <c:v>36.829619999999998</c:v>
                </c:pt>
                <c:pt idx="4215">
                  <c:v>36.842170000000003</c:v>
                </c:pt>
                <c:pt idx="4216">
                  <c:v>36.85472</c:v>
                </c:pt>
                <c:pt idx="4217">
                  <c:v>36.867260000000002</c:v>
                </c:pt>
                <c:pt idx="4218">
                  <c:v>36.879809999999999</c:v>
                </c:pt>
                <c:pt idx="4219">
                  <c:v>36.89237</c:v>
                </c:pt>
                <c:pt idx="4220">
                  <c:v>36.904919999999997</c:v>
                </c:pt>
                <c:pt idx="4221">
                  <c:v>36.917479999999998</c:v>
                </c:pt>
                <c:pt idx="4222">
                  <c:v>36.930039999999998</c:v>
                </c:pt>
                <c:pt idx="4223">
                  <c:v>36.942599999999999</c:v>
                </c:pt>
                <c:pt idx="4224">
                  <c:v>36.955170000000003</c:v>
                </c:pt>
                <c:pt idx="4225">
                  <c:v>36.967730000000003</c:v>
                </c:pt>
                <c:pt idx="4226">
                  <c:v>36.9803</c:v>
                </c:pt>
                <c:pt idx="4227">
                  <c:v>36.992870000000003</c:v>
                </c:pt>
                <c:pt idx="4228">
                  <c:v>37.00544</c:v>
                </c:pt>
                <c:pt idx="4229">
                  <c:v>37.018009999999997</c:v>
                </c:pt>
                <c:pt idx="4230">
                  <c:v>37.030589999999997</c:v>
                </c:pt>
                <c:pt idx="4231">
                  <c:v>37.043170000000003</c:v>
                </c:pt>
                <c:pt idx="4232">
                  <c:v>37.055750000000003</c:v>
                </c:pt>
                <c:pt idx="4233">
                  <c:v>37.068330000000003</c:v>
                </c:pt>
                <c:pt idx="4234">
                  <c:v>37.080919999999999</c:v>
                </c:pt>
                <c:pt idx="4235">
                  <c:v>37.093499999999999</c:v>
                </c:pt>
                <c:pt idx="4236">
                  <c:v>37.106090000000002</c:v>
                </c:pt>
                <c:pt idx="4237">
                  <c:v>37.118679999999998</c:v>
                </c:pt>
                <c:pt idx="4238">
                  <c:v>37.131279999999997</c:v>
                </c:pt>
                <c:pt idx="4239">
                  <c:v>37.14387</c:v>
                </c:pt>
                <c:pt idx="4240">
                  <c:v>37.156469999999999</c:v>
                </c:pt>
                <c:pt idx="4241">
                  <c:v>37.169069999999998</c:v>
                </c:pt>
                <c:pt idx="4242">
                  <c:v>37.181669999999997</c:v>
                </c:pt>
                <c:pt idx="4243">
                  <c:v>37.194270000000003</c:v>
                </c:pt>
                <c:pt idx="4244">
                  <c:v>37.206879999999998</c:v>
                </c:pt>
                <c:pt idx="4245">
                  <c:v>37.21949</c:v>
                </c:pt>
                <c:pt idx="4246">
                  <c:v>37.232100000000003</c:v>
                </c:pt>
                <c:pt idx="4247">
                  <c:v>37.244709999999998</c:v>
                </c:pt>
                <c:pt idx="4248">
                  <c:v>37.257330000000003</c:v>
                </c:pt>
                <c:pt idx="4249">
                  <c:v>37.269950000000001</c:v>
                </c:pt>
                <c:pt idx="4250">
                  <c:v>37.28257</c:v>
                </c:pt>
                <c:pt idx="4251">
                  <c:v>37.295189999999998</c:v>
                </c:pt>
                <c:pt idx="4252">
                  <c:v>37.307810000000003</c:v>
                </c:pt>
                <c:pt idx="4253">
                  <c:v>37.320430000000002</c:v>
                </c:pt>
                <c:pt idx="4254">
                  <c:v>37.333060000000003</c:v>
                </c:pt>
                <c:pt idx="4255">
                  <c:v>37.345689999999998</c:v>
                </c:pt>
                <c:pt idx="4256">
                  <c:v>37.358319999999999</c:v>
                </c:pt>
                <c:pt idx="4257">
                  <c:v>37.370959999999997</c:v>
                </c:pt>
                <c:pt idx="4258">
                  <c:v>37.383589999999998</c:v>
                </c:pt>
                <c:pt idx="4259">
                  <c:v>37.396230000000003</c:v>
                </c:pt>
                <c:pt idx="4260">
                  <c:v>37.40887</c:v>
                </c:pt>
                <c:pt idx="4261">
                  <c:v>37.421509999999998</c:v>
                </c:pt>
                <c:pt idx="4262">
                  <c:v>37.434159999999999</c:v>
                </c:pt>
                <c:pt idx="4263">
                  <c:v>37.446800000000003</c:v>
                </c:pt>
                <c:pt idx="4264">
                  <c:v>37.459449999999997</c:v>
                </c:pt>
                <c:pt idx="4265">
                  <c:v>37.472110000000001</c:v>
                </c:pt>
                <c:pt idx="4266">
                  <c:v>37.484760000000001</c:v>
                </c:pt>
                <c:pt idx="4267">
                  <c:v>37.497410000000002</c:v>
                </c:pt>
                <c:pt idx="4268">
                  <c:v>37.510069999999999</c:v>
                </c:pt>
                <c:pt idx="4269">
                  <c:v>37.522730000000003</c:v>
                </c:pt>
                <c:pt idx="4270">
                  <c:v>37.53539</c:v>
                </c:pt>
                <c:pt idx="4271">
                  <c:v>37.54806</c:v>
                </c:pt>
                <c:pt idx="4272">
                  <c:v>37.560720000000003</c:v>
                </c:pt>
                <c:pt idx="4273">
                  <c:v>37.573390000000003</c:v>
                </c:pt>
                <c:pt idx="4274">
                  <c:v>37.586060000000003</c:v>
                </c:pt>
                <c:pt idx="4275">
                  <c:v>37.598730000000003</c:v>
                </c:pt>
                <c:pt idx="4276">
                  <c:v>37.611409999999999</c:v>
                </c:pt>
                <c:pt idx="4277">
                  <c:v>37.624079999999999</c:v>
                </c:pt>
                <c:pt idx="4278">
                  <c:v>37.636760000000002</c:v>
                </c:pt>
                <c:pt idx="4279">
                  <c:v>37.649439999999998</c:v>
                </c:pt>
                <c:pt idx="4280">
                  <c:v>37.662129999999998</c:v>
                </c:pt>
                <c:pt idx="4281">
                  <c:v>37.674810000000001</c:v>
                </c:pt>
                <c:pt idx="4282">
                  <c:v>37.6875</c:v>
                </c:pt>
                <c:pt idx="4283">
                  <c:v>37.700189999999999</c:v>
                </c:pt>
                <c:pt idx="4284">
                  <c:v>37.712879999999998</c:v>
                </c:pt>
                <c:pt idx="4285">
                  <c:v>37.725569999999998</c:v>
                </c:pt>
                <c:pt idx="4286">
                  <c:v>37.73827</c:v>
                </c:pt>
                <c:pt idx="4287">
                  <c:v>37.750970000000002</c:v>
                </c:pt>
                <c:pt idx="4288">
                  <c:v>37.763669999999998</c:v>
                </c:pt>
                <c:pt idx="4289">
                  <c:v>37.77637</c:v>
                </c:pt>
                <c:pt idx="4290">
                  <c:v>37.789079999999998</c:v>
                </c:pt>
                <c:pt idx="4291">
                  <c:v>37.801780000000001</c:v>
                </c:pt>
                <c:pt idx="4292">
                  <c:v>37.814489999999999</c:v>
                </c:pt>
                <c:pt idx="4293">
                  <c:v>37.827199999999998</c:v>
                </c:pt>
                <c:pt idx="4294">
                  <c:v>37.839919999999999</c:v>
                </c:pt>
                <c:pt idx="4295">
                  <c:v>37.852629999999998</c:v>
                </c:pt>
                <c:pt idx="4296">
                  <c:v>37.865349999999999</c:v>
                </c:pt>
                <c:pt idx="4297">
                  <c:v>37.878070000000001</c:v>
                </c:pt>
                <c:pt idx="4298">
                  <c:v>37.890790000000003</c:v>
                </c:pt>
                <c:pt idx="4299">
                  <c:v>37.903509999999997</c:v>
                </c:pt>
                <c:pt idx="4300">
                  <c:v>37.916240000000002</c:v>
                </c:pt>
                <c:pt idx="4301">
                  <c:v>37.92897</c:v>
                </c:pt>
                <c:pt idx="4302">
                  <c:v>37.941699999999997</c:v>
                </c:pt>
                <c:pt idx="4303">
                  <c:v>37.954430000000002</c:v>
                </c:pt>
                <c:pt idx="4304">
                  <c:v>37.96716</c:v>
                </c:pt>
                <c:pt idx="4305">
                  <c:v>37.979900000000001</c:v>
                </c:pt>
                <c:pt idx="4306">
                  <c:v>37.992640000000002</c:v>
                </c:pt>
                <c:pt idx="4307">
                  <c:v>38.005380000000002</c:v>
                </c:pt>
                <c:pt idx="4308">
                  <c:v>38.018120000000003</c:v>
                </c:pt>
                <c:pt idx="4309">
                  <c:v>38.030859999999997</c:v>
                </c:pt>
                <c:pt idx="4310">
                  <c:v>38.043610000000001</c:v>
                </c:pt>
                <c:pt idx="4311">
                  <c:v>38.056359999999998</c:v>
                </c:pt>
                <c:pt idx="4312">
                  <c:v>38.069110000000002</c:v>
                </c:pt>
                <c:pt idx="4313">
                  <c:v>38.081870000000002</c:v>
                </c:pt>
                <c:pt idx="4314">
                  <c:v>38.094619999999999</c:v>
                </c:pt>
                <c:pt idx="4315">
                  <c:v>38.107379999999999</c:v>
                </c:pt>
                <c:pt idx="4316">
                  <c:v>38.120139999999999</c:v>
                </c:pt>
                <c:pt idx="4317">
                  <c:v>38.132899999999999</c:v>
                </c:pt>
                <c:pt idx="4318">
                  <c:v>38.145670000000003</c:v>
                </c:pt>
                <c:pt idx="4319">
                  <c:v>38.158439999999999</c:v>
                </c:pt>
                <c:pt idx="4320">
                  <c:v>38.171199999999999</c:v>
                </c:pt>
                <c:pt idx="4321">
                  <c:v>38.183970000000002</c:v>
                </c:pt>
                <c:pt idx="4322">
                  <c:v>38.196750000000002</c:v>
                </c:pt>
                <c:pt idx="4323">
                  <c:v>38.209519999999998</c:v>
                </c:pt>
                <c:pt idx="4324">
                  <c:v>38.222299999999997</c:v>
                </c:pt>
                <c:pt idx="4325">
                  <c:v>38.235080000000004</c:v>
                </c:pt>
                <c:pt idx="4326">
                  <c:v>38.247860000000003</c:v>
                </c:pt>
                <c:pt idx="4327">
                  <c:v>38.260640000000002</c:v>
                </c:pt>
                <c:pt idx="4328">
                  <c:v>38.273429999999998</c:v>
                </c:pt>
                <c:pt idx="4329">
                  <c:v>38.28622</c:v>
                </c:pt>
                <c:pt idx="4330">
                  <c:v>38.298999999999999</c:v>
                </c:pt>
                <c:pt idx="4331">
                  <c:v>38.311799999999998</c:v>
                </c:pt>
                <c:pt idx="4332">
                  <c:v>38.324590000000001</c:v>
                </c:pt>
                <c:pt idx="4333">
                  <c:v>38.337389999999999</c:v>
                </c:pt>
                <c:pt idx="4334">
                  <c:v>38.350189999999998</c:v>
                </c:pt>
                <c:pt idx="4335">
                  <c:v>38.362990000000003</c:v>
                </c:pt>
                <c:pt idx="4336">
                  <c:v>38.375790000000002</c:v>
                </c:pt>
                <c:pt idx="4337">
                  <c:v>38.388599999999997</c:v>
                </c:pt>
                <c:pt idx="4338">
                  <c:v>38.401400000000002</c:v>
                </c:pt>
                <c:pt idx="4339">
                  <c:v>38.414209999999997</c:v>
                </c:pt>
                <c:pt idx="4340">
                  <c:v>38.427019999999999</c:v>
                </c:pt>
                <c:pt idx="4341">
                  <c:v>38.439830000000001</c:v>
                </c:pt>
                <c:pt idx="4342">
                  <c:v>38.452649999999998</c:v>
                </c:pt>
                <c:pt idx="4343">
                  <c:v>38.465470000000003</c:v>
                </c:pt>
                <c:pt idx="4344">
                  <c:v>38.478290000000001</c:v>
                </c:pt>
                <c:pt idx="4345">
                  <c:v>38.491109999999999</c:v>
                </c:pt>
                <c:pt idx="4346">
                  <c:v>38.503929999999997</c:v>
                </c:pt>
                <c:pt idx="4347">
                  <c:v>38.516759999999998</c:v>
                </c:pt>
                <c:pt idx="4348">
                  <c:v>38.529589999999999</c:v>
                </c:pt>
                <c:pt idx="4349">
                  <c:v>38.54242</c:v>
                </c:pt>
                <c:pt idx="4350">
                  <c:v>38.555250000000001</c:v>
                </c:pt>
                <c:pt idx="4351">
                  <c:v>38.568080000000002</c:v>
                </c:pt>
                <c:pt idx="4352">
                  <c:v>38.580919999999999</c:v>
                </c:pt>
                <c:pt idx="4353">
                  <c:v>38.593760000000003</c:v>
                </c:pt>
                <c:pt idx="4354">
                  <c:v>38.6066</c:v>
                </c:pt>
                <c:pt idx="4355">
                  <c:v>38.619450000000001</c:v>
                </c:pt>
                <c:pt idx="4356">
                  <c:v>38.632289999999998</c:v>
                </c:pt>
                <c:pt idx="4357">
                  <c:v>38.645139999999998</c:v>
                </c:pt>
                <c:pt idx="4358">
                  <c:v>38.657989999999998</c:v>
                </c:pt>
                <c:pt idx="4359">
                  <c:v>38.670839999999998</c:v>
                </c:pt>
                <c:pt idx="4360">
                  <c:v>38.683700000000002</c:v>
                </c:pt>
                <c:pt idx="4361">
                  <c:v>38.696550000000002</c:v>
                </c:pt>
                <c:pt idx="4362">
                  <c:v>38.709409999999998</c:v>
                </c:pt>
                <c:pt idx="4363">
                  <c:v>38.722270000000002</c:v>
                </c:pt>
                <c:pt idx="4364">
                  <c:v>38.735129999999998</c:v>
                </c:pt>
                <c:pt idx="4365">
                  <c:v>38.747999999999998</c:v>
                </c:pt>
                <c:pt idx="4366">
                  <c:v>38.760860000000001</c:v>
                </c:pt>
                <c:pt idx="4367">
                  <c:v>38.77373</c:v>
                </c:pt>
                <c:pt idx="4368">
                  <c:v>38.7866</c:v>
                </c:pt>
                <c:pt idx="4369">
                  <c:v>38.799480000000003</c:v>
                </c:pt>
                <c:pt idx="4370">
                  <c:v>38.812350000000002</c:v>
                </c:pt>
                <c:pt idx="4371">
                  <c:v>38.825229999999998</c:v>
                </c:pt>
                <c:pt idx="4372">
                  <c:v>38.83811</c:v>
                </c:pt>
                <c:pt idx="4373">
                  <c:v>38.850990000000003</c:v>
                </c:pt>
                <c:pt idx="4374">
                  <c:v>38.863880000000002</c:v>
                </c:pt>
                <c:pt idx="4375">
                  <c:v>38.876759999999997</c:v>
                </c:pt>
                <c:pt idx="4376">
                  <c:v>38.889650000000003</c:v>
                </c:pt>
                <c:pt idx="4377">
                  <c:v>38.902540000000002</c:v>
                </c:pt>
                <c:pt idx="4378">
                  <c:v>38.915430000000001</c:v>
                </c:pt>
                <c:pt idx="4379">
                  <c:v>38.928330000000003</c:v>
                </c:pt>
                <c:pt idx="4380">
                  <c:v>38.941220000000001</c:v>
                </c:pt>
                <c:pt idx="4381">
                  <c:v>38.954120000000003</c:v>
                </c:pt>
                <c:pt idx="4382">
                  <c:v>38.967019999999998</c:v>
                </c:pt>
                <c:pt idx="4383">
                  <c:v>38.979930000000003</c:v>
                </c:pt>
                <c:pt idx="4384">
                  <c:v>38.992829999999998</c:v>
                </c:pt>
                <c:pt idx="4385">
                  <c:v>39.005740000000003</c:v>
                </c:pt>
                <c:pt idx="4386">
                  <c:v>39.018650000000001</c:v>
                </c:pt>
                <c:pt idx="4387">
                  <c:v>39.031559999999999</c:v>
                </c:pt>
                <c:pt idx="4388">
                  <c:v>39.044469999999997</c:v>
                </c:pt>
                <c:pt idx="4389">
                  <c:v>39.057389999999998</c:v>
                </c:pt>
                <c:pt idx="4390">
                  <c:v>39.070309999999999</c:v>
                </c:pt>
                <c:pt idx="4391">
                  <c:v>39.08323</c:v>
                </c:pt>
                <c:pt idx="4392">
                  <c:v>39.096150000000002</c:v>
                </c:pt>
                <c:pt idx="4393">
                  <c:v>39.109070000000003</c:v>
                </c:pt>
                <c:pt idx="4394">
                  <c:v>39.122</c:v>
                </c:pt>
                <c:pt idx="4395">
                  <c:v>39.134929999999997</c:v>
                </c:pt>
                <c:pt idx="4396">
                  <c:v>39.147860000000001</c:v>
                </c:pt>
                <c:pt idx="4397">
                  <c:v>39.160789999999999</c:v>
                </c:pt>
                <c:pt idx="4398">
                  <c:v>39.173729999999999</c:v>
                </c:pt>
                <c:pt idx="4399">
                  <c:v>39.186660000000003</c:v>
                </c:pt>
                <c:pt idx="4400">
                  <c:v>39.199599999999997</c:v>
                </c:pt>
                <c:pt idx="4401">
                  <c:v>39.21255</c:v>
                </c:pt>
                <c:pt idx="4402">
                  <c:v>39.225490000000001</c:v>
                </c:pt>
                <c:pt idx="4403">
                  <c:v>39.238439999999997</c:v>
                </c:pt>
                <c:pt idx="4404">
                  <c:v>39.251379999999997</c:v>
                </c:pt>
                <c:pt idx="4405">
                  <c:v>39.264339999999997</c:v>
                </c:pt>
                <c:pt idx="4406">
                  <c:v>39.277290000000001</c:v>
                </c:pt>
                <c:pt idx="4407">
                  <c:v>39.290239999999997</c:v>
                </c:pt>
                <c:pt idx="4408">
                  <c:v>39.303199999999997</c:v>
                </c:pt>
                <c:pt idx="4409">
                  <c:v>39.31615</c:v>
                </c:pt>
                <c:pt idx="4410">
                  <c:v>39.329120000000003</c:v>
                </c:pt>
                <c:pt idx="4411">
                  <c:v>39.342080000000003</c:v>
                </c:pt>
                <c:pt idx="4412">
                  <c:v>39.355049999999999</c:v>
                </c:pt>
                <c:pt idx="4413">
                  <c:v>39.368009999999998</c:v>
                </c:pt>
                <c:pt idx="4414">
                  <c:v>39.380980000000001</c:v>
                </c:pt>
                <c:pt idx="4415">
                  <c:v>39.393949999999997</c:v>
                </c:pt>
                <c:pt idx="4416">
                  <c:v>39.406930000000003</c:v>
                </c:pt>
                <c:pt idx="4417">
                  <c:v>39.419899999999998</c:v>
                </c:pt>
                <c:pt idx="4418">
                  <c:v>39.432879999999997</c:v>
                </c:pt>
                <c:pt idx="4419">
                  <c:v>39.445860000000003</c:v>
                </c:pt>
                <c:pt idx="4420">
                  <c:v>39.458840000000002</c:v>
                </c:pt>
                <c:pt idx="4421">
                  <c:v>39.471820000000001</c:v>
                </c:pt>
                <c:pt idx="4422">
                  <c:v>39.484810000000003</c:v>
                </c:pt>
                <c:pt idx="4423">
                  <c:v>39.497799999999998</c:v>
                </c:pt>
                <c:pt idx="4424">
                  <c:v>39.51079</c:v>
                </c:pt>
                <c:pt idx="4425">
                  <c:v>39.523780000000002</c:v>
                </c:pt>
                <c:pt idx="4426">
                  <c:v>39.53678</c:v>
                </c:pt>
                <c:pt idx="4427">
                  <c:v>39.549770000000002</c:v>
                </c:pt>
                <c:pt idx="4428">
                  <c:v>39.56277</c:v>
                </c:pt>
                <c:pt idx="4429">
                  <c:v>39.575780000000002</c:v>
                </c:pt>
                <c:pt idx="4430">
                  <c:v>39.58878</c:v>
                </c:pt>
                <c:pt idx="4431">
                  <c:v>39.601779999999998</c:v>
                </c:pt>
                <c:pt idx="4432">
                  <c:v>39.614789999999999</c:v>
                </c:pt>
                <c:pt idx="4433">
                  <c:v>39.627800000000001</c:v>
                </c:pt>
                <c:pt idx="4434">
                  <c:v>39.640819999999998</c:v>
                </c:pt>
                <c:pt idx="4435">
                  <c:v>39.653829999999999</c:v>
                </c:pt>
                <c:pt idx="4436">
                  <c:v>39.666849999999997</c:v>
                </c:pt>
                <c:pt idx="4437">
                  <c:v>39.679859999999998</c:v>
                </c:pt>
                <c:pt idx="4438">
                  <c:v>39.692889999999998</c:v>
                </c:pt>
                <c:pt idx="4439">
                  <c:v>39.705910000000003</c:v>
                </c:pt>
                <c:pt idx="4440">
                  <c:v>39.71893</c:v>
                </c:pt>
                <c:pt idx="4441">
                  <c:v>39.731960000000001</c:v>
                </c:pt>
                <c:pt idx="4442">
                  <c:v>39.744990000000001</c:v>
                </c:pt>
                <c:pt idx="4443">
                  <c:v>39.758020000000002</c:v>
                </c:pt>
                <c:pt idx="4444">
                  <c:v>39.771050000000002</c:v>
                </c:pt>
                <c:pt idx="4445">
                  <c:v>39.784089999999999</c:v>
                </c:pt>
                <c:pt idx="4446">
                  <c:v>39.797130000000003</c:v>
                </c:pt>
                <c:pt idx="4447">
                  <c:v>39.810169999999999</c:v>
                </c:pt>
                <c:pt idx="4448">
                  <c:v>39.823210000000003</c:v>
                </c:pt>
                <c:pt idx="4449">
                  <c:v>39.83625</c:v>
                </c:pt>
                <c:pt idx="4450">
                  <c:v>39.849299999999999</c:v>
                </c:pt>
                <c:pt idx="4451">
                  <c:v>39.862349999999999</c:v>
                </c:pt>
                <c:pt idx="4452">
                  <c:v>39.875399999999999</c:v>
                </c:pt>
                <c:pt idx="4453">
                  <c:v>39.888449999999999</c:v>
                </c:pt>
                <c:pt idx="4454">
                  <c:v>39.901499999999999</c:v>
                </c:pt>
                <c:pt idx="4455">
                  <c:v>39.914560000000002</c:v>
                </c:pt>
                <c:pt idx="4456">
                  <c:v>39.927619999999997</c:v>
                </c:pt>
                <c:pt idx="4457">
                  <c:v>39.94068</c:v>
                </c:pt>
                <c:pt idx="4458">
                  <c:v>39.953740000000003</c:v>
                </c:pt>
                <c:pt idx="4459">
                  <c:v>39.966810000000002</c:v>
                </c:pt>
                <c:pt idx="4460">
                  <c:v>39.979880000000001</c:v>
                </c:pt>
                <c:pt idx="4461">
                  <c:v>39.99295</c:v>
                </c:pt>
                <c:pt idx="4462">
                  <c:v>40.006019999999999</c:v>
                </c:pt>
                <c:pt idx="4463">
                  <c:v>40.019089999999998</c:v>
                </c:pt>
                <c:pt idx="4464">
                  <c:v>40.032170000000001</c:v>
                </c:pt>
                <c:pt idx="4465">
                  <c:v>40.045250000000003</c:v>
                </c:pt>
                <c:pt idx="4466">
                  <c:v>40.058329999999998</c:v>
                </c:pt>
                <c:pt idx="4467">
                  <c:v>40.07141</c:v>
                </c:pt>
                <c:pt idx="4468">
                  <c:v>40.084499999999998</c:v>
                </c:pt>
                <c:pt idx="4469">
                  <c:v>40.097580000000001</c:v>
                </c:pt>
                <c:pt idx="4470">
                  <c:v>40.110669999999999</c:v>
                </c:pt>
                <c:pt idx="4471">
                  <c:v>40.123759999999997</c:v>
                </c:pt>
                <c:pt idx="4472">
                  <c:v>40.136859999999999</c:v>
                </c:pt>
                <c:pt idx="4473">
                  <c:v>40.149949999999997</c:v>
                </c:pt>
                <c:pt idx="4474">
                  <c:v>40.163049999999998</c:v>
                </c:pt>
                <c:pt idx="4475">
                  <c:v>40.17615</c:v>
                </c:pt>
                <c:pt idx="4476">
                  <c:v>40.189250000000001</c:v>
                </c:pt>
                <c:pt idx="4477">
                  <c:v>40.202350000000003</c:v>
                </c:pt>
                <c:pt idx="4478">
                  <c:v>40.21546</c:v>
                </c:pt>
                <c:pt idx="4479">
                  <c:v>40.228569999999998</c:v>
                </c:pt>
                <c:pt idx="4480">
                  <c:v>40.241680000000002</c:v>
                </c:pt>
                <c:pt idx="4481">
                  <c:v>40.25479</c:v>
                </c:pt>
                <c:pt idx="4482">
                  <c:v>40.267899999999997</c:v>
                </c:pt>
                <c:pt idx="4483">
                  <c:v>40.281019999999998</c:v>
                </c:pt>
                <c:pt idx="4484">
                  <c:v>40.294139999999999</c:v>
                </c:pt>
                <c:pt idx="4485">
                  <c:v>40.307259999999999</c:v>
                </c:pt>
                <c:pt idx="4486">
                  <c:v>40.32038</c:v>
                </c:pt>
                <c:pt idx="4487">
                  <c:v>40.333509999999997</c:v>
                </c:pt>
                <c:pt idx="4488">
                  <c:v>40.346640000000001</c:v>
                </c:pt>
                <c:pt idx="4489">
                  <c:v>40.359760000000001</c:v>
                </c:pt>
                <c:pt idx="4490">
                  <c:v>40.372900000000001</c:v>
                </c:pt>
                <c:pt idx="4491">
                  <c:v>40.386029999999998</c:v>
                </c:pt>
                <c:pt idx="4492">
                  <c:v>40.399169999999998</c:v>
                </c:pt>
                <c:pt idx="4493">
                  <c:v>40.412300000000002</c:v>
                </c:pt>
                <c:pt idx="4494">
                  <c:v>40.425449999999998</c:v>
                </c:pt>
                <c:pt idx="4495">
                  <c:v>40.438589999999998</c:v>
                </c:pt>
                <c:pt idx="4496">
                  <c:v>40.451729999999998</c:v>
                </c:pt>
                <c:pt idx="4497">
                  <c:v>40.464880000000001</c:v>
                </c:pt>
                <c:pt idx="4498">
                  <c:v>40.478029999999997</c:v>
                </c:pt>
                <c:pt idx="4499">
                  <c:v>40.49118</c:v>
                </c:pt>
                <c:pt idx="4500">
                  <c:v>40.504330000000003</c:v>
                </c:pt>
                <c:pt idx="4501">
                  <c:v>40.517490000000002</c:v>
                </c:pt>
                <c:pt idx="4502">
                  <c:v>40.530639999999998</c:v>
                </c:pt>
                <c:pt idx="4503">
                  <c:v>40.543799999999997</c:v>
                </c:pt>
                <c:pt idx="4504">
                  <c:v>40.556959999999997</c:v>
                </c:pt>
                <c:pt idx="4505">
                  <c:v>40.570129999999999</c:v>
                </c:pt>
                <c:pt idx="4506">
                  <c:v>40.583289999999998</c:v>
                </c:pt>
                <c:pt idx="4507">
                  <c:v>40.59646</c:v>
                </c:pt>
                <c:pt idx="4508">
                  <c:v>40.609630000000003</c:v>
                </c:pt>
                <c:pt idx="4509">
                  <c:v>40.622799999999998</c:v>
                </c:pt>
                <c:pt idx="4510">
                  <c:v>40.635980000000004</c:v>
                </c:pt>
                <c:pt idx="4511">
                  <c:v>40.649149999999999</c:v>
                </c:pt>
                <c:pt idx="4512">
                  <c:v>40.662329999999997</c:v>
                </c:pt>
                <c:pt idx="4513">
                  <c:v>40.675510000000003</c:v>
                </c:pt>
                <c:pt idx="4514">
                  <c:v>40.688699999999997</c:v>
                </c:pt>
                <c:pt idx="4515">
                  <c:v>40.701880000000003</c:v>
                </c:pt>
                <c:pt idx="4516">
                  <c:v>40.715069999999997</c:v>
                </c:pt>
                <c:pt idx="4517">
                  <c:v>40.728259999999999</c:v>
                </c:pt>
                <c:pt idx="4518">
                  <c:v>40.74145</c:v>
                </c:pt>
                <c:pt idx="4519">
                  <c:v>40.754640000000002</c:v>
                </c:pt>
                <c:pt idx="4520">
                  <c:v>40.76784</c:v>
                </c:pt>
                <c:pt idx="4521">
                  <c:v>40.781039999999997</c:v>
                </c:pt>
                <c:pt idx="4522">
                  <c:v>40.794240000000002</c:v>
                </c:pt>
                <c:pt idx="4523">
                  <c:v>40.80744</c:v>
                </c:pt>
                <c:pt idx="4524">
                  <c:v>40.820639999999997</c:v>
                </c:pt>
                <c:pt idx="4525">
                  <c:v>40.833849999999998</c:v>
                </c:pt>
                <c:pt idx="4526">
                  <c:v>40.847059999999999</c:v>
                </c:pt>
                <c:pt idx="4527">
                  <c:v>40.86027</c:v>
                </c:pt>
                <c:pt idx="4528">
                  <c:v>40.873480000000001</c:v>
                </c:pt>
                <c:pt idx="4529">
                  <c:v>40.886699999999998</c:v>
                </c:pt>
                <c:pt idx="4530">
                  <c:v>40.899909999999998</c:v>
                </c:pt>
                <c:pt idx="4531">
                  <c:v>40.913130000000002</c:v>
                </c:pt>
                <c:pt idx="4532">
                  <c:v>40.926349999999999</c:v>
                </c:pt>
                <c:pt idx="4533">
                  <c:v>40.939579999999999</c:v>
                </c:pt>
                <c:pt idx="4534">
                  <c:v>40.952800000000003</c:v>
                </c:pt>
                <c:pt idx="4535">
                  <c:v>40.966030000000003</c:v>
                </c:pt>
                <c:pt idx="4536">
                  <c:v>40.979259999999996</c:v>
                </c:pt>
                <c:pt idx="4537">
                  <c:v>40.992489999999997</c:v>
                </c:pt>
                <c:pt idx="4538">
                  <c:v>41.00573</c:v>
                </c:pt>
                <c:pt idx="4539">
                  <c:v>41.01896</c:v>
                </c:pt>
                <c:pt idx="4540">
                  <c:v>41.032200000000003</c:v>
                </c:pt>
                <c:pt idx="4541">
                  <c:v>41.045439999999999</c:v>
                </c:pt>
                <c:pt idx="4542">
                  <c:v>41.058689999999999</c:v>
                </c:pt>
                <c:pt idx="4543">
                  <c:v>41.071930000000002</c:v>
                </c:pt>
                <c:pt idx="4544">
                  <c:v>41.085180000000001</c:v>
                </c:pt>
                <c:pt idx="4545">
                  <c:v>41.09843</c:v>
                </c:pt>
                <c:pt idx="4546">
                  <c:v>41.11168</c:v>
                </c:pt>
                <c:pt idx="4547">
                  <c:v>41.124929999999999</c:v>
                </c:pt>
                <c:pt idx="4548">
                  <c:v>41.138190000000002</c:v>
                </c:pt>
                <c:pt idx="4549">
                  <c:v>41.151440000000001</c:v>
                </c:pt>
                <c:pt idx="4550">
                  <c:v>41.164700000000003</c:v>
                </c:pt>
                <c:pt idx="4551">
                  <c:v>41.177970000000002</c:v>
                </c:pt>
                <c:pt idx="4552">
                  <c:v>41.191229999999997</c:v>
                </c:pt>
                <c:pt idx="4553">
                  <c:v>41.20449</c:v>
                </c:pt>
                <c:pt idx="4554">
                  <c:v>41.217770000000002</c:v>
                </c:pt>
                <c:pt idx="4555">
                  <c:v>41.231029999999997</c:v>
                </c:pt>
                <c:pt idx="4556">
                  <c:v>41.244309999999999</c:v>
                </c:pt>
                <c:pt idx="4557">
                  <c:v>41.257579999999997</c:v>
                </c:pt>
                <c:pt idx="4558">
                  <c:v>41.270859999999999</c:v>
                </c:pt>
                <c:pt idx="4559">
                  <c:v>41.284140000000001</c:v>
                </c:pt>
                <c:pt idx="4560">
                  <c:v>41.297420000000002</c:v>
                </c:pt>
                <c:pt idx="4561">
                  <c:v>41.310699999999997</c:v>
                </c:pt>
                <c:pt idx="4562">
                  <c:v>41.323990000000002</c:v>
                </c:pt>
                <c:pt idx="4563">
                  <c:v>41.33728</c:v>
                </c:pt>
                <c:pt idx="4564">
                  <c:v>41.350569999999998</c:v>
                </c:pt>
                <c:pt idx="4565">
                  <c:v>41.363860000000003</c:v>
                </c:pt>
                <c:pt idx="4566">
                  <c:v>41.37715</c:v>
                </c:pt>
                <c:pt idx="4567">
                  <c:v>41.390450000000001</c:v>
                </c:pt>
                <c:pt idx="4568">
                  <c:v>41.403739999999999</c:v>
                </c:pt>
                <c:pt idx="4569">
                  <c:v>41.417050000000003</c:v>
                </c:pt>
                <c:pt idx="4570">
                  <c:v>41.430349999999997</c:v>
                </c:pt>
                <c:pt idx="4571">
                  <c:v>41.443649999999998</c:v>
                </c:pt>
                <c:pt idx="4572">
                  <c:v>41.456960000000002</c:v>
                </c:pt>
                <c:pt idx="4573">
                  <c:v>41.470269999999999</c:v>
                </c:pt>
                <c:pt idx="4574">
                  <c:v>41.483580000000003</c:v>
                </c:pt>
                <c:pt idx="4575">
                  <c:v>41.49689</c:v>
                </c:pt>
                <c:pt idx="4576">
                  <c:v>41.510210000000001</c:v>
                </c:pt>
                <c:pt idx="4577">
                  <c:v>41.523530000000001</c:v>
                </c:pt>
                <c:pt idx="4578">
                  <c:v>41.536850000000001</c:v>
                </c:pt>
                <c:pt idx="4579">
                  <c:v>41.550170000000001</c:v>
                </c:pt>
                <c:pt idx="4580">
                  <c:v>41.563490000000002</c:v>
                </c:pt>
                <c:pt idx="4581">
                  <c:v>41.576819999999998</c:v>
                </c:pt>
                <c:pt idx="4582">
                  <c:v>41.590150000000001</c:v>
                </c:pt>
                <c:pt idx="4583">
                  <c:v>41.603470000000002</c:v>
                </c:pt>
                <c:pt idx="4584">
                  <c:v>41.616810000000001</c:v>
                </c:pt>
                <c:pt idx="4585">
                  <c:v>41.630139999999997</c:v>
                </c:pt>
                <c:pt idx="4586">
                  <c:v>41.643479999999997</c:v>
                </c:pt>
                <c:pt idx="4587">
                  <c:v>41.656820000000003</c:v>
                </c:pt>
                <c:pt idx="4588">
                  <c:v>41.670160000000003</c:v>
                </c:pt>
                <c:pt idx="4589">
                  <c:v>41.683500000000002</c:v>
                </c:pt>
                <c:pt idx="4590">
                  <c:v>41.696849999999998</c:v>
                </c:pt>
                <c:pt idx="4591">
                  <c:v>41.710189999999997</c:v>
                </c:pt>
                <c:pt idx="4592">
                  <c:v>41.723550000000003</c:v>
                </c:pt>
                <c:pt idx="4593">
                  <c:v>41.736899999999999</c:v>
                </c:pt>
                <c:pt idx="4594">
                  <c:v>41.750250000000001</c:v>
                </c:pt>
                <c:pt idx="4595">
                  <c:v>41.763599999999997</c:v>
                </c:pt>
                <c:pt idx="4596">
                  <c:v>41.776960000000003</c:v>
                </c:pt>
                <c:pt idx="4597">
                  <c:v>41.790320000000001</c:v>
                </c:pt>
                <c:pt idx="4598">
                  <c:v>41.80368</c:v>
                </c:pt>
                <c:pt idx="4599">
                  <c:v>41.817050000000002</c:v>
                </c:pt>
                <c:pt idx="4600">
                  <c:v>41.830419999999997</c:v>
                </c:pt>
                <c:pt idx="4601">
                  <c:v>41.843780000000002</c:v>
                </c:pt>
                <c:pt idx="4602">
                  <c:v>41.857149999999997</c:v>
                </c:pt>
                <c:pt idx="4603">
                  <c:v>41.870530000000002</c:v>
                </c:pt>
                <c:pt idx="4604">
                  <c:v>41.883899999999997</c:v>
                </c:pt>
                <c:pt idx="4605">
                  <c:v>41.897280000000002</c:v>
                </c:pt>
                <c:pt idx="4606">
                  <c:v>41.91066</c:v>
                </c:pt>
                <c:pt idx="4607">
                  <c:v>41.924039999999998</c:v>
                </c:pt>
                <c:pt idx="4608">
                  <c:v>41.937429999999999</c:v>
                </c:pt>
                <c:pt idx="4609">
                  <c:v>41.950809999999997</c:v>
                </c:pt>
                <c:pt idx="4610">
                  <c:v>41.964199999999998</c:v>
                </c:pt>
                <c:pt idx="4611">
                  <c:v>41.977589999999999</c:v>
                </c:pt>
                <c:pt idx="4612">
                  <c:v>41.99098</c:v>
                </c:pt>
                <c:pt idx="4613">
                  <c:v>42.004379999999998</c:v>
                </c:pt>
                <c:pt idx="4614">
                  <c:v>42.017769999999999</c:v>
                </c:pt>
                <c:pt idx="4615">
                  <c:v>42.031170000000003</c:v>
                </c:pt>
                <c:pt idx="4616">
                  <c:v>42.04457</c:v>
                </c:pt>
                <c:pt idx="4617">
                  <c:v>42.057980000000001</c:v>
                </c:pt>
                <c:pt idx="4618">
                  <c:v>42.071379999999998</c:v>
                </c:pt>
                <c:pt idx="4619">
                  <c:v>42.084789999999998</c:v>
                </c:pt>
                <c:pt idx="4620">
                  <c:v>42.098199999999999</c:v>
                </c:pt>
                <c:pt idx="4621">
                  <c:v>42.111609999999999</c:v>
                </c:pt>
                <c:pt idx="4622">
                  <c:v>42.125019999999999</c:v>
                </c:pt>
                <c:pt idx="4623">
                  <c:v>42.138440000000003</c:v>
                </c:pt>
                <c:pt idx="4624">
                  <c:v>42.151859999999999</c:v>
                </c:pt>
                <c:pt idx="4625">
                  <c:v>42.165280000000003</c:v>
                </c:pt>
                <c:pt idx="4626">
                  <c:v>42.178699999999999</c:v>
                </c:pt>
                <c:pt idx="4627">
                  <c:v>42.192120000000003</c:v>
                </c:pt>
                <c:pt idx="4628">
                  <c:v>42.205550000000002</c:v>
                </c:pt>
                <c:pt idx="4629">
                  <c:v>42.218980000000002</c:v>
                </c:pt>
                <c:pt idx="4630">
                  <c:v>42.232410000000002</c:v>
                </c:pt>
                <c:pt idx="4631">
                  <c:v>42.245840000000001</c:v>
                </c:pt>
                <c:pt idx="4632">
                  <c:v>42.259270000000001</c:v>
                </c:pt>
                <c:pt idx="4633">
                  <c:v>42.272709999999996</c:v>
                </c:pt>
                <c:pt idx="4634">
                  <c:v>42.286149999999999</c:v>
                </c:pt>
                <c:pt idx="4635">
                  <c:v>42.299590000000002</c:v>
                </c:pt>
                <c:pt idx="4636">
                  <c:v>42.313029999999998</c:v>
                </c:pt>
                <c:pt idx="4637">
                  <c:v>42.326479999999997</c:v>
                </c:pt>
                <c:pt idx="4638">
                  <c:v>42.339930000000003</c:v>
                </c:pt>
                <c:pt idx="4639">
                  <c:v>42.353380000000001</c:v>
                </c:pt>
                <c:pt idx="4640">
                  <c:v>42.36683</c:v>
                </c:pt>
                <c:pt idx="4641">
                  <c:v>42.380290000000002</c:v>
                </c:pt>
                <c:pt idx="4642">
                  <c:v>42.393740000000001</c:v>
                </c:pt>
                <c:pt idx="4643">
                  <c:v>42.407200000000003</c:v>
                </c:pt>
                <c:pt idx="4644">
                  <c:v>42.420659999999998</c:v>
                </c:pt>
                <c:pt idx="4645">
                  <c:v>42.43412</c:v>
                </c:pt>
                <c:pt idx="4646">
                  <c:v>42.447589999999998</c:v>
                </c:pt>
                <c:pt idx="4647">
                  <c:v>42.461060000000003</c:v>
                </c:pt>
                <c:pt idx="4648">
                  <c:v>42.474530000000001</c:v>
                </c:pt>
                <c:pt idx="4649">
                  <c:v>42.488</c:v>
                </c:pt>
                <c:pt idx="4650">
                  <c:v>42.501469999999998</c:v>
                </c:pt>
                <c:pt idx="4651">
                  <c:v>42.514949999999999</c:v>
                </c:pt>
                <c:pt idx="4652">
                  <c:v>42.528419999999997</c:v>
                </c:pt>
                <c:pt idx="4653">
                  <c:v>42.541899999999998</c:v>
                </c:pt>
                <c:pt idx="4654">
                  <c:v>42.555390000000003</c:v>
                </c:pt>
                <c:pt idx="4655">
                  <c:v>42.568869999999997</c:v>
                </c:pt>
                <c:pt idx="4656">
                  <c:v>42.582360000000001</c:v>
                </c:pt>
                <c:pt idx="4657">
                  <c:v>42.595840000000003</c:v>
                </c:pt>
                <c:pt idx="4658">
                  <c:v>42.60933</c:v>
                </c:pt>
                <c:pt idx="4659">
                  <c:v>42.62283</c:v>
                </c:pt>
                <c:pt idx="4660">
                  <c:v>42.636319999999998</c:v>
                </c:pt>
                <c:pt idx="4661">
                  <c:v>42.649819999999998</c:v>
                </c:pt>
                <c:pt idx="4662">
                  <c:v>42.663310000000003</c:v>
                </c:pt>
                <c:pt idx="4663">
                  <c:v>42.676819999999999</c:v>
                </c:pt>
                <c:pt idx="4664">
                  <c:v>42.69032</c:v>
                </c:pt>
                <c:pt idx="4665">
                  <c:v>42.703830000000004</c:v>
                </c:pt>
                <c:pt idx="4666">
                  <c:v>42.717329999999997</c:v>
                </c:pt>
                <c:pt idx="4667">
                  <c:v>42.730840000000001</c:v>
                </c:pt>
                <c:pt idx="4668">
                  <c:v>42.744349999999997</c:v>
                </c:pt>
                <c:pt idx="4669">
                  <c:v>42.757869999999997</c:v>
                </c:pt>
                <c:pt idx="4670">
                  <c:v>42.771389999999997</c:v>
                </c:pt>
                <c:pt idx="4671">
                  <c:v>42.7849</c:v>
                </c:pt>
                <c:pt idx="4672">
                  <c:v>42.79842</c:v>
                </c:pt>
                <c:pt idx="4673">
                  <c:v>42.811950000000003</c:v>
                </c:pt>
                <c:pt idx="4674">
                  <c:v>42.825470000000003</c:v>
                </c:pt>
                <c:pt idx="4675">
                  <c:v>42.838999999999999</c:v>
                </c:pt>
                <c:pt idx="4676">
                  <c:v>42.852530000000002</c:v>
                </c:pt>
                <c:pt idx="4677">
                  <c:v>42.866059999999997</c:v>
                </c:pt>
                <c:pt idx="4678">
                  <c:v>42.87959</c:v>
                </c:pt>
                <c:pt idx="4679">
                  <c:v>42.893129999999999</c:v>
                </c:pt>
                <c:pt idx="4680">
                  <c:v>42.906660000000002</c:v>
                </c:pt>
                <c:pt idx="4681">
                  <c:v>42.920200000000001</c:v>
                </c:pt>
                <c:pt idx="4682">
                  <c:v>42.933750000000003</c:v>
                </c:pt>
                <c:pt idx="4683">
                  <c:v>42.947290000000002</c:v>
                </c:pt>
                <c:pt idx="4684">
                  <c:v>42.960830000000001</c:v>
                </c:pt>
                <c:pt idx="4685">
                  <c:v>42.974379999999996</c:v>
                </c:pt>
                <c:pt idx="4686">
                  <c:v>42.987929999999999</c:v>
                </c:pt>
                <c:pt idx="4687">
                  <c:v>43.001480000000001</c:v>
                </c:pt>
                <c:pt idx="4688">
                  <c:v>43.015039999999999</c:v>
                </c:pt>
                <c:pt idx="4689">
                  <c:v>43.028590000000001</c:v>
                </c:pt>
                <c:pt idx="4690">
                  <c:v>43.042160000000003</c:v>
                </c:pt>
                <c:pt idx="4691">
                  <c:v>43.055720000000001</c:v>
                </c:pt>
                <c:pt idx="4692">
                  <c:v>43.069279999999999</c:v>
                </c:pt>
                <c:pt idx="4693">
                  <c:v>43.082839999999997</c:v>
                </c:pt>
                <c:pt idx="4694">
                  <c:v>43.096409999999999</c:v>
                </c:pt>
                <c:pt idx="4695">
                  <c:v>43.10998</c:v>
                </c:pt>
                <c:pt idx="4696">
                  <c:v>43.123550000000002</c:v>
                </c:pt>
                <c:pt idx="4697">
                  <c:v>43.137129999999999</c:v>
                </c:pt>
                <c:pt idx="4698">
                  <c:v>43.150700000000001</c:v>
                </c:pt>
                <c:pt idx="4699">
                  <c:v>43.164279999999998</c:v>
                </c:pt>
                <c:pt idx="4700">
                  <c:v>43.177860000000003</c:v>
                </c:pt>
                <c:pt idx="4701">
                  <c:v>43.19144</c:v>
                </c:pt>
                <c:pt idx="4702">
                  <c:v>43.205030000000001</c:v>
                </c:pt>
                <c:pt idx="4703">
                  <c:v>43.218609999999998</c:v>
                </c:pt>
                <c:pt idx="4704">
                  <c:v>43.232199999999999</c:v>
                </c:pt>
                <c:pt idx="4705">
                  <c:v>43.24579</c:v>
                </c:pt>
                <c:pt idx="4706">
                  <c:v>43.259390000000003</c:v>
                </c:pt>
                <c:pt idx="4707">
                  <c:v>43.272979999999997</c:v>
                </c:pt>
                <c:pt idx="4708">
                  <c:v>43.286580000000001</c:v>
                </c:pt>
                <c:pt idx="4709">
                  <c:v>43.300179999999997</c:v>
                </c:pt>
                <c:pt idx="4710">
                  <c:v>43.313780000000001</c:v>
                </c:pt>
                <c:pt idx="4711">
                  <c:v>43.327379999999998</c:v>
                </c:pt>
                <c:pt idx="4712">
                  <c:v>43.340989999999998</c:v>
                </c:pt>
                <c:pt idx="4713">
                  <c:v>43.354599999999998</c:v>
                </c:pt>
                <c:pt idx="4714">
                  <c:v>43.368209999999998</c:v>
                </c:pt>
                <c:pt idx="4715">
                  <c:v>43.381819999999998</c:v>
                </c:pt>
                <c:pt idx="4716">
                  <c:v>43.395440000000001</c:v>
                </c:pt>
                <c:pt idx="4717">
                  <c:v>43.409050000000001</c:v>
                </c:pt>
                <c:pt idx="4718">
                  <c:v>43.422669999999997</c:v>
                </c:pt>
                <c:pt idx="4719">
                  <c:v>43.43629</c:v>
                </c:pt>
                <c:pt idx="4720">
                  <c:v>43.449910000000003</c:v>
                </c:pt>
                <c:pt idx="4721">
                  <c:v>43.463540000000002</c:v>
                </c:pt>
                <c:pt idx="4722">
                  <c:v>43.477170000000001</c:v>
                </c:pt>
                <c:pt idx="4723">
                  <c:v>43.4908</c:v>
                </c:pt>
                <c:pt idx="4724">
                  <c:v>43.504429999999999</c:v>
                </c:pt>
                <c:pt idx="4725">
                  <c:v>43.518059999999998</c:v>
                </c:pt>
                <c:pt idx="4726">
                  <c:v>43.531700000000001</c:v>
                </c:pt>
                <c:pt idx="4727">
                  <c:v>43.54533</c:v>
                </c:pt>
                <c:pt idx="4728">
                  <c:v>43.558979999999998</c:v>
                </c:pt>
                <c:pt idx="4729">
                  <c:v>43.572620000000001</c:v>
                </c:pt>
                <c:pt idx="4730">
                  <c:v>43.586260000000003</c:v>
                </c:pt>
                <c:pt idx="4731">
                  <c:v>43.599910000000001</c:v>
                </c:pt>
                <c:pt idx="4732">
                  <c:v>43.61356</c:v>
                </c:pt>
                <c:pt idx="4733">
                  <c:v>43.627200000000002</c:v>
                </c:pt>
                <c:pt idx="4734">
                  <c:v>43.640860000000004</c:v>
                </c:pt>
                <c:pt idx="4735">
                  <c:v>43.654510000000002</c:v>
                </c:pt>
                <c:pt idx="4736">
                  <c:v>43.668170000000003</c:v>
                </c:pt>
                <c:pt idx="4737">
                  <c:v>43.681829999999998</c:v>
                </c:pt>
                <c:pt idx="4738">
                  <c:v>43.695489999999999</c:v>
                </c:pt>
                <c:pt idx="4739">
                  <c:v>43.709159999999997</c:v>
                </c:pt>
                <c:pt idx="4740">
                  <c:v>43.722819999999999</c:v>
                </c:pt>
                <c:pt idx="4741">
                  <c:v>43.736490000000003</c:v>
                </c:pt>
                <c:pt idx="4742">
                  <c:v>43.750160000000001</c:v>
                </c:pt>
                <c:pt idx="4743">
                  <c:v>43.763829999999999</c:v>
                </c:pt>
                <c:pt idx="4744">
                  <c:v>43.777500000000003</c:v>
                </c:pt>
                <c:pt idx="4745">
                  <c:v>43.791179999999997</c:v>
                </c:pt>
                <c:pt idx="4746">
                  <c:v>43.804859999999998</c:v>
                </c:pt>
                <c:pt idx="4747">
                  <c:v>43.818539999999999</c:v>
                </c:pt>
                <c:pt idx="4748">
                  <c:v>43.83222</c:v>
                </c:pt>
                <c:pt idx="4749">
                  <c:v>43.845910000000003</c:v>
                </c:pt>
                <c:pt idx="4750">
                  <c:v>43.859589999999997</c:v>
                </c:pt>
                <c:pt idx="4751">
                  <c:v>43.873280000000001</c:v>
                </c:pt>
                <c:pt idx="4752">
                  <c:v>43.886969999999998</c:v>
                </c:pt>
                <c:pt idx="4753">
                  <c:v>43.900669999999998</c:v>
                </c:pt>
                <c:pt idx="4754">
                  <c:v>43.914360000000002</c:v>
                </c:pt>
                <c:pt idx="4755">
                  <c:v>43.928060000000002</c:v>
                </c:pt>
                <c:pt idx="4756">
                  <c:v>43.941760000000002</c:v>
                </c:pt>
                <c:pt idx="4757">
                  <c:v>43.955460000000002</c:v>
                </c:pt>
                <c:pt idx="4758">
                  <c:v>43.969169999999998</c:v>
                </c:pt>
                <c:pt idx="4759">
                  <c:v>43.982869999999998</c:v>
                </c:pt>
                <c:pt idx="4760">
                  <c:v>43.996580000000002</c:v>
                </c:pt>
                <c:pt idx="4761">
                  <c:v>44.010289999999998</c:v>
                </c:pt>
                <c:pt idx="4762">
                  <c:v>44.024000000000001</c:v>
                </c:pt>
                <c:pt idx="4763">
                  <c:v>44.03772</c:v>
                </c:pt>
                <c:pt idx="4764">
                  <c:v>44.051430000000003</c:v>
                </c:pt>
                <c:pt idx="4765">
                  <c:v>44.065159999999999</c:v>
                </c:pt>
                <c:pt idx="4766">
                  <c:v>44.078879999999998</c:v>
                </c:pt>
                <c:pt idx="4767">
                  <c:v>44.092599999999997</c:v>
                </c:pt>
                <c:pt idx="4768">
                  <c:v>44.106319999999997</c:v>
                </c:pt>
                <c:pt idx="4769">
                  <c:v>44.120049999999999</c:v>
                </c:pt>
                <c:pt idx="4770">
                  <c:v>44.133780000000002</c:v>
                </c:pt>
                <c:pt idx="4771">
                  <c:v>44.147509999999997</c:v>
                </c:pt>
                <c:pt idx="4772">
                  <c:v>44.161250000000003</c:v>
                </c:pt>
                <c:pt idx="4773">
                  <c:v>44.174979999999998</c:v>
                </c:pt>
                <c:pt idx="4774">
                  <c:v>44.188720000000004</c:v>
                </c:pt>
                <c:pt idx="4775">
                  <c:v>44.202460000000002</c:v>
                </c:pt>
                <c:pt idx="4776">
                  <c:v>44.216209999999997</c:v>
                </c:pt>
                <c:pt idx="4777">
                  <c:v>44.229950000000002</c:v>
                </c:pt>
                <c:pt idx="4778">
                  <c:v>44.243690000000001</c:v>
                </c:pt>
                <c:pt idx="4779">
                  <c:v>44.257449999999999</c:v>
                </c:pt>
                <c:pt idx="4780">
                  <c:v>44.271189999999997</c:v>
                </c:pt>
                <c:pt idx="4781">
                  <c:v>44.284950000000002</c:v>
                </c:pt>
                <c:pt idx="4782">
                  <c:v>44.29871</c:v>
                </c:pt>
                <c:pt idx="4783">
                  <c:v>44.312460000000002</c:v>
                </c:pt>
                <c:pt idx="4784">
                  <c:v>44.326219999999999</c:v>
                </c:pt>
                <c:pt idx="4785">
                  <c:v>44.339979999999997</c:v>
                </c:pt>
                <c:pt idx="4786">
                  <c:v>44.353749999999998</c:v>
                </c:pt>
                <c:pt idx="4787">
                  <c:v>44.367510000000003</c:v>
                </c:pt>
                <c:pt idx="4788">
                  <c:v>44.381279999999997</c:v>
                </c:pt>
                <c:pt idx="4789">
                  <c:v>44.395049999999998</c:v>
                </c:pt>
                <c:pt idx="4790">
                  <c:v>44.408819999999999</c:v>
                </c:pt>
                <c:pt idx="4791">
                  <c:v>44.422600000000003</c:v>
                </c:pt>
                <c:pt idx="4792">
                  <c:v>44.436369999999997</c:v>
                </c:pt>
                <c:pt idx="4793">
                  <c:v>44.450150000000001</c:v>
                </c:pt>
                <c:pt idx="4794">
                  <c:v>44.463940000000001</c:v>
                </c:pt>
                <c:pt idx="4795">
                  <c:v>44.477719999999998</c:v>
                </c:pt>
                <c:pt idx="4796">
                  <c:v>44.491500000000002</c:v>
                </c:pt>
                <c:pt idx="4797">
                  <c:v>44.505290000000002</c:v>
                </c:pt>
                <c:pt idx="4798">
                  <c:v>44.519080000000002</c:v>
                </c:pt>
                <c:pt idx="4799">
                  <c:v>44.532870000000003</c:v>
                </c:pt>
                <c:pt idx="4800">
                  <c:v>44.546669999999999</c:v>
                </c:pt>
                <c:pt idx="4801">
                  <c:v>44.560459999999999</c:v>
                </c:pt>
                <c:pt idx="4802">
                  <c:v>44.574260000000002</c:v>
                </c:pt>
                <c:pt idx="4803">
                  <c:v>44.588059999999999</c:v>
                </c:pt>
                <c:pt idx="4804">
                  <c:v>44.601860000000002</c:v>
                </c:pt>
                <c:pt idx="4805">
                  <c:v>44.615670000000001</c:v>
                </c:pt>
                <c:pt idx="4806">
                  <c:v>44.629469999999998</c:v>
                </c:pt>
                <c:pt idx="4807">
                  <c:v>44.643279999999997</c:v>
                </c:pt>
                <c:pt idx="4808">
                  <c:v>44.657089999999997</c:v>
                </c:pt>
                <c:pt idx="4809">
                  <c:v>44.670909999999999</c:v>
                </c:pt>
                <c:pt idx="4810">
                  <c:v>44.684719999999999</c:v>
                </c:pt>
                <c:pt idx="4811">
                  <c:v>44.698540000000001</c:v>
                </c:pt>
                <c:pt idx="4812">
                  <c:v>44.712359999999997</c:v>
                </c:pt>
                <c:pt idx="4813">
                  <c:v>44.726179999999999</c:v>
                </c:pt>
                <c:pt idx="4814">
                  <c:v>44.74</c:v>
                </c:pt>
                <c:pt idx="4815">
                  <c:v>44.753830000000001</c:v>
                </c:pt>
                <c:pt idx="4816">
                  <c:v>44.767650000000003</c:v>
                </c:pt>
                <c:pt idx="4817">
                  <c:v>44.781489999999998</c:v>
                </c:pt>
                <c:pt idx="4818">
                  <c:v>44.795319999999997</c:v>
                </c:pt>
                <c:pt idx="4819">
                  <c:v>44.809150000000002</c:v>
                </c:pt>
                <c:pt idx="4820">
                  <c:v>44.822989999999997</c:v>
                </c:pt>
                <c:pt idx="4821">
                  <c:v>44.836829999999999</c:v>
                </c:pt>
                <c:pt idx="4822">
                  <c:v>44.850670000000001</c:v>
                </c:pt>
                <c:pt idx="4823">
                  <c:v>44.864510000000003</c:v>
                </c:pt>
                <c:pt idx="4824">
                  <c:v>44.878360000000001</c:v>
                </c:pt>
                <c:pt idx="4825">
                  <c:v>44.892200000000003</c:v>
                </c:pt>
                <c:pt idx="4826">
                  <c:v>44.90605</c:v>
                </c:pt>
                <c:pt idx="4827">
                  <c:v>44.919899999999998</c:v>
                </c:pt>
                <c:pt idx="4828">
                  <c:v>44.933759999999999</c:v>
                </c:pt>
                <c:pt idx="4829">
                  <c:v>44.947609999999997</c:v>
                </c:pt>
                <c:pt idx="4830">
                  <c:v>44.961469999999998</c:v>
                </c:pt>
                <c:pt idx="4831">
                  <c:v>44.97533</c:v>
                </c:pt>
                <c:pt idx="4832">
                  <c:v>44.989190000000001</c:v>
                </c:pt>
                <c:pt idx="4833">
                  <c:v>45.003059999999998</c:v>
                </c:pt>
                <c:pt idx="4834">
                  <c:v>45.016930000000002</c:v>
                </c:pt>
                <c:pt idx="4835">
                  <c:v>45.030790000000003</c:v>
                </c:pt>
                <c:pt idx="4836">
                  <c:v>45.04466</c:v>
                </c:pt>
                <c:pt idx="4837">
                  <c:v>45.058540000000001</c:v>
                </c:pt>
                <c:pt idx="4838">
                  <c:v>45.072409999999998</c:v>
                </c:pt>
                <c:pt idx="4839">
                  <c:v>45.086289999999998</c:v>
                </c:pt>
                <c:pt idx="4840">
                  <c:v>45.100169999999999</c:v>
                </c:pt>
                <c:pt idx="4841">
                  <c:v>45.114049999999999</c:v>
                </c:pt>
                <c:pt idx="4842">
                  <c:v>45.127929999999999</c:v>
                </c:pt>
                <c:pt idx="4843">
                  <c:v>45.141820000000003</c:v>
                </c:pt>
                <c:pt idx="4844">
                  <c:v>45.155700000000003</c:v>
                </c:pt>
                <c:pt idx="4845">
                  <c:v>45.169600000000003</c:v>
                </c:pt>
                <c:pt idx="4846">
                  <c:v>45.183489999999999</c:v>
                </c:pt>
                <c:pt idx="4847">
                  <c:v>45.197380000000003</c:v>
                </c:pt>
                <c:pt idx="4848">
                  <c:v>45.211280000000002</c:v>
                </c:pt>
                <c:pt idx="4849">
                  <c:v>45.225180000000002</c:v>
                </c:pt>
                <c:pt idx="4850">
                  <c:v>45.239080000000001</c:v>
                </c:pt>
                <c:pt idx="4851">
                  <c:v>45.252980000000001</c:v>
                </c:pt>
                <c:pt idx="4852">
                  <c:v>45.26688</c:v>
                </c:pt>
                <c:pt idx="4853">
                  <c:v>45.280790000000003</c:v>
                </c:pt>
                <c:pt idx="4854">
                  <c:v>45.294699999999999</c:v>
                </c:pt>
                <c:pt idx="4855">
                  <c:v>45.308610000000002</c:v>
                </c:pt>
                <c:pt idx="4856">
                  <c:v>45.32253</c:v>
                </c:pt>
                <c:pt idx="4857">
                  <c:v>45.336440000000003</c:v>
                </c:pt>
                <c:pt idx="4858">
                  <c:v>45.350360000000002</c:v>
                </c:pt>
                <c:pt idx="4859">
                  <c:v>45.364280000000001</c:v>
                </c:pt>
                <c:pt idx="4860">
                  <c:v>45.3782</c:v>
                </c:pt>
                <c:pt idx="4861">
                  <c:v>45.392119999999998</c:v>
                </c:pt>
                <c:pt idx="4862">
                  <c:v>45.40605</c:v>
                </c:pt>
                <c:pt idx="4863">
                  <c:v>45.419980000000002</c:v>
                </c:pt>
                <c:pt idx="4864">
                  <c:v>45.433909999999997</c:v>
                </c:pt>
                <c:pt idx="4865">
                  <c:v>45.447839999999999</c:v>
                </c:pt>
                <c:pt idx="4866">
                  <c:v>45.461779999999997</c:v>
                </c:pt>
                <c:pt idx="4867">
                  <c:v>45.475709999999999</c:v>
                </c:pt>
                <c:pt idx="4868">
                  <c:v>45.489649999999997</c:v>
                </c:pt>
                <c:pt idx="4869">
                  <c:v>45.503590000000003</c:v>
                </c:pt>
                <c:pt idx="4870">
                  <c:v>45.517539999999997</c:v>
                </c:pt>
                <c:pt idx="4871">
                  <c:v>45.531480000000002</c:v>
                </c:pt>
                <c:pt idx="4872">
                  <c:v>45.545430000000003</c:v>
                </c:pt>
                <c:pt idx="4873">
                  <c:v>45.559379999999997</c:v>
                </c:pt>
                <c:pt idx="4874">
                  <c:v>45.573329999999999</c:v>
                </c:pt>
                <c:pt idx="4875">
                  <c:v>45.58728</c:v>
                </c:pt>
                <c:pt idx="4876">
                  <c:v>45.601239999999997</c:v>
                </c:pt>
                <c:pt idx="4877">
                  <c:v>45.615200000000002</c:v>
                </c:pt>
                <c:pt idx="4878">
                  <c:v>45.629159999999999</c:v>
                </c:pt>
                <c:pt idx="4879">
                  <c:v>45.643120000000003</c:v>
                </c:pt>
                <c:pt idx="4880">
                  <c:v>45.657089999999997</c:v>
                </c:pt>
                <c:pt idx="4881">
                  <c:v>45.671050000000001</c:v>
                </c:pt>
                <c:pt idx="4882">
                  <c:v>45.685020000000002</c:v>
                </c:pt>
                <c:pt idx="4883">
                  <c:v>45.698990000000002</c:v>
                </c:pt>
                <c:pt idx="4884">
                  <c:v>45.712969999999999</c:v>
                </c:pt>
                <c:pt idx="4885">
                  <c:v>45.726939999999999</c:v>
                </c:pt>
                <c:pt idx="4886">
                  <c:v>45.740920000000003</c:v>
                </c:pt>
                <c:pt idx="4887">
                  <c:v>45.754899999999999</c:v>
                </c:pt>
                <c:pt idx="4888">
                  <c:v>45.768880000000003</c:v>
                </c:pt>
                <c:pt idx="4889">
                  <c:v>45.782859999999999</c:v>
                </c:pt>
                <c:pt idx="4890">
                  <c:v>45.796849999999999</c:v>
                </c:pt>
                <c:pt idx="4891">
                  <c:v>45.810839999999999</c:v>
                </c:pt>
                <c:pt idx="4892">
                  <c:v>45.824829999999999</c:v>
                </c:pt>
                <c:pt idx="4893">
                  <c:v>45.838819999999998</c:v>
                </c:pt>
                <c:pt idx="4894">
                  <c:v>45.852820000000001</c:v>
                </c:pt>
                <c:pt idx="4895">
                  <c:v>45.866810000000001</c:v>
                </c:pt>
                <c:pt idx="4896">
                  <c:v>45.880809999999997</c:v>
                </c:pt>
                <c:pt idx="4897">
                  <c:v>45.89481</c:v>
                </c:pt>
                <c:pt idx="4898">
                  <c:v>45.908819999999999</c:v>
                </c:pt>
                <c:pt idx="4899">
                  <c:v>45.922820000000002</c:v>
                </c:pt>
                <c:pt idx="4900">
                  <c:v>45.93683</c:v>
                </c:pt>
                <c:pt idx="4901">
                  <c:v>45.950839999999999</c:v>
                </c:pt>
                <c:pt idx="4902">
                  <c:v>45.964849999999998</c:v>
                </c:pt>
                <c:pt idx="4903">
                  <c:v>45.978859999999997</c:v>
                </c:pt>
                <c:pt idx="4904">
                  <c:v>45.99288</c:v>
                </c:pt>
                <c:pt idx="4905">
                  <c:v>46.006900000000002</c:v>
                </c:pt>
                <c:pt idx="4906">
                  <c:v>46.020919999999997</c:v>
                </c:pt>
                <c:pt idx="4907">
                  <c:v>46.034939999999999</c:v>
                </c:pt>
                <c:pt idx="4908">
                  <c:v>46.048969999999997</c:v>
                </c:pt>
                <c:pt idx="4909">
                  <c:v>46.062989999999999</c:v>
                </c:pt>
                <c:pt idx="4910">
                  <c:v>46.077019999999997</c:v>
                </c:pt>
                <c:pt idx="4911">
                  <c:v>46.091050000000003</c:v>
                </c:pt>
                <c:pt idx="4912">
                  <c:v>46.105080000000001</c:v>
                </c:pt>
                <c:pt idx="4913">
                  <c:v>46.119120000000002</c:v>
                </c:pt>
                <c:pt idx="4914">
                  <c:v>46.133159999999997</c:v>
                </c:pt>
                <c:pt idx="4915">
                  <c:v>46.147190000000002</c:v>
                </c:pt>
                <c:pt idx="4916">
                  <c:v>46.161239999999999</c:v>
                </c:pt>
                <c:pt idx="4917">
                  <c:v>46.175280000000001</c:v>
                </c:pt>
                <c:pt idx="4918">
                  <c:v>46.189329999999998</c:v>
                </c:pt>
                <c:pt idx="4919">
                  <c:v>46.20337</c:v>
                </c:pt>
                <c:pt idx="4920">
                  <c:v>46.21743</c:v>
                </c:pt>
                <c:pt idx="4921">
                  <c:v>46.231479999999998</c:v>
                </c:pt>
                <c:pt idx="4922">
                  <c:v>46.245530000000002</c:v>
                </c:pt>
                <c:pt idx="4923">
                  <c:v>46.259590000000003</c:v>
                </c:pt>
                <c:pt idx="4924">
                  <c:v>46.273650000000004</c:v>
                </c:pt>
                <c:pt idx="4925">
                  <c:v>46.287709999999997</c:v>
                </c:pt>
                <c:pt idx="4926">
                  <c:v>46.301769999999998</c:v>
                </c:pt>
                <c:pt idx="4927">
                  <c:v>46.315829999999998</c:v>
                </c:pt>
                <c:pt idx="4928">
                  <c:v>46.329900000000002</c:v>
                </c:pt>
                <c:pt idx="4929">
                  <c:v>46.343969999999999</c:v>
                </c:pt>
                <c:pt idx="4930">
                  <c:v>46.358040000000003</c:v>
                </c:pt>
                <c:pt idx="4931">
                  <c:v>46.372120000000002</c:v>
                </c:pt>
                <c:pt idx="4932">
                  <c:v>46.386189999999999</c:v>
                </c:pt>
                <c:pt idx="4933">
                  <c:v>46.400269999999999</c:v>
                </c:pt>
                <c:pt idx="4934">
                  <c:v>46.414349999999999</c:v>
                </c:pt>
                <c:pt idx="4935">
                  <c:v>46.428429999999999</c:v>
                </c:pt>
                <c:pt idx="4936">
                  <c:v>46.442520000000002</c:v>
                </c:pt>
                <c:pt idx="4937">
                  <c:v>46.456600000000002</c:v>
                </c:pt>
                <c:pt idx="4938">
                  <c:v>46.470689999999998</c:v>
                </c:pt>
                <c:pt idx="4939">
                  <c:v>46.484780000000001</c:v>
                </c:pt>
                <c:pt idx="4940">
                  <c:v>46.498869999999997</c:v>
                </c:pt>
                <c:pt idx="4941">
                  <c:v>46.512970000000003</c:v>
                </c:pt>
                <c:pt idx="4942">
                  <c:v>46.527070000000002</c:v>
                </c:pt>
                <c:pt idx="4943">
                  <c:v>46.541159999999998</c:v>
                </c:pt>
                <c:pt idx="4944">
                  <c:v>46.55527</c:v>
                </c:pt>
                <c:pt idx="4945">
                  <c:v>46.569369999999999</c:v>
                </c:pt>
                <c:pt idx="4946">
                  <c:v>46.583480000000002</c:v>
                </c:pt>
                <c:pt idx="4947">
                  <c:v>46.597580000000001</c:v>
                </c:pt>
                <c:pt idx="4948">
                  <c:v>46.611690000000003</c:v>
                </c:pt>
                <c:pt idx="4949">
                  <c:v>46.625799999999998</c:v>
                </c:pt>
                <c:pt idx="4950">
                  <c:v>46.639919999999996</c:v>
                </c:pt>
                <c:pt idx="4951">
                  <c:v>46.654040000000002</c:v>
                </c:pt>
                <c:pt idx="4952">
                  <c:v>46.66816</c:v>
                </c:pt>
                <c:pt idx="4953">
                  <c:v>46.682270000000003</c:v>
                </c:pt>
                <c:pt idx="4954">
                  <c:v>46.696399999999997</c:v>
                </c:pt>
                <c:pt idx="4955">
                  <c:v>46.710520000000002</c:v>
                </c:pt>
                <c:pt idx="4956">
                  <c:v>46.724649999999997</c:v>
                </c:pt>
                <c:pt idx="4957">
                  <c:v>46.738779999999998</c:v>
                </c:pt>
                <c:pt idx="4958">
                  <c:v>46.75291</c:v>
                </c:pt>
                <c:pt idx="4959">
                  <c:v>46.767040000000001</c:v>
                </c:pt>
                <c:pt idx="4960">
                  <c:v>46.781179999999999</c:v>
                </c:pt>
                <c:pt idx="4961">
                  <c:v>46.795319999999997</c:v>
                </c:pt>
                <c:pt idx="4962">
                  <c:v>46.809460000000001</c:v>
                </c:pt>
                <c:pt idx="4963">
                  <c:v>46.823599999999999</c:v>
                </c:pt>
                <c:pt idx="4964">
                  <c:v>46.837739999999997</c:v>
                </c:pt>
                <c:pt idx="4965">
                  <c:v>46.851889999999997</c:v>
                </c:pt>
                <c:pt idx="4966">
                  <c:v>46.866039999999998</c:v>
                </c:pt>
                <c:pt idx="4967">
                  <c:v>46.880189999999999</c:v>
                </c:pt>
                <c:pt idx="4968">
                  <c:v>46.89434</c:v>
                </c:pt>
                <c:pt idx="4969">
                  <c:v>46.908499999999997</c:v>
                </c:pt>
                <c:pt idx="4970">
                  <c:v>46.922649999999997</c:v>
                </c:pt>
                <c:pt idx="4971">
                  <c:v>46.936810000000001</c:v>
                </c:pt>
                <c:pt idx="4972">
                  <c:v>46.950969999999998</c:v>
                </c:pt>
                <c:pt idx="4973">
                  <c:v>46.965139999999998</c:v>
                </c:pt>
                <c:pt idx="4974">
                  <c:v>46.979300000000002</c:v>
                </c:pt>
                <c:pt idx="4975">
                  <c:v>46.993470000000002</c:v>
                </c:pt>
                <c:pt idx="4976">
                  <c:v>47.007640000000002</c:v>
                </c:pt>
                <c:pt idx="4977">
                  <c:v>47.021810000000002</c:v>
                </c:pt>
                <c:pt idx="4978">
                  <c:v>47.035980000000002</c:v>
                </c:pt>
                <c:pt idx="4979">
                  <c:v>47.050159999999998</c:v>
                </c:pt>
                <c:pt idx="4980">
                  <c:v>47.064340000000001</c:v>
                </c:pt>
                <c:pt idx="4981">
                  <c:v>47.078519999999997</c:v>
                </c:pt>
                <c:pt idx="4982">
                  <c:v>47.092700000000001</c:v>
                </c:pt>
                <c:pt idx="4983">
                  <c:v>47.10689</c:v>
                </c:pt>
                <c:pt idx="4984">
                  <c:v>47.121070000000003</c:v>
                </c:pt>
                <c:pt idx="4985">
                  <c:v>47.135260000000002</c:v>
                </c:pt>
                <c:pt idx="4986">
                  <c:v>47.149450000000002</c:v>
                </c:pt>
                <c:pt idx="4987">
                  <c:v>47.163649999999997</c:v>
                </c:pt>
                <c:pt idx="4988">
                  <c:v>47.177840000000003</c:v>
                </c:pt>
                <c:pt idx="4989">
                  <c:v>47.192039999999999</c:v>
                </c:pt>
                <c:pt idx="4990">
                  <c:v>47.206240000000001</c:v>
                </c:pt>
                <c:pt idx="4991">
                  <c:v>47.220440000000004</c:v>
                </c:pt>
                <c:pt idx="4992">
                  <c:v>47.234650000000002</c:v>
                </c:pt>
                <c:pt idx="4993">
                  <c:v>47.248849999999997</c:v>
                </c:pt>
                <c:pt idx="4994">
                  <c:v>47.263060000000003</c:v>
                </c:pt>
                <c:pt idx="4995">
                  <c:v>47.277270000000001</c:v>
                </c:pt>
                <c:pt idx="4996">
                  <c:v>47.29148</c:v>
                </c:pt>
                <c:pt idx="4997">
                  <c:v>47.305689999999998</c:v>
                </c:pt>
                <c:pt idx="4998">
                  <c:v>47.31991</c:v>
                </c:pt>
                <c:pt idx="4999">
                  <c:v>47.334130000000002</c:v>
                </c:pt>
                <c:pt idx="5000">
                  <c:v>47.348350000000003</c:v>
                </c:pt>
                <c:pt idx="5001">
                  <c:v>47.362580000000001</c:v>
                </c:pt>
                <c:pt idx="5002">
                  <c:v>47.376800000000003</c:v>
                </c:pt>
                <c:pt idx="5003">
                  <c:v>47.391030000000001</c:v>
                </c:pt>
                <c:pt idx="5004">
                  <c:v>47.405259999999998</c:v>
                </c:pt>
                <c:pt idx="5005">
                  <c:v>47.419490000000003</c:v>
                </c:pt>
                <c:pt idx="5006">
                  <c:v>47.433720000000001</c:v>
                </c:pt>
                <c:pt idx="5007">
                  <c:v>47.447960000000002</c:v>
                </c:pt>
                <c:pt idx="5008">
                  <c:v>47.462200000000003</c:v>
                </c:pt>
                <c:pt idx="5009">
                  <c:v>47.476439999999997</c:v>
                </c:pt>
                <c:pt idx="5010">
                  <c:v>47.490679999999998</c:v>
                </c:pt>
                <c:pt idx="5011">
                  <c:v>47.504919999999998</c:v>
                </c:pt>
                <c:pt idx="5012">
                  <c:v>47.519170000000003</c:v>
                </c:pt>
                <c:pt idx="5013">
                  <c:v>47.53342</c:v>
                </c:pt>
                <c:pt idx="5014">
                  <c:v>47.547669999999997</c:v>
                </c:pt>
                <c:pt idx="5015">
                  <c:v>47.561920000000001</c:v>
                </c:pt>
                <c:pt idx="5016">
                  <c:v>47.576180000000001</c:v>
                </c:pt>
                <c:pt idx="5017">
                  <c:v>47.590440000000001</c:v>
                </c:pt>
                <c:pt idx="5018">
                  <c:v>47.604689999999998</c:v>
                </c:pt>
                <c:pt idx="5019">
                  <c:v>47.618960000000001</c:v>
                </c:pt>
                <c:pt idx="5020">
                  <c:v>47.633220000000001</c:v>
                </c:pt>
                <c:pt idx="5021">
                  <c:v>47.647480000000002</c:v>
                </c:pt>
                <c:pt idx="5022">
                  <c:v>47.661749999999998</c:v>
                </c:pt>
                <c:pt idx="5023">
                  <c:v>47.676020000000001</c:v>
                </c:pt>
                <c:pt idx="5024">
                  <c:v>47.690300000000001</c:v>
                </c:pt>
                <c:pt idx="5025">
                  <c:v>47.704569999999997</c:v>
                </c:pt>
                <c:pt idx="5026">
                  <c:v>47.718850000000003</c:v>
                </c:pt>
                <c:pt idx="5027">
                  <c:v>47.73312</c:v>
                </c:pt>
                <c:pt idx="5028">
                  <c:v>47.747410000000002</c:v>
                </c:pt>
                <c:pt idx="5029">
                  <c:v>47.761690000000002</c:v>
                </c:pt>
                <c:pt idx="5030">
                  <c:v>47.775970000000001</c:v>
                </c:pt>
                <c:pt idx="5031">
                  <c:v>47.790260000000004</c:v>
                </c:pt>
                <c:pt idx="5032">
                  <c:v>47.804549999999999</c:v>
                </c:pt>
                <c:pt idx="5033">
                  <c:v>47.818840000000002</c:v>
                </c:pt>
                <c:pt idx="5034">
                  <c:v>47.833129999999997</c:v>
                </c:pt>
                <c:pt idx="5035">
                  <c:v>47.847430000000003</c:v>
                </c:pt>
                <c:pt idx="5036">
                  <c:v>47.861730000000001</c:v>
                </c:pt>
                <c:pt idx="5037">
                  <c:v>47.87603</c:v>
                </c:pt>
                <c:pt idx="5038">
                  <c:v>47.890329999999999</c:v>
                </c:pt>
                <c:pt idx="5039">
                  <c:v>47.904640000000001</c:v>
                </c:pt>
                <c:pt idx="5040">
                  <c:v>47.918939999999999</c:v>
                </c:pt>
                <c:pt idx="5041">
                  <c:v>47.933250000000001</c:v>
                </c:pt>
                <c:pt idx="5042">
                  <c:v>47.947560000000003</c:v>
                </c:pt>
                <c:pt idx="5043">
                  <c:v>47.961869999999998</c:v>
                </c:pt>
                <c:pt idx="5044">
                  <c:v>47.976190000000003</c:v>
                </c:pt>
                <c:pt idx="5045">
                  <c:v>47.99051</c:v>
                </c:pt>
                <c:pt idx="5046">
                  <c:v>48.004829999999998</c:v>
                </c:pt>
                <c:pt idx="5047">
                  <c:v>48.019150000000003</c:v>
                </c:pt>
                <c:pt idx="5048">
                  <c:v>48.033470000000001</c:v>
                </c:pt>
                <c:pt idx="5049">
                  <c:v>48.047789999999999</c:v>
                </c:pt>
                <c:pt idx="5050">
                  <c:v>48.06212</c:v>
                </c:pt>
                <c:pt idx="5051">
                  <c:v>48.076450000000001</c:v>
                </c:pt>
                <c:pt idx="5052">
                  <c:v>48.090789999999998</c:v>
                </c:pt>
                <c:pt idx="5053">
                  <c:v>48.105119999999999</c:v>
                </c:pt>
                <c:pt idx="5054">
                  <c:v>48.119459999999997</c:v>
                </c:pt>
                <c:pt idx="5055">
                  <c:v>48.133789999999998</c:v>
                </c:pt>
                <c:pt idx="5056">
                  <c:v>48.148139999999998</c:v>
                </c:pt>
                <c:pt idx="5057">
                  <c:v>48.162480000000002</c:v>
                </c:pt>
                <c:pt idx="5058">
                  <c:v>48.176819999999999</c:v>
                </c:pt>
                <c:pt idx="5059">
                  <c:v>48.19117</c:v>
                </c:pt>
                <c:pt idx="5060">
                  <c:v>48.20552</c:v>
                </c:pt>
                <c:pt idx="5061">
                  <c:v>48.21987</c:v>
                </c:pt>
                <c:pt idx="5062">
                  <c:v>48.234220000000001</c:v>
                </c:pt>
                <c:pt idx="5063">
                  <c:v>48.248579999999997</c:v>
                </c:pt>
                <c:pt idx="5064">
                  <c:v>48.26294</c:v>
                </c:pt>
                <c:pt idx="5065">
                  <c:v>48.277290000000001</c:v>
                </c:pt>
                <c:pt idx="5066">
                  <c:v>48.29166</c:v>
                </c:pt>
                <c:pt idx="5067">
                  <c:v>48.306019999999997</c:v>
                </c:pt>
                <c:pt idx="5068">
                  <c:v>48.320390000000003</c:v>
                </c:pt>
                <c:pt idx="5069">
                  <c:v>48.33475</c:v>
                </c:pt>
                <c:pt idx="5070">
                  <c:v>48.349119999999999</c:v>
                </c:pt>
                <c:pt idx="5071">
                  <c:v>48.363500000000002</c:v>
                </c:pt>
                <c:pt idx="5072">
                  <c:v>48.377870000000001</c:v>
                </c:pt>
                <c:pt idx="5073">
                  <c:v>48.392249999999997</c:v>
                </c:pt>
                <c:pt idx="5074">
                  <c:v>48.40663</c:v>
                </c:pt>
                <c:pt idx="5075">
                  <c:v>48.421010000000003</c:v>
                </c:pt>
                <c:pt idx="5076">
                  <c:v>48.435389999999998</c:v>
                </c:pt>
                <c:pt idx="5077">
                  <c:v>48.449779999999997</c:v>
                </c:pt>
                <c:pt idx="5078">
                  <c:v>48.464170000000003</c:v>
                </c:pt>
                <c:pt idx="5079">
                  <c:v>48.478560000000002</c:v>
                </c:pt>
                <c:pt idx="5080">
                  <c:v>48.49295</c:v>
                </c:pt>
                <c:pt idx="5081">
                  <c:v>48.507339999999999</c:v>
                </c:pt>
                <c:pt idx="5082">
                  <c:v>48.521740000000001</c:v>
                </c:pt>
                <c:pt idx="5083">
                  <c:v>48.536140000000003</c:v>
                </c:pt>
                <c:pt idx="5084">
                  <c:v>48.550539999999998</c:v>
                </c:pt>
                <c:pt idx="5085">
                  <c:v>48.56494</c:v>
                </c:pt>
                <c:pt idx="5086">
                  <c:v>48.579349999999998</c:v>
                </c:pt>
                <c:pt idx="5087">
                  <c:v>48.59375</c:v>
                </c:pt>
                <c:pt idx="5088">
                  <c:v>48.608159999999998</c:v>
                </c:pt>
                <c:pt idx="5089">
                  <c:v>48.622570000000003</c:v>
                </c:pt>
                <c:pt idx="5090">
                  <c:v>48.636989999999997</c:v>
                </c:pt>
                <c:pt idx="5091">
                  <c:v>48.651400000000002</c:v>
                </c:pt>
                <c:pt idx="5092">
                  <c:v>48.665819999999997</c:v>
                </c:pt>
                <c:pt idx="5093">
                  <c:v>48.680239999999998</c:v>
                </c:pt>
                <c:pt idx="5094">
                  <c:v>48.694659999999999</c:v>
                </c:pt>
                <c:pt idx="5095">
                  <c:v>48.70908</c:v>
                </c:pt>
                <c:pt idx="5096">
                  <c:v>48.723509999999997</c:v>
                </c:pt>
                <c:pt idx="5097">
                  <c:v>48.737940000000002</c:v>
                </c:pt>
                <c:pt idx="5098">
                  <c:v>48.752369999999999</c:v>
                </c:pt>
                <c:pt idx="5099">
                  <c:v>48.766800000000003</c:v>
                </c:pt>
                <c:pt idx="5100">
                  <c:v>48.781230000000001</c:v>
                </c:pt>
                <c:pt idx="5101">
                  <c:v>48.795670000000001</c:v>
                </c:pt>
                <c:pt idx="5102">
                  <c:v>48.810110000000002</c:v>
                </c:pt>
                <c:pt idx="5103">
                  <c:v>48.824550000000002</c:v>
                </c:pt>
                <c:pt idx="5104">
                  <c:v>48.838990000000003</c:v>
                </c:pt>
                <c:pt idx="5105">
                  <c:v>48.853439999999999</c:v>
                </c:pt>
                <c:pt idx="5106">
                  <c:v>48.867890000000003</c:v>
                </c:pt>
                <c:pt idx="5107">
                  <c:v>48.882339999999999</c:v>
                </c:pt>
                <c:pt idx="5108">
                  <c:v>48.896790000000003</c:v>
                </c:pt>
                <c:pt idx="5109">
                  <c:v>48.911239999999999</c:v>
                </c:pt>
                <c:pt idx="5110">
                  <c:v>48.925699999999999</c:v>
                </c:pt>
                <c:pt idx="5111">
                  <c:v>48.940159999999999</c:v>
                </c:pt>
                <c:pt idx="5112">
                  <c:v>48.954619999999998</c:v>
                </c:pt>
                <c:pt idx="5113">
                  <c:v>48.969079999999998</c:v>
                </c:pt>
                <c:pt idx="5114">
                  <c:v>48.983539999999998</c:v>
                </c:pt>
                <c:pt idx="5115">
                  <c:v>48.998010000000001</c:v>
                </c:pt>
                <c:pt idx="5116">
                  <c:v>49.012479999999996</c:v>
                </c:pt>
                <c:pt idx="5117">
                  <c:v>49.026949999999999</c:v>
                </c:pt>
                <c:pt idx="5118">
                  <c:v>49.041420000000002</c:v>
                </c:pt>
                <c:pt idx="5119">
                  <c:v>49.055900000000001</c:v>
                </c:pt>
                <c:pt idx="5120">
                  <c:v>49.070369999999997</c:v>
                </c:pt>
                <c:pt idx="5121">
                  <c:v>49.084850000000003</c:v>
                </c:pt>
                <c:pt idx="5122">
                  <c:v>49.099330000000002</c:v>
                </c:pt>
                <c:pt idx="5123">
                  <c:v>49.113819999999997</c:v>
                </c:pt>
                <c:pt idx="5124">
                  <c:v>49.128300000000003</c:v>
                </c:pt>
                <c:pt idx="5125">
                  <c:v>49.142789999999998</c:v>
                </c:pt>
                <c:pt idx="5126">
                  <c:v>49.15728</c:v>
                </c:pt>
                <c:pt idx="5127">
                  <c:v>49.171779999999998</c:v>
                </c:pt>
                <c:pt idx="5128">
                  <c:v>49.18627</c:v>
                </c:pt>
                <c:pt idx="5129">
                  <c:v>49.200760000000002</c:v>
                </c:pt>
                <c:pt idx="5130">
                  <c:v>49.215260000000001</c:v>
                </c:pt>
                <c:pt idx="5131">
                  <c:v>49.229759999999999</c:v>
                </c:pt>
                <c:pt idx="5132">
                  <c:v>49.24427</c:v>
                </c:pt>
                <c:pt idx="5133">
                  <c:v>49.258769999999998</c:v>
                </c:pt>
                <c:pt idx="5134">
                  <c:v>49.27328</c:v>
                </c:pt>
                <c:pt idx="5135">
                  <c:v>49.287790000000001</c:v>
                </c:pt>
                <c:pt idx="5136">
                  <c:v>49.302300000000002</c:v>
                </c:pt>
                <c:pt idx="5137">
                  <c:v>49.316809999999997</c:v>
                </c:pt>
                <c:pt idx="5138">
                  <c:v>49.331330000000001</c:v>
                </c:pt>
                <c:pt idx="5139">
                  <c:v>49.345849999999999</c:v>
                </c:pt>
                <c:pt idx="5140">
                  <c:v>49.360370000000003</c:v>
                </c:pt>
                <c:pt idx="5141">
                  <c:v>49.374890000000001</c:v>
                </c:pt>
                <c:pt idx="5142">
                  <c:v>49.389420000000001</c:v>
                </c:pt>
                <c:pt idx="5143">
                  <c:v>49.403939999999999</c:v>
                </c:pt>
                <c:pt idx="5144">
                  <c:v>49.418469999999999</c:v>
                </c:pt>
                <c:pt idx="5145">
                  <c:v>49.433</c:v>
                </c:pt>
                <c:pt idx="5146">
                  <c:v>49.44753</c:v>
                </c:pt>
                <c:pt idx="5147">
                  <c:v>49.462069999999997</c:v>
                </c:pt>
                <c:pt idx="5148">
                  <c:v>49.476599999999998</c:v>
                </c:pt>
                <c:pt idx="5149">
                  <c:v>49.491140000000001</c:v>
                </c:pt>
                <c:pt idx="5150">
                  <c:v>49.505679999999998</c:v>
                </c:pt>
                <c:pt idx="5151">
                  <c:v>49.520229999999998</c:v>
                </c:pt>
                <c:pt idx="5152">
                  <c:v>49.534770000000002</c:v>
                </c:pt>
                <c:pt idx="5153">
                  <c:v>49.549320000000002</c:v>
                </c:pt>
                <c:pt idx="5154">
                  <c:v>49.563870000000001</c:v>
                </c:pt>
                <c:pt idx="5155">
                  <c:v>49.578420000000001</c:v>
                </c:pt>
                <c:pt idx="5156">
                  <c:v>49.592979999999997</c:v>
                </c:pt>
                <c:pt idx="5157">
                  <c:v>49.607529999999997</c:v>
                </c:pt>
                <c:pt idx="5158">
                  <c:v>49.62209</c:v>
                </c:pt>
                <c:pt idx="5159">
                  <c:v>49.636650000000003</c:v>
                </c:pt>
                <c:pt idx="5160">
                  <c:v>49.651209999999999</c:v>
                </c:pt>
                <c:pt idx="5161">
                  <c:v>49.665779999999998</c:v>
                </c:pt>
                <c:pt idx="5162">
                  <c:v>49.680349999999997</c:v>
                </c:pt>
                <c:pt idx="5163">
                  <c:v>49.694920000000003</c:v>
                </c:pt>
                <c:pt idx="5164">
                  <c:v>49.709490000000002</c:v>
                </c:pt>
                <c:pt idx="5165">
                  <c:v>49.724060000000001</c:v>
                </c:pt>
                <c:pt idx="5166">
                  <c:v>49.738639999999997</c:v>
                </c:pt>
                <c:pt idx="5167">
                  <c:v>49.753219999999999</c:v>
                </c:pt>
                <c:pt idx="5168">
                  <c:v>49.767800000000001</c:v>
                </c:pt>
                <c:pt idx="5169">
                  <c:v>49.782380000000003</c:v>
                </c:pt>
                <c:pt idx="5170">
                  <c:v>49.796959999999999</c:v>
                </c:pt>
                <c:pt idx="5171">
                  <c:v>49.811549999999997</c:v>
                </c:pt>
                <c:pt idx="5172">
                  <c:v>49.826129999999999</c:v>
                </c:pt>
                <c:pt idx="5173">
                  <c:v>49.840719999999997</c:v>
                </c:pt>
                <c:pt idx="5174">
                  <c:v>49.855319999999999</c:v>
                </c:pt>
                <c:pt idx="5175">
                  <c:v>49.869909999999997</c:v>
                </c:pt>
                <c:pt idx="5176">
                  <c:v>49.884509999999999</c:v>
                </c:pt>
                <c:pt idx="5177">
                  <c:v>49.89911</c:v>
                </c:pt>
                <c:pt idx="5178">
                  <c:v>49.913710000000002</c:v>
                </c:pt>
                <c:pt idx="5179">
                  <c:v>49.928310000000003</c:v>
                </c:pt>
                <c:pt idx="5180">
                  <c:v>49.942920000000001</c:v>
                </c:pt>
                <c:pt idx="5181">
                  <c:v>49.957529999999998</c:v>
                </c:pt>
                <c:pt idx="5182">
                  <c:v>49.972140000000003</c:v>
                </c:pt>
                <c:pt idx="5183">
                  <c:v>49.986750000000001</c:v>
                </c:pt>
                <c:pt idx="5184">
                  <c:v>50.001359999999998</c:v>
                </c:pt>
                <c:pt idx="5185">
                  <c:v>50.015979999999999</c:v>
                </c:pt>
                <c:pt idx="5186">
                  <c:v>50.0306</c:v>
                </c:pt>
                <c:pt idx="5187">
                  <c:v>50.04522</c:v>
                </c:pt>
                <c:pt idx="5188">
                  <c:v>50.059840000000001</c:v>
                </c:pt>
                <c:pt idx="5189">
                  <c:v>50.074460000000002</c:v>
                </c:pt>
                <c:pt idx="5190">
                  <c:v>50.089089999999999</c:v>
                </c:pt>
                <c:pt idx="5191">
                  <c:v>50.103720000000003</c:v>
                </c:pt>
                <c:pt idx="5192">
                  <c:v>50.11835</c:v>
                </c:pt>
                <c:pt idx="5193">
                  <c:v>50.132980000000003</c:v>
                </c:pt>
                <c:pt idx="5194">
                  <c:v>50.147620000000003</c:v>
                </c:pt>
                <c:pt idx="5195">
                  <c:v>50.162260000000003</c:v>
                </c:pt>
                <c:pt idx="5196">
                  <c:v>50.176900000000003</c:v>
                </c:pt>
                <c:pt idx="5197">
                  <c:v>50.191540000000003</c:v>
                </c:pt>
                <c:pt idx="5198">
                  <c:v>50.206180000000003</c:v>
                </c:pt>
                <c:pt idx="5199">
                  <c:v>50.220829999999999</c:v>
                </c:pt>
                <c:pt idx="5200">
                  <c:v>50.235480000000003</c:v>
                </c:pt>
                <c:pt idx="5201">
                  <c:v>50.250129999999999</c:v>
                </c:pt>
                <c:pt idx="5202">
                  <c:v>50.264780000000002</c:v>
                </c:pt>
                <c:pt idx="5203">
                  <c:v>50.279429999999998</c:v>
                </c:pt>
                <c:pt idx="5204">
                  <c:v>50.294089999999997</c:v>
                </c:pt>
                <c:pt idx="5205">
                  <c:v>50.308750000000003</c:v>
                </c:pt>
                <c:pt idx="5206">
                  <c:v>50.323410000000003</c:v>
                </c:pt>
                <c:pt idx="5207">
                  <c:v>50.338070000000002</c:v>
                </c:pt>
                <c:pt idx="5208">
                  <c:v>50.352739999999997</c:v>
                </c:pt>
                <c:pt idx="5209">
                  <c:v>50.367400000000004</c:v>
                </c:pt>
                <c:pt idx="5210">
                  <c:v>50.382080000000002</c:v>
                </c:pt>
                <c:pt idx="5211">
                  <c:v>50.396749999999997</c:v>
                </c:pt>
                <c:pt idx="5212">
                  <c:v>50.41142</c:v>
                </c:pt>
                <c:pt idx="5213">
                  <c:v>50.426090000000002</c:v>
                </c:pt>
                <c:pt idx="5214">
                  <c:v>50.440770000000001</c:v>
                </c:pt>
                <c:pt idx="5215">
                  <c:v>50.455460000000002</c:v>
                </c:pt>
                <c:pt idx="5216">
                  <c:v>50.470129999999997</c:v>
                </c:pt>
                <c:pt idx="5217">
                  <c:v>50.484819999999999</c:v>
                </c:pt>
                <c:pt idx="5218">
                  <c:v>50.499510000000001</c:v>
                </c:pt>
                <c:pt idx="5219">
                  <c:v>50.514189999999999</c:v>
                </c:pt>
                <c:pt idx="5220">
                  <c:v>50.528889999999997</c:v>
                </c:pt>
                <c:pt idx="5221">
                  <c:v>50.543579999999999</c:v>
                </c:pt>
                <c:pt idx="5222">
                  <c:v>50.55827</c:v>
                </c:pt>
                <c:pt idx="5223">
                  <c:v>50.572969999999998</c:v>
                </c:pt>
                <c:pt idx="5224">
                  <c:v>50.587670000000003</c:v>
                </c:pt>
                <c:pt idx="5225">
                  <c:v>50.602379999999997</c:v>
                </c:pt>
                <c:pt idx="5226">
                  <c:v>50.617080000000001</c:v>
                </c:pt>
                <c:pt idx="5227">
                  <c:v>50.631779999999999</c:v>
                </c:pt>
                <c:pt idx="5228">
                  <c:v>50.64649</c:v>
                </c:pt>
                <c:pt idx="5229">
                  <c:v>50.661200000000001</c:v>
                </c:pt>
                <c:pt idx="5230">
                  <c:v>50.675910000000002</c:v>
                </c:pt>
                <c:pt idx="5231">
                  <c:v>50.690629999999999</c:v>
                </c:pt>
                <c:pt idx="5232">
                  <c:v>50.705350000000003</c:v>
                </c:pt>
                <c:pt idx="5233">
                  <c:v>50.720059999999997</c:v>
                </c:pt>
                <c:pt idx="5234">
                  <c:v>50.734780000000001</c:v>
                </c:pt>
                <c:pt idx="5235">
                  <c:v>50.749510000000001</c:v>
                </c:pt>
                <c:pt idx="5236">
                  <c:v>50.764229999999998</c:v>
                </c:pt>
                <c:pt idx="5237">
                  <c:v>50.778959999999998</c:v>
                </c:pt>
                <c:pt idx="5238">
                  <c:v>50.793689999999998</c:v>
                </c:pt>
                <c:pt idx="5239">
                  <c:v>50.808419999999998</c:v>
                </c:pt>
                <c:pt idx="5240">
                  <c:v>50.823149999999998</c:v>
                </c:pt>
                <c:pt idx="5241">
                  <c:v>50.837890000000002</c:v>
                </c:pt>
                <c:pt idx="5242">
                  <c:v>50.852629999999998</c:v>
                </c:pt>
                <c:pt idx="5243">
                  <c:v>50.867370000000001</c:v>
                </c:pt>
                <c:pt idx="5244">
                  <c:v>50.882109999999997</c:v>
                </c:pt>
                <c:pt idx="5245">
                  <c:v>50.896850000000001</c:v>
                </c:pt>
                <c:pt idx="5246">
                  <c:v>50.9116</c:v>
                </c:pt>
                <c:pt idx="5247">
                  <c:v>50.926349999999999</c:v>
                </c:pt>
                <c:pt idx="5248">
                  <c:v>50.941099999999999</c:v>
                </c:pt>
                <c:pt idx="5249">
                  <c:v>50.955849999999998</c:v>
                </c:pt>
                <c:pt idx="5250">
                  <c:v>50.970610000000001</c:v>
                </c:pt>
                <c:pt idx="5251">
                  <c:v>50.98536</c:v>
                </c:pt>
                <c:pt idx="5252">
                  <c:v>51.000120000000003</c:v>
                </c:pt>
                <c:pt idx="5253">
                  <c:v>51.014879999999998</c:v>
                </c:pt>
                <c:pt idx="5254">
                  <c:v>51.029649999999997</c:v>
                </c:pt>
                <c:pt idx="5255">
                  <c:v>51.044409999999999</c:v>
                </c:pt>
                <c:pt idx="5256">
                  <c:v>51.059179999999998</c:v>
                </c:pt>
                <c:pt idx="5257">
                  <c:v>51.073950000000004</c:v>
                </c:pt>
                <c:pt idx="5258">
                  <c:v>51.088720000000002</c:v>
                </c:pt>
                <c:pt idx="5259">
                  <c:v>51.103499999999997</c:v>
                </c:pt>
                <c:pt idx="5260">
                  <c:v>51.118270000000003</c:v>
                </c:pt>
                <c:pt idx="5261">
                  <c:v>51.133049999999997</c:v>
                </c:pt>
                <c:pt idx="5262">
                  <c:v>51.147829999999999</c:v>
                </c:pt>
                <c:pt idx="5263">
                  <c:v>51.162610000000001</c:v>
                </c:pt>
                <c:pt idx="5264">
                  <c:v>51.177399999999999</c:v>
                </c:pt>
                <c:pt idx="5265">
                  <c:v>51.192189999999997</c:v>
                </c:pt>
                <c:pt idx="5266">
                  <c:v>51.206969999999998</c:v>
                </c:pt>
                <c:pt idx="5267">
                  <c:v>51.221769999999999</c:v>
                </c:pt>
                <c:pt idx="5268">
                  <c:v>51.236559999999997</c:v>
                </c:pt>
                <c:pt idx="5269">
                  <c:v>51.251350000000002</c:v>
                </c:pt>
                <c:pt idx="5270">
                  <c:v>51.266159999999999</c:v>
                </c:pt>
                <c:pt idx="5271">
                  <c:v>51.280949999999997</c:v>
                </c:pt>
                <c:pt idx="5272">
                  <c:v>51.295749999999998</c:v>
                </c:pt>
                <c:pt idx="5273">
                  <c:v>51.310560000000002</c:v>
                </c:pt>
                <c:pt idx="5274">
                  <c:v>51.325369999999999</c:v>
                </c:pt>
                <c:pt idx="5275">
                  <c:v>51.340179999999997</c:v>
                </c:pt>
                <c:pt idx="5276">
                  <c:v>51.354979999999998</c:v>
                </c:pt>
                <c:pt idx="5277">
                  <c:v>51.369799999999998</c:v>
                </c:pt>
                <c:pt idx="5278">
                  <c:v>51.384610000000002</c:v>
                </c:pt>
                <c:pt idx="5279">
                  <c:v>51.399430000000002</c:v>
                </c:pt>
                <c:pt idx="5280">
                  <c:v>51.414250000000003</c:v>
                </c:pt>
                <c:pt idx="5281">
                  <c:v>51.429070000000003</c:v>
                </c:pt>
                <c:pt idx="5282">
                  <c:v>51.443890000000003</c:v>
                </c:pt>
                <c:pt idx="5283">
                  <c:v>51.45872</c:v>
                </c:pt>
                <c:pt idx="5284">
                  <c:v>51.473550000000003</c:v>
                </c:pt>
                <c:pt idx="5285">
                  <c:v>51.488379999999999</c:v>
                </c:pt>
                <c:pt idx="5286">
                  <c:v>51.503210000000003</c:v>
                </c:pt>
                <c:pt idx="5287">
                  <c:v>51.518039999999999</c:v>
                </c:pt>
                <c:pt idx="5288">
                  <c:v>51.532879999999999</c:v>
                </c:pt>
                <c:pt idx="5289">
                  <c:v>51.547710000000002</c:v>
                </c:pt>
                <c:pt idx="5290">
                  <c:v>51.562550000000002</c:v>
                </c:pt>
                <c:pt idx="5291">
                  <c:v>51.577399999999997</c:v>
                </c:pt>
                <c:pt idx="5292">
                  <c:v>51.592239999999997</c:v>
                </c:pt>
                <c:pt idx="5293">
                  <c:v>51.607089999999999</c:v>
                </c:pt>
                <c:pt idx="5294">
                  <c:v>51.621940000000002</c:v>
                </c:pt>
                <c:pt idx="5295">
                  <c:v>51.636789999999998</c:v>
                </c:pt>
                <c:pt idx="5296">
                  <c:v>51.65164</c:v>
                </c:pt>
                <c:pt idx="5297">
                  <c:v>51.666499999999999</c:v>
                </c:pt>
                <c:pt idx="5298">
                  <c:v>51.681350000000002</c:v>
                </c:pt>
                <c:pt idx="5299">
                  <c:v>51.696219999999997</c:v>
                </c:pt>
                <c:pt idx="5300">
                  <c:v>51.711069999999999</c:v>
                </c:pt>
                <c:pt idx="5301">
                  <c:v>51.725940000000001</c:v>
                </c:pt>
                <c:pt idx="5302">
                  <c:v>51.740810000000003</c:v>
                </c:pt>
                <c:pt idx="5303">
                  <c:v>51.755679999999998</c:v>
                </c:pt>
                <c:pt idx="5304">
                  <c:v>51.77055</c:v>
                </c:pt>
                <c:pt idx="5305">
                  <c:v>51.785420000000002</c:v>
                </c:pt>
                <c:pt idx="5306">
                  <c:v>51.800289999999997</c:v>
                </c:pt>
                <c:pt idx="5307">
                  <c:v>51.815170000000002</c:v>
                </c:pt>
                <c:pt idx="5308">
                  <c:v>51.83005</c:v>
                </c:pt>
                <c:pt idx="5309">
                  <c:v>51.844929999999998</c:v>
                </c:pt>
                <c:pt idx="5310">
                  <c:v>51.859810000000003</c:v>
                </c:pt>
                <c:pt idx="5311">
                  <c:v>51.874690000000001</c:v>
                </c:pt>
                <c:pt idx="5312">
                  <c:v>51.889580000000002</c:v>
                </c:pt>
                <c:pt idx="5313">
                  <c:v>51.904470000000003</c:v>
                </c:pt>
                <c:pt idx="5314">
                  <c:v>51.919359999999998</c:v>
                </c:pt>
                <c:pt idx="5315">
                  <c:v>51.934260000000002</c:v>
                </c:pt>
                <c:pt idx="5316">
                  <c:v>51.949150000000003</c:v>
                </c:pt>
                <c:pt idx="5317">
                  <c:v>51.96405</c:v>
                </c:pt>
                <c:pt idx="5318">
                  <c:v>51.978949999999998</c:v>
                </c:pt>
                <c:pt idx="5319">
                  <c:v>51.993850000000002</c:v>
                </c:pt>
                <c:pt idx="5320">
                  <c:v>52.008760000000002</c:v>
                </c:pt>
                <c:pt idx="5321">
                  <c:v>52.023670000000003</c:v>
                </c:pt>
                <c:pt idx="5322">
                  <c:v>52.03857</c:v>
                </c:pt>
                <c:pt idx="5323">
                  <c:v>52.053489999999996</c:v>
                </c:pt>
                <c:pt idx="5324">
                  <c:v>52.068399999999997</c:v>
                </c:pt>
                <c:pt idx="5325">
                  <c:v>52.083309999999997</c:v>
                </c:pt>
                <c:pt idx="5326">
                  <c:v>52.098230000000001</c:v>
                </c:pt>
                <c:pt idx="5327">
                  <c:v>52.113149999999997</c:v>
                </c:pt>
                <c:pt idx="5328">
                  <c:v>52.128070000000001</c:v>
                </c:pt>
                <c:pt idx="5329">
                  <c:v>52.143000000000001</c:v>
                </c:pt>
                <c:pt idx="5330">
                  <c:v>52.157919999999997</c:v>
                </c:pt>
                <c:pt idx="5331">
                  <c:v>52.172849999999997</c:v>
                </c:pt>
                <c:pt idx="5332">
                  <c:v>52.187779999999997</c:v>
                </c:pt>
                <c:pt idx="5333">
                  <c:v>52.202710000000003</c:v>
                </c:pt>
                <c:pt idx="5334">
                  <c:v>52.217649999999999</c:v>
                </c:pt>
                <c:pt idx="5335">
                  <c:v>52.232579999999999</c:v>
                </c:pt>
                <c:pt idx="5336">
                  <c:v>52.247520000000002</c:v>
                </c:pt>
                <c:pt idx="5337">
                  <c:v>52.262459999999997</c:v>
                </c:pt>
                <c:pt idx="5338">
                  <c:v>52.2774</c:v>
                </c:pt>
                <c:pt idx="5339">
                  <c:v>52.292349999999999</c:v>
                </c:pt>
                <c:pt idx="5340">
                  <c:v>52.307299999999998</c:v>
                </c:pt>
                <c:pt idx="5341">
                  <c:v>52.322249999999997</c:v>
                </c:pt>
                <c:pt idx="5342">
                  <c:v>52.337200000000003</c:v>
                </c:pt>
                <c:pt idx="5343">
                  <c:v>52.352150000000002</c:v>
                </c:pt>
                <c:pt idx="5344">
                  <c:v>52.367109999999997</c:v>
                </c:pt>
                <c:pt idx="5345">
                  <c:v>52.382060000000003</c:v>
                </c:pt>
                <c:pt idx="5346">
                  <c:v>52.397030000000001</c:v>
                </c:pt>
                <c:pt idx="5347">
                  <c:v>52.411990000000003</c:v>
                </c:pt>
                <c:pt idx="5348">
                  <c:v>52.426949999999998</c:v>
                </c:pt>
                <c:pt idx="5349">
                  <c:v>52.441920000000003</c:v>
                </c:pt>
                <c:pt idx="5350">
                  <c:v>52.456890000000001</c:v>
                </c:pt>
                <c:pt idx="5351">
                  <c:v>52.47186</c:v>
                </c:pt>
                <c:pt idx="5352">
                  <c:v>52.486829999999998</c:v>
                </c:pt>
                <c:pt idx="5353">
                  <c:v>52.501800000000003</c:v>
                </c:pt>
                <c:pt idx="5354">
                  <c:v>52.516779999999997</c:v>
                </c:pt>
                <c:pt idx="5355">
                  <c:v>52.531759999999998</c:v>
                </c:pt>
                <c:pt idx="5356">
                  <c:v>52.54674</c:v>
                </c:pt>
                <c:pt idx="5357">
                  <c:v>52.561729999999997</c:v>
                </c:pt>
                <c:pt idx="5358">
                  <c:v>52.576709999999999</c:v>
                </c:pt>
                <c:pt idx="5359">
                  <c:v>52.591700000000003</c:v>
                </c:pt>
                <c:pt idx="5360">
                  <c:v>52.60669</c:v>
                </c:pt>
                <c:pt idx="5361">
                  <c:v>52.621679999999998</c:v>
                </c:pt>
                <c:pt idx="5362">
                  <c:v>52.636679999999998</c:v>
                </c:pt>
                <c:pt idx="5363">
                  <c:v>52.651670000000003</c:v>
                </c:pt>
                <c:pt idx="5364">
                  <c:v>52.666670000000003</c:v>
                </c:pt>
                <c:pt idx="5365">
                  <c:v>52.681669999999997</c:v>
                </c:pt>
                <c:pt idx="5366">
                  <c:v>52.696669999999997</c:v>
                </c:pt>
                <c:pt idx="5367">
                  <c:v>52.711680000000001</c:v>
                </c:pt>
                <c:pt idx="5368">
                  <c:v>52.726680000000002</c:v>
                </c:pt>
                <c:pt idx="5369">
                  <c:v>52.741700000000002</c:v>
                </c:pt>
                <c:pt idx="5370">
                  <c:v>52.756709999999998</c:v>
                </c:pt>
                <c:pt idx="5371">
                  <c:v>52.771720000000002</c:v>
                </c:pt>
                <c:pt idx="5372">
                  <c:v>52.786740000000002</c:v>
                </c:pt>
                <c:pt idx="5373">
                  <c:v>52.801749999999998</c:v>
                </c:pt>
                <c:pt idx="5374">
                  <c:v>52.816769999999998</c:v>
                </c:pt>
                <c:pt idx="5375">
                  <c:v>52.831789999999998</c:v>
                </c:pt>
                <c:pt idx="5376">
                  <c:v>52.846820000000001</c:v>
                </c:pt>
                <c:pt idx="5377">
                  <c:v>52.861840000000001</c:v>
                </c:pt>
                <c:pt idx="5378">
                  <c:v>52.876869999999997</c:v>
                </c:pt>
                <c:pt idx="5379">
                  <c:v>52.8919</c:v>
                </c:pt>
                <c:pt idx="5380">
                  <c:v>52.906939999999999</c:v>
                </c:pt>
                <c:pt idx="5381">
                  <c:v>52.921970000000002</c:v>
                </c:pt>
                <c:pt idx="5382">
                  <c:v>52.937010000000001</c:v>
                </c:pt>
                <c:pt idx="5383">
                  <c:v>52.95205</c:v>
                </c:pt>
                <c:pt idx="5384">
                  <c:v>52.967089999999999</c:v>
                </c:pt>
                <c:pt idx="5385">
                  <c:v>52.982129999999998</c:v>
                </c:pt>
                <c:pt idx="5386">
                  <c:v>52.99718</c:v>
                </c:pt>
                <c:pt idx="5387">
                  <c:v>53.012219999999999</c:v>
                </c:pt>
                <c:pt idx="5388">
                  <c:v>53.027279999999998</c:v>
                </c:pt>
                <c:pt idx="5389">
                  <c:v>53.042319999999997</c:v>
                </c:pt>
                <c:pt idx="5390">
                  <c:v>53.057380000000002</c:v>
                </c:pt>
                <c:pt idx="5391">
                  <c:v>53.07244</c:v>
                </c:pt>
                <c:pt idx="5392">
                  <c:v>53.087490000000003</c:v>
                </c:pt>
                <c:pt idx="5393">
                  <c:v>53.102550000000001</c:v>
                </c:pt>
                <c:pt idx="5394">
                  <c:v>53.117620000000002</c:v>
                </c:pt>
                <c:pt idx="5395">
                  <c:v>53.132680000000001</c:v>
                </c:pt>
                <c:pt idx="5396">
                  <c:v>53.147750000000002</c:v>
                </c:pt>
                <c:pt idx="5397">
                  <c:v>53.162820000000004</c:v>
                </c:pt>
                <c:pt idx="5398">
                  <c:v>53.177889999999998</c:v>
                </c:pt>
                <c:pt idx="5399">
                  <c:v>53.192959999999999</c:v>
                </c:pt>
                <c:pt idx="5400">
                  <c:v>53.208039999999997</c:v>
                </c:pt>
                <c:pt idx="5401">
                  <c:v>53.223109999999998</c:v>
                </c:pt>
                <c:pt idx="5402">
                  <c:v>53.238190000000003</c:v>
                </c:pt>
                <c:pt idx="5403">
                  <c:v>53.253279999999997</c:v>
                </c:pt>
                <c:pt idx="5404">
                  <c:v>53.268360000000001</c:v>
                </c:pt>
                <c:pt idx="5405">
                  <c:v>53.283450000000002</c:v>
                </c:pt>
                <c:pt idx="5406">
                  <c:v>53.29853</c:v>
                </c:pt>
                <c:pt idx="5407">
                  <c:v>53.313630000000003</c:v>
                </c:pt>
                <c:pt idx="5408">
                  <c:v>53.328719999999997</c:v>
                </c:pt>
                <c:pt idx="5409">
                  <c:v>53.343809999999998</c:v>
                </c:pt>
                <c:pt idx="5410">
                  <c:v>53.358910000000002</c:v>
                </c:pt>
                <c:pt idx="5411">
                  <c:v>53.374009999999998</c:v>
                </c:pt>
                <c:pt idx="5412">
                  <c:v>53.389110000000002</c:v>
                </c:pt>
                <c:pt idx="5413">
                  <c:v>53.404209999999999</c:v>
                </c:pt>
                <c:pt idx="5414">
                  <c:v>53.419319999999999</c:v>
                </c:pt>
                <c:pt idx="5415">
                  <c:v>53.434420000000003</c:v>
                </c:pt>
                <c:pt idx="5416">
                  <c:v>53.449530000000003</c:v>
                </c:pt>
                <c:pt idx="5417">
                  <c:v>53.464649999999999</c:v>
                </c:pt>
                <c:pt idx="5418">
                  <c:v>53.479759999999999</c:v>
                </c:pt>
                <c:pt idx="5419">
                  <c:v>53.494869999999999</c:v>
                </c:pt>
                <c:pt idx="5420">
                  <c:v>53.509990000000002</c:v>
                </c:pt>
                <c:pt idx="5421">
                  <c:v>53.525109999999998</c:v>
                </c:pt>
                <c:pt idx="5422">
                  <c:v>53.540230000000001</c:v>
                </c:pt>
                <c:pt idx="5423">
                  <c:v>53.55536</c:v>
                </c:pt>
                <c:pt idx="5424">
                  <c:v>53.570480000000003</c:v>
                </c:pt>
                <c:pt idx="5425">
                  <c:v>53.585610000000003</c:v>
                </c:pt>
                <c:pt idx="5426">
                  <c:v>53.600749999999998</c:v>
                </c:pt>
                <c:pt idx="5427">
                  <c:v>53.615879999999997</c:v>
                </c:pt>
                <c:pt idx="5428">
                  <c:v>53.631010000000003</c:v>
                </c:pt>
                <c:pt idx="5429">
                  <c:v>53.646149999999999</c:v>
                </c:pt>
                <c:pt idx="5430">
                  <c:v>53.661290000000001</c:v>
                </c:pt>
                <c:pt idx="5431">
                  <c:v>53.676430000000003</c:v>
                </c:pt>
                <c:pt idx="5432">
                  <c:v>53.691569999999999</c:v>
                </c:pt>
                <c:pt idx="5433">
                  <c:v>53.706719999999997</c:v>
                </c:pt>
                <c:pt idx="5434">
                  <c:v>53.721870000000003</c:v>
                </c:pt>
                <c:pt idx="5435">
                  <c:v>53.737020000000001</c:v>
                </c:pt>
                <c:pt idx="5436">
                  <c:v>53.75217</c:v>
                </c:pt>
                <c:pt idx="5437">
                  <c:v>53.767330000000001</c:v>
                </c:pt>
                <c:pt idx="5438">
                  <c:v>53.78248</c:v>
                </c:pt>
                <c:pt idx="5439">
                  <c:v>53.797640000000001</c:v>
                </c:pt>
                <c:pt idx="5440">
                  <c:v>53.812800000000003</c:v>
                </c:pt>
                <c:pt idx="5441">
                  <c:v>53.827959999999997</c:v>
                </c:pt>
                <c:pt idx="5442">
                  <c:v>53.843130000000002</c:v>
                </c:pt>
                <c:pt idx="5443">
                  <c:v>53.8583</c:v>
                </c:pt>
                <c:pt idx="5444">
                  <c:v>53.873469999999998</c:v>
                </c:pt>
                <c:pt idx="5445">
                  <c:v>53.888640000000002</c:v>
                </c:pt>
                <c:pt idx="5446">
                  <c:v>53.90381</c:v>
                </c:pt>
                <c:pt idx="5447">
                  <c:v>53.918990000000001</c:v>
                </c:pt>
                <c:pt idx="5448">
                  <c:v>53.934170000000002</c:v>
                </c:pt>
                <c:pt idx="5449">
                  <c:v>53.949339999999999</c:v>
                </c:pt>
                <c:pt idx="5450">
                  <c:v>53.964530000000003</c:v>
                </c:pt>
                <c:pt idx="5451">
                  <c:v>53.979709999999997</c:v>
                </c:pt>
                <c:pt idx="5452">
                  <c:v>53.994900000000001</c:v>
                </c:pt>
                <c:pt idx="5453">
                  <c:v>54.010089999999998</c:v>
                </c:pt>
                <c:pt idx="5454">
                  <c:v>54.025280000000002</c:v>
                </c:pt>
                <c:pt idx="5455">
                  <c:v>54.040469999999999</c:v>
                </c:pt>
                <c:pt idx="5456">
                  <c:v>54.055660000000003</c:v>
                </c:pt>
                <c:pt idx="5457">
                  <c:v>54.070860000000003</c:v>
                </c:pt>
                <c:pt idx="5458">
                  <c:v>54.086060000000003</c:v>
                </c:pt>
                <c:pt idx="5459">
                  <c:v>54.101260000000003</c:v>
                </c:pt>
                <c:pt idx="5460">
                  <c:v>54.11647</c:v>
                </c:pt>
                <c:pt idx="5461">
                  <c:v>54.13167</c:v>
                </c:pt>
                <c:pt idx="5462">
                  <c:v>54.146880000000003</c:v>
                </c:pt>
                <c:pt idx="5463">
                  <c:v>54.162089999999999</c:v>
                </c:pt>
                <c:pt idx="5464">
                  <c:v>54.177300000000002</c:v>
                </c:pt>
                <c:pt idx="5465">
                  <c:v>54.192520000000002</c:v>
                </c:pt>
                <c:pt idx="5466">
                  <c:v>54.207729999999998</c:v>
                </c:pt>
                <c:pt idx="5467">
                  <c:v>54.222949999999997</c:v>
                </c:pt>
                <c:pt idx="5468">
                  <c:v>54.238169999999997</c:v>
                </c:pt>
                <c:pt idx="5469">
                  <c:v>54.253390000000003</c:v>
                </c:pt>
                <c:pt idx="5470">
                  <c:v>54.268619999999999</c:v>
                </c:pt>
                <c:pt idx="5471">
                  <c:v>54.283839999999998</c:v>
                </c:pt>
                <c:pt idx="5472">
                  <c:v>54.29907</c:v>
                </c:pt>
                <c:pt idx="5473">
                  <c:v>54.314300000000003</c:v>
                </c:pt>
                <c:pt idx="5474">
                  <c:v>54.329540000000001</c:v>
                </c:pt>
                <c:pt idx="5475">
                  <c:v>54.344769999999997</c:v>
                </c:pt>
                <c:pt idx="5476">
                  <c:v>54.360010000000003</c:v>
                </c:pt>
                <c:pt idx="5477">
                  <c:v>54.375250000000001</c:v>
                </c:pt>
                <c:pt idx="5478">
                  <c:v>54.390500000000003</c:v>
                </c:pt>
                <c:pt idx="5479">
                  <c:v>54.405740000000002</c:v>
                </c:pt>
                <c:pt idx="5480">
                  <c:v>54.42098</c:v>
                </c:pt>
                <c:pt idx="5481">
                  <c:v>54.436230000000002</c:v>
                </c:pt>
                <c:pt idx="5482">
                  <c:v>54.451479999999997</c:v>
                </c:pt>
                <c:pt idx="5483">
                  <c:v>54.466740000000001</c:v>
                </c:pt>
                <c:pt idx="5484">
                  <c:v>54.481990000000003</c:v>
                </c:pt>
                <c:pt idx="5485">
                  <c:v>54.497250000000001</c:v>
                </c:pt>
                <c:pt idx="5486">
                  <c:v>54.512500000000003</c:v>
                </c:pt>
                <c:pt idx="5487">
                  <c:v>54.527769999999997</c:v>
                </c:pt>
                <c:pt idx="5488">
                  <c:v>54.543030000000002</c:v>
                </c:pt>
                <c:pt idx="5489">
                  <c:v>54.558300000000003</c:v>
                </c:pt>
                <c:pt idx="5490">
                  <c:v>54.573560000000001</c:v>
                </c:pt>
                <c:pt idx="5491">
                  <c:v>54.588830000000002</c:v>
                </c:pt>
                <c:pt idx="5492">
                  <c:v>54.604100000000003</c:v>
                </c:pt>
                <c:pt idx="5493">
                  <c:v>54.61938</c:v>
                </c:pt>
                <c:pt idx="5494">
                  <c:v>54.634650000000001</c:v>
                </c:pt>
                <c:pt idx="5495">
                  <c:v>54.649929999999998</c:v>
                </c:pt>
                <c:pt idx="5496">
                  <c:v>54.665210000000002</c:v>
                </c:pt>
                <c:pt idx="5497">
                  <c:v>54.680500000000002</c:v>
                </c:pt>
                <c:pt idx="5498">
                  <c:v>54.695779999999999</c:v>
                </c:pt>
                <c:pt idx="5499">
                  <c:v>54.711069999999999</c:v>
                </c:pt>
                <c:pt idx="5500">
                  <c:v>54.72636</c:v>
                </c:pt>
                <c:pt idx="5501">
                  <c:v>54.74165</c:v>
                </c:pt>
                <c:pt idx="5502">
                  <c:v>54.75694</c:v>
                </c:pt>
                <c:pt idx="5503">
                  <c:v>54.772239999999996</c:v>
                </c:pt>
                <c:pt idx="5504">
                  <c:v>54.787529999999997</c:v>
                </c:pt>
                <c:pt idx="5505">
                  <c:v>54.80283</c:v>
                </c:pt>
                <c:pt idx="5506">
                  <c:v>54.818129999999996</c:v>
                </c:pt>
                <c:pt idx="5507">
                  <c:v>54.833440000000003</c:v>
                </c:pt>
                <c:pt idx="5508">
                  <c:v>54.848739999999999</c:v>
                </c:pt>
                <c:pt idx="5509">
                  <c:v>54.864049999999999</c:v>
                </c:pt>
                <c:pt idx="5510">
                  <c:v>54.879359999999998</c:v>
                </c:pt>
                <c:pt idx="5511">
                  <c:v>54.894680000000001</c:v>
                </c:pt>
                <c:pt idx="5512">
                  <c:v>54.909990000000001</c:v>
                </c:pt>
                <c:pt idx="5513">
                  <c:v>54.925310000000003</c:v>
                </c:pt>
                <c:pt idx="5514">
                  <c:v>54.940620000000003</c:v>
                </c:pt>
                <c:pt idx="5515">
                  <c:v>54.955950000000001</c:v>
                </c:pt>
                <c:pt idx="5516">
                  <c:v>54.971269999999997</c:v>
                </c:pt>
                <c:pt idx="5517">
                  <c:v>54.986600000000003</c:v>
                </c:pt>
                <c:pt idx="5518">
                  <c:v>55.001919999999998</c:v>
                </c:pt>
                <c:pt idx="5519">
                  <c:v>55.017249999999997</c:v>
                </c:pt>
                <c:pt idx="5520">
                  <c:v>55.032589999999999</c:v>
                </c:pt>
                <c:pt idx="5521">
                  <c:v>55.047919999999998</c:v>
                </c:pt>
                <c:pt idx="5522">
                  <c:v>55.063249999999996</c:v>
                </c:pt>
                <c:pt idx="5523">
                  <c:v>55.078589999999998</c:v>
                </c:pt>
                <c:pt idx="5524">
                  <c:v>55.09393</c:v>
                </c:pt>
                <c:pt idx="5525">
                  <c:v>55.109270000000002</c:v>
                </c:pt>
                <c:pt idx="5526">
                  <c:v>55.12462</c:v>
                </c:pt>
                <c:pt idx="5527">
                  <c:v>55.139969999999998</c:v>
                </c:pt>
                <c:pt idx="5528">
                  <c:v>55.155320000000003</c:v>
                </c:pt>
                <c:pt idx="5529">
                  <c:v>55.170670000000001</c:v>
                </c:pt>
                <c:pt idx="5530">
                  <c:v>55.186019999999999</c:v>
                </c:pt>
                <c:pt idx="5531">
                  <c:v>55.201369999999997</c:v>
                </c:pt>
                <c:pt idx="5532">
                  <c:v>55.216729999999998</c:v>
                </c:pt>
                <c:pt idx="5533">
                  <c:v>55.232089999999999</c:v>
                </c:pt>
                <c:pt idx="5534">
                  <c:v>55.247450000000001</c:v>
                </c:pt>
                <c:pt idx="5535">
                  <c:v>55.262810000000002</c:v>
                </c:pt>
                <c:pt idx="5536">
                  <c:v>55.278179999999999</c:v>
                </c:pt>
                <c:pt idx="5537">
                  <c:v>55.293550000000003</c:v>
                </c:pt>
                <c:pt idx="5538">
                  <c:v>55.308920000000001</c:v>
                </c:pt>
                <c:pt idx="5539">
                  <c:v>55.324289999999998</c:v>
                </c:pt>
                <c:pt idx="5540">
                  <c:v>55.339660000000002</c:v>
                </c:pt>
                <c:pt idx="5541">
                  <c:v>55.355040000000002</c:v>
                </c:pt>
                <c:pt idx="5542">
                  <c:v>55.370420000000003</c:v>
                </c:pt>
                <c:pt idx="5543">
                  <c:v>55.385800000000003</c:v>
                </c:pt>
                <c:pt idx="5544">
                  <c:v>55.401179999999997</c:v>
                </c:pt>
                <c:pt idx="5545">
                  <c:v>55.41657</c:v>
                </c:pt>
                <c:pt idx="5546">
                  <c:v>55.431959999999997</c:v>
                </c:pt>
                <c:pt idx="5547">
                  <c:v>55.44735</c:v>
                </c:pt>
                <c:pt idx="5548">
                  <c:v>55.462739999999997</c:v>
                </c:pt>
                <c:pt idx="5549">
                  <c:v>55.47813</c:v>
                </c:pt>
                <c:pt idx="5550">
                  <c:v>55.49353</c:v>
                </c:pt>
                <c:pt idx="5551">
                  <c:v>55.508920000000003</c:v>
                </c:pt>
                <c:pt idx="5552">
                  <c:v>55.524320000000003</c:v>
                </c:pt>
                <c:pt idx="5553">
                  <c:v>55.539729999999999</c:v>
                </c:pt>
                <c:pt idx="5554">
                  <c:v>55.555129999999998</c:v>
                </c:pt>
                <c:pt idx="5555">
                  <c:v>55.570540000000001</c:v>
                </c:pt>
                <c:pt idx="5556">
                  <c:v>55.585949999999997</c:v>
                </c:pt>
                <c:pt idx="5557">
                  <c:v>55.60136</c:v>
                </c:pt>
                <c:pt idx="5558">
                  <c:v>55.616770000000002</c:v>
                </c:pt>
                <c:pt idx="5559">
                  <c:v>55.632179999999998</c:v>
                </c:pt>
                <c:pt idx="5560">
                  <c:v>55.647599999999997</c:v>
                </c:pt>
                <c:pt idx="5561">
                  <c:v>55.663020000000003</c:v>
                </c:pt>
                <c:pt idx="5562">
                  <c:v>55.678440000000002</c:v>
                </c:pt>
                <c:pt idx="5563">
                  <c:v>55.693869999999997</c:v>
                </c:pt>
                <c:pt idx="5564">
                  <c:v>55.709290000000003</c:v>
                </c:pt>
                <c:pt idx="5565">
                  <c:v>55.724719999999998</c:v>
                </c:pt>
                <c:pt idx="5566">
                  <c:v>55.74015</c:v>
                </c:pt>
                <c:pt idx="5567">
                  <c:v>55.755580000000002</c:v>
                </c:pt>
                <c:pt idx="5568">
                  <c:v>55.77102</c:v>
                </c:pt>
                <c:pt idx="5569">
                  <c:v>55.786450000000002</c:v>
                </c:pt>
                <c:pt idx="5570">
                  <c:v>55.80189</c:v>
                </c:pt>
                <c:pt idx="5571">
                  <c:v>55.817329999999998</c:v>
                </c:pt>
                <c:pt idx="5572">
                  <c:v>55.832769999999996</c:v>
                </c:pt>
                <c:pt idx="5573">
                  <c:v>55.848219999999998</c:v>
                </c:pt>
                <c:pt idx="5574">
                  <c:v>55.863660000000003</c:v>
                </c:pt>
                <c:pt idx="5575">
                  <c:v>55.879109999999997</c:v>
                </c:pt>
                <c:pt idx="5576">
                  <c:v>55.894570000000002</c:v>
                </c:pt>
                <c:pt idx="5577">
                  <c:v>55.910020000000003</c:v>
                </c:pt>
                <c:pt idx="5578">
                  <c:v>55.925469999999997</c:v>
                </c:pt>
                <c:pt idx="5579">
                  <c:v>55.940930000000002</c:v>
                </c:pt>
                <c:pt idx="5580">
                  <c:v>55.956389999999999</c:v>
                </c:pt>
                <c:pt idx="5581">
                  <c:v>55.971850000000003</c:v>
                </c:pt>
                <c:pt idx="5582">
                  <c:v>55.987319999999997</c:v>
                </c:pt>
                <c:pt idx="5583">
                  <c:v>56.002780000000001</c:v>
                </c:pt>
                <c:pt idx="5584">
                  <c:v>56.018250000000002</c:v>
                </c:pt>
                <c:pt idx="5585">
                  <c:v>56.033720000000002</c:v>
                </c:pt>
                <c:pt idx="5586">
                  <c:v>56.049190000000003</c:v>
                </c:pt>
                <c:pt idx="5587">
                  <c:v>56.06467</c:v>
                </c:pt>
                <c:pt idx="5588">
                  <c:v>56.080150000000003</c:v>
                </c:pt>
                <c:pt idx="5589">
                  <c:v>56.09563</c:v>
                </c:pt>
                <c:pt idx="5590">
                  <c:v>56.111109999999996</c:v>
                </c:pt>
                <c:pt idx="5591">
                  <c:v>56.12659</c:v>
                </c:pt>
                <c:pt idx="5592">
                  <c:v>56.142069999999997</c:v>
                </c:pt>
                <c:pt idx="5593">
                  <c:v>56.157559999999997</c:v>
                </c:pt>
                <c:pt idx="5594">
                  <c:v>56.173050000000003</c:v>
                </c:pt>
                <c:pt idx="5595">
                  <c:v>56.188549999999999</c:v>
                </c:pt>
                <c:pt idx="5596">
                  <c:v>56.204039999999999</c:v>
                </c:pt>
                <c:pt idx="5597">
                  <c:v>56.219540000000002</c:v>
                </c:pt>
                <c:pt idx="5598">
                  <c:v>56.235030000000002</c:v>
                </c:pt>
                <c:pt idx="5599">
                  <c:v>56.250529999999998</c:v>
                </c:pt>
                <c:pt idx="5600">
                  <c:v>56.266039999999997</c:v>
                </c:pt>
                <c:pt idx="5601">
                  <c:v>56.28154</c:v>
                </c:pt>
                <c:pt idx="5602">
                  <c:v>56.297049999999999</c:v>
                </c:pt>
                <c:pt idx="5603">
                  <c:v>56.312559999999998</c:v>
                </c:pt>
                <c:pt idx="5604">
                  <c:v>56.328069999999997</c:v>
                </c:pt>
                <c:pt idx="5605">
                  <c:v>56.343580000000003</c:v>
                </c:pt>
                <c:pt idx="5606">
                  <c:v>56.359099999999998</c:v>
                </c:pt>
                <c:pt idx="5607">
                  <c:v>56.374609999999997</c:v>
                </c:pt>
                <c:pt idx="5608">
                  <c:v>56.390129999999999</c:v>
                </c:pt>
                <c:pt idx="5609">
                  <c:v>56.405650000000001</c:v>
                </c:pt>
                <c:pt idx="5610">
                  <c:v>56.42118</c:v>
                </c:pt>
                <c:pt idx="5611">
                  <c:v>56.436700000000002</c:v>
                </c:pt>
                <c:pt idx="5612">
                  <c:v>56.45223</c:v>
                </c:pt>
                <c:pt idx="5613">
                  <c:v>56.467759999999998</c:v>
                </c:pt>
                <c:pt idx="5614">
                  <c:v>56.4833</c:v>
                </c:pt>
                <c:pt idx="5615">
                  <c:v>56.498829999999998</c:v>
                </c:pt>
                <c:pt idx="5616">
                  <c:v>56.51437</c:v>
                </c:pt>
                <c:pt idx="5617">
                  <c:v>56.529899999999998</c:v>
                </c:pt>
                <c:pt idx="5618">
                  <c:v>56.545439999999999</c:v>
                </c:pt>
                <c:pt idx="5619">
                  <c:v>56.560989999999997</c:v>
                </c:pt>
                <c:pt idx="5620">
                  <c:v>56.576529999999998</c:v>
                </c:pt>
                <c:pt idx="5621">
                  <c:v>56.592080000000003</c:v>
                </c:pt>
                <c:pt idx="5622">
                  <c:v>56.60763</c:v>
                </c:pt>
                <c:pt idx="5623">
                  <c:v>56.623179999999998</c:v>
                </c:pt>
                <c:pt idx="5624">
                  <c:v>56.638739999999999</c:v>
                </c:pt>
                <c:pt idx="5625">
                  <c:v>56.654290000000003</c:v>
                </c:pt>
                <c:pt idx="5626">
                  <c:v>56.669849999999997</c:v>
                </c:pt>
                <c:pt idx="5627">
                  <c:v>56.685409999999997</c:v>
                </c:pt>
                <c:pt idx="5628">
                  <c:v>56.700969999999998</c:v>
                </c:pt>
                <c:pt idx="5629">
                  <c:v>56.716540000000002</c:v>
                </c:pt>
                <c:pt idx="5630">
                  <c:v>56.732109999999999</c:v>
                </c:pt>
                <c:pt idx="5631">
                  <c:v>56.747669999999999</c:v>
                </c:pt>
                <c:pt idx="5632">
                  <c:v>56.763240000000003</c:v>
                </c:pt>
                <c:pt idx="5633">
                  <c:v>56.778820000000003</c:v>
                </c:pt>
                <c:pt idx="5634">
                  <c:v>56.79439</c:v>
                </c:pt>
                <c:pt idx="5635">
                  <c:v>56.80997</c:v>
                </c:pt>
                <c:pt idx="5636">
                  <c:v>56.82555</c:v>
                </c:pt>
                <c:pt idx="5637">
                  <c:v>56.84113</c:v>
                </c:pt>
                <c:pt idx="5638">
                  <c:v>56.85671</c:v>
                </c:pt>
                <c:pt idx="5639">
                  <c:v>56.872300000000003</c:v>
                </c:pt>
                <c:pt idx="5640">
                  <c:v>56.887889999999999</c:v>
                </c:pt>
                <c:pt idx="5641">
                  <c:v>56.903480000000002</c:v>
                </c:pt>
                <c:pt idx="5642">
                  <c:v>56.919069999999998</c:v>
                </c:pt>
                <c:pt idx="5643">
                  <c:v>56.934669999999997</c:v>
                </c:pt>
                <c:pt idx="5644">
                  <c:v>56.95026</c:v>
                </c:pt>
                <c:pt idx="5645">
                  <c:v>56.965859999999999</c:v>
                </c:pt>
                <c:pt idx="5646">
                  <c:v>56.981459999999998</c:v>
                </c:pt>
                <c:pt idx="5647">
                  <c:v>56.997059999999998</c:v>
                </c:pt>
                <c:pt idx="5648">
                  <c:v>57.01267</c:v>
                </c:pt>
                <c:pt idx="5649">
                  <c:v>57.028269999999999</c:v>
                </c:pt>
                <c:pt idx="5650">
                  <c:v>57.043880000000001</c:v>
                </c:pt>
                <c:pt idx="5651">
                  <c:v>57.0595</c:v>
                </c:pt>
                <c:pt idx="5652">
                  <c:v>57.075110000000002</c:v>
                </c:pt>
                <c:pt idx="5653">
                  <c:v>57.090719999999997</c:v>
                </c:pt>
                <c:pt idx="5654">
                  <c:v>57.106340000000003</c:v>
                </c:pt>
                <c:pt idx="5655">
                  <c:v>57.121960000000001</c:v>
                </c:pt>
                <c:pt idx="5656">
                  <c:v>57.13758</c:v>
                </c:pt>
                <c:pt idx="5657">
                  <c:v>57.153210000000001</c:v>
                </c:pt>
                <c:pt idx="5658">
                  <c:v>57.16883</c:v>
                </c:pt>
                <c:pt idx="5659">
                  <c:v>57.184460000000001</c:v>
                </c:pt>
                <c:pt idx="5660">
                  <c:v>57.200099999999999</c:v>
                </c:pt>
                <c:pt idx="5661">
                  <c:v>57.215730000000001</c:v>
                </c:pt>
                <c:pt idx="5662">
                  <c:v>57.231360000000002</c:v>
                </c:pt>
                <c:pt idx="5663">
                  <c:v>57.247</c:v>
                </c:pt>
                <c:pt idx="5664">
                  <c:v>57.262639999999998</c:v>
                </c:pt>
                <c:pt idx="5665">
                  <c:v>57.278280000000002</c:v>
                </c:pt>
                <c:pt idx="5666">
                  <c:v>57.29392</c:v>
                </c:pt>
                <c:pt idx="5667">
                  <c:v>57.309570000000001</c:v>
                </c:pt>
                <c:pt idx="5668">
                  <c:v>57.325220000000002</c:v>
                </c:pt>
                <c:pt idx="5669">
                  <c:v>57.340870000000002</c:v>
                </c:pt>
                <c:pt idx="5670">
                  <c:v>57.356520000000003</c:v>
                </c:pt>
                <c:pt idx="5671">
                  <c:v>57.372169999999997</c:v>
                </c:pt>
                <c:pt idx="5672">
                  <c:v>57.387830000000001</c:v>
                </c:pt>
                <c:pt idx="5673">
                  <c:v>57.403489999999998</c:v>
                </c:pt>
                <c:pt idx="5674">
                  <c:v>57.419150000000002</c:v>
                </c:pt>
                <c:pt idx="5675">
                  <c:v>57.434809999999999</c:v>
                </c:pt>
                <c:pt idx="5676">
                  <c:v>57.450479999999999</c:v>
                </c:pt>
                <c:pt idx="5677">
                  <c:v>57.466140000000003</c:v>
                </c:pt>
                <c:pt idx="5678">
                  <c:v>57.481810000000003</c:v>
                </c:pt>
                <c:pt idx="5679">
                  <c:v>57.497480000000003</c:v>
                </c:pt>
                <c:pt idx="5680">
                  <c:v>57.513159999999999</c:v>
                </c:pt>
                <c:pt idx="5681">
                  <c:v>57.528829999999999</c:v>
                </c:pt>
                <c:pt idx="5682">
                  <c:v>57.544510000000002</c:v>
                </c:pt>
                <c:pt idx="5683">
                  <c:v>57.560189999999999</c:v>
                </c:pt>
                <c:pt idx="5684">
                  <c:v>57.575870000000002</c:v>
                </c:pt>
                <c:pt idx="5685">
                  <c:v>57.591560000000001</c:v>
                </c:pt>
                <c:pt idx="5686">
                  <c:v>57.607239999999997</c:v>
                </c:pt>
                <c:pt idx="5687">
                  <c:v>57.622929999999997</c:v>
                </c:pt>
                <c:pt idx="5688">
                  <c:v>57.638620000000003</c:v>
                </c:pt>
                <c:pt idx="5689">
                  <c:v>57.654319999999998</c:v>
                </c:pt>
                <c:pt idx="5690">
                  <c:v>57.670009999999998</c:v>
                </c:pt>
                <c:pt idx="5691">
                  <c:v>57.68571</c:v>
                </c:pt>
                <c:pt idx="5692">
                  <c:v>57.7014</c:v>
                </c:pt>
                <c:pt idx="5693">
                  <c:v>57.717109999999998</c:v>
                </c:pt>
                <c:pt idx="5694">
                  <c:v>57.732810000000001</c:v>
                </c:pt>
                <c:pt idx="5695">
                  <c:v>57.748519999999999</c:v>
                </c:pt>
                <c:pt idx="5696">
                  <c:v>57.764220000000002</c:v>
                </c:pt>
                <c:pt idx="5697">
                  <c:v>57.77993</c:v>
                </c:pt>
                <c:pt idx="5698">
                  <c:v>57.795639999999999</c:v>
                </c:pt>
                <c:pt idx="5699">
                  <c:v>57.811360000000001</c:v>
                </c:pt>
                <c:pt idx="5700">
                  <c:v>57.827069999999999</c:v>
                </c:pt>
                <c:pt idx="5701">
                  <c:v>57.842790000000001</c:v>
                </c:pt>
                <c:pt idx="5702">
                  <c:v>57.858510000000003</c:v>
                </c:pt>
                <c:pt idx="5703">
                  <c:v>57.874229999999997</c:v>
                </c:pt>
                <c:pt idx="5704">
                  <c:v>57.889960000000002</c:v>
                </c:pt>
                <c:pt idx="5705">
                  <c:v>57.90569</c:v>
                </c:pt>
                <c:pt idx="5706">
                  <c:v>57.921419999999998</c:v>
                </c:pt>
                <c:pt idx="5707">
                  <c:v>57.937150000000003</c:v>
                </c:pt>
                <c:pt idx="5708">
                  <c:v>57.95288</c:v>
                </c:pt>
                <c:pt idx="5709">
                  <c:v>57.968620000000001</c:v>
                </c:pt>
                <c:pt idx="5710">
                  <c:v>57.984349999999999</c:v>
                </c:pt>
                <c:pt idx="5711">
                  <c:v>58.00009</c:v>
                </c:pt>
                <c:pt idx="5712">
                  <c:v>58.015830000000001</c:v>
                </c:pt>
                <c:pt idx="5713">
                  <c:v>58.031579999999998</c:v>
                </c:pt>
                <c:pt idx="5714">
                  <c:v>58.047330000000002</c:v>
                </c:pt>
                <c:pt idx="5715">
                  <c:v>58.063070000000003</c:v>
                </c:pt>
                <c:pt idx="5716">
                  <c:v>58.07882</c:v>
                </c:pt>
                <c:pt idx="5717">
                  <c:v>58.094569999999997</c:v>
                </c:pt>
                <c:pt idx="5718">
                  <c:v>58.110329999999998</c:v>
                </c:pt>
                <c:pt idx="5719">
                  <c:v>58.126089999999998</c:v>
                </c:pt>
                <c:pt idx="5720">
                  <c:v>58.141849999999998</c:v>
                </c:pt>
                <c:pt idx="5721">
                  <c:v>58.157600000000002</c:v>
                </c:pt>
                <c:pt idx="5722">
                  <c:v>58.173369999999998</c:v>
                </c:pt>
                <c:pt idx="5723">
                  <c:v>58.189129999999999</c:v>
                </c:pt>
                <c:pt idx="5724">
                  <c:v>58.204900000000002</c:v>
                </c:pt>
                <c:pt idx="5725">
                  <c:v>58.220669999999998</c:v>
                </c:pt>
                <c:pt idx="5726">
                  <c:v>58.236440000000002</c:v>
                </c:pt>
                <c:pt idx="5727">
                  <c:v>58.252220000000001</c:v>
                </c:pt>
                <c:pt idx="5728">
                  <c:v>58.267989999999998</c:v>
                </c:pt>
                <c:pt idx="5729">
                  <c:v>58.283769999999997</c:v>
                </c:pt>
                <c:pt idx="5730">
                  <c:v>58.299550000000004</c:v>
                </c:pt>
                <c:pt idx="5731">
                  <c:v>58.315330000000003</c:v>
                </c:pt>
                <c:pt idx="5732">
                  <c:v>58.331119999999999</c:v>
                </c:pt>
                <c:pt idx="5733">
                  <c:v>58.346899999999998</c:v>
                </c:pt>
                <c:pt idx="5734">
                  <c:v>58.362690000000001</c:v>
                </c:pt>
                <c:pt idx="5735">
                  <c:v>58.378480000000003</c:v>
                </c:pt>
                <c:pt idx="5736">
                  <c:v>58.394280000000002</c:v>
                </c:pt>
                <c:pt idx="5737">
                  <c:v>58.410069999999997</c:v>
                </c:pt>
                <c:pt idx="5738">
                  <c:v>58.425870000000003</c:v>
                </c:pt>
                <c:pt idx="5739">
                  <c:v>58.441670000000002</c:v>
                </c:pt>
                <c:pt idx="5740">
                  <c:v>58.457470000000001</c:v>
                </c:pt>
                <c:pt idx="5741">
                  <c:v>58.473269999999999</c:v>
                </c:pt>
                <c:pt idx="5742">
                  <c:v>58.489080000000001</c:v>
                </c:pt>
                <c:pt idx="5743">
                  <c:v>58.504890000000003</c:v>
                </c:pt>
                <c:pt idx="5744">
                  <c:v>58.520699999999998</c:v>
                </c:pt>
                <c:pt idx="5745">
                  <c:v>58.53651</c:v>
                </c:pt>
                <c:pt idx="5746">
                  <c:v>58.552320000000002</c:v>
                </c:pt>
                <c:pt idx="5747">
                  <c:v>58.56814</c:v>
                </c:pt>
                <c:pt idx="5748">
                  <c:v>58.583959999999998</c:v>
                </c:pt>
                <c:pt idx="5749">
                  <c:v>58.599780000000003</c:v>
                </c:pt>
                <c:pt idx="5750">
                  <c:v>58.615600000000001</c:v>
                </c:pt>
                <c:pt idx="5751">
                  <c:v>58.631430000000002</c:v>
                </c:pt>
                <c:pt idx="5752">
                  <c:v>58.64725</c:v>
                </c:pt>
                <c:pt idx="5753">
                  <c:v>58.663089999999997</c:v>
                </c:pt>
                <c:pt idx="5754">
                  <c:v>58.678919999999998</c:v>
                </c:pt>
                <c:pt idx="5755">
                  <c:v>58.694749999999999</c:v>
                </c:pt>
                <c:pt idx="5756">
                  <c:v>58.710590000000003</c:v>
                </c:pt>
                <c:pt idx="5757">
                  <c:v>58.726419999999997</c:v>
                </c:pt>
                <c:pt idx="5758">
                  <c:v>58.742260000000002</c:v>
                </c:pt>
                <c:pt idx="5759">
                  <c:v>58.758110000000002</c:v>
                </c:pt>
                <c:pt idx="5760">
                  <c:v>58.773949999999999</c:v>
                </c:pt>
                <c:pt idx="5761">
                  <c:v>58.789790000000004</c:v>
                </c:pt>
                <c:pt idx="5762">
                  <c:v>58.805639999999997</c:v>
                </c:pt>
                <c:pt idx="5763">
                  <c:v>58.8215</c:v>
                </c:pt>
                <c:pt idx="5764">
                  <c:v>58.837350000000001</c:v>
                </c:pt>
                <c:pt idx="5765">
                  <c:v>58.853200000000001</c:v>
                </c:pt>
                <c:pt idx="5766">
                  <c:v>58.869059999999998</c:v>
                </c:pt>
                <c:pt idx="5767">
                  <c:v>58.884920000000001</c:v>
                </c:pt>
                <c:pt idx="5768">
                  <c:v>58.900779999999997</c:v>
                </c:pt>
                <c:pt idx="5769">
                  <c:v>58.916649999999997</c:v>
                </c:pt>
                <c:pt idx="5770">
                  <c:v>58.932510000000001</c:v>
                </c:pt>
                <c:pt idx="5771">
                  <c:v>58.94838</c:v>
                </c:pt>
                <c:pt idx="5772">
                  <c:v>58.96425</c:v>
                </c:pt>
                <c:pt idx="5773">
                  <c:v>58.980119999999999</c:v>
                </c:pt>
                <c:pt idx="5774">
                  <c:v>58.995989999999999</c:v>
                </c:pt>
                <c:pt idx="5775">
                  <c:v>59.011870000000002</c:v>
                </c:pt>
                <c:pt idx="5776">
                  <c:v>59.027749999999997</c:v>
                </c:pt>
                <c:pt idx="5777">
                  <c:v>59.04363</c:v>
                </c:pt>
                <c:pt idx="5778">
                  <c:v>59.059510000000003</c:v>
                </c:pt>
                <c:pt idx="5779">
                  <c:v>59.075400000000002</c:v>
                </c:pt>
                <c:pt idx="5780">
                  <c:v>59.091279999999998</c:v>
                </c:pt>
                <c:pt idx="5781">
                  <c:v>59.107170000000004</c:v>
                </c:pt>
                <c:pt idx="5782">
                  <c:v>59.123060000000002</c:v>
                </c:pt>
                <c:pt idx="5783">
                  <c:v>59.138959999999997</c:v>
                </c:pt>
                <c:pt idx="5784">
                  <c:v>59.154850000000003</c:v>
                </c:pt>
                <c:pt idx="5785">
                  <c:v>59.170749999999998</c:v>
                </c:pt>
                <c:pt idx="5786">
                  <c:v>59.18665</c:v>
                </c:pt>
                <c:pt idx="5787">
                  <c:v>59.202550000000002</c:v>
                </c:pt>
                <c:pt idx="5788">
                  <c:v>59.21846</c:v>
                </c:pt>
                <c:pt idx="5789">
                  <c:v>59.234360000000002</c:v>
                </c:pt>
                <c:pt idx="5790">
                  <c:v>59.25027</c:v>
                </c:pt>
                <c:pt idx="5791">
                  <c:v>59.266179999999999</c:v>
                </c:pt>
                <c:pt idx="5792">
                  <c:v>59.282089999999997</c:v>
                </c:pt>
                <c:pt idx="5793">
                  <c:v>59.298009999999998</c:v>
                </c:pt>
                <c:pt idx="5794">
                  <c:v>59.313929999999999</c:v>
                </c:pt>
                <c:pt idx="5795">
                  <c:v>59.32985</c:v>
                </c:pt>
                <c:pt idx="5796">
                  <c:v>59.345759999999999</c:v>
                </c:pt>
                <c:pt idx="5797">
                  <c:v>59.361690000000003</c:v>
                </c:pt>
                <c:pt idx="5798">
                  <c:v>59.377609999999997</c:v>
                </c:pt>
                <c:pt idx="5799">
                  <c:v>59.393540000000002</c:v>
                </c:pt>
                <c:pt idx="5800">
                  <c:v>59.409469999999999</c:v>
                </c:pt>
                <c:pt idx="5801">
                  <c:v>59.425400000000003</c:v>
                </c:pt>
                <c:pt idx="5802">
                  <c:v>59.441339999999997</c:v>
                </c:pt>
                <c:pt idx="5803">
                  <c:v>59.457270000000001</c:v>
                </c:pt>
                <c:pt idx="5804">
                  <c:v>59.473210000000002</c:v>
                </c:pt>
                <c:pt idx="5805">
                  <c:v>59.489150000000002</c:v>
                </c:pt>
                <c:pt idx="5806">
                  <c:v>59.505099999999999</c:v>
                </c:pt>
                <c:pt idx="5807">
                  <c:v>59.521039999999999</c:v>
                </c:pt>
                <c:pt idx="5808">
                  <c:v>59.536990000000003</c:v>
                </c:pt>
                <c:pt idx="5809">
                  <c:v>59.55294</c:v>
                </c:pt>
                <c:pt idx="5810">
                  <c:v>59.568890000000003</c:v>
                </c:pt>
                <c:pt idx="5811">
                  <c:v>59.58484</c:v>
                </c:pt>
                <c:pt idx="5812">
                  <c:v>59.6008</c:v>
                </c:pt>
                <c:pt idx="5813">
                  <c:v>59.616750000000003</c:v>
                </c:pt>
                <c:pt idx="5814">
                  <c:v>59.632710000000003</c:v>
                </c:pt>
                <c:pt idx="5815">
                  <c:v>59.648670000000003</c:v>
                </c:pt>
                <c:pt idx="5816">
                  <c:v>59.664639999999999</c:v>
                </c:pt>
                <c:pt idx="5817">
                  <c:v>59.680599999999998</c:v>
                </c:pt>
                <c:pt idx="5818">
                  <c:v>59.696570000000001</c:v>
                </c:pt>
                <c:pt idx="5819">
                  <c:v>59.712539999999997</c:v>
                </c:pt>
                <c:pt idx="5820">
                  <c:v>59.728520000000003</c:v>
                </c:pt>
                <c:pt idx="5821">
                  <c:v>59.744489999999999</c:v>
                </c:pt>
                <c:pt idx="5822">
                  <c:v>59.760460000000002</c:v>
                </c:pt>
                <c:pt idx="5823">
                  <c:v>59.776440000000001</c:v>
                </c:pt>
                <c:pt idx="5824">
                  <c:v>59.792430000000003</c:v>
                </c:pt>
                <c:pt idx="5825">
                  <c:v>59.808410000000002</c:v>
                </c:pt>
                <c:pt idx="5826">
                  <c:v>59.824390000000001</c:v>
                </c:pt>
                <c:pt idx="5827">
                  <c:v>59.840380000000003</c:v>
                </c:pt>
                <c:pt idx="5828">
                  <c:v>59.856369999999998</c:v>
                </c:pt>
                <c:pt idx="5829">
                  <c:v>59.87236</c:v>
                </c:pt>
                <c:pt idx="5830">
                  <c:v>59.888359999999999</c:v>
                </c:pt>
                <c:pt idx="5831">
                  <c:v>59.904350000000001</c:v>
                </c:pt>
                <c:pt idx="5832">
                  <c:v>59.920349999999999</c:v>
                </c:pt>
                <c:pt idx="5833">
                  <c:v>59.936349999999997</c:v>
                </c:pt>
                <c:pt idx="5834">
                  <c:v>59.952350000000003</c:v>
                </c:pt>
                <c:pt idx="5835">
                  <c:v>59.968359999999997</c:v>
                </c:pt>
                <c:pt idx="5836">
                  <c:v>59.984360000000002</c:v>
                </c:pt>
                <c:pt idx="5837">
                  <c:v>60.000369999999997</c:v>
                </c:pt>
                <c:pt idx="5838">
                  <c:v>60.016379999999998</c:v>
                </c:pt>
                <c:pt idx="5839">
                  <c:v>60.032389999999999</c:v>
                </c:pt>
                <c:pt idx="5840">
                  <c:v>60.048409999999997</c:v>
                </c:pt>
                <c:pt idx="5841">
                  <c:v>60.064430000000002</c:v>
                </c:pt>
                <c:pt idx="5842">
                  <c:v>60.080449999999999</c:v>
                </c:pt>
                <c:pt idx="5843">
                  <c:v>60.096469999999997</c:v>
                </c:pt>
                <c:pt idx="5844">
                  <c:v>60.112490000000001</c:v>
                </c:pt>
                <c:pt idx="5845">
                  <c:v>60.128520000000002</c:v>
                </c:pt>
                <c:pt idx="5846">
                  <c:v>60.144550000000002</c:v>
                </c:pt>
                <c:pt idx="5847">
                  <c:v>60.160580000000003</c:v>
                </c:pt>
                <c:pt idx="5848">
                  <c:v>60.176609999999997</c:v>
                </c:pt>
                <c:pt idx="5849">
                  <c:v>60.192639999999997</c:v>
                </c:pt>
                <c:pt idx="5850">
                  <c:v>60.208680000000001</c:v>
                </c:pt>
                <c:pt idx="5851">
                  <c:v>60.224719999999998</c:v>
                </c:pt>
                <c:pt idx="5852">
                  <c:v>60.240760000000002</c:v>
                </c:pt>
                <c:pt idx="5853">
                  <c:v>60.256799999999998</c:v>
                </c:pt>
                <c:pt idx="5854">
                  <c:v>60.272849999999998</c:v>
                </c:pt>
                <c:pt idx="5855">
                  <c:v>60.288890000000002</c:v>
                </c:pt>
                <c:pt idx="5856">
                  <c:v>60.304940000000002</c:v>
                </c:pt>
                <c:pt idx="5857">
                  <c:v>60.320999999999998</c:v>
                </c:pt>
                <c:pt idx="5858">
                  <c:v>60.337049999999998</c:v>
                </c:pt>
                <c:pt idx="5859">
                  <c:v>60.353099999999998</c:v>
                </c:pt>
                <c:pt idx="5860">
                  <c:v>60.369160000000001</c:v>
                </c:pt>
                <c:pt idx="5861">
                  <c:v>60.385219999999997</c:v>
                </c:pt>
                <c:pt idx="5862">
                  <c:v>60.40128</c:v>
                </c:pt>
                <c:pt idx="5863">
                  <c:v>60.417349999999999</c:v>
                </c:pt>
                <c:pt idx="5864">
                  <c:v>60.433410000000002</c:v>
                </c:pt>
                <c:pt idx="5865">
                  <c:v>60.449489999999997</c:v>
                </c:pt>
                <c:pt idx="5866">
                  <c:v>60.46555</c:v>
                </c:pt>
                <c:pt idx="5867">
                  <c:v>60.481630000000003</c:v>
                </c:pt>
                <c:pt idx="5868">
                  <c:v>60.497700000000002</c:v>
                </c:pt>
                <c:pt idx="5869">
                  <c:v>60.513779999999997</c:v>
                </c:pt>
                <c:pt idx="5870">
                  <c:v>60.529859999999999</c:v>
                </c:pt>
                <c:pt idx="5871">
                  <c:v>60.545940000000002</c:v>
                </c:pt>
                <c:pt idx="5872">
                  <c:v>60.562019999999997</c:v>
                </c:pt>
                <c:pt idx="5873">
                  <c:v>60.578110000000002</c:v>
                </c:pt>
                <c:pt idx="5874">
                  <c:v>60.594200000000001</c:v>
                </c:pt>
                <c:pt idx="5875">
                  <c:v>60.610289999999999</c:v>
                </c:pt>
                <c:pt idx="5876">
                  <c:v>60.626379999999997</c:v>
                </c:pt>
                <c:pt idx="5877">
                  <c:v>60.642470000000003</c:v>
                </c:pt>
                <c:pt idx="5878">
                  <c:v>60.658569999999997</c:v>
                </c:pt>
                <c:pt idx="5879">
                  <c:v>60.674669999999999</c:v>
                </c:pt>
                <c:pt idx="5880">
                  <c:v>60.690770000000001</c:v>
                </c:pt>
                <c:pt idx="5881">
                  <c:v>60.706870000000002</c:v>
                </c:pt>
                <c:pt idx="5882">
                  <c:v>60.72298</c:v>
                </c:pt>
                <c:pt idx="5883">
                  <c:v>60.739080000000001</c:v>
                </c:pt>
                <c:pt idx="5884">
                  <c:v>60.755189999999999</c:v>
                </c:pt>
                <c:pt idx="5885">
                  <c:v>60.77131</c:v>
                </c:pt>
                <c:pt idx="5886">
                  <c:v>60.787419999999997</c:v>
                </c:pt>
                <c:pt idx="5887">
                  <c:v>60.803530000000002</c:v>
                </c:pt>
                <c:pt idx="5888">
                  <c:v>60.819650000000003</c:v>
                </c:pt>
                <c:pt idx="5889">
                  <c:v>60.835769999999997</c:v>
                </c:pt>
                <c:pt idx="5890">
                  <c:v>60.851889999999997</c:v>
                </c:pt>
                <c:pt idx="5891">
                  <c:v>60.868020000000001</c:v>
                </c:pt>
                <c:pt idx="5892">
                  <c:v>60.884140000000002</c:v>
                </c:pt>
                <c:pt idx="5893">
                  <c:v>60.900269999999999</c:v>
                </c:pt>
                <c:pt idx="5894">
                  <c:v>60.916400000000003</c:v>
                </c:pt>
                <c:pt idx="5895">
                  <c:v>60.93253</c:v>
                </c:pt>
                <c:pt idx="5896">
                  <c:v>60.94867</c:v>
                </c:pt>
                <c:pt idx="5897">
                  <c:v>60.96481</c:v>
                </c:pt>
                <c:pt idx="5898">
                  <c:v>60.98095</c:v>
                </c:pt>
                <c:pt idx="5899">
                  <c:v>60.99709</c:v>
                </c:pt>
                <c:pt idx="5900">
                  <c:v>61.01323</c:v>
                </c:pt>
                <c:pt idx="5901">
                  <c:v>61.02937</c:v>
                </c:pt>
                <c:pt idx="5902">
                  <c:v>61.045520000000003</c:v>
                </c:pt>
                <c:pt idx="5903">
                  <c:v>61.061669999999999</c:v>
                </c:pt>
                <c:pt idx="5904">
                  <c:v>61.077820000000003</c:v>
                </c:pt>
                <c:pt idx="5905">
                  <c:v>61.093980000000002</c:v>
                </c:pt>
                <c:pt idx="5906">
                  <c:v>61.110129999999998</c:v>
                </c:pt>
                <c:pt idx="5907">
                  <c:v>61.126289999999997</c:v>
                </c:pt>
                <c:pt idx="5908">
                  <c:v>61.142449999999997</c:v>
                </c:pt>
                <c:pt idx="5909">
                  <c:v>61.158619999999999</c:v>
                </c:pt>
                <c:pt idx="5910">
                  <c:v>61.174779999999998</c:v>
                </c:pt>
                <c:pt idx="5911">
                  <c:v>61.190939999999998</c:v>
                </c:pt>
                <c:pt idx="5912">
                  <c:v>61.207120000000003</c:v>
                </c:pt>
                <c:pt idx="5913">
                  <c:v>61.223289999999999</c:v>
                </c:pt>
                <c:pt idx="5914">
                  <c:v>61.239460000000001</c:v>
                </c:pt>
                <c:pt idx="5915">
                  <c:v>61.255629999999996</c:v>
                </c:pt>
                <c:pt idx="5916">
                  <c:v>61.271810000000002</c:v>
                </c:pt>
                <c:pt idx="5917">
                  <c:v>61.287990000000001</c:v>
                </c:pt>
                <c:pt idx="5918">
                  <c:v>61.304169999999999</c:v>
                </c:pt>
                <c:pt idx="5919">
                  <c:v>61.320360000000001</c:v>
                </c:pt>
                <c:pt idx="5920">
                  <c:v>61.336539999999999</c:v>
                </c:pt>
                <c:pt idx="5921">
                  <c:v>61.352730000000001</c:v>
                </c:pt>
                <c:pt idx="5922">
                  <c:v>61.368920000000003</c:v>
                </c:pt>
                <c:pt idx="5923">
                  <c:v>61.385109999999997</c:v>
                </c:pt>
                <c:pt idx="5924">
                  <c:v>61.401310000000002</c:v>
                </c:pt>
                <c:pt idx="5925">
                  <c:v>61.417499999999997</c:v>
                </c:pt>
                <c:pt idx="5926">
                  <c:v>61.433700000000002</c:v>
                </c:pt>
                <c:pt idx="5927">
                  <c:v>61.449910000000003</c:v>
                </c:pt>
                <c:pt idx="5928">
                  <c:v>61.46611</c:v>
                </c:pt>
                <c:pt idx="5929">
                  <c:v>61.482320000000001</c:v>
                </c:pt>
                <c:pt idx="5930">
                  <c:v>61.498519999999999</c:v>
                </c:pt>
                <c:pt idx="5931">
                  <c:v>61.51473</c:v>
                </c:pt>
                <c:pt idx="5932">
                  <c:v>61.530940000000001</c:v>
                </c:pt>
                <c:pt idx="5933">
                  <c:v>61.547159999999998</c:v>
                </c:pt>
                <c:pt idx="5934">
                  <c:v>61.563369999999999</c:v>
                </c:pt>
                <c:pt idx="5935">
                  <c:v>61.579590000000003</c:v>
                </c:pt>
                <c:pt idx="5936">
                  <c:v>61.59581</c:v>
                </c:pt>
                <c:pt idx="5937">
                  <c:v>61.612029999999997</c:v>
                </c:pt>
                <c:pt idx="5938">
                  <c:v>61.628259999999997</c:v>
                </c:pt>
                <c:pt idx="5939">
                  <c:v>61.644480000000001</c:v>
                </c:pt>
                <c:pt idx="5940">
                  <c:v>61.660710000000002</c:v>
                </c:pt>
                <c:pt idx="5941">
                  <c:v>61.676940000000002</c:v>
                </c:pt>
                <c:pt idx="5942">
                  <c:v>61.693179999999998</c:v>
                </c:pt>
                <c:pt idx="5943">
                  <c:v>61.709409999999998</c:v>
                </c:pt>
                <c:pt idx="5944">
                  <c:v>61.725650000000002</c:v>
                </c:pt>
                <c:pt idx="5945">
                  <c:v>61.741889999999998</c:v>
                </c:pt>
                <c:pt idx="5946">
                  <c:v>61.758130000000001</c:v>
                </c:pt>
                <c:pt idx="5947">
                  <c:v>61.774369999999998</c:v>
                </c:pt>
                <c:pt idx="5948">
                  <c:v>61.790619999999997</c:v>
                </c:pt>
                <c:pt idx="5949">
                  <c:v>61.806870000000004</c:v>
                </c:pt>
                <c:pt idx="5950">
                  <c:v>61.823120000000003</c:v>
                </c:pt>
                <c:pt idx="5951">
                  <c:v>61.839370000000002</c:v>
                </c:pt>
                <c:pt idx="5952">
                  <c:v>61.855629999999998</c:v>
                </c:pt>
                <c:pt idx="5953">
                  <c:v>61.871879999999997</c:v>
                </c:pt>
                <c:pt idx="5954">
                  <c:v>61.88814</c:v>
                </c:pt>
                <c:pt idx="5955">
                  <c:v>61.904400000000003</c:v>
                </c:pt>
                <c:pt idx="5956">
                  <c:v>61.920659999999998</c:v>
                </c:pt>
                <c:pt idx="5957">
                  <c:v>61.936929999999997</c:v>
                </c:pt>
                <c:pt idx="5958">
                  <c:v>61.953189999999999</c:v>
                </c:pt>
                <c:pt idx="5959">
                  <c:v>61.969459999999998</c:v>
                </c:pt>
                <c:pt idx="5960">
                  <c:v>61.98574</c:v>
                </c:pt>
                <c:pt idx="5961">
                  <c:v>62.002009999999999</c:v>
                </c:pt>
                <c:pt idx="5962">
                  <c:v>62.018279999999997</c:v>
                </c:pt>
                <c:pt idx="5963">
                  <c:v>62.034559999999999</c:v>
                </c:pt>
                <c:pt idx="5964">
                  <c:v>62.050840000000001</c:v>
                </c:pt>
                <c:pt idx="5965">
                  <c:v>62.067120000000003</c:v>
                </c:pt>
                <c:pt idx="5966">
                  <c:v>62.083410000000001</c:v>
                </c:pt>
                <c:pt idx="5967">
                  <c:v>62.099699999999999</c:v>
                </c:pt>
                <c:pt idx="5968">
                  <c:v>62.11598</c:v>
                </c:pt>
                <c:pt idx="5969">
                  <c:v>62.132269999999998</c:v>
                </c:pt>
                <c:pt idx="5970">
                  <c:v>62.148569999999999</c:v>
                </c:pt>
                <c:pt idx="5971">
                  <c:v>62.164859999999997</c:v>
                </c:pt>
                <c:pt idx="5972">
                  <c:v>62.181159999999998</c:v>
                </c:pt>
                <c:pt idx="5973">
                  <c:v>62.19746</c:v>
                </c:pt>
                <c:pt idx="5974">
                  <c:v>62.213760000000001</c:v>
                </c:pt>
                <c:pt idx="5975">
                  <c:v>62.230060000000002</c:v>
                </c:pt>
                <c:pt idx="5976">
                  <c:v>62.246369999999999</c:v>
                </c:pt>
                <c:pt idx="5977">
                  <c:v>62.262680000000003</c:v>
                </c:pt>
                <c:pt idx="5978">
                  <c:v>62.27899</c:v>
                </c:pt>
                <c:pt idx="5979">
                  <c:v>62.295299999999997</c:v>
                </c:pt>
                <c:pt idx="5980">
                  <c:v>62.311610000000002</c:v>
                </c:pt>
                <c:pt idx="5981">
                  <c:v>62.327930000000002</c:v>
                </c:pt>
                <c:pt idx="5982">
                  <c:v>62.344250000000002</c:v>
                </c:pt>
                <c:pt idx="5983">
                  <c:v>62.360570000000003</c:v>
                </c:pt>
                <c:pt idx="5984">
                  <c:v>62.376890000000003</c:v>
                </c:pt>
                <c:pt idx="5985">
                  <c:v>62.393219999999999</c:v>
                </c:pt>
                <c:pt idx="5986">
                  <c:v>62.40954</c:v>
                </c:pt>
                <c:pt idx="5987">
                  <c:v>62.425870000000003</c:v>
                </c:pt>
                <c:pt idx="5988">
                  <c:v>62.4422</c:v>
                </c:pt>
                <c:pt idx="5989">
                  <c:v>62.458539999999999</c:v>
                </c:pt>
                <c:pt idx="5990">
                  <c:v>62.474870000000003</c:v>
                </c:pt>
                <c:pt idx="5991">
                  <c:v>62.491210000000002</c:v>
                </c:pt>
                <c:pt idx="5992">
                  <c:v>62.507550000000002</c:v>
                </c:pt>
                <c:pt idx="5993">
                  <c:v>62.523890000000002</c:v>
                </c:pt>
                <c:pt idx="5994">
                  <c:v>62.540239999999997</c:v>
                </c:pt>
                <c:pt idx="5995">
                  <c:v>62.556579999999997</c:v>
                </c:pt>
                <c:pt idx="5996">
                  <c:v>62.572929999999999</c:v>
                </c:pt>
                <c:pt idx="5997">
                  <c:v>62.589280000000002</c:v>
                </c:pt>
                <c:pt idx="5998">
                  <c:v>62.605629999999998</c:v>
                </c:pt>
                <c:pt idx="5999">
                  <c:v>62.621989999999997</c:v>
                </c:pt>
                <c:pt idx="6000">
                  <c:v>62.638339999999999</c:v>
                </c:pt>
                <c:pt idx="6001">
                  <c:v>62.654710000000001</c:v>
                </c:pt>
                <c:pt idx="6002">
                  <c:v>62.67107</c:v>
                </c:pt>
                <c:pt idx="6003">
                  <c:v>62.687429999999999</c:v>
                </c:pt>
                <c:pt idx="6004">
                  <c:v>62.703789999999998</c:v>
                </c:pt>
                <c:pt idx="6005">
                  <c:v>62.72016</c:v>
                </c:pt>
                <c:pt idx="6006">
                  <c:v>62.736530000000002</c:v>
                </c:pt>
                <c:pt idx="6007">
                  <c:v>62.752899999999997</c:v>
                </c:pt>
                <c:pt idx="6008">
                  <c:v>62.769280000000002</c:v>
                </c:pt>
                <c:pt idx="6009">
                  <c:v>62.785649999999997</c:v>
                </c:pt>
                <c:pt idx="6010">
                  <c:v>62.802030000000002</c:v>
                </c:pt>
                <c:pt idx="6011">
                  <c:v>62.81841</c:v>
                </c:pt>
                <c:pt idx="6012">
                  <c:v>62.834789999999998</c:v>
                </c:pt>
                <c:pt idx="6013">
                  <c:v>62.851179999999999</c:v>
                </c:pt>
                <c:pt idx="6014">
                  <c:v>62.867570000000001</c:v>
                </c:pt>
                <c:pt idx="6015">
                  <c:v>62.883949999999999</c:v>
                </c:pt>
                <c:pt idx="6016">
                  <c:v>62.90034</c:v>
                </c:pt>
                <c:pt idx="6017">
                  <c:v>62.916739999999997</c:v>
                </c:pt>
                <c:pt idx="6018">
                  <c:v>62.933140000000002</c:v>
                </c:pt>
                <c:pt idx="6019">
                  <c:v>62.949530000000003</c:v>
                </c:pt>
                <c:pt idx="6020">
                  <c:v>62.96593</c:v>
                </c:pt>
                <c:pt idx="6021">
                  <c:v>62.982329999999997</c:v>
                </c:pt>
                <c:pt idx="6022">
                  <c:v>62.998739999999998</c:v>
                </c:pt>
                <c:pt idx="6023">
                  <c:v>63.015140000000002</c:v>
                </c:pt>
                <c:pt idx="6024">
                  <c:v>63.031550000000003</c:v>
                </c:pt>
                <c:pt idx="6025">
                  <c:v>63.047960000000003</c:v>
                </c:pt>
                <c:pt idx="6026">
                  <c:v>63.064369999999997</c:v>
                </c:pt>
                <c:pt idx="6027">
                  <c:v>63.08079</c:v>
                </c:pt>
                <c:pt idx="6028">
                  <c:v>63.097209999999997</c:v>
                </c:pt>
                <c:pt idx="6029">
                  <c:v>63.113619999999997</c:v>
                </c:pt>
                <c:pt idx="6030">
                  <c:v>63.130049999999997</c:v>
                </c:pt>
                <c:pt idx="6031">
                  <c:v>63.146470000000001</c:v>
                </c:pt>
                <c:pt idx="6032">
                  <c:v>63.1629</c:v>
                </c:pt>
                <c:pt idx="6033">
                  <c:v>63.179319999999997</c:v>
                </c:pt>
                <c:pt idx="6034">
                  <c:v>63.195749999999997</c:v>
                </c:pt>
                <c:pt idx="6035">
                  <c:v>63.212179999999996</c:v>
                </c:pt>
                <c:pt idx="6036">
                  <c:v>63.228610000000003</c:v>
                </c:pt>
                <c:pt idx="6037">
                  <c:v>63.245049999999999</c:v>
                </c:pt>
                <c:pt idx="6038">
                  <c:v>63.261490000000002</c:v>
                </c:pt>
                <c:pt idx="6039">
                  <c:v>63.277929999999998</c:v>
                </c:pt>
                <c:pt idx="6040">
                  <c:v>63.294370000000001</c:v>
                </c:pt>
                <c:pt idx="6041">
                  <c:v>63.31082</c:v>
                </c:pt>
                <c:pt idx="6042">
                  <c:v>63.327260000000003</c:v>
                </c:pt>
                <c:pt idx="6043">
                  <c:v>63.343710000000002</c:v>
                </c:pt>
                <c:pt idx="6044">
                  <c:v>63.36016</c:v>
                </c:pt>
                <c:pt idx="6045">
                  <c:v>63.376620000000003</c:v>
                </c:pt>
                <c:pt idx="6046">
                  <c:v>63.393070000000002</c:v>
                </c:pt>
                <c:pt idx="6047">
                  <c:v>63.409529999999997</c:v>
                </c:pt>
                <c:pt idx="6048">
                  <c:v>63.425989999999999</c:v>
                </c:pt>
                <c:pt idx="6049">
                  <c:v>63.442450000000001</c:v>
                </c:pt>
                <c:pt idx="6050">
                  <c:v>63.458910000000003</c:v>
                </c:pt>
                <c:pt idx="6051">
                  <c:v>63.475380000000001</c:v>
                </c:pt>
                <c:pt idx="6052">
                  <c:v>63.491849999999999</c:v>
                </c:pt>
                <c:pt idx="6053">
                  <c:v>63.508319999999998</c:v>
                </c:pt>
                <c:pt idx="6054">
                  <c:v>63.524790000000003</c:v>
                </c:pt>
                <c:pt idx="6055">
                  <c:v>63.541260000000001</c:v>
                </c:pt>
                <c:pt idx="6056">
                  <c:v>63.557740000000003</c:v>
                </c:pt>
                <c:pt idx="6057">
                  <c:v>63.574219999999997</c:v>
                </c:pt>
                <c:pt idx="6058">
                  <c:v>63.590699999999998</c:v>
                </c:pt>
                <c:pt idx="6059">
                  <c:v>63.60718</c:v>
                </c:pt>
                <c:pt idx="6060">
                  <c:v>63.623669999999997</c:v>
                </c:pt>
                <c:pt idx="6061">
                  <c:v>63.640160000000002</c:v>
                </c:pt>
                <c:pt idx="6062">
                  <c:v>63.656640000000003</c:v>
                </c:pt>
                <c:pt idx="6063">
                  <c:v>63.67313</c:v>
                </c:pt>
                <c:pt idx="6064">
                  <c:v>63.689630000000001</c:v>
                </c:pt>
                <c:pt idx="6065">
                  <c:v>63.706119999999999</c:v>
                </c:pt>
                <c:pt idx="6066">
                  <c:v>63.722619999999999</c:v>
                </c:pt>
                <c:pt idx="6067">
                  <c:v>63.73912</c:v>
                </c:pt>
                <c:pt idx="6068">
                  <c:v>63.75562</c:v>
                </c:pt>
                <c:pt idx="6069">
                  <c:v>63.772129999999997</c:v>
                </c:pt>
                <c:pt idx="6070">
                  <c:v>63.788640000000001</c:v>
                </c:pt>
                <c:pt idx="6071">
                  <c:v>63.805149999999998</c:v>
                </c:pt>
                <c:pt idx="6072">
                  <c:v>63.821660000000001</c:v>
                </c:pt>
                <c:pt idx="6073">
                  <c:v>63.838169999999998</c:v>
                </c:pt>
                <c:pt idx="6074">
                  <c:v>63.854680000000002</c:v>
                </c:pt>
                <c:pt idx="6075">
                  <c:v>63.871200000000002</c:v>
                </c:pt>
                <c:pt idx="6076">
                  <c:v>63.887720000000002</c:v>
                </c:pt>
                <c:pt idx="6077">
                  <c:v>63.904240000000001</c:v>
                </c:pt>
                <c:pt idx="6078">
                  <c:v>63.920760000000001</c:v>
                </c:pt>
                <c:pt idx="6079">
                  <c:v>63.937289999999997</c:v>
                </c:pt>
                <c:pt idx="6080">
                  <c:v>63.95382</c:v>
                </c:pt>
                <c:pt idx="6081">
                  <c:v>63.970350000000003</c:v>
                </c:pt>
                <c:pt idx="6082">
                  <c:v>63.986879999999999</c:v>
                </c:pt>
                <c:pt idx="6083">
                  <c:v>64.003410000000002</c:v>
                </c:pt>
                <c:pt idx="6084">
                  <c:v>64.019949999999994</c:v>
                </c:pt>
                <c:pt idx="6085">
                  <c:v>64.036490000000001</c:v>
                </c:pt>
                <c:pt idx="6086">
                  <c:v>64.053030000000007</c:v>
                </c:pt>
                <c:pt idx="6087">
                  <c:v>64.069569999999999</c:v>
                </c:pt>
                <c:pt idx="6088">
                  <c:v>64.086110000000005</c:v>
                </c:pt>
                <c:pt idx="6089">
                  <c:v>64.10266</c:v>
                </c:pt>
                <c:pt idx="6090">
                  <c:v>64.119209999999995</c:v>
                </c:pt>
                <c:pt idx="6091">
                  <c:v>64.135769999999994</c:v>
                </c:pt>
                <c:pt idx="6092">
                  <c:v>64.15231</c:v>
                </c:pt>
                <c:pt idx="6093">
                  <c:v>64.168869999999998</c:v>
                </c:pt>
                <c:pt idx="6094">
                  <c:v>64.185429999999997</c:v>
                </c:pt>
                <c:pt idx="6095">
                  <c:v>64.201989999999995</c:v>
                </c:pt>
                <c:pt idx="6096">
                  <c:v>64.218549999999993</c:v>
                </c:pt>
                <c:pt idx="6097">
                  <c:v>64.235119999999995</c:v>
                </c:pt>
                <c:pt idx="6098">
                  <c:v>64.251679999999993</c:v>
                </c:pt>
                <c:pt idx="6099">
                  <c:v>64.268249999999995</c:v>
                </c:pt>
                <c:pt idx="6100">
                  <c:v>64.284819999999996</c:v>
                </c:pt>
                <c:pt idx="6101">
                  <c:v>64.301389999999998</c:v>
                </c:pt>
                <c:pt idx="6102">
                  <c:v>64.317970000000003</c:v>
                </c:pt>
                <c:pt idx="6103">
                  <c:v>64.334540000000004</c:v>
                </c:pt>
                <c:pt idx="6104">
                  <c:v>64.351129999999998</c:v>
                </c:pt>
                <c:pt idx="6105">
                  <c:v>64.367710000000002</c:v>
                </c:pt>
                <c:pt idx="6106">
                  <c:v>64.384280000000004</c:v>
                </c:pt>
                <c:pt idx="6107">
                  <c:v>64.400869999999998</c:v>
                </c:pt>
                <c:pt idx="6108">
                  <c:v>64.417469999999994</c:v>
                </c:pt>
                <c:pt idx="6109">
                  <c:v>64.434049999999999</c:v>
                </c:pt>
                <c:pt idx="6110">
                  <c:v>64.450649999999996</c:v>
                </c:pt>
                <c:pt idx="6111">
                  <c:v>64.467240000000004</c:v>
                </c:pt>
                <c:pt idx="6112">
                  <c:v>64.483829999999998</c:v>
                </c:pt>
                <c:pt idx="6113">
                  <c:v>64.500429999999994</c:v>
                </c:pt>
                <c:pt idx="6114">
                  <c:v>64.517030000000005</c:v>
                </c:pt>
                <c:pt idx="6115">
                  <c:v>64.533640000000005</c:v>
                </c:pt>
                <c:pt idx="6116">
                  <c:v>64.550240000000002</c:v>
                </c:pt>
                <c:pt idx="6117">
                  <c:v>64.566850000000002</c:v>
                </c:pt>
                <c:pt idx="6118">
                  <c:v>64.583460000000002</c:v>
                </c:pt>
                <c:pt idx="6119">
                  <c:v>64.600070000000002</c:v>
                </c:pt>
                <c:pt idx="6120">
                  <c:v>64.616680000000002</c:v>
                </c:pt>
                <c:pt idx="6121">
                  <c:v>64.633290000000002</c:v>
                </c:pt>
                <c:pt idx="6122">
                  <c:v>64.649910000000006</c:v>
                </c:pt>
                <c:pt idx="6123">
                  <c:v>64.666529999999995</c:v>
                </c:pt>
                <c:pt idx="6124">
                  <c:v>64.683149999999998</c:v>
                </c:pt>
                <c:pt idx="6125">
                  <c:v>64.699780000000004</c:v>
                </c:pt>
                <c:pt idx="6126">
                  <c:v>64.716399999999993</c:v>
                </c:pt>
                <c:pt idx="6127">
                  <c:v>64.733029999999999</c:v>
                </c:pt>
                <c:pt idx="6128">
                  <c:v>64.749660000000006</c:v>
                </c:pt>
                <c:pt idx="6129">
                  <c:v>64.766300000000001</c:v>
                </c:pt>
                <c:pt idx="6130">
                  <c:v>64.782929999999993</c:v>
                </c:pt>
                <c:pt idx="6131">
                  <c:v>64.799570000000003</c:v>
                </c:pt>
                <c:pt idx="6132">
                  <c:v>64.816199999999995</c:v>
                </c:pt>
                <c:pt idx="6133">
                  <c:v>64.832849999999993</c:v>
                </c:pt>
                <c:pt idx="6134">
                  <c:v>64.849490000000003</c:v>
                </c:pt>
                <c:pt idx="6135">
                  <c:v>64.866129999999998</c:v>
                </c:pt>
                <c:pt idx="6136">
                  <c:v>64.882779999999997</c:v>
                </c:pt>
                <c:pt idx="6137">
                  <c:v>64.899429999999995</c:v>
                </c:pt>
                <c:pt idx="6138">
                  <c:v>64.916079999999994</c:v>
                </c:pt>
                <c:pt idx="6139">
                  <c:v>64.932739999999995</c:v>
                </c:pt>
                <c:pt idx="6140">
                  <c:v>64.949389999999994</c:v>
                </c:pt>
                <c:pt idx="6141">
                  <c:v>64.966049999999996</c:v>
                </c:pt>
                <c:pt idx="6142">
                  <c:v>64.982709999999997</c:v>
                </c:pt>
                <c:pt idx="6143">
                  <c:v>64.999369999999999</c:v>
                </c:pt>
                <c:pt idx="6144">
                  <c:v>65.016040000000004</c:v>
                </c:pt>
                <c:pt idx="6145">
                  <c:v>65.032700000000006</c:v>
                </c:pt>
                <c:pt idx="6146">
                  <c:v>65.049369999999996</c:v>
                </c:pt>
                <c:pt idx="6147">
                  <c:v>65.066040000000001</c:v>
                </c:pt>
                <c:pt idx="6148">
                  <c:v>65.082719999999995</c:v>
                </c:pt>
                <c:pt idx="6149">
                  <c:v>65.09939</c:v>
                </c:pt>
                <c:pt idx="6150">
                  <c:v>65.116069999999993</c:v>
                </c:pt>
                <c:pt idx="6151">
                  <c:v>65.132750000000001</c:v>
                </c:pt>
                <c:pt idx="6152">
                  <c:v>65.149429999999995</c:v>
                </c:pt>
                <c:pt idx="6153">
                  <c:v>65.166110000000003</c:v>
                </c:pt>
                <c:pt idx="6154">
                  <c:v>65.1828</c:v>
                </c:pt>
                <c:pt idx="6155">
                  <c:v>65.199489999999997</c:v>
                </c:pt>
                <c:pt idx="6156">
                  <c:v>65.216179999999994</c:v>
                </c:pt>
                <c:pt idx="6157">
                  <c:v>65.232870000000005</c:v>
                </c:pt>
                <c:pt idx="6158">
                  <c:v>65.249570000000006</c:v>
                </c:pt>
                <c:pt idx="6159">
                  <c:v>65.266260000000003</c:v>
                </c:pt>
                <c:pt idx="6160">
                  <c:v>65.282960000000003</c:v>
                </c:pt>
                <c:pt idx="6161">
                  <c:v>65.299660000000003</c:v>
                </c:pt>
                <c:pt idx="6162">
                  <c:v>65.316360000000003</c:v>
                </c:pt>
                <c:pt idx="6163">
                  <c:v>65.333070000000006</c:v>
                </c:pt>
                <c:pt idx="6164">
                  <c:v>65.349779999999996</c:v>
                </c:pt>
                <c:pt idx="6165">
                  <c:v>65.366489999999999</c:v>
                </c:pt>
                <c:pt idx="6166">
                  <c:v>65.383189999999999</c:v>
                </c:pt>
                <c:pt idx="6167">
                  <c:v>65.399910000000006</c:v>
                </c:pt>
                <c:pt idx="6168">
                  <c:v>65.416629999999998</c:v>
                </c:pt>
                <c:pt idx="6169">
                  <c:v>65.433340000000001</c:v>
                </c:pt>
                <c:pt idx="6170">
                  <c:v>65.450069999999997</c:v>
                </c:pt>
                <c:pt idx="6171">
                  <c:v>65.46678</c:v>
                </c:pt>
                <c:pt idx="6172">
                  <c:v>65.483509999999995</c:v>
                </c:pt>
                <c:pt idx="6173">
                  <c:v>65.500240000000005</c:v>
                </c:pt>
                <c:pt idx="6174">
                  <c:v>65.516959999999997</c:v>
                </c:pt>
                <c:pt idx="6175">
                  <c:v>65.533690000000007</c:v>
                </c:pt>
                <c:pt idx="6176">
                  <c:v>65.550430000000006</c:v>
                </c:pt>
                <c:pt idx="6177">
                  <c:v>65.567160000000001</c:v>
                </c:pt>
                <c:pt idx="6178">
                  <c:v>65.5839</c:v>
                </c:pt>
                <c:pt idx="6179">
                  <c:v>65.600639999999999</c:v>
                </c:pt>
                <c:pt idx="6180">
                  <c:v>65.617379999999997</c:v>
                </c:pt>
                <c:pt idx="6181">
                  <c:v>65.634119999999996</c:v>
                </c:pt>
                <c:pt idx="6182">
                  <c:v>65.650869999999998</c:v>
                </c:pt>
                <c:pt idx="6183">
                  <c:v>65.667619999999999</c:v>
                </c:pt>
                <c:pt idx="6184">
                  <c:v>65.684359999999998</c:v>
                </c:pt>
                <c:pt idx="6185">
                  <c:v>65.701120000000003</c:v>
                </c:pt>
                <c:pt idx="6186">
                  <c:v>65.717870000000005</c:v>
                </c:pt>
                <c:pt idx="6187">
                  <c:v>65.734629999999996</c:v>
                </c:pt>
                <c:pt idx="6188">
                  <c:v>65.751390000000001</c:v>
                </c:pt>
                <c:pt idx="6189">
                  <c:v>65.768150000000006</c:v>
                </c:pt>
                <c:pt idx="6190">
                  <c:v>65.784909999999996</c:v>
                </c:pt>
                <c:pt idx="6191">
                  <c:v>65.801670000000001</c:v>
                </c:pt>
                <c:pt idx="6192">
                  <c:v>65.818439999999995</c:v>
                </c:pt>
                <c:pt idx="6193">
                  <c:v>65.835210000000004</c:v>
                </c:pt>
                <c:pt idx="6194">
                  <c:v>65.851979999999998</c:v>
                </c:pt>
                <c:pt idx="6195">
                  <c:v>65.868759999999995</c:v>
                </c:pt>
                <c:pt idx="6196">
                  <c:v>65.885530000000003</c:v>
                </c:pt>
                <c:pt idx="6197">
                  <c:v>65.90231</c:v>
                </c:pt>
                <c:pt idx="6198">
                  <c:v>65.919089999999997</c:v>
                </c:pt>
                <c:pt idx="6199">
                  <c:v>65.935869999999994</c:v>
                </c:pt>
                <c:pt idx="6200">
                  <c:v>65.952659999999995</c:v>
                </c:pt>
                <c:pt idx="6201">
                  <c:v>65.969440000000006</c:v>
                </c:pt>
                <c:pt idx="6202">
                  <c:v>65.986230000000006</c:v>
                </c:pt>
                <c:pt idx="6203">
                  <c:v>66.003020000000006</c:v>
                </c:pt>
                <c:pt idx="6204">
                  <c:v>66.019810000000007</c:v>
                </c:pt>
                <c:pt idx="6205">
                  <c:v>66.036609999999996</c:v>
                </c:pt>
                <c:pt idx="6206">
                  <c:v>66.05341</c:v>
                </c:pt>
                <c:pt idx="6207">
                  <c:v>66.070210000000003</c:v>
                </c:pt>
                <c:pt idx="6208">
                  <c:v>66.087010000000006</c:v>
                </c:pt>
                <c:pt idx="6209">
                  <c:v>66.103809999999996</c:v>
                </c:pt>
                <c:pt idx="6210">
                  <c:v>66.120609999999999</c:v>
                </c:pt>
                <c:pt idx="6211">
                  <c:v>66.137420000000006</c:v>
                </c:pt>
                <c:pt idx="6212">
                  <c:v>66.154229999999998</c:v>
                </c:pt>
                <c:pt idx="6213">
                  <c:v>66.171040000000005</c:v>
                </c:pt>
                <c:pt idx="6214">
                  <c:v>66.187860000000001</c:v>
                </c:pt>
                <c:pt idx="6215">
                  <c:v>66.204669999999993</c:v>
                </c:pt>
                <c:pt idx="6216">
                  <c:v>66.221490000000003</c:v>
                </c:pt>
                <c:pt idx="6217">
                  <c:v>66.238309999999998</c:v>
                </c:pt>
                <c:pt idx="6218">
                  <c:v>66.255129999999994</c:v>
                </c:pt>
                <c:pt idx="6219">
                  <c:v>66.271960000000007</c:v>
                </c:pt>
                <c:pt idx="6220">
                  <c:v>66.288790000000006</c:v>
                </c:pt>
                <c:pt idx="6221">
                  <c:v>66.305620000000005</c:v>
                </c:pt>
                <c:pt idx="6222">
                  <c:v>66.322450000000003</c:v>
                </c:pt>
                <c:pt idx="6223">
                  <c:v>66.339280000000002</c:v>
                </c:pt>
                <c:pt idx="6224">
                  <c:v>66.356120000000004</c:v>
                </c:pt>
                <c:pt idx="6225">
                  <c:v>66.372960000000006</c:v>
                </c:pt>
                <c:pt idx="6226">
                  <c:v>66.389790000000005</c:v>
                </c:pt>
                <c:pt idx="6227">
                  <c:v>66.406630000000007</c:v>
                </c:pt>
                <c:pt idx="6228">
                  <c:v>66.423479999999998</c:v>
                </c:pt>
                <c:pt idx="6229">
                  <c:v>66.44032</c:v>
                </c:pt>
                <c:pt idx="6230">
                  <c:v>66.457170000000005</c:v>
                </c:pt>
                <c:pt idx="6231">
                  <c:v>66.474019999999996</c:v>
                </c:pt>
                <c:pt idx="6232">
                  <c:v>66.490880000000004</c:v>
                </c:pt>
                <c:pt idx="6233">
                  <c:v>66.507729999999995</c:v>
                </c:pt>
                <c:pt idx="6234">
                  <c:v>66.52458</c:v>
                </c:pt>
                <c:pt idx="6235">
                  <c:v>66.541439999999994</c:v>
                </c:pt>
                <c:pt idx="6236">
                  <c:v>66.558300000000003</c:v>
                </c:pt>
                <c:pt idx="6237">
                  <c:v>66.575159999999997</c:v>
                </c:pt>
                <c:pt idx="6238">
                  <c:v>66.592029999999994</c:v>
                </c:pt>
                <c:pt idx="6239">
                  <c:v>66.608900000000006</c:v>
                </c:pt>
                <c:pt idx="6240">
                  <c:v>66.625770000000003</c:v>
                </c:pt>
                <c:pt idx="6241">
                  <c:v>66.64264</c:v>
                </c:pt>
                <c:pt idx="6242">
                  <c:v>66.659520000000001</c:v>
                </c:pt>
                <c:pt idx="6243">
                  <c:v>66.676389999999998</c:v>
                </c:pt>
                <c:pt idx="6244">
                  <c:v>66.693269999999998</c:v>
                </c:pt>
                <c:pt idx="6245">
                  <c:v>66.710149999999999</c:v>
                </c:pt>
                <c:pt idx="6246">
                  <c:v>66.727040000000002</c:v>
                </c:pt>
                <c:pt idx="6247">
                  <c:v>66.743920000000003</c:v>
                </c:pt>
                <c:pt idx="6248">
                  <c:v>66.760800000000003</c:v>
                </c:pt>
                <c:pt idx="6249">
                  <c:v>66.777690000000007</c:v>
                </c:pt>
                <c:pt idx="6250">
                  <c:v>66.794589999999999</c:v>
                </c:pt>
                <c:pt idx="6251">
                  <c:v>66.811480000000003</c:v>
                </c:pt>
                <c:pt idx="6252">
                  <c:v>66.828370000000007</c:v>
                </c:pt>
                <c:pt idx="6253">
                  <c:v>66.845269999999999</c:v>
                </c:pt>
                <c:pt idx="6254">
                  <c:v>66.862170000000006</c:v>
                </c:pt>
                <c:pt idx="6255">
                  <c:v>66.879069999999999</c:v>
                </c:pt>
                <c:pt idx="6256">
                  <c:v>66.895970000000005</c:v>
                </c:pt>
                <c:pt idx="6257">
                  <c:v>66.912880000000001</c:v>
                </c:pt>
                <c:pt idx="6258">
                  <c:v>66.929789999999997</c:v>
                </c:pt>
                <c:pt idx="6259">
                  <c:v>66.946690000000004</c:v>
                </c:pt>
                <c:pt idx="6260">
                  <c:v>66.963610000000003</c:v>
                </c:pt>
                <c:pt idx="6261">
                  <c:v>66.980519999999999</c:v>
                </c:pt>
                <c:pt idx="6262">
                  <c:v>66.997439999999997</c:v>
                </c:pt>
                <c:pt idx="6263">
                  <c:v>67.014359999999996</c:v>
                </c:pt>
                <c:pt idx="6264">
                  <c:v>67.031279999999995</c:v>
                </c:pt>
                <c:pt idx="6265">
                  <c:v>67.048199999999994</c:v>
                </c:pt>
                <c:pt idx="6266">
                  <c:v>67.065119999999993</c:v>
                </c:pt>
                <c:pt idx="6267">
                  <c:v>67.082049999999995</c:v>
                </c:pt>
                <c:pt idx="6268">
                  <c:v>67.098979999999997</c:v>
                </c:pt>
                <c:pt idx="6269">
                  <c:v>67.11591</c:v>
                </c:pt>
                <c:pt idx="6270">
                  <c:v>67.132850000000005</c:v>
                </c:pt>
                <c:pt idx="6271">
                  <c:v>67.149789999999996</c:v>
                </c:pt>
                <c:pt idx="6272">
                  <c:v>67.166730000000001</c:v>
                </c:pt>
                <c:pt idx="6273">
                  <c:v>67.183660000000003</c:v>
                </c:pt>
                <c:pt idx="6274">
                  <c:v>67.200609999999998</c:v>
                </c:pt>
                <c:pt idx="6275">
                  <c:v>67.217550000000003</c:v>
                </c:pt>
                <c:pt idx="6276">
                  <c:v>67.234499999999997</c:v>
                </c:pt>
                <c:pt idx="6277">
                  <c:v>67.251440000000002</c:v>
                </c:pt>
                <c:pt idx="6278">
                  <c:v>67.268389999999997</c:v>
                </c:pt>
                <c:pt idx="6279">
                  <c:v>67.285349999999994</c:v>
                </c:pt>
                <c:pt idx="6280">
                  <c:v>67.302300000000002</c:v>
                </c:pt>
                <c:pt idx="6281">
                  <c:v>67.31926</c:v>
                </c:pt>
                <c:pt idx="6282">
                  <c:v>67.336219999999997</c:v>
                </c:pt>
                <c:pt idx="6283">
                  <c:v>67.353179999999995</c:v>
                </c:pt>
                <c:pt idx="6284">
                  <c:v>67.370140000000006</c:v>
                </c:pt>
                <c:pt idx="6285">
                  <c:v>67.387110000000007</c:v>
                </c:pt>
                <c:pt idx="6286">
                  <c:v>67.404079999999993</c:v>
                </c:pt>
                <c:pt idx="6287">
                  <c:v>67.421040000000005</c:v>
                </c:pt>
                <c:pt idx="6288">
                  <c:v>67.438019999999995</c:v>
                </c:pt>
                <c:pt idx="6289">
                  <c:v>67.454989999999995</c:v>
                </c:pt>
                <c:pt idx="6290">
                  <c:v>67.471969999999999</c:v>
                </c:pt>
                <c:pt idx="6291">
                  <c:v>67.488950000000003</c:v>
                </c:pt>
                <c:pt idx="6292">
                  <c:v>67.505930000000006</c:v>
                </c:pt>
                <c:pt idx="6293">
                  <c:v>67.522909999999996</c:v>
                </c:pt>
                <c:pt idx="6294">
                  <c:v>67.53989</c:v>
                </c:pt>
                <c:pt idx="6295">
                  <c:v>67.556880000000007</c:v>
                </c:pt>
                <c:pt idx="6296">
                  <c:v>67.573880000000003</c:v>
                </c:pt>
                <c:pt idx="6297">
                  <c:v>67.590869999999995</c:v>
                </c:pt>
                <c:pt idx="6298">
                  <c:v>67.607860000000002</c:v>
                </c:pt>
                <c:pt idx="6299">
                  <c:v>67.624859999999998</c:v>
                </c:pt>
                <c:pt idx="6300">
                  <c:v>67.641850000000005</c:v>
                </c:pt>
                <c:pt idx="6301">
                  <c:v>67.658850000000001</c:v>
                </c:pt>
                <c:pt idx="6302">
                  <c:v>67.675849999999997</c:v>
                </c:pt>
                <c:pt idx="6303">
                  <c:v>67.692859999999996</c:v>
                </c:pt>
                <c:pt idx="6304">
                  <c:v>67.709860000000006</c:v>
                </c:pt>
                <c:pt idx="6305">
                  <c:v>67.726870000000005</c:v>
                </c:pt>
                <c:pt idx="6306">
                  <c:v>67.743880000000004</c:v>
                </c:pt>
                <c:pt idx="6307">
                  <c:v>67.760890000000003</c:v>
                </c:pt>
                <c:pt idx="6308">
                  <c:v>67.777910000000006</c:v>
                </c:pt>
                <c:pt idx="6309">
                  <c:v>67.794920000000005</c:v>
                </c:pt>
                <c:pt idx="6310">
                  <c:v>67.811940000000007</c:v>
                </c:pt>
                <c:pt idx="6311">
                  <c:v>67.828959999999995</c:v>
                </c:pt>
                <c:pt idx="6312">
                  <c:v>67.84599</c:v>
                </c:pt>
                <c:pt idx="6313">
                  <c:v>67.863010000000003</c:v>
                </c:pt>
                <c:pt idx="6314">
                  <c:v>67.880039999999994</c:v>
                </c:pt>
                <c:pt idx="6315">
                  <c:v>67.897069999999999</c:v>
                </c:pt>
                <c:pt idx="6316">
                  <c:v>67.914100000000005</c:v>
                </c:pt>
                <c:pt idx="6317">
                  <c:v>67.931139999999999</c:v>
                </c:pt>
                <c:pt idx="6318">
                  <c:v>67.948170000000005</c:v>
                </c:pt>
                <c:pt idx="6319">
                  <c:v>67.965209999999999</c:v>
                </c:pt>
                <c:pt idx="6320">
                  <c:v>67.982249999999993</c:v>
                </c:pt>
                <c:pt idx="6321">
                  <c:v>67.999300000000005</c:v>
                </c:pt>
                <c:pt idx="6322">
                  <c:v>68.01634</c:v>
                </c:pt>
                <c:pt idx="6323">
                  <c:v>68.033389999999997</c:v>
                </c:pt>
                <c:pt idx="6324">
                  <c:v>68.050439999999995</c:v>
                </c:pt>
                <c:pt idx="6325">
                  <c:v>68.067490000000006</c:v>
                </c:pt>
                <c:pt idx="6326">
                  <c:v>68.084540000000004</c:v>
                </c:pt>
                <c:pt idx="6327">
                  <c:v>68.101590000000002</c:v>
                </c:pt>
                <c:pt idx="6328">
                  <c:v>68.118650000000002</c:v>
                </c:pt>
                <c:pt idx="6329">
                  <c:v>68.135710000000003</c:v>
                </c:pt>
                <c:pt idx="6330">
                  <c:v>68.152770000000004</c:v>
                </c:pt>
                <c:pt idx="6331">
                  <c:v>68.169839999999994</c:v>
                </c:pt>
                <c:pt idx="6332">
                  <c:v>68.186899999999994</c:v>
                </c:pt>
                <c:pt idx="6333">
                  <c:v>68.203969999999998</c:v>
                </c:pt>
                <c:pt idx="6334">
                  <c:v>68.221040000000002</c:v>
                </c:pt>
                <c:pt idx="6335">
                  <c:v>68.238110000000006</c:v>
                </c:pt>
                <c:pt idx="6336">
                  <c:v>68.255189999999999</c:v>
                </c:pt>
                <c:pt idx="6337">
                  <c:v>68.272260000000003</c:v>
                </c:pt>
                <c:pt idx="6338">
                  <c:v>68.289339999999996</c:v>
                </c:pt>
                <c:pt idx="6339">
                  <c:v>68.306430000000006</c:v>
                </c:pt>
                <c:pt idx="6340">
                  <c:v>68.323509999999999</c:v>
                </c:pt>
                <c:pt idx="6341">
                  <c:v>68.340590000000006</c:v>
                </c:pt>
                <c:pt idx="6342">
                  <c:v>68.357680000000002</c:v>
                </c:pt>
                <c:pt idx="6343">
                  <c:v>68.374769999999998</c:v>
                </c:pt>
                <c:pt idx="6344">
                  <c:v>68.391859999999994</c:v>
                </c:pt>
                <c:pt idx="6345">
                  <c:v>68.408959999999993</c:v>
                </c:pt>
                <c:pt idx="6346">
                  <c:v>68.426060000000007</c:v>
                </c:pt>
                <c:pt idx="6347">
                  <c:v>68.443150000000003</c:v>
                </c:pt>
                <c:pt idx="6348">
                  <c:v>68.460250000000002</c:v>
                </c:pt>
                <c:pt idx="6349">
                  <c:v>68.477360000000004</c:v>
                </c:pt>
                <c:pt idx="6350">
                  <c:v>68.494450000000001</c:v>
                </c:pt>
                <c:pt idx="6351">
                  <c:v>68.511570000000006</c:v>
                </c:pt>
                <c:pt idx="6352">
                  <c:v>68.528670000000005</c:v>
                </c:pt>
                <c:pt idx="6353">
                  <c:v>68.545779999999993</c:v>
                </c:pt>
                <c:pt idx="6354">
                  <c:v>68.562899999999999</c:v>
                </c:pt>
                <c:pt idx="6355">
                  <c:v>68.580010000000001</c:v>
                </c:pt>
                <c:pt idx="6356">
                  <c:v>68.597130000000007</c:v>
                </c:pt>
                <c:pt idx="6357">
                  <c:v>68.614249999999998</c:v>
                </c:pt>
                <c:pt idx="6358">
                  <c:v>68.631370000000004</c:v>
                </c:pt>
                <c:pt idx="6359">
                  <c:v>68.648489999999995</c:v>
                </c:pt>
                <c:pt idx="6360">
                  <c:v>68.665620000000004</c:v>
                </c:pt>
                <c:pt idx="6361">
                  <c:v>68.682749999999999</c:v>
                </c:pt>
                <c:pt idx="6362">
                  <c:v>68.699870000000004</c:v>
                </c:pt>
                <c:pt idx="6363">
                  <c:v>68.717010000000002</c:v>
                </c:pt>
                <c:pt idx="6364">
                  <c:v>68.73415</c:v>
                </c:pt>
                <c:pt idx="6365">
                  <c:v>68.751279999999994</c:v>
                </c:pt>
                <c:pt idx="6366">
                  <c:v>68.768420000000006</c:v>
                </c:pt>
                <c:pt idx="6367">
                  <c:v>68.785560000000004</c:v>
                </c:pt>
                <c:pt idx="6368">
                  <c:v>68.802700000000002</c:v>
                </c:pt>
                <c:pt idx="6369">
                  <c:v>68.819850000000002</c:v>
                </c:pt>
                <c:pt idx="6370">
                  <c:v>68.837000000000003</c:v>
                </c:pt>
                <c:pt idx="6371">
                  <c:v>68.854140000000001</c:v>
                </c:pt>
                <c:pt idx="6372">
                  <c:v>68.871300000000005</c:v>
                </c:pt>
                <c:pt idx="6373">
                  <c:v>68.888450000000006</c:v>
                </c:pt>
                <c:pt idx="6374">
                  <c:v>68.905600000000007</c:v>
                </c:pt>
                <c:pt idx="6375">
                  <c:v>68.922759999999997</c:v>
                </c:pt>
                <c:pt idx="6376">
                  <c:v>68.939930000000004</c:v>
                </c:pt>
                <c:pt idx="6377">
                  <c:v>68.957080000000005</c:v>
                </c:pt>
                <c:pt idx="6378">
                  <c:v>68.974249999999998</c:v>
                </c:pt>
                <c:pt idx="6379">
                  <c:v>68.991420000000005</c:v>
                </c:pt>
                <c:pt idx="6380">
                  <c:v>69.008579999999995</c:v>
                </c:pt>
                <c:pt idx="6381">
                  <c:v>69.025760000000005</c:v>
                </c:pt>
                <c:pt idx="6382">
                  <c:v>69.042929999999998</c:v>
                </c:pt>
                <c:pt idx="6383">
                  <c:v>69.060100000000006</c:v>
                </c:pt>
                <c:pt idx="6384">
                  <c:v>69.077280000000002</c:v>
                </c:pt>
                <c:pt idx="6385">
                  <c:v>69.094459999999998</c:v>
                </c:pt>
                <c:pt idx="6386">
                  <c:v>69.111639999999994</c:v>
                </c:pt>
                <c:pt idx="6387">
                  <c:v>69.128820000000005</c:v>
                </c:pt>
                <c:pt idx="6388">
                  <c:v>69.146010000000004</c:v>
                </c:pt>
                <c:pt idx="6389">
                  <c:v>69.163200000000003</c:v>
                </c:pt>
                <c:pt idx="6390">
                  <c:v>69.180390000000003</c:v>
                </c:pt>
                <c:pt idx="6391">
                  <c:v>69.197580000000002</c:v>
                </c:pt>
                <c:pt idx="6392">
                  <c:v>69.214780000000005</c:v>
                </c:pt>
                <c:pt idx="6393">
                  <c:v>69.231970000000004</c:v>
                </c:pt>
                <c:pt idx="6394">
                  <c:v>69.249170000000007</c:v>
                </c:pt>
                <c:pt idx="6395">
                  <c:v>69.266369999999995</c:v>
                </c:pt>
                <c:pt idx="6396">
                  <c:v>69.283569999999997</c:v>
                </c:pt>
                <c:pt idx="6397">
                  <c:v>69.30077</c:v>
                </c:pt>
                <c:pt idx="6398">
                  <c:v>69.317989999999995</c:v>
                </c:pt>
                <c:pt idx="6399">
                  <c:v>69.335189999999997</c:v>
                </c:pt>
                <c:pt idx="6400">
                  <c:v>69.352400000000003</c:v>
                </c:pt>
                <c:pt idx="6401">
                  <c:v>69.369609999999994</c:v>
                </c:pt>
                <c:pt idx="6402">
                  <c:v>69.386830000000003</c:v>
                </c:pt>
                <c:pt idx="6403">
                  <c:v>69.404049999999998</c:v>
                </c:pt>
                <c:pt idx="6404">
                  <c:v>69.421270000000007</c:v>
                </c:pt>
                <c:pt idx="6405">
                  <c:v>69.438490000000002</c:v>
                </c:pt>
                <c:pt idx="6406">
                  <c:v>69.455719999999999</c:v>
                </c:pt>
                <c:pt idx="6407">
                  <c:v>69.472949999999997</c:v>
                </c:pt>
                <c:pt idx="6408">
                  <c:v>69.490170000000006</c:v>
                </c:pt>
                <c:pt idx="6409">
                  <c:v>69.507400000000004</c:v>
                </c:pt>
                <c:pt idx="6410">
                  <c:v>69.524640000000005</c:v>
                </c:pt>
                <c:pt idx="6411">
                  <c:v>69.541870000000003</c:v>
                </c:pt>
                <c:pt idx="6412">
                  <c:v>69.559100000000001</c:v>
                </c:pt>
                <c:pt idx="6413">
                  <c:v>69.576350000000005</c:v>
                </c:pt>
                <c:pt idx="6414">
                  <c:v>69.593590000000006</c:v>
                </c:pt>
                <c:pt idx="6415">
                  <c:v>69.610830000000007</c:v>
                </c:pt>
                <c:pt idx="6416">
                  <c:v>69.628069999999994</c:v>
                </c:pt>
                <c:pt idx="6417">
                  <c:v>69.645319999999998</c:v>
                </c:pt>
                <c:pt idx="6418">
                  <c:v>69.662570000000002</c:v>
                </c:pt>
                <c:pt idx="6419">
                  <c:v>69.679820000000007</c:v>
                </c:pt>
                <c:pt idx="6420">
                  <c:v>69.697069999999997</c:v>
                </c:pt>
                <c:pt idx="6421">
                  <c:v>69.714330000000004</c:v>
                </c:pt>
                <c:pt idx="6422">
                  <c:v>69.731589999999997</c:v>
                </c:pt>
                <c:pt idx="6423">
                  <c:v>69.748859999999993</c:v>
                </c:pt>
                <c:pt idx="6424">
                  <c:v>69.766109999999998</c:v>
                </c:pt>
                <c:pt idx="6425">
                  <c:v>69.783379999999994</c:v>
                </c:pt>
                <c:pt idx="6426">
                  <c:v>69.800640000000001</c:v>
                </c:pt>
                <c:pt idx="6427">
                  <c:v>69.817920000000001</c:v>
                </c:pt>
                <c:pt idx="6428">
                  <c:v>69.835189999999997</c:v>
                </c:pt>
                <c:pt idx="6429">
                  <c:v>69.852459999999994</c:v>
                </c:pt>
                <c:pt idx="6430">
                  <c:v>69.869739999999993</c:v>
                </c:pt>
                <c:pt idx="6431">
                  <c:v>69.887020000000007</c:v>
                </c:pt>
                <c:pt idx="6432">
                  <c:v>69.904290000000003</c:v>
                </c:pt>
                <c:pt idx="6433">
                  <c:v>69.921580000000006</c:v>
                </c:pt>
                <c:pt idx="6434">
                  <c:v>69.938860000000005</c:v>
                </c:pt>
                <c:pt idx="6435">
                  <c:v>69.956149999999994</c:v>
                </c:pt>
                <c:pt idx="6436">
                  <c:v>69.973429999999993</c:v>
                </c:pt>
                <c:pt idx="6437">
                  <c:v>69.990719999999996</c:v>
                </c:pt>
                <c:pt idx="6438">
                  <c:v>70.008020000000002</c:v>
                </c:pt>
                <c:pt idx="6439">
                  <c:v>70.025310000000005</c:v>
                </c:pt>
                <c:pt idx="6440">
                  <c:v>70.042599999999993</c:v>
                </c:pt>
                <c:pt idx="6441">
                  <c:v>70.059910000000002</c:v>
                </c:pt>
                <c:pt idx="6442">
                  <c:v>70.077209999999994</c:v>
                </c:pt>
                <c:pt idx="6443">
                  <c:v>70.09451</c:v>
                </c:pt>
                <c:pt idx="6444">
                  <c:v>70.111819999999994</c:v>
                </c:pt>
                <c:pt idx="6445">
                  <c:v>70.12912</c:v>
                </c:pt>
                <c:pt idx="6446">
                  <c:v>70.146429999999995</c:v>
                </c:pt>
                <c:pt idx="6447">
                  <c:v>70.163740000000004</c:v>
                </c:pt>
                <c:pt idx="6448">
                  <c:v>70.181049999999999</c:v>
                </c:pt>
                <c:pt idx="6449">
                  <c:v>70.198369999999997</c:v>
                </c:pt>
                <c:pt idx="6450">
                  <c:v>70.215689999999995</c:v>
                </c:pt>
                <c:pt idx="6451">
                  <c:v>70.233009999999993</c:v>
                </c:pt>
                <c:pt idx="6452">
                  <c:v>70.250339999999994</c:v>
                </c:pt>
                <c:pt idx="6453">
                  <c:v>70.267650000000003</c:v>
                </c:pt>
                <c:pt idx="6454">
                  <c:v>70.284980000000004</c:v>
                </c:pt>
                <c:pt idx="6455">
                  <c:v>70.302310000000006</c:v>
                </c:pt>
                <c:pt idx="6456">
                  <c:v>70.319640000000007</c:v>
                </c:pt>
                <c:pt idx="6457">
                  <c:v>70.336979999999997</c:v>
                </c:pt>
                <c:pt idx="6458">
                  <c:v>70.354309999999998</c:v>
                </c:pt>
                <c:pt idx="6459">
                  <c:v>70.371650000000002</c:v>
                </c:pt>
                <c:pt idx="6460">
                  <c:v>70.388990000000007</c:v>
                </c:pt>
                <c:pt idx="6461">
                  <c:v>70.406329999999997</c:v>
                </c:pt>
                <c:pt idx="6462">
                  <c:v>70.423680000000004</c:v>
                </c:pt>
                <c:pt idx="6463">
                  <c:v>70.441019999999995</c:v>
                </c:pt>
                <c:pt idx="6464">
                  <c:v>70.458370000000002</c:v>
                </c:pt>
                <c:pt idx="6465">
                  <c:v>70.475719999999995</c:v>
                </c:pt>
                <c:pt idx="6466">
                  <c:v>70.493070000000003</c:v>
                </c:pt>
                <c:pt idx="6467">
                  <c:v>70.510419999999996</c:v>
                </c:pt>
                <c:pt idx="6468">
                  <c:v>70.527780000000007</c:v>
                </c:pt>
                <c:pt idx="6469">
                  <c:v>70.545140000000004</c:v>
                </c:pt>
                <c:pt idx="6470">
                  <c:v>70.5625</c:v>
                </c:pt>
                <c:pt idx="6471">
                  <c:v>70.579859999999996</c:v>
                </c:pt>
                <c:pt idx="6472">
                  <c:v>70.597229999999996</c:v>
                </c:pt>
                <c:pt idx="6473">
                  <c:v>70.614590000000007</c:v>
                </c:pt>
                <c:pt idx="6474">
                  <c:v>70.631969999999995</c:v>
                </c:pt>
                <c:pt idx="6475">
                  <c:v>70.649339999999995</c:v>
                </c:pt>
                <c:pt idx="6476">
                  <c:v>70.666709999999995</c:v>
                </c:pt>
                <c:pt idx="6477">
                  <c:v>70.684079999999994</c:v>
                </c:pt>
                <c:pt idx="6478">
                  <c:v>70.701459999999997</c:v>
                </c:pt>
                <c:pt idx="6479">
                  <c:v>70.71884</c:v>
                </c:pt>
                <c:pt idx="6480">
                  <c:v>70.736230000000006</c:v>
                </c:pt>
                <c:pt idx="6481">
                  <c:v>70.753609999999995</c:v>
                </c:pt>
                <c:pt idx="6482">
                  <c:v>70.771000000000001</c:v>
                </c:pt>
                <c:pt idx="6483">
                  <c:v>70.788380000000004</c:v>
                </c:pt>
                <c:pt idx="6484">
                  <c:v>70.805779999999999</c:v>
                </c:pt>
                <c:pt idx="6485">
                  <c:v>70.823170000000005</c:v>
                </c:pt>
                <c:pt idx="6486">
                  <c:v>70.840559999999996</c:v>
                </c:pt>
                <c:pt idx="6487">
                  <c:v>70.857960000000006</c:v>
                </c:pt>
                <c:pt idx="6488">
                  <c:v>70.875360000000001</c:v>
                </c:pt>
                <c:pt idx="6489">
                  <c:v>70.892759999999996</c:v>
                </c:pt>
                <c:pt idx="6490">
                  <c:v>70.910160000000005</c:v>
                </c:pt>
                <c:pt idx="6491">
                  <c:v>70.927570000000003</c:v>
                </c:pt>
                <c:pt idx="6492">
                  <c:v>70.944980000000001</c:v>
                </c:pt>
                <c:pt idx="6493">
                  <c:v>70.962389999999999</c:v>
                </c:pt>
                <c:pt idx="6494">
                  <c:v>70.979799999999997</c:v>
                </c:pt>
                <c:pt idx="6495">
                  <c:v>70.997219999999999</c:v>
                </c:pt>
                <c:pt idx="6496">
                  <c:v>71.014629999999997</c:v>
                </c:pt>
                <c:pt idx="6497">
                  <c:v>71.032049999999998</c:v>
                </c:pt>
                <c:pt idx="6498">
                  <c:v>71.049469999999999</c:v>
                </c:pt>
                <c:pt idx="6499">
                  <c:v>71.066890000000001</c:v>
                </c:pt>
                <c:pt idx="6500">
                  <c:v>71.084320000000005</c:v>
                </c:pt>
                <c:pt idx="6501">
                  <c:v>71.101749999999996</c:v>
                </c:pt>
                <c:pt idx="6502">
                  <c:v>71.119169999999997</c:v>
                </c:pt>
                <c:pt idx="6503">
                  <c:v>71.136600000000001</c:v>
                </c:pt>
                <c:pt idx="6504">
                  <c:v>71.154039999999995</c:v>
                </c:pt>
                <c:pt idx="6505">
                  <c:v>71.171469999999999</c:v>
                </c:pt>
                <c:pt idx="6506">
                  <c:v>71.188910000000007</c:v>
                </c:pt>
                <c:pt idx="6507">
                  <c:v>71.20635</c:v>
                </c:pt>
                <c:pt idx="6508">
                  <c:v>71.223789999999994</c:v>
                </c:pt>
                <c:pt idx="6509">
                  <c:v>71.241230000000002</c:v>
                </c:pt>
                <c:pt idx="6510">
                  <c:v>71.258679999999998</c:v>
                </c:pt>
                <c:pt idx="6511">
                  <c:v>71.276129999999995</c:v>
                </c:pt>
                <c:pt idx="6512">
                  <c:v>71.293580000000006</c:v>
                </c:pt>
                <c:pt idx="6513">
                  <c:v>71.311040000000006</c:v>
                </c:pt>
                <c:pt idx="6514">
                  <c:v>71.328490000000002</c:v>
                </c:pt>
                <c:pt idx="6515">
                  <c:v>71.345950000000002</c:v>
                </c:pt>
                <c:pt idx="6516">
                  <c:v>71.363399999999999</c:v>
                </c:pt>
                <c:pt idx="6517">
                  <c:v>71.380870000000002</c:v>
                </c:pt>
                <c:pt idx="6518">
                  <c:v>71.398330000000001</c:v>
                </c:pt>
                <c:pt idx="6519">
                  <c:v>71.415790000000001</c:v>
                </c:pt>
                <c:pt idx="6520">
                  <c:v>71.433269999999993</c:v>
                </c:pt>
                <c:pt idx="6521">
                  <c:v>71.450729999999993</c:v>
                </c:pt>
                <c:pt idx="6522">
                  <c:v>71.468209999999999</c:v>
                </c:pt>
                <c:pt idx="6523">
                  <c:v>71.485680000000002</c:v>
                </c:pt>
                <c:pt idx="6524">
                  <c:v>71.503150000000005</c:v>
                </c:pt>
                <c:pt idx="6525">
                  <c:v>71.520629999999997</c:v>
                </c:pt>
                <c:pt idx="6526">
                  <c:v>71.538120000000006</c:v>
                </c:pt>
                <c:pt idx="6527">
                  <c:v>71.555599999999998</c:v>
                </c:pt>
                <c:pt idx="6528">
                  <c:v>71.573080000000004</c:v>
                </c:pt>
                <c:pt idx="6529">
                  <c:v>71.59057</c:v>
                </c:pt>
                <c:pt idx="6530">
                  <c:v>71.608059999999995</c:v>
                </c:pt>
                <c:pt idx="6531">
                  <c:v>71.625550000000004</c:v>
                </c:pt>
                <c:pt idx="6532">
                  <c:v>71.643039999999999</c:v>
                </c:pt>
                <c:pt idx="6533">
                  <c:v>71.660539999999997</c:v>
                </c:pt>
                <c:pt idx="6534">
                  <c:v>71.678030000000007</c:v>
                </c:pt>
                <c:pt idx="6535">
                  <c:v>71.695530000000005</c:v>
                </c:pt>
                <c:pt idx="6536">
                  <c:v>71.713040000000007</c:v>
                </c:pt>
                <c:pt idx="6537">
                  <c:v>71.730540000000005</c:v>
                </c:pt>
                <c:pt idx="6538">
                  <c:v>71.748050000000006</c:v>
                </c:pt>
                <c:pt idx="6539">
                  <c:v>71.765559999999994</c:v>
                </c:pt>
                <c:pt idx="6540">
                  <c:v>71.783069999999995</c:v>
                </c:pt>
                <c:pt idx="6541">
                  <c:v>71.800579999999997</c:v>
                </c:pt>
                <c:pt idx="6542">
                  <c:v>71.818089999999998</c:v>
                </c:pt>
                <c:pt idx="6543">
                  <c:v>71.835610000000003</c:v>
                </c:pt>
                <c:pt idx="6544">
                  <c:v>71.853129999999993</c:v>
                </c:pt>
                <c:pt idx="6545">
                  <c:v>71.870639999999995</c:v>
                </c:pt>
                <c:pt idx="6546">
                  <c:v>71.888170000000002</c:v>
                </c:pt>
                <c:pt idx="6547">
                  <c:v>71.905690000000007</c:v>
                </c:pt>
                <c:pt idx="6548">
                  <c:v>71.923230000000004</c:v>
                </c:pt>
                <c:pt idx="6549">
                  <c:v>71.940749999999994</c:v>
                </c:pt>
                <c:pt idx="6550">
                  <c:v>71.958280000000002</c:v>
                </c:pt>
                <c:pt idx="6551">
                  <c:v>71.975809999999996</c:v>
                </c:pt>
                <c:pt idx="6552">
                  <c:v>71.993350000000007</c:v>
                </c:pt>
                <c:pt idx="6553">
                  <c:v>72.010890000000003</c:v>
                </c:pt>
                <c:pt idx="6554">
                  <c:v>72.02843</c:v>
                </c:pt>
                <c:pt idx="6555">
                  <c:v>72.045969999999997</c:v>
                </c:pt>
                <c:pt idx="6556">
                  <c:v>72.063509999999994</c:v>
                </c:pt>
                <c:pt idx="6557">
                  <c:v>72.081059999999994</c:v>
                </c:pt>
                <c:pt idx="6558">
                  <c:v>72.098609999999994</c:v>
                </c:pt>
                <c:pt idx="6559">
                  <c:v>72.116169999999997</c:v>
                </c:pt>
                <c:pt idx="6560">
                  <c:v>72.133719999999997</c:v>
                </c:pt>
                <c:pt idx="6561">
                  <c:v>72.15128</c:v>
                </c:pt>
                <c:pt idx="6562">
                  <c:v>72.16883</c:v>
                </c:pt>
                <c:pt idx="6563">
                  <c:v>72.186390000000003</c:v>
                </c:pt>
                <c:pt idx="6564">
                  <c:v>72.203950000000006</c:v>
                </c:pt>
                <c:pt idx="6565">
                  <c:v>72.221509999999995</c:v>
                </c:pt>
                <c:pt idx="6566">
                  <c:v>72.239080000000001</c:v>
                </c:pt>
                <c:pt idx="6567">
                  <c:v>72.256649999999993</c:v>
                </c:pt>
                <c:pt idx="6568">
                  <c:v>72.27422</c:v>
                </c:pt>
                <c:pt idx="6569">
                  <c:v>72.291790000000006</c:v>
                </c:pt>
                <c:pt idx="6570">
                  <c:v>72.309359999999998</c:v>
                </c:pt>
                <c:pt idx="6571">
                  <c:v>72.326939999999993</c:v>
                </c:pt>
                <c:pt idx="6572">
                  <c:v>72.344520000000003</c:v>
                </c:pt>
                <c:pt idx="6573">
                  <c:v>72.362099999999998</c:v>
                </c:pt>
                <c:pt idx="6574">
                  <c:v>72.379679999999993</c:v>
                </c:pt>
                <c:pt idx="6575">
                  <c:v>72.397270000000006</c:v>
                </c:pt>
                <c:pt idx="6576">
                  <c:v>72.414860000000004</c:v>
                </c:pt>
                <c:pt idx="6577">
                  <c:v>72.432450000000003</c:v>
                </c:pt>
                <c:pt idx="6578">
                  <c:v>72.450040000000001</c:v>
                </c:pt>
                <c:pt idx="6579">
                  <c:v>72.46763</c:v>
                </c:pt>
                <c:pt idx="6580">
                  <c:v>72.485230000000001</c:v>
                </c:pt>
                <c:pt idx="6581">
                  <c:v>72.50282</c:v>
                </c:pt>
                <c:pt idx="6582">
                  <c:v>72.520420000000001</c:v>
                </c:pt>
                <c:pt idx="6583">
                  <c:v>72.538020000000003</c:v>
                </c:pt>
                <c:pt idx="6584">
                  <c:v>72.555629999999994</c:v>
                </c:pt>
                <c:pt idx="6585">
                  <c:v>72.573229999999995</c:v>
                </c:pt>
                <c:pt idx="6586">
                  <c:v>72.59084</c:v>
                </c:pt>
                <c:pt idx="6587">
                  <c:v>72.608459999999994</c:v>
                </c:pt>
                <c:pt idx="6588">
                  <c:v>72.626069999999999</c:v>
                </c:pt>
                <c:pt idx="6589">
                  <c:v>72.643680000000003</c:v>
                </c:pt>
                <c:pt idx="6590">
                  <c:v>72.661299999999997</c:v>
                </c:pt>
                <c:pt idx="6591">
                  <c:v>72.678920000000005</c:v>
                </c:pt>
                <c:pt idx="6592">
                  <c:v>72.696539999999999</c:v>
                </c:pt>
                <c:pt idx="6593">
                  <c:v>72.714160000000007</c:v>
                </c:pt>
                <c:pt idx="6594">
                  <c:v>72.731790000000004</c:v>
                </c:pt>
                <c:pt idx="6595">
                  <c:v>72.749420000000001</c:v>
                </c:pt>
                <c:pt idx="6596">
                  <c:v>72.767049999999998</c:v>
                </c:pt>
                <c:pt idx="6597">
                  <c:v>72.784679999999994</c:v>
                </c:pt>
                <c:pt idx="6598">
                  <c:v>72.802310000000006</c:v>
                </c:pt>
                <c:pt idx="6599">
                  <c:v>72.819950000000006</c:v>
                </c:pt>
                <c:pt idx="6600">
                  <c:v>72.837590000000006</c:v>
                </c:pt>
                <c:pt idx="6601">
                  <c:v>72.855230000000006</c:v>
                </c:pt>
                <c:pt idx="6602">
                  <c:v>72.872870000000006</c:v>
                </c:pt>
                <c:pt idx="6603">
                  <c:v>72.890519999999995</c:v>
                </c:pt>
                <c:pt idx="6604">
                  <c:v>72.908159999999995</c:v>
                </c:pt>
                <c:pt idx="6605">
                  <c:v>72.925809999999998</c:v>
                </c:pt>
                <c:pt idx="6606">
                  <c:v>72.943470000000005</c:v>
                </c:pt>
                <c:pt idx="6607">
                  <c:v>72.961119999999994</c:v>
                </c:pt>
                <c:pt idx="6608">
                  <c:v>72.97878</c:v>
                </c:pt>
                <c:pt idx="6609">
                  <c:v>72.996430000000004</c:v>
                </c:pt>
                <c:pt idx="6610">
                  <c:v>73.014089999999996</c:v>
                </c:pt>
                <c:pt idx="6611">
                  <c:v>73.031750000000002</c:v>
                </c:pt>
                <c:pt idx="6612">
                  <c:v>73.049419999999998</c:v>
                </c:pt>
                <c:pt idx="6613">
                  <c:v>73.067089999999993</c:v>
                </c:pt>
                <c:pt idx="6614">
                  <c:v>73.08475</c:v>
                </c:pt>
                <c:pt idx="6615">
                  <c:v>73.102419999999995</c:v>
                </c:pt>
                <c:pt idx="6616">
                  <c:v>73.120090000000005</c:v>
                </c:pt>
                <c:pt idx="6617">
                  <c:v>73.137770000000003</c:v>
                </c:pt>
                <c:pt idx="6618">
                  <c:v>73.155450000000002</c:v>
                </c:pt>
                <c:pt idx="6619">
                  <c:v>73.17313</c:v>
                </c:pt>
                <c:pt idx="6620">
                  <c:v>73.190799999999996</c:v>
                </c:pt>
                <c:pt idx="6621">
                  <c:v>73.208489999999998</c:v>
                </c:pt>
                <c:pt idx="6622">
                  <c:v>73.226169999999996</c:v>
                </c:pt>
                <c:pt idx="6623">
                  <c:v>73.243870000000001</c:v>
                </c:pt>
                <c:pt idx="6624">
                  <c:v>73.26155</c:v>
                </c:pt>
                <c:pt idx="6625">
                  <c:v>73.279240000000001</c:v>
                </c:pt>
                <c:pt idx="6626">
                  <c:v>73.296940000000006</c:v>
                </c:pt>
                <c:pt idx="6627">
                  <c:v>73.314639999999997</c:v>
                </c:pt>
                <c:pt idx="6628">
                  <c:v>73.332340000000002</c:v>
                </c:pt>
                <c:pt idx="6629">
                  <c:v>73.350040000000007</c:v>
                </c:pt>
                <c:pt idx="6630">
                  <c:v>73.367739999999998</c:v>
                </c:pt>
                <c:pt idx="6631">
                  <c:v>73.385440000000003</c:v>
                </c:pt>
                <c:pt idx="6632">
                  <c:v>73.403139999999993</c:v>
                </c:pt>
                <c:pt idx="6633">
                  <c:v>73.420860000000005</c:v>
                </c:pt>
                <c:pt idx="6634">
                  <c:v>73.438569999999999</c:v>
                </c:pt>
                <c:pt idx="6635">
                  <c:v>73.456280000000007</c:v>
                </c:pt>
                <c:pt idx="6636">
                  <c:v>73.474000000000004</c:v>
                </c:pt>
                <c:pt idx="6637">
                  <c:v>73.491709999999998</c:v>
                </c:pt>
                <c:pt idx="6638">
                  <c:v>73.509429999999995</c:v>
                </c:pt>
                <c:pt idx="6639">
                  <c:v>73.527150000000006</c:v>
                </c:pt>
                <c:pt idx="6640">
                  <c:v>73.544880000000006</c:v>
                </c:pt>
                <c:pt idx="6641">
                  <c:v>73.562610000000006</c:v>
                </c:pt>
                <c:pt idx="6642">
                  <c:v>73.580330000000004</c:v>
                </c:pt>
                <c:pt idx="6643">
                  <c:v>73.598060000000004</c:v>
                </c:pt>
                <c:pt idx="6644">
                  <c:v>73.615799999999993</c:v>
                </c:pt>
                <c:pt idx="6645">
                  <c:v>73.633529999999993</c:v>
                </c:pt>
                <c:pt idx="6646">
                  <c:v>73.651269999999997</c:v>
                </c:pt>
                <c:pt idx="6647">
                  <c:v>73.66901</c:v>
                </c:pt>
                <c:pt idx="6648">
                  <c:v>73.68674</c:v>
                </c:pt>
                <c:pt idx="6649">
                  <c:v>73.704490000000007</c:v>
                </c:pt>
                <c:pt idx="6650">
                  <c:v>73.722239999999999</c:v>
                </c:pt>
                <c:pt idx="6651">
                  <c:v>73.739980000000003</c:v>
                </c:pt>
                <c:pt idx="6652">
                  <c:v>73.757739999999998</c:v>
                </c:pt>
                <c:pt idx="6653">
                  <c:v>73.775480000000002</c:v>
                </c:pt>
                <c:pt idx="6654">
                  <c:v>73.793239999999997</c:v>
                </c:pt>
                <c:pt idx="6655">
                  <c:v>73.811000000000007</c:v>
                </c:pt>
                <c:pt idx="6656">
                  <c:v>73.828749999999999</c:v>
                </c:pt>
                <c:pt idx="6657">
                  <c:v>73.846509999999995</c:v>
                </c:pt>
                <c:pt idx="6658">
                  <c:v>73.864270000000005</c:v>
                </c:pt>
                <c:pt idx="6659">
                  <c:v>73.882040000000003</c:v>
                </c:pt>
                <c:pt idx="6660">
                  <c:v>73.899799999999999</c:v>
                </c:pt>
                <c:pt idx="6661">
                  <c:v>73.917569999999998</c:v>
                </c:pt>
                <c:pt idx="6662">
                  <c:v>73.93535</c:v>
                </c:pt>
                <c:pt idx="6663">
                  <c:v>73.953119999999998</c:v>
                </c:pt>
                <c:pt idx="6664">
                  <c:v>73.970889999999997</c:v>
                </c:pt>
                <c:pt idx="6665">
                  <c:v>73.988669999999999</c:v>
                </c:pt>
                <c:pt idx="6666">
                  <c:v>74.006450000000001</c:v>
                </c:pt>
                <c:pt idx="6667">
                  <c:v>74.024230000000003</c:v>
                </c:pt>
                <c:pt idx="6668">
                  <c:v>74.042019999999994</c:v>
                </c:pt>
                <c:pt idx="6669">
                  <c:v>74.059799999999996</c:v>
                </c:pt>
                <c:pt idx="6670">
                  <c:v>74.077590000000001</c:v>
                </c:pt>
                <c:pt idx="6671">
                  <c:v>74.095380000000006</c:v>
                </c:pt>
                <c:pt idx="6672">
                  <c:v>74.113169999999997</c:v>
                </c:pt>
                <c:pt idx="6673">
                  <c:v>74.130970000000005</c:v>
                </c:pt>
                <c:pt idx="6674">
                  <c:v>74.148769999999999</c:v>
                </c:pt>
                <c:pt idx="6675">
                  <c:v>74.166560000000004</c:v>
                </c:pt>
                <c:pt idx="6676">
                  <c:v>74.184359999999998</c:v>
                </c:pt>
                <c:pt idx="6677">
                  <c:v>74.202160000000006</c:v>
                </c:pt>
                <c:pt idx="6678">
                  <c:v>74.219970000000004</c:v>
                </c:pt>
                <c:pt idx="6679">
                  <c:v>74.237780000000001</c:v>
                </c:pt>
                <c:pt idx="6680">
                  <c:v>74.255579999999995</c:v>
                </c:pt>
                <c:pt idx="6681">
                  <c:v>74.273399999999995</c:v>
                </c:pt>
                <c:pt idx="6682">
                  <c:v>74.291210000000007</c:v>
                </c:pt>
                <c:pt idx="6683">
                  <c:v>74.309030000000007</c:v>
                </c:pt>
                <c:pt idx="6684">
                  <c:v>74.326840000000004</c:v>
                </c:pt>
                <c:pt idx="6685">
                  <c:v>74.344669999999994</c:v>
                </c:pt>
                <c:pt idx="6686">
                  <c:v>74.362489999999994</c:v>
                </c:pt>
                <c:pt idx="6687">
                  <c:v>74.380309999999994</c:v>
                </c:pt>
                <c:pt idx="6688">
                  <c:v>74.398139999999998</c:v>
                </c:pt>
                <c:pt idx="6689">
                  <c:v>74.415970000000002</c:v>
                </c:pt>
                <c:pt idx="6690">
                  <c:v>74.433800000000005</c:v>
                </c:pt>
                <c:pt idx="6691">
                  <c:v>74.451629999999994</c:v>
                </c:pt>
                <c:pt idx="6692">
                  <c:v>74.469470000000001</c:v>
                </c:pt>
                <c:pt idx="6693">
                  <c:v>74.487300000000005</c:v>
                </c:pt>
                <c:pt idx="6694">
                  <c:v>74.505139999999997</c:v>
                </c:pt>
                <c:pt idx="6695">
                  <c:v>74.522980000000004</c:v>
                </c:pt>
                <c:pt idx="6696">
                  <c:v>74.540819999999997</c:v>
                </c:pt>
                <c:pt idx="6697">
                  <c:v>74.558670000000006</c:v>
                </c:pt>
                <c:pt idx="6698">
                  <c:v>74.576520000000002</c:v>
                </c:pt>
                <c:pt idx="6699">
                  <c:v>74.594369999999998</c:v>
                </c:pt>
                <c:pt idx="6700">
                  <c:v>74.612219999999994</c:v>
                </c:pt>
                <c:pt idx="6701">
                  <c:v>74.630070000000003</c:v>
                </c:pt>
                <c:pt idx="6702">
                  <c:v>74.647930000000002</c:v>
                </c:pt>
                <c:pt idx="6703">
                  <c:v>74.665790000000001</c:v>
                </c:pt>
                <c:pt idx="6704">
                  <c:v>74.68365</c:v>
                </c:pt>
                <c:pt idx="6705">
                  <c:v>74.701520000000002</c:v>
                </c:pt>
                <c:pt idx="6706">
                  <c:v>74.719380000000001</c:v>
                </c:pt>
                <c:pt idx="6707">
                  <c:v>74.73724</c:v>
                </c:pt>
                <c:pt idx="6708">
                  <c:v>74.755110000000002</c:v>
                </c:pt>
                <c:pt idx="6709">
                  <c:v>74.772989999999993</c:v>
                </c:pt>
                <c:pt idx="6710">
                  <c:v>74.790859999999995</c:v>
                </c:pt>
                <c:pt idx="6711">
                  <c:v>74.80874</c:v>
                </c:pt>
                <c:pt idx="6712">
                  <c:v>74.826610000000002</c:v>
                </c:pt>
                <c:pt idx="6713">
                  <c:v>74.844489999999993</c:v>
                </c:pt>
                <c:pt idx="6714">
                  <c:v>74.862369999999999</c:v>
                </c:pt>
                <c:pt idx="6715">
                  <c:v>74.880260000000007</c:v>
                </c:pt>
                <c:pt idx="6716">
                  <c:v>74.898150000000001</c:v>
                </c:pt>
                <c:pt idx="6717">
                  <c:v>74.916030000000006</c:v>
                </c:pt>
                <c:pt idx="6718">
                  <c:v>74.933920000000001</c:v>
                </c:pt>
                <c:pt idx="6719">
                  <c:v>74.951809999999995</c:v>
                </c:pt>
                <c:pt idx="6720">
                  <c:v>74.969710000000006</c:v>
                </c:pt>
                <c:pt idx="6721">
                  <c:v>74.987610000000004</c:v>
                </c:pt>
                <c:pt idx="6722">
                  <c:v>75.005510000000001</c:v>
                </c:pt>
                <c:pt idx="6723">
                  <c:v>75.023409999999998</c:v>
                </c:pt>
                <c:pt idx="6724">
                  <c:v>75.041309999999996</c:v>
                </c:pt>
                <c:pt idx="6725">
                  <c:v>75.059219999999996</c:v>
                </c:pt>
                <c:pt idx="6726">
                  <c:v>75.077129999999997</c:v>
                </c:pt>
                <c:pt idx="6727">
                  <c:v>75.095029999999994</c:v>
                </c:pt>
                <c:pt idx="6728">
                  <c:v>75.112949999999998</c:v>
                </c:pt>
                <c:pt idx="6729">
                  <c:v>75.130859999999998</c:v>
                </c:pt>
                <c:pt idx="6730">
                  <c:v>75.148769999999999</c:v>
                </c:pt>
                <c:pt idx="6731">
                  <c:v>75.166690000000003</c:v>
                </c:pt>
                <c:pt idx="6732">
                  <c:v>75.184619999999995</c:v>
                </c:pt>
                <c:pt idx="6733">
                  <c:v>75.202539999999999</c:v>
                </c:pt>
                <c:pt idx="6734">
                  <c:v>75.220460000000003</c:v>
                </c:pt>
                <c:pt idx="6735">
                  <c:v>75.238389999999995</c:v>
                </c:pt>
                <c:pt idx="6736">
                  <c:v>75.256320000000002</c:v>
                </c:pt>
                <c:pt idx="6737">
                  <c:v>75.274249999999995</c:v>
                </c:pt>
                <c:pt idx="6738">
                  <c:v>75.292180000000002</c:v>
                </c:pt>
                <c:pt idx="6739">
                  <c:v>75.310119999999998</c:v>
                </c:pt>
                <c:pt idx="6740">
                  <c:v>75.328059999999994</c:v>
                </c:pt>
                <c:pt idx="6741">
                  <c:v>75.34599</c:v>
                </c:pt>
                <c:pt idx="6742">
                  <c:v>75.363939999999999</c:v>
                </c:pt>
                <c:pt idx="6743">
                  <c:v>75.381879999999995</c:v>
                </c:pt>
                <c:pt idx="6744">
                  <c:v>75.399829999999994</c:v>
                </c:pt>
                <c:pt idx="6745">
                  <c:v>75.417779999999993</c:v>
                </c:pt>
                <c:pt idx="6746">
                  <c:v>75.435720000000003</c:v>
                </c:pt>
                <c:pt idx="6747">
                  <c:v>75.453670000000002</c:v>
                </c:pt>
                <c:pt idx="6748">
                  <c:v>75.471630000000005</c:v>
                </c:pt>
                <c:pt idx="6749">
                  <c:v>75.489590000000007</c:v>
                </c:pt>
                <c:pt idx="6750">
                  <c:v>75.507549999999995</c:v>
                </c:pt>
                <c:pt idx="6751">
                  <c:v>75.525509999999997</c:v>
                </c:pt>
                <c:pt idx="6752">
                  <c:v>75.543469999999999</c:v>
                </c:pt>
                <c:pt idx="6753">
                  <c:v>75.561440000000005</c:v>
                </c:pt>
                <c:pt idx="6754">
                  <c:v>75.579409999999996</c:v>
                </c:pt>
                <c:pt idx="6755">
                  <c:v>75.597369999999998</c:v>
                </c:pt>
                <c:pt idx="6756">
                  <c:v>75.615350000000007</c:v>
                </c:pt>
                <c:pt idx="6757">
                  <c:v>75.633319999999998</c:v>
                </c:pt>
                <c:pt idx="6758">
                  <c:v>75.651300000000006</c:v>
                </c:pt>
                <c:pt idx="6759">
                  <c:v>75.669269999999997</c:v>
                </c:pt>
                <c:pt idx="6760">
                  <c:v>75.687259999999995</c:v>
                </c:pt>
                <c:pt idx="6761">
                  <c:v>75.705240000000003</c:v>
                </c:pt>
                <c:pt idx="6762">
                  <c:v>75.723219999999998</c:v>
                </c:pt>
                <c:pt idx="6763">
                  <c:v>75.741200000000006</c:v>
                </c:pt>
                <c:pt idx="6764">
                  <c:v>75.759190000000004</c:v>
                </c:pt>
                <c:pt idx="6765">
                  <c:v>75.777180000000001</c:v>
                </c:pt>
                <c:pt idx="6766">
                  <c:v>75.795180000000002</c:v>
                </c:pt>
                <c:pt idx="6767">
                  <c:v>75.81317</c:v>
                </c:pt>
                <c:pt idx="6768">
                  <c:v>75.83117</c:v>
                </c:pt>
                <c:pt idx="6769">
                  <c:v>75.849170000000001</c:v>
                </c:pt>
                <c:pt idx="6770">
                  <c:v>75.867170000000002</c:v>
                </c:pt>
                <c:pt idx="6771">
                  <c:v>75.885180000000005</c:v>
                </c:pt>
                <c:pt idx="6772">
                  <c:v>75.903180000000006</c:v>
                </c:pt>
                <c:pt idx="6773">
                  <c:v>75.921189999999996</c:v>
                </c:pt>
                <c:pt idx="6774">
                  <c:v>75.9392</c:v>
                </c:pt>
                <c:pt idx="6775">
                  <c:v>75.957210000000003</c:v>
                </c:pt>
                <c:pt idx="6776">
                  <c:v>75.975229999999996</c:v>
                </c:pt>
                <c:pt idx="6777">
                  <c:v>75.99324</c:v>
                </c:pt>
                <c:pt idx="6778">
                  <c:v>76.011259999999993</c:v>
                </c:pt>
                <c:pt idx="6779">
                  <c:v>76.02928</c:v>
                </c:pt>
                <c:pt idx="6780">
                  <c:v>76.047300000000007</c:v>
                </c:pt>
                <c:pt idx="6781">
                  <c:v>76.065330000000003</c:v>
                </c:pt>
                <c:pt idx="6782">
                  <c:v>76.083359999999999</c:v>
                </c:pt>
                <c:pt idx="6783">
                  <c:v>76.101389999999995</c:v>
                </c:pt>
                <c:pt idx="6784">
                  <c:v>76.119420000000005</c:v>
                </c:pt>
                <c:pt idx="6785">
                  <c:v>76.137450000000001</c:v>
                </c:pt>
                <c:pt idx="6786">
                  <c:v>76.15549</c:v>
                </c:pt>
                <c:pt idx="6787">
                  <c:v>76.173519999999996</c:v>
                </c:pt>
                <c:pt idx="6788">
                  <c:v>76.191569999999999</c:v>
                </c:pt>
                <c:pt idx="6789">
                  <c:v>76.209609999999998</c:v>
                </c:pt>
                <c:pt idx="6790">
                  <c:v>76.227649999999997</c:v>
                </c:pt>
                <c:pt idx="6791">
                  <c:v>76.245699999999999</c:v>
                </c:pt>
                <c:pt idx="6792">
                  <c:v>76.263750000000002</c:v>
                </c:pt>
                <c:pt idx="6793">
                  <c:v>76.281800000000004</c:v>
                </c:pt>
                <c:pt idx="6794">
                  <c:v>76.299850000000006</c:v>
                </c:pt>
                <c:pt idx="6795">
                  <c:v>76.317909999999998</c:v>
                </c:pt>
                <c:pt idx="6796">
                  <c:v>76.33596</c:v>
                </c:pt>
                <c:pt idx="6797">
                  <c:v>76.354020000000006</c:v>
                </c:pt>
                <c:pt idx="6798">
                  <c:v>76.37209</c:v>
                </c:pt>
                <c:pt idx="6799">
                  <c:v>76.390140000000002</c:v>
                </c:pt>
                <c:pt idx="6800">
                  <c:v>76.408209999999997</c:v>
                </c:pt>
                <c:pt idx="6801">
                  <c:v>76.426280000000006</c:v>
                </c:pt>
                <c:pt idx="6802">
                  <c:v>76.44435</c:v>
                </c:pt>
                <c:pt idx="6803">
                  <c:v>76.462429999999998</c:v>
                </c:pt>
                <c:pt idx="6804">
                  <c:v>76.480500000000006</c:v>
                </c:pt>
                <c:pt idx="6805">
                  <c:v>76.498570000000001</c:v>
                </c:pt>
                <c:pt idx="6806">
                  <c:v>76.516649999999998</c:v>
                </c:pt>
                <c:pt idx="6807">
                  <c:v>76.534729999999996</c:v>
                </c:pt>
                <c:pt idx="6808">
                  <c:v>76.552819999999997</c:v>
                </c:pt>
                <c:pt idx="6809">
                  <c:v>76.570899999999995</c:v>
                </c:pt>
                <c:pt idx="6810">
                  <c:v>76.588989999999995</c:v>
                </c:pt>
                <c:pt idx="6811">
                  <c:v>76.607079999999996</c:v>
                </c:pt>
                <c:pt idx="6812">
                  <c:v>76.625169999999997</c:v>
                </c:pt>
                <c:pt idx="6813">
                  <c:v>76.643259999999998</c:v>
                </c:pt>
                <c:pt idx="6814">
                  <c:v>76.661349999999999</c:v>
                </c:pt>
                <c:pt idx="6815">
                  <c:v>76.679450000000003</c:v>
                </c:pt>
                <c:pt idx="6816">
                  <c:v>76.697559999999996</c:v>
                </c:pt>
                <c:pt idx="6817">
                  <c:v>76.715649999999997</c:v>
                </c:pt>
                <c:pt idx="6818">
                  <c:v>76.733760000000004</c:v>
                </c:pt>
                <c:pt idx="6819">
                  <c:v>76.751869999999997</c:v>
                </c:pt>
                <c:pt idx="6820">
                  <c:v>76.769970000000001</c:v>
                </c:pt>
                <c:pt idx="6821">
                  <c:v>76.788089999999997</c:v>
                </c:pt>
                <c:pt idx="6822">
                  <c:v>76.806200000000004</c:v>
                </c:pt>
                <c:pt idx="6823">
                  <c:v>76.824309999999997</c:v>
                </c:pt>
                <c:pt idx="6824">
                  <c:v>76.842429999999993</c:v>
                </c:pt>
                <c:pt idx="6825">
                  <c:v>76.860550000000003</c:v>
                </c:pt>
                <c:pt idx="6826">
                  <c:v>76.87867</c:v>
                </c:pt>
                <c:pt idx="6827">
                  <c:v>76.896789999999996</c:v>
                </c:pt>
                <c:pt idx="6828">
                  <c:v>76.914919999999995</c:v>
                </c:pt>
                <c:pt idx="6829">
                  <c:v>76.933040000000005</c:v>
                </c:pt>
                <c:pt idx="6830">
                  <c:v>76.951170000000005</c:v>
                </c:pt>
                <c:pt idx="6831">
                  <c:v>76.969309999999993</c:v>
                </c:pt>
                <c:pt idx="6832">
                  <c:v>76.987440000000007</c:v>
                </c:pt>
                <c:pt idx="6833">
                  <c:v>77.005579999999995</c:v>
                </c:pt>
                <c:pt idx="6834">
                  <c:v>77.023709999999994</c:v>
                </c:pt>
                <c:pt idx="6835">
                  <c:v>77.041849999999997</c:v>
                </c:pt>
                <c:pt idx="6836">
                  <c:v>77.06</c:v>
                </c:pt>
                <c:pt idx="6837">
                  <c:v>77.078140000000005</c:v>
                </c:pt>
                <c:pt idx="6838">
                  <c:v>77.096289999999996</c:v>
                </c:pt>
                <c:pt idx="6839">
                  <c:v>77.114440000000002</c:v>
                </c:pt>
                <c:pt idx="6840">
                  <c:v>77.132589999999993</c:v>
                </c:pt>
                <c:pt idx="6841">
                  <c:v>77.150739999999999</c:v>
                </c:pt>
                <c:pt idx="6842">
                  <c:v>77.168899999999994</c:v>
                </c:pt>
                <c:pt idx="6843">
                  <c:v>77.187060000000002</c:v>
                </c:pt>
                <c:pt idx="6844">
                  <c:v>77.205219999999997</c:v>
                </c:pt>
                <c:pt idx="6845">
                  <c:v>77.223380000000006</c:v>
                </c:pt>
                <c:pt idx="6846">
                  <c:v>77.241540000000001</c:v>
                </c:pt>
                <c:pt idx="6847">
                  <c:v>77.259699999999995</c:v>
                </c:pt>
                <c:pt idx="6848">
                  <c:v>77.277879999999996</c:v>
                </c:pt>
                <c:pt idx="6849">
                  <c:v>77.296040000000005</c:v>
                </c:pt>
                <c:pt idx="6850">
                  <c:v>77.314220000000006</c:v>
                </c:pt>
                <c:pt idx="6851">
                  <c:v>77.332390000000004</c:v>
                </c:pt>
                <c:pt idx="6852">
                  <c:v>77.350570000000005</c:v>
                </c:pt>
                <c:pt idx="6853">
                  <c:v>77.368750000000006</c:v>
                </c:pt>
                <c:pt idx="6854">
                  <c:v>77.386930000000007</c:v>
                </c:pt>
                <c:pt idx="6855">
                  <c:v>77.405109999999993</c:v>
                </c:pt>
                <c:pt idx="6856">
                  <c:v>77.423289999999994</c:v>
                </c:pt>
                <c:pt idx="6857">
                  <c:v>77.441479999999999</c:v>
                </c:pt>
                <c:pt idx="6858">
                  <c:v>77.459670000000003</c:v>
                </c:pt>
                <c:pt idx="6859">
                  <c:v>77.477869999999996</c:v>
                </c:pt>
                <c:pt idx="6860">
                  <c:v>77.49606</c:v>
                </c:pt>
                <c:pt idx="6861">
                  <c:v>77.514259999999993</c:v>
                </c:pt>
                <c:pt idx="6862">
                  <c:v>77.53246</c:v>
                </c:pt>
                <c:pt idx="6863">
                  <c:v>77.550650000000005</c:v>
                </c:pt>
                <c:pt idx="6864">
                  <c:v>77.568860000000001</c:v>
                </c:pt>
                <c:pt idx="6865">
                  <c:v>77.587059999999994</c:v>
                </c:pt>
                <c:pt idx="6866">
                  <c:v>77.605270000000004</c:v>
                </c:pt>
                <c:pt idx="6867">
                  <c:v>77.623469999999998</c:v>
                </c:pt>
                <c:pt idx="6868">
                  <c:v>77.641689999999997</c:v>
                </c:pt>
                <c:pt idx="6869">
                  <c:v>77.659899999999993</c:v>
                </c:pt>
                <c:pt idx="6870">
                  <c:v>77.678120000000007</c:v>
                </c:pt>
                <c:pt idx="6871">
                  <c:v>77.696330000000003</c:v>
                </c:pt>
                <c:pt idx="6872">
                  <c:v>77.714550000000003</c:v>
                </c:pt>
                <c:pt idx="6873">
                  <c:v>77.732770000000002</c:v>
                </c:pt>
                <c:pt idx="6874">
                  <c:v>77.751000000000005</c:v>
                </c:pt>
                <c:pt idx="6875">
                  <c:v>77.769229999999993</c:v>
                </c:pt>
                <c:pt idx="6876">
                  <c:v>77.787450000000007</c:v>
                </c:pt>
                <c:pt idx="6877">
                  <c:v>77.805679999999995</c:v>
                </c:pt>
                <c:pt idx="6878">
                  <c:v>77.823909999999998</c:v>
                </c:pt>
                <c:pt idx="6879">
                  <c:v>77.842150000000004</c:v>
                </c:pt>
                <c:pt idx="6880">
                  <c:v>77.860380000000006</c:v>
                </c:pt>
                <c:pt idx="6881">
                  <c:v>77.878619999999998</c:v>
                </c:pt>
                <c:pt idx="6882">
                  <c:v>77.896870000000007</c:v>
                </c:pt>
                <c:pt idx="6883">
                  <c:v>77.915109999999999</c:v>
                </c:pt>
                <c:pt idx="6884">
                  <c:v>77.933350000000004</c:v>
                </c:pt>
                <c:pt idx="6885">
                  <c:v>77.951599999999999</c:v>
                </c:pt>
                <c:pt idx="6886">
                  <c:v>77.969849999999994</c:v>
                </c:pt>
                <c:pt idx="6887">
                  <c:v>77.988100000000003</c:v>
                </c:pt>
                <c:pt idx="6888">
                  <c:v>78.006360000000001</c:v>
                </c:pt>
                <c:pt idx="6889">
                  <c:v>78.024609999999996</c:v>
                </c:pt>
                <c:pt idx="6890">
                  <c:v>78.042869999999994</c:v>
                </c:pt>
                <c:pt idx="6891">
                  <c:v>78.061130000000006</c:v>
                </c:pt>
                <c:pt idx="6892">
                  <c:v>78.079390000000004</c:v>
                </c:pt>
                <c:pt idx="6893">
                  <c:v>78.097660000000005</c:v>
                </c:pt>
                <c:pt idx="6894">
                  <c:v>78.115920000000003</c:v>
                </c:pt>
                <c:pt idx="6895">
                  <c:v>78.134190000000004</c:v>
                </c:pt>
                <c:pt idx="6896">
                  <c:v>78.152460000000005</c:v>
                </c:pt>
                <c:pt idx="6897">
                  <c:v>78.170730000000006</c:v>
                </c:pt>
                <c:pt idx="6898">
                  <c:v>78.189009999999996</c:v>
                </c:pt>
                <c:pt idx="6899">
                  <c:v>78.207279999999997</c:v>
                </c:pt>
                <c:pt idx="6900">
                  <c:v>78.225560000000002</c:v>
                </c:pt>
                <c:pt idx="6901">
                  <c:v>78.243840000000006</c:v>
                </c:pt>
                <c:pt idx="6902">
                  <c:v>78.262129999999999</c:v>
                </c:pt>
                <c:pt idx="6903">
                  <c:v>78.280410000000003</c:v>
                </c:pt>
                <c:pt idx="6904">
                  <c:v>78.298699999999997</c:v>
                </c:pt>
                <c:pt idx="6905">
                  <c:v>78.316990000000004</c:v>
                </c:pt>
                <c:pt idx="6906">
                  <c:v>78.335279999999997</c:v>
                </c:pt>
                <c:pt idx="6907">
                  <c:v>78.353579999999994</c:v>
                </c:pt>
                <c:pt idx="6908">
                  <c:v>78.371870000000001</c:v>
                </c:pt>
                <c:pt idx="6909">
                  <c:v>78.390169999999998</c:v>
                </c:pt>
                <c:pt idx="6910">
                  <c:v>78.408469999999994</c:v>
                </c:pt>
                <c:pt idx="6911">
                  <c:v>78.426770000000005</c:v>
                </c:pt>
                <c:pt idx="6912">
                  <c:v>78.445080000000004</c:v>
                </c:pt>
                <c:pt idx="6913">
                  <c:v>78.463390000000004</c:v>
                </c:pt>
                <c:pt idx="6914">
                  <c:v>78.481700000000004</c:v>
                </c:pt>
                <c:pt idx="6915">
                  <c:v>78.500010000000003</c:v>
                </c:pt>
                <c:pt idx="6916">
                  <c:v>78.518320000000003</c:v>
                </c:pt>
                <c:pt idx="6917">
                  <c:v>78.536640000000006</c:v>
                </c:pt>
                <c:pt idx="6918">
                  <c:v>78.554950000000005</c:v>
                </c:pt>
                <c:pt idx="6919">
                  <c:v>78.573269999999994</c:v>
                </c:pt>
                <c:pt idx="6920">
                  <c:v>78.5916</c:v>
                </c:pt>
                <c:pt idx="6921">
                  <c:v>78.609920000000002</c:v>
                </c:pt>
                <c:pt idx="6922">
                  <c:v>78.628249999999994</c:v>
                </c:pt>
                <c:pt idx="6923">
                  <c:v>78.64658</c:v>
                </c:pt>
                <c:pt idx="6924">
                  <c:v>78.664910000000006</c:v>
                </c:pt>
                <c:pt idx="6925">
                  <c:v>78.683239999999998</c:v>
                </c:pt>
                <c:pt idx="6926">
                  <c:v>78.701580000000007</c:v>
                </c:pt>
                <c:pt idx="6927">
                  <c:v>78.719909999999999</c:v>
                </c:pt>
                <c:pt idx="6928">
                  <c:v>78.738249999999994</c:v>
                </c:pt>
                <c:pt idx="6929">
                  <c:v>78.756590000000003</c:v>
                </c:pt>
                <c:pt idx="6930">
                  <c:v>78.774929999999998</c:v>
                </c:pt>
                <c:pt idx="6931">
                  <c:v>78.793279999999996</c:v>
                </c:pt>
                <c:pt idx="6932">
                  <c:v>78.811629999999994</c:v>
                </c:pt>
                <c:pt idx="6933">
                  <c:v>78.829980000000006</c:v>
                </c:pt>
                <c:pt idx="6934">
                  <c:v>78.848330000000004</c:v>
                </c:pt>
                <c:pt idx="6935">
                  <c:v>78.866680000000002</c:v>
                </c:pt>
                <c:pt idx="6936">
                  <c:v>78.885040000000004</c:v>
                </c:pt>
                <c:pt idx="6937">
                  <c:v>78.903400000000005</c:v>
                </c:pt>
                <c:pt idx="6938">
                  <c:v>78.921760000000006</c:v>
                </c:pt>
                <c:pt idx="6939">
                  <c:v>78.940119999999993</c:v>
                </c:pt>
                <c:pt idx="6940">
                  <c:v>78.958479999999994</c:v>
                </c:pt>
                <c:pt idx="6941">
                  <c:v>78.976849999999999</c:v>
                </c:pt>
                <c:pt idx="6942">
                  <c:v>78.995220000000003</c:v>
                </c:pt>
                <c:pt idx="6943">
                  <c:v>79.013589999999994</c:v>
                </c:pt>
                <c:pt idx="6944">
                  <c:v>79.031970000000001</c:v>
                </c:pt>
                <c:pt idx="6945">
                  <c:v>79.050340000000006</c:v>
                </c:pt>
                <c:pt idx="6946">
                  <c:v>79.068719999999999</c:v>
                </c:pt>
                <c:pt idx="6947">
                  <c:v>79.087100000000007</c:v>
                </c:pt>
                <c:pt idx="6948">
                  <c:v>79.10548</c:v>
                </c:pt>
                <c:pt idx="6949">
                  <c:v>79.123859999999993</c:v>
                </c:pt>
                <c:pt idx="6950">
                  <c:v>79.142250000000004</c:v>
                </c:pt>
                <c:pt idx="6951">
                  <c:v>79.160640000000001</c:v>
                </c:pt>
                <c:pt idx="6952">
                  <c:v>79.179019999999994</c:v>
                </c:pt>
                <c:pt idx="6953">
                  <c:v>79.197419999999994</c:v>
                </c:pt>
                <c:pt idx="6954">
                  <c:v>79.215810000000005</c:v>
                </c:pt>
                <c:pt idx="6955">
                  <c:v>79.234210000000004</c:v>
                </c:pt>
                <c:pt idx="6956">
                  <c:v>79.252610000000004</c:v>
                </c:pt>
                <c:pt idx="6957">
                  <c:v>79.271010000000004</c:v>
                </c:pt>
                <c:pt idx="6958">
                  <c:v>79.289410000000004</c:v>
                </c:pt>
                <c:pt idx="6959">
                  <c:v>79.307820000000007</c:v>
                </c:pt>
                <c:pt idx="6960">
                  <c:v>79.326229999999995</c:v>
                </c:pt>
                <c:pt idx="6961">
                  <c:v>79.344639999999998</c:v>
                </c:pt>
                <c:pt idx="6962">
                  <c:v>79.363039999999998</c:v>
                </c:pt>
                <c:pt idx="6963">
                  <c:v>79.381460000000004</c:v>
                </c:pt>
                <c:pt idx="6964">
                  <c:v>79.399879999999996</c:v>
                </c:pt>
                <c:pt idx="6965">
                  <c:v>79.418300000000002</c:v>
                </c:pt>
                <c:pt idx="6966">
                  <c:v>79.436710000000005</c:v>
                </c:pt>
                <c:pt idx="6967">
                  <c:v>79.45514</c:v>
                </c:pt>
                <c:pt idx="6968">
                  <c:v>79.473560000000006</c:v>
                </c:pt>
                <c:pt idx="6969">
                  <c:v>79.491990000000001</c:v>
                </c:pt>
                <c:pt idx="6970">
                  <c:v>79.510409999999993</c:v>
                </c:pt>
                <c:pt idx="6971">
                  <c:v>79.528850000000006</c:v>
                </c:pt>
                <c:pt idx="6972">
                  <c:v>79.547280000000001</c:v>
                </c:pt>
                <c:pt idx="6973">
                  <c:v>79.565719999999999</c:v>
                </c:pt>
                <c:pt idx="6974">
                  <c:v>79.584149999999994</c:v>
                </c:pt>
                <c:pt idx="6975">
                  <c:v>79.602590000000006</c:v>
                </c:pt>
                <c:pt idx="6976">
                  <c:v>79.621030000000005</c:v>
                </c:pt>
                <c:pt idx="6977">
                  <c:v>79.639480000000006</c:v>
                </c:pt>
                <c:pt idx="6978">
                  <c:v>79.657920000000004</c:v>
                </c:pt>
                <c:pt idx="6979">
                  <c:v>79.676370000000006</c:v>
                </c:pt>
                <c:pt idx="6980">
                  <c:v>79.694820000000007</c:v>
                </c:pt>
                <c:pt idx="6981">
                  <c:v>79.713269999999994</c:v>
                </c:pt>
                <c:pt idx="6982">
                  <c:v>79.731729999999999</c:v>
                </c:pt>
                <c:pt idx="6983">
                  <c:v>79.75018</c:v>
                </c:pt>
                <c:pt idx="6984">
                  <c:v>79.768649999999994</c:v>
                </c:pt>
                <c:pt idx="6985">
                  <c:v>79.787099999999995</c:v>
                </c:pt>
                <c:pt idx="6986">
                  <c:v>79.80556</c:v>
                </c:pt>
                <c:pt idx="6987">
                  <c:v>79.824039999999997</c:v>
                </c:pt>
                <c:pt idx="6988">
                  <c:v>79.842500000000001</c:v>
                </c:pt>
                <c:pt idx="6989">
                  <c:v>79.860969999999995</c:v>
                </c:pt>
                <c:pt idx="6990">
                  <c:v>79.879440000000002</c:v>
                </c:pt>
                <c:pt idx="6991">
                  <c:v>79.897909999999996</c:v>
                </c:pt>
                <c:pt idx="6992">
                  <c:v>79.916390000000007</c:v>
                </c:pt>
                <c:pt idx="6993">
                  <c:v>79.934870000000004</c:v>
                </c:pt>
                <c:pt idx="6994">
                  <c:v>79.95335</c:v>
                </c:pt>
                <c:pt idx="6995">
                  <c:v>79.971829999999997</c:v>
                </c:pt>
                <c:pt idx="6996">
                  <c:v>79.990319999999997</c:v>
                </c:pt>
                <c:pt idx="6997">
                  <c:v>80.008799999999994</c:v>
                </c:pt>
                <c:pt idx="6998">
                  <c:v>80.027289999999994</c:v>
                </c:pt>
                <c:pt idx="6999">
                  <c:v>80.045779999999993</c:v>
                </c:pt>
                <c:pt idx="7000">
                  <c:v>80.064269999999993</c:v>
                </c:pt>
                <c:pt idx="7001">
                  <c:v>80.082769999999996</c:v>
                </c:pt>
                <c:pt idx="7002">
                  <c:v>80.101259999999996</c:v>
                </c:pt>
                <c:pt idx="7003">
                  <c:v>80.119770000000003</c:v>
                </c:pt>
                <c:pt idx="7004">
                  <c:v>80.138270000000006</c:v>
                </c:pt>
                <c:pt idx="7005">
                  <c:v>80.156769999999995</c:v>
                </c:pt>
                <c:pt idx="7006">
                  <c:v>80.175280000000001</c:v>
                </c:pt>
                <c:pt idx="7007">
                  <c:v>80.193790000000007</c:v>
                </c:pt>
                <c:pt idx="7008">
                  <c:v>80.212299999999999</c:v>
                </c:pt>
                <c:pt idx="7009">
                  <c:v>80.230800000000002</c:v>
                </c:pt>
                <c:pt idx="7010">
                  <c:v>80.249319999999997</c:v>
                </c:pt>
                <c:pt idx="7011">
                  <c:v>80.267840000000007</c:v>
                </c:pt>
                <c:pt idx="7012">
                  <c:v>80.286349999999999</c:v>
                </c:pt>
                <c:pt idx="7013">
                  <c:v>80.304869999999994</c:v>
                </c:pt>
                <c:pt idx="7014">
                  <c:v>80.323390000000003</c:v>
                </c:pt>
                <c:pt idx="7015">
                  <c:v>80.341920000000002</c:v>
                </c:pt>
                <c:pt idx="7016">
                  <c:v>80.36045</c:v>
                </c:pt>
                <c:pt idx="7017">
                  <c:v>80.378969999999995</c:v>
                </c:pt>
                <c:pt idx="7018">
                  <c:v>80.397509999999997</c:v>
                </c:pt>
                <c:pt idx="7019">
                  <c:v>80.416049999999998</c:v>
                </c:pt>
                <c:pt idx="7020">
                  <c:v>80.434579999999997</c:v>
                </c:pt>
                <c:pt idx="7021">
                  <c:v>80.453119999999998</c:v>
                </c:pt>
                <c:pt idx="7022">
                  <c:v>80.47166</c:v>
                </c:pt>
                <c:pt idx="7023">
                  <c:v>80.490200000000002</c:v>
                </c:pt>
                <c:pt idx="7024">
                  <c:v>80.508740000000003</c:v>
                </c:pt>
                <c:pt idx="7025">
                  <c:v>80.527289999999994</c:v>
                </c:pt>
                <c:pt idx="7026">
                  <c:v>80.545839999999998</c:v>
                </c:pt>
                <c:pt idx="7027">
                  <c:v>80.56438</c:v>
                </c:pt>
                <c:pt idx="7028">
                  <c:v>80.582939999999994</c:v>
                </c:pt>
                <c:pt idx="7029">
                  <c:v>80.601489999999998</c:v>
                </c:pt>
                <c:pt idx="7030">
                  <c:v>80.620050000000006</c:v>
                </c:pt>
                <c:pt idx="7031">
                  <c:v>80.63861</c:v>
                </c:pt>
                <c:pt idx="7032">
                  <c:v>80.657169999999994</c:v>
                </c:pt>
                <c:pt idx="7033">
                  <c:v>80.675740000000005</c:v>
                </c:pt>
                <c:pt idx="7034">
                  <c:v>80.694299999999998</c:v>
                </c:pt>
                <c:pt idx="7035">
                  <c:v>80.712869999999995</c:v>
                </c:pt>
                <c:pt idx="7036">
                  <c:v>80.731440000000006</c:v>
                </c:pt>
                <c:pt idx="7037">
                  <c:v>80.750010000000003</c:v>
                </c:pt>
                <c:pt idx="7038">
                  <c:v>80.768590000000003</c:v>
                </c:pt>
                <c:pt idx="7039">
                  <c:v>80.78716</c:v>
                </c:pt>
                <c:pt idx="7040">
                  <c:v>80.80574</c:v>
                </c:pt>
                <c:pt idx="7041">
                  <c:v>80.82432</c:v>
                </c:pt>
                <c:pt idx="7042">
                  <c:v>80.8429</c:v>
                </c:pt>
                <c:pt idx="7043">
                  <c:v>80.861490000000003</c:v>
                </c:pt>
                <c:pt idx="7044">
                  <c:v>80.880070000000003</c:v>
                </c:pt>
                <c:pt idx="7045">
                  <c:v>80.898660000000007</c:v>
                </c:pt>
                <c:pt idx="7046">
                  <c:v>80.917249999999996</c:v>
                </c:pt>
                <c:pt idx="7047">
                  <c:v>80.935839999999999</c:v>
                </c:pt>
                <c:pt idx="7048">
                  <c:v>80.954440000000005</c:v>
                </c:pt>
                <c:pt idx="7049">
                  <c:v>80.973039999999997</c:v>
                </c:pt>
                <c:pt idx="7050">
                  <c:v>80.991640000000004</c:v>
                </c:pt>
                <c:pt idx="7051">
                  <c:v>81.010239999999996</c:v>
                </c:pt>
                <c:pt idx="7052">
                  <c:v>81.028850000000006</c:v>
                </c:pt>
                <c:pt idx="7053">
                  <c:v>81.047449999999998</c:v>
                </c:pt>
                <c:pt idx="7054">
                  <c:v>81.066059999999993</c:v>
                </c:pt>
                <c:pt idx="7055">
                  <c:v>81.084670000000003</c:v>
                </c:pt>
                <c:pt idx="7056">
                  <c:v>81.103279999999998</c:v>
                </c:pt>
                <c:pt idx="7057">
                  <c:v>81.121889999999993</c:v>
                </c:pt>
                <c:pt idx="7058">
                  <c:v>81.140510000000006</c:v>
                </c:pt>
                <c:pt idx="7059">
                  <c:v>81.159130000000005</c:v>
                </c:pt>
                <c:pt idx="7060">
                  <c:v>81.177750000000003</c:v>
                </c:pt>
                <c:pt idx="7061">
                  <c:v>81.196370000000002</c:v>
                </c:pt>
                <c:pt idx="7062">
                  <c:v>81.215000000000003</c:v>
                </c:pt>
                <c:pt idx="7063">
                  <c:v>81.233630000000005</c:v>
                </c:pt>
                <c:pt idx="7064">
                  <c:v>81.252260000000007</c:v>
                </c:pt>
                <c:pt idx="7065">
                  <c:v>81.270889999999994</c:v>
                </c:pt>
                <c:pt idx="7066">
                  <c:v>81.289519999999996</c:v>
                </c:pt>
                <c:pt idx="7067">
                  <c:v>81.308160000000001</c:v>
                </c:pt>
                <c:pt idx="7068">
                  <c:v>81.326800000000006</c:v>
                </c:pt>
                <c:pt idx="7069">
                  <c:v>81.345439999999996</c:v>
                </c:pt>
                <c:pt idx="7070">
                  <c:v>81.364080000000001</c:v>
                </c:pt>
                <c:pt idx="7071">
                  <c:v>81.382720000000006</c:v>
                </c:pt>
                <c:pt idx="7072">
                  <c:v>81.40137</c:v>
                </c:pt>
                <c:pt idx="7073">
                  <c:v>81.420019999999994</c:v>
                </c:pt>
                <c:pt idx="7074">
                  <c:v>81.438670000000002</c:v>
                </c:pt>
                <c:pt idx="7075">
                  <c:v>81.457319999999996</c:v>
                </c:pt>
                <c:pt idx="7076">
                  <c:v>81.475980000000007</c:v>
                </c:pt>
                <c:pt idx="7077">
                  <c:v>81.494640000000004</c:v>
                </c:pt>
                <c:pt idx="7078">
                  <c:v>81.513300000000001</c:v>
                </c:pt>
                <c:pt idx="7079">
                  <c:v>81.531959999999998</c:v>
                </c:pt>
                <c:pt idx="7080">
                  <c:v>81.550619999999995</c:v>
                </c:pt>
                <c:pt idx="7081">
                  <c:v>81.569280000000006</c:v>
                </c:pt>
                <c:pt idx="7082">
                  <c:v>81.587950000000006</c:v>
                </c:pt>
                <c:pt idx="7083">
                  <c:v>81.606620000000007</c:v>
                </c:pt>
                <c:pt idx="7084">
                  <c:v>81.625299999999996</c:v>
                </c:pt>
                <c:pt idx="7085">
                  <c:v>81.643969999999996</c:v>
                </c:pt>
                <c:pt idx="7086">
                  <c:v>81.662639999999996</c:v>
                </c:pt>
                <c:pt idx="7087">
                  <c:v>81.681330000000003</c:v>
                </c:pt>
                <c:pt idx="7088">
                  <c:v>81.7</c:v>
                </c:pt>
                <c:pt idx="7089">
                  <c:v>81.718689999999995</c:v>
                </c:pt>
                <c:pt idx="7090">
                  <c:v>81.737369999999999</c:v>
                </c:pt>
                <c:pt idx="7091">
                  <c:v>81.756069999999994</c:v>
                </c:pt>
                <c:pt idx="7092">
                  <c:v>81.774749999999997</c:v>
                </c:pt>
                <c:pt idx="7093">
                  <c:v>81.793440000000004</c:v>
                </c:pt>
                <c:pt idx="7094">
                  <c:v>81.812129999999996</c:v>
                </c:pt>
                <c:pt idx="7095">
                  <c:v>81.830830000000006</c:v>
                </c:pt>
                <c:pt idx="7096">
                  <c:v>81.849530000000001</c:v>
                </c:pt>
                <c:pt idx="7097">
                  <c:v>81.868229999999997</c:v>
                </c:pt>
                <c:pt idx="7098">
                  <c:v>81.886930000000007</c:v>
                </c:pt>
                <c:pt idx="7099">
                  <c:v>81.905640000000005</c:v>
                </c:pt>
                <c:pt idx="7100">
                  <c:v>81.924340000000001</c:v>
                </c:pt>
                <c:pt idx="7101">
                  <c:v>81.943049999999999</c:v>
                </c:pt>
                <c:pt idx="7102">
                  <c:v>81.961759999999998</c:v>
                </c:pt>
                <c:pt idx="7103">
                  <c:v>81.98048</c:v>
                </c:pt>
                <c:pt idx="7104">
                  <c:v>81.999189999999999</c:v>
                </c:pt>
                <c:pt idx="7105">
                  <c:v>82.017910000000001</c:v>
                </c:pt>
                <c:pt idx="7106">
                  <c:v>82.036630000000002</c:v>
                </c:pt>
                <c:pt idx="7107">
                  <c:v>82.055340000000001</c:v>
                </c:pt>
                <c:pt idx="7108">
                  <c:v>82.074070000000006</c:v>
                </c:pt>
                <c:pt idx="7109">
                  <c:v>82.092799999999997</c:v>
                </c:pt>
                <c:pt idx="7110">
                  <c:v>82.111530000000002</c:v>
                </c:pt>
                <c:pt idx="7111">
                  <c:v>82.130260000000007</c:v>
                </c:pt>
                <c:pt idx="7112">
                  <c:v>82.148989999999998</c:v>
                </c:pt>
                <c:pt idx="7113">
                  <c:v>82.167720000000003</c:v>
                </c:pt>
                <c:pt idx="7114">
                  <c:v>82.186449999999994</c:v>
                </c:pt>
                <c:pt idx="7115">
                  <c:v>82.205190000000002</c:v>
                </c:pt>
                <c:pt idx="7116">
                  <c:v>82.223939999999999</c:v>
                </c:pt>
                <c:pt idx="7117">
                  <c:v>82.242679999999993</c:v>
                </c:pt>
                <c:pt idx="7118">
                  <c:v>82.261420000000001</c:v>
                </c:pt>
                <c:pt idx="7119">
                  <c:v>82.280169999999998</c:v>
                </c:pt>
                <c:pt idx="7120">
                  <c:v>82.298919999999995</c:v>
                </c:pt>
                <c:pt idx="7121">
                  <c:v>82.317670000000007</c:v>
                </c:pt>
                <c:pt idx="7122">
                  <c:v>82.336429999999993</c:v>
                </c:pt>
                <c:pt idx="7123">
                  <c:v>82.355180000000004</c:v>
                </c:pt>
                <c:pt idx="7124">
                  <c:v>82.373940000000005</c:v>
                </c:pt>
                <c:pt idx="7125">
                  <c:v>82.392700000000005</c:v>
                </c:pt>
                <c:pt idx="7126">
                  <c:v>82.411460000000005</c:v>
                </c:pt>
                <c:pt idx="7127">
                  <c:v>82.430220000000006</c:v>
                </c:pt>
                <c:pt idx="7128">
                  <c:v>82.448989999999995</c:v>
                </c:pt>
                <c:pt idx="7129">
                  <c:v>82.467759999999998</c:v>
                </c:pt>
                <c:pt idx="7130">
                  <c:v>82.486530000000002</c:v>
                </c:pt>
                <c:pt idx="7131">
                  <c:v>82.505300000000005</c:v>
                </c:pt>
                <c:pt idx="7132">
                  <c:v>82.524079999999998</c:v>
                </c:pt>
                <c:pt idx="7133">
                  <c:v>82.542850000000001</c:v>
                </c:pt>
                <c:pt idx="7134">
                  <c:v>82.561629999999994</c:v>
                </c:pt>
                <c:pt idx="7135">
                  <c:v>82.580410000000001</c:v>
                </c:pt>
                <c:pt idx="7136">
                  <c:v>82.599199999999996</c:v>
                </c:pt>
                <c:pt idx="7137">
                  <c:v>82.617980000000003</c:v>
                </c:pt>
                <c:pt idx="7138">
                  <c:v>82.636769999999999</c:v>
                </c:pt>
                <c:pt idx="7139">
                  <c:v>82.655559999999994</c:v>
                </c:pt>
                <c:pt idx="7140">
                  <c:v>82.674350000000004</c:v>
                </c:pt>
                <c:pt idx="7141">
                  <c:v>82.693150000000003</c:v>
                </c:pt>
                <c:pt idx="7142">
                  <c:v>82.711939999999998</c:v>
                </c:pt>
                <c:pt idx="7143">
                  <c:v>82.730739999999997</c:v>
                </c:pt>
                <c:pt idx="7144">
                  <c:v>82.749539999999996</c:v>
                </c:pt>
                <c:pt idx="7145">
                  <c:v>82.768339999999995</c:v>
                </c:pt>
                <c:pt idx="7146">
                  <c:v>82.787149999999997</c:v>
                </c:pt>
                <c:pt idx="7147">
                  <c:v>82.805949999999996</c:v>
                </c:pt>
                <c:pt idx="7148">
                  <c:v>82.824759999999998</c:v>
                </c:pt>
                <c:pt idx="7149">
                  <c:v>82.84357</c:v>
                </c:pt>
                <c:pt idx="7150">
                  <c:v>82.862390000000005</c:v>
                </c:pt>
                <c:pt idx="7151">
                  <c:v>82.881200000000007</c:v>
                </c:pt>
                <c:pt idx="7152">
                  <c:v>82.900019999999998</c:v>
                </c:pt>
                <c:pt idx="7153">
                  <c:v>82.918840000000003</c:v>
                </c:pt>
                <c:pt idx="7154">
                  <c:v>82.937659999999994</c:v>
                </c:pt>
                <c:pt idx="7155">
                  <c:v>82.956479999999999</c:v>
                </c:pt>
                <c:pt idx="7156">
                  <c:v>82.975309999999993</c:v>
                </c:pt>
                <c:pt idx="7157">
                  <c:v>82.994140000000002</c:v>
                </c:pt>
                <c:pt idx="7158">
                  <c:v>83.012969999999996</c:v>
                </c:pt>
                <c:pt idx="7159">
                  <c:v>83.031800000000004</c:v>
                </c:pt>
                <c:pt idx="7160">
                  <c:v>83.050640000000001</c:v>
                </c:pt>
                <c:pt idx="7161">
                  <c:v>83.069469999999995</c:v>
                </c:pt>
                <c:pt idx="7162">
                  <c:v>83.088310000000007</c:v>
                </c:pt>
                <c:pt idx="7163">
                  <c:v>83.107150000000004</c:v>
                </c:pt>
                <c:pt idx="7164">
                  <c:v>83.126000000000005</c:v>
                </c:pt>
                <c:pt idx="7165">
                  <c:v>83.144840000000002</c:v>
                </c:pt>
                <c:pt idx="7166">
                  <c:v>83.163690000000003</c:v>
                </c:pt>
                <c:pt idx="7167">
                  <c:v>83.182540000000003</c:v>
                </c:pt>
                <c:pt idx="7168">
                  <c:v>83.201390000000004</c:v>
                </c:pt>
                <c:pt idx="7169">
                  <c:v>83.220249999999993</c:v>
                </c:pt>
                <c:pt idx="7170">
                  <c:v>83.239099999999993</c:v>
                </c:pt>
                <c:pt idx="7171">
                  <c:v>83.257959999999997</c:v>
                </c:pt>
                <c:pt idx="7172">
                  <c:v>83.276820000000001</c:v>
                </c:pt>
                <c:pt idx="7173">
                  <c:v>83.295680000000004</c:v>
                </c:pt>
                <c:pt idx="7174">
                  <c:v>83.314539999999994</c:v>
                </c:pt>
                <c:pt idx="7175">
                  <c:v>83.333410000000001</c:v>
                </c:pt>
                <c:pt idx="7176">
                  <c:v>83.352279999999993</c:v>
                </c:pt>
                <c:pt idx="7177">
                  <c:v>83.37115</c:v>
                </c:pt>
                <c:pt idx="7178">
                  <c:v>83.390020000000007</c:v>
                </c:pt>
                <c:pt idx="7179">
                  <c:v>83.408900000000003</c:v>
                </c:pt>
                <c:pt idx="7180">
                  <c:v>83.427779999999998</c:v>
                </c:pt>
                <c:pt idx="7181">
                  <c:v>83.446659999999994</c:v>
                </c:pt>
                <c:pt idx="7182">
                  <c:v>83.465540000000004</c:v>
                </c:pt>
                <c:pt idx="7183">
                  <c:v>83.48442</c:v>
                </c:pt>
                <c:pt idx="7184">
                  <c:v>83.503299999999996</c:v>
                </c:pt>
                <c:pt idx="7185">
                  <c:v>83.522189999999995</c:v>
                </c:pt>
                <c:pt idx="7186">
                  <c:v>83.541079999999994</c:v>
                </c:pt>
                <c:pt idx="7187">
                  <c:v>83.559970000000007</c:v>
                </c:pt>
                <c:pt idx="7188">
                  <c:v>83.578869999999995</c:v>
                </c:pt>
                <c:pt idx="7189">
                  <c:v>83.597769999999997</c:v>
                </c:pt>
                <c:pt idx="7190">
                  <c:v>83.616669999999999</c:v>
                </c:pt>
                <c:pt idx="7191">
                  <c:v>83.635570000000001</c:v>
                </c:pt>
                <c:pt idx="7192">
                  <c:v>83.654470000000003</c:v>
                </c:pt>
                <c:pt idx="7193">
                  <c:v>83.673379999999995</c:v>
                </c:pt>
                <c:pt idx="7194">
                  <c:v>83.692279999999997</c:v>
                </c:pt>
                <c:pt idx="7195">
                  <c:v>83.711190000000002</c:v>
                </c:pt>
                <c:pt idx="7196">
                  <c:v>83.730099999999993</c:v>
                </c:pt>
                <c:pt idx="7197">
                  <c:v>83.749020000000002</c:v>
                </c:pt>
                <c:pt idx="7198">
                  <c:v>83.767939999999996</c:v>
                </c:pt>
                <c:pt idx="7199">
                  <c:v>83.786850000000001</c:v>
                </c:pt>
                <c:pt idx="7200">
                  <c:v>83.805769999999995</c:v>
                </c:pt>
                <c:pt idx="7201">
                  <c:v>83.824690000000004</c:v>
                </c:pt>
                <c:pt idx="7202">
                  <c:v>83.843620000000001</c:v>
                </c:pt>
                <c:pt idx="7203">
                  <c:v>83.862539999999996</c:v>
                </c:pt>
                <c:pt idx="7204">
                  <c:v>83.881469999999993</c:v>
                </c:pt>
                <c:pt idx="7205">
                  <c:v>83.900409999999994</c:v>
                </c:pt>
                <c:pt idx="7206">
                  <c:v>83.919330000000002</c:v>
                </c:pt>
                <c:pt idx="7207">
                  <c:v>83.938270000000003</c:v>
                </c:pt>
                <c:pt idx="7208">
                  <c:v>83.957210000000003</c:v>
                </c:pt>
                <c:pt idx="7209">
                  <c:v>83.976150000000004</c:v>
                </c:pt>
                <c:pt idx="7210">
                  <c:v>83.995090000000005</c:v>
                </c:pt>
                <c:pt idx="7211">
                  <c:v>84.014030000000005</c:v>
                </c:pt>
                <c:pt idx="7212">
                  <c:v>84.032970000000006</c:v>
                </c:pt>
                <c:pt idx="7213">
                  <c:v>84.051929999999999</c:v>
                </c:pt>
                <c:pt idx="7214">
                  <c:v>84.070880000000002</c:v>
                </c:pt>
                <c:pt idx="7215">
                  <c:v>84.089830000000006</c:v>
                </c:pt>
                <c:pt idx="7216">
                  <c:v>84.108779999999996</c:v>
                </c:pt>
                <c:pt idx="7217">
                  <c:v>84.127740000000003</c:v>
                </c:pt>
                <c:pt idx="7218">
                  <c:v>84.146699999999996</c:v>
                </c:pt>
                <c:pt idx="7219">
                  <c:v>84.165660000000003</c:v>
                </c:pt>
                <c:pt idx="7220">
                  <c:v>84.184619999999995</c:v>
                </c:pt>
                <c:pt idx="7221">
                  <c:v>84.203580000000002</c:v>
                </c:pt>
                <c:pt idx="7222">
                  <c:v>84.222549999999998</c:v>
                </c:pt>
                <c:pt idx="7223">
                  <c:v>84.241519999999994</c:v>
                </c:pt>
                <c:pt idx="7224">
                  <c:v>84.260490000000004</c:v>
                </c:pt>
                <c:pt idx="7225">
                  <c:v>84.27946</c:v>
                </c:pt>
                <c:pt idx="7226">
                  <c:v>84.298439999999999</c:v>
                </c:pt>
                <c:pt idx="7227">
                  <c:v>84.317419999999998</c:v>
                </c:pt>
                <c:pt idx="7228">
                  <c:v>84.336399999999998</c:v>
                </c:pt>
                <c:pt idx="7229">
                  <c:v>84.355379999999997</c:v>
                </c:pt>
                <c:pt idx="7230">
                  <c:v>84.374369999999999</c:v>
                </c:pt>
                <c:pt idx="7231">
                  <c:v>84.393349999999998</c:v>
                </c:pt>
                <c:pt idx="7232">
                  <c:v>84.41234</c:v>
                </c:pt>
                <c:pt idx="7233">
                  <c:v>84.431330000000003</c:v>
                </c:pt>
                <c:pt idx="7234">
                  <c:v>84.450329999999994</c:v>
                </c:pt>
                <c:pt idx="7235">
                  <c:v>84.469309999999993</c:v>
                </c:pt>
                <c:pt idx="7236">
                  <c:v>84.488309999999998</c:v>
                </c:pt>
                <c:pt idx="7237">
                  <c:v>84.507320000000007</c:v>
                </c:pt>
                <c:pt idx="7238">
                  <c:v>84.526309999999995</c:v>
                </c:pt>
                <c:pt idx="7239">
                  <c:v>84.545320000000004</c:v>
                </c:pt>
                <c:pt idx="7240">
                  <c:v>84.564319999999995</c:v>
                </c:pt>
                <c:pt idx="7241">
                  <c:v>84.583330000000004</c:v>
                </c:pt>
                <c:pt idx="7242">
                  <c:v>84.602339999999998</c:v>
                </c:pt>
                <c:pt idx="7243">
                  <c:v>84.621350000000007</c:v>
                </c:pt>
                <c:pt idx="7244">
                  <c:v>84.640370000000004</c:v>
                </c:pt>
                <c:pt idx="7245">
                  <c:v>84.659390000000002</c:v>
                </c:pt>
                <c:pt idx="7246">
                  <c:v>84.678399999999996</c:v>
                </c:pt>
                <c:pt idx="7247">
                  <c:v>84.697419999999994</c:v>
                </c:pt>
                <c:pt idx="7248">
                  <c:v>84.716449999999995</c:v>
                </c:pt>
                <c:pt idx="7249">
                  <c:v>84.735470000000007</c:v>
                </c:pt>
                <c:pt idx="7250">
                  <c:v>84.754490000000004</c:v>
                </c:pt>
                <c:pt idx="7251">
                  <c:v>84.773520000000005</c:v>
                </c:pt>
                <c:pt idx="7252">
                  <c:v>84.792559999999995</c:v>
                </c:pt>
                <c:pt idx="7253">
                  <c:v>84.811589999999995</c:v>
                </c:pt>
                <c:pt idx="7254">
                  <c:v>84.830629999999999</c:v>
                </c:pt>
                <c:pt idx="7255">
                  <c:v>84.84966</c:v>
                </c:pt>
                <c:pt idx="7256">
                  <c:v>84.868700000000004</c:v>
                </c:pt>
                <c:pt idx="7257">
                  <c:v>84.887739999999994</c:v>
                </c:pt>
                <c:pt idx="7258">
                  <c:v>84.906779999999998</c:v>
                </c:pt>
                <c:pt idx="7259">
                  <c:v>84.925830000000005</c:v>
                </c:pt>
                <c:pt idx="7260">
                  <c:v>84.944879999999998</c:v>
                </c:pt>
                <c:pt idx="7261">
                  <c:v>84.963930000000005</c:v>
                </c:pt>
                <c:pt idx="7262">
                  <c:v>84.982990000000001</c:v>
                </c:pt>
                <c:pt idx="7263">
                  <c:v>85.002039999999994</c:v>
                </c:pt>
                <c:pt idx="7264">
                  <c:v>85.021100000000004</c:v>
                </c:pt>
                <c:pt idx="7265">
                  <c:v>85.040149999999997</c:v>
                </c:pt>
                <c:pt idx="7266">
                  <c:v>85.059209999999993</c:v>
                </c:pt>
                <c:pt idx="7267">
                  <c:v>85.078280000000007</c:v>
                </c:pt>
                <c:pt idx="7268">
                  <c:v>85.097340000000003</c:v>
                </c:pt>
                <c:pt idx="7269">
                  <c:v>85.116410000000002</c:v>
                </c:pt>
                <c:pt idx="7270">
                  <c:v>85.135480000000001</c:v>
                </c:pt>
                <c:pt idx="7271">
                  <c:v>85.15455</c:v>
                </c:pt>
                <c:pt idx="7272">
                  <c:v>85.17362</c:v>
                </c:pt>
                <c:pt idx="7273">
                  <c:v>85.192700000000002</c:v>
                </c:pt>
                <c:pt idx="7274">
                  <c:v>85.211780000000005</c:v>
                </c:pt>
                <c:pt idx="7275">
                  <c:v>85.230860000000007</c:v>
                </c:pt>
                <c:pt idx="7276">
                  <c:v>85.249939999999995</c:v>
                </c:pt>
                <c:pt idx="7277">
                  <c:v>85.269030000000001</c:v>
                </c:pt>
                <c:pt idx="7278">
                  <c:v>85.288120000000006</c:v>
                </c:pt>
                <c:pt idx="7279">
                  <c:v>85.307209999999998</c:v>
                </c:pt>
                <c:pt idx="7280">
                  <c:v>85.32629</c:v>
                </c:pt>
                <c:pt idx="7281">
                  <c:v>85.345380000000006</c:v>
                </c:pt>
                <c:pt idx="7282">
                  <c:v>85.36448</c:v>
                </c:pt>
                <c:pt idx="7283">
                  <c:v>85.383579999999995</c:v>
                </c:pt>
                <c:pt idx="7284">
                  <c:v>85.402680000000004</c:v>
                </c:pt>
                <c:pt idx="7285">
                  <c:v>85.421779999999998</c:v>
                </c:pt>
                <c:pt idx="7286">
                  <c:v>85.440880000000007</c:v>
                </c:pt>
                <c:pt idx="7287">
                  <c:v>85.459990000000005</c:v>
                </c:pt>
                <c:pt idx="7288">
                  <c:v>85.479100000000003</c:v>
                </c:pt>
                <c:pt idx="7289">
                  <c:v>85.49821</c:v>
                </c:pt>
                <c:pt idx="7290">
                  <c:v>85.517319999999998</c:v>
                </c:pt>
                <c:pt idx="7291">
                  <c:v>85.536429999999996</c:v>
                </c:pt>
                <c:pt idx="7292">
                  <c:v>85.555549999999997</c:v>
                </c:pt>
                <c:pt idx="7293">
                  <c:v>85.574669999999998</c:v>
                </c:pt>
                <c:pt idx="7294">
                  <c:v>85.593789999999998</c:v>
                </c:pt>
                <c:pt idx="7295">
                  <c:v>85.612920000000003</c:v>
                </c:pt>
                <c:pt idx="7296">
                  <c:v>85.63203</c:v>
                </c:pt>
                <c:pt idx="7297">
                  <c:v>85.651160000000004</c:v>
                </c:pt>
                <c:pt idx="7298">
                  <c:v>85.670299999999997</c:v>
                </c:pt>
                <c:pt idx="7299">
                  <c:v>85.689419999999998</c:v>
                </c:pt>
                <c:pt idx="7300">
                  <c:v>85.708560000000006</c:v>
                </c:pt>
                <c:pt idx="7301">
                  <c:v>85.727689999999996</c:v>
                </c:pt>
                <c:pt idx="7302">
                  <c:v>85.746830000000003</c:v>
                </c:pt>
                <c:pt idx="7303">
                  <c:v>85.765979999999999</c:v>
                </c:pt>
                <c:pt idx="7304">
                  <c:v>85.785120000000006</c:v>
                </c:pt>
                <c:pt idx="7305">
                  <c:v>85.804259999999999</c:v>
                </c:pt>
                <c:pt idx="7306">
                  <c:v>85.823400000000007</c:v>
                </c:pt>
                <c:pt idx="7307">
                  <c:v>85.842550000000003</c:v>
                </c:pt>
                <c:pt idx="7308">
                  <c:v>85.861699999999999</c:v>
                </c:pt>
                <c:pt idx="7309">
                  <c:v>85.880859999999998</c:v>
                </c:pt>
                <c:pt idx="7310">
                  <c:v>85.900009999999995</c:v>
                </c:pt>
                <c:pt idx="7311">
                  <c:v>85.919169999999994</c:v>
                </c:pt>
                <c:pt idx="7312">
                  <c:v>85.938329999999993</c:v>
                </c:pt>
                <c:pt idx="7313">
                  <c:v>85.957490000000007</c:v>
                </c:pt>
                <c:pt idx="7314">
                  <c:v>85.976650000000006</c:v>
                </c:pt>
                <c:pt idx="7315">
                  <c:v>85.995819999999995</c:v>
                </c:pt>
                <c:pt idx="7316">
                  <c:v>86.014979999999994</c:v>
                </c:pt>
                <c:pt idx="7317">
                  <c:v>86.03416</c:v>
                </c:pt>
                <c:pt idx="7318">
                  <c:v>86.053330000000003</c:v>
                </c:pt>
                <c:pt idx="7319">
                  <c:v>86.072500000000005</c:v>
                </c:pt>
                <c:pt idx="7320">
                  <c:v>86.091679999999997</c:v>
                </c:pt>
                <c:pt idx="7321">
                  <c:v>86.110860000000002</c:v>
                </c:pt>
                <c:pt idx="7322">
                  <c:v>86.130039999999994</c:v>
                </c:pt>
                <c:pt idx="7323">
                  <c:v>86.14922</c:v>
                </c:pt>
                <c:pt idx="7324">
                  <c:v>86.168400000000005</c:v>
                </c:pt>
                <c:pt idx="7325">
                  <c:v>86.18759</c:v>
                </c:pt>
                <c:pt idx="7326">
                  <c:v>86.206779999999995</c:v>
                </c:pt>
                <c:pt idx="7327">
                  <c:v>86.225980000000007</c:v>
                </c:pt>
                <c:pt idx="7328">
                  <c:v>86.245170000000002</c:v>
                </c:pt>
                <c:pt idx="7329">
                  <c:v>86.26437</c:v>
                </c:pt>
                <c:pt idx="7330">
                  <c:v>86.283559999999994</c:v>
                </c:pt>
                <c:pt idx="7331">
                  <c:v>86.302760000000006</c:v>
                </c:pt>
                <c:pt idx="7332">
                  <c:v>86.321960000000004</c:v>
                </c:pt>
                <c:pt idx="7333">
                  <c:v>86.341160000000002</c:v>
                </c:pt>
                <c:pt idx="7334">
                  <c:v>86.360370000000003</c:v>
                </c:pt>
                <c:pt idx="7335">
                  <c:v>86.379580000000004</c:v>
                </c:pt>
                <c:pt idx="7336">
                  <c:v>86.398790000000005</c:v>
                </c:pt>
                <c:pt idx="7337">
                  <c:v>86.418009999999995</c:v>
                </c:pt>
                <c:pt idx="7338">
                  <c:v>86.437219999999996</c:v>
                </c:pt>
                <c:pt idx="7339">
                  <c:v>86.456440000000001</c:v>
                </c:pt>
                <c:pt idx="7340">
                  <c:v>86.475650000000002</c:v>
                </c:pt>
                <c:pt idx="7341">
                  <c:v>86.494870000000006</c:v>
                </c:pt>
                <c:pt idx="7342">
                  <c:v>86.514099999999999</c:v>
                </c:pt>
                <c:pt idx="7343">
                  <c:v>86.533330000000007</c:v>
                </c:pt>
                <c:pt idx="7344">
                  <c:v>86.552549999999997</c:v>
                </c:pt>
                <c:pt idx="7345">
                  <c:v>86.571780000000004</c:v>
                </c:pt>
                <c:pt idx="7346">
                  <c:v>86.591009999999997</c:v>
                </c:pt>
                <c:pt idx="7347">
                  <c:v>86.610240000000005</c:v>
                </c:pt>
                <c:pt idx="7348">
                  <c:v>86.629490000000004</c:v>
                </c:pt>
                <c:pt idx="7349">
                  <c:v>86.648719999999997</c:v>
                </c:pt>
                <c:pt idx="7350">
                  <c:v>86.667959999999994</c:v>
                </c:pt>
                <c:pt idx="7351">
                  <c:v>86.687200000000004</c:v>
                </c:pt>
                <c:pt idx="7352">
                  <c:v>86.706450000000004</c:v>
                </c:pt>
                <c:pt idx="7353">
                  <c:v>86.725700000000003</c:v>
                </c:pt>
                <c:pt idx="7354">
                  <c:v>86.744950000000003</c:v>
                </c:pt>
                <c:pt idx="7355">
                  <c:v>86.764200000000002</c:v>
                </c:pt>
                <c:pt idx="7356">
                  <c:v>86.783450000000002</c:v>
                </c:pt>
                <c:pt idx="7357">
                  <c:v>86.802700000000002</c:v>
                </c:pt>
                <c:pt idx="7358">
                  <c:v>86.821960000000004</c:v>
                </c:pt>
                <c:pt idx="7359">
                  <c:v>86.841220000000007</c:v>
                </c:pt>
                <c:pt idx="7360">
                  <c:v>86.860479999999995</c:v>
                </c:pt>
                <c:pt idx="7361">
                  <c:v>86.879750000000001</c:v>
                </c:pt>
                <c:pt idx="7362">
                  <c:v>86.899019999999993</c:v>
                </c:pt>
                <c:pt idx="7363">
                  <c:v>86.918279999999996</c:v>
                </c:pt>
                <c:pt idx="7364">
                  <c:v>86.937550000000002</c:v>
                </c:pt>
                <c:pt idx="7365">
                  <c:v>86.956829999999997</c:v>
                </c:pt>
                <c:pt idx="7366">
                  <c:v>86.976100000000002</c:v>
                </c:pt>
                <c:pt idx="7367">
                  <c:v>86.995379999999997</c:v>
                </c:pt>
                <c:pt idx="7368">
                  <c:v>87.014660000000006</c:v>
                </c:pt>
                <c:pt idx="7369">
                  <c:v>87.033940000000001</c:v>
                </c:pt>
                <c:pt idx="7370">
                  <c:v>87.053219999999996</c:v>
                </c:pt>
                <c:pt idx="7371">
                  <c:v>87.072500000000005</c:v>
                </c:pt>
                <c:pt idx="7372">
                  <c:v>87.091790000000003</c:v>
                </c:pt>
                <c:pt idx="7373">
                  <c:v>87.111080000000001</c:v>
                </c:pt>
                <c:pt idx="7374">
                  <c:v>87.130369999999999</c:v>
                </c:pt>
                <c:pt idx="7375">
                  <c:v>87.14967</c:v>
                </c:pt>
                <c:pt idx="7376">
                  <c:v>87.168959999999998</c:v>
                </c:pt>
                <c:pt idx="7377">
                  <c:v>87.18826</c:v>
                </c:pt>
                <c:pt idx="7378">
                  <c:v>87.207560000000001</c:v>
                </c:pt>
                <c:pt idx="7379">
                  <c:v>87.226860000000002</c:v>
                </c:pt>
                <c:pt idx="7380">
                  <c:v>87.246170000000006</c:v>
                </c:pt>
                <c:pt idx="7381">
                  <c:v>87.265469999999993</c:v>
                </c:pt>
                <c:pt idx="7382">
                  <c:v>87.284779999999998</c:v>
                </c:pt>
                <c:pt idx="7383">
                  <c:v>87.304090000000002</c:v>
                </c:pt>
                <c:pt idx="7384">
                  <c:v>87.323409999999996</c:v>
                </c:pt>
                <c:pt idx="7385">
                  <c:v>87.34272</c:v>
                </c:pt>
                <c:pt idx="7386">
                  <c:v>87.362039999999993</c:v>
                </c:pt>
                <c:pt idx="7387">
                  <c:v>87.381360000000001</c:v>
                </c:pt>
                <c:pt idx="7388">
                  <c:v>87.400679999999994</c:v>
                </c:pt>
                <c:pt idx="7389">
                  <c:v>87.420010000000005</c:v>
                </c:pt>
                <c:pt idx="7390">
                  <c:v>87.439329999999998</c:v>
                </c:pt>
                <c:pt idx="7391">
                  <c:v>87.458659999999995</c:v>
                </c:pt>
                <c:pt idx="7392">
                  <c:v>87.477990000000005</c:v>
                </c:pt>
                <c:pt idx="7393">
                  <c:v>87.497320000000002</c:v>
                </c:pt>
                <c:pt idx="7394">
                  <c:v>87.516649999999998</c:v>
                </c:pt>
                <c:pt idx="7395">
                  <c:v>87.536000000000001</c:v>
                </c:pt>
                <c:pt idx="7396">
                  <c:v>87.555329999999998</c:v>
                </c:pt>
                <c:pt idx="7397">
                  <c:v>87.574669999999998</c:v>
                </c:pt>
                <c:pt idx="7398">
                  <c:v>87.59402</c:v>
                </c:pt>
                <c:pt idx="7399">
                  <c:v>87.61336</c:v>
                </c:pt>
                <c:pt idx="7400">
                  <c:v>87.632710000000003</c:v>
                </c:pt>
                <c:pt idx="7401">
                  <c:v>87.652050000000003</c:v>
                </c:pt>
                <c:pt idx="7402">
                  <c:v>87.671409999999995</c:v>
                </c:pt>
                <c:pt idx="7403">
                  <c:v>87.690759999999997</c:v>
                </c:pt>
                <c:pt idx="7404">
                  <c:v>87.71011</c:v>
                </c:pt>
                <c:pt idx="7405">
                  <c:v>87.729479999999995</c:v>
                </c:pt>
                <c:pt idx="7406">
                  <c:v>87.748829999999998</c:v>
                </c:pt>
                <c:pt idx="7407">
                  <c:v>87.768199999999993</c:v>
                </c:pt>
                <c:pt idx="7408">
                  <c:v>87.787559999999999</c:v>
                </c:pt>
                <c:pt idx="7409">
                  <c:v>87.806929999999994</c:v>
                </c:pt>
                <c:pt idx="7410">
                  <c:v>87.82629</c:v>
                </c:pt>
                <c:pt idx="7411">
                  <c:v>87.845659999999995</c:v>
                </c:pt>
                <c:pt idx="7412">
                  <c:v>87.865039999999993</c:v>
                </c:pt>
                <c:pt idx="7413">
                  <c:v>87.884410000000003</c:v>
                </c:pt>
                <c:pt idx="7414">
                  <c:v>87.903790000000001</c:v>
                </c:pt>
                <c:pt idx="7415">
                  <c:v>87.923169999999999</c:v>
                </c:pt>
                <c:pt idx="7416">
                  <c:v>87.942549999999997</c:v>
                </c:pt>
                <c:pt idx="7417">
                  <c:v>87.961939999999998</c:v>
                </c:pt>
                <c:pt idx="7418">
                  <c:v>87.981319999999997</c:v>
                </c:pt>
                <c:pt idx="7419">
                  <c:v>88.000709999999998</c:v>
                </c:pt>
                <c:pt idx="7420">
                  <c:v>88.020099999999999</c:v>
                </c:pt>
                <c:pt idx="7421">
                  <c:v>88.039490000000001</c:v>
                </c:pt>
                <c:pt idx="7422">
                  <c:v>88.058880000000002</c:v>
                </c:pt>
                <c:pt idx="7423">
                  <c:v>88.078289999999996</c:v>
                </c:pt>
                <c:pt idx="7424">
                  <c:v>88.097679999999997</c:v>
                </c:pt>
                <c:pt idx="7425">
                  <c:v>88.117080000000001</c:v>
                </c:pt>
                <c:pt idx="7426">
                  <c:v>88.136480000000006</c:v>
                </c:pt>
                <c:pt idx="7427">
                  <c:v>88.155889999999999</c:v>
                </c:pt>
                <c:pt idx="7428">
                  <c:v>88.175290000000004</c:v>
                </c:pt>
                <c:pt idx="7429">
                  <c:v>88.194699999999997</c:v>
                </c:pt>
                <c:pt idx="7430">
                  <c:v>88.214119999999994</c:v>
                </c:pt>
                <c:pt idx="7431">
                  <c:v>88.233530000000002</c:v>
                </c:pt>
                <c:pt idx="7432">
                  <c:v>88.252939999999995</c:v>
                </c:pt>
                <c:pt idx="7433">
                  <c:v>88.272360000000006</c:v>
                </c:pt>
                <c:pt idx="7434">
                  <c:v>88.291780000000003</c:v>
                </c:pt>
                <c:pt idx="7435">
                  <c:v>88.311199999999999</c:v>
                </c:pt>
                <c:pt idx="7436">
                  <c:v>88.330629999999999</c:v>
                </c:pt>
                <c:pt idx="7437">
                  <c:v>88.350049999999996</c:v>
                </c:pt>
                <c:pt idx="7438">
                  <c:v>88.369479999999996</c:v>
                </c:pt>
                <c:pt idx="7439">
                  <c:v>88.388919999999999</c:v>
                </c:pt>
                <c:pt idx="7440">
                  <c:v>88.408349999999999</c:v>
                </c:pt>
                <c:pt idx="7441">
                  <c:v>88.427779999999998</c:v>
                </c:pt>
                <c:pt idx="7442">
                  <c:v>88.447220000000002</c:v>
                </c:pt>
                <c:pt idx="7443">
                  <c:v>88.466660000000005</c:v>
                </c:pt>
                <c:pt idx="7444">
                  <c:v>88.486099999999993</c:v>
                </c:pt>
                <c:pt idx="7445">
                  <c:v>88.505539999999996</c:v>
                </c:pt>
                <c:pt idx="7446">
                  <c:v>88.524990000000003</c:v>
                </c:pt>
                <c:pt idx="7447">
                  <c:v>88.544430000000006</c:v>
                </c:pt>
                <c:pt idx="7448">
                  <c:v>88.563879999999997</c:v>
                </c:pt>
                <c:pt idx="7449">
                  <c:v>88.583340000000007</c:v>
                </c:pt>
                <c:pt idx="7450">
                  <c:v>88.602789999999999</c:v>
                </c:pt>
                <c:pt idx="7451">
                  <c:v>88.622249999999994</c:v>
                </c:pt>
                <c:pt idx="7452">
                  <c:v>88.6417</c:v>
                </c:pt>
                <c:pt idx="7453">
                  <c:v>88.661159999999995</c:v>
                </c:pt>
                <c:pt idx="7454">
                  <c:v>88.680629999999994</c:v>
                </c:pt>
                <c:pt idx="7455">
                  <c:v>88.700090000000003</c:v>
                </c:pt>
                <c:pt idx="7456">
                  <c:v>88.719560000000001</c:v>
                </c:pt>
                <c:pt idx="7457">
                  <c:v>88.73903</c:v>
                </c:pt>
                <c:pt idx="7458">
                  <c:v>88.758499999999998</c:v>
                </c:pt>
                <c:pt idx="7459">
                  <c:v>88.777969999999996</c:v>
                </c:pt>
                <c:pt idx="7460">
                  <c:v>88.797449999999998</c:v>
                </c:pt>
                <c:pt idx="7461">
                  <c:v>88.816929999999999</c:v>
                </c:pt>
                <c:pt idx="7462">
                  <c:v>88.836399999999998</c:v>
                </c:pt>
                <c:pt idx="7463">
                  <c:v>88.855890000000002</c:v>
                </c:pt>
                <c:pt idx="7464">
                  <c:v>88.875370000000004</c:v>
                </c:pt>
                <c:pt idx="7465">
                  <c:v>88.894859999999994</c:v>
                </c:pt>
                <c:pt idx="7466">
                  <c:v>88.914339999999996</c:v>
                </c:pt>
                <c:pt idx="7467">
                  <c:v>88.933840000000004</c:v>
                </c:pt>
                <c:pt idx="7468">
                  <c:v>88.953320000000005</c:v>
                </c:pt>
                <c:pt idx="7469">
                  <c:v>88.972819999999999</c:v>
                </c:pt>
                <c:pt idx="7470">
                  <c:v>88.992320000000007</c:v>
                </c:pt>
                <c:pt idx="7471">
                  <c:v>89.01182</c:v>
                </c:pt>
                <c:pt idx="7472">
                  <c:v>89.031319999999994</c:v>
                </c:pt>
                <c:pt idx="7473">
                  <c:v>89.050820000000002</c:v>
                </c:pt>
                <c:pt idx="7474">
                  <c:v>89.070329999999998</c:v>
                </c:pt>
                <c:pt idx="7475">
                  <c:v>89.089839999999995</c:v>
                </c:pt>
                <c:pt idx="7476">
                  <c:v>89.109340000000003</c:v>
                </c:pt>
                <c:pt idx="7477">
                  <c:v>89.12885</c:v>
                </c:pt>
                <c:pt idx="7478">
                  <c:v>89.14837</c:v>
                </c:pt>
                <c:pt idx="7479">
                  <c:v>89.167879999999997</c:v>
                </c:pt>
                <c:pt idx="7480">
                  <c:v>89.187399999999997</c:v>
                </c:pt>
                <c:pt idx="7481">
                  <c:v>89.206919999999997</c:v>
                </c:pt>
                <c:pt idx="7482">
                  <c:v>89.22645</c:v>
                </c:pt>
                <c:pt idx="7483">
                  <c:v>89.24597</c:v>
                </c:pt>
                <c:pt idx="7484">
                  <c:v>89.265500000000003</c:v>
                </c:pt>
                <c:pt idx="7485">
                  <c:v>89.285030000000006</c:v>
                </c:pt>
                <c:pt idx="7486">
                  <c:v>89.304559999999995</c:v>
                </c:pt>
                <c:pt idx="7487">
                  <c:v>89.324089999999998</c:v>
                </c:pt>
                <c:pt idx="7488">
                  <c:v>89.343630000000005</c:v>
                </c:pt>
                <c:pt idx="7489">
                  <c:v>89.363159999999993</c:v>
                </c:pt>
                <c:pt idx="7490">
                  <c:v>89.3827</c:v>
                </c:pt>
                <c:pt idx="7491">
                  <c:v>89.402240000000006</c:v>
                </c:pt>
                <c:pt idx="7492">
                  <c:v>89.421779999999998</c:v>
                </c:pt>
                <c:pt idx="7493">
                  <c:v>89.441329999999994</c:v>
                </c:pt>
                <c:pt idx="7494">
                  <c:v>89.460880000000003</c:v>
                </c:pt>
                <c:pt idx="7495">
                  <c:v>89.480429999999998</c:v>
                </c:pt>
                <c:pt idx="7496">
                  <c:v>89.499979999999994</c:v>
                </c:pt>
                <c:pt idx="7497">
                  <c:v>89.519540000000006</c:v>
                </c:pt>
                <c:pt idx="7498">
                  <c:v>89.539090000000002</c:v>
                </c:pt>
                <c:pt idx="7499">
                  <c:v>89.55865</c:v>
                </c:pt>
                <c:pt idx="7500">
                  <c:v>89.578220000000002</c:v>
                </c:pt>
                <c:pt idx="7501">
                  <c:v>89.59778</c:v>
                </c:pt>
                <c:pt idx="7502">
                  <c:v>89.617339999999999</c:v>
                </c:pt>
                <c:pt idx="7503">
                  <c:v>89.63691</c:v>
                </c:pt>
                <c:pt idx="7504">
                  <c:v>89.656480000000002</c:v>
                </c:pt>
                <c:pt idx="7505">
                  <c:v>89.676050000000004</c:v>
                </c:pt>
                <c:pt idx="7506">
                  <c:v>89.695629999999994</c:v>
                </c:pt>
                <c:pt idx="7507">
                  <c:v>89.715190000000007</c:v>
                </c:pt>
                <c:pt idx="7508">
                  <c:v>89.734780000000001</c:v>
                </c:pt>
                <c:pt idx="7509">
                  <c:v>89.754360000000005</c:v>
                </c:pt>
                <c:pt idx="7510">
                  <c:v>89.773939999999996</c:v>
                </c:pt>
                <c:pt idx="7511">
                  <c:v>89.793530000000004</c:v>
                </c:pt>
                <c:pt idx="7512">
                  <c:v>89.813109999999995</c:v>
                </c:pt>
                <c:pt idx="7513">
                  <c:v>89.832700000000003</c:v>
                </c:pt>
                <c:pt idx="7514">
                  <c:v>89.852289999999996</c:v>
                </c:pt>
                <c:pt idx="7515">
                  <c:v>89.871880000000004</c:v>
                </c:pt>
                <c:pt idx="7516">
                  <c:v>89.891480000000001</c:v>
                </c:pt>
                <c:pt idx="7517">
                  <c:v>89.911069999999995</c:v>
                </c:pt>
                <c:pt idx="7518">
                  <c:v>89.930670000000006</c:v>
                </c:pt>
                <c:pt idx="7519">
                  <c:v>89.950270000000003</c:v>
                </c:pt>
                <c:pt idx="7520">
                  <c:v>89.969880000000003</c:v>
                </c:pt>
                <c:pt idx="7521">
                  <c:v>89.989490000000004</c:v>
                </c:pt>
                <c:pt idx="7522">
                  <c:v>90.00909</c:v>
                </c:pt>
                <c:pt idx="7523">
                  <c:v>90.028700000000001</c:v>
                </c:pt>
                <c:pt idx="7524">
                  <c:v>90.048310000000001</c:v>
                </c:pt>
                <c:pt idx="7525">
                  <c:v>90.067920000000001</c:v>
                </c:pt>
                <c:pt idx="7526">
                  <c:v>90.087540000000004</c:v>
                </c:pt>
                <c:pt idx="7527">
                  <c:v>90.107159999999993</c:v>
                </c:pt>
                <c:pt idx="7528">
                  <c:v>90.12679</c:v>
                </c:pt>
                <c:pt idx="7529">
                  <c:v>90.146410000000003</c:v>
                </c:pt>
                <c:pt idx="7530">
                  <c:v>90.166030000000006</c:v>
                </c:pt>
                <c:pt idx="7531">
                  <c:v>90.185649999999995</c:v>
                </c:pt>
                <c:pt idx="7532">
                  <c:v>90.205280000000002</c:v>
                </c:pt>
                <c:pt idx="7533">
                  <c:v>90.224909999999994</c:v>
                </c:pt>
                <c:pt idx="7534">
                  <c:v>90.244550000000004</c:v>
                </c:pt>
                <c:pt idx="7535">
                  <c:v>90.264179999999996</c:v>
                </c:pt>
                <c:pt idx="7536">
                  <c:v>90.283820000000006</c:v>
                </c:pt>
                <c:pt idx="7537">
                  <c:v>90.303470000000004</c:v>
                </c:pt>
                <c:pt idx="7538">
                  <c:v>90.323099999999997</c:v>
                </c:pt>
                <c:pt idx="7539">
                  <c:v>90.342749999999995</c:v>
                </c:pt>
                <c:pt idx="7540">
                  <c:v>90.362399999999994</c:v>
                </c:pt>
                <c:pt idx="7541">
                  <c:v>90.382040000000003</c:v>
                </c:pt>
                <c:pt idx="7542">
                  <c:v>90.401700000000005</c:v>
                </c:pt>
                <c:pt idx="7543">
                  <c:v>90.421350000000004</c:v>
                </c:pt>
                <c:pt idx="7544">
                  <c:v>90.441000000000003</c:v>
                </c:pt>
                <c:pt idx="7545">
                  <c:v>90.460660000000004</c:v>
                </c:pt>
                <c:pt idx="7546">
                  <c:v>90.480320000000006</c:v>
                </c:pt>
                <c:pt idx="7547">
                  <c:v>90.499979999999994</c:v>
                </c:pt>
                <c:pt idx="7548">
                  <c:v>90.519649999999999</c:v>
                </c:pt>
                <c:pt idx="7549">
                  <c:v>90.53931</c:v>
                </c:pt>
                <c:pt idx="7550">
                  <c:v>90.558980000000005</c:v>
                </c:pt>
                <c:pt idx="7551">
                  <c:v>90.578639999999993</c:v>
                </c:pt>
                <c:pt idx="7552">
                  <c:v>90.598320000000001</c:v>
                </c:pt>
                <c:pt idx="7553">
                  <c:v>90.617990000000006</c:v>
                </c:pt>
                <c:pt idx="7554">
                  <c:v>90.637659999999997</c:v>
                </c:pt>
                <c:pt idx="7555">
                  <c:v>90.657349999999994</c:v>
                </c:pt>
                <c:pt idx="7556">
                  <c:v>90.677019999999999</c:v>
                </c:pt>
                <c:pt idx="7557">
                  <c:v>90.696709999999996</c:v>
                </c:pt>
                <c:pt idx="7558">
                  <c:v>90.716390000000004</c:v>
                </c:pt>
                <c:pt idx="7559">
                  <c:v>90.736080000000001</c:v>
                </c:pt>
                <c:pt idx="7560">
                  <c:v>90.755769999999998</c:v>
                </c:pt>
                <c:pt idx="7561">
                  <c:v>90.775459999999995</c:v>
                </c:pt>
                <c:pt idx="7562">
                  <c:v>90.795150000000007</c:v>
                </c:pt>
                <c:pt idx="7563">
                  <c:v>90.814850000000007</c:v>
                </c:pt>
                <c:pt idx="7564">
                  <c:v>90.834549999999993</c:v>
                </c:pt>
                <c:pt idx="7565">
                  <c:v>90.854249999999993</c:v>
                </c:pt>
                <c:pt idx="7566">
                  <c:v>90.873949999999994</c:v>
                </c:pt>
                <c:pt idx="7567">
                  <c:v>90.893649999999994</c:v>
                </c:pt>
                <c:pt idx="7568">
                  <c:v>90.913359999999997</c:v>
                </c:pt>
                <c:pt idx="7569">
                  <c:v>90.933070000000001</c:v>
                </c:pt>
                <c:pt idx="7570">
                  <c:v>90.952770000000001</c:v>
                </c:pt>
                <c:pt idx="7571">
                  <c:v>90.972489999999993</c:v>
                </c:pt>
                <c:pt idx="7572">
                  <c:v>90.992199999999997</c:v>
                </c:pt>
                <c:pt idx="7573">
                  <c:v>91.011920000000003</c:v>
                </c:pt>
                <c:pt idx="7574">
                  <c:v>91.031639999999996</c:v>
                </c:pt>
                <c:pt idx="7575">
                  <c:v>91.051360000000003</c:v>
                </c:pt>
                <c:pt idx="7576">
                  <c:v>91.071079999999995</c:v>
                </c:pt>
                <c:pt idx="7577">
                  <c:v>91.090810000000005</c:v>
                </c:pt>
                <c:pt idx="7578">
                  <c:v>91.110529999999997</c:v>
                </c:pt>
                <c:pt idx="7579">
                  <c:v>91.130260000000007</c:v>
                </c:pt>
                <c:pt idx="7580">
                  <c:v>91.149990000000003</c:v>
                </c:pt>
                <c:pt idx="7581">
                  <c:v>91.169730000000001</c:v>
                </c:pt>
                <c:pt idx="7582">
                  <c:v>91.18947</c:v>
                </c:pt>
                <c:pt idx="7583">
                  <c:v>91.209209999999999</c:v>
                </c:pt>
                <c:pt idx="7584">
                  <c:v>91.228939999999994</c:v>
                </c:pt>
                <c:pt idx="7585">
                  <c:v>91.248689999999996</c:v>
                </c:pt>
                <c:pt idx="7586">
                  <c:v>91.268429999999995</c:v>
                </c:pt>
                <c:pt idx="7587">
                  <c:v>91.288179999999997</c:v>
                </c:pt>
                <c:pt idx="7588">
                  <c:v>91.307929999999999</c:v>
                </c:pt>
                <c:pt idx="7589">
                  <c:v>91.327669999999998</c:v>
                </c:pt>
                <c:pt idx="7590">
                  <c:v>91.347430000000003</c:v>
                </c:pt>
                <c:pt idx="7591">
                  <c:v>91.367189999999994</c:v>
                </c:pt>
                <c:pt idx="7592">
                  <c:v>91.386939999999996</c:v>
                </c:pt>
                <c:pt idx="7593">
                  <c:v>91.406700000000001</c:v>
                </c:pt>
                <c:pt idx="7594">
                  <c:v>91.426469999999995</c:v>
                </c:pt>
                <c:pt idx="7595">
                  <c:v>91.44623</c:v>
                </c:pt>
                <c:pt idx="7596">
                  <c:v>91.465999999999994</c:v>
                </c:pt>
                <c:pt idx="7597">
                  <c:v>91.485759999999999</c:v>
                </c:pt>
                <c:pt idx="7598">
                  <c:v>91.505529999999993</c:v>
                </c:pt>
                <c:pt idx="7599">
                  <c:v>91.525310000000005</c:v>
                </c:pt>
                <c:pt idx="7600">
                  <c:v>91.545079999999999</c:v>
                </c:pt>
                <c:pt idx="7601">
                  <c:v>91.564859999999996</c:v>
                </c:pt>
                <c:pt idx="7602">
                  <c:v>91.584630000000004</c:v>
                </c:pt>
                <c:pt idx="7603">
                  <c:v>91.604420000000005</c:v>
                </c:pt>
                <c:pt idx="7604">
                  <c:v>91.624200000000002</c:v>
                </c:pt>
                <c:pt idx="7605">
                  <c:v>91.643979999999999</c:v>
                </c:pt>
                <c:pt idx="7606">
                  <c:v>91.66377</c:v>
                </c:pt>
                <c:pt idx="7607">
                  <c:v>91.68356</c:v>
                </c:pt>
                <c:pt idx="7608">
                  <c:v>91.70335</c:v>
                </c:pt>
                <c:pt idx="7609">
                  <c:v>91.723140000000001</c:v>
                </c:pt>
                <c:pt idx="7610">
                  <c:v>91.742940000000004</c:v>
                </c:pt>
                <c:pt idx="7611">
                  <c:v>91.762739999999994</c:v>
                </c:pt>
                <c:pt idx="7612">
                  <c:v>91.782539999999997</c:v>
                </c:pt>
                <c:pt idx="7613">
                  <c:v>91.802340000000001</c:v>
                </c:pt>
                <c:pt idx="7614">
                  <c:v>91.822140000000005</c:v>
                </c:pt>
                <c:pt idx="7615">
                  <c:v>91.841949999999997</c:v>
                </c:pt>
                <c:pt idx="7616">
                  <c:v>91.861760000000004</c:v>
                </c:pt>
                <c:pt idx="7617">
                  <c:v>91.881569999999996</c:v>
                </c:pt>
                <c:pt idx="7618">
                  <c:v>91.901380000000003</c:v>
                </c:pt>
                <c:pt idx="7619">
                  <c:v>91.921199999999999</c:v>
                </c:pt>
                <c:pt idx="7620">
                  <c:v>91.941019999999995</c:v>
                </c:pt>
                <c:pt idx="7621">
                  <c:v>91.960840000000005</c:v>
                </c:pt>
                <c:pt idx="7622">
                  <c:v>91.98066</c:v>
                </c:pt>
                <c:pt idx="7623">
                  <c:v>92.000479999999996</c:v>
                </c:pt>
                <c:pt idx="7624">
                  <c:v>92.020300000000006</c:v>
                </c:pt>
                <c:pt idx="7625">
                  <c:v>92.040130000000005</c:v>
                </c:pt>
                <c:pt idx="7626">
                  <c:v>92.059960000000004</c:v>
                </c:pt>
                <c:pt idx="7627">
                  <c:v>92.079800000000006</c:v>
                </c:pt>
                <c:pt idx="7628">
                  <c:v>92.099630000000005</c:v>
                </c:pt>
                <c:pt idx="7629">
                  <c:v>92.119470000000007</c:v>
                </c:pt>
                <c:pt idx="7630">
                  <c:v>92.139309999999995</c:v>
                </c:pt>
                <c:pt idx="7631">
                  <c:v>92.159139999999994</c:v>
                </c:pt>
                <c:pt idx="7632">
                  <c:v>92.178989999999999</c:v>
                </c:pt>
                <c:pt idx="7633">
                  <c:v>92.198830000000001</c:v>
                </c:pt>
                <c:pt idx="7634">
                  <c:v>92.218680000000006</c:v>
                </c:pt>
                <c:pt idx="7635">
                  <c:v>92.238529999999997</c:v>
                </c:pt>
                <c:pt idx="7636">
                  <c:v>92.258380000000002</c:v>
                </c:pt>
                <c:pt idx="7637">
                  <c:v>92.278239999999997</c:v>
                </c:pt>
                <c:pt idx="7638">
                  <c:v>92.298090000000002</c:v>
                </c:pt>
                <c:pt idx="7639">
                  <c:v>92.317949999999996</c:v>
                </c:pt>
                <c:pt idx="7640">
                  <c:v>92.337810000000005</c:v>
                </c:pt>
                <c:pt idx="7641">
                  <c:v>92.357669999999999</c:v>
                </c:pt>
                <c:pt idx="7642">
                  <c:v>92.377529999999993</c:v>
                </c:pt>
                <c:pt idx="7643">
                  <c:v>92.397400000000005</c:v>
                </c:pt>
                <c:pt idx="7644">
                  <c:v>92.417270000000002</c:v>
                </c:pt>
                <c:pt idx="7645">
                  <c:v>92.437129999999996</c:v>
                </c:pt>
                <c:pt idx="7646">
                  <c:v>92.457009999999997</c:v>
                </c:pt>
                <c:pt idx="7647">
                  <c:v>92.476879999999994</c:v>
                </c:pt>
                <c:pt idx="7648">
                  <c:v>92.496769999999998</c:v>
                </c:pt>
                <c:pt idx="7649">
                  <c:v>92.516639999999995</c:v>
                </c:pt>
                <c:pt idx="7650">
                  <c:v>92.536519999999996</c:v>
                </c:pt>
                <c:pt idx="7651">
                  <c:v>92.556399999999996</c:v>
                </c:pt>
                <c:pt idx="7652">
                  <c:v>92.57629</c:v>
                </c:pt>
                <c:pt idx="7653">
                  <c:v>92.596180000000004</c:v>
                </c:pt>
                <c:pt idx="7654">
                  <c:v>92.616069999999993</c:v>
                </c:pt>
                <c:pt idx="7655">
                  <c:v>92.635959999999997</c:v>
                </c:pt>
                <c:pt idx="7656">
                  <c:v>92.655850000000001</c:v>
                </c:pt>
                <c:pt idx="7657">
                  <c:v>92.675749999999994</c:v>
                </c:pt>
                <c:pt idx="7658">
                  <c:v>92.695650000000001</c:v>
                </c:pt>
                <c:pt idx="7659">
                  <c:v>92.715549999999993</c:v>
                </c:pt>
                <c:pt idx="7660">
                  <c:v>92.73545</c:v>
                </c:pt>
                <c:pt idx="7661">
                  <c:v>92.755359999999996</c:v>
                </c:pt>
                <c:pt idx="7662">
                  <c:v>92.775260000000003</c:v>
                </c:pt>
                <c:pt idx="7663">
                  <c:v>92.795169999999999</c:v>
                </c:pt>
                <c:pt idx="7664">
                  <c:v>92.815089999999998</c:v>
                </c:pt>
                <c:pt idx="7665">
                  <c:v>92.834999999999994</c:v>
                </c:pt>
                <c:pt idx="7666">
                  <c:v>92.854910000000004</c:v>
                </c:pt>
                <c:pt idx="7667">
                  <c:v>92.874830000000003</c:v>
                </c:pt>
                <c:pt idx="7668">
                  <c:v>92.894739999999999</c:v>
                </c:pt>
                <c:pt idx="7669">
                  <c:v>92.914670000000001</c:v>
                </c:pt>
                <c:pt idx="7670">
                  <c:v>92.93459</c:v>
                </c:pt>
                <c:pt idx="7671">
                  <c:v>92.954520000000002</c:v>
                </c:pt>
                <c:pt idx="7672">
                  <c:v>92.974450000000004</c:v>
                </c:pt>
                <c:pt idx="7673">
                  <c:v>92.994380000000007</c:v>
                </c:pt>
                <c:pt idx="7674">
                  <c:v>93.014309999999995</c:v>
                </c:pt>
                <c:pt idx="7675">
                  <c:v>93.03425</c:v>
                </c:pt>
                <c:pt idx="7676">
                  <c:v>93.054180000000002</c:v>
                </c:pt>
                <c:pt idx="7677">
                  <c:v>93.074119999999994</c:v>
                </c:pt>
                <c:pt idx="7678">
                  <c:v>93.094059999999999</c:v>
                </c:pt>
                <c:pt idx="7679">
                  <c:v>93.114009999999993</c:v>
                </c:pt>
                <c:pt idx="7680">
                  <c:v>93.133949999999999</c:v>
                </c:pt>
                <c:pt idx="7681">
                  <c:v>93.153899999999993</c:v>
                </c:pt>
                <c:pt idx="7682">
                  <c:v>93.173850000000002</c:v>
                </c:pt>
                <c:pt idx="7683">
                  <c:v>93.193799999999996</c:v>
                </c:pt>
                <c:pt idx="7684">
                  <c:v>93.213750000000005</c:v>
                </c:pt>
                <c:pt idx="7685">
                  <c:v>93.233710000000002</c:v>
                </c:pt>
                <c:pt idx="7686">
                  <c:v>93.25367</c:v>
                </c:pt>
                <c:pt idx="7687">
                  <c:v>93.273629999999997</c:v>
                </c:pt>
                <c:pt idx="7688">
                  <c:v>93.293589999999995</c:v>
                </c:pt>
                <c:pt idx="7689">
                  <c:v>93.313550000000006</c:v>
                </c:pt>
                <c:pt idx="7690">
                  <c:v>93.333519999999993</c:v>
                </c:pt>
                <c:pt idx="7691">
                  <c:v>93.353489999999994</c:v>
                </c:pt>
                <c:pt idx="7692">
                  <c:v>93.373459999999994</c:v>
                </c:pt>
                <c:pt idx="7693">
                  <c:v>93.393429999999995</c:v>
                </c:pt>
                <c:pt idx="7694">
                  <c:v>93.413409999999999</c:v>
                </c:pt>
                <c:pt idx="7695">
                  <c:v>93.433390000000003</c:v>
                </c:pt>
                <c:pt idx="7696">
                  <c:v>93.453360000000004</c:v>
                </c:pt>
                <c:pt idx="7697">
                  <c:v>93.473349999999996</c:v>
                </c:pt>
                <c:pt idx="7698">
                  <c:v>93.49333</c:v>
                </c:pt>
                <c:pt idx="7699">
                  <c:v>93.513310000000004</c:v>
                </c:pt>
                <c:pt idx="7700">
                  <c:v>93.533299999999997</c:v>
                </c:pt>
                <c:pt idx="7701">
                  <c:v>93.553290000000004</c:v>
                </c:pt>
                <c:pt idx="7702">
                  <c:v>93.57329</c:v>
                </c:pt>
                <c:pt idx="7703">
                  <c:v>93.593279999999993</c:v>
                </c:pt>
                <c:pt idx="7704">
                  <c:v>93.613280000000003</c:v>
                </c:pt>
                <c:pt idx="7705">
                  <c:v>93.633279999999999</c:v>
                </c:pt>
                <c:pt idx="7706">
                  <c:v>93.653270000000006</c:v>
                </c:pt>
                <c:pt idx="7707">
                  <c:v>93.673280000000005</c:v>
                </c:pt>
                <c:pt idx="7708">
                  <c:v>93.693280000000001</c:v>
                </c:pt>
                <c:pt idx="7709">
                  <c:v>93.713290000000001</c:v>
                </c:pt>
                <c:pt idx="7710">
                  <c:v>93.7333</c:v>
                </c:pt>
                <c:pt idx="7711">
                  <c:v>93.753309999999999</c:v>
                </c:pt>
                <c:pt idx="7712">
                  <c:v>93.773319999999998</c:v>
                </c:pt>
                <c:pt idx="7713">
                  <c:v>93.793340000000001</c:v>
                </c:pt>
                <c:pt idx="7714">
                  <c:v>93.813360000000003</c:v>
                </c:pt>
                <c:pt idx="7715">
                  <c:v>93.833380000000005</c:v>
                </c:pt>
                <c:pt idx="7716">
                  <c:v>93.853399999999993</c:v>
                </c:pt>
                <c:pt idx="7717">
                  <c:v>93.873429999999999</c:v>
                </c:pt>
                <c:pt idx="7718">
                  <c:v>93.893460000000005</c:v>
                </c:pt>
                <c:pt idx="7719">
                  <c:v>93.913480000000007</c:v>
                </c:pt>
                <c:pt idx="7720">
                  <c:v>93.933509999999998</c:v>
                </c:pt>
                <c:pt idx="7721">
                  <c:v>93.953540000000004</c:v>
                </c:pt>
                <c:pt idx="7722">
                  <c:v>93.973579999999998</c:v>
                </c:pt>
                <c:pt idx="7723">
                  <c:v>93.993610000000004</c:v>
                </c:pt>
                <c:pt idx="7724">
                  <c:v>94.013660000000002</c:v>
                </c:pt>
                <c:pt idx="7725">
                  <c:v>94.033699999999996</c:v>
                </c:pt>
                <c:pt idx="7726">
                  <c:v>94.053740000000005</c:v>
                </c:pt>
                <c:pt idx="7727">
                  <c:v>94.073779999999999</c:v>
                </c:pt>
                <c:pt idx="7728">
                  <c:v>94.093829999999997</c:v>
                </c:pt>
                <c:pt idx="7729">
                  <c:v>94.113879999999995</c:v>
                </c:pt>
                <c:pt idx="7730">
                  <c:v>94.133930000000007</c:v>
                </c:pt>
                <c:pt idx="7731">
                  <c:v>94.153989999999993</c:v>
                </c:pt>
                <c:pt idx="7732">
                  <c:v>94.174049999999994</c:v>
                </c:pt>
                <c:pt idx="7733">
                  <c:v>94.194109999999995</c:v>
                </c:pt>
                <c:pt idx="7734">
                  <c:v>94.214160000000007</c:v>
                </c:pt>
                <c:pt idx="7735">
                  <c:v>94.234229999999997</c:v>
                </c:pt>
                <c:pt idx="7736">
                  <c:v>94.254300000000001</c:v>
                </c:pt>
                <c:pt idx="7737">
                  <c:v>94.274360000000001</c:v>
                </c:pt>
                <c:pt idx="7738">
                  <c:v>94.294430000000006</c:v>
                </c:pt>
                <c:pt idx="7739">
                  <c:v>94.314499999999995</c:v>
                </c:pt>
                <c:pt idx="7740">
                  <c:v>94.334569999999999</c:v>
                </c:pt>
                <c:pt idx="7741">
                  <c:v>94.354650000000007</c:v>
                </c:pt>
                <c:pt idx="7742">
                  <c:v>94.37473</c:v>
                </c:pt>
                <c:pt idx="7743">
                  <c:v>94.394810000000007</c:v>
                </c:pt>
                <c:pt idx="7744">
                  <c:v>94.41489</c:v>
                </c:pt>
                <c:pt idx="7745">
                  <c:v>94.434970000000007</c:v>
                </c:pt>
                <c:pt idx="7746">
                  <c:v>94.455060000000003</c:v>
                </c:pt>
                <c:pt idx="7747">
                  <c:v>94.475149999999999</c:v>
                </c:pt>
                <c:pt idx="7748">
                  <c:v>94.495239999999995</c:v>
                </c:pt>
                <c:pt idx="7749">
                  <c:v>94.515339999999995</c:v>
                </c:pt>
                <c:pt idx="7750">
                  <c:v>94.535420000000002</c:v>
                </c:pt>
                <c:pt idx="7751">
                  <c:v>94.555530000000005</c:v>
                </c:pt>
                <c:pt idx="7752">
                  <c:v>94.575620000000001</c:v>
                </c:pt>
                <c:pt idx="7753">
                  <c:v>94.595730000000003</c:v>
                </c:pt>
                <c:pt idx="7754">
                  <c:v>94.615830000000003</c:v>
                </c:pt>
                <c:pt idx="7755">
                  <c:v>94.635930000000002</c:v>
                </c:pt>
                <c:pt idx="7756">
                  <c:v>94.656040000000004</c:v>
                </c:pt>
                <c:pt idx="7757">
                  <c:v>94.676150000000007</c:v>
                </c:pt>
                <c:pt idx="7758">
                  <c:v>94.696259999999995</c:v>
                </c:pt>
                <c:pt idx="7759">
                  <c:v>94.716380000000001</c:v>
                </c:pt>
                <c:pt idx="7760">
                  <c:v>94.736490000000003</c:v>
                </c:pt>
                <c:pt idx="7761">
                  <c:v>94.756609999999995</c:v>
                </c:pt>
                <c:pt idx="7762">
                  <c:v>94.776730000000001</c:v>
                </c:pt>
                <c:pt idx="7763">
                  <c:v>94.796850000000006</c:v>
                </c:pt>
                <c:pt idx="7764">
                  <c:v>94.816980000000001</c:v>
                </c:pt>
                <c:pt idx="7765">
                  <c:v>94.837100000000007</c:v>
                </c:pt>
                <c:pt idx="7766">
                  <c:v>94.857230000000001</c:v>
                </c:pt>
                <c:pt idx="7767">
                  <c:v>94.877369999999999</c:v>
                </c:pt>
                <c:pt idx="7768">
                  <c:v>94.897499999999994</c:v>
                </c:pt>
                <c:pt idx="7769">
                  <c:v>94.917630000000003</c:v>
                </c:pt>
                <c:pt idx="7770">
                  <c:v>94.93777</c:v>
                </c:pt>
                <c:pt idx="7771">
                  <c:v>94.957909999999998</c:v>
                </c:pt>
                <c:pt idx="7772">
                  <c:v>94.978049999999996</c:v>
                </c:pt>
                <c:pt idx="7773">
                  <c:v>94.998199999999997</c:v>
                </c:pt>
                <c:pt idx="7774">
                  <c:v>95.018339999999995</c:v>
                </c:pt>
                <c:pt idx="7775">
                  <c:v>95.038489999999996</c:v>
                </c:pt>
                <c:pt idx="7776">
                  <c:v>95.058639999999997</c:v>
                </c:pt>
                <c:pt idx="7777">
                  <c:v>95.078800000000001</c:v>
                </c:pt>
                <c:pt idx="7778">
                  <c:v>95.098950000000002</c:v>
                </c:pt>
                <c:pt idx="7779">
                  <c:v>95.119100000000003</c:v>
                </c:pt>
                <c:pt idx="7780">
                  <c:v>95.139269999999996</c:v>
                </c:pt>
                <c:pt idx="7781">
                  <c:v>95.159419999999997</c:v>
                </c:pt>
                <c:pt idx="7782">
                  <c:v>95.179590000000005</c:v>
                </c:pt>
                <c:pt idx="7783">
                  <c:v>95.199749999999995</c:v>
                </c:pt>
                <c:pt idx="7784">
                  <c:v>95.219920000000002</c:v>
                </c:pt>
                <c:pt idx="7785">
                  <c:v>95.240089999999995</c:v>
                </c:pt>
                <c:pt idx="7786">
                  <c:v>95.260260000000002</c:v>
                </c:pt>
                <c:pt idx="7787">
                  <c:v>95.280429999999996</c:v>
                </c:pt>
                <c:pt idx="7788">
                  <c:v>95.300610000000006</c:v>
                </c:pt>
                <c:pt idx="7789">
                  <c:v>95.320790000000002</c:v>
                </c:pt>
                <c:pt idx="7790">
                  <c:v>95.340969999999999</c:v>
                </c:pt>
                <c:pt idx="7791">
                  <c:v>95.361149999999995</c:v>
                </c:pt>
                <c:pt idx="7792">
                  <c:v>95.381339999999994</c:v>
                </c:pt>
                <c:pt idx="7793">
                  <c:v>95.401520000000005</c:v>
                </c:pt>
                <c:pt idx="7794">
                  <c:v>95.421710000000004</c:v>
                </c:pt>
                <c:pt idx="7795">
                  <c:v>95.441900000000004</c:v>
                </c:pt>
                <c:pt idx="7796">
                  <c:v>95.462100000000007</c:v>
                </c:pt>
                <c:pt idx="7797">
                  <c:v>95.482290000000006</c:v>
                </c:pt>
                <c:pt idx="7798">
                  <c:v>95.502489999999995</c:v>
                </c:pt>
                <c:pt idx="7799">
                  <c:v>95.522689999999997</c:v>
                </c:pt>
                <c:pt idx="7800">
                  <c:v>95.54289</c:v>
                </c:pt>
                <c:pt idx="7801">
                  <c:v>95.563100000000006</c:v>
                </c:pt>
                <c:pt idx="7802">
                  <c:v>95.583299999999994</c:v>
                </c:pt>
                <c:pt idx="7803">
                  <c:v>95.60351</c:v>
                </c:pt>
                <c:pt idx="7804">
                  <c:v>95.623720000000006</c:v>
                </c:pt>
                <c:pt idx="7805">
                  <c:v>95.643929999999997</c:v>
                </c:pt>
                <c:pt idx="7806">
                  <c:v>95.664150000000006</c:v>
                </c:pt>
                <c:pt idx="7807">
                  <c:v>95.684359999999998</c:v>
                </c:pt>
                <c:pt idx="7808">
                  <c:v>95.704580000000007</c:v>
                </c:pt>
                <c:pt idx="7809">
                  <c:v>95.724800000000002</c:v>
                </c:pt>
                <c:pt idx="7810">
                  <c:v>95.74503</c:v>
                </c:pt>
                <c:pt idx="7811">
                  <c:v>95.765249999999995</c:v>
                </c:pt>
                <c:pt idx="7812">
                  <c:v>95.785480000000007</c:v>
                </c:pt>
                <c:pt idx="7813">
                  <c:v>95.805700000000002</c:v>
                </c:pt>
                <c:pt idx="7814">
                  <c:v>95.825940000000003</c:v>
                </c:pt>
                <c:pt idx="7815">
                  <c:v>95.846170000000001</c:v>
                </c:pt>
                <c:pt idx="7816">
                  <c:v>95.866399999999999</c:v>
                </c:pt>
                <c:pt idx="7817">
                  <c:v>95.88664</c:v>
                </c:pt>
                <c:pt idx="7818">
                  <c:v>95.906880000000001</c:v>
                </c:pt>
                <c:pt idx="7819">
                  <c:v>95.927120000000002</c:v>
                </c:pt>
                <c:pt idx="7820">
                  <c:v>95.947370000000006</c:v>
                </c:pt>
                <c:pt idx="7821">
                  <c:v>95.967609999999993</c:v>
                </c:pt>
                <c:pt idx="7822">
                  <c:v>95.987859999999998</c:v>
                </c:pt>
                <c:pt idx="7823">
                  <c:v>96.008120000000005</c:v>
                </c:pt>
                <c:pt idx="7824">
                  <c:v>96.028369999999995</c:v>
                </c:pt>
                <c:pt idx="7825">
                  <c:v>96.04862</c:v>
                </c:pt>
                <c:pt idx="7826">
                  <c:v>96.068879999999993</c:v>
                </c:pt>
                <c:pt idx="7827">
                  <c:v>96.08914</c:v>
                </c:pt>
                <c:pt idx="7828">
                  <c:v>96.109399999999994</c:v>
                </c:pt>
                <c:pt idx="7829">
                  <c:v>96.129660000000001</c:v>
                </c:pt>
                <c:pt idx="7830">
                  <c:v>96.149929999999998</c:v>
                </c:pt>
                <c:pt idx="7831">
                  <c:v>96.170199999999994</c:v>
                </c:pt>
                <c:pt idx="7832">
                  <c:v>96.190470000000005</c:v>
                </c:pt>
                <c:pt idx="7833">
                  <c:v>96.210740000000001</c:v>
                </c:pt>
                <c:pt idx="7834">
                  <c:v>96.231009999999998</c:v>
                </c:pt>
                <c:pt idx="7835">
                  <c:v>96.251289999999997</c:v>
                </c:pt>
                <c:pt idx="7836">
                  <c:v>96.271569999999997</c:v>
                </c:pt>
                <c:pt idx="7837">
                  <c:v>96.291849999999997</c:v>
                </c:pt>
                <c:pt idx="7838">
                  <c:v>96.312129999999996</c:v>
                </c:pt>
                <c:pt idx="7839">
                  <c:v>96.332419999999999</c:v>
                </c:pt>
                <c:pt idx="7840">
                  <c:v>96.352710000000002</c:v>
                </c:pt>
                <c:pt idx="7841">
                  <c:v>96.372990000000001</c:v>
                </c:pt>
                <c:pt idx="7842">
                  <c:v>96.393289999999993</c:v>
                </c:pt>
                <c:pt idx="7843">
                  <c:v>96.413570000000007</c:v>
                </c:pt>
                <c:pt idx="7844">
                  <c:v>96.433880000000002</c:v>
                </c:pt>
                <c:pt idx="7845">
                  <c:v>96.454170000000005</c:v>
                </c:pt>
                <c:pt idx="7846">
                  <c:v>96.474469999999997</c:v>
                </c:pt>
                <c:pt idx="7847">
                  <c:v>96.494770000000003</c:v>
                </c:pt>
                <c:pt idx="7848">
                  <c:v>96.515079999999998</c:v>
                </c:pt>
                <c:pt idx="7849">
                  <c:v>96.535390000000007</c:v>
                </c:pt>
                <c:pt idx="7850">
                  <c:v>96.555689999999998</c:v>
                </c:pt>
                <c:pt idx="7851">
                  <c:v>96.575999999999993</c:v>
                </c:pt>
                <c:pt idx="7852">
                  <c:v>96.596310000000003</c:v>
                </c:pt>
                <c:pt idx="7853">
                  <c:v>96.616630000000001</c:v>
                </c:pt>
                <c:pt idx="7854">
                  <c:v>96.636949999999999</c:v>
                </c:pt>
                <c:pt idx="7855">
                  <c:v>96.657259999999994</c:v>
                </c:pt>
                <c:pt idx="7856">
                  <c:v>96.677589999999995</c:v>
                </c:pt>
                <c:pt idx="7857">
                  <c:v>96.697909999999993</c:v>
                </c:pt>
                <c:pt idx="7858">
                  <c:v>96.718239999999994</c:v>
                </c:pt>
                <c:pt idx="7859">
                  <c:v>96.738560000000007</c:v>
                </c:pt>
                <c:pt idx="7860">
                  <c:v>96.758899999999997</c:v>
                </c:pt>
                <c:pt idx="7861">
                  <c:v>96.779219999999995</c:v>
                </c:pt>
                <c:pt idx="7862">
                  <c:v>96.79956</c:v>
                </c:pt>
                <c:pt idx="7863">
                  <c:v>96.819890000000001</c:v>
                </c:pt>
                <c:pt idx="7864">
                  <c:v>96.840230000000005</c:v>
                </c:pt>
                <c:pt idx="7865">
                  <c:v>96.860569999999996</c:v>
                </c:pt>
                <c:pt idx="7866">
                  <c:v>96.88091</c:v>
                </c:pt>
                <c:pt idx="7867">
                  <c:v>96.901259999999994</c:v>
                </c:pt>
                <c:pt idx="7868">
                  <c:v>96.921610000000001</c:v>
                </c:pt>
                <c:pt idx="7869">
                  <c:v>96.941959999999995</c:v>
                </c:pt>
                <c:pt idx="7870">
                  <c:v>96.962310000000002</c:v>
                </c:pt>
                <c:pt idx="7871">
                  <c:v>96.982659999999996</c:v>
                </c:pt>
                <c:pt idx="7872">
                  <c:v>97.003010000000003</c:v>
                </c:pt>
                <c:pt idx="7873">
                  <c:v>97.023380000000003</c:v>
                </c:pt>
                <c:pt idx="7874">
                  <c:v>97.043729999999996</c:v>
                </c:pt>
                <c:pt idx="7875">
                  <c:v>97.064089999999993</c:v>
                </c:pt>
                <c:pt idx="7876">
                  <c:v>97.084460000000007</c:v>
                </c:pt>
                <c:pt idx="7877">
                  <c:v>97.104830000000007</c:v>
                </c:pt>
                <c:pt idx="7878">
                  <c:v>97.125190000000003</c:v>
                </c:pt>
                <c:pt idx="7879">
                  <c:v>97.145560000000003</c:v>
                </c:pt>
                <c:pt idx="7880">
                  <c:v>97.165940000000006</c:v>
                </c:pt>
                <c:pt idx="7881">
                  <c:v>97.186310000000006</c:v>
                </c:pt>
                <c:pt idx="7882">
                  <c:v>97.206689999999995</c:v>
                </c:pt>
                <c:pt idx="7883">
                  <c:v>97.227069999999998</c:v>
                </c:pt>
                <c:pt idx="7884">
                  <c:v>97.247439999999997</c:v>
                </c:pt>
                <c:pt idx="7885">
                  <c:v>97.267830000000004</c:v>
                </c:pt>
                <c:pt idx="7886">
                  <c:v>97.288219999999995</c:v>
                </c:pt>
                <c:pt idx="7887">
                  <c:v>97.308599999999998</c:v>
                </c:pt>
                <c:pt idx="7888">
                  <c:v>97.328990000000005</c:v>
                </c:pt>
                <c:pt idx="7889">
                  <c:v>97.349379999999996</c:v>
                </c:pt>
                <c:pt idx="7890">
                  <c:v>97.369770000000003</c:v>
                </c:pt>
                <c:pt idx="7891">
                  <c:v>97.390169999999998</c:v>
                </c:pt>
                <c:pt idx="7892">
                  <c:v>97.410570000000007</c:v>
                </c:pt>
                <c:pt idx="7893">
                  <c:v>97.430970000000002</c:v>
                </c:pt>
                <c:pt idx="7894">
                  <c:v>97.45138</c:v>
                </c:pt>
                <c:pt idx="7895">
                  <c:v>97.471779999999995</c:v>
                </c:pt>
                <c:pt idx="7896">
                  <c:v>97.492189999999994</c:v>
                </c:pt>
                <c:pt idx="7897">
                  <c:v>97.512600000000006</c:v>
                </c:pt>
                <c:pt idx="7898">
                  <c:v>97.533000000000001</c:v>
                </c:pt>
                <c:pt idx="7899">
                  <c:v>97.553420000000003</c:v>
                </c:pt>
                <c:pt idx="7900">
                  <c:v>97.573830000000001</c:v>
                </c:pt>
                <c:pt idx="7901">
                  <c:v>97.594250000000002</c:v>
                </c:pt>
                <c:pt idx="7902">
                  <c:v>97.614670000000004</c:v>
                </c:pt>
                <c:pt idx="7903">
                  <c:v>97.635090000000005</c:v>
                </c:pt>
                <c:pt idx="7904">
                  <c:v>97.655519999999996</c:v>
                </c:pt>
                <c:pt idx="7905">
                  <c:v>97.675939999999997</c:v>
                </c:pt>
                <c:pt idx="7906">
                  <c:v>97.696370000000002</c:v>
                </c:pt>
                <c:pt idx="7907">
                  <c:v>97.716800000000006</c:v>
                </c:pt>
                <c:pt idx="7908">
                  <c:v>97.737229999999997</c:v>
                </c:pt>
                <c:pt idx="7909">
                  <c:v>97.757670000000005</c:v>
                </c:pt>
                <c:pt idx="7910">
                  <c:v>97.778099999999995</c:v>
                </c:pt>
                <c:pt idx="7911">
                  <c:v>97.798540000000003</c:v>
                </c:pt>
                <c:pt idx="7912">
                  <c:v>97.818979999999996</c:v>
                </c:pt>
                <c:pt idx="7913">
                  <c:v>97.839420000000004</c:v>
                </c:pt>
                <c:pt idx="7914">
                  <c:v>97.859870000000001</c:v>
                </c:pt>
                <c:pt idx="7915">
                  <c:v>97.880319999999998</c:v>
                </c:pt>
                <c:pt idx="7916">
                  <c:v>97.900760000000005</c:v>
                </c:pt>
                <c:pt idx="7917">
                  <c:v>97.921220000000005</c:v>
                </c:pt>
                <c:pt idx="7918">
                  <c:v>97.941670000000002</c:v>
                </c:pt>
                <c:pt idx="7919">
                  <c:v>97.962130000000002</c:v>
                </c:pt>
                <c:pt idx="7920">
                  <c:v>97.982579999999999</c:v>
                </c:pt>
                <c:pt idx="7921">
                  <c:v>98.003039999999999</c:v>
                </c:pt>
                <c:pt idx="7922">
                  <c:v>98.023510000000002</c:v>
                </c:pt>
                <c:pt idx="7923">
                  <c:v>98.043970000000002</c:v>
                </c:pt>
                <c:pt idx="7924">
                  <c:v>98.064440000000005</c:v>
                </c:pt>
                <c:pt idx="7925">
                  <c:v>98.084909999999994</c:v>
                </c:pt>
                <c:pt idx="7926">
                  <c:v>98.105379999999997</c:v>
                </c:pt>
                <c:pt idx="7927">
                  <c:v>98.12585</c:v>
                </c:pt>
                <c:pt idx="7928">
                  <c:v>98.146320000000003</c:v>
                </c:pt>
                <c:pt idx="7929">
                  <c:v>98.166799999999995</c:v>
                </c:pt>
                <c:pt idx="7930">
                  <c:v>98.187280000000001</c:v>
                </c:pt>
                <c:pt idx="7931">
                  <c:v>98.207759999999993</c:v>
                </c:pt>
                <c:pt idx="7932">
                  <c:v>98.228250000000003</c:v>
                </c:pt>
                <c:pt idx="7933">
                  <c:v>98.248729999999995</c:v>
                </c:pt>
                <c:pt idx="7934">
                  <c:v>98.269220000000004</c:v>
                </c:pt>
                <c:pt idx="7935">
                  <c:v>98.289709999999999</c:v>
                </c:pt>
                <c:pt idx="7936">
                  <c:v>98.310199999999995</c:v>
                </c:pt>
                <c:pt idx="7937">
                  <c:v>98.330699999999993</c:v>
                </c:pt>
                <c:pt idx="7938">
                  <c:v>98.351190000000003</c:v>
                </c:pt>
                <c:pt idx="7939">
                  <c:v>98.371690000000001</c:v>
                </c:pt>
                <c:pt idx="7940">
                  <c:v>98.392189999999999</c:v>
                </c:pt>
                <c:pt idx="7941">
                  <c:v>98.412700000000001</c:v>
                </c:pt>
                <c:pt idx="7942">
                  <c:v>98.433199999999999</c:v>
                </c:pt>
                <c:pt idx="7943">
                  <c:v>98.453699999999998</c:v>
                </c:pt>
                <c:pt idx="7944">
                  <c:v>98.474209999999999</c:v>
                </c:pt>
                <c:pt idx="7945">
                  <c:v>98.494730000000004</c:v>
                </c:pt>
                <c:pt idx="7946">
                  <c:v>98.515240000000006</c:v>
                </c:pt>
                <c:pt idx="7947">
                  <c:v>98.535759999999996</c:v>
                </c:pt>
                <c:pt idx="7948">
                  <c:v>98.556269999999998</c:v>
                </c:pt>
                <c:pt idx="7949">
                  <c:v>98.576790000000003</c:v>
                </c:pt>
                <c:pt idx="7950">
                  <c:v>98.597309999999993</c:v>
                </c:pt>
                <c:pt idx="7951">
                  <c:v>98.617840000000001</c:v>
                </c:pt>
                <c:pt idx="7952">
                  <c:v>98.638369999999995</c:v>
                </c:pt>
                <c:pt idx="7953">
                  <c:v>98.658900000000003</c:v>
                </c:pt>
                <c:pt idx="7954">
                  <c:v>98.679419999999993</c:v>
                </c:pt>
                <c:pt idx="7955">
                  <c:v>98.699960000000004</c:v>
                </c:pt>
                <c:pt idx="7956">
                  <c:v>98.720489999999998</c:v>
                </c:pt>
                <c:pt idx="7957">
                  <c:v>98.741029999999995</c:v>
                </c:pt>
                <c:pt idx="7958">
                  <c:v>98.761570000000006</c:v>
                </c:pt>
                <c:pt idx="7959">
                  <c:v>98.782110000000003</c:v>
                </c:pt>
                <c:pt idx="7960">
                  <c:v>98.80265</c:v>
                </c:pt>
                <c:pt idx="7961">
                  <c:v>98.8232</c:v>
                </c:pt>
                <c:pt idx="7962">
                  <c:v>98.843739999999997</c:v>
                </c:pt>
                <c:pt idx="7963">
                  <c:v>98.8643</c:v>
                </c:pt>
                <c:pt idx="7964">
                  <c:v>98.88485</c:v>
                </c:pt>
                <c:pt idx="7965">
                  <c:v>98.9054</c:v>
                </c:pt>
                <c:pt idx="7966">
                  <c:v>98.925960000000003</c:v>
                </c:pt>
                <c:pt idx="7967">
                  <c:v>98.946520000000007</c:v>
                </c:pt>
                <c:pt idx="7968">
                  <c:v>98.967079999999996</c:v>
                </c:pt>
                <c:pt idx="7969">
                  <c:v>98.987639999999999</c:v>
                </c:pt>
                <c:pt idx="7970">
                  <c:v>99.008200000000002</c:v>
                </c:pt>
                <c:pt idx="7971">
                  <c:v>99.028769999999994</c:v>
                </c:pt>
                <c:pt idx="7972">
                  <c:v>99.049340000000001</c:v>
                </c:pt>
                <c:pt idx="7973">
                  <c:v>99.069909999999993</c:v>
                </c:pt>
                <c:pt idx="7974">
                  <c:v>99.090479999999999</c:v>
                </c:pt>
                <c:pt idx="7975">
                  <c:v>99.111059999999995</c:v>
                </c:pt>
                <c:pt idx="7976">
                  <c:v>99.131640000000004</c:v>
                </c:pt>
                <c:pt idx="7977">
                  <c:v>99.152209999999997</c:v>
                </c:pt>
                <c:pt idx="7978">
                  <c:v>99.172799999999995</c:v>
                </c:pt>
                <c:pt idx="7979">
                  <c:v>99.193380000000005</c:v>
                </c:pt>
                <c:pt idx="7980">
                  <c:v>99.213970000000003</c:v>
                </c:pt>
                <c:pt idx="7981">
                  <c:v>99.234560000000002</c:v>
                </c:pt>
                <c:pt idx="7982">
                  <c:v>99.255139999999997</c:v>
                </c:pt>
                <c:pt idx="7983">
                  <c:v>99.275739999999999</c:v>
                </c:pt>
                <c:pt idx="7984">
                  <c:v>99.296329999999998</c:v>
                </c:pt>
                <c:pt idx="7985">
                  <c:v>99.316929999999999</c:v>
                </c:pt>
                <c:pt idx="7986">
                  <c:v>99.337530000000001</c:v>
                </c:pt>
                <c:pt idx="7987">
                  <c:v>99.358130000000003</c:v>
                </c:pt>
                <c:pt idx="7988">
                  <c:v>99.378730000000004</c:v>
                </c:pt>
                <c:pt idx="7989">
                  <c:v>99.399339999999995</c:v>
                </c:pt>
                <c:pt idx="7990">
                  <c:v>99.419939999999997</c:v>
                </c:pt>
                <c:pt idx="7991">
                  <c:v>99.440550000000002</c:v>
                </c:pt>
                <c:pt idx="7992">
                  <c:v>99.461169999999996</c:v>
                </c:pt>
                <c:pt idx="7993">
                  <c:v>99.481780000000001</c:v>
                </c:pt>
                <c:pt idx="7994">
                  <c:v>99.502399999999994</c:v>
                </c:pt>
                <c:pt idx="7995">
                  <c:v>99.523020000000002</c:v>
                </c:pt>
                <c:pt idx="7996">
                  <c:v>99.543629999999993</c:v>
                </c:pt>
                <c:pt idx="7997">
                  <c:v>99.564250000000001</c:v>
                </c:pt>
                <c:pt idx="7998">
                  <c:v>99.584879999999998</c:v>
                </c:pt>
                <c:pt idx="7999">
                  <c:v>99.605509999999995</c:v>
                </c:pt>
                <c:pt idx="8000">
                  <c:v>99.626140000000007</c:v>
                </c:pt>
                <c:pt idx="8001">
                  <c:v>99.646770000000004</c:v>
                </c:pt>
                <c:pt idx="8002">
                  <c:v>99.667400000000001</c:v>
                </c:pt>
                <c:pt idx="8003">
                  <c:v>99.688029999999998</c:v>
                </c:pt>
                <c:pt idx="8004">
                  <c:v>99.708669999999998</c:v>
                </c:pt>
                <c:pt idx="8005">
                  <c:v>99.729309999999998</c:v>
                </c:pt>
                <c:pt idx="8006">
                  <c:v>99.749949999999998</c:v>
                </c:pt>
                <c:pt idx="8007">
                  <c:v>99.770600000000002</c:v>
                </c:pt>
                <c:pt idx="8008">
                  <c:v>99.791240000000002</c:v>
                </c:pt>
                <c:pt idx="8009">
                  <c:v>99.811890000000005</c:v>
                </c:pt>
                <c:pt idx="8010">
                  <c:v>99.832539999999995</c:v>
                </c:pt>
                <c:pt idx="8011">
                  <c:v>99.853200000000001</c:v>
                </c:pt>
                <c:pt idx="8012">
                  <c:v>99.873850000000004</c:v>
                </c:pt>
                <c:pt idx="8013">
                  <c:v>99.894509999999997</c:v>
                </c:pt>
                <c:pt idx="8014">
                  <c:v>99.91516</c:v>
                </c:pt>
                <c:pt idx="8015">
                  <c:v>99.935820000000007</c:v>
                </c:pt>
                <c:pt idx="8016">
                  <c:v>99.956490000000002</c:v>
                </c:pt>
                <c:pt idx="8017">
                  <c:v>99.977149999999995</c:v>
                </c:pt>
                <c:pt idx="8018">
                  <c:v>99.997820000000004</c:v>
                </c:pt>
                <c:pt idx="8019">
                  <c:v>100.0185</c:v>
                </c:pt>
                <c:pt idx="8020">
                  <c:v>100.03919999999999</c:v>
                </c:pt>
                <c:pt idx="8021">
                  <c:v>100.0598</c:v>
                </c:pt>
                <c:pt idx="8022">
                  <c:v>100.0805</c:v>
                </c:pt>
                <c:pt idx="8023">
                  <c:v>100.10120000000001</c:v>
                </c:pt>
                <c:pt idx="8024">
                  <c:v>100.1219</c:v>
                </c:pt>
                <c:pt idx="8025">
                  <c:v>100.1425</c:v>
                </c:pt>
                <c:pt idx="8026">
                  <c:v>100.1632</c:v>
                </c:pt>
                <c:pt idx="8027">
                  <c:v>100.18389999999999</c:v>
                </c:pt>
                <c:pt idx="8028">
                  <c:v>100.2046</c:v>
                </c:pt>
                <c:pt idx="8029">
                  <c:v>100.2253</c:v>
                </c:pt>
                <c:pt idx="8030">
                  <c:v>100.246</c:v>
                </c:pt>
                <c:pt idx="8031">
                  <c:v>100.2667</c:v>
                </c:pt>
                <c:pt idx="8032">
                  <c:v>100.28740000000001</c:v>
                </c:pt>
                <c:pt idx="8033">
                  <c:v>100.3081</c:v>
                </c:pt>
                <c:pt idx="8034">
                  <c:v>100.3288</c:v>
                </c:pt>
                <c:pt idx="8035">
                  <c:v>100.34950000000001</c:v>
                </c:pt>
                <c:pt idx="8036">
                  <c:v>100.3702</c:v>
                </c:pt>
                <c:pt idx="8037">
                  <c:v>100.3909</c:v>
                </c:pt>
                <c:pt idx="8038">
                  <c:v>100.41160000000001</c:v>
                </c:pt>
                <c:pt idx="8039">
                  <c:v>100.4323</c:v>
                </c:pt>
                <c:pt idx="8040">
                  <c:v>100.453</c:v>
                </c:pt>
                <c:pt idx="8041">
                  <c:v>100.4738</c:v>
                </c:pt>
                <c:pt idx="8042">
                  <c:v>100.4945</c:v>
                </c:pt>
                <c:pt idx="8043">
                  <c:v>100.51519999999999</c:v>
                </c:pt>
                <c:pt idx="8044">
                  <c:v>100.5359</c:v>
                </c:pt>
                <c:pt idx="8045">
                  <c:v>100.5566</c:v>
                </c:pt>
                <c:pt idx="8046">
                  <c:v>100.5774</c:v>
                </c:pt>
                <c:pt idx="8047">
                  <c:v>100.5981</c:v>
                </c:pt>
                <c:pt idx="8048">
                  <c:v>100.61879999999999</c:v>
                </c:pt>
                <c:pt idx="8049">
                  <c:v>100.6396</c:v>
                </c:pt>
                <c:pt idx="8050">
                  <c:v>100.66030000000001</c:v>
                </c:pt>
                <c:pt idx="8051">
                  <c:v>100.681</c:v>
                </c:pt>
                <c:pt idx="8052">
                  <c:v>100.70180000000001</c:v>
                </c:pt>
                <c:pt idx="8053">
                  <c:v>100.7225</c:v>
                </c:pt>
                <c:pt idx="8054">
                  <c:v>100.7433</c:v>
                </c:pt>
                <c:pt idx="8055">
                  <c:v>100.764</c:v>
                </c:pt>
                <c:pt idx="8056">
                  <c:v>100.7848</c:v>
                </c:pt>
                <c:pt idx="8057">
                  <c:v>100.80549999999999</c:v>
                </c:pt>
                <c:pt idx="8058">
                  <c:v>100.8263</c:v>
                </c:pt>
                <c:pt idx="8059">
                  <c:v>100.84699999999999</c:v>
                </c:pt>
                <c:pt idx="8060">
                  <c:v>100.8678</c:v>
                </c:pt>
                <c:pt idx="8061">
                  <c:v>100.88849999999999</c:v>
                </c:pt>
                <c:pt idx="8062">
                  <c:v>100.9093</c:v>
                </c:pt>
                <c:pt idx="8063">
                  <c:v>100.9301</c:v>
                </c:pt>
                <c:pt idx="8064">
                  <c:v>100.9508</c:v>
                </c:pt>
                <c:pt idx="8065">
                  <c:v>100.9716</c:v>
                </c:pt>
                <c:pt idx="8066">
                  <c:v>100.9924</c:v>
                </c:pt>
                <c:pt idx="8067">
                  <c:v>101.01309999999999</c:v>
                </c:pt>
                <c:pt idx="8068">
                  <c:v>101.0339</c:v>
                </c:pt>
                <c:pt idx="8069">
                  <c:v>101.0547</c:v>
                </c:pt>
                <c:pt idx="8070">
                  <c:v>101.07550000000001</c:v>
                </c:pt>
                <c:pt idx="8071">
                  <c:v>101.0962</c:v>
                </c:pt>
                <c:pt idx="8072">
                  <c:v>101.117</c:v>
                </c:pt>
                <c:pt idx="8073">
                  <c:v>101.1378</c:v>
                </c:pt>
                <c:pt idx="8074">
                  <c:v>101.15860000000001</c:v>
                </c:pt>
                <c:pt idx="8075">
                  <c:v>101.1794</c:v>
                </c:pt>
                <c:pt idx="8076">
                  <c:v>101.2002</c:v>
                </c:pt>
                <c:pt idx="8077">
                  <c:v>101.221</c:v>
                </c:pt>
                <c:pt idx="8078">
                  <c:v>101.2418</c:v>
                </c:pt>
                <c:pt idx="8079">
                  <c:v>101.26260000000001</c:v>
                </c:pt>
                <c:pt idx="8080">
                  <c:v>101.2834</c:v>
                </c:pt>
                <c:pt idx="8081">
                  <c:v>101.30419999999999</c:v>
                </c:pt>
                <c:pt idx="8082">
                  <c:v>101.325</c:v>
                </c:pt>
                <c:pt idx="8083">
                  <c:v>101.3458</c:v>
                </c:pt>
                <c:pt idx="8084">
                  <c:v>101.36660000000001</c:v>
                </c:pt>
                <c:pt idx="8085">
                  <c:v>101.3874</c:v>
                </c:pt>
                <c:pt idx="8086">
                  <c:v>101.40819999999999</c:v>
                </c:pt>
                <c:pt idx="8087">
                  <c:v>101.429</c:v>
                </c:pt>
                <c:pt idx="8088">
                  <c:v>101.4498</c:v>
                </c:pt>
                <c:pt idx="8089">
                  <c:v>101.4706</c:v>
                </c:pt>
                <c:pt idx="8090">
                  <c:v>101.4915</c:v>
                </c:pt>
                <c:pt idx="8091">
                  <c:v>101.5123</c:v>
                </c:pt>
                <c:pt idx="8092">
                  <c:v>101.5331</c:v>
                </c:pt>
                <c:pt idx="8093">
                  <c:v>101.5539</c:v>
                </c:pt>
                <c:pt idx="8094">
                  <c:v>101.5748</c:v>
                </c:pt>
                <c:pt idx="8095">
                  <c:v>101.5956</c:v>
                </c:pt>
                <c:pt idx="8096">
                  <c:v>101.6164</c:v>
                </c:pt>
                <c:pt idx="8097">
                  <c:v>101.6373</c:v>
                </c:pt>
                <c:pt idx="8098">
                  <c:v>101.6581</c:v>
                </c:pt>
                <c:pt idx="8099">
                  <c:v>101.679</c:v>
                </c:pt>
                <c:pt idx="8100">
                  <c:v>101.6998</c:v>
                </c:pt>
                <c:pt idx="8101">
                  <c:v>101.7206</c:v>
                </c:pt>
                <c:pt idx="8102">
                  <c:v>101.7415</c:v>
                </c:pt>
                <c:pt idx="8103">
                  <c:v>101.7623</c:v>
                </c:pt>
                <c:pt idx="8104">
                  <c:v>101.78319999999999</c:v>
                </c:pt>
                <c:pt idx="8105">
                  <c:v>101.804</c:v>
                </c:pt>
                <c:pt idx="8106">
                  <c:v>101.8249</c:v>
                </c:pt>
                <c:pt idx="8107">
                  <c:v>101.8458</c:v>
                </c:pt>
                <c:pt idx="8108">
                  <c:v>101.86660000000001</c:v>
                </c:pt>
                <c:pt idx="8109">
                  <c:v>101.8875</c:v>
                </c:pt>
                <c:pt idx="8110">
                  <c:v>101.9083</c:v>
                </c:pt>
                <c:pt idx="8111">
                  <c:v>101.92919999999999</c:v>
                </c:pt>
                <c:pt idx="8112">
                  <c:v>101.95010000000001</c:v>
                </c:pt>
                <c:pt idx="8113">
                  <c:v>101.9709</c:v>
                </c:pt>
                <c:pt idx="8114">
                  <c:v>101.9918</c:v>
                </c:pt>
                <c:pt idx="8115">
                  <c:v>102.0127</c:v>
                </c:pt>
                <c:pt idx="8116">
                  <c:v>102.03360000000001</c:v>
                </c:pt>
                <c:pt idx="8117">
                  <c:v>102.0544</c:v>
                </c:pt>
                <c:pt idx="8118">
                  <c:v>102.0753</c:v>
                </c:pt>
                <c:pt idx="8119">
                  <c:v>102.0962</c:v>
                </c:pt>
                <c:pt idx="8120">
                  <c:v>102.11709999999999</c:v>
                </c:pt>
                <c:pt idx="8121">
                  <c:v>102.13800000000001</c:v>
                </c:pt>
                <c:pt idx="8122">
                  <c:v>102.1589</c:v>
                </c:pt>
                <c:pt idx="8123">
                  <c:v>102.1798</c:v>
                </c:pt>
                <c:pt idx="8124">
                  <c:v>102.2007</c:v>
                </c:pt>
                <c:pt idx="8125">
                  <c:v>102.22150000000001</c:v>
                </c:pt>
                <c:pt idx="8126">
                  <c:v>102.2424</c:v>
                </c:pt>
                <c:pt idx="8127">
                  <c:v>102.2634</c:v>
                </c:pt>
                <c:pt idx="8128">
                  <c:v>102.2843</c:v>
                </c:pt>
                <c:pt idx="8129">
                  <c:v>102.3052</c:v>
                </c:pt>
                <c:pt idx="8130">
                  <c:v>102.3261</c:v>
                </c:pt>
                <c:pt idx="8131">
                  <c:v>102.34699999999999</c:v>
                </c:pt>
                <c:pt idx="8132">
                  <c:v>102.36790000000001</c:v>
                </c:pt>
                <c:pt idx="8133">
                  <c:v>102.3888</c:v>
                </c:pt>
                <c:pt idx="8134">
                  <c:v>102.4097</c:v>
                </c:pt>
                <c:pt idx="8135">
                  <c:v>102.4306</c:v>
                </c:pt>
                <c:pt idx="8136">
                  <c:v>102.4515</c:v>
                </c:pt>
                <c:pt idx="8137">
                  <c:v>102.4725</c:v>
                </c:pt>
                <c:pt idx="8138">
                  <c:v>102.49339999999999</c:v>
                </c:pt>
                <c:pt idx="8139">
                  <c:v>102.51430000000001</c:v>
                </c:pt>
                <c:pt idx="8140">
                  <c:v>102.5352</c:v>
                </c:pt>
                <c:pt idx="8141">
                  <c:v>102.5562</c:v>
                </c:pt>
                <c:pt idx="8142">
                  <c:v>102.5771</c:v>
                </c:pt>
                <c:pt idx="8143">
                  <c:v>102.598</c:v>
                </c:pt>
                <c:pt idx="8144">
                  <c:v>102.619</c:v>
                </c:pt>
                <c:pt idx="8145">
                  <c:v>102.6399</c:v>
                </c:pt>
                <c:pt idx="8146">
                  <c:v>102.6609</c:v>
                </c:pt>
                <c:pt idx="8147">
                  <c:v>102.6818</c:v>
                </c:pt>
                <c:pt idx="8148">
                  <c:v>102.70269999999999</c:v>
                </c:pt>
                <c:pt idx="8149">
                  <c:v>102.72369999999999</c:v>
                </c:pt>
                <c:pt idx="8150">
                  <c:v>102.74460000000001</c:v>
                </c:pt>
                <c:pt idx="8151">
                  <c:v>102.76560000000001</c:v>
                </c:pt>
                <c:pt idx="8152">
                  <c:v>102.7865</c:v>
                </c:pt>
                <c:pt idx="8153">
                  <c:v>102.8075</c:v>
                </c:pt>
                <c:pt idx="8154">
                  <c:v>102.82850000000001</c:v>
                </c:pt>
                <c:pt idx="8155">
                  <c:v>102.8494</c:v>
                </c:pt>
                <c:pt idx="8156">
                  <c:v>102.8704</c:v>
                </c:pt>
                <c:pt idx="8157">
                  <c:v>102.8913</c:v>
                </c:pt>
                <c:pt idx="8158">
                  <c:v>102.9123</c:v>
                </c:pt>
                <c:pt idx="8159">
                  <c:v>102.9333</c:v>
                </c:pt>
                <c:pt idx="8160">
                  <c:v>102.9542</c:v>
                </c:pt>
                <c:pt idx="8161">
                  <c:v>102.9752</c:v>
                </c:pt>
                <c:pt idx="8162">
                  <c:v>102.9962</c:v>
                </c:pt>
                <c:pt idx="8163">
                  <c:v>103.0172</c:v>
                </c:pt>
                <c:pt idx="8164">
                  <c:v>103.0382</c:v>
                </c:pt>
                <c:pt idx="8165">
                  <c:v>103.0591</c:v>
                </c:pt>
                <c:pt idx="8166">
                  <c:v>103.0801</c:v>
                </c:pt>
                <c:pt idx="8167">
                  <c:v>103.1011</c:v>
                </c:pt>
                <c:pt idx="8168">
                  <c:v>103.1221</c:v>
                </c:pt>
                <c:pt idx="8169">
                  <c:v>103.1431</c:v>
                </c:pt>
                <c:pt idx="8170">
                  <c:v>103.1641</c:v>
                </c:pt>
                <c:pt idx="8171">
                  <c:v>103.18510000000001</c:v>
                </c:pt>
                <c:pt idx="8172">
                  <c:v>103.20610000000001</c:v>
                </c:pt>
                <c:pt idx="8173">
                  <c:v>103.22709999999999</c:v>
                </c:pt>
                <c:pt idx="8174">
                  <c:v>103.24809999999999</c:v>
                </c:pt>
                <c:pt idx="8175">
                  <c:v>103.26909999999999</c:v>
                </c:pt>
                <c:pt idx="8176">
                  <c:v>103.2901</c:v>
                </c:pt>
                <c:pt idx="8177">
                  <c:v>103.3111</c:v>
                </c:pt>
                <c:pt idx="8178">
                  <c:v>103.3321</c:v>
                </c:pt>
                <c:pt idx="8179">
                  <c:v>103.3531</c:v>
                </c:pt>
                <c:pt idx="8180">
                  <c:v>103.3741</c:v>
                </c:pt>
                <c:pt idx="8181">
                  <c:v>103.3951</c:v>
                </c:pt>
                <c:pt idx="8182">
                  <c:v>103.4161</c:v>
                </c:pt>
                <c:pt idx="8183">
                  <c:v>103.4372</c:v>
                </c:pt>
                <c:pt idx="8184">
                  <c:v>103.45820000000001</c:v>
                </c:pt>
                <c:pt idx="8185">
                  <c:v>103.47920000000001</c:v>
                </c:pt>
                <c:pt idx="8186">
                  <c:v>103.50020000000001</c:v>
                </c:pt>
                <c:pt idx="8187">
                  <c:v>103.5213</c:v>
                </c:pt>
                <c:pt idx="8188">
                  <c:v>103.5423</c:v>
                </c:pt>
                <c:pt idx="8189">
                  <c:v>103.5633</c:v>
                </c:pt>
                <c:pt idx="8190">
                  <c:v>103.5844</c:v>
                </c:pt>
                <c:pt idx="8191">
                  <c:v>103.6054</c:v>
                </c:pt>
                <c:pt idx="8192">
                  <c:v>103.6264</c:v>
                </c:pt>
                <c:pt idx="8193">
                  <c:v>103.64749999999999</c:v>
                </c:pt>
                <c:pt idx="8194">
                  <c:v>103.66849999999999</c:v>
                </c:pt>
                <c:pt idx="8195">
                  <c:v>103.6896</c:v>
                </c:pt>
                <c:pt idx="8196">
                  <c:v>103.7106</c:v>
                </c:pt>
                <c:pt idx="8197">
                  <c:v>103.7317</c:v>
                </c:pt>
                <c:pt idx="8198">
                  <c:v>103.7527</c:v>
                </c:pt>
                <c:pt idx="8199">
                  <c:v>103.77379999999999</c:v>
                </c:pt>
                <c:pt idx="8200">
                  <c:v>103.7948</c:v>
                </c:pt>
                <c:pt idx="8201">
                  <c:v>103.8159</c:v>
                </c:pt>
                <c:pt idx="8202">
                  <c:v>103.8369</c:v>
                </c:pt>
                <c:pt idx="8203">
                  <c:v>103.858</c:v>
                </c:pt>
                <c:pt idx="8204">
                  <c:v>103.87909999999999</c:v>
                </c:pt>
                <c:pt idx="8205">
                  <c:v>103.90009999999999</c:v>
                </c:pt>
                <c:pt idx="8206">
                  <c:v>103.9212</c:v>
                </c:pt>
                <c:pt idx="8207">
                  <c:v>103.9423</c:v>
                </c:pt>
                <c:pt idx="8208">
                  <c:v>103.9633</c:v>
                </c:pt>
                <c:pt idx="8209">
                  <c:v>103.98439999999999</c:v>
                </c:pt>
                <c:pt idx="8210">
                  <c:v>104.0055</c:v>
                </c:pt>
                <c:pt idx="8211">
                  <c:v>104.0266</c:v>
                </c:pt>
                <c:pt idx="8212">
                  <c:v>104.04770000000001</c:v>
                </c:pt>
                <c:pt idx="8213">
                  <c:v>104.06870000000001</c:v>
                </c:pt>
                <c:pt idx="8214">
                  <c:v>104.0898</c:v>
                </c:pt>
                <c:pt idx="8215">
                  <c:v>104.1109</c:v>
                </c:pt>
                <c:pt idx="8216">
                  <c:v>104.13200000000001</c:v>
                </c:pt>
                <c:pt idx="8217">
                  <c:v>104.15309999999999</c:v>
                </c:pt>
                <c:pt idx="8218">
                  <c:v>104.1742</c:v>
                </c:pt>
                <c:pt idx="8219">
                  <c:v>104.1953</c:v>
                </c:pt>
                <c:pt idx="8220">
                  <c:v>104.21639999999999</c:v>
                </c:pt>
                <c:pt idx="8221">
                  <c:v>104.2375</c:v>
                </c:pt>
                <c:pt idx="8222">
                  <c:v>104.2586</c:v>
                </c:pt>
                <c:pt idx="8223">
                  <c:v>104.27970000000001</c:v>
                </c:pt>
                <c:pt idx="8224">
                  <c:v>104.3008</c:v>
                </c:pt>
                <c:pt idx="8225">
                  <c:v>104.3219</c:v>
                </c:pt>
                <c:pt idx="8226">
                  <c:v>104.343</c:v>
                </c:pt>
                <c:pt idx="8227">
                  <c:v>104.36409999999999</c:v>
                </c:pt>
                <c:pt idx="8228">
                  <c:v>104.3853</c:v>
                </c:pt>
                <c:pt idx="8229">
                  <c:v>104.4064</c:v>
                </c:pt>
                <c:pt idx="8230">
                  <c:v>104.42749999999999</c:v>
                </c:pt>
                <c:pt idx="8231">
                  <c:v>104.4486</c:v>
                </c:pt>
                <c:pt idx="8232">
                  <c:v>104.4697</c:v>
                </c:pt>
                <c:pt idx="8233">
                  <c:v>104.4909</c:v>
                </c:pt>
                <c:pt idx="8234">
                  <c:v>104.512</c:v>
                </c:pt>
                <c:pt idx="8235">
                  <c:v>104.5331</c:v>
                </c:pt>
                <c:pt idx="8236">
                  <c:v>104.5543</c:v>
                </c:pt>
                <c:pt idx="8237">
                  <c:v>104.5754</c:v>
                </c:pt>
                <c:pt idx="8238">
                  <c:v>104.59650000000001</c:v>
                </c:pt>
                <c:pt idx="8239">
                  <c:v>104.6177</c:v>
                </c:pt>
                <c:pt idx="8240">
                  <c:v>104.6388</c:v>
                </c:pt>
                <c:pt idx="8241">
                  <c:v>104.66</c:v>
                </c:pt>
                <c:pt idx="8242">
                  <c:v>104.6811</c:v>
                </c:pt>
                <c:pt idx="8243">
                  <c:v>104.7022</c:v>
                </c:pt>
                <c:pt idx="8244">
                  <c:v>104.7234</c:v>
                </c:pt>
                <c:pt idx="8245">
                  <c:v>104.74460000000001</c:v>
                </c:pt>
                <c:pt idx="8246">
                  <c:v>104.7657</c:v>
                </c:pt>
                <c:pt idx="8247">
                  <c:v>104.7869</c:v>
                </c:pt>
                <c:pt idx="8248">
                  <c:v>104.80800000000001</c:v>
                </c:pt>
                <c:pt idx="8249">
                  <c:v>104.8292</c:v>
                </c:pt>
                <c:pt idx="8250">
                  <c:v>104.8503</c:v>
                </c:pt>
                <c:pt idx="8251">
                  <c:v>104.8715</c:v>
                </c:pt>
                <c:pt idx="8252">
                  <c:v>104.8927</c:v>
                </c:pt>
                <c:pt idx="8253">
                  <c:v>104.91379999999999</c:v>
                </c:pt>
                <c:pt idx="8254">
                  <c:v>104.935</c:v>
                </c:pt>
                <c:pt idx="8255">
                  <c:v>104.9562</c:v>
                </c:pt>
                <c:pt idx="8256">
                  <c:v>104.9774</c:v>
                </c:pt>
                <c:pt idx="8257">
                  <c:v>104.99850000000001</c:v>
                </c:pt>
                <c:pt idx="8258">
                  <c:v>105.0197</c:v>
                </c:pt>
                <c:pt idx="8259">
                  <c:v>105.04089999999999</c:v>
                </c:pt>
                <c:pt idx="8260">
                  <c:v>105.0621</c:v>
                </c:pt>
                <c:pt idx="8261">
                  <c:v>105.08329999999999</c:v>
                </c:pt>
                <c:pt idx="8262">
                  <c:v>105.1045</c:v>
                </c:pt>
                <c:pt idx="8263">
                  <c:v>105.12560000000001</c:v>
                </c:pt>
                <c:pt idx="8264">
                  <c:v>105.1468</c:v>
                </c:pt>
                <c:pt idx="8265">
                  <c:v>105.16800000000001</c:v>
                </c:pt>
                <c:pt idx="8266">
                  <c:v>105.1892</c:v>
                </c:pt>
                <c:pt idx="8267">
                  <c:v>105.21040000000001</c:v>
                </c:pt>
                <c:pt idx="8268">
                  <c:v>105.2316</c:v>
                </c:pt>
                <c:pt idx="8269">
                  <c:v>105.25279999999999</c:v>
                </c:pt>
                <c:pt idx="8270">
                  <c:v>105.274</c:v>
                </c:pt>
                <c:pt idx="8271">
                  <c:v>105.29519999999999</c:v>
                </c:pt>
                <c:pt idx="8272">
                  <c:v>105.3165</c:v>
                </c:pt>
                <c:pt idx="8273">
                  <c:v>105.3377</c:v>
                </c:pt>
                <c:pt idx="8274">
                  <c:v>105.35890000000001</c:v>
                </c:pt>
                <c:pt idx="8275">
                  <c:v>105.3801</c:v>
                </c:pt>
                <c:pt idx="8276">
                  <c:v>105.40130000000001</c:v>
                </c:pt>
                <c:pt idx="8277">
                  <c:v>105.4225</c:v>
                </c:pt>
                <c:pt idx="8278">
                  <c:v>105.4438</c:v>
                </c:pt>
                <c:pt idx="8279">
                  <c:v>105.465</c:v>
                </c:pt>
                <c:pt idx="8280">
                  <c:v>105.4862</c:v>
                </c:pt>
                <c:pt idx="8281">
                  <c:v>105.5074</c:v>
                </c:pt>
                <c:pt idx="8282">
                  <c:v>105.5287</c:v>
                </c:pt>
                <c:pt idx="8283">
                  <c:v>105.54989999999999</c:v>
                </c:pt>
                <c:pt idx="8284">
                  <c:v>105.5711</c:v>
                </c:pt>
                <c:pt idx="8285">
                  <c:v>105.5924</c:v>
                </c:pt>
                <c:pt idx="8286">
                  <c:v>105.61360000000001</c:v>
                </c:pt>
                <c:pt idx="8287">
                  <c:v>105.6349</c:v>
                </c:pt>
                <c:pt idx="8288">
                  <c:v>105.6561</c:v>
                </c:pt>
                <c:pt idx="8289">
                  <c:v>105.67740000000001</c:v>
                </c:pt>
                <c:pt idx="8290">
                  <c:v>105.6986</c:v>
                </c:pt>
                <c:pt idx="8291">
                  <c:v>105.7199</c:v>
                </c:pt>
                <c:pt idx="8292">
                  <c:v>105.7411</c:v>
                </c:pt>
                <c:pt idx="8293">
                  <c:v>105.7624</c:v>
                </c:pt>
                <c:pt idx="8294">
                  <c:v>105.78360000000001</c:v>
                </c:pt>
                <c:pt idx="8295">
                  <c:v>105.8049</c:v>
                </c:pt>
                <c:pt idx="8296">
                  <c:v>105.8261</c:v>
                </c:pt>
                <c:pt idx="8297">
                  <c:v>105.84739999999999</c:v>
                </c:pt>
                <c:pt idx="8298">
                  <c:v>105.8687</c:v>
                </c:pt>
                <c:pt idx="8299">
                  <c:v>105.8899</c:v>
                </c:pt>
                <c:pt idx="8300">
                  <c:v>105.91119999999999</c:v>
                </c:pt>
                <c:pt idx="8301">
                  <c:v>105.9325</c:v>
                </c:pt>
                <c:pt idx="8302">
                  <c:v>105.9538</c:v>
                </c:pt>
                <c:pt idx="8303">
                  <c:v>105.97499999999999</c:v>
                </c:pt>
                <c:pt idx="8304">
                  <c:v>105.99630000000001</c:v>
                </c:pt>
                <c:pt idx="8305">
                  <c:v>106.0176</c:v>
                </c:pt>
                <c:pt idx="8306">
                  <c:v>106.0389</c:v>
                </c:pt>
                <c:pt idx="8307">
                  <c:v>106.06019999999999</c:v>
                </c:pt>
                <c:pt idx="8308">
                  <c:v>106.0814</c:v>
                </c:pt>
                <c:pt idx="8309">
                  <c:v>106.1027</c:v>
                </c:pt>
                <c:pt idx="8310">
                  <c:v>106.124</c:v>
                </c:pt>
                <c:pt idx="8311">
                  <c:v>106.14530000000001</c:v>
                </c:pt>
                <c:pt idx="8312">
                  <c:v>106.1666</c:v>
                </c:pt>
                <c:pt idx="8313">
                  <c:v>106.1879</c:v>
                </c:pt>
                <c:pt idx="8314">
                  <c:v>106.2092</c:v>
                </c:pt>
                <c:pt idx="8315">
                  <c:v>106.23050000000001</c:v>
                </c:pt>
                <c:pt idx="8316">
                  <c:v>106.2518</c:v>
                </c:pt>
                <c:pt idx="8317">
                  <c:v>106.2731</c:v>
                </c:pt>
                <c:pt idx="8318">
                  <c:v>106.2944</c:v>
                </c:pt>
                <c:pt idx="8319">
                  <c:v>106.31570000000001</c:v>
                </c:pt>
                <c:pt idx="8320">
                  <c:v>106.337</c:v>
                </c:pt>
                <c:pt idx="8321">
                  <c:v>106.3584</c:v>
                </c:pt>
                <c:pt idx="8322">
                  <c:v>106.3797</c:v>
                </c:pt>
                <c:pt idx="8323">
                  <c:v>106.401</c:v>
                </c:pt>
                <c:pt idx="8324">
                  <c:v>106.42230000000001</c:v>
                </c:pt>
                <c:pt idx="8325">
                  <c:v>106.4436</c:v>
                </c:pt>
                <c:pt idx="8326">
                  <c:v>106.465</c:v>
                </c:pt>
                <c:pt idx="8327">
                  <c:v>106.4863</c:v>
                </c:pt>
                <c:pt idx="8328">
                  <c:v>106.5076</c:v>
                </c:pt>
                <c:pt idx="8329">
                  <c:v>106.52889999999999</c:v>
                </c:pt>
                <c:pt idx="8330">
                  <c:v>106.55029999999999</c:v>
                </c:pt>
                <c:pt idx="8331">
                  <c:v>106.5716</c:v>
                </c:pt>
                <c:pt idx="8332">
                  <c:v>106.593</c:v>
                </c:pt>
                <c:pt idx="8333">
                  <c:v>106.6143</c:v>
                </c:pt>
                <c:pt idx="8334">
                  <c:v>106.6356</c:v>
                </c:pt>
                <c:pt idx="8335">
                  <c:v>106.657</c:v>
                </c:pt>
                <c:pt idx="8336">
                  <c:v>106.67829999999999</c:v>
                </c:pt>
                <c:pt idx="8337">
                  <c:v>106.69970000000001</c:v>
                </c:pt>
                <c:pt idx="8338">
                  <c:v>106.721</c:v>
                </c:pt>
                <c:pt idx="8339">
                  <c:v>106.7424</c:v>
                </c:pt>
                <c:pt idx="8340">
                  <c:v>106.7637</c:v>
                </c:pt>
                <c:pt idx="8341">
                  <c:v>106.7851</c:v>
                </c:pt>
                <c:pt idx="8342">
                  <c:v>106.8064</c:v>
                </c:pt>
                <c:pt idx="8343">
                  <c:v>106.8278</c:v>
                </c:pt>
                <c:pt idx="8344">
                  <c:v>106.8492</c:v>
                </c:pt>
                <c:pt idx="8345">
                  <c:v>106.87050000000001</c:v>
                </c:pt>
                <c:pt idx="8346">
                  <c:v>106.89190000000001</c:v>
                </c:pt>
                <c:pt idx="8347">
                  <c:v>106.91330000000001</c:v>
                </c:pt>
                <c:pt idx="8348">
                  <c:v>106.93470000000001</c:v>
                </c:pt>
                <c:pt idx="8349">
                  <c:v>106.956</c:v>
                </c:pt>
                <c:pt idx="8350">
                  <c:v>106.9774</c:v>
                </c:pt>
                <c:pt idx="8351">
                  <c:v>106.9988</c:v>
                </c:pt>
                <c:pt idx="8352">
                  <c:v>107.0202</c:v>
                </c:pt>
                <c:pt idx="8353">
                  <c:v>107.0415</c:v>
                </c:pt>
                <c:pt idx="8354">
                  <c:v>107.0629</c:v>
                </c:pt>
                <c:pt idx="8355">
                  <c:v>107.0843</c:v>
                </c:pt>
                <c:pt idx="8356">
                  <c:v>107.1057</c:v>
                </c:pt>
                <c:pt idx="8357">
                  <c:v>107.1271</c:v>
                </c:pt>
                <c:pt idx="8358">
                  <c:v>107.1485</c:v>
                </c:pt>
                <c:pt idx="8359">
                  <c:v>107.1699</c:v>
                </c:pt>
                <c:pt idx="8360">
                  <c:v>107.1913</c:v>
                </c:pt>
                <c:pt idx="8361">
                  <c:v>107.2127</c:v>
                </c:pt>
                <c:pt idx="8362">
                  <c:v>107.2341</c:v>
                </c:pt>
                <c:pt idx="8363">
                  <c:v>107.2555</c:v>
                </c:pt>
                <c:pt idx="8364">
                  <c:v>107.2769</c:v>
                </c:pt>
                <c:pt idx="8365">
                  <c:v>107.2983</c:v>
                </c:pt>
                <c:pt idx="8366">
                  <c:v>107.3197</c:v>
                </c:pt>
                <c:pt idx="8367">
                  <c:v>107.3411</c:v>
                </c:pt>
                <c:pt idx="8368">
                  <c:v>107.3625</c:v>
                </c:pt>
                <c:pt idx="8369">
                  <c:v>107.384</c:v>
                </c:pt>
                <c:pt idx="8370">
                  <c:v>107.4054</c:v>
                </c:pt>
                <c:pt idx="8371">
                  <c:v>107.4268</c:v>
                </c:pt>
                <c:pt idx="8372">
                  <c:v>107.4482</c:v>
                </c:pt>
                <c:pt idx="8373">
                  <c:v>107.4697</c:v>
                </c:pt>
                <c:pt idx="8374">
                  <c:v>107.4911</c:v>
                </c:pt>
                <c:pt idx="8375">
                  <c:v>107.5125</c:v>
                </c:pt>
                <c:pt idx="8376">
                  <c:v>107.5339</c:v>
                </c:pt>
                <c:pt idx="8377">
                  <c:v>107.55540000000001</c:v>
                </c:pt>
                <c:pt idx="8378">
                  <c:v>107.57680000000001</c:v>
                </c:pt>
                <c:pt idx="8379">
                  <c:v>107.59820000000001</c:v>
                </c:pt>
                <c:pt idx="8380">
                  <c:v>107.61969999999999</c:v>
                </c:pt>
                <c:pt idx="8381">
                  <c:v>107.64109999999999</c:v>
                </c:pt>
                <c:pt idx="8382">
                  <c:v>107.6626</c:v>
                </c:pt>
                <c:pt idx="8383">
                  <c:v>107.684</c:v>
                </c:pt>
                <c:pt idx="8384">
                  <c:v>107.7055</c:v>
                </c:pt>
                <c:pt idx="8385">
                  <c:v>107.7269</c:v>
                </c:pt>
                <c:pt idx="8386">
                  <c:v>107.7484</c:v>
                </c:pt>
                <c:pt idx="8387">
                  <c:v>107.7698</c:v>
                </c:pt>
                <c:pt idx="8388">
                  <c:v>107.79130000000001</c:v>
                </c:pt>
                <c:pt idx="8389">
                  <c:v>107.81270000000001</c:v>
                </c:pt>
                <c:pt idx="8390">
                  <c:v>107.8342</c:v>
                </c:pt>
                <c:pt idx="8391">
                  <c:v>107.8557</c:v>
                </c:pt>
                <c:pt idx="8392">
                  <c:v>107.8771</c:v>
                </c:pt>
                <c:pt idx="8393">
                  <c:v>107.8986</c:v>
                </c:pt>
                <c:pt idx="8394">
                  <c:v>107.92010000000001</c:v>
                </c:pt>
                <c:pt idx="8395">
                  <c:v>107.94159999999999</c:v>
                </c:pt>
                <c:pt idx="8396">
                  <c:v>107.96299999999999</c:v>
                </c:pt>
                <c:pt idx="8397">
                  <c:v>107.9845</c:v>
                </c:pt>
                <c:pt idx="8398">
                  <c:v>108.006</c:v>
                </c:pt>
                <c:pt idx="8399">
                  <c:v>108.0275</c:v>
                </c:pt>
                <c:pt idx="8400">
                  <c:v>108.0489</c:v>
                </c:pt>
                <c:pt idx="8401">
                  <c:v>108.07040000000001</c:v>
                </c:pt>
                <c:pt idx="8402">
                  <c:v>108.0919</c:v>
                </c:pt>
                <c:pt idx="8403">
                  <c:v>108.1134</c:v>
                </c:pt>
                <c:pt idx="8404">
                  <c:v>108.1349</c:v>
                </c:pt>
                <c:pt idx="8405">
                  <c:v>108.1564</c:v>
                </c:pt>
                <c:pt idx="8406">
                  <c:v>108.17789999999999</c:v>
                </c:pt>
                <c:pt idx="8407">
                  <c:v>108.1994</c:v>
                </c:pt>
                <c:pt idx="8408">
                  <c:v>108.2209</c:v>
                </c:pt>
                <c:pt idx="8409">
                  <c:v>108.2424</c:v>
                </c:pt>
                <c:pt idx="8410">
                  <c:v>108.26390000000001</c:v>
                </c:pt>
                <c:pt idx="8411">
                  <c:v>108.2854</c:v>
                </c:pt>
                <c:pt idx="8412">
                  <c:v>108.3069</c:v>
                </c:pt>
                <c:pt idx="8413">
                  <c:v>108.3284</c:v>
                </c:pt>
                <c:pt idx="8414">
                  <c:v>108.34990000000001</c:v>
                </c:pt>
                <c:pt idx="8415">
                  <c:v>108.37139999999999</c:v>
                </c:pt>
                <c:pt idx="8416">
                  <c:v>108.393</c:v>
                </c:pt>
                <c:pt idx="8417">
                  <c:v>108.4145</c:v>
                </c:pt>
                <c:pt idx="8418">
                  <c:v>108.43600000000001</c:v>
                </c:pt>
                <c:pt idx="8419">
                  <c:v>108.4575</c:v>
                </c:pt>
                <c:pt idx="8420">
                  <c:v>108.4791</c:v>
                </c:pt>
                <c:pt idx="8421">
                  <c:v>108.50060000000001</c:v>
                </c:pt>
                <c:pt idx="8422">
                  <c:v>108.52209999999999</c:v>
                </c:pt>
                <c:pt idx="8423">
                  <c:v>108.5436</c:v>
                </c:pt>
                <c:pt idx="8424">
                  <c:v>108.5652</c:v>
                </c:pt>
                <c:pt idx="8425">
                  <c:v>108.58669999999999</c:v>
                </c:pt>
                <c:pt idx="8426">
                  <c:v>108.6083</c:v>
                </c:pt>
                <c:pt idx="8427">
                  <c:v>108.6298</c:v>
                </c:pt>
                <c:pt idx="8428">
                  <c:v>108.65130000000001</c:v>
                </c:pt>
                <c:pt idx="8429">
                  <c:v>108.6729</c:v>
                </c:pt>
                <c:pt idx="8430">
                  <c:v>108.6944</c:v>
                </c:pt>
                <c:pt idx="8431">
                  <c:v>108.71599999999999</c:v>
                </c:pt>
                <c:pt idx="8432">
                  <c:v>108.7375</c:v>
                </c:pt>
                <c:pt idx="8433">
                  <c:v>108.7591</c:v>
                </c:pt>
                <c:pt idx="8434">
                  <c:v>108.78060000000001</c:v>
                </c:pt>
                <c:pt idx="8435">
                  <c:v>108.8022</c:v>
                </c:pt>
                <c:pt idx="8436">
                  <c:v>108.82380000000001</c:v>
                </c:pt>
                <c:pt idx="8437">
                  <c:v>108.84529999999999</c:v>
                </c:pt>
                <c:pt idx="8438">
                  <c:v>108.8669</c:v>
                </c:pt>
                <c:pt idx="8439">
                  <c:v>108.88849999999999</c:v>
                </c:pt>
                <c:pt idx="8440">
                  <c:v>108.91</c:v>
                </c:pt>
                <c:pt idx="8441">
                  <c:v>108.9316</c:v>
                </c:pt>
                <c:pt idx="8442">
                  <c:v>108.9532</c:v>
                </c:pt>
                <c:pt idx="8443">
                  <c:v>108.9747</c:v>
                </c:pt>
                <c:pt idx="8444">
                  <c:v>108.99630000000001</c:v>
                </c:pt>
                <c:pt idx="8445">
                  <c:v>109.0179</c:v>
                </c:pt>
                <c:pt idx="8446">
                  <c:v>109.0395</c:v>
                </c:pt>
                <c:pt idx="8447">
                  <c:v>109.0611</c:v>
                </c:pt>
                <c:pt idx="8448">
                  <c:v>109.0826</c:v>
                </c:pt>
                <c:pt idx="8449">
                  <c:v>109.10420000000001</c:v>
                </c:pt>
                <c:pt idx="8450">
                  <c:v>109.1258</c:v>
                </c:pt>
                <c:pt idx="8451">
                  <c:v>109.1474</c:v>
                </c:pt>
                <c:pt idx="8452">
                  <c:v>109.169</c:v>
                </c:pt>
                <c:pt idx="8453">
                  <c:v>109.1906</c:v>
                </c:pt>
                <c:pt idx="8454">
                  <c:v>109.2122</c:v>
                </c:pt>
                <c:pt idx="8455">
                  <c:v>109.2338</c:v>
                </c:pt>
                <c:pt idx="8456">
                  <c:v>109.25539999999999</c:v>
                </c:pt>
                <c:pt idx="8457">
                  <c:v>109.277</c:v>
                </c:pt>
                <c:pt idx="8458">
                  <c:v>109.29859999999999</c:v>
                </c:pt>
                <c:pt idx="8459">
                  <c:v>109.3202</c:v>
                </c:pt>
                <c:pt idx="8460">
                  <c:v>109.34180000000001</c:v>
                </c:pt>
                <c:pt idx="8461">
                  <c:v>109.3635</c:v>
                </c:pt>
                <c:pt idx="8462">
                  <c:v>109.38509999999999</c:v>
                </c:pt>
                <c:pt idx="8463">
                  <c:v>109.4067</c:v>
                </c:pt>
                <c:pt idx="8464">
                  <c:v>109.42829999999999</c:v>
                </c:pt>
                <c:pt idx="8465">
                  <c:v>109.4499</c:v>
                </c:pt>
                <c:pt idx="8466">
                  <c:v>109.47150000000001</c:v>
                </c:pt>
                <c:pt idx="8467">
                  <c:v>109.4932</c:v>
                </c:pt>
                <c:pt idx="8468">
                  <c:v>109.51479999999999</c:v>
                </c:pt>
                <c:pt idx="8469">
                  <c:v>109.5364</c:v>
                </c:pt>
                <c:pt idx="8470">
                  <c:v>109.5581</c:v>
                </c:pt>
                <c:pt idx="8471">
                  <c:v>109.5797</c:v>
                </c:pt>
                <c:pt idx="8472">
                  <c:v>109.60129999999999</c:v>
                </c:pt>
                <c:pt idx="8473">
                  <c:v>109.623</c:v>
                </c:pt>
                <c:pt idx="8474">
                  <c:v>109.6446</c:v>
                </c:pt>
                <c:pt idx="8475">
                  <c:v>109.66630000000001</c:v>
                </c:pt>
                <c:pt idx="8476">
                  <c:v>109.6879</c:v>
                </c:pt>
                <c:pt idx="8477">
                  <c:v>109.70959999999999</c:v>
                </c:pt>
                <c:pt idx="8478">
                  <c:v>109.7312</c:v>
                </c:pt>
                <c:pt idx="8479">
                  <c:v>109.7529</c:v>
                </c:pt>
                <c:pt idx="8480">
                  <c:v>109.7745</c:v>
                </c:pt>
                <c:pt idx="8481">
                  <c:v>109.7962</c:v>
                </c:pt>
                <c:pt idx="8482">
                  <c:v>109.81780000000001</c:v>
                </c:pt>
                <c:pt idx="8483">
                  <c:v>109.8395</c:v>
                </c:pt>
                <c:pt idx="8484">
                  <c:v>109.8612</c:v>
                </c:pt>
                <c:pt idx="8485">
                  <c:v>109.8828</c:v>
                </c:pt>
                <c:pt idx="8486">
                  <c:v>109.9045</c:v>
                </c:pt>
                <c:pt idx="8487">
                  <c:v>109.92619999999999</c:v>
                </c:pt>
                <c:pt idx="8488">
                  <c:v>109.9478</c:v>
                </c:pt>
                <c:pt idx="8489">
                  <c:v>109.9695</c:v>
                </c:pt>
                <c:pt idx="8490">
                  <c:v>109.99120000000001</c:v>
                </c:pt>
                <c:pt idx="8491">
                  <c:v>110.0128</c:v>
                </c:pt>
                <c:pt idx="8492">
                  <c:v>110.03449999999999</c:v>
                </c:pt>
                <c:pt idx="8493">
                  <c:v>110.0562</c:v>
                </c:pt>
                <c:pt idx="8494">
                  <c:v>110.0779</c:v>
                </c:pt>
                <c:pt idx="8495">
                  <c:v>110.0996</c:v>
                </c:pt>
                <c:pt idx="8496">
                  <c:v>110.12130000000001</c:v>
                </c:pt>
                <c:pt idx="8497">
                  <c:v>110.143</c:v>
                </c:pt>
                <c:pt idx="8498">
                  <c:v>110.16459999999999</c:v>
                </c:pt>
                <c:pt idx="8499">
                  <c:v>110.1863</c:v>
                </c:pt>
                <c:pt idx="8500">
                  <c:v>110.208</c:v>
                </c:pt>
                <c:pt idx="8501">
                  <c:v>110.22969999999999</c:v>
                </c:pt>
                <c:pt idx="8502">
                  <c:v>110.2514</c:v>
                </c:pt>
                <c:pt idx="8503">
                  <c:v>110.2731</c:v>
                </c:pt>
                <c:pt idx="8504">
                  <c:v>110.2949</c:v>
                </c:pt>
                <c:pt idx="8505">
                  <c:v>110.31659999999999</c:v>
                </c:pt>
                <c:pt idx="8506">
                  <c:v>110.3383</c:v>
                </c:pt>
                <c:pt idx="8507">
                  <c:v>110.36</c:v>
                </c:pt>
                <c:pt idx="8508">
                  <c:v>110.3817</c:v>
                </c:pt>
                <c:pt idx="8509">
                  <c:v>110.4034</c:v>
                </c:pt>
                <c:pt idx="8510">
                  <c:v>110.4251</c:v>
                </c:pt>
                <c:pt idx="8511">
                  <c:v>110.4468</c:v>
                </c:pt>
                <c:pt idx="8512">
                  <c:v>110.4686</c:v>
                </c:pt>
                <c:pt idx="8513">
                  <c:v>110.4903</c:v>
                </c:pt>
                <c:pt idx="8514">
                  <c:v>110.512</c:v>
                </c:pt>
                <c:pt idx="8515">
                  <c:v>110.5338</c:v>
                </c:pt>
                <c:pt idx="8516">
                  <c:v>110.55549999999999</c:v>
                </c:pt>
                <c:pt idx="8517">
                  <c:v>110.5772</c:v>
                </c:pt>
                <c:pt idx="8518">
                  <c:v>110.599</c:v>
                </c:pt>
                <c:pt idx="8519">
                  <c:v>110.6207</c:v>
                </c:pt>
                <c:pt idx="8520">
                  <c:v>110.64239999999999</c:v>
                </c:pt>
                <c:pt idx="8521">
                  <c:v>110.66419999999999</c:v>
                </c:pt>
                <c:pt idx="8522">
                  <c:v>110.6859</c:v>
                </c:pt>
                <c:pt idx="8523">
                  <c:v>110.7077</c:v>
                </c:pt>
                <c:pt idx="8524">
                  <c:v>110.7294</c:v>
                </c:pt>
                <c:pt idx="8525">
                  <c:v>110.7512</c:v>
                </c:pt>
                <c:pt idx="8526">
                  <c:v>110.77290000000001</c:v>
                </c:pt>
                <c:pt idx="8527">
                  <c:v>110.79470000000001</c:v>
                </c:pt>
                <c:pt idx="8528">
                  <c:v>110.8164</c:v>
                </c:pt>
                <c:pt idx="8529">
                  <c:v>110.8382</c:v>
                </c:pt>
                <c:pt idx="8530">
                  <c:v>110.8599</c:v>
                </c:pt>
                <c:pt idx="8531">
                  <c:v>110.8817</c:v>
                </c:pt>
                <c:pt idx="8532">
                  <c:v>110.90349999999999</c:v>
                </c:pt>
                <c:pt idx="8533">
                  <c:v>110.9252</c:v>
                </c:pt>
                <c:pt idx="8534">
                  <c:v>110.947</c:v>
                </c:pt>
                <c:pt idx="8535">
                  <c:v>110.9688</c:v>
                </c:pt>
                <c:pt idx="8536">
                  <c:v>110.9905</c:v>
                </c:pt>
                <c:pt idx="8537">
                  <c:v>111.0123</c:v>
                </c:pt>
                <c:pt idx="8538">
                  <c:v>111.0341</c:v>
                </c:pt>
                <c:pt idx="8539">
                  <c:v>111.05589999999999</c:v>
                </c:pt>
                <c:pt idx="8540">
                  <c:v>111.07769999999999</c:v>
                </c:pt>
                <c:pt idx="8541">
                  <c:v>111.0994</c:v>
                </c:pt>
                <c:pt idx="8542">
                  <c:v>111.1212</c:v>
                </c:pt>
                <c:pt idx="8543">
                  <c:v>111.143</c:v>
                </c:pt>
                <c:pt idx="8544">
                  <c:v>111.1648</c:v>
                </c:pt>
                <c:pt idx="8545">
                  <c:v>111.1866</c:v>
                </c:pt>
                <c:pt idx="8546">
                  <c:v>111.2084</c:v>
                </c:pt>
                <c:pt idx="8547">
                  <c:v>111.2302</c:v>
                </c:pt>
                <c:pt idx="8548">
                  <c:v>111.252</c:v>
                </c:pt>
                <c:pt idx="8549">
                  <c:v>111.27379999999999</c:v>
                </c:pt>
                <c:pt idx="8550">
                  <c:v>111.29559999999999</c:v>
                </c:pt>
                <c:pt idx="8551">
                  <c:v>111.31740000000001</c:v>
                </c:pt>
                <c:pt idx="8552">
                  <c:v>111.33920000000001</c:v>
                </c:pt>
                <c:pt idx="8553">
                  <c:v>111.361</c:v>
                </c:pt>
                <c:pt idx="8554">
                  <c:v>111.3828</c:v>
                </c:pt>
                <c:pt idx="8555">
                  <c:v>111.40470000000001</c:v>
                </c:pt>
                <c:pt idx="8556">
                  <c:v>111.4265</c:v>
                </c:pt>
                <c:pt idx="8557">
                  <c:v>111.4483</c:v>
                </c:pt>
                <c:pt idx="8558">
                  <c:v>111.4701</c:v>
                </c:pt>
                <c:pt idx="8559">
                  <c:v>111.4919</c:v>
                </c:pt>
                <c:pt idx="8560">
                  <c:v>111.5138</c:v>
                </c:pt>
                <c:pt idx="8561">
                  <c:v>111.5356</c:v>
                </c:pt>
                <c:pt idx="8562">
                  <c:v>111.5574</c:v>
                </c:pt>
                <c:pt idx="8563">
                  <c:v>111.5792</c:v>
                </c:pt>
                <c:pt idx="8564">
                  <c:v>111.6011</c:v>
                </c:pt>
                <c:pt idx="8565">
                  <c:v>111.6229</c:v>
                </c:pt>
                <c:pt idx="8566">
                  <c:v>111.6448</c:v>
                </c:pt>
                <c:pt idx="8567">
                  <c:v>111.6666</c:v>
                </c:pt>
                <c:pt idx="8568">
                  <c:v>111.6884</c:v>
                </c:pt>
                <c:pt idx="8569">
                  <c:v>111.7103</c:v>
                </c:pt>
                <c:pt idx="8570">
                  <c:v>111.7321</c:v>
                </c:pt>
                <c:pt idx="8571">
                  <c:v>111.754</c:v>
                </c:pt>
                <c:pt idx="8572">
                  <c:v>111.7758</c:v>
                </c:pt>
                <c:pt idx="8573">
                  <c:v>111.79770000000001</c:v>
                </c:pt>
                <c:pt idx="8574">
                  <c:v>111.81950000000001</c:v>
                </c:pt>
                <c:pt idx="8575">
                  <c:v>111.84139999999999</c:v>
                </c:pt>
                <c:pt idx="8576">
                  <c:v>111.86320000000001</c:v>
                </c:pt>
                <c:pt idx="8577">
                  <c:v>111.88509999999999</c:v>
                </c:pt>
                <c:pt idx="8578">
                  <c:v>111.907</c:v>
                </c:pt>
                <c:pt idx="8579">
                  <c:v>111.9288</c:v>
                </c:pt>
                <c:pt idx="8580">
                  <c:v>111.9507</c:v>
                </c:pt>
                <c:pt idx="8581">
                  <c:v>111.9726</c:v>
                </c:pt>
                <c:pt idx="8582">
                  <c:v>111.9944</c:v>
                </c:pt>
                <c:pt idx="8583">
                  <c:v>112.0163</c:v>
                </c:pt>
                <c:pt idx="8584">
                  <c:v>112.0382</c:v>
                </c:pt>
                <c:pt idx="8585">
                  <c:v>112.06010000000001</c:v>
                </c:pt>
                <c:pt idx="8586">
                  <c:v>112.08199999999999</c:v>
                </c:pt>
                <c:pt idx="8587">
                  <c:v>112.10380000000001</c:v>
                </c:pt>
                <c:pt idx="8588">
                  <c:v>112.12569999999999</c:v>
                </c:pt>
                <c:pt idx="8589">
                  <c:v>112.1476</c:v>
                </c:pt>
                <c:pt idx="8590">
                  <c:v>112.1695</c:v>
                </c:pt>
                <c:pt idx="8591">
                  <c:v>112.1914</c:v>
                </c:pt>
                <c:pt idx="8592">
                  <c:v>112.2133</c:v>
                </c:pt>
                <c:pt idx="8593">
                  <c:v>112.23520000000001</c:v>
                </c:pt>
                <c:pt idx="8594">
                  <c:v>112.25709999999999</c:v>
                </c:pt>
                <c:pt idx="8595">
                  <c:v>112.279</c:v>
                </c:pt>
                <c:pt idx="8596">
                  <c:v>112.3009</c:v>
                </c:pt>
                <c:pt idx="8597">
                  <c:v>112.3228</c:v>
                </c:pt>
                <c:pt idx="8598">
                  <c:v>112.3447</c:v>
                </c:pt>
                <c:pt idx="8599">
                  <c:v>112.36660000000001</c:v>
                </c:pt>
                <c:pt idx="8600">
                  <c:v>112.38849999999999</c:v>
                </c:pt>
                <c:pt idx="8601">
                  <c:v>112.4104</c:v>
                </c:pt>
                <c:pt idx="8602">
                  <c:v>112.4323</c:v>
                </c:pt>
                <c:pt idx="8603">
                  <c:v>112.4542</c:v>
                </c:pt>
                <c:pt idx="8604">
                  <c:v>112.47620000000001</c:v>
                </c:pt>
                <c:pt idx="8605">
                  <c:v>112.49809999999999</c:v>
                </c:pt>
                <c:pt idx="8606">
                  <c:v>112.52</c:v>
                </c:pt>
                <c:pt idx="8607">
                  <c:v>112.5419</c:v>
                </c:pt>
                <c:pt idx="8608">
                  <c:v>112.5639</c:v>
                </c:pt>
                <c:pt idx="8609">
                  <c:v>112.58580000000001</c:v>
                </c:pt>
                <c:pt idx="8610">
                  <c:v>112.60769999999999</c:v>
                </c:pt>
                <c:pt idx="8611">
                  <c:v>112.6297</c:v>
                </c:pt>
                <c:pt idx="8612">
                  <c:v>112.6516</c:v>
                </c:pt>
                <c:pt idx="8613">
                  <c:v>112.6735</c:v>
                </c:pt>
                <c:pt idx="8614">
                  <c:v>112.6955</c:v>
                </c:pt>
                <c:pt idx="8615">
                  <c:v>112.7174</c:v>
                </c:pt>
                <c:pt idx="8616">
                  <c:v>112.7394</c:v>
                </c:pt>
                <c:pt idx="8617">
                  <c:v>112.76130000000001</c:v>
                </c:pt>
                <c:pt idx="8618">
                  <c:v>112.7833</c:v>
                </c:pt>
                <c:pt idx="8619">
                  <c:v>112.8052</c:v>
                </c:pt>
                <c:pt idx="8620">
                  <c:v>112.8272</c:v>
                </c:pt>
                <c:pt idx="8621">
                  <c:v>112.84910000000001</c:v>
                </c:pt>
                <c:pt idx="8622">
                  <c:v>112.8711</c:v>
                </c:pt>
                <c:pt idx="8623">
                  <c:v>112.893</c:v>
                </c:pt>
                <c:pt idx="8624">
                  <c:v>112.91500000000001</c:v>
                </c:pt>
                <c:pt idx="8625">
                  <c:v>112.937</c:v>
                </c:pt>
                <c:pt idx="8626">
                  <c:v>112.9589</c:v>
                </c:pt>
                <c:pt idx="8627">
                  <c:v>112.98090000000001</c:v>
                </c:pt>
                <c:pt idx="8628">
                  <c:v>113.0029</c:v>
                </c:pt>
                <c:pt idx="8629">
                  <c:v>113.0248</c:v>
                </c:pt>
                <c:pt idx="8630">
                  <c:v>113.0468</c:v>
                </c:pt>
                <c:pt idx="8631">
                  <c:v>113.0688</c:v>
                </c:pt>
                <c:pt idx="8632">
                  <c:v>113.0908</c:v>
                </c:pt>
                <c:pt idx="8633">
                  <c:v>113.1127</c:v>
                </c:pt>
                <c:pt idx="8634">
                  <c:v>113.1347</c:v>
                </c:pt>
                <c:pt idx="8635">
                  <c:v>113.1567</c:v>
                </c:pt>
                <c:pt idx="8636">
                  <c:v>113.17870000000001</c:v>
                </c:pt>
                <c:pt idx="8637">
                  <c:v>113.2007</c:v>
                </c:pt>
                <c:pt idx="8638">
                  <c:v>113.2227</c:v>
                </c:pt>
                <c:pt idx="8639">
                  <c:v>113.24469999999999</c:v>
                </c:pt>
                <c:pt idx="8640">
                  <c:v>113.2667</c:v>
                </c:pt>
                <c:pt idx="8641">
                  <c:v>113.28870000000001</c:v>
                </c:pt>
                <c:pt idx="8642">
                  <c:v>113.3107</c:v>
                </c:pt>
                <c:pt idx="8643">
                  <c:v>113.3327</c:v>
                </c:pt>
                <c:pt idx="8644">
                  <c:v>113.35469999999999</c:v>
                </c:pt>
                <c:pt idx="8645">
                  <c:v>113.3767</c:v>
                </c:pt>
                <c:pt idx="8646">
                  <c:v>113.39870000000001</c:v>
                </c:pt>
                <c:pt idx="8647">
                  <c:v>113.4207</c:v>
                </c:pt>
                <c:pt idx="8648">
                  <c:v>113.4427</c:v>
                </c:pt>
                <c:pt idx="8649">
                  <c:v>113.46469999999999</c:v>
                </c:pt>
                <c:pt idx="8650">
                  <c:v>113.4867</c:v>
                </c:pt>
                <c:pt idx="8651">
                  <c:v>113.50879999999999</c:v>
                </c:pt>
                <c:pt idx="8652">
                  <c:v>113.5308</c:v>
                </c:pt>
                <c:pt idx="8653">
                  <c:v>113.5528</c:v>
                </c:pt>
                <c:pt idx="8654">
                  <c:v>113.5748</c:v>
                </c:pt>
                <c:pt idx="8655">
                  <c:v>113.59690000000001</c:v>
                </c:pt>
                <c:pt idx="8656">
                  <c:v>113.6189</c:v>
                </c:pt>
                <c:pt idx="8657">
                  <c:v>113.6409</c:v>
                </c:pt>
                <c:pt idx="8658">
                  <c:v>113.663</c:v>
                </c:pt>
                <c:pt idx="8659">
                  <c:v>113.685</c:v>
                </c:pt>
                <c:pt idx="8660">
                  <c:v>113.70699999999999</c:v>
                </c:pt>
                <c:pt idx="8661">
                  <c:v>113.7291</c:v>
                </c:pt>
                <c:pt idx="8662">
                  <c:v>113.75109999999999</c:v>
                </c:pt>
                <c:pt idx="8663">
                  <c:v>113.7732</c:v>
                </c:pt>
                <c:pt idx="8664">
                  <c:v>113.79519999999999</c:v>
                </c:pt>
                <c:pt idx="8665">
                  <c:v>113.8173</c:v>
                </c:pt>
                <c:pt idx="8666">
                  <c:v>113.83929999999999</c:v>
                </c:pt>
                <c:pt idx="8667">
                  <c:v>113.8614</c:v>
                </c:pt>
                <c:pt idx="8668">
                  <c:v>113.88339999999999</c:v>
                </c:pt>
                <c:pt idx="8669">
                  <c:v>113.9055</c:v>
                </c:pt>
                <c:pt idx="8670">
                  <c:v>113.92749999999999</c:v>
                </c:pt>
                <c:pt idx="8671">
                  <c:v>113.9496</c:v>
                </c:pt>
                <c:pt idx="8672">
                  <c:v>113.9717</c:v>
                </c:pt>
                <c:pt idx="8673">
                  <c:v>113.9937</c:v>
                </c:pt>
                <c:pt idx="8674">
                  <c:v>114.0158</c:v>
                </c:pt>
                <c:pt idx="8675">
                  <c:v>114.03789999999999</c:v>
                </c:pt>
                <c:pt idx="8676">
                  <c:v>114.0599</c:v>
                </c:pt>
                <c:pt idx="8677">
                  <c:v>114.08199999999999</c:v>
                </c:pt>
                <c:pt idx="8678">
                  <c:v>114.1041</c:v>
                </c:pt>
                <c:pt idx="8679">
                  <c:v>114.1262</c:v>
                </c:pt>
                <c:pt idx="8680">
                  <c:v>114.1482</c:v>
                </c:pt>
                <c:pt idx="8681">
                  <c:v>114.1703</c:v>
                </c:pt>
                <c:pt idx="8682">
                  <c:v>114.19240000000001</c:v>
                </c:pt>
                <c:pt idx="8683">
                  <c:v>114.2145</c:v>
                </c:pt>
                <c:pt idx="8684">
                  <c:v>114.2366</c:v>
                </c:pt>
                <c:pt idx="8685">
                  <c:v>114.2587</c:v>
                </c:pt>
                <c:pt idx="8686">
                  <c:v>114.2808</c:v>
                </c:pt>
                <c:pt idx="8687">
                  <c:v>114.30289999999999</c:v>
                </c:pt>
                <c:pt idx="8688">
                  <c:v>114.325</c:v>
                </c:pt>
                <c:pt idx="8689">
                  <c:v>114.3471</c:v>
                </c:pt>
                <c:pt idx="8690">
                  <c:v>114.36920000000001</c:v>
                </c:pt>
                <c:pt idx="8691">
                  <c:v>114.3913</c:v>
                </c:pt>
                <c:pt idx="8692">
                  <c:v>114.4134</c:v>
                </c:pt>
                <c:pt idx="8693">
                  <c:v>114.4355</c:v>
                </c:pt>
                <c:pt idx="8694">
                  <c:v>114.4576</c:v>
                </c:pt>
                <c:pt idx="8695">
                  <c:v>114.47969999999999</c:v>
                </c:pt>
                <c:pt idx="8696">
                  <c:v>114.5018</c:v>
                </c:pt>
                <c:pt idx="8697">
                  <c:v>114.524</c:v>
                </c:pt>
                <c:pt idx="8698">
                  <c:v>114.5461</c:v>
                </c:pt>
                <c:pt idx="8699">
                  <c:v>114.5682</c:v>
                </c:pt>
                <c:pt idx="8700">
                  <c:v>114.5903</c:v>
                </c:pt>
                <c:pt idx="8701">
                  <c:v>114.61239999999999</c:v>
                </c:pt>
                <c:pt idx="8702">
                  <c:v>114.63460000000001</c:v>
                </c:pt>
                <c:pt idx="8703">
                  <c:v>114.6567</c:v>
                </c:pt>
                <c:pt idx="8704">
                  <c:v>114.6788</c:v>
                </c:pt>
                <c:pt idx="8705">
                  <c:v>114.70099999999999</c:v>
                </c:pt>
                <c:pt idx="8706">
                  <c:v>114.7231</c:v>
                </c:pt>
                <c:pt idx="8707">
                  <c:v>114.7452</c:v>
                </c:pt>
                <c:pt idx="8708">
                  <c:v>114.76739999999999</c:v>
                </c:pt>
                <c:pt idx="8709">
                  <c:v>114.7895</c:v>
                </c:pt>
                <c:pt idx="8710">
                  <c:v>114.8117</c:v>
                </c:pt>
                <c:pt idx="8711">
                  <c:v>114.8338</c:v>
                </c:pt>
                <c:pt idx="8712">
                  <c:v>114.85599999999999</c:v>
                </c:pt>
                <c:pt idx="8713">
                  <c:v>114.8781</c:v>
                </c:pt>
                <c:pt idx="8714">
                  <c:v>114.9003</c:v>
                </c:pt>
                <c:pt idx="8715">
                  <c:v>114.9224</c:v>
                </c:pt>
                <c:pt idx="8716">
                  <c:v>114.94459999999999</c:v>
                </c:pt>
                <c:pt idx="8717">
                  <c:v>114.96680000000001</c:v>
                </c:pt>
                <c:pt idx="8718">
                  <c:v>114.9889</c:v>
                </c:pt>
                <c:pt idx="8719">
                  <c:v>115.0111</c:v>
                </c:pt>
                <c:pt idx="8720">
                  <c:v>115.03319999999999</c:v>
                </c:pt>
                <c:pt idx="8721">
                  <c:v>115.05540000000001</c:v>
                </c:pt>
                <c:pt idx="8722">
                  <c:v>115.0776</c:v>
                </c:pt>
                <c:pt idx="8723">
                  <c:v>115.0998</c:v>
                </c:pt>
                <c:pt idx="8724">
                  <c:v>115.1219</c:v>
                </c:pt>
                <c:pt idx="8725">
                  <c:v>115.14409999999999</c:v>
                </c:pt>
                <c:pt idx="8726">
                  <c:v>115.16630000000001</c:v>
                </c:pt>
                <c:pt idx="8727">
                  <c:v>115.1885</c:v>
                </c:pt>
                <c:pt idx="8728">
                  <c:v>115.2107</c:v>
                </c:pt>
                <c:pt idx="8729">
                  <c:v>115.2328</c:v>
                </c:pt>
                <c:pt idx="8730">
                  <c:v>115.255</c:v>
                </c:pt>
                <c:pt idx="8731">
                  <c:v>115.27719999999999</c:v>
                </c:pt>
                <c:pt idx="8732">
                  <c:v>115.29940000000001</c:v>
                </c:pt>
                <c:pt idx="8733">
                  <c:v>115.3216</c:v>
                </c:pt>
                <c:pt idx="8734">
                  <c:v>115.3438</c:v>
                </c:pt>
                <c:pt idx="8735">
                  <c:v>115.366</c:v>
                </c:pt>
                <c:pt idx="8736">
                  <c:v>115.3882</c:v>
                </c:pt>
                <c:pt idx="8737">
                  <c:v>115.4104</c:v>
                </c:pt>
                <c:pt idx="8738">
                  <c:v>115.43259999999999</c:v>
                </c:pt>
                <c:pt idx="8739">
                  <c:v>115.45480000000001</c:v>
                </c:pt>
                <c:pt idx="8740">
                  <c:v>115.477</c:v>
                </c:pt>
                <c:pt idx="8741">
                  <c:v>115.4992</c:v>
                </c:pt>
                <c:pt idx="8742">
                  <c:v>115.5215</c:v>
                </c:pt>
                <c:pt idx="8743">
                  <c:v>115.5437</c:v>
                </c:pt>
                <c:pt idx="8744">
                  <c:v>115.5659</c:v>
                </c:pt>
                <c:pt idx="8745">
                  <c:v>115.5881</c:v>
                </c:pt>
                <c:pt idx="8746">
                  <c:v>115.6103</c:v>
                </c:pt>
                <c:pt idx="8747">
                  <c:v>115.6326</c:v>
                </c:pt>
                <c:pt idx="8748">
                  <c:v>115.65479999999999</c:v>
                </c:pt>
                <c:pt idx="8749">
                  <c:v>115.67700000000001</c:v>
                </c:pt>
                <c:pt idx="8750">
                  <c:v>115.6992</c:v>
                </c:pt>
                <c:pt idx="8751">
                  <c:v>115.72150000000001</c:v>
                </c:pt>
                <c:pt idx="8752">
                  <c:v>115.7437</c:v>
                </c:pt>
                <c:pt idx="8753">
                  <c:v>115.7659</c:v>
                </c:pt>
                <c:pt idx="8754">
                  <c:v>115.7882</c:v>
                </c:pt>
                <c:pt idx="8755">
                  <c:v>115.8104</c:v>
                </c:pt>
                <c:pt idx="8756">
                  <c:v>115.8327</c:v>
                </c:pt>
                <c:pt idx="8757">
                  <c:v>115.8549</c:v>
                </c:pt>
                <c:pt idx="8758">
                  <c:v>115.8772</c:v>
                </c:pt>
                <c:pt idx="8759">
                  <c:v>115.8994</c:v>
                </c:pt>
                <c:pt idx="8760">
                  <c:v>115.9217</c:v>
                </c:pt>
                <c:pt idx="8761">
                  <c:v>115.9439</c:v>
                </c:pt>
                <c:pt idx="8762">
                  <c:v>115.9662</c:v>
                </c:pt>
                <c:pt idx="8763">
                  <c:v>115.9884</c:v>
                </c:pt>
                <c:pt idx="8764">
                  <c:v>116.0107</c:v>
                </c:pt>
                <c:pt idx="8765">
                  <c:v>116.033</c:v>
                </c:pt>
                <c:pt idx="8766">
                  <c:v>116.0552</c:v>
                </c:pt>
                <c:pt idx="8767">
                  <c:v>116.0775</c:v>
                </c:pt>
                <c:pt idx="8768">
                  <c:v>116.0998</c:v>
                </c:pt>
                <c:pt idx="8769">
                  <c:v>116.122</c:v>
                </c:pt>
                <c:pt idx="8770">
                  <c:v>116.1443</c:v>
                </c:pt>
                <c:pt idx="8771">
                  <c:v>116.1666</c:v>
                </c:pt>
                <c:pt idx="8772">
                  <c:v>116.1889</c:v>
                </c:pt>
                <c:pt idx="8773">
                  <c:v>116.2111</c:v>
                </c:pt>
                <c:pt idx="8774">
                  <c:v>116.2334</c:v>
                </c:pt>
                <c:pt idx="8775">
                  <c:v>116.2557</c:v>
                </c:pt>
                <c:pt idx="8776">
                  <c:v>116.27800000000001</c:v>
                </c:pt>
                <c:pt idx="8777">
                  <c:v>116.30029999999999</c:v>
                </c:pt>
                <c:pt idx="8778">
                  <c:v>116.32259999999999</c:v>
                </c:pt>
                <c:pt idx="8779">
                  <c:v>116.3449</c:v>
                </c:pt>
                <c:pt idx="8780">
                  <c:v>116.3672</c:v>
                </c:pt>
                <c:pt idx="8781">
                  <c:v>116.3895</c:v>
                </c:pt>
                <c:pt idx="8782">
                  <c:v>116.4118</c:v>
                </c:pt>
                <c:pt idx="8783">
                  <c:v>116.4341</c:v>
                </c:pt>
                <c:pt idx="8784">
                  <c:v>116.4564</c:v>
                </c:pt>
                <c:pt idx="8785">
                  <c:v>116.4787</c:v>
                </c:pt>
                <c:pt idx="8786">
                  <c:v>116.501</c:v>
                </c:pt>
                <c:pt idx="8787">
                  <c:v>116.52330000000001</c:v>
                </c:pt>
                <c:pt idx="8788">
                  <c:v>116.54559999999999</c:v>
                </c:pt>
                <c:pt idx="8789">
                  <c:v>116.56789999999999</c:v>
                </c:pt>
                <c:pt idx="8790">
                  <c:v>116.5902</c:v>
                </c:pt>
                <c:pt idx="8791">
                  <c:v>116.6125</c:v>
                </c:pt>
                <c:pt idx="8792">
                  <c:v>116.6349</c:v>
                </c:pt>
                <c:pt idx="8793">
                  <c:v>116.6572</c:v>
                </c:pt>
                <c:pt idx="8794">
                  <c:v>116.6795</c:v>
                </c:pt>
                <c:pt idx="8795">
                  <c:v>116.70180000000001</c:v>
                </c:pt>
                <c:pt idx="8796">
                  <c:v>116.7242</c:v>
                </c:pt>
                <c:pt idx="8797">
                  <c:v>116.7465</c:v>
                </c:pt>
                <c:pt idx="8798">
                  <c:v>116.7688</c:v>
                </c:pt>
                <c:pt idx="8799">
                  <c:v>116.7912</c:v>
                </c:pt>
                <c:pt idx="8800">
                  <c:v>116.8135</c:v>
                </c:pt>
                <c:pt idx="8801">
                  <c:v>116.83580000000001</c:v>
                </c:pt>
                <c:pt idx="8802">
                  <c:v>116.8582</c:v>
                </c:pt>
                <c:pt idx="8803">
                  <c:v>116.8805</c:v>
                </c:pt>
                <c:pt idx="8804">
                  <c:v>116.9029</c:v>
                </c:pt>
                <c:pt idx="8805">
                  <c:v>116.9252</c:v>
                </c:pt>
                <c:pt idx="8806">
                  <c:v>116.94759999999999</c:v>
                </c:pt>
                <c:pt idx="8807">
                  <c:v>116.9699</c:v>
                </c:pt>
                <c:pt idx="8808">
                  <c:v>116.9923</c:v>
                </c:pt>
                <c:pt idx="8809">
                  <c:v>117.0146</c:v>
                </c:pt>
                <c:pt idx="8810">
                  <c:v>117.03700000000001</c:v>
                </c:pt>
                <c:pt idx="8811">
                  <c:v>117.0594</c:v>
                </c:pt>
                <c:pt idx="8812">
                  <c:v>117.0817</c:v>
                </c:pt>
                <c:pt idx="8813">
                  <c:v>117.1041</c:v>
                </c:pt>
                <c:pt idx="8814">
                  <c:v>117.1264</c:v>
                </c:pt>
                <c:pt idx="8815">
                  <c:v>117.14879999999999</c:v>
                </c:pt>
                <c:pt idx="8816">
                  <c:v>117.1712</c:v>
                </c:pt>
                <c:pt idx="8817">
                  <c:v>117.1936</c:v>
                </c:pt>
                <c:pt idx="8818">
                  <c:v>117.2159</c:v>
                </c:pt>
                <c:pt idx="8819">
                  <c:v>117.2383</c:v>
                </c:pt>
                <c:pt idx="8820">
                  <c:v>117.2607</c:v>
                </c:pt>
                <c:pt idx="8821">
                  <c:v>117.2831</c:v>
                </c:pt>
                <c:pt idx="8822">
                  <c:v>117.30549999999999</c:v>
                </c:pt>
                <c:pt idx="8823">
                  <c:v>117.3279</c:v>
                </c:pt>
                <c:pt idx="8824">
                  <c:v>117.3502</c:v>
                </c:pt>
                <c:pt idx="8825">
                  <c:v>117.37260000000001</c:v>
                </c:pt>
                <c:pt idx="8826">
                  <c:v>117.395</c:v>
                </c:pt>
                <c:pt idx="8827">
                  <c:v>117.4174</c:v>
                </c:pt>
                <c:pt idx="8828">
                  <c:v>117.43980000000001</c:v>
                </c:pt>
                <c:pt idx="8829">
                  <c:v>117.4622</c:v>
                </c:pt>
                <c:pt idx="8830">
                  <c:v>117.4846</c:v>
                </c:pt>
                <c:pt idx="8831">
                  <c:v>117.50700000000001</c:v>
                </c:pt>
                <c:pt idx="8832">
                  <c:v>117.5294</c:v>
                </c:pt>
                <c:pt idx="8833">
                  <c:v>117.5518</c:v>
                </c:pt>
                <c:pt idx="8834">
                  <c:v>117.5742</c:v>
                </c:pt>
                <c:pt idx="8835">
                  <c:v>117.5967</c:v>
                </c:pt>
                <c:pt idx="8836">
                  <c:v>117.6191</c:v>
                </c:pt>
                <c:pt idx="8837">
                  <c:v>117.64149999999999</c:v>
                </c:pt>
                <c:pt idx="8838">
                  <c:v>117.6639</c:v>
                </c:pt>
                <c:pt idx="8839">
                  <c:v>117.6863</c:v>
                </c:pt>
                <c:pt idx="8840">
                  <c:v>117.7088</c:v>
                </c:pt>
                <c:pt idx="8841">
                  <c:v>117.7312</c:v>
                </c:pt>
                <c:pt idx="8842">
                  <c:v>117.75360000000001</c:v>
                </c:pt>
                <c:pt idx="8843">
                  <c:v>117.776</c:v>
                </c:pt>
                <c:pt idx="8844">
                  <c:v>117.7985</c:v>
                </c:pt>
                <c:pt idx="8845">
                  <c:v>117.82089999999999</c:v>
                </c:pt>
                <c:pt idx="8846">
                  <c:v>117.8433</c:v>
                </c:pt>
                <c:pt idx="8847">
                  <c:v>117.86579999999999</c:v>
                </c:pt>
                <c:pt idx="8848">
                  <c:v>117.8882</c:v>
                </c:pt>
                <c:pt idx="8849">
                  <c:v>117.91070000000001</c:v>
                </c:pt>
                <c:pt idx="8850">
                  <c:v>117.9331</c:v>
                </c:pt>
                <c:pt idx="8851">
                  <c:v>117.9555</c:v>
                </c:pt>
                <c:pt idx="8852">
                  <c:v>117.97799999999999</c:v>
                </c:pt>
                <c:pt idx="8853">
                  <c:v>118.0004</c:v>
                </c:pt>
                <c:pt idx="8854">
                  <c:v>118.02290000000001</c:v>
                </c:pt>
                <c:pt idx="8855">
                  <c:v>118.0453</c:v>
                </c:pt>
                <c:pt idx="8856">
                  <c:v>118.06780000000001</c:v>
                </c:pt>
                <c:pt idx="8857">
                  <c:v>118.0903</c:v>
                </c:pt>
                <c:pt idx="8858">
                  <c:v>118.1127</c:v>
                </c:pt>
                <c:pt idx="8859">
                  <c:v>118.1352</c:v>
                </c:pt>
                <c:pt idx="8860">
                  <c:v>118.15770000000001</c:v>
                </c:pt>
                <c:pt idx="8861">
                  <c:v>118.1801</c:v>
                </c:pt>
                <c:pt idx="8862">
                  <c:v>118.2026</c:v>
                </c:pt>
                <c:pt idx="8863">
                  <c:v>118.2251</c:v>
                </c:pt>
                <c:pt idx="8864">
                  <c:v>118.2475</c:v>
                </c:pt>
                <c:pt idx="8865">
                  <c:v>118.27</c:v>
                </c:pt>
                <c:pt idx="8866">
                  <c:v>118.2925</c:v>
                </c:pt>
                <c:pt idx="8867">
                  <c:v>118.315</c:v>
                </c:pt>
                <c:pt idx="8868">
                  <c:v>118.33750000000001</c:v>
                </c:pt>
                <c:pt idx="8869">
                  <c:v>118.3599</c:v>
                </c:pt>
                <c:pt idx="8870">
                  <c:v>118.3824</c:v>
                </c:pt>
                <c:pt idx="8871">
                  <c:v>118.4049</c:v>
                </c:pt>
                <c:pt idx="8872">
                  <c:v>118.42740000000001</c:v>
                </c:pt>
                <c:pt idx="8873">
                  <c:v>118.4499</c:v>
                </c:pt>
                <c:pt idx="8874">
                  <c:v>118.47239999999999</c:v>
                </c:pt>
                <c:pt idx="8875">
                  <c:v>118.4949</c:v>
                </c:pt>
                <c:pt idx="8876">
                  <c:v>118.51739999999999</c:v>
                </c:pt>
                <c:pt idx="8877">
                  <c:v>118.5399</c:v>
                </c:pt>
                <c:pt idx="8878">
                  <c:v>118.5624</c:v>
                </c:pt>
                <c:pt idx="8879">
                  <c:v>118.5849</c:v>
                </c:pt>
                <c:pt idx="8880">
                  <c:v>118.6074</c:v>
                </c:pt>
                <c:pt idx="8881">
                  <c:v>118.62990000000001</c:v>
                </c:pt>
                <c:pt idx="8882">
                  <c:v>118.6524</c:v>
                </c:pt>
                <c:pt idx="8883">
                  <c:v>118.675</c:v>
                </c:pt>
                <c:pt idx="8884">
                  <c:v>118.69750000000001</c:v>
                </c:pt>
                <c:pt idx="8885">
                  <c:v>118.72</c:v>
                </c:pt>
                <c:pt idx="8886">
                  <c:v>118.74250000000001</c:v>
                </c:pt>
                <c:pt idx="8887">
                  <c:v>118.765</c:v>
                </c:pt>
                <c:pt idx="8888">
                  <c:v>118.7876</c:v>
                </c:pt>
                <c:pt idx="8889">
                  <c:v>118.81010000000001</c:v>
                </c:pt>
                <c:pt idx="8890">
                  <c:v>118.8326</c:v>
                </c:pt>
                <c:pt idx="8891">
                  <c:v>118.8552</c:v>
                </c:pt>
                <c:pt idx="8892">
                  <c:v>118.8777</c:v>
                </c:pt>
                <c:pt idx="8893">
                  <c:v>118.9002</c:v>
                </c:pt>
                <c:pt idx="8894">
                  <c:v>118.9228</c:v>
                </c:pt>
                <c:pt idx="8895">
                  <c:v>118.9453</c:v>
                </c:pt>
                <c:pt idx="8896">
                  <c:v>118.9678</c:v>
                </c:pt>
                <c:pt idx="8897">
                  <c:v>118.99039999999999</c:v>
                </c:pt>
                <c:pt idx="8898">
                  <c:v>119.0129</c:v>
                </c:pt>
                <c:pt idx="8899">
                  <c:v>119.0355</c:v>
                </c:pt>
                <c:pt idx="8900">
                  <c:v>119.05800000000001</c:v>
                </c:pt>
                <c:pt idx="8901">
                  <c:v>119.0806</c:v>
                </c:pt>
                <c:pt idx="8902">
                  <c:v>119.1031</c:v>
                </c:pt>
                <c:pt idx="8903">
                  <c:v>119.12569999999999</c:v>
                </c:pt>
                <c:pt idx="8904">
                  <c:v>119.14830000000001</c:v>
                </c:pt>
                <c:pt idx="8905">
                  <c:v>119.1708</c:v>
                </c:pt>
                <c:pt idx="8906">
                  <c:v>119.1934</c:v>
                </c:pt>
                <c:pt idx="8907">
                  <c:v>119.21599999999999</c:v>
                </c:pt>
                <c:pt idx="8908">
                  <c:v>119.2385</c:v>
                </c:pt>
                <c:pt idx="8909">
                  <c:v>119.2611</c:v>
                </c:pt>
                <c:pt idx="8910">
                  <c:v>119.2837</c:v>
                </c:pt>
                <c:pt idx="8911">
                  <c:v>119.3062</c:v>
                </c:pt>
                <c:pt idx="8912">
                  <c:v>119.3288</c:v>
                </c:pt>
                <c:pt idx="8913">
                  <c:v>119.3514</c:v>
                </c:pt>
                <c:pt idx="8914">
                  <c:v>119.374</c:v>
                </c:pt>
                <c:pt idx="8915">
                  <c:v>119.39660000000001</c:v>
                </c:pt>
                <c:pt idx="8916">
                  <c:v>119.4191</c:v>
                </c:pt>
                <c:pt idx="8917">
                  <c:v>119.4417</c:v>
                </c:pt>
                <c:pt idx="8918">
                  <c:v>119.46429999999999</c:v>
                </c:pt>
                <c:pt idx="8919">
                  <c:v>119.48690000000001</c:v>
                </c:pt>
                <c:pt idx="8920">
                  <c:v>119.5095</c:v>
                </c:pt>
                <c:pt idx="8921">
                  <c:v>119.5321</c:v>
                </c:pt>
                <c:pt idx="8922">
                  <c:v>119.5547</c:v>
                </c:pt>
                <c:pt idx="8923">
                  <c:v>119.57729999999999</c:v>
                </c:pt>
                <c:pt idx="8924">
                  <c:v>119.59990000000001</c:v>
                </c:pt>
                <c:pt idx="8925">
                  <c:v>119.6225</c:v>
                </c:pt>
                <c:pt idx="8926">
                  <c:v>119.6451</c:v>
                </c:pt>
                <c:pt idx="8927">
                  <c:v>119.6677</c:v>
                </c:pt>
                <c:pt idx="8928">
                  <c:v>119.69029999999999</c:v>
                </c:pt>
                <c:pt idx="8929">
                  <c:v>119.71299999999999</c:v>
                </c:pt>
                <c:pt idx="8930">
                  <c:v>119.73560000000001</c:v>
                </c:pt>
                <c:pt idx="8931">
                  <c:v>119.7582</c:v>
                </c:pt>
                <c:pt idx="8932">
                  <c:v>119.7808</c:v>
                </c:pt>
                <c:pt idx="8933">
                  <c:v>119.8034</c:v>
                </c:pt>
                <c:pt idx="8934">
                  <c:v>119.82599999999999</c:v>
                </c:pt>
                <c:pt idx="8935">
                  <c:v>119.84869999999999</c:v>
                </c:pt>
                <c:pt idx="8936">
                  <c:v>119.87130000000001</c:v>
                </c:pt>
                <c:pt idx="8937">
                  <c:v>119.8939</c:v>
                </c:pt>
                <c:pt idx="8938">
                  <c:v>119.9166</c:v>
                </c:pt>
                <c:pt idx="8939">
                  <c:v>119.9392</c:v>
                </c:pt>
                <c:pt idx="8940">
                  <c:v>119.9618</c:v>
                </c:pt>
                <c:pt idx="8941">
                  <c:v>119.9845</c:v>
                </c:pt>
                <c:pt idx="8942">
                  <c:v>120.00709999999999</c:v>
                </c:pt>
                <c:pt idx="8943">
                  <c:v>120.02979999999999</c:v>
                </c:pt>
                <c:pt idx="8944">
                  <c:v>120.05240000000001</c:v>
                </c:pt>
                <c:pt idx="8945">
                  <c:v>120.07510000000001</c:v>
                </c:pt>
                <c:pt idx="8946">
                  <c:v>120.0977</c:v>
                </c:pt>
                <c:pt idx="8947">
                  <c:v>120.1203</c:v>
                </c:pt>
                <c:pt idx="8948">
                  <c:v>120.143</c:v>
                </c:pt>
                <c:pt idx="8949">
                  <c:v>120.1657</c:v>
                </c:pt>
                <c:pt idx="8950">
                  <c:v>120.1883</c:v>
                </c:pt>
                <c:pt idx="8951">
                  <c:v>120.211</c:v>
                </c:pt>
                <c:pt idx="8952">
                  <c:v>120.2336</c:v>
                </c:pt>
                <c:pt idx="8953">
                  <c:v>120.2563</c:v>
                </c:pt>
                <c:pt idx="8954">
                  <c:v>120.279</c:v>
                </c:pt>
                <c:pt idx="8955">
                  <c:v>120.30159999999999</c:v>
                </c:pt>
                <c:pt idx="8956">
                  <c:v>120.32429999999999</c:v>
                </c:pt>
                <c:pt idx="8957">
                  <c:v>120.34699999999999</c:v>
                </c:pt>
                <c:pt idx="8958">
                  <c:v>120.36969999999999</c:v>
                </c:pt>
                <c:pt idx="8959">
                  <c:v>120.39230000000001</c:v>
                </c:pt>
                <c:pt idx="8960">
                  <c:v>120.41500000000001</c:v>
                </c:pt>
                <c:pt idx="8961">
                  <c:v>120.43770000000001</c:v>
                </c:pt>
                <c:pt idx="8962">
                  <c:v>120.46040000000001</c:v>
                </c:pt>
                <c:pt idx="8963">
                  <c:v>120.48309999999999</c:v>
                </c:pt>
                <c:pt idx="8964">
                  <c:v>120.50579999999999</c:v>
                </c:pt>
                <c:pt idx="8965">
                  <c:v>120.5284</c:v>
                </c:pt>
                <c:pt idx="8966">
                  <c:v>120.55110000000001</c:v>
                </c:pt>
                <c:pt idx="8967">
                  <c:v>120.57380000000001</c:v>
                </c:pt>
                <c:pt idx="8968">
                  <c:v>120.59650000000001</c:v>
                </c:pt>
                <c:pt idx="8969">
                  <c:v>120.61920000000001</c:v>
                </c:pt>
                <c:pt idx="8970">
                  <c:v>120.64190000000001</c:v>
                </c:pt>
                <c:pt idx="8971">
                  <c:v>120.66459999999999</c:v>
                </c:pt>
                <c:pt idx="8972">
                  <c:v>120.68729999999999</c:v>
                </c:pt>
                <c:pt idx="8973">
                  <c:v>120.71</c:v>
                </c:pt>
                <c:pt idx="8974">
                  <c:v>120.73269999999999</c:v>
                </c:pt>
                <c:pt idx="8975">
                  <c:v>120.7555</c:v>
                </c:pt>
                <c:pt idx="8976">
                  <c:v>120.7782</c:v>
                </c:pt>
                <c:pt idx="8977">
                  <c:v>120.8009</c:v>
                </c:pt>
                <c:pt idx="8978">
                  <c:v>120.8236</c:v>
                </c:pt>
                <c:pt idx="8979">
                  <c:v>120.8463</c:v>
                </c:pt>
                <c:pt idx="8980">
                  <c:v>120.869</c:v>
                </c:pt>
                <c:pt idx="8981">
                  <c:v>120.8918</c:v>
                </c:pt>
                <c:pt idx="8982">
                  <c:v>120.9145</c:v>
                </c:pt>
                <c:pt idx="8983">
                  <c:v>120.9372</c:v>
                </c:pt>
                <c:pt idx="8984">
                  <c:v>120.96</c:v>
                </c:pt>
                <c:pt idx="8985">
                  <c:v>120.98269999999999</c:v>
                </c:pt>
                <c:pt idx="8986">
                  <c:v>121.00539999999999</c:v>
                </c:pt>
                <c:pt idx="8987">
                  <c:v>121.0282</c:v>
                </c:pt>
                <c:pt idx="8988">
                  <c:v>121.0509</c:v>
                </c:pt>
                <c:pt idx="8989">
                  <c:v>121.0736</c:v>
                </c:pt>
                <c:pt idx="8990">
                  <c:v>121.0964</c:v>
                </c:pt>
                <c:pt idx="8991">
                  <c:v>121.1191</c:v>
                </c:pt>
                <c:pt idx="8992">
                  <c:v>121.14190000000001</c:v>
                </c:pt>
                <c:pt idx="8993">
                  <c:v>121.16459999999999</c:v>
                </c:pt>
                <c:pt idx="8994">
                  <c:v>121.1874</c:v>
                </c:pt>
                <c:pt idx="8995">
                  <c:v>121.2101</c:v>
                </c:pt>
                <c:pt idx="8996">
                  <c:v>121.2329</c:v>
                </c:pt>
                <c:pt idx="8997">
                  <c:v>121.2556</c:v>
                </c:pt>
                <c:pt idx="8998">
                  <c:v>121.2784</c:v>
                </c:pt>
                <c:pt idx="8999">
                  <c:v>121.30119999999999</c:v>
                </c:pt>
                <c:pt idx="9000">
                  <c:v>121.32389999999999</c:v>
                </c:pt>
                <c:pt idx="9001">
                  <c:v>121.3467</c:v>
                </c:pt>
                <c:pt idx="9002">
                  <c:v>121.3695</c:v>
                </c:pt>
                <c:pt idx="9003">
                  <c:v>121.3922</c:v>
                </c:pt>
                <c:pt idx="9004">
                  <c:v>121.41500000000001</c:v>
                </c:pt>
                <c:pt idx="9005">
                  <c:v>121.4378</c:v>
                </c:pt>
                <c:pt idx="9006">
                  <c:v>121.4606</c:v>
                </c:pt>
                <c:pt idx="9007">
                  <c:v>121.4833</c:v>
                </c:pt>
                <c:pt idx="9008">
                  <c:v>121.5061</c:v>
                </c:pt>
                <c:pt idx="9009">
                  <c:v>121.52889999999999</c:v>
                </c:pt>
                <c:pt idx="9010">
                  <c:v>121.5517</c:v>
                </c:pt>
                <c:pt idx="9011">
                  <c:v>121.5745</c:v>
                </c:pt>
                <c:pt idx="9012">
                  <c:v>121.5973</c:v>
                </c:pt>
                <c:pt idx="9013">
                  <c:v>121.62009999999999</c:v>
                </c:pt>
                <c:pt idx="9014">
                  <c:v>121.6429</c:v>
                </c:pt>
                <c:pt idx="9015">
                  <c:v>121.6657</c:v>
                </c:pt>
                <c:pt idx="9016">
                  <c:v>121.6885</c:v>
                </c:pt>
                <c:pt idx="9017">
                  <c:v>121.71129999999999</c:v>
                </c:pt>
                <c:pt idx="9018">
                  <c:v>121.7341</c:v>
                </c:pt>
                <c:pt idx="9019">
                  <c:v>121.7569</c:v>
                </c:pt>
                <c:pt idx="9020">
                  <c:v>121.77970000000001</c:v>
                </c:pt>
                <c:pt idx="9021">
                  <c:v>121.80249999999999</c:v>
                </c:pt>
                <c:pt idx="9022">
                  <c:v>121.8253</c:v>
                </c:pt>
                <c:pt idx="9023">
                  <c:v>121.8481</c:v>
                </c:pt>
                <c:pt idx="9024">
                  <c:v>121.87090000000001</c:v>
                </c:pt>
                <c:pt idx="9025">
                  <c:v>121.8937</c:v>
                </c:pt>
                <c:pt idx="9026">
                  <c:v>121.9166</c:v>
                </c:pt>
                <c:pt idx="9027">
                  <c:v>121.93940000000001</c:v>
                </c:pt>
                <c:pt idx="9028">
                  <c:v>121.9622</c:v>
                </c:pt>
                <c:pt idx="9029">
                  <c:v>121.985</c:v>
                </c:pt>
                <c:pt idx="9030">
                  <c:v>122.00790000000001</c:v>
                </c:pt>
                <c:pt idx="9031">
                  <c:v>122.0307</c:v>
                </c:pt>
                <c:pt idx="9032">
                  <c:v>122.0535</c:v>
                </c:pt>
                <c:pt idx="9033">
                  <c:v>122.07640000000001</c:v>
                </c:pt>
                <c:pt idx="9034">
                  <c:v>122.0992</c:v>
                </c:pt>
                <c:pt idx="9035">
                  <c:v>122.122</c:v>
                </c:pt>
                <c:pt idx="9036">
                  <c:v>122.14490000000001</c:v>
                </c:pt>
                <c:pt idx="9037">
                  <c:v>122.1677</c:v>
                </c:pt>
                <c:pt idx="9038">
                  <c:v>122.1906</c:v>
                </c:pt>
                <c:pt idx="9039">
                  <c:v>122.21339999999999</c:v>
                </c:pt>
                <c:pt idx="9040">
                  <c:v>122.2363</c:v>
                </c:pt>
                <c:pt idx="9041">
                  <c:v>122.2591</c:v>
                </c:pt>
                <c:pt idx="9042">
                  <c:v>122.282</c:v>
                </c:pt>
                <c:pt idx="9043">
                  <c:v>122.3048</c:v>
                </c:pt>
                <c:pt idx="9044">
                  <c:v>122.32769999999999</c:v>
                </c:pt>
                <c:pt idx="9045">
                  <c:v>122.3506</c:v>
                </c:pt>
                <c:pt idx="9046">
                  <c:v>122.3734</c:v>
                </c:pt>
                <c:pt idx="9047">
                  <c:v>122.3963</c:v>
                </c:pt>
                <c:pt idx="9048">
                  <c:v>122.4192</c:v>
                </c:pt>
                <c:pt idx="9049">
                  <c:v>122.44199999999999</c:v>
                </c:pt>
                <c:pt idx="9050">
                  <c:v>122.4649</c:v>
                </c:pt>
                <c:pt idx="9051">
                  <c:v>122.48779999999999</c:v>
                </c:pt>
                <c:pt idx="9052">
                  <c:v>122.5106</c:v>
                </c:pt>
                <c:pt idx="9053">
                  <c:v>122.5335</c:v>
                </c:pt>
                <c:pt idx="9054">
                  <c:v>122.5564</c:v>
                </c:pt>
                <c:pt idx="9055">
                  <c:v>122.5793</c:v>
                </c:pt>
                <c:pt idx="9056">
                  <c:v>122.6022</c:v>
                </c:pt>
                <c:pt idx="9057">
                  <c:v>122.6251</c:v>
                </c:pt>
                <c:pt idx="9058">
                  <c:v>122.64790000000001</c:v>
                </c:pt>
                <c:pt idx="9059">
                  <c:v>122.6708</c:v>
                </c:pt>
                <c:pt idx="9060">
                  <c:v>122.69370000000001</c:v>
                </c:pt>
                <c:pt idx="9061">
                  <c:v>122.7166</c:v>
                </c:pt>
                <c:pt idx="9062">
                  <c:v>122.73950000000001</c:v>
                </c:pt>
                <c:pt idx="9063">
                  <c:v>122.7624</c:v>
                </c:pt>
                <c:pt idx="9064">
                  <c:v>122.78530000000001</c:v>
                </c:pt>
                <c:pt idx="9065">
                  <c:v>122.8082</c:v>
                </c:pt>
                <c:pt idx="9066">
                  <c:v>122.83110000000001</c:v>
                </c:pt>
                <c:pt idx="9067">
                  <c:v>122.854</c:v>
                </c:pt>
                <c:pt idx="9068">
                  <c:v>122.87690000000001</c:v>
                </c:pt>
                <c:pt idx="9069">
                  <c:v>122.8999</c:v>
                </c:pt>
                <c:pt idx="9070">
                  <c:v>122.9228</c:v>
                </c:pt>
                <c:pt idx="9071">
                  <c:v>122.9457</c:v>
                </c:pt>
                <c:pt idx="9072">
                  <c:v>122.9686</c:v>
                </c:pt>
                <c:pt idx="9073">
                  <c:v>122.9915</c:v>
                </c:pt>
                <c:pt idx="9074">
                  <c:v>123.0145</c:v>
                </c:pt>
                <c:pt idx="9075">
                  <c:v>123.03740000000001</c:v>
                </c:pt>
                <c:pt idx="9076">
                  <c:v>123.0603</c:v>
                </c:pt>
                <c:pt idx="9077">
                  <c:v>123.08320000000001</c:v>
                </c:pt>
                <c:pt idx="9078">
                  <c:v>123.1062</c:v>
                </c:pt>
                <c:pt idx="9079">
                  <c:v>123.12909999999999</c:v>
                </c:pt>
                <c:pt idx="9080">
                  <c:v>123.152</c:v>
                </c:pt>
                <c:pt idx="9081">
                  <c:v>123.175</c:v>
                </c:pt>
                <c:pt idx="9082">
                  <c:v>123.1979</c:v>
                </c:pt>
                <c:pt idx="9083">
                  <c:v>123.2208</c:v>
                </c:pt>
                <c:pt idx="9084">
                  <c:v>123.24379999999999</c:v>
                </c:pt>
                <c:pt idx="9085">
                  <c:v>123.2667</c:v>
                </c:pt>
                <c:pt idx="9086">
                  <c:v>123.2897</c:v>
                </c:pt>
                <c:pt idx="9087">
                  <c:v>123.3126</c:v>
                </c:pt>
                <c:pt idx="9088">
                  <c:v>123.3356</c:v>
                </c:pt>
                <c:pt idx="9089">
                  <c:v>123.3586</c:v>
                </c:pt>
                <c:pt idx="9090">
                  <c:v>123.3815</c:v>
                </c:pt>
                <c:pt idx="9091">
                  <c:v>123.4045</c:v>
                </c:pt>
                <c:pt idx="9092">
                  <c:v>123.42740000000001</c:v>
                </c:pt>
                <c:pt idx="9093">
                  <c:v>123.4504</c:v>
                </c:pt>
                <c:pt idx="9094">
                  <c:v>123.4734</c:v>
                </c:pt>
                <c:pt idx="9095">
                  <c:v>123.49630000000001</c:v>
                </c:pt>
                <c:pt idx="9096">
                  <c:v>123.5193</c:v>
                </c:pt>
                <c:pt idx="9097">
                  <c:v>123.5423</c:v>
                </c:pt>
                <c:pt idx="9098">
                  <c:v>123.5652</c:v>
                </c:pt>
                <c:pt idx="9099">
                  <c:v>123.5882</c:v>
                </c:pt>
                <c:pt idx="9100">
                  <c:v>123.6112</c:v>
                </c:pt>
                <c:pt idx="9101">
                  <c:v>123.63420000000001</c:v>
                </c:pt>
                <c:pt idx="9102">
                  <c:v>123.6572</c:v>
                </c:pt>
                <c:pt idx="9103">
                  <c:v>123.6801</c:v>
                </c:pt>
                <c:pt idx="9104">
                  <c:v>123.70310000000001</c:v>
                </c:pt>
                <c:pt idx="9105">
                  <c:v>123.7261</c:v>
                </c:pt>
                <c:pt idx="9106">
                  <c:v>123.7491</c:v>
                </c:pt>
                <c:pt idx="9107">
                  <c:v>123.77209999999999</c:v>
                </c:pt>
                <c:pt idx="9108">
                  <c:v>123.79510000000001</c:v>
                </c:pt>
                <c:pt idx="9109">
                  <c:v>123.8181</c:v>
                </c:pt>
                <c:pt idx="9110">
                  <c:v>123.8411</c:v>
                </c:pt>
                <c:pt idx="9111">
                  <c:v>123.86409999999999</c:v>
                </c:pt>
                <c:pt idx="9112">
                  <c:v>123.8871</c:v>
                </c:pt>
                <c:pt idx="9113">
                  <c:v>123.9101</c:v>
                </c:pt>
                <c:pt idx="9114">
                  <c:v>123.9331</c:v>
                </c:pt>
                <c:pt idx="9115">
                  <c:v>123.95610000000001</c:v>
                </c:pt>
                <c:pt idx="9116">
                  <c:v>123.9791</c:v>
                </c:pt>
                <c:pt idx="9117">
                  <c:v>124.0022</c:v>
                </c:pt>
                <c:pt idx="9118">
                  <c:v>124.0252</c:v>
                </c:pt>
                <c:pt idx="9119">
                  <c:v>124.04819999999999</c:v>
                </c:pt>
                <c:pt idx="9120">
                  <c:v>124.0712</c:v>
                </c:pt>
                <c:pt idx="9121">
                  <c:v>124.0942</c:v>
                </c:pt>
                <c:pt idx="9122">
                  <c:v>124.1173</c:v>
                </c:pt>
                <c:pt idx="9123">
                  <c:v>124.1403</c:v>
                </c:pt>
                <c:pt idx="9124">
                  <c:v>124.16330000000001</c:v>
                </c:pt>
                <c:pt idx="9125">
                  <c:v>124.1863</c:v>
                </c:pt>
                <c:pt idx="9126">
                  <c:v>124.2094</c:v>
                </c:pt>
                <c:pt idx="9127">
                  <c:v>124.2324</c:v>
                </c:pt>
                <c:pt idx="9128">
                  <c:v>124.25539999999999</c:v>
                </c:pt>
                <c:pt idx="9129">
                  <c:v>124.27849999999999</c:v>
                </c:pt>
                <c:pt idx="9130">
                  <c:v>124.3015</c:v>
                </c:pt>
                <c:pt idx="9131">
                  <c:v>124.3246</c:v>
                </c:pt>
                <c:pt idx="9132">
                  <c:v>124.3476</c:v>
                </c:pt>
                <c:pt idx="9133">
                  <c:v>124.3707</c:v>
                </c:pt>
                <c:pt idx="9134">
                  <c:v>124.3937</c:v>
                </c:pt>
                <c:pt idx="9135">
                  <c:v>124.41679999999999</c:v>
                </c:pt>
                <c:pt idx="9136">
                  <c:v>124.43980000000001</c:v>
                </c:pt>
                <c:pt idx="9137">
                  <c:v>124.4629</c:v>
                </c:pt>
                <c:pt idx="9138">
                  <c:v>124.4859</c:v>
                </c:pt>
                <c:pt idx="9139">
                  <c:v>124.509</c:v>
                </c:pt>
                <c:pt idx="9140">
                  <c:v>124.5321</c:v>
                </c:pt>
                <c:pt idx="9141">
                  <c:v>124.5551</c:v>
                </c:pt>
                <c:pt idx="9142">
                  <c:v>124.5782</c:v>
                </c:pt>
                <c:pt idx="9143">
                  <c:v>124.60129999999999</c:v>
                </c:pt>
                <c:pt idx="9144">
                  <c:v>124.62439999999999</c:v>
                </c:pt>
                <c:pt idx="9145">
                  <c:v>124.6474</c:v>
                </c:pt>
                <c:pt idx="9146">
                  <c:v>124.6705</c:v>
                </c:pt>
                <c:pt idx="9147">
                  <c:v>124.6936</c:v>
                </c:pt>
                <c:pt idx="9148">
                  <c:v>124.7167</c:v>
                </c:pt>
                <c:pt idx="9149">
                  <c:v>124.7397</c:v>
                </c:pt>
                <c:pt idx="9150">
                  <c:v>124.7628</c:v>
                </c:pt>
                <c:pt idx="9151">
                  <c:v>124.7859</c:v>
                </c:pt>
                <c:pt idx="9152">
                  <c:v>124.809</c:v>
                </c:pt>
                <c:pt idx="9153">
                  <c:v>124.8321</c:v>
                </c:pt>
                <c:pt idx="9154">
                  <c:v>124.8552</c:v>
                </c:pt>
                <c:pt idx="9155">
                  <c:v>124.8783</c:v>
                </c:pt>
                <c:pt idx="9156">
                  <c:v>124.9014</c:v>
                </c:pt>
                <c:pt idx="9157">
                  <c:v>124.92449999999999</c:v>
                </c:pt>
                <c:pt idx="9158">
                  <c:v>124.94759999999999</c:v>
                </c:pt>
                <c:pt idx="9159">
                  <c:v>124.97069999999999</c:v>
                </c:pt>
                <c:pt idx="9160">
                  <c:v>124.99379999999999</c:v>
                </c:pt>
                <c:pt idx="9161">
                  <c:v>125.01690000000001</c:v>
                </c:pt>
                <c:pt idx="9162">
                  <c:v>125.04</c:v>
                </c:pt>
                <c:pt idx="9163">
                  <c:v>125.06310000000001</c:v>
                </c:pt>
                <c:pt idx="9164">
                  <c:v>125.08620000000001</c:v>
                </c:pt>
                <c:pt idx="9165">
                  <c:v>125.10939999999999</c:v>
                </c:pt>
                <c:pt idx="9166">
                  <c:v>125.13249999999999</c:v>
                </c:pt>
                <c:pt idx="9167">
                  <c:v>125.15560000000001</c:v>
                </c:pt>
                <c:pt idx="9168">
                  <c:v>125.17870000000001</c:v>
                </c:pt>
                <c:pt idx="9169">
                  <c:v>125.20189999999999</c:v>
                </c:pt>
                <c:pt idx="9170">
                  <c:v>125.22499999999999</c:v>
                </c:pt>
                <c:pt idx="9171">
                  <c:v>125.24809999999999</c:v>
                </c:pt>
                <c:pt idx="9172">
                  <c:v>125.27119999999999</c:v>
                </c:pt>
                <c:pt idx="9173">
                  <c:v>125.2944</c:v>
                </c:pt>
                <c:pt idx="9174">
                  <c:v>125.3175</c:v>
                </c:pt>
                <c:pt idx="9175">
                  <c:v>125.3407</c:v>
                </c:pt>
                <c:pt idx="9176">
                  <c:v>125.3638</c:v>
                </c:pt>
                <c:pt idx="9177">
                  <c:v>125.3869</c:v>
                </c:pt>
                <c:pt idx="9178">
                  <c:v>125.4101</c:v>
                </c:pt>
                <c:pt idx="9179">
                  <c:v>125.4332</c:v>
                </c:pt>
                <c:pt idx="9180">
                  <c:v>125.4564</c:v>
                </c:pt>
                <c:pt idx="9181">
                  <c:v>125.4795</c:v>
                </c:pt>
                <c:pt idx="9182">
                  <c:v>125.5027</c:v>
                </c:pt>
                <c:pt idx="9183">
                  <c:v>125.5258</c:v>
                </c:pt>
                <c:pt idx="9184">
                  <c:v>125.54900000000001</c:v>
                </c:pt>
                <c:pt idx="9185">
                  <c:v>125.5722</c:v>
                </c:pt>
                <c:pt idx="9186">
                  <c:v>125.59529999999999</c:v>
                </c:pt>
                <c:pt idx="9187">
                  <c:v>125.6185</c:v>
                </c:pt>
                <c:pt idx="9188">
                  <c:v>125.6416</c:v>
                </c:pt>
                <c:pt idx="9189">
                  <c:v>125.6648</c:v>
                </c:pt>
                <c:pt idx="9190">
                  <c:v>125.688</c:v>
                </c:pt>
                <c:pt idx="9191">
                  <c:v>125.71120000000001</c:v>
                </c:pt>
                <c:pt idx="9192">
                  <c:v>125.7343</c:v>
                </c:pt>
                <c:pt idx="9193">
                  <c:v>125.75749999999999</c:v>
                </c:pt>
                <c:pt idx="9194">
                  <c:v>125.7807</c:v>
                </c:pt>
                <c:pt idx="9195">
                  <c:v>125.8039</c:v>
                </c:pt>
                <c:pt idx="9196">
                  <c:v>125.827</c:v>
                </c:pt>
                <c:pt idx="9197">
                  <c:v>125.8502</c:v>
                </c:pt>
                <c:pt idx="9198">
                  <c:v>125.8734</c:v>
                </c:pt>
                <c:pt idx="9199">
                  <c:v>125.89660000000001</c:v>
                </c:pt>
                <c:pt idx="9200">
                  <c:v>125.9198</c:v>
                </c:pt>
                <c:pt idx="9201">
                  <c:v>125.943</c:v>
                </c:pt>
                <c:pt idx="9202">
                  <c:v>125.9662</c:v>
                </c:pt>
                <c:pt idx="9203">
                  <c:v>125.9894</c:v>
                </c:pt>
                <c:pt idx="9204">
                  <c:v>126.01260000000001</c:v>
                </c:pt>
                <c:pt idx="9205">
                  <c:v>126.03579999999999</c:v>
                </c:pt>
                <c:pt idx="9206">
                  <c:v>126.059</c:v>
                </c:pt>
                <c:pt idx="9207">
                  <c:v>126.0822</c:v>
                </c:pt>
                <c:pt idx="9208">
                  <c:v>126.1054</c:v>
                </c:pt>
                <c:pt idx="9209">
                  <c:v>126.12860000000001</c:v>
                </c:pt>
                <c:pt idx="9210">
                  <c:v>126.15179999999999</c:v>
                </c:pt>
                <c:pt idx="9211">
                  <c:v>126.1751</c:v>
                </c:pt>
                <c:pt idx="9212">
                  <c:v>126.1983</c:v>
                </c:pt>
                <c:pt idx="9213">
                  <c:v>126.22150000000001</c:v>
                </c:pt>
                <c:pt idx="9214">
                  <c:v>126.24469999999999</c:v>
                </c:pt>
                <c:pt idx="9215">
                  <c:v>126.2679</c:v>
                </c:pt>
                <c:pt idx="9216">
                  <c:v>126.2912</c:v>
                </c:pt>
                <c:pt idx="9217">
                  <c:v>126.31440000000001</c:v>
                </c:pt>
                <c:pt idx="9218">
                  <c:v>126.33759999999999</c:v>
                </c:pt>
                <c:pt idx="9219">
                  <c:v>126.3609</c:v>
                </c:pt>
                <c:pt idx="9220">
                  <c:v>126.3841</c:v>
                </c:pt>
                <c:pt idx="9221">
                  <c:v>126.40730000000001</c:v>
                </c:pt>
                <c:pt idx="9222">
                  <c:v>126.4306</c:v>
                </c:pt>
                <c:pt idx="9223">
                  <c:v>126.4538</c:v>
                </c:pt>
                <c:pt idx="9224">
                  <c:v>126.47709999999999</c:v>
                </c:pt>
                <c:pt idx="9225">
                  <c:v>126.5003</c:v>
                </c:pt>
                <c:pt idx="9226">
                  <c:v>126.5235</c:v>
                </c:pt>
                <c:pt idx="9227">
                  <c:v>126.5468</c:v>
                </c:pt>
                <c:pt idx="9228">
                  <c:v>126.57</c:v>
                </c:pt>
                <c:pt idx="9229">
                  <c:v>126.5933</c:v>
                </c:pt>
                <c:pt idx="9230">
                  <c:v>126.61660000000001</c:v>
                </c:pt>
                <c:pt idx="9231">
                  <c:v>126.63979999999999</c:v>
                </c:pt>
                <c:pt idx="9232">
                  <c:v>126.6631</c:v>
                </c:pt>
                <c:pt idx="9233">
                  <c:v>126.6863</c:v>
                </c:pt>
                <c:pt idx="9234">
                  <c:v>126.70959999999999</c:v>
                </c:pt>
                <c:pt idx="9235">
                  <c:v>126.7329</c:v>
                </c:pt>
                <c:pt idx="9236">
                  <c:v>126.7561</c:v>
                </c:pt>
                <c:pt idx="9237">
                  <c:v>126.7794</c:v>
                </c:pt>
                <c:pt idx="9238">
                  <c:v>126.8027</c:v>
                </c:pt>
                <c:pt idx="9239">
                  <c:v>126.82599999999999</c:v>
                </c:pt>
                <c:pt idx="9240">
                  <c:v>126.8492</c:v>
                </c:pt>
                <c:pt idx="9241">
                  <c:v>126.8725</c:v>
                </c:pt>
                <c:pt idx="9242">
                  <c:v>126.89579999999999</c:v>
                </c:pt>
                <c:pt idx="9243">
                  <c:v>126.9191</c:v>
                </c:pt>
                <c:pt idx="9244">
                  <c:v>126.94240000000001</c:v>
                </c:pt>
                <c:pt idx="9245">
                  <c:v>126.9657</c:v>
                </c:pt>
                <c:pt idx="9246">
                  <c:v>126.9889</c:v>
                </c:pt>
                <c:pt idx="9247">
                  <c:v>127.01220000000001</c:v>
                </c:pt>
                <c:pt idx="9248">
                  <c:v>127.0355</c:v>
                </c:pt>
                <c:pt idx="9249">
                  <c:v>127.05880000000001</c:v>
                </c:pt>
                <c:pt idx="9250">
                  <c:v>127.0821</c:v>
                </c:pt>
                <c:pt idx="9251">
                  <c:v>127.1054</c:v>
                </c:pt>
                <c:pt idx="9252">
                  <c:v>127.12869999999999</c:v>
                </c:pt>
                <c:pt idx="9253">
                  <c:v>127.152</c:v>
                </c:pt>
                <c:pt idx="9254">
                  <c:v>127.17529999999999</c:v>
                </c:pt>
                <c:pt idx="9255">
                  <c:v>127.1986</c:v>
                </c:pt>
                <c:pt idx="9256">
                  <c:v>127.22199999999999</c:v>
                </c:pt>
                <c:pt idx="9257">
                  <c:v>127.2453</c:v>
                </c:pt>
                <c:pt idx="9258">
                  <c:v>127.26860000000001</c:v>
                </c:pt>
                <c:pt idx="9259">
                  <c:v>127.2919</c:v>
                </c:pt>
                <c:pt idx="9260">
                  <c:v>127.3152</c:v>
                </c:pt>
                <c:pt idx="9261">
                  <c:v>127.3386</c:v>
                </c:pt>
                <c:pt idx="9262">
                  <c:v>127.36190000000001</c:v>
                </c:pt>
                <c:pt idx="9263">
                  <c:v>127.3852</c:v>
                </c:pt>
                <c:pt idx="9264">
                  <c:v>127.4085</c:v>
                </c:pt>
                <c:pt idx="9265">
                  <c:v>127.4319</c:v>
                </c:pt>
                <c:pt idx="9266">
                  <c:v>127.4552</c:v>
                </c:pt>
                <c:pt idx="9267">
                  <c:v>127.4785</c:v>
                </c:pt>
                <c:pt idx="9268">
                  <c:v>127.50190000000001</c:v>
                </c:pt>
                <c:pt idx="9269">
                  <c:v>127.5252</c:v>
                </c:pt>
                <c:pt idx="9270">
                  <c:v>127.5485</c:v>
                </c:pt>
                <c:pt idx="9271">
                  <c:v>127.5719</c:v>
                </c:pt>
                <c:pt idx="9272">
                  <c:v>127.59520000000001</c:v>
                </c:pt>
                <c:pt idx="9273">
                  <c:v>127.6186</c:v>
                </c:pt>
                <c:pt idx="9274">
                  <c:v>127.64190000000001</c:v>
                </c:pt>
                <c:pt idx="9275">
                  <c:v>127.6653</c:v>
                </c:pt>
                <c:pt idx="9276">
                  <c:v>127.68859999999999</c:v>
                </c:pt>
                <c:pt idx="9277">
                  <c:v>127.712</c:v>
                </c:pt>
                <c:pt idx="9278">
                  <c:v>127.7354</c:v>
                </c:pt>
                <c:pt idx="9279">
                  <c:v>127.7587</c:v>
                </c:pt>
                <c:pt idx="9280">
                  <c:v>127.7821</c:v>
                </c:pt>
                <c:pt idx="9281">
                  <c:v>127.80540000000001</c:v>
                </c:pt>
                <c:pt idx="9282">
                  <c:v>127.8288</c:v>
                </c:pt>
                <c:pt idx="9283">
                  <c:v>127.8522</c:v>
                </c:pt>
                <c:pt idx="9284">
                  <c:v>127.8755</c:v>
                </c:pt>
                <c:pt idx="9285">
                  <c:v>127.8989</c:v>
                </c:pt>
                <c:pt idx="9286">
                  <c:v>127.92230000000001</c:v>
                </c:pt>
                <c:pt idx="9287">
                  <c:v>127.9457</c:v>
                </c:pt>
                <c:pt idx="9288">
                  <c:v>127.9691</c:v>
                </c:pt>
                <c:pt idx="9289">
                  <c:v>127.9924</c:v>
                </c:pt>
                <c:pt idx="9290">
                  <c:v>128.01580000000001</c:v>
                </c:pt>
                <c:pt idx="9291">
                  <c:v>128.03919999999999</c:v>
                </c:pt>
                <c:pt idx="9292">
                  <c:v>128.0626</c:v>
                </c:pt>
                <c:pt idx="9293">
                  <c:v>128.08600000000001</c:v>
                </c:pt>
                <c:pt idx="9294">
                  <c:v>128.10939999999999</c:v>
                </c:pt>
                <c:pt idx="9295">
                  <c:v>128.1328</c:v>
                </c:pt>
                <c:pt idx="9296">
                  <c:v>128.15620000000001</c:v>
                </c:pt>
                <c:pt idx="9297">
                  <c:v>128.17959999999999</c:v>
                </c:pt>
                <c:pt idx="9298">
                  <c:v>128.203</c:v>
                </c:pt>
                <c:pt idx="9299">
                  <c:v>128.22640000000001</c:v>
                </c:pt>
                <c:pt idx="9300">
                  <c:v>128.24979999999999</c:v>
                </c:pt>
                <c:pt idx="9301">
                  <c:v>128.2732</c:v>
                </c:pt>
                <c:pt idx="9302">
                  <c:v>128.29660000000001</c:v>
                </c:pt>
                <c:pt idx="9303">
                  <c:v>128.32</c:v>
                </c:pt>
                <c:pt idx="9304">
                  <c:v>128.3434</c:v>
                </c:pt>
                <c:pt idx="9305">
                  <c:v>128.36680000000001</c:v>
                </c:pt>
                <c:pt idx="9306">
                  <c:v>128.3903</c:v>
                </c:pt>
                <c:pt idx="9307">
                  <c:v>128.41370000000001</c:v>
                </c:pt>
                <c:pt idx="9308">
                  <c:v>128.43709999999999</c:v>
                </c:pt>
                <c:pt idx="9309">
                  <c:v>128.4605</c:v>
                </c:pt>
                <c:pt idx="9310">
                  <c:v>128.48390000000001</c:v>
                </c:pt>
                <c:pt idx="9311">
                  <c:v>128.50739999999999</c:v>
                </c:pt>
                <c:pt idx="9312">
                  <c:v>128.5308</c:v>
                </c:pt>
                <c:pt idx="9313">
                  <c:v>128.55420000000001</c:v>
                </c:pt>
                <c:pt idx="9314">
                  <c:v>128.57769999999999</c:v>
                </c:pt>
                <c:pt idx="9315">
                  <c:v>128.6011</c:v>
                </c:pt>
                <c:pt idx="9316">
                  <c:v>128.62459999999999</c:v>
                </c:pt>
                <c:pt idx="9317">
                  <c:v>128.648</c:v>
                </c:pt>
                <c:pt idx="9318">
                  <c:v>128.67140000000001</c:v>
                </c:pt>
                <c:pt idx="9319">
                  <c:v>128.69489999999999</c:v>
                </c:pt>
                <c:pt idx="9320">
                  <c:v>128.7183</c:v>
                </c:pt>
                <c:pt idx="9321">
                  <c:v>128.74180000000001</c:v>
                </c:pt>
                <c:pt idx="9322">
                  <c:v>128.76519999999999</c:v>
                </c:pt>
                <c:pt idx="9323">
                  <c:v>128.78870000000001</c:v>
                </c:pt>
                <c:pt idx="9324">
                  <c:v>128.81209999999999</c:v>
                </c:pt>
                <c:pt idx="9325">
                  <c:v>128.8356</c:v>
                </c:pt>
                <c:pt idx="9326">
                  <c:v>128.85910000000001</c:v>
                </c:pt>
                <c:pt idx="9327">
                  <c:v>128.88249999999999</c:v>
                </c:pt>
                <c:pt idx="9328">
                  <c:v>128.90600000000001</c:v>
                </c:pt>
                <c:pt idx="9329">
                  <c:v>128.92949999999999</c:v>
                </c:pt>
                <c:pt idx="9330">
                  <c:v>128.9529</c:v>
                </c:pt>
                <c:pt idx="9331">
                  <c:v>128.97640000000001</c:v>
                </c:pt>
                <c:pt idx="9332">
                  <c:v>128.9999</c:v>
                </c:pt>
                <c:pt idx="9333">
                  <c:v>129.02340000000001</c:v>
                </c:pt>
                <c:pt idx="9334">
                  <c:v>129.04679999999999</c:v>
                </c:pt>
                <c:pt idx="9335">
                  <c:v>129.0703</c:v>
                </c:pt>
                <c:pt idx="9336">
                  <c:v>129.09379999999999</c:v>
                </c:pt>
                <c:pt idx="9337">
                  <c:v>129.1173</c:v>
                </c:pt>
                <c:pt idx="9338">
                  <c:v>129.14080000000001</c:v>
                </c:pt>
                <c:pt idx="9339">
                  <c:v>129.1643</c:v>
                </c:pt>
                <c:pt idx="9340">
                  <c:v>129.18780000000001</c:v>
                </c:pt>
                <c:pt idx="9341">
                  <c:v>129.21119999999999</c:v>
                </c:pt>
                <c:pt idx="9342">
                  <c:v>129.2347</c:v>
                </c:pt>
                <c:pt idx="9343">
                  <c:v>129.25819999999999</c:v>
                </c:pt>
                <c:pt idx="9344">
                  <c:v>129.2817</c:v>
                </c:pt>
                <c:pt idx="9345">
                  <c:v>129.30520000000001</c:v>
                </c:pt>
                <c:pt idx="9346">
                  <c:v>129.3287</c:v>
                </c:pt>
                <c:pt idx="9347">
                  <c:v>129.35220000000001</c:v>
                </c:pt>
                <c:pt idx="9348">
                  <c:v>129.3758</c:v>
                </c:pt>
                <c:pt idx="9349">
                  <c:v>129.39930000000001</c:v>
                </c:pt>
                <c:pt idx="9350">
                  <c:v>129.4228</c:v>
                </c:pt>
                <c:pt idx="9351">
                  <c:v>129.44630000000001</c:v>
                </c:pt>
                <c:pt idx="9352">
                  <c:v>129.46979999999999</c:v>
                </c:pt>
                <c:pt idx="9353">
                  <c:v>129.4933</c:v>
                </c:pt>
                <c:pt idx="9354">
                  <c:v>129.51679999999999</c:v>
                </c:pt>
                <c:pt idx="9355">
                  <c:v>129.54040000000001</c:v>
                </c:pt>
                <c:pt idx="9356">
                  <c:v>129.56389999999999</c:v>
                </c:pt>
                <c:pt idx="9357">
                  <c:v>129.5874</c:v>
                </c:pt>
                <c:pt idx="9358">
                  <c:v>129.61089999999999</c:v>
                </c:pt>
                <c:pt idx="9359">
                  <c:v>129.6345</c:v>
                </c:pt>
                <c:pt idx="9360">
                  <c:v>129.65799999999999</c:v>
                </c:pt>
                <c:pt idx="9361">
                  <c:v>129.6815</c:v>
                </c:pt>
                <c:pt idx="9362">
                  <c:v>129.70509999999999</c:v>
                </c:pt>
                <c:pt idx="9363">
                  <c:v>129.7286</c:v>
                </c:pt>
                <c:pt idx="9364">
                  <c:v>129.75219999999999</c:v>
                </c:pt>
                <c:pt idx="9365">
                  <c:v>129.7757</c:v>
                </c:pt>
                <c:pt idx="9366">
                  <c:v>129.79929999999999</c:v>
                </c:pt>
                <c:pt idx="9367">
                  <c:v>129.8228</c:v>
                </c:pt>
                <c:pt idx="9368">
                  <c:v>129.84639999999999</c:v>
                </c:pt>
                <c:pt idx="9369">
                  <c:v>129.8699</c:v>
                </c:pt>
                <c:pt idx="9370">
                  <c:v>129.89349999999999</c:v>
                </c:pt>
                <c:pt idx="9371">
                  <c:v>129.917</c:v>
                </c:pt>
                <c:pt idx="9372">
                  <c:v>129.94059999999999</c:v>
                </c:pt>
                <c:pt idx="9373">
                  <c:v>129.96420000000001</c:v>
                </c:pt>
                <c:pt idx="9374">
                  <c:v>129.98769999999999</c:v>
                </c:pt>
                <c:pt idx="9375">
                  <c:v>130.01130000000001</c:v>
                </c:pt>
                <c:pt idx="9376">
                  <c:v>130.03489999999999</c:v>
                </c:pt>
                <c:pt idx="9377">
                  <c:v>130.05840000000001</c:v>
                </c:pt>
                <c:pt idx="9378">
                  <c:v>130.08199999999999</c:v>
                </c:pt>
                <c:pt idx="9379">
                  <c:v>130.10560000000001</c:v>
                </c:pt>
                <c:pt idx="9380">
                  <c:v>130.12909999999999</c:v>
                </c:pt>
                <c:pt idx="9381">
                  <c:v>130.15270000000001</c:v>
                </c:pt>
                <c:pt idx="9382">
                  <c:v>130.1763</c:v>
                </c:pt>
                <c:pt idx="9383">
                  <c:v>130.19990000000001</c:v>
                </c:pt>
                <c:pt idx="9384">
                  <c:v>130.2235</c:v>
                </c:pt>
                <c:pt idx="9385">
                  <c:v>130.24709999999999</c:v>
                </c:pt>
                <c:pt idx="9386">
                  <c:v>130.2706</c:v>
                </c:pt>
                <c:pt idx="9387">
                  <c:v>130.29419999999999</c:v>
                </c:pt>
                <c:pt idx="9388">
                  <c:v>130.31780000000001</c:v>
                </c:pt>
                <c:pt idx="9389">
                  <c:v>130.34139999999999</c:v>
                </c:pt>
                <c:pt idx="9390">
                  <c:v>130.36500000000001</c:v>
                </c:pt>
                <c:pt idx="9391">
                  <c:v>130.3886</c:v>
                </c:pt>
                <c:pt idx="9392">
                  <c:v>130.41220000000001</c:v>
                </c:pt>
                <c:pt idx="9393">
                  <c:v>130.4358</c:v>
                </c:pt>
                <c:pt idx="9394">
                  <c:v>130.45939999999999</c:v>
                </c:pt>
                <c:pt idx="9395">
                  <c:v>130.483</c:v>
                </c:pt>
                <c:pt idx="9396">
                  <c:v>130.5067</c:v>
                </c:pt>
                <c:pt idx="9397">
                  <c:v>130.53030000000001</c:v>
                </c:pt>
                <c:pt idx="9398">
                  <c:v>130.5539</c:v>
                </c:pt>
                <c:pt idx="9399">
                  <c:v>130.57749999999999</c:v>
                </c:pt>
                <c:pt idx="9400">
                  <c:v>130.6011</c:v>
                </c:pt>
                <c:pt idx="9401">
                  <c:v>130.62469999999999</c:v>
                </c:pt>
                <c:pt idx="9402">
                  <c:v>130.64840000000001</c:v>
                </c:pt>
                <c:pt idx="9403">
                  <c:v>130.672</c:v>
                </c:pt>
                <c:pt idx="9404">
                  <c:v>130.69560000000001</c:v>
                </c:pt>
                <c:pt idx="9405">
                  <c:v>130.7192</c:v>
                </c:pt>
                <c:pt idx="9406">
                  <c:v>130.74289999999999</c:v>
                </c:pt>
                <c:pt idx="9407">
                  <c:v>130.76650000000001</c:v>
                </c:pt>
                <c:pt idx="9408">
                  <c:v>130.7901</c:v>
                </c:pt>
                <c:pt idx="9409">
                  <c:v>130.81379999999999</c:v>
                </c:pt>
                <c:pt idx="9410">
                  <c:v>130.8374</c:v>
                </c:pt>
                <c:pt idx="9411">
                  <c:v>130.86109999999999</c:v>
                </c:pt>
                <c:pt idx="9412">
                  <c:v>130.88470000000001</c:v>
                </c:pt>
                <c:pt idx="9413">
                  <c:v>130.9084</c:v>
                </c:pt>
                <c:pt idx="9414">
                  <c:v>130.93199999999999</c:v>
                </c:pt>
                <c:pt idx="9415">
                  <c:v>130.95570000000001</c:v>
                </c:pt>
                <c:pt idx="9416">
                  <c:v>130.97929999999999</c:v>
                </c:pt>
                <c:pt idx="9417">
                  <c:v>131.00299999999999</c:v>
                </c:pt>
                <c:pt idx="9418">
                  <c:v>131.0266</c:v>
                </c:pt>
                <c:pt idx="9419">
                  <c:v>131.05029999999999</c:v>
                </c:pt>
                <c:pt idx="9420">
                  <c:v>131.07390000000001</c:v>
                </c:pt>
                <c:pt idx="9421">
                  <c:v>131.0976</c:v>
                </c:pt>
                <c:pt idx="9422">
                  <c:v>131.12129999999999</c:v>
                </c:pt>
                <c:pt idx="9423">
                  <c:v>131.14490000000001</c:v>
                </c:pt>
                <c:pt idx="9424">
                  <c:v>131.1686</c:v>
                </c:pt>
                <c:pt idx="9425">
                  <c:v>131.19229999999999</c:v>
                </c:pt>
                <c:pt idx="9426">
                  <c:v>131.21600000000001</c:v>
                </c:pt>
                <c:pt idx="9427">
                  <c:v>131.2396</c:v>
                </c:pt>
                <c:pt idx="9428">
                  <c:v>131.26329999999999</c:v>
                </c:pt>
                <c:pt idx="9429">
                  <c:v>131.28700000000001</c:v>
                </c:pt>
                <c:pt idx="9430">
                  <c:v>131.3107</c:v>
                </c:pt>
                <c:pt idx="9431">
                  <c:v>131.33439999999999</c:v>
                </c:pt>
                <c:pt idx="9432">
                  <c:v>131.358</c:v>
                </c:pt>
                <c:pt idx="9433">
                  <c:v>131.3817</c:v>
                </c:pt>
                <c:pt idx="9434">
                  <c:v>131.40539999999999</c:v>
                </c:pt>
                <c:pt idx="9435">
                  <c:v>131.42910000000001</c:v>
                </c:pt>
                <c:pt idx="9436">
                  <c:v>131.4528</c:v>
                </c:pt>
                <c:pt idx="9437">
                  <c:v>131.47649999999999</c:v>
                </c:pt>
                <c:pt idx="9438">
                  <c:v>131.50020000000001</c:v>
                </c:pt>
                <c:pt idx="9439">
                  <c:v>131.5239</c:v>
                </c:pt>
                <c:pt idx="9440">
                  <c:v>131.54759999999999</c:v>
                </c:pt>
                <c:pt idx="9441">
                  <c:v>131.57130000000001</c:v>
                </c:pt>
                <c:pt idx="9442">
                  <c:v>131.595</c:v>
                </c:pt>
                <c:pt idx="9443">
                  <c:v>131.61879999999999</c:v>
                </c:pt>
                <c:pt idx="9444">
                  <c:v>131.64250000000001</c:v>
                </c:pt>
                <c:pt idx="9445">
                  <c:v>131.6662</c:v>
                </c:pt>
                <c:pt idx="9446">
                  <c:v>131.68989999999999</c:v>
                </c:pt>
                <c:pt idx="9447">
                  <c:v>131.71360000000001</c:v>
                </c:pt>
                <c:pt idx="9448">
                  <c:v>131.73740000000001</c:v>
                </c:pt>
                <c:pt idx="9449">
                  <c:v>131.7611</c:v>
                </c:pt>
                <c:pt idx="9450">
                  <c:v>131.78479999999999</c:v>
                </c:pt>
                <c:pt idx="9451">
                  <c:v>131.80850000000001</c:v>
                </c:pt>
                <c:pt idx="9452">
                  <c:v>131.8322</c:v>
                </c:pt>
                <c:pt idx="9453">
                  <c:v>131.85599999999999</c:v>
                </c:pt>
                <c:pt idx="9454">
                  <c:v>131.87970000000001</c:v>
                </c:pt>
                <c:pt idx="9455">
                  <c:v>131.90350000000001</c:v>
                </c:pt>
                <c:pt idx="9456">
                  <c:v>131.9272</c:v>
                </c:pt>
                <c:pt idx="9457">
                  <c:v>131.95089999999999</c:v>
                </c:pt>
                <c:pt idx="9458">
                  <c:v>131.97470000000001</c:v>
                </c:pt>
                <c:pt idx="9459">
                  <c:v>131.9984</c:v>
                </c:pt>
                <c:pt idx="9460">
                  <c:v>132.0222</c:v>
                </c:pt>
                <c:pt idx="9461">
                  <c:v>132.04589999999999</c:v>
                </c:pt>
                <c:pt idx="9462">
                  <c:v>132.06970000000001</c:v>
                </c:pt>
                <c:pt idx="9463">
                  <c:v>132.0934</c:v>
                </c:pt>
                <c:pt idx="9464">
                  <c:v>132.1172</c:v>
                </c:pt>
                <c:pt idx="9465">
                  <c:v>132.14089999999999</c:v>
                </c:pt>
                <c:pt idx="9466">
                  <c:v>132.16470000000001</c:v>
                </c:pt>
                <c:pt idx="9467">
                  <c:v>132.1885</c:v>
                </c:pt>
                <c:pt idx="9468">
                  <c:v>132.2122</c:v>
                </c:pt>
                <c:pt idx="9469">
                  <c:v>132.23599999999999</c:v>
                </c:pt>
                <c:pt idx="9470">
                  <c:v>132.25980000000001</c:v>
                </c:pt>
                <c:pt idx="9471">
                  <c:v>132.2835</c:v>
                </c:pt>
                <c:pt idx="9472">
                  <c:v>132.3073</c:v>
                </c:pt>
                <c:pt idx="9473">
                  <c:v>132.33109999999999</c:v>
                </c:pt>
                <c:pt idx="9474">
                  <c:v>132.35489999999999</c:v>
                </c:pt>
                <c:pt idx="9475">
                  <c:v>132.37860000000001</c:v>
                </c:pt>
                <c:pt idx="9476">
                  <c:v>132.4024</c:v>
                </c:pt>
                <c:pt idx="9477">
                  <c:v>132.42619999999999</c:v>
                </c:pt>
                <c:pt idx="9478">
                  <c:v>132.44999999999999</c:v>
                </c:pt>
                <c:pt idx="9479">
                  <c:v>132.47380000000001</c:v>
                </c:pt>
                <c:pt idx="9480">
                  <c:v>132.49760000000001</c:v>
                </c:pt>
                <c:pt idx="9481">
                  <c:v>132.5213</c:v>
                </c:pt>
                <c:pt idx="9482">
                  <c:v>132.54519999999999</c:v>
                </c:pt>
                <c:pt idx="9483">
                  <c:v>132.56890000000001</c:v>
                </c:pt>
                <c:pt idx="9484">
                  <c:v>132.59270000000001</c:v>
                </c:pt>
                <c:pt idx="9485">
                  <c:v>132.6165</c:v>
                </c:pt>
                <c:pt idx="9486">
                  <c:v>132.6404</c:v>
                </c:pt>
                <c:pt idx="9487">
                  <c:v>132.66419999999999</c:v>
                </c:pt>
                <c:pt idx="9488">
                  <c:v>132.68799999999999</c:v>
                </c:pt>
                <c:pt idx="9489">
                  <c:v>132.71180000000001</c:v>
                </c:pt>
                <c:pt idx="9490">
                  <c:v>132.73560000000001</c:v>
                </c:pt>
                <c:pt idx="9491">
                  <c:v>132.7594</c:v>
                </c:pt>
                <c:pt idx="9492">
                  <c:v>132.78319999999999</c:v>
                </c:pt>
                <c:pt idx="9493">
                  <c:v>132.80699999999999</c:v>
                </c:pt>
                <c:pt idx="9494">
                  <c:v>132.83080000000001</c:v>
                </c:pt>
                <c:pt idx="9495">
                  <c:v>132.85470000000001</c:v>
                </c:pt>
                <c:pt idx="9496">
                  <c:v>132.8785</c:v>
                </c:pt>
                <c:pt idx="9497">
                  <c:v>132.9023</c:v>
                </c:pt>
                <c:pt idx="9498">
                  <c:v>132.92609999999999</c:v>
                </c:pt>
                <c:pt idx="9499">
                  <c:v>132.94999999999999</c:v>
                </c:pt>
                <c:pt idx="9500">
                  <c:v>132.97380000000001</c:v>
                </c:pt>
                <c:pt idx="9501">
                  <c:v>132.99770000000001</c:v>
                </c:pt>
                <c:pt idx="9502">
                  <c:v>133.0215</c:v>
                </c:pt>
                <c:pt idx="9503">
                  <c:v>133.0453</c:v>
                </c:pt>
                <c:pt idx="9504">
                  <c:v>133.0692</c:v>
                </c:pt>
                <c:pt idx="9505">
                  <c:v>133.09299999999999</c:v>
                </c:pt>
                <c:pt idx="9506">
                  <c:v>133.11689999999999</c:v>
                </c:pt>
                <c:pt idx="9507">
                  <c:v>133.14070000000001</c:v>
                </c:pt>
                <c:pt idx="9508">
                  <c:v>133.16460000000001</c:v>
                </c:pt>
                <c:pt idx="9509">
                  <c:v>133.1884</c:v>
                </c:pt>
                <c:pt idx="9510">
                  <c:v>133.2122</c:v>
                </c:pt>
                <c:pt idx="9511">
                  <c:v>133.23609999999999</c:v>
                </c:pt>
                <c:pt idx="9512">
                  <c:v>133.26</c:v>
                </c:pt>
                <c:pt idx="9513">
                  <c:v>133.28380000000001</c:v>
                </c:pt>
                <c:pt idx="9514">
                  <c:v>133.30770000000001</c:v>
                </c:pt>
                <c:pt idx="9515">
                  <c:v>133.33160000000001</c:v>
                </c:pt>
                <c:pt idx="9516">
                  <c:v>133.3554</c:v>
                </c:pt>
                <c:pt idx="9517">
                  <c:v>133.3793</c:v>
                </c:pt>
                <c:pt idx="9518">
                  <c:v>133.4032</c:v>
                </c:pt>
                <c:pt idx="9519">
                  <c:v>133.42699999999999</c:v>
                </c:pt>
                <c:pt idx="9520">
                  <c:v>133.45089999999999</c:v>
                </c:pt>
                <c:pt idx="9521">
                  <c:v>133.47479999999999</c:v>
                </c:pt>
                <c:pt idx="9522">
                  <c:v>133.49870000000001</c:v>
                </c:pt>
                <c:pt idx="9523">
                  <c:v>133.52260000000001</c:v>
                </c:pt>
                <c:pt idx="9524">
                  <c:v>133.54640000000001</c:v>
                </c:pt>
                <c:pt idx="9525">
                  <c:v>133.5703</c:v>
                </c:pt>
                <c:pt idx="9526">
                  <c:v>133.5942</c:v>
                </c:pt>
                <c:pt idx="9527">
                  <c:v>133.6181</c:v>
                </c:pt>
                <c:pt idx="9528">
                  <c:v>133.642</c:v>
                </c:pt>
                <c:pt idx="9529">
                  <c:v>133.66589999999999</c:v>
                </c:pt>
                <c:pt idx="9530">
                  <c:v>133.68979999999999</c:v>
                </c:pt>
                <c:pt idx="9531">
                  <c:v>133.71369999999999</c:v>
                </c:pt>
                <c:pt idx="9532">
                  <c:v>133.73759999999999</c:v>
                </c:pt>
                <c:pt idx="9533">
                  <c:v>133.76150000000001</c:v>
                </c:pt>
                <c:pt idx="9534">
                  <c:v>133.78540000000001</c:v>
                </c:pt>
                <c:pt idx="9535">
                  <c:v>133.80930000000001</c:v>
                </c:pt>
                <c:pt idx="9536">
                  <c:v>133.83320000000001</c:v>
                </c:pt>
                <c:pt idx="9537">
                  <c:v>133.8571</c:v>
                </c:pt>
                <c:pt idx="9538">
                  <c:v>133.881</c:v>
                </c:pt>
                <c:pt idx="9539">
                  <c:v>133.905</c:v>
                </c:pt>
                <c:pt idx="9540">
                  <c:v>133.9289</c:v>
                </c:pt>
                <c:pt idx="9541">
                  <c:v>133.9528</c:v>
                </c:pt>
                <c:pt idx="9542">
                  <c:v>133.97669999999999</c:v>
                </c:pt>
                <c:pt idx="9543">
                  <c:v>134.00059999999999</c:v>
                </c:pt>
                <c:pt idx="9544">
                  <c:v>134.02459999999999</c:v>
                </c:pt>
                <c:pt idx="9545">
                  <c:v>134.04849999999999</c:v>
                </c:pt>
                <c:pt idx="9546">
                  <c:v>134.07239999999999</c:v>
                </c:pt>
                <c:pt idx="9547">
                  <c:v>134.09639999999999</c:v>
                </c:pt>
                <c:pt idx="9548">
                  <c:v>134.12029999999999</c:v>
                </c:pt>
                <c:pt idx="9549">
                  <c:v>134.14420000000001</c:v>
                </c:pt>
                <c:pt idx="9550">
                  <c:v>134.16820000000001</c:v>
                </c:pt>
                <c:pt idx="9551">
                  <c:v>134.19210000000001</c:v>
                </c:pt>
                <c:pt idx="9552">
                  <c:v>134.21600000000001</c:v>
                </c:pt>
                <c:pt idx="9553">
                  <c:v>134.24</c:v>
                </c:pt>
                <c:pt idx="9554">
                  <c:v>134.26390000000001</c:v>
                </c:pt>
                <c:pt idx="9555">
                  <c:v>134.28790000000001</c:v>
                </c:pt>
                <c:pt idx="9556">
                  <c:v>134.31180000000001</c:v>
                </c:pt>
                <c:pt idx="9557">
                  <c:v>134.33580000000001</c:v>
                </c:pt>
                <c:pt idx="9558">
                  <c:v>134.35980000000001</c:v>
                </c:pt>
                <c:pt idx="9559">
                  <c:v>134.3837</c:v>
                </c:pt>
                <c:pt idx="9560">
                  <c:v>134.40770000000001</c:v>
                </c:pt>
                <c:pt idx="9561">
                  <c:v>134.4316</c:v>
                </c:pt>
                <c:pt idx="9562">
                  <c:v>134.4556</c:v>
                </c:pt>
                <c:pt idx="9563">
                  <c:v>134.4796</c:v>
                </c:pt>
                <c:pt idx="9564">
                  <c:v>134.5035</c:v>
                </c:pt>
                <c:pt idx="9565">
                  <c:v>134.5275</c:v>
                </c:pt>
                <c:pt idx="9566">
                  <c:v>134.5515</c:v>
                </c:pt>
                <c:pt idx="9567">
                  <c:v>134.57550000000001</c:v>
                </c:pt>
                <c:pt idx="9568">
                  <c:v>134.5994</c:v>
                </c:pt>
                <c:pt idx="9569">
                  <c:v>134.6234</c:v>
                </c:pt>
                <c:pt idx="9570">
                  <c:v>134.6474</c:v>
                </c:pt>
                <c:pt idx="9571">
                  <c:v>134.67140000000001</c:v>
                </c:pt>
                <c:pt idx="9572">
                  <c:v>134.69540000000001</c:v>
                </c:pt>
                <c:pt idx="9573">
                  <c:v>134.71940000000001</c:v>
                </c:pt>
                <c:pt idx="9574">
                  <c:v>134.7433</c:v>
                </c:pt>
                <c:pt idx="9575">
                  <c:v>134.76730000000001</c:v>
                </c:pt>
                <c:pt idx="9576">
                  <c:v>134.79130000000001</c:v>
                </c:pt>
                <c:pt idx="9577">
                  <c:v>134.81530000000001</c:v>
                </c:pt>
                <c:pt idx="9578">
                  <c:v>134.83930000000001</c:v>
                </c:pt>
                <c:pt idx="9579">
                  <c:v>134.86330000000001</c:v>
                </c:pt>
                <c:pt idx="9580">
                  <c:v>134.88730000000001</c:v>
                </c:pt>
                <c:pt idx="9581">
                  <c:v>134.91130000000001</c:v>
                </c:pt>
                <c:pt idx="9582">
                  <c:v>134.93539999999999</c:v>
                </c:pt>
                <c:pt idx="9583">
                  <c:v>134.95939999999999</c:v>
                </c:pt>
                <c:pt idx="9584">
                  <c:v>134.98339999999999</c:v>
                </c:pt>
                <c:pt idx="9585">
                  <c:v>135.00739999999999</c:v>
                </c:pt>
                <c:pt idx="9586">
                  <c:v>135.03139999999999</c:v>
                </c:pt>
                <c:pt idx="9587">
                  <c:v>135.05539999999999</c:v>
                </c:pt>
                <c:pt idx="9588">
                  <c:v>135.0795</c:v>
                </c:pt>
                <c:pt idx="9589">
                  <c:v>135.1035</c:v>
                </c:pt>
                <c:pt idx="9590">
                  <c:v>135.1275</c:v>
                </c:pt>
                <c:pt idx="9591">
                  <c:v>135.1515</c:v>
                </c:pt>
                <c:pt idx="9592">
                  <c:v>135.1756</c:v>
                </c:pt>
                <c:pt idx="9593">
                  <c:v>135.1996</c:v>
                </c:pt>
                <c:pt idx="9594">
                  <c:v>135.2236</c:v>
                </c:pt>
                <c:pt idx="9595">
                  <c:v>135.24770000000001</c:v>
                </c:pt>
                <c:pt idx="9596">
                  <c:v>135.27170000000001</c:v>
                </c:pt>
                <c:pt idx="9597">
                  <c:v>135.29570000000001</c:v>
                </c:pt>
                <c:pt idx="9598">
                  <c:v>135.31979999999999</c:v>
                </c:pt>
                <c:pt idx="9599">
                  <c:v>135.34379999999999</c:v>
                </c:pt>
                <c:pt idx="9600">
                  <c:v>135.36789999999999</c:v>
                </c:pt>
                <c:pt idx="9601">
                  <c:v>135.39189999999999</c:v>
                </c:pt>
                <c:pt idx="9602">
                  <c:v>135.416</c:v>
                </c:pt>
                <c:pt idx="9603">
                  <c:v>135.44</c:v>
                </c:pt>
                <c:pt idx="9604">
                  <c:v>135.4641</c:v>
                </c:pt>
                <c:pt idx="9605">
                  <c:v>135.4881</c:v>
                </c:pt>
                <c:pt idx="9606">
                  <c:v>135.51220000000001</c:v>
                </c:pt>
                <c:pt idx="9607">
                  <c:v>135.53620000000001</c:v>
                </c:pt>
                <c:pt idx="9608">
                  <c:v>135.56030000000001</c:v>
                </c:pt>
                <c:pt idx="9609">
                  <c:v>135.58439999999999</c:v>
                </c:pt>
                <c:pt idx="9610">
                  <c:v>135.60839999999999</c:v>
                </c:pt>
                <c:pt idx="9611">
                  <c:v>135.63249999999999</c:v>
                </c:pt>
                <c:pt idx="9612">
                  <c:v>135.6566</c:v>
                </c:pt>
                <c:pt idx="9613">
                  <c:v>135.6807</c:v>
                </c:pt>
                <c:pt idx="9614">
                  <c:v>135.7047</c:v>
                </c:pt>
                <c:pt idx="9615">
                  <c:v>135.72880000000001</c:v>
                </c:pt>
                <c:pt idx="9616">
                  <c:v>135.75290000000001</c:v>
                </c:pt>
                <c:pt idx="9617">
                  <c:v>135.77699999999999</c:v>
                </c:pt>
                <c:pt idx="9618">
                  <c:v>135.80109999999999</c:v>
                </c:pt>
                <c:pt idx="9619">
                  <c:v>135.82509999999999</c:v>
                </c:pt>
                <c:pt idx="9620">
                  <c:v>135.8492</c:v>
                </c:pt>
                <c:pt idx="9621">
                  <c:v>135.8733</c:v>
                </c:pt>
                <c:pt idx="9622">
                  <c:v>135.8974</c:v>
                </c:pt>
                <c:pt idx="9623">
                  <c:v>135.92150000000001</c:v>
                </c:pt>
                <c:pt idx="9624">
                  <c:v>135.94560000000001</c:v>
                </c:pt>
                <c:pt idx="9625">
                  <c:v>135.96969999999999</c:v>
                </c:pt>
                <c:pt idx="9626">
                  <c:v>135.99379999999999</c:v>
                </c:pt>
                <c:pt idx="9627">
                  <c:v>136.0179</c:v>
                </c:pt>
                <c:pt idx="9628">
                  <c:v>136.042</c:v>
                </c:pt>
                <c:pt idx="9629">
                  <c:v>136.06610000000001</c:v>
                </c:pt>
                <c:pt idx="9630">
                  <c:v>136.09020000000001</c:v>
                </c:pt>
                <c:pt idx="9631">
                  <c:v>136.11429999999999</c:v>
                </c:pt>
                <c:pt idx="9632">
                  <c:v>136.13849999999999</c:v>
                </c:pt>
                <c:pt idx="9633">
                  <c:v>136.1626</c:v>
                </c:pt>
                <c:pt idx="9634">
                  <c:v>136.1867</c:v>
                </c:pt>
                <c:pt idx="9635">
                  <c:v>136.21080000000001</c:v>
                </c:pt>
                <c:pt idx="9636">
                  <c:v>136.23500000000001</c:v>
                </c:pt>
                <c:pt idx="9637">
                  <c:v>136.25909999999999</c:v>
                </c:pt>
                <c:pt idx="9638">
                  <c:v>136.28319999999999</c:v>
                </c:pt>
                <c:pt idx="9639">
                  <c:v>136.3073</c:v>
                </c:pt>
                <c:pt idx="9640">
                  <c:v>136.33150000000001</c:v>
                </c:pt>
                <c:pt idx="9641">
                  <c:v>136.35560000000001</c:v>
                </c:pt>
                <c:pt idx="9642">
                  <c:v>136.37970000000001</c:v>
                </c:pt>
                <c:pt idx="9643">
                  <c:v>136.40389999999999</c:v>
                </c:pt>
                <c:pt idx="9644">
                  <c:v>136.428</c:v>
                </c:pt>
                <c:pt idx="9645">
                  <c:v>136.4521</c:v>
                </c:pt>
                <c:pt idx="9646">
                  <c:v>136.47630000000001</c:v>
                </c:pt>
                <c:pt idx="9647">
                  <c:v>136.50040000000001</c:v>
                </c:pt>
                <c:pt idx="9648">
                  <c:v>136.52459999999999</c:v>
                </c:pt>
                <c:pt idx="9649">
                  <c:v>136.5488</c:v>
                </c:pt>
                <c:pt idx="9650">
                  <c:v>136.5729</c:v>
                </c:pt>
                <c:pt idx="9651">
                  <c:v>136.59710000000001</c:v>
                </c:pt>
                <c:pt idx="9652">
                  <c:v>136.62119999999999</c:v>
                </c:pt>
                <c:pt idx="9653">
                  <c:v>136.6454</c:v>
                </c:pt>
                <c:pt idx="9654">
                  <c:v>136.6695</c:v>
                </c:pt>
                <c:pt idx="9655">
                  <c:v>136.69370000000001</c:v>
                </c:pt>
                <c:pt idx="9656">
                  <c:v>136.71789999999999</c:v>
                </c:pt>
                <c:pt idx="9657">
                  <c:v>136.74199999999999</c:v>
                </c:pt>
                <c:pt idx="9658">
                  <c:v>136.7662</c:v>
                </c:pt>
                <c:pt idx="9659">
                  <c:v>136.79040000000001</c:v>
                </c:pt>
                <c:pt idx="9660">
                  <c:v>136.81450000000001</c:v>
                </c:pt>
                <c:pt idx="9661">
                  <c:v>136.83869999999999</c:v>
                </c:pt>
                <c:pt idx="9662">
                  <c:v>136.8629</c:v>
                </c:pt>
                <c:pt idx="9663">
                  <c:v>136.8871</c:v>
                </c:pt>
                <c:pt idx="9664">
                  <c:v>136.91130000000001</c:v>
                </c:pt>
                <c:pt idx="9665">
                  <c:v>136.93549999999999</c:v>
                </c:pt>
                <c:pt idx="9666">
                  <c:v>136.95959999999999</c:v>
                </c:pt>
                <c:pt idx="9667">
                  <c:v>136.9838</c:v>
                </c:pt>
                <c:pt idx="9668">
                  <c:v>137.00800000000001</c:v>
                </c:pt>
                <c:pt idx="9669">
                  <c:v>137.03219999999999</c:v>
                </c:pt>
                <c:pt idx="9670">
                  <c:v>137.0564</c:v>
                </c:pt>
                <c:pt idx="9671">
                  <c:v>137.0806</c:v>
                </c:pt>
                <c:pt idx="9672">
                  <c:v>137.10480000000001</c:v>
                </c:pt>
                <c:pt idx="9673">
                  <c:v>137.12899999999999</c:v>
                </c:pt>
                <c:pt idx="9674">
                  <c:v>137.1532</c:v>
                </c:pt>
                <c:pt idx="9675">
                  <c:v>137.17740000000001</c:v>
                </c:pt>
                <c:pt idx="9676">
                  <c:v>137.20160000000001</c:v>
                </c:pt>
                <c:pt idx="9677">
                  <c:v>137.22579999999999</c:v>
                </c:pt>
                <c:pt idx="9678">
                  <c:v>137.25</c:v>
                </c:pt>
                <c:pt idx="9679">
                  <c:v>137.27430000000001</c:v>
                </c:pt>
                <c:pt idx="9680">
                  <c:v>137.29849999999999</c:v>
                </c:pt>
                <c:pt idx="9681">
                  <c:v>137.3227</c:v>
                </c:pt>
                <c:pt idx="9682">
                  <c:v>137.34690000000001</c:v>
                </c:pt>
                <c:pt idx="9683">
                  <c:v>137.37119999999999</c:v>
                </c:pt>
                <c:pt idx="9684">
                  <c:v>137.3954</c:v>
                </c:pt>
                <c:pt idx="9685">
                  <c:v>137.4196</c:v>
                </c:pt>
                <c:pt idx="9686">
                  <c:v>137.44380000000001</c:v>
                </c:pt>
                <c:pt idx="9687">
                  <c:v>137.46809999999999</c:v>
                </c:pt>
                <c:pt idx="9688">
                  <c:v>137.4923</c:v>
                </c:pt>
                <c:pt idx="9689">
                  <c:v>137.51650000000001</c:v>
                </c:pt>
                <c:pt idx="9690">
                  <c:v>137.54079999999999</c:v>
                </c:pt>
                <c:pt idx="9691">
                  <c:v>137.565</c:v>
                </c:pt>
                <c:pt idx="9692">
                  <c:v>137.58920000000001</c:v>
                </c:pt>
                <c:pt idx="9693">
                  <c:v>137.61349999999999</c:v>
                </c:pt>
                <c:pt idx="9694">
                  <c:v>137.6377</c:v>
                </c:pt>
                <c:pt idx="9695">
                  <c:v>137.66200000000001</c:v>
                </c:pt>
                <c:pt idx="9696">
                  <c:v>137.68620000000001</c:v>
                </c:pt>
                <c:pt idx="9697">
                  <c:v>137.7105</c:v>
                </c:pt>
                <c:pt idx="9698">
                  <c:v>137.73480000000001</c:v>
                </c:pt>
                <c:pt idx="9699">
                  <c:v>137.75899999999999</c:v>
                </c:pt>
                <c:pt idx="9700">
                  <c:v>137.7833</c:v>
                </c:pt>
                <c:pt idx="9701">
                  <c:v>137.8075</c:v>
                </c:pt>
                <c:pt idx="9702">
                  <c:v>137.83179999999999</c:v>
                </c:pt>
                <c:pt idx="9703">
                  <c:v>137.8561</c:v>
                </c:pt>
                <c:pt idx="9704">
                  <c:v>137.88030000000001</c:v>
                </c:pt>
                <c:pt idx="9705">
                  <c:v>137.90459999999999</c:v>
                </c:pt>
                <c:pt idx="9706">
                  <c:v>137.9289</c:v>
                </c:pt>
                <c:pt idx="9707">
                  <c:v>137.95320000000001</c:v>
                </c:pt>
                <c:pt idx="9708">
                  <c:v>137.97739999999999</c:v>
                </c:pt>
                <c:pt idx="9709">
                  <c:v>138.0017</c:v>
                </c:pt>
                <c:pt idx="9710">
                  <c:v>138.02600000000001</c:v>
                </c:pt>
                <c:pt idx="9711">
                  <c:v>138.05029999999999</c:v>
                </c:pt>
                <c:pt idx="9712">
                  <c:v>138.0746</c:v>
                </c:pt>
                <c:pt idx="9713">
                  <c:v>138.09880000000001</c:v>
                </c:pt>
                <c:pt idx="9714">
                  <c:v>138.12309999999999</c:v>
                </c:pt>
                <c:pt idx="9715">
                  <c:v>138.1474</c:v>
                </c:pt>
                <c:pt idx="9716">
                  <c:v>138.17169999999999</c:v>
                </c:pt>
                <c:pt idx="9717">
                  <c:v>138.196</c:v>
                </c:pt>
                <c:pt idx="9718">
                  <c:v>138.22030000000001</c:v>
                </c:pt>
                <c:pt idx="9719">
                  <c:v>138.24459999999999</c:v>
                </c:pt>
                <c:pt idx="9720">
                  <c:v>138.2689</c:v>
                </c:pt>
                <c:pt idx="9721">
                  <c:v>138.29320000000001</c:v>
                </c:pt>
                <c:pt idx="9722">
                  <c:v>138.3175</c:v>
                </c:pt>
                <c:pt idx="9723">
                  <c:v>138.34180000000001</c:v>
                </c:pt>
                <c:pt idx="9724">
                  <c:v>138.36609999999999</c:v>
                </c:pt>
                <c:pt idx="9725">
                  <c:v>138.3905</c:v>
                </c:pt>
                <c:pt idx="9726">
                  <c:v>138.41480000000001</c:v>
                </c:pt>
                <c:pt idx="9727">
                  <c:v>138.4391</c:v>
                </c:pt>
                <c:pt idx="9728">
                  <c:v>138.46340000000001</c:v>
                </c:pt>
                <c:pt idx="9729">
                  <c:v>138.48769999999999</c:v>
                </c:pt>
                <c:pt idx="9730">
                  <c:v>138.5121</c:v>
                </c:pt>
                <c:pt idx="9731">
                  <c:v>138.53639999999999</c:v>
                </c:pt>
                <c:pt idx="9732">
                  <c:v>138.5607</c:v>
                </c:pt>
                <c:pt idx="9733">
                  <c:v>138.58510000000001</c:v>
                </c:pt>
                <c:pt idx="9734">
                  <c:v>138.60939999999999</c:v>
                </c:pt>
                <c:pt idx="9735">
                  <c:v>138.6337</c:v>
                </c:pt>
                <c:pt idx="9736">
                  <c:v>138.65809999999999</c:v>
                </c:pt>
                <c:pt idx="9737">
                  <c:v>138.6824</c:v>
                </c:pt>
                <c:pt idx="9738">
                  <c:v>138.70670000000001</c:v>
                </c:pt>
                <c:pt idx="9739">
                  <c:v>138.7311</c:v>
                </c:pt>
                <c:pt idx="9740">
                  <c:v>138.75540000000001</c:v>
                </c:pt>
                <c:pt idx="9741">
                  <c:v>138.77979999999999</c:v>
                </c:pt>
                <c:pt idx="9742">
                  <c:v>138.80410000000001</c:v>
                </c:pt>
                <c:pt idx="9743">
                  <c:v>138.82849999999999</c:v>
                </c:pt>
                <c:pt idx="9744">
                  <c:v>138.8528</c:v>
                </c:pt>
                <c:pt idx="9745">
                  <c:v>138.87719999999999</c:v>
                </c:pt>
                <c:pt idx="9746">
                  <c:v>138.9015</c:v>
                </c:pt>
                <c:pt idx="9747">
                  <c:v>138.92590000000001</c:v>
                </c:pt>
                <c:pt idx="9748">
                  <c:v>138.9503</c:v>
                </c:pt>
                <c:pt idx="9749">
                  <c:v>138.97460000000001</c:v>
                </c:pt>
                <c:pt idx="9750">
                  <c:v>138.999</c:v>
                </c:pt>
                <c:pt idx="9751">
                  <c:v>139.02340000000001</c:v>
                </c:pt>
                <c:pt idx="9752">
                  <c:v>139.04769999999999</c:v>
                </c:pt>
                <c:pt idx="9753">
                  <c:v>139.07210000000001</c:v>
                </c:pt>
                <c:pt idx="9754">
                  <c:v>139.09649999999999</c:v>
                </c:pt>
                <c:pt idx="9755">
                  <c:v>139.1208</c:v>
                </c:pt>
                <c:pt idx="9756">
                  <c:v>139.14519999999999</c:v>
                </c:pt>
                <c:pt idx="9757">
                  <c:v>139.1696</c:v>
                </c:pt>
                <c:pt idx="9758">
                  <c:v>139.19399999999999</c:v>
                </c:pt>
                <c:pt idx="9759">
                  <c:v>139.2184</c:v>
                </c:pt>
                <c:pt idx="9760">
                  <c:v>139.24279999999999</c:v>
                </c:pt>
                <c:pt idx="9761">
                  <c:v>139.2672</c:v>
                </c:pt>
                <c:pt idx="9762">
                  <c:v>139.29159999999999</c:v>
                </c:pt>
                <c:pt idx="9763">
                  <c:v>139.3159</c:v>
                </c:pt>
                <c:pt idx="9764">
                  <c:v>139.34030000000001</c:v>
                </c:pt>
                <c:pt idx="9765">
                  <c:v>139.3647</c:v>
                </c:pt>
                <c:pt idx="9766">
                  <c:v>139.38910000000001</c:v>
                </c:pt>
                <c:pt idx="9767">
                  <c:v>139.4135</c:v>
                </c:pt>
                <c:pt idx="9768">
                  <c:v>139.43799999999999</c:v>
                </c:pt>
                <c:pt idx="9769">
                  <c:v>139.4624</c:v>
                </c:pt>
                <c:pt idx="9770">
                  <c:v>139.48679999999999</c:v>
                </c:pt>
                <c:pt idx="9771">
                  <c:v>139.5112</c:v>
                </c:pt>
                <c:pt idx="9772">
                  <c:v>139.53559999999999</c:v>
                </c:pt>
                <c:pt idx="9773">
                  <c:v>139.56</c:v>
                </c:pt>
                <c:pt idx="9774">
                  <c:v>139.58439999999999</c:v>
                </c:pt>
                <c:pt idx="9775">
                  <c:v>139.60890000000001</c:v>
                </c:pt>
                <c:pt idx="9776">
                  <c:v>139.63329999999999</c:v>
                </c:pt>
                <c:pt idx="9777">
                  <c:v>139.65770000000001</c:v>
                </c:pt>
                <c:pt idx="9778">
                  <c:v>139.68209999999999</c:v>
                </c:pt>
                <c:pt idx="9779">
                  <c:v>139.70660000000001</c:v>
                </c:pt>
                <c:pt idx="9780">
                  <c:v>139.73099999999999</c:v>
                </c:pt>
                <c:pt idx="9781">
                  <c:v>139.75540000000001</c:v>
                </c:pt>
                <c:pt idx="9782">
                  <c:v>139.77979999999999</c:v>
                </c:pt>
                <c:pt idx="9783">
                  <c:v>139.80430000000001</c:v>
                </c:pt>
                <c:pt idx="9784">
                  <c:v>139.8287</c:v>
                </c:pt>
                <c:pt idx="9785">
                  <c:v>139.85319999999999</c:v>
                </c:pt>
                <c:pt idx="9786">
                  <c:v>139.8776</c:v>
                </c:pt>
                <c:pt idx="9787">
                  <c:v>139.90209999999999</c:v>
                </c:pt>
                <c:pt idx="9788">
                  <c:v>139.9265</c:v>
                </c:pt>
                <c:pt idx="9789">
                  <c:v>139.95099999999999</c:v>
                </c:pt>
                <c:pt idx="9790">
                  <c:v>139.97540000000001</c:v>
                </c:pt>
                <c:pt idx="9791">
                  <c:v>139.9999</c:v>
                </c:pt>
                <c:pt idx="9792">
                  <c:v>140.02430000000001</c:v>
                </c:pt>
                <c:pt idx="9793">
                  <c:v>140.0488</c:v>
                </c:pt>
                <c:pt idx="9794">
                  <c:v>140.07320000000001</c:v>
                </c:pt>
                <c:pt idx="9795">
                  <c:v>140.0977</c:v>
                </c:pt>
                <c:pt idx="9796">
                  <c:v>140.12219999999999</c:v>
                </c:pt>
                <c:pt idx="9797">
                  <c:v>140.14660000000001</c:v>
                </c:pt>
                <c:pt idx="9798">
                  <c:v>140.1711</c:v>
                </c:pt>
                <c:pt idx="9799">
                  <c:v>140.19560000000001</c:v>
                </c:pt>
                <c:pt idx="9800">
                  <c:v>140.22</c:v>
                </c:pt>
                <c:pt idx="9801">
                  <c:v>140.24449999999999</c:v>
                </c:pt>
                <c:pt idx="9802">
                  <c:v>140.26900000000001</c:v>
                </c:pt>
                <c:pt idx="9803">
                  <c:v>140.29349999999999</c:v>
                </c:pt>
                <c:pt idx="9804">
                  <c:v>140.31800000000001</c:v>
                </c:pt>
                <c:pt idx="9805">
                  <c:v>140.3425</c:v>
                </c:pt>
                <c:pt idx="9806">
                  <c:v>140.36689999999999</c:v>
                </c:pt>
                <c:pt idx="9807">
                  <c:v>140.3914</c:v>
                </c:pt>
                <c:pt idx="9808">
                  <c:v>140.41589999999999</c:v>
                </c:pt>
                <c:pt idx="9809">
                  <c:v>140.44040000000001</c:v>
                </c:pt>
                <c:pt idx="9810">
                  <c:v>140.4649</c:v>
                </c:pt>
                <c:pt idx="9811">
                  <c:v>140.48939999999999</c:v>
                </c:pt>
                <c:pt idx="9812">
                  <c:v>140.51390000000001</c:v>
                </c:pt>
                <c:pt idx="9813">
                  <c:v>140.5384</c:v>
                </c:pt>
                <c:pt idx="9814">
                  <c:v>140.56290000000001</c:v>
                </c:pt>
                <c:pt idx="9815">
                  <c:v>140.5874</c:v>
                </c:pt>
                <c:pt idx="9816">
                  <c:v>140.61189999999999</c:v>
                </c:pt>
                <c:pt idx="9817">
                  <c:v>140.63640000000001</c:v>
                </c:pt>
                <c:pt idx="9818">
                  <c:v>140.6609</c:v>
                </c:pt>
                <c:pt idx="9819">
                  <c:v>140.68549999999999</c:v>
                </c:pt>
                <c:pt idx="9820">
                  <c:v>140.71</c:v>
                </c:pt>
                <c:pt idx="9821">
                  <c:v>140.7345</c:v>
                </c:pt>
                <c:pt idx="9822">
                  <c:v>140.75899999999999</c:v>
                </c:pt>
                <c:pt idx="9823">
                  <c:v>140.7835</c:v>
                </c:pt>
                <c:pt idx="9824">
                  <c:v>140.80799999999999</c:v>
                </c:pt>
                <c:pt idx="9825">
                  <c:v>140.83260000000001</c:v>
                </c:pt>
                <c:pt idx="9826">
                  <c:v>140.8571</c:v>
                </c:pt>
                <c:pt idx="9827">
                  <c:v>140.88159999999999</c:v>
                </c:pt>
                <c:pt idx="9828">
                  <c:v>140.90620000000001</c:v>
                </c:pt>
                <c:pt idx="9829">
                  <c:v>140.9307</c:v>
                </c:pt>
                <c:pt idx="9830">
                  <c:v>140.95519999999999</c:v>
                </c:pt>
                <c:pt idx="9831">
                  <c:v>140.97980000000001</c:v>
                </c:pt>
                <c:pt idx="9832">
                  <c:v>141.0043</c:v>
                </c:pt>
                <c:pt idx="9833">
                  <c:v>141.02889999999999</c:v>
                </c:pt>
                <c:pt idx="9834">
                  <c:v>141.05340000000001</c:v>
                </c:pt>
                <c:pt idx="9835">
                  <c:v>141.078</c:v>
                </c:pt>
                <c:pt idx="9836">
                  <c:v>141.10249999999999</c:v>
                </c:pt>
                <c:pt idx="9837">
                  <c:v>141.12710000000001</c:v>
                </c:pt>
                <c:pt idx="9838">
                  <c:v>141.1516</c:v>
                </c:pt>
                <c:pt idx="9839">
                  <c:v>141.17619999999999</c:v>
                </c:pt>
                <c:pt idx="9840">
                  <c:v>141.20070000000001</c:v>
                </c:pt>
                <c:pt idx="9841">
                  <c:v>141.2253</c:v>
                </c:pt>
                <c:pt idx="9842">
                  <c:v>141.2499</c:v>
                </c:pt>
                <c:pt idx="9843">
                  <c:v>141.27440000000001</c:v>
                </c:pt>
                <c:pt idx="9844">
                  <c:v>141.29900000000001</c:v>
                </c:pt>
                <c:pt idx="9845">
                  <c:v>141.3236</c:v>
                </c:pt>
                <c:pt idx="9846">
                  <c:v>141.34809999999999</c:v>
                </c:pt>
                <c:pt idx="9847">
                  <c:v>141.37270000000001</c:v>
                </c:pt>
                <c:pt idx="9848">
                  <c:v>141.3973</c:v>
                </c:pt>
                <c:pt idx="9849">
                  <c:v>141.42189999999999</c:v>
                </c:pt>
                <c:pt idx="9850">
                  <c:v>141.44640000000001</c:v>
                </c:pt>
                <c:pt idx="9851">
                  <c:v>141.471</c:v>
                </c:pt>
                <c:pt idx="9852">
                  <c:v>141.4956</c:v>
                </c:pt>
                <c:pt idx="9853">
                  <c:v>141.52019999999999</c:v>
                </c:pt>
                <c:pt idx="9854">
                  <c:v>141.54480000000001</c:v>
                </c:pt>
                <c:pt idx="9855">
                  <c:v>141.5694</c:v>
                </c:pt>
                <c:pt idx="9856">
                  <c:v>141.59399999999999</c:v>
                </c:pt>
                <c:pt idx="9857">
                  <c:v>141.61859999999999</c:v>
                </c:pt>
                <c:pt idx="9858">
                  <c:v>141.64320000000001</c:v>
                </c:pt>
                <c:pt idx="9859">
                  <c:v>141.6678</c:v>
                </c:pt>
                <c:pt idx="9860">
                  <c:v>141.69239999999999</c:v>
                </c:pt>
                <c:pt idx="9861">
                  <c:v>141.71700000000001</c:v>
                </c:pt>
                <c:pt idx="9862">
                  <c:v>141.74160000000001</c:v>
                </c:pt>
                <c:pt idx="9863">
                  <c:v>141.7662</c:v>
                </c:pt>
                <c:pt idx="9864">
                  <c:v>141.79079999999999</c:v>
                </c:pt>
                <c:pt idx="9865">
                  <c:v>141.81540000000001</c:v>
                </c:pt>
                <c:pt idx="9866">
                  <c:v>141.84</c:v>
                </c:pt>
                <c:pt idx="9867">
                  <c:v>141.8646</c:v>
                </c:pt>
                <c:pt idx="9868">
                  <c:v>141.88929999999999</c:v>
                </c:pt>
                <c:pt idx="9869">
                  <c:v>141.91390000000001</c:v>
                </c:pt>
                <c:pt idx="9870">
                  <c:v>141.9385</c:v>
                </c:pt>
                <c:pt idx="9871">
                  <c:v>141.9631</c:v>
                </c:pt>
                <c:pt idx="9872">
                  <c:v>141.98769999999999</c:v>
                </c:pt>
                <c:pt idx="9873">
                  <c:v>142.01240000000001</c:v>
                </c:pt>
                <c:pt idx="9874">
                  <c:v>142.03700000000001</c:v>
                </c:pt>
                <c:pt idx="9875">
                  <c:v>142.0616</c:v>
                </c:pt>
                <c:pt idx="9876">
                  <c:v>142.08629999999999</c:v>
                </c:pt>
                <c:pt idx="9877">
                  <c:v>142.11089999999999</c:v>
                </c:pt>
                <c:pt idx="9878">
                  <c:v>142.13560000000001</c:v>
                </c:pt>
                <c:pt idx="9879">
                  <c:v>142.1602</c:v>
                </c:pt>
                <c:pt idx="9880">
                  <c:v>142.1848</c:v>
                </c:pt>
                <c:pt idx="9881">
                  <c:v>142.20949999999999</c:v>
                </c:pt>
                <c:pt idx="9882">
                  <c:v>142.23410000000001</c:v>
                </c:pt>
                <c:pt idx="9883">
                  <c:v>142.25880000000001</c:v>
                </c:pt>
                <c:pt idx="9884">
                  <c:v>142.2834</c:v>
                </c:pt>
                <c:pt idx="9885">
                  <c:v>142.3081</c:v>
                </c:pt>
                <c:pt idx="9886">
                  <c:v>142.33269999999999</c:v>
                </c:pt>
                <c:pt idx="9887">
                  <c:v>142.35740000000001</c:v>
                </c:pt>
                <c:pt idx="9888">
                  <c:v>142.38210000000001</c:v>
                </c:pt>
                <c:pt idx="9889">
                  <c:v>142.4067</c:v>
                </c:pt>
                <c:pt idx="9890">
                  <c:v>142.4314</c:v>
                </c:pt>
                <c:pt idx="9891">
                  <c:v>142.45609999999999</c:v>
                </c:pt>
                <c:pt idx="9892">
                  <c:v>142.48070000000001</c:v>
                </c:pt>
                <c:pt idx="9893">
                  <c:v>142.50540000000001</c:v>
                </c:pt>
                <c:pt idx="9894">
                  <c:v>142.5301</c:v>
                </c:pt>
                <c:pt idx="9895">
                  <c:v>142.5548</c:v>
                </c:pt>
                <c:pt idx="9896">
                  <c:v>142.57939999999999</c:v>
                </c:pt>
                <c:pt idx="9897">
                  <c:v>142.60409999999999</c:v>
                </c:pt>
                <c:pt idx="9898">
                  <c:v>142.62880000000001</c:v>
                </c:pt>
                <c:pt idx="9899">
                  <c:v>142.65350000000001</c:v>
                </c:pt>
                <c:pt idx="9900">
                  <c:v>142.6782</c:v>
                </c:pt>
                <c:pt idx="9901">
                  <c:v>142.7029</c:v>
                </c:pt>
                <c:pt idx="9902">
                  <c:v>142.7276</c:v>
                </c:pt>
                <c:pt idx="9903">
                  <c:v>142.75229999999999</c:v>
                </c:pt>
                <c:pt idx="9904">
                  <c:v>142.77690000000001</c:v>
                </c:pt>
                <c:pt idx="9905">
                  <c:v>142.80170000000001</c:v>
                </c:pt>
                <c:pt idx="9906">
                  <c:v>142.8263</c:v>
                </c:pt>
                <c:pt idx="9907">
                  <c:v>142.851</c:v>
                </c:pt>
                <c:pt idx="9908">
                  <c:v>142.87569999999999</c:v>
                </c:pt>
                <c:pt idx="9909">
                  <c:v>142.90049999999999</c:v>
                </c:pt>
                <c:pt idx="9910">
                  <c:v>142.92519999999999</c:v>
                </c:pt>
                <c:pt idx="9911">
                  <c:v>142.94990000000001</c:v>
                </c:pt>
                <c:pt idx="9912">
                  <c:v>142.97460000000001</c:v>
                </c:pt>
                <c:pt idx="9913">
                  <c:v>142.99930000000001</c:v>
                </c:pt>
                <c:pt idx="9914">
                  <c:v>143.024</c:v>
                </c:pt>
                <c:pt idx="9915">
                  <c:v>143.0487</c:v>
                </c:pt>
                <c:pt idx="9916">
                  <c:v>143.0735</c:v>
                </c:pt>
                <c:pt idx="9917">
                  <c:v>143.09819999999999</c:v>
                </c:pt>
                <c:pt idx="9918">
                  <c:v>143.12289999999999</c:v>
                </c:pt>
                <c:pt idx="9919">
                  <c:v>143.14760000000001</c:v>
                </c:pt>
                <c:pt idx="9920">
                  <c:v>143.17240000000001</c:v>
                </c:pt>
                <c:pt idx="9921">
                  <c:v>143.19710000000001</c:v>
                </c:pt>
                <c:pt idx="9922">
                  <c:v>143.2218</c:v>
                </c:pt>
                <c:pt idx="9923">
                  <c:v>143.2466</c:v>
                </c:pt>
                <c:pt idx="9924">
                  <c:v>143.2713</c:v>
                </c:pt>
                <c:pt idx="9925">
                  <c:v>143.2961</c:v>
                </c:pt>
                <c:pt idx="9926">
                  <c:v>143.32079999999999</c:v>
                </c:pt>
                <c:pt idx="9927">
                  <c:v>143.34549999999999</c:v>
                </c:pt>
                <c:pt idx="9928">
                  <c:v>143.37029999999999</c:v>
                </c:pt>
                <c:pt idx="9929">
                  <c:v>143.39500000000001</c:v>
                </c:pt>
                <c:pt idx="9930">
                  <c:v>143.41980000000001</c:v>
                </c:pt>
                <c:pt idx="9931">
                  <c:v>143.44450000000001</c:v>
                </c:pt>
                <c:pt idx="9932">
                  <c:v>143.4693</c:v>
                </c:pt>
                <c:pt idx="9933">
                  <c:v>143.494</c:v>
                </c:pt>
                <c:pt idx="9934">
                  <c:v>143.5188</c:v>
                </c:pt>
                <c:pt idx="9935">
                  <c:v>143.5436</c:v>
                </c:pt>
                <c:pt idx="9936">
                  <c:v>143.56829999999999</c:v>
                </c:pt>
                <c:pt idx="9937">
                  <c:v>143.59309999999999</c:v>
                </c:pt>
                <c:pt idx="9938">
                  <c:v>143.61789999999999</c:v>
                </c:pt>
                <c:pt idx="9939">
                  <c:v>143.64259999999999</c:v>
                </c:pt>
                <c:pt idx="9940">
                  <c:v>143.66739999999999</c:v>
                </c:pt>
                <c:pt idx="9941">
                  <c:v>143.69220000000001</c:v>
                </c:pt>
                <c:pt idx="9942">
                  <c:v>143.71700000000001</c:v>
                </c:pt>
                <c:pt idx="9943">
                  <c:v>143.74170000000001</c:v>
                </c:pt>
                <c:pt idx="9944">
                  <c:v>143.76650000000001</c:v>
                </c:pt>
                <c:pt idx="9945">
                  <c:v>143.79130000000001</c:v>
                </c:pt>
                <c:pt idx="9946">
                  <c:v>143.81610000000001</c:v>
                </c:pt>
                <c:pt idx="9947">
                  <c:v>143.8409</c:v>
                </c:pt>
                <c:pt idx="9948">
                  <c:v>143.8657</c:v>
                </c:pt>
                <c:pt idx="9949">
                  <c:v>143.8905</c:v>
                </c:pt>
                <c:pt idx="9950">
                  <c:v>143.9153</c:v>
                </c:pt>
                <c:pt idx="9951">
                  <c:v>143.94</c:v>
                </c:pt>
                <c:pt idx="9952">
                  <c:v>143.9648</c:v>
                </c:pt>
                <c:pt idx="9953">
                  <c:v>143.9897</c:v>
                </c:pt>
                <c:pt idx="9954">
                  <c:v>144.0145</c:v>
                </c:pt>
                <c:pt idx="9955">
                  <c:v>144.0393</c:v>
                </c:pt>
                <c:pt idx="9956">
                  <c:v>144.0641</c:v>
                </c:pt>
                <c:pt idx="9957">
                  <c:v>144.0889</c:v>
                </c:pt>
                <c:pt idx="9958">
                  <c:v>144.11369999999999</c:v>
                </c:pt>
                <c:pt idx="9959">
                  <c:v>144.13849999999999</c:v>
                </c:pt>
                <c:pt idx="9960">
                  <c:v>144.16329999999999</c:v>
                </c:pt>
                <c:pt idx="9961">
                  <c:v>144.18809999999999</c:v>
                </c:pt>
                <c:pt idx="9962">
                  <c:v>144.21299999999999</c:v>
                </c:pt>
                <c:pt idx="9963">
                  <c:v>144.23779999999999</c:v>
                </c:pt>
                <c:pt idx="9964">
                  <c:v>144.26259999999999</c:v>
                </c:pt>
                <c:pt idx="9965">
                  <c:v>144.28739999999999</c:v>
                </c:pt>
                <c:pt idx="9966">
                  <c:v>144.31219999999999</c:v>
                </c:pt>
                <c:pt idx="9967">
                  <c:v>144.33709999999999</c:v>
                </c:pt>
                <c:pt idx="9968">
                  <c:v>144.36189999999999</c:v>
                </c:pt>
                <c:pt idx="9969">
                  <c:v>144.38669999999999</c:v>
                </c:pt>
                <c:pt idx="9970">
                  <c:v>144.41159999999999</c:v>
                </c:pt>
                <c:pt idx="9971">
                  <c:v>144.43639999999999</c:v>
                </c:pt>
                <c:pt idx="9972">
                  <c:v>144.46129999999999</c:v>
                </c:pt>
                <c:pt idx="9973">
                  <c:v>144.48609999999999</c:v>
                </c:pt>
                <c:pt idx="9974">
                  <c:v>144.51089999999999</c:v>
                </c:pt>
                <c:pt idx="9975">
                  <c:v>144.53579999999999</c:v>
                </c:pt>
                <c:pt idx="9976">
                  <c:v>144.56059999999999</c:v>
                </c:pt>
                <c:pt idx="9977">
                  <c:v>144.5855</c:v>
                </c:pt>
                <c:pt idx="9978">
                  <c:v>144.6104</c:v>
                </c:pt>
                <c:pt idx="9979">
                  <c:v>144.6352</c:v>
                </c:pt>
                <c:pt idx="9980">
                  <c:v>144.6601</c:v>
                </c:pt>
                <c:pt idx="9981">
                  <c:v>144.6849</c:v>
                </c:pt>
                <c:pt idx="9982">
                  <c:v>144.7098</c:v>
                </c:pt>
                <c:pt idx="9983">
                  <c:v>144.7346</c:v>
                </c:pt>
                <c:pt idx="9984">
                  <c:v>144.7595</c:v>
                </c:pt>
                <c:pt idx="9985">
                  <c:v>144.78440000000001</c:v>
                </c:pt>
                <c:pt idx="9986">
                  <c:v>144.8092</c:v>
                </c:pt>
                <c:pt idx="9987">
                  <c:v>144.83410000000001</c:v>
                </c:pt>
                <c:pt idx="9988">
                  <c:v>144.85900000000001</c:v>
                </c:pt>
                <c:pt idx="9989">
                  <c:v>144.88390000000001</c:v>
                </c:pt>
                <c:pt idx="9990">
                  <c:v>144.90880000000001</c:v>
                </c:pt>
                <c:pt idx="9991">
                  <c:v>144.93360000000001</c:v>
                </c:pt>
                <c:pt idx="9992">
                  <c:v>144.95849999999999</c:v>
                </c:pt>
                <c:pt idx="9993">
                  <c:v>144.98339999999999</c:v>
                </c:pt>
                <c:pt idx="9994">
                  <c:v>145.00829999999999</c:v>
                </c:pt>
                <c:pt idx="9995">
                  <c:v>145.03319999999999</c:v>
                </c:pt>
                <c:pt idx="9996">
                  <c:v>145.0581</c:v>
                </c:pt>
                <c:pt idx="9997">
                  <c:v>145.083</c:v>
                </c:pt>
                <c:pt idx="9998">
                  <c:v>145.1079</c:v>
                </c:pt>
                <c:pt idx="9999">
                  <c:v>145.1328</c:v>
                </c:pt>
                <c:pt idx="10000">
                  <c:v>145.15770000000001</c:v>
                </c:pt>
                <c:pt idx="10001">
                  <c:v>145.18260000000001</c:v>
                </c:pt>
                <c:pt idx="10002">
                  <c:v>145.20750000000001</c:v>
                </c:pt>
                <c:pt idx="10003">
                  <c:v>145.23240000000001</c:v>
                </c:pt>
                <c:pt idx="10004">
                  <c:v>145.25729999999999</c:v>
                </c:pt>
                <c:pt idx="10005">
                  <c:v>145.28219999999999</c:v>
                </c:pt>
                <c:pt idx="10006">
                  <c:v>145.30709999999999</c:v>
                </c:pt>
                <c:pt idx="10007">
                  <c:v>145.33199999999999</c:v>
                </c:pt>
                <c:pt idx="10008">
                  <c:v>145.3569</c:v>
                </c:pt>
                <c:pt idx="10009">
                  <c:v>145.3819</c:v>
                </c:pt>
                <c:pt idx="10010">
                  <c:v>145.4068</c:v>
                </c:pt>
                <c:pt idx="10011">
                  <c:v>145.43170000000001</c:v>
                </c:pt>
                <c:pt idx="10012">
                  <c:v>145.45660000000001</c:v>
                </c:pt>
                <c:pt idx="10013">
                  <c:v>145.48159999999999</c:v>
                </c:pt>
                <c:pt idx="10014">
                  <c:v>145.50649999999999</c:v>
                </c:pt>
                <c:pt idx="10015">
                  <c:v>145.53139999999999</c:v>
                </c:pt>
                <c:pt idx="10016">
                  <c:v>145.5564</c:v>
                </c:pt>
                <c:pt idx="10017">
                  <c:v>145.5813</c:v>
                </c:pt>
                <c:pt idx="10018">
                  <c:v>145.6062</c:v>
                </c:pt>
                <c:pt idx="10019">
                  <c:v>145.63120000000001</c:v>
                </c:pt>
                <c:pt idx="10020">
                  <c:v>145.65610000000001</c:v>
                </c:pt>
                <c:pt idx="10021">
                  <c:v>145.68109999999999</c:v>
                </c:pt>
                <c:pt idx="10022">
                  <c:v>145.70599999999999</c:v>
                </c:pt>
                <c:pt idx="10023">
                  <c:v>145.73099999999999</c:v>
                </c:pt>
                <c:pt idx="10024">
                  <c:v>145.7559</c:v>
                </c:pt>
                <c:pt idx="10025">
                  <c:v>145.7809</c:v>
                </c:pt>
                <c:pt idx="10026">
                  <c:v>145.8058</c:v>
                </c:pt>
                <c:pt idx="10027">
                  <c:v>145.83080000000001</c:v>
                </c:pt>
                <c:pt idx="10028">
                  <c:v>145.85579999999999</c:v>
                </c:pt>
                <c:pt idx="10029">
                  <c:v>145.88069999999999</c:v>
                </c:pt>
                <c:pt idx="10030">
                  <c:v>145.9057</c:v>
                </c:pt>
                <c:pt idx="10031">
                  <c:v>145.9306</c:v>
                </c:pt>
                <c:pt idx="10032">
                  <c:v>145.9556</c:v>
                </c:pt>
                <c:pt idx="10033">
                  <c:v>145.98060000000001</c:v>
                </c:pt>
                <c:pt idx="10034">
                  <c:v>146.00559999999999</c:v>
                </c:pt>
                <c:pt idx="10035">
                  <c:v>146.03049999999999</c:v>
                </c:pt>
                <c:pt idx="10036">
                  <c:v>146.05549999999999</c:v>
                </c:pt>
                <c:pt idx="10037">
                  <c:v>146.0805</c:v>
                </c:pt>
                <c:pt idx="10038">
                  <c:v>146.10550000000001</c:v>
                </c:pt>
                <c:pt idx="10039">
                  <c:v>146.13050000000001</c:v>
                </c:pt>
                <c:pt idx="10040">
                  <c:v>146.15539999999999</c:v>
                </c:pt>
                <c:pt idx="10041">
                  <c:v>146.18039999999999</c:v>
                </c:pt>
                <c:pt idx="10042">
                  <c:v>146.2054</c:v>
                </c:pt>
                <c:pt idx="10043">
                  <c:v>146.2304</c:v>
                </c:pt>
                <c:pt idx="10044">
                  <c:v>146.25540000000001</c:v>
                </c:pt>
                <c:pt idx="10045">
                  <c:v>146.28039999999999</c:v>
                </c:pt>
                <c:pt idx="10046">
                  <c:v>146.30539999999999</c:v>
                </c:pt>
                <c:pt idx="10047">
                  <c:v>146.3304</c:v>
                </c:pt>
                <c:pt idx="10048">
                  <c:v>146.3554</c:v>
                </c:pt>
                <c:pt idx="10049">
                  <c:v>146.38040000000001</c:v>
                </c:pt>
                <c:pt idx="10050">
                  <c:v>146.40539999999999</c:v>
                </c:pt>
                <c:pt idx="10051">
                  <c:v>146.43039999999999</c:v>
                </c:pt>
                <c:pt idx="10052">
                  <c:v>146.4554</c:v>
                </c:pt>
                <c:pt idx="10053">
                  <c:v>146.48050000000001</c:v>
                </c:pt>
                <c:pt idx="10054">
                  <c:v>146.50550000000001</c:v>
                </c:pt>
                <c:pt idx="10055">
                  <c:v>146.53049999999999</c:v>
                </c:pt>
                <c:pt idx="10056">
                  <c:v>146.55549999999999</c:v>
                </c:pt>
                <c:pt idx="10057">
                  <c:v>146.5805</c:v>
                </c:pt>
                <c:pt idx="10058">
                  <c:v>146.60560000000001</c:v>
                </c:pt>
                <c:pt idx="10059">
                  <c:v>146.63059999999999</c:v>
                </c:pt>
                <c:pt idx="10060">
                  <c:v>146.65559999999999</c:v>
                </c:pt>
                <c:pt idx="10061">
                  <c:v>146.6806</c:v>
                </c:pt>
                <c:pt idx="10062">
                  <c:v>146.70570000000001</c:v>
                </c:pt>
                <c:pt idx="10063">
                  <c:v>146.73070000000001</c:v>
                </c:pt>
                <c:pt idx="10064">
                  <c:v>146.75579999999999</c:v>
                </c:pt>
                <c:pt idx="10065">
                  <c:v>146.7808</c:v>
                </c:pt>
                <c:pt idx="10066">
                  <c:v>146.8058</c:v>
                </c:pt>
                <c:pt idx="10067">
                  <c:v>146.83090000000001</c:v>
                </c:pt>
                <c:pt idx="10068">
                  <c:v>146.85589999999999</c:v>
                </c:pt>
                <c:pt idx="10069">
                  <c:v>146.881</c:v>
                </c:pt>
                <c:pt idx="10070">
                  <c:v>146.90600000000001</c:v>
                </c:pt>
                <c:pt idx="10071">
                  <c:v>146.93109999999999</c:v>
                </c:pt>
                <c:pt idx="10072">
                  <c:v>146.95609999999999</c:v>
                </c:pt>
                <c:pt idx="10073">
                  <c:v>146.9812</c:v>
                </c:pt>
                <c:pt idx="10074">
                  <c:v>147.00620000000001</c:v>
                </c:pt>
                <c:pt idx="10075">
                  <c:v>147.03129999999999</c:v>
                </c:pt>
                <c:pt idx="10076">
                  <c:v>147.0564</c:v>
                </c:pt>
                <c:pt idx="10077">
                  <c:v>147.0814</c:v>
                </c:pt>
                <c:pt idx="10078">
                  <c:v>147.10650000000001</c:v>
                </c:pt>
                <c:pt idx="10079">
                  <c:v>147.13159999999999</c:v>
                </c:pt>
                <c:pt idx="10080">
                  <c:v>147.1566</c:v>
                </c:pt>
                <c:pt idx="10081">
                  <c:v>147.18170000000001</c:v>
                </c:pt>
                <c:pt idx="10082">
                  <c:v>147.20679999999999</c:v>
                </c:pt>
                <c:pt idx="10083">
                  <c:v>147.2319</c:v>
                </c:pt>
                <c:pt idx="10084">
                  <c:v>147.2569</c:v>
                </c:pt>
                <c:pt idx="10085">
                  <c:v>147.28200000000001</c:v>
                </c:pt>
                <c:pt idx="10086">
                  <c:v>147.30709999999999</c:v>
                </c:pt>
                <c:pt idx="10087">
                  <c:v>147.3322</c:v>
                </c:pt>
                <c:pt idx="10088">
                  <c:v>147.35730000000001</c:v>
                </c:pt>
                <c:pt idx="10089">
                  <c:v>147.38239999999999</c:v>
                </c:pt>
                <c:pt idx="10090">
                  <c:v>147.4075</c:v>
                </c:pt>
                <c:pt idx="10091">
                  <c:v>147.43260000000001</c:v>
                </c:pt>
                <c:pt idx="10092">
                  <c:v>147.45769999999999</c:v>
                </c:pt>
                <c:pt idx="10093">
                  <c:v>147.4828</c:v>
                </c:pt>
                <c:pt idx="10094">
                  <c:v>147.50790000000001</c:v>
                </c:pt>
                <c:pt idx="10095">
                  <c:v>147.53299999999999</c:v>
                </c:pt>
                <c:pt idx="10096">
                  <c:v>147.5581</c:v>
                </c:pt>
                <c:pt idx="10097">
                  <c:v>147.58320000000001</c:v>
                </c:pt>
                <c:pt idx="10098">
                  <c:v>147.60830000000001</c:v>
                </c:pt>
                <c:pt idx="10099">
                  <c:v>147.63339999999999</c:v>
                </c:pt>
                <c:pt idx="10100">
                  <c:v>147.6585</c:v>
                </c:pt>
                <c:pt idx="10101">
                  <c:v>147.68360000000001</c:v>
                </c:pt>
                <c:pt idx="10102">
                  <c:v>147.7088</c:v>
                </c:pt>
                <c:pt idx="10103">
                  <c:v>147.73390000000001</c:v>
                </c:pt>
                <c:pt idx="10104">
                  <c:v>147.75899999999999</c:v>
                </c:pt>
                <c:pt idx="10105">
                  <c:v>147.7841</c:v>
                </c:pt>
                <c:pt idx="10106">
                  <c:v>147.8092</c:v>
                </c:pt>
                <c:pt idx="10107">
                  <c:v>147.83439999999999</c:v>
                </c:pt>
                <c:pt idx="10108">
                  <c:v>147.8595</c:v>
                </c:pt>
                <c:pt idx="10109">
                  <c:v>147.88460000000001</c:v>
                </c:pt>
                <c:pt idx="10110">
                  <c:v>147.90979999999999</c:v>
                </c:pt>
                <c:pt idx="10111">
                  <c:v>147.9349</c:v>
                </c:pt>
                <c:pt idx="10112">
                  <c:v>147.96010000000001</c:v>
                </c:pt>
                <c:pt idx="10113">
                  <c:v>147.98519999999999</c:v>
                </c:pt>
                <c:pt idx="10114">
                  <c:v>148.0103</c:v>
                </c:pt>
                <c:pt idx="10115">
                  <c:v>148.03550000000001</c:v>
                </c:pt>
                <c:pt idx="10116">
                  <c:v>148.06059999999999</c:v>
                </c:pt>
                <c:pt idx="10117">
                  <c:v>148.08580000000001</c:v>
                </c:pt>
                <c:pt idx="10118">
                  <c:v>148.11089999999999</c:v>
                </c:pt>
                <c:pt idx="10119">
                  <c:v>148.1361</c:v>
                </c:pt>
                <c:pt idx="10120">
                  <c:v>148.16130000000001</c:v>
                </c:pt>
                <c:pt idx="10121">
                  <c:v>148.18639999999999</c:v>
                </c:pt>
                <c:pt idx="10122">
                  <c:v>148.2116</c:v>
                </c:pt>
                <c:pt idx="10123">
                  <c:v>148.23670000000001</c:v>
                </c:pt>
                <c:pt idx="10124">
                  <c:v>148.2619</c:v>
                </c:pt>
                <c:pt idx="10125">
                  <c:v>148.28710000000001</c:v>
                </c:pt>
                <c:pt idx="10126">
                  <c:v>148.31219999999999</c:v>
                </c:pt>
                <c:pt idx="10127">
                  <c:v>148.3374</c:v>
                </c:pt>
                <c:pt idx="10128">
                  <c:v>148.36259999999999</c:v>
                </c:pt>
                <c:pt idx="10129">
                  <c:v>148.3878</c:v>
                </c:pt>
                <c:pt idx="10130">
                  <c:v>148.41290000000001</c:v>
                </c:pt>
                <c:pt idx="10131">
                  <c:v>148.43809999999999</c:v>
                </c:pt>
                <c:pt idx="10132">
                  <c:v>148.4633</c:v>
                </c:pt>
                <c:pt idx="10133">
                  <c:v>148.48849999999999</c:v>
                </c:pt>
                <c:pt idx="10134">
                  <c:v>148.5137</c:v>
                </c:pt>
                <c:pt idx="10135">
                  <c:v>148.53890000000001</c:v>
                </c:pt>
                <c:pt idx="10136">
                  <c:v>148.5641</c:v>
                </c:pt>
                <c:pt idx="10137">
                  <c:v>148.58920000000001</c:v>
                </c:pt>
                <c:pt idx="10138">
                  <c:v>148.61439999999999</c:v>
                </c:pt>
                <c:pt idx="10139">
                  <c:v>148.6396</c:v>
                </c:pt>
                <c:pt idx="10140">
                  <c:v>148.66480000000001</c:v>
                </c:pt>
                <c:pt idx="10141">
                  <c:v>148.69</c:v>
                </c:pt>
                <c:pt idx="10142">
                  <c:v>148.71520000000001</c:v>
                </c:pt>
                <c:pt idx="10143">
                  <c:v>148.74039999999999</c:v>
                </c:pt>
                <c:pt idx="10144">
                  <c:v>148.76570000000001</c:v>
                </c:pt>
                <c:pt idx="10145">
                  <c:v>148.79089999999999</c:v>
                </c:pt>
                <c:pt idx="10146">
                  <c:v>148.81610000000001</c:v>
                </c:pt>
                <c:pt idx="10147">
                  <c:v>148.84129999999999</c:v>
                </c:pt>
                <c:pt idx="10148">
                  <c:v>148.8665</c:v>
                </c:pt>
                <c:pt idx="10149">
                  <c:v>148.89169999999999</c:v>
                </c:pt>
                <c:pt idx="10150">
                  <c:v>148.9169</c:v>
                </c:pt>
                <c:pt idx="10151">
                  <c:v>148.94220000000001</c:v>
                </c:pt>
                <c:pt idx="10152">
                  <c:v>148.9674</c:v>
                </c:pt>
                <c:pt idx="10153">
                  <c:v>148.99260000000001</c:v>
                </c:pt>
                <c:pt idx="10154">
                  <c:v>149.0179</c:v>
                </c:pt>
                <c:pt idx="10155">
                  <c:v>149.04310000000001</c:v>
                </c:pt>
                <c:pt idx="10156">
                  <c:v>149.06829999999999</c:v>
                </c:pt>
                <c:pt idx="10157">
                  <c:v>149.09360000000001</c:v>
                </c:pt>
                <c:pt idx="10158">
                  <c:v>149.11879999999999</c:v>
                </c:pt>
                <c:pt idx="10159">
                  <c:v>149.14400000000001</c:v>
                </c:pt>
                <c:pt idx="10160">
                  <c:v>149.16929999999999</c:v>
                </c:pt>
                <c:pt idx="10161">
                  <c:v>149.19450000000001</c:v>
                </c:pt>
                <c:pt idx="10162">
                  <c:v>149.21979999999999</c:v>
                </c:pt>
                <c:pt idx="10163">
                  <c:v>149.245</c:v>
                </c:pt>
                <c:pt idx="10164">
                  <c:v>149.27029999999999</c:v>
                </c:pt>
                <c:pt idx="10165">
                  <c:v>149.2955</c:v>
                </c:pt>
                <c:pt idx="10166">
                  <c:v>149.32079999999999</c:v>
                </c:pt>
                <c:pt idx="10167">
                  <c:v>149.346</c:v>
                </c:pt>
                <c:pt idx="10168">
                  <c:v>149.37129999999999</c:v>
                </c:pt>
                <c:pt idx="10169">
                  <c:v>149.39660000000001</c:v>
                </c:pt>
                <c:pt idx="10170">
                  <c:v>149.42179999999999</c:v>
                </c:pt>
                <c:pt idx="10171">
                  <c:v>149.44710000000001</c:v>
                </c:pt>
                <c:pt idx="10172">
                  <c:v>149.47239999999999</c:v>
                </c:pt>
                <c:pt idx="10173">
                  <c:v>149.49760000000001</c:v>
                </c:pt>
                <c:pt idx="10174">
                  <c:v>149.52289999999999</c:v>
                </c:pt>
                <c:pt idx="10175">
                  <c:v>149.54820000000001</c:v>
                </c:pt>
                <c:pt idx="10176">
                  <c:v>149.5735</c:v>
                </c:pt>
                <c:pt idx="10177">
                  <c:v>149.59870000000001</c:v>
                </c:pt>
                <c:pt idx="10178">
                  <c:v>149.624</c:v>
                </c:pt>
                <c:pt idx="10179">
                  <c:v>149.64930000000001</c:v>
                </c:pt>
                <c:pt idx="10180">
                  <c:v>149.6746</c:v>
                </c:pt>
                <c:pt idx="10181">
                  <c:v>149.69990000000001</c:v>
                </c:pt>
                <c:pt idx="10182">
                  <c:v>149.7252</c:v>
                </c:pt>
                <c:pt idx="10183">
                  <c:v>149.75040000000001</c:v>
                </c:pt>
                <c:pt idx="10184">
                  <c:v>149.7757</c:v>
                </c:pt>
                <c:pt idx="10185">
                  <c:v>149.80099999999999</c:v>
                </c:pt>
                <c:pt idx="10186">
                  <c:v>149.8263</c:v>
                </c:pt>
                <c:pt idx="10187">
                  <c:v>149.85159999999999</c:v>
                </c:pt>
                <c:pt idx="10188">
                  <c:v>149.87690000000001</c:v>
                </c:pt>
                <c:pt idx="10189">
                  <c:v>149.90219999999999</c:v>
                </c:pt>
                <c:pt idx="10190">
                  <c:v>149.92760000000001</c:v>
                </c:pt>
                <c:pt idx="10191">
                  <c:v>149.9529</c:v>
                </c:pt>
                <c:pt idx="10192">
                  <c:v>149.97819999999999</c:v>
                </c:pt>
                <c:pt idx="10193">
                  <c:v>150.0035</c:v>
                </c:pt>
                <c:pt idx="10194">
                  <c:v>150.02879999999999</c:v>
                </c:pt>
                <c:pt idx="10195">
                  <c:v>150.05410000000001</c:v>
                </c:pt>
                <c:pt idx="10196">
                  <c:v>150.07939999999999</c:v>
                </c:pt>
                <c:pt idx="10197">
                  <c:v>150.10480000000001</c:v>
                </c:pt>
                <c:pt idx="10198">
                  <c:v>150.1301</c:v>
                </c:pt>
                <c:pt idx="10199">
                  <c:v>150.15539999999999</c:v>
                </c:pt>
                <c:pt idx="10200">
                  <c:v>150.1807</c:v>
                </c:pt>
                <c:pt idx="10201">
                  <c:v>150.20609999999999</c:v>
                </c:pt>
                <c:pt idx="10202">
                  <c:v>150.23140000000001</c:v>
                </c:pt>
                <c:pt idx="10203">
                  <c:v>150.2567</c:v>
                </c:pt>
                <c:pt idx="10204">
                  <c:v>150.28210000000001</c:v>
                </c:pt>
                <c:pt idx="10205">
                  <c:v>150.3074</c:v>
                </c:pt>
                <c:pt idx="10206">
                  <c:v>150.33269999999999</c:v>
                </c:pt>
                <c:pt idx="10207">
                  <c:v>150.35810000000001</c:v>
                </c:pt>
                <c:pt idx="10208">
                  <c:v>150.38339999999999</c:v>
                </c:pt>
                <c:pt idx="10209">
                  <c:v>150.40880000000001</c:v>
                </c:pt>
                <c:pt idx="10210">
                  <c:v>150.4341</c:v>
                </c:pt>
                <c:pt idx="10211">
                  <c:v>150.45949999999999</c:v>
                </c:pt>
                <c:pt idx="10212">
                  <c:v>150.48480000000001</c:v>
                </c:pt>
                <c:pt idx="10213">
                  <c:v>150.5102</c:v>
                </c:pt>
                <c:pt idx="10214">
                  <c:v>150.53550000000001</c:v>
                </c:pt>
                <c:pt idx="10215">
                  <c:v>150.5609</c:v>
                </c:pt>
                <c:pt idx="10216">
                  <c:v>150.58629999999999</c:v>
                </c:pt>
                <c:pt idx="10217">
                  <c:v>150.61160000000001</c:v>
                </c:pt>
                <c:pt idx="10218">
                  <c:v>150.637</c:v>
                </c:pt>
                <c:pt idx="10219">
                  <c:v>150.66239999999999</c:v>
                </c:pt>
                <c:pt idx="10220">
                  <c:v>150.68770000000001</c:v>
                </c:pt>
                <c:pt idx="10221">
                  <c:v>150.7131</c:v>
                </c:pt>
                <c:pt idx="10222">
                  <c:v>150.73849999999999</c:v>
                </c:pt>
                <c:pt idx="10223">
                  <c:v>150.76390000000001</c:v>
                </c:pt>
                <c:pt idx="10224">
                  <c:v>150.78919999999999</c:v>
                </c:pt>
                <c:pt idx="10225">
                  <c:v>150.81460000000001</c:v>
                </c:pt>
                <c:pt idx="10226">
                  <c:v>150.84</c:v>
                </c:pt>
                <c:pt idx="10227">
                  <c:v>150.86539999999999</c:v>
                </c:pt>
                <c:pt idx="10228">
                  <c:v>150.89080000000001</c:v>
                </c:pt>
                <c:pt idx="10229">
                  <c:v>150.9162</c:v>
                </c:pt>
                <c:pt idx="10230">
                  <c:v>150.94159999999999</c:v>
                </c:pt>
                <c:pt idx="10231">
                  <c:v>150.96690000000001</c:v>
                </c:pt>
                <c:pt idx="10232">
                  <c:v>150.9923</c:v>
                </c:pt>
                <c:pt idx="10233">
                  <c:v>151.01769999999999</c:v>
                </c:pt>
                <c:pt idx="10234">
                  <c:v>151.04310000000001</c:v>
                </c:pt>
                <c:pt idx="10235">
                  <c:v>151.0685</c:v>
                </c:pt>
                <c:pt idx="10236">
                  <c:v>151.09389999999999</c:v>
                </c:pt>
                <c:pt idx="10237">
                  <c:v>151.11940000000001</c:v>
                </c:pt>
                <c:pt idx="10238">
                  <c:v>151.1448</c:v>
                </c:pt>
                <c:pt idx="10239">
                  <c:v>151.17019999999999</c:v>
                </c:pt>
                <c:pt idx="10240">
                  <c:v>151.19560000000001</c:v>
                </c:pt>
                <c:pt idx="10241">
                  <c:v>151.221</c:v>
                </c:pt>
                <c:pt idx="10242">
                  <c:v>151.24639999999999</c:v>
                </c:pt>
                <c:pt idx="10243">
                  <c:v>151.27189999999999</c:v>
                </c:pt>
                <c:pt idx="10244">
                  <c:v>151.29730000000001</c:v>
                </c:pt>
                <c:pt idx="10245">
                  <c:v>151.3227</c:v>
                </c:pt>
                <c:pt idx="10246">
                  <c:v>151.34809999999999</c:v>
                </c:pt>
                <c:pt idx="10247">
                  <c:v>151.37360000000001</c:v>
                </c:pt>
                <c:pt idx="10248">
                  <c:v>151.399</c:v>
                </c:pt>
                <c:pt idx="10249">
                  <c:v>151.42439999999999</c:v>
                </c:pt>
                <c:pt idx="10250">
                  <c:v>151.44980000000001</c:v>
                </c:pt>
                <c:pt idx="10251">
                  <c:v>151.4753</c:v>
                </c:pt>
                <c:pt idx="10252">
                  <c:v>151.50069999999999</c:v>
                </c:pt>
                <c:pt idx="10253">
                  <c:v>151.52619999999999</c:v>
                </c:pt>
                <c:pt idx="10254">
                  <c:v>151.55160000000001</c:v>
                </c:pt>
                <c:pt idx="10255">
                  <c:v>151.577</c:v>
                </c:pt>
                <c:pt idx="10256">
                  <c:v>151.60249999999999</c:v>
                </c:pt>
                <c:pt idx="10257">
                  <c:v>151.62790000000001</c:v>
                </c:pt>
                <c:pt idx="10258">
                  <c:v>151.6534</c:v>
                </c:pt>
                <c:pt idx="10259">
                  <c:v>151.6788</c:v>
                </c:pt>
                <c:pt idx="10260">
                  <c:v>151.70429999999999</c:v>
                </c:pt>
                <c:pt idx="10261">
                  <c:v>151.72980000000001</c:v>
                </c:pt>
                <c:pt idx="10262">
                  <c:v>151.7552</c:v>
                </c:pt>
                <c:pt idx="10263">
                  <c:v>151.7807</c:v>
                </c:pt>
                <c:pt idx="10264">
                  <c:v>151.80619999999999</c:v>
                </c:pt>
                <c:pt idx="10265">
                  <c:v>151.83160000000001</c:v>
                </c:pt>
                <c:pt idx="10266">
                  <c:v>151.8571</c:v>
                </c:pt>
                <c:pt idx="10267">
                  <c:v>151.8826</c:v>
                </c:pt>
                <c:pt idx="10268">
                  <c:v>151.90799999999999</c:v>
                </c:pt>
                <c:pt idx="10269">
                  <c:v>151.93350000000001</c:v>
                </c:pt>
                <c:pt idx="10270">
                  <c:v>151.959</c:v>
                </c:pt>
                <c:pt idx="10271">
                  <c:v>151.9845</c:v>
                </c:pt>
                <c:pt idx="10272">
                  <c:v>152.00989999999999</c:v>
                </c:pt>
                <c:pt idx="10273">
                  <c:v>152.03540000000001</c:v>
                </c:pt>
                <c:pt idx="10274">
                  <c:v>152.0609</c:v>
                </c:pt>
                <c:pt idx="10275">
                  <c:v>152.0864</c:v>
                </c:pt>
                <c:pt idx="10276">
                  <c:v>152.11189999999999</c:v>
                </c:pt>
                <c:pt idx="10277">
                  <c:v>152.13740000000001</c:v>
                </c:pt>
                <c:pt idx="10278">
                  <c:v>152.16290000000001</c:v>
                </c:pt>
                <c:pt idx="10279">
                  <c:v>152.1884</c:v>
                </c:pt>
                <c:pt idx="10280">
                  <c:v>152.2139</c:v>
                </c:pt>
                <c:pt idx="10281">
                  <c:v>152.23939999999999</c:v>
                </c:pt>
                <c:pt idx="10282">
                  <c:v>152.26490000000001</c:v>
                </c:pt>
                <c:pt idx="10283">
                  <c:v>152.29040000000001</c:v>
                </c:pt>
                <c:pt idx="10284">
                  <c:v>152.3159</c:v>
                </c:pt>
                <c:pt idx="10285">
                  <c:v>152.34139999999999</c:v>
                </c:pt>
                <c:pt idx="10286">
                  <c:v>152.36689999999999</c:v>
                </c:pt>
                <c:pt idx="10287">
                  <c:v>152.39240000000001</c:v>
                </c:pt>
                <c:pt idx="10288">
                  <c:v>152.4179</c:v>
                </c:pt>
                <c:pt idx="10289">
                  <c:v>152.4435</c:v>
                </c:pt>
                <c:pt idx="10290">
                  <c:v>152.46899999999999</c:v>
                </c:pt>
                <c:pt idx="10291">
                  <c:v>152.49449999999999</c:v>
                </c:pt>
                <c:pt idx="10292">
                  <c:v>152.52000000000001</c:v>
                </c:pt>
                <c:pt idx="10293">
                  <c:v>152.5455</c:v>
                </c:pt>
                <c:pt idx="10294">
                  <c:v>152.5711</c:v>
                </c:pt>
                <c:pt idx="10295">
                  <c:v>152.5966</c:v>
                </c:pt>
                <c:pt idx="10296">
                  <c:v>152.62209999999999</c:v>
                </c:pt>
                <c:pt idx="10297">
                  <c:v>152.64769999999999</c:v>
                </c:pt>
                <c:pt idx="10298">
                  <c:v>152.67320000000001</c:v>
                </c:pt>
                <c:pt idx="10299">
                  <c:v>152.69880000000001</c:v>
                </c:pt>
                <c:pt idx="10300">
                  <c:v>152.7243</c:v>
                </c:pt>
                <c:pt idx="10301">
                  <c:v>152.74979999999999</c:v>
                </c:pt>
                <c:pt idx="10302">
                  <c:v>152.77539999999999</c:v>
                </c:pt>
                <c:pt idx="10303">
                  <c:v>152.80090000000001</c:v>
                </c:pt>
                <c:pt idx="10304">
                  <c:v>152.82650000000001</c:v>
                </c:pt>
                <c:pt idx="10305">
                  <c:v>152.852</c:v>
                </c:pt>
                <c:pt idx="10306">
                  <c:v>152.8776</c:v>
                </c:pt>
                <c:pt idx="10307">
                  <c:v>152.9032</c:v>
                </c:pt>
                <c:pt idx="10308">
                  <c:v>152.92869999999999</c:v>
                </c:pt>
                <c:pt idx="10309">
                  <c:v>152.95429999999999</c:v>
                </c:pt>
                <c:pt idx="10310">
                  <c:v>152.97980000000001</c:v>
                </c:pt>
                <c:pt idx="10311">
                  <c:v>153.00540000000001</c:v>
                </c:pt>
                <c:pt idx="10312">
                  <c:v>153.03100000000001</c:v>
                </c:pt>
                <c:pt idx="10313">
                  <c:v>153.0565</c:v>
                </c:pt>
                <c:pt idx="10314">
                  <c:v>153.0821</c:v>
                </c:pt>
                <c:pt idx="10315">
                  <c:v>153.10769999999999</c:v>
                </c:pt>
                <c:pt idx="10316">
                  <c:v>153.13329999999999</c:v>
                </c:pt>
                <c:pt idx="10317">
                  <c:v>153.15880000000001</c:v>
                </c:pt>
                <c:pt idx="10318">
                  <c:v>153.18440000000001</c:v>
                </c:pt>
                <c:pt idx="10319">
                  <c:v>153.21</c:v>
                </c:pt>
                <c:pt idx="10320">
                  <c:v>153.23560000000001</c:v>
                </c:pt>
                <c:pt idx="10321">
                  <c:v>153.2612</c:v>
                </c:pt>
                <c:pt idx="10322">
                  <c:v>153.2867</c:v>
                </c:pt>
                <c:pt idx="10323">
                  <c:v>153.31229999999999</c:v>
                </c:pt>
                <c:pt idx="10324">
                  <c:v>153.33789999999999</c:v>
                </c:pt>
                <c:pt idx="10325">
                  <c:v>153.36349999999999</c:v>
                </c:pt>
                <c:pt idx="10326">
                  <c:v>153.38910000000001</c:v>
                </c:pt>
                <c:pt idx="10327">
                  <c:v>153.41470000000001</c:v>
                </c:pt>
                <c:pt idx="10328">
                  <c:v>153.44030000000001</c:v>
                </c:pt>
                <c:pt idx="10329">
                  <c:v>153.4659</c:v>
                </c:pt>
                <c:pt idx="10330">
                  <c:v>153.4915</c:v>
                </c:pt>
                <c:pt idx="10331">
                  <c:v>153.5171</c:v>
                </c:pt>
                <c:pt idx="10332">
                  <c:v>153.5428</c:v>
                </c:pt>
                <c:pt idx="10333">
                  <c:v>153.5684</c:v>
                </c:pt>
                <c:pt idx="10334">
                  <c:v>153.59399999999999</c:v>
                </c:pt>
                <c:pt idx="10335">
                  <c:v>153.61959999999999</c:v>
                </c:pt>
                <c:pt idx="10336">
                  <c:v>153.64519999999999</c:v>
                </c:pt>
                <c:pt idx="10337">
                  <c:v>153.67080000000001</c:v>
                </c:pt>
                <c:pt idx="10338">
                  <c:v>153.69649999999999</c:v>
                </c:pt>
                <c:pt idx="10339">
                  <c:v>153.72210000000001</c:v>
                </c:pt>
                <c:pt idx="10340">
                  <c:v>153.74770000000001</c:v>
                </c:pt>
                <c:pt idx="10341">
                  <c:v>153.77330000000001</c:v>
                </c:pt>
                <c:pt idx="10342">
                  <c:v>153.79900000000001</c:v>
                </c:pt>
                <c:pt idx="10343">
                  <c:v>153.8246</c:v>
                </c:pt>
                <c:pt idx="10344">
                  <c:v>153.8502</c:v>
                </c:pt>
                <c:pt idx="10345">
                  <c:v>153.8759</c:v>
                </c:pt>
                <c:pt idx="10346">
                  <c:v>153.9015</c:v>
                </c:pt>
                <c:pt idx="10347">
                  <c:v>153.9272</c:v>
                </c:pt>
                <c:pt idx="10348">
                  <c:v>153.9528</c:v>
                </c:pt>
                <c:pt idx="10349">
                  <c:v>153.97839999999999</c:v>
                </c:pt>
                <c:pt idx="10350">
                  <c:v>154.00409999999999</c:v>
                </c:pt>
                <c:pt idx="10351">
                  <c:v>154.02969999999999</c:v>
                </c:pt>
                <c:pt idx="10352">
                  <c:v>154.05539999999999</c:v>
                </c:pt>
                <c:pt idx="10353">
                  <c:v>154.08109999999999</c:v>
                </c:pt>
                <c:pt idx="10354">
                  <c:v>154.10669999999999</c:v>
                </c:pt>
                <c:pt idx="10355">
                  <c:v>154.13239999999999</c:v>
                </c:pt>
                <c:pt idx="10356">
                  <c:v>154.15799999999999</c:v>
                </c:pt>
                <c:pt idx="10357">
                  <c:v>154.18369999999999</c:v>
                </c:pt>
                <c:pt idx="10358">
                  <c:v>154.20939999999999</c:v>
                </c:pt>
                <c:pt idx="10359">
                  <c:v>154.23500000000001</c:v>
                </c:pt>
                <c:pt idx="10360">
                  <c:v>154.26070000000001</c:v>
                </c:pt>
                <c:pt idx="10361">
                  <c:v>154.28639999999999</c:v>
                </c:pt>
                <c:pt idx="10362">
                  <c:v>154.31200000000001</c:v>
                </c:pt>
                <c:pt idx="10363">
                  <c:v>154.33770000000001</c:v>
                </c:pt>
                <c:pt idx="10364">
                  <c:v>154.36340000000001</c:v>
                </c:pt>
                <c:pt idx="10365">
                  <c:v>154.38910000000001</c:v>
                </c:pt>
                <c:pt idx="10366">
                  <c:v>154.41470000000001</c:v>
                </c:pt>
                <c:pt idx="10367">
                  <c:v>154.44040000000001</c:v>
                </c:pt>
                <c:pt idx="10368">
                  <c:v>154.46610000000001</c:v>
                </c:pt>
                <c:pt idx="10369">
                  <c:v>154.49180000000001</c:v>
                </c:pt>
                <c:pt idx="10370">
                  <c:v>154.51750000000001</c:v>
                </c:pt>
                <c:pt idx="10371">
                  <c:v>154.54320000000001</c:v>
                </c:pt>
                <c:pt idx="10372">
                  <c:v>154.56890000000001</c:v>
                </c:pt>
                <c:pt idx="10373">
                  <c:v>154.59460000000001</c:v>
                </c:pt>
                <c:pt idx="10374">
                  <c:v>154.62029999999999</c:v>
                </c:pt>
                <c:pt idx="10375">
                  <c:v>154.64599999999999</c:v>
                </c:pt>
                <c:pt idx="10376">
                  <c:v>154.67169999999999</c:v>
                </c:pt>
                <c:pt idx="10377">
                  <c:v>154.69739999999999</c:v>
                </c:pt>
                <c:pt idx="10378">
                  <c:v>154.72309999999999</c:v>
                </c:pt>
                <c:pt idx="10379">
                  <c:v>154.74879999999999</c:v>
                </c:pt>
                <c:pt idx="10380">
                  <c:v>154.77449999999999</c:v>
                </c:pt>
                <c:pt idx="10381">
                  <c:v>154.80019999999999</c:v>
                </c:pt>
                <c:pt idx="10382">
                  <c:v>154.82599999999999</c:v>
                </c:pt>
                <c:pt idx="10383">
                  <c:v>154.85169999999999</c:v>
                </c:pt>
                <c:pt idx="10384">
                  <c:v>154.87739999999999</c:v>
                </c:pt>
                <c:pt idx="10385">
                  <c:v>154.90309999999999</c:v>
                </c:pt>
                <c:pt idx="10386">
                  <c:v>154.9288</c:v>
                </c:pt>
                <c:pt idx="10387">
                  <c:v>154.9546</c:v>
                </c:pt>
                <c:pt idx="10388">
                  <c:v>154.9803</c:v>
                </c:pt>
                <c:pt idx="10389">
                  <c:v>155.006</c:v>
                </c:pt>
                <c:pt idx="10390">
                  <c:v>155.0318</c:v>
                </c:pt>
                <c:pt idx="10391">
                  <c:v>155.0575</c:v>
                </c:pt>
                <c:pt idx="10392">
                  <c:v>155.08320000000001</c:v>
                </c:pt>
                <c:pt idx="10393">
                  <c:v>155.10900000000001</c:v>
                </c:pt>
                <c:pt idx="10394">
                  <c:v>155.13470000000001</c:v>
                </c:pt>
                <c:pt idx="10395">
                  <c:v>155.16050000000001</c:v>
                </c:pt>
                <c:pt idx="10396">
                  <c:v>155.18620000000001</c:v>
                </c:pt>
                <c:pt idx="10397">
                  <c:v>155.21199999999999</c:v>
                </c:pt>
                <c:pt idx="10398">
                  <c:v>155.23769999999999</c:v>
                </c:pt>
                <c:pt idx="10399">
                  <c:v>155.26349999999999</c:v>
                </c:pt>
                <c:pt idx="10400">
                  <c:v>155.28919999999999</c:v>
                </c:pt>
                <c:pt idx="10401">
                  <c:v>155.315</c:v>
                </c:pt>
                <c:pt idx="10402">
                  <c:v>155.3407</c:v>
                </c:pt>
                <c:pt idx="10403">
                  <c:v>155.3665</c:v>
                </c:pt>
                <c:pt idx="10404">
                  <c:v>155.39230000000001</c:v>
                </c:pt>
                <c:pt idx="10405">
                  <c:v>155.41800000000001</c:v>
                </c:pt>
                <c:pt idx="10406">
                  <c:v>155.44380000000001</c:v>
                </c:pt>
                <c:pt idx="10407">
                  <c:v>155.46960000000001</c:v>
                </c:pt>
                <c:pt idx="10408">
                  <c:v>155.49529999999999</c:v>
                </c:pt>
                <c:pt idx="10409">
                  <c:v>155.52109999999999</c:v>
                </c:pt>
                <c:pt idx="10410">
                  <c:v>155.54689999999999</c:v>
                </c:pt>
                <c:pt idx="10411">
                  <c:v>155.5727</c:v>
                </c:pt>
                <c:pt idx="10412">
                  <c:v>155.5984</c:v>
                </c:pt>
                <c:pt idx="10413">
                  <c:v>155.6242</c:v>
                </c:pt>
                <c:pt idx="10414">
                  <c:v>155.65</c:v>
                </c:pt>
                <c:pt idx="10415">
                  <c:v>155.67580000000001</c:v>
                </c:pt>
                <c:pt idx="10416">
                  <c:v>155.70160000000001</c:v>
                </c:pt>
                <c:pt idx="10417">
                  <c:v>155.72739999999999</c:v>
                </c:pt>
                <c:pt idx="10418">
                  <c:v>155.75319999999999</c:v>
                </c:pt>
                <c:pt idx="10419">
                  <c:v>155.779</c:v>
                </c:pt>
                <c:pt idx="10420">
                  <c:v>155.8048</c:v>
                </c:pt>
                <c:pt idx="10421">
                  <c:v>155.8306</c:v>
                </c:pt>
                <c:pt idx="10422">
                  <c:v>155.85640000000001</c:v>
                </c:pt>
                <c:pt idx="10423">
                  <c:v>155.88220000000001</c:v>
                </c:pt>
                <c:pt idx="10424">
                  <c:v>155.90799999999999</c:v>
                </c:pt>
                <c:pt idx="10425">
                  <c:v>155.93379999999999</c:v>
                </c:pt>
                <c:pt idx="10426">
                  <c:v>155.95959999999999</c:v>
                </c:pt>
                <c:pt idx="10427">
                  <c:v>155.9854</c:v>
                </c:pt>
                <c:pt idx="10428">
                  <c:v>156.0112</c:v>
                </c:pt>
                <c:pt idx="10429">
                  <c:v>156.03700000000001</c:v>
                </c:pt>
                <c:pt idx="10430">
                  <c:v>156.06290000000001</c:v>
                </c:pt>
                <c:pt idx="10431">
                  <c:v>156.08869999999999</c:v>
                </c:pt>
                <c:pt idx="10432">
                  <c:v>156.11449999999999</c:v>
                </c:pt>
                <c:pt idx="10433">
                  <c:v>156.1403</c:v>
                </c:pt>
                <c:pt idx="10434">
                  <c:v>156.1662</c:v>
                </c:pt>
                <c:pt idx="10435">
                  <c:v>156.19200000000001</c:v>
                </c:pt>
                <c:pt idx="10436">
                  <c:v>156.21780000000001</c:v>
                </c:pt>
                <c:pt idx="10437">
                  <c:v>156.24369999999999</c:v>
                </c:pt>
                <c:pt idx="10438">
                  <c:v>156.26949999999999</c:v>
                </c:pt>
                <c:pt idx="10439">
                  <c:v>156.2953</c:v>
                </c:pt>
                <c:pt idx="10440">
                  <c:v>156.3212</c:v>
                </c:pt>
                <c:pt idx="10441">
                  <c:v>156.34700000000001</c:v>
                </c:pt>
                <c:pt idx="10442">
                  <c:v>156.37289999999999</c:v>
                </c:pt>
                <c:pt idx="10443">
                  <c:v>156.39869999999999</c:v>
                </c:pt>
                <c:pt idx="10444">
                  <c:v>156.4246</c:v>
                </c:pt>
                <c:pt idx="10445">
                  <c:v>156.4504</c:v>
                </c:pt>
                <c:pt idx="10446">
                  <c:v>156.47630000000001</c:v>
                </c:pt>
                <c:pt idx="10447">
                  <c:v>156.50210000000001</c:v>
                </c:pt>
                <c:pt idx="10448">
                  <c:v>156.52799999999999</c:v>
                </c:pt>
                <c:pt idx="10449">
                  <c:v>156.5538</c:v>
                </c:pt>
                <c:pt idx="10450">
                  <c:v>156.5797</c:v>
                </c:pt>
                <c:pt idx="10451">
                  <c:v>156.60560000000001</c:v>
                </c:pt>
                <c:pt idx="10452">
                  <c:v>156.63140000000001</c:v>
                </c:pt>
                <c:pt idx="10453">
                  <c:v>156.65729999999999</c:v>
                </c:pt>
                <c:pt idx="10454">
                  <c:v>156.6832</c:v>
                </c:pt>
                <c:pt idx="10455">
                  <c:v>156.709</c:v>
                </c:pt>
                <c:pt idx="10456">
                  <c:v>156.73490000000001</c:v>
                </c:pt>
                <c:pt idx="10457">
                  <c:v>156.76079999999999</c:v>
                </c:pt>
                <c:pt idx="10458">
                  <c:v>156.7867</c:v>
                </c:pt>
                <c:pt idx="10459">
                  <c:v>156.8125</c:v>
                </c:pt>
                <c:pt idx="10460">
                  <c:v>156.83840000000001</c:v>
                </c:pt>
                <c:pt idx="10461">
                  <c:v>156.86429999999999</c:v>
                </c:pt>
                <c:pt idx="10462">
                  <c:v>156.89019999999999</c:v>
                </c:pt>
                <c:pt idx="10463">
                  <c:v>156.9161</c:v>
                </c:pt>
                <c:pt idx="10464">
                  <c:v>156.94200000000001</c:v>
                </c:pt>
                <c:pt idx="10465">
                  <c:v>156.96789999999999</c:v>
                </c:pt>
                <c:pt idx="10466">
                  <c:v>156.99379999999999</c:v>
                </c:pt>
                <c:pt idx="10467">
                  <c:v>157.0197</c:v>
                </c:pt>
                <c:pt idx="10468">
                  <c:v>157.04560000000001</c:v>
                </c:pt>
                <c:pt idx="10469">
                  <c:v>157.07149999999999</c:v>
                </c:pt>
                <c:pt idx="10470">
                  <c:v>157.09739999999999</c:v>
                </c:pt>
                <c:pt idx="10471">
                  <c:v>157.1233</c:v>
                </c:pt>
                <c:pt idx="10472">
                  <c:v>157.14920000000001</c:v>
                </c:pt>
                <c:pt idx="10473">
                  <c:v>157.17509999999999</c:v>
                </c:pt>
                <c:pt idx="10474">
                  <c:v>157.20099999999999</c:v>
                </c:pt>
                <c:pt idx="10475">
                  <c:v>157.2269</c:v>
                </c:pt>
                <c:pt idx="10476">
                  <c:v>157.25290000000001</c:v>
                </c:pt>
                <c:pt idx="10477">
                  <c:v>157.27879999999999</c:v>
                </c:pt>
                <c:pt idx="10478">
                  <c:v>157.3047</c:v>
                </c:pt>
                <c:pt idx="10479">
                  <c:v>157.3306</c:v>
                </c:pt>
                <c:pt idx="10480">
                  <c:v>157.35659999999999</c:v>
                </c:pt>
                <c:pt idx="10481">
                  <c:v>157.38249999999999</c:v>
                </c:pt>
                <c:pt idx="10482">
                  <c:v>157.4084</c:v>
                </c:pt>
                <c:pt idx="10483">
                  <c:v>157.43430000000001</c:v>
                </c:pt>
                <c:pt idx="10484">
                  <c:v>157.46029999999999</c:v>
                </c:pt>
                <c:pt idx="10485">
                  <c:v>157.4862</c:v>
                </c:pt>
                <c:pt idx="10486">
                  <c:v>157.5121</c:v>
                </c:pt>
                <c:pt idx="10487">
                  <c:v>157.53809999999999</c:v>
                </c:pt>
                <c:pt idx="10488">
                  <c:v>157.56399999999999</c:v>
                </c:pt>
                <c:pt idx="10489">
                  <c:v>157.59</c:v>
                </c:pt>
                <c:pt idx="10490">
                  <c:v>157.61590000000001</c:v>
                </c:pt>
                <c:pt idx="10491">
                  <c:v>157.64189999999999</c:v>
                </c:pt>
                <c:pt idx="10492">
                  <c:v>157.6678</c:v>
                </c:pt>
                <c:pt idx="10493">
                  <c:v>157.69380000000001</c:v>
                </c:pt>
                <c:pt idx="10494">
                  <c:v>157.71969999999999</c:v>
                </c:pt>
                <c:pt idx="10495">
                  <c:v>157.7457</c:v>
                </c:pt>
                <c:pt idx="10496">
                  <c:v>157.77170000000001</c:v>
                </c:pt>
                <c:pt idx="10497">
                  <c:v>157.79759999999999</c:v>
                </c:pt>
                <c:pt idx="10498">
                  <c:v>157.8236</c:v>
                </c:pt>
                <c:pt idx="10499">
                  <c:v>157.84950000000001</c:v>
                </c:pt>
                <c:pt idx="10500">
                  <c:v>157.87549999999999</c:v>
                </c:pt>
                <c:pt idx="10501">
                  <c:v>157.9015</c:v>
                </c:pt>
                <c:pt idx="10502">
                  <c:v>157.92750000000001</c:v>
                </c:pt>
                <c:pt idx="10503">
                  <c:v>157.95339999999999</c:v>
                </c:pt>
                <c:pt idx="10504">
                  <c:v>157.9794</c:v>
                </c:pt>
                <c:pt idx="10505">
                  <c:v>158.00540000000001</c:v>
                </c:pt>
                <c:pt idx="10506">
                  <c:v>158.03139999999999</c:v>
                </c:pt>
                <c:pt idx="10507">
                  <c:v>158.0574</c:v>
                </c:pt>
                <c:pt idx="10508">
                  <c:v>158.08330000000001</c:v>
                </c:pt>
                <c:pt idx="10509">
                  <c:v>158.10929999999999</c:v>
                </c:pt>
                <c:pt idx="10510">
                  <c:v>158.1353</c:v>
                </c:pt>
                <c:pt idx="10511">
                  <c:v>158.16130000000001</c:v>
                </c:pt>
                <c:pt idx="10512">
                  <c:v>158.18729999999999</c:v>
                </c:pt>
                <c:pt idx="10513">
                  <c:v>158.2133</c:v>
                </c:pt>
                <c:pt idx="10514">
                  <c:v>158.23929999999999</c:v>
                </c:pt>
                <c:pt idx="10515">
                  <c:v>158.2653</c:v>
                </c:pt>
                <c:pt idx="10516">
                  <c:v>158.29130000000001</c:v>
                </c:pt>
                <c:pt idx="10517">
                  <c:v>158.31729999999999</c:v>
                </c:pt>
                <c:pt idx="10518">
                  <c:v>158.3433</c:v>
                </c:pt>
                <c:pt idx="10519">
                  <c:v>158.36930000000001</c:v>
                </c:pt>
                <c:pt idx="10520">
                  <c:v>158.39529999999999</c:v>
                </c:pt>
                <c:pt idx="10521">
                  <c:v>158.4213</c:v>
                </c:pt>
                <c:pt idx="10522">
                  <c:v>158.44739999999999</c:v>
                </c:pt>
                <c:pt idx="10523">
                  <c:v>158.4734</c:v>
                </c:pt>
                <c:pt idx="10524">
                  <c:v>158.49940000000001</c:v>
                </c:pt>
                <c:pt idx="10525">
                  <c:v>158.52539999999999</c:v>
                </c:pt>
                <c:pt idx="10526">
                  <c:v>158.5514</c:v>
                </c:pt>
                <c:pt idx="10527">
                  <c:v>158.57749999999999</c:v>
                </c:pt>
                <c:pt idx="10528">
                  <c:v>158.6035</c:v>
                </c:pt>
                <c:pt idx="10529">
                  <c:v>158.62950000000001</c:v>
                </c:pt>
                <c:pt idx="10530">
                  <c:v>158.65559999999999</c:v>
                </c:pt>
                <c:pt idx="10531">
                  <c:v>158.6816</c:v>
                </c:pt>
                <c:pt idx="10532">
                  <c:v>158.70760000000001</c:v>
                </c:pt>
                <c:pt idx="10533">
                  <c:v>158.7337</c:v>
                </c:pt>
                <c:pt idx="10534">
                  <c:v>158.75970000000001</c:v>
                </c:pt>
                <c:pt idx="10535">
                  <c:v>158.78579999999999</c:v>
                </c:pt>
                <c:pt idx="10536">
                  <c:v>158.81180000000001</c:v>
                </c:pt>
                <c:pt idx="10537">
                  <c:v>158.83779999999999</c:v>
                </c:pt>
                <c:pt idx="10538">
                  <c:v>158.8639</c:v>
                </c:pt>
                <c:pt idx="10539">
                  <c:v>158.88999999999999</c:v>
                </c:pt>
                <c:pt idx="10540">
                  <c:v>158.916</c:v>
                </c:pt>
                <c:pt idx="10541">
                  <c:v>158.94210000000001</c:v>
                </c:pt>
                <c:pt idx="10542">
                  <c:v>158.96809999999999</c:v>
                </c:pt>
                <c:pt idx="10543">
                  <c:v>158.99420000000001</c:v>
                </c:pt>
                <c:pt idx="10544">
                  <c:v>159.02019999999999</c:v>
                </c:pt>
                <c:pt idx="10545">
                  <c:v>159.0463</c:v>
                </c:pt>
                <c:pt idx="10546">
                  <c:v>159.07239999999999</c:v>
                </c:pt>
                <c:pt idx="10547">
                  <c:v>159.0984</c:v>
                </c:pt>
                <c:pt idx="10548">
                  <c:v>159.12450000000001</c:v>
                </c:pt>
                <c:pt idx="10549">
                  <c:v>159.1506</c:v>
                </c:pt>
                <c:pt idx="10550">
                  <c:v>159.17670000000001</c:v>
                </c:pt>
                <c:pt idx="10551">
                  <c:v>159.20269999999999</c:v>
                </c:pt>
                <c:pt idx="10552">
                  <c:v>159.22880000000001</c:v>
                </c:pt>
                <c:pt idx="10553">
                  <c:v>159.25489999999999</c:v>
                </c:pt>
                <c:pt idx="10554">
                  <c:v>159.28100000000001</c:v>
                </c:pt>
                <c:pt idx="10555">
                  <c:v>159.30709999999999</c:v>
                </c:pt>
                <c:pt idx="10556">
                  <c:v>159.33320000000001</c:v>
                </c:pt>
                <c:pt idx="10557">
                  <c:v>159.35929999999999</c:v>
                </c:pt>
                <c:pt idx="10558">
                  <c:v>159.3853</c:v>
                </c:pt>
                <c:pt idx="10559">
                  <c:v>159.41139999999999</c:v>
                </c:pt>
                <c:pt idx="10560">
                  <c:v>159.4375</c:v>
                </c:pt>
                <c:pt idx="10561">
                  <c:v>159.46360000000001</c:v>
                </c:pt>
                <c:pt idx="10562">
                  <c:v>159.4897</c:v>
                </c:pt>
                <c:pt idx="10563">
                  <c:v>159.51580000000001</c:v>
                </c:pt>
                <c:pt idx="10564">
                  <c:v>159.5419</c:v>
                </c:pt>
                <c:pt idx="10565">
                  <c:v>159.56809999999999</c:v>
                </c:pt>
                <c:pt idx="10566">
                  <c:v>159.5942</c:v>
                </c:pt>
                <c:pt idx="10567">
                  <c:v>159.62029999999999</c:v>
                </c:pt>
                <c:pt idx="10568">
                  <c:v>159.6464</c:v>
                </c:pt>
                <c:pt idx="10569">
                  <c:v>159.67250000000001</c:v>
                </c:pt>
                <c:pt idx="10570">
                  <c:v>159.6986</c:v>
                </c:pt>
                <c:pt idx="10571">
                  <c:v>159.72470000000001</c:v>
                </c:pt>
                <c:pt idx="10572">
                  <c:v>159.7509</c:v>
                </c:pt>
                <c:pt idx="10573">
                  <c:v>159.77699999999999</c:v>
                </c:pt>
                <c:pt idx="10574">
                  <c:v>159.8031</c:v>
                </c:pt>
                <c:pt idx="10575">
                  <c:v>159.82919999999999</c:v>
                </c:pt>
                <c:pt idx="10576">
                  <c:v>159.8554</c:v>
                </c:pt>
                <c:pt idx="10577">
                  <c:v>159.88149999999999</c:v>
                </c:pt>
                <c:pt idx="10578">
                  <c:v>159.9076</c:v>
                </c:pt>
                <c:pt idx="10579">
                  <c:v>159.93379999999999</c:v>
                </c:pt>
                <c:pt idx="10580">
                  <c:v>159.9599</c:v>
                </c:pt>
                <c:pt idx="10581">
                  <c:v>159.98609999999999</c:v>
                </c:pt>
                <c:pt idx="10582">
                  <c:v>160.01220000000001</c:v>
                </c:pt>
                <c:pt idx="10583">
                  <c:v>160.03829999999999</c:v>
                </c:pt>
                <c:pt idx="10584">
                  <c:v>160.06450000000001</c:v>
                </c:pt>
                <c:pt idx="10585">
                  <c:v>160.0907</c:v>
                </c:pt>
                <c:pt idx="10586">
                  <c:v>160.11680000000001</c:v>
                </c:pt>
                <c:pt idx="10587">
                  <c:v>160.143</c:v>
                </c:pt>
                <c:pt idx="10588">
                  <c:v>160.16909999999999</c:v>
                </c:pt>
                <c:pt idx="10589">
                  <c:v>160.1953</c:v>
                </c:pt>
                <c:pt idx="10590">
                  <c:v>160.22139999999999</c:v>
                </c:pt>
                <c:pt idx="10591">
                  <c:v>160.24760000000001</c:v>
                </c:pt>
                <c:pt idx="10592">
                  <c:v>160.27379999999999</c:v>
                </c:pt>
                <c:pt idx="10593">
                  <c:v>160.29990000000001</c:v>
                </c:pt>
                <c:pt idx="10594">
                  <c:v>160.3261</c:v>
                </c:pt>
                <c:pt idx="10595">
                  <c:v>160.35230000000001</c:v>
                </c:pt>
                <c:pt idx="10596">
                  <c:v>160.3784</c:v>
                </c:pt>
                <c:pt idx="10597">
                  <c:v>160.40459999999999</c:v>
                </c:pt>
                <c:pt idx="10598">
                  <c:v>160.4308</c:v>
                </c:pt>
                <c:pt idx="10599">
                  <c:v>160.45699999999999</c:v>
                </c:pt>
                <c:pt idx="10600">
                  <c:v>160.48320000000001</c:v>
                </c:pt>
                <c:pt idx="10601">
                  <c:v>160.5093</c:v>
                </c:pt>
                <c:pt idx="10602">
                  <c:v>160.53550000000001</c:v>
                </c:pt>
                <c:pt idx="10603">
                  <c:v>160.5617</c:v>
                </c:pt>
                <c:pt idx="10604">
                  <c:v>160.58789999999999</c:v>
                </c:pt>
                <c:pt idx="10605">
                  <c:v>160.61410000000001</c:v>
                </c:pt>
                <c:pt idx="10606">
                  <c:v>160.6403</c:v>
                </c:pt>
                <c:pt idx="10607">
                  <c:v>160.66650000000001</c:v>
                </c:pt>
                <c:pt idx="10608">
                  <c:v>160.6927</c:v>
                </c:pt>
                <c:pt idx="10609">
                  <c:v>160.71889999999999</c:v>
                </c:pt>
                <c:pt idx="10610">
                  <c:v>160.74510000000001</c:v>
                </c:pt>
                <c:pt idx="10611">
                  <c:v>160.7713</c:v>
                </c:pt>
                <c:pt idx="10612">
                  <c:v>160.79750000000001</c:v>
                </c:pt>
                <c:pt idx="10613">
                  <c:v>160.8237</c:v>
                </c:pt>
                <c:pt idx="10614">
                  <c:v>160.84989999999999</c:v>
                </c:pt>
                <c:pt idx="10615">
                  <c:v>160.87610000000001</c:v>
                </c:pt>
                <c:pt idx="10616">
                  <c:v>160.9024</c:v>
                </c:pt>
                <c:pt idx="10617">
                  <c:v>160.92859999999999</c:v>
                </c:pt>
                <c:pt idx="10618">
                  <c:v>160.95480000000001</c:v>
                </c:pt>
                <c:pt idx="10619">
                  <c:v>160.98099999999999</c:v>
                </c:pt>
                <c:pt idx="10620">
                  <c:v>161.00720000000001</c:v>
                </c:pt>
                <c:pt idx="10621">
                  <c:v>161.0335</c:v>
                </c:pt>
                <c:pt idx="10622">
                  <c:v>161.05969999999999</c:v>
                </c:pt>
                <c:pt idx="10623">
                  <c:v>161.08590000000001</c:v>
                </c:pt>
                <c:pt idx="10624">
                  <c:v>161.1122</c:v>
                </c:pt>
                <c:pt idx="10625">
                  <c:v>161.13839999999999</c:v>
                </c:pt>
                <c:pt idx="10626">
                  <c:v>161.16460000000001</c:v>
                </c:pt>
                <c:pt idx="10627">
                  <c:v>161.1909</c:v>
                </c:pt>
                <c:pt idx="10628">
                  <c:v>161.21709999999999</c:v>
                </c:pt>
                <c:pt idx="10629">
                  <c:v>161.24340000000001</c:v>
                </c:pt>
                <c:pt idx="10630">
                  <c:v>161.2696</c:v>
                </c:pt>
                <c:pt idx="10631">
                  <c:v>161.29589999999999</c:v>
                </c:pt>
                <c:pt idx="10632">
                  <c:v>161.32210000000001</c:v>
                </c:pt>
                <c:pt idx="10633">
                  <c:v>161.3484</c:v>
                </c:pt>
                <c:pt idx="10634">
                  <c:v>161.37459999999999</c:v>
                </c:pt>
                <c:pt idx="10635">
                  <c:v>161.40090000000001</c:v>
                </c:pt>
                <c:pt idx="10636">
                  <c:v>161.4271</c:v>
                </c:pt>
                <c:pt idx="10637">
                  <c:v>161.45339999999999</c:v>
                </c:pt>
                <c:pt idx="10638">
                  <c:v>161.47970000000001</c:v>
                </c:pt>
                <c:pt idx="10639">
                  <c:v>161.5059</c:v>
                </c:pt>
                <c:pt idx="10640">
                  <c:v>161.53219999999999</c:v>
                </c:pt>
                <c:pt idx="10641">
                  <c:v>161.55850000000001</c:v>
                </c:pt>
                <c:pt idx="10642">
                  <c:v>161.5847</c:v>
                </c:pt>
                <c:pt idx="10643">
                  <c:v>161.61099999999999</c:v>
                </c:pt>
                <c:pt idx="10644">
                  <c:v>161.63730000000001</c:v>
                </c:pt>
                <c:pt idx="10645">
                  <c:v>161.6636</c:v>
                </c:pt>
                <c:pt idx="10646">
                  <c:v>161.68979999999999</c:v>
                </c:pt>
                <c:pt idx="10647">
                  <c:v>161.71610000000001</c:v>
                </c:pt>
                <c:pt idx="10648">
                  <c:v>161.7424</c:v>
                </c:pt>
                <c:pt idx="10649">
                  <c:v>161.7687</c:v>
                </c:pt>
                <c:pt idx="10650">
                  <c:v>161.79499999999999</c:v>
                </c:pt>
                <c:pt idx="10651">
                  <c:v>161.82130000000001</c:v>
                </c:pt>
                <c:pt idx="10652">
                  <c:v>161.8476</c:v>
                </c:pt>
                <c:pt idx="10653">
                  <c:v>161.87389999999999</c:v>
                </c:pt>
                <c:pt idx="10654">
                  <c:v>161.90020000000001</c:v>
                </c:pt>
                <c:pt idx="10655">
                  <c:v>161.9265</c:v>
                </c:pt>
                <c:pt idx="10656">
                  <c:v>161.9528</c:v>
                </c:pt>
                <c:pt idx="10657">
                  <c:v>161.97909999999999</c:v>
                </c:pt>
                <c:pt idx="10658">
                  <c:v>162.00540000000001</c:v>
                </c:pt>
                <c:pt idx="10659">
                  <c:v>162.0317</c:v>
                </c:pt>
                <c:pt idx="10660">
                  <c:v>162.05799999999999</c:v>
                </c:pt>
                <c:pt idx="10661">
                  <c:v>162.08430000000001</c:v>
                </c:pt>
                <c:pt idx="10662">
                  <c:v>162.11060000000001</c:v>
                </c:pt>
                <c:pt idx="10663">
                  <c:v>162.1369</c:v>
                </c:pt>
                <c:pt idx="10664">
                  <c:v>162.16329999999999</c:v>
                </c:pt>
                <c:pt idx="10665">
                  <c:v>162.18960000000001</c:v>
                </c:pt>
                <c:pt idx="10666">
                  <c:v>162.2159</c:v>
                </c:pt>
                <c:pt idx="10667">
                  <c:v>162.2422</c:v>
                </c:pt>
                <c:pt idx="10668">
                  <c:v>162.26859999999999</c:v>
                </c:pt>
                <c:pt idx="10669">
                  <c:v>162.29490000000001</c:v>
                </c:pt>
                <c:pt idx="10670">
                  <c:v>162.3212</c:v>
                </c:pt>
                <c:pt idx="10671">
                  <c:v>162.3475</c:v>
                </c:pt>
                <c:pt idx="10672">
                  <c:v>162.37389999999999</c:v>
                </c:pt>
                <c:pt idx="10673">
                  <c:v>162.40020000000001</c:v>
                </c:pt>
                <c:pt idx="10674">
                  <c:v>162.42660000000001</c:v>
                </c:pt>
                <c:pt idx="10675">
                  <c:v>162.4529</c:v>
                </c:pt>
                <c:pt idx="10676">
                  <c:v>162.47919999999999</c:v>
                </c:pt>
                <c:pt idx="10677">
                  <c:v>162.50559999999999</c:v>
                </c:pt>
                <c:pt idx="10678">
                  <c:v>162.53200000000001</c:v>
                </c:pt>
                <c:pt idx="10679">
                  <c:v>162.5583</c:v>
                </c:pt>
                <c:pt idx="10680">
                  <c:v>162.5847</c:v>
                </c:pt>
                <c:pt idx="10681">
                  <c:v>162.61099999999999</c:v>
                </c:pt>
                <c:pt idx="10682">
                  <c:v>162.63740000000001</c:v>
                </c:pt>
                <c:pt idx="10683">
                  <c:v>162.66370000000001</c:v>
                </c:pt>
                <c:pt idx="10684">
                  <c:v>162.6901</c:v>
                </c:pt>
                <c:pt idx="10685">
                  <c:v>162.71639999999999</c:v>
                </c:pt>
                <c:pt idx="10686">
                  <c:v>162.74279999999999</c:v>
                </c:pt>
                <c:pt idx="10687">
                  <c:v>162.76920000000001</c:v>
                </c:pt>
                <c:pt idx="10688">
                  <c:v>162.7955</c:v>
                </c:pt>
                <c:pt idx="10689">
                  <c:v>162.8219</c:v>
                </c:pt>
                <c:pt idx="10690">
                  <c:v>162.84829999999999</c:v>
                </c:pt>
                <c:pt idx="10691">
                  <c:v>162.87469999999999</c:v>
                </c:pt>
                <c:pt idx="10692">
                  <c:v>162.90110000000001</c:v>
                </c:pt>
                <c:pt idx="10693">
                  <c:v>162.92740000000001</c:v>
                </c:pt>
                <c:pt idx="10694">
                  <c:v>162.9538</c:v>
                </c:pt>
                <c:pt idx="10695">
                  <c:v>162.9802</c:v>
                </c:pt>
                <c:pt idx="10696">
                  <c:v>163.00659999999999</c:v>
                </c:pt>
                <c:pt idx="10697">
                  <c:v>163.03299999999999</c:v>
                </c:pt>
                <c:pt idx="10698">
                  <c:v>163.05940000000001</c:v>
                </c:pt>
                <c:pt idx="10699">
                  <c:v>163.08580000000001</c:v>
                </c:pt>
                <c:pt idx="10700">
                  <c:v>163.1122</c:v>
                </c:pt>
                <c:pt idx="10701">
                  <c:v>163.1386</c:v>
                </c:pt>
                <c:pt idx="10702">
                  <c:v>163.16499999999999</c:v>
                </c:pt>
                <c:pt idx="10703">
                  <c:v>163.19139999999999</c:v>
                </c:pt>
                <c:pt idx="10704">
                  <c:v>163.21780000000001</c:v>
                </c:pt>
                <c:pt idx="10705">
                  <c:v>163.24420000000001</c:v>
                </c:pt>
                <c:pt idx="10706">
                  <c:v>163.2706</c:v>
                </c:pt>
                <c:pt idx="10707">
                  <c:v>163.297</c:v>
                </c:pt>
                <c:pt idx="10708">
                  <c:v>163.32339999999999</c:v>
                </c:pt>
                <c:pt idx="10709">
                  <c:v>163.34979999999999</c:v>
                </c:pt>
                <c:pt idx="10710">
                  <c:v>163.37620000000001</c:v>
                </c:pt>
                <c:pt idx="10711">
                  <c:v>163.40270000000001</c:v>
                </c:pt>
                <c:pt idx="10712">
                  <c:v>163.42910000000001</c:v>
                </c:pt>
                <c:pt idx="10713">
                  <c:v>163.4555</c:v>
                </c:pt>
                <c:pt idx="10714">
                  <c:v>163.4819</c:v>
                </c:pt>
                <c:pt idx="10715">
                  <c:v>163.50839999999999</c:v>
                </c:pt>
                <c:pt idx="10716">
                  <c:v>163.53479999999999</c:v>
                </c:pt>
                <c:pt idx="10717">
                  <c:v>163.56120000000001</c:v>
                </c:pt>
                <c:pt idx="10718">
                  <c:v>163.58760000000001</c:v>
                </c:pt>
                <c:pt idx="10719">
                  <c:v>163.61410000000001</c:v>
                </c:pt>
                <c:pt idx="10720">
                  <c:v>163.6405</c:v>
                </c:pt>
                <c:pt idx="10721">
                  <c:v>163.667</c:v>
                </c:pt>
                <c:pt idx="10722">
                  <c:v>163.6934</c:v>
                </c:pt>
                <c:pt idx="10723">
                  <c:v>163.71979999999999</c:v>
                </c:pt>
                <c:pt idx="10724">
                  <c:v>163.74629999999999</c:v>
                </c:pt>
                <c:pt idx="10725">
                  <c:v>163.77279999999999</c:v>
                </c:pt>
                <c:pt idx="10726">
                  <c:v>163.79920000000001</c:v>
                </c:pt>
                <c:pt idx="10727">
                  <c:v>163.82570000000001</c:v>
                </c:pt>
                <c:pt idx="10728">
                  <c:v>163.85210000000001</c:v>
                </c:pt>
                <c:pt idx="10729">
                  <c:v>163.87860000000001</c:v>
                </c:pt>
                <c:pt idx="10730">
                  <c:v>163.905</c:v>
                </c:pt>
                <c:pt idx="10731">
                  <c:v>163.9315</c:v>
                </c:pt>
                <c:pt idx="10732">
                  <c:v>163.958</c:v>
                </c:pt>
                <c:pt idx="10733">
                  <c:v>163.98439999999999</c:v>
                </c:pt>
                <c:pt idx="10734">
                  <c:v>164.01089999999999</c:v>
                </c:pt>
                <c:pt idx="10735">
                  <c:v>164.03739999999999</c:v>
                </c:pt>
                <c:pt idx="10736">
                  <c:v>164.06379999999999</c:v>
                </c:pt>
                <c:pt idx="10737">
                  <c:v>164.09030000000001</c:v>
                </c:pt>
                <c:pt idx="10738">
                  <c:v>164.11680000000001</c:v>
                </c:pt>
                <c:pt idx="10739">
                  <c:v>164.14330000000001</c:v>
                </c:pt>
                <c:pt idx="10740">
                  <c:v>164.16970000000001</c:v>
                </c:pt>
                <c:pt idx="10741">
                  <c:v>164.1962</c:v>
                </c:pt>
                <c:pt idx="10742">
                  <c:v>164.2227</c:v>
                </c:pt>
                <c:pt idx="10743">
                  <c:v>164.2492</c:v>
                </c:pt>
                <c:pt idx="10744">
                  <c:v>164.2757</c:v>
                </c:pt>
                <c:pt idx="10745">
                  <c:v>164.3022</c:v>
                </c:pt>
                <c:pt idx="10746">
                  <c:v>164.3287</c:v>
                </c:pt>
                <c:pt idx="10747">
                  <c:v>164.3552</c:v>
                </c:pt>
                <c:pt idx="10748">
                  <c:v>164.3817</c:v>
                </c:pt>
                <c:pt idx="10749">
                  <c:v>164.40819999999999</c:v>
                </c:pt>
                <c:pt idx="10750">
                  <c:v>164.43469999999999</c:v>
                </c:pt>
                <c:pt idx="10751">
                  <c:v>164.46119999999999</c:v>
                </c:pt>
                <c:pt idx="10752">
                  <c:v>164.48769999999999</c:v>
                </c:pt>
                <c:pt idx="10753">
                  <c:v>164.51419999999999</c:v>
                </c:pt>
                <c:pt idx="10754">
                  <c:v>164.54069999999999</c:v>
                </c:pt>
                <c:pt idx="10755">
                  <c:v>164.56720000000001</c:v>
                </c:pt>
                <c:pt idx="10756">
                  <c:v>164.59370000000001</c:v>
                </c:pt>
                <c:pt idx="10757">
                  <c:v>164.62029999999999</c:v>
                </c:pt>
                <c:pt idx="10758">
                  <c:v>164.64680000000001</c:v>
                </c:pt>
                <c:pt idx="10759">
                  <c:v>164.67330000000001</c:v>
                </c:pt>
                <c:pt idx="10760">
                  <c:v>164.69980000000001</c:v>
                </c:pt>
                <c:pt idx="10761">
                  <c:v>164.72630000000001</c:v>
                </c:pt>
                <c:pt idx="10762">
                  <c:v>164.75290000000001</c:v>
                </c:pt>
                <c:pt idx="10763">
                  <c:v>164.77940000000001</c:v>
                </c:pt>
                <c:pt idx="10764">
                  <c:v>164.80590000000001</c:v>
                </c:pt>
                <c:pt idx="10765">
                  <c:v>164.83250000000001</c:v>
                </c:pt>
                <c:pt idx="10766">
                  <c:v>164.85900000000001</c:v>
                </c:pt>
                <c:pt idx="10767">
                  <c:v>164.88550000000001</c:v>
                </c:pt>
                <c:pt idx="10768">
                  <c:v>164.91210000000001</c:v>
                </c:pt>
                <c:pt idx="10769">
                  <c:v>164.93860000000001</c:v>
                </c:pt>
                <c:pt idx="10770">
                  <c:v>164.96520000000001</c:v>
                </c:pt>
                <c:pt idx="10771">
                  <c:v>164.99170000000001</c:v>
                </c:pt>
                <c:pt idx="10772">
                  <c:v>165.01830000000001</c:v>
                </c:pt>
                <c:pt idx="10773">
                  <c:v>165.04480000000001</c:v>
                </c:pt>
                <c:pt idx="10774">
                  <c:v>165.07140000000001</c:v>
                </c:pt>
                <c:pt idx="10775">
                  <c:v>165.09790000000001</c:v>
                </c:pt>
                <c:pt idx="10776">
                  <c:v>165.12450000000001</c:v>
                </c:pt>
                <c:pt idx="10777">
                  <c:v>165.15100000000001</c:v>
                </c:pt>
                <c:pt idx="10778">
                  <c:v>165.17760000000001</c:v>
                </c:pt>
                <c:pt idx="10779">
                  <c:v>165.20419999999999</c:v>
                </c:pt>
                <c:pt idx="10780">
                  <c:v>165.23070000000001</c:v>
                </c:pt>
                <c:pt idx="10781">
                  <c:v>165.25729999999999</c:v>
                </c:pt>
                <c:pt idx="10782">
                  <c:v>165.28389999999999</c:v>
                </c:pt>
                <c:pt idx="10783">
                  <c:v>165.31049999999999</c:v>
                </c:pt>
                <c:pt idx="10784">
                  <c:v>165.33699999999999</c:v>
                </c:pt>
                <c:pt idx="10785">
                  <c:v>165.36359999999999</c:v>
                </c:pt>
                <c:pt idx="10786">
                  <c:v>165.39019999999999</c:v>
                </c:pt>
                <c:pt idx="10787">
                  <c:v>165.41679999999999</c:v>
                </c:pt>
                <c:pt idx="10788">
                  <c:v>165.4434</c:v>
                </c:pt>
                <c:pt idx="10789">
                  <c:v>165.4699</c:v>
                </c:pt>
                <c:pt idx="10790">
                  <c:v>165.4965</c:v>
                </c:pt>
                <c:pt idx="10791">
                  <c:v>165.5231</c:v>
                </c:pt>
                <c:pt idx="10792">
                  <c:v>165.5497</c:v>
                </c:pt>
                <c:pt idx="10793">
                  <c:v>165.5763</c:v>
                </c:pt>
                <c:pt idx="10794">
                  <c:v>165.60290000000001</c:v>
                </c:pt>
                <c:pt idx="10795">
                  <c:v>165.62950000000001</c:v>
                </c:pt>
                <c:pt idx="10796">
                  <c:v>165.65610000000001</c:v>
                </c:pt>
                <c:pt idx="10797">
                  <c:v>165.68270000000001</c:v>
                </c:pt>
                <c:pt idx="10798">
                  <c:v>165.70930000000001</c:v>
                </c:pt>
                <c:pt idx="10799">
                  <c:v>165.73589999999999</c:v>
                </c:pt>
                <c:pt idx="10800">
                  <c:v>165.76249999999999</c:v>
                </c:pt>
                <c:pt idx="10801">
                  <c:v>165.78909999999999</c:v>
                </c:pt>
                <c:pt idx="10802">
                  <c:v>165.8158</c:v>
                </c:pt>
                <c:pt idx="10803">
                  <c:v>165.8424</c:v>
                </c:pt>
                <c:pt idx="10804">
                  <c:v>165.869</c:v>
                </c:pt>
                <c:pt idx="10805">
                  <c:v>165.8956</c:v>
                </c:pt>
                <c:pt idx="10806">
                  <c:v>165.9222</c:v>
                </c:pt>
                <c:pt idx="10807">
                  <c:v>165.94890000000001</c:v>
                </c:pt>
                <c:pt idx="10808">
                  <c:v>165.97550000000001</c:v>
                </c:pt>
                <c:pt idx="10809">
                  <c:v>166.00210000000001</c:v>
                </c:pt>
                <c:pt idx="10810">
                  <c:v>166.02869999999999</c:v>
                </c:pt>
                <c:pt idx="10811">
                  <c:v>166.05539999999999</c:v>
                </c:pt>
                <c:pt idx="10812">
                  <c:v>166.08199999999999</c:v>
                </c:pt>
                <c:pt idx="10813">
                  <c:v>166.1086</c:v>
                </c:pt>
                <c:pt idx="10814">
                  <c:v>166.1353</c:v>
                </c:pt>
                <c:pt idx="10815">
                  <c:v>166.1619</c:v>
                </c:pt>
                <c:pt idx="10816">
                  <c:v>166.18860000000001</c:v>
                </c:pt>
                <c:pt idx="10817">
                  <c:v>166.21520000000001</c:v>
                </c:pt>
                <c:pt idx="10818">
                  <c:v>166.24189999999999</c:v>
                </c:pt>
                <c:pt idx="10819">
                  <c:v>166.26849999999999</c:v>
                </c:pt>
                <c:pt idx="10820">
                  <c:v>166.29519999999999</c:v>
                </c:pt>
                <c:pt idx="10821">
                  <c:v>166.3218</c:v>
                </c:pt>
                <c:pt idx="10822">
                  <c:v>166.3485</c:v>
                </c:pt>
                <c:pt idx="10823">
                  <c:v>166.3751</c:v>
                </c:pt>
                <c:pt idx="10824">
                  <c:v>166.40180000000001</c:v>
                </c:pt>
                <c:pt idx="10825">
                  <c:v>166.42850000000001</c:v>
                </c:pt>
                <c:pt idx="10826">
                  <c:v>166.45509999999999</c:v>
                </c:pt>
                <c:pt idx="10827">
                  <c:v>166.48179999999999</c:v>
                </c:pt>
                <c:pt idx="10828">
                  <c:v>166.5085</c:v>
                </c:pt>
                <c:pt idx="10829">
                  <c:v>166.5351</c:v>
                </c:pt>
                <c:pt idx="10830">
                  <c:v>166.56180000000001</c:v>
                </c:pt>
                <c:pt idx="10831">
                  <c:v>166.58850000000001</c:v>
                </c:pt>
                <c:pt idx="10832">
                  <c:v>166.61519999999999</c:v>
                </c:pt>
                <c:pt idx="10833">
                  <c:v>166.64179999999999</c:v>
                </c:pt>
                <c:pt idx="10834">
                  <c:v>166.66849999999999</c:v>
                </c:pt>
                <c:pt idx="10835">
                  <c:v>166.6952</c:v>
                </c:pt>
                <c:pt idx="10836">
                  <c:v>166.72190000000001</c:v>
                </c:pt>
                <c:pt idx="10837">
                  <c:v>166.74860000000001</c:v>
                </c:pt>
                <c:pt idx="10838">
                  <c:v>166.77529999999999</c:v>
                </c:pt>
                <c:pt idx="10839">
                  <c:v>166.80199999999999</c:v>
                </c:pt>
                <c:pt idx="10840">
                  <c:v>166.8287</c:v>
                </c:pt>
                <c:pt idx="10841">
                  <c:v>166.8553</c:v>
                </c:pt>
                <c:pt idx="10842">
                  <c:v>166.88200000000001</c:v>
                </c:pt>
                <c:pt idx="10843">
                  <c:v>166.90880000000001</c:v>
                </c:pt>
                <c:pt idx="10844">
                  <c:v>166.93549999999999</c:v>
                </c:pt>
                <c:pt idx="10845">
                  <c:v>166.9622</c:v>
                </c:pt>
                <c:pt idx="10846">
                  <c:v>166.9889</c:v>
                </c:pt>
                <c:pt idx="10847">
                  <c:v>167.01560000000001</c:v>
                </c:pt>
                <c:pt idx="10848">
                  <c:v>167.04230000000001</c:v>
                </c:pt>
                <c:pt idx="10849">
                  <c:v>167.06899999999999</c:v>
                </c:pt>
                <c:pt idx="10850">
                  <c:v>167.09569999999999</c:v>
                </c:pt>
                <c:pt idx="10851">
                  <c:v>167.1224</c:v>
                </c:pt>
                <c:pt idx="10852">
                  <c:v>167.14920000000001</c:v>
                </c:pt>
                <c:pt idx="10853">
                  <c:v>167.17590000000001</c:v>
                </c:pt>
                <c:pt idx="10854">
                  <c:v>167.20259999999999</c:v>
                </c:pt>
                <c:pt idx="10855">
                  <c:v>167.22929999999999</c:v>
                </c:pt>
                <c:pt idx="10856">
                  <c:v>167.2561</c:v>
                </c:pt>
                <c:pt idx="10857">
                  <c:v>167.28280000000001</c:v>
                </c:pt>
                <c:pt idx="10858">
                  <c:v>167.30950000000001</c:v>
                </c:pt>
                <c:pt idx="10859">
                  <c:v>167.33629999999999</c:v>
                </c:pt>
                <c:pt idx="10860">
                  <c:v>167.363</c:v>
                </c:pt>
                <c:pt idx="10861">
                  <c:v>167.3897</c:v>
                </c:pt>
                <c:pt idx="10862">
                  <c:v>167.41650000000001</c:v>
                </c:pt>
                <c:pt idx="10863">
                  <c:v>167.44319999999999</c:v>
                </c:pt>
                <c:pt idx="10864">
                  <c:v>167.47</c:v>
                </c:pt>
                <c:pt idx="10865">
                  <c:v>167.4967</c:v>
                </c:pt>
                <c:pt idx="10866">
                  <c:v>167.52350000000001</c:v>
                </c:pt>
                <c:pt idx="10867">
                  <c:v>167.55019999999999</c:v>
                </c:pt>
                <c:pt idx="10868">
                  <c:v>167.577</c:v>
                </c:pt>
                <c:pt idx="10869">
                  <c:v>167.6037</c:v>
                </c:pt>
                <c:pt idx="10870">
                  <c:v>167.63050000000001</c:v>
                </c:pt>
                <c:pt idx="10871">
                  <c:v>167.65729999999999</c:v>
                </c:pt>
                <c:pt idx="10872">
                  <c:v>167.684</c:v>
                </c:pt>
                <c:pt idx="10873">
                  <c:v>167.71080000000001</c:v>
                </c:pt>
                <c:pt idx="10874">
                  <c:v>167.73750000000001</c:v>
                </c:pt>
                <c:pt idx="10875">
                  <c:v>167.76429999999999</c:v>
                </c:pt>
                <c:pt idx="10876">
                  <c:v>167.7911</c:v>
                </c:pt>
                <c:pt idx="10877">
                  <c:v>167.81790000000001</c:v>
                </c:pt>
                <c:pt idx="10878">
                  <c:v>167.84460000000001</c:v>
                </c:pt>
                <c:pt idx="10879">
                  <c:v>167.87139999999999</c:v>
                </c:pt>
                <c:pt idx="10880">
                  <c:v>167.8982</c:v>
                </c:pt>
                <c:pt idx="10881">
                  <c:v>167.92500000000001</c:v>
                </c:pt>
                <c:pt idx="10882">
                  <c:v>167.95179999999999</c:v>
                </c:pt>
                <c:pt idx="10883">
                  <c:v>167.9785</c:v>
                </c:pt>
                <c:pt idx="10884">
                  <c:v>168.00530000000001</c:v>
                </c:pt>
                <c:pt idx="10885">
                  <c:v>168.03210000000001</c:v>
                </c:pt>
                <c:pt idx="10886">
                  <c:v>168.05889999999999</c:v>
                </c:pt>
                <c:pt idx="10887">
                  <c:v>168.0857</c:v>
                </c:pt>
                <c:pt idx="10888">
                  <c:v>168.11250000000001</c:v>
                </c:pt>
                <c:pt idx="10889">
                  <c:v>168.13929999999999</c:v>
                </c:pt>
                <c:pt idx="10890">
                  <c:v>168.1661</c:v>
                </c:pt>
                <c:pt idx="10891">
                  <c:v>168.19290000000001</c:v>
                </c:pt>
                <c:pt idx="10892">
                  <c:v>168.21969999999999</c:v>
                </c:pt>
                <c:pt idx="10893">
                  <c:v>168.2465</c:v>
                </c:pt>
                <c:pt idx="10894">
                  <c:v>168.27330000000001</c:v>
                </c:pt>
                <c:pt idx="10895">
                  <c:v>168.30019999999999</c:v>
                </c:pt>
                <c:pt idx="10896">
                  <c:v>168.327</c:v>
                </c:pt>
                <c:pt idx="10897">
                  <c:v>168.35380000000001</c:v>
                </c:pt>
                <c:pt idx="10898">
                  <c:v>168.38059999999999</c:v>
                </c:pt>
                <c:pt idx="10899">
                  <c:v>168.4074</c:v>
                </c:pt>
                <c:pt idx="10900">
                  <c:v>168.4342</c:v>
                </c:pt>
                <c:pt idx="10901">
                  <c:v>168.46109999999999</c:v>
                </c:pt>
                <c:pt idx="10902">
                  <c:v>168.4879</c:v>
                </c:pt>
                <c:pt idx="10903">
                  <c:v>168.5147</c:v>
                </c:pt>
                <c:pt idx="10904">
                  <c:v>168.54159999999999</c:v>
                </c:pt>
                <c:pt idx="10905">
                  <c:v>168.5684</c:v>
                </c:pt>
                <c:pt idx="10906">
                  <c:v>168.59520000000001</c:v>
                </c:pt>
                <c:pt idx="10907">
                  <c:v>168.62209999999999</c:v>
                </c:pt>
                <c:pt idx="10908">
                  <c:v>168.6489</c:v>
                </c:pt>
                <c:pt idx="10909">
                  <c:v>168.67580000000001</c:v>
                </c:pt>
                <c:pt idx="10910">
                  <c:v>168.70259999999999</c:v>
                </c:pt>
                <c:pt idx="10911">
                  <c:v>168.7294</c:v>
                </c:pt>
                <c:pt idx="10912">
                  <c:v>168.75630000000001</c:v>
                </c:pt>
                <c:pt idx="10913">
                  <c:v>168.78309999999999</c:v>
                </c:pt>
                <c:pt idx="10914">
                  <c:v>168.81</c:v>
                </c:pt>
                <c:pt idx="10915">
                  <c:v>168.83690000000001</c:v>
                </c:pt>
                <c:pt idx="10916">
                  <c:v>168.86369999999999</c:v>
                </c:pt>
                <c:pt idx="10917">
                  <c:v>168.89060000000001</c:v>
                </c:pt>
                <c:pt idx="10918">
                  <c:v>168.91739999999999</c:v>
                </c:pt>
                <c:pt idx="10919">
                  <c:v>168.9443</c:v>
                </c:pt>
                <c:pt idx="10920">
                  <c:v>168.97120000000001</c:v>
                </c:pt>
                <c:pt idx="10921">
                  <c:v>168.99799999999999</c:v>
                </c:pt>
                <c:pt idx="10922">
                  <c:v>169.0249</c:v>
                </c:pt>
                <c:pt idx="10923">
                  <c:v>169.05179999999999</c:v>
                </c:pt>
                <c:pt idx="10924">
                  <c:v>169.07859999999999</c:v>
                </c:pt>
                <c:pt idx="10925">
                  <c:v>169.10550000000001</c:v>
                </c:pt>
                <c:pt idx="10926">
                  <c:v>169.13239999999999</c:v>
                </c:pt>
                <c:pt idx="10927">
                  <c:v>169.1593</c:v>
                </c:pt>
                <c:pt idx="10928">
                  <c:v>169.18620000000001</c:v>
                </c:pt>
                <c:pt idx="10929">
                  <c:v>169.21299999999999</c:v>
                </c:pt>
                <c:pt idx="10930">
                  <c:v>169.23990000000001</c:v>
                </c:pt>
                <c:pt idx="10931">
                  <c:v>169.26679999999999</c:v>
                </c:pt>
                <c:pt idx="10932">
                  <c:v>169.2937</c:v>
                </c:pt>
                <c:pt idx="10933">
                  <c:v>169.32060000000001</c:v>
                </c:pt>
                <c:pt idx="10934">
                  <c:v>169.3475</c:v>
                </c:pt>
                <c:pt idx="10935">
                  <c:v>169.37440000000001</c:v>
                </c:pt>
                <c:pt idx="10936">
                  <c:v>169.40129999999999</c:v>
                </c:pt>
                <c:pt idx="10937">
                  <c:v>169.4282</c:v>
                </c:pt>
                <c:pt idx="10938">
                  <c:v>169.45509999999999</c:v>
                </c:pt>
                <c:pt idx="10939">
                  <c:v>169.482</c:v>
                </c:pt>
                <c:pt idx="10940">
                  <c:v>169.50890000000001</c:v>
                </c:pt>
                <c:pt idx="10941">
                  <c:v>169.53579999999999</c:v>
                </c:pt>
                <c:pt idx="10942">
                  <c:v>169.56270000000001</c:v>
                </c:pt>
                <c:pt idx="10943">
                  <c:v>169.58969999999999</c:v>
                </c:pt>
                <c:pt idx="10944">
                  <c:v>169.61660000000001</c:v>
                </c:pt>
                <c:pt idx="10945">
                  <c:v>169.64349999999999</c:v>
                </c:pt>
                <c:pt idx="10946">
                  <c:v>169.6704</c:v>
                </c:pt>
                <c:pt idx="10947">
                  <c:v>169.69730000000001</c:v>
                </c:pt>
                <c:pt idx="10948">
                  <c:v>169.7243</c:v>
                </c:pt>
                <c:pt idx="10949">
                  <c:v>169.75120000000001</c:v>
                </c:pt>
                <c:pt idx="10950">
                  <c:v>169.77809999999999</c:v>
                </c:pt>
                <c:pt idx="10951">
                  <c:v>169.80510000000001</c:v>
                </c:pt>
                <c:pt idx="10952">
                  <c:v>169.83199999999999</c:v>
                </c:pt>
                <c:pt idx="10953">
                  <c:v>169.85890000000001</c:v>
                </c:pt>
                <c:pt idx="10954">
                  <c:v>169.88589999999999</c:v>
                </c:pt>
                <c:pt idx="10955">
                  <c:v>169.9128</c:v>
                </c:pt>
                <c:pt idx="10956">
                  <c:v>169.93969999999999</c:v>
                </c:pt>
                <c:pt idx="10957">
                  <c:v>169.9667</c:v>
                </c:pt>
                <c:pt idx="10958">
                  <c:v>169.99359999999999</c:v>
                </c:pt>
                <c:pt idx="10959">
                  <c:v>170.0206</c:v>
                </c:pt>
                <c:pt idx="10960">
                  <c:v>170.04750000000001</c:v>
                </c:pt>
                <c:pt idx="10961">
                  <c:v>170.0745</c:v>
                </c:pt>
                <c:pt idx="10962">
                  <c:v>170.10149999999999</c:v>
                </c:pt>
                <c:pt idx="10963">
                  <c:v>170.1284</c:v>
                </c:pt>
                <c:pt idx="10964">
                  <c:v>170.15539999999999</c:v>
                </c:pt>
                <c:pt idx="10965">
                  <c:v>170.1823</c:v>
                </c:pt>
                <c:pt idx="10966">
                  <c:v>170.20930000000001</c:v>
                </c:pt>
                <c:pt idx="10967">
                  <c:v>170.2363</c:v>
                </c:pt>
                <c:pt idx="10968">
                  <c:v>170.26320000000001</c:v>
                </c:pt>
                <c:pt idx="10969">
                  <c:v>170.2902</c:v>
                </c:pt>
                <c:pt idx="10970">
                  <c:v>170.31720000000001</c:v>
                </c:pt>
                <c:pt idx="10971">
                  <c:v>170.3441</c:v>
                </c:pt>
                <c:pt idx="10972">
                  <c:v>170.37110000000001</c:v>
                </c:pt>
                <c:pt idx="10973">
                  <c:v>170.3981</c:v>
                </c:pt>
                <c:pt idx="10974">
                  <c:v>170.42509999999999</c:v>
                </c:pt>
                <c:pt idx="10975">
                  <c:v>170.4521</c:v>
                </c:pt>
                <c:pt idx="10976">
                  <c:v>170.47900000000001</c:v>
                </c:pt>
                <c:pt idx="10977">
                  <c:v>170.506</c:v>
                </c:pt>
                <c:pt idx="10978">
                  <c:v>170.53299999999999</c:v>
                </c:pt>
                <c:pt idx="10979">
                  <c:v>170.56</c:v>
                </c:pt>
                <c:pt idx="10980">
                  <c:v>170.58699999999999</c:v>
                </c:pt>
                <c:pt idx="10981">
                  <c:v>170.614</c:v>
                </c:pt>
                <c:pt idx="10982">
                  <c:v>170.64099999999999</c:v>
                </c:pt>
                <c:pt idx="10983">
                  <c:v>170.66800000000001</c:v>
                </c:pt>
                <c:pt idx="10984">
                  <c:v>170.69499999999999</c:v>
                </c:pt>
                <c:pt idx="10985">
                  <c:v>170.72200000000001</c:v>
                </c:pt>
                <c:pt idx="10986">
                  <c:v>170.749</c:v>
                </c:pt>
                <c:pt idx="10987">
                  <c:v>170.77600000000001</c:v>
                </c:pt>
                <c:pt idx="10988">
                  <c:v>170.803</c:v>
                </c:pt>
                <c:pt idx="10989">
                  <c:v>170.83</c:v>
                </c:pt>
                <c:pt idx="10990">
                  <c:v>170.8571</c:v>
                </c:pt>
                <c:pt idx="10991">
                  <c:v>170.88409999999999</c:v>
                </c:pt>
                <c:pt idx="10992">
                  <c:v>170.9111</c:v>
                </c:pt>
                <c:pt idx="10993">
                  <c:v>170.93809999999999</c:v>
                </c:pt>
                <c:pt idx="10994">
                  <c:v>170.96510000000001</c:v>
                </c:pt>
                <c:pt idx="10995">
                  <c:v>170.9922</c:v>
                </c:pt>
                <c:pt idx="10996">
                  <c:v>171.01920000000001</c:v>
                </c:pt>
                <c:pt idx="10997">
                  <c:v>171.0462</c:v>
                </c:pt>
                <c:pt idx="10998">
                  <c:v>171.07329999999999</c:v>
                </c:pt>
                <c:pt idx="10999">
                  <c:v>171.1003</c:v>
                </c:pt>
                <c:pt idx="11000">
                  <c:v>171.12729999999999</c:v>
                </c:pt>
                <c:pt idx="11001">
                  <c:v>171.15440000000001</c:v>
                </c:pt>
                <c:pt idx="11002">
                  <c:v>171.1814</c:v>
                </c:pt>
                <c:pt idx="11003">
                  <c:v>171.20849999999999</c:v>
                </c:pt>
                <c:pt idx="11004">
                  <c:v>171.2355</c:v>
                </c:pt>
                <c:pt idx="11005">
                  <c:v>171.26259999999999</c:v>
                </c:pt>
                <c:pt idx="11006">
                  <c:v>171.28960000000001</c:v>
                </c:pt>
                <c:pt idx="11007">
                  <c:v>171.3167</c:v>
                </c:pt>
                <c:pt idx="11008">
                  <c:v>171.34370000000001</c:v>
                </c:pt>
                <c:pt idx="11009">
                  <c:v>171.3708</c:v>
                </c:pt>
                <c:pt idx="11010">
                  <c:v>171.39779999999999</c:v>
                </c:pt>
                <c:pt idx="11011">
                  <c:v>171.42490000000001</c:v>
                </c:pt>
                <c:pt idx="11012">
                  <c:v>171.452</c:v>
                </c:pt>
                <c:pt idx="11013">
                  <c:v>171.47900000000001</c:v>
                </c:pt>
                <c:pt idx="11014">
                  <c:v>171.5061</c:v>
                </c:pt>
                <c:pt idx="11015">
                  <c:v>171.53309999999999</c:v>
                </c:pt>
                <c:pt idx="11016">
                  <c:v>171.56020000000001</c:v>
                </c:pt>
                <c:pt idx="11017">
                  <c:v>171.5873</c:v>
                </c:pt>
                <c:pt idx="11018">
                  <c:v>171.61439999999999</c:v>
                </c:pt>
                <c:pt idx="11019">
                  <c:v>171.6414</c:v>
                </c:pt>
                <c:pt idx="11020">
                  <c:v>171.66849999999999</c:v>
                </c:pt>
                <c:pt idx="11021">
                  <c:v>171.69560000000001</c:v>
                </c:pt>
                <c:pt idx="11022">
                  <c:v>171.7227</c:v>
                </c:pt>
                <c:pt idx="11023">
                  <c:v>171.74979999999999</c:v>
                </c:pt>
                <c:pt idx="11024">
                  <c:v>171.77690000000001</c:v>
                </c:pt>
                <c:pt idx="11025">
                  <c:v>171.8039</c:v>
                </c:pt>
                <c:pt idx="11026">
                  <c:v>171.83099999999999</c:v>
                </c:pt>
                <c:pt idx="11027">
                  <c:v>171.85810000000001</c:v>
                </c:pt>
                <c:pt idx="11028">
                  <c:v>171.8852</c:v>
                </c:pt>
                <c:pt idx="11029">
                  <c:v>171.91229999999999</c:v>
                </c:pt>
                <c:pt idx="11030">
                  <c:v>171.93940000000001</c:v>
                </c:pt>
                <c:pt idx="11031">
                  <c:v>171.9665</c:v>
                </c:pt>
                <c:pt idx="11032">
                  <c:v>171.99359999999999</c:v>
                </c:pt>
                <c:pt idx="11033">
                  <c:v>172.02070000000001</c:v>
                </c:pt>
                <c:pt idx="11034">
                  <c:v>172.0479</c:v>
                </c:pt>
                <c:pt idx="11035">
                  <c:v>172.07499999999999</c:v>
                </c:pt>
                <c:pt idx="11036">
                  <c:v>172.10210000000001</c:v>
                </c:pt>
                <c:pt idx="11037">
                  <c:v>172.1292</c:v>
                </c:pt>
                <c:pt idx="11038">
                  <c:v>172.15629999999999</c:v>
                </c:pt>
                <c:pt idx="11039">
                  <c:v>172.18340000000001</c:v>
                </c:pt>
                <c:pt idx="11040">
                  <c:v>172.2106</c:v>
                </c:pt>
                <c:pt idx="11041">
                  <c:v>172.23769999999999</c:v>
                </c:pt>
                <c:pt idx="11042">
                  <c:v>172.26480000000001</c:v>
                </c:pt>
                <c:pt idx="11043">
                  <c:v>172.2919</c:v>
                </c:pt>
                <c:pt idx="11044">
                  <c:v>172.31909999999999</c:v>
                </c:pt>
                <c:pt idx="11045">
                  <c:v>172.34620000000001</c:v>
                </c:pt>
                <c:pt idx="11046">
                  <c:v>172.3733</c:v>
                </c:pt>
                <c:pt idx="11047">
                  <c:v>172.40049999999999</c:v>
                </c:pt>
                <c:pt idx="11048">
                  <c:v>172.42760000000001</c:v>
                </c:pt>
                <c:pt idx="11049">
                  <c:v>172.4547</c:v>
                </c:pt>
                <c:pt idx="11050">
                  <c:v>172.4819</c:v>
                </c:pt>
                <c:pt idx="11051">
                  <c:v>172.50899999999999</c:v>
                </c:pt>
                <c:pt idx="11052">
                  <c:v>172.53620000000001</c:v>
                </c:pt>
                <c:pt idx="11053">
                  <c:v>172.5633</c:v>
                </c:pt>
                <c:pt idx="11054">
                  <c:v>172.59049999999999</c:v>
                </c:pt>
                <c:pt idx="11055">
                  <c:v>172.61760000000001</c:v>
                </c:pt>
                <c:pt idx="11056">
                  <c:v>172.6448</c:v>
                </c:pt>
                <c:pt idx="11057">
                  <c:v>172.672</c:v>
                </c:pt>
                <c:pt idx="11058">
                  <c:v>172.69909999999999</c:v>
                </c:pt>
                <c:pt idx="11059">
                  <c:v>172.72630000000001</c:v>
                </c:pt>
                <c:pt idx="11060">
                  <c:v>172.7534</c:v>
                </c:pt>
                <c:pt idx="11061">
                  <c:v>172.78059999999999</c:v>
                </c:pt>
                <c:pt idx="11062">
                  <c:v>172.80779999999999</c:v>
                </c:pt>
                <c:pt idx="11063">
                  <c:v>172.8349</c:v>
                </c:pt>
                <c:pt idx="11064">
                  <c:v>172.8621</c:v>
                </c:pt>
                <c:pt idx="11065">
                  <c:v>172.88929999999999</c:v>
                </c:pt>
                <c:pt idx="11066">
                  <c:v>172.91650000000001</c:v>
                </c:pt>
                <c:pt idx="11067">
                  <c:v>172.9436</c:v>
                </c:pt>
                <c:pt idx="11068">
                  <c:v>172.9708</c:v>
                </c:pt>
                <c:pt idx="11069">
                  <c:v>172.99799999999999</c:v>
                </c:pt>
                <c:pt idx="11070">
                  <c:v>173.02520000000001</c:v>
                </c:pt>
                <c:pt idx="11071">
                  <c:v>173.05240000000001</c:v>
                </c:pt>
                <c:pt idx="11072">
                  <c:v>173.0796</c:v>
                </c:pt>
                <c:pt idx="11073">
                  <c:v>173.10679999999999</c:v>
                </c:pt>
                <c:pt idx="11074">
                  <c:v>173.13399999999999</c:v>
                </c:pt>
                <c:pt idx="11075">
                  <c:v>173.16120000000001</c:v>
                </c:pt>
                <c:pt idx="11076">
                  <c:v>173.1884</c:v>
                </c:pt>
                <c:pt idx="11077">
                  <c:v>173.21559999999999</c:v>
                </c:pt>
                <c:pt idx="11078">
                  <c:v>173.24279999999999</c:v>
                </c:pt>
                <c:pt idx="11079">
                  <c:v>173.27</c:v>
                </c:pt>
                <c:pt idx="11080">
                  <c:v>173.2972</c:v>
                </c:pt>
                <c:pt idx="11081">
                  <c:v>173.3244</c:v>
                </c:pt>
                <c:pt idx="11082">
                  <c:v>173.35159999999999</c:v>
                </c:pt>
                <c:pt idx="11083">
                  <c:v>173.37880000000001</c:v>
                </c:pt>
                <c:pt idx="11084">
                  <c:v>173.40600000000001</c:v>
                </c:pt>
                <c:pt idx="11085">
                  <c:v>173.4333</c:v>
                </c:pt>
                <c:pt idx="11086">
                  <c:v>173.4605</c:v>
                </c:pt>
                <c:pt idx="11087">
                  <c:v>173.48769999999999</c:v>
                </c:pt>
                <c:pt idx="11088">
                  <c:v>173.51490000000001</c:v>
                </c:pt>
                <c:pt idx="11089">
                  <c:v>173.5421</c:v>
                </c:pt>
                <c:pt idx="11090">
                  <c:v>173.5694</c:v>
                </c:pt>
                <c:pt idx="11091">
                  <c:v>173.5966</c:v>
                </c:pt>
                <c:pt idx="11092">
                  <c:v>173.62379999999999</c:v>
                </c:pt>
                <c:pt idx="11093">
                  <c:v>173.65110000000001</c:v>
                </c:pt>
                <c:pt idx="11094">
                  <c:v>173.67830000000001</c:v>
                </c:pt>
                <c:pt idx="11095">
                  <c:v>173.7056</c:v>
                </c:pt>
                <c:pt idx="11096">
                  <c:v>173.7328</c:v>
                </c:pt>
                <c:pt idx="11097">
                  <c:v>173.76</c:v>
                </c:pt>
                <c:pt idx="11098">
                  <c:v>173.78729999999999</c:v>
                </c:pt>
                <c:pt idx="11099">
                  <c:v>173.81450000000001</c:v>
                </c:pt>
                <c:pt idx="11100">
                  <c:v>173.84180000000001</c:v>
                </c:pt>
                <c:pt idx="11101">
                  <c:v>173.869</c:v>
                </c:pt>
                <c:pt idx="11102">
                  <c:v>173.8963</c:v>
                </c:pt>
                <c:pt idx="11103">
                  <c:v>173.92349999999999</c:v>
                </c:pt>
                <c:pt idx="11104">
                  <c:v>173.95079999999999</c:v>
                </c:pt>
                <c:pt idx="11105">
                  <c:v>173.97810000000001</c:v>
                </c:pt>
                <c:pt idx="11106">
                  <c:v>174.00530000000001</c:v>
                </c:pt>
                <c:pt idx="11107">
                  <c:v>174.0326</c:v>
                </c:pt>
                <c:pt idx="11108">
                  <c:v>174.0599</c:v>
                </c:pt>
                <c:pt idx="11109">
                  <c:v>174.08709999999999</c:v>
                </c:pt>
                <c:pt idx="11110">
                  <c:v>174.11439999999999</c:v>
                </c:pt>
                <c:pt idx="11111">
                  <c:v>174.14169999999999</c:v>
                </c:pt>
                <c:pt idx="11112">
                  <c:v>174.16890000000001</c:v>
                </c:pt>
                <c:pt idx="11113">
                  <c:v>174.1962</c:v>
                </c:pt>
                <c:pt idx="11114">
                  <c:v>174.2235</c:v>
                </c:pt>
                <c:pt idx="11115">
                  <c:v>174.2508</c:v>
                </c:pt>
                <c:pt idx="11116">
                  <c:v>174.27809999999999</c:v>
                </c:pt>
                <c:pt idx="11117">
                  <c:v>174.30539999999999</c:v>
                </c:pt>
                <c:pt idx="11118">
                  <c:v>174.33260000000001</c:v>
                </c:pt>
                <c:pt idx="11119">
                  <c:v>174.35990000000001</c:v>
                </c:pt>
                <c:pt idx="11120">
                  <c:v>174.38720000000001</c:v>
                </c:pt>
                <c:pt idx="11121">
                  <c:v>174.4145</c:v>
                </c:pt>
                <c:pt idx="11122">
                  <c:v>174.4418</c:v>
                </c:pt>
                <c:pt idx="11123">
                  <c:v>174.4691</c:v>
                </c:pt>
                <c:pt idx="11124">
                  <c:v>174.49639999999999</c:v>
                </c:pt>
                <c:pt idx="11125">
                  <c:v>174.52369999999999</c:v>
                </c:pt>
                <c:pt idx="11126">
                  <c:v>174.55099999999999</c:v>
                </c:pt>
                <c:pt idx="11127">
                  <c:v>174.57830000000001</c:v>
                </c:pt>
                <c:pt idx="11128">
                  <c:v>174.60570000000001</c:v>
                </c:pt>
                <c:pt idx="11129">
                  <c:v>174.63300000000001</c:v>
                </c:pt>
                <c:pt idx="11130">
                  <c:v>174.66030000000001</c:v>
                </c:pt>
                <c:pt idx="11131">
                  <c:v>174.6876</c:v>
                </c:pt>
                <c:pt idx="11132">
                  <c:v>174.7149</c:v>
                </c:pt>
                <c:pt idx="11133">
                  <c:v>174.7422</c:v>
                </c:pt>
                <c:pt idx="11134">
                  <c:v>174.7696</c:v>
                </c:pt>
                <c:pt idx="11135">
                  <c:v>174.79689999999999</c:v>
                </c:pt>
                <c:pt idx="11136">
                  <c:v>174.82419999999999</c:v>
                </c:pt>
                <c:pt idx="11137">
                  <c:v>174.85149999999999</c:v>
                </c:pt>
                <c:pt idx="11138">
                  <c:v>174.87889999999999</c:v>
                </c:pt>
                <c:pt idx="11139">
                  <c:v>174.90620000000001</c:v>
                </c:pt>
                <c:pt idx="11140">
                  <c:v>174.93350000000001</c:v>
                </c:pt>
                <c:pt idx="11141">
                  <c:v>174.96090000000001</c:v>
                </c:pt>
                <c:pt idx="11142">
                  <c:v>174.98820000000001</c:v>
                </c:pt>
                <c:pt idx="11143">
                  <c:v>175.01560000000001</c:v>
                </c:pt>
                <c:pt idx="11144">
                  <c:v>175.0429</c:v>
                </c:pt>
                <c:pt idx="11145">
                  <c:v>175.0703</c:v>
                </c:pt>
                <c:pt idx="11146">
                  <c:v>175.0976</c:v>
                </c:pt>
                <c:pt idx="11147">
                  <c:v>175.125</c:v>
                </c:pt>
                <c:pt idx="11148">
                  <c:v>175.1523</c:v>
                </c:pt>
                <c:pt idx="11149">
                  <c:v>175.1797</c:v>
                </c:pt>
                <c:pt idx="11150">
                  <c:v>175.20699999999999</c:v>
                </c:pt>
                <c:pt idx="11151">
                  <c:v>175.23439999999999</c:v>
                </c:pt>
                <c:pt idx="11152">
                  <c:v>175.26169999999999</c:v>
                </c:pt>
                <c:pt idx="11153">
                  <c:v>175.28909999999999</c:v>
                </c:pt>
                <c:pt idx="11154">
                  <c:v>175.31649999999999</c:v>
                </c:pt>
                <c:pt idx="11155">
                  <c:v>175.34379999999999</c:v>
                </c:pt>
                <c:pt idx="11156">
                  <c:v>175.37119999999999</c:v>
                </c:pt>
                <c:pt idx="11157">
                  <c:v>175.39859999999999</c:v>
                </c:pt>
                <c:pt idx="11158">
                  <c:v>175.42590000000001</c:v>
                </c:pt>
                <c:pt idx="11159">
                  <c:v>175.45330000000001</c:v>
                </c:pt>
                <c:pt idx="11160">
                  <c:v>175.48070000000001</c:v>
                </c:pt>
                <c:pt idx="11161">
                  <c:v>175.50810000000001</c:v>
                </c:pt>
                <c:pt idx="11162">
                  <c:v>175.53550000000001</c:v>
                </c:pt>
                <c:pt idx="11163">
                  <c:v>175.56290000000001</c:v>
                </c:pt>
                <c:pt idx="11164">
                  <c:v>175.59020000000001</c:v>
                </c:pt>
                <c:pt idx="11165">
                  <c:v>175.61760000000001</c:v>
                </c:pt>
                <c:pt idx="11166">
                  <c:v>175.64500000000001</c:v>
                </c:pt>
                <c:pt idx="11167">
                  <c:v>175.67240000000001</c:v>
                </c:pt>
                <c:pt idx="11168">
                  <c:v>175.69980000000001</c:v>
                </c:pt>
                <c:pt idx="11169">
                  <c:v>175.72720000000001</c:v>
                </c:pt>
                <c:pt idx="11170">
                  <c:v>175.75460000000001</c:v>
                </c:pt>
                <c:pt idx="11171">
                  <c:v>175.78200000000001</c:v>
                </c:pt>
                <c:pt idx="11172">
                  <c:v>175.80940000000001</c:v>
                </c:pt>
                <c:pt idx="11173">
                  <c:v>175.83680000000001</c:v>
                </c:pt>
                <c:pt idx="11174">
                  <c:v>175.86420000000001</c:v>
                </c:pt>
                <c:pt idx="11175">
                  <c:v>175.89160000000001</c:v>
                </c:pt>
                <c:pt idx="11176">
                  <c:v>175.91900000000001</c:v>
                </c:pt>
                <c:pt idx="11177">
                  <c:v>175.94649999999999</c:v>
                </c:pt>
                <c:pt idx="11178">
                  <c:v>175.97389999999999</c:v>
                </c:pt>
                <c:pt idx="11179">
                  <c:v>176.00129999999999</c:v>
                </c:pt>
                <c:pt idx="11180">
                  <c:v>176.02869999999999</c:v>
                </c:pt>
                <c:pt idx="11181">
                  <c:v>176.05609999999999</c:v>
                </c:pt>
                <c:pt idx="11182">
                  <c:v>176.08359999999999</c:v>
                </c:pt>
                <c:pt idx="11183">
                  <c:v>176.11099999999999</c:v>
                </c:pt>
                <c:pt idx="11184">
                  <c:v>176.13839999999999</c:v>
                </c:pt>
                <c:pt idx="11185">
                  <c:v>176.16579999999999</c:v>
                </c:pt>
                <c:pt idx="11186">
                  <c:v>176.19329999999999</c:v>
                </c:pt>
                <c:pt idx="11187">
                  <c:v>176.22069999999999</c:v>
                </c:pt>
                <c:pt idx="11188">
                  <c:v>176.2482</c:v>
                </c:pt>
                <c:pt idx="11189">
                  <c:v>176.2756</c:v>
                </c:pt>
                <c:pt idx="11190">
                  <c:v>176.303</c:v>
                </c:pt>
                <c:pt idx="11191">
                  <c:v>176.3305</c:v>
                </c:pt>
                <c:pt idx="11192">
                  <c:v>176.3579</c:v>
                </c:pt>
                <c:pt idx="11193">
                  <c:v>176.3854</c:v>
                </c:pt>
                <c:pt idx="11194">
                  <c:v>176.4128</c:v>
                </c:pt>
                <c:pt idx="11195">
                  <c:v>176.44030000000001</c:v>
                </c:pt>
                <c:pt idx="11196">
                  <c:v>176.46770000000001</c:v>
                </c:pt>
                <c:pt idx="11197">
                  <c:v>176.49520000000001</c:v>
                </c:pt>
                <c:pt idx="11198">
                  <c:v>176.52269999999999</c:v>
                </c:pt>
                <c:pt idx="11199">
                  <c:v>176.55009999999999</c:v>
                </c:pt>
                <c:pt idx="11200">
                  <c:v>176.57759999999999</c:v>
                </c:pt>
                <c:pt idx="11201">
                  <c:v>176.60499999999999</c:v>
                </c:pt>
                <c:pt idx="11202">
                  <c:v>176.63249999999999</c:v>
                </c:pt>
                <c:pt idx="11203">
                  <c:v>176.66</c:v>
                </c:pt>
                <c:pt idx="11204">
                  <c:v>176.6875</c:v>
                </c:pt>
                <c:pt idx="11205">
                  <c:v>176.7149</c:v>
                </c:pt>
                <c:pt idx="11206">
                  <c:v>176.7424</c:v>
                </c:pt>
                <c:pt idx="11207">
                  <c:v>176.76990000000001</c:v>
                </c:pt>
                <c:pt idx="11208">
                  <c:v>176.79740000000001</c:v>
                </c:pt>
                <c:pt idx="11209">
                  <c:v>176.82490000000001</c:v>
                </c:pt>
                <c:pt idx="11210">
                  <c:v>176.85230000000001</c:v>
                </c:pt>
                <c:pt idx="11211">
                  <c:v>176.87979999999999</c:v>
                </c:pt>
                <c:pt idx="11212">
                  <c:v>176.90729999999999</c:v>
                </c:pt>
                <c:pt idx="11213">
                  <c:v>176.9348</c:v>
                </c:pt>
                <c:pt idx="11214">
                  <c:v>176.9623</c:v>
                </c:pt>
                <c:pt idx="11215">
                  <c:v>176.9898</c:v>
                </c:pt>
                <c:pt idx="11216">
                  <c:v>177.01730000000001</c:v>
                </c:pt>
                <c:pt idx="11217">
                  <c:v>177.04480000000001</c:v>
                </c:pt>
                <c:pt idx="11218">
                  <c:v>177.07230000000001</c:v>
                </c:pt>
                <c:pt idx="11219">
                  <c:v>177.09979999999999</c:v>
                </c:pt>
                <c:pt idx="11220">
                  <c:v>177.12729999999999</c:v>
                </c:pt>
                <c:pt idx="11221">
                  <c:v>177.15479999999999</c:v>
                </c:pt>
                <c:pt idx="11222">
                  <c:v>177.1823</c:v>
                </c:pt>
                <c:pt idx="11223">
                  <c:v>177.2098</c:v>
                </c:pt>
                <c:pt idx="11224">
                  <c:v>177.23740000000001</c:v>
                </c:pt>
                <c:pt idx="11225">
                  <c:v>177.26490000000001</c:v>
                </c:pt>
                <c:pt idx="11226">
                  <c:v>177.29239999999999</c:v>
                </c:pt>
                <c:pt idx="11227">
                  <c:v>177.31989999999999</c:v>
                </c:pt>
                <c:pt idx="11228">
                  <c:v>177.34739999999999</c:v>
                </c:pt>
                <c:pt idx="11229">
                  <c:v>177.375</c:v>
                </c:pt>
                <c:pt idx="11230">
                  <c:v>177.4025</c:v>
                </c:pt>
                <c:pt idx="11231">
                  <c:v>177.43</c:v>
                </c:pt>
                <c:pt idx="11232">
                  <c:v>177.45760000000001</c:v>
                </c:pt>
                <c:pt idx="11233">
                  <c:v>177.48509999999999</c:v>
                </c:pt>
                <c:pt idx="11234">
                  <c:v>177.51259999999999</c:v>
                </c:pt>
                <c:pt idx="11235">
                  <c:v>177.5402</c:v>
                </c:pt>
                <c:pt idx="11236">
                  <c:v>177.5677</c:v>
                </c:pt>
                <c:pt idx="11237">
                  <c:v>177.59520000000001</c:v>
                </c:pt>
                <c:pt idx="11238">
                  <c:v>177.62280000000001</c:v>
                </c:pt>
                <c:pt idx="11239">
                  <c:v>177.65029999999999</c:v>
                </c:pt>
                <c:pt idx="11240">
                  <c:v>177.67789999999999</c:v>
                </c:pt>
                <c:pt idx="11241">
                  <c:v>177.7054</c:v>
                </c:pt>
                <c:pt idx="11242">
                  <c:v>177.733</c:v>
                </c:pt>
                <c:pt idx="11243">
                  <c:v>177.76050000000001</c:v>
                </c:pt>
                <c:pt idx="11244">
                  <c:v>177.78809999999999</c:v>
                </c:pt>
                <c:pt idx="11245">
                  <c:v>177.81569999999999</c:v>
                </c:pt>
                <c:pt idx="11246">
                  <c:v>177.8432</c:v>
                </c:pt>
                <c:pt idx="11247">
                  <c:v>177.8708</c:v>
                </c:pt>
                <c:pt idx="11248">
                  <c:v>177.89840000000001</c:v>
                </c:pt>
                <c:pt idx="11249">
                  <c:v>177.92590000000001</c:v>
                </c:pt>
                <c:pt idx="11250">
                  <c:v>177.95349999999999</c:v>
                </c:pt>
                <c:pt idx="11251">
                  <c:v>177.9811</c:v>
                </c:pt>
                <c:pt idx="11252">
                  <c:v>178.0086</c:v>
                </c:pt>
                <c:pt idx="11253">
                  <c:v>178.03620000000001</c:v>
                </c:pt>
                <c:pt idx="11254">
                  <c:v>178.06379999999999</c:v>
                </c:pt>
                <c:pt idx="11255">
                  <c:v>178.09139999999999</c:v>
                </c:pt>
                <c:pt idx="11256">
                  <c:v>178.119</c:v>
                </c:pt>
                <c:pt idx="11257">
                  <c:v>178.1465</c:v>
                </c:pt>
                <c:pt idx="11258">
                  <c:v>178.17410000000001</c:v>
                </c:pt>
                <c:pt idx="11259">
                  <c:v>178.20169999999999</c:v>
                </c:pt>
                <c:pt idx="11260">
                  <c:v>178.22929999999999</c:v>
                </c:pt>
                <c:pt idx="11261">
                  <c:v>178.2569</c:v>
                </c:pt>
                <c:pt idx="11262">
                  <c:v>178.28450000000001</c:v>
                </c:pt>
                <c:pt idx="11263">
                  <c:v>178.31209999999999</c:v>
                </c:pt>
                <c:pt idx="11264">
                  <c:v>178.33969999999999</c:v>
                </c:pt>
                <c:pt idx="11265">
                  <c:v>178.3673</c:v>
                </c:pt>
                <c:pt idx="11266">
                  <c:v>178.39490000000001</c:v>
                </c:pt>
                <c:pt idx="11267">
                  <c:v>178.42250000000001</c:v>
                </c:pt>
                <c:pt idx="11268">
                  <c:v>178.45009999999999</c:v>
                </c:pt>
                <c:pt idx="11269">
                  <c:v>178.4777</c:v>
                </c:pt>
                <c:pt idx="11270">
                  <c:v>178.50540000000001</c:v>
                </c:pt>
                <c:pt idx="11271">
                  <c:v>178.53299999999999</c:v>
                </c:pt>
                <c:pt idx="11272">
                  <c:v>178.56059999999999</c:v>
                </c:pt>
                <c:pt idx="11273">
                  <c:v>178.5882</c:v>
                </c:pt>
                <c:pt idx="11274">
                  <c:v>178.61580000000001</c:v>
                </c:pt>
                <c:pt idx="11275">
                  <c:v>178.64340000000001</c:v>
                </c:pt>
                <c:pt idx="11276">
                  <c:v>178.6711</c:v>
                </c:pt>
                <c:pt idx="11277">
                  <c:v>178.6987</c:v>
                </c:pt>
                <c:pt idx="11278">
                  <c:v>178.72630000000001</c:v>
                </c:pt>
                <c:pt idx="11279">
                  <c:v>178.75399999999999</c:v>
                </c:pt>
                <c:pt idx="11280">
                  <c:v>178.7816</c:v>
                </c:pt>
                <c:pt idx="11281">
                  <c:v>178.8092</c:v>
                </c:pt>
                <c:pt idx="11282">
                  <c:v>178.83690000000001</c:v>
                </c:pt>
                <c:pt idx="11283">
                  <c:v>178.86449999999999</c:v>
                </c:pt>
                <c:pt idx="11284">
                  <c:v>178.8922</c:v>
                </c:pt>
                <c:pt idx="11285">
                  <c:v>178.91980000000001</c:v>
                </c:pt>
                <c:pt idx="11286">
                  <c:v>178.94749999999999</c:v>
                </c:pt>
                <c:pt idx="11287">
                  <c:v>178.9751</c:v>
                </c:pt>
                <c:pt idx="11288">
                  <c:v>179.00280000000001</c:v>
                </c:pt>
                <c:pt idx="11289">
                  <c:v>179.03039999999999</c:v>
                </c:pt>
                <c:pt idx="11290">
                  <c:v>179.0581</c:v>
                </c:pt>
                <c:pt idx="11291">
                  <c:v>179.0857</c:v>
                </c:pt>
                <c:pt idx="11292">
                  <c:v>179.11340000000001</c:v>
                </c:pt>
                <c:pt idx="11293">
                  <c:v>179.14109999999999</c:v>
                </c:pt>
                <c:pt idx="11294">
                  <c:v>179.1687</c:v>
                </c:pt>
                <c:pt idx="11295">
                  <c:v>179.19640000000001</c:v>
                </c:pt>
                <c:pt idx="11296">
                  <c:v>179.22399999999999</c:v>
                </c:pt>
                <c:pt idx="11297">
                  <c:v>179.2517</c:v>
                </c:pt>
                <c:pt idx="11298">
                  <c:v>179.27940000000001</c:v>
                </c:pt>
                <c:pt idx="11299">
                  <c:v>179.30709999999999</c:v>
                </c:pt>
                <c:pt idx="11300">
                  <c:v>179.3347</c:v>
                </c:pt>
                <c:pt idx="11301">
                  <c:v>179.36240000000001</c:v>
                </c:pt>
                <c:pt idx="11302">
                  <c:v>179.39009999999999</c:v>
                </c:pt>
                <c:pt idx="11303">
                  <c:v>179.4178</c:v>
                </c:pt>
                <c:pt idx="11304">
                  <c:v>179.44550000000001</c:v>
                </c:pt>
                <c:pt idx="11305">
                  <c:v>179.47319999999999</c:v>
                </c:pt>
                <c:pt idx="11306">
                  <c:v>179.5009</c:v>
                </c:pt>
                <c:pt idx="11307">
                  <c:v>179.52850000000001</c:v>
                </c:pt>
                <c:pt idx="11308">
                  <c:v>179.55619999999999</c:v>
                </c:pt>
                <c:pt idx="11309">
                  <c:v>179.5839</c:v>
                </c:pt>
                <c:pt idx="11310">
                  <c:v>179.61160000000001</c:v>
                </c:pt>
                <c:pt idx="11311">
                  <c:v>179.63929999999999</c:v>
                </c:pt>
                <c:pt idx="11312">
                  <c:v>179.667</c:v>
                </c:pt>
                <c:pt idx="11313">
                  <c:v>179.69470000000001</c:v>
                </c:pt>
                <c:pt idx="11314">
                  <c:v>179.7225</c:v>
                </c:pt>
                <c:pt idx="11315">
                  <c:v>179.75020000000001</c:v>
                </c:pt>
                <c:pt idx="11316">
                  <c:v>179.77789999999999</c:v>
                </c:pt>
                <c:pt idx="11317">
                  <c:v>179.8056</c:v>
                </c:pt>
                <c:pt idx="11318">
                  <c:v>179.83330000000001</c:v>
                </c:pt>
                <c:pt idx="11319">
                  <c:v>179.86099999999999</c:v>
                </c:pt>
                <c:pt idx="11320">
                  <c:v>179.8887</c:v>
                </c:pt>
                <c:pt idx="11321">
                  <c:v>179.91650000000001</c:v>
                </c:pt>
                <c:pt idx="11322">
                  <c:v>179.9442</c:v>
                </c:pt>
                <c:pt idx="11323">
                  <c:v>179.97190000000001</c:v>
                </c:pt>
                <c:pt idx="11324">
                  <c:v>179.99959999999999</c:v>
                </c:pt>
                <c:pt idx="11325">
                  <c:v>180.0274</c:v>
                </c:pt>
                <c:pt idx="11326">
                  <c:v>180.05510000000001</c:v>
                </c:pt>
                <c:pt idx="11327">
                  <c:v>180.08279999999999</c:v>
                </c:pt>
                <c:pt idx="11328">
                  <c:v>180.11060000000001</c:v>
                </c:pt>
                <c:pt idx="11329">
                  <c:v>180.13829999999999</c:v>
                </c:pt>
                <c:pt idx="11330">
                  <c:v>180.1661</c:v>
                </c:pt>
                <c:pt idx="11331">
                  <c:v>180.19380000000001</c:v>
                </c:pt>
                <c:pt idx="11332">
                  <c:v>180.22149999999999</c:v>
                </c:pt>
                <c:pt idx="11333">
                  <c:v>180.24930000000001</c:v>
                </c:pt>
                <c:pt idx="11334">
                  <c:v>180.27699999999999</c:v>
                </c:pt>
                <c:pt idx="11335">
                  <c:v>180.3048</c:v>
                </c:pt>
                <c:pt idx="11336">
                  <c:v>180.33260000000001</c:v>
                </c:pt>
                <c:pt idx="11337">
                  <c:v>180.3603</c:v>
                </c:pt>
                <c:pt idx="11338">
                  <c:v>180.38810000000001</c:v>
                </c:pt>
                <c:pt idx="11339">
                  <c:v>180.41579999999999</c:v>
                </c:pt>
                <c:pt idx="11340">
                  <c:v>180.4436</c:v>
                </c:pt>
                <c:pt idx="11341">
                  <c:v>180.47139999999999</c:v>
                </c:pt>
                <c:pt idx="11342">
                  <c:v>180.4991</c:v>
                </c:pt>
                <c:pt idx="11343">
                  <c:v>180.52690000000001</c:v>
                </c:pt>
                <c:pt idx="11344">
                  <c:v>180.5547</c:v>
                </c:pt>
                <c:pt idx="11345">
                  <c:v>180.58240000000001</c:v>
                </c:pt>
                <c:pt idx="11346">
                  <c:v>180.61019999999999</c:v>
                </c:pt>
                <c:pt idx="11347">
                  <c:v>180.63800000000001</c:v>
                </c:pt>
                <c:pt idx="11348">
                  <c:v>180.66579999999999</c:v>
                </c:pt>
                <c:pt idx="11349">
                  <c:v>180.6936</c:v>
                </c:pt>
                <c:pt idx="11350">
                  <c:v>180.72130000000001</c:v>
                </c:pt>
                <c:pt idx="11351">
                  <c:v>180.7491</c:v>
                </c:pt>
                <c:pt idx="11352">
                  <c:v>180.77690000000001</c:v>
                </c:pt>
                <c:pt idx="11353">
                  <c:v>180.8047</c:v>
                </c:pt>
                <c:pt idx="11354">
                  <c:v>180.83250000000001</c:v>
                </c:pt>
                <c:pt idx="11355">
                  <c:v>180.8603</c:v>
                </c:pt>
                <c:pt idx="11356">
                  <c:v>180.88810000000001</c:v>
                </c:pt>
                <c:pt idx="11357">
                  <c:v>180.91589999999999</c:v>
                </c:pt>
                <c:pt idx="11358">
                  <c:v>180.94370000000001</c:v>
                </c:pt>
                <c:pt idx="11359">
                  <c:v>180.97149999999999</c:v>
                </c:pt>
                <c:pt idx="11360">
                  <c:v>180.99930000000001</c:v>
                </c:pt>
                <c:pt idx="11361">
                  <c:v>181.02709999999999</c:v>
                </c:pt>
                <c:pt idx="11362">
                  <c:v>181.0549</c:v>
                </c:pt>
                <c:pt idx="11363">
                  <c:v>181.08269999999999</c:v>
                </c:pt>
                <c:pt idx="11364">
                  <c:v>181.1105</c:v>
                </c:pt>
                <c:pt idx="11365">
                  <c:v>181.13839999999999</c:v>
                </c:pt>
                <c:pt idx="11366">
                  <c:v>181.1662</c:v>
                </c:pt>
                <c:pt idx="11367">
                  <c:v>181.19399999999999</c:v>
                </c:pt>
                <c:pt idx="11368">
                  <c:v>181.2218</c:v>
                </c:pt>
                <c:pt idx="11369">
                  <c:v>181.24959999999999</c:v>
                </c:pt>
                <c:pt idx="11370">
                  <c:v>181.2775</c:v>
                </c:pt>
                <c:pt idx="11371">
                  <c:v>181.30529999999999</c:v>
                </c:pt>
                <c:pt idx="11372">
                  <c:v>181.3331</c:v>
                </c:pt>
                <c:pt idx="11373">
                  <c:v>181.36099999999999</c:v>
                </c:pt>
                <c:pt idx="11374">
                  <c:v>181.3888</c:v>
                </c:pt>
                <c:pt idx="11375">
                  <c:v>181.41659999999999</c:v>
                </c:pt>
                <c:pt idx="11376">
                  <c:v>181.44450000000001</c:v>
                </c:pt>
                <c:pt idx="11377">
                  <c:v>181.47229999999999</c:v>
                </c:pt>
                <c:pt idx="11378">
                  <c:v>181.50020000000001</c:v>
                </c:pt>
                <c:pt idx="11379">
                  <c:v>181.52799999999999</c:v>
                </c:pt>
                <c:pt idx="11380">
                  <c:v>181.5558</c:v>
                </c:pt>
                <c:pt idx="11381">
                  <c:v>181.58369999999999</c:v>
                </c:pt>
                <c:pt idx="11382">
                  <c:v>181.61160000000001</c:v>
                </c:pt>
                <c:pt idx="11383">
                  <c:v>181.63939999999999</c:v>
                </c:pt>
                <c:pt idx="11384">
                  <c:v>181.66730000000001</c:v>
                </c:pt>
                <c:pt idx="11385">
                  <c:v>181.6951</c:v>
                </c:pt>
                <c:pt idx="11386">
                  <c:v>181.72300000000001</c:v>
                </c:pt>
                <c:pt idx="11387">
                  <c:v>181.7509</c:v>
                </c:pt>
                <c:pt idx="11388">
                  <c:v>181.77869999999999</c:v>
                </c:pt>
                <c:pt idx="11389">
                  <c:v>181.8066</c:v>
                </c:pt>
                <c:pt idx="11390">
                  <c:v>181.83449999999999</c:v>
                </c:pt>
                <c:pt idx="11391">
                  <c:v>181.8623</c:v>
                </c:pt>
                <c:pt idx="11392">
                  <c:v>181.89019999999999</c:v>
                </c:pt>
                <c:pt idx="11393">
                  <c:v>181.91810000000001</c:v>
                </c:pt>
                <c:pt idx="11394">
                  <c:v>181.946</c:v>
                </c:pt>
                <c:pt idx="11395">
                  <c:v>181.97380000000001</c:v>
                </c:pt>
                <c:pt idx="11396">
                  <c:v>182.0017</c:v>
                </c:pt>
                <c:pt idx="11397">
                  <c:v>182.02959999999999</c:v>
                </c:pt>
                <c:pt idx="11398">
                  <c:v>182.0575</c:v>
                </c:pt>
                <c:pt idx="11399">
                  <c:v>182.08539999999999</c:v>
                </c:pt>
                <c:pt idx="11400">
                  <c:v>182.11330000000001</c:v>
                </c:pt>
                <c:pt idx="11401">
                  <c:v>182.1412</c:v>
                </c:pt>
                <c:pt idx="11402">
                  <c:v>182.16909999999999</c:v>
                </c:pt>
                <c:pt idx="11403">
                  <c:v>182.1969</c:v>
                </c:pt>
                <c:pt idx="11404">
                  <c:v>182.22489999999999</c:v>
                </c:pt>
                <c:pt idx="11405">
                  <c:v>182.2527</c:v>
                </c:pt>
                <c:pt idx="11406">
                  <c:v>182.2807</c:v>
                </c:pt>
                <c:pt idx="11407">
                  <c:v>182.30860000000001</c:v>
                </c:pt>
                <c:pt idx="11408">
                  <c:v>182.3365</c:v>
                </c:pt>
                <c:pt idx="11409">
                  <c:v>182.36439999999999</c:v>
                </c:pt>
                <c:pt idx="11410">
                  <c:v>182.39230000000001</c:v>
                </c:pt>
                <c:pt idx="11411">
                  <c:v>182.42019999999999</c:v>
                </c:pt>
                <c:pt idx="11412">
                  <c:v>182.44810000000001</c:v>
                </c:pt>
                <c:pt idx="11413">
                  <c:v>182.476</c:v>
                </c:pt>
                <c:pt idx="11414">
                  <c:v>182.50399999999999</c:v>
                </c:pt>
                <c:pt idx="11415">
                  <c:v>182.53190000000001</c:v>
                </c:pt>
                <c:pt idx="11416">
                  <c:v>182.5598</c:v>
                </c:pt>
                <c:pt idx="11417">
                  <c:v>182.58770000000001</c:v>
                </c:pt>
                <c:pt idx="11418">
                  <c:v>182.6157</c:v>
                </c:pt>
                <c:pt idx="11419">
                  <c:v>182.64359999999999</c:v>
                </c:pt>
                <c:pt idx="11420">
                  <c:v>182.67150000000001</c:v>
                </c:pt>
                <c:pt idx="11421">
                  <c:v>182.6995</c:v>
                </c:pt>
                <c:pt idx="11422">
                  <c:v>182.72739999999999</c:v>
                </c:pt>
                <c:pt idx="11423">
                  <c:v>182.75530000000001</c:v>
                </c:pt>
                <c:pt idx="11424">
                  <c:v>182.7833</c:v>
                </c:pt>
                <c:pt idx="11425">
                  <c:v>182.81120000000001</c:v>
                </c:pt>
                <c:pt idx="11426">
                  <c:v>182.83920000000001</c:v>
                </c:pt>
                <c:pt idx="11427">
                  <c:v>182.86709999999999</c:v>
                </c:pt>
                <c:pt idx="11428">
                  <c:v>182.89510000000001</c:v>
                </c:pt>
                <c:pt idx="11429">
                  <c:v>182.923</c:v>
                </c:pt>
                <c:pt idx="11430">
                  <c:v>182.95099999999999</c:v>
                </c:pt>
                <c:pt idx="11431">
                  <c:v>182.97890000000001</c:v>
                </c:pt>
                <c:pt idx="11432">
                  <c:v>183.0069</c:v>
                </c:pt>
                <c:pt idx="11433">
                  <c:v>183.03489999999999</c:v>
                </c:pt>
                <c:pt idx="11434">
                  <c:v>183.06280000000001</c:v>
                </c:pt>
                <c:pt idx="11435">
                  <c:v>183.0908</c:v>
                </c:pt>
                <c:pt idx="11436">
                  <c:v>183.11879999999999</c:v>
                </c:pt>
                <c:pt idx="11437">
                  <c:v>183.14670000000001</c:v>
                </c:pt>
                <c:pt idx="11438">
                  <c:v>183.1747</c:v>
                </c:pt>
                <c:pt idx="11439">
                  <c:v>183.20269999999999</c:v>
                </c:pt>
                <c:pt idx="11440">
                  <c:v>183.23070000000001</c:v>
                </c:pt>
                <c:pt idx="11441">
                  <c:v>183.2586</c:v>
                </c:pt>
                <c:pt idx="11442">
                  <c:v>183.28659999999999</c:v>
                </c:pt>
                <c:pt idx="11443">
                  <c:v>183.31460000000001</c:v>
                </c:pt>
                <c:pt idx="11444">
                  <c:v>183.3426</c:v>
                </c:pt>
                <c:pt idx="11445">
                  <c:v>183.3706</c:v>
                </c:pt>
                <c:pt idx="11446">
                  <c:v>183.39859999999999</c:v>
                </c:pt>
                <c:pt idx="11447">
                  <c:v>183.4265</c:v>
                </c:pt>
                <c:pt idx="11448">
                  <c:v>183.4545</c:v>
                </c:pt>
                <c:pt idx="11449">
                  <c:v>183.48249999999999</c:v>
                </c:pt>
                <c:pt idx="11450">
                  <c:v>183.51050000000001</c:v>
                </c:pt>
                <c:pt idx="11451">
                  <c:v>183.5385</c:v>
                </c:pt>
                <c:pt idx="11452">
                  <c:v>183.56649999999999</c:v>
                </c:pt>
                <c:pt idx="11453">
                  <c:v>183.59450000000001</c:v>
                </c:pt>
                <c:pt idx="11454">
                  <c:v>183.6225</c:v>
                </c:pt>
                <c:pt idx="11455">
                  <c:v>183.6506</c:v>
                </c:pt>
                <c:pt idx="11456">
                  <c:v>183.67859999999999</c:v>
                </c:pt>
                <c:pt idx="11457">
                  <c:v>183.70660000000001</c:v>
                </c:pt>
                <c:pt idx="11458">
                  <c:v>183.7346</c:v>
                </c:pt>
                <c:pt idx="11459">
                  <c:v>183.76259999999999</c:v>
                </c:pt>
                <c:pt idx="11460">
                  <c:v>183.79060000000001</c:v>
                </c:pt>
                <c:pt idx="11461">
                  <c:v>183.8186</c:v>
                </c:pt>
                <c:pt idx="11462">
                  <c:v>183.8467</c:v>
                </c:pt>
                <c:pt idx="11463">
                  <c:v>183.87469999999999</c:v>
                </c:pt>
                <c:pt idx="11464">
                  <c:v>183.90270000000001</c:v>
                </c:pt>
                <c:pt idx="11465">
                  <c:v>183.9308</c:v>
                </c:pt>
                <c:pt idx="11466">
                  <c:v>183.9588</c:v>
                </c:pt>
                <c:pt idx="11467">
                  <c:v>183.98679999999999</c:v>
                </c:pt>
                <c:pt idx="11468">
                  <c:v>184.01490000000001</c:v>
                </c:pt>
                <c:pt idx="11469">
                  <c:v>184.0429</c:v>
                </c:pt>
                <c:pt idx="11470">
                  <c:v>184.07089999999999</c:v>
                </c:pt>
                <c:pt idx="11471">
                  <c:v>184.09899999999999</c:v>
                </c:pt>
                <c:pt idx="11472">
                  <c:v>184.12700000000001</c:v>
                </c:pt>
                <c:pt idx="11473">
                  <c:v>184.1551</c:v>
                </c:pt>
                <c:pt idx="11474">
                  <c:v>184.1831</c:v>
                </c:pt>
                <c:pt idx="11475">
                  <c:v>184.21119999999999</c:v>
                </c:pt>
                <c:pt idx="11476">
                  <c:v>184.23920000000001</c:v>
                </c:pt>
                <c:pt idx="11477">
                  <c:v>184.26730000000001</c:v>
                </c:pt>
                <c:pt idx="11478">
                  <c:v>184.2953</c:v>
                </c:pt>
                <c:pt idx="11479">
                  <c:v>184.32339999999999</c:v>
                </c:pt>
                <c:pt idx="11480">
                  <c:v>184.35149999999999</c:v>
                </c:pt>
                <c:pt idx="11481">
                  <c:v>184.37950000000001</c:v>
                </c:pt>
                <c:pt idx="11482">
                  <c:v>184.4076</c:v>
                </c:pt>
                <c:pt idx="11483">
                  <c:v>184.4357</c:v>
                </c:pt>
                <c:pt idx="11484">
                  <c:v>184.46369999999999</c:v>
                </c:pt>
                <c:pt idx="11485">
                  <c:v>184.49180000000001</c:v>
                </c:pt>
                <c:pt idx="11486">
                  <c:v>184.51990000000001</c:v>
                </c:pt>
                <c:pt idx="11487">
                  <c:v>184.548</c:v>
                </c:pt>
                <c:pt idx="11488">
                  <c:v>184.57599999999999</c:v>
                </c:pt>
                <c:pt idx="11489">
                  <c:v>184.60409999999999</c:v>
                </c:pt>
                <c:pt idx="11490">
                  <c:v>184.63220000000001</c:v>
                </c:pt>
                <c:pt idx="11491">
                  <c:v>184.66030000000001</c:v>
                </c:pt>
                <c:pt idx="11492">
                  <c:v>184.6884</c:v>
                </c:pt>
                <c:pt idx="11493">
                  <c:v>184.7165</c:v>
                </c:pt>
                <c:pt idx="11494">
                  <c:v>184.74459999999999</c:v>
                </c:pt>
                <c:pt idx="11495">
                  <c:v>184.77260000000001</c:v>
                </c:pt>
                <c:pt idx="11496">
                  <c:v>184.80070000000001</c:v>
                </c:pt>
                <c:pt idx="11497">
                  <c:v>184.8288</c:v>
                </c:pt>
                <c:pt idx="11498">
                  <c:v>184.8569</c:v>
                </c:pt>
                <c:pt idx="11499">
                  <c:v>184.88499999999999</c:v>
                </c:pt>
                <c:pt idx="11500">
                  <c:v>184.91309999999999</c:v>
                </c:pt>
                <c:pt idx="11501">
                  <c:v>184.94130000000001</c:v>
                </c:pt>
                <c:pt idx="11502">
                  <c:v>184.96940000000001</c:v>
                </c:pt>
                <c:pt idx="11503">
                  <c:v>184.9975</c:v>
                </c:pt>
                <c:pt idx="11504">
                  <c:v>185.0256</c:v>
                </c:pt>
                <c:pt idx="11505">
                  <c:v>185.05369999999999</c:v>
                </c:pt>
                <c:pt idx="11506">
                  <c:v>185.08179999999999</c:v>
                </c:pt>
                <c:pt idx="11507">
                  <c:v>185.10990000000001</c:v>
                </c:pt>
                <c:pt idx="11508">
                  <c:v>185.13810000000001</c:v>
                </c:pt>
                <c:pt idx="11509">
                  <c:v>185.1662</c:v>
                </c:pt>
                <c:pt idx="11510">
                  <c:v>185.1943</c:v>
                </c:pt>
                <c:pt idx="11511">
                  <c:v>185.22239999999999</c:v>
                </c:pt>
                <c:pt idx="11512">
                  <c:v>185.25059999999999</c:v>
                </c:pt>
                <c:pt idx="11513">
                  <c:v>185.27869999999999</c:v>
                </c:pt>
                <c:pt idx="11514">
                  <c:v>185.30680000000001</c:v>
                </c:pt>
                <c:pt idx="11515">
                  <c:v>185.33500000000001</c:v>
                </c:pt>
                <c:pt idx="11516">
                  <c:v>185.3631</c:v>
                </c:pt>
                <c:pt idx="11517">
                  <c:v>185.3913</c:v>
                </c:pt>
                <c:pt idx="11518">
                  <c:v>185.4194</c:v>
                </c:pt>
                <c:pt idx="11519">
                  <c:v>185.44749999999999</c:v>
                </c:pt>
                <c:pt idx="11520">
                  <c:v>185.47569999999999</c:v>
                </c:pt>
                <c:pt idx="11521">
                  <c:v>185.50380000000001</c:v>
                </c:pt>
                <c:pt idx="11522">
                  <c:v>185.53200000000001</c:v>
                </c:pt>
                <c:pt idx="11523">
                  <c:v>185.56010000000001</c:v>
                </c:pt>
                <c:pt idx="11524">
                  <c:v>185.5883</c:v>
                </c:pt>
                <c:pt idx="11525">
                  <c:v>185.6165</c:v>
                </c:pt>
                <c:pt idx="11526">
                  <c:v>185.6446</c:v>
                </c:pt>
                <c:pt idx="11527">
                  <c:v>185.6728</c:v>
                </c:pt>
                <c:pt idx="11528">
                  <c:v>185.70089999999999</c:v>
                </c:pt>
                <c:pt idx="11529">
                  <c:v>185.72909999999999</c:v>
                </c:pt>
                <c:pt idx="11530">
                  <c:v>185.75729999999999</c:v>
                </c:pt>
                <c:pt idx="11531">
                  <c:v>185.78540000000001</c:v>
                </c:pt>
                <c:pt idx="11532">
                  <c:v>185.81360000000001</c:v>
                </c:pt>
                <c:pt idx="11533">
                  <c:v>185.84180000000001</c:v>
                </c:pt>
                <c:pt idx="11534">
                  <c:v>185.87</c:v>
                </c:pt>
                <c:pt idx="11535">
                  <c:v>185.8981</c:v>
                </c:pt>
                <c:pt idx="11536">
                  <c:v>185.9263</c:v>
                </c:pt>
                <c:pt idx="11537">
                  <c:v>185.9545</c:v>
                </c:pt>
                <c:pt idx="11538">
                  <c:v>185.98269999999999</c:v>
                </c:pt>
                <c:pt idx="11539">
                  <c:v>186.01089999999999</c:v>
                </c:pt>
                <c:pt idx="11540">
                  <c:v>186.03909999999999</c:v>
                </c:pt>
                <c:pt idx="11541">
                  <c:v>186.06729999999999</c:v>
                </c:pt>
                <c:pt idx="11542">
                  <c:v>186.09549999999999</c:v>
                </c:pt>
                <c:pt idx="11543">
                  <c:v>186.12370000000001</c:v>
                </c:pt>
                <c:pt idx="11544">
                  <c:v>186.15190000000001</c:v>
                </c:pt>
                <c:pt idx="11545">
                  <c:v>186.18010000000001</c:v>
                </c:pt>
                <c:pt idx="11546">
                  <c:v>186.20830000000001</c:v>
                </c:pt>
                <c:pt idx="11547">
                  <c:v>186.23650000000001</c:v>
                </c:pt>
                <c:pt idx="11548">
                  <c:v>186.2647</c:v>
                </c:pt>
                <c:pt idx="11549">
                  <c:v>186.2929</c:v>
                </c:pt>
                <c:pt idx="11550">
                  <c:v>186.3211</c:v>
                </c:pt>
                <c:pt idx="11551">
                  <c:v>186.3493</c:v>
                </c:pt>
                <c:pt idx="11552">
                  <c:v>186.3775</c:v>
                </c:pt>
                <c:pt idx="11553">
                  <c:v>186.4057</c:v>
                </c:pt>
                <c:pt idx="11554">
                  <c:v>186.434</c:v>
                </c:pt>
                <c:pt idx="11555">
                  <c:v>186.4622</c:v>
                </c:pt>
                <c:pt idx="11556">
                  <c:v>186.49039999999999</c:v>
                </c:pt>
                <c:pt idx="11557">
                  <c:v>186.51859999999999</c:v>
                </c:pt>
                <c:pt idx="11558">
                  <c:v>186.54689999999999</c:v>
                </c:pt>
                <c:pt idx="11559">
                  <c:v>186.57509999999999</c:v>
                </c:pt>
                <c:pt idx="11560">
                  <c:v>186.60329999999999</c:v>
                </c:pt>
                <c:pt idx="11561">
                  <c:v>186.63159999999999</c:v>
                </c:pt>
                <c:pt idx="11562">
                  <c:v>186.65979999999999</c:v>
                </c:pt>
                <c:pt idx="11563">
                  <c:v>186.68799999999999</c:v>
                </c:pt>
                <c:pt idx="11564">
                  <c:v>186.71629999999999</c:v>
                </c:pt>
                <c:pt idx="11565">
                  <c:v>186.74449999999999</c:v>
                </c:pt>
                <c:pt idx="11566">
                  <c:v>186.77279999999999</c:v>
                </c:pt>
                <c:pt idx="11567">
                  <c:v>186.80099999999999</c:v>
                </c:pt>
                <c:pt idx="11568">
                  <c:v>186.82929999999999</c:v>
                </c:pt>
                <c:pt idx="11569">
                  <c:v>186.85749999999999</c:v>
                </c:pt>
                <c:pt idx="11570">
                  <c:v>186.88579999999999</c:v>
                </c:pt>
                <c:pt idx="11571">
                  <c:v>186.91399999999999</c:v>
                </c:pt>
                <c:pt idx="11572">
                  <c:v>186.94229999999999</c:v>
                </c:pt>
                <c:pt idx="11573">
                  <c:v>186.97059999999999</c:v>
                </c:pt>
                <c:pt idx="11574">
                  <c:v>186.99879999999999</c:v>
                </c:pt>
                <c:pt idx="11575">
                  <c:v>187.02709999999999</c:v>
                </c:pt>
                <c:pt idx="11576">
                  <c:v>187.05529999999999</c:v>
                </c:pt>
                <c:pt idx="11577">
                  <c:v>187.08359999999999</c:v>
                </c:pt>
                <c:pt idx="11578">
                  <c:v>187.11189999999999</c:v>
                </c:pt>
                <c:pt idx="11579">
                  <c:v>187.14019999999999</c:v>
                </c:pt>
                <c:pt idx="11580">
                  <c:v>187.16839999999999</c:v>
                </c:pt>
                <c:pt idx="11581">
                  <c:v>187.19669999999999</c:v>
                </c:pt>
                <c:pt idx="11582">
                  <c:v>187.22499999999999</c:v>
                </c:pt>
                <c:pt idx="11583">
                  <c:v>187.2533</c:v>
                </c:pt>
                <c:pt idx="11584">
                  <c:v>187.2816</c:v>
                </c:pt>
                <c:pt idx="11585">
                  <c:v>187.3098</c:v>
                </c:pt>
                <c:pt idx="11586">
                  <c:v>187.3381</c:v>
                </c:pt>
                <c:pt idx="11587">
                  <c:v>187.3664</c:v>
                </c:pt>
                <c:pt idx="11588">
                  <c:v>187.3947</c:v>
                </c:pt>
                <c:pt idx="11589">
                  <c:v>187.423</c:v>
                </c:pt>
                <c:pt idx="11590">
                  <c:v>187.4513</c:v>
                </c:pt>
                <c:pt idx="11591">
                  <c:v>187.4796</c:v>
                </c:pt>
                <c:pt idx="11592">
                  <c:v>187.50790000000001</c:v>
                </c:pt>
                <c:pt idx="11593">
                  <c:v>187.53620000000001</c:v>
                </c:pt>
                <c:pt idx="11594">
                  <c:v>187.56450000000001</c:v>
                </c:pt>
                <c:pt idx="11595">
                  <c:v>187.59280000000001</c:v>
                </c:pt>
                <c:pt idx="11596">
                  <c:v>187.62110000000001</c:v>
                </c:pt>
                <c:pt idx="11597">
                  <c:v>187.64940000000001</c:v>
                </c:pt>
                <c:pt idx="11598">
                  <c:v>187.67769999999999</c:v>
                </c:pt>
                <c:pt idx="11599">
                  <c:v>187.70609999999999</c:v>
                </c:pt>
                <c:pt idx="11600">
                  <c:v>187.73439999999999</c:v>
                </c:pt>
                <c:pt idx="11601">
                  <c:v>187.7627</c:v>
                </c:pt>
                <c:pt idx="11602">
                  <c:v>187.791</c:v>
                </c:pt>
                <c:pt idx="11603">
                  <c:v>187.8194</c:v>
                </c:pt>
                <c:pt idx="11604">
                  <c:v>187.8477</c:v>
                </c:pt>
                <c:pt idx="11605">
                  <c:v>187.876</c:v>
                </c:pt>
                <c:pt idx="11606">
                  <c:v>187.90430000000001</c:v>
                </c:pt>
                <c:pt idx="11607">
                  <c:v>187.93270000000001</c:v>
                </c:pt>
                <c:pt idx="11608">
                  <c:v>187.96100000000001</c:v>
                </c:pt>
                <c:pt idx="11609">
                  <c:v>187.98929999999999</c:v>
                </c:pt>
                <c:pt idx="11610">
                  <c:v>188.01769999999999</c:v>
                </c:pt>
                <c:pt idx="11611">
                  <c:v>188.04599999999999</c:v>
                </c:pt>
                <c:pt idx="11612">
                  <c:v>188.0744</c:v>
                </c:pt>
                <c:pt idx="11613">
                  <c:v>188.1027</c:v>
                </c:pt>
                <c:pt idx="11614">
                  <c:v>188.1311</c:v>
                </c:pt>
                <c:pt idx="11615">
                  <c:v>188.15940000000001</c:v>
                </c:pt>
                <c:pt idx="11616">
                  <c:v>188.18780000000001</c:v>
                </c:pt>
                <c:pt idx="11617">
                  <c:v>188.21610000000001</c:v>
                </c:pt>
                <c:pt idx="11618">
                  <c:v>188.24449999999999</c:v>
                </c:pt>
                <c:pt idx="11619">
                  <c:v>188.27279999999999</c:v>
                </c:pt>
                <c:pt idx="11620">
                  <c:v>188.30119999999999</c:v>
                </c:pt>
                <c:pt idx="11621">
                  <c:v>188.3296</c:v>
                </c:pt>
                <c:pt idx="11622">
                  <c:v>188.3579</c:v>
                </c:pt>
                <c:pt idx="11623">
                  <c:v>188.38630000000001</c:v>
                </c:pt>
                <c:pt idx="11624">
                  <c:v>188.41470000000001</c:v>
                </c:pt>
                <c:pt idx="11625">
                  <c:v>188.44300000000001</c:v>
                </c:pt>
                <c:pt idx="11626">
                  <c:v>188.47139999999999</c:v>
                </c:pt>
                <c:pt idx="11627">
                  <c:v>188.49979999999999</c:v>
                </c:pt>
                <c:pt idx="11628">
                  <c:v>188.5282</c:v>
                </c:pt>
                <c:pt idx="11629">
                  <c:v>188.5565</c:v>
                </c:pt>
                <c:pt idx="11630">
                  <c:v>188.5849</c:v>
                </c:pt>
                <c:pt idx="11631">
                  <c:v>188.61330000000001</c:v>
                </c:pt>
                <c:pt idx="11632">
                  <c:v>188.64169999999999</c:v>
                </c:pt>
                <c:pt idx="11633">
                  <c:v>188.67009999999999</c:v>
                </c:pt>
                <c:pt idx="11634">
                  <c:v>188.6985</c:v>
                </c:pt>
                <c:pt idx="11635">
                  <c:v>188.7269</c:v>
                </c:pt>
                <c:pt idx="11636">
                  <c:v>188.75530000000001</c:v>
                </c:pt>
                <c:pt idx="11637">
                  <c:v>188.78370000000001</c:v>
                </c:pt>
                <c:pt idx="11638">
                  <c:v>188.81209999999999</c:v>
                </c:pt>
                <c:pt idx="11639">
                  <c:v>188.84049999999999</c:v>
                </c:pt>
                <c:pt idx="11640">
                  <c:v>188.8689</c:v>
                </c:pt>
                <c:pt idx="11641">
                  <c:v>188.8973</c:v>
                </c:pt>
                <c:pt idx="11642">
                  <c:v>188.92570000000001</c:v>
                </c:pt>
                <c:pt idx="11643">
                  <c:v>188.95410000000001</c:v>
                </c:pt>
                <c:pt idx="11644">
                  <c:v>188.98249999999999</c:v>
                </c:pt>
                <c:pt idx="11645">
                  <c:v>189.01089999999999</c:v>
                </c:pt>
                <c:pt idx="11646">
                  <c:v>189.0393</c:v>
                </c:pt>
                <c:pt idx="11647">
                  <c:v>189.0677</c:v>
                </c:pt>
                <c:pt idx="11648">
                  <c:v>189.09620000000001</c:v>
                </c:pt>
                <c:pt idx="11649">
                  <c:v>189.12459999999999</c:v>
                </c:pt>
                <c:pt idx="11650">
                  <c:v>189.15299999999999</c:v>
                </c:pt>
                <c:pt idx="11651">
                  <c:v>189.1814</c:v>
                </c:pt>
                <c:pt idx="11652">
                  <c:v>189.2099</c:v>
                </c:pt>
                <c:pt idx="11653">
                  <c:v>189.23830000000001</c:v>
                </c:pt>
                <c:pt idx="11654">
                  <c:v>189.26669999999999</c:v>
                </c:pt>
                <c:pt idx="11655">
                  <c:v>189.29519999999999</c:v>
                </c:pt>
                <c:pt idx="11656">
                  <c:v>189.3236</c:v>
                </c:pt>
                <c:pt idx="11657">
                  <c:v>189.35210000000001</c:v>
                </c:pt>
                <c:pt idx="11658">
                  <c:v>189.38050000000001</c:v>
                </c:pt>
                <c:pt idx="11659">
                  <c:v>189.40889999999999</c:v>
                </c:pt>
                <c:pt idx="11660">
                  <c:v>189.4374</c:v>
                </c:pt>
                <c:pt idx="11661">
                  <c:v>189.4658</c:v>
                </c:pt>
                <c:pt idx="11662">
                  <c:v>189.49430000000001</c:v>
                </c:pt>
                <c:pt idx="11663">
                  <c:v>189.52269999999999</c:v>
                </c:pt>
                <c:pt idx="11664">
                  <c:v>189.55119999999999</c:v>
                </c:pt>
                <c:pt idx="11665">
                  <c:v>189.5797</c:v>
                </c:pt>
                <c:pt idx="11666">
                  <c:v>189.60810000000001</c:v>
                </c:pt>
                <c:pt idx="11667">
                  <c:v>189.63659999999999</c:v>
                </c:pt>
                <c:pt idx="11668">
                  <c:v>189.66499999999999</c:v>
                </c:pt>
                <c:pt idx="11669">
                  <c:v>189.6935</c:v>
                </c:pt>
                <c:pt idx="11670">
                  <c:v>189.72200000000001</c:v>
                </c:pt>
                <c:pt idx="11671">
                  <c:v>189.75040000000001</c:v>
                </c:pt>
                <c:pt idx="11672">
                  <c:v>189.77889999999999</c:v>
                </c:pt>
                <c:pt idx="11673">
                  <c:v>189.8074</c:v>
                </c:pt>
                <c:pt idx="11674">
                  <c:v>189.83590000000001</c:v>
                </c:pt>
                <c:pt idx="11675">
                  <c:v>189.86429999999999</c:v>
                </c:pt>
                <c:pt idx="11676">
                  <c:v>189.89279999999999</c:v>
                </c:pt>
                <c:pt idx="11677">
                  <c:v>189.9213</c:v>
                </c:pt>
                <c:pt idx="11678">
                  <c:v>189.94980000000001</c:v>
                </c:pt>
                <c:pt idx="11679">
                  <c:v>189.97829999999999</c:v>
                </c:pt>
                <c:pt idx="11680">
                  <c:v>190.0068</c:v>
                </c:pt>
                <c:pt idx="11681">
                  <c:v>190.0352</c:v>
                </c:pt>
                <c:pt idx="11682">
                  <c:v>190.06370000000001</c:v>
                </c:pt>
                <c:pt idx="11683">
                  <c:v>190.09219999999999</c:v>
                </c:pt>
                <c:pt idx="11684">
                  <c:v>190.1207</c:v>
                </c:pt>
                <c:pt idx="11685">
                  <c:v>190.14920000000001</c:v>
                </c:pt>
                <c:pt idx="11686">
                  <c:v>190.17769999999999</c:v>
                </c:pt>
                <c:pt idx="11687">
                  <c:v>190.2062</c:v>
                </c:pt>
                <c:pt idx="11688">
                  <c:v>190.2347</c:v>
                </c:pt>
                <c:pt idx="11689">
                  <c:v>190.26329999999999</c:v>
                </c:pt>
                <c:pt idx="11690">
                  <c:v>190.29179999999999</c:v>
                </c:pt>
                <c:pt idx="11691">
                  <c:v>190.3203</c:v>
                </c:pt>
                <c:pt idx="11692">
                  <c:v>190.34880000000001</c:v>
                </c:pt>
                <c:pt idx="11693">
                  <c:v>190.37729999999999</c:v>
                </c:pt>
                <c:pt idx="11694">
                  <c:v>190.4058</c:v>
                </c:pt>
                <c:pt idx="11695">
                  <c:v>190.43440000000001</c:v>
                </c:pt>
                <c:pt idx="11696">
                  <c:v>190.46289999999999</c:v>
                </c:pt>
                <c:pt idx="11697">
                  <c:v>190.4914</c:v>
                </c:pt>
                <c:pt idx="11698">
                  <c:v>190.51990000000001</c:v>
                </c:pt>
                <c:pt idx="11699">
                  <c:v>190.54849999999999</c:v>
                </c:pt>
                <c:pt idx="11700">
                  <c:v>190.577</c:v>
                </c:pt>
                <c:pt idx="11701">
                  <c:v>190.60550000000001</c:v>
                </c:pt>
                <c:pt idx="11702">
                  <c:v>190.63409999999999</c:v>
                </c:pt>
                <c:pt idx="11703">
                  <c:v>190.6626</c:v>
                </c:pt>
                <c:pt idx="11704">
                  <c:v>190.69110000000001</c:v>
                </c:pt>
                <c:pt idx="11705">
                  <c:v>190.71969999999999</c:v>
                </c:pt>
                <c:pt idx="11706">
                  <c:v>190.7482</c:v>
                </c:pt>
                <c:pt idx="11707">
                  <c:v>190.77680000000001</c:v>
                </c:pt>
                <c:pt idx="11708">
                  <c:v>190.80529999999999</c:v>
                </c:pt>
                <c:pt idx="11709">
                  <c:v>190.8339</c:v>
                </c:pt>
                <c:pt idx="11710">
                  <c:v>190.86240000000001</c:v>
                </c:pt>
                <c:pt idx="11711">
                  <c:v>190.89099999999999</c:v>
                </c:pt>
                <c:pt idx="11712">
                  <c:v>190.9195</c:v>
                </c:pt>
                <c:pt idx="11713">
                  <c:v>190.94810000000001</c:v>
                </c:pt>
                <c:pt idx="11714">
                  <c:v>190.97669999999999</c:v>
                </c:pt>
                <c:pt idx="11715">
                  <c:v>191.0052</c:v>
                </c:pt>
                <c:pt idx="11716">
                  <c:v>191.03380000000001</c:v>
                </c:pt>
                <c:pt idx="11717">
                  <c:v>191.06229999999999</c:v>
                </c:pt>
                <c:pt idx="11718">
                  <c:v>191.0909</c:v>
                </c:pt>
                <c:pt idx="11719">
                  <c:v>191.11949999999999</c:v>
                </c:pt>
                <c:pt idx="11720">
                  <c:v>191.1481</c:v>
                </c:pt>
                <c:pt idx="11721">
                  <c:v>191.17670000000001</c:v>
                </c:pt>
                <c:pt idx="11722">
                  <c:v>191.20519999999999</c:v>
                </c:pt>
                <c:pt idx="11723">
                  <c:v>191.2338</c:v>
                </c:pt>
                <c:pt idx="11724">
                  <c:v>191.26240000000001</c:v>
                </c:pt>
                <c:pt idx="11725">
                  <c:v>191.291</c:v>
                </c:pt>
                <c:pt idx="11726">
                  <c:v>191.31960000000001</c:v>
                </c:pt>
                <c:pt idx="11727">
                  <c:v>191.34809999999999</c:v>
                </c:pt>
                <c:pt idx="11728">
                  <c:v>191.3767</c:v>
                </c:pt>
                <c:pt idx="11729">
                  <c:v>191.40530000000001</c:v>
                </c:pt>
                <c:pt idx="11730">
                  <c:v>191.43389999999999</c:v>
                </c:pt>
                <c:pt idx="11731">
                  <c:v>191.46250000000001</c:v>
                </c:pt>
                <c:pt idx="11732">
                  <c:v>191.49109999999999</c:v>
                </c:pt>
                <c:pt idx="11733">
                  <c:v>191.5197</c:v>
                </c:pt>
                <c:pt idx="11734">
                  <c:v>191.54830000000001</c:v>
                </c:pt>
                <c:pt idx="11735">
                  <c:v>191.577</c:v>
                </c:pt>
                <c:pt idx="11736">
                  <c:v>191.60550000000001</c:v>
                </c:pt>
                <c:pt idx="11737">
                  <c:v>191.63419999999999</c:v>
                </c:pt>
                <c:pt idx="11738">
                  <c:v>191.6628</c:v>
                </c:pt>
                <c:pt idx="11739">
                  <c:v>191.69139999999999</c:v>
                </c:pt>
                <c:pt idx="11740">
                  <c:v>191.72</c:v>
                </c:pt>
                <c:pt idx="11741">
                  <c:v>191.74860000000001</c:v>
                </c:pt>
                <c:pt idx="11742">
                  <c:v>191.7773</c:v>
                </c:pt>
                <c:pt idx="11743">
                  <c:v>191.80590000000001</c:v>
                </c:pt>
                <c:pt idx="11744">
                  <c:v>191.83449999999999</c:v>
                </c:pt>
                <c:pt idx="11745">
                  <c:v>191.8631</c:v>
                </c:pt>
                <c:pt idx="11746">
                  <c:v>191.89179999999999</c:v>
                </c:pt>
                <c:pt idx="11747">
                  <c:v>191.9204</c:v>
                </c:pt>
                <c:pt idx="11748">
                  <c:v>191.94900000000001</c:v>
                </c:pt>
                <c:pt idx="11749">
                  <c:v>191.9777</c:v>
                </c:pt>
                <c:pt idx="11750">
                  <c:v>192.00630000000001</c:v>
                </c:pt>
                <c:pt idx="11751">
                  <c:v>192.03489999999999</c:v>
                </c:pt>
                <c:pt idx="11752">
                  <c:v>192.06360000000001</c:v>
                </c:pt>
                <c:pt idx="11753">
                  <c:v>192.09219999999999</c:v>
                </c:pt>
                <c:pt idx="11754">
                  <c:v>192.12090000000001</c:v>
                </c:pt>
                <c:pt idx="11755">
                  <c:v>192.14949999999999</c:v>
                </c:pt>
                <c:pt idx="11756">
                  <c:v>192.1782</c:v>
                </c:pt>
                <c:pt idx="11757">
                  <c:v>192.20679999999999</c:v>
                </c:pt>
                <c:pt idx="11758">
                  <c:v>192.2355</c:v>
                </c:pt>
                <c:pt idx="11759">
                  <c:v>192.26410000000001</c:v>
                </c:pt>
                <c:pt idx="11760">
                  <c:v>192.2928</c:v>
                </c:pt>
                <c:pt idx="11761">
                  <c:v>192.32149999999999</c:v>
                </c:pt>
                <c:pt idx="11762">
                  <c:v>192.3501</c:v>
                </c:pt>
                <c:pt idx="11763">
                  <c:v>192.37880000000001</c:v>
                </c:pt>
                <c:pt idx="11764">
                  <c:v>192.4075</c:v>
                </c:pt>
                <c:pt idx="11765">
                  <c:v>192.43610000000001</c:v>
                </c:pt>
                <c:pt idx="11766">
                  <c:v>192.4648</c:v>
                </c:pt>
                <c:pt idx="11767">
                  <c:v>192.49350000000001</c:v>
                </c:pt>
                <c:pt idx="11768">
                  <c:v>192.5222</c:v>
                </c:pt>
                <c:pt idx="11769">
                  <c:v>192.55080000000001</c:v>
                </c:pt>
                <c:pt idx="11770">
                  <c:v>192.5795</c:v>
                </c:pt>
                <c:pt idx="11771">
                  <c:v>192.60820000000001</c:v>
                </c:pt>
                <c:pt idx="11772">
                  <c:v>192.6369</c:v>
                </c:pt>
                <c:pt idx="11773">
                  <c:v>192.66560000000001</c:v>
                </c:pt>
                <c:pt idx="11774">
                  <c:v>192.6943</c:v>
                </c:pt>
                <c:pt idx="11775">
                  <c:v>192.72290000000001</c:v>
                </c:pt>
                <c:pt idx="11776">
                  <c:v>192.7516</c:v>
                </c:pt>
                <c:pt idx="11777">
                  <c:v>192.78030000000001</c:v>
                </c:pt>
                <c:pt idx="11778">
                  <c:v>192.809</c:v>
                </c:pt>
                <c:pt idx="11779">
                  <c:v>192.83770000000001</c:v>
                </c:pt>
                <c:pt idx="11780">
                  <c:v>192.8664</c:v>
                </c:pt>
                <c:pt idx="11781">
                  <c:v>192.89519999999999</c:v>
                </c:pt>
                <c:pt idx="11782">
                  <c:v>192.9239</c:v>
                </c:pt>
                <c:pt idx="11783">
                  <c:v>192.95259999999999</c:v>
                </c:pt>
                <c:pt idx="11784">
                  <c:v>192.9813</c:v>
                </c:pt>
                <c:pt idx="11785">
                  <c:v>193.01</c:v>
                </c:pt>
                <c:pt idx="11786">
                  <c:v>193.03870000000001</c:v>
                </c:pt>
                <c:pt idx="11787">
                  <c:v>193.06739999999999</c:v>
                </c:pt>
                <c:pt idx="11788">
                  <c:v>193.09610000000001</c:v>
                </c:pt>
                <c:pt idx="11789">
                  <c:v>193.1249</c:v>
                </c:pt>
                <c:pt idx="11790">
                  <c:v>193.15360000000001</c:v>
                </c:pt>
                <c:pt idx="11791">
                  <c:v>193.1823</c:v>
                </c:pt>
                <c:pt idx="11792">
                  <c:v>193.21100000000001</c:v>
                </c:pt>
                <c:pt idx="11793">
                  <c:v>193.2398</c:v>
                </c:pt>
                <c:pt idx="11794">
                  <c:v>193.26849999999999</c:v>
                </c:pt>
                <c:pt idx="11795">
                  <c:v>193.2972</c:v>
                </c:pt>
                <c:pt idx="11796">
                  <c:v>193.32599999999999</c:v>
                </c:pt>
                <c:pt idx="11797">
                  <c:v>193.35470000000001</c:v>
                </c:pt>
                <c:pt idx="11798">
                  <c:v>193.3835</c:v>
                </c:pt>
                <c:pt idx="11799">
                  <c:v>193.41220000000001</c:v>
                </c:pt>
                <c:pt idx="11800">
                  <c:v>193.4409</c:v>
                </c:pt>
                <c:pt idx="11801">
                  <c:v>193.46969999999999</c:v>
                </c:pt>
                <c:pt idx="11802">
                  <c:v>193.4984</c:v>
                </c:pt>
                <c:pt idx="11803">
                  <c:v>193.52719999999999</c:v>
                </c:pt>
                <c:pt idx="11804">
                  <c:v>193.55600000000001</c:v>
                </c:pt>
                <c:pt idx="11805">
                  <c:v>193.5847</c:v>
                </c:pt>
                <c:pt idx="11806">
                  <c:v>193.61349999999999</c:v>
                </c:pt>
                <c:pt idx="11807">
                  <c:v>193.6422</c:v>
                </c:pt>
                <c:pt idx="11808">
                  <c:v>193.67099999999999</c:v>
                </c:pt>
                <c:pt idx="11809">
                  <c:v>193.69980000000001</c:v>
                </c:pt>
                <c:pt idx="11810">
                  <c:v>193.7285</c:v>
                </c:pt>
                <c:pt idx="11811">
                  <c:v>193.75729999999999</c:v>
                </c:pt>
                <c:pt idx="11812">
                  <c:v>193.7861</c:v>
                </c:pt>
                <c:pt idx="11813">
                  <c:v>193.81479999999999</c:v>
                </c:pt>
                <c:pt idx="11814">
                  <c:v>193.84360000000001</c:v>
                </c:pt>
                <c:pt idx="11815">
                  <c:v>193.8724</c:v>
                </c:pt>
                <c:pt idx="11816">
                  <c:v>193.90119999999999</c:v>
                </c:pt>
                <c:pt idx="11817">
                  <c:v>193.9299</c:v>
                </c:pt>
                <c:pt idx="11818">
                  <c:v>193.95869999999999</c:v>
                </c:pt>
                <c:pt idx="11819">
                  <c:v>193.98750000000001</c:v>
                </c:pt>
                <c:pt idx="11820">
                  <c:v>194.0163</c:v>
                </c:pt>
                <c:pt idx="11821">
                  <c:v>194.04509999999999</c:v>
                </c:pt>
                <c:pt idx="11822">
                  <c:v>194.07390000000001</c:v>
                </c:pt>
                <c:pt idx="11823">
                  <c:v>194.1027</c:v>
                </c:pt>
                <c:pt idx="11824">
                  <c:v>194.13149999999999</c:v>
                </c:pt>
                <c:pt idx="11825">
                  <c:v>194.16030000000001</c:v>
                </c:pt>
                <c:pt idx="11826">
                  <c:v>194.1891</c:v>
                </c:pt>
                <c:pt idx="11827">
                  <c:v>194.21789999999999</c:v>
                </c:pt>
                <c:pt idx="11828">
                  <c:v>194.2467</c:v>
                </c:pt>
                <c:pt idx="11829">
                  <c:v>194.27549999999999</c:v>
                </c:pt>
                <c:pt idx="11830">
                  <c:v>194.30430000000001</c:v>
                </c:pt>
                <c:pt idx="11831">
                  <c:v>194.3331</c:v>
                </c:pt>
                <c:pt idx="11832">
                  <c:v>194.36189999999999</c:v>
                </c:pt>
                <c:pt idx="11833">
                  <c:v>194.39070000000001</c:v>
                </c:pt>
                <c:pt idx="11834">
                  <c:v>194.4196</c:v>
                </c:pt>
                <c:pt idx="11835">
                  <c:v>194.44839999999999</c:v>
                </c:pt>
                <c:pt idx="11836">
                  <c:v>194.47720000000001</c:v>
                </c:pt>
                <c:pt idx="11837">
                  <c:v>194.506</c:v>
                </c:pt>
                <c:pt idx="11838">
                  <c:v>194.53489999999999</c:v>
                </c:pt>
                <c:pt idx="11839">
                  <c:v>194.56370000000001</c:v>
                </c:pt>
                <c:pt idx="11840">
                  <c:v>194.5925</c:v>
                </c:pt>
                <c:pt idx="11841">
                  <c:v>194.62129999999999</c:v>
                </c:pt>
                <c:pt idx="11842">
                  <c:v>194.65020000000001</c:v>
                </c:pt>
                <c:pt idx="11843">
                  <c:v>194.679</c:v>
                </c:pt>
                <c:pt idx="11844">
                  <c:v>194.7079</c:v>
                </c:pt>
                <c:pt idx="11845">
                  <c:v>194.73670000000001</c:v>
                </c:pt>
                <c:pt idx="11846">
                  <c:v>194.7655</c:v>
                </c:pt>
                <c:pt idx="11847">
                  <c:v>194.7944</c:v>
                </c:pt>
                <c:pt idx="11848">
                  <c:v>194.82320000000001</c:v>
                </c:pt>
                <c:pt idx="11849">
                  <c:v>194.85210000000001</c:v>
                </c:pt>
                <c:pt idx="11850">
                  <c:v>194.8809</c:v>
                </c:pt>
                <c:pt idx="11851">
                  <c:v>194.90979999999999</c:v>
                </c:pt>
                <c:pt idx="11852">
                  <c:v>194.93860000000001</c:v>
                </c:pt>
                <c:pt idx="11853">
                  <c:v>194.9675</c:v>
                </c:pt>
                <c:pt idx="11854">
                  <c:v>194.99639999999999</c:v>
                </c:pt>
                <c:pt idx="11855">
                  <c:v>195.02520000000001</c:v>
                </c:pt>
                <c:pt idx="11856">
                  <c:v>195.05410000000001</c:v>
                </c:pt>
                <c:pt idx="11857">
                  <c:v>195.083</c:v>
                </c:pt>
                <c:pt idx="11858">
                  <c:v>195.11179999999999</c:v>
                </c:pt>
                <c:pt idx="11859">
                  <c:v>195.14070000000001</c:v>
                </c:pt>
                <c:pt idx="11860">
                  <c:v>195.1696</c:v>
                </c:pt>
                <c:pt idx="11861">
                  <c:v>195.1985</c:v>
                </c:pt>
                <c:pt idx="11862">
                  <c:v>195.22730000000001</c:v>
                </c:pt>
                <c:pt idx="11863">
                  <c:v>195.25620000000001</c:v>
                </c:pt>
                <c:pt idx="11864">
                  <c:v>195.2851</c:v>
                </c:pt>
                <c:pt idx="11865">
                  <c:v>195.31399999999999</c:v>
                </c:pt>
                <c:pt idx="11866">
                  <c:v>195.34289999999999</c:v>
                </c:pt>
                <c:pt idx="11867">
                  <c:v>195.3717</c:v>
                </c:pt>
                <c:pt idx="11868">
                  <c:v>195.4006</c:v>
                </c:pt>
                <c:pt idx="11869">
                  <c:v>195.42949999999999</c:v>
                </c:pt>
                <c:pt idx="11870">
                  <c:v>195.45840000000001</c:v>
                </c:pt>
                <c:pt idx="11871">
                  <c:v>195.4873</c:v>
                </c:pt>
                <c:pt idx="11872">
                  <c:v>195.5162</c:v>
                </c:pt>
                <c:pt idx="11873">
                  <c:v>195.54509999999999</c:v>
                </c:pt>
                <c:pt idx="11874">
                  <c:v>195.57400000000001</c:v>
                </c:pt>
                <c:pt idx="11875">
                  <c:v>195.60290000000001</c:v>
                </c:pt>
                <c:pt idx="11876">
                  <c:v>195.6318</c:v>
                </c:pt>
                <c:pt idx="11877">
                  <c:v>195.66079999999999</c:v>
                </c:pt>
                <c:pt idx="11878">
                  <c:v>195.68969999999999</c:v>
                </c:pt>
                <c:pt idx="11879">
                  <c:v>195.71860000000001</c:v>
                </c:pt>
                <c:pt idx="11880">
                  <c:v>195.7475</c:v>
                </c:pt>
                <c:pt idx="11881">
                  <c:v>195.7764</c:v>
                </c:pt>
                <c:pt idx="11882">
                  <c:v>195.80529999999999</c:v>
                </c:pt>
                <c:pt idx="11883">
                  <c:v>195.83430000000001</c:v>
                </c:pt>
                <c:pt idx="11884">
                  <c:v>195.86320000000001</c:v>
                </c:pt>
                <c:pt idx="11885">
                  <c:v>195.8921</c:v>
                </c:pt>
                <c:pt idx="11886">
                  <c:v>195.92099999999999</c:v>
                </c:pt>
                <c:pt idx="11887">
                  <c:v>195.95</c:v>
                </c:pt>
                <c:pt idx="11888">
                  <c:v>195.97890000000001</c:v>
                </c:pt>
                <c:pt idx="11889">
                  <c:v>196.0078</c:v>
                </c:pt>
                <c:pt idx="11890">
                  <c:v>196.0368</c:v>
                </c:pt>
                <c:pt idx="11891">
                  <c:v>196.06569999999999</c:v>
                </c:pt>
                <c:pt idx="11892">
                  <c:v>196.09469999999999</c:v>
                </c:pt>
                <c:pt idx="11893">
                  <c:v>196.12360000000001</c:v>
                </c:pt>
                <c:pt idx="11894">
                  <c:v>196.1525</c:v>
                </c:pt>
                <c:pt idx="11895">
                  <c:v>196.1815</c:v>
                </c:pt>
                <c:pt idx="11896">
                  <c:v>196.21039999999999</c:v>
                </c:pt>
                <c:pt idx="11897">
                  <c:v>196.23939999999999</c:v>
                </c:pt>
                <c:pt idx="11898">
                  <c:v>196.26830000000001</c:v>
                </c:pt>
                <c:pt idx="11899">
                  <c:v>196.29730000000001</c:v>
                </c:pt>
                <c:pt idx="11900">
                  <c:v>196.3263</c:v>
                </c:pt>
                <c:pt idx="11901">
                  <c:v>196.3552</c:v>
                </c:pt>
                <c:pt idx="11902">
                  <c:v>196.38419999999999</c:v>
                </c:pt>
                <c:pt idx="11903">
                  <c:v>196.41309999999999</c:v>
                </c:pt>
                <c:pt idx="11904">
                  <c:v>196.44210000000001</c:v>
                </c:pt>
                <c:pt idx="11905">
                  <c:v>196.47110000000001</c:v>
                </c:pt>
                <c:pt idx="11906">
                  <c:v>196.5001</c:v>
                </c:pt>
                <c:pt idx="11907">
                  <c:v>196.529</c:v>
                </c:pt>
                <c:pt idx="11908">
                  <c:v>196.55799999999999</c:v>
                </c:pt>
                <c:pt idx="11909">
                  <c:v>196.58699999999999</c:v>
                </c:pt>
                <c:pt idx="11910">
                  <c:v>196.61600000000001</c:v>
                </c:pt>
                <c:pt idx="11911">
                  <c:v>196.64500000000001</c:v>
                </c:pt>
                <c:pt idx="11912">
                  <c:v>196.6739</c:v>
                </c:pt>
                <c:pt idx="11913">
                  <c:v>196.7029</c:v>
                </c:pt>
                <c:pt idx="11914">
                  <c:v>196.7319</c:v>
                </c:pt>
                <c:pt idx="11915">
                  <c:v>196.76089999999999</c:v>
                </c:pt>
                <c:pt idx="11916">
                  <c:v>196.78989999999999</c:v>
                </c:pt>
                <c:pt idx="11917">
                  <c:v>196.81890000000001</c:v>
                </c:pt>
                <c:pt idx="11918">
                  <c:v>196.84790000000001</c:v>
                </c:pt>
                <c:pt idx="11919">
                  <c:v>196.87690000000001</c:v>
                </c:pt>
                <c:pt idx="11920">
                  <c:v>196.9059</c:v>
                </c:pt>
                <c:pt idx="11921">
                  <c:v>196.9349</c:v>
                </c:pt>
                <c:pt idx="11922">
                  <c:v>196.9639</c:v>
                </c:pt>
                <c:pt idx="11923">
                  <c:v>196.99289999999999</c:v>
                </c:pt>
                <c:pt idx="11924">
                  <c:v>197.02189999999999</c:v>
                </c:pt>
                <c:pt idx="11925">
                  <c:v>197.05090000000001</c:v>
                </c:pt>
                <c:pt idx="11926">
                  <c:v>197.07990000000001</c:v>
                </c:pt>
                <c:pt idx="11927">
                  <c:v>197.10900000000001</c:v>
                </c:pt>
                <c:pt idx="11928">
                  <c:v>197.13800000000001</c:v>
                </c:pt>
                <c:pt idx="11929">
                  <c:v>197.167</c:v>
                </c:pt>
                <c:pt idx="11930">
                  <c:v>197.196</c:v>
                </c:pt>
                <c:pt idx="11931">
                  <c:v>197.2251</c:v>
                </c:pt>
                <c:pt idx="11932">
                  <c:v>197.25409999999999</c:v>
                </c:pt>
                <c:pt idx="11933">
                  <c:v>197.28309999999999</c:v>
                </c:pt>
                <c:pt idx="11934">
                  <c:v>197.31209999999999</c:v>
                </c:pt>
                <c:pt idx="11935">
                  <c:v>197.34119999999999</c:v>
                </c:pt>
                <c:pt idx="11936">
                  <c:v>197.37020000000001</c:v>
                </c:pt>
                <c:pt idx="11937">
                  <c:v>197.39920000000001</c:v>
                </c:pt>
                <c:pt idx="11938">
                  <c:v>197.42830000000001</c:v>
                </c:pt>
                <c:pt idx="11939">
                  <c:v>197.4573</c:v>
                </c:pt>
                <c:pt idx="11940">
                  <c:v>197.4864</c:v>
                </c:pt>
                <c:pt idx="11941">
                  <c:v>197.5154</c:v>
                </c:pt>
                <c:pt idx="11942">
                  <c:v>197.5445</c:v>
                </c:pt>
                <c:pt idx="11943">
                  <c:v>197.5735</c:v>
                </c:pt>
                <c:pt idx="11944">
                  <c:v>197.6026</c:v>
                </c:pt>
                <c:pt idx="11945">
                  <c:v>197.63159999999999</c:v>
                </c:pt>
                <c:pt idx="11946">
                  <c:v>197.66069999999999</c:v>
                </c:pt>
                <c:pt idx="11947">
                  <c:v>197.68969999999999</c:v>
                </c:pt>
                <c:pt idx="11948">
                  <c:v>197.71879999999999</c:v>
                </c:pt>
                <c:pt idx="11949">
                  <c:v>197.74789999999999</c:v>
                </c:pt>
                <c:pt idx="11950">
                  <c:v>197.77690000000001</c:v>
                </c:pt>
                <c:pt idx="11951">
                  <c:v>197.80600000000001</c:v>
                </c:pt>
                <c:pt idx="11952">
                  <c:v>197.83510000000001</c:v>
                </c:pt>
                <c:pt idx="11953">
                  <c:v>197.86410000000001</c:v>
                </c:pt>
                <c:pt idx="11954">
                  <c:v>197.89320000000001</c:v>
                </c:pt>
                <c:pt idx="11955">
                  <c:v>197.92230000000001</c:v>
                </c:pt>
                <c:pt idx="11956">
                  <c:v>197.95140000000001</c:v>
                </c:pt>
                <c:pt idx="11957">
                  <c:v>197.98050000000001</c:v>
                </c:pt>
                <c:pt idx="11958">
                  <c:v>198.0095</c:v>
                </c:pt>
                <c:pt idx="11959">
                  <c:v>198.0386</c:v>
                </c:pt>
                <c:pt idx="11960">
                  <c:v>198.0677</c:v>
                </c:pt>
                <c:pt idx="11961">
                  <c:v>198.0968</c:v>
                </c:pt>
                <c:pt idx="11962">
                  <c:v>198.1259</c:v>
                </c:pt>
                <c:pt idx="11963">
                  <c:v>198.155</c:v>
                </c:pt>
                <c:pt idx="11964">
                  <c:v>198.1841</c:v>
                </c:pt>
                <c:pt idx="11965">
                  <c:v>198.2132</c:v>
                </c:pt>
                <c:pt idx="11966">
                  <c:v>198.2423</c:v>
                </c:pt>
                <c:pt idx="11967">
                  <c:v>198.2714</c:v>
                </c:pt>
                <c:pt idx="11968">
                  <c:v>198.3005</c:v>
                </c:pt>
                <c:pt idx="11969">
                  <c:v>198.3296</c:v>
                </c:pt>
                <c:pt idx="11970">
                  <c:v>198.3587</c:v>
                </c:pt>
                <c:pt idx="11971">
                  <c:v>198.3878</c:v>
                </c:pt>
                <c:pt idx="11972">
                  <c:v>198.4169</c:v>
                </c:pt>
                <c:pt idx="11973">
                  <c:v>198.446</c:v>
                </c:pt>
                <c:pt idx="11974">
                  <c:v>198.4751</c:v>
                </c:pt>
                <c:pt idx="11975">
                  <c:v>198.5043</c:v>
                </c:pt>
                <c:pt idx="11976">
                  <c:v>198.5334</c:v>
                </c:pt>
                <c:pt idx="11977">
                  <c:v>198.5625</c:v>
                </c:pt>
                <c:pt idx="11978">
                  <c:v>198.5916</c:v>
                </c:pt>
                <c:pt idx="11979">
                  <c:v>198.6208</c:v>
                </c:pt>
                <c:pt idx="11980">
                  <c:v>198.6499</c:v>
                </c:pt>
                <c:pt idx="11981">
                  <c:v>198.679</c:v>
                </c:pt>
                <c:pt idx="11982">
                  <c:v>198.70820000000001</c:v>
                </c:pt>
                <c:pt idx="11983">
                  <c:v>198.7373</c:v>
                </c:pt>
                <c:pt idx="11984">
                  <c:v>198.7664</c:v>
                </c:pt>
                <c:pt idx="11985">
                  <c:v>198.79560000000001</c:v>
                </c:pt>
                <c:pt idx="11986">
                  <c:v>198.82470000000001</c:v>
                </c:pt>
                <c:pt idx="11987">
                  <c:v>198.85390000000001</c:v>
                </c:pt>
                <c:pt idx="11988">
                  <c:v>198.88300000000001</c:v>
                </c:pt>
                <c:pt idx="11989">
                  <c:v>198.91220000000001</c:v>
                </c:pt>
                <c:pt idx="11990">
                  <c:v>198.94130000000001</c:v>
                </c:pt>
                <c:pt idx="11991">
                  <c:v>198.97049999999999</c:v>
                </c:pt>
                <c:pt idx="11992">
                  <c:v>198.99959999999999</c:v>
                </c:pt>
                <c:pt idx="11993">
                  <c:v>199.02879999999999</c:v>
                </c:pt>
                <c:pt idx="11994">
                  <c:v>199.05789999999999</c:v>
                </c:pt>
                <c:pt idx="11995">
                  <c:v>199.08709999999999</c:v>
                </c:pt>
                <c:pt idx="11996">
                  <c:v>199.1163</c:v>
                </c:pt>
                <c:pt idx="11997">
                  <c:v>199.1454</c:v>
                </c:pt>
                <c:pt idx="11998">
                  <c:v>199.1746</c:v>
                </c:pt>
                <c:pt idx="11999">
                  <c:v>199.2038</c:v>
                </c:pt>
                <c:pt idx="12000">
                  <c:v>199.2329</c:v>
                </c:pt>
                <c:pt idx="12001">
                  <c:v>199.2621</c:v>
                </c:pt>
                <c:pt idx="12002">
                  <c:v>199.29130000000001</c:v>
                </c:pt>
                <c:pt idx="12003">
                  <c:v>199.32050000000001</c:v>
                </c:pt>
                <c:pt idx="12004">
                  <c:v>199.34970000000001</c:v>
                </c:pt>
                <c:pt idx="12005">
                  <c:v>199.37880000000001</c:v>
                </c:pt>
                <c:pt idx="12006">
                  <c:v>199.40799999999999</c:v>
                </c:pt>
                <c:pt idx="12007">
                  <c:v>199.43719999999999</c:v>
                </c:pt>
                <c:pt idx="12008">
                  <c:v>199.46639999999999</c:v>
                </c:pt>
                <c:pt idx="12009">
                  <c:v>199.4956</c:v>
                </c:pt>
                <c:pt idx="12010">
                  <c:v>199.5248</c:v>
                </c:pt>
                <c:pt idx="12011">
                  <c:v>199.554</c:v>
                </c:pt>
                <c:pt idx="12012">
                  <c:v>199.58320000000001</c:v>
                </c:pt>
                <c:pt idx="12013">
                  <c:v>199.61240000000001</c:v>
                </c:pt>
                <c:pt idx="12014">
                  <c:v>199.64160000000001</c:v>
                </c:pt>
                <c:pt idx="12015">
                  <c:v>199.67080000000001</c:v>
                </c:pt>
                <c:pt idx="12016">
                  <c:v>199.7</c:v>
                </c:pt>
                <c:pt idx="12017">
                  <c:v>199.72919999999999</c:v>
                </c:pt>
                <c:pt idx="12018">
                  <c:v>199.75839999999999</c:v>
                </c:pt>
                <c:pt idx="12019">
                  <c:v>199.7876</c:v>
                </c:pt>
                <c:pt idx="12020">
                  <c:v>199.8168</c:v>
                </c:pt>
                <c:pt idx="12021">
                  <c:v>199.84610000000001</c:v>
                </c:pt>
                <c:pt idx="12022">
                  <c:v>199.87530000000001</c:v>
                </c:pt>
                <c:pt idx="12023">
                  <c:v>199.90450000000001</c:v>
                </c:pt>
                <c:pt idx="12024">
                  <c:v>199.93369999999999</c:v>
                </c:pt>
                <c:pt idx="12025">
                  <c:v>199.96299999999999</c:v>
                </c:pt>
                <c:pt idx="12026">
                  <c:v>199.9922</c:v>
                </c:pt>
                <c:pt idx="12027">
                  <c:v>200.0214</c:v>
                </c:pt>
                <c:pt idx="12028">
                  <c:v>200.0506</c:v>
                </c:pt>
                <c:pt idx="12029">
                  <c:v>200.07990000000001</c:v>
                </c:pt>
                <c:pt idx="12030">
                  <c:v>200.10910000000001</c:v>
                </c:pt>
                <c:pt idx="12031">
                  <c:v>200.13839999999999</c:v>
                </c:pt>
                <c:pt idx="12032">
                  <c:v>200.16759999999999</c:v>
                </c:pt>
                <c:pt idx="12033">
                  <c:v>200.1968</c:v>
                </c:pt>
                <c:pt idx="12034">
                  <c:v>200.2261</c:v>
                </c:pt>
                <c:pt idx="12035">
                  <c:v>200.25530000000001</c:v>
                </c:pt>
                <c:pt idx="12036">
                  <c:v>200.28460000000001</c:v>
                </c:pt>
                <c:pt idx="12037">
                  <c:v>200.31379999999999</c:v>
                </c:pt>
                <c:pt idx="12038">
                  <c:v>200.34309999999999</c:v>
                </c:pt>
                <c:pt idx="12039">
                  <c:v>200.3723</c:v>
                </c:pt>
                <c:pt idx="12040">
                  <c:v>200.4016</c:v>
                </c:pt>
                <c:pt idx="12041">
                  <c:v>200.4308</c:v>
                </c:pt>
                <c:pt idx="12042">
                  <c:v>200.46010000000001</c:v>
                </c:pt>
                <c:pt idx="12043">
                  <c:v>200.48939999999999</c:v>
                </c:pt>
                <c:pt idx="12044">
                  <c:v>200.51859999999999</c:v>
                </c:pt>
                <c:pt idx="12045">
                  <c:v>200.5479</c:v>
                </c:pt>
                <c:pt idx="12046">
                  <c:v>200.5772</c:v>
                </c:pt>
                <c:pt idx="12047">
                  <c:v>200.60650000000001</c:v>
                </c:pt>
                <c:pt idx="12048">
                  <c:v>200.63570000000001</c:v>
                </c:pt>
                <c:pt idx="12049">
                  <c:v>200.66499999999999</c:v>
                </c:pt>
                <c:pt idx="12050">
                  <c:v>200.6943</c:v>
                </c:pt>
                <c:pt idx="12051">
                  <c:v>200.7236</c:v>
                </c:pt>
                <c:pt idx="12052">
                  <c:v>200.75290000000001</c:v>
                </c:pt>
                <c:pt idx="12053">
                  <c:v>200.78210000000001</c:v>
                </c:pt>
                <c:pt idx="12054">
                  <c:v>200.81139999999999</c:v>
                </c:pt>
                <c:pt idx="12055">
                  <c:v>200.8407</c:v>
                </c:pt>
                <c:pt idx="12056">
                  <c:v>200.87</c:v>
                </c:pt>
                <c:pt idx="12057">
                  <c:v>200.89930000000001</c:v>
                </c:pt>
                <c:pt idx="12058">
                  <c:v>200.92859999999999</c:v>
                </c:pt>
                <c:pt idx="12059">
                  <c:v>200.9579</c:v>
                </c:pt>
                <c:pt idx="12060">
                  <c:v>200.9872</c:v>
                </c:pt>
                <c:pt idx="12061">
                  <c:v>201.01650000000001</c:v>
                </c:pt>
                <c:pt idx="12062">
                  <c:v>201.04580000000001</c:v>
                </c:pt>
                <c:pt idx="12063">
                  <c:v>201.07509999999999</c:v>
                </c:pt>
                <c:pt idx="12064">
                  <c:v>201.1044</c:v>
                </c:pt>
                <c:pt idx="12065">
                  <c:v>201.1337</c:v>
                </c:pt>
                <c:pt idx="12066">
                  <c:v>201.16309999999999</c:v>
                </c:pt>
                <c:pt idx="12067">
                  <c:v>201.19239999999999</c:v>
                </c:pt>
                <c:pt idx="12068">
                  <c:v>201.2217</c:v>
                </c:pt>
                <c:pt idx="12069">
                  <c:v>201.251</c:v>
                </c:pt>
                <c:pt idx="12070">
                  <c:v>201.28030000000001</c:v>
                </c:pt>
                <c:pt idx="12071">
                  <c:v>201.30959999999999</c:v>
                </c:pt>
                <c:pt idx="12072">
                  <c:v>201.339</c:v>
                </c:pt>
                <c:pt idx="12073">
                  <c:v>201.3683</c:v>
                </c:pt>
                <c:pt idx="12074">
                  <c:v>201.39760000000001</c:v>
                </c:pt>
                <c:pt idx="12075">
                  <c:v>201.42699999999999</c:v>
                </c:pt>
                <c:pt idx="12076">
                  <c:v>201.4563</c:v>
                </c:pt>
                <c:pt idx="12077">
                  <c:v>201.48560000000001</c:v>
                </c:pt>
                <c:pt idx="12078">
                  <c:v>201.51499999999999</c:v>
                </c:pt>
                <c:pt idx="12079">
                  <c:v>201.54429999999999</c:v>
                </c:pt>
                <c:pt idx="12080">
                  <c:v>201.5737</c:v>
                </c:pt>
                <c:pt idx="12081">
                  <c:v>201.60300000000001</c:v>
                </c:pt>
                <c:pt idx="12082">
                  <c:v>201.63239999999999</c:v>
                </c:pt>
                <c:pt idx="12083">
                  <c:v>201.6617</c:v>
                </c:pt>
                <c:pt idx="12084">
                  <c:v>201.69110000000001</c:v>
                </c:pt>
                <c:pt idx="12085">
                  <c:v>201.72040000000001</c:v>
                </c:pt>
                <c:pt idx="12086">
                  <c:v>201.74979999999999</c:v>
                </c:pt>
                <c:pt idx="12087">
                  <c:v>201.7791</c:v>
                </c:pt>
                <c:pt idx="12088">
                  <c:v>201.80850000000001</c:v>
                </c:pt>
                <c:pt idx="12089">
                  <c:v>201.83779999999999</c:v>
                </c:pt>
                <c:pt idx="12090">
                  <c:v>201.8672</c:v>
                </c:pt>
                <c:pt idx="12091">
                  <c:v>201.89660000000001</c:v>
                </c:pt>
                <c:pt idx="12092">
                  <c:v>201.92590000000001</c:v>
                </c:pt>
                <c:pt idx="12093">
                  <c:v>201.95529999999999</c:v>
                </c:pt>
                <c:pt idx="12094">
                  <c:v>201.9847</c:v>
                </c:pt>
                <c:pt idx="12095">
                  <c:v>202.01410000000001</c:v>
                </c:pt>
                <c:pt idx="12096">
                  <c:v>202.04339999999999</c:v>
                </c:pt>
                <c:pt idx="12097">
                  <c:v>202.0728</c:v>
                </c:pt>
                <c:pt idx="12098">
                  <c:v>202.10220000000001</c:v>
                </c:pt>
                <c:pt idx="12099">
                  <c:v>202.13159999999999</c:v>
                </c:pt>
                <c:pt idx="12100">
                  <c:v>202.161</c:v>
                </c:pt>
                <c:pt idx="12101">
                  <c:v>202.19040000000001</c:v>
                </c:pt>
                <c:pt idx="12102">
                  <c:v>202.21979999999999</c:v>
                </c:pt>
                <c:pt idx="12103">
                  <c:v>202.2491</c:v>
                </c:pt>
                <c:pt idx="12104">
                  <c:v>202.27850000000001</c:v>
                </c:pt>
                <c:pt idx="12105">
                  <c:v>202.30789999999999</c:v>
                </c:pt>
                <c:pt idx="12106">
                  <c:v>202.3373</c:v>
                </c:pt>
                <c:pt idx="12107">
                  <c:v>202.36670000000001</c:v>
                </c:pt>
                <c:pt idx="12108">
                  <c:v>202.39609999999999</c:v>
                </c:pt>
                <c:pt idx="12109">
                  <c:v>202.4256</c:v>
                </c:pt>
                <c:pt idx="12110">
                  <c:v>202.45500000000001</c:v>
                </c:pt>
                <c:pt idx="12111">
                  <c:v>202.48439999999999</c:v>
                </c:pt>
                <c:pt idx="12112">
                  <c:v>202.5138</c:v>
                </c:pt>
                <c:pt idx="12113">
                  <c:v>202.54320000000001</c:v>
                </c:pt>
                <c:pt idx="12114">
                  <c:v>202.57259999999999</c:v>
                </c:pt>
                <c:pt idx="12115">
                  <c:v>202.602</c:v>
                </c:pt>
                <c:pt idx="12116">
                  <c:v>202.63140000000001</c:v>
                </c:pt>
                <c:pt idx="12117">
                  <c:v>202.6609</c:v>
                </c:pt>
                <c:pt idx="12118">
                  <c:v>202.69030000000001</c:v>
                </c:pt>
                <c:pt idx="12119">
                  <c:v>202.71969999999999</c:v>
                </c:pt>
                <c:pt idx="12120">
                  <c:v>202.7491</c:v>
                </c:pt>
                <c:pt idx="12121">
                  <c:v>202.77860000000001</c:v>
                </c:pt>
                <c:pt idx="12122">
                  <c:v>202.80799999999999</c:v>
                </c:pt>
                <c:pt idx="12123">
                  <c:v>202.8374</c:v>
                </c:pt>
                <c:pt idx="12124">
                  <c:v>202.86689999999999</c:v>
                </c:pt>
                <c:pt idx="12125">
                  <c:v>202.8963</c:v>
                </c:pt>
                <c:pt idx="12126">
                  <c:v>202.92580000000001</c:v>
                </c:pt>
                <c:pt idx="12127">
                  <c:v>202.95519999999999</c:v>
                </c:pt>
                <c:pt idx="12128">
                  <c:v>202.9846</c:v>
                </c:pt>
                <c:pt idx="12129">
                  <c:v>203.01410000000001</c:v>
                </c:pt>
                <c:pt idx="12130">
                  <c:v>203.04349999999999</c:v>
                </c:pt>
                <c:pt idx="12131">
                  <c:v>203.07300000000001</c:v>
                </c:pt>
                <c:pt idx="12132">
                  <c:v>203.10249999999999</c:v>
                </c:pt>
                <c:pt idx="12133">
                  <c:v>203.1319</c:v>
                </c:pt>
                <c:pt idx="12134">
                  <c:v>203.16139999999999</c:v>
                </c:pt>
                <c:pt idx="12135">
                  <c:v>203.1908</c:v>
                </c:pt>
                <c:pt idx="12136">
                  <c:v>203.22030000000001</c:v>
                </c:pt>
                <c:pt idx="12137">
                  <c:v>203.24979999999999</c:v>
                </c:pt>
                <c:pt idx="12138">
                  <c:v>203.2792</c:v>
                </c:pt>
                <c:pt idx="12139">
                  <c:v>203.30869999999999</c:v>
                </c:pt>
                <c:pt idx="12140">
                  <c:v>203.3382</c:v>
                </c:pt>
                <c:pt idx="12141">
                  <c:v>203.36760000000001</c:v>
                </c:pt>
                <c:pt idx="12142">
                  <c:v>203.39709999999999</c:v>
                </c:pt>
                <c:pt idx="12143">
                  <c:v>203.42660000000001</c:v>
                </c:pt>
                <c:pt idx="12144">
                  <c:v>203.45609999999999</c:v>
                </c:pt>
                <c:pt idx="12145">
                  <c:v>203.48560000000001</c:v>
                </c:pt>
                <c:pt idx="12146">
                  <c:v>203.51499999999999</c:v>
                </c:pt>
                <c:pt idx="12147">
                  <c:v>203.5445</c:v>
                </c:pt>
                <c:pt idx="12148">
                  <c:v>203.57400000000001</c:v>
                </c:pt>
                <c:pt idx="12149">
                  <c:v>203.6035</c:v>
                </c:pt>
                <c:pt idx="12150">
                  <c:v>203.63300000000001</c:v>
                </c:pt>
                <c:pt idx="12151">
                  <c:v>203.66249999999999</c:v>
                </c:pt>
                <c:pt idx="12152">
                  <c:v>203.69200000000001</c:v>
                </c:pt>
                <c:pt idx="12153">
                  <c:v>203.72149999999999</c:v>
                </c:pt>
                <c:pt idx="12154">
                  <c:v>203.751</c:v>
                </c:pt>
                <c:pt idx="12155">
                  <c:v>203.78049999999999</c:v>
                </c:pt>
                <c:pt idx="12156">
                  <c:v>203.81</c:v>
                </c:pt>
                <c:pt idx="12157">
                  <c:v>203.83949999999999</c:v>
                </c:pt>
                <c:pt idx="12158">
                  <c:v>203.869</c:v>
                </c:pt>
                <c:pt idx="12159">
                  <c:v>203.89850000000001</c:v>
                </c:pt>
                <c:pt idx="12160">
                  <c:v>203.9281</c:v>
                </c:pt>
                <c:pt idx="12161">
                  <c:v>203.95760000000001</c:v>
                </c:pt>
                <c:pt idx="12162">
                  <c:v>203.9871</c:v>
                </c:pt>
                <c:pt idx="12163">
                  <c:v>204.01660000000001</c:v>
                </c:pt>
                <c:pt idx="12164">
                  <c:v>204.0461</c:v>
                </c:pt>
                <c:pt idx="12165">
                  <c:v>204.07570000000001</c:v>
                </c:pt>
                <c:pt idx="12166">
                  <c:v>204.1052</c:v>
                </c:pt>
                <c:pt idx="12167">
                  <c:v>204.13470000000001</c:v>
                </c:pt>
                <c:pt idx="12168">
                  <c:v>204.16419999999999</c:v>
                </c:pt>
                <c:pt idx="12169">
                  <c:v>204.19380000000001</c:v>
                </c:pt>
                <c:pt idx="12170">
                  <c:v>204.22329999999999</c:v>
                </c:pt>
                <c:pt idx="12171">
                  <c:v>204.25290000000001</c:v>
                </c:pt>
                <c:pt idx="12172">
                  <c:v>204.2824</c:v>
                </c:pt>
                <c:pt idx="12173">
                  <c:v>204.31190000000001</c:v>
                </c:pt>
                <c:pt idx="12174">
                  <c:v>204.3415</c:v>
                </c:pt>
                <c:pt idx="12175">
                  <c:v>204.37100000000001</c:v>
                </c:pt>
                <c:pt idx="12176">
                  <c:v>204.4006</c:v>
                </c:pt>
                <c:pt idx="12177">
                  <c:v>204.43010000000001</c:v>
                </c:pt>
                <c:pt idx="12178">
                  <c:v>204.4597</c:v>
                </c:pt>
                <c:pt idx="12179">
                  <c:v>204.48920000000001</c:v>
                </c:pt>
                <c:pt idx="12180">
                  <c:v>204.5188</c:v>
                </c:pt>
                <c:pt idx="12181">
                  <c:v>204.54830000000001</c:v>
                </c:pt>
                <c:pt idx="12182">
                  <c:v>204.5779</c:v>
                </c:pt>
                <c:pt idx="12183">
                  <c:v>204.60749999999999</c:v>
                </c:pt>
                <c:pt idx="12184">
                  <c:v>204.637</c:v>
                </c:pt>
                <c:pt idx="12185">
                  <c:v>204.66659999999999</c:v>
                </c:pt>
                <c:pt idx="12186">
                  <c:v>204.6962</c:v>
                </c:pt>
                <c:pt idx="12187">
                  <c:v>204.72569999999999</c:v>
                </c:pt>
                <c:pt idx="12188">
                  <c:v>204.75530000000001</c:v>
                </c:pt>
                <c:pt idx="12189">
                  <c:v>204.78489999999999</c:v>
                </c:pt>
                <c:pt idx="12190">
                  <c:v>204.81450000000001</c:v>
                </c:pt>
                <c:pt idx="12191">
                  <c:v>204.8441</c:v>
                </c:pt>
                <c:pt idx="12192">
                  <c:v>204.87360000000001</c:v>
                </c:pt>
                <c:pt idx="12193">
                  <c:v>204.9032</c:v>
                </c:pt>
                <c:pt idx="12194">
                  <c:v>204.93279999999999</c:v>
                </c:pt>
                <c:pt idx="12195">
                  <c:v>204.9624</c:v>
                </c:pt>
                <c:pt idx="12196">
                  <c:v>204.99199999999999</c:v>
                </c:pt>
                <c:pt idx="12197">
                  <c:v>205.02160000000001</c:v>
                </c:pt>
                <c:pt idx="12198">
                  <c:v>205.05119999999999</c:v>
                </c:pt>
                <c:pt idx="12199">
                  <c:v>205.08080000000001</c:v>
                </c:pt>
                <c:pt idx="12200">
                  <c:v>205.1104</c:v>
                </c:pt>
                <c:pt idx="12201">
                  <c:v>205.14</c:v>
                </c:pt>
                <c:pt idx="12202">
                  <c:v>205.1696</c:v>
                </c:pt>
                <c:pt idx="12203">
                  <c:v>205.19919999999999</c:v>
                </c:pt>
                <c:pt idx="12204">
                  <c:v>205.22880000000001</c:v>
                </c:pt>
                <c:pt idx="12205">
                  <c:v>205.25839999999999</c:v>
                </c:pt>
                <c:pt idx="12206">
                  <c:v>205.28800000000001</c:v>
                </c:pt>
                <c:pt idx="12207">
                  <c:v>205.3176</c:v>
                </c:pt>
                <c:pt idx="12208">
                  <c:v>205.34719999999999</c:v>
                </c:pt>
                <c:pt idx="12209">
                  <c:v>205.37690000000001</c:v>
                </c:pt>
                <c:pt idx="12210">
                  <c:v>205.40649999999999</c:v>
                </c:pt>
                <c:pt idx="12211">
                  <c:v>205.43610000000001</c:v>
                </c:pt>
                <c:pt idx="12212">
                  <c:v>205.4657</c:v>
                </c:pt>
                <c:pt idx="12213">
                  <c:v>205.49539999999999</c:v>
                </c:pt>
                <c:pt idx="12214">
                  <c:v>205.52500000000001</c:v>
                </c:pt>
                <c:pt idx="12215">
                  <c:v>205.55459999999999</c:v>
                </c:pt>
                <c:pt idx="12216">
                  <c:v>205.58430000000001</c:v>
                </c:pt>
                <c:pt idx="12217">
                  <c:v>205.6139</c:v>
                </c:pt>
                <c:pt idx="12218">
                  <c:v>205.64349999999999</c:v>
                </c:pt>
                <c:pt idx="12219">
                  <c:v>205.67320000000001</c:v>
                </c:pt>
                <c:pt idx="12220">
                  <c:v>205.7028</c:v>
                </c:pt>
                <c:pt idx="12221">
                  <c:v>205.73249999999999</c:v>
                </c:pt>
                <c:pt idx="12222">
                  <c:v>205.7621</c:v>
                </c:pt>
                <c:pt idx="12223">
                  <c:v>205.79179999999999</c:v>
                </c:pt>
                <c:pt idx="12224">
                  <c:v>205.82140000000001</c:v>
                </c:pt>
                <c:pt idx="12225">
                  <c:v>205.8511</c:v>
                </c:pt>
                <c:pt idx="12226">
                  <c:v>205.88069999999999</c:v>
                </c:pt>
                <c:pt idx="12227">
                  <c:v>205.91040000000001</c:v>
                </c:pt>
                <c:pt idx="12228">
                  <c:v>205.94</c:v>
                </c:pt>
                <c:pt idx="12229">
                  <c:v>205.96969999999999</c:v>
                </c:pt>
                <c:pt idx="12230">
                  <c:v>205.99940000000001</c:v>
                </c:pt>
                <c:pt idx="12231">
                  <c:v>206.029</c:v>
                </c:pt>
                <c:pt idx="12232">
                  <c:v>206.05869999999999</c:v>
                </c:pt>
                <c:pt idx="12233">
                  <c:v>206.08840000000001</c:v>
                </c:pt>
                <c:pt idx="12234">
                  <c:v>206.11799999999999</c:v>
                </c:pt>
                <c:pt idx="12235">
                  <c:v>206.14769999999999</c:v>
                </c:pt>
                <c:pt idx="12236">
                  <c:v>206.17740000000001</c:v>
                </c:pt>
                <c:pt idx="12237">
                  <c:v>206.2071</c:v>
                </c:pt>
                <c:pt idx="12238">
                  <c:v>206.23670000000001</c:v>
                </c:pt>
                <c:pt idx="12239">
                  <c:v>206.2664</c:v>
                </c:pt>
                <c:pt idx="12240">
                  <c:v>206.2961</c:v>
                </c:pt>
                <c:pt idx="12241">
                  <c:v>206.32579999999999</c:v>
                </c:pt>
                <c:pt idx="12242">
                  <c:v>206.35550000000001</c:v>
                </c:pt>
                <c:pt idx="12243">
                  <c:v>206.3852</c:v>
                </c:pt>
                <c:pt idx="12244">
                  <c:v>206.41489999999999</c:v>
                </c:pt>
                <c:pt idx="12245">
                  <c:v>206.44460000000001</c:v>
                </c:pt>
                <c:pt idx="12246">
                  <c:v>206.4743</c:v>
                </c:pt>
                <c:pt idx="12247">
                  <c:v>206.50399999999999</c:v>
                </c:pt>
                <c:pt idx="12248">
                  <c:v>206.53370000000001</c:v>
                </c:pt>
                <c:pt idx="12249">
                  <c:v>206.5634</c:v>
                </c:pt>
                <c:pt idx="12250">
                  <c:v>206.59309999999999</c:v>
                </c:pt>
                <c:pt idx="12251">
                  <c:v>206.62280000000001</c:v>
                </c:pt>
                <c:pt idx="12252">
                  <c:v>206.6525</c:v>
                </c:pt>
                <c:pt idx="12253">
                  <c:v>206.68219999999999</c:v>
                </c:pt>
                <c:pt idx="12254">
                  <c:v>206.71190000000001</c:v>
                </c:pt>
                <c:pt idx="12255">
                  <c:v>206.74170000000001</c:v>
                </c:pt>
                <c:pt idx="12256">
                  <c:v>206.7714</c:v>
                </c:pt>
                <c:pt idx="12257">
                  <c:v>206.80109999999999</c:v>
                </c:pt>
                <c:pt idx="12258">
                  <c:v>206.83080000000001</c:v>
                </c:pt>
                <c:pt idx="12259">
                  <c:v>206.8605</c:v>
                </c:pt>
                <c:pt idx="12260">
                  <c:v>206.8903</c:v>
                </c:pt>
                <c:pt idx="12261">
                  <c:v>206.92</c:v>
                </c:pt>
                <c:pt idx="12262">
                  <c:v>206.94970000000001</c:v>
                </c:pt>
                <c:pt idx="12263">
                  <c:v>206.9795</c:v>
                </c:pt>
                <c:pt idx="12264">
                  <c:v>207.00919999999999</c:v>
                </c:pt>
                <c:pt idx="12265">
                  <c:v>207.03890000000001</c:v>
                </c:pt>
                <c:pt idx="12266">
                  <c:v>207.06870000000001</c:v>
                </c:pt>
                <c:pt idx="12267">
                  <c:v>207.0984</c:v>
                </c:pt>
                <c:pt idx="12268">
                  <c:v>207.12819999999999</c:v>
                </c:pt>
                <c:pt idx="12269">
                  <c:v>207.15790000000001</c:v>
                </c:pt>
                <c:pt idx="12270">
                  <c:v>207.18770000000001</c:v>
                </c:pt>
                <c:pt idx="12271">
                  <c:v>207.2174</c:v>
                </c:pt>
                <c:pt idx="12272">
                  <c:v>207.24719999999999</c:v>
                </c:pt>
                <c:pt idx="12273">
                  <c:v>207.27690000000001</c:v>
                </c:pt>
                <c:pt idx="12274">
                  <c:v>207.30670000000001</c:v>
                </c:pt>
                <c:pt idx="12275">
                  <c:v>207.3364</c:v>
                </c:pt>
                <c:pt idx="12276">
                  <c:v>207.36619999999999</c:v>
                </c:pt>
                <c:pt idx="12277">
                  <c:v>207.39599999999999</c:v>
                </c:pt>
                <c:pt idx="12278">
                  <c:v>207.42570000000001</c:v>
                </c:pt>
                <c:pt idx="12279">
                  <c:v>207.4555</c:v>
                </c:pt>
                <c:pt idx="12280">
                  <c:v>207.4853</c:v>
                </c:pt>
                <c:pt idx="12281">
                  <c:v>207.51499999999999</c:v>
                </c:pt>
                <c:pt idx="12282">
                  <c:v>207.54480000000001</c:v>
                </c:pt>
                <c:pt idx="12283">
                  <c:v>207.5746</c:v>
                </c:pt>
                <c:pt idx="12284">
                  <c:v>207.6044</c:v>
                </c:pt>
                <c:pt idx="12285">
                  <c:v>207.63419999999999</c:v>
                </c:pt>
                <c:pt idx="12286">
                  <c:v>207.66390000000001</c:v>
                </c:pt>
                <c:pt idx="12287">
                  <c:v>207.69370000000001</c:v>
                </c:pt>
                <c:pt idx="12288">
                  <c:v>207.7235</c:v>
                </c:pt>
                <c:pt idx="12289">
                  <c:v>207.7533</c:v>
                </c:pt>
                <c:pt idx="12290">
                  <c:v>207.78309999999999</c:v>
                </c:pt>
                <c:pt idx="12291">
                  <c:v>207.81290000000001</c:v>
                </c:pt>
                <c:pt idx="12292">
                  <c:v>207.84270000000001</c:v>
                </c:pt>
                <c:pt idx="12293">
                  <c:v>207.8725</c:v>
                </c:pt>
                <c:pt idx="12294">
                  <c:v>207.9023</c:v>
                </c:pt>
                <c:pt idx="12295">
                  <c:v>207.93209999999999</c:v>
                </c:pt>
                <c:pt idx="12296">
                  <c:v>207.96190000000001</c:v>
                </c:pt>
                <c:pt idx="12297">
                  <c:v>207.99170000000001</c:v>
                </c:pt>
                <c:pt idx="12298">
                  <c:v>208.0215</c:v>
                </c:pt>
                <c:pt idx="12299">
                  <c:v>208.0513</c:v>
                </c:pt>
                <c:pt idx="12300">
                  <c:v>208.08109999999999</c:v>
                </c:pt>
                <c:pt idx="12301">
                  <c:v>208.11089999999999</c:v>
                </c:pt>
                <c:pt idx="12302">
                  <c:v>208.14080000000001</c:v>
                </c:pt>
                <c:pt idx="12303">
                  <c:v>208.17060000000001</c:v>
                </c:pt>
                <c:pt idx="12304">
                  <c:v>208.2004</c:v>
                </c:pt>
                <c:pt idx="12305">
                  <c:v>208.2302</c:v>
                </c:pt>
                <c:pt idx="12306">
                  <c:v>208.26009999999999</c:v>
                </c:pt>
                <c:pt idx="12307">
                  <c:v>208.28989999999999</c:v>
                </c:pt>
                <c:pt idx="12308">
                  <c:v>208.31970000000001</c:v>
                </c:pt>
                <c:pt idx="12309">
                  <c:v>208.34950000000001</c:v>
                </c:pt>
                <c:pt idx="12310">
                  <c:v>208.3794</c:v>
                </c:pt>
                <c:pt idx="12311">
                  <c:v>208.4092</c:v>
                </c:pt>
                <c:pt idx="12312">
                  <c:v>208.4391</c:v>
                </c:pt>
                <c:pt idx="12313">
                  <c:v>208.46889999999999</c:v>
                </c:pt>
                <c:pt idx="12314">
                  <c:v>208.49870000000001</c:v>
                </c:pt>
                <c:pt idx="12315">
                  <c:v>208.52860000000001</c:v>
                </c:pt>
                <c:pt idx="12316">
                  <c:v>208.55840000000001</c:v>
                </c:pt>
                <c:pt idx="12317">
                  <c:v>208.5883</c:v>
                </c:pt>
                <c:pt idx="12318">
                  <c:v>208.6181</c:v>
                </c:pt>
                <c:pt idx="12319">
                  <c:v>208.648</c:v>
                </c:pt>
                <c:pt idx="12320">
                  <c:v>208.67779999999999</c:v>
                </c:pt>
                <c:pt idx="12321">
                  <c:v>208.70769999999999</c:v>
                </c:pt>
                <c:pt idx="12322">
                  <c:v>208.73759999999999</c:v>
                </c:pt>
                <c:pt idx="12323">
                  <c:v>208.76740000000001</c:v>
                </c:pt>
                <c:pt idx="12324">
                  <c:v>208.79730000000001</c:v>
                </c:pt>
                <c:pt idx="12325">
                  <c:v>208.8271</c:v>
                </c:pt>
                <c:pt idx="12326">
                  <c:v>208.857</c:v>
                </c:pt>
                <c:pt idx="12327">
                  <c:v>208.8869</c:v>
                </c:pt>
                <c:pt idx="12328">
                  <c:v>208.91679999999999</c:v>
                </c:pt>
                <c:pt idx="12329">
                  <c:v>208.94659999999999</c:v>
                </c:pt>
                <c:pt idx="12330">
                  <c:v>208.97649999999999</c:v>
                </c:pt>
                <c:pt idx="12331">
                  <c:v>209.00640000000001</c:v>
                </c:pt>
                <c:pt idx="12332">
                  <c:v>209.03630000000001</c:v>
                </c:pt>
                <c:pt idx="12333">
                  <c:v>209.06620000000001</c:v>
                </c:pt>
                <c:pt idx="12334">
                  <c:v>209.09610000000001</c:v>
                </c:pt>
                <c:pt idx="12335">
                  <c:v>209.1259</c:v>
                </c:pt>
                <c:pt idx="12336">
                  <c:v>209.1558</c:v>
                </c:pt>
                <c:pt idx="12337">
                  <c:v>209.1857</c:v>
                </c:pt>
                <c:pt idx="12338">
                  <c:v>209.21559999999999</c:v>
                </c:pt>
                <c:pt idx="12339">
                  <c:v>209.24549999999999</c:v>
                </c:pt>
                <c:pt idx="12340">
                  <c:v>209.27539999999999</c:v>
                </c:pt>
                <c:pt idx="12341">
                  <c:v>209.30529999999999</c:v>
                </c:pt>
                <c:pt idx="12342">
                  <c:v>209.33519999999999</c:v>
                </c:pt>
                <c:pt idx="12343">
                  <c:v>209.36510000000001</c:v>
                </c:pt>
                <c:pt idx="12344">
                  <c:v>209.39500000000001</c:v>
                </c:pt>
                <c:pt idx="12345">
                  <c:v>209.42490000000001</c:v>
                </c:pt>
                <c:pt idx="12346">
                  <c:v>209.45480000000001</c:v>
                </c:pt>
                <c:pt idx="12347">
                  <c:v>209.48480000000001</c:v>
                </c:pt>
                <c:pt idx="12348">
                  <c:v>209.5147</c:v>
                </c:pt>
                <c:pt idx="12349">
                  <c:v>209.5446</c:v>
                </c:pt>
                <c:pt idx="12350">
                  <c:v>209.5745</c:v>
                </c:pt>
                <c:pt idx="12351">
                  <c:v>209.6044</c:v>
                </c:pt>
                <c:pt idx="12352">
                  <c:v>209.6344</c:v>
                </c:pt>
                <c:pt idx="12353">
                  <c:v>209.6643</c:v>
                </c:pt>
                <c:pt idx="12354">
                  <c:v>209.6942</c:v>
                </c:pt>
                <c:pt idx="12355">
                  <c:v>209.7242</c:v>
                </c:pt>
                <c:pt idx="12356">
                  <c:v>209.75409999999999</c:v>
                </c:pt>
                <c:pt idx="12357">
                  <c:v>209.78399999999999</c:v>
                </c:pt>
                <c:pt idx="12358">
                  <c:v>209.81389999999999</c:v>
                </c:pt>
                <c:pt idx="12359">
                  <c:v>209.84389999999999</c:v>
                </c:pt>
                <c:pt idx="12360">
                  <c:v>209.87379999999999</c:v>
                </c:pt>
                <c:pt idx="12361">
                  <c:v>209.90379999999999</c:v>
                </c:pt>
                <c:pt idx="12362">
                  <c:v>209.93369999999999</c:v>
                </c:pt>
                <c:pt idx="12363">
                  <c:v>209.96369999999999</c:v>
                </c:pt>
                <c:pt idx="12364">
                  <c:v>209.99359999999999</c:v>
                </c:pt>
                <c:pt idx="12365">
                  <c:v>210.02359999999999</c:v>
                </c:pt>
                <c:pt idx="12366">
                  <c:v>210.05350000000001</c:v>
                </c:pt>
                <c:pt idx="12367">
                  <c:v>210.08349999999999</c:v>
                </c:pt>
                <c:pt idx="12368">
                  <c:v>210.11340000000001</c:v>
                </c:pt>
                <c:pt idx="12369">
                  <c:v>210.14340000000001</c:v>
                </c:pt>
                <c:pt idx="12370">
                  <c:v>210.17339999999999</c:v>
                </c:pt>
                <c:pt idx="12371">
                  <c:v>210.20330000000001</c:v>
                </c:pt>
                <c:pt idx="12372">
                  <c:v>210.23330000000001</c:v>
                </c:pt>
                <c:pt idx="12373">
                  <c:v>210.26329999999999</c:v>
                </c:pt>
                <c:pt idx="12374">
                  <c:v>210.29320000000001</c:v>
                </c:pt>
                <c:pt idx="12375">
                  <c:v>210.32320000000001</c:v>
                </c:pt>
                <c:pt idx="12376">
                  <c:v>210.35319999999999</c:v>
                </c:pt>
                <c:pt idx="12377">
                  <c:v>210.38319999999999</c:v>
                </c:pt>
                <c:pt idx="12378">
                  <c:v>210.41309999999999</c:v>
                </c:pt>
                <c:pt idx="12379">
                  <c:v>210.44309999999999</c:v>
                </c:pt>
                <c:pt idx="12380">
                  <c:v>210.47309999999999</c:v>
                </c:pt>
                <c:pt idx="12381">
                  <c:v>210.50309999999999</c:v>
                </c:pt>
                <c:pt idx="12382">
                  <c:v>210.53309999999999</c:v>
                </c:pt>
                <c:pt idx="12383">
                  <c:v>210.56309999999999</c:v>
                </c:pt>
                <c:pt idx="12384">
                  <c:v>210.59309999999999</c:v>
                </c:pt>
                <c:pt idx="12385">
                  <c:v>210.62309999999999</c:v>
                </c:pt>
                <c:pt idx="12386">
                  <c:v>210.65309999999999</c:v>
                </c:pt>
                <c:pt idx="12387">
                  <c:v>210.6831</c:v>
                </c:pt>
                <c:pt idx="12388">
                  <c:v>210.7131</c:v>
                </c:pt>
                <c:pt idx="12389">
                  <c:v>210.7431</c:v>
                </c:pt>
                <c:pt idx="12390">
                  <c:v>210.7731</c:v>
                </c:pt>
                <c:pt idx="12391">
                  <c:v>210.8031</c:v>
                </c:pt>
                <c:pt idx="12392">
                  <c:v>210.8331</c:v>
                </c:pt>
                <c:pt idx="12393">
                  <c:v>210.8631</c:v>
                </c:pt>
                <c:pt idx="12394">
                  <c:v>210.8931</c:v>
                </c:pt>
                <c:pt idx="12395">
                  <c:v>210.92310000000001</c:v>
                </c:pt>
                <c:pt idx="12396">
                  <c:v>210.95320000000001</c:v>
                </c:pt>
                <c:pt idx="12397">
                  <c:v>210.98320000000001</c:v>
                </c:pt>
                <c:pt idx="12398">
                  <c:v>211.01320000000001</c:v>
                </c:pt>
                <c:pt idx="12399">
                  <c:v>211.04320000000001</c:v>
                </c:pt>
                <c:pt idx="12400">
                  <c:v>211.07320000000001</c:v>
                </c:pt>
                <c:pt idx="12401">
                  <c:v>211.10329999999999</c:v>
                </c:pt>
                <c:pt idx="12402">
                  <c:v>211.13329999999999</c:v>
                </c:pt>
                <c:pt idx="12403">
                  <c:v>211.16329999999999</c:v>
                </c:pt>
                <c:pt idx="12404">
                  <c:v>211.1934</c:v>
                </c:pt>
                <c:pt idx="12405">
                  <c:v>211.2234</c:v>
                </c:pt>
                <c:pt idx="12406">
                  <c:v>211.2534</c:v>
                </c:pt>
                <c:pt idx="12407">
                  <c:v>211.2835</c:v>
                </c:pt>
                <c:pt idx="12408">
                  <c:v>211.3135</c:v>
                </c:pt>
                <c:pt idx="12409">
                  <c:v>211.34360000000001</c:v>
                </c:pt>
                <c:pt idx="12410">
                  <c:v>211.37360000000001</c:v>
                </c:pt>
                <c:pt idx="12411">
                  <c:v>211.40369999999999</c:v>
                </c:pt>
                <c:pt idx="12412">
                  <c:v>211.43369999999999</c:v>
                </c:pt>
                <c:pt idx="12413">
                  <c:v>211.46379999999999</c:v>
                </c:pt>
                <c:pt idx="12414">
                  <c:v>211.4939</c:v>
                </c:pt>
                <c:pt idx="12415">
                  <c:v>211.5239</c:v>
                </c:pt>
                <c:pt idx="12416">
                  <c:v>211.554</c:v>
                </c:pt>
                <c:pt idx="12417">
                  <c:v>211.584</c:v>
                </c:pt>
                <c:pt idx="12418">
                  <c:v>211.61410000000001</c:v>
                </c:pt>
                <c:pt idx="12419">
                  <c:v>211.64420000000001</c:v>
                </c:pt>
                <c:pt idx="12420">
                  <c:v>211.67420000000001</c:v>
                </c:pt>
                <c:pt idx="12421">
                  <c:v>211.70429999999999</c:v>
                </c:pt>
                <c:pt idx="12422">
                  <c:v>211.73439999999999</c:v>
                </c:pt>
                <c:pt idx="12423">
                  <c:v>211.7645</c:v>
                </c:pt>
                <c:pt idx="12424">
                  <c:v>211.7945</c:v>
                </c:pt>
                <c:pt idx="12425">
                  <c:v>211.8246</c:v>
                </c:pt>
                <c:pt idx="12426">
                  <c:v>211.85470000000001</c:v>
                </c:pt>
                <c:pt idx="12427">
                  <c:v>211.88480000000001</c:v>
                </c:pt>
                <c:pt idx="12428">
                  <c:v>211.91489999999999</c:v>
                </c:pt>
                <c:pt idx="12429">
                  <c:v>211.94489999999999</c:v>
                </c:pt>
                <c:pt idx="12430">
                  <c:v>211.97499999999999</c:v>
                </c:pt>
                <c:pt idx="12431">
                  <c:v>212.0051</c:v>
                </c:pt>
                <c:pt idx="12432">
                  <c:v>212.0352</c:v>
                </c:pt>
                <c:pt idx="12433">
                  <c:v>212.06530000000001</c:v>
                </c:pt>
                <c:pt idx="12434">
                  <c:v>212.09540000000001</c:v>
                </c:pt>
                <c:pt idx="12435">
                  <c:v>212.12549999999999</c:v>
                </c:pt>
                <c:pt idx="12436">
                  <c:v>212.15559999999999</c:v>
                </c:pt>
                <c:pt idx="12437">
                  <c:v>212.1857</c:v>
                </c:pt>
                <c:pt idx="12438">
                  <c:v>212.2159</c:v>
                </c:pt>
                <c:pt idx="12439">
                  <c:v>212.24600000000001</c:v>
                </c:pt>
                <c:pt idx="12440">
                  <c:v>212.27610000000001</c:v>
                </c:pt>
                <c:pt idx="12441">
                  <c:v>212.30619999999999</c:v>
                </c:pt>
                <c:pt idx="12442">
                  <c:v>212.33629999999999</c:v>
                </c:pt>
                <c:pt idx="12443">
                  <c:v>212.3664</c:v>
                </c:pt>
                <c:pt idx="12444">
                  <c:v>212.3965</c:v>
                </c:pt>
                <c:pt idx="12445">
                  <c:v>212.42670000000001</c:v>
                </c:pt>
                <c:pt idx="12446">
                  <c:v>212.45679999999999</c:v>
                </c:pt>
                <c:pt idx="12447">
                  <c:v>212.48689999999999</c:v>
                </c:pt>
                <c:pt idx="12448">
                  <c:v>212.517</c:v>
                </c:pt>
                <c:pt idx="12449">
                  <c:v>212.5472</c:v>
                </c:pt>
                <c:pt idx="12450">
                  <c:v>212.57730000000001</c:v>
                </c:pt>
                <c:pt idx="12451">
                  <c:v>212.60749999999999</c:v>
                </c:pt>
                <c:pt idx="12452">
                  <c:v>212.63759999999999</c:v>
                </c:pt>
                <c:pt idx="12453">
                  <c:v>212.6677</c:v>
                </c:pt>
                <c:pt idx="12454">
                  <c:v>212.6979</c:v>
                </c:pt>
                <c:pt idx="12455">
                  <c:v>212.72800000000001</c:v>
                </c:pt>
                <c:pt idx="12456">
                  <c:v>212.75819999999999</c:v>
                </c:pt>
                <c:pt idx="12457">
                  <c:v>212.78829999999999</c:v>
                </c:pt>
                <c:pt idx="12458">
                  <c:v>212.8185</c:v>
                </c:pt>
                <c:pt idx="12459">
                  <c:v>212.8486</c:v>
                </c:pt>
                <c:pt idx="12460">
                  <c:v>212.87880000000001</c:v>
                </c:pt>
                <c:pt idx="12461">
                  <c:v>212.90889999999999</c:v>
                </c:pt>
                <c:pt idx="12462">
                  <c:v>212.9391</c:v>
                </c:pt>
                <c:pt idx="12463">
                  <c:v>212.9692</c:v>
                </c:pt>
                <c:pt idx="12464">
                  <c:v>212.99940000000001</c:v>
                </c:pt>
                <c:pt idx="12465">
                  <c:v>213.02959999999999</c:v>
                </c:pt>
                <c:pt idx="12466">
                  <c:v>213.05969999999999</c:v>
                </c:pt>
                <c:pt idx="12467">
                  <c:v>213.0899</c:v>
                </c:pt>
                <c:pt idx="12468">
                  <c:v>213.12010000000001</c:v>
                </c:pt>
                <c:pt idx="12469">
                  <c:v>213.15029999999999</c:v>
                </c:pt>
                <c:pt idx="12470">
                  <c:v>213.18039999999999</c:v>
                </c:pt>
                <c:pt idx="12471">
                  <c:v>213.2106</c:v>
                </c:pt>
                <c:pt idx="12472">
                  <c:v>213.24080000000001</c:v>
                </c:pt>
                <c:pt idx="12473">
                  <c:v>213.27099999999999</c:v>
                </c:pt>
                <c:pt idx="12474">
                  <c:v>213.30119999999999</c:v>
                </c:pt>
                <c:pt idx="12475">
                  <c:v>213.3313</c:v>
                </c:pt>
                <c:pt idx="12476">
                  <c:v>213.36150000000001</c:v>
                </c:pt>
                <c:pt idx="12477">
                  <c:v>213.39169999999999</c:v>
                </c:pt>
                <c:pt idx="12478">
                  <c:v>213.42189999999999</c:v>
                </c:pt>
                <c:pt idx="12479">
                  <c:v>213.4521</c:v>
                </c:pt>
                <c:pt idx="12480">
                  <c:v>213.48230000000001</c:v>
                </c:pt>
                <c:pt idx="12481">
                  <c:v>213.51249999999999</c:v>
                </c:pt>
                <c:pt idx="12482">
                  <c:v>213.5427</c:v>
                </c:pt>
                <c:pt idx="12483">
                  <c:v>213.5729</c:v>
                </c:pt>
                <c:pt idx="12484">
                  <c:v>213.60310000000001</c:v>
                </c:pt>
                <c:pt idx="12485">
                  <c:v>213.63329999999999</c:v>
                </c:pt>
                <c:pt idx="12486">
                  <c:v>213.6635</c:v>
                </c:pt>
                <c:pt idx="12487">
                  <c:v>213.69380000000001</c:v>
                </c:pt>
                <c:pt idx="12488">
                  <c:v>213.72399999999999</c:v>
                </c:pt>
                <c:pt idx="12489">
                  <c:v>213.7542</c:v>
                </c:pt>
                <c:pt idx="12490">
                  <c:v>213.78440000000001</c:v>
                </c:pt>
                <c:pt idx="12491">
                  <c:v>213.81460000000001</c:v>
                </c:pt>
                <c:pt idx="12492">
                  <c:v>213.84479999999999</c:v>
                </c:pt>
                <c:pt idx="12493">
                  <c:v>213.8751</c:v>
                </c:pt>
                <c:pt idx="12494">
                  <c:v>213.90530000000001</c:v>
                </c:pt>
                <c:pt idx="12495">
                  <c:v>213.93549999999999</c:v>
                </c:pt>
                <c:pt idx="12496">
                  <c:v>213.9658</c:v>
                </c:pt>
                <c:pt idx="12497">
                  <c:v>213.99600000000001</c:v>
                </c:pt>
                <c:pt idx="12498">
                  <c:v>214.02619999999999</c:v>
                </c:pt>
                <c:pt idx="12499">
                  <c:v>214.0565</c:v>
                </c:pt>
                <c:pt idx="12500">
                  <c:v>214.08670000000001</c:v>
                </c:pt>
                <c:pt idx="12501">
                  <c:v>214.11699999999999</c:v>
                </c:pt>
                <c:pt idx="12502">
                  <c:v>214.1472</c:v>
                </c:pt>
                <c:pt idx="12503">
                  <c:v>214.17750000000001</c:v>
                </c:pt>
                <c:pt idx="12504">
                  <c:v>214.20769999999999</c:v>
                </c:pt>
                <c:pt idx="12505">
                  <c:v>214.2379</c:v>
                </c:pt>
                <c:pt idx="12506">
                  <c:v>214.26820000000001</c:v>
                </c:pt>
                <c:pt idx="12507">
                  <c:v>214.29849999999999</c:v>
                </c:pt>
                <c:pt idx="12508">
                  <c:v>214.3287</c:v>
                </c:pt>
                <c:pt idx="12509">
                  <c:v>214.35900000000001</c:v>
                </c:pt>
                <c:pt idx="12510">
                  <c:v>214.38919999999999</c:v>
                </c:pt>
                <c:pt idx="12511">
                  <c:v>214.4195</c:v>
                </c:pt>
                <c:pt idx="12512">
                  <c:v>214.44980000000001</c:v>
                </c:pt>
                <c:pt idx="12513">
                  <c:v>214.48</c:v>
                </c:pt>
                <c:pt idx="12514">
                  <c:v>214.5103</c:v>
                </c:pt>
                <c:pt idx="12515">
                  <c:v>214.54060000000001</c:v>
                </c:pt>
                <c:pt idx="12516">
                  <c:v>214.57089999999999</c:v>
                </c:pt>
                <c:pt idx="12517">
                  <c:v>214.6011</c:v>
                </c:pt>
                <c:pt idx="12518">
                  <c:v>214.63140000000001</c:v>
                </c:pt>
                <c:pt idx="12519">
                  <c:v>214.6617</c:v>
                </c:pt>
                <c:pt idx="12520">
                  <c:v>214.69200000000001</c:v>
                </c:pt>
                <c:pt idx="12521">
                  <c:v>214.72229999999999</c:v>
                </c:pt>
                <c:pt idx="12522">
                  <c:v>214.7525</c:v>
                </c:pt>
                <c:pt idx="12523">
                  <c:v>214.78280000000001</c:v>
                </c:pt>
                <c:pt idx="12524">
                  <c:v>214.81309999999999</c:v>
                </c:pt>
                <c:pt idx="12525">
                  <c:v>214.8434</c:v>
                </c:pt>
                <c:pt idx="12526">
                  <c:v>214.87370000000001</c:v>
                </c:pt>
                <c:pt idx="12527">
                  <c:v>214.904</c:v>
                </c:pt>
                <c:pt idx="12528">
                  <c:v>214.93430000000001</c:v>
                </c:pt>
                <c:pt idx="12529">
                  <c:v>214.96459999999999</c:v>
                </c:pt>
                <c:pt idx="12530">
                  <c:v>214.9949</c:v>
                </c:pt>
                <c:pt idx="12531">
                  <c:v>215.02520000000001</c:v>
                </c:pt>
                <c:pt idx="12532">
                  <c:v>215.05549999999999</c:v>
                </c:pt>
                <c:pt idx="12533">
                  <c:v>215.08580000000001</c:v>
                </c:pt>
                <c:pt idx="12534">
                  <c:v>215.11619999999999</c:v>
                </c:pt>
                <c:pt idx="12535">
                  <c:v>215.1465</c:v>
                </c:pt>
                <c:pt idx="12536">
                  <c:v>215.17679999999999</c:v>
                </c:pt>
                <c:pt idx="12537">
                  <c:v>215.2071</c:v>
                </c:pt>
                <c:pt idx="12538">
                  <c:v>215.23740000000001</c:v>
                </c:pt>
                <c:pt idx="12539">
                  <c:v>215.26779999999999</c:v>
                </c:pt>
                <c:pt idx="12540">
                  <c:v>215.29810000000001</c:v>
                </c:pt>
                <c:pt idx="12541">
                  <c:v>215.32839999999999</c:v>
                </c:pt>
                <c:pt idx="12542">
                  <c:v>215.3587</c:v>
                </c:pt>
                <c:pt idx="12543">
                  <c:v>215.38910000000001</c:v>
                </c:pt>
                <c:pt idx="12544">
                  <c:v>215.4194</c:v>
                </c:pt>
                <c:pt idx="12545">
                  <c:v>215.44980000000001</c:v>
                </c:pt>
                <c:pt idx="12546">
                  <c:v>215.48009999999999</c:v>
                </c:pt>
                <c:pt idx="12547">
                  <c:v>215.5104</c:v>
                </c:pt>
                <c:pt idx="12548">
                  <c:v>215.54079999999999</c:v>
                </c:pt>
                <c:pt idx="12549">
                  <c:v>215.5711</c:v>
                </c:pt>
                <c:pt idx="12550">
                  <c:v>215.60149999999999</c:v>
                </c:pt>
                <c:pt idx="12551">
                  <c:v>215.6318</c:v>
                </c:pt>
                <c:pt idx="12552">
                  <c:v>215.66220000000001</c:v>
                </c:pt>
                <c:pt idx="12553">
                  <c:v>215.6925</c:v>
                </c:pt>
                <c:pt idx="12554">
                  <c:v>215.72290000000001</c:v>
                </c:pt>
                <c:pt idx="12555">
                  <c:v>215.75319999999999</c:v>
                </c:pt>
                <c:pt idx="12556">
                  <c:v>215.78360000000001</c:v>
                </c:pt>
                <c:pt idx="12557">
                  <c:v>215.81389999999999</c:v>
                </c:pt>
                <c:pt idx="12558">
                  <c:v>215.8443</c:v>
                </c:pt>
                <c:pt idx="12559">
                  <c:v>215.87469999999999</c:v>
                </c:pt>
                <c:pt idx="12560">
                  <c:v>215.9051</c:v>
                </c:pt>
                <c:pt idx="12561">
                  <c:v>215.93539999999999</c:v>
                </c:pt>
                <c:pt idx="12562">
                  <c:v>215.9658</c:v>
                </c:pt>
                <c:pt idx="12563">
                  <c:v>215.99619999999999</c:v>
                </c:pt>
                <c:pt idx="12564">
                  <c:v>216.0266</c:v>
                </c:pt>
                <c:pt idx="12565">
                  <c:v>216.05690000000001</c:v>
                </c:pt>
                <c:pt idx="12566">
                  <c:v>216.0873</c:v>
                </c:pt>
                <c:pt idx="12567">
                  <c:v>216.11770000000001</c:v>
                </c:pt>
                <c:pt idx="12568">
                  <c:v>216.1481</c:v>
                </c:pt>
                <c:pt idx="12569">
                  <c:v>216.17850000000001</c:v>
                </c:pt>
                <c:pt idx="12570">
                  <c:v>216.2089</c:v>
                </c:pt>
                <c:pt idx="12571">
                  <c:v>216.23929999999999</c:v>
                </c:pt>
                <c:pt idx="12572">
                  <c:v>216.2696</c:v>
                </c:pt>
                <c:pt idx="12573">
                  <c:v>216.3</c:v>
                </c:pt>
                <c:pt idx="12574">
                  <c:v>216.3304</c:v>
                </c:pt>
                <c:pt idx="12575">
                  <c:v>216.36080000000001</c:v>
                </c:pt>
                <c:pt idx="12576">
                  <c:v>216.3913</c:v>
                </c:pt>
                <c:pt idx="12577">
                  <c:v>216.42160000000001</c:v>
                </c:pt>
                <c:pt idx="12578">
                  <c:v>216.4521</c:v>
                </c:pt>
                <c:pt idx="12579">
                  <c:v>216.48249999999999</c:v>
                </c:pt>
                <c:pt idx="12580">
                  <c:v>216.5129</c:v>
                </c:pt>
                <c:pt idx="12581">
                  <c:v>216.54329999999999</c:v>
                </c:pt>
                <c:pt idx="12582">
                  <c:v>216.5737</c:v>
                </c:pt>
                <c:pt idx="12583">
                  <c:v>216.60409999999999</c:v>
                </c:pt>
                <c:pt idx="12584">
                  <c:v>216.6345</c:v>
                </c:pt>
                <c:pt idx="12585">
                  <c:v>216.66499999999999</c:v>
                </c:pt>
                <c:pt idx="12586">
                  <c:v>216.69540000000001</c:v>
                </c:pt>
                <c:pt idx="12587">
                  <c:v>216.72579999999999</c:v>
                </c:pt>
                <c:pt idx="12588">
                  <c:v>216.75620000000001</c:v>
                </c:pt>
                <c:pt idx="12589">
                  <c:v>216.7867</c:v>
                </c:pt>
                <c:pt idx="12590">
                  <c:v>216.81710000000001</c:v>
                </c:pt>
                <c:pt idx="12591">
                  <c:v>216.8475</c:v>
                </c:pt>
                <c:pt idx="12592">
                  <c:v>216.87799999999999</c:v>
                </c:pt>
                <c:pt idx="12593">
                  <c:v>216.9084</c:v>
                </c:pt>
                <c:pt idx="12594">
                  <c:v>216.93889999999999</c:v>
                </c:pt>
                <c:pt idx="12595">
                  <c:v>216.9693</c:v>
                </c:pt>
                <c:pt idx="12596">
                  <c:v>216.99979999999999</c:v>
                </c:pt>
                <c:pt idx="12597">
                  <c:v>217.03020000000001</c:v>
                </c:pt>
                <c:pt idx="12598">
                  <c:v>217.06059999999999</c:v>
                </c:pt>
                <c:pt idx="12599">
                  <c:v>217.09110000000001</c:v>
                </c:pt>
                <c:pt idx="12600">
                  <c:v>217.1216</c:v>
                </c:pt>
                <c:pt idx="12601">
                  <c:v>217.15199999999999</c:v>
                </c:pt>
                <c:pt idx="12602">
                  <c:v>217.1825</c:v>
                </c:pt>
                <c:pt idx="12603">
                  <c:v>217.21289999999999</c:v>
                </c:pt>
                <c:pt idx="12604">
                  <c:v>217.24340000000001</c:v>
                </c:pt>
                <c:pt idx="12605">
                  <c:v>217.27379999999999</c:v>
                </c:pt>
                <c:pt idx="12606">
                  <c:v>217.30430000000001</c:v>
                </c:pt>
                <c:pt idx="12607">
                  <c:v>217.3348</c:v>
                </c:pt>
                <c:pt idx="12608">
                  <c:v>217.36529999999999</c:v>
                </c:pt>
                <c:pt idx="12609">
                  <c:v>217.39570000000001</c:v>
                </c:pt>
                <c:pt idx="12610">
                  <c:v>217.42619999999999</c:v>
                </c:pt>
                <c:pt idx="12611">
                  <c:v>217.45670000000001</c:v>
                </c:pt>
                <c:pt idx="12612">
                  <c:v>217.4872</c:v>
                </c:pt>
                <c:pt idx="12613">
                  <c:v>217.51769999999999</c:v>
                </c:pt>
                <c:pt idx="12614">
                  <c:v>217.54810000000001</c:v>
                </c:pt>
                <c:pt idx="12615">
                  <c:v>217.57859999999999</c:v>
                </c:pt>
                <c:pt idx="12616">
                  <c:v>217.60910000000001</c:v>
                </c:pt>
                <c:pt idx="12617">
                  <c:v>217.6396</c:v>
                </c:pt>
                <c:pt idx="12618">
                  <c:v>217.67009999999999</c:v>
                </c:pt>
                <c:pt idx="12619">
                  <c:v>217.70060000000001</c:v>
                </c:pt>
                <c:pt idx="12620">
                  <c:v>217.7311</c:v>
                </c:pt>
                <c:pt idx="12621">
                  <c:v>217.76159999999999</c:v>
                </c:pt>
                <c:pt idx="12622">
                  <c:v>217.7921</c:v>
                </c:pt>
                <c:pt idx="12623">
                  <c:v>217.82259999999999</c:v>
                </c:pt>
                <c:pt idx="12624">
                  <c:v>217.85310000000001</c:v>
                </c:pt>
                <c:pt idx="12625">
                  <c:v>217.8836</c:v>
                </c:pt>
                <c:pt idx="12626">
                  <c:v>217.91409999999999</c:v>
                </c:pt>
                <c:pt idx="12627">
                  <c:v>217.94460000000001</c:v>
                </c:pt>
                <c:pt idx="12628">
                  <c:v>217.9751</c:v>
                </c:pt>
                <c:pt idx="12629">
                  <c:v>218.00559999999999</c:v>
                </c:pt>
                <c:pt idx="12630">
                  <c:v>218.03620000000001</c:v>
                </c:pt>
                <c:pt idx="12631">
                  <c:v>218.0667</c:v>
                </c:pt>
                <c:pt idx="12632">
                  <c:v>218.09719999999999</c:v>
                </c:pt>
                <c:pt idx="12633">
                  <c:v>218.1277</c:v>
                </c:pt>
                <c:pt idx="12634">
                  <c:v>218.1583</c:v>
                </c:pt>
                <c:pt idx="12635">
                  <c:v>218.18879999999999</c:v>
                </c:pt>
                <c:pt idx="12636">
                  <c:v>218.2193</c:v>
                </c:pt>
                <c:pt idx="12637">
                  <c:v>218.24979999999999</c:v>
                </c:pt>
                <c:pt idx="12638">
                  <c:v>218.28039999999999</c:v>
                </c:pt>
                <c:pt idx="12639">
                  <c:v>218.3109</c:v>
                </c:pt>
                <c:pt idx="12640">
                  <c:v>218.3415</c:v>
                </c:pt>
                <c:pt idx="12641">
                  <c:v>218.37200000000001</c:v>
                </c:pt>
                <c:pt idx="12642">
                  <c:v>218.40260000000001</c:v>
                </c:pt>
                <c:pt idx="12643">
                  <c:v>218.4331</c:v>
                </c:pt>
                <c:pt idx="12644">
                  <c:v>218.46360000000001</c:v>
                </c:pt>
                <c:pt idx="12645">
                  <c:v>218.49420000000001</c:v>
                </c:pt>
                <c:pt idx="12646">
                  <c:v>218.5247</c:v>
                </c:pt>
                <c:pt idx="12647">
                  <c:v>218.55529999999999</c:v>
                </c:pt>
                <c:pt idx="12648">
                  <c:v>218.58590000000001</c:v>
                </c:pt>
                <c:pt idx="12649">
                  <c:v>218.6164</c:v>
                </c:pt>
                <c:pt idx="12650">
                  <c:v>218.64699999999999</c:v>
                </c:pt>
                <c:pt idx="12651">
                  <c:v>218.67750000000001</c:v>
                </c:pt>
                <c:pt idx="12652">
                  <c:v>218.7081</c:v>
                </c:pt>
                <c:pt idx="12653">
                  <c:v>218.73869999999999</c:v>
                </c:pt>
                <c:pt idx="12654">
                  <c:v>218.76920000000001</c:v>
                </c:pt>
                <c:pt idx="12655">
                  <c:v>218.7998</c:v>
                </c:pt>
                <c:pt idx="12656">
                  <c:v>218.8304</c:v>
                </c:pt>
                <c:pt idx="12657">
                  <c:v>218.86099999999999</c:v>
                </c:pt>
                <c:pt idx="12658">
                  <c:v>218.89150000000001</c:v>
                </c:pt>
                <c:pt idx="12659">
                  <c:v>218.9221</c:v>
                </c:pt>
                <c:pt idx="12660">
                  <c:v>218.95269999999999</c:v>
                </c:pt>
                <c:pt idx="12661">
                  <c:v>218.98330000000001</c:v>
                </c:pt>
                <c:pt idx="12662">
                  <c:v>219.01390000000001</c:v>
                </c:pt>
                <c:pt idx="12663">
                  <c:v>219.0445</c:v>
                </c:pt>
                <c:pt idx="12664">
                  <c:v>219.07509999999999</c:v>
                </c:pt>
                <c:pt idx="12665">
                  <c:v>219.10570000000001</c:v>
                </c:pt>
                <c:pt idx="12666">
                  <c:v>219.1362</c:v>
                </c:pt>
                <c:pt idx="12667">
                  <c:v>219.16679999999999</c:v>
                </c:pt>
                <c:pt idx="12668">
                  <c:v>219.19739999999999</c:v>
                </c:pt>
                <c:pt idx="12669">
                  <c:v>219.22800000000001</c:v>
                </c:pt>
                <c:pt idx="12670">
                  <c:v>219.2587</c:v>
                </c:pt>
                <c:pt idx="12671">
                  <c:v>219.28919999999999</c:v>
                </c:pt>
                <c:pt idx="12672">
                  <c:v>219.31989999999999</c:v>
                </c:pt>
                <c:pt idx="12673">
                  <c:v>219.35050000000001</c:v>
                </c:pt>
                <c:pt idx="12674">
                  <c:v>219.3811</c:v>
                </c:pt>
                <c:pt idx="12675">
                  <c:v>219.4117</c:v>
                </c:pt>
                <c:pt idx="12676">
                  <c:v>219.44229999999999</c:v>
                </c:pt>
                <c:pt idx="12677">
                  <c:v>219.47290000000001</c:v>
                </c:pt>
                <c:pt idx="12678">
                  <c:v>219.50360000000001</c:v>
                </c:pt>
                <c:pt idx="12679">
                  <c:v>219.5342</c:v>
                </c:pt>
                <c:pt idx="12680">
                  <c:v>219.56479999999999</c:v>
                </c:pt>
                <c:pt idx="12681">
                  <c:v>219.59540000000001</c:v>
                </c:pt>
                <c:pt idx="12682">
                  <c:v>219.62610000000001</c:v>
                </c:pt>
                <c:pt idx="12683">
                  <c:v>219.6567</c:v>
                </c:pt>
                <c:pt idx="12684">
                  <c:v>219.68729999999999</c:v>
                </c:pt>
                <c:pt idx="12685">
                  <c:v>219.71799999999999</c:v>
                </c:pt>
                <c:pt idx="12686">
                  <c:v>219.74860000000001</c:v>
                </c:pt>
                <c:pt idx="12687">
                  <c:v>219.7792</c:v>
                </c:pt>
                <c:pt idx="12688">
                  <c:v>219.8099</c:v>
                </c:pt>
                <c:pt idx="12689">
                  <c:v>219.84049999999999</c:v>
                </c:pt>
                <c:pt idx="12690">
                  <c:v>219.87119999999999</c:v>
                </c:pt>
                <c:pt idx="12691">
                  <c:v>219.90180000000001</c:v>
                </c:pt>
                <c:pt idx="12692">
                  <c:v>219.9325</c:v>
                </c:pt>
                <c:pt idx="12693">
                  <c:v>219.9631</c:v>
                </c:pt>
                <c:pt idx="12694">
                  <c:v>219.99379999999999</c:v>
                </c:pt>
                <c:pt idx="12695">
                  <c:v>220.02440000000001</c:v>
                </c:pt>
                <c:pt idx="12696">
                  <c:v>220.05510000000001</c:v>
                </c:pt>
                <c:pt idx="12697">
                  <c:v>220.08580000000001</c:v>
                </c:pt>
                <c:pt idx="12698">
                  <c:v>220.1164</c:v>
                </c:pt>
                <c:pt idx="12699">
                  <c:v>220.14709999999999</c:v>
                </c:pt>
                <c:pt idx="12700">
                  <c:v>220.17769999999999</c:v>
                </c:pt>
                <c:pt idx="12701">
                  <c:v>220.20840000000001</c:v>
                </c:pt>
                <c:pt idx="12702">
                  <c:v>220.23910000000001</c:v>
                </c:pt>
                <c:pt idx="12703">
                  <c:v>220.2698</c:v>
                </c:pt>
                <c:pt idx="12704">
                  <c:v>220.3004</c:v>
                </c:pt>
                <c:pt idx="12705">
                  <c:v>220.33109999999999</c:v>
                </c:pt>
                <c:pt idx="12706">
                  <c:v>220.36179999999999</c:v>
                </c:pt>
                <c:pt idx="12707">
                  <c:v>220.39250000000001</c:v>
                </c:pt>
                <c:pt idx="12708">
                  <c:v>220.42320000000001</c:v>
                </c:pt>
                <c:pt idx="12709">
                  <c:v>220.4539</c:v>
                </c:pt>
                <c:pt idx="12710">
                  <c:v>220.4845</c:v>
                </c:pt>
                <c:pt idx="12711">
                  <c:v>220.51519999999999</c:v>
                </c:pt>
                <c:pt idx="12712">
                  <c:v>220.54589999999999</c:v>
                </c:pt>
                <c:pt idx="12713">
                  <c:v>220.57660000000001</c:v>
                </c:pt>
                <c:pt idx="12714">
                  <c:v>220.60730000000001</c:v>
                </c:pt>
                <c:pt idx="12715">
                  <c:v>220.63800000000001</c:v>
                </c:pt>
                <c:pt idx="12716">
                  <c:v>220.6687</c:v>
                </c:pt>
                <c:pt idx="12717">
                  <c:v>220.6994</c:v>
                </c:pt>
                <c:pt idx="12718">
                  <c:v>220.73009999999999</c:v>
                </c:pt>
                <c:pt idx="12719">
                  <c:v>220.76079999999999</c:v>
                </c:pt>
                <c:pt idx="12720">
                  <c:v>220.79150000000001</c:v>
                </c:pt>
                <c:pt idx="12721">
                  <c:v>220.82230000000001</c:v>
                </c:pt>
                <c:pt idx="12722">
                  <c:v>220.85300000000001</c:v>
                </c:pt>
                <c:pt idx="12723">
                  <c:v>220.8837</c:v>
                </c:pt>
                <c:pt idx="12724">
                  <c:v>220.9144</c:v>
                </c:pt>
                <c:pt idx="12725">
                  <c:v>220.9451</c:v>
                </c:pt>
                <c:pt idx="12726">
                  <c:v>220.9759</c:v>
                </c:pt>
                <c:pt idx="12727">
                  <c:v>221.00659999999999</c:v>
                </c:pt>
                <c:pt idx="12728">
                  <c:v>221.03729999999999</c:v>
                </c:pt>
                <c:pt idx="12729">
                  <c:v>221.06800000000001</c:v>
                </c:pt>
                <c:pt idx="12730">
                  <c:v>221.09880000000001</c:v>
                </c:pt>
                <c:pt idx="12731">
                  <c:v>221.12950000000001</c:v>
                </c:pt>
                <c:pt idx="12732">
                  <c:v>221.1602</c:v>
                </c:pt>
                <c:pt idx="12733">
                  <c:v>221.191</c:v>
                </c:pt>
                <c:pt idx="12734">
                  <c:v>221.2217</c:v>
                </c:pt>
                <c:pt idx="12735">
                  <c:v>221.2525</c:v>
                </c:pt>
                <c:pt idx="12736">
                  <c:v>221.28319999999999</c:v>
                </c:pt>
                <c:pt idx="12737">
                  <c:v>221.31389999999999</c:v>
                </c:pt>
                <c:pt idx="12738">
                  <c:v>221.34469999999999</c:v>
                </c:pt>
                <c:pt idx="12739">
                  <c:v>221.37540000000001</c:v>
                </c:pt>
                <c:pt idx="12740">
                  <c:v>221.40620000000001</c:v>
                </c:pt>
                <c:pt idx="12741">
                  <c:v>221.43700000000001</c:v>
                </c:pt>
                <c:pt idx="12742">
                  <c:v>221.46770000000001</c:v>
                </c:pt>
                <c:pt idx="12743">
                  <c:v>221.49850000000001</c:v>
                </c:pt>
                <c:pt idx="12744">
                  <c:v>221.5292</c:v>
                </c:pt>
                <c:pt idx="12745">
                  <c:v>221.56</c:v>
                </c:pt>
                <c:pt idx="12746">
                  <c:v>221.5908</c:v>
                </c:pt>
                <c:pt idx="12747">
                  <c:v>221.6215</c:v>
                </c:pt>
                <c:pt idx="12748">
                  <c:v>221.6523</c:v>
                </c:pt>
                <c:pt idx="12749">
                  <c:v>221.6831</c:v>
                </c:pt>
                <c:pt idx="12750">
                  <c:v>221.7139</c:v>
                </c:pt>
                <c:pt idx="12751">
                  <c:v>221.74459999999999</c:v>
                </c:pt>
                <c:pt idx="12752">
                  <c:v>221.77539999999999</c:v>
                </c:pt>
                <c:pt idx="12753">
                  <c:v>221.80619999999999</c:v>
                </c:pt>
                <c:pt idx="12754">
                  <c:v>221.83699999999999</c:v>
                </c:pt>
                <c:pt idx="12755">
                  <c:v>221.86779999999999</c:v>
                </c:pt>
                <c:pt idx="12756">
                  <c:v>221.89850000000001</c:v>
                </c:pt>
                <c:pt idx="12757">
                  <c:v>221.92930000000001</c:v>
                </c:pt>
                <c:pt idx="12758">
                  <c:v>221.96010000000001</c:v>
                </c:pt>
                <c:pt idx="12759">
                  <c:v>221.99090000000001</c:v>
                </c:pt>
                <c:pt idx="12760">
                  <c:v>222.02170000000001</c:v>
                </c:pt>
                <c:pt idx="12761">
                  <c:v>222.05250000000001</c:v>
                </c:pt>
                <c:pt idx="12762">
                  <c:v>222.08330000000001</c:v>
                </c:pt>
                <c:pt idx="12763">
                  <c:v>222.11410000000001</c:v>
                </c:pt>
                <c:pt idx="12764">
                  <c:v>222.14490000000001</c:v>
                </c:pt>
                <c:pt idx="12765">
                  <c:v>222.17570000000001</c:v>
                </c:pt>
                <c:pt idx="12766">
                  <c:v>222.20650000000001</c:v>
                </c:pt>
                <c:pt idx="12767">
                  <c:v>222.23740000000001</c:v>
                </c:pt>
                <c:pt idx="12768">
                  <c:v>222.26820000000001</c:v>
                </c:pt>
                <c:pt idx="12769">
                  <c:v>222.29900000000001</c:v>
                </c:pt>
                <c:pt idx="12770">
                  <c:v>222.32980000000001</c:v>
                </c:pt>
                <c:pt idx="12771">
                  <c:v>222.36060000000001</c:v>
                </c:pt>
                <c:pt idx="12772">
                  <c:v>222.3914</c:v>
                </c:pt>
                <c:pt idx="12773">
                  <c:v>222.42230000000001</c:v>
                </c:pt>
                <c:pt idx="12774">
                  <c:v>222.45310000000001</c:v>
                </c:pt>
                <c:pt idx="12775">
                  <c:v>222.48390000000001</c:v>
                </c:pt>
                <c:pt idx="12776">
                  <c:v>222.5147</c:v>
                </c:pt>
                <c:pt idx="12777">
                  <c:v>222.54560000000001</c:v>
                </c:pt>
                <c:pt idx="12778">
                  <c:v>222.57640000000001</c:v>
                </c:pt>
                <c:pt idx="12779">
                  <c:v>222.60720000000001</c:v>
                </c:pt>
                <c:pt idx="12780">
                  <c:v>222.63810000000001</c:v>
                </c:pt>
                <c:pt idx="12781">
                  <c:v>222.66890000000001</c:v>
                </c:pt>
                <c:pt idx="12782">
                  <c:v>222.69980000000001</c:v>
                </c:pt>
                <c:pt idx="12783">
                  <c:v>222.73060000000001</c:v>
                </c:pt>
                <c:pt idx="12784">
                  <c:v>222.76150000000001</c:v>
                </c:pt>
                <c:pt idx="12785">
                  <c:v>222.79230000000001</c:v>
                </c:pt>
                <c:pt idx="12786">
                  <c:v>222.82320000000001</c:v>
                </c:pt>
                <c:pt idx="12787">
                  <c:v>222.85400000000001</c:v>
                </c:pt>
                <c:pt idx="12788">
                  <c:v>222.88489999999999</c:v>
                </c:pt>
                <c:pt idx="12789">
                  <c:v>222.91569999999999</c:v>
                </c:pt>
                <c:pt idx="12790">
                  <c:v>222.94659999999999</c:v>
                </c:pt>
                <c:pt idx="12791">
                  <c:v>222.97739999999999</c:v>
                </c:pt>
                <c:pt idx="12792">
                  <c:v>223.00829999999999</c:v>
                </c:pt>
                <c:pt idx="12793">
                  <c:v>223.03919999999999</c:v>
                </c:pt>
                <c:pt idx="12794">
                  <c:v>223.07</c:v>
                </c:pt>
                <c:pt idx="12795">
                  <c:v>223.1009</c:v>
                </c:pt>
                <c:pt idx="12796">
                  <c:v>223.1318</c:v>
                </c:pt>
                <c:pt idx="12797">
                  <c:v>223.1627</c:v>
                </c:pt>
                <c:pt idx="12798">
                  <c:v>223.1935</c:v>
                </c:pt>
                <c:pt idx="12799">
                  <c:v>223.2244</c:v>
                </c:pt>
                <c:pt idx="12800">
                  <c:v>223.25530000000001</c:v>
                </c:pt>
                <c:pt idx="12801">
                  <c:v>223.28620000000001</c:v>
                </c:pt>
                <c:pt idx="12802">
                  <c:v>223.31710000000001</c:v>
                </c:pt>
                <c:pt idx="12803">
                  <c:v>223.34790000000001</c:v>
                </c:pt>
                <c:pt idx="12804">
                  <c:v>223.37880000000001</c:v>
                </c:pt>
                <c:pt idx="12805">
                  <c:v>223.40969999999999</c:v>
                </c:pt>
                <c:pt idx="12806">
                  <c:v>223.44059999999999</c:v>
                </c:pt>
                <c:pt idx="12807">
                  <c:v>223.47149999999999</c:v>
                </c:pt>
                <c:pt idx="12808">
                  <c:v>223.50239999999999</c:v>
                </c:pt>
                <c:pt idx="12809">
                  <c:v>223.5333</c:v>
                </c:pt>
                <c:pt idx="12810">
                  <c:v>223.5642</c:v>
                </c:pt>
                <c:pt idx="12811">
                  <c:v>223.5951</c:v>
                </c:pt>
                <c:pt idx="12812">
                  <c:v>223.626</c:v>
                </c:pt>
                <c:pt idx="12813">
                  <c:v>223.65700000000001</c:v>
                </c:pt>
                <c:pt idx="12814">
                  <c:v>223.68790000000001</c:v>
                </c:pt>
                <c:pt idx="12815">
                  <c:v>223.71879999999999</c:v>
                </c:pt>
                <c:pt idx="12816">
                  <c:v>223.74969999999999</c:v>
                </c:pt>
                <c:pt idx="12817">
                  <c:v>223.78059999999999</c:v>
                </c:pt>
                <c:pt idx="12818">
                  <c:v>223.8115</c:v>
                </c:pt>
                <c:pt idx="12819">
                  <c:v>223.8425</c:v>
                </c:pt>
                <c:pt idx="12820">
                  <c:v>223.8734</c:v>
                </c:pt>
                <c:pt idx="12821">
                  <c:v>223.90430000000001</c:v>
                </c:pt>
                <c:pt idx="12822">
                  <c:v>223.93520000000001</c:v>
                </c:pt>
                <c:pt idx="12823">
                  <c:v>223.96619999999999</c:v>
                </c:pt>
                <c:pt idx="12824">
                  <c:v>223.99709999999999</c:v>
                </c:pt>
                <c:pt idx="12825">
                  <c:v>224.02799999999999</c:v>
                </c:pt>
                <c:pt idx="12826">
                  <c:v>224.059</c:v>
                </c:pt>
                <c:pt idx="12827">
                  <c:v>224.0899</c:v>
                </c:pt>
                <c:pt idx="12828">
                  <c:v>224.1208</c:v>
                </c:pt>
                <c:pt idx="12829">
                  <c:v>224.15180000000001</c:v>
                </c:pt>
                <c:pt idx="12830">
                  <c:v>224.18270000000001</c:v>
                </c:pt>
                <c:pt idx="12831">
                  <c:v>224.21369999999999</c:v>
                </c:pt>
                <c:pt idx="12832">
                  <c:v>224.24459999999999</c:v>
                </c:pt>
                <c:pt idx="12833">
                  <c:v>224.2756</c:v>
                </c:pt>
                <c:pt idx="12834">
                  <c:v>224.3065</c:v>
                </c:pt>
                <c:pt idx="12835">
                  <c:v>224.33750000000001</c:v>
                </c:pt>
                <c:pt idx="12836">
                  <c:v>224.36840000000001</c:v>
                </c:pt>
                <c:pt idx="12837">
                  <c:v>224.39940000000001</c:v>
                </c:pt>
                <c:pt idx="12838">
                  <c:v>224.43039999999999</c:v>
                </c:pt>
                <c:pt idx="12839">
                  <c:v>224.46129999999999</c:v>
                </c:pt>
                <c:pt idx="12840">
                  <c:v>224.4923</c:v>
                </c:pt>
                <c:pt idx="12841">
                  <c:v>224.52330000000001</c:v>
                </c:pt>
                <c:pt idx="12842">
                  <c:v>224.55420000000001</c:v>
                </c:pt>
                <c:pt idx="12843">
                  <c:v>224.58519999999999</c:v>
                </c:pt>
                <c:pt idx="12844">
                  <c:v>224.61619999999999</c:v>
                </c:pt>
                <c:pt idx="12845">
                  <c:v>224.6472</c:v>
                </c:pt>
                <c:pt idx="12846">
                  <c:v>224.6781</c:v>
                </c:pt>
                <c:pt idx="12847">
                  <c:v>224.70910000000001</c:v>
                </c:pt>
                <c:pt idx="12848">
                  <c:v>224.74010000000001</c:v>
                </c:pt>
                <c:pt idx="12849">
                  <c:v>224.77109999999999</c:v>
                </c:pt>
                <c:pt idx="12850">
                  <c:v>224.8021</c:v>
                </c:pt>
                <c:pt idx="12851">
                  <c:v>224.8331</c:v>
                </c:pt>
                <c:pt idx="12852">
                  <c:v>224.86410000000001</c:v>
                </c:pt>
                <c:pt idx="12853">
                  <c:v>224.89510000000001</c:v>
                </c:pt>
                <c:pt idx="12854">
                  <c:v>224.92609999999999</c:v>
                </c:pt>
                <c:pt idx="12855">
                  <c:v>224.9571</c:v>
                </c:pt>
                <c:pt idx="12856">
                  <c:v>224.9881</c:v>
                </c:pt>
                <c:pt idx="12857">
                  <c:v>225.01910000000001</c:v>
                </c:pt>
                <c:pt idx="12858">
                  <c:v>225.05009999999999</c:v>
                </c:pt>
                <c:pt idx="12859">
                  <c:v>225.08109999999999</c:v>
                </c:pt>
                <c:pt idx="12860">
                  <c:v>225.1121</c:v>
                </c:pt>
                <c:pt idx="12861">
                  <c:v>225.1431</c:v>
                </c:pt>
                <c:pt idx="12862">
                  <c:v>225.17410000000001</c:v>
                </c:pt>
                <c:pt idx="12863">
                  <c:v>225.20509999999999</c:v>
                </c:pt>
                <c:pt idx="12864">
                  <c:v>225.23609999999999</c:v>
                </c:pt>
                <c:pt idx="12865">
                  <c:v>225.2672</c:v>
                </c:pt>
                <c:pt idx="12866">
                  <c:v>225.29820000000001</c:v>
                </c:pt>
                <c:pt idx="12867">
                  <c:v>225.32919999999999</c:v>
                </c:pt>
                <c:pt idx="12868">
                  <c:v>225.36019999999999</c:v>
                </c:pt>
                <c:pt idx="12869">
                  <c:v>225.3913</c:v>
                </c:pt>
                <c:pt idx="12870">
                  <c:v>225.42230000000001</c:v>
                </c:pt>
                <c:pt idx="12871">
                  <c:v>225.45330000000001</c:v>
                </c:pt>
                <c:pt idx="12872">
                  <c:v>225.48439999999999</c:v>
                </c:pt>
                <c:pt idx="12873">
                  <c:v>225.5154</c:v>
                </c:pt>
                <c:pt idx="12874">
                  <c:v>225.54640000000001</c:v>
                </c:pt>
                <c:pt idx="12875">
                  <c:v>225.57749999999999</c:v>
                </c:pt>
                <c:pt idx="12876">
                  <c:v>225.60849999999999</c:v>
                </c:pt>
                <c:pt idx="12877">
                  <c:v>225.6396</c:v>
                </c:pt>
                <c:pt idx="12878">
                  <c:v>225.67060000000001</c:v>
                </c:pt>
                <c:pt idx="12879">
                  <c:v>225.70169999999999</c:v>
                </c:pt>
                <c:pt idx="12880">
                  <c:v>225.73269999999999</c:v>
                </c:pt>
                <c:pt idx="12881">
                  <c:v>225.7638</c:v>
                </c:pt>
                <c:pt idx="12882">
                  <c:v>225.79480000000001</c:v>
                </c:pt>
                <c:pt idx="12883">
                  <c:v>225.82589999999999</c:v>
                </c:pt>
                <c:pt idx="12884">
                  <c:v>225.8569</c:v>
                </c:pt>
                <c:pt idx="12885">
                  <c:v>225.88800000000001</c:v>
                </c:pt>
                <c:pt idx="12886">
                  <c:v>225.91909999999999</c:v>
                </c:pt>
                <c:pt idx="12887">
                  <c:v>225.95009999999999</c:v>
                </c:pt>
                <c:pt idx="12888">
                  <c:v>225.9812</c:v>
                </c:pt>
                <c:pt idx="12889">
                  <c:v>226.01230000000001</c:v>
                </c:pt>
                <c:pt idx="12890">
                  <c:v>226.04339999999999</c:v>
                </c:pt>
                <c:pt idx="12891">
                  <c:v>226.0744</c:v>
                </c:pt>
                <c:pt idx="12892">
                  <c:v>226.10550000000001</c:v>
                </c:pt>
                <c:pt idx="12893">
                  <c:v>226.13659999999999</c:v>
                </c:pt>
                <c:pt idx="12894">
                  <c:v>226.1677</c:v>
                </c:pt>
                <c:pt idx="12895">
                  <c:v>226.19880000000001</c:v>
                </c:pt>
                <c:pt idx="12896">
                  <c:v>226.22980000000001</c:v>
                </c:pt>
                <c:pt idx="12897">
                  <c:v>226.26089999999999</c:v>
                </c:pt>
                <c:pt idx="12898">
                  <c:v>226.292</c:v>
                </c:pt>
                <c:pt idx="12899">
                  <c:v>226.32310000000001</c:v>
                </c:pt>
                <c:pt idx="12900">
                  <c:v>226.35419999999999</c:v>
                </c:pt>
                <c:pt idx="12901">
                  <c:v>226.3853</c:v>
                </c:pt>
                <c:pt idx="12902">
                  <c:v>226.41640000000001</c:v>
                </c:pt>
                <c:pt idx="12903">
                  <c:v>226.44749999999999</c:v>
                </c:pt>
                <c:pt idx="12904">
                  <c:v>226.4786</c:v>
                </c:pt>
                <c:pt idx="12905">
                  <c:v>226.50970000000001</c:v>
                </c:pt>
                <c:pt idx="12906">
                  <c:v>226.54079999999999</c:v>
                </c:pt>
                <c:pt idx="12907">
                  <c:v>226.5719</c:v>
                </c:pt>
                <c:pt idx="12908">
                  <c:v>226.60300000000001</c:v>
                </c:pt>
                <c:pt idx="12909">
                  <c:v>226.63419999999999</c:v>
                </c:pt>
                <c:pt idx="12910">
                  <c:v>226.6653</c:v>
                </c:pt>
                <c:pt idx="12911">
                  <c:v>226.69640000000001</c:v>
                </c:pt>
                <c:pt idx="12912">
                  <c:v>226.72749999999999</c:v>
                </c:pt>
                <c:pt idx="12913">
                  <c:v>226.7586</c:v>
                </c:pt>
                <c:pt idx="12914">
                  <c:v>226.78980000000001</c:v>
                </c:pt>
                <c:pt idx="12915">
                  <c:v>226.82089999999999</c:v>
                </c:pt>
                <c:pt idx="12916">
                  <c:v>226.852</c:v>
                </c:pt>
                <c:pt idx="12917">
                  <c:v>226.88310000000001</c:v>
                </c:pt>
                <c:pt idx="12918">
                  <c:v>226.9143</c:v>
                </c:pt>
                <c:pt idx="12919">
                  <c:v>226.94540000000001</c:v>
                </c:pt>
                <c:pt idx="12920">
                  <c:v>226.97649999999999</c:v>
                </c:pt>
                <c:pt idx="12921">
                  <c:v>227.0077</c:v>
                </c:pt>
                <c:pt idx="12922">
                  <c:v>227.03880000000001</c:v>
                </c:pt>
                <c:pt idx="12923">
                  <c:v>227.07</c:v>
                </c:pt>
                <c:pt idx="12924">
                  <c:v>227.1011</c:v>
                </c:pt>
                <c:pt idx="12925">
                  <c:v>227.13229999999999</c:v>
                </c:pt>
                <c:pt idx="12926">
                  <c:v>227.1634</c:v>
                </c:pt>
                <c:pt idx="12927">
                  <c:v>227.19460000000001</c:v>
                </c:pt>
                <c:pt idx="12928">
                  <c:v>227.22569999999999</c:v>
                </c:pt>
                <c:pt idx="12929">
                  <c:v>227.2569</c:v>
                </c:pt>
                <c:pt idx="12930">
                  <c:v>227.28800000000001</c:v>
                </c:pt>
                <c:pt idx="12931">
                  <c:v>227.3192</c:v>
                </c:pt>
                <c:pt idx="12932">
                  <c:v>227.35040000000001</c:v>
                </c:pt>
                <c:pt idx="12933">
                  <c:v>227.38149999999999</c:v>
                </c:pt>
                <c:pt idx="12934">
                  <c:v>227.4127</c:v>
                </c:pt>
                <c:pt idx="12935">
                  <c:v>227.44390000000001</c:v>
                </c:pt>
                <c:pt idx="12936">
                  <c:v>227.4751</c:v>
                </c:pt>
                <c:pt idx="12937">
                  <c:v>227.50620000000001</c:v>
                </c:pt>
                <c:pt idx="12938">
                  <c:v>227.53739999999999</c:v>
                </c:pt>
                <c:pt idx="12939">
                  <c:v>227.5686</c:v>
                </c:pt>
                <c:pt idx="12940">
                  <c:v>227.59970000000001</c:v>
                </c:pt>
                <c:pt idx="12941">
                  <c:v>227.6309</c:v>
                </c:pt>
                <c:pt idx="12942">
                  <c:v>227.66210000000001</c:v>
                </c:pt>
                <c:pt idx="12943">
                  <c:v>227.69329999999999</c:v>
                </c:pt>
                <c:pt idx="12944">
                  <c:v>227.72450000000001</c:v>
                </c:pt>
                <c:pt idx="12945">
                  <c:v>227.75569999999999</c:v>
                </c:pt>
                <c:pt idx="12946">
                  <c:v>227.7869</c:v>
                </c:pt>
                <c:pt idx="12947">
                  <c:v>227.81809999999999</c:v>
                </c:pt>
                <c:pt idx="12948">
                  <c:v>227.8493</c:v>
                </c:pt>
                <c:pt idx="12949">
                  <c:v>227.88050000000001</c:v>
                </c:pt>
                <c:pt idx="12950">
                  <c:v>227.9117</c:v>
                </c:pt>
                <c:pt idx="12951">
                  <c:v>227.94290000000001</c:v>
                </c:pt>
                <c:pt idx="12952">
                  <c:v>227.97409999999999</c:v>
                </c:pt>
                <c:pt idx="12953">
                  <c:v>228.00530000000001</c:v>
                </c:pt>
                <c:pt idx="12954">
                  <c:v>228.03649999999999</c:v>
                </c:pt>
                <c:pt idx="12955">
                  <c:v>228.0677</c:v>
                </c:pt>
                <c:pt idx="12956">
                  <c:v>228.09889999999999</c:v>
                </c:pt>
                <c:pt idx="12957">
                  <c:v>228.1301</c:v>
                </c:pt>
                <c:pt idx="12958">
                  <c:v>228.16139999999999</c:v>
                </c:pt>
                <c:pt idx="12959">
                  <c:v>228.1926</c:v>
                </c:pt>
                <c:pt idx="12960">
                  <c:v>228.22380000000001</c:v>
                </c:pt>
                <c:pt idx="12961">
                  <c:v>228.255</c:v>
                </c:pt>
                <c:pt idx="12962">
                  <c:v>228.28630000000001</c:v>
                </c:pt>
                <c:pt idx="12963">
                  <c:v>228.3175</c:v>
                </c:pt>
                <c:pt idx="12964">
                  <c:v>228.34870000000001</c:v>
                </c:pt>
                <c:pt idx="12965">
                  <c:v>228.38</c:v>
                </c:pt>
                <c:pt idx="12966">
                  <c:v>228.41120000000001</c:v>
                </c:pt>
                <c:pt idx="12967">
                  <c:v>228.44239999999999</c:v>
                </c:pt>
                <c:pt idx="12968">
                  <c:v>228.47370000000001</c:v>
                </c:pt>
                <c:pt idx="12969">
                  <c:v>228.50489999999999</c:v>
                </c:pt>
                <c:pt idx="12970">
                  <c:v>228.5361</c:v>
                </c:pt>
                <c:pt idx="12971">
                  <c:v>228.56739999999999</c:v>
                </c:pt>
                <c:pt idx="12972">
                  <c:v>228.5986</c:v>
                </c:pt>
                <c:pt idx="12973">
                  <c:v>228.62989999999999</c:v>
                </c:pt>
                <c:pt idx="12974">
                  <c:v>228.6611</c:v>
                </c:pt>
                <c:pt idx="12975">
                  <c:v>228.69239999999999</c:v>
                </c:pt>
                <c:pt idx="12976">
                  <c:v>228.72370000000001</c:v>
                </c:pt>
                <c:pt idx="12977">
                  <c:v>228.75489999999999</c:v>
                </c:pt>
                <c:pt idx="12978">
                  <c:v>228.78620000000001</c:v>
                </c:pt>
                <c:pt idx="12979">
                  <c:v>228.81739999999999</c:v>
                </c:pt>
                <c:pt idx="12980">
                  <c:v>228.84870000000001</c:v>
                </c:pt>
                <c:pt idx="12981">
                  <c:v>228.88</c:v>
                </c:pt>
                <c:pt idx="12982">
                  <c:v>228.91130000000001</c:v>
                </c:pt>
                <c:pt idx="12983">
                  <c:v>228.9425</c:v>
                </c:pt>
                <c:pt idx="12984">
                  <c:v>228.97380000000001</c:v>
                </c:pt>
                <c:pt idx="12985">
                  <c:v>229.0051</c:v>
                </c:pt>
                <c:pt idx="12986">
                  <c:v>229.03639999999999</c:v>
                </c:pt>
                <c:pt idx="12987">
                  <c:v>229.0676</c:v>
                </c:pt>
                <c:pt idx="12988">
                  <c:v>229.09889999999999</c:v>
                </c:pt>
                <c:pt idx="12989">
                  <c:v>229.1302</c:v>
                </c:pt>
                <c:pt idx="12990">
                  <c:v>229.16149999999999</c:v>
                </c:pt>
                <c:pt idx="12991">
                  <c:v>229.19280000000001</c:v>
                </c:pt>
                <c:pt idx="12992">
                  <c:v>229.22409999999999</c:v>
                </c:pt>
                <c:pt idx="12993">
                  <c:v>229.25540000000001</c:v>
                </c:pt>
                <c:pt idx="12994">
                  <c:v>229.2867</c:v>
                </c:pt>
                <c:pt idx="12995">
                  <c:v>229.31800000000001</c:v>
                </c:pt>
                <c:pt idx="12996">
                  <c:v>229.3493</c:v>
                </c:pt>
                <c:pt idx="12997">
                  <c:v>229.38059999999999</c:v>
                </c:pt>
                <c:pt idx="12998">
                  <c:v>229.4119</c:v>
                </c:pt>
                <c:pt idx="12999">
                  <c:v>229.44319999999999</c:v>
                </c:pt>
                <c:pt idx="13000">
                  <c:v>229.47450000000001</c:v>
                </c:pt>
                <c:pt idx="13001">
                  <c:v>229.50579999999999</c:v>
                </c:pt>
                <c:pt idx="13002">
                  <c:v>229.53710000000001</c:v>
                </c:pt>
                <c:pt idx="13003">
                  <c:v>229.5684</c:v>
                </c:pt>
                <c:pt idx="13004">
                  <c:v>229.59970000000001</c:v>
                </c:pt>
                <c:pt idx="13005">
                  <c:v>229.6311</c:v>
                </c:pt>
                <c:pt idx="13006">
                  <c:v>229.66239999999999</c:v>
                </c:pt>
                <c:pt idx="13007">
                  <c:v>229.69370000000001</c:v>
                </c:pt>
                <c:pt idx="13008">
                  <c:v>229.72499999999999</c:v>
                </c:pt>
                <c:pt idx="13009">
                  <c:v>229.75630000000001</c:v>
                </c:pt>
                <c:pt idx="13010">
                  <c:v>229.7877</c:v>
                </c:pt>
                <c:pt idx="13011">
                  <c:v>229.81899999999999</c:v>
                </c:pt>
                <c:pt idx="13012">
                  <c:v>229.8503</c:v>
                </c:pt>
                <c:pt idx="13013">
                  <c:v>229.8817</c:v>
                </c:pt>
                <c:pt idx="13014">
                  <c:v>229.91300000000001</c:v>
                </c:pt>
                <c:pt idx="13015">
                  <c:v>229.9444</c:v>
                </c:pt>
                <c:pt idx="13016">
                  <c:v>229.97569999999999</c:v>
                </c:pt>
                <c:pt idx="13017">
                  <c:v>230.00700000000001</c:v>
                </c:pt>
                <c:pt idx="13018">
                  <c:v>230.0384</c:v>
                </c:pt>
                <c:pt idx="13019">
                  <c:v>230.06970000000001</c:v>
                </c:pt>
                <c:pt idx="13020">
                  <c:v>230.1011</c:v>
                </c:pt>
                <c:pt idx="13021">
                  <c:v>230.13239999999999</c:v>
                </c:pt>
                <c:pt idx="13022">
                  <c:v>230.16380000000001</c:v>
                </c:pt>
                <c:pt idx="13023">
                  <c:v>230.1952</c:v>
                </c:pt>
                <c:pt idx="13024">
                  <c:v>230.22649999999999</c:v>
                </c:pt>
                <c:pt idx="13025">
                  <c:v>230.25790000000001</c:v>
                </c:pt>
                <c:pt idx="13026">
                  <c:v>230.28919999999999</c:v>
                </c:pt>
                <c:pt idx="13027">
                  <c:v>230.32060000000001</c:v>
                </c:pt>
                <c:pt idx="13028">
                  <c:v>230.352</c:v>
                </c:pt>
                <c:pt idx="13029">
                  <c:v>230.38329999999999</c:v>
                </c:pt>
                <c:pt idx="13030">
                  <c:v>230.41470000000001</c:v>
                </c:pt>
                <c:pt idx="13031">
                  <c:v>230.4461</c:v>
                </c:pt>
                <c:pt idx="13032">
                  <c:v>230.47749999999999</c:v>
                </c:pt>
                <c:pt idx="13033">
                  <c:v>230.50890000000001</c:v>
                </c:pt>
                <c:pt idx="13034">
                  <c:v>230.5402</c:v>
                </c:pt>
                <c:pt idx="13035">
                  <c:v>230.57159999999999</c:v>
                </c:pt>
                <c:pt idx="13036">
                  <c:v>230.60300000000001</c:v>
                </c:pt>
                <c:pt idx="13037">
                  <c:v>230.6344</c:v>
                </c:pt>
                <c:pt idx="13038">
                  <c:v>230.66579999999999</c:v>
                </c:pt>
                <c:pt idx="13039">
                  <c:v>230.69720000000001</c:v>
                </c:pt>
                <c:pt idx="13040">
                  <c:v>230.7286</c:v>
                </c:pt>
                <c:pt idx="13041">
                  <c:v>230.76</c:v>
                </c:pt>
                <c:pt idx="13042">
                  <c:v>230.79140000000001</c:v>
                </c:pt>
                <c:pt idx="13043">
                  <c:v>230.8228</c:v>
                </c:pt>
                <c:pt idx="13044">
                  <c:v>230.85419999999999</c:v>
                </c:pt>
                <c:pt idx="13045">
                  <c:v>230.88560000000001</c:v>
                </c:pt>
                <c:pt idx="13046">
                  <c:v>230.917</c:v>
                </c:pt>
                <c:pt idx="13047">
                  <c:v>230.94839999999999</c:v>
                </c:pt>
                <c:pt idx="13048">
                  <c:v>230.97980000000001</c:v>
                </c:pt>
                <c:pt idx="13049">
                  <c:v>231.0112</c:v>
                </c:pt>
                <c:pt idx="13050">
                  <c:v>231.04259999999999</c:v>
                </c:pt>
                <c:pt idx="13051">
                  <c:v>231.07400000000001</c:v>
                </c:pt>
                <c:pt idx="13052">
                  <c:v>231.10550000000001</c:v>
                </c:pt>
                <c:pt idx="13053">
                  <c:v>231.1369</c:v>
                </c:pt>
                <c:pt idx="13054">
                  <c:v>231.16829999999999</c:v>
                </c:pt>
                <c:pt idx="13055">
                  <c:v>231.19970000000001</c:v>
                </c:pt>
                <c:pt idx="13056">
                  <c:v>231.2312</c:v>
                </c:pt>
                <c:pt idx="13057">
                  <c:v>231.26259999999999</c:v>
                </c:pt>
                <c:pt idx="13058">
                  <c:v>231.29400000000001</c:v>
                </c:pt>
                <c:pt idx="13059">
                  <c:v>231.32550000000001</c:v>
                </c:pt>
                <c:pt idx="13060">
                  <c:v>231.3569</c:v>
                </c:pt>
                <c:pt idx="13061">
                  <c:v>231.38829999999999</c:v>
                </c:pt>
                <c:pt idx="13062">
                  <c:v>231.41980000000001</c:v>
                </c:pt>
                <c:pt idx="13063">
                  <c:v>231.4512</c:v>
                </c:pt>
                <c:pt idx="13064">
                  <c:v>231.48269999999999</c:v>
                </c:pt>
                <c:pt idx="13065">
                  <c:v>231.51410000000001</c:v>
                </c:pt>
                <c:pt idx="13066">
                  <c:v>231.54560000000001</c:v>
                </c:pt>
                <c:pt idx="13067">
                  <c:v>231.577</c:v>
                </c:pt>
                <c:pt idx="13068">
                  <c:v>231.60849999999999</c:v>
                </c:pt>
                <c:pt idx="13069">
                  <c:v>231.63990000000001</c:v>
                </c:pt>
                <c:pt idx="13070">
                  <c:v>231.67140000000001</c:v>
                </c:pt>
                <c:pt idx="13071">
                  <c:v>231.7028</c:v>
                </c:pt>
                <c:pt idx="13072">
                  <c:v>231.73429999999999</c:v>
                </c:pt>
                <c:pt idx="13073">
                  <c:v>231.76580000000001</c:v>
                </c:pt>
                <c:pt idx="13074">
                  <c:v>231.7972</c:v>
                </c:pt>
                <c:pt idx="13075">
                  <c:v>231.8287</c:v>
                </c:pt>
                <c:pt idx="13076">
                  <c:v>231.86019999999999</c:v>
                </c:pt>
                <c:pt idx="13077">
                  <c:v>231.89160000000001</c:v>
                </c:pt>
                <c:pt idx="13078">
                  <c:v>231.92310000000001</c:v>
                </c:pt>
                <c:pt idx="13079">
                  <c:v>231.9546</c:v>
                </c:pt>
                <c:pt idx="13080">
                  <c:v>231.98609999999999</c:v>
                </c:pt>
                <c:pt idx="13081">
                  <c:v>232.01759999999999</c:v>
                </c:pt>
                <c:pt idx="13082">
                  <c:v>232.04900000000001</c:v>
                </c:pt>
                <c:pt idx="13083">
                  <c:v>232.0805</c:v>
                </c:pt>
                <c:pt idx="13084">
                  <c:v>232.11199999999999</c:v>
                </c:pt>
                <c:pt idx="13085">
                  <c:v>232.14349999999999</c:v>
                </c:pt>
                <c:pt idx="13086">
                  <c:v>232.17500000000001</c:v>
                </c:pt>
                <c:pt idx="13087">
                  <c:v>232.20650000000001</c:v>
                </c:pt>
                <c:pt idx="13088">
                  <c:v>232.238</c:v>
                </c:pt>
                <c:pt idx="13089">
                  <c:v>232.26949999999999</c:v>
                </c:pt>
                <c:pt idx="13090">
                  <c:v>232.30099999999999</c:v>
                </c:pt>
                <c:pt idx="13091">
                  <c:v>232.33250000000001</c:v>
                </c:pt>
                <c:pt idx="13092">
                  <c:v>232.364</c:v>
                </c:pt>
                <c:pt idx="13093">
                  <c:v>232.3955</c:v>
                </c:pt>
                <c:pt idx="13094">
                  <c:v>232.42699999999999</c:v>
                </c:pt>
                <c:pt idx="13095">
                  <c:v>232.45849999999999</c:v>
                </c:pt>
                <c:pt idx="13096">
                  <c:v>232.49</c:v>
                </c:pt>
                <c:pt idx="13097">
                  <c:v>232.5215</c:v>
                </c:pt>
                <c:pt idx="13098">
                  <c:v>232.5531</c:v>
                </c:pt>
                <c:pt idx="13099">
                  <c:v>232.58459999999999</c:v>
                </c:pt>
                <c:pt idx="13100">
                  <c:v>232.61609999999999</c:v>
                </c:pt>
                <c:pt idx="13101">
                  <c:v>232.64760000000001</c:v>
                </c:pt>
                <c:pt idx="13102">
                  <c:v>232.67920000000001</c:v>
                </c:pt>
                <c:pt idx="13103">
                  <c:v>232.7107</c:v>
                </c:pt>
                <c:pt idx="13104">
                  <c:v>232.7422</c:v>
                </c:pt>
                <c:pt idx="13105">
                  <c:v>232.77379999999999</c:v>
                </c:pt>
                <c:pt idx="13106">
                  <c:v>232.80529999999999</c:v>
                </c:pt>
                <c:pt idx="13107">
                  <c:v>232.83680000000001</c:v>
                </c:pt>
                <c:pt idx="13108">
                  <c:v>232.86840000000001</c:v>
                </c:pt>
                <c:pt idx="13109">
                  <c:v>232.8999</c:v>
                </c:pt>
                <c:pt idx="13110">
                  <c:v>232.9314</c:v>
                </c:pt>
                <c:pt idx="13111">
                  <c:v>232.96299999999999</c:v>
                </c:pt>
                <c:pt idx="13112">
                  <c:v>232.99449999999999</c:v>
                </c:pt>
                <c:pt idx="13113">
                  <c:v>233.02610000000001</c:v>
                </c:pt>
                <c:pt idx="13114">
                  <c:v>233.05760000000001</c:v>
                </c:pt>
                <c:pt idx="13115">
                  <c:v>233.08920000000001</c:v>
                </c:pt>
                <c:pt idx="13116">
                  <c:v>233.1208</c:v>
                </c:pt>
                <c:pt idx="13117">
                  <c:v>233.1523</c:v>
                </c:pt>
                <c:pt idx="13118">
                  <c:v>233.18389999999999</c:v>
                </c:pt>
                <c:pt idx="13119">
                  <c:v>233.21539999999999</c:v>
                </c:pt>
                <c:pt idx="13120">
                  <c:v>233.24700000000001</c:v>
                </c:pt>
                <c:pt idx="13121">
                  <c:v>233.27860000000001</c:v>
                </c:pt>
                <c:pt idx="13122">
                  <c:v>233.31010000000001</c:v>
                </c:pt>
                <c:pt idx="13123">
                  <c:v>233.3417</c:v>
                </c:pt>
                <c:pt idx="13124">
                  <c:v>233.3733</c:v>
                </c:pt>
                <c:pt idx="13125">
                  <c:v>233.4049</c:v>
                </c:pt>
                <c:pt idx="13126">
                  <c:v>233.43639999999999</c:v>
                </c:pt>
                <c:pt idx="13127">
                  <c:v>233.46799999999999</c:v>
                </c:pt>
                <c:pt idx="13128">
                  <c:v>233.49959999999999</c:v>
                </c:pt>
                <c:pt idx="13129">
                  <c:v>233.53120000000001</c:v>
                </c:pt>
                <c:pt idx="13130">
                  <c:v>233.56280000000001</c:v>
                </c:pt>
                <c:pt idx="13131">
                  <c:v>233.5943</c:v>
                </c:pt>
                <c:pt idx="13132">
                  <c:v>233.6259</c:v>
                </c:pt>
                <c:pt idx="13133">
                  <c:v>233.6575</c:v>
                </c:pt>
                <c:pt idx="13134">
                  <c:v>233.6891</c:v>
                </c:pt>
                <c:pt idx="13135">
                  <c:v>233.72069999999999</c:v>
                </c:pt>
                <c:pt idx="13136">
                  <c:v>233.75229999999999</c:v>
                </c:pt>
                <c:pt idx="13137">
                  <c:v>233.78389999999999</c:v>
                </c:pt>
                <c:pt idx="13138">
                  <c:v>233.81549999999999</c:v>
                </c:pt>
                <c:pt idx="13139">
                  <c:v>233.84710000000001</c:v>
                </c:pt>
                <c:pt idx="13140">
                  <c:v>233.87870000000001</c:v>
                </c:pt>
                <c:pt idx="13141">
                  <c:v>233.91040000000001</c:v>
                </c:pt>
                <c:pt idx="13142">
                  <c:v>233.94200000000001</c:v>
                </c:pt>
                <c:pt idx="13143">
                  <c:v>233.9736</c:v>
                </c:pt>
                <c:pt idx="13144">
                  <c:v>234.0052</c:v>
                </c:pt>
                <c:pt idx="13145">
                  <c:v>234.0368</c:v>
                </c:pt>
                <c:pt idx="13146">
                  <c:v>234.0684</c:v>
                </c:pt>
                <c:pt idx="13147">
                  <c:v>234.1001</c:v>
                </c:pt>
                <c:pt idx="13148">
                  <c:v>234.1317</c:v>
                </c:pt>
                <c:pt idx="13149">
                  <c:v>234.16329999999999</c:v>
                </c:pt>
                <c:pt idx="13150">
                  <c:v>234.19489999999999</c:v>
                </c:pt>
                <c:pt idx="13151">
                  <c:v>234.22659999999999</c:v>
                </c:pt>
                <c:pt idx="13152">
                  <c:v>234.25819999999999</c:v>
                </c:pt>
                <c:pt idx="13153">
                  <c:v>234.28980000000001</c:v>
                </c:pt>
                <c:pt idx="13154">
                  <c:v>234.32149999999999</c:v>
                </c:pt>
                <c:pt idx="13155">
                  <c:v>234.35310000000001</c:v>
                </c:pt>
                <c:pt idx="13156">
                  <c:v>234.38480000000001</c:v>
                </c:pt>
                <c:pt idx="13157">
                  <c:v>234.41640000000001</c:v>
                </c:pt>
                <c:pt idx="13158">
                  <c:v>234.44800000000001</c:v>
                </c:pt>
                <c:pt idx="13159">
                  <c:v>234.47970000000001</c:v>
                </c:pt>
                <c:pt idx="13160">
                  <c:v>234.51130000000001</c:v>
                </c:pt>
                <c:pt idx="13161">
                  <c:v>234.54300000000001</c:v>
                </c:pt>
                <c:pt idx="13162">
                  <c:v>234.5746</c:v>
                </c:pt>
                <c:pt idx="13163">
                  <c:v>234.6063</c:v>
                </c:pt>
                <c:pt idx="13164">
                  <c:v>234.63800000000001</c:v>
                </c:pt>
                <c:pt idx="13165">
                  <c:v>234.6696</c:v>
                </c:pt>
                <c:pt idx="13166">
                  <c:v>234.7013</c:v>
                </c:pt>
                <c:pt idx="13167">
                  <c:v>234.733</c:v>
                </c:pt>
                <c:pt idx="13168">
                  <c:v>234.7646</c:v>
                </c:pt>
                <c:pt idx="13169">
                  <c:v>234.7963</c:v>
                </c:pt>
                <c:pt idx="13170">
                  <c:v>234.828</c:v>
                </c:pt>
                <c:pt idx="13171">
                  <c:v>234.8596</c:v>
                </c:pt>
                <c:pt idx="13172">
                  <c:v>234.8913</c:v>
                </c:pt>
                <c:pt idx="13173">
                  <c:v>234.923</c:v>
                </c:pt>
                <c:pt idx="13174">
                  <c:v>234.9547</c:v>
                </c:pt>
                <c:pt idx="13175">
                  <c:v>234.9863</c:v>
                </c:pt>
                <c:pt idx="13176">
                  <c:v>235.018</c:v>
                </c:pt>
                <c:pt idx="13177">
                  <c:v>235.0497</c:v>
                </c:pt>
                <c:pt idx="13178">
                  <c:v>235.0814</c:v>
                </c:pt>
                <c:pt idx="13179">
                  <c:v>235.1131</c:v>
                </c:pt>
                <c:pt idx="13180">
                  <c:v>235.1448</c:v>
                </c:pt>
                <c:pt idx="13181">
                  <c:v>235.1765</c:v>
                </c:pt>
                <c:pt idx="13182">
                  <c:v>235.20820000000001</c:v>
                </c:pt>
                <c:pt idx="13183">
                  <c:v>235.23990000000001</c:v>
                </c:pt>
                <c:pt idx="13184">
                  <c:v>235.27160000000001</c:v>
                </c:pt>
                <c:pt idx="13185">
                  <c:v>235.30330000000001</c:v>
                </c:pt>
                <c:pt idx="13186">
                  <c:v>235.33500000000001</c:v>
                </c:pt>
                <c:pt idx="13187">
                  <c:v>235.36670000000001</c:v>
                </c:pt>
                <c:pt idx="13188">
                  <c:v>235.39840000000001</c:v>
                </c:pt>
                <c:pt idx="13189">
                  <c:v>235.43010000000001</c:v>
                </c:pt>
                <c:pt idx="13190">
                  <c:v>235.46180000000001</c:v>
                </c:pt>
                <c:pt idx="13191">
                  <c:v>235.49359999999999</c:v>
                </c:pt>
                <c:pt idx="13192">
                  <c:v>235.52529999999999</c:v>
                </c:pt>
                <c:pt idx="13193">
                  <c:v>235.55699999999999</c:v>
                </c:pt>
                <c:pt idx="13194">
                  <c:v>235.58869999999999</c:v>
                </c:pt>
                <c:pt idx="13195">
                  <c:v>235.62039999999999</c:v>
                </c:pt>
                <c:pt idx="13196">
                  <c:v>235.65219999999999</c:v>
                </c:pt>
                <c:pt idx="13197">
                  <c:v>235.68389999999999</c:v>
                </c:pt>
                <c:pt idx="13198">
                  <c:v>235.71559999999999</c:v>
                </c:pt>
                <c:pt idx="13199">
                  <c:v>235.7474</c:v>
                </c:pt>
                <c:pt idx="13200">
                  <c:v>235.7791</c:v>
                </c:pt>
                <c:pt idx="13201">
                  <c:v>235.8108</c:v>
                </c:pt>
                <c:pt idx="13202">
                  <c:v>235.8426</c:v>
                </c:pt>
                <c:pt idx="13203">
                  <c:v>235.87430000000001</c:v>
                </c:pt>
                <c:pt idx="13204">
                  <c:v>235.90610000000001</c:v>
                </c:pt>
                <c:pt idx="13205">
                  <c:v>235.93780000000001</c:v>
                </c:pt>
                <c:pt idx="13206">
                  <c:v>235.96960000000001</c:v>
                </c:pt>
                <c:pt idx="13207">
                  <c:v>236.00129999999999</c:v>
                </c:pt>
                <c:pt idx="13208">
                  <c:v>236.03309999999999</c:v>
                </c:pt>
                <c:pt idx="13209">
                  <c:v>236.06479999999999</c:v>
                </c:pt>
                <c:pt idx="13210">
                  <c:v>236.0966</c:v>
                </c:pt>
                <c:pt idx="13211">
                  <c:v>236.1283</c:v>
                </c:pt>
                <c:pt idx="13212">
                  <c:v>236.1601</c:v>
                </c:pt>
                <c:pt idx="13213">
                  <c:v>236.1919</c:v>
                </c:pt>
                <c:pt idx="13214">
                  <c:v>236.2236</c:v>
                </c:pt>
                <c:pt idx="13215">
                  <c:v>236.25540000000001</c:v>
                </c:pt>
                <c:pt idx="13216">
                  <c:v>236.28720000000001</c:v>
                </c:pt>
                <c:pt idx="13217">
                  <c:v>236.31890000000001</c:v>
                </c:pt>
                <c:pt idx="13218">
                  <c:v>236.35069999999999</c:v>
                </c:pt>
                <c:pt idx="13219">
                  <c:v>236.38249999999999</c:v>
                </c:pt>
                <c:pt idx="13220">
                  <c:v>236.4143</c:v>
                </c:pt>
                <c:pt idx="13221">
                  <c:v>236.446</c:v>
                </c:pt>
                <c:pt idx="13222">
                  <c:v>236.4778</c:v>
                </c:pt>
                <c:pt idx="13223">
                  <c:v>236.50960000000001</c:v>
                </c:pt>
                <c:pt idx="13224">
                  <c:v>236.54140000000001</c:v>
                </c:pt>
                <c:pt idx="13225">
                  <c:v>236.57320000000001</c:v>
                </c:pt>
                <c:pt idx="13226">
                  <c:v>236.60499999999999</c:v>
                </c:pt>
                <c:pt idx="13227">
                  <c:v>236.63679999999999</c:v>
                </c:pt>
                <c:pt idx="13228">
                  <c:v>236.6686</c:v>
                </c:pt>
                <c:pt idx="13229">
                  <c:v>236.7004</c:v>
                </c:pt>
                <c:pt idx="13230">
                  <c:v>236.73220000000001</c:v>
                </c:pt>
                <c:pt idx="13231">
                  <c:v>236.76400000000001</c:v>
                </c:pt>
                <c:pt idx="13232">
                  <c:v>236.79580000000001</c:v>
                </c:pt>
                <c:pt idx="13233">
                  <c:v>236.82759999999999</c:v>
                </c:pt>
                <c:pt idx="13234">
                  <c:v>236.85939999999999</c:v>
                </c:pt>
                <c:pt idx="13235">
                  <c:v>236.8912</c:v>
                </c:pt>
                <c:pt idx="13236">
                  <c:v>236.923</c:v>
                </c:pt>
                <c:pt idx="13237">
                  <c:v>236.95480000000001</c:v>
                </c:pt>
                <c:pt idx="13238">
                  <c:v>236.98660000000001</c:v>
                </c:pt>
                <c:pt idx="13239">
                  <c:v>237.01840000000001</c:v>
                </c:pt>
                <c:pt idx="13240">
                  <c:v>237.05029999999999</c:v>
                </c:pt>
                <c:pt idx="13241">
                  <c:v>237.0821</c:v>
                </c:pt>
                <c:pt idx="13242">
                  <c:v>237.1139</c:v>
                </c:pt>
                <c:pt idx="13243">
                  <c:v>237.14580000000001</c:v>
                </c:pt>
                <c:pt idx="13244">
                  <c:v>237.17760000000001</c:v>
                </c:pt>
                <c:pt idx="13245">
                  <c:v>237.20939999999999</c:v>
                </c:pt>
                <c:pt idx="13246">
                  <c:v>237.24119999999999</c:v>
                </c:pt>
                <c:pt idx="13247">
                  <c:v>237.2731</c:v>
                </c:pt>
                <c:pt idx="13248">
                  <c:v>237.3049</c:v>
                </c:pt>
                <c:pt idx="13249">
                  <c:v>237.33680000000001</c:v>
                </c:pt>
                <c:pt idx="13250">
                  <c:v>237.36859999999999</c:v>
                </c:pt>
                <c:pt idx="13251">
                  <c:v>237.40049999999999</c:v>
                </c:pt>
                <c:pt idx="13252">
                  <c:v>237.4323</c:v>
                </c:pt>
                <c:pt idx="13253">
                  <c:v>237.4641</c:v>
                </c:pt>
                <c:pt idx="13254">
                  <c:v>237.49600000000001</c:v>
                </c:pt>
                <c:pt idx="13255">
                  <c:v>237.52780000000001</c:v>
                </c:pt>
                <c:pt idx="13256">
                  <c:v>237.55969999999999</c:v>
                </c:pt>
                <c:pt idx="13257">
                  <c:v>237.5916</c:v>
                </c:pt>
                <c:pt idx="13258">
                  <c:v>237.6234</c:v>
                </c:pt>
                <c:pt idx="13259">
                  <c:v>237.65530000000001</c:v>
                </c:pt>
                <c:pt idx="13260">
                  <c:v>237.68709999999999</c:v>
                </c:pt>
                <c:pt idx="13261">
                  <c:v>237.71899999999999</c:v>
                </c:pt>
                <c:pt idx="13262">
                  <c:v>237.7509</c:v>
                </c:pt>
                <c:pt idx="13263">
                  <c:v>237.78270000000001</c:v>
                </c:pt>
                <c:pt idx="13264">
                  <c:v>237.81460000000001</c:v>
                </c:pt>
                <c:pt idx="13265">
                  <c:v>237.84649999999999</c:v>
                </c:pt>
                <c:pt idx="13266">
                  <c:v>237.8784</c:v>
                </c:pt>
                <c:pt idx="13267">
                  <c:v>237.9102</c:v>
                </c:pt>
                <c:pt idx="13268">
                  <c:v>237.94210000000001</c:v>
                </c:pt>
                <c:pt idx="13269">
                  <c:v>237.97399999999999</c:v>
                </c:pt>
                <c:pt idx="13270">
                  <c:v>238.0059</c:v>
                </c:pt>
                <c:pt idx="13271">
                  <c:v>238.0378</c:v>
                </c:pt>
                <c:pt idx="13272">
                  <c:v>238.06970000000001</c:v>
                </c:pt>
                <c:pt idx="13273">
                  <c:v>238.10159999999999</c:v>
                </c:pt>
                <c:pt idx="13274">
                  <c:v>238.1335</c:v>
                </c:pt>
                <c:pt idx="13275">
                  <c:v>238.16540000000001</c:v>
                </c:pt>
                <c:pt idx="13276">
                  <c:v>238.19730000000001</c:v>
                </c:pt>
                <c:pt idx="13277">
                  <c:v>238.22919999999999</c:v>
                </c:pt>
                <c:pt idx="13278">
                  <c:v>238.2611</c:v>
                </c:pt>
                <c:pt idx="13279">
                  <c:v>238.29300000000001</c:v>
                </c:pt>
                <c:pt idx="13280">
                  <c:v>238.32490000000001</c:v>
                </c:pt>
                <c:pt idx="13281">
                  <c:v>238.35679999999999</c:v>
                </c:pt>
                <c:pt idx="13282">
                  <c:v>238.3887</c:v>
                </c:pt>
                <c:pt idx="13283">
                  <c:v>238.42060000000001</c:v>
                </c:pt>
                <c:pt idx="13284">
                  <c:v>238.45249999999999</c:v>
                </c:pt>
                <c:pt idx="13285">
                  <c:v>238.48439999999999</c:v>
                </c:pt>
                <c:pt idx="13286">
                  <c:v>238.5164</c:v>
                </c:pt>
                <c:pt idx="13287">
                  <c:v>238.54830000000001</c:v>
                </c:pt>
                <c:pt idx="13288">
                  <c:v>238.58019999999999</c:v>
                </c:pt>
                <c:pt idx="13289">
                  <c:v>238.6121</c:v>
                </c:pt>
                <c:pt idx="13290">
                  <c:v>238.64410000000001</c:v>
                </c:pt>
                <c:pt idx="13291">
                  <c:v>238.67599999999999</c:v>
                </c:pt>
                <c:pt idx="13292">
                  <c:v>238.7079</c:v>
                </c:pt>
                <c:pt idx="13293">
                  <c:v>238.73990000000001</c:v>
                </c:pt>
                <c:pt idx="13294">
                  <c:v>238.77180000000001</c:v>
                </c:pt>
                <c:pt idx="13295">
                  <c:v>238.80369999999999</c:v>
                </c:pt>
                <c:pt idx="13296">
                  <c:v>238.8357</c:v>
                </c:pt>
                <c:pt idx="13297">
                  <c:v>238.86760000000001</c:v>
                </c:pt>
                <c:pt idx="13298">
                  <c:v>238.89959999999999</c:v>
                </c:pt>
                <c:pt idx="13299">
                  <c:v>238.9315</c:v>
                </c:pt>
                <c:pt idx="13300">
                  <c:v>238.96350000000001</c:v>
                </c:pt>
                <c:pt idx="13301">
                  <c:v>238.99539999999999</c:v>
                </c:pt>
                <c:pt idx="13302">
                  <c:v>239.0274</c:v>
                </c:pt>
                <c:pt idx="13303">
                  <c:v>239.05930000000001</c:v>
                </c:pt>
                <c:pt idx="13304">
                  <c:v>239.09129999999999</c:v>
                </c:pt>
                <c:pt idx="13305">
                  <c:v>239.1232</c:v>
                </c:pt>
                <c:pt idx="13306">
                  <c:v>239.15520000000001</c:v>
                </c:pt>
                <c:pt idx="13307">
                  <c:v>239.18709999999999</c:v>
                </c:pt>
                <c:pt idx="13308">
                  <c:v>239.2191</c:v>
                </c:pt>
                <c:pt idx="13309">
                  <c:v>239.25110000000001</c:v>
                </c:pt>
                <c:pt idx="13310">
                  <c:v>239.28309999999999</c:v>
                </c:pt>
                <c:pt idx="13311">
                  <c:v>239.315</c:v>
                </c:pt>
                <c:pt idx="13312">
                  <c:v>239.34700000000001</c:v>
                </c:pt>
                <c:pt idx="13313">
                  <c:v>239.37899999999999</c:v>
                </c:pt>
                <c:pt idx="13314">
                  <c:v>239.411</c:v>
                </c:pt>
                <c:pt idx="13315">
                  <c:v>239.44290000000001</c:v>
                </c:pt>
                <c:pt idx="13316">
                  <c:v>239.47489999999999</c:v>
                </c:pt>
                <c:pt idx="13317">
                  <c:v>239.5069</c:v>
                </c:pt>
                <c:pt idx="13318">
                  <c:v>239.53890000000001</c:v>
                </c:pt>
                <c:pt idx="13319">
                  <c:v>239.57089999999999</c:v>
                </c:pt>
                <c:pt idx="13320">
                  <c:v>239.60290000000001</c:v>
                </c:pt>
                <c:pt idx="13321">
                  <c:v>239.63489999999999</c:v>
                </c:pt>
                <c:pt idx="13322">
                  <c:v>239.6669</c:v>
                </c:pt>
                <c:pt idx="13323">
                  <c:v>239.69890000000001</c:v>
                </c:pt>
                <c:pt idx="13324">
                  <c:v>239.73089999999999</c:v>
                </c:pt>
                <c:pt idx="13325">
                  <c:v>239.7629</c:v>
                </c:pt>
                <c:pt idx="13326">
                  <c:v>239.79490000000001</c:v>
                </c:pt>
                <c:pt idx="13327">
                  <c:v>239.82689999999999</c:v>
                </c:pt>
                <c:pt idx="13328">
                  <c:v>239.85890000000001</c:v>
                </c:pt>
                <c:pt idx="13329">
                  <c:v>239.89089999999999</c:v>
                </c:pt>
                <c:pt idx="13330">
                  <c:v>239.9229</c:v>
                </c:pt>
                <c:pt idx="13331">
                  <c:v>239.95490000000001</c:v>
                </c:pt>
                <c:pt idx="13332">
                  <c:v>239.98699999999999</c:v>
                </c:pt>
                <c:pt idx="13333">
                  <c:v>240.01900000000001</c:v>
                </c:pt>
                <c:pt idx="13334">
                  <c:v>240.05099999999999</c:v>
                </c:pt>
                <c:pt idx="13335">
                  <c:v>240.083</c:v>
                </c:pt>
                <c:pt idx="13336">
                  <c:v>240.11500000000001</c:v>
                </c:pt>
                <c:pt idx="13337">
                  <c:v>240.14709999999999</c:v>
                </c:pt>
                <c:pt idx="13338">
                  <c:v>240.17910000000001</c:v>
                </c:pt>
                <c:pt idx="13339">
                  <c:v>240.21109999999999</c:v>
                </c:pt>
                <c:pt idx="13340">
                  <c:v>240.2432</c:v>
                </c:pt>
                <c:pt idx="13341">
                  <c:v>240.27520000000001</c:v>
                </c:pt>
                <c:pt idx="13342">
                  <c:v>240.3073</c:v>
                </c:pt>
                <c:pt idx="13343">
                  <c:v>240.33930000000001</c:v>
                </c:pt>
                <c:pt idx="13344">
                  <c:v>240.37129999999999</c:v>
                </c:pt>
                <c:pt idx="13345">
                  <c:v>240.4034</c:v>
                </c:pt>
                <c:pt idx="13346">
                  <c:v>240.43539999999999</c:v>
                </c:pt>
                <c:pt idx="13347">
                  <c:v>240.4675</c:v>
                </c:pt>
                <c:pt idx="13348">
                  <c:v>240.49950000000001</c:v>
                </c:pt>
                <c:pt idx="13349">
                  <c:v>240.5316</c:v>
                </c:pt>
                <c:pt idx="13350">
                  <c:v>240.56360000000001</c:v>
                </c:pt>
                <c:pt idx="13351">
                  <c:v>240.59569999999999</c:v>
                </c:pt>
                <c:pt idx="13352">
                  <c:v>240.6277</c:v>
                </c:pt>
                <c:pt idx="13353">
                  <c:v>240.65979999999999</c:v>
                </c:pt>
                <c:pt idx="13354">
                  <c:v>240.6919</c:v>
                </c:pt>
                <c:pt idx="13355">
                  <c:v>240.72389999999999</c:v>
                </c:pt>
                <c:pt idx="13356">
                  <c:v>240.756</c:v>
                </c:pt>
                <c:pt idx="13357">
                  <c:v>240.78809999999999</c:v>
                </c:pt>
                <c:pt idx="13358">
                  <c:v>240.8202</c:v>
                </c:pt>
                <c:pt idx="13359">
                  <c:v>240.85220000000001</c:v>
                </c:pt>
                <c:pt idx="13360">
                  <c:v>240.8843</c:v>
                </c:pt>
                <c:pt idx="13361">
                  <c:v>240.91640000000001</c:v>
                </c:pt>
                <c:pt idx="13362">
                  <c:v>240.9485</c:v>
                </c:pt>
                <c:pt idx="13363">
                  <c:v>240.98060000000001</c:v>
                </c:pt>
                <c:pt idx="13364">
                  <c:v>241.01259999999999</c:v>
                </c:pt>
                <c:pt idx="13365">
                  <c:v>241.04470000000001</c:v>
                </c:pt>
                <c:pt idx="13366">
                  <c:v>241.07679999999999</c:v>
                </c:pt>
                <c:pt idx="13367">
                  <c:v>241.10890000000001</c:v>
                </c:pt>
                <c:pt idx="13368">
                  <c:v>241.14099999999999</c:v>
                </c:pt>
                <c:pt idx="13369">
                  <c:v>241.17310000000001</c:v>
                </c:pt>
                <c:pt idx="13370">
                  <c:v>241.20519999999999</c:v>
                </c:pt>
                <c:pt idx="13371">
                  <c:v>241.2373</c:v>
                </c:pt>
                <c:pt idx="13372">
                  <c:v>241.26939999999999</c:v>
                </c:pt>
                <c:pt idx="13373">
                  <c:v>241.3015</c:v>
                </c:pt>
                <c:pt idx="13374">
                  <c:v>241.33359999999999</c:v>
                </c:pt>
                <c:pt idx="13375">
                  <c:v>241.3657</c:v>
                </c:pt>
                <c:pt idx="13376">
                  <c:v>241.39779999999999</c:v>
                </c:pt>
                <c:pt idx="13377">
                  <c:v>241.4299</c:v>
                </c:pt>
                <c:pt idx="13378">
                  <c:v>241.46209999999999</c:v>
                </c:pt>
                <c:pt idx="13379">
                  <c:v>241.49420000000001</c:v>
                </c:pt>
                <c:pt idx="13380">
                  <c:v>241.52629999999999</c:v>
                </c:pt>
                <c:pt idx="13381">
                  <c:v>241.55840000000001</c:v>
                </c:pt>
                <c:pt idx="13382">
                  <c:v>241.59049999999999</c:v>
                </c:pt>
                <c:pt idx="13383">
                  <c:v>241.62270000000001</c:v>
                </c:pt>
                <c:pt idx="13384">
                  <c:v>241.65479999999999</c:v>
                </c:pt>
                <c:pt idx="13385">
                  <c:v>241.68690000000001</c:v>
                </c:pt>
                <c:pt idx="13386">
                  <c:v>241.7191</c:v>
                </c:pt>
                <c:pt idx="13387">
                  <c:v>241.75120000000001</c:v>
                </c:pt>
                <c:pt idx="13388">
                  <c:v>241.7833</c:v>
                </c:pt>
                <c:pt idx="13389">
                  <c:v>241.81549999999999</c:v>
                </c:pt>
                <c:pt idx="13390">
                  <c:v>241.8476</c:v>
                </c:pt>
                <c:pt idx="13391">
                  <c:v>241.87979999999999</c:v>
                </c:pt>
                <c:pt idx="13392">
                  <c:v>241.9119</c:v>
                </c:pt>
                <c:pt idx="13393">
                  <c:v>241.94409999999999</c:v>
                </c:pt>
                <c:pt idx="13394">
                  <c:v>241.97620000000001</c:v>
                </c:pt>
                <c:pt idx="13395">
                  <c:v>242.00839999999999</c:v>
                </c:pt>
                <c:pt idx="13396">
                  <c:v>242.04050000000001</c:v>
                </c:pt>
                <c:pt idx="13397">
                  <c:v>242.0727</c:v>
                </c:pt>
                <c:pt idx="13398">
                  <c:v>242.10480000000001</c:v>
                </c:pt>
                <c:pt idx="13399">
                  <c:v>242.137</c:v>
                </c:pt>
                <c:pt idx="13400">
                  <c:v>242.16919999999999</c:v>
                </c:pt>
                <c:pt idx="13401">
                  <c:v>242.2013</c:v>
                </c:pt>
                <c:pt idx="13402">
                  <c:v>242.23349999999999</c:v>
                </c:pt>
                <c:pt idx="13403">
                  <c:v>242.26570000000001</c:v>
                </c:pt>
                <c:pt idx="13404">
                  <c:v>242.2978</c:v>
                </c:pt>
                <c:pt idx="13405">
                  <c:v>242.33</c:v>
                </c:pt>
                <c:pt idx="13406">
                  <c:v>242.3622</c:v>
                </c:pt>
                <c:pt idx="13407">
                  <c:v>242.39439999999999</c:v>
                </c:pt>
                <c:pt idx="13408">
                  <c:v>242.4265</c:v>
                </c:pt>
                <c:pt idx="13409">
                  <c:v>242.45869999999999</c:v>
                </c:pt>
                <c:pt idx="13410">
                  <c:v>242.49090000000001</c:v>
                </c:pt>
                <c:pt idx="13411">
                  <c:v>242.5231</c:v>
                </c:pt>
                <c:pt idx="13412">
                  <c:v>242.55529999999999</c:v>
                </c:pt>
                <c:pt idx="13413">
                  <c:v>242.58750000000001</c:v>
                </c:pt>
                <c:pt idx="13414">
                  <c:v>242.61969999999999</c:v>
                </c:pt>
                <c:pt idx="13415">
                  <c:v>242.65190000000001</c:v>
                </c:pt>
                <c:pt idx="13416">
                  <c:v>242.6841</c:v>
                </c:pt>
                <c:pt idx="13417">
                  <c:v>242.71619999999999</c:v>
                </c:pt>
                <c:pt idx="13418">
                  <c:v>242.74850000000001</c:v>
                </c:pt>
                <c:pt idx="13419">
                  <c:v>242.7807</c:v>
                </c:pt>
                <c:pt idx="13420">
                  <c:v>242.81290000000001</c:v>
                </c:pt>
                <c:pt idx="13421">
                  <c:v>242.8451</c:v>
                </c:pt>
                <c:pt idx="13422">
                  <c:v>242.87729999999999</c:v>
                </c:pt>
                <c:pt idx="13423">
                  <c:v>242.90950000000001</c:v>
                </c:pt>
                <c:pt idx="13424">
                  <c:v>242.9417</c:v>
                </c:pt>
                <c:pt idx="13425">
                  <c:v>242.97389999999999</c:v>
                </c:pt>
                <c:pt idx="13426">
                  <c:v>243.0061</c:v>
                </c:pt>
                <c:pt idx="13427">
                  <c:v>243.0384</c:v>
                </c:pt>
                <c:pt idx="13428">
                  <c:v>243.07060000000001</c:v>
                </c:pt>
                <c:pt idx="13429">
                  <c:v>243.1028</c:v>
                </c:pt>
                <c:pt idx="13430">
                  <c:v>243.13499999999999</c:v>
                </c:pt>
                <c:pt idx="13431">
                  <c:v>243.16730000000001</c:v>
                </c:pt>
                <c:pt idx="13432">
                  <c:v>243.1995</c:v>
                </c:pt>
                <c:pt idx="13433">
                  <c:v>243.23169999999999</c:v>
                </c:pt>
                <c:pt idx="13434">
                  <c:v>243.26400000000001</c:v>
                </c:pt>
                <c:pt idx="13435">
                  <c:v>243.2962</c:v>
                </c:pt>
                <c:pt idx="13436">
                  <c:v>243.32839999999999</c:v>
                </c:pt>
                <c:pt idx="13437">
                  <c:v>243.36070000000001</c:v>
                </c:pt>
                <c:pt idx="13438">
                  <c:v>243.3929</c:v>
                </c:pt>
                <c:pt idx="13439">
                  <c:v>243.42519999999999</c:v>
                </c:pt>
                <c:pt idx="13440">
                  <c:v>243.45740000000001</c:v>
                </c:pt>
                <c:pt idx="13441">
                  <c:v>243.4897</c:v>
                </c:pt>
                <c:pt idx="13442">
                  <c:v>243.52189999999999</c:v>
                </c:pt>
                <c:pt idx="13443">
                  <c:v>243.55420000000001</c:v>
                </c:pt>
                <c:pt idx="13444">
                  <c:v>243.5864</c:v>
                </c:pt>
                <c:pt idx="13445">
                  <c:v>243.61869999999999</c:v>
                </c:pt>
                <c:pt idx="13446">
                  <c:v>243.65100000000001</c:v>
                </c:pt>
                <c:pt idx="13447">
                  <c:v>243.6832</c:v>
                </c:pt>
                <c:pt idx="13448">
                  <c:v>243.71549999999999</c:v>
                </c:pt>
                <c:pt idx="13449">
                  <c:v>243.74780000000001</c:v>
                </c:pt>
                <c:pt idx="13450">
                  <c:v>243.78</c:v>
                </c:pt>
                <c:pt idx="13451">
                  <c:v>243.81229999999999</c:v>
                </c:pt>
                <c:pt idx="13452">
                  <c:v>243.84460000000001</c:v>
                </c:pt>
                <c:pt idx="13453">
                  <c:v>243.8768</c:v>
                </c:pt>
                <c:pt idx="13454">
                  <c:v>243.9091</c:v>
                </c:pt>
                <c:pt idx="13455">
                  <c:v>243.94139999999999</c:v>
                </c:pt>
                <c:pt idx="13456">
                  <c:v>243.97370000000001</c:v>
                </c:pt>
                <c:pt idx="13457">
                  <c:v>244.006</c:v>
                </c:pt>
                <c:pt idx="13458">
                  <c:v>244.03829999999999</c:v>
                </c:pt>
                <c:pt idx="13459">
                  <c:v>244.07050000000001</c:v>
                </c:pt>
                <c:pt idx="13460">
                  <c:v>244.1028</c:v>
                </c:pt>
                <c:pt idx="13461">
                  <c:v>244.13509999999999</c:v>
                </c:pt>
                <c:pt idx="13462">
                  <c:v>244.16739999999999</c:v>
                </c:pt>
                <c:pt idx="13463">
                  <c:v>244.19970000000001</c:v>
                </c:pt>
                <c:pt idx="13464">
                  <c:v>244.232</c:v>
                </c:pt>
                <c:pt idx="13465">
                  <c:v>244.26429999999999</c:v>
                </c:pt>
                <c:pt idx="13466">
                  <c:v>244.29660000000001</c:v>
                </c:pt>
                <c:pt idx="13467">
                  <c:v>244.3289</c:v>
                </c:pt>
                <c:pt idx="13468">
                  <c:v>244.3612</c:v>
                </c:pt>
                <c:pt idx="13469">
                  <c:v>244.39359999999999</c:v>
                </c:pt>
                <c:pt idx="13470">
                  <c:v>244.42590000000001</c:v>
                </c:pt>
                <c:pt idx="13471">
                  <c:v>244.45820000000001</c:v>
                </c:pt>
                <c:pt idx="13472">
                  <c:v>244.4905</c:v>
                </c:pt>
                <c:pt idx="13473">
                  <c:v>244.52279999999999</c:v>
                </c:pt>
                <c:pt idx="13474">
                  <c:v>244.55510000000001</c:v>
                </c:pt>
                <c:pt idx="13475">
                  <c:v>244.5874</c:v>
                </c:pt>
                <c:pt idx="13476">
                  <c:v>244.6198</c:v>
                </c:pt>
                <c:pt idx="13477">
                  <c:v>244.65209999999999</c:v>
                </c:pt>
                <c:pt idx="13478">
                  <c:v>244.68440000000001</c:v>
                </c:pt>
                <c:pt idx="13479">
                  <c:v>244.71680000000001</c:v>
                </c:pt>
                <c:pt idx="13480">
                  <c:v>244.7491</c:v>
                </c:pt>
                <c:pt idx="13481">
                  <c:v>244.78139999999999</c:v>
                </c:pt>
                <c:pt idx="13482">
                  <c:v>244.81379999999999</c:v>
                </c:pt>
                <c:pt idx="13483">
                  <c:v>244.84610000000001</c:v>
                </c:pt>
                <c:pt idx="13484">
                  <c:v>244.8785</c:v>
                </c:pt>
                <c:pt idx="13485">
                  <c:v>244.91079999999999</c:v>
                </c:pt>
                <c:pt idx="13486">
                  <c:v>244.94309999999999</c:v>
                </c:pt>
                <c:pt idx="13487">
                  <c:v>244.97550000000001</c:v>
                </c:pt>
                <c:pt idx="13488">
                  <c:v>245.0078</c:v>
                </c:pt>
                <c:pt idx="13489">
                  <c:v>245.0402</c:v>
                </c:pt>
                <c:pt idx="13490">
                  <c:v>245.07259999999999</c:v>
                </c:pt>
                <c:pt idx="13491">
                  <c:v>245.10489999999999</c:v>
                </c:pt>
                <c:pt idx="13492">
                  <c:v>245.13730000000001</c:v>
                </c:pt>
                <c:pt idx="13493">
                  <c:v>245.1696</c:v>
                </c:pt>
                <c:pt idx="13494">
                  <c:v>245.202</c:v>
                </c:pt>
                <c:pt idx="13495">
                  <c:v>245.23439999999999</c:v>
                </c:pt>
                <c:pt idx="13496">
                  <c:v>245.26669999999999</c:v>
                </c:pt>
                <c:pt idx="13497">
                  <c:v>245.29910000000001</c:v>
                </c:pt>
                <c:pt idx="13498">
                  <c:v>245.33150000000001</c:v>
                </c:pt>
                <c:pt idx="13499">
                  <c:v>245.3638</c:v>
                </c:pt>
                <c:pt idx="13500">
                  <c:v>245.39619999999999</c:v>
                </c:pt>
                <c:pt idx="13501">
                  <c:v>245.42859999999999</c:v>
                </c:pt>
                <c:pt idx="13502">
                  <c:v>245.46100000000001</c:v>
                </c:pt>
                <c:pt idx="13503">
                  <c:v>245.49340000000001</c:v>
                </c:pt>
                <c:pt idx="13504">
                  <c:v>245.5258</c:v>
                </c:pt>
                <c:pt idx="13505">
                  <c:v>245.5581</c:v>
                </c:pt>
                <c:pt idx="13506">
                  <c:v>245.59049999999999</c:v>
                </c:pt>
                <c:pt idx="13507">
                  <c:v>245.62289999999999</c:v>
                </c:pt>
                <c:pt idx="13508">
                  <c:v>245.65530000000001</c:v>
                </c:pt>
                <c:pt idx="13509">
                  <c:v>245.68770000000001</c:v>
                </c:pt>
                <c:pt idx="13510">
                  <c:v>245.7201</c:v>
                </c:pt>
                <c:pt idx="13511">
                  <c:v>245.7525</c:v>
                </c:pt>
                <c:pt idx="13512">
                  <c:v>245.78489999999999</c:v>
                </c:pt>
                <c:pt idx="13513">
                  <c:v>245.81729999999999</c:v>
                </c:pt>
                <c:pt idx="13514">
                  <c:v>245.84970000000001</c:v>
                </c:pt>
                <c:pt idx="13515">
                  <c:v>245.88210000000001</c:v>
                </c:pt>
                <c:pt idx="13516">
                  <c:v>245.9145</c:v>
                </c:pt>
                <c:pt idx="13517">
                  <c:v>245.9469</c:v>
                </c:pt>
                <c:pt idx="13518">
                  <c:v>245.9794</c:v>
                </c:pt>
                <c:pt idx="13519">
                  <c:v>246.01179999999999</c:v>
                </c:pt>
                <c:pt idx="13520">
                  <c:v>246.04419999999999</c:v>
                </c:pt>
                <c:pt idx="13521">
                  <c:v>246.07660000000001</c:v>
                </c:pt>
                <c:pt idx="13522">
                  <c:v>246.10900000000001</c:v>
                </c:pt>
                <c:pt idx="13523">
                  <c:v>246.14150000000001</c:v>
                </c:pt>
                <c:pt idx="13524">
                  <c:v>246.1739</c:v>
                </c:pt>
                <c:pt idx="13525">
                  <c:v>246.2063</c:v>
                </c:pt>
                <c:pt idx="13526">
                  <c:v>246.2388</c:v>
                </c:pt>
                <c:pt idx="13527">
                  <c:v>246.27119999999999</c:v>
                </c:pt>
                <c:pt idx="13528">
                  <c:v>246.30359999999999</c:v>
                </c:pt>
                <c:pt idx="13529">
                  <c:v>246.33609999999999</c:v>
                </c:pt>
                <c:pt idx="13530">
                  <c:v>246.36850000000001</c:v>
                </c:pt>
                <c:pt idx="13531">
                  <c:v>246.40100000000001</c:v>
                </c:pt>
                <c:pt idx="13532">
                  <c:v>246.43340000000001</c:v>
                </c:pt>
                <c:pt idx="13533">
                  <c:v>246.4659</c:v>
                </c:pt>
                <c:pt idx="13534">
                  <c:v>246.4983</c:v>
                </c:pt>
                <c:pt idx="13535">
                  <c:v>246.5307</c:v>
                </c:pt>
                <c:pt idx="13536">
                  <c:v>246.56319999999999</c:v>
                </c:pt>
                <c:pt idx="13537">
                  <c:v>246.59569999999999</c:v>
                </c:pt>
                <c:pt idx="13538">
                  <c:v>246.62809999999999</c:v>
                </c:pt>
                <c:pt idx="13539">
                  <c:v>246.66059999999999</c:v>
                </c:pt>
                <c:pt idx="13540">
                  <c:v>246.69300000000001</c:v>
                </c:pt>
                <c:pt idx="13541">
                  <c:v>246.72550000000001</c:v>
                </c:pt>
                <c:pt idx="13542">
                  <c:v>246.75800000000001</c:v>
                </c:pt>
                <c:pt idx="13543">
                  <c:v>246.79040000000001</c:v>
                </c:pt>
                <c:pt idx="13544">
                  <c:v>246.8229</c:v>
                </c:pt>
                <c:pt idx="13545">
                  <c:v>246.8554</c:v>
                </c:pt>
                <c:pt idx="13546">
                  <c:v>246.8878</c:v>
                </c:pt>
                <c:pt idx="13547">
                  <c:v>246.9203</c:v>
                </c:pt>
                <c:pt idx="13548">
                  <c:v>246.9528</c:v>
                </c:pt>
                <c:pt idx="13549">
                  <c:v>246.9853</c:v>
                </c:pt>
                <c:pt idx="13550">
                  <c:v>247.01779999999999</c:v>
                </c:pt>
                <c:pt idx="13551">
                  <c:v>247.05019999999999</c:v>
                </c:pt>
                <c:pt idx="13552">
                  <c:v>247.08269999999999</c:v>
                </c:pt>
                <c:pt idx="13553">
                  <c:v>247.11519999999999</c:v>
                </c:pt>
                <c:pt idx="13554">
                  <c:v>247.14769999999999</c:v>
                </c:pt>
                <c:pt idx="13555">
                  <c:v>247.18020000000001</c:v>
                </c:pt>
                <c:pt idx="13556">
                  <c:v>247.21270000000001</c:v>
                </c:pt>
                <c:pt idx="13557">
                  <c:v>247.24520000000001</c:v>
                </c:pt>
                <c:pt idx="13558">
                  <c:v>247.27770000000001</c:v>
                </c:pt>
                <c:pt idx="13559">
                  <c:v>247.31020000000001</c:v>
                </c:pt>
                <c:pt idx="13560">
                  <c:v>247.34270000000001</c:v>
                </c:pt>
                <c:pt idx="13561">
                  <c:v>247.37520000000001</c:v>
                </c:pt>
                <c:pt idx="13562">
                  <c:v>247.40770000000001</c:v>
                </c:pt>
                <c:pt idx="13563">
                  <c:v>247.4402</c:v>
                </c:pt>
                <c:pt idx="13564">
                  <c:v>247.47280000000001</c:v>
                </c:pt>
                <c:pt idx="13565">
                  <c:v>247.50530000000001</c:v>
                </c:pt>
                <c:pt idx="13566">
                  <c:v>247.5378</c:v>
                </c:pt>
                <c:pt idx="13567">
                  <c:v>247.5703</c:v>
                </c:pt>
                <c:pt idx="13568">
                  <c:v>247.6028</c:v>
                </c:pt>
                <c:pt idx="13569">
                  <c:v>247.6354</c:v>
                </c:pt>
                <c:pt idx="13570">
                  <c:v>247.6679</c:v>
                </c:pt>
                <c:pt idx="13571">
                  <c:v>247.7004</c:v>
                </c:pt>
                <c:pt idx="13572">
                  <c:v>247.7329</c:v>
                </c:pt>
                <c:pt idx="13573">
                  <c:v>247.7655</c:v>
                </c:pt>
                <c:pt idx="13574">
                  <c:v>247.798</c:v>
                </c:pt>
                <c:pt idx="13575">
                  <c:v>247.8305</c:v>
                </c:pt>
                <c:pt idx="13576">
                  <c:v>247.8631</c:v>
                </c:pt>
                <c:pt idx="13577">
                  <c:v>247.8956</c:v>
                </c:pt>
                <c:pt idx="13578">
                  <c:v>247.9282</c:v>
                </c:pt>
                <c:pt idx="13579">
                  <c:v>247.9607</c:v>
                </c:pt>
                <c:pt idx="13580">
                  <c:v>247.9933</c:v>
                </c:pt>
                <c:pt idx="13581">
                  <c:v>248.0258</c:v>
                </c:pt>
                <c:pt idx="13582">
                  <c:v>248.05840000000001</c:v>
                </c:pt>
                <c:pt idx="13583">
                  <c:v>248.0909</c:v>
                </c:pt>
                <c:pt idx="13584">
                  <c:v>248.12350000000001</c:v>
                </c:pt>
                <c:pt idx="13585">
                  <c:v>248.15600000000001</c:v>
                </c:pt>
                <c:pt idx="13586">
                  <c:v>248.18860000000001</c:v>
                </c:pt>
                <c:pt idx="13587">
                  <c:v>248.22110000000001</c:v>
                </c:pt>
                <c:pt idx="13588">
                  <c:v>248.25370000000001</c:v>
                </c:pt>
                <c:pt idx="13589">
                  <c:v>248.28630000000001</c:v>
                </c:pt>
                <c:pt idx="13590">
                  <c:v>248.31880000000001</c:v>
                </c:pt>
                <c:pt idx="13591">
                  <c:v>248.35140000000001</c:v>
                </c:pt>
                <c:pt idx="13592">
                  <c:v>248.38399999999999</c:v>
                </c:pt>
                <c:pt idx="13593">
                  <c:v>248.41659999999999</c:v>
                </c:pt>
                <c:pt idx="13594">
                  <c:v>248.44909999999999</c:v>
                </c:pt>
                <c:pt idx="13595">
                  <c:v>248.48169999999999</c:v>
                </c:pt>
                <c:pt idx="13596">
                  <c:v>248.51429999999999</c:v>
                </c:pt>
                <c:pt idx="13597">
                  <c:v>248.54689999999999</c:v>
                </c:pt>
                <c:pt idx="13598">
                  <c:v>248.5795</c:v>
                </c:pt>
                <c:pt idx="13599">
                  <c:v>248.6121</c:v>
                </c:pt>
                <c:pt idx="13600">
                  <c:v>248.6447</c:v>
                </c:pt>
                <c:pt idx="13601">
                  <c:v>248.6772</c:v>
                </c:pt>
                <c:pt idx="13602">
                  <c:v>248.7098</c:v>
                </c:pt>
                <c:pt idx="13603">
                  <c:v>248.7424</c:v>
                </c:pt>
                <c:pt idx="13604">
                  <c:v>248.77500000000001</c:v>
                </c:pt>
                <c:pt idx="13605">
                  <c:v>248.80760000000001</c:v>
                </c:pt>
                <c:pt idx="13606">
                  <c:v>248.84020000000001</c:v>
                </c:pt>
                <c:pt idx="13607">
                  <c:v>248.87280000000001</c:v>
                </c:pt>
                <c:pt idx="13608">
                  <c:v>248.90539999999999</c:v>
                </c:pt>
                <c:pt idx="13609">
                  <c:v>248.93809999999999</c:v>
                </c:pt>
                <c:pt idx="13610">
                  <c:v>248.97069999999999</c:v>
                </c:pt>
                <c:pt idx="13611">
                  <c:v>249.0033</c:v>
                </c:pt>
                <c:pt idx="13612">
                  <c:v>249.0359</c:v>
                </c:pt>
                <c:pt idx="13613">
                  <c:v>249.0685</c:v>
                </c:pt>
                <c:pt idx="13614">
                  <c:v>249.1011</c:v>
                </c:pt>
                <c:pt idx="13615">
                  <c:v>249.13380000000001</c:v>
                </c:pt>
                <c:pt idx="13616">
                  <c:v>249.16640000000001</c:v>
                </c:pt>
                <c:pt idx="13617">
                  <c:v>249.19900000000001</c:v>
                </c:pt>
                <c:pt idx="13618">
                  <c:v>249.23159999999999</c:v>
                </c:pt>
                <c:pt idx="13619">
                  <c:v>249.26429999999999</c:v>
                </c:pt>
                <c:pt idx="13620">
                  <c:v>249.29689999999999</c:v>
                </c:pt>
                <c:pt idx="13621">
                  <c:v>249.3295</c:v>
                </c:pt>
                <c:pt idx="13622">
                  <c:v>249.3622</c:v>
                </c:pt>
                <c:pt idx="13623">
                  <c:v>249.3948</c:v>
                </c:pt>
                <c:pt idx="13624">
                  <c:v>249.42750000000001</c:v>
                </c:pt>
                <c:pt idx="13625">
                  <c:v>249.46010000000001</c:v>
                </c:pt>
                <c:pt idx="13626">
                  <c:v>249.49270000000001</c:v>
                </c:pt>
                <c:pt idx="13627">
                  <c:v>249.52539999999999</c:v>
                </c:pt>
                <c:pt idx="13628">
                  <c:v>249.55799999999999</c:v>
                </c:pt>
                <c:pt idx="13629">
                  <c:v>249.5907</c:v>
                </c:pt>
                <c:pt idx="13630">
                  <c:v>249.6234</c:v>
                </c:pt>
                <c:pt idx="13631">
                  <c:v>249.65600000000001</c:v>
                </c:pt>
                <c:pt idx="13632">
                  <c:v>249.68870000000001</c:v>
                </c:pt>
                <c:pt idx="13633">
                  <c:v>249.72130000000001</c:v>
                </c:pt>
                <c:pt idx="13634">
                  <c:v>249.75399999999999</c:v>
                </c:pt>
                <c:pt idx="13635">
                  <c:v>249.7867</c:v>
                </c:pt>
                <c:pt idx="13636">
                  <c:v>249.8193</c:v>
                </c:pt>
                <c:pt idx="13637">
                  <c:v>249.852</c:v>
                </c:pt>
                <c:pt idx="13638">
                  <c:v>249.88470000000001</c:v>
                </c:pt>
                <c:pt idx="13639">
                  <c:v>249.91730000000001</c:v>
                </c:pt>
                <c:pt idx="13640">
                  <c:v>249.95</c:v>
                </c:pt>
                <c:pt idx="13641">
                  <c:v>249.98269999999999</c:v>
                </c:pt>
                <c:pt idx="13642">
                  <c:v>250.0154</c:v>
                </c:pt>
                <c:pt idx="13643">
                  <c:v>250.048</c:v>
                </c:pt>
                <c:pt idx="13644">
                  <c:v>250.08070000000001</c:v>
                </c:pt>
                <c:pt idx="13645">
                  <c:v>250.11340000000001</c:v>
                </c:pt>
                <c:pt idx="13646">
                  <c:v>250.14609999999999</c:v>
                </c:pt>
                <c:pt idx="13647">
                  <c:v>250.1788</c:v>
                </c:pt>
                <c:pt idx="13648">
                  <c:v>250.2115</c:v>
                </c:pt>
                <c:pt idx="13649">
                  <c:v>250.24420000000001</c:v>
                </c:pt>
                <c:pt idx="13650">
                  <c:v>250.27690000000001</c:v>
                </c:pt>
                <c:pt idx="13651">
                  <c:v>250.30959999999999</c:v>
                </c:pt>
                <c:pt idx="13652">
                  <c:v>250.34229999999999</c:v>
                </c:pt>
                <c:pt idx="13653">
                  <c:v>250.375</c:v>
                </c:pt>
                <c:pt idx="13654">
                  <c:v>250.40770000000001</c:v>
                </c:pt>
                <c:pt idx="13655">
                  <c:v>250.44040000000001</c:v>
                </c:pt>
                <c:pt idx="13656">
                  <c:v>250.47309999999999</c:v>
                </c:pt>
                <c:pt idx="13657">
                  <c:v>250.50579999999999</c:v>
                </c:pt>
                <c:pt idx="13658">
                  <c:v>250.5385</c:v>
                </c:pt>
                <c:pt idx="13659">
                  <c:v>250.5712</c:v>
                </c:pt>
                <c:pt idx="13660">
                  <c:v>250.60400000000001</c:v>
                </c:pt>
                <c:pt idx="13661">
                  <c:v>250.63669999999999</c:v>
                </c:pt>
                <c:pt idx="13662">
                  <c:v>250.6694</c:v>
                </c:pt>
                <c:pt idx="13663">
                  <c:v>250.7021</c:v>
                </c:pt>
                <c:pt idx="13664">
                  <c:v>250.73480000000001</c:v>
                </c:pt>
                <c:pt idx="13665">
                  <c:v>250.76759999999999</c:v>
                </c:pt>
                <c:pt idx="13666">
                  <c:v>250.80029999999999</c:v>
                </c:pt>
                <c:pt idx="13667">
                  <c:v>250.8331</c:v>
                </c:pt>
                <c:pt idx="13668">
                  <c:v>250.86580000000001</c:v>
                </c:pt>
                <c:pt idx="13669">
                  <c:v>250.89850000000001</c:v>
                </c:pt>
                <c:pt idx="13670">
                  <c:v>250.93129999999999</c:v>
                </c:pt>
                <c:pt idx="13671">
                  <c:v>250.964</c:v>
                </c:pt>
                <c:pt idx="13672">
                  <c:v>250.9967</c:v>
                </c:pt>
                <c:pt idx="13673">
                  <c:v>251.02950000000001</c:v>
                </c:pt>
                <c:pt idx="13674">
                  <c:v>251.06219999999999</c:v>
                </c:pt>
                <c:pt idx="13675">
                  <c:v>251.095</c:v>
                </c:pt>
                <c:pt idx="13676">
                  <c:v>251.1277</c:v>
                </c:pt>
                <c:pt idx="13677">
                  <c:v>251.16050000000001</c:v>
                </c:pt>
                <c:pt idx="13678">
                  <c:v>251.19329999999999</c:v>
                </c:pt>
                <c:pt idx="13679">
                  <c:v>251.226</c:v>
                </c:pt>
                <c:pt idx="13680">
                  <c:v>251.25880000000001</c:v>
                </c:pt>
                <c:pt idx="13681">
                  <c:v>251.29150000000001</c:v>
                </c:pt>
                <c:pt idx="13682">
                  <c:v>251.32429999999999</c:v>
                </c:pt>
                <c:pt idx="13683">
                  <c:v>251.3571</c:v>
                </c:pt>
                <c:pt idx="13684">
                  <c:v>251.38980000000001</c:v>
                </c:pt>
                <c:pt idx="13685">
                  <c:v>251.42259999999999</c:v>
                </c:pt>
                <c:pt idx="13686">
                  <c:v>251.4554</c:v>
                </c:pt>
                <c:pt idx="13687">
                  <c:v>251.48820000000001</c:v>
                </c:pt>
                <c:pt idx="13688">
                  <c:v>251.52090000000001</c:v>
                </c:pt>
                <c:pt idx="13689">
                  <c:v>251.55369999999999</c:v>
                </c:pt>
                <c:pt idx="13690">
                  <c:v>251.5865</c:v>
                </c:pt>
                <c:pt idx="13691">
                  <c:v>251.61930000000001</c:v>
                </c:pt>
                <c:pt idx="13692">
                  <c:v>251.65209999999999</c:v>
                </c:pt>
                <c:pt idx="13693">
                  <c:v>251.6849</c:v>
                </c:pt>
                <c:pt idx="13694">
                  <c:v>251.71770000000001</c:v>
                </c:pt>
                <c:pt idx="13695">
                  <c:v>251.75040000000001</c:v>
                </c:pt>
                <c:pt idx="13696">
                  <c:v>251.78319999999999</c:v>
                </c:pt>
                <c:pt idx="13697">
                  <c:v>251.816</c:v>
                </c:pt>
                <c:pt idx="13698">
                  <c:v>251.84880000000001</c:v>
                </c:pt>
                <c:pt idx="13699">
                  <c:v>251.88159999999999</c:v>
                </c:pt>
                <c:pt idx="13700">
                  <c:v>251.9144</c:v>
                </c:pt>
                <c:pt idx="13701">
                  <c:v>251.94730000000001</c:v>
                </c:pt>
                <c:pt idx="13702">
                  <c:v>251.98009999999999</c:v>
                </c:pt>
                <c:pt idx="13703">
                  <c:v>252.0129</c:v>
                </c:pt>
                <c:pt idx="13704">
                  <c:v>252.04570000000001</c:v>
                </c:pt>
                <c:pt idx="13705">
                  <c:v>252.07849999999999</c:v>
                </c:pt>
                <c:pt idx="13706">
                  <c:v>252.1113</c:v>
                </c:pt>
                <c:pt idx="13707">
                  <c:v>252.14410000000001</c:v>
                </c:pt>
                <c:pt idx="13708">
                  <c:v>252.17689999999999</c:v>
                </c:pt>
                <c:pt idx="13709">
                  <c:v>252.2098</c:v>
                </c:pt>
                <c:pt idx="13710">
                  <c:v>252.24260000000001</c:v>
                </c:pt>
                <c:pt idx="13711">
                  <c:v>252.27539999999999</c:v>
                </c:pt>
                <c:pt idx="13712">
                  <c:v>252.3082</c:v>
                </c:pt>
                <c:pt idx="13713">
                  <c:v>252.34110000000001</c:v>
                </c:pt>
                <c:pt idx="13714">
                  <c:v>252.37389999999999</c:v>
                </c:pt>
                <c:pt idx="13715">
                  <c:v>252.4068</c:v>
                </c:pt>
                <c:pt idx="13716">
                  <c:v>252.43960000000001</c:v>
                </c:pt>
                <c:pt idx="13717">
                  <c:v>252.47239999999999</c:v>
                </c:pt>
                <c:pt idx="13718">
                  <c:v>252.50530000000001</c:v>
                </c:pt>
                <c:pt idx="13719">
                  <c:v>252.53809999999999</c:v>
                </c:pt>
                <c:pt idx="13720">
                  <c:v>252.571</c:v>
                </c:pt>
                <c:pt idx="13721">
                  <c:v>252.60380000000001</c:v>
                </c:pt>
                <c:pt idx="13722">
                  <c:v>252.63669999999999</c:v>
                </c:pt>
                <c:pt idx="13723">
                  <c:v>252.6695</c:v>
                </c:pt>
                <c:pt idx="13724">
                  <c:v>252.70240000000001</c:v>
                </c:pt>
                <c:pt idx="13725">
                  <c:v>252.73519999999999</c:v>
                </c:pt>
                <c:pt idx="13726">
                  <c:v>252.7681</c:v>
                </c:pt>
                <c:pt idx="13727">
                  <c:v>252.80090000000001</c:v>
                </c:pt>
                <c:pt idx="13728">
                  <c:v>252.8338</c:v>
                </c:pt>
                <c:pt idx="13729">
                  <c:v>252.86670000000001</c:v>
                </c:pt>
                <c:pt idx="13730">
                  <c:v>252.89949999999999</c:v>
                </c:pt>
                <c:pt idx="13731">
                  <c:v>252.9324</c:v>
                </c:pt>
                <c:pt idx="13732">
                  <c:v>252.96530000000001</c:v>
                </c:pt>
                <c:pt idx="13733">
                  <c:v>252.9982</c:v>
                </c:pt>
                <c:pt idx="13734">
                  <c:v>253.03100000000001</c:v>
                </c:pt>
                <c:pt idx="13735">
                  <c:v>253.06389999999999</c:v>
                </c:pt>
                <c:pt idx="13736">
                  <c:v>253.0968</c:v>
                </c:pt>
                <c:pt idx="13737">
                  <c:v>253.12970000000001</c:v>
                </c:pt>
                <c:pt idx="13738">
                  <c:v>253.1626</c:v>
                </c:pt>
                <c:pt idx="13739">
                  <c:v>253.19540000000001</c:v>
                </c:pt>
                <c:pt idx="13740">
                  <c:v>253.22829999999999</c:v>
                </c:pt>
                <c:pt idx="13741">
                  <c:v>253.2612</c:v>
                </c:pt>
                <c:pt idx="13742">
                  <c:v>253.29409999999999</c:v>
                </c:pt>
                <c:pt idx="13743">
                  <c:v>253.327</c:v>
                </c:pt>
                <c:pt idx="13744">
                  <c:v>253.35990000000001</c:v>
                </c:pt>
                <c:pt idx="13745">
                  <c:v>253.39279999999999</c:v>
                </c:pt>
                <c:pt idx="13746">
                  <c:v>253.42570000000001</c:v>
                </c:pt>
                <c:pt idx="13747">
                  <c:v>253.45859999999999</c:v>
                </c:pt>
                <c:pt idx="13748">
                  <c:v>253.4915</c:v>
                </c:pt>
                <c:pt idx="13749">
                  <c:v>253.52440000000001</c:v>
                </c:pt>
                <c:pt idx="13750">
                  <c:v>253.5573</c:v>
                </c:pt>
                <c:pt idx="13751">
                  <c:v>253.59030000000001</c:v>
                </c:pt>
                <c:pt idx="13752">
                  <c:v>253.6232</c:v>
                </c:pt>
                <c:pt idx="13753">
                  <c:v>253.65610000000001</c:v>
                </c:pt>
                <c:pt idx="13754">
                  <c:v>253.68899999999999</c:v>
                </c:pt>
                <c:pt idx="13755">
                  <c:v>253.72190000000001</c:v>
                </c:pt>
                <c:pt idx="13756">
                  <c:v>253.75489999999999</c:v>
                </c:pt>
                <c:pt idx="13757">
                  <c:v>253.7878</c:v>
                </c:pt>
                <c:pt idx="13758">
                  <c:v>253.82069999999999</c:v>
                </c:pt>
                <c:pt idx="13759">
                  <c:v>253.8536</c:v>
                </c:pt>
                <c:pt idx="13760">
                  <c:v>253.88659999999999</c:v>
                </c:pt>
                <c:pt idx="13761">
                  <c:v>253.9195</c:v>
                </c:pt>
                <c:pt idx="13762">
                  <c:v>253.95240000000001</c:v>
                </c:pt>
                <c:pt idx="13763">
                  <c:v>253.9854</c:v>
                </c:pt>
                <c:pt idx="13764">
                  <c:v>254.01830000000001</c:v>
                </c:pt>
                <c:pt idx="13765">
                  <c:v>254.0513</c:v>
                </c:pt>
                <c:pt idx="13766">
                  <c:v>254.08420000000001</c:v>
                </c:pt>
                <c:pt idx="13767">
                  <c:v>254.11709999999999</c:v>
                </c:pt>
                <c:pt idx="13768">
                  <c:v>254.15010000000001</c:v>
                </c:pt>
                <c:pt idx="13769">
                  <c:v>254.18299999999999</c:v>
                </c:pt>
                <c:pt idx="13770">
                  <c:v>254.21600000000001</c:v>
                </c:pt>
                <c:pt idx="13771">
                  <c:v>254.24889999999999</c:v>
                </c:pt>
                <c:pt idx="13772">
                  <c:v>254.28190000000001</c:v>
                </c:pt>
                <c:pt idx="13773">
                  <c:v>254.31489999999999</c:v>
                </c:pt>
                <c:pt idx="13774">
                  <c:v>254.34780000000001</c:v>
                </c:pt>
                <c:pt idx="13775">
                  <c:v>254.38079999999999</c:v>
                </c:pt>
                <c:pt idx="13776">
                  <c:v>254.41380000000001</c:v>
                </c:pt>
                <c:pt idx="13777">
                  <c:v>254.44669999999999</c:v>
                </c:pt>
                <c:pt idx="13778">
                  <c:v>254.47970000000001</c:v>
                </c:pt>
                <c:pt idx="13779">
                  <c:v>254.5127</c:v>
                </c:pt>
                <c:pt idx="13780">
                  <c:v>254.54560000000001</c:v>
                </c:pt>
                <c:pt idx="13781">
                  <c:v>254.57859999999999</c:v>
                </c:pt>
                <c:pt idx="13782">
                  <c:v>254.61160000000001</c:v>
                </c:pt>
                <c:pt idx="13783">
                  <c:v>254.6446</c:v>
                </c:pt>
                <c:pt idx="13784">
                  <c:v>254.67760000000001</c:v>
                </c:pt>
                <c:pt idx="13785">
                  <c:v>254.7106</c:v>
                </c:pt>
                <c:pt idx="13786">
                  <c:v>254.74350000000001</c:v>
                </c:pt>
                <c:pt idx="13787">
                  <c:v>254.7765</c:v>
                </c:pt>
                <c:pt idx="13788">
                  <c:v>254.80950000000001</c:v>
                </c:pt>
                <c:pt idx="13789">
                  <c:v>254.8425</c:v>
                </c:pt>
                <c:pt idx="13790">
                  <c:v>254.87549999999999</c:v>
                </c:pt>
                <c:pt idx="13791">
                  <c:v>254.9085</c:v>
                </c:pt>
                <c:pt idx="13792">
                  <c:v>254.94149999999999</c:v>
                </c:pt>
                <c:pt idx="13793">
                  <c:v>254.97450000000001</c:v>
                </c:pt>
                <c:pt idx="13794">
                  <c:v>255.00749999999999</c:v>
                </c:pt>
                <c:pt idx="13795">
                  <c:v>255.04050000000001</c:v>
                </c:pt>
                <c:pt idx="13796">
                  <c:v>255.0735</c:v>
                </c:pt>
                <c:pt idx="13797">
                  <c:v>255.10650000000001</c:v>
                </c:pt>
                <c:pt idx="13798">
                  <c:v>255.1396</c:v>
                </c:pt>
                <c:pt idx="13799">
                  <c:v>255.17259999999999</c:v>
                </c:pt>
                <c:pt idx="13800">
                  <c:v>255.2056</c:v>
                </c:pt>
                <c:pt idx="13801">
                  <c:v>255.23859999999999</c:v>
                </c:pt>
                <c:pt idx="13802">
                  <c:v>255.27160000000001</c:v>
                </c:pt>
                <c:pt idx="13803">
                  <c:v>255.30459999999999</c:v>
                </c:pt>
                <c:pt idx="13804">
                  <c:v>255.33770000000001</c:v>
                </c:pt>
                <c:pt idx="13805">
                  <c:v>255.3707</c:v>
                </c:pt>
                <c:pt idx="13806">
                  <c:v>255.40369999999999</c:v>
                </c:pt>
                <c:pt idx="13807">
                  <c:v>255.43680000000001</c:v>
                </c:pt>
                <c:pt idx="13808">
                  <c:v>255.46979999999999</c:v>
                </c:pt>
                <c:pt idx="13809">
                  <c:v>255.50280000000001</c:v>
                </c:pt>
                <c:pt idx="13810">
                  <c:v>255.5359</c:v>
                </c:pt>
                <c:pt idx="13811">
                  <c:v>255.56890000000001</c:v>
                </c:pt>
                <c:pt idx="13812">
                  <c:v>255.602</c:v>
                </c:pt>
                <c:pt idx="13813">
                  <c:v>255.63499999999999</c:v>
                </c:pt>
                <c:pt idx="13814">
                  <c:v>255.66800000000001</c:v>
                </c:pt>
                <c:pt idx="13815">
                  <c:v>255.7011</c:v>
                </c:pt>
                <c:pt idx="13816">
                  <c:v>255.73410000000001</c:v>
                </c:pt>
                <c:pt idx="13817">
                  <c:v>255.7672</c:v>
                </c:pt>
                <c:pt idx="13818">
                  <c:v>255.80029999999999</c:v>
                </c:pt>
                <c:pt idx="13819">
                  <c:v>255.83330000000001</c:v>
                </c:pt>
                <c:pt idx="13820">
                  <c:v>255.8664</c:v>
                </c:pt>
                <c:pt idx="13821">
                  <c:v>255.89940000000001</c:v>
                </c:pt>
                <c:pt idx="13822">
                  <c:v>255.9325</c:v>
                </c:pt>
                <c:pt idx="13823">
                  <c:v>255.96559999999999</c:v>
                </c:pt>
                <c:pt idx="13824">
                  <c:v>255.99860000000001</c:v>
                </c:pt>
                <c:pt idx="13825">
                  <c:v>256.0317</c:v>
                </c:pt>
                <c:pt idx="13826">
                  <c:v>256.06479999999999</c:v>
                </c:pt>
                <c:pt idx="13827">
                  <c:v>256.09789999999998</c:v>
                </c:pt>
                <c:pt idx="13828">
                  <c:v>256.1309</c:v>
                </c:pt>
                <c:pt idx="13829">
                  <c:v>256.16399999999999</c:v>
                </c:pt>
                <c:pt idx="13830">
                  <c:v>256.19709999999998</c:v>
                </c:pt>
                <c:pt idx="13831">
                  <c:v>256.23020000000002</c:v>
                </c:pt>
                <c:pt idx="13832">
                  <c:v>256.26330000000002</c:v>
                </c:pt>
                <c:pt idx="13833">
                  <c:v>256.29640000000001</c:v>
                </c:pt>
                <c:pt idx="13834">
                  <c:v>256.32940000000002</c:v>
                </c:pt>
                <c:pt idx="13835">
                  <c:v>256.36250000000001</c:v>
                </c:pt>
                <c:pt idx="13836">
                  <c:v>256.3956</c:v>
                </c:pt>
                <c:pt idx="13837">
                  <c:v>256.42869999999999</c:v>
                </c:pt>
                <c:pt idx="13838">
                  <c:v>256.46179999999998</c:v>
                </c:pt>
                <c:pt idx="13839">
                  <c:v>256.49489999999997</c:v>
                </c:pt>
                <c:pt idx="13840">
                  <c:v>256.52800000000002</c:v>
                </c:pt>
                <c:pt idx="13841">
                  <c:v>256.56110000000001</c:v>
                </c:pt>
                <c:pt idx="13842">
                  <c:v>256.5942</c:v>
                </c:pt>
                <c:pt idx="13843">
                  <c:v>256.62729999999999</c:v>
                </c:pt>
                <c:pt idx="13844">
                  <c:v>256.66050000000001</c:v>
                </c:pt>
                <c:pt idx="13845">
                  <c:v>256.6936</c:v>
                </c:pt>
                <c:pt idx="13846">
                  <c:v>256.72669999999999</c:v>
                </c:pt>
                <c:pt idx="13847">
                  <c:v>256.75979999999998</c:v>
                </c:pt>
                <c:pt idx="13848">
                  <c:v>256.79289999999997</c:v>
                </c:pt>
                <c:pt idx="13849">
                  <c:v>256.82600000000002</c:v>
                </c:pt>
                <c:pt idx="13850">
                  <c:v>256.85919999999999</c:v>
                </c:pt>
                <c:pt idx="13851">
                  <c:v>256.89229999999998</c:v>
                </c:pt>
                <c:pt idx="13852">
                  <c:v>256.92540000000002</c:v>
                </c:pt>
                <c:pt idx="13853">
                  <c:v>256.95859999999999</c:v>
                </c:pt>
                <c:pt idx="13854">
                  <c:v>256.99169999999998</c:v>
                </c:pt>
                <c:pt idx="13855">
                  <c:v>257.02480000000003</c:v>
                </c:pt>
                <c:pt idx="13856">
                  <c:v>257.05799999999999</c:v>
                </c:pt>
                <c:pt idx="13857">
                  <c:v>257.09109999999998</c:v>
                </c:pt>
                <c:pt idx="13858">
                  <c:v>257.12419999999997</c:v>
                </c:pt>
                <c:pt idx="13859">
                  <c:v>257.1574</c:v>
                </c:pt>
                <c:pt idx="13860">
                  <c:v>257.19049999999999</c:v>
                </c:pt>
                <c:pt idx="13861">
                  <c:v>257.22370000000001</c:v>
                </c:pt>
                <c:pt idx="13862">
                  <c:v>257.2568</c:v>
                </c:pt>
                <c:pt idx="13863">
                  <c:v>257.29000000000002</c:v>
                </c:pt>
                <c:pt idx="13864">
                  <c:v>257.32310000000001</c:v>
                </c:pt>
                <c:pt idx="13865">
                  <c:v>257.35629999999998</c:v>
                </c:pt>
                <c:pt idx="13866">
                  <c:v>257.38940000000002</c:v>
                </c:pt>
                <c:pt idx="13867">
                  <c:v>257.42259999999999</c:v>
                </c:pt>
                <c:pt idx="13868">
                  <c:v>257.45569999999998</c:v>
                </c:pt>
                <c:pt idx="13869">
                  <c:v>257.4889</c:v>
                </c:pt>
                <c:pt idx="13870">
                  <c:v>257.52210000000002</c:v>
                </c:pt>
                <c:pt idx="13871">
                  <c:v>257.55529999999999</c:v>
                </c:pt>
                <c:pt idx="13872">
                  <c:v>257.58839999999998</c:v>
                </c:pt>
                <c:pt idx="13873">
                  <c:v>257.6216</c:v>
                </c:pt>
                <c:pt idx="13874">
                  <c:v>257.65480000000002</c:v>
                </c:pt>
                <c:pt idx="13875">
                  <c:v>257.68799999999999</c:v>
                </c:pt>
                <c:pt idx="13876">
                  <c:v>257.72109999999998</c:v>
                </c:pt>
                <c:pt idx="13877">
                  <c:v>257.7543</c:v>
                </c:pt>
                <c:pt idx="13878">
                  <c:v>257.78750000000002</c:v>
                </c:pt>
                <c:pt idx="13879">
                  <c:v>257.82069999999999</c:v>
                </c:pt>
                <c:pt idx="13880">
                  <c:v>257.85390000000001</c:v>
                </c:pt>
                <c:pt idx="13881">
                  <c:v>257.88709999999998</c:v>
                </c:pt>
                <c:pt idx="13882">
                  <c:v>257.9203</c:v>
                </c:pt>
                <c:pt idx="13883">
                  <c:v>257.95350000000002</c:v>
                </c:pt>
                <c:pt idx="13884">
                  <c:v>257.98669999999998</c:v>
                </c:pt>
                <c:pt idx="13885">
                  <c:v>258.01979999999998</c:v>
                </c:pt>
                <c:pt idx="13886">
                  <c:v>258.053</c:v>
                </c:pt>
                <c:pt idx="13887">
                  <c:v>258.08620000000002</c:v>
                </c:pt>
                <c:pt idx="13888">
                  <c:v>258.11939999999998</c:v>
                </c:pt>
                <c:pt idx="13889">
                  <c:v>258.15269999999998</c:v>
                </c:pt>
                <c:pt idx="13890">
                  <c:v>258.1859</c:v>
                </c:pt>
                <c:pt idx="13891">
                  <c:v>258.21910000000003</c:v>
                </c:pt>
                <c:pt idx="13892">
                  <c:v>258.25229999999999</c:v>
                </c:pt>
                <c:pt idx="13893">
                  <c:v>258.28550000000001</c:v>
                </c:pt>
                <c:pt idx="13894">
                  <c:v>258.31869999999998</c:v>
                </c:pt>
                <c:pt idx="13895">
                  <c:v>258.35199999999998</c:v>
                </c:pt>
                <c:pt idx="13896">
                  <c:v>258.3852</c:v>
                </c:pt>
                <c:pt idx="13897">
                  <c:v>258.41840000000002</c:v>
                </c:pt>
                <c:pt idx="13898">
                  <c:v>258.45159999999998</c:v>
                </c:pt>
                <c:pt idx="13899">
                  <c:v>258.48489999999998</c:v>
                </c:pt>
                <c:pt idx="13900">
                  <c:v>258.5181</c:v>
                </c:pt>
                <c:pt idx="13901">
                  <c:v>258.55130000000003</c:v>
                </c:pt>
                <c:pt idx="13902">
                  <c:v>258.58460000000002</c:v>
                </c:pt>
                <c:pt idx="13903">
                  <c:v>258.61779999999999</c:v>
                </c:pt>
                <c:pt idx="13904">
                  <c:v>258.65100000000001</c:v>
                </c:pt>
                <c:pt idx="13905">
                  <c:v>258.68430000000001</c:v>
                </c:pt>
                <c:pt idx="13906">
                  <c:v>258.71749999999997</c:v>
                </c:pt>
                <c:pt idx="13907">
                  <c:v>258.75080000000003</c:v>
                </c:pt>
                <c:pt idx="13908">
                  <c:v>258.78399999999999</c:v>
                </c:pt>
                <c:pt idx="13909">
                  <c:v>258.81729999999999</c:v>
                </c:pt>
                <c:pt idx="13910">
                  <c:v>258.85050000000001</c:v>
                </c:pt>
                <c:pt idx="13911">
                  <c:v>258.88380000000001</c:v>
                </c:pt>
                <c:pt idx="13912">
                  <c:v>258.91699999999997</c:v>
                </c:pt>
                <c:pt idx="13913">
                  <c:v>258.95030000000003</c:v>
                </c:pt>
                <c:pt idx="13914">
                  <c:v>258.98360000000002</c:v>
                </c:pt>
                <c:pt idx="13915">
                  <c:v>259.01679999999999</c:v>
                </c:pt>
                <c:pt idx="13916">
                  <c:v>259.05009999999999</c:v>
                </c:pt>
                <c:pt idx="13917">
                  <c:v>259.08330000000001</c:v>
                </c:pt>
                <c:pt idx="13918">
                  <c:v>259.11660000000001</c:v>
                </c:pt>
                <c:pt idx="13919">
                  <c:v>259.1499</c:v>
                </c:pt>
                <c:pt idx="13920">
                  <c:v>259.1832</c:v>
                </c:pt>
                <c:pt idx="13921">
                  <c:v>259.21640000000002</c:v>
                </c:pt>
                <c:pt idx="13922">
                  <c:v>259.24970000000002</c:v>
                </c:pt>
                <c:pt idx="13923">
                  <c:v>259.28300000000002</c:v>
                </c:pt>
                <c:pt idx="13924">
                  <c:v>259.31630000000001</c:v>
                </c:pt>
                <c:pt idx="13925">
                  <c:v>259.34949999999998</c:v>
                </c:pt>
                <c:pt idx="13926">
                  <c:v>259.38279999999997</c:v>
                </c:pt>
                <c:pt idx="13927">
                  <c:v>259.41609999999997</c:v>
                </c:pt>
                <c:pt idx="13928">
                  <c:v>259.44940000000003</c:v>
                </c:pt>
                <c:pt idx="13929">
                  <c:v>259.48270000000002</c:v>
                </c:pt>
                <c:pt idx="13930">
                  <c:v>259.51600000000002</c:v>
                </c:pt>
                <c:pt idx="13931">
                  <c:v>259.54930000000002</c:v>
                </c:pt>
                <c:pt idx="13932">
                  <c:v>259.58260000000001</c:v>
                </c:pt>
                <c:pt idx="13933">
                  <c:v>259.61590000000001</c:v>
                </c:pt>
                <c:pt idx="13934">
                  <c:v>259.64920000000001</c:v>
                </c:pt>
                <c:pt idx="13935">
                  <c:v>259.6825</c:v>
                </c:pt>
                <c:pt idx="13936">
                  <c:v>259.7158</c:v>
                </c:pt>
                <c:pt idx="13937">
                  <c:v>259.7491</c:v>
                </c:pt>
                <c:pt idx="13938">
                  <c:v>259.7824</c:v>
                </c:pt>
                <c:pt idx="13939">
                  <c:v>259.81580000000002</c:v>
                </c:pt>
                <c:pt idx="13940">
                  <c:v>259.84910000000002</c:v>
                </c:pt>
                <c:pt idx="13941">
                  <c:v>259.88240000000002</c:v>
                </c:pt>
                <c:pt idx="13942">
                  <c:v>259.91570000000002</c:v>
                </c:pt>
                <c:pt idx="13943">
                  <c:v>259.94900000000001</c:v>
                </c:pt>
                <c:pt idx="13944">
                  <c:v>259.98239999999998</c:v>
                </c:pt>
                <c:pt idx="13945">
                  <c:v>260.01569999999998</c:v>
                </c:pt>
                <c:pt idx="13946">
                  <c:v>260.04899999999998</c:v>
                </c:pt>
                <c:pt idx="13947">
                  <c:v>260.08229999999998</c:v>
                </c:pt>
                <c:pt idx="13948">
                  <c:v>260.1157</c:v>
                </c:pt>
                <c:pt idx="13949">
                  <c:v>260.149</c:v>
                </c:pt>
                <c:pt idx="13950">
                  <c:v>260.1823</c:v>
                </c:pt>
                <c:pt idx="13951">
                  <c:v>260.21570000000003</c:v>
                </c:pt>
                <c:pt idx="13952">
                  <c:v>260.24900000000002</c:v>
                </c:pt>
                <c:pt idx="13953">
                  <c:v>260.2824</c:v>
                </c:pt>
                <c:pt idx="13954">
                  <c:v>260.31569999999999</c:v>
                </c:pt>
                <c:pt idx="13955">
                  <c:v>260.34910000000002</c:v>
                </c:pt>
                <c:pt idx="13956">
                  <c:v>260.38240000000002</c:v>
                </c:pt>
                <c:pt idx="13957">
                  <c:v>260.41579999999999</c:v>
                </c:pt>
                <c:pt idx="13958">
                  <c:v>260.44909999999999</c:v>
                </c:pt>
                <c:pt idx="13959">
                  <c:v>260.48250000000002</c:v>
                </c:pt>
                <c:pt idx="13960">
                  <c:v>260.51580000000001</c:v>
                </c:pt>
                <c:pt idx="13961">
                  <c:v>260.54919999999998</c:v>
                </c:pt>
                <c:pt idx="13962">
                  <c:v>260.58260000000001</c:v>
                </c:pt>
                <c:pt idx="13963">
                  <c:v>260.61590000000001</c:v>
                </c:pt>
                <c:pt idx="13964">
                  <c:v>260.64929999999998</c:v>
                </c:pt>
                <c:pt idx="13965">
                  <c:v>260.68270000000001</c:v>
                </c:pt>
                <c:pt idx="13966">
                  <c:v>260.71600000000001</c:v>
                </c:pt>
                <c:pt idx="13967">
                  <c:v>260.74939999999998</c:v>
                </c:pt>
                <c:pt idx="13968">
                  <c:v>260.78280000000001</c:v>
                </c:pt>
                <c:pt idx="13969">
                  <c:v>260.81619999999998</c:v>
                </c:pt>
                <c:pt idx="13970">
                  <c:v>260.84949999999998</c:v>
                </c:pt>
                <c:pt idx="13971">
                  <c:v>260.88290000000001</c:v>
                </c:pt>
                <c:pt idx="13972">
                  <c:v>260.91629999999998</c:v>
                </c:pt>
                <c:pt idx="13973">
                  <c:v>260.94970000000001</c:v>
                </c:pt>
                <c:pt idx="13974">
                  <c:v>260.98309999999998</c:v>
                </c:pt>
                <c:pt idx="13975">
                  <c:v>261.01650000000001</c:v>
                </c:pt>
                <c:pt idx="13976">
                  <c:v>261.04989999999998</c:v>
                </c:pt>
                <c:pt idx="13977">
                  <c:v>261.08330000000001</c:v>
                </c:pt>
                <c:pt idx="13978">
                  <c:v>261.11669999999998</c:v>
                </c:pt>
                <c:pt idx="13979">
                  <c:v>261.15010000000001</c:v>
                </c:pt>
                <c:pt idx="13980">
                  <c:v>261.18349999999998</c:v>
                </c:pt>
                <c:pt idx="13981">
                  <c:v>261.21690000000001</c:v>
                </c:pt>
                <c:pt idx="13982">
                  <c:v>261.25029999999998</c:v>
                </c:pt>
                <c:pt idx="13983">
                  <c:v>261.28370000000001</c:v>
                </c:pt>
                <c:pt idx="13984">
                  <c:v>261.31709999999998</c:v>
                </c:pt>
                <c:pt idx="13985">
                  <c:v>261.35050000000001</c:v>
                </c:pt>
                <c:pt idx="13986">
                  <c:v>261.38389999999998</c:v>
                </c:pt>
                <c:pt idx="13987">
                  <c:v>261.41739999999999</c:v>
                </c:pt>
                <c:pt idx="13988">
                  <c:v>261.45080000000002</c:v>
                </c:pt>
                <c:pt idx="13989">
                  <c:v>261.48419999999999</c:v>
                </c:pt>
                <c:pt idx="13990">
                  <c:v>261.51760000000002</c:v>
                </c:pt>
                <c:pt idx="13991">
                  <c:v>261.55099999999999</c:v>
                </c:pt>
                <c:pt idx="13992">
                  <c:v>261.58449999999999</c:v>
                </c:pt>
                <c:pt idx="13993">
                  <c:v>261.61790000000002</c:v>
                </c:pt>
                <c:pt idx="13994">
                  <c:v>261.65129999999999</c:v>
                </c:pt>
                <c:pt idx="13995">
                  <c:v>261.6848</c:v>
                </c:pt>
                <c:pt idx="13996">
                  <c:v>261.71820000000002</c:v>
                </c:pt>
                <c:pt idx="13997">
                  <c:v>261.7516</c:v>
                </c:pt>
                <c:pt idx="13998">
                  <c:v>261.7851</c:v>
                </c:pt>
                <c:pt idx="13999">
                  <c:v>261.81849999999997</c:v>
                </c:pt>
                <c:pt idx="14000">
                  <c:v>261.85199999999998</c:v>
                </c:pt>
                <c:pt idx="14001">
                  <c:v>261.8854</c:v>
                </c:pt>
                <c:pt idx="14002">
                  <c:v>261.91890000000001</c:v>
                </c:pt>
                <c:pt idx="14003">
                  <c:v>261.95229999999998</c:v>
                </c:pt>
                <c:pt idx="14004">
                  <c:v>261.98570000000001</c:v>
                </c:pt>
                <c:pt idx="14005">
                  <c:v>262.01920000000001</c:v>
                </c:pt>
                <c:pt idx="14006">
                  <c:v>262.05270000000002</c:v>
                </c:pt>
                <c:pt idx="14007">
                  <c:v>262.08609999999999</c:v>
                </c:pt>
                <c:pt idx="14008">
                  <c:v>262.11959999999999</c:v>
                </c:pt>
                <c:pt idx="14009">
                  <c:v>262.15300000000002</c:v>
                </c:pt>
                <c:pt idx="14010">
                  <c:v>262.18650000000002</c:v>
                </c:pt>
                <c:pt idx="14011">
                  <c:v>262.22000000000003</c:v>
                </c:pt>
                <c:pt idx="14012">
                  <c:v>262.2534</c:v>
                </c:pt>
                <c:pt idx="14013">
                  <c:v>262.2869</c:v>
                </c:pt>
                <c:pt idx="14014">
                  <c:v>262.32040000000001</c:v>
                </c:pt>
                <c:pt idx="14015">
                  <c:v>262.35390000000001</c:v>
                </c:pt>
                <c:pt idx="14016">
                  <c:v>262.38740000000001</c:v>
                </c:pt>
                <c:pt idx="14017">
                  <c:v>262.42079999999999</c:v>
                </c:pt>
                <c:pt idx="14018">
                  <c:v>262.45429999999999</c:v>
                </c:pt>
                <c:pt idx="14019">
                  <c:v>262.48779999999999</c:v>
                </c:pt>
                <c:pt idx="14020">
                  <c:v>262.5213</c:v>
                </c:pt>
                <c:pt idx="14021">
                  <c:v>262.5548</c:v>
                </c:pt>
                <c:pt idx="14022">
                  <c:v>262.5883</c:v>
                </c:pt>
                <c:pt idx="14023">
                  <c:v>262.62180000000001</c:v>
                </c:pt>
                <c:pt idx="14024">
                  <c:v>262.65530000000001</c:v>
                </c:pt>
                <c:pt idx="14025">
                  <c:v>262.68880000000001</c:v>
                </c:pt>
                <c:pt idx="14026">
                  <c:v>262.72230000000002</c:v>
                </c:pt>
                <c:pt idx="14027">
                  <c:v>262.75580000000002</c:v>
                </c:pt>
                <c:pt idx="14028">
                  <c:v>262.78930000000003</c:v>
                </c:pt>
                <c:pt idx="14029">
                  <c:v>262.82279999999997</c:v>
                </c:pt>
                <c:pt idx="14030">
                  <c:v>262.85629999999998</c:v>
                </c:pt>
                <c:pt idx="14031">
                  <c:v>262.88979999999998</c:v>
                </c:pt>
                <c:pt idx="14032">
                  <c:v>262.92329999999998</c:v>
                </c:pt>
                <c:pt idx="14033">
                  <c:v>262.95679999999999</c:v>
                </c:pt>
                <c:pt idx="14034">
                  <c:v>262.99029999999999</c:v>
                </c:pt>
                <c:pt idx="14035">
                  <c:v>263.02390000000003</c:v>
                </c:pt>
                <c:pt idx="14036">
                  <c:v>263.05739999999997</c:v>
                </c:pt>
                <c:pt idx="14037">
                  <c:v>263.09089999999998</c:v>
                </c:pt>
                <c:pt idx="14038">
                  <c:v>263.12439999999998</c:v>
                </c:pt>
                <c:pt idx="14039">
                  <c:v>263.15800000000002</c:v>
                </c:pt>
                <c:pt idx="14040">
                  <c:v>263.19150000000002</c:v>
                </c:pt>
                <c:pt idx="14041">
                  <c:v>263.22500000000002</c:v>
                </c:pt>
                <c:pt idx="14042">
                  <c:v>263.25850000000003</c:v>
                </c:pt>
                <c:pt idx="14043">
                  <c:v>263.2921</c:v>
                </c:pt>
                <c:pt idx="14044">
                  <c:v>263.32560000000001</c:v>
                </c:pt>
                <c:pt idx="14045">
                  <c:v>263.35919999999999</c:v>
                </c:pt>
                <c:pt idx="14046">
                  <c:v>263.39269999999999</c:v>
                </c:pt>
                <c:pt idx="14047">
                  <c:v>263.42619999999999</c:v>
                </c:pt>
                <c:pt idx="14048">
                  <c:v>263.45979999999997</c:v>
                </c:pt>
                <c:pt idx="14049">
                  <c:v>263.49329999999998</c:v>
                </c:pt>
                <c:pt idx="14050">
                  <c:v>263.52690000000001</c:v>
                </c:pt>
                <c:pt idx="14051">
                  <c:v>263.56049999999999</c:v>
                </c:pt>
                <c:pt idx="14052">
                  <c:v>263.59399999999999</c:v>
                </c:pt>
                <c:pt idx="14053">
                  <c:v>263.62759999999997</c:v>
                </c:pt>
                <c:pt idx="14054">
                  <c:v>263.66109999999998</c:v>
                </c:pt>
                <c:pt idx="14055">
                  <c:v>263.69470000000001</c:v>
                </c:pt>
                <c:pt idx="14056">
                  <c:v>263.72820000000002</c:v>
                </c:pt>
                <c:pt idx="14057">
                  <c:v>263.76179999999999</c:v>
                </c:pt>
                <c:pt idx="14058">
                  <c:v>263.79539999999997</c:v>
                </c:pt>
                <c:pt idx="14059">
                  <c:v>263.82889999999998</c:v>
                </c:pt>
                <c:pt idx="14060">
                  <c:v>263.86250000000001</c:v>
                </c:pt>
                <c:pt idx="14061">
                  <c:v>263.89609999999999</c:v>
                </c:pt>
                <c:pt idx="14062">
                  <c:v>263.92970000000003</c:v>
                </c:pt>
                <c:pt idx="14063">
                  <c:v>263.9633</c:v>
                </c:pt>
                <c:pt idx="14064">
                  <c:v>263.99680000000001</c:v>
                </c:pt>
                <c:pt idx="14065">
                  <c:v>264.03039999999999</c:v>
                </c:pt>
                <c:pt idx="14066">
                  <c:v>264.06400000000002</c:v>
                </c:pt>
                <c:pt idx="14067">
                  <c:v>264.0976</c:v>
                </c:pt>
                <c:pt idx="14068">
                  <c:v>264.13119999999998</c:v>
                </c:pt>
                <c:pt idx="14069">
                  <c:v>264.16480000000001</c:v>
                </c:pt>
                <c:pt idx="14070">
                  <c:v>264.19839999999999</c:v>
                </c:pt>
                <c:pt idx="14071">
                  <c:v>264.23200000000003</c:v>
                </c:pt>
                <c:pt idx="14072">
                  <c:v>264.26560000000001</c:v>
                </c:pt>
                <c:pt idx="14073">
                  <c:v>264.29919999999998</c:v>
                </c:pt>
                <c:pt idx="14074">
                  <c:v>264.33280000000002</c:v>
                </c:pt>
                <c:pt idx="14075">
                  <c:v>264.3664</c:v>
                </c:pt>
                <c:pt idx="14076">
                  <c:v>264.39999999999998</c:v>
                </c:pt>
                <c:pt idx="14077">
                  <c:v>264.43360000000001</c:v>
                </c:pt>
                <c:pt idx="14078">
                  <c:v>264.46719999999999</c:v>
                </c:pt>
                <c:pt idx="14079">
                  <c:v>264.50080000000003</c:v>
                </c:pt>
                <c:pt idx="14080">
                  <c:v>264.53440000000001</c:v>
                </c:pt>
                <c:pt idx="14081">
                  <c:v>264.56810000000002</c:v>
                </c:pt>
                <c:pt idx="14082">
                  <c:v>264.60169999999999</c:v>
                </c:pt>
                <c:pt idx="14083">
                  <c:v>264.63529999999997</c:v>
                </c:pt>
                <c:pt idx="14084">
                  <c:v>264.66890000000001</c:v>
                </c:pt>
                <c:pt idx="14085">
                  <c:v>264.70249999999999</c:v>
                </c:pt>
                <c:pt idx="14086">
                  <c:v>264.73610000000002</c:v>
                </c:pt>
                <c:pt idx="14087">
                  <c:v>264.76979999999998</c:v>
                </c:pt>
                <c:pt idx="14088">
                  <c:v>264.80340000000001</c:v>
                </c:pt>
                <c:pt idx="14089">
                  <c:v>264.83710000000002</c:v>
                </c:pt>
                <c:pt idx="14090">
                  <c:v>264.8707</c:v>
                </c:pt>
                <c:pt idx="14091">
                  <c:v>264.90429999999998</c:v>
                </c:pt>
                <c:pt idx="14092">
                  <c:v>264.93799999999999</c:v>
                </c:pt>
                <c:pt idx="14093">
                  <c:v>264.97160000000002</c:v>
                </c:pt>
                <c:pt idx="14094">
                  <c:v>265.0052</c:v>
                </c:pt>
                <c:pt idx="14095">
                  <c:v>265.03890000000001</c:v>
                </c:pt>
                <c:pt idx="14096">
                  <c:v>265.07260000000002</c:v>
                </c:pt>
                <c:pt idx="14097">
                  <c:v>265.1062</c:v>
                </c:pt>
                <c:pt idx="14098">
                  <c:v>265.13990000000001</c:v>
                </c:pt>
                <c:pt idx="14099">
                  <c:v>265.17349999999999</c:v>
                </c:pt>
                <c:pt idx="14100">
                  <c:v>265.2072</c:v>
                </c:pt>
                <c:pt idx="14101">
                  <c:v>265.24079999999998</c:v>
                </c:pt>
                <c:pt idx="14102">
                  <c:v>265.27449999999999</c:v>
                </c:pt>
                <c:pt idx="14103">
                  <c:v>265.3082</c:v>
                </c:pt>
                <c:pt idx="14104">
                  <c:v>265.34179999999998</c:v>
                </c:pt>
                <c:pt idx="14105">
                  <c:v>265.37549999999999</c:v>
                </c:pt>
                <c:pt idx="14106">
                  <c:v>265.4092</c:v>
                </c:pt>
                <c:pt idx="14107">
                  <c:v>265.44279999999998</c:v>
                </c:pt>
                <c:pt idx="14108">
                  <c:v>265.47649999999999</c:v>
                </c:pt>
                <c:pt idx="14109">
                  <c:v>265.5102</c:v>
                </c:pt>
                <c:pt idx="14110">
                  <c:v>265.54390000000001</c:v>
                </c:pt>
                <c:pt idx="14111">
                  <c:v>265.57749999999999</c:v>
                </c:pt>
                <c:pt idx="14112">
                  <c:v>265.6112</c:v>
                </c:pt>
                <c:pt idx="14113">
                  <c:v>265.64490000000001</c:v>
                </c:pt>
                <c:pt idx="14114">
                  <c:v>265.67860000000002</c:v>
                </c:pt>
                <c:pt idx="14115">
                  <c:v>265.71230000000003</c:v>
                </c:pt>
                <c:pt idx="14116">
                  <c:v>265.74599999999998</c:v>
                </c:pt>
                <c:pt idx="14117">
                  <c:v>265.77969999999999</c:v>
                </c:pt>
                <c:pt idx="14118">
                  <c:v>265.8134</c:v>
                </c:pt>
                <c:pt idx="14119">
                  <c:v>265.84710000000001</c:v>
                </c:pt>
                <c:pt idx="14120">
                  <c:v>265.88080000000002</c:v>
                </c:pt>
                <c:pt idx="14121">
                  <c:v>265.91449999999998</c:v>
                </c:pt>
                <c:pt idx="14122">
                  <c:v>265.94819999999999</c:v>
                </c:pt>
                <c:pt idx="14123">
                  <c:v>265.9819</c:v>
                </c:pt>
                <c:pt idx="14124">
                  <c:v>266.01560000000001</c:v>
                </c:pt>
                <c:pt idx="14125">
                  <c:v>266.04930000000002</c:v>
                </c:pt>
                <c:pt idx="14126">
                  <c:v>266.08300000000003</c:v>
                </c:pt>
                <c:pt idx="14127">
                  <c:v>266.11680000000001</c:v>
                </c:pt>
                <c:pt idx="14128">
                  <c:v>266.15050000000002</c:v>
                </c:pt>
                <c:pt idx="14129">
                  <c:v>266.18419999999998</c:v>
                </c:pt>
                <c:pt idx="14130">
                  <c:v>266.21789999999999</c:v>
                </c:pt>
                <c:pt idx="14131">
                  <c:v>266.2516</c:v>
                </c:pt>
                <c:pt idx="14132">
                  <c:v>266.28539999999998</c:v>
                </c:pt>
                <c:pt idx="14133">
                  <c:v>266.31909999999999</c:v>
                </c:pt>
                <c:pt idx="14134">
                  <c:v>266.3528</c:v>
                </c:pt>
                <c:pt idx="14135">
                  <c:v>266.38659999999999</c:v>
                </c:pt>
                <c:pt idx="14136">
                  <c:v>266.4203</c:v>
                </c:pt>
                <c:pt idx="14137">
                  <c:v>266.45400000000001</c:v>
                </c:pt>
                <c:pt idx="14138">
                  <c:v>266.48779999999999</c:v>
                </c:pt>
                <c:pt idx="14139">
                  <c:v>266.5215</c:v>
                </c:pt>
                <c:pt idx="14140">
                  <c:v>266.55520000000001</c:v>
                </c:pt>
                <c:pt idx="14141">
                  <c:v>266.589</c:v>
                </c:pt>
                <c:pt idx="14142">
                  <c:v>266.62270000000001</c:v>
                </c:pt>
                <c:pt idx="14143">
                  <c:v>266.65649999999999</c:v>
                </c:pt>
                <c:pt idx="14144">
                  <c:v>266.6902</c:v>
                </c:pt>
                <c:pt idx="14145">
                  <c:v>266.72399999999999</c:v>
                </c:pt>
                <c:pt idx="14146">
                  <c:v>266.75779999999997</c:v>
                </c:pt>
                <c:pt idx="14147">
                  <c:v>266.79149999999998</c:v>
                </c:pt>
                <c:pt idx="14148">
                  <c:v>266.82530000000003</c:v>
                </c:pt>
                <c:pt idx="14149">
                  <c:v>266.85899999999998</c:v>
                </c:pt>
                <c:pt idx="14150">
                  <c:v>266.89280000000002</c:v>
                </c:pt>
                <c:pt idx="14151">
                  <c:v>266.92660000000001</c:v>
                </c:pt>
                <c:pt idx="14152">
                  <c:v>266.96030000000002</c:v>
                </c:pt>
                <c:pt idx="14153">
                  <c:v>266.9941</c:v>
                </c:pt>
                <c:pt idx="14154">
                  <c:v>267.02789999999999</c:v>
                </c:pt>
                <c:pt idx="14155">
                  <c:v>267.0616</c:v>
                </c:pt>
                <c:pt idx="14156">
                  <c:v>267.09539999999998</c:v>
                </c:pt>
                <c:pt idx="14157">
                  <c:v>267.12920000000003</c:v>
                </c:pt>
                <c:pt idx="14158">
                  <c:v>267.16300000000001</c:v>
                </c:pt>
                <c:pt idx="14159">
                  <c:v>267.1968</c:v>
                </c:pt>
                <c:pt idx="14160">
                  <c:v>267.23059999999998</c:v>
                </c:pt>
                <c:pt idx="14161">
                  <c:v>267.26429999999999</c:v>
                </c:pt>
                <c:pt idx="14162">
                  <c:v>267.29820000000001</c:v>
                </c:pt>
                <c:pt idx="14163">
                  <c:v>267.33190000000002</c:v>
                </c:pt>
                <c:pt idx="14164">
                  <c:v>267.3657</c:v>
                </c:pt>
                <c:pt idx="14165">
                  <c:v>267.39949999999999</c:v>
                </c:pt>
                <c:pt idx="14166">
                  <c:v>267.43329999999997</c:v>
                </c:pt>
                <c:pt idx="14167">
                  <c:v>267.46710000000002</c:v>
                </c:pt>
                <c:pt idx="14168">
                  <c:v>267.5009</c:v>
                </c:pt>
                <c:pt idx="14169">
                  <c:v>267.53469999999999</c:v>
                </c:pt>
                <c:pt idx="14170">
                  <c:v>267.56849999999997</c:v>
                </c:pt>
                <c:pt idx="14171">
                  <c:v>267.60239999999999</c:v>
                </c:pt>
                <c:pt idx="14172">
                  <c:v>267.63619999999997</c:v>
                </c:pt>
                <c:pt idx="14173">
                  <c:v>267.67</c:v>
                </c:pt>
                <c:pt idx="14174">
                  <c:v>267.7038</c:v>
                </c:pt>
                <c:pt idx="14175">
                  <c:v>267.73759999999999</c:v>
                </c:pt>
                <c:pt idx="14176">
                  <c:v>267.77140000000003</c:v>
                </c:pt>
                <c:pt idx="14177">
                  <c:v>267.80529999999999</c:v>
                </c:pt>
                <c:pt idx="14178">
                  <c:v>267.83909999999997</c:v>
                </c:pt>
                <c:pt idx="14179">
                  <c:v>267.87290000000002</c:v>
                </c:pt>
                <c:pt idx="14180">
                  <c:v>267.9067</c:v>
                </c:pt>
                <c:pt idx="14181">
                  <c:v>267.94060000000002</c:v>
                </c:pt>
                <c:pt idx="14182">
                  <c:v>267.9744</c:v>
                </c:pt>
                <c:pt idx="14183">
                  <c:v>268.00819999999999</c:v>
                </c:pt>
                <c:pt idx="14184">
                  <c:v>268.0421</c:v>
                </c:pt>
                <c:pt idx="14185">
                  <c:v>268.07589999999999</c:v>
                </c:pt>
                <c:pt idx="14186">
                  <c:v>268.10969999999998</c:v>
                </c:pt>
                <c:pt idx="14187">
                  <c:v>268.14359999999999</c:v>
                </c:pt>
                <c:pt idx="14188">
                  <c:v>268.17739999999998</c:v>
                </c:pt>
                <c:pt idx="14189">
                  <c:v>268.21129999999999</c:v>
                </c:pt>
                <c:pt idx="14190">
                  <c:v>268.24509999999998</c:v>
                </c:pt>
                <c:pt idx="14191">
                  <c:v>268.279</c:v>
                </c:pt>
                <c:pt idx="14192">
                  <c:v>268.31279999999998</c:v>
                </c:pt>
                <c:pt idx="14193">
                  <c:v>268.3467</c:v>
                </c:pt>
                <c:pt idx="14194">
                  <c:v>268.38060000000002</c:v>
                </c:pt>
                <c:pt idx="14195">
                  <c:v>268.4144</c:v>
                </c:pt>
                <c:pt idx="14196">
                  <c:v>268.44830000000002</c:v>
                </c:pt>
                <c:pt idx="14197">
                  <c:v>268.4821</c:v>
                </c:pt>
                <c:pt idx="14198">
                  <c:v>268.51600000000002</c:v>
                </c:pt>
                <c:pt idx="14199">
                  <c:v>268.54989999999998</c:v>
                </c:pt>
                <c:pt idx="14200">
                  <c:v>268.5838</c:v>
                </c:pt>
                <c:pt idx="14201">
                  <c:v>268.61759999999998</c:v>
                </c:pt>
                <c:pt idx="14202">
                  <c:v>268.6515</c:v>
                </c:pt>
                <c:pt idx="14203">
                  <c:v>268.68540000000002</c:v>
                </c:pt>
                <c:pt idx="14204">
                  <c:v>268.71929999999998</c:v>
                </c:pt>
                <c:pt idx="14205">
                  <c:v>268.75310000000002</c:v>
                </c:pt>
                <c:pt idx="14206">
                  <c:v>268.78699999999998</c:v>
                </c:pt>
                <c:pt idx="14207">
                  <c:v>268.82089999999999</c:v>
                </c:pt>
                <c:pt idx="14208">
                  <c:v>268.85480000000001</c:v>
                </c:pt>
                <c:pt idx="14209">
                  <c:v>268.88869999999997</c:v>
                </c:pt>
                <c:pt idx="14210">
                  <c:v>268.92259999999999</c:v>
                </c:pt>
                <c:pt idx="14211">
                  <c:v>268.95650000000001</c:v>
                </c:pt>
                <c:pt idx="14212">
                  <c:v>268.99040000000002</c:v>
                </c:pt>
                <c:pt idx="14213">
                  <c:v>269.02429999999998</c:v>
                </c:pt>
                <c:pt idx="14214">
                  <c:v>269.0582</c:v>
                </c:pt>
                <c:pt idx="14215">
                  <c:v>269.09210000000002</c:v>
                </c:pt>
                <c:pt idx="14216">
                  <c:v>269.12599999999998</c:v>
                </c:pt>
                <c:pt idx="14217">
                  <c:v>269.15989999999999</c:v>
                </c:pt>
                <c:pt idx="14218">
                  <c:v>269.19380000000001</c:v>
                </c:pt>
                <c:pt idx="14219">
                  <c:v>269.22770000000003</c:v>
                </c:pt>
                <c:pt idx="14220">
                  <c:v>269.26159999999999</c:v>
                </c:pt>
                <c:pt idx="14221">
                  <c:v>269.29559999999998</c:v>
                </c:pt>
                <c:pt idx="14222">
                  <c:v>269.3295</c:v>
                </c:pt>
                <c:pt idx="14223">
                  <c:v>269.36340000000001</c:v>
                </c:pt>
                <c:pt idx="14224">
                  <c:v>269.39729999999997</c:v>
                </c:pt>
                <c:pt idx="14225">
                  <c:v>269.43119999999999</c:v>
                </c:pt>
                <c:pt idx="14226">
                  <c:v>269.46519999999998</c:v>
                </c:pt>
                <c:pt idx="14227">
                  <c:v>269.4991</c:v>
                </c:pt>
                <c:pt idx="14228">
                  <c:v>269.53300000000002</c:v>
                </c:pt>
                <c:pt idx="14229">
                  <c:v>269.56700000000001</c:v>
                </c:pt>
                <c:pt idx="14230">
                  <c:v>269.60090000000002</c:v>
                </c:pt>
                <c:pt idx="14231">
                  <c:v>269.63479999999998</c:v>
                </c:pt>
                <c:pt idx="14232">
                  <c:v>269.66879999999998</c:v>
                </c:pt>
                <c:pt idx="14233">
                  <c:v>269.70269999999999</c:v>
                </c:pt>
                <c:pt idx="14234">
                  <c:v>269.73669999999998</c:v>
                </c:pt>
                <c:pt idx="14235">
                  <c:v>269.7706</c:v>
                </c:pt>
                <c:pt idx="14236">
                  <c:v>269.80459999999999</c:v>
                </c:pt>
                <c:pt idx="14237">
                  <c:v>269.83850000000001</c:v>
                </c:pt>
                <c:pt idx="14238">
                  <c:v>269.8725</c:v>
                </c:pt>
                <c:pt idx="14239">
                  <c:v>269.90640000000002</c:v>
                </c:pt>
                <c:pt idx="14240">
                  <c:v>269.94040000000001</c:v>
                </c:pt>
                <c:pt idx="14241">
                  <c:v>269.97430000000003</c:v>
                </c:pt>
                <c:pt idx="14242">
                  <c:v>270.00830000000002</c:v>
                </c:pt>
                <c:pt idx="14243">
                  <c:v>270.04230000000001</c:v>
                </c:pt>
                <c:pt idx="14244">
                  <c:v>270.07619999999997</c:v>
                </c:pt>
                <c:pt idx="14245">
                  <c:v>270.11020000000002</c:v>
                </c:pt>
                <c:pt idx="14246">
                  <c:v>270.14420000000001</c:v>
                </c:pt>
                <c:pt idx="14247">
                  <c:v>270.17809999999997</c:v>
                </c:pt>
                <c:pt idx="14248">
                  <c:v>270.21210000000002</c:v>
                </c:pt>
                <c:pt idx="14249">
                  <c:v>270.24610000000001</c:v>
                </c:pt>
                <c:pt idx="14250">
                  <c:v>270.2801</c:v>
                </c:pt>
                <c:pt idx="14251">
                  <c:v>270.3141</c:v>
                </c:pt>
                <c:pt idx="14252">
                  <c:v>270.34800000000001</c:v>
                </c:pt>
                <c:pt idx="14253">
                  <c:v>270.38200000000001</c:v>
                </c:pt>
                <c:pt idx="14254">
                  <c:v>270.416</c:v>
                </c:pt>
                <c:pt idx="14255">
                  <c:v>270.45</c:v>
                </c:pt>
                <c:pt idx="14256">
                  <c:v>270.48399999999998</c:v>
                </c:pt>
                <c:pt idx="14257">
                  <c:v>270.51799999999997</c:v>
                </c:pt>
                <c:pt idx="14258">
                  <c:v>270.55200000000002</c:v>
                </c:pt>
                <c:pt idx="14259">
                  <c:v>270.58600000000001</c:v>
                </c:pt>
                <c:pt idx="14260">
                  <c:v>270.62</c:v>
                </c:pt>
                <c:pt idx="14261">
                  <c:v>270.654</c:v>
                </c:pt>
                <c:pt idx="14262">
                  <c:v>270.68799999999999</c:v>
                </c:pt>
                <c:pt idx="14263">
                  <c:v>270.72199999999998</c:v>
                </c:pt>
                <c:pt idx="14264">
                  <c:v>270.75599999999997</c:v>
                </c:pt>
                <c:pt idx="14265">
                  <c:v>270.79000000000002</c:v>
                </c:pt>
                <c:pt idx="14266">
                  <c:v>270.82400000000001</c:v>
                </c:pt>
                <c:pt idx="14267">
                  <c:v>270.858</c:v>
                </c:pt>
                <c:pt idx="14268">
                  <c:v>270.892</c:v>
                </c:pt>
                <c:pt idx="14269">
                  <c:v>270.92610000000002</c:v>
                </c:pt>
                <c:pt idx="14270">
                  <c:v>270.96010000000001</c:v>
                </c:pt>
                <c:pt idx="14271">
                  <c:v>270.9941</c:v>
                </c:pt>
                <c:pt idx="14272">
                  <c:v>271.02809999999999</c:v>
                </c:pt>
                <c:pt idx="14273">
                  <c:v>271.06220000000002</c:v>
                </c:pt>
                <c:pt idx="14274">
                  <c:v>271.09620000000001</c:v>
                </c:pt>
                <c:pt idx="14275">
                  <c:v>271.1302</c:v>
                </c:pt>
                <c:pt idx="14276">
                  <c:v>271.16419999999999</c:v>
                </c:pt>
                <c:pt idx="14277">
                  <c:v>271.19830000000002</c:v>
                </c:pt>
                <c:pt idx="14278">
                  <c:v>271.23230000000001</c:v>
                </c:pt>
                <c:pt idx="14279">
                  <c:v>271.26639999999998</c:v>
                </c:pt>
                <c:pt idx="14280">
                  <c:v>271.30040000000002</c:v>
                </c:pt>
                <c:pt idx="14281">
                  <c:v>271.33440000000002</c:v>
                </c:pt>
                <c:pt idx="14282">
                  <c:v>271.36849999999998</c:v>
                </c:pt>
                <c:pt idx="14283">
                  <c:v>271.40260000000001</c:v>
                </c:pt>
                <c:pt idx="14284">
                  <c:v>271.4366</c:v>
                </c:pt>
                <c:pt idx="14285">
                  <c:v>271.47059999999999</c:v>
                </c:pt>
                <c:pt idx="14286">
                  <c:v>271.50470000000001</c:v>
                </c:pt>
                <c:pt idx="14287">
                  <c:v>271.53879999999998</c:v>
                </c:pt>
                <c:pt idx="14288">
                  <c:v>271.57279999999997</c:v>
                </c:pt>
                <c:pt idx="14289">
                  <c:v>271.6069</c:v>
                </c:pt>
                <c:pt idx="14290">
                  <c:v>271.64100000000002</c:v>
                </c:pt>
                <c:pt idx="14291">
                  <c:v>271.67500000000001</c:v>
                </c:pt>
                <c:pt idx="14292">
                  <c:v>271.70909999999998</c:v>
                </c:pt>
                <c:pt idx="14293">
                  <c:v>271.7432</c:v>
                </c:pt>
                <c:pt idx="14294">
                  <c:v>271.77719999999999</c:v>
                </c:pt>
                <c:pt idx="14295">
                  <c:v>271.81130000000002</c:v>
                </c:pt>
                <c:pt idx="14296">
                  <c:v>271.84539999999998</c:v>
                </c:pt>
                <c:pt idx="14297">
                  <c:v>271.87950000000001</c:v>
                </c:pt>
                <c:pt idx="14298">
                  <c:v>271.9135</c:v>
                </c:pt>
                <c:pt idx="14299">
                  <c:v>271.94760000000002</c:v>
                </c:pt>
                <c:pt idx="14300">
                  <c:v>271.98169999999999</c:v>
                </c:pt>
                <c:pt idx="14301">
                  <c:v>272.01580000000001</c:v>
                </c:pt>
                <c:pt idx="14302">
                  <c:v>272.04989999999998</c:v>
                </c:pt>
                <c:pt idx="14303">
                  <c:v>272.084</c:v>
                </c:pt>
                <c:pt idx="14304">
                  <c:v>272.11810000000003</c:v>
                </c:pt>
                <c:pt idx="14305">
                  <c:v>272.15219999999999</c:v>
                </c:pt>
                <c:pt idx="14306">
                  <c:v>272.18619999999999</c:v>
                </c:pt>
                <c:pt idx="14307">
                  <c:v>272.22039999999998</c:v>
                </c:pt>
                <c:pt idx="14308">
                  <c:v>272.25450000000001</c:v>
                </c:pt>
                <c:pt idx="14309">
                  <c:v>272.28859999999997</c:v>
                </c:pt>
                <c:pt idx="14310">
                  <c:v>272.3227</c:v>
                </c:pt>
                <c:pt idx="14311">
                  <c:v>272.35680000000002</c:v>
                </c:pt>
                <c:pt idx="14312">
                  <c:v>272.39089999999999</c:v>
                </c:pt>
                <c:pt idx="14313">
                  <c:v>272.42500000000001</c:v>
                </c:pt>
                <c:pt idx="14314">
                  <c:v>272.45909999999998</c:v>
                </c:pt>
                <c:pt idx="14315">
                  <c:v>272.4932</c:v>
                </c:pt>
                <c:pt idx="14316">
                  <c:v>272.52730000000003</c:v>
                </c:pt>
                <c:pt idx="14317">
                  <c:v>272.56150000000002</c:v>
                </c:pt>
                <c:pt idx="14318">
                  <c:v>272.59559999999999</c:v>
                </c:pt>
                <c:pt idx="14319">
                  <c:v>272.62970000000001</c:v>
                </c:pt>
                <c:pt idx="14320">
                  <c:v>272.66379999999998</c:v>
                </c:pt>
                <c:pt idx="14321">
                  <c:v>272.69799999999998</c:v>
                </c:pt>
                <c:pt idx="14322">
                  <c:v>272.7321</c:v>
                </c:pt>
                <c:pt idx="14323">
                  <c:v>272.7663</c:v>
                </c:pt>
                <c:pt idx="14324">
                  <c:v>272.80040000000002</c:v>
                </c:pt>
                <c:pt idx="14325">
                  <c:v>272.83449999999999</c:v>
                </c:pt>
                <c:pt idx="14326">
                  <c:v>272.86869999999999</c:v>
                </c:pt>
                <c:pt idx="14327">
                  <c:v>272.90280000000001</c:v>
                </c:pt>
                <c:pt idx="14328">
                  <c:v>272.93700000000001</c:v>
                </c:pt>
                <c:pt idx="14329">
                  <c:v>272.97109999999998</c:v>
                </c:pt>
                <c:pt idx="14330">
                  <c:v>273.0052</c:v>
                </c:pt>
                <c:pt idx="14331">
                  <c:v>273.0394</c:v>
                </c:pt>
                <c:pt idx="14332">
                  <c:v>273.07350000000002</c:v>
                </c:pt>
                <c:pt idx="14333">
                  <c:v>273.10770000000002</c:v>
                </c:pt>
                <c:pt idx="14334">
                  <c:v>273.14190000000002</c:v>
                </c:pt>
                <c:pt idx="14335">
                  <c:v>273.17599999999999</c:v>
                </c:pt>
                <c:pt idx="14336">
                  <c:v>273.21019999999999</c:v>
                </c:pt>
                <c:pt idx="14337">
                  <c:v>273.24439999999998</c:v>
                </c:pt>
                <c:pt idx="14338">
                  <c:v>273.27850000000001</c:v>
                </c:pt>
                <c:pt idx="14339">
                  <c:v>273.31270000000001</c:v>
                </c:pt>
                <c:pt idx="14340">
                  <c:v>273.34690000000001</c:v>
                </c:pt>
                <c:pt idx="14341">
                  <c:v>273.38099999999997</c:v>
                </c:pt>
                <c:pt idx="14342">
                  <c:v>273.41520000000003</c:v>
                </c:pt>
                <c:pt idx="14343">
                  <c:v>273.44940000000003</c:v>
                </c:pt>
                <c:pt idx="14344">
                  <c:v>273.48360000000002</c:v>
                </c:pt>
                <c:pt idx="14345">
                  <c:v>273.51769999999999</c:v>
                </c:pt>
                <c:pt idx="14346">
                  <c:v>273.55189999999999</c:v>
                </c:pt>
                <c:pt idx="14347">
                  <c:v>273.58609999999999</c:v>
                </c:pt>
                <c:pt idx="14348">
                  <c:v>273.62029999999999</c:v>
                </c:pt>
                <c:pt idx="14349">
                  <c:v>273.65449999999998</c:v>
                </c:pt>
                <c:pt idx="14350">
                  <c:v>273.68869999999998</c:v>
                </c:pt>
                <c:pt idx="14351">
                  <c:v>273.72289999999998</c:v>
                </c:pt>
                <c:pt idx="14352">
                  <c:v>273.75709999999998</c:v>
                </c:pt>
                <c:pt idx="14353">
                  <c:v>273.79129999999998</c:v>
                </c:pt>
                <c:pt idx="14354">
                  <c:v>273.82549999999998</c:v>
                </c:pt>
                <c:pt idx="14355">
                  <c:v>273.85969999999998</c:v>
                </c:pt>
                <c:pt idx="14356">
                  <c:v>273.89389999999997</c:v>
                </c:pt>
                <c:pt idx="14357">
                  <c:v>273.92809999999997</c:v>
                </c:pt>
                <c:pt idx="14358">
                  <c:v>273.96230000000003</c:v>
                </c:pt>
                <c:pt idx="14359">
                  <c:v>273.99650000000003</c:v>
                </c:pt>
                <c:pt idx="14360">
                  <c:v>274.03070000000002</c:v>
                </c:pt>
                <c:pt idx="14361">
                  <c:v>274.06490000000002</c:v>
                </c:pt>
                <c:pt idx="14362">
                  <c:v>274.0992</c:v>
                </c:pt>
                <c:pt idx="14363">
                  <c:v>274.13339999999999</c:v>
                </c:pt>
                <c:pt idx="14364">
                  <c:v>274.16759999999999</c:v>
                </c:pt>
                <c:pt idx="14365">
                  <c:v>274.20179999999999</c:v>
                </c:pt>
                <c:pt idx="14366">
                  <c:v>274.23610000000002</c:v>
                </c:pt>
                <c:pt idx="14367">
                  <c:v>274.27030000000002</c:v>
                </c:pt>
                <c:pt idx="14368">
                  <c:v>274.30450000000002</c:v>
                </c:pt>
                <c:pt idx="14369">
                  <c:v>274.33870000000002</c:v>
                </c:pt>
                <c:pt idx="14370">
                  <c:v>274.37299999999999</c:v>
                </c:pt>
                <c:pt idx="14371">
                  <c:v>274.40719999999999</c:v>
                </c:pt>
                <c:pt idx="14372">
                  <c:v>274.44139999999999</c:v>
                </c:pt>
                <c:pt idx="14373">
                  <c:v>274.47570000000002</c:v>
                </c:pt>
                <c:pt idx="14374">
                  <c:v>274.50990000000002</c:v>
                </c:pt>
                <c:pt idx="14375">
                  <c:v>274.54419999999999</c:v>
                </c:pt>
                <c:pt idx="14376">
                  <c:v>274.57839999999999</c:v>
                </c:pt>
                <c:pt idx="14377">
                  <c:v>274.61270000000002</c:v>
                </c:pt>
                <c:pt idx="14378">
                  <c:v>274.64690000000002</c:v>
                </c:pt>
                <c:pt idx="14379">
                  <c:v>274.68119999999999</c:v>
                </c:pt>
                <c:pt idx="14380">
                  <c:v>274.71539999999999</c:v>
                </c:pt>
                <c:pt idx="14381">
                  <c:v>274.74970000000002</c:v>
                </c:pt>
                <c:pt idx="14382">
                  <c:v>274.78399999999999</c:v>
                </c:pt>
                <c:pt idx="14383">
                  <c:v>274.81819999999999</c:v>
                </c:pt>
                <c:pt idx="14384">
                  <c:v>274.85250000000002</c:v>
                </c:pt>
                <c:pt idx="14385">
                  <c:v>274.88670000000002</c:v>
                </c:pt>
                <c:pt idx="14386">
                  <c:v>274.92099999999999</c:v>
                </c:pt>
                <c:pt idx="14387">
                  <c:v>274.95530000000002</c:v>
                </c:pt>
                <c:pt idx="14388">
                  <c:v>274.9896</c:v>
                </c:pt>
                <c:pt idx="14389">
                  <c:v>275.02379999999999</c:v>
                </c:pt>
                <c:pt idx="14390">
                  <c:v>275.05810000000002</c:v>
                </c:pt>
                <c:pt idx="14391">
                  <c:v>275.0924</c:v>
                </c:pt>
                <c:pt idx="14392">
                  <c:v>275.12670000000003</c:v>
                </c:pt>
                <c:pt idx="14393">
                  <c:v>275.16090000000003</c:v>
                </c:pt>
                <c:pt idx="14394">
                  <c:v>275.19529999999997</c:v>
                </c:pt>
                <c:pt idx="14395">
                  <c:v>275.22949999999997</c:v>
                </c:pt>
                <c:pt idx="14396">
                  <c:v>275.2638</c:v>
                </c:pt>
                <c:pt idx="14397">
                  <c:v>275.29809999999998</c:v>
                </c:pt>
                <c:pt idx="14398">
                  <c:v>275.33240000000001</c:v>
                </c:pt>
                <c:pt idx="14399">
                  <c:v>275.36669999999998</c:v>
                </c:pt>
                <c:pt idx="14400">
                  <c:v>275.40100000000001</c:v>
                </c:pt>
                <c:pt idx="14401">
                  <c:v>275.43529999999998</c:v>
                </c:pt>
                <c:pt idx="14402">
                  <c:v>275.46960000000001</c:v>
                </c:pt>
                <c:pt idx="14403">
                  <c:v>275.50389999999999</c:v>
                </c:pt>
                <c:pt idx="14404">
                  <c:v>275.53820000000002</c:v>
                </c:pt>
                <c:pt idx="14405">
                  <c:v>275.57249999999999</c:v>
                </c:pt>
                <c:pt idx="14406">
                  <c:v>275.60680000000002</c:v>
                </c:pt>
                <c:pt idx="14407">
                  <c:v>275.64109999999999</c:v>
                </c:pt>
                <c:pt idx="14408">
                  <c:v>275.6755</c:v>
                </c:pt>
                <c:pt idx="14409">
                  <c:v>275.70979999999997</c:v>
                </c:pt>
                <c:pt idx="14410">
                  <c:v>275.7441</c:v>
                </c:pt>
                <c:pt idx="14411">
                  <c:v>275.77839999999998</c:v>
                </c:pt>
                <c:pt idx="14412">
                  <c:v>275.81270000000001</c:v>
                </c:pt>
                <c:pt idx="14413">
                  <c:v>275.84710000000001</c:v>
                </c:pt>
                <c:pt idx="14414">
                  <c:v>275.88139999999999</c:v>
                </c:pt>
                <c:pt idx="14415">
                  <c:v>275.91570000000002</c:v>
                </c:pt>
                <c:pt idx="14416">
                  <c:v>275.95010000000002</c:v>
                </c:pt>
                <c:pt idx="14417">
                  <c:v>275.98439999999999</c:v>
                </c:pt>
                <c:pt idx="14418">
                  <c:v>276.01870000000002</c:v>
                </c:pt>
                <c:pt idx="14419">
                  <c:v>276.05309999999997</c:v>
                </c:pt>
                <c:pt idx="14420">
                  <c:v>276.0874</c:v>
                </c:pt>
                <c:pt idx="14421">
                  <c:v>276.12180000000001</c:v>
                </c:pt>
                <c:pt idx="14422">
                  <c:v>276.15609999999998</c:v>
                </c:pt>
                <c:pt idx="14423">
                  <c:v>276.19049999999999</c:v>
                </c:pt>
                <c:pt idx="14424">
                  <c:v>276.22480000000002</c:v>
                </c:pt>
                <c:pt idx="14425">
                  <c:v>276.25920000000002</c:v>
                </c:pt>
                <c:pt idx="14426">
                  <c:v>276.29349999999999</c:v>
                </c:pt>
                <c:pt idx="14427">
                  <c:v>276.3279</c:v>
                </c:pt>
                <c:pt idx="14428">
                  <c:v>276.36219999999997</c:v>
                </c:pt>
                <c:pt idx="14429">
                  <c:v>276.39659999999998</c:v>
                </c:pt>
                <c:pt idx="14430">
                  <c:v>276.43099999999998</c:v>
                </c:pt>
                <c:pt idx="14431">
                  <c:v>276.46530000000001</c:v>
                </c:pt>
                <c:pt idx="14432">
                  <c:v>276.49970000000002</c:v>
                </c:pt>
                <c:pt idx="14433">
                  <c:v>276.53410000000002</c:v>
                </c:pt>
                <c:pt idx="14434">
                  <c:v>276.5684</c:v>
                </c:pt>
                <c:pt idx="14435">
                  <c:v>276.6028</c:v>
                </c:pt>
                <c:pt idx="14436">
                  <c:v>276.63720000000001</c:v>
                </c:pt>
                <c:pt idx="14437">
                  <c:v>276.67160000000001</c:v>
                </c:pt>
                <c:pt idx="14438">
                  <c:v>276.70589999999999</c:v>
                </c:pt>
                <c:pt idx="14439">
                  <c:v>276.74029999999999</c:v>
                </c:pt>
                <c:pt idx="14440">
                  <c:v>276.7747</c:v>
                </c:pt>
                <c:pt idx="14441">
                  <c:v>276.8091</c:v>
                </c:pt>
                <c:pt idx="14442">
                  <c:v>276.84350000000001</c:v>
                </c:pt>
                <c:pt idx="14443">
                  <c:v>276.87790000000001</c:v>
                </c:pt>
                <c:pt idx="14444">
                  <c:v>276.91230000000002</c:v>
                </c:pt>
                <c:pt idx="14445">
                  <c:v>276.94670000000002</c:v>
                </c:pt>
                <c:pt idx="14446">
                  <c:v>276.98099999999999</c:v>
                </c:pt>
                <c:pt idx="14447">
                  <c:v>277.0154</c:v>
                </c:pt>
                <c:pt idx="14448">
                  <c:v>277.04989999999998</c:v>
                </c:pt>
                <c:pt idx="14449">
                  <c:v>277.08429999999998</c:v>
                </c:pt>
                <c:pt idx="14450">
                  <c:v>277.11869999999999</c:v>
                </c:pt>
                <c:pt idx="14451">
                  <c:v>277.15309999999999</c:v>
                </c:pt>
                <c:pt idx="14452">
                  <c:v>277.1875</c:v>
                </c:pt>
                <c:pt idx="14453">
                  <c:v>277.22190000000001</c:v>
                </c:pt>
                <c:pt idx="14454">
                  <c:v>277.25630000000001</c:v>
                </c:pt>
                <c:pt idx="14455">
                  <c:v>277.29070000000002</c:v>
                </c:pt>
                <c:pt idx="14456">
                  <c:v>277.32510000000002</c:v>
                </c:pt>
                <c:pt idx="14457">
                  <c:v>277.3596</c:v>
                </c:pt>
                <c:pt idx="14458">
                  <c:v>277.39400000000001</c:v>
                </c:pt>
                <c:pt idx="14459">
                  <c:v>277.42840000000001</c:v>
                </c:pt>
                <c:pt idx="14460">
                  <c:v>277.46280000000002</c:v>
                </c:pt>
                <c:pt idx="14461">
                  <c:v>277.4973</c:v>
                </c:pt>
                <c:pt idx="14462">
                  <c:v>277.5317</c:v>
                </c:pt>
                <c:pt idx="14463">
                  <c:v>277.56610000000001</c:v>
                </c:pt>
                <c:pt idx="14464">
                  <c:v>277.60059999999999</c:v>
                </c:pt>
                <c:pt idx="14465">
                  <c:v>277.63499999999999</c:v>
                </c:pt>
                <c:pt idx="14466">
                  <c:v>277.6694</c:v>
                </c:pt>
                <c:pt idx="14467">
                  <c:v>277.70389999999998</c:v>
                </c:pt>
                <c:pt idx="14468">
                  <c:v>277.73829999999998</c:v>
                </c:pt>
                <c:pt idx="14469">
                  <c:v>277.77280000000002</c:v>
                </c:pt>
                <c:pt idx="14470">
                  <c:v>277.80720000000002</c:v>
                </c:pt>
                <c:pt idx="14471">
                  <c:v>277.8417</c:v>
                </c:pt>
                <c:pt idx="14472">
                  <c:v>277.87610000000001</c:v>
                </c:pt>
                <c:pt idx="14473">
                  <c:v>277.91059999999999</c:v>
                </c:pt>
                <c:pt idx="14474">
                  <c:v>277.94499999999999</c:v>
                </c:pt>
                <c:pt idx="14475">
                  <c:v>277.97949999999997</c:v>
                </c:pt>
                <c:pt idx="14476">
                  <c:v>278.01389999999998</c:v>
                </c:pt>
                <c:pt idx="14477">
                  <c:v>278.04840000000002</c:v>
                </c:pt>
                <c:pt idx="14478">
                  <c:v>278.0829</c:v>
                </c:pt>
                <c:pt idx="14479">
                  <c:v>278.11739999999998</c:v>
                </c:pt>
                <c:pt idx="14480">
                  <c:v>278.15179999999998</c:v>
                </c:pt>
                <c:pt idx="14481">
                  <c:v>278.18630000000002</c:v>
                </c:pt>
                <c:pt idx="14482">
                  <c:v>278.2208</c:v>
                </c:pt>
                <c:pt idx="14483">
                  <c:v>278.2552</c:v>
                </c:pt>
                <c:pt idx="14484">
                  <c:v>278.28969999999998</c:v>
                </c:pt>
                <c:pt idx="14485">
                  <c:v>278.32420000000002</c:v>
                </c:pt>
                <c:pt idx="14486">
                  <c:v>278.3587</c:v>
                </c:pt>
                <c:pt idx="14487">
                  <c:v>278.39319999999998</c:v>
                </c:pt>
                <c:pt idx="14488">
                  <c:v>278.42770000000002</c:v>
                </c:pt>
                <c:pt idx="14489">
                  <c:v>278.4622</c:v>
                </c:pt>
                <c:pt idx="14490">
                  <c:v>278.4966</c:v>
                </c:pt>
                <c:pt idx="14491">
                  <c:v>278.53109999999998</c:v>
                </c:pt>
                <c:pt idx="14492">
                  <c:v>278.56560000000002</c:v>
                </c:pt>
                <c:pt idx="14493">
                  <c:v>278.6001</c:v>
                </c:pt>
                <c:pt idx="14494">
                  <c:v>278.63459999999998</c:v>
                </c:pt>
                <c:pt idx="14495">
                  <c:v>278.66910000000001</c:v>
                </c:pt>
                <c:pt idx="14496">
                  <c:v>278.70359999999999</c:v>
                </c:pt>
                <c:pt idx="14497">
                  <c:v>278.73809999999997</c:v>
                </c:pt>
                <c:pt idx="14498">
                  <c:v>278.77260000000001</c:v>
                </c:pt>
                <c:pt idx="14499">
                  <c:v>278.80720000000002</c:v>
                </c:pt>
                <c:pt idx="14500">
                  <c:v>278.8417</c:v>
                </c:pt>
                <c:pt idx="14501">
                  <c:v>278.87619999999998</c:v>
                </c:pt>
                <c:pt idx="14502">
                  <c:v>278.91070000000002</c:v>
                </c:pt>
                <c:pt idx="14503">
                  <c:v>278.9452</c:v>
                </c:pt>
                <c:pt idx="14504">
                  <c:v>278.97969999999998</c:v>
                </c:pt>
                <c:pt idx="14505">
                  <c:v>279.01429999999999</c:v>
                </c:pt>
                <c:pt idx="14506">
                  <c:v>279.04880000000003</c:v>
                </c:pt>
                <c:pt idx="14507">
                  <c:v>279.08330000000001</c:v>
                </c:pt>
                <c:pt idx="14508">
                  <c:v>279.11779999999999</c:v>
                </c:pt>
                <c:pt idx="14509">
                  <c:v>279.1524</c:v>
                </c:pt>
                <c:pt idx="14510">
                  <c:v>279.18689999999998</c:v>
                </c:pt>
                <c:pt idx="14511">
                  <c:v>279.22140000000002</c:v>
                </c:pt>
                <c:pt idx="14512">
                  <c:v>279.25599999999997</c:v>
                </c:pt>
                <c:pt idx="14513">
                  <c:v>279.29050000000001</c:v>
                </c:pt>
                <c:pt idx="14514">
                  <c:v>279.32510000000002</c:v>
                </c:pt>
                <c:pt idx="14515">
                  <c:v>279.3596</c:v>
                </c:pt>
                <c:pt idx="14516">
                  <c:v>279.39420000000001</c:v>
                </c:pt>
                <c:pt idx="14517">
                  <c:v>279.42869999999999</c:v>
                </c:pt>
                <c:pt idx="14518">
                  <c:v>279.4633</c:v>
                </c:pt>
                <c:pt idx="14519">
                  <c:v>279.49779999999998</c:v>
                </c:pt>
                <c:pt idx="14520">
                  <c:v>279.53230000000002</c:v>
                </c:pt>
                <c:pt idx="14521">
                  <c:v>279.56689999999998</c:v>
                </c:pt>
                <c:pt idx="14522">
                  <c:v>279.60149999999999</c:v>
                </c:pt>
                <c:pt idx="14523">
                  <c:v>279.63600000000002</c:v>
                </c:pt>
                <c:pt idx="14524">
                  <c:v>279.67059999999998</c:v>
                </c:pt>
                <c:pt idx="14525">
                  <c:v>279.70519999999999</c:v>
                </c:pt>
                <c:pt idx="14526">
                  <c:v>279.73970000000003</c:v>
                </c:pt>
                <c:pt idx="14527">
                  <c:v>279.77429999999998</c:v>
                </c:pt>
                <c:pt idx="14528">
                  <c:v>279.80889999999999</c:v>
                </c:pt>
                <c:pt idx="14529">
                  <c:v>279.84339999999997</c:v>
                </c:pt>
                <c:pt idx="14530">
                  <c:v>279.87799999999999</c:v>
                </c:pt>
                <c:pt idx="14531">
                  <c:v>279.9126</c:v>
                </c:pt>
                <c:pt idx="14532">
                  <c:v>279.94720000000001</c:v>
                </c:pt>
                <c:pt idx="14533">
                  <c:v>279.98180000000002</c:v>
                </c:pt>
                <c:pt idx="14534">
                  <c:v>280.01639999999998</c:v>
                </c:pt>
                <c:pt idx="14535">
                  <c:v>280.05090000000001</c:v>
                </c:pt>
                <c:pt idx="14536">
                  <c:v>280.08550000000002</c:v>
                </c:pt>
                <c:pt idx="14537">
                  <c:v>280.12009999999998</c:v>
                </c:pt>
                <c:pt idx="14538">
                  <c:v>280.15469999999999</c:v>
                </c:pt>
                <c:pt idx="14539">
                  <c:v>280.1893</c:v>
                </c:pt>
                <c:pt idx="14540">
                  <c:v>280.22390000000001</c:v>
                </c:pt>
                <c:pt idx="14541">
                  <c:v>280.25850000000003</c:v>
                </c:pt>
                <c:pt idx="14542">
                  <c:v>280.29309999999998</c:v>
                </c:pt>
                <c:pt idx="14543">
                  <c:v>280.32769999999999</c:v>
                </c:pt>
                <c:pt idx="14544">
                  <c:v>280.3623</c:v>
                </c:pt>
                <c:pt idx="14545">
                  <c:v>280.39690000000002</c:v>
                </c:pt>
                <c:pt idx="14546">
                  <c:v>280.43150000000003</c:v>
                </c:pt>
                <c:pt idx="14547">
                  <c:v>280.46620000000001</c:v>
                </c:pt>
                <c:pt idx="14548">
                  <c:v>280.50080000000003</c:v>
                </c:pt>
                <c:pt idx="14549">
                  <c:v>280.53539999999998</c:v>
                </c:pt>
                <c:pt idx="14550">
                  <c:v>280.57</c:v>
                </c:pt>
                <c:pt idx="14551">
                  <c:v>280.6046</c:v>
                </c:pt>
                <c:pt idx="14552">
                  <c:v>280.63929999999999</c:v>
                </c:pt>
                <c:pt idx="14553">
                  <c:v>280.6739</c:v>
                </c:pt>
                <c:pt idx="14554">
                  <c:v>280.70850000000002</c:v>
                </c:pt>
                <c:pt idx="14555">
                  <c:v>280.74310000000003</c:v>
                </c:pt>
                <c:pt idx="14556">
                  <c:v>280.77780000000001</c:v>
                </c:pt>
                <c:pt idx="14557">
                  <c:v>280.81240000000003</c:v>
                </c:pt>
                <c:pt idx="14558">
                  <c:v>280.84699999999998</c:v>
                </c:pt>
                <c:pt idx="14559">
                  <c:v>280.88170000000002</c:v>
                </c:pt>
                <c:pt idx="14560">
                  <c:v>280.91629999999998</c:v>
                </c:pt>
                <c:pt idx="14561">
                  <c:v>280.95100000000002</c:v>
                </c:pt>
                <c:pt idx="14562">
                  <c:v>280.98559999999998</c:v>
                </c:pt>
                <c:pt idx="14563">
                  <c:v>281.02030000000002</c:v>
                </c:pt>
                <c:pt idx="14564">
                  <c:v>281.05489999999998</c:v>
                </c:pt>
                <c:pt idx="14565">
                  <c:v>281.08949999999999</c:v>
                </c:pt>
                <c:pt idx="14566">
                  <c:v>281.12419999999997</c:v>
                </c:pt>
                <c:pt idx="14567">
                  <c:v>281.15879999999999</c:v>
                </c:pt>
                <c:pt idx="14568">
                  <c:v>281.19349999999997</c:v>
                </c:pt>
                <c:pt idx="14569">
                  <c:v>281.22820000000002</c:v>
                </c:pt>
                <c:pt idx="14570">
                  <c:v>281.26280000000003</c:v>
                </c:pt>
                <c:pt idx="14571">
                  <c:v>281.29750000000001</c:v>
                </c:pt>
                <c:pt idx="14572">
                  <c:v>281.3322</c:v>
                </c:pt>
                <c:pt idx="14573">
                  <c:v>281.36680000000001</c:v>
                </c:pt>
                <c:pt idx="14574">
                  <c:v>281.4015</c:v>
                </c:pt>
                <c:pt idx="14575">
                  <c:v>281.43619999999999</c:v>
                </c:pt>
                <c:pt idx="14576">
                  <c:v>281.47089999999997</c:v>
                </c:pt>
                <c:pt idx="14577">
                  <c:v>281.50549999999998</c:v>
                </c:pt>
                <c:pt idx="14578">
                  <c:v>281.54020000000003</c:v>
                </c:pt>
                <c:pt idx="14579">
                  <c:v>281.57490000000001</c:v>
                </c:pt>
                <c:pt idx="14580">
                  <c:v>281.6096</c:v>
                </c:pt>
                <c:pt idx="14581">
                  <c:v>281.64429999999999</c:v>
                </c:pt>
                <c:pt idx="14582">
                  <c:v>281.67899999999997</c:v>
                </c:pt>
                <c:pt idx="14583">
                  <c:v>281.71359999999999</c:v>
                </c:pt>
                <c:pt idx="14584">
                  <c:v>281.74829999999997</c:v>
                </c:pt>
                <c:pt idx="14585">
                  <c:v>281.78300000000002</c:v>
                </c:pt>
                <c:pt idx="14586">
                  <c:v>281.8177</c:v>
                </c:pt>
                <c:pt idx="14587">
                  <c:v>281.85239999999999</c:v>
                </c:pt>
                <c:pt idx="14588">
                  <c:v>281.88709999999998</c:v>
                </c:pt>
                <c:pt idx="14589">
                  <c:v>281.92180000000002</c:v>
                </c:pt>
                <c:pt idx="14590">
                  <c:v>281.95650000000001</c:v>
                </c:pt>
                <c:pt idx="14591">
                  <c:v>281.99119999999999</c:v>
                </c:pt>
                <c:pt idx="14592">
                  <c:v>282.02589999999998</c:v>
                </c:pt>
                <c:pt idx="14593">
                  <c:v>282.06060000000002</c:v>
                </c:pt>
                <c:pt idx="14594">
                  <c:v>282.09539999999998</c:v>
                </c:pt>
                <c:pt idx="14595">
                  <c:v>282.13010000000003</c:v>
                </c:pt>
                <c:pt idx="14596">
                  <c:v>282.16480000000001</c:v>
                </c:pt>
                <c:pt idx="14597">
                  <c:v>282.1995</c:v>
                </c:pt>
                <c:pt idx="14598">
                  <c:v>282.23419999999999</c:v>
                </c:pt>
                <c:pt idx="14599">
                  <c:v>282.26900000000001</c:v>
                </c:pt>
                <c:pt idx="14600">
                  <c:v>282.30369999999999</c:v>
                </c:pt>
                <c:pt idx="14601">
                  <c:v>282.33839999999998</c:v>
                </c:pt>
                <c:pt idx="14602">
                  <c:v>282.37310000000002</c:v>
                </c:pt>
                <c:pt idx="14603">
                  <c:v>282.40789999999998</c:v>
                </c:pt>
                <c:pt idx="14604">
                  <c:v>282.44260000000003</c:v>
                </c:pt>
                <c:pt idx="14605">
                  <c:v>282.47739999999999</c:v>
                </c:pt>
                <c:pt idx="14606">
                  <c:v>282.51209999999998</c:v>
                </c:pt>
                <c:pt idx="14607">
                  <c:v>282.54680000000002</c:v>
                </c:pt>
                <c:pt idx="14608">
                  <c:v>282.58159999999998</c:v>
                </c:pt>
                <c:pt idx="14609">
                  <c:v>282.61630000000002</c:v>
                </c:pt>
                <c:pt idx="14610">
                  <c:v>282.65109999999999</c:v>
                </c:pt>
                <c:pt idx="14611">
                  <c:v>282.68579999999997</c:v>
                </c:pt>
                <c:pt idx="14612">
                  <c:v>282.72059999999999</c:v>
                </c:pt>
                <c:pt idx="14613">
                  <c:v>282.75529999999998</c:v>
                </c:pt>
                <c:pt idx="14614">
                  <c:v>282.7901</c:v>
                </c:pt>
                <c:pt idx="14615">
                  <c:v>282.82479999999998</c:v>
                </c:pt>
                <c:pt idx="14616">
                  <c:v>282.8596</c:v>
                </c:pt>
                <c:pt idx="14617">
                  <c:v>282.89429999999999</c:v>
                </c:pt>
                <c:pt idx="14618">
                  <c:v>282.92910000000001</c:v>
                </c:pt>
                <c:pt idx="14619">
                  <c:v>282.96390000000002</c:v>
                </c:pt>
                <c:pt idx="14620">
                  <c:v>282.99869999999999</c:v>
                </c:pt>
                <c:pt idx="14621">
                  <c:v>283.03339999999997</c:v>
                </c:pt>
                <c:pt idx="14622">
                  <c:v>283.06819999999999</c:v>
                </c:pt>
                <c:pt idx="14623">
                  <c:v>283.10300000000001</c:v>
                </c:pt>
                <c:pt idx="14624">
                  <c:v>283.13780000000003</c:v>
                </c:pt>
                <c:pt idx="14625">
                  <c:v>283.17250000000001</c:v>
                </c:pt>
                <c:pt idx="14626">
                  <c:v>283.20729999999998</c:v>
                </c:pt>
                <c:pt idx="14627">
                  <c:v>283.24209999999999</c:v>
                </c:pt>
                <c:pt idx="14628">
                  <c:v>283.27690000000001</c:v>
                </c:pt>
                <c:pt idx="14629">
                  <c:v>283.31169999999997</c:v>
                </c:pt>
                <c:pt idx="14630">
                  <c:v>283.34649999999999</c:v>
                </c:pt>
                <c:pt idx="14631">
                  <c:v>283.38130000000001</c:v>
                </c:pt>
                <c:pt idx="14632">
                  <c:v>283.416</c:v>
                </c:pt>
                <c:pt idx="14633">
                  <c:v>283.45080000000002</c:v>
                </c:pt>
                <c:pt idx="14634">
                  <c:v>283.48559999999998</c:v>
                </c:pt>
                <c:pt idx="14635">
                  <c:v>283.5204</c:v>
                </c:pt>
                <c:pt idx="14636">
                  <c:v>283.55520000000001</c:v>
                </c:pt>
                <c:pt idx="14637">
                  <c:v>283.59010000000001</c:v>
                </c:pt>
                <c:pt idx="14638">
                  <c:v>283.62479999999999</c:v>
                </c:pt>
                <c:pt idx="14639">
                  <c:v>283.65969999999999</c:v>
                </c:pt>
                <c:pt idx="14640">
                  <c:v>283.69450000000001</c:v>
                </c:pt>
                <c:pt idx="14641">
                  <c:v>283.72930000000002</c:v>
                </c:pt>
                <c:pt idx="14642">
                  <c:v>283.76409999999998</c:v>
                </c:pt>
                <c:pt idx="14643">
                  <c:v>283.7989</c:v>
                </c:pt>
                <c:pt idx="14644">
                  <c:v>283.83370000000002</c:v>
                </c:pt>
                <c:pt idx="14645">
                  <c:v>283.86860000000001</c:v>
                </c:pt>
                <c:pt idx="14646">
                  <c:v>283.90339999999998</c:v>
                </c:pt>
                <c:pt idx="14647">
                  <c:v>283.93819999999999</c:v>
                </c:pt>
                <c:pt idx="14648">
                  <c:v>283.97309999999999</c:v>
                </c:pt>
                <c:pt idx="14649">
                  <c:v>284.00790000000001</c:v>
                </c:pt>
                <c:pt idx="14650">
                  <c:v>284.04270000000002</c:v>
                </c:pt>
                <c:pt idx="14651">
                  <c:v>284.07749999999999</c:v>
                </c:pt>
                <c:pt idx="14652">
                  <c:v>284.11239999999998</c:v>
                </c:pt>
                <c:pt idx="14653">
                  <c:v>284.1472</c:v>
                </c:pt>
                <c:pt idx="14654">
                  <c:v>284.18209999999999</c:v>
                </c:pt>
                <c:pt idx="14655">
                  <c:v>284.21690000000001</c:v>
                </c:pt>
                <c:pt idx="14656">
                  <c:v>284.25170000000003</c:v>
                </c:pt>
                <c:pt idx="14657">
                  <c:v>284.28660000000002</c:v>
                </c:pt>
                <c:pt idx="14658">
                  <c:v>284.32139999999998</c:v>
                </c:pt>
                <c:pt idx="14659">
                  <c:v>284.35629999999998</c:v>
                </c:pt>
                <c:pt idx="14660">
                  <c:v>284.39109999999999</c:v>
                </c:pt>
                <c:pt idx="14661">
                  <c:v>284.42599999999999</c:v>
                </c:pt>
                <c:pt idx="14662">
                  <c:v>284.46089999999998</c:v>
                </c:pt>
                <c:pt idx="14663">
                  <c:v>284.4957</c:v>
                </c:pt>
                <c:pt idx="14664">
                  <c:v>284.53059999999999</c:v>
                </c:pt>
                <c:pt idx="14665">
                  <c:v>284.56549999999999</c:v>
                </c:pt>
                <c:pt idx="14666">
                  <c:v>284.6003</c:v>
                </c:pt>
                <c:pt idx="14667">
                  <c:v>284.6352</c:v>
                </c:pt>
                <c:pt idx="14668">
                  <c:v>284.67009999999999</c:v>
                </c:pt>
                <c:pt idx="14669">
                  <c:v>284.70490000000001</c:v>
                </c:pt>
                <c:pt idx="14670">
                  <c:v>284.7398</c:v>
                </c:pt>
                <c:pt idx="14671">
                  <c:v>284.7747</c:v>
                </c:pt>
                <c:pt idx="14672">
                  <c:v>284.80959999999999</c:v>
                </c:pt>
                <c:pt idx="14673">
                  <c:v>284.84449999999998</c:v>
                </c:pt>
                <c:pt idx="14674">
                  <c:v>284.8793</c:v>
                </c:pt>
                <c:pt idx="14675">
                  <c:v>284.91419999999999</c:v>
                </c:pt>
                <c:pt idx="14676">
                  <c:v>284.94909999999999</c:v>
                </c:pt>
                <c:pt idx="14677">
                  <c:v>284.98399999999998</c:v>
                </c:pt>
                <c:pt idx="14678">
                  <c:v>285.01889999999997</c:v>
                </c:pt>
                <c:pt idx="14679">
                  <c:v>285.05380000000002</c:v>
                </c:pt>
                <c:pt idx="14680">
                  <c:v>285.08870000000002</c:v>
                </c:pt>
                <c:pt idx="14681">
                  <c:v>285.12360000000001</c:v>
                </c:pt>
                <c:pt idx="14682">
                  <c:v>285.1585</c:v>
                </c:pt>
                <c:pt idx="14683">
                  <c:v>285.1934</c:v>
                </c:pt>
                <c:pt idx="14684">
                  <c:v>285.22829999999999</c:v>
                </c:pt>
                <c:pt idx="14685">
                  <c:v>285.26319999999998</c:v>
                </c:pt>
                <c:pt idx="14686">
                  <c:v>285.29809999999998</c:v>
                </c:pt>
                <c:pt idx="14687">
                  <c:v>285.33300000000003</c:v>
                </c:pt>
                <c:pt idx="14688">
                  <c:v>285.36790000000002</c:v>
                </c:pt>
                <c:pt idx="14689">
                  <c:v>285.40289999999999</c:v>
                </c:pt>
                <c:pt idx="14690">
                  <c:v>285.43779999999998</c:v>
                </c:pt>
                <c:pt idx="14691">
                  <c:v>285.47269999999997</c:v>
                </c:pt>
                <c:pt idx="14692">
                  <c:v>285.50760000000002</c:v>
                </c:pt>
                <c:pt idx="14693">
                  <c:v>285.54250000000002</c:v>
                </c:pt>
                <c:pt idx="14694">
                  <c:v>285.57749999999999</c:v>
                </c:pt>
                <c:pt idx="14695">
                  <c:v>285.61239999999998</c:v>
                </c:pt>
                <c:pt idx="14696">
                  <c:v>285.64729999999997</c:v>
                </c:pt>
                <c:pt idx="14697">
                  <c:v>285.6823</c:v>
                </c:pt>
                <c:pt idx="14698">
                  <c:v>285.71719999999999</c:v>
                </c:pt>
                <c:pt idx="14699">
                  <c:v>285.75209999999998</c:v>
                </c:pt>
                <c:pt idx="14700">
                  <c:v>285.78710000000001</c:v>
                </c:pt>
                <c:pt idx="14701">
                  <c:v>285.822</c:v>
                </c:pt>
                <c:pt idx="14702">
                  <c:v>285.85700000000003</c:v>
                </c:pt>
                <c:pt idx="14703">
                  <c:v>285.89190000000002</c:v>
                </c:pt>
                <c:pt idx="14704">
                  <c:v>285.92680000000001</c:v>
                </c:pt>
                <c:pt idx="14705">
                  <c:v>285.96179999999998</c:v>
                </c:pt>
                <c:pt idx="14706">
                  <c:v>285.99669999999998</c:v>
                </c:pt>
                <c:pt idx="14707">
                  <c:v>286.0317</c:v>
                </c:pt>
                <c:pt idx="14708">
                  <c:v>286.06670000000003</c:v>
                </c:pt>
                <c:pt idx="14709">
                  <c:v>286.10160000000002</c:v>
                </c:pt>
                <c:pt idx="14710">
                  <c:v>286.13659999999999</c:v>
                </c:pt>
                <c:pt idx="14711">
                  <c:v>286.17149999999998</c:v>
                </c:pt>
                <c:pt idx="14712">
                  <c:v>286.20650000000001</c:v>
                </c:pt>
                <c:pt idx="14713">
                  <c:v>286.24149999999997</c:v>
                </c:pt>
                <c:pt idx="14714">
                  <c:v>286.2765</c:v>
                </c:pt>
                <c:pt idx="14715">
                  <c:v>286.31139999999999</c:v>
                </c:pt>
                <c:pt idx="14716">
                  <c:v>286.34640000000002</c:v>
                </c:pt>
                <c:pt idx="14717">
                  <c:v>286.38139999999999</c:v>
                </c:pt>
                <c:pt idx="14718">
                  <c:v>286.41640000000001</c:v>
                </c:pt>
                <c:pt idx="14719">
                  <c:v>286.4513</c:v>
                </c:pt>
                <c:pt idx="14720">
                  <c:v>286.48630000000003</c:v>
                </c:pt>
                <c:pt idx="14721">
                  <c:v>286.5213</c:v>
                </c:pt>
                <c:pt idx="14722">
                  <c:v>286.55630000000002</c:v>
                </c:pt>
                <c:pt idx="14723">
                  <c:v>286.59129999999999</c:v>
                </c:pt>
                <c:pt idx="14724">
                  <c:v>286.62630000000001</c:v>
                </c:pt>
                <c:pt idx="14725">
                  <c:v>286.66129999999998</c:v>
                </c:pt>
                <c:pt idx="14726">
                  <c:v>286.69630000000001</c:v>
                </c:pt>
                <c:pt idx="14727">
                  <c:v>286.7312</c:v>
                </c:pt>
                <c:pt idx="14728">
                  <c:v>286.76620000000003</c:v>
                </c:pt>
                <c:pt idx="14729">
                  <c:v>286.80119999999999</c:v>
                </c:pt>
                <c:pt idx="14730">
                  <c:v>286.83620000000002</c:v>
                </c:pt>
                <c:pt idx="14731">
                  <c:v>286.87119999999999</c:v>
                </c:pt>
                <c:pt idx="14732">
                  <c:v>286.90629999999999</c:v>
                </c:pt>
                <c:pt idx="14733">
                  <c:v>286.94130000000001</c:v>
                </c:pt>
                <c:pt idx="14734">
                  <c:v>286.97629999999998</c:v>
                </c:pt>
                <c:pt idx="14735">
                  <c:v>287.01130000000001</c:v>
                </c:pt>
                <c:pt idx="14736">
                  <c:v>287.04629999999997</c:v>
                </c:pt>
                <c:pt idx="14737">
                  <c:v>287.0813</c:v>
                </c:pt>
                <c:pt idx="14738">
                  <c:v>287.1164</c:v>
                </c:pt>
                <c:pt idx="14739">
                  <c:v>287.15140000000002</c:v>
                </c:pt>
                <c:pt idx="14740">
                  <c:v>287.18639999999999</c:v>
                </c:pt>
                <c:pt idx="14741">
                  <c:v>287.22140000000002</c:v>
                </c:pt>
                <c:pt idx="14742">
                  <c:v>287.25650000000002</c:v>
                </c:pt>
                <c:pt idx="14743">
                  <c:v>287.29149999999998</c:v>
                </c:pt>
                <c:pt idx="14744">
                  <c:v>287.32650000000001</c:v>
                </c:pt>
                <c:pt idx="14745">
                  <c:v>287.36149999999998</c:v>
                </c:pt>
                <c:pt idx="14746">
                  <c:v>287.39659999999998</c:v>
                </c:pt>
                <c:pt idx="14747">
                  <c:v>287.4316</c:v>
                </c:pt>
                <c:pt idx="14748">
                  <c:v>287.4667</c:v>
                </c:pt>
                <c:pt idx="14749">
                  <c:v>287.50170000000003</c:v>
                </c:pt>
                <c:pt idx="14750">
                  <c:v>287.53680000000003</c:v>
                </c:pt>
                <c:pt idx="14751">
                  <c:v>287.5718</c:v>
                </c:pt>
                <c:pt idx="14752">
                  <c:v>287.6069</c:v>
                </c:pt>
                <c:pt idx="14753">
                  <c:v>287.64190000000002</c:v>
                </c:pt>
                <c:pt idx="14754">
                  <c:v>287.67700000000002</c:v>
                </c:pt>
                <c:pt idx="14755">
                  <c:v>287.71199999999999</c:v>
                </c:pt>
                <c:pt idx="14756">
                  <c:v>287.74709999999999</c:v>
                </c:pt>
                <c:pt idx="14757">
                  <c:v>287.78219999999999</c:v>
                </c:pt>
                <c:pt idx="14758">
                  <c:v>287.81720000000001</c:v>
                </c:pt>
                <c:pt idx="14759">
                  <c:v>287.85230000000001</c:v>
                </c:pt>
                <c:pt idx="14760">
                  <c:v>287.88740000000001</c:v>
                </c:pt>
                <c:pt idx="14761">
                  <c:v>287.92239999999998</c:v>
                </c:pt>
                <c:pt idx="14762">
                  <c:v>287.95749999999998</c:v>
                </c:pt>
                <c:pt idx="14763">
                  <c:v>287.99259999999998</c:v>
                </c:pt>
                <c:pt idx="14764">
                  <c:v>288.02760000000001</c:v>
                </c:pt>
                <c:pt idx="14765">
                  <c:v>288.06270000000001</c:v>
                </c:pt>
                <c:pt idx="14766">
                  <c:v>288.09780000000001</c:v>
                </c:pt>
                <c:pt idx="14767">
                  <c:v>288.13290000000001</c:v>
                </c:pt>
                <c:pt idx="14768">
                  <c:v>288.16800000000001</c:v>
                </c:pt>
                <c:pt idx="14769">
                  <c:v>288.20310000000001</c:v>
                </c:pt>
                <c:pt idx="14770">
                  <c:v>288.23809999999997</c:v>
                </c:pt>
                <c:pt idx="14771">
                  <c:v>288.27319999999997</c:v>
                </c:pt>
                <c:pt idx="14772">
                  <c:v>288.30829999999997</c:v>
                </c:pt>
                <c:pt idx="14773">
                  <c:v>288.34339999999997</c:v>
                </c:pt>
                <c:pt idx="14774">
                  <c:v>288.37849999999997</c:v>
                </c:pt>
                <c:pt idx="14775">
                  <c:v>288.41359999999997</c:v>
                </c:pt>
                <c:pt idx="14776">
                  <c:v>288.44869999999997</c:v>
                </c:pt>
                <c:pt idx="14777">
                  <c:v>288.48379999999997</c:v>
                </c:pt>
                <c:pt idx="14778">
                  <c:v>288.51889999999997</c:v>
                </c:pt>
                <c:pt idx="14779">
                  <c:v>288.55399999999997</c:v>
                </c:pt>
                <c:pt idx="14780">
                  <c:v>288.58909999999997</c:v>
                </c:pt>
                <c:pt idx="14781">
                  <c:v>288.62430000000001</c:v>
                </c:pt>
                <c:pt idx="14782">
                  <c:v>288.65940000000001</c:v>
                </c:pt>
                <c:pt idx="14783">
                  <c:v>288.69450000000001</c:v>
                </c:pt>
                <c:pt idx="14784">
                  <c:v>288.7296</c:v>
                </c:pt>
                <c:pt idx="14785">
                  <c:v>288.7647</c:v>
                </c:pt>
                <c:pt idx="14786">
                  <c:v>288.79989999999998</c:v>
                </c:pt>
                <c:pt idx="14787">
                  <c:v>288.83499999999998</c:v>
                </c:pt>
                <c:pt idx="14788">
                  <c:v>288.87009999999998</c:v>
                </c:pt>
                <c:pt idx="14789">
                  <c:v>288.90519999999998</c:v>
                </c:pt>
                <c:pt idx="14790">
                  <c:v>288.94040000000001</c:v>
                </c:pt>
                <c:pt idx="14791">
                  <c:v>288.97550000000001</c:v>
                </c:pt>
                <c:pt idx="14792">
                  <c:v>289.01069999999999</c:v>
                </c:pt>
                <c:pt idx="14793">
                  <c:v>289.04579999999999</c:v>
                </c:pt>
                <c:pt idx="14794">
                  <c:v>289.08089999999999</c:v>
                </c:pt>
                <c:pt idx="14795">
                  <c:v>289.11610000000002</c:v>
                </c:pt>
                <c:pt idx="14796">
                  <c:v>289.15120000000002</c:v>
                </c:pt>
                <c:pt idx="14797">
                  <c:v>289.18630000000002</c:v>
                </c:pt>
                <c:pt idx="14798">
                  <c:v>289.22149999999999</c:v>
                </c:pt>
                <c:pt idx="14799">
                  <c:v>289.25670000000002</c:v>
                </c:pt>
                <c:pt idx="14800">
                  <c:v>289.29180000000002</c:v>
                </c:pt>
                <c:pt idx="14801">
                  <c:v>289.327</c:v>
                </c:pt>
                <c:pt idx="14802">
                  <c:v>289.3621</c:v>
                </c:pt>
                <c:pt idx="14803">
                  <c:v>289.39729999999997</c:v>
                </c:pt>
                <c:pt idx="14804">
                  <c:v>289.43239999999997</c:v>
                </c:pt>
                <c:pt idx="14805">
                  <c:v>289.4676</c:v>
                </c:pt>
                <c:pt idx="14806">
                  <c:v>289.50279999999998</c:v>
                </c:pt>
                <c:pt idx="14807">
                  <c:v>289.53789999999998</c:v>
                </c:pt>
                <c:pt idx="14808">
                  <c:v>289.57310000000001</c:v>
                </c:pt>
                <c:pt idx="14809">
                  <c:v>289.60829999999999</c:v>
                </c:pt>
                <c:pt idx="14810">
                  <c:v>289.64350000000002</c:v>
                </c:pt>
                <c:pt idx="14811">
                  <c:v>289.67860000000002</c:v>
                </c:pt>
                <c:pt idx="14812">
                  <c:v>289.71379999999999</c:v>
                </c:pt>
                <c:pt idx="14813">
                  <c:v>289.74900000000002</c:v>
                </c:pt>
                <c:pt idx="14814">
                  <c:v>289.7842</c:v>
                </c:pt>
                <c:pt idx="14815">
                  <c:v>289.81939999999997</c:v>
                </c:pt>
                <c:pt idx="14816">
                  <c:v>289.8546</c:v>
                </c:pt>
                <c:pt idx="14817">
                  <c:v>289.8897</c:v>
                </c:pt>
                <c:pt idx="14818">
                  <c:v>289.92489999999998</c:v>
                </c:pt>
                <c:pt idx="14819">
                  <c:v>289.96010000000001</c:v>
                </c:pt>
                <c:pt idx="14820">
                  <c:v>289.99529999999999</c:v>
                </c:pt>
                <c:pt idx="14821">
                  <c:v>290.03050000000002</c:v>
                </c:pt>
                <c:pt idx="14822">
                  <c:v>290.06569999999999</c:v>
                </c:pt>
                <c:pt idx="14823">
                  <c:v>290.10090000000002</c:v>
                </c:pt>
                <c:pt idx="14824">
                  <c:v>290.1361</c:v>
                </c:pt>
                <c:pt idx="14825">
                  <c:v>290.17129999999997</c:v>
                </c:pt>
                <c:pt idx="14826">
                  <c:v>290.20650000000001</c:v>
                </c:pt>
                <c:pt idx="14827">
                  <c:v>290.24180000000001</c:v>
                </c:pt>
                <c:pt idx="14828">
                  <c:v>290.27690000000001</c:v>
                </c:pt>
                <c:pt idx="14829">
                  <c:v>290.31220000000002</c:v>
                </c:pt>
                <c:pt idx="14830">
                  <c:v>290.34739999999999</c:v>
                </c:pt>
                <c:pt idx="14831">
                  <c:v>290.38260000000002</c:v>
                </c:pt>
                <c:pt idx="14832">
                  <c:v>290.4178</c:v>
                </c:pt>
                <c:pt idx="14833">
                  <c:v>290.45310000000001</c:v>
                </c:pt>
                <c:pt idx="14834">
                  <c:v>290.48829999999998</c:v>
                </c:pt>
                <c:pt idx="14835">
                  <c:v>290.52350000000001</c:v>
                </c:pt>
                <c:pt idx="14836">
                  <c:v>290.55869999999999</c:v>
                </c:pt>
                <c:pt idx="14837">
                  <c:v>290.59399999999999</c:v>
                </c:pt>
                <c:pt idx="14838">
                  <c:v>290.62920000000003</c:v>
                </c:pt>
                <c:pt idx="14839">
                  <c:v>290.6644</c:v>
                </c:pt>
                <c:pt idx="14840">
                  <c:v>290.69970000000001</c:v>
                </c:pt>
                <c:pt idx="14841">
                  <c:v>290.73489999999998</c:v>
                </c:pt>
                <c:pt idx="14842">
                  <c:v>290.77019999999999</c:v>
                </c:pt>
                <c:pt idx="14843">
                  <c:v>290.80540000000002</c:v>
                </c:pt>
                <c:pt idx="14844">
                  <c:v>290.84070000000003</c:v>
                </c:pt>
                <c:pt idx="14845">
                  <c:v>290.8759</c:v>
                </c:pt>
                <c:pt idx="14846">
                  <c:v>290.91120000000001</c:v>
                </c:pt>
                <c:pt idx="14847">
                  <c:v>290.94639999999998</c:v>
                </c:pt>
                <c:pt idx="14848">
                  <c:v>290.98169999999999</c:v>
                </c:pt>
                <c:pt idx="14849">
                  <c:v>291.01690000000002</c:v>
                </c:pt>
                <c:pt idx="14850">
                  <c:v>291.05220000000003</c:v>
                </c:pt>
                <c:pt idx="14851">
                  <c:v>291.0874</c:v>
                </c:pt>
                <c:pt idx="14852">
                  <c:v>291.12270000000001</c:v>
                </c:pt>
                <c:pt idx="14853">
                  <c:v>291.15800000000002</c:v>
                </c:pt>
                <c:pt idx="14854">
                  <c:v>291.19319999999999</c:v>
                </c:pt>
                <c:pt idx="14855">
                  <c:v>291.2285</c:v>
                </c:pt>
                <c:pt idx="14856">
                  <c:v>291.2638</c:v>
                </c:pt>
                <c:pt idx="14857">
                  <c:v>291.29910000000001</c:v>
                </c:pt>
                <c:pt idx="14858">
                  <c:v>291.33440000000002</c:v>
                </c:pt>
                <c:pt idx="14859">
                  <c:v>291.36959999999999</c:v>
                </c:pt>
                <c:pt idx="14860">
                  <c:v>291.4049</c:v>
                </c:pt>
                <c:pt idx="14861">
                  <c:v>291.4402</c:v>
                </c:pt>
                <c:pt idx="14862">
                  <c:v>291.47550000000001</c:v>
                </c:pt>
                <c:pt idx="14863">
                  <c:v>291.51080000000002</c:v>
                </c:pt>
                <c:pt idx="14864">
                  <c:v>291.54610000000002</c:v>
                </c:pt>
                <c:pt idx="14865">
                  <c:v>291.5813</c:v>
                </c:pt>
                <c:pt idx="14866">
                  <c:v>291.61660000000001</c:v>
                </c:pt>
                <c:pt idx="14867">
                  <c:v>291.65190000000001</c:v>
                </c:pt>
                <c:pt idx="14868">
                  <c:v>291.68720000000002</c:v>
                </c:pt>
                <c:pt idx="14869">
                  <c:v>291.72250000000003</c:v>
                </c:pt>
                <c:pt idx="14870">
                  <c:v>291.75779999999997</c:v>
                </c:pt>
                <c:pt idx="14871">
                  <c:v>291.79320000000001</c:v>
                </c:pt>
                <c:pt idx="14872">
                  <c:v>291.82839999999999</c:v>
                </c:pt>
                <c:pt idx="14873">
                  <c:v>291.86369999999999</c:v>
                </c:pt>
                <c:pt idx="14874">
                  <c:v>291.89909999999998</c:v>
                </c:pt>
                <c:pt idx="14875">
                  <c:v>291.93439999999998</c:v>
                </c:pt>
                <c:pt idx="14876">
                  <c:v>291.96969999999999</c:v>
                </c:pt>
                <c:pt idx="14877">
                  <c:v>292.005</c:v>
                </c:pt>
                <c:pt idx="14878">
                  <c:v>292.0403</c:v>
                </c:pt>
                <c:pt idx="14879">
                  <c:v>292.07569999999998</c:v>
                </c:pt>
                <c:pt idx="14880">
                  <c:v>292.11099999999999</c:v>
                </c:pt>
                <c:pt idx="14881">
                  <c:v>292.1463</c:v>
                </c:pt>
                <c:pt idx="14882">
                  <c:v>292.1816</c:v>
                </c:pt>
                <c:pt idx="14883">
                  <c:v>292.21690000000001</c:v>
                </c:pt>
                <c:pt idx="14884">
                  <c:v>292.25229999999999</c:v>
                </c:pt>
                <c:pt idx="14885">
                  <c:v>292.2876</c:v>
                </c:pt>
                <c:pt idx="14886">
                  <c:v>292.32299999999998</c:v>
                </c:pt>
                <c:pt idx="14887">
                  <c:v>292.35829999999999</c:v>
                </c:pt>
                <c:pt idx="14888">
                  <c:v>292.39359999999999</c:v>
                </c:pt>
                <c:pt idx="14889">
                  <c:v>292.42899999999997</c:v>
                </c:pt>
                <c:pt idx="14890">
                  <c:v>292.46429999999998</c:v>
                </c:pt>
                <c:pt idx="14891">
                  <c:v>292.49970000000002</c:v>
                </c:pt>
                <c:pt idx="14892">
                  <c:v>292.53500000000003</c:v>
                </c:pt>
                <c:pt idx="14893">
                  <c:v>292.57040000000001</c:v>
                </c:pt>
                <c:pt idx="14894">
                  <c:v>292.60570000000001</c:v>
                </c:pt>
                <c:pt idx="14895">
                  <c:v>292.64109999999999</c:v>
                </c:pt>
                <c:pt idx="14896">
                  <c:v>292.67649999999998</c:v>
                </c:pt>
                <c:pt idx="14897">
                  <c:v>292.71179999999998</c:v>
                </c:pt>
                <c:pt idx="14898">
                  <c:v>292.74720000000002</c:v>
                </c:pt>
                <c:pt idx="14899">
                  <c:v>292.78250000000003</c:v>
                </c:pt>
                <c:pt idx="14900">
                  <c:v>292.81790000000001</c:v>
                </c:pt>
                <c:pt idx="14901">
                  <c:v>292.85329999999999</c:v>
                </c:pt>
                <c:pt idx="14902">
                  <c:v>292.8886</c:v>
                </c:pt>
                <c:pt idx="14903">
                  <c:v>292.92399999999998</c:v>
                </c:pt>
                <c:pt idx="14904">
                  <c:v>292.95940000000002</c:v>
                </c:pt>
                <c:pt idx="14905">
                  <c:v>292.9948</c:v>
                </c:pt>
                <c:pt idx="14906">
                  <c:v>293.03019999999998</c:v>
                </c:pt>
                <c:pt idx="14907">
                  <c:v>293.06549999999999</c:v>
                </c:pt>
                <c:pt idx="14908">
                  <c:v>293.10090000000002</c:v>
                </c:pt>
                <c:pt idx="14909">
                  <c:v>293.13630000000001</c:v>
                </c:pt>
                <c:pt idx="14910">
                  <c:v>293.17169999999999</c:v>
                </c:pt>
                <c:pt idx="14911">
                  <c:v>293.20710000000003</c:v>
                </c:pt>
                <c:pt idx="14912">
                  <c:v>293.24250000000001</c:v>
                </c:pt>
                <c:pt idx="14913">
                  <c:v>293.27789999999999</c:v>
                </c:pt>
                <c:pt idx="14914">
                  <c:v>293.31330000000003</c:v>
                </c:pt>
                <c:pt idx="14915">
                  <c:v>293.34870000000001</c:v>
                </c:pt>
                <c:pt idx="14916">
                  <c:v>293.38409999999999</c:v>
                </c:pt>
                <c:pt idx="14917">
                  <c:v>293.41950000000003</c:v>
                </c:pt>
                <c:pt idx="14918">
                  <c:v>293.45490000000001</c:v>
                </c:pt>
                <c:pt idx="14919">
                  <c:v>293.49029999999999</c:v>
                </c:pt>
                <c:pt idx="14920">
                  <c:v>293.52569999999997</c:v>
                </c:pt>
                <c:pt idx="14921">
                  <c:v>293.56110000000001</c:v>
                </c:pt>
                <c:pt idx="14922">
                  <c:v>293.59649999999999</c:v>
                </c:pt>
                <c:pt idx="14923">
                  <c:v>293.63189999999997</c:v>
                </c:pt>
                <c:pt idx="14924">
                  <c:v>293.66739999999999</c:v>
                </c:pt>
                <c:pt idx="14925">
                  <c:v>293.70280000000002</c:v>
                </c:pt>
                <c:pt idx="14926">
                  <c:v>293.73820000000001</c:v>
                </c:pt>
                <c:pt idx="14927">
                  <c:v>293.77359999999999</c:v>
                </c:pt>
                <c:pt idx="14928">
                  <c:v>293.8091</c:v>
                </c:pt>
                <c:pt idx="14929">
                  <c:v>293.84449999999998</c:v>
                </c:pt>
                <c:pt idx="14930">
                  <c:v>293.87990000000002</c:v>
                </c:pt>
                <c:pt idx="14931">
                  <c:v>293.9153</c:v>
                </c:pt>
                <c:pt idx="14932">
                  <c:v>293.95080000000002</c:v>
                </c:pt>
                <c:pt idx="14933">
                  <c:v>293.9862</c:v>
                </c:pt>
                <c:pt idx="14934">
                  <c:v>294.02159999999998</c:v>
                </c:pt>
                <c:pt idx="14935">
                  <c:v>294.05709999999999</c:v>
                </c:pt>
                <c:pt idx="14936">
                  <c:v>294.09249999999997</c:v>
                </c:pt>
                <c:pt idx="14937">
                  <c:v>294.12799999999999</c:v>
                </c:pt>
                <c:pt idx="14938">
                  <c:v>294.16340000000002</c:v>
                </c:pt>
                <c:pt idx="14939">
                  <c:v>294.19889999999998</c:v>
                </c:pt>
                <c:pt idx="14940">
                  <c:v>294.23430000000002</c:v>
                </c:pt>
                <c:pt idx="14941">
                  <c:v>294.26979999999998</c:v>
                </c:pt>
                <c:pt idx="14942">
                  <c:v>294.30520000000001</c:v>
                </c:pt>
                <c:pt idx="14943">
                  <c:v>294.34070000000003</c:v>
                </c:pt>
                <c:pt idx="14944">
                  <c:v>294.37619999999998</c:v>
                </c:pt>
                <c:pt idx="14945">
                  <c:v>294.41160000000002</c:v>
                </c:pt>
                <c:pt idx="14946">
                  <c:v>294.44709999999998</c:v>
                </c:pt>
                <c:pt idx="14947">
                  <c:v>294.48250000000002</c:v>
                </c:pt>
                <c:pt idx="14948">
                  <c:v>294.51799999999997</c:v>
                </c:pt>
                <c:pt idx="14949">
                  <c:v>294.55349999999999</c:v>
                </c:pt>
                <c:pt idx="14950">
                  <c:v>294.589</c:v>
                </c:pt>
                <c:pt idx="14951">
                  <c:v>294.62450000000001</c:v>
                </c:pt>
                <c:pt idx="14952">
                  <c:v>294.65989999999999</c:v>
                </c:pt>
                <c:pt idx="14953">
                  <c:v>294.69540000000001</c:v>
                </c:pt>
                <c:pt idx="14954">
                  <c:v>294.73090000000002</c:v>
                </c:pt>
                <c:pt idx="14955">
                  <c:v>294.76639999999998</c:v>
                </c:pt>
                <c:pt idx="14956">
                  <c:v>294.80180000000001</c:v>
                </c:pt>
                <c:pt idx="14957">
                  <c:v>294.83730000000003</c:v>
                </c:pt>
                <c:pt idx="14958">
                  <c:v>294.87279999999998</c:v>
                </c:pt>
                <c:pt idx="14959">
                  <c:v>294.9083</c:v>
                </c:pt>
                <c:pt idx="14960">
                  <c:v>294.94380000000001</c:v>
                </c:pt>
                <c:pt idx="14961">
                  <c:v>294.97930000000002</c:v>
                </c:pt>
                <c:pt idx="14962">
                  <c:v>295.01479999999998</c:v>
                </c:pt>
                <c:pt idx="14963">
                  <c:v>295.05029999999999</c:v>
                </c:pt>
                <c:pt idx="14964">
                  <c:v>295.08580000000001</c:v>
                </c:pt>
                <c:pt idx="14965">
                  <c:v>295.12130000000002</c:v>
                </c:pt>
                <c:pt idx="14966">
                  <c:v>295.15679999999998</c:v>
                </c:pt>
                <c:pt idx="14967">
                  <c:v>295.19240000000002</c:v>
                </c:pt>
                <c:pt idx="14968">
                  <c:v>295.2278</c:v>
                </c:pt>
                <c:pt idx="14969">
                  <c:v>295.26339999999999</c:v>
                </c:pt>
                <c:pt idx="14970">
                  <c:v>295.2989</c:v>
                </c:pt>
                <c:pt idx="14971">
                  <c:v>295.33440000000002</c:v>
                </c:pt>
                <c:pt idx="14972">
                  <c:v>295.36989999999997</c:v>
                </c:pt>
                <c:pt idx="14973">
                  <c:v>295.40550000000002</c:v>
                </c:pt>
                <c:pt idx="14974">
                  <c:v>295.44099999999997</c:v>
                </c:pt>
                <c:pt idx="14975">
                  <c:v>295.47649999999999</c:v>
                </c:pt>
                <c:pt idx="14976">
                  <c:v>295.512</c:v>
                </c:pt>
                <c:pt idx="14977">
                  <c:v>295.54750000000001</c:v>
                </c:pt>
                <c:pt idx="14978">
                  <c:v>295.5831</c:v>
                </c:pt>
                <c:pt idx="14979">
                  <c:v>295.61860000000001</c:v>
                </c:pt>
                <c:pt idx="14980">
                  <c:v>295.6542</c:v>
                </c:pt>
                <c:pt idx="14981">
                  <c:v>295.68970000000002</c:v>
                </c:pt>
                <c:pt idx="14982">
                  <c:v>295.7253</c:v>
                </c:pt>
                <c:pt idx="14983">
                  <c:v>295.76080000000002</c:v>
                </c:pt>
                <c:pt idx="14984">
                  <c:v>295.79629999999997</c:v>
                </c:pt>
                <c:pt idx="14985">
                  <c:v>295.83190000000002</c:v>
                </c:pt>
                <c:pt idx="14986">
                  <c:v>295.86739999999998</c:v>
                </c:pt>
                <c:pt idx="14987">
                  <c:v>295.90300000000002</c:v>
                </c:pt>
                <c:pt idx="14988">
                  <c:v>295.93849999999998</c:v>
                </c:pt>
                <c:pt idx="14989">
                  <c:v>295.97410000000002</c:v>
                </c:pt>
                <c:pt idx="14990">
                  <c:v>296.00959999999998</c:v>
                </c:pt>
                <c:pt idx="14991">
                  <c:v>296.04520000000002</c:v>
                </c:pt>
                <c:pt idx="14992">
                  <c:v>296.08080000000001</c:v>
                </c:pt>
                <c:pt idx="14993">
                  <c:v>296.11630000000002</c:v>
                </c:pt>
                <c:pt idx="14994">
                  <c:v>296.15190000000001</c:v>
                </c:pt>
                <c:pt idx="14995">
                  <c:v>296.1875</c:v>
                </c:pt>
                <c:pt idx="14996">
                  <c:v>296.22309999999999</c:v>
                </c:pt>
                <c:pt idx="14997">
                  <c:v>296.2586</c:v>
                </c:pt>
                <c:pt idx="14998">
                  <c:v>296.29419999999999</c:v>
                </c:pt>
                <c:pt idx="14999">
                  <c:v>296.32979999999998</c:v>
                </c:pt>
                <c:pt idx="15000">
                  <c:v>296.36540000000002</c:v>
                </c:pt>
                <c:pt idx="15001">
                  <c:v>296.40089999999998</c:v>
                </c:pt>
                <c:pt idx="15002">
                  <c:v>296.43650000000002</c:v>
                </c:pt>
                <c:pt idx="15003">
                  <c:v>296.47210000000001</c:v>
                </c:pt>
                <c:pt idx="15004">
                  <c:v>296.5077</c:v>
                </c:pt>
                <c:pt idx="15005">
                  <c:v>296.54329999999999</c:v>
                </c:pt>
                <c:pt idx="15006">
                  <c:v>296.57889999999998</c:v>
                </c:pt>
                <c:pt idx="15007">
                  <c:v>296.61450000000002</c:v>
                </c:pt>
                <c:pt idx="15008">
                  <c:v>296.65010000000001</c:v>
                </c:pt>
                <c:pt idx="15009">
                  <c:v>296.6857</c:v>
                </c:pt>
                <c:pt idx="15010">
                  <c:v>296.72129999999999</c:v>
                </c:pt>
                <c:pt idx="15011">
                  <c:v>296.75689999999997</c:v>
                </c:pt>
                <c:pt idx="15012">
                  <c:v>296.79250000000002</c:v>
                </c:pt>
                <c:pt idx="15013">
                  <c:v>296.82810000000001</c:v>
                </c:pt>
                <c:pt idx="15014">
                  <c:v>296.86369999999999</c:v>
                </c:pt>
                <c:pt idx="15015">
                  <c:v>296.89929999999998</c:v>
                </c:pt>
                <c:pt idx="15016">
                  <c:v>296.93490000000003</c:v>
                </c:pt>
                <c:pt idx="15017">
                  <c:v>296.97059999999999</c:v>
                </c:pt>
                <c:pt idx="15018">
                  <c:v>297.00619999999998</c:v>
                </c:pt>
                <c:pt idx="15019">
                  <c:v>297.04180000000002</c:v>
                </c:pt>
                <c:pt idx="15020">
                  <c:v>297.07740000000001</c:v>
                </c:pt>
                <c:pt idx="15021">
                  <c:v>297.113</c:v>
                </c:pt>
                <c:pt idx="15022">
                  <c:v>297.14870000000002</c:v>
                </c:pt>
                <c:pt idx="15023">
                  <c:v>297.18430000000001</c:v>
                </c:pt>
                <c:pt idx="15024">
                  <c:v>297.2199</c:v>
                </c:pt>
                <c:pt idx="15025">
                  <c:v>297.25560000000002</c:v>
                </c:pt>
                <c:pt idx="15026">
                  <c:v>297.2912</c:v>
                </c:pt>
                <c:pt idx="15027">
                  <c:v>297.32679999999999</c:v>
                </c:pt>
                <c:pt idx="15028">
                  <c:v>297.36250000000001</c:v>
                </c:pt>
                <c:pt idx="15029">
                  <c:v>297.3981</c:v>
                </c:pt>
                <c:pt idx="15030">
                  <c:v>297.43380000000002</c:v>
                </c:pt>
                <c:pt idx="15031">
                  <c:v>297.46940000000001</c:v>
                </c:pt>
                <c:pt idx="15032">
                  <c:v>297.50510000000003</c:v>
                </c:pt>
                <c:pt idx="15033">
                  <c:v>297.54070000000002</c:v>
                </c:pt>
                <c:pt idx="15034">
                  <c:v>297.57639999999998</c:v>
                </c:pt>
                <c:pt idx="15035">
                  <c:v>297.61200000000002</c:v>
                </c:pt>
                <c:pt idx="15036">
                  <c:v>297.64769999999999</c:v>
                </c:pt>
                <c:pt idx="15037">
                  <c:v>297.68329999999997</c:v>
                </c:pt>
                <c:pt idx="15038">
                  <c:v>297.71899999999999</c:v>
                </c:pt>
                <c:pt idx="15039">
                  <c:v>297.75470000000001</c:v>
                </c:pt>
                <c:pt idx="15040">
                  <c:v>297.7903</c:v>
                </c:pt>
                <c:pt idx="15041">
                  <c:v>297.82600000000002</c:v>
                </c:pt>
                <c:pt idx="15042">
                  <c:v>297.86169999999998</c:v>
                </c:pt>
                <c:pt idx="15043">
                  <c:v>297.89729999999997</c:v>
                </c:pt>
                <c:pt idx="15044">
                  <c:v>297.93299999999999</c:v>
                </c:pt>
                <c:pt idx="15045">
                  <c:v>297.96870000000001</c:v>
                </c:pt>
                <c:pt idx="15046">
                  <c:v>298.00439999999998</c:v>
                </c:pt>
                <c:pt idx="15047">
                  <c:v>298.04000000000002</c:v>
                </c:pt>
                <c:pt idx="15048">
                  <c:v>298.07569999999998</c:v>
                </c:pt>
                <c:pt idx="15049">
                  <c:v>298.1114</c:v>
                </c:pt>
                <c:pt idx="15050">
                  <c:v>298.14710000000002</c:v>
                </c:pt>
                <c:pt idx="15051">
                  <c:v>298.18279999999999</c:v>
                </c:pt>
                <c:pt idx="15052">
                  <c:v>298.21850000000001</c:v>
                </c:pt>
                <c:pt idx="15053">
                  <c:v>298.25420000000003</c:v>
                </c:pt>
                <c:pt idx="15054">
                  <c:v>298.28989999999999</c:v>
                </c:pt>
                <c:pt idx="15055">
                  <c:v>298.32560000000001</c:v>
                </c:pt>
                <c:pt idx="15056">
                  <c:v>298.36130000000003</c:v>
                </c:pt>
                <c:pt idx="15057">
                  <c:v>298.39699999999999</c:v>
                </c:pt>
                <c:pt idx="15058">
                  <c:v>298.43270000000001</c:v>
                </c:pt>
                <c:pt idx="15059">
                  <c:v>298.46839999999997</c:v>
                </c:pt>
                <c:pt idx="15060">
                  <c:v>298.50409999999999</c:v>
                </c:pt>
                <c:pt idx="15061">
                  <c:v>298.53980000000001</c:v>
                </c:pt>
                <c:pt idx="15062">
                  <c:v>298.57549999999998</c:v>
                </c:pt>
                <c:pt idx="15063">
                  <c:v>298.6112</c:v>
                </c:pt>
                <c:pt idx="15064">
                  <c:v>298.64690000000002</c:v>
                </c:pt>
                <c:pt idx="15065">
                  <c:v>298.68270000000001</c:v>
                </c:pt>
                <c:pt idx="15066">
                  <c:v>298.71839999999997</c:v>
                </c:pt>
                <c:pt idx="15067">
                  <c:v>298.75409999999999</c:v>
                </c:pt>
                <c:pt idx="15068">
                  <c:v>298.78980000000001</c:v>
                </c:pt>
                <c:pt idx="15069">
                  <c:v>298.82560000000001</c:v>
                </c:pt>
                <c:pt idx="15070">
                  <c:v>298.86130000000003</c:v>
                </c:pt>
                <c:pt idx="15071">
                  <c:v>298.89699999999999</c:v>
                </c:pt>
                <c:pt idx="15072">
                  <c:v>298.93279999999999</c:v>
                </c:pt>
                <c:pt idx="15073">
                  <c:v>298.96850000000001</c:v>
                </c:pt>
                <c:pt idx="15074">
                  <c:v>299.00420000000003</c:v>
                </c:pt>
                <c:pt idx="15075">
                  <c:v>299.04000000000002</c:v>
                </c:pt>
                <c:pt idx="15076">
                  <c:v>299.07569999999998</c:v>
                </c:pt>
                <c:pt idx="15077">
                  <c:v>299.11149999999998</c:v>
                </c:pt>
                <c:pt idx="15078">
                  <c:v>299.1472</c:v>
                </c:pt>
                <c:pt idx="15079">
                  <c:v>299.18299999999999</c:v>
                </c:pt>
                <c:pt idx="15080">
                  <c:v>299.21870000000001</c:v>
                </c:pt>
                <c:pt idx="15081">
                  <c:v>299.25450000000001</c:v>
                </c:pt>
                <c:pt idx="15082">
                  <c:v>299.29020000000003</c:v>
                </c:pt>
                <c:pt idx="15083">
                  <c:v>299.32600000000002</c:v>
                </c:pt>
                <c:pt idx="15084">
                  <c:v>299.36169999999998</c:v>
                </c:pt>
                <c:pt idx="15085">
                  <c:v>299.39749999999998</c:v>
                </c:pt>
                <c:pt idx="15086">
                  <c:v>299.43329999999997</c:v>
                </c:pt>
                <c:pt idx="15087">
                  <c:v>299.46899999999999</c:v>
                </c:pt>
                <c:pt idx="15088">
                  <c:v>299.50479999999999</c:v>
                </c:pt>
                <c:pt idx="15089">
                  <c:v>299.54059999999998</c:v>
                </c:pt>
                <c:pt idx="15090">
                  <c:v>299.5763</c:v>
                </c:pt>
                <c:pt idx="15091">
                  <c:v>299.6121</c:v>
                </c:pt>
                <c:pt idx="15092">
                  <c:v>299.64789999999999</c:v>
                </c:pt>
                <c:pt idx="15093">
                  <c:v>299.68369999999999</c:v>
                </c:pt>
                <c:pt idx="15094">
                  <c:v>299.71949999999998</c:v>
                </c:pt>
                <c:pt idx="15095">
                  <c:v>299.7552</c:v>
                </c:pt>
                <c:pt idx="15096">
                  <c:v>299.791</c:v>
                </c:pt>
                <c:pt idx="15097">
                  <c:v>299.82679999999999</c:v>
                </c:pt>
                <c:pt idx="15098">
                  <c:v>299.86259999999999</c:v>
                </c:pt>
                <c:pt idx="15099">
                  <c:v>299.89839999999998</c:v>
                </c:pt>
                <c:pt idx="15100">
                  <c:v>299.93419999999998</c:v>
                </c:pt>
                <c:pt idx="15101">
                  <c:v>299.97000000000003</c:v>
                </c:pt>
                <c:pt idx="15102">
                  <c:v>300.00580000000002</c:v>
                </c:pt>
                <c:pt idx="15103">
                  <c:v>300.04160000000002</c:v>
                </c:pt>
                <c:pt idx="15104">
                  <c:v>300.07740000000001</c:v>
                </c:pt>
                <c:pt idx="15105">
                  <c:v>300.11320000000001</c:v>
                </c:pt>
                <c:pt idx="15106">
                  <c:v>300.149</c:v>
                </c:pt>
                <c:pt idx="15107">
                  <c:v>300.1848</c:v>
                </c:pt>
                <c:pt idx="15108">
                  <c:v>300.22059999999999</c:v>
                </c:pt>
                <c:pt idx="15109">
                  <c:v>300.25639999999999</c:v>
                </c:pt>
                <c:pt idx="15110">
                  <c:v>300.29219999999998</c:v>
                </c:pt>
                <c:pt idx="15111">
                  <c:v>300.32810000000001</c:v>
                </c:pt>
                <c:pt idx="15112">
                  <c:v>300.3639</c:v>
                </c:pt>
                <c:pt idx="15113">
                  <c:v>300.3997</c:v>
                </c:pt>
                <c:pt idx="15114">
                  <c:v>300.43549999999999</c:v>
                </c:pt>
                <c:pt idx="15115">
                  <c:v>300.47129999999999</c:v>
                </c:pt>
                <c:pt idx="15116">
                  <c:v>300.50720000000001</c:v>
                </c:pt>
                <c:pt idx="15117">
                  <c:v>300.54300000000001</c:v>
                </c:pt>
                <c:pt idx="15118">
                  <c:v>300.5788</c:v>
                </c:pt>
                <c:pt idx="15119">
                  <c:v>300.61470000000003</c:v>
                </c:pt>
                <c:pt idx="15120">
                  <c:v>300.65050000000002</c:v>
                </c:pt>
                <c:pt idx="15121">
                  <c:v>300.68630000000002</c:v>
                </c:pt>
                <c:pt idx="15122">
                  <c:v>300.72219999999999</c:v>
                </c:pt>
                <c:pt idx="15123">
                  <c:v>300.75799999999998</c:v>
                </c:pt>
                <c:pt idx="15124">
                  <c:v>300.79390000000001</c:v>
                </c:pt>
                <c:pt idx="15125">
                  <c:v>300.8297</c:v>
                </c:pt>
                <c:pt idx="15126">
                  <c:v>300.86559999999997</c:v>
                </c:pt>
                <c:pt idx="15127">
                  <c:v>300.90140000000002</c:v>
                </c:pt>
                <c:pt idx="15128">
                  <c:v>300.93729999999999</c:v>
                </c:pt>
                <c:pt idx="15129">
                  <c:v>300.97309999999999</c:v>
                </c:pt>
                <c:pt idx="15130">
                  <c:v>301.00900000000001</c:v>
                </c:pt>
                <c:pt idx="15131">
                  <c:v>301.04489999999998</c:v>
                </c:pt>
                <c:pt idx="15132">
                  <c:v>301.08069999999998</c:v>
                </c:pt>
                <c:pt idx="15133">
                  <c:v>301.11660000000001</c:v>
                </c:pt>
                <c:pt idx="15134">
                  <c:v>301.1524</c:v>
                </c:pt>
                <c:pt idx="15135">
                  <c:v>301.18830000000003</c:v>
                </c:pt>
                <c:pt idx="15136">
                  <c:v>301.2242</c:v>
                </c:pt>
                <c:pt idx="15137">
                  <c:v>301.26010000000002</c:v>
                </c:pt>
                <c:pt idx="15138">
                  <c:v>301.29590000000002</c:v>
                </c:pt>
                <c:pt idx="15139">
                  <c:v>301.33179999999999</c:v>
                </c:pt>
                <c:pt idx="15140">
                  <c:v>301.36770000000001</c:v>
                </c:pt>
                <c:pt idx="15141">
                  <c:v>301.40359999999998</c:v>
                </c:pt>
                <c:pt idx="15142">
                  <c:v>301.43950000000001</c:v>
                </c:pt>
                <c:pt idx="15143">
                  <c:v>301.4753</c:v>
                </c:pt>
                <c:pt idx="15144">
                  <c:v>301.51119999999997</c:v>
                </c:pt>
                <c:pt idx="15145">
                  <c:v>301.5471</c:v>
                </c:pt>
                <c:pt idx="15146">
                  <c:v>301.58300000000003</c:v>
                </c:pt>
                <c:pt idx="15147">
                  <c:v>301.6189</c:v>
                </c:pt>
                <c:pt idx="15148">
                  <c:v>301.65480000000002</c:v>
                </c:pt>
                <c:pt idx="15149">
                  <c:v>301.69069999999999</c:v>
                </c:pt>
                <c:pt idx="15150">
                  <c:v>301.72660000000002</c:v>
                </c:pt>
                <c:pt idx="15151">
                  <c:v>301.76249999999999</c:v>
                </c:pt>
                <c:pt idx="15152">
                  <c:v>301.79840000000002</c:v>
                </c:pt>
                <c:pt idx="15153">
                  <c:v>301.83429999999998</c:v>
                </c:pt>
                <c:pt idx="15154">
                  <c:v>301.87020000000001</c:v>
                </c:pt>
                <c:pt idx="15155">
                  <c:v>301.90609999999998</c:v>
                </c:pt>
                <c:pt idx="15156">
                  <c:v>301.94200000000001</c:v>
                </c:pt>
                <c:pt idx="15157">
                  <c:v>301.97800000000001</c:v>
                </c:pt>
                <c:pt idx="15158">
                  <c:v>302.01389999999998</c:v>
                </c:pt>
                <c:pt idx="15159">
                  <c:v>302.0498</c:v>
                </c:pt>
                <c:pt idx="15160">
                  <c:v>302.08569999999997</c:v>
                </c:pt>
                <c:pt idx="15161">
                  <c:v>302.1216</c:v>
                </c:pt>
                <c:pt idx="15162">
                  <c:v>302.1576</c:v>
                </c:pt>
                <c:pt idx="15163">
                  <c:v>302.19349999999997</c:v>
                </c:pt>
                <c:pt idx="15164">
                  <c:v>302.2294</c:v>
                </c:pt>
                <c:pt idx="15165">
                  <c:v>302.2654</c:v>
                </c:pt>
                <c:pt idx="15166">
                  <c:v>302.30130000000003</c:v>
                </c:pt>
                <c:pt idx="15167">
                  <c:v>302.3372</c:v>
                </c:pt>
                <c:pt idx="15168">
                  <c:v>302.3732</c:v>
                </c:pt>
                <c:pt idx="15169">
                  <c:v>302.40910000000002</c:v>
                </c:pt>
                <c:pt idx="15170">
                  <c:v>302.44510000000002</c:v>
                </c:pt>
                <c:pt idx="15171">
                  <c:v>302.48099999999999</c:v>
                </c:pt>
                <c:pt idx="15172">
                  <c:v>302.517</c:v>
                </c:pt>
                <c:pt idx="15173">
                  <c:v>302.55290000000002</c:v>
                </c:pt>
                <c:pt idx="15174">
                  <c:v>302.58890000000002</c:v>
                </c:pt>
                <c:pt idx="15175">
                  <c:v>302.62479999999999</c:v>
                </c:pt>
                <c:pt idx="15176">
                  <c:v>302.66079999999999</c:v>
                </c:pt>
                <c:pt idx="15177">
                  <c:v>302.69670000000002</c:v>
                </c:pt>
                <c:pt idx="15178">
                  <c:v>302.73270000000002</c:v>
                </c:pt>
                <c:pt idx="15179">
                  <c:v>302.76859999999999</c:v>
                </c:pt>
                <c:pt idx="15180">
                  <c:v>302.80459999999999</c:v>
                </c:pt>
                <c:pt idx="15181">
                  <c:v>302.84059999999999</c:v>
                </c:pt>
                <c:pt idx="15182">
                  <c:v>302.8766</c:v>
                </c:pt>
                <c:pt idx="15183">
                  <c:v>302.91250000000002</c:v>
                </c:pt>
                <c:pt idx="15184">
                  <c:v>302.94850000000002</c:v>
                </c:pt>
                <c:pt idx="15185">
                  <c:v>302.98450000000003</c:v>
                </c:pt>
                <c:pt idx="15186">
                  <c:v>303.0204</c:v>
                </c:pt>
                <c:pt idx="15187">
                  <c:v>303.0564</c:v>
                </c:pt>
                <c:pt idx="15188">
                  <c:v>303.0924</c:v>
                </c:pt>
                <c:pt idx="15189">
                  <c:v>303.1284</c:v>
                </c:pt>
                <c:pt idx="15190">
                  <c:v>303.1644</c:v>
                </c:pt>
                <c:pt idx="15191">
                  <c:v>303.2004</c:v>
                </c:pt>
                <c:pt idx="15192">
                  <c:v>303.2364</c:v>
                </c:pt>
                <c:pt idx="15193">
                  <c:v>303.27229999999997</c:v>
                </c:pt>
                <c:pt idx="15194">
                  <c:v>303.30829999999997</c:v>
                </c:pt>
                <c:pt idx="15195">
                  <c:v>303.34429999999998</c:v>
                </c:pt>
                <c:pt idx="15196">
                  <c:v>303.38029999999998</c:v>
                </c:pt>
                <c:pt idx="15197">
                  <c:v>303.41640000000001</c:v>
                </c:pt>
                <c:pt idx="15198">
                  <c:v>303.45229999999998</c:v>
                </c:pt>
                <c:pt idx="15199">
                  <c:v>303.48829999999998</c:v>
                </c:pt>
                <c:pt idx="15200">
                  <c:v>303.52440000000001</c:v>
                </c:pt>
                <c:pt idx="15201">
                  <c:v>303.56040000000002</c:v>
                </c:pt>
                <c:pt idx="15202">
                  <c:v>303.59640000000002</c:v>
                </c:pt>
                <c:pt idx="15203">
                  <c:v>303.63240000000002</c:v>
                </c:pt>
                <c:pt idx="15204">
                  <c:v>303.66840000000002</c:v>
                </c:pt>
                <c:pt idx="15205">
                  <c:v>303.70440000000002</c:v>
                </c:pt>
                <c:pt idx="15206">
                  <c:v>303.74040000000002</c:v>
                </c:pt>
                <c:pt idx="15207">
                  <c:v>303.7765</c:v>
                </c:pt>
                <c:pt idx="15208">
                  <c:v>303.8125</c:v>
                </c:pt>
                <c:pt idx="15209">
                  <c:v>303.8485</c:v>
                </c:pt>
                <c:pt idx="15210">
                  <c:v>303.88459999999998</c:v>
                </c:pt>
                <c:pt idx="15211">
                  <c:v>303.92059999999998</c:v>
                </c:pt>
                <c:pt idx="15212">
                  <c:v>303.95659999999998</c:v>
                </c:pt>
                <c:pt idx="15213">
                  <c:v>303.99259999999998</c:v>
                </c:pt>
                <c:pt idx="15214">
                  <c:v>304.02870000000001</c:v>
                </c:pt>
                <c:pt idx="15215">
                  <c:v>304.06470000000002</c:v>
                </c:pt>
                <c:pt idx="15216">
                  <c:v>304.10079999999999</c:v>
                </c:pt>
                <c:pt idx="15217">
                  <c:v>304.13679999999999</c:v>
                </c:pt>
                <c:pt idx="15218">
                  <c:v>304.17290000000003</c:v>
                </c:pt>
                <c:pt idx="15219">
                  <c:v>304.20890000000003</c:v>
                </c:pt>
                <c:pt idx="15220">
                  <c:v>304.245</c:v>
                </c:pt>
                <c:pt idx="15221">
                  <c:v>304.28100000000001</c:v>
                </c:pt>
                <c:pt idx="15222">
                  <c:v>304.31700000000001</c:v>
                </c:pt>
                <c:pt idx="15223">
                  <c:v>304.35309999999998</c:v>
                </c:pt>
                <c:pt idx="15224">
                  <c:v>304.38920000000002</c:v>
                </c:pt>
                <c:pt idx="15225">
                  <c:v>304.42520000000002</c:v>
                </c:pt>
                <c:pt idx="15226">
                  <c:v>304.46129999999999</c:v>
                </c:pt>
                <c:pt idx="15227">
                  <c:v>304.49740000000003</c:v>
                </c:pt>
                <c:pt idx="15228">
                  <c:v>304.53339999999997</c:v>
                </c:pt>
                <c:pt idx="15229">
                  <c:v>304.56950000000001</c:v>
                </c:pt>
                <c:pt idx="15230">
                  <c:v>304.60559999999998</c:v>
                </c:pt>
                <c:pt idx="15231">
                  <c:v>304.64170000000001</c:v>
                </c:pt>
                <c:pt idx="15232">
                  <c:v>304.67770000000002</c:v>
                </c:pt>
                <c:pt idx="15233">
                  <c:v>304.71379999999999</c:v>
                </c:pt>
                <c:pt idx="15234">
                  <c:v>304.74990000000003</c:v>
                </c:pt>
                <c:pt idx="15235">
                  <c:v>304.78590000000003</c:v>
                </c:pt>
                <c:pt idx="15236">
                  <c:v>304.82209999999998</c:v>
                </c:pt>
                <c:pt idx="15237">
                  <c:v>304.85809999999998</c:v>
                </c:pt>
                <c:pt idx="15238">
                  <c:v>304.89420000000001</c:v>
                </c:pt>
                <c:pt idx="15239">
                  <c:v>304.93029999999999</c:v>
                </c:pt>
                <c:pt idx="15240">
                  <c:v>304.96640000000002</c:v>
                </c:pt>
                <c:pt idx="15241">
                  <c:v>305.0025</c:v>
                </c:pt>
                <c:pt idx="15242">
                  <c:v>305.03859999999997</c:v>
                </c:pt>
                <c:pt idx="15243">
                  <c:v>305.07470000000001</c:v>
                </c:pt>
                <c:pt idx="15244">
                  <c:v>305.11079999999998</c:v>
                </c:pt>
                <c:pt idx="15245">
                  <c:v>305.14690000000002</c:v>
                </c:pt>
                <c:pt idx="15246">
                  <c:v>305.18299999999999</c:v>
                </c:pt>
                <c:pt idx="15247">
                  <c:v>305.21910000000003</c:v>
                </c:pt>
                <c:pt idx="15248">
                  <c:v>305.2552</c:v>
                </c:pt>
                <c:pt idx="15249">
                  <c:v>305.29140000000001</c:v>
                </c:pt>
                <c:pt idx="15250">
                  <c:v>305.32749999999999</c:v>
                </c:pt>
                <c:pt idx="15251">
                  <c:v>305.36360000000002</c:v>
                </c:pt>
                <c:pt idx="15252">
                  <c:v>305.3997</c:v>
                </c:pt>
                <c:pt idx="15253">
                  <c:v>305.43579999999997</c:v>
                </c:pt>
                <c:pt idx="15254">
                  <c:v>305.47190000000001</c:v>
                </c:pt>
                <c:pt idx="15255">
                  <c:v>305.50810000000001</c:v>
                </c:pt>
                <c:pt idx="15256">
                  <c:v>305.54419999999999</c:v>
                </c:pt>
                <c:pt idx="15257">
                  <c:v>305.58030000000002</c:v>
                </c:pt>
                <c:pt idx="15258">
                  <c:v>305.61649999999997</c:v>
                </c:pt>
                <c:pt idx="15259">
                  <c:v>305.65260000000001</c:v>
                </c:pt>
                <c:pt idx="15260">
                  <c:v>305.68869999999998</c:v>
                </c:pt>
                <c:pt idx="15261">
                  <c:v>305.72489999999999</c:v>
                </c:pt>
                <c:pt idx="15262">
                  <c:v>305.76100000000002</c:v>
                </c:pt>
                <c:pt idx="15263">
                  <c:v>305.7971</c:v>
                </c:pt>
                <c:pt idx="15264">
                  <c:v>305.83330000000001</c:v>
                </c:pt>
                <c:pt idx="15265">
                  <c:v>305.86939999999998</c:v>
                </c:pt>
                <c:pt idx="15266">
                  <c:v>305.90559999999999</c:v>
                </c:pt>
                <c:pt idx="15267">
                  <c:v>305.94170000000003</c:v>
                </c:pt>
                <c:pt idx="15268">
                  <c:v>305.97789999999998</c:v>
                </c:pt>
                <c:pt idx="15269">
                  <c:v>306.01400000000001</c:v>
                </c:pt>
                <c:pt idx="15270">
                  <c:v>306.05020000000002</c:v>
                </c:pt>
                <c:pt idx="15271">
                  <c:v>306.08629999999999</c:v>
                </c:pt>
                <c:pt idx="15272">
                  <c:v>306.1225</c:v>
                </c:pt>
                <c:pt idx="15273">
                  <c:v>306.15870000000001</c:v>
                </c:pt>
                <c:pt idx="15274">
                  <c:v>306.19479999999999</c:v>
                </c:pt>
                <c:pt idx="15275">
                  <c:v>306.23099999999999</c:v>
                </c:pt>
                <c:pt idx="15276">
                  <c:v>306.2672</c:v>
                </c:pt>
                <c:pt idx="15277">
                  <c:v>306.30329999999998</c:v>
                </c:pt>
                <c:pt idx="15278">
                  <c:v>306.33949999999999</c:v>
                </c:pt>
                <c:pt idx="15279">
                  <c:v>306.37569999999999</c:v>
                </c:pt>
                <c:pt idx="15280">
                  <c:v>306.4119</c:v>
                </c:pt>
                <c:pt idx="15281">
                  <c:v>306.44810000000001</c:v>
                </c:pt>
                <c:pt idx="15282">
                  <c:v>306.48430000000002</c:v>
                </c:pt>
                <c:pt idx="15283">
                  <c:v>306.5204</c:v>
                </c:pt>
                <c:pt idx="15284">
                  <c:v>306.5566</c:v>
                </c:pt>
                <c:pt idx="15285">
                  <c:v>306.59280000000001</c:v>
                </c:pt>
                <c:pt idx="15286">
                  <c:v>306.62900000000002</c:v>
                </c:pt>
                <c:pt idx="15287">
                  <c:v>306.66520000000003</c:v>
                </c:pt>
                <c:pt idx="15288">
                  <c:v>306.70139999999998</c:v>
                </c:pt>
                <c:pt idx="15289">
                  <c:v>306.73759999999999</c:v>
                </c:pt>
                <c:pt idx="15290">
                  <c:v>306.77379999999999</c:v>
                </c:pt>
                <c:pt idx="15291">
                  <c:v>306.81</c:v>
                </c:pt>
                <c:pt idx="15292">
                  <c:v>306.84620000000001</c:v>
                </c:pt>
                <c:pt idx="15293">
                  <c:v>306.88240000000002</c:v>
                </c:pt>
                <c:pt idx="15294">
                  <c:v>306.91860000000003</c:v>
                </c:pt>
                <c:pt idx="15295">
                  <c:v>306.95479999999998</c:v>
                </c:pt>
                <c:pt idx="15296">
                  <c:v>306.99099999999999</c:v>
                </c:pt>
                <c:pt idx="15297">
                  <c:v>307.02719999999999</c:v>
                </c:pt>
                <c:pt idx="15298">
                  <c:v>307.0634</c:v>
                </c:pt>
                <c:pt idx="15299">
                  <c:v>307.09969999999998</c:v>
                </c:pt>
                <c:pt idx="15300">
                  <c:v>307.13589999999999</c:v>
                </c:pt>
                <c:pt idx="15301">
                  <c:v>307.1721</c:v>
                </c:pt>
                <c:pt idx="15302">
                  <c:v>307.20830000000001</c:v>
                </c:pt>
                <c:pt idx="15303">
                  <c:v>307.24459999999999</c:v>
                </c:pt>
                <c:pt idx="15304">
                  <c:v>307.2808</c:v>
                </c:pt>
                <c:pt idx="15305">
                  <c:v>307.31700000000001</c:v>
                </c:pt>
                <c:pt idx="15306">
                  <c:v>307.35329999999999</c:v>
                </c:pt>
                <c:pt idx="15307">
                  <c:v>307.3895</c:v>
                </c:pt>
                <c:pt idx="15308">
                  <c:v>307.42579999999998</c:v>
                </c:pt>
                <c:pt idx="15309">
                  <c:v>307.46199999999999</c:v>
                </c:pt>
                <c:pt idx="15310">
                  <c:v>307.4982</c:v>
                </c:pt>
                <c:pt idx="15311">
                  <c:v>307.53449999999998</c:v>
                </c:pt>
                <c:pt idx="15312">
                  <c:v>307.57069999999999</c:v>
                </c:pt>
                <c:pt idx="15313">
                  <c:v>307.60700000000003</c:v>
                </c:pt>
                <c:pt idx="15314">
                  <c:v>307.64319999999998</c:v>
                </c:pt>
                <c:pt idx="15315">
                  <c:v>307.67950000000002</c:v>
                </c:pt>
                <c:pt idx="15316">
                  <c:v>307.71570000000003</c:v>
                </c:pt>
                <c:pt idx="15317">
                  <c:v>307.75200000000001</c:v>
                </c:pt>
                <c:pt idx="15318">
                  <c:v>307.78820000000002</c:v>
                </c:pt>
                <c:pt idx="15319">
                  <c:v>307.8245</c:v>
                </c:pt>
                <c:pt idx="15320">
                  <c:v>307.86070000000001</c:v>
                </c:pt>
                <c:pt idx="15321">
                  <c:v>307.89699999999999</c:v>
                </c:pt>
                <c:pt idx="15322">
                  <c:v>307.93329999999997</c:v>
                </c:pt>
                <c:pt idx="15323">
                  <c:v>307.96960000000001</c:v>
                </c:pt>
                <c:pt idx="15324">
                  <c:v>308.00580000000002</c:v>
                </c:pt>
                <c:pt idx="15325">
                  <c:v>308.0421</c:v>
                </c:pt>
                <c:pt idx="15326">
                  <c:v>308.07839999999999</c:v>
                </c:pt>
                <c:pt idx="15327">
                  <c:v>308.11470000000003</c:v>
                </c:pt>
                <c:pt idx="15328">
                  <c:v>308.15089999999998</c:v>
                </c:pt>
                <c:pt idx="15329">
                  <c:v>308.18720000000002</c:v>
                </c:pt>
                <c:pt idx="15330">
                  <c:v>308.2235</c:v>
                </c:pt>
                <c:pt idx="15331">
                  <c:v>308.25979999999998</c:v>
                </c:pt>
                <c:pt idx="15332">
                  <c:v>308.29610000000002</c:v>
                </c:pt>
                <c:pt idx="15333">
                  <c:v>308.33240000000001</c:v>
                </c:pt>
                <c:pt idx="15334">
                  <c:v>308.36869999999999</c:v>
                </c:pt>
                <c:pt idx="15335">
                  <c:v>308.40499999999997</c:v>
                </c:pt>
                <c:pt idx="15336">
                  <c:v>308.44130000000001</c:v>
                </c:pt>
                <c:pt idx="15337">
                  <c:v>308.4776</c:v>
                </c:pt>
                <c:pt idx="15338">
                  <c:v>308.51389999999998</c:v>
                </c:pt>
                <c:pt idx="15339">
                  <c:v>308.55020000000002</c:v>
                </c:pt>
                <c:pt idx="15340">
                  <c:v>308.5865</c:v>
                </c:pt>
                <c:pt idx="15341">
                  <c:v>308.62279999999998</c:v>
                </c:pt>
                <c:pt idx="15342">
                  <c:v>308.65910000000002</c:v>
                </c:pt>
                <c:pt idx="15343">
                  <c:v>308.69540000000001</c:v>
                </c:pt>
                <c:pt idx="15344">
                  <c:v>308.73169999999999</c:v>
                </c:pt>
                <c:pt idx="15345">
                  <c:v>308.7681</c:v>
                </c:pt>
                <c:pt idx="15346">
                  <c:v>308.80439999999999</c:v>
                </c:pt>
                <c:pt idx="15347">
                  <c:v>308.84070000000003</c:v>
                </c:pt>
                <c:pt idx="15348">
                  <c:v>308.87700000000001</c:v>
                </c:pt>
                <c:pt idx="15349">
                  <c:v>308.91329999999999</c:v>
                </c:pt>
                <c:pt idx="15350">
                  <c:v>308.94970000000001</c:v>
                </c:pt>
                <c:pt idx="15351">
                  <c:v>308.98599999999999</c:v>
                </c:pt>
                <c:pt idx="15352">
                  <c:v>309.02229999999997</c:v>
                </c:pt>
                <c:pt idx="15353">
                  <c:v>309.05869999999999</c:v>
                </c:pt>
                <c:pt idx="15354">
                  <c:v>309.09500000000003</c:v>
                </c:pt>
                <c:pt idx="15355">
                  <c:v>309.13130000000001</c:v>
                </c:pt>
                <c:pt idx="15356">
                  <c:v>309.16770000000002</c:v>
                </c:pt>
                <c:pt idx="15357">
                  <c:v>309.20400000000001</c:v>
                </c:pt>
                <c:pt idx="15358">
                  <c:v>309.24040000000002</c:v>
                </c:pt>
                <c:pt idx="15359">
                  <c:v>309.27670000000001</c:v>
                </c:pt>
                <c:pt idx="15360">
                  <c:v>309.31310000000002</c:v>
                </c:pt>
                <c:pt idx="15361">
                  <c:v>309.3494</c:v>
                </c:pt>
                <c:pt idx="15362">
                  <c:v>309.38580000000002</c:v>
                </c:pt>
                <c:pt idx="15363">
                  <c:v>309.4221</c:v>
                </c:pt>
                <c:pt idx="15364">
                  <c:v>309.45850000000002</c:v>
                </c:pt>
                <c:pt idx="15365">
                  <c:v>309.4948</c:v>
                </c:pt>
                <c:pt idx="15366">
                  <c:v>309.53120000000001</c:v>
                </c:pt>
                <c:pt idx="15367">
                  <c:v>309.56760000000003</c:v>
                </c:pt>
                <c:pt idx="15368">
                  <c:v>309.60390000000001</c:v>
                </c:pt>
                <c:pt idx="15369">
                  <c:v>309.64030000000002</c:v>
                </c:pt>
                <c:pt idx="15370">
                  <c:v>309.67669999999998</c:v>
                </c:pt>
                <c:pt idx="15371">
                  <c:v>309.71300000000002</c:v>
                </c:pt>
                <c:pt idx="15372">
                  <c:v>309.74939999999998</c:v>
                </c:pt>
                <c:pt idx="15373">
                  <c:v>309.78579999999999</c:v>
                </c:pt>
                <c:pt idx="15374">
                  <c:v>309.82220000000001</c:v>
                </c:pt>
                <c:pt idx="15375">
                  <c:v>309.85860000000002</c:v>
                </c:pt>
                <c:pt idx="15376">
                  <c:v>309.89499999999998</c:v>
                </c:pt>
                <c:pt idx="15377">
                  <c:v>309.93130000000002</c:v>
                </c:pt>
                <c:pt idx="15378">
                  <c:v>309.96769999999998</c:v>
                </c:pt>
                <c:pt idx="15379">
                  <c:v>310.00409999999999</c:v>
                </c:pt>
                <c:pt idx="15380">
                  <c:v>310.04050000000001</c:v>
                </c:pt>
                <c:pt idx="15381">
                  <c:v>310.07690000000002</c:v>
                </c:pt>
                <c:pt idx="15382">
                  <c:v>310.11329999999998</c:v>
                </c:pt>
                <c:pt idx="15383">
                  <c:v>310.1497</c:v>
                </c:pt>
                <c:pt idx="15384">
                  <c:v>310.18610000000001</c:v>
                </c:pt>
                <c:pt idx="15385">
                  <c:v>310.22250000000003</c:v>
                </c:pt>
                <c:pt idx="15386">
                  <c:v>310.25889999999998</c:v>
                </c:pt>
                <c:pt idx="15387">
                  <c:v>310.2953</c:v>
                </c:pt>
                <c:pt idx="15388">
                  <c:v>310.33170000000001</c:v>
                </c:pt>
                <c:pt idx="15389">
                  <c:v>310.36810000000003</c:v>
                </c:pt>
                <c:pt idx="15390">
                  <c:v>310.40449999999998</c:v>
                </c:pt>
                <c:pt idx="15391">
                  <c:v>310.4409</c:v>
                </c:pt>
                <c:pt idx="15392">
                  <c:v>310.47739999999999</c:v>
                </c:pt>
                <c:pt idx="15393">
                  <c:v>310.5138</c:v>
                </c:pt>
                <c:pt idx="15394">
                  <c:v>310.55020000000002</c:v>
                </c:pt>
                <c:pt idx="15395">
                  <c:v>310.58659999999998</c:v>
                </c:pt>
                <c:pt idx="15396">
                  <c:v>310.62299999999999</c:v>
                </c:pt>
                <c:pt idx="15397">
                  <c:v>310.65949999999998</c:v>
                </c:pt>
                <c:pt idx="15398">
                  <c:v>310.69589999999999</c:v>
                </c:pt>
                <c:pt idx="15399">
                  <c:v>310.73239999999998</c:v>
                </c:pt>
                <c:pt idx="15400">
                  <c:v>310.7688</c:v>
                </c:pt>
                <c:pt idx="15401">
                  <c:v>310.80520000000001</c:v>
                </c:pt>
                <c:pt idx="15402">
                  <c:v>310.8417</c:v>
                </c:pt>
                <c:pt idx="15403">
                  <c:v>310.87810000000002</c:v>
                </c:pt>
                <c:pt idx="15404">
                  <c:v>310.91460000000001</c:v>
                </c:pt>
                <c:pt idx="15405">
                  <c:v>310.95100000000002</c:v>
                </c:pt>
                <c:pt idx="15406">
                  <c:v>310.98739999999998</c:v>
                </c:pt>
                <c:pt idx="15407">
                  <c:v>311.02390000000003</c:v>
                </c:pt>
                <c:pt idx="15408">
                  <c:v>311.06029999999998</c:v>
                </c:pt>
                <c:pt idx="15409">
                  <c:v>311.09679999999997</c:v>
                </c:pt>
                <c:pt idx="15410">
                  <c:v>311.13319999999999</c:v>
                </c:pt>
                <c:pt idx="15411">
                  <c:v>311.16969999999998</c:v>
                </c:pt>
                <c:pt idx="15412">
                  <c:v>311.20620000000002</c:v>
                </c:pt>
                <c:pt idx="15413">
                  <c:v>311.24259999999998</c:v>
                </c:pt>
                <c:pt idx="15414">
                  <c:v>311.27910000000003</c:v>
                </c:pt>
                <c:pt idx="15415">
                  <c:v>311.31560000000002</c:v>
                </c:pt>
                <c:pt idx="15416">
                  <c:v>311.35199999999998</c:v>
                </c:pt>
                <c:pt idx="15417">
                  <c:v>311.38850000000002</c:v>
                </c:pt>
                <c:pt idx="15418">
                  <c:v>311.42500000000001</c:v>
                </c:pt>
                <c:pt idx="15419">
                  <c:v>311.4615</c:v>
                </c:pt>
                <c:pt idx="15420">
                  <c:v>311.49790000000002</c:v>
                </c:pt>
                <c:pt idx="15421">
                  <c:v>311.53440000000001</c:v>
                </c:pt>
                <c:pt idx="15422">
                  <c:v>311.57089999999999</c:v>
                </c:pt>
                <c:pt idx="15423">
                  <c:v>311.60739999999998</c:v>
                </c:pt>
                <c:pt idx="15424">
                  <c:v>311.64389999999997</c:v>
                </c:pt>
                <c:pt idx="15425">
                  <c:v>311.68040000000002</c:v>
                </c:pt>
                <c:pt idx="15426">
                  <c:v>311.71679999999998</c:v>
                </c:pt>
                <c:pt idx="15427">
                  <c:v>311.75330000000002</c:v>
                </c:pt>
                <c:pt idx="15428">
                  <c:v>311.78980000000001</c:v>
                </c:pt>
                <c:pt idx="15429">
                  <c:v>311.8263</c:v>
                </c:pt>
                <c:pt idx="15430">
                  <c:v>311.86279999999999</c:v>
                </c:pt>
                <c:pt idx="15431">
                  <c:v>311.89929999999998</c:v>
                </c:pt>
                <c:pt idx="15432">
                  <c:v>311.93579999999997</c:v>
                </c:pt>
                <c:pt idx="15433">
                  <c:v>311.97230000000002</c:v>
                </c:pt>
                <c:pt idx="15434">
                  <c:v>312.00889999999998</c:v>
                </c:pt>
                <c:pt idx="15435">
                  <c:v>312.0453</c:v>
                </c:pt>
                <c:pt idx="15436">
                  <c:v>312.08179999999999</c:v>
                </c:pt>
                <c:pt idx="15437">
                  <c:v>312.11840000000001</c:v>
                </c:pt>
                <c:pt idx="15438">
                  <c:v>312.1549</c:v>
                </c:pt>
                <c:pt idx="15439">
                  <c:v>312.19139999999999</c:v>
                </c:pt>
                <c:pt idx="15440">
                  <c:v>312.22789999999998</c:v>
                </c:pt>
                <c:pt idx="15441">
                  <c:v>312.26440000000002</c:v>
                </c:pt>
                <c:pt idx="15442">
                  <c:v>312.30099999999999</c:v>
                </c:pt>
                <c:pt idx="15443">
                  <c:v>312.33749999999998</c:v>
                </c:pt>
                <c:pt idx="15444">
                  <c:v>312.37400000000002</c:v>
                </c:pt>
                <c:pt idx="15445">
                  <c:v>312.41059999999999</c:v>
                </c:pt>
                <c:pt idx="15446">
                  <c:v>312.44709999999998</c:v>
                </c:pt>
                <c:pt idx="15447">
                  <c:v>312.48360000000002</c:v>
                </c:pt>
                <c:pt idx="15448">
                  <c:v>312.52019999999999</c:v>
                </c:pt>
                <c:pt idx="15449">
                  <c:v>312.55669999999998</c:v>
                </c:pt>
                <c:pt idx="15450">
                  <c:v>312.59320000000002</c:v>
                </c:pt>
                <c:pt idx="15451">
                  <c:v>312.62979999999999</c:v>
                </c:pt>
                <c:pt idx="15452">
                  <c:v>312.66629999999998</c:v>
                </c:pt>
                <c:pt idx="15453">
                  <c:v>312.7029</c:v>
                </c:pt>
                <c:pt idx="15454">
                  <c:v>312.73939999999999</c:v>
                </c:pt>
                <c:pt idx="15455">
                  <c:v>312.77600000000001</c:v>
                </c:pt>
                <c:pt idx="15456">
                  <c:v>312.8125</c:v>
                </c:pt>
                <c:pt idx="15457">
                  <c:v>312.84910000000002</c:v>
                </c:pt>
                <c:pt idx="15458">
                  <c:v>312.88569999999999</c:v>
                </c:pt>
                <c:pt idx="15459">
                  <c:v>312.92219999999998</c:v>
                </c:pt>
                <c:pt idx="15460">
                  <c:v>312.9588</c:v>
                </c:pt>
                <c:pt idx="15461">
                  <c:v>312.99529999999999</c:v>
                </c:pt>
                <c:pt idx="15462">
                  <c:v>313.03190000000001</c:v>
                </c:pt>
                <c:pt idx="15463">
                  <c:v>313.06849999999997</c:v>
                </c:pt>
                <c:pt idx="15464">
                  <c:v>313.10500000000002</c:v>
                </c:pt>
                <c:pt idx="15465">
                  <c:v>313.14159999999998</c:v>
                </c:pt>
                <c:pt idx="15466">
                  <c:v>313.1782</c:v>
                </c:pt>
                <c:pt idx="15467">
                  <c:v>313.21480000000003</c:v>
                </c:pt>
                <c:pt idx="15468">
                  <c:v>313.25130000000001</c:v>
                </c:pt>
                <c:pt idx="15469">
                  <c:v>313.28789999999998</c:v>
                </c:pt>
                <c:pt idx="15470">
                  <c:v>313.3245</c:v>
                </c:pt>
                <c:pt idx="15471">
                  <c:v>313.36110000000002</c:v>
                </c:pt>
                <c:pt idx="15472">
                  <c:v>313.39769999999999</c:v>
                </c:pt>
                <c:pt idx="15473">
                  <c:v>313.43430000000001</c:v>
                </c:pt>
                <c:pt idx="15474">
                  <c:v>313.47089999999997</c:v>
                </c:pt>
                <c:pt idx="15475">
                  <c:v>313.50749999999999</c:v>
                </c:pt>
                <c:pt idx="15476">
                  <c:v>313.54410000000001</c:v>
                </c:pt>
                <c:pt idx="15477">
                  <c:v>313.58069999999998</c:v>
                </c:pt>
                <c:pt idx="15478">
                  <c:v>313.6173</c:v>
                </c:pt>
                <c:pt idx="15479">
                  <c:v>313.65390000000002</c:v>
                </c:pt>
                <c:pt idx="15480">
                  <c:v>313.69049999999999</c:v>
                </c:pt>
                <c:pt idx="15481">
                  <c:v>313.72710000000001</c:v>
                </c:pt>
                <c:pt idx="15482">
                  <c:v>313.76369999999997</c:v>
                </c:pt>
                <c:pt idx="15483">
                  <c:v>313.80029999999999</c:v>
                </c:pt>
                <c:pt idx="15484">
                  <c:v>313.83690000000001</c:v>
                </c:pt>
                <c:pt idx="15485">
                  <c:v>313.87349999999998</c:v>
                </c:pt>
                <c:pt idx="15486">
                  <c:v>313.91019999999997</c:v>
                </c:pt>
                <c:pt idx="15487">
                  <c:v>313.9468</c:v>
                </c:pt>
                <c:pt idx="15488">
                  <c:v>313.98340000000002</c:v>
                </c:pt>
                <c:pt idx="15489">
                  <c:v>314.02</c:v>
                </c:pt>
                <c:pt idx="15490">
                  <c:v>314.05669999999998</c:v>
                </c:pt>
                <c:pt idx="15491">
                  <c:v>314.0933</c:v>
                </c:pt>
                <c:pt idx="15492">
                  <c:v>314.12990000000002</c:v>
                </c:pt>
                <c:pt idx="15493">
                  <c:v>314.16649999999998</c:v>
                </c:pt>
                <c:pt idx="15494">
                  <c:v>314.20319999999998</c:v>
                </c:pt>
                <c:pt idx="15495">
                  <c:v>314.2398</c:v>
                </c:pt>
                <c:pt idx="15496">
                  <c:v>314.2765</c:v>
                </c:pt>
                <c:pt idx="15497">
                  <c:v>314.31310000000002</c:v>
                </c:pt>
                <c:pt idx="15498">
                  <c:v>314.34980000000002</c:v>
                </c:pt>
                <c:pt idx="15499">
                  <c:v>314.38639999999998</c:v>
                </c:pt>
                <c:pt idx="15500">
                  <c:v>314.423</c:v>
                </c:pt>
                <c:pt idx="15501">
                  <c:v>314.4597</c:v>
                </c:pt>
                <c:pt idx="15502">
                  <c:v>314.49630000000002</c:v>
                </c:pt>
                <c:pt idx="15503">
                  <c:v>314.53300000000002</c:v>
                </c:pt>
                <c:pt idx="15504">
                  <c:v>314.56970000000001</c:v>
                </c:pt>
                <c:pt idx="15505">
                  <c:v>314.60629999999998</c:v>
                </c:pt>
                <c:pt idx="15506">
                  <c:v>314.64299999999997</c:v>
                </c:pt>
                <c:pt idx="15507">
                  <c:v>314.67959999999999</c:v>
                </c:pt>
                <c:pt idx="15508">
                  <c:v>314.71629999999999</c:v>
                </c:pt>
                <c:pt idx="15509">
                  <c:v>314.75299999999999</c:v>
                </c:pt>
                <c:pt idx="15510">
                  <c:v>314.78960000000001</c:v>
                </c:pt>
                <c:pt idx="15511">
                  <c:v>314.8263</c:v>
                </c:pt>
                <c:pt idx="15512">
                  <c:v>314.863</c:v>
                </c:pt>
                <c:pt idx="15513">
                  <c:v>314.8997</c:v>
                </c:pt>
                <c:pt idx="15514">
                  <c:v>314.93630000000002</c:v>
                </c:pt>
                <c:pt idx="15515">
                  <c:v>314.97300000000001</c:v>
                </c:pt>
                <c:pt idx="15516">
                  <c:v>315.00970000000001</c:v>
                </c:pt>
                <c:pt idx="15517">
                  <c:v>315.04640000000001</c:v>
                </c:pt>
                <c:pt idx="15518">
                  <c:v>315.0831</c:v>
                </c:pt>
                <c:pt idx="15519">
                  <c:v>315.1198</c:v>
                </c:pt>
                <c:pt idx="15520">
                  <c:v>315.15649999999999</c:v>
                </c:pt>
                <c:pt idx="15521">
                  <c:v>315.19310000000002</c:v>
                </c:pt>
                <c:pt idx="15522">
                  <c:v>315.22989999999999</c:v>
                </c:pt>
                <c:pt idx="15523">
                  <c:v>315.26650000000001</c:v>
                </c:pt>
                <c:pt idx="15524">
                  <c:v>315.30329999999998</c:v>
                </c:pt>
                <c:pt idx="15525">
                  <c:v>315.3399</c:v>
                </c:pt>
                <c:pt idx="15526">
                  <c:v>315.3766</c:v>
                </c:pt>
                <c:pt idx="15527">
                  <c:v>315.41340000000002</c:v>
                </c:pt>
                <c:pt idx="15528">
                  <c:v>315.45010000000002</c:v>
                </c:pt>
                <c:pt idx="15529">
                  <c:v>315.48680000000002</c:v>
                </c:pt>
                <c:pt idx="15530">
                  <c:v>315.52350000000001</c:v>
                </c:pt>
                <c:pt idx="15531">
                  <c:v>315.56020000000001</c:v>
                </c:pt>
                <c:pt idx="15532">
                  <c:v>315.59690000000001</c:v>
                </c:pt>
                <c:pt idx="15533">
                  <c:v>315.6336</c:v>
                </c:pt>
                <c:pt idx="15534">
                  <c:v>315.6703</c:v>
                </c:pt>
                <c:pt idx="15535">
                  <c:v>315.70710000000003</c:v>
                </c:pt>
                <c:pt idx="15536">
                  <c:v>315.74380000000002</c:v>
                </c:pt>
                <c:pt idx="15537">
                  <c:v>315.78050000000002</c:v>
                </c:pt>
                <c:pt idx="15538">
                  <c:v>315.81729999999999</c:v>
                </c:pt>
                <c:pt idx="15539">
                  <c:v>315.85399999999998</c:v>
                </c:pt>
                <c:pt idx="15540">
                  <c:v>315.89069999999998</c:v>
                </c:pt>
                <c:pt idx="15541">
                  <c:v>315.92750000000001</c:v>
                </c:pt>
                <c:pt idx="15542">
                  <c:v>315.96420000000001</c:v>
                </c:pt>
                <c:pt idx="15543">
                  <c:v>316.0009</c:v>
                </c:pt>
                <c:pt idx="15544">
                  <c:v>316.03769999999997</c:v>
                </c:pt>
                <c:pt idx="15545">
                  <c:v>316.07440000000003</c:v>
                </c:pt>
                <c:pt idx="15546">
                  <c:v>316.1112</c:v>
                </c:pt>
                <c:pt idx="15547">
                  <c:v>316.14789999999999</c:v>
                </c:pt>
                <c:pt idx="15548">
                  <c:v>316.18470000000002</c:v>
                </c:pt>
                <c:pt idx="15549">
                  <c:v>316.22140000000002</c:v>
                </c:pt>
                <c:pt idx="15550">
                  <c:v>316.25819999999999</c:v>
                </c:pt>
                <c:pt idx="15551">
                  <c:v>316.29489999999998</c:v>
                </c:pt>
                <c:pt idx="15552">
                  <c:v>316.33170000000001</c:v>
                </c:pt>
                <c:pt idx="15553">
                  <c:v>316.36849999999998</c:v>
                </c:pt>
                <c:pt idx="15554">
                  <c:v>316.40519999999998</c:v>
                </c:pt>
                <c:pt idx="15555">
                  <c:v>316.44200000000001</c:v>
                </c:pt>
                <c:pt idx="15556">
                  <c:v>316.47879999999998</c:v>
                </c:pt>
                <c:pt idx="15557">
                  <c:v>316.51549999999997</c:v>
                </c:pt>
                <c:pt idx="15558">
                  <c:v>316.5523</c:v>
                </c:pt>
                <c:pt idx="15559">
                  <c:v>316.58909999999997</c:v>
                </c:pt>
                <c:pt idx="15560">
                  <c:v>316.6259</c:v>
                </c:pt>
                <c:pt idx="15561">
                  <c:v>316.6626</c:v>
                </c:pt>
                <c:pt idx="15562">
                  <c:v>316.69940000000003</c:v>
                </c:pt>
                <c:pt idx="15563">
                  <c:v>316.7362</c:v>
                </c:pt>
                <c:pt idx="15564">
                  <c:v>316.77300000000002</c:v>
                </c:pt>
                <c:pt idx="15565">
                  <c:v>316.8098</c:v>
                </c:pt>
                <c:pt idx="15566">
                  <c:v>316.84660000000002</c:v>
                </c:pt>
                <c:pt idx="15567">
                  <c:v>316.88330000000002</c:v>
                </c:pt>
                <c:pt idx="15568">
                  <c:v>316.92009999999999</c:v>
                </c:pt>
                <c:pt idx="15569">
                  <c:v>316.95690000000002</c:v>
                </c:pt>
                <c:pt idx="15570">
                  <c:v>316.99369999999999</c:v>
                </c:pt>
                <c:pt idx="15571">
                  <c:v>317.03050000000002</c:v>
                </c:pt>
                <c:pt idx="15572">
                  <c:v>317.06729999999999</c:v>
                </c:pt>
                <c:pt idx="15573">
                  <c:v>317.10410000000002</c:v>
                </c:pt>
                <c:pt idx="15574">
                  <c:v>317.14089999999999</c:v>
                </c:pt>
                <c:pt idx="15575">
                  <c:v>317.17779999999999</c:v>
                </c:pt>
                <c:pt idx="15576">
                  <c:v>317.21460000000002</c:v>
                </c:pt>
                <c:pt idx="15577">
                  <c:v>317.25139999999999</c:v>
                </c:pt>
                <c:pt idx="15578">
                  <c:v>317.28820000000002</c:v>
                </c:pt>
                <c:pt idx="15579">
                  <c:v>317.32499999999999</c:v>
                </c:pt>
                <c:pt idx="15580">
                  <c:v>317.36180000000002</c:v>
                </c:pt>
                <c:pt idx="15581">
                  <c:v>317.39870000000002</c:v>
                </c:pt>
                <c:pt idx="15582">
                  <c:v>317.43549999999999</c:v>
                </c:pt>
                <c:pt idx="15583">
                  <c:v>317.47230000000002</c:v>
                </c:pt>
                <c:pt idx="15584">
                  <c:v>317.50909999999999</c:v>
                </c:pt>
                <c:pt idx="15585">
                  <c:v>317.54599999999999</c:v>
                </c:pt>
                <c:pt idx="15586">
                  <c:v>317.58280000000002</c:v>
                </c:pt>
                <c:pt idx="15587">
                  <c:v>317.61959999999999</c:v>
                </c:pt>
                <c:pt idx="15588">
                  <c:v>317.65649999999999</c:v>
                </c:pt>
                <c:pt idx="15589">
                  <c:v>317.69330000000002</c:v>
                </c:pt>
                <c:pt idx="15590">
                  <c:v>317.73009999999999</c:v>
                </c:pt>
                <c:pt idx="15591">
                  <c:v>317.767</c:v>
                </c:pt>
                <c:pt idx="15592">
                  <c:v>317.80380000000002</c:v>
                </c:pt>
                <c:pt idx="15593">
                  <c:v>317.84070000000003</c:v>
                </c:pt>
                <c:pt idx="15594">
                  <c:v>317.8775</c:v>
                </c:pt>
                <c:pt idx="15595">
                  <c:v>317.9144</c:v>
                </c:pt>
                <c:pt idx="15596">
                  <c:v>317.95119999999997</c:v>
                </c:pt>
                <c:pt idx="15597">
                  <c:v>317.98809999999997</c:v>
                </c:pt>
                <c:pt idx="15598">
                  <c:v>318.0249</c:v>
                </c:pt>
                <c:pt idx="15599">
                  <c:v>318.06180000000001</c:v>
                </c:pt>
                <c:pt idx="15600">
                  <c:v>318.09870000000001</c:v>
                </c:pt>
                <c:pt idx="15601">
                  <c:v>318.13549999999998</c:v>
                </c:pt>
                <c:pt idx="15602">
                  <c:v>318.17239999999998</c:v>
                </c:pt>
                <c:pt idx="15603">
                  <c:v>318.20929999999998</c:v>
                </c:pt>
                <c:pt idx="15604">
                  <c:v>318.24610000000001</c:v>
                </c:pt>
                <c:pt idx="15605">
                  <c:v>318.28300000000002</c:v>
                </c:pt>
                <c:pt idx="15606">
                  <c:v>318.31990000000002</c:v>
                </c:pt>
                <c:pt idx="15607">
                  <c:v>318.35680000000002</c:v>
                </c:pt>
                <c:pt idx="15608">
                  <c:v>318.39359999999999</c:v>
                </c:pt>
                <c:pt idx="15609">
                  <c:v>318.43049999999999</c:v>
                </c:pt>
                <c:pt idx="15610">
                  <c:v>318.4674</c:v>
                </c:pt>
                <c:pt idx="15611">
                  <c:v>318.5043</c:v>
                </c:pt>
                <c:pt idx="15612">
                  <c:v>318.5412</c:v>
                </c:pt>
                <c:pt idx="15613">
                  <c:v>318.57810000000001</c:v>
                </c:pt>
                <c:pt idx="15614">
                  <c:v>318.61500000000001</c:v>
                </c:pt>
                <c:pt idx="15615">
                  <c:v>318.65190000000001</c:v>
                </c:pt>
                <c:pt idx="15616">
                  <c:v>318.68880000000001</c:v>
                </c:pt>
                <c:pt idx="15617">
                  <c:v>318.72559999999999</c:v>
                </c:pt>
                <c:pt idx="15618">
                  <c:v>318.76249999999999</c:v>
                </c:pt>
                <c:pt idx="15619">
                  <c:v>318.79939999999999</c:v>
                </c:pt>
                <c:pt idx="15620">
                  <c:v>318.83629999999999</c:v>
                </c:pt>
                <c:pt idx="15621">
                  <c:v>318.87329999999997</c:v>
                </c:pt>
                <c:pt idx="15622">
                  <c:v>318.91019999999997</c:v>
                </c:pt>
                <c:pt idx="15623">
                  <c:v>318.94709999999998</c:v>
                </c:pt>
                <c:pt idx="15624">
                  <c:v>318.98399999999998</c:v>
                </c:pt>
                <c:pt idx="15625">
                  <c:v>319.02089999999998</c:v>
                </c:pt>
                <c:pt idx="15626">
                  <c:v>319.05779999999999</c:v>
                </c:pt>
                <c:pt idx="15627">
                  <c:v>319.09469999999999</c:v>
                </c:pt>
                <c:pt idx="15628">
                  <c:v>319.13170000000002</c:v>
                </c:pt>
                <c:pt idx="15629">
                  <c:v>319.16860000000003</c:v>
                </c:pt>
                <c:pt idx="15630">
                  <c:v>319.20549999999997</c:v>
                </c:pt>
                <c:pt idx="15631">
                  <c:v>319.24239999999998</c:v>
                </c:pt>
                <c:pt idx="15632">
                  <c:v>319.27940000000001</c:v>
                </c:pt>
                <c:pt idx="15633">
                  <c:v>319.31630000000001</c:v>
                </c:pt>
                <c:pt idx="15634">
                  <c:v>319.35320000000002</c:v>
                </c:pt>
                <c:pt idx="15635">
                  <c:v>319.39019999999999</c:v>
                </c:pt>
                <c:pt idx="15636">
                  <c:v>319.4271</c:v>
                </c:pt>
                <c:pt idx="15637">
                  <c:v>319.46409999999997</c:v>
                </c:pt>
                <c:pt idx="15638">
                  <c:v>319.50099999999998</c:v>
                </c:pt>
                <c:pt idx="15639">
                  <c:v>319.53789999999998</c:v>
                </c:pt>
                <c:pt idx="15640">
                  <c:v>319.57490000000001</c:v>
                </c:pt>
                <c:pt idx="15641">
                  <c:v>319.61180000000002</c:v>
                </c:pt>
                <c:pt idx="15642">
                  <c:v>319.64879999999999</c:v>
                </c:pt>
                <c:pt idx="15643">
                  <c:v>319.6857</c:v>
                </c:pt>
                <c:pt idx="15644">
                  <c:v>319.72269999999997</c:v>
                </c:pt>
                <c:pt idx="15645">
                  <c:v>319.75959999999998</c:v>
                </c:pt>
                <c:pt idx="15646">
                  <c:v>319.79660000000001</c:v>
                </c:pt>
                <c:pt idx="15647">
                  <c:v>319.83359999999999</c:v>
                </c:pt>
                <c:pt idx="15648">
                  <c:v>319.87049999999999</c:v>
                </c:pt>
                <c:pt idx="15649">
                  <c:v>319.90750000000003</c:v>
                </c:pt>
                <c:pt idx="15650">
                  <c:v>319.94450000000001</c:v>
                </c:pt>
                <c:pt idx="15651">
                  <c:v>319.98140000000001</c:v>
                </c:pt>
                <c:pt idx="15652">
                  <c:v>320.01839999999999</c:v>
                </c:pt>
                <c:pt idx="15653">
                  <c:v>320.05540000000002</c:v>
                </c:pt>
                <c:pt idx="15654">
                  <c:v>320.0924</c:v>
                </c:pt>
                <c:pt idx="15655">
                  <c:v>320.12939999999998</c:v>
                </c:pt>
                <c:pt idx="15656">
                  <c:v>320.16629999999998</c:v>
                </c:pt>
                <c:pt idx="15657">
                  <c:v>320.20330000000001</c:v>
                </c:pt>
                <c:pt idx="15658">
                  <c:v>320.24029999999999</c:v>
                </c:pt>
                <c:pt idx="15659">
                  <c:v>320.27730000000003</c:v>
                </c:pt>
                <c:pt idx="15660">
                  <c:v>320.3143</c:v>
                </c:pt>
                <c:pt idx="15661">
                  <c:v>320.35129999999998</c:v>
                </c:pt>
                <c:pt idx="15662">
                  <c:v>320.38830000000002</c:v>
                </c:pt>
                <c:pt idx="15663">
                  <c:v>320.42529999999999</c:v>
                </c:pt>
                <c:pt idx="15664">
                  <c:v>320.4622</c:v>
                </c:pt>
                <c:pt idx="15665">
                  <c:v>320.49930000000001</c:v>
                </c:pt>
                <c:pt idx="15666">
                  <c:v>320.53629999999998</c:v>
                </c:pt>
                <c:pt idx="15667">
                  <c:v>320.57330000000002</c:v>
                </c:pt>
                <c:pt idx="15668">
                  <c:v>320.6103</c:v>
                </c:pt>
                <c:pt idx="15669">
                  <c:v>320.64729999999997</c:v>
                </c:pt>
                <c:pt idx="15670">
                  <c:v>320.68430000000001</c:v>
                </c:pt>
                <c:pt idx="15671">
                  <c:v>320.72129999999999</c:v>
                </c:pt>
                <c:pt idx="15672">
                  <c:v>320.75830000000002</c:v>
                </c:pt>
                <c:pt idx="15673">
                  <c:v>320.7953</c:v>
                </c:pt>
                <c:pt idx="15674">
                  <c:v>320.83240000000001</c:v>
                </c:pt>
                <c:pt idx="15675">
                  <c:v>320.86939999999998</c:v>
                </c:pt>
                <c:pt idx="15676">
                  <c:v>320.90640000000002</c:v>
                </c:pt>
                <c:pt idx="15677">
                  <c:v>320.9434</c:v>
                </c:pt>
                <c:pt idx="15678">
                  <c:v>320.98050000000001</c:v>
                </c:pt>
                <c:pt idx="15679">
                  <c:v>321.01749999999998</c:v>
                </c:pt>
                <c:pt idx="15680">
                  <c:v>321.05450000000002</c:v>
                </c:pt>
                <c:pt idx="15681">
                  <c:v>321.09160000000003</c:v>
                </c:pt>
                <c:pt idx="15682">
                  <c:v>321.12860000000001</c:v>
                </c:pt>
                <c:pt idx="15683">
                  <c:v>321.16559999999998</c:v>
                </c:pt>
                <c:pt idx="15684">
                  <c:v>321.20269999999999</c:v>
                </c:pt>
                <c:pt idx="15685">
                  <c:v>321.23970000000003</c:v>
                </c:pt>
                <c:pt idx="15686">
                  <c:v>321.27679999999998</c:v>
                </c:pt>
                <c:pt idx="15687">
                  <c:v>321.31380000000001</c:v>
                </c:pt>
                <c:pt idx="15688">
                  <c:v>321.35090000000002</c:v>
                </c:pt>
                <c:pt idx="15689">
                  <c:v>321.3879</c:v>
                </c:pt>
                <c:pt idx="15690">
                  <c:v>321.42500000000001</c:v>
                </c:pt>
                <c:pt idx="15691">
                  <c:v>321.46199999999999</c:v>
                </c:pt>
                <c:pt idx="15692">
                  <c:v>321.4991</c:v>
                </c:pt>
                <c:pt idx="15693">
                  <c:v>321.53609999999998</c:v>
                </c:pt>
                <c:pt idx="15694">
                  <c:v>321.57319999999999</c:v>
                </c:pt>
                <c:pt idx="15695">
                  <c:v>321.6103</c:v>
                </c:pt>
                <c:pt idx="15696">
                  <c:v>321.64729999999997</c:v>
                </c:pt>
                <c:pt idx="15697">
                  <c:v>321.68439999999998</c:v>
                </c:pt>
                <c:pt idx="15698">
                  <c:v>321.72149999999999</c:v>
                </c:pt>
                <c:pt idx="15699">
                  <c:v>321.75850000000003</c:v>
                </c:pt>
                <c:pt idx="15700">
                  <c:v>321.79559999999998</c:v>
                </c:pt>
                <c:pt idx="15701">
                  <c:v>321.83269999999999</c:v>
                </c:pt>
                <c:pt idx="15702">
                  <c:v>321.8698</c:v>
                </c:pt>
                <c:pt idx="15703">
                  <c:v>321.90690000000001</c:v>
                </c:pt>
                <c:pt idx="15704">
                  <c:v>321.94389999999999</c:v>
                </c:pt>
                <c:pt idx="15705">
                  <c:v>321.98099999999999</c:v>
                </c:pt>
                <c:pt idx="15706">
                  <c:v>322.0181</c:v>
                </c:pt>
                <c:pt idx="15707">
                  <c:v>322.05520000000001</c:v>
                </c:pt>
                <c:pt idx="15708">
                  <c:v>322.09230000000002</c:v>
                </c:pt>
                <c:pt idx="15709">
                  <c:v>322.12939999999998</c:v>
                </c:pt>
                <c:pt idx="15710">
                  <c:v>322.16649999999998</c:v>
                </c:pt>
                <c:pt idx="15711">
                  <c:v>322.20359999999999</c:v>
                </c:pt>
                <c:pt idx="15712">
                  <c:v>322.2407</c:v>
                </c:pt>
                <c:pt idx="15713">
                  <c:v>322.27780000000001</c:v>
                </c:pt>
                <c:pt idx="15714">
                  <c:v>322.31490000000002</c:v>
                </c:pt>
                <c:pt idx="15715">
                  <c:v>322.35199999999998</c:v>
                </c:pt>
                <c:pt idx="15716">
                  <c:v>322.38909999999998</c:v>
                </c:pt>
                <c:pt idx="15717">
                  <c:v>322.42619999999999</c:v>
                </c:pt>
                <c:pt idx="15718">
                  <c:v>322.4633</c:v>
                </c:pt>
                <c:pt idx="15719">
                  <c:v>322.50049999999999</c:v>
                </c:pt>
                <c:pt idx="15720">
                  <c:v>322.5376</c:v>
                </c:pt>
                <c:pt idx="15721">
                  <c:v>322.57470000000001</c:v>
                </c:pt>
                <c:pt idx="15722">
                  <c:v>322.61180000000002</c:v>
                </c:pt>
                <c:pt idx="15723">
                  <c:v>322.649</c:v>
                </c:pt>
                <c:pt idx="15724">
                  <c:v>322.68610000000001</c:v>
                </c:pt>
                <c:pt idx="15725">
                  <c:v>322.72320000000002</c:v>
                </c:pt>
                <c:pt idx="15726">
                  <c:v>322.76029999999997</c:v>
                </c:pt>
                <c:pt idx="15727">
                  <c:v>322.79750000000001</c:v>
                </c:pt>
                <c:pt idx="15728">
                  <c:v>322.83460000000002</c:v>
                </c:pt>
                <c:pt idx="15729">
                  <c:v>322.87169999999998</c:v>
                </c:pt>
                <c:pt idx="15730">
                  <c:v>322.90890000000002</c:v>
                </c:pt>
                <c:pt idx="15731">
                  <c:v>322.94600000000003</c:v>
                </c:pt>
                <c:pt idx="15732">
                  <c:v>322.98320000000001</c:v>
                </c:pt>
                <c:pt idx="15733">
                  <c:v>323.02030000000002</c:v>
                </c:pt>
                <c:pt idx="15734">
                  <c:v>323.0575</c:v>
                </c:pt>
                <c:pt idx="15735">
                  <c:v>323.09460000000001</c:v>
                </c:pt>
                <c:pt idx="15736">
                  <c:v>323.1318</c:v>
                </c:pt>
                <c:pt idx="15737">
                  <c:v>323.16890000000001</c:v>
                </c:pt>
                <c:pt idx="15738">
                  <c:v>323.20609999999999</c:v>
                </c:pt>
                <c:pt idx="15739">
                  <c:v>323.2432</c:v>
                </c:pt>
                <c:pt idx="15740">
                  <c:v>323.28039999999999</c:v>
                </c:pt>
                <c:pt idx="15741">
                  <c:v>323.31760000000003</c:v>
                </c:pt>
                <c:pt idx="15742">
                  <c:v>323.35469999999998</c:v>
                </c:pt>
                <c:pt idx="15743">
                  <c:v>323.39190000000002</c:v>
                </c:pt>
                <c:pt idx="15744">
                  <c:v>323.42910000000001</c:v>
                </c:pt>
                <c:pt idx="15745">
                  <c:v>323.46620000000001</c:v>
                </c:pt>
                <c:pt idx="15746">
                  <c:v>323.5034</c:v>
                </c:pt>
                <c:pt idx="15747">
                  <c:v>323.54059999999998</c:v>
                </c:pt>
                <c:pt idx="15748">
                  <c:v>323.57780000000002</c:v>
                </c:pt>
                <c:pt idx="15749">
                  <c:v>323.61489999999998</c:v>
                </c:pt>
                <c:pt idx="15750">
                  <c:v>323.65210000000002</c:v>
                </c:pt>
                <c:pt idx="15751">
                  <c:v>323.6893</c:v>
                </c:pt>
                <c:pt idx="15752">
                  <c:v>323.72649999999999</c:v>
                </c:pt>
                <c:pt idx="15753">
                  <c:v>323.76369999999997</c:v>
                </c:pt>
                <c:pt idx="15754">
                  <c:v>323.80090000000001</c:v>
                </c:pt>
                <c:pt idx="15755">
                  <c:v>323.8381</c:v>
                </c:pt>
                <c:pt idx="15756">
                  <c:v>323.87529999999998</c:v>
                </c:pt>
                <c:pt idx="15757">
                  <c:v>323.91250000000002</c:v>
                </c:pt>
                <c:pt idx="15758">
                  <c:v>323.94970000000001</c:v>
                </c:pt>
                <c:pt idx="15759">
                  <c:v>323.98689999999999</c:v>
                </c:pt>
                <c:pt idx="15760">
                  <c:v>324.02409999999998</c:v>
                </c:pt>
                <c:pt idx="15761">
                  <c:v>324.06130000000002</c:v>
                </c:pt>
                <c:pt idx="15762">
                  <c:v>324.0985</c:v>
                </c:pt>
                <c:pt idx="15763">
                  <c:v>324.13569999999999</c:v>
                </c:pt>
                <c:pt idx="15764">
                  <c:v>324.17290000000003</c:v>
                </c:pt>
                <c:pt idx="15765">
                  <c:v>324.21010000000001</c:v>
                </c:pt>
                <c:pt idx="15766">
                  <c:v>324.2473</c:v>
                </c:pt>
                <c:pt idx="15767">
                  <c:v>324.28449999999998</c:v>
                </c:pt>
                <c:pt idx="15768">
                  <c:v>324.3218</c:v>
                </c:pt>
                <c:pt idx="15769">
                  <c:v>324.35899999999998</c:v>
                </c:pt>
                <c:pt idx="15770">
                  <c:v>324.39620000000002</c:v>
                </c:pt>
                <c:pt idx="15771">
                  <c:v>324.43340000000001</c:v>
                </c:pt>
                <c:pt idx="15772">
                  <c:v>324.47070000000002</c:v>
                </c:pt>
                <c:pt idx="15773">
                  <c:v>324.50790000000001</c:v>
                </c:pt>
                <c:pt idx="15774">
                  <c:v>324.54509999999999</c:v>
                </c:pt>
                <c:pt idx="15775">
                  <c:v>324.58240000000001</c:v>
                </c:pt>
                <c:pt idx="15776">
                  <c:v>324.61959999999999</c:v>
                </c:pt>
                <c:pt idx="15777">
                  <c:v>324.65690000000001</c:v>
                </c:pt>
                <c:pt idx="15778">
                  <c:v>324.69409999999999</c:v>
                </c:pt>
                <c:pt idx="15779">
                  <c:v>324.73140000000001</c:v>
                </c:pt>
                <c:pt idx="15780">
                  <c:v>324.76859999999999</c:v>
                </c:pt>
                <c:pt idx="15781">
                  <c:v>324.80579999999998</c:v>
                </c:pt>
                <c:pt idx="15782">
                  <c:v>324.84309999999999</c:v>
                </c:pt>
                <c:pt idx="15783">
                  <c:v>324.88029999999998</c:v>
                </c:pt>
                <c:pt idx="15784">
                  <c:v>324.91759999999999</c:v>
                </c:pt>
                <c:pt idx="15785">
                  <c:v>324.95490000000001</c:v>
                </c:pt>
                <c:pt idx="15786">
                  <c:v>324.99209999999999</c:v>
                </c:pt>
                <c:pt idx="15787">
                  <c:v>325.02940000000001</c:v>
                </c:pt>
                <c:pt idx="15788">
                  <c:v>325.06670000000003</c:v>
                </c:pt>
                <c:pt idx="15789">
                  <c:v>325.10390000000001</c:v>
                </c:pt>
                <c:pt idx="15790">
                  <c:v>325.14120000000003</c:v>
                </c:pt>
                <c:pt idx="15791">
                  <c:v>325.17840000000001</c:v>
                </c:pt>
                <c:pt idx="15792">
                  <c:v>325.21570000000003</c:v>
                </c:pt>
                <c:pt idx="15793">
                  <c:v>325.25299999999999</c:v>
                </c:pt>
                <c:pt idx="15794">
                  <c:v>325.2903</c:v>
                </c:pt>
                <c:pt idx="15795">
                  <c:v>325.32749999999999</c:v>
                </c:pt>
                <c:pt idx="15796">
                  <c:v>325.3648</c:v>
                </c:pt>
                <c:pt idx="15797">
                  <c:v>325.40210000000002</c:v>
                </c:pt>
                <c:pt idx="15798">
                  <c:v>325.43939999999998</c:v>
                </c:pt>
                <c:pt idx="15799">
                  <c:v>325.47669999999999</c:v>
                </c:pt>
                <c:pt idx="15800">
                  <c:v>325.51400000000001</c:v>
                </c:pt>
                <c:pt idx="15801">
                  <c:v>325.55119999999999</c:v>
                </c:pt>
                <c:pt idx="15802">
                  <c:v>325.58859999999999</c:v>
                </c:pt>
                <c:pt idx="15803">
                  <c:v>325.6259</c:v>
                </c:pt>
                <c:pt idx="15804">
                  <c:v>325.66309999999999</c:v>
                </c:pt>
                <c:pt idx="15805">
                  <c:v>325.7004</c:v>
                </c:pt>
                <c:pt idx="15806">
                  <c:v>325.73770000000002</c:v>
                </c:pt>
                <c:pt idx="15807">
                  <c:v>325.77510000000001</c:v>
                </c:pt>
                <c:pt idx="15808">
                  <c:v>325.81229999999999</c:v>
                </c:pt>
                <c:pt idx="15809">
                  <c:v>325.84969999999998</c:v>
                </c:pt>
                <c:pt idx="15810">
                  <c:v>325.887</c:v>
                </c:pt>
                <c:pt idx="15811">
                  <c:v>325.92430000000002</c:v>
                </c:pt>
                <c:pt idx="15812">
                  <c:v>325.96159999999998</c:v>
                </c:pt>
                <c:pt idx="15813">
                  <c:v>325.99889999999999</c:v>
                </c:pt>
                <c:pt idx="15814">
                  <c:v>326.03620000000001</c:v>
                </c:pt>
                <c:pt idx="15815">
                  <c:v>326.07350000000002</c:v>
                </c:pt>
                <c:pt idx="15816">
                  <c:v>326.11090000000002</c:v>
                </c:pt>
                <c:pt idx="15817">
                  <c:v>326.14819999999997</c:v>
                </c:pt>
                <c:pt idx="15818">
                  <c:v>326.18549999999999</c:v>
                </c:pt>
                <c:pt idx="15819">
                  <c:v>326.22289999999998</c:v>
                </c:pt>
                <c:pt idx="15820">
                  <c:v>326.2602</c:v>
                </c:pt>
                <c:pt idx="15821">
                  <c:v>326.29750000000001</c:v>
                </c:pt>
                <c:pt idx="15822">
                  <c:v>326.3349</c:v>
                </c:pt>
                <c:pt idx="15823">
                  <c:v>326.37220000000002</c:v>
                </c:pt>
                <c:pt idx="15824">
                  <c:v>326.40949999999998</c:v>
                </c:pt>
                <c:pt idx="15825">
                  <c:v>326.44690000000003</c:v>
                </c:pt>
                <c:pt idx="15826">
                  <c:v>326.48419999999999</c:v>
                </c:pt>
                <c:pt idx="15827">
                  <c:v>326.52159999999998</c:v>
                </c:pt>
                <c:pt idx="15828">
                  <c:v>326.55889999999999</c:v>
                </c:pt>
                <c:pt idx="15829">
                  <c:v>326.59629999999999</c:v>
                </c:pt>
                <c:pt idx="15830">
                  <c:v>326.6336</c:v>
                </c:pt>
                <c:pt idx="15831">
                  <c:v>326.67099999999999</c:v>
                </c:pt>
                <c:pt idx="15832">
                  <c:v>326.70830000000001</c:v>
                </c:pt>
                <c:pt idx="15833">
                  <c:v>326.7457</c:v>
                </c:pt>
                <c:pt idx="15834">
                  <c:v>326.78309999999999</c:v>
                </c:pt>
                <c:pt idx="15835">
                  <c:v>326.82040000000001</c:v>
                </c:pt>
                <c:pt idx="15836">
                  <c:v>326.8578</c:v>
                </c:pt>
                <c:pt idx="15837">
                  <c:v>326.89519999999999</c:v>
                </c:pt>
                <c:pt idx="15838">
                  <c:v>326.9325</c:v>
                </c:pt>
                <c:pt idx="15839">
                  <c:v>326.9699</c:v>
                </c:pt>
                <c:pt idx="15840">
                  <c:v>327.00729999999999</c:v>
                </c:pt>
                <c:pt idx="15841">
                  <c:v>327.0446</c:v>
                </c:pt>
                <c:pt idx="15842">
                  <c:v>327.08199999999999</c:v>
                </c:pt>
                <c:pt idx="15843">
                  <c:v>327.11939999999998</c:v>
                </c:pt>
                <c:pt idx="15844">
                  <c:v>327.15679999999998</c:v>
                </c:pt>
                <c:pt idx="15845">
                  <c:v>327.19420000000002</c:v>
                </c:pt>
                <c:pt idx="15846">
                  <c:v>327.23160000000001</c:v>
                </c:pt>
                <c:pt idx="15847">
                  <c:v>327.26900000000001</c:v>
                </c:pt>
                <c:pt idx="15848">
                  <c:v>327.30630000000002</c:v>
                </c:pt>
                <c:pt idx="15849">
                  <c:v>327.34379999999999</c:v>
                </c:pt>
                <c:pt idx="15850">
                  <c:v>327.3811</c:v>
                </c:pt>
                <c:pt idx="15851">
                  <c:v>327.41849999999999</c:v>
                </c:pt>
                <c:pt idx="15852">
                  <c:v>327.45589999999999</c:v>
                </c:pt>
                <c:pt idx="15853">
                  <c:v>327.49329999999998</c:v>
                </c:pt>
                <c:pt idx="15854">
                  <c:v>327.53070000000002</c:v>
                </c:pt>
                <c:pt idx="15855">
                  <c:v>327.56810000000002</c:v>
                </c:pt>
                <c:pt idx="15856">
                  <c:v>327.60559999999998</c:v>
                </c:pt>
                <c:pt idx="15857">
                  <c:v>327.64299999999997</c:v>
                </c:pt>
                <c:pt idx="15858">
                  <c:v>327.68040000000002</c:v>
                </c:pt>
                <c:pt idx="15859">
                  <c:v>327.71780000000001</c:v>
                </c:pt>
                <c:pt idx="15860">
                  <c:v>327.7552</c:v>
                </c:pt>
                <c:pt idx="15861">
                  <c:v>327.79259999999999</c:v>
                </c:pt>
                <c:pt idx="15862">
                  <c:v>327.83</c:v>
                </c:pt>
                <c:pt idx="15863">
                  <c:v>327.86750000000001</c:v>
                </c:pt>
                <c:pt idx="15864">
                  <c:v>327.9049</c:v>
                </c:pt>
                <c:pt idx="15865">
                  <c:v>327.94229999999999</c:v>
                </c:pt>
                <c:pt idx="15866">
                  <c:v>327.97980000000001</c:v>
                </c:pt>
                <c:pt idx="15867">
                  <c:v>328.0172</c:v>
                </c:pt>
                <c:pt idx="15868">
                  <c:v>328.05459999999999</c:v>
                </c:pt>
                <c:pt idx="15869">
                  <c:v>328.09210000000002</c:v>
                </c:pt>
                <c:pt idx="15870">
                  <c:v>328.12950000000001</c:v>
                </c:pt>
                <c:pt idx="15871">
                  <c:v>328.1669</c:v>
                </c:pt>
                <c:pt idx="15872">
                  <c:v>328.20440000000002</c:v>
                </c:pt>
                <c:pt idx="15873">
                  <c:v>328.24180000000001</c:v>
                </c:pt>
                <c:pt idx="15874">
                  <c:v>328.27929999999998</c:v>
                </c:pt>
                <c:pt idx="15875">
                  <c:v>328.31670000000003</c:v>
                </c:pt>
                <c:pt idx="15876">
                  <c:v>328.35419999999999</c:v>
                </c:pt>
                <c:pt idx="15877">
                  <c:v>328.39159999999998</c:v>
                </c:pt>
                <c:pt idx="15878">
                  <c:v>328.42910000000001</c:v>
                </c:pt>
                <c:pt idx="15879">
                  <c:v>328.46660000000003</c:v>
                </c:pt>
                <c:pt idx="15880">
                  <c:v>328.50400000000002</c:v>
                </c:pt>
                <c:pt idx="15881">
                  <c:v>328.54149999999998</c:v>
                </c:pt>
                <c:pt idx="15882">
                  <c:v>328.57889999999998</c:v>
                </c:pt>
                <c:pt idx="15883">
                  <c:v>328.6164</c:v>
                </c:pt>
                <c:pt idx="15884">
                  <c:v>328.65390000000002</c:v>
                </c:pt>
                <c:pt idx="15885">
                  <c:v>328.69130000000001</c:v>
                </c:pt>
                <c:pt idx="15886">
                  <c:v>328.72879999999998</c:v>
                </c:pt>
                <c:pt idx="15887">
                  <c:v>328.7663</c:v>
                </c:pt>
                <c:pt idx="15888">
                  <c:v>328.80380000000002</c:v>
                </c:pt>
                <c:pt idx="15889">
                  <c:v>328.84120000000001</c:v>
                </c:pt>
                <c:pt idx="15890">
                  <c:v>328.87869999999998</c:v>
                </c:pt>
                <c:pt idx="15891">
                  <c:v>328.9162</c:v>
                </c:pt>
                <c:pt idx="15892">
                  <c:v>328.95370000000003</c:v>
                </c:pt>
                <c:pt idx="15893">
                  <c:v>328.99119999999999</c:v>
                </c:pt>
                <c:pt idx="15894">
                  <c:v>329.02870000000001</c:v>
                </c:pt>
                <c:pt idx="15895">
                  <c:v>329.06619999999998</c:v>
                </c:pt>
                <c:pt idx="15896">
                  <c:v>329.1037</c:v>
                </c:pt>
                <c:pt idx="15897">
                  <c:v>329.14109999999999</c:v>
                </c:pt>
                <c:pt idx="15898">
                  <c:v>329.17860000000002</c:v>
                </c:pt>
                <c:pt idx="15899">
                  <c:v>329.21620000000001</c:v>
                </c:pt>
                <c:pt idx="15900">
                  <c:v>329.25369999999998</c:v>
                </c:pt>
                <c:pt idx="15901">
                  <c:v>329.2912</c:v>
                </c:pt>
                <c:pt idx="15902">
                  <c:v>329.32870000000003</c:v>
                </c:pt>
                <c:pt idx="15903">
                  <c:v>329.36619999999999</c:v>
                </c:pt>
                <c:pt idx="15904">
                  <c:v>329.40370000000001</c:v>
                </c:pt>
                <c:pt idx="15905">
                  <c:v>329.44119999999998</c:v>
                </c:pt>
                <c:pt idx="15906">
                  <c:v>329.4787</c:v>
                </c:pt>
                <c:pt idx="15907">
                  <c:v>329.51620000000003</c:v>
                </c:pt>
                <c:pt idx="15908">
                  <c:v>329.55369999999999</c:v>
                </c:pt>
                <c:pt idx="15909">
                  <c:v>329.59129999999999</c:v>
                </c:pt>
                <c:pt idx="15910">
                  <c:v>329.62880000000001</c:v>
                </c:pt>
                <c:pt idx="15911">
                  <c:v>329.66629999999998</c:v>
                </c:pt>
                <c:pt idx="15912">
                  <c:v>329.70389999999998</c:v>
                </c:pt>
                <c:pt idx="15913">
                  <c:v>329.7414</c:v>
                </c:pt>
                <c:pt idx="15914">
                  <c:v>329.77890000000002</c:v>
                </c:pt>
                <c:pt idx="15915">
                  <c:v>329.81639999999999</c:v>
                </c:pt>
                <c:pt idx="15916">
                  <c:v>329.85399999999998</c:v>
                </c:pt>
                <c:pt idx="15917">
                  <c:v>329.89150000000001</c:v>
                </c:pt>
                <c:pt idx="15918">
                  <c:v>329.92910000000001</c:v>
                </c:pt>
                <c:pt idx="15919">
                  <c:v>329.96660000000003</c:v>
                </c:pt>
                <c:pt idx="15920">
                  <c:v>330.00420000000003</c:v>
                </c:pt>
                <c:pt idx="15921">
                  <c:v>330.04169999999999</c:v>
                </c:pt>
                <c:pt idx="15922">
                  <c:v>330.07929999999999</c:v>
                </c:pt>
                <c:pt idx="15923">
                  <c:v>330.11680000000001</c:v>
                </c:pt>
                <c:pt idx="15924">
                  <c:v>330.15440000000001</c:v>
                </c:pt>
                <c:pt idx="15925">
                  <c:v>330.19189999999998</c:v>
                </c:pt>
                <c:pt idx="15926">
                  <c:v>330.22949999999997</c:v>
                </c:pt>
                <c:pt idx="15927">
                  <c:v>330.267</c:v>
                </c:pt>
                <c:pt idx="15928">
                  <c:v>330.30459999999999</c:v>
                </c:pt>
                <c:pt idx="15929">
                  <c:v>330.34219999999999</c:v>
                </c:pt>
                <c:pt idx="15930">
                  <c:v>330.37970000000001</c:v>
                </c:pt>
                <c:pt idx="15931">
                  <c:v>330.41730000000001</c:v>
                </c:pt>
                <c:pt idx="15932">
                  <c:v>330.45490000000001</c:v>
                </c:pt>
                <c:pt idx="15933">
                  <c:v>330.49239999999998</c:v>
                </c:pt>
                <c:pt idx="15934">
                  <c:v>330.53</c:v>
                </c:pt>
                <c:pt idx="15935">
                  <c:v>330.56760000000003</c:v>
                </c:pt>
                <c:pt idx="15936">
                  <c:v>330.60520000000002</c:v>
                </c:pt>
                <c:pt idx="15937">
                  <c:v>330.64280000000002</c:v>
                </c:pt>
                <c:pt idx="15938">
                  <c:v>330.68029999999999</c:v>
                </c:pt>
                <c:pt idx="15939">
                  <c:v>330.71789999999999</c:v>
                </c:pt>
                <c:pt idx="15940">
                  <c:v>330.75549999999998</c:v>
                </c:pt>
                <c:pt idx="15941">
                  <c:v>330.79309999999998</c:v>
                </c:pt>
                <c:pt idx="15942">
                  <c:v>330.83069999999998</c:v>
                </c:pt>
                <c:pt idx="15943">
                  <c:v>330.86829999999998</c:v>
                </c:pt>
                <c:pt idx="15944">
                  <c:v>330.90589999999997</c:v>
                </c:pt>
                <c:pt idx="15945">
                  <c:v>330.94349999999997</c:v>
                </c:pt>
                <c:pt idx="15946">
                  <c:v>330.98110000000003</c:v>
                </c:pt>
                <c:pt idx="15947">
                  <c:v>331.01870000000002</c:v>
                </c:pt>
                <c:pt idx="15948">
                  <c:v>331.05630000000002</c:v>
                </c:pt>
                <c:pt idx="15949">
                  <c:v>331.09390000000002</c:v>
                </c:pt>
                <c:pt idx="15950">
                  <c:v>331.13150000000002</c:v>
                </c:pt>
                <c:pt idx="15951">
                  <c:v>331.16910000000001</c:v>
                </c:pt>
                <c:pt idx="15952">
                  <c:v>331.20670000000001</c:v>
                </c:pt>
                <c:pt idx="15953">
                  <c:v>331.24439999999998</c:v>
                </c:pt>
                <c:pt idx="15954">
                  <c:v>331.28199999999998</c:v>
                </c:pt>
                <c:pt idx="15955">
                  <c:v>331.31959999999998</c:v>
                </c:pt>
                <c:pt idx="15956">
                  <c:v>331.35719999999998</c:v>
                </c:pt>
                <c:pt idx="15957">
                  <c:v>331.39479999999998</c:v>
                </c:pt>
                <c:pt idx="15958">
                  <c:v>331.4325</c:v>
                </c:pt>
                <c:pt idx="15959">
                  <c:v>331.4701</c:v>
                </c:pt>
                <c:pt idx="15960">
                  <c:v>331.5077</c:v>
                </c:pt>
                <c:pt idx="15961">
                  <c:v>331.5453</c:v>
                </c:pt>
                <c:pt idx="15962">
                  <c:v>331.58300000000003</c:v>
                </c:pt>
                <c:pt idx="15963">
                  <c:v>331.62060000000002</c:v>
                </c:pt>
                <c:pt idx="15964">
                  <c:v>331.6583</c:v>
                </c:pt>
                <c:pt idx="15965">
                  <c:v>331.69589999999999</c:v>
                </c:pt>
                <c:pt idx="15966">
                  <c:v>331.73360000000002</c:v>
                </c:pt>
                <c:pt idx="15967">
                  <c:v>331.77120000000002</c:v>
                </c:pt>
                <c:pt idx="15968">
                  <c:v>331.80880000000002</c:v>
                </c:pt>
                <c:pt idx="15969">
                  <c:v>331.84649999999999</c:v>
                </c:pt>
                <c:pt idx="15970">
                  <c:v>331.88420000000002</c:v>
                </c:pt>
                <c:pt idx="15971">
                  <c:v>331.92180000000002</c:v>
                </c:pt>
                <c:pt idx="15972">
                  <c:v>331.95949999999999</c:v>
                </c:pt>
                <c:pt idx="15973">
                  <c:v>331.99709999999999</c:v>
                </c:pt>
                <c:pt idx="15974">
                  <c:v>332.03480000000002</c:v>
                </c:pt>
                <c:pt idx="15975">
                  <c:v>332.07240000000002</c:v>
                </c:pt>
                <c:pt idx="15976">
                  <c:v>332.11009999999999</c:v>
                </c:pt>
                <c:pt idx="15977">
                  <c:v>332.14780000000002</c:v>
                </c:pt>
                <c:pt idx="15978">
                  <c:v>332.18549999999999</c:v>
                </c:pt>
                <c:pt idx="15979">
                  <c:v>332.22309999999999</c:v>
                </c:pt>
                <c:pt idx="15980">
                  <c:v>332.26080000000002</c:v>
                </c:pt>
                <c:pt idx="15981">
                  <c:v>332.29849999999999</c:v>
                </c:pt>
                <c:pt idx="15982">
                  <c:v>332.33620000000002</c:v>
                </c:pt>
                <c:pt idx="15983">
                  <c:v>332.37380000000002</c:v>
                </c:pt>
                <c:pt idx="15984">
                  <c:v>332.41149999999999</c:v>
                </c:pt>
                <c:pt idx="15985">
                  <c:v>332.44920000000002</c:v>
                </c:pt>
                <c:pt idx="15986">
                  <c:v>332.48689999999999</c:v>
                </c:pt>
                <c:pt idx="15987">
                  <c:v>332.52460000000002</c:v>
                </c:pt>
                <c:pt idx="15988">
                  <c:v>332.56229999999999</c:v>
                </c:pt>
                <c:pt idx="15989">
                  <c:v>332.59989999999999</c:v>
                </c:pt>
                <c:pt idx="15990">
                  <c:v>332.63760000000002</c:v>
                </c:pt>
                <c:pt idx="15991">
                  <c:v>332.67529999999999</c:v>
                </c:pt>
                <c:pt idx="15992">
                  <c:v>332.71300000000002</c:v>
                </c:pt>
                <c:pt idx="15993">
                  <c:v>332.75069999999999</c:v>
                </c:pt>
                <c:pt idx="15994">
                  <c:v>332.7885</c:v>
                </c:pt>
                <c:pt idx="15995">
                  <c:v>332.8261</c:v>
                </c:pt>
                <c:pt idx="15996">
                  <c:v>332.8639</c:v>
                </c:pt>
                <c:pt idx="15997">
                  <c:v>332.90159999999997</c:v>
                </c:pt>
                <c:pt idx="15998">
                  <c:v>332.9393</c:v>
                </c:pt>
                <c:pt idx="15999">
                  <c:v>332.97699999999998</c:v>
                </c:pt>
                <c:pt idx="16000">
                  <c:v>333.0147</c:v>
                </c:pt>
                <c:pt idx="16001">
                  <c:v>375.70221613580401</c:v>
                </c:pt>
                <c:pt idx="16002">
                  <c:v>375.74384609722898</c:v>
                </c:pt>
                <c:pt idx="16003">
                  <c:v>375.78547836494499</c:v>
                </c:pt>
                <c:pt idx="16004">
                  <c:v>375.82711293895198</c:v>
                </c:pt>
                <c:pt idx="16005">
                  <c:v>375.86874981925098</c:v>
                </c:pt>
                <c:pt idx="16006">
                  <c:v>375.91038900584198</c:v>
                </c:pt>
                <c:pt idx="16007">
                  <c:v>375.95203049872401</c:v>
                </c:pt>
                <c:pt idx="16008">
                  <c:v>375.99367429789697</c:v>
                </c:pt>
                <c:pt idx="16009">
                  <c:v>376.03532040336199</c:v>
                </c:pt>
                <c:pt idx="16010">
                  <c:v>376.07696881511902</c:v>
                </c:pt>
                <c:pt idx="16011">
                  <c:v>376.11861953316702</c:v>
                </c:pt>
                <c:pt idx="16012">
                  <c:v>376.16027255750703</c:v>
                </c:pt>
                <c:pt idx="16013">
                  <c:v>376.20192788813802</c:v>
                </c:pt>
                <c:pt idx="16014">
                  <c:v>376.24358552506101</c:v>
                </c:pt>
                <c:pt idx="16015">
                  <c:v>376.28524546827498</c:v>
                </c:pt>
                <c:pt idx="16016">
                  <c:v>376.32690771778101</c:v>
                </c:pt>
                <c:pt idx="16017">
                  <c:v>376.36857227357802</c:v>
                </c:pt>
                <c:pt idx="16018">
                  <c:v>376.41023913566698</c:v>
                </c:pt>
                <c:pt idx="16019">
                  <c:v>376.451908304048</c:v>
                </c:pt>
                <c:pt idx="16020">
                  <c:v>376.49357977872</c:v>
                </c:pt>
                <c:pt idx="16021">
                  <c:v>376.53525355968299</c:v>
                </c:pt>
                <c:pt idx="16022">
                  <c:v>376.57692964693803</c:v>
                </c:pt>
                <c:pt idx="16023">
                  <c:v>376.61860804048501</c:v>
                </c:pt>
                <c:pt idx="16024">
                  <c:v>376.66028874032298</c:v>
                </c:pt>
                <c:pt idx="16025">
                  <c:v>376.70197174645199</c:v>
                </c:pt>
                <c:pt idx="16026">
                  <c:v>376.743657058873</c:v>
                </c:pt>
                <c:pt idx="16027">
                  <c:v>376.78534467758601</c:v>
                </c:pt>
                <c:pt idx="16028">
                  <c:v>376.82703460259</c:v>
                </c:pt>
                <c:pt idx="16029">
                  <c:v>376.868726833886</c:v>
                </c:pt>
                <c:pt idx="16030">
                  <c:v>376.91042137147298</c:v>
                </c:pt>
                <c:pt idx="16031">
                  <c:v>376.95211821535202</c:v>
                </c:pt>
                <c:pt idx="16032">
                  <c:v>376.99381736552198</c:v>
                </c:pt>
                <c:pt idx="16033">
                  <c:v>377.035518821984</c:v>
                </c:pt>
                <c:pt idx="16034">
                  <c:v>377.07722258473802</c:v>
                </c:pt>
                <c:pt idx="16035">
                  <c:v>377.11892865378201</c:v>
                </c:pt>
                <c:pt idx="16036">
                  <c:v>377.16063702911902</c:v>
                </c:pt>
                <c:pt idx="16037">
                  <c:v>377.20234771074701</c:v>
                </c:pt>
                <c:pt idx="16038">
                  <c:v>377.24406069866598</c:v>
                </c:pt>
                <c:pt idx="16039">
                  <c:v>377.28577599287701</c:v>
                </c:pt>
                <c:pt idx="16040">
                  <c:v>377.32749359337998</c:v>
                </c:pt>
                <c:pt idx="16041">
                  <c:v>377.369213500174</c:v>
                </c:pt>
                <c:pt idx="16042">
                  <c:v>377.41093571326002</c:v>
                </c:pt>
                <c:pt idx="16043">
                  <c:v>377.45266023263702</c:v>
                </c:pt>
                <c:pt idx="16044">
                  <c:v>377.49438705830602</c:v>
                </c:pt>
                <c:pt idx="16045">
                  <c:v>377.536116190266</c:v>
                </c:pt>
                <c:pt idx="16046">
                  <c:v>377.57784762851799</c:v>
                </c:pt>
                <c:pt idx="16047">
                  <c:v>377.61958137306101</c:v>
                </c:pt>
                <c:pt idx="16048">
                  <c:v>377.66131742389598</c:v>
                </c:pt>
                <c:pt idx="16049">
                  <c:v>377.70305578102199</c:v>
                </c:pt>
                <c:pt idx="16050">
                  <c:v>377.74479644444</c:v>
                </c:pt>
                <c:pt idx="16051">
                  <c:v>377.78653941414899</c:v>
                </c:pt>
                <c:pt idx="16052">
                  <c:v>377.82828469014999</c:v>
                </c:pt>
                <c:pt idx="16053">
                  <c:v>377.87003227244298</c:v>
                </c:pt>
                <c:pt idx="16054">
                  <c:v>377.91178216102702</c:v>
                </c:pt>
                <c:pt idx="16055">
                  <c:v>377.95353435590198</c:v>
                </c:pt>
                <c:pt idx="16056">
                  <c:v>377.995288857069</c:v>
                </c:pt>
                <c:pt idx="16057">
                  <c:v>378.03704566452802</c:v>
                </c:pt>
                <c:pt idx="16058">
                  <c:v>378.07880477827803</c:v>
                </c:pt>
                <c:pt idx="16059">
                  <c:v>378.12056619831998</c:v>
                </c:pt>
                <c:pt idx="16060">
                  <c:v>378.16232992465302</c:v>
                </c:pt>
                <c:pt idx="16061">
                  <c:v>378.20409595727801</c:v>
                </c:pt>
                <c:pt idx="16062">
                  <c:v>378.24586429619399</c:v>
                </c:pt>
                <c:pt idx="16063">
                  <c:v>378.28763494140202</c:v>
                </c:pt>
                <c:pt idx="16064">
                  <c:v>378.32940789290097</c:v>
                </c:pt>
                <c:pt idx="16065">
                  <c:v>378.37118315069199</c:v>
                </c:pt>
                <c:pt idx="16066">
                  <c:v>378.41296071477399</c:v>
                </c:pt>
                <c:pt idx="16067">
                  <c:v>378.45474058514799</c:v>
                </c:pt>
                <c:pt idx="16068">
                  <c:v>378.49652276181399</c:v>
                </c:pt>
                <c:pt idx="16069">
                  <c:v>378.53830724477098</c:v>
                </c:pt>
                <c:pt idx="16070">
                  <c:v>378.580094034019</c:v>
                </c:pt>
                <c:pt idx="16071">
                  <c:v>378.62188312955902</c:v>
                </c:pt>
                <c:pt idx="16072">
                  <c:v>378.663674531391</c:v>
                </c:pt>
                <c:pt idx="16073">
                  <c:v>378.705468239514</c:v>
                </c:pt>
                <c:pt idx="16074">
                  <c:v>378.74726425392902</c:v>
                </c:pt>
                <c:pt idx="16075">
                  <c:v>378.78906257463501</c:v>
                </c:pt>
                <c:pt idx="16076">
                  <c:v>378.83086320163198</c:v>
                </c:pt>
                <c:pt idx="16077">
                  <c:v>378.87266613492199</c:v>
                </c:pt>
                <c:pt idx="16078">
                  <c:v>378.914471374502</c:v>
                </c:pt>
                <c:pt idx="16079">
                  <c:v>378.95627892037498</c:v>
                </c:pt>
                <c:pt idx="16080">
                  <c:v>378.99808877253798</c:v>
                </c:pt>
                <c:pt idx="16081">
                  <c:v>379.03990093099401</c:v>
                </c:pt>
                <c:pt idx="16082">
                  <c:v>379.08171539574101</c:v>
                </c:pt>
                <c:pt idx="16083">
                  <c:v>379.123532166779</c:v>
                </c:pt>
                <c:pt idx="16084">
                  <c:v>379.16535124410899</c:v>
                </c:pt>
                <c:pt idx="16085">
                  <c:v>379.20717262773098</c:v>
                </c:pt>
                <c:pt idx="16086">
                  <c:v>379.24899631764401</c:v>
                </c:pt>
                <c:pt idx="16087">
                  <c:v>379.29082231384803</c:v>
                </c:pt>
                <c:pt idx="16088">
                  <c:v>379.33265061634398</c:v>
                </c:pt>
                <c:pt idx="16089">
                  <c:v>379.374481225132</c:v>
                </c:pt>
                <c:pt idx="16090">
                  <c:v>379.416314140211</c:v>
                </c:pt>
                <c:pt idx="16091">
                  <c:v>379.458149361582</c:v>
                </c:pt>
                <c:pt idx="16092">
                  <c:v>379.49998688924398</c:v>
                </c:pt>
                <c:pt idx="16093">
                  <c:v>379.54182672319803</c:v>
                </c:pt>
                <c:pt idx="16094">
                  <c:v>379.58366886344299</c:v>
                </c:pt>
                <c:pt idx="16095">
                  <c:v>379.62551330998002</c:v>
                </c:pt>
                <c:pt idx="16096">
                  <c:v>379.66736006280797</c:v>
                </c:pt>
                <c:pt idx="16097">
                  <c:v>379.70920912192798</c:v>
                </c:pt>
                <c:pt idx="16098">
                  <c:v>379.75106048733898</c:v>
                </c:pt>
                <c:pt idx="16099">
                  <c:v>379.79291415904203</c:v>
                </c:pt>
                <c:pt idx="16100">
                  <c:v>379.834770137036</c:v>
                </c:pt>
                <c:pt idx="16101">
                  <c:v>379.87662842132198</c:v>
                </c:pt>
                <c:pt idx="16102">
                  <c:v>379.91848901190002</c:v>
                </c:pt>
                <c:pt idx="16103">
                  <c:v>379.96035190876898</c:v>
                </c:pt>
                <c:pt idx="16104">
                  <c:v>380.00221711193001</c:v>
                </c:pt>
                <c:pt idx="16105">
                  <c:v>380.04408462138201</c:v>
                </c:pt>
                <c:pt idx="16106">
                  <c:v>380.085954437125</c:v>
                </c:pt>
                <c:pt idx="16107">
                  <c:v>380.12782655916101</c:v>
                </c:pt>
                <c:pt idx="16108">
                  <c:v>380.16970098748698</c:v>
                </c:pt>
                <c:pt idx="16109">
                  <c:v>380.21157772210501</c:v>
                </c:pt>
                <c:pt idx="16110">
                  <c:v>380.25345676301498</c:v>
                </c:pt>
                <c:pt idx="16111">
                  <c:v>380.29533811021599</c:v>
                </c:pt>
                <c:pt idx="16112">
                  <c:v>380.33722176370901</c:v>
                </c:pt>
                <c:pt idx="16113">
                  <c:v>380.37910772349397</c:v>
                </c:pt>
                <c:pt idx="16114">
                  <c:v>380.42099598956997</c:v>
                </c:pt>
                <c:pt idx="16115">
                  <c:v>380.46288656193701</c:v>
                </c:pt>
                <c:pt idx="16116">
                  <c:v>380.504779440596</c:v>
                </c:pt>
                <c:pt idx="16117">
                  <c:v>380.54667462554602</c:v>
                </c:pt>
                <c:pt idx="16118">
                  <c:v>380.58857211678799</c:v>
                </c:pt>
                <c:pt idx="16119">
                  <c:v>380.63047191432202</c:v>
                </c:pt>
                <c:pt idx="16120">
                  <c:v>380.67237401814702</c:v>
                </c:pt>
                <c:pt idx="16121">
                  <c:v>380.71427842826398</c:v>
                </c:pt>
                <c:pt idx="16122">
                  <c:v>380.75618514467197</c:v>
                </c:pt>
                <c:pt idx="16123">
                  <c:v>380.798094167371</c:v>
                </c:pt>
                <c:pt idx="16124">
                  <c:v>380.84000549636301</c:v>
                </c:pt>
                <c:pt idx="16125">
                  <c:v>380.88191913164502</c:v>
                </c:pt>
                <c:pt idx="16126">
                  <c:v>380.92383507322</c:v>
                </c:pt>
                <c:pt idx="16127">
                  <c:v>380.965753321085</c:v>
                </c:pt>
                <c:pt idx="16128">
                  <c:v>381.00767387524297</c:v>
                </c:pt>
                <c:pt idx="16129">
                  <c:v>381.04959673569198</c:v>
                </c:pt>
                <c:pt idx="16130">
                  <c:v>381.09152190243202</c:v>
                </c:pt>
                <c:pt idx="16131">
                  <c:v>381.13344937546401</c:v>
                </c:pt>
                <c:pt idx="16132">
                  <c:v>381.17537915478698</c:v>
                </c:pt>
                <c:pt idx="16133">
                  <c:v>381.21731124040201</c:v>
                </c:pt>
                <c:pt idx="16134">
                  <c:v>381.25924563230899</c:v>
                </c:pt>
                <c:pt idx="16135">
                  <c:v>381.301182330507</c:v>
                </c:pt>
                <c:pt idx="16136">
                  <c:v>381.343121334996</c:v>
                </c:pt>
                <c:pt idx="16137">
                  <c:v>381.38506264577802</c:v>
                </c:pt>
                <c:pt idx="16138">
                  <c:v>381.42700626285</c:v>
                </c:pt>
                <c:pt idx="16139">
                  <c:v>381.46895218621398</c:v>
                </c:pt>
                <c:pt idx="16140">
                  <c:v>381.51090041587003</c:v>
                </c:pt>
                <c:pt idx="16141">
                  <c:v>381.55285095181699</c:v>
                </c:pt>
                <c:pt idx="16142">
                  <c:v>381.59480379405602</c:v>
                </c:pt>
                <c:pt idx="16143">
                  <c:v>381.63675894258603</c:v>
                </c:pt>
                <c:pt idx="16144">
                  <c:v>381.67871639740798</c:v>
                </c:pt>
                <c:pt idx="16145">
                  <c:v>381.72067615852097</c:v>
                </c:pt>
                <c:pt idx="16146">
                  <c:v>381.76263822592603</c:v>
                </c:pt>
                <c:pt idx="16147">
                  <c:v>381.80460259962302</c:v>
                </c:pt>
                <c:pt idx="16148">
                  <c:v>381.846569279611</c:v>
                </c:pt>
                <c:pt idx="16149">
                  <c:v>381.88853826589002</c:v>
                </c:pt>
                <c:pt idx="16150">
                  <c:v>381.93050955846098</c:v>
                </c:pt>
                <c:pt idx="16151">
                  <c:v>381.97248315732401</c:v>
                </c:pt>
                <c:pt idx="16152">
                  <c:v>382.01445906247801</c:v>
                </c:pt>
                <c:pt idx="16153">
                  <c:v>382.056437273923</c:v>
                </c:pt>
                <c:pt idx="16154">
                  <c:v>382.09841779165998</c:v>
                </c:pt>
                <c:pt idx="16155">
                  <c:v>382.14040061568897</c:v>
                </c:pt>
                <c:pt idx="16156">
                  <c:v>382.182385746009</c:v>
                </c:pt>
                <c:pt idx="16157">
                  <c:v>382.22437318262098</c:v>
                </c:pt>
                <c:pt idx="16158">
                  <c:v>382.26636292552399</c:v>
                </c:pt>
                <c:pt idx="16159">
                  <c:v>382.30835497471901</c:v>
                </c:pt>
                <c:pt idx="16160">
                  <c:v>382.35034933020501</c:v>
                </c:pt>
                <c:pt idx="16161">
                  <c:v>382.39234599198301</c:v>
                </c:pt>
                <c:pt idx="16162">
                  <c:v>382.43434496005301</c:v>
                </c:pt>
                <c:pt idx="16163">
                  <c:v>382.476346234414</c:v>
                </c:pt>
                <c:pt idx="16164">
                  <c:v>382.51834981506602</c:v>
                </c:pt>
                <c:pt idx="16165">
                  <c:v>382.56035570200999</c:v>
                </c:pt>
                <c:pt idx="16166">
                  <c:v>382.60236389524601</c:v>
                </c:pt>
                <c:pt idx="16167">
                  <c:v>382.64437439477302</c:v>
                </c:pt>
                <c:pt idx="16168">
                  <c:v>382.68638720059101</c:v>
                </c:pt>
                <c:pt idx="16169">
                  <c:v>382.72840231270101</c:v>
                </c:pt>
                <c:pt idx="16170">
                  <c:v>382.770419731103</c:v>
                </c:pt>
                <c:pt idx="16171">
                  <c:v>382.81243945579598</c:v>
                </c:pt>
                <c:pt idx="16172">
                  <c:v>382.85446148678102</c:v>
                </c:pt>
                <c:pt idx="16173">
                  <c:v>382.89648582405698</c:v>
                </c:pt>
                <c:pt idx="16174">
                  <c:v>382.938512467625</c:v>
                </c:pt>
                <c:pt idx="16175">
                  <c:v>382.98054141748401</c:v>
                </c:pt>
                <c:pt idx="16176">
                  <c:v>383.02257267363501</c:v>
                </c:pt>
                <c:pt idx="16177">
                  <c:v>383.064606236077</c:v>
                </c:pt>
                <c:pt idx="16178">
                  <c:v>383.10664210481099</c:v>
                </c:pt>
                <c:pt idx="16179">
                  <c:v>383.14868027983698</c:v>
                </c:pt>
                <c:pt idx="16180">
                  <c:v>383.19072076115299</c:v>
                </c:pt>
                <c:pt idx="16181">
                  <c:v>383.23276354876202</c:v>
                </c:pt>
                <c:pt idx="16182">
                  <c:v>383.27480864266198</c:v>
                </c:pt>
                <c:pt idx="16183">
                  <c:v>383.31685604285298</c:v>
                </c:pt>
                <c:pt idx="16184">
                  <c:v>383.358905749337</c:v>
                </c:pt>
                <c:pt idx="16185">
                  <c:v>383.40095776211098</c:v>
                </c:pt>
                <c:pt idx="16186">
                  <c:v>383.44301208117702</c:v>
                </c:pt>
                <c:pt idx="16187">
                  <c:v>383.485068706535</c:v>
                </c:pt>
                <c:pt idx="16188">
                  <c:v>383.52712763818403</c:v>
                </c:pt>
                <c:pt idx="16189">
                  <c:v>383.569188876125</c:v>
                </c:pt>
                <c:pt idx="16190">
                  <c:v>383.611252420357</c:v>
                </c:pt>
                <c:pt idx="16191">
                  <c:v>383.65331827088102</c:v>
                </c:pt>
                <c:pt idx="16192">
                  <c:v>383.69538642769601</c:v>
                </c:pt>
                <c:pt idx="16193">
                  <c:v>383.737456890803</c:v>
                </c:pt>
                <c:pt idx="16194">
                  <c:v>383.77952966020098</c:v>
                </c:pt>
                <c:pt idx="16195">
                  <c:v>383.82160473589101</c:v>
                </c:pt>
                <c:pt idx="16196">
                  <c:v>383.863682117873</c:v>
                </c:pt>
                <c:pt idx="16197">
                  <c:v>383.90576180614602</c:v>
                </c:pt>
                <c:pt idx="16198">
                  <c:v>383.94784380071002</c:v>
                </c:pt>
                <c:pt idx="16199">
                  <c:v>383.98992810156602</c:v>
                </c:pt>
                <c:pt idx="16200">
                  <c:v>384.03201470871397</c:v>
                </c:pt>
                <c:pt idx="16201">
                  <c:v>384.07410362215302</c:v>
                </c:pt>
                <c:pt idx="16202">
                  <c:v>384.11619484188401</c:v>
                </c:pt>
                <c:pt idx="16203">
                  <c:v>384.15828836790598</c:v>
                </c:pt>
                <c:pt idx="16204">
                  <c:v>384.20038420022001</c:v>
                </c:pt>
                <c:pt idx="16205">
                  <c:v>384.24248233882503</c:v>
                </c:pt>
                <c:pt idx="16206">
                  <c:v>384.28458278372199</c:v>
                </c:pt>
                <c:pt idx="16207">
                  <c:v>384.32668553490998</c:v>
                </c:pt>
                <c:pt idx="16208">
                  <c:v>384.36879059238998</c:v>
                </c:pt>
                <c:pt idx="16209">
                  <c:v>384.41089795616102</c:v>
                </c:pt>
                <c:pt idx="16210">
                  <c:v>384.45300762622401</c:v>
                </c:pt>
                <c:pt idx="16211">
                  <c:v>384.49511960257797</c:v>
                </c:pt>
                <c:pt idx="16212">
                  <c:v>384.537233885224</c:v>
                </c:pt>
                <c:pt idx="16213">
                  <c:v>384.57935047416203</c:v>
                </c:pt>
                <c:pt idx="16214">
                  <c:v>384.62146936939098</c:v>
                </c:pt>
                <c:pt idx="16215">
                  <c:v>384.66359057091103</c:v>
                </c:pt>
                <c:pt idx="16216">
                  <c:v>384.70571407872302</c:v>
                </c:pt>
                <c:pt idx="16217">
                  <c:v>384.74783989282702</c:v>
                </c:pt>
                <c:pt idx="16218">
                  <c:v>384.78996801322199</c:v>
                </c:pt>
                <c:pt idx="16219">
                  <c:v>384.83209843990898</c:v>
                </c:pt>
                <c:pt idx="16220">
                  <c:v>384.87423117288699</c:v>
                </c:pt>
                <c:pt idx="16221">
                  <c:v>384.91636621215702</c:v>
                </c:pt>
                <c:pt idx="16222">
                  <c:v>384.95850355771802</c:v>
                </c:pt>
                <c:pt idx="16223">
                  <c:v>385.00064320957102</c:v>
                </c:pt>
                <c:pt idx="16224">
                  <c:v>385.04278516771501</c:v>
                </c:pt>
                <c:pt idx="16225">
                  <c:v>385.084929432151</c:v>
                </c:pt>
                <c:pt idx="16226">
                  <c:v>385.12707600287803</c:v>
                </c:pt>
                <c:pt idx="16227">
                  <c:v>385.169224879897</c:v>
                </c:pt>
                <c:pt idx="16228">
                  <c:v>385.21137606320798</c:v>
                </c:pt>
                <c:pt idx="16229">
                  <c:v>385.25352955280999</c:v>
                </c:pt>
                <c:pt idx="16230">
                  <c:v>385.29568534870299</c:v>
                </c:pt>
                <c:pt idx="16231">
                  <c:v>385.33784345088799</c:v>
                </c:pt>
                <c:pt idx="16232">
                  <c:v>385.38000385936499</c:v>
                </c:pt>
                <c:pt idx="16233">
                  <c:v>385.42216657413297</c:v>
                </c:pt>
                <c:pt idx="16234">
                  <c:v>385.46433159519302</c:v>
                </c:pt>
                <c:pt idx="16235">
                  <c:v>385.50649892254398</c:v>
                </c:pt>
                <c:pt idx="16236">
                  <c:v>385.54866855618599</c:v>
                </c:pt>
                <c:pt idx="16237">
                  <c:v>385.59084049612102</c:v>
                </c:pt>
                <c:pt idx="16238">
                  <c:v>385.63301474234601</c:v>
                </c:pt>
                <c:pt idx="16239">
                  <c:v>385.67519129486402</c:v>
                </c:pt>
                <c:pt idx="16240">
                  <c:v>385.71737015367302</c:v>
                </c:pt>
                <c:pt idx="16241">
                  <c:v>385.75955131877299</c:v>
                </c:pt>
                <c:pt idx="16242">
                  <c:v>385.80173479016503</c:v>
                </c:pt>
                <c:pt idx="16243">
                  <c:v>385.84392056784799</c:v>
                </c:pt>
                <c:pt idx="16244">
                  <c:v>385.88610865182301</c:v>
                </c:pt>
                <c:pt idx="16245">
                  <c:v>385.92829904208998</c:v>
                </c:pt>
                <c:pt idx="16246">
                  <c:v>385.97049173864798</c:v>
                </c:pt>
                <c:pt idx="16247">
                  <c:v>386.01268674149702</c:v>
                </c:pt>
                <c:pt idx="16248">
                  <c:v>386.05488405063801</c:v>
                </c:pt>
                <c:pt idx="16249">
                  <c:v>386.097083666071</c:v>
                </c:pt>
                <c:pt idx="16250">
                  <c:v>386.13928558779497</c:v>
                </c:pt>
                <c:pt idx="16251">
                  <c:v>386.18148981581101</c:v>
                </c:pt>
                <c:pt idx="16252">
                  <c:v>386.22369635011802</c:v>
                </c:pt>
                <c:pt idx="16253">
                  <c:v>386.26590519071698</c:v>
                </c:pt>
                <c:pt idx="16254">
                  <c:v>386.30811633760698</c:v>
                </c:pt>
                <c:pt idx="16255">
                  <c:v>386.35032979078898</c:v>
                </c:pt>
                <c:pt idx="16256">
                  <c:v>386.39254555026201</c:v>
                </c:pt>
                <c:pt idx="16257">
                  <c:v>386.434763616027</c:v>
                </c:pt>
                <c:pt idx="16258">
                  <c:v>386.47698398808302</c:v>
                </c:pt>
                <c:pt idx="16259">
                  <c:v>386.51920666643099</c:v>
                </c:pt>
                <c:pt idx="16260">
                  <c:v>386.56143165107102</c:v>
                </c:pt>
                <c:pt idx="16261">
                  <c:v>386.60365894200203</c:v>
                </c:pt>
                <c:pt idx="16262">
                  <c:v>386.64588853922402</c:v>
                </c:pt>
                <c:pt idx="16263">
                  <c:v>386.68812044273801</c:v>
                </c:pt>
                <c:pt idx="16264">
                  <c:v>386.73035465254401</c:v>
                </c:pt>
                <c:pt idx="16265">
                  <c:v>386.77259116864099</c:v>
                </c:pt>
                <c:pt idx="16266">
                  <c:v>386.814829991029</c:v>
                </c:pt>
                <c:pt idx="16267">
                  <c:v>386.85707111970999</c:v>
                </c:pt>
                <c:pt idx="16268">
                  <c:v>386.89931455468098</c:v>
                </c:pt>
                <c:pt idx="16269">
                  <c:v>386.94156029594501</c:v>
                </c:pt>
                <c:pt idx="16270">
                  <c:v>386.98380834349899</c:v>
                </c:pt>
                <c:pt idx="16271">
                  <c:v>387.02605869734498</c:v>
                </c:pt>
                <c:pt idx="16272">
                  <c:v>387.06831135748303</c:v>
                </c:pt>
                <c:pt idx="16273">
                  <c:v>387.11056632391302</c:v>
                </c:pt>
                <c:pt idx="16274">
                  <c:v>387.15282359663399</c:v>
                </c:pt>
                <c:pt idx="16275">
                  <c:v>387.195083175646</c:v>
                </c:pt>
                <c:pt idx="16276">
                  <c:v>387.23734506095002</c:v>
                </c:pt>
                <c:pt idx="16277">
                  <c:v>387.27960925254501</c:v>
                </c:pt>
                <c:pt idx="16278">
                  <c:v>387.32187575043201</c:v>
                </c:pt>
                <c:pt idx="16279">
                  <c:v>387.36414455461102</c:v>
                </c:pt>
                <c:pt idx="16280">
                  <c:v>387.406415665081</c:v>
                </c:pt>
                <c:pt idx="16281">
                  <c:v>387.44868908184299</c:v>
                </c:pt>
                <c:pt idx="16282">
                  <c:v>387.49096480489601</c:v>
                </c:pt>
                <c:pt idx="16283">
                  <c:v>387.53324283424001</c:v>
                </c:pt>
                <c:pt idx="16284">
                  <c:v>387.57552316987699</c:v>
                </c:pt>
                <c:pt idx="16285">
                  <c:v>387.61780581180398</c:v>
                </c:pt>
                <c:pt idx="16286">
                  <c:v>387.66009076002399</c:v>
                </c:pt>
                <c:pt idx="16287">
                  <c:v>387.70237801453402</c:v>
                </c:pt>
                <c:pt idx="16288">
                  <c:v>387.74466757533702</c:v>
                </c:pt>
                <c:pt idx="16289">
                  <c:v>387.786959442431</c:v>
                </c:pt>
                <c:pt idx="16290">
                  <c:v>387.82925361581601</c:v>
                </c:pt>
                <c:pt idx="16291">
                  <c:v>387.87155009549298</c:v>
                </c:pt>
                <c:pt idx="16292">
                  <c:v>387.91384888146098</c:v>
                </c:pt>
                <c:pt idx="16293">
                  <c:v>387.95614997372098</c:v>
                </c:pt>
                <c:pt idx="16294">
                  <c:v>387.99845337227299</c:v>
                </c:pt>
                <c:pt idx="16295">
                  <c:v>388.04075907711598</c:v>
                </c:pt>
                <c:pt idx="16296">
                  <c:v>388.08306708825</c:v>
                </c:pt>
                <c:pt idx="16297">
                  <c:v>388.125377405677</c:v>
                </c:pt>
                <c:pt idx="16298">
                  <c:v>388.16769002939401</c:v>
                </c:pt>
                <c:pt idx="16299">
                  <c:v>388.21000495940302</c:v>
                </c:pt>
                <c:pt idx="16300">
                  <c:v>388.25232219570398</c:v>
                </c:pt>
                <c:pt idx="16301">
                  <c:v>388.29464173829598</c:v>
                </c:pt>
                <c:pt idx="16302">
                  <c:v>388.33696358717998</c:v>
                </c:pt>
                <c:pt idx="16303">
                  <c:v>388.37928774235502</c:v>
                </c:pt>
                <c:pt idx="16304">
                  <c:v>388.421614203822</c:v>
                </c:pt>
                <c:pt idx="16305">
                  <c:v>388.46394297158099</c:v>
                </c:pt>
                <c:pt idx="16306">
                  <c:v>388.50627404562999</c:v>
                </c:pt>
                <c:pt idx="16307">
                  <c:v>388.54860742597202</c:v>
                </c:pt>
                <c:pt idx="16308">
                  <c:v>388.59094311260498</c:v>
                </c:pt>
                <c:pt idx="16309">
                  <c:v>388.63328110552902</c:v>
                </c:pt>
                <c:pt idx="16310">
                  <c:v>388.67562140474502</c:v>
                </c:pt>
                <c:pt idx="16311">
                  <c:v>388.71796401025301</c:v>
                </c:pt>
                <c:pt idx="16312">
                  <c:v>388.76030892205199</c:v>
                </c:pt>
                <c:pt idx="16313">
                  <c:v>388.80265614014297</c:v>
                </c:pt>
                <c:pt idx="16314">
                  <c:v>388.84500566452499</c:v>
                </c:pt>
                <c:pt idx="16315">
                  <c:v>388.88735749519799</c:v>
                </c:pt>
                <c:pt idx="16316">
                  <c:v>388.92971163216299</c:v>
                </c:pt>
                <c:pt idx="16317">
                  <c:v>388.97206807542</c:v>
                </c:pt>
                <c:pt idx="16318">
                  <c:v>389.01442682496901</c:v>
                </c:pt>
                <c:pt idx="16319">
                  <c:v>389.05678788080797</c:v>
                </c:pt>
                <c:pt idx="16320">
                  <c:v>389.09915124294002</c:v>
                </c:pt>
                <c:pt idx="16321">
                  <c:v>389.14151691136198</c:v>
                </c:pt>
                <c:pt idx="16322">
                  <c:v>389.18388488607701</c:v>
                </c:pt>
                <c:pt idx="16323">
                  <c:v>389.22625516708302</c:v>
                </c:pt>
                <c:pt idx="16324">
                  <c:v>389.26862775438002</c:v>
                </c:pt>
                <c:pt idx="16325">
                  <c:v>389.31100264796902</c:v>
                </c:pt>
                <c:pt idx="16326">
                  <c:v>389.35337984785002</c:v>
                </c:pt>
                <c:pt idx="16327">
                  <c:v>389.395759354022</c:v>
                </c:pt>
                <c:pt idx="16328">
                  <c:v>389.43814116648502</c:v>
                </c:pt>
                <c:pt idx="16329">
                  <c:v>389.48052528523999</c:v>
                </c:pt>
                <c:pt idx="16330">
                  <c:v>389.52291171028702</c:v>
                </c:pt>
                <c:pt idx="16331">
                  <c:v>389.56530044162503</c:v>
                </c:pt>
                <c:pt idx="16332">
                  <c:v>389.60769147925498</c:v>
                </c:pt>
                <c:pt idx="16333">
                  <c:v>389.65008482317597</c:v>
                </c:pt>
                <c:pt idx="16334">
                  <c:v>389.69248047338903</c:v>
                </c:pt>
                <c:pt idx="16335">
                  <c:v>389.734878429893</c:v>
                </c:pt>
                <c:pt idx="16336">
                  <c:v>389.77727869268898</c:v>
                </c:pt>
                <c:pt idx="16337">
                  <c:v>389.819681261776</c:v>
                </c:pt>
                <c:pt idx="16338">
                  <c:v>389.86208613715502</c:v>
                </c:pt>
                <c:pt idx="16339">
                  <c:v>389.90449331882598</c:v>
                </c:pt>
                <c:pt idx="16340">
                  <c:v>389.94690280678799</c:v>
                </c:pt>
                <c:pt idx="16341">
                  <c:v>389.98931460104097</c:v>
                </c:pt>
                <c:pt idx="16342">
                  <c:v>390.03172870158602</c:v>
                </c:pt>
                <c:pt idx="16343">
                  <c:v>390.07414510842301</c:v>
                </c:pt>
                <c:pt idx="16344">
                  <c:v>390.11656382155098</c:v>
                </c:pt>
                <c:pt idx="16345">
                  <c:v>390.15898484096999</c:v>
                </c:pt>
                <c:pt idx="16346">
                  <c:v>390.20140816668101</c:v>
                </c:pt>
                <c:pt idx="16347">
                  <c:v>390.24383379868402</c:v>
                </c:pt>
                <c:pt idx="16348">
                  <c:v>390.28626173697802</c:v>
                </c:pt>
                <c:pt idx="16349">
                  <c:v>390.32869198156402</c:v>
                </c:pt>
                <c:pt idx="16350">
                  <c:v>390.371124532441</c:v>
                </c:pt>
                <c:pt idx="16351">
                  <c:v>390.41355938960999</c:v>
                </c:pt>
                <c:pt idx="16352">
                  <c:v>390.45599655307001</c:v>
                </c:pt>
                <c:pt idx="16353">
                  <c:v>390.49843602282198</c:v>
                </c:pt>
                <c:pt idx="16354">
                  <c:v>390.54087779886601</c:v>
                </c:pt>
                <c:pt idx="16355">
                  <c:v>390.58332188120102</c:v>
                </c:pt>
                <c:pt idx="16356">
                  <c:v>390.62576826982701</c:v>
                </c:pt>
                <c:pt idx="16357">
                  <c:v>390.668216964745</c:v>
                </c:pt>
                <c:pt idx="16358">
                  <c:v>390.710667965955</c:v>
                </c:pt>
                <c:pt idx="16359">
                  <c:v>390.75312127345597</c:v>
                </c:pt>
                <c:pt idx="16360">
                  <c:v>390.79557688724799</c:v>
                </c:pt>
                <c:pt idx="16361">
                  <c:v>390.83803480733201</c:v>
                </c:pt>
                <c:pt idx="16362">
                  <c:v>390.88049503370797</c:v>
                </c:pt>
                <c:pt idx="16363">
                  <c:v>390.92295756637498</c:v>
                </c:pt>
                <c:pt idx="16364">
                  <c:v>390.96542240533398</c:v>
                </c:pt>
                <c:pt idx="16365">
                  <c:v>391.00788955058403</c:v>
                </c:pt>
                <c:pt idx="16366">
                  <c:v>391.05035900212602</c:v>
                </c:pt>
                <c:pt idx="16367">
                  <c:v>391.09283075995899</c:v>
                </c:pt>
                <c:pt idx="16368">
                  <c:v>391.13530482408402</c:v>
                </c:pt>
                <c:pt idx="16369">
                  <c:v>391.17778119450003</c:v>
                </c:pt>
                <c:pt idx="16370">
                  <c:v>391.22025987120799</c:v>
                </c:pt>
                <c:pt idx="16371">
                  <c:v>391.26274085420698</c:v>
                </c:pt>
                <c:pt idx="16372">
                  <c:v>391.30522414349798</c:v>
                </c:pt>
                <c:pt idx="16373">
                  <c:v>391.34770973908098</c:v>
                </c:pt>
                <c:pt idx="16374">
                  <c:v>391.39019764095502</c:v>
                </c:pt>
                <c:pt idx="16375">
                  <c:v>391.43268784912101</c:v>
                </c:pt>
                <c:pt idx="16376">
                  <c:v>391.47518036357798</c:v>
                </c:pt>
                <c:pt idx="16377">
                  <c:v>391.51767518432598</c:v>
                </c:pt>
                <c:pt idx="16378">
                  <c:v>391.56017231136599</c:v>
                </c:pt>
                <c:pt idx="16379">
                  <c:v>391.602671744698</c:v>
                </c:pt>
                <c:pt idx="16380">
                  <c:v>391.64517348432099</c:v>
                </c:pt>
                <c:pt idx="16381">
                  <c:v>391.68767753023599</c:v>
                </c:pt>
                <c:pt idx="16382">
                  <c:v>391.73018388244202</c:v>
                </c:pt>
                <c:pt idx="16383">
                  <c:v>391.77269254094</c:v>
                </c:pt>
                <c:pt idx="16384">
                  <c:v>391.81520350572902</c:v>
                </c:pt>
                <c:pt idx="16385">
                  <c:v>391.85771677680998</c:v>
                </c:pt>
                <c:pt idx="16386">
                  <c:v>391.90023235418198</c:v>
                </c:pt>
                <c:pt idx="16387">
                  <c:v>391.94275023784701</c:v>
                </c:pt>
                <c:pt idx="16388">
                  <c:v>391.98527042780199</c:v>
                </c:pt>
                <c:pt idx="16389">
                  <c:v>392.02779292404898</c:v>
                </c:pt>
                <c:pt idx="16390">
                  <c:v>392.07031772658701</c:v>
                </c:pt>
                <c:pt idx="16391">
                  <c:v>392.11284483541698</c:v>
                </c:pt>
                <c:pt idx="16392">
                  <c:v>392.15537425053901</c:v>
                </c:pt>
                <c:pt idx="16393">
                  <c:v>392.19790597195203</c:v>
                </c:pt>
                <c:pt idx="16394">
                  <c:v>392.24043999965699</c:v>
                </c:pt>
                <c:pt idx="16395">
                  <c:v>392.28297633365298</c:v>
                </c:pt>
                <c:pt idx="16396">
                  <c:v>392.32551497394098</c:v>
                </c:pt>
                <c:pt idx="16397">
                  <c:v>392.36805592052002</c:v>
                </c:pt>
                <c:pt idx="16398">
                  <c:v>392.41059917339101</c:v>
                </c:pt>
                <c:pt idx="16399">
                  <c:v>392.45314473255303</c:v>
                </c:pt>
                <c:pt idx="16400">
                  <c:v>392.495692598007</c:v>
                </c:pt>
                <c:pt idx="16401">
                  <c:v>392.538242769752</c:v>
                </c:pt>
                <c:pt idx="16402">
                  <c:v>392.58079524778901</c:v>
                </c:pt>
                <c:pt idx="16403">
                  <c:v>392.623350032117</c:v>
                </c:pt>
                <c:pt idx="16404">
                  <c:v>392.665907122737</c:v>
                </c:pt>
                <c:pt idx="16405">
                  <c:v>392.70846651964899</c:v>
                </c:pt>
                <c:pt idx="16406">
                  <c:v>392.75102822285203</c:v>
                </c:pt>
                <c:pt idx="16407">
                  <c:v>392.79359223234599</c:v>
                </c:pt>
                <c:pt idx="16408">
                  <c:v>392.836158548132</c:v>
                </c:pt>
                <c:pt idx="16409">
                  <c:v>392.87872717021003</c:v>
                </c:pt>
                <c:pt idx="16410">
                  <c:v>392.92129809857897</c:v>
                </c:pt>
                <c:pt idx="16411">
                  <c:v>392.96387133323998</c:v>
                </c:pt>
                <c:pt idx="16412">
                  <c:v>393.00644687419202</c:v>
                </c:pt>
                <c:pt idx="16413">
                  <c:v>393.04902472143601</c:v>
                </c:pt>
                <c:pt idx="16414">
                  <c:v>393.09160487497098</c:v>
                </c:pt>
                <c:pt idx="16415">
                  <c:v>393.13418733479801</c:v>
                </c:pt>
                <c:pt idx="16416">
                  <c:v>393.17677210091603</c:v>
                </c:pt>
                <c:pt idx="16417">
                  <c:v>393.21935917332598</c:v>
                </c:pt>
                <c:pt idx="16418">
                  <c:v>393.26194855202698</c:v>
                </c:pt>
                <c:pt idx="16419">
                  <c:v>393.30454023701998</c:v>
                </c:pt>
                <c:pt idx="16420">
                  <c:v>393.34713422830498</c:v>
                </c:pt>
                <c:pt idx="16421">
                  <c:v>393.38973052588102</c:v>
                </c:pt>
                <c:pt idx="16422">
                  <c:v>393.43232912974798</c:v>
                </c:pt>
                <c:pt idx="16423">
                  <c:v>393.47493003990701</c:v>
                </c:pt>
                <c:pt idx="16424">
                  <c:v>393.51753325635798</c:v>
                </c:pt>
                <c:pt idx="16425">
                  <c:v>393.56013877909999</c:v>
                </c:pt>
                <c:pt idx="16426">
                  <c:v>393.602746608134</c:v>
                </c:pt>
                <c:pt idx="16427">
                  <c:v>393.64535674345899</c:v>
                </c:pt>
                <c:pt idx="16428">
                  <c:v>393.68796918507502</c:v>
                </c:pt>
                <c:pt idx="16429">
                  <c:v>393.73058393298402</c:v>
                </c:pt>
                <c:pt idx="16430">
                  <c:v>393.77320098718297</c:v>
                </c:pt>
                <c:pt idx="16431">
                  <c:v>393.81582034767501</c:v>
                </c:pt>
                <c:pt idx="16432">
                  <c:v>393.85844201445798</c:v>
                </c:pt>
                <c:pt idx="16433">
                  <c:v>393.90106598753198</c:v>
                </c:pt>
                <c:pt idx="16434">
                  <c:v>393.94369226689798</c:v>
                </c:pt>
                <c:pt idx="16435">
                  <c:v>393.98632085255502</c:v>
                </c:pt>
                <c:pt idx="16436">
                  <c:v>394.02895174450401</c:v>
                </c:pt>
                <c:pt idx="16437">
                  <c:v>394.07158494274501</c:v>
                </c:pt>
                <c:pt idx="16438">
                  <c:v>394.11422044727698</c:v>
                </c:pt>
                <c:pt idx="16439">
                  <c:v>394.15685825809999</c:v>
                </c:pt>
                <c:pt idx="16440">
                  <c:v>394.199498375215</c:v>
                </c:pt>
                <c:pt idx="16441">
                  <c:v>394.24214079862202</c:v>
                </c:pt>
                <c:pt idx="16442">
                  <c:v>394.28478552832001</c:v>
                </c:pt>
                <c:pt idx="16443">
                  <c:v>394.32743256431002</c:v>
                </c:pt>
                <c:pt idx="16444">
                  <c:v>394.370081906591</c:v>
                </c:pt>
                <c:pt idx="16445">
                  <c:v>394.41273355516398</c:v>
                </c:pt>
                <c:pt idx="16446">
                  <c:v>394.455387510028</c:v>
                </c:pt>
                <c:pt idx="16447">
                  <c:v>394.49804377118397</c:v>
                </c:pt>
                <c:pt idx="16448">
                  <c:v>394.54070233863098</c:v>
                </c:pt>
                <c:pt idx="16449">
                  <c:v>394.58336321236999</c:v>
                </c:pt>
                <c:pt idx="16450">
                  <c:v>394.62602639239998</c:v>
                </c:pt>
                <c:pt idx="16451">
                  <c:v>394.66869187872197</c:v>
                </c:pt>
                <c:pt idx="16452">
                  <c:v>394.71135967133603</c:v>
                </c:pt>
                <c:pt idx="16453">
                  <c:v>394.754029770241</c:v>
                </c:pt>
                <c:pt idx="16454">
                  <c:v>394.79670217543702</c:v>
                </c:pt>
                <c:pt idx="16455">
                  <c:v>394.83937688692498</c:v>
                </c:pt>
                <c:pt idx="16456">
                  <c:v>394.882053904705</c:v>
                </c:pt>
                <c:pt idx="16457">
                  <c:v>394.92473322877601</c:v>
                </c:pt>
                <c:pt idx="16458">
                  <c:v>394.96741485913901</c:v>
                </c:pt>
                <c:pt idx="16459">
                  <c:v>395.010098795793</c:v>
                </c:pt>
                <c:pt idx="16460">
                  <c:v>395.05278503873802</c:v>
                </c:pt>
                <c:pt idx="16461">
                  <c:v>395.09547358797602</c:v>
                </c:pt>
                <c:pt idx="16462">
                  <c:v>395.13816444350402</c:v>
                </c:pt>
                <c:pt idx="16463">
                  <c:v>395.180857605325</c:v>
                </c:pt>
                <c:pt idx="16464">
                  <c:v>395.22355307343599</c:v>
                </c:pt>
                <c:pt idx="16465">
                  <c:v>395.26625084784001</c:v>
                </c:pt>
                <c:pt idx="16466">
                  <c:v>395.30895092853501</c:v>
                </c:pt>
                <c:pt idx="16467">
                  <c:v>395.35165331552099</c:v>
                </c:pt>
                <c:pt idx="16468">
                  <c:v>395.39435800879897</c:v>
                </c:pt>
                <c:pt idx="16469">
                  <c:v>395.43706500836902</c:v>
                </c:pt>
                <c:pt idx="16470">
                  <c:v>395.47977431422999</c:v>
                </c:pt>
                <c:pt idx="16471">
                  <c:v>395.52248592638199</c:v>
                </c:pt>
                <c:pt idx="16472">
                  <c:v>395.565199844826</c:v>
                </c:pt>
                <c:pt idx="16473">
                  <c:v>395.60791606956201</c:v>
                </c:pt>
                <c:pt idx="16474">
                  <c:v>395.650634600589</c:v>
                </c:pt>
                <c:pt idx="16475">
                  <c:v>395.693355437908</c:v>
                </c:pt>
                <c:pt idx="16476">
                  <c:v>395.73607858151797</c:v>
                </c:pt>
                <c:pt idx="16477">
                  <c:v>395.77880403142001</c:v>
                </c:pt>
                <c:pt idx="16478">
                  <c:v>395.82153178761303</c:v>
                </c:pt>
                <c:pt idx="16479">
                  <c:v>395.86426185009799</c:v>
                </c:pt>
                <c:pt idx="16480">
                  <c:v>395.90699421887399</c:v>
                </c:pt>
                <c:pt idx="16481">
                  <c:v>395.94972889394199</c:v>
                </c:pt>
                <c:pt idx="16482">
                  <c:v>395.99246587530098</c:v>
                </c:pt>
                <c:pt idx="16483">
                  <c:v>396.03520516295202</c:v>
                </c:pt>
                <c:pt idx="16484">
                  <c:v>396.07794675689502</c:v>
                </c:pt>
                <c:pt idx="16485">
                  <c:v>396.12069065712802</c:v>
                </c:pt>
                <c:pt idx="16486">
                  <c:v>396.163436863654</c:v>
                </c:pt>
                <c:pt idx="16487">
                  <c:v>396.20618537647101</c:v>
                </c:pt>
                <c:pt idx="16488">
                  <c:v>396.24893619557997</c:v>
                </c:pt>
                <c:pt idx="16489">
                  <c:v>396.29168932098003</c:v>
                </c:pt>
                <c:pt idx="16490">
                  <c:v>396.334444752671</c:v>
                </c:pt>
                <c:pt idx="16491">
                  <c:v>396.37720249065501</c:v>
                </c:pt>
                <c:pt idx="16492">
                  <c:v>396.41996253492903</c:v>
                </c:pt>
                <c:pt idx="16493">
                  <c:v>396.46272488549499</c:v>
                </c:pt>
                <c:pt idx="16494">
                  <c:v>396.50548954235302</c:v>
                </c:pt>
                <c:pt idx="16495">
                  <c:v>396.54825650550202</c:v>
                </c:pt>
                <c:pt idx="16496">
                  <c:v>396.59102577494298</c:v>
                </c:pt>
                <c:pt idx="16497">
                  <c:v>396.63379735067599</c:v>
                </c:pt>
                <c:pt idx="16498">
                  <c:v>396.67657123269998</c:v>
                </c:pt>
                <c:pt idx="16499">
                  <c:v>396.71934742101502</c:v>
                </c:pt>
                <c:pt idx="16500">
                  <c:v>396.76212591562199</c:v>
                </c:pt>
                <c:pt idx="16501">
                  <c:v>396.80490671652001</c:v>
                </c:pt>
                <c:pt idx="16502">
                  <c:v>396.84768982371003</c:v>
                </c:pt>
                <c:pt idx="16503">
                  <c:v>396.89047523719199</c:v>
                </c:pt>
                <c:pt idx="16504">
                  <c:v>396.933262956965</c:v>
                </c:pt>
                <c:pt idx="16505">
                  <c:v>396.97605298303</c:v>
                </c:pt>
                <c:pt idx="16506">
                  <c:v>397.01884531538599</c:v>
                </c:pt>
                <c:pt idx="16507">
                  <c:v>397.06163995403398</c:v>
                </c:pt>
                <c:pt idx="16508">
                  <c:v>397.10443689897301</c:v>
                </c:pt>
                <c:pt idx="16509">
                  <c:v>397.14723615020301</c:v>
                </c:pt>
                <c:pt idx="16510">
                  <c:v>397.19003770772599</c:v>
                </c:pt>
                <c:pt idx="16511">
                  <c:v>397.23284157154001</c:v>
                </c:pt>
                <c:pt idx="16512">
                  <c:v>397.275647741645</c:v>
                </c:pt>
                <c:pt idx="16513">
                  <c:v>397.318456218042</c:v>
                </c:pt>
                <c:pt idx="16514">
                  <c:v>397.36126700072998</c:v>
                </c:pt>
                <c:pt idx="16515">
                  <c:v>397.40408008971002</c:v>
                </c:pt>
                <c:pt idx="16516">
                  <c:v>397.44689548498098</c:v>
                </c:pt>
                <c:pt idx="16517">
                  <c:v>397.48971318654401</c:v>
                </c:pt>
                <c:pt idx="16518">
                  <c:v>397.53253319439898</c:v>
                </c:pt>
                <c:pt idx="16519">
                  <c:v>397.57535550854499</c:v>
                </c:pt>
                <c:pt idx="16520">
                  <c:v>397.618180128983</c:v>
                </c:pt>
                <c:pt idx="16521">
                  <c:v>397.66100705571199</c:v>
                </c:pt>
                <c:pt idx="16522">
                  <c:v>397.70383628873202</c:v>
                </c:pt>
                <c:pt idx="16523">
                  <c:v>397.746667828044</c:v>
                </c:pt>
                <c:pt idx="16524">
                  <c:v>397.78950167364798</c:v>
                </c:pt>
                <c:pt idx="16525">
                  <c:v>397.83233782554299</c:v>
                </c:pt>
                <c:pt idx="16526">
                  <c:v>397.87517628373001</c:v>
                </c:pt>
                <c:pt idx="16527">
                  <c:v>397.91801704820801</c:v>
                </c:pt>
                <c:pt idx="16528">
                  <c:v>397.96086011897802</c:v>
                </c:pt>
                <c:pt idx="16529">
                  <c:v>398.00370549604003</c:v>
                </c:pt>
                <c:pt idx="16530">
                  <c:v>398.04655317939302</c:v>
                </c:pt>
                <c:pt idx="16531">
                  <c:v>398.08940316903698</c:v>
                </c:pt>
                <c:pt idx="16532">
                  <c:v>398.13225546497301</c:v>
                </c:pt>
                <c:pt idx="16533">
                  <c:v>398.17511006720002</c:v>
                </c:pt>
                <c:pt idx="16534">
                  <c:v>398.21796697571898</c:v>
                </c:pt>
                <c:pt idx="16535">
                  <c:v>398.26082619053</c:v>
                </c:pt>
                <c:pt idx="16536">
                  <c:v>398.30368771163199</c:v>
                </c:pt>
                <c:pt idx="16537">
                  <c:v>398.346551539026</c:v>
                </c:pt>
                <c:pt idx="16538">
                  <c:v>398.38941767271098</c:v>
                </c:pt>
                <c:pt idx="16539">
                  <c:v>398.432286112687</c:v>
                </c:pt>
                <c:pt idx="16540">
                  <c:v>398.47515685895598</c:v>
                </c:pt>
                <c:pt idx="16541">
                  <c:v>398.51802991151499</c:v>
                </c:pt>
                <c:pt idx="16542">
                  <c:v>398.56090527036702</c:v>
                </c:pt>
                <c:pt idx="16543">
                  <c:v>398.603782935509</c:v>
                </c:pt>
                <c:pt idx="16544">
                  <c:v>398.64666290694402</c:v>
                </c:pt>
                <c:pt idx="16545">
                  <c:v>398.68954518467001</c:v>
                </c:pt>
                <c:pt idx="16546">
                  <c:v>398.73242976868698</c:v>
                </c:pt>
                <c:pt idx="16547">
                  <c:v>398.77531665899602</c:v>
                </c:pt>
                <c:pt idx="16548">
                  <c:v>398.81820585559598</c:v>
                </c:pt>
                <c:pt idx="16549">
                  <c:v>398.861097358488</c:v>
                </c:pt>
                <c:pt idx="16550">
                  <c:v>398.90399116767202</c:v>
                </c:pt>
                <c:pt idx="16551">
                  <c:v>398.94688728314702</c:v>
                </c:pt>
                <c:pt idx="16552">
                  <c:v>398.989785704913</c:v>
                </c:pt>
                <c:pt idx="16553">
                  <c:v>399.03268643297201</c:v>
                </c:pt>
                <c:pt idx="16554">
                  <c:v>399.07558946732098</c:v>
                </c:pt>
                <c:pt idx="16555">
                  <c:v>399.11849480796201</c:v>
                </c:pt>
                <c:pt idx="16556">
                  <c:v>399.16140245489498</c:v>
                </c:pt>
                <c:pt idx="16557">
                  <c:v>399.20431240811899</c:v>
                </c:pt>
                <c:pt idx="16558">
                  <c:v>399.24722466763501</c:v>
                </c:pt>
                <c:pt idx="16559">
                  <c:v>399.29013923344201</c:v>
                </c:pt>
                <c:pt idx="16560">
                  <c:v>399.333056105541</c:v>
                </c:pt>
                <c:pt idx="16561">
                  <c:v>399.37597528393201</c:v>
                </c:pt>
                <c:pt idx="16562">
                  <c:v>399.41889676861302</c:v>
                </c:pt>
                <c:pt idx="16563">
                  <c:v>399.46182055958701</c:v>
                </c:pt>
                <c:pt idx="16564">
                  <c:v>399.50474665685198</c:v>
                </c:pt>
                <c:pt idx="16565">
                  <c:v>399.54767506040798</c:v>
                </c:pt>
                <c:pt idx="16566">
                  <c:v>399.59060577025599</c:v>
                </c:pt>
                <c:pt idx="16567">
                  <c:v>399.633538786396</c:v>
                </c:pt>
                <c:pt idx="16568">
                  <c:v>399.67647410882699</c:v>
                </c:pt>
                <c:pt idx="16569">
                  <c:v>399.71941173754902</c:v>
                </c:pt>
                <c:pt idx="16570">
                  <c:v>399.76235167256402</c:v>
                </c:pt>
                <c:pt idx="16571">
                  <c:v>399.80529391386898</c:v>
                </c:pt>
                <c:pt idx="16572">
                  <c:v>399.84823846146702</c:v>
                </c:pt>
                <c:pt idx="16573">
                  <c:v>399.89118531535502</c:v>
                </c:pt>
                <c:pt idx="16574">
                  <c:v>399.93413447553502</c:v>
                </c:pt>
                <c:pt idx="16575">
                  <c:v>399.97708594200702</c:v>
                </c:pt>
                <c:pt idx="16576">
                  <c:v>400.02003971477097</c:v>
                </c:pt>
                <c:pt idx="16577">
                  <c:v>400.062995793825</c:v>
                </c:pt>
                <c:pt idx="16578">
                  <c:v>400.10595417917199</c:v>
                </c:pt>
                <c:pt idx="16579">
                  <c:v>400.14891487081002</c:v>
                </c:pt>
                <c:pt idx="16580">
                  <c:v>400.19187786873903</c:v>
                </c:pt>
                <c:pt idx="16581">
                  <c:v>400.23484317295998</c:v>
                </c:pt>
                <c:pt idx="16582">
                  <c:v>400.277810783473</c:v>
                </c:pt>
                <c:pt idx="16583">
                  <c:v>400.320780700277</c:v>
                </c:pt>
                <c:pt idx="16584">
                  <c:v>400.36375292337198</c:v>
                </c:pt>
                <c:pt idx="16585">
                  <c:v>400.40672745275901</c:v>
                </c:pt>
                <c:pt idx="16586">
                  <c:v>400.449704288438</c:v>
                </c:pt>
                <c:pt idx="16587">
                  <c:v>400.49268343040802</c:v>
                </c:pt>
                <c:pt idx="16588">
                  <c:v>400.53566487866999</c:v>
                </c:pt>
                <c:pt idx="16589">
                  <c:v>400.578648633223</c:v>
                </c:pt>
                <c:pt idx="16590">
                  <c:v>400.62163469406801</c:v>
                </c:pt>
                <c:pt idx="16591">
                  <c:v>400.664623061204</c:v>
                </c:pt>
                <c:pt idx="16592">
                  <c:v>400.70761373463199</c:v>
                </c:pt>
                <c:pt idx="16593">
                  <c:v>400.75060671435102</c:v>
                </c:pt>
                <c:pt idx="16594">
                  <c:v>400.793602000362</c:v>
                </c:pt>
                <c:pt idx="16595">
                  <c:v>400.83659959266498</c:v>
                </c:pt>
                <c:pt idx="16596">
                  <c:v>400.879599491259</c:v>
                </c:pt>
                <c:pt idx="16597">
                  <c:v>400.922601696144</c:v>
                </c:pt>
                <c:pt idx="16598">
                  <c:v>400.965606207321</c:v>
                </c:pt>
                <c:pt idx="16599">
                  <c:v>401.00861302479001</c:v>
                </c:pt>
                <c:pt idx="16600">
                  <c:v>401.05162214855</c:v>
                </c:pt>
                <c:pt idx="16601">
                  <c:v>401.09463357860102</c:v>
                </c:pt>
                <c:pt idx="16602">
                  <c:v>401.13764731494501</c:v>
                </c:pt>
                <c:pt idx="16603">
                  <c:v>401.18066335757902</c:v>
                </c:pt>
                <c:pt idx="16604">
                  <c:v>401.22368170650498</c:v>
                </c:pt>
                <c:pt idx="16605">
                  <c:v>401.26670236172299</c:v>
                </c:pt>
                <c:pt idx="16606">
                  <c:v>401.30972532323199</c:v>
                </c:pt>
                <c:pt idx="16607">
                  <c:v>401.35275059103299</c:v>
                </c:pt>
                <c:pt idx="16608">
                  <c:v>401.39577816512502</c:v>
                </c:pt>
                <c:pt idx="16609">
                  <c:v>401.43880804550901</c:v>
                </c:pt>
                <c:pt idx="16610">
                  <c:v>401.48184023218499</c:v>
                </c:pt>
                <c:pt idx="16611">
                  <c:v>401.52487472515202</c:v>
                </c:pt>
                <c:pt idx="16612">
                  <c:v>401.56791152441002</c:v>
                </c:pt>
                <c:pt idx="16613">
                  <c:v>401.61095062995997</c:v>
                </c:pt>
                <c:pt idx="16614">
                  <c:v>401.65399204180198</c:v>
                </c:pt>
                <c:pt idx="16615">
                  <c:v>401.69703575993498</c:v>
                </c:pt>
                <c:pt idx="16616">
                  <c:v>401.74008178435901</c:v>
                </c:pt>
                <c:pt idx="16617">
                  <c:v>401.78313011507498</c:v>
                </c:pt>
                <c:pt idx="16618">
                  <c:v>401.82618075208302</c:v>
                </c:pt>
                <c:pt idx="16619">
                  <c:v>401.86923369538198</c:v>
                </c:pt>
                <c:pt idx="16620">
                  <c:v>401.912288944973</c:v>
                </c:pt>
                <c:pt idx="16621">
                  <c:v>401.955346500855</c:v>
                </c:pt>
                <c:pt idx="16622">
                  <c:v>401.99840636302901</c:v>
                </c:pt>
                <c:pt idx="16623">
                  <c:v>402.04146853149399</c:v>
                </c:pt>
                <c:pt idx="16624">
                  <c:v>402.08453300625098</c:v>
                </c:pt>
                <c:pt idx="16625">
                  <c:v>402.127599787299</c:v>
                </c:pt>
                <c:pt idx="16626">
                  <c:v>402.17066887463898</c:v>
                </c:pt>
                <c:pt idx="16627">
                  <c:v>402.21374026827101</c:v>
                </c:pt>
                <c:pt idx="16628">
                  <c:v>402.25681396819402</c:v>
                </c:pt>
                <c:pt idx="16629">
                  <c:v>402.29988997440802</c:v>
                </c:pt>
                <c:pt idx="16630">
                  <c:v>402.34296828691402</c:v>
                </c:pt>
                <c:pt idx="16631">
                  <c:v>402.38604890571202</c:v>
                </c:pt>
                <c:pt idx="16632">
                  <c:v>402.429131830801</c:v>
                </c:pt>
                <c:pt idx="16633">
                  <c:v>402.47221706218102</c:v>
                </c:pt>
                <c:pt idx="16634">
                  <c:v>402.51530459985298</c:v>
                </c:pt>
                <c:pt idx="16635">
                  <c:v>402.55839444381701</c:v>
                </c:pt>
                <c:pt idx="16636">
                  <c:v>402.60148659407201</c:v>
                </c:pt>
                <c:pt idx="16637">
                  <c:v>402.64458105061902</c:v>
                </c:pt>
                <c:pt idx="16638">
                  <c:v>402.68767781345701</c:v>
                </c:pt>
                <c:pt idx="16639">
                  <c:v>402.73077688258701</c:v>
                </c:pt>
                <c:pt idx="16640">
                  <c:v>402.77387825800798</c:v>
                </c:pt>
                <c:pt idx="16641">
                  <c:v>402.81698193972102</c:v>
                </c:pt>
                <c:pt idx="16642">
                  <c:v>402.860087927726</c:v>
                </c:pt>
                <c:pt idx="16643">
                  <c:v>402.90319622202202</c:v>
                </c:pt>
                <c:pt idx="16644">
                  <c:v>402.94630682260902</c:v>
                </c:pt>
                <c:pt idx="16645">
                  <c:v>402.98941972948802</c:v>
                </c:pt>
                <c:pt idx="16646">
                  <c:v>403.03253494265903</c:v>
                </c:pt>
                <c:pt idx="16647">
                  <c:v>403.07565246212101</c:v>
                </c:pt>
                <c:pt idx="16648">
                  <c:v>403.11877228787398</c:v>
                </c:pt>
                <c:pt idx="16649">
                  <c:v>403.16189441991901</c:v>
                </c:pt>
                <c:pt idx="16650">
                  <c:v>403.20501885825598</c:v>
                </c:pt>
                <c:pt idx="16651">
                  <c:v>403.24814560288399</c:v>
                </c:pt>
                <c:pt idx="16652">
                  <c:v>403.29127465380401</c:v>
                </c:pt>
                <c:pt idx="16653">
                  <c:v>403.33440601101501</c:v>
                </c:pt>
                <c:pt idx="16654">
                  <c:v>403.377539674518</c:v>
                </c:pt>
                <c:pt idx="16655">
                  <c:v>403.42067564431198</c:v>
                </c:pt>
                <c:pt idx="16656">
                  <c:v>403.46381392039802</c:v>
                </c:pt>
                <c:pt idx="16657">
                  <c:v>403.50695450277499</c:v>
                </c:pt>
                <c:pt idx="16658">
                  <c:v>403.55009739144401</c:v>
                </c:pt>
                <c:pt idx="16659">
                  <c:v>403.59324258640498</c:v>
                </c:pt>
                <c:pt idx="16660">
                  <c:v>403.63639008765699</c:v>
                </c:pt>
                <c:pt idx="16661">
                  <c:v>403.67953989519998</c:v>
                </c:pt>
                <c:pt idx="16662">
                  <c:v>403.72269200903497</c:v>
                </c:pt>
                <c:pt idx="16663">
                  <c:v>403.76584642916202</c:v>
                </c:pt>
                <c:pt idx="16664">
                  <c:v>403.80900315558</c:v>
                </c:pt>
                <c:pt idx="16665">
                  <c:v>403.85216218828901</c:v>
                </c:pt>
                <c:pt idx="16666">
                  <c:v>403.89532352728997</c:v>
                </c:pt>
                <c:pt idx="16667">
                  <c:v>403.938487172583</c:v>
                </c:pt>
                <c:pt idx="16668">
                  <c:v>403.981653124167</c:v>
                </c:pt>
                <c:pt idx="16669">
                  <c:v>404.024821382043</c:v>
                </c:pt>
                <c:pt idx="16670">
                  <c:v>404.06799194620999</c:v>
                </c:pt>
                <c:pt idx="16671">
                  <c:v>404.11116481666897</c:v>
                </c:pt>
                <c:pt idx="16672">
                  <c:v>404.154339993419</c:v>
                </c:pt>
                <c:pt idx="16673">
                  <c:v>404.19751747646097</c:v>
                </c:pt>
                <c:pt idx="16674">
                  <c:v>404.24069726579501</c:v>
                </c:pt>
                <c:pt idx="16675">
                  <c:v>404.28387936142002</c:v>
                </c:pt>
                <c:pt idx="16676">
                  <c:v>404.32706376333601</c:v>
                </c:pt>
                <c:pt idx="16677">
                  <c:v>404.37025047154401</c:v>
                </c:pt>
                <c:pt idx="16678">
                  <c:v>404.41343948604401</c:v>
                </c:pt>
                <c:pt idx="16679">
                  <c:v>404.45663080683499</c:v>
                </c:pt>
                <c:pt idx="16680">
                  <c:v>404.49982443391701</c:v>
                </c:pt>
                <c:pt idx="16681">
                  <c:v>404.54302036729098</c:v>
                </c:pt>
                <c:pt idx="16682">
                  <c:v>404.586218606957</c:v>
                </c:pt>
                <c:pt idx="16683">
                  <c:v>404.62941915291401</c:v>
                </c:pt>
                <c:pt idx="16684">
                  <c:v>404.67262200516302</c:v>
                </c:pt>
                <c:pt idx="16685">
                  <c:v>404.71582716370301</c:v>
                </c:pt>
                <c:pt idx="16686">
                  <c:v>404.75903462853501</c:v>
                </c:pt>
                <c:pt idx="16687">
                  <c:v>404.80224439965798</c:v>
                </c:pt>
                <c:pt idx="16688">
                  <c:v>404.84545647707301</c:v>
                </c:pt>
                <c:pt idx="16689">
                  <c:v>404.88867086077897</c:v>
                </c:pt>
                <c:pt idx="16690">
                  <c:v>404.93188755077699</c:v>
                </c:pt>
                <c:pt idx="16691">
                  <c:v>404.97510654706701</c:v>
                </c:pt>
                <c:pt idx="16692">
                  <c:v>405.01832784964699</c:v>
                </c:pt>
                <c:pt idx="16693">
                  <c:v>405.06155145852</c:v>
                </c:pt>
                <c:pt idx="16694">
                  <c:v>405.10477737368399</c:v>
                </c:pt>
                <c:pt idx="16695">
                  <c:v>405.14800559513998</c:v>
                </c:pt>
                <c:pt idx="16696">
                  <c:v>405.19123612288701</c:v>
                </c:pt>
                <c:pt idx="16697">
                  <c:v>405.23446895692501</c:v>
                </c:pt>
                <c:pt idx="16698">
                  <c:v>405.27770409725503</c:v>
                </c:pt>
                <c:pt idx="16699">
                  <c:v>405.32094154387698</c:v>
                </c:pt>
                <c:pt idx="16700">
                  <c:v>405.36418129678998</c:v>
                </c:pt>
                <c:pt idx="16701">
                  <c:v>405.40742335599498</c:v>
                </c:pt>
                <c:pt idx="16702">
                  <c:v>405.45066772149102</c:v>
                </c:pt>
                <c:pt idx="16703">
                  <c:v>405.493914393279</c:v>
                </c:pt>
                <c:pt idx="16704">
                  <c:v>405.53716337135802</c:v>
                </c:pt>
                <c:pt idx="16705">
                  <c:v>405.58041465572899</c:v>
                </c:pt>
                <c:pt idx="16706">
                  <c:v>405.62366824639201</c:v>
                </c:pt>
                <c:pt idx="16707">
                  <c:v>405.666924143345</c:v>
                </c:pt>
                <c:pt idx="16708">
                  <c:v>405.71018234659101</c:v>
                </c:pt>
                <c:pt idx="16709">
                  <c:v>405.753442856128</c:v>
                </c:pt>
                <c:pt idx="16710">
                  <c:v>405.79670567195598</c:v>
                </c:pt>
                <c:pt idx="16711">
                  <c:v>405.83997079407601</c:v>
                </c:pt>
                <c:pt idx="16712">
                  <c:v>405.88323822248799</c:v>
                </c:pt>
                <c:pt idx="16713">
                  <c:v>405.92650795719101</c:v>
                </c:pt>
                <c:pt idx="16714">
                  <c:v>405.96977999818603</c:v>
                </c:pt>
                <c:pt idx="16715">
                  <c:v>406.01305434547203</c:v>
                </c:pt>
                <c:pt idx="16716">
                  <c:v>406.05633099904998</c:v>
                </c:pt>
                <c:pt idx="16717">
                  <c:v>406.09960995891902</c:v>
                </c:pt>
                <c:pt idx="16718">
                  <c:v>406.14289122508001</c:v>
                </c:pt>
                <c:pt idx="16719">
                  <c:v>406.18617479753198</c:v>
                </c:pt>
                <c:pt idx="16720">
                  <c:v>406.22946067627601</c:v>
                </c:pt>
                <c:pt idx="16721">
                  <c:v>406.27274886131102</c:v>
                </c:pt>
                <c:pt idx="16722">
                  <c:v>406.31603935263797</c:v>
                </c:pt>
                <c:pt idx="16723">
                  <c:v>406.35933215025602</c:v>
                </c:pt>
                <c:pt idx="16724">
                  <c:v>406.40262725416602</c:v>
                </c:pt>
                <c:pt idx="16725">
                  <c:v>406.44592466436802</c:v>
                </c:pt>
                <c:pt idx="16726">
                  <c:v>406.489224380861</c:v>
                </c:pt>
                <c:pt idx="16727">
                  <c:v>406.53252640364502</c:v>
                </c:pt>
                <c:pt idx="16728">
                  <c:v>406.57583073272201</c:v>
                </c:pt>
                <c:pt idx="16729">
                  <c:v>406.61913736808901</c:v>
                </c:pt>
                <c:pt idx="16730">
                  <c:v>406.66244630974802</c:v>
                </c:pt>
                <c:pt idx="16731">
                  <c:v>406.70575755769897</c:v>
                </c:pt>
                <c:pt idx="16732">
                  <c:v>406.74907111194102</c:v>
                </c:pt>
                <c:pt idx="16733">
                  <c:v>406.79238697247501</c:v>
                </c:pt>
                <c:pt idx="16734">
                  <c:v>406.83570513929999</c:v>
                </c:pt>
                <c:pt idx="16735">
                  <c:v>406.87902561241702</c:v>
                </c:pt>
                <c:pt idx="16736">
                  <c:v>406.92234839182498</c:v>
                </c:pt>
                <c:pt idx="16737">
                  <c:v>406.965673477525</c:v>
                </c:pt>
                <c:pt idx="16738">
                  <c:v>407.00900086951702</c:v>
                </c:pt>
                <c:pt idx="16739">
                  <c:v>407.052330567799</c:v>
                </c:pt>
                <c:pt idx="16740">
                  <c:v>407.09566257237401</c:v>
                </c:pt>
                <c:pt idx="16741">
                  <c:v>407.13899688324</c:v>
                </c:pt>
                <c:pt idx="16742">
                  <c:v>407.18233350039702</c:v>
                </c:pt>
                <c:pt idx="16743">
                  <c:v>407.22567242384599</c:v>
                </c:pt>
                <c:pt idx="16744">
                  <c:v>407.26901365358702</c:v>
                </c:pt>
                <c:pt idx="16745">
                  <c:v>407.31235718961898</c:v>
                </c:pt>
                <c:pt idx="16746">
                  <c:v>407.35570303194299</c:v>
                </c:pt>
                <c:pt idx="16747">
                  <c:v>407.39905118055799</c:v>
                </c:pt>
                <c:pt idx="16748">
                  <c:v>407.44240163546499</c:v>
                </c:pt>
                <c:pt idx="16749">
                  <c:v>407.48575439666303</c:v>
                </c:pt>
                <c:pt idx="16750">
                  <c:v>407.52910946415301</c:v>
                </c:pt>
                <c:pt idx="16751">
                  <c:v>407.57246683793397</c:v>
                </c:pt>
                <c:pt idx="16752">
                  <c:v>407.615826518007</c:v>
                </c:pt>
                <c:pt idx="16753">
                  <c:v>407.659188504371</c:v>
                </c:pt>
                <c:pt idx="16754">
                  <c:v>407.70255279702701</c:v>
                </c:pt>
                <c:pt idx="16755">
                  <c:v>407.745919395974</c:v>
                </c:pt>
                <c:pt idx="16756">
                  <c:v>407.78928830121299</c:v>
                </c:pt>
                <c:pt idx="16757">
                  <c:v>407.83265951274399</c:v>
                </c:pt>
                <c:pt idx="16758">
                  <c:v>407.87603303056602</c:v>
                </c:pt>
                <c:pt idx="16759">
                  <c:v>407.91940885467898</c:v>
                </c:pt>
                <c:pt idx="16760">
                  <c:v>407.96278698508399</c:v>
                </c:pt>
                <c:pt idx="16761">
                  <c:v>408.00616742178102</c:v>
                </c:pt>
                <c:pt idx="16762">
                  <c:v>408.04955016476902</c:v>
                </c:pt>
                <c:pt idx="16763">
                  <c:v>408.09293521404902</c:v>
                </c:pt>
                <c:pt idx="16764">
                  <c:v>408.13632256962001</c:v>
                </c:pt>
                <c:pt idx="16765">
                  <c:v>408.17971223148299</c:v>
                </c:pt>
                <c:pt idx="16766">
                  <c:v>408.22310419963702</c:v>
                </c:pt>
                <c:pt idx="16767">
                  <c:v>408.26649847408299</c:v>
                </c:pt>
                <c:pt idx="16768">
                  <c:v>408.30989505482</c:v>
                </c:pt>
                <c:pt idx="16769">
                  <c:v>408.35329394184902</c:v>
                </c:pt>
                <c:pt idx="16770">
                  <c:v>408.39669513516901</c:v>
                </c:pt>
                <c:pt idx="16771">
                  <c:v>408.44009863478101</c:v>
                </c:pt>
                <c:pt idx="16772">
                  <c:v>408.48350444068501</c:v>
                </c:pt>
                <c:pt idx="16773">
                  <c:v>408.52691255287999</c:v>
                </c:pt>
                <c:pt idx="16774">
                  <c:v>408.57032297136601</c:v>
                </c:pt>
                <c:pt idx="16775">
                  <c:v>408.61373569614398</c:v>
                </c:pt>
                <c:pt idx="16776">
                  <c:v>408.657150727214</c:v>
                </c:pt>
                <c:pt idx="16777">
                  <c:v>408.70056806457501</c:v>
                </c:pt>
                <c:pt idx="16778">
                  <c:v>408.74398770822802</c:v>
                </c:pt>
                <c:pt idx="16779">
                  <c:v>408.78740965817201</c:v>
                </c:pt>
                <c:pt idx="16780">
                  <c:v>408.830833914408</c:v>
                </c:pt>
                <c:pt idx="16781">
                  <c:v>408.87426047693498</c:v>
                </c:pt>
                <c:pt idx="16782">
                  <c:v>408.91768934575401</c:v>
                </c:pt>
                <c:pt idx="16783">
                  <c:v>408.96112052086397</c:v>
                </c:pt>
                <c:pt idx="16784">
                  <c:v>409.00455400226599</c:v>
                </c:pt>
                <c:pt idx="16785">
                  <c:v>409.04798978995899</c:v>
                </c:pt>
                <c:pt idx="16786">
                  <c:v>409.09142788394399</c:v>
                </c:pt>
                <c:pt idx="16787">
                  <c:v>409.13486828421998</c:v>
                </c:pt>
                <c:pt idx="16788">
                  <c:v>409.17831099078802</c:v>
                </c:pt>
                <c:pt idx="16789">
                  <c:v>409.22175600364801</c:v>
                </c:pt>
                <c:pt idx="16790">
                  <c:v>409.26520332279898</c:v>
                </c:pt>
                <c:pt idx="16791">
                  <c:v>409.30865294824099</c:v>
                </c:pt>
                <c:pt idx="16792">
                  <c:v>409.352104879975</c:v>
                </c:pt>
                <c:pt idx="16793">
                  <c:v>409.39555911800102</c:v>
                </c:pt>
                <c:pt idx="16794">
                  <c:v>409.43901566231801</c:v>
                </c:pt>
                <c:pt idx="16795">
                  <c:v>409.48247451292701</c:v>
                </c:pt>
                <c:pt idx="16796">
                  <c:v>409.52593566982699</c:v>
                </c:pt>
                <c:pt idx="16797">
                  <c:v>409.56939913301898</c:v>
                </c:pt>
                <c:pt idx="16798">
                  <c:v>409.612864902502</c:v>
                </c:pt>
                <c:pt idx="16799">
                  <c:v>409.65633297827702</c:v>
                </c:pt>
                <c:pt idx="16800">
                  <c:v>409.69980336034303</c:v>
                </c:pt>
                <c:pt idx="16801">
                  <c:v>409.74327604870098</c:v>
                </c:pt>
                <c:pt idx="16802">
                  <c:v>409.78675104335002</c:v>
                </c:pt>
                <c:pt idx="16803">
                  <c:v>409.83022834429102</c:v>
                </c:pt>
                <c:pt idx="16804">
                  <c:v>409.87370795152401</c:v>
                </c:pt>
                <c:pt idx="16805">
                  <c:v>409.91718986504799</c:v>
                </c:pt>
                <c:pt idx="16806">
                  <c:v>409.960674084863</c:v>
                </c:pt>
                <c:pt idx="16807">
                  <c:v>410.00416061097002</c:v>
                </c:pt>
                <c:pt idx="16808">
                  <c:v>410.04764944336898</c:v>
                </c:pt>
                <c:pt idx="16809">
                  <c:v>410.09114058205898</c:v>
                </c:pt>
                <c:pt idx="16810">
                  <c:v>410.13463402704099</c:v>
                </c:pt>
                <c:pt idx="16811">
                  <c:v>410.17812977831397</c:v>
                </c:pt>
                <c:pt idx="16812">
                  <c:v>410.22162783587902</c:v>
                </c:pt>
                <c:pt idx="16813">
                  <c:v>410.26512819973499</c:v>
                </c:pt>
                <c:pt idx="16814">
                  <c:v>410.30863086988302</c:v>
                </c:pt>
                <c:pt idx="16815">
                  <c:v>410.35213584632203</c:v>
                </c:pt>
                <c:pt idx="16816">
                  <c:v>410.39564312905298</c:v>
                </c:pt>
                <c:pt idx="16817">
                  <c:v>410.43915271807498</c:v>
                </c:pt>
                <c:pt idx="16818">
                  <c:v>410.48266461338898</c:v>
                </c:pt>
                <c:pt idx="16819">
                  <c:v>410.52617881499401</c:v>
                </c:pt>
                <c:pt idx="16820">
                  <c:v>410.56969532289099</c:v>
                </c:pt>
                <c:pt idx="16821">
                  <c:v>410.61321413707998</c:v>
                </c:pt>
                <c:pt idx="16822">
                  <c:v>410.65673525756</c:v>
                </c:pt>
                <c:pt idx="16823">
                  <c:v>410.700258684331</c:v>
                </c:pt>
                <c:pt idx="16824">
                  <c:v>410.74378441739401</c:v>
                </c:pt>
                <c:pt idx="16825">
                  <c:v>410.78731245674902</c:v>
                </c:pt>
                <c:pt idx="16826">
                  <c:v>410.83084280239501</c:v>
                </c:pt>
                <c:pt idx="16827">
                  <c:v>410.87437545433301</c:v>
                </c:pt>
                <c:pt idx="16828">
                  <c:v>410.91791041256198</c:v>
                </c:pt>
                <c:pt idx="16829">
                  <c:v>410.96144767708302</c:v>
                </c:pt>
                <c:pt idx="16830">
                  <c:v>411.00498724789497</c:v>
                </c:pt>
                <c:pt idx="16831">
                  <c:v>411.04852912499899</c:v>
                </c:pt>
                <c:pt idx="16832">
                  <c:v>411.09207330839399</c:v>
                </c:pt>
                <c:pt idx="16833">
                  <c:v>411.135619798081</c:v>
                </c:pt>
                <c:pt idx="16834">
                  <c:v>411.17916859405898</c:v>
                </c:pt>
                <c:pt idx="16835">
                  <c:v>411.22271969632902</c:v>
                </c:pt>
                <c:pt idx="16836">
                  <c:v>411.26627310489101</c:v>
                </c:pt>
                <c:pt idx="16837">
                  <c:v>411.30982881974398</c:v>
                </c:pt>
                <c:pt idx="16838">
                  <c:v>411.35338684088799</c:v>
                </c:pt>
                <c:pt idx="16839">
                  <c:v>411.396947168324</c:v>
                </c:pt>
                <c:pt idx="16840">
                  <c:v>411.44050980205202</c:v>
                </c:pt>
                <c:pt idx="16841">
                  <c:v>411.48407474207102</c:v>
                </c:pt>
                <c:pt idx="16842">
                  <c:v>411.52764198838202</c:v>
                </c:pt>
                <c:pt idx="16843">
                  <c:v>411.571211540984</c:v>
                </c:pt>
                <c:pt idx="16844">
                  <c:v>411.61478339987798</c:v>
                </c:pt>
                <c:pt idx="16845">
                  <c:v>411.658357565063</c:v>
                </c:pt>
                <c:pt idx="16846">
                  <c:v>411.70193403654002</c:v>
                </c:pt>
                <c:pt idx="16847">
                  <c:v>411.74551281430797</c:v>
                </c:pt>
                <c:pt idx="16848">
                  <c:v>411.78909389836798</c:v>
                </c:pt>
                <c:pt idx="16849">
                  <c:v>411.83267728871903</c:v>
                </c:pt>
                <c:pt idx="16850">
                  <c:v>411.87626298536202</c:v>
                </c:pt>
                <c:pt idx="16851">
                  <c:v>411.91985098829599</c:v>
                </c:pt>
                <c:pt idx="16852">
                  <c:v>411.96344129752202</c:v>
                </c:pt>
                <c:pt idx="16853">
                  <c:v>412.00703391304</c:v>
                </c:pt>
                <c:pt idx="16854">
                  <c:v>412.05062883484902</c:v>
                </c:pt>
                <c:pt idx="16855">
                  <c:v>412.09422606294902</c:v>
                </c:pt>
                <c:pt idx="16856">
                  <c:v>412.13782559734102</c:v>
                </c:pt>
                <c:pt idx="16857">
                  <c:v>412.18142743802503</c:v>
                </c:pt>
                <c:pt idx="16858">
                  <c:v>412.22503158500001</c:v>
                </c:pt>
                <c:pt idx="16859">
                  <c:v>412.268638038267</c:v>
                </c:pt>
                <c:pt idx="16860">
                  <c:v>412.31224679782503</c:v>
                </c:pt>
                <c:pt idx="16861">
                  <c:v>412.355857863675</c:v>
                </c:pt>
                <c:pt idx="16862">
                  <c:v>412.39947123581601</c:v>
                </c:pt>
                <c:pt idx="16863">
                  <c:v>412.44308691424902</c:v>
                </c:pt>
                <c:pt idx="16864">
                  <c:v>412.48670489897302</c:v>
                </c:pt>
                <c:pt idx="16865">
                  <c:v>412.53032518998901</c:v>
                </c:pt>
                <c:pt idx="16866">
                  <c:v>412.57394778729599</c:v>
                </c:pt>
                <c:pt idx="16867">
                  <c:v>412.61757269089497</c:v>
                </c:pt>
                <c:pt idx="16868">
                  <c:v>412.66119990078602</c:v>
                </c:pt>
                <c:pt idx="16869">
                  <c:v>412.70482941696798</c:v>
                </c:pt>
                <c:pt idx="16870">
                  <c:v>412.74846123944099</c:v>
                </c:pt>
                <c:pt idx="16871">
                  <c:v>412.79209536820599</c:v>
                </c:pt>
                <c:pt idx="16872">
                  <c:v>412.835731803263</c:v>
                </c:pt>
                <c:pt idx="16873">
                  <c:v>412.87937054461099</c:v>
                </c:pt>
                <c:pt idx="16874">
                  <c:v>412.92301159225099</c:v>
                </c:pt>
                <c:pt idx="16875">
                  <c:v>412.96665494618202</c:v>
                </c:pt>
                <c:pt idx="16876">
                  <c:v>413.010300606405</c:v>
                </c:pt>
                <c:pt idx="16877">
                  <c:v>413.05394857291901</c:v>
                </c:pt>
                <c:pt idx="16878">
                  <c:v>413.09759884572497</c:v>
                </c:pt>
                <c:pt idx="16879">
                  <c:v>413.14125142482197</c:v>
                </c:pt>
                <c:pt idx="16880">
                  <c:v>413.18490631021098</c:v>
                </c:pt>
                <c:pt idx="16881">
                  <c:v>413.22856350189102</c:v>
                </c:pt>
                <c:pt idx="16882">
                  <c:v>413.272222999863</c:v>
                </c:pt>
                <c:pt idx="16883">
                  <c:v>413.31588480412597</c:v>
                </c:pt>
                <c:pt idx="16884">
                  <c:v>413.359548914681</c:v>
                </c:pt>
                <c:pt idx="16885">
                  <c:v>413.40321533152797</c:v>
                </c:pt>
                <c:pt idx="16886">
                  <c:v>413.44688405466599</c:v>
                </c:pt>
                <c:pt idx="16887">
                  <c:v>413.49055508409498</c:v>
                </c:pt>
                <c:pt idx="16888">
                  <c:v>413.53422841981597</c:v>
                </c:pt>
                <c:pt idx="16889">
                  <c:v>413.57790406182897</c:v>
                </c:pt>
                <c:pt idx="16890">
                  <c:v>413.62158201013301</c:v>
                </c:pt>
                <c:pt idx="16891">
                  <c:v>413.66526226472899</c:v>
                </c:pt>
                <c:pt idx="16892">
                  <c:v>413.70894482561602</c:v>
                </c:pt>
                <c:pt idx="16893">
                  <c:v>413.75262969279498</c:v>
                </c:pt>
                <c:pt idx="16894">
                  <c:v>413.79631686626499</c:v>
                </c:pt>
                <c:pt idx="16895">
                  <c:v>413.840006346027</c:v>
                </c:pt>
                <c:pt idx="16896">
                  <c:v>413.88369813207999</c:v>
                </c:pt>
                <c:pt idx="16897">
                  <c:v>413.92739222442498</c:v>
                </c:pt>
                <c:pt idx="16898">
                  <c:v>413.97108862306101</c:v>
                </c:pt>
                <c:pt idx="16899">
                  <c:v>414.01478732798898</c:v>
                </c:pt>
                <c:pt idx="16900">
                  <c:v>414.05848833920902</c:v>
                </c:pt>
                <c:pt idx="16901">
                  <c:v>414.10219165671998</c:v>
                </c:pt>
                <c:pt idx="16902">
                  <c:v>414.14589728052198</c:v>
                </c:pt>
                <c:pt idx="16903">
                  <c:v>414.18960521061598</c:v>
                </c:pt>
                <c:pt idx="16904">
                  <c:v>414.23331544700198</c:v>
                </c:pt>
                <c:pt idx="16905">
                  <c:v>414.27702798967903</c:v>
                </c:pt>
                <c:pt idx="16906">
                  <c:v>414.32074283864802</c:v>
                </c:pt>
                <c:pt idx="16907">
                  <c:v>414.36445999390799</c:v>
                </c:pt>
                <c:pt idx="16908">
                  <c:v>414.40817945546002</c:v>
                </c:pt>
                <c:pt idx="16909">
                  <c:v>414.45190122330303</c:v>
                </c:pt>
                <c:pt idx="16910">
                  <c:v>414.49562529743798</c:v>
                </c:pt>
                <c:pt idx="16911">
                  <c:v>414.53935167786398</c:v>
                </c:pt>
                <c:pt idx="16912">
                  <c:v>414.58308036458197</c:v>
                </c:pt>
                <c:pt idx="16913">
                  <c:v>414.62681135759101</c:v>
                </c:pt>
                <c:pt idx="16914">
                  <c:v>414.67054465689199</c:v>
                </c:pt>
                <c:pt idx="16915">
                  <c:v>414.71428026248401</c:v>
                </c:pt>
                <c:pt idx="16916">
                  <c:v>414.75801817436798</c:v>
                </c:pt>
                <c:pt idx="16917">
                  <c:v>414.801758392544</c:v>
                </c:pt>
                <c:pt idx="16918">
                  <c:v>414.84550091701101</c:v>
                </c:pt>
                <c:pt idx="16919">
                  <c:v>414.889245747769</c:v>
                </c:pt>
                <c:pt idx="16920">
                  <c:v>414.93299288481899</c:v>
                </c:pt>
                <c:pt idx="16921">
                  <c:v>414.97674232816098</c:v>
                </c:pt>
                <c:pt idx="16922">
                  <c:v>415.02049407779401</c:v>
                </c:pt>
                <c:pt idx="16923">
                  <c:v>415.06424813371899</c:v>
                </c:pt>
                <c:pt idx="16924">
                  <c:v>415.10800449593501</c:v>
                </c:pt>
                <c:pt idx="16925">
                  <c:v>415.15176316444303</c:v>
                </c:pt>
                <c:pt idx="16926">
                  <c:v>415.19552413924202</c:v>
                </c:pt>
                <c:pt idx="16927">
                  <c:v>415.23928742033303</c:v>
                </c:pt>
                <c:pt idx="16928">
                  <c:v>415.28305300771501</c:v>
                </c:pt>
                <c:pt idx="16929">
                  <c:v>415.326820901389</c:v>
                </c:pt>
                <c:pt idx="16930">
                  <c:v>415.37059110135402</c:v>
                </c:pt>
                <c:pt idx="16931">
                  <c:v>415.41436360761099</c:v>
                </c:pt>
                <c:pt idx="16932">
                  <c:v>415.45813842016003</c:v>
                </c:pt>
                <c:pt idx="16933">
                  <c:v>415.50191553899998</c:v>
                </c:pt>
                <c:pt idx="16934">
                  <c:v>415.54569496413097</c:v>
                </c:pt>
                <c:pt idx="16935">
                  <c:v>415.58947669555403</c:v>
                </c:pt>
                <c:pt idx="16936">
                  <c:v>415.63326073326903</c:v>
                </c:pt>
                <c:pt idx="16937">
                  <c:v>415.67704707727501</c:v>
                </c:pt>
                <c:pt idx="16938">
                  <c:v>415.72083572757299</c:v>
                </c:pt>
                <c:pt idx="16939">
                  <c:v>415.76462668416201</c:v>
                </c:pt>
                <c:pt idx="16940">
                  <c:v>415.80841994704298</c:v>
                </c:pt>
                <c:pt idx="16941">
                  <c:v>415.85221551621498</c:v>
                </c:pt>
                <c:pt idx="16942">
                  <c:v>415.89601339167803</c:v>
                </c:pt>
                <c:pt idx="16943">
                  <c:v>415.93981357343398</c:v>
                </c:pt>
                <c:pt idx="16944">
                  <c:v>415.98361606148097</c:v>
                </c:pt>
                <c:pt idx="16945">
                  <c:v>416.027420855819</c:v>
                </c:pt>
                <c:pt idx="16946">
                  <c:v>416.07122795644898</c:v>
                </c:pt>
                <c:pt idx="16947">
                  <c:v>416.11503736336999</c:v>
                </c:pt>
                <c:pt idx="16948">
                  <c:v>416.15884907658301</c:v>
                </c:pt>
                <c:pt idx="16949">
                  <c:v>416.20266309608797</c:v>
                </c:pt>
                <c:pt idx="16950">
                  <c:v>416.24647942188398</c:v>
                </c:pt>
                <c:pt idx="16951">
                  <c:v>416.29029805397101</c:v>
                </c:pt>
                <c:pt idx="16952">
                  <c:v>416.33411899235</c:v>
                </c:pt>
                <c:pt idx="16953">
                  <c:v>416.37794223702099</c:v>
                </c:pt>
                <c:pt idx="16954">
                  <c:v>416.42176778798301</c:v>
                </c:pt>
                <c:pt idx="16955">
                  <c:v>416.46559564523699</c:v>
                </c:pt>
                <c:pt idx="16956">
                  <c:v>416.509425808782</c:v>
                </c:pt>
                <c:pt idx="16957">
                  <c:v>416.55325827861901</c:v>
                </c:pt>
                <c:pt idx="16958">
                  <c:v>416.59709305474701</c:v>
                </c:pt>
                <c:pt idx="16959">
                  <c:v>416.640930137167</c:v>
                </c:pt>
                <c:pt idx="16960">
                  <c:v>416.68476952587798</c:v>
                </c:pt>
                <c:pt idx="16961">
                  <c:v>416.72861122088102</c:v>
                </c:pt>
                <c:pt idx="16962">
                  <c:v>416.77245522217498</c:v>
                </c:pt>
                <c:pt idx="16963">
                  <c:v>416.81630152976101</c:v>
                </c:pt>
                <c:pt idx="16964">
                  <c:v>416.86015014363898</c:v>
                </c:pt>
                <c:pt idx="16965">
                  <c:v>416.90400106380798</c:v>
                </c:pt>
                <c:pt idx="16966">
                  <c:v>416.94785429026803</c:v>
                </c:pt>
                <c:pt idx="16967">
                  <c:v>416.99170982302002</c:v>
                </c:pt>
                <c:pt idx="16968">
                  <c:v>417.03556766206401</c:v>
                </c:pt>
                <c:pt idx="16969">
                  <c:v>417.07942780739899</c:v>
                </c:pt>
                <c:pt idx="16970">
                  <c:v>417.12329025902602</c:v>
                </c:pt>
                <c:pt idx="16971">
                  <c:v>417.16715501694398</c:v>
                </c:pt>
                <c:pt idx="16972">
                  <c:v>417.21102208115298</c:v>
                </c:pt>
                <c:pt idx="16973">
                  <c:v>417.254891451655</c:v>
                </c:pt>
                <c:pt idx="16974">
                  <c:v>417.298763128448</c:v>
                </c:pt>
                <c:pt idx="16975">
                  <c:v>417.34263711153199</c:v>
                </c:pt>
                <c:pt idx="16976">
                  <c:v>417.38651340090797</c:v>
                </c:pt>
                <c:pt idx="16977">
                  <c:v>417.430391996575</c:v>
                </c:pt>
                <c:pt idx="16978">
                  <c:v>417.47427289853402</c:v>
                </c:pt>
                <c:pt idx="16979">
                  <c:v>417.51815610678398</c:v>
                </c:pt>
                <c:pt idx="16980">
                  <c:v>417.56204162132599</c:v>
                </c:pt>
                <c:pt idx="16981">
                  <c:v>417.60592944216</c:v>
                </c:pt>
                <c:pt idx="16982">
                  <c:v>417.649819569285</c:v>
                </c:pt>
                <c:pt idx="16983">
                  <c:v>417.69371200270098</c:v>
                </c:pt>
                <c:pt idx="16984">
                  <c:v>417.73760674240901</c:v>
                </c:pt>
                <c:pt idx="16985">
                  <c:v>417.781503788409</c:v>
                </c:pt>
                <c:pt idx="16986">
                  <c:v>417.82540314070002</c:v>
                </c:pt>
                <c:pt idx="16987">
                  <c:v>417.86930479928299</c:v>
                </c:pt>
                <c:pt idx="16988">
                  <c:v>417.91320876415699</c:v>
                </c:pt>
                <c:pt idx="16989">
                  <c:v>417.957115035323</c:v>
                </c:pt>
                <c:pt idx="16990">
                  <c:v>418.00102361277999</c:v>
                </c:pt>
                <c:pt idx="16991">
                  <c:v>418.04493449652898</c:v>
                </c:pt>
              </c:numCache>
            </c:numRef>
          </c:xVal>
          <c:yVal>
            <c:numRef>
              <c:f>spc!$B$1:$B$32000</c:f>
              <c:numCache>
                <c:formatCode>General</c:formatCode>
                <c:ptCount val="32000"/>
                <c:pt idx="0">
                  <c:v>1E-4</c:v>
                </c:pt>
                <c:pt idx="1">
                  <c:v>1E-4</c:v>
                </c:pt>
                <c:pt idx="2">
                  <c:v>1E-4</c:v>
                </c:pt>
                <c:pt idx="3">
                  <c:v>1E-4</c:v>
                </c:pt>
                <c:pt idx="4">
                  <c:v>1E-4</c:v>
                </c:pt>
                <c:pt idx="5">
                  <c:v>1E-4</c:v>
                </c:pt>
                <c:pt idx="6">
                  <c:v>1E-4</c:v>
                </c:pt>
                <c:pt idx="7">
                  <c:v>1E-4</c:v>
                </c:pt>
                <c:pt idx="8">
                  <c:v>1.0001</c:v>
                </c:pt>
                <c:pt idx="9">
                  <c:v>1E-4</c:v>
                </c:pt>
                <c:pt idx="10">
                  <c:v>1E-4</c:v>
                </c:pt>
                <c:pt idx="11">
                  <c:v>1E-4</c:v>
                </c:pt>
                <c:pt idx="12">
                  <c:v>1E-4</c:v>
                </c:pt>
                <c:pt idx="13">
                  <c:v>1E-4</c:v>
                </c:pt>
                <c:pt idx="14">
                  <c:v>1E-4</c:v>
                </c:pt>
                <c:pt idx="15">
                  <c:v>1.0001</c:v>
                </c:pt>
                <c:pt idx="16">
                  <c:v>1E-4</c:v>
                </c:pt>
                <c:pt idx="17">
                  <c:v>1E-4</c:v>
                </c:pt>
                <c:pt idx="18">
                  <c:v>1E-4</c:v>
                </c:pt>
                <c:pt idx="19">
                  <c:v>1E-4</c:v>
                </c:pt>
                <c:pt idx="20">
                  <c:v>1E-4</c:v>
                </c:pt>
                <c:pt idx="21">
                  <c:v>1E-4</c:v>
                </c:pt>
                <c:pt idx="22">
                  <c:v>1E-4</c:v>
                </c:pt>
                <c:pt idx="23">
                  <c:v>1E-4</c:v>
                </c:pt>
                <c:pt idx="24">
                  <c:v>1E-4</c:v>
                </c:pt>
                <c:pt idx="25">
                  <c:v>1E-4</c:v>
                </c:pt>
                <c:pt idx="26">
                  <c:v>1E-4</c:v>
                </c:pt>
                <c:pt idx="27">
                  <c:v>1E-4</c:v>
                </c:pt>
                <c:pt idx="28">
                  <c:v>1E-4</c:v>
                </c:pt>
                <c:pt idx="29">
                  <c:v>1E-4</c:v>
                </c:pt>
                <c:pt idx="30">
                  <c:v>1E-4</c:v>
                </c:pt>
                <c:pt idx="31">
                  <c:v>1E-4</c:v>
                </c:pt>
                <c:pt idx="32">
                  <c:v>1E-4</c:v>
                </c:pt>
                <c:pt idx="33">
                  <c:v>1E-4</c:v>
                </c:pt>
                <c:pt idx="34">
                  <c:v>1E-4</c:v>
                </c:pt>
                <c:pt idx="35">
                  <c:v>1E-4</c:v>
                </c:pt>
                <c:pt idx="36">
                  <c:v>1E-4</c:v>
                </c:pt>
                <c:pt idx="37">
                  <c:v>1E-4</c:v>
                </c:pt>
                <c:pt idx="38">
                  <c:v>1E-4</c:v>
                </c:pt>
                <c:pt idx="39">
                  <c:v>1E-4</c:v>
                </c:pt>
                <c:pt idx="40">
                  <c:v>1E-4</c:v>
                </c:pt>
                <c:pt idx="41">
                  <c:v>1.0001</c:v>
                </c:pt>
                <c:pt idx="42">
                  <c:v>1E-4</c:v>
                </c:pt>
                <c:pt idx="43">
                  <c:v>1E-4</c:v>
                </c:pt>
                <c:pt idx="44">
                  <c:v>1E-4</c:v>
                </c:pt>
                <c:pt idx="45">
                  <c:v>1E-4</c:v>
                </c:pt>
                <c:pt idx="46">
                  <c:v>1E-4</c:v>
                </c:pt>
                <c:pt idx="47">
                  <c:v>1.0001</c:v>
                </c:pt>
                <c:pt idx="48">
                  <c:v>1E-4</c:v>
                </c:pt>
                <c:pt idx="49">
                  <c:v>1.0001</c:v>
                </c:pt>
                <c:pt idx="50">
                  <c:v>1E-4</c:v>
                </c:pt>
                <c:pt idx="51">
                  <c:v>1E-4</c:v>
                </c:pt>
                <c:pt idx="52">
                  <c:v>1E-4</c:v>
                </c:pt>
                <c:pt idx="53">
                  <c:v>1E-4</c:v>
                </c:pt>
                <c:pt idx="54">
                  <c:v>1E-4</c:v>
                </c:pt>
                <c:pt idx="55">
                  <c:v>1E-4</c:v>
                </c:pt>
                <c:pt idx="56">
                  <c:v>1E-4</c:v>
                </c:pt>
                <c:pt idx="57">
                  <c:v>1E-4</c:v>
                </c:pt>
                <c:pt idx="58">
                  <c:v>1E-4</c:v>
                </c:pt>
                <c:pt idx="59">
                  <c:v>1.0001</c:v>
                </c:pt>
                <c:pt idx="60">
                  <c:v>1E-4</c:v>
                </c:pt>
                <c:pt idx="61">
                  <c:v>1.0001</c:v>
                </c:pt>
                <c:pt idx="62">
                  <c:v>1E-4</c:v>
                </c:pt>
                <c:pt idx="63">
                  <c:v>1E-4</c:v>
                </c:pt>
                <c:pt idx="64">
                  <c:v>1.0001</c:v>
                </c:pt>
                <c:pt idx="65">
                  <c:v>1E-4</c:v>
                </c:pt>
                <c:pt idx="66">
                  <c:v>1E-4</c:v>
                </c:pt>
                <c:pt idx="67">
                  <c:v>1E-4</c:v>
                </c:pt>
                <c:pt idx="68">
                  <c:v>1E-4</c:v>
                </c:pt>
                <c:pt idx="69">
                  <c:v>1E-4</c:v>
                </c:pt>
                <c:pt idx="70">
                  <c:v>1E-4</c:v>
                </c:pt>
                <c:pt idx="71">
                  <c:v>1E-4</c:v>
                </c:pt>
                <c:pt idx="72">
                  <c:v>1E-4</c:v>
                </c:pt>
                <c:pt idx="73">
                  <c:v>1E-4</c:v>
                </c:pt>
                <c:pt idx="74">
                  <c:v>1E-4</c:v>
                </c:pt>
                <c:pt idx="75">
                  <c:v>1E-4</c:v>
                </c:pt>
                <c:pt idx="76">
                  <c:v>1.0001</c:v>
                </c:pt>
                <c:pt idx="77">
                  <c:v>1E-4</c:v>
                </c:pt>
                <c:pt idx="78">
                  <c:v>1E-4</c:v>
                </c:pt>
                <c:pt idx="79">
                  <c:v>1E-4</c:v>
                </c:pt>
                <c:pt idx="80">
                  <c:v>1E-4</c:v>
                </c:pt>
                <c:pt idx="81">
                  <c:v>1E-4</c:v>
                </c:pt>
                <c:pt idx="82">
                  <c:v>1E-4</c:v>
                </c:pt>
                <c:pt idx="83">
                  <c:v>1E-4</c:v>
                </c:pt>
                <c:pt idx="84">
                  <c:v>1E-4</c:v>
                </c:pt>
                <c:pt idx="85">
                  <c:v>1E-4</c:v>
                </c:pt>
                <c:pt idx="86">
                  <c:v>1E-4</c:v>
                </c:pt>
                <c:pt idx="87">
                  <c:v>1E-4</c:v>
                </c:pt>
                <c:pt idx="88">
                  <c:v>1E-4</c:v>
                </c:pt>
                <c:pt idx="89">
                  <c:v>1E-4</c:v>
                </c:pt>
                <c:pt idx="90">
                  <c:v>1E-4</c:v>
                </c:pt>
                <c:pt idx="91">
                  <c:v>1E-4</c:v>
                </c:pt>
                <c:pt idx="92">
                  <c:v>1E-4</c:v>
                </c:pt>
                <c:pt idx="93">
                  <c:v>1E-4</c:v>
                </c:pt>
                <c:pt idx="94">
                  <c:v>1E-4</c:v>
                </c:pt>
                <c:pt idx="95">
                  <c:v>1E-4</c:v>
                </c:pt>
                <c:pt idx="96">
                  <c:v>1E-4</c:v>
                </c:pt>
                <c:pt idx="97">
                  <c:v>1E-4</c:v>
                </c:pt>
                <c:pt idx="98">
                  <c:v>1E-4</c:v>
                </c:pt>
                <c:pt idx="99">
                  <c:v>1E-4</c:v>
                </c:pt>
                <c:pt idx="100">
                  <c:v>1E-4</c:v>
                </c:pt>
                <c:pt idx="101">
                  <c:v>1E-4</c:v>
                </c:pt>
                <c:pt idx="102">
                  <c:v>1E-4</c:v>
                </c:pt>
                <c:pt idx="103">
                  <c:v>1E-4</c:v>
                </c:pt>
                <c:pt idx="104">
                  <c:v>1E-4</c:v>
                </c:pt>
                <c:pt idx="105">
                  <c:v>1E-4</c:v>
                </c:pt>
                <c:pt idx="106">
                  <c:v>1E-4</c:v>
                </c:pt>
                <c:pt idx="107">
                  <c:v>1E-4</c:v>
                </c:pt>
                <c:pt idx="108">
                  <c:v>1E-4</c:v>
                </c:pt>
                <c:pt idx="109">
                  <c:v>1E-4</c:v>
                </c:pt>
                <c:pt idx="110">
                  <c:v>1E-4</c:v>
                </c:pt>
                <c:pt idx="111">
                  <c:v>1E-4</c:v>
                </c:pt>
                <c:pt idx="112">
                  <c:v>1E-4</c:v>
                </c:pt>
                <c:pt idx="113">
                  <c:v>1E-4</c:v>
                </c:pt>
                <c:pt idx="114">
                  <c:v>1E-4</c:v>
                </c:pt>
                <c:pt idx="115">
                  <c:v>1E-4</c:v>
                </c:pt>
                <c:pt idx="116">
                  <c:v>1E-4</c:v>
                </c:pt>
                <c:pt idx="117">
                  <c:v>1E-4</c:v>
                </c:pt>
                <c:pt idx="118">
                  <c:v>1E-4</c:v>
                </c:pt>
                <c:pt idx="119">
                  <c:v>1E-4</c:v>
                </c:pt>
                <c:pt idx="120">
                  <c:v>1E-4</c:v>
                </c:pt>
                <c:pt idx="121">
                  <c:v>1E-4</c:v>
                </c:pt>
                <c:pt idx="122">
                  <c:v>1E-4</c:v>
                </c:pt>
                <c:pt idx="123">
                  <c:v>1E-4</c:v>
                </c:pt>
                <c:pt idx="124">
                  <c:v>1E-4</c:v>
                </c:pt>
                <c:pt idx="125">
                  <c:v>1E-4</c:v>
                </c:pt>
                <c:pt idx="126">
                  <c:v>1E-4</c:v>
                </c:pt>
                <c:pt idx="127">
                  <c:v>1E-4</c:v>
                </c:pt>
                <c:pt idx="128">
                  <c:v>1E-4</c:v>
                </c:pt>
                <c:pt idx="129">
                  <c:v>1E-4</c:v>
                </c:pt>
                <c:pt idx="130">
                  <c:v>1E-4</c:v>
                </c:pt>
                <c:pt idx="131">
                  <c:v>1E-4</c:v>
                </c:pt>
                <c:pt idx="132">
                  <c:v>1E-4</c:v>
                </c:pt>
                <c:pt idx="133">
                  <c:v>1E-4</c:v>
                </c:pt>
                <c:pt idx="134">
                  <c:v>1E-4</c:v>
                </c:pt>
                <c:pt idx="135">
                  <c:v>1E-4</c:v>
                </c:pt>
                <c:pt idx="136">
                  <c:v>1E-4</c:v>
                </c:pt>
                <c:pt idx="137">
                  <c:v>1E-4</c:v>
                </c:pt>
                <c:pt idx="138">
                  <c:v>1E-4</c:v>
                </c:pt>
                <c:pt idx="139">
                  <c:v>1E-4</c:v>
                </c:pt>
                <c:pt idx="140">
                  <c:v>1E-4</c:v>
                </c:pt>
                <c:pt idx="141">
                  <c:v>1E-4</c:v>
                </c:pt>
                <c:pt idx="142">
                  <c:v>1E-4</c:v>
                </c:pt>
                <c:pt idx="143">
                  <c:v>1E-4</c:v>
                </c:pt>
                <c:pt idx="144">
                  <c:v>1E-4</c:v>
                </c:pt>
                <c:pt idx="145">
                  <c:v>1E-4</c:v>
                </c:pt>
                <c:pt idx="146">
                  <c:v>1E-4</c:v>
                </c:pt>
                <c:pt idx="147">
                  <c:v>1E-4</c:v>
                </c:pt>
                <c:pt idx="148">
                  <c:v>1E-4</c:v>
                </c:pt>
                <c:pt idx="149">
                  <c:v>1E-4</c:v>
                </c:pt>
                <c:pt idx="150">
                  <c:v>1E-4</c:v>
                </c:pt>
                <c:pt idx="151">
                  <c:v>1.0001</c:v>
                </c:pt>
                <c:pt idx="152">
                  <c:v>1E-4</c:v>
                </c:pt>
                <c:pt idx="153">
                  <c:v>1E-4</c:v>
                </c:pt>
                <c:pt idx="154">
                  <c:v>1E-4</c:v>
                </c:pt>
                <c:pt idx="155">
                  <c:v>1E-4</c:v>
                </c:pt>
                <c:pt idx="156">
                  <c:v>1E-4</c:v>
                </c:pt>
                <c:pt idx="157">
                  <c:v>1E-4</c:v>
                </c:pt>
                <c:pt idx="158">
                  <c:v>1E-4</c:v>
                </c:pt>
                <c:pt idx="159">
                  <c:v>1E-4</c:v>
                </c:pt>
                <c:pt idx="160">
                  <c:v>1E-4</c:v>
                </c:pt>
                <c:pt idx="161">
                  <c:v>1E-4</c:v>
                </c:pt>
                <c:pt idx="162">
                  <c:v>1E-4</c:v>
                </c:pt>
                <c:pt idx="163">
                  <c:v>1E-4</c:v>
                </c:pt>
                <c:pt idx="164">
                  <c:v>1E-4</c:v>
                </c:pt>
                <c:pt idx="165">
                  <c:v>1E-4</c:v>
                </c:pt>
                <c:pt idx="166">
                  <c:v>1E-4</c:v>
                </c:pt>
                <c:pt idx="167">
                  <c:v>1E-4</c:v>
                </c:pt>
                <c:pt idx="168">
                  <c:v>1E-4</c:v>
                </c:pt>
                <c:pt idx="169">
                  <c:v>1E-4</c:v>
                </c:pt>
                <c:pt idx="170">
                  <c:v>1.0001</c:v>
                </c:pt>
                <c:pt idx="171">
                  <c:v>1E-4</c:v>
                </c:pt>
                <c:pt idx="172">
                  <c:v>1E-4</c:v>
                </c:pt>
                <c:pt idx="173">
                  <c:v>1E-4</c:v>
                </c:pt>
                <c:pt idx="174">
                  <c:v>1E-4</c:v>
                </c:pt>
                <c:pt idx="175">
                  <c:v>1E-4</c:v>
                </c:pt>
                <c:pt idx="176">
                  <c:v>1E-4</c:v>
                </c:pt>
                <c:pt idx="177">
                  <c:v>1.0001</c:v>
                </c:pt>
                <c:pt idx="178">
                  <c:v>1E-4</c:v>
                </c:pt>
                <c:pt idx="179">
                  <c:v>1E-4</c:v>
                </c:pt>
                <c:pt idx="180">
                  <c:v>1E-4</c:v>
                </c:pt>
                <c:pt idx="181">
                  <c:v>1E-4</c:v>
                </c:pt>
                <c:pt idx="182">
                  <c:v>1E-4</c:v>
                </c:pt>
                <c:pt idx="183">
                  <c:v>1E-4</c:v>
                </c:pt>
                <c:pt idx="184">
                  <c:v>1E-4</c:v>
                </c:pt>
                <c:pt idx="185">
                  <c:v>1E-4</c:v>
                </c:pt>
                <c:pt idx="186">
                  <c:v>1E-4</c:v>
                </c:pt>
                <c:pt idx="187">
                  <c:v>1E-4</c:v>
                </c:pt>
                <c:pt idx="188">
                  <c:v>1E-4</c:v>
                </c:pt>
                <c:pt idx="189">
                  <c:v>1E-4</c:v>
                </c:pt>
                <c:pt idx="190">
                  <c:v>1E-4</c:v>
                </c:pt>
                <c:pt idx="191">
                  <c:v>1E-4</c:v>
                </c:pt>
                <c:pt idx="192">
                  <c:v>1E-4</c:v>
                </c:pt>
                <c:pt idx="193">
                  <c:v>1E-4</c:v>
                </c:pt>
                <c:pt idx="194">
                  <c:v>1E-4</c:v>
                </c:pt>
                <c:pt idx="195">
                  <c:v>1E-4</c:v>
                </c:pt>
                <c:pt idx="196">
                  <c:v>1E-4</c:v>
                </c:pt>
                <c:pt idx="197">
                  <c:v>1E-4</c:v>
                </c:pt>
                <c:pt idx="198">
                  <c:v>1E-4</c:v>
                </c:pt>
                <c:pt idx="199">
                  <c:v>1E-4</c:v>
                </c:pt>
                <c:pt idx="200">
                  <c:v>1E-4</c:v>
                </c:pt>
                <c:pt idx="201">
                  <c:v>1E-4</c:v>
                </c:pt>
                <c:pt idx="202">
                  <c:v>1E-4</c:v>
                </c:pt>
                <c:pt idx="203">
                  <c:v>1E-4</c:v>
                </c:pt>
                <c:pt idx="204">
                  <c:v>1E-4</c:v>
                </c:pt>
                <c:pt idx="205">
                  <c:v>1E-4</c:v>
                </c:pt>
                <c:pt idx="206">
                  <c:v>1E-4</c:v>
                </c:pt>
                <c:pt idx="207">
                  <c:v>1E-4</c:v>
                </c:pt>
                <c:pt idx="208">
                  <c:v>1E-4</c:v>
                </c:pt>
                <c:pt idx="209">
                  <c:v>1E-4</c:v>
                </c:pt>
                <c:pt idx="210">
                  <c:v>1E-4</c:v>
                </c:pt>
                <c:pt idx="211">
                  <c:v>1E-4</c:v>
                </c:pt>
                <c:pt idx="212">
                  <c:v>1E-4</c:v>
                </c:pt>
                <c:pt idx="213">
                  <c:v>1E-4</c:v>
                </c:pt>
                <c:pt idx="214">
                  <c:v>1E-4</c:v>
                </c:pt>
                <c:pt idx="215">
                  <c:v>1.0001</c:v>
                </c:pt>
                <c:pt idx="216">
                  <c:v>1E-4</c:v>
                </c:pt>
                <c:pt idx="217">
                  <c:v>1E-4</c:v>
                </c:pt>
                <c:pt idx="218">
                  <c:v>1E-4</c:v>
                </c:pt>
                <c:pt idx="219">
                  <c:v>1E-4</c:v>
                </c:pt>
                <c:pt idx="220">
                  <c:v>1E-4</c:v>
                </c:pt>
                <c:pt idx="221">
                  <c:v>1E-4</c:v>
                </c:pt>
                <c:pt idx="222">
                  <c:v>1E-4</c:v>
                </c:pt>
                <c:pt idx="223">
                  <c:v>1E-4</c:v>
                </c:pt>
                <c:pt idx="224">
                  <c:v>1E-4</c:v>
                </c:pt>
                <c:pt idx="225">
                  <c:v>1E-4</c:v>
                </c:pt>
                <c:pt idx="226">
                  <c:v>1E-4</c:v>
                </c:pt>
                <c:pt idx="227">
                  <c:v>1E-4</c:v>
                </c:pt>
                <c:pt idx="228">
                  <c:v>1E-4</c:v>
                </c:pt>
                <c:pt idx="229">
                  <c:v>1.0001</c:v>
                </c:pt>
                <c:pt idx="230">
                  <c:v>1E-4</c:v>
                </c:pt>
                <c:pt idx="231">
                  <c:v>1E-4</c:v>
                </c:pt>
                <c:pt idx="232">
                  <c:v>1.0001</c:v>
                </c:pt>
                <c:pt idx="233">
                  <c:v>1E-4</c:v>
                </c:pt>
                <c:pt idx="234">
                  <c:v>1E-4</c:v>
                </c:pt>
                <c:pt idx="235">
                  <c:v>1E-4</c:v>
                </c:pt>
                <c:pt idx="236">
                  <c:v>1E-4</c:v>
                </c:pt>
                <c:pt idx="237">
                  <c:v>1E-4</c:v>
                </c:pt>
                <c:pt idx="238">
                  <c:v>1E-4</c:v>
                </c:pt>
                <c:pt idx="239">
                  <c:v>1E-4</c:v>
                </c:pt>
                <c:pt idx="240">
                  <c:v>1E-4</c:v>
                </c:pt>
                <c:pt idx="241">
                  <c:v>1E-4</c:v>
                </c:pt>
                <c:pt idx="242">
                  <c:v>1E-4</c:v>
                </c:pt>
                <c:pt idx="243">
                  <c:v>1E-4</c:v>
                </c:pt>
                <c:pt idx="244">
                  <c:v>1E-4</c:v>
                </c:pt>
                <c:pt idx="245">
                  <c:v>1.0001</c:v>
                </c:pt>
                <c:pt idx="246">
                  <c:v>1E-4</c:v>
                </c:pt>
                <c:pt idx="247">
                  <c:v>1E-4</c:v>
                </c:pt>
                <c:pt idx="248">
                  <c:v>1E-4</c:v>
                </c:pt>
                <c:pt idx="249">
                  <c:v>1E-4</c:v>
                </c:pt>
                <c:pt idx="250">
                  <c:v>1E-4</c:v>
                </c:pt>
                <c:pt idx="251">
                  <c:v>1E-4</c:v>
                </c:pt>
                <c:pt idx="252">
                  <c:v>1E-4</c:v>
                </c:pt>
                <c:pt idx="253">
                  <c:v>1E-4</c:v>
                </c:pt>
                <c:pt idx="254">
                  <c:v>1E-4</c:v>
                </c:pt>
                <c:pt idx="255">
                  <c:v>1E-4</c:v>
                </c:pt>
                <c:pt idx="256">
                  <c:v>1E-4</c:v>
                </c:pt>
                <c:pt idx="257">
                  <c:v>1E-4</c:v>
                </c:pt>
                <c:pt idx="258">
                  <c:v>1E-4</c:v>
                </c:pt>
                <c:pt idx="259">
                  <c:v>1E-4</c:v>
                </c:pt>
                <c:pt idx="260">
                  <c:v>1E-4</c:v>
                </c:pt>
                <c:pt idx="261">
                  <c:v>1.0001</c:v>
                </c:pt>
                <c:pt idx="262">
                  <c:v>1E-4</c:v>
                </c:pt>
                <c:pt idx="263">
                  <c:v>1E-4</c:v>
                </c:pt>
                <c:pt idx="264">
                  <c:v>1E-4</c:v>
                </c:pt>
                <c:pt idx="265">
                  <c:v>1E-4</c:v>
                </c:pt>
                <c:pt idx="266">
                  <c:v>1E-4</c:v>
                </c:pt>
                <c:pt idx="267">
                  <c:v>1E-4</c:v>
                </c:pt>
                <c:pt idx="268">
                  <c:v>1E-4</c:v>
                </c:pt>
                <c:pt idx="269">
                  <c:v>1E-4</c:v>
                </c:pt>
                <c:pt idx="270">
                  <c:v>1E-4</c:v>
                </c:pt>
                <c:pt idx="271">
                  <c:v>1.0001</c:v>
                </c:pt>
                <c:pt idx="272">
                  <c:v>1E-4</c:v>
                </c:pt>
                <c:pt idx="273">
                  <c:v>1E-4</c:v>
                </c:pt>
                <c:pt idx="274">
                  <c:v>1E-4</c:v>
                </c:pt>
                <c:pt idx="275">
                  <c:v>1E-4</c:v>
                </c:pt>
                <c:pt idx="276">
                  <c:v>1E-4</c:v>
                </c:pt>
                <c:pt idx="277">
                  <c:v>1.0001</c:v>
                </c:pt>
                <c:pt idx="278">
                  <c:v>1E-4</c:v>
                </c:pt>
                <c:pt idx="279">
                  <c:v>1E-4</c:v>
                </c:pt>
                <c:pt idx="280">
                  <c:v>1E-4</c:v>
                </c:pt>
                <c:pt idx="281">
                  <c:v>1E-4</c:v>
                </c:pt>
                <c:pt idx="282">
                  <c:v>1E-4</c:v>
                </c:pt>
                <c:pt idx="283">
                  <c:v>1E-4</c:v>
                </c:pt>
                <c:pt idx="284">
                  <c:v>1E-4</c:v>
                </c:pt>
                <c:pt idx="285">
                  <c:v>1E-4</c:v>
                </c:pt>
                <c:pt idx="286">
                  <c:v>1E-4</c:v>
                </c:pt>
                <c:pt idx="287">
                  <c:v>1E-4</c:v>
                </c:pt>
                <c:pt idx="288">
                  <c:v>1E-4</c:v>
                </c:pt>
                <c:pt idx="289">
                  <c:v>1E-4</c:v>
                </c:pt>
                <c:pt idx="290">
                  <c:v>1E-4</c:v>
                </c:pt>
                <c:pt idx="291">
                  <c:v>1E-4</c:v>
                </c:pt>
                <c:pt idx="292">
                  <c:v>1E-4</c:v>
                </c:pt>
                <c:pt idx="293">
                  <c:v>1E-4</c:v>
                </c:pt>
                <c:pt idx="294">
                  <c:v>1E-4</c:v>
                </c:pt>
                <c:pt idx="295">
                  <c:v>1E-4</c:v>
                </c:pt>
                <c:pt idx="296">
                  <c:v>1E-4</c:v>
                </c:pt>
                <c:pt idx="297">
                  <c:v>1E-4</c:v>
                </c:pt>
                <c:pt idx="298">
                  <c:v>1E-4</c:v>
                </c:pt>
                <c:pt idx="299">
                  <c:v>1E-4</c:v>
                </c:pt>
                <c:pt idx="300">
                  <c:v>1E-4</c:v>
                </c:pt>
                <c:pt idx="301">
                  <c:v>1E-4</c:v>
                </c:pt>
                <c:pt idx="302">
                  <c:v>1E-4</c:v>
                </c:pt>
                <c:pt idx="303">
                  <c:v>1.0001</c:v>
                </c:pt>
                <c:pt idx="304">
                  <c:v>1E-4</c:v>
                </c:pt>
                <c:pt idx="305">
                  <c:v>1E-4</c:v>
                </c:pt>
                <c:pt idx="306">
                  <c:v>1E-4</c:v>
                </c:pt>
                <c:pt idx="307">
                  <c:v>1E-4</c:v>
                </c:pt>
                <c:pt idx="308">
                  <c:v>1E-4</c:v>
                </c:pt>
                <c:pt idx="309">
                  <c:v>1E-4</c:v>
                </c:pt>
                <c:pt idx="310">
                  <c:v>1E-4</c:v>
                </c:pt>
                <c:pt idx="311">
                  <c:v>1E-4</c:v>
                </c:pt>
                <c:pt idx="312">
                  <c:v>1E-4</c:v>
                </c:pt>
                <c:pt idx="313">
                  <c:v>1E-4</c:v>
                </c:pt>
                <c:pt idx="314">
                  <c:v>1E-4</c:v>
                </c:pt>
                <c:pt idx="315">
                  <c:v>1E-4</c:v>
                </c:pt>
                <c:pt idx="316">
                  <c:v>1E-4</c:v>
                </c:pt>
                <c:pt idx="317">
                  <c:v>1E-4</c:v>
                </c:pt>
                <c:pt idx="318">
                  <c:v>1E-4</c:v>
                </c:pt>
                <c:pt idx="319">
                  <c:v>1E-4</c:v>
                </c:pt>
                <c:pt idx="320">
                  <c:v>1E-4</c:v>
                </c:pt>
                <c:pt idx="321">
                  <c:v>1E-4</c:v>
                </c:pt>
                <c:pt idx="322">
                  <c:v>1E-4</c:v>
                </c:pt>
                <c:pt idx="323">
                  <c:v>1E-4</c:v>
                </c:pt>
                <c:pt idx="324">
                  <c:v>1E-4</c:v>
                </c:pt>
                <c:pt idx="325">
                  <c:v>1E-4</c:v>
                </c:pt>
                <c:pt idx="326">
                  <c:v>1E-4</c:v>
                </c:pt>
                <c:pt idx="327">
                  <c:v>1E-4</c:v>
                </c:pt>
                <c:pt idx="328">
                  <c:v>1E-4</c:v>
                </c:pt>
                <c:pt idx="329">
                  <c:v>1E-4</c:v>
                </c:pt>
                <c:pt idx="330">
                  <c:v>1E-4</c:v>
                </c:pt>
                <c:pt idx="331">
                  <c:v>1E-4</c:v>
                </c:pt>
                <c:pt idx="332">
                  <c:v>1E-4</c:v>
                </c:pt>
                <c:pt idx="333">
                  <c:v>1E-4</c:v>
                </c:pt>
                <c:pt idx="334">
                  <c:v>1E-4</c:v>
                </c:pt>
                <c:pt idx="335">
                  <c:v>1E-4</c:v>
                </c:pt>
                <c:pt idx="336">
                  <c:v>1E-4</c:v>
                </c:pt>
                <c:pt idx="337">
                  <c:v>1E-4</c:v>
                </c:pt>
                <c:pt idx="338">
                  <c:v>1E-4</c:v>
                </c:pt>
                <c:pt idx="339">
                  <c:v>1E-4</c:v>
                </c:pt>
                <c:pt idx="340">
                  <c:v>1E-4</c:v>
                </c:pt>
                <c:pt idx="341">
                  <c:v>1E-4</c:v>
                </c:pt>
                <c:pt idx="342">
                  <c:v>1.0001</c:v>
                </c:pt>
                <c:pt idx="343">
                  <c:v>1E-4</c:v>
                </c:pt>
                <c:pt idx="344">
                  <c:v>1E-4</c:v>
                </c:pt>
                <c:pt idx="345">
                  <c:v>1E-4</c:v>
                </c:pt>
                <c:pt idx="346">
                  <c:v>1E-4</c:v>
                </c:pt>
                <c:pt idx="347">
                  <c:v>1E-4</c:v>
                </c:pt>
                <c:pt idx="348">
                  <c:v>1E-4</c:v>
                </c:pt>
                <c:pt idx="349">
                  <c:v>1E-4</c:v>
                </c:pt>
                <c:pt idx="350">
                  <c:v>1E-4</c:v>
                </c:pt>
                <c:pt idx="351">
                  <c:v>1E-4</c:v>
                </c:pt>
                <c:pt idx="352">
                  <c:v>1E-4</c:v>
                </c:pt>
                <c:pt idx="353">
                  <c:v>1E-4</c:v>
                </c:pt>
                <c:pt idx="354">
                  <c:v>1.0001</c:v>
                </c:pt>
                <c:pt idx="355">
                  <c:v>1E-4</c:v>
                </c:pt>
                <c:pt idx="356">
                  <c:v>1E-4</c:v>
                </c:pt>
                <c:pt idx="357">
                  <c:v>1E-4</c:v>
                </c:pt>
                <c:pt idx="358">
                  <c:v>1E-4</c:v>
                </c:pt>
                <c:pt idx="359">
                  <c:v>1E-4</c:v>
                </c:pt>
                <c:pt idx="360">
                  <c:v>1E-4</c:v>
                </c:pt>
                <c:pt idx="361">
                  <c:v>1E-4</c:v>
                </c:pt>
                <c:pt idx="362">
                  <c:v>1E-4</c:v>
                </c:pt>
                <c:pt idx="363">
                  <c:v>1E-4</c:v>
                </c:pt>
                <c:pt idx="364">
                  <c:v>1E-4</c:v>
                </c:pt>
                <c:pt idx="365">
                  <c:v>1E-4</c:v>
                </c:pt>
                <c:pt idx="366">
                  <c:v>1E-4</c:v>
                </c:pt>
                <c:pt idx="367">
                  <c:v>1E-4</c:v>
                </c:pt>
                <c:pt idx="368">
                  <c:v>1E-4</c:v>
                </c:pt>
                <c:pt idx="369">
                  <c:v>1E-4</c:v>
                </c:pt>
                <c:pt idx="370">
                  <c:v>1E-4</c:v>
                </c:pt>
                <c:pt idx="371">
                  <c:v>1E-4</c:v>
                </c:pt>
                <c:pt idx="372">
                  <c:v>1E-4</c:v>
                </c:pt>
                <c:pt idx="373">
                  <c:v>1E-4</c:v>
                </c:pt>
                <c:pt idx="374">
                  <c:v>1E-4</c:v>
                </c:pt>
                <c:pt idx="375">
                  <c:v>1E-4</c:v>
                </c:pt>
                <c:pt idx="376">
                  <c:v>1E-4</c:v>
                </c:pt>
                <c:pt idx="377">
                  <c:v>1E-4</c:v>
                </c:pt>
                <c:pt idx="378">
                  <c:v>1E-4</c:v>
                </c:pt>
                <c:pt idx="379">
                  <c:v>1E-4</c:v>
                </c:pt>
                <c:pt idx="380">
                  <c:v>1E-4</c:v>
                </c:pt>
                <c:pt idx="381">
                  <c:v>1.0001</c:v>
                </c:pt>
                <c:pt idx="382">
                  <c:v>1E-4</c:v>
                </c:pt>
                <c:pt idx="383">
                  <c:v>1E-4</c:v>
                </c:pt>
                <c:pt idx="384">
                  <c:v>1E-4</c:v>
                </c:pt>
                <c:pt idx="385">
                  <c:v>1E-4</c:v>
                </c:pt>
                <c:pt idx="386">
                  <c:v>1E-4</c:v>
                </c:pt>
                <c:pt idx="387">
                  <c:v>1E-4</c:v>
                </c:pt>
                <c:pt idx="388">
                  <c:v>1E-4</c:v>
                </c:pt>
                <c:pt idx="389">
                  <c:v>1E-4</c:v>
                </c:pt>
                <c:pt idx="390">
                  <c:v>1E-4</c:v>
                </c:pt>
                <c:pt idx="391">
                  <c:v>1E-4</c:v>
                </c:pt>
                <c:pt idx="392">
                  <c:v>1E-4</c:v>
                </c:pt>
                <c:pt idx="393">
                  <c:v>1E-4</c:v>
                </c:pt>
                <c:pt idx="394">
                  <c:v>1E-4</c:v>
                </c:pt>
                <c:pt idx="395">
                  <c:v>1.0001</c:v>
                </c:pt>
                <c:pt idx="396">
                  <c:v>1E-4</c:v>
                </c:pt>
                <c:pt idx="397">
                  <c:v>1E-4</c:v>
                </c:pt>
                <c:pt idx="398">
                  <c:v>1E-4</c:v>
                </c:pt>
                <c:pt idx="399">
                  <c:v>1E-4</c:v>
                </c:pt>
                <c:pt idx="400">
                  <c:v>1E-4</c:v>
                </c:pt>
                <c:pt idx="401">
                  <c:v>1E-4</c:v>
                </c:pt>
                <c:pt idx="402">
                  <c:v>1E-4</c:v>
                </c:pt>
                <c:pt idx="403">
                  <c:v>1E-4</c:v>
                </c:pt>
                <c:pt idx="404">
                  <c:v>1E-4</c:v>
                </c:pt>
                <c:pt idx="405">
                  <c:v>1E-4</c:v>
                </c:pt>
                <c:pt idx="406">
                  <c:v>1E-4</c:v>
                </c:pt>
                <c:pt idx="407">
                  <c:v>1E-4</c:v>
                </c:pt>
                <c:pt idx="408">
                  <c:v>1E-4</c:v>
                </c:pt>
                <c:pt idx="409">
                  <c:v>1E-4</c:v>
                </c:pt>
                <c:pt idx="410">
                  <c:v>1E-4</c:v>
                </c:pt>
                <c:pt idx="411">
                  <c:v>1E-4</c:v>
                </c:pt>
                <c:pt idx="412">
                  <c:v>1E-4</c:v>
                </c:pt>
                <c:pt idx="413">
                  <c:v>1E-4</c:v>
                </c:pt>
                <c:pt idx="414">
                  <c:v>1E-4</c:v>
                </c:pt>
                <c:pt idx="415">
                  <c:v>1.0001</c:v>
                </c:pt>
                <c:pt idx="416">
                  <c:v>1E-4</c:v>
                </c:pt>
                <c:pt idx="417">
                  <c:v>1E-4</c:v>
                </c:pt>
                <c:pt idx="418">
                  <c:v>1E-4</c:v>
                </c:pt>
                <c:pt idx="419">
                  <c:v>1E-4</c:v>
                </c:pt>
                <c:pt idx="420">
                  <c:v>1E-4</c:v>
                </c:pt>
                <c:pt idx="421">
                  <c:v>1.0001</c:v>
                </c:pt>
                <c:pt idx="422">
                  <c:v>1E-4</c:v>
                </c:pt>
                <c:pt idx="423">
                  <c:v>1E-4</c:v>
                </c:pt>
                <c:pt idx="424">
                  <c:v>1E-4</c:v>
                </c:pt>
                <c:pt idx="425">
                  <c:v>1E-4</c:v>
                </c:pt>
                <c:pt idx="426">
                  <c:v>1E-4</c:v>
                </c:pt>
                <c:pt idx="427">
                  <c:v>1E-4</c:v>
                </c:pt>
                <c:pt idx="428">
                  <c:v>1E-4</c:v>
                </c:pt>
                <c:pt idx="429">
                  <c:v>1E-4</c:v>
                </c:pt>
                <c:pt idx="430">
                  <c:v>1E-4</c:v>
                </c:pt>
                <c:pt idx="431">
                  <c:v>1E-4</c:v>
                </c:pt>
                <c:pt idx="432">
                  <c:v>1E-4</c:v>
                </c:pt>
                <c:pt idx="433">
                  <c:v>1E-4</c:v>
                </c:pt>
                <c:pt idx="434">
                  <c:v>1E-4</c:v>
                </c:pt>
                <c:pt idx="435">
                  <c:v>1E-4</c:v>
                </c:pt>
                <c:pt idx="436">
                  <c:v>1E-4</c:v>
                </c:pt>
                <c:pt idx="437">
                  <c:v>1E-4</c:v>
                </c:pt>
                <c:pt idx="438">
                  <c:v>1E-4</c:v>
                </c:pt>
                <c:pt idx="439">
                  <c:v>1E-4</c:v>
                </c:pt>
                <c:pt idx="440">
                  <c:v>1E-4</c:v>
                </c:pt>
                <c:pt idx="441">
                  <c:v>1E-4</c:v>
                </c:pt>
                <c:pt idx="442">
                  <c:v>1E-4</c:v>
                </c:pt>
                <c:pt idx="443">
                  <c:v>1.0001</c:v>
                </c:pt>
                <c:pt idx="444">
                  <c:v>1E-4</c:v>
                </c:pt>
                <c:pt idx="445">
                  <c:v>1E-4</c:v>
                </c:pt>
                <c:pt idx="446">
                  <c:v>1E-4</c:v>
                </c:pt>
                <c:pt idx="447">
                  <c:v>1E-4</c:v>
                </c:pt>
                <c:pt idx="448">
                  <c:v>1E-4</c:v>
                </c:pt>
                <c:pt idx="449">
                  <c:v>1.0001</c:v>
                </c:pt>
                <c:pt idx="450">
                  <c:v>1E-4</c:v>
                </c:pt>
                <c:pt idx="451">
                  <c:v>1.0001</c:v>
                </c:pt>
                <c:pt idx="452">
                  <c:v>1E-4</c:v>
                </c:pt>
                <c:pt idx="453">
                  <c:v>1E-4</c:v>
                </c:pt>
                <c:pt idx="454">
                  <c:v>1E-4</c:v>
                </c:pt>
                <c:pt idx="455">
                  <c:v>1E-4</c:v>
                </c:pt>
                <c:pt idx="456">
                  <c:v>1E-4</c:v>
                </c:pt>
                <c:pt idx="457">
                  <c:v>1E-4</c:v>
                </c:pt>
                <c:pt idx="458">
                  <c:v>1E-4</c:v>
                </c:pt>
                <c:pt idx="459">
                  <c:v>1E-4</c:v>
                </c:pt>
                <c:pt idx="460">
                  <c:v>1E-4</c:v>
                </c:pt>
                <c:pt idx="461">
                  <c:v>1E-4</c:v>
                </c:pt>
                <c:pt idx="462">
                  <c:v>1E-4</c:v>
                </c:pt>
                <c:pt idx="463">
                  <c:v>1E-4</c:v>
                </c:pt>
                <c:pt idx="464">
                  <c:v>1E-4</c:v>
                </c:pt>
                <c:pt idx="465">
                  <c:v>1E-4</c:v>
                </c:pt>
                <c:pt idx="466">
                  <c:v>1E-4</c:v>
                </c:pt>
                <c:pt idx="467">
                  <c:v>1E-4</c:v>
                </c:pt>
                <c:pt idx="468">
                  <c:v>1E-4</c:v>
                </c:pt>
                <c:pt idx="469">
                  <c:v>1E-4</c:v>
                </c:pt>
                <c:pt idx="470">
                  <c:v>1E-4</c:v>
                </c:pt>
                <c:pt idx="471">
                  <c:v>1E-4</c:v>
                </c:pt>
                <c:pt idx="472">
                  <c:v>1E-4</c:v>
                </c:pt>
                <c:pt idx="473">
                  <c:v>1E-4</c:v>
                </c:pt>
                <c:pt idx="474">
                  <c:v>1E-4</c:v>
                </c:pt>
                <c:pt idx="475">
                  <c:v>1E-4</c:v>
                </c:pt>
                <c:pt idx="476">
                  <c:v>1E-4</c:v>
                </c:pt>
                <c:pt idx="477">
                  <c:v>1E-4</c:v>
                </c:pt>
                <c:pt idx="478">
                  <c:v>1E-4</c:v>
                </c:pt>
                <c:pt idx="479">
                  <c:v>1E-4</c:v>
                </c:pt>
                <c:pt idx="480">
                  <c:v>1E-4</c:v>
                </c:pt>
                <c:pt idx="481">
                  <c:v>1E-4</c:v>
                </c:pt>
                <c:pt idx="482">
                  <c:v>1E-4</c:v>
                </c:pt>
                <c:pt idx="483">
                  <c:v>1E-4</c:v>
                </c:pt>
                <c:pt idx="484">
                  <c:v>1E-4</c:v>
                </c:pt>
                <c:pt idx="485">
                  <c:v>1E-4</c:v>
                </c:pt>
                <c:pt idx="486">
                  <c:v>1E-4</c:v>
                </c:pt>
                <c:pt idx="487">
                  <c:v>1E-4</c:v>
                </c:pt>
                <c:pt idx="488">
                  <c:v>1E-4</c:v>
                </c:pt>
                <c:pt idx="489">
                  <c:v>1E-4</c:v>
                </c:pt>
                <c:pt idx="490">
                  <c:v>1E-4</c:v>
                </c:pt>
                <c:pt idx="491">
                  <c:v>1E-4</c:v>
                </c:pt>
                <c:pt idx="492">
                  <c:v>1E-4</c:v>
                </c:pt>
                <c:pt idx="493">
                  <c:v>1E-4</c:v>
                </c:pt>
                <c:pt idx="494">
                  <c:v>1E-4</c:v>
                </c:pt>
                <c:pt idx="495">
                  <c:v>1E-4</c:v>
                </c:pt>
                <c:pt idx="496">
                  <c:v>1E-4</c:v>
                </c:pt>
                <c:pt idx="497">
                  <c:v>1E-4</c:v>
                </c:pt>
                <c:pt idx="498">
                  <c:v>1E-4</c:v>
                </c:pt>
                <c:pt idx="499">
                  <c:v>1E-4</c:v>
                </c:pt>
                <c:pt idx="500">
                  <c:v>1E-4</c:v>
                </c:pt>
                <c:pt idx="501">
                  <c:v>1E-4</c:v>
                </c:pt>
                <c:pt idx="502">
                  <c:v>1E-4</c:v>
                </c:pt>
                <c:pt idx="503">
                  <c:v>1E-4</c:v>
                </c:pt>
                <c:pt idx="504">
                  <c:v>1E-4</c:v>
                </c:pt>
                <c:pt idx="505">
                  <c:v>1E-4</c:v>
                </c:pt>
                <c:pt idx="506">
                  <c:v>1.0001</c:v>
                </c:pt>
                <c:pt idx="507">
                  <c:v>1E-4</c:v>
                </c:pt>
                <c:pt idx="508">
                  <c:v>1E-4</c:v>
                </c:pt>
                <c:pt idx="509">
                  <c:v>1E-4</c:v>
                </c:pt>
                <c:pt idx="510">
                  <c:v>1E-4</c:v>
                </c:pt>
                <c:pt idx="511">
                  <c:v>1E-4</c:v>
                </c:pt>
                <c:pt idx="512">
                  <c:v>1E-4</c:v>
                </c:pt>
                <c:pt idx="513">
                  <c:v>1E-4</c:v>
                </c:pt>
                <c:pt idx="514">
                  <c:v>1E-4</c:v>
                </c:pt>
                <c:pt idx="515">
                  <c:v>1E-4</c:v>
                </c:pt>
                <c:pt idx="516">
                  <c:v>1E-4</c:v>
                </c:pt>
                <c:pt idx="517">
                  <c:v>1E-4</c:v>
                </c:pt>
                <c:pt idx="518">
                  <c:v>1E-4</c:v>
                </c:pt>
                <c:pt idx="519">
                  <c:v>1E-4</c:v>
                </c:pt>
                <c:pt idx="520">
                  <c:v>1E-4</c:v>
                </c:pt>
                <c:pt idx="521">
                  <c:v>1E-4</c:v>
                </c:pt>
                <c:pt idx="522">
                  <c:v>1E-4</c:v>
                </c:pt>
                <c:pt idx="523">
                  <c:v>1E-4</c:v>
                </c:pt>
                <c:pt idx="524">
                  <c:v>1E-4</c:v>
                </c:pt>
                <c:pt idx="525">
                  <c:v>1E-4</c:v>
                </c:pt>
                <c:pt idx="526">
                  <c:v>1E-4</c:v>
                </c:pt>
                <c:pt idx="527">
                  <c:v>1E-4</c:v>
                </c:pt>
                <c:pt idx="528">
                  <c:v>1E-4</c:v>
                </c:pt>
                <c:pt idx="529">
                  <c:v>1E-4</c:v>
                </c:pt>
                <c:pt idx="530">
                  <c:v>1E-4</c:v>
                </c:pt>
                <c:pt idx="531">
                  <c:v>1E-4</c:v>
                </c:pt>
                <c:pt idx="532">
                  <c:v>1E-4</c:v>
                </c:pt>
                <c:pt idx="533">
                  <c:v>1E-4</c:v>
                </c:pt>
                <c:pt idx="534">
                  <c:v>1E-4</c:v>
                </c:pt>
                <c:pt idx="535">
                  <c:v>1E-4</c:v>
                </c:pt>
                <c:pt idx="536">
                  <c:v>1E-4</c:v>
                </c:pt>
                <c:pt idx="537">
                  <c:v>1E-4</c:v>
                </c:pt>
                <c:pt idx="538">
                  <c:v>1E-4</c:v>
                </c:pt>
                <c:pt idx="539">
                  <c:v>1E-4</c:v>
                </c:pt>
                <c:pt idx="540">
                  <c:v>1E-4</c:v>
                </c:pt>
                <c:pt idx="541">
                  <c:v>1E-4</c:v>
                </c:pt>
                <c:pt idx="542">
                  <c:v>1E-4</c:v>
                </c:pt>
                <c:pt idx="543">
                  <c:v>1E-4</c:v>
                </c:pt>
                <c:pt idx="544">
                  <c:v>1E-4</c:v>
                </c:pt>
                <c:pt idx="545">
                  <c:v>1E-4</c:v>
                </c:pt>
                <c:pt idx="546">
                  <c:v>1E-4</c:v>
                </c:pt>
                <c:pt idx="547">
                  <c:v>1E-4</c:v>
                </c:pt>
                <c:pt idx="548">
                  <c:v>1E-4</c:v>
                </c:pt>
                <c:pt idx="549">
                  <c:v>1E-4</c:v>
                </c:pt>
                <c:pt idx="550">
                  <c:v>1E-4</c:v>
                </c:pt>
                <c:pt idx="551">
                  <c:v>1E-4</c:v>
                </c:pt>
                <c:pt idx="552">
                  <c:v>1E-4</c:v>
                </c:pt>
                <c:pt idx="553">
                  <c:v>1E-4</c:v>
                </c:pt>
                <c:pt idx="554">
                  <c:v>1E-4</c:v>
                </c:pt>
                <c:pt idx="555">
                  <c:v>1E-4</c:v>
                </c:pt>
                <c:pt idx="556">
                  <c:v>1E-4</c:v>
                </c:pt>
                <c:pt idx="557">
                  <c:v>1E-4</c:v>
                </c:pt>
                <c:pt idx="558">
                  <c:v>1E-4</c:v>
                </c:pt>
                <c:pt idx="559">
                  <c:v>1E-4</c:v>
                </c:pt>
                <c:pt idx="560">
                  <c:v>1E-4</c:v>
                </c:pt>
                <c:pt idx="561">
                  <c:v>1E-4</c:v>
                </c:pt>
                <c:pt idx="562">
                  <c:v>1E-4</c:v>
                </c:pt>
                <c:pt idx="563">
                  <c:v>1E-4</c:v>
                </c:pt>
                <c:pt idx="564">
                  <c:v>1E-4</c:v>
                </c:pt>
                <c:pt idx="565">
                  <c:v>1E-4</c:v>
                </c:pt>
                <c:pt idx="566">
                  <c:v>1E-4</c:v>
                </c:pt>
                <c:pt idx="567">
                  <c:v>1E-4</c:v>
                </c:pt>
                <c:pt idx="568">
                  <c:v>1E-4</c:v>
                </c:pt>
                <c:pt idx="569">
                  <c:v>1E-4</c:v>
                </c:pt>
                <c:pt idx="570">
                  <c:v>1E-4</c:v>
                </c:pt>
                <c:pt idx="571">
                  <c:v>1E-4</c:v>
                </c:pt>
                <c:pt idx="572">
                  <c:v>1E-4</c:v>
                </c:pt>
                <c:pt idx="573">
                  <c:v>1E-4</c:v>
                </c:pt>
                <c:pt idx="574">
                  <c:v>1E-4</c:v>
                </c:pt>
                <c:pt idx="575">
                  <c:v>1E-4</c:v>
                </c:pt>
                <c:pt idx="576">
                  <c:v>1E-4</c:v>
                </c:pt>
                <c:pt idx="577">
                  <c:v>1E-4</c:v>
                </c:pt>
                <c:pt idx="578">
                  <c:v>1E-4</c:v>
                </c:pt>
                <c:pt idx="579">
                  <c:v>1E-4</c:v>
                </c:pt>
                <c:pt idx="580">
                  <c:v>1E-4</c:v>
                </c:pt>
                <c:pt idx="581">
                  <c:v>1E-4</c:v>
                </c:pt>
                <c:pt idx="582">
                  <c:v>1E-4</c:v>
                </c:pt>
                <c:pt idx="583">
                  <c:v>1E-4</c:v>
                </c:pt>
                <c:pt idx="584">
                  <c:v>1E-4</c:v>
                </c:pt>
                <c:pt idx="585">
                  <c:v>1E-4</c:v>
                </c:pt>
                <c:pt idx="586">
                  <c:v>1E-4</c:v>
                </c:pt>
                <c:pt idx="587">
                  <c:v>1E-4</c:v>
                </c:pt>
                <c:pt idx="588">
                  <c:v>1E-4</c:v>
                </c:pt>
                <c:pt idx="589">
                  <c:v>1E-4</c:v>
                </c:pt>
                <c:pt idx="590">
                  <c:v>1E-4</c:v>
                </c:pt>
                <c:pt idx="591">
                  <c:v>1E-4</c:v>
                </c:pt>
                <c:pt idx="592">
                  <c:v>1E-4</c:v>
                </c:pt>
                <c:pt idx="593">
                  <c:v>1E-4</c:v>
                </c:pt>
                <c:pt idx="594">
                  <c:v>1E-4</c:v>
                </c:pt>
                <c:pt idx="595">
                  <c:v>1E-4</c:v>
                </c:pt>
                <c:pt idx="596">
                  <c:v>1E-4</c:v>
                </c:pt>
                <c:pt idx="597">
                  <c:v>1E-4</c:v>
                </c:pt>
                <c:pt idx="598">
                  <c:v>1E-4</c:v>
                </c:pt>
                <c:pt idx="599">
                  <c:v>1E-4</c:v>
                </c:pt>
                <c:pt idx="600">
                  <c:v>1E-4</c:v>
                </c:pt>
                <c:pt idx="601">
                  <c:v>1E-4</c:v>
                </c:pt>
                <c:pt idx="602">
                  <c:v>1E-4</c:v>
                </c:pt>
                <c:pt idx="603">
                  <c:v>1E-4</c:v>
                </c:pt>
                <c:pt idx="604">
                  <c:v>1E-4</c:v>
                </c:pt>
                <c:pt idx="605">
                  <c:v>1E-4</c:v>
                </c:pt>
                <c:pt idx="606">
                  <c:v>1E-4</c:v>
                </c:pt>
                <c:pt idx="607">
                  <c:v>1E-4</c:v>
                </c:pt>
                <c:pt idx="608">
                  <c:v>1E-4</c:v>
                </c:pt>
                <c:pt idx="609">
                  <c:v>1E-4</c:v>
                </c:pt>
                <c:pt idx="610">
                  <c:v>1.0001</c:v>
                </c:pt>
                <c:pt idx="611">
                  <c:v>1E-4</c:v>
                </c:pt>
                <c:pt idx="612">
                  <c:v>1.0001</c:v>
                </c:pt>
                <c:pt idx="613">
                  <c:v>1E-4</c:v>
                </c:pt>
                <c:pt idx="614">
                  <c:v>1E-4</c:v>
                </c:pt>
                <c:pt idx="615">
                  <c:v>1E-4</c:v>
                </c:pt>
                <c:pt idx="616">
                  <c:v>1E-4</c:v>
                </c:pt>
                <c:pt idx="617">
                  <c:v>1E-4</c:v>
                </c:pt>
                <c:pt idx="618">
                  <c:v>1E-4</c:v>
                </c:pt>
                <c:pt idx="619">
                  <c:v>1E-4</c:v>
                </c:pt>
                <c:pt idx="620">
                  <c:v>1E-4</c:v>
                </c:pt>
                <c:pt idx="621">
                  <c:v>1E-4</c:v>
                </c:pt>
                <c:pt idx="622">
                  <c:v>1E-4</c:v>
                </c:pt>
                <c:pt idx="623">
                  <c:v>1E-4</c:v>
                </c:pt>
                <c:pt idx="624">
                  <c:v>1E-4</c:v>
                </c:pt>
                <c:pt idx="625">
                  <c:v>1E-4</c:v>
                </c:pt>
                <c:pt idx="626">
                  <c:v>1E-4</c:v>
                </c:pt>
                <c:pt idx="627">
                  <c:v>1E-4</c:v>
                </c:pt>
                <c:pt idx="628">
                  <c:v>1E-4</c:v>
                </c:pt>
                <c:pt idx="629">
                  <c:v>1E-4</c:v>
                </c:pt>
                <c:pt idx="630">
                  <c:v>1E-4</c:v>
                </c:pt>
                <c:pt idx="631">
                  <c:v>1E-4</c:v>
                </c:pt>
                <c:pt idx="632">
                  <c:v>1E-4</c:v>
                </c:pt>
                <c:pt idx="633">
                  <c:v>1E-4</c:v>
                </c:pt>
                <c:pt idx="634">
                  <c:v>1E-4</c:v>
                </c:pt>
                <c:pt idx="635">
                  <c:v>1E-4</c:v>
                </c:pt>
                <c:pt idx="636">
                  <c:v>1E-4</c:v>
                </c:pt>
                <c:pt idx="637">
                  <c:v>1E-4</c:v>
                </c:pt>
                <c:pt idx="638">
                  <c:v>1E-4</c:v>
                </c:pt>
                <c:pt idx="639">
                  <c:v>1E-4</c:v>
                </c:pt>
                <c:pt idx="640">
                  <c:v>1E-4</c:v>
                </c:pt>
                <c:pt idx="641">
                  <c:v>1E-4</c:v>
                </c:pt>
                <c:pt idx="642">
                  <c:v>1E-4</c:v>
                </c:pt>
                <c:pt idx="643">
                  <c:v>1E-4</c:v>
                </c:pt>
                <c:pt idx="644">
                  <c:v>1E-4</c:v>
                </c:pt>
                <c:pt idx="645">
                  <c:v>1E-4</c:v>
                </c:pt>
                <c:pt idx="646">
                  <c:v>1E-4</c:v>
                </c:pt>
                <c:pt idx="647">
                  <c:v>1E-4</c:v>
                </c:pt>
                <c:pt idx="648">
                  <c:v>1E-4</c:v>
                </c:pt>
                <c:pt idx="649">
                  <c:v>1E-4</c:v>
                </c:pt>
                <c:pt idx="650">
                  <c:v>1E-4</c:v>
                </c:pt>
                <c:pt idx="651">
                  <c:v>1E-4</c:v>
                </c:pt>
                <c:pt idx="652">
                  <c:v>1E-4</c:v>
                </c:pt>
                <c:pt idx="653">
                  <c:v>1E-4</c:v>
                </c:pt>
                <c:pt idx="654">
                  <c:v>1E-4</c:v>
                </c:pt>
                <c:pt idx="655">
                  <c:v>1E-4</c:v>
                </c:pt>
                <c:pt idx="656">
                  <c:v>1E-4</c:v>
                </c:pt>
                <c:pt idx="657">
                  <c:v>1E-4</c:v>
                </c:pt>
                <c:pt idx="658">
                  <c:v>1E-4</c:v>
                </c:pt>
                <c:pt idx="659">
                  <c:v>1.0001</c:v>
                </c:pt>
                <c:pt idx="660">
                  <c:v>1E-4</c:v>
                </c:pt>
                <c:pt idx="661">
                  <c:v>1E-4</c:v>
                </c:pt>
                <c:pt idx="662">
                  <c:v>1E-4</c:v>
                </c:pt>
                <c:pt idx="663">
                  <c:v>1E-4</c:v>
                </c:pt>
                <c:pt idx="664">
                  <c:v>1E-4</c:v>
                </c:pt>
                <c:pt idx="665">
                  <c:v>1E-4</c:v>
                </c:pt>
                <c:pt idx="666">
                  <c:v>1.0001</c:v>
                </c:pt>
                <c:pt idx="667">
                  <c:v>1E-4</c:v>
                </c:pt>
                <c:pt idx="668">
                  <c:v>1E-4</c:v>
                </c:pt>
                <c:pt idx="669">
                  <c:v>1E-4</c:v>
                </c:pt>
                <c:pt idx="670">
                  <c:v>1E-4</c:v>
                </c:pt>
                <c:pt idx="671">
                  <c:v>1E-4</c:v>
                </c:pt>
                <c:pt idx="672">
                  <c:v>1E-4</c:v>
                </c:pt>
                <c:pt idx="673">
                  <c:v>1E-4</c:v>
                </c:pt>
                <c:pt idx="674">
                  <c:v>1E-4</c:v>
                </c:pt>
                <c:pt idx="675">
                  <c:v>1E-4</c:v>
                </c:pt>
                <c:pt idx="676">
                  <c:v>1E-4</c:v>
                </c:pt>
                <c:pt idx="677">
                  <c:v>1E-4</c:v>
                </c:pt>
                <c:pt idx="678">
                  <c:v>1E-4</c:v>
                </c:pt>
                <c:pt idx="679">
                  <c:v>1E-4</c:v>
                </c:pt>
                <c:pt idx="680">
                  <c:v>1E-4</c:v>
                </c:pt>
                <c:pt idx="681">
                  <c:v>1E-4</c:v>
                </c:pt>
                <c:pt idx="682">
                  <c:v>1E-4</c:v>
                </c:pt>
                <c:pt idx="683">
                  <c:v>1E-4</c:v>
                </c:pt>
                <c:pt idx="684">
                  <c:v>1E-4</c:v>
                </c:pt>
                <c:pt idx="685">
                  <c:v>1E-4</c:v>
                </c:pt>
                <c:pt idx="686">
                  <c:v>1E-4</c:v>
                </c:pt>
                <c:pt idx="687">
                  <c:v>1E-4</c:v>
                </c:pt>
                <c:pt idx="688">
                  <c:v>1E-4</c:v>
                </c:pt>
                <c:pt idx="689">
                  <c:v>1E-4</c:v>
                </c:pt>
                <c:pt idx="690">
                  <c:v>1E-4</c:v>
                </c:pt>
                <c:pt idx="691">
                  <c:v>1E-4</c:v>
                </c:pt>
                <c:pt idx="692">
                  <c:v>1E-4</c:v>
                </c:pt>
                <c:pt idx="693">
                  <c:v>1E-4</c:v>
                </c:pt>
                <c:pt idx="694">
                  <c:v>1E-4</c:v>
                </c:pt>
                <c:pt idx="695">
                  <c:v>1.0001</c:v>
                </c:pt>
                <c:pt idx="696">
                  <c:v>1E-4</c:v>
                </c:pt>
                <c:pt idx="697">
                  <c:v>1E-4</c:v>
                </c:pt>
                <c:pt idx="698">
                  <c:v>1E-4</c:v>
                </c:pt>
                <c:pt idx="699">
                  <c:v>1E-4</c:v>
                </c:pt>
                <c:pt idx="700">
                  <c:v>1E-4</c:v>
                </c:pt>
                <c:pt idx="701">
                  <c:v>1E-4</c:v>
                </c:pt>
                <c:pt idx="702">
                  <c:v>1E-4</c:v>
                </c:pt>
                <c:pt idx="703">
                  <c:v>1E-4</c:v>
                </c:pt>
                <c:pt idx="704">
                  <c:v>1E-4</c:v>
                </c:pt>
                <c:pt idx="705">
                  <c:v>1E-4</c:v>
                </c:pt>
                <c:pt idx="706">
                  <c:v>1E-4</c:v>
                </c:pt>
                <c:pt idx="707">
                  <c:v>1E-4</c:v>
                </c:pt>
                <c:pt idx="708">
                  <c:v>1E-4</c:v>
                </c:pt>
                <c:pt idx="709">
                  <c:v>1E-4</c:v>
                </c:pt>
                <c:pt idx="710">
                  <c:v>1E-4</c:v>
                </c:pt>
                <c:pt idx="711">
                  <c:v>1E-4</c:v>
                </c:pt>
                <c:pt idx="712">
                  <c:v>1E-4</c:v>
                </c:pt>
                <c:pt idx="713">
                  <c:v>1E-4</c:v>
                </c:pt>
                <c:pt idx="714">
                  <c:v>1E-4</c:v>
                </c:pt>
                <c:pt idx="715">
                  <c:v>1E-4</c:v>
                </c:pt>
                <c:pt idx="716">
                  <c:v>1E-4</c:v>
                </c:pt>
                <c:pt idx="717">
                  <c:v>1E-4</c:v>
                </c:pt>
                <c:pt idx="718">
                  <c:v>2.0001000000000002</c:v>
                </c:pt>
                <c:pt idx="719">
                  <c:v>1E-4</c:v>
                </c:pt>
                <c:pt idx="720">
                  <c:v>1E-4</c:v>
                </c:pt>
                <c:pt idx="721">
                  <c:v>1E-4</c:v>
                </c:pt>
                <c:pt idx="722">
                  <c:v>1E-4</c:v>
                </c:pt>
                <c:pt idx="723">
                  <c:v>1E-4</c:v>
                </c:pt>
                <c:pt idx="724">
                  <c:v>1E-4</c:v>
                </c:pt>
                <c:pt idx="725">
                  <c:v>1.0001</c:v>
                </c:pt>
                <c:pt idx="726">
                  <c:v>1E-4</c:v>
                </c:pt>
                <c:pt idx="727">
                  <c:v>1E-4</c:v>
                </c:pt>
                <c:pt idx="728">
                  <c:v>1E-4</c:v>
                </c:pt>
                <c:pt idx="729">
                  <c:v>1E-4</c:v>
                </c:pt>
                <c:pt idx="730">
                  <c:v>1E-4</c:v>
                </c:pt>
                <c:pt idx="731">
                  <c:v>1E-4</c:v>
                </c:pt>
                <c:pt idx="732">
                  <c:v>1E-4</c:v>
                </c:pt>
                <c:pt idx="733">
                  <c:v>1E-4</c:v>
                </c:pt>
                <c:pt idx="734">
                  <c:v>1E-4</c:v>
                </c:pt>
                <c:pt idx="735">
                  <c:v>1E-4</c:v>
                </c:pt>
                <c:pt idx="736">
                  <c:v>1E-4</c:v>
                </c:pt>
                <c:pt idx="737">
                  <c:v>1E-4</c:v>
                </c:pt>
                <c:pt idx="738">
                  <c:v>1E-4</c:v>
                </c:pt>
                <c:pt idx="739">
                  <c:v>1E-4</c:v>
                </c:pt>
                <c:pt idx="740">
                  <c:v>1E-4</c:v>
                </c:pt>
                <c:pt idx="741">
                  <c:v>1E-4</c:v>
                </c:pt>
                <c:pt idx="742">
                  <c:v>1E-4</c:v>
                </c:pt>
                <c:pt idx="743">
                  <c:v>1E-4</c:v>
                </c:pt>
                <c:pt idx="744">
                  <c:v>1E-4</c:v>
                </c:pt>
                <c:pt idx="745">
                  <c:v>1E-4</c:v>
                </c:pt>
                <c:pt idx="746">
                  <c:v>1E-4</c:v>
                </c:pt>
                <c:pt idx="747">
                  <c:v>1E-4</c:v>
                </c:pt>
                <c:pt idx="748">
                  <c:v>1E-4</c:v>
                </c:pt>
                <c:pt idx="749">
                  <c:v>1E-4</c:v>
                </c:pt>
                <c:pt idx="750">
                  <c:v>1E-4</c:v>
                </c:pt>
                <c:pt idx="751">
                  <c:v>1E-4</c:v>
                </c:pt>
                <c:pt idx="752">
                  <c:v>1E-4</c:v>
                </c:pt>
                <c:pt idx="753">
                  <c:v>1E-4</c:v>
                </c:pt>
                <c:pt idx="754">
                  <c:v>1.0001</c:v>
                </c:pt>
                <c:pt idx="755">
                  <c:v>1E-4</c:v>
                </c:pt>
                <c:pt idx="756">
                  <c:v>1E-4</c:v>
                </c:pt>
                <c:pt idx="757">
                  <c:v>1E-4</c:v>
                </c:pt>
                <c:pt idx="758">
                  <c:v>1E-4</c:v>
                </c:pt>
                <c:pt idx="759">
                  <c:v>1E-4</c:v>
                </c:pt>
                <c:pt idx="760">
                  <c:v>1E-4</c:v>
                </c:pt>
                <c:pt idx="761">
                  <c:v>1.0001</c:v>
                </c:pt>
                <c:pt idx="762">
                  <c:v>1E-4</c:v>
                </c:pt>
                <c:pt idx="763">
                  <c:v>1E-4</c:v>
                </c:pt>
                <c:pt idx="764">
                  <c:v>1E-4</c:v>
                </c:pt>
                <c:pt idx="765">
                  <c:v>1E-4</c:v>
                </c:pt>
                <c:pt idx="766">
                  <c:v>1E-4</c:v>
                </c:pt>
                <c:pt idx="767">
                  <c:v>1E-4</c:v>
                </c:pt>
                <c:pt idx="768">
                  <c:v>1.0001</c:v>
                </c:pt>
                <c:pt idx="769">
                  <c:v>1E-4</c:v>
                </c:pt>
                <c:pt idx="770">
                  <c:v>1E-4</c:v>
                </c:pt>
                <c:pt idx="771">
                  <c:v>1E-4</c:v>
                </c:pt>
                <c:pt idx="772">
                  <c:v>1E-4</c:v>
                </c:pt>
                <c:pt idx="773">
                  <c:v>1E-4</c:v>
                </c:pt>
                <c:pt idx="774">
                  <c:v>1E-4</c:v>
                </c:pt>
                <c:pt idx="775">
                  <c:v>1E-4</c:v>
                </c:pt>
                <c:pt idx="776">
                  <c:v>1.0001</c:v>
                </c:pt>
                <c:pt idx="777">
                  <c:v>1E-4</c:v>
                </c:pt>
                <c:pt idx="778">
                  <c:v>1E-4</c:v>
                </c:pt>
                <c:pt idx="779">
                  <c:v>1E-4</c:v>
                </c:pt>
                <c:pt idx="780">
                  <c:v>1E-4</c:v>
                </c:pt>
                <c:pt idx="781">
                  <c:v>1E-4</c:v>
                </c:pt>
                <c:pt idx="782">
                  <c:v>1E-4</c:v>
                </c:pt>
                <c:pt idx="783">
                  <c:v>1E-4</c:v>
                </c:pt>
                <c:pt idx="784">
                  <c:v>1E-4</c:v>
                </c:pt>
                <c:pt idx="785">
                  <c:v>1E-4</c:v>
                </c:pt>
                <c:pt idx="786">
                  <c:v>1E-4</c:v>
                </c:pt>
                <c:pt idx="787">
                  <c:v>1E-4</c:v>
                </c:pt>
                <c:pt idx="788">
                  <c:v>1E-4</c:v>
                </c:pt>
                <c:pt idx="789">
                  <c:v>1E-4</c:v>
                </c:pt>
                <c:pt idx="790">
                  <c:v>1E-4</c:v>
                </c:pt>
                <c:pt idx="791">
                  <c:v>1E-4</c:v>
                </c:pt>
                <c:pt idx="792">
                  <c:v>1E-4</c:v>
                </c:pt>
                <c:pt idx="793">
                  <c:v>1E-4</c:v>
                </c:pt>
                <c:pt idx="794">
                  <c:v>1E-4</c:v>
                </c:pt>
                <c:pt idx="795">
                  <c:v>1E-4</c:v>
                </c:pt>
                <c:pt idx="796">
                  <c:v>1E-4</c:v>
                </c:pt>
                <c:pt idx="797">
                  <c:v>1E-4</c:v>
                </c:pt>
                <c:pt idx="798">
                  <c:v>1.0001</c:v>
                </c:pt>
                <c:pt idx="799">
                  <c:v>1E-4</c:v>
                </c:pt>
                <c:pt idx="800">
                  <c:v>1E-4</c:v>
                </c:pt>
                <c:pt idx="801">
                  <c:v>1E-4</c:v>
                </c:pt>
                <c:pt idx="802">
                  <c:v>1E-4</c:v>
                </c:pt>
                <c:pt idx="803">
                  <c:v>1E-4</c:v>
                </c:pt>
                <c:pt idx="804">
                  <c:v>1E-4</c:v>
                </c:pt>
                <c:pt idx="805">
                  <c:v>1E-4</c:v>
                </c:pt>
                <c:pt idx="806">
                  <c:v>1E-4</c:v>
                </c:pt>
                <c:pt idx="807">
                  <c:v>1E-4</c:v>
                </c:pt>
                <c:pt idx="808">
                  <c:v>1E-4</c:v>
                </c:pt>
                <c:pt idx="809">
                  <c:v>1E-4</c:v>
                </c:pt>
                <c:pt idx="810">
                  <c:v>1E-4</c:v>
                </c:pt>
                <c:pt idx="811">
                  <c:v>1E-4</c:v>
                </c:pt>
                <c:pt idx="812">
                  <c:v>1E-4</c:v>
                </c:pt>
                <c:pt idx="813">
                  <c:v>1E-4</c:v>
                </c:pt>
                <c:pt idx="814">
                  <c:v>1E-4</c:v>
                </c:pt>
                <c:pt idx="815">
                  <c:v>1E-4</c:v>
                </c:pt>
                <c:pt idx="816">
                  <c:v>1E-4</c:v>
                </c:pt>
                <c:pt idx="817">
                  <c:v>1E-4</c:v>
                </c:pt>
                <c:pt idx="818">
                  <c:v>1E-4</c:v>
                </c:pt>
                <c:pt idx="819">
                  <c:v>1E-4</c:v>
                </c:pt>
                <c:pt idx="820">
                  <c:v>1E-4</c:v>
                </c:pt>
                <c:pt idx="821">
                  <c:v>1E-4</c:v>
                </c:pt>
                <c:pt idx="822">
                  <c:v>1E-4</c:v>
                </c:pt>
                <c:pt idx="823">
                  <c:v>1E-4</c:v>
                </c:pt>
                <c:pt idx="824">
                  <c:v>1E-4</c:v>
                </c:pt>
                <c:pt idx="825">
                  <c:v>1E-4</c:v>
                </c:pt>
                <c:pt idx="826">
                  <c:v>1E-4</c:v>
                </c:pt>
                <c:pt idx="827">
                  <c:v>1E-4</c:v>
                </c:pt>
                <c:pt idx="828">
                  <c:v>1E-4</c:v>
                </c:pt>
                <c:pt idx="829">
                  <c:v>1E-4</c:v>
                </c:pt>
                <c:pt idx="830">
                  <c:v>1E-4</c:v>
                </c:pt>
                <c:pt idx="831">
                  <c:v>1E-4</c:v>
                </c:pt>
                <c:pt idx="832">
                  <c:v>1E-4</c:v>
                </c:pt>
                <c:pt idx="833">
                  <c:v>1E-4</c:v>
                </c:pt>
                <c:pt idx="834">
                  <c:v>1E-4</c:v>
                </c:pt>
                <c:pt idx="835">
                  <c:v>1E-4</c:v>
                </c:pt>
                <c:pt idx="836">
                  <c:v>1E-4</c:v>
                </c:pt>
                <c:pt idx="837">
                  <c:v>1E-4</c:v>
                </c:pt>
                <c:pt idx="838">
                  <c:v>1E-4</c:v>
                </c:pt>
                <c:pt idx="839">
                  <c:v>1E-4</c:v>
                </c:pt>
                <c:pt idx="840">
                  <c:v>1E-4</c:v>
                </c:pt>
                <c:pt idx="841">
                  <c:v>1E-4</c:v>
                </c:pt>
                <c:pt idx="842">
                  <c:v>1E-4</c:v>
                </c:pt>
                <c:pt idx="843">
                  <c:v>1E-4</c:v>
                </c:pt>
                <c:pt idx="844">
                  <c:v>1E-4</c:v>
                </c:pt>
                <c:pt idx="845">
                  <c:v>1E-4</c:v>
                </c:pt>
                <c:pt idx="846">
                  <c:v>1E-4</c:v>
                </c:pt>
                <c:pt idx="847">
                  <c:v>1E-4</c:v>
                </c:pt>
                <c:pt idx="848">
                  <c:v>1E-4</c:v>
                </c:pt>
                <c:pt idx="849">
                  <c:v>1E-4</c:v>
                </c:pt>
                <c:pt idx="850">
                  <c:v>1E-4</c:v>
                </c:pt>
                <c:pt idx="851">
                  <c:v>1E-4</c:v>
                </c:pt>
                <c:pt idx="852">
                  <c:v>1E-4</c:v>
                </c:pt>
                <c:pt idx="853">
                  <c:v>1E-4</c:v>
                </c:pt>
                <c:pt idx="854">
                  <c:v>1E-4</c:v>
                </c:pt>
                <c:pt idx="855">
                  <c:v>1E-4</c:v>
                </c:pt>
                <c:pt idx="856">
                  <c:v>1E-4</c:v>
                </c:pt>
                <c:pt idx="857">
                  <c:v>1E-4</c:v>
                </c:pt>
                <c:pt idx="858">
                  <c:v>1E-4</c:v>
                </c:pt>
                <c:pt idx="859">
                  <c:v>1E-4</c:v>
                </c:pt>
                <c:pt idx="860">
                  <c:v>1E-4</c:v>
                </c:pt>
                <c:pt idx="861">
                  <c:v>1E-4</c:v>
                </c:pt>
                <c:pt idx="862">
                  <c:v>1E-4</c:v>
                </c:pt>
                <c:pt idx="863">
                  <c:v>1.0001</c:v>
                </c:pt>
                <c:pt idx="864">
                  <c:v>1E-4</c:v>
                </c:pt>
                <c:pt idx="865">
                  <c:v>1E-4</c:v>
                </c:pt>
                <c:pt idx="866">
                  <c:v>1E-4</c:v>
                </c:pt>
                <c:pt idx="867">
                  <c:v>1E-4</c:v>
                </c:pt>
                <c:pt idx="868">
                  <c:v>1E-4</c:v>
                </c:pt>
                <c:pt idx="869">
                  <c:v>1E-4</c:v>
                </c:pt>
                <c:pt idx="870">
                  <c:v>1E-4</c:v>
                </c:pt>
                <c:pt idx="871">
                  <c:v>1E-4</c:v>
                </c:pt>
                <c:pt idx="872">
                  <c:v>1E-4</c:v>
                </c:pt>
                <c:pt idx="873">
                  <c:v>1E-4</c:v>
                </c:pt>
                <c:pt idx="874">
                  <c:v>1E-4</c:v>
                </c:pt>
                <c:pt idx="875">
                  <c:v>1E-4</c:v>
                </c:pt>
                <c:pt idx="876">
                  <c:v>1E-4</c:v>
                </c:pt>
                <c:pt idx="877">
                  <c:v>1.0001</c:v>
                </c:pt>
                <c:pt idx="878">
                  <c:v>1E-4</c:v>
                </c:pt>
                <c:pt idx="879">
                  <c:v>1E-4</c:v>
                </c:pt>
                <c:pt idx="880">
                  <c:v>1E-4</c:v>
                </c:pt>
                <c:pt idx="881">
                  <c:v>1E-4</c:v>
                </c:pt>
                <c:pt idx="882">
                  <c:v>1E-4</c:v>
                </c:pt>
                <c:pt idx="883">
                  <c:v>1E-4</c:v>
                </c:pt>
                <c:pt idx="884">
                  <c:v>1.0001</c:v>
                </c:pt>
                <c:pt idx="885">
                  <c:v>1E-4</c:v>
                </c:pt>
                <c:pt idx="886">
                  <c:v>1E-4</c:v>
                </c:pt>
                <c:pt idx="887">
                  <c:v>1.0001</c:v>
                </c:pt>
                <c:pt idx="888">
                  <c:v>1.0001</c:v>
                </c:pt>
                <c:pt idx="889">
                  <c:v>1E-4</c:v>
                </c:pt>
                <c:pt idx="890">
                  <c:v>1E-4</c:v>
                </c:pt>
                <c:pt idx="891">
                  <c:v>1E-4</c:v>
                </c:pt>
                <c:pt idx="892">
                  <c:v>1.0001</c:v>
                </c:pt>
                <c:pt idx="893">
                  <c:v>1E-4</c:v>
                </c:pt>
                <c:pt idx="894">
                  <c:v>1.0001</c:v>
                </c:pt>
                <c:pt idx="895">
                  <c:v>1E-4</c:v>
                </c:pt>
                <c:pt idx="896">
                  <c:v>1E-4</c:v>
                </c:pt>
                <c:pt idx="897">
                  <c:v>1E-4</c:v>
                </c:pt>
                <c:pt idx="898">
                  <c:v>1.0001</c:v>
                </c:pt>
                <c:pt idx="899">
                  <c:v>1.0001</c:v>
                </c:pt>
                <c:pt idx="900">
                  <c:v>1E-4</c:v>
                </c:pt>
                <c:pt idx="901">
                  <c:v>1E-4</c:v>
                </c:pt>
                <c:pt idx="902">
                  <c:v>1E-4</c:v>
                </c:pt>
                <c:pt idx="903">
                  <c:v>2.0001000000000002</c:v>
                </c:pt>
                <c:pt idx="904">
                  <c:v>1.0001</c:v>
                </c:pt>
                <c:pt idx="905">
                  <c:v>2.0001000000000002</c:v>
                </c:pt>
                <c:pt idx="906">
                  <c:v>1.0001</c:v>
                </c:pt>
                <c:pt idx="907">
                  <c:v>3.0001000000000002</c:v>
                </c:pt>
                <c:pt idx="908">
                  <c:v>34.000100000000003</c:v>
                </c:pt>
                <c:pt idx="909">
                  <c:v>71.000100000000003</c:v>
                </c:pt>
                <c:pt idx="910">
                  <c:v>59.000100000000003</c:v>
                </c:pt>
                <c:pt idx="911">
                  <c:v>35.000100000000003</c:v>
                </c:pt>
                <c:pt idx="912">
                  <c:v>1.0001</c:v>
                </c:pt>
                <c:pt idx="913">
                  <c:v>1E-4</c:v>
                </c:pt>
                <c:pt idx="914">
                  <c:v>1E-4</c:v>
                </c:pt>
                <c:pt idx="915">
                  <c:v>1E-4</c:v>
                </c:pt>
                <c:pt idx="916">
                  <c:v>1E-4</c:v>
                </c:pt>
                <c:pt idx="917">
                  <c:v>1E-4</c:v>
                </c:pt>
                <c:pt idx="918">
                  <c:v>1.0001</c:v>
                </c:pt>
                <c:pt idx="919">
                  <c:v>1E-4</c:v>
                </c:pt>
                <c:pt idx="920">
                  <c:v>1E-4</c:v>
                </c:pt>
                <c:pt idx="921">
                  <c:v>1E-4</c:v>
                </c:pt>
                <c:pt idx="922">
                  <c:v>1E-4</c:v>
                </c:pt>
                <c:pt idx="923">
                  <c:v>1E-4</c:v>
                </c:pt>
                <c:pt idx="924">
                  <c:v>1E-4</c:v>
                </c:pt>
                <c:pt idx="925">
                  <c:v>1E-4</c:v>
                </c:pt>
                <c:pt idx="926">
                  <c:v>1E-4</c:v>
                </c:pt>
                <c:pt idx="927">
                  <c:v>1E-4</c:v>
                </c:pt>
                <c:pt idx="928">
                  <c:v>1E-4</c:v>
                </c:pt>
                <c:pt idx="929">
                  <c:v>1E-4</c:v>
                </c:pt>
                <c:pt idx="930">
                  <c:v>1E-4</c:v>
                </c:pt>
                <c:pt idx="931">
                  <c:v>1E-4</c:v>
                </c:pt>
                <c:pt idx="932">
                  <c:v>1E-4</c:v>
                </c:pt>
                <c:pt idx="933">
                  <c:v>1E-4</c:v>
                </c:pt>
                <c:pt idx="934">
                  <c:v>1E-4</c:v>
                </c:pt>
                <c:pt idx="935">
                  <c:v>1E-4</c:v>
                </c:pt>
                <c:pt idx="936">
                  <c:v>1E-4</c:v>
                </c:pt>
                <c:pt idx="937">
                  <c:v>1E-4</c:v>
                </c:pt>
                <c:pt idx="938">
                  <c:v>1E-4</c:v>
                </c:pt>
                <c:pt idx="939">
                  <c:v>1E-4</c:v>
                </c:pt>
                <c:pt idx="940">
                  <c:v>1E-4</c:v>
                </c:pt>
                <c:pt idx="941">
                  <c:v>1E-4</c:v>
                </c:pt>
                <c:pt idx="942">
                  <c:v>1E-4</c:v>
                </c:pt>
                <c:pt idx="943">
                  <c:v>1E-4</c:v>
                </c:pt>
                <c:pt idx="944">
                  <c:v>1E-4</c:v>
                </c:pt>
                <c:pt idx="945">
                  <c:v>1E-4</c:v>
                </c:pt>
                <c:pt idx="946">
                  <c:v>1E-4</c:v>
                </c:pt>
                <c:pt idx="947">
                  <c:v>1E-4</c:v>
                </c:pt>
                <c:pt idx="948">
                  <c:v>1E-4</c:v>
                </c:pt>
                <c:pt idx="949">
                  <c:v>1E-4</c:v>
                </c:pt>
                <c:pt idx="950">
                  <c:v>1E-4</c:v>
                </c:pt>
                <c:pt idx="951">
                  <c:v>1E-4</c:v>
                </c:pt>
                <c:pt idx="952">
                  <c:v>1E-4</c:v>
                </c:pt>
                <c:pt idx="953">
                  <c:v>1.0001</c:v>
                </c:pt>
                <c:pt idx="954">
                  <c:v>1E-4</c:v>
                </c:pt>
                <c:pt idx="955">
                  <c:v>1E-4</c:v>
                </c:pt>
                <c:pt idx="956">
                  <c:v>1E-4</c:v>
                </c:pt>
                <c:pt idx="957">
                  <c:v>1E-4</c:v>
                </c:pt>
                <c:pt idx="958">
                  <c:v>1E-4</c:v>
                </c:pt>
                <c:pt idx="959">
                  <c:v>1E-4</c:v>
                </c:pt>
                <c:pt idx="960">
                  <c:v>1E-4</c:v>
                </c:pt>
                <c:pt idx="961">
                  <c:v>1E-4</c:v>
                </c:pt>
                <c:pt idx="962">
                  <c:v>1E-4</c:v>
                </c:pt>
                <c:pt idx="963">
                  <c:v>1E-4</c:v>
                </c:pt>
                <c:pt idx="964">
                  <c:v>1E-4</c:v>
                </c:pt>
                <c:pt idx="965">
                  <c:v>1E-4</c:v>
                </c:pt>
                <c:pt idx="966">
                  <c:v>1E-4</c:v>
                </c:pt>
                <c:pt idx="967">
                  <c:v>1E-4</c:v>
                </c:pt>
                <c:pt idx="968">
                  <c:v>1E-4</c:v>
                </c:pt>
                <c:pt idx="969">
                  <c:v>1E-4</c:v>
                </c:pt>
                <c:pt idx="970">
                  <c:v>1E-4</c:v>
                </c:pt>
                <c:pt idx="971">
                  <c:v>1E-4</c:v>
                </c:pt>
                <c:pt idx="972">
                  <c:v>1E-4</c:v>
                </c:pt>
                <c:pt idx="973">
                  <c:v>1E-4</c:v>
                </c:pt>
                <c:pt idx="974">
                  <c:v>1E-4</c:v>
                </c:pt>
                <c:pt idx="975">
                  <c:v>1E-4</c:v>
                </c:pt>
                <c:pt idx="976">
                  <c:v>1E-4</c:v>
                </c:pt>
                <c:pt idx="977">
                  <c:v>1E-4</c:v>
                </c:pt>
                <c:pt idx="978">
                  <c:v>1E-4</c:v>
                </c:pt>
                <c:pt idx="979">
                  <c:v>1E-4</c:v>
                </c:pt>
                <c:pt idx="980">
                  <c:v>1E-4</c:v>
                </c:pt>
                <c:pt idx="981">
                  <c:v>1E-4</c:v>
                </c:pt>
                <c:pt idx="982">
                  <c:v>1E-4</c:v>
                </c:pt>
                <c:pt idx="983">
                  <c:v>1E-4</c:v>
                </c:pt>
                <c:pt idx="984">
                  <c:v>1E-4</c:v>
                </c:pt>
                <c:pt idx="985">
                  <c:v>1E-4</c:v>
                </c:pt>
                <c:pt idx="986">
                  <c:v>1E-4</c:v>
                </c:pt>
                <c:pt idx="987">
                  <c:v>1E-4</c:v>
                </c:pt>
                <c:pt idx="988">
                  <c:v>1E-4</c:v>
                </c:pt>
                <c:pt idx="989">
                  <c:v>1E-4</c:v>
                </c:pt>
                <c:pt idx="990">
                  <c:v>1E-4</c:v>
                </c:pt>
                <c:pt idx="991">
                  <c:v>1E-4</c:v>
                </c:pt>
                <c:pt idx="992">
                  <c:v>1E-4</c:v>
                </c:pt>
                <c:pt idx="993">
                  <c:v>1E-4</c:v>
                </c:pt>
                <c:pt idx="994">
                  <c:v>1E-4</c:v>
                </c:pt>
                <c:pt idx="995">
                  <c:v>1E-4</c:v>
                </c:pt>
                <c:pt idx="996">
                  <c:v>1E-4</c:v>
                </c:pt>
                <c:pt idx="997">
                  <c:v>1E-4</c:v>
                </c:pt>
                <c:pt idx="998">
                  <c:v>1E-4</c:v>
                </c:pt>
                <c:pt idx="999">
                  <c:v>1E-4</c:v>
                </c:pt>
                <c:pt idx="1000">
                  <c:v>1E-4</c:v>
                </c:pt>
                <c:pt idx="1001">
                  <c:v>1E-4</c:v>
                </c:pt>
                <c:pt idx="1002">
                  <c:v>1E-4</c:v>
                </c:pt>
                <c:pt idx="1003">
                  <c:v>1E-4</c:v>
                </c:pt>
                <c:pt idx="1004">
                  <c:v>1E-4</c:v>
                </c:pt>
                <c:pt idx="1005">
                  <c:v>1E-4</c:v>
                </c:pt>
                <c:pt idx="1006">
                  <c:v>1E-4</c:v>
                </c:pt>
                <c:pt idx="1007">
                  <c:v>1E-4</c:v>
                </c:pt>
                <c:pt idx="1008">
                  <c:v>1E-4</c:v>
                </c:pt>
                <c:pt idx="1009">
                  <c:v>1E-4</c:v>
                </c:pt>
                <c:pt idx="1010">
                  <c:v>1E-4</c:v>
                </c:pt>
                <c:pt idx="1011">
                  <c:v>1E-4</c:v>
                </c:pt>
                <c:pt idx="1012">
                  <c:v>1E-4</c:v>
                </c:pt>
                <c:pt idx="1013">
                  <c:v>1E-4</c:v>
                </c:pt>
                <c:pt idx="1014">
                  <c:v>1E-4</c:v>
                </c:pt>
                <c:pt idx="1015">
                  <c:v>1E-4</c:v>
                </c:pt>
                <c:pt idx="1016">
                  <c:v>1E-4</c:v>
                </c:pt>
                <c:pt idx="1017">
                  <c:v>1E-4</c:v>
                </c:pt>
                <c:pt idx="1018">
                  <c:v>1E-4</c:v>
                </c:pt>
                <c:pt idx="1019">
                  <c:v>1E-4</c:v>
                </c:pt>
                <c:pt idx="1020">
                  <c:v>1E-4</c:v>
                </c:pt>
                <c:pt idx="1021">
                  <c:v>1E-4</c:v>
                </c:pt>
                <c:pt idx="1022">
                  <c:v>1E-4</c:v>
                </c:pt>
                <c:pt idx="1023">
                  <c:v>1E-4</c:v>
                </c:pt>
                <c:pt idx="1024">
                  <c:v>1E-4</c:v>
                </c:pt>
                <c:pt idx="1025">
                  <c:v>1E-4</c:v>
                </c:pt>
                <c:pt idx="1026">
                  <c:v>1E-4</c:v>
                </c:pt>
                <c:pt idx="1027">
                  <c:v>1E-4</c:v>
                </c:pt>
                <c:pt idx="1028">
                  <c:v>1E-4</c:v>
                </c:pt>
                <c:pt idx="1029">
                  <c:v>1E-4</c:v>
                </c:pt>
                <c:pt idx="1030">
                  <c:v>1E-4</c:v>
                </c:pt>
                <c:pt idx="1031">
                  <c:v>1E-4</c:v>
                </c:pt>
                <c:pt idx="1032">
                  <c:v>1E-4</c:v>
                </c:pt>
                <c:pt idx="1033">
                  <c:v>1E-4</c:v>
                </c:pt>
                <c:pt idx="1034">
                  <c:v>1E-4</c:v>
                </c:pt>
                <c:pt idx="1035">
                  <c:v>1E-4</c:v>
                </c:pt>
                <c:pt idx="1036">
                  <c:v>1E-4</c:v>
                </c:pt>
                <c:pt idx="1037">
                  <c:v>1E-4</c:v>
                </c:pt>
                <c:pt idx="1038">
                  <c:v>1E-4</c:v>
                </c:pt>
                <c:pt idx="1039">
                  <c:v>1E-4</c:v>
                </c:pt>
                <c:pt idx="1040">
                  <c:v>1E-4</c:v>
                </c:pt>
                <c:pt idx="1041">
                  <c:v>1E-4</c:v>
                </c:pt>
                <c:pt idx="1042">
                  <c:v>1E-4</c:v>
                </c:pt>
                <c:pt idx="1043">
                  <c:v>1E-4</c:v>
                </c:pt>
                <c:pt idx="1044">
                  <c:v>1E-4</c:v>
                </c:pt>
                <c:pt idx="1045">
                  <c:v>1E-4</c:v>
                </c:pt>
                <c:pt idx="1046">
                  <c:v>1.0001</c:v>
                </c:pt>
                <c:pt idx="1047">
                  <c:v>1E-4</c:v>
                </c:pt>
                <c:pt idx="1048">
                  <c:v>1E-4</c:v>
                </c:pt>
                <c:pt idx="1049">
                  <c:v>1E-4</c:v>
                </c:pt>
                <c:pt idx="1050">
                  <c:v>1E-4</c:v>
                </c:pt>
                <c:pt idx="1051">
                  <c:v>1E-4</c:v>
                </c:pt>
                <c:pt idx="1052">
                  <c:v>1E-4</c:v>
                </c:pt>
                <c:pt idx="1053">
                  <c:v>1E-4</c:v>
                </c:pt>
                <c:pt idx="1054">
                  <c:v>1E-4</c:v>
                </c:pt>
                <c:pt idx="1055">
                  <c:v>1E-4</c:v>
                </c:pt>
                <c:pt idx="1056">
                  <c:v>1E-4</c:v>
                </c:pt>
                <c:pt idx="1057">
                  <c:v>1E-4</c:v>
                </c:pt>
                <c:pt idx="1058">
                  <c:v>1E-4</c:v>
                </c:pt>
                <c:pt idx="1059">
                  <c:v>1.0001</c:v>
                </c:pt>
                <c:pt idx="1060">
                  <c:v>1E-4</c:v>
                </c:pt>
                <c:pt idx="1061">
                  <c:v>1E-4</c:v>
                </c:pt>
                <c:pt idx="1062">
                  <c:v>1E-4</c:v>
                </c:pt>
                <c:pt idx="1063">
                  <c:v>1E-4</c:v>
                </c:pt>
                <c:pt idx="1064">
                  <c:v>1E-4</c:v>
                </c:pt>
                <c:pt idx="1065">
                  <c:v>1E-4</c:v>
                </c:pt>
                <c:pt idx="1066">
                  <c:v>1E-4</c:v>
                </c:pt>
                <c:pt idx="1067">
                  <c:v>1E-4</c:v>
                </c:pt>
                <c:pt idx="1068">
                  <c:v>1E-4</c:v>
                </c:pt>
                <c:pt idx="1069">
                  <c:v>1E-4</c:v>
                </c:pt>
                <c:pt idx="1070">
                  <c:v>1E-4</c:v>
                </c:pt>
                <c:pt idx="1071">
                  <c:v>1E-4</c:v>
                </c:pt>
                <c:pt idx="1072">
                  <c:v>1E-4</c:v>
                </c:pt>
                <c:pt idx="1073">
                  <c:v>1E-4</c:v>
                </c:pt>
                <c:pt idx="1074">
                  <c:v>1E-4</c:v>
                </c:pt>
                <c:pt idx="1075">
                  <c:v>1E-4</c:v>
                </c:pt>
                <c:pt idx="1076">
                  <c:v>1E-4</c:v>
                </c:pt>
                <c:pt idx="1077">
                  <c:v>1E-4</c:v>
                </c:pt>
                <c:pt idx="1078">
                  <c:v>1E-4</c:v>
                </c:pt>
                <c:pt idx="1079">
                  <c:v>1E-4</c:v>
                </c:pt>
                <c:pt idx="1080">
                  <c:v>1E-4</c:v>
                </c:pt>
                <c:pt idx="1081">
                  <c:v>1E-4</c:v>
                </c:pt>
                <c:pt idx="1082">
                  <c:v>1E-4</c:v>
                </c:pt>
                <c:pt idx="1083">
                  <c:v>1E-4</c:v>
                </c:pt>
                <c:pt idx="1084">
                  <c:v>1E-4</c:v>
                </c:pt>
                <c:pt idx="1085">
                  <c:v>1E-4</c:v>
                </c:pt>
                <c:pt idx="1086">
                  <c:v>1E-4</c:v>
                </c:pt>
                <c:pt idx="1087">
                  <c:v>1E-4</c:v>
                </c:pt>
                <c:pt idx="1088">
                  <c:v>1E-4</c:v>
                </c:pt>
                <c:pt idx="1089">
                  <c:v>1E-4</c:v>
                </c:pt>
                <c:pt idx="1090">
                  <c:v>1E-4</c:v>
                </c:pt>
                <c:pt idx="1091">
                  <c:v>1E-4</c:v>
                </c:pt>
                <c:pt idx="1092">
                  <c:v>1E-4</c:v>
                </c:pt>
                <c:pt idx="1093">
                  <c:v>1E-4</c:v>
                </c:pt>
                <c:pt idx="1094">
                  <c:v>1E-4</c:v>
                </c:pt>
                <c:pt idx="1095">
                  <c:v>1E-4</c:v>
                </c:pt>
                <c:pt idx="1096">
                  <c:v>1E-4</c:v>
                </c:pt>
                <c:pt idx="1097">
                  <c:v>1E-4</c:v>
                </c:pt>
                <c:pt idx="1098">
                  <c:v>1E-4</c:v>
                </c:pt>
                <c:pt idx="1099">
                  <c:v>1E-4</c:v>
                </c:pt>
                <c:pt idx="1100">
                  <c:v>2.0001000000000002</c:v>
                </c:pt>
                <c:pt idx="1101">
                  <c:v>1E-4</c:v>
                </c:pt>
                <c:pt idx="1102">
                  <c:v>1E-4</c:v>
                </c:pt>
                <c:pt idx="1103">
                  <c:v>1E-4</c:v>
                </c:pt>
                <c:pt idx="1104">
                  <c:v>1E-4</c:v>
                </c:pt>
                <c:pt idx="1105">
                  <c:v>1E-4</c:v>
                </c:pt>
                <c:pt idx="1106">
                  <c:v>1E-4</c:v>
                </c:pt>
                <c:pt idx="1107">
                  <c:v>1E-4</c:v>
                </c:pt>
                <c:pt idx="1108">
                  <c:v>1E-4</c:v>
                </c:pt>
                <c:pt idx="1109">
                  <c:v>1E-4</c:v>
                </c:pt>
                <c:pt idx="1110">
                  <c:v>1E-4</c:v>
                </c:pt>
                <c:pt idx="1111">
                  <c:v>1E-4</c:v>
                </c:pt>
                <c:pt idx="1112">
                  <c:v>1E-4</c:v>
                </c:pt>
                <c:pt idx="1113">
                  <c:v>1E-4</c:v>
                </c:pt>
                <c:pt idx="1114">
                  <c:v>1E-4</c:v>
                </c:pt>
                <c:pt idx="1115">
                  <c:v>1E-4</c:v>
                </c:pt>
                <c:pt idx="1116">
                  <c:v>1E-4</c:v>
                </c:pt>
                <c:pt idx="1117">
                  <c:v>1E-4</c:v>
                </c:pt>
                <c:pt idx="1118">
                  <c:v>1E-4</c:v>
                </c:pt>
                <c:pt idx="1119">
                  <c:v>1.0001</c:v>
                </c:pt>
                <c:pt idx="1120">
                  <c:v>1E-4</c:v>
                </c:pt>
                <c:pt idx="1121">
                  <c:v>1E-4</c:v>
                </c:pt>
                <c:pt idx="1122">
                  <c:v>1E-4</c:v>
                </c:pt>
                <c:pt idx="1123">
                  <c:v>1E-4</c:v>
                </c:pt>
                <c:pt idx="1124">
                  <c:v>1E-4</c:v>
                </c:pt>
                <c:pt idx="1125">
                  <c:v>1E-4</c:v>
                </c:pt>
                <c:pt idx="1126">
                  <c:v>1E-4</c:v>
                </c:pt>
                <c:pt idx="1127">
                  <c:v>1E-4</c:v>
                </c:pt>
                <c:pt idx="1128">
                  <c:v>1.0001</c:v>
                </c:pt>
                <c:pt idx="1129">
                  <c:v>1E-4</c:v>
                </c:pt>
                <c:pt idx="1130">
                  <c:v>1E-4</c:v>
                </c:pt>
                <c:pt idx="1131">
                  <c:v>1.0001</c:v>
                </c:pt>
                <c:pt idx="1132">
                  <c:v>1E-4</c:v>
                </c:pt>
                <c:pt idx="1133">
                  <c:v>1E-4</c:v>
                </c:pt>
                <c:pt idx="1134">
                  <c:v>1E-4</c:v>
                </c:pt>
                <c:pt idx="1135">
                  <c:v>1.0001</c:v>
                </c:pt>
                <c:pt idx="1136">
                  <c:v>1E-4</c:v>
                </c:pt>
                <c:pt idx="1137">
                  <c:v>1E-4</c:v>
                </c:pt>
                <c:pt idx="1138">
                  <c:v>1E-4</c:v>
                </c:pt>
                <c:pt idx="1139">
                  <c:v>1E-4</c:v>
                </c:pt>
                <c:pt idx="1140">
                  <c:v>1E-4</c:v>
                </c:pt>
                <c:pt idx="1141">
                  <c:v>1E-4</c:v>
                </c:pt>
                <c:pt idx="1142">
                  <c:v>1E-4</c:v>
                </c:pt>
                <c:pt idx="1143">
                  <c:v>1E-4</c:v>
                </c:pt>
                <c:pt idx="1144">
                  <c:v>1E-4</c:v>
                </c:pt>
                <c:pt idx="1145">
                  <c:v>1E-4</c:v>
                </c:pt>
                <c:pt idx="1146">
                  <c:v>1E-4</c:v>
                </c:pt>
                <c:pt idx="1147">
                  <c:v>1E-4</c:v>
                </c:pt>
                <c:pt idx="1148">
                  <c:v>1E-4</c:v>
                </c:pt>
                <c:pt idx="1149">
                  <c:v>1E-4</c:v>
                </c:pt>
                <c:pt idx="1150">
                  <c:v>1E-4</c:v>
                </c:pt>
                <c:pt idx="1151">
                  <c:v>1E-4</c:v>
                </c:pt>
                <c:pt idx="1152">
                  <c:v>1E-4</c:v>
                </c:pt>
                <c:pt idx="1153">
                  <c:v>1E-4</c:v>
                </c:pt>
                <c:pt idx="1154">
                  <c:v>1E-4</c:v>
                </c:pt>
                <c:pt idx="1155">
                  <c:v>1E-4</c:v>
                </c:pt>
                <c:pt idx="1156">
                  <c:v>1E-4</c:v>
                </c:pt>
                <c:pt idx="1157">
                  <c:v>1E-4</c:v>
                </c:pt>
                <c:pt idx="1158">
                  <c:v>1E-4</c:v>
                </c:pt>
                <c:pt idx="1159">
                  <c:v>1E-4</c:v>
                </c:pt>
                <c:pt idx="1160">
                  <c:v>1E-4</c:v>
                </c:pt>
                <c:pt idx="1161">
                  <c:v>1E-4</c:v>
                </c:pt>
                <c:pt idx="1162">
                  <c:v>1E-4</c:v>
                </c:pt>
                <c:pt idx="1163">
                  <c:v>1E-4</c:v>
                </c:pt>
                <c:pt idx="1164">
                  <c:v>1E-4</c:v>
                </c:pt>
                <c:pt idx="1165">
                  <c:v>1E-4</c:v>
                </c:pt>
                <c:pt idx="1166">
                  <c:v>1E-4</c:v>
                </c:pt>
                <c:pt idx="1167">
                  <c:v>1E-4</c:v>
                </c:pt>
                <c:pt idx="1168">
                  <c:v>1E-4</c:v>
                </c:pt>
                <c:pt idx="1169">
                  <c:v>1E-4</c:v>
                </c:pt>
                <c:pt idx="1170">
                  <c:v>1E-4</c:v>
                </c:pt>
                <c:pt idx="1171">
                  <c:v>1E-4</c:v>
                </c:pt>
                <c:pt idx="1172">
                  <c:v>1E-4</c:v>
                </c:pt>
                <c:pt idx="1173">
                  <c:v>1E-4</c:v>
                </c:pt>
                <c:pt idx="1174">
                  <c:v>1E-4</c:v>
                </c:pt>
                <c:pt idx="1175">
                  <c:v>1E-4</c:v>
                </c:pt>
                <c:pt idx="1176">
                  <c:v>1E-4</c:v>
                </c:pt>
                <c:pt idx="1177">
                  <c:v>1E-4</c:v>
                </c:pt>
                <c:pt idx="1178">
                  <c:v>1.0001</c:v>
                </c:pt>
                <c:pt idx="1179">
                  <c:v>1E-4</c:v>
                </c:pt>
                <c:pt idx="1180">
                  <c:v>1E-4</c:v>
                </c:pt>
                <c:pt idx="1181">
                  <c:v>1E-4</c:v>
                </c:pt>
                <c:pt idx="1182">
                  <c:v>1E-4</c:v>
                </c:pt>
                <c:pt idx="1183">
                  <c:v>1E-4</c:v>
                </c:pt>
                <c:pt idx="1184">
                  <c:v>1E-4</c:v>
                </c:pt>
                <c:pt idx="1185">
                  <c:v>1E-4</c:v>
                </c:pt>
                <c:pt idx="1186">
                  <c:v>1E-4</c:v>
                </c:pt>
                <c:pt idx="1187">
                  <c:v>1E-4</c:v>
                </c:pt>
                <c:pt idx="1188">
                  <c:v>1E-4</c:v>
                </c:pt>
                <c:pt idx="1189">
                  <c:v>1E-4</c:v>
                </c:pt>
                <c:pt idx="1190">
                  <c:v>1E-4</c:v>
                </c:pt>
                <c:pt idx="1191">
                  <c:v>1E-4</c:v>
                </c:pt>
                <c:pt idx="1192">
                  <c:v>1E-4</c:v>
                </c:pt>
                <c:pt idx="1193">
                  <c:v>1E-4</c:v>
                </c:pt>
                <c:pt idx="1194">
                  <c:v>1E-4</c:v>
                </c:pt>
                <c:pt idx="1195">
                  <c:v>1E-4</c:v>
                </c:pt>
                <c:pt idx="1196">
                  <c:v>1E-4</c:v>
                </c:pt>
                <c:pt idx="1197">
                  <c:v>1E-4</c:v>
                </c:pt>
                <c:pt idx="1198">
                  <c:v>1E-4</c:v>
                </c:pt>
                <c:pt idx="1199">
                  <c:v>1E-4</c:v>
                </c:pt>
                <c:pt idx="1200">
                  <c:v>1E-4</c:v>
                </c:pt>
                <c:pt idx="1201">
                  <c:v>1E-4</c:v>
                </c:pt>
                <c:pt idx="1202">
                  <c:v>1E-4</c:v>
                </c:pt>
                <c:pt idx="1203">
                  <c:v>1E-4</c:v>
                </c:pt>
                <c:pt idx="1204">
                  <c:v>1E-4</c:v>
                </c:pt>
                <c:pt idx="1205">
                  <c:v>1E-4</c:v>
                </c:pt>
                <c:pt idx="1206">
                  <c:v>1E-4</c:v>
                </c:pt>
                <c:pt idx="1207">
                  <c:v>1E-4</c:v>
                </c:pt>
                <c:pt idx="1208">
                  <c:v>1E-4</c:v>
                </c:pt>
                <c:pt idx="1209">
                  <c:v>1E-4</c:v>
                </c:pt>
                <c:pt idx="1210">
                  <c:v>1E-4</c:v>
                </c:pt>
                <c:pt idx="1211">
                  <c:v>1E-4</c:v>
                </c:pt>
                <c:pt idx="1212">
                  <c:v>1E-4</c:v>
                </c:pt>
                <c:pt idx="1213">
                  <c:v>1E-4</c:v>
                </c:pt>
                <c:pt idx="1214">
                  <c:v>1E-4</c:v>
                </c:pt>
                <c:pt idx="1215">
                  <c:v>1E-4</c:v>
                </c:pt>
                <c:pt idx="1216">
                  <c:v>1E-4</c:v>
                </c:pt>
                <c:pt idx="1217">
                  <c:v>1E-4</c:v>
                </c:pt>
                <c:pt idx="1218">
                  <c:v>1E-4</c:v>
                </c:pt>
                <c:pt idx="1219">
                  <c:v>1E-4</c:v>
                </c:pt>
                <c:pt idx="1220">
                  <c:v>1E-4</c:v>
                </c:pt>
                <c:pt idx="1221">
                  <c:v>1E-4</c:v>
                </c:pt>
                <c:pt idx="1222">
                  <c:v>1.0001</c:v>
                </c:pt>
                <c:pt idx="1223">
                  <c:v>1E-4</c:v>
                </c:pt>
                <c:pt idx="1224">
                  <c:v>1E-4</c:v>
                </c:pt>
                <c:pt idx="1225">
                  <c:v>1E-4</c:v>
                </c:pt>
                <c:pt idx="1226">
                  <c:v>1E-4</c:v>
                </c:pt>
                <c:pt idx="1227">
                  <c:v>1E-4</c:v>
                </c:pt>
                <c:pt idx="1228">
                  <c:v>1E-4</c:v>
                </c:pt>
                <c:pt idx="1229">
                  <c:v>1E-4</c:v>
                </c:pt>
                <c:pt idx="1230">
                  <c:v>1E-4</c:v>
                </c:pt>
                <c:pt idx="1231">
                  <c:v>1E-4</c:v>
                </c:pt>
                <c:pt idx="1232">
                  <c:v>1E-4</c:v>
                </c:pt>
                <c:pt idx="1233">
                  <c:v>1E-4</c:v>
                </c:pt>
                <c:pt idx="1234">
                  <c:v>1E-4</c:v>
                </c:pt>
                <c:pt idx="1235">
                  <c:v>1E-4</c:v>
                </c:pt>
                <c:pt idx="1236">
                  <c:v>1E-4</c:v>
                </c:pt>
                <c:pt idx="1237">
                  <c:v>1E-4</c:v>
                </c:pt>
                <c:pt idx="1238">
                  <c:v>1.0001</c:v>
                </c:pt>
                <c:pt idx="1239">
                  <c:v>1E-4</c:v>
                </c:pt>
                <c:pt idx="1240">
                  <c:v>1E-4</c:v>
                </c:pt>
                <c:pt idx="1241">
                  <c:v>1E-4</c:v>
                </c:pt>
                <c:pt idx="1242">
                  <c:v>1E-4</c:v>
                </c:pt>
                <c:pt idx="1243">
                  <c:v>1E-4</c:v>
                </c:pt>
                <c:pt idx="1244">
                  <c:v>1E-4</c:v>
                </c:pt>
                <c:pt idx="1245">
                  <c:v>1E-4</c:v>
                </c:pt>
                <c:pt idx="1246">
                  <c:v>1E-4</c:v>
                </c:pt>
                <c:pt idx="1247">
                  <c:v>1E-4</c:v>
                </c:pt>
                <c:pt idx="1248">
                  <c:v>1E-4</c:v>
                </c:pt>
                <c:pt idx="1249">
                  <c:v>1.0001</c:v>
                </c:pt>
                <c:pt idx="1250">
                  <c:v>1E-4</c:v>
                </c:pt>
                <c:pt idx="1251">
                  <c:v>1E-4</c:v>
                </c:pt>
                <c:pt idx="1252">
                  <c:v>1E-4</c:v>
                </c:pt>
                <c:pt idx="1253">
                  <c:v>1E-4</c:v>
                </c:pt>
                <c:pt idx="1254">
                  <c:v>1E-4</c:v>
                </c:pt>
                <c:pt idx="1255">
                  <c:v>1E-4</c:v>
                </c:pt>
                <c:pt idx="1256">
                  <c:v>1E-4</c:v>
                </c:pt>
                <c:pt idx="1257">
                  <c:v>1E-4</c:v>
                </c:pt>
                <c:pt idx="1258">
                  <c:v>1E-4</c:v>
                </c:pt>
                <c:pt idx="1259">
                  <c:v>1E-4</c:v>
                </c:pt>
                <c:pt idx="1260">
                  <c:v>1E-4</c:v>
                </c:pt>
                <c:pt idx="1261">
                  <c:v>1E-4</c:v>
                </c:pt>
                <c:pt idx="1262">
                  <c:v>1E-4</c:v>
                </c:pt>
                <c:pt idx="1263">
                  <c:v>1E-4</c:v>
                </c:pt>
                <c:pt idx="1264">
                  <c:v>1E-4</c:v>
                </c:pt>
                <c:pt idx="1265">
                  <c:v>1E-4</c:v>
                </c:pt>
                <c:pt idx="1266">
                  <c:v>1E-4</c:v>
                </c:pt>
                <c:pt idx="1267">
                  <c:v>1E-4</c:v>
                </c:pt>
                <c:pt idx="1268">
                  <c:v>1E-4</c:v>
                </c:pt>
                <c:pt idx="1269">
                  <c:v>1E-4</c:v>
                </c:pt>
                <c:pt idx="1270">
                  <c:v>1E-4</c:v>
                </c:pt>
                <c:pt idx="1271">
                  <c:v>1E-4</c:v>
                </c:pt>
                <c:pt idx="1272">
                  <c:v>1E-4</c:v>
                </c:pt>
                <c:pt idx="1273">
                  <c:v>1E-4</c:v>
                </c:pt>
                <c:pt idx="1274">
                  <c:v>1E-4</c:v>
                </c:pt>
                <c:pt idx="1275">
                  <c:v>1E-4</c:v>
                </c:pt>
                <c:pt idx="1276">
                  <c:v>1E-4</c:v>
                </c:pt>
                <c:pt idx="1277">
                  <c:v>1E-4</c:v>
                </c:pt>
                <c:pt idx="1278">
                  <c:v>1E-4</c:v>
                </c:pt>
                <c:pt idx="1279">
                  <c:v>1E-4</c:v>
                </c:pt>
                <c:pt idx="1280">
                  <c:v>1E-4</c:v>
                </c:pt>
                <c:pt idx="1281">
                  <c:v>1E-4</c:v>
                </c:pt>
                <c:pt idx="1282">
                  <c:v>1E-4</c:v>
                </c:pt>
                <c:pt idx="1283">
                  <c:v>1.0001</c:v>
                </c:pt>
                <c:pt idx="1284">
                  <c:v>1E-4</c:v>
                </c:pt>
                <c:pt idx="1285">
                  <c:v>1E-4</c:v>
                </c:pt>
                <c:pt idx="1286">
                  <c:v>1E-4</c:v>
                </c:pt>
                <c:pt idx="1287">
                  <c:v>1E-4</c:v>
                </c:pt>
                <c:pt idx="1288">
                  <c:v>1E-4</c:v>
                </c:pt>
                <c:pt idx="1289">
                  <c:v>1E-4</c:v>
                </c:pt>
                <c:pt idx="1290">
                  <c:v>1E-4</c:v>
                </c:pt>
                <c:pt idx="1291">
                  <c:v>1E-4</c:v>
                </c:pt>
                <c:pt idx="1292">
                  <c:v>1E-4</c:v>
                </c:pt>
                <c:pt idx="1293">
                  <c:v>1.0001</c:v>
                </c:pt>
                <c:pt idx="1294">
                  <c:v>1E-4</c:v>
                </c:pt>
                <c:pt idx="1295">
                  <c:v>1E-4</c:v>
                </c:pt>
                <c:pt idx="1296">
                  <c:v>1E-4</c:v>
                </c:pt>
                <c:pt idx="1297">
                  <c:v>1E-4</c:v>
                </c:pt>
                <c:pt idx="1298">
                  <c:v>1E-4</c:v>
                </c:pt>
                <c:pt idx="1299">
                  <c:v>1E-4</c:v>
                </c:pt>
                <c:pt idx="1300">
                  <c:v>1E-4</c:v>
                </c:pt>
                <c:pt idx="1301">
                  <c:v>1E-4</c:v>
                </c:pt>
                <c:pt idx="1302">
                  <c:v>1.0001</c:v>
                </c:pt>
                <c:pt idx="1303">
                  <c:v>1E-4</c:v>
                </c:pt>
                <c:pt idx="1304">
                  <c:v>1E-4</c:v>
                </c:pt>
                <c:pt idx="1305">
                  <c:v>1E-4</c:v>
                </c:pt>
                <c:pt idx="1306">
                  <c:v>1E-4</c:v>
                </c:pt>
                <c:pt idx="1307">
                  <c:v>1E-4</c:v>
                </c:pt>
                <c:pt idx="1308">
                  <c:v>1E-4</c:v>
                </c:pt>
                <c:pt idx="1309">
                  <c:v>1E-4</c:v>
                </c:pt>
                <c:pt idx="1310">
                  <c:v>1E-4</c:v>
                </c:pt>
                <c:pt idx="1311">
                  <c:v>1E-4</c:v>
                </c:pt>
                <c:pt idx="1312">
                  <c:v>1E-4</c:v>
                </c:pt>
                <c:pt idx="1313">
                  <c:v>1E-4</c:v>
                </c:pt>
                <c:pt idx="1314">
                  <c:v>1E-4</c:v>
                </c:pt>
                <c:pt idx="1315">
                  <c:v>1E-4</c:v>
                </c:pt>
                <c:pt idx="1316">
                  <c:v>1E-4</c:v>
                </c:pt>
                <c:pt idx="1317">
                  <c:v>1E-4</c:v>
                </c:pt>
                <c:pt idx="1318">
                  <c:v>1E-4</c:v>
                </c:pt>
                <c:pt idx="1319">
                  <c:v>1E-4</c:v>
                </c:pt>
                <c:pt idx="1320">
                  <c:v>1E-4</c:v>
                </c:pt>
                <c:pt idx="1321">
                  <c:v>1.0001</c:v>
                </c:pt>
                <c:pt idx="1322">
                  <c:v>1E-4</c:v>
                </c:pt>
                <c:pt idx="1323">
                  <c:v>1E-4</c:v>
                </c:pt>
                <c:pt idx="1324">
                  <c:v>1E-4</c:v>
                </c:pt>
                <c:pt idx="1325">
                  <c:v>1E-4</c:v>
                </c:pt>
                <c:pt idx="1326">
                  <c:v>1E-4</c:v>
                </c:pt>
                <c:pt idx="1327">
                  <c:v>1E-4</c:v>
                </c:pt>
                <c:pt idx="1328">
                  <c:v>1E-4</c:v>
                </c:pt>
                <c:pt idx="1329">
                  <c:v>1E-4</c:v>
                </c:pt>
                <c:pt idx="1330">
                  <c:v>1E-4</c:v>
                </c:pt>
                <c:pt idx="1331">
                  <c:v>1.0001</c:v>
                </c:pt>
                <c:pt idx="1332">
                  <c:v>1E-4</c:v>
                </c:pt>
                <c:pt idx="1333">
                  <c:v>1E-4</c:v>
                </c:pt>
                <c:pt idx="1334">
                  <c:v>1E-4</c:v>
                </c:pt>
                <c:pt idx="1335">
                  <c:v>1E-4</c:v>
                </c:pt>
                <c:pt idx="1336">
                  <c:v>1E-4</c:v>
                </c:pt>
                <c:pt idx="1337">
                  <c:v>1E-4</c:v>
                </c:pt>
                <c:pt idx="1338">
                  <c:v>1E-4</c:v>
                </c:pt>
                <c:pt idx="1339">
                  <c:v>1E-4</c:v>
                </c:pt>
                <c:pt idx="1340">
                  <c:v>1E-4</c:v>
                </c:pt>
                <c:pt idx="1341">
                  <c:v>1E-4</c:v>
                </c:pt>
                <c:pt idx="1342">
                  <c:v>1.0001</c:v>
                </c:pt>
                <c:pt idx="1343">
                  <c:v>1E-4</c:v>
                </c:pt>
                <c:pt idx="1344">
                  <c:v>1E-4</c:v>
                </c:pt>
                <c:pt idx="1345">
                  <c:v>1E-4</c:v>
                </c:pt>
                <c:pt idx="1346">
                  <c:v>1E-4</c:v>
                </c:pt>
                <c:pt idx="1347">
                  <c:v>1E-4</c:v>
                </c:pt>
                <c:pt idx="1348">
                  <c:v>1E-4</c:v>
                </c:pt>
                <c:pt idx="1349">
                  <c:v>1E-4</c:v>
                </c:pt>
                <c:pt idx="1350">
                  <c:v>1E-4</c:v>
                </c:pt>
                <c:pt idx="1351">
                  <c:v>1E-4</c:v>
                </c:pt>
                <c:pt idx="1352">
                  <c:v>1E-4</c:v>
                </c:pt>
                <c:pt idx="1353">
                  <c:v>1E-4</c:v>
                </c:pt>
                <c:pt idx="1354">
                  <c:v>1E-4</c:v>
                </c:pt>
                <c:pt idx="1355">
                  <c:v>1E-4</c:v>
                </c:pt>
                <c:pt idx="1356">
                  <c:v>1E-4</c:v>
                </c:pt>
                <c:pt idx="1357">
                  <c:v>1E-4</c:v>
                </c:pt>
                <c:pt idx="1358">
                  <c:v>1E-4</c:v>
                </c:pt>
                <c:pt idx="1359">
                  <c:v>1E-4</c:v>
                </c:pt>
                <c:pt idx="1360">
                  <c:v>1E-4</c:v>
                </c:pt>
                <c:pt idx="1361">
                  <c:v>1.0001</c:v>
                </c:pt>
                <c:pt idx="1362">
                  <c:v>1E-4</c:v>
                </c:pt>
                <c:pt idx="1363">
                  <c:v>1.0001</c:v>
                </c:pt>
                <c:pt idx="1364">
                  <c:v>1E-4</c:v>
                </c:pt>
                <c:pt idx="1365">
                  <c:v>1E-4</c:v>
                </c:pt>
                <c:pt idx="1366">
                  <c:v>1E-4</c:v>
                </c:pt>
                <c:pt idx="1367">
                  <c:v>1E-4</c:v>
                </c:pt>
                <c:pt idx="1368">
                  <c:v>1E-4</c:v>
                </c:pt>
                <c:pt idx="1369">
                  <c:v>1E-4</c:v>
                </c:pt>
                <c:pt idx="1370">
                  <c:v>1E-4</c:v>
                </c:pt>
                <c:pt idx="1371">
                  <c:v>1E-4</c:v>
                </c:pt>
                <c:pt idx="1372">
                  <c:v>1E-4</c:v>
                </c:pt>
                <c:pt idx="1373">
                  <c:v>1E-4</c:v>
                </c:pt>
                <c:pt idx="1374">
                  <c:v>1E-4</c:v>
                </c:pt>
                <c:pt idx="1375">
                  <c:v>1E-4</c:v>
                </c:pt>
                <c:pt idx="1376">
                  <c:v>1E-4</c:v>
                </c:pt>
                <c:pt idx="1377">
                  <c:v>1E-4</c:v>
                </c:pt>
                <c:pt idx="1378">
                  <c:v>1E-4</c:v>
                </c:pt>
                <c:pt idx="1379">
                  <c:v>1E-4</c:v>
                </c:pt>
                <c:pt idx="1380">
                  <c:v>1.0001</c:v>
                </c:pt>
                <c:pt idx="1381">
                  <c:v>1E-4</c:v>
                </c:pt>
                <c:pt idx="1382">
                  <c:v>1E-4</c:v>
                </c:pt>
                <c:pt idx="1383">
                  <c:v>1E-4</c:v>
                </c:pt>
                <c:pt idx="1384">
                  <c:v>1E-4</c:v>
                </c:pt>
                <c:pt idx="1385">
                  <c:v>1E-4</c:v>
                </c:pt>
                <c:pt idx="1386">
                  <c:v>1E-4</c:v>
                </c:pt>
                <c:pt idx="1387">
                  <c:v>1E-4</c:v>
                </c:pt>
                <c:pt idx="1388">
                  <c:v>1E-4</c:v>
                </c:pt>
                <c:pt idx="1389">
                  <c:v>1E-4</c:v>
                </c:pt>
                <c:pt idx="1390">
                  <c:v>1E-4</c:v>
                </c:pt>
                <c:pt idx="1391">
                  <c:v>1.0001</c:v>
                </c:pt>
                <c:pt idx="1392">
                  <c:v>1E-4</c:v>
                </c:pt>
                <c:pt idx="1393">
                  <c:v>1E-4</c:v>
                </c:pt>
                <c:pt idx="1394">
                  <c:v>1E-4</c:v>
                </c:pt>
                <c:pt idx="1395">
                  <c:v>1E-4</c:v>
                </c:pt>
                <c:pt idx="1396">
                  <c:v>1E-4</c:v>
                </c:pt>
                <c:pt idx="1397">
                  <c:v>1E-4</c:v>
                </c:pt>
                <c:pt idx="1398">
                  <c:v>1E-4</c:v>
                </c:pt>
                <c:pt idx="1399">
                  <c:v>1E-4</c:v>
                </c:pt>
                <c:pt idx="1400">
                  <c:v>1E-4</c:v>
                </c:pt>
                <c:pt idx="1401">
                  <c:v>1E-4</c:v>
                </c:pt>
                <c:pt idx="1402">
                  <c:v>1E-4</c:v>
                </c:pt>
                <c:pt idx="1403">
                  <c:v>1E-4</c:v>
                </c:pt>
                <c:pt idx="1404">
                  <c:v>1E-4</c:v>
                </c:pt>
                <c:pt idx="1405">
                  <c:v>1E-4</c:v>
                </c:pt>
                <c:pt idx="1406">
                  <c:v>1E-4</c:v>
                </c:pt>
                <c:pt idx="1407">
                  <c:v>2.0001000000000002</c:v>
                </c:pt>
                <c:pt idx="1408">
                  <c:v>1E-4</c:v>
                </c:pt>
                <c:pt idx="1409">
                  <c:v>1.0001</c:v>
                </c:pt>
                <c:pt idx="1410">
                  <c:v>1E-4</c:v>
                </c:pt>
                <c:pt idx="1411">
                  <c:v>1E-4</c:v>
                </c:pt>
                <c:pt idx="1412">
                  <c:v>1E-4</c:v>
                </c:pt>
                <c:pt idx="1413">
                  <c:v>1E-4</c:v>
                </c:pt>
                <c:pt idx="1414">
                  <c:v>1E-4</c:v>
                </c:pt>
                <c:pt idx="1415">
                  <c:v>1E-4</c:v>
                </c:pt>
                <c:pt idx="1416">
                  <c:v>1E-4</c:v>
                </c:pt>
                <c:pt idx="1417">
                  <c:v>1E-4</c:v>
                </c:pt>
                <c:pt idx="1418">
                  <c:v>1E-4</c:v>
                </c:pt>
                <c:pt idx="1419">
                  <c:v>1E-4</c:v>
                </c:pt>
                <c:pt idx="1420">
                  <c:v>1E-4</c:v>
                </c:pt>
                <c:pt idx="1421">
                  <c:v>1E-4</c:v>
                </c:pt>
                <c:pt idx="1422">
                  <c:v>1E-4</c:v>
                </c:pt>
                <c:pt idx="1423">
                  <c:v>1E-4</c:v>
                </c:pt>
                <c:pt idx="1424">
                  <c:v>1E-4</c:v>
                </c:pt>
                <c:pt idx="1425">
                  <c:v>1.0001</c:v>
                </c:pt>
                <c:pt idx="1426">
                  <c:v>1E-4</c:v>
                </c:pt>
                <c:pt idx="1427">
                  <c:v>1E-4</c:v>
                </c:pt>
                <c:pt idx="1428">
                  <c:v>1E-4</c:v>
                </c:pt>
                <c:pt idx="1429">
                  <c:v>1E-4</c:v>
                </c:pt>
                <c:pt idx="1430">
                  <c:v>1E-4</c:v>
                </c:pt>
                <c:pt idx="1431">
                  <c:v>1E-4</c:v>
                </c:pt>
                <c:pt idx="1432">
                  <c:v>1E-4</c:v>
                </c:pt>
                <c:pt idx="1433">
                  <c:v>1E-4</c:v>
                </c:pt>
                <c:pt idx="1434">
                  <c:v>1E-4</c:v>
                </c:pt>
                <c:pt idx="1435">
                  <c:v>1.0001</c:v>
                </c:pt>
                <c:pt idx="1436">
                  <c:v>1E-4</c:v>
                </c:pt>
                <c:pt idx="1437">
                  <c:v>1E-4</c:v>
                </c:pt>
                <c:pt idx="1438">
                  <c:v>1.0001</c:v>
                </c:pt>
                <c:pt idx="1439">
                  <c:v>1E-4</c:v>
                </c:pt>
                <c:pt idx="1440">
                  <c:v>1E-4</c:v>
                </c:pt>
                <c:pt idx="1441">
                  <c:v>1E-4</c:v>
                </c:pt>
                <c:pt idx="1442">
                  <c:v>1E-4</c:v>
                </c:pt>
                <c:pt idx="1443">
                  <c:v>1E-4</c:v>
                </c:pt>
                <c:pt idx="1444">
                  <c:v>1E-4</c:v>
                </c:pt>
                <c:pt idx="1445">
                  <c:v>1E-4</c:v>
                </c:pt>
                <c:pt idx="1446">
                  <c:v>1E-4</c:v>
                </c:pt>
                <c:pt idx="1447">
                  <c:v>1E-4</c:v>
                </c:pt>
                <c:pt idx="1448">
                  <c:v>1E-4</c:v>
                </c:pt>
                <c:pt idx="1449">
                  <c:v>1E-4</c:v>
                </c:pt>
                <c:pt idx="1450">
                  <c:v>1E-4</c:v>
                </c:pt>
                <c:pt idx="1451">
                  <c:v>1E-4</c:v>
                </c:pt>
                <c:pt idx="1452">
                  <c:v>1E-4</c:v>
                </c:pt>
                <c:pt idx="1453">
                  <c:v>1E-4</c:v>
                </c:pt>
                <c:pt idx="1454">
                  <c:v>1E-4</c:v>
                </c:pt>
                <c:pt idx="1455">
                  <c:v>1E-4</c:v>
                </c:pt>
                <c:pt idx="1456">
                  <c:v>1E-4</c:v>
                </c:pt>
                <c:pt idx="1457">
                  <c:v>1E-4</c:v>
                </c:pt>
                <c:pt idx="1458">
                  <c:v>1E-4</c:v>
                </c:pt>
                <c:pt idx="1459">
                  <c:v>1E-4</c:v>
                </c:pt>
                <c:pt idx="1460">
                  <c:v>1E-4</c:v>
                </c:pt>
                <c:pt idx="1461">
                  <c:v>1.0001</c:v>
                </c:pt>
                <c:pt idx="1462">
                  <c:v>1E-4</c:v>
                </c:pt>
                <c:pt idx="1463">
                  <c:v>1E-4</c:v>
                </c:pt>
                <c:pt idx="1464">
                  <c:v>1E-4</c:v>
                </c:pt>
                <c:pt idx="1465">
                  <c:v>1E-4</c:v>
                </c:pt>
                <c:pt idx="1466">
                  <c:v>1E-4</c:v>
                </c:pt>
                <c:pt idx="1467">
                  <c:v>1E-4</c:v>
                </c:pt>
                <c:pt idx="1468">
                  <c:v>1E-4</c:v>
                </c:pt>
                <c:pt idx="1469">
                  <c:v>1.0001</c:v>
                </c:pt>
                <c:pt idx="1470">
                  <c:v>1E-4</c:v>
                </c:pt>
                <c:pt idx="1471">
                  <c:v>1E-4</c:v>
                </c:pt>
                <c:pt idx="1472">
                  <c:v>1E-4</c:v>
                </c:pt>
                <c:pt idx="1473">
                  <c:v>1E-4</c:v>
                </c:pt>
                <c:pt idx="1474">
                  <c:v>1E-4</c:v>
                </c:pt>
                <c:pt idx="1475">
                  <c:v>1E-4</c:v>
                </c:pt>
                <c:pt idx="1476">
                  <c:v>1.0001</c:v>
                </c:pt>
                <c:pt idx="1477">
                  <c:v>1E-4</c:v>
                </c:pt>
                <c:pt idx="1478">
                  <c:v>1E-4</c:v>
                </c:pt>
                <c:pt idx="1479">
                  <c:v>1E-4</c:v>
                </c:pt>
                <c:pt idx="1480">
                  <c:v>1E-4</c:v>
                </c:pt>
                <c:pt idx="1481">
                  <c:v>1E-4</c:v>
                </c:pt>
                <c:pt idx="1482">
                  <c:v>1E-4</c:v>
                </c:pt>
                <c:pt idx="1483">
                  <c:v>1E-4</c:v>
                </c:pt>
                <c:pt idx="1484">
                  <c:v>1E-4</c:v>
                </c:pt>
                <c:pt idx="1485">
                  <c:v>1E-4</c:v>
                </c:pt>
                <c:pt idx="1486">
                  <c:v>1E-4</c:v>
                </c:pt>
                <c:pt idx="1487">
                  <c:v>1E-4</c:v>
                </c:pt>
                <c:pt idx="1488">
                  <c:v>1E-4</c:v>
                </c:pt>
                <c:pt idx="1489">
                  <c:v>1.0001</c:v>
                </c:pt>
                <c:pt idx="1490">
                  <c:v>1E-4</c:v>
                </c:pt>
                <c:pt idx="1491">
                  <c:v>1E-4</c:v>
                </c:pt>
                <c:pt idx="1492">
                  <c:v>1.0001</c:v>
                </c:pt>
                <c:pt idx="1493">
                  <c:v>1E-4</c:v>
                </c:pt>
                <c:pt idx="1494">
                  <c:v>1E-4</c:v>
                </c:pt>
                <c:pt idx="1495">
                  <c:v>1E-4</c:v>
                </c:pt>
                <c:pt idx="1496">
                  <c:v>1E-4</c:v>
                </c:pt>
                <c:pt idx="1497">
                  <c:v>1E-4</c:v>
                </c:pt>
                <c:pt idx="1498">
                  <c:v>1E-4</c:v>
                </c:pt>
                <c:pt idx="1499">
                  <c:v>1E-4</c:v>
                </c:pt>
                <c:pt idx="1500">
                  <c:v>1E-4</c:v>
                </c:pt>
                <c:pt idx="1501">
                  <c:v>1E-4</c:v>
                </c:pt>
                <c:pt idx="1502">
                  <c:v>1E-4</c:v>
                </c:pt>
                <c:pt idx="1503">
                  <c:v>1E-4</c:v>
                </c:pt>
                <c:pt idx="1504">
                  <c:v>1E-4</c:v>
                </c:pt>
                <c:pt idx="1505">
                  <c:v>1E-4</c:v>
                </c:pt>
                <c:pt idx="1506">
                  <c:v>1E-4</c:v>
                </c:pt>
                <c:pt idx="1507">
                  <c:v>1E-4</c:v>
                </c:pt>
                <c:pt idx="1508">
                  <c:v>1E-4</c:v>
                </c:pt>
                <c:pt idx="1509">
                  <c:v>1E-4</c:v>
                </c:pt>
                <c:pt idx="1510">
                  <c:v>1E-4</c:v>
                </c:pt>
                <c:pt idx="1511">
                  <c:v>1E-4</c:v>
                </c:pt>
                <c:pt idx="1512">
                  <c:v>1.0001</c:v>
                </c:pt>
                <c:pt idx="1513">
                  <c:v>1E-4</c:v>
                </c:pt>
                <c:pt idx="1514">
                  <c:v>1E-4</c:v>
                </c:pt>
                <c:pt idx="1515">
                  <c:v>1E-4</c:v>
                </c:pt>
                <c:pt idx="1516">
                  <c:v>1E-4</c:v>
                </c:pt>
                <c:pt idx="1517">
                  <c:v>1E-4</c:v>
                </c:pt>
                <c:pt idx="1518">
                  <c:v>1E-4</c:v>
                </c:pt>
                <c:pt idx="1519">
                  <c:v>1E-4</c:v>
                </c:pt>
                <c:pt idx="1520">
                  <c:v>1E-4</c:v>
                </c:pt>
                <c:pt idx="1521">
                  <c:v>1E-4</c:v>
                </c:pt>
                <c:pt idx="1522">
                  <c:v>1E-4</c:v>
                </c:pt>
                <c:pt idx="1523">
                  <c:v>1E-4</c:v>
                </c:pt>
                <c:pt idx="1524">
                  <c:v>1E-4</c:v>
                </c:pt>
                <c:pt idx="1525">
                  <c:v>1E-4</c:v>
                </c:pt>
                <c:pt idx="1526">
                  <c:v>1E-4</c:v>
                </c:pt>
                <c:pt idx="1527">
                  <c:v>1E-4</c:v>
                </c:pt>
                <c:pt idx="1528">
                  <c:v>1E-4</c:v>
                </c:pt>
                <c:pt idx="1529">
                  <c:v>1E-4</c:v>
                </c:pt>
                <c:pt idx="1530">
                  <c:v>1E-4</c:v>
                </c:pt>
                <c:pt idx="1531">
                  <c:v>1.0001</c:v>
                </c:pt>
                <c:pt idx="1532">
                  <c:v>1E-4</c:v>
                </c:pt>
                <c:pt idx="1533">
                  <c:v>1E-4</c:v>
                </c:pt>
                <c:pt idx="1534">
                  <c:v>1E-4</c:v>
                </c:pt>
                <c:pt idx="1535">
                  <c:v>1E-4</c:v>
                </c:pt>
                <c:pt idx="1536">
                  <c:v>1E-4</c:v>
                </c:pt>
                <c:pt idx="1537">
                  <c:v>1E-4</c:v>
                </c:pt>
                <c:pt idx="1538">
                  <c:v>1E-4</c:v>
                </c:pt>
                <c:pt idx="1539">
                  <c:v>1E-4</c:v>
                </c:pt>
                <c:pt idx="1540">
                  <c:v>1E-4</c:v>
                </c:pt>
                <c:pt idx="1541">
                  <c:v>1.0001</c:v>
                </c:pt>
                <c:pt idx="1542">
                  <c:v>1.0001</c:v>
                </c:pt>
                <c:pt idx="1543">
                  <c:v>1E-4</c:v>
                </c:pt>
                <c:pt idx="1544">
                  <c:v>1E-4</c:v>
                </c:pt>
                <c:pt idx="1545">
                  <c:v>1E-4</c:v>
                </c:pt>
                <c:pt idx="1546">
                  <c:v>1E-4</c:v>
                </c:pt>
                <c:pt idx="1547">
                  <c:v>1.0001</c:v>
                </c:pt>
                <c:pt idx="1548">
                  <c:v>1E-4</c:v>
                </c:pt>
                <c:pt idx="1549">
                  <c:v>1E-4</c:v>
                </c:pt>
                <c:pt idx="1550">
                  <c:v>1E-4</c:v>
                </c:pt>
                <c:pt idx="1551">
                  <c:v>1E-4</c:v>
                </c:pt>
                <c:pt idx="1552">
                  <c:v>1E-4</c:v>
                </c:pt>
                <c:pt idx="1553">
                  <c:v>1E-4</c:v>
                </c:pt>
                <c:pt idx="1554">
                  <c:v>1E-4</c:v>
                </c:pt>
                <c:pt idx="1555">
                  <c:v>1E-4</c:v>
                </c:pt>
                <c:pt idx="1556">
                  <c:v>1E-4</c:v>
                </c:pt>
                <c:pt idx="1557">
                  <c:v>1.0001</c:v>
                </c:pt>
                <c:pt idx="1558">
                  <c:v>1.0001</c:v>
                </c:pt>
                <c:pt idx="1559">
                  <c:v>1E-4</c:v>
                </c:pt>
                <c:pt idx="1560">
                  <c:v>1E-4</c:v>
                </c:pt>
                <c:pt idx="1561">
                  <c:v>1.0001</c:v>
                </c:pt>
                <c:pt idx="1562">
                  <c:v>1E-4</c:v>
                </c:pt>
                <c:pt idx="1563">
                  <c:v>1E-4</c:v>
                </c:pt>
                <c:pt idx="1564">
                  <c:v>1E-4</c:v>
                </c:pt>
                <c:pt idx="1565">
                  <c:v>1E-4</c:v>
                </c:pt>
                <c:pt idx="1566">
                  <c:v>1.0001</c:v>
                </c:pt>
                <c:pt idx="1567">
                  <c:v>1E-4</c:v>
                </c:pt>
                <c:pt idx="1568">
                  <c:v>1E-4</c:v>
                </c:pt>
                <c:pt idx="1569">
                  <c:v>1E-4</c:v>
                </c:pt>
                <c:pt idx="1570">
                  <c:v>1E-4</c:v>
                </c:pt>
                <c:pt idx="1571">
                  <c:v>1E-4</c:v>
                </c:pt>
                <c:pt idx="1572">
                  <c:v>1E-4</c:v>
                </c:pt>
                <c:pt idx="1573">
                  <c:v>1E-4</c:v>
                </c:pt>
                <c:pt idx="1574">
                  <c:v>1E-4</c:v>
                </c:pt>
                <c:pt idx="1575">
                  <c:v>1E-4</c:v>
                </c:pt>
                <c:pt idx="1576">
                  <c:v>1E-4</c:v>
                </c:pt>
                <c:pt idx="1577">
                  <c:v>1E-4</c:v>
                </c:pt>
                <c:pt idx="1578">
                  <c:v>1E-4</c:v>
                </c:pt>
                <c:pt idx="1579">
                  <c:v>1E-4</c:v>
                </c:pt>
                <c:pt idx="1580">
                  <c:v>1E-4</c:v>
                </c:pt>
                <c:pt idx="1581">
                  <c:v>1E-4</c:v>
                </c:pt>
                <c:pt idx="1582">
                  <c:v>1E-4</c:v>
                </c:pt>
                <c:pt idx="1583">
                  <c:v>1E-4</c:v>
                </c:pt>
                <c:pt idx="1584">
                  <c:v>1E-4</c:v>
                </c:pt>
                <c:pt idx="1585">
                  <c:v>1E-4</c:v>
                </c:pt>
                <c:pt idx="1586">
                  <c:v>1E-4</c:v>
                </c:pt>
                <c:pt idx="1587">
                  <c:v>1E-4</c:v>
                </c:pt>
                <c:pt idx="1588">
                  <c:v>1.0001</c:v>
                </c:pt>
                <c:pt idx="1589">
                  <c:v>1E-4</c:v>
                </c:pt>
                <c:pt idx="1590">
                  <c:v>1E-4</c:v>
                </c:pt>
                <c:pt idx="1591">
                  <c:v>1E-4</c:v>
                </c:pt>
                <c:pt idx="1592">
                  <c:v>1E-4</c:v>
                </c:pt>
                <c:pt idx="1593">
                  <c:v>1E-4</c:v>
                </c:pt>
                <c:pt idx="1594">
                  <c:v>1E-4</c:v>
                </c:pt>
                <c:pt idx="1595">
                  <c:v>1E-4</c:v>
                </c:pt>
                <c:pt idx="1596">
                  <c:v>1E-4</c:v>
                </c:pt>
                <c:pt idx="1597">
                  <c:v>1E-4</c:v>
                </c:pt>
                <c:pt idx="1598">
                  <c:v>1E-4</c:v>
                </c:pt>
                <c:pt idx="1599">
                  <c:v>1E-4</c:v>
                </c:pt>
                <c:pt idx="1600">
                  <c:v>1E-4</c:v>
                </c:pt>
                <c:pt idx="1601">
                  <c:v>1E-4</c:v>
                </c:pt>
                <c:pt idx="1602">
                  <c:v>1E-4</c:v>
                </c:pt>
                <c:pt idx="1603">
                  <c:v>1E-4</c:v>
                </c:pt>
                <c:pt idx="1604">
                  <c:v>1E-4</c:v>
                </c:pt>
                <c:pt idx="1605">
                  <c:v>1E-4</c:v>
                </c:pt>
                <c:pt idx="1606">
                  <c:v>1E-4</c:v>
                </c:pt>
                <c:pt idx="1607">
                  <c:v>1E-4</c:v>
                </c:pt>
                <c:pt idx="1608">
                  <c:v>1E-4</c:v>
                </c:pt>
                <c:pt idx="1609">
                  <c:v>1E-4</c:v>
                </c:pt>
                <c:pt idx="1610">
                  <c:v>1E-4</c:v>
                </c:pt>
                <c:pt idx="1611">
                  <c:v>1E-4</c:v>
                </c:pt>
                <c:pt idx="1612">
                  <c:v>1E-4</c:v>
                </c:pt>
                <c:pt idx="1613">
                  <c:v>1E-4</c:v>
                </c:pt>
                <c:pt idx="1614">
                  <c:v>1E-4</c:v>
                </c:pt>
                <c:pt idx="1615">
                  <c:v>1E-4</c:v>
                </c:pt>
                <c:pt idx="1616">
                  <c:v>1E-4</c:v>
                </c:pt>
                <c:pt idx="1617">
                  <c:v>1E-4</c:v>
                </c:pt>
                <c:pt idx="1618">
                  <c:v>1E-4</c:v>
                </c:pt>
                <c:pt idx="1619">
                  <c:v>1E-4</c:v>
                </c:pt>
                <c:pt idx="1620">
                  <c:v>1E-4</c:v>
                </c:pt>
                <c:pt idx="1621">
                  <c:v>1E-4</c:v>
                </c:pt>
                <c:pt idx="1622">
                  <c:v>1E-4</c:v>
                </c:pt>
                <c:pt idx="1623">
                  <c:v>1E-4</c:v>
                </c:pt>
                <c:pt idx="1624">
                  <c:v>1E-4</c:v>
                </c:pt>
                <c:pt idx="1625">
                  <c:v>1E-4</c:v>
                </c:pt>
                <c:pt idx="1626">
                  <c:v>1E-4</c:v>
                </c:pt>
                <c:pt idx="1627">
                  <c:v>1E-4</c:v>
                </c:pt>
                <c:pt idx="1628">
                  <c:v>1E-4</c:v>
                </c:pt>
                <c:pt idx="1629">
                  <c:v>1E-4</c:v>
                </c:pt>
                <c:pt idx="1630">
                  <c:v>1E-4</c:v>
                </c:pt>
                <c:pt idx="1631">
                  <c:v>1E-4</c:v>
                </c:pt>
                <c:pt idx="1632">
                  <c:v>1E-4</c:v>
                </c:pt>
                <c:pt idx="1633">
                  <c:v>1E-4</c:v>
                </c:pt>
                <c:pt idx="1634">
                  <c:v>1E-4</c:v>
                </c:pt>
                <c:pt idx="1635">
                  <c:v>1E-4</c:v>
                </c:pt>
                <c:pt idx="1636">
                  <c:v>1E-4</c:v>
                </c:pt>
                <c:pt idx="1637">
                  <c:v>1E-4</c:v>
                </c:pt>
                <c:pt idx="1638">
                  <c:v>1.0001</c:v>
                </c:pt>
                <c:pt idx="1639">
                  <c:v>1E-4</c:v>
                </c:pt>
                <c:pt idx="1640">
                  <c:v>1E-4</c:v>
                </c:pt>
                <c:pt idx="1641">
                  <c:v>1E-4</c:v>
                </c:pt>
                <c:pt idx="1642">
                  <c:v>1E-4</c:v>
                </c:pt>
                <c:pt idx="1643">
                  <c:v>1E-4</c:v>
                </c:pt>
                <c:pt idx="1644">
                  <c:v>1E-4</c:v>
                </c:pt>
                <c:pt idx="1645">
                  <c:v>1E-4</c:v>
                </c:pt>
                <c:pt idx="1646">
                  <c:v>1.0001</c:v>
                </c:pt>
                <c:pt idx="1647">
                  <c:v>1E-4</c:v>
                </c:pt>
                <c:pt idx="1648">
                  <c:v>1.0001</c:v>
                </c:pt>
                <c:pt idx="1649">
                  <c:v>1E-4</c:v>
                </c:pt>
                <c:pt idx="1650">
                  <c:v>1E-4</c:v>
                </c:pt>
                <c:pt idx="1651">
                  <c:v>1E-4</c:v>
                </c:pt>
                <c:pt idx="1652">
                  <c:v>1E-4</c:v>
                </c:pt>
                <c:pt idx="1653">
                  <c:v>1E-4</c:v>
                </c:pt>
                <c:pt idx="1654">
                  <c:v>1E-4</c:v>
                </c:pt>
                <c:pt idx="1655">
                  <c:v>1E-4</c:v>
                </c:pt>
                <c:pt idx="1656">
                  <c:v>1.0001</c:v>
                </c:pt>
                <c:pt idx="1657">
                  <c:v>1E-4</c:v>
                </c:pt>
                <c:pt idx="1658">
                  <c:v>1E-4</c:v>
                </c:pt>
                <c:pt idx="1659">
                  <c:v>1E-4</c:v>
                </c:pt>
                <c:pt idx="1660">
                  <c:v>1E-4</c:v>
                </c:pt>
                <c:pt idx="1661">
                  <c:v>1E-4</c:v>
                </c:pt>
                <c:pt idx="1662">
                  <c:v>1E-4</c:v>
                </c:pt>
                <c:pt idx="1663">
                  <c:v>1E-4</c:v>
                </c:pt>
                <c:pt idx="1664">
                  <c:v>1E-4</c:v>
                </c:pt>
                <c:pt idx="1665">
                  <c:v>1E-4</c:v>
                </c:pt>
                <c:pt idx="1666">
                  <c:v>1.0001</c:v>
                </c:pt>
                <c:pt idx="1667">
                  <c:v>1E-4</c:v>
                </c:pt>
                <c:pt idx="1668">
                  <c:v>1E-4</c:v>
                </c:pt>
                <c:pt idx="1669">
                  <c:v>1E-4</c:v>
                </c:pt>
                <c:pt idx="1670">
                  <c:v>1E-4</c:v>
                </c:pt>
                <c:pt idx="1671">
                  <c:v>1E-4</c:v>
                </c:pt>
                <c:pt idx="1672">
                  <c:v>2.0001000000000002</c:v>
                </c:pt>
                <c:pt idx="1673">
                  <c:v>1E-4</c:v>
                </c:pt>
                <c:pt idx="1674">
                  <c:v>1E-4</c:v>
                </c:pt>
                <c:pt idx="1675">
                  <c:v>1E-4</c:v>
                </c:pt>
                <c:pt idx="1676">
                  <c:v>1E-4</c:v>
                </c:pt>
                <c:pt idx="1677">
                  <c:v>1E-4</c:v>
                </c:pt>
                <c:pt idx="1678">
                  <c:v>1E-4</c:v>
                </c:pt>
                <c:pt idx="1679">
                  <c:v>1E-4</c:v>
                </c:pt>
                <c:pt idx="1680">
                  <c:v>1E-4</c:v>
                </c:pt>
                <c:pt idx="1681">
                  <c:v>1E-4</c:v>
                </c:pt>
                <c:pt idx="1682">
                  <c:v>1E-4</c:v>
                </c:pt>
                <c:pt idx="1683">
                  <c:v>1E-4</c:v>
                </c:pt>
                <c:pt idx="1684">
                  <c:v>1E-4</c:v>
                </c:pt>
                <c:pt idx="1685">
                  <c:v>1E-4</c:v>
                </c:pt>
                <c:pt idx="1686">
                  <c:v>1E-4</c:v>
                </c:pt>
                <c:pt idx="1687">
                  <c:v>1E-4</c:v>
                </c:pt>
                <c:pt idx="1688">
                  <c:v>1E-4</c:v>
                </c:pt>
                <c:pt idx="1689">
                  <c:v>1E-4</c:v>
                </c:pt>
                <c:pt idx="1690">
                  <c:v>1E-4</c:v>
                </c:pt>
                <c:pt idx="1691">
                  <c:v>1E-4</c:v>
                </c:pt>
                <c:pt idx="1692">
                  <c:v>1E-4</c:v>
                </c:pt>
                <c:pt idx="1693">
                  <c:v>1E-4</c:v>
                </c:pt>
                <c:pt idx="1694">
                  <c:v>1E-4</c:v>
                </c:pt>
                <c:pt idx="1695">
                  <c:v>1E-4</c:v>
                </c:pt>
                <c:pt idx="1696">
                  <c:v>1E-4</c:v>
                </c:pt>
                <c:pt idx="1697">
                  <c:v>1.0001</c:v>
                </c:pt>
                <c:pt idx="1698">
                  <c:v>1.0001</c:v>
                </c:pt>
                <c:pt idx="1699">
                  <c:v>8.0000999999999998</c:v>
                </c:pt>
                <c:pt idx="1700">
                  <c:v>3.0001000000000002</c:v>
                </c:pt>
                <c:pt idx="1701">
                  <c:v>2.0001000000000002</c:v>
                </c:pt>
                <c:pt idx="1702">
                  <c:v>1.0001</c:v>
                </c:pt>
                <c:pt idx="1703">
                  <c:v>1E-4</c:v>
                </c:pt>
                <c:pt idx="1704">
                  <c:v>1E-4</c:v>
                </c:pt>
                <c:pt idx="1705">
                  <c:v>1E-4</c:v>
                </c:pt>
                <c:pt idx="1706">
                  <c:v>1E-4</c:v>
                </c:pt>
                <c:pt idx="1707">
                  <c:v>1E-4</c:v>
                </c:pt>
                <c:pt idx="1708">
                  <c:v>1E-4</c:v>
                </c:pt>
                <c:pt idx="1709">
                  <c:v>1E-4</c:v>
                </c:pt>
                <c:pt idx="1710">
                  <c:v>1E-4</c:v>
                </c:pt>
                <c:pt idx="1711">
                  <c:v>1E-4</c:v>
                </c:pt>
                <c:pt idx="1712">
                  <c:v>1E-4</c:v>
                </c:pt>
                <c:pt idx="1713">
                  <c:v>1E-4</c:v>
                </c:pt>
                <c:pt idx="1714">
                  <c:v>1E-4</c:v>
                </c:pt>
                <c:pt idx="1715">
                  <c:v>1E-4</c:v>
                </c:pt>
                <c:pt idx="1716">
                  <c:v>1E-4</c:v>
                </c:pt>
                <c:pt idx="1717">
                  <c:v>1E-4</c:v>
                </c:pt>
                <c:pt idx="1718">
                  <c:v>1E-4</c:v>
                </c:pt>
                <c:pt idx="1719">
                  <c:v>1E-4</c:v>
                </c:pt>
                <c:pt idx="1720">
                  <c:v>1.0001</c:v>
                </c:pt>
                <c:pt idx="1721">
                  <c:v>1E-4</c:v>
                </c:pt>
                <c:pt idx="1722">
                  <c:v>1E-4</c:v>
                </c:pt>
                <c:pt idx="1723">
                  <c:v>1E-4</c:v>
                </c:pt>
                <c:pt idx="1724">
                  <c:v>1E-4</c:v>
                </c:pt>
                <c:pt idx="1725">
                  <c:v>1E-4</c:v>
                </c:pt>
                <c:pt idx="1726">
                  <c:v>1E-4</c:v>
                </c:pt>
                <c:pt idx="1727">
                  <c:v>1.0001</c:v>
                </c:pt>
                <c:pt idx="1728">
                  <c:v>1E-4</c:v>
                </c:pt>
                <c:pt idx="1729">
                  <c:v>1E-4</c:v>
                </c:pt>
                <c:pt idx="1730">
                  <c:v>1E-4</c:v>
                </c:pt>
                <c:pt idx="1731">
                  <c:v>1E-4</c:v>
                </c:pt>
                <c:pt idx="1732">
                  <c:v>1.0001</c:v>
                </c:pt>
                <c:pt idx="1733">
                  <c:v>1E-4</c:v>
                </c:pt>
                <c:pt idx="1734">
                  <c:v>1E-4</c:v>
                </c:pt>
                <c:pt idx="1735">
                  <c:v>1E-4</c:v>
                </c:pt>
                <c:pt idx="1736">
                  <c:v>1E-4</c:v>
                </c:pt>
                <c:pt idx="1737">
                  <c:v>1E-4</c:v>
                </c:pt>
                <c:pt idx="1738">
                  <c:v>1E-4</c:v>
                </c:pt>
                <c:pt idx="1739">
                  <c:v>1E-4</c:v>
                </c:pt>
                <c:pt idx="1740">
                  <c:v>1E-4</c:v>
                </c:pt>
                <c:pt idx="1741">
                  <c:v>1E-4</c:v>
                </c:pt>
                <c:pt idx="1742">
                  <c:v>1E-4</c:v>
                </c:pt>
                <c:pt idx="1743">
                  <c:v>1.0001</c:v>
                </c:pt>
                <c:pt idx="1744">
                  <c:v>1E-4</c:v>
                </c:pt>
                <c:pt idx="1745">
                  <c:v>1E-4</c:v>
                </c:pt>
                <c:pt idx="1746">
                  <c:v>1E-4</c:v>
                </c:pt>
                <c:pt idx="1747">
                  <c:v>1E-4</c:v>
                </c:pt>
                <c:pt idx="1748">
                  <c:v>1E-4</c:v>
                </c:pt>
                <c:pt idx="1749">
                  <c:v>1E-4</c:v>
                </c:pt>
                <c:pt idx="1750">
                  <c:v>1E-4</c:v>
                </c:pt>
                <c:pt idx="1751">
                  <c:v>1E-4</c:v>
                </c:pt>
                <c:pt idx="1752">
                  <c:v>1E-4</c:v>
                </c:pt>
                <c:pt idx="1753">
                  <c:v>1E-4</c:v>
                </c:pt>
                <c:pt idx="1754">
                  <c:v>1E-4</c:v>
                </c:pt>
                <c:pt idx="1755">
                  <c:v>1E-4</c:v>
                </c:pt>
                <c:pt idx="1756">
                  <c:v>1E-4</c:v>
                </c:pt>
                <c:pt idx="1757">
                  <c:v>1E-4</c:v>
                </c:pt>
                <c:pt idx="1758">
                  <c:v>1E-4</c:v>
                </c:pt>
                <c:pt idx="1759">
                  <c:v>1E-4</c:v>
                </c:pt>
                <c:pt idx="1760">
                  <c:v>1E-4</c:v>
                </c:pt>
                <c:pt idx="1761">
                  <c:v>1.0001</c:v>
                </c:pt>
                <c:pt idx="1762">
                  <c:v>1E-4</c:v>
                </c:pt>
                <c:pt idx="1763">
                  <c:v>1E-4</c:v>
                </c:pt>
                <c:pt idx="1764">
                  <c:v>1E-4</c:v>
                </c:pt>
                <c:pt idx="1765">
                  <c:v>1E-4</c:v>
                </c:pt>
                <c:pt idx="1766">
                  <c:v>1E-4</c:v>
                </c:pt>
                <c:pt idx="1767">
                  <c:v>1E-4</c:v>
                </c:pt>
                <c:pt idx="1768">
                  <c:v>1E-4</c:v>
                </c:pt>
                <c:pt idx="1769">
                  <c:v>1E-4</c:v>
                </c:pt>
                <c:pt idx="1770">
                  <c:v>1E-4</c:v>
                </c:pt>
                <c:pt idx="1771">
                  <c:v>1E-4</c:v>
                </c:pt>
                <c:pt idx="1772">
                  <c:v>1E-4</c:v>
                </c:pt>
                <c:pt idx="1773">
                  <c:v>1E-4</c:v>
                </c:pt>
                <c:pt idx="1774">
                  <c:v>1E-4</c:v>
                </c:pt>
                <c:pt idx="1775">
                  <c:v>1E-4</c:v>
                </c:pt>
                <c:pt idx="1776">
                  <c:v>1E-4</c:v>
                </c:pt>
                <c:pt idx="1777">
                  <c:v>1E-4</c:v>
                </c:pt>
                <c:pt idx="1778">
                  <c:v>1E-4</c:v>
                </c:pt>
                <c:pt idx="1779">
                  <c:v>1E-4</c:v>
                </c:pt>
                <c:pt idx="1780">
                  <c:v>1E-4</c:v>
                </c:pt>
                <c:pt idx="1781">
                  <c:v>1E-4</c:v>
                </c:pt>
                <c:pt idx="1782">
                  <c:v>1E-4</c:v>
                </c:pt>
                <c:pt idx="1783">
                  <c:v>1E-4</c:v>
                </c:pt>
                <c:pt idx="1784">
                  <c:v>1E-4</c:v>
                </c:pt>
                <c:pt idx="1785">
                  <c:v>1E-4</c:v>
                </c:pt>
                <c:pt idx="1786">
                  <c:v>1E-4</c:v>
                </c:pt>
                <c:pt idx="1787">
                  <c:v>1E-4</c:v>
                </c:pt>
                <c:pt idx="1788">
                  <c:v>1E-4</c:v>
                </c:pt>
                <c:pt idx="1789">
                  <c:v>1E-4</c:v>
                </c:pt>
                <c:pt idx="1790">
                  <c:v>1E-4</c:v>
                </c:pt>
                <c:pt idx="1791">
                  <c:v>1E-4</c:v>
                </c:pt>
                <c:pt idx="1792">
                  <c:v>1E-4</c:v>
                </c:pt>
                <c:pt idx="1793">
                  <c:v>1E-4</c:v>
                </c:pt>
                <c:pt idx="1794">
                  <c:v>1E-4</c:v>
                </c:pt>
                <c:pt idx="1795">
                  <c:v>1E-4</c:v>
                </c:pt>
                <c:pt idx="1796">
                  <c:v>1E-4</c:v>
                </c:pt>
                <c:pt idx="1797">
                  <c:v>1E-4</c:v>
                </c:pt>
                <c:pt idx="1798">
                  <c:v>1E-4</c:v>
                </c:pt>
                <c:pt idx="1799">
                  <c:v>1E-4</c:v>
                </c:pt>
                <c:pt idx="1800">
                  <c:v>1E-4</c:v>
                </c:pt>
                <c:pt idx="1801">
                  <c:v>1E-4</c:v>
                </c:pt>
                <c:pt idx="1802">
                  <c:v>1E-4</c:v>
                </c:pt>
                <c:pt idx="1803">
                  <c:v>1E-4</c:v>
                </c:pt>
                <c:pt idx="1804">
                  <c:v>1E-4</c:v>
                </c:pt>
                <c:pt idx="1805">
                  <c:v>1E-4</c:v>
                </c:pt>
                <c:pt idx="1806">
                  <c:v>1E-4</c:v>
                </c:pt>
                <c:pt idx="1807">
                  <c:v>1E-4</c:v>
                </c:pt>
                <c:pt idx="1808">
                  <c:v>1E-4</c:v>
                </c:pt>
                <c:pt idx="1809">
                  <c:v>1E-4</c:v>
                </c:pt>
                <c:pt idx="1810">
                  <c:v>1E-4</c:v>
                </c:pt>
                <c:pt idx="1811">
                  <c:v>1E-4</c:v>
                </c:pt>
                <c:pt idx="1812">
                  <c:v>1E-4</c:v>
                </c:pt>
                <c:pt idx="1813">
                  <c:v>1E-4</c:v>
                </c:pt>
                <c:pt idx="1814">
                  <c:v>1E-4</c:v>
                </c:pt>
                <c:pt idx="1815">
                  <c:v>1E-4</c:v>
                </c:pt>
                <c:pt idx="1816">
                  <c:v>1E-4</c:v>
                </c:pt>
                <c:pt idx="1817">
                  <c:v>1E-4</c:v>
                </c:pt>
                <c:pt idx="1818">
                  <c:v>1E-4</c:v>
                </c:pt>
                <c:pt idx="1819">
                  <c:v>1E-4</c:v>
                </c:pt>
                <c:pt idx="1820">
                  <c:v>1E-4</c:v>
                </c:pt>
                <c:pt idx="1821">
                  <c:v>1E-4</c:v>
                </c:pt>
                <c:pt idx="1822">
                  <c:v>1E-4</c:v>
                </c:pt>
                <c:pt idx="1823">
                  <c:v>1E-4</c:v>
                </c:pt>
                <c:pt idx="1824">
                  <c:v>1.0001</c:v>
                </c:pt>
                <c:pt idx="1825">
                  <c:v>1E-4</c:v>
                </c:pt>
                <c:pt idx="1826">
                  <c:v>1E-4</c:v>
                </c:pt>
                <c:pt idx="1827">
                  <c:v>1E-4</c:v>
                </c:pt>
                <c:pt idx="1828">
                  <c:v>1E-4</c:v>
                </c:pt>
                <c:pt idx="1829">
                  <c:v>1E-4</c:v>
                </c:pt>
                <c:pt idx="1830">
                  <c:v>1E-4</c:v>
                </c:pt>
                <c:pt idx="1831">
                  <c:v>1E-4</c:v>
                </c:pt>
                <c:pt idx="1832">
                  <c:v>1E-4</c:v>
                </c:pt>
                <c:pt idx="1833">
                  <c:v>1E-4</c:v>
                </c:pt>
                <c:pt idx="1834">
                  <c:v>1.0001</c:v>
                </c:pt>
                <c:pt idx="1835">
                  <c:v>1E-4</c:v>
                </c:pt>
                <c:pt idx="1836">
                  <c:v>2.0001000000000002</c:v>
                </c:pt>
                <c:pt idx="1837">
                  <c:v>7.0000999999999998</c:v>
                </c:pt>
                <c:pt idx="1838">
                  <c:v>1.0001</c:v>
                </c:pt>
                <c:pt idx="1839">
                  <c:v>1E-4</c:v>
                </c:pt>
                <c:pt idx="1840">
                  <c:v>1E-4</c:v>
                </c:pt>
                <c:pt idx="1841">
                  <c:v>1E-4</c:v>
                </c:pt>
                <c:pt idx="1842">
                  <c:v>1E-4</c:v>
                </c:pt>
                <c:pt idx="1843">
                  <c:v>1E-4</c:v>
                </c:pt>
                <c:pt idx="1844">
                  <c:v>1E-4</c:v>
                </c:pt>
                <c:pt idx="1845">
                  <c:v>3.0001000000000002</c:v>
                </c:pt>
                <c:pt idx="1846">
                  <c:v>1.0001</c:v>
                </c:pt>
                <c:pt idx="1847">
                  <c:v>1E-4</c:v>
                </c:pt>
                <c:pt idx="1848">
                  <c:v>1E-4</c:v>
                </c:pt>
                <c:pt idx="1849">
                  <c:v>1E-4</c:v>
                </c:pt>
                <c:pt idx="1850">
                  <c:v>1E-4</c:v>
                </c:pt>
                <c:pt idx="1851">
                  <c:v>1E-4</c:v>
                </c:pt>
                <c:pt idx="1852">
                  <c:v>1E-4</c:v>
                </c:pt>
                <c:pt idx="1853">
                  <c:v>1.0001</c:v>
                </c:pt>
                <c:pt idx="1854">
                  <c:v>1E-4</c:v>
                </c:pt>
                <c:pt idx="1855">
                  <c:v>1.0001</c:v>
                </c:pt>
                <c:pt idx="1856">
                  <c:v>1E-4</c:v>
                </c:pt>
                <c:pt idx="1857">
                  <c:v>1E-4</c:v>
                </c:pt>
                <c:pt idx="1858">
                  <c:v>1.0001</c:v>
                </c:pt>
                <c:pt idx="1859">
                  <c:v>1E-4</c:v>
                </c:pt>
                <c:pt idx="1860">
                  <c:v>1.0001</c:v>
                </c:pt>
                <c:pt idx="1861">
                  <c:v>1E-4</c:v>
                </c:pt>
                <c:pt idx="1862">
                  <c:v>1E-4</c:v>
                </c:pt>
                <c:pt idx="1863">
                  <c:v>1E-4</c:v>
                </c:pt>
                <c:pt idx="1864">
                  <c:v>1E-4</c:v>
                </c:pt>
                <c:pt idx="1865">
                  <c:v>1E-4</c:v>
                </c:pt>
                <c:pt idx="1866">
                  <c:v>1E-4</c:v>
                </c:pt>
                <c:pt idx="1867">
                  <c:v>1E-4</c:v>
                </c:pt>
                <c:pt idx="1868">
                  <c:v>1E-4</c:v>
                </c:pt>
                <c:pt idx="1869">
                  <c:v>1E-4</c:v>
                </c:pt>
                <c:pt idx="1870">
                  <c:v>1E-4</c:v>
                </c:pt>
                <c:pt idx="1871">
                  <c:v>1E-4</c:v>
                </c:pt>
                <c:pt idx="1872">
                  <c:v>1E-4</c:v>
                </c:pt>
                <c:pt idx="1873">
                  <c:v>1E-4</c:v>
                </c:pt>
                <c:pt idx="1874">
                  <c:v>1E-4</c:v>
                </c:pt>
                <c:pt idx="1875">
                  <c:v>1E-4</c:v>
                </c:pt>
                <c:pt idx="1876">
                  <c:v>1.0001</c:v>
                </c:pt>
                <c:pt idx="1877">
                  <c:v>1E-4</c:v>
                </c:pt>
                <c:pt idx="1878">
                  <c:v>1E-4</c:v>
                </c:pt>
                <c:pt idx="1879">
                  <c:v>1E-4</c:v>
                </c:pt>
                <c:pt idx="1880">
                  <c:v>1E-4</c:v>
                </c:pt>
                <c:pt idx="1881">
                  <c:v>1E-4</c:v>
                </c:pt>
                <c:pt idx="1882">
                  <c:v>1E-4</c:v>
                </c:pt>
                <c:pt idx="1883">
                  <c:v>1E-4</c:v>
                </c:pt>
                <c:pt idx="1884">
                  <c:v>1E-4</c:v>
                </c:pt>
                <c:pt idx="1885">
                  <c:v>1E-4</c:v>
                </c:pt>
                <c:pt idx="1886">
                  <c:v>1E-4</c:v>
                </c:pt>
                <c:pt idx="1887">
                  <c:v>1E-4</c:v>
                </c:pt>
                <c:pt idx="1888">
                  <c:v>1E-4</c:v>
                </c:pt>
                <c:pt idx="1889">
                  <c:v>1E-4</c:v>
                </c:pt>
                <c:pt idx="1890">
                  <c:v>1E-4</c:v>
                </c:pt>
                <c:pt idx="1891">
                  <c:v>1E-4</c:v>
                </c:pt>
                <c:pt idx="1892">
                  <c:v>1E-4</c:v>
                </c:pt>
                <c:pt idx="1893">
                  <c:v>1E-4</c:v>
                </c:pt>
                <c:pt idx="1894">
                  <c:v>2.0001000000000002</c:v>
                </c:pt>
                <c:pt idx="1895">
                  <c:v>1E-4</c:v>
                </c:pt>
                <c:pt idx="1896">
                  <c:v>1E-4</c:v>
                </c:pt>
                <c:pt idx="1897">
                  <c:v>1.0001</c:v>
                </c:pt>
                <c:pt idx="1898">
                  <c:v>1E-4</c:v>
                </c:pt>
                <c:pt idx="1899">
                  <c:v>1E-4</c:v>
                </c:pt>
                <c:pt idx="1900">
                  <c:v>1E-4</c:v>
                </c:pt>
                <c:pt idx="1901">
                  <c:v>1E-4</c:v>
                </c:pt>
                <c:pt idx="1902">
                  <c:v>1E-4</c:v>
                </c:pt>
                <c:pt idx="1903">
                  <c:v>2.0001000000000002</c:v>
                </c:pt>
                <c:pt idx="1904">
                  <c:v>1E-4</c:v>
                </c:pt>
                <c:pt idx="1905">
                  <c:v>1.0001</c:v>
                </c:pt>
                <c:pt idx="1906">
                  <c:v>1E-4</c:v>
                </c:pt>
                <c:pt idx="1907">
                  <c:v>1E-4</c:v>
                </c:pt>
                <c:pt idx="1908">
                  <c:v>1E-4</c:v>
                </c:pt>
                <c:pt idx="1909">
                  <c:v>1E-4</c:v>
                </c:pt>
                <c:pt idx="1910">
                  <c:v>1E-4</c:v>
                </c:pt>
                <c:pt idx="1911">
                  <c:v>1E-4</c:v>
                </c:pt>
                <c:pt idx="1912">
                  <c:v>1E-4</c:v>
                </c:pt>
                <c:pt idx="1913">
                  <c:v>1E-4</c:v>
                </c:pt>
                <c:pt idx="1914">
                  <c:v>1.0001</c:v>
                </c:pt>
                <c:pt idx="1915">
                  <c:v>1E-4</c:v>
                </c:pt>
                <c:pt idx="1916">
                  <c:v>1E-4</c:v>
                </c:pt>
                <c:pt idx="1917">
                  <c:v>1E-4</c:v>
                </c:pt>
                <c:pt idx="1918">
                  <c:v>1E-4</c:v>
                </c:pt>
                <c:pt idx="1919">
                  <c:v>1E-4</c:v>
                </c:pt>
                <c:pt idx="1920">
                  <c:v>1E-4</c:v>
                </c:pt>
                <c:pt idx="1921">
                  <c:v>1E-4</c:v>
                </c:pt>
                <c:pt idx="1922">
                  <c:v>1E-4</c:v>
                </c:pt>
                <c:pt idx="1923">
                  <c:v>1E-4</c:v>
                </c:pt>
                <c:pt idx="1924">
                  <c:v>1E-4</c:v>
                </c:pt>
                <c:pt idx="1925">
                  <c:v>1E-4</c:v>
                </c:pt>
                <c:pt idx="1926">
                  <c:v>1E-4</c:v>
                </c:pt>
                <c:pt idx="1927">
                  <c:v>1E-4</c:v>
                </c:pt>
                <c:pt idx="1928">
                  <c:v>1E-4</c:v>
                </c:pt>
                <c:pt idx="1929">
                  <c:v>1.0001</c:v>
                </c:pt>
                <c:pt idx="1930">
                  <c:v>1E-4</c:v>
                </c:pt>
                <c:pt idx="1931">
                  <c:v>1.0001</c:v>
                </c:pt>
                <c:pt idx="1932">
                  <c:v>1E-4</c:v>
                </c:pt>
                <c:pt idx="1933">
                  <c:v>1E-4</c:v>
                </c:pt>
                <c:pt idx="1934">
                  <c:v>1E-4</c:v>
                </c:pt>
                <c:pt idx="1935">
                  <c:v>1E-4</c:v>
                </c:pt>
                <c:pt idx="1936">
                  <c:v>1.0001</c:v>
                </c:pt>
                <c:pt idx="1937">
                  <c:v>1E-4</c:v>
                </c:pt>
                <c:pt idx="1938">
                  <c:v>1E-4</c:v>
                </c:pt>
                <c:pt idx="1939">
                  <c:v>1E-4</c:v>
                </c:pt>
                <c:pt idx="1940">
                  <c:v>1E-4</c:v>
                </c:pt>
                <c:pt idx="1941">
                  <c:v>1E-4</c:v>
                </c:pt>
                <c:pt idx="1942">
                  <c:v>1E-4</c:v>
                </c:pt>
                <c:pt idx="1943">
                  <c:v>1E-4</c:v>
                </c:pt>
                <c:pt idx="1944">
                  <c:v>1E-4</c:v>
                </c:pt>
                <c:pt idx="1945">
                  <c:v>1E-4</c:v>
                </c:pt>
                <c:pt idx="1946">
                  <c:v>1E-4</c:v>
                </c:pt>
                <c:pt idx="1947">
                  <c:v>1E-4</c:v>
                </c:pt>
                <c:pt idx="1948">
                  <c:v>1E-4</c:v>
                </c:pt>
                <c:pt idx="1949">
                  <c:v>1E-4</c:v>
                </c:pt>
                <c:pt idx="1950">
                  <c:v>1E-4</c:v>
                </c:pt>
                <c:pt idx="1951">
                  <c:v>1E-4</c:v>
                </c:pt>
                <c:pt idx="1952">
                  <c:v>1E-4</c:v>
                </c:pt>
                <c:pt idx="1953">
                  <c:v>1E-4</c:v>
                </c:pt>
                <c:pt idx="1954">
                  <c:v>1E-4</c:v>
                </c:pt>
                <c:pt idx="1955">
                  <c:v>1E-4</c:v>
                </c:pt>
                <c:pt idx="1956">
                  <c:v>1E-4</c:v>
                </c:pt>
                <c:pt idx="1957">
                  <c:v>1E-4</c:v>
                </c:pt>
                <c:pt idx="1958">
                  <c:v>1E-4</c:v>
                </c:pt>
                <c:pt idx="1959">
                  <c:v>1E-4</c:v>
                </c:pt>
                <c:pt idx="1960">
                  <c:v>1E-4</c:v>
                </c:pt>
                <c:pt idx="1961">
                  <c:v>1E-4</c:v>
                </c:pt>
                <c:pt idx="1962">
                  <c:v>1E-4</c:v>
                </c:pt>
                <c:pt idx="1963">
                  <c:v>1.0001</c:v>
                </c:pt>
                <c:pt idx="1964">
                  <c:v>1E-4</c:v>
                </c:pt>
                <c:pt idx="1965">
                  <c:v>1.0001</c:v>
                </c:pt>
                <c:pt idx="1966">
                  <c:v>1E-4</c:v>
                </c:pt>
                <c:pt idx="1967">
                  <c:v>1.0001</c:v>
                </c:pt>
                <c:pt idx="1968">
                  <c:v>6.0000999999999998</c:v>
                </c:pt>
                <c:pt idx="1969">
                  <c:v>17.0001</c:v>
                </c:pt>
                <c:pt idx="1970">
                  <c:v>9.0000999999999998</c:v>
                </c:pt>
                <c:pt idx="1971">
                  <c:v>34.000100000000003</c:v>
                </c:pt>
                <c:pt idx="1972">
                  <c:v>3.0001000000000002</c:v>
                </c:pt>
                <c:pt idx="1973">
                  <c:v>1E-4</c:v>
                </c:pt>
                <c:pt idx="1974">
                  <c:v>1.0001</c:v>
                </c:pt>
                <c:pt idx="1975">
                  <c:v>1E-4</c:v>
                </c:pt>
                <c:pt idx="1976">
                  <c:v>1E-4</c:v>
                </c:pt>
                <c:pt idx="1977">
                  <c:v>1E-4</c:v>
                </c:pt>
                <c:pt idx="1978">
                  <c:v>1E-4</c:v>
                </c:pt>
                <c:pt idx="1979">
                  <c:v>1E-4</c:v>
                </c:pt>
                <c:pt idx="1980">
                  <c:v>1E-4</c:v>
                </c:pt>
                <c:pt idx="1981">
                  <c:v>1E-4</c:v>
                </c:pt>
                <c:pt idx="1982">
                  <c:v>1E-4</c:v>
                </c:pt>
                <c:pt idx="1983">
                  <c:v>1E-4</c:v>
                </c:pt>
                <c:pt idx="1984">
                  <c:v>1E-4</c:v>
                </c:pt>
                <c:pt idx="1985">
                  <c:v>1E-4</c:v>
                </c:pt>
                <c:pt idx="1986">
                  <c:v>1E-4</c:v>
                </c:pt>
                <c:pt idx="1987">
                  <c:v>1E-4</c:v>
                </c:pt>
                <c:pt idx="1988">
                  <c:v>1E-4</c:v>
                </c:pt>
                <c:pt idx="1989">
                  <c:v>1E-4</c:v>
                </c:pt>
                <c:pt idx="1990">
                  <c:v>1E-4</c:v>
                </c:pt>
                <c:pt idx="1991">
                  <c:v>1E-4</c:v>
                </c:pt>
                <c:pt idx="1992">
                  <c:v>1E-4</c:v>
                </c:pt>
                <c:pt idx="1993">
                  <c:v>1E-4</c:v>
                </c:pt>
                <c:pt idx="1994">
                  <c:v>1E-4</c:v>
                </c:pt>
                <c:pt idx="1995">
                  <c:v>1E-4</c:v>
                </c:pt>
                <c:pt idx="1996">
                  <c:v>1E-4</c:v>
                </c:pt>
                <c:pt idx="1997">
                  <c:v>1E-4</c:v>
                </c:pt>
                <c:pt idx="1998">
                  <c:v>2.0001000000000002</c:v>
                </c:pt>
                <c:pt idx="1999">
                  <c:v>1E-4</c:v>
                </c:pt>
                <c:pt idx="2000">
                  <c:v>1E-4</c:v>
                </c:pt>
                <c:pt idx="2001">
                  <c:v>1E-4</c:v>
                </c:pt>
                <c:pt idx="2002">
                  <c:v>1E-4</c:v>
                </c:pt>
                <c:pt idx="2003">
                  <c:v>1E-4</c:v>
                </c:pt>
                <c:pt idx="2004">
                  <c:v>1E-4</c:v>
                </c:pt>
                <c:pt idx="2005">
                  <c:v>1E-4</c:v>
                </c:pt>
                <c:pt idx="2006">
                  <c:v>1E-4</c:v>
                </c:pt>
                <c:pt idx="2007">
                  <c:v>1E-4</c:v>
                </c:pt>
                <c:pt idx="2008">
                  <c:v>1.0001</c:v>
                </c:pt>
                <c:pt idx="2009">
                  <c:v>1E-4</c:v>
                </c:pt>
                <c:pt idx="2010">
                  <c:v>1E-4</c:v>
                </c:pt>
                <c:pt idx="2011">
                  <c:v>1E-4</c:v>
                </c:pt>
                <c:pt idx="2012">
                  <c:v>1E-4</c:v>
                </c:pt>
                <c:pt idx="2013">
                  <c:v>1E-4</c:v>
                </c:pt>
                <c:pt idx="2014">
                  <c:v>1E-4</c:v>
                </c:pt>
                <c:pt idx="2015">
                  <c:v>1E-4</c:v>
                </c:pt>
                <c:pt idx="2016">
                  <c:v>1E-4</c:v>
                </c:pt>
                <c:pt idx="2017">
                  <c:v>1E-4</c:v>
                </c:pt>
                <c:pt idx="2018">
                  <c:v>1E-4</c:v>
                </c:pt>
                <c:pt idx="2019">
                  <c:v>1E-4</c:v>
                </c:pt>
                <c:pt idx="2020">
                  <c:v>1E-4</c:v>
                </c:pt>
                <c:pt idx="2021">
                  <c:v>1E-4</c:v>
                </c:pt>
                <c:pt idx="2022">
                  <c:v>1E-4</c:v>
                </c:pt>
                <c:pt idx="2023">
                  <c:v>1E-4</c:v>
                </c:pt>
                <c:pt idx="2024">
                  <c:v>1E-4</c:v>
                </c:pt>
                <c:pt idx="2025">
                  <c:v>1E-4</c:v>
                </c:pt>
                <c:pt idx="2026">
                  <c:v>1E-4</c:v>
                </c:pt>
                <c:pt idx="2027">
                  <c:v>1E-4</c:v>
                </c:pt>
                <c:pt idx="2028">
                  <c:v>1E-4</c:v>
                </c:pt>
                <c:pt idx="2029">
                  <c:v>1E-4</c:v>
                </c:pt>
                <c:pt idx="2030">
                  <c:v>1E-4</c:v>
                </c:pt>
                <c:pt idx="2031">
                  <c:v>1E-4</c:v>
                </c:pt>
                <c:pt idx="2032">
                  <c:v>1.0001</c:v>
                </c:pt>
                <c:pt idx="2033">
                  <c:v>1E-4</c:v>
                </c:pt>
                <c:pt idx="2034">
                  <c:v>1E-4</c:v>
                </c:pt>
                <c:pt idx="2035">
                  <c:v>1E-4</c:v>
                </c:pt>
                <c:pt idx="2036">
                  <c:v>1E-4</c:v>
                </c:pt>
                <c:pt idx="2037">
                  <c:v>1E-4</c:v>
                </c:pt>
                <c:pt idx="2038">
                  <c:v>1E-4</c:v>
                </c:pt>
                <c:pt idx="2039">
                  <c:v>1E-4</c:v>
                </c:pt>
                <c:pt idx="2040">
                  <c:v>1E-4</c:v>
                </c:pt>
                <c:pt idx="2041">
                  <c:v>1E-4</c:v>
                </c:pt>
                <c:pt idx="2042">
                  <c:v>1E-4</c:v>
                </c:pt>
                <c:pt idx="2043">
                  <c:v>1E-4</c:v>
                </c:pt>
                <c:pt idx="2044">
                  <c:v>1E-4</c:v>
                </c:pt>
                <c:pt idx="2045">
                  <c:v>1.0001</c:v>
                </c:pt>
                <c:pt idx="2046">
                  <c:v>1E-4</c:v>
                </c:pt>
                <c:pt idx="2047">
                  <c:v>1.0001</c:v>
                </c:pt>
                <c:pt idx="2048">
                  <c:v>1E-4</c:v>
                </c:pt>
                <c:pt idx="2049">
                  <c:v>1E-4</c:v>
                </c:pt>
                <c:pt idx="2050">
                  <c:v>1E-4</c:v>
                </c:pt>
                <c:pt idx="2051">
                  <c:v>1E-4</c:v>
                </c:pt>
                <c:pt idx="2052">
                  <c:v>1E-4</c:v>
                </c:pt>
                <c:pt idx="2053">
                  <c:v>1E-4</c:v>
                </c:pt>
                <c:pt idx="2054">
                  <c:v>1E-4</c:v>
                </c:pt>
                <c:pt idx="2055">
                  <c:v>1E-4</c:v>
                </c:pt>
                <c:pt idx="2056">
                  <c:v>1E-4</c:v>
                </c:pt>
                <c:pt idx="2057">
                  <c:v>1E-4</c:v>
                </c:pt>
                <c:pt idx="2058">
                  <c:v>1E-4</c:v>
                </c:pt>
                <c:pt idx="2059">
                  <c:v>1E-4</c:v>
                </c:pt>
                <c:pt idx="2060">
                  <c:v>1E-4</c:v>
                </c:pt>
                <c:pt idx="2061">
                  <c:v>1E-4</c:v>
                </c:pt>
                <c:pt idx="2062">
                  <c:v>1E-4</c:v>
                </c:pt>
                <c:pt idx="2063">
                  <c:v>1E-4</c:v>
                </c:pt>
                <c:pt idx="2064">
                  <c:v>1E-4</c:v>
                </c:pt>
                <c:pt idx="2065">
                  <c:v>1E-4</c:v>
                </c:pt>
                <c:pt idx="2066">
                  <c:v>1E-4</c:v>
                </c:pt>
                <c:pt idx="2067">
                  <c:v>1E-4</c:v>
                </c:pt>
                <c:pt idx="2068">
                  <c:v>1E-4</c:v>
                </c:pt>
                <c:pt idx="2069">
                  <c:v>1E-4</c:v>
                </c:pt>
                <c:pt idx="2070">
                  <c:v>1E-4</c:v>
                </c:pt>
                <c:pt idx="2071">
                  <c:v>1E-4</c:v>
                </c:pt>
                <c:pt idx="2072">
                  <c:v>1E-4</c:v>
                </c:pt>
                <c:pt idx="2073">
                  <c:v>1E-4</c:v>
                </c:pt>
                <c:pt idx="2074">
                  <c:v>1E-4</c:v>
                </c:pt>
                <c:pt idx="2075">
                  <c:v>1E-4</c:v>
                </c:pt>
                <c:pt idx="2076">
                  <c:v>1.0001</c:v>
                </c:pt>
                <c:pt idx="2077">
                  <c:v>1E-4</c:v>
                </c:pt>
                <c:pt idx="2078">
                  <c:v>1E-4</c:v>
                </c:pt>
                <c:pt idx="2079">
                  <c:v>1.0001</c:v>
                </c:pt>
                <c:pt idx="2080">
                  <c:v>1E-4</c:v>
                </c:pt>
                <c:pt idx="2081">
                  <c:v>1E-4</c:v>
                </c:pt>
                <c:pt idx="2082">
                  <c:v>1E-4</c:v>
                </c:pt>
                <c:pt idx="2083">
                  <c:v>1E-4</c:v>
                </c:pt>
                <c:pt idx="2084">
                  <c:v>1E-4</c:v>
                </c:pt>
                <c:pt idx="2085">
                  <c:v>1E-4</c:v>
                </c:pt>
                <c:pt idx="2086">
                  <c:v>1E-4</c:v>
                </c:pt>
                <c:pt idx="2087">
                  <c:v>1E-4</c:v>
                </c:pt>
                <c:pt idx="2088">
                  <c:v>1E-4</c:v>
                </c:pt>
                <c:pt idx="2089">
                  <c:v>1E-4</c:v>
                </c:pt>
                <c:pt idx="2090">
                  <c:v>1E-4</c:v>
                </c:pt>
                <c:pt idx="2091">
                  <c:v>1E-4</c:v>
                </c:pt>
                <c:pt idx="2092">
                  <c:v>1E-4</c:v>
                </c:pt>
                <c:pt idx="2093">
                  <c:v>1.0001</c:v>
                </c:pt>
                <c:pt idx="2094">
                  <c:v>1E-4</c:v>
                </c:pt>
                <c:pt idx="2095">
                  <c:v>1.0001</c:v>
                </c:pt>
                <c:pt idx="2096">
                  <c:v>28.0001</c:v>
                </c:pt>
                <c:pt idx="2097">
                  <c:v>46.000100000000003</c:v>
                </c:pt>
                <c:pt idx="2098">
                  <c:v>62.000100000000003</c:v>
                </c:pt>
                <c:pt idx="2099">
                  <c:v>40.000100000000003</c:v>
                </c:pt>
                <c:pt idx="2100">
                  <c:v>15.0001</c:v>
                </c:pt>
                <c:pt idx="2101">
                  <c:v>1E-4</c:v>
                </c:pt>
                <c:pt idx="2102">
                  <c:v>1E-4</c:v>
                </c:pt>
                <c:pt idx="2103">
                  <c:v>1E-4</c:v>
                </c:pt>
                <c:pt idx="2104">
                  <c:v>1E-4</c:v>
                </c:pt>
                <c:pt idx="2105">
                  <c:v>1.0001</c:v>
                </c:pt>
                <c:pt idx="2106">
                  <c:v>1E-4</c:v>
                </c:pt>
                <c:pt idx="2107">
                  <c:v>1E-4</c:v>
                </c:pt>
                <c:pt idx="2108">
                  <c:v>1E-4</c:v>
                </c:pt>
                <c:pt idx="2109">
                  <c:v>1.0001</c:v>
                </c:pt>
                <c:pt idx="2110">
                  <c:v>1E-4</c:v>
                </c:pt>
                <c:pt idx="2111">
                  <c:v>1E-4</c:v>
                </c:pt>
                <c:pt idx="2112">
                  <c:v>1.0001</c:v>
                </c:pt>
                <c:pt idx="2113">
                  <c:v>1E-4</c:v>
                </c:pt>
                <c:pt idx="2114">
                  <c:v>1E-4</c:v>
                </c:pt>
                <c:pt idx="2115">
                  <c:v>1E-4</c:v>
                </c:pt>
                <c:pt idx="2116">
                  <c:v>1E-4</c:v>
                </c:pt>
                <c:pt idx="2117">
                  <c:v>1E-4</c:v>
                </c:pt>
                <c:pt idx="2118">
                  <c:v>1.0001</c:v>
                </c:pt>
                <c:pt idx="2119">
                  <c:v>1.0001</c:v>
                </c:pt>
                <c:pt idx="2120">
                  <c:v>1E-4</c:v>
                </c:pt>
                <c:pt idx="2121">
                  <c:v>1E-4</c:v>
                </c:pt>
                <c:pt idx="2122">
                  <c:v>1E-4</c:v>
                </c:pt>
                <c:pt idx="2123">
                  <c:v>1E-4</c:v>
                </c:pt>
                <c:pt idx="2124">
                  <c:v>1E-4</c:v>
                </c:pt>
                <c:pt idx="2125">
                  <c:v>1E-4</c:v>
                </c:pt>
                <c:pt idx="2126">
                  <c:v>1.0001</c:v>
                </c:pt>
                <c:pt idx="2127">
                  <c:v>1E-4</c:v>
                </c:pt>
                <c:pt idx="2128">
                  <c:v>1E-4</c:v>
                </c:pt>
                <c:pt idx="2129">
                  <c:v>1E-4</c:v>
                </c:pt>
                <c:pt idx="2130">
                  <c:v>1E-4</c:v>
                </c:pt>
                <c:pt idx="2131">
                  <c:v>1E-4</c:v>
                </c:pt>
                <c:pt idx="2132">
                  <c:v>1E-4</c:v>
                </c:pt>
                <c:pt idx="2133">
                  <c:v>1E-4</c:v>
                </c:pt>
                <c:pt idx="2134">
                  <c:v>1.0001</c:v>
                </c:pt>
                <c:pt idx="2135">
                  <c:v>1E-4</c:v>
                </c:pt>
                <c:pt idx="2136">
                  <c:v>1E-4</c:v>
                </c:pt>
                <c:pt idx="2137">
                  <c:v>1E-4</c:v>
                </c:pt>
                <c:pt idx="2138">
                  <c:v>1E-4</c:v>
                </c:pt>
                <c:pt idx="2139">
                  <c:v>1E-4</c:v>
                </c:pt>
                <c:pt idx="2140">
                  <c:v>1E-4</c:v>
                </c:pt>
                <c:pt idx="2141">
                  <c:v>1E-4</c:v>
                </c:pt>
                <c:pt idx="2142">
                  <c:v>1E-4</c:v>
                </c:pt>
                <c:pt idx="2143">
                  <c:v>1.0001</c:v>
                </c:pt>
                <c:pt idx="2144">
                  <c:v>1E-4</c:v>
                </c:pt>
                <c:pt idx="2145">
                  <c:v>1E-4</c:v>
                </c:pt>
                <c:pt idx="2146">
                  <c:v>1E-4</c:v>
                </c:pt>
                <c:pt idx="2147">
                  <c:v>1E-4</c:v>
                </c:pt>
                <c:pt idx="2148">
                  <c:v>1.0001</c:v>
                </c:pt>
                <c:pt idx="2149">
                  <c:v>1E-4</c:v>
                </c:pt>
                <c:pt idx="2150">
                  <c:v>1E-4</c:v>
                </c:pt>
                <c:pt idx="2151">
                  <c:v>1E-4</c:v>
                </c:pt>
                <c:pt idx="2152">
                  <c:v>1E-4</c:v>
                </c:pt>
                <c:pt idx="2153">
                  <c:v>1E-4</c:v>
                </c:pt>
                <c:pt idx="2154">
                  <c:v>1E-4</c:v>
                </c:pt>
                <c:pt idx="2155">
                  <c:v>1.0001</c:v>
                </c:pt>
                <c:pt idx="2156">
                  <c:v>1E-4</c:v>
                </c:pt>
                <c:pt idx="2157">
                  <c:v>1E-4</c:v>
                </c:pt>
                <c:pt idx="2158">
                  <c:v>1E-4</c:v>
                </c:pt>
                <c:pt idx="2159">
                  <c:v>1E-4</c:v>
                </c:pt>
                <c:pt idx="2160">
                  <c:v>2.0001000000000002</c:v>
                </c:pt>
                <c:pt idx="2161">
                  <c:v>1E-4</c:v>
                </c:pt>
                <c:pt idx="2162">
                  <c:v>1E-4</c:v>
                </c:pt>
                <c:pt idx="2163">
                  <c:v>1E-4</c:v>
                </c:pt>
                <c:pt idx="2164">
                  <c:v>1E-4</c:v>
                </c:pt>
                <c:pt idx="2165">
                  <c:v>1E-4</c:v>
                </c:pt>
                <c:pt idx="2166">
                  <c:v>1E-4</c:v>
                </c:pt>
                <c:pt idx="2167">
                  <c:v>1E-4</c:v>
                </c:pt>
                <c:pt idx="2168">
                  <c:v>1.0001</c:v>
                </c:pt>
                <c:pt idx="2169">
                  <c:v>1E-4</c:v>
                </c:pt>
                <c:pt idx="2170">
                  <c:v>1E-4</c:v>
                </c:pt>
                <c:pt idx="2171">
                  <c:v>1E-4</c:v>
                </c:pt>
                <c:pt idx="2172">
                  <c:v>1E-4</c:v>
                </c:pt>
                <c:pt idx="2173">
                  <c:v>1E-4</c:v>
                </c:pt>
                <c:pt idx="2174">
                  <c:v>1.0001</c:v>
                </c:pt>
                <c:pt idx="2175">
                  <c:v>1.0001</c:v>
                </c:pt>
                <c:pt idx="2176">
                  <c:v>1E-4</c:v>
                </c:pt>
                <c:pt idx="2177">
                  <c:v>1E-4</c:v>
                </c:pt>
                <c:pt idx="2178">
                  <c:v>1.0001</c:v>
                </c:pt>
                <c:pt idx="2179">
                  <c:v>1E-4</c:v>
                </c:pt>
                <c:pt idx="2180">
                  <c:v>1E-4</c:v>
                </c:pt>
                <c:pt idx="2181">
                  <c:v>1.0001</c:v>
                </c:pt>
                <c:pt idx="2182">
                  <c:v>1E-4</c:v>
                </c:pt>
                <c:pt idx="2183">
                  <c:v>1E-4</c:v>
                </c:pt>
                <c:pt idx="2184">
                  <c:v>1E-4</c:v>
                </c:pt>
                <c:pt idx="2185">
                  <c:v>1E-4</c:v>
                </c:pt>
                <c:pt idx="2186">
                  <c:v>1E-4</c:v>
                </c:pt>
                <c:pt idx="2187">
                  <c:v>1E-4</c:v>
                </c:pt>
                <c:pt idx="2188">
                  <c:v>1E-4</c:v>
                </c:pt>
                <c:pt idx="2189">
                  <c:v>1E-4</c:v>
                </c:pt>
                <c:pt idx="2190">
                  <c:v>1E-4</c:v>
                </c:pt>
                <c:pt idx="2191">
                  <c:v>1E-4</c:v>
                </c:pt>
                <c:pt idx="2192">
                  <c:v>1.0001</c:v>
                </c:pt>
                <c:pt idx="2193">
                  <c:v>1E-4</c:v>
                </c:pt>
                <c:pt idx="2194">
                  <c:v>1E-4</c:v>
                </c:pt>
                <c:pt idx="2195">
                  <c:v>1E-4</c:v>
                </c:pt>
                <c:pt idx="2196">
                  <c:v>1.0001</c:v>
                </c:pt>
                <c:pt idx="2197">
                  <c:v>1E-4</c:v>
                </c:pt>
                <c:pt idx="2198">
                  <c:v>1E-4</c:v>
                </c:pt>
                <c:pt idx="2199">
                  <c:v>1E-4</c:v>
                </c:pt>
                <c:pt idx="2200">
                  <c:v>1E-4</c:v>
                </c:pt>
                <c:pt idx="2201">
                  <c:v>1E-4</c:v>
                </c:pt>
                <c:pt idx="2202">
                  <c:v>1E-4</c:v>
                </c:pt>
                <c:pt idx="2203">
                  <c:v>1E-4</c:v>
                </c:pt>
                <c:pt idx="2204">
                  <c:v>1.0001</c:v>
                </c:pt>
                <c:pt idx="2205">
                  <c:v>1E-4</c:v>
                </c:pt>
                <c:pt idx="2206">
                  <c:v>1E-4</c:v>
                </c:pt>
                <c:pt idx="2207">
                  <c:v>1E-4</c:v>
                </c:pt>
                <c:pt idx="2208">
                  <c:v>1E-4</c:v>
                </c:pt>
                <c:pt idx="2209">
                  <c:v>1E-4</c:v>
                </c:pt>
                <c:pt idx="2210">
                  <c:v>1.0001</c:v>
                </c:pt>
                <c:pt idx="2211">
                  <c:v>1E-4</c:v>
                </c:pt>
                <c:pt idx="2212">
                  <c:v>2.0001000000000002</c:v>
                </c:pt>
                <c:pt idx="2213">
                  <c:v>1E-4</c:v>
                </c:pt>
                <c:pt idx="2214">
                  <c:v>1E-4</c:v>
                </c:pt>
                <c:pt idx="2215">
                  <c:v>10.0001</c:v>
                </c:pt>
                <c:pt idx="2216">
                  <c:v>20.0001</c:v>
                </c:pt>
                <c:pt idx="2217">
                  <c:v>57.000100000000003</c:v>
                </c:pt>
                <c:pt idx="2218">
                  <c:v>43.000100000000003</c:v>
                </c:pt>
                <c:pt idx="2219">
                  <c:v>11.0001</c:v>
                </c:pt>
                <c:pt idx="2220">
                  <c:v>1.0001</c:v>
                </c:pt>
                <c:pt idx="2221">
                  <c:v>3.0001000000000002</c:v>
                </c:pt>
                <c:pt idx="2222">
                  <c:v>1.0001</c:v>
                </c:pt>
                <c:pt idx="2223">
                  <c:v>1.0001</c:v>
                </c:pt>
                <c:pt idx="2224">
                  <c:v>1.0001</c:v>
                </c:pt>
                <c:pt idx="2225">
                  <c:v>1E-4</c:v>
                </c:pt>
                <c:pt idx="2226">
                  <c:v>1E-4</c:v>
                </c:pt>
                <c:pt idx="2227">
                  <c:v>1E-4</c:v>
                </c:pt>
                <c:pt idx="2228">
                  <c:v>1E-4</c:v>
                </c:pt>
                <c:pt idx="2229">
                  <c:v>1E-4</c:v>
                </c:pt>
                <c:pt idx="2230">
                  <c:v>1.0001</c:v>
                </c:pt>
                <c:pt idx="2231">
                  <c:v>1E-4</c:v>
                </c:pt>
                <c:pt idx="2232">
                  <c:v>1E-4</c:v>
                </c:pt>
                <c:pt idx="2233">
                  <c:v>1E-4</c:v>
                </c:pt>
                <c:pt idx="2234">
                  <c:v>1.0001</c:v>
                </c:pt>
                <c:pt idx="2235">
                  <c:v>1E-4</c:v>
                </c:pt>
                <c:pt idx="2236">
                  <c:v>1E-4</c:v>
                </c:pt>
                <c:pt idx="2237">
                  <c:v>1E-4</c:v>
                </c:pt>
                <c:pt idx="2238">
                  <c:v>1E-4</c:v>
                </c:pt>
                <c:pt idx="2239">
                  <c:v>1E-4</c:v>
                </c:pt>
                <c:pt idx="2240">
                  <c:v>1E-4</c:v>
                </c:pt>
                <c:pt idx="2241">
                  <c:v>1E-4</c:v>
                </c:pt>
                <c:pt idx="2242">
                  <c:v>1E-4</c:v>
                </c:pt>
                <c:pt idx="2243">
                  <c:v>1E-4</c:v>
                </c:pt>
                <c:pt idx="2244">
                  <c:v>1E-4</c:v>
                </c:pt>
                <c:pt idx="2245">
                  <c:v>1E-4</c:v>
                </c:pt>
                <c:pt idx="2246">
                  <c:v>1E-4</c:v>
                </c:pt>
                <c:pt idx="2247">
                  <c:v>1E-4</c:v>
                </c:pt>
                <c:pt idx="2248">
                  <c:v>1E-4</c:v>
                </c:pt>
                <c:pt idx="2249">
                  <c:v>1E-4</c:v>
                </c:pt>
                <c:pt idx="2250">
                  <c:v>1E-4</c:v>
                </c:pt>
                <c:pt idx="2251">
                  <c:v>1E-4</c:v>
                </c:pt>
                <c:pt idx="2252">
                  <c:v>1E-4</c:v>
                </c:pt>
                <c:pt idx="2253">
                  <c:v>1E-4</c:v>
                </c:pt>
                <c:pt idx="2254">
                  <c:v>1E-4</c:v>
                </c:pt>
                <c:pt idx="2255">
                  <c:v>1E-4</c:v>
                </c:pt>
                <c:pt idx="2256">
                  <c:v>1E-4</c:v>
                </c:pt>
                <c:pt idx="2257">
                  <c:v>1E-4</c:v>
                </c:pt>
                <c:pt idx="2258">
                  <c:v>1E-4</c:v>
                </c:pt>
                <c:pt idx="2259">
                  <c:v>1E-4</c:v>
                </c:pt>
                <c:pt idx="2260">
                  <c:v>1E-4</c:v>
                </c:pt>
                <c:pt idx="2261">
                  <c:v>1E-4</c:v>
                </c:pt>
                <c:pt idx="2262">
                  <c:v>1E-4</c:v>
                </c:pt>
                <c:pt idx="2263">
                  <c:v>1E-4</c:v>
                </c:pt>
                <c:pt idx="2264">
                  <c:v>2.0001000000000002</c:v>
                </c:pt>
                <c:pt idx="2265">
                  <c:v>1E-4</c:v>
                </c:pt>
                <c:pt idx="2266">
                  <c:v>1E-4</c:v>
                </c:pt>
                <c:pt idx="2267">
                  <c:v>1E-4</c:v>
                </c:pt>
                <c:pt idx="2268">
                  <c:v>1E-4</c:v>
                </c:pt>
                <c:pt idx="2269">
                  <c:v>1E-4</c:v>
                </c:pt>
                <c:pt idx="2270">
                  <c:v>1E-4</c:v>
                </c:pt>
                <c:pt idx="2271">
                  <c:v>1E-4</c:v>
                </c:pt>
                <c:pt idx="2272">
                  <c:v>1E-4</c:v>
                </c:pt>
                <c:pt idx="2273">
                  <c:v>1E-4</c:v>
                </c:pt>
                <c:pt idx="2274">
                  <c:v>1E-4</c:v>
                </c:pt>
                <c:pt idx="2275">
                  <c:v>1E-4</c:v>
                </c:pt>
                <c:pt idx="2276">
                  <c:v>1E-4</c:v>
                </c:pt>
                <c:pt idx="2277">
                  <c:v>1E-4</c:v>
                </c:pt>
                <c:pt idx="2278">
                  <c:v>1E-4</c:v>
                </c:pt>
                <c:pt idx="2279">
                  <c:v>1E-4</c:v>
                </c:pt>
                <c:pt idx="2280">
                  <c:v>1E-4</c:v>
                </c:pt>
                <c:pt idx="2281">
                  <c:v>1E-4</c:v>
                </c:pt>
                <c:pt idx="2282">
                  <c:v>1E-4</c:v>
                </c:pt>
                <c:pt idx="2283">
                  <c:v>1E-4</c:v>
                </c:pt>
                <c:pt idx="2284">
                  <c:v>1E-4</c:v>
                </c:pt>
                <c:pt idx="2285">
                  <c:v>1E-4</c:v>
                </c:pt>
                <c:pt idx="2286">
                  <c:v>1E-4</c:v>
                </c:pt>
                <c:pt idx="2287">
                  <c:v>1E-4</c:v>
                </c:pt>
                <c:pt idx="2288">
                  <c:v>1E-4</c:v>
                </c:pt>
                <c:pt idx="2289">
                  <c:v>1E-4</c:v>
                </c:pt>
                <c:pt idx="2290">
                  <c:v>1E-4</c:v>
                </c:pt>
                <c:pt idx="2291">
                  <c:v>1.0001</c:v>
                </c:pt>
                <c:pt idx="2292">
                  <c:v>1E-4</c:v>
                </c:pt>
                <c:pt idx="2293">
                  <c:v>1E-4</c:v>
                </c:pt>
                <c:pt idx="2294">
                  <c:v>1E-4</c:v>
                </c:pt>
                <c:pt idx="2295">
                  <c:v>1E-4</c:v>
                </c:pt>
                <c:pt idx="2296">
                  <c:v>1E-4</c:v>
                </c:pt>
                <c:pt idx="2297">
                  <c:v>1E-4</c:v>
                </c:pt>
                <c:pt idx="2298">
                  <c:v>1E-4</c:v>
                </c:pt>
                <c:pt idx="2299">
                  <c:v>1E-4</c:v>
                </c:pt>
                <c:pt idx="2300">
                  <c:v>1E-4</c:v>
                </c:pt>
                <c:pt idx="2301">
                  <c:v>1E-4</c:v>
                </c:pt>
                <c:pt idx="2302">
                  <c:v>1E-4</c:v>
                </c:pt>
                <c:pt idx="2303">
                  <c:v>1.0001</c:v>
                </c:pt>
                <c:pt idx="2304">
                  <c:v>1E-4</c:v>
                </c:pt>
                <c:pt idx="2305">
                  <c:v>1E-4</c:v>
                </c:pt>
                <c:pt idx="2306">
                  <c:v>1E-4</c:v>
                </c:pt>
                <c:pt idx="2307">
                  <c:v>1E-4</c:v>
                </c:pt>
                <c:pt idx="2308">
                  <c:v>1E-4</c:v>
                </c:pt>
                <c:pt idx="2309">
                  <c:v>1.0001</c:v>
                </c:pt>
                <c:pt idx="2310">
                  <c:v>1E-4</c:v>
                </c:pt>
                <c:pt idx="2311">
                  <c:v>1E-4</c:v>
                </c:pt>
                <c:pt idx="2312">
                  <c:v>1E-4</c:v>
                </c:pt>
                <c:pt idx="2313">
                  <c:v>1E-4</c:v>
                </c:pt>
                <c:pt idx="2314">
                  <c:v>1E-4</c:v>
                </c:pt>
                <c:pt idx="2315">
                  <c:v>1E-4</c:v>
                </c:pt>
                <c:pt idx="2316">
                  <c:v>1E-4</c:v>
                </c:pt>
                <c:pt idx="2317">
                  <c:v>1E-4</c:v>
                </c:pt>
                <c:pt idx="2318">
                  <c:v>1E-4</c:v>
                </c:pt>
                <c:pt idx="2319">
                  <c:v>1E-4</c:v>
                </c:pt>
                <c:pt idx="2320">
                  <c:v>1E-4</c:v>
                </c:pt>
                <c:pt idx="2321">
                  <c:v>1E-4</c:v>
                </c:pt>
                <c:pt idx="2322">
                  <c:v>1E-4</c:v>
                </c:pt>
                <c:pt idx="2323">
                  <c:v>1E-4</c:v>
                </c:pt>
                <c:pt idx="2324">
                  <c:v>1.0001</c:v>
                </c:pt>
                <c:pt idx="2325">
                  <c:v>1E-4</c:v>
                </c:pt>
                <c:pt idx="2326">
                  <c:v>1E-4</c:v>
                </c:pt>
                <c:pt idx="2327">
                  <c:v>1E-4</c:v>
                </c:pt>
                <c:pt idx="2328">
                  <c:v>1E-4</c:v>
                </c:pt>
                <c:pt idx="2329">
                  <c:v>1.0001</c:v>
                </c:pt>
                <c:pt idx="2330">
                  <c:v>1E-4</c:v>
                </c:pt>
                <c:pt idx="2331">
                  <c:v>1E-4</c:v>
                </c:pt>
                <c:pt idx="2332">
                  <c:v>1E-4</c:v>
                </c:pt>
                <c:pt idx="2333">
                  <c:v>1E-4</c:v>
                </c:pt>
                <c:pt idx="2334">
                  <c:v>1E-4</c:v>
                </c:pt>
                <c:pt idx="2335">
                  <c:v>7.0000999999999998</c:v>
                </c:pt>
                <c:pt idx="2336">
                  <c:v>5.0000999999999998</c:v>
                </c:pt>
                <c:pt idx="2337">
                  <c:v>6.0000999999999998</c:v>
                </c:pt>
                <c:pt idx="2338">
                  <c:v>23.0001</c:v>
                </c:pt>
                <c:pt idx="2339">
                  <c:v>20.0001</c:v>
                </c:pt>
                <c:pt idx="2340">
                  <c:v>20.0001</c:v>
                </c:pt>
                <c:pt idx="2341">
                  <c:v>13.0001</c:v>
                </c:pt>
                <c:pt idx="2342">
                  <c:v>8.0000999999999998</c:v>
                </c:pt>
                <c:pt idx="2343">
                  <c:v>1.0001</c:v>
                </c:pt>
                <c:pt idx="2344">
                  <c:v>1E-4</c:v>
                </c:pt>
                <c:pt idx="2345">
                  <c:v>1E-4</c:v>
                </c:pt>
                <c:pt idx="2346">
                  <c:v>1E-4</c:v>
                </c:pt>
                <c:pt idx="2347">
                  <c:v>1E-4</c:v>
                </c:pt>
                <c:pt idx="2348">
                  <c:v>1E-4</c:v>
                </c:pt>
                <c:pt idx="2349">
                  <c:v>1E-4</c:v>
                </c:pt>
                <c:pt idx="2350">
                  <c:v>1E-4</c:v>
                </c:pt>
                <c:pt idx="2351">
                  <c:v>1E-4</c:v>
                </c:pt>
                <c:pt idx="2352">
                  <c:v>1.0001</c:v>
                </c:pt>
                <c:pt idx="2353">
                  <c:v>1E-4</c:v>
                </c:pt>
                <c:pt idx="2354">
                  <c:v>1E-4</c:v>
                </c:pt>
                <c:pt idx="2355">
                  <c:v>1E-4</c:v>
                </c:pt>
                <c:pt idx="2356">
                  <c:v>1E-4</c:v>
                </c:pt>
                <c:pt idx="2357">
                  <c:v>1E-4</c:v>
                </c:pt>
                <c:pt idx="2358">
                  <c:v>1E-4</c:v>
                </c:pt>
                <c:pt idx="2359">
                  <c:v>1E-4</c:v>
                </c:pt>
                <c:pt idx="2360">
                  <c:v>1E-4</c:v>
                </c:pt>
                <c:pt idx="2361">
                  <c:v>1E-4</c:v>
                </c:pt>
                <c:pt idx="2362">
                  <c:v>1E-4</c:v>
                </c:pt>
                <c:pt idx="2363">
                  <c:v>1E-4</c:v>
                </c:pt>
                <c:pt idx="2364">
                  <c:v>1E-4</c:v>
                </c:pt>
                <c:pt idx="2365">
                  <c:v>1E-4</c:v>
                </c:pt>
                <c:pt idx="2366">
                  <c:v>1E-4</c:v>
                </c:pt>
                <c:pt idx="2367">
                  <c:v>1E-4</c:v>
                </c:pt>
                <c:pt idx="2368">
                  <c:v>1E-4</c:v>
                </c:pt>
                <c:pt idx="2369">
                  <c:v>1E-4</c:v>
                </c:pt>
                <c:pt idx="2370">
                  <c:v>1E-4</c:v>
                </c:pt>
                <c:pt idx="2371">
                  <c:v>1E-4</c:v>
                </c:pt>
                <c:pt idx="2372">
                  <c:v>1E-4</c:v>
                </c:pt>
                <c:pt idx="2373">
                  <c:v>1E-4</c:v>
                </c:pt>
                <c:pt idx="2374">
                  <c:v>1E-4</c:v>
                </c:pt>
                <c:pt idx="2375">
                  <c:v>1.0001</c:v>
                </c:pt>
                <c:pt idx="2376">
                  <c:v>1E-4</c:v>
                </c:pt>
                <c:pt idx="2377">
                  <c:v>1E-4</c:v>
                </c:pt>
                <c:pt idx="2378">
                  <c:v>1E-4</c:v>
                </c:pt>
                <c:pt idx="2379">
                  <c:v>1E-4</c:v>
                </c:pt>
                <c:pt idx="2380">
                  <c:v>1E-4</c:v>
                </c:pt>
                <c:pt idx="2381">
                  <c:v>1E-4</c:v>
                </c:pt>
                <c:pt idx="2382">
                  <c:v>1E-4</c:v>
                </c:pt>
                <c:pt idx="2383">
                  <c:v>1E-4</c:v>
                </c:pt>
                <c:pt idx="2384">
                  <c:v>1E-4</c:v>
                </c:pt>
                <c:pt idx="2385">
                  <c:v>1E-4</c:v>
                </c:pt>
                <c:pt idx="2386">
                  <c:v>1E-4</c:v>
                </c:pt>
                <c:pt idx="2387">
                  <c:v>1E-4</c:v>
                </c:pt>
                <c:pt idx="2388">
                  <c:v>1.0001</c:v>
                </c:pt>
                <c:pt idx="2389">
                  <c:v>1E-4</c:v>
                </c:pt>
                <c:pt idx="2390">
                  <c:v>1E-4</c:v>
                </c:pt>
                <c:pt idx="2391">
                  <c:v>1E-4</c:v>
                </c:pt>
                <c:pt idx="2392">
                  <c:v>1E-4</c:v>
                </c:pt>
                <c:pt idx="2393">
                  <c:v>1E-4</c:v>
                </c:pt>
                <c:pt idx="2394">
                  <c:v>1E-4</c:v>
                </c:pt>
                <c:pt idx="2395">
                  <c:v>1E-4</c:v>
                </c:pt>
                <c:pt idx="2396">
                  <c:v>1E-4</c:v>
                </c:pt>
                <c:pt idx="2397">
                  <c:v>1E-4</c:v>
                </c:pt>
                <c:pt idx="2398">
                  <c:v>1E-4</c:v>
                </c:pt>
                <c:pt idx="2399">
                  <c:v>1E-4</c:v>
                </c:pt>
                <c:pt idx="2400">
                  <c:v>1E-4</c:v>
                </c:pt>
                <c:pt idx="2401">
                  <c:v>1E-4</c:v>
                </c:pt>
                <c:pt idx="2402">
                  <c:v>1E-4</c:v>
                </c:pt>
                <c:pt idx="2403">
                  <c:v>1E-4</c:v>
                </c:pt>
                <c:pt idx="2404">
                  <c:v>1E-4</c:v>
                </c:pt>
                <c:pt idx="2405">
                  <c:v>1E-4</c:v>
                </c:pt>
                <c:pt idx="2406">
                  <c:v>1E-4</c:v>
                </c:pt>
                <c:pt idx="2407">
                  <c:v>1E-4</c:v>
                </c:pt>
                <c:pt idx="2408">
                  <c:v>1E-4</c:v>
                </c:pt>
                <c:pt idx="2409">
                  <c:v>1E-4</c:v>
                </c:pt>
                <c:pt idx="2410">
                  <c:v>1E-4</c:v>
                </c:pt>
                <c:pt idx="2411">
                  <c:v>1E-4</c:v>
                </c:pt>
                <c:pt idx="2412">
                  <c:v>1E-4</c:v>
                </c:pt>
                <c:pt idx="2413">
                  <c:v>1E-4</c:v>
                </c:pt>
                <c:pt idx="2414">
                  <c:v>1.0001</c:v>
                </c:pt>
                <c:pt idx="2415">
                  <c:v>1E-4</c:v>
                </c:pt>
                <c:pt idx="2416">
                  <c:v>1E-4</c:v>
                </c:pt>
                <c:pt idx="2417">
                  <c:v>1E-4</c:v>
                </c:pt>
                <c:pt idx="2418">
                  <c:v>1E-4</c:v>
                </c:pt>
                <c:pt idx="2419">
                  <c:v>1E-4</c:v>
                </c:pt>
                <c:pt idx="2420">
                  <c:v>1E-4</c:v>
                </c:pt>
                <c:pt idx="2421">
                  <c:v>1E-4</c:v>
                </c:pt>
                <c:pt idx="2422">
                  <c:v>2.0001000000000002</c:v>
                </c:pt>
                <c:pt idx="2423">
                  <c:v>1E-4</c:v>
                </c:pt>
                <c:pt idx="2424">
                  <c:v>1E-4</c:v>
                </c:pt>
                <c:pt idx="2425">
                  <c:v>1E-4</c:v>
                </c:pt>
                <c:pt idx="2426">
                  <c:v>1E-4</c:v>
                </c:pt>
                <c:pt idx="2427">
                  <c:v>1E-4</c:v>
                </c:pt>
                <c:pt idx="2428">
                  <c:v>1E-4</c:v>
                </c:pt>
                <c:pt idx="2429">
                  <c:v>1E-4</c:v>
                </c:pt>
                <c:pt idx="2430">
                  <c:v>1E-4</c:v>
                </c:pt>
                <c:pt idx="2431">
                  <c:v>1E-4</c:v>
                </c:pt>
                <c:pt idx="2432">
                  <c:v>1E-4</c:v>
                </c:pt>
                <c:pt idx="2433">
                  <c:v>1E-4</c:v>
                </c:pt>
                <c:pt idx="2434">
                  <c:v>1E-4</c:v>
                </c:pt>
                <c:pt idx="2435">
                  <c:v>1E-4</c:v>
                </c:pt>
                <c:pt idx="2436">
                  <c:v>1E-4</c:v>
                </c:pt>
                <c:pt idx="2437">
                  <c:v>1E-4</c:v>
                </c:pt>
                <c:pt idx="2438">
                  <c:v>1E-4</c:v>
                </c:pt>
                <c:pt idx="2439">
                  <c:v>1.0001</c:v>
                </c:pt>
                <c:pt idx="2440">
                  <c:v>1E-4</c:v>
                </c:pt>
                <c:pt idx="2441">
                  <c:v>1E-4</c:v>
                </c:pt>
                <c:pt idx="2442">
                  <c:v>1E-4</c:v>
                </c:pt>
                <c:pt idx="2443">
                  <c:v>1E-4</c:v>
                </c:pt>
                <c:pt idx="2444">
                  <c:v>1E-4</c:v>
                </c:pt>
                <c:pt idx="2445">
                  <c:v>1E-4</c:v>
                </c:pt>
                <c:pt idx="2446">
                  <c:v>1E-4</c:v>
                </c:pt>
                <c:pt idx="2447">
                  <c:v>1E-4</c:v>
                </c:pt>
                <c:pt idx="2448">
                  <c:v>1E-4</c:v>
                </c:pt>
                <c:pt idx="2449">
                  <c:v>1E-4</c:v>
                </c:pt>
                <c:pt idx="2450">
                  <c:v>1E-4</c:v>
                </c:pt>
                <c:pt idx="2451">
                  <c:v>1E-4</c:v>
                </c:pt>
                <c:pt idx="2452">
                  <c:v>1.0001</c:v>
                </c:pt>
                <c:pt idx="2453">
                  <c:v>1E-4</c:v>
                </c:pt>
                <c:pt idx="2454">
                  <c:v>4.0000999999999998</c:v>
                </c:pt>
                <c:pt idx="2455">
                  <c:v>8.0000999999999998</c:v>
                </c:pt>
                <c:pt idx="2456">
                  <c:v>17.0001</c:v>
                </c:pt>
                <c:pt idx="2457">
                  <c:v>11.0001</c:v>
                </c:pt>
                <c:pt idx="2458">
                  <c:v>3.0001000000000002</c:v>
                </c:pt>
                <c:pt idx="2459">
                  <c:v>1E-4</c:v>
                </c:pt>
                <c:pt idx="2460">
                  <c:v>1E-4</c:v>
                </c:pt>
                <c:pt idx="2461">
                  <c:v>1E-4</c:v>
                </c:pt>
                <c:pt idx="2462">
                  <c:v>1E-4</c:v>
                </c:pt>
                <c:pt idx="2463">
                  <c:v>1E-4</c:v>
                </c:pt>
                <c:pt idx="2464">
                  <c:v>1E-4</c:v>
                </c:pt>
                <c:pt idx="2465">
                  <c:v>1E-4</c:v>
                </c:pt>
                <c:pt idx="2466">
                  <c:v>1E-4</c:v>
                </c:pt>
                <c:pt idx="2467">
                  <c:v>1E-4</c:v>
                </c:pt>
                <c:pt idx="2468">
                  <c:v>1E-4</c:v>
                </c:pt>
                <c:pt idx="2469">
                  <c:v>1.0001</c:v>
                </c:pt>
                <c:pt idx="2470">
                  <c:v>1E-4</c:v>
                </c:pt>
                <c:pt idx="2471">
                  <c:v>1E-4</c:v>
                </c:pt>
                <c:pt idx="2472">
                  <c:v>1.0001</c:v>
                </c:pt>
                <c:pt idx="2473">
                  <c:v>1.0001</c:v>
                </c:pt>
                <c:pt idx="2474">
                  <c:v>1E-4</c:v>
                </c:pt>
                <c:pt idx="2475">
                  <c:v>1.0001</c:v>
                </c:pt>
                <c:pt idx="2476">
                  <c:v>1.0001</c:v>
                </c:pt>
                <c:pt idx="2477">
                  <c:v>1E-4</c:v>
                </c:pt>
                <c:pt idx="2478">
                  <c:v>1E-4</c:v>
                </c:pt>
                <c:pt idx="2479">
                  <c:v>1.0001</c:v>
                </c:pt>
                <c:pt idx="2480">
                  <c:v>1E-4</c:v>
                </c:pt>
                <c:pt idx="2481">
                  <c:v>1E-4</c:v>
                </c:pt>
                <c:pt idx="2482">
                  <c:v>1E-4</c:v>
                </c:pt>
                <c:pt idx="2483">
                  <c:v>1E-4</c:v>
                </c:pt>
                <c:pt idx="2484">
                  <c:v>1E-4</c:v>
                </c:pt>
                <c:pt idx="2485">
                  <c:v>1E-4</c:v>
                </c:pt>
                <c:pt idx="2486">
                  <c:v>1E-4</c:v>
                </c:pt>
                <c:pt idx="2487">
                  <c:v>1E-4</c:v>
                </c:pt>
                <c:pt idx="2488">
                  <c:v>1E-4</c:v>
                </c:pt>
                <c:pt idx="2489">
                  <c:v>1E-4</c:v>
                </c:pt>
                <c:pt idx="2490">
                  <c:v>1E-4</c:v>
                </c:pt>
                <c:pt idx="2491">
                  <c:v>1E-4</c:v>
                </c:pt>
                <c:pt idx="2492">
                  <c:v>1E-4</c:v>
                </c:pt>
                <c:pt idx="2493">
                  <c:v>1E-4</c:v>
                </c:pt>
                <c:pt idx="2494">
                  <c:v>1E-4</c:v>
                </c:pt>
                <c:pt idx="2495">
                  <c:v>1E-4</c:v>
                </c:pt>
                <c:pt idx="2496">
                  <c:v>1E-4</c:v>
                </c:pt>
                <c:pt idx="2497">
                  <c:v>1E-4</c:v>
                </c:pt>
                <c:pt idx="2498">
                  <c:v>1E-4</c:v>
                </c:pt>
                <c:pt idx="2499">
                  <c:v>1E-4</c:v>
                </c:pt>
                <c:pt idx="2500">
                  <c:v>1E-4</c:v>
                </c:pt>
                <c:pt idx="2501">
                  <c:v>1E-4</c:v>
                </c:pt>
                <c:pt idx="2502">
                  <c:v>1E-4</c:v>
                </c:pt>
                <c:pt idx="2503">
                  <c:v>1E-4</c:v>
                </c:pt>
                <c:pt idx="2504">
                  <c:v>1E-4</c:v>
                </c:pt>
                <c:pt idx="2505">
                  <c:v>1E-4</c:v>
                </c:pt>
                <c:pt idx="2506">
                  <c:v>1E-4</c:v>
                </c:pt>
                <c:pt idx="2507">
                  <c:v>1E-4</c:v>
                </c:pt>
                <c:pt idx="2508">
                  <c:v>1E-4</c:v>
                </c:pt>
                <c:pt idx="2509">
                  <c:v>1E-4</c:v>
                </c:pt>
                <c:pt idx="2510">
                  <c:v>1E-4</c:v>
                </c:pt>
                <c:pt idx="2511">
                  <c:v>1.0001</c:v>
                </c:pt>
                <c:pt idx="2512">
                  <c:v>1E-4</c:v>
                </c:pt>
                <c:pt idx="2513">
                  <c:v>1E-4</c:v>
                </c:pt>
                <c:pt idx="2514">
                  <c:v>1E-4</c:v>
                </c:pt>
                <c:pt idx="2515">
                  <c:v>1E-4</c:v>
                </c:pt>
                <c:pt idx="2516">
                  <c:v>1E-4</c:v>
                </c:pt>
                <c:pt idx="2517">
                  <c:v>1E-4</c:v>
                </c:pt>
                <c:pt idx="2518">
                  <c:v>1E-4</c:v>
                </c:pt>
                <c:pt idx="2519">
                  <c:v>1E-4</c:v>
                </c:pt>
                <c:pt idx="2520">
                  <c:v>1E-4</c:v>
                </c:pt>
                <c:pt idx="2521">
                  <c:v>1E-4</c:v>
                </c:pt>
                <c:pt idx="2522">
                  <c:v>1E-4</c:v>
                </c:pt>
                <c:pt idx="2523">
                  <c:v>1E-4</c:v>
                </c:pt>
                <c:pt idx="2524">
                  <c:v>1E-4</c:v>
                </c:pt>
                <c:pt idx="2525">
                  <c:v>1E-4</c:v>
                </c:pt>
                <c:pt idx="2526">
                  <c:v>1E-4</c:v>
                </c:pt>
                <c:pt idx="2527">
                  <c:v>1E-4</c:v>
                </c:pt>
                <c:pt idx="2528">
                  <c:v>1E-4</c:v>
                </c:pt>
                <c:pt idx="2529">
                  <c:v>1.0001</c:v>
                </c:pt>
                <c:pt idx="2530">
                  <c:v>1E-4</c:v>
                </c:pt>
                <c:pt idx="2531">
                  <c:v>1E-4</c:v>
                </c:pt>
                <c:pt idx="2532">
                  <c:v>1E-4</c:v>
                </c:pt>
                <c:pt idx="2533">
                  <c:v>1E-4</c:v>
                </c:pt>
                <c:pt idx="2534">
                  <c:v>1E-4</c:v>
                </c:pt>
                <c:pt idx="2535">
                  <c:v>1E-4</c:v>
                </c:pt>
                <c:pt idx="2536">
                  <c:v>1E-4</c:v>
                </c:pt>
                <c:pt idx="2537">
                  <c:v>1E-4</c:v>
                </c:pt>
                <c:pt idx="2538">
                  <c:v>1E-4</c:v>
                </c:pt>
                <c:pt idx="2539">
                  <c:v>1E-4</c:v>
                </c:pt>
                <c:pt idx="2540">
                  <c:v>1E-4</c:v>
                </c:pt>
                <c:pt idx="2541">
                  <c:v>1E-4</c:v>
                </c:pt>
                <c:pt idx="2542">
                  <c:v>1E-4</c:v>
                </c:pt>
                <c:pt idx="2543">
                  <c:v>1.0001</c:v>
                </c:pt>
                <c:pt idx="2544">
                  <c:v>1E-4</c:v>
                </c:pt>
                <c:pt idx="2545">
                  <c:v>1E-4</c:v>
                </c:pt>
                <c:pt idx="2546">
                  <c:v>1E-4</c:v>
                </c:pt>
                <c:pt idx="2547">
                  <c:v>1E-4</c:v>
                </c:pt>
                <c:pt idx="2548">
                  <c:v>1E-4</c:v>
                </c:pt>
                <c:pt idx="2549">
                  <c:v>1E-4</c:v>
                </c:pt>
                <c:pt idx="2550">
                  <c:v>1E-4</c:v>
                </c:pt>
                <c:pt idx="2551">
                  <c:v>1.0001</c:v>
                </c:pt>
                <c:pt idx="2552">
                  <c:v>1E-4</c:v>
                </c:pt>
                <c:pt idx="2553">
                  <c:v>1E-4</c:v>
                </c:pt>
                <c:pt idx="2554">
                  <c:v>1E-4</c:v>
                </c:pt>
                <c:pt idx="2555">
                  <c:v>1E-4</c:v>
                </c:pt>
                <c:pt idx="2556">
                  <c:v>1E-4</c:v>
                </c:pt>
                <c:pt idx="2557">
                  <c:v>1E-4</c:v>
                </c:pt>
                <c:pt idx="2558">
                  <c:v>1E-4</c:v>
                </c:pt>
                <c:pt idx="2559">
                  <c:v>1E-4</c:v>
                </c:pt>
                <c:pt idx="2560">
                  <c:v>1E-4</c:v>
                </c:pt>
                <c:pt idx="2561">
                  <c:v>1E-4</c:v>
                </c:pt>
                <c:pt idx="2562">
                  <c:v>1.0001</c:v>
                </c:pt>
                <c:pt idx="2563">
                  <c:v>2.0001000000000002</c:v>
                </c:pt>
                <c:pt idx="2564">
                  <c:v>7.0000999999999998</c:v>
                </c:pt>
                <c:pt idx="2565">
                  <c:v>10.0001</c:v>
                </c:pt>
                <c:pt idx="2566">
                  <c:v>7.0000999999999998</c:v>
                </c:pt>
                <c:pt idx="2567">
                  <c:v>5.0000999999999998</c:v>
                </c:pt>
                <c:pt idx="2568">
                  <c:v>2.0001000000000002</c:v>
                </c:pt>
                <c:pt idx="2569">
                  <c:v>1.0001</c:v>
                </c:pt>
                <c:pt idx="2570">
                  <c:v>1.0001</c:v>
                </c:pt>
                <c:pt idx="2571">
                  <c:v>1E-4</c:v>
                </c:pt>
                <c:pt idx="2572">
                  <c:v>1E-4</c:v>
                </c:pt>
                <c:pt idx="2573">
                  <c:v>1E-4</c:v>
                </c:pt>
                <c:pt idx="2574">
                  <c:v>1E-4</c:v>
                </c:pt>
                <c:pt idx="2575">
                  <c:v>1E-4</c:v>
                </c:pt>
                <c:pt idx="2576">
                  <c:v>1E-4</c:v>
                </c:pt>
                <c:pt idx="2577">
                  <c:v>1E-4</c:v>
                </c:pt>
                <c:pt idx="2578">
                  <c:v>1E-4</c:v>
                </c:pt>
                <c:pt idx="2579">
                  <c:v>1E-4</c:v>
                </c:pt>
                <c:pt idx="2580">
                  <c:v>1E-4</c:v>
                </c:pt>
                <c:pt idx="2581">
                  <c:v>1E-4</c:v>
                </c:pt>
                <c:pt idx="2582">
                  <c:v>1E-4</c:v>
                </c:pt>
                <c:pt idx="2583">
                  <c:v>1E-4</c:v>
                </c:pt>
                <c:pt idx="2584">
                  <c:v>1E-4</c:v>
                </c:pt>
                <c:pt idx="2585">
                  <c:v>1E-4</c:v>
                </c:pt>
                <c:pt idx="2586">
                  <c:v>1E-4</c:v>
                </c:pt>
                <c:pt idx="2587">
                  <c:v>1E-4</c:v>
                </c:pt>
                <c:pt idx="2588">
                  <c:v>1E-4</c:v>
                </c:pt>
                <c:pt idx="2589">
                  <c:v>1E-4</c:v>
                </c:pt>
                <c:pt idx="2590">
                  <c:v>1E-4</c:v>
                </c:pt>
                <c:pt idx="2591">
                  <c:v>1E-4</c:v>
                </c:pt>
                <c:pt idx="2592">
                  <c:v>1E-4</c:v>
                </c:pt>
                <c:pt idx="2593">
                  <c:v>1.0001</c:v>
                </c:pt>
                <c:pt idx="2594">
                  <c:v>1E-4</c:v>
                </c:pt>
                <c:pt idx="2595">
                  <c:v>1E-4</c:v>
                </c:pt>
                <c:pt idx="2596">
                  <c:v>1E-4</c:v>
                </c:pt>
                <c:pt idx="2597">
                  <c:v>1.0001</c:v>
                </c:pt>
                <c:pt idx="2598">
                  <c:v>1E-4</c:v>
                </c:pt>
                <c:pt idx="2599">
                  <c:v>1E-4</c:v>
                </c:pt>
                <c:pt idx="2600">
                  <c:v>1E-4</c:v>
                </c:pt>
                <c:pt idx="2601">
                  <c:v>1E-4</c:v>
                </c:pt>
                <c:pt idx="2602">
                  <c:v>1E-4</c:v>
                </c:pt>
                <c:pt idx="2603">
                  <c:v>1E-4</c:v>
                </c:pt>
                <c:pt idx="2604">
                  <c:v>1E-4</c:v>
                </c:pt>
                <c:pt idx="2605">
                  <c:v>1E-4</c:v>
                </c:pt>
                <c:pt idx="2606">
                  <c:v>1E-4</c:v>
                </c:pt>
                <c:pt idx="2607">
                  <c:v>1E-4</c:v>
                </c:pt>
                <c:pt idx="2608">
                  <c:v>1E-4</c:v>
                </c:pt>
                <c:pt idx="2609">
                  <c:v>1E-4</c:v>
                </c:pt>
                <c:pt idx="2610">
                  <c:v>1E-4</c:v>
                </c:pt>
                <c:pt idx="2611">
                  <c:v>1E-4</c:v>
                </c:pt>
                <c:pt idx="2612">
                  <c:v>1E-4</c:v>
                </c:pt>
                <c:pt idx="2613">
                  <c:v>1E-4</c:v>
                </c:pt>
                <c:pt idx="2614">
                  <c:v>1E-4</c:v>
                </c:pt>
                <c:pt idx="2615">
                  <c:v>1E-4</c:v>
                </c:pt>
                <c:pt idx="2616">
                  <c:v>1E-4</c:v>
                </c:pt>
                <c:pt idx="2617">
                  <c:v>1E-4</c:v>
                </c:pt>
                <c:pt idx="2618">
                  <c:v>1E-4</c:v>
                </c:pt>
                <c:pt idx="2619">
                  <c:v>1E-4</c:v>
                </c:pt>
                <c:pt idx="2620">
                  <c:v>1E-4</c:v>
                </c:pt>
                <c:pt idx="2621">
                  <c:v>1E-4</c:v>
                </c:pt>
                <c:pt idx="2622">
                  <c:v>1E-4</c:v>
                </c:pt>
                <c:pt idx="2623">
                  <c:v>1E-4</c:v>
                </c:pt>
                <c:pt idx="2624">
                  <c:v>1E-4</c:v>
                </c:pt>
                <c:pt idx="2625">
                  <c:v>1E-4</c:v>
                </c:pt>
                <c:pt idx="2626">
                  <c:v>1E-4</c:v>
                </c:pt>
                <c:pt idx="2627">
                  <c:v>1E-4</c:v>
                </c:pt>
                <c:pt idx="2628">
                  <c:v>1E-4</c:v>
                </c:pt>
                <c:pt idx="2629">
                  <c:v>1E-4</c:v>
                </c:pt>
                <c:pt idx="2630">
                  <c:v>1E-4</c:v>
                </c:pt>
                <c:pt idx="2631">
                  <c:v>1E-4</c:v>
                </c:pt>
                <c:pt idx="2632">
                  <c:v>1E-4</c:v>
                </c:pt>
                <c:pt idx="2633">
                  <c:v>1E-4</c:v>
                </c:pt>
                <c:pt idx="2634">
                  <c:v>1E-4</c:v>
                </c:pt>
                <c:pt idx="2635">
                  <c:v>1E-4</c:v>
                </c:pt>
                <c:pt idx="2636">
                  <c:v>1E-4</c:v>
                </c:pt>
                <c:pt idx="2637">
                  <c:v>1E-4</c:v>
                </c:pt>
                <c:pt idx="2638">
                  <c:v>1E-4</c:v>
                </c:pt>
                <c:pt idx="2639">
                  <c:v>1.0001</c:v>
                </c:pt>
                <c:pt idx="2640">
                  <c:v>1E-4</c:v>
                </c:pt>
                <c:pt idx="2641">
                  <c:v>1E-4</c:v>
                </c:pt>
                <c:pt idx="2642">
                  <c:v>1E-4</c:v>
                </c:pt>
                <c:pt idx="2643">
                  <c:v>1.0001</c:v>
                </c:pt>
                <c:pt idx="2644">
                  <c:v>1E-4</c:v>
                </c:pt>
                <c:pt idx="2645">
                  <c:v>1E-4</c:v>
                </c:pt>
                <c:pt idx="2646">
                  <c:v>1E-4</c:v>
                </c:pt>
                <c:pt idx="2647">
                  <c:v>1E-4</c:v>
                </c:pt>
                <c:pt idx="2648">
                  <c:v>1E-4</c:v>
                </c:pt>
                <c:pt idx="2649">
                  <c:v>1.0001</c:v>
                </c:pt>
                <c:pt idx="2650">
                  <c:v>1.0001</c:v>
                </c:pt>
                <c:pt idx="2651">
                  <c:v>1E-4</c:v>
                </c:pt>
                <c:pt idx="2652">
                  <c:v>1E-4</c:v>
                </c:pt>
                <c:pt idx="2653">
                  <c:v>1E-4</c:v>
                </c:pt>
                <c:pt idx="2654">
                  <c:v>1.0001</c:v>
                </c:pt>
                <c:pt idx="2655">
                  <c:v>1E-4</c:v>
                </c:pt>
                <c:pt idx="2656">
                  <c:v>1E-4</c:v>
                </c:pt>
                <c:pt idx="2657">
                  <c:v>1E-4</c:v>
                </c:pt>
                <c:pt idx="2658">
                  <c:v>1E-4</c:v>
                </c:pt>
                <c:pt idx="2659">
                  <c:v>1E-4</c:v>
                </c:pt>
                <c:pt idx="2660">
                  <c:v>1E-4</c:v>
                </c:pt>
                <c:pt idx="2661">
                  <c:v>1E-4</c:v>
                </c:pt>
                <c:pt idx="2662">
                  <c:v>1E-4</c:v>
                </c:pt>
                <c:pt idx="2663">
                  <c:v>1E-4</c:v>
                </c:pt>
                <c:pt idx="2664">
                  <c:v>1E-4</c:v>
                </c:pt>
                <c:pt idx="2665">
                  <c:v>1E-4</c:v>
                </c:pt>
                <c:pt idx="2666">
                  <c:v>1E-4</c:v>
                </c:pt>
                <c:pt idx="2667">
                  <c:v>1E-4</c:v>
                </c:pt>
                <c:pt idx="2668">
                  <c:v>1E-4</c:v>
                </c:pt>
                <c:pt idx="2669">
                  <c:v>1E-4</c:v>
                </c:pt>
                <c:pt idx="2670">
                  <c:v>1E-4</c:v>
                </c:pt>
                <c:pt idx="2671">
                  <c:v>1E-4</c:v>
                </c:pt>
                <c:pt idx="2672">
                  <c:v>2.0001000000000002</c:v>
                </c:pt>
                <c:pt idx="2673">
                  <c:v>1.0001</c:v>
                </c:pt>
                <c:pt idx="2674">
                  <c:v>1.0001</c:v>
                </c:pt>
                <c:pt idx="2675">
                  <c:v>1E-4</c:v>
                </c:pt>
                <c:pt idx="2676">
                  <c:v>1E-4</c:v>
                </c:pt>
                <c:pt idx="2677">
                  <c:v>1E-4</c:v>
                </c:pt>
                <c:pt idx="2678">
                  <c:v>1E-4</c:v>
                </c:pt>
                <c:pt idx="2679">
                  <c:v>1E-4</c:v>
                </c:pt>
                <c:pt idx="2680">
                  <c:v>1E-4</c:v>
                </c:pt>
                <c:pt idx="2681">
                  <c:v>1E-4</c:v>
                </c:pt>
                <c:pt idx="2682">
                  <c:v>1E-4</c:v>
                </c:pt>
                <c:pt idx="2683">
                  <c:v>1E-4</c:v>
                </c:pt>
                <c:pt idx="2684">
                  <c:v>1E-4</c:v>
                </c:pt>
                <c:pt idx="2685">
                  <c:v>1E-4</c:v>
                </c:pt>
                <c:pt idx="2686">
                  <c:v>1E-4</c:v>
                </c:pt>
                <c:pt idx="2687">
                  <c:v>1E-4</c:v>
                </c:pt>
                <c:pt idx="2688">
                  <c:v>1E-4</c:v>
                </c:pt>
                <c:pt idx="2689">
                  <c:v>1E-4</c:v>
                </c:pt>
                <c:pt idx="2690">
                  <c:v>1E-4</c:v>
                </c:pt>
                <c:pt idx="2691">
                  <c:v>1E-4</c:v>
                </c:pt>
                <c:pt idx="2692">
                  <c:v>1E-4</c:v>
                </c:pt>
                <c:pt idx="2693">
                  <c:v>1E-4</c:v>
                </c:pt>
                <c:pt idx="2694">
                  <c:v>1E-4</c:v>
                </c:pt>
                <c:pt idx="2695">
                  <c:v>1E-4</c:v>
                </c:pt>
                <c:pt idx="2696">
                  <c:v>1E-4</c:v>
                </c:pt>
                <c:pt idx="2697">
                  <c:v>1E-4</c:v>
                </c:pt>
                <c:pt idx="2698">
                  <c:v>1E-4</c:v>
                </c:pt>
                <c:pt idx="2699">
                  <c:v>1E-4</c:v>
                </c:pt>
                <c:pt idx="2700">
                  <c:v>1E-4</c:v>
                </c:pt>
                <c:pt idx="2701">
                  <c:v>1E-4</c:v>
                </c:pt>
                <c:pt idx="2702">
                  <c:v>1.0001</c:v>
                </c:pt>
                <c:pt idx="2703">
                  <c:v>1E-4</c:v>
                </c:pt>
                <c:pt idx="2704">
                  <c:v>1E-4</c:v>
                </c:pt>
                <c:pt idx="2705">
                  <c:v>1E-4</c:v>
                </c:pt>
                <c:pt idx="2706">
                  <c:v>1E-4</c:v>
                </c:pt>
                <c:pt idx="2707">
                  <c:v>1E-4</c:v>
                </c:pt>
                <c:pt idx="2708">
                  <c:v>1E-4</c:v>
                </c:pt>
                <c:pt idx="2709">
                  <c:v>1E-4</c:v>
                </c:pt>
                <c:pt idx="2710">
                  <c:v>1E-4</c:v>
                </c:pt>
                <c:pt idx="2711">
                  <c:v>1.0001</c:v>
                </c:pt>
                <c:pt idx="2712">
                  <c:v>1E-4</c:v>
                </c:pt>
                <c:pt idx="2713">
                  <c:v>1E-4</c:v>
                </c:pt>
                <c:pt idx="2714">
                  <c:v>1E-4</c:v>
                </c:pt>
                <c:pt idx="2715">
                  <c:v>1E-4</c:v>
                </c:pt>
                <c:pt idx="2716">
                  <c:v>1E-4</c:v>
                </c:pt>
                <c:pt idx="2717">
                  <c:v>1E-4</c:v>
                </c:pt>
                <c:pt idx="2718">
                  <c:v>1E-4</c:v>
                </c:pt>
                <c:pt idx="2719">
                  <c:v>1E-4</c:v>
                </c:pt>
                <c:pt idx="2720">
                  <c:v>1E-4</c:v>
                </c:pt>
                <c:pt idx="2721">
                  <c:v>1E-4</c:v>
                </c:pt>
                <c:pt idx="2722">
                  <c:v>1E-4</c:v>
                </c:pt>
                <c:pt idx="2723">
                  <c:v>1E-4</c:v>
                </c:pt>
                <c:pt idx="2724">
                  <c:v>1E-4</c:v>
                </c:pt>
                <c:pt idx="2725">
                  <c:v>1.0001</c:v>
                </c:pt>
                <c:pt idx="2726">
                  <c:v>1E-4</c:v>
                </c:pt>
                <c:pt idx="2727">
                  <c:v>1E-4</c:v>
                </c:pt>
                <c:pt idx="2728">
                  <c:v>1E-4</c:v>
                </c:pt>
                <c:pt idx="2729">
                  <c:v>1E-4</c:v>
                </c:pt>
                <c:pt idx="2730">
                  <c:v>1E-4</c:v>
                </c:pt>
                <c:pt idx="2731">
                  <c:v>1E-4</c:v>
                </c:pt>
                <c:pt idx="2732">
                  <c:v>1E-4</c:v>
                </c:pt>
                <c:pt idx="2733">
                  <c:v>1E-4</c:v>
                </c:pt>
                <c:pt idx="2734">
                  <c:v>1E-4</c:v>
                </c:pt>
                <c:pt idx="2735">
                  <c:v>1E-4</c:v>
                </c:pt>
                <c:pt idx="2736">
                  <c:v>1E-4</c:v>
                </c:pt>
                <c:pt idx="2737">
                  <c:v>1E-4</c:v>
                </c:pt>
                <c:pt idx="2738">
                  <c:v>1E-4</c:v>
                </c:pt>
                <c:pt idx="2739">
                  <c:v>1E-4</c:v>
                </c:pt>
                <c:pt idx="2740">
                  <c:v>1E-4</c:v>
                </c:pt>
                <c:pt idx="2741">
                  <c:v>1E-4</c:v>
                </c:pt>
                <c:pt idx="2742">
                  <c:v>1E-4</c:v>
                </c:pt>
                <c:pt idx="2743">
                  <c:v>1E-4</c:v>
                </c:pt>
                <c:pt idx="2744">
                  <c:v>1E-4</c:v>
                </c:pt>
                <c:pt idx="2745">
                  <c:v>1E-4</c:v>
                </c:pt>
                <c:pt idx="2746">
                  <c:v>1E-4</c:v>
                </c:pt>
                <c:pt idx="2747">
                  <c:v>1E-4</c:v>
                </c:pt>
                <c:pt idx="2748">
                  <c:v>1E-4</c:v>
                </c:pt>
                <c:pt idx="2749">
                  <c:v>1E-4</c:v>
                </c:pt>
                <c:pt idx="2750">
                  <c:v>1E-4</c:v>
                </c:pt>
                <c:pt idx="2751">
                  <c:v>1.0001</c:v>
                </c:pt>
                <c:pt idx="2752">
                  <c:v>1E-4</c:v>
                </c:pt>
                <c:pt idx="2753">
                  <c:v>1E-4</c:v>
                </c:pt>
                <c:pt idx="2754">
                  <c:v>1E-4</c:v>
                </c:pt>
                <c:pt idx="2755">
                  <c:v>1E-4</c:v>
                </c:pt>
                <c:pt idx="2756">
                  <c:v>1E-4</c:v>
                </c:pt>
                <c:pt idx="2757">
                  <c:v>1E-4</c:v>
                </c:pt>
                <c:pt idx="2758">
                  <c:v>1E-4</c:v>
                </c:pt>
                <c:pt idx="2759">
                  <c:v>1E-4</c:v>
                </c:pt>
                <c:pt idx="2760">
                  <c:v>1E-4</c:v>
                </c:pt>
                <c:pt idx="2761">
                  <c:v>1.0001</c:v>
                </c:pt>
                <c:pt idx="2762">
                  <c:v>1.0001</c:v>
                </c:pt>
                <c:pt idx="2763">
                  <c:v>1E-4</c:v>
                </c:pt>
                <c:pt idx="2764">
                  <c:v>1E-4</c:v>
                </c:pt>
                <c:pt idx="2765">
                  <c:v>1E-4</c:v>
                </c:pt>
                <c:pt idx="2766">
                  <c:v>1E-4</c:v>
                </c:pt>
                <c:pt idx="2767">
                  <c:v>1E-4</c:v>
                </c:pt>
                <c:pt idx="2768">
                  <c:v>1E-4</c:v>
                </c:pt>
                <c:pt idx="2769">
                  <c:v>1E-4</c:v>
                </c:pt>
                <c:pt idx="2770">
                  <c:v>1E-4</c:v>
                </c:pt>
                <c:pt idx="2771">
                  <c:v>1E-4</c:v>
                </c:pt>
                <c:pt idx="2772">
                  <c:v>1E-4</c:v>
                </c:pt>
                <c:pt idx="2773">
                  <c:v>1E-4</c:v>
                </c:pt>
                <c:pt idx="2774">
                  <c:v>1E-4</c:v>
                </c:pt>
                <c:pt idx="2775">
                  <c:v>1E-4</c:v>
                </c:pt>
                <c:pt idx="2776">
                  <c:v>1E-4</c:v>
                </c:pt>
                <c:pt idx="2777">
                  <c:v>1E-4</c:v>
                </c:pt>
                <c:pt idx="2778">
                  <c:v>1E-4</c:v>
                </c:pt>
                <c:pt idx="2779">
                  <c:v>1E-4</c:v>
                </c:pt>
                <c:pt idx="2780">
                  <c:v>1E-4</c:v>
                </c:pt>
                <c:pt idx="2781">
                  <c:v>1E-4</c:v>
                </c:pt>
                <c:pt idx="2782">
                  <c:v>1E-4</c:v>
                </c:pt>
                <c:pt idx="2783">
                  <c:v>1E-4</c:v>
                </c:pt>
                <c:pt idx="2784">
                  <c:v>1E-4</c:v>
                </c:pt>
                <c:pt idx="2785">
                  <c:v>1E-4</c:v>
                </c:pt>
                <c:pt idx="2786">
                  <c:v>1E-4</c:v>
                </c:pt>
                <c:pt idx="2787">
                  <c:v>1E-4</c:v>
                </c:pt>
                <c:pt idx="2788">
                  <c:v>1E-4</c:v>
                </c:pt>
                <c:pt idx="2789">
                  <c:v>1E-4</c:v>
                </c:pt>
                <c:pt idx="2790">
                  <c:v>1E-4</c:v>
                </c:pt>
                <c:pt idx="2791">
                  <c:v>1E-4</c:v>
                </c:pt>
                <c:pt idx="2792">
                  <c:v>1E-4</c:v>
                </c:pt>
                <c:pt idx="2793">
                  <c:v>1E-4</c:v>
                </c:pt>
                <c:pt idx="2794">
                  <c:v>1E-4</c:v>
                </c:pt>
                <c:pt idx="2795">
                  <c:v>1E-4</c:v>
                </c:pt>
                <c:pt idx="2796">
                  <c:v>1E-4</c:v>
                </c:pt>
                <c:pt idx="2797">
                  <c:v>1E-4</c:v>
                </c:pt>
                <c:pt idx="2798">
                  <c:v>1E-4</c:v>
                </c:pt>
                <c:pt idx="2799">
                  <c:v>1E-4</c:v>
                </c:pt>
                <c:pt idx="2800">
                  <c:v>1E-4</c:v>
                </c:pt>
                <c:pt idx="2801">
                  <c:v>1E-4</c:v>
                </c:pt>
                <c:pt idx="2802">
                  <c:v>1E-4</c:v>
                </c:pt>
                <c:pt idx="2803">
                  <c:v>1E-4</c:v>
                </c:pt>
                <c:pt idx="2804">
                  <c:v>1E-4</c:v>
                </c:pt>
                <c:pt idx="2805">
                  <c:v>1E-4</c:v>
                </c:pt>
                <c:pt idx="2806">
                  <c:v>1E-4</c:v>
                </c:pt>
                <c:pt idx="2807">
                  <c:v>1.0001</c:v>
                </c:pt>
                <c:pt idx="2808">
                  <c:v>1E-4</c:v>
                </c:pt>
                <c:pt idx="2809">
                  <c:v>1.0001</c:v>
                </c:pt>
                <c:pt idx="2810">
                  <c:v>1E-4</c:v>
                </c:pt>
                <c:pt idx="2811">
                  <c:v>1E-4</c:v>
                </c:pt>
                <c:pt idx="2812">
                  <c:v>1E-4</c:v>
                </c:pt>
                <c:pt idx="2813">
                  <c:v>1E-4</c:v>
                </c:pt>
                <c:pt idx="2814">
                  <c:v>1E-4</c:v>
                </c:pt>
                <c:pt idx="2815">
                  <c:v>1E-4</c:v>
                </c:pt>
                <c:pt idx="2816">
                  <c:v>1E-4</c:v>
                </c:pt>
                <c:pt idx="2817">
                  <c:v>1E-4</c:v>
                </c:pt>
                <c:pt idx="2818">
                  <c:v>1E-4</c:v>
                </c:pt>
                <c:pt idx="2819">
                  <c:v>2.0001000000000002</c:v>
                </c:pt>
                <c:pt idx="2820">
                  <c:v>1E-4</c:v>
                </c:pt>
                <c:pt idx="2821">
                  <c:v>1.0001</c:v>
                </c:pt>
                <c:pt idx="2822">
                  <c:v>1E-4</c:v>
                </c:pt>
                <c:pt idx="2823">
                  <c:v>1E-4</c:v>
                </c:pt>
                <c:pt idx="2824">
                  <c:v>1E-4</c:v>
                </c:pt>
                <c:pt idx="2825">
                  <c:v>1E-4</c:v>
                </c:pt>
                <c:pt idx="2826">
                  <c:v>1E-4</c:v>
                </c:pt>
                <c:pt idx="2827">
                  <c:v>1E-4</c:v>
                </c:pt>
                <c:pt idx="2828">
                  <c:v>1E-4</c:v>
                </c:pt>
                <c:pt idx="2829">
                  <c:v>1E-4</c:v>
                </c:pt>
                <c:pt idx="2830">
                  <c:v>1E-4</c:v>
                </c:pt>
                <c:pt idx="2831">
                  <c:v>1E-4</c:v>
                </c:pt>
                <c:pt idx="2832">
                  <c:v>1E-4</c:v>
                </c:pt>
                <c:pt idx="2833">
                  <c:v>1E-4</c:v>
                </c:pt>
                <c:pt idx="2834">
                  <c:v>1E-4</c:v>
                </c:pt>
                <c:pt idx="2835">
                  <c:v>1E-4</c:v>
                </c:pt>
                <c:pt idx="2836">
                  <c:v>1E-4</c:v>
                </c:pt>
                <c:pt idx="2837">
                  <c:v>1E-4</c:v>
                </c:pt>
                <c:pt idx="2838">
                  <c:v>1E-4</c:v>
                </c:pt>
                <c:pt idx="2839">
                  <c:v>1E-4</c:v>
                </c:pt>
                <c:pt idx="2840">
                  <c:v>1E-4</c:v>
                </c:pt>
                <c:pt idx="2841">
                  <c:v>1E-4</c:v>
                </c:pt>
                <c:pt idx="2842">
                  <c:v>1E-4</c:v>
                </c:pt>
                <c:pt idx="2843">
                  <c:v>1E-4</c:v>
                </c:pt>
                <c:pt idx="2844">
                  <c:v>1.0001</c:v>
                </c:pt>
                <c:pt idx="2845">
                  <c:v>1E-4</c:v>
                </c:pt>
                <c:pt idx="2846">
                  <c:v>1E-4</c:v>
                </c:pt>
                <c:pt idx="2847">
                  <c:v>1E-4</c:v>
                </c:pt>
                <c:pt idx="2848">
                  <c:v>1E-4</c:v>
                </c:pt>
                <c:pt idx="2849">
                  <c:v>1E-4</c:v>
                </c:pt>
                <c:pt idx="2850">
                  <c:v>1E-4</c:v>
                </c:pt>
                <c:pt idx="2851">
                  <c:v>1E-4</c:v>
                </c:pt>
                <c:pt idx="2852">
                  <c:v>1E-4</c:v>
                </c:pt>
                <c:pt idx="2853">
                  <c:v>1E-4</c:v>
                </c:pt>
                <c:pt idx="2854">
                  <c:v>1E-4</c:v>
                </c:pt>
                <c:pt idx="2855">
                  <c:v>1E-4</c:v>
                </c:pt>
                <c:pt idx="2856">
                  <c:v>1.0001</c:v>
                </c:pt>
                <c:pt idx="2857">
                  <c:v>1E-4</c:v>
                </c:pt>
                <c:pt idx="2858">
                  <c:v>1E-4</c:v>
                </c:pt>
                <c:pt idx="2859">
                  <c:v>1E-4</c:v>
                </c:pt>
                <c:pt idx="2860">
                  <c:v>1E-4</c:v>
                </c:pt>
                <c:pt idx="2861">
                  <c:v>1E-4</c:v>
                </c:pt>
                <c:pt idx="2862">
                  <c:v>1E-4</c:v>
                </c:pt>
                <c:pt idx="2863">
                  <c:v>1E-4</c:v>
                </c:pt>
                <c:pt idx="2864">
                  <c:v>1E-4</c:v>
                </c:pt>
                <c:pt idx="2865">
                  <c:v>1E-4</c:v>
                </c:pt>
                <c:pt idx="2866">
                  <c:v>1E-4</c:v>
                </c:pt>
                <c:pt idx="2867">
                  <c:v>1E-4</c:v>
                </c:pt>
                <c:pt idx="2868">
                  <c:v>1E-4</c:v>
                </c:pt>
                <c:pt idx="2869">
                  <c:v>1E-4</c:v>
                </c:pt>
                <c:pt idx="2870">
                  <c:v>1E-4</c:v>
                </c:pt>
                <c:pt idx="2871">
                  <c:v>1E-4</c:v>
                </c:pt>
                <c:pt idx="2872">
                  <c:v>1E-4</c:v>
                </c:pt>
                <c:pt idx="2873">
                  <c:v>1E-4</c:v>
                </c:pt>
                <c:pt idx="2874">
                  <c:v>1E-4</c:v>
                </c:pt>
                <c:pt idx="2875">
                  <c:v>1E-4</c:v>
                </c:pt>
                <c:pt idx="2876">
                  <c:v>1E-4</c:v>
                </c:pt>
                <c:pt idx="2877">
                  <c:v>1E-4</c:v>
                </c:pt>
                <c:pt idx="2878">
                  <c:v>1E-4</c:v>
                </c:pt>
                <c:pt idx="2879">
                  <c:v>1E-4</c:v>
                </c:pt>
                <c:pt idx="2880">
                  <c:v>1E-4</c:v>
                </c:pt>
                <c:pt idx="2881">
                  <c:v>1E-4</c:v>
                </c:pt>
                <c:pt idx="2882">
                  <c:v>1E-4</c:v>
                </c:pt>
                <c:pt idx="2883">
                  <c:v>1E-4</c:v>
                </c:pt>
                <c:pt idx="2884">
                  <c:v>1E-4</c:v>
                </c:pt>
                <c:pt idx="2885">
                  <c:v>1E-4</c:v>
                </c:pt>
                <c:pt idx="2886">
                  <c:v>1E-4</c:v>
                </c:pt>
                <c:pt idx="2887">
                  <c:v>1E-4</c:v>
                </c:pt>
                <c:pt idx="2888">
                  <c:v>1.0001</c:v>
                </c:pt>
                <c:pt idx="2889">
                  <c:v>1.0001</c:v>
                </c:pt>
                <c:pt idx="2890">
                  <c:v>1E-4</c:v>
                </c:pt>
                <c:pt idx="2891">
                  <c:v>1.0001</c:v>
                </c:pt>
                <c:pt idx="2892">
                  <c:v>1E-4</c:v>
                </c:pt>
                <c:pt idx="2893">
                  <c:v>1E-4</c:v>
                </c:pt>
                <c:pt idx="2894">
                  <c:v>1E-4</c:v>
                </c:pt>
                <c:pt idx="2895">
                  <c:v>1E-4</c:v>
                </c:pt>
                <c:pt idx="2896">
                  <c:v>1E-4</c:v>
                </c:pt>
                <c:pt idx="2897">
                  <c:v>1E-4</c:v>
                </c:pt>
                <c:pt idx="2898">
                  <c:v>1E-4</c:v>
                </c:pt>
                <c:pt idx="2899">
                  <c:v>1.0001</c:v>
                </c:pt>
                <c:pt idx="2900">
                  <c:v>1E-4</c:v>
                </c:pt>
                <c:pt idx="2901">
                  <c:v>1.0001</c:v>
                </c:pt>
                <c:pt idx="2902">
                  <c:v>1E-4</c:v>
                </c:pt>
                <c:pt idx="2903">
                  <c:v>1E-4</c:v>
                </c:pt>
                <c:pt idx="2904">
                  <c:v>1E-4</c:v>
                </c:pt>
                <c:pt idx="2905">
                  <c:v>1E-4</c:v>
                </c:pt>
                <c:pt idx="2906">
                  <c:v>1E-4</c:v>
                </c:pt>
                <c:pt idx="2907">
                  <c:v>1E-4</c:v>
                </c:pt>
                <c:pt idx="2908">
                  <c:v>1E-4</c:v>
                </c:pt>
                <c:pt idx="2909">
                  <c:v>1E-4</c:v>
                </c:pt>
                <c:pt idx="2910">
                  <c:v>1E-4</c:v>
                </c:pt>
                <c:pt idx="2911">
                  <c:v>1E-4</c:v>
                </c:pt>
                <c:pt idx="2912">
                  <c:v>1E-4</c:v>
                </c:pt>
                <c:pt idx="2913">
                  <c:v>1E-4</c:v>
                </c:pt>
                <c:pt idx="2914">
                  <c:v>1E-4</c:v>
                </c:pt>
                <c:pt idx="2915">
                  <c:v>1E-4</c:v>
                </c:pt>
                <c:pt idx="2916">
                  <c:v>1E-4</c:v>
                </c:pt>
                <c:pt idx="2917">
                  <c:v>1E-4</c:v>
                </c:pt>
                <c:pt idx="2918">
                  <c:v>1E-4</c:v>
                </c:pt>
                <c:pt idx="2919">
                  <c:v>1E-4</c:v>
                </c:pt>
                <c:pt idx="2920">
                  <c:v>1E-4</c:v>
                </c:pt>
                <c:pt idx="2921">
                  <c:v>1E-4</c:v>
                </c:pt>
                <c:pt idx="2922">
                  <c:v>1E-4</c:v>
                </c:pt>
                <c:pt idx="2923">
                  <c:v>1E-4</c:v>
                </c:pt>
                <c:pt idx="2924">
                  <c:v>1E-4</c:v>
                </c:pt>
                <c:pt idx="2925">
                  <c:v>1E-4</c:v>
                </c:pt>
                <c:pt idx="2926">
                  <c:v>1E-4</c:v>
                </c:pt>
                <c:pt idx="2927">
                  <c:v>1E-4</c:v>
                </c:pt>
                <c:pt idx="2928">
                  <c:v>1E-4</c:v>
                </c:pt>
                <c:pt idx="2929">
                  <c:v>1E-4</c:v>
                </c:pt>
                <c:pt idx="2930">
                  <c:v>1E-4</c:v>
                </c:pt>
                <c:pt idx="2931">
                  <c:v>1.0001</c:v>
                </c:pt>
                <c:pt idx="2932">
                  <c:v>1E-4</c:v>
                </c:pt>
                <c:pt idx="2933">
                  <c:v>1.0001</c:v>
                </c:pt>
                <c:pt idx="2934">
                  <c:v>1E-4</c:v>
                </c:pt>
                <c:pt idx="2935">
                  <c:v>1E-4</c:v>
                </c:pt>
                <c:pt idx="2936">
                  <c:v>1E-4</c:v>
                </c:pt>
                <c:pt idx="2937">
                  <c:v>1E-4</c:v>
                </c:pt>
                <c:pt idx="2938">
                  <c:v>1E-4</c:v>
                </c:pt>
                <c:pt idx="2939">
                  <c:v>1E-4</c:v>
                </c:pt>
                <c:pt idx="2940">
                  <c:v>1E-4</c:v>
                </c:pt>
                <c:pt idx="2941">
                  <c:v>1E-4</c:v>
                </c:pt>
                <c:pt idx="2942">
                  <c:v>1E-4</c:v>
                </c:pt>
                <c:pt idx="2943">
                  <c:v>1E-4</c:v>
                </c:pt>
                <c:pt idx="2944">
                  <c:v>1E-4</c:v>
                </c:pt>
                <c:pt idx="2945">
                  <c:v>1E-4</c:v>
                </c:pt>
                <c:pt idx="2946">
                  <c:v>1E-4</c:v>
                </c:pt>
                <c:pt idx="2947">
                  <c:v>1E-4</c:v>
                </c:pt>
                <c:pt idx="2948">
                  <c:v>1E-4</c:v>
                </c:pt>
                <c:pt idx="2949">
                  <c:v>1E-4</c:v>
                </c:pt>
                <c:pt idx="2950">
                  <c:v>1E-4</c:v>
                </c:pt>
                <c:pt idx="2951">
                  <c:v>1E-4</c:v>
                </c:pt>
                <c:pt idx="2952">
                  <c:v>1E-4</c:v>
                </c:pt>
                <c:pt idx="2953">
                  <c:v>1.0001</c:v>
                </c:pt>
                <c:pt idx="2954">
                  <c:v>1E-4</c:v>
                </c:pt>
                <c:pt idx="2955">
                  <c:v>1E-4</c:v>
                </c:pt>
                <c:pt idx="2956">
                  <c:v>1.0001</c:v>
                </c:pt>
                <c:pt idx="2957">
                  <c:v>1E-4</c:v>
                </c:pt>
                <c:pt idx="2958">
                  <c:v>1E-4</c:v>
                </c:pt>
                <c:pt idx="2959">
                  <c:v>1.0001</c:v>
                </c:pt>
                <c:pt idx="2960">
                  <c:v>1E-4</c:v>
                </c:pt>
                <c:pt idx="2961">
                  <c:v>1E-4</c:v>
                </c:pt>
                <c:pt idx="2962">
                  <c:v>1.0001</c:v>
                </c:pt>
                <c:pt idx="2963">
                  <c:v>1E-4</c:v>
                </c:pt>
                <c:pt idx="2964">
                  <c:v>1.0001</c:v>
                </c:pt>
                <c:pt idx="2965">
                  <c:v>1.0001</c:v>
                </c:pt>
                <c:pt idx="2966">
                  <c:v>1.0001</c:v>
                </c:pt>
                <c:pt idx="2967">
                  <c:v>1E-4</c:v>
                </c:pt>
                <c:pt idx="2968">
                  <c:v>1E-4</c:v>
                </c:pt>
                <c:pt idx="2969">
                  <c:v>1E-4</c:v>
                </c:pt>
                <c:pt idx="2970">
                  <c:v>1E-4</c:v>
                </c:pt>
                <c:pt idx="2971">
                  <c:v>1E-4</c:v>
                </c:pt>
                <c:pt idx="2972">
                  <c:v>1.0001</c:v>
                </c:pt>
                <c:pt idx="2973">
                  <c:v>1E-4</c:v>
                </c:pt>
                <c:pt idx="2974">
                  <c:v>2.0001000000000002</c:v>
                </c:pt>
                <c:pt idx="2975">
                  <c:v>3.0001000000000002</c:v>
                </c:pt>
                <c:pt idx="2976">
                  <c:v>2.0001000000000002</c:v>
                </c:pt>
                <c:pt idx="2977">
                  <c:v>1E-4</c:v>
                </c:pt>
                <c:pt idx="2978">
                  <c:v>1.0001</c:v>
                </c:pt>
                <c:pt idx="2979">
                  <c:v>1.0001</c:v>
                </c:pt>
                <c:pt idx="2980">
                  <c:v>2.0001000000000002</c:v>
                </c:pt>
                <c:pt idx="2981">
                  <c:v>1.0001</c:v>
                </c:pt>
                <c:pt idx="2982">
                  <c:v>2.0001000000000002</c:v>
                </c:pt>
                <c:pt idx="2983">
                  <c:v>3.0001000000000002</c:v>
                </c:pt>
                <c:pt idx="2984">
                  <c:v>159.0001</c:v>
                </c:pt>
                <c:pt idx="2985">
                  <c:v>722.00009999999997</c:v>
                </c:pt>
                <c:pt idx="2986">
                  <c:v>924.00009999999997</c:v>
                </c:pt>
                <c:pt idx="2987">
                  <c:v>1118.0001</c:v>
                </c:pt>
                <c:pt idx="2988">
                  <c:v>576.00009999999997</c:v>
                </c:pt>
                <c:pt idx="2989">
                  <c:v>425.00009999999997</c:v>
                </c:pt>
                <c:pt idx="2990">
                  <c:v>227.0001</c:v>
                </c:pt>
                <c:pt idx="2991">
                  <c:v>11.0001</c:v>
                </c:pt>
                <c:pt idx="2992">
                  <c:v>3.0001000000000002</c:v>
                </c:pt>
                <c:pt idx="2993">
                  <c:v>1.0001</c:v>
                </c:pt>
                <c:pt idx="2994">
                  <c:v>2.0001000000000002</c:v>
                </c:pt>
                <c:pt idx="2995">
                  <c:v>3.0001000000000002</c:v>
                </c:pt>
                <c:pt idx="2996">
                  <c:v>1.0001</c:v>
                </c:pt>
                <c:pt idx="2997">
                  <c:v>1E-4</c:v>
                </c:pt>
                <c:pt idx="2998">
                  <c:v>1.0001</c:v>
                </c:pt>
                <c:pt idx="2999">
                  <c:v>2.0001000000000002</c:v>
                </c:pt>
                <c:pt idx="3000">
                  <c:v>1E-4</c:v>
                </c:pt>
                <c:pt idx="3001">
                  <c:v>2.0001000000000002</c:v>
                </c:pt>
                <c:pt idx="3002">
                  <c:v>1.0001</c:v>
                </c:pt>
                <c:pt idx="3003">
                  <c:v>1E-4</c:v>
                </c:pt>
                <c:pt idx="3004">
                  <c:v>1.0001</c:v>
                </c:pt>
                <c:pt idx="3005">
                  <c:v>1E-4</c:v>
                </c:pt>
                <c:pt idx="3006">
                  <c:v>1E-4</c:v>
                </c:pt>
                <c:pt idx="3007">
                  <c:v>1E-4</c:v>
                </c:pt>
                <c:pt idx="3008">
                  <c:v>1E-4</c:v>
                </c:pt>
                <c:pt idx="3009">
                  <c:v>1E-4</c:v>
                </c:pt>
                <c:pt idx="3010">
                  <c:v>1E-4</c:v>
                </c:pt>
                <c:pt idx="3011">
                  <c:v>1E-4</c:v>
                </c:pt>
                <c:pt idx="3012">
                  <c:v>3.0001000000000002</c:v>
                </c:pt>
                <c:pt idx="3013">
                  <c:v>2.0001000000000002</c:v>
                </c:pt>
                <c:pt idx="3014">
                  <c:v>1E-4</c:v>
                </c:pt>
                <c:pt idx="3015">
                  <c:v>1.0001</c:v>
                </c:pt>
                <c:pt idx="3016">
                  <c:v>1.0001</c:v>
                </c:pt>
                <c:pt idx="3017">
                  <c:v>1E-4</c:v>
                </c:pt>
                <c:pt idx="3018">
                  <c:v>2.0001000000000002</c:v>
                </c:pt>
                <c:pt idx="3019">
                  <c:v>1E-4</c:v>
                </c:pt>
                <c:pt idx="3020">
                  <c:v>1E-4</c:v>
                </c:pt>
                <c:pt idx="3021">
                  <c:v>1.0001</c:v>
                </c:pt>
                <c:pt idx="3022">
                  <c:v>1E-4</c:v>
                </c:pt>
                <c:pt idx="3023">
                  <c:v>1E-4</c:v>
                </c:pt>
                <c:pt idx="3024">
                  <c:v>1E-4</c:v>
                </c:pt>
                <c:pt idx="3025">
                  <c:v>2.0001000000000002</c:v>
                </c:pt>
                <c:pt idx="3026">
                  <c:v>1.0001</c:v>
                </c:pt>
                <c:pt idx="3027">
                  <c:v>2.0001000000000002</c:v>
                </c:pt>
                <c:pt idx="3028">
                  <c:v>1E-4</c:v>
                </c:pt>
                <c:pt idx="3029">
                  <c:v>1.0001</c:v>
                </c:pt>
                <c:pt idx="3030">
                  <c:v>1E-4</c:v>
                </c:pt>
                <c:pt idx="3031">
                  <c:v>1E-4</c:v>
                </c:pt>
                <c:pt idx="3032">
                  <c:v>2.0001000000000002</c:v>
                </c:pt>
                <c:pt idx="3033">
                  <c:v>1.0001</c:v>
                </c:pt>
                <c:pt idx="3034">
                  <c:v>1E-4</c:v>
                </c:pt>
                <c:pt idx="3035">
                  <c:v>1.0001</c:v>
                </c:pt>
                <c:pt idx="3036">
                  <c:v>1E-4</c:v>
                </c:pt>
                <c:pt idx="3037">
                  <c:v>1.0001</c:v>
                </c:pt>
                <c:pt idx="3038">
                  <c:v>1E-4</c:v>
                </c:pt>
                <c:pt idx="3039">
                  <c:v>1.0001</c:v>
                </c:pt>
                <c:pt idx="3040">
                  <c:v>1E-4</c:v>
                </c:pt>
                <c:pt idx="3041">
                  <c:v>1E-4</c:v>
                </c:pt>
                <c:pt idx="3042">
                  <c:v>1.0001</c:v>
                </c:pt>
                <c:pt idx="3043">
                  <c:v>1E-4</c:v>
                </c:pt>
                <c:pt idx="3044">
                  <c:v>1.0001</c:v>
                </c:pt>
                <c:pt idx="3045">
                  <c:v>1E-4</c:v>
                </c:pt>
                <c:pt idx="3046">
                  <c:v>1E-4</c:v>
                </c:pt>
                <c:pt idx="3047">
                  <c:v>1E-4</c:v>
                </c:pt>
                <c:pt idx="3048">
                  <c:v>1.0001</c:v>
                </c:pt>
                <c:pt idx="3049">
                  <c:v>1E-4</c:v>
                </c:pt>
                <c:pt idx="3050">
                  <c:v>1E-4</c:v>
                </c:pt>
                <c:pt idx="3051">
                  <c:v>3.0001000000000002</c:v>
                </c:pt>
                <c:pt idx="3052">
                  <c:v>1E-4</c:v>
                </c:pt>
                <c:pt idx="3053">
                  <c:v>1.0001</c:v>
                </c:pt>
                <c:pt idx="3054">
                  <c:v>1E-4</c:v>
                </c:pt>
                <c:pt idx="3055">
                  <c:v>1.0001</c:v>
                </c:pt>
                <c:pt idx="3056">
                  <c:v>1E-4</c:v>
                </c:pt>
                <c:pt idx="3057">
                  <c:v>1E-4</c:v>
                </c:pt>
                <c:pt idx="3058">
                  <c:v>1E-4</c:v>
                </c:pt>
                <c:pt idx="3059">
                  <c:v>1.0001</c:v>
                </c:pt>
                <c:pt idx="3060">
                  <c:v>1E-4</c:v>
                </c:pt>
                <c:pt idx="3061">
                  <c:v>1.0001</c:v>
                </c:pt>
                <c:pt idx="3062">
                  <c:v>1E-4</c:v>
                </c:pt>
                <c:pt idx="3063">
                  <c:v>1.0001</c:v>
                </c:pt>
                <c:pt idx="3064">
                  <c:v>1E-4</c:v>
                </c:pt>
                <c:pt idx="3065">
                  <c:v>1E-4</c:v>
                </c:pt>
                <c:pt idx="3066">
                  <c:v>1.0001</c:v>
                </c:pt>
                <c:pt idx="3067">
                  <c:v>1.0001</c:v>
                </c:pt>
                <c:pt idx="3068">
                  <c:v>1E-4</c:v>
                </c:pt>
                <c:pt idx="3069">
                  <c:v>2.0001000000000002</c:v>
                </c:pt>
                <c:pt idx="3070">
                  <c:v>3.0001000000000002</c:v>
                </c:pt>
                <c:pt idx="3071">
                  <c:v>2.0001000000000002</c:v>
                </c:pt>
                <c:pt idx="3072">
                  <c:v>1.0001</c:v>
                </c:pt>
                <c:pt idx="3073">
                  <c:v>4.0000999999999998</c:v>
                </c:pt>
                <c:pt idx="3074">
                  <c:v>3.0001000000000002</c:v>
                </c:pt>
                <c:pt idx="3075">
                  <c:v>4.0000999999999998</c:v>
                </c:pt>
                <c:pt idx="3076">
                  <c:v>1E-4</c:v>
                </c:pt>
                <c:pt idx="3077">
                  <c:v>1.0001</c:v>
                </c:pt>
                <c:pt idx="3078">
                  <c:v>6.0000999999999998</c:v>
                </c:pt>
                <c:pt idx="3079">
                  <c:v>5.0000999999999998</c:v>
                </c:pt>
                <c:pt idx="3080">
                  <c:v>3.0001000000000002</c:v>
                </c:pt>
                <c:pt idx="3081">
                  <c:v>3.0001000000000002</c:v>
                </c:pt>
                <c:pt idx="3082">
                  <c:v>5.0000999999999998</c:v>
                </c:pt>
                <c:pt idx="3083">
                  <c:v>6.0000999999999998</c:v>
                </c:pt>
                <c:pt idx="3084">
                  <c:v>444.00009999999997</c:v>
                </c:pt>
                <c:pt idx="3085">
                  <c:v>691.00009999999997</c:v>
                </c:pt>
                <c:pt idx="3086">
                  <c:v>1341.0001</c:v>
                </c:pt>
                <c:pt idx="3087">
                  <c:v>1226.0001</c:v>
                </c:pt>
                <c:pt idx="3088">
                  <c:v>738.00009999999997</c:v>
                </c:pt>
                <c:pt idx="3089">
                  <c:v>588.00009999999997</c:v>
                </c:pt>
                <c:pt idx="3090">
                  <c:v>76.000100000000003</c:v>
                </c:pt>
                <c:pt idx="3091">
                  <c:v>1.0001</c:v>
                </c:pt>
                <c:pt idx="3092">
                  <c:v>1.0001</c:v>
                </c:pt>
                <c:pt idx="3093">
                  <c:v>1.0001</c:v>
                </c:pt>
                <c:pt idx="3094">
                  <c:v>1.0001</c:v>
                </c:pt>
                <c:pt idx="3095">
                  <c:v>1E-4</c:v>
                </c:pt>
                <c:pt idx="3096">
                  <c:v>2.0001000000000002</c:v>
                </c:pt>
                <c:pt idx="3097">
                  <c:v>1.0001</c:v>
                </c:pt>
                <c:pt idx="3098">
                  <c:v>1E-4</c:v>
                </c:pt>
                <c:pt idx="3099">
                  <c:v>1.0001</c:v>
                </c:pt>
                <c:pt idx="3100">
                  <c:v>1.0001</c:v>
                </c:pt>
                <c:pt idx="3101">
                  <c:v>1.0001</c:v>
                </c:pt>
                <c:pt idx="3102">
                  <c:v>1.0001</c:v>
                </c:pt>
                <c:pt idx="3103">
                  <c:v>1E-4</c:v>
                </c:pt>
                <c:pt idx="3104">
                  <c:v>1E-4</c:v>
                </c:pt>
                <c:pt idx="3105">
                  <c:v>2.0001000000000002</c:v>
                </c:pt>
                <c:pt idx="3106">
                  <c:v>1E-4</c:v>
                </c:pt>
                <c:pt idx="3107">
                  <c:v>1.0001</c:v>
                </c:pt>
                <c:pt idx="3108">
                  <c:v>1E-4</c:v>
                </c:pt>
                <c:pt idx="3109">
                  <c:v>2.0001000000000002</c:v>
                </c:pt>
                <c:pt idx="3110">
                  <c:v>1E-4</c:v>
                </c:pt>
                <c:pt idx="3111">
                  <c:v>1E-4</c:v>
                </c:pt>
                <c:pt idx="3112">
                  <c:v>1E-4</c:v>
                </c:pt>
                <c:pt idx="3113">
                  <c:v>1.0001</c:v>
                </c:pt>
                <c:pt idx="3114">
                  <c:v>1.0001</c:v>
                </c:pt>
                <c:pt idx="3115">
                  <c:v>1E-4</c:v>
                </c:pt>
                <c:pt idx="3116">
                  <c:v>1.0001</c:v>
                </c:pt>
                <c:pt idx="3117">
                  <c:v>1E-4</c:v>
                </c:pt>
                <c:pt idx="3118">
                  <c:v>2.0001000000000002</c:v>
                </c:pt>
                <c:pt idx="3119">
                  <c:v>1E-4</c:v>
                </c:pt>
                <c:pt idx="3120">
                  <c:v>1.0001</c:v>
                </c:pt>
                <c:pt idx="3121">
                  <c:v>1E-4</c:v>
                </c:pt>
                <c:pt idx="3122">
                  <c:v>1.0001</c:v>
                </c:pt>
                <c:pt idx="3123">
                  <c:v>1E-4</c:v>
                </c:pt>
                <c:pt idx="3124">
                  <c:v>1.0001</c:v>
                </c:pt>
                <c:pt idx="3125">
                  <c:v>1.0001</c:v>
                </c:pt>
                <c:pt idx="3126">
                  <c:v>1E-4</c:v>
                </c:pt>
                <c:pt idx="3127">
                  <c:v>1.0001</c:v>
                </c:pt>
                <c:pt idx="3128">
                  <c:v>1E-4</c:v>
                </c:pt>
                <c:pt idx="3129">
                  <c:v>1E-4</c:v>
                </c:pt>
                <c:pt idx="3130">
                  <c:v>2.0001000000000002</c:v>
                </c:pt>
                <c:pt idx="3131">
                  <c:v>1E-4</c:v>
                </c:pt>
                <c:pt idx="3132">
                  <c:v>1E-4</c:v>
                </c:pt>
                <c:pt idx="3133">
                  <c:v>1.0001</c:v>
                </c:pt>
                <c:pt idx="3134">
                  <c:v>2.0001000000000002</c:v>
                </c:pt>
                <c:pt idx="3135">
                  <c:v>1E-4</c:v>
                </c:pt>
                <c:pt idx="3136">
                  <c:v>1.0001</c:v>
                </c:pt>
                <c:pt idx="3137">
                  <c:v>1E-4</c:v>
                </c:pt>
                <c:pt idx="3138">
                  <c:v>1.0001</c:v>
                </c:pt>
                <c:pt idx="3139">
                  <c:v>1E-4</c:v>
                </c:pt>
                <c:pt idx="3140">
                  <c:v>1E-4</c:v>
                </c:pt>
                <c:pt idx="3141">
                  <c:v>1E-4</c:v>
                </c:pt>
                <c:pt idx="3142">
                  <c:v>1E-4</c:v>
                </c:pt>
                <c:pt idx="3143">
                  <c:v>1.0001</c:v>
                </c:pt>
                <c:pt idx="3144">
                  <c:v>1E-4</c:v>
                </c:pt>
                <c:pt idx="3145">
                  <c:v>1.0001</c:v>
                </c:pt>
                <c:pt idx="3146">
                  <c:v>1E-4</c:v>
                </c:pt>
                <c:pt idx="3147">
                  <c:v>1E-4</c:v>
                </c:pt>
                <c:pt idx="3148">
                  <c:v>1E-4</c:v>
                </c:pt>
                <c:pt idx="3149">
                  <c:v>1E-4</c:v>
                </c:pt>
                <c:pt idx="3150">
                  <c:v>1E-4</c:v>
                </c:pt>
                <c:pt idx="3151">
                  <c:v>1E-4</c:v>
                </c:pt>
                <c:pt idx="3152">
                  <c:v>1E-4</c:v>
                </c:pt>
                <c:pt idx="3153">
                  <c:v>1E-4</c:v>
                </c:pt>
                <c:pt idx="3154">
                  <c:v>1E-4</c:v>
                </c:pt>
                <c:pt idx="3155">
                  <c:v>1E-4</c:v>
                </c:pt>
                <c:pt idx="3156">
                  <c:v>1E-4</c:v>
                </c:pt>
                <c:pt idx="3157">
                  <c:v>1E-4</c:v>
                </c:pt>
                <c:pt idx="3158">
                  <c:v>1E-4</c:v>
                </c:pt>
                <c:pt idx="3159">
                  <c:v>1E-4</c:v>
                </c:pt>
                <c:pt idx="3160">
                  <c:v>1.0001</c:v>
                </c:pt>
                <c:pt idx="3161">
                  <c:v>1E-4</c:v>
                </c:pt>
                <c:pt idx="3162">
                  <c:v>1E-4</c:v>
                </c:pt>
                <c:pt idx="3163">
                  <c:v>1E-4</c:v>
                </c:pt>
                <c:pt idx="3164">
                  <c:v>1E-4</c:v>
                </c:pt>
                <c:pt idx="3165">
                  <c:v>1E-4</c:v>
                </c:pt>
                <c:pt idx="3166">
                  <c:v>1E-4</c:v>
                </c:pt>
                <c:pt idx="3167">
                  <c:v>1.0001</c:v>
                </c:pt>
                <c:pt idx="3168">
                  <c:v>1E-4</c:v>
                </c:pt>
                <c:pt idx="3169">
                  <c:v>1.0001</c:v>
                </c:pt>
                <c:pt idx="3170">
                  <c:v>1E-4</c:v>
                </c:pt>
                <c:pt idx="3171">
                  <c:v>1E-4</c:v>
                </c:pt>
                <c:pt idx="3172">
                  <c:v>1E-4</c:v>
                </c:pt>
                <c:pt idx="3173">
                  <c:v>1E-4</c:v>
                </c:pt>
                <c:pt idx="3174">
                  <c:v>1E-4</c:v>
                </c:pt>
                <c:pt idx="3175">
                  <c:v>1E-4</c:v>
                </c:pt>
                <c:pt idx="3176">
                  <c:v>1.0001</c:v>
                </c:pt>
                <c:pt idx="3177">
                  <c:v>1E-4</c:v>
                </c:pt>
                <c:pt idx="3178">
                  <c:v>1.0001</c:v>
                </c:pt>
                <c:pt idx="3179">
                  <c:v>1.0001</c:v>
                </c:pt>
                <c:pt idx="3180">
                  <c:v>1.0001</c:v>
                </c:pt>
                <c:pt idx="3181">
                  <c:v>1E-4</c:v>
                </c:pt>
                <c:pt idx="3182">
                  <c:v>55.000100000000003</c:v>
                </c:pt>
                <c:pt idx="3183">
                  <c:v>112.0001</c:v>
                </c:pt>
                <c:pt idx="3184">
                  <c:v>200.0001</c:v>
                </c:pt>
                <c:pt idx="3185">
                  <c:v>210.0001</c:v>
                </c:pt>
                <c:pt idx="3186">
                  <c:v>137.0001</c:v>
                </c:pt>
                <c:pt idx="3187">
                  <c:v>75.000100000000003</c:v>
                </c:pt>
                <c:pt idx="3188">
                  <c:v>12.0001</c:v>
                </c:pt>
                <c:pt idx="3189">
                  <c:v>1.0001</c:v>
                </c:pt>
                <c:pt idx="3190">
                  <c:v>1.0001</c:v>
                </c:pt>
                <c:pt idx="3191">
                  <c:v>1E-4</c:v>
                </c:pt>
                <c:pt idx="3192">
                  <c:v>1E-4</c:v>
                </c:pt>
                <c:pt idx="3193">
                  <c:v>1E-4</c:v>
                </c:pt>
                <c:pt idx="3194">
                  <c:v>1.0001</c:v>
                </c:pt>
                <c:pt idx="3195">
                  <c:v>1E-4</c:v>
                </c:pt>
                <c:pt idx="3196">
                  <c:v>1E-4</c:v>
                </c:pt>
                <c:pt idx="3197">
                  <c:v>1E-4</c:v>
                </c:pt>
                <c:pt idx="3198">
                  <c:v>1.0001</c:v>
                </c:pt>
                <c:pt idx="3199">
                  <c:v>1E-4</c:v>
                </c:pt>
                <c:pt idx="3200">
                  <c:v>1E-4</c:v>
                </c:pt>
                <c:pt idx="3201">
                  <c:v>1E-4</c:v>
                </c:pt>
                <c:pt idx="3202">
                  <c:v>2.0001000000000002</c:v>
                </c:pt>
                <c:pt idx="3203">
                  <c:v>1E-4</c:v>
                </c:pt>
                <c:pt idx="3204">
                  <c:v>1E-4</c:v>
                </c:pt>
                <c:pt idx="3205">
                  <c:v>1E-4</c:v>
                </c:pt>
                <c:pt idx="3206">
                  <c:v>1E-4</c:v>
                </c:pt>
                <c:pt idx="3207">
                  <c:v>1E-4</c:v>
                </c:pt>
                <c:pt idx="3208">
                  <c:v>1E-4</c:v>
                </c:pt>
                <c:pt idx="3209">
                  <c:v>1.0001</c:v>
                </c:pt>
                <c:pt idx="3210">
                  <c:v>1E-4</c:v>
                </c:pt>
                <c:pt idx="3211">
                  <c:v>1E-4</c:v>
                </c:pt>
                <c:pt idx="3212">
                  <c:v>1E-4</c:v>
                </c:pt>
                <c:pt idx="3213">
                  <c:v>1E-4</c:v>
                </c:pt>
                <c:pt idx="3214">
                  <c:v>1.0001</c:v>
                </c:pt>
                <c:pt idx="3215">
                  <c:v>1E-4</c:v>
                </c:pt>
                <c:pt idx="3216">
                  <c:v>1E-4</c:v>
                </c:pt>
                <c:pt idx="3217">
                  <c:v>1.0001</c:v>
                </c:pt>
                <c:pt idx="3218">
                  <c:v>1E-4</c:v>
                </c:pt>
                <c:pt idx="3219">
                  <c:v>1E-4</c:v>
                </c:pt>
                <c:pt idx="3220">
                  <c:v>1.0001</c:v>
                </c:pt>
                <c:pt idx="3221">
                  <c:v>1E-4</c:v>
                </c:pt>
                <c:pt idx="3222">
                  <c:v>1E-4</c:v>
                </c:pt>
                <c:pt idx="3223">
                  <c:v>1.0001</c:v>
                </c:pt>
                <c:pt idx="3224">
                  <c:v>1E-4</c:v>
                </c:pt>
                <c:pt idx="3225">
                  <c:v>1E-4</c:v>
                </c:pt>
                <c:pt idx="3226">
                  <c:v>1E-4</c:v>
                </c:pt>
                <c:pt idx="3227">
                  <c:v>1E-4</c:v>
                </c:pt>
                <c:pt idx="3228">
                  <c:v>1E-4</c:v>
                </c:pt>
                <c:pt idx="3229">
                  <c:v>1.0001</c:v>
                </c:pt>
                <c:pt idx="3230">
                  <c:v>1E-4</c:v>
                </c:pt>
                <c:pt idx="3231">
                  <c:v>1.0001</c:v>
                </c:pt>
                <c:pt idx="3232">
                  <c:v>1E-4</c:v>
                </c:pt>
                <c:pt idx="3233">
                  <c:v>1E-4</c:v>
                </c:pt>
                <c:pt idx="3234">
                  <c:v>1.0001</c:v>
                </c:pt>
                <c:pt idx="3235">
                  <c:v>1.0001</c:v>
                </c:pt>
                <c:pt idx="3236">
                  <c:v>1E-4</c:v>
                </c:pt>
                <c:pt idx="3237">
                  <c:v>1.0001</c:v>
                </c:pt>
                <c:pt idx="3238">
                  <c:v>1.0001</c:v>
                </c:pt>
                <c:pt idx="3239">
                  <c:v>1E-4</c:v>
                </c:pt>
                <c:pt idx="3240">
                  <c:v>1.0001</c:v>
                </c:pt>
                <c:pt idx="3241">
                  <c:v>1E-4</c:v>
                </c:pt>
                <c:pt idx="3242">
                  <c:v>1E-4</c:v>
                </c:pt>
                <c:pt idx="3243">
                  <c:v>1.0001</c:v>
                </c:pt>
                <c:pt idx="3244">
                  <c:v>1E-4</c:v>
                </c:pt>
                <c:pt idx="3245">
                  <c:v>1E-4</c:v>
                </c:pt>
                <c:pt idx="3246">
                  <c:v>1E-4</c:v>
                </c:pt>
                <c:pt idx="3247">
                  <c:v>1.0001</c:v>
                </c:pt>
                <c:pt idx="3248">
                  <c:v>1.0001</c:v>
                </c:pt>
                <c:pt idx="3249">
                  <c:v>2.0001000000000002</c:v>
                </c:pt>
                <c:pt idx="3250">
                  <c:v>1.0001</c:v>
                </c:pt>
                <c:pt idx="3251">
                  <c:v>1.0001</c:v>
                </c:pt>
                <c:pt idx="3252">
                  <c:v>3.0001000000000002</c:v>
                </c:pt>
                <c:pt idx="3253">
                  <c:v>1E-4</c:v>
                </c:pt>
                <c:pt idx="3254">
                  <c:v>1E-4</c:v>
                </c:pt>
                <c:pt idx="3255">
                  <c:v>2.0001000000000002</c:v>
                </c:pt>
                <c:pt idx="3256">
                  <c:v>1.0001</c:v>
                </c:pt>
                <c:pt idx="3257">
                  <c:v>1.0001</c:v>
                </c:pt>
                <c:pt idx="3258">
                  <c:v>1.0001</c:v>
                </c:pt>
                <c:pt idx="3259">
                  <c:v>2.0001000000000002</c:v>
                </c:pt>
                <c:pt idx="3260">
                  <c:v>4.0000999999999998</c:v>
                </c:pt>
                <c:pt idx="3261">
                  <c:v>4.0000999999999998</c:v>
                </c:pt>
                <c:pt idx="3262">
                  <c:v>1.0001</c:v>
                </c:pt>
                <c:pt idx="3263">
                  <c:v>1E-4</c:v>
                </c:pt>
                <c:pt idx="3264">
                  <c:v>2.0001000000000002</c:v>
                </c:pt>
                <c:pt idx="3265">
                  <c:v>1E-4</c:v>
                </c:pt>
                <c:pt idx="3266">
                  <c:v>2.0001000000000002</c:v>
                </c:pt>
                <c:pt idx="3267">
                  <c:v>2.0001000000000002</c:v>
                </c:pt>
                <c:pt idx="3268">
                  <c:v>1E-4</c:v>
                </c:pt>
                <c:pt idx="3269">
                  <c:v>1E-4</c:v>
                </c:pt>
                <c:pt idx="3270">
                  <c:v>1.0001</c:v>
                </c:pt>
                <c:pt idx="3271">
                  <c:v>2.0001000000000002</c:v>
                </c:pt>
                <c:pt idx="3272">
                  <c:v>1.0001</c:v>
                </c:pt>
                <c:pt idx="3273">
                  <c:v>3.0001000000000002</c:v>
                </c:pt>
                <c:pt idx="3274">
                  <c:v>1.0001</c:v>
                </c:pt>
                <c:pt idx="3275">
                  <c:v>2.0001000000000002</c:v>
                </c:pt>
                <c:pt idx="3276">
                  <c:v>3.0001000000000002</c:v>
                </c:pt>
                <c:pt idx="3277">
                  <c:v>19.0001</c:v>
                </c:pt>
                <c:pt idx="3278">
                  <c:v>95.000100000000003</c:v>
                </c:pt>
                <c:pt idx="3279">
                  <c:v>149.0001</c:v>
                </c:pt>
                <c:pt idx="3280">
                  <c:v>235.0001</c:v>
                </c:pt>
                <c:pt idx="3281">
                  <c:v>181.0001</c:v>
                </c:pt>
                <c:pt idx="3282">
                  <c:v>139.0001</c:v>
                </c:pt>
                <c:pt idx="3283">
                  <c:v>87.000100000000003</c:v>
                </c:pt>
                <c:pt idx="3284">
                  <c:v>42.000100000000003</c:v>
                </c:pt>
                <c:pt idx="3285">
                  <c:v>16.0001</c:v>
                </c:pt>
                <c:pt idx="3286">
                  <c:v>16.0001</c:v>
                </c:pt>
                <c:pt idx="3287">
                  <c:v>1.0001</c:v>
                </c:pt>
                <c:pt idx="3288">
                  <c:v>2.0001000000000002</c:v>
                </c:pt>
                <c:pt idx="3289">
                  <c:v>1E-4</c:v>
                </c:pt>
                <c:pt idx="3290">
                  <c:v>1.0001</c:v>
                </c:pt>
                <c:pt idx="3291">
                  <c:v>1E-4</c:v>
                </c:pt>
                <c:pt idx="3292">
                  <c:v>3.0001000000000002</c:v>
                </c:pt>
                <c:pt idx="3293">
                  <c:v>1E-4</c:v>
                </c:pt>
                <c:pt idx="3294">
                  <c:v>2.0001000000000002</c:v>
                </c:pt>
                <c:pt idx="3295">
                  <c:v>1E-4</c:v>
                </c:pt>
                <c:pt idx="3296">
                  <c:v>2.0001000000000002</c:v>
                </c:pt>
                <c:pt idx="3297">
                  <c:v>1.0001</c:v>
                </c:pt>
                <c:pt idx="3298">
                  <c:v>1E-4</c:v>
                </c:pt>
                <c:pt idx="3299">
                  <c:v>1E-4</c:v>
                </c:pt>
                <c:pt idx="3300">
                  <c:v>1E-4</c:v>
                </c:pt>
                <c:pt idx="3301">
                  <c:v>1E-4</c:v>
                </c:pt>
                <c:pt idx="3302">
                  <c:v>1E-4</c:v>
                </c:pt>
                <c:pt idx="3303">
                  <c:v>5.0000999999999998</c:v>
                </c:pt>
                <c:pt idx="3304">
                  <c:v>1.0001</c:v>
                </c:pt>
                <c:pt idx="3305">
                  <c:v>3.0001000000000002</c:v>
                </c:pt>
                <c:pt idx="3306">
                  <c:v>1.0001</c:v>
                </c:pt>
                <c:pt idx="3307">
                  <c:v>1.0001</c:v>
                </c:pt>
                <c:pt idx="3308">
                  <c:v>4.0000999999999998</c:v>
                </c:pt>
                <c:pt idx="3309">
                  <c:v>2.0001000000000002</c:v>
                </c:pt>
                <c:pt idx="3310">
                  <c:v>1.0001</c:v>
                </c:pt>
                <c:pt idx="3311">
                  <c:v>1.0001</c:v>
                </c:pt>
                <c:pt idx="3312">
                  <c:v>1.0001</c:v>
                </c:pt>
                <c:pt idx="3313">
                  <c:v>3.0001000000000002</c:v>
                </c:pt>
                <c:pt idx="3314">
                  <c:v>2.0001000000000002</c:v>
                </c:pt>
                <c:pt idx="3315">
                  <c:v>1E-4</c:v>
                </c:pt>
                <c:pt idx="3316">
                  <c:v>3.0001000000000002</c:v>
                </c:pt>
                <c:pt idx="3317">
                  <c:v>1E-4</c:v>
                </c:pt>
                <c:pt idx="3318">
                  <c:v>2.0001000000000002</c:v>
                </c:pt>
                <c:pt idx="3319">
                  <c:v>2.0001000000000002</c:v>
                </c:pt>
                <c:pt idx="3320">
                  <c:v>2.0001000000000002</c:v>
                </c:pt>
                <c:pt idx="3321">
                  <c:v>1.0001</c:v>
                </c:pt>
                <c:pt idx="3322">
                  <c:v>1.0001</c:v>
                </c:pt>
                <c:pt idx="3323">
                  <c:v>1.0001</c:v>
                </c:pt>
                <c:pt idx="3324">
                  <c:v>2.0001000000000002</c:v>
                </c:pt>
                <c:pt idx="3325">
                  <c:v>2.0001000000000002</c:v>
                </c:pt>
                <c:pt idx="3326">
                  <c:v>4.0000999999999998</c:v>
                </c:pt>
                <c:pt idx="3327">
                  <c:v>1.0001</c:v>
                </c:pt>
                <c:pt idx="3328">
                  <c:v>1E-4</c:v>
                </c:pt>
                <c:pt idx="3329">
                  <c:v>1.0001</c:v>
                </c:pt>
                <c:pt idx="3330">
                  <c:v>2.0001000000000002</c:v>
                </c:pt>
                <c:pt idx="3331">
                  <c:v>1E-4</c:v>
                </c:pt>
                <c:pt idx="3332">
                  <c:v>1E-4</c:v>
                </c:pt>
                <c:pt idx="3333">
                  <c:v>1.0001</c:v>
                </c:pt>
                <c:pt idx="3334">
                  <c:v>2.0001000000000002</c:v>
                </c:pt>
                <c:pt idx="3335">
                  <c:v>2.0001000000000002</c:v>
                </c:pt>
                <c:pt idx="3336">
                  <c:v>1.0001</c:v>
                </c:pt>
                <c:pt idx="3337">
                  <c:v>2.0001000000000002</c:v>
                </c:pt>
                <c:pt idx="3338">
                  <c:v>2.0001000000000002</c:v>
                </c:pt>
                <c:pt idx="3339">
                  <c:v>6.0000999999999998</c:v>
                </c:pt>
                <c:pt idx="3340">
                  <c:v>2.0001000000000002</c:v>
                </c:pt>
                <c:pt idx="3341">
                  <c:v>3.0001000000000002</c:v>
                </c:pt>
                <c:pt idx="3342">
                  <c:v>1.0001</c:v>
                </c:pt>
                <c:pt idx="3343">
                  <c:v>2.0001000000000002</c:v>
                </c:pt>
                <c:pt idx="3344">
                  <c:v>1.0001</c:v>
                </c:pt>
                <c:pt idx="3345">
                  <c:v>7.0000999999999998</c:v>
                </c:pt>
                <c:pt idx="3346">
                  <c:v>4.0000999999999998</c:v>
                </c:pt>
                <c:pt idx="3347">
                  <c:v>3.0001000000000002</c:v>
                </c:pt>
                <c:pt idx="3348">
                  <c:v>6.0000999999999998</c:v>
                </c:pt>
                <c:pt idx="3349">
                  <c:v>3.0001000000000002</c:v>
                </c:pt>
                <c:pt idx="3350">
                  <c:v>5.0000999999999998</c:v>
                </c:pt>
                <c:pt idx="3351">
                  <c:v>6.0000999999999998</c:v>
                </c:pt>
                <c:pt idx="3352">
                  <c:v>1.0001</c:v>
                </c:pt>
                <c:pt idx="3353">
                  <c:v>1.0001</c:v>
                </c:pt>
                <c:pt idx="3354">
                  <c:v>4.0000999999999998</c:v>
                </c:pt>
                <c:pt idx="3355">
                  <c:v>7.0000999999999998</c:v>
                </c:pt>
                <c:pt idx="3356">
                  <c:v>7.0000999999999998</c:v>
                </c:pt>
                <c:pt idx="3357">
                  <c:v>5.0000999999999998</c:v>
                </c:pt>
                <c:pt idx="3358">
                  <c:v>6.0000999999999998</c:v>
                </c:pt>
                <c:pt idx="3359">
                  <c:v>11.0001</c:v>
                </c:pt>
                <c:pt idx="3360">
                  <c:v>8.0000999999999998</c:v>
                </c:pt>
                <c:pt idx="3361">
                  <c:v>6.0000999999999998</c:v>
                </c:pt>
                <c:pt idx="3362">
                  <c:v>8.0000999999999998</c:v>
                </c:pt>
                <c:pt idx="3363">
                  <c:v>11.0001</c:v>
                </c:pt>
                <c:pt idx="3364">
                  <c:v>12.0001</c:v>
                </c:pt>
                <c:pt idx="3365">
                  <c:v>12.0001</c:v>
                </c:pt>
                <c:pt idx="3366">
                  <c:v>16.0001</c:v>
                </c:pt>
                <c:pt idx="3367">
                  <c:v>19.0001</c:v>
                </c:pt>
                <c:pt idx="3368">
                  <c:v>30.0001</c:v>
                </c:pt>
                <c:pt idx="3369">
                  <c:v>28.0001</c:v>
                </c:pt>
                <c:pt idx="3370">
                  <c:v>40.000100000000003</c:v>
                </c:pt>
                <c:pt idx="3371">
                  <c:v>1020.0001</c:v>
                </c:pt>
                <c:pt idx="3372">
                  <c:v>5811.0001000000002</c:v>
                </c:pt>
                <c:pt idx="3373">
                  <c:v>8115.0001000000002</c:v>
                </c:pt>
                <c:pt idx="3374">
                  <c:v>9555.0000999999993</c:v>
                </c:pt>
                <c:pt idx="3375">
                  <c:v>6290.0001000000002</c:v>
                </c:pt>
                <c:pt idx="3376">
                  <c:v>4107.0001000000002</c:v>
                </c:pt>
                <c:pt idx="3377">
                  <c:v>1874.0001</c:v>
                </c:pt>
                <c:pt idx="3378">
                  <c:v>338.00009999999997</c:v>
                </c:pt>
                <c:pt idx="3379">
                  <c:v>117.0001</c:v>
                </c:pt>
                <c:pt idx="3380">
                  <c:v>60.000100000000003</c:v>
                </c:pt>
                <c:pt idx="3381">
                  <c:v>35.000100000000003</c:v>
                </c:pt>
                <c:pt idx="3382">
                  <c:v>5.0000999999999998</c:v>
                </c:pt>
                <c:pt idx="3383">
                  <c:v>9.0000999999999998</c:v>
                </c:pt>
                <c:pt idx="3384">
                  <c:v>2.0001000000000002</c:v>
                </c:pt>
                <c:pt idx="3385">
                  <c:v>1.0001</c:v>
                </c:pt>
                <c:pt idx="3386">
                  <c:v>2.0001000000000002</c:v>
                </c:pt>
                <c:pt idx="3387">
                  <c:v>10.0001</c:v>
                </c:pt>
                <c:pt idx="3388">
                  <c:v>4.0000999999999998</c:v>
                </c:pt>
                <c:pt idx="3389">
                  <c:v>7.0000999999999998</c:v>
                </c:pt>
                <c:pt idx="3390">
                  <c:v>11.0001</c:v>
                </c:pt>
                <c:pt idx="3391">
                  <c:v>7.0000999999999998</c:v>
                </c:pt>
                <c:pt idx="3392">
                  <c:v>5.0000999999999998</c:v>
                </c:pt>
                <c:pt idx="3393">
                  <c:v>12.0001</c:v>
                </c:pt>
                <c:pt idx="3394">
                  <c:v>5.0000999999999998</c:v>
                </c:pt>
                <c:pt idx="3395">
                  <c:v>3.0001000000000002</c:v>
                </c:pt>
                <c:pt idx="3396">
                  <c:v>4.0000999999999998</c:v>
                </c:pt>
                <c:pt idx="3397">
                  <c:v>1.0001</c:v>
                </c:pt>
                <c:pt idx="3398">
                  <c:v>3.0001000000000002</c:v>
                </c:pt>
                <c:pt idx="3399">
                  <c:v>3.0001000000000002</c:v>
                </c:pt>
                <c:pt idx="3400">
                  <c:v>7.0000999999999998</c:v>
                </c:pt>
                <c:pt idx="3401">
                  <c:v>6.0000999999999998</c:v>
                </c:pt>
                <c:pt idx="3402">
                  <c:v>5.0000999999999998</c:v>
                </c:pt>
                <c:pt idx="3403">
                  <c:v>4.0000999999999998</c:v>
                </c:pt>
                <c:pt idx="3404">
                  <c:v>6.0000999999999998</c:v>
                </c:pt>
                <c:pt idx="3405">
                  <c:v>3.0001000000000002</c:v>
                </c:pt>
                <c:pt idx="3406">
                  <c:v>4.0000999999999998</c:v>
                </c:pt>
                <c:pt idx="3407">
                  <c:v>4.0000999999999998</c:v>
                </c:pt>
                <c:pt idx="3408">
                  <c:v>3.0001000000000002</c:v>
                </c:pt>
                <c:pt idx="3409">
                  <c:v>6.0000999999999998</c:v>
                </c:pt>
                <c:pt idx="3410">
                  <c:v>1.0001</c:v>
                </c:pt>
                <c:pt idx="3411">
                  <c:v>3.0001000000000002</c:v>
                </c:pt>
                <c:pt idx="3412">
                  <c:v>3.0001000000000002</c:v>
                </c:pt>
                <c:pt idx="3413">
                  <c:v>3.0001000000000002</c:v>
                </c:pt>
                <c:pt idx="3414">
                  <c:v>10.0001</c:v>
                </c:pt>
                <c:pt idx="3415">
                  <c:v>8.0000999999999998</c:v>
                </c:pt>
                <c:pt idx="3416">
                  <c:v>1E-4</c:v>
                </c:pt>
                <c:pt idx="3417">
                  <c:v>2.0001000000000002</c:v>
                </c:pt>
                <c:pt idx="3418">
                  <c:v>1E-4</c:v>
                </c:pt>
                <c:pt idx="3419">
                  <c:v>4.0000999999999998</c:v>
                </c:pt>
                <c:pt idx="3420">
                  <c:v>3.0001000000000002</c:v>
                </c:pt>
                <c:pt idx="3421">
                  <c:v>3.0001000000000002</c:v>
                </c:pt>
                <c:pt idx="3422">
                  <c:v>2.0001000000000002</c:v>
                </c:pt>
                <c:pt idx="3423">
                  <c:v>3.0001000000000002</c:v>
                </c:pt>
                <c:pt idx="3424">
                  <c:v>2.0001000000000002</c:v>
                </c:pt>
                <c:pt idx="3425">
                  <c:v>6.0000999999999998</c:v>
                </c:pt>
                <c:pt idx="3426">
                  <c:v>5.0000999999999998</c:v>
                </c:pt>
                <c:pt idx="3427">
                  <c:v>1.0001</c:v>
                </c:pt>
                <c:pt idx="3428">
                  <c:v>5.0000999999999998</c:v>
                </c:pt>
                <c:pt idx="3429">
                  <c:v>1.0001</c:v>
                </c:pt>
                <c:pt idx="3430">
                  <c:v>6.0000999999999998</c:v>
                </c:pt>
                <c:pt idx="3431">
                  <c:v>1E-4</c:v>
                </c:pt>
                <c:pt idx="3432">
                  <c:v>1.0001</c:v>
                </c:pt>
                <c:pt idx="3433">
                  <c:v>5.0000999999999998</c:v>
                </c:pt>
                <c:pt idx="3434">
                  <c:v>2.0001000000000002</c:v>
                </c:pt>
                <c:pt idx="3435">
                  <c:v>3.0001000000000002</c:v>
                </c:pt>
                <c:pt idx="3436">
                  <c:v>3.0001000000000002</c:v>
                </c:pt>
                <c:pt idx="3437">
                  <c:v>3.0001000000000002</c:v>
                </c:pt>
                <c:pt idx="3438">
                  <c:v>1.0001</c:v>
                </c:pt>
                <c:pt idx="3439">
                  <c:v>2.0001000000000002</c:v>
                </c:pt>
                <c:pt idx="3440">
                  <c:v>2.0001000000000002</c:v>
                </c:pt>
                <c:pt idx="3441">
                  <c:v>1E-4</c:v>
                </c:pt>
                <c:pt idx="3442">
                  <c:v>8.0000999999999998</c:v>
                </c:pt>
                <c:pt idx="3443">
                  <c:v>4.0000999999999998</c:v>
                </c:pt>
                <c:pt idx="3444">
                  <c:v>4.0000999999999998</c:v>
                </c:pt>
                <c:pt idx="3445">
                  <c:v>2.0001000000000002</c:v>
                </c:pt>
                <c:pt idx="3446">
                  <c:v>3.0001000000000002</c:v>
                </c:pt>
                <c:pt idx="3447">
                  <c:v>2.0001000000000002</c:v>
                </c:pt>
                <c:pt idx="3448">
                  <c:v>5.0000999999999998</c:v>
                </c:pt>
                <c:pt idx="3449">
                  <c:v>3.0001000000000002</c:v>
                </c:pt>
                <c:pt idx="3450">
                  <c:v>1.0001</c:v>
                </c:pt>
                <c:pt idx="3451">
                  <c:v>1E-4</c:v>
                </c:pt>
                <c:pt idx="3452">
                  <c:v>6.0000999999999998</c:v>
                </c:pt>
                <c:pt idx="3453">
                  <c:v>2.0001000000000002</c:v>
                </c:pt>
                <c:pt idx="3454">
                  <c:v>5.0000999999999998</c:v>
                </c:pt>
                <c:pt idx="3455">
                  <c:v>7.0000999999999998</c:v>
                </c:pt>
                <c:pt idx="3456">
                  <c:v>3.0001000000000002</c:v>
                </c:pt>
                <c:pt idx="3457">
                  <c:v>7.0000999999999998</c:v>
                </c:pt>
                <c:pt idx="3458">
                  <c:v>3.0001000000000002</c:v>
                </c:pt>
                <c:pt idx="3459">
                  <c:v>4.0000999999999998</c:v>
                </c:pt>
                <c:pt idx="3460">
                  <c:v>5.0000999999999998</c:v>
                </c:pt>
                <c:pt idx="3461">
                  <c:v>8.0000999999999998</c:v>
                </c:pt>
                <c:pt idx="3462">
                  <c:v>5.0000999999999998</c:v>
                </c:pt>
                <c:pt idx="3463">
                  <c:v>209.0001</c:v>
                </c:pt>
                <c:pt idx="3464">
                  <c:v>504.00009999999997</c:v>
                </c:pt>
                <c:pt idx="3465">
                  <c:v>1005.0001</c:v>
                </c:pt>
                <c:pt idx="3466">
                  <c:v>1082.0001</c:v>
                </c:pt>
                <c:pt idx="3467">
                  <c:v>694.00009999999997</c:v>
                </c:pt>
                <c:pt idx="3468">
                  <c:v>520.00009999999997</c:v>
                </c:pt>
                <c:pt idx="3469">
                  <c:v>270.00009999999997</c:v>
                </c:pt>
                <c:pt idx="3470">
                  <c:v>33.000100000000003</c:v>
                </c:pt>
                <c:pt idx="3471">
                  <c:v>42.000100000000003</c:v>
                </c:pt>
                <c:pt idx="3472">
                  <c:v>14.0001</c:v>
                </c:pt>
                <c:pt idx="3473">
                  <c:v>8.0000999999999998</c:v>
                </c:pt>
                <c:pt idx="3474">
                  <c:v>6.0000999999999998</c:v>
                </c:pt>
                <c:pt idx="3475">
                  <c:v>7.0000999999999998</c:v>
                </c:pt>
                <c:pt idx="3476">
                  <c:v>4.0000999999999998</c:v>
                </c:pt>
                <c:pt idx="3477">
                  <c:v>3.0001000000000002</c:v>
                </c:pt>
                <c:pt idx="3478">
                  <c:v>2.0001000000000002</c:v>
                </c:pt>
                <c:pt idx="3479">
                  <c:v>1.0001</c:v>
                </c:pt>
                <c:pt idx="3480">
                  <c:v>1E-4</c:v>
                </c:pt>
                <c:pt idx="3481">
                  <c:v>1E-4</c:v>
                </c:pt>
                <c:pt idx="3482">
                  <c:v>3.0001000000000002</c:v>
                </c:pt>
                <c:pt idx="3483">
                  <c:v>1.0001</c:v>
                </c:pt>
                <c:pt idx="3484">
                  <c:v>1E-4</c:v>
                </c:pt>
                <c:pt idx="3485">
                  <c:v>2.0001000000000002</c:v>
                </c:pt>
                <c:pt idx="3486">
                  <c:v>2.0001000000000002</c:v>
                </c:pt>
                <c:pt idx="3487">
                  <c:v>1.0001</c:v>
                </c:pt>
                <c:pt idx="3488">
                  <c:v>1.0001</c:v>
                </c:pt>
                <c:pt idx="3489">
                  <c:v>3.0001000000000002</c:v>
                </c:pt>
                <c:pt idx="3490">
                  <c:v>3.0001000000000002</c:v>
                </c:pt>
                <c:pt idx="3491">
                  <c:v>2.0001000000000002</c:v>
                </c:pt>
                <c:pt idx="3492">
                  <c:v>1.0001</c:v>
                </c:pt>
                <c:pt idx="3493">
                  <c:v>1.0001</c:v>
                </c:pt>
                <c:pt idx="3494">
                  <c:v>2.0001000000000002</c:v>
                </c:pt>
                <c:pt idx="3495">
                  <c:v>2.0001000000000002</c:v>
                </c:pt>
                <c:pt idx="3496">
                  <c:v>1E-4</c:v>
                </c:pt>
                <c:pt idx="3497">
                  <c:v>1E-4</c:v>
                </c:pt>
                <c:pt idx="3498">
                  <c:v>1.0001</c:v>
                </c:pt>
                <c:pt idx="3499">
                  <c:v>1.0001</c:v>
                </c:pt>
                <c:pt idx="3500">
                  <c:v>1.0001</c:v>
                </c:pt>
                <c:pt idx="3501">
                  <c:v>1E-4</c:v>
                </c:pt>
                <c:pt idx="3502">
                  <c:v>1.0001</c:v>
                </c:pt>
                <c:pt idx="3503">
                  <c:v>1.0001</c:v>
                </c:pt>
                <c:pt idx="3504">
                  <c:v>2.0001000000000002</c:v>
                </c:pt>
                <c:pt idx="3505">
                  <c:v>2.0001000000000002</c:v>
                </c:pt>
                <c:pt idx="3506">
                  <c:v>1E-4</c:v>
                </c:pt>
                <c:pt idx="3507">
                  <c:v>1.0001</c:v>
                </c:pt>
                <c:pt idx="3508">
                  <c:v>3.0001000000000002</c:v>
                </c:pt>
                <c:pt idx="3509">
                  <c:v>1.0001</c:v>
                </c:pt>
                <c:pt idx="3510">
                  <c:v>2.0001000000000002</c:v>
                </c:pt>
                <c:pt idx="3511">
                  <c:v>1.0001</c:v>
                </c:pt>
                <c:pt idx="3512">
                  <c:v>2.0001000000000002</c:v>
                </c:pt>
                <c:pt idx="3513">
                  <c:v>2.0001000000000002</c:v>
                </c:pt>
                <c:pt idx="3514">
                  <c:v>2.0001000000000002</c:v>
                </c:pt>
                <c:pt idx="3515">
                  <c:v>1.0001</c:v>
                </c:pt>
                <c:pt idx="3516">
                  <c:v>1.0001</c:v>
                </c:pt>
                <c:pt idx="3517">
                  <c:v>1E-4</c:v>
                </c:pt>
                <c:pt idx="3518">
                  <c:v>1.0001</c:v>
                </c:pt>
                <c:pt idx="3519">
                  <c:v>2.0001000000000002</c:v>
                </c:pt>
                <c:pt idx="3520">
                  <c:v>1.0001</c:v>
                </c:pt>
                <c:pt idx="3521">
                  <c:v>1.0001</c:v>
                </c:pt>
                <c:pt idx="3522">
                  <c:v>1.0001</c:v>
                </c:pt>
                <c:pt idx="3523">
                  <c:v>3.0001000000000002</c:v>
                </c:pt>
                <c:pt idx="3524">
                  <c:v>1.0001</c:v>
                </c:pt>
                <c:pt idx="3525">
                  <c:v>1E-4</c:v>
                </c:pt>
                <c:pt idx="3526">
                  <c:v>3.0001000000000002</c:v>
                </c:pt>
                <c:pt idx="3527">
                  <c:v>1E-4</c:v>
                </c:pt>
                <c:pt idx="3528">
                  <c:v>1E-4</c:v>
                </c:pt>
                <c:pt idx="3529">
                  <c:v>2.0001000000000002</c:v>
                </c:pt>
                <c:pt idx="3530">
                  <c:v>1E-4</c:v>
                </c:pt>
                <c:pt idx="3531">
                  <c:v>1E-4</c:v>
                </c:pt>
                <c:pt idx="3532">
                  <c:v>1.0001</c:v>
                </c:pt>
                <c:pt idx="3533">
                  <c:v>2.0001000000000002</c:v>
                </c:pt>
                <c:pt idx="3534">
                  <c:v>1.0001</c:v>
                </c:pt>
                <c:pt idx="3535">
                  <c:v>1E-4</c:v>
                </c:pt>
                <c:pt idx="3536">
                  <c:v>1.0001</c:v>
                </c:pt>
                <c:pt idx="3537">
                  <c:v>1.0001</c:v>
                </c:pt>
                <c:pt idx="3538">
                  <c:v>1E-4</c:v>
                </c:pt>
                <c:pt idx="3539">
                  <c:v>1.0001</c:v>
                </c:pt>
                <c:pt idx="3540">
                  <c:v>1E-4</c:v>
                </c:pt>
                <c:pt idx="3541">
                  <c:v>1.0001</c:v>
                </c:pt>
                <c:pt idx="3542">
                  <c:v>2.0001000000000002</c:v>
                </c:pt>
                <c:pt idx="3543">
                  <c:v>2.0001000000000002</c:v>
                </c:pt>
                <c:pt idx="3544">
                  <c:v>1.0001</c:v>
                </c:pt>
                <c:pt idx="3545">
                  <c:v>1E-4</c:v>
                </c:pt>
                <c:pt idx="3546">
                  <c:v>1.0001</c:v>
                </c:pt>
                <c:pt idx="3547">
                  <c:v>1E-4</c:v>
                </c:pt>
                <c:pt idx="3548">
                  <c:v>1E-4</c:v>
                </c:pt>
                <c:pt idx="3549">
                  <c:v>1.0001</c:v>
                </c:pt>
                <c:pt idx="3550">
                  <c:v>2.0001000000000002</c:v>
                </c:pt>
                <c:pt idx="3551">
                  <c:v>1.0001</c:v>
                </c:pt>
                <c:pt idx="3552">
                  <c:v>1.0001</c:v>
                </c:pt>
                <c:pt idx="3553">
                  <c:v>2.0001000000000002</c:v>
                </c:pt>
                <c:pt idx="3554">
                  <c:v>21.0001</c:v>
                </c:pt>
                <c:pt idx="3555">
                  <c:v>62.000100000000003</c:v>
                </c:pt>
                <c:pt idx="3556">
                  <c:v>99.000100000000003</c:v>
                </c:pt>
                <c:pt idx="3557">
                  <c:v>133.0001</c:v>
                </c:pt>
                <c:pt idx="3558">
                  <c:v>115.0001</c:v>
                </c:pt>
                <c:pt idx="3559">
                  <c:v>107.0001</c:v>
                </c:pt>
                <c:pt idx="3560">
                  <c:v>148.0001</c:v>
                </c:pt>
                <c:pt idx="3561">
                  <c:v>77.000100000000003</c:v>
                </c:pt>
                <c:pt idx="3562">
                  <c:v>101.0001</c:v>
                </c:pt>
                <c:pt idx="3563">
                  <c:v>52.000100000000003</c:v>
                </c:pt>
                <c:pt idx="3564">
                  <c:v>23.0001</c:v>
                </c:pt>
                <c:pt idx="3565">
                  <c:v>9.0000999999999998</c:v>
                </c:pt>
                <c:pt idx="3566">
                  <c:v>2.0001000000000002</c:v>
                </c:pt>
                <c:pt idx="3567">
                  <c:v>1E-4</c:v>
                </c:pt>
                <c:pt idx="3568">
                  <c:v>1.0001</c:v>
                </c:pt>
                <c:pt idx="3569">
                  <c:v>2.0001000000000002</c:v>
                </c:pt>
                <c:pt idx="3570">
                  <c:v>1.0001</c:v>
                </c:pt>
                <c:pt idx="3571">
                  <c:v>1.0001</c:v>
                </c:pt>
                <c:pt idx="3572">
                  <c:v>1.0001</c:v>
                </c:pt>
                <c:pt idx="3573">
                  <c:v>1.0001</c:v>
                </c:pt>
                <c:pt idx="3574">
                  <c:v>1.0001</c:v>
                </c:pt>
                <c:pt idx="3575">
                  <c:v>1.0001</c:v>
                </c:pt>
                <c:pt idx="3576">
                  <c:v>2.0001000000000002</c:v>
                </c:pt>
                <c:pt idx="3577">
                  <c:v>2.0001000000000002</c:v>
                </c:pt>
                <c:pt idx="3578">
                  <c:v>2.0001000000000002</c:v>
                </c:pt>
                <c:pt idx="3579">
                  <c:v>1E-4</c:v>
                </c:pt>
                <c:pt idx="3580">
                  <c:v>1E-4</c:v>
                </c:pt>
                <c:pt idx="3581">
                  <c:v>1.0001</c:v>
                </c:pt>
                <c:pt idx="3582">
                  <c:v>1E-4</c:v>
                </c:pt>
                <c:pt idx="3583">
                  <c:v>1E-4</c:v>
                </c:pt>
                <c:pt idx="3584">
                  <c:v>1E-4</c:v>
                </c:pt>
                <c:pt idx="3585">
                  <c:v>1.0001</c:v>
                </c:pt>
                <c:pt idx="3586">
                  <c:v>1.0001</c:v>
                </c:pt>
                <c:pt idx="3587">
                  <c:v>1E-4</c:v>
                </c:pt>
                <c:pt idx="3588">
                  <c:v>4.0000999999999998</c:v>
                </c:pt>
                <c:pt idx="3589">
                  <c:v>1.0001</c:v>
                </c:pt>
                <c:pt idx="3590">
                  <c:v>2.0001000000000002</c:v>
                </c:pt>
                <c:pt idx="3591">
                  <c:v>1.0001</c:v>
                </c:pt>
                <c:pt idx="3592">
                  <c:v>1E-4</c:v>
                </c:pt>
                <c:pt idx="3593">
                  <c:v>1E-4</c:v>
                </c:pt>
                <c:pt idx="3594">
                  <c:v>1E-4</c:v>
                </c:pt>
                <c:pt idx="3595">
                  <c:v>2.0001000000000002</c:v>
                </c:pt>
                <c:pt idx="3596">
                  <c:v>1E-4</c:v>
                </c:pt>
                <c:pt idx="3597">
                  <c:v>1E-4</c:v>
                </c:pt>
                <c:pt idx="3598">
                  <c:v>1.0001</c:v>
                </c:pt>
                <c:pt idx="3599">
                  <c:v>1.0001</c:v>
                </c:pt>
                <c:pt idx="3600">
                  <c:v>1E-4</c:v>
                </c:pt>
                <c:pt idx="3601">
                  <c:v>1.0001</c:v>
                </c:pt>
                <c:pt idx="3602">
                  <c:v>1E-4</c:v>
                </c:pt>
                <c:pt idx="3603">
                  <c:v>1.0001</c:v>
                </c:pt>
                <c:pt idx="3604">
                  <c:v>1E-4</c:v>
                </c:pt>
                <c:pt idx="3605">
                  <c:v>1E-4</c:v>
                </c:pt>
                <c:pt idx="3606">
                  <c:v>1.0001</c:v>
                </c:pt>
                <c:pt idx="3607">
                  <c:v>1E-4</c:v>
                </c:pt>
                <c:pt idx="3608">
                  <c:v>2.0001000000000002</c:v>
                </c:pt>
                <c:pt idx="3609">
                  <c:v>2.0001000000000002</c:v>
                </c:pt>
                <c:pt idx="3610">
                  <c:v>1E-4</c:v>
                </c:pt>
                <c:pt idx="3611">
                  <c:v>1.0001</c:v>
                </c:pt>
                <c:pt idx="3612">
                  <c:v>2.0001000000000002</c:v>
                </c:pt>
                <c:pt idx="3613">
                  <c:v>2.0001000000000002</c:v>
                </c:pt>
                <c:pt idx="3614">
                  <c:v>2.0001000000000002</c:v>
                </c:pt>
                <c:pt idx="3615">
                  <c:v>2.0001000000000002</c:v>
                </c:pt>
                <c:pt idx="3616">
                  <c:v>1E-4</c:v>
                </c:pt>
                <c:pt idx="3617">
                  <c:v>1.0001</c:v>
                </c:pt>
                <c:pt idx="3618">
                  <c:v>1E-4</c:v>
                </c:pt>
                <c:pt idx="3619">
                  <c:v>1.0001</c:v>
                </c:pt>
                <c:pt idx="3620">
                  <c:v>1E-4</c:v>
                </c:pt>
                <c:pt idx="3621">
                  <c:v>1.0001</c:v>
                </c:pt>
                <c:pt idx="3622">
                  <c:v>1E-4</c:v>
                </c:pt>
                <c:pt idx="3623">
                  <c:v>2.0001000000000002</c:v>
                </c:pt>
                <c:pt idx="3624">
                  <c:v>1E-4</c:v>
                </c:pt>
                <c:pt idx="3625">
                  <c:v>1E-4</c:v>
                </c:pt>
                <c:pt idx="3626">
                  <c:v>1.0001</c:v>
                </c:pt>
                <c:pt idx="3627">
                  <c:v>2.0001000000000002</c:v>
                </c:pt>
                <c:pt idx="3628">
                  <c:v>1E-4</c:v>
                </c:pt>
                <c:pt idx="3629">
                  <c:v>1E-4</c:v>
                </c:pt>
                <c:pt idx="3630">
                  <c:v>1.0001</c:v>
                </c:pt>
                <c:pt idx="3631">
                  <c:v>1E-4</c:v>
                </c:pt>
                <c:pt idx="3632">
                  <c:v>1.0001</c:v>
                </c:pt>
                <c:pt idx="3633">
                  <c:v>1E-4</c:v>
                </c:pt>
                <c:pt idx="3634">
                  <c:v>1E-4</c:v>
                </c:pt>
                <c:pt idx="3635">
                  <c:v>1.0001</c:v>
                </c:pt>
                <c:pt idx="3636">
                  <c:v>1E-4</c:v>
                </c:pt>
                <c:pt idx="3637">
                  <c:v>1E-4</c:v>
                </c:pt>
                <c:pt idx="3638">
                  <c:v>1E-4</c:v>
                </c:pt>
                <c:pt idx="3639">
                  <c:v>1.0001</c:v>
                </c:pt>
                <c:pt idx="3640">
                  <c:v>1.0001</c:v>
                </c:pt>
                <c:pt idx="3641">
                  <c:v>1.0001</c:v>
                </c:pt>
                <c:pt idx="3642">
                  <c:v>1.0001</c:v>
                </c:pt>
                <c:pt idx="3643">
                  <c:v>18.0001</c:v>
                </c:pt>
                <c:pt idx="3644">
                  <c:v>18.0001</c:v>
                </c:pt>
                <c:pt idx="3645">
                  <c:v>36.000100000000003</c:v>
                </c:pt>
                <c:pt idx="3646">
                  <c:v>40.000100000000003</c:v>
                </c:pt>
                <c:pt idx="3647">
                  <c:v>19.0001</c:v>
                </c:pt>
                <c:pt idx="3648">
                  <c:v>30.0001</c:v>
                </c:pt>
                <c:pt idx="3649">
                  <c:v>14.0001</c:v>
                </c:pt>
                <c:pt idx="3650">
                  <c:v>5.0000999999999998</c:v>
                </c:pt>
                <c:pt idx="3651">
                  <c:v>8.0000999999999998</c:v>
                </c:pt>
                <c:pt idx="3652">
                  <c:v>3.0001000000000002</c:v>
                </c:pt>
                <c:pt idx="3653">
                  <c:v>2.0001000000000002</c:v>
                </c:pt>
                <c:pt idx="3654">
                  <c:v>1.0001</c:v>
                </c:pt>
                <c:pt idx="3655">
                  <c:v>1E-4</c:v>
                </c:pt>
                <c:pt idx="3656">
                  <c:v>1.0001</c:v>
                </c:pt>
                <c:pt idx="3657">
                  <c:v>1E-4</c:v>
                </c:pt>
                <c:pt idx="3658">
                  <c:v>1E-4</c:v>
                </c:pt>
                <c:pt idx="3659">
                  <c:v>1E-4</c:v>
                </c:pt>
                <c:pt idx="3660">
                  <c:v>1.0001</c:v>
                </c:pt>
                <c:pt idx="3661">
                  <c:v>1E-4</c:v>
                </c:pt>
                <c:pt idx="3662">
                  <c:v>1.0001</c:v>
                </c:pt>
                <c:pt idx="3663">
                  <c:v>1E-4</c:v>
                </c:pt>
                <c:pt idx="3664">
                  <c:v>1E-4</c:v>
                </c:pt>
                <c:pt idx="3665">
                  <c:v>1E-4</c:v>
                </c:pt>
                <c:pt idx="3666">
                  <c:v>1E-4</c:v>
                </c:pt>
                <c:pt idx="3667">
                  <c:v>1.0001</c:v>
                </c:pt>
                <c:pt idx="3668">
                  <c:v>1.0001</c:v>
                </c:pt>
                <c:pt idx="3669">
                  <c:v>1E-4</c:v>
                </c:pt>
                <c:pt idx="3670">
                  <c:v>1E-4</c:v>
                </c:pt>
                <c:pt idx="3671">
                  <c:v>1.0001</c:v>
                </c:pt>
                <c:pt idx="3672">
                  <c:v>1E-4</c:v>
                </c:pt>
                <c:pt idx="3673">
                  <c:v>1.0001</c:v>
                </c:pt>
                <c:pt idx="3674">
                  <c:v>1E-4</c:v>
                </c:pt>
                <c:pt idx="3675">
                  <c:v>1.0001</c:v>
                </c:pt>
                <c:pt idx="3676">
                  <c:v>1E-4</c:v>
                </c:pt>
                <c:pt idx="3677">
                  <c:v>1E-4</c:v>
                </c:pt>
                <c:pt idx="3678">
                  <c:v>1E-4</c:v>
                </c:pt>
                <c:pt idx="3679">
                  <c:v>1E-4</c:v>
                </c:pt>
                <c:pt idx="3680">
                  <c:v>1E-4</c:v>
                </c:pt>
                <c:pt idx="3681">
                  <c:v>1.0001</c:v>
                </c:pt>
                <c:pt idx="3682">
                  <c:v>1E-4</c:v>
                </c:pt>
                <c:pt idx="3683">
                  <c:v>1E-4</c:v>
                </c:pt>
                <c:pt idx="3684">
                  <c:v>1E-4</c:v>
                </c:pt>
                <c:pt idx="3685">
                  <c:v>3.0001000000000002</c:v>
                </c:pt>
                <c:pt idx="3686">
                  <c:v>1E-4</c:v>
                </c:pt>
                <c:pt idx="3687">
                  <c:v>1E-4</c:v>
                </c:pt>
                <c:pt idx="3688">
                  <c:v>1E-4</c:v>
                </c:pt>
                <c:pt idx="3689">
                  <c:v>1E-4</c:v>
                </c:pt>
                <c:pt idx="3690">
                  <c:v>1E-4</c:v>
                </c:pt>
                <c:pt idx="3691">
                  <c:v>1E-4</c:v>
                </c:pt>
                <c:pt idx="3692">
                  <c:v>1.0001</c:v>
                </c:pt>
                <c:pt idx="3693">
                  <c:v>1E-4</c:v>
                </c:pt>
                <c:pt idx="3694">
                  <c:v>1E-4</c:v>
                </c:pt>
                <c:pt idx="3695">
                  <c:v>1E-4</c:v>
                </c:pt>
                <c:pt idx="3696">
                  <c:v>1.0001</c:v>
                </c:pt>
                <c:pt idx="3697">
                  <c:v>1E-4</c:v>
                </c:pt>
                <c:pt idx="3698">
                  <c:v>1E-4</c:v>
                </c:pt>
                <c:pt idx="3699">
                  <c:v>1E-4</c:v>
                </c:pt>
                <c:pt idx="3700">
                  <c:v>1E-4</c:v>
                </c:pt>
                <c:pt idx="3701">
                  <c:v>1E-4</c:v>
                </c:pt>
                <c:pt idx="3702">
                  <c:v>1E-4</c:v>
                </c:pt>
                <c:pt idx="3703">
                  <c:v>1E-4</c:v>
                </c:pt>
                <c:pt idx="3704">
                  <c:v>1E-4</c:v>
                </c:pt>
                <c:pt idx="3705">
                  <c:v>1E-4</c:v>
                </c:pt>
                <c:pt idx="3706">
                  <c:v>1E-4</c:v>
                </c:pt>
                <c:pt idx="3707">
                  <c:v>1E-4</c:v>
                </c:pt>
                <c:pt idx="3708">
                  <c:v>1E-4</c:v>
                </c:pt>
                <c:pt idx="3709">
                  <c:v>1E-4</c:v>
                </c:pt>
                <c:pt idx="3710">
                  <c:v>1E-4</c:v>
                </c:pt>
                <c:pt idx="3711">
                  <c:v>1E-4</c:v>
                </c:pt>
                <c:pt idx="3712">
                  <c:v>1E-4</c:v>
                </c:pt>
                <c:pt idx="3713">
                  <c:v>1E-4</c:v>
                </c:pt>
                <c:pt idx="3714">
                  <c:v>1E-4</c:v>
                </c:pt>
                <c:pt idx="3715">
                  <c:v>1E-4</c:v>
                </c:pt>
                <c:pt idx="3716">
                  <c:v>1E-4</c:v>
                </c:pt>
                <c:pt idx="3717">
                  <c:v>1E-4</c:v>
                </c:pt>
                <c:pt idx="3718">
                  <c:v>1E-4</c:v>
                </c:pt>
                <c:pt idx="3719">
                  <c:v>1E-4</c:v>
                </c:pt>
                <c:pt idx="3720">
                  <c:v>1E-4</c:v>
                </c:pt>
                <c:pt idx="3721">
                  <c:v>1.0001</c:v>
                </c:pt>
                <c:pt idx="3722">
                  <c:v>1.0001</c:v>
                </c:pt>
                <c:pt idx="3723">
                  <c:v>1.0001</c:v>
                </c:pt>
                <c:pt idx="3724">
                  <c:v>1E-4</c:v>
                </c:pt>
                <c:pt idx="3725">
                  <c:v>1.0001</c:v>
                </c:pt>
                <c:pt idx="3726">
                  <c:v>1E-4</c:v>
                </c:pt>
                <c:pt idx="3727">
                  <c:v>1E-4</c:v>
                </c:pt>
                <c:pt idx="3728">
                  <c:v>1E-4</c:v>
                </c:pt>
                <c:pt idx="3729">
                  <c:v>1E-4</c:v>
                </c:pt>
                <c:pt idx="3730">
                  <c:v>1E-4</c:v>
                </c:pt>
                <c:pt idx="3731">
                  <c:v>3.0001000000000002</c:v>
                </c:pt>
                <c:pt idx="3732">
                  <c:v>1E-4</c:v>
                </c:pt>
                <c:pt idx="3733">
                  <c:v>6.0000999999999998</c:v>
                </c:pt>
                <c:pt idx="3734">
                  <c:v>10.0001</c:v>
                </c:pt>
                <c:pt idx="3735">
                  <c:v>9.0000999999999998</c:v>
                </c:pt>
                <c:pt idx="3736">
                  <c:v>12.0001</c:v>
                </c:pt>
                <c:pt idx="3737">
                  <c:v>12.0001</c:v>
                </c:pt>
                <c:pt idx="3738">
                  <c:v>5.0000999999999998</c:v>
                </c:pt>
                <c:pt idx="3739">
                  <c:v>1.0001</c:v>
                </c:pt>
                <c:pt idx="3740">
                  <c:v>1E-4</c:v>
                </c:pt>
                <c:pt idx="3741">
                  <c:v>1E-4</c:v>
                </c:pt>
                <c:pt idx="3742">
                  <c:v>1E-4</c:v>
                </c:pt>
                <c:pt idx="3743">
                  <c:v>1.0001</c:v>
                </c:pt>
                <c:pt idx="3744">
                  <c:v>1E-4</c:v>
                </c:pt>
                <c:pt idx="3745">
                  <c:v>1E-4</c:v>
                </c:pt>
                <c:pt idx="3746">
                  <c:v>1E-4</c:v>
                </c:pt>
                <c:pt idx="3747">
                  <c:v>2.0001000000000002</c:v>
                </c:pt>
                <c:pt idx="3748">
                  <c:v>1.0001</c:v>
                </c:pt>
                <c:pt idx="3749">
                  <c:v>1E-4</c:v>
                </c:pt>
                <c:pt idx="3750">
                  <c:v>1E-4</c:v>
                </c:pt>
                <c:pt idx="3751">
                  <c:v>1E-4</c:v>
                </c:pt>
                <c:pt idx="3752">
                  <c:v>1E-4</c:v>
                </c:pt>
                <c:pt idx="3753">
                  <c:v>1.0001</c:v>
                </c:pt>
                <c:pt idx="3754">
                  <c:v>1E-4</c:v>
                </c:pt>
                <c:pt idx="3755">
                  <c:v>1E-4</c:v>
                </c:pt>
                <c:pt idx="3756">
                  <c:v>1.0001</c:v>
                </c:pt>
                <c:pt idx="3757">
                  <c:v>1E-4</c:v>
                </c:pt>
                <c:pt idx="3758">
                  <c:v>1E-4</c:v>
                </c:pt>
                <c:pt idx="3759">
                  <c:v>1E-4</c:v>
                </c:pt>
                <c:pt idx="3760">
                  <c:v>1E-4</c:v>
                </c:pt>
                <c:pt idx="3761">
                  <c:v>1E-4</c:v>
                </c:pt>
                <c:pt idx="3762">
                  <c:v>1E-4</c:v>
                </c:pt>
                <c:pt idx="3763">
                  <c:v>1E-4</c:v>
                </c:pt>
                <c:pt idx="3764">
                  <c:v>1E-4</c:v>
                </c:pt>
                <c:pt idx="3765">
                  <c:v>1E-4</c:v>
                </c:pt>
                <c:pt idx="3766">
                  <c:v>1E-4</c:v>
                </c:pt>
                <c:pt idx="3767">
                  <c:v>1E-4</c:v>
                </c:pt>
                <c:pt idx="3768">
                  <c:v>1E-4</c:v>
                </c:pt>
                <c:pt idx="3769">
                  <c:v>1E-4</c:v>
                </c:pt>
                <c:pt idx="3770">
                  <c:v>1E-4</c:v>
                </c:pt>
                <c:pt idx="3771">
                  <c:v>1E-4</c:v>
                </c:pt>
                <c:pt idx="3772">
                  <c:v>1E-4</c:v>
                </c:pt>
                <c:pt idx="3773">
                  <c:v>1E-4</c:v>
                </c:pt>
                <c:pt idx="3774">
                  <c:v>1E-4</c:v>
                </c:pt>
                <c:pt idx="3775">
                  <c:v>1.0001</c:v>
                </c:pt>
                <c:pt idx="3776">
                  <c:v>1E-4</c:v>
                </c:pt>
                <c:pt idx="3777">
                  <c:v>1E-4</c:v>
                </c:pt>
                <c:pt idx="3778">
                  <c:v>1E-4</c:v>
                </c:pt>
                <c:pt idx="3779">
                  <c:v>1E-4</c:v>
                </c:pt>
                <c:pt idx="3780">
                  <c:v>1E-4</c:v>
                </c:pt>
                <c:pt idx="3781">
                  <c:v>1E-4</c:v>
                </c:pt>
                <c:pt idx="3782">
                  <c:v>1E-4</c:v>
                </c:pt>
                <c:pt idx="3783">
                  <c:v>1E-4</c:v>
                </c:pt>
                <c:pt idx="3784">
                  <c:v>1E-4</c:v>
                </c:pt>
                <c:pt idx="3785">
                  <c:v>1E-4</c:v>
                </c:pt>
                <c:pt idx="3786">
                  <c:v>1E-4</c:v>
                </c:pt>
                <c:pt idx="3787">
                  <c:v>1E-4</c:v>
                </c:pt>
                <c:pt idx="3788">
                  <c:v>1.0001</c:v>
                </c:pt>
                <c:pt idx="3789">
                  <c:v>1E-4</c:v>
                </c:pt>
                <c:pt idx="3790">
                  <c:v>1E-4</c:v>
                </c:pt>
                <c:pt idx="3791">
                  <c:v>1E-4</c:v>
                </c:pt>
                <c:pt idx="3792">
                  <c:v>1.0001</c:v>
                </c:pt>
                <c:pt idx="3793">
                  <c:v>1.0001</c:v>
                </c:pt>
                <c:pt idx="3794">
                  <c:v>1E-4</c:v>
                </c:pt>
                <c:pt idx="3795">
                  <c:v>1E-4</c:v>
                </c:pt>
                <c:pt idx="3796">
                  <c:v>1E-4</c:v>
                </c:pt>
                <c:pt idx="3797">
                  <c:v>1E-4</c:v>
                </c:pt>
                <c:pt idx="3798">
                  <c:v>1E-4</c:v>
                </c:pt>
                <c:pt idx="3799">
                  <c:v>1.0001</c:v>
                </c:pt>
                <c:pt idx="3800">
                  <c:v>1E-4</c:v>
                </c:pt>
                <c:pt idx="3801">
                  <c:v>1E-4</c:v>
                </c:pt>
                <c:pt idx="3802">
                  <c:v>1E-4</c:v>
                </c:pt>
                <c:pt idx="3803">
                  <c:v>1E-4</c:v>
                </c:pt>
                <c:pt idx="3804">
                  <c:v>1E-4</c:v>
                </c:pt>
                <c:pt idx="3805">
                  <c:v>1E-4</c:v>
                </c:pt>
                <c:pt idx="3806">
                  <c:v>1E-4</c:v>
                </c:pt>
                <c:pt idx="3807">
                  <c:v>1E-4</c:v>
                </c:pt>
                <c:pt idx="3808">
                  <c:v>1E-4</c:v>
                </c:pt>
                <c:pt idx="3809">
                  <c:v>1E-4</c:v>
                </c:pt>
                <c:pt idx="3810">
                  <c:v>1E-4</c:v>
                </c:pt>
                <c:pt idx="3811">
                  <c:v>1.0001</c:v>
                </c:pt>
                <c:pt idx="3812">
                  <c:v>1E-4</c:v>
                </c:pt>
                <c:pt idx="3813">
                  <c:v>1E-4</c:v>
                </c:pt>
                <c:pt idx="3814">
                  <c:v>1E-4</c:v>
                </c:pt>
                <c:pt idx="3815">
                  <c:v>1E-4</c:v>
                </c:pt>
                <c:pt idx="3816">
                  <c:v>1E-4</c:v>
                </c:pt>
                <c:pt idx="3817">
                  <c:v>1E-4</c:v>
                </c:pt>
                <c:pt idx="3818">
                  <c:v>1.0001</c:v>
                </c:pt>
                <c:pt idx="3819">
                  <c:v>9.0000999999999998</c:v>
                </c:pt>
                <c:pt idx="3820">
                  <c:v>5.0000999999999998</c:v>
                </c:pt>
                <c:pt idx="3821">
                  <c:v>7.0000999999999998</c:v>
                </c:pt>
                <c:pt idx="3822">
                  <c:v>10.0001</c:v>
                </c:pt>
                <c:pt idx="3823">
                  <c:v>4.0000999999999998</c:v>
                </c:pt>
                <c:pt idx="3824">
                  <c:v>2.0001000000000002</c:v>
                </c:pt>
                <c:pt idx="3825">
                  <c:v>2.0001000000000002</c:v>
                </c:pt>
                <c:pt idx="3826">
                  <c:v>1E-4</c:v>
                </c:pt>
                <c:pt idx="3827">
                  <c:v>1E-4</c:v>
                </c:pt>
                <c:pt idx="3828">
                  <c:v>1.0001</c:v>
                </c:pt>
                <c:pt idx="3829">
                  <c:v>1E-4</c:v>
                </c:pt>
                <c:pt idx="3830">
                  <c:v>1.0001</c:v>
                </c:pt>
                <c:pt idx="3831">
                  <c:v>1.0001</c:v>
                </c:pt>
                <c:pt idx="3832">
                  <c:v>1E-4</c:v>
                </c:pt>
                <c:pt idx="3833">
                  <c:v>1E-4</c:v>
                </c:pt>
                <c:pt idx="3834">
                  <c:v>1E-4</c:v>
                </c:pt>
                <c:pt idx="3835">
                  <c:v>1E-4</c:v>
                </c:pt>
                <c:pt idx="3836">
                  <c:v>1E-4</c:v>
                </c:pt>
                <c:pt idx="3837">
                  <c:v>1E-4</c:v>
                </c:pt>
                <c:pt idx="3838">
                  <c:v>1E-4</c:v>
                </c:pt>
                <c:pt idx="3839">
                  <c:v>1E-4</c:v>
                </c:pt>
                <c:pt idx="3840">
                  <c:v>1E-4</c:v>
                </c:pt>
                <c:pt idx="3841">
                  <c:v>2.0001000000000002</c:v>
                </c:pt>
                <c:pt idx="3842">
                  <c:v>1E-4</c:v>
                </c:pt>
                <c:pt idx="3843">
                  <c:v>2.0001000000000002</c:v>
                </c:pt>
                <c:pt idx="3844">
                  <c:v>1E-4</c:v>
                </c:pt>
                <c:pt idx="3845">
                  <c:v>1E-4</c:v>
                </c:pt>
                <c:pt idx="3846">
                  <c:v>1E-4</c:v>
                </c:pt>
                <c:pt idx="3847">
                  <c:v>1E-4</c:v>
                </c:pt>
                <c:pt idx="3848">
                  <c:v>1E-4</c:v>
                </c:pt>
                <c:pt idx="3849">
                  <c:v>1E-4</c:v>
                </c:pt>
                <c:pt idx="3850">
                  <c:v>1E-4</c:v>
                </c:pt>
                <c:pt idx="3851">
                  <c:v>1E-4</c:v>
                </c:pt>
                <c:pt idx="3852">
                  <c:v>1E-4</c:v>
                </c:pt>
                <c:pt idx="3853">
                  <c:v>1E-4</c:v>
                </c:pt>
                <c:pt idx="3854">
                  <c:v>1E-4</c:v>
                </c:pt>
                <c:pt idx="3855">
                  <c:v>1E-4</c:v>
                </c:pt>
                <c:pt idx="3856">
                  <c:v>1E-4</c:v>
                </c:pt>
                <c:pt idx="3857">
                  <c:v>1E-4</c:v>
                </c:pt>
                <c:pt idx="3858">
                  <c:v>1E-4</c:v>
                </c:pt>
                <c:pt idx="3859">
                  <c:v>1E-4</c:v>
                </c:pt>
                <c:pt idx="3860">
                  <c:v>1E-4</c:v>
                </c:pt>
                <c:pt idx="3861">
                  <c:v>1E-4</c:v>
                </c:pt>
                <c:pt idx="3862">
                  <c:v>1E-4</c:v>
                </c:pt>
                <c:pt idx="3863">
                  <c:v>1.0001</c:v>
                </c:pt>
                <c:pt idx="3864">
                  <c:v>1E-4</c:v>
                </c:pt>
                <c:pt idx="3865">
                  <c:v>1E-4</c:v>
                </c:pt>
                <c:pt idx="3866">
                  <c:v>1E-4</c:v>
                </c:pt>
                <c:pt idx="3867">
                  <c:v>1.0001</c:v>
                </c:pt>
                <c:pt idx="3868">
                  <c:v>1E-4</c:v>
                </c:pt>
                <c:pt idx="3869">
                  <c:v>1.0001</c:v>
                </c:pt>
                <c:pt idx="3870">
                  <c:v>1E-4</c:v>
                </c:pt>
                <c:pt idx="3871">
                  <c:v>1E-4</c:v>
                </c:pt>
                <c:pt idx="3872">
                  <c:v>1E-4</c:v>
                </c:pt>
                <c:pt idx="3873">
                  <c:v>1E-4</c:v>
                </c:pt>
                <c:pt idx="3874">
                  <c:v>1E-4</c:v>
                </c:pt>
                <c:pt idx="3875">
                  <c:v>1.0001</c:v>
                </c:pt>
                <c:pt idx="3876">
                  <c:v>1E-4</c:v>
                </c:pt>
                <c:pt idx="3877">
                  <c:v>1E-4</c:v>
                </c:pt>
                <c:pt idx="3878">
                  <c:v>1.0001</c:v>
                </c:pt>
                <c:pt idx="3879">
                  <c:v>1E-4</c:v>
                </c:pt>
                <c:pt idx="3880">
                  <c:v>1E-4</c:v>
                </c:pt>
                <c:pt idx="3881">
                  <c:v>1E-4</c:v>
                </c:pt>
                <c:pt idx="3882">
                  <c:v>1E-4</c:v>
                </c:pt>
                <c:pt idx="3883">
                  <c:v>1E-4</c:v>
                </c:pt>
                <c:pt idx="3884">
                  <c:v>1E-4</c:v>
                </c:pt>
                <c:pt idx="3885">
                  <c:v>1E-4</c:v>
                </c:pt>
                <c:pt idx="3886">
                  <c:v>1E-4</c:v>
                </c:pt>
                <c:pt idx="3887">
                  <c:v>1E-4</c:v>
                </c:pt>
                <c:pt idx="3888">
                  <c:v>1E-4</c:v>
                </c:pt>
                <c:pt idx="3889">
                  <c:v>1E-4</c:v>
                </c:pt>
                <c:pt idx="3890">
                  <c:v>1E-4</c:v>
                </c:pt>
                <c:pt idx="3891">
                  <c:v>1E-4</c:v>
                </c:pt>
                <c:pt idx="3892">
                  <c:v>1E-4</c:v>
                </c:pt>
                <c:pt idx="3893">
                  <c:v>1E-4</c:v>
                </c:pt>
                <c:pt idx="3894">
                  <c:v>1E-4</c:v>
                </c:pt>
                <c:pt idx="3895">
                  <c:v>1.0001</c:v>
                </c:pt>
                <c:pt idx="3896">
                  <c:v>1.0001</c:v>
                </c:pt>
                <c:pt idx="3897">
                  <c:v>1E-4</c:v>
                </c:pt>
                <c:pt idx="3898">
                  <c:v>1E-4</c:v>
                </c:pt>
                <c:pt idx="3899">
                  <c:v>1E-4</c:v>
                </c:pt>
                <c:pt idx="3900">
                  <c:v>1E-4</c:v>
                </c:pt>
                <c:pt idx="3901">
                  <c:v>1E-4</c:v>
                </c:pt>
                <c:pt idx="3902">
                  <c:v>1E-4</c:v>
                </c:pt>
                <c:pt idx="3903">
                  <c:v>1.0001</c:v>
                </c:pt>
                <c:pt idx="3904">
                  <c:v>1E-4</c:v>
                </c:pt>
                <c:pt idx="3905">
                  <c:v>2.0001000000000002</c:v>
                </c:pt>
                <c:pt idx="3906">
                  <c:v>1E-4</c:v>
                </c:pt>
                <c:pt idx="3907">
                  <c:v>2.0001000000000002</c:v>
                </c:pt>
                <c:pt idx="3908">
                  <c:v>1.0001</c:v>
                </c:pt>
                <c:pt idx="3909">
                  <c:v>1E-4</c:v>
                </c:pt>
                <c:pt idx="3910">
                  <c:v>1E-4</c:v>
                </c:pt>
                <c:pt idx="3911">
                  <c:v>1E-4</c:v>
                </c:pt>
                <c:pt idx="3912">
                  <c:v>1.0001</c:v>
                </c:pt>
                <c:pt idx="3913">
                  <c:v>1E-4</c:v>
                </c:pt>
                <c:pt idx="3914">
                  <c:v>1.0001</c:v>
                </c:pt>
                <c:pt idx="3915">
                  <c:v>1E-4</c:v>
                </c:pt>
                <c:pt idx="3916">
                  <c:v>1E-4</c:v>
                </c:pt>
                <c:pt idx="3917">
                  <c:v>1E-4</c:v>
                </c:pt>
                <c:pt idx="3918">
                  <c:v>1.0001</c:v>
                </c:pt>
                <c:pt idx="3919">
                  <c:v>1E-4</c:v>
                </c:pt>
                <c:pt idx="3920">
                  <c:v>1E-4</c:v>
                </c:pt>
                <c:pt idx="3921">
                  <c:v>1E-4</c:v>
                </c:pt>
                <c:pt idx="3922">
                  <c:v>1E-4</c:v>
                </c:pt>
                <c:pt idx="3923">
                  <c:v>1E-4</c:v>
                </c:pt>
                <c:pt idx="3924">
                  <c:v>1.0001</c:v>
                </c:pt>
                <c:pt idx="3925">
                  <c:v>1.0001</c:v>
                </c:pt>
                <c:pt idx="3926">
                  <c:v>1E-4</c:v>
                </c:pt>
                <c:pt idx="3927">
                  <c:v>1.0001</c:v>
                </c:pt>
                <c:pt idx="3928">
                  <c:v>1E-4</c:v>
                </c:pt>
                <c:pt idx="3929">
                  <c:v>1E-4</c:v>
                </c:pt>
                <c:pt idx="3930">
                  <c:v>1E-4</c:v>
                </c:pt>
                <c:pt idx="3931">
                  <c:v>1E-4</c:v>
                </c:pt>
                <c:pt idx="3932">
                  <c:v>1.0001</c:v>
                </c:pt>
                <c:pt idx="3933">
                  <c:v>1E-4</c:v>
                </c:pt>
                <c:pt idx="3934">
                  <c:v>1E-4</c:v>
                </c:pt>
                <c:pt idx="3935">
                  <c:v>1.0001</c:v>
                </c:pt>
                <c:pt idx="3936">
                  <c:v>1E-4</c:v>
                </c:pt>
                <c:pt idx="3937">
                  <c:v>1E-4</c:v>
                </c:pt>
                <c:pt idx="3938">
                  <c:v>2.0001000000000002</c:v>
                </c:pt>
                <c:pt idx="3939">
                  <c:v>1E-4</c:v>
                </c:pt>
                <c:pt idx="3940">
                  <c:v>1E-4</c:v>
                </c:pt>
                <c:pt idx="3941">
                  <c:v>1E-4</c:v>
                </c:pt>
                <c:pt idx="3942">
                  <c:v>1.0001</c:v>
                </c:pt>
                <c:pt idx="3943">
                  <c:v>1E-4</c:v>
                </c:pt>
                <c:pt idx="3944">
                  <c:v>1.0001</c:v>
                </c:pt>
                <c:pt idx="3945">
                  <c:v>1E-4</c:v>
                </c:pt>
                <c:pt idx="3946">
                  <c:v>1E-4</c:v>
                </c:pt>
                <c:pt idx="3947">
                  <c:v>1E-4</c:v>
                </c:pt>
                <c:pt idx="3948">
                  <c:v>1E-4</c:v>
                </c:pt>
                <c:pt idx="3949">
                  <c:v>1E-4</c:v>
                </c:pt>
                <c:pt idx="3950">
                  <c:v>1.0001</c:v>
                </c:pt>
                <c:pt idx="3951">
                  <c:v>1E-4</c:v>
                </c:pt>
                <c:pt idx="3952">
                  <c:v>1.0001</c:v>
                </c:pt>
                <c:pt idx="3953">
                  <c:v>1E-4</c:v>
                </c:pt>
                <c:pt idx="3954">
                  <c:v>1E-4</c:v>
                </c:pt>
                <c:pt idx="3955">
                  <c:v>1E-4</c:v>
                </c:pt>
                <c:pt idx="3956">
                  <c:v>1E-4</c:v>
                </c:pt>
                <c:pt idx="3957">
                  <c:v>1E-4</c:v>
                </c:pt>
                <c:pt idx="3958">
                  <c:v>1E-4</c:v>
                </c:pt>
                <c:pt idx="3959">
                  <c:v>1E-4</c:v>
                </c:pt>
                <c:pt idx="3960">
                  <c:v>1E-4</c:v>
                </c:pt>
                <c:pt idx="3961">
                  <c:v>1E-4</c:v>
                </c:pt>
                <c:pt idx="3962">
                  <c:v>1E-4</c:v>
                </c:pt>
                <c:pt idx="3963">
                  <c:v>1E-4</c:v>
                </c:pt>
                <c:pt idx="3964">
                  <c:v>1E-4</c:v>
                </c:pt>
                <c:pt idx="3965">
                  <c:v>1E-4</c:v>
                </c:pt>
                <c:pt idx="3966">
                  <c:v>1E-4</c:v>
                </c:pt>
                <c:pt idx="3967">
                  <c:v>1.0001</c:v>
                </c:pt>
                <c:pt idx="3968">
                  <c:v>1.0001</c:v>
                </c:pt>
                <c:pt idx="3969">
                  <c:v>1.0001</c:v>
                </c:pt>
                <c:pt idx="3970">
                  <c:v>1E-4</c:v>
                </c:pt>
                <c:pt idx="3971">
                  <c:v>2.0001000000000002</c:v>
                </c:pt>
                <c:pt idx="3972">
                  <c:v>1E-4</c:v>
                </c:pt>
                <c:pt idx="3973">
                  <c:v>1E-4</c:v>
                </c:pt>
                <c:pt idx="3974">
                  <c:v>1E-4</c:v>
                </c:pt>
                <c:pt idx="3975">
                  <c:v>1E-4</c:v>
                </c:pt>
                <c:pt idx="3976">
                  <c:v>1E-4</c:v>
                </c:pt>
                <c:pt idx="3977">
                  <c:v>1E-4</c:v>
                </c:pt>
                <c:pt idx="3978">
                  <c:v>1E-4</c:v>
                </c:pt>
                <c:pt idx="3979">
                  <c:v>1E-4</c:v>
                </c:pt>
                <c:pt idx="3980">
                  <c:v>1.0001</c:v>
                </c:pt>
                <c:pt idx="3981">
                  <c:v>1E-4</c:v>
                </c:pt>
                <c:pt idx="3982">
                  <c:v>1E-4</c:v>
                </c:pt>
                <c:pt idx="3983">
                  <c:v>1E-4</c:v>
                </c:pt>
                <c:pt idx="3984">
                  <c:v>1E-4</c:v>
                </c:pt>
                <c:pt idx="3985">
                  <c:v>1E-4</c:v>
                </c:pt>
                <c:pt idx="3986">
                  <c:v>1E-4</c:v>
                </c:pt>
                <c:pt idx="3987">
                  <c:v>1E-4</c:v>
                </c:pt>
                <c:pt idx="3988">
                  <c:v>1.0001</c:v>
                </c:pt>
                <c:pt idx="3989">
                  <c:v>1.0001</c:v>
                </c:pt>
                <c:pt idx="3990">
                  <c:v>2.0001000000000002</c:v>
                </c:pt>
                <c:pt idx="3991">
                  <c:v>1.0001</c:v>
                </c:pt>
                <c:pt idx="3992">
                  <c:v>1E-4</c:v>
                </c:pt>
                <c:pt idx="3993">
                  <c:v>1.0001</c:v>
                </c:pt>
                <c:pt idx="3994">
                  <c:v>1E-4</c:v>
                </c:pt>
                <c:pt idx="3995">
                  <c:v>1E-4</c:v>
                </c:pt>
                <c:pt idx="3996">
                  <c:v>1E-4</c:v>
                </c:pt>
                <c:pt idx="3997">
                  <c:v>1E-4</c:v>
                </c:pt>
                <c:pt idx="3998">
                  <c:v>1E-4</c:v>
                </c:pt>
                <c:pt idx="3999">
                  <c:v>1.0001</c:v>
                </c:pt>
                <c:pt idx="4000">
                  <c:v>1E-4</c:v>
                </c:pt>
                <c:pt idx="4001">
                  <c:v>1E-4</c:v>
                </c:pt>
                <c:pt idx="4002">
                  <c:v>1E-4</c:v>
                </c:pt>
                <c:pt idx="4003">
                  <c:v>1E-4</c:v>
                </c:pt>
                <c:pt idx="4004">
                  <c:v>1E-4</c:v>
                </c:pt>
                <c:pt idx="4005">
                  <c:v>1E-4</c:v>
                </c:pt>
                <c:pt idx="4006">
                  <c:v>1E-4</c:v>
                </c:pt>
                <c:pt idx="4007">
                  <c:v>1E-4</c:v>
                </c:pt>
                <c:pt idx="4008">
                  <c:v>1E-4</c:v>
                </c:pt>
                <c:pt idx="4009">
                  <c:v>1E-4</c:v>
                </c:pt>
                <c:pt idx="4010">
                  <c:v>1E-4</c:v>
                </c:pt>
                <c:pt idx="4011">
                  <c:v>1.0001</c:v>
                </c:pt>
                <c:pt idx="4012">
                  <c:v>1E-4</c:v>
                </c:pt>
                <c:pt idx="4013">
                  <c:v>1E-4</c:v>
                </c:pt>
                <c:pt idx="4014">
                  <c:v>2.0001000000000002</c:v>
                </c:pt>
                <c:pt idx="4015">
                  <c:v>1E-4</c:v>
                </c:pt>
                <c:pt idx="4016">
                  <c:v>1E-4</c:v>
                </c:pt>
                <c:pt idx="4017">
                  <c:v>1E-4</c:v>
                </c:pt>
                <c:pt idx="4018">
                  <c:v>1E-4</c:v>
                </c:pt>
                <c:pt idx="4019">
                  <c:v>1E-4</c:v>
                </c:pt>
                <c:pt idx="4020">
                  <c:v>1E-4</c:v>
                </c:pt>
                <c:pt idx="4021">
                  <c:v>1.0001</c:v>
                </c:pt>
                <c:pt idx="4022">
                  <c:v>1E-4</c:v>
                </c:pt>
                <c:pt idx="4023">
                  <c:v>1E-4</c:v>
                </c:pt>
                <c:pt idx="4024">
                  <c:v>1E-4</c:v>
                </c:pt>
                <c:pt idx="4025">
                  <c:v>1E-4</c:v>
                </c:pt>
                <c:pt idx="4026">
                  <c:v>1E-4</c:v>
                </c:pt>
                <c:pt idx="4027">
                  <c:v>1E-4</c:v>
                </c:pt>
                <c:pt idx="4028">
                  <c:v>1E-4</c:v>
                </c:pt>
                <c:pt idx="4029">
                  <c:v>1E-4</c:v>
                </c:pt>
                <c:pt idx="4030">
                  <c:v>1E-4</c:v>
                </c:pt>
                <c:pt idx="4031">
                  <c:v>1E-4</c:v>
                </c:pt>
                <c:pt idx="4032">
                  <c:v>1.0001</c:v>
                </c:pt>
                <c:pt idx="4033">
                  <c:v>1E-4</c:v>
                </c:pt>
                <c:pt idx="4034">
                  <c:v>1E-4</c:v>
                </c:pt>
                <c:pt idx="4035">
                  <c:v>1E-4</c:v>
                </c:pt>
                <c:pt idx="4036">
                  <c:v>1E-4</c:v>
                </c:pt>
                <c:pt idx="4037">
                  <c:v>1E-4</c:v>
                </c:pt>
                <c:pt idx="4038">
                  <c:v>1E-4</c:v>
                </c:pt>
                <c:pt idx="4039">
                  <c:v>1E-4</c:v>
                </c:pt>
                <c:pt idx="4040">
                  <c:v>1E-4</c:v>
                </c:pt>
                <c:pt idx="4041">
                  <c:v>1E-4</c:v>
                </c:pt>
                <c:pt idx="4042">
                  <c:v>1E-4</c:v>
                </c:pt>
                <c:pt idx="4043">
                  <c:v>1E-4</c:v>
                </c:pt>
                <c:pt idx="4044">
                  <c:v>1E-4</c:v>
                </c:pt>
                <c:pt idx="4045">
                  <c:v>1.0001</c:v>
                </c:pt>
                <c:pt idx="4046">
                  <c:v>1E-4</c:v>
                </c:pt>
                <c:pt idx="4047">
                  <c:v>1.0001</c:v>
                </c:pt>
                <c:pt idx="4048">
                  <c:v>1E-4</c:v>
                </c:pt>
                <c:pt idx="4049">
                  <c:v>1E-4</c:v>
                </c:pt>
                <c:pt idx="4050">
                  <c:v>1E-4</c:v>
                </c:pt>
                <c:pt idx="4051">
                  <c:v>1E-4</c:v>
                </c:pt>
                <c:pt idx="4052">
                  <c:v>1E-4</c:v>
                </c:pt>
                <c:pt idx="4053">
                  <c:v>1E-4</c:v>
                </c:pt>
                <c:pt idx="4054">
                  <c:v>1E-4</c:v>
                </c:pt>
                <c:pt idx="4055">
                  <c:v>1E-4</c:v>
                </c:pt>
                <c:pt idx="4056">
                  <c:v>1.0001</c:v>
                </c:pt>
                <c:pt idx="4057">
                  <c:v>1E-4</c:v>
                </c:pt>
                <c:pt idx="4058">
                  <c:v>1E-4</c:v>
                </c:pt>
                <c:pt idx="4059">
                  <c:v>1E-4</c:v>
                </c:pt>
                <c:pt idx="4060">
                  <c:v>1E-4</c:v>
                </c:pt>
                <c:pt idx="4061">
                  <c:v>1E-4</c:v>
                </c:pt>
                <c:pt idx="4062">
                  <c:v>1.0001</c:v>
                </c:pt>
                <c:pt idx="4063">
                  <c:v>1E-4</c:v>
                </c:pt>
                <c:pt idx="4064">
                  <c:v>2.0001000000000002</c:v>
                </c:pt>
                <c:pt idx="4065">
                  <c:v>1E-4</c:v>
                </c:pt>
                <c:pt idx="4066">
                  <c:v>1.0001</c:v>
                </c:pt>
                <c:pt idx="4067">
                  <c:v>1.0001</c:v>
                </c:pt>
                <c:pt idx="4068">
                  <c:v>1E-4</c:v>
                </c:pt>
                <c:pt idx="4069">
                  <c:v>1E-4</c:v>
                </c:pt>
                <c:pt idx="4070">
                  <c:v>1E-4</c:v>
                </c:pt>
                <c:pt idx="4071">
                  <c:v>2.0001000000000002</c:v>
                </c:pt>
                <c:pt idx="4072">
                  <c:v>1.0001</c:v>
                </c:pt>
                <c:pt idx="4073">
                  <c:v>1E-4</c:v>
                </c:pt>
                <c:pt idx="4074">
                  <c:v>1E-4</c:v>
                </c:pt>
                <c:pt idx="4075">
                  <c:v>1E-4</c:v>
                </c:pt>
                <c:pt idx="4076">
                  <c:v>1E-4</c:v>
                </c:pt>
                <c:pt idx="4077">
                  <c:v>1E-4</c:v>
                </c:pt>
                <c:pt idx="4078">
                  <c:v>1E-4</c:v>
                </c:pt>
                <c:pt idx="4079">
                  <c:v>1E-4</c:v>
                </c:pt>
                <c:pt idx="4080">
                  <c:v>1E-4</c:v>
                </c:pt>
                <c:pt idx="4081">
                  <c:v>1E-4</c:v>
                </c:pt>
                <c:pt idx="4082">
                  <c:v>1E-4</c:v>
                </c:pt>
                <c:pt idx="4083">
                  <c:v>1.0001</c:v>
                </c:pt>
                <c:pt idx="4084">
                  <c:v>1.0001</c:v>
                </c:pt>
                <c:pt idx="4085">
                  <c:v>1E-4</c:v>
                </c:pt>
                <c:pt idx="4086">
                  <c:v>1.0001</c:v>
                </c:pt>
                <c:pt idx="4087">
                  <c:v>1E-4</c:v>
                </c:pt>
                <c:pt idx="4088">
                  <c:v>1E-4</c:v>
                </c:pt>
                <c:pt idx="4089">
                  <c:v>1E-4</c:v>
                </c:pt>
                <c:pt idx="4090">
                  <c:v>1E-4</c:v>
                </c:pt>
                <c:pt idx="4091">
                  <c:v>1E-4</c:v>
                </c:pt>
                <c:pt idx="4092">
                  <c:v>1E-4</c:v>
                </c:pt>
                <c:pt idx="4093">
                  <c:v>1E-4</c:v>
                </c:pt>
                <c:pt idx="4094">
                  <c:v>1E-4</c:v>
                </c:pt>
                <c:pt idx="4095">
                  <c:v>1E-4</c:v>
                </c:pt>
                <c:pt idx="4096">
                  <c:v>1E-4</c:v>
                </c:pt>
                <c:pt idx="4097">
                  <c:v>1E-4</c:v>
                </c:pt>
                <c:pt idx="4098">
                  <c:v>1E-4</c:v>
                </c:pt>
                <c:pt idx="4099">
                  <c:v>1E-4</c:v>
                </c:pt>
                <c:pt idx="4100">
                  <c:v>1E-4</c:v>
                </c:pt>
                <c:pt idx="4101">
                  <c:v>1E-4</c:v>
                </c:pt>
                <c:pt idx="4102">
                  <c:v>1E-4</c:v>
                </c:pt>
                <c:pt idx="4103">
                  <c:v>1E-4</c:v>
                </c:pt>
                <c:pt idx="4104">
                  <c:v>1E-4</c:v>
                </c:pt>
                <c:pt idx="4105">
                  <c:v>1E-4</c:v>
                </c:pt>
                <c:pt idx="4106">
                  <c:v>1E-4</c:v>
                </c:pt>
                <c:pt idx="4107">
                  <c:v>1E-4</c:v>
                </c:pt>
                <c:pt idx="4108">
                  <c:v>1.0001</c:v>
                </c:pt>
                <c:pt idx="4109">
                  <c:v>1E-4</c:v>
                </c:pt>
                <c:pt idx="4110">
                  <c:v>1E-4</c:v>
                </c:pt>
                <c:pt idx="4111">
                  <c:v>1.0001</c:v>
                </c:pt>
                <c:pt idx="4112">
                  <c:v>1E-4</c:v>
                </c:pt>
                <c:pt idx="4113">
                  <c:v>1E-4</c:v>
                </c:pt>
                <c:pt idx="4114">
                  <c:v>1E-4</c:v>
                </c:pt>
                <c:pt idx="4115">
                  <c:v>1E-4</c:v>
                </c:pt>
                <c:pt idx="4116">
                  <c:v>1E-4</c:v>
                </c:pt>
                <c:pt idx="4117">
                  <c:v>1E-4</c:v>
                </c:pt>
                <c:pt idx="4118">
                  <c:v>1E-4</c:v>
                </c:pt>
                <c:pt idx="4119">
                  <c:v>1E-4</c:v>
                </c:pt>
                <c:pt idx="4120">
                  <c:v>1E-4</c:v>
                </c:pt>
                <c:pt idx="4121">
                  <c:v>1E-4</c:v>
                </c:pt>
                <c:pt idx="4122">
                  <c:v>1E-4</c:v>
                </c:pt>
                <c:pt idx="4123">
                  <c:v>1E-4</c:v>
                </c:pt>
                <c:pt idx="4124">
                  <c:v>1E-4</c:v>
                </c:pt>
                <c:pt idx="4125">
                  <c:v>1E-4</c:v>
                </c:pt>
                <c:pt idx="4126">
                  <c:v>1E-4</c:v>
                </c:pt>
                <c:pt idx="4127">
                  <c:v>1.0001</c:v>
                </c:pt>
                <c:pt idx="4128">
                  <c:v>1E-4</c:v>
                </c:pt>
                <c:pt idx="4129">
                  <c:v>1E-4</c:v>
                </c:pt>
                <c:pt idx="4130">
                  <c:v>1.0001</c:v>
                </c:pt>
                <c:pt idx="4131">
                  <c:v>1E-4</c:v>
                </c:pt>
                <c:pt idx="4132">
                  <c:v>1E-4</c:v>
                </c:pt>
                <c:pt idx="4133">
                  <c:v>1E-4</c:v>
                </c:pt>
                <c:pt idx="4134">
                  <c:v>1E-4</c:v>
                </c:pt>
                <c:pt idx="4135">
                  <c:v>1E-4</c:v>
                </c:pt>
                <c:pt idx="4136">
                  <c:v>1E-4</c:v>
                </c:pt>
                <c:pt idx="4137">
                  <c:v>1E-4</c:v>
                </c:pt>
                <c:pt idx="4138">
                  <c:v>1E-4</c:v>
                </c:pt>
                <c:pt idx="4139">
                  <c:v>1.0001</c:v>
                </c:pt>
                <c:pt idx="4140">
                  <c:v>1E-4</c:v>
                </c:pt>
                <c:pt idx="4141">
                  <c:v>1E-4</c:v>
                </c:pt>
                <c:pt idx="4142">
                  <c:v>1.0001</c:v>
                </c:pt>
                <c:pt idx="4143">
                  <c:v>1E-4</c:v>
                </c:pt>
                <c:pt idx="4144">
                  <c:v>1E-4</c:v>
                </c:pt>
                <c:pt idx="4145">
                  <c:v>1E-4</c:v>
                </c:pt>
                <c:pt idx="4146">
                  <c:v>1E-4</c:v>
                </c:pt>
                <c:pt idx="4147">
                  <c:v>1E-4</c:v>
                </c:pt>
                <c:pt idx="4148">
                  <c:v>1E-4</c:v>
                </c:pt>
                <c:pt idx="4149">
                  <c:v>1E-4</c:v>
                </c:pt>
                <c:pt idx="4150">
                  <c:v>1E-4</c:v>
                </c:pt>
                <c:pt idx="4151">
                  <c:v>1E-4</c:v>
                </c:pt>
                <c:pt idx="4152">
                  <c:v>1E-4</c:v>
                </c:pt>
                <c:pt idx="4153">
                  <c:v>1.0001</c:v>
                </c:pt>
                <c:pt idx="4154">
                  <c:v>1E-4</c:v>
                </c:pt>
                <c:pt idx="4155">
                  <c:v>1E-4</c:v>
                </c:pt>
                <c:pt idx="4156">
                  <c:v>1E-4</c:v>
                </c:pt>
                <c:pt idx="4157">
                  <c:v>1.0001</c:v>
                </c:pt>
                <c:pt idx="4158">
                  <c:v>1E-4</c:v>
                </c:pt>
                <c:pt idx="4159">
                  <c:v>1E-4</c:v>
                </c:pt>
                <c:pt idx="4160">
                  <c:v>1E-4</c:v>
                </c:pt>
                <c:pt idx="4161">
                  <c:v>1.0001</c:v>
                </c:pt>
                <c:pt idx="4162">
                  <c:v>1E-4</c:v>
                </c:pt>
                <c:pt idx="4163">
                  <c:v>1.0001</c:v>
                </c:pt>
                <c:pt idx="4164">
                  <c:v>1E-4</c:v>
                </c:pt>
                <c:pt idx="4165">
                  <c:v>1.0001</c:v>
                </c:pt>
                <c:pt idx="4166">
                  <c:v>1E-4</c:v>
                </c:pt>
                <c:pt idx="4167">
                  <c:v>1E-4</c:v>
                </c:pt>
                <c:pt idx="4168">
                  <c:v>1E-4</c:v>
                </c:pt>
                <c:pt idx="4169">
                  <c:v>1E-4</c:v>
                </c:pt>
                <c:pt idx="4170">
                  <c:v>1E-4</c:v>
                </c:pt>
                <c:pt idx="4171">
                  <c:v>1E-4</c:v>
                </c:pt>
                <c:pt idx="4172">
                  <c:v>1E-4</c:v>
                </c:pt>
                <c:pt idx="4173">
                  <c:v>1E-4</c:v>
                </c:pt>
                <c:pt idx="4174">
                  <c:v>1E-4</c:v>
                </c:pt>
                <c:pt idx="4175">
                  <c:v>1E-4</c:v>
                </c:pt>
                <c:pt idx="4176">
                  <c:v>1E-4</c:v>
                </c:pt>
                <c:pt idx="4177">
                  <c:v>1E-4</c:v>
                </c:pt>
                <c:pt idx="4178">
                  <c:v>1E-4</c:v>
                </c:pt>
                <c:pt idx="4179">
                  <c:v>1E-4</c:v>
                </c:pt>
                <c:pt idx="4180">
                  <c:v>1E-4</c:v>
                </c:pt>
                <c:pt idx="4181">
                  <c:v>1E-4</c:v>
                </c:pt>
                <c:pt idx="4182">
                  <c:v>1E-4</c:v>
                </c:pt>
                <c:pt idx="4183">
                  <c:v>1.0001</c:v>
                </c:pt>
                <c:pt idx="4184">
                  <c:v>1E-4</c:v>
                </c:pt>
                <c:pt idx="4185">
                  <c:v>1E-4</c:v>
                </c:pt>
                <c:pt idx="4186">
                  <c:v>1.0001</c:v>
                </c:pt>
                <c:pt idx="4187">
                  <c:v>1E-4</c:v>
                </c:pt>
                <c:pt idx="4188">
                  <c:v>1E-4</c:v>
                </c:pt>
                <c:pt idx="4189">
                  <c:v>1E-4</c:v>
                </c:pt>
                <c:pt idx="4190">
                  <c:v>1E-4</c:v>
                </c:pt>
                <c:pt idx="4191">
                  <c:v>1.0001</c:v>
                </c:pt>
                <c:pt idx="4192">
                  <c:v>1E-4</c:v>
                </c:pt>
                <c:pt idx="4193">
                  <c:v>1E-4</c:v>
                </c:pt>
                <c:pt idx="4194">
                  <c:v>1.0001</c:v>
                </c:pt>
                <c:pt idx="4195">
                  <c:v>1.0001</c:v>
                </c:pt>
                <c:pt idx="4196">
                  <c:v>1.0001</c:v>
                </c:pt>
                <c:pt idx="4197">
                  <c:v>1E-4</c:v>
                </c:pt>
                <c:pt idx="4198">
                  <c:v>1.0001</c:v>
                </c:pt>
                <c:pt idx="4199">
                  <c:v>1E-4</c:v>
                </c:pt>
                <c:pt idx="4200">
                  <c:v>1E-4</c:v>
                </c:pt>
                <c:pt idx="4201">
                  <c:v>1E-4</c:v>
                </c:pt>
                <c:pt idx="4202">
                  <c:v>1E-4</c:v>
                </c:pt>
                <c:pt idx="4203">
                  <c:v>1E-4</c:v>
                </c:pt>
                <c:pt idx="4204">
                  <c:v>1.0001</c:v>
                </c:pt>
                <c:pt idx="4205">
                  <c:v>1E-4</c:v>
                </c:pt>
                <c:pt idx="4206">
                  <c:v>1E-4</c:v>
                </c:pt>
                <c:pt idx="4207">
                  <c:v>1E-4</c:v>
                </c:pt>
                <c:pt idx="4208">
                  <c:v>1E-4</c:v>
                </c:pt>
                <c:pt idx="4209">
                  <c:v>1E-4</c:v>
                </c:pt>
                <c:pt idx="4210">
                  <c:v>1E-4</c:v>
                </c:pt>
                <c:pt idx="4211">
                  <c:v>1E-4</c:v>
                </c:pt>
                <c:pt idx="4212">
                  <c:v>1.0001</c:v>
                </c:pt>
                <c:pt idx="4213">
                  <c:v>1E-4</c:v>
                </c:pt>
                <c:pt idx="4214">
                  <c:v>1.0001</c:v>
                </c:pt>
                <c:pt idx="4215">
                  <c:v>1E-4</c:v>
                </c:pt>
                <c:pt idx="4216">
                  <c:v>1E-4</c:v>
                </c:pt>
                <c:pt idx="4217">
                  <c:v>1E-4</c:v>
                </c:pt>
                <c:pt idx="4218">
                  <c:v>1E-4</c:v>
                </c:pt>
                <c:pt idx="4219">
                  <c:v>1E-4</c:v>
                </c:pt>
                <c:pt idx="4220">
                  <c:v>1E-4</c:v>
                </c:pt>
                <c:pt idx="4221">
                  <c:v>1.0001</c:v>
                </c:pt>
                <c:pt idx="4222">
                  <c:v>1E-4</c:v>
                </c:pt>
                <c:pt idx="4223">
                  <c:v>1E-4</c:v>
                </c:pt>
                <c:pt idx="4224">
                  <c:v>1E-4</c:v>
                </c:pt>
                <c:pt idx="4225">
                  <c:v>1E-4</c:v>
                </c:pt>
                <c:pt idx="4226">
                  <c:v>1E-4</c:v>
                </c:pt>
                <c:pt idx="4227">
                  <c:v>1.0001</c:v>
                </c:pt>
                <c:pt idx="4228">
                  <c:v>1E-4</c:v>
                </c:pt>
                <c:pt idx="4229">
                  <c:v>1E-4</c:v>
                </c:pt>
                <c:pt idx="4230">
                  <c:v>1E-4</c:v>
                </c:pt>
                <c:pt idx="4231">
                  <c:v>1.0001</c:v>
                </c:pt>
                <c:pt idx="4232">
                  <c:v>5.0000999999999998</c:v>
                </c:pt>
                <c:pt idx="4233">
                  <c:v>7.0000999999999998</c:v>
                </c:pt>
                <c:pt idx="4234">
                  <c:v>7.0000999999999998</c:v>
                </c:pt>
                <c:pt idx="4235">
                  <c:v>8.0000999999999998</c:v>
                </c:pt>
                <c:pt idx="4236">
                  <c:v>7.0000999999999998</c:v>
                </c:pt>
                <c:pt idx="4237">
                  <c:v>3.0001000000000002</c:v>
                </c:pt>
                <c:pt idx="4238">
                  <c:v>1.0001</c:v>
                </c:pt>
                <c:pt idx="4239">
                  <c:v>1.0001</c:v>
                </c:pt>
                <c:pt idx="4240">
                  <c:v>1.0001</c:v>
                </c:pt>
                <c:pt idx="4241">
                  <c:v>1.0001</c:v>
                </c:pt>
                <c:pt idx="4242">
                  <c:v>1E-4</c:v>
                </c:pt>
                <c:pt idx="4243">
                  <c:v>1.0001</c:v>
                </c:pt>
                <c:pt idx="4244">
                  <c:v>1.0001</c:v>
                </c:pt>
                <c:pt idx="4245">
                  <c:v>1.0001</c:v>
                </c:pt>
                <c:pt idx="4246">
                  <c:v>1E-4</c:v>
                </c:pt>
                <c:pt idx="4247">
                  <c:v>1E-4</c:v>
                </c:pt>
                <c:pt idx="4248">
                  <c:v>1E-4</c:v>
                </c:pt>
                <c:pt idx="4249">
                  <c:v>1E-4</c:v>
                </c:pt>
                <c:pt idx="4250">
                  <c:v>1E-4</c:v>
                </c:pt>
                <c:pt idx="4251">
                  <c:v>1E-4</c:v>
                </c:pt>
                <c:pt idx="4252">
                  <c:v>1E-4</c:v>
                </c:pt>
                <c:pt idx="4253">
                  <c:v>1E-4</c:v>
                </c:pt>
                <c:pt idx="4254">
                  <c:v>1E-4</c:v>
                </c:pt>
                <c:pt idx="4255">
                  <c:v>1E-4</c:v>
                </c:pt>
                <c:pt idx="4256">
                  <c:v>1E-4</c:v>
                </c:pt>
                <c:pt idx="4257">
                  <c:v>1E-4</c:v>
                </c:pt>
                <c:pt idx="4258">
                  <c:v>1E-4</c:v>
                </c:pt>
                <c:pt idx="4259">
                  <c:v>1E-4</c:v>
                </c:pt>
                <c:pt idx="4260">
                  <c:v>1.0001</c:v>
                </c:pt>
                <c:pt idx="4261">
                  <c:v>1.0001</c:v>
                </c:pt>
                <c:pt idx="4262">
                  <c:v>1.0001</c:v>
                </c:pt>
                <c:pt idx="4263">
                  <c:v>1E-4</c:v>
                </c:pt>
                <c:pt idx="4264">
                  <c:v>1E-4</c:v>
                </c:pt>
                <c:pt idx="4265">
                  <c:v>1E-4</c:v>
                </c:pt>
                <c:pt idx="4266">
                  <c:v>1E-4</c:v>
                </c:pt>
                <c:pt idx="4267">
                  <c:v>1E-4</c:v>
                </c:pt>
                <c:pt idx="4268">
                  <c:v>1.0001</c:v>
                </c:pt>
                <c:pt idx="4269">
                  <c:v>1E-4</c:v>
                </c:pt>
                <c:pt idx="4270">
                  <c:v>1E-4</c:v>
                </c:pt>
                <c:pt idx="4271">
                  <c:v>1E-4</c:v>
                </c:pt>
                <c:pt idx="4272">
                  <c:v>1.0001</c:v>
                </c:pt>
                <c:pt idx="4273">
                  <c:v>1E-4</c:v>
                </c:pt>
                <c:pt idx="4274">
                  <c:v>1E-4</c:v>
                </c:pt>
                <c:pt idx="4275">
                  <c:v>2.0001000000000002</c:v>
                </c:pt>
                <c:pt idx="4276">
                  <c:v>1E-4</c:v>
                </c:pt>
                <c:pt idx="4277">
                  <c:v>1.0001</c:v>
                </c:pt>
                <c:pt idx="4278">
                  <c:v>1E-4</c:v>
                </c:pt>
                <c:pt idx="4279">
                  <c:v>1E-4</c:v>
                </c:pt>
                <c:pt idx="4280">
                  <c:v>1E-4</c:v>
                </c:pt>
                <c:pt idx="4281">
                  <c:v>1.0001</c:v>
                </c:pt>
                <c:pt idx="4282">
                  <c:v>1E-4</c:v>
                </c:pt>
                <c:pt idx="4283">
                  <c:v>1E-4</c:v>
                </c:pt>
                <c:pt idx="4284">
                  <c:v>1E-4</c:v>
                </c:pt>
                <c:pt idx="4285">
                  <c:v>1E-4</c:v>
                </c:pt>
                <c:pt idx="4286">
                  <c:v>1E-4</c:v>
                </c:pt>
                <c:pt idx="4287">
                  <c:v>1E-4</c:v>
                </c:pt>
                <c:pt idx="4288">
                  <c:v>1E-4</c:v>
                </c:pt>
                <c:pt idx="4289">
                  <c:v>1E-4</c:v>
                </c:pt>
                <c:pt idx="4290">
                  <c:v>1E-4</c:v>
                </c:pt>
                <c:pt idx="4291">
                  <c:v>1E-4</c:v>
                </c:pt>
                <c:pt idx="4292">
                  <c:v>1.0001</c:v>
                </c:pt>
                <c:pt idx="4293">
                  <c:v>1E-4</c:v>
                </c:pt>
                <c:pt idx="4294">
                  <c:v>1.0001</c:v>
                </c:pt>
                <c:pt idx="4295">
                  <c:v>1E-4</c:v>
                </c:pt>
                <c:pt idx="4296">
                  <c:v>1E-4</c:v>
                </c:pt>
                <c:pt idx="4297">
                  <c:v>1E-4</c:v>
                </c:pt>
                <c:pt idx="4298">
                  <c:v>1E-4</c:v>
                </c:pt>
                <c:pt idx="4299">
                  <c:v>1E-4</c:v>
                </c:pt>
                <c:pt idx="4300">
                  <c:v>1E-4</c:v>
                </c:pt>
                <c:pt idx="4301">
                  <c:v>1.0001</c:v>
                </c:pt>
                <c:pt idx="4302">
                  <c:v>1.0001</c:v>
                </c:pt>
                <c:pt idx="4303">
                  <c:v>1.0001</c:v>
                </c:pt>
                <c:pt idx="4304">
                  <c:v>1E-4</c:v>
                </c:pt>
                <c:pt idx="4305">
                  <c:v>1E-4</c:v>
                </c:pt>
                <c:pt idx="4306">
                  <c:v>1E-4</c:v>
                </c:pt>
                <c:pt idx="4307">
                  <c:v>1E-4</c:v>
                </c:pt>
                <c:pt idx="4308">
                  <c:v>1E-4</c:v>
                </c:pt>
                <c:pt idx="4309">
                  <c:v>1E-4</c:v>
                </c:pt>
                <c:pt idx="4310">
                  <c:v>1E-4</c:v>
                </c:pt>
                <c:pt idx="4311">
                  <c:v>4.0000999999999998</c:v>
                </c:pt>
                <c:pt idx="4312">
                  <c:v>17.0001</c:v>
                </c:pt>
                <c:pt idx="4313">
                  <c:v>9.0000999999999998</c:v>
                </c:pt>
                <c:pt idx="4314">
                  <c:v>17.0001</c:v>
                </c:pt>
                <c:pt idx="4315">
                  <c:v>16.0001</c:v>
                </c:pt>
                <c:pt idx="4316">
                  <c:v>8.0000999999999998</c:v>
                </c:pt>
                <c:pt idx="4317">
                  <c:v>4.0000999999999998</c:v>
                </c:pt>
                <c:pt idx="4318">
                  <c:v>1.0001</c:v>
                </c:pt>
                <c:pt idx="4319">
                  <c:v>1E-4</c:v>
                </c:pt>
                <c:pt idx="4320">
                  <c:v>1E-4</c:v>
                </c:pt>
                <c:pt idx="4321">
                  <c:v>1.0001</c:v>
                </c:pt>
                <c:pt idx="4322">
                  <c:v>1E-4</c:v>
                </c:pt>
                <c:pt idx="4323">
                  <c:v>1E-4</c:v>
                </c:pt>
                <c:pt idx="4324">
                  <c:v>1E-4</c:v>
                </c:pt>
                <c:pt idx="4325">
                  <c:v>1E-4</c:v>
                </c:pt>
                <c:pt idx="4326">
                  <c:v>1E-4</c:v>
                </c:pt>
                <c:pt idx="4327">
                  <c:v>1E-4</c:v>
                </c:pt>
                <c:pt idx="4328">
                  <c:v>1E-4</c:v>
                </c:pt>
                <c:pt idx="4329">
                  <c:v>1.0001</c:v>
                </c:pt>
                <c:pt idx="4330">
                  <c:v>1.0001</c:v>
                </c:pt>
                <c:pt idx="4331">
                  <c:v>1.0001</c:v>
                </c:pt>
                <c:pt idx="4332">
                  <c:v>1.0001</c:v>
                </c:pt>
                <c:pt idx="4333">
                  <c:v>1E-4</c:v>
                </c:pt>
                <c:pt idx="4334">
                  <c:v>1.0001</c:v>
                </c:pt>
                <c:pt idx="4335">
                  <c:v>1E-4</c:v>
                </c:pt>
                <c:pt idx="4336">
                  <c:v>1E-4</c:v>
                </c:pt>
                <c:pt idx="4337">
                  <c:v>1E-4</c:v>
                </c:pt>
                <c:pt idx="4338">
                  <c:v>1E-4</c:v>
                </c:pt>
                <c:pt idx="4339">
                  <c:v>1E-4</c:v>
                </c:pt>
                <c:pt idx="4340">
                  <c:v>1E-4</c:v>
                </c:pt>
                <c:pt idx="4341">
                  <c:v>1E-4</c:v>
                </c:pt>
                <c:pt idx="4342">
                  <c:v>2.0001000000000002</c:v>
                </c:pt>
                <c:pt idx="4343">
                  <c:v>1E-4</c:v>
                </c:pt>
                <c:pt idx="4344">
                  <c:v>1E-4</c:v>
                </c:pt>
                <c:pt idx="4345">
                  <c:v>1E-4</c:v>
                </c:pt>
                <c:pt idx="4346">
                  <c:v>1E-4</c:v>
                </c:pt>
                <c:pt idx="4347">
                  <c:v>1E-4</c:v>
                </c:pt>
                <c:pt idx="4348">
                  <c:v>1E-4</c:v>
                </c:pt>
                <c:pt idx="4349">
                  <c:v>1E-4</c:v>
                </c:pt>
                <c:pt idx="4350">
                  <c:v>1E-4</c:v>
                </c:pt>
                <c:pt idx="4351">
                  <c:v>1.0001</c:v>
                </c:pt>
                <c:pt idx="4352">
                  <c:v>1E-4</c:v>
                </c:pt>
                <c:pt idx="4353">
                  <c:v>1.0001</c:v>
                </c:pt>
                <c:pt idx="4354">
                  <c:v>1E-4</c:v>
                </c:pt>
                <c:pt idx="4355">
                  <c:v>1E-4</c:v>
                </c:pt>
                <c:pt idx="4356">
                  <c:v>1E-4</c:v>
                </c:pt>
                <c:pt idx="4357">
                  <c:v>1.0001</c:v>
                </c:pt>
                <c:pt idx="4358">
                  <c:v>1E-4</c:v>
                </c:pt>
                <c:pt idx="4359">
                  <c:v>1.0001</c:v>
                </c:pt>
                <c:pt idx="4360">
                  <c:v>1E-4</c:v>
                </c:pt>
                <c:pt idx="4361">
                  <c:v>2.0001000000000002</c:v>
                </c:pt>
                <c:pt idx="4362">
                  <c:v>1E-4</c:v>
                </c:pt>
                <c:pt idx="4363">
                  <c:v>1E-4</c:v>
                </c:pt>
                <c:pt idx="4364">
                  <c:v>1E-4</c:v>
                </c:pt>
                <c:pt idx="4365">
                  <c:v>1.0001</c:v>
                </c:pt>
                <c:pt idx="4366">
                  <c:v>1E-4</c:v>
                </c:pt>
                <c:pt idx="4367">
                  <c:v>1E-4</c:v>
                </c:pt>
                <c:pt idx="4368">
                  <c:v>1.0001</c:v>
                </c:pt>
                <c:pt idx="4369">
                  <c:v>1.0001</c:v>
                </c:pt>
                <c:pt idx="4370">
                  <c:v>1E-4</c:v>
                </c:pt>
                <c:pt idx="4371">
                  <c:v>1E-4</c:v>
                </c:pt>
                <c:pt idx="4372">
                  <c:v>1.0001</c:v>
                </c:pt>
                <c:pt idx="4373">
                  <c:v>1.0001</c:v>
                </c:pt>
                <c:pt idx="4374">
                  <c:v>1.0001</c:v>
                </c:pt>
                <c:pt idx="4375">
                  <c:v>1.0001</c:v>
                </c:pt>
                <c:pt idx="4376">
                  <c:v>1E-4</c:v>
                </c:pt>
                <c:pt idx="4377">
                  <c:v>2.0001000000000002</c:v>
                </c:pt>
                <c:pt idx="4378">
                  <c:v>1E-4</c:v>
                </c:pt>
                <c:pt idx="4379">
                  <c:v>1E-4</c:v>
                </c:pt>
                <c:pt idx="4380">
                  <c:v>3.0001000000000002</c:v>
                </c:pt>
                <c:pt idx="4381">
                  <c:v>1.0001</c:v>
                </c:pt>
                <c:pt idx="4382">
                  <c:v>1.0001</c:v>
                </c:pt>
                <c:pt idx="4383">
                  <c:v>1E-4</c:v>
                </c:pt>
                <c:pt idx="4384">
                  <c:v>1.0001</c:v>
                </c:pt>
                <c:pt idx="4385">
                  <c:v>566.00009999999997</c:v>
                </c:pt>
                <c:pt idx="4386">
                  <c:v>1587.0001</c:v>
                </c:pt>
                <c:pt idx="4387">
                  <c:v>1354.0001</c:v>
                </c:pt>
                <c:pt idx="4388">
                  <c:v>1862.0001</c:v>
                </c:pt>
                <c:pt idx="4389">
                  <c:v>1208.0001</c:v>
                </c:pt>
                <c:pt idx="4390">
                  <c:v>674.00009999999997</c:v>
                </c:pt>
                <c:pt idx="4391">
                  <c:v>447.00009999999997</c:v>
                </c:pt>
                <c:pt idx="4392">
                  <c:v>197.0001</c:v>
                </c:pt>
                <c:pt idx="4393">
                  <c:v>123.0001</c:v>
                </c:pt>
                <c:pt idx="4394">
                  <c:v>65.000100000000003</c:v>
                </c:pt>
                <c:pt idx="4395">
                  <c:v>32.000100000000003</c:v>
                </c:pt>
                <c:pt idx="4396">
                  <c:v>14.0001</c:v>
                </c:pt>
                <c:pt idx="4397">
                  <c:v>5.0000999999999998</c:v>
                </c:pt>
                <c:pt idx="4398">
                  <c:v>8.0000999999999998</c:v>
                </c:pt>
                <c:pt idx="4399">
                  <c:v>6.0000999999999998</c:v>
                </c:pt>
                <c:pt idx="4400">
                  <c:v>9.0000999999999998</c:v>
                </c:pt>
                <c:pt idx="4401">
                  <c:v>2.0001000000000002</c:v>
                </c:pt>
                <c:pt idx="4402">
                  <c:v>5.0000999999999998</c:v>
                </c:pt>
                <c:pt idx="4403">
                  <c:v>2.0001000000000002</c:v>
                </c:pt>
                <c:pt idx="4404">
                  <c:v>4.0000999999999998</c:v>
                </c:pt>
                <c:pt idx="4405">
                  <c:v>5.0000999999999998</c:v>
                </c:pt>
                <c:pt idx="4406">
                  <c:v>1.0001</c:v>
                </c:pt>
                <c:pt idx="4407">
                  <c:v>3.0001000000000002</c:v>
                </c:pt>
                <c:pt idx="4408">
                  <c:v>2.0001000000000002</c:v>
                </c:pt>
                <c:pt idx="4409">
                  <c:v>2.0001000000000002</c:v>
                </c:pt>
                <c:pt idx="4410">
                  <c:v>1.0001</c:v>
                </c:pt>
                <c:pt idx="4411">
                  <c:v>1.0001</c:v>
                </c:pt>
                <c:pt idx="4412">
                  <c:v>2.0001000000000002</c:v>
                </c:pt>
                <c:pt idx="4413">
                  <c:v>2.0001000000000002</c:v>
                </c:pt>
                <c:pt idx="4414">
                  <c:v>1E-4</c:v>
                </c:pt>
                <c:pt idx="4415">
                  <c:v>1.0001</c:v>
                </c:pt>
                <c:pt idx="4416">
                  <c:v>2.0001000000000002</c:v>
                </c:pt>
                <c:pt idx="4417">
                  <c:v>1.0001</c:v>
                </c:pt>
                <c:pt idx="4418">
                  <c:v>1E-4</c:v>
                </c:pt>
                <c:pt idx="4419">
                  <c:v>1E-4</c:v>
                </c:pt>
                <c:pt idx="4420">
                  <c:v>1.0001</c:v>
                </c:pt>
                <c:pt idx="4421">
                  <c:v>1E-4</c:v>
                </c:pt>
                <c:pt idx="4422">
                  <c:v>1E-4</c:v>
                </c:pt>
                <c:pt idx="4423">
                  <c:v>1E-4</c:v>
                </c:pt>
                <c:pt idx="4424">
                  <c:v>1E-4</c:v>
                </c:pt>
                <c:pt idx="4425">
                  <c:v>2.0001000000000002</c:v>
                </c:pt>
                <c:pt idx="4426">
                  <c:v>1E-4</c:v>
                </c:pt>
                <c:pt idx="4427">
                  <c:v>1.0001</c:v>
                </c:pt>
                <c:pt idx="4428">
                  <c:v>1.0001</c:v>
                </c:pt>
                <c:pt idx="4429">
                  <c:v>1E-4</c:v>
                </c:pt>
                <c:pt idx="4430">
                  <c:v>1.0001</c:v>
                </c:pt>
                <c:pt idx="4431">
                  <c:v>1.0001</c:v>
                </c:pt>
                <c:pt idx="4432">
                  <c:v>1.0001</c:v>
                </c:pt>
                <c:pt idx="4433">
                  <c:v>3.0001000000000002</c:v>
                </c:pt>
                <c:pt idx="4434">
                  <c:v>1E-4</c:v>
                </c:pt>
                <c:pt idx="4435">
                  <c:v>1E-4</c:v>
                </c:pt>
                <c:pt idx="4436">
                  <c:v>1.0001</c:v>
                </c:pt>
                <c:pt idx="4437">
                  <c:v>1E-4</c:v>
                </c:pt>
                <c:pt idx="4438">
                  <c:v>1.0001</c:v>
                </c:pt>
                <c:pt idx="4439">
                  <c:v>1E-4</c:v>
                </c:pt>
                <c:pt idx="4440">
                  <c:v>1E-4</c:v>
                </c:pt>
                <c:pt idx="4441">
                  <c:v>1E-4</c:v>
                </c:pt>
                <c:pt idx="4442">
                  <c:v>1E-4</c:v>
                </c:pt>
                <c:pt idx="4443">
                  <c:v>1E-4</c:v>
                </c:pt>
                <c:pt idx="4444">
                  <c:v>4.0000999999999998</c:v>
                </c:pt>
                <c:pt idx="4445">
                  <c:v>1E-4</c:v>
                </c:pt>
                <c:pt idx="4446">
                  <c:v>1.0001</c:v>
                </c:pt>
                <c:pt idx="4447">
                  <c:v>1.0001</c:v>
                </c:pt>
                <c:pt idx="4448">
                  <c:v>1.0001</c:v>
                </c:pt>
                <c:pt idx="4449">
                  <c:v>1.0001</c:v>
                </c:pt>
                <c:pt idx="4450">
                  <c:v>1E-4</c:v>
                </c:pt>
                <c:pt idx="4451">
                  <c:v>1E-4</c:v>
                </c:pt>
                <c:pt idx="4452">
                  <c:v>1E-4</c:v>
                </c:pt>
                <c:pt idx="4453">
                  <c:v>2.0001000000000002</c:v>
                </c:pt>
                <c:pt idx="4454">
                  <c:v>1.0001</c:v>
                </c:pt>
                <c:pt idx="4455">
                  <c:v>1E-4</c:v>
                </c:pt>
                <c:pt idx="4456">
                  <c:v>1.0001</c:v>
                </c:pt>
                <c:pt idx="4457">
                  <c:v>1.0001</c:v>
                </c:pt>
                <c:pt idx="4458">
                  <c:v>1E-4</c:v>
                </c:pt>
                <c:pt idx="4459">
                  <c:v>2.0001000000000002</c:v>
                </c:pt>
                <c:pt idx="4460">
                  <c:v>1E-4</c:v>
                </c:pt>
                <c:pt idx="4461">
                  <c:v>1E-4</c:v>
                </c:pt>
                <c:pt idx="4462">
                  <c:v>77.000100000000003</c:v>
                </c:pt>
                <c:pt idx="4463">
                  <c:v>187.0001</c:v>
                </c:pt>
                <c:pt idx="4464">
                  <c:v>258.00009999999997</c:v>
                </c:pt>
                <c:pt idx="4465">
                  <c:v>279.00009999999997</c:v>
                </c:pt>
                <c:pt idx="4466">
                  <c:v>225.0001</c:v>
                </c:pt>
                <c:pt idx="4467">
                  <c:v>152.0001</c:v>
                </c:pt>
                <c:pt idx="4468">
                  <c:v>103.0001</c:v>
                </c:pt>
                <c:pt idx="4469">
                  <c:v>45.000100000000003</c:v>
                </c:pt>
                <c:pt idx="4470">
                  <c:v>18.0001</c:v>
                </c:pt>
                <c:pt idx="4471">
                  <c:v>11.0001</c:v>
                </c:pt>
                <c:pt idx="4472">
                  <c:v>5.0000999999999998</c:v>
                </c:pt>
                <c:pt idx="4473">
                  <c:v>4.0000999999999998</c:v>
                </c:pt>
                <c:pt idx="4474">
                  <c:v>1.0001</c:v>
                </c:pt>
                <c:pt idx="4475">
                  <c:v>1.0001</c:v>
                </c:pt>
                <c:pt idx="4476">
                  <c:v>4.0000999999999998</c:v>
                </c:pt>
                <c:pt idx="4477">
                  <c:v>1E-4</c:v>
                </c:pt>
                <c:pt idx="4478">
                  <c:v>1.0001</c:v>
                </c:pt>
                <c:pt idx="4479">
                  <c:v>1.0001</c:v>
                </c:pt>
                <c:pt idx="4480">
                  <c:v>2.0001000000000002</c:v>
                </c:pt>
                <c:pt idx="4481">
                  <c:v>2.0001000000000002</c:v>
                </c:pt>
                <c:pt idx="4482">
                  <c:v>1.0001</c:v>
                </c:pt>
                <c:pt idx="4483">
                  <c:v>1.0001</c:v>
                </c:pt>
                <c:pt idx="4484">
                  <c:v>1E-4</c:v>
                </c:pt>
                <c:pt idx="4485">
                  <c:v>1E-4</c:v>
                </c:pt>
                <c:pt idx="4486">
                  <c:v>1E-4</c:v>
                </c:pt>
                <c:pt idx="4487">
                  <c:v>1.0001</c:v>
                </c:pt>
                <c:pt idx="4488">
                  <c:v>1E-4</c:v>
                </c:pt>
                <c:pt idx="4489">
                  <c:v>1.0001</c:v>
                </c:pt>
                <c:pt idx="4490">
                  <c:v>1.0001</c:v>
                </c:pt>
                <c:pt idx="4491">
                  <c:v>1E-4</c:v>
                </c:pt>
                <c:pt idx="4492">
                  <c:v>1E-4</c:v>
                </c:pt>
                <c:pt idx="4493">
                  <c:v>1.0001</c:v>
                </c:pt>
                <c:pt idx="4494">
                  <c:v>1E-4</c:v>
                </c:pt>
                <c:pt idx="4495">
                  <c:v>1E-4</c:v>
                </c:pt>
                <c:pt idx="4496">
                  <c:v>2.0001000000000002</c:v>
                </c:pt>
                <c:pt idx="4497">
                  <c:v>2.0001000000000002</c:v>
                </c:pt>
                <c:pt idx="4498">
                  <c:v>1E-4</c:v>
                </c:pt>
                <c:pt idx="4499">
                  <c:v>1E-4</c:v>
                </c:pt>
                <c:pt idx="4500">
                  <c:v>2.0001000000000002</c:v>
                </c:pt>
                <c:pt idx="4501">
                  <c:v>1.0001</c:v>
                </c:pt>
                <c:pt idx="4502">
                  <c:v>1.0001</c:v>
                </c:pt>
                <c:pt idx="4503">
                  <c:v>1E-4</c:v>
                </c:pt>
                <c:pt idx="4504">
                  <c:v>1E-4</c:v>
                </c:pt>
                <c:pt idx="4505">
                  <c:v>1.0001</c:v>
                </c:pt>
                <c:pt idx="4506">
                  <c:v>1.0001</c:v>
                </c:pt>
                <c:pt idx="4507">
                  <c:v>1.0001</c:v>
                </c:pt>
                <c:pt idx="4508">
                  <c:v>1.0001</c:v>
                </c:pt>
                <c:pt idx="4509">
                  <c:v>1E-4</c:v>
                </c:pt>
                <c:pt idx="4510">
                  <c:v>1E-4</c:v>
                </c:pt>
                <c:pt idx="4511">
                  <c:v>1.0001</c:v>
                </c:pt>
                <c:pt idx="4512">
                  <c:v>1E-4</c:v>
                </c:pt>
                <c:pt idx="4513">
                  <c:v>3.0001000000000002</c:v>
                </c:pt>
                <c:pt idx="4514">
                  <c:v>1.0001</c:v>
                </c:pt>
                <c:pt idx="4515">
                  <c:v>1E-4</c:v>
                </c:pt>
                <c:pt idx="4516">
                  <c:v>1E-4</c:v>
                </c:pt>
                <c:pt idx="4517">
                  <c:v>1.0001</c:v>
                </c:pt>
                <c:pt idx="4518">
                  <c:v>1E-4</c:v>
                </c:pt>
                <c:pt idx="4519">
                  <c:v>1E-4</c:v>
                </c:pt>
                <c:pt idx="4520">
                  <c:v>2.0001000000000002</c:v>
                </c:pt>
                <c:pt idx="4521">
                  <c:v>1E-4</c:v>
                </c:pt>
                <c:pt idx="4522">
                  <c:v>2.0001000000000002</c:v>
                </c:pt>
                <c:pt idx="4523">
                  <c:v>1.0001</c:v>
                </c:pt>
                <c:pt idx="4524">
                  <c:v>1E-4</c:v>
                </c:pt>
                <c:pt idx="4525">
                  <c:v>1E-4</c:v>
                </c:pt>
                <c:pt idx="4526">
                  <c:v>1E-4</c:v>
                </c:pt>
                <c:pt idx="4527">
                  <c:v>1E-4</c:v>
                </c:pt>
                <c:pt idx="4528">
                  <c:v>1.0001</c:v>
                </c:pt>
                <c:pt idx="4529">
                  <c:v>2.0001000000000002</c:v>
                </c:pt>
                <c:pt idx="4530">
                  <c:v>1E-4</c:v>
                </c:pt>
                <c:pt idx="4531">
                  <c:v>1.0001</c:v>
                </c:pt>
                <c:pt idx="4532">
                  <c:v>1.0001</c:v>
                </c:pt>
                <c:pt idx="4533">
                  <c:v>1.0001</c:v>
                </c:pt>
                <c:pt idx="4534">
                  <c:v>1.0001</c:v>
                </c:pt>
                <c:pt idx="4535">
                  <c:v>1.0001</c:v>
                </c:pt>
                <c:pt idx="4536">
                  <c:v>1.0001</c:v>
                </c:pt>
                <c:pt idx="4537">
                  <c:v>2.0001000000000002</c:v>
                </c:pt>
                <c:pt idx="4538">
                  <c:v>57.000100000000003</c:v>
                </c:pt>
                <c:pt idx="4539">
                  <c:v>132.0001</c:v>
                </c:pt>
                <c:pt idx="4540">
                  <c:v>130.0001</c:v>
                </c:pt>
                <c:pt idx="4541">
                  <c:v>187.0001</c:v>
                </c:pt>
                <c:pt idx="4542">
                  <c:v>132.0001</c:v>
                </c:pt>
                <c:pt idx="4543">
                  <c:v>120.0001</c:v>
                </c:pt>
                <c:pt idx="4544">
                  <c:v>146.0001</c:v>
                </c:pt>
                <c:pt idx="4545">
                  <c:v>153.0001</c:v>
                </c:pt>
                <c:pt idx="4546">
                  <c:v>74.000100000000003</c:v>
                </c:pt>
                <c:pt idx="4547">
                  <c:v>91.000100000000003</c:v>
                </c:pt>
                <c:pt idx="4548">
                  <c:v>40.000100000000003</c:v>
                </c:pt>
                <c:pt idx="4549">
                  <c:v>17.0001</c:v>
                </c:pt>
                <c:pt idx="4550">
                  <c:v>13.0001</c:v>
                </c:pt>
                <c:pt idx="4551">
                  <c:v>3.0001000000000002</c:v>
                </c:pt>
                <c:pt idx="4552">
                  <c:v>5.0000999999999998</c:v>
                </c:pt>
                <c:pt idx="4553">
                  <c:v>5.0000999999999998</c:v>
                </c:pt>
                <c:pt idx="4554">
                  <c:v>2.0001000000000002</c:v>
                </c:pt>
                <c:pt idx="4555">
                  <c:v>2.0001000000000002</c:v>
                </c:pt>
                <c:pt idx="4556">
                  <c:v>3.0001000000000002</c:v>
                </c:pt>
                <c:pt idx="4557">
                  <c:v>2.0001000000000002</c:v>
                </c:pt>
                <c:pt idx="4558">
                  <c:v>1.0001</c:v>
                </c:pt>
                <c:pt idx="4559">
                  <c:v>5.0000999999999998</c:v>
                </c:pt>
                <c:pt idx="4560">
                  <c:v>2.0001000000000002</c:v>
                </c:pt>
                <c:pt idx="4561">
                  <c:v>1.0001</c:v>
                </c:pt>
                <c:pt idx="4562">
                  <c:v>3.0001000000000002</c:v>
                </c:pt>
                <c:pt idx="4563">
                  <c:v>2.0001000000000002</c:v>
                </c:pt>
                <c:pt idx="4564">
                  <c:v>2.0001000000000002</c:v>
                </c:pt>
                <c:pt idx="4565">
                  <c:v>3.0001000000000002</c:v>
                </c:pt>
                <c:pt idx="4566">
                  <c:v>2.0001000000000002</c:v>
                </c:pt>
                <c:pt idx="4567">
                  <c:v>2.0001000000000002</c:v>
                </c:pt>
                <c:pt idx="4568">
                  <c:v>1.0001</c:v>
                </c:pt>
                <c:pt idx="4569">
                  <c:v>1.0001</c:v>
                </c:pt>
                <c:pt idx="4570">
                  <c:v>7.0000999999999998</c:v>
                </c:pt>
                <c:pt idx="4571">
                  <c:v>1.0001</c:v>
                </c:pt>
                <c:pt idx="4572">
                  <c:v>4.0000999999999998</c:v>
                </c:pt>
                <c:pt idx="4573">
                  <c:v>1E-4</c:v>
                </c:pt>
                <c:pt idx="4574">
                  <c:v>1.0001</c:v>
                </c:pt>
                <c:pt idx="4575">
                  <c:v>1E-4</c:v>
                </c:pt>
                <c:pt idx="4576">
                  <c:v>1E-4</c:v>
                </c:pt>
                <c:pt idx="4577">
                  <c:v>1E-4</c:v>
                </c:pt>
                <c:pt idx="4578">
                  <c:v>1E-4</c:v>
                </c:pt>
                <c:pt idx="4579">
                  <c:v>1E-4</c:v>
                </c:pt>
                <c:pt idx="4580">
                  <c:v>3.0001000000000002</c:v>
                </c:pt>
                <c:pt idx="4581">
                  <c:v>1E-4</c:v>
                </c:pt>
                <c:pt idx="4582">
                  <c:v>1E-4</c:v>
                </c:pt>
                <c:pt idx="4583">
                  <c:v>1E-4</c:v>
                </c:pt>
                <c:pt idx="4584">
                  <c:v>2.0001000000000002</c:v>
                </c:pt>
                <c:pt idx="4585">
                  <c:v>1E-4</c:v>
                </c:pt>
                <c:pt idx="4586">
                  <c:v>1.0001</c:v>
                </c:pt>
                <c:pt idx="4587">
                  <c:v>1E-4</c:v>
                </c:pt>
                <c:pt idx="4588">
                  <c:v>1E-4</c:v>
                </c:pt>
                <c:pt idx="4589">
                  <c:v>2.0001000000000002</c:v>
                </c:pt>
                <c:pt idx="4590">
                  <c:v>2.0001000000000002</c:v>
                </c:pt>
                <c:pt idx="4591">
                  <c:v>2.0001000000000002</c:v>
                </c:pt>
                <c:pt idx="4592">
                  <c:v>1E-4</c:v>
                </c:pt>
                <c:pt idx="4593">
                  <c:v>1.0001</c:v>
                </c:pt>
                <c:pt idx="4594">
                  <c:v>1E-4</c:v>
                </c:pt>
                <c:pt idx="4595">
                  <c:v>1E-4</c:v>
                </c:pt>
                <c:pt idx="4596">
                  <c:v>1E-4</c:v>
                </c:pt>
                <c:pt idx="4597">
                  <c:v>1.0001</c:v>
                </c:pt>
                <c:pt idx="4598">
                  <c:v>1E-4</c:v>
                </c:pt>
                <c:pt idx="4599">
                  <c:v>1E-4</c:v>
                </c:pt>
                <c:pt idx="4600">
                  <c:v>1E-4</c:v>
                </c:pt>
                <c:pt idx="4601">
                  <c:v>1.0001</c:v>
                </c:pt>
                <c:pt idx="4602">
                  <c:v>1E-4</c:v>
                </c:pt>
                <c:pt idx="4603">
                  <c:v>1E-4</c:v>
                </c:pt>
                <c:pt idx="4604">
                  <c:v>1E-4</c:v>
                </c:pt>
                <c:pt idx="4605">
                  <c:v>1.0001</c:v>
                </c:pt>
                <c:pt idx="4606">
                  <c:v>1E-4</c:v>
                </c:pt>
                <c:pt idx="4607">
                  <c:v>1E-4</c:v>
                </c:pt>
                <c:pt idx="4608">
                  <c:v>1E-4</c:v>
                </c:pt>
                <c:pt idx="4609">
                  <c:v>1E-4</c:v>
                </c:pt>
                <c:pt idx="4610">
                  <c:v>1.0001</c:v>
                </c:pt>
                <c:pt idx="4611">
                  <c:v>1.0001</c:v>
                </c:pt>
                <c:pt idx="4612">
                  <c:v>1E-4</c:v>
                </c:pt>
                <c:pt idx="4613">
                  <c:v>1E-4</c:v>
                </c:pt>
                <c:pt idx="4614">
                  <c:v>1.0001</c:v>
                </c:pt>
                <c:pt idx="4615">
                  <c:v>8.0000999999999998</c:v>
                </c:pt>
                <c:pt idx="4616">
                  <c:v>11.0001</c:v>
                </c:pt>
                <c:pt idx="4617">
                  <c:v>16.0001</c:v>
                </c:pt>
                <c:pt idx="4618">
                  <c:v>25.0001</c:v>
                </c:pt>
                <c:pt idx="4619">
                  <c:v>28.0001</c:v>
                </c:pt>
                <c:pt idx="4620">
                  <c:v>18.0001</c:v>
                </c:pt>
                <c:pt idx="4621">
                  <c:v>15.0001</c:v>
                </c:pt>
                <c:pt idx="4622">
                  <c:v>12.0001</c:v>
                </c:pt>
                <c:pt idx="4623">
                  <c:v>17.0001</c:v>
                </c:pt>
                <c:pt idx="4624">
                  <c:v>1.0001</c:v>
                </c:pt>
                <c:pt idx="4625">
                  <c:v>4.0000999999999998</c:v>
                </c:pt>
                <c:pt idx="4626">
                  <c:v>3.0001000000000002</c:v>
                </c:pt>
                <c:pt idx="4627">
                  <c:v>1E-4</c:v>
                </c:pt>
                <c:pt idx="4628">
                  <c:v>1.0001</c:v>
                </c:pt>
                <c:pt idx="4629">
                  <c:v>2.0001000000000002</c:v>
                </c:pt>
                <c:pt idx="4630">
                  <c:v>1E-4</c:v>
                </c:pt>
                <c:pt idx="4631">
                  <c:v>1E-4</c:v>
                </c:pt>
                <c:pt idx="4632">
                  <c:v>2.0001000000000002</c:v>
                </c:pt>
                <c:pt idx="4633">
                  <c:v>1E-4</c:v>
                </c:pt>
                <c:pt idx="4634">
                  <c:v>1E-4</c:v>
                </c:pt>
                <c:pt idx="4635">
                  <c:v>2.0001000000000002</c:v>
                </c:pt>
                <c:pt idx="4636">
                  <c:v>2.0001000000000002</c:v>
                </c:pt>
                <c:pt idx="4637">
                  <c:v>1E-4</c:v>
                </c:pt>
                <c:pt idx="4638">
                  <c:v>1E-4</c:v>
                </c:pt>
                <c:pt idx="4639">
                  <c:v>1E-4</c:v>
                </c:pt>
                <c:pt idx="4640">
                  <c:v>1E-4</c:v>
                </c:pt>
                <c:pt idx="4641">
                  <c:v>1E-4</c:v>
                </c:pt>
                <c:pt idx="4642">
                  <c:v>1.0001</c:v>
                </c:pt>
                <c:pt idx="4643">
                  <c:v>1E-4</c:v>
                </c:pt>
                <c:pt idx="4644">
                  <c:v>1E-4</c:v>
                </c:pt>
                <c:pt idx="4645">
                  <c:v>1.0001</c:v>
                </c:pt>
                <c:pt idx="4646">
                  <c:v>1E-4</c:v>
                </c:pt>
                <c:pt idx="4647">
                  <c:v>2.0001000000000002</c:v>
                </c:pt>
                <c:pt idx="4648">
                  <c:v>1E-4</c:v>
                </c:pt>
                <c:pt idx="4649">
                  <c:v>1.0001</c:v>
                </c:pt>
                <c:pt idx="4650">
                  <c:v>1.0001</c:v>
                </c:pt>
                <c:pt idx="4651">
                  <c:v>1E-4</c:v>
                </c:pt>
                <c:pt idx="4652">
                  <c:v>1E-4</c:v>
                </c:pt>
                <c:pt idx="4653">
                  <c:v>1E-4</c:v>
                </c:pt>
                <c:pt idx="4654">
                  <c:v>2.0001000000000002</c:v>
                </c:pt>
                <c:pt idx="4655">
                  <c:v>1E-4</c:v>
                </c:pt>
                <c:pt idx="4656">
                  <c:v>1.0001</c:v>
                </c:pt>
                <c:pt idx="4657">
                  <c:v>1.0001</c:v>
                </c:pt>
                <c:pt idx="4658">
                  <c:v>1E-4</c:v>
                </c:pt>
                <c:pt idx="4659">
                  <c:v>2.0001000000000002</c:v>
                </c:pt>
                <c:pt idx="4660">
                  <c:v>1E-4</c:v>
                </c:pt>
                <c:pt idx="4661">
                  <c:v>1.0001</c:v>
                </c:pt>
                <c:pt idx="4662">
                  <c:v>2.0001000000000002</c:v>
                </c:pt>
                <c:pt idx="4663">
                  <c:v>1E-4</c:v>
                </c:pt>
                <c:pt idx="4664">
                  <c:v>1E-4</c:v>
                </c:pt>
                <c:pt idx="4665">
                  <c:v>1E-4</c:v>
                </c:pt>
                <c:pt idx="4666">
                  <c:v>1E-4</c:v>
                </c:pt>
                <c:pt idx="4667">
                  <c:v>1.0001</c:v>
                </c:pt>
                <c:pt idx="4668">
                  <c:v>1E-4</c:v>
                </c:pt>
                <c:pt idx="4669">
                  <c:v>1E-4</c:v>
                </c:pt>
                <c:pt idx="4670">
                  <c:v>1E-4</c:v>
                </c:pt>
                <c:pt idx="4671">
                  <c:v>1E-4</c:v>
                </c:pt>
                <c:pt idx="4672">
                  <c:v>1.0001</c:v>
                </c:pt>
                <c:pt idx="4673">
                  <c:v>1E-4</c:v>
                </c:pt>
                <c:pt idx="4674">
                  <c:v>1.0001</c:v>
                </c:pt>
                <c:pt idx="4675">
                  <c:v>1E-4</c:v>
                </c:pt>
                <c:pt idx="4676">
                  <c:v>1E-4</c:v>
                </c:pt>
                <c:pt idx="4677">
                  <c:v>1.0001</c:v>
                </c:pt>
                <c:pt idx="4678">
                  <c:v>1.0001</c:v>
                </c:pt>
                <c:pt idx="4679">
                  <c:v>1E-4</c:v>
                </c:pt>
                <c:pt idx="4680">
                  <c:v>1E-4</c:v>
                </c:pt>
                <c:pt idx="4681">
                  <c:v>1E-4</c:v>
                </c:pt>
                <c:pt idx="4682">
                  <c:v>1.0001</c:v>
                </c:pt>
                <c:pt idx="4683">
                  <c:v>1E-4</c:v>
                </c:pt>
                <c:pt idx="4684">
                  <c:v>1E-4</c:v>
                </c:pt>
                <c:pt idx="4685">
                  <c:v>1E-4</c:v>
                </c:pt>
                <c:pt idx="4686">
                  <c:v>1E-4</c:v>
                </c:pt>
                <c:pt idx="4687">
                  <c:v>1.0001</c:v>
                </c:pt>
                <c:pt idx="4688">
                  <c:v>3.0001000000000002</c:v>
                </c:pt>
                <c:pt idx="4689">
                  <c:v>21.0001</c:v>
                </c:pt>
                <c:pt idx="4690">
                  <c:v>22.0001</c:v>
                </c:pt>
                <c:pt idx="4691">
                  <c:v>34.000100000000003</c:v>
                </c:pt>
                <c:pt idx="4692">
                  <c:v>43.000100000000003</c:v>
                </c:pt>
                <c:pt idx="4693">
                  <c:v>27.0001</c:v>
                </c:pt>
                <c:pt idx="4694">
                  <c:v>39.000100000000003</c:v>
                </c:pt>
                <c:pt idx="4695">
                  <c:v>50.000100000000003</c:v>
                </c:pt>
                <c:pt idx="4696">
                  <c:v>34.000100000000003</c:v>
                </c:pt>
                <c:pt idx="4697">
                  <c:v>27.0001</c:v>
                </c:pt>
                <c:pt idx="4698">
                  <c:v>18.0001</c:v>
                </c:pt>
                <c:pt idx="4699">
                  <c:v>9.0000999999999998</c:v>
                </c:pt>
                <c:pt idx="4700">
                  <c:v>2.0001000000000002</c:v>
                </c:pt>
                <c:pt idx="4701">
                  <c:v>2.0001000000000002</c:v>
                </c:pt>
                <c:pt idx="4702">
                  <c:v>1.0001</c:v>
                </c:pt>
                <c:pt idx="4703">
                  <c:v>1.0001</c:v>
                </c:pt>
                <c:pt idx="4704">
                  <c:v>1E-4</c:v>
                </c:pt>
                <c:pt idx="4705">
                  <c:v>4.0000999999999998</c:v>
                </c:pt>
                <c:pt idx="4706">
                  <c:v>2.0001000000000002</c:v>
                </c:pt>
                <c:pt idx="4707">
                  <c:v>1.0001</c:v>
                </c:pt>
                <c:pt idx="4708">
                  <c:v>1.0001</c:v>
                </c:pt>
                <c:pt idx="4709">
                  <c:v>1E-4</c:v>
                </c:pt>
                <c:pt idx="4710">
                  <c:v>1.0001</c:v>
                </c:pt>
                <c:pt idx="4711">
                  <c:v>1.0001</c:v>
                </c:pt>
                <c:pt idx="4712">
                  <c:v>2.0001000000000002</c:v>
                </c:pt>
                <c:pt idx="4713">
                  <c:v>1E-4</c:v>
                </c:pt>
                <c:pt idx="4714">
                  <c:v>1E-4</c:v>
                </c:pt>
                <c:pt idx="4715">
                  <c:v>1.0001</c:v>
                </c:pt>
                <c:pt idx="4716">
                  <c:v>1E-4</c:v>
                </c:pt>
                <c:pt idx="4717">
                  <c:v>1.0001</c:v>
                </c:pt>
                <c:pt idx="4718">
                  <c:v>1E-4</c:v>
                </c:pt>
                <c:pt idx="4719">
                  <c:v>2.0001000000000002</c:v>
                </c:pt>
                <c:pt idx="4720">
                  <c:v>2.0001000000000002</c:v>
                </c:pt>
                <c:pt idx="4721">
                  <c:v>2.0001000000000002</c:v>
                </c:pt>
                <c:pt idx="4722">
                  <c:v>1.0001</c:v>
                </c:pt>
                <c:pt idx="4723">
                  <c:v>1E-4</c:v>
                </c:pt>
                <c:pt idx="4724">
                  <c:v>1E-4</c:v>
                </c:pt>
                <c:pt idx="4725">
                  <c:v>1E-4</c:v>
                </c:pt>
                <c:pt idx="4726">
                  <c:v>1E-4</c:v>
                </c:pt>
                <c:pt idx="4727">
                  <c:v>1E-4</c:v>
                </c:pt>
                <c:pt idx="4728">
                  <c:v>1.0001</c:v>
                </c:pt>
                <c:pt idx="4729">
                  <c:v>1E-4</c:v>
                </c:pt>
                <c:pt idx="4730">
                  <c:v>1E-4</c:v>
                </c:pt>
                <c:pt idx="4731">
                  <c:v>1.0001</c:v>
                </c:pt>
                <c:pt idx="4732">
                  <c:v>1E-4</c:v>
                </c:pt>
                <c:pt idx="4733">
                  <c:v>1.0001</c:v>
                </c:pt>
                <c:pt idx="4734">
                  <c:v>1.0001</c:v>
                </c:pt>
                <c:pt idx="4735">
                  <c:v>1E-4</c:v>
                </c:pt>
                <c:pt idx="4736">
                  <c:v>1.0001</c:v>
                </c:pt>
                <c:pt idx="4737">
                  <c:v>1.0001</c:v>
                </c:pt>
                <c:pt idx="4738">
                  <c:v>1.0001</c:v>
                </c:pt>
                <c:pt idx="4739">
                  <c:v>1.0001</c:v>
                </c:pt>
                <c:pt idx="4740">
                  <c:v>1E-4</c:v>
                </c:pt>
                <c:pt idx="4741">
                  <c:v>1.0001</c:v>
                </c:pt>
                <c:pt idx="4742">
                  <c:v>1.0001</c:v>
                </c:pt>
                <c:pt idx="4743">
                  <c:v>1E-4</c:v>
                </c:pt>
                <c:pt idx="4744">
                  <c:v>1E-4</c:v>
                </c:pt>
                <c:pt idx="4745">
                  <c:v>1E-4</c:v>
                </c:pt>
                <c:pt idx="4746">
                  <c:v>1E-4</c:v>
                </c:pt>
                <c:pt idx="4747">
                  <c:v>1E-4</c:v>
                </c:pt>
                <c:pt idx="4748">
                  <c:v>1E-4</c:v>
                </c:pt>
                <c:pt idx="4749">
                  <c:v>1.0001</c:v>
                </c:pt>
                <c:pt idx="4750">
                  <c:v>1.0001</c:v>
                </c:pt>
                <c:pt idx="4751">
                  <c:v>1.0001</c:v>
                </c:pt>
                <c:pt idx="4752">
                  <c:v>2.0001000000000002</c:v>
                </c:pt>
                <c:pt idx="4753">
                  <c:v>1E-4</c:v>
                </c:pt>
                <c:pt idx="4754">
                  <c:v>1.0001</c:v>
                </c:pt>
                <c:pt idx="4755">
                  <c:v>1E-4</c:v>
                </c:pt>
                <c:pt idx="4756">
                  <c:v>1E-4</c:v>
                </c:pt>
                <c:pt idx="4757">
                  <c:v>2.0001000000000002</c:v>
                </c:pt>
                <c:pt idx="4758">
                  <c:v>1.0001</c:v>
                </c:pt>
                <c:pt idx="4759">
                  <c:v>1.0001</c:v>
                </c:pt>
                <c:pt idx="4760">
                  <c:v>2.0001000000000002</c:v>
                </c:pt>
                <c:pt idx="4761">
                  <c:v>8.0000999999999998</c:v>
                </c:pt>
                <c:pt idx="4762">
                  <c:v>52.000100000000003</c:v>
                </c:pt>
                <c:pt idx="4763">
                  <c:v>96.000100000000003</c:v>
                </c:pt>
                <c:pt idx="4764">
                  <c:v>102.0001</c:v>
                </c:pt>
                <c:pt idx="4765">
                  <c:v>121.0001</c:v>
                </c:pt>
                <c:pt idx="4766">
                  <c:v>92.000100000000003</c:v>
                </c:pt>
                <c:pt idx="4767">
                  <c:v>59.000100000000003</c:v>
                </c:pt>
                <c:pt idx="4768">
                  <c:v>39.000100000000003</c:v>
                </c:pt>
                <c:pt idx="4769">
                  <c:v>16.0001</c:v>
                </c:pt>
                <c:pt idx="4770">
                  <c:v>13.0001</c:v>
                </c:pt>
                <c:pt idx="4771">
                  <c:v>7.0000999999999998</c:v>
                </c:pt>
                <c:pt idx="4772">
                  <c:v>3.0001000000000002</c:v>
                </c:pt>
                <c:pt idx="4773">
                  <c:v>3.0001000000000002</c:v>
                </c:pt>
                <c:pt idx="4774">
                  <c:v>1E-4</c:v>
                </c:pt>
                <c:pt idx="4775">
                  <c:v>1.0001</c:v>
                </c:pt>
                <c:pt idx="4776">
                  <c:v>1E-4</c:v>
                </c:pt>
                <c:pt idx="4777">
                  <c:v>1E-4</c:v>
                </c:pt>
                <c:pt idx="4778">
                  <c:v>1E-4</c:v>
                </c:pt>
                <c:pt idx="4779">
                  <c:v>1E-4</c:v>
                </c:pt>
                <c:pt idx="4780">
                  <c:v>1.0001</c:v>
                </c:pt>
                <c:pt idx="4781">
                  <c:v>1E-4</c:v>
                </c:pt>
                <c:pt idx="4782">
                  <c:v>1E-4</c:v>
                </c:pt>
                <c:pt idx="4783">
                  <c:v>1.0001</c:v>
                </c:pt>
                <c:pt idx="4784">
                  <c:v>1E-4</c:v>
                </c:pt>
                <c:pt idx="4785">
                  <c:v>1.0001</c:v>
                </c:pt>
                <c:pt idx="4786">
                  <c:v>1E-4</c:v>
                </c:pt>
                <c:pt idx="4787">
                  <c:v>1E-4</c:v>
                </c:pt>
                <c:pt idx="4788">
                  <c:v>2.0001000000000002</c:v>
                </c:pt>
                <c:pt idx="4789">
                  <c:v>1E-4</c:v>
                </c:pt>
                <c:pt idx="4790">
                  <c:v>1E-4</c:v>
                </c:pt>
                <c:pt idx="4791">
                  <c:v>1E-4</c:v>
                </c:pt>
                <c:pt idx="4792">
                  <c:v>4.0000999999999998</c:v>
                </c:pt>
                <c:pt idx="4793">
                  <c:v>1E-4</c:v>
                </c:pt>
                <c:pt idx="4794">
                  <c:v>1E-4</c:v>
                </c:pt>
                <c:pt idx="4795">
                  <c:v>2.0001000000000002</c:v>
                </c:pt>
                <c:pt idx="4796">
                  <c:v>1E-4</c:v>
                </c:pt>
                <c:pt idx="4797">
                  <c:v>1E-4</c:v>
                </c:pt>
                <c:pt idx="4798">
                  <c:v>1.0001</c:v>
                </c:pt>
                <c:pt idx="4799">
                  <c:v>1E-4</c:v>
                </c:pt>
                <c:pt idx="4800">
                  <c:v>1E-4</c:v>
                </c:pt>
                <c:pt idx="4801">
                  <c:v>1E-4</c:v>
                </c:pt>
                <c:pt idx="4802">
                  <c:v>1.0001</c:v>
                </c:pt>
                <c:pt idx="4803">
                  <c:v>1E-4</c:v>
                </c:pt>
                <c:pt idx="4804">
                  <c:v>1E-4</c:v>
                </c:pt>
                <c:pt idx="4805">
                  <c:v>1.0001</c:v>
                </c:pt>
                <c:pt idx="4806">
                  <c:v>1E-4</c:v>
                </c:pt>
                <c:pt idx="4807">
                  <c:v>1.0001</c:v>
                </c:pt>
                <c:pt idx="4808">
                  <c:v>1E-4</c:v>
                </c:pt>
                <c:pt idx="4809">
                  <c:v>1E-4</c:v>
                </c:pt>
                <c:pt idx="4810">
                  <c:v>1.0001</c:v>
                </c:pt>
                <c:pt idx="4811">
                  <c:v>1E-4</c:v>
                </c:pt>
                <c:pt idx="4812">
                  <c:v>1E-4</c:v>
                </c:pt>
                <c:pt idx="4813">
                  <c:v>1.0001</c:v>
                </c:pt>
                <c:pt idx="4814">
                  <c:v>3.0001000000000002</c:v>
                </c:pt>
                <c:pt idx="4815">
                  <c:v>1E-4</c:v>
                </c:pt>
                <c:pt idx="4816">
                  <c:v>1E-4</c:v>
                </c:pt>
                <c:pt idx="4817">
                  <c:v>2.0001000000000002</c:v>
                </c:pt>
                <c:pt idx="4818">
                  <c:v>2.0001000000000002</c:v>
                </c:pt>
                <c:pt idx="4819">
                  <c:v>3.0001000000000002</c:v>
                </c:pt>
                <c:pt idx="4820">
                  <c:v>1.0001</c:v>
                </c:pt>
                <c:pt idx="4821">
                  <c:v>2.0001000000000002</c:v>
                </c:pt>
                <c:pt idx="4822">
                  <c:v>2.0001000000000002</c:v>
                </c:pt>
                <c:pt idx="4823">
                  <c:v>2.0001000000000002</c:v>
                </c:pt>
                <c:pt idx="4824">
                  <c:v>1E-4</c:v>
                </c:pt>
                <c:pt idx="4825">
                  <c:v>1E-4</c:v>
                </c:pt>
                <c:pt idx="4826">
                  <c:v>1.0001</c:v>
                </c:pt>
                <c:pt idx="4827">
                  <c:v>1.0001</c:v>
                </c:pt>
                <c:pt idx="4828">
                  <c:v>1E-4</c:v>
                </c:pt>
                <c:pt idx="4829">
                  <c:v>1.0001</c:v>
                </c:pt>
                <c:pt idx="4830">
                  <c:v>1.0001</c:v>
                </c:pt>
                <c:pt idx="4831">
                  <c:v>1.0001</c:v>
                </c:pt>
                <c:pt idx="4832">
                  <c:v>1E-4</c:v>
                </c:pt>
                <c:pt idx="4833">
                  <c:v>3.0001000000000002</c:v>
                </c:pt>
                <c:pt idx="4834">
                  <c:v>15.0001</c:v>
                </c:pt>
                <c:pt idx="4835">
                  <c:v>238.0001</c:v>
                </c:pt>
                <c:pt idx="4836">
                  <c:v>235.0001</c:v>
                </c:pt>
                <c:pt idx="4837">
                  <c:v>231.0001</c:v>
                </c:pt>
                <c:pt idx="4838">
                  <c:v>276.00009999999997</c:v>
                </c:pt>
                <c:pt idx="4839">
                  <c:v>156.0001</c:v>
                </c:pt>
                <c:pt idx="4840">
                  <c:v>85.000100000000003</c:v>
                </c:pt>
                <c:pt idx="4841">
                  <c:v>48.000100000000003</c:v>
                </c:pt>
                <c:pt idx="4842">
                  <c:v>16.0001</c:v>
                </c:pt>
                <c:pt idx="4843">
                  <c:v>8.0000999999999998</c:v>
                </c:pt>
                <c:pt idx="4844">
                  <c:v>1E-4</c:v>
                </c:pt>
                <c:pt idx="4845">
                  <c:v>1.0001</c:v>
                </c:pt>
                <c:pt idx="4846">
                  <c:v>1.0001</c:v>
                </c:pt>
                <c:pt idx="4847">
                  <c:v>1.0001</c:v>
                </c:pt>
                <c:pt idx="4848">
                  <c:v>2.0001000000000002</c:v>
                </c:pt>
                <c:pt idx="4849">
                  <c:v>2.0001000000000002</c:v>
                </c:pt>
                <c:pt idx="4850">
                  <c:v>1.0001</c:v>
                </c:pt>
                <c:pt idx="4851">
                  <c:v>1.0001</c:v>
                </c:pt>
                <c:pt idx="4852">
                  <c:v>2.0001000000000002</c:v>
                </c:pt>
                <c:pt idx="4853">
                  <c:v>1.0001</c:v>
                </c:pt>
                <c:pt idx="4854">
                  <c:v>1.0001</c:v>
                </c:pt>
                <c:pt idx="4855">
                  <c:v>2.0001000000000002</c:v>
                </c:pt>
                <c:pt idx="4856">
                  <c:v>2.0001000000000002</c:v>
                </c:pt>
                <c:pt idx="4857">
                  <c:v>4.0000999999999998</c:v>
                </c:pt>
                <c:pt idx="4858">
                  <c:v>1E-4</c:v>
                </c:pt>
                <c:pt idx="4859">
                  <c:v>1.0001</c:v>
                </c:pt>
                <c:pt idx="4860">
                  <c:v>2.0001000000000002</c:v>
                </c:pt>
                <c:pt idx="4861">
                  <c:v>2.0001000000000002</c:v>
                </c:pt>
                <c:pt idx="4862">
                  <c:v>3.0001000000000002</c:v>
                </c:pt>
                <c:pt idx="4863">
                  <c:v>1.0001</c:v>
                </c:pt>
                <c:pt idx="4864">
                  <c:v>1.0001</c:v>
                </c:pt>
                <c:pt idx="4865">
                  <c:v>1.0001</c:v>
                </c:pt>
                <c:pt idx="4866">
                  <c:v>1.0001</c:v>
                </c:pt>
                <c:pt idx="4867">
                  <c:v>2.0001000000000002</c:v>
                </c:pt>
                <c:pt idx="4868">
                  <c:v>1.0001</c:v>
                </c:pt>
                <c:pt idx="4869">
                  <c:v>3.0001000000000002</c:v>
                </c:pt>
                <c:pt idx="4870">
                  <c:v>1.0001</c:v>
                </c:pt>
                <c:pt idx="4871">
                  <c:v>1E-4</c:v>
                </c:pt>
                <c:pt idx="4872">
                  <c:v>1E-4</c:v>
                </c:pt>
                <c:pt idx="4873">
                  <c:v>1E-4</c:v>
                </c:pt>
                <c:pt idx="4874">
                  <c:v>1E-4</c:v>
                </c:pt>
                <c:pt idx="4875">
                  <c:v>2.0001000000000002</c:v>
                </c:pt>
                <c:pt idx="4876">
                  <c:v>1E-4</c:v>
                </c:pt>
                <c:pt idx="4877">
                  <c:v>1.0001</c:v>
                </c:pt>
                <c:pt idx="4878">
                  <c:v>1.0001</c:v>
                </c:pt>
                <c:pt idx="4879">
                  <c:v>1.0001</c:v>
                </c:pt>
                <c:pt idx="4880">
                  <c:v>1.0001</c:v>
                </c:pt>
                <c:pt idx="4881">
                  <c:v>2.0001000000000002</c:v>
                </c:pt>
                <c:pt idx="4882">
                  <c:v>2.0001000000000002</c:v>
                </c:pt>
                <c:pt idx="4883">
                  <c:v>1.0001</c:v>
                </c:pt>
                <c:pt idx="4884">
                  <c:v>4.0000999999999998</c:v>
                </c:pt>
                <c:pt idx="4885">
                  <c:v>3.0001000000000002</c:v>
                </c:pt>
                <c:pt idx="4886">
                  <c:v>3.0001000000000002</c:v>
                </c:pt>
                <c:pt idx="4887">
                  <c:v>9.0000999999999998</c:v>
                </c:pt>
                <c:pt idx="4888">
                  <c:v>4.0000999999999998</c:v>
                </c:pt>
                <c:pt idx="4889">
                  <c:v>4.0000999999999998</c:v>
                </c:pt>
                <c:pt idx="4890">
                  <c:v>5.0000999999999998</c:v>
                </c:pt>
                <c:pt idx="4891">
                  <c:v>6.0000999999999998</c:v>
                </c:pt>
                <c:pt idx="4892">
                  <c:v>2.0001000000000002</c:v>
                </c:pt>
                <c:pt idx="4893">
                  <c:v>7.0000999999999998</c:v>
                </c:pt>
                <c:pt idx="4894">
                  <c:v>2.0001000000000002</c:v>
                </c:pt>
                <c:pt idx="4895">
                  <c:v>3.0001000000000002</c:v>
                </c:pt>
                <c:pt idx="4896">
                  <c:v>5.0000999999999998</c:v>
                </c:pt>
                <c:pt idx="4897">
                  <c:v>6.0000999999999998</c:v>
                </c:pt>
                <c:pt idx="4898">
                  <c:v>11.0001</c:v>
                </c:pt>
                <c:pt idx="4899">
                  <c:v>8.0000999999999998</c:v>
                </c:pt>
                <c:pt idx="4900">
                  <c:v>8.0000999999999998</c:v>
                </c:pt>
                <c:pt idx="4901">
                  <c:v>8.0000999999999998</c:v>
                </c:pt>
                <c:pt idx="4902">
                  <c:v>8.0000999999999998</c:v>
                </c:pt>
                <c:pt idx="4903">
                  <c:v>21.0001</c:v>
                </c:pt>
                <c:pt idx="4904">
                  <c:v>380.00009999999997</c:v>
                </c:pt>
                <c:pt idx="4905">
                  <c:v>3287.0001000000002</c:v>
                </c:pt>
                <c:pt idx="4906">
                  <c:v>3773.0001000000002</c:v>
                </c:pt>
                <c:pt idx="4907">
                  <c:v>3831.0001000000002</c:v>
                </c:pt>
                <c:pt idx="4908">
                  <c:v>3695.0001000000002</c:v>
                </c:pt>
                <c:pt idx="4909">
                  <c:v>2209.0001000000002</c:v>
                </c:pt>
                <c:pt idx="4910">
                  <c:v>1527.0001</c:v>
                </c:pt>
                <c:pt idx="4911">
                  <c:v>1014.0001</c:v>
                </c:pt>
                <c:pt idx="4912">
                  <c:v>308.00009999999997</c:v>
                </c:pt>
                <c:pt idx="4913">
                  <c:v>27.0001</c:v>
                </c:pt>
                <c:pt idx="4914">
                  <c:v>25.0001</c:v>
                </c:pt>
                <c:pt idx="4915">
                  <c:v>13.0001</c:v>
                </c:pt>
                <c:pt idx="4916">
                  <c:v>6.0000999999999998</c:v>
                </c:pt>
                <c:pt idx="4917">
                  <c:v>5.0000999999999998</c:v>
                </c:pt>
                <c:pt idx="4918">
                  <c:v>6.0000999999999998</c:v>
                </c:pt>
                <c:pt idx="4919">
                  <c:v>5.0000999999999998</c:v>
                </c:pt>
                <c:pt idx="4920">
                  <c:v>3.0001000000000002</c:v>
                </c:pt>
                <c:pt idx="4921">
                  <c:v>2.0001000000000002</c:v>
                </c:pt>
                <c:pt idx="4922">
                  <c:v>3.0001000000000002</c:v>
                </c:pt>
                <c:pt idx="4923">
                  <c:v>5.0000999999999998</c:v>
                </c:pt>
                <c:pt idx="4924">
                  <c:v>10.0001</c:v>
                </c:pt>
                <c:pt idx="4925">
                  <c:v>6.0000999999999998</c:v>
                </c:pt>
                <c:pt idx="4926">
                  <c:v>7.0000999999999998</c:v>
                </c:pt>
                <c:pt idx="4927">
                  <c:v>1E-4</c:v>
                </c:pt>
                <c:pt idx="4928">
                  <c:v>6.0000999999999998</c:v>
                </c:pt>
                <c:pt idx="4929">
                  <c:v>5.0000999999999998</c:v>
                </c:pt>
                <c:pt idx="4930">
                  <c:v>2.0001000000000002</c:v>
                </c:pt>
                <c:pt idx="4931">
                  <c:v>2.0001000000000002</c:v>
                </c:pt>
                <c:pt idx="4932">
                  <c:v>2.0001000000000002</c:v>
                </c:pt>
                <c:pt idx="4933">
                  <c:v>4.0000999999999998</c:v>
                </c:pt>
                <c:pt idx="4934">
                  <c:v>5.0000999999999998</c:v>
                </c:pt>
                <c:pt idx="4935">
                  <c:v>3.0001000000000002</c:v>
                </c:pt>
                <c:pt idx="4936">
                  <c:v>6.0000999999999998</c:v>
                </c:pt>
                <c:pt idx="4937">
                  <c:v>4.0000999999999998</c:v>
                </c:pt>
                <c:pt idx="4938">
                  <c:v>4.0000999999999998</c:v>
                </c:pt>
                <c:pt idx="4939">
                  <c:v>2.0001000000000002</c:v>
                </c:pt>
                <c:pt idx="4940">
                  <c:v>6.0000999999999998</c:v>
                </c:pt>
                <c:pt idx="4941">
                  <c:v>5.0000999999999998</c:v>
                </c:pt>
                <c:pt idx="4942">
                  <c:v>7.0000999999999998</c:v>
                </c:pt>
                <c:pt idx="4943">
                  <c:v>4.0000999999999998</c:v>
                </c:pt>
                <c:pt idx="4944">
                  <c:v>5.0000999999999998</c:v>
                </c:pt>
                <c:pt idx="4945">
                  <c:v>4.0000999999999998</c:v>
                </c:pt>
                <c:pt idx="4946">
                  <c:v>7.0000999999999998</c:v>
                </c:pt>
                <c:pt idx="4947">
                  <c:v>5.0000999999999998</c:v>
                </c:pt>
                <c:pt idx="4948">
                  <c:v>1.0001</c:v>
                </c:pt>
                <c:pt idx="4949">
                  <c:v>3.0001000000000002</c:v>
                </c:pt>
                <c:pt idx="4950">
                  <c:v>5.0000999999999998</c:v>
                </c:pt>
                <c:pt idx="4951">
                  <c:v>7.0000999999999998</c:v>
                </c:pt>
                <c:pt idx="4952">
                  <c:v>12.0001</c:v>
                </c:pt>
                <c:pt idx="4953">
                  <c:v>8.0000999999999998</c:v>
                </c:pt>
                <c:pt idx="4954">
                  <c:v>8.0000999999999998</c:v>
                </c:pt>
                <c:pt idx="4955">
                  <c:v>6.0000999999999998</c:v>
                </c:pt>
                <c:pt idx="4956">
                  <c:v>9.0000999999999998</c:v>
                </c:pt>
                <c:pt idx="4957">
                  <c:v>6.0000999999999998</c:v>
                </c:pt>
                <c:pt idx="4958">
                  <c:v>2.0001000000000002</c:v>
                </c:pt>
                <c:pt idx="4959">
                  <c:v>9.0000999999999998</c:v>
                </c:pt>
                <c:pt idx="4960">
                  <c:v>6.0000999999999998</c:v>
                </c:pt>
                <c:pt idx="4961">
                  <c:v>7.0000999999999998</c:v>
                </c:pt>
                <c:pt idx="4962">
                  <c:v>5.0000999999999998</c:v>
                </c:pt>
                <c:pt idx="4963">
                  <c:v>6.0000999999999998</c:v>
                </c:pt>
                <c:pt idx="4964">
                  <c:v>8.0000999999999998</c:v>
                </c:pt>
                <c:pt idx="4965">
                  <c:v>5.0000999999999998</c:v>
                </c:pt>
                <c:pt idx="4966">
                  <c:v>8.0000999999999998</c:v>
                </c:pt>
                <c:pt idx="4967">
                  <c:v>7.0000999999999998</c:v>
                </c:pt>
                <c:pt idx="4968">
                  <c:v>8.0000999999999998</c:v>
                </c:pt>
                <c:pt idx="4969">
                  <c:v>7.0000999999999998</c:v>
                </c:pt>
                <c:pt idx="4970">
                  <c:v>10.0001</c:v>
                </c:pt>
                <c:pt idx="4971">
                  <c:v>7.0000999999999998</c:v>
                </c:pt>
                <c:pt idx="4972">
                  <c:v>13.0001</c:v>
                </c:pt>
                <c:pt idx="4973">
                  <c:v>10.0001</c:v>
                </c:pt>
                <c:pt idx="4974">
                  <c:v>27.0001</c:v>
                </c:pt>
                <c:pt idx="4975">
                  <c:v>467.00009999999997</c:v>
                </c:pt>
                <c:pt idx="4976">
                  <c:v>3304.0001000000002</c:v>
                </c:pt>
                <c:pt idx="4977">
                  <c:v>3487.0001000000002</c:v>
                </c:pt>
                <c:pt idx="4978">
                  <c:v>3645.0001000000002</c:v>
                </c:pt>
                <c:pt idx="4979">
                  <c:v>3344.0001000000002</c:v>
                </c:pt>
                <c:pt idx="4980">
                  <c:v>2151.0001000000002</c:v>
                </c:pt>
                <c:pt idx="4981">
                  <c:v>1479.0001</c:v>
                </c:pt>
                <c:pt idx="4982">
                  <c:v>935.00009999999997</c:v>
                </c:pt>
                <c:pt idx="4983">
                  <c:v>309.00009999999997</c:v>
                </c:pt>
                <c:pt idx="4984">
                  <c:v>48.000100000000003</c:v>
                </c:pt>
                <c:pt idx="4985">
                  <c:v>17.0001</c:v>
                </c:pt>
                <c:pt idx="4986">
                  <c:v>17.0001</c:v>
                </c:pt>
                <c:pt idx="4987">
                  <c:v>14.0001</c:v>
                </c:pt>
                <c:pt idx="4988">
                  <c:v>3.0001000000000002</c:v>
                </c:pt>
                <c:pt idx="4989">
                  <c:v>6.0000999999999998</c:v>
                </c:pt>
                <c:pt idx="4990">
                  <c:v>8.0000999999999998</c:v>
                </c:pt>
                <c:pt idx="4991">
                  <c:v>7.0000999999999998</c:v>
                </c:pt>
                <c:pt idx="4992">
                  <c:v>7.0000999999999998</c:v>
                </c:pt>
                <c:pt idx="4993">
                  <c:v>7.0000999999999998</c:v>
                </c:pt>
                <c:pt idx="4994">
                  <c:v>7.0000999999999998</c:v>
                </c:pt>
                <c:pt idx="4995">
                  <c:v>7.0000999999999998</c:v>
                </c:pt>
                <c:pt idx="4996">
                  <c:v>7.0000999999999998</c:v>
                </c:pt>
                <c:pt idx="4997">
                  <c:v>6.0000999999999998</c:v>
                </c:pt>
                <c:pt idx="4998">
                  <c:v>6.0000999999999998</c:v>
                </c:pt>
                <c:pt idx="4999">
                  <c:v>8.0000999999999998</c:v>
                </c:pt>
                <c:pt idx="5000">
                  <c:v>12.0001</c:v>
                </c:pt>
                <c:pt idx="5001">
                  <c:v>11.0001</c:v>
                </c:pt>
                <c:pt idx="5002">
                  <c:v>13.0001</c:v>
                </c:pt>
                <c:pt idx="5003">
                  <c:v>11.0001</c:v>
                </c:pt>
                <c:pt idx="5004">
                  <c:v>14.0001</c:v>
                </c:pt>
                <c:pt idx="5005">
                  <c:v>10.0001</c:v>
                </c:pt>
                <c:pt idx="5006">
                  <c:v>14.0001</c:v>
                </c:pt>
                <c:pt idx="5007">
                  <c:v>4.0000999999999998</c:v>
                </c:pt>
                <c:pt idx="5008">
                  <c:v>9.0000999999999998</c:v>
                </c:pt>
                <c:pt idx="5009">
                  <c:v>9.0000999999999998</c:v>
                </c:pt>
                <c:pt idx="5010">
                  <c:v>10.0001</c:v>
                </c:pt>
                <c:pt idx="5011">
                  <c:v>5.0000999999999998</c:v>
                </c:pt>
                <c:pt idx="5012">
                  <c:v>9.0000999999999998</c:v>
                </c:pt>
                <c:pt idx="5013">
                  <c:v>5.0000999999999998</c:v>
                </c:pt>
                <c:pt idx="5014">
                  <c:v>11.0001</c:v>
                </c:pt>
                <c:pt idx="5015">
                  <c:v>6.0000999999999998</c:v>
                </c:pt>
                <c:pt idx="5016">
                  <c:v>8.0000999999999998</c:v>
                </c:pt>
                <c:pt idx="5017">
                  <c:v>8.0000999999999998</c:v>
                </c:pt>
                <c:pt idx="5018">
                  <c:v>11.0001</c:v>
                </c:pt>
                <c:pt idx="5019">
                  <c:v>9.0000999999999998</c:v>
                </c:pt>
                <c:pt idx="5020">
                  <c:v>15.0001</c:v>
                </c:pt>
                <c:pt idx="5021">
                  <c:v>11.0001</c:v>
                </c:pt>
                <c:pt idx="5022">
                  <c:v>13.0001</c:v>
                </c:pt>
                <c:pt idx="5023">
                  <c:v>10.0001</c:v>
                </c:pt>
                <c:pt idx="5024">
                  <c:v>12.0001</c:v>
                </c:pt>
                <c:pt idx="5025">
                  <c:v>14.0001</c:v>
                </c:pt>
                <c:pt idx="5026">
                  <c:v>15.0001</c:v>
                </c:pt>
                <c:pt idx="5027">
                  <c:v>17.0001</c:v>
                </c:pt>
                <c:pt idx="5028">
                  <c:v>17.0001</c:v>
                </c:pt>
                <c:pt idx="5029">
                  <c:v>20.0001</c:v>
                </c:pt>
                <c:pt idx="5030">
                  <c:v>21.0001</c:v>
                </c:pt>
                <c:pt idx="5031">
                  <c:v>26.0001</c:v>
                </c:pt>
                <c:pt idx="5032">
                  <c:v>29.0001</c:v>
                </c:pt>
                <c:pt idx="5033">
                  <c:v>22.0001</c:v>
                </c:pt>
                <c:pt idx="5034">
                  <c:v>23.0001</c:v>
                </c:pt>
                <c:pt idx="5035">
                  <c:v>29.0001</c:v>
                </c:pt>
                <c:pt idx="5036">
                  <c:v>38.000100000000003</c:v>
                </c:pt>
                <c:pt idx="5037">
                  <c:v>41.000100000000003</c:v>
                </c:pt>
                <c:pt idx="5038">
                  <c:v>46.000100000000003</c:v>
                </c:pt>
                <c:pt idx="5039">
                  <c:v>54.000100000000003</c:v>
                </c:pt>
                <c:pt idx="5040">
                  <c:v>64.000100000000003</c:v>
                </c:pt>
                <c:pt idx="5041">
                  <c:v>43.000100000000003</c:v>
                </c:pt>
                <c:pt idx="5042">
                  <c:v>63.000100000000003</c:v>
                </c:pt>
                <c:pt idx="5043">
                  <c:v>93.000100000000003</c:v>
                </c:pt>
                <c:pt idx="5044">
                  <c:v>141.0001</c:v>
                </c:pt>
                <c:pt idx="5045">
                  <c:v>4939.0001000000002</c:v>
                </c:pt>
                <c:pt idx="5046">
                  <c:v>32643.000100000001</c:v>
                </c:pt>
                <c:pt idx="5047">
                  <c:v>33747.000099999997</c:v>
                </c:pt>
                <c:pt idx="5048">
                  <c:v>34197.000099999997</c:v>
                </c:pt>
                <c:pt idx="5049">
                  <c:v>31758.000100000001</c:v>
                </c:pt>
                <c:pt idx="5050">
                  <c:v>19576.000100000001</c:v>
                </c:pt>
                <c:pt idx="5051">
                  <c:v>12921.000099999999</c:v>
                </c:pt>
                <c:pt idx="5052">
                  <c:v>8458.0000999999993</c:v>
                </c:pt>
                <c:pt idx="5053">
                  <c:v>2851.0001000000002</c:v>
                </c:pt>
                <c:pt idx="5054">
                  <c:v>282.00009999999997</c:v>
                </c:pt>
                <c:pt idx="5055">
                  <c:v>114.0001</c:v>
                </c:pt>
                <c:pt idx="5056">
                  <c:v>58.000100000000003</c:v>
                </c:pt>
                <c:pt idx="5057">
                  <c:v>28.0001</c:v>
                </c:pt>
                <c:pt idx="5058">
                  <c:v>19.0001</c:v>
                </c:pt>
                <c:pt idx="5059">
                  <c:v>11.0001</c:v>
                </c:pt>
                <c:pt idx="5060">
                  <c:v>12.0001</c:v>
                </c:pt>
                <c:pt idx="5061">
                  <c:v>22.0001</c:v>
                </c:pt>
                <c:pt idx="5062">
                  <c:v>13.0001</c:v>
                </c:pt>
                <c:pt idx="5063">
                  <c:v>11.0001</c:v>
                </c:pt>
                <c:pt idx="5064">
                  <c:v>16.0001</c:v>
                </c:pt>
                <c:pt idx="5065">
                  <c:v>9.0000999999999998</c:v>
                </c:pt>
                <c:pt idx="5066">
                  <c:v>16.0001</c:v>
                </c:pt>
                <c:pt idx="5067">
                  <c:v>19.0001</c:v>
                </c:pt>
                <c:pt idx="5068">
                  <c:v>10.0001</c:v>
                </c:pt>
                <c:pt idx="5069">
                  <c:v>8.0000999999999998</c:v>
                </c:pt>
                <c:pt idx="5070">
                  <c:v>15.0001</c:v>
                </c:pt>
                <c:pt idx="5071">
                  <c:v>14.0001</c:v>
                </c:pt>
                <c:pt idx="5072">
                  <c:v>8.0000999999999998</c:v>
                </c:pt>
                <c:pt idx="5073">
                  <c:v>9.0000999999999998</c:v>
                </c:pt>
                <c:pt idx="5074">
                  <c:v>9.0000999999999998</c:v>
                </c:pt>
                <c:pt idx="5075">
                  <c:v>14.0001</c:v>
                </c:pt>
                <c:pt idx="5076">
                  <c:v>4.0000999999999998</c:v>
                </c:pt>
                <c:pt idx="5077">
                  <c:v>11.0001</c:v>
                </c:pt>
                <c:pt idx="5078">
                  <c:v>12.0001</c:v>
                </c:pt>
                <c:pt idx="5079">
                  <c:v>10.0001</c:v>
                </c:pt>
                <c:pt idx="5080">
                  <c:v>15.0001</c:v>
                </c:pt>
                <c:pt idx="5081">
                  <c:v>13.0001</c:v>
                </c:pt>
                <c:pt idx="5082">
                  <c:v>19.0001</c:v>
                </c:pt>
                <c:pt idx="5083">
                  <c:v>15.0001</c:v>
                </c:pt>
                <c:pt idx="5084">
                  <c:v>14.0001</c:v>
                </c:pt>
                <c:pt idx="5085">
                  <c:v>6.0000999999999998</c:v>
                </c:pt>
                <c:pt idx="5086">
                  <c:v>8.0000999999999998</c:v>
                </c:pt>
                <c:pt idx="5087">
                  <c:v>17.0001</c:v>
                </c:pt>
                <c:pt idx="5088">
                  <c:v>13.0001</c:v>
                </c:pt>
                <c:pt idx="5089">
                  <c:v>19.0001</c:v>
                </c:pt>
                <c:pt idx="5090">
                  <c:v>12.0001</c:v>
                </c:pt>
                <c:pt idx="5091">
                  <c:v>11.0001</c:v>
                </c:pt>
                <c:pt idx="5092">
                  <c:v>20.0001</c:v>
                </c:pt>
                <c:pt idx="5093">
                  <c:v>11.0001</c:v>
                </c:pt>
                <c:pt idx="5094">
                  <c:v>13.0001</c:v>
                </c:pt>
                <c:pt idx="5095">
                  <c:v>11.0001</c:v>
                </c:pt>
                <c:pt idx="5096">
                  <c:v>16.0001</c:v>
                </c:pt>
                <c:pt idx="5097">
                  <c:v>12.0001</c:v>
                </c:pt>
                <c:pt idx="5098">
                  <c:v>14.0001</c:v>
                </c:pt>
                <c:pt idx="5099">
                  <c:v>13.0001</c:v>
                </c:pt>
                <c:pt idx="5100">
                  <c:v>11.0001</c:v>
                </c:pt>
                <c:pt idx="5101">
                  <c:v>15.0001</c:v>
                </c:pt>
                <c:pt idx="5102">
                  <c:v>17.0001</c:v>
                </c:pt>
                <c:pt idx="5103">
                  <c:v>15.0001</c:v>
                </c:pt>
                <c:pt idx="5104">
                  <c:v>9.0000999999999998</c:v>
                </c:pt>
                <c:pt idx="5105">
                  <c:v>27.0001</c:v>
                </c:pt>
                <c:pt idx="5106">
                  <c:v>16.0001</c:v>
                </c:pt>
                <c:pt idx="5107">
                  <c:v>11.0001</c:v>
                </c:pt>
                <c:pt idx="5108">
                  <c:v>9.0000999999999998</c:v>
                </c:pt>
                <c:pt idx="5109">
                  <c:v>10.0001</c:v>
                </c:pt>
                <c:pt idx="5110">
                  <c:v>23.0001</c:v>
                </c:pt>
                <c:pt idx="5111">
                  <c:v>20.0001</c:v>
                </c:pt>
                <c:pt idx="5112">
                  <c:v>19.0001</c:v>
                </c:pt>
                <c:pt idx="5113">
                  <c:v>19.0001</c:v>
                </c:pt>
                <c:pt idx="5114">
                  <c:v>39.000100000000003</c:v>
                </c:pt>
                <c:pt idx="5115">
                  <c:v>1618.0001</c:v>
                </c:pt>
                <c:pt idx="5116">
                  <c:v>3943.0001000000002</c:v>
                </c:pt>
                <c:pt idx="5117">
                  <c:v>4083.0001000000002</c:v>
                </c:pt>
                <c:pt idx="5118">
                  <c:v>4136.0001000000002</c:v>
                </c:pt>
                <c:pt idx="5119">
                  <c:v>3412.0001000000002</c:v>
                </c:pt>
                <c:pt idx="5120">
                  <c:v>2252.0001000000002</c:v>
                </c:pt>
                <c:pt idx="5121">
                  <c:v>1444.0001</c:v>
                </c:pt>
                <c:pt idx="5122">
                  <c:v>877.00009999999997</c:v>
                </c:pt>
                <c:pt idx="5123">
                  <c:v>201.0001</c:v>
                </c:pt>
                <c:pt idx="5124">
                  <c:v>40.000100000000003</c:v>
                </c:pt>
                <c:pt idx="5125">
                  <c:v>22.0001</c:v>
                </c:pt>
                <c:pt idx="5126">
                  <c:v>13.0001</c:v>
                </c:pt>
                <c:pt idx="5127">
                  <c:v>14.0001</c:v>
                </c:pt>
                <c:pt idx="5128">
                  <c:v>11.0001</c:v>
                </c:pt>
                <c:pt idx="5129">
                  <c:v>13.0001</c:v>
                </c:pt>
                <c:pt idx="5130">
                  <c:v>8.0000999999999998</c:v>
                </c:pt>
                <c:pt idx="5131">
                  <c:v>16.0001</c:v>
                </c:pt>
                <c:pt idx="5132">
                  <c:v>13.0001</c:v>
                </c:pt>
                <c:pt idx="5133">
                  <c:v>9.0000999999999998</c:v>
                </c:pt>
                <c:pt idx="5134">
                  <c:v>6.0000999999999998</c:v>
                </c:pt>
                <c:pt idx="5135">
                  <c:v>12.0001</c:v>
                </c:pt>
                <c:pt idx="5136">
                  <c:v>12.0001</c:v>
                </c:pt>
                <c:pt idx="5137">
                  <c:v>7.0000999999999998</c:v>
                </c:pt>
                <c:pt idx="5138">
                  <c:v>11.0001</c:v>
                </c:pt>
                <c:pt idx="5139">
                  <c:v>7.0000999999999998</c:v>
                </c:pt>
                <c:pt idx="5140">
                  <c:v>13.0001</c:v>
                </c:pt>
                <c:pt idx="5141">
                  <c:v>16.0001</c:v>
                </c:pt>
                <c:pt idx="5142">
                  <c:v>14.0001</c:v>
                </c:pt>
                <c:pt idx="5143">
                  <c:v>8.0000999999999998</c:v>
                </c:pt>
                <c:pt idx="5144">
                  <c:v>16.0001</c:v>
                </c:pt>
                <c:pt idx="5145">
                  <c:v>10.0001</c:v>
                </c:pt>
                <c:pt idx="5146">
                  <c:v>11.0001</c:v>
                </c:pt>
                <c:pt idx="5147">
                  <c:v>8.0000999999999998</c:v>
                </c:pt>
                <c:pt idx="5148">
                  <c:v>10.0001</c:v>
                </c:pt>
                <c:pt idx="5149">
                  <c:v>16.0001</c:v>
                </c:pt>
                <c:pt idx="5150">
                  <c:v>5.0000999999999998</c:v>
                </c:pt>
                <c:pt idx="5151">
                  <c:v>9.0000999999999998</c:v>
                </c:pt>
                <c:pt idx="5152">
                  <c:v>8.0000999999999998</c:v>
                </c:pt>
                <c:pt idx="5153">
                  <c:v>6.0000999999999998</c:v>
                </c:pt>
                <c:pt idx="5154">
                  <c:v>7.0000999999999998</c:v>
                </c:pt>
                <c:pt idx="5155">
                  <c:v>9.0000999999999998</c:v>
                </c:pt>
                <c:pt idx="5156">
                  <c:v>4.0000999999999998</c:v>
                </c:pt>
                <c:pt idx="5157">
                  <c:v>5.0000999999999998</c:v>
                </c:pt>
                <c:pt idx="5158">
                  <c:v>6.0000999999999998</c:v>
                </c:pt>
                <c:pt idx="5159">
                  <c:v>6.0000999999999998</c:v>
                </c:pt>
                <c:pt idx="5160">
                  <c:v>14.0001</c:v>
                </c:pt>
                <c:pt idx="5161">
                  <c:v>12.0001</c:v>
                </c:pt>
                <c:pt idx="5162">
                  <c:v>6.0000999999999998</c:v>
                </c:pt>
                <c:pt idx="5163">
                  <c:v>9.0000999999999998</c:v>
                </c:pt>
                <c:pt idx="5164">
                  <c:v>12.0001</c:v>
                </c:pt>
                <c:pt idx="5165">
                  <c:v>8.0000999999999998</c:v>
                </c:pt>
                <c:pt idx="5166">
                  <c:v>4.0000999999999998</c:v>
                </c:pt>
                <c:pt idx="5167">
                  <c:v>14.0001</c:v>
                </c:pt>
                <c:pt idx="5168">
                  <c:v>10.0001</c:v>
                </c:pt>
                <c:pt idx="5169">
                  <c:v>7.0000999999999998</c:v>
                </c:pt>
                <c:pt idx="5170">
                  <c:v>4.0000999999999998</c:v>
                </c:pt>
                <c:pt idx="5171">
                  <c:v>8.0000999999999998</c:v>
                </c:pt>
                <c:pt idx="5172">
                  <c:v>9.0000999999999998</c:v>
                </c:pt>
                <c:pt idx="5173">
                  <c:v>6.0000999999999998</c:v>
                </c:pt>
                <c:pt idx="5174">
                  <c:v>8.0000999999999998</c:v>
                </c:pt>
                <c:pt idx="5175">
                  <c:v>8.0000999999999998</c:v>
                </c:pt>
                <c:pt idx="5176">
                  <c:v>9.0000999999999998</c:v>
                </c:pt>
                <c:pt idx="5177">
                  <c:v>14.0001</c:v>
                </c:pt>
                <c:pt idx="5178">
                  <c:v>11.0001</c:v>
                </c:pt>
                <c:pt idx="5179">
                  <c:v>10.0001</c:v>
                </c:pt>
                <c:pt idx="5180">
                  <c:v>9.0000999999999998</c:v>
                </c:pt>
                <c:pt idx="5181">
                  <c:v>16.0001</c:v>
                </c:pt>
                <c:pt idx="5182">
                  <c:v>12.0001</c:v>
                </c:pt>
                <c:pt idx="5183">
                  <c:v>197.0001</c:v>
                </c:pt>
                <c:pt idx="5184">
                  <c:v>2189.0001000000002</c:v>
                </c:pt>
                <c:pt idx="5185">
                  <c:v>2584.0001000000002</c:v>
                </c:pt>
                <c:pt idx="5186">
                  <c:v>2545.0001000000002</c:v>
                </c:pt>
                <c:pt idx="5187">
                  <c:v>2545.0001000000002</c:v>
                </c:pt>
                <c:pt idx="5188">
                  <c:v>1668.0001</c:v>
                </c:pt>
                <c:pt idx="5189">
                  <c:v>1048.0001</c:v>
                </c:pt>
                <c:pt idx="5190">
                  <c:v>731.00009999999997</c:v>
                </c:pt>
                <c:pt idx="5191">
                  <c:v>302.00009999999997</c:v>
                </c:pt>
                <c:pt idx="5192">
                  <c:v>63.000100000000003</c:v>
                </c:pt>
                <c:pt idx="5193">
                  <c:v>18.0001</c:v>
                </c:pt>
                <c:pt idx="5194">
                  <c:v>15.0001</c:v>
                </c:pt>
                <c:pt idx="5195">
                  <c:v>19.0001</c:v>
                </c:pt>
                <c:pt idx="5196">
                  <c:v>5.0000999999999998</c:v>
                </c:pt>
                <c:pt idx="5197">
                  <c:v>13.0001</c:v>
                </c:pt>
                <c:pt idx="5198">
                  <c:v>7.0000999999999998</c:v>
                </c:pt>
                <c:pt idx="5199">
                  <c:v>8.0000999999999998</c:v>
                </c:pt>
                <c:pt idx="5200">
                  <c:v>7.0000999999999998</c:v>
                </c:pt>
                <c:pt idx="5201">
                  <c:v>8.0000999999999998</c:v>
                </c:pt>
                <c:pt idx="5202">
                  <c:v>6.0000999999999998</c:v>
                </c:pt>
                <c:pt idx="5203">
                  <c:v>3.0001000000000002</c:v>
                </c:pt>
                <c:pt idx="5204">
                  <c:v>6.0000999999999998</c:v>
                </c:pt>
                <c:pt idx="5205">
                  <c:v>4.0000999999999998</c:v>
                </c:pt>
                <c:pt idx="5206">
                  <c:v>5.0000999999999998</c:v>
                </c:pt>
                <c:pt idx="5207">
                  <c:v>6.0000999999999998</c:v>
                </c:pt>
                <c:pt idx="5208">
                  <c:v>3.0001000000000002</c:v>
                </c:pt>
                <c:pt idx="5209">
                  <c:v>1.0001</c:v>
                </c:pt>
                <c:pt idx="5210">
                  <c:v>5.0000999999999998</c:v>
                </c:pt>
                <c:pt idx="5211">
                  <c:v>4.0000999999999998</c:v>
                </c:pt>
                <c:pt idx="5212">
                  <c:v>6.0000999999999998</c:v>
                </c:pt>
                <c:pt idx="5213">
                  <c:v>7.0000999999999998</c:v>
                </c:pt>
                <c:pt idx="5214">
                  <c:v>5.0000999999999998</c:v>
                </c:pt>
                <c:pt idx="5215">
                  <c:v>4.0000999999999998</c:v>
                </c:pt>
                <c:pt idx="5216">
                  <c:v>6.0000999999999998</c:v>
                </c:pt>
                <c:pt idx="5217">
                  <c:v>6.0000999999999998</c:v>
                </c:pt>
                <c:pt idx="5218">
                  <c:v>4.0000999999999998</c:v>
                </c:pt>
                <c:pt idx="5219">
                  <c:v>3.0001000000000002</c:v>
                </c:pt>
                <c:pt idx="5220">
                  <c:v>5.0000999999999998</c:v>
                </c:pt>
                <c:pt idx="5221">
                  <c:v>3.0001000000000002</c:v>
                </c:pt>
                <c:pt idx="5222">
                  <c:v>2.0001000000000002</c:v>
                </c:pt>
                <c:pt idx="5223">
                  <c:v>2.0001000000000002</c:v>
                </c:pt>
                <c:pt idx="5224">
                  <c:v>6.0000999999999998</c:v>
                </c:pt>
                <c:pt idx="5225">
                  <c:v>3.0001000000000002</c:v>
                </c:pt>
                <c:pt idx="5226">
                  <c:v>6.0000999999999998</c:v>
                </c:pt>
                <c:pt idx="5227">
                  <c:v>5.0000999999999998</c:v>
                </c:pt>
                <c:pt idx="5228">
                  <c:v>4.0000999999999998</c:v>
                </c:pt>
                <c:pt idx="5229">
                  <c:v>5.0000999999999998</c:v>
                </c:pt>
                <c:pt idx="5230">
                  <c:v>2.0001000000000002</c:v>
                </c:pt>
                <c:pt idx="5231">
                  <c:v>5.0000999999999998</c:v>
                </c:pt>
                <c:pt idx="5232">
                  <c:v>2.0001000000000002</c:v>
                </c:pt>
                <c:pt idx="5233">
                  <c:v>7.0000999999999998</c:v>
                </c:pt>
                <c:pt idx="5234">
                  <c:v>2.0001000000000002</c:v>
                </c:pt>
                <c:pt idx="5235">
                  <c:v>7.0000999999999998</c:v>
                </c:pt>
                <c:pt idx="5236">
                  <c:v>2.0001000000000002</c:v>
                </c:pt>
                <c:pt idx="5237">
                  <c:v>5.0000999999999998</c:v>
                </c:pt>
                <c:pt idx="5238">
                  <c:v>3.0001000000000002</c:v>
                </c:pt>
                <c:pt idx="5239">
                  <c:v>3.0001000000000002</c:v>
                </c:pt>
                <c:pt idx="5240">
                  <c:v>2.0001000000000002</c:v>
                </c:pt>
                <c:pt idx="5241">
                  <c:v>3.0001000000000002</c:v>
                </c:pt>
                <c:pt idx="5242">
                  <c:v>1.0001</c:v>
                </c:pt>
                <c:pt idx="5243">
                  <c:v>4.0000999999999998</c:v>
                </c:pt>
                <c:pt idx="5244">
                  <c:v>2.0001000000000002</c:v>
                </c:pt>
                <c:pt idx="5245">
                  <c:v>1E-4</c:v>
                </c:pt>
                <c:pt idx="5246">
                  <c:v>1.0001</c:v>
                </c:pt>
                <c:pt idx="5247">
                  <c:v>1.0001</c:v>
                </c:pt>
                <c:pt idx="5248">
                  <c:v>4.0000999999999998</c:v>
                </c:pt>
                <c:pt idx="5249">
                  <c:v>8.0000999999999998</c:v>
                </c:pt>
                <c:pt idx="5250">
                  <c:v>3.0001000000000002</c:v>
                </c:pt>
                <c:pt idx="5251">
                  <c:v>6.0000999999999998</c:v>
                </c:pt>
                <c:pt idx="5252">
                  <c:v>42.000100000000003</c:v>
                </c:pt>
                <c:pt idx="5253">
                  <c:v>109.0001</c:v>
                </c:pt>
                <c:pt idx="5254">
                  <c:v>121.0001</c:v>
                </c:pt>
                <c:pt idx="5255">
                  <c:v>106.0001</c:v>
                </c:pt>
                <c:pt idx="5256">
                  <c:v>92.000100000000003</c:v>
                </c:pt>
                <c:pt idx="5257">
                  <c:v>70.000100000000003</c:v>
                </c:pt>
                <c:pt idx="5258">
                  <c:v>72.000100000000003</c:v>
                </c:pt>
                <c:pt idx="5259">
                  <c:v>32.000100000000003</c:v>
                </c:pt>
                <c:pt idx="5260">
                  <c:v>16.0001</c:v>
                </c:pt>
                <c:pt idx="5261">
                  <c:v>14.0001</c:v>
                </c:pt>
                <c:pt idx="5262">
                  <c:v>8.0000999999999998</c:v>
                </c:pt>
                <c:pt idx="5263">
                  <c:v>1.0001</c:v>
                </c:pt>
                <c:pt idx="5264">
                  <c:v>2.0001000000000002</c:v>
                </c:pt>
                <c:pt idx="5265">
                  <c:v>5.0000999999999998</c:v>
                </c:pt>
                <c:pt idx="5266">
                  <c:v>6.0000999999999998</c:v>
                </c:pt>
                <c:pt idx="5267">
                  <c:v>3.0001000000000002</c:v>
                </c:pt>
                <c:pt idx="5268">
                  <c:v>4.0000999999999998</c:v>
                </c:pt>
                <c:pt idx="5269">
                  <c:v>1.0001</c:v>
                </c:pt>
                <c:pt idx="5270">
                  <c:v>3.0001000000000002</c:v>
                </c:pt>
                <c:pt idx="5271">
                  <c:v>2.0001000000000002</c:v>
                </c:pt>
                <c:pt idx="5272">
                  <c:v>1E-4</c:v>
                </c:pt>
                <c:pt idx="5273">
                  <c:v>5.0000999999999998</c:v>
                </c:pt>
                <c:pt idx="5274">
                  <c:v>4.0000999999999998</c:v>
                </c:pt>
                <c:pt idx="5275">
                  <c:v>4.0000999999999998</c:v>
                </c:pt>
                <c:pt idx="5276">
                  <c:v>6.0000999999999998</c:v>
                </c:pt>
                <c:pt idx="5277">
                  <c:v>1.0001</c:v>
                </c:pt>
                <c:pt idx="5278">
                  <c:v>3.0001000000000002</c:v>
                </c:pt>
                <c:pt idx="5279">
                  <c:v>1E-4</c:v>
                </c:pt>
                <c:pt idx="5280">
                  <c:v>4.0000999999999998</c:v>
                </c:pt>
                <c:pt idx="5281">
                  <c:v>2.0001000000000002</c:v>
                </c:pt>
                <c:pt idx="5282">
                  <c:v>1E-4</c:v>
                </c:pt>
                <c:pt idx="5283">
                  <c:v>1E-4</c:v>
                </c:pt>
                <c:pt idx="5284">
                  <c:v>3.0001000000000002</c:v>
                </c:pt>
                <c:pt idx="5285">
                  <c:v>4.0000999999999998</c:v>
                </c:pt>
                <c:pt idx="5286">
                  <c:v>2.0001000000000002</c:v>
                </c:pt>
                <c:pt idx="5287">
                  <c:v>5.0000999999999998</c:v>
                </c:pt>
                <c:pt idx="5288">
                  <c:v>5.0000999999999998</c:v>
                </c:pt>
                <c:pt idx="5289">
                  <c:v>6.0000999999999998</c:v>
                </c:pt>
                <c:pt idx="5290">
                  <c:v>3.0001000000000002</c:v>
                </c:pt>
                <c:pt idx="5291">
                  <c:v>2.0001000000000002</c:v>
                </c:pt>
                <c:pt idx="5292">
                  <c:v>1E-4</c:v>
                </c:pt>
                <c:pt idx="5293">
                  <c:v>5.0000999999999998</c:v>
                </c:pt>
                <c:pt idx="5294">
                  <c:v>2.0001000000000002</c:v>
                </c:pt>
                <c:pt idx="5295">
                  <c:v>1.0001</c:v>
                </c:pt>
                <c:pt idx="5296">
                  <c:v>2.0001000000000002</c:v>
                </c:pt>
                <c:pt idx="5297">
                  <c:v>4.0000999999999998</c:v>
                </c:pt>
                <c:pt idx="5298">
                  <c:v>2.0001000000000002</c:v>
                </c:pt>
                <c:pt idx="5299">
                  <c:v>2.0001000000000002</c:v>
                </c:pt>
                <c:pt idx="5300">
                  <c:v>3.0001000000000002</c:v>
                </c:pt>
                <c:pt idx="5301">
                  <c:v>1.0001</c:v>
                </c:pt>
                <c:pt idx="5302">
                  <c:v>2.0001000000000002</c:v>
                </c:pt>
                <c:pt idx="5303">
                  <c:v>2.0001000000000002</c:v>
                </c:pt>
                <c:pt idx="5304">
                  <c:v>3.0001000000000002</c:v>
                </c:pt>
                <c:pt idx="5305">
                  <c:v>1E-4</c:v>
                </c:pt>
                <c:pt idx="5306">
                  <c:v>3.0001000000000002</c:v>
                </c:pt>
                <c:pt idx="5307">
                  <c:v>2.0001000000000002</c:v>
                </c:pt>
                <c:pt idx="5308">
                  <c:v>5.0000999999999998</c:v>
                </c:pt>
                <c:pt idx="5309">
                  <c:v>4.0000999999999998</c:v>
                </c:pt>
                <c:pt idx="5310">
                  <c:v>1E-4</c:v>
                </c:pt>
                <c:pt idx="5311">
                  <c:v>1.0001</c:v>
                </c:pt>
                <c:pt idx="5312">
                  <c:v>3.0001000000000002</c:v>
                </c:pt>
                <c:pt idx="5313">
                  <c:v>1E-4</c:v>
                </c:pt>
                <c:pt idx="5314">
                  <c:v>2.0001000000000002</c:v>
                </c:pt>
                <c:pt idx="5315">
                  <c:v>1.0001</c:v>
                </c:pt>
                <c:pt idx="5316">
                  <c:v>3.0001000000000002</c:v>
                </c:pt>
                <c:pt idx="5317">
                  <c:v>2.0001000000000002</c:v>
                </c:pt>
                <c:pt idx="5318">
                  <c:v>3.0001000000000002</c:v>
                </c:pt>
                <c:pt idx="5319">
                  <c:v>33.000100000000003</c:v>
                </c:pt>
                <c:pt idx="5320">
                  <c:v>52.000100000000003</c:v>
                </c:pt>
                <c:pt idx="5321">
                  <c:v>64.000100000000003</c:v>
                </c:pt>
                <c:pt idx="5322">
                  <c:v>37.000100000000003</c:v>
                </c:pt>
                <c:pt idx="5323">
                  <c:v>34.000100000000003</c:v>
                </c:pt>
                <c:pt idx="5324">
                  <c:v>17.0001</c:v>
                </c:pt>
                <c:pt idx="5325">
                  <c:v>18.0001</c:v>
                </c:pt>
                <c:pt idx="5326">
                  <c:v>20.0001</c:v>
                </c:pt>
                <c:pt idx="5327">
                  <c:v>7.0000999999999998</c:v>
                </c:pt>
                <c:pt idx="5328">
                  <c:v>3.0001000000000002</c:v>
                </c:pt>
                <c:pt idx="5329">
                  <c:v>3.0001000000000002</c:v>
                </c:pt>
                <c:pt idx="5330">
                  <c:v>1.0001</c:v>
                </c:pt>
                <c:pt idx="5331">
                  <c:v>1E-4</c:v>
                </c:pt>
                <c:pt idx="5332">
                  <c:v>2.0001000000000002</c:v>
                </c:pt>
                <c:pt idx="5333">
                  <c:v>2.0001000000000002</c:v>
                </c:pt>
                <c:pt idx="5334">
                  <c:v>2.0001000000000002</c:v>
                </c:pt>
                <c:pt idx="5335">
                  <c:v>2.0001000000000002</c:v>
                </c:pt>
                <c:pt idx="5336">
                  <c:v>1E-4</c:v>
                </c:pt>
                <c:pt idx="5337">
                  <c:v>1.0001</c:v>
                </c:pt>
                <c:pt idx="5338">
                  <c:v>1E-4</c:v>
                </c:pt>
                <c:pt idx="5339">
                  <c:v>1.0001</c:v>
                </c:pt>
                <c:pt idx="5340">
                  <c:v>1.0001</c:v>
                </c:pt>
                <c:pt idx="5341">
                  <c:v>1.0001</c:v>
                </c:pt>
                <c:pt idx="5342">
                  <c:v>1.0001</c:v>
                </c:pt>
                <c:pt idx="5343">
                  <c:v>1.0001</c:v>
                </c:pt>
                <c:pt idx="5344">
                  <c:v>4.0000999999999998</c:v>
                </c:pt>
                <c:pt idx="5345">
                  <c:v>3.0001000000000002</c:v>
                </c:pt>
                <c:pt idx="5346">
                  <c:v>2.0001000000000002</c:v>
                </c:pt>
                <c:pt idx="5347">
                  <c:v>5.0000999999999998</c:v>
                </c:pt>
                <c:pt idx="5348">
                  <c:v>2.0001000000000002</c:v>
                </c:pt>
                <c:pt idx="5349">
                  <c:v>1.0001</c:v>
                </c:pt>
                <c:pt idx="5350">
                  <c:v>2.0001000000000002</c:v>
                </c:pt>
                <c:pt idx="5351">
                  <c:v>2.0001000000000002</c:v>
                </c:pt>
                <c:pt idx="5352">
                  <c:v>1.0001</c:v>
                </c:pt>
                <c:pt idx="5353">
                  <c:v>1.0001</c:v>
                </c:pt>
                <c:pt idx="5354">
                  <c:v>1.0001</c:v>
                </c:pt>
                <c:pt idx="5355">
                  <c:v>2.0001000000000002</c:v>
                </c:pt>
                <c:pt idx="5356">
                  <c:v>1.0001</c:v>
                </c:pt>
                <c:pt idx="5357">
                  <c:v>1.0001</c:v>
                </c:pt>
                <c:pt idx="5358">
                  <c:v>1E-4</c:v>
                </c:pt>
                <c:pt idx="5359">
                  <c:v>2.0001000000000002</c:v>
                </c:pt>
                <c:pt idx="5360">
                  <c:v>1.0001</c:v>
                </c:pt>
                <c:pt idx="5361">
                  <c:v>1E-4</c:v>
                </c:pt>
                <c:pt idx="5362">
                  <c:v>1.0001</c:v>
                </c:pt>
                <c:pt idx="5363">
                  <c:v>3.0001000000000002</c:v>
                </c:pt>
                <c:pt idx="5364">
                  <c:v>2.0001000000000002</c:v>
                </c:pt>
                <c:pt idx="5365">
                  <c:v>3.0001000000000002</c:v>
                </c:pt>
                <c:pt idx="5366">
                  <c:v>1E-4</c:v>
                </c:pt>
                <c:pt idx="5367">
                  <c:v>1E-4</c:v>
                </c:pt>
                <c:pt idx="5368">
                  <c:v>1.0001</c:v>
                </c:pt>
                <c:pt idx="5369">
                  <c:v>1.0001</c:v>
                </c:pt>
                <c:pt idx="5370">
                  <c:v>1E-4</c:v>
                </c:pt>
                <c:pt idx="5371">
                  <c:v>1.0001</c:v>
                </c:pt>
                <c:pt idx="5372">
                  <c:v>1.0001</c:v>
                </c:pt>
                <c:pt idx="5373">
                  <c:v>1E-4</c:v>
                </c:pt>
                <c:pt idx="5374">
                  <c:v>2.0001000000000002</c:v>
                </c:pt>
                <c:pt idx="5375">
                  <c:v>1E-4</c:v>
                </c:pt>
                <c:pt idx="5376">
                  <c:v>1E-4</c:v>
                </c:pt>
                <c:pt idx="5377">
                  <c:v>1E-4</c:v>
                </c:pt>
                <c:pt idx="5378">
                  <c:v>1.0001</c:v>
                </c:pt>
                <c:pt idx="5379">
                  <c:v>1E-4</c:v>
                </c:pt>
                <c:pt idx="5380">
                  <c:v>1.0001</c:v>
                </c:pt>
                <c:pt idx="5381">
                  <c:v>1E-4</c:v>
                </c:pt>
                <c:pt idx="5382">
                  <c:v>1E-4</c:v>
                </c:pt>
                <c:pt idx="5383">
                  <c:v>2.0001000000000002</c:v>
                </c:pt>
                <c:pt idx="5384">
                  <c:v>1E-4</c:v>
                </c:pt>
                <c:pt idx="5385">
                  <c:v>1E-4</c:v>
                </c:pt>
                <c:pt idx="5386">
                  <c:v>6.0000999999999998</c:v>
                </c:pt>
                <c:pt idx="5387">
                  <c:v>6.0000999999999998</c:v>
                </c:pt>
                <c:pt idx="5388">
                  <c:v>15.0001</c:v>
                </c:pt>
                <c:pt idx="5389">
                  <c:v>9.0000999999999998</c:v>
                </c:pt>
                <c:pt idx="5390">
                  <c:v>8.0000999999999998</c:v>
                </c:pt>
                <c:pt idx="5391">
                  <c:v>10.0001</c:v>
                </c:pt>
                <c:pt idx="5392">
                  <c:v>10.0001</c:v>
                </c:pt>
                <c:pt idx="5393">
                  <c:v>26.0001</c:v>
                </c:pt>
                <c:pt idx="5394">
                  <c:v>7.0000999999999998</c:v>
                </c:pt>
                <c:pt idx="5395">
                  <c:v>9.0000999999999998</c:v>
                </c:pt>
                <c:pt idx="5396">
                  <c:v>16.0001</c:v>
                </c:pt>
                <c:pt idx="5397">
                  <c:v>5.0000999999999998</c:v>
                </c:pt>
                <c:pt idx="5398">
                  <c:v>2.0001000000000002</c:v>
                </c:pt>
                <c:pt idx="5399">
                  <c:v>1E-4</c:v>
                </c:pt>
                <c:pt idx="5400">
                  <c:v>3.0001000000000002</c:v>
                </c:pt>
                <c:pt idx="5401">
                  <c:v>1.0001</c:v>
                </c:pt>
                <c:pt idx="5402">
                  <c:v>3.0001000000000002</c:v>
                </c:pt>
                <c:pt idx="5403">
                  <c:v>3.0001000000000002</c:v>
                </c:pt>
                <c:pt idx="5404">
                  <c:v>1.0001</c:v>
                </c:pt>
                <c:pt idx="5405">
                  <c:v>1E-4</c:v>
                </c:pt>
                <c:pt idx="5406">
                  <c:v>1.0001</c:v>
                </c:pt>
                <c:pt idx="5407">
                  <c:v>2.0001000000000002</c:v>
                </c:pt>
                <c:pt idx="5408">
                  <c:v>1.0001</c:v>
                </c:pt>
                <c:pt idx="5409">
                  <c:v>1.0001</c:v>
                </c:pt>
                <c:pt idx="5410">
                  <c:v>1.0001</c:v>
                </c:pt>
                <c:pt idx="5411">
                  <c:v>1E-4</c:v>
                </c:pt>
                <c:pt idx="5412">
                  <c:v>4.0000999999999998</c:v>
                </c:pt>
                <c:pt idx="5413">
                  <c:v>1E-4</c:v>
                </c:pt>
                <c:pt idx="5414">
                  <c:v>1.0001</c:v>
                </c:pt>
                <c:pt idx="5415">
                  <c:v>1.0001</c:v>
                </c:pt>
                <c:pt idx="5416">
                  <c:v>1.0001</c:v>
                </c:pt>
                <c:pt idx="5417">
                  <c:v>1.0001</c:v>
                </c:pt>
                <c:pt idx="5418">
                  <c:v>1.0001</c:v>
                </c:pt>
                <c:pt idx="5419">
                  <c:v>1.0001</c:v>
                </c:pt>
                <c:pt idx="5420">
                  <c:v>1.0001</c:v>
                </c:pt>
                <c:pt idx="5421">
                  <c:v>1.0001</c:v>
                </c:pt>
                <c:pt idx="5422">
                  <c:v>1E-4</c:v>
                </c:pt>
                <c:pt idx="5423">
                  <c:v>1.0001</c:v>
                </c:pt>
                <c:pt idx="5424">
                  <c:v>1.0001</c:v>
                </c:pt>
                <c:pt idx="5425">
                  <c:v>1E-4</c:v>
                </c:pt>
                <c:pt idx="5426">
                  <c:v>1E-4</c:v>
                </c:pt>
                <c:pt idx="5427">
                  <c:v>1E-4</c:v>
                </c:pt>
                <c:pt idx="5428">
                  <c:v>1.0001</c:v>
                </c:pt>
                <c:pt idx="5429">
                  <c:v>3.0001000000000002</c:v>
                </c:pt>
                <c:pt idx="5430">
                  <c:v>1E-4</c:v>
                </c:pt>
                <c:pt idx="5431">
                  <c:v>1E-4</c:v>
                </c:pt>
                <c:pt idx="5432">
                  <c:v>1.0001</c:v>
                </c:pt>
                <c:pt idx="5433">
                  <c:v>1.0001</c:v>
                </c:pt>
                <c:pt idx="5434">
                  <c:v>4.0000999999999998</c:v>
                </c:pt>
                <c:pt idx="5435">
                  <c:v>1E-4</c:v>
                </c:pt>
                <c:pt idx="5436">
                  <c:v>1.0001</c:v>
                </c:pt>
                <c:pt idx="5437">
                  <c:v>1.0001</c:v>
                </c:pt>
                <c:pt idx="5438">
                  <c:v>1E-4</c:v>
                </c:pt>
                <c:pt idx="5439">
                  <c:v>6.0000999999999998</c:v>
                </c:pt>
                <c:pt idx="5440">
                  <c:v>1.0001</c:v>
                </c:pt>
                <c:pt idx="5441">
                  <c:v>1E-4</c:v>
                </c:pt>
                <c:pt idx="5442">
                  <c:v>1.0001</c:v>
                </c:pt>
                <c:pt idx="5443">
                  <c:v>1E-4</c:v>
                </c:pt>
                <c:pt idx="5444">
                  <c:v>2.0001000000000002</c:v>
                </c:pt>
                <c:pt idx="5445">
                  <c:v>1E-4</c:v>
                </c:pt>
                <c:pt idx="5446">
                  <c:v>2.0001000000000002</c:v>
                </c:pt>
                <c:pt idx="5447">
                  <c:v>2.0001000000000002</c:v>
                </c:pt>
                <c:pt idx="5448">
                  <c:v>1.0001</c:v>
                </c:pt>
                <c:pt idx="5449">
                  <c:v>2.0001000000000002</c:v>
                </c:pt>
                <c:pt idx="5450">
                  <c:v>3.0001000000000002</c:v>
                </c:pt>
                <c:pt idx="5451">
                  <c:v>5.0000999999999998</c:v>
                </c:pt>
                <c:pt idx="5452">
                  <c:v>209.0001</c:v>
                </c:pt>
                <c:pt idx="5453">
                  <c:v>306.00009999999997</c:v>
                </c:pt>
                <c:pt idx="5454">
                  <c:v>268.00009999999997</c:v>
                </c:pt>
                <c:pt idx="5455">
                  <c:v>269.00009999999997</c:v>
                </c:pt>
                <c:pt idx="5456">
                  <c:v>224.0001</c:v>
                </c:pt>
                <c:pt idx="5457">
                  <c:v>142.0001</c:v>
                </c:pt>
                <c:pt idx="5458">
                  <c:v>95.000100000000003</c:v>
                </c:pt>
                <c:pt idx="5459">
                  <c:v>45.000100000000003</c:v>
                </c:pt>
                <c:pt idx="5460">
                  <c:v>22.0001</c:v>
                </c:pt>
                <c:pt idx="5461">
                  <c:v>1.0001</c:v>
                </c:pt>
                <c:pt idx="5462">
                  <c:v>5.0000999999999998</c:v>
                </c:pt>
                <c:pt idx="5463">
                  <c:v>5.0000999999999998</c:v>
                </c:pt>
                <c:pt idx="5464">
                  <c:v>2.0001000000000002</c:v>
                </c:pt>
                <c:pt idx="5465">
                  <c:v>2.0001000000000002</c:v>
                </c:pt>
                <c:pt idx="5466">
                  <c:v>2.0001000000000002</c:v>
                </c:pt>
                <c:pt idx="5467">
                  <c:v>1E-4</c:v>
                </c:pt>
                <c:pt idx="5468">
                  <c:v>1E-4</c:v>
                </c:pt>
                <c:pt idx="5469">
                  <c:v>1.0001</c:v>
                </c:pt>
                <c:pt idx="5470">
                  <c:v>1.0001</c:v>
                </c:pt>
                <c:pt idx="5471">
                  <c:v>1E-4</c:v>
                </c:pt>
                <c:pt idx="5472">
                  <c:v>1.0001</c:v>
                </c:pt>
                <c:pt idx="5473">
                  <c:v>1E-4</c:v>
                </c:pt>
                <c:pt idx="5474">
                  <c:v>1E-4</c:v>
                </c:pt>
                <c:pt idx="5475">
                  <c:v>1E-4</c:v>
                </c:pt>
                <c:pt idx="5476">
                  <c:v>1.0001</c:v>
                </c:pt>
                <c:pt idx="5477">
                  <c:v>1.0001</c:v>
                </c:pt>
                <c:pt idx="5478">
                  <c:v>4.0000999999999998</c:v>
                </c:pt>
                <c:pt idx="5479">
                  <c:v>1.0001</c:v>
                </c:pt>
                <c:pt idx="5480">
                  <c:v>1E-4</c:v>
                </c:pt>
                <c:pt idx="5481">
                  <c:v>1E-4</c:v>
                </c:pt>
                <c:pt idx="5482">
                  <c:v>1.0001</c:v>
                </c:pt>
                <c:pt idx="5483">
                  <c:v>1E-4</c:v>
                </c:pt>
                <c:pt idx="5484">
                  <c:v>1.0001</c:v>
                </c:pt>
                <c:pt idx="5485">
                  <c:v>1.0001</c:v>
                </c:pt>
                <c:pt idx="5486">
                  <c:v>1.0001</c:v>
                </c:pt>
                <c:pt idx="5487">
                  <c:v>3.0001000000000002</c:v>
                </c:pt>
                <c:pt idx="5488">
                  <c:v>3.0001000000000002</c:v>
                </c:pt>
                <c:pt idx="5489">
                  <c:v>1E-4</c:v>
                </c:pt>
                <c:pt idx="5490">
                  <c:v>4.0000999999999998</c:v>
                </c:pt>
                <c:pt idx="5491">
                  <c:v>1.0001</c:v>
                </c:pt>
                <c:pt idx="5492">
                  <c:v>1.0001</c:v>
                </c:pt>
                <c:pt idx="5493">
                  <c:v>1.0001</c:v>
                </c:pt>
                <c:pt idx="5494">
                  <c:v>2.0001000000000002</c:v>
                </c:pt>
                <c:pt idx="5495">
                  <c:v>1.0001</c:v>
                </c:pt>
                <c:pt idx="5496">
                  <c:v>1.0001</c:v>
                </c:pt>
                <c:pt idx="5497">
                  <c:v>2.0001000000000002</c:v>
                </c:pt>
                <c:pt idx="5498">
                  <c:v>1E-4</c:v>
                </c:pt>
                <c:pt idx="5499">
                  <c:v>2.0001000000000002</c:v>
                </c:pt>
                <c:pt idx="5500">
                  <c:v>1.0001</c:v>
                </c:pt>
                <c:pt idx="5501">
                  <c:v>2.0001000000000002</c:v>
                </c:pt>
                <c:pt idx="5502">
                  <c:v>5.0000999999999998</c:v>
                </c:pt>
                <c:pt idx="5503">
                  <c:v>3.0001000000000002</c:v>
                </c:pt>
                <c:pt idx="5504">
                  <c:v>2.0001000000000002</c:v>
                </c:pt>
                <c:pt idx="5505">
                  <c:v>1.0001</c:v>
                </c:pt>
                <c:pt idx="5506">
                  <c:v>1E-4</c:v>
                </c:pt>
                <c:pt idx="5507">
                  <c:v>1.0001</c:v>
                </c:pt>
                <c:pt idx="5508">
                  <c:v>4.0000999999999998</c:v>
                </c:pt>
                <c:pt idx="5509">
                  <c:v>3.0001000000000002</c:v>
                </c:pt>
                <c:pt idx="5510">
                  <c:v>1E-4</c:v>
                </c:pt>
                <c:pt idx="5511">
                  <c:v>1.0001</c:v>
                </c:pt>
                <c:pt idx="5512">
                  <c:v>2.0001000000000002</c:v>
                </c:pt>
                <c:pt idx="5513">
                  <c:v>1.0001</c:v>
                </c:pt>
                <c:pt idx="5514">
                  <c:v>1.0001</c:v>
                </c:pt>
                <c:pt idx="5515">
                  <c:v>1.0001</c:v>
                </c:pt>
                <c:pt idx="5516">
                  <c:v>4.0000999999999998</c:v>
                </c:pt>
                <c:pt idx="5517">
                  <c:v>27.0001</c:v>
                </c:pt>
                <c:pt idx="5518">
                  <c:v>117.0001</c:v>
                </c:pt>
                <c:pt idx="5519">
                  <c:v>110.0001</c:v>
                </c:pt>
                <c:pt idx="5520">
                  <c:v>101.0001</c:v>
                </c:pt>
                <c:pt idx="5521">
                  <c:v>92.000100000000003</c:v>
                </c:pt>
                <c:pt idx="5522">
                  <c:v>74.000100000000003</c:v>
                </c:pt>
                <c:pt idx="5523">
                  <c:v>36.000100000000003</c:v>
                </c:pt>
                <c:pt idx="5524">
                  <c:v>27.0001</c:v>
                </c:pt>
                <c:pt idx="5525">
                  <c:v>32.000100000000003</c:v>
                </c:pt>
                <c:pt idx="5526">
                  <c:v>50.000100000000003</c:v>
                </c:pt>
                <c:pt idx="5527">
                  <c:v>17.0001</c:v>
                </c:pt>
                <c:pt idx="5528">
                  <c:v>8.0000999999999998</c:v>
                </c:pt>
                <c:pt idx="5529">
                  <c:v>14.0001</c:v>
                </c:pt>
                <c:pt idx="5530">
                  <c:v>6.0000999999999998</c:v>
                </c:pt>
                <c:pt idx="5531">
                  <c:v>1.0001</c:v>
                </c:pt>
                <c:pt idx="5532">
                  <c:v>6.0000999999999998</c:v>
                </c:pt>
                <c:pt idx="5533">
                  <c:v>1.0001</c:v>
                </c:pt>
                <c:pt idx="5534">
                  <c:v>3.0001000000000002</c:v>
                </c:pt>
                <c:pt idx="5535">
                  <c:v>1.0001</c:v>
                </c:pt>
                <c:pt idx="5536">
                  <c:v>1.0001</c:v>
                </c:pt>
                <c:pt idx="5537">
                  <c:v>1.0001</c:v>
                </c:pt>
                <c:pt idx="5538">
                  <c:v>3.0001000000000002</c:v>
                </c:pt>
                <c:pt idx="5539">
                  <c:v>2.0001000000000002</c:v>
                </c:pt>
                <c:pt idx="5540">
                  <c:v>1E-4</c:v>
                </c:pt>
                <c:pt idx="5541">
                  <c:v>1.0001</c:v>
                </c:pt>
                <c:pt idx="5542">
                  <c:v>4.0000999999999998</c:v>
                </c:pt>
                <c:pt idx="5543">
                  <c:v>1E-4</c:v>
                </c:pt>
                <c:pt idx="5544">
                  <c:v>2.0001000000000002</c:v>
                </c:pt>
                <c:pt idx="5545">
                  <c:v>1.0001</c:v>
                </c:pt>
                <c:pt idx="5546">
                  <c:v>2.0001000000000002</c:v>
                </c:pt>
                <c:pt idx="5547">
                  <c:v>4.0000999999999998</c:v>
                </c:pt>
                <c:pt idx="5548">
                  <c:v>4.0000999999999998</c:v>
                </c:pt>
                <c:pt idx="5549">
                  <c:v>2.0001000000000002</c:v>
                </c:pt>
                <c:pt idx="5550">
                  <c:v>3.0001000000000002</c:v>
                </c:pt>
                <c:pt idx="5551">
                  <c:v>3.0001000000000002</c:v>
                </c:pt>
                <c:pt idx="5552">
                  <c:v>1.0001</c:v>
                </c:pt>
                <c:pt idx="5553">
                  <c:v>1E-4</c:v>
                </c:pt>
                <c:pt idx="5554">
                  <c:v>1E-4</c:v>
                </c:pt>
                <c:pt idx="5555">
                  <c:v>1.0001</c:v>
                </c:pt>
                <c:pt idx="5556">
                  <c:v>2.0001000000000002</c:v>
                </c:pt>
                <c:pt idx="5557">
                  <c:v>3.0001000000000002</c:v>
                </c:pt>
                <c:pt idx="5558">
                  <c:v>3.0001000000000002</c:v>
                </c:pt>
                <c:pt idx="5559">
                  <c:v>2.0001000000000002</c:v>
                </c:pt>
                <c:pt idx="5560">
                  <c:v>3.0001000000000002</c:v>
                </c:pt>
                <c:pt idx="5561">
                  <c:v>1E-4</c:v>
                </c:pt>
                <c:pt idx="5562">
                  <c:v>3.0001000000000002</c:v>
                </c:pt>
                <c:pt idx="5563">
                  <c:v>1.0001</c:v>
                </c:pt>
                <c:pt idx="5564">
                  <c:v>4.0000999999999998</c:v>
                </c:pt>
                <c:pt idx="5565">
                  <c:v>2.0001000000000002</c:v>
                </c:pt>
                <c:pt idx="5566">
                  <c:v>1E-4</c:v>
                </c:pt>
                <c:pt idx="5567">
                  <c:v>3.0001000000000002</c:v>
                </c:pt>
                <c:pt idx="5568">
                  <c:v>1.0001</c:v>
                </c:pt>
                <c:pt idx="5569">
                  <c:v>3.0001000000000002</c:v>
                </c:pt>
                <c:pt idx="5570">
                  <c:v>7.0000999999999998</c:v>
                </c:pt>
                <c:pt idx="5571">
                  <c:v>6.0000999999999998</c:v>
                </c:pt>
                <c:pt idx="5572">
                  <c:v>6.0000999999999998</c:v>
                </c:pt>
                <c:pt idx="5573">
                  <c:v>7.0000999999999998</c:v>
                </c:pt>
                <c:pt idx="5574">
                  <c:v>5.0000999999999998</c:v>
                </c:pt>
                <c:pt idx="5575">
                  <c:v>4.0000999999999998</c:v>
                </c:pt>
                <c:pt idx="5576">
                  <c:v>5.0000999999999998</c:v>
                </c:pt>
                <c:pt idx="5577">
                  <c:v>6.0000999999999998</c:v>
                </c:pt>
                <c:pt idx="5578">
                  <c:v>8.0000999999999998</c:v>
                </c:pt>
                <c:pt idx="5579">
                  <c:v>14.0001</c:v>
                </c:pt>
                <c:pt idx="5580">
                  <c:v>10.0001</c:v>
                </c:pt>
                <c:pt idx="5581">
                  <c:v>33.000100000000003</c:v>
                </c:pt>
                <c:pt idx="5582">
                  <c:v>2468.0001000000002</c:v>
                </c:pt>
                <c:pt idx="5583">
                  <c:v>4943.0001000000002</c:v>
                </c:pt>
                <c:pt idx="5584">
                  <c:v>4209.0001000000002</c:v>
                </c:pt>
                <c:pt idx="5585">
                  <c:v>4233.0001000000002</c:v>
                </c:pt>
                <c:pt idx="5586">
                  <c:v>3772.0001000000002</c:v>
                </c:pt>
                <c:pt idx="5587">
                  <c:v>2301.0001000000002</c:v>
                </c:pt>
                <c:pt idx="5588">
                  <c:v>1450.0001</c:v>
                </c:pt>
                <c:pt idx="5589">
                  <c:v>897.00009999999997</c:v>
                </c:pt>
                <c:pt idx="5590">
                  <c:v>307.00009999999997</c:v>
                </c:pt>
                <c:pt idx="5591">
                  <c:v>46.000100000000003</c:v>
                </c:pt>
                <c:pt idx="5592">
                  <c:v>10.0001</c:v>
                </c:pt>
                <c:pt idx="5593">
                  <c:v>7.0000999999999998</c:v>
                </c:pt>
                <c:pt idx="5594">
                  <c:v>2.0001000000000002</c:v>
                </c:pt>
                <c:pt idx="5595">
                  <c:v>2.0001000000000002</c:v>
                </c:pt>
                <c:pt idx="5596">
                  <c:v>4.0000999999999998</c:v>
                </c:pt>
                <c:pt idx="5597">
                  <c:v>5.0000999999999998</c:v>
                </c:pt>
                <c:pt idx="5598">
                  <c:v>1.0001</c:v>
                </c:pt>
                <c:pt idx="5599">
                  <c:v>6.0000999999999998</c:v>
                </c:pt>
                <c:pt idx="5600">
                  <c:v>3.0001000000000002</c:v>
                </c:pt>
                <c:pt idx="5601">
                  <c:v>5.0000999999999998</c:v>
                </c:pt>
                <c:pt idx="5602">
                  <c:v>1E-4</c:v>
                </c:pt>
                <c:pt idx="5603">
                  <c:v>4.0000999999999998</c:v>
                </c:pt>
                <c:pt idx="5604">
                  <c:v>3.0001000000000002</c:v>
                </c:pt>
                <c:pt idx="5605">
                  <c:v>2.0001000000000002</c:v>
                </c:pt>
                <c:pt idx="5606">
                  <c:v>3.0001000000000002</c:v>
                </c:pt>
                <c:pt idx="5607">
                  <c:v>3.0001000000000002</c:v>
                </c:pt>
                <c:pt idx="5608">
                  <c:v>1.0001</c:v>
                </c:pt>
                <c:pt idx="5609">
                  <c:v>3.0001000000000002</c:v>
                </c:pt>
                <c:pt idx="5610">
                  <c:v>2.0001000000000002</c:v>
                </c:pt>
                <c:pt idx="5611">
                  <c:v>1.0001</c:v>
                </c:pt>
                <c:pt idx="5612">
                  <c:v>1.0001</c:v>
                </c:pt>
                <c:pt idx="5613">
                  <c:v>3.0001000000000002</c:v>
                </c:pt>
                <c:pt idx="5614">
                  <c:v>2.0001000000000002</c:v>
                </c:pt>
                <c:pt idx="5615">
                  <c:v>1.0001</c:v>
                </c:pt>
                <c:pt idx="5616">
                  <c:v>2.0001000000000002</c:v>
                </c:pt>
                <c:pt idx="5617">
                  <c:v>2.0001000000000002</c:v>
                </c:pt>
                <c:pt idx="5618">
                  <c:v>1.0001</c:v>
                </c:pt>
                <c:pt idx="5619">
                  <c:v>2.0001000000000002</c:v>
                </c:pt>
                <c:pt idx="5620">
                  <c:v>1.0001</c:v>
                </c:pt>
                <c:pt idx="5621">
                  <c:v>1.0001</c:v>
                </c:pt>
                <c:pt idx="5622">
                  <c:v>1E-4</c:v>
                </c:pt>
                <c:pt idx="5623">
                  <c:v>1.0001</c:v>
                </c:pt>
                <c:pt idx="5624">
                  <c:v>3.0001000000000002</c:v>
                </c:pt>
                <c:pt idx="5625">
                  <c:v>1E-4</c:v>
                </c:pt>
                <c:pt idx="5626">
                  <c:v>1.0001</c:v>
                </c:pt>
                <c:pt idx="5627">
                  <c:v>1.0001</c:v>
                </c:pt>
                <c:pt idx="5628">
                  <c:v>1.0001</c:v>
                </c:pt>
                <c:pt idx="5629">
                  <c:v>2.0001000000000002</c:v>
                </c:pt>
                <c:pt idx="5630">
                  <c:v>2.0001000000000002</c:v>
                </c:pt>
                <c:pt idx="5631">
                  <c:v>2.0001000000000002</c:v>
                </c:pt>
                <c:pt idx="5632">
                  <c:v>3.0001000000000002</c:v>
                </c:pt>
                <c:pt idx="5633">
                  <c:v>2.0001000000000002</c:v>
                </c:pt>
                <c:pt idx="5634">
                  <c:v>1.0001</c:v>
                </c:pt>
                <c:pt idx="5635">
                  <c:v>3.0001000000000002</c:v>
                </c:pt>
                <c:pt idx="5636">
                  <c:v>4.0000999999999998</c:v>
                </c:pt>
                <c:pt idx="5637">
                  <c:v>2.0001000000000002</c:v>
                </c:pt>
                <c:pt idx="5638">
                  <c:v>2.0001000000000002</c:v>
                </c:pt>
                <c:pt idx="5639">
                  <c:v>3.0001000000000002</c:v>
                </c:pt>
                <c:pt idx="5640">
                  <c:v>1.0001</c:v>
                </c:pt>
                <c:pt idx="5641">
                  <c:v>3.0001000000000002</c:v>
                </c:pt>
                <c:pt idx="5642">
                  <c:v>1.0001</c:v>
                </c:pt>
                <c:pt idx="5643">
                  <c:v>3.0001000000000002</c:v>
                </c:pt>
                <c:pt idx="5644">
                  <c:v>3.0001000000000002</c:v>
                </c:pt>
                <c:pt idx="5645">
                  <c:v>5.0000999999999998</c:v>
                </c:pt>
                <c:pt idx="5646">
                  <c:v>28.0001</c:v>
                </c:pt>
                <c:pt idx="5647">
                  <c:v>201.0001</c:v>
                </c:pt>
                <c:pt idx="5648">
                  <c:v>246.0001</c:v>
                </c:pt>
                <c:pt idx="5649">
                  <c:v>279.00009999999997</c:v>
                </c:pt>
                <c:pt idx="5650">
                  <c:v>242.0001</c:v>
                </c:pt>
                <c:pt idx="5651">
                  <c:v>199.0001</c:v>
                </c:pt>
                <c:pt idx="5652">
                  <c:v>117.0001</c:v>
                </c:pt>
                <c:pt idx="5653">
                  <c:v>77.000100000000003</c:v>
                </c:pt>
                <c:pt idx="5654">
                  <c:v>67.000100000000003</c:v>
                </c:pt>
                <c:pt idx="5655">
                  <c:v>21.0001</c:v>
                </c:pt>
                <c:pt idx="5656">
                  <c:v>25.0001</c:v>
                </c:pt>
                <c:pt idx="5657">
                  <c:v>13.0001</c:v>
                </c:pt>
                <c:pt idx="5658">
                  <c:v>9.0000999999999998</c:v>
                </c:pt>
                <c:pt idx="5659">
                  <c:v>4.0000999999999998</c:v>
                </c:pt>
                <c:pt idx="5660">
                  <c:v>5.0000999999999998</c:v>
                </c:pt>
                <c:pt idx="5661">
                  <c:v>1.0001</c:v>
                </c:pt>
                <c:pt idx="5662">
                  <c:v>1.0001</c:v>
                </c:pt>
                <c:pt idx="5663">
                  <c:v>1E-4</c:v>
                </c:pt>
                <c:pt idx="5664">
                  <c:v>5.0000999999999998</c:v>
                </c:pt>
                <c:pt idx="5665">
                  <c:v>1E-4</c:v>
                </c:pt>
                <c:pt idx="5666">
                  <c:v>1.0001</c:v>
                </c:pt>
                <c:pt idx="5667">
                  <c:v>1E-4</c:v>
                </c:pt>
                <c:pt idx="5668">
                  <c:v>3.0001000000000002</c:v>
                </c:pt>
                <c:pt idx="5669">
                  <c:v>1.0001</c:v>
                </c:pt>
                <c:pt idx="5670">
                  <c:v>4.0000999999999998</c:v>
                </c:pt>
                <c:pt idx="5671">
                  <c:v>2.0001000000000002</c:v>
                </c:pt>
                <c:pt idx="5672">
                  <c:v>1E-4</c:v>
                </c:pt>
                <c:pt idx="5673">
                  <c:v>2.0001000000000002</c:v>
                </c:pt>
                <c:pt idx="5674">
                  <c:v>1E-4</c:v>
                </c:pt>
                <c:pt idx="5675">
                  <c:v>1.0001</c:v>
                </c:pt>
                <c:pt idx="5676">
                  <c:v>1.0001</c:v>
                </c:pt>
                <c:pt idx="5677">
                  <c:v>3.0001000000000002</c:v>
                </c:pt>
                <c:pt idx="5678">
                  <c:v>1.0001</c:v>
                </c:pt>
                <c:pt idx="5679">
                  <c:v>1E-4</c:v>
                </c:pt>
                <c:pt idx="5680">
                  <c:v>1.0001</c:v>
                </c:pt>
                <c:pt idx="5681">
                  <c:v>1.0001</c:v>
                </c:pt>
                <c:pt idx="5682">
                  <c:v>1E-4</c:v>
                </c:pt>
                <c:pt idx="5683">
                  <c:v>1.0001</c:v>
                </c:pt>
                <c:pt idx="5684">
                  <c:v>3.0001000000000002</c:v>
                </c:pt>
                <c:pt idx="5685">
                  <c:v>2.0001000000000002</c:v>
                </c:pt>
                <c:pt idx="5686">
                  <c:v>1.0001</c:v>
                </c:pt>
                <c:pt idx="5687">
                  <c:v>1.0001</c:v>
                </c:pt>
                <c:pt idx="5688">
                  <c:v>2.0001000000000002</c:v>
                </c:pt>
                <c:pt idx="5689">
                  <c:v>1E-4</c:v>
                </c:pt>
                <c:pt idx="5690">
                  <c:v>1.0001</c:v>
                </c:pt>
                <c:pt idx="5691">
                  <c:v>1E-4</c:v>
                </c:pt>
                <c:pt idx="5692">
                  <c:v>2.0001000000000002</c:v>
                </c:pt>
                <c:pt idx="5693">
                  <c:v>2.0001000000000002</c:v>
                </c:pt>
                <c:pt idx="5694">
                  <c:v>1E-4</c:v>
                </c:pt>
                <c:pt idx="5695">
                  <c:v>1.0001</c:v>
                </c:pt>
                <c:pt idx="5696">
                  <c:v>1E-4</c:v>
                </c:pt>
                <c:pt idx="5697">
                  <c:v>1.0001</c:v>
                </c:pt>
                <c:pt idx="5698">
                  <c:v>1E-4</c:v>
                </c:pt>
                <c:pt idx="5699">
                  <c:v>1E-4</c:v>
                </c:pt>
                <c:pt idx="5700">
                  <c:v>2.0001000000000002</c:v>
                </c:pt>
                <c:pt idx="5701">
                  <c:v>1.0001</c:v>
                </c:pt>
                <c:pt idx="5702">
                  <c:v>1E-4</c:v>
                </c:pt>
                <c:pt idx="5703">
                  <c:v>2.0001000000000002</c:v>
                </c:pt>
                <c:pt idx="5704">
                  <c:v>1.0001</c:v>
                </c:pt>
                <c:pt idx="5705">
                  <c:v>1.0001</c:v>
                </c:pt>
                <c:pt idx="5706">
                  <c:v>1.0001</c:v>
                </c:pt>
                <c:pt idx="5707">
                  <c:v>1E-4</c:v>
                </c:pt>
                <c:pt idx="5708">
                  <c:v>1.0001</c:v>
                </c:pt>
                <c:pt idx="5709">
                  <c:v>1.0001</c:v>
                </c:pt>
                <c:pt idx="5710">
                  <c:v>11.0001</c:v>
                </c:pt>
                <c:pt idx="5711">
                  <c:v>28.0001</c:v>
                </c:pt>
                <c:pt idx="5712">
                  <c:v>36.000100000000003</c:v>
                </c:pt>
                <c:pt idx="5713">
                  <c:v>33.000100000000003</c:v>
                </c:pt>
                <c:pt idx="5714">
                  <c:v>37.000100000000003</c:v>
                </c:pt>
                <c:pt idx="5715">
                  <c:v>22.0001</c:v>
                </c:pt>
                <c:pt idx="5716">
                  <c:v>12.0001</c:v>
                </c:pt>
                <c:pt idx="5717">
                  <c:v>9.0000999999999998</c:v>
                </c:pt>
                <c:pt idx="5718">
                  <c:v>6.0000999999999998</c:v>
                </c:pt>
                <c:pt idx="5719">
                  <c:v>10.0001</c:v>
                </c:pt>
                <c:pt idx="5720">
                  <c:v>12.0001</c:v>
                </c:pt>
                <c:pt idx="5721">
                  <c:v>10.0001</c:v>
                </c:pt>
                <c:pt idx="5722">
                  <c:v>7.0000999999999998</c:v>
                </c:pt>
                <c:pt idx="5723">
                  <c:v>5.0000999999999998</c:v>
                </c:pt>
                <c:pt idx="5724">
                  <c:v>3.0001000000000002</c:v>
                </c:pt>
                <c:pt idx="5725">
                  <c:v>1.0001</c:v>
                </c:pt>
                <c:pt idx="5726">
                  <c:v>4.0000999999999998</c:v>
                </c:pt>
                <c:pt idx="5727">
                  <c:v>1E-4</c:v>
                </c:pt>
                <c:pt idx="5728">
                  <c:v>1E-4</c:v>
                </c:pt>
                <c:pt idx="5729">
                  <c:v>1.0001</c:v>
                </c:pt>
                <c:pt idx="5730">
                  <c:v>1.0001</c:v>
                </c:pt>
                <c:pt idx="5731">
                  <c:v>2.0001000000000002</c:v>
                </c:pt>
                <c:pt idx="5732">
                  <c:v>1.0001</c:v>
                </c:pt>
                <c:pt idx="5733">
                  <c:v>1.0001</c:v>
                </c:pt>
                <c:pt idx="5734">
                  <c:v>1E-4</c:v>
                </c:pt>
                <c:pt idx="5735">
                  <c:v>1.0001</c:v>
                </c:pt>
                <c:pt idx="5736">
                  <c:v>3.0001000000000002</c:v>
                </c:pt>
                <c:pt idx="5737">
                  <c:v>3.0001000000000002</c:v>
                </c:pt>
                <c:pt idx="5738">
                  <c:v>1.0001</c:v>
                </c:pt>
                <c:pt idx="5739">
                  <c:v>1E-4</c:v>
                </c:pt>
                <c:pt idx="5740">
                  <c:v>1.0001</c:v>
                </c:pt>
                <c:pt idx="5741">
                  <c:v>1.0001</c:v>
                </c:pt>
                <c:pt idx="5742">
                  <c:v>1E-4</c:v>
                </c:pt>
                <c:pt idx="5743">
                  <c:v>1.0001</c:v>
                </c:pt>
                <c:pt idx="5744">
                  <c:v>2.0001000000000002</c:v>
                </c:pt>
                <c:pt idx="5745">
                  <c:v>1E-4</c:v>
                </c:pt>
                <c:pt idx="5746">
                  <c:v>1E-4</c:v>
                </c:pt>
                <c:pt idx="5747">
                  <c:v>1E-4</c:v>
                </c:pt>
                <c:pt idx="5748">
                  <c:v>1E-4</c:v>
                </c:pt>
                <c:pt idx="5749">
                  <c:v>1E-4</c:v>
                </c:pt>
                <c:pt idx="5750">
                  <c:v>1E-4</c:v>
                </c:pt>
                <c:pt idx="5751">
                  <c:v>1E-4</c:v>
                </c:pt>
                <c:pt idx="5752">
                  <c:v>3.0001000000000002</c:v>
                </c:pt>
                <c:pt idx="5753">
                  <c:v>1.0001</c:v>
                </c:pt>
                <c:pt idx="5754">
                  <c:v>1.0001</c:v>
                </c:pt>
                <c:pt idx="5755">
                  <c:v>1.0001</c:v>
                </c:pt>
                <c:pt idx="5756">
                  <c:v>2.0001000000000002</c:v>
                </c:pt>
                <c:pt idx="5757">
                  <c:v>1E-4</c:v>
                </c:pt>
                <c:pt idx="5758">
                  <c:v>1E-4</c:v>
                </c:pt>
                <c:pt idx="5759">
                  <c:v>2.0001000000000002</c:v>
                </c:pt>
                <c:pt idx="5760">
                  <c:v>1.0001</c:v>
                </c:pt>
                <c:pt idx="5761">
                  <c:v>1E-4</c:v>
                </c:pt>
                <c:pt idx="5762">
                  <c:v>2.0001000000000002</c:v>
                </c:pt>
                <c:pt idx="5763">
                  <c:v>1E-4</c:v>
                </c:pt>
                <c:pt idx="5764">
                  <c:v>1.0001</c:v>
                </c:pt>
                <c:pt idx="5765">
                  <c:v>1.0001</c:v>
                </c:pt>
                <c:pt idx="5766">
                  <c:v>1.0001</c:v>
                </c:pt>
                <c:pt idx="5767">
                  <c:v>1E-4</c:v>
                </c:pt>
                <c:pt idx="5768">
                  <c:v>1E-4</c:v>
                </c:pt>
                <c:pt idx="5769">
                  <c:v>2.0001000000000002</c:v>
                </c:pt>
                <c:pt idx="5770">
                  <c:v>1E-4</c:v>
                </c:pt>
                <c:pt idx="5771">
                  <c:v>1E-4</c:v>
                </c:pt>
                <c:pt idx="5772">
                  <c:v>1E-4</c:v>
                </c:pt>
                <c:pt idx="5773">
                  <c:v>1E-4</c:v>
                </c:pt>
                <c:pt idx="5774">
                  <c:v>5.0000999999999998</c:v>
                </c:pt>
                <c:pt idx="5775">
                  <c:v>13.0001</c:v>
                </c:pt>
                <c:pt idx="5776">
                  <c:v>17.0001</c:v>
                </c:pt>
                <c:pt idx="5777">
                  <c:v>22.0001</c:v>
                </c:pt>
                <c:pt idx="5778">
                  <c:v>20.0001</c:v>
                </c:pt>
                <c:pt idx="5779">
                  <c:v>18.0001</c:v>
                </c:pt>
                <c:pt idx="5780">
                  <c:v>7.0000999999999998</c:v>
                </c:pt>
                <c:pt idx="5781">
                  <c:v>10.0001</c:v>
                </c:pt>
                <c:pt idx="5782">
                  <c:v>6.0000999999999998</c:v>
                </c:pt>
                <c:pt idx="5783">
                  <c:v>2.0001000000000002</c:v>
                </c:pt>
                <c:pt idx="5784">
                  <c:v>3.0001000000000002</c:v>
                </c:pt>
                <c:pt idx="5785">
                  <c:v>1.0001</c:v>
                </c:pt>
                <c:pt idx="5786">
                  <c:v>2.0001000000000002</c:v>
                </c:pt>
                <c:pt idx="5787">
                  <c:v>1.0001</c:v>
                </c:pt>
                <c:pt idx="5788">
                  <c:v>1E-4</c:v>
                </c:pt>
                <c:pt idx="5789">
                  <c:v>1E-4</c:v>
                </c:pt>
                <c:pt idx="5790">
                  <c:v>1E-4</c:v>
                </c:pt>
                <c:pt idx="5791">
                  <c:v>1E-4</c:v>
                </c:pt>
                <c:pt idx="5792">
                  <c:v>2.0001000000000002</c:v>
                </c:pt>
                <c:pt idx="5793">
                  <c:v>1.0001</c:v>
                </c:pt>
                <c:pt idx="5794">
                  <c:v>1E-4</c:v>
                </c:pt>
                <c:pt idx="5795">
                  <c:v>1.0001</c:v>
                </c:pt>
                <c:pt idx="5796">
                  <c:v>1E-4</c:v>
                </c:pt>
                <c:pt idx="5797">
                  <c:v>1E-4</c:v>
                </c:pt>
                <c:pt idx="5798">
                  <c:v>1.0001</c:v>
                </c:pt>
                <c:pt idx="5799">
                  <c:v>1E-4</c:v>
                </c:pt>
                <c:pt idx="5800">
                  <c:v>1E-4</c:v>
                </c:pt>
                <c:pt idx="5801">
                  <c:v>1.0001</c:v>
                </c:pt>
                <c:pt idx="5802">
                  <c:v>2.0001000000000002</c:v>
                </c:pt>
                <c:pt idx="5803">
                  <c:v>1.0001</c:v>
                </c:pt>
                <c:pt idx="5804">
                  <c:v>1E-4</c:v>
                </c:pt>
                <c:pt idx="5805">
                  <c:v>1E-4</c:v>
                </c:pt>
                <c:pt idx="5806">
                  <c:v>1E-4</c:v>
                </c:pt>
                <c:pt idx="5807">
                  <c:v>1.0001</c:v>
                </c:pt>
                <c:pt idx="5808">
                  <c:v>1E-4</c:v>
                </c:pt>
                <c:pt idx="5809">
                  <c:v>1E-4</c:v>
                </c:pt>
                <c:pt idx="5810">
                  <c:v>1.0001</c:v>
                </c:pt>
                <c:pt idx="5811">
                  <c:v>1E-4</c:v>
                </c:pt>
                <c:pt idx="5812">
                  <c:v>1E-4</c:v>
                </c:pt>
                <c:pt idx="5813">
                  <c:v>1E-4</c:v>
                </c:pt>
                <c:pt idx="5814">
                  <c:v>1.0001</c:v>
                </c:pt>
                <c:pt idx="5815">
                  <c:v>1E-4</c:v>
                </c:pt>
                <c:pt idx="5816">
                  <c:v>1.0001</c:v>
                </c:pt>
                <c:pt idx="5817">
                  <c:v>1E-4</c:v>
                </c:pt>
                <c:pt idx="5818">
                  <c:v>1E-4</c:v>
                </c:pt>
                <c:pt idx="5819">
                  <c:v>1E-4</c:v>
                </c:pt>
                <c:pt idx="5820">
                  <c:v>1E-4</c:v>
                </c:pt>
                <c:pt idx="5821">
                  <c:v>1E-4</c:v>
                </c:pt>
                <c:pt idx="5822">
                  <c:v>1E-4</c:v>
                </c:pt>
                <c:pt idx="5823">
                  <c:v>2.0001000000000002</c:v>
                </c:pt>
                <c:pt idx="5824">
                  <c:v>1.0001</c:v>
                </c:pt>
                <c:pt idx="5825">
                  <c:v>1E-4</c:v>
                </c:pt>
                <c:pt idx="5826">
                  <c:v>1E-4</c:v>
                </c:pt>
                <c:pt idx="5827">
                  <c:v>2.0001000000000002</c:v>
                </c:pt>
                <c:pt idx="5828">
                  <c:v>1.0001</c:v>
                </c:pt>
                <c:pt idx="5829">
                  <c:v>1.0001</c:v>
                </c:pt>
                <c:pt idx="5830">
                  <c:v>1E-4</c:v>
                </c:pt>
                <c:pt idx="5831">
                  <c:v>1E-4</c:v>
                </c:pt>
                <c:pt idx="5832">
                  <c:v>1.0001</c:v>
                </c:pt>
                <c:pt idx="5833">
                  <c:v>1E-4</c:v>
                </c:pt>
                <c:pt idx="5834">
                  <c:v>1E-4</c:v>
                </c:pt>
                <c:pt idx="5835">
                  <c:v>1.0001</c:v>
                </c:pt>
                <c:pt idx="5836">
                  <c:v>4.0000999999999998</c:v>
                </c:pt>
                <c:pt idx="5837">
                  <c:v>35.000100000000003</c:v>
                </c:pt>
                <c:pt idx="5838">
                  <c:v>55.000100000000003</c:v>
                </c:pt>
                <c:pt idx="5839">
                  <c:v>67.000100000000003</c:v>
                </c:pt>
                <c:pt idx="5840">
                  <c:v>56.000100000000003</c:v>
                </c:pt>
                <c:pt idx="5841">
                  <c:v>48.000100000000003</c:v>
                </c:pt>
                <c:pt idx="5842">
                  <c:v>42.000100000000003</c:v>
                </c:pt>
                <c:pt idx="5843">
                  <c:v>28.0001</c:v>
                </c:pt>
                <c:pt idx="5844">
                  <c:v>13.0001</c:v>
                </c:pt>
                <c:pt idx="5845">
                  <c:v>5.0000999999999998</c:v>
                </c:pt>
                <c:pt idx="5846">
                  <c:v>4.0000999999999998</c:v>
                </c:pt>
                <c:pt idx="5847">
                  <c:v>3.0001000000000002</c:v>
                </c:pt>
                <c:pt idx="5848">
                  <c:v>5.0000999999999998</c:v>
                </c:pt>
                <c:pt idx="5849">
                  <c:v>1.0001</c:v>
                </c:pt>
                <c:pt idx="5850">
                  <c:v>1E-4</c:v>
                </c:pt>
                <c:pt idx="5851">
                  <c:v>3.0001000000000002</c:v>
                </c:pt>
                <c:pt idx="5852">
                  <c:v>3.0001000000000002</c:v>
                </c:pt>
                <c:pt idx="5853">
                  <c:v>1E-4</c:v>
                </c:pt>
                <c:pt idx="5854">
                  <c:v>1E-4</c:v>
                </c:pt>
                <c:pt idx="5855">
                  <c:v>2.0001000000000002</c:v>
                </c:pt>
                <c:pt idx="5856">
                  <c:v>1E-4</c:v>
                </c:pt>
                <c:pt idx="5857">
                  <c:v>1E-4</c:v>
                </c:pt>
                <c:pt idx="5858">
                  <c:v>1E-4</c:v>
                </c:pt>
                <c:pt idx="5859">
                  <c:v>1E-4</c:v>
                </c:pt>
                <c:pt idx="5860">
                  <c:v>1E-4</c:v>
                </c:pt>
                <c:pt idx="5861">
                  <c:v>1E-4</c:v>
                </c:pt>
                <c:pt idx="5862">
                  <c:v>1E-4</c:v>
                </c:pt>
                <c:pt idx="5863">
                  <c:v>1.0001</c:v>
                </c:pt>
                <c:pt idx="5864">
                  <c:v>1E-4</c:v>
                </c:pt>
                <c:pt idx="5865">
                  <c:v>1E-4</c:v>
                </c:pt>
                <c:pt idx="5866">
                  <c:v>1.0001</c:v>
                </c:pt>
                <c:pt idx="5867">
                  <c:v>1.0001</c:v>
                </c:pt>
                <c:pt idx="5868">
                  <c:v>2.0001000000000002</c:v>
                </c:pt>
                <c:pt idx="5869">
                  <c:v>1E-4</c:v>
                </c:pt>
                <c:pt idx="5870">
                  <c:v>1E-4</c:v>
                </c:pt>
                <c:pt idx="5871">
                  <c:v>1E-4</c:v>
                </c:pt>
                <c:pt idx="5872">
                  <c:v>1E-4</c:v>
                </c:pt>
                <c:pt idx="5873">
                  <c:v>1E-4</c:v>
                </c:pt>
                <c:pt idx="5874">
                  <c:v>1E-4</c:v>
                </c:pt>
                <c:pt idx="5875">
                  <c:v>1E-4</c:v>
                </c:pt>
                <c:pt idx="5876">
                  <c:v>1E-4</c:v>
                </c:pt>
                <c:pt idx="5877">
                  <c:v>1E-4</c:v>
                </c:pt>
                <c:pt idx="5878">
                  <c:v>1.0001</c:v>
                </c:pt>
                <c:pt idx="5879">
                  <c:v>1E-4</c:v>
                </c:pt>
                <c:pt idx="5880">
                  <c:v>1E-4</c:v>
                </c:pt>
                <c:pt idx="5881">
                  <c:v>2.0001000000000002</c:v>
                </c:pt>
                <c:pt idx="5882">
                  <c:v>2.0001000000000002</c:v>
                </c:pt>
                <c:pt idx="5883">
                  <c:v>1.0001</c:v>
                </c:pt>
                <c:pt idx="5884">
                  <c:v>1.0001</c:v>
                </c:pt>
                <c:pt idx="5885">
                  <c:v>1E-4</c:v>
                </c:pt>
                <c:pt idx="5886">
                  <c:v>2.0001000000000002</c:v>
                </c:pt>
                <c:pt idx="5887">
                  <c:v>1E-4</c:v>
                </c:pt>
                <c:pt idx="5888">
                  <c:v>1E-4</c:v>
                </c:pt>
                <c:pt idx="5889">
                  <c:v>1.0001</c:v>
                </c:pt>
                <c:pt idx="5890">
                  <c:v>2.0001000000000002</c:v>
                </c:pt>
                <c:pt idx="5891">
                  <c:v>1E-4</c:v>
                </c:pt>
                <c:pt idx="5892">
                  <c:v>1.0001</c:v>
                </c:pt>
                <c:pt idx="5893">
                  <c:v>1E-4</c:v>
                </c:pt>
                <c:pt idx="5894">
                  <c:v>1E-4</c:v>
                </c:pt>
                <c:pt idx="5895">
                  <c:v>1E-4</c:v>
                </c:pt>
                <c:pt idx="5896">
                  <c:v>1E-4</c:v>
                </c:pt>
                <c:pt idx="5897">
                  <c:v>1E-4</c:v>
                </c:pt>
                <c:pt idx="5898">
                  <c:v>1.0001</c:v>
                </c:pt>
                <c:pt idx="5899">
                  <c:v>12.0001</c:v>
                </c:pt>
                <c:pt idx="5900">
                  <c:v>95.000100000000003</c:v>
                </c:pt>
                <c:pt idx="5901">
                  <c:v>135.0001</c:v>
                </c:pt>
                <c:pt idx="5902">
                  <c:v>143.0001</c:v>
                </c:pt>
                <c:pt idx="5903">
                  <c:v>112.0001</c:v>
                </c:pt>
                <c:pt idx="5904">
                  <c:v>94.000100000000003</c:v>
                </c:pt>
                <c:pt idx="5905">
                  <c:v>51.000100000000003</c:v>
                </c:pt>
                <c:pt idx="5906">
                  <c:v>30.0001</c:v>
                </c:pt>
                <c:pt idx="5907">
                  <c:v>15.0001</c:v>
                </c:pt>
                <c:pt idx="5908">
                  <c:v>10.0001</c:v>
                </c:pt>
                <c:pt idx="5909">
                  <c:v>2.0001000000000002</c:v>
                </c:pt>
                <c:pt idx="5910">
                  <c:v>1.0001</c:v>
                </c:pt>
                <c:pt idx="5911">
                  <c:v>1.0001</c:v>
                </c:pt>
                <c:pt idx="5912">
                  <c:v>1.0001</c:v>
                </c:pt>
                <c:pt idx="5913">
                  <c:v>1E-4</c:v>
                </c:pt>
                <c:pt idx="5914">
                  <c:v>1E-4</c:v>
                </c:pt>
                <c:pt idx="5915">
                  <c:v>1E-4</c:v>
                </c:pt>
                <c:pt idx="5916">
                  <c:v>1E-4</c:v>
                </c:pt>
                <c:pt idx="5917">
                  <c:v>1.0001</c:v>
                </c:pt>
                <c:pt idx="5918">
                  <c:v>4.0000999999999998</c:v>
                </c:pt>
                <c:pt idx="5919">
                  <c:v>1E-4</c:v>
                </c:pt>
                <c:pt idx="5920">
                  <c:v>1.0001</c:v>
                </c:pt>
                <c:pt idx="5921">
                  <c:v>1.0001</c:v>
                </c:pt>
                <c:pt idx="5922">
                  <c:v>1E-4</c:v>
                </c:pt>
                <c:pt idx="5923">
                  <c:v>2.0001000000000002</c:v>
                </c:pt>
                <c:pt idx="5924">
                  <c:v>1E-4</c:v>
                </c:pt>
                <c:pt idx="5925">
                  <c:v>1.0001</c:v>
                </c:pt>
                <c:pt idx="5926">
                  <c:v>1E-4</c:v>
                </c:pt>
                <c:pt idx="5927">
                  <c:v>1.0001</c:v>
                </c:pt>
                <c:pt idx="5928">
                  <c:v>1.0001</c:v>
                </c:pt>
                <c:pt idx="5929">
                  <c:v>1.0001</c:v>
                </c:pt>
                <c:pt idx="5930">
                  <c:v>1E-4</c:v>
                </c:pt>
                <c:pt idx="5931">
                  <c:v>1.0001</c:v>
                </c:pt>
                <c:pt idx="5932">
                  <c:v>1E-4</c:v>
                </c:pt>
                <c:pt idx="5933">
                  <c:v>1E-4</c:v>
                </c:pt>
                <c:pt idx="5934">
                  <c:v>1E-4</c:v>
                </c:pt>
                <c:pt idx="5935">
                  <c:v>2.0001000000000002</c:v>
                </c:pt>
                <c:pt idx="5936">
                  <c:v>1E-4</c:v>
                </c:pt>
                <c:pt idx="5937">
                  <c:v>1E-4</c:v>
                </c:pt>
                <c:pt idx="5938">
                  <c:v>2.0001000000000002</c:v>
                </c:pt>
                <c:pt idx="5939">
                  <c:v>1.0001</c:v>
                </c:pt>
                <c:pt idx="5940">
                  <c:v>1E-4</c:v>
                </c:pt>
                <c:pt idx="5941">
                  <c:v>1.0001</c:v>
                </c:pt>
                <c:pt idx="5942">
                  <c:v>1E-4</c:v>
                </c:pt>
                <c:pt idx="5943">
                  <c:v>1.0001</c:v>
                </c:pt>
                <c:pt idx="5944">
                  <c:v>2.0001000000000002</c:v>
                </c:pt>
                <c:pt idx="5945">
                  <c:v>1.0001</c:v>
                </c:pt>
                <c:pt idx="5946">
                  <c:v>1.0001</c:v>
                </c:pt>
                <c:pt idx="5947">
                  <c:v>1.0001</c:v>
                </c:pt>
                <c:pt idx="5948">
                  <c:v>1E-4</c:v>
                </c:pt>
                <c:pt idx="5949">
                  <c:v>1E-4</c:v>
                </c:pt>
                <c:pt idx="5950">
                  <c:v>1E-4</c:v>
                </c:pt>
                <c:pt idx="5951">
                  <c:v>2.0001000000000002</c:v>
                </c:pt>
                <c:pt idx="5952">
                  <c:v>2.0001000000000002</c:v>
                </c:pt>
                <c:pt idx="5953">
                  <c:v>1.0001</c:v>
                </c:pt>
                <c:pt idx="5954">
                  <c:v>1E-4</c:v>
                </c:pt>
                <c:pt idx="5955">
                  <c:v>1E-4</c:v>
                </c:pt>
                <c:pt idx="5956">
                  <c:v>1E-4</c:v>
                </c:pt>
                <c:pt idx="5957">
                  <c:v>1E-4</c:v>
                </c:pt>
                <c:pt idx="5958">
                  <c:v>1.0001</c:v>
                </c:pt>
                <c:pt idx="5959">
                  <c:v>2.0001000000000002</c:v>
                </c:pt>
                <c:pt idx="5960">
                  <c:v>35.000100000000003</c:v>
                </c:pt>
                <c:pt idx="5961">
                  <c:v>974.00009999999997</c:v>
                </c:pt>
                <c:pt idx="5962">
                  <c:v>1428.0001</c:v>
                </c:pt>
                <c:pt idx="5963">
                  <c:v>1095.0001</c:v>
                </c:pt>
                <c:pt idx="5964">
                  <c:v>983.00009999999997</c:v>
                </c:pt>
                <c:pt idx="5965">
                  <c:v>866.00009999999997</c:v>
                </c:pt>
                <c:pt idx="5966">
                  <c:v>502.00009999999997</c:v>
                </c:pt>
                <c:pt idx="5967">
                  <c:v>280.00009999999997</c:v>
                </c:pt>
                <c:pt idx="5968">
                  <c:v>183.0001</c:v>
                </c:pt>
                <c:pt idx="5969">
                  <c:v>101.0001</c:v>
                </c:pt>
                <c:pt idx="5970">
                  <c:v>24.0001</c:v>
                </c:pt>
                <c:pt idx="5971">
                  <c:v>10.0001</c:v>
                </c:pt>
                <c:pt idx="5972">
                  <c:v>2.0001000000000002</c:v>
                </c:pt>
                <c:pt idx="5973">
                  <c:v>4.0000999999999998</c:v>
                </c:pt>
                <c:pt idx="5974">
                  <c:v>2.0001000000000002</c:v>
                </c:pt>
                <c:pt idx="5975">
                  <c:v>2.0001000000000002</c:v>
                </c:pt>
                <c:pt idx="5976">
                  <c:v>1E-4</c:v>
                </c:pt>
                <c:pt idx="5977">
                  <c:v>1.0001</c:v>
                </c:pt>
                <c:pt idx="5978">
                  <c:v>1.0001</c:v>
                </c:pt>
                <c:pt idx="5979">
                  <c:v>1.0001</c:v>
                </c:pt>
                <c:pt idx="5980">
                  <c:v>2.0001000000000002</c:v>
                </c:pt>
                <c:pt idx="5981">
                  <c:v>2.0001000000000002</c:v>
                </c:pt>
                <c:pt idx="5982">
                  <c:v>1E-4</c:v>
                </c:pt>
                <c:pt idx="5983">
                  <c:v>1.0001</c:v>
                </c:pt>
                <c:pt idx="5984">
                  <c:v>1.0001</c:v>
                </c:pt>
                <c:pt idx="5985">
                  <c:v>1.0001</c:v>
                </c:pt>
                <c:pt idx="5986">
                  <c:v>2.0001000000000002</c:v>
                </c:pt>
                <c:pt idx="5987">
                  <c:v>2.0001000000000002</c:v>
                </c:pt>
                <c:pt idx="5988">
                  <c:v>1.0001</c:v>
                </c:pt>
                <c:pt idx="5989">
                  <c:v>1E-4</c:v>
                </c:pt>
                <c:pt idx="5990">
                  <c:v>1.0001</c:v>
                </c:pt>
                <c:pt idx="5991">
                  <c:v>2.0001000000000002</c:v>
                </c:pt>
                <c:pt idx="5992">
                  <c:v>1.0001</c:v>
                </c:pt>
                <c:pt idx="5993">
                  <c:v>1.0001</c:v>
                </c:pt>
                <c:pt idx="5994">
                  <c:v>3.0001000000000002</c:v>
                </c:pt>
                <c:pt idx="5995">
                  <c:v>1.0001</c:v>
                </c:pt>
                <c:pt idx="5996">
                  <c:v>2.0001000000000002</c:v>
                </c:pt>
                <c:pt idx="5997">
                  <c:v>3.0001000000000002</c:v>
                </c:pt>
                <c:pt idx="5998">
                  <c:v>1E-4</c:v>
                </c:pt>
                <c:pt idx="5999">
                  <c:v>2.0001000000000002</c:v>
                </c:pt>
                <c:pt idx="6000">
                  <c:v>1.0001</c:v>
                </c:pt>
                <c:pt idx="6001">
                  <c:v>2.0001000000000002</c:v>
                </c:pt>
                <c:pt idx="6002">
                  <c:v>1.0001</c:v>
                </c:pt>
                <c:pt idx="6003">
                  <c:v>1E-4</c:v>
                </c:pt>
                <c:pt idx="6004">
                  <c:v>1.0001</c:v>
                </c:pt>
                <c:pt idx="6005">
                  <c:v>4.0000999999999998</c:v>
                </c:pt>
                <c:pt idx="6006">
                  <c:v>1.0001</c:v>
                </c:pt>
                <c:pt idx="6007">
                  <c:v>1E-4</c:v>
                </c:pt>
                <c:pt idx="6008">
                  <c:v>1E-4</c:v>
                </c:pt>
                <c:pt idx="6009">
                  <c:v>1.0001</c:v>
                </c:pt>
                <c:pt idx="6010">
                  <c:v>1.0001</c:v>
                </c:pt>
                <c:pt idx="6011">
                  <c:v>4.0000999999999998</c:v>
                </c:pt>
                <c:pt idx="6012">
                  <c:v>2.0001000000000002</c:v>
                </c:pt>
                <c:pt idx="6013">
                  <c:v>4.0000999999999998</c:v>
                </c:pt>
                <c:pt idx="6014">
                  <c:v>1.0001</c:v>
                </c:pt>
                <c:pt idx="6015">
                  <c:v>1E-4</c:v>
                </c:pt>
                <c:pt idx="6016">
                  <c:v>2.0001000000000002</c:v>
                </c:pt>
                <c:pt idx="6017">
                  <c:v>1E-4</c:v>
                </c:pt>
                <c:pt idx="6018">
                  <c:v>1.0001</c:v>
                </c:pt>
                <c:pt idx="6019">
                  <c:v>1.0001</c:v>
                </c:pt>
                <c:pt idx="6020">
                  <c:v>3.0001000000000002</c:v>
                </c:pt>
                <c:pt idx="6021">
                  <c:v>32.000100000000003</c:v>
                </c:pt>
                <c:pt idx="6022">
                  <c:v>752.00009999999997</c:v>
                </c:pt>
                <c:pt idx="6023">
                  <c:v>1581.0001</c:v>
                </c:pt>
                <c:pt idx="6024">
                  <c:v>1316.0001</c:v>
                </c:pt>
                <c:pt idx="6025">
                  <c:v>1109.0001</c:v>
                </c:pt>
                <c:pt idx="6026">
                  <c:v>970.00009999999997</c:v>
                </c:pt>
                <c:pt idx="6027">
                  <c:v>609.00009999999997</c:v>
                </c:pt>
                <c:pt idx="6028">
                  <c:v>389.00009999999997</c:v>
                </c:pt>
                <c:pt idx="6029">
                  <c:v>232.0001</c:v>
                </c:pt>
                <c:pt idx="6030">
                  <c:v>142.0001</c:v>
                </c:pt>
                <c:pt idx="6031">
                  <c:v>69.000100000000003</c:v>
                </c:pt>
                <c:pt idx="6032">
                  <c:v>18.0001</c:v>
                </c:pt>
                <c:pt idx="6033">
                  <c:v>6.0000999999999998</c:v>
                </c:pt>
                <c:pt idx="6034">
                  <c:v>8.0000999999999998</c:v>
                </c:pt>
                <c:pt idx="6035">
                  <c:v>3.0001000000000002</c:v>
                </c:pt>
                <c:pt idx="6036">
                  <c:v>1E-4</c:v>
                </c:pt>
                <c:pt idx="6037">
                  <c:v>1E-4</c:v>
                </c:pt>
                <c:pt idx="6038">
                  <c:v>4.0000999999999998</c:v>
                </c:pt>
                <c:pt idx="6039">
                  <c:v>3.0001000000000002</c:v>
                </c:pt>
                <c:pt idx="6040">
                  <c:v>2.0001000000000002</c:v>
                </c:pt>
                <c:pt idx="6041">
                  <c:v>1.0001</c:v>
                </c:pt>
                <c:pt idx="6042">
                  <c:v>2.0001000000000002</c:v>
                </c:pt>
                <c:pt idx="6043">
                  <c:v>1E-4</c:v>
                </c:pt>
                <c:pt idx="6044">
                  <c:v>2.0001000000000002</c:v>
                </c:pt>
                <c:pt idx="6045">
                  <c:v>2.0001000000000002</c:v>
                </c:pt>
                <c:pt idx="6046">
                  <c:v>5.0000999999999998</c:v>
                </c:pt>
                <c:pt idx="6047">
                  <c:v>3.0001000000000002</c:v>
                </c:pt>
                <c:pt idx="6048">
                  <c:v>1.0001</c:v>
                </c:pt>
                <c:pt idx="6049">
                  <c:v>1E-4</c:v>
                </c:pt>
                <c:pt idx="6050">
                  <c:v>1E-4</c:v>
                </c:pt>
                <c:pt idx="6051">
                  <c:v>1.0001</c:v>
                </c:pt>
                <c:pt idx="6052">
                  <c:v>3.0001000000000002</c:v>
                </c:pt>
                <c:pt idx="6053">
                  <c:v>1E-4</c:v>
                </c:pt>
                <c:pt idx="6054">
                  <c:v>3.0001000000000002</c:v>
                </c:pt>
                <c:pt idx="6055">
                  <c:v>1E-4</c:v>
                </c:pt>
                <c:pt idx="6056">
                  <c:v>1E-4</c:v>
                </c:pt>
                <c:pt idx="6057">
                  <c:v>1E-4</c:v>
                </c:pt>
                <c:pt idx="6058">
                  <c:v>5.0000999999999998</c:v>
                </c:pt>
                <c:pt idx="6059">
                  <c:v>2.0001000000000002</c:v>
                </c:pt>
                <c:pt idx="6060">
                  <c:v>2.0001000000000002</c:v>
                </c:pt>
                <c:pt idx="6061">
                  <c:v>1.0001</c:v>
                </c:pt>
                <c:pt idx="6062">
                  <c:v>1.0001</c:v>
                </c:pt>
                <c:pt idx="6063">
                  <c:v>3.0001000000000002</c:v>
                </c:pt>
                <c:pt idx="6064">
                  <c:v>2.0001000000000002</c:v>
                </c:pt>
                <c:pt idx="6065">
                  <c:v>1.0001</c:v>
                </c:pt>
                <c:pt idx="6066">
                  <c:v>3.0001000000000002</c:v>
                </c:pt>
                <c:pt idx="6067">
                  <c:v>2.0001000000000002</c:v>
                </c:pt>
                <c:pt idx="6068">
                  <c:v>3.0001000000000002</c:v>
                </c:pt>
                <c:pt idx="6069">
                  <c:v>2.0001000000000002</c:v>
                </c:pt>
                <c:pt idx="6070">
                  <c:v>5.0000999999999998</c:v>
                </c:pt>
                <c:pt idx="6071">
                  <c:v>5.0000999999999998</c:v>
                </c:pt>
                <c:pt idx="6072">
                  <c:v>3.0001000000000002</c:v>
                </c:pt>
                <c:pt idx="6073">
                  <c:v>2.0001000000000002</c:v>
                </c:pt>
                <c:pt idx="6074">
                  <c:v>5.0000999999999998</c:v>
                </c:pt>
                <c:pt idx="6075">
                  <c:v>4.0000999999999998</c:v>
                </c:pt>
                <c:pt idx="6076">
                  <c:v>1.0001</c:v>
                </c:pt>
                <c:pt idx="6077">
                  <c:v>3.0001000000000002</c:v>
                </c:pt>
                <c:pt idx="6078">
                  <c:v>2.0001000000000002</c:v>
                </c:pt>
                <c:pt idx="6079">
                  <c:v>6.0000999999999998</c:v>
                </c:pt>
                <c:pt idx="6080">
                  <c:v>4.0000999999999998</c:v>
                </c:pt>
                <c:pt idx="6081">
                  <c:v>23.0001</c:v>
                </c:pt>
                <c:pt idx="6082">
                  <c:v>1948.0001</c:v>
                </c:pt>
                <c:pt idx="6083">
                  <c:v>12589.000099999999</c:v>
                </c:pt>
                <c:pt idx="6084">
                  <c:v>10633.000099999999</c:v>
                </c:pt>
                <c:pt idx="6085">
                  <c:v>8153.0001000000002</c:v>
                </c:pt>
                <c:pt idx="6086">
                  <c:v>7838.0001000000002</c:v>
                </c:pt>
                <c:pt idx="6087">
                  <c:v>5378.0001000000002</c:v>
                </c:pt>
                <c:pt idx="6088">
                  <c:v>3088.0001000000002</c:v>
                </c:pt>
                <c:pt idx="6089">
                  <c:v>1863.0001</c:v>
                </c:pt>
                <c:pt idx="6090">
                  <c:v>1188.0001</c:v>
                </c:pt>
                <c:pt idx="6091">
                  <c:v>613.00009999999997</c:v>
                </c:pt>
                <c:pt idx="6092">
                  <c:v>110.0001</c:v>
                </c:pt>
                <c:pt idx="6093">
                  <c:v>25.0001</c:v>
                </c:pt>
                <c:pt idx="6094">
                  <c:v>23.0001</c:v>
                </c:pt>
                <c:pt idx="6095">
                  <c:v>15.0001</c:v>
                </c:pt>
                <c:pt idx="6096">
                  <c:v>8.0000999999999998</c:v>
                </c:pt>
                <c:pt idx="6097">
                  <c:v>12.0001</c:v>
                </c:pt>
                <c:pt idx="6098">
                  <c:v>4.0000999999999998</c:v>
                </c:pt>
                <c:pt idx="6099">
                  <c:v>5.0000999999999998</c:v>
                </c:pt>
                <c:pt idx="6100">
                  <c:v>5.0000999999999998</c:v>
                </c:pt>
                <c:pt idx="6101">
                  <c:v>3.0001000000000002</c:v>
                </c:pt>
                <c:pt idx="6102">
                  <c:v>9.0000999999999998</c:v>
                </c:pt>
                <c:pt idx="6103">
                  <c:v>4.0000999999999998</c:v>
                </c:pt>
                <c:pt idx="6104">
                  <c:v>5.0000999999999998</c:v>
                </c:pt>
                <c:pt idx="6105">
                  <c:v>2.0001000000000002</c:v>
                </c:pt>
                <c:pt idx="6106">
                  <c:v>5.0000999999999998</c:v>
                </c:pt>
                <c:pt idx="6107">
                  <c:v>3.0001000000000002</c:v>
                </c:pt>
                <c:pt idx="6108">
                  <c:v>3.0001000000000002</c:v>
                </c:pt>
                <c:pt idx="6109">
                  <c:v>4.0000999999999998</c:v>
                </c:pt>
                <c:pt idx="6110">
                  <c:v>2.0001000000000002</c:v>
                </c:pt>
                <c:pt idx="6111">
                  <c:v>7.0000999999999998</c:v>
                </c:pt>
                <c:pt idx="6112">
                  <c:v>3.0001000000000002</c:v>
                </c:pt>
                <c:pt idx="6113">
                  <c:v>3.0001000000000002</c:v>
                </c:pt>
                <c:pt idx="6114">
                  <c:v>1E-4</c:v>
                </c:pt>
                <c:pt idx="6115">
                  <c:v>6.0000999999999998</c:v>
                </c:pt>
                <c:pt idx="6116">
                  <c:v>6.0000999999999998</c:v>
                </c:pt>
                <c:pt idx="6117">
                  <c:v>1.0001</c:v>
                </c:pt>
                <c:pt idx="6118">
                  <c:v>2.0001000000000002</c:v>
                </c:pt>
                <c:pt idx="6119">
                  <c:v>3.0001000000000002</c:v>
                </c:pt>
                <c:pt idx="6120">
                  <c:v>7.0000999999999998</c:v>
                </c:pt>
                <c:pt idx="6121">
                  <c:v>2.0001000000000002</c:v>
                </c:pt>
                <c:pt idx="6122">
                  <c:v>4.0000999999999998</c:v>
                </c:pt>
                <c:pt idx="6123">
                  <c:v>4.0000999999999998</c:v>
                </c:pt>
                <c:pt idx="6124">
                  <c:v>3.0001000000000002</c:v>
                </c:pt>
                <c:pt idx="6125">
                  <c:v>3.0001000000000002</c:v>
                </c:pt>
                <c:pt idx="6126">
                  <c:v>1.0001</c:v>
                </c:pt>
                <c:pt idx="6127">
                  <c:v>6.0000999999999998</c:v>
                </c:pt>
                <c:pt idx="6128">
                  <c:v>4.0000999999999998</c:v>
                </c:pt>
                <c:pt idx="6129">
                  <c:v>1.0001</c:v>
                </c:pt>
                <c:pt idx="6130">
                  <c:v>1.0001</c:v>
                </c:pt>
                <c:pt idx="6131">
                  <c:v>3.0001000000000002</c:v>
                </c:pt>
                <c:pt idx="6132">
                  <c:v>4.0000999999999998</c:v>
                </c:pt>
                <c:pt idx="6133">
                  <c:v>3.0001000000000002</c:v>
                </c:pt>
                <c:pt idx="6134">
                  <c:v>4.0000999999999998</c:v>
                </c:pt>
                <c:pt idx="6135">
                  <c:v>3.0001000000000002</c:v>
                </c:pt>
                <c:pt idx="6136">
                  <c:v>4.0000999999999998</c:v>
                </c:pt>
                <c:pt idx="6137">
                  <c:v>3.0001000000000002</c:v>
                </c:pt>
                <c:pt idx="6138">
                  <c:v>3.0001000000000002</c:v>
                </c:pt>
                <c:pt idx="6139">
                  <c:v>2.0001000000000002</c:v>
                </c:pt>
                <c:pt idx="6140">
                  <c:v>3.0001000000000002</c:v>
                </c:pt>
                <c:pt idx="6141">
                  <c:v>3.0001000000000002</c:v>
                </c:pt>
                <c:pt idx="6142">
                  <c:v>62.000100000000003</c:v>
                </c:pt>
                <c:pt idx="6143">
                  <c:v>1601.0001</c:v>
                </c:pt>
                <c:pt idx="6144">
                  <c:v>3799.0001000000002</c:v>
                </c:pt>
                <c:pt idx="6145">
                  <c:v>2783.0001000000002</c:v>
                </c:pt>
                <c:pt idx="6146">
                  <c:v>2537.0001000000002</c:v>
                </c:pt>
                <c:pt idx="6147">
                  <c:v>2206.0001000000002</c:v>
                </c:pt>
                <c:pt idx="6148">
                  <c:v>1316.0001</c:v>
                </c:pt>
                <c:pt idx="6149">
                  <c:v>733.00009999999997</c:v>
                </c:pt>
                <c:pt idx="6150">
                  <c:v>475.00009999999997</c:v>
                </c:pt>
                <c:pt idx="6151">
                  <c:v>269.00009999999997</c:v>
                </c:pt>
                <c:pt idx="6152">
                  <c:v>133.0001</c:v>
                </c:pt>
                <c:pt idx="6153">
                  <c:v>32.000100000000003</c:v>
                </c:pt>
                <c:pt idx="6154">
                  <c:v>11.0001</c:v>
                </c:pt>
                <c:pt idx="6155">
                  <c:v>7.0000999999999998</c:v>
                </c:pt>
                <c:pt idx="6156">
                  <c:v>7.0000999999999998</c:v>
                </c:pt>
                <c:pt idx="6157">
                  <c:v>3.0001000000000002</c:v>
                </c:pt>
                <c:pt idx="6158">
                  <c:v>3.0001000000000002</c:v>
                </c:pt>
                <c:pt idx="6159">
                  <c:v>2.0001000000000002</c:v>
                </c:pt>
                <c:pt idx="6160">
                  <c:v>5.0000999999999998</c:v>
                </c:pt>
                <c:pt idx="6161">
                  <c:v>2.0001000000000002</c:v>
                </c:pt>
                <c:pt idx="6162">
                  <c:v>1.0001</c:v>
                </c:pt>
                <c:pt idx="6163">
                  <c:v>2.0001000000000002</c:v>
                </c:pt>
                <c:pt idx="6164">
                  <c:v>8.0000999999999998</c:v>
                </c:pt>
                <c:pt idx="6165">
                  <c:v>6.0000999999999998</c:v>
                </c:pt>
                <c:pt idx="6166">
                  <c:v>4.0000999999999998</c:v>
                </c:pt>
                <c:pt idx="6167">
                  <c:v>3.0001000000000002</c:v>
                </c:pt>
                <c:pt idx="6168">
                  <c:v>6.0000999999999998</c:v>
                </c:pt>
                <c:pt idx="6169">
                  <c:v>3.0001000000000002</c:v>
                </c:pt>
                <c:pt idx="6170">
                  <c:v>2.0001000000000002</c:v>
                </c:pt>
                <c:pt idx="6171">
                  <c:v>4.0000999999999998</c:v>
                </c:pt>
                <c:pt idx="6172">
                  <c:v>1E-4</c:v>
                </c:pt>
                <c:pt idx="6173">
                  <c:v>4.0000999999999998</c:v>
                </c:pt>
                <c:pt idx="6174">
                  <c:v>3.0001000000000002</c:v>
                </c:pt>
                <c:pt idx="6175">
                  <c:v>3.0001000000000002</c:v>
                </c:pt>
                <c:pt idx="6176">
                  <c:v>6.0000999999999998</c:v>
                </c:pt>
                <c:pt idx="6177">
                  <c:v>3.0001000000000002</c:v>
                </c:pt>
                <c:pt idx="6178">
                  <c:v>3.0001000000000002</c:v>
                </c:pt>
                <c:pt idx="6179">
                  <c:v>4.0000999999999998</c:v>
                </c:pt>
                <c:pt idx="6180">
                  <c:v>4.0000999999999998</c:v>
                </c:pt>
                <c:pt idx="6181">
                  <c:v>6.0000999999999998</c:v>
                </c:pt>
                <c:pt idx="6182">
                  <c:v>2.0001000000000002</c:v>
                </c:pt>
                <c:pt idx="6183">
                  <c:v>6.0000999999999998</c:v>
                </c:pt>
                <c:pt idx="6184">
                  <c:v>3.0001000000000002</c:v>
                </c:pt>
                <c:pt idx="6185">
                  <c:v>6.0000999999999998</c:v>
                </c:pt>
                <c:pt idx="6186">
                  <c:v>5.0000999999999998</c:v>
                </c:pt>
                <c:pt idx="6187">
                  <c:v>3.0001000000000002</c:v>
                </c:pt>
                <c:pt idx="6188">
                  <c:v>3.0001000000000002</c:v>
                </c:pt>
                <c:pt idx="6189">
                  <c:v>3.0001000000000002</c:v>
                </c:pt>
                <c:pt idx="6190">
                  <c:v>3.0001000000000002</c:v>
                </c:pt>
                <c:pt idx="6191">
                  <c:v>5.0000999999999998</c:v>
                </c:pt>
                <c:pt idx="6192">
                  <c:v>4.0000999999999998</c:v>
                </c:pt>
                <c:pt idx="6193">
                  <c:v>1.0001</c:v>
                </c:pt>
                <c:pt idx="6194">
                  <c:v>4.0000999999999998</c:v>
                </c:pt>
                <c:pt idx="6195">
                  <c:v>4.0000999999999998</c:v>
                </c:pt>
                <c:pt idx="6196">
                  <c:v>2.0001000000000002</c:v>
                </c:pt>
                <c:pt idx="6197">
                  <c:v>1.0001</c:v>
                </c:pt>
                <c:pt idx="6198">
                  <c:v>8.0000999999999998</c:v>
                </c:pt>
                <c:pt idx="6199">
                  <c:v>5.0000999999999998</c:v>
                </c:pt>
                <c:pt idx="6200">
                  <c:v>6.0000999999999998</c:v>
                </c:pt>
                <c:pt idx="6201">
                  <c:v>7.0000999999999998</c:v>
                </c:pt>
                <c:pt idx="6202">
                  <c:v>225.0001</c:v>
                </c:pt>
                <c:pt idx="6203">
                  <c:v>1174.0001</c:v>
                </c:pt>
                <c:pt idx="6204">
                  <c:v>1188.0001</c:v>
                </c:pt>
                <c:pt idx="6205">
                  <c:v>875.00009999999997</c:v>
                </c:pt>
                <c:pt idx="6206">
                  <c:v>847.00009999999997</c:v>
                </c:pt>
                <c:pt idx="6207">
                  <c:v>598.00009999999997</c:v>
                </c:pt>
                <c:pt idx="6208">
                  <c:v>331.00009999999997</c:v>
                </c:pt>
                <c:pt idx="6209">
                  <c:v>206.0001</c:v>
                </c:pt>
                <c:pt idx="6210">
                  <c:v>116.0001</c:v>
                </c:pt>
                <c:pt idx="6211">
                  <c:v>63.000100000000003</c:v>
                </c:pt>
                <c:pt idx="6212">
                  <c:v>13.0001</c:v>
                </c:pt>
                <c:pt idx="6213">
                  <c:v>9.0000999999999998</c:v>
                </c:pt>
                <c:pt idx="6214">
                  <c:v>6.0000999999999998</c:v>
                </c:pt>
                <c:pt idx="6215">
                  <c:v>7.0000999999999998</c:v>
                </c:pt>
                <c:pt idx="6216">
                  <c:v>4.0000999999999998</c:v>
                </c:pt>
                <c:pt idx="6217">
                  <c:v>1.0001</c:v>
                </c:pt>
                <c:pt idx="6218">
                  <c:v>1.0001</c:v>
                </c:pt>
                <c:pt idx="6219">
                  <c:v>3.0001000000000002</c:v>
                </c:pt>
                <c:pt idx="6220">
                  <c:v>2.0001000000000002</c:v>
                </c:pt>
                <c:pt idx="6221">
                  <c:v>6.0000999999999998</c:v>
                </c:pt>
                <c:pt idx="6222">
                  <c:v>4.0000999999999998</c:v>
                </c:pt>
                <c:pt idx="6223">
                  <c:v>5.0000999999999998</c:v>
                </c:pt>
                <c:pt idx="6224">
                  <c:v>3.0001000000000002</c:v>
                </c:pt>
                <c:pt idx="6225">
                  <c:v>4.0000999999999998</c:v>
                </c:pt>
                <c:pt idx="6226">
                  <c:v>2.0001000000000002</c:v>
                </c:pt>
                <c:pt idx="6227">
                  <c:v>8.0000999999999998</c:v>
                </c:pt>
                <c:pt idx="6228">
                  <c:v>2.0001000000000002</c:v>
                </c:pt>
                <c:pt idx="6229">
                  <c:v>3.0001000000000002</c:v>
                </c:pt>
                <c:pt idx="6230">
                  <c:v>1.0001</c:v>
                </c:pt>
                <c:pt idx="6231">
                  <c:v>3.0001000000000002</c:v>
                </c:pt>
                <c:pt idx="6232">
                  <c:v>3.0001000000000002</c:v>
                </c:pt>
                <c:pt idx="6233">
                  <c:v>2.0001000000000002</c:v>
                </c:pt>
                <c:pt idx="6234">
                  <c:v>1E-4</c:v>
                </c:pt>
                <c:pt idx="6235">
                  <c:v>5.0000999999999998</c:v>
                </c:pt>
                <c:pt idx="6236">
                  <c:v>2.0001000000000002</c:v>
                </c:pt>
                <c:pt idx="6237">
                  <c:v>3.0001000000000002</c:v>
                </c:pt>
                <c:pt idx="6238">
                  <c:v>3.0001000000000002</c:v>
                </c:pt>
                <c:pt idx="6239">
                  <c:v>1E-4</c:v>
                </c:pt>
                <c:pt idx="6240">
                  <c:v>2.0001000000000002</c:v>
                </c:pt>
                <c:pt idx="6241">
                  <c:v>3.0001000000000002</c:v>
                </c:pt>
                <c:pt idx="6242">
                  <c:v>1E-4</c:v>
                </c:pt>
                <c:pt idx="6243">
                  <c:v>2.0001000000000002</c:v>
                </c:pt>
                <c:pt idx="6244">
                  <c:v>1.0001</c:v>
                </c:pt>
                <c:pt idx="6245">
                  <c:v>5.0000999999999998</c:v>
                </c:pt>
                <c:pt idx="6246">
                  <c:v>4.0000999999999998</c:v>
                </c:pt>
                <c:pt idx="6247">
                  <c:v>3.0001000000000002</c:v>
                </c:pt>
                <c:pt idx="6248">
                  <c:v>1.0001</c:v>
                </c:pt>
                <c:pt idx="6249">
                  <c:v>2.0001000000000002</c:v>
                </c:pt>
                <c:pt idx="6250">
                  <c:v>5.0000999999999998</c:v>
                </c:pt>
                <c:pt idx="6251">
                  <c:v>3.0001000000000002</c:v>
                </c:pt>
                <c:pt idx="6252">
                  <c:v>4.0000999999999998</c:v>
                </c:pt>
                <c:pt idx="6253">
                  <c:v>2.0001000000000002</c:v>
                </c:pt>
                <c:pt idx="6254">
                  <c:v>4.0000999999999998</c:v>
                </c:pt>
                <c:pt idx="6255">
                  <c:v>3.0001000000000002</c:v>
                </c:pt>
                <c:pt idx="6256">
                  <c:v>3.0001000000000002</c:v>
                </c:pt>
                <c:pt idx="6257">
                  <c:v>3.0001000000000002</c:v>
                </c:pt>
                <c:pt idx="6258">
                  <c:v>2.0001000000000002</c:v>
                </c:pt>
                <c:pt idx="6259">
                  <c:v>1.0001</c:v>
                </c:pt>
                <c:pt idx="6260">
                  <c:v>1.0001</c:v>
                </c:pt>
                <c:pt idx="6261">
                  <c:v>11.0001</c:v>
                </c:pt>
                <c:pt idx="6262">
                  <c:v>93.000100000000003</c:v>
                </c:pt>
                <c:pt idx="6263">
                  <c:v>318.00009999999997</c:v>
                </c:pt>
                <c:pt idx="6264">
                  <c:v>270.00009999999997</c:v>
                </c:pt>
                <c:pt idx="6265">
                  <c:v>206.0001</c:v>
                </c:pt>
                <c:pt idx="6266">
                  <c:v>192.0001</c:v>
                </c:pt>
                <c:pt idx="6267">
                  <c:v>129.0001</c:v>
                </c:pt>
                <c:pt idx="6268">
                  <c:v>58.000100000000003</c:v>
                </c:pt>
                <c:pt idx="6269">
                  <c:v>45.000100000000003</c:v>
                </c:pt>
                <c:pt idx="6270">
                  <c:v>39.000100000000003</c:v>
                </c:pt>
                <c:pt idx="6271">
                  <c:v>20.0001</c:v>
                </c:pt>
                <c:pt idx="6272">
                  <c:v>13.0001</c:v>
                </c:pt>
                <c:pt idx="6273">
                  <c:v>3.0001000000000002</c:v>
                </c:pt>
                <c:pt idx="6274">
                  <c:v>3.0001000000000002</c:v>
                </c:pt>
                <c:pt idx="6275">
                  <c:v>4.0000999999999998</c:v>
                </c:pt>
                <c:pt idx="6276">
                  <c:v>2.0001000000000002</c:v>
                </c:pt>
                <c:pt idx="6277">
                  <c:v>1.0001</c:v>
                </c:pt>
                <c:pt idx="6278">
                  <c:v>3.0001000000000002</c:v>
                </c:pt>
                <c:pt idx="6279">
                  <c:v>4.0000999999999998</c:v>
                </c:pt>
                <c:pt idx="6280">
                  <c:v>2.0001000000000002</c:v>
                </c:pt>
                <c:pt idx="6281">
                  <c:v>5.0000999999999998</c:v>
                </c:pt>
                <c:pt idx="6282">
                  <c:v>6.0000999999999998</c:v>
                </c:pt>
                <c:pt idx="6283">
                  <c:v>1E-4</c:v>
                </c:pt>
                <c:pt idx="6284">
                  <c:v>4.0000999999999998</c:v>
                </c:pt>
                <c:pt idx="6285">
                  <c:v>4.0000999999999998</c:v>
                </c:pt>
                <c:pt idx="6286">
                  <c:v>2.0001000000000002</c:v>
                </c:pt>
                <c:pt idx="6287">
                  <c:v>5.0000999999999998</c:v>
                </c:pt>
                <c:pt idx="6288">
                  <c:v>4.0000999999999998</c:v>
                </c:pt>
                <c:pt idx="6289">
                  <c:v>4.0000999999999998</c:v>
                </c:pt>
                <c:pt idx="6290">
                  <c:v>2.0001000000000002</c:v>
                </c:pt>
                <c:pt idx="6291">
                  <c:v>2.0001000000000002</c:v>
                </c:pt>
                <c:pt idx="6292">
                  <c:v>7.0000999999999998</c:v>
                </c:pt>
                <c:pt idx="6293">
                  <c:v>5.0000999999999998</c:v>
                </c:pt>
                <c:pt idx="6294">
                  <c:v>4.0000999999999998</c:v>
                </c:pt>
                <c:pt idx="6295">
                  <c:v>11.0001</c:v>
                </c:pt>
                <c:pt idx="6296">
                  <c:v>10.0001</c:v>
                </c:pt>
                <c:pt idx="6297">
                  <c:v>8.0000999999999998</c:v>
                </c:pt>
                <c:pt idx="6298">
                  <c:v>8.0000999999999998</c:v>
                </c:pt>
                <c:pt idx="6299">
                  <c:v>6.0000999999999998</c:v>
                </c:pt>
                <c:pt idx="6300">
                  <c:v>2.0001000000000002</c:v>
                </c:pt>
                <c:pt idx="6301">
                  <c:v>3.0001000000000002</c:v>
                </c:pt>
                <c:pt idx="6302">
                  <c:v>1.0001</c:v>
                </c:pt>
                <c:pt idx="6303">
                  <c:v>2.0001000000000002</c:v>
                </c:pt>
                <c:pt idx="6304">
                  <c:v>4.0000999999999998</c:v>
                </c:pt>
                <c:pt idx="6305">
                  <c:v>5.0000999999999998</c:v>
                </c:pt>
                <c:pt idx="6306">
                  <c:v>7.0000999999999998</c:v>
                </c:pt>
                <c:pt idx="6307">
                  <c:v>6.0000999999999998</c:v>
                </c:pt>
                <c:pt idx="6308">
                  <c:v>4.0000999999999998</c:v>
                </c:pt>
                <c:pt idx="6309">
                  <c:v>2.0001000000000002</c:v>
                </c:pt>
                <c:pt idx="6310">
                  <c:v>3.0001000000000002</c:v>
                </c:pt>
                <c:pt idx="6311">
                  <c:v>5.0000999999999998</c:v>
                </c:pt>
                <c:pt idx="6312">
                  <c:v>4.0000999999999998</c:v>
                </c:pt>
                <c:pt idx="6313">
                  <c:v>4.0000999999999998</c:v>
                </c:pt>
                <c:pt idx="6314">
                  <c:v>2.0001000000000002</c:v>
                </c:pt>
                <c:pt idx="6315">
                  <c:v>7.0000999999999998</c:v>
                </c:pt>
                <c:pt idx="6316">
                  <c:v>2.0001000000000002</c:v>
                </c:pt>
                <c:pt idx="6317">
                  <c:v>7.0000999999999998</c:v>
                </c:pt>
                <c:pt idx="6318">
                  <c:v>3.0001000000000002</c:v>
                </c:pt>
                <c:pt idx="6319">
                  <c:v>5.0000999999999998</c:v>
                </c:pt>
                <c:pt idx="6320">
                  <c:v>31.0001</c:v>
                </c:pt>
                <c:pt idx="6321">
                  <c:v>55.000100000000003</c:v>
                </c:pt>
                <c:pt idx="6322">
                  <c:v>67.000100000000003</c:v>
                </c:pt>
                <c:pt idx="6323">
                  <c:v>61.000100000000003</c:v>
                </c:pt>
                <c:pt idx="6324">
                  <c:v>47.000100000000003</c:v>
                </c:pt>
                <c:pt idx="6325">
                  <c:v>36.000100000000003</c:v>
                </c:pt>
                <c:pt idx="6326">
                  <c:v>28.0001</c:v>
                </c:pt>
                <c:pt idx="6327">
                  <c:v>16.0001</c:v>
                </c:pt>
                <c:pt idx="6328">
                  <c:v>11.0001</c:v>
                </c:pt>
                <c:pt idx="6329">
                  <c:v>12.0001</c:v>
                </c:pt>
                <c:pt idx="6330">
                  <c:v>4.0000999999999998</c:v>
                </c:pt>
                <c:pt idx="6331">
                  <c:v>2.0001000000000002</c:v>
                </c:pt>
                <c:pt idx="6332">
                  <c:v>7.0000999999999998</c:v>
                </c:pt>
                <c:pt idx="6333">
                  <c:v>7.0000999999999998</c:v>
                </c:pt>
                <c:pt idx="6334">
                  <c:v>2.0001000000000002</c:v>
                </c:pt>
                <c:pt idx="6335">
                  <c:v>5.0000999999999998</c:v>
                </c:pt>
                <c:pt idx="6336">
                  <c:v>2.0001000000000002</c:v>
                </c:pt>
                <c:pt idx="6337">
                  <c:v>5.0000999999999998</c:v>
                </c:pt>
                <c:pt idx="6338">
                  <c:v>6.0000999999999998</c:v>
                </c:pt>
                <c:pt idx="6339">
                  <c:v>3.0001000000000002</c:v>
                </c:pt>
                <c:pt idx="6340">
                  <c:v>7.0000999999999998</c:v>
                </c:pt>
                <c:pt idx="6341">
                  <c:v>2.0001000000000002</c:v>
                </c:pt>
                <c:pt idx="6342">
                  <c:v>2.0001000000000002</c:v>
                </c:pt>
                <c:pt idx="6343">
                  <c:v>9.0000999999999998</c:v>
                </c:pt>
                <c:pt idx="6344">
                  <c:v>4.0000999999999998</c:v>
                </c:pt>
                <c:pt idx="6345">
                  <c:v>5.0000999999999998</c:v>
                </c:pt>
                <c:pt idx="6346">
                  <c:v>8.0000999999999998</c:v>
                </c:pt>
                <c:pt idx="6347">
                  <c:v>5.0000999999999998</c:v>
                </c:pt>
                <c:pt idx="6348">
                  <c:v>9.0000999999999998</c:v>
                </c:pt>
                <c:pt idx="6349">
                  <c:v>2.0001000000000002</c:v>
                </c:pt>
                <c:pt idx="6350">
                  <c:v>12.0001</c:v>
                </c:pt>
                <c:pt idx="6351">
                  <c:v>29.0001</c:v>
                </c:pt>
                <c:pt idx="6352">
                  <c:v>42.000100000000003</c:v>
                </c:pt>
                <c:pt idx="6353">
                  <c:v>21.0001</c:v>
                </c:pt>
                <c:pt idx="6354">
                  <c:v>28.0001</c:v>
                </c:pt>
                <c:pt idx="6355">
                  <c:v>37.000100000000003</c:v>
                </c:pt>
                <c:pt idx="6356">
                  <c:v>18.0001</c:v>
                </c:pt>
                <c:pt idx="6357">
                  <c:v>7.0000999999999998</c:v>
                </c:pt>
                <c:pt idx="6358">
                  <c:v>5.0000999999999998</c:v>
                </c:pt>
                <c:pt idx="6359">
                  <c:v>7.0000999999999998</c:v>
                </c:pt>
                <c:pt idx="6360">
                  <c:v>7.0000999999999998</c:v>
                </c:pt>
                <c:pt idx="6361">
                  <c:v>10.0001</c:v>
                </c:pt>
                <c:pt idx="6362">
                  <c:v>12.0001</c:v>
                </c:pt>
                <c:pt idx="6363">
                  <c:v>13.0001</c:v>
                </c:pt>
                <c:pt idx="6364">
                  <c:v>9.0000999999999998</c:v>
                </c:pt>
                <c:pt idx="6365">
                  <c:v>5.0000999999999998</c:v>
                </c:pt>
                <c:pt idx="6366">
                  <c:v>5.0000999999999998</c:v>
                </c:pt>
                <c:pt idx="6367">
                  <c:v>8.0000999999999998</c:v>
                </c:pt>
                <c:pt idx="6368">
                  <c:v>10.0001</c:v>
                </c:pt>
                <c:pt idx="6369">
                  <c:v>16.0001</c:v>
                </c:pt>
                <c:pt idx="6370">
                  <c:v>13.0001</c:v>
                </c:pt>
                <c:pt idx="6371">
                  <c:v>21.0001</c:v>
                </c:pt>
                <c:pt idx="6372">
                  <c:v>16.0001</c:v>
                </c:pt>
                <c:pt idx="6373">
                  <c:v>22.0001</c:v>
                </c:pt>
                <c:pt idx="6374">
                  <c:v>26.0001</c:v>
                </c:pt>
                <c:pt idx="6375">
                  <c:v>33.000100000000003</c:v>
                </c:pt>
                <c:pt idx="6376">
                  <c:v>54.000100000000003</c:v>
                </c:pt>
                <c:pt idx="6377">
                  <c:v>181.0001</c:v>
                </c:pt>
                <c:pt idx="6378">
                  <c:v>4698.0001000000002</c:v>
                </c:pt>
                <c:pt idx="6379">
                  <c:v>23989.000100000001</c:v>
                </c:pt>
                <c:pt idx="6380">
                  <c:v>22991.000100000001</c:v>
                </c:pt>
                <c:pt idx="6381">
                  <c:v>18465.000100000001</c:v>
                </c:pt>
                <c:pt idx="6382">
                  <c:v>18051.000100000001</c:v>
                </c:pt>
                <c:pt idx="6383">
                  <c:v>13912.000099999999</c:v>
                </c:pt>
                <c:pt idx="6384">
                  <c:v>7790.0001000000002</c:v>
                </c:pt>
                <c:pt idx="6385">
                  <c:v>5008.0001000000002</c:v>
                </c:pt>
                <c:pt idx="6386">
                  <c:v>3341.0001000000002</c:v>
                </c:pt>
                <c:pt idx="6387">
                  <c:v>1546.0001</c:v>
                </c:pt>
                <c:pt idx="6388">
                  <c:v>294.00009999999997</c:v>
                </c:pt>
                <c:pt idx="6389">
                  <c:v>53.000100000000003</c:v>
                </c:pt>
                <c:pt idx="6390">
                  <c:v>28.0001</c:v>
                </c:pt>
                <c:pt idx="6391">
                  <c:v>18.0001</c:v>
                </c:pt>
                <c:pt idx="6392">
                  <c:v>13.0001</c:v>
                </c:pt>
                <c:pt idx="6393">
                  <c:v>16.0001</c:v>
                </c:pt>
                <c:pt idx="6394">
                  <c:v>12.0001</c:v>
                </c:pt>
                <c:pt idx="6395">
                  <c:v>9.0000999999999998</c:v>
                </c:pt>
                <c:pt idx="6396">
                  <c:v>14.0001</c:v>
                </c:pt>
                <c:pt idx="6397">
                  <c:v>12.0001</c:v>
                </c:pt>
                <c:pt idx="6398">
                  <c:v>15.0001</c:v>
                </c:pt>
                <c:pt idx="6399">
                  <c:v>13.0001</c:v>
                </c:pt>
                <c:pt idx="6400">
                  <c:v>15.0001</c:v>
                </c:pt>
                <c:pt idx="6401">
                  <c:v>10.0001</c:v>
                </c:pt>
                <c:pt idx="6402">
                  <c:v>3.0001000000000002</c:v>
                </c:pt>
                <c:pt idx="6403">
                  <c:v>5.0000999999999998</c:v>
                </c:pt>
                <c:pt idx="6404">
                  <c:v>9.0000999999999998</c:v>
                </c:pt>
                <c:pt idx="6405">
                  <c:v>6.0000999999999998</c:v>
                </c:pt>
                <c:pt idx="6406">
                  <c:v>4.0000999999999998</c:v>
                </c:pt>
                <c:pt idx="6407">
                  <c:v>8.0000999999999998</c:v>
                </c:pt>
                <c:pt idx="6408">
                  <c:v>3.0001000000000002</c:v>
                </c:pt>
                <c:pt idx="6409">
                  <c:v>11.0001</c:v>
                </c:pt>
                <c:pt idx="6410">
                  <c:v>8.0000999999999998</c:v>
                </c:pt>
                <c:pt idx="6411">
                  <c:v>4.0000999999999998</c:v>
                </c:pt>
                <c:pt idx="6412">
                  <c:v>5.0000999999999998</c:v>
                </c:pt>
                <c:pt idx="6413">
                  <c:v>12.0001</c:v>
                </c:pt>
                <c:pt idx="6414">
                  <c:v>11.0001</c:v>
                </c:pt>
                <c:pt idx="6415">
                  <c:v>9.0000999999999998</c:v>
                </c:pt>
                <c:pt idx="6416">
                  <c:v>7.0000999999999998</c:v>
                </c:pt>
                <c:pt idx="6417">
                  <c:v>10.0001</c:v>
                </c:pt>
                <c:pt idx="6418">
                  <c:v>6.0000999999999998</c:v>
                </c:pt>
                <c:pt idx="6419">
                  <c:v>9.0000999999999998</c:v>
                </c:pt>
                <c:pt idx="6420">
                  <c:v>6.0000999999999998</c:v>
                </c:pt>
                <c:pt idx="6421">
                  <c:v>10.0001</c:v>
                </c:pt>
                <c:pt idx="6422">
                  <c:v>7.0000999999999998</c:v>
                </c:pt>
                <c:pt idx="6423">
                  <c:v>6.0000999999999998</c:v>
                </c:pt>
                <c:pt idx="6424">
                  <c:v>10.0001</c:v>
                </c:pt>
                <c:pt idx="6425">
                  <c:v>4.0000999999999998</c:v>
                </c:pt>
                <c:pt idx="6426">
                  <c:v>16.0001</c:v>
                </c:pt>
                <c:pt idx="6427">
                  <c:v>8.0000999999999998</c:v>
                </c:pt>
                <c:pt idx="6428">
                  <c:v>10.0001</c:v>
                </c:pt>
                <c:pt idx="6429">
                  <c:v>8.0000999999999998</c:v>
                </c:pt>
                <c:pt idx="6430">
                  <c:v>7.0000999999999998</c:v>
                </c:pt>
                <c:pt idx="6431">
                  <c:v>3.0001000000000002</c:v>
                </c:pt>
                <c:pt idx="6432">
                  <c:v>4.0000999999999998</c:v>
                </c:pt>
                <c:pt idx="6433">
                  <c:v>7.0000999999999998</c:v>
                </c:pt>
                <c:pt idx="6434">
                  <c:v>11.0001</c:v>
                </c:pt>
                <c:pt idx="6435">
                  <c:v>3.0001000000000002</c:v>
                </c:pt>
                <c:pt idx="6436">
                  <c:v>7.0000999999999998</c:v>
                </c:pt>
                <c:pt idx="6437">
                  <c:v>47.000100000000003</c:v>
                </c:pt>
                <c:pt idx="6438">
                  <c:v>81.000100000000003</c:v>
                </c:pt>
                <c:pt idx="6439">
                  <c:v>89.000100000000003</c:v>
                </c:pt>
                <c:pt idx="6440">
                  <c:v>80.000100000000003</c:v>
                </c:pt>
                <c:pt idx="6441">
                  <c:v>70.000100000000003</c:v>
                </c:pt>
                <c:pt idx="6442">
                  <c:v>42.000100000000003</c:v>
                </c:pt>
                <c:pt idx="6443">
                  <c:v>40.000100000000003</c:v>
                </c:pt>
                <c:pt idx="6444">
                  <c:v>23.0001</c:v>
                </c:pt>
                <c:pt idx="6445">
                  <c:v>27.0001</c:v>
                </c:pt>
                <c:pt idx="6446">
                  <c:v>14.0001</c:v>
                </c:pt>
                <c:pt idx="6447">
                  <c:v>6.0000999999999998</c:v>
                </c:pt>
                <c:pt idx="6448">
                  <c:v>7.0000999999999998</c:v>
                </c:pt>
                <c:pt idx="6449">
                  <c:v>4.0000999999999998</c:v>
                </c:pt>
                <c:pt idx="6450">
                  <c:v>5.0000999999999998</c:v>
                </c:pt>
                <c:pt idx="6451">
                  <c:v>7.0000999999999998</c:v>
                </c:pt>
                <c:pt idx="6452">
                  <c:v>2.0001000000000002</c:v>
                </c:pt>
                <c:pt idx="6453">
                  <c:v>6.0000999999999998</c:v>
                </c:pt>
                <c:pt idx="6454">
                  <c:v>7.0000999999999998</c:v>
                </c:pt>
                <c:pt idx="6455">
                  <c:v>5.0000999999999998</c:v>
                </c:pt>
                <c:pt idx="6456">
                  <c:v>5.0000999999999998</c:v>
                </c:pt>
                <c:pt idx="6457">
                  <c:v>10.0001</c:v>
                </c:pt>
                <c:pt idx="6458">
                  <c:v>7.0000999999999998</c:v>
                </c:pt>
                <c:pt idx="6459">
                  <c:v>2.0001000000000002</c:v>
                </c:pt>
                <c:pt idx="6460">
                  <c:v>8.0000999999999998</c:v>
                </c:pt>
                <c:pt idx="6461">
                  <c:v>6.0000999999999998</c:v>
                </c:pt>
                <c:pt idx="6462">
                  <c:v>8.0000999999999998</c:v>
                </c:pt>
                <c:pt idx="6463">
                  <c:v>10.0001</c:v>
                </c:pt>
                <c:pt idx="6464">
                  <c:v>9.0000999999999998</c:v>
                </c:pt>
                <c:pt idx="6465">
                  <c:v>8.0000999999999998</c:v>
                </c:pt>
                <c:pt idx="6466">
                  <c:v>11.0001</c:v>
                </c:pt>
                <c:pt idx="6467">
                  <c:v>6.0000999999999998</c:v>
                </c:pt>
                <c:pt idx="6468">
                  <c:v>4.0000999999999998</c:v>
                </c:pt>
                <c:pt idx="6469">
                  <c:v>7.0000999999999998</c:v>
                </c:pt>
                <c:pt idx="6470">
                  <c:v>8.0000999999999998</c:v>
                </c:pt>
                <c:pt idx="6471">
                  <c:v>5.0000999999999998</c:v>
                </c:pt>
                <c:pt idx="6472">
                  <c:v>4.0000999999999998</c:v>
                </c:pt>
                <c:pt idx="6473">
                  <c:v>2.0001000000000002</c:v>
                </c:pt>
                <c:pt idx="6474">
                  <c:v>7.0000999999999998</c:v>
                </c:pt>
                <c:pt idx="6475">
                  <c:v>7.0000999999999998</c:v>
                </c:pt>
                <c:pt idx="6476">
                  <c:v>6.0000999999999998</c:v>
                </c:pt>
                <c:pt idx="6477">
                  <c:v>7.0000999999999998</c:v>
                </c:pt>
                <c:pt idx="6478">
                  <c:v>10.0001</c:v>
                </c:pt>
                <c:pt idx="6479">
                  <c:v>8.0000999999999998</c:v>
                </c:pt>
                <c:pt idx="6480">
                  <c:v>7.0000999999999998</c:v>
                </c:pt>
                <c:pt idx="6481">
                  <c:v>8.0000999999999998</c:v>
                </c:pt>
                <c:pt idx="6482">
                  <c:v>12.0001</c:v>
                </c:pt>
                <c:pt idx="6483">
                  <c:v>13.0001</c:v>
                </c:pt>
                <c:pt idx="6484">
                  <c:v>13.0001</c:v>
                </c:pt>
                <c:pt idx="6485">
                  <c:v>10.0001</c:v>
                </c:pt>
                <c:pt idx="6486">
                  <c:v>20.0001</c:v>
                </c:pt>
                <c:pt idx="6487">
                  <c:v>7.0000999999999998</c:v>
                </c:pt>
                <c:pt idx="6488">
                  <c:v>11.0001</c:v>
                </c:pt>
                <c:pt idx="6489">
                  <c:v>24.0001</c:v>
                </c:pt>
                <c:pt idx="6490">
                  <c:v>19.0001</c:v>
                </c:pt>
                <c:pt idx="6491">
                  <c:v>21.0001</c:v>
                </c:pt>
                <c:pt idx="6492">
                  <c:v>55.000100000000003</c:v>
                </c:pt>
                <c:pt idx="6493">
                  <c:v>269.00009999999997</c:v>
                </c:pt>
                <c:pt idx="6494">
                  <c:v>5774.0001000000002</c:v>
                </c:pt>
                <c:pt idx="6495">
                  <c:v>17598.000100000001</c:v>
                </c:pt>
                <c:pt idx="6496">
                  <c:v>13970.000099999999</c:v>
                </c:pt>
                <c:pt idx="6497">
                  <c:v>11981.000099999999</c:v>
                </c:pt>
                <c:pt idx="6498">
                  <c:v>11906.000099999999</c:v>
                </c:pt>
                <c:pt idx="6499">
                  <c:v>8266.0000999999993</c:v>
                </c:pt>
                <c:pt idx="6500">
                  <c:v>4801.0001000000002</c:v>
                </c:pt>
                <c:pt idx="6501">
                  <c:v>3094.0001000000002</c:v>
                </c:pt>
                <c:pt idx="6502">
                  <c:v>2005.0001</c:v>
                </c:pt>
                <c:pt idx="6503">
                  <c:v>722.00009999999997</c:v>
                </c:pt>
                <c:pt idx="6504">
                  <c:v>106.0001</c:v>
                </c:pt>
                <c:pt idx="6505">
                  <c:v>43.000100000000003</c:v>
                </c:pt>
                <c:pt idx="6506">
                  <c:v>31.0001</c:v>
                </c:pt>
                <c:pt idx="6507">
                  <c:v>17.0001</c:v>
                </c:pt>
                <c:pt idx="6508">
                  <c:v>16.0001</c:v>
                </c:pt>
                <c:pt idx="6509">
                  <c:v>8.0000999999999998</c:v>
                </c:pt>
                <c:pt idx="6510">
                  <c:v>8.0000999999999998</c:v>
                </c:pt>
                <c:pt idx="6511">
                  <c:v>11.0001</c:v>
                </c:pt>
                <c:pt idx="6512">
                  <c:v>8.0000999999999998</c:v>
                </c:pt>
                <c:pt idx="6513">
                  <c:v>6.0000999999999998</c:v>
                </c:pt>
                <c:pt idx="6514">
                  <c:v>7.0000999999999998</c:v>
                </c:pt>
                <c:pt idx="6515">
                  <c:v>7.0000999999999998</c:v>
                </c:pt>
                <c:pt idx="6516">
                  <c:v>9.0000999999999998</c:v>
                </c:pt>
                <c:pt idx="6517">
                  <c:v>5.0000999999999998</c:v>
                </c:pt>
                <c:pt idx="6518">
                  <c:v>10.0001</c:v>
                </c:pt>
                <c:pt idx="6519">
                  <c:v>8.0000999999999998</c:v>
                </c:pt>
                <c:pt idx="6520">
                  <c:v>8.0000999999999998</c:v>
                </c:pt>
                <c:pt idx="6521">
                  <c:v>3.0001000000000002</c:v>
                </c:pt>
                <c:pt idx="6522">
                  <c:v>8.0000999999999998</c:v>
                </c:pt>
                <c:pt idx="6523">
                  <c:v>5.0000999999999998</c:v>
                </c:pt>
                <c:pt idx="6524">
                  <c:v>10.0001</c:v>
                </c:pt>
                <c:pt idx="6525">
                  <c:v>4.0000999999999998</c:v>
                </c:pt>
                <c:pt idx="6526">
                  <c:v>3.0001000000000002</c:v>
                </c:pt>
                <c:pt idx="6527">
                  <c:v>7.0000999999999998</c:v>
                </c:pt>
                <c:pt idx="6528">
                  <c:v>6.0000999999999998</c:v>
                </c:pt>
                <c:pt idx="6529">
                  <c:v>3.0001000000000002</c:v>
                </c:pt>
                <c:pt idx="6530">
                  <c:v>4.0000999999999998</c:v>
                </c:pt>
                <c:pt idx="6531">
                  <c:v>6.0000999999999998</c:v>
                </c:pt>
                <c:pt idx="6532">
                  <c:v>4.0000999999999998</c:v>
                </c:pt>
                <c:pt idx="6533">
                  <c:v>5.0000999999999998</c:v>
                </c:pt>
                <c:pt idx="6534">
                  <c:v>4.0000999999999998</c:v>
                </c:pt>
                <c:pt idx="6535">
                  <c:v>7.0000999999999998</c:v>
                </c:pt>
                <c:pt idx="6536">
                  <c:v>8.0000999999999998</c:v>
                </c:pt>
                <c:pt idx="6537">
                  <c:v>3.0001000000000002</c:v>
                </c:pt>
                <c:pt idx="6538">
                  <c:v>4.0000999999999998</c:v>
                </c:pt>
                <c:pt idx="6539">
                  <c:v>2.0001000000000002</c:v>
                </c:pt>
                <c:pt idx="6540">
                  <c:v>5.0000999999999998</c:v>
                </c:pt>
                <c:pt idx="6541">
                  <c:v>6.0000999999999998</c:v>
                </c:pt>
                <c:pt idx="6542">
                  <c:v>5.0000999999999998</c:v>
                </c:pt>
                <c:pt idx="6543">
                  <c:v>5.0000999999999998</c:v>
                </c:pt>
                <c:pt idx="6544">
                  <c:v>6.0000999999999998</c:v>
                </c:pt>
                <c:pt idx="6545">
                  <c:v>6.0000999999999998</c:v>
                </c:pt>
                <c:pt idx="6546">
                  <c:v>4.0000999999999998</c:v>
                </c:pt>
                <c:pt idx="6547">
                  <c:v>7.0000999999999998</c:v>
                </c:pt>
                <c:pt idx="6548">
                  <c:v>6.0000999999999998</c:v>
                </c:pt>
                <c:pt idx="6549">
                  <c:v>9.0000999999999998</c:v>
                </c:pt>
                <c:pt idx="6550">
                  <c:v>4.0000999999999998</c:v>
                </c:pt>
                <c:pt idx="6551">
                  <c:v>15.0001</c:v>
                </c:pt>
                <c:pt idx="6552">
                  <c:v>77.000100000000003</c:v>
                </c:pt>
                <c:pt idx="6553">
                  <c:v>126.0001</c:v>
                </c:pt>
                <c:pt idx="6554">
                  <c:v>141.0001</c:v>
                </c:pt>
                <c:pt idx="6555">
                  <c:v>116.0001</c:v>
                </c:pt>
                <c:pt idx="6556">
                  <c:v>106.0001</c:v>
                </c:pt>
                <c:pt idx="6557">
                  <c:v>65.000100000000003</c:v>
                </c:pt>
                <c:pt idx="6558">
                  <c:v>42.000100000000003</c:v>
                </c:pt>
                <c:pt idx="6559">
                  <c:v>23.0001</c:v>
                </c:pt>
                <c:pt idx="6560">
                  <c:v>27.0001</c:v>
                </c:pt>
                <c:pt idx="6561">
                  <c:v>8.0000999999999998</c:v>
                </c:pt>
                <c:pt idx="6562">
                  <c:v>11.0001</c:v>
                </c:pt>
                <c:pt idx="6563">
                  <c:v>6.0000999999999998</c:v>
                </c:pt>
                <c:pt idx="6564">
                  <c:v>6.0000999999999998</c:v>
                </c:pt>
                <c:pt idx="6565">
                  <c:v>5.0000999999999998</c:v>
                </c:pt>
                <c:pt idx="6566">
                  <c:v>2.0001000000000002</c:v>
                </c:pt>
                <c:pt idx="6567">
                  <c:v>3.0001000000000002</c:v>
                </c:pt>
                <c:pt idx="6568">
                  <c:v>2.0001000000000002</c:v>
                </c:pt>
                <c:pt idx="6569">
                  <c:v>1E-4</c:v>
                </c:pt>
                <c:pt idx="6570">
                  <c:v>2.0001000000000002</c:v>
                </c:pt>
                <c:pt idx="6571">
                  <c:v>1.0001</c:v>
                </c:pt>
                <c:pt idx="6572">
                  <c:v>8.0000999999999998</c:v>
                </c:pt>
                <c:pt idx="6573">
                  <c:v>6.0000999999999998</c:v>
                </c:pt>
                <c:pt idx="6574">
                  <c:v>3.0001000000000002</c:v>
                </c:pt>
                <c:pt idx="6575">
                  <c:v>5.0000999999999998</c:v>
                </c:pt>
                <c:pt idx="6576">
                  <c:v>3.0001000000000002</c:v>
                </c:pt>
                <c:pt idx="6577">
                  <c:v>4.0000999999999998</c:v>
                </c:pt>
                <c:pt idx="6578">
                  <c:v>8.0000999999999998</c:v>
                </c:pt>
                <c:pt idx="6579">
                  <c:v>6.0000999999999998</c:v>
                </c:pt>
                <c:pt idx="6580">
                  <c:v>3.0001000000000002</c:v>
                </c:pt>
                <c:pt idx="6581">
                  <c:v>4.0000999999999998</c:v>
                </c:pt>
                <c:pt idx="6582">
                  <c:v>6.0000999999999998</c:v>
                </c:pt>
                <c:pt idx="6583">
                  <c:v>4.0000999999999998</c:v>
                </c:pt>
                <c:pt idx="6584">
                  <c:v>1.0001</c:v>
                </c:pt>
                <c:pt idx="6585">
                  <c:v>7.0000999999999998</c:v>
                </c:pt>
                <c:pt idx="6586">
                  <c:v>2.0001000000000002</c:v>
                </c:pt>
                <c:pt idx="6587">
                  <c:v>5.0000999999999998</c:v>
                </c:pt>
                <c:pt idx="6588">
                  <c:v>2.0001000000000002</c:v>
                </c:pt>
                <c:pt idx="6589">
                  <c:v>2.0001000000000002</c:v>
                </c:pt>
                <c:pt idx="6590">
                  <c:v>4.0000999999999998</c:v>
                </c:pt>
                <c:pt idx="6591">
                  <c:v>6.0000999999999998</c:v>
                </c:pt>
                <c:pt idx="6592">
                  <c:v>5.0000999999999998</c:v>
                </c:pt>
                <c:pt idx="6593">
                  <c:v>6.0000999999999998</c:v>
                </c:pt>
                <c:pt idx="6594">
                  <c:v>6.0000999999999998</c:v>
                </c:pt>
                <c:pt idx="6595">
                  <c:v>3.0001000000000002</c:v>
                </c:pt>
                <c:pt idx="6596">
                  <c:v>2.0001000000000002</c:v>
                </c:pt>
                <c:pt idx="6597">
                  <c:v>3.0001000000000002</c:v>
                </c:pt>
                <c:pt idx="6598">
                  <c:v>5.0000999999999998</c:v>
                </c:pt>
                <c:pt idx="6599">
                  <c:v>2.0001000000000002</c:v>
                </c:pt>
                <c:pt idx="6600">
                  <c:v>2.0001000000000002</c:v>
                </c:pt>
                <c:pt idx="6601">
                  <c:v>4.0000999999999998</c:v>
                </c:pt>
                <c:pt idx="6602">
                  <c:v>5.0000999999999998</c:v>
                </c:pt>
                <c:pt idx="6603">
                  <c:v>2.0001000000000002</c:v>
                </c:pt>
                <c:pt idx="6604">
                  <c:v>3.0001000000000002</c:v>
                </c:pt>
                <c:pt idx="6605">
                  <c:v>4.0000999999999998</c:v>
                </c:pt>
                <c:pt idx="6606">
                  <c:v>1.0001</c:v>
                </c:pt>
                <c:pt idx="6607">
                  <c:v>6.0000999999999998</c:v>
                </c:pt>
                <c:pt idx="6608">
                  <c:v>1.0001</c:v>
                </c:pt>
                <c:pt idx="6609">
                  <c:v>67.000100000000003</c:v>
                </c:pt>
                <c:pt idx="6610">
                  <c:v>165.0001</c:v>
                </c:pt>
                <c:pt idx="6611">
                  <c:v>252.0001</c:v>
                </c:pt>
                <c:pt idx="6612">
                  <c:v>169.0001</c:v>
                </c:pt>
                <c:pt idx="6613">
                  <c:v>143.0001</c:v>
                </c:pt>
                <c:pt idx="6614">
                  <c:v>107.0001</c:v>
                </c:pt>
                <c:pt idx="6615">
                  <c:v>75.000100000000003</c:v>
                </c:pt>
                <c:pt idx="6616">
                  <c:v>53.000100000000003</c:v>
                </c:pt>
                <c:pt idx="6617">
                  <c:v>25.0001</c:v>
                </c:pt>
                <c:pt idx="6618">
                  <c:v>13.0001</c:v>
                </c:pt>
                <c:pt idx="6619">
                  <c:v>22.0001</c:v>
                </c:pt>
                <c:pt idx="6620">
                  <c:v>15.0001</c:v>
                </c:pt>
                <c:pt idx="6621">
                  <c:v>5.0000999999999998</c:v>
                </c:pt>
                <c:pt idx="6622">
                  <c:v>8.0000999999999998</c:v>
                </c:pt>
                <c:pt idx="6623">
                  <c:v>6.0000999999999998</c:v>
                </c:pt>
                <c:pt idx="6624">
                  <c:v>4.0000999999999998</c:v>
                </c:pt>
                <c:pt idx="6625">
                  <c:v>1E-4</c:v>
                </c:pt>
                <c:pt idx="6626">
                  <c:v>2.0001000000000002</c:v>
                </c:pt>
                <c:pt idx="6627">
                  <c:v>1.0001</c:v>
                </c:pt>
                <c:pt idx="6628">
                  <c:v>2.0001000000000002</c:v>
                </c:pt>
                <c:pt idx="6629">
                  <c:v>3.0001000000000002</c:v>
                </c:pt>
                <c:pt idx="6630">
                  <c:v>5.0000999999999998</c:v>
                </c:pt>
                <c:pt idx="6631">
                  <c:v>5.0000999999999998</c:v>
                </c:pt>
                <c:pt idx="6632">
                  <c:v>2.0001000000000002</c:v>
                </c:pt>
                <c:pt idx="6633">
                  <c:v>2.0001000000000002</c:v>
                </c:pt>
                <c:pt idx="6634">
                  <c:v>3.0001000000000002</c:v>
                </c:pt>
                <c:pt idx="6635">
                  <c:v>4.0000999999999998</c:v>
                </c:pt>
                <c:pt idx="6636">
                  <c:v>4.0000999999999998</c:v>
                </c:pt>
                <c:pt idx="6637">
                  <c:v>1.0001</c:v>
                </c:pt>
                <c:pt idx="6638">
                  <c:v>4.0000999999999998</c:v>
                </c:pt>
                <c:pt idx="6639">
                  <c:v>1.0001</c:v>
                </c:pt>
                <c:pt idx="6640">
                  <c:v>2.0001000000000002</c:v>
                </c:pt>
                <c:pt idx="6641">
                  <c:v>2.0001000000000002</c:v>
                </c:pt>
                <c:pt idx="6642">
                  <c:v>3.0001000000000002</c:v>
                </c:pt>
                <c:pt idx="6643">
                  <c:v>4.0000999999999998</c:v>
                </c:pt>
                <c:pt idx="6644">
                  <c:v>1E-4</c:v>
                </c:pt>
                <c:pt idx="6645">
                  <c:v>1.0001</c:v>
                </c:pt>
                <c:pt idx="6646">
                  <c:v>2.0001000000000002</c:v>
                </c:pt>
                <c:pt idx="6647">
                  <c:v>2.0001000000000002</c:v>
                </c:pt>
                <c:pt idx="6648">
                  <c:v>2.0001000000000002</c:v>
                </c:pt>
                <c:pt idx="6649">
                  <c:v>1.0001</c:v>
                </c:pt>
                <c:pt idx="6650">
                  <c:v>3.0001000000000002</c:v>
                </c:pt>
                <c:pt idx="6651">
                  <c:v>1.0001</c:v>
                </c:pt>
                <c:pt idx="6652">
                  <c:v>4.0000999999999998</c:v>
                </c:pt>
                <c:pt idx="6653">
                  <c:v>1.0001</c:v>
                </c:pt>
                <c:pt idx="6654">
                  <c:v>4.0000999999999998</c:v>
                </c:pt>
                <c:pt idx="6655">
                  <c:v>5.0000999999999998</c:v>
                </c:pt>
                <c:pt idx="6656">
                  <c:v>2.0001000000000002</c:v>
                </c:pt>
                <c:pt idx="6657">
                  <c:v>2.0001000000000002</c:v>
                </c:pt>
                <c:pt idx="6658">
                  <c:v>1E-4</c:v>
                </c:pt>
                <c:pt idx="6659">
                  <c:v>2.0001000000000002</c:v>
                </c:pt>
                <c:pt idx="6660">
                  <c:v>6.0000999999999998</c:v>
                </c:pt>
                <c:pt idx="6661">
                  <c:v>1.0001</c:v>
                </c:pt>
                <c:pt idx="6662">
                  <c:v>2.0001000000000002</c:v>
                </c:pt>
                <c:pt idx="6663">
                  <c:v>1.0001</c:v>
                </c:pt>
                <c:pt idx="6664">
                  <c:v>6.0000999999999998</c:v>
                </c:pt>
                <c:pt idx="6665">
                  <c:v>2.0001000000000002</c:v>
                </c:pt>
                <c:pt idx="6666">
                  <c:v>12.0001</c:v>
                </c:pt>
                <c:pt idx="6667">
                  <c:v>44.000100000000003</c:v>
                </c:pt>
                <c:pt idx="6668">
                  <c:v>66.000100000000003</c:v>
                </c:pt>
                <c:pt idx="6669">
                  <c:v>37.000100000000003</c:v>
                </c:pt>
                <c:pt idx="6670">
                  <c:v>30.0001</c:v>
                </c:pt>
                <c:pt idx="6671">
                  <c:v>30.0001</c:v>
                </c:pt>
                <c:pt idx="6672">
                  <c:v>18.0001</c:v>
                </c:pt>
                <c:pt idx="6673">
                  <c:v>11.0001</c:v>
                </c:pt>
                <c:pt idx="6674">
                  <c:v>13.0001</c:v>
                </c:pt>
                <c:pt idx="6675">
                  <c:v>7.0000999999999998</c:v>
                </c:pt>
                <c:pt idx="6676">
                  <c:v>3.0001000000000002</c:v>
                </c:pt>
                <c:pt idx="6677">
                  <c:v>3.0001000000000002</c:v>
                </c:pt>
                <c:pt idx="6678">
                  <c:v>2.0001000000000002</c:v>
                </c:pt>
                <c:pt idx="6679">
                  <c:v>3.0001000000000002</c:v>
                </c:pt>
                <c:pt idx="6680">
                  <c:v>2.0001000000000002</c:v>
                </c:pt>
                <c:pt idx="6681">
                  <c:v>3.0001000000000002</c:v>
                </c:pt>
                <c:pt idx="6682">
                  <c:v>3.0001000000000002</c:v>
                </c:pt>
                <c:pt idx="6683">
                  <c:v>2.0001000000000002</c:v>
                </c:pt>
                <c:pt idx="6684">
                  <c:v>2.0001000000000002</c:v>
                </c:pt>
                <c:pt idx="6685">
                  <c:v>2.0001000000000002</c:v>
                </c:pt>
                <c:pt idx="6686">
                  <c:v>3.0001000000000002</c:v>
                </c:pt>
                <c:pt idx="6687">
                  <c:v>1.0001</c:v>
                </c:pt>
                <c:pt idx="6688">
                  <c:v>6.0000999999999998</c:v>
                </c:pt>
                <c:pt idx="6689">
                  <c:v>3.0001000000000002</c:v>
                </c:pt>
                <c:pt idx="6690">
                  <c:v>1.0001</c:v>
                </c:pt>
                <c:pt idx="6691">
                  <c:v>1E-4</c:v>
                </c:pt>
                <c:pt idx="6692">
                  <c:v>2.0001000000000002</c:v>
                </c:pt>
                <c:pt idx="6693">
                  <c:v>1.0001</c:v>
                </c:pt>
                <c:pt idx="6694">
                  <c:v>1.0001</c:v>
                </c:pt>
                <c:pt idx="6695">
                  <c:v>3.0001000000000002</c:v>
                </c:pt>
                <c:pt idx="6696">
                  <c:v>3.0001000000000002</c:v>
                </c:pt>
                <c:pt idx="6697">
                  <c:v>1E-4</c:v>
                </c:pt>
                <c:pt idx="6698">
                  <c:v>2.0001000000000002</c:v>
                </c:pt>
                <c:pt idx="6699">
                  <c:v>3.0001000000000002</c:v>
                </c:pt>
                <c:pt idx="6700">
                  <c:v>1E-4</c:v>
                </c:pt>
                <c:pt idx="6701">
                  <c:v>2.0001000000000002</c:v>
                </c:pt>
                <c:pt idx="6702">
                  <c:v>1.0001</c:v>
                </c:pt>
                <c:pt idx="6703">
                  <c:v>2.0001000000000002</c:v>
                </c:pt>
                <c:pt idx="6704">
                  <c:v>2.0001000000000002</c:v>
                </c:pt>
                <c:pt idx="6705">
                  <c:v>2.0001000000000002</c:v>
                </c:pt>
                <c:pt idx="6706">
                  <c:v>3.0001000000000002</c:v>
                </c:pt>
                <c:pt idx="6707">
                  <c:v>1E-4</c:v>
                </c:pt>
                <c:pt idx="6708">
                  <c:v>3.0001000000000002</c:v>
                </c:pt>
                <c:pt idx="6709">
                  <c:v>1.0001</c:v>
                </c:pt>
                <c:pt idx="6710">
                  <c:v>1E-4</c:v>
                </c:pt>
                <c:pt idx="6711">
                  <c:v>4.0000999999999998</c:v>
                </c:pt>
                <c:pt idx="6712">
                  <c:v>3.0001000000000002</c:v>
                </c:pt>
                <c:pt idx="6713">
                  <c:v>1E-4</c:v>
                </c:pt>
                <c:pt idx="6714">
                  <c:v>1.0001</c:v>
                </c:pt>
                <c:pt idx="6715">
                  <c:v>4.0000999999999998</c:v>
                </c:pt>
                <c:pt idx="6716">
                  <c:v>1.0001</c:v>
                </c:pt>
                <c:pt idx="6717">
                  <c:v>2.0001000000000002</c:v>
                </c:pt>
                <c:pt idx="6718">
                  <c:v>1.0001</c:v>
                </c:pt>
                <c:pt idx="6719">
                  <c:v>1.0001</c:v>
                </c:pt>
                <c:pt idx="6720">
                  <c:v>1E-4</c:v>
                </c:pt>
                <c:pt idx="6721">
                  <c:v>3.0001000000000002</c:v>
                </c:pt>
                <c:pt idx="6722">
                  <c:v>8.0000999999999998</c:v>
                </c:pt>
                <c:pt idx="6723">
                  <c:v>14.0001</c:v>
                </c:pt>
                <c:pt idx="6724">
                  <c:v>50.000100000000003</c:v>
                </c:pt>
                <c:pt idx="6725">
                  <c:v>38.000100000000003</c:v>
                </c:pt>
                <c:pt idx="6726">
                  <c:v>13.0001</c:v>
                </c:pt>
                <c:pt idx="6727">
                  <c:v>13.0001</c:v>
                </c:pt>
                <c:pt idx="6728">
                  <c:v>13.0001</c:v>
                </c:pt>
                <c:pt idx="6729">
                  <c:v>11.0001</c:v>
                </c:pt>
                <c:pt idx="6730">
                  <c:v>3.0001000000000002</c:v>
                </c:pt>
                <c:pt idx="6731">
                  <c:v>1.0001</c:v>
                </c:pt>
                <c:pt idx="6732">
                  <c:v>2.0001000000000002</c:v>
                </c:pt>
                <c:pt idx="6733">
                  <c:v>1.0001</c:v>
                </c:pt>
                <c:pt idx="6734">
                  <c:v>1.0001</c:v>
                </c:pt>
                <c:pt idx="6735">
                  <c:v>1E-4</c:v>
                </c:pt>
                <c:pt idx="6736">
                  <c:v>1.0001</c:v>
                </c:pt>
                <c:pt idx="6737">
                  <c:v>2.0001000000000002</c:v>
                </c:pt>
                <c:pt idx="6738">
                  <c:v>1E-4</c:v>
                </c:pt>
                <c:pt idx="6739">
                  <c:v>2.0001000000000002</c:v>
                </c:pt>
                <c:pt idx="6740">
                  <c:v>1E-4</c:v>
                </c:pt>
                <c:pt idx="6741">
                  <c:v>1.0001</c:v>
                </c:pt>
                <c:pt idx="6742">
                  <c:v>1E-4</c:v>
                </c:pt>
                <c:pt idx="6743">
                  <c:v>1E-4</c:v>
                </c:pt>
                <c:pt idx="6744">
                  <c:v>1E-4</c:v>
                </c:pt>
                <c:pt idx="6745">
                  <c:v>1E-4</c:v>
                </c:pt>
                <c:pt idx="6746">
                  <c:v>2.0001000000000002</c:v>
                </c:pt>
                <c:pt idx="6747">
                  <c:v>2.0001000000000002</c:v>
                </c:pt>
                <c:pt idx="6748">
                  <c:v>1.0001</c:v>
                </c:pt>
                <c:pt idx="6749">
                  <c:v>2.0001000000000002</c:v>
                </c:pt>
                <c:pt idx="6750">
                  <c:v>1E-4</c:v>
                </c:pt>
                <c:pt idx="6751">
                  <c:v>2.0001000000000002</c:v>
                </c:pt>
                <c:pt idx="6752">
                  <c:v>2.0001000000000002</c:v>
                </c:pt>
                <c:pt idx="6753">
                  <c:v>1E-4</c:v>
                </c:pt>
                <c:pt idx="6754">
                  <c:v>2.0001000000000002</c:v>
                </c:pt>
                <c:pt idx="6755">
                  <c:v>1E-4</c:v>
                </c:pt>
                <c:pt idx="6756">
                  <c:v>1.0001</c:v>
                </c:pt>
                <c:pt idx="6757">
                  <c:v>1.0001</c:v>
                </c:pt>
                <c:pt idx="6758">
                  <c:v>1E-4</c:v>
                </c:pt>
                <c:pt idx="6759">
                  <c:v>1E-4</c:v>
                </c:pt>
                <c:pt idx="6760">
                  <c:v>3.0001000000000002</c:v>
                </c:pt>
                <c:pt idx="6761">
                  <c:v>2.0001000000000002</c:v>
                </c:pt>
                <c:pt idx="6762">
                  <c:v>2.0001000000000002</c:v>
                </c:pt>
                <c:pt idx="6763">
                  <c:v>1.0001</c:v>
                </c:pt>
                <c:pt idx="6764">
                  <c:v>1.0001</c:v>
                </c:pt>
                <c:pt idx="6765">
                  <c:v>1.0001</c:v>
                </c:pt>
                <c:pt idx="6766">
                  <c:v>4.0000999999999998</c:v>
                </c:pt>
                <c:pt idx="6767">
                  <c:v>1.0001</c:v>
                </c:pt>
                <c:pt idx="6768">
                  <c:v>1.0001</c:v>
                </c:pt>
                <c:pt idx="6769">
                  <c:v>1E-4</c:v>
                </c:pt>
                <c:pt idx="6770">
                  <c:v>1.0001</c:v>
                </c:pt>
                <c:pt idx="6771">
                  <c:v>1E-4</c:v>
                </c:pt>
                <c:pt idx="6772">
                  <c:v>1.0001</c:v>
                </c:pt>
                <c:pt idx="6773">
                  <c:v>4.0000999999999998</c:v>
                </c:pt>
                <c:pt idx="6774">
                  <c:v>2.0001000000000002</c:v>
                </c:pt>
                <c:pt idx="6775">
                  <c:v>1.0001</c:v>
                </c:pt>
                <c:pt idx="6776">
                  <c:v>2.0001000000000002</c:v>
                </c:pt>
                <c:pt idx="6777">
                  <c:v>7.0000999999999998</c:v>
                </c:pt>
                <c:pt idx="6778">
                  <c:v>7.0000999999999998</c:v>
                </c:pt>
                <c:pt idx="6779">
                  <c:v>10.0001</c:v>
                </c:pt>
                <c:pt idx="6780">
                  <c:v>12.0001</c:v>
                </c:pt>
                <c:pt idx="6781">
                  <c:v>12.0001</c:v>
                </c:pt>
                <c:pt idx="6782">
                  <c:v>7.0000999999999998</c:v>
                </c:pt>
                <c:pt idx="6783">
                  <c:v>5.0000999999999998</c:v>
                </c:pt>
                <c:pt idx="6784">
                  <c:v>13.0001</c:v>
                </c:pt>
                <c:pt idx="6785">
                  <c:v>2.0001000000000002</c:v>
                </c:pt>
                <c:pt idx="6786">
                  <c:v>4.0000999999999998</c:v>
                </c:pt>
                <c:pt idx="6787">
                  <c:v>2.0001000000000002</c:v>
                </c:pt>
                <c:pt idx="6788">
                  <c:v>1.0001</c:v>
                </c:pt>
                <c:pt idx="6789">
                  <c:v>1E-4</c:v>
                </c:pt>
                <c:pt idx="6790">
                  <c:v>1E-4</c:v>
                </c:pt>
                <c:pt idx="6791">
                  <c:v>1.0001</c:v>
                </c:pt>
                <c:pt idx="6792">
                  <c:v>1E-4</c:v>
                </c:pt>
                <c:pt idx="6793">
                  <c:v>1E-4</c:v>
                </c:pt>
                <c:pt idx="6794">
                  <c:v>1.0001</c:v>
                </c:pt>
                <c:pt idx="6795">
                  <c:v>1E-4</c:v>
                </c:pt>
                <c:pt idx="6796">
                  <c:v>1E-4</c:v>
                </c:pt>
                <c:pt idx="6797">
                  <c:v>2.0001000000000002</c:v>
                </c:pt>
                <c:pt idx="6798">
                  <c:v>1E-4</c:v>
                </c:pt>
                <c:pt idx="6799">
                  <c:v>2.0001000000000002</c:v>
                </c:pt>
                <c:pt idx="6800">
                  <c:v>2.0001000000000002</c:v>
                </c:pt>
                <c:pt idx="6801">
                  <c:v>1E-4</c:v>
                </c:pt>
                <c:pt idx="6802">
                  <c:v>1.0001</c:v>
                </c:pt>
                <c:pt idx="6803">
                  <c:v>1E-4</c:v>
                </c:pt>
                <c:pt idx="6804">
                  <c:v>1.0001</c:v>
                </c:pt>
                <c:pt idx="6805">
                  <c:v>1.0001</c:v>
                </c:pt>
                <c:pt idx="6806">
                  <c:v>1E-4</c:v>
                </c:pt>
                <c:pt idx="6807">
                  <c:v>1E-4</c:v>
                </c:pt>
                <c:pt idx="6808">
                  <c:v>1E-4</c:v>
                </c:pt>
                <c:pt idx="6809">
                  <c:v>1.0001</c:v>
                </c:pt>
                <c:pt idx="6810">
                  <c:v>1.0001</c:v>
                </c:pt>
                <c:pt idx="6811">
                  <c:v>3.0001000000000002</c:v>
                </c:pt>
                <c:pt idx="6812">
                  <c:v>1.0001</c:v>
                </c:pt>
                <c:pt idx="6813">
                  <c:v>1.0001</c:v>
                </c:pt>
                <c:pt idx="6814">
                  <c:v>1.0001</c:v>
                </c:pt>
                <c:pt idx="6815">
                  <c:v>1.0001</c:v>
                </c:pt>
                <c:pt idx="6816">
                  <c:v>1.0001</c:v>
                </c:pt>
                <c:pt idx="6817">
                  <c:v>1E-4</c:v>
                </c:pt>
                <c:pt idx="6818">
                  <c:v>1E-4</c:v>
                </c:pt>
                <c:pt idx="6819">
                  <c:v>1E-4</c:v>
                </c:pt>
                <c:pt idx="6820">
                  <c:v>2.0001000000000002</c:v>
                </c:pt>
                <c:pt idx="6821">
                  <c:v>1.0001</c:v>
                </c:pt>
                <c:pt idx="6822">
                  <c:v>1.0001</c:v>
                </c:pt>
                <c:pt idx="6823">
                  <c:v>1.0001</c:v>
                </c:pt>
                <c:pt idx="6824">
                  <c:v>1.0001</c:v>
                </c:pt>
                <c:pt idx="6825">
                  <c:v>3.0001000000000002</c:v>
                </c:pt>
                <c:pt idx="6826">
                  <c:v>1E-4</c:v>
                </c:pt>
                <c:pt idx="6827">
                  <c:v>2.0001000000000002</c:v>
                </c:pt>
                <c:pt idx="6828">
                  <c:v>2.0001000000000002</c:v>
                </c:pt>
                <c:pt idx="6829">
                  <c:v>1.0001</c:v>
                </c:pt>
                <c:pt idx="6830">
                  <c:v>1.0001</c:v>
                </c:pt>
                <c:pt idx="6831">
                  <c:v>1E-4</c:v>
                </c:pt>
                <c:pt idx="6832">
                  <c:v>2.0001000000000002</c:v>
                </c:pt>
                <c:pt idx="6833">
                  <c:v>1.0001</c:v>
                </c:pt>
                <c:pt idx="6834">
                  <c:v>1.0001</c:v>
                </c:pt>
                <c:pt idx="6835">
                  <c:v>8.0000999999999998</c:v>
                </c:pt>
                <c:pt idx="6836">
                  <c:v>14.0001</c:v>
                </c:pt>
                <c:pt idx="6837">
                  <c:v>10.0001</c:v>
                </c:pt>
                <c:pt idx="6838">
                  <c:v>5.0000999999999998</c:v>
                </c:pt>
                <c:pt idx="6839">
                  <c:v>15.0001</c:v>
                </c:pt>
                <c:pt idx="6840">
                  <c:v>11.0001</c:v>
                </c:pt>
                <c:pt idx="6841">
                  <c:v>2.0001000000000002</c:v>
                </c:pt>
                <c:pt idx="6842">
                  <c:v>5.0000999999999998</c:v>
                </c:pt>
                <c:pt idx="6843">
                  <c:v>2.0001000000000002</c:v>
                </c:pt>
                <c:pt idx="6844">
                  <c:v>4.0000999999999998</c:v>
                </c:pt>
                <c:pt idx="6845">
                  <c:v>1.0001</c:v>
                </c:pt>
                <c:pt idx="6846">
                  <c:v>2.0001000000000002</c:v>
                </c:pt>
                <c:pt idx="6847">
                  <c:v>2.0001000000000002</c:v>
                </c:pt>
                <c:pt idx="6848">
                  <c:v>1E-4</c:v>
                </c:pt>
                <c:pt idx="6849">
                  <c:v>1.0001</c:v>
                </c:pt>
                <c:pt idx="6850">
                  <c:v>1E-4</c:v>
                </c:pt>
                <c:pt idx="6851">
                  <c:v>2.0001000000000002</c:v>
                </c:pt>
                <c:pt idx="6852">
                  <c:v>1.0001</c:v>
                </c:pt>
                <c:pt idx="6853">
                  <c:v>1.0001</c:v>
                </c:pt>
                <c:pt idx="6854">
                  <c:v>1.0001</c:v>
                </c:pt>
                <c:pt idx="6855">
                  <c:v>1.0001</c:v>
                </c:pt>
                <c:pt idx="6856">
                  <c:v>1E-4</c:v>
                </c:pt>
                <c:pt idx="6857">
                  <c:v>1.0001</c:v>
                </c:pt>
                <c:pt idx="6858">
                  <c:v>1E-4</c:v>
                </c:pt>
                <c:pt idx="6859">
                  <c:v>1E-4</c:v>
                </c:pt>
                <c:pt idx="6860">
                  <c:v>1.0001</c:v>
                </c:pt>
                <c:pt idx="6861">
                  <c:v>1.0001</c:v>
                </c:pt>
                <c:pt idx="6862">
                  <c:v>2.0001000000000002</c:v>
                </c:pt>
                <c:pt idx="6863">
                  <c:v>1E-4</c:v>
                </c:pt>
                <c:pt idx="6864">
                  <c:v>1.0001</c:v>
                </c:pt>
                <c:pt idx="6865">
                  <c:v>3.0001000000000002</c:v>
                </c:pt>
                <c:pt idx="6866">
                  <c:v>1E-4</c:v>
                </c:pt>
                <c:pt idx="6867">
                  <c:v>3.0001000000000002</c:v>
                </c:pt>
                <c:pt idx="6868">
                  <c:v>1.0001</c:v>
                </c:pt>
                <c:pt idx="6869">
                  <c:v>6.0000999999999998</c:v>
                </c:pt>
                <c:pt idx="6870">
                  <c:v>3.0001000000000002</c:v>
                </c:pt>
                <c:pt idx="6871">
                  <c:v>2.0001000000000002</c:v>
                </c:pt>
                <c:pt idx="6872">
                  <c:v>1E-4</c:v>
                </c:pt>
                <c:pt idx="6873">
                  <c:v>3.0001000000000002</c:v>
                </c:pt>
                <c:pt idx="6874">
                  <c:v>1.0001</c:v>
                </c:pt>
                <c:pt idx="6875">
                  <c:v>1.0001</c:v>
                </c:pt>
                <c:pt idx="6876">
                  <c:v>1.0001</c:v>
                </c:pt>
                <c:pt idx="6877">
                  <c:v>1.0001</c:v>
                </c:pt>
                <c:pt idx="6878">
                  <c:v>1.0001</c:v>
                </c:pt>
                <c:pt idx="6879">
                  <c:v>1E-4</c:v>
                </c:pt>
                <c:pt idx="6880">
                  <c:v>1.0001</c:v>
                </c:pt>
                <c:pt idx="6881">
                  <c:v>3.0001000000000002</c:v>
                </c:pt>
                <c:pt idx="6882">
                  <c:v>1.0001</c:v>
                </c:pt>
                <c:pt idx="6883">
                  <c:v>1E-4</c:v>
                </c:pt>
                <c:pt idx="6884">
                  <c:v>1.0001</c:v>
                </c:pt>
                <c:pt idx="6885">
                  <c:v>1.0001</c:v>
                </c:pt>
                <c:pt idx="6886">
                  <c:v>1E-4</c:v>
                </c:pt>
                <c:pt idx="6887">
                  <c:v>4.0000999999999998</c:v>
                </c:pt>
                <c:pt idx="6888">
                  <c:v>6.0000999999999998</c:v>
                </c:pt>
                <c:pt idx="6889">
                  <c:v>16.0001</c:v>
                </c:pt>
                <c:pt idx="6890">
                  <c:v>15.0001</c:v>
                </c:pt>
                <c:pt idx="6891">
                  <c:v>13.0001</c:v>
                </c:pt>
                <c:pt idx="6892">
                  <c:v>8.0000999999999998</c:v>
                </c:pt>
                <c:pt idx="6893">
                  <c:v>6.0000999999999998</c:v>
                </c:pt>
                <c:pt idx="6894">
                  <c:v>7.0000999999999998</c:v>
                </c:pt>
                <c:pt idx="6895">
                  <c:v>7.0000999999999998</c:v>
                </c:pt>
                <c:pt idx="6896">
                  <c:v>3.0001000000000002</c:v>
                </c:pt>
                <c:pt idx="6897">
                  <c:v>1.0001</c:v>
                </c:pt>
                <c:pt idx="6898">
                  <c:v>1E-4</c:v>
                </c:pt>
                <c:pt idx="6899">
                  <c:v>2.0001000000000002</c:v>
                </c:pt>
                <c:pt idx="6900">
                  <c:v>1.0001</c:v>
                </c:pt>
                <c:pt idx="6901">
                  <c:v>1.0001</c:v>
                </c:pt>
                <c:pt idx="6902">
                  <c:v>1.0001</c:v>
                </c:pt>
                <c:pt idx="6903">
                  <c:v>1.0001</c:v>
                </c:pt>
                <c:pt idx="6904">
                  <c:v>1E-4</c:v>
                </c:pt>
                <c:pt idx="6905">
                  <c:v>1E-4</c:v>
                </c:pt>
                <c:pt idx="6906">
                  <c:v>1.0001</c:v>
                </c:pt>
                <c:pt idx="6907">
                  <c:v>1.0001</c:v>
                </c:pt>
                <c:pt idx="6908">
                  <c:v>1E-4</c:v>
                </c:pt>
                <c:pt idx="6909">
                  <c:v>1E-4</c:v>
                </c:pt>
                <c:pt idx="6910">
                  <c:v>2.0001000000000002</c:v>
                </c:pt>
                <c:pt idx="6911">
                  <c:v>1.0001</c:v>
                </c:pt>
                <c:pt idx="6912">
                  <c:v>1E-4</c:v>
                </c:pt>
                <c:pt idx="6913">
                  <c:v>1.0001</c:v>
                </c:pt>
                <c:pt idx="6914">
                  <c:v>2.0001000000000002</c:v>
                </c:pt>
                <c:pt idx="6915">
                  <c:v>1.0001</c:v>
                </c:pt>
                <c:pt idx="6916">
                  <c:v>1E-4</c:v>
                </c:pt>
                <c:pt idx="6917">
                  <c:v>1E-4</c:v>
                </c:pt>
                <c:pt idx="6918">
                  <c:v>1E-4</c:v>
                </c:pt>
                <c:pt idx="6919">
                  <c:v>1E-4</c:v>
                </c:pt>
                <c:pt idx="6920">
                  <c:v>1.0001</c:v>
                </c:pt>
                <c:pt idx="6921">
                  <c:v>1E-4</c:v>
                </c:pt>
                <c:pt idx="6922">
                  <c:v>1E-4</c:v>
                </c:pt>
                <c:pt idx="6923">
                  <c:v>1.0001</c:v>
                </c:pt>
                <c:pt idx="6924">
                  <c:v>1.0001</c:v>
                </c:pt>
                <c:pt idx="6925">
                  <c:v>1E-4</c:v>
                </c:pt>
                <c:pt idx="6926">
                  <c:v>1E-4</c:v>
                </c:pt>
                <c:pt idx="6927">
                  <c:v>1E-4</c:v>
                </c:pt>
                <c:pt idx="6928">
                  <c:v>1E-4</c:v>
                </c:pt>
                <c:pt idx="6929">
                  <c:v>1.0001</c:v>
                </c:pt>
                <c:pt idx="6930">
                  <c:v>1E-4</c:v>
                </c:pt>
                <c:pt idx="6931">
                  <c:v>1E-4</c:v>
                </c:pt>
                <c:pt idx="6932">
                  <c:v>1.0001</c:v>
                </c:pt>
                <c:pt idx="6933">
                  <c:v>1E-4</c:v>
                </c:pt>
                <c:pt idx="6934">
                  <c:v>1E-4</c:v>
                </c:pt>
                <c:pt idx="6935">
                  <c:v>1.0001</c:v>
                </c:pt>
                <c:pt idx="6936">
                  <c:v>1E-4</c:v>
                </c:pt>
                <c:pt idx="6937">
                  <c:v>1.0001</c:v>
                </c:pt>
                <c:pt idx="6938">
                  <c:v>1E-4</c:v>
                </c:pt>
                <c:pt idx="6939">
                  <c:v>1.0001</c:v>
                </c:pt>
                <c:pt idx="6940">
                  <c:v>1E-4</c:v>
                </c:pt>
                <c:pt idx="6941">
                  <c:v>2.0001000000000002</c:v>
                </c:pt>
                <c:pt idx="6942">
                  <c:v>4.0000999999999998</c:v>
                </c:pt>
                <c:pt idx="6943">
                  <c:v>7.0000999999999998</c:v>
                </c:pt>
                <c:pt idx="6944">
                  <c:v>24.0001</c:v>
                </c:pt>
                <c:pt idx="6945">
                  <c:v>19.0001</c:v>
                </c:pt>
                <c:pt idx="6946">
                  <c:v>11.0001</c:v>
                </c:pt>
                <c:pt idx="6947">
                  <c:v>14.0001</c:v>
                </c:pt>
                <c:pt idx="6948">
                  <c:v>10.0001</c:v>
                </c:pt>
                <c:pt idx="6949">
                  <c:v>7.0000999999999998</c:v>
                </c:pt>
                <c:pt idx="6950">
                  <c:v>15.0001</c:v>
                </c:pt>
                <c:pt idx="6951">
                  <c:v>8.0000999999999998</c:v>
                </c:pt>
                <c:pt idx="6952">
                  <c:v>3.0001000000000002</c:v>
                </c:pt>
                <c:pt idx="6953">
                  <c:v>1.0001</c:v>
                </c:pt>
                <c:pt idx="6954">
                  <c:v>1.0001</c:v>
                </c:pt>
                <c:pt idx="6955">
                  <c:v>5.0000999999999998</c:v>
                </c:pt>
                <c:pt idx="6956">
                  <c:v>3.0001000000000002</c:v>
                </c:pt>
                <c:pt idx="6957">
                  <c:v>1.0001</c:v>
                </c:pt>
                <c:pt idx="6958">
                  <c:v>1.0001</c:v>
                </c:pt>
                <c:pt idx="6959">
                  <c:v>1E-4</c:v>
                </c:pt>
                <c:pt idx="6960">
                  <c:v>1.0001</c:v>
                </c:pt>
                <c:pt idx="6961">
                  <c:v>1E-4</c:v>
                </c:pt>
                <c:pt idx="6962">
                  <c:v>1E-4</c:v>
                </c:pt>
                <c:pt idx="6963">
                  <c:v>1.0001</c:v>
                </c:pt>
                <c:pt idx="6964">
                  <c:v>1.0001</c:v>
                </c:pt>
                <c:pt idx="6965">
                  <c:v>1.0001</c:v>
                </c:pt>
                <c:pt idx="6966">
                  <c:v>2.0001000000000002</c:v>
                </c:pt>
                <c:pt idx="6967">
                  <c:v>1.0001</c:v>
                </c:pt>
                <c:pt idx="6968">
                  <c:v>1.0001</c:v>
                </c:pt>
                <c:pt idx="6969">
                  <c:v>1E-4</c:v>
                </c:pt>
                <c:pt idx="6970">
                  <c:v>1E-4</c:v>
                </c:pt>
                <c:pt idx="6971">
                  <c:v>1E-4</c:v>
                </c:pt>
                <c:pt idx="6972">
                  <c:v>1E-4</c:v>
                </c:pt>
                <c:pt idx="6973">
                  <c:v>1E-4</c:v>
                </c:pt>
                <c:pt idx="6974">
                  <c:v>1E-4</c:v>
                </c:pt>
                <c:pt idx="6975">
                  <c:v>1E-4</c:v>
                </c:pt>
                <c:pt idx="6976">
                  <c:v>1E-4</c:v>
                </c:pt>
                <c:pt idx="6977">
                  <c:v>1E-4</c:v>
                </c:pt>
                <c:pt idx="6978">
                  <c:v>2.0001000000000002</c:v>
                </c:pt>
                <c:pt idx="6979">
                  <c:v>1.0001</c:v>
                </c:pt>
                <c:pt idx="6980">
                  <c:v>1E-4</c:v>
                </c:pt>
                <c:pt idx="6981">
                  <c:v>3.0001000000000002</c:v>
                </c:pt>
                <c:pt idx="6982">
                  <c:v>1.0001</c:v>
                </c:pt>
                <c:pt idx="6983">
                  <c:v>1.0001</c:v>
                </c:pt>
                <c:pt idx="6984">
                  <c:v>1.0001</c:v>
                </c:pt>
                <c:pt idx="6985">
                  <c:v>2.0001000000000002</c:v>
                </c:pt>
                <c:pt idx="6986">
                  <c:v>2.0001000000000002</c:v>
                </c:pt>
                <c:pt idx="6987">
                  <c:v>1E-4</c:v>
                </c:pt>
                <c:pt idx="6988">
                  <c:v>1.0001</c:v>
                </c:pt>
                <c:pt idx="6989">
                  <c:v>1.0001</c:v>
                </c:pt>
                <c:pt idx="6990">
                  <c:v>3.0001000000000002</c:v>
                </c:pt>
                <c:pt idx="6991">
                  <c:v>1E-4</c:v>
                </c:pt>
                <c:pt idx="6992">
                  <c:v>1E-4</c:v>
                </c:pt>
                <c:pt idx="6993">
                  <c:v>1E-4</c:v>
                </c:pt>
                <c:pt idx="6994">
                  <c:v>1.0001</c:v>
                </c:pt>
                <c:pt idx="6995">
                  <c:v>1.0001</c:v>
                </c:pt>
                <c:pt idx="6996">
                  <c:v>15.0001</c:v>
                </c:pt>
                <c:pt idx="6997">
                  <c:v>56.000100000000003</c:v>
                </c:pt>
                <c:pt idx="6998">
                  <c:v>74.000100000000003</c:v>
                </c:pt>
                <c:pt idx="6999">
                  <c:v>66.000100000000003</c:v>
                </c:pt>
                <c:pt idx="7000">
                  <c:v>27.0001</c:v>
                </c:pt>
                <c:pt idx="7001">
                  <c:v>25.0001</c:v>
                </c:pt>
                <c:pt idx="7002">
                  <c:v>16.0001</c:v>
                </c:pt>
                <c:pt idx="7003">
                  <c:v>10.0001</c:v>
                </c:pt>
                <c:pt idx="7004">
                  <c:v>9.0000999999999998</c:v>
                </c:pt>
                <c:pt idx="7005">
                  <c:v>3.0001000000000002</c:v>
                </c:pt>
                <c:pt idx="7006">
                  <c:v>1.0001</c:v>
                </c:pt>
                <c:pt idx="7007">
                  <c:v>1.0001</c:v>
                </c:pt>
                <c:pt idx="7008">
                  <c:v>1E-4</c:v>
                </c:pt>
                <c:pt idx="7009">
                  <c:v>1E-4</c:v>
                </c:pt>
                <c:pt idx="7010">
                  <c:v>1.0001</c:v>
                </c:pt>
                <c:pt idx="7011">
                  <c:v>1.0001</c:v>
                </c:pt>
                <c:pt idx="7012">
                  <c:v>1E-4</c:v>
                </c:pt>
                <c:pt idx="7013">
                  <c:v>1E-4</c:v>
                </c:pt>
                <c:pt idx="7014">
                  <c:v>1.0001</c:v>
                </c:pt>
                <c:pt idx="7015">
                  <c:v>1E-4</c:v>
                </c:pt>
                <c:pt idx="7016">
                  <c:v>1E-4</c:v>
                </c:pt>
                <c:pt idx="7017">
                  <c:v>1E-4</c:v>
                </c:pt>
                <c:pt idx="7018">
                  <c:v>1.0001</c:v>
                </c:pt>
                <c:pt idx="7019">
                  <c:v>1E-4</c:v>
                </c:pt>
                <c:pt idx="7020">
                  <c:v>1E-4</c:v>
                </c:pt>
                <c:pt idx="7021">
                  <c:v>1E-4</c:v>
                </c:pt>
                <c:pt idx="7022">
                  <c:v>1E-4</c:v>
                </c:pt>
                <c:pt idx="7023">
                  <c:v>1.0001</c:v>
                </c:pt>
                <c:pt idx="7024">
                  <c:v>1E-4</c:v>
                </c:pt>
                <c:pt idx="7025">
                  <c:v>1E-4</c:v>
                </c:pt>
                <c:pt idx="7026">
                  <c:v>1E-4</c:v>
                </c:pt>
                <c:pt idx="7027">
                  <c:v>1E-4</c:v>
                </c:pt>
                <c:pt idx="7028">
                  <c:v>1E-4</c:v>
                </c:pt>
                <c:pt idx="7029">
                  <c:v>1E-4</c:v>
                </c:pt>
                <c:pt idx="7030">
                  <c:v>1.0001</c:v>
                </c:pt>
                <c:pt idx="7031">
                  <c:v>1E-4</c:v>
                </c:pt>
                <c:pt idx="7032">
                  <c:v>1E-4</c:v>
                </c:pt>
                <c:pt idx="7033">
                  <c:v>1E-4</c:v>
                </c:pt>
                <c:pt idx="7034">
                  <c:v>1E-4</c:v>
                </c:pt>
                <c:pt idx="7035">
                  <c:v>1E-4</c:v>
                </c:pt>
                <c:pt idx="7036">
                  <c:v>1.0001</c:v>
                </c:pt>
                <c:pt idx="7037">
                  <c:v>1E-4</c:v>
                </c:pt>
                <c:pt idx="7038">
                  <c:v>2.0001000000000002</c:v>
                </c:pt>
                <c:pt idx="7039">
                  <c:v>1E-4</c:v>
                </c:pt>
                <c:pt idx="7040">
                  <c:v>1E-4</c:v>
                </c:pt>
                <c:pt idx="7041">
                  <c:v>1E-4</c:v>
                </c:pt>
                <c:pt idx="7042">
                  <c:v>1.0001</c:v>
                </c:pt>
                <c:pt idx="7043">
                  <c:v>1.0001</c:v>
                </c:pt>
                <c:pt idx="7044">
                  <c:v>2.0001000000000002</c:v>
                </c:pt>
                <c:pt idx="7045">
                  <c:v>1.0001</c:v>
                </c:pt>
                <c:pt idx="7046">
                  <c:v>1E-4</c:v>
                </c:pt>
                <c:pt idx="7047">
                  <c:v>2.0001000000000002</c:v>
                </c:pt>
                <c:pt idx="7048">
                  <c:v>1.0001</c:v>
                </c:pt>
                <c:pt idx="7049">
                  <c:v>1.0001</c:v>
                </c:pt>
                <c:pt idx="7050">
                  <c:v>7.0000999999999998</c:v>
                </c:pt>
                <c:pt idx="7051">
                  <c:v>76.000100000000003</c:v>
                </c:pt>
                <c:pt idx="7052">
                  <c:v>162.0001</c:v>
                </c:pt>
                <c:pt idx="7053">
                  <c:v>94.000100000000003</c:v>
                </c:pt>
                <c:pt idx="7054">
                  <c:v>67.000100000000003</c:v>
                </c:pt>
                <c:pt idx="7055">
                  <c:v>57.000100000000003</c:v>
                </c:pt>
                <c:pt idx="7056">
                  <c:v>35.000100000000003</c:v>
                </c:pt>
                <c:pt idx="7057">
                  <c:v>26.0001</c:v>
                </c:pt>
                <c:pt idx="7058">
                  <c:v>14.0001</c:v>
                </c:pt>
                <c:pt idx="7059">
                  <c:v>14.0001</c:v>
                </c:pt>
                <c:pt idx="7060">
                  <c:v>6.0000999999999998</c:v>
                </c:pt>
                <c:pt idx="7061">
                  <c:v>3.0001000000000002</c:v>
                </c:pt>
                <c:pt idx="7062">
                  <c:v>3.0001000000000002</c:v>
                </c:pt>
                <c:pt idx="7063">
                  <c:v>1.0001</c:v>
                </c:pt>
                <c:pt idx="7064">
                  <c:v>1.0001</c:v>
                </c:pt>
                <c:pt idx="7065">
                  <c:v>1E-4</c:v>
                </c:pt>
                <c:pt idx="7066">
                  <c:v>1E-4</c:v>
                </c:pt>
                <c:pt idx="7067">
                  <c:v>1E-4</c:v>
                </c:pt>
                <c:pt idx="7068">
                  <c:v>1E-4</c:v>
                </c:pt>
                <c:pt idx="7069">
                  <c:v>1E-4</c:v>
                </c:pt>
                <c:pt idx="7070">
                  <c:v>1E-4</c:v>
                </c:pt>
                <c:pt idx="7071">
                  <c:v>1E-4</c:v>
                </c:pt>
                <c:pt idx="7072">
                  <c:v>1E-4</c:v>
                </c:pt>
                <c:pt idx="7073">
                  <c:v>1E-4</c:v>
                </c:pt>
                <c:pt idx="7074">
                  <c:v>1E-4</c:v>
                </c:pt>
                <c:pt idx="7075">
                  <c:v>1E-4</c:v>
                </c:pt>
                <c:pt idx="7076">
                  <c:v>1.0001</c:v>
                </c:pt>
                <c:pt idx="7077">
                  <c:v>1E-4</c:v>
                </c:pt>
                <c:pt idx="7078">
                  <c:v>1E-4</c:v>
                </c:pt>
                <c:pt idx="7079">
                  <c:v>1.0001</c:v>
                </c:pt>
                <c:pt idx="7080">
                  <c:v>1.0001</c:v>
                </c:pt>
                <c:pt idx="7081">
                  <c:v>2.0001000000000002</c:v>
                </c:pt>
                <c:pt idx="7082">
                  <c:v>1E-4</c:v>
                </c:pt>
                <c:pt idx="7083">
                  <c:v>1E-4</c:v>
                </c:pt>
                <c:pt idx="7084">
                  <c:v>1E-4</c:v>
                </c:pt>
                <c:pt idx="7085">
                  <c:v>1E-4</c:v>
                </c:pt>
                <c:pt idx="7086">
                  <c:v>1E-4</c:v>
                </c:pt>
                <c:pt idx="7087">
                  <c:v>1.0001</c:v>
                </c:pt>
                <c:pt idx="7088">
                  <c:v>1.0001</c:v>
                </c:pt>
                <c:pt idx="7089">
                  <c:v>1E-4</c:v>
                </c:pt>
                <c:pt idx="7090">
                  <c:v>1.0001</c:v>
                </c:pt>
                <c:pt idx="7091">
                  <c:v>1E-4</c:v>
                </c:pt>
                <c:pt idx="7092">
                  <c:v>1E-4</c:v>
                </c:pt>
                <c:pt idx="7093">
                  <c:v>1.0001</c:v>
                </c:pt>
                <c:pt idx="7094">
                  <c:v>1E-4</c:v>
                </c:pt>
                <c:pt idx="7095">
                  <c:v>1.0001</c:v>
                </c:pt>
                <c:pt idx="7096">
                  <c:v>1E-4</c:v>
                </c:pt>
                <c:pt idx="7097">
                  <c:v>1.0001</c:v>
                </c:pt>
                <c:pt idx="7098">
                  <c:v>1.0001</c:v>
                </c:pt>
                <c:pt idx="7099">
                  <c:v>1.0001</c:v>
                </c:pt>
                <c:pt idx="7100">
                  <c:v>1.0001</c:v>
                </c:pt>
                <c:pt idx="7101">
                  <c:v>1.0001</c:v>
                </c:pt>
                <c:pt idx="7102">
                  <c:v>1E-4</c:v>
                </c:pt>
                <c:pt idx="7103">
                  <c:v>3.0001000000000002</c:v>
                </c:pt>
                <c:pt idx="7104">
                  <c:v>6.0000999999999998</c:v>
                </c:pt>
                <c:pt idx="7105">
                  <c:v>38.000100000000003</c:v>
                </c:pt>
                <c:pt idx="7106">
                  <c:v>40.000100000000003</c:v>
                </c:pt>
                <c:pt idx="7107">
                  <c:v>39.000100000000003</c:v>
                </c:pt>
                <c:pt idx="7108">
                  <c:v>19.0001</c:v>
                </c:pt>
                <c:pt idx="7109">
                  <c:v>18.0001</c:v>
                </c:pt>
                <c:pt idx="7110">
                  <c:v>13.0001</c:v>
                </c:pt>
                <c:pt idx="7111">
                  <c:v>2.0001000000000002</c:v>
                </c:pt>
                <c:pt idx="7112">
                  <c:v>7.0000999999999998</c:v>
                </c:pt>
                <c:pt idx="7113">
                  <c:v>1.0001</c:v>
                </c:pt>
                <c:pt idx="7114">
                  <c:v>2.0001000000000002</c:v>
                </c:pt>
                <c:pt idx="7115">
                  <c:v>1E-4</c:v>
                </c:pt>
                <c:pt idx="7116">
                  <c:v>1E-4</c:v>
                </c:pt>
                <c:pt idx="7117">
                  <c:v>1.0001</c:v>
                </c:pt>
                <c:pt idx="7118">
                  <c:v>1.0001</c:v>
                </c:pt>
                <c:pt idx="7119">
                  <c:v>1.0001</c:v>
                </c:pt>
                <c:pt idx="7120">
                  <c:v>1E-4</c:v>
                </c:pt>
                <c:pt idx="7121">
                  <c:v>1.0001</c:v>
                </c:pt>
                <c:pt idx="7122">
                  <c:v>1E-4</c:v>
                </c:pt>
                <c:pt idx="7123">
                  <c:v>1.0001</c:v>
                </c:pt>
                <c:pt idx="7124">
                  <c:v>1E-4</c:v>
                </c:pt>
                <c:pt idx="7125">
                  <c:v>1E-4</c:v>
                </c:pt>
                <c:pt idx="7126">
                  <c:v>2.0001000000000002</c:v>
                </c:pt>
                <c:pt idx="7127">
                  <c:v>1E-4</c:v>
                </c:pt>
                <c:pt idx="7128">
                  <c:v>1.0001</c:v>
                </c:pt>
                <c:pt idx="7129">
                  <c:v>1E-4</c:v>
                </c:pt>
                <c:pt idx="7130">
                  <c:v>1E-4</c:v>
                </c:pt>
                <c:pt idx="7131">
                  <c:v>1E-4</c:v>
                </c:pt>
                <c:pt idx="7132">
                  <c:v>1E-4</c:v>
                </c:pt>
                <c:pt idx="7133">
                  <c:v>1E-4</c:v>
                </c:pt>
                <c:pt idx="7134">
                  <c:v>1E-4</c:v>
                </c:pt>
                <c:pt idx="7135">
                  <c:v>1E-4</c:v>
                </c:pt>
                <c:pt idx="7136">
                  <c:v>1E-4</c:v>
                </c:pt>
                <c:pt idx="7137">
                  <c:v>1E-4</c:v>
                </c:pt>
                <c:pt idx="7138">
                  <c:v>1E-4</c:v>
                </c:pt>
                <c:pt idx="7139">
                  <c:v>1E-4</c:v>
                </c:pt>
                <c:pt idx="7140">
                  <c:v>1E-4</c:v>
                </c:pt>
                <c:pt idx="7141">
                  <c:v>1.0001</c:v>
                </c:pt>
                <c:pt idx="7142">
                  <c:v>1.0001</c:v>
                </c:pt>
                <c:pt idx="7143">
                  <c:v>1E-4</c:v>
                </c:pt>
                <c:pt idx="7144">
                  <c:v>1.0001</c:v>
                </c:pt>
                <c:pt idx="7145">
                  <c:v>1.0001</c:v>
                </c:pt>
                <c:pt idx="7146">
                  <c:v>1.0001</c:v>
                </c:pt>
                <c:pt idx="7147">
                  <c:v>1E-4</c:v>
                </c:pt>
                <c:pt idx="7148">
                  <c:v>2.0001000000000002</c:v>
                </c:pt>
                <c:pt idx="7149">
                  <c:v>1E-4</c:v>
                </c:pt>
                <c:pt idx="7150">
                  <c:v>1E-4</c:v>
                </c:pt>
                <c:pt idx="7151">
                  <c:v>1.0001</c:v>
                </c:pt>
                <c:pt idx="7152">
                  <c:v>2.0001000000000002</c:v>
                </c:pt>
                <c:pt idx="7153">
                  <c:v>1.0001</c:v>
                </c:pt>
                <c:pt idx="7154">
                  <c:v>1E-4</c:v>
                </c:pt>
                <c:pt idx="7155">
                  <c:v>1E-4</c:v>
                </c:pt>
                <c:pt idx="7156">
                  <c:v>2.0001000000000002</c:v>
                </c:pt>
                <c:pt idx="7157">
                  <c:v>9.0000999999999998</c:v>
                </c:pt>
                <c:pt idx="7158">
                  <c:v>27.0001</c:v>
                </c:pt>
                <c:pt idx="7159">
                  <c:v>32.000100000000003</c:v>
                </c:pt>
                <c:pt idx="7160">
                  <c:v>28.0001</c:v>
                </c:pt>
                <c:pt idx="7161">
                  <c:v>19.0001</c:v>
                </c:pt>
                <c:pt idx="7162">
                  <c:v>17.0001</c:v>
                </c:pt>
                <c:pt idx="7163">
                  <c:v>10.0001</c:v>
                </c:pt>
                <c:pt idx="7164">
                  <c:v>6.0000999999999998</c:v>
                </c:pt>
                <c:pt idx="7165">
                  <c:v>5.0000999999999998</c:v>
                </c:pt>
                <c:pt idx="7166">
                  <c:v>7.0000999999999998</c:v>
                </c:pt>
                <c:pt idx="7167">
                  <c:v>5.0000999999999998</c:v>
                </c:pt>
                <c:pt idx="7168">
                  <c:v>1.0001</c:v>
                </c:pt>
                <c:pt idx="7169">
                  <c:v>2.0001000000000002</c:v>
                </c:pt>
                <c:pt idx="7170">
                  <c:v>1.0001</c:v>
                </c:pt>
                <c:pt idx="7171">
                  <c:v>2.0001000000000002</c:v>
                </c:pt>
                <c:pt idx="7172">
                  <c:v>1E-4</c:v>
                </c:pt>
                <c:pt idx="7173">
                  <c:v>1E-4</c:v>
                </c:pt>
                <c:pt idx="7174">
                  <c:v>1E-4</c:v>
                </c:pt>
                <c:pt idx="7175">
                  <c:v>1E-4</c:v>
                </c:pt>
                <c:pt idx="7176">
                  <c:v>1E-4</c:v>
                </c:pt>
                <c:pt idx="7177">
                  <c:v>1.0001</c:v>
                </c:pt>
                <c:pt idx="7178">
                  <c:v>1E-4</c:v>
                </c:pt>
                <c:pt idx="7179">
                  <c:v>2.0001000000000002</c:v>
                </c:pt>
                <c:pt idx="7180">
                  <c:v>1.0001</c:v>
                </c:pt>
                <c:pt idx="7181">
                  <c:v>1E-4</c:v>
                </c:pt>
                <c:pt idx="7182">
                  <c:v>1E-4</c:v>
                </c:pt>
                <c:pt idx="7183">
                  <c:v>1.0001</c:v>
                </c:pt>
                <c:pt idx="7184">
                  <c:v>1.0001</c:v>
                </c:pt>
                <c:pt idx="7185">
                  <c:v>1E-4</c:v>
                </c:pt>
                <c:pt idx="7186">
                  <c:v>1E-4</c:v>
                </c:pt>
                <c:pt idx="7187">
                  <c:v>1E-4</c:v>
                </c:pt>
                <c:pt idx="7188">
                  <c:v>1E-4</c:v>
                </c:pt>
                <c:pt idx="7189">
                  <c:v>1.0001</c:v>
                </c:pt>
                <c:pt idx="7190">
                  <c:v>1E-4</c:v>
                </c:pt>
                <c:pt idx="7191">
                  <c:v>1E-4</c:v>
                </c:pt>
                <c:pt idx="7192">
                  <c:v>1.0001</c:v>
                </c:pt>
                <c:pt idx="7193">
                  <c:v>1E-4</c:v>
                </c:pt>
                <c:pt idx="7194">
                  <c:v>1E-4</c:v>
                </c:pt>
                <c:pt idx="7195">
                  <c:v>1E-4</c:v>
                </c:pt>
                <c:pt idx="7196">
                  <c:v>2.0001000000000002</c:v>
                </c:pt>
                <c:pt idx="7197">
                  <c:v>1E-4</c:v>
                </c:pt>
                <c:pt idx="7198">
                  <c:v>1E-4</c:v>
                </c:pt>
                <c:pt idx="7199">
                  <c:v>1.0001</c:v>
                </c:pt>
                <c:pt idx="7200">
                  <c:v>1E-4</c:v>
                </c:pt>
                <c:pt idx="7201">
                  <c:v>1E-4</c:v>
                </c:pt>
                <c:pt idx="7202">
                  <c:v>1E-4</c:v>
                </c:pt>
                <c:pt idx="7203">
                  <c:v>1E-4</c:v>
                </c:pt>
                <c:pt idx="7204">
                  <c:v>1E-4</c:v>
                </c:pt>
                <c:pt idx="7205">
                  <c:v>1E-4</c:v>
                </c:pt>
                <c:pt idx="7206">
                  <c:v>1E-4</c:v>
                </c:pt>
                <c:pt idx="7207">
                  <c:v>1E-4</c:v>
                </c:pt>
                <c:pt idx="7208">
                  <c:v>1E-4</c:v>
                </c:pt>
                <c:pt idx="7209">
                  <c:v>2.0001000000000002</c:v>
                </c:pt>
                <c:pt idx="7210">
                  <c:v>14.0001</c:v>
                </c:pt>
                <c:pt idx="7211">
                  <c:v>21.0001</c:v>
                </c:pt>
                <c:pt idx="7212">
                  <c:v>27.0001</c:v>
                </c:pt>
                <c:pt idx="7213">
                  <c:v>27.0001</c:v>
                </c:pt>
                <c:pt idx="7214">
                  <c:v>12.0001</c:v>
                </c:pt>
                <c:pt idx="7215">
                  <c:v>23.0001</c:v>
                </c:pt>
                <c:pt idx="7216">
                  <c:v>5.0000999999999998</c:v>
                </c:pt>
                <c:pt idx="7217">
                  <c:v>4.0000999999999998</c:v>
                </c:pt>
                <c:pt idx="7218">
                  <c:v>2.0001000000000002</c:v>
                </c:pt>
                <c:pt idx="7219">
                  <c:v>2.0001000000000002</c:v>
                </c:pt>
                <c:pt idx="7220">
                  <c:v>3.0001000000000002</c:v>
                </c:pt>
                <c:pt idx="7221">
                  <c:v>1E-4</c:v>
                </c:pt>
                <c:pt idx="7222">
                  <c:v>2.0001000000000002</c:v>
                </c:pt>
                <c:pt idx="7223">
                  <c:v>1E-4</c:v>
                </c:pt>
                <c:pt idx="7224">
                  <c:v>1.0001</c:v>
                </c:pt>
                <c:pt idx="7225">
                  <c:v>1E-4</c:v>
                </c:pt>
                <c:pt idx="7226">
                  <c:v>1.0001</c:v>
                </c:pt>
                <c:pt idx="7227">
                  <c:v>1E-4</c:v>
                </c:pt>
                <c:pt idx="7228">
                  <c:v>1.0001</c:v>
                </c:pt>
                <c:pt idx="7229">
                  <c:v>1E-4</c:v>
                </c:pt>
                <c:pt idx="7230">
                  <c:v>1E-4</c:v>
                </c:pt>
                <c:pt idx="7231">
                  <c:v>1E-4</c:v>
                </c:pt>
                <c:pt idx="7232">
                  <c:v>2.0001000000000002</c:v>
                </c:pt>
                <c:pt idx="7233">
                  <c:v>1E-4</c:v>
                </c:pt>
                <c:pt idx="7234">
                  <c:v>1E-4</c:v>
                </c:pt>
                <c:pt idx="7235">
                  <c:v>1.0001</c:v>
                </c:pt>
                <c:pt idx="7236">
                  <c:v>1E-4</c:v>
                </c:pt>
                <c:pt idx="7237">
                  <c:v>1E-4</c:v>
                </c:pt>
                <c:pt idx="7238">
                  <c:v>1E-4</c:v>
                </c:pt>
                <c:pt idx="7239">
                  <c:v>1.0001</c:v>
                </c:pt>
                <c:pt idx="7240">
                  <c:v>1E-4</c:v>
                </c:pt>
                <c:pt idx="7241">
                  <c:v>1E-4</c:v>
                </c:pt>
                <c:pt idx="7242">
                  <c:v>1.0001</c:v>
                </c:pt>
                <c:pt idx="7243">
                  <c:v>1.0001</c:v>
                </c:pt>
                <c:pt idx="7244">
                  <c:v>1.0001</c:v>
                </c:pt>
                <c:pt idx="7245">
                  <c:v>1E-4</c:v>
                </c:pt>
                <c:pt idx="7246">
                  <c:v>1E-4</c:v>
                </c:pt>
                <c:pt idx="7247">
                  <c:v>1E-4</c:v>
                </c:pt>
                <c:pt idx="7248">
                  <c:v>1.0001</c:v>
                </c:pt>
                <c:pt idx="7249">
                  <c:v>1E-4</c:v>
                </c:pt>
                <c:pt idx="7250">
                  <c:v>1E-4</c:v>
                </c:pt>
                <c:pt idx="7251">
                  <c:v>1E-4</c:v>
                </c:pt>
                <c:pt idx="7252">
                  <c:v>1.0001</c:v>
                </c:pt>
                <c:pt idx="7253">
                  <c:v>1.0001</c:v>
                </c:pt>
                <c:pt idx="7254">
                  <c:v>1E-4</c:v>
                </c:pt>
                <c:pt idx="7255">
                  <c:v>1E-4</c:v>
                </c:pt>
                <c:pt idx="7256">
                  <c:v>1.0001</c:v>
                </c:pt>
                <c:pt idx="7257">
                  <c:v>1E-4</c:v>
                </c:pt>
                <c:pt idx="7258">
                  <c:v>1E-4</c:v>
                </c:pt>
                <c:pt idx="7259">
                  <c:v>1E-4</c:v>
                </c:pt>
                <c:pt idx="7260">
                  <c:v>2.0001000000000002</c:v>
                </c:pt>
                <c:pt idx="7261">
                  <c:v>85.000100000000003</c:v>
                </c:pt>
                <c:pt idx="7262">
                  <c:v>506.00009999999997</c:v>
                </c:pt>
                <c:pt idx="7263">
                  <c:v>513.00009999999997</c:v>
                </c:pt>
                <c:pt idx="7264">
                  <c:v>294.00009999999997</c:v>
                </c:pt>
                <c:pt idx="7265">
                  <c:v>206.0001</c:v>
                </c:pt>
                <c:pt idx="7266">
                  <c:v>196.0001</c:v>
                </c:pt>
                <c:pt idx="7267">
                  <c:v>109.0001</c:v>
                </c:pt>
                <c:pt idx="7268">
                  <c:v>76.000100000000003</c:v>
                </c:pt>
                <c:pt idx="7269">
                  <c:v>42.000100000000003</c:v>
                </c:pt>
                <c:pt idx="7270">
                  <c:v>21.0001</c:v>
                </c:pt>
                <c:pt idx="7271">
                  <c:v>13.0001</c:v>
                </c:pt>
                <c:pt idx="7272">
                  <c:v>5.0000999999999998</c:v>
                </c:pt>
                <c:pt idx="7273">
                  <c:v>3.0001000000000002</c:v>
                </c:pt>
                <c:pt idx="7274">
                  <c:v>3.0001000000000002</c:v>
                </c:pt>
                <c:pt idx="7275">
                  <c:v>1.0001</c:v>
                </c:pt>
                <c:pt idx="7276">
                  <c:v>1E-4</c:v>
                </c:pt>
                <c:pt idx="7277">
                  <c:v>1.0001</c:v>
                </c:pt>
                <c:pt idx="7278">
                  <c:v>1E-4</c:v>
                </c:pt>
                <c:pt idx="7279">
                  <c:v>1E-4</c:v>
                </c:pt>
                <c:pt idx="7280">
                  <c:v>1E-4</c:v>
                </c:pt>
                <c:pt idx="7281">
                  <c:v>1E-4</c:v>
                </c:pt>
                <c:pt idx="7282">
                  <c:v>1.0001</c:v>
                </c:pt>
                <c:pt idx="7283">
                  <c:v>1E-4</c:v>
                </c:pt>
                <c:pt idx="7284">
                  <c:v>1E-4</c:v>
                </c:pt>
                <c:pt idx="7285">
                  <c:v>1E-4</c:v>
                </c:pt>
                <c:pt idx="7286">
                  <c:v>1E-4</c:v>
                </c:pt>
                <c:pt idx="7287">
                  <c:v>1E-4</c:v>
                </c:pt>
                <c:pt idx="7288">
                  <c:v>1.0001</c:v>
                </c:pt>
                <c:pt idx="7289">
                  <c:v>1.0001</c:v>
                </c:pt>
                <c:pt idx="7290">
                  <c:v>1E-4</c:v>
                </c:pt>
                <c:pt idx="7291">
                  <c:v>1E-4</c:v>
                </c:pt>
                <c:pt idx="7292">
                  <c:v>1E-4</c:v>
                </c:pt>
                <c:pt idx="7293">
                  <c:v>1E-4</c:v>
                </c:pt>
                <c:pt idx="7294">
                  <c:v>2.0001000000000002</c:v>
                </c:pt>
                <c:pt idx="7295">
                  <c:v>1E-4</c:v>
                </c:pt>
                <c:pt idx="7296">
                  <c:v>1E-4</c:v>
                </c:pt>
                <c:pt idx="7297">
                  <c:v>1.0001</c:v>
                </c:pt>
                <c:pt idx="7298">
                  <c:v>1E-4</c:v>
                </c:pt>
                <c:pt idx="7299">
                  <c:v>1E-4</c:v>
                </c:pt>
                <c:pt idx="7300">
                  <c:v>1E-4</c:v>
                </c:pt>
                <c:pt idx="7301">
                  <c:v>1E-4</c:v>
                </c:pt>
                <c:pt idx="7302">
                  <c:v>1E-4</c:v>
                </c:pt>
                <c:pt idx="7303">
                  <c:v>1.0001</c:v>
                </c:pt>
                <c:pt idx="7304">
                  <c:v>1E-4</c:v>
                </c:pt>
                <c:pt idx="7305">
                  <c:v>1E-4</c:v>
                </c:pt>
                <c:pt idx="7306">
                  <c:v>1.0001</c:v>
                </c:pt>
                <c:pt idx="7307">
                  <c:v>1E-4</c:v>
                </c:pt>
                <c:pt idx="7308">
                  <c:v>1.0001</c:v>
                </c:pt>
                <c:pt idx="7309">
                  <c:v>1E-4</c:v>
                </c:pt>
                <c:pt idx="7310">
                  <c:v>1E-4</c:v>
                </c:pt>
                <c:pt idx="7311">
                  <c:v>2.0001000000000002</c:v>
                </c:pt>
                <c:pt idx="7312">
                  <c:v>1E-4</c:v>
                </c:pt>
                <c:pt idx="7313">
                  <c:v>1.0001</c:v>
                </c:pt>
                <c:pt idx="7314">
                  <c:v>6.0000999999999998</c:v>
                </c:pt>
                <c:pt idx="7315">
                  <c:v>14.0001</c:v>
                </c:pt>
                <c:pt idx="7316">
                  <c:v>100.0001</c:v>
                </c:pt>
                <c:pt idx="7317">
                  <c:v>154.0001</c:v>
                </c:pt>
                <c:pt idx="7318">
                  <c:v>115.0001</c:v>
                </c:pt>
                <c:pt idx="7319">
                  <c:v>74.000100000000003</c:v>
                </c:pt>
                <c:pt idx="7320">
                  <c:v>59.000100000000003</c:v>
                </c:pt>
                <c:pt idx="7321">
                  <c:v>40.000100000000003</c:v>
                </c:pt>
                <c:pt idx="7322">
                  <c:v>16.0001</c:v>
                </c:pt>
                <c:pt idx="7323">
                  <c:v>13.0001</c:v>
                </c:pt>
                <c:pt idx="7324">
                  <c:v>9.0000999999999998</c:v>
                </c:pt>
                <c:pt idx="7325">
                  <c:v>1.0001</c:v>
                </c:pt>
                <c:pt idx="7326">
                  <c:v>5.0000999999999998</c:v>
                </c:pt>
                <c:pt idx="7327">
                  <c:v>1.0001</c:v>
                </c:pt>
                <c:pt idx="7328">
                  <c:v>2.0001000000000002</c:v>
                </c:pt>
                <c:pt idx="7329">
                  <c:v>1E-4</c:v>
                </c:pt>
                <c:pt idx="7330">
                  <c:v>1.0001</c:v>
                </c:pt>
                <c:pt idx="7331">
                  <c:v>1.0001</c:v>
                </c:pt>
                <c:pt idx="7332">
                  <c:v>1E-4</c:v>
                </c:pt>
                <c:pt idx="7333">
                  <c:v>1E-4</c:v>
                </c:pt>
                <c:pt idx="7334">
                  <c:v>1E-4</c:v>
                </c:pt>
                <c:pt idx="7335">
                  <c:v>1E-4</c:v>
                </c:pt>
                <c:pt idx="7336">
                  <c:v>1E-4</c:v>
                </c:pt>
                <c:pt idx="7337">
                  <c:v>1E-4</c:v>
                </c:pt>
                <c:pt idx="7338">
                  <c:v>1.0001</c:v>
                </c:pt>
                <c:pt idx="7339">
                  <c:v>2.0001000000000002</c:v>
                </c:pt>
                <c:pt idx="7340">
                  <c:v>1E-4</c:v>
                </c:pt>
                <c:pt idx="7341">
                  <c:v>1E-4</c:v>
                </c:pt>
                <c:pt idx="7342">
                  <c:v>2.0001000000000002</c:v>
                </c:pt>
                <c:pt idx="7343">
                  <c:v>1E-4</c:v>
                </c:pt>
                <c:pt idx="7344">
                  <c:v>1E-4</c:v>
                </c:pt>
                <c:pt idx="7345">
                  <c:v>1.0001</c:v>
                </c:pt>
                <c:pt idx="7346">
                  <c:v>1E-4</c:v>
                </c:pt>
                <c:pt idx="7347">
                  <c:v>1.0001</c:v>
                </c:pt>
                <c:pt idx="7348">
                  <c:v>2.0001000000000002</c:v>
                </c:pt>
                <c:pt idx="7349">
                  <c:v>2.0001000000000002</c:v>
                </c:pt>
                <c:pt idx="7350">
                  <c:v>1E-4</c:v>
                </c:pt>
                <c:pt idx="7351">
                  <c:v>1E-4</c:v>
                </c:pt>
                <c:pt idx="7352">
                  <c:v>1E-4</c:v>
                </c:pt>
                <c:pt idx="7353">
                  <c:v>3.0001000000000002</c:v>
                </c:pt>
                <c:pt idx="7354">
                  <c:v>1E-4</c:v>
                </c:pt>
                <c:pt idx="7355">
                  <c:v>1E-4</c:v>
                </c:pt>
                <c:pt idx="7356">
                  <c:v>2.0001000000000002</c:v>
                </c:pt>
                <c:pt idx="7357">
                  <c:v>1.0001</c:v>
                </c:pt>
                <c:pt idx="7358">
                  <c:v>1E-4</c:v>
                </c:pt>
                <c:pt idx="7359">
                  <c:v>1E-4</c:v>
                </c:pt>
                <c:pt idx="7360">
                  <c:v>1E-4</c:v>
                </c:pt>
                <c:pt idx="7361">
                  <c:v>1E-4</c:v>
                </c:pt>
                <c:pt idx="7362">
                  <c:v>1E-4</c:v>
                </c:pt>
                <c:pt idx="7363">
                  <c:v>1E-4</c:v>
                </c:pt>
                <c:pt idx="7364">
                  <c:v>4.0000999999999998</c:v>
                </c:pt>
                <c:pt idx="7365">
                  <c:v>102.0001</c:v>
                </c:pt>
                <c:pt idx="7366">
                  <c:v>879.00009999999997</c:v>
                </c:pt>
                <c:pt idx="7367">
                  <c:v>1189.0001</c:v>
                </c:pt>
                <c:pt idx="7368">
                  <c:v>696.00009999999997</c:v>
                </c:pt>
                <c:pt idx="7369">
                  <c:v>488.00009999999997</c:v>
                </c:pt>
                <c:pt idx="7370">
                  <c:v>479.00009999999997</c:v>
                </c:pt>
                <c:pt idx="7371">
                  <c:v>252.0001</c:v>
                </c:pt>
                <c:pt idx="7372">
                  <c:v>129.0001</c:v>
                </c:pt>
                <c:pt idx="7373">
                  <c:v>91.000100000000003</c:v>
                </c:pt>
                <c:pt idx="7374">
                  <c:v>52.000100000000003</c:v>
                </c:pt>
                <c:pt idx="7375">
                  <c:v>35.000100000000003</c:v>
                </c:pt>
                <c:pt idx="7376">
                  <c:v>10.0001</c:v>
                </c:pt>
                <c:pt idx="7377">
                  <c:v>5.0000999999999998</c:v>
                </c:pt>
                <c:pt idx="7378">
                  <c:v>3.0001000000000002</c:v>
                </c:pt>
                <c:pt idx="7379">
                  <c:v>1.0001</c:v>
                </c:pt>
                <c:pt idx="7380">
                  <c:v>1E-4</c:v>
                </c:pt>
                <c:pt idx="7381">
                  <c:v>1.0001</c:v>
                </c:pt>
                <c:pt idx="7382">
                  <c:v>1E-4</c:v>
                </c:pt>
                <c:pt idx="7383">
                  <c:v>1.0001</c:v>
                </c:pt>
                <c:pt idx="7384">
                  <c:v>1E-4</c:v>
                </c:pt>
                <c:pt idx="7385">
                  <c:v>2.0001000000000002</c:v>
                </c:pt>
                <c:pt idx="7386">
                  <c:v>2.0001000000000002</c:v>
                </c:pt>
                <c:pt idx="7387">
                  <c:v>1.0001</c:v>
                </c:pt>
                <c:pt idx="7388">
                  <c:v>1.0001</c:v>
                </c:pt>
                <c:pt idx="7389">
                  <c:v>1.0001</c:v>
                </c:pt>
                <c:pt idx="7390">
                  <c:v>1E-4</c:v>
                </c:pt>
                <c:pt idx="7391">
                  <c:v>1.0001</c:v>
                </c:pt>
                <c:pt idx="7392">
                  <c:v>1E-4</c:v>
                </c:pt>
                <c:pt idx="7393">
                  <c:v>1E-4</c:v>
                </c:pt>
                <c:pt idx="7394">
                  <c:v>1E-4</c:v>
                </c:pt>
                <c:pt idx="7395">
                  <c:v>1.0001</c:v>
                </c:pt>
                <c:pt idx="7396">
                  <c:v>1E-4</c:v>
                </c:pt>
                <c:pt idx="7397">
                  <c:v>1.0001</c:v>
                </c:pt>
                <c:pt idx="7398">
                  <c:v>4.0000999999999998</c:v>
                </c:pt>
                <c:pt idx="7399">
                  <c:v>1.0001</c:v>
                </c:pt>
                <c:pt idx="7400">
                  <c:v>1E-4</c:v>
                </c:pt>
                <c:pt idx="7401">
                  <c:v>1E-4</c:v>
                </c:pt>
                <c:pt idx="7402">
                  <c:v>1E-4</c:v>
                </c:pt>
                <c:pt idx="7403">
                  <c:v>1E-4</c:v>
                </c:pt>
                <c:pt idx="7404">
                  <c:v>1E-4</c:v>
                </c:pt>
                <c:pt idx="7405">
                  <c:v>1.0001</c:v>
                </c:pt>
                <c:pt idx="7406">
                  <c:v>1.0001</c:v>
                </c:pt>
                <c:pt idx="7407">
                  <c:v>1.0001</c:v>
                </c:pt>
                <c:pt idx="7408">
                  <c:v>1E-4</c:v>
                </c:pt>
                <c:pt idx="7409">
                  <c:v>1.0001</c:v>
                </c:pt>
                <c:pt idx="7410">
                  <c:v>1E-4</c:v>
                </c:pt>
                <c:pt idx="7411">
                  <c:v>2.0001000000000002</c:v>
                </c:pt>
                <c:pt idx="7412">
                  <c:v>1.0001</c:v>
                </c:pt>
                <c:pt idx="7413">
                  <c:v>1.0001</c:v>
                </c:pt>
                <c:pt idx="7414">
                  <c:v>2.0001000000000002</c:v>
                </c:pt>
                <c:pt idx="7415">
                  <c:v>1.0001</c:v>
                </c:pt>
                <c:pt idx="7416">
                  <c:v>2.0001000000000002</c:v>
                </c:pt>
                <c:pt idx="7417">
                  <c:v>2.0001000000000002</c:v>
                </c:pt>
                <c:pt idx="7418">
                  <c:v>12.0001</c:v>
                </c:pt>
                <c:pt idx="7419">
                  <c:v>25.0001</c:v>
                </c:pt>
                <c:pt idx="7420">
                  <c:v>70.000100000000003</c:v>
                </c:pt>
                <c:pt idx="7421">
                  <c:v>100.0001</c:v>
                </c:pt>
                <c:pt idx="7422">
                  <c:v>79.000100000000003</c:v>
                </c:pt>
                <c:pt idx="7423">
                  <c:v>56.000100000000003</c:v>
                </c:pt>
                <c:pt idx="7424">
                  <c:v>33.000100000000003</c:v>
                </c:pt>
                <c:pt idx="7425">
                  <c:v>25.0001</c:v>
                </c:pt>
                <c:pt idx="7426">
                  <c:v>10.0001</c:v>
                </c:pt>
                <c:pt idx="7427">
                  <c:v>7.0000999999999998</c:v>
                </c:pt>
                <c:pt idx="7428">
                  <c:v>2.0001000000000002</c:v>
                </c:pt>
                <c:pt idx="7429">
                  <c:v>4.0000999999999998</c:v>
                </c:pt>
                <c:pt idx="7430">
                  <c:v>2.0001000000000002</c:v>
                </c:pt>
                <c:pt idx="7431">
                  <c:v>1E-4</c:v>
                </c:pt>
                <c:pt idx="7432">
                  <c:v>1.0001</c:v>
                </c:pt>
                <c:pt idx="7433">
                  <c:v>1.0001</c:v>
                </c:pt>
                <c:pt idx="7434">
                  <c:v>2.0001000000000002</c:v>
                </c:pt>
                <c:pt idx="7435">
                  <c:v>1.0001</c:v>
                </c:pt>
                <c:pt idx="7436">
                  <c:v>1.0001</c:v>
                </c:pt>
                <c:pt idx="7437">
                  <c:v>1E-4</c:v>
                </c:pt>
                <c:pt idx="7438">
                  <c:v>1.0001</c:v>
                </c:pt>
                <c:pt idx="7439">
                  <c:v>1.0001</c:v>
                </c:pt>
                <c:pt idx="7440">
                  <c:v>3.0001000000000002</c:v>
                </c:pt>
                <c:pt idx="7441">
                  <c:v>1E-4</c:v>
                </c:pt>
                <c:pt idx="7442">
                  <c:v>3.0001000000000002</c:v>
                </c:pt>
                <c:pt idx="7443">
                  <c:v>1.0001</c:v>
                </c:pt>
                <c:pt idx="7444">
                  <c:v>1E-4</c:v>
                </c:pt>
                <c:pt idx="7445">
                  <c:v>1E-4</c:v>
                </c:pt>
                <c:pt idx="7446">
                  <c:v>1E-4</c:v>
                </c:pt>
                <c:pt idx="7447">
                  <c:v>1E-4</c:v>
                </c:pt>
                <c:pt idx="7448">
                  <c:v>1E-4</c:v>
                </c:pt>
                <c:pt idx="7449">
                  <c:v>1E-4</c:v>
                </c:pt>
                <c:pt idx="7450">
                  <c:v>1.0001</c:v>
                </c:pt>
                <c:pt idx="7451">
                  <c:v>1.0001</c:v>
                </c:pt>
                <c:pt idx="7452">
                  <c:v>1E-4</c:v>
                </c:pt>
                <c:pt idx="7453">
                  <c:v>1E-4</c:v>
                </c:pt>
                <c:pt idx="7454">
                  <c:v>2.0001000000000002</c:v>
                </c:pt>
                <c:pt idx="7455">
                  <c:v>1.0001</c:v>
                </c:pt>
                <c:pt idx="7456">
                  <c:v>1E-4</c:v>
                </c:pt>
                <c:pt idx="7457">
                  <c:v>1.0001</c:v>
                </c:pt>
                <c:pt idx="7458">
                  <c:v>1E-4</c:v>
                </c:pt>
                <c:pt idx="7459">
                  <c:v>1E-4</c:v>
                </c:pt>
                <c:pt idx="7460">
                  <c:v>2.0001000000000002</c:v>
                </c:pt>
                <c:pt idx="7461">
                  <c:v>1E-4</c:v>
                </c:pt>
                <c:pt idx="7462">
                  <c:v>1E-4</c:v>
                </c:pt>
                <c:pt idx="7463">
                  <c:v>2.0001000000000002</c:v>
                </c:pt>
                <c:pt idx="7464">
                  <c:v>1.0001</c:v>
                </c:pt>
                <c:pt idx="7465">
                  <c:v>2.0001000000000002</c:v>
                </c:pt>
                <c:pt idx="7466">
                  <c:v>1E-4</c:v>
                </c:pt>
                <c:pt idx="7467">
                  <c:v>1E-4</c:v>
                </c:pt>
                <c:pt idx="7468">
                  <c:v>1E-4</c:v>
                </c:pt>
                <c:pt idx="7469">
                  <c:v>2.0001000000000002</c:v>
                </c:pt>
                <c:pt idx="7470">
                  <c:v>14.0001</c:v>
                </c:pt>
                <c:pt idx="7471">
                  <c:v>34.000100000000003</c:v>
                </c:pt>
                <c:pt idx="7472">
                  <c:v>30.0001</c:v>
                </c:pt>
                <c:pt idx="7473">
                  <c:v>23.0001</c:v>
                </c:pt>
                <c:pt idx="7474">
                  <c:v>19.0001</c:v>
                </c:pt>
                <c:pt idx="7475">
                  <c:v>15.0001</c:v>
                </c:pt>
                <c:pt idx="7476">
                  <c:v>8.0000999999999998</c:v>
                </c:pt>
                <c:pt idx="7477">
                  <c:v>8.0000999999999998</c:v>
                </c:pt>
                <c:pt idx="7478">
                  <c:v>3.0001000000000002</c:v>
                </c:pt>
                <c:pt idx="7479">
                  <c:v>5.0000999999999998</c:v>
                </c:pt>
                <c:pt idx="7480">
                  <c:v>1.0001</c:v>
                </c:pt>
                <c:pt idx="7481">
                  <c:v>1E-4</c:v>
                </c:pt>
                <c:pt idx="7482">
                  <c:v>1E-4</c:v>
                </c:pt>
                <c:pt idx="7483">
                  <c:v>1E-4</c:v>
                </c:pt>
                <c:pt idx="7484">
                  <c:v>2.0001000000000002</c:v>
                </c:pt>
                <c:pt idx="7485">
                  <c:v>1E-4</c:v>
                </c:pt>
                <c:pt idx="7486">
                  <c:v>1.0001</c:v>
                </c:pt>
                <c:pt idx="7487">
                  <c:v>1E-4</c:v>
                </c:pt>
                <c:pt idx="7488">
                  <c:v>1.0001</c:v>
                </c:pt>
                <c:pt idx="7489">
                  <c:v>1.0001</c:v>
                </c:pt>
                <c:pt idx="7490">
                  <c:v>1E-4</c:v>
                </c:pt>
                <c:pt idx="7491">
                  <c:v>1E-4</c:v>
                </c:pt>
                <c:pt idx="7492">
                  <c:v>1E-4</c:v>
                </c:pt>
                <c:pt idx="7493">
                  <c:v>2.0001000000000002</c:v>
                </c:pt>
                <c:pt idx="7494">
                  <c:v>1E-4</c:v>
                </c:pt>
                <c:pt idx="7495">
                  <c:v>1.0001</c:v>
                </c:pt>
                <c:pt idx="7496">
                  <c:v>1E-4</c:v>
                </c:pt>
                <c:pt idx="7497">
                  <c:v>1.0001</c:v>
                </c:pt>
                <c:pt idx="7498">
                  <c:v>1E-4</c:v>
                </c:pt>
                <c:pt idx="7499">
                  <c:v>1E-4</c:v>
                </c:pt>
                <c:pt idx="7500">
                  <c:v>1E-4</c:v>
                </c:pt>
                <c:pt idx="7501">
                  <c:v>1E-4</c:v>
                </c:pt>
                <c:pt idx="7502">
                  <c:v>1E-4</c:v>
                </c:pt>
                <c:pt idx="7503">
                  <c:v>1E-4</c:v>
                </c:pt>
                <c:pt idx="7504">
                  <c:v>1E-4</c:v>
                </c:pt>
                <c:pt idx="7505">
                  <c:v>1E-4</c:v>
                </c:pt>
                <c:pt idx="7506">
                  <c:v>1.0001</c:v>
                </c:pt>
                <c:pt idx="7507">
                  <c:v>1.0001</c:v>
                </c:pt>
                <c:pt idx="7508">
                  <c:v>1.0001</c:v>
                </c:pt>
                <c:pt idx="7509">
                  <c:v>1.0001</c:v>
                </c:pt>
                <c:pt idx="7510">
                  <c:v>1E-4</c:v>
                </c:pt>
                <c:pt idx="7511">
                  <c:v>1E-4</c:v>
                </c:pt>
                <c:pt idx="7512">
                  <c:v>1E-4</c:v>
                </c:pt>
                <c:pt idx="7513">
                  <c:v>1E-4</c:v>
                </c:pt>
                <c:pt idx="7514">
                  <c:v>2.0001000000000002</c:v>
                </c:pt>
                <c:pt idx="7515">
                  <c:v>1.0001</c:v>
                </c:pt>
                <c:pt idx="7516">
                  <c:v>1E-4</c:v>
                </c:pt>
                <c:pt idx="7517">
                  <c:v>1E-4</c:v>
                </c:pt>
                <c:pt idx="7518">
                  <c:v>1.0001</c:v>
                </c:pt>
                <c:pt idx="7519">
                  <c:v>1E-4</c:v>
                </c:pt>
                <c:pt idx="7520">
                  <c:v>1.0001</c:v>
                </c:pt>
                <c:pt idx="7521">
                  <c:v>5.0000999999999998</c:v>
                </c:pt>
                <c:pt idx="7522">
                  <c:v>10.0001</c:v>
                </c:pt>
                <c:pt idx="7523">
                  <c:v>8.0000999999999998</c:v>
                </c:pt>
                <c:pt idx="7524">
                  <c:v>8.0000999999999998</c:v>
                </c:pt>
                <c:pt idx="7525">
                  <c:v>11.0001</c:v>
                </c:pt>
                <c:pt idx="7526">
                  <c:v>1E-4</c:v>
                </c:pt>
                <c:pt idx="7527">
                  <c:v>5.0000999999999998</c:v>
                </c:pt>
                <c:pt idx="7528">
                  <c:v>1.0001</c:v>
                </c:pt>
                <c:pt idx="7529">
                  <c:v>1.0001</c:v>
                </c:pt>
                <c:pt idx="7530">
                  <c:v>4.0000999999999998</c:v>
                </c:pt>
                <c:pt idx="7531">
                  <c:v>1E-4</c:v>
                </c:pt>
                <c:pt idx="7532">
                  <c:v>1E-4</c:v>
                </c:pt>
                <c:pt idx="7533">
                  <c:v>1E-4</c:v>
                </c:pt>
                <c:pt idx="7534">
                  <c:v>1E-4</c:v>
                </c:pt>
                <c:pt idx="7535">
                  <c:v>1E-4</c:v>
                </c:pt>
                <c:pt idx="7536">
                  <c:v>1E-4</c:v>
                </c:pt>
                <c:pt idx="7537">
                  <c:v>1E-4</c:v>
                </c:pt>
                <c:pt idx="7538">
                  <c:v>1E-4</c:v>
                </c:pt>
                <c:pt idx="7539">
                  <c:v>1E-4</c:v>
                </c:pt>
                <c:pt idx="7540">
                  <c:v>1E-4</c:v>
                </c:pt>
                <c:pt idx="7541">
                  <c:v>1E-4</c:v>
                </c:pt>
                <c:pt idx="7542">
                  <c:v>1E-4</c:v>
                </c:pt>
                <c:pt idx="7543">
                  <c:v>1E-4</c:v>
                </c:pt>
                <c:pt idx="7544">
                  <c:v>1E-4</c:v>
                </c:pt>
                <c:pt idx="7545">
                  <c:v>1E-4</c:v>
                </c:pt>
                <c:pt idx="7546">
                  <c:v>1E-4</c:v>
                </c:pt>
                <c:pt idx="7547">
                  <c:v>1.0001</c:v>
                </c:pt>
                <c:pt idx="7548">
                  <c:v>1E-4</c:v>
                </c:pt>
                <c:pt idx="7549">
                  <c:v>1E-4</c:v>
                </c:pt>
                <c:pt idx="7550">
                  <c:v>1.0001</c:v>
                </c:pt>
                <c:pt idx="7551">
                  <c:v>1E-4</c:v>
                </c:pt>
                <c:pt idx="7552">
                  <c:v>1E-4</c:v>
                </c:pt>
                <c:pt idx="7553">
                  <c:v>1E-4</c:v>
                </c:pt>
                <c:pt idx="7554">
                  <c:v>1E-4</c:v>
                </c:pt>
                <c:pt idx="7555">
                  <c:v>1E-4</c:v>
                </c:pt>
                <c:pt idx="7556">
                  <c:v>1.0001</c:v>
                </c:pt>
                <c:pt idx="7557">
                  <c:v>2.0001000000000002</c:v>
                </c:pt>
                <c:pt idx="7558">
                  <c:v>1E-4</c:v>
                </c:pt>
                <c:pt idx="7559">
                  <c:v>1E-4</c:v>
                </c:pt>
                <c:pt idx="7560">
                  <c:v>1E-4</c:v>
                </c:pt>
                <c:pt idx="7561">
                  <c:v>1E-4</c:v>
                </c:pt>
                <c:pt idx="7562">
                  <c:v>1E-4</c:v>
                </c:pt>
                <c:pt idx="7563">
                  <c:v>1.0001</c:v>
                </c:pt>
                <c:pt idx="7564">
                  <c:v>1.0001</c:v>
                </c:pt>
                <c:pt idx="7565">
                  <c:v>1.0001</c:v>
                </c:pt>
                <c:pt idx="7566">
                  <c:v>1E-4</c:v>
                </c:pt>
                <c:pt idx="7567">
                  <c:v>1.0001</c:v>
                </c:pt>
                <c:pt idx="7568">
                  <c:v>1E-4</c:v>
                </c:pt>
                <c:pt idx="7569">
                  <c:v>1E-4</c:v>
                </c:pt>
                <c:pt idx="7570">
                  <c:v>1E-4</c:v>
                </c:pt>
                <c:pt idx="7571">
                  <c:v>5.0000999999999998</c:v>
                </c:pt>
                <c:pt idx="7572">
                  <c:v>19.0001</c:v>
                </c:pt>
                <c:pt idx="7573">
                  <c:v>23.0001</c:v>
                </c:pt>
                <c:pt idx="7574">
                  <c:v>9.0000999999999998</c:v>
                </c:pt>
                <c:pt idx="7575">
                  <c:v>17.0001</c:v>
                </c:pt>
                <c:pt idx="7576">
                  <c:v>8.0000999999999998</c:v>
                </c:pt>
                <c:pt idx="7577">
                  <c:v>4.0000999999999998</c:v>
                </c:pt>
                <c:pt idx="7578">
                  <c:v>4.0000999999999998</c:v>
                </c:pt>
                <c:pt idx="7579">
                  <c:v>14.0001</c:v>
                </c:pt>
                <c:pt idx="7580">
                  <c:v>11.0001</c:v>
                </c:pt>
                <c:pt idx="7581">
                  <c:v>6.0000999999999998</c:v>
                </c:pt>
                <c:pt idx="7582">
                  <c:v>1.0001</c:v>
                </c:pt>
                <c:pt idx="7583">
                  <c:v>2.0001000000000002</c:v>
                </c:pt>
                <c:pt idx="7584">
                  <c:v>2.0001000000000002</c:v>
                </c:pt>
                <c:pt idx="7585">
                  <c:v>3.0001000000000002</c:v>
                </c:pt>
                <c:pt idx="7586">
                  <c:v>1E-4</c:v>
                </c:pt>
                <c:pt idx="7587">
                  <c:v>1E-4</c:v>
                </c:pt>
                <c:pt idx="7588">
                  <c:v>1.0001</c:v>
                </c:pt>
                <c:pt idx="7589">
                  <c:v>2.0001000000000002</c:v>
                </c:pt>
                <c:pt idx="7590">
                  <c:v>1E-4</c:v>
                </c:pt>
                <c:pt idx="7591">
                  <c:v>2.0001000000000002</c:v>
                </c:pt>
                <c:pt idx="7592">
                  <c:v>1E-4</c:v>
                </c:pt>
                <c:pt idx="7593">
                  <c:v>1.0001</c:v>
                </c:pt>
                <c:pt idx="7594">
                  <c:v>1E-4</c:v>
                </c:pt>
                <c:pt idx="7595">
                  <c:v>1E-4</c:v>
                </c:pt>
                <c:pt idx="7596">
                  <c:v>1.0001</c:v>
                </c:pt>
                <c:pt idx="7597">
                  <c:v>1E-4</c:v>
                </c:pt>
                <c:pt idx="7598">
                  <c:v>1E-4</c:v>
                </c:pt>
                <c:pt idx="7599">
                  <c:v>1.0001</c:v>
                </c:pt>
                <c:pt idx="7600">
                  <c:v>1E-4</c:v>
                </c:pt>
                <c:pt idx="7601">
                  <c:v>2.0001000000000002</c:v>
                </c:pt>
                <c:pt idx="7602">
                  <c:v>1E-4</c:v>
                </c:pt>
                <c:pt idx="7603">
                  <c:v>1.0001</c:v>
                </c:pt>
                <c:pt idx="7604">
                  <c:v>1E-4</c:v>
                </c:pt>
                <c:pt idx="7605">
                  <c:v>1.0001</c:v>
                </c:pt>
                <c:pt idx="7606">
                  <c:v>1.0001</c:v>
                </c:pt>
                <c:pt idx="7607">
                  <c:v>1.0001</c:v>
                </c:pt>
                <c:pt idx="7608">
                  <c:v>1E-4</c:v>
                </c:pt>
                <c:pt idx="7609">
                  <c:v>4.0000999999999998</c:v>
                </c:pt>
                <c:pt idx="7610">
                  <c:v>1.0001</c:v>
                </c:pt>
                <c:pt idx="7611">
                  <c:v>2.0001000000000002</c:v>
                </c:pt>
                <c:pt idx="7612">
                  <c:v>1E-4</c:v>
                </c:pt>
                <c:pt idx="7613">
                  <c:v>2.0001000000000002</c:v>
                </c:pt>
                <c:pt idx="7614">
                  <c:v>1E-4</c:v>
                </c:pt>
                <c:pt idx="7615">
                  <c:v>1.0001</c:v>
                </c:pt>
                <c:pt idx="7616">
                  <c:v>1.0001</c:v>
                </c:pt>
                <c:pt idx="7617">
                  <c:v>1.0001</c:v>
                </c:pt>
                <c:pt idx="7618">
                  <c:v>3.0001000000000002</c:v>
                </c:pt>
                <c:pt idx="7619">
                  <c:v>1E-4</c:v>
                </c:pt>
                <c:pt idx="7620">
                  <c:v>1.0001</c:v>
                </c:pt>
                <c:pt idx="7621">
                  <c:v>4.0000999999999998</c:v>
                </c:pt>
                <c:pt idx="7622">
                  <c:v>19.0001</c:v>
                </c:pt>
                <c:pt idx="7623">
                  <c:v>21.0001</c:v>
                </c:pt>
                <c:pt idx="7624">
                  <c:v>10.0001</c:v>
                </c:pt>
                <c:pt idx="7625">
                  <c:v>8.0000999999999998</c:v>
                </c:pt>
                <c:pt idx="7626">
                  <c:v>11.0001</c:v>
                </c:pt>
                <c:pt idx="7627">
                  <c:v>3.0001000000000002</c:v>
                </c:pt>
                <c:pt idx="7628">
                  <c:v>3.0001000000000002</c:v>
                </c:pt>
                <c:pt idx="7629">
                  <c:v>2.0001000000000002</c:v>
                </c:pt>
                <c:pt idx="7630">
                  <c:v>1.0001</c:v>
                </c:pt>
                <c:pt idx="7631">
                  <c:v>1.0001</c:v>
                </c:pt>
                <c:pt idx="7632">
                  <c:v>2.0001000000000002</c:v>
                </c:pt>
                <c:pt idx="7633">
                  <c:v>1.0001</c:v>
                </c:pt>
                <c:pt idx="7634">
                  <c:v>2.0001000000000002</c:v>
                </c:pt>
                <c:pt idx="7635">
                  <c:v>1E-4</c:v>
                </c:pt>
                <c:pt idx="7636">
                  <c:v>1E-4</c:v>
                </c:pt>
                <c:pt idx="7637">
                  <c:v>1E-4</c:v>
                </c:pt>
                <c:pt idx="7638">
                  <c:v>1E-4</c:v>
                </c:pt>
                <c:pt idx="7639">
                  <c:v>1E-4</c:v>
                </c:pt>
                <c:pt idx="7640">
                  <c:v>1E-4</c:v>
                </c:pt>
                <c:pt idx="7641">
                  <c:v>1E-4</c:v>
                </c:pt>
                <c:pt idx="7642">
                  <c:v>1E-4</c:v>
                </c:pt>
                <c:pt idx="7643">
                  <c:v>1E-4</c:v>
                </c:pt>
                <c:pt idx="7644">
                  <c:v>1E-4</c:v>
                </c:pt>
                <c:pt idx="7645">
                  <c:v>1E-4</c:v>
                </c:pt>
                <c:pt idx="7646">
                  <c:v>1.0001</c:v>
                </c:pt>
                <c:pt idx="7647">
                  <c:v>1E-4</c:v>
                </c:pt>
                <c:pt idx="7648">
                  <c:v>1.0001</c:v>
                </c:pt>
                <c:pt idx="7649">
                  <c:v>1E-4</c:v>
                </c:pt>
                <c:pt idx="7650">
                  <c:v>1E-4</c:v>
                </c:pt>
                <c:pt idx="7651">
                  <c:v>1E-4</c:v>
                </c:pt>
                <c:pt idx="7652">
                  <c:v>1E-4</c:v>
                </c:pt>
                <c:pt idx="7653">
                  <c:v>1E-4</c:v>
                </c:pt>
                <c:pt idx="7654">
                  <c:v>1.0001</c:v>
                </c:pt>
                <c:pt idx="7655">
                  <c:v>1E-4</c:v>
                </c:pt>
                <c:pt idx="7656">
                  <c:v>1E-4</c:v>
                </c:pt>
                <c:pt idx="7657">
                  <c:v>2.0001000000000002</c:v>
                </c:pt>
                <c:pt idx="7658">
                  <c:v>1.0001</c:v>
                </c:pt>
                <c:pt idx="7659">
                  <c:v>1.0001</c:v>
                </c:pt>
                <c:pt idx="7660">
                  <c:v>1.0001</c:v>
                </c:pt>
                <c:pt idx="7661">
                  <c:v>1E-4</c:v>
                </c:pt>
                <c:pt idx="7662">
                  <c:v>1E-4</c:v>
                </c:pt>
                <c:pt idx="7663">
                  <c:v>1E-4</c:v>
                </c:pt>
                <c:pt idx="7664">
                  <c:v>1.0001</c:v>
                </c:pt>
                <c:pt idx="7665">
                  <c:v>1E-4</c:v>
                </c:pt>
                <c:pt idx="7666">
                  <c:v>1E-4</c:v>
                </c:pt>
                <c:pt idx="7667">
                  <c:v>2.0001000000000002</c:v>
                </c:pt>
                <c:pt idx="7668">
                  <c:v>1E-4</c:v>
                </c:pt>
                <c:pt idx="7669">
                  <c:v>2.0001000000000002</c:v>
                </c:pt>
                <c:pt idx="7670">
                  <c:v>1E-4</c:v>
                </c:pt>
                <c:pt idx="7671">
                  <c:v>5.0000999999999998</c:v>
                </c:pt>
                <c:pt idx="7672">
                  <c:v>12.0001</c:v>
                </c:pt>
                <c:pt idx="7673">
                  <c:v>18.0001</c:v>
                </c:pt>
                <c:pt idx="7674">
                  <c:v>15.0001</c:v>
                </c:pt>
                <c:pt idx="7675">
                  <c:v>3.0001000000000002</c:v>
                </c:pt>
                <c:pt idx="7676">
                  <c:v>9.0000999999999998</c:v>
                </c:pt>
                <c:pt idx="7677">
                  <c:v>4.0000999999999998</c:v>
                </c:pt>
                <c:pt idx="7678">
                  <c:v>1.0001</c:v>
                </c:pt>
                <c:pt idx="7679">
                  <c:v>3.0001000000000002</c:v>
                </c:pt>
                <c:pt idx="7680">
                  <c:v>3.0001000000000002</c:v>
                </c:pt>
                <c:pt idx="7681">
                  <c:v>6.0000999999999998</c:v>
                </c:pt>
                <c:pt idx="7682">
                  <c:v>1.0001</c:v>
                </c:pt>
                <c:pt idx="7683">
                  <c:v>3.0001000000000002</c:v>
                </c:pt>
                <c:pt idx="7684">
                  <c:v>1E-4</c:v>
                </c:pt>
                <c:pt idx="7685">
                  <c:v>2.0001000000000002</c:v>
                </c:pt>
                <c:pt idx="7686">
                  <c:v>1E-4</c:v>
                </c:pt>
                <c:pt idx="7687">
                  <c:v>1.0001</c:v>
                </c:pt>
                <c:pt idx="7688">
                  <c:v>1E-4</c:v>
                </c:pt>
                <c:pt idx="7689">
                  <c:v>1.0001</c:v>
                </c:pt>
                <c:pt idx="7690">
                  <c:v>1.0001</c:v>
                </c:pt>
                <c:pt idx="7691">
                  <c:v>1.0001</c:v>
                </c:pt>
                <c:pt idx="7692">
                  <c:v>1E-4</c:v>
                </c:pt>
                <c:pt idx="7693">
                  <c:v>1.0001</c:v>
                </c:pt>
                <c:pt idx="7694">
                  <c:v>1E-4</c:v>
                </c:pt>
                <c:pt idx="7695">
                  <c:v>1E-4</c:v>
                </c:pt>
                <c:pt idx="7696">
                  <c:v>1E-4</c:v>
                </c:pt>
                <c:pt idx="7697">
                  <c:v>1E-4</c:v>
                </c:pt>
                <c:pt idx="7698">
                  <c:v>1.0001</c:v>
                </c:pt>
                <c:pt idx="7699">
                  <c:v>1E-4</c:v>
                </c:pt>
                <c:pt idx="7700">
                  <c:v>1.0001</c:v>
                </c:pt>
                <c:pt idx="7701">
                  <c:v>1.0001</c:v>
                </c:pt>
                <c:pt idx="7702">
                  <c:v>1E-4</c:v>
                </c:pt>
                <c:pt idx="7703">
                  <c:v>1E-4</c:v>
                </c:pt>
                <c:pt idx="7704">
                  <c:v>1E-4</c:v>
                </c:pt>
                <c:pt idx="7705">
                  <c:v>1E-4</c:v>
                </c:pt>
                <c:pt idx="7706">
                  <c:v>1E-4</c:v>
                </c:pt>
                <c:pt idx="7707">
                  <c:v>1E-4</c:v>
                </c:pt>
                <c:pt idx="7708">
                  <c:v>1E-4</c:v>
                </c:pt>
                <c:pt idx="7709">
                  <c:v>1E-4</c:v>
                </c:pt>
                <c:pt idx="7710">
                  <c:v>1.0001</c:v>
                </c:pt>
                <c:pt idx="7711">
                  <c:v>1E-4</c:v>
                </c:pt>
                <c:pt idx="7712">
                  <c:v>1E-4</c:v>
                </c:pt>
                <c:pt idx="7713">
                  <c:v>1.0001</c:v>
                </c:pt>
                <c:pt idx="7714">
                  <c:v>1E-4</c:v>
                </c:pt>
                <c:pt idx="7715">
                  <c:v>1.0001</c:v>
                </c:pt>
                <c:pt idx="7716">
                  <c:v>1E-4</c:v>
                </c:pt>
                <c:pt idx="7717">
                  <c:v>1E-4</c:v>
                </c:pt>
                <c:pt idx="7718">
                  <c:v>1E-4</c:v>
                </c:pt>
                <c:pt idx="7719">
                  <c:v>1E-4</c:v>
                </c:pt>
                <c:pt idx="7720">
                  <c:v>1E-4</c:v>
                </c:pt>
                <c:pt idx="7721">
                  <c:v>6.0000999999999998</c:v>
                </c:pt>
                <c:pt idx="7722">
                  <c:v>14.0001</c:v>
                </c:pt>
                <c:pt idx="7723">
                  <c:v>22.0001</c:v>
                </c:pt>
                <c:pt idx="7724">
                  <c:v>18.0001</c:v>
                </c:pt>
                <c:pt idx="7725">
                  <c:v>16.0001</c:v>
                </c:pt>
                <c:pt idx="7726">
                  <c:v>11.0001</c:v>
                </c:pt>
                <c:pt idx="7727">
                  <c:v>11.0001</c:v>
                </c:pt>
                <c:pt idx="7728">
                  <c:v>7.0000999999999998</c:v>
                </c:pt>
                <c:pt idx="7729">
                  <c:v>2.0001000000000002</c:v>
                </c:pt>
                <c:pt idx="7730">
                  <c:v>1.0001</c:v>
                </c:pt>
                <c:pt idx="7731">
                  <c:v>1.0001</c:v>
                </c:pt>
                <c:pt idx="7732">
                  <c:v>1E-4</c:v>
                </c:pt>
                <c:pt idx="7733">
                  <c:v>2.0001000000000002</c:v>
                </c:pt>
                <c:pt idx="7734">
                  <c:v>1E-4</c:v>
                </c:pt>
                <c:pt idx="7735">
                  <c:v>1.0001</c:v>
                </c:pt>
                <c:pt idx="7736">
                  <c:v>1.0001</c:v>
                </c:pt>
                <c:pt idx="7737">
                  <c:v>1.0001</c:v>
                </c:pt>
                <c:pt idx="7738">
                  <c:v>1E-4</c:v>
                </c:pt>
                <c:pt idx="7739">
                  <c:v>1E-4</c:v>
                </c:pt>
                <c:pt idx="7740">
                  <c:v>1.0001</c:v>
                </c:pt>
                <c:pt idx="7741">
                  <c:v>1.0001</c:v>
                </c:pt>
                <c:pt idx="7742">
                  <c:v>1.0001</c:v>
                </c:pt>
                <c:pt idx="7743">
                  <c:v>1.0001</c:v>
                </c:pt>
                <c:pt idx="7744">
                  <c:v>1.0001</c:v>
                </c:pt>
                <c:pt idx="7745">
                  <c:v>1E-4</c:v>
                </c:pt>
                <c:pt idx="7746">
                  <c:v>1E-4</c:v>
                </c:pt>
                <c:pt idx="7747">
                  <c:v>1E-4</c:v>
                </c:pt>
                <c:pt idx="7748">
                  <c:v>1.0001</c:v>
                </c:pt>
                <c:pt idx="7749">
                  <c:v>1E-4</c:v>
                </c:pt>
                <c:pt idx="7750">
                  <c:v>2.0001000000000002</c:v>
                </c:pt>
                <c:pt idx="7751">
                  <c:v>1E-4</c:v>
                </c:pt>
                <c:pt idx="7752">
                  <c:v>1E-4</c:v>
                </c:pt>
                <c:pt idx="7753">
                  <c:v>3.0001000000000002</c:v>
                </c:pt>
                <c:pt idx="7754">
                  <c:v>1.0001</c:v>
                </c:pt>
                <c:pt idx="7755">
                  <c:v>1E-4</c:v>
                </c:pt>
                <c:pt idx="7756">
                  <c:v>1E-4</c:v>
                </c:pt>
                <c:pt idx="7757">
                  <c:v>1E-4</c:v>
                </c:pt>
                <c:pt idx="7758">
                  <c:v>1E-4</c:v>
                </c:pt>
                <c:pt idx="7759">
                  <c:v>2.0001000000000002</c:v>
                </c:pt>
                <c:pt idx="7760">
                  <c:v>1.0001</c:v>
                </c:pt>
                <c:pt idx="7761">
                  <c:v>1E-4</c:v>
                </c:pt>
                <c:pt idx="7762">
                  <c:v>1.0001</c:v>
                </c:pt>
                <c:pt idx="7763">
                  <c:v>1E-4</c:v>
                </c:pt>
                <c:pt idx="7764">
                  <c:v>1.0001</c:v>
                </c:pt>
                <c:pt idx="7765">
                  <c:v>1E-4</c:v>
                </c:pt>
                <c:pt idx="7766">
                  <c:v>1E-4</c:v>
                </c:pt>
                <c:pt idx="7767">
                  <c:v>1.0001</c:v>
                </c:pt>
                <c:pt idx="7768">
                  <c:v>2.0001000000000002</c:v>
                </c:pt>
                <c:pt idx="7769">
                  <c:v>1.0001</c:v>
                </c:pt>
                <c:pt idx="7770">
                  <c:v>1.0001</c:v>
                </c:pt>
                <c:pt idx="7771">
                  <c:v>11.0001</c:v>
                </c:pt>
                <c:pt idx="7772">
                  <c:v>12.0001</c:v>
                </c:pt>
                <c:pt idx="7773">
                  <c:v>12.0001</c:v>
                </c:pt>
                <c:pt idx="7774">
                  <c:v>11.0001</c:v>
                </c:pt>
                <c:pt idx="7775">
                  <c:v>12.0001</c:v>
                </c:pt>
                <c:pt idx="7776">
                  <c:v>9.0000999999999998</c:v>
                </c:pt>
                <c:pt idx="7777">
                  <c:v>5.0000999999999998</c:v>
                </c:pt>
                <c:pt idx="7778">
                  <c:v>2.0001000000000002</c:v>
                </c:pt>
                <c:pt idx="7779">
                  <c:v>5.0000999999999998</c:v>
                </c:pt>
                <c:pt idx="7780">
                  <c:v>2.0001000000000002</c:v>
                </c:pt>
                <c:pt idx="7781">
                  <c:v>4.0000999999999998</c:v>
                </c:pt>
                <c:pt idx="7782">
                  <c:v>1.0001</c:v>
                </c:pt>
                <c:pt idx="7783">
                  <c:v>3.0001000000000002</c:v>
                </c:pt>
                <c:pt idx="7784">
                  <c:v>1.0001</c:v>
                </c:pt>
                <c:pt idx="7785">
                  <c:v>1.0001</c:v>
                </c:pt>
                <c:pt idx="7786">
                  <c:v>1E-4</c:v>
                </c:pt>
                <c:pt idx="7787">
                  <c:v>1E-4</c:v>
                </c:pt>
                <c:pt idx="7788">
                  <c:v>1E-4</c:v>
                </c:pt>
                <c:pt idx="7789">
                  <c:v>1E-4</c:v>
                </c:pt>
                <c:pt idx="7790">
                  <c:v>1.0001</c:v>
                </c:pt>
                <c:pt idx="7791">
                  <c:v>1E-4</c:v>
                </c:pt>
                <c:pt idx="7792">
                  <c:v>1.0001</c:v>
                </c:pt>
                <c:pt idx="7793">
                  <c:v>1E-4</c:v>
                </c:pt>
                <c:pt idx="7794">
                  <c:v>1E-4</c:v>
                </c:pt>
                <c:pt idx="7795">
                  <c:v>1.0001</c:v>
                </c:pt>
                <c:pt idx="7796">
                  <c:v>1E-4</c:v>
                </c:pt>
                <c:pt idx="7797">
                  <c:v>1.0001</c:v>
                </c:pt>
                <c:pt idx="7798">
                  <c:v>1E-4</c:v>
                </c:pt>
                <c:pt idx="7799">
                  <c:v>1E-4</c:v>
                </c:pt>
                <c:pt idx="7800">
                  <c:v>1E-4</c:v>
                </c:pt>
                <c:pt idx="7801">
                  <c:v>1E-4</c:v>
                </c:pt>
                <c:pt idx="7802">
                  <c:v>3.0001000000000002</c:v>
                </c:pt>
                <c:pt idx="7803">
                  <c:v>1E-4</c:v>
                </c:pt>
                <c:pt idx="7804">
                  <c:v>1E-4</c:v>
                </c:pt>
                <c:pt idx="7805">
                  <c:v>1.0001</c:v>
                </c:pt>
                <c:pt idx="7806">
                  <c:v>2.0001000000000002</c:v>
                </c:pt>
                <c:pt idx="7807">
                  <c:v>1.0001</c:v>
                </c:pt>
                <c:pt idx="7808">
                  <c:v>1E-4</c:v>
                </c:pt>
                <c:pt idx="7809">
                  <c:v>1.0001</c:v>
                </c:pt>
                <c:pt idx="7810">
                  <c:v>1.0001</c:v>
                </c:pt>
                <c:pt idx="7811">
                  <c:v>1.0001</c:v>
                </c:pt>
                <c:pt idx="7812">
                  <c:v>1E-4</c:v>
                </c:pt>
                <c:pt idx="7813">
                  <c:v>1E-4</c:v>
                </c:pt>
                <c:pt idx="7814">
                  <c:v>1E-4</c:v>
                </c:pt>
                <c:pt idx="7815">
                  <c:v>1.0001</c:v>
                </c:pt>
                <c:pt idx="7816">
                  <c:v>1E-4</c:v>
                </c:pt>
                <c:pt idx="7817">
                  <c:v>1E-4</c:v>
                </c:pt>
                <c:pt idx="7818">
                  <c:v>1E-4</c:v>
                </c:pt>
                <c:pt idx="7819">
                  <c:v>2.0001000000000002</c:v>
                </c:pt>
                <c:pt idx="7820">
                  <c:v>20.0001</c:v>
                </c:pt>
                <c:pt idx="7821">
                  <c:v>52.000100000000003</c:v>
                </c:pt>
                <c:pt idx="7822">
                  <c:v>82.000100000000003</c:v>
                </c:pt>
                <c:pt idx="7823">
                  <c:v>50.000100000000003</c:v>
                </c:pt>
                <c:pt idx="7824">
                  <c:v>54.000100000000003</c:v>
                </c:pt>
                <c:pt idx="7825">
                  <c:v>33.000100000000003</c:v>
                </c:pt>
                <c:pt idx="7826">
                  <c:v>22.0001</c:v>
                </c:pt>
                <c:pt idx="7827">
                  <c:v>21.0001</c:v>
                </c:pt>
                <c:pt idx="7828">
                  <c:v>13.0001</c:v>
                </c:pt>
                <c:pt idx="7829">
                  <c:v>4.0000999999999998</c:v>
                </c:pt>
                <c:pt idx="7830">
                  <c:v>7.0000999999999998</c:v>
                </c:pt>
                <c:pt idx="7831">
                  <c:v>4.0000999999999998</c:v>
                </c:pt>
                <c:pt idx="7832">
                  <c:v>2.0001000000000002</c:v>
                </c:pt>
                <c:pt idx="7833">
                  <c:v>1.0001</c:v>
                </c:pt>
                <c:pt idx="7834">
                  <c:v>1E-4</c:v>
                </c:pt>
                <c:pt idx="7835">
                  <c:v>1E-4</c:v>
                </c:pt>
                <c:pt idx="7836">
                  <c:v>1E-4</c:v>
                </c:pt>
                <c:pt idx="7837">
                  <c:v>1E-4</c:v>
                </c:pt>
                <c:pt idx="7838">
                  <c:v>1E-4</c:v>
                </c:pt>
                <c:pt idx="7839">
                  <c:v>1.0001</c:v>
                </c:pt>
                <c:pt idx="7840">
                  <c:v>1E-4</c:v>
                </c:pt>
                <c:pt idx="7841">
                  <c:v>1E-4</c:v>
                </c:pt>
                <c:pt idx="7842">
                  <c:v>1E-4</c:v>
                </c:pt>
                <c:pt idx="7843">
                  <c:v>1E-4</c:v>
                </c:pt>
                <c:pt idx="7844">
                  <c:v>1.0001</c:v>
                </c:pt>
                <c:pt idx="7845">
                  <c:v>1E-4</c:v>
                </c:pt>
                <c:pt idx="7846">
                  <c:v>1E-4</c:v>
                </c:pt>
                <c:pt idx="7847">
                  <c:v>1E-4</c:v>
                </c:pt>
                <c:pt idx="7848">
                  <c:v>1.0001</c:v>
                </c:pt>
                <c:pt idx="7849">
                  <c:v>1.0001</c:v>
                </c:pt>
                <c:pt idx="7850">
                  <c:v>1E-4</c:v>
                </c:pt>
                <c:pt idx="7851">
                  <c:v>1E-4</c:v>
                </c:pt>
                <c:pt idx="7852">
                  <c:v>1E-4</c:v>
                </c:pt>
                <c:pt idx="7853">
                  <c:v>1E-4</c:v>
                </c:pt>
                <c:pt idx="7854">
                  <c:v>1E-4</c:v>
                </c:pt>
                <c:pt idx="7855">
                  <c:v>1E-4</c:v>
                </c:pt>
                <c:pt idx="7856">
                  <c:v>1E-4</c:v>
                </c:pt>
                <c:pt idx="7857">
                  <c:v>1E-4</c:v>
                </c:pt>
                <c:pt idx="7858">
                  <c:v>1E-4</c:v>
                </c:pt>
                <c:pt idx="7859">
                  <c:v>1.0001</c:v>
                </c:pt>
                <c:pt idx="7860">
                  <c:v>1E-4</c:v>
                </c:pt>
                <c:pt idx="7861">
                  <c:v>1E-4</c:v>
                </c:pt>
                <c:pt idx="7862">
                  <c:v>1.0001</c:v>
                </c:pt>
                <c:pt idx="7863">
                  <c:v>1E-4</c:v>
                </c:pt>
                <c:pt idx="7864">
                  <c:v>1.0001</c:v>
                </c:pt>
                <c:pt idx="7865">
                  <c:v>1E-4</c:v>
                </c:pt>
                <c:pt idx="7866">
                  <c:v>1E-4</c:v>
                </c:pt>
                <c:pt idx="7867">
                  <c:v>1E-4</c:v>
                </c:pt>
                <c:pt idx="7868">
                  <c:v>1E-4</c:v>
                </c:pt>
                <c:pt idx="7869">
                  <c:v>3.0001000000000002</c:v>
                </c:pt>
                <c:pt idx="7870">
                  <c:v>9.0000999999999998</c:v>
                </c:pt>
                <c:pt idx="7871">
                  <c:v>23.0001</c:v>
                </c:pt>
                <c:pt idx="7872">
                  <c:v>16.0001</c:v>
                </c:pt>
                <c:pt idx="7873">
                  <c:v>17.0001</c:v>
                </c:pt>
                <c:pt idx="7874">
                  <c:v>14.0001</c:v>
                </c:pt>
                <c:pt idx="7875">
                  <c:v>13.0001</c:v>
                </c:pt>
                <c:pt idx="7876">
                  <c:v>3.0001000000000002</c:v>
                </c:pt>
                <c:pt idx="7877">
                  <c:v>2.0001000000000002</c:v>
                </c:pt>
                <c:pt idx="7878">
                  <c:v>5.0000999999999998</c:v>
                </c:pt>
                <c:pt idx="7879">
                  <c:v>1E-4</c:v>
                </c:pt>
                <c:pt idx="7880">
                  <c:v>4.0000999999999998</c:v>
                </c:pt>
                <c:pt idx="7881">
                  <c:v>2.0001000000000002</c:v>
                </c:pt>
                <c:pt idx="7882">
                  <c:v>2.0001000000000002</c:v>
                </c:pt>
                <c:pt idx="7883">
                  <c:v>1E-4</c:v>
                </c:pt>
                <c:pt idx="7884">
                  <c:v>2.0001000000000002</c:v>
                </c:pt>
                <c:pt idx="7885">
                  <c:v>1.0001</c:v>
                </c:pt>
                <c:pt idx="7886">
                  <c:v>1E-4</c:v>
                </c:pt>
                <c:pt idx="7887">
                  <c:v>1E-4</c:v>
                </c:pt>
                <c:pt idx="7888">
                  <c:v>1.0001</c:v>
                </c:pt>
                <c:pt idx="7889">
                  <c:v>1E-4</c:v>
                </c:pt>
                <c:pt idx="7890">
                  <c:v>1E-4</c:v>
                </c:pt>
                <c:pt idx="7891">
                  <c:v>1.0001</c:v>
                </c:pt>
                <c:pt idx="7892">
                  <c:v>1E-4</c:v>
                </c:pt>
                <c:pt idx="7893">
                  <c:v>1E-4</c:v>
                </c:pt>
                <c:pt idx="7894">
                  <c:v>1E-4</c:v>
                </c:pt>
                <c:pt idx="7895">
                  <c:v>1E-4</c:v>
                </c:pt>
                <c:pt idx="7896">
                  <c:v>1E-4</c:v>
                </c:pt>
                <c:pt idx="7897">
                  <c:v>1E-4</c:v>
                </c:pt>
                <c:pt idx="7898">
                  <c:v>1E-4</c:v>
                </c:pt>
                <c:pt idx="7899">
                  <c:v>1E-4</c:v>
                </c:pt>
                <c:pt idx="7900">
                  <c:v>1E-4</c:v>
                </c:pt>
                <c:pt idx="7901">
                  <c:v>2.0001000000000002</c:v>
                </c:pt>
                <c:pt idx="7902">
                  <c:v>1E-4</c:v>
                </c:pt>
                <c:pt idx="7903">
                  <c:v>1E-4</c:v>
                </c:pt>
                <c:pt idx="7904">
                  <c:v>1E-4</c:v>
                </c:pt>
                <c:pt idx="7905">
                  <c:v>1E-4</c:v>
                </c:pt>
                <c:pt idx="7906">
                  <c:v>1E-4</c:v>
                </c:pt>
                <c:pt idx="7907">
                  <c:v>1E-4</c:v>
                </c:pt>
                <c:pt idx="7908">
                  <c:v>1E-4</c:v>
                </c:pt>
                <c:pt idx="7909">
                  <c:v>1.0001</c:v>
                </c:pt>
                <c:pt idx="7910">
                  <c:v>1E-4</c:v>
                </c:pt>
                <c:pt idx="7911">
                  <c:v>1E-4</c:v>
                </c:pt>
                <c:pt idx="7912">
                  <c:v>1E-4</c:v>
                </c:pt>
                <c:pt idx="7913">
                  <c:v>1.0001</c:v>
                </c:pt>
                <c:pt idx="7914">
                  <c:v>1E-4</c:v>
                </c:pt>
                <c:pt idx="7915">
                  <c:v>1E-4</c:v>
                </c:pt>
                <c:pt idx="7916">
                  <c:v>1.0001</c:v>
                </c:pt>
                <c:pt idx="7917">
                  <c:v>1E-4</c:v>
                </c:pt>
                <c:pt idx="7918">
                  <c:v>2.0001000000000002</c:v>
                </c:pt>
                <c:pt idx="7919">
                  <c:v>8.0000999999999998</c:v>
                </c:pt>
                <c:pt idx="7920">
                  <c:v>23.0001</c:v>
                </c:pt>
                <c:pt idx="7921">
                  <c:v>20.0001</c:v>
                </c:pt>
                <c:pt idx="7922">
                  <c:v>17.0001</c:v>
                </c:pt>
                <c:pt idx="7923">
                  <c:v>14.0001</c:v>
                </c:pt>
                <c:pt idx="7924">
                  <c:v>17.0001</c:v>
                </c:pt>
                <c:pt idx="7925">
                  <c:v>7.0000999999999998</c:v>
                </c:pt>
                <c:pt idx="7926">
                  <c:v>2.0001000000000002</c:v>
                </c:pt>
                <c:pt idx="7927">
                  <c:v>4.0000999999999998</c:v>
                </c:pt>
                <c:pt idx="7928">
                  <c:v>4.0000999999999998</c:v>
                </c:pt>
                <c:pt idx="7929">
                  <c:v>2.0001000000000002</c:v>
                </c:pt>
                <c:pt idx="7930">
                  <c:v>1.0001</c:v>
                </c:pt>
                <c:pt idx="7931">
                  <c:v>1E-4</c:v>
                </c:pt>
                <c:pt idx="7932">
                  <c:v>1E-4</c:v>
                </c:pt>
                <c:pt idx="7933">
                  <c:v>1E-4</c:v>
                </c:pt>
                <c:pt idx="7934">
                  <c:v>1E-4</c:v>
                </c:pt>
                <c:pt idx="7935">
                  <c:v>1E-4</c:v>
                </c:pt>
                <c:pt idx="7936">
                  <c:v>1E-4</c:v>
                </c:pt>
                <c:pt idx="7937">
                  <c:v>1E-4</c:v>
                </c:pt>
                <c:pt idx="7938">
                  <c:v>1E-4</c:v>
                </c:pt>
                <c:pt idx="7939">
                  <c:v>1E-4</c:v>
                </c:pt>
                <c:pt idx="7940">
                  <c:v>1E-4</c:v>
                </c:pt>
                <c:pt idx="7941">
                  <c:v>1E-4</c:v>
                </c:pt>
                <c:pt idx="7942">
                  <c:v>1E-4</c:v>
                </c:pt>
                <c:pt idx="7943">
                  <c:v>1E-4</c:v>
                </c:pt>
                <c:pt idx="7944">
                  <c:v>1E-4</c:v>
                </c:pt>
                <c:pt idx="7945">
                  <c:v>2.0001000000000002</c:v>
                </c:pt>
                <c:pt idx="7946">
                  <c:v>1E-4</c:v>
                </c:pt>
                <c:pt idx="7947">
                  <c:v>1E-4</c:v>
                </c:pt>
                <c:pt idx="7948">
                  <c:v>2.0001000000000002</c:v>
                </c:pt>
                <c:pt idx="7949">
                  <c:v>1.0001</c:v>
                </c:pt>
                <c:pt idx="7950">
                  <c:v>1E-4</c:v>
                </c:pt>
                <c:pt idx="7951">
                  <c:v>1E-4</c:v>
                </c:pt>
                <c:pt idx="7952">
                  <c:v>1E-4</c:v>
                </c:pt>
                <c:pt idx="7953">
                  <c:v>1E-4</c:v>
                </c:pt>
                <c:pt idx="7954">
                  <c:v>1.0001</c:v>
                </c:pt>
                <c:pt idx="7955">
                  <c:v>1.0001</c:v>
                </c:pt>
                <c:pt idx="7956">
                  <c:v>1E-4</c:v>
                </c:pt>
                <c:pt idx="7957">
                  <c:v>1E-4</c:v>
                </c:pt>
                <c:pt idx="7958">
                  <c:v>1.0001</c:v>
                </c:pt>
                <c:pt idx="7959">
                  <c:v>1E-4</c:v>
                </c:pt>
                <c:pt idx="7960">
                  <c:v>2.0001000000000002</c:v>
                </c:pt>
                <c:pt idx="7961">
                  <c:v>1E-4</c:v>
                </c:pt>
                <c:pt idx="7962">
                  <c:v>3.0001000000000002</c:v>
                </c:pt>
                <c:pt idx="7963">
                  <c:v>1E-4</c:v>
                </c:pt>
                <c:pt idx="7964">
                  <c:v>1E-4</c:v>
                </c:pt>
                <c:pt idx="7965">
                  <c:v>1.0001</c:v>
                </c:pt>
                <c:pt idx="7966">
                  <c:v>1.0001</c:v>
                </c:pt>
                <c:pt idx="7967">
                  <c:v>2.0001000000000002</c:v>
                </c:pt>
                <c:pt idx="7968">
                  <c:v>3.0001000000000002</c:v>
                </c:pt>
                <c:pt idx="7969">
                  <c:v>12.0001</c:v>
                </c:pt>
                <c:pt idx="7970">
                  <c:v>7.0000999999999998</c:v>
                </c:pt>
                <c:pt idx="7971">
                  <c:v>8.0000999999999998</c:v>
                </c:pt>
                <c:pt idx="7972">
                  <c:v>20.0001</c:v>
                </c:pt>
                <c:pt idx="7973">
                  <c:v>11.0001</c:v>
                </c:pt>
                <c:pt idx="7974">
                  <c:v>12.0001</c:v>
                </c:pt>
                <c:pt idx="7975">
                  <c:v>4.0000999999999998</c:v>
                </c:pt>
                <c:pt idx="7976">
                  <c:v>3.0001000000000002</c:v>
                </c:pt>
                <c:pt idx="7977">
                  <c:v>4.0000999999999998</c:v>
                </c:pt>
                <c:pt idx="7978">
                  <c:v>5.0000999999999998</c:v>
                </c:pt>
                <c:pt idx="7979">
                  <c:v>1E-4</c:v>
                </c:pt>
                <c:pt idx="7980">
                  <c:v>2.0001000000000002</c:v>
                </c:pt>
                <c:pt idx="7981">
                  <c:v>1.0001</c:v>
                </c:pt>
                <c:pt idx="7982">
                  <c:v>1.0001</c:v>
                </c:pt>
                <c:pt idx="7983">
                  <c:v>1E-4</c:v>
                </c:pt>
                <c:pt idx="7984">
                  <c:v>1.0001</c:v>
                </c:pt>
                <c:pt idx="7985">
                  <c:v>1E-4</c:v>
                </c:pt>
                <c:pt idx="7986">
                  <c:v>1.0001</c:v>
                </c:pt>
                <c:pt idx="7987">
                  <c:v>1.0001</c:v>
                </c:pt>
                <c:pt idx="7988">
                  <c:v>1E-4</c:v>
                </c:pt>
                <c:pt idx="7989">
                  <c:v>1.0001</c:v>
                </c:pt>
                <c:pt idx="7990">
                  <c:v>1E-4</c:v>
                </c:pt>
                <c:pt idx="7991">
                  <c:v>1E-4</c:v>
                </c:pt>
                <c:pt idx="7992">
                  <c:v>1E-4</c:v>
                </c:pt>
                <c:pt idx="7993">
                  <c:v>1E-4</c:v>
                </c:pt>
                <c:pt idx="7994">
                  <c:v>1E-4</c:v>
                </c:pt>
                <c:pt idx="7995">
                  <c:v>1E-4</c:v>
                </c:pt>
                <c:pt idx="7996">
                  <c:v>1.0001</c:v>
                </c:pt>
                <c:pt idx="7997">
                  <c:v>1.0001</c:v>
                </c:pt>
                <c:pt idx="7998">
                  <c:v>1.0001</c:v>
                </c:pt>
                <c:pt idx="7999">
                  <c:v>1E-4</c:v>
                </c:pt>
                <c:pt idx="8000">
                  <c:v>1.0001</c:v>
                </c:pt>
                <c:pt idx="8001">
                  <c:v>1E-4</c:v>
                </c:pt>
                <c:pt idx="8002">
                  <c:v>1E-4</c:v>
                </c:pt>
                <c:pt idx="8003">
                  <c:v>1E-4</c:v>
                </c:pt>
                <c:pt idx="8004">
                  <c:v>1.0001</c:v>
                </c:pt>
                <c:pt idx="8005">
                  <c:v>1E-4</c:v>
                </c:pt>
                <c:pt idx="8006">
                  <c:v>1E-4</c:v>
                </c:pt>
                <c:pt idx="8007">
                  <c:v>1E-4</c:v>
                </c:pt>
                <c:pt idx="8008">
                  <c:v>1.0001</c:v>
                </c:pt>
                <c:pt idx="8009">
                  <c:v>1E-4</c:v>
                </c:pt>
                <c:pt idx="8010">
                  <c:v>1.0001</c:v>
                </c:pt>
                <c:pt idx="8011">
                  <c:v>1E-4</c:v>
                </c:pt>
                <c:pt idx="8012">
                  <c:v>1.0001</c:v>
                </c:pt>
                <c:pt idx="8013">
                  <c:v>1.0001</c:v>
                </c:pt>
                <c:pt idx="8014">
                  <c:v>1E-4</c:v>
                </c:pt>
                <c:pt idx="8015">
                  <c:v>1E-4</c:v>
                </c:pt>
                <c:pt idx="8016">
                  <c:v>5.0000999999999998</c:v>
                </c:pt>
                <c:pt idx="8017">
                  <c:v>9.0000999999999998</c:v>
                </c:pt>
                <c:pt idx="8018">
                  <c:v>9.0000999999999998</c:v>
                </c:pt>
                <c:pt idx="8019">
                  <c:v>11.0001</c:v>
                </c:pt>
                <c:pt idx="8020">
                  <c:v>11.0001</c:v>
                </c:pt>
                <c:pt idx="8021">
                  <c:v>23.0001</c:v>
                </c:pt>
                <c:pt idx="8022">
                  <c:v>18.0001</c:v>
                </c:pt>
                <c:pt idx="8023">
                  <c:v>6.0000999999999998</c:v>
                </c:pt>
                <c:pt idx="8024">
                  <c:v>5.0000999999999998</c:v>
                </c:pt>
                <c:pt idx="8025">
                  <c:v>1.0001</c:v>
                </c:pt>
                <c:pt idx="8026">
                  <c:v>3.0001000000000002</c:v>
                </c:pt>
                <c:pt idx="8027">
                  <c:v>1E-4</c:v>
                </c:pt>
                <c:pt idx="8028">
                  <c:v>1E-4</c:v>
                </c:pt>
                <c:pt idx="8029">
                  <c:v>1.0001</c:v>
                </c:pt>
                <c:pt idx="8030">
                  <c:v>1.0001</c:v>
                </c:pt>
                <c:pt idx="8031">
                  <c:v>1E-4</c:v>
                </c:pt>
                <c:pt idx="8032">
                  <c:v>1E-4</c:v>
                </c:pt>
                <c:pt idx="8033">
                  <c:v>1E-4</c:v>
                </c:pt>
                <c:pt idx="8034">
                  <c:v>1.0001</c:v>
                </c:pt>
                <c:pt idx="8035">
                  <c:v>1E-4</c:v>
                </c:pt>
                <c:pt idx="8036">
                  <c:v>1E-4</c:v>
                </c:pt>
                <c:pt idx="8037">
                  <c:v>1E-4</c:v>
                </c:pt>
                <c:pt idx="8038">
                  <c:v>1E-4</c:v>
                </c:pt>
                <c:pt idx="8039">
                  <c:v>1E-4</c:v>
                </c:pt>
                <c:pt idx="8040">
                  <c:v>1E-4</c:v>
                </c:pt>
                <c:pt idx="8041">
                  <c:v>1E-4</c:v>
                </c:pt>
                <c:pt idx="8042">
                  <c:v>1E-4</c:v>
                </c:pt>
                <c:pt idx="8043">
                  <c:v>1E-4</c:v>
                </c:pt>
                <c:pt idx="8044">
                  <c:v>1E-4</c:v>
                </c:pt>
                <c:pt idx="8045">
                  <c:v>1E-4</c:v>
                </c:pt>
                <c:pt idx="8046">
                  <c:v>2.0001000000000002</c:v>
                </c:pt>
                <c:pt idx="8047">
                  <c:v>1.0001</c:v>
                </c:pt>
                <c:pt idx="8048">
                  <c:v>1E-4</c:v>
                </c:pt>
                <c:pt idx="8049">
                  <c:v>1E-4</c:v>
                </c:pt>
                <c:pt idx="8050">
                  <c:v>2.0001000000000002</c:v>
                </c:pt>
                <c:pt idx="8051">
                  <c:v>1E-4</c:v>
                </c:pt>
                <c:pt idx="8052">
                  <c:v>1.0001</c:v>
                </c:pt>
                <c:pt idx="8053">
                  <c:v>1E-4</c:v>
                </c:pt>
                <c:pt idx="8054">
                  <c:v>1.0001</c:v>
                </c:pt>
                <c:pt idx="8055">
                  <c:v>1E-4</c:v>
                </c:pt>
                <c:pt idx="8056">
                  <c:v>1.0001</c:v>
                </c:pt>
                <c:pt idx="8057">
                  <c:v>1.0001</c:v>
                </c:pt>
                <c:pt idx="8058">
                  <c:v>1.0001</c:v>
                </c:pt>
                <c:pt idx="8059">
                  <c:v>1E-4</c:v>
                </c:pt>
                <c:pt idx="8060">
                  <c:v>1E-4</c:v>
                </c:pt>
                <c:pt idx="8061">
                  <c:v>1E-4</c:v>
                </c:pt>
                <c:pt idx="8062">
                  <c:v>1E-4</c:v>
                </c:pt>
                <c:pt idx="8063">
                  <c:v>1.0001</c:v>
                </c:pt>
                <c:pt idx="8064">
                  <c:v>1E-4</c:v>
                </c:pt>
                <c:pt idx="8065">
                  <c:v>1.0001</c:v>
                </c:pt>
                <c:pt idx="8066">
                  <c:v>5.0000999999999998</c:v>
                </c:pt>
                <c:pt idx="8067">
                  <c:v>3.0001000000000002</c:v>
                </c:pt>
                <c:pt idx="8068">
                  <c:v>7.0000999999999998</c:v>
                </c:pt>
                <c:pt idx="8069">
                  <c:v>13.0001</c:v>
                </c:pt>
                <c:pt idx="8070">
                  <c:v>34.000100000000003</c:v>
                </c:pt>
                <c:pt idx="8071">
                  <c:v>7.0000999999999998</c:v>
                </c:pt>
                <c:pt idx="8072">
                  <c:v>4.0000999999999998</c:v>
                </c:pt>
                <c:pt idx="8073">
                  <c:v>3.0001000000000002</c:v>
                </c:pt>
                <c:pt idx="8074">
                  <c:v>3.0001000000000002</c:v>
                </c:pt>
                <c:pt idx="8075">
                  <c:v>1.0001</c:v>
                </c:pt>
                <c:pt idx="8076">
                  <c:v>6.0000999999999998</c:v>
                </c:pt>
                <c:pt idx="8077">
                  <c:v>1E-4</c:v>
                </c:pt>
                <c:pt idx="8078">
                  <c:v>2.0001000000000002</c:v>
                </c:pt>
                <c:pt idx="8079">
                  <c:v>1.0001</c:v>
                </c:pt>
                <c:pt idx="8080">
                  <c:v>1E-4</c:v>
                </c:pt>
                <c:pt idx="8081">
                  <c:v>1E-4</c:v>
                </c:pt>
                <c:pt idx="8082">
                  <c:v>1.0001</c:v>
                </c:pt>
                <c:pt idx="8083">
                  <c:v>3.0001000000000002</c:v>
                </c:pt>
                <c:pt idx="8084">
                  <c:v>1.0001</c:v>
                </c:pt>
                <c:pt idx="8085">
                  <c:v>1E-4</c:v>
                </c:pt>
                <c:pt idx="8086">
                  <c:v>1.0001</c:v>
                </c:pt>
                <c:pt idx="8087">
                  <c:v>1E-4</c:v>
                </c:pt>
                <c:pt idx="8088">
                  <c:v>1E-4</c:v>
                </c:pt>
                <c:pt idx="8089">
                  <c:v>1.0001</c:v>
                </c:pt>
                <c:pt idx="8090">
                  <c:v>2.0001000000000002</c:v>
                </c:pt>
                <c:pt idx="8091">
                  <c:v>1E-4</c:v>
                </c:pt>
                <c:pt idx="8092">
                  <c:v>1E-4</c:v>
                </c:pt>
                <c:pt idx="8093">
                  <c:v>1.0001</c:v>
                </c:pt>
                <c:pt idx="8094">
                  <c:v>1E-4</c:v>
                </c:pt>
                <c:pt idx="8095">
                  <c:v>1E-4</c:v>
                </c:pt>
                <c:pt idx="8096">
                  <c:v>1E-4</c:v>
                </c:pt>
                <c:pt idx="8097">
                  <c:v>1.0001</c:v>
                </c:pt>
                <c:pt idx="8098">
                  <c:v>1E-4</c:v>
                </c:pt>
                <c:pt idx="8099">
                  <c:v>1.0001</c:v>
                </c:pt>
                <c:pt idx="8100">
                  <c:v>1E-4</c:v>
                </c:pt>
                <c:pt idx="8101">
                  <c:v>1E-4</c:v>
                </c:pt>
                <c:pt idx="8102">
                  <c:v>1E-4</c:v>
                </c:pt>
                <c:pt idx="8103">
                  <c:v>1E-4</c:v>
                </c:pt>
                <c:pt idx="8104">
                  <c:v>1E-4</c:v>
                </c:pt>
                <c:pt idx="8105">
                  <c:v>1.0001</c:v>
                </c:pt>
                <c:pt idx="8106">
                  <c:v>1.0001</c:v>
                </c:pt>
                <c:pt idx="8107">
                  <c:v>1E-4</c:v>
                </c:pt>
                <c:pt idx="8108">
                  <c:v>1.0001</c:v>
                </c:pt>
                <c:pt idx="8109">
                  <c:v>1E-4</c:v>
                </c:pt>
                <c:pt idx="8110">
                  <c:v>1E-4</c:v>
                </c:pt>
                <c:pt idx="8111">
                  <c:v>1.0001</c:v>
                </c:pt>
                <c:pt idx="8112">
                  <c:v>4.0000999999999998</c:v>
                </c:pt>
                <c:pt idx="8113">
                  <c:v>8.0000999999999998</c:v>
                </c:pt>
                <c:pt idx="8114">
                  <c:v>12.0001</c:v>
                </c:pt>
                <c:pt idx="8115">
                  <c:v>7.0000999999999998</c:v>
                </c:pt>
                <c:pt idx="8116">
                  <c:v>7.0000999999999998</c:v>
                </c:pt>
                <c:pt idx="8117">
                  <c:v>9.0000999999999998</c:v>
                </c:pt>
                <c:pt idx="8118">
                  <c:v>11.0001</c:v>
                </c:pt>
                <c:pt idx="8119">
                  <c:v>13.0001</c:v>
                </c:pt>
                <c:pt idx="8120">
                  <c:v>5.0000999999999998</c:v>
                </c:pt>
                <c:pt idx="8121">
                  <c:v>4.0000999999999998</c:v>
                </c:pt>
                <c:pt idx="8122">
                  <c:v>2.0001000000000002</c:v>
                </c:pt>
                <c:pt idx="8123">
                  <c:v>2.0001000000000002</c:v>
                </c:pt>
                <c:pt idx="8124">
                  <c:v>1E-4</c:v>
                </c:pt>
                <c:pt idx="8125">
                  <c:v>1.0001</c:v>
                </c:pt>
                <c:pt idx="8126">
                  <c:v>3.0001000000000002</c:v>
                </c:pt>
                <c:pt idx="8127">
                  <c:v>1.0001</c:v>
                </c:pt>
                <c:pt idx="8128">
                  <c:v>1E-4</c:v>
                </c:pt>
                <c:pt idx="8129">
                  <c:v>1E-4</c:v>
                </c:pt>
                <c:pt idx="8130">
                  <c:v>1E-4</c:v>
                </c:pt>
                <c:pt idx="8131">
                  <c:v>1E-4</c:v>
                </c:pt>
                <c:pt idx="8132">
                  <c:v>1.0001</c:v>
                </c:pt>
                <c:pt idx="8133">
                  <c:v>1E-4</c:v>
                </c:pt>
                <c:pt idx="8134">
                  <c:v>1E-4</c:v>
                </c:pt>
                <c:pt idx="8135">
                  <c:v>1E-4</c:v>
                </c:pt>
                <c:pt idx="8136">
                  <c:v>1.0001</c:v>
                </c:pt>
                <c:pt idx="8137">
                  <c:v>1E-4</c:v>
                </c:pt>
                <c:pt idx="8138">
                  <c:v>1E-4</c:v>
                </c:pt>
                <c:pt idx="8139">
                  <c:v>1E-4</c:v>
                </c:pt>
                <c:pt idx="8140">
                  <c:v>1E-4</c:v>
                </c:pt>
                <c:pt idx="8141">
                  <c:v>1E-4</c:v>
                </c:pt>
                <c:pt idx="8142">
                  <c:v>1E-4</c:v>
                </c:pt>
                <c:pt idx="8143">
                  <c:v>1.0001</c:v>
                </c:pt>
                <c:pt idx="8144">
                  <c:v>1E-4</c:v>
                </c:pt>
                <c:pt idx="8145">
                  <c:v>1E-4</c:v>
                </c:pt>
                <c:pt idx="8146">
                  <c:v>1E-4</c:v>
                </c:pt>
                <c:pt idx="8147">
                  <c:v>1E-4</c:v>
                </c:pt>
                <c:pt idx="8148">
                  <c:v>1E-4</c:v>
                </c:pt>
                <c:pt idx="8149">
                  <c:v>1E-4</c:v>
                </c:pt>
                <c:pt idx="8150">
                  <c:v>1E-4</c:v>
                </c:pt>
                <c:pt idx="8151">
                  <c:v>1E-4</c:v>
                </c:pt>
                <c:pt idx="8152">
                  <c:v>1E-4</c:v>
                </c:pt>
                <c:pt idx="8153">
                  <c:v>1E-4</c:v>
                </c:pt>
                <c:pt idx="8154">
                  <c:v>1.0001</c:v>
                </c:pt>
                <c:pt idx="8155">
                  <c:v>3.0001000000000002</c:v>
                </c:pt>
                <c:pt idx="8156">
                  <c:v>1E-4</c:v>
                </c:pt>
                <c:pt idx="8157">
                  <c:v>1.0001</c:v>
                </c:pt>
                <c:pt idx="8158">
                  <c:v>1E-4</c:v>
                </c:pt>
                <c:pt idx="8159">
                  <c:v>3.0001000000000002</c:v>
                </c:pt>
                <c:pt idx="8160">
                  <c:v>4.0000999999999998</c:v>
                </c:pt>
                <c:pt idx="8161">
                  <c:v>3.0001000000000002</c:v>
                </c:pt>
                <c:pt idx="8162">
                  <c:v>3.0001000000000002</c:v>
                </c:pt>
                <c:pt idx="8163">
                  <c:v>4.0000999999999998</c:v>
                </c:pt>
                <c:pt idx="8164">
                  <c:v>6.0000999999999998</c:v>
                </c:pt>
                <c:pt idx="8165">
                  <c:v>9.0000999999999998</c:v>
                </c:pt>
                <c:pt idx="8166">
                  <c:v>9.0000999999999998</c:v>
                </c:pt>
                <c:pt idx="8167">
                  <c:v>6.0000999999999998</c:v>
                </c:pt>
                <c:pt idx="8168">
                  <c:v>4.0000999999999998</c:v>
                </c:pt>
                <c:pt idx="8169">
                  <c:v>3.0001000000000002</c:v>
                </c:pt>
                <c:pt idx="8170">
                  <c:v>5.0000999999999998</c:v>
                </c:pt>
                <c:pt idx="8171">
                  <c:v>2.0001000000000002</c:v>
                </c:pt>
                <c:pt idx="8172">
                  <c:v>1.0001</c:v>
                </c:pt>
                <c:pt idx="8173">
                  <c:v>1E-4</c:v>
                </c:pt>
                <c:pt idx="8174">
                  <c:v>1E-4</c:v>
                </c:pt>
                <c:pt idx="8175">
                  <c:v>1.0001</c:v>
                </c:pt>
                <c:pt idx="8176">
                  <c:v>1.0001</c:v>
                </c:pt>
                <c:pt idx="8177">
                  <c:v>1E-4</c:v>
                </c:pt>
                <c:pt idx="8178">
                  <c:v>1E-4</c:v>
                </c:pt>
                <c:pt idx="8179">
                  <c:v>1E-4</c:v>
                </c:pt>
                <c:pt idx="8180">
                  <c:v>1E-4</c:v>
                </c:pt>
                <c:pt idx="8181">
                  <c:v>1E-4</c:v>
                </c:pt>
                <c:pt idx="8182">
                  <c:v>1E-4</c:v>
                </c:pt>
                <c:pt idx="8183">
                  <c:v>1E-4</c:v>
                </c:pt>
                <c:pt idx="8184">
                  <c:v>1.0001</c:v>
                </c:pt>
                <c:pt idx="8185">
                  <c:v>1.0001</c:v>
                </c:pt>
                <c:pt idx="8186">
                  <c:v>1E-4</c:v>
                </c:pt>
                <c:pt idx="8187">
                  <c:v>1E-4</c:v>
                </c:pt>
                <c:pt idx="8188">
                  <c:v>1E-4</c:v>
                </c:pt>
                <c:pt idx="8189">
                  <c:v>1E-4</c:v>
                </c:pt>
                <c:pt idx="8190">
                  <c:v>1.0001</c:v>
                </c:pt>
                <c:pt idx="8191">
                  <c:v>1.0001</c:v>
                </c:pt>
                <c:pt idx="8192">
                  <c:v>1E-4</c:v>
                </c:pt>
                <c:pt idx="8193">
                  <c:v>1E-4</c:v>
                </c:pt>
                <c:pt idx="8194">
                  <c:v>1.0001</c:v>
                </c:pt>
                <c:pt idx="8195">
                  <c:v>1E-4</c:v>
                </c:pt>
                <c:pt idx="8196">
                  <c:v>1E-4</c:v>
                </c:pt>
                <c:pt idx="8197">
                  <c:v>1E-4</c:v>
                </c:pt>
                <c:pt idx="8198">
                  <c:v>1E-4</c:v>
                </c:pt>
                <c:pt idx="8199">
                  <c:v>1E-4</c:v>
                </c:pt>
                <c:pt idx="8200">
                  <c:v>1.0001</c:v>
                </c:pt>
                <c:pt idx="8201">
                  <c:v>1E-4</c:v>
                </c:pt>
                <c:pt idx="8202">
                  <c:v>1E-4</c:v>
                </c:pt>
                <c:pt idx="8203">
                  <c:v>3.0001000000000002</c:v>
                </c:pt>
                <c:pt idx="8204">
                  <c:v>1.0001</c:v>
                </c:pt>
                <c:pt idx="8205">
                  <c:v>3.0001000000000002</c:v>
                </c:pt>
                <c:pt idx="8206">
                  <c:v>7.0000999999999998</c:v>
                </c:pt>
                <c:pt idx="8207">
                  <c:v>21.0001</c:v>
                </c:pt>
                <c:pt idx="8208">
                  <c:v>30.0001</c:v>
                </c:pt>
                <c:pt idx="8209">
                  <c:v>33.000100000000003</c:v>
                </c:pt>
                <c:pt idx="8210">
                  <c:v>22.0001</c:v>
                </c:pt>
                <c:pt idx="8211">
                  <c:v>15.0001</c:v>
                </c:pt>
                <c:pt idx="8212">
                  <c:v>21.0001</c:v>
                </c:pt>
                <c:pt idx="8213">
                  <c:v>9.0000999999999998</c:v>
                </c:pt>
                <c:pt idx="8214">
                  <c:v>5.0000999999999998</c:v>
                </c:pt>
                <c:pt idx="8215">
                  <c:v>6.0000999999999998</c:v>
                </c:pt>
                <c:pt idx="8216">
                  <c:v>4.0000999999999998</c:v>
                </c:pt>
                <c:pt idx="8217">
                  <c:v>3.0001000000000002</c:v>
                </c:pt>
                <c:pt idx="8218">
                  <c:v>2.0001000000000002</c:v>
                </c:pt>
                <c:pt idx="8219">
                  <c:v>1E-4</c:v>
                </c:pt>
                <c:pt idx="8220">
                  <c:v>1E-4</c:v>
                </c:pt>
                <c:pt idx="8221">
                  <c:v>1.0001</c:v>
                </c:pt>
                <c:pt idx="8222">
                  <c:v>1.0001</c:v>
                </c:pt>
                <c:pt idx="8223">
                  <c:v>1E-4</c:v>
                </c:pt>
                <c:pt idx="8224">
                  <c:v>1E-4</c:v>
                </c:pt>
                <c:pt idx="8225">
                  <c:v>1E-4</c:v>
                </c:pt>
                <c:pt idx="8226">
                  <c:v>1.0001</c:v>
                </c:pt>
                <c:pt idx="8227">
                  <c:v>1E-4</c:v>
                </c:pt>
                <c:pt idx="8228">
                  <c:v>1E-4</c:v>
                </c:pt>
                <c:pt idx="8229">
                  <c:v>1E-4</c:v>
                </c:pt>
                <c:pt idx="8230">
                  <c:v>1E-4</c:v>
                </c:pt>
                <c:pt idx="8231">
                  <c:v>1E-4</c:v>
                </c:pt>
                <c:pt idx="8232">
                  <c:v>1.0001</c:v>
                </c:pt>
                <c:pt idx="8233">
                  <c:v>1E-4</c:v>
                </c:pt>
                <c:pt idx="8234">
                  <c:v>1E-4</c:v>
                </c:pt>
                <c:pt idx="8235">
                  <c:v>2.0001000000000002</c:v>
                </c:pt>
                <c:pt idx="8236">
                  <c:v>1E-4</c:v>
                </c:pt>
                <c:pt idx="8237">
                  <c:v>1.0001</c:v>
                </c:pt>
                <c:pt idx="8238">
                  <c:v>1.0001</c:v>
                </c:pt>
                <c:pt idx="8239">
                  <c:v>1E-4</c:v>
                </c:pt>
                <c:pt idx="8240">
                  <c:v>1E-4</c:v>
                </c:pt>
                <c:pt idx="8241">
                  <c:v>1E-4</c:v>
                </c:pt>
                <c:pt idx="8242">
                  <c:v>1E-4</c:v>
                </c:pt>
                <c:pt idx="8243">
                  <c:v>1E-4</c:v>
                </c:pt>
                <c:pt idx="8244">
                  <c:v>1E-4</c:v>
                </c:pt>
                <c:pt idx="8245">
                  <c:v>1E-4</c:v>
                </c:pt>
                <c:pt idx="8246">
                  <c:v>1E-4</c:v>
                </c:pt>
                <c:pt idx="8247">
                  <c:v>1E-4</c:v>
                </c:pt>
                <c:pt idx="8248">
                  <c:v>1E-4</c:v>
                </c:pt>
                <c:pt idx="8249">
                  <c:v>1E-4</c:v>
                </c:pt>
                <c:pt idx="8250">
                  <c:v>1.0001</c:v>
                </c:pt>
                <c:pt idx="8251">
                  <c:v>1E-4</c:v>
                </c:pt>
                <c:pt idx="8252">
                  <c:v>1E-4</c:v>
                </c:pt>
                <c:pt idx="8253">
                  <c:v>1E-4</c:v>
                </c:pt>
                <c:pt idx="8254">
                  <c:v>1.0001</c:v>
                </c:pt>
                <c:pt idx="8255">
                  <c:v>2.0001000000000002</c:v>
                </c:pt>
                <c:pt idx="8256">
                  <c:v>11.0001</c:v>
                </c:pt>
                <c:pt idx="8257">
                  <c:v>8.0000999999999998</c:v>
                </c:pt>
                <c:pt idx="8258">
                  <c:v>4.0000999999999998</c:v>
                </c:pt>
                <c:pt idx="8259">
                  <c:v>7.0000999999999998</c:v>
                </c:pt>
                <c:pt idx="8260">
                  <c:v>5.0000999999999998</c:v>
                </c:pt>
                <c:pt idx="8261">
                  <c:v>5.0000999999999998</c:v>
                </c:pt>
                <c:pt idx="8262">
                  <c:v>2.0001000000000002</c:v>
                </c:pt>
                <c:pt idx="8263">
                  <c:v>3.0001000000000002</c:v>
                </c:pt>
                <c:pt idx="8264">
                  <c:v>4.0000999999999998</c:v>
                </c:pt>
                <c:pt idx="8265">
                  <c:v>2.0001000000000002</c:v>
                </c:pt>
                <c:pt idx="8266">
                  <c:v>2.0001000000000002</c:v>
                </c:pt>
                <c:pt idx="8267">
                  <c:v>3.0001000000000002</c:v>
                </c:pt>
                <c:pt idx="8268">
                  <c:v>1.0001</c:v>
                </c:pt>
                <c:pt idx="8269">
                  <c:v>1E-4</c:v>
                </c:pt>
                <c:pt idx="8270">
                  <c:v>1E-4</c:v>
                </c:pt>
                <c:pt idx="8271">
                  <c:v>1.0001</c:v>
                </c:pt>
                <c:pt idx="8272">
                  <c:v>1E-4</c:v>
                </c:pt>
                <c:pt idx="8273">
                  <c:v>1.0001</c:v>
                </c:pt>
                <c:pt idx="8274">
                  <c:v>1E-4</c:v>
                </c:pt>
                <c:pt idx="8275">
                  <c:v>1E-4</c:v>
                </c:pt>
                <c:pt idx="8276">
                  <c:v>1.0001</c:v>
                </c:pt>
                <c:pt idx="8277">
                  <c:v>2.0001000000000002</c:v>
                </c:pt>
                <c:pt idx="8278">
                  <c:v>1E-4</c:v>
                </c:pt>
                <c:pt idx="8279">
                  <c:v>1E-4</c:v>
                </c:pt>
                <c:pt idx="8280">
                  <c:v>1E-4</c:v>
                </c:pt>
                <c:pt idx="8281">
                  <c:v>1E-4</c:v>
                </c:pt>
                <c:pt idx="8282">
                  <c:v>1E-4</c:v>
                </c:pt>
                <c:pt idx="8283">
                  <c:v>1E-4</c:v>
                </c:pt>
                <c:pt idx="8284">
                  <c:v>1.0001</c:v>
                </c:pt>
                <c:pt idx="8285">
                  <c:v>1.0001</c:v>
                </c:pt>
                <c:pt idx="8286">
                  <c:v>1E-4</c:v>
                </c:pt>
                <c:pt idx="8287">
                  <c:v>1E-4</c:v>
                </c:pt>
                <c:pt idx="8288">
                  <c:v>1E-4</c:v>
                </c:pt>
                <c:pt idx="8289">
                  <c:v>1E-4</c:v>
                </c:pt>
                <c:pt idx="8290">
                  <c:v>1.0001</c:v>
                </c:pt>
                <c:pt idx="8291">
                  <c:v>1E-4</c:v>
                </c:pt>
                <c:pt idx="8292">
                  <c:v>2.0001000000000002</c:v>
                </c:pt>
                <c:pt idx="8293">
                  <c:v>2.0001000000000002</c:v>
                </c:pt>
                <c:pt idx="8294">
                  <c:v>1.0001</c:v>
                </c:pt>
                <c:pt idx="8295">
                  <c:v>1.0001</c:v>
                </c:pt>
                <c:pt idx="8296">
                  <c:v>2.0001000000000002</c:v>
                </c:pt>
                <c:pt idx="8297">
                  <c:v>1E-4</c:v>
                </c:pt>
                <c:pt idx="8298">
                  <c:v>1E-4</c:v>
                </c:pt>
                <c:pt idx="8299">
                  <c:v>1.0001</c:v>
                </c:pt>
                <c:pt idx="8300">
                  <c:v>1E-4</c:v>
                </c:pt>
                <c:pt idx="8301">
                  <c:v>1.0001</c:v>
                </c:pt>
                <c:pt idx="8302">
                  <c:v>1.0001</c:v>
                </c:pt>
                <c:pt idx="8303">
                  <c:v>8.0000999999999998</c:v>
                </c:pt>
                <c:pt idx="8304">
                  <c:v>10.0001</c:v>
                </c:pt>
                <c:pt idx="8305">
                  <c:v>9.0000999999999998</c:v>
                </c:pt>
                <c:pt idx="8306">
                  <c:v>7.0000999999999998</c:v>
                </c:pt>
                <c:pt idx="8307">
                  <c:v>2.0001000000000002</c:v>
                </c:pt>
                <c:pt idx="8308">
                  <c:v>5.0000999999999998</c:v>
                </c:pt>
                <c:pt idx="8309">
                  <c:v>5.0000999999999998</c:v>
                </c:pt>
                <c:pt idx="8310">
                  <c:v>2.0001000000000002</c:v>
                </c:pt>
                <c:pt idx="8311">
                  <c:v>1.0001</c:v>
                </c:pt>
                <c:pt idx="8312">
                  <c:v>1.0001</c:v>
                </c:pt>
                <c:pt idx="8313">
                  <c:v>1E-4</c:v>
                </c:pt>
                <c:pt idx="8314">
                  <c:v>1.0001</c:v>
                </c:pt>
                <c:pt idx="8315">
                  <c:v>1E-4</c:v>
                </c:pt>
                <c:pt idx="8316">
                  <c:v>1E-4</c:v>
                </c:pt>
                <c:pt idx="8317">
                  <c:v>1.0001</c:v>
                </c:pt>
                <c:pt idx="8318">
                  <c:v>1E-4</c:v>
                </c:pt>
                <c:pt idx="8319">
                  <c:v>1E-4</c:v>
                </c:pt>
                <c:pt idx="8320">
                  <c:v>1E-4</c:v>
                </c:pt>
                <c:pt idx="8321">
                  <c:v>1E-4</c:v>
                </c:pt>
                <c:pt idx="8322">
                  <c:v>1.0001</c:v>
                </c:pt>
                <c:pt idx="8323">
                  <c:v>1E-4</c:v>
                </c:pt>
                <c:pt idx="8324">
                  <c:v>1E-4</c:v>
                </c:pt>
                <c:pt idx="8325">
                  <c:v>1E-4</c:v>
                </c:pt>
                <c:pt idx="8326">
                  <c:v>1E-4</c:v>
                </c:pt>
                <c:pt idx="8327">
                  <c:v>1.0001</c:v>
                </c:pt>
                <c:pt idx="8328">
                  <c:v>1E-4</c:v>
                </c:pt>
                <c:pt idx="8329">
                  <c:v>1E-4</c:v>
                </c:pt>
                <c:pt idx="8330">
                  <c:v>1.0001</c:v>
                </c:pt>
                <c:pt idx="8331">
                  <c:v>1E-4</c:v>
                </c:pt>
                <c:pt idx="8332">
                  <c:v>1E-4</c:v>
                </c:pt>
                <c:pt idx="8333">
                  <c:v>1E-4</c:v>
                </c:pt>
                <c:pt idx="8334">
                  <c:v>1E-4</c:v>
                </c:pt>
                <c:pt idx="8335">
                  <c:v>1E-4</c:v>
                </c:pt>
                <c:pt idx="8336">
                  <c:v>1.0001</c:v>
                </c:pt>
                <c:pt idx="8337">
                  <c:v>1E-4</c:v>
                </c:pt>
                <c:pt idx="8338">
                  <c:v>1E-4</c:v>
                </c:pt>
                <c:pt idx="8339">
                  <c:v>1E-4</c:v>
                </c:pt>
                <c:pt idx="8340">
                  <c:v>1E-4</c:v>
                </c:pt>
                <c:pt idx="8341">
                  <c:v>1E-4</c:v>
                </c:pt>
                <c:pt idx="8342">
                  <c:v>2.0001000000000002</c:v>
                </c:pt>
                <c:pt idx="8343">
                  <c:v>1E-4</c:v>
                </c:pt>
                <c:pt idx="8344">
                  <c:v>1.0001</c:v>
                </c:pt>
                <c:pt idx="8345">
                  <c:v>1E-4</c:v>
                </c:pt>
                <c:pt idx="8346">
                  <c:v>1E-4</c:v>
                </c:pt>
                <c:pt idx="8347">
                  <c:v>1.0001</c:v>
                </c:pt>
                <c:pt idx="8348">
                  <c:v>1.0001</c:v>
                </c:pt>
                <c:pt idx="8349">
                  <c:v>3.0001000000000002</c:v>
                </c:pt>
                <c:pt idx="8350">
                  <c:v>2.0001000000000002</c:v>
                </c:pt>
                <c:pt idx="8351">
                  <c:v>12.0001</c:v>
                </c:pt>
                <c:pt idx="8352">
                  <c:v>10.0001</c:v>
                </c:pt>
                <c:pt idx="8353">
                  <c:v>5.0000999999999998</c:v>
                </c:pt>
                <c:pt idx="8354">
                  <c:v>3.0001000000000002</c:v>
                </c:pt>
                <c:pt idx="8355">
                  <c:v>2.0001000000000002</c:v>
                </c:pt>
                <c:pt idx="8356">
                  <c:v>1.0001</c:v>
                </c:pt>
                <c:pt idx="8357">
                  <c:v>1.0001</c:v>
                </c:pt>
                <c:pt idx="8358">
                  <c:v>1.0001</c:v>
                </c:pt>
                <c:pt idx="8359">
                  <c:v>5.0000999999999998</c:v>
                </c:pt>
                <c:pt idx="8360">
                  <c:v>2.0001000000000002</c:v>
                </c:pt>
                <c:pt idx="8361">
                  <c:v>1.0001</c:v>
                </c:pt>
                <c:pt idx="8362">
                  <c:v>2.0001000000000002</c:v>
                </c:pt>
                <c:pt idx="8363">
                  <c:v>1E-4</c:v>
                </c:pt>
                <c:pt idx="8364">
                  <c:v>1E-4</c:v>
                </c:pt>
                <c:pt idx="8365">
                  <c:v>1.0001</c:v>
                </c:pt>
                <c:pt idx="8366">
                  <c:v>1E-4</c:v>
                </c:pt>
                <c:pt idx="8367">
                  <c:v>1E-4</c:v>
                </c:pt>
                <c:pt idx="8368">
                  <c:v>1.0001</c:v>
                </c:pt>
                <c:pt idx="8369">
                  <c:v>1E-4</c:v>
                </c:pt>
                <c:pt idx="8370">
                  <c:v>1E-4</c:v>
                </c:pt>
                <c:pt idx="8371">
                  <c:v>1.0001</c:v>
                </c:pt>
                <c:pt idx="8372">
                  <c:v>1E-4</c:v>
                </c:pt>
                <c:pt idx="8373">
                  <c:v>1E-4</c:v>
                </c:pt>
                <c:pt idx="8374">
                  <c:v>1E-4</c:v>
                </c:pt>
                <c:pt idx="8375">
                  <c:v>1.0001</c:v>
                </c:pt>
                <c:pt idx="8376">
                  <c:v>2.0001000000000002</c:v>
                </c:pt>
                <c:pt idx="8377">
                  <c:v>1E-4</c:v>
                </c:pt>
                <c:pt idx="8378">
                  <c:v>1E-4</c:v>
                </c:pt>
                <c:pt idx="8379">
                  <c:v>1E-4</c:v>
                </c:pt>
                <c:pt idx="8380">
                  <c:v>1E-4</c:v>
                </c:pt>
                <c:pt idx="8381">
                  <c:v>1.0001</c:v>
                </c:pt>
                <c:pt idx="8382">
                  <c:v>1E-4</c:v>
                </c:pt>
                <c:pt idx="8383">
                  <c:v>1.0001</c:v>
                </c:pt>
                <c:pt idx="8384">
                  <c:v>1E-4</c:v>
                </c:pt>
                <c:pt idx="8385">
                  <c:v>1E-4</c:v>
                </c:pt>
                <c:pt idx="8386">
                  <c:v>1E-4</c:v>
                </c:pt>
                <c:pt idx="8387">
                  <c:v>1E-4</c:v>
                </c:pt>
                <c:pt idx="8388">
                  <c:v>1E-4</c:v>
                </c:pt>
                <c:pt idx="8389">
                  <c:v>1.0001</c:v>
                </c:pt>
                <c:pt idx="8390">
                  <c:v>1E-4</c:v>
                </c:pt>
                <c:pt idx="8391">
                  <c:v>1.0001</c:v>
                </c:pt>
                <c:pt idx="8392">
                  <c:v>1E-4</c:v>
                </c:pt>
                <c:pt idx="8393">
                  <c:v>1E-4</c:v>
                </c:pt>
                <c:pt idx="8394">
                  <c:v>1.0001</c:v>
                </c:pt>
                <c:pt idx="8395">
                  <c:v>1E-4</c:v>
                </c:pt>
                <c:pt idx="8396">
                  <c:v>5.0000999999999998</c:v>
                </c:pt>
                <c:pt idx="8397">
                  <c:v>14.0001</c:v>
                </c:pt>
                <c:pt idx="8398">
                  <c:v>21.0001</c:v>
                </c:pt>
                <c:pt idx="8399">
                  <c:v>16.0001</c:v>
                </c:pt>
                <c:pt idx="8400">
                  <c:v>8.0000999999999998</c:v>
                </c:pt>
                <c:pt idx="8401">
                  <c:v>7.0000999999999998</c:v>
                </c:pt>
                <c:pt idx="8402">
                  <c:v>3.0001000000000002</c:v>
                </c:pt>
                <c:pt idx="8403">
                  <c:v>3.0001000000000002</c:v>
                </c:pt>
                <c:pt idx="8404">
                  <c:v>1.0001</c:v>
                </c:pt>
                <c:pt idx="8405">
                  <c:v>2.0001000000000002</c:v>
                </c:pt>
                <c:pt idx="8406">
                  <c:v>1.0001</c:v>
                </c:pt>
                <c:pt idx="8407">
                  <c:v>1E-4</c:v>
                </c:pt>
                <c:pt idx="8408">
                  <c:v>2.0001000000000002</c:v>
                </c:pt>
                <c:pt idx="8409">
                  <c:v>1.0001</c:v>
                </c:pt>
                <c:pt idx="8410">
                  <c:v>1.0001</c:v>
                </c:pt>
                <c:pt idx="8411">
                  <c:v>1.0001</c:v>
                </c:pt>
                <c:pt idx="8412">
                  <c:v>1E-4</c:v>
                </c:pt>
                <c:pt idx="8413">
                  <c:v>1E-4</c:v>
                </c:pt>
                <c:pt idx="8414">
                  <c:v>1.0001</c:v>
                </c:pt>
                <c:pt idx="8415">
                  <c:v>1E-4</c:v>
                </c:pt>
                <c:pt idx="8416">
                  <c:v>1E-4</c:v>
                </c:pt>
                <c:pt idx="8417">
                  <c:v>1E-4</c:v>
                </c:pt>
                <c:pt idx="8418">
                  <c:v>1.0001</c:v>
                </c:pt>
                <c:pt idx="8419">
                  <c:v>1E-4</c:v>
                </c:pt>
                <c:pt idx="8420">
                  <c:v>2.0001000000000002</c:v>
                </c:pt>
                <c:pt idx="8421">
                  <c:v>1E-4</c:v>
                </c:pt>
                <c:pt idx="8422">
                  <c:v>2.0001000000000002</c:v>
                </c:pt>
                <c:pt idx="8423">
                  <c:v>1E-4</c:v>
                </c:pt>
                <c:pt idx="8424">
                  <c:v>1.0001</c:v>
                </c:pt>
                <c:pt idx="8425">
                  <c:v>1E-4</c:v>
                </c:pt>
                <c:pt idx="8426">
                  <c:v>1E-4</c:v>
                </c:pt>
                <c:pt idx="8427">
                  <c:v>1E-4</c:v>
                </c:pt>
                <c:pt idx="8428">
                  <c:v>1E-4</c:v>
                </c:pt>
                <c:pt idx="8429">
                  <c:v>1E-4</c:v>
                </c:pt>
                <c:pt idx="8430">
                  <c:v>1E-4</c:v>
                </c:pt>
                <c:pt idx="8431">
                  <c:v>2.0001000000000002</c:v>
                </c:pt>
                <c:pt idx="8432">
                  <c:v>1E-4</c:v>
                </c:pt>
                <c:pt idx="8433">
                  <c:v>1.0001</c:v>
                </c:pt>
                <c:pt idx="8434">
                  <c:v>1E-4</c:v>
                </c:pt>
                <c:pt idx="8435">
                  <c:v>1.0001</c:v>
                </c:pt>
                <c:pt idx="8436">
                  <c:v>1E-4</c:v>
                </c:pt>
                <c:pt idx="8437">
                  <c:v>2.0001000000000002</c:v>
                </c:pt>
                <c:pt idx="8438">
                  <c:v>1E-4</c:v>
                </c:pt>
                <c:pt idx="8439">
                  <c:v>1.0001</c:v>
                </c:pt>
                <c:pt idx="8440">
                  <c:v>1E-4</c:v>
                </c:pt>
                <c:pt idx="8441">
                  <c:v>2.0001000000000002</c:v>
                </c:pt>
                <c:pt idx="8442">
                  <c:v>4.0000999999999998</c:v>
                </c:pt>
                <c:pt idx="8443">
                  <c:v>14.0001</c:v>
                </c:pt>
                <c:pt idx="8444">
                  <c:v>29.0001</c:v>
                </c:pt>
                <c:pt idx="8445">
                  <c:v>18.0001</c:v>
                </c:pt>
                <c:pt idx="8446">
                  <c:v>6.0000999999999998</c:v>
                </c:pt>
                <c:pt idx="8447">
                  <c:v>8.0000999999999998</c:v>
                </c:pt>
                <c:pt idx="8448">
                  <c:v>7.0000999999999998</c:v>
                </c:pt>
                <c:pt idx="8449">
                  <c:v>4.0000999999999998</c:v>
                </c:pt>
                <c:pt idx="8450">
                  <c:v>2.0001000000000002</c:v>
                </c:pt>
                <c:pt idx="8451">
                  <c:v>3.0001000000000002</c:v>
                </c:pt>
                <c:pt idx="8452">
                  <c:v>2.0001000000000002</c:v>
                </c:pt>
                <c:pt idx="8453">
                  <c:v>4.0000999999999998</c:v>
                </c:pt>
                <c:pt idx="8454">
                  <c:v>1.0001</c:v>
                </c:pt>
                <c:pt idx="8455">
                  <c:v>2.0001000000000002</c:v>
                </c:pt>
                <c:pt idx="8456">
                  <c:v>2.0001000000000002</c:v>
                </c:pt>
                <c:pt idx="8457">
                  <c:v>1.0001</c:v>
                </c:pt>
                <c:pt idx="8458">
                  <c:v>1E-4</c:v>
                </c:pt>
                <c:pt idx="8459">
                  <c:v>1E-4</c:v>
                </c:pt>
                <c:pt idx="8460">
                  <c:v>1E-4</c:v>
                </c:pt>
                <c:pt idx="8461">
                  <c:v>1.0001</c:v>
                </c:pt>
                <c:pt idx="8462">
                  <c:v>1E-4</c:v>
                </c:pt>
                <c:pt idx="8463">
                  <c:v>1.0001</c:v>
                </c:pt>
                <c:pt idx="8464">
                  <c:v>1.0001</c:v>
                </c:pt>
                <c:pt idx="8465">
                  <c:v>1.0001</c:v>
                </c:pt>
                <c:pt idx="8466">
                  <c:v>3.0001000000000002</c:v>
                </c:pt>
                <c:pt idx="8467">
                  <c:v>1.0001</c:v>
                </c:pt>
                <c:pt idx="8468">
                  <c:v>2.0001000000000002</c:v>
                </c:pt>
                <c:pt idx="8469">
                  <c:v>2.0001000000000002</c:v>
                </c:pt>
                <c:pt idx="8470">
                  <c:v>2.0001000000000002</c:v>
                </c:pt>
                <c:pt idx="8471">
                  <c:v>1E-4</c:v>
                </c:pt>
                <c:pt idx="8472">
                  <c:v>2.0001000000000002</c:v>
                </c:pt>
                <c:pt idx="8473">
                  <c:v>1.0001</c:v>
                </c:pt>
                <c:pt idx="8474">
                  <c:v>1.0001</c:v>
                </c:pt>
                <c:pt idx="8475">
                  <c:v>1.0001</c:v>
                </c:pt>
                <c:pt idx="8476">
                  <c:v>1.0001</c:v>
                </c:pt>
                <c:pt idx="8477">
                  <c:v>1E-4</c:v>
                </c:pt>
                <c:pt idx="8478">
                  <c:v>3.0001000000000002</c:v>
                </c:pt>
                <c:pt idx="8479">
                  <c:v>3.0001000000000002</c:v>
                </c:pt>
                <c:pt idx="8480">
                  <c:v>2.0001000000000002</c:v>
                </c:pt>
                <c:pt idx="8481">
                  <c:v>1E-4</c:v>
                </c:pt>
                <c:pt idx="8482">
                  <c:v>1.0001</c:v>
                </c:pt>
                <c:pt idx="8483">
                  <c:v>2.0001000000000002</c:v>
                </c:pt>
                <c:pt idx="8484">
                  <c:v>1E-4</c:v>
                </c:pt>
                <c:pt idx="8485">
                  <c:v>2.0001000000000002</c:v>
                </c:pt>
                <c:pt idx="8486">
                  <c:v>1.0001</c:v>
                </c:pt>
                <c:pt idx="8487">
                  <c:v>2.0001000000000002</c:v>
                </c:pt>
                <c:pt idx="8488">
                  <c:v>11.0001</c:v>
                </c:pt>
                <c:pt idx="8489">
                  <c:v>45.000100000000003</c:v>
                </c:pt>
                <c:pt idx="8490">
                  <c:v>72.000100000000003</c:v>
                </c:pt>
                <c:pt idx="8491">
                  <c:v>30.0001</c:v>
                </c:pt>
                <c:pt idx="8492">
                  <c:v>30.0001</c:v>
                </c:pt>
                <c:pt idx="8493">
                  <c:v>27.0001</c:v>
                </c:pt>
                <c:pt idx="8494">
                  <c:v>15.0001</c:v>
                </c:pt>
                <c:pt idx="8495">
                  <c:v>12.0001</c:v>
                </c:pt>
                <c:pt idx="8496">
                  <c:v>7.0000999999999998</c:v>
                </c:pt>
                <c:pt idx="8497">
                  <c:v>5.0000999999999998</c:v>
                </c:pt>
                <c:pt idx="8498">
                  <c:v>7.0000999999999998</c:v>
                </c:pt>
                <c:pt idx="8499">
                  <c:v>4.0000999999999998</c:v>
                </c:pt>
                <c:pt idx="8500">
                  <c:v>5.0000999999999998</c:v>
                </c:pt>
                <c:pt idx="8501">
                  <c:v>2.0001000000000002</c:v>
                </c:pt>
                <c:pt idx="8502">
                  <c:v>2.0001000000000002</c:v>
                </c:pt>
                <c:pt idx="8503">
                  <c:v>1E-4</c:v>
                </c:pt>
                <c:pt idx="8504">
                  <c:v>2.0001000000000002</c:v>
                </c:pt>
                <c:pt idx="8505">
                  <c:v>4.0000999999999998</c:v>
                </c:pt>
                <c:pt idx="8506">
                  <c:v>2.0001000000000002</c:v>
                </c:pt>
                <c:pt idx="8507">
                  <c:v>1.0001</c:v>
                </c:pt>
                <c:pt idx="8508">
                  <c:v>3.0001000000000002</c:v>
                </c:pt>
                <c:pt idx="8509">
                  <c:v>4.0000999999999998</c:v>
                </c:pt>
                <c:pt idx="8510">
                  <c:v>2.0001000000000002</c:v>
                </c:pt>
                <c:pt idx="8511">
                  <c:v>2.0001000000000002</c:v>
                </c:pt>
                <c:pt idx="8512">
                  <c:v>3.0001000000000002</c:v>
                </c:pt>
                <c:pt idx="8513">
                  <c:v>1E-4</c:v>
                </c:pt>
                <c:pt idx="8514">
                  <c:v>3.0001000000000002</c:v>
                </c:pt>
                <c:pt idx="8515">
                  <c:v>3.0001000000000002</c:v>
                </c:pt>
                <c:pt idx="8516">
                  <c:v>2.0001000000000002</c:v>
                </c:pt>
                <c:pt idx="8517">
                  <c:v>2.0001000000000002</c:v>
                </c:pt>
                <c:pt idx="8518">
                  <c:v>3.0001000000000002</c:v>
                </c:pt>
                <c:pt idx="8519">
                  <c:v>2.0001000000000002</c:v>
                </c:pt>
                <c:pt idx="8520">
                  <c:v>1E-4</c:v>
                </c:pt>
                <c:pt idx="8521">
                  <c:v>4.0000999999999998</c:v>
                </c:pt>
                <c:pt idx="8522">
                  <c:v>3.0001000000000002</c:v>
                </c:pt>
                <c:pt idx="8523">
                  <c:v>1.0001</c:v>
                </c:pt>
                <c:pt idx="8524">
                  <c:v>2.0001000000000002</c:v>
                </c:pt>
                <c:pt idx="8525">
                  <c:v>3.0001000000000002</c:v>
                </c:pt>
                <c:pt idx="8526">
                  <c:v>2.0001000000000002</c:v>
                </c:pt>
                <c:pt idx="8527">
                  <c:v>3.0001000000000002</c:v>
                </c:pt>
                <c:pt idx="8528">
                  <c:v>3.0001000000000002</c:v>
                </c:pt>
                <c:pt idx="8529">
                  <c:v>1E-4</c:v>
                </c:pt>
                <c:pt idx="8530">
                  <c:v>1.0001</c:v>
                </c:pt>
                <c:pt idx="8531">
                  <c:v>8.0000999999999998</c:v>
                </c:pt>
                <c:pt idx="8532">
                  <c:v>2.0001000000000002</c:v>
                </c:pt>
                <c:pt idx="8533">
                  <c:v>1.0001</c:v>
                </c:pt>
                <c:pt idx="8534">
                  <c:v>8.0000999999999998</c:v>
                </c:pt>
                <c:pt idx="8535">
                  <c:v>35.000100000000003</c:v>
                </c:pt>
                <c:pt idx="8536">
                  <c:v>54.000100000000003</c:v>
                </c:pt>
                <c:pt idx="8537">
                  <c:v>39.000100000000003</c:v>
                </c:pt>
                <c:pt idx="8538">
                  <c:v>23.0001</c:v>
                </c:pt>
                <c:pt idx="8539">
                  <c:v>19.0001</c:v>
                </c:pt>
                <c:pt idx="8540">
                  <c:v>13.0001</c:v>
                </c:pt>
                <c:pt idx="8541">
                  <c:v>6.0000999999999998</c:v>
                </c:pt>
                <c:pt idx="8542">
                  <c:v>6.0000999999999998</c:v>
                </c:pt>
                <c:pt idx="8543">
                  <c:v>7.0000999999999998</c:v>
                </c:pt>
                <c:pt idx="8544">
                  <c:v>4.0000999999999998</c:v>
                </c:pt>
                <c:pt idx="8545">
                  <c:v>6.0000999999999998</c:v>
                </c:pt>
                <c:pt idx="8546">
                  <c:v>5.0000999999999998</c:v>
                </c:pt>
                <c:pt idx="8547">
                  <c:v>3.0001000000000002</c:v>
                </c:pt>
                <c:pt idx="8548">
                  <c:v>2.0001000000000002</c:v>
                </c:pt>
                <c:pt idx="8549">
                  <c:v>4.0000999999999998</c:v>
                </c:pt>
                <c:pt idx="8550">
                  <c:v>7.0000999999999998</c:v>
                </c:pt>
                <c:pt idx="8551">
                  <c:v>1.0001</c:v>
                </c:pt>
                <c:pt idx="8552">
                  <c:v>4.0000999999999998</c:v>
                </c:pt>
                <c:pt idx="8553">
                  <c:v>2.0001000000000002</c:v>
                </c:pt>
                <c:pt idx="8554">
                  <c:v>3.0001000000000002</c:v>
                </c:pt>
                <c:pt idx="8555">
                  <c:v>5.0000999999999998</c:v>
                </c:pt>
                <c:pt idx="8556">
                  <c:v>3.0001000000000002</c:v>
                </c:pt>
                <c:pt idx="8557">
                  <c:v>3.0001000000000002</c:v>
                </c:pt>
                <c:pt idx="8558">
                  <c:v>2.0001000000000002</c:v>
                </c:pt>
                <c:pt idx="8559">
                  <c:v>4.0000999999999998</c:v>
                </c:pt>
                <c:pt idx="8560">
                  <c:v>4.0000999999999998</c:v>
                </c:pt>
                <c:pt idx="8561">
                  <c:v>3.0001000000000002</c:v>
                </c:pt>
                <c:pt idx="8562">
                  <c:v>5.0000999999999998</c:v>
                </c:pt>
                <c:pt idx="8563">
                  <c:v>1.0001</c:v>
                </c:pt>
                <c:pt idx="8564">
                  <c:v>5.0000999999999998</c:v>
                </c:pt>
                <c:pt idx="8565">
                  <c:v>3.0001000000000002</c:v>
                </c:pt>
                <c:pt idx="8566">
                  <c:v>1.0001</c:v>
                </c:pt>
                <c:pt idx="8567">
                  <c:v>3.0001000000000002</c:v>
                </c:pt>
                <c:pt idx="8568">
                  <c:v>5.0000999999999998</c:v>
                </c:pt>
                <c:pt idx="8569">
                  <c:v>6.0000999999999998</c:v>
                </c:pt>
                <c:pt idx="8570">
                  <c:v>3.0001000000000002</c:v>
                </c:pt>
                <c:pt idx="8571">
                  <c:v>5.0000999999999998</c:v>
                </c:pt>
                <c:pt idx="8572">
                  <c:v>2.0001000000000002</c:v>
                </c:pt>
                <c:pt idx="8573">
                  <c:v>6.0000999999999998</c:v>
                </c:pt>
                <c:pt idx="8574">
                  <c:v>6.0000999999999998</c:v>
                </c:pt>
                <c:pt idx="8575">
                  <c:v>7.0000999999999998</c:v>
                </c:pt>
                <c:pt idx="8576">
                  <c:v>6.0000999999999998</c:v>
                </c:pt>
                <c:pt idx="8577">
                  <c:v>6.0000999999999998</c:v>
                </c:pt>
                <c:pt idx="8578">
                  <c:v>7.0000999999999998</c:v>
                </c:pt>
                <c:pt idx="8579">
                  <c:v>26.0001</c:v>
                </c:pt>
                <c:pt idx="8580">
                  <c:v>86.000100000000003</c:v>
                </c:pt>
                <c:pt idx="8581">
                  <c:v>205.0001</c:v>
                </c:pt>
                <c:pt idx="8582">
                  <c:v>218.0001</c:v>
                </c:pt>
                <c:pt idx="8583">
                  <c:v>125.0001</c:v>
                </c:pt>
                <c:pt idx="8584">
                  <c:v>94.000100000000003</c:v>
                </c:pt>
                <c:pt idx="8585">
                  <c:v>54.000100000000003</c:v>
                </c:pt>
                <c:pt idx="8586">
                  <c:v>43.000100000000003</c:v>
                </c:pt>
                <c:pt idx="8587">
                  <c:v>32.000100000000003</c:v>
                </c:pt>
                <c:pt idx="8588">
                  <c:v>23.0001</c:v>
                </c:pt>
                <c:pt idx="8589">
                  <c:v>9.0000999999999998</c:v>
                </c:pt>
                <c:pt idx="8590">
                  <c:v>13.0001</c:v>
                </c:pt>
                <c:pt idx="8591">
                  <c:v>7.0000999999999998</c:v>
                </c:pt>
                <c:pt idx="8592">
                  <c:v>5.0000999999999998</c:v>
                </c:pt>
                <c:pt idx="8593">
                  <c:v>4.0000999999999998</c:v>
                </c:pt>
                <c:pt idx="8594">
                  <c:v>6.0000999999999998</c:v>
                </c:pt>
                <c:pt idx="8595">
                  <c:v>3.0001000000000002</c:v>
                </c:pt>
                <c:pt idx="8596">
                  <c:v>3.0001000000000002</c:v>
                </c:pt>
                <c:pt idx="8597">
                  <c:v>6.0000999999999998</c:v>
                </c:pt>
                <c:pt idx="8598">
                  <c:v>3.0001000000000002</c:v>
                </c:pt>
                <c:pt idx="8599">
                  <c:v>5.0000999999999998</c:v>
                </c:pt>
                <c:pt idx="8600">
                  <c:v>12.0001</c:v>
                </c:pt>
                <c:pt idx="8601">
                  <c:v>7.0000999999999998</c:v>
                </c:pt>
                <c:pt idx="8602">
                  <c:v>7.0000999999999998</c:v>
                </c:pt>
                <c:pt idx="8603">
                  <c:v>8.0000999999999998</c:v>
                </c:pt>
                <c:pt idx="8604">
                  <c:v>9.0000999999999998</c:v>
                </c:pt>
                <c:pt idx="8605">
                  <c:v>3.0001000000000002</c:v>
                </c:pt>
                <c:pt idx="8606">
                  <c:v>9.0000999999999998</c:v>
                </c:pt>
                <c:pt idx="8607">
                  <c:v>5.0000999999999998</c:v>
                </c:pt>
                <c:pt idx="8608">
                  <c:v>12.0001</c:v>
                </c:pt>
                <c:pt idx="8609">
                  <c:v>5.0000999999999998</c:v>
                </c:pt>
                <c:pt idx="8610">
                  <c:v>12.0001</c:v>
                </c:pt>
                <c:pt idx="8611">
                  <c:v>13.0001</c:v>
                </c:pt>
                <c:pt idx="8612">
                  <c:v>5.0000999999999998</c:v>
                </c:pt>
                <c:pt idx="8613">
                  <c:v>9.0000999999999998</c:v>
                </c:pt>
                <c:pt idx="8614">
                  <c:v>5.0000999999999998</c:v>
                </c:pt>
                <c:pt idx="8615">
                  <c:v>4.0000999999999998</c:v>
                </c:pt>
                <c:pt idx="8616">
                  <c:v>11.0001</c:v>
                </c:pt>
                <c:pt idx="8617">
                  <c:v>13.0001</c:v>
                </c:pt>
                <c:pt idx="8618">
                  <c:v>6.0000999999999998</c:v>
                </c:pt>
                <c:pt idx="8619">
                  <c:v>10.0001</c:v>
                </c:pt>
                <c:pt idx="8620">
                  <c:v>13.0001</c:v>
                </c:pt>
                <c:pt idx="8621">
                  <c:v>12.0001</c:v>
                </c:pt>
                <c:pt idx="8622">
                  <c:v>17.0001</c:v>
                </c:pt>
                <c:pt idx="8623">
                  <c:v>20.0001</c:v>
                </c:pt>
                <c:pt idx="8624">
                  <c:v>64.000100000000003</c:v>
                </c:pt>
                <c:pt idx="8625">
                  <c:v>309.00009999999997</c:v>
                </c:pt>
                <c:pt idx="8626">
                  <c:v>1262.0001</c:v>
                </c:pt>
                <c:pt idx="8627">
                  <c:v>3504.0001000000002</c:v>
                </c:pt>
                <c:pt idx="8628">
                  <c:v>4182.0001000000002</c:v>
                </c:pt>
                <c:pt idx="8629">
                  <c:v>2514.0001000000002</c:v>
                </c:pt>
                <c:pt idx="8630">
                  <c:v>1780.0001</c:v>
                </c:pt>
                <c:pt idx="8631">
                  <c:v>1439.0001</c:v>
                </c:pt>
                <c:pt idx="8632">
                  <c:v>943.00009999999997</c:v>
                </c:pt>
                <c:pt idx="8633">
                  <c:v>590.00009999999997</c:v>
                </c:pt>
                <c:pt idx="8634">
                  <c:v>402.00009999999997</c:v>
                </c:pt>
                <c:pt idx="8635">
                  <c:v>265.00009999999997</c:v>
                </c:pt>
                <c:pt idx="8636">
                  <c:v>182.0001</c:v>
                </c:pt>
                <c:pt idx="8637">
                  <c:v>96.000100000000003</c:v>
                </c:pt>
                <c:pt idx="8638">
                  <c:v>40.000100000000003</c:v>
                </c:pt>
                <c:pt idx="8639">
                  <c:v>20.0001</c:v>
                </c:pt>
                <c:pt idx="8640">
                  <c:v>18.0001</c:v>
                </c:pt>
                <c:pt idx="8641">
                  <c:v>13.0001</c:v>
                </c:pt>
                <c:pt idx="8642">
                  <c:v>9.0000999999999998</c:v>
                </c:pt>
                <c:pt idx="8643">
                  <c:v>12.0001</c:v>
                </c:pt>
                <c:pt idx="8644">
                  <c:v>20.0001</c:v>
                </c:pt>
                <c:pt idx="8645">
                  <c:v>8.0000999999999998</c:v>
                </c:pt>
                <c:pt idx="8646">
                  <c:v>10.0001</c:v>
                </c:pt>
                <c:pt idx="8647">
                  <c:v>11.0001</c:v>
                </c:pt>
                <c:pt idx="8648">
                  <c:v>16.0001</c:v>
                </c:pt>
                <c:pt idx="8649">
                  <c:v>11.0001</c:v>
                </c:pt>
                <c:pt idx="8650">
                  <c:v>12.0001</c:v>
                </c:pt>
                <c:pt idx="8651">
                  <c:v>8.0000999999999998</c:v>
                </c:pt>
                <c:pt idx="8652">
                  <c:v>16.0001</c:v>
                </c:pt>
                <c:pt idx="8653">
                  <c:v>14.0001</c:v>
                </c:pt>
                <c:pt idx="8654">
                  <c:v>13.0001</c:v>
                </c:pt>
                <c:pt idx="8655">
                  <c:v>12.0001</c:v>
                </c:pt>
                <c:pt idx="8656">
                  <c:v>12.0001</c:v>
                </c:pt>
                <c:pt idx="8657">
                  <c:v>10.0001</c:v>
                </c:pt>
                <c:pt idx="8658">
                  <c:v>17.0001</c:v>
                </c:pt>
                <c:pt idx="8659">
                  <c:v>13.0001</c:v>
                </c:pt>
                <c:pt idx="8660">
                  <c:v>13.0001</c:v>
                </c:pt>
                <c:pt idx="8661">
                  <c:v>13.0001</c:v>
                </c:pt>
                <c:pt idx="8662">
                  <c:v>10.0001</c:v>
                </c:pt>
                <c:pt idx="8663">
                  <c:v>12.0001</c:v>
                </c:pt>
                <c:pt idx="8664">
                  <c:v>14.0001</c:v>
                </c:pt>
                <c:pt idx="8665">
                  <c:v>10.0001</c:v>
                </c:pt>
                <c:pt idx="8666">
                  <c:v>11.0001</c:v>
                </c:pt>
                <c:pt idx="8667">
                  <c:v>8.0000999999999998</c:v>
                </c:pt>
                <c:pt idx="8668">
                  <c:v>9.0000999999999998</c:v>
                </c:pt>
                <c:pt idx="8669">
                  <c:v>7.0000999999999998</c:v>
                </c:pt>
                <c:pt idx="8670">
                  <c:v>10.0001</c:v>
                </c:pt>
                <c:pt idx="8671">
                  <c:v>24.0001</c:v>
                </c:pt>
                <c:pt idx="8672">
                  <c:v>40.000100000000003</c:v>
                </c:pt>
                <c:pt idx="8673">
                  <c:v>47.000100000000003</c:v>
                </c:pt>
                <c:pt idx="8674">
                  <c:v>29.0001</c:v>
                </c:pt>
                <c:pt idx="8675">
                  <c:v>20.0001</c:v>
                </c:pt>
                <c:pt idx="8676">
                  <c:v>22.0001</c:v>
                </c:pt>
                <c:pt idx="8677">
                  <c:v>33.000100000000003</c:v>
                </c:pt>
                <c:pt idx="8678">
                  <c:v>19.0001</c:v>
                </c:pt>
                <c:pt idx="8679">
                  <c:v>17.0001</c:v>
                </c:pt>
                <c:pt idx="8680">
                  <c:v>15.0001</c:v>
                </c:pt>
                <c:pt idx="8681">
                  <c:v>9.0000999999999998</c:v>
                </c:pt>
                <c:pt idx="8682">
                  <c:v>9.0000999999999998</c:v>
                </c:pt>
                <c:pt idx="8683">
                  <c:v>11.0001</c:v>
                </c:pt>
                <c:pt idx="8684">
                  <c:v>13.0001</c:v>
                </c:pt>
                <c:pt idx="8685">
                  <c:v>13.0001</c:v>
                </c:pt>
                <c:pt idx="8686">
                  <c:v>5.0000999999999998</c:v>
                </c:pt>
                <c:pt idx="8687">
                  <c:v>8.0000999999999998</c:v>
                </c:pt>
                <c:pt idx="8688">
                  <c:v>9.0000999999999998</c:v>
                </c:pt>
                <c:pt idx="8689">
                  <c:v>6.0000999999999998</c:v>
                </c:pt>
                <c:pt idx="8690">
                  <c:v>11.0001</c:v>
                </c:pt>
                <c:pt idx="8691">
                  <c:v>11.0001</c:v>
                </c:pt>
                <c:pt idx="8692">
                  <c:v>12.0001</c:v>
                </c:pt>
                <c:pt idx="8693">
                  <c:v>12.0001</c:v>
                </c:pt>
                <c:pt idx="8694">
                  <c:v>12.0001</c:v>
                </c:pt>
                <c:pt idx="8695">
                  <c:v>13.0001</c:v>
                </c:pt>
                <c:pt idx="8696">
                  <c:v>5.0000999999999998</c:v>
                </c:pt>
                <c:pt idx="8697">
                  <c:v>11.0001</c:v>
                </c:pt>
                <c:pt idx="8698">
                  <c:v>12.0001</c:v>
                </c:pt>
                <c:pt idx="8699">
                  <c:v>14.0001</c:v>
                </c:pt>
                <c:pt idx="8700">
                  <c:v>6.0000999999999998</c:v>
                </c:pt>
                <c:pt idx="8701">
                  <c:v>19.0001</c:v>
                </c:pt>
                <c:pt idx="8702">
                  <c:v>19.0001</c:v>
                </c:pt>
                <c:pt idx="8703">
                  <c:v>26.0001</c:v>
                </c:pt>
                <c:pt idx="8704">
                  <c:v>33.000100000000003</c:v>
                </c:pt>
                <c:pt idx="8705">
                  <c:v>25.0001</c:v>
                </c:pt>
                <c:pt idx="8706">
                  <c:v>28.0001</c:v>
                </c:pt>
                <c:pt idx="8707">
                  <c:v>22.0001</c:v>
                </c:pt>
                <c:pt idx="8708">
                  <c:v>29.0001</c:v>
                </c:pt>
                <c:pt idx="8709">
                  <c:v>40.000100000000003</c:v>
                </c:pt>
                <c:pt idx="8710">
                  <c:v>53.000100000000003</c:v>
                </c:pt>
                <c:pt idx="8711">
                  <c:v>82.000100000000003</c:v>
                </c:pt>
                <c:pt idx="8712">
                  <c:v>101.0001</c:v>
                </c:pt>
                <c:pt idx="8713">
                  <c:v>165.0001</c:v>
                </c:pt>
                <c:pt idx="8714">
                  <c:v>427.00009999999997</c:v>
                </c:pt>
                <c:pt idx="8715">
                  <c:v>2625.0001000000002</c:v>
                </c:pt>
                <c:pt idx="8716">
                  <c:v>13160.000099999999</c:v>
                </c:pt>
                <c:pt idx="8717">
                  <c:v>44762.000099999997</c:v>
                </c:pt>
                <c:pt idx="8718">
                  <c:v>90585.000100000005</c:v>
                </c:pt>
                <c:pt idx="8719">
                  <c:v>70895.000100000005</c:v>
                </c:pt>
                <c:pt idx="8720">
                  <c:v>43637.000099999997</c:v>
                </c:pt>
                <c:pt idx="8721">
                  <c:v>34731.000099999997</c:v>
                </c:pt>
                <c:pt idx="8722">
                  <c:v>27626.000100000001</c:v>
                </c:pt>
                <c:pt idx="8723">
                  <c:v>17352.000100000001</c:v>
                </c:pt>
                <c:pt idx="8724">
                  <c:v>10499.000099999999</c:v>
                </c:pt>
                <c:pt idx="8725">
                  <c:v>7054.0001000000002</c:v>
                </c:pt>
                <c:pt idx="8726">
                  <c:v>4894.0001000000002</c:v>
                </c:pt>
                <c:pt idx="8727">
                  <c:v>3178.0001000000002</c:v>
                </c:pt>
                <c:pt idx="8728">
                  <c:v>1429.0001</c:v>
                </c:pt>
                <c:pt idx="8729">
                  <c:v>407.00009999999997</c:v>
                </c:pt>
                <c:pt idx="8730">
                  <c:v>128.0001</c:v>
                </c:pt>
                <c:pt idx="8731">
                  <c:v>92.000100000000003</c:v>
                </c:pt>
                <c:pt idx="8732">
                  <c:v>57.000100000000003</c:v>
                </c:pt>
                <c:pt idx="8733">
                  <c:v>52.000100000000003</c:v>
                </c:pt>
                <c:pt idx="8734">
                  <c:v>39.000100000000003</c:v>
                </c:pt>
                <c:pt idx="8735">
                  <c:v>38.000100000000003</c:v>
                </c:pt>
                <c:pt idx="8736">
                  <c:v>28.0001</c:v>
                </c:pt>
                <c:pt idx="8737">
                  <c:v>31.0001</c:v>
                </c:pt>
                <c:pt idx="8738">
                  <c:v>34.000100000000003</c:v>
                </c:pt>
                <c:pt idx="8739">
                  <c:v>33.000100000000003</c:v>
                </c:pt>
                <c:pt idx="8740">
                  <c:v>18.0001</c:v>
                </c:pt>
                <c:pt idx="8741">
                  <c:v>31.0001</c:v>
                </c:pt>
                <c:pt idx="8742">
                  <c:v>32.000100000000003</c:v>
                </c:pt>
                <c:pt idx="8743">
                  <c:v>17.0001</c:v>
                </c:pt>
                <c:pt idx="8744">
                  <c:v>26.0001</c:v>
                </c:pt>
                <c:pt idx="8745">
                  <c:v>25.0001</c:v>
                </c:pt>
                <c:pt idx="8746">
                  <c:v>14.0001</c:v>
                </c:pt>
                <c:pt idx="8747">
                  <c:v>18.0001</c:v>
                </c:pt>
                <c:pt idx="8748">
                  <c:v>20.0001</c:v>
                </c:pt>
                <c:pt idx="8749">
                  <c:v>17.0001</c:v>
                </c:pt>
                <c:pt idx="8750">
                  <c:v>18.0001</c:v>
                </c:pt>
                <c:pt idx="8751">
                  <c:v>23.0001</c:v>
                </c:pt>
                <c:pt idx="8752">
                  <c:v>20.0001</c:v>
                </c:pt>
                <c:pt idx="8753">
                  <c:v>23.0001</c:v>
                </c:pt>
                <c:pt idx="8754">
                  <c:v>20.0001</c:v>
                </c:pt>
                <c:pt idx="8755">
                  <c:v>11.0001</c:v>
                </c:pt>
                <c:pt idx="8756">
                  <c:v>15.0001</c:v>
                </c:pt>
                <c:pt idx="8757">
                  <c:v>19.0001</c:v>
                </c:pt>
                <c:pt idx="8758">
                  <c:v>11.0001</c:v>
                </c:pt>
                <c:pt idx="8759">
                  <c:v>15.0001</c:v>
                </c:pt>
                <c:pt idx="8760">
                  <c:v>14.0001</c:v>
                </c:pt>
                <c:pt idx="8761">
                  <c:v>19.0001</c:v>
                </c:pt>
                <c:pt idx="8762">
                  <c:v>24.0001</c:v>
                </c:pt>
                <c:pt idx="8763">
                  <c:v>44.000100000000003</c:v>
                </c:pt>
                <c:pt idx="8764">
                  <c:v>44.000100000000003</c:v>
                </c:pt>
                <c:pt idx="8765">
                  <c:v>22.0001</c:v>
                </c:pt>
                <c:pt idx="8766">
                  <c:v>23.0001</c:v>
                </c:pt>
                <c:pt idx="8767">
                  <c:v>28.0001</c:v>
                </c:pt>
                <c:pt idx="8768">
                  <c:v>30.0001</c:v>
                </c:pt>
                <c:pt idx="8769">
                  <c:v>20.0001</c:v>
                </c:pt>
                <c:pt idx="8770">
                  <c:v>14.0001</c:v>
                </c:pt>
                <c:pt idx="8771">
                  <c:v>16.0001</c:v>
                </c:pt>
                <c:pt idx="8772">
                  <c:v>22.0001</c:v>
                </c:pt>
                <c:pt idx="8773">
                  <c:v>9.0000999999999998</c:v>
                </c:pt>
                <c:pt idx="8774">
                  <c:v>12.0001</c:v>
                </c:pt>
                <c:pt idx="8775">
                  <c:v>9.0000999999999998</c:v>
                </c:pt>
                <c:pt idx="8776">
                  <c:v>15.0001</c:v>
                </c:pt>
                <c:pt idx="8777">
                  <c:v>10.0001</c:v>
                </c:pt>
                <c:pt idx="8778">
                  <c:v>15.0001</c:v>
                </c:pt>
                <c:pt idx="8779">
                  <c:v>10.0001</c:v>
                </c:pt>
                <c:pt idx="8780">
                  <c:v>14.0001</c:v>
                </c:pt>
                <c:pt idx="8781">
                  <c:v>16.0001</c:v>
                </c:pt>
                <c:pt idx="8782">
                  <c:v>11.0001</c:v>
                </c:pt>
                <c:pt idx="8783">
                  <c:v>14.0001</c:v>
                </c:pt>
                <c:pt idx="8784">
                  <c:v>14.0001</c:v>
                </c:pt>
                <c:pt idx="8785">
                  <c:v>11.0001</c:v>
                </c:pt>
                <c:pt idx="8786">
                  <c:v>13.0001</c:v>
                </c:pt>
                <c:pt idx="8787">
                  <c:v>9.0000999999999998</c:v>
                </c:pt>
                <c:pt idx="8788">
                  <c:v>10.0001</c:v>
                </c:pt>
                <c:pt idx="8789">
                  <c:v>15.0001</c:v>
                </c:pt>
                <c:pt idx="8790">
                  <c:v>12.0001</c:v>
                </c:pt>
                <c:pt idx="8791">
                  <c:v>14.0001</c:v>
                </c:pt>
                <c:pt idx="8792">
                  <c:v>8.0000999999999998</c:v>
                </c:pt>
                <c:pt idx="8793">
                  <c:v>14.0001</c:v>
                </c:pt>
                <c:pt idx="8794">
                  <c:v>14.0001</c:v>
                </c:pt>
                <c:pt idx="8795">
                  <c:v>15.0001</c:v>
                </c:pt>
                <c:pt idx="8796">
                  <c:v>12.0001</c:v>
                </c:pt>
                <c:pt idx="8797">
                  <c:v>18.0001</c:v>
                </c:pt>
                <c:pt idx="8798">
                  <c:v>12.0001</c:v>
                </c:pt>
                <c:pt idx="8799">
                  <c:v>9.0000999999999998</c:v>
                </c:pt>
                <c:pt idx="8800">
                  <c:v>10.0001</c:v>
                </c:pt>
                <c:pt idx="8801">
                  <c:v>14.0001</c:v>
                </c:pt>
                <c:pt idx="8802">
                  <c:v>14.0001</c:v>
                </c:pt>
                <c:pt idx="8803">
                  <c:v>9.0000999999999998</c:v>
                </c:pt>
                <c:pt idx="8804">
                  <c:v>10.0001</c:v>
                </c:pt>
                <c:pt idx="8805">
                  <c:v>18.0001</c:v>
                </c:pt>
                <c:pt idx="8806">
                  <c:v>46.000100000000003</c:v>
                </c:pt>
                <c:pt idx="8807">
                  <c:v>44.000100000000003</c:v>
                </c:pt>
                <c:pt idx="8808">
                  <c:v>49.000100000000003</c:v>
                </c:pt>
                <c:pt idx="8809">
                  <c:v>35.000100000000003</c:v>
                </c:pt>
                <c:pt idx="8810">
                  <c:v>40.000100000000003</c:v>
                </c:pt>
                <c:pt idx="8811">
                  <c:v>32.000100000000003</c:v>
                </c:pt>
                <c:pt idx="8812">
                  <c:v>25.0001</c:v>
                </c:pt>
                <c:pt idx="8813">
                  <c:v>18.0001</c:v>
                </c:pt>
                <c:pt idx="8814">
                  <c:v>11.0001</c:v>
                </c:pt>
                <c:pt idx="8815">
                  <c:v>9.0000999999999998</c:v>
                </c:pt>
                <c:pt idx="8816">
                  <c:v>12.0001</c:v>
                </c:pt>
                <c:pt idx="8817">
                  <c:v>3.0001000000000002</c:v>
                </c:pt>
                <c:pt idx="8818">
                  <c:v>10.0001</c:v>
                </c:pt>
                <c:pt idx="8819">
                  <c:v>13.0001</c:v>
                </c:pt>
                <c:pt idx="8820">
                  <c:v>12.0001</c:v>
                </c:pt>
                <c:pt idx="8821">
                  <c:v>8.0000999999999998</c:v>
                </c:pt>
                <c:pt idx="8822">
                  <c:v>5.0000999999999998</c:v>
                </c:pt>
                <c:pt idx="8823">
                  <c:v>11.0001</c:v>
                </c:pt>
                <c:pt idx="8824">
                  <c:v>8.0000999999999998</c:v>
                </c:pt>
                <c:pt idx="8825">
                  <c:v>9.0000999999999998</c:v>
                </c:pt>
                <c:pt idx="8826">
                  <c:v>12.0001</c:v>
                </c:pt>
                <c:pt idx="8827">
                  <c:v>11.0001</c:v>
                </c:pt>
                <c:pt idx="8828">
                  <c:v>5.0000999999999998</c:v>
                </c:pt>
                <c:pt idx="8829">
                  <c:v>9.0000999999999998</c:v>
                </c:pt>
                <c:pt idx="8830">
                  <c:v>7.0000999999999998</c:v>
                </c:pt>
                <c:pt idx="8831">
                  <c:v>1.0001</c:v>
                </c:pt>
                <c:pt idx="8832">
                  <c:v>2.0001000000000002</c:v>
                </c:pt>
                <c:pt idx="8833">
                  <c:v>10.0001</c:v>
                </c:pt>
                <c:pt idx="8834">
                  <c:v>13.0001</c:v>
                </c:pt>
                <c:pt idx="8835">
                  <c:v>12.0001</c:v>
                </c:pt>
                <c:pt idx="8836">
                  <c:v>13.0001</c:v>
                </c:pt>
                <c:pt idx="8837">
                  <c:v>7.0000999999999998</c:v>
                </c:pt>
                <c:pt idx="8838">
                  <c:v>10.0001</c:v>
                </c:pt>
                <c:pt idx="8839">
                  <c:v>8.0000999999999998</c:v>
                </c:pt>
                <c:pt idx="8840">
                  <c:v>8.0000999999999998</c:v>
                </c:pt>
                <c:pt idx="8841">
                  <c:v>4.0000999999999998</c:v>
                </c:pt>
                <c:pt idx="8842">
                  <c:v>12.0001</c:v>
                </c:pt>
                <c:pt idx="8843">
                  <c:v>4.0000999999999998</c:v>
                </c:pt>
                <c:pt idx="8844">
                  <c:v>3.0001000000000002</c:v>
                </c:pt>
                <c:pt idx="8845">
                  <c:v>7.0000999999999998</c:v>
                </c:pt>
                <c:pt idx="8846">
                  <c:v>8.0000999999999998</c:v>
                </c:pt>
                <c:pt idx="8847">
                  <c:v>11.0001</c:v>
                </c:pt>
                <c:pt idx="8848">
                  <c:v>7.0000999999999998</c:v>
                </c:pt>
                <c:pt idx="8849">
                  <c:v>9.0000999999999998</c:v>
                </c:pt>
                <c:pt idx="8850">
                  <c:v>6.0000999999999998</c:v>
                </c:pt>
                <c:pt idx="8851">
                  <c:v>27.0001</c:v>
                </c:pt>
                <c:pt idx="8852">
                  <c:v>26.0001</c:v>
                </c:pt>
                <c:pt idx="8853">
                  <c:v>17.0001</c:v>
                </c:pt>
                <c:pt idx="8854">
                  <c:v>21.0001</c:v>
                </c:pt>
                <c:pt idx="8855">
                  <c:v>18.0001</c:v>
                </c:pt>
                <c:pt idx="8856">
                  <c:v>22.0001</c:v>
                </c:pt>
                <c:pt idx="8857">
                  <c:v>11.0001</c:v>
                </c:pt>
                <c:pt idx="8858">
                  <c:v>7.0000999999999998</c:v>
                </c:pt>
                <c:pt idx="8859">
                  <c:v>5.0000999999999998</c:v>
                </c:pt>
                <c:pt idx="8860">
                  <c:v>9.0000999999999998</c:v>
                </c:pt>
                <c:pt idx="8861">
                  <c:v>6.0000999999999998</c:v>
                </c:pt>
                <c:pt idx="8862">
                  <c:v>4.0000999999999998</c:v>
                </c:pt>
                <c:pt idx="8863">
                  <c:v>8.0000999999999998</c:v>
                </c:pt>
                <c:pt idx="8864">
                  <c:v>7.0000999999999998</c:v>
                </c:pt>
                <c:pt idx="8865">
                  <c:v>4.0000999999999998</c:v>
                </c:pt>
                <c:pt idx="8866">
                  <c:v>2.0001000000000002</c:v>
                </c:pt>
                <c:pt idx="8867">
                  <c:v>1E-4</c:v>
                </c:pt>
                <c:pt idx="8868">
                  <c:v>10.0001</c:v>
                </c:pt>
                <c:pt idx="8869">
                  <c:v>7.0000999999999998</c:v>
                </c:pt>
                <c:pt idx="8870">
                  <c:v>6.0000999999999998</c:v>
                </c:pt>
                <c:pt idx="8871">
                  <c:v>7.0000999999999998</c:v>
                </c:pt>
                <c:pt idx="8872">
                  <c:v>7.0000999999999998</c:v>
                </c:pt>
                <c:pt idx="8873">
                  <c:v>9.0000999999999998</c:v>
                </c:pt>
                <c:pt idx="8874">
                  <c:v>10.0001</c:v>
                </c:pt>
                <c:pt idx="8875">
                  <c:v>7.0000999999999998</c:v>
                </c:pt>
                <c:pt idx="8876">
                  <c:v>6.0000999999999998</c:v>
                </c:pt>
                <c:pt idx="8877">
                  <c:v>7.0000999999999998</c:v>
                </c:pt>
                <c:pt idx="8878">
                  <c:v>8.0000999999999998</c:v>
                </c:pt>
                <c:pt idx="8879">
                  <c:v>4.0000999999999998</c:v>
                </c:pt>
                <c:pt idx="8880">
                  <c:v>6.0000999999999998</c:v>
                </c:pt>
                <c:pt idx="8881">
                  <c:v>4.0000999999999998</c:v>
                </c:pt>
                <c:pt idx="8882">
                  <c:v>3.0001000000000002</c:v>
                </c:pt>
                <c:pt idx="8883">
                  <c:v>2.0001000000000002</c:v>
                </c:pt>
                <c:pt idx="8884">
                  <c:v>2.0001000000000002</c:v>
                </c:pt>
                <c:pt idx="8885">
                  <c:v>4.0000999999999998</c:v>
                </c:pt>
                <c:pt idx="8886">
                  <c:v>6.0000999999999998</c:v>
                </c:pt>
                <c:pt idx="8887">
                  <c:v>1.0001</c:v>
                </c:pt>
                <c:pt idx="8888">
                  <c:v>9.0000999999999998</c:v>
                </c:pt>
                <c:pt idx="8889">
                  <c:v>8.0000999999999998</c:v>
                </c:pt>
                <c:pt idx="8890">
                  <c:v>4.0000999999999998</c:v>
                </c:pt>
                <c:pt idx="8891">
                  <c:v>6.0000999999999998</c:v>
                </c:pt>
                <c:pt idx="8892">
                  <c:v>7.0000999999999998</c:v>
                </c:pt>
                <c:pt idx="8893">
                  <c:v>8.0000999999999998</c:v>
                </c:pt>
                <c:pt idx="8894">
                  <c:v>13.0001</c:v>
                </c:pt>
                <c:pt idx="8895">
                  <c:v>22.0001</c:v>
                </c:pt>
                <c:pt idx="8896">
                  <c:v>38.000100000000003</c:v>
                </c:pt>
                <c:pt idx="8897">
                  <c:v>35.000100000000003</c:v>
                </c:pt>
                <c:pt idx="8898">
                  <c:v>24.0001</c:v>
                </c:pt>
                <c:pt idx="8899">
                  <c:v>13.0001</c:v>
                </c:pt>
                <c:pt idx="8900">
                  <c:v>20.0001</c:v>
                </c:pt>
                <c:pt idx="8901">
                  <c:v>7.0000999999999998</c:v>
                </c:pt>
                <c:pt idx="8902">
                  <c:v>12.0001</c:v>
                </c:pt>
                <c:pt idx="8903">
                  <c:v>9.0000999999999998</c:v>
                </c:pt>
                <c:pt idx="8904">
                  <c:v>5.0000999999999998</c:v>
                </c:pt>
                <c:pt idx="8905">
                  <c:v>9.0000999999999998</c:v>
                </c:pt>
                <c:pt idx="8906">
                  <c:v>5.0000999999999998</c:v>
                </c:pt>
                <c:pt idx="8907">
                  <c:v>3.0001000000000002</c:v>
                </c:pt>
                <c:pt idx="8908">
                  <c:v>4.0000999999999998</c:v>
                </c:pt>
                <c:pt idx="8909">
                  <c:v>3.0001000000000002</c:v>
                </c:pt>
                <c:pt idx="8910">
                  <c:v>1E-4</c:v>
                </c:pt>
                <c:pt idx="8911">
                  <c:v>3.0001000000000002</c:v>
                </c:pt>
                <c:pt idx="8912">
                  <c:v>3.0001000000000002</c:v>
                </c:pt>
                <c:pt idx="8913">
                  <c:v>5.0000999999999998</c:v>
                </c:pt>
                <c:pt idx="8914">
                  <c:v>4.0000999999999998</c:v>
                </c:pt>
                <c:pt idx="8915">
                  <c:v>6.0000999999999998</c:v>
                </c:pt>
                <c:pt idx="8916">
                  <c:v>6.0000999999999998</c:v>
                </c:pt>
                <c:pt idx="8917">
                  <c:v>1.0001</c:v>
                </c:pt>
                <c:pt idx="8918">
                  <c:v>3.0001000000000002</c:v>
                </c:pt>
                <c:pt idx="8919">
                  <c:v>5.0000999999999998</c:v>
                </c:pt>
                <c:pt idx="8920">
                  <c:v>3.0001000000000002</c:v>
                </c:pt>
                <c:pt idx="8921">
                  <c:v>3.0001000000000002</c:v>
                </c:pt>
                <c:pt idx="8922">
                  <c:v>7.0000999999999998</c:v>
                </c:pt>
                <c:pt idx="8923">
                  <c:v>9.0000999999999998</c:v>
                </c:pt>
                <c:pt idx="8924">
                  <c:v>8.0000999999999998</c:v>
                </c:pt>
                <c:pt idx="8925">
                  <c:v>7.0000999999999998</c:v>
                </c:pt>
                <c:pt idx="8926">
                  <c:v>5.0000999999999998</c:v>
                </c:pt>
                <c:pt idx="8927">
                  <c:v>3.0001000000000002</c:v>
                </c:pt>
                <c:pt idx="8928">
                  <c:v>4.0000999999999998</c:v>
                </c:pt>
                <c:pt idx="8929">
                  <c:v>1.0001</c:v>
                </c:pt>
                <c:pt idx="8930">
                  <c:v>2.0001000000000002</c:v>
                </c:pt>
                <c:pt idx="8931">
                  <c:v>1.0001</c:v>
                </c:pt>
                <c:pt idx="8932">
                  <c:v>4.0000999999999998</c:v>
                </c:pt>
                <c:pt idx="8933">
                  <c:v>6.0000999999999998</c:v>
                </c:pt>
                <c:pt idx="8934">
                  <c:v>7.0000999999999998</c:v>
                </c:pt>
                <c:pt idx="8935">
                  <c:v>3.0001000000000002</c:v>
                </c:pt>
                <c:pt idx="8936">
                  <c:v>2.0001000000000002</c:v>
                </c:pt>
                <c:pt idx="8937">
                  <c:v>3.0001000000000002</c:v>
                </c:pt>
                <c:pt idx="8938">
                  <c:v>4.0000999999999998</c:v>
                </c:pt>
                <c:pt idx="8939">
                  <c:v>16.0001</c:v>
                </c:pt>
                <c:pt idx="8940">
                  <c:v>25.0001</c:v>
                </c:pt>
                <c:pt idx="8941">
                  <c:v>47.000100000000003</c:v>
                </c:pt>
                <c:pt idx="8942">
                  <c:v>36.000100000000003</c:v>
                </c:pt>
                <c:pt idx="8943">
                  <c:v>21.0001</c:v>
                </c:pt>
                <c:pt idx="8944">
                  <c:v>19.0001</c:v>
                </c:pt>
                <c:pt idx="8945">
                  <c:v>10.0001</c:v>
                </c:pt>
                <c:pt idx="8946">
                  <c:v>6.0000999999999998</c:v>
                </c:pt>
                <c:pt idx="8947">
                  <c:v>7.0000999999999998</c:v>
                </c:pt>
                <c:pt idx="8948">
                  <c:v>11.0001</c:v>
                </c:pt>
                <c:pt idx="8949">
                  <c:v>4.0000999999999998</c:v>
                </c:pt>
                <c:pt idx="8950">
                  <c:v>6.0000999999999998</c:v>
                </c:pt>
                <c:pt idx="8951">
                  <c:v>4.0000999999999998</c:v>
                </c:pt>
                <c:pt idx="8952">
                  <c:v>5.0000999999999998</c:v>
                </c:pt>
                <c:pt idx="8953">
                  <c:v>6.0000999999999998</c:v>
                </c:pt>
                <c:pt idx="8954">
                  <c:v>4.0000999999999998</c:v>
                </c:pt>
                <c:pt idx="8955">
                  <c:v>10.0001</c:v>
                </c:pt>
                <c:pt idx="8956">
                  <c:v>2.0001000000000002</c:v>
                </c:pt>
                <c:pt idx="8957">
                  <c:v>5.0000999999999998</c:v>
                </c:pt>
                <c:pt idx="8958">
                  <c:v>5.0000999999999998</c:v>
                </c:pt>
                <c:pt idx="8959">
                  <c:v>2.0001000000000002</c:v>
                </c:pt>
                <c:pt idx="8960">
                  <c:v>3.0001000000000002</c:v>
                </c:pt>
                <c:pt idx="8961">
                  <c:v>1.0001</c:v>
                </c:pt>
                <c:pt idx="8962">
                  <c:v>1E-4</c:v>
                </c:pt>
                <c:pt idx="8963">
                  <c:v>3.0001000000000002</c:v>
                </c:pt>
                <c:pt idx="8964">
                  <c:v>1.0001</c:v>
                </c:pt>
                <c:pt idx="8965">
                  <c:v>2.0001000000000002</c:v>
                </c:pt>
                <c:pt idx="8966">
                  <c:v>4.0000999999999998</c:v>
                </c:pt>
                <c:pt idx="8967">
                  <c:v>1.0001</c:v>
                </c:pt>
                <c:pt idx="8968">
                  <c:v>1.0001</c:v>
                </c:pt>
                <c:pt idx="8969">
                  <c:v>3.0001000000000002</c:v>
                </c:pt>
                <c:pt idx="8970">
                  <c:v>5.0000999999999998</c:v>
                </c:pt>
                <c:pt idx="8971">
                  <c:v>3.0001000000000002</c:v>
                </c:pt>
                <c:pt idx="8972">
                  <c:v>3.0001000000000002</c:v>
                </c:pt>
                <c:pt idx="8973">
                  <c:v>4.0000999999999998</c:v>
                </c:pt>
                <c:pt idx="8974">
                  <c:v>4.0000999999999998</c:v>
                </c:pt>
                <c:pt idx="8975">
                  <c:v>2.0001000000000002</c:v>
                </c:pt>
                <c:pt idx="8976">
                  <c:v>2.0001000000000002</c:v>
                </c:pt>
                <c:pt idx="8977">
                  <c:v>3.0001000000000002</c:v>
                </c:pt>
                <c:pt idx="8978">
                  <c:v>3.0001000000000002</c:v>
                </c:pt>
                <c:pt idx="8979">
                  <c:v>6.0000999999999998</c:v>
                </c:pt>
                <c:pt idx="8980">
                  <c:v>1.0001</c:v>
                </c:pt>
                <c:pt idx="8981">
                  <c:v>1E-4</c:v>
                </c:pt>
                <c:pt idx="8982">
                  <c:v>2.0001000000000002</c:v>
                </c:pt>
                <c:pt idx="8983">
                  <c:v>5.0000999999999998</c:v>
                </c:pt>
                <c:pt idx="8984">
                  <c:v>5.0000999999999998</c:v>
                </c:pt>
                <c:pt idx="8985">
                  <c:v>14.0001</c:v>
                </c:pt>
                <c:pt idx="8986">
                  <c:v>11.0001</c:v>
                </c:pt>
                <c:pt idx="8987">
                  <c:v>6.0000999999999998</c:v>
                </c:pt>
                <c:pt idx="8988">
                  <c:v>7.0000999999999998</c:v>
                </c:pt>
                <c:pt idx="8989">
                  <c:v>9.0000999999999998</c:v>
                </c:pt>
                <c:pt idx="8990">
                  <c:v>5.0000999999999998</c:v>
                </c:pt>
                <c:pt idx="8991">
                  <c:v>3.0001000000000002</c:v>
                </c:pt>
                <c:pt idx="8992">
                  <c:v>3.0001000000000002</c:v>
                </c:pt>
                <c:pt idx="8993">
                  <c:v>1E-4</c:v>
                </c:pt>
                <c:pt idx="8994">
                  <c:v>2.0001000000000002</c:v>
                </c:pt>
                <c:pt idx="8995">
                  <c:v>4.0000999999999998</c:v>
                </c:pt>
                <c:pt idx="8996">
                  <c:v>1.0001</c:v>
                </c:pt>
                <c:pt idx="8997">
                  <c:v>4.0000999999999998</c:v>
                </c:pt>
                <c:pt idx="8998">
                  <c:v>1.0001</c:v>
                </c:pt>
                <c:pt idx="8999">
                  <c:v>3.0001000000000002</c:v>
                </c:pt>
                <c:pt idx="9000">
                  <c:v>1.0001</c:v>
                </c:pt>
                <c:pt idx="9001">
                  <c:v>1.0001</c:v>
                </c:pt>
                <c:pt idx="9002">
                  <c:v>2.0001000000000002</c:v>
                </c:pt>
                <c:pt idx="9003">
                  <c:v>1E-4</c:v>
                </c:pt>
                <c:pt idx="9004">
                  <c:v>8.0000999999999998</c:v>
                </c:pt>
                <c:pt idx="9005">
                  <c:v>6.0000999999999998</c:v>
                </c:pt>
                <c:pt idx="9006">
                  <c:v>1.0001</c:v>
                </c:pt>
                <c:pt idx="9007">
                  <c:v>1.0001</c:v>
                </c:pt>
                <c:pt idx="9008">
                  <c:v>1E-4</c:v>
                </c:pt>
                <c:pt idx="9009">
                  <c:v>2.0001000000000002</c:v>
                </c:pt>
                <c:pt idx="9010">
                  <c:v>6.0000999999999998</c:v>
                </c:pt>
                <c:pt idx="9011">
                  <c:v>3.0001000000000002</c:v>
                </c:pt>
                <c:pt idx="9012">
                  <c:v>1E-4</c:v>
                </c:pt>
                <c:pt idx="9013">
                  <c:v>2.0001000000000002</c:v>
                </c:pt>
                <c:pt idx="9014">
                  <c:v>4.0000999999999998</c:v>
                </c:pt>
                <c:pt idx="9015">
                  <c:v>2.0001000000000002</c:v>
                </c:pt>
                <c:pt idx="9016">
                  <c:v>2.0001000000000002</c:v>
                </c:pt>
                <c:pt idx="9017">
                  <c:v>3.0001000000000002</c:v>
                </c:pt>
                <c:pt idx="9018">
                  <c:v>1.0001</c:v>
                </c:pt>
                <c:pt idx="9019">
                  <c:v>3.0001000000000002</c:v>
                </c:pt>
                <c:pt idx="9020">
                  <c:v>2.0001000000000002</c:v>
                </c:pt>
                <c:pt idx="9021">
                  <c:v>5.0000999999999998</c:v>
                </c:pt>
                <c:pt idx="9022">
                  <c:v>2.0001000000000002</c:v>
                </c:pt>
                <c:pt idx="9023">
                  <c:v>5.0000999999999998</c:v>
                </c:pt>
                <c:pt idx="9024">
                  <c:v>1.0001</c:v>
                </c:pt>
                <c:pt idx="9025">
                  <c:v>1E-4</c:v>
                </c:pt>
                <c:pt idx="9026">
                  <c:v>3.0001000000000002</c:v>
                </c:pt>
                <c:pt idx="9027">
                  <c:v>2.0001000000000002</c:v>
                </c:pt>
                <c:pt idx="9028">
                  <c:v>9.0000999999999998</c:v>
                </c:pt>
                <c:pt idx="9029">
                  <c:v>10.0001</c:v>
                </c:pt>
                <c:pt idx="9030">
                  <c:v>15.0001</c:v>
                </c:pt>
                <c:pt idx="9031">
                  <c:v>5.0000999999999998</c:v>
                </c:pt>
                <c:pt idx="9032">
                  <c:v>3.0001000000000002</c:v>
                </c:pt>
                <c:pt idx="9033">
                  <c:v>4.0000999999999998</c:v>
                </c:pt>
                <c:pt idx="9034">
                  <c:v>3.0001000000000002</c:v>
                </c:pt>
                <c:pt idx="9035">
                  <c:v>2.0001000000000002</c:v>
                </c:pt>
                <c:pt idx="9036">
                  <c:v>2.0001000000000002</c:v>
                </c:pt>
                <c:pt idx="9037">
                  <c:v>1.0001</c:v>
                </c:pt>
                <c:pt idx="9038">
                  <c:v>5.0000999999999998</c:v>
                </c:pt>
                <c:pt idx="9039">
                  <c:v>6.0000999999999998</c:v>
                </c:pt>
                <c:pt idx="9040">
                  <c:v>2.0001000000000002</c:v>
                </c:pt>
                <c:pt idx="9041">
                  <c:v>3.0001000000000002</c:v>
                </c:pt>
                <c:pt idx="9042">
                  <c:v>1.0001</c:v>
                </c:pt>
                <c:pt idx="9043">
                  <c:v>1.0001</c:v>
                </c:pt>
                <c:pt idx="9044">
                  <c:v>2.0001000000000002</c:v>
                </c:pt>
                <c:pt idx="9045">
                  <c:v>1E-4</c:v>
                </c:pt>
                <c:pt idx="9046">
                  <c:v>2.0001000000000002</c:v>
                </c:pt>
                <c:pt idx="9047">
                  <c:v>1.0001</c:v>
                </c:pt>
                <c:pt idx="9048">
                  <c:v>6.0000999999999998</c:v>
                </c:pt>
                <c:pt idx="9049">
                  <c:v>2.0001000000000002</c:v>
                </c:pt>
                <c:pt idx="9050">
                  <c:v>3.0001000000000002</c:v>
                </c:pt>
                <c:pt idx="9051">
                  <c:v>3.0001000000000002</c:v>
                </c:pt>
                <c:pt idx="9052">
                  <c:v>6.0000999999999998</c:v>
                </c:pt>
                <c:pt idx="9053">
                  <c:v>6.0000999999999998</c:v>
                </c:pt>
                <c:pt idx="9054">
                  <c:v>1.0001</c:v>
                </c:pt>
                <c:pt idx="9055">
                  <c:v>3.0001000000000002</c:v>
                </c:pt>
                <c:pt idx="9056">
                  <c:v>1.0001</c:v>
                </c:pt>
                <c:pt idx="9057">
                  <c:v>1.0001</c:v>
                </c:pt>
                <c:pt idx="9058">
                  <c:v>1.0001</c:v>
                </c:pt>
                <c:pt idx="9059">
                  <c:v>3.0001000000000002</c:v>
                </c:pt>
                <c:pt idx="9060">
                  <c:v>3.0001000000000002</c:v>
                </c:pt>
                <c:pt idx="9061">
                  <c:v>1.0001</c:v>
                </c:pt>
                <c:pt idx="9062">
                  <c:v>4.0000999999999998</c:v>
                </c:pt>
                <c:pt idx="9063">
                  <c:v>1.0001</c:v>
                </c:pt>
                <c:pt idx="9064">
                  <c:v>1.0001</c:v>
                </c:pt>
                <c:pt idx="9065">
                  <c:v>2.0001000000000002</c:v>
                </c:pt>
                <c:pt idx="9066">
                  <c:v>2.0001000000000002</c:v>
                </c:pt>
                <c:pt idx="9067">
                  <c:v>1E-4</c:v>
                </c:pt>
                <c:pt idx="9068">
                  <c:v>1.0001</c:v>
                </c:pt>
                <c:pt idx="9069">
                  <c:v>1.0001</c:v>
                </c:pt>
                <c:pt idx="9070">
                  <c:v>2.0001000000000002</c:v>
                </c:pt>
                <c:pt idx="9071">
                  <c:v>5.0000999999999998</c:v>
                </c:pt>
                <c:pt idx="9072">
                  <c:v>10.0001</c:v>
                </c:pt>
                <c:pt idx="9073">
                  <c:v>7.0000999999999998</c:v>
                </c:pt>
                <c:pt idx="9074">
                  <c:v>9.0000999999999998</c:v>
                </c:pt>
                <c:pt idx="9075">
                  <c:v>4.0000999999999998</c:v>
                </c:pt>
                <c:pt idx="9076">
                  <c:v>6.0000999999999998</c:v>
                </c:pt>
                <c:pt idx="9077">
                  <c:v>6.0000999999999998</c:v>
                </c:pt>
                <c:pt idx="9078">
                  <c:v>6.0000999999999998</c:v>
                </c:pt>
                <c:pt idx="9079">
                  <c:v>5.0000999999999998</c:v>
                </c:pt>
                <c:pt idx="9080">
                  <c:v>3.0001000000000002</c:v>
                </c:pt>
                <c:pt idx="9081">
                  <c:v>3.0001000000000002</c:v>
                </c:pt>
                <c:pt idx="9082">
                  <c:v>3.0001000000000002</c:v>
                </c:pt>
                <c:pt idx="9083">
                  <c:v>2.0001000000000002</c:v>
                </c:pt>
                <c:pt idx="9084">
                  <c:v>3.0001000000000002</c:v>
                </c:pt>
                <c:pt idx="9085">
                  <c:v>3.0001000000000002</c:v>
                </c:pt>
                <c:pt idx="9086">
                  <c:v>1.0001</c:v>
                </c:pt>
                <c:pt idx="9087">
                  <c:v>3.0001000000000002</c:v>
                </c:pt>
                <c:pt idx="9088">
                  <c:v>3.0001000000000002</c:v>
                </c:pt>
                <c:pt idx="9089">
                  <c:v>2.0001000000000002</c:v>
                </c:pt>
                <c:pt idx="9090">
                  <c:v>1E-4</c:v>
                </c:pt>
                <c:pt idx="9091">
                  <c:v>4.0000999999999998</c:v>
                </c:pt>
                <c:pt idx="9092">
                  <c:v>3.0001000000000002</c:v>
                </c:pt>
                <c:pt idx="9093">
                  <c:v>1.0001</c:v>
                </c:pt>
                <c:pt idx="9094">
                  <c:v>4.0000999999999998</c:v>
                </c:pt>
                <c:pt idx="9095">
                  <c:v>1.0001</c:v>
                </c:pt>
                <c:pt idx="9096">
                  <c:v>2.0001000000000002</c:v>
                </c:pt>
                <c:pt idx="9097">
                  <c:v>1.0001</c:v>
                </c:pt>
                <c:pt idx="9098">
                  <c:v>3.0001000000000002</c:v>
                </c:pt>
                <c:pt idx="9099">
                  <c:v>2.0001000000000002</c:v>
                </c:pt>
                <c:pt idx="9100">
                  <c:v>3.0001000000000002</c:v>
                </c:pt>
                <c:pt idx="9101">
                  <c:v>2.0001000000000002</c:v>
                </c:pt>
                <c:pt idx="9102">
                  <c:v>1.0001</c:v>
                </c:pt>
                <c:pt idx="9103">
                  <c:v>1.0001</c:v>
                </c:pt>
                <c:pt idx="9104">
                  <c:v>1E-4</c:v>
                </c:pt>
                <c:pt idx="9105">
                  <c:v>1.0001</c:v>
                </c:pt>
                <c:pt idx="9106">
                  <c:v>1E-4</c:v>
                </c:pt>
                <c:pt idx="9107">
                  <c:v>1.0001</c:v>
                </c:pt>
                <c:pt idx="9108">
                  <c:v>2.0001000000000002</c:v>
                </c:pt>
                <c:pt idx="9109">
                  <c:v>3.0001000000000002</c:v>
                </c:pt>
                <c:pt idx="9110">
                  <c:v>3.0001000000000002</c:v>
                </c:pt>
                <c:pt idx="9111">
                  <c:v>3.0001000000000002</c:v>
                </c:pt>
                <c:pt idx="9112">
                  <c:v>1E-4</c:v>
                </c:pt>
                <c:pt idx="9113">
                  <c:v>1.0001</c:v>
                </c:pt>
                <c:pt idx="9114">
                  <c:v>4.0000999999999998</c:v>
                </c:pt>
                <c:pt idx="9115">
                  <c:v>4.0000999999999998</c:v>
                </c:pt>
                <c:pt idx="9116">
                  <c:v>14.0001</c:v>
                </c:pt>
                <c:pt idx="9117">
                  <c:v>18.0001</c:v>
                </c:pt>
                <c:pt idx="9118">
                  <c:v>9.0000999999999998</c:v>
                </c:pt>
                <c:pt idx="9119">
                  <c:v>9.0000999999999998</c:v>
                </c:pt>
                <c:pt idx="9120">
                  <c:v>4.0000999999999998</c:v>
                </c:pt>
                <c:pt idx="9121">
                  <c:v>5.0000999999999998</c:v>
                </c:pt>
                <c:pt idx="9122">
                  <c:v>6.0000999999999998</c:v>
                </c:pt>
                <c:pt idx="9123">
                  <c:v>3.0001000000000002</c:v>
                </c:pt>
                <c:pt idx="9124">
                  <c:v>2.0001000000000002</c:v>
                </c:pt>
                <c:pt idx="9125">
                  <c:v>1.0001</c:v>
                </c:pt>
                <c:pt idx="9126">
                  <c:v>2.0001000000000002</c:v>
                </c:pt>
                <c:pt idx="9127">
                  <c:v>2.0001000000000002</c:v>
                </c:pt>
                <c:pt idx="9128">
                  <c:v>1.0001</c:v>
                </c:pt>
                <c:pt idx="9129">
                  <c:v>1E-4</c:v>
                </c:pt>
                <c:pt idx="9130">
                  <c:v>1.0001</c:v>
                </c:pt>
                <c:pt idx="9131">
                  <c:v>1.0001</c:v>
                </c:pt>
                <c:pt idx="9132">
                  <c:v>1.0001</c:v>
                </c:pt>
                <c:pt idx="9133">
                  <c:v>1.0001</c:v>
                </c:pt>
                <c:pt idx="9134">
                  <c:v>1E-4</c:v>
                </c:pt>
                <c:pt idx="9135">
                  <c:v>1.0001</c:v>
                </c:pt>
                <c:pt idx="9136">
                  <c:v>3.0001000000000002</c:v>
                </c:pt>
                <c:pt idx="9137">
                  <c:v>1.0001</c:v>
                </c:pt>
                <c:pt idx="9138">
                  <c:v>2.0001000000000002</c:v>
                </c:pt>
                <c:pt idx="9139">
                  <c:v>2.0001000000000002</c:v>
                </c:pt>
                <c:pt idx="9140">
                  <c:v>1E-4</c:v>
                </c:pt>
                <c:pt idx="9141">
                  <c:v>1E-4</c:v>
                </c:pt>
                <c:pt idx="9142">
                  <c:v>2.0001000000000002</c:v>
                </c:pt>
                <c:pt idx="9143">
                  <c:v>2.0001000000000002</c:v>
                </c:pt>
                <c:pt idx="9144">
                  <c:v>1.0001</c:v>
                </c:pt>
                <c:pt idx="9145">
                  <c:v>1.0001</c:v>
                </c:pt>
                <c:pt idx="9146">
                  <c:v>1.0001</c:v>
                </c:pt>
                <c:pt idx="9147">
                  <c:v>1.0001</c:v>
                </c:pt>
                <c:pt idx="9148">
                  <c:v>3.0001000000000002</c:v>
                </c:pt>
                <c:pt idx="9149">
                  <c:v>1.0001</c:v>
                </c:pt>
                <c:pt idx="9150">
                  <c:v>1E-4</c:v>
                </c:pt>
                <c:pt idx="9151">
                  <c:v>2.0001000000000002</c:v>
                </c:pt>
                <c:pt idx="9152">
                  <c:v>1.0001</c:v>
                </c:pt>
                <c:pt idx="9153">
                  <c:v>1E-4</c:v>
                </c:pt>
                <c:pt idx="9154">
                  <c:v>1E-4</c:v>
                </c:pt>
                <c:pt idx="9155">
                  <c:v>3.0001000000000002</c:v>
                </c:pt>
                <c:pt idx="9156">
                  <c:v>5.0000999999999998</c:v>
                </c:pt>
                <c:pt idx="9157">
                  <c:v>23.0001</c:v>
                </c:pt>
                <c:pt idx="9158">
                  <c:v>55.000100000000003</c:v>
                </c:pt>
                <c:pt idx="9159">
                  <c:v>82.000100000000003</c:v>
                </c:pt>
                <c:pt idx="9160">
                  <c:v>58.000100000000003</c:v>
                </c:pt>
                <c:pt idx="9161">
                  <c:v>47.000100000000003</c:v>
                </c:pt>
                <c:pt idx="9162">
                  <c:v>35.000100000000003</c:v>
                </c:pt>
                <c:pt idx="9163">
                  <c:v>14.0001</c:v>
                </c:pt>
                <c:pt idx="9164">
                  <c:v>14.0001</c:v>
                </c:pt>
                <c:pt idx="9165">
                  <c:v>13.0001</c:v>
                </c:pt>
                <c:pt idx="9166">
                  <c:v>2.0001000000000002</c:v>
                </c:pt>
                <c:pt idx="9167">
                  <c:v>1.0001</c:v>
                </c:pt>
                <c:pt idx="9168">
                  <c:v>4.0000999999999998</c:v>
                </c:pt>
                <c:pt idx="9169">
                  <c:v>4.0000999999999998</c:v>
                </c:pt>
                <c:pt idx="9170">
                  <c:v>1.0001</c:v>
                </c:pt>
                <c:pt idx="9171">
                  <c:v>2.0001000000000002</c:v>
                </c:pt>
                <c:pt idx="9172">
                  <c:v>1.0001</c:v>
                </c:pt>
                <c:pt idx="9173">
                  <c:v>3.0001000000000002</c:v>
                </c:pt>
                <c:pt idx="9174">
                  <c:v>3.0001000000000002</c:v>
                </c:pt>
                <c:pt idx="9175">
                  <c:v>1.0001</c:v>
                </c:pt>
                <c:pt idx="9176">
                  <c:v>1.0001</c:v>
                </c:pt>
                <c:pt idx="9177">
                  <c:v>1E-4</c:v>
                </c:pt>
                <c:pt idx="9178">
                  <c:v>3.0001000000000002</c:v>
                </c:pt>
                <c:pt idx="9179">
                  <c:v>3.0001000000000002</c:v>
                </c:pt>
                <c:pt idx="9180">
                  <c:v>1E-4</c:v>
                </c:pt>
                <c:pt idx="9181">
                  <c:v>2.0001000000000002</c:v>
                </c:pt>
                <c:pt idx="9182">
                  <c:v>1.0001</c:v>
                </c:pt>
                <c:pt idx="9183">
                  <c:v>3.0001000000000002</c:v>
                </c:pt>
                <c:pt idx="9184">
                  <c:v>1E-4</c:v>
                </c:pt>
                <c:pt idx="9185">
                  <c:v>2.0001000000000002</c:v>
                </c:pt>
                <c:pt idx="9186">
                  <c:v>1.0001</c:v>
                </c:pt>
                <c:pt idx="9187">
                  <c:v>1.0001</c:v>
                </c:pt>
                <c:pt idx="9188">
                  <c:v>1E-4</c:v>
                </c:pt>
                <c:pt idx="9189">
                  <c:v>1E-4</c:v>
                </c:pt>
                <c:pt idx="9190">
                  <c:v>1.0001</c:v>
                </c:pt>
                <c:pt idx="9191">
                  <c:v>2.0001000000000002</c:v>
                </c:pt>
                <c:pt idx="9192">
                  <c:v>1E-4</c:v>
                </c:pt>
                <c:pt idx="9193">
                  <c:v>2.0001000000000002</c:v>
                </c:pt>
                <c:pt idx="9194">
                  <c:v>1E-4</c:v>
                </c:pt>
                <c:pt idx="9195">
                  <c:v>3.0001000000000002</c:v>
                </c:pt>
                <c:pt idx="9196">
                  <c:v>2.0001000000000002</c:v>
                </c:pt>
                <c:pt idx="9197">
                  <c:v>1E-4</c:v>
                </c:pt>
                <c:pt idx="9198">
                  <c:v>3.0001000000000002</c:v>
                </c:pt>
                <c:pt idx="9199">
                  <c:v>2.0001000000000002</c:v>
                </c:pt>
                <c:pt idx="9200">
                  <c:v>1.0001</c:v>
                </c:pt>
                <c:pt idx="9201">
                  <c:v>8.0000999999999998</c:v>
                </c:pt>
                <c:pt idx="9202">
                  <c:v>28.0001</c:v>
                </c:pt>
                <c:pt idx="9203">
                  <c:v>58.000100000000003</c:v>
                </c:pt>
                <c:pt idx="9204">
                  <c:v>37.000100000000003</c:v>
                </c:pt>
                <c:pt idx="9205">
                  <c:v>20.0001</c:v>
                </c:pt>
                <c:pt idx="9206">
                  <c:v>7.0000999999999998</c:v>
                </c:pt>
                <c:pt idx="9207">
                  <c:v>13.0001</c:v>
                </c:pt>
                <c:pt idx="9208">
                  <c:v>26.0001</c:v>
                </c:pt>
                <c:pt idx="9209">
                  <c:v>4.0000999999999998</c:v>
                </c:pt>
                <c:pt idx="9210">
                  <c:v>8.0000999999999998</c:v>
                </c:pt>
                <c:pt idx="9211">
                  <c:v>4.0000999999999998</c:v>
                </c:pt>
                <c:pt idx="9212">
                  <c:v>3.0001000000000002</c:v>
                </c:pt>
                <c:pt idx="9213">
                  <c:v>3.0001000000000002</c:v>
                </c:pt>
                <c:pt idx="9214">
                  <c:v>3.0001000000000002</c:v>
                </c:pt>
                <c:pt idx="9215">
                  <c:v>2.0001000000000002</c:v>
                </c:pt>
                <c:pt idx="9216">
                  <c:v>1.0001</c:v>
                </c:pt>
                <c:pt idx="9217">
                  <c:v>2.0001000000000002</c:v>
                </c:pt>
                <c:pt idx="9218">
                  <c:v>1.0001</c:v>
                </c:pt>
                <c:pt idx="9219">
                  <c:v>3.0001000000000002</c:v>
                </c:pt>
                <c:pt idx="9220">
                  <c:v>1.0001</c:v>
                </c:pt>
                <c:pt idx="9221">
                  <c:v>4.0000999999999998</c:v>
                </c:pt>
                <c:pt idx="9222">
                  <c:v>1.0001</c:v>
                </c:pt>
                <c:pt idx="9223">
                  <c:v>3.0001000000000002</c:v>
                </c:pt>
                <c:pt idx="9224">
                  <c:v>1E-4</c:v>
                </c:pt>
                <c:pt idx="9225">
                  <c:v>1E-4</c:v>
                </c:pt>
                <c:pt idx="9226">
                  <c:v>2.0001000000000002</c:v>
                </c:pt>
                <c:pt idx="9227">
                  <c:v>1E-4</c:v>
                </c:pt>
                <c:pt idx="9228">
                  <c:v>1E-4</c:v>
                </c:pt>
                <c:pt idx="9229">
                  <c:v>1.0001</c:v>
                </c:pt>
                <c:pt idx="9230">
                  <c:v>1E-4</c:v>
                </c:pt>
                <c:pt idx="9231">
                  <c:v>2.0001000000000002</c:v>
                </c:pt>
                <c:pt idx="9232">
                  <c:v>2.0001000000000002</c:v>
                </c:pt>
                <c:pt idx="9233">
                  <c:v>1.0001</c:v>
                </c:pt>
                <c:pt idx="9234">
                  <c:v>1E-4</c:v>
                </c:pt>
                <c:pt idx="9235">
                  <c:v>1.0001</c:v>
                </c:pt>
                <c:pt idx="9236">
                  <c:v>1.0001</c:v>
                </c:pt>
                <c:pt idx="9237">
                  <c:v>1E-4</c:v>
                </c:pt>
                <c:pt idx="9238">
                  <c:v>1.0001</c:v>
                </c:pt>
                <c:pt idx="9239">
                  <c:v>1E-4</c:v>
                </c:pt>
                <c:pt idx="9240">
                  <c:v>1.0001</c:v>
                </c:pt>
                <c:pt idx="9241">
                  <c:v>3.0001000000000002</c:v>
                </c:pt>
                <c:pt idx="9242">
                  <c:v>1.0001</c:v>
                </c:pt>
                <c:pt idx="9243">
                  <c:v>15.0001</c:v>
                </c:pt>
                <c:pt idx="9244">
                  <c:v>49.000100000000003</c:v>
                </c:pt>
                <c:pt idx="9245">
                  <c:v>73.000100000000003</c:v>
                </c:pt>
                <c:pt idx="9246">
                  <c:v>85.000100000000003</c:v>
                </c:pt>
                <c:pt idx="9247">
                  <c:v>57.000100000000003</c:v>
                </c:pt>
                <c:pt idx="9248">
                  <c:v>22.0001</c:v>
                </c:pt>
                <c:pt idx="9249">
                  <c:v>13.0001</c:v>
                </c:pt>
                <c:pt idx="9250">
                  <c:v>15.0001</c:v>
                </c:pt>
                <c:pt idx="9251">
                  <c:v>16.0001</c:v>
                </c:pt>
                <c:pt idx="9252">
                  <c:v>11.0001</c:v>
                </c:pt>
                <c:pt idx="9253">
                  <c:v>4.0000999999999998</c:v>
                </c:pt>
                <c:pt idx="9254">
                  <c:v>3.0001000000000002</c:v>
                </c:pt>
                <c:pt idx="9255">
                  <c:v>4.0000999999999998</c:v>
                </c:pt>
                <c:pt idx="9256">
                  <c:v>2.0001000000000002</c:v>
                </c:pt>
                <c:pt idx="9257">
                  <c:v>1E-4</c:v>
                </c:pt>
                <c:pt idx="9258">
                  <c:v>1.0001</c:v>
                </c:pt>
                <c:pt idx="9259">
                  <c:v>1E-4</c:v>
                </c:pt>
                <c:pt idx="9260">
                  <c:v>2.0001000000000002</c:v>
                </c:pt>
                <c:pt idx="9261">
                  <c:v>3.0001000000000002</c:v>
                </c:pt>
                <c:pt idx="9262">
                  <c:v>1E-4</c:v>
                </c:pt>
                <c:pt idx="9263">
                  <c:v>1.0001</c:v>
                </c:pt>
                <c:pt idx="9264">
                  <c:v>1E-4</c:v>
                </c:pt>
                <c:pt idx="9265">
                  <c:v>3.0001000000000002</c:v>
                </c:pt>
                <c:pt idx="9266">
                  <c:v>3.0001000000000002</c:v>
                </c:pt>
                <c:pt idx="9267">
                  <c:v>1E-4</c:v>
                </c:pt>
                <c:pt idx="9268">
                  <c:v>1.0001</c:v>
                </c:pt>
                <c:pt idx="9269">
                  <c:v>1.0001</c:v>
                </c:pt>
                <c:pt idx="9270">
                  <c:v>1.0001</c:v>
                </c:pt>
                <c:pt idx="9271">
                  <c:v>2.0001000000000002</c:v>
                </c:pt>
                <c:pt idx="9272">
                  <c:v>1.0001</c:v>
                </c:pt>
                <c:pt idx="9273">
                  <c:v>2.0001000000000002</c:v>
                </c:pt>
                <c:pt idx="9274">
                  <c:v>1.0001</c:v>
                </c:pt>
                <c:pt idx="9275">
                  <c:v>1E-4</c:v>
                </c:pt>
                <c:pt idx="9276">
                  <c:v>3.0001000000000002</c:v>
                </c:pt>
                <c:pt idx="9277">
                  <c:v>1.0001</c:v>
                </c:pt>
                <c:pt idx="9278">
                  <c:v>2.0001000000000002</c:v>
                </c:pt>
                <c:pt idx="9279">
                  <c:v>1.0001</c:v>
                </c:pt>
                <c:pt idx="9280">
                  <c:v>2.0001000000000002</c:v>
                </c:pt>
                <c:pt idx="9281">
                  <c:v>1E-4</c:v>
                </c:pt>
                <c:pt idx="9282">
                  <c:v>1.0001</c:v>
                </c:pt>
                <c:pt idx="9283">
                  <c:v>1E-4</c:v>
                </c:pt>
                <c:pt idx="9284">
                  <c:v>1.0001</c:v>
                </c:pt>
                <c:pt idx="9285">
                  <c:v>4.0000999999999998</c:v>
                </c:pt>
                <c:pt idx="9286">
                  <c:v>12.0001</c:v>
                </c:pt>
                <c:pt idx="9287">
                  <c:v>29.0001</c:v>
                </c:pt>
                <c:pt idx="9288">
                  <c:v>168.0001</c:v>
                </c:pt>
                <c:pt idx="9289">
                  <c:v>249.0001</c:v>
                </c:pt>
                <c:pt idx="9290">
                  <c:v>102.0001</c:v>
                </c:pt>
                <c:pt idx="9291">
                  <c:v>49.000100000000003</c:v>
                </c:pt>
                <c:pt idx="9292">
                  <c:v>27.0001</c:v>
                </c:pt>
                <c:pt idx="9293">
                  <c:v>28.0001</c:v>
                </c:pt>
                <c:pt idx="9294">
                  <c:v>14.0001</c:v>
                </c:pt>
                <c:pt idx="9295">
                  <c:v>4.0000999999999998</c:v>
                </c:pt>
                <c:pt idx="9296">
                  <c:v>3.0001000000000002</c:v>
                </c:pt>
                <c:pt idx="9297">
                  <c:v>6.0000999999999998</c:v>
                </c:pt>
                <c:pt idx="9298">
                  <c:v>5.0000999999999998</c:v>
                </c:pt>
                <c:pt idx="9299">
                  <c:v>8.0000999999999998</c:v>
                </c:pt>
                <c:pt idx="9300">
                  <c:v>3.0001000000000002</c:v>
                </c:pt>
                <c:pt idx="9301">
                  <c:v>1E-4</c:v>
                </c:pt>
                <c:pt idx="9302">
                  <c:v>1.0001</c:v>
                </c:pt>
                <c:pt idx="9303">
                  <c:v>1E-4</c:v>
                </c:pt>
                <c:pt idx="9304">
                  <c:v>1E-4</c:v>
                </c:pt>
                <c:pt idx="9305">
                  <c:v>1.0001</c:v>
                </c:pt>
                <c:pt idx="9306">
                  <c:v>2.0001000000000002</c:v>
                </c:pt>
                <c:pt idx="9307">
                  <c:v>1.0001</c:v>
                </c:pt>
                <c:pt idx="9308">
                  <c:v>1.0001</c:v>
                </c:pt>
                <c:pt idx="9309">
                  <c:v>1.0001</c:v>
                </c:pt>
                <c:pt idx="9310">
                  <c:v>1.0001</c:v>
                </c:pt>
                <c:pt idx="9311">
                  <c:v>1E-4</c:v>
                </c:pt>
                <c:pt idx="9312">
                  <c:v>1E-4</c:v>
                </c:pt>
                <c:pt idx="9313">
                  <c:v>1E-4</c:v>
                </c:pt>
                <c:pt idx="9314">
                  <c:v>1.0001</c:v>
                </c:pt>
                <c:pt idx="9315">
                  <c:v>1E-4</c:v>
                </c:pt>
                <c:pt idx="9316">
                  <c:v>1E-4</c:v>
                </c:pt>
                <c:pt idx="9317">
                  <c:v>1.0001</c:v>
                </c:pt>
                <c:pt idx="9318">
                  <c:v>3.0001000000000002</c:v>
                </c:pt>
                <c:pt idx="9319">
                  <c:v>2.0001000000000002</c:v>
                </c:pt>
                <c:pt idx="9320">
                  <c:v>1E-4</c:v>
                </c:pt>
                <c:pt idx="9321">
                  <c:v>1.0001</c:v>
                </c:pt>
                <c:pt idx="9322">
                  <c:v>1.0001</c:v>
                </c:pt>
                <c:pt idx="9323">
                  <c:v>1.0001</c:v>
                </c:pt>
                <c:pt idx="9324">
                  <c:v>1E-4</c:v>
                </c:pt>
                <c:pt idx="9325">
                  <c:v>1E-4</c:v>
                </c:pt>
                <c:pt idx="9326">
                  <c:v>2.0001000000000002</c:v>
                </c:pt>
                <c:pt idx="9327">
                  <c:v>2.0001000000000002</c:v>
                </c:pt>
                <c:pt idx="9328">
                  <c:v>1E-4</c:v>
                </c:pt>
                <c:pt idx="9329">
                  <c:v>2.0001000000000002</c:v>
                </c:pt>
                <c:pt idx="9330">
                  <c:v>10.0001</c:v>
                </c:pt>
                <c:pt idx="9331">
                  <c:v>51.000100000000003</c:v>
                </c:pt>
                <c:pt idx="9332">
                  <c:v>53.000100000000003</c:v>
                </c:pt>
                <c:pt idx="9333">
                  <c:v>27.0001</c:v>
                </c:pt>
                <c:pt idx="9334">
                  <c:v>10.0001</c:v>
                </c:pt>
                <c:pt idx="9335">
                  <c:v>9.0000999999999998</c:v>
                </c:pt>
                <c:pt idx="9336">
                  <c:v>8.0000999999999998</c:v>
                </c:pt>
                <c:pt idx="9337">
                  <c:v>8.0000999999999998</c:v>
                </c:pt>
                <c:pt idx="9338">
                  <c:v>5.0000999999999998</c:v>
                </c:pt>
                <c:pt idx="9339">
                  <c:v>4.0000999999999998</c:v>
                </c:pt>
                <c:pt idx="9340">
                  <c:v>3.0001000000000002</c:v>
                </c:pt>
                <c:pt idx="9341">
                  <c:v>5.0000999999999998</c:v>
                </c:pt>
                <c:pt idx="9342">
                  <c:v>3.0001000000000002</c:v>
                </c:pt>
                <c:pt idx="9343">
                  <c:v>2.0001000000000002</c:v>
                </c:pt>
                <c:pt idx="9344">
                  <c:v>4.0000999999999998</c:v>
                </c:pt>
                <c:pt idx="9345">
                  <c:v>2.0001000000000002</c:v>
                </c:pt>
                <c:pt idx="9346">
                  <c:v>2.0001000000000002</c:v>
                </c:pt>
                <c:pt idx="9347">
                  <c:v>1E-4</c:v>
                </c:pt>
                <c:pt idx="9348">
                  <c:v>1.0001</c:v>
                </c:pt>
                <c:pt idx="9349">
                  <c:v>1.0001</c:v>
                </c:pt>
                <c:pt idx="9350">
                  <c:v>2.0001000000000002</c:v>
                </c:pt>
                <c:pt idx="9351">
                  <c:v>1E-4</c:v>
                </c:pt>
                <c:pt idx="9352">
                  <c:v>1.0001</c:v>
                </c:pt>
                <c:pt idx="9353">
                  <c:v>1E-4</c:v>
                </c:pt>
                <c:pt idx="9354">
                  <c:v>1.0001</c:v>
                </c:pt>
                <c:pt idx="9355">
                  <c:v>1E-4</c:v>
                </c:pt>
                <c:pt idx="9356">
                  <c:v>1E-4</c:v>
                </c:pt>
                <c:pt idx="9357">
                  <c:v>1.0001</c:v>
                </c:pt>
                <c:pt idx="9358">
                  <c:v>1.0001</c:v>
                </c:pt>
                <c:pt idx="9359">
                  <c:v>2.0001000000000002</c:v>
                </c:pt>
                <c:pt idx="9360">
                  <c:v>1.0001</c:v>
                </c:pt>
                <c:pt idx="9361">
                  <c:v>2.0001000000000002</c:v>
                </c:pt>
                <c:pt idx="9362">
                  <c:v>1.0001</c:v>
                </c:pt>
                <c:pt idx="9363">
                  <c:v>1.0001</c:v>
                </c:pt>
                <c:pt idx="9364">
                  <c:v>1E-4</c:v>
                </c:pt>
                <c:pt idx="9365">
                  <c:v>1E-4</c:v>
                </c:pt>
                <c:pt idx="9366">
                  <c:v>1E-4</c:v>
                </c:pt>
                <c:pt idx="9367">
                  <c:v>1E-4</c:v>
                </c:pt>
                <c:pt idx="9368">
                  <c:v>1E-4</c:v>
                </c:pt>
                <c:pt idx="9369">
                  <c:v>1E-4</c:v>
                </c:pt>
                <c:pt idx="9370">
                  <c:v>1.0001</c:v>
                </c:pt>
                <c:pt idx="9371">
                  <c:v>2.0001000000000002</c:v>
                </c:pt>
                <c:pt idx="9372">
                  <c:v>4.0000999999999998</c:v>
                </c:pt>
                <c:pt idx="9373">
                  <c:v>24.0001</c:v>
                </c:pt>
                <c:pt idx="9374">
                  <c:v>36.000100000000003</c:v>
                </c:pt>
                <c:pt idx="9375">
                  <c:v>27.0001</c:v>
                </c:pt>
                <c:pt idx="9376">
                  <c:v>34.000100000000003</c:v>
                </c:pt>
                <c:pt idx="9377">
                  <c:v>20.0001</c:v>
                </c:pt>
                <c:pt idx="9378">
                  <c:v>14.0001</c:v>
                </c:pt>
                <c:pt idx="9379">
                  <c:v>7.0000999999999998</c:v>
                </c:pt>
                <c:pt idx="9380">
                  <c:v>4.0000999999999998</c:v>
                </c:pt>
                <c:pt idx="9381">
                  <c:v>7.0000999999999998</c:v>
                </c:pt>
                <c:pt idx="9382">
                  <c:v>7.0000999999999998</c:v>
                </c:pt>
                <c:pt idx="9383">
                  <c:v>7.0000999999999998</c:v>
                </c:pt>
                <c:pt idx="9384">
                  <c:v>4.0000999999999998</c:v>
                </c:pt>
                <c:pt idx="9385">
                  <c:v>1.0001</c:v>
                </c:pt>
                <c:pt idx="9386">
                  <c:v>3.0001000000000002</c:v>
                </c:pt>
                <c:pt idx="9387">
                  <c:v>1.0001</c:v>
                </c:pt>
                <c:pt idx="9388">
                  <c:v>1E-4</c:v>
                </c:pt>
                <c:pt idx="9389">
                  <c:v>1.0001</c:v>
                </c:pt>
                <c:pt idx="9390">
                  <c:v>2.0001000000000002</c:v>
                </c:pt>
                <c:pt idx="9391">
                  <c:v>1.0001</c:v>
                </c:pt>
                <c:pt idx="9392">
                  <c:v>1E-4</c:v>
                </c:pt>
                <c:pt idx="9393">
                  <c:v>1E-4</c:v>
                </c:pt>
                <c:pt idx="9394">
                  <c:v>1E-4</c:v>
                </c:pt>
                <c:pt idx="9395">
                  <c:v>1E-4</c:v>
                </c:pt>
                <c:pt idx="9396">
                  <c:v>1E-4</c:v>
                </c:pt>
                <c:pt idx="9397">
                  <c:v>1E-4</c:v>
                </c:pt>
                <c:pt idx="9398">
                  <c:v>2.0001000000000002</c:v>
                </c:pt>
                <c:pt idx="9399">
                  <c:v>1E-4</c:v>
                </c:pt>
                <c:pt idx="9400">
                  <c:v>1E-4</c:v>
                </c:pt>
                <c:pt idx="9401">
                  <c:v>1E-4</c:v>
                </c:pt>
                <c:pt idx="9402">
                  <c:v>2.0001000000000002</c:v>
                </c:pt>
                <c:pt idx="9403">
                  <c:v>1.0001</c:v>
                </c:pt>
                <c:pt idx="9404">
                  <c:v>1E-4</c:v>
                </c:pt>
                <c:pt idx="9405">
                  <c:v>2.0001000000000002</c:v>
                </c:pt>
                <c:pt idx="9406">
                  <c:v>1.0001</c:v>
                </c:pt>
                <c:pt idx="9407">
                  <c:v>1.0001</c:v>
                </c:pt>
                <c:pt idx="9408">
                  <c:v>1.0001</c:v>
                </c:pt>
                <c:pt idx="9409">
                  <c:v>1E-4</c:v>
                </c:pt>
                <c:pt idx="9410">
                  <c:v>1.0001</c:v>
                </c:pt>
                <c:pt idx="9411">
                  <c:v>2.0001000000000002</c:v>
                </c:pt>
                <c:pt idx="9412">
                  <c:v>1.0001</c:v>
                </c:pt>
                <c:pt idx="9413">
                  <c:v>1.0001</c:v>
                </c:pt>
                <c:pt idx="9414">
                  <c:v>1.0001</c:v>
                </c:pt>
                <c:pt idx="9415">
                  <c:v>6.0000999999999998</c:v>
                </c:pt>
                <c:pt idx="9416">
                  <c:v>14.0001</c:v>
                </c:pt>
                <c:pt idx="9417">
                  <c:v>18.0001</c:v>
                </c:pt>
                <c:pt idx="9418">
                  <c:v>17.0001</c:v>
                </c:pt>
                <c:pt idx="9419">
                  <c:v>8.0000999999999998</c:v>
                </c:pt>
                <c:pt idx="9420">
                  <c:v>12.0001</c:v>
                </c:pt>
                <c:pt idx="9421">
                  <c:v>3.0001000000000002</c:v>
                </c:pt>
                <c:pt idx="9422">
                  <c:v>6.0000999999999998</c:v>
                </c:pt>
                <c:pt idx="9423">
                  <c:v>7.0000999999999998</c:v>
                </c:pt>
                <c:pt idx="9424">
                  <c:v>4.0000999999999998</c:v>
                </c:pt>
                <c:pt idx="9425">
                  <c:v>6.0000999999999998</c:v>
                </c:pt>
                <c:pt idx="9426">
                  <c:v>1.0001</c:v>
                </c:pt>
                <c:pt idx="9427">
                  <c:v>2.0001000000000002</c:v>
                </c:pt>
                <c:pt idx="9428">
                  <c:v>1E-4</c:v>
                </c:pt>
                <c:pt idx="9429">
                  <c:v>3.0001000000000002</c:v>
                </c:pt>
                <c:pt idx="9430">
                  <c:v>2.0001000000000002</c:v>
                </c:pt>
                <c:pt idx="9431">
                  <c:v>1E-4</c:v>
                </c:pt>
                <c:pt idx="9432">
                  <c:v>1E-4</c:v>
                </c:pt>
                <c:pt idx="9433">
                  <c:v>1E-4</c:v>
                </c:pt>
                <c:pt idx="9434">
                  <c:v>1E-4</c:v>
                </c:pt>
                <c:pt idx="9435">
                  <c:v>1E-4</c:v>
                </c:pt>
                <c:pt idx="9436">
                  <c:v>1E-4</c:v>
                </c:pt>
                <c:pt idx="9437">
                  <c:v>1E-4</c:v>
                </c:pt>
                <c:pt idx="9438">
                  <c:v>1.0001</c:v>
                </c:pt>
                <c:pt idx="9439">
                  <c:v>1.0001</c:v>
                </c:pt>
                <c:pt idx="9440">
                  <c:v>1.0001</c:v>
                </c:pt>
                <c:pt idx="9441">
                  <c:v>1E-4</c:v>
                </c:pt>
                <c:pt idx="9442">
                  <c:v>1.0001</c:v>
                </c:pt>
                <c:pt idx="9443">
                  <c:v>1.0001</c:v>
                </c:pt>
                <c:pt idx="9444">
                  <c:v>1.0001</c:v>
                </c:pt>
                <c:pt idx="9445">
                  <c:v>1.0001</c:v>
                </c:pt>
                <c:pt idx="9446">
                  <c:v>2.0001000000000002</c:v>
                </c:pt>
                <c:pt idx="9447">
                  <c:v>1.0001</c:v>
                </c:pt>
                <c:pt idx="9448">
                  <c:v>1.0001</c:v>
                </c:pt>
                <c:pt idx="9449">
                  <c:v>1.0001</c:v>
                </c:pt>
                <c:pt idx="9450">
                  <c:v>1.0001</c:v>
                </c:pt>
                <c:pt idx="9451">
                  <c:v>1.0001</c:v>
                </c:pt>
                <c:pt idx="9452">
                  <c:v>1.0001</c:v>
                </c:pt>
                <c:pt idx="9453">
                  <c:v>2.0001000000000002</c:v>
                </c:pt>
                <c:pt idx="9454">
                  <c:v>1.0001</c:v>
                </c:pt>
                <c:pt idx="9455">
                  <c:v>1.0001</c:v>
                </c:pt>
                <c:pt idx="9456">
                  <c:v>3.0001000000000002</c:v>
                </c:pt>
                <c:pt idx="9457">
                  <c:v>5.0000999999999998</c:v>
                </c:pt>
                <c:pt idx="9458">
                  <c:v>28.0001</c:v>
                </c:pt>
                <c:pt idx="9459">
                  <c:v>64.000100000000003</c:v>
                </c:pt>
                <c:pt idx="9460">
                  <c:v>204.0001</c:v>
                </c:pt>
                <c:pt idx="9461">
                  <c:v>217.0001</c:v>
                </c:pt>
                <c:pt idx="9462">
                  <c:v>100.0001</c:v>
                </c:pt>
                <c:pt idx="9463">
                  <c:v>54.000100000000003</c:v>
                </c:pt>
                <c:pt idx="9464">
                  <c:v>39.000100000000003</c:v>
                </c:pt>
                <c:pt idx="9465">
                  <c:v>29.0001</c:v>
                </c:pt>
                <c:pt idx="9466">
                  <c:v>16.0001</c:v>
                </c:pt>
                <c:pt idx="9467">
                  <c:v>16.0001</c:v>
                </c:pt>
                <c:pt idx="9468">
                  <c:v>2.0001000000000002</c:v>
                </c:pt>
                <c:pt idx="9469">
                  <c:v>3.0001000000000002</c:v>
                </c:pt>
                <c:pt idx="9470">
                  <c:v>3.0001000000000002</c:v>
                </c:pt>
                <c:pt idx="9471">
                  <c:v>4.0000999999999998</c:v>
                </c:pt>
                <c:pt idx="9472">
                  <c:v>2.0001000000000002</c:v>
                </c:pt>
                <c:pt idx="9473">
                  <c:v>1E-4</c:v>
                </c:pt>
                <c:pt idx="9474">
                  <c:v>2.0001000000000002</c:v>
                </c:pt>
                <c:pt idx="9475">
                  <c:v>1.0001</c:v>
                </c:pt>
                <c:pt idx="9476">
                  <c:v>1E-4</c:v>
                </c:pt>
                <c:pt idx="9477">
                  <c:v>1E-4</c:v>
                </c:pt>
                <c:pt idx="9478">
                  <c:v>1E-4</c:v>
                </c:pt>
                <c:pt idx="9479">
                  <c:v>2.0001000000000002</c:v>
                </c:pt>
                <c:pt idx="9480">
                  <c:v>1E-4</c:v>
                </c:pt>
                <c:pt idx="9481">
                  <c:v>1.0001</c:v>
                </c:pt>
                <c:pt idx="9482">
                  <c:v>1.0001</c:v>
                </c:pt>
                <c:pt idx="9483">
                  <c:v>1.0001</c:v>
                </c:pt>
                <c:pt idx="9484">
                  <c:v>2.0001000000000002</c:v>
                </c:pt>
                <c:pt idx="9485">
                  <c:v>1.0001</c:v>
                </c:pt>
                <c:pt idx="9486">
                  <c:v>1.0001</c:v>
                </c:pt>
                <c:pt idx="9487">
                  <c:v>2.0001000000000002</c:v>
                </c:pt>
                <c:pt idx="9488">
                  <c:v>2.0001000000000002</c:v>
                </c:pt>
                <c:pt idx="9489">
                  <c:v>1E-4</c:v>
                </c:pt>
                <c:pt idx="9490">
                  <c:v>1.0001</c:v>
                </c:pt>
                <c:pt idx="9491">
                  <c:v>2.0001000000000002</c:v>
                </c:pt>
                <c:pt idx="9492">
                  <c:v>2.0001000000000002</c:v>
                </c:pt>
                <c:pt idx="9493">
                  <c:v>1.0001</c:v>
                </c:pt>
                <c:pt idx="9494">
                  <c:v>1.0001</c:v>
                </c:pt>
                <c:pt idx="9495">
                  <c:v>1.0001</c:v>
                </c:pt>
                <c:pt idx="9496">
                  <c:v>2.0001000000000002</c:v>
                </c:pt>
                <c:pt idx="9497">
                  <c:v>10.0001</c:v>
                </c:pt>
                <c:pt idx="9498">
                  <c:v>48.000100000000003</c:v>
                </c:pt>
                <c:pt idx="9499">
                  <c:v>190.0001</c:v>
                </c:pt>
                <c:pt idx="9500">
                  <c:v>791.00009999999997</c:v>
                </c:pt>
                <c:pt idx="9501">
                  <c:v>2566.0001000000002</c:v>
                </c:pt>
                <c:pt idx="9502">
                  <c:v>2944.0001000000002</c:v>
                </c:pt>
                <c:pt idx="9503">
                  <c:v>1378.0001</c:v>
                </c:pt>
                <c:pt idx="9504">
                  <c:v>761.00009999999997</c:v>
                </c:pt>
                <c:pt idx="9505">
                  <c:v>473.00009999999997</c:v>
                </c:pt>
                <c:pt idx="9506">
                  <c:v>277.00009999999997</c:v>
                </c:pt>
                <c:pt idx="9507">
                  <c:v>154.0001</c:v>
                </c:pt>
                <c:pt idx="9508">
                  <c:v>100.0001</c:v>
                </c:pt>
                <c:pt idx="9509">
                  <c:v>68.000100000000003</c:v>
                </c:pt>
                <c:pt idx="9510">
                  <c:v>45.000100000000003</c:v>
                </c:pt>
                <c:pt idx="9511">
                  <c:v>29.0001</c:v>
                </c:pt>
                <c:pt idx="9512">
                  <c:v>16.0001</c:v>
                </c:pt>
                <c:pt idx="9513">
                  <c:v>19.0001</c:v>
                </c:pt>
                <c:pt idx="9514">
                  <c:v>1.0001</c:v>
                </c:pt>
                <c:pt idx="9515">
                  <c:v>1.0001</c:v>
                </c:pt>
                <c:pt idx="9516">
                  <c:v>1.0001</c:v>
                </c:pt>
                <c:pt idx="9517">
                  <c:v>2.0001000000000002</c:v>
                </c:pt>
                <c:pt idx="9518">
                  <c:v>2.0001000000000002</c:v>
                </c:pt>
                <c:pt idx="9519">
                  <c:v>3.0001000000000002</c:v>
                </c:pt>
                <c:pt idx="9520">
                  <c:v>1.0001</c:v>
                </c:pt>
                <c:pt idx="9521">
                  <c:v>1E-4</c:v>
                </c:pt>
                <c:pt idx="9522">
                  <c:v>2.0001000000000002</c:v>
                </c:pt>
                <c:pt idx="9523">
                  <c:v>3.0001000000000002</c:v>
                </c:pt>
                <c:pt idx="9524">
                  <c:v>1E-4</c:v>
                </c:pt>
                <c:pt idx="9525">
                  <c:v>2.0001000000000002</c:v>
                </c:pt>
                <c:pt idx="9526">
                  <c:v>1E-4</c:v>
                </c:pt>
                <c:pt idx="9527">
                  <c:v>1E-4</c:v>
                </c:pt>
                <c:pt idx="9528">
                  <c:v>4.0000999999999998</c:v>
                </c:pt>
                <c:pt idx="9529">
                  <c:v>3.0001000000000002</c:v>
                </c:pt>
                <c:pt idx="9530">
                  <c:v>1.0001</c:v>
                </c:pt>
                <c:pt idx="9531">
                  <c:v>3.0001000000000002</c:v>
                </c:pt>
                <c:pt idx="9532">
                  <c:v>4.0000999999999998</c:v>
                </c:pt>
                <c:pt idx="9533">
                  <c:v>1.0001</c:v>
                </c:pt>
                <c:pt idx="9534">
                  <c:v>1E-4</c:v>
                </c:pt>
                <c:pt idx="9535">
                  <c:v>1E-4</c:v>
                </c:pt>
                <c:pt idx="9536">
                  <c:v>3.0001000000000002</c:v>
                </c:pt>
                <c:pt idx="9537">
                  <c:v>1.0001</c:v>
                </c:pt>
                <c:pt idx="9538">
                  <c:v>1E-4</c:v>
                </c:pt>
                <c:pt idx="9539">
                  <c:v>4.0000999999999998</c:v>
                </c:pt>
                <c:pt idx="9540">
                  <c:v>4.0000999999999998</c:v>
                </c:pt>
                <c:pt idx="9541">
                  <c:v>11.0001</c:v>
                </c:pt>
                <c:pt idx="9542">
                  <c:v>28.0001</c:v>
                </c:pt>
                <c:pt idx="9543">
                  <c:v>68.000100000000003</c:v>
                </c:pt>
                <c:pt idx="9544">
                  <c:v>59.000100000000003</c:v>
                </c:pt>
                <c:pt idx="9545">
                  <c:v>36.000100000000003</c:v>
                </c:pt>
                <c:pt idx="9546">
                  <c:v>23.0001</c:v>
                </c:pt>
                <c:pt idx="9547">
                  <c:v>18.0001</c:v>
                </c:pt>
                <c:pt idx="9548">
                  <c:v>15.0001</c:v>
                </c:pt>
                <c:pt idx="9549">
                  <c:v>8.0000999999999998</c:v>
                </c:pt>
                <c:pt idx="9550">
                  <c:v>6.0000999999999998</c:v>
                </c:pt>
                <c:pt idx="9551">
                  <c:v>2.0001000000000002</c:v>
                </c:pt>
                <c:pt idx="9552">
                  <c:v>8.0000999999999998</c:v>
                </c:pt>
                <c:pt idx="9553">
                  <c:v>2.0001000000000002</c:v>
                </c:pt>
                <c:pt idx="9554">
                  <c:v>1E-4</c:v>
                </c:pt>
                <c:pt idx="9555">
                  <c:v>1.0001</c:v>
                </c:pt>
                <c:pt idx="9556">
                  <c:v>1.0001</c:v>
                </c:pt>
                <c:pt idx="9557">
                  <c:v>2.0001000000000002</c:v>
                </c:pt>
                <c:pt idx="9558">
                  <c:v>1E-4</c:v>
                </c:pt>
                <c:pt idx="9559">
                  <c:v>1E-4</c:v>
                </c:pt>
                <c:pt idx="9560">
                  <c:v>2.0001000000000002</c:v>
                </c:pt>
                <c:pt idx="9561">
                  <c:v>1.0001</c:v>
                </c:pt>
                <c:pt idx="9562">
                  <c:v>3.0001000000000002</c:v>
                </c:pt>
                <c:pt idx="9563">
                  <c:v>1.0001</c:v>
                </c:pt>
                <c:pt idx="9564">
                  <c:v>1.0001</c:v>
                </c:pt>
                <c:pt idx="9565">
                  <c:v>1E-4</c:v>
                </c:pt>
                <c:pt idx="9566">
                  <c:v>2.0001000000000002</c:v>
                </c:pt>
                <c:pt idx="9567">
                  <c:v>1.0001</c:v>
                </c:pt>
                <c:pt idx="9568">
                  <c:v>1E-4</c:v>
                </c:pt>
                <c:pt idx="9569">
                  <c:v>1.0001</c:v>
                </c:pt>
                <c:pt idx="9570">
                  <c:v>1.0001</c:v>
                </c:pt>
                <c:pt idx="9571">
                  <c:v>1E-4</c:v>
                </c:pt>
                <c:pt idx="9572">
                  <c:v>1E-4</c:v>
                </c:pt>
                <c:pt idx="9573">
                  <c:v>1.0001</c:v>
                </c:pt>
                <c:pt idx="9574">
                  <c:v>1.0001</c:v>
                </c:pt>
                <c:pt idx="9575">
                  <c:v>1E-4</c:v>
                </c:pt>
                <c:pt idx="9576">
                  <c:v>1.0001</c:v>
                </c:pt>
                <c:pt idx="9577">
                  <c:v>1.0001</c:v>
                </c:pt>
                <c:pt idx="9578">
                  <c:v>1.0001</c:v>
                </c:pt>
                <c:pt idx="9579">
                  <c:v>2.0001000000000002</c:v>
                </c:pt>
                <c:pt idx="9580">
                  <c:v>1.0001</c:v>
                </c:pt>
                <c:pt idx="9581">
                  <c:v>6.0000999999999998</c:v>
                </c:pt>
                <c:pt idx="9582">
                  <c:v>48.000100000000003</c:v>
                </c:pt>
                <c:pt idx="9583">
                  <c:v>149.0001</c:v>
                </c:pt>
                <c:pt idx="9584">
                  <c:v>449.00009999999997</c:v>
                </c:pt>
                <c:pt idx="9585">
                  <c:v>1146.0001</c:v>
                </c:pt>
                <c:pt idx="9586">
                  <c:v>923.00009999999997</c:v>
                </c:pt>
                <c:pt idx="9587">
                  <c:v>406.00009999999997</c:v>
                </c:pt>
                <c:pt idx="9588">
                  <c:v>248.0001</c:v>
                </c:pt>
                <c:pt idx="9589">
                  <c:v>148.0001</c:v>
                </c:pt>
                <c:pt idx="9590">
                  <c:v>66.000100000000003</c:v>
                </c:pt>
                <c:pt idx="9591">
                  <c:v>53.000100000000003</c:v>
                </c:pt>
                <c:pt idx="9592">
                  <c:v>38.000100000000003</c:v>
                </c:pt>
                <c:pt idx="9593">
                  <c:v>28.0001</c:v>
                </c:pt>
                <c:pt idx="9594">
                  <c:v>15.0001</c:v>
                </c:pt>
                <c:pt idx="9595">
                  <c:v>9.0000999999999998</c:v>
                </c:pt>
                <c:pt idx="9596">
                  <c:v>8.0000999999999998</c:v>
                </c:pt>
                <c:pt idx="9597">
                  <c:v>4.0000999999999998</c:v>
                </c:pt>
                <c:pt idx="9598">
                  <c:v>1E-4</c:v>
                </c:pt>
                <c:pt idx="9599">
                  <c:v>1.0001</c:v>
                </c:pt>
                <c:pt idx="9600">
                  <c:v>2.0001000000000002</c:v>
                </c:pt>
                <c:pt idx="9601">
                  <c:v>2.0001000000000002</c:v>
                </c:pt>
                <c:pt idx="9602">
                  <c:v>2.0001000000000002</c:v>
                </c:pt>
                <c:pt idx="9603">
                  <c:v>2.0001000000000002</c:v>
                </c:pt>
                <c:pt idx="9604">
                  <c:v>1.0001</c:v>
                </c:pt>
                <c:pt idx="9605">
                  <c:v>3.0001000000000002</c:v>
                </c:pt>
                <c:pt idx="9606">
                  <c:v>1.0001</c:v>
                </c:pt>
                <c:pt idx="9607">
                  <c:v>1E-4</c:v>
                </c:pt>
                <c:pt idx="9608">
                  <c:v>1E-4</c:v>
                </c:pt>
                <c:pt idx="9609">
                  <c:v>1E-4</c:v>
                </c:pt>
                <c:pt idx="9610">
                  <c:v>2.0001000000000002</c:v>
                </c:pt>
                <c:pt idx="9611">
                  <c:v>1E-4</c:v>
                </c:pt>
                <c:pt idx="9612">
                  <c:v>2.0001000000000002</c:v>
                </c:pt>
                <c:pt idx="9613">
                  <c:v>3.0001000000000002</c:v>
                </c:pt>
                <c:pt idx="9614">
                  <c:v>1.0001</c:v>
                </c:pt>
                <c:pt idx="9615">
                  <c:v>3.0001000000000002</c:v>
                </c:pt>
                <c:pt idx="9616">
                  <c:v>1E-4</c:v>
                </c:pt>
                <c:pt idx="9617">
                  <c:v>1E-4</c:v>
                </c:pt>
                <c:pt idx="9618">
                  <c:v>1E-4</c:v>
                </c:pt>
                <c:pt idx="9619">
                  <c:v>4.0000999999999998</c:v>
                </c:pt>
                <c:pt idx="9620">
                  <c:v>1E-4</c:v>
                </c:pt>
                <c:pt idx="9621">
                  <c:v>1E-4</c:v>
                </c:pt>
                <c:pt idx="9622">
                  <c:v>2.0001000000000002</c:v>
                </c:pt>
                <c:pt idx="9623">
                  <c:v>3.0001000000000002</c:v>
                </c:pt>
                <c:pt idx="9624">
                  <c:v>20.0001</c:v>
                </c:pt>
                <c:pt idx="9625">
                  <c:v>27.0001</c:v>
                </c:pt>
                <c:pt idx="9626">
                  <c:v>36.000100000000003</c:v>
                </c:pt>
                <c:pt idx="9627">
                  <c:v>42.000100000000003</c:v>
                </c:pt>
                <c:pt idx="9628">
                  <c:v>24.0001</c:v>
                </c:pt>
                <c:pt idx="9629">
                  <c:v>19.0001</c:v>
                </c:pt>
                <c:pt idx="9630">
                  <c:v>13.0001</c:v>
                </c:pt>
                <c:pt idx="9631">
                  <c:v>9.0000999999999998</c:v>
                </c:pt>
                <c:pt idx="9632">
                  <c:v>2.0001000000000002</c:v>
                </c:pt>
                <c:pt idx="9633">
                  <c:v>9.0000999999999998</c:v>
                </c:pt>
                <c:pt idx="9634">
                  <c:v>3.0001000000000002</c:v>
                </c:pt>
                <c:pt idx="9635">
                  <c:v>3.0001000000000002</c:v>
                </c:pt>
                <c:pt idx="9636">
                  <c:v>3.0001000000000002</c:v>
                </c:pt>
                <c:pt idx="9637">
                  <c:v>1E-4</c:v>
                </c:pt>
                <c:pt idx="9638">
                  <c:v>1.0001</c:v>
                </c:pt>
                <c:pt idx="9639">
                  <c:v>1.0001</c:v>
                </c:pt>
                <c:pt idx="9640">
                  <c:v>1E-4</c:v>
                </c:pt>
                <c:pt idx="9641">
                  <c:v>1E-4</c:v>
                </c:pt>
                <c:pt idx="9642">
                  <c:v>1E-4</c:v>
                </c:pt>
                <c:pt idx="9643">
                  <c:v>3.0001000000000002</c:v>
                </c:pt>
                <c:pt idx="9644">
                  <c:v>1.0001</c:v>
                </c:pt>
                <c:pt idx="9645">
                  <c:v>1.0001</c:v>
                </c:pt>
                <c:pt idx="9646">
                  <c:v>1E-4</c:v>
                </c:pt>
                <c:pt idx="9647">
                  <c:v>1E-4</c:v>
                </c:pt>
                <c:pt idx="9648">
                  <c:v>1.0001</c:v>
                </c:pt>
                <c:pt idx="9649">
                  <c:v>1.0001</c:v>
                </c:pt>
                <c:pt idx="9650">
                  <c:v>1.0001</c:v>
                </c:pt>
                <c:pt idx="9651">
                  <c:v>1.0001</c:v>
                </c:pt>
                <c:pt idx="9652">
                  <c:v>1.0001</c:v>
                </c:pt>
                <c:pt idx="9653">
                  <c:v>1E-4</c:v>
                </c:pt>
                <c:pt idx="9654">
                  <c:v>2.0001000000000002</c:v>
                </c:pt>
                <c:pt idx="9655">
                  <c:v>1.0001</c:v>
                </c:pt>
                <c:pt idx="9656">
                  <c:v>2.0001000000000002</c:v>
                </c:pt>
                <c:pt idx="9657">
                  <c:v>1E-4</c:v>
                </c:pt>
                <c:pt idx="9658">
                  <c:v>2.0001000000000002</c:v>
                </c:pt>
                <c:pt idx="9659">
                  <c:v>2.0001000000000002</c:v>
                </c:pt>
                <c:pt idx="9660">
                  <c:v>1E-4</c:v>
                </c:pt>
                <c:pt idx="9661">
                  <c:v>1.0001</c:v>
                </c:pt>
                <c:pt idx="9662">
                  <c:v>3.0001000000000002</c:v>
                </c:pt>
                <c:pt idx="9663">
                  <c:v>12.0001</c:v>
                </c:pt>
                <c:pt idx="9664">
                  <c:v>14.0001</c:v>
                </c:pt>
                <c:pt idx="9665">
                  <c:v>77.000100000000003</c:v>
                </c:pt>
                <c:pt idx="9666">
                  <c:v>262.00009999999997</c:v>
                </c:pt>
                <c:pt idx="9667">
                  <c:v>970.00009999999997</c:v>
                </c:pt>
                <c:pt idx="9668">
                  <c:v>2425.0001000000002</c:v>
                </c:pt>
                <c:pt idx="9669">
                  <c:v>2066.0001000000002</c:v>
                </c:pt>
                <c:pt idx="9670">
                  <c:v>822.00009999999997</c:v>
                </c:pt>
                <c:pt idx="9671">
                  <c:v>558.00009999999997</c:v>
                </c:pt>
                <c:pt idx="9672">
                  <c:v>331.00009999999997</c:v>
                </c:pt>
                <c:pt idx="9673">
                  <c:v>173.0001</c:v>
                </c:pt>
                <c:pt idx="9674">
                  <c:v>102.0001</c:v>
                </c:pt>
                <c:pt idx="9675">
                  <c:v>66.000100000000003</c:v>
                </c:pt>
                <c:pt idx="9676">
                  <c:v>54.000100000000003</c:v>
                </c:pt>
                <c:pt idx="9677">
                  <c:v>31.0001</c:v>
                </c:pt>
                <c:pt idx="9678">
                  <c:v>32.000100000000003</c:v>
                </c:pt>
                <c:pt idx="9679">
                  <c:v>12.0001</c:v>
                </c:pt>
                <c:pt idx="9680">
                  <c:v>9.0000999999999998</c:v>
                </c:pt>
                <c:pt idx="9681">
                  <c:v>3.0001000000000002</c:v>
                </c:pt>
                <c:pt idx="9682">
                  <c:v>1.0001</c:v>
                </c:pt>
                <c:pt idx="9683">
                  <c:v>2.0001000000000002</c:v>
                </c:pt>
                <c:pt idx="9684">
                  <c:v>3.0001000000000002</c:v>
                </c:pt>
                <c:pt idx="9685">
                  <c:v>1.0001</c:v>
                </c:pt>
                <c:pt idx="9686">
                  <c:v>1E-4</c:v>
                </c:pt>
                <c:pt idx="9687">
                  <c:v>2.0001000000000002</c:v>
                </c:pt>
                <c:pt idx="9688">
                  <c:v>1.0001</c:v>
                </c:pt>
                <c:pt idx="9689">
                  <c:v>1E-4</c:v>
                </c:pt>
                <c:pt idx="9690">
                  <c:v>1.0001</c:v>
                </c:pt>
                <c:pt idx="9691">
                  <c:v>1.0001</c:v>
                </c:pt>
                <c:pt idx="9692">
                  <c:v>1.0001</c:v>
                </c:pt>
                <c:pt idx="9693">
                  <c:v>1.0001</c:v>
                </c:pt>
                <c:pt idx="9694">
                  <c:v>1E-4</c:v>
                </c:pt>
                <c:pt idx="9695">
                  <c:v>3.0001000000000002</c:v>
                </c:pt>
                <c:pt idx="9696">
                  <c:v>1.0001</c:v>
                </c:pt>
                <c:pt idx="9697">
                  <c:v>1E-4</c:v>
                </c:pt>
                <c:pt idx="9698">
                  <c:v>2.0001000000000002</c:v>
                </c:pt>
                <c:pt idx="9699">
                  <c:v>2.0001000000000002</c:v>
                </c:pt>
                <c:pt idx="9700">
                  <c:v>1.0001</c:v>
                </c:pt>
                <c:pt idx="9701">
                  <c:v>1.0001</c:v>
                </c:pt>
                <c:pt idx="9702">
                  <c:v>2.0001000000000002</c:v>
                </c:pt>
                <c:pt idx="9703">
                  <c:v>5.0000999999999998</c:v>
                </c:pt>
                <c:pt idx="9704">
                  <c:v>13.0001</c:v>
                </c:pt>
                <c:pt idx="9705">
                  <c:v>53.000100000000003</c:v>
                </c:pt>
                <c:pt idx="9706">
                  <c:v>114.0001</c:v>
                </c:pt>
                <c:pt idx="9707">
                  <c:v>252.0001</c:v>
                </c:pt>
                <c:pt idx="9708">
                  <c:v>276.00009999999997</c:v>
                </c:pt>
                <c:pt idx="9709">
                  <c:v>373.00009999999997</c:v>
                </c:pt>
                <c:pt idx="9710">
                  <c:v>297.00009999999997</c:v>
                </c:pt>
                <c:pt idx="9711">
                  <c:v>217.0001</c:v>
                </c:pt>
                <c:pt idx="9712">
                  <c:v>140.0001</c:v>
                </c:pt>
                <c:pt idx="9713">
                  <c:v>83.000100000000003</c:v>
                </c:pt>
                <c:pt idx="9714">
                  <c:v>55.000100000000003</c:v>
                </c:pt>
                <c:pt idx="9715">
                  <c:v>45.000100000000003</c:v>
                </c:pt>
                <c:pt idx="9716">
                  <c:v>23.0001</c:v>
                </c:pt>
                <c:pt idx="9717">
                  <c:v>13.0001</c:v>
                </c:pt>
                <c:pt idx="9718">
                  <c:v>17.0001</c:v>
                </c:pt>
                <c:pt idx="9719">
                  <c:v>7.0000999999999998</c:v>
                </c:pt>
                <c:pt idx="9720">
                  <c:v>6.0000999999999998</c:v>
                </c:pt>
                <c:pt idx="9721">
                  <c:v>1.0001</c:v>
                </c:pt>
                <c:pt idx="9722">
                  <c:v>1E-4</c:v>
                </c:pt>
                <c:pt idx="9723">
                  <c:v>5.0000999999999998</c:v>
                </c:pt>
                <c:pt idx="9724">
                  <c:v>1E-4</c:v>
                </c:pt>
                <c:pt idx="9725">
                  <c:v>1E-4</c:v>
                </c:pt>
                <c:pt idx="9726">
                  <c:v>3.0001000000000002</c:v>
                </c:pt>
                <c:pt idx="9727">
                  <c:v>1.0001</c:v>
                </c:pt>
                <c:pt idx="9728">
                  <c:v>1E-4</c:v>
                </c:pt>
                <c:pt idx="9729">
                  <c:v>1E-4</c:v>
                </c:pt>
                <c:pt idx="9730">
                  <c:v>1.0001</c:v>
                </c:pt>
                <c:pt idx="9731">
                  <c:v>1.0001</c:v>
                </c:pt>
                <c:pt idx="9732">
                  <c:v>1E-4</c:v>
                </c:pt>
                <c:pt idx="9733">
                  <c:v>2.0001000000000002</c:v>
                </c:pt>
                <c:pt idx="9734">
                  <c:v>1E-4</c:v>
                </c:pt>
                <c:pt idx="9735">
                  <c:v>1E-4</c:v>
                </c:pt>
                <c:pt idx="9736">
                  <c:v>2.0001000000000002</c:v>
                </c:pt>
                <c:pt idx="9737">
                  <c:v>2.0001000000000002</c:v>
                </c:pt>
                <c:pt idx="9738">
                  <c:v>1E-4</c:v>
                </c:pt>
                <c:pt idx="9739">
                  <c:v>1.0001</c:v>
                </c:pt>
                <c:pt idx="9740">
                  <c:v>1.0001</c:v>
                </c:pt>
                <c:pt idx="9741">
                  <c:v>1E-4</c:v>
                </c:pt>
                <c:pt idx="9742">
                  <c:v>1E-4</c:v>
                </c:pt>
                <c:pt idx="9743">
                  <c:v>1E-4</c:v>
                </c:pt>
                <c:pt idx="9744">
                  <c:v>1.0001</c:v>
                </c:pt>
                <c:pt idx="9745">
                  <c:v>1.0001</c:v>
                </c:pt>
                <c:pt idx="9746">
                  <c:v>1E-4</c:v>
                </c:pt>
                <c:pt idx="9747">
                  <c:v>4.0000999999999998</c:v>
                </c:pt>
                <c:pt idx="9748">
                  <c:v>8.0000999999999998</c:v>
                </c:pt>
                <c:pt idx="9749">
                  <c:v>16.0001</c:v>
                </c:pt>
                <c:pt idx="9750">
                  <c:v>12.0001</c:v>
                </c:pt>
                <c:pt idx="9751">
                  <c:v>16.0001</c:v>
                </c:pt>
                <c:pt idx="9752">
                  <c:v>6.0000999999999998</c:v>
                </c:pt>
                <c:pt idx="9753">
                  <c:v>9.0000999999999998</c:v>
                </c:pt>
                <c:pt idx="9754">
                  <c:v>13.0001</c:v>
                </c:pt>
                <c:pt idx="9755">
                  <c:v>5.0000999999999998</c:v>
                </c:pt>
                <c:pt idx="9756">
                  <c:v>5.0000999999999998</c:v>
                </c:pt>
                <c:pt idx="9757">
                  <c:v>1.0001</c:v>
                </c:pt>
                <c:pt idx="9758">
                  <c:v>6.0000999999999998</c:v>
                </c:pt>
                <c:pt idx="9759">
                  <c:v>1.0001</c:v>
                </c:pt>
                <c:pt idx="9760">
                  <c:v>1E-4</c:v>
                </c:pt>
                <c:pt idx="9761">
                  <c:v>1.0001</c:v>
                </c:pt>
                <c:pt idx="9762">
                  <c:v>1E-4</c:v>
                </c:pt>
                <c:pt idx="9763">
                  <c:v>2.0001000000000002</c:v>
                </c:pt>
                <c:pt idx="9764">
                  <c:v>1.0001</c:v>
                </c:pt>
                <c:pt idx="9765">
                  <c:v>1.0001</c:v>
                </c:pt>
                <c:pt idx="9766">
                  <c:v>2.0001000000000002</c:v>
                </c:pt>
                <c:pt idx="9767">
                  <c:v>2.0001000000000002</c:v>
                </c:pt>
                <c:pt idx="9768">
                  <c:v>1E-4</c:v>
                </c:pt>
                <c:pt idx="9769">
                  <c:v>1.0001</c:v>
                </c:pt>
                <c:pt idx="9770">
                  <c:v>1.0001</c:v>
                </c:pt>
                <c:pt idx="9771">
                  <c:v>1E-4</c:v>
                </c:pt>
                <c:pt idx="9772">
                  <c:v>1E-4</c:v>
                </c:pt>
                <c:pt idx="9773">
                  <c:v>1E-4</c:v>
                </c:pt>
                <c:pt idx="9774">
                  <c:v>1E-4</c:v>
                </c:pt>
                <c:pt idx="9775">
                  <c:v>2.0001000000000002</c:v>
                </c:pt>
                <c:pt idx="9776">
                  <c:v>1.0001</c:v>
                </c:pt>
                <c:pt idx="9777">
                  <c:v>1E-4</c:v>
                </c:pt>
                <c:pt idx="9778">
                  <c:v>1E-4</c:v>
                </c:pt>
                <c:pt idx="9779">
                  <c:v>1E-4</c:v>
                </c:pt>
                <c:pt idx="9780">
                  <c:v>1.0001</c:v>
                </c:pt>
                <c:pt idx="9781">
                  <c:v>3.0001000000000002</c:v>
                </c:pt>
                <c:pt idx="9782">
                  <c:v>1E-4</c:v>
                </c:pt>
                <c:pt idx="9783">
                  <c:v>1.0001</c:v>
                </c:pt>
                <c:pt idx="9784">
                  <c:v>1.0001</c:v>
                </c:pt>
                <c:pt idx="9785">
                  <c:v>1.0001</c:v>
                </c:pt>
                <c:pt idx="9786">
                  <c:v>13.0001</c:v>
                </c:pt>
                <c:pt idx="9787">
                  <c:v>44.000100000000003</c:v>
                </c:pt>
                <c:pt idx="9788">
                  <c:v>141.0001</c:v>
                </c:pt>
                <c:pt idx="9789">
                  <c:v>257.00009999999997</c:v>
                </c:pt>
                <c:pt idx="9790">
                  <c:v>195.0001</c:v>
                </c:pt>
                <c:pt idx="9791">
                  <c:v>112.0001</c:v>
                </c:pt>
                <c:pt idx="9792">
                  <c:v>69.000100000000003</c:v>
                </c:pt>
                <c:pt idx="9793">
                  <c:v>48.000100000000003</c:v>
                </c:pt>
                <c:pt idx="9794">
                  <c:v>41.000100000000003</c:v>
                </c:pt>
                <c:pt idx="9795">
                  <c:v>21.0001</c:v>
                </c:pt>
                <c:pt idx="9796">
                  <c:v>24.0001</c:v>
                </c:pt>
                <c:pt idx="9797">
                  <c:v>9.0000999999999998</c:v>
                </c:pt>
                <c:pt idx="9798">
                  <c:v>8.0000999999999998</c:v>
                </c:pt>
                <c:pt idx="9799">
                  <c:v>3.0001000000000002</c:v>
                </c:pt>
                <c:pt idx="9800">
                  <c:v>2.0001000000000002</c:v>
                </c:pt>
                <c:pt idx="9801">
                  <c:v>1.0001</c:v>
                </c:pt>
                <c:pt idx="9802">
                  <c:v>1.0001</c:v>
                </c:pt>
                <c:pt idx="9803">
                  <c:v>1.0001</c:v>
                </c:pt>
                <c:pt idx="9804">
                  <c:v>1.0001</c:v>
                </c:pt>
                <c:pt idx="9805">
                  <c:v>1E-4</c:v>
                </c:pt>
                <c:pt idx="9806">
                  <c:v>1E-4</c:v>
                </c:pt>
                <c:pt idx="9807">
                  <c:v>1E-4</c:v>
                </c:pt>
                <c:pt idx="9808">
                  <c:v>1E-4</c:v>
                </c:pt>
                <c:pt idx="9809">
                  <c:v>3.0001000000000002</c:v>
                </c:pt>
                <c:pt idx="9810">
                  <c:v>1E-4</c:v>
                </c:pt>
                <c:pt idx="9811">
                  <c:v>3.0001000000000002</c:v>
                </c:pt>
                <c:pt idx="9812">
                  <c:v>1E-4</c:v>
                </c:pt>
                <c:pt idx="9813">
                  <c:v>1E-4</c:v>
                </c:pt>
                <c:pt idx="9814">
                  <c:v>1E-4</c:v>
                </c:pt>
                <c:pt idx="9815">
                  <c:v>1.0001</c:v>
                </c:pt>
                <c:pt idx="9816">
                  <c:v>1E-4</c:v>
                </c:pt>
                <c:pt idx="9817">
                  <c:v>1E-4</c:v>
                </c:pt>
                <c:pt idx="9818">
                  <c:v>1E-4</c:v>
                </c:pt>
                <c:pt idx="9819">
                  <c:v>1E-4</c:v>
                </c:pt>
                <c:pt idx="9820">
                  <c:v>1E-4</c:v>
                </c:pt>
                <c:pt idx="9821">
                  <c:v>1.0001</c:v>
                </c:pt>
                <c:pt idx="9822">
                  <c:v>1E-4</c:v>
                </c:pt>
                <c:pt idx="9823">
                  <c:v>1E-4</c:v>
                </c:pt>
                <c:pt idx="9824">
                  <c:v>1E-4</c:v>
                </c:pt>
                <c:pt idx="9825">
                  <c:v>3.0001000000000002</c:v>
                </c:pt>
                <c:pt idx="9826">
                  <c:v>1E-4</c:v>
                </c:pt>
                <c:pt idx="9827">
                  <c:v>2.0001000000000002</c:v>
                </c:pt>
                <c:pt idx="9828">
                  <c:v>4.0000999999999998</c:v>
                </c:pt>
                <c:pt idx="9829">
                  <c:v>13.0001</c:v>
                </c:pt>
                <c:pt idx="9830">
                  <c:v>11.0001</c:v>
                </c:pt>
                <c:pt idx="9831">
                  <c:v>17.0001</c:v>
                </c:pt>
                <c:pt idx="9832">
                  <c:v>11.0001</c:v>
                </c:pt>
                <c:pt idx="9833">
                  <c:v>5.0000999999999998</c:v>
                </c:pt>
                <c:pt idx="9834">
                  <c:v>8.0000999999999998</c:v>
                </c:pt>
                <c:pt idx="9835">
                  <c:v>4.0000999999999998</c:v>
                </c:pt>
                <c:pt idx="9836">
                  <c:v>2.0001000000000002</c:v>
                </c:pt>
                <c:pt idx="9837">
                  <c:v>11.0001</c:v>
                </c:pt>
                <c:pt idx="9838">
                  <c:v>2.0001000000000002</c:v>
                </c:pt>
                <c:pt idx="9839">
                  <c:v>1E-4</c:v>
                </c:pt>
                <c:pt idx="9840">
                  <c:v>6.0000999999999998</c:v>
                </c:pt>
                <c:pt idx="9841">
                  <c:v>1.0001</c:v>
                </c:pt>
                <c:pt idx="9842">
                  <c:v>1E-4</c:v>
                </c:pt>
                <c:pt idx="9843">
                  <c:v>1.0001</c:v>
                </c:pt>
                <c:pt idx="9844">
                  <c:v>1.0001</c:v>
                </c:pt>
                <c:pt idx="9845">
                  <c:v>2.0001000000000002</c:v>
                </c:pt>
                <c:pt idx="9846">
                  <c:v>1E-4</c:v>
                </c:pt>
                <c:pt idx="9847">
                  <c:v>1E-4</c:v>
                </c:pt>
                <c:pt idx="9848">
                  <c:v>1.0001</c:v>
                </c:pt>
                <c:pt idx="9849">
                  <c:v>1E-4</c:v>
                </c:pt>
                <c:pt idx="9850">
                  <c:v>1E-4</c:v>
                </c:pt>
                <c:pt idx="9851">
                  <c:v>1E-4</c:v>
                </c:pt>
                <c:pt idx="9852">
                  <c:v>1E-4</c:v>
                </c:pt>
                <c:pt idx="9853">
                  <c:v>1E-4</c:v>
                </c:pt>
                <c:pt idx="9854">
                  <c:v>1E-4</c:v>
                </c:pt>
                <c:pt idx="9855">
                  <c:v>1.0001</c:v>
                </c:pt>
                <c:pt idx="9856">
                  <c:v>1E-4</c:v>
                </c:pt>
                <c:pt idx="9857">
                  <c:v>1E-4</c:v>
                </c:pt>
                <c:pt idx="9858">
                  <c:v>1E-4</c:v>
                </c:pt>
                <c:pt idx="9859">
                  <c:v>3.0001000000000002</c:v>
                </c:pt>
                <c:pt idx="9860">
                  <c:v>1E-4</c:v>
                </c:pt>
                <c:pt idx="9861">
                  <c:v>1E-4</c:v>
                </c:pt>
                <c:pt idx="9862">
                  <c:v>2.0001000000000002</c:v>
                </c:pt>
                <c:pt idx="9863">
                  <c:v>1E-4</c:v>
                </c:pt>
                <c:pt idx="9864">
                  <c:v>1.0001</c:v>
                </c:pt>
                <c:pt idx="9865">
                  <c:v>1E-4</c:v>
                </c:pt>
                <c:pt idx="9866">
                  <c:v>1E-4</c:v>
                </c:pt>
                <c:pt idx="9867">
                  <c:v>1E-4</c:v>
                </c:pt>
                <c:pt idx="9868">
                  <c:v>12.0001</c:v>
                </c:pt>
                <c:pt idx="9869">
                  <c:v>24.0001</c:v>
                </c:pt>
                <c:pt idx="9870">
                  <c:v>86.000100000000003</c:v>
                </c:pt>
                <c:pt idx="9871">
                  <c:v>94.000100000000003</c:v>
                </c:pt>
                <c:pt idx="9872">
                  <c:v>93.000100000000003</c:v>
                </c:pt>
                <c:pt idx="9873">
                  <c:v>57.000100000000003</c:v>
                </c:pt>
                <c:pt idx="9874">
                  <c:v>27.0001</c:v>
                </c:pt>
                <c:pt idx="9875">
                  <c:v>13.0001</c:v>
                </c:pt>
                <c:pt idx="9876">
                  <c:v>8.0000999999999998</c:v>
                </c:pt>
                <c:pt idx="9877">
                  <c:v>12.0001</c:v>
                </c:pt>
                <c:pt idx="9878">
                  <c:v>8.0000999999999998</c:v>
                </c:pt>
                <c:pt idx="9879">
                  <c:v>1.0001</c:v>
                </c:pt>
                <c:pt idx="9880">
                  <c:v>1E-4</c:v>
                </c:pt>
                <c:pt idx="9881">
                  <c:v>3.0001000000000002</c:v>
                </c:pt>
                <c:pt idx="9882">
                  <c:v>3.0001000000000002</c:v>
                </c:pt>
                <c:pt idx="9883">
                  <c:v>3.0001000000000002</c:v>
                </c:pt>
                <c:pt idx="9884">
                  <c:v>1E-4</c:v>
                </c:pt>
                <c:pt idx="9885">
                  <c:v>1.0001</c:v>
                </c:pt>
                <c:pt idx="9886">
                  <c:v>1.0001</c:v>
                </c:pt>
                <c:pt idx="9887">
                  <c:v>1E-4</c:v>
                </c:pt>
                <c:pt idx="9888">
                  <c:v>1.0001</c:v>
                </c:pt>
                <c:pt idx="9889">
                  <c:v>1.0001</c:v>
                </c:pt>
                <c:pt idx="9890">
                  <c:v>1E-4</c:v>
                </c:pt>
                <c:pt idx="9891">
                  <c:v>1E-4</c:v>
                </c:pt>
                <c:pt idx="9892">
                  <c:v>1E-4</c:v>
                </c:pt>
                <c:pt idx="9893">
                  <c:v>1E-4</c:v>
                </c:pt>
                <c:pt idx="9894">
                  <c:v>1.0001</c:v>
                </c:pt>
                <c:pt idx="9895">
                  <c:v>2.0001000000000002</c:v>
                </c:pt>
                <c:pt idx="9896">
                  <c:v>1.0001</c:v>
                </c:pt>
                <c:pt idx="9897">
                  <c:v>1.0001</c:v>
                </c:pt>
                <c:pt idx="9898">
                  <c:v>1.0001</c:v>
                </c:pt>
                <c:pt idx="9899">
                  <c:v>1E-4</c:v>
                </c:pt>
                <c:pt idx="9900">
                  <c:v>1E-4</c:v>
                </c:pt>
                <c:pt idx="9901">
                  <c:v>1.0001</c:v>
                </c:pt>
                <c:pt idx="9902">
                  <c:v>1E-4</c:v>
                </c:pt>
                <c:pt idx="9903">
                  <c:v>1.0001</c:v>
                </c:pt>
                <c:pt idx="9904">
                  <c:v>1.0001</c:v>
                </c:pt>
                <c:pt idx="9905">
                  <c:v>1E-4</c:v>
                </c:pt>
                <c:pt idx="9906">
                  <c:v>1E-4</c:v>
                </c:pt>
                <c:pt idx="9907">
                  <c:v>1E-4</c:v>
                </c:pt>
                <c:pt idx="9908">
                  <c:v>1.0001</c:v>
                </c:pt>
                <c:pt idx="9909">
                  <c:v>2.0001000000000002</c:v>
                </c:pt>
                <c:pt idx="9910">
                  <c:v>6.0000999999999998</c:v>
                </c:pt>
                <c:pt idx="9911">
                  <c:v>13.0001</c:v>
                </c:pt>
                <c:pt idx="9912">
                  <c:v>20.0001</c:v>
                </c:pt>
                <c:pt idx="9913">
                  <c:v>23.0001</c:v>
                </c:pt>
                <c:pt idx="9914">
                  <c:v>12.0001</c:v>
                </c:pt>
                <c:pt idx="9915">
                  <c:v>6.0000999999999998</c:v>
                </c:pt>
                <c:pt idx="9916">
                  <c:v>4.0000999999999998</c:v>
                </c:pt>
                <c:pt idx="9917">
                  <c:v>4.0000999999999998</c:v>
                </c:pt>
                <c:pt idx="9918">
                  <c:v>5.0000999999999998</c:v>
                </c:pt>
                <c:pt idx="9919">
                  <c:v>2.0001000000000002</c:v>
                </c:pt>
                <c:pt idx="9920">
                  <c:v>3.0001000000000002</c:v>
                </c:pt>
                <c:pt idx="9921">
                  <c:v>1.0001</c:v>
                </c:pt>
                <c:pt idx="9922">
                  <c:v>1E-4</c:v>
                </c:pt>
                <c:pt idx="9923">
                  <c:v>2.0001000000000002</c:v>
                </c:pt>
                <c:pt idx="9924">
                  <c:v>2.0001000000000002</c:v>
                </c:pt>
                <c:pt idx="9925">
                  <c:v>1E-4</c:v>
                </c:pt>
                <c:pt idx="9926">
                  <c:v>3.0001000000000002</c:v>
                </c:pt>
                <c:pt idx="9927">
                  <c:v>1E-4</c:v>
                </c:pt>
                <c:pt idx="9928">
                  <c:v>1E-4</c:v>
                </c:pt>
                <c:pt idx="9929">
                  <c:v>1E-4</c:v>
                </c:pt>
                <c:pt idx="9930">
                  <c:v>1.0001</c:v>
                </c:pt>
                <c:pt idx="9931">
                  <c:v>1E-4</c:v>
                </c:pt>
                <c:pt idx="9932">
                  <c:v>1E-4</c:v>
                </c:pt>
                <c:pt idx="9933">
                  <c:v>1.0001</c:v>
                </c:pt>
                <c:pt idx="9934">
                  <c:v>1E-4</c:v>
                </c:pt>
                <c:pt idx="9935">
                  <c:v>1.0001</c:v>
                </c:pt>
                <c:pt idx="9936">
                  <c:v>1.0001</c:v>
                </c:pt>
                <c:pt idx="9937">
                  <c:v>1.0001</c:v>
                </c:pt>
                <c:pt idx="9938">
                  <c:v>1E-4</c:v>
                </c:pt>
                <c:pt idx="9939">
                  <c:v>1.0001</c:v>
                </c:pt>
                <c:pt idx="9940">
                  <c:v>1.0001</c:v>
                </c:pt>
                <c:pt idx="9941">
                  <c:v>1E-4</c:v>
                </c:pt>
                <c:pt idx="9942">
                  <c:v>1.0001</c:v>
                </c:pt>
                <c:pt idx="9943">
                  <c:v>1E-4</c:v>
                </c:pt>
                <c:pt idx="9944">
                  <c:v>1.0001</c:v>
                </c:pt>
                <c:pt idx="9945">
                  <c:v>1E-4</c:v>
                </c:pt>
                <c:pt idx="9946">
                  <c:v>1.0001</c:v>
                </c:pt>
                <c:pt idx="9947">
                  <c:v>1E-4</c:v>
                </c:pt>
                <c:pt idx="9948">
                  <c:v>1E-4</c:v>
                </c:pt>
                <c:pt idx="9949">
                  <c:v>1.0001</c:v>
                </c:pt>
                <c:pt idx="9950">
                  <c:v>1E-4</c:v>
                </c:pt>
                <c:pt idx="9951">
                  <c:v>6.0000999999999998</c:v>
                </c:pt>
                <c:pt idx="9952">
                  <c:v>45.000100000000003</c:v>
                </c:pt>
                <c:pt idx="9953">
                  <c:v>76.000100000000003</c:v>
                </c:pt>
                <c:pt idx="9954">
                  <c:v>47.000100000000003</c:v>
                </c:pt>
                <c:pt idx="9955">
                  <c:v>17.0001</c:v>
                </c:pt>
                <c:pt idx="9956">
                  <c:v>7.0000999999999998</c:v>
                </c:pt>
                <c:pt idx="9957">
                  <c:v>5.0000999999999998</c:v>
                </c:pt>
                <c:pt idx="9958">
                  <c:v>2.0001000000000002</c:v>
                </c:pt>
                <c:pt idx="9959">
                  <c:v>4.0000999999999998</c:v>
                </c:pt>
                <c:pt idx="9960">
                  <c:v>1E-4</c:v>
                </c:pt>
                <c:pt idx="9961">
                  <c:v>1.0001</c:v>
                </c:pt>
                <c:pt idx="9962">
                  <c:v>2.0001000000000002</c:v>
                </c:pt>
                <c:pt idx="9963">
                  <c:v>1E-4</c:v>
                </c:pt>
                <c:pt idx="9964">
                  <c:v>1.0001</c:v>
                </c:pt>
                <c:pt idx="9965">
                  <c:v>1E-4</c:v>
                </c:pt>
                <c:pt idx="9966">
                  <c:v>1E-4</c:v>
                </c:pt>
                <c:pt idx="9967">
                  <c:v>1E-4</c:v>
                </c:pt>
                <c:pt idx="9968">
                  <c:v>1E-4</c:v>
                </c:pt>
                <c:pt idx="9969">
                  <c:v>1.0001</c:v>
                </c:pt>
                <c:pt idx="9970">
                  <c:v>1.0001</c:v>
                </c:pt>
                <c:pt idx="9971">
                  <c:v>1E-4</c:v>
                </c:pt>
                <c:pt idx="9972">
                  <c:v>1E-4</c:v>
                </c:pt>
                <c:pt idx="9973">
                  <c:v>1E-4</c:v>
                </c:pt>
                <c:pt idx="9974">
                  <c:v>1E-4</c:v>
                </c:pt>
                <c:pt idx="9975">
                  <c:v>1E-4</c:v>
                </c:pt>
                <c:pt idx="9976">
                  <c:v>1E-4</c:v>
                </c:pt>
                <c:pt idx="9977">
                  <c:v>3.0001000000000002</c:v>
                </c:pt>
                <c:pt idx="9978">
                  <c:v>2.0001000000000002</c:v>
                </c:pt>
                <c:pt idx="9979">
                  <c:v>1E-4</c:v>
                </c:pt>
                <c:pt idx="9980">
                  <c:v>1E-4</c:v>
                </c:pt>
                <c:pt idx="9981">
                  <c:v>3.0001000000000002</c:v>
                </c:pt>
                <c:pt idx="9982">
                  <c:v>1E-4</c:v>
                </c:pt>
                <c:pt idx="9983">
                  <c:v>1E-4</c:v>
                </c:pt>
                <c:pt idx="9984">
                  <c:v>1.0001</c:v>
                </c:pt>
                <c:pt idx="9985">
                  <c:v>1E-4</c:v>
                </c:pt>
                <c:pt idx="9986">
                  <c:v>1E-4</c:v>
                </c:pt>
                <c:pt idx="9987">
                  <c:v>1E-4</c:v>
                </c:pt>
                <c:pt idx="9988">
                  <c:v>1.0001</c:v>
                </c:pt>
                <c:pt idx="9989">
                  <c:v>1.0001</c:v>
                </c:pt>
                <c:pt idx="9990">
                  <c:v>1E-4</c:v>
                </c:pt>
                <c:pt idx="9991">
                  <c:v>1.0001</c:v>
                </c:pt>
                <c:pt idx="9992">
                  <c:v>12.0001</c:v>
                </c:pt>
                <c:pt idx="9993">
                  <c:v>23.0001</c:v>
                </c:pt>
                <c:pt idx="9994">
                  <c:v>27.0001</c:v>
                </c:pt>
                <c:pt idx="9995">
                  <c:v>15.0001</c:v>
                </c:pt>
                <c:pt idx="9996">
                  <c:v>4.0000999999999998</c:v>
                </c:pt>
                <c:pt idx="9997">
                  <c:v>2.0001000000000002</c:v>
                </c:pt>
                <c:pt idx="9998">
                  <c:v>5.0000999999999998</c:v>
                </c:pt>
                <c:pt idx="9999">
                  <c:v>5.0000999999999998</c:v>
                </c:pt>
                <c:pt idx="10000">
                  <c:v>1E-4</c:v>
                </c:pt>
                <c:pt idx="10001">
                  <c:v>1.0001</c:v>
                </c:pt>
                <c:pt idx="10002">
                  <c:v>1E-4</c:v>
                </c:pt>
                <c:pt idx="10003">
                  <c:v>1.0001</c:v>
                </c:pt>
                <c:pt idx="10004">
                  <c:v>1E-4</c:v>
                </c:pt>
                <c:pt idx="10005">
                  <c:v>2.0001000000000002</c:v>
                </c:pt>
                <c:pt idx="10006">
                  <c:v>1E-4</c:v>
                </c:pt>
                <c:pt idx="10007">
                  <c:v>1.0001</c:v>
                </c:pt>
                <c:pt idx="10008">
                  <c:v>1E-4</c:v>
                </c:pt>
                <c:pt idx="10009">
                  <c:v>1E-4</c:v>
                </c:pt>
                <c:pt idx="10010">
                  <c:v>1E-4</c:v>
                </c:pt>
                <c:pt idx="10011">
                  <c:v>1.0001</c:v>
                </c:pt>
                <c:pt idx="10012">
                  <c:v>1E-4</c:v>
                </c:pt>
                <c:pt idx="10013">
                  <c:v>1E-4</c:v>
                </c:pt>
                <c:pt idx="10014">
                  <c:v>1E-4</c:v>
                </c:pt>
                <c:pt idx="10015">
                  <c:v>1E-4</c:v>
                </c:pt>
                <c:pt idx="10016">
                  <c:v>1E-4</c:v>
                </c:pt>
                <c:pt idx="10017">
                  <c:v>1.0001</c:v>
                </c:pt>
                <c:pt idx="10018">
                  <c:v>1.0001</c:v>
                </c:pt>
                <c:pt idx="10019">
                  <c:v>1E-4</c:v>
                </c:pt>
                <c:pt idx="10020">
                  <c:v>1.0001</c:v>
                </c:pt>
                <c:pt idx="10021">
                  <c:v>1.0001</c:v>
                </c:pt>
                <c:pt idx="10022">
                  <c:v>1E-4</c:v>
                </c:pt>
                <c:pt idx="10023">
                  <c:v>1E-4</c:v>
                </c:pt>
                <c:pt idx="10024">
                  <c:v>1.0001</c:v>
                </c:pt>
                <c:pt idx="10025">
                  <c:v>1E-4</c:v>
                </c:pt>
                <c:pt idx="10026">
                  <c:v>1E-4</c:v>
                </c:pt>
                <c:pt idx="10027">
                  <c:v>1E-4</c:v>
                </c:pt>
                <c:pt idx="10028">
                  <c:v>1E-4</c:v>
                </c:pt>
                <c:pt idx="10029">
                  <c:v>1E-4</c:v>
                </c:pt>
                <c:pt idx="10030">
                  <c:v>1.0001</c:v>
                </c:pt>
                <c:pt idx="10031">
                  <c:v>1.0001</c:v>
                </c:pt>
                <c:pt idx="10032">
                  <c:v>8.0000999999999998</c:v>
                </c:pt>
                <c:pt idx="10033">
                  <c:v>14.0001</c:v>
                </c:pt>
                <c:pt idx="10034">
                  <c:v>13.0001</c:v>
                </c:pt>
                <c:pt idx="10035">
                  <c:v>4.0000999999999998</c:v>
                </c:pt>
                <c:pt idx="10036">
                  <c:v>7.0000999999999998</c:v>
                </c:pt>
                <c:pt idx="10037">
                  <c:v>3.0001000000000002</c:v>
                </c:pt>
                <c:pt idx="10038">
                  <c:v>2.0001000000000002</c:v>
                </c:pt>
                <c:pt idx="10039">
                  <c:v>3.0001000000000002</c:v>
                </c:pt>
                <c:pt idx="10040">
                  <c:v>1.0001</c:v>
                </c:pt>
                <c:pt idx="10041">
                  <c:v>1.0001</c:v>
                </c:pt>
                <c:pt idx="10042">
                  <c:v>2.0001000000000002</c:v>
                </c:pt>
                <c:pt idx="10043">
                  <c:v>2.0001000000000002</c:v>
                </c:pt>
                <c:pt idx="10044">
                  <c:v>1.0001</c:v>
                </c:pt>
                <c:pt idx="10045">
                  <c:v>1E-4</c:v>
                </c:pt>
                <c:pt idx="10046">
                  <c:v>1E-4</c:v>
                </c:pt>
                <c:pt idx="10047">
                  <c:v>1E-4</c:v>
                </c:pt>
                <c:pt idx="10048">
                  <c:v>1E-4</c:v>
                </c:pt>
                <c:pt idx="10049">
                  <c:v>1.0001</c:v>
                </c:pt>
                <c:pt idx="10050">
                  <c:v>1E-4</c:v>
                </c:pt>
                <c:pt idx="10051">
                  <c:v>1E-4</c:v>
                </c:pt>
                <c:pt idx="10052">
                  <c:v>1E-4</c:v>
                </c:pt>
                <c:pt idx="10053">
                  <c:v>1E-4</c:v>
                </c:pt>
                <c:pt idx="10054">
                  <c:v>1.0001</c:v>
                </c:pt>
                <c:pt idx="10055">
                  <c:v>1E-4</c:v>
                </c:pt>
                <c:pt idx="10056">
                  <c:v>1E-4</c:v>
                </c:pt>
                <c:pt idx="10057">
                  <c:v>1E-4</c:v>
                </c:pt>
                <c:pt idx="10058">
                  <c:v>1E-4</c:v>
                </c:pt>
                <c:pt idx="10059">
                  <c:v>1E-4</c:v>
                </c:pt>
                <c:pt idx="10060">
                  <c:v>1E-4</c:v>
                </c:pt>
                <c:pt idx="10061">
                  <c:v>1E-4</c:v>
                </c:pt>
                <c:pt idx="10062">
                  <c:v>1E-4</c:v>
                </c:pt>
                <c:pt idx="10063">
                  <c:v>1E-4</c:v>
                </c:pt>
                <c:pt idx="10064">
                  <c:v>1E-4</c:v>
                </c:pt>
                <c:pt idx="10065">
                  <c:v>2.0001000000000002</c:v>
                </c:pt>
                <c:pt idx="10066">
                  <c:v>1E-4</c:v>
                </c:pt>
                <c:pt idx="10067">
                  <c:v>1.0001</c:v>
                </c:pt>
                <c:pt idx="10068">
                  <c:v>1.0001</c:v>
                </c:pt>
                <c:pt idx="10069">
                  <c:v>1E-4</c:v>
                </c:pt>
                <c:pt idx="10070">
                  <c:v>1.0001</c:v>
                </c:pt>
                <c:pt idx="10071">
                  <c:v>2.0001000000000002</c:v>
                </c:pt>
                <c:pt idx="10072">
                  <c:v>1.0001</c:v>
                </c:pt>
                <c:pt idx="10073">
                  <c:v>2.0001000000000002</c:v>
                </c:pt>
                <c:pt idx="10074">
                  <c:v>4.0000999999999998</c:v>
                </c:pt>
                <c:pt idx="10075">
                  <c:v>1.0001</c:v>
                </c:pt>
                <c:pt idx="10076">
                  <c:v>2.0001000000000002</c:v>
                </c:pt>
                <c:pt idx="10077">
                  <c:v>3.0001000000000002</c:v>
                </c:pt>
                <c:pt idx="10078">
                  <c:v>1E-4</c:v>
                </c:pt>
                <c:pt idx="10079">
                  <c:v>1.0001</c:v>
                </c:pt>
                <c:pt idx="10080">
                  <c:v>2.0001000000000002</c:v>
                </c:pt>
                <c:pt idx="10081">
                  <c:v>1E-4</c:v>
                </c:pt>
                <c:pt idx="10082">
                  <c:v>1E-4</c:v>
                </c:pt>
                <c:pt idx="10083">
                  <c:v>2.0001000000000002</c:v>
                </c:pt>
                <c:pt idx="10084">
                  <c:v>2.0001000000000002</c:v>
                </c:pt>
                <c:pt idx="10085">
                  <c:v>5.0000999999999998</c:v>
                </c:pt>
                <c:pt idx="10086">
                  <c:v>1E-4</c:v>
                </c:pt>
                <c:pt idx="10087">
                  <c:v>1E-4</c:v>
                </c:pt>
                <c:pt idx="10088">
                  <c:v>1E-4</c:v>
                </c:pt>
                <c:pt idx="10089">
                  <c:v>1E-4</c:v>
                </c:pt>
                <c:pt idx="10090">
                  <c:v>1E-4</c:v>
                </c:pt>
                <c:pt idx="10091">
                  <c:v>1E-4</c:v>
                </c:pt>
                <c:pt idx="10092">
                  <c:v>1E-4</c:v>
                </c:pt>
                <c:pt idx="10093">
                  <c:v>1.0001</c:v>
                </c:pt>
                <c:pt idx="10094">
                  <c:v>1E-4</c:v>
                </c:pt>
                <c:pt idx="10095">
                  <c:v>1E-4</c:v>
                </c:pt>
                <c:pt idx="10096">
                  <c:v>1E-4</c:v>
                </c:pt>
                <c:pt idx="10097">
                  <c:v>1E-4</c:v>
                </c:pt>
                <c:pt idx="10098">
                  <c:v>1E-4</c:v>
                </c:pt>
                <c:pt idx="10099">
                  <c:v>1E-4</c:v>
                </c:pt>
                <c:pt idx="10100">
                  <c:v>1.0001</c:v>
                </c:pt>
                <c:pt idx="10101">
                  <c:v>1E-4</c:v>
                </c:pt>
                <c:pt idx="10102">
                  <c:v>1E-4</c:v>
                </c:pt>
                <c:pt idx="10103">
                  <c:v>1E-4</c:v>
                </c:pt>
                <c:pt idx="10104">
                  <c:v>1E-4</c:v>
                </c:pt>
                <c:pt idx="10105">
                  <c:v>1E-4</c:v>
                </c:pt>
                <c:pt idx="10106">
                  <c:v>1.0001</c:v>
                </c:pt>
                <c:pt idx="10107">
                  <c:v>1.0001</c:v>
                </c:pt>
                <c:pt idx="10108">
                  <c:v>1E-4</c:v>
                </c:pt>
                <c:pt idx="10109">
                  <c:v>1E-4</c:v>
                </c:pt>
                <c:pt idx="10110">
                  <c:v>1E-4</c:v>
                </c:pt>
                <c:pt idx="10111">
                  <c:v>1E-4</c:v>
                </c:pt>
                <c:pt idx="10112">
                  <c:v>2.0001000000000002</c:v>
                </c:pt>
                <c:pt idx="10113">
                  <c:v>1.0001</c:v>
                </c:pt>
                <c:pt idx="10114">
                  <c:v>3.0001000000000002</c:v>
                </c:pt>
                <c:pt idx="10115">
                  <c:v>4.0000999999999998</c:v>
                </c:pt>
                <c:pt idx="10116">
                  <c:v>1E-4</c:v>
                </c:pt>
                <c:pt idx="10117">
                  <c:v>2.0001000000000002</c:v>
                </c:pt>
                <c:pt idx="10118">
                  <c:v>1.0001</c:v>
                </c:pt>
                <c:pt idx="10119">
                  <c:v>1E-4</c:v>
                </c:pt>
                <c:pt idx="10120">
                  <c:v>1.0001</c:v>
                </c:pt>
                <c:pt idx="10121">
                  <c:v>1E-4</c:v>
                </c:pt>
                <c:pt idx="10122">
                  <c:v>1E-4</c:v>
                </c:pt>
                <c:pt idx="10123">
                  <c:v>1.0001</c:v>
                </c:pt>
                <c:pt idx="10124">
                  <c:v>1E-4</c:v>
                </c:pt>
                <c:pt idx="10125">
                  <c:v>2.0001000000000002</c:v>
                </c:pt>
                <c:pt idx="10126">
                  <c:v>1E-4</c:v>
                </c:pt>
                <c:pt idx="10127">
                  <c:v>1E-4</c:v>
                </c:pt>
                <c:pt idx="10128">
                  <c:v>1E-4</c:v>
                </c:pt>
                <c:pt idx="10129">
                  <c:v>1E-4</c:v>
                </c:pt>
                <c:pt idx="10130">
                  <c:v>1E-4</c:v>
                </c:pt>
                <c:pt idx="10131">
                  <c:v>1E-4</c:v>
                </c:pt>
                <c:pt idx="10132">
                  <c:v>1E-4</c:v>
                </c:pt>
                <c:pt idx="10133">
                  <c:v>1E-4</c:v>
                </c:pt>
                <c:pt idx="10134">
                  <c:v>1.0001</c:v>
                </c:pt>
                <c:pt idx="10135">
                  <c:v>1E-4</c:v>
                </c:pt>
                <c:pt idx="10136">
                  <c:v>1.0001</c:v>
                </c:pt>
                <c:pt idx="10137">
                  <c:v>1.0001</c:v>
                </c:pt>
                <c:pt idx="10138">
                  <c:v>1E-4</c:v>
                </c:pt>
                <c:pt idx="10139">
                  <c:v>1E-4</c:v>
                </c:pt>
                <c:pt idx="10140">
                  <c:v>1E-4</c:v>
                </c:pt>
                <c:pt idx="10141">
                  <c:v>1E-4</c:v>
                </c:pt>
                <c:pt idx="10142">
                  <c:v>1.0001</c:v>
                </c:pt>
                <c:pt idx="10143">
                  <c:v>1.0001</c:v>
                </c:pt>
                <c:pt idx="10144">
                  <c:v>1E-4</c:v>
                </c:pt>
                <c:pt idx="10145">
                  <c:v>1.0001</c:v>
                </c:pt>
                <c:pt idx="10146">
                  <c:v>1.0001</c:v>
                </c:pt>
                <c:pt idx="10147">
                  <c:v>1E-4</c:v>
                </c:pt>
                <c:pt idx="10148">
                  <c:v>1E-4</c:v>
                </c:pt>
                <c:pt idx="10149">
                  <c:v>1E-4</c:v>
                </c:pt>
                <c:pt idx="10150">
                  <c:v>1.0001</c:v>
                </c:pt>
                <c:pt idx="10151">
                  <c:v>3.0001000000000002</c:v>
                </c:pt>
                <c:pt idx="10152">
                  <c:v>14.0001</c:v>
                </c:pt>
                <c:pt idx="10153">
                  <c:v>12.0001</c:v>
                </c:pt>
                <c:pt idx="10154">
                  <c:v>8.0000999999999998</c:v>
                </c:pt>
                <c:pt idx="10155">
                  <c:v>2.0001000000000002</c:v>
                </c:pt>
                <c:pt idx="10156">
                  <c:v>3.0001000000000002</c:v>
                </c:pt>
                <c:pt idx="10157">
                  <c:v>2.0001000000000002</c:v>
                </c:pt>
                <c:pt idx="10158">
                  <c:v>1.0001</c:v>
                </c:pt>
                <c:pt idx="10159">
                  <c:v>2.0001000000000002</c:v>
                </c:pt>
                <c:pt idx="10160">
                  <c:v>2.0001000000000002</c:v>
                </c:pt>
                <c:pt idx="10161">
                  <c:v>1.0001</c:v>
                </c:pt>
                <c:pt idx="10162">
                  <c:v>2.0001000000000002</c:v>
                </c:pt>
                <c:pt idx="10163">
                  <c:v>1E-4</c:v>
                </c:pt>
                <c:pt idx="10164">
                  <c:v>2.0001000000000002</c:v>
                </c:pt>
                <c:pt idx="10165">
                  <c:v>1.0001</c:v>
                </c:pt>
                <c:pt idx="10166">
                  <c:v>1E-4</c:v>
                </c:pt>
                <c:pt idx="10167">
                  <c:v>1E-4</c:v>
                </c:pt>
                <c:pt idx="10168">
                  <c:v>1E-4</c:v>
                </c:pt>
                <c:pt idx="10169">
                  <c:v>1E-4</c:v>
                </c:pt>
                <c:pt idx="10170">
                  <c:v>1E-4</c:v>
                </c:pt>
                <c:pt idx="10171">
                  <c:v>1E-4</c:v>
                </c:pt>
                <c:pt idx="10172">
                  <c:v>1.0001</c:v>
                </c:pt>
                <c:pt idx="10173">
                  <c:v>2.0001000000000002</c:v>
                </c:pt>
                <c:pt idx="10174">
                  <c:v>1E-4</c:v>
                </c:pt>
                <c:pt idx="10175">
                  <c:v>1.0001</c:v>
                </c:pt>
                <c:pt idx="10176">
                  <c:v>1E-4</c:v>
                </c:pt>
                <c:pt idx="10177">
                  <c:v>1E-4</c:v>
                </c:pt>
                <c:pt idx="10178">
                  <c:v>1E-4</c:v>
                </c:pt>
                <c:pt idx="10179">
                  <c:v>1E-4</c:v>
                </c:pt>
                <c:pt idx="10180">
                  <c:v>1E-4</c:v>
                </c:pt>
                <c:pt idx="10181">
                  <c:v>1.0001</c:v>
                </c:pt>
                <c:pt idx="10182">
                  <c:v>1.0001</c:v>
                </c:pt>
                <c:pt idx="10183">
                  <c:v>1E-4</c:v>
                </c:pt>
                <c:pt idx="10184">
                  <c:v>1.0001</c:v>
                </c:pt>
                <c:pt idx="10185">
                  <c:v>1E-4</c:v>
                </c:pt>
                <c:pt idx="10186">
                  <c:v>1.0001</c:v>
                </c:pt>
                <c:pt idx="10187">
                  <c:v>1E-4</c:v>
                </c:pt>
                <c:pt idx="10188">
                  <c:v>1E-4</c:v>
                </c:pt>
                <c:pt idx="10189">
                  <c:v>1.0001</c:v>
                </c:pt>
                <c:pt idx="10190">
                  <c:v>2.0001000000000002</c:v>
                </c:pt>
                <c:pt idx="10191">
                  <c:v>5.0000999999999998</c:v>
                </c:pt>
                <c:pt idx="10192">
                  <c:v>11.0001</c:v>
                </c:pt>
                <c:pt idx="10193">
                  <c:v>13.0001</c:v>
                </c:pt>
                <c:pt idx="10194">
                  <c:v>12.0001</c:v>
                </c:pt>
                <c:pt idx="10195">
                  <c:v>13.0001</c:v>
                </c:pt>
                <c:pt idx="10196">
                  <c:v>4.0000999999999998</c:v>
                </c:pt>
                <c:pt idx="10197">
                  <c:v>7.0000999999999998</c:v>
                </c:pt>
                <c:pt idx="10198">
                  <c:v>5.0000999999999998</c:v>
                </c:pt>
                <c:pt idx="10199">
                  <c:v>3.0001000000000002</c:v>
                </c:pt>
                <c:pt idx="10200">
                  <c:v>1.0001</c:v>
                </c:pt>
                <c:pt idx="10201">
                  <c:v>1.0001</c:v>
                </c:pt>
                <c:pt idx="10202">
                  <c:v>1E-4</c:v>
                </c:pt>
                <c:pt idx="10203">
                  <c:v>1.0001</c:v>
                </c:pt>
                <c:pt idx="10204">
                  <c:v>1E-4</c:v>
                </c:pt>
                <c:pt idx="10205">
                  <c:v>1E-4</c:v>
                </c:pt>
                <c:pt idx="10206">
                  <c:v>1E-4</c:v>
                </c:pt>
                <c:pt idx="10207">
                  <c:v>2.0001000000000002</c:v>
                </c:pt>
                <c:pt idx="10208">
                  <c:v>1E-4</c:v>
                </c:pt>
                <c:pt idx="10209">
                  <c:v>1E-4</c:v>
                </c:pt>
                <c:pt idx="10210">
                  <c:v>1.0001</c:v>
                </c:pt>
                <c:pt idx="10211">
                  <c:v>1E-4</c:v>
                </c:pt>
                <c:pt idx="10212">
                  <c:v>1E-4</c:v>
                </c:pt>
                <c:pt idx="10213">
                  <c:v>1E-4</c:v>
                </c:pt>
                <c:pt idx="10214">
                  <c:v>1.0001</c:v>
                </c:pt>
                <c:pt idx="10215">
                  <c:v>1E-4</c:v>
                </c:pt>
                <c:pt idx="10216">
                  <c:v>1E-4</c:v>
                </c:pt>
                <c:pt idx="10217">
                  <c:v>1E-4</c:v>
                </c:pt>
                <c:pt idx="10218">
                  <c:v>1E-4</c:v>
                </c:pt>
                <c:pt idx="10219">
                  <c:v>1E-4</c:v>
                </c:pt>
                <c:pt idx="10220">
                  <c:v>1E-4</c:v>
                </c:pt>
                <c:pt idx="10221">
                  <c:v>2.0001000000000002</c:v>
                </c:pt>
                <c:pt idx="10222">
                  <c:v>1E-4</c:v>
                </c:pt>
                <c:pt idx="10223">
                  <c:v>1E-4</c:v>
                </c:pt>
                <c:pt idx="10224">
                  <c:v>1E-4</c:v>
                </c:pt>
                <c:pt idx="10225">
                  <c:v>1E-4</c:v>
                </c:pt>
                <c:pt idx="10226">
                  <c:v>1.0001</c:v>
                </c:pt>
                <c:pt idx="10227">
                  <c:v>1E-4</c:v>
                </c:pt>
                <c:pt idx="10228">
                  <c:v>1.0001</c:v>
                </c:pt>
                <c:pt idx="10229">
                  <c:v>1.0001</c:v>
                </c:pt>
                <c:pt idx="10230">
                  <c:v>8.0000999999999998</c:v>
                </c:pt>
                <c:pt idx="10231">
                  <c:v>16.0001</c:v>
                </c:pt>
                <c:pt idx="10232">
                  <c:v>19.0001</c:v>
                </c:pt>
                <c:pt idx="10233">
                  <c:v>35.000100000000003</c:v>
                </c:pt>
                <c:pt idx="10234">
                  <c:v>20.0001</c:v>
                </c:pt>
                <c:pt idx="10235">
                  <c:v>7.0000999999999998</c:v>
                </c:pt>
                <c:pt idx="10236">
                  <c:v>10.0001</c:v>
                </c:pt>
                <c:pt idx="10237">
                  <c:v>4.0000999999999998</c:v>
                </c:pt>
                <c:pt idx="10238">
                  <c:v>1.0001</c:v>
                </c:pt>
                <c:pt idx="10239">
                  <c:v>1.0001</c:v>
                </c:pt>
                <c:pt idx="10240">
                  <c:v>1E-4</c:v>
                </c:pt>
                <c:pt idx="10241">
                  <c:v>1E-4</c:v>
                </c:pt>
                <c:pt idx="10242">
                  <c:v>1E-4</c:v>
                </c:pt>
                <c:pt idx="10243">
                  <c:v>1.0001</c:v>
                </c:pt>
                <c:pt idx="10244">
                  <c:v>1E-4</c:v>
                </c:pt>
                <c:pt idx="10245">
                  <c:v>1.0001</c:v>
                </c:pt>
                <c:pt idx="10246">
                  <c:v>1E-4</c:v>
                </c:pt>
                <c:pt idx="10247">
                  <c:v>1E-4</c:v>
                </c:pt>
                <c:pt idx="10248">
                  <c:v>1E-4</c:v>
                </c:pt>
                <c:pt idx="10249">
                  <c:v>1E-4</c:v>
                </c:pt>
                <c:pt idx="10250">
                  <c:v>2.0001000000000002</c:v>
                </c:pt>
                <c:pt idx="10251">
                  <c:v>1E-4</c:v>
                </c:pt>
                <c:pt idx="10252">
                  <c:v>1E-4</c:v>
                </c:pt>
                <c:pt idx="10253">
                  <c:v>1.0001</c:v>
                </c:pt>
                <c:pt idx="10254">
                  <c:v>1E-4</c:v>
                </c:pt>
                <c:pt idx="10255">
                  <c:v>1E-4</c:v>
                </c:pt>
                <c:pt idx="10256">
                  <c:v>1.0001</c:v>
                </c:pt>
                <c:pt idx="10257">
                  <c:v>1E-4</c:v>
                </c:pt>
                <c:pt idx="10258">
                  <c:v>1E-4</c:v>
                </c:pt>
                <c:pt idx="10259">
                  <c:v>1E-4</c:v>
                </c:pt>
                <c:pt idx="10260">
                  <c:v>1E-4</c:v>
                </c:pt>
                <c:pt idx="10261">
                  <c:v>1E-4</c:v>
                </c:pt>
                <c:pt idx="10262">
                  <c:v>1.0001</c:v>
                </c:pt>
                <c:pt idx="10263">
                  <c:v>1E-4</c:v>
                </c:pt>
                <c:pt idx="10264">
                  <c:v>1E-4</c:v>
                </c:pt>
                <c:pt idx="10265">
                  <c:v>1E-4</c:v>
                </c:pt>
                <c:pt idx="10266">
                  <c:v>1E-4</c:v>
                </c:pt>
                <c:pt idx="10267">
                  <c:v>1E-4</c:v>
                </c:pt>
                <c:pt idx="10268">
                  <c:v>1.0001</c:v>
                </c:pt>
                <c:pt idx="10269">
                  <c:v>2.0001000000000002</c:v>
                </c:pt>
                <c:pt idx="10270">
                  <c:v>6.0000999999999998</c:v>
                </c:pt>
                <c:pt idx="10271">
                  <c:v>7.0000999999999998</c:v>
                </c:pt>
                <c:pt idx="10272">
                  <c:v>13.0001</c:v>
                </c:pt>
                <c:pt idx="10273">
                  <c:v>10.0001</c:v>
                </c:pt>
                <c:pt idx="10274">
                  <c:v>9.0000999999999998</c:v>
                </c:pt>
                <c:pt idx="10275">
                  <c:v>3.0001000000000002</c:v>
                </c:pt>
                <c:pt idx="10276">
                  <c:v>3.0001000000000002</c:v>
                </c:pt>
                <c:pt idx="10277">
                  <c:v>5.0000999999999998</c:v>
                </c:pt>
                <c:pt idx="10278">
                  <c:v>6.0000999999999998</c:v>
                </c:pt>
                <c:pt idx="10279">
                  <c:v>2.0001000000000002</c:v>
                </c:pt>
                <c:pt idx="10280">
                  <c:v>1.0001</c:v>
                </c:pt>
                <c:pt idx="10281">
                  <c:v>1E-4</c:v>
                </c:pt>
                <c:pt idx="10282">
                  <c:v>1E-4</c:v>
                </c:pt>
                <c:pt idx="10283">
                  <c:v>1.0001</c:v>
                </c:pt>
                <c:pt idx="10284">
                  <c:v>1E-4</c:v>
                </c:pt>
                <c:pt idx="10285">
                  <c:v>1E-4</c:v>
                </c:pt>
                <c:pt idx="10286">
                  <c:v>1E-4</c:v>
                </c:pt>
                <c:pt idx="10287">
                  <c:v>1E-4</c:v>
                </c:pt>
                <c:pt idx="10288">
                  <c:v>1E-4</c:v>
                </c:pt>
                <c:pt idx="10289">
                  <c:v>1E-4</c:v>
                </c:pt>
                <c:pt idx="10290">
                  <c:v>1E-4</c:v>
                </c:pt>
                <c:pt idx="10291">
                  <c:v>1.0001</c:v>
                </c:pt>
                <c:pt idx="10292">
                  <c:v>1E-4</c:v>
                </c:pt>
                <c:pt idx="10293">
                  <c:v>1E-4</c:v>
                </c:pt>
                <c:pt idx="10294">
                  <c:v>1.0001</c:v>
                </c:pt>
                <c:pt idx="10295">
                  <c:v>1E-4</c:v>
                </c:pt>
                <c:pt idx="10296">
                  <c:v>1E-4</c:v>
                </c:pt>
                <c:pt idx="10297">
                  <c:v>1.0001</c:v>
                </c:pt>
                <c:pt idx="10298">
                  <c:v>1E-4</c:v>
                </c:pt>
                <c:pt idx="10299">
                  <c:v>1E-4</c:v>
                </c:pt>
                <c:pt idx="10300">
                  <c:v>2.0001000000000002</c:v>
                </c:pt>
                <c:pt idx="10301">
                  <c:v>1.0001</c:v>
                </c:pt>
                <c:pt idx="10302">
                  <c:v>1.0001</c:v>
                </c:pt>
                <c:pt idx="10303">
                  <c:v>1E-4</c:v>
                </c:pt>
                <c:pt idx="10304">
                  <c:v>1.0001</c:v>
                </c:pt>
                <c:pt idx="10305">
                  <c:v>1E-4</c:v>
                </c:pt>
                <c:pt idx="10306">
                  <c:v>1.0001</c:v>
                </c:pt>
                <c:pt idx="10307">
                  <c:v>2.0001000000000002</c:v>
                </c:pt>
                <c:pt idx="10308">
                  <c:v>4.0000999999999998</c:v>
                </c:pt>
                <c:pt idx="10309">
                  <c:v>13.0001</c:v>
                </c:pt>
                <c:pt idx="10310">
                  <c:v>33.000100000000003</c:v>
                </c:pt>
                <c:pt idx="10311">
                  <c:v>62.000100000000003</c:v>
                </c:pt>
                <c:pt idx="10312">
                  <c:v>47.000100000000003</c:v>
                </c:pt>
                <c:pt idx="10313">
                  <c:v>22.0001</c:v>
                </c:pt>
                <c:pt idx="10314">
                  <c:v>20.0001</c:v>
                </c:pt>
                <c:pt idx="10315">
                  <c:v>11.0001</c:v>
                </c:pt>
                <c:pt idx="10316">
                  <c:v>13.0001</c:v>
                </c:pt>
                <c:pt idx="10317">
                  <c:v>5.0000999999999998</c:v>
                </c:pt>
                <c:pt idx="10318">
                  <c:v>3.0001000000000002</c:v>
                </c:pt>
                <c:pt idx="10319">
                  <c:v>1.0001</c:v>
                </c:pt>
                <c:pt idx="10320">
                  <c:v>1E-4</c:v>
                </c:pt>
                <c:pt idx="10321">
                  <c:v>1.0001</c:v>
                </c:pt>
                <c:pt idx="10322">
                  <c:v>1.0001</c:v>
                </c:pt>
                <c:pt idx="10323">
                  <c:v>1.0001</c:v>
                </c:pt>
                <c:pt idx="10324">
                  <c:v>1E-4</c:v>
                </c:pt>
                <c:pt idx="10325">
                  <c:v>1E-4</c:v>
                </c:pt>
                <c:pt idx="10326">
                  <c:v>1E-4</c:v>
                </c:pt>
                <c:pt idx="10327">
                  <c:v>1.0001</c:v>
                </c:pt>
                <c:pt idx="10328">
                  <c:v>1.0001</c:v>
                </c:pt>
                <c:pt idx="10329">
                  <c:v>2.0001000000000002</c:v>
                </c:pt>
                <c:pt idx="10330">
                  <c:v>1E-4</c:v>
                </c:pt>
                <c:pt idx="10331">
                  <c:v>2.0001000000000002</c:v>
                </c:pt>
                <c:pt idx="10332">
                  <c:v>1E-4</c:v>
                </c:pt>
                <c:pt idx="10333">
                  <c:v>1.0001</c:v>
                </c:pt>
                <c:pt idx="10334">
                  <c:v>1E-4</c:v>
                </c:pt>
                <c:pt idx="10335">
                  <c:v>1E-4</c:v>
                </c:pt>
                <c:pt idx="10336">
                  <c:v>1.0001</c:v>
                </c:pt>
                <c:pt idx="10337">
                  <c:v>1.0001</c:v>
                </c:pt>
                <c:pt idx="10338">
                  <c:v>1E-4</c:v>
                </c:pt>
                <c:pt idx="10339">
                  <c:v>1.0001</c:v>
                </c:pt>
                <c:pt idx="10340">
                  <c:v>1.0001</c:v>
                </c:pt>
                <c:pt idx="10341">
                  <c:v>1E-4</c:v>
                </c:pt>
                <c:pt idx="10342">
                  <c:v>1E-4</c:v>
                </c:pt>
                <c:pt idx="10343">
                  <c:v>1.0001</c:v>
                </c:pt>
                <c:pt idx="10344">
                  <c:v>1.0001</c:v>
                </c:pt>
                <c:pt idx="10345">
                  <c:v>2.0001000000000002</c:v>
                </c:pt>
                <c:pt idx="10346">
                  <c:v>7.0000999999999998</c:v>
                </c:pt>
                <c:pt idx="10347">
                  <c:v>9.0000999999999998</c:v>
                </c:pt>
                <c:pt idx="10348">
                  <c:v>18.0001</c:v>
                </c:pt>
                <c:pt idx="10349">
                  <c:v>60.000100000000003</c:v>
                </c:pt>
                <c:pt idx="10350">
                  <c:v>136.0001</c:v>
                </c:pt>
                <c:pt idx="10351">
                  <c:v>105.0001</c:v>
                </c:pt>
                <c:pt idx="10352">
                  <c:v>64.000100000000003</c:v>
                </c:pt>
                <c:pt idx="10353">
                  <c:v>39.000100000000003</c:v>
                </c:pt>
                <c:pt idx="10354">
                  <c:v>10.0001</c:v>
                </c:pt>
                <c:pt idx="10355">
                  <c:v>11.0001</c:v>
                </c:pt>
                <c:pt idx="10356">
                  <c:v>6.0000999999999998</c:v>
                </c:pt>
                <c:pt idx="10357">
                  <c:v>3.0001000000000002</c:v>
                </c:pt>
                <c:pt idx="10358">
                  <c:v>1E-4</c:v>
                </c:pt>
                <c:pt idx="10359">
                  <c:v>2.0001000000000002</c:v>
                </c:pt>
                <c:pt idx="10360">
                  <c:v>3.0001000000000002</c:v>
                </c:pt>
                <c:pt idx="10361">
                  <c:v>4.0000999999999998</c:v>
                </c:pt>
                <c:pt idx="10362">
                  <c:v>1E-4</c:v>
                </c:pt>
                <c:pt idx="10363">
                  <c:v>1E-4</c:v>
                </c:pt>
                <c:pt idx="10364">
                  <c:v>1E-4</c:v>
                </c:pt>
                <c:pt idx="10365">
                  <c:v>1E-4</c:v>
                </c:pt>
                <c:pt idx="10366">
                  <c:v>1E-4</c:v>
                </c:pt>
                <c:pt idx="10367">
                  <c:v>1E-4</c:v>
                </c:pt>
                <c:pt idx="10368">
                  <c:v>1E-4</c:v>
                </c:pt>
                <c:pt idx="10369">
                  <c:v>1E-4</c:v>
                </c:pt>
                <c:pt idx="10370">
                  <c:v>1.0001</c:v>
                </c:pt>
                <c:pt idx="10371">
                  <c:v>1E-4</c:v>
                </c:pt>
                <c:pt idx="10372">
                  <c:v>1E-4</c:v>
                </c:pt>
                <c:pt idx="10373">
                  <c:v>1.0001</c:v>
                </c:pt>
                <c:pt idx="10374">
                  <c:v>1E-4</c:v>
                </c:pt>
                <c:pt idx="10375">
                  <c:v>1E-4</c:v>
                </c:pt>
                <c:pt idx="10376">
                  <c:v>1E-4</c:v>
                </c:pt>
                <c:pt idx="10377">
                  <c:v>1E-4</c:v>
                </c:pt>
                <c:pt idx="10378">
                  <c:v>1E-4</c:v>
                </c:pt>
                <c:pt idx="10379">
                  <c:v>1.0001</c:v>
                </c:pt>
                <c:pt idx="10380">
                  <c:v>1E-4</c:v>
                </c:pt>
                <c:pt idx="10381">
                  <c:v>1.0001</c:v>
                </c:pt>
                <c:pt idx="10382">
                  <c:v>1.0001</c:v>
                </c:pt>
                <c:pt idx="10383">
                  <c:v>1E-4</c:v>
                </c:pt>
                <c:pt idx="10384">
                  <c:v>1E-4</c:v>
                </c:pt>
                <c:pt idx="10385">
                  <c:v>3.0001000000000002</c:v>
                </c:pt>
                <c:pt idx="10386">
                  <c:v>5.0000999999999998</c:v>
                </c:pt>
                <c:pt idx="10387">
                  <c:v>33.000100000000003</c:v>
                </c:pt>
                <c:pt idx="10388">
                  <c:v>47.000100000000003</c:v>
                </c:pt>
                <c:pt idx="10389">
                  <c:v>89.000100000000003</c:v>
                </c:pt>
                <c:pt idx="10390">
                  <c:v>83.000100000000003</c:v>
                </c:pt>
                <c:pt idx="10391">
                  <c:v>33.000100000000003</c:v>
                </c:pt>
                <c:pt idx="10392">
                  <c:v>27.0001</c:v>
                </c:pt>
                <c:pt idx="10393">
                  <c:v>15.0001</c:v>
                </c:pt>
                <c:pt idx="10394">
                  <c:v>7.0000999999999998</c:v>
                </c:pt>
                <c:pt idx="10395">
                  <c:v>4.0000999999999998</c:v>
                </c:pt>
                <c:pt idx="10396">
                  <c:v>4.0000999999999998</c:v>
                </c:pt>
                <c:pt idx="10397">
                  <c:v>4.0000999999999998</c:v>
                </c:pt>
                <c:pt idx="10398">
                  <c:v>3.0001000000000002</c:v>
                </c:pt>
                <c:pt idx="10399">
                  <c:v>7.0000999999999998</c:v>
                </c:pt>
                <c:pt idx="10400">
                  <c:v>2.0001000000000002</c:v>
                </c:pt>
                <c:pt idx="10401">
                  <c:v>1.0001</c:v>
                </c:pt>
                <c:pt idx="10402">
                  <c:v>1.0001</c:v>
                </c:pt>
                <c:pt idx="10403">
                  <c:v>1E-4</c:v>
                </c:pt>
                <c:pt idx="10404">
                  <c:v>2.0001000000000002</c:v>
                </c:pt>
                <c:pt idx="10405">
                  <c:v>1E-4</c:v>
                </c:pt>
                <c:pt idx="10406">
                  <c:v>1E-4</c:v>
                </c:pt>
                <c:pt idx="10407">
                  <c:v>1.0001</c:v>
                </c:pt>
                <c:pt idx="10408">
                  <c:v>1E-4</c:v>
                </c:pt>
                <c:pt idx="10409">
                  <c:v>1.0001</c:v>
                </c:pt>
                <c:pt idx="10410">
                  <c:v>1E-4</c:v>
                </c:pt>
                <c:pt idx="10411">
                  <c:v>3.0001000000000002</c:v>
                </c:pt>
                <c:pt idx="10412">
                  <c:v>1.0001</c:v>
                </c:pt>
                <c:pt idx="10413">
                  <c:v>1E-4</c:v>
                </c:pt>
                <c:pt idx="10414">
                  <c:v>1E-4</c:v>
                </c:pt>
                <c:pt idx="10415">
                  <c:v>1E-4</c:v>
                </c:pt>
                <c:pt idx="10416">
                  <c:v>1E-4</c:v>
                </c:pt>
                <c:pt idx="10417">
                  <c:v>1E-4</c:v>
                </c:pt>
                <c:pt idx="10418">
                  <c:v>1E-4</c:v>
                </c:pt>
                <c:pt idx="10419">
                  <c:v>2.0001000000000002</c:v>
                </c:pt>
                <c:pt idx="10420">
                  <c:v>1E-4</c:v>
                </c:pt>
                <c:pt idx="10421">
                  <c:v>1E-4</c:v>
                </c:pt>
                <c:pt idx="10422">
                  <c:v>2.0001000000000002</c:v>
                </c:pt>
                <c:pt idx="10423">
                  <c:v>1.0001</c:v>
                </c:pt>
                <c:pt idx="10424">
                  <c:v>2.0001000000000002</c:v>
                </c:pt>
                <c:pt idx="10425">
                  <c:v>3.0001000000000002</c:v>
                </c:pt>
                <c:pt idx="10426">
                  <c:v>8.0000999999999998</c:v>
                </c:pt>
                <c:pt idx="10427">
                  <c:v>11.0001</c:v>
                </c:pt>
                <c:pt idx="10428">
                  <c:v>10.0001</c:v>
                </c:pt>
                <c:pt idx="10429">
                  <c:v>12.0001</c:v>
                </c:pt>
                <c:pt idx="10430">
                  <c:v>3.0001000000000002</c:v>
                </c:pt>
                <c:pt idx="10431">
                  <c:v>5.0000999999999998</c:v>
                </c:pt>
                <c:pt idx="10432">
                  <c:v>1.0001</c:v>
                </c:pt>
                <c:pt idx="10433">
                  <c:v>4.0000999999999998</c:v>
                </c:pt>
                <c:pt idx="10434">
                  <c:v>1.0001</c:v>
                </c:pt>
                <c:pt idx="10435">
                  <c:v>3.0001000000000002</c:v>
                </c:pt>
                <c:pt idx="10436">
                  <c:v>1E-4</c:v>
                </c:pt>
                <c:pt idx="10437">
                  <c:v>1E-4</c:v>
                </c:pt>
                <c:pt idx="10438">
                  <c:v>4.0000999999999998</c:v>
                </c:pt>
                <c:pt idx="10439">
                  <c:v>1E-4</c:v>
                </c:pt>
                <c:pt idx="10440">
                  <c:v>1E-4</c:v>
                </c:pt>
                <c:pt idx="10441">
                  <c:v>1E-4</c:v>
                </c:pt>
                <c:pt idx="10442">
                  <c:v>1E-4</c:v>
                </c:pt>
                <c:pt idx="10443">
                  <c:v>1E-4</c:v>
                </c:pt>
                <c:pt idx="10444">
                  <c:v>1E-4</c:v>
                </c:pt>
                <c:pt idx="10445">
                  <c:v>1.0001</c:v>
                </c:pt>
                <c:pt idx="10446">
                  <c:v>1E-4</c:v>
                </c:pt>
                <c:pt idx="10447">
                  <c:v>1.0001</c:v>
                </c:pt>
                <c:pt idx="10448">
                  <c:v>1E-4</c:v>
                </c:pt>
                <c:pt idx="10449">
                  <c:v>1E-4</c:v>
                </c:pt>
                <c:pt idx="10450">
                  <c:v>1.0001</c:v>
                </c:pt>
                <c:pt idx="10451">
                  <c:v>1.0001</c:v>
                </c:pt>
                <c:pt idx="10452">
                  <c:v>1E-4</c:v>
                </c:pt>
                <c:pt idx="10453">
                  <c:v>1.0001</c:v>
                </c:pt>
                <c:pt idx="10454">
                  <c:v>1E-4</c:v>
                </c:pt>
                <c:pt idx="10455">
                  <c:v>1E-4</c:v>
                </c:pt>
                <c:pt idx="10456">
                  <c:v>1.0001</c:v>
                </c:pt>
                <c:pt idx="10457">
                  <c:v>1E-4</c:v>
                </c:pt>
                <c:pt idx="10458">
                  <c:v>1E-4</c:v>
                </c:pt>
                <c:pt idx="10459">
                  <c:v>1E-4</c:v>
                </c:pt>
                <c:pt idx="10460">
                  <c:v>1.0001</c:v>
                </c:pt>
                <c:pt idx="10461">
                  <c:v>1.0001</c:v>
                </c:pt>
                <c:pt idx="10462">
                  <c:v>1E-4</c:v>
                </c:pt>
                <c:pt idx="10463">
                  <c:v>3.0001000000000002</c:v>
                </c:pt>
                <c:pt idx="10464">
                  <c:v>12.0001</c:v>
                </c:pt>
                <c:pt idx="10465">
                  <c:v>18.0001</c:v>
                </c:pt>
                <c:pt idx="10466">
                  <c:v>11.0001</c:v>
                </c:pt>
                <c:pt idx="10467">
                  <c:v>9.0000999999999998</c:v>
                </c:pt>
                <c:pt idx="10468">
                  <c:v>2.0001000000000002</c:v>
                </c:pt>
                <c:pt idx="10469">
                  <c:v>2.0001000000000002</c:v>
                </c:pt>
                <c:pt idx="10470">
                  <c:v>6.0000999999999998</c:v>
                </c:pt>
                <c:pt idx="10471">
                  <c:v>2.0001000000000002</c:v>
                </c:pt>
                <c:pt idx="10472">
                  <c:v>1.0001</c:v>
                </c:pt>
                <c:pt idx="10473">
                  <c:v>1.0001</c:v>
                </c:pt>
                <c:pt idx="10474">
                  <c:v>1E-4</c:v>
                </c:pt>
                <c:pt idx="10475">
                  <c:v>1.0001</c:v>
                </c:pt>
                <c:pt idx="10476">
                  <c:v>2.0001000000000002</c:v>
                </c:pt>
                <c:pt idx="10477">
                  <c:v>1.0001</c:v>
                </c:pt>
                <c:pt idx="10478">
                  <c:v>1E-4</c:v>
                </c:pt>
                <c:pt idx="10479">
                  <c:v>1E-4</c:v>
                </c:pt>
                <c:pt idx="10480">
                  <c:v>1E-4</c:v>
                </c:pt>
                <c:pt idx="10481">
                  <c:v>1.0001</c:v>
                </c:pt>
                <c:pt idx="10482">
                  <c:v>1.0001</c:v>
                </c:pt>
                <c:pt idx="10483">
                  <c:v>1E-4</c:v>
                </c:pt>
                <c:pt idx="10484">
                  <c:v>1.0001</c:v>
                </c:pt>
                <c:pt idx="10485">
                  <c:v>1.0001</c:v>
                </c:pt>
                <c:pt idx="10486">
                  <c:v>1E-4</c:v>
                </c:pt>
                <c:pt idx="10487">
                  <c:v>1.0001</c:v>
                </c:pt>
                <c:pt idx="10488">
                  <c:v>1E-4</c:v>
                </c:pt>
                <c:pt idx="10489">
                  <c:v>1E-4</c:v>
                </c:pt>
                <c:pt idx="10490">
                  <c:v>1E-4</c:v>
                </c:pt>
                <c:pt idx="10491">
                  <c:v>1E-4</c:v>
                </c:pt>
                <c:pt idx="10492">
                  <c:v>1E-4</c:v>
                </c:pt>
                <c:pt idx="10493">
                  <c:v>1E-4</c:v>
                </c:pt>
                <c:pt idx="10494">
                  <c:v>1.0001</c:v>
                </c:pt>
                <c:pt idx="10495">
                  <c:v>1E-4</c:v>
                </c:pt>
                <c:pt idx="10496">
                  <c:v>1E-4</c:v>
                </c:pt>
                <c:pt idx="10497">
                  <c:v>1E-4</c:v>
                </c:pt>
                <c:pt idx="10498">
                  <c:v>1E-4</c:v>
                </c:pt>
                <c:pt idx="10499">
                  <c:v>1E-4</c:v>
                </c:pt>
                <c:pt idx="10500">
                  <c:v>1E-4</c:v>
                </c:pt>
                <c:pt idx="10501">
                  <c:v>1E-4</c:v>
                </c:pt>
                <c:pt idx="10502">
                  <c:v>1.0001</c:v>
                </c:pt>
                <c:pt idx="10503">
                  <c:v>2.0001000000000002</c:v>
                </c:pt>
                <c:pt idx="10504">
                  <c:v>2.0001000000000002</c:v>
                </c:pt>
                <c:pt idx="10505">
                  <c:v>1.0001</c:v>
                </c:pt>
                <c:pt idx="10506">
                  <c:v>3.0001000000000002</c:v>
                </c:pt>
                <c:pt idx="10507">
                  <c:v>1.0001</c:v>
                </c:pt>
                <c:pt idx="10508">
                  <c:v>1E-4</c:v>
                </c:pt>
                <c:pt idx="10509">
                  <c:v>1.0001</c:v>
                </c:pt>
                <c:pt idx="10510">
                  <c:v>2.0001000000000002</c:v>
                </c:pt>
                <c:pt idx="10511">
                  <c:v>1E-4</c:v>
                </c:pt>
                <c:pt idx="10512">
                  <c:v>1E-4</c:v>
                </c:pt>
                <c:pt idx="10513">
                  <c:v>1.0001</c:v>
                </c:pt>
                <c:pt idx="10514">
                  <c:v>1E-4</c:v>
                </c:pt>
                <c:pt idx="10515">
                  <c:v>1E-4</c:v>
                </c:pt>
                <c:pt idx="10516">
                  <c:v>1E-4</c:v>
                </c:pt>
                <c:pt idx="10517">
                  <c:v>1E-4</c:v>
                </c:pt>
                <c:pt idx="10518">
                  <c:v>1E-4</c:v>
                </c:pt>
                <c:pt idx="10519">
                  <c:v>1E-4</c:v>
                </c:pt>
                <c:pt idx="10520">
                  <c:v>1E-4</c:v>
                </c:pt>
                <c:pt idx="10521">
                  <c:v>1E-4</c:v>
                </c:pt>
                <c:pt idx="10522">
                  <c:v>1.0001</c:v>
                </c:pt>
                <c:pt idx="10523">
                  <c:v>1E-4</c:v>
                </c:pt>
                <c:pt idx="10524">
                  <c:v>1E-4</c:v>
                </c:pt>
                <c:pt idx="10525">
                  <c:v>1E-4</c:v>
                </c:pt>
                <c:pt idx="10526">
                  <c:v>1E-4</c:v>
                </c:pt>
                <c:pt idx="10527">
                  <c:v>1E-4</c:v>
                </c:pt>
                <c:pt idx="10528">
                  <c:v>1E-4</c:v>
                </c:pt>
                <c:pt idx="10529">
                  <c:v>1E-4</c:v>
                </c:pt>
                <c:pt idx="10530">
                  <c:v>1E-4</c:v>
                </c:pt>
                <c:pt idx="10531">
                  <c:v>1.0001</c:v>
                </c:pt>
                <c:pt idx="10532">
                  <c:v>1.0001</c:v>
                </c:pt>
                <c:pt idx="10533">
                  <c:v>1E-4</c:v>
                </c:pt>
                <c:pt idx="10534">
                  <c:v>1.0001</c:v>
                </c:pt>
                <c:pt idx="10535">
                  <c:v>1E-4</c:v>
                </c:pt>
                <c:pt idx="10536">
                  <c:v>1E-4</c:v>
                </c:pt>
                <c:pt idx="10537">
                  <c:v>2.0001000000000002</c:v>
                </c:pt>
                <c:pt idx="10538">
                  <c:v>1E-4</c:v>
                </c:pt>
                <c:pt idx="10539">
                  <c:v>1E-4</c:v>
                </c:pt>
                <c:pt idx="10540">
                  <c:v>2.0001000000000002</c:v>
                </c:pt>
                <c:pt idx="10541">
                  <c:v>4.0000999999999998</c:v>
                </c:pt>
                <c:pt idx="10542">
                  <c:v>13.0001</c:v>
                </c:pt>
                <c:pt idx="10543">
                  <c:v>13.0001</c:v>
                </c:pt>
                <c:pt idx="10544">
                  <c:v>8.0000999999999998</c:v>
                </c:pt>
                <c:pt idx="10545">
                  <c:v>8.0000999999999998</c:v>
                </c:pt>
                <c:pt idx="10546">
                  <c:v>1.0001</c:v>
                </c:pt>
                <c:pt idx="10547">
                  <c:v>4.0000999999999998</c:v>
                </c:pt>
                <c:pt idx="10548">
                  <c:v>4.0000999999999998</c:v>
                </c:pt>
                <c:pt idx="10549">
                  <c:v>1.0001</c:v>
                </c:pt>
                <c:pt idx="10550">
                  <c:v>1E-4</c:v>
                </c:pt>
                <c:pt idx="10551">
                  <c:v>2.0001000000000002</c:v>
                </c:pt>
                <c:pt idx="10552">
                  <c:v>1E-4</c:v>
                </c:pt>
                <c:pt idx="10553">
                  <c:v>2.0001000000000002</c:v>
                </c:pt>
                <c:pt idx="10554">
                  <c:v>1E-4</c:v>
                </c:pt>
                <c:pt idx="10555">
                  <c:v>1E-4</c:v>
                </c:pt>
                <c:pt idx="10556">
                  <c:v>1E-4</c:v>
                </c:pt>
                <c:pt idx="10557">
                  <c:v>1.0001</c:v>
                </c:pt>
                <c:pt idx="10558">
                  <c:v>1.0001</c:v>
                </c:pt>
                <c:pt idx="10559">
                  <c:v>1E-4</c:v>
                </c:pt>
                <c:pt idx="10560">
                  <c:v>1E-4</c:v>
                </c:pt>
                <c:pt idx="10561">
                  <c:v>1E-4</c:v>
                </c:pt>
                <c:pt idx="10562">
                  <c:v>1E-4</c:v>
                </c:pt>
                <c:pt idx="10563">
                  <c:v>1.0001</c:v>
                </c:pt>
                <c:pt idx="10564">
                  <c:v>2.0001000000000002</c:v>
                </c:pt>
                <c:pt idx="10565">
                  <c:v>1E-4</c:v>
                </c:pt>
                <c:pt idx="10566">
                  <c:v>1E-4</c:v>
                </c:pt>
                <c:pt idx="10567">
                  <c:v>1E-4</c:v>
                </c:pt>
                <c:pt idx="10568">
                  <c:v>1.0001</c:v>
                </c:pt>
                <c:pt idx="10569">
                  <c:v>1E-4</c:v>
                </c:pt>
                <c:pt idx="10570">
                  <c:v>1E-4</c:v>
                </c:pt>
                <c:pt idx="10571">
                  <c:v>1E-4</c:v>
                </c:pt>
                <c:pt idx="10572">
                  <c:v>1E-4</c:v>
                </c:pt>
                <c:pt idx="10573">
                  <c:v>2.0001000000000002</c:v>
                </c:pt>
                <c:pt idx="10574">
                  <c:v>1E-4</c:v>
                </c:pt>
                <c:pt idx="10575">
                  <c:v>1E-4</c:v>
                </c:pt>
                <c:pt idx="10576">
                  <c:v>1E-4</c:v>
                </c:pt>
                <c:pt idx="10577">
                  <c:v>1.0001</c:v>
                </c:pt>
                <c:pt idx="10578">
                  <c:v>1.0001</c:v>
                </c:pt>
                <c:pt idx="10579">
                  <c:v>1.0001</c:v>
                </c:pt>
                <c:pt idx="10580">
                  <c:v>1.0001</c:v>
                </c:pt>
                <c:pt idx="10581">
                  <c:v>2.0001000000000002</c:v>
                </c:pt>
                <c:pt idx="10582">
                  <c:v>1E-4</c:v>
                </c:pt>
                <c:pt idx="10583">
                  <c:v>1.0001</c:v>
                </c:pt>
                <c:pt idx="10584">
                  <c:v>1.0001</c:v>
                </c:pt>
                <c:pt idx="10585">
                  <c:v>2.0001000000000002</c:v>
                </c:pt>
                <c:pt idx="10586">
                  <c:v>1E-4</c:v>
                </c:pt>
                <c:pt idx="10587">
                  <c:v>1.0001</c:v>
                </c:pt>
                <c:pt idx="10588">
                  <c:v>1.0001</c:v>
                </c:pt>
                <c:pt idx="10589">
                  <c:v>1E-4</c:v>
                </c:pt>
                <c:pt idx="10590">
                  <c:v>1E-4</c:v>
                </c:pt>
                <c:pt idx="10591">
                  <c:v>1.0001</c:v>
                </c:pt>
                <c:pt idx="10592">
                  <c:v>1E-4</c:v>
                </c:pt>
                <c:pt idx="10593">
                  <c:v>1E-4</c:v>
                </c:pt>
                <c:pt idx="10594">
                  <c:v>1E-4</c:v>
                </c:pt>
                <c:pt idx="10595">
                  <c:v>1E-4</c:v>
                </c:pt>
                <c:pt idx="10596">
                  <c:v>1E-4</c:v>
                </c:pt>
                <c:pt idx="10597">
                  <c:v>1E-4</c:v>
                </c:pt>
                <c:pt idx="10598">
                  <c:v>1E-4</c:v>
                </c:pt>
                <c:pt idx="10599">
                  <c:v>1.0001</c:v>
                </c:pt>
                <c:pt idx="10600">
                  <c:v>1E-4</c:v>
                </c:pt>
                <c:pt idx="10601">
                  <c:v>1E-4</c:v>
                </c:pt>
                <c:pt idx="10602">
                  <c:v>1E-4</c:v>
                </c:pt>
                <c:pt idx="10603">
                  <c:v>1E-4</c:v>
                </c:pt>
                <c:pt idx="10604">
                  <c:v>1E-4</c:v>
                </c:pt>
                <c:pt idx="10605">
                  <c:v>1E-4</c:v>
                </c:pt>
                <c:pt idx="10606">
                  <c:v>1.0001</c:v>
                </c:pt>
                <c:pt idx="10607">
                  <c:v>1E-4</c:v>
                </c:pt>
                <c:pt idx="10608">
                  <c:v>1E-4</c:v>
                </c:pt>
                <c:pt idx="10609">
                  <c:v>1E-4</c:v>
                </c:pt>
                <c:pt idx="10610">
                  <c:v>2.0001000000000002</c:v>
                </c:pt>
                <c:pt idx="10611">
                  <c:v>1E-4</c:v>
                </c:pt>
                <c:pt idx="10612">
                  <c:v>1E-4</c:v>
                </c:pt>
                <c:pt idx="10613">
                  <c:v>1.0001</c:v>
                </c:pt>
                <c:pt idx="10614">
                  <c:v>1E-4</c:v>
                </c:pt>
                <c:pt idx="10615">
                  <c:v>2.0001000000000002</c:v>
                </c:pt>
                <c:pt idx="10616">
                  <c:v>1.0001</c:v>
                </c:pt>
                <c:pt idx="10617">
                  <c:v>2.0001000000000002</c:v>
                </c:pt>
                <c:pt idx="10618">
                  <c:v>3.0001000000000002</c:v>
                </c:pt>
                <c:pt idx="10619">
                  <c:v>7.0000999999999998</c:v>
                </c:pt>
                <c:pt idx="10620">
                  <c:v>3.0001000000000002</c:v>
                </c:pt>
                <c:pt idx="10621">
                  <c:v>5.0000999999999998</c:v>
                </c:pt>
                <c:pt idx="10622">
                  <c:v>1.0001</c:v>
                </c:pt>
                <c:pt idx="10623">
                  <c:v>1E-4</c:v>
                </c:pt>
                <c:pt idx="10624">
                  <c:v>1.0001</c:v>
                </c:pt>
                <c:pt idx="10625">
                  <c:v>2.0001000000000002</c:v>
                </c:pt>
                <c:pt idx="10626">
                  <c:v>1.0001</c:v>
                </c:pt>
                <c:pt idx="10627">
                  <c:v>1.0001</c:v>
                </c:pt>
                <c:pt idx="10628">
                  <c:v>1.0001</c:v>
                </c:pt>
                <c:pt idx="10629">
                  <c:v>1E-4</c:v>
                </c:pt>
                <c:pt idx="10630">
                  <c:v>1E-4</c:v>
                </c:pt>
                <c:pt idx="10631">
                  <c:v>1E-4</c:v>
                </c:pt>
                <c:pt idx="10632">
                  <c:v>1E-4</c:v>
                </c:pt>
                <c:pt idx="10633">
                  <c:v>1E-4</c:v>
                </c:pt>
                <c:pt idx="10634">
                  <c:v>1.0001</c:v>
                </c:pt>
                <c:pt idx="10635">
                  <c:v>1E-4</c:v>
                </c:pt>
                <c:pt idx="10636">
                  <c:v>1E-4</c:v>
                </c:pt>
                <c:pt idx="10637">
                  <c:v>1E-4</c:v>
                </c:pt>
                <c:pt idx="10638">
                  <c:v>1E-4</c:v>
                </c:pt>
                <c:pt idx="10639">
                  <c:v>1E-4</c:v>
                </c:pt>
                <c:pt idx="10640">
                  <c:v>1.0001</c:v>
                </c:pt>
                <c:pt idx="10641">
                  <c:v>1E-4</c:v>
                </c:pt>
                <c:pt idx="10642">
                  <c:v>1E-4</c:v>
                </c:pt>
                <c:pt idx="10643">
                  <c:v>1.0001</c:v>
                </c:pt>
                <c:pt idx="10644">
                  <c:v>1E-4</c:v>
                </c:pt>
                <c:pt idx="10645">
                  <c:v>1E-4</c:v>
                </c:pt>
                <c:pt idx="10646">
                  <c:v>1E-4</c:v>
                </c:pt>
                <c:pt idx="10647">
                  <c:v>1E-4</c:v>
                </c:pt>
                <c:pt idx="10648">
                  <c:v>1E-4</c:v>
                </c:pt>
                <c:pt idx="10649">
                  <c:v>1.0001</c:v>
                </c:pt>
                <c:pt idx="10650">
                  <c:v>1E-4</c:v>
                </c:pt>
                <c:pt idx="10651">
                  <c:v>1E-4</c:v>
                </c:pt>
                <c:pt idx="10652">
                  <c:v>1E-4</c:v>
                </c:pt>
                <c:pt idx="10653">
                  <c:v>1.0001</c:v>
                </c:pt>
                <c:pt idx="10654">
                  <c:v>1E-4</c:v>
                </c:pt>
                <c:pt idx="10655">
                  <c:v>1E-4</c:v>
                </c:pt>
                <c:pt idx="10656">
                  <c:v>4.0000999999999998</c:v>
                </c:pt>
                <c:pt idx="10657">
                  <c:v>6.0000999999999998</c:v>
                </c:pt>
                <c:pt idx="10658">
                  <c:v>4.0000999999999998</c:v>
                </c:pt>
                <c:pt idx="10659">
                  <c:v>1.0001</c:v>
                </c:pt>
                <c:pt idx="10660">
                  <c:v>2.0001000000000002</c:v>
                </c:pt>
                <c:pt idx="10661">
                  <c:v>1.0001</c:v>
                </c:pt>
                <c:pt idx="10662">
                  <c:v>1.0001</c:v>
                </c:pt>
                <c:pt idx="10663">
                  <c:v>6.0000999999999998</c:v>
                </c:pt>
                <c:pt idx="10664">
                  <c:v>2.0001000000000002</c:v>
                </c:pt>
                <c:pt idx="10665">
                  <c:v>1E-4</c:v>
                </c:pt>
                <c:pt idx="10666">
                  <c:v>2.0001000000000002</c:v>
                </c:pt>
                <c:pt idx="10667">
                  <c:v>1.0001</c:v>
                </c:pt>
                <c:pt idx="10668">
                  <c:v>1E-4</c:v>
                </c:pt>
                <c:pt idx="10669">
                  <c:v>1E-4</c:v>
                </c:pt>
                <c:pt idx="10670">
                  <c:v>1E-4</c:v>
                </c:pt>
                <c:pt idx="10671">
                  <c:v>1E-4</c:v>
                </c:pt>
                <c:pt idx="10672">
                  <c:v>1E-4</c:v>
                </c:pt>
                <c:pt idx="10673">
                  <c:v>1E-4</c:v>
                </c:pt>
                <c:pt idx="10674">
                  <c:v>1E-4</c:v>
                </c:pt>
                <c:pt idx="10675">
                  <c:v>1E-4</c:v>
                </c:pt>
                <c:pt idx="10676">
                  <c:v>1E-4</c:v>
                </c:pt>
                <c:pt idx="10677">
                  <c:v>1E-4</c:v>
                </c:pt>
                <c:pt idx="10678">
                  <c:v>1E-4</c:v>
                </c:pt>
                <c:pt idx="10679">
                  <c:v>1E-4</c:v>
                </c:pt>
                <c:pt idx="10680">
                  <c:v>3.0001000000000002</c:v>
                </c:pt>
                <c:pt idx="10681">
                  <c:v>1E-4</c:v>
                </c:pt>
                <c:pt idx="10682">
                  <c:v>2.0001000000000002</c:v>
                </c:pt>
                <c:pt idx="10683">
                  <c:v>1E-4</c:v>
                </c:pt>
                <c:pt idx="10684">
                  <c:v>1E-4</c:v>
                </c:pt>
                <c:pt idx="10685">
                  <c:v>2.0001000000000002</c:v>
                </c:pt>
                <c:pt idx="10686">
                  <c:v>1E-4</c:v>
                </c:pt>
                <c:pt idx="10687">
                  <c:v>1E-4</c:v>
                </c:pt>
                <c:pt idx="10688">
                  <c:v>1E-4</c:v>
                </c:pt>
                <c:pt idx="10689">
                  <c:v>1E-4</c:v>
                </c:pt>
                <c:pt idx="10690">
                  <c:v>1E-4</c:v>
                </c:pt>
                <c:pt idx="10691">
                  <c:v>1.0001</c:v>
                </c:pt>
                <c:pt idx="10692">
                  <c:v>5.0000999999999998</c:v>
                </c:pt>
                <c:pt idx="10693">
                  <c:v>9.0000999999999998</c:v>
                </c:pt>
                <c:pt idx="10694">
                  <c:v>28.0001</c:v>
                </c:pt>
                <c:pt idx="10695">
                  <c:v>21.0001</c:v>
                </c:pt>
                <c:pt idx="10696">
                  <c:v>13.0001</c:v>
                </c:pt>
                <c:pt idx="10697">
                  <c:v>8.0000999999999998</c:v>
                </c:pt>
                <c:pt idx="10698">
                  <c:v>7.0000999999999998</c:v>
                </c:pt>
                <c:pt idx="10699">
                  <c:v>2.0001000000000002</c:v>
                </c:pt>
                <c:pt idx="10700">
                  <c:v>3.0001000000000002</c:v>
                </c:pt>
                <c:pt idx="10701">
                  <c:v>7.0000999999999998</c:v>
                </c:pt>
                <c:pt idx="10702">
                  <c:v>3.0001000000000002</c:v>
                </c:pt>
                <c:pt idx="10703">
                  <c:v>3.0001000000000002</c:v>
                </c:pt>
                <c:pt idx="10704">
                  <c:v>2.0001000000000002</c:v>
                </c:pt>
                <c:pt idx="10705">
                  <c:v>2.0001000000000002</c:v>
                </c:pt>
                <c:pt idx="10706">
                  <c:v>2.0001000000000002</c:v>
                </c:pt>
                <c:pt idx="10707">
                  <c:v>1.0001</c:v>
                </c:pt>
                <c:pt idx="10708">
                  <c:v>1E-4</c:v>
                </c:pt>
                <c:pt idx="10709">
                  <c:v>1E-4</c:v>
                </c:pt>
                <c:pt idx="10710">
                  <c:v>1E-4</c:v>
                </c:pt>
                <c:pt idx="10711">
                  <c:v>1E-4</c:v>
                </c:pt>
                <c:pt idx="10712">
                  <c:v>1.0001</c:v>
                </c:pt>
                <c:pt idx="10713">
                  <c:v>1.0001</c:v>
                </c:pt>
                <c:pt idx="10714">
                  <c:v>1E-4</c:v>
                </c:pt>
                <c:pt idx="10715">
                  <c:v>1E-4</c:v>
                </c:pt>
                <c:pt idx="10716">
                  <c:v>1.0001</c:v>
                </c:pt>
                <c:pt idx="10717">
                  <c:v>1.0001</c:v>
                </c:pt>
                <c:pt idx="10718">
                  <c:v>1E-4</c:v>
                </c:pt>
                <c:pt idx="10719">
                  <c:v>1E-4</c:v>
                </c:pt>
                <c:pt idx="10720">
                  <c:v>1E-4</c:v>
                </c:pt>
                <c:pt idx="10721">
                  <c:v>1E-4</c:v>
                </c:pt>
                <c:pt idx="10722">
                  <c:v>1E-4</c:v>
                </c:pt>
                <c:pt idx="10723">
                  <c:v>1.0001</c:v>
                </c:pt>
                <c:pt idx="10724">
                  <c:v>1E-4</c:v>
                </c:pt>
                <c:pt idx="10725">
                  <c:v>1.0001</c:v>
                </c:pt>
                <c:pt idx="10726">
                  <c:v>1E-4</c:v>
                </c:pt>
                <c:pt idx="10727">
                  <c:v>1E-4</c:v>
                </c:pt>
                <c:pt idx="10728">
                  <c:v>1E-4</c:v>
                </c:pt>
                <c:pt idx="10729">
                  <c:v>1.0001</c:v>
                </c:pt>
                <c:pt idx="10730">
                  <c:v>1.0001</c:v>
                </c:pt>
                <c:pt idx="10731">
                  <c:v>5.0000999999999998</c:v>
                </c:pt>
                <c:pt idx="10732">
                  <c:v>3.0001000000000002</c:v>
                </c:pt>
                <c:pt idx="10733">
                  <c:v>3.0001000000000002</c:v>
                </c:pt>
                <c:pt idx="10734">
                  <c:v>2.0001000000000002</c:v>
                </c:pt>
                <c:pt idx="10735">
                  <c:v>3.0001000000000002</c:v>
                </c:pt>
                <c:pt idx="10736">
                  <c:v>1.0001</c:v>
                </c:pt>
                <c:pt idx="10737">
                  <c:v>2.0001000000000002</c:v>
                </c:pt>
                <c:pt idx="10738">
                  <c:v>1E-4</c:v>
                </c:pt>
                <c:pt idx="10739">
                  <c:v>1.0001</c:v>
                </c:pt>
                <c:pt idx="10740">
                  <c:v>1.0001</c:v>
                </c:pt>
                <c:pt idx="10741">
                  <c:v>1.0001</c:v>
                </c:pt>
                <c:pt idx="10742">
                  <c:v>1.0001</c:v>
                </c:pt>
                <c:pt idx="10743">
                  <c:v>2.0001000000000002</c:v>
                </c:pt>
                <c:pt idx="10744">
                  <c:v>1E-4</c:v>
                </c:pt>
                <c:pt idx="10745">
                  <c:v>1E-4</c:v>
                </c:pt>
                <c:pt idx="10746">
                  <c:v>1.0001</c:v>
                </c:pt>
                <c:pt idx="10747">
                  <c:v>1.0001</c:v>
                </c:pt>
                <c:pt idx="10748">
                  <c:v>1E-4</c:v>
                </c:pt>
                <c:pt idx="10749">
                  <c:v>1E-4</c:v>
                </c:pt>
                <c:pt idx="10750">
                  <c:v>1.0001</c:v>
                </c:pt>
                <c:pt idx="10751">
                  <c:v>1E-4</c:v>
                </c:pt>
                <c:pt idx="10752">
                  <c:v>1E-4</c:v>
                </c:pt>
                <c:pt idx="10753">
                  <c:v>1.0001</c:v>
                </c:pt>
                <c:pt idx="10754">
                  <c:v>1E-4</c:v>
                </c:pt>
                <c:pt idx="10755">
                  <c:v>1E-4</c:v>
                </c:pt>
                <c:pt idx="10756">
                  <c:v>1.0001</c:v>
                </c:pt>
                <c:pt idx="10757">
                  <c:v>1E-4</c:v>
                </c:pt>
                <c:pt idx="10758">
                  <c:v>1E-4</c:v>
                </c:pt>
                <c:pt idx="10759">
                  <c:v>1E-4</c:v>
                </c:pt>
                <c:pt idx="10760">
                  <c:v>1E-4</c:v>
                </c:pt>
                <c:pt idx="10761">
                  <c:v>1.0001</c:v>
                </c:pt>
                <c:pt idx="10762">
                  <c:v>1.0001</c:v>
                </c:pt>
                <c:pt idx="10763">
                  <c:v>1E-4</c:v>
                </c:pt>
                <c:pt idx="10764">
                  <c:v>1E-4</c:v>
                </c:pt>
                <c:pt idx="10765">
                  <c:v>1E-4</c:v>
                </c:pt>
                <c:pt idx="10766">
                  <c:v>1E-4</c:v>
                </c:pt>
                <c:pt idx="10767">
                  <c:v>2.0001000000000002</c:v>
                </c:pt>
                <c:pt idx="10768">
                  <c:v>2.0001000000000002</c:v>
                </c:pt>
                <c:pt idx="10769">
                  <c:v>2.0001000000000002</c:v>
                </c:pt>
                <c:pt idx="10770">
                  <c:v>2.0001000000000002</c:v>
                </c:pt>
                <c:pt idx="10771">
                  <c:v>2.0001000000000002</c:v>
                </c:pt>
                <c:pt idx="10772">
                  <c:v>3.0001000000000002</c:v>
                </c:pt>
                <c:pt idx="10773">
                  <c:v>1E-4</c:v>
                </c:pt>
                <c:pt idx="10774">
                  <c:v>2.0001000000000002</c:v>
                </c:pt>
                <c:pt idx="10775">
                  <c:v>1E-4</c:v>
                </c:pt>
                <c:pt idx="10776">
                  <c:v>2.0001000000000002</c:v>
                </c:pt>
                <c:pt idx="10777">
                  <c:v>2.0001000000000002</c:v>
                </c:pt>
                <c:pt idx="10778">
                  <c:v>1E-4</c:v>
                </c:pt>
                <c:pt idx="10779">
                  <c:v>1E-4</c:v>
                </c:pt>
                <c:pt idx="10780">
                  <c:v>1.0001</c:v>
                </c:pt>
                <c:pt idx="10781">
                  <c:v>1.0001</c:v>
                </c:pt>
                <c:pt idx="10782">
                  <c:v>2.0001000000000002</c:v>
                </c:pt>
                <c:pt idx="10783">
                  <c:v>1.0001</c:v>
                </c:pt>
                <c:pt idx="10784">
                  <c:v>1E-4</c:v>
                </c:pt>
                <c:pt idx="10785">
                  <c:v>1.0001</c:v>
                </c:pt>
                <c:pt idx="10786">
                  <c:v>1.0001</c:v>
                </c:pt>
                <c:pt idx="10787">
                  <c:v>1E-4</c:v>
                </c:pt>
                <c:pt idx="10788">
                  <c:v>1.0001</c:v>
                </c:pt>
                <c:pt idx="10789">
                  <c:v>1E-4</c:v>
                </c:pt>
                <c:pt idx="10790">
                  <c:v>1E-4</c:v>
                </c:pt>
                <c:pt idx="10791">
                  <c:v>1E-4</c:v>
                </c:pt>
                <c:pt idx="10792">
                  <c:v>1.0001</c:v>
                </c:pt>
                <c:pt idx="10793">
                  <c:v>1E-4</c:v>
                </c:pt>
                <c:pt idx="10794">
                  <c:v>1E-4</c:v>
                </c:pt>
                <c:pt idx="10795">
                  <c:v>1.0001</c:v>
                </c:pt>
                <c:pt idx="10796">
                  <c:v>1E-4</c:v>
                </c:pt>
                <c:pt idx="10797">
                  <c:v>1E-4</c:v>
                </c:pt>
                <c:pt idx="10798">
                  <c:v>1E-4</c:v>
                </c:pt>
                <c:pt idx="10799">
                  <c:v>1E-4</c:v>
                </c:pt>
                <c:pt idx="10800">
                  <c:v>1E-4</c:v>
                </c:pt>
                <c:pt idx="10801">
                  <c:v>1E-4</c:v>
                </c:pt>
                <c:pt idx="10802">
                  <c:v>1.0001</c:v>
                </c:pt>
                <c:pt idx="10803">
                  <c:v>1E-4</c:v>
                </c:pt>
                <c:pt idx="10804">
                  <c:v>1.0001</c:v>
                </c:pt>
                <c:pt idx="10805">
                  <c:v>1E-4</c:v>
                </c:pt>
                <c:pt idx="10806">
                  <c:v>1.0001</c:v>
                </c:pt>
                <c:pt idx="10807">
                  <c:v>1E-4</c:v>
                </c:pt>
                <c:pt idx="10808">
                  <c:v>1.0001</c:v>
                </c:pt>
                <c:pt idx="10809">
                  <c:v>1.0001</c:v>
                </c:pt>
                <c:pt idx="10810">
                  <c:v>2.0001000000000002</c:v>
                </c:pt>
                <c:pt idx="10811">
                  <c:v>1.0001</c:v>
                </c:pt>
                <c:pt idx="10812">
                  <c:v>1.0001</c:v>
                </c:pt>
                <c:pt idx="10813">
                  <c:v>2.0001000000000002</c:v>
                </c:pt>
                <c:pt idx="10814">
                  <c:v>1.0001</c:v>
                </c:pt>
                <c:pt idx="10815">
                  <c:v>3.0001000000000002</c:v>
                </c:pt>
                <c:pt idx="10816">
                  <c:v>1.0001</c:v>
                </c:pt>
                <c:pt idx="10817">
                  <c:v>1E-4</c:v>
                </c:pt>
                <c:pt idx="10818">
                  <c:v>1.0001</c:v>
                </c:pt>
                <c:pt idx="10819">
                  <c:v>1.0001</c:v>
                </c:pt>
                <c:pt idx="10820">
                  <c:v>1E-4</c:v>
                </c:pt>
                <c:pt idx="10821">
                  <c:v>1E-4</c:v>
                </c:pt>
                <c:pt idx="10822">
                  <c:v>1E-4</c:v>
                </c:pt>
                <c:pt idx="10823">
                  <c:v>1E-4</c:v>
                </c:pt>
                <c:pt idx="10824">
                  <c:v>1E-4</c:v>
                </c:pt>
                <c:pt idx="10825">
                  <c:v>1.0001</c:v>
                </c:pt>
                <c:pt idx="10826">
                  <c:v>1E-4</c:v>
                </c:pt>
                <c:pt idx="10827">
                  <c:v>1E-4</c:v>
                </c:pt>
                <c:pt idx="10828">
                  <c:v>1E-4</c:v>
                </c:pt>
                <c:pt idx="10829">
                  <c:v>1E-4</c:v>
                </c:pt>
                <c:pt idx="10830">
                  <c:v>1E-4</c:v>
                </c:pt>
                <c:pt idx="10831">
                  <c:v>1E-4</c:v>
                </c:pt>
                <c:pt idx="10832">
                  <c:v>1.0001</c:v>
                </c:pt>
                <c:pt idx="10833">
                  <c:v>1E-4</c:v>
                </c:pt>
                <c:pt idx="10834">
                  <c:v>1E-4</c:v>
                </c:pt>
                <c:pt idx="10835">
                  <c:v>1.0001</c:v>
                </c:pt>
                <c:pt idx="10836">
                  <c:v>1E-4</c:v>
                </c:pt>
                <c:pt idx="10837">
                  <c:v>1E-4</c:v>
                </c:pt>
                <c:pt idx="10838">
                  <c:v>1E-4</c:v>
                </c:pt>
                <c:pt idx="10839">
                  <c:v>1E-4</c:v>
                </c:pt>
                <c:pt idx="10840">
                  <c:v>1E-4</c:v>
                </c:pt>
                <c:pt idx="10841">
                  <c:v>1.0001</c:v>
                </c:pt>
                <c:pt idx="10842">
                  <c:v>1E-4</c:v>
                </c:pt>
                <c:pt idx="10843">
                  <c:v>1E-4</c:v>
                </c:pt>
                <c:pt idx="10844">
                  <c:v>2.0001000000000002</c:v>
                </c:pt>
                <c:pt idx="10845">
                  <c:v>1E-4</c:v>
                </c:pt>
                <c:pt idx="10846">
                  <c:v>1E-4</c:v>
                </c:pt>
                <c:pt idx="10847">
                  <c:v>4.0000999999999998</c:v>
                </c:pt>
                <c:pt idx="10848">
                  <c:v>1.0001</c:v>
                </c:pt>
                <c:pt idx="10849">
                  <c:v>2.0001000000000002</c:v>
                </c:pt>
                <c:pt idx="10850">
                  <c:v>1E-4</c:v>
                </c:pt>
                <c:pt idx="10851">
                  <c:v>1E-4</c:v>
                </c:pt>
                <c:pt idx="10852">
                  <c:v>3.0001000000000002</c:v>
                </c:pt>
                <c:pt idx="10853">
                  <c:v>1E-4</c:v>
                </c:pt>
                <c:pt idx="10854">
                  <c:v>1E-4</c:v>
                </c:pt>
                <c:pt idx="10855">
                  <c:v>1E-4</c:v>
                </c:pt>
                <c:pt idx="10856">
                  <c:v>1.0001</c:v>
                </c:pt>
                <c:pt idx="10857">
                  <c:v>1.0001</c:v>
                </c:pt>
                <c:pt idx="10858">
                  <c:v>1E-4</c:v>
                </c:pt>
                <c:pt idx="10859">
                  <c:v>1E-4</c:v>
                </c:pt>
                <c:pt idx="10860">
                  <c:v>1.0001</c:v>
                </c:pt>
                <c:pt idx="10861">
                  <c:v>1E-4</c:v>
                </c:pt>
                <c:pt idx="10862">
                  <c:v>1E-4</c:v>
                </c:pt>
                <c:pt idx="10863">
                  <c:v>1E-4</c:v>
                </c:pt>
                <c:pt idx="10864">
                  <c:v>1E-4</c:v>
                </c:pt>
                <c:pt idx="10865">
                  <c:v>1E-4</c:v>
                </c:pt>
                <c:pt idx="10866">
                  <c:v>1E-4</c:v>
                </c:pt>
                <c:pt idx="10867">
                  <c:v>1.0001</c:v>
                </c:pt>
                <c:pt idx="10868">
                  <c:v>1E-4</c:v>
                </c:pt>
                <c:pt idx="10869">
                  <c:v>1.0001</c:v>
                </c:pt>
                <c:pt idx="10870">
                  <c:v>1E-4</c:v>
                </c:pt>
                <c:pt idx="10871">
                  <c:v>1E-4</c:v>
                </c:pt>
                <c:pt idx="10872">
                  <c:v>1E-4</c:v>
                </c:pt>
                <c:pt idx="10873">
                  <c:v>1E-4</c:v>
                </c:pt>
                <c:pt idx="10874">
                  <c:v>1.0001</c:v>
                </c:pt>
                <c:pt idx="10875">
                  <c:v>2.0001000000000002</c:v>
                </c:pt>
                <c:pt idx="10876">
                  <c:v>1E-4</c:v>
                </c:pt>
                <c:pt idx="10877">
                  <c:v>1E-4</c:v>
                </c:pt>
                <c:pt idx="10878">
                  <c:v>1E-4</c:v>
                </c:pt>
                <c:pt idx="10879">
                  <c:v>1.0001</c:v>
                </c:pt>
                <c:pt idx="10880">
                  <c:v>1E-4</c:v>
                </c:pt>
                <c:pt idx="10881">
                  <c:v>1.0001</c:v>
                </c:pt>
                <c:pt idx="10882">
                  <c:v>1E-4</c:v>
                </c:pt>
                <c:pt idx="10883">
                  <c:v>1E-4</c:v>
                </c:pt>
                <c:pt idx="10884">
                  <c:v>1E-4</c:v>
                </c:pt>
                <c:pt idx="10885">
                  <c:v>2.0001000000000002</c:v>
                </c:pt>
                <c:pt idx="10886">
                  <c:v>1E-4</c:v>
                </c:pt>
                <c:pt idx="10887">
                  <c:v>1E-4</c:v>
                </c:pt>
                <c:pt idx="10888">
                  <c:v>1.0001</c:v>
                </c:pt>
                <c:pt idx="10889">
                  <c:v>2.0001000000000002</c:v>
                </c:pt>
                <c:pt idx="10890">
                  <c:v>1.0001</c:v>
                </c:pt>
                <c:pt idx="10891">
                  <c:v>1E-4</c:v>
                </c:pt>
                <c:pt idx="10892">
                  <c:v>1E-4</c:v>
                </c:pt>
                <c:pt idx="10893">
                  <c:v>1.0001</c:v>
                </c:pt>
                <c:pt idx="10894">
                  <c:v>1.0001</c:v>
                </c:pt>
                <c:pt idx="10895">
                  <c:v>1.0001</c:v>
                </c:pt>
                <c:pt idx="10896">
                  <c:v>1.0001</c:v>
                </c:pt>
                <c:pt idx="10897">
                  <c:v>1E-4</c:v>
                </c:pt>
                <c:pt idx="10898">
                  <c:v>1E-4</c:v>
                </c:pt>
                <c:pt idx="10899">
                  <c:v>1E-4</c:v>
                </c:pt>
                <c:pt idx="10900">
                  <c:v>2.0001000000000002</c:v>
                </c:pt>
                <c:pt idx="10901">
                  <c:v>1.0001</c:v>
                </c:pt>
                <c:pt idx="10902">
                  <c:v>1E-4</c:v>
                </c:pt>
                <c:pt idx="10903">
                  <c:v>1E-4</c:v>
                </c:pt>
                <c:pt idx="10904">
                  <c:v>1.0001</c:v>
                </c:pt>
                <c:pt idx="10905">
                  <c:v>1.0001</c:v>
                </c:pt>
                <c:pt idx="10906">
                  <c:v>1E-4</c:v>
                </c:pt>
                <c:pt idx="10907">
                  <c:v>1E-4</c:v>
                </c:pt>
                <c:pt idx="10908">
                  <c:v>1E-4</c:v>
                </c:pt>
                <c:pt idx="10909">
                  <c:v>2.0001000000000002</c:v>
                </c:pt>
                <c:pt idx="10910">
                  <c:v>1E-4</c:v>
                </c:pt>
                <c:pt idx="10911">
                  <c:v>1E-4</c:v>
                </c:pt>
                <c:pt idx="10912">
                  <c:v>1E-4</c:v>
                </c:pt>
                <c:pt idx="10913">
                  <c:v>1E-4</c:v>
                </c:pt>
                <c:pt idx="10914">
                  <c:v>1E-4</c:v>
                </c:pt>
                <c:pt idx="10915">
                  <c:v>1E-4</c:v>
                </c:pt>
                <c:pt idx="10916">
                  <c:v>1E-4</c:v>
                </c:pt>
                <c:pt idx="10917">
                  <c:v>1.0001</c:v>
                </c:pt>
                <c:pt idx="10918">
                  <c:v>4.0000999999999998</c:v>
                </c:pt>
                <c:pt idx="10919">
                  <c:v>7.0000999999999998</c:v>
                </c:pt>
                <c:pt idx="10920">
                  <c:v>2.0001000000000002</c:v>
                </c:pt>
                <c:pt idx="10921">
                  <c:v>5.0000999999999998</c:v>
                </c:pt>
                <c:pt idx="10922">
                  <c:v>4.0000999999999998</c:v>
                </c:pt>
                <c:pt idx="10923">
                  <c:v>1E-4</c:v>
                </c:pt>
                <c:pt idx="10924">
                  <c:v>1.0001</c:v>
                </c:pt>
                <c:pt idx="10925">
                  <c:v>2.0001000000000002</c:v>
                </c:pt>
                <c:pt idx="10926">
                  <c:v>5.0000999999999998</c:v>
                </c:pt>
                <c:pt idx="10927">
                  <c:v>6.0000999999999998</c:v>
                </c:pt>
                <c:pt idx="10928">
                  <c:v>1.0001</c:v>
                </c:pt>
                <c:pt idx="10929">
                  <c:v>1E-4</c:v>
                </c:pt>
                <c:pt idx="10930">
                  <c:v>2.0001000000000002</c:v>
                </c:pt>
                <c:pt idx="10931">
                  <c:v>1E-4</c:v>
                </c:pt>
                <c:pt idx="10932">
                  <c:v>1E-4</c:v>
                </c:pt>
                <c:pt idx="10933">
                  <c:v>1E-4</c:v>
                </c:pt>
                <c:pt idx="10934">
                  <c:v>1E-4</c:v>
                </c:pt>
                <c:pt idx="10935">
                  <c:v>1E-4</c:v>
                </c:pt>
                <c:pt idx="10936">
                  <c:v>1E-4</c:v>
                </c:pt>
                <c:pt idx="10937">
                  <c:v>1E-4</c:v>
                </c:pt>
                <c:pt idx="10938">
                  <c:v>1.0001</c:v>
                </c:pt>
                <c:pt idx="10939">
                  <c:v>1E-4</c:v>
                </c:pt>
                <c:pt idx="10940">
                  <c:v>1E-4</c:v>
                </c:pt>
                <c:pt idx="10941">
                  <c:v>1.0001</c:v>
                </c:pt>
                <c:pt idx="10942">
                  <c:v>1E-4</c:v>
                </c:pt>
                <c:pt idx="10943">
                  <c:v>1.0001</c:v>
                </c:pt>
                <c:pt idx="10944">
                  <c:v>1E-4</c:v>
                </c:pt>
                <c:pt idx="10945">
                  <c:v>1E-4</c:v>
                </c:pt>
                <c:pt idx="10946">
                  <c:v>1E-4</c:v>
                </c:pt>
                <c:pt idx="10947">
                  <c:v>1.0001</c:v>
                </c:pt>
                <c:pt idx="10948">
                  <c:v>1.0001</c:v>
                </c:pt>
                <c:pt idx="10949">
                  <c:v>1E-4</c:v>
                </c:pt>
                <c:pt idx="10950">
                  <c:v>1E-4</c:v>
                </c:pt>
                <c:pt idx="10951">
                  <c:v>1E-4</c:v>
                </c:pt>
                <c:pt idx="10952">
                  <c:v>1E-4</c:v>
                </c:pt>
                <c:pt idx="10953">
                  <c:v>1E-4</c:v>
                </c:pt>
                <c:pt idx="10954">
                  <c:v>1E-4</c:v>
                </c:pt>
                <c:pt idx="10955">
                  <c:v>1.0001</c:v>
                </c:pt>
                <c:pt idx="10956">
                  <c:v>1E-4</c:v>
                </c:pt>
                <c:pt idx="10957">
                  <c:v>2.0001000000000002</c:v>
                </c:pt>
                <c:pt idx="10958">
                  <c:v>2.0001000000000002</c:v>
                </c:pt>
                <c:pt idx="10959">
                  <c:v>2.0001000000000002</c:v>
                </c:pt>
                <c:pt idx="10960">
                  <c:v>1.0001</c:v>
                </c:pt>
                <c:pt idx="10961">
                  <c:v>1E-4</c:v>
                </c:pt>
                <c:pt idx="10962">
                  <c:v>2.0001000000000002</c:v>
                </c:pt>
                <c:pt idx="10963">
                  <c:v>1E-4</c:v>
                </c:pt>
                <c:pt idx="10964">
                  <c:v>1E-4</c:v>
                </c:pt>
                <c:pt idx="10965">
                  <c:v>1E-4</c:v>
                </c:pt>
                <c:pt idx="10966">
                  <c:v>1E-4</c:v>
                </c:pt>
                <c:pt idx="10967">
                  <c:v>1E-4</c:v>
                </c:pt>
                <c:pt idx="10968">
                  <c:v>1.0001</c:v>
                </c:pt>
                <c:pt idx="10969">
                  <c:v>1E-4</c:v>
                </c:pt>
                <c:pt idx="10970">
                  <c:v>2.0001000000000002</c:v>
                </c:pt>
                <c:pt idx="10971">
                  <c:v>1E-4</c:v>
                </c:pt>
                <c:pt idx="10972">
                  <c:v>1E-4</c:v>
                </c:pt>
                <c:pt idx="10973">
                  <c:v>1E-4</c:v>
                </c:pt>
                <c:pt idx="10974">
                  <c:v>1E-4</c:v>
                </c:pt>
                <c:pt idx="10975">
                  <c:v>1.0001</c:v>
                </c:pt>
                <c:pt idx="10976">
                  <c:v>1.0001</c:v>
                </c:pt>
                <c:pt idx="10977">
                  <c:v>1E-4</c:v>
                </c:pt>
                <c:pt idx="10978">
                  <c:v>1.0001</c:v>
                </c:pt>
                <c:pt idx="10979">
                  <c:v>1E-4</c:v>
                </c:pt>
                <c:pt idx="10980">
                  <c:v>1E-4</c:v>
                </c:pt>
                <c:pt idx="10981">
                  <c:v>2.0001000000000002</c:v>
                </c:pt>
                <c:pt idx="10982">
                  <c:v>1E-4</c:v>
                </c:pt>
                <c:pt idx="10983">
                  <c:v>1E-4</c:v>
                </c:pt>
                <c:pt idx="10984">
                  <c:v>1E-4</c:v>
                </c:pt>
                <c:pt idx="10985">
                  <c:v>1E-4</c:v>
                </c:pt>
                <c:pt idx="10986">
                  <c:v>1E-4</c:v>
                </c:pt>
                <c:pt idx="10987">
                  <c:v>1E-4</c:v>
                </c:pt>
                <c:pt idx="10988">
                  <c:v>1.0001</c:v>
                </c:pt>
                <c:pt idx="10989">
                  <c:v>1.0001</c:v>
                </c:pt>
                <c:pt idx="10990">
                  <c:v>2.0001000000000002</c:v>
                </c:pt>
                <c:pt idx="10991">
                  <c:v>6.0000999999999998</c:v>
                </c:pt>
                <c:pt idx="10992">
                  <c:v>13.0001</c:v>
                </c:pt>
                <c:pt idx="10993">
                  <c:v>23.0001</c:v>
                </c:pt>
                <c:pt idx="10994">
                  <c:v>36.000100000000003</c:v>
                </c:pt>
                <c:pt idx="10995">
                  <c:v>24.0001</c:v>
                </c:pt>
                <c:pt idx="10996">
                  <c:v>9.0000999999999998</c:v>
                </c:pt>
                <c:pt idx="10997">
                  <c:v>5.0000999999999998</c:v>
                </c:pt>
                <c:pt idx="10998">
                  <c:v>3.0001000000000002</c:v>
                </c:pt>
                <c:pt idx="10999">
                  <c:v>4.0000999999999998</c:v>
                </c:pt>
                <c:pt idx="11000">
                  <c:v>1E-4</c:v>
                </c:pt>
                <c:pt idx="11001">
                  <c:v>1E-4</c:v>
                </c:pt>
                <c:pt idx="11002">
                  <c:v>1E-4</c:v>
                </c:pt>
                <c:pt idx="11003">
                  <c:v>1.0001</c:v>
                </c:pt>
                <c:pt idx="11004">
                  <c:v>1E-4</c:v>
                </c:pt>
                <c:pt idx="11005">
                  <c:v>1.0001</c:v>
                </c:pt>
                <c:pt idx="11006">
                  <c:v>2.0001000000000002</c:v>
                </c:pt>
                <c:pt idx="11007">
                  <c:v>1E-4</c:v>
                </c:pt>
                <c:pt idx="11008">
                  <c:v>1E-4</c:v>
                </c:pt>
                <c:pt idx="11009">
                  <c:v>1E-4</c:v>
                </c:pt>
                <c:pt idx="11010">
                  <c:v>1E-4</c:v>
                </c:pt>
                <c:pt idx="11011">
                  <c:v>1E-4</c:v>
                </c:pt>
                <c:pt idx="11012">
                  <c:v>1.0001</c:v>
                </c:pt>
                <c:pt idx="11013">
                  <c:v>1.0001</c:v>
                </c:pt>
                <c:pt idx="11014">
                  <c:v>1E-4</c:v>
                </c:pt>
                <c:pt idx="11015">
                  <c:v>1E-4</c:v>
                </c:pt>
                <c:pt idx="11016">
                  <c:v>1E-4</c:v>
                </c:pt>
                <c:pt idx="11017">
                  <c:v>1.0001</c:v>
                </c:pt>
                <c:pt idx="11018">
                  <c:v>1E-4</c:v>
                </c:pt>
                <c:pt idx="11019">
                  <c:v>1E-4</c:v>
                </c:pt>
                <c:pt idx="11020">
                  <c:v>1E-4</c:v>
                </c:pt>
                <c:pt idx="11021">
                  <c:v>1E-4</c:v>
                </c:pt>
                <c:pt idx="11022">
                  <c:v>1E-4</c:v>
                </c:pt>
                <c:pt idx="11023">
                  <c:v>1.0001</c:v>
                </c:pt>
                <c:pt idx="11024">
                  <c:v>1E-4</c:v>
                </c:pt>
                <c:pt idx="11025">
                  <c:v>1.0001</c:v>
                </c:pt>
                <c:pt idx="11026">
                  <c:v>1E-4</c:v>
                </c:pt>
                <c:pt idx="11027">
                  <c:v>1E-4</c:v>
                </c:pt>
                <c:pt idx="11028">
                  <c:v>1E-4</c:v>
                </c:pt>
                <c:pt idx="11029">
                  <c:v>1E-4</c:v>
                </c:pt>
                <c:pt idx="11030">
                  <c:v>1.0001</c:v>
                </c:pt>
                <c:pt idx="11031">
                  <c:v>6.0000999999999998</c:v>
                </c:pt>
                <c:pt idx="11032">
                  <c:v>3.0001000000000002</c:v>
                </c:pt>
                <c:pt idx="11033">
                  <c:v>2.0001000000000002</c:v>
                </c:pt>
                <c:pt idx="11034">
                  <c:v>1E-4</c:v>
                </c:pt>
                <c:pt idx="11035">
                  <c:v>3.0001000000000002</c:v>
                </c:pt>
                <c:pt idx="11036">
                  <c:v>1.0001</c:v>
                </c:pt>
                <c:pt idx="11037">
                  <c:v>2.0001000000000002</c:v>
                </c:pt>
                <c:pt idx="11038">
                  <c:v>1.0001</c:v>
                </c:pt>
                <c:pt idx="11039">
                  <c:v>2.0001000000000002</c:v>
                </c:pt>
                <c:pt idx="11040">
                  <c:v>1E-4</c:v>
                </c:pt>
                <c:pt idx="11041">
                  <c:v>2.0001000000000002</c:v>
                </c:pt>
                <c:pt idx="11042">
                  <c:v>1E-4</c:v>
                </c:pt>
                <c:pt idx="11043">
                  <c:v>1E-4</c:v>
                </c:pt>
                <c:pt idx="11044">
                  <c:v>1E-4</c:v>
                </c:pt>
                <c:pt idx="11045">
                  <c:v>1E-4</c:v>
                </c:pt>
                <c:pt idx="11046">
                  <c:v>1E-4</c:v>
                </c:pt>
                <c:pt idx="11047">
                  <c:v>1E-4</c:v>
                </c:pt>
                <c:pt idx="11048">
                  <c:v>1E-4</c:v>
                </c:pt>
                <c:pt idx="11049">
                  <c:v>1E-4</c:v>
                </c:pt>
                <c:pt idx="11050">
                  <c:v>1E-4</c:v>
                </c:pt>
                <c:pt idx="11051">
                  <c:v>1E-4</c:v>
                </c:pt>
                <c:pt idx="11052">
                  <c:v>1E-4</c:v>
                </c:pt>
                <c:pt idx="11053">
                  <c:v>1.0001</c:v>
                </c:pt>
                <c:pt idx="11054">
                  <c:v>1.0001</c:v>
                </c:pt>
                <c:pt idx="11055">
                  <c:v>1.0001</c:v>
                </c:pt>
                <c:pt idx="11056">
                  <c:v>1E-4</c:v>
                </c:pt>
                <c:pt idx="11057">
                  <c:v>1E-4</c:v>
                </c:pt>
                <c:pt idx="11058">
                  <c:v>1E-4</c:v>
                </c:pt>
                <c:pt idx="11059">
                  <c:v>1.0001</c:v>
                </c:pt>
                <c:pt idx="11060">
                  <c:v>1E-4</c:v>
                </c:pt>
                <c:pt idx="11061">
                  <c:v>1E-4</c:v>
                </c:pt>
                <c:pt idx="11062">
                  <c:v>1E-4</c:v>
                </c:pt>
                <c:pt idx="11063">
                  <c:v>1E-4</c:v>
                </c:pt>
                <c:pt idx="11064">
                  <c:v>1.0001</c:v>
                </c:pt>
                <c:pt idx="11065">
                  <c:v>1.0001</c:v>
                </c:pt>
                <c:pt idx="11066">
                  <c:v>1E-4</c:v>
                </c:pt>
                <c:pt idx="11067">
                  <c:v>2.0001000000000002</c:v>
                </c:pt>
                <c:pt idx="11068">
                  <c:v>5.0000999999999998</c:v>
                </c:pt>
                <c:pt idx="11069">
                  <c:v>2.0001000000000002</c:v>
                </c:pt>
                <c:pt idx="11070">
                  <c:v>1.0001</c:v>
                </c:pt>
                <c:pt idx="11071">
                  <c:v>1.0001</c:v>
                </c:pt>
                <c:pt idx="11072">
                  <c:v>2.0001000000000002</c:v>
                </c:pt>
                <c:pt idx="11073">
                  <c:v>1E-4</c:v>
                </c:pt>
                <c:pt idx="11074">
                  <c:v>1.0001</c:v>
                </c:pt>
                <c:pt idx="11075">
                  <c:v>2.0001000000000002</c:v>
                </c:pt>
                <c:pt idx="11076">
                  <c:v>1.0001</c:v>
                </c:pt>
                <c:pt idx="11077">
                  <c:v>1E-4</c:v>
                </c:pt>
                <c:pt idx="11078">
                  <c:v>1E-4</c:v>
                </c:pt>
                <c:pt idx="11079">
                  <c:v>1E-4</c:v>
                </c:pt>
                <c:pt idx="11080">
                  <c:v>1E-4</c:v>
                </c:pt>
                <c:pt idx="11081">
                  <c:v>1E-4</c:v>
                </c:pt>
                <c:pt idx="11082">
                  <c:v>1.0001</c:v>
                </c:pt>
                <c:pt idx="11083">
                  <c:v>1E-4</c:v>
                </c:pt>
                <c:pt idx="11084">
                  <c:v>1E-4</c:v>
                </c:pt>
                <c:pt idx="11085">
                  <c:v>1E-4</c:v>
                </c:pt>
                <c:pt idx="11086">
                  <c:v>1E-4</c:v>
                </c:pt>
                <c:pt idx="11087">
                  <c:v>1.0001</c:v>
                </c:pt>
                <c:pt idx="11088">
                  <c:v>1E-4</c:v>
                </c:pt>
                <c:pt idx="11089">
                  <c:v>1.0001</c:v>
                </c:pt>
                <c:pt idx="11090">
                  <c:v>1.0001</c:v>
                </c:pt>
                <c:pt idx="11091">
                  <c:v>1E-4</c:v>
                </c:pt>
                <c:pt idx="11092">
                  <c:v>1E-4</c:v>
                </c:pt>
                <c:pt idx="11093">
                  <c:v>1.0001</c:v>
                </c:pt>
                <c:pt idx="11094">
                  <c:v>1E-4</c:v>
                </c:pt>
                <c:pt idx="11095">
                  <c:v>1.0001</c:v>
                </c:pt>
                <c:pt idx="11096">
                  <c:v>1E-4</c:v>
                </c:pt>
                <c:pt idx="11097">
                  <c:v>1E-4</c:v>
                </c:pt>
                <c:pt idx="11098">
                  <c:v>1E-4</c:v>
                </c:pt>
                <c:pt idx="11099">
                  <c:v>1E-4</c:v>
                </c:pt>
                <c:pt idx="11100">
                  <c:v>1E-4</c:v>
                </c:pt>
                <c:pt idx="11101">
                  <c:v>1E-4</c:v>
                </c:pt>
                <c:pt idx="11102">
                  <c:v>1.0001</c:v>
                </c:pt>
                <c:pt idx="11103">
                  <c:v>1E-4</c:v>
                </c:pt>
                <c:pt idx="11104">
                  <c:v>3.0001000000000002</c:v>
                </c:pt>
                <c:pt idx="11105">
                  <c:v>2.0001000000000002</c:v>
                </c:pt>
                <c:pt idx="11106">
                  <c:v>1E-4</c:v>
                </c:pt>
                <c:pt idx="11107">
                  <c:v>1.0001</c:v>
                </c:pt>
                <c:pt idx="11108">
                  <c:v>3.0001000000000002</c:v>
                </c:pt>
                <c:pt idx="11109">
                  <c:v>1.0001</c:v>
                </c:pt>
                <c:pt idx="11110">
                  <c:v>1.0001</c:v>
                </c:pt>
                <c:pt idx="11111">
                  <c:v>2.0001000000000002</c:v>
                </c:pt>
                <c:pt idx="11112">
                  <c:v>1E-4</c:v>
                </c:pt>
                <c:pt idx="11113">
                  <c:v>1.0001</c:v>
                </c:pt>
                <c:pt idx="11114">
                  <c:v>1.0001</c:v>
                </c:pt>
                <c:pt idx="11115">
                  <c:v>1E-4</c:v>
                </c:pt>
                <c:pt idx="11116">
                  <c:v>1E-4</c:v>
                </c:pt>
                <c:pt idx="11117">
                  <c:v>1E-4</c:v>
                </c:pt>
                <c:pt idx="11118">
                  <c:v>1E-4</c:v>
                </c:pt>
                <c:pt idx="11119">
                  <c:v>1.0001</c:v>
                </c:pt>
                <c:pt idx="11120">
                  <c:v>1.0001</c:v>
                </c:pt>
                <c:pt idx="11121">
                  <c:v>1.0001</c:v>
                </c:pt>
                <c:pt idx="11122">
                  <c:v>1.0001</c:v>
                </c:pt>
                <c:pt idx="11123">
                  <c:v>1E-4</c:v>
                </c:pt>
                <c:pt idx="11124">
                  <c:v>1E-4</c:v>
                </c:pt>
                <c:pt idx="11125">
                  <c:v>1.0001</c:v>
                </c:pt>
                <c:pt idx="11126">
                  <c:v>1E-4</c:v>
                </c:pt>
                <c:pt idx="11127">
                  <c:v>1E-4</c:v>
                </c:pt>
                <c:pt idx="11128">
                  <c:v>1E-4</c:v>
                </c:pt>
                <c:pt idx="11129">
                  <c:v>1E-4</c:v>
                </c:pt>
                <c:pt idx="11130">
                  <c:v>1E-4</c:v>
                </c:pt>
                <c:pt idx="11131">
                  <c:v>1E-4</c:v>
                </c:pt>
                <c:pt idx="11132">
                  <c:v>1E-4</c:v>
                </c:pt>
                <c:pt idx="11133">
                  <c:v>1E-4</c:v>
                </c:pt>
                <c:pt idx="11134">
                  <c:v>1E-4</c:v>
                </c:pt>
                <c:pt idx="11135">
                  <c:v>1E-4</c:v>
                </c:pt>
                <c:pt idx="11136">
                  <c:v>1E-4</c:v>
                </c:pt>
                <c:pt idx="11137">
                  <c:v>4.0000999999999998</c:v>
                </c:pt>
                <c:pt idx="11138">
                  <c:v>1E-4</c:v>
                </c:pt>
                <c:pt idx="11139">
                  <c:v>1E-4</c:v>
                </c:pt>
                <c:pt idx="11140">
                  <c:v>1E-4</c:v>
                </c:pt>
                <c:pt idx="11141">
                  <c:v>1E-4</c:v>
                </c:pt>
                <c:pt idx="11142">
                  <c:v>3.0001000000000002</c:v>
                </c:pt>
                <c:pt idx="11143">
                  <c:v>1.0001</c:v>
                </c:pt>
                <c:pt idx="11144">
                  <c:v>2.0001000000000002</c:v>
                </c:pt>
                <c:pt idx="11145">
                  <c:v>1.0001</c:v>
                </c:pt>
                <c:pt idx="11146">
                  <c:v>2.0001000000000002</c:v>
                </c:pt>
                <c:pt idx="11147">
                  <c:v>1.0001</c:v>
                </c:pt>
                <c:pt idx="11148">
                  <c:v>1E-4</c:v>
                </c:pt>
                <c:pt idx="11149">
                  <c:v>1E-4</c:v>
                </c:pt>
                <c:pt idx="11150">
                  <c:v>1.0001</c:v>
                </c:pt>
                <c:pt idx="11151">
                  <c:v>1E-4</c:v>
                </c:pt>
                <c:pt idx="11152">
                  <c:v>1E-4</c:v>
                </c:pt>
                <c:pt idx="11153">
                  <c:v>1E-4</c:v>
                </c:pt>
                <c:pt idx="11154">
                  <c:v>1E-4</c:v>
                </c:pt>
                <c:pt idx="11155">
                  <c:v>1E-4</c:v>
                </c:pt>
                <c:pt idx="11156">
                  <c:v>1E-4</c:v>
                </c:pt>
                <c:pt idx="11157">
                  <c:v>1E-4</c:v>
                </c:pt>
                <c:pt idx="11158">
                  <c:v>1E-4</c:v>
                </c:pt>
                <c:pt idx="11159">
                  <c:v>1E-4</c:v>
                </c:pt>
                <c:pt idx="11160">
                  <c:v>1E-4</c:v>
                </c:pt>
                <c:pt idx="11161">
                  <c:v>1E-4</c:v>
                </c:pt>
                <c:pt idx="11162">
                  <c:v>2.0001000000000002</c:v>
                </c:pt>
                <c:pt idx="11163">
                  <c:v>1.0001</c:v>
                </c:pt>
                <c:pt idx="11164">
                  <c:v>1E-4</c:v>
                </c:pt>
                <c:pt idx="11165">
                  <c:v>1E-4</c:v>
                </c:pt>
                <c:pt idx="11166">
                  <c:v>1E-4</c:v>
                </c:pt>
                <c:pt idx="11167">
                  <c:v>1E-4</c:v>
                </c:pt>
                <c:pt idx="11168">
                  <c:v>1E-4</c:v>
                </c:pt>
                <c:pt idx="11169">
                  <c:v>1E-4</c:v>
                </c:pt>
                <c:pt idx="11170">
                  <c:v>1E-4</c:v>
                </c:pt>
                <c:pt idx="11171">
                  <c:v>1E-4</c:v>
                </c:pt>
                <c:pt idx="11172">
                  <c:v>1E-4</c:v>
                </c:pt>
                <c:pt idx="11173">
                  <c:v>1E-4</c:v>
                </c:pt>
                <c:pt idx="11174">
                  <c:v>1E-4</c:v>
                </c:pt>
                <c:pt idx="11175">
                  <c:v>1E-4</c:v>
                </c:pt>
                <c:pt idx="11176">
                  <c:v>1E-4</c:v>
                </c:pt>
                <c:pt idx="11177">
                  <c:v>1.0001</c:v>
                </c:pt>
                <c:pt idx="11178">
                  <c:v>2.0001000000000002</c:v>
                </c:pt>
                <c:pt idx="11179">
                  <c:v>1E-4</c:v>
                </c:pt>
                <c:pt idx="11180">
                  <c:v>2.0001000000000002</c:v>
                </c:pt>
                <c:pt idx="11181">
                  <c:v>1E-4</c:v>
                </c:pt>
                <c:pt idx="11182">
                  <c:v>1E-4</c:v>
                </c:pt>
                <c:pt idx="11183">
                  <c:v>1.0001</c:v>
                </c:pt>
                <c:pt idx="11184">
                  <c:v>2.0001000000000002</c:v>
                </c:pt>
                <c:pt idx="11185">
                  <c:v>1.0001</c:v>
                </c:pt>
                <c:pt idx="11186">
                  <c:v>2.0001000000000002</c:v>
                </c:pt>
                <c:pt idx="11187">
                  <c:v>1.0001</c:v>
                </c:pt>
                <c:pt idx="11188">
                  <c:v>1E-4</c:v>
                </c:pt>
                <c:pt idx="11189">
                  <c:v>2.0001000000000002</c:v>
                </c:pt>
                <c:pt idx="11190">
                  <c:v>1E-4</c:v>
                </c:pt>
                <c:pt idx="11191">
                  <c:v>1E-4</c:v>
                </c:pt>
                <c:pt idx="11192">
                  <c:v>1E-4</c:v>
                </c:pt>
                <c:pt idx="11193">
                  <c:v>1.0001</c:v>
                </c:pt>
                <c:pt idx="11194">
                  <c:v>1E-4</c:v>
                </c:pt>
                <c:pt idx="11195">
                  <c:v>1E-4</c:v>
                </c:pt>
                <c:pt idx="11196">
                  <c:v>1E-4</c:v>
                </c:pt>
                <c:pt idx="11197">
                  <c:v>1E-4</c:v>
                </c:pt>
                <c:pt idx="11198">
                  <c:v>1E-4</c:v>
                </c:pt>
                <c:pt idx="11199">
                  <c:v>1E-4</c:v>
                </c:pt>
                <c:pt idx="11200">
                  <c:v>1E-4</c:v>
                </c:pt>
                <c:pt idx="11201">
                  <c:v>1E-4</c:v>
                </c:pt>
                <c:pt idx="11202">
                  <c:v>1E-4</c:v>
                </c:pt>
                <c:pt idx="11203">
                  <c:v>1E-4</c:v>
                </c:pt>
                <c:pt idx="11204">
                  <c:v>1E-4</c:v>
                </c:pt>
                <c:pt idx="11205">
                  <c:v>1E-4</c:v>
                </c:pt>
                <c:pt idx="11206">
                  <c:v>1E-4</c:v>
                </c:pt>
                <c:pt idx="11207">
                  <c:v>1E-4</c:v>
                </c:pt>
                <c:pt idx="11208">
                  <c:v>1.0001</c:v>
                </c:pt>
                <c:pt idx="11209">
                  <c:v>1E-4</c:v>
                </c:pt>
                <c:pt idx="11210">
                  <c:v>1.0001</c:v>
                </c:pt>
                <c:pt idx="11211">
                  <c:v>1E-4</c:v>
                </c:pt>
                <c:pt idx="11212">
                  <c:v>1.0001</c:v>
                </c:pt>
                <c:pt idx="11213">
                  <c:v>3.0001000000000002</c:v>
                </c:pt>
                <c:pt idx="11214">
                  <c:v>5.0000999999999998</c:v>
                </c:pt>
                <c:pt idx="11215">
                  <c:v>5.0000999999999998</c:v>
                </c:pt>
                <c:pt idx="11216">
                  <c:v>5.0000999999999998</c:v>
                </c:pt>
                <c:pt idx="11217">
                  <c:v>1.0001</c:v>
                </c:pt>
                <c:pt idx="11218">
                  <c:v>1E-4</c:v>
                </c:pt>
                <c:pt idx="11219">
                  <c:v>1.0001</c:v>
                </c:pt>
                <c:pt idx="11220">
                  <c:v>2.0001000000000002</c:v>
                </c:pt>
                <c:pt idx="11221">
                  <c:v>2.0001000000000002</c:v>
                </c:pt>
                <c:pt idx="11222">
                  <c:v>1E-4</c:v>
                </c:pt>
                <c:pt idx="11223">
                  <c:v>1E-4</c:v>
                </c:pt>
                <c:pt idx="11224">
                  <c:v>1E-4</c:v>
                </c:pt>
                <c:pt idx="11225">
                  <c:v>1E-4</c:v>
                </c:pt>
                <c:pt idx="11226">
                  <c:v>1E-4</c:v>
                </c:pt>
                <c:pt idx="11227">
                  <c:v>1E-4</c:v>
                </c:pt>
                <c:pt idx="11228">
                  <c:v>1E-4</c:v>
                </c:pt>
                <c:pt idx="11229">
                  <c:v>1E-4</c:v>
                </c:pt>
                <c:pt idx="11230">
                  <c:v>1E-4</c:v>
                </c:pt>
                <c:pt idx="11231">
                  <c:v>1.0001</c:v>
                </c:pt>
                <c:pt idx="11232">
                  <c:v>1E-4</c:v>
                </c:pt>
                <c:pt idx="11233">
                  <c:v>1E-4</c:v>
                </c:pt>
                <c:pt idx="11234">
                  <c:v>1E-4</c:v>
                </c:pt>
                <c:pt idx="11235">
                  <c:v>1E-4</c:v>
                </c:pt>
                <c:pt idx="11236">
                  <c:v>1.0001</c:v>
                </c:pt>
                <c:pt idx="11237">
                  <c:v>1E-4</c:v>
                </c:pt>
                <c:pt idx="11238">
                  <c:v>1E-4</c:v>
                </c:pt>
                <c:pt idx="11239">
                  <c:v>1.0001</c:v>
                </c:pt>
                <c:pt idx="11240">
                  <c:v>1E-4</c:v>
                </c:pt>
                <c:pt idx="11241">
                  <c:v>1E-4</c:v>
                </c:pt>
                <c:pt idx="11242">
                  <c:v>1E-4</c:v>
                </c:pt>
                <c:pt idx="11243">
                  <c:v>1E-4</c:v>
                </c:pt>
                <c:pt idx="11244">
                  <c:v>1.0001</c:v>
                </c:pt>
                <c:pt idx="11245">
                  <c:v>1E-4</c:v>
                </c:pt>
                <c:pt idx="11246">
                  <c:v>1E-4</c:v>
                </c:pt>
                <c:pt idx="11247">
                  <c:v>1E-4</c:v>
                </c:pt>
                <c:pt idx="11248">
                  <c:v>1E-4</c:v>
                </c:pt>
                <c:pt idx="11249">
                  <c:v>3.0001000000000002</c:v>
                </c:pt>
                <c:pt idx="11250">
                  <c:v>1.0001</c:v>
                </c:pt>
                <c:pt idx="11251">
                  <c:v>6.0000999999999998</c:v>
                </c:pt>
                <c:pt idx="11252">
                  <c:v>3.0001000000000002</c:v>
                </c:pt>
                <c:pt idx="11253">
                  <c:v>2.0001000000000002</c:v>
                </c:pt>
                <c:pt idx="11254">
                  <c:v>1.0001</c:v>
                </c:pt>
                <c:pt idx="11255">
                  <c:v>1.0001</c:v>
                </c:pt>
                <c:pt idx="11256">
                  <c:v>2.0001000000000002</c:v>
                </c:pt>
                <c:pt idx="11257">
                  <c:v>2.0001000000000002</c:v>
                </c:pt>
                <c:pt idx="11258">
                  <c:v>2.0001000000000002</c:v>
                </c:pt>
                <c:pt idx="11259">
                  <c:v>2.0001000000000002</c:v>
                </c:pt>
                <c:pt idx="11260">
                  <c:v>1.0001</c:v>
                </c:pt>
                <c:pt idx="11261">
                  <c:v>1E-4</c:v>
                </c:pt>
                <c:pt idx="11262">
                  <c:v>1.0001</c:v>
                </c:pt>
                <c:pt idx="11263">
                  <c:v>1E-4</c:v>
                </c:pt>
                <c:pt idx="11264">
                  <c:v>1E-4</c:v>
                </c:pt>
                <c:pt idx="11265">
                  <c:v>1E-4</c:v>
                </c:pt>
                <c:pt idx="11266">
                  <c:v>1.0001</c:v>
                </c:pt>
                <c:pt idx="11267">
                  <c:v>1E-4</c:v>
                </c:pt>
                <c:pt idx="11268">
                  <c:v>1E-4</c:v>
                </c:pt>
                <c:pt idx="11269">
                  <c:v>1E-4</c:v>
                </c:pt>
                <c:pt idx="11270">
                  <c:v>1E-4</c:v>
                </c:pt>
                <c:pt idx="11271">
                  <c:v>1.0001</c:v>
                </c:pt>
                <c:pt idx="11272">
                  <c:v>1.0001</c:v>
                </c:pt>
                <c:pt idx="11273">
                  <c:v>1E-4</c:v>
                </c:pt>
                <c:pt idx="11274">
                  <c:v>1E-4</c:v>
                </c:pt>
                <c:pt idx="11275">
                  <c:v>1E-4</c:v>
                </c:pt>
                <c:pt idx="11276">
                  <c:v>1E-4</c:v>
                </c:pt>
                <c:pt idx="11277">
                  <c:v>1E-4</c:v>
                </c:pt>
                <c:pt idx="11278">
                  <c:v>1E-4</c:v>
                </c:pt>
                <c:pt idx="11279">
                  <c:v>1.0001</c:v>
                </c:pt>
                <c:pt idx="11280">
                  <c:v>1E-4</c:v>
                </c:pt>
                <c:pt idx="11281">
                  <c:v>1.0001</c:v>
                </c:pt>
                <c:pt idx="11282">
                  <c:v>1.0001</c:v>
                </c:pt>
                <c:pt idx="11283">
                  <c:v>1.0001</c:v>
                </c:pt>
                <c:pt idx="11284">
                  <c:v>3.0001000000000002</c:v>
                </c:pt>
                <c:pt idx="11285">
                  <c:v>5.0000999999999998</c:v>
                </c:pt>
                <c:pt idx="11286">
                  <c:v>23.0001</c:v>
                </c:pt>
                <c:pt idx="11287">
                  <c:v>34.000100000000003</c:v>
                </c:pt>
                <c:pt idx="11288">
                  <c:v>20.0001</c:v>
                </c:pt>
                <c:pt idx="11289">
                  <c:v>3.0001000000000002</c:v>
                </c:pt>
                <c:pt idx="11290">
                  <c:v>1.0001</c:v>
                </c:pt>
                <c:pt idx="11291">
                  <c:v>1.0001</c:v>
                </c:pt>
                <c:pt idx="11292">
                  <c:v>2.0001000000000002</c:v>
                </c:pt>
                <c:pt idx="11293">
                  <c:v>2.0001000000000002</c:v>
                </c:pt>
                <c:pt idx="11294">
                  <c:v>2.0001000000000002</c:v>
                </c:pt>
                <c:pt idx="11295">
                  <c:v>1.0001</c:v>
                </c:pt>
                <c:pt idx="11296">
                  <c:v>1.0001</c:v>
                </c:pt>
                <c:pt idx="11297">
                  <c:v>1E-4</c:v>
                </c:pt>
                <c:pt idx="11298">
                  <c:v>1.0001</c:v>
                </c:pt>
                <c:pt idx="11299">
                  <c:v>1E-4</c:v>
                </c:pt>
                <c:pt idx="11300">
                  <c:v>1E-4</c:v>
                </c:pt>
                <c:pt idx="11301">
                  <c:v>1E-4</c:v>
                </c:pt>
                <c:pt idx="11302">
                  <c:v>1E-4</c:v>
                </c:pt>
                <c:pt idx="11303">
                  <c:v>1E-4</c:v>
                </c:pt>
                <c:pt idx="11304">
                  <c:v>2.0001000000000002</c:v>
                </c:pt>
                <c:pt idx="11305">
                  <c:v>1E-4</c:v>
                </c:pt>
                <c:pt idx="11306">
                  <c:v>1E-4</c:v>
                </c:pt>
                <c:pt idx="11307">
                  <c:v>1E-4</c:v>
                </c:pt>
                <c:pt idx="11308">
                  <c:v>1E-4</c:v>
                </c:pt>
                <c:pt idx="11309">
                  <c:v>1E-4</c:v>
                </c:pt>
                <c:pt idx="11310">
                  <c:v>1E-4</c:v>
                </c:pt>
                <c:pt idx="11311">
                  <c:v>1E-4</c:v>
                </c:pt>
                <c:pt idx="11312">
                  <c:v>1E-4</c:v>
                </c:pt>
                <c:pt idx="11313">
                  <c:v>1E-4</c:v>
                </c:pt>
                <c:pt idx="11314">
                  <c:v>1E-4</c:v>
                </c:pt>
                <c:pt idx="11315">
                  <c:v>1E-4</c:v>
                </c:pt>
                <c:pt idx="11316">
                  <c:v>1E-4</c:v>
                </c:pt>
                <c:pt idx="11317">
                  <c:v>1E-4</c:v>
                </c:pt>
                <c:pt idx="11318">
                  <c:v>1E-4</c:v>
                </c:pt>
                <c:pt idx="11319">
                  <c:v>1E-4</c:v>
                </c:pt>
                <c:pt idx="11320">
                  <c:v>1E-4</c:v>
                </c:pt>
                <c:pt idx="11321">
                  <c:v>2.0001000000000002</c:v>
                </c:pt>
                <c:pt idx="11322">
                  <c:v>6.0000999999999998</c:v>
                </c:pt>
                <c:pt idx="11323">
                  <c:v>3.0001000000000002</c:v>
                </c:pt>
                <c:pt idx="11324">
                  <c:v>10.0001</c:v>
                </c:pt>
                <c:pt idx="11325">
                  <c:v>1.0001</c:v>
                </c:pt>
                <c:pt idx="11326">
                  <c:v>4.0000999999999998</c:v>
                </c:pt>
                <c:pt idx="11327">
                  <c:v>1E-4</c:v>
                </c:pt>
                <c:pt idx="11328">
                  <c:v>1E-4</c:v>
                </c:pt>
                <c:pt idx="11329">
                  <c:v>2.0001000000000002</c:v>
                </c:pt>
                <c:pt idx="11330">
                  <c:v>1.0001</c:v>
                </c:pt>
                <c:pt idx="11331">
                  <c:v>1E-4</c:v>
                </c:pt>
                <c:pt idx="11332">
                  <c:v>2.0001000000000002</c:v>
                </c:pt>
                <c:pt idx="11333">
                  <c:v>1E-4</c:v>
                </c:pt>
                <c:pt idx="11334">
                  <c:v>1E-4</c:v>
                </c:pt>
                <c:pt idx="11335">
                  <c:v>1E-4</c:v>
                </c:pt>
                <c:pt idx="11336">
                  <c:v>1.0001</c:v>
                </c:pt>
                <c:pt idx="11337">
                  <c:v>1E-4</c:v>
                </c:pt>
                <c:pt idx="11338">
                  <c:v>1E-4</c:v>
                </c:pt>
                <c:pt idx="11339">
                  <c:v>1E-4</c:v>
                </c:pt>
                <c:pt idx="11340">
                  <c:v>1E-4</c:v>
                </c:pt>
                <c:pt idx="11341">
                  <c:v>1E-4</c:v>
                </c:pt>
                <c:pt idx="11342">
                  <c:v>1E-4</c:v>
                </c:pt>
                <c:pt idx="11343">
                  <c:v>1E-4</c:v>
                </c:pt>
                <c:pt idx="11344">
                  <c:v>1E-4</c:v>
                </c:pt>
                <c:pt idx="11345">
                  <c:v>1E-4</c:v>
                </c:pt>
                <c:pt idx="11346">
                  <c:v>1E-4</c:v>
                </c:pt>
                <c:pt idx="11347">
                  <c:v>1E-4</c:v>
                </c:pt>
                <c:pt idx="11348">
                  <c:v>1E-4</c:v>
                </c:pt>
                <c:pt idx="11349">
                  <c:v>1E-4</c:v>
                </c:pt>
                <c:pt idx="11350">
                  <c:v>2.0001000000000002</c:v>
                </c:pt>
                <c:pt idx="11351">
                  <c:v>1E-4</c:v>
                </c:pt>
                <c:pt idx="11352">
                  <c:v>1E-4</c:v>
                </c:pt>
                <c:pt idx="11353">
                  <c:v>1E-4</c:v>
                </c:pt>
                <c:pt idx="11354">
                  <c:v>1E-4</c:v>
                </c:pt>
                <c:pt idx="11355">
                  <c:v>2.0001000000000002</c:v>
                </c:pt>
                <c:pt idx="11356">
                  <c:v>1E-4</c:v>
                </c:pt>
                <c:pt idx="11357">
                  <c:v>1E-4</c:v>
                </c:pt>
                <c:pt idx="11358">
                  <c:v>3.0001000000000002</c:v>
                </c:pt>
                <c:pt idx="11359">
                  <c:v>7.0000999999999998</c:v>
                </c:pt>
                <c:pt idx="11360">
                  <c:v>4.0000999999999998</c:v>
                </c:pt>
                <c:pt idx="11361">
                  <c:v>5.0000999999999998</c:v>
                </c:pt>
                <c:pt idx="11362">
                  <c:v>1.0001</c:v>
                </c:pt>
                <c:pt idx="11363">
                  <c:v>1E-4</c:v>
                </c:pt>
                <c:pt idx="11364">
                  <c:v>1.0001</c:v>
                </c:pt>
                <c:pt idx="11365">
                  <c:v>2.0001000000000002</c:v>
                </c:pt>
                <c:pt idx="11366">
                  <c:v>1E-4</c:v>
                </c:pt>
                <c:pt idx="11367">
                  <c:v>1.0001</c:v>
                </c:pt>
                <c:pt idx="11368">
                  <c:v>1E-4</c:v>
                </c:pt>
                <c:pt idx="11369">
                  <c:v>1.0001</c:v>
                </c:pt>
                <c:pt idx="11370">
                  <c:v>1E-4</c:v>
                </c:pt>
                <c:pt idx="11371">
                  <c:v>1E-4</c:v>
                </c:pt>
                <c:pt idx="11372">
                  <c:v>1E-4</c:v>
                </c:pt>
                <c:pt idx="11373">
                  <c:v>1E-4</c:v>
                </c:pt>
                <c:pt idx="11374">
                  <c:v>1E-4</c:v>
                </c:pt>
                <c:pt idx="11375">
                  <c:v>1E-4</c:v>
                </c:pt>
                <c:pt idx="11376">
                  <c:v>1E-4</c:v>
                </c:pt>
                <c:pt idx="11377">
                  <c:v>1E-4</c:v>
                </c:pt>
                <c:pt idx="11378">
                  <c:v>1E-4</c:v>
                </c:pt>
                <c:pt idx="11379">
                  <c:v>1E-4</c:v>
                </c:pt>
                <c:pt idx="11380">
                  <c:v>1E-4</c:v>
                </c:pt>
                <c:pt idx="11381">
                  <c:v>1E-4</c:v>
                </c:pt>
                <c:pt idx="11382">
                  <c:v>1E-4</c:v>
                </c:pt>
                <c:pt idx="11383">
                  <c:v>1E-4</c:v>
                </c:pt>
                <c:pt idx="11384">
                  <c:v>1E-4</c:v>
                </c:pt>
                <c:pt idx="11385">
                  <c:v>1.0001</c:v>
                </c:pt>
                <c:pt idx="11386">
                  <c:v>1.0001</c:v>
                </c:pt>
                <c:pt idx="11387">
                  <c:v>1.0001</c:v>
                </c:pt>
                <c:pt idx="11388">
                  <c:v>1.0001</c:v>
                </c:pt>
                <c:pt idx="11389">
                  <c:v>1.0001</c:v>
                </c:pt>
                <c:pt idx="11390">
                  <c:v>3.0001000000000002</c:v>
                </c:pt>
                <c:pt idx="11391">
                  <c:v>4.0000999999999998</c:v>
                </c:pt>
                <c:pt idx="11392">
                  <c:v>5.0000999999999998</c:v>
                </c:pt>
                <c:pt idx="11393">
                  <c:v>7.0000999999999998</c:v>
                </c:pt>
                <c:pt idx="11394">
                  <c:v>17.0001</c:v>
                </c:pt>
                <c:pt idx="11395">
                  <c:v>11.0001</c:v>
                </c:pt>
                <c:pt idx="11396">
                  <c:v>7.0000999999999998</c:v>
                </c:pt>
                <c:pt idx="11397">
                  <c:v>2.0001000000000002</c:v>
                </c:pt>
                <c:pt idx="11398">
                  <c:v>4.0000999999999998</c:v>
                </c:pt>
                <c:pt idx="11399">
                  <c:v>1E-4</c:v>
                </c:pt>
                <c:pt idx="11400">
                  <c:v>3.0001000000000002</c:v>
                </c:pt>
                <c:pt idx="11401">
                  <c:v>1.0001</c:v>
                </c:pt>
                <c:pt idx="11402">
                  <c:v>2.0001000000000002</c:v>
                </c:pt>
                <c:pt idx="11403">
                  <c:v>1.0001</c:v>
                </c:pt>
                <c:pt idx="11404">
                  <c:v>1E-4</c:v>
                </c:pt>
                <c:pt idx="11405">
                  <c:v>1E-4</c:v>
                </c:pt>
                <c:pt idx="11406">
                  <c:v>2.0001000000000002</c:v>
                </c:pt>
                <c:pt idx="11407">
                  <c:v>2.0001000000000002</c:v>
                </c:pt>
                <c:pt idx="11408">
                  <c:v>1.0001</c:v>
                </c:pt>
                <c:pt idx="11409">
                  <c:v>1E-4</c:v>
                </c:pt>
                <c:pt idx="11410">
                  <c:v>1E-4</c:v>
                </c:pt>
                <c:pt idx="11411">
                  <c:v>1E-4</c:v>
                </c:pt>
                <c:pt idx="11412">
                  <c:v>2.0001000000000002</c:v>
                </c:pt>
                <c:pt idx="11413">
                  <c:v>1E-4</c:v>
                </c:pt>
                <c:pt idx="11414">
                  <c:v>1E-4</c:v>
                </c:pt>
                <c:pt idx="11415">
                  <c:v>1E-4</c:v>
                </c:pt>
                <c:pt idx="11416">
                  <c:v>1E-4</c:v>
                </c:pt>
                <c:pt idx="11417">
                  <c:v>1E-4</c:v>
                </c:pt>
                <c:pt idx="11418">
                  <c:v>1E-4</c:v>
                </c:pt>
                <c:pt idx="11419">
                  <c:v>1E-4</c:v>
                </c:pt>
                <c:pt idx="11420">
                  <c:v>1E-4</c:v>
                </c:pt>
                <c:pt idx="11421">
                  <c:v>1E-4</c:v>
                </c:pt>
                <c:pt idx="11422">
                  <c:v>1E-4</c:v>
                </c:pt>
                <c:pt idx="11423">
                  <c:v>1.0001</c:v>
                </c:pt>
                <c:pt idx="11424">
                  <c:v>1E-4</c:v>
                </c:pt>
                <c:pt idx="11425">
                  <c:v>1E-4</c:v>
                </c:pt>
                <c:pt idx="11426">
                  <c:v>1E-4</c:v>
                </c:pt>
                <c:pt idx="11427">
                  <c:v>1.0001</c:v>
                </c:pt>
                <c:pt idx="11428">
                  <c:v>4.0000999999999998</c:v>
                </c:pt>
                <c:pt idx="11429">
                  <c:v>2.0001000000000002</c:v>
                </c:pt>
                <c:pt idx="11430">
                  <c:v>2.0001000000000002</c:v>
                </c:pt>
                <c:pt idx="11431">
                  <c:v>1.0001</c:v>
                </c:pt>
                <c:pt idx="11432">
                  <c:v>3.0001000000000002</c:v>
                </c:pt>
                <c:pt idx="11433">
                  <c:v>1E-4</c:v>
                </c:pt>
                <c:pt idx="11434">
                  <c:v>1.0001</c:v>
                </c:pt>
                <c:pt idx="11435">
                  <c:v>1E-4</c:v>
                </c:pt>
                <c:pt idx="11436">
                  <c:v>1.0001</c:v>
                </c:pt>
                <c:pt idx="11437">
                  <c:v>1E-4</c:v>
                </c:pt>
                <c:pt idx="11438">
                  <c:v>1.0001</c:v>
                </c:pt>
                <c:pt idx="11439">
                  <c:v>1E-4</c:v>
                </c:pt>
                <c:pt idx="11440">
                  <c:v>1E-4</c:v>
                </c:pt>
                <c:pt idx="11441">
                  <c:v>1E-4</c:v>
                </c:pt>
                <c:pt idx="11442">
                  <c:v>1E-4</c:v>
                </c:pt>
                <c:pt idx="11443">
                  <c:v>1E-4</c:v>
                </c:pt>
                <c:pt idx="11444">
                  <c:v>1E-4</c:v>
                </c:pt>
                <c:pt idx="11445">
                  <c:v>1E-4</c:v>
                </c:pt>
                <c:pt idx="11446">
                  <c:v>1.0001</c:v>
                </c:pt>
                <c:pt idx="11447">
                  <c:v>1E-4</c:v>
                </c:pt>
                <c:pt idx="11448">
                  <c:v>1E-4</c:v>
                </c:pt>
                <c:pt idx="11449">
                  <c:v>1E-4</c:v>
                </c:pt>
                <c:pt idx="11450">
                  <c:v>1E-4</c:v>
                </c:pt>
                <c:pt idx="11451">
                  <c:v>1E-4</c:v>
                </c:pt>
                <c:pt idx="11452">
                  <c:v>1.0001</c:v>
                </c:pt>
                <c:pt idx="11453">
                  <c:v>1E-4</c:v>
                </c:pt>
                <c:pt idx="11454">
                  <c:v>1.0001</c:v>
                </c:pt>
                <c:pt idx="11455">
                  <c:v>1.0001</c:v>
                </c:pt>
                <c:pt idx="11456">
                  <c:v>1E-4</c:v>
                </c:pt>
                <c:pt idx="11457">
                  <c:v>1E-4</c:v>
                </c:pt>
                <c:pt idx="11458">
                  <c:v>1E-4</c:v>
                </c:pt>
                <c:pt idx="11459">
                  <c:v>1.0001</c:v>
                </c:pt>
                <c:pt idx="11460">
                  <c:v>1E-4</c:v>
                </c:pt>
                <c:pt idx="11461">
                  <c:v>8.0000999999999998</c:v>
                </c:pt>
                <c:pt idx="11462">
                  <c:v>23.0001</c:v>
                </c:pt>
                <c:pt idx="11463">
                  <c:v>38.000100000000003</c:v>
                </c:pt>
                <c:pt idx="11464">
                  <c:v>91.000100000000003</c:v>
                </c:pt>
                <c:pt idx="11465">
                  <c:v>210.0001</c:v>
                </c:pt>
                <c:pt idx="11466">
                  <c:v>259.00009999999997</c:v>
                </c:pt>
                <c:pt idx="11467">
                  <c:v>173.0001</c:v>
                </c:pt>
                <c:pt idx="11468">
                  <c:v>72.000100000000003</c:v>
                </c:pt>
                <c:pt idx="11469">
                  <c:v>40.000100000000003</c:v>
                </c:pt>
                <c:pt idx="11470">
                  <c:v>26.0001</c:v>
                </c:pt>
                <c:pt idx="11471">
                  <c:v>5.0000999999999998</c:v>
                </c:pt>
                <c:pt idx="11472">
                  <c:v>8.0000999999999998</c:v>
                </c:pt>
                <c:pt idx="11473">
                  <c:v>5.0000999999999998</c:v>
                </c:pt>
                <c:pt idx="11474">
                  <c:v>3.0001000000000002</c:v>
                </c:pt>
                <c:pt idx="11475">
                  <c:v>4.0000999999999998</c:v>
                </c:pt>
                <c:pt idx="11476">
                  <c:v>1.0001</c:v>
                </c:pt>
                <c:pt idx="11477">
                  <c:v>2.0001000000000002</c:v>
                </c:pt>
                <c:pt idx="11478">
                  <c:v>1.0001</c:v>
                </c:pt>
                <c:pt idx="11479">
                  <c:v>1.0001</c:v>
                </c:pt>
                <c:pt idx="11480">
                  <c:v>1E-4</c:v>
                </c:pt>
                <c:pt idx="11481">
                  <c:v>1E-4</c:v>
                </c:pt>
                <c:pt idx="11482">
                  <c:v>1E-4</c:v>
                </c:pt>
                <c:pt idx="11483">
                  <c:v>1.0001</c:v>
                </c:pt>
                <c:pt idx="11484">
                  <c:v>1E-4</c:v>
                </c:pt>
                <c:pt idx="11485">
                  <c:v>1E-4</c:v>
                </c:pt>
                <c:pt idx="11486">
                  <c:v>1E-4</c:v>
                </c:pt>
                <c:pt idx="11487">
                  <c:v>1E-4</c:v>
                </c:pt>
                <c:pt idx="11488">
                  <c:v>1.0001</c:v>
                </c:pt>
                <c:pt idx="11489">
                  <c:v>1E-4</c:v>
                </c:pt>
                <c:pt idx="11490">
                  <c:v>2.0001000000000002</c:v>
                </c:pt>
                <c:pt idx="11491">
                  <c:v>1E-4</c:v>
                </c:pt>
                <c:pt idx="11492">
                  <c:v>1E-4</c:v>
                </c:pt>
                <c:pt idx="11493">
                  <c:v>1E-4</c:v>
                </c:pt>
                <c:pt idx="11494">
                  <c:v>2.0001000000000002</c:v>
                </c:pt>
                <c:pt idx="11495">
                  <c:v>1E-4</c:v>
                </c:pt>
                <c:pt idx="11496">
                  <c:v>2.0001000000000002</c:v>
                </c:pt>
                <c:pt idx="11497">
                  <c:v>1E-4</c:v>
                </c:pt>
                <c:pt idx="11498">
                  <c:v>1.0001</c:v>
                </c:pt>
                <c:pt idx="11499">
                  <c:v>2.0001000000000002</c:v>
                </c:pt>
                <c:pt idx="11500">
                  <c:v>7.0000999999999998</c:v>
                </c:pt>
                <c:pt idx="11501">
                  <c:v>11.0001</c:v>
                </c:pt>
                <c:pt idx="11502">
                  <c:v>12.0001</c:v>
                </c:pt>
                <c:pt idx="11503">
                  <c:v>11.0001</c:v>
                </c:pt>
                <c:pt idx="11504">
                  <c:v>2.0001000000000002</c:v>
                </c:pt>
                <c:pt idx="11505">
                  <c:v>4.0000999999999998</c:v>
                </c:pt>
                <c:pt idx="11506">
                  <c:v>2.0001000000000002</c:v>
                </c:pt>
                <c:pt idx="11507">
                  <c:v>1E-4</c:v>
                </c:pt>
                <c:pt idx="11508">
                  <c:v>1E-4</c:v>
                </c:pt>
                <c:pt idx="11509">
                  <c:v>1.0001</c:v>
                </c:pt>
                <c:pt idx="11510">
                  <c:v>1E-4</c:v>
                </c:pt>
                <c:pt idx="11511">
                  <c:v>1.0001</c:v>
                </c:pt>
                <c:pt idx="11512">
                  <c:v>1E-4</c:v>
                </c:pt>
                <c:pt idx="11513">
                  <c:v>1.0001</c:v>
                </c:pt>
                <c:pt idx="11514">
                  <c:v>1E-4</c:v>
                </c:pt>
                <c:pt idx="11515">
                  <c:v>1.0001</c:v>
                </c:pt>
                <c:pt idx="11516">
                  <c:v>1E-4</c:v>
                </c:pt>
                <c:pt idx="11517">
                  <c:v>1E-4</c:v>
                </c:pt>
                <c:pt idx="11518">
                  <c:v>1E-4</c:v>
                </c:pt>
                <c:pt idx="11519">
                  <c:v>1E-4</c:v>
                </c:pt>
                <c:pt idx="11520">
                  <c:v>1E-4</c:v>
                </c:pt>
                <c:pt idx="11521">
                  <c:v>1.0001</c:v>
                </c:pt>
                <c:pt idx="11522">
                  <c:v>1E-4</c:v>
                </c:pt>
                <c:pt idx="11523">
                  <c:v>1.0001</c:v>
                </c:pt>
                <c:pt idx="11524">
                  <c:v>1E-4</c:v>
                </c:pt>
                <c:pt idx="11525">
                  <c:v>1E-4</c:v>
                </c:pt>
                <c:pt idx="11526">
                  <c:v>1E-4</c:v>
                </c:pt>
                <c:pt idx="11527">
                  <c:v>1E-4</c:v>
                </c:pt>
                <c:pt idx="11528">
                  <c:v>1E-4</c:v>
                </c:pt>
                <c:pt idx="11529">
                  <c:v>1E-4</c:v>
                </c:pt>
                <c:pt idx="11530">
                  <c:v>1E-4</c:v>
                </c:pt>
                <c:pt idx="11531">
                  <c:v>3.0001000000000002</c:v>
                </c:pt>
                <c:pt idx="11532">
                  <c:v>6.0000999999999998</c:v>
                </c:pt>
                <c:pt idx="11533">
                  <c:v>13.0001</c:v>
                </c:pt>
                <c:pt idx="11534">
                  <c:v>20.0001</c:v>
                </c:pt>
                <c:pt idx="11535">
                  <c:v>63.000100000000003</c:v>
                </c:pt>
                <c:pt idx="11536">
                  <c:v>98.000100000000003</c:v>
                </c:pt>
                <c:pt idx="11537">
                  <c:v>153.0001</c:v>
                </c:pt>
                <c:pt idx="11538">
                  <c:v>111.0001</c:v>
                </c:pt>
                <c:pt idx="11539">
                  <c:v>52.000100000000003</c:v>
                </c:pt>
                <c:pt idx="11540">
                  <c:v>22.0001</c:v>
                </c:pt>
                <c:pt idx="11541">
                  <c:v>23.0001</c:v>
                </c:pt>
                <c:pt idx="11542">
                  <c:v>6.0000999999999998</c:v>
                </c:pt>
                <c:pt idx="11543">
                  <c:v>4.0000999999999998</c:v>
                </c:pt>
                <c:pt idx="11544">
                  <c:v>2.0001000000000002</c:v>
                </c:pt>
                <c:pt idx="11545">
                  <c:v>1.0001</c:v>
                </c:pt>
                <c:pt idx="11546">
                  <c:v>3.0001000000000002</c:v>
                </c:pt>
                <c:pt idx="11547">
                  <c:v>1.0001</c:v>
                </c:pt>
                <c:pt idx="11548">
                  <c:v>3.0001000000000002</c:v>
                </c:pt>
                <c:pt idx="11549">
                  <c:v>1.0001</c:v>
                </c:pt>
                <c:pt idx="11550">
                  <c:v>1E-4</c:v>
                </c:pt>
                <c:pt idx="11551">
                  <c:v>1E-4</c:v>
                </c:pt>
                <c:pt idx="11552">
                  <c:v>1E-4</c:v>
                </c:pt>
                <c:pt idx="11553">
                  <c:v>1E-4</c:v>
                </c:pt>
                <c:pt idx="11554">
                  <c:v>1.0001</c:v>
                </c:pt>
                <c:pt idx="11555">
                  <c:v>1.0001</c:v>
                </c:pt>
                <c:pt idx="11556">
                  <c:v>2.0001000000000002</c:v>
                </c:pt>
                <c:pt idx="11557">
                  <c:v>1E-4</c:v>
                </c:pt>
                <c:pt idx="11558">
                  <c:v>1E-4</c:v>
                </c:pt>
                <c:pt idx="11559">
                  <c:v>1.0001</c:v>
                </c:pt>
                <c:pt idx="11560">
                  <c:v>1E-4</c:v>
                </c:pt>
                <c:pt idx="11561">
                  <c:v>1E-4</c:v>
                </c:pt>
                <c:pt idx="11562">
                  <c:v>1E-4</c:v>
                </c:pt>
                <c:pt idx="11563">
                  <c:v>1.0001</c:v>
                </c:pt>
                <c:pt idx="11564">
                  <c:v>1E-4</c:v>
                </c:pt>
                <c:pt idx="11565">
                  <c:v>1E-4</c:v>
                </c:pt>
                <c:pt idx="11566">
                  <c:v>1E-4</c:v>
                </c:pt>
                <c:pt idx="11567">
                  <c:v>1E-4</c:v>
                </c:pt>
                <c:pt idx="11568">
                  <c:v>1.0001</c:v>
                </c:pt>
                <c:pt idx="11569">
                  <c:v>1E-4</c:v>
                </c:pt>
                <c:pt idx="11570">
                  <c:v>2.0001000000000002</c:v>
                </c:pt>
                <c:pt idx="11571">
                  <c:v>6.0000999999999998</c:v>
                </c:pt>
                <c:pt idx="11572">
                  <c:v>11.0001</c:v>
                </c:pt>
                <c:pt idx="11573">
                  <c:v>8.0000999999999998</c:v>
                </c:pt>
                <c:pt idx="11574">
                  <c:v>8.0000999999999998</c:v>
                </c:pt>
                <c:pt idx="11575">
                  <c:v>4.0000999999999998</c:v>
                </c:pt>
                <c:pt idx="11576">
                  <c:v>5.0000999999999998</c:v>
                </c:pt>
                <c:pt idx="11577">
                  <c:v>1E-4</c:v>
                </c:pt>
                <c:pt idx="11578">
                  <c:v>1E-4</c:v>
                </c:pt>
                <c:pt idx="11579">
                  <c:v>2.0001000000000002</c:v>
                </c:pt>
                <c:pt idx="11580">
                  <c:v>1E-4</c:v>
                </c:pt>
                <c:pt idx="11581">
                  <c:v>1.0001</c:v>
                </c:pt>
                <c:pt idx="11582">
                  <c:v>1E-4</c:v>
                </c:pt>
                <c:pt idx="11583">
                  <c:v>2.0001000000000002</c:v>
                </c:pt>
                <c:pt idx="11584">
                  <c:v>1E-4</c:v>
                </c:pt>
                <c:pt idx="11585">
                  <c:v>1E-4</c:v>
                </c:pt>
                <c:pt idx="11586">
                  <c:v>1E-4</c:v>
                </c:pt>
                <c:pt idx="11587">
                  <c:v>1E-4</c:v>
                </c:pt>
                <c:pt idx="11588">
                  <c:v>1E-4</c:v>
                </c:pt>
                <c:pt idx="11589">
                  <c:v>1E-4</c:v>
                </c:pt>
                <c:pt idx="11590">
                  <c:v>1.0001</c:v>
                </c:pt>
                <c:pt idx="11591">
                  <c:v>1E-4</c:v>
                </c:pt>
                <c:pt idx="11592">
                  <c:v>1.0001</c:v>
                </c:pt>
                <c:pt idx="11593">
                  <c:v>1E-4</c:v>
                </c:pt>
                <c:pt idx="11594">
                  <c:v>1.0001</c:v>
                </c:pt>
                <c:pt idx="11595">
                  <c:v>1E-4</c:v>
                </c:pt>
                <c:pt idx="11596">
                  <c:v>1E-4</c:v>
                </c:pt>
                <c:pt idx="11597">
                  <c:v>1E-4</c:v>
                </c:pt>
                <c:pt idx="11598">
                  <c:v>1E-4</c:v>
                </c:pt>
                <c:pt idx="11599">
                  <c:v>1.0001</c:v>
                </c:pt>
                <c:pt idx="11600">
                  <c:v>1E-4</c:v>
                </c:pt>
                <c:pt idx="11601">
                  <c:v>1E-4</c:v>
                </c:pt>
                <c:pt idx="11602">
                  <c:v>1E-4</c:v>
                </c:pt>
                <c:pt idx="11603">
                  <c:v>1.0001</c:v>
                </c:pt>
                <c:pt idx="11604">
                  <c:v>1.0001</c:v>
                </c:pt>
                <c:pt idx="11605">
                  <c:v>1.0001</c:v>
                </c:pt>
                <c:pt idx="11606">
                  <c:v>1.0001</c:v>
                </c:pt>
                <c:pt idx="11607">
                  <c:v>1.0001</c:v>
                </c:pt>
                <c:pt idx="11608">
                  <c:v>3.0001000000000002</c:v>
                </c:pt>
                <c:pt idx="11609">
                  <c:v>1.0001</c:v>
                </c:pt>
                <c:pt idx="11610">
                  <c:v>1E-4</c:v>
                </c:pt>
                <c:pt idx="11611">
                  <c:v>1.0001</c:v>
                </c:pt>
                <c:pt idx="11612">
                  <c:v>1E-4</c:v>
                </c:pt>
                <c:pt idx="11613">
                  <c:v>2.0001000000000002</c:v>
                </c:pt>
                <c:pt idx="11614">
                  <c:v>1E-4</c:v>
                </c:pt>
                <c:pt idx="11615">
                  <c:v>3.0001000000000002</c:v>
                </c:pt>
                <c:pt idx="11616">
                  <c:v>3.0001000000000002</c:v>
                </c:pt>
                <c:pt idx="11617">
                  <c:v>1.0001</c:v>
                </c:pt>
                <c:pt idx="11618">
                  <c:v>1.0001</c:v>
                </c:pt>
                <c:pt idx="11619">
                  <c:v>1.0001</c:v>
                </c:pt>
                <c:pt idx="11620">
                  <c:v>1E-4</c:v>
                </c:pt>
                <c:pt idx="11621">
                  <c:v>1E-4</c:v>
                </c:pt>
                <c:pt idx="11622">
                  <c:v>1E-4</c:v>
                </c:pt>
                <c:pt idx="11623">
                  <c:v>1E-4</c:v>
                </c:pt>
                <c:pt idx="11624">
                  <c:v>1E-4</c:v>
                </c:pt>
                <c:pt idx="11625">
                  <c:v>1E-4</c:v>
                </c:pt>
                <c:pt idx="11626">
                  <c:v>1.0001</c:v>
                </c:pt>
                <c:pt idx="11627">
                  <c:v>1E-4</c:v>
                </c:pt>
                <c:pt idx="11628">
                  <c:v>1E-4</c:v>
                </c:pt>
                <c:pt idx="11629">
                  <c:v>1E-4</c:v>
                </c:pt>
                <c:pt idx="11630">
                  <c:v>1E-4</c:v>
                </c:pt>
                <c:pt idx="11631">
                  <c:v>1.0001</c:v>
                </c:pt>
                <c:pt idx="11632">
                  <c:v>1E-4</c:v>
                </c:pt>
                <c:pt idx="11633">
                  <c:v>1E-4</c:v>
                </c:pt>
                <c:pt idx="11634">
                  <c:v>1E-4</c:v>
                </c:pt>
                <c:pt idx="11635">
                  <c:v>1.0001</c:v>
                </c:pt>
                <c:pt idx="11636">
                  <c:v>1E-4</c:v>
                </c:pt>
                <c:pt idx="11637">
                  <c:v>1.0001</c:v>
                </c:pt>
                <c:pt idx="11638">
                  <c:v>1E-4</c:v>
                </c:pt>
                <c:pt idx="11639">
                  <c:v>1E-4</c:v>
                </c:pt>
                <c:pt idx="11640">
                  <c:v>1E-4</c:v>
                </c:pt>
                <c:pt idx="11641">
                  <c:v>1E-4</c:v>
                </c:pt>
                <c:pt idx="11642">
                  <c:v>1E-4</c:v>
                </c:pt>
                <c:pt idx="11643">
                  <c:v>1E-4</c:v>
                </c:pt>
                <c:pt idx="11644">
                  <c:v>2.0001000000000002</c:v>
                </c:pt>
                <c:pt idx="11645">
                  <c:v>1.0001</c:v>
                </c:pt>
                <c:pt idx="11646">
                  <c:v>3.0001000000000002</c:v>
                </c:pt>
                <c:pt idx="11647">
                  <c:v>1.0001</c:v>
                </c:pt>
                <c:pt idx="11648">
                  <c:v>1E-4</c:v>
                </c:pt>
                <c:pt idx="11649">
                  <c:v>1.0001</c:v>
                </c:pt>
                <c:pt idx="11650">
                  <c:v>2.0001000000000002</c:v>
                </c:pt>
                <c:pt idx="11651">
                  <c:v>1E-4</c:v>
                </c:pt>
                <c:pt idx="11652">
                  <c:v>2.0001000000000002</c:v>
                </c:pt>
                <c:pt idx="11653">
                  <c:v>1E-4</c:v>
                </c:pt>
                <c:pt idx="11654">
                  <c:v>1E-4</c:v>
                </c:pt>
                <c:pt idx="11655">
                  <c:v>1.0001</c:v>
                </c:pt>
                <c:pt idx="11656">
                  <c:v>1E-4</c:v>
                </c:pt>
                <c:pt idx="11657">
                  <c:v>1E-4</c:v>
                </c:pt>
                <c:pt idx="11658">
                  <c:v>1.0001</c:v>
                </c:pt>
                <c:pt idx="11659">
                  <c:v>1E-4</c:v>
                </c:pt>
                <c:pt idx="11660">
                  <c:v>1E-4</c:v>
                </c:pt>
                <c:pt idx="11661">
                  <c:v>1E-4</c:v>
                </c:pt>
                <c:pt idx="11662">
                  <c:v>1.0001</c:v>
                </c:pt>
                <c:pt idx="11663">
                  <c:v>1.0001</c:v>
                </c:pt>
                <c:pt idx="11664">
                  <c:v>1.0001</c:v>
                </c:pt>
                <c:pt idx="11665">
                  <c:v>1E-4</c:v>
                </c:pt>
                <c:pt idx="11666">
                  <c:v>1E-4</c:v>
                </c:pt>
                <c:pt idx="11667">
                  <c:v>1.0001</c:v>
                </c:pt>
                <c:pt idx="11668">
                  <c:v>1.0001</c:v>
                </c:pt>
                <c:pt idx="11669">
                  <c:v>1E-4</c:v>
                </c:pt>
                <c:pt idx="11670">
                  <c:v>1E-4</c:v>
                </c:pt>
                <c:pt idx="11671">
                  <c:v>1E-4</c:v>
                </c:pt>
                <c:pt idx="11672">
                  <c:v>1.0001</c:v>
                </c:pt>
                <c:pt idx="11673">
                  <c:v>1E-4</c:v>
                </c:pt>
                <c:pt idx="11674">
                  <c:v>1E-4</c:v>
                </c:pt>
                <c:pt idx="11675">
                  <c:v>1.0001</c:v>
                </c:pt>
                <c:pt idx="11676">
                  <c:v>2.0001000000000002</c:v>
                </c:pt>
                <c:pt idx="11677">
                  <c:v>1.0001</c:v>
                </c:pt>
                <c:pt idx="11678">
                  <c:v>2.0001000000000002</c:v>
                </c:pt>
                <c:pt idx="11679">
                  <c:v>1.0001</c:v>
                </c:pt>
                <c:pt idx="11680">
                  <c:v>1.0001</c:v>
                </c:pt>
                <c:pt idx="11681">
                  <c:v>1.0001</c:v>
                </c:pt>
                <c:pt idx="11682">
                  <c:v>1E-4</c:v>
                </c:pt>
                <c:pt idx="11683">
                  <c:v>1E-4</c:v>
                </c:pt>
                <c:pt idx="11684">
                  <c:v>1.0001</c:v>
                </c:pt>
                <c:pt idx="11685">
                  <c:v>3.0001000000000002</c:v>
                </c:pt>
                <c:pt idx="11686">
                  <c:v>3.0001000000000002</c:v>
                </c:pt>
                <c:pt idx="11687">
                  <c:v>1.0001</c:v>
                </c:pt>
                <c:pt idx="11688">
                  <c:v>1E-4</c:v>
                </c:pt>
                <c:pt idx="11689">
                  <c:v>3.0001000000000002</c:v>
                </c:pt>
                <c:pt idx="11690">
                  <c:v>1E-4</c:v>
                </c:pt>
                <c:pt idx="11691">
                  <c:v>1E-4</c:v>
                </c:pt>
                <c:pt idx="11692">
                  <c:v>1E-4</c:v>
                </c:pt>
                <c:pt idx="11693">
                  <c:v>1E-4</c:v>
                </c:pt>
                <c:pt idx="11694">
                  <c:v>1E-4</c:v>
                </c:pt>
                <c:pt idx="11695">
                  <c:v>1E-4</c:v>
                </c:pt>
                <c:pt idx="11696">
                  <c:v>1E-4</c:v>
                </c:pt>
                <c:pt idx="11697">
                  <c:v>1E-4</c:v>
                </c:pt>
                <c:pt idx="11698">
                  <c:v>1E-4</c:v>
                </c:pt>
                <c:pt idx="11699">
                  <c:v>1E-4</c:v>
                </c:pt>
                <c:pt idx="11700">
                  <c:v>1E-4</c:v>
                </c:pt>
                <c:pt idx="11701">
                  <c:v>1E-4</c:v>
                </c:pt>
                <c:pt idx="11702">
                  <c:v>1E-4</c:v>
                </c:pt>
                <c:pt idx="11703">
                  <c:v>1E-4</c:v>
                </c:pt>
                <c:pt idx="11704">
                  <c:v>1E-4</c:v>
                </c:pt>
                <c:pt idx="11705">
                  <c:v>1E-4</c:v>
                </c:pt>
                <c:pt idx="11706">
                  <c:v>1.0001</c:v>
                </c:pt>
                <c:pt idx="11707">
                  <c:v>1E-4</c:v>
                </c:pt>
                <c:pt idx="11708">
                  <c:v>1E-4</c:v>
                </c:pt>
                <c:pt idx="11709">
                  <c:v>1E-4</c:v>
                </c:pt>
                <c:pt idx="11710">
                  <c:v>1E-4</c:v>
                </c:pt>
                <c:pt idx="11711">
                  <c:v>1.0001</c:v>
                </c:pt>
                <c:pt idx="11712">
                  <c:v>1.0001</c:v>
                </c:pt>
                <c:pt idx="11713">
                  <c:v>2.0001000000000002</c:v>
                </c:pt>
                <c:pt idx="11714">
                  <c:v>1.0001</c:v>
                </c:pt>
                <c:pt idx="11715">
                  <c:v>1E-4</c:v>
                </c:pt>
                <c:pt idx="11716">
                  <c:v>1.0001</c:v>
                </c:pt>
                <c:pt idx="11717">
                  <c:v>1E-4</c:v>
                </c:pt>
                <c:pt idx="11718">
                  <c:v>1E-4</c:v>
                </c:pt>
                <c:pt idx="11719">
                  <c:v>1E-4</c:v>
                </c:pt>
                <c:pt idx="11720">
                  <c:v>1.0001</c:v>
                </c:pt>
                <c:pt idx="11721">
                  <c:v>2.0001000000000002</c:v>
                </c:pt>
                <c:pt idx="11722">
                  <c:v>1.0001</c:v>
                </c:pt>
                <c:pt idx="11723">
                  <c:v>1E-4</c:v>
                </c:pt>
                <c:pt idx="11724">
                  <c:v>1E-4</c:v>
                </c:pt>
                <c:pt idx="11725">
                  <c:v>1E-4</c:v>
                </c:pt>
                <c:pt idx="11726">
                  <c:v>1E-4</c:v>
                </c:pt>
                <c:pt idx="11727">
                  <c:v>1.0001</c:v>
                </c:pt>
                <c:pt idx="11728">
                  <c:v>1E-4</c:v>
                </c:pt>
                <c:pt idx="11729">
                  <c:v>1E-4</c:v>
                </c:pt>
                <c:pt idx="11730">
                  <c:v>1E-4</c:v>
                </c:pt>
                <c:pt idx="11731">
                  <c:v>1E-4</c:v>
                </c:pt>
                <c:pt idx="11732">
                  <c:v>1E-4</c:v>
                </c:pt>
                <c:pt idx="11733">
                  <c:v>1E-4</c:v>
                </c:pt>
                <c:pt idx="11734">
                  <c:v>1E-4</c:v>
                </c:pt>
                <c:pt idx="11735">
                  <c:v>1.0001</c:v>
                </c:pt>
                <c:pt idx="11736">
                  <c:v>1E-4</c:v>
                </c:pt>
                <c:pt idx="11737">
                  <c:v>1E-4</c:v>
                </c:pt>
                <c:pt idx="11738">
                  <c:v>1.0001</c:v>
                </c:pt>
                <c:pt idx="11739">
                  <c:v>1E-4</c:v>
                </c:pt>
                <c:pt idx="11740">
                  <c:v>1E-4</c:v>
                </c:pt>
                <c:pt idx="11741">
                  <c:v>1E-4</c:v>
                </c:pt>
                <c:pt idx="11742">
                  <c:v>1E-4</c:v>
                </c:pt>
                <c:pt idx="11743">
                  <c:v>1E-4</c:v>
                </c:pt>
                <c:pt idx="11744">
                  <c:v>1E-4</c:v>
                </c:pt>
                <c:pt idx="11745">
                  <c:v>1E-4</c:v>
                </c:pt>
                <c:pt idx="11746">
                  <c:v>2.0001000000000002</c:v>
                </c:pt>
                <c:pt idx="11747">
                  <c:v>3.0001000000000002</c:v>
                </c:pt>
                <c:pt idx="11748">
                  <c:v>2.0001000000000002</c:v>
                </c:pt>
                <c:pt idx="11749">
                  <c:v>5.0000999999999998</c:v>
                </c:pt>
                <c:pt idx="11750">
                  <c:v>1.0001</c:v>
                </c:pt>
                <c:pt idx="11751">
                  <c:v>1.0001</c:v>
                </c:pt>
                <c:pt idx="11752">
                  <c:v>2.0001000000000002</c:v>
                </c:pt>
                <c:pt idx="11753">
                  <c:v>1.0001</c:v>
                </c:pt>
                <c:pt idx="11754">
                  <c:v>1.0001</c:v>
                </c:pt>
                <c:pt idx="11755">
                  <c:v>1.0001</c:v>
                </c:pt>
                <c:pt idx="11756">
                  <c:v>1.0001</c:v>
                </c:pt>
                <c:pt idx="11757">
                  <c:v>2.0001000000000002</c:v>
                </c:pt>
                <c:pt idx="11758">
                  <c:v>1E-4</c:v>
                </c:pt>
                <c:pt idx="11759">
                  <c:v>1E-4</c:v>
                </c:pt>
                <c:pt idx="11760">
                  <c:v>1E-4</c:v>
                </c:pt>
                <c:pt idx="11761">
                  <c:v>1.0001</c:v>
                </c:pt>
                <c:pt idx="11762">
                  <c:v>1E-4</c:v>
                </c:pt>
                <c:pt idx="11763">
                  <c:v>1E-4</c:v>
                </c:pt>
                <c:pt idx="11764">
                  <c:v>1E-4</c:v>
                </c:pt>
                <c:pt idx="11765">
                  <c:v>1E-4</c:v>
                </c:pt>
                <c:pt idx="11766">
                  <c:v>1E-4</c:v>
                </c:pt>
                <c:pt idx="11767">
                  <c:v>1E-4</c:v>
                </c:pt>
                <c:pt idx="11768">
                  <c:v>1E-4</c:v>
                </c:pt>
                <c:pt idx="11769">
                  <c:v>1.0001</c:v>
                </c:pt>
                <c:pt idx="11770">
                  <c:v>1E-4</c:v>
                </c:pt>
                <c:pt idx="11771">
                  <c:v>1E-4</c:v>
                </c:pt>
                <c:pt idx="11772">
                  <c:v>1.0001</c:v>
                </c:pt>
                <c:pt idx="11773">
                  <c:v>1E-4</c:v>
                </c:pt>
                <c:pt idx="11774">
                  <c:v>1E-4</c:v>
                </c:pt>
                <c:pt idx="11775">
                  <c:v>1.0001</c:v>
                </c:pt>
                <c:pt idx="11776">
                  <c:v>1E-4</c:v>
                </c:pt>
                <c:pt idx="11777">
                  <c:v>1.0001</c:v>
                </c:pt>
                <c:pt idx="11778">
                  <c:v>1E-4</c:v>
                </c:pt>
                <c:pt idx="11779">
                  <c:v>1E-4</c:v>
                </c:pt>
                <c:pt idx="11780">
                  <c:v>1E-4</c:v>
                </c:pt>
                <c:pt idx="11781">
                  <c:v>1E-4</c:v>
                </c:pt>
                <c:pt idx="11782">
                  <c:v>1.0001</c:v>
                </c:pt>
                <c:pt idx="11783">
                  <c:v>6.0000999999999998</c:v>
                </c:pt>
                <c:pt idx="11784">
                  <c:v>1.0001</c:v>
                </c:pt>
                <c:pt idx="11785">
                  <c:v>1.0001</c:v>
                </c:pt>
                <c:pt idx="11786">
                  <c:v>1.0001</c:v>
                </c:pt>
                <c:pt idx="11787">
                  <c:v>1E-4</c:v>
                </c:pt>
                <c:pt idx="11788">
                  <c:v>1.0001</c:v>
                </c:pt>
                <c:pt idx="11789">
                  <c:v>2.0001000000000002</c:v>
                </c:pt>
                <c:pt idx="11790">
                  <c:v>1.0001</c:v>
                </c:pt>
                <c:pt idx="11791">
                  <c:v>3.0001000000000002</c:v>
                </c:pt>
                <c:pt idx="11792">
                  <c:v>1.0001</c:v>
                </c:pt>
                <c:pt idx="11793">
                  <c:v>2.0001000000000002</c:v>
                </c:pt>
                <c:pt idx="11794">
                  <c:v>1E-4</c:v>
                </c:pt>
                <c:pt idx="11795">
                  <c:v>1.0001</c:v>
                </c:pt>
                <c:pt idx="11796">
                  <c:v>1E-4</c:v>
                </c:pt>
                <c:pt idx="11797">
                  <c:v>1E-4</c:v>
                </c:pt>
                <c:pt idx="11798">
                  <c:v>1E-4</c:v>
                </c:pt>
                <c:pt idx="11799">
                  <c:v>1E-4</c:v>
                </c:pt>
                <c:pt idx="11800">
                  <c:v>1E-4</c:v>
                </c:pt>
                <c:pt idx="11801">
                  <c:v>1E-4</c:v>
                </c:pt>
                <c:pt idx="11802">
                  <c:v>1E-4</c:v>
                </c:pt>
                <c:pt idx="11803">
                  <c:v>1E-4</c:v>
                </c:pt>
                <c:pt idx="11804">
                  <c:v>1.0001</c:v>
                </c:pt>
                <c:pt idx="11805">
                  <c:v>1E-4</c:v>
                </c:pt>
                <c:pt idx="11806">
                  <c:v>1E-4</c:v>
                </c:pt>
                <c:pt idx="11807">
                  <c:v>1E-4</c:v>
                </c:pt>
                <c:pt idx="11808">
                  <c:v>1E-4</c:v>
                </c:pt>
                <c:pt idx="11809">
                  <c:v>1E-4</c:v>
                </c:pt>
                <c:pt idx="11810">
                  <c:v>1.0001</c:v>
                </c:pt>
                <c:pt idx="11811">
                  <c:v>1E-4</c:v>
                </c:pt>
                <c:pt idx="11812">
                  <c:v>1E-4</c:v>
                </c:pt>
                <c:pt idx="11813">
                  <c:v>1E-4</c:v>
                </c:pt>
                <c:pt idx="11814">
                  <c:v>1E-4</c:v>
                </c:pt>
                <c:pt idx="11815">
                  <c:v>1.0001</c:v>
                </c:pt>
                <c:pt idx="11816">
                  <c:v>1E-4</c:v>
                </c:pt>
                <c:pt idx="11817">
                  <c:v>4.0000999999999998</c:v>
                </c:pt>
                <c:pt idx="11818">
                  <c:v>8.0000999999999998</c:v>
                </c:pt>
                <c:pt idx="11819">
                  <c:v>1.0001</c:v>
                </c:pt>
                <c:pt idx="11820">
                  <c:v>1.0001</c:v>
                </c:pt>
                <c:pt idx="11821">
                  <c:v>1E-4</c:v>
                </c:pt>
                <c:pt idx="11822">
                  <c:v>2.0001000000000002</c:v>
                </c:pt>
                <c:pt idx="11823">
                  <c:v>1E-4</c:v>
                </c:pt>
                <c:pt idx="11824">
                  <c:v>2.0001000000000002</c:v>
                </c:pt>
                <c:pt idx="11825">
                  <c:v>1.0001</c:v>
                </c:pt>
                <c:pt idx="11826">
                  <c:v>1E-4</c:v>
                </c:pt>
                <c:pt idx="11827">
                  <c:v>1.0001</c:v>
                </c:pt>
                <c:pt idx="11828">
                  <c:v>1E-4</c:v>
                </c:pt>
                <c:pt idx="11829">
                  <c:v>2.0001000000000002</c:v>
                </c:pt>
                <c:pt idx="11830">
                  <c:v>1.0001</c:v>
                </c:pt>
                <c:pt idx="11831">
                  <c:v>1.0001</c:v>
                </c:pt>
                <c:pt idx="11832">
                  <c:v>1E-4</c:v>
                </c:pt>
                <c:pt idx="11833">
                  <c:v>1E-4</c:v>
                </c:pt>
                <c:pt idx="11834">
                  <c:v>1E-4</c:v>
                </c:pt>
                <c:pt idx="11835">
                  <c:v>1E-4</c:v>
                </c:pt>
                <c:pt idx="11836">
                  <c:v>1E-4</c:v>
                </c:pt>
                <c:pt idx="11837">
                  <c:v>1E-4</c:v>
                </c:pt>
                <c:pt idx="11838">
                  <c:v>1E-4</c:v>
                </c:pt>
                <c:pt idx="11839">
                  <c:v>1E-4</c:v>
                </c:pt>
                <c:pt idx="11840">
                  <c:v>1E-4</c:v>
                </c:pt>
                <c:pt idx="11841">
                  <c:v>1E-4</c:v>
                </c:pt>
                <c:pt idx="11842">
                  <c:v>1.0001</c:v>
                </c:pt>
                <c:pt idx="11843">
                  <c:v>1.0001</c:v>
                </c:pt>
                <c:pt idx="11844">
                  <c:v>1E-4</c:v>
                </c:pt>
                <c:pt idx="11845">
                  <c:v>1.0001</c:v>
                </c:pt>
                <c:pt idx="11846">
                  <c:v>1E-4</c:v>
                </c:pt>
                <c:pt idx="11847">
                  <c:v>1E-4</c:v>
                </c:pt>
                <c:pt idx="11848">
                  <c:v>1E-4</c:v>
                </c:pt>
                <c:pt idx="11849">
                  <c:v>1.0001</c:v>
                </c:pt>
                <c:pt idx="11850">
                  <c:v>1E-4</c:v>
                </c:pt>
                <c:pt idx="11851">
                  <c:v>4.0000999999999998</c:v>
                </c:pt>
                <c:pt idx="11852">
                  <c:v>7.0000999999999998</c:v>
                </c:pt>
                <c:pt idx="11853">
                  <c:v>15.0001</c:v>
                </c:pt>
                <c:pt idx="11854">
                  <c:v>7.0000999999999998</c:v>
                </c:pt>
                <c:pt idx="11855">
                  <c:v>2.0001000000000002</c:v>
                </c:pt>
                <c:pt idx="11856">
                  <c:v>1.0001</c:v>
                </c:pt>
                <c:pt idx="11857">
                  <c:v>1E-4</c:v>
                </c:pt>
                <c:pt idx="11858">
                  <c:v>1E-4</c:v>
                </c:pt>
                <c:pt idx="11859">
                  <c:v>1E-4</c:v>
                </c:pt>
                <c:pt idx="11860">
                  <c:v>1.0001</c:v>
                </c:pt>
                <c:pt idx="11861">
                  <c:v>1.0001</c:v>
                </c:pt>
                <c:pt idx="11862">
                  <c:v>1E-4</c:v>
                </c:pt>
                <c:pt idx="11863">
                  <c:v>1.0001</c:v>
                </c:pt>
                <c:pt idx="11864">
                  <c:v>1E-4</c:v>
                </c:pt>
                <c:pt idx="11865">
                  <c:v>1E-4</c:v>
                </c:pt>
                <c:pt idx="11866">
                  <c:v>1E-4</c:v>
                </c:pt>
                <c:pt idx="11867">
                  <c:v>1E-4</c:v>
                </c:pt>
                <c:pt idx="11868">
                  <c:v>1.0001</c:v>
                </c:pt>
                <c:pt idx="11869">
                  <c:v>1E-4</c:v>
                </c:pt>
                <c:pt idx="11870">
                  <c:v>1E-4</c:v>
                </c:pt>
                <c:pt idx="11871">
                  <c:v>1E-4</c:v>
                </c:pt>
                <c:pt idx="11872">
                  <c:v>1E-4</c:v>
                </c:pt>
                <c:pt idx="11873">
                  <c:v>1E-4</c:v>
                </c:pt>
                <c:pt idx="11874">
                  <c:v>1E-4</c:v>
                </c:pt>
                <c:pt idx="11875">
                  <c:v>1E-4</c:v>
                </c:pt>
                <c:pt idx="11876">
                  <c:v>1E-4</c:v>
                </c:pt>
                <c:pt idx="11877">
                  <c:v>1E-4</c:v>
                </c:pt>
                <c:pt idx="11878">
                  <c:v>1E-4</c:v>
                </c:pt>
                <c:pt idx="11879">
                  <c:v>1E-4</c:v>
                </c:pt>
                <c:pt idx="11880">
                  <c:v>1E-4</c:v>
                </c:pt>
                <c:pt idx="11881">
                  <c:v>1E-4</c:v>
                </c:pt>
                <c:pt idx="11882">
                  <c:v>1E-4</c:v>
                </c:pt>
                <c:pt idx="11883">
                  <c:v>1.0001</c:v>
                </c:pt>
                <c:pt idx="11884">
                  <c:v>1E-4</c:v>
                </c:pt>
                <c:pt idx="11885">
                  <c:v>4.0000999999999998</c:v>
                </c:pt>
                <c:pt idx="11886">
                  <c:v>2.0001000000000002</c:v>
                </c:pt>
                <c:pt idx="11887">
                  <c:v>3.0001000000000002</c:v>
                </c:pt>
                <c:pt idx="11888">
                  <c:v>2.0001000000000002</c:v>
                </c:pt>
                <c:pt idx="11889">
                  <c:v>1.0001</c:v>
                </c:pt>
                <c:pt idx="11890">
                  <c:v>1.0001</c:v>
                </c:pt>
                <c:pt idx="11891">
                  <c:v>2.0001000000000002</c:v>
                </c:pt>
                <c:pt idx="11892">
                  <c:v>1.0001</c:v>
                </c:pt>
                <c:pt idx="11893">
                  <c:v>1E-4</c:v>
                </c:pt>
                <c:pt idx="11894">
                  <c:v>2.0001000000000002</c:v>
                </c:pt>
                <c:pt idx="11895">
                  <c:v>2.0001000000000002</c:v>
                </c:pt>
                <c:pt idx="11896">
                  <c:v>1E-4</c:v>
                </c:pt>
                <c:pt idx="11897">
                  <c:v>1E-4</c:v>
                </c:pt>
                <c:pt idx="11898">
                  <c:v>1E-4</c:v>
                </c:pt>
                <c:pt idx="11899">
                  <c:v>1E-4</c:v>
                </c:pt>
                <c:pt idx="11900">
                  <c:v>1E-4</c:v>
                </c:pt>
                <c:pt idx="11901">
                  <c:v>1E-4</c:v>
                </c:pt>
                <c:pt idx="11902">
                  <c:v>1E-4</c:v>
                </c:pt>
                <c:pt idx="11903">
                  <c:v>1E-4</c:v>
                </c:pt>
                <c:pt idx="11904">
                  <c:v>1E-4</c:v>
                </c:pt>
                <c:pt idx="11905">
                  <c:v>1E-4</c:v>
                </c:pt>
                <c:pt idx="11906">
                  <c:v>1E-4</c:v>
                </c:pt>
                <c:pt idx="11907">
                  <c:v>1E-4</c:v>
                </c:pt>
                <c:pt idx="11908">
                  <c:v>1E-4</c:v>
                </c:pt>
                <c:pt idx="11909">
                  <c:v>1E-4</c:v>
                </c:pt>
                <c:pt idx="11910">
                  <c:v>1.0001</c:v>
                </c:pt>
                <c:pt idx="11911">
                  <c:v>1E-4</c:v>
                </c:pt>
                <c:pt idx="11912">
                  <c:v>1.0001</c:v>
                </c:pt>
                <c:pt idx="11913">
                  <c:v>1E-4</c:v>
                </c:pt>
                <c:pt idx="11914">
                  <c:v>1E-4</c:v>
                </c:pt>
                <c:pt idx="11915">
                  <c:v>1E-4</c:v>
                </c:pt>
                <c:pt idx="11916">
                  <c:v>1E-4</c:v>
                </c:pt>
                <c:pt idx="11917">
                  <c:v>1.0001</c:v>
                </c:pt>
                <c:pt idx="11918">
                  <c:v>1E-4</c:v>
                </c:pt>
                <c:pt idx="11919">
                  <c:v>1E-4</c:v>
                </c:pt>
                <c:pt idx="11920">
                  <c:v>1.0001</c:v>
                </c:pt>
                <c:pt idx="11921">
                  <c:v>2.0001000000000002</c:v>
                </c:pt>
                <c:pt idx="11922">
                  <c:v>1E-4</c:v>
                </c:pt>
                <c:pt idx="11923">
                  <c:v>6.0000999999999998</c:v>
                </c:pt>
                <c:pt idx="11924">
                  <c:v>1.0001</c:v>
                </c:pt>
                <c:pt idx="11925">
                  <c:v>1E-4</c:v>
                </c:pt>
                <c:pt idx="11926">
                  <c:v>1.0001</c:v>
                </c:pt>
                <c:pt idx="11927">
                  <c:v>1E-4</c:v>
                </c:pt>
                <c:pt idx="11928">
                  <c:v>1E-4</c:v>
                </c:pt>
                <c:pt idx="11929">
                  <c:v>1.0001</c:v>
                </c:pt>
                <c:pt idx="11930">
                  <c:v>1E-4</c:v>
                </c:pt>
                <c:pt idx="11931">
                  <c:v>1E-4</c:v>
                </c:pt>
                <c:pt idx="11932">
                  <c:v>1E-4</c:v>
                </c:pt>
                <c:pt idx="11933">
                  <c:v>2.0001000000000002</c:v>
                </c:pt>
                <c:pt idx="11934">
                  <c:v>1E-4</c:v>
                </c:pt>
                <c:pt idx="11935">
                  <c:v>1.0001</c:v>
                </c:pt>
                <c:pt idx="11936">
                  <c:v>1E-4</c:v>
                </c:pt>
                <c:pt idx="11937">
                  <c:v>1E-4</c:v>
                </c:pt>
                <c:pt idx="11938">
                  <c:v>1E-4</c:v>
                </c:pt>
                <c:pt idx="11939">
                  <c:v>1E-4</c:v>
                </c:pt>
                <c:pt idx="11940">
                  <c:v>1.0001</c:v>
                </c:pt>
                <c:pt idx="11941">
                  <c:v>1.0001</c:v>
                </c:pt>
                <c:pt idx="11942">
                  <c:v>1E-4</c:v>
                </c:pt>
                <c:pt idx="11943">
                  <c:v>1.0001</c:v>
                </c:pt>
                <c:pt idx="11944">
                  <c:v>1E-4</c:v>
                </c:pt>
                <c:pt idx="11945">
                  <c:v>1.0001</c:v>
                </c:pt>
                <c:pt idx="11946">
                  <c:v>1E-4</c:v>
                </c:pt>
                <c:pt idx="11947">
                  <c:v>1.0001</c:v>
                </c:pt>
                <c:pt idx="11948">
                  <c:v>1.0001</c:v>
                </c:pt>
                <c:pt idx="11949">
                  <c:v>1E-4</c:v>
                </c:pt>
                <c:pt idx="11950">
                  <c:v>1E-4</c:v>
                </c:pt>
                <c:pt idx="11951">
                  <c:v>2.0001000000000002</c:v>
                </c:pt>
                <c:pt idx="11952">
                  <c:v>1.0001</c:v>
                </c:pt>
                <c:pt idx="11953">
                  <c:v>1.0001</c:v>
                </c:pt>
                <c:pt idx="11954">
                  <c:v>1E-4</c:v>
                </c:pt>
                <c:pt idx="11955">
                  <c:v>2.0001000000000002</c:v>
                </c:pt>
                <c:pt idx="11956">
                  <c:v>3.0001000000000002</c:v>
                </c:pt>
                <c:pt idx="11957">
                  <c:v>3.0001000000000002</c:v>
                </c:pt>
                <c:pt idx="11958">
                  <c:v>1E-4</c:v>
                </c:pt>
                <c:pt idx="11959">
                  <c:v>1.0001</c:v>
                </c:pt>
                <c:pt idx="11960">
                  <c:v>2.0001000000000002</c:v>
                </c:pt>
                <c:pt idx="11961">
                  <c:v>1E-4</c:v>
                </c:pt>
                <c:pt idx="11962">
                  <c:v>3.0001000000000002</c:v>
                </c:pt>
                <c:pt idx="11963">
                  <c:v>1E-4</c:v>
                </c:pt>
                <c:pt idx="11964">
                  <c:v>1E-4</c:v>
                </c:pt>
                <c:pt idx="11965">
                  <c:v>1E-4</c:v>
                </c:pt>
                <c:pt idx="11966">
                  <c:v>1.0001</c:v>
                </c:pt>
                <c:pt idx="11967">
                  <c:v>1E-4</c:v>
                </c:pt>
                <c:pt idx="11968">
                  <c:v>1E-4</c:v>
                </c:pt>
                <c:pt idx="11969">
                  <c:v>1E-4</c:v>
                </c:pt>
                <c:pt idx="11970">
                  <c:v>1E-4</c:v>
                </c:pt>
                <c:pt idx="11971">
                  <c:v>1.0001</c:v>
                </c:pt>
                <c:pt idx="11972">
                  <c:v>1.0001</c:v>
                </c:pt>
                <c:pt idx="11973">
                  <c:v>1E-4</c:v>
                </c:pt>
                <c:pt idx="11974">
                  <c:v>1E-4</c:v>
                </c:pt>
                <c:pt idx="11975">
                  <c:v>1.0001</c:v>
                </c:pt>
                <c:pt idx="11976">
                  <c:v>1E-4</c:v>
                </c:pt>
                <c:pt idx="11977">
                  <c:v>1.0001</c:v>
                </c:pt>
                <c:pt idx="11978">
                  <c:v>1E-4</c:v>
                </c:pt>
                <c:pt idx="11979">
                  <c:v>1E-4</c:v>
                </c:pt>
                <c:pt idx="11980">
                  <c:v>1E-4</c:v>
                </c:pt>
                <c:pt idx="11981">
                  <c:v>1E-4</c:v>
                </c:pt>
                <c:pt idx="11982">
                  <c:v>1E-4</c:v>
                </c:pt>
                <c:pt idx="11983">
                  <c:v>1.0001</c:v>
                </c:pt>
                <c:pt idx="11984">
                  <c:v>1E-4</c:v>
                </c:pt>
                <c:pt idx="11985">
                  <c:v>1E-4</c:v>
                </c:pt>
                <c:pt idx="11986">
                  <c:v>1.0001</c:v>
                </c:pt>
                <c:pt idx="11987">
                  <c:v>1E-4</c:v>
                </c:pt>
                <c:pt idx="11988">
                  <c:v>1.0001</c:v>
                </c:pt>
                <c:pt idx="11989">
                  <c:v>2.0001000000000002</c:v>
                </c:pt>
                <c:pt idx="11990">
                  <c:v>3.0001000000000002</c:v>
                </c:pt>
                <c:pt idx="11991">
                  <c:v>1.0001</c:v>
                </c:pt>
                <c:pt idx="11992">
                  <c:v>4.0000999999999998</c:v>
                </c:pt>
                <c:pt idx="11993">
                  <c:v>1.0001</c:v>
                </c:pt>
                <c:pt idx="11994">
                  <c:v>1.0001</c:v>
                </c:pt>
                <c:pt idx="11995">
                  <c:v>1E-4</c:v>
                </c:pt>
                <c:pt idx="11996">
                  <c:v>2.0001000000000002</c:v>
                </c:pt>
                <c:pt idx="11997">
                  <c:v>1E-4</c:v>
                </c:pt>
                <c:pt idx="11998">
                  <c:v>1E-4</c:v>
                </c:pt>
                <c:pt idx="11999">
                  <c:v>1E-4</c:v>
                </c:pt>
                <c:pt idx="12000">
                  <c:v>1E-4</c:v>
                </c:pt>
                <c:pt idx="12001">
                  <c:v>1.0001</c:v>
                </c:pt>
                <c:pt idx="12002">
                  <c:v>1E-4</c:v>
                </c:pt>
                <c:pt idx="12003">
                  <c:v>1.0001</c:v>
                </c:pt>
                <c:pt idx="12004">
                  <c:v>1E-4</c:v>
                </c:pt>
                <c:pt idx="12005">
                  <c:v>1E-4</c:v>
                </c:pt>
                <c:pt idx="12006">
                  <c:v>1E-4</c:v>
                </c:pt>
                <c:pt idx="12007">
                  <c:v>1E-4</c:v>
                </c:pt>
                <c:pt idx="12008">
                  <c:v>1E-4</c:v>
                </c:pt>
                <c:pt idx="12009">
                  <c:v>1E-4</c:v>
                </c:pt>
                <c:pt idx="12010">
                  <c:v>1E-4</c:v>
                </c:pt>
                <c:pt idx="12011">
                  <c:v>1E-4</c:v>
                </c:pt>
                <c:pt idx="12012">
                  <c:v>1E-4</c:v>
                </c:pt>
                <c:pt idx="12013">
                  <c:v>1E-4</c:v>
                </c:pt>
                <c:pt idx="12014">
                  <c:v>1E-4</c:v>
                </c:pt>
                <c:pt idx="12015">
                  <c:v>1E-4</c:v>
                </c:pt>
                <c:pt idx="12016">
                  <c:v>1E-4</c:v>
                </c:pt>
                <c:pt idx="12017">
                  <c:v>1E-4</c:v>
                </c:pt>
                <c:pt idx="12018">
                  <c:v>1E-4</c:v>
                </c:pt>
                <c:pt idx="12019">
                  <c:v>1E-4</c:v>
                </c:pt>
                <c:pt idx="12020">
                  <c:v>1E-4</c:v>
                </c:pt>
                <c:pt idx="12021">
                  <c:v>1.0001</c:v>
                </c:pt>
                <c:pt idx="12022">
                  <c:v>1E-4</c:v>
                </c:pt>
                <c:pt idx="12023">
                  <c:v>1.0001</c:v>
                </c:pt>
                <c:pt idx="12024">
                  <c:v>8.0000999999999998</c:v>
                </c:pt>
                <c:pt idx="12025">
                  <c:v>11.0001</c:v>
                </c:pt>
                <c:pt idx="12026">
                  <c:v>2.0001000000000002</c:v>
                </c:pt>
                <c:pt idx="12027">
                  <c:v>4.0000999999999998</c:v>
                </c:pt>
                <c:pt idx="12028">
                  <c:v>1E-4</c:v>
                </c:pt>
                <c:pt idx="12029">
                  <c:v>1E-4</c:v>
                </c:pt>
                <c:pt idx="12030">
                  <c:v>1.0001</c:v>
                </c:pt>
                <c:pt idx="12031">
                  <c:v>2.0001000000000002</c:v>
                </c:pt>
                <c:pt idx="12032">
                  <c:v>1E-4</c:v>
                </c:pt>
                <c:pt idx="12033">
                  <c:v>1E-4</c:v>
                </c:pt>
                <c:pt idx="12034">
                  <c:v>1.0001</c:v>
                </c:pt>
                <c:pt idx="12035">
                  <c:v>1.0001</c:v>
                </c:pt>
                <c:pt idx="12036">
                  <c:v>1E-4</c:v>
                </c:pt>
                <c:pt idx="12037">
                  <c:v>1E-4</c:v>
                </c:pt>
                <c:pt idx="12038">
                  <c:v>1E-4</c:v>
                </c:pt>
                <c:pt idx="12039">
                  <c:v>1.0001</c:v>
                </c:pt>
                <c:pt idx="12040">
                  <c:v>1E-4</c:v>
                </c:pt>
                <c:pt idx="12041">
                  <c:v>1E-4</c:v>
                </c:pt>
                <c:pt idx="12042">
                  <c:v>1E-4</c:v>
                </c:pt>
                <c:pt idx="12043">
                  <c:v>1E-4</c:v>
                </c:pt>
                <c:pt idx="12044">
                  <c:v>1E-4</c:v>
                </c:pt>
                <c:pt idx="12045">
                  <c:v>1E-4</c:v>
                </c:pt>
                <c:pt idx="12046">
                  <c:v>1.0001</c:v>
                </c:pt>
                <c:pt idx="12047">
                  <c:v>1E-4</c:v>
                </c:pt>
                <c:pt idx="12048">
                  <c:v>1E-4</c:v>
                </c:pt>
                <c:pt idx="12049">
                  <c:v>1E-4</c:v>
                </c:pt>
                <c:pt idx="12050">
                  <c:v>1E-4</c:v>
                </c:pt>
                <c:pt idx="12051">
                  <c:v>1E-4</c:v>
                </c:pt>
                <c:pt idx="12052">
                  <c:v>1E-4</c:v>
                </c:pt>
                <c:pt idx="12053">
                  <c:v>1E-4</c:v>
                </c:pt>
                <c:pt idx="12054">
                  <c:v>1E-4</c:v>
                </c:pt>
                <c:pt idx="12055">
                  <c:v>1E-4</c:v>
                </c:pt>
                <c:pt idx="12056">
                  <c:v>1E-4</c:v>
                </c:pt>
                <c:pt idx="12057">
                  <c:v>1.0001</c:v>
                </c:pt>
                <c:pt idx="12058">
                  <c:v>6.0000999999999998</c:v>
                </c:pt>
                <c:pt idx="12059">
                  <c:v>9.0000999999999998</c:v>
                </c:pt>
                <c:pt idx="12060">
                  <c:v>13.0001</c:v>
                </c:pt>
                <c:pt idx="12061">
                  <c:v>3.0001000000000002</c:v>
                </c:pt>
                <c:pt idx="12062">
                  <c:v>1E-4</c:v>
                </c:pt>
                <c:pt idx="12063">
                  <c:v>1E-4</c:v>
                </c:pt>
                <c:pt idx="12064">
                  <c:v>2.0001000000000002</c:v>
                </c:pt>
                <c:pt idx="12065">
                  <c:v>2.0001000000000002</c:v>
                </c:pt>
                <c:pt idx="12066">
                  <c:v>1E-4</c:v>
                </c:pt>
                <c:pt idx="12067">
                  <c:v>1E-4</c:v>
                </c:pt>
                <c:pt idx="12068">
                  <c:v>2.0001000000000002</c:v>
                </c:pt>
                <c:pt idx="12069">
                  <c:v>3.0001000000000002</c:v>
                </c:pt>
                <c:pt idx="12070">
                  <c:v>1.0001</c:v>
                </c:pt>
                <c:pt idx="12071">
                  <c:v>1E-4</c:v>
                </c:pt>
                <c:pt idx="12072">
                  <c:v>1E-4</c:v>
                </c:pt>
                <c:pt idx="12073">
                  <c:v>1E-4</c:v>
                </c:pt>
                <c:pt idx="12074">
                  <c:v>1E-4</c:v>
                </c:pt>
                <c:pt idx="12075">
                  <c:v>1.0001</c:v>
                </c:pt>
                <c:pt idx="12076">
                  <c:v>1.0001</c:v>
                </c:pt>
                <c:pt idx="12077">
                  <c:v>1E-4</c:v>
                </c:pt>
                <c:pt idx="12078">
                  <c:v>1.0001</c:v>
                </c:pt>
                <c:pt idx="12079">
                  <c:v>1E-4</c:v>
                </c:pt>
                <c:pt idx="12080">
                  <c:v>1.0001</c:v>
                </c:pt>
                <c:pt idx="12081">
                  <c:v>1E-4</c:v>
                </c:pt>
                <c:pt idx="12082">
                  <c:v>1E-4</c:v>
                </c:pt>
                <c:pt idx="12083">
                  <c:v>1E-4</c:v>
                </c:pt>
                <c:pt idx="12084">
                  <c:v>1E-4</c:v>
                </c:pt>
                <c:pt idx="12085">
                  <c:v>1E-4</c:v>
                </c:pt>
                <c:pt idx="12086">
                  <c:v>1E-4</c:v>
                </c:pt>
                <c:pt idx="12087">
                  <c:v>1E-4</c:v>
                </c:pt>
                <c:pt idx="12088">
                  <c:v>1E-4</c:v>
                </c:pt>
                <c:pt idx="12089">
                  <c:v>1E-4</c:v>
                </c:pt>
                <c:pt idx="12090">
                  <c:v>1E-4</c:v>
                </c:pt>
                <c:pt idx="12091">
                  <c:v>2.0001000000000002</c:v>
                </c:pt>
                <c:pt idx="12092">
                  <c:v>3.0001000000000002</c:v>
                </c:pt>
                <c:pt idx="12093">
                  <c:v>6.0000999999999998</c:v>
                </c:pt>
                <c:pt idx="12094">
                  <c:v>2.0001000000000002</c:v>
                </c:pt>
                <c:pt idx="12095">
                  <c:v>1E-4</c:v>
                </c:pt>
                <c:pt idx="12096">
                  <c:v>1.0001</c:v>
                </c:pt>
                <c:pt idx="12097">
                  <c:v>2.0001000000000002</c:v>
                </c:pt>
                <c:pt idx="12098">
                  <c:v>1E-4</c:v>
                </c:pt>
                <c:pt idx="12099">
                  <c:v>1E-4</c:v>
                </c:pt>
                <c:pt idx="12100">
                  <c:v>1E-4</c:v>
                </c:pt>
                <c:pt idx="12101">
                  <c:v>1.0001</c:v>
                </c:pt>
                <c:pt idx="12102">
                  <c:v>1E-4</c:v>
                </c:pt>
                <c:pt idx="12103">
                  <c:v>3.0001000000000002</c:v>
                </c:pt>
                <c:pt idx="12104">
                  <c:v>1.0001</c:v>
                </c:pt>
                <c:pt idx="12105">
                  <c:v>1E-4</c:v>
                </c:pt>
                <c:pt idx="12106">
                  <c:v>1.0001</c:v>
                </c:pt>
                <c:pt idx="12107">
                  <c:v>1E-4</c:v>
                </c:pt>
                <c:pt idx="12108">
                  <c:v>1E-4</c:v>
                </c:pt>
                <c:pt idx="12109">
                  <c:v>1.0001</c:v>
                </c:pt>
                <c:pt idx="12110">
                  <c:v>1E-4</c:v>
                </c:pt>
                <c:pt idx="12111">
                  <c:v>1E-4</c:v>
                </c:pt>
                <c:pt idx="12112">
                  <c:v>1E-4</c:v>
                </c:pt>
                <c:pt idx="12113">
                  <c:v>1.0001</c:v>
                </c:pt>
                <c:pt idx="12114">
                  <c:v>1E-4</c:v>
                </c:pt>
                <c:pt idx="12115">
                  <c:v>1.0001</c:v>
                </c:pt>
                <c:pt idx="12116">
                  <c:v>2.0001000000000002</c:v>
                </c:pt>
                <c:pt idx="12117">
                  <c:v>1E-4</c:v>
                </c:pt>
                <c:pt idx="12118">
                  <c:v>1E-4</c:v>
                </c:pt>
                <c:pt idx="12119">
                  <c:v>1.0001</c:v>
                </c:pt>
                <c:pt idx="12120">
                  <c:v>1E-4</c:v>
                </c:pt>
                <c:pt idx="12121">
                  <c:v>1.0001</c:v>
                </c:pt>
                <c:pt idx="12122">
                  <c:v>2.0001000000000002</c:v>
                </c:pt>
                <c:pt idx="12123">
                  <c:v>1E-4</c:v>
                </c:pt>
                <c:pt idx="12124">
                  <c:v>1E-4</c:v>
                </c:pt>
                <c:pt idx="12125">
                  <c:v>4.0000999999999998</c:v>
                </c:pt>
                <c:pt idx="12126">
                  <c:v>8.0000999999999998</c:v>
                </c:pt>
                <c:pt idx="12127">
                  <c:v>4.0000999999999998</c:v>
                </c:pt>
                <c:pt idx="12128">
                  <c:v>12.0001</c:v>
                </c:pt>
                <c:pt idx="12129">
                  <c:v>3.0001000000000002</c:v>
                </c:pt>
                <c:pt idx="12130">
                  <c:v>1.0001</c:v>
                </c:pt>
                <c:pt idx="12131">
                  <c:v>1E-4</c:v>
                </c:pt>
                <c:pt idx="12132">
                  <c:v>1E-4</c:v>
                </c:pt>
                <c:pt idx="12133">
                  <c:v>1E-4</c:v>
                </c:pt>
                <c:pt idx="12134">
                  <c:v>1.0001</c:v>
                </c:pt>
                <c:pt idx="12135">
                  <c:v>1.0001</c:v>
                </c:pt>
                <c:pt idx="12136">
                  <c:v>1E-4</c:v>
                </c:pt>
                <c:pt idx="12137">
                  <c:v>1E-4</c:v>
                </c:pt>
                <c:pt idx="12138">
                  <c:v>1.0001</c:v>
                </c:pt>
                <c:pt idx="12139">
                  <c:v>1E-4</c:v>
                </c:pt>
                <c:pt idx="12140">
                  <c:v>1.0001</c:v>
                </c:pt>
                <c:pt idx="12141">
                  <c:v>1E-4</c:v>
                </c:pt>
                <c:pt idx="12142">
                  <c:v>1E-4</c:v>
                </c:pt>
                <c:pt idx="12143">
                  <c:v>1E-4</c:v>
                </c:pt>
                <c:pt idx="12144">
                  <c:v>1E-4</c:v>
                </c:pt>
                <c:pt idx="12145">
                  <c:v>1E-4</c:v>
                </c:pt>
                <c:pt idx="12146">
                  <c:v>1E-4</c:v>
                </c:pt>
                <c:pt idx="12147">
                  <c:v>1E-4</c:v>
                </c:pt>
                <c:pt idx="12148">
                  <c:v>1E-4</c:v>
                </c:pt>
                <c:pt idx="12149">
                  <c:v>1.0001</c:v>
                </c:pt>
                <c:pt idx="12150">
                  <c:v>1.0001</c:v>
                </c:pt>
                <c:pt idx="12151">
                  <c:v>1.0001</c:v>
                </c:pt>
                <c:pt idx="12152">
                  <c:v>1.0001</c:v>
                </c:pt>
                <c:pt idx="12153">
                  <c:v>1E-4</c:v>
                </c:pt>
                <c:pt idx="12154">
                  <c:v>2.0001000000000002</c:v>
                </c:pt>
                <c:pt idx="12155">
                  <c:v>1.0001</c:v>
                </c:pt>
                <c:pt idx="12156">
                  <c:v>1.0001</c:v>
                </c:pt>
                <c:pt idx="12157">
                  <c:v>1E-4</c:v>
                </c:pt>
                <c:pt idx="12158">
                  <c:v>2.0001000000000002</c:v>
                </c:pt>
                <c:pt idx="12159">
                  <c:v>1E-4</c:v>
                </c:pt>
                <c:pt idx="12160">
                  <c:v>2.0001000000000002</c:v>
                </c:pt>
                <c:pt idx="12161">
                  <c:v>2.0001000000000002</c:v>
                </c:pt>
                <c:pt idx="12162">
                  <c:v>1E-4</c:v>
                </c:pt>
                <c:pt idx="12163">
                  <c:v>1.0001</c:v>
                </c:pt>
                <c:pt idx="12164">
                  <c:v>1E-4</c:v>
                </c:pt>
                <c:pt idx="12165">
                  <c:v>1.0001</c:v>
                </c:pt>
                <c:pt idx="12166">
                  <c:v>1.0001</c:v>
                </c:pt>
                <c:pt idx="12167">
                  <c:v>1.0001</c:v>
                </c:pt>
                <c:pt idx="12168">
                  <c:v>1E-4</c:v>
                </c:pt>
                <c:pt idx="12169">
                  <c:v>1.0001</c:v>
                </c:pt>
                <c:pt idx="12170">
                  <c:v>1.0001</c:v>
                </c:pt>
                <c:pt idx="12171">
                  <c:v>1E-4</c:v>
                </c:pt>
                <c:pt idx="12172">
                  <c:v>1E-4</c:v>
                </c:pt>
                <c:pt idx="12173">
                  <c:v>1.0001</c:v>
                </c:pt>
                <c:pt idx="12174">
                  <c:v>1E-4</c:v>
                </c:pt>
                <c:pt idx="12175">
                  <c:v>2.0001000000000002</c:v>
                </c:pt>
                <c:pt idx="12176">
                  <c:v>1.0001</c:v>
                </c:pt>
                <c:pt idx="12177">
                  <c:v>1.0001</c:v>
                </c:pt>
                <c:pt idx="12178">
                  <c:v>1.0001</c:v>
                </c:pt>
                <c:pt idx="12179">
                  <c:v>1.0001</c:v>
                </c:pt>
                <c:pt idx="12180">
                  <c:v>2.0001000000000002</c:v>
                </c:pt>
                <c:pt idx="12181">
                  <c:v>1.0001</c:v>
                </c:pt>
                <c:pt idx="12182">
                  <c:v>1.0001</c:v>
                </c:pt>
                <c:pt idx="12183">
                  <c:v>1.0001</c:v>
                </c:pt>
                <c:pt idx="12184">
                  <c:v>2.0001000000000002</c:v>
                </c:pt>
                <c:pt idx="12185">
                  <c:v>1E-4</c:v>
                </c:pt>
                <c:pt idx="12186">
                  <c:v>1E-4</c:v>
                </c:pt>
                <c:pt idx="12187">
                  <c:v>1E-4</c:v>
                </c:pt>
                <c:pt idx="12188">
                  <c:v>1E-4</c:v>
                </c:pt>
                <c:pt idx="12189">
                  <c:v>2.0001000000000002</c:v>
                </c:pt>
                <c:pt idx="12190">
                  <c:v>1E-4</c:v>
                </c:pt>
                <c:pt idx="12191">
                  <c:v>1E-4</c:v>
                </c:pt>
                <c:pt idx="12192">
                  <c:v>1E-4</c:v>
                </c:pt>
                <c:pt idx="12193">
                  <c:v>1E-4</c:v>
                </c:pt>
                <c:pt idx="12194">
                  <c:v>1.0001</c:v>
                </c:pt>
                <c:pt idx="12195">
                  <c:v>1.0001</c:v>
                </c:pt>
                <c:pt idx="12196">
                  <c:v>3.0001000000000002</c:v>
                </c:pt>
                <c:pt idx="12197">
                  <c:v>1E-4</c:v>
                </c:pt>
                <c:pt idx="12198">
                  <c:v>1E-4</c:v>
                </c:pt>
                <c:pt idx="12199">
                  <c:v>1E-4</c:v>
                </c:pt>
                <c:pt idx="12200">
                  <c:v>1.0001</c:v>
                </c:pt>
                <c:pt idx="12201">
                  <c:v>1E-4</c:v>
                </c:pt>
                <c:pt idx="12202">
                  <c:v>1E-4</c:v>
                </c:pt>
                <c:pt idx="12203">
                  <c:v>1E-4</c:v>
                </c:pt>
                <c:pt idx="12204">
                  <c:v>1.0001</c:v>
                </c:pt>
                <c:pt idx="12205">
                  <c:v>1.0001</c:v>
                </c:pt>
                <c:pt idx="12206">
                  <c:v>1E-4</c:v>
                </c:pt>
                <c:pt idx="12207">
                  <c:v>1E-4</c:v>
                </c:pt>
                <c:pt idx="12208">
                  <c:v>1.0001</c:v>
                </c:pt>
                <c:pt idx="12209">
                  <c:v>2.0001000000000002</c:v>
                </c:pt>
                <c:pt idx="12210">
                  <c:v>1E-4</c:v>
                </c:pt>
                <c:pt idx="12211">
                  <c:v>1.0001</c:v>
                </c:pt>
                <c:pt idx="12212">
                  <c:v>1E-4</c:v>
                </c:pt>
                <c:pt idx="12213">
                  <c:v>1E-4</c:v>
                </c:pt>
                <c:pt idx="12214">
                  <c:v>1E-4</c:v>
                </c:pt>
                <c:pt idx="12215">
                  <c:v>1E-4</c:v>
                </c:pt>
                <c:pt idx="12216">
                  <c:v>1E-4</c:v>
                </c:pt>
                <c:pt idx="12217">
                  <c:v>1E-4</c:v>
                </c:pt>
                <c:pt idx="12218">
                  <c:v>1E-4</c:v>
                </c:pt>
                <c:pt idx="12219">
                  <c:v>1.0001</c:v>
                </c:pt>
                <c:pt idx="12220">
                  <c:v>1E-4</c:v>
                </c:pt>
                <c:pt idx="12221">
                  <c:v>1E-4</c:v>
                </c:pt>
                <c:pt idx="12222">
                  <c:v>1E-4</c:v>
                </c:pt>
                <c:pt idx="12223">
                  <c:v>1E-4</c:v>
                </c:pt>
                <c:pt idx="12224">
                  <c:v>1.0001</c:v>
                </c:pt>
                <c:pt idx="12225">
                  <c:v>1.0001</c:v>
                </c:pt>
                <c:pt idx="12226">
                  <c:v>1.0001</c:v>
                </c:pt>
                <c:pt idx="12227">
                  <c:v>2.0001000000000002</c:v>
                </c:pt>
                <c:pt idx="12228">
                  <c:v>4.0000999999999998</c:v>
                </c:pt>
                <c:pt idx="12229">
                  <c:v>3.0001000000000002</c:v>
                </c:pt>
                <c:pt idx="12230">
                  <c:v>8.0000999999999998</c:v>
                </c:pt>
                <c:pt idx="12231">
                  <c:v>4.0000999999999998</c:v>
                </c:pt>
                <c:pt idx="12232">
                  <c:v>15.0001</c:v>
                </c:pt>
                <c:pt idx="12233">
                  <c:v>35.000100000000003</c:v>
                </c:pt>
                <c:pt idx="12234">
                  <c:v>30.0001</c:v>
                </c:pt>
                <c:pt idx="12235">
                  <c:v>23.0001</c:v>
                </c:pt>
                <c:pt idx="12236">
                  <c:v>10.0001</c:v>
                </c:pt>
                <c:pt idx="12237">
                  <c:v>6.0000999999999998</c:v>
                </c:pt>
                <c:pt idx="12238">
                  <c:v>7.0000999999999998</c:v>
                </c:pt>
                <c:pt idx="12239">
                  <c:v>2.0001000000000002</c:v>
                </c:pt>
                <c:pt idx="12240">
                  <c:v>1.0001</c:v>
                </c:pt>
                <c:pt idx="12241">
                  <c:v>3.0001000000000002</c:v>
                </c:pt>
                <c:pt idx="12242">
                  <c:v>1E-4</c:v>
                </c:pt>
                <c:pt idx="12243">
                  <c:v>2.0001000000000002</c:v>
                </c:pt>
                <c:pt idx="12244">
                  <c:v>1.0001</c:v>
                </c:pt>
                <c:pt idx="12245">
                  <c:v>2.0001000000000002</c:v>
                </c:pt>
                <c:pt idx="12246">
                  <c:v>1E-4</c:v>
                </c:pt>
                <c:pt idx="12247">
                  <c:v>1E-4</c:v>
                </c:pt>
                <c:pt idx="12248">
                  <c:v>1E-4</c:v>
                </c:pt>
                <c:pt idx="12249">
                  <c:v>1E-4</c:v>
                </c:pt>
                <c:pt idx="12250">
                  <c:v>1E-4</c:v>
                </c:pt>
                <c:pt idx="12251">
                  <c:v>1E-4</c:v>
                </c:pt>
                <c:pt idx="12252">
                  <c:v>1E-4</c:v>
                </c:pt>
                <c:pt idx="12253">
                  <c:v>1E-4</c:v>
                </c:pt>
                <c:pt idx="12254">
                  <c:v>1E-4</c:v>
                </c:pt>
                <c:pt idx="12255">
                  <c:v>1E-4</c:v>
                </c:pt>
                <c:pt idx="12256">
                  <c:v>1E-4</c:v>
                </c:pt>
                <c:pt idx="12257">
                  <c:v>1E-4</c:v>
                </c:pt>
                <c:pt idx="12258">
                  <c:v>1E-4</c:v>
                </c:pt>
                <c:pt idx="12259">
                  <c:v>1.0001</c:v>
                </c:pt>
                <c:pt idx="12260">
                  <c:v>4.0000999999999998</c:v>
                </c:pt>
                <c:pt idx="12261">
                  <c:v>2.0001000000000002</c:v>
                </c:pt>
                <c:pt idx="12262">
                  <c:v>5.0000999999999998</c:v>
                </c:pt>
                <c:pt idx="12263">
                  <c:v>4.0000999999999998</c:v>
                </c:pt>
                <c:pt idx="12264">
                  <c:v>6.0000999999999998</c:v>
                </c:pt>
                <c:pt idx="12265">
                  <c:v>13.0001</c:v>
                </c:pt>
                <c:pt idx="12266">
                  <c:v>22.0001</c:v>
                </c:pt>
                <c:pt idx="12267">
                  <c:v>28.0001</c:v>
                </c:pt>
                <c:pt idx="12268">
                  <c:v>20.0001</c:v>
                </c:pt>
                <c:pt idx="12269">
                  <c:v>7.0000999999999998</c:v>
                </c:pt>
                <c:pt idx="12270">
                  <c:v>8.0000999999999998</c:v>
                </c:pt>
                <c:pt idx="12271">
                  <c:v>4.0000999999999998</c:v>
                </c:pt>
                <c:pt idx="12272">
                  <c:v>1.0001</c:v>
                </c:pt>
                <c:pt idx="12273">
                  <c:v>6.0000999999999998</c:v>
                </c:pt>
                <c:pt idx="12274">
                  <c:v>1.0001</c:v>
                </c:pt>
                <c:pt idx="12275">
                  <c:v>1E-4</c:v>
                </c:pt>
                <c:pt idx="12276">
                  <c:v>1E-4</c:v>
                </c:pt>
                <c:pt idx="12277">
                  <c:v>1E-4</c:v>
                </c:pt>
                <c:pt idx="12278">
                  <c:v>2.0001000000000002</c:v>
                </c:pt>
                <c:pt idx="12279">
                  <c:v>1E-4</c:v>
                </c:pt>
                <c:pt idx="12280">
                  <c:v>1E-4</c:v>
                </c:pt>
                <c:pt idx="12281">
                  <c:v>1E-4</c:v>
                </c:pt>
                <c:pt idx="12282">
                  <c:v>1.0001</c:v>
                </c:pt>
                <c:pt idx="12283">
                  <c:v>1.0001</c:v>
                </c:pt>
                <c:pt idx="12284">
                  <c:v>1E-4</c:v>
                </c:pt>
                <c:pt idx="12285">
                  <c:v>1E-4</c:v>
                </c:pt>
                <c:pt idx="12286">
                  <c:v>1.0001</c:v>
                </c:pt>
                <c:pt idx="12287">
                  <c:v>1E-4</c:v>
                </c:pt>
                <c:pt idx="12288">
                  <c:v>1.0001</c:v>
                </c:pt>
                <c:pt idx="12289">
                  <c:v>1E-4</c:v>
                </c:pt>
                <c:pt idx="12290">
                  <c:v>1.0001</c:v>
                </c:pt>
                <c:pt idx="12291">
                  <c:v>1E-4</c:v>
                </c:pt>
                <c:pt idx="12292">
                  <c:v>1E-4</c:v>
                </c:pt>
                <c:pt idx="12293">
                  <c:v>1.0001</c:v>
                </c:pt>
                <c:pt idx="12294">
                  <c:v>4.0000999999999998</c:v>
                </c:pt>
                <c:pt idx="12295">
                  <c:v>7.0000999999999998</c:v>
                </c:pt>
                <c:pt idx="12296">
                  <c:v>15.0001</c:v>
                </c:pt>
                <c:pt idx="12297">
                  <c:v>13.0001</c:v>
                </c:pt>
                <c:pt idx="12298">
                  <c:v>16.0001</c:v>
                </c:pt>
                <c:pt idx="12299">
                  <c:v>32.000100000000003</c:v>
                </c:pt>
                <c:pt idx="12300">
                  <c:v>38.000100000000003</c:v>
                </c:pt>
                <c:pt idx="12301">
                  <c:v>56.000100000000003</c:v>
                </c:pt>
                <c:pt idx="12302">
                  <c:v>47.000100000000003</c:v>
                </c:pt>
                <c:pt idx="12303">
                  <c:v>29.0001</c:v>
                </c:pt>
                <c:pt idx="12304">
                  <c:v>13.0001</c:v>
                </c:pt>
                <c:pt idx="12305">
                  <c:v>8.0000999999999998</c:v>
                </c:pt>
                <c:pt idx="12306">
                  <c:v>6.0000999999999998</c:v>
                </c:pt>
                <c:pt idx="12307">
                  <c:v>5.0000999999999998</c:v>
                </c:pt>
                <c:pt idx="12308">
                  <c:v>3.0001000000000002</c:v>
                </c:pt>
                <c:pt idx="12309">
                  <c:v>2.0001000000000002</c:v>
                </c:pt>
                <c:pt idx="12310">
                  <c:v>1.0001</c:v>
                </c:pt>
                <c:pt idx="12311">
                  <c:v>1.0001</c:v>
                </c:pt>
                <c:pt idx="12312">
                  <c:v>1E-4</c:v>
                </c:pt>
                <c:pt idx="12313">
                  <c:v>4.0000999999999998</c:v>
                </c:pt>
                <c:pt idx="12314">
                  <c:v>2.0001000000000002</c:v>
                </c:pt>
                <c:pt idx="12315">
                  <c:v>1E-4</c:v>
                </c:pt>
                <c:pt idx="12316">
                  <c:v>1.0001</c:v>
                </c:pt>
                <c:pt idx="12317">
                  <c:v>1E-4</c:v>
                </c:pt>
                <c:pt idx="12318">
                  <c:v>1E-4</c:v>
                </c:pt>
                <c:pt idx="12319">
                  <c:v>1E-4</c:v>
                </c:pt>
                <c:pt idx="12320">
                  <c:v>1E-4</c:v>
                </c:pt>
                <c:pt idx="12321">
                  <c:v>1E-4</c:v>
                </c:pt>
                <c:pt idx="12322">
                  <c:v>1E-4</c:v>
                </c:pt>
                <c:pt idx="12323">
                  <c:v>1.0001</c:v>
                </c:pt>
                <c:pt idx="12324">
                  <c:v>1E-4</c:v>
                </c:pt>
                <c:pt idx="12325">
                  <c:v>1.0001</c:v>
                </c:pt>
                <c:pt idx="12326">
                  <c:v>2.0001000000000002</c:v>
                </c:pt>
                <c:pt idx="12327">
                  <c:v>3.0001000000000002</c:v>
                </c:pt>
                <c:pt idx="12328">
                  <c:v>6.0000999999999998</c:v>
                </c:pt>
                <c:pt idx="12329">
                  <c:v>8.0000999999999998</c:v>
                </c:pt>
                <c:pt idx="12330">
                  <c:v>2.0001000000000002</c:v>
                </c:pt>
                <c:pt idx="12331">
                  <c:v>1.0001</c:v>
                </c:pt>
                <c:pt idx="12332">
                  <c:v>2.0001000000000002</c:v>
                </c:pt>
                <c:pt idx="12333">
                  <c:v>6.0000999999999998</c:v>
                </c:pt>
                <c:pt idx="12334">
                  <c:v>7.0000999999999998</c:v>
                </c:pt>
                <c:pt idx="12335">
                  <c:v>9.0000999999999998</c:v>
                </c:pt>
                <c:pt idx="12336">
                  <c:v>1.0001</c:v>
                </c:pt>
                <c:pt idx="12337">
                  <c:v>1.0001</c:v>
                </c:pt>
                <c:pt idx="12338">
                  <c:v>3.0001000000000002</c:v>
                </c:pt>
                <c:pt idx="12339">
                  <c:v>1.0001</c:v>
                </c:pt>
                <c:pt idx="12340">
                  <c:v>1.0001</c:v>
                </c:pt>
                <c:pt idx="12341">
                  <c:v>1E-4</c:v>
                </c:pt>
                <c:pt idx="12342">
                  <c:v>1E-4</c:v>
                </c:pt>
                <c:pt idx="12343">
                  <c:v>1E-4</c:v>
                </c:pt>
                <c:pt idx="12344">
                  <c:v>1E-4</c:v>
                </c:pt>
                <c:pt idx="12345">
                  <c:v>1E-4</c:v>
                </c:pt>
                <c:pt idx="12346">
                  <c:v>1E-4</c:v>
                </c:pt>
                <c:pt idx="12347">
                  <c:v>1E-4</c:v>
                </c:pt>
                <c:pt idx="12348">
                  <c:v>1E-4</c:v>
                </c:pt>
                <c:pt idx="12349">
                  <c:v>1E-4</c:v>
                </c:pt>
                <c:pt idx="12350">
                  <c:v>1E-4</c:v>
                </c:pt>
                <c:pt idx="12351">
                  <c:v>2.0001000000000002</c:v>
                </c:pt>
                <c:pt idx="12352">
                  <c:v>1E-4</c:v>
                </c:pt>
                <c:pt idx="12353">
                  <c:v>1.0001</c:v>
                </c:pt>
                <c:pt idx="12354">
                  <c:v>1E-4</c:v>
                </c:pt>
                <c:pt idx="12355">
                  <c:v>1E-4</c:v>
                </c:pt>
                <c:pt idx="12356">
                  <c:v>1E-4</c:v>
                </c:pt>
                <c:pt idx="12357">
                  <c:v>1E-4</c:v>
                </c:pt>
                <c:pt idx="12358">
                  <c:v>1E-4</c:v>
                </c:pt>
                <c:pt idx="12359">
                  <c:v>1.0001</c:v>
                </c:pt>
                <c:pt idx="12360">
                  <c:v>1E-4</c:v>
                </c:pt>
                <c:pt idx="12361">
                  <c:v>1E-4</c:v>
                </c:pt>
                <c:pt idx="12362">
                  <c:v>2.0001000000000002</c:v>
                </c:pt>
                <c:pt idx="12363">
                  <c:v>2.0001000000000002</c:v>
                </c:pt>
                <c:pt idx="12364">
                  <c:v>2.0001000000000002</c:v>
                </c:pt>
                <c:pt idx="12365">
                  <c:v>1E-4</c:v>
                </c:pt>
                <c:pt idx="12366">
                  <c:v>1.0001</c:v>
                </c:pt>
                <c:pt idx="12367">
                  <c:v>1E-4</c:v>
                </c:pt>
                <c:pt idx="12368">
                  <c:v>1E-4</c:v>
                </c:pt>
                <c:pt idx="12369">
                  <c:v>1.0001</c:v>
                </c:pt>
                <c:pt idx="12370">
                  <c:v>1E-4</c:v>
                </c:pt>
                <c:pt idx="12371">
                  <c:v>1E-4</c:v>
                </c:pt>
                <c:pt idx="12372">
                  <c:v>1.0001</c:v>
                </c:pt>
                <c:pt idx="12373">
                  <c:v>1.0001</c:v>
                </c:pt>
                <c:pt idx="12374">
                  <c:v>1E-4</c:v>
                </c:pt>
                <c:pt idx="12375">
                  <c:v>1E-4</c:v>
                </c:pt>
                <c:pt idx="12376">
                  <c:v>1E-4</c:v>
                </c:pt>
                <c:pt idx="12377">
                  <c:v>1.0001</c:v>
                </c:pt>
                <c:pt idx="12378">
                  <c:v>1E-4</c:v>
                </c:pt>
                <c:pt idx="12379">
                  <c:v>1E-4</c:v>
                </c:pt>
                <c:pt idx="12380">
                  <c:v>1E-4</c:v>
                </c:pt>
                <c:pt idx="12381">
                  <c:v>1E-4</c:v>
                </c:pt>
                <c:pt idx="12382">
                  <c:v>1E-4</c:v>
                </c:pt>
                <c:pt idx="12383">
                  <c:v>1E-4</c:v>
                </c:pt>
                <c:pt idx="12384">
                  <c:v>1E-4</c:v>
                </c:pt>
                <c:pt idx="12385">
                  <c:v>1E-4</c:v>
                </c:pt>
                <c:pt idx="12386">
                  <c:v>1E-4</c:v>
                </c:pt>
                <c:pt idx="12387">
                  <c:v>1.0001</c:v>
                </c:pt>
                <c:pt idx="12388">
                  <c:v>1E-4</c:v>
                </c:pt>
                <c:pt idx="12389">
                  <c:v>1E-4</c:v>
                </c:pt>
                <c:pt idx="12390">
                  <c:v>1E-4</c:v>
                </c:pt>
                <c:pt idx="12391">
                  <c:v>2.0001000000000002</c:v>
                </c:pt>
                <c:pt idx="12392">
                  <c:v>1.0001</c:v>
                </c:pt>
                <c:pt idx="12393">
                  <c:v>3.0001000000000002</c:v>
                </c:pt>
                <c:pt idx="12394">
                  <c:v>3.0001000000000002</c:v>
                </c:pt>
                <c:pt idx="12395">
                  <c:v>5.0000999999999998</c:v>
                </c:pt>
                <c:pt idx="12396">
                  <c:v>1.0001</c:v>
                </c:pt>
                <c:pt idx="12397">
                  <c:v>1E-4</c:v>
                </c:pt>
                <c:pt idx="12398">
                  <c:v>3.0001000000000002</c:v>
                </c:pt>
                <c:pt idx="12399">
                  <c:v>1E-4</c:v>
                </c:pt>
                <c:pt idx="12400">
                  <c:v>1.0001</c:v>
                </c:pt>
                <c:pt idx="12401">
                  <c:v>1E-4</c:v>
                </c:pt>
                <c:pt idx="12402">
                  <c:v>1E-4</c:v>
                </c:pt>
                <c:pt idx="12403">
                  <c:v>1.0001</c:v>
                </c:pt>
                <c:pt idx="12404">
                  <c:v>1E-4</c:v>
                </c:pt>
                <c:pt idx="12405">
                  <c:v>1E-4</c:v>
                </c:pt>
                <c:pt idx="12406">
                  <c:v>1E-4</c:v>
                </c:pt>
                <c:pt idx="12407">
                  <c:v>1E-4</c:v>
                </c:pt>
                <c:pt idx="12408">
                  <c:v>1E-4</c:v>
                </c:pt>
                <c:pt idx="12409">
                  <c:v>1E-4</c:v>
                </c:pt>
                <c:pt idx="12410">
                  <c:v>1E-4</c:v>
                </c:pt>
                <c:pt idx="12411">
                  <c:v>1E-4</c:v>
                </c:pt>
                <c:pt idx="12412">
                  <c:v>1.0001</c:v>
                </c:pt>
                <c:pt idx="12413">
                  <c:v>1.0001</c:v>
                </c:pt>
                <c:pt idx="12414">
                  <c:v>1E-4</c:v>
                </c:pt>
                <c:pt idx="12415">
                  <c:v>1E-4</c:v>
                </c:pt>
                <c:pt idx="12416">
                  <c:v>1E-4</c:v>
                </c:pt>
                <c:pt idx="12417">
                  <c:v>1.0001</c:v>
                </c:pt>
                <c:pt idx="12418">
                  <c:v>1E-4</c:v>
                </c:pt>
                <c:pt idx="12419">
                  <c:v>1E-4</c:v>
                </c:pt>
                <c:pt idx="12420">
                  <c:v>1E-4</c:v>
                </c:pt>
                <c:pt idx="12421">
                  <c:v>1.0001</c:v>
                </c:pt>
                <c:pt idx="12422">
                  <c:v>1E-4</c:v>
                </c:pt>
                <c:pt idx="12423">
                  <c:v>1.0001</c:v>
                </c:pt>
                <c:pt idx="12424">
                  <c:v>1E-4</c:v>
                </c:pt>
                <c:pt idx="12425">
                  <c:v>1E-4</c:v>
                </c:pt>
                <c:pt idx="12426">
                  <c:v>1E-4</c:v>
                </c:pt>
                <c:pt idx="12427">
                  <c:v>1E-4</c:v>
                </c:pt>
                <c:pt idx="12428">
                  <c:v>1.0001</c:v>
                </c:pt>
                <c:pt idx="12429">
                  <c:v>1.0001</c:v>
                </c:pt>
                <c:pt idx="12430">
                  <c:v>2.0001000000000002</c:v>
                </c:pt>
                <c:pt idx="12431">
                  <c:v>1E-4</c:v>
                </c:pt>
                <c:pt idx="12432">
                  <c:v>1E-4</c:v>
                </c:pt>
                <c:pt idx="12433">
                  <c:v>1E-4</c:v>
                </c:pt>
                <c:pt idx="12434">
                  <c:v>1E-4</c:v>
                </c:pt>
                <c:pt idx="12435">
                  <c:v>1.0001</c:v>
                </c:pt>
                <c:pt idx="12436">
                  <c:v>1E-4</c:v>
                </c:pt>
                <c:pt idx="12437">
                  <c:v>1E-4</c:v>
                </c:pt>
                <c:pt idx="12438">
                  <c:v>2.0001000000000002</c:v>
                </c:pt>
                <c:pt idx="12439">
                  <c:v>1E-4</c:v>
                </c:pt>
                <c:pt idx="12440">
                  <c:v>1E-4</c:v>
                </c:pt>
                <c:pt idx="12441">
                  <c:v>1E-4</c:v>
                </c:pt>
                <c:pt idx="12442">
                  <c:v>1.0001</c:v>
                </c:pt>
                <c:pt idx="12443">
                  <c:v>2.0001000000000002</c:v>
                </c:pt>
                <c:pt idx="12444">
                  <c:v>1E-4</c:v>
                </c:pt>
                <c:pt idx="12445">
                  <c:v>1E-4</c:v>
                </c:pt>
                <c:pt idx="12446">
                  <c:v>1E-4</c:v>
                </c:pt>
                <c:pt idx="12447">
                  <c:v>1E-4</c:v>
                </c:pt>
                <c:pt idx="12448">
                  <c:v>1E-4</c:v>
                </c:pt>
                <c:pt idx="12449">
                  <c:v>1E-4</c:v>
                </c:pt>
                <c:pt idx="12450">
                  <c:v>1E-4</c:v>
                </c:pt>
                <c:pt idx="12451">
                  <c:v>1E-4</c:v>
                </c:pt>
                <c:pt idx="12452">
                  <c:v>1E-4</c:v>
                </c:pt>
                <c:pt idx="12453">
                  <c:v>1.0001</c:v>
                </c:pt>
                <c:pt idx="12454">
                  <c:v>1E-4</c:v>
                </c:pt>
                <c:pt idx="12455">
                  <c:v>1.0001</c:v>
                </c:pt>
                <c:pt idx="12456">
                  <c:v>1E-4</c:v>
                </c:pt>
                <c:pt idx="12457">
                  <c:v>1E-4</c:v>
                </c:pt>
                <c:pt idx="12458">
                  <c:v>1.0001</c:v>
                </c:pt>
                <c:pt idx="12459">
                  <c:v>1.0001</c:v>
                </c:pt>
                <c:pt idx="12460">
                  <c:v>1E-4</c:v>
                </c:pt>
                <c:pt idx="12461">
                  <c:v>1.0001</c:v>
                </c:pt>
                <c:pt idx="12462">
                  <c:v>1.0001</c:v>
                </c:pt>
                <c:pt idx="12463">
                  <c:v>1.0001</c:v>
                </c:pt>
                <c:pt idx="12464">
                  <c:v>1E-4</c:v>
                </c:pt>
                <c:pt idx="12465">
                  <c:v>1E-4</c:v>
                </c:pt>
                <c:pt idx="12466">
                  <c:v>1E-4</c:v>
                </c:pt>
                <c:pt idx="12467">
                  <c:v>1.0001</c:v>
                </c:pt>
                <c:pt idx="12468">
                  <c:v>1E-4</c:v>
                </c:pt>
                <c:pt idx="12469">
                  <c:v>1E-4</c:v>
                </c:pt>
                <c:pt idx="12470">
                  <c:v>1.0001</c:v>
                </c:pt>
                <c:pt idx="12471">
                  <c:v>1E-4</c:v>
                </c:pt>
                <c:pt idx="12472">
                  <c:v>1E-4</c:v>
                </c:pt>
                <c:pt idx="12473">
                  <c:v>1E-4</c:v>
                </c:pt>
                <c:pt idx="12474">
                  <c:v>1E-4</c:v>
                </c:pt>
                <c:pt idx="12475">
                  <c:v>1E-4</c:v>
                </c:pt>
                <c:pt idx="12476">
                  <c:v>1E-4</c:v>
                </c:pt>
                <c:pt idx="12477">
                  <c:v>1E-4</c:v>
                </c:pt>
                <c:pt idx="12478">
                  <c:v>1E-4</c:v>
                </c:pt>
                <c:pt idx="12479">
                  <c:v>1E-4</c:v>
                </c:pt>
                <c:pt idx="12480">
                  <c:v>1E-4</c:v>
                </c:pt>
                <c:pt idx="12481">
                  <c:v>1.0001</c:v>
                </c:pt>
                <c:pt idx="12482">
                  <c:v>1E-4</c:v>
                </c:pt>
                <c:pt idx="12483">
                  <c:v>1E-4</c:v>
                </c:pt>
                <c:pt idx="12484">
                  <c:v>1E-4</c:v>
                </c:pt>
                <c:pt idx="12485">
                  <c:v>1E-4</c:v>
                </c:pt>
                <c:pt idx="12486">
                  <c:v>1.0001</c:v>
                </c:pt>
                <c:pt idx="12487">
                  <c:v>1.0001</c:v>
                </c:pt>
                <c:pt idx="12488">
                  <c:v>1E-4</c:v>
                </c:pt>
                <c:pt idx="12489">
                  <c:v>1E-4</c:v>
                </c:pt>
                <c:pt idx="12490">
                  <c:v>1E-4</c:v>
                </c:pt>
                <c:pt idx="12491">
                  <c:v>1.0001</c:v>
                </c:pt>
                <c:pt idx="12492">
                  <c:v>1E-4</c:v>
                </c:pt>
                <c:pt idx="12493">
                  <c:v>1E-4</c:v>
                </c:pt>
                <c:pt idx="12494">
                  <c:v>1E-4</c:v>
                </c:pt>
                <c:pt idx="12495">
                  <c:v>1.0001</c:v>
                </c:pt>
                <c:pt idx="12496">
                  <c:v>3.0001000000000002</c:v>
                </c:pt>
                <c:pt idx="12497">
                  <c:v>1.0001</c:v>
                </c:pt>
                <c:pt idx="12498">
                  <c:v>1.0001</c:v>
                </c:pt>
                <c:pt idx="12499">
                  <c:v>1E-4</c:v>
                </c:pt>
                <c:pt idx="12500">
                  <c:v>1.0001</c:v>
                </c:pt>
                <c:pt idx="12501">
                  <c:v>1E-4</c:v>
                </c:pt>
                <c:pt idx="12502">
                  <c:v>1E-4</c:v>
                </c:pt>
                <c:pt idx="12503">
                  <c:v>1.0001</c:v>
                </c:pt>
                <c:pt idx="12504">
                  <c:v>1.0001</c:v>
                </c:pt>
                <c:pt idx="12505">
                  <c:v>1E-4</c:v>
                </c:pt>
                <c:pt idx="12506">
                  <c:v>1.0001</c:v>
                </c:pt>
                <c:pt idx="12507">
                  <c:v>1.0001</c:v>
                </c:pt>
                <c:pt idx="12508">
                  <c:v>1E-4</c:v>
                </c:pt>
                <c:pt idx="12509">
                  <c:v>1E-4</c:v>
                </c:pt>
                <c:pt idx="12510">
                  <c:v>1.0001</c:v>
                </c:pt>
                <c:pt idx="12511">
                  <c:v>1.0001</c:v>
                </c:pt>
                <c:pt idx="12512">
                  <c:v>1E-4</c:v>
                </c:pt>
                <c:pt idx="12513">
                  <c:v>1E-4</c:v>
                </c:pt>
                <c:pt idx="12514">
                  <c:v>1E-4</c:v>
                </c:pt>
                <c:pt idx="12515">
                  <c:v>1E-4</c:v>
                </c:pt>
                <c:pt idx="12516">
                  <c:v>1E-4</c:v>
                </c:pt>
                <c:pt idx="12517">
                  <c:v>1E-4</c:v>
                </c:pt>
                <c:pt idx="12518">
                  <c:v>1E-4</c:v>
                </c:pt>
                <c:pt idx="12519">
                  <c:v>1.0001</c:v>
                </c:pt>
                <c:pt idx="12520">
                  <c:v>1E-4</c:v>
                </c:pt>
                <c:pt idx="12521">
                  <c:v>1E-4</c:v>
                </c:pt>
                <c:pt idx="12522">
                  <c:v>1E-4</c:v>
                </c:pt>
                <c:pt idx="12523">
                  <c:v>1E-4</c:v>
                </c:pt>
                <c:pt idx="12524">
                  <c:v>1E-4</c:v>
                </c:pt>
                <c:pt idx="12525">
                  <c:v>1E-4</c:v>
                </c:pt>
                <c:pt idx="12526">
                  <c:v>1.0001</c:v>
                </c:pt>
                <c:pt idx="12527">
                  <c:v>2.0001000000000002</c:v>
                </c:pt>
                <c:pt idx="12528">
                  <c:v>1.0001</c:v>
                </c:pt>
                <c:pt idx="12529">
                  <c:v>1.0001</c:v>
                </c:pt>
                <c:pt idx="12530">
                  <c:v>3.0001000000000002</c:v>
                </c:pt>
                <c:pt idx="12531">
                  <c:v>1.0001</c:v>
                </c:pt>
                <c:pt idx="12532">
                  <c:v>1E-4</c:v>
                </c:pt>
                <c:pt idx="12533">
                  <c:v>1E-4</c:v>
                </c:pt>
                <c:pt idx="12534">
                  <c:v>1.0001</c:v>
                </c:pt>
                <c:pt idx="12535">
                  <c:v>1.0001</c:v>
                </c:pt>
                <c:pt idx="12536">
                  <c:v>1E-4</c:v>
                </c:pt>
                <c:pt idx="12537">
                  <c:v>1.0001</c:v>
                </c:pt>
                <c:pt idx="12538">
                  <c:v>1E-4</c:v>
                </c:pt>
                <c:pt idx="12539">
                  <c:v>1E-4</c:v>
                </c:pt>
                <c:pt idx="12540">
                  <c:v>1.0001</c:v>
                </c:pt>
                <c:pt idx="12541">
                  <c:v>1E-4</c:v>
                </c:pt>
                <c:pt idx="12542">
                  <c:v>1.0001</c:v>
                </c:pt>
                <c:pt idx="12543">
                  <c:v>1E-4</c:v>
                </c:pt>
                <c:pt idx="12544">
                  <c:v>1.0001</c:v>
                </c:pt>
                <c:pt idx="12545">
                  <c:v>1.0001</c:v>
                </c:pt>
                <c:pt idx="12546">
                  <c:v>1E-4</c:v>
                </c:pt>
                <c:pt idx="12547">
                  <c:v>1E-4</c:v>
                </c:pt>
                <c:pt idx="12548">
                  <c:v>1E-4</c:v>
                </c:pt>
                <c:pt idx="12549">
                  <c:v>1.0001</c:v>
                </c:pt>
                <c:pt idx="12550">
                  <c:v>1E-4</c:v>
                </c:pt>
                <c:pt idx="12551">
                  <c:v>1E-4</c:v>
                </c:pt>
                <c:pt idx="12552">
                  <c:v>1E-4</c:v>
                </c:pt>
                <c:pt idx="12553">
                  <c:v>1E-4</c:v>
                </c:pt>
                <c:pt idx="12554">
                  <c:v>1E-4</c:v>
                </c:pt>
                <c:pt idx="12555">
                  <c:v>1E-4</c:v>
                </c:pt>
                <c:pt idx="12556">
                  <c:v>1E-4</c:v>
                </c:pt>
                <c:pt idx="12557">
                  <c:v>1E-4</c:v>
                </c:pt>
                <c:pt idx="12558">
                  <c:v>1E-4</c:v>
                </c:pt>
                <c:pt idx="12559">
                  <c:v>1.0001</c:v>
                </c:pt>
                <c:pt idx="12560">
                  <c:v>2.0001000000000002</c:v>
                </c:pt>
                <c:pt idx="12561">
                  <c:v>1.0001</c:v>
                </c:pt>
                <c:pt idx="12562">
                  <c:v>3.0001000000000002</c:v>
                </c:pt>
                <c:pt idx="12563">
                  <c:v>1.0001</c:v>
                </c:pt>
                <c:pt idx="12564">
                  <c:v>1E-4</c:v>
                </c:pt>
                <c:pt idx="12565">
                  <c:v>1E-4</c:v>
                </c:pt>
                <c:pt idx="12566">
                  <c:v>1E-4</c:v>
                </c:pt>
                <c:pt idx="12567">
                  <c:v>2.0001000000000002</c:v>
                </c:pt>
                <c:pt idx="12568">
                  <c:v>1.0001</c:v>
                </c:pt>
                <c:pt idx="12569">
                  <c:v>1E-4</c:v>
                </c:pt>
                <c:pt idx="12570">
                  <c:v>1E-4</c:v>
                </c:pt>
                <c:pt idx="12571">
                  <c:v>1E-4</c:v>
                </c:pt>
                <c:pt idx="12572">
                  <c:v>1E-4</c:v>
                </c:pt>
                <c:pt idx="12573">
                  <c:v>1.0001</c:v>
                </c:pt>
                <c:pt idx="12574">
                  <c:v>1E-4</c:v>
                </c:pt>
                <c:pt idx="12575">
                  <c:v>1E-4</c:v>
                </c:pt>
                <c:pt idx="12576">
                  <c:v>1E-4</c:v>
                </c:pt>
                <c:pt idx="12577">
                  <c:v>1E-4</c:v>
                </c:pt>
                <c:pt idx="12578">
                  <c:v>1.0001</c:v>
                </c:pt>
                <c:pt idx="12579">
                  <c:v>1E-4</c:v>
                </c:pt>
                <c:pt idx="12580">
                  <c:v>1E-4</c:v>
                </c:pt>
                <c:pt idx="12581">
                  <c:v>1E-4</c:v>
                </c:pt>
                <c:pt idx="12582">
                  <c:v>1E-4</c:v>
                </c:pt>
                <c:pt idx="12583">
                  <c:v>1E-4</c:v>
                </c:pt>
                <c:pt idx="12584">
                  <c:v>1E-4</c:v>
                </c:pt>
                <c:pt idx="12585">
                  <c:v>1E-4</c:v>
                </c:pt>
                <c:pt idx="12586">
                  <c:v>1.0001</c:v>
                </c:pt>
                <c:pt idx="12587">
                  <c:v>1E-4</c:v>
                </c:pt>
                <c:pt idx="12588">
                  <c:v>1E-4</c:v>
                </c:pt>
                <c:pt idx="12589">
                  <c:v>1.0001</c:v>
                </c:pt>
                <c:pt idx="12590">
                  <c:v>1E-4</c:v>
                </c:pt>
                <c:pt idx="12591">
                  <c:v>1E-4</c:v>
                </c:pt>
                <c:pt idx="12592">
                  <c:v>1E-4</c:v>
                </c:pt>
                <c:pt idx="12593">
                  <c:v>1.0001</c:v>
                </c:pt>
                <c:pt idx="12594">
                  <c:v>1E-4</c:v>
                </c:pt>
                <c:pt idx="12595">
                  <c:v>8.0000999999999998</c:v>
                </c:pt>
                <c:pt idx="12596">
                  <c:v>2.0001000000000002</c:v>
                </c:pt>
                <c:pt idx="12597">
                  <c:v>1.0001</c:v>
                </c:pt>
                <c:pt idx="12598">
                  <c:v>1E-4</c:v>
                </c:pt>
                <c:pt idx="12599">
                  <c:v>1.0001</c:v>
                </c:pt>
                <c:pt idx="12600">
                  <c:v>1E-4</c:v>
                </c:pt>
                <c:pt idx="12601">
                  <c:v>1E-4</c:v>
                </c:pt>
                <c:pt idx="12602">
                  <c:v>1E-4</c:v>
                </c:pt>
                <c:pt idx="12603">
                  <c:v>1E-4</c:v>
                </c:pt>
                <c:pt idx="12604">
                  <c:v>1E-4</c:v>
                </c:pt>
                <c:pt idx="12605">
                  <c:v>1E-4</c:v>
                </c:pt>
                <c:pt idx="12606">
                  <c:v>1E-4</c:v>
                </c:pt>
                <c:pt idx="12607">
                  <c:v>2.0001000000000002</c:v>
                </c:pt>
                <c:pt idx="12608">
                  <c:v>1E-4</c:v>
                </c:pt>
                <c:pt idx="12609">
                  <c:v>1E-4</c:v>
                </c:pt>
                <c:pt idx="12610">
                  <c:v>1.0001</c:v>
                </c:pt>
                <c:pt idx="12611">
                  <c:v>1E-4</c:v>
                </c:pt>
                <c:pt idx="12612">
                  <c:v>1E-4</c:v>
                </c:pt>
                <c:pt idx="12613">
                  <c:v>1E-4</c:v>
                </c:pt>
                <c:pt idx="12614">
                  <c:v>1E-4</c:v>
                </c:pt>
                <c:pt idx="12615">
                  <c:v>1E-4</c:v>
                </c:pt>
                <c:pt idx="12616">
                  <c:v>1E-4</c:v>
                </c:pt>
                <c:pt idx="12617">
                  <c:v>1E-4</c:v>
                </c:pt>
                <c:pt idx="12618">
                  <c:v>1E-4</c:v>
                </c:pt>
                <c:pt idx="12619">
                  <c:v>1E-4</c:v>
                </c:pt>
                <c:pt idx="12620">
                  <c:v>1E-4</c:v>
                </c:pt>
                <c:pt idx="12621">
                  <c:v>1.0001</c:v>
                </c:pt>
                <c:pt idx="12622">
                  <c:v>1.0001</c:v>
                </c:pt>
                <c:pt idx="12623">
                  <c:v>1E-4</c:v>
                </c:pt>
                <c:pt idx="12624">
                  <c:v>1E-4</c:v>
                </c:pt>
                <c:pt idx="12625">
                  <c:v>1E-4</c:v>
                </c:pt>
                <c:pt idx="12626">
                  <c:v>1.0001</c:v>
                </c:pt>
                <c:pt idx="12627">
                  <c:v>4.0000999999999998</c:v>
                </c:pt>
                <c:pt idx="12628">
                  <c:v>1.0001</c:v>
                </c:pt>
                <c:pt idx="12629">
                  <c:v>1E-4</c:v>
                </c:pt>
                <c:pt idx="12630">
                  <c:v>1.0001</c:v>
                </c:pt>
                <c:pt idx="12631">
                  <c:v>1E-4</c:v>
                </c:pt>
                <c:pt idx="12632">
                  <c:v>1.0001</c:v>
                </c:pt>
                <c:pt idx="12633">
                  <c:v>1E-4</c:v>
                </c:pt>
                <c:pt idx="12634">
                  <c:v>1E-4</c:v>
                </c:pt>
                <c:pt idx="12635">
                  <c:v>1E-4</c:v>
                </c:pt>
                <c:pt idx="12636">
                  <c:v>1E-4</c:v>
                </c:pt>
                <c:pt idx="12637">
                  <c:v>2.0001000000000002</c:v>
                </c:pt>
                <c:pt idx="12638">
                  <c:v>1E-4</c:v>
                </c:pt>
                <c:pt idx="12639">
                  <c:v>2.0001000000000002</c:v>
                </c:pt>
                <c:pt idx="12640">
                  <c:v>1E-4</c:v>
                </c:pt>
                <c:pt idx="12641">
                  <c:v>1.0001</c:v>
                </c:pt>
                <c:pt idx="12642">
                  <c:v>1E-4</c:v>
                </c:pt>
                <c:pt idx="12643">
                  <c:v>1E-4</c:v>
                </c:pt>
                <c:pt idx="12644">
                  <c:v>1E-4</c:v>
                </c:pt>
                <c:pt idx="12645">
                  <c:v>1.0001</c:v>
                </c:pt>
                <c:pt idx="12646">
                  <c:v>1E-4</c:v>
                </c:pt>
                <c:pt idx="12647">
                  <c:v>1E-4</c:v>
                </c:pt>
                <c:pt idx="12648">
                  <c:v>1E-4</c:v>
                </c:pt>
                <c:pt idx="12649">
                  <c:v>1E-4</c:v>
                </c:pt>
                <c:pt idx="12650">
                  <c:v>1E-4</c:v>
                </c:pt>
                <c:pt idx="12651">
                  <c:v>1E-4</c:v>
                </c:pt>
                <c:pt idx="12652">
                  <c:v>1E-4</c:v>
                </c:pt>
                <c:pt idx="12653">
                  <c:v>1E-4</c:v>
                </c:pt>
                <c:pt idx="12654">
                  <c:v>1.0001</c:v>
                </c:pt>
                <c:pt idx="12655">
                  <c:v>1E-4</c:v>
                </c:pt>
                <c:pt idx="12656">
                  <c:v>1E-4</c:v>
                </c:pt>
                <c:pt idx="12657">
                  <c:v>1E-4</c:v>
                </c:pt>
                <c:pt idx="12658">
                  <c:v>1E-4</c:v>
                </c:pt>
                <c:pt idx="12659">
                  <c:v>3.0001000000000002</c:v>
                </c:pt>
                <c:pt idx="12660">
                  <c:v>1.0001</c:v>
                </c:pt>
                <c:pt idx="12661">
                  <c:v>1.0001</c:v>
                </c:pt>
                <c:pt idx="12662">
                  <c:v>2.0001000000000002</c:v>
                </c:pt>
                <c:pt idx="12663">
                  <c:v>1.0001</c:v>
                </c:pt>
                <c:pt idx="12664">
                  <c:v>1E-4</c:v>
                </c:pt>
                <c:pt idx="12665">
                  <c:v>1E-4</c:v>
                </c:pt>
                <c:pt idx="12666">
                  <c:v>1E-4</c:v>
                </c:pt>
                <c:pt idx="12667">
                  <c:v>1E-4</c:v>
                </c:pt>
                <c:pt idx="12668">
                  <c:v>1.0001</c:v>
                </c:pt>
                <c:pt idx="12669">
                  <c:v>1E-4</c:v>
                </c:pt>
                <c:pt idx="12670">
                  <c:v>1E-4</c:v>
                </c:pt>
                <c:pt idx="12671">
                  <c:v>1E-4</c:v>
                </c:pt>
                <c:pt idx="12672">
                  <c:v>1E-4</c:v>
                </c:pt>
                <c:pt idx="12673">
                  <c:v>2.0001000000000002</c:v>
                </c:pt>
                <c:pt idx="12674">
                  <c:v>1E-4</c:v>
                </c:pt>
                <c:pt idx="12675">
                  <c:v>1E-4</c:v>
                </c:pt>
                <c:pt idx="12676">
                  <c:v>1E-4</c:v>
                </c:pt>
                <c:pt idx="12677">
                  <c:v>1E-4</c:v>
                </c:pt>
                <c:pt idx="12678">
                  <c:v>1E-4</c:v>
                </c:pt>
                <c:pt idx="12679">
                  <c:v>2.0001000000000002</c:v>
                </c:pt>
                <c:pt idx="12680">
                  <c:v>1E-4</c:v>
                </c:pt>
                <c:pt idx="12681">
                  <c:v>1.0001</c:v>
                </c:pt>
                <c:pt idx="12682">
                  <c:v>1E-4</c:v>
                </c:pt>
                <c:pt idx="12683">
                  <c:v>1.0001</c:v>
                </c:pt>
                <c:pt idx="12684">
                  <c:v>1E-4</c:v>
                </c:pt>
                <c:pt idx="12685">
                  <c:v>1E-4</c:v>
                </c:pt>
                <c:pt idx="12686">
                  <c:v>1E-4</c:v>
                </c:pt>
                <c:pt idx="12687">
                  <c:v>1E-4</c:v>
                </c:pt>
                <c:pt idx="12688">
                  <c:v>1E-4</c:v>
                </c:pt>
                <c:pt idx="12689">
                  <c:v>1E-4</c:v>
                </c:pt>
                <c:pt idx="12690">
                  <c:v>1E-4</c:v>
                </c:pt>
                <c:pt idx="12691">
                  <c:v>1E-4</c:v>
                </c:pt>
                <c:pt idx="12692">
                  <c:v>1.0001</c:v>
                </c:pt>
                <c:pt idx="12693">
                  <c:v>1.0001</c:v>
                </c:pt>
                <c:pt idx="12694">
                  <c:v>3.0001000000000002</c:v>
                </c:pt>
                <c:pt idx="12695">
                  <c:v>1E-4</c:v>
                </c:pt>
                <c:pt idx="12696">
                  <c:v>1.0001</c:v>
                </c:pt>
                <c:pt idx="12697">
                  <c:v>1E-4</c:v>
                </c:pt>
                <c:pt idx="12698">
                  <c:v>1E-4</c:v>
                </c:pt>
                <c:pt idx="12699">
                  <c:v>1.0001</c:v>
                </c:pt>
                <c:pt idx="12700">
                  <c:v>1E-4</c:v>
                </c:pt>
                <c:pt idx="12701">
                  <c:v>1.0001</c:v>
                </c:pt>
                <c:pt idx="12702">
                  <c:v>1E-4</c:v>
                </c:pt>
                <c:pt idx="12703">
                  <c:v>1E-4</c:v>
                </c:pt>
                <c:pt idx="12704">
                  <c:v>1E-4</c:v>
                </c:pt>
                <c:pt idx="12705">
                  <c:v>1E-4</c:v>
                </c:pt>
                <c:pt idx="12706">
                  <c:v>1E-4</c:v>
                </c:pt>
                <c:pt idx="12707">
                  <c:v>1E-4</c:v>
                </c:pt>
                <c:pt idx="12708">
                  <c:v>1E-4</c:v>
                </c:pt>
                <c:pt idx="12709">
                  <c:v>1E-4</c:v>
                </c:pt>
                <c:pt idx="12710">
                  <c:v>1.0001</c:v>
                </c:pt>
                <c:pt idx="12711">
                  <c:v>1E-4</c:v>
                </c:pt>
                <c:pt idx="12712">
                  <c:v>1E-4</c:v>
                </c:pt>
                <c:pt idx="12713">
                  <c:v>1E-4</c:v>
                </c:pt>
                <c:pt idx="12714">
                  <c:v>1.0001</c:v>
                </c:pt>
                <c:pt idx="12715">
                  <c:v>1E-4</c:v>
                </c:pt>
                <c:pt idx="12716">
                  <c:v>1.0001</c:v>
                </c:pt>
                <c:pt idx="12717">
                  <c:v>1E-4</c:v>
                </c:pt>
                <c:pt idx="12718">
                  <c:v>1E-4</c:v>
                </c:pt>
                <c:pt idx="12719">
                  <c:v>1.0001</c:v>
                </c:pt>
                <c:pt idx="12720">
                  <c:v>1.0001</c:v>
                </c:pt>
                <c:pt idx="12721">
                  <c:v>1E-4</c:v>
                </c:pt>
                <c:pt idx="12722">
                  <c:v>1E-4</c:v>
                </c:pt>
                <c:pt idx="12723">
                  <c:v>1.0001</c:v>
                </c:pt>
                <c:pt idx="12724">
                  <c:v>1E-4</c:v>
                </c:pt>
                <c:pt idx="12725">
                  <c:v>1E-4</c:v>
                </c:pt>
                <c:pt idx="12726">
                  <c:v>1.0001</c:v>
                </c:pt>
                <c:pt idx="12727">
                  <c:v>1E-4</c:v>
                </c:pt>
                <c:pt idx="12728">
                  <c:v>1E-4</c:v>
                </c:pt>
                <c:pt idx="12729">
                  <c:v>1E-4</c:v>
                </c:pt>
                <c:pt idx="12730">
                  <c:v>1E-4</c:v>
                </c:pt>
                <c:pt idx="12731">
                  <c:v>1E-4</c:v>
                </c:pt>
                <c:pt idx="12732">
                  <c:v>1E-4</c:v>
                </c:pt>
                <c:pt idx="12733">
                  <c:v>1E-4</c:v>
                </c:pt>
                <c:pt idx="12734">
                  <c:v>1E-4</c:v>
                </c:pt>
                <c:pt idx="12735">
                  <c:v>1.0001</c:v>
                </c:pt>
                <c:pt idx="12736">
                  <c:v>1E-4</c:v>
                </c:pt>
                <c:pt idx="12737">
                  <c:v>1.0001</c:v>
                </c:pt>
                <c:pt idx="12738">
                  <c:v>1.0001</c:v>
                </c:pt>
                <c:pt idx="12739">
                  <c:v>1E-4</c:v>
                </c:pt>
                <c:pt idx="12740">
                  <c:v>1E-4</c:v>
                </c:pt>
                <c:pt idx="12741">
                  <c:v>1E-4</c:v>
                </c:pt>
                <c:pt idx="12742">
                  <c:v>1.0001</c:v>
                </c:pt>
                <c:pt idx="12743">
                  <c:v>1E-4</c:v>
                </c:pt>
                <c:pt idx="12744">
                  <c:v>1E-4</c:v>
                </c:pt>
                <c:pt idx="12745">
                  <c:v>1E-4</c:v>
                </c:pt>
                <c:pt idx="12746">
                  <c:v>1E-4</c:v>
                </c:pt>
                <c:pt idx="12747">
                  <c:v>1E-4</c:v>
                </c:pt>
                <c:pt idx="12748">
                  <c:v>1E-4</c:v>
                </c:pt>
                <c:pt idx="12749">
                  <c:v>1E-4</c:v>
                </c:pt>
                <c:pt idx="12750">
                  <c:v>2.0001000000000002</c:v>
                </c:pt>
                <c:pt idx="12751">
                  <c:v>1.0001</c:v>
                </c:pt>
                <c:pt idx="12752">
                  <c:v>1E-4</c:v>
                </c:pt>
                <c:pt idx="12753">
                  <c:v>2.0001000000000002</c:v>
                </c:pt>
                <c:pt idx="12754">
                  <c:v>1.0001</c:v>
                </c:pt>
                <c:pt idx="12755">
                  <c:v>1E-4</c:v>
                </c:pt>
                <c:pt idx="12756">
                  <c:v>1.0001</c:v>
                </c:pt>
                <c:pt idx="12757">
                  <c:v>1.0001</c:v>
                </c:pt>
                <c:pt idx="12758">
                  <c:v>5.0000999999999998</c:v>
                </c:pt>
                <c:pt idx="12759">
                  <c:v>3.0001000000000002</c:v>
                </c:pt>
                <c:pt idx="12760">
                  <c:v>1E-4</c:v>
                </c:pt>
                <c:pt idx="12761">
                  <c:v>1E-4</c:v>
                </c:pt>
                <c:pt idx="12762">
                  <c:v>1E-4</c:v>
                </c:pt>
                <c:pt idx="12763">
                  <c:v>1E-4</c:v>
                </c:pt>
                <c:pt idx="12764">
                  <c:v>1.0001</c:v>
                </c:pt>
                <c:pt idx="12765">
                  <c:v>1E-4</c:v>
                </c:pt>
                <c:pt idx="12766">
                  <c:v>1E-4</c:v>
                </c:pt>
                <c:pt idx="12767">
                  <c:v>1E-4</c:v>
                </c:pt>
                <c:pt idx="12768">
                  <c:v>1E-4</c:v>
                </c:pt>
                <c:pt idx="12769">
                  <c:v>1E-4</c:v>
                </c:pt>
                <c:pt idx="12770">
                  <c:v>1E-4</c:v>
                </c:pt>
                <c:pt idx="12771">
                  <c:v>1E-4</c:v>
                </c:pt>
                <c:pt idx="12772">
                  <c:v>1E-4</c:v>
                </c:pt>
                <c:pt idx="12773">
                  <c:v>1E-4</c:v>
                </c:pt>
                <c:pt idx="12774">
                  <c:v>1.0001</c:v>
                </c:pt>
                <c:pt idx="12775">
                  <c:v>1E-4</c:v>
                </c:pt>
                <c:pt idx="12776">
                  <c:v>1E-4</c:v>
                </c:pt>
                <c:pt idx="12777">
                  <c:v>1E-4</c:v>
                </c:pt>
                <c:pt idx="12778">
                  <c:v>1E-4</c:v>
                </c:pt>
                <c:pt idx="12779">
                  <c:v>1E-4</c:v>
                </c:pt>
                <c:pt idx="12780">
                  <c:v>1E-4</c:v>
                </c:pt>
                <c:pt idx="12781">
                  <c:v>1E-4</c:v>
                </c:pt>
                <c:pt idx="12782">
                  <c:v>1E-4</c:v>
                </c:pt>
                <c:pt idx="12783">
                  <c:v>1E-4</c:v>
                </c:pt>
                <c:pt idx="12784">
                  <c:v>1.0001</c:v>
                </c:pt>
                <c:pt idx="12785">
                  <c:v>1E-4</c:v>
                </c:pt>
                <c:pt idx="12786">
                  <c:v>1E-4</c:v>
                </c:pt>
                <c:pt idx="12787">
                  <c:v>1E-4</c:v>
                </c:pt>
                <c:pt idx="12788">
                  <c:v>1E-4</c:v>
                </c:pt>
                <c:pt idx="12789">
                  <c:v>2.0001000000000002</c:v>
                </c:pt>
                <c:pt idx="12790">
                  <c:v>2.0001000000000002</c:v>
                </c:pt>
                <c:pt idx="12791">
                  <c:v>6.0000999999999998</c:v>
                </c:pt>
                <c:pt idx="12792">
                  <c:v>2.0001000000000002</c:v>
                </c:pt>
                <c:pt idx="12793">
                  <c:v>1E-4</c:v>
                </c:pt>
                <c:pt idx="12794">
                  <c:v>1.0001</c:v>
                </c:pt>
                <c:pt idx="12795">
                  <c:v>4.0000999999999998</c:v>
                </c:pt>
                <c:pt idx="12796">
                  <c:v>2.0001000000000002</c:v>
                </c:pt>
                <c:pt idx="12797">
                  <c:v>1E-4</c:v>
                </c:pt>
                <c:pt idx="12798">
                  <c:v>2.0001000000000002</c:v>
                </c:pt>
                <c:pt idx="12799">
                  <c:v>1.0001</c:v>
                </c:pt>
                <c:pt idx="12800">
                  <c:v>1E-4</c:v>
                </c:pt>
                <c:pt idx="12801">
                  <c:v>1.0001</c:v>
                </c:pt>
                <c:pt idx="12802">
                  <c:v>1E-4</c:v>
                </c:pt>
                <c:pt idx="12803">
                  <c:v>1E-4</c:v>
                </c:pt>
                <c:pt idx="12804">
                  <c:v>1E-4</c:v>
                </c:pt>
                <c:pt idx="12805">
                  <c:v>1.0001</c:v>
                </c:pt>
                <c:pt idx="12806">
                  <c:v>1E-4</c:v>
                </c:pt>
                <c:pt idx="12807">
                  <c:v>1E-4</c:v>
                </c:pt>
                <c:pt idx="12808">
                  <c:v>1E-4</c:v>
                </c:pt>
                <c:pt idx="12809">
                  <c:v>1E-4</c:v>
                </c:pt>
                <c:pt idx="12810">
                  <c:v>1E-4</c:v>
                </c:pt>
                <c:pt idx="12811">
                  <c:v>1.0001</c:v>
                </c:pt>
                <c:pt idx="12812">
                  <c:v>1.0001</c:v>
                </c:pt>
                <c:pt idx="12813">
                  <c:v>1E-4</c:v>
                </c:pt>
                <c:pt idx="12814">
                  <c:v>1E-4</c:v>
                </c:pt>
                <c:pt idx="12815">
                  <c:v>1E-4</c:v>
                </c:pt>
                <c:pt idx="12816">
                  <c:v>1E-4</c:v>
                </c:pt>
                <c:pt idx="12817">
                  <c:v>1E-4</c:v>
                </c:pt>
                <c:pt idx="12818">
                  <c:v>1E-4</c:v>
                </c:pt>
                <c:pt idx="12819">
                  <c:v>1E-4</c:v>
                </c:pt>
                <c:pt idx="12820">
                  <c:v>1E-4</c:v>
                </c:pt>
                <c:pt idx="12821">
                  <c:v>3.0001000000000002</c:v>
                </c:pt>
                <c:pt idx="12822">
                  <c:v>1.0001</c:v>
                </c:pt>
                <c:pt idx="12823">
                  <c:v>3.0001000000000002</c:v>
                </c:pt>
                <c:pt idx="12824">
                  <c:v>2.0001000000000002</c:v>
                </c:pt>
                <c:pt idx="12825">
                  <c:v>1E-4</c:v>
                </c:pt>
                <c:pt idx="12826">
                  <c:v>1.0001</c:v>
                </c:pt>
                <c:pt idx="12827">
                  <c:v>3.0001000000000002</c:v>
                </c:pt>
                <c:pt idx="12828">
                  <c:v>1.0001</c:v>
                </c:pt>
                <c:pt idx="12829">
                  <c:v>1E-4</c:v>
                </c:pt>
                <c:pt idx="12830">
                  <c:v>1.0001</c:v>
                </c:pt>
                <c:pt idx="12831">
                  <c:v>3.0001000000000002</c:v>
                </c:pt>
                <c:pt idx="12832">
                  <c:v>1E-4</c:v>
                </c:pt>
                <c:pt idx="12833">
                  <c:v>1E-4</c:v>
                </c:pt>
                <c:pt idx="12834">
                  <c:v>1.0001</c:v>
                </c:pt>
                <c:pt idx="12835">
                  <c:v>3.0001000000000002</c:v>
                </c:pt>
                <c:pt idx="12836">
                  <c:v>1.0001</c:v>
                </c:pt>
                <c:pt idx="12837">
                  <c:v>1.0001</c:v>
                </c:pt>
                <c:pt idx="12838">
                  <c:v>1.0001</c:v>
                </c:pt>
                <c:pt idx="12839">
                  <c:v>1.0001</c:v>
                </c:pt>
                <c:pt idx="12840">
                  <c:v>1.0001</c:v>
                </c:pt>
                <c:pt idx="12841">
                  <c:v>1E-4</c:v>
                </c:pt>
                <c:pt idx="12842">
                  <c:v>1.0001</c:v>
                </c:pt>
                <c:pt idx="12843">
                  <c:v>1E-4</c:v>
                </c:pt>
                <c:pt idx="12844">
                  <c:v>1.0001</c:v>
                </c:pt>
                <c:pt idx="12845">
                  <c:v>1E-4</c:v>
                </c:pt>
                <c:pt idx="12846">
                  <c:v>1.0001</c:v>
                </c:pt>
                <c:pt idx="12847">
                  <c:v>1E-4</c:v>
                </c:pt>
                <c:pt idx="12848">
                  <c:v>1E-4</c:v>
                </c:pt>
                <c:pt idx="12849">
                  <c:v>2.0001000000000002</c:v>
                </c:pt>
                <c:pt idx="12850">
                  <c:v>1E-4</c:v>
                </c:pt>
                <c:pt idx="12851">
                  <c:v>1E-4</c:v>
                </c:pt>
                <c:pt idx="12852">
                  <c:v>1.0001</c:v>
                </c:pt>
                <c:pt idx="12853">
                  <c:v>2.0001000000000002</c:v>
                </c:pt>
                <c:pt idx="12854">
                  <c:v>2.0001000000000002</c:v>
                </c:pt>
                <c:pt idx="12855">
                  <c:v>1.0001</c:v>
                </c:pt>
                <c:pt idx="12856">
                  <c:v>1.0001</c:v>
                </c:pt>
                <c:pt idx="12857">
                  <c:v>1E-4</c:v>
                </c:pt>
                <c:pt idx="12858">
                  <c:v>1E-4</c:v>
                </c:pt>
                <c:pt idx="12859">
                  <c:v>2.0001000000000002</c:v>
                </c:pt>
                <c:pt idx="12860">
                  <c:v>3.0001000000000002</c:v>
                </c:pt>
                <c:pt idx="12861">
                  <c:v>1E-4</c:v>
                </c:pt>
                <c:pt idx="12862">
                  <c:v>2.0001000000000002</c:v>
                </c:pt>
                <c:pt idx="12863">
                  <c:v>1.0001</c:v>
                </c:pt>
                <c:pt idx="12864">
                  <c:v>1E-4</c:v>
                </c:pt>
                <c:pt idx="12865">
                  <c:v>1E-4</c:v>
                </c:pt>
                <c:pt idx="12866">
                  <c:v>1E-4</c:v>
                </c:pt>
                <c:pt idx="12867">
                  <c:v>1.0001</c:v>
                </c:pt>
                <c:pt idx="12868">
                  <c:v>1.0001</c:v>
                </c:pt>
                <c:pt idx="12869">
                  <c:v>1E-4</c:v>
                </c:pt>
                <c:pt idx="12870">
                  <c:v>1E-4</c:v>
                </c:pt>
                <c:pt idx="12871">
                  <c:v>1E-4</c:v>
                </c:pt>
                <c:pt idx="12872">
                  <c:v>2.0001000000000002</c:v>
                </c:pt>
                <c:pt idx="12873">
                  <c:v>1E-4</c:v>
                </c:pt>
                <c:pt idx="12874">
                  <c:v>1E-4</c:v>
                </c:pt>
                <c:pt idx="12875">
                  <c:v>1E-4</c:v>
                </c:pt>
                <c:pt idx="12876">
                  <c:v>1E-4</c:v>
                </c:pt>
                <c:pt idx="12877">
                  <c:v>1E-4</c:v>
                </c:pt>
                <c:pt idx="12878">
                  <c:v>1E-4</c:v>
                </c:pt>
                <c:pt idx="12879">
                  <c:v>1.0001</c:v>
                </c:pt>
                <c:pt idx="12880">
                  <c:v>1E-4</c:v>
                </c:pt>
                <c:pt idx="12881">
                  <c:v>1E-4</c:v>
                </c:pt>
                <c:pt idx="12882">
                  <c:v>1E-4</c:v>
                </c:pt>
                <c:pt idx="12883">
                  <c:v>1.0001</c:v>
                </c:pt>
                <c:pt idx="12884">
                  <c:v>1E-4</c:v>
                </c:pt>
                <c:pt idx="12885">
                  <c:v>3.0001000000000002</c:v>
                </c:pt>
                <c:pt idx="12886">
                  <c:v>5.0000999999999998</c:v>
                </c:pt>
                <c:pt idx="12887">
                  <c:v>3.0001000000000002</c:v>
                </c:pt>
                <c:pt idx="12888">
                  <c:v>3.0001000000000002</c:v>
                </c:pt>
                <c:pt idx="12889">
                  <c:v>2.0001000000000002</c:v>
                </c:pt>
                <c:pt idx="12890">
                  <c:v>1.0001</c:v>
                </c:pt>
                <c:pt idx="12891">
                  <c:v>1E-4</c:v>
                </c:pt>
                <c:pt idx="12892">
                  <c:v>2.0001000000000002</c:v>
                </c:pt>
                <c:pt idx="12893">
                  <c:v>1E-4</c:v>
                </c:pt>
                <c:pt idx="12894">
                  <c:v>1E-4</c:v>
                </c:pt>
                <c:pt idx="12895">
                  <c:v>1E-4</c:v>
                </c:pt>
                <c:pt idx="12896">
                  <c:v>1E-4</c:v>
                </c:pt>
                <c:pt idx="12897">
                  <c:v>1.0001</c:v>
                </c:pt>
                <c:pt idx="12898">
                  <c:v>1E-4</c:v>
                </c:pt>
                <c:pt idx="12899">
                  <c:v>1E-4</c:v>
                </c:pt>
                <c:pt idx="12900">
                  <c:v>1E-4</c:v>
                </c:pt>
                <c:pt idx="12901">
                  <c:v>1E-4</c:v>
                </c:pt>
                <c:pt idx="12902">
                  <c:v>1E-4</c:v>
                </c:pt>
                <c:pt idx="12903">
                  <c:v>2.0001000000000002</c:v>
                </c:pt>
                <c:pt idx="12904">
                  <c:v>1E-4</c:v>
                </c:pt>
                <c:pt idx="12905">
                  <c:v>1.0001</c:v>
                </c:pt>
                <c:pt idx="12906">
                  <c:v>1E-4</c:v>
                </c:pt>
                <c:pt idx="12907">
                  <c:v>1E-4</c:v>
                </c:pt>
                <c:pt idx="12908">
                  <c:v>1E-4</c:v>
                </c:pt>
                <c:pt idx="12909">
                  <c:v>1E-4</c:v>
                </c:pt>
                <c:pt idx="12910">
                  <c:v>1.0001</c:v>
                </c:pt>
                <c:pt idx="12911">
                  <c:v>1E-4</c:v>
                </c:pt>
                <c:pt idx="12912">
                  <c:v>1E-4</c:v>
                </c:pt>
                <c:pt idx="12913">
                  <c:v>1E-4</c:v>
                </c:pt>
                <c:pt idx="12914">
                  <c:v>1E-4</c:v>
                </c:pt>
                <c:pt idx="12915">
                  <c:v>1E-4</c:v>
                </c:pt>
                <c:pt idx="12916">
                  <c:v>1E-4</c:v>
                </c:pt>
                <c:pt idx="12917">
                  <c:v>2.0001000000000002</c:v>
                </c:pt>
                <c:pt idx="12918">
                  <c:v>1.0001</c:v>
                </c:pt>
                <c:pt idx="12919">
                  <c:v>3.0001000000000002</c:v>
                </c:pt>
                <c:pt idx="12920">
                  <c:v>1E-4</c:v>
                </c:pt>
                <c:pt idx="12921">
                  <c:v>1E-4</c:v>
                </c:pt>
                <c:pt idx="12922">
                  <c:v>1.0001</c:v>
                </c:pt>
                <c:pt idx="12923">
                  <c:v>1.0001</c:v>
                </c:pt>
                <c:pt idx="12924">
                  <c:v>1.0001</c:v>
                </c:pt>
                <c:pt idx="12925">
                  <c:v>1.0001</c:v>
                </c:pt>
                <c:pt idx="12926">
                  <c:v>1E-4</c:v>
                </c:pt>
                <c:pt idx="12927">
                  <c:v>1.0001</c:v>
                </c:pt>
                <c:pt idx="12928">
                  <c:v>1E-4</c:v>
                </c:pt>
                <c:pt idx="12929">
                  <c:v>1.0001</c:v>
                </c:pt>
                <c:pt idx="12930">
                  <c:v>1E-4</c:v>
                </c:pt>
                <c:pt idx="12931">
                  <c:v>1E-4</c:v>
                </c:pt>
                <c:pt idx="12932">
                  <c:v>1E-4</c:v>
                </c:pt>
                <c:pt idx="12933">
                  <c:v>1E-4</c:v>
                </c:pt>
                <c:pt idx="12934">
                  <c:v>1.0001</c:v>
                </c:pt>
                <c:pt idx="12935">
                  <c:v>1E-4</c:v>
                </c:pt>
                <c:pt idx="12936">
                  <c:v>1E-4</c:v>
                </c:pt>
                <c:pt idx="12937">
                  <c:v>1.0001</c:v>
                </c:pt>
                <c:pt idx="12938">
                  <c:v>1E-4</c:v>
                </c:pt>
                <c:pt idx="12939">
                  <c:v>1E-4</c:v>
                </c:pt>
                <c:pt idx="12940">
                  <c:v>1.0001</c:v>
                </c:pt>
                <c:pt idx="12941">
                  <c:v>1.0001</c:v>
                </c:pt>
                <c:pt idx="12942">
                  <c:v>3.0001000000000002</c:v>
                </c:pt>
                <c:pt idx="12943">
                  <c:v>5.0000999999999998</c:v>
                </c:pt>
                <c:pt idx="12944">
                  <c:v>4.0000999999999998</c:v>
                </c:pt>
                <c:pt idx="12945">
                  <c:v>6.0000999999999998</c:v>
                </c:pt>
                <c:pt idx="12946">
                  <c:v>8.0000999999999998</c:v>
                </c:pt>
                <c:pt idx="12947">
                  <c:v>19.0001</c:v>
                </c:pt>
                <c:pt idx="12948">
                  <c:v>37.000100000000003</c:v>
                </c:pt>
                <c:pt idx="12949">
                  <c:v>78.000100000000003</c:v>
                </c:pt>
                <c:pt idx="12950">
                  <c:v>134.0001</c:v>
                </c:pt>
                <c:pt idx="12951">
                  <c:v>170.0001</c:v>
                </c:pt>
                <c:pt idx="12952">
                  <c:v>105.0001</c:v>
                </c:pt>
                <c:pt idx="12953">
                  <c:v>43.000100000000003</c:v>
                </c:pt>
                <c:pt idx="12954">
                  <c:v>19.0001</c:v>
                </c:pt>
                <c:pt idx="12955">
                  <c:v>10.0001</c:v>
                </c:pt>
                <c:pt idx="12956">
                  <c:v>3.0001000000000002</c:v>
                </c:pt>
                <c:pt idx="12957">
                  <c:v>4.0000999999999998</c:v>
                </c:pt>
                <c:pt idx="12958">
                  <c:v>2.0001000000000002</c:v>
                </c:pt>
                <c:pt idx="12959">
                  <c:v>3.0001000000000002</c:v>
                </c:pt>
                <c:pt idx="12960">
                  <c:v>5.0000999999999998</c:v>
                </c:pt>
                <c:pt idx="12961">
                  <c:v>2.0001000000000002</c:v>
                </c:pt>
                <c:pt idx="12962">
                  <c:v>1.0001</c:v>
                </c:pt>
                <c:pt idx="12963">
                  <c:v>1E-4</c:v>
                </c:pt>
                <c:pt idx="12964">
                  <c:v>1.0001</c:v>
                </c:pt>
                <c:pt idx="12965">
                  <c:v>1E-4</c:v>
                </c:pt>
                <c:pt idx="12966">
                  <c:v>1E-4</c:v>
                </c:pt>
                <c:pt idx="12967">
                  <c:v>1E-4</c:v>
                </c:pt>
                <c:pt idx="12968">
                  <c:v>1E-4</c:v>
                </c:pt>
                <c:pt idx="12969">
                  <c:v>1E-4</c:v>
                </c:pt>
                <c:pt idx="12970">
                  <c:v>1E-4</c:v>
                </c:pt>
                <c:pt idx="12971">
                  <c:v>1E-4</c:v>
                </c:pt>
                <c:pt idx="12972">
                  <c:v>1.0001</c:v>
                </c:pt>
                <c:pt idx="12973">
                  <c:v>1.0001</c:v>
                </c:pt>
                <c:pt idx="12974">
                  <c:v>1E-4</c:v>
                </c:pt>
                <c:pt idx="12975">
                  <c:v>1E-4</c:v>
                </c:pt>
                <c:pt idx="12976">
                  <c:v>1E-4</c:v>
                </c:pt>
                <c:pt idx="12977">
                  <c:v>1E-4</c:v>
                </c:pt>
                <c:pt idx="12978">
                  <c:v>1.0001</c:v>
                </c:pt>
                <c:pt idx="12979">
                  <c:v>1E-4</c:v>
                </c:pt>
                <c:pt idx="12980">
                  <c:v>1.0001</c:v>
                </c:pt>
                <c:pt idx="12981">
                  <c:v>2.0001000000000002</c:v>
                </c:pt>
                <c:pt idx="12982">
                  <c:v>2.0001000000000002</c:v>
                </c:pt>
                <c:pt idx="12983">
                  <c:v>1.0001</c:v>
                </c:pt>
                <c:pt idx="12984">
                  <c:v>3.0001000000000002</c:v>
                </c:pt>
                <c:pt idx="12985">
                  <c:v>2.0001000000000002</c:v>
                </c:pt>
                <c:pt idx="12986">
                  <c:v>1E-4</c:v>
                </c:pt>
                <c:pt idx="12987">
                  <c:v>1E-4</c:v>
                </c:pt>
                <c:pt idx="12988">
                  <c:v>1E-4</c:v>
                </c:pt>
                <c:pt idx="12989">
                  <c:v>1E-4</c:v>
                </c:pt>
                <c:pt idx="12990">
                  <c:v>1E-4</c:v>
                </c:pt>
                <c:pt idx="12991">
                  <c:v>1E-4</c:v>
                </c:pt>
                <c:pt idx="12992">
                  <c:v>1E-4</c:v>
                </c:pt>
                <c:pt idx="12993">
                  <c:v>1E-4</c:v>
                </c:pt>
                <c:pt idx="12994">
                  <c:v>1E-4</c:v>
                </c:pt>
                <c:pt idx="12995">
                  <c:v>1.0001</c:v>
                </c:pt>
                <c:pt idx="12996">
                  <c:v>1E-4</c:v>
                </c:pt>
                <c:pt idx="12997">
                  <c:v>1E-4</c:v>
                </c:pt>
                <c:pt idx="12998">
                  <c:v>1E-4</c:v>
                </c:pt>
                <c:pt idx="12999">
                  <c:v>1E-4</c:v>
                </c:pt>
                <c:pt idx="13000">
                  <c:v>1E-4</c:v>
                </c:pt>
                <c:pt idx="13001">
                  <c:v>1E-4</c:v>
                </c:pt>
                <c:pt idx="13002">
                  <c:v>3.0001000000000002</c:v>
                </c:pt>
                <c:pt idx="13003">
                  <c:v>3.0001000000000002</c:v>
                </c:pt>
                <c:pt idx="13004">
                  <c:v>2.0001000000000002</c:v>
                </c:pt>
                <c:pt idx="13005">
                  <c:v>5.0000999999999998</c:v>
                </c:pt>
                <c:pt idx="13006">
                  <c:v>13.0001</c:v>
                </c:pt>
                <c:pt idx="13007">
                  <c:v>20.0001</c:v>
                </c:pt>
                <c:pt idx="13008">
                  <c:v>42.000100000000003</c:v>
                </c:pt>
                <c:pt idx="13009">
                  <c:v>73.000100000000003</c:v>
                </c:pt>
                <c:pt idx="13010">
                  <c:v>127.0001</c:v>
                </c:pt>
                <c:pt idx="13011">
                  <c:v>234.0001</c:v>
                </c:pt>
                <c:pt idx="13012">
                  <c:v>500.00009999999997</c:v>
                </c:pt>
                <c:pt idx="13013">
                  <c:v>852.00009999999997</c:v>
                </c:pt>
                <c:pt idx="13014">
                  <c:v>1450.0001</c:v>
                </c:pt>
                <c:pt idx="13015">
                  <c:v>1771.0001</c:v>
                </c:pt>
                <c:pt idx="13016">
                  <c:v>1172.0001</c:v>
                </c:pt>
                <c:pt idx="13017">
                  <c:v>456.00009999999997</c:v>
                </c:pt>
                <c:pt idx="13018">
                  <c:v>164.0001</c:v>
                </c:pt>
                <c:pt idx="13019">
                  <c:v>92.000100000000003</c:v>
                </c:pt>
                <c:pt idx="13020">
                  <c:v>52.000100000000003</c:v>
                </c:pt>
                <c:pt idx="13021">
                  <c:v>29.0001</c:v>
                </c:pt>
                <c:pt idx="13022">
                  <c:v>22.0001</c:v>
                </c:pt>
                <c:pt idx="13023">
                  <c:v>17.0001</c:v>
                </c:pt>
                <c:pt idx="13024">
                  <c:v>9.0000999999999998</c:v>
                </c:pt>
                <c:pt idx="13025">
                  <c:v>19.0001</c:v>
                </c:pt>
                <c:pt idx="13026">
                  <c:v>12.0001</c:v>
                </c:pt>
                <c:pt idx="13027">
                  <c:v>5.0000999999999998</c:v>
                </c:pt>
                <c:pt idx="13028">
                  <c:v>8.0000999999999998</c:v>
                </c:pt>
                <c:pt idx="13029">
                  <c:v>6.0000999999999998</c:v>
                </c:pt>
                <c:pt idx="13030">
                  <c:v>3.0001000000000002</c:v>
                </c:pt>
                <c:pt idx="13031">
                  <c:v>3.0001000000000002</c:v>
                </c:pt>
                <c:pt idx="13032">
                  <c:v>1E-4</c:v>
                </c:pt>
                <c:pt idx="13033">
                  <c:v>1.0001</c:v>
                </c:pt>
                <c:pt idx="13034">
                  <c:v>1E-4</c:v>
                </c:pt>
                <c:pt idx="13035">
                  <c:v>1.0001</c:v>
                </c:pt>
                <c:pt idx="13036">
                  <c:v>3.0001000000000002</c:v>
                </c:pt>
                <c:pt idx="13037">
                  <c:v>3.0001000000000002</c:v>
                </c:pt>
                <c:pt idx="13038">
                  <c:v>1E-4</c:v>
                </c:pt>
                <c:pt idx="13039">
                  <c:v>1E-4</c:v>
                </c:pt>
                <c:pt idx="13040">
                  <c:v>1.0001</c:v>
                </c:pt>
                <c:pt idx="13041">
                  <c:v>1.0001</c:v>
                </c:pt>
                <c:pt idx="13042">
                  <c:v>2.0001000000000002</c:v>
                </c:pt>
                <c:pt idx="13043">
                  <c:v>1E-4</c:v>
                </c:pt>
                <c:pt idx="13044">
                  <c:v>7.0000999999999998</c:v>
                </c:pt>
                <c:pt idx="13045">
                  <c:v>11.0001</c:v>
                </c:pt>
                <c:pt idx="13046">
                  <c:v>22.0001</c:v>
                </c:pt>
                <c:pt idx="13047">
                  <c:v>30.0001</c:v>
                </c:pt>
                <c:pt idx="13048">
                  <c:v>35.000100000000003</c:v>
                </c:pt>
                <c:pt idx="13049">
                  <c:v>3.0001000000000002</c:v>
                </c:pt>
                <c:pt idx="13050">
                  <c:v>2.0001000000000002</c:v>
                </c:pt>
                <c:pt idx="13051">
                  <c:v>1.0001</c:v>
                </c:pt>
                <c:pt idx="13052">
                  <c:v>1.0001</c:v>
                </c:pt>
                <c:pt idx="13053">
                  <c:v>1.0001</c:v>
                </c:pt>
                <c:pt idx="13054">
                  <c:v>1.0001</c:v>
                </c:pt>
                <c:pt idx="13055">
                  <c:v>1E-4</c:v>
                </c:pt>
                <c:pt idx="13056">
                  <c:v>2.0001000000000002</c:v>
                </c:pt>
                <c:pt idx="13057">
                  <c:v>1E-4</c:v>
                </c:pt>
                <c:pt idx="13058">
                  <c:v>1.0001</c:v>
                </c:pt>
                <c:pt idx="13059">
                  <c:v>1.0001</c:v>
                </c:pt>
                <c:pt idx="13060">
                  <c:v>1.0001</c:v>
                </c:pt>
                <c:pt idx="13061">
                  <c:v>1E-4</c:v>
                </c:pt>
                <c:pt idx="13062">
                  <c:v>1E-4</c:v>
                </c:pt>
                <c:pt idx="13063">
                  <c:v>1.0001</c:v>
                </c:pt>
                <c:pt idx="13064">
                  <c:v>1E-4</c:v>
                </c:pt>
                <c:pt idx="13065">
                  <c:v>1E-4</c:v>
                </c:pt>
                <c:pt idx="13066">
                  <c:v>1E-4</c:v>
                </c:pt>
                <c:pt idx="13067">
                  <c:v>1E-4</c:v>
                </c:pt>
                <c:pt idx="13068">
                  <c:v>1E-4</c:v>
                </c:pt>
                <c:pt idx="13069">
                  <c:v>1E-4</c:v>
                </c:pt>
                <c:pt idx="13070">
                  <c:v>1E-4</c:v>
                </c:pt>
                <c:pt idx="13071">
                  <c:v>1E-4</c:v>
                </c:pt>
                <c:pt idx="13072">
                  <c:v>1E-4</c:v>
                </c:pt>
                <c:pt idx="13073">
                  <c:v>1.0001</c:v>
                </c:pt>
                <c:pt idx="13074">
                  <c:v>1E-4</c:v>
                </c:pt>
                <c:pt idx="13075">
                  <c:v>1E-4</c:v>
                </c:pt>
                <c:pt idx="13076">
                  <c:v>1.0001</c:v>
                </c:pt>
                <c:pt idx="13077">
                  <c:v>1.0001</c:v>
                </c:pt>
                <c:pt idx="13078">
                  <c:v>1E-4</c:v>
                </c:pt>
                <c:pt idx="13079">
                  <c:v>1E-4</c:v>
                </c:pt>
                <c:pt idx="13080">
                  <c:v>1.0001</c:v>
                </c:pt>
                <c:pt idx="13081">
                  <c:v>1.0001</c:v>
                </c:pt>
                <c:pt idx="13082">
                  <c:v>1E-4</c:v>
                </c:pt>
                <c:pt idx="13083">
                  <c:v>1.0001</c:v>
                </c:pt>
                <c:pt idx="13084">
                  <c:v>1E-4</c:v>
                </c:pt>
                <c:pt idx="13085">
                  <c:v>1.0001</c:v>
                </c:pt>
                <c:pt idx="13086">
                  <c:v>1E-4</c:v>
                </c:pt>
                <c:pt idx="13087">
                  <c:v>1E-4</c:v>
                </c:pt>
                <c:pt idx="13088">
                  <c:v>1E-4</c:v>
                </c:pt>
                <c:pt idx="13089">
                  <c:v>1E-4</c:v>
                </c:pt>
                <c:pt idx="13090">
                  <c:v>1E-4</c:v>
                </c:pt>
                <c:pt idx="13091">
                  <c:v>1.0001</c:v>
                </c:pt>
                <c:pt idx="13092">
                  <c:v>1.0001</c:v>
                </c:pt>
                <c:pt idx="13093">
                  <c:v>1E-4</c:v>
                </c:pt>
                <c:pt idx="13094">
                  <c:v>1E-4</c:v>
                </c:pt>
                <c:pt idx="13095">
                  <c:v>1E-4</c:v>
                </c:pt>
                <c:pt idx="13096">
                  <c:v>1E-4</c:v>
                </c:pt>
                <c:pt idx="13097">
                  <c:v>2.0001000000000002</c:v>
                </c:pt>
                <c:pt idx="13098">
                  <c:v>1.0001</c:v>
                </c:pt>
                <c:pt idx="13099">
                  <c:v>1E-4</c:v>
                </c:pt>
                <c:pt idx="13100">
                  <c:v>1E-4</c:v>
                </c:pt>
                <c:pt idx="13101">
                  <c:v>1E-4</c:v>
                </c:pt>
                <c:pt idx="13102">
                  <c:v>1E-4</c:v>
                </c:pt>
                <c:pt idx="13103">
                  <c:v>1E-4</c:v>
                </c:pt>
                <c:pt idx="13104">
                  <c:v>1E-4</c:v>
                </c:pt>
                <c:pt idx="13105">
                  <c:v>1E-4</c:v>
                </c:pt>
                <c:pt idx="13106">
                  <c:v>1E-4</c:v>
                </c:pt>
                <c:pt idx="13107">
                  <c:v>1E-4</c:v>
                </c:pt>
                <c:pt idx="13108">
                  <c:v>1.0001</c:v>
                </c:pt>
                <c:pt idx="13109">
                  <c:v>2.0001000000000002</c:v>
                </c:pt>
                <c:pt idx="13110">
                  <c:v>1E-4</c:v>
                </c:pt>
                <c:pt idx="13111">
                  <c:v>1.0001</c:v>
                </c:pt>
                <c:pt idx="13112">
                  <c:v>1E-4</c:v>
                </c:pt>
                <c:pt idx="13113">
                  <c:v>1E-4</c:v>
                </c:pt>
                <c:pt idx="13114">
                  <c:v>1E-4</c:v>
                </c:pt>
                <c:pt idx="13115">
                  <c:v>1.0001</c:v>
                </c:pt>
                <c:pt idx="13116">
                  <c:v>1.0001</c:v>
                </c:pt>
                <c:pt idx="13117">
                  <c:v>1E-4</c:v>
                </c:pt>
                <c:pt idx="13118">
                  <c:v>1E-4</c:v>
                </c:pt>
                <c:pt idx="13119">
                  <c:v>1E-4</c:v>
                </c:pt>
                <c:pt idx="13120">
                  <c:v>1E-4</c:v>
                </c:pt>
                <c:pt idx="13121">
                  <c:v>2.0001000000000002</c:v>
                </c:pt>
                <c:pt idx="13122">
                  <c:v>1.0001</c:v>
                </c:pt>
                <c:pt idx="13123">
                  <c:v>1.0001</c:v>
                </c:pt>
                <c:pt idx="13124">
                  <c:v>1E-4</c:v>
                </c:pt>
                <c:pt idx="13125">
                  <c:v>1E-4</c:v>
                </c:pt>
                <c:pt idx="13126">
                  <c:v>1E-4</c:v>
                </c:pt>
                <c:pt idx="13127">
                  <c:v>1E-4</c:v>
                </c:pt>
                <c:pt idx="13128">
                  <c:v>1E-4</c:v>
                </c:pt>
                <c:pt idx="13129">
                  <c:v>1E-4</c:v>
                </c:pt>
                <c:pt idx="13130">
                  <c:v>1.0001</c:v>
                </c:pt>
                <c:pt idx="13131">
                  <c:v>1E-4</c:v>
                </c:pt>
                <c:pt idx="13132">
                  <c:v>1E-4</c:v>
                </c:pt>
                <c:pt idx="13133">
                  <c:v>1E-4</c:v>
                </c:pt>
                <c:pt idx="13134">
                  <c:v>1E-4</c:v>
                </c:pt>
                <c:pt idx="13135">
                  <c:v>1E-4</c:v>
                </c:pt>
                <c:pt idx="13136">
                  <c:v>1.0001</c:v>
                </c:pt>
                <c:pt idx="13137">
                  <c:v>1E-4</c:v>
                </c:pt>
                <c:pt idx="13138">
                  <c:v>1E-4</c:v>
                </c:pt>
                <c:pt idx="13139">
                  <c:v>1.0001</c:v>
                </c:pt>
                <c:pt idx="13140">
                  <c:v>1E-4</c:v>
                </c:pt>
                <c:pt idx="13141">
                  <c:v>1E-4</c:v>
                </c:pt>
                <c:pt idx="13142">
                  <c:v>1E-4</c:v>
                </c:pt>
                <c:pt idx="13143">
                  <c:v>1E-4</c:v>
                </c:pt>
                <c:pt idx="13144">
                  <c:v>1.0001</c:v>
                </c:pt>
                <c:pt idx="13145">
                  <c:v>1E-4</c:v>
                </c:pt>
                <c:pt idx="13146">
                  <c:v>1E-4</c:v>
                </c:pt>
                <c:pt idx="13147">
                  <c:v>1.0001</c:v>
                </c:pt>
                <c:pt idx="13148">
                  <c:v>1E-4</c:v>
                </c:pt>
                <c:pt idx="13149">
                  <c:v>1E-4</c:v>
                </c:pt>
                <c:pt idx="13150">
                  <c:v>2.0001000000000002</c:v>
                </c:pt>
                <c:pt idx="13151">
                  <c:v>1E-4</c:v>
                </c:pt>
                <c:pt idx="13152">
                  <c:v>1E-4</c:v>
                </c:pt>
                <c:pt idx="13153">
                  <c:v>1E-4</c:v>
                </c:pt>
                <c:pt idx="13154">
                  <c:v>1.0001</c:v>
                </c:pt>
                <c:pt idx="13155">
                  <c:v>1E-4</c:v>
                </c:pt>
                <c:pt idx="13156">
                  <c:v>1E-4</c:v>
                </c:pt>
                <c:pt idx="13157">
                  <c:v>1E-4</c:v>
                </c:pt>
                <c:pt idx="13158">
                  <c:v>1E-4</c:v>
                </c:pt>
                <c:pt idx="13159">
                  <c:v>1E-4</c:v>
                </c:pt>
                <c:pt idx="13160">
                  <c:v>1E-4</c:v>
                </c:pt>
                <c:pt idx="13161">
                  <c:v>1.0001</c:v>
                </c:pt>
                <c:pt idx="13162">
                  <c:v>1.0001</c:v>
                </c:pt>
                <c:pt idx="13163">
                  <c:v>2.0001000000000002</c:v>
                </c:pt>
                <c:pt idx="13164">
                  <c:v>1E-4</c:v>
                </c:pt>
                <c:pt idx="13165">
                  <c:v>1.0001</c:v>
                </c:pt>
                <c:pt idx="13166">
                  <c:v>1E-4</c:v>
                </c:pt>
                <c:pt idx="13167">
                  <c:v>1E-4</c:v>
                </c:pt>
                <c:pt idx="13168">
                  <c:v>1E-4</c:v>
                </c:pt>
                <c:pt idx="13169">
                  <c:v>1E-4</c:v>
                </c:pt>
                <c:pt idx="13170">
                  <c:v>1E-4</c:v>
                </c:pt>
                <c:pt idx="13171">
                  <c:v>1E-4</c:v>
                </c:pt>
                <c:pt idx="13172">
                  <c:v>1.0001</c:v>
                </c:pt>
                <c:pt idx="13173">
                  <c:v>1E-4</c:v>
                </c:pt>
                <c:pt idx="13174">
                  <c:v>1E-4</c:v>
                </c:pt>
                <c:pt idx="13175">
                  <c:v>1E-4</c:v>
                </c:pt>
                <c:pt idx="13176">
                  <c:v>1E-4</c:v>
                </c:pt>
                <c:pt idx="13177">
                  <c:v>1E-4</c:v>
                </c:pt>
                <c:pt idx="13178">
                  <c:v>1E-4</c:v>
                </c:pt>
                <c:pt idx="13179">
                  <c:v>1E-4</c:v>
                </c:pt>
                <c:pt idx="13180">
                  <c:v>1.0001</c:v>
                </c:pt>
                <c:pt idx="13181">
                  <c:v>2.0001000000000002</c:v>
                </c:pt>
                <c:pt idx="13182">
                  <c:v>1E-4</c:v>
                </c:pt>
                <c:pt idx="13183">
                  <c:v>1E-4</c:v>
                </c:pt>
                <c:pt idx="13184">
                  <c:v>1E-4</c:v>
                </c:pt>
                <c:pt idx="13185">
                  <c:v>1E-4</c:v>
                </c:pt>
                <c:pt idx="13186">
                  <c:v>1E-4</c:v>
                </c:pt>
                <c:pt idx="13187">
                  <c:v>1.0001</c:v>
                </c:pt>
                <c:pt idx="13188">
                  <c:v>1E-4</c:v>
                </c:pt>
                <c:pt idx="13189">
                  <c:v>1E-4</c:v>
                </c:pt>
                <c:pt idx="13190">
                  <c:v>1E-4</c:v>
                </c:pt>
                <c:pt idx="13191">
                  <c:v>1E-4</c:v>
                </c:pt>
                <c:pt idx="13192">
                  <c:v>1.0001</c:v>
                </c:pt>
                <c:pt idx="13193">
                  <c:v>1E-4</c:v>
                </c:pt>
                <c:pt idx="13194">
                  <c:v>1E-4</c:v>
                </c:pt>
                <c:pt idx="13195">
                  <c:v>1E-4</c:v>
                </c:pt>
                <c:pt idx="13196">
                  <c:v>1E-4</c:v>
                </c:pt>
                <c:pt idx="13197">
                  <c:v>1E-4</c:v>
                </c:pt>
                <c:pt idx="13198">
                  <c:v>1E-4</c:v>
                </c:pt>
                <c:pt idx="13199">
                  <c:v>1E-4</c:v>
                </c:pt>
                <c:pt idx="13200">
                  <c:v>1E-4</c:v>
                </c:pt>
                <c:pt idx="13201">
                  <c:v>1.0001</c:v>
                </c:pt>
                <c:pt idx="13202">
                  <c:v>1E-4</c:v>
                </c:pt>
                <c:pt idx="13203">
                  <c:v>1E-4</c:v>
                </c:pt>
                <c:pt idx="13204">
                  <c:v>1E-4</c:v>
                </c:pt>
                <c:pt idx="13205">
                  <c:v>1.0001</c:v>
                </c:pt>
                <c:pt idx="13206">
                  <c:v>1E-4</c:v>
                </c:pt>
                <c:pt idx="13207">
                  <c:v>1E-4</c:v>
                </c:pt>
                <c:pt idx="13208">
                  <c:v>1E-4</c:v>
                </c:pt>
                <c:pt idx="13209">
                  <c:v>1E-4</c:v>
                </c:pt>
                <c:pt idx="13210">
                  <c:v>1E-4</c:v>
                </c:pt>
                <c:pt idx="13211">
                  <c:v>1E-4</c:v>
                </c:pt>
                <c:pt idx="13212">
                  <c:v>1E-4</c:v>
                </c:pt>
                <c:pt idx="13213">
                  <c:v>1E-4</c:v>
                </c:pt>
                <c:pt idx="13214">
                  <c:v>1E-4</c:v>
                </c:pt>
                <c:pt idx="13215">
                  <c:v>1E-4</c:v>
                </c:pt>
                <c:pt idx="13216">
                  <c:v>1E-4</c:v>
                </c:pt>
                <c:pt idx="13217">
                  <c:v>1.0001</c:v>
                </c:pt>
                <c:pt idx="13218">
                  <c:v>1E-4</c:v>
                </c:pt>
                <c:pt idx="13219">
                  <c:v>1E-4</c:v>
                </c:pt>
                <c:pt idx="13220">
                  <c:v>1.0001</c:v>
                </c:pt>
                <c:pt idx="13221">
                  <c:v>1E-4</c:v>
                </c:pt>
                <c:pt idx="13222">
                  <c:v>1E-4</c:v>
                </c:pt>
                <c:pt idx="13223">
                  <c:v>1E-4</c:v>
                </c:pt>
                <c:pt idx="13224">
                  <c:v>1E-4</c:v>
                </c:pt>
                <c:pt idx="13225">
                  <c:v>1.0001</c:v>
                </c:pt>
                <c:pt idx="13226">
                  <c:v>1E-4</c:v>
                </c:pt>
                <c:pt idx="13227">
                  <c:v>1.0001</c:v>
                </c:pt>
                <c:pt idx="13228">
                  <c:v>1E-4</c:v>
                </c:pt>
                <c:pt idx="13229">
                  <c:v>1E-4</c:v>
                </c:pt>
                <c:pt idx="13230">
                  <c:v>1E-4</c:v>
                </c:pt>
                <c:pt idx="13231">
                  <c:v>1.0001</c:v>
                </c:pt>
                <c:pt idx="13232">
                  <c:v>1E-4</c:v>
                </c:pt>
                <c:pt idx="13233">
                  <c:v>1.0001</c:v>
                </c:pt>
                <c:pt idx="13234">
                  <c:v>1.0001</c:v>
                </c:pt>
                <c:pt idx="13235">
                  <c:v>1E-4</c:v>
                </c:pt>
                <c:pt idx="13236">
                  <c:v>1.0001</c:v>
                </c:pt>
                <c:pt idx="13237">
                  <c:v>1E-4</c:v>
                </c:pt>
                <c:pt idx="13238">
                  <c:v>1.0001</c:v>
                </c:pt>
                <c:pt idx="13239">
                  <c:v>1E-4</c:v>
                </c:pt>
                <c:pt idx="13240">
                  <c:v>1E-4</c:v>
                </c:pt>
                <c:pt idx="13241">
                  <c:v>1E-4</c:v>
                </c:pt>
                <c:pt idx="13242">
                  <c:v>1E-4</c:v>
                </c:pt>
                <c:pt idx="13243">
                  <c:v>1E-4</c:v>
                </c:pt>
                <c:pt idx="13244">
                  <c:v>1E-4</c:v>
                </c:pt>
                <c:pt idx="13245">
                  <c:v>1.0001</c:v>
                </c:pt>
                <c:pt idx="13246">
                  <c:v>1.0001</c:v>
                </c:pt>
                <c:pt idx="13247">
                  <c:v>1.0001</c:v>
                </c:pt>
                <c:pt idx="13248">
                  <c:v>1E-4</c:v>
                </c:pt>
                <c:pt idx="13249">
                  <c:v>1.0001</c:v>
                </c:pt>
                <c:pt idx="13250">
                  <c:v>1.0001</c:v>
                </c:pt>
                <c:pt idx="13251">
                  <c:v>1E-4</c:v>
                </c:pt>
                <c:pt idx="13252">
                  <c:v>1E-4</c:v>
                </c:pt>
                <c:pt idx="13253">
                  <c:v>1E-4</c:v>
                </c:pt>
                <c:pt idx="13254">
                  <c:v>1E-4</c:v>
                </c:pt>
                <c:pt idx="13255">
                  <c:v>1E-4</c:v>
                </c:pt>
                <c:pt idx="13256">
                  <c:v>1E-4</c:v>
                </c:pt>
                <c:pt idx="13257">
                  <c:v>1E-4</c:v>
                </c:pt>
                <c:pt idx="13258">
                  <c:v>1E-4</c:v>
                </c:pt>
                <c:pt idx="13259">
                  <c:v>1E-4</c:v>
                </c:pt>
                <c:pt idx="13260">
                  <c:v>1E-4</c:v>
                </c:pt>
                <c:pt idx="13261">
                  <c:v>1E-4</c:v>
                </c:pt>
                <c:pt idx="13262">
                  <c:v>1E-4</c:v>
                </c:pt>
                <c:pt idx="13263">
                  <c:v>1E-4</c:v>
                </c:pt>
                <c:pt idx="13264">
                  <c:v>1E-4</c:v>
                </c:pt>
                <c:pt idx="13265">
                  <c:v>1E-4</c:v>
                </c:pt>
                <c:pt idx="13266">
                  <c:v>1E-4</c:v>
                </c:pt>
                <c:pt idx="13267">
                  <c:v>1E-4</c:v>
                </c:pt>
                <c:pt idx="13268">
                  <c:v>1E-4</c:v>
                </c:pt>
                <c:pt idx="13269">
                  <c:v>1E-4</c:v>
                </c:pt>
                <c:pt idx="13270">
                  <c:v>1.0001</c:v>
                </c:pt>
                <c:pt idx="13271">
                  <c:v>1E-4</c:v>
                </c:pt>
                <c:pt idx="13272">
                  <c:v>1.0001</c:v>
                </c:pt>
                <c:pt idx="13273">
                  <c:v>2.0001000000000002</c:v>
                </c:pt>
                <c:pt idx="13274">
                  <c:v>1E-4</c:v>
                </c:pt>
                <c:pt idx="13275">
                  <c:v>1E-4</c:v>
                </c:pt>
                <c:pt idx="13276">
                  <c:v>1E-4</c:v>
                </c:pt>
                <c:pt idx="13277">
                  <c:v>1.0001</c:v>
                </c:pt>
                <c:pt idx="13278">
                  <c:v>1.0001</c:v>
                </c:pt>
                <c:pt idx="13279">
                  <c:v>1E-4</c:v>
                </c:pt>
                <c:pt idx="13280">
                  <c:v>1E-4</c:v>
                </c:pt>
                <c:pt idx="13281">
                  <c:v>1E-4</c:v>
                </c:pt>
                <c:pt idx="13282">
                  <c:v>1E-4</c:v>
                </c:pt>
                <c:pt idx="13283">
                  <c:v>1E-4</c:v>
                </c:pt>
                <c:pt idx="13284">
                  <c:v>1E-4</c:v>
                </c:pt>
                <c:pt idx="13285">
                  <c:v>1E-4</c:v>
                </c:pt>
                <c:pt idx="13286">
                  <c:v>1E-4</c:v>
                </c:pt>
                <c:pt idx="13287">
                  <c:v>1E-4</c:v>
                </c:pt>
                <c:pt idx="13288">
                  <c:v>1E-4</c:v>
                </c:pt>
                <c:pt idx="13289">
                  <c:v>1E-4</c:v>
                </c:pt>
                <c:pt idx="13290">
                  <c:v>1E-4</c:v>
                </c:pt>
                <c:pt idx="13291">
                  <c:v>1E-4</c:v>
                </c:pt>
                <c:pt idx="13292">
                  <c:v>1E-4</c:v>
                </c:pt>
                <c:pt idx="13293">
                  <c:v>1.0001</c:v>
                </c:pt>
                <c:pt idx="13294">
                  <c:v>1E-4</c:v>
                </c:pt>
                <c:pt idx="13295">
                  <c:v>1E-4</c:v>
                </c:pt>
                <c:pt idx="13296">
                  <c:v>1.0001</c:v>
                </c:pt>
                <c:pt idx="13297">
                  <c:v>1E-4</c:v>
                </c:pt>
                <c:pt idx="13298">
                  <c:v>1.0001</c:v>
                </c:pt>
                <c:pt idx="13299">
                  <c:v>1.0001</c:v>
                </c:pt>
                <c:pt idx="13300">
                  <c:v>1E-4</c:v>
                </c:pt>
                <c:pt idx="13301">
                  <c:v>1E-4</c:v>
                </c:pt>
                <c:pt idx="13302">
                  <c:v>1E-4</c:v>
                </c:pt>
                <c:pt idx="13303">
                  <c:v>1.0001</c:v>
                </c:pt>
                <c:pt idx="13304">
                  <c:v>1E-4</c:v>
                </c:pt>
                <c:pt idx="13305">
                  <c:v>1E-4</c:v>
                </c:pt>
                <c:pt idx="13306">
                  <c:v>1.0001</c:v>
                </c:pt>
                <c:pt idx="13307">
                  <c:v>2.0001000000000002</c:v>
                </c:pt>
                <c:pt idx="13308">
                  <c:v>1E-4</c:v>
                </c:pt>
                <c:pt idx="13309">
                  <c:v>1E-4</c:v>
                </c:pt>
                <c:pt idx="13310">
                  <c:v>1E-4</c:v>
                </c:pt>
                <c:pt idx="13311">
                  <c:v>1E-4</c:v>
                </c:pt>
                <c:pt idx="13312">
                  <c:v>1E-4</c:v>
                </c:pt>
                <c:pt idx="13313">
                  <c:v>1E-4</c:v>
                </c:pt>
                <c:pt idx="13314">
                  <c:v>1E-4</c:v>
                </c:pt>
                <c:pt idx="13315">
                  <c:v>1E-4</c:v>
                </c:pt>
                <c:pt idx="13316">
                  <c:v>1E-4</c:v>
                </c:pt>
                <c:pt idx="13317">
                  <c:v>1E-4</c:v>
                </c:pt>
                <c:pt idx="13318">
                  <c:v>1.0001</c:v>
                </c:pt>
                <c:pt idx="13319">
                  <c:v>1.0001</c:v>
                </c:pt>
                <c:pt idx="13320">
                  <c:v>1E-4</c:v>
                </c:pt>
                <c:pt idx="13321">
                  <c:v>1E-4</c:v>
                </c:pt>
                <c:pt idx="13322">
                  <c:v>1E-4</c:v>
                </c:pt>
                <c:pt idx="13323">
                  <c:v>1.0001</c:v>
                </c:pt>
                <c:pt idx="13324">
                  <c:v>1E-4</c:v>
                </c:pt>
                <c:pt idx="13325">
                  <c:v>1E-4</c:v>
                </c:pt>
                <c:pt idx="13326">
                  <c:v>1E-4</c:v>
                </c:pt>
                <c:pt idx="13327">
                  <c:v>1E-4</c:v>
                </c:pt>
                <c:pt idx="13328">
                  <c:v>1E-4</c:v>
                </c:pt>
                <c:pt idx="13329">
                  <c:v>1.0001</c:v>
                </c:pt>
                <c:pt idx="13330">
                  <c:v>1E-4</c:v>
                </c:pt>
                <c:pt idx="13331">
                  <c:v>1E-4</c:v>
                </c:pt>
                <c:pt idx="13332">
                  <c:v>1E-4</c:v>
                </c:pt>
                <c:pt idx="13333">
                  <c:v>1.0001</c:v>
                </c:pt>
                <c:pt idx="13334">
                  <c:v>1.0001</c:v>
                </c:pt>
                <c:pt idx="13335">
                  <c:v>1.0001</c:v>
                </c:pt>
                <c:pt idx="13336">
                  <c:v>1E-4</c:v>
                </c:pt>
                <c:pt idx="13337">
                  <c:v>1E-4</c:v>
                </c:pt>
                <c:pt idx="13338">
                  <c:v>1E-4</c:v>
                </c:pt>
                <c:pt idx="13339">
                  <c:v>1.0001</c:v>
                </c:pt>
                <c:pt idx="13340">
                  <c:v>1E-4</c:v>
                </c:pt>
                <c:pt idx="13341">
                  <c:v>1.0001</c:v>
                </c:pt>
                <c:pt idx="13342">
                  <c:v>1E-4</c:v>
                </c:pt>
                <c:pt idx="13343">
                  <c:v>1E-4</c:v>
                </c:pt>
                <c:pt idx="13344">
                  <c:v>1E-4</c:v>
                </c:pt>
                <c:pt idx="13345">
                  <c:v>1.0001</c:v>
                </c:pt>
                <c:pt idx="13346">
                  <c:v>1E-4</c:v>
                </c:pt>
                <c:pt idx="13347">
                  <c:v>1E-4</c:v>
                </c:pt>
                <c:pt idx="13348">
                  <c:v>1E-4</c:v>
                </c:pt>
                <c:pt idx="13349">
                  <c:v>1E-4</c:v>
                </c:pt>
                <c:pt idx="13350">
                  <c:v>1E-4</c:v>
                </c:pt>
                <c:pt idx="13351">
                  <c:v>1E-4</c:v>
                </c:pt>
                <c:pt idx="13352">
                  <c:v>1E-4</c:v>
                </c:pt>
                <c:pt idx="13353">
                  <c:v>1E-4</c:v>
                </c:pt>
                <c:pt idx="13354">
                  <c:v>1E-4</c:v>
                </c:pt>
                <c:pt idx="13355">
                  <c:v>1E-4</c:v>
                </c:pt>
                <c:pt idx="13356">
                  <c:v>1E-4</c:v>
                </c:pt>
                <c:pt idx="13357">
                  <c:v>1E-4</c:v>
                </c:pt>
                <c:pt idx="13358">
                  <c:v>1E-4</c:v>
                </c:pt>
                <c:pt idx="13359">
                  <c:v>2.0001000000000002</c:v>
                </c:pt>
                <c:pt idx="13360">
                  <c:v>1.0001</c:v>
                </c:pt>
                <c:pt idx="13361">
                  <c:v>2.0001000000000002</c:v>
                </c:pt>
                <c:pt idx="13362">
                  <c:v>1E-4</c:v>
                </c:pt>
                <c:pt idx="13363">
                  <c:v>1E-4</c:v>
                </c:pt>
                <c:pt idx="13364">
                  <c:v>1E-4</c:v>
                </c:pt>
                <c:pt idx="13365">
                  <c:v>1E-4</c:v>
                </c:pt>
                <c:pt idx="13366">
                  <c:v>1.0001</c:v>
                </c:pt>
                <c:pt idx="13367">
                  <c:v>1.0001</c:v>
                </c:pt>
                <c:pt idx="13368">
                  <c:v>1E-4</c:v>
                </c:pt>
                <c:pt idx="13369">
                  <c:v>2.0001000000000002</c:v>
                </c:pt>
                <c:pt idx="13370">
                  <c:v>1E-4</c:v>
                </c:pt>
                <c:pt idx="13371">
                  <c:v>3.0001000000000002</c:v>
                </c:pt>
                <c:pt idx="13372">
                  <c:v>2.0001000000000002</c:v>
                </c:pt>
                <c:pt idx="13373">
                  <c:v>1.0001</c:v>
                </c:pt>
                <c:pt idx="13374">
                  <c:v>1E-4</c:v>
                </c:pt>
                <c:pt idx="13375">
                  <c:v>1E-4</c:v>
                </c:pt>
                <c:pt idx="13376">
                  <c:v>1E-4</c:v>
                </c:pt>
                <c:pt idx="13377">
                  <c:v>1.0001</c:v>
                </c:pt>
                <c:pt idx="13378">
                  <c:v>1E-4</c:v>
                </c:pt>
                <c:pt idx="13379">
                  <c:v>1E-4</c:v>
                </c:pt>
                <c:pt idx="13380">
                  <c:v>1E-4</c:v>
                </c:pt>
                <c:pt idx="13381">
                  <c:v>1E-4</c:v>
                </c:pt>
                <c:pt idx="13382">
                  <c:v>1E-4</c:v>
                </c:pt>
                <c:pt idx="13383">
                  <c:v>1E-4</c:v>
                </c:pt>
                <c:pt idx="13384">
                  <c:v>1E-4</c:v>
                </c:pt>
                <c:pt idx="13385">
                  <c:v>1E-4</c:v>
                </c:pt>
                <c:pt idx="13386">
                  <c:v>1E-4</c:v>
                </c:pt>
                <c:pt idx="13387">
                  <c:v>1E-4</c:v>
                </c:pt>
                <c:pt idx="13388">
                  <c:v>1E-4</c:v>
                </c:pt>
                <c:pt idx="13389">
                  <c:v>1E-4</c:v>
                </c:pt>
                <c:pt idx="13390">
                  <c:v>1E-4</c:v>
                </c:pt>
                <c:pt idx="13391">
                  <c:v>1E-4</c:v>
                </c:pt>
                <c:pt idx="13392">
                  <c:v>3.0001000000000002</c:v>
                </c:pt>
                <c:pt idx="13393">
                  <c:v>1.0001</c:v>
                </c:pt>
                <c:pt idx="13394">
                  <c:v>1E-4</c:v>
                </c:pt>
                <c:pt idx="13395">
                  <c:v>1E-4</c:v>
                </c:pt>
                <c:pt idx="13396">
                  <c:v>1.0001</c:v>
                </c:pt>
                <c:pt idx="13397">
                  <c:v>1E-4</c:v>
                </c:pt>
                <c:pt idx="13398">
                  <c:v>1E-4</c:v>
                </c:pt>
                <c:pt idx="13399">
                  <c:v>1E-4</c:v>
                </c:pt>
                <c:pt idx="13400">
                  <c:v>1.0001</c:v>
                </c:pt>
                <c:pt idx="13401">
                  <c:v>2.0001000000000002</c:v>
                </c:pt>
                <c:pt idx="13402">
                  <c:v>1E-4</c:v>
                </c:pt>
                <c:pt idx="13403">
                  <c:v>1.0001</c:v>
                </c:pt>
                <c:pt idx="13404">
                  <c:v>1E-4</c:v>
                </c:pt>
                <c:pt idx="13405">
                  <c:v>1E-4</c:v>
                </c:pt>
                <c:pt idx="13406">
                  <c:v>1.0001</c:v>
                </c:pt>
                <c:pt idx="13407">
                  <c:v>1E-4</c:v>
                </c:pt>
                <c:pt idx="13408">
                  <c:v>1E-4</c:v>
                </c:pt>
                <c:pt idx="13409">
                  <c:v>1.0001</c:v>
                </c:pt>
                <c:pt idx="13410">
                  <c:v>1E-4</c:v>
                </c:pt>
                <c:pt idx="13411">
                  <c:v>1E-4</c:v>
                </c:pt>
                <c:pt idx="13412">
                  <c:v>1E-4</c:v>
                </c:pt>
                <c:pt idx="13413">
                  <c:v>1E-4</c:v>
                </c:pt>
                <c:pt idx="13414">
                  <c:v>1E-4</c:v>
                </c:pt>
                <c:pt idx="13415">
                  <c:v>1E-4</c:v>
                </c:pt>
                <c:pt idx="13416">
                  <c:v>1E-4</c:v>
                </c:pt>
                <c:pt idx="13417">
                  <c:v>1E-4</c:v>
                </c:pt>
                <c:pt idx="13418">
                  <c:v>1.0001</c:v>
                </c:pt>
                <c:pt idx="13419">
                  <c:v>1E-4</c:v>
                </c:pt>
                <c:pt idx="13420">
                  <c:v>1.0001</c:v>
                </c:pt>
                <c:pt idx="13421">
                  <c:v>1.0001</c:v>
                </c:pt>
                <c:pt idx="13422">
                  <c:v>1.0001</c:v>
                </c:pt>
                <c:pt idx="13423">
                  <c:v>1E-4</c:v>
                </c:pt>
                <c:pt idx="13424">
                  <c:v>1E-4</c:v>
                </c:pt>
                <c:pt idx="13425">
                  <c:v>1E-4</c:v>
                </c:pt>
                <c:pt idx="13426">
                  <c:v>1.0001</c:v>
                </c:pt>
                <c:pt idx="13427">
                  <c:v>1E-4</c:v>
                </c:pt>
                <c:pt idx="13428">
                  <c:v>1E-4</c:v>
                </c:pt>
                <c:pt idx="13429">
                  <c:v>1E-4</c:v>
                </c:pt>
                <c:pt idx="13430">
                  <c:v>1E-4</c:v>
                </c:pt>
                <c:pt idx="13431">
                  <c:v>3.0001000000000002</c:v>
                </c:pt>
                <c:pt idx="13432">
                  <c:v>1E-4</c:v>
                </c:pt>
                <c:pt idx="13433">
                  <c:v>1.0001</c:v>
                </c:pt>
                <c:pt idx="13434">
                  <c:v>1E-4</c:v>
                </c:pt>
                <c:pt idx="13435">
                  <c:v>1E-4</c:v>
                </c:pt>
                <c:pt idx="13436">
                  <c:v>1E-4</c:v>
                </c:pt>
                <c:pt idx="13437">
                  <c:v>1E-4</c:v>
                </c:pt>
                <c:pt idx="13438">
                  <c:v>1E-4</c:v>
                </c:pt>
                <c:pt idx="13439">
                  <c:v>1E-4</c:v>
                </c:pt>
                <c:pt idx="13440">
                  <c:v>1E-4</c:v>
                </c:pt>
                <c:pt idx="13441">
                  <c:v>1E-4</c:v>
                </c:pt>
                <c:pt idx="13442">
                  <c:v>1E-4</c:v>
                </c:pt>
                <c:pt idx="13443">
                  <c:v>1E-4</c:v>
                </c:pt>
                <c:pt idx="13444">
                  <c:v>1.0001</c:v>
                </c:pt>
                <c:pt idx="13445">
                  <c:v>1E-4</c:v>
                </c:pt>
                <c:pt idx="13446">
                  <c:v>1E-4</c:v>
                </c:pt>
                <c:pt idx="13447">
                  <c:v>1.0001</c:v>
                </c:pt>
                <c:pt idx="13448">
                  <c:v>1E-4</c:v>
                </c:pt>
                <c:pt idx="13449">
                  <c:v>2.0001000000000002</c:v>
                </c:pt>
                <c:pt idx="13450">
                  <c:v>1E-4</c:v>
                </c:pt>
                <c:pt idx="13451">
                  <c:v>2.0001000000000002</c:v>
                </c:pt>
                <c:pt idx="13452">
                  <c:v>1E-4</c:v>
                </c:pt>
                <c:pt idx="13453">
                  <c:v>1E-4</c:v>
                </c:pt>
                <c:pt idx="13454">
                  <c:v>1E-4</c:v>
                </c:pt>
                <c:pt idx="13455">
                  <c:v>1E-4</c:v>
                </c:pt>
                <c:pt idx="13456">
                  <c:v>1.0001</c:v>
                </c:pt>
                <c:pt idx="13457">
                  <c:v>1E-4</c:v>
                </c:pt>
                <c:pt idx="13458">
                  <c:v>1E-4</c:v>
                </c:pt>
                <c:pt idx="13459">
                  <c:v>1.0001</c:v>
                </c:pt>
                <c:pt idx="13460">
                  <c:v>1E-4</c:v>
                </c:pt>
                <c:pt idx="13461">
                  <c:v>1E-4</c:v>
                </c:pt>
                <c:pt idx="13462">
                  <c:v>1E-4</c:v>
                </c:pt>
                <c:pt idx="13463">
                  <c:v>1.0001</c:v>
                </c:pt>
                <c:pt idx="13464">
                  <c:v>1.0001</c:v>
                </c:pt>
                <c:pt idx="13465">
                  <c:v>1E-4</c:v>
                </c:pt>
                <c:pt idx="13466">
                  <c:v>1.0001</c:v>
                </c:pt>
                <c:pt idx="13467">
                  <c:v>1E-4</c:v>
                </c:pt>
                <c:pt idx="13468">
                  <c:v>1E-4</c:v>
                </c:pt>
                <c:pt idx="13469">
                  <c:v>1E-4</c:v>
                </c:pt>
                <c:pt idx="13470">
                  <c:v>1.0001</c:v>
                </c:pt>
                <c:pt idx="13471">
                  <c:v>1E-4</c:v>
                </c:pt>
                <c:pt idx="13472">
                  <c:v>1.0001</c:v>
                </c:pt>
                <c:pt idx="13473">
                  <c:v>1E-4</c:v>
                </c:pt>
                <c:pt idx="13474">
                  <c:v>1.0001</c:v>
                </c:pt>
                <c:pt idx="13475">
                  <c:v>1.0001</c:v>
                </c:pt>
                <c:pt idx="13476">
                  <c:v>1E-4</c:v>
                </c:pt>
                <c:pt idx="13477">
                  <c:v>1E-4</c:v>
                </c:pt>
                <c:pt idx="13478">
                  <c:v>1.0001</c:v>
                </c:pt>
                <c:pt idx="13479">
                  <c:v>1.0001</c:v>
                </c:pt>
                <c:pt idx="13480">
                  <c:v>1E-4</c:v>
                </c:pt>
                <c:pt idx="13481">
                  <c:v>1.0001</c:v>
                </c:pt>
                <c:pt idx="13482">
                  <c:v>1E-4</c:v>
                </c:pt>
                <c:pt idx="13483">
                  <c:v>1.0001</c:v>
                </c:pt>
                <c:pt idx="13484">
                  <c:v>1.0001</c:v>
                </c:pt>
                <c:pt idx="13485">
                  <c:v>2.0001000000000002</c:v>
                </c:pt>
                <c:pt idx="13486">
                  <c:v>1.0001</c:v>
                </c:pt>
                <c:pt idx="13487">
                  <c:v>4.0000999999999998</c:v>
                </c:pt>
                <c:pt idx="13488">
                  <c:v>1E-4</c:v>
                </c:pt>
                <c:pt idx="13489">
                  <c:v>1.0001</c:v>
                </c:pt>
                <c:pt idx="13490">
                  <c:v>1E-4</c:v>
                </c:pt>
                <c:pt idx="13491">
                  <c:v>1E-4</c:v>
                </c:pt>
                <c:pt idx="13492">
                  <c:v>1E-4</c:v>
                </c:pt>
                <c:pt idx="13493">
                  <c:v>1.0001</c:v>
                </c:pt>
                <c:pt idx="13494">
                  <c:v>1E-4</c:v>
                </c:pt>
                <c:pt idx="13495">
                  <c:v>1E-4</c:v>
                </c:pt>
                <c:pt idx="13496">
                  <c:v>2.0001000000000002</c:v>
                </c:pt>
                <c:pt idx="13497">
                  <c:v>1E-4</c:v>
                </c:pt>
                <c:pt idx="13498">
                  <c:v>1.0001</c:v>
                </c:pt>
                <c:pt idx="13499">
                  <c:v>1.0001</c:v>
                </c:pt>
                <c:pt idx="13500">
                  <c:v>1E-4</c:v>
                </c:pt>
                <c:pt idx="13501">
                  <c:v>1E-4</c:v>
                </c:pt>
                <c:pt idx="13502">
                  <c:v>1E-4</c:v>
                </c:pt>
                <c:pt idx="13503">
                  <c:v>2.0001000000000002</c:v>
                </c:pt>
                <c:pt idx="13504">
                  <c:v>1.0001</c:v>
                </c:pt>
                <c:pt idx="13505">
                  <c:v>1.0001</c:v>
                </c:pt>
                <c:pt idx="13506">
                  <c:v>1E-4</c:v>
                </c:pt>
                <c:pt idx="13507">
                  <c:v>1E-4</c:v>
                </c:pt>
                <c:pt idx="13508">
                  <c:v>1.0001</c:v>
                </c:pt>
                <c:pt idx="13509">
                  <c:v>1E-4</c:v>
                </c:pt>
                <c:pt idx="13510">
                  <c:v>1E-4</c:v>
                </c:pt>
                <c:pt idx="13511">
                  <c:v>1E-4</c:v>
                </c:pt>
                <c:pt idx="13512">
                  <c:v>2.0001000000000002</c:v>
                </c:pt>
                <c:pt idx="13513">
                  <c:v>1.0001</c:v>
                </c:pt>
                <c:pt idx="13514">
                  <c:v>1.0001</c:v>
                </c:pt>
                <c:pt idx="13515">
                  <c:v>4.0000999999999998</c:v>
                </c:pt>
                <c:pt idx="13516">
                  <c:v>3.0001000000000002</c:v>
                </c:pt>
                <c:pt idx="13517">
                  <c:v>5.0000999999999998</c:v>
                </c:pt>
                <c:pt idx="13518">
                  <c:v>6.0000999999999998</c:v>
                </c:pt>
                <c:pt idx="13519">
                  <c:v>1.0001</c:v>
                </c:pt>
                <c:pt idx="13520">
                  <c:v>1.0001</c:v>
                </c:pt>
                <c:pt idx="13521">
                  <c:v>1.0001</c:v>
                </c:pt>
                <c:pt idx="13522">
                  <c:v>1E-4</c:v>
                </c:pt>
                <c:pt idx="13523">
                  <c:v>1E-4</c:v>
                </c:pt>
                <c:pt idx="13524">
                  <c:v>1E-4</c:v>
                </c:pt>
                <c:pt idx="13525">
                  <c:v>1E-4</c:v>
                </c:pt>
                <c:pt idx="13526">
                  <c:v>1E-4</c:v>
                </c:pt>
                <c:pt idx="13527">
                  <c:v>1E-4</c:v>
                </c:pt>
                <c:pt idx="13528">
                  <c:v>1E-4</c:v>
                </c:pt>
                <c:pt idx="13529">
                  <c:v>1E-4</c:v>
                </c:pt>
                <c:pt idx="13530">
                  <c:v>1E-4</c:v>
                </c:pt>
                <c:pt idx="13531">
                  <c:v>1E-4</c:v>
                </c:pt>
                <c:pt idx="13532">
                  <c:v>1E-4</c:v>
                </c:pt>
                <c:pt idx="13533">
                  <c:v>1E-4</c:v>
                </c:pt>
                <c:pt idx="13534">
                  <c:v>1E-4</c:v>
                </c:pt>
                <c:pt idx="13535">
                  <c:v>1E-4</c:v>
                </c:pt>
                <c:pt idx="13536">
                  <c:v>1E-4</c:v>
                </c:pt>
                <c:pt idx="13537">
                  <c:v>1E-4</c:v>
                </c:pt>
                <c:pt idx="13538">
                  <c:v>1E-4</c:v>
                </c:pt>
                <c:pt idx="13539">
                  <c:v>1E-4</c:v>
                </c:pt>
                <c:pt idx="13540">
                  <c:v>1E-4</c:v>
                </c:pt>
                <c:pt idx="13541">
                  <c:v>3.0001000000000002</c:v>
                </c:pt>
                <c:pt idx="13542">
                  <c:v>1E-4</c:v>
                </c:pt>
                <c:pt idx="13543">
                  <c:v>1E-4</c:v>
                </c:pt>
                <c:pt idx="13544">
                  <c:v>1E-4</c:v>
                </c:pt>
                <c:pt idx="13545">
                  <c:v>1.0001</c:v>
                </c:pt>
                <c:pt idx="13546">
                  <c:v>4.0000999999999998</c:v>
                </c:pt>
                <c:pt idx="13547">
                  <c:v>17.0001</c:v>
                </c:pt>
                <c:pt idx="13548">
                  <c:v>9.0000999999999998</c:v>
                </c:pt>
                <c:pt idx="13549">
                  <c:v>8.0000999999999998</c:v>
                </c:pt>
                <c:pt idx="13550">
                  <c:v>5.0000999999999998</c:v>
                </c:pt>
                <c:pt idx="13551">
                  <c:v>1.0001</c:v>
                </c:pt>
                <c:pt idx="13552">
                  <c:v>1.0001</c:v>
                </c:pt>
                <c:pt idx="13553">
                  <c:v>1E-4</c:v>
                </c:pt>
                <c:pt idx="13554">
                  <c:v>1.0001</c:v>
                </c:pt>
                <c:pt idx="13555">
                  <c:v>1E-4</c:v>
                </c:pt>
                <c:pt idx="13556">
                  <c:v>1E-4</c:v>
                </c:pt>
                <c:pt idx="13557">
                  <c:v>1.0001</c:v>
                </c:pt>
                <c:pt idx="13558">
                  <c:v>1E-4</c:v>
                </c:pt>
                <c:pt idx="13559">
                  <c:v>1E-4</c:v>
                </c:pt>
                <c:pt idx="13560">
                  <c:v>1E-4</c:v>
                </c:pt>
                <c:pt idx="13561">
                  <c:v>1E-4</c:v>
                </c:pt>
                <c:pt idx="13562">
                  <c:v>1.0001</c:v>
                </c:pt>
                <c:pt idx="13563">
                  <c:v>1E-4</c:v>
                </c:pt>
                <c:pt idx="13564">
                  <c:v>1.0001</c:v>
                </c:pt>
                <c:pt idx="13565">
                  <c:v>1.0001</c:v>
                </c:pt>
                <c:pt idx="13566">
                  <c:v>1E-4</c:v>
                </c:pt>
                <c:pt idx="13567">
                  <c:v>1E-4</c:v>
                </c:pt>
                <c:pt idx="13568">
                  <c:v>1E-4</c:v>
                </c:pt>
                <c:pt idx="13569">
                  <c:v>1E-4</c:v>
                </c:pt>
                <c:pt idx="13570">
                  <c:v>1E-4</c:v>
                </c:pt>
                <c:pt idx="13571">
                  <c:v>1E-4</c:v>
                </c:pt>
                <c:pt idx="13572">
                  <c:v>1E-4</c:v>
                </c:pt>
                <c:pt idx="13573">
                  <c:v>1E-4</c:v>
                </c:pt>
                <c:pt idx="13574">
                  <c:v>1E-4</c:v>
                </c:pt>
                <c:pt idx="13575">
                  <c:v>1E-4</c:v>
                </c:pt>
                <c:pt idx="13576">
                  <c:v>1.0001</c:v>
                </c:pt>
                <c:pt idx="13577">
                  <c:v>1.0001</c:v>
                </c:pt>
                <c:pt idx="13578">
                  <c:v>4.0000999999999998</c:v>
                </c:pt>
                <c:pt idx="13579">
                  <c:v>1E-4</c:v>
                </c:pt>
                <c:pt idx="13580">
                  <c:v>2.0001000000000002</c:v>
                </c:pt>
                <c:pt idx="13581">
                  <c:v>1E-4</c:v>
                </c:pt>
                <c:pt idx="13582">
                  <c:v>1E-4</c:v>
                </c:pt>
                <c:pt idx="13583">
                  <c:v>1E-4</c:v>
                </c:pt>
                <c:pt idx="13584">
                  <c:v>1E-4</c:v>
                </c:pt>
                <c:pt idx="13585">
                  <c:v>1E-4</c:v>
                </c:pt>
                <c:pt idx="13586">
                  <c:v>1.0001</c:v>
                </c:pt>
                <c:pt idx="13587">
                  <c:v>1E-4</c:v>
                </c:pt>
                <c:pt idx="13588">
                  <c:v>1E-4</c:v>
                </c:pt>
                <c:pt idx="13589">
                  <c:v>1E-4</c:v>
                </c:pt>
                <c:pt idx="13590">
                  <c:v>1E-4</c:v>
                </c:pt>
                <c:pt idx="13591">
                  <c:v>1E-4</c:v>
                </c:pt>
                <c:pt idx="13592">
                  <c:v>2.0001000000000002</c:v>
                </c:pt>
                <c:pt idx="13593">
                  <c:v>1E-4</c:v>
                </c:pt>
                <c:pt idx="13594">
                  <c:v>1E-4</c:v>
                </c:pt>
                <c:pt idx="13595">
                  <c:v>1E-4</c:v>
                </c:pt>
                <c:pt idx="13596">
                  <c:v>1.0001</c:v>
                </c:pt>
                <c:pt idx="13597">
                  <c:v>1E-4</c:v>
                </c:pt>
                <c:pt idx="13598">
                  <c:v>1E-4</c:v>
                </c:pt>
                <c:pt idx="13599">
                  <c:v>1.0001</c:v>
                </c:pt>
                <c:pt idx="13600">
                  <c:v>1.0001</c:v>
                </c:pt>
                <c:pt idx="13601">
                  <c:v>1.0001</c:v>
                </c:pt>
                <c:pt idx="13602">
                  <c:v>1E-4</c:v>
                </c:pt>
                <c:pt idx="13603">
                  <c:v>1E-4</c:v>
                </c:pt>
                <c:pt idx="13604">
                  <c:v>1.0001</c:v>
                </c:pt>
                <c:pt idx="13605">
                  <c:v>1E-4</c:v>
                </c:pt>
                <c:pt idx="13606">
                  <c:v>1.0001</c:v>
                </c:pt>
                <c:pt idx="13607">
                  <c:v>1E-4</c:v>
                </c:pt>
                <c:pt idx="13608">
                  <c:v>1.0001</c:v>
                </c:pt>
                <c:pt idx="13609">
                  <c:v>1.0001</c:v>
                </c:pt>
                <c:pt idx="13610">
                  <c:v>1.0001</c:v>
                </c:pt>
                <c:pt idx="13611">
                  <c:v>1E-4</c:v>
                </c:pt>
                <c:pt idx="13612">
                  <c:v>1E-4</c:v>
                </c:pt>
                <c:pt idx="13613">
                  <c:v>1.0001</c:v>
                </c:pt>
                <c:pt idx="13614">
                  <c:v>1E-4</c:v>
                </c:pt>
                <c:pt idx="13615">
                  <c:v>1E-4</c:v>
                </c:pt>
                <c:pt idx="13616">
                  <c:v>1E-4</c:v>
                </c:pt>
                <c:pt idx="13617">
                  <c:v>1E-4</c:v>
                </c:pt>
                <c:pt idx="13618">
                  <c:v>1.0001</c:v>
                </c:pt>
                <c:pt idx="13619">
                  <c:v>1.0001</c:v>
                </c:pt>
                <c:pt idx="13620">
                  <c:v>1.0001</c:v>
                </c:pt>
                <c:pt idx="13621">
                  <c:v>1.0001</c:v>
                </c:pt>
                <c:pt idx="13622">
                  <c:v>1E-4</c:v>
                </c:pt>
                <c:pt idx="13623">
                  <c:v>1E-4</c:v>
                </c:pt>
                <c:pt idx="13624">
                  <c:v>1.0001</c:v>
                </c:pt>
                <c:pt idx="13625">
                  <c:v>1E-4</c:v>
                </c:pt>
                <c:pt idx="13626">
                  <c:v>1E-4</c:v>
                </c:pt>
                <c:pt idx="13627">
                  <c:v>1E-4</c:v>
                </c:pt>
                <c:pt idx="13628">
                  <c:v>1E-4</c:v>
                </c:pt>
                <c:pt idx="13629">
                  <c:v>1E-4</c:v>
                </c:pt>
                <c:pt idx="13630">
                  <c:v>1E-4</c:v>
                </c:pt>
                <c:pt idx="13631">
                  <c:v>1E-4</c:v>
                </c:pt>
                <c:pt idx="13632">
                  <c:v>1E-4</c:v>
                </c:pt>
                <c:pt idx="13633">
                  <c:v>1E-4</c:v>
                </c:pt>
                <c:pt idx="13634">
                  <c:v>1E-4</c:v>
                </c:pt>
                <c:pt idx="13635">
                  <c:v>1E-4</c:v>
                </c:pt>
                <c:pt idx="13636">
                  <c:v>1E-4</c:v>
                </c:pt>
                <c:pt idx="13637">
                  <c:v>1E-4</c:v>
                </c:pt>
                <c:pt idx="13638">
                  <c:v>1.0001</c:v>
                </c:pt>
                <c:pt idx="13639">
                  <c:v>1.0001</c:v>
                </c:pt>
                <c:pt idx="13640">
                  <c:v>1E-4</c:v>
                </c:pt>
                <c:pt idx="13641">
                  <c:v>1E-4</c:v>
                </c:pt>
                <c:pt idx="13642">
                  <c:v>1.0001</c:v>
                </c:pt>
                <c:pt idx="13643">
                  <c:v>1E-4</c:v>
                </c:pt>
                <c:pt idx="13644">
                  <c:v>1.0001</c:v>
                </c:pt>
                <c:pt idx="13645">
                  <c:v>1.0001</c:v>
                </c:pt>
                <c:pt idx="13646">
                  <c:v>1E-4</c:v>
                </c:pt>
                <c:pt idx="13647">
                  <c:v>1E-4</c:v>
                </c:pt>
                <c:pt idx="13648">
                  <c:v>1E-4</c:v>
                </c:pt>
                <c:pt idx="13649">
                  <c:v>1E-4</c:v>
                </c:pt>
                <c:pt idx="13650">
                  <c:v>1E-4</c:v>
                </c:pt>
                <c:pt idx="13651">
                  <c:v>1E-4</c:v>
                </c:pt>
                <c:pt idx="13652">
                  <c:v>1E-4</c:v>
                </c:pt>
                <c:pt idx="13653">
                  <c:v>1E-4</c:v>
                </c:pt>
                <c:pt idx="13654">
                  <c:v>1E-4</c:v>
                </c:pt>
                <c:pt idx="13655">
                  <c:v>1.0001</c:v>
                </c:pt>
                <c:pt idx="13656">
                  <c:v>1E-4</c:v>
                </c:pt>
                <c:pt idx="13657">
                  <c:v>1E-4</c:v>
                </c:pt>
                <c:pt idx="13658">
                  <c:v>1E-4</c:v>
                </c:pt>
                <c:pt idx="13659">
                  <c:v>1E-4</c:v>
                </c:pt>
                <c:pt idx="13660">
                  <c:v>1E-4</c:v>
                </c:pt>
                <c:pt idx="13661">
                  <c:v>1.0001</c:v>
                </c:pt>
                <c:pt idx="13662">
                  <c:v>1E-4</c:v>
                </c:pt>
                <c:pt idx="13663">
                  <c:v>1.0001</c:v>
                </c:pt>
                <c:pt idx="13664">
                  <c:v>1.0001</c:v>
                </c:pt>
                <c:pt idx="13665">
                  <c:v>1E-4</c:v>
                </c:pt>
                <c:pt idx="13666">
                  <c:v>1E-4</c:v>
                </c:pt>
                <c:pt idx="13667">
                  <c:v>1.0001</c:v>
                </c:pt>
                <c:pt idx="13668">
                  <c:v>1E-4</c:v>
                </c:pt>
                <c:pt idx="13669">
                  <c:v>1E-4</c:v>
                </c:pt>
                <c:pt idx="13670">
                  <c:v>1.0001</c:v>
                </c:pt>
                <c:pt idx="13671">
                  <c:v>1E-4</c:v>
                </c:pt>
                <c:pt idx="13672">
                  <c:v>1E-4</c:v>
                </c:pt>
                <c:pt idx="13673">
                  <c:v>1E-4</c:v>
                </c:pt>
                <c:pt idx="13674">
                  <c:v>2.0001000000000002</c:v>
                </c:pt>
                <c:pt idx="13675">
                  <c:v>1E-4</c:v>
                </c:pt>
                <c:pt idx="13676">
                  <c:v>1E-4</c:v>
                </c:pt>
                <c:pt idx="13677">
                  <c:v>1E-4</c:v>
                </c:pt>
                <c:pt idx="13678">
                  <c:v>1E-4</c:v>
                </c:pt>
                <c:pt idx="13679">
                  <c:v>1E-4</c:v>
                </c:pt>
                <c:pt idx="13680">
                  <c:v>1E-4</c:v>
                </c:pt>
                <c:pt idx="13681">
                  <c:v>1E-4</c:v>
                </c:pt>
                <c:pt idx="13682">
                  <c:v>1E-4</c:v>
                </c:pt>
                <c:pt idx="13683">
                  <c:v>1E-4</c:v>
                </c:pt>
                <c:pt idx="13684">
                  <c:v>1E-4</c:v>
                </c:pt>
                <c:pt idx="13685">
                  <c:v>1E-4</c:v>
                </c:pt>
                <c:pt idx="13686">
                  <c:v>1E-4</c:v>
                </c:pt>
                <c:pt idx="13687">
                  <c:v>1E-4</c:v>
                </c:pt>
                <c:pt idx="13688">
                  <c:v>1E-4</c:v>
                </c:pt>
                <c:pt idx="13689">
                  <c:v>1E-4</c:v>
                </c:pt>
                <c:pt idx="13690">
                  <c:v>1E-4</c:v>
                </c:pt>
                <c:pt idx="13691">
                  <c:v>1E-4</c:v>
                </c:pt>
                <c:pt idx="13692">
                  <c:v>1E-4</c:v>
                </c:pt>
                <c:pt idx="13693">
                  <c:v>1E-4</c:v>
                </c:pt>
                <c:pt idx="13694">
                  <c:v>1E-4</c:v>
                </c:pt>
                <c:pt idx="13695">
                  <c:v>1E-4</c:v>
                </c:pt>
                <c:pt idx="13696">
                  <c:v>1.0001</c:v>
                </c:pt>
                <c:pt idx="13697">
                  <c:v>1E-4</c:v>
                </c:pt>
                <c:pt idx="13698">
                  <c:v>1.0001</c:v>
                </c:pt>
                <c:pt idx="13699">
                  <c:v>2.0001000000000002</c:v>
                </c:pt>
                <c:pt idx="13700">
                  <c:v>1.0001</c:v>
                </c:pt>
                <c:pt idx="13701">
                  <c:v>1.0001</c:v>
                </c:pt>
                <c:pt idx="13702">
                  <c:v>1.0001</c:v>
                </c:pt>
                <c:pt idx="13703">
                  <c:v>1E-4</c:v>
                </c:pt>
                <c:pt idx="13704">
                  <c:v>1E-4</c:v>
                </c:pt>
                <c:pt idx="13705">
                  <c:v>1E-4</c:v>
                </c:pt>
                <c:pt idx="13706">
                  <c:v>1.0001</c:v>
                </c:pt>
                <c:pt idx="13707">
                  <c:v>1E-4</c:v>
                </c:pt>
                <c:pt idx="13708">
                  <c:v>1E-4</c:v>
                </c:pt>
                <c:pt idx="13709">
                  <c:v>1E-4</c:v>
                </c:pt>
                <c:pt idx="13710">
                  <c:v>1E-4</c:v>
                </c:pt>
                <c:pt idx="13711">
                  <c:v>1E-4</c:v>
                </c:pt>
                <c:pt idx="13712">
                  <c:v>1E-4</c:v>
                </c:pt>
                <c:pt idx="13713">
                  <c:v>1E-4</c:v>
                </c:pt>
                <c:pt idx="13714">
                  <c:v>1E-4</c:v>
                </c:pt>
                <c:pt idx="13715">
                  <c:v>1E-4</c:v>
                </c:pt>
                <c:pt idx="13716">
                  <c:v>1E-4</c:v>
                </c:pt>
                <c:pt idx="13717">
                  <c:v>1.0001</c:v>
                </c:pt>
                <c:pt idx="13718">
                  <c:v>1E-4</c:v>
                </c:pt>
                <c:pt idx="13719">
                  <c:v>1E-4</c:v>
                </c:pt>
                <c:pt idx="13720">
                  <c:v>1E-4</c:v>
                </c:pt>
                <c:pt idx="13721">
                  <c:v>1E-4</c:v>
                </c:pt>
                <c:pt idx="13722">
                  <c:v>1E-4</c:v>
                </c:pt>
                <c:pt idx="13723">
                  <c:v>1E-4</c:v>
                </c:pt>
                <c:pt idx="13724">
                  <c:v>1E-4</c:v>
                </c:pt>
                <c:pt idx="13725">
                  <c:v>1E-4</c:v>
                </c:pt>
                <c:pt idx="13726">
                  <c:v>1E-4</c:v>
                </c:pt>
                <c:pt idx="13727">
                  <c:v>1.0001</c:v>
                </c:pt>
                <c:pt idx="13728">
                  <c:v>1E-4</c:v>
                </c:pt>
                <c:pt idx="13729">
                  <c:v>1.0001</c:v>
                </c:pt>
                <c:pt idx="13730">
                  <c:v>3.0001000000000002</c:v>
                </c:pt>
                <c:pt idx="13731">
                  <c:v>1.0001</c:v>
                </c:pt>
                <c:pt idx="13732">
                  <c:v>1E-4</c:v>
                </c:pt>
                <c:pt idx="13733">
                  <c:v>1E-4</c:v>
                </c:pt>
                <c:pt idx="13734">
                  <c:v>2.0001000000000002</c:v>
                </c:pt>
                <c:pt idx="13735">
                  <c:v>1E-4</c:v>
                </c:pt>
                <c:pt idx="13736">
                  <c:v>1E-4</c:v>
                </c:pt>
                <c:pt idx="13737">
                  <c:v>2.0001000000000002</c:v>
                </c:pt>
                <c:pt idx="13738">
                  <c:v>1E-4</c:v>
                </c:pt>
                <c:pt idx="13739">
                  <c:v>1E-4</c:v>
                </c:pt>
                <c:pt idx="13740">
                  <c:v>1.0001</c:v>
                </c:pt>
                <c:pt idx="13741">
                  <c:v>1.0001</c:v>
                </c:pt>
                <c:pt idx="13742">
                  <c:v>1E-4</c:v>
                </c:pt>
                <c:pt idx="13743">
                  <c:v>1.0001</c:v>
                </c:pt>
                <c:pt idx="13744">
                  <c:v>1E-4</c:v>
                </c:pt>
                <c:pt idx="13745">
                  <c:v>1E-4</c:v>
                </c:pt>
                <c:pt idx="13746">
                  <c:v>1.0001</c:v>
                </c:pt>
                <c:pt idx="13747">
                  <c:v>1E-4</c:v>
                </c:pt>
                <c:pt idx="13748">
                  <c:v>1.0001</c:v>
                </c:pt>
                <c:pt idx="13749">
                  <c:v>1E-4</c:v>
                </c:pt>
                <c:pt idx="13750">
                  <c:v>1E-4</c:v>
                </c:pt>
                <c:pt idx="13751">
                  <c:v>1E-4</c:v>
                </c:pt>
                <c:pt idx="13752">
                  <c:v>1E-4</c:v>
                </c:pt>
                <c:pt idx="13753">
                  <c:v>1.0001</c:v>
                </c:pt>
                <c:pt idx="13754">
                  <c:v>1.0001</c:v>
                </c:pt>
                <c:pt idx="13755">
                  <c:v>1E-4</c:v>
                </c:pt>
                <c:pt idx="13756">
                  <c:v>1.0001</c:v>
                </c:pt>
                <c:pt idx="13757">
                  <c:v>1E-4</c:v>
                </c:pt>
                <c:pt idx="13758">
                  <c:v>1.0001</c:v>
                </c:pt>
                <c:pt idx="13759">
                  <c:v>2.0001000000000002</c:v>
                </c:pt>
                <c:pt idx="13760">
                  <c:v>1E-4</c:v>
                </c:pt>
                <c:pt idx="13761">
                  <c:v>1.0001</c:v>
                </c:pt>
                <c:pt idx="13762">
                  <c:v>1E-4</c:v>
                </c:pt>
                <c:pt idx="13763">
                  <c:v>2.0001000000000002</c:v>
                </c:pt>
                <c:pt idx="13764">
                  <c:v>1.0001</c:v>
                </c:pt>
                <c:pt idx="13765">
                  <c:v>1E-4</c:v>
                </c:pt>
                <c:pt idx="13766">
                  <c:v>1E-4</c:v>
                </c:pt>
                <c:pt idx="13767">
                  <c:v>1E-4</c:v>
                </c:pt>
                <c:pt idx="13768">
                  <c:v>3.0001000000000002</c:v>
                </c:pt>
                <c:pt idx="13769">
                  <c:v>3.0001000000000002</c:v>
                </c:pt>
                <c:pt idx="13770">
                  <c:v>1.0001</c:v>
                </c:pt>
                <c:pt idx="13771">
                  <c:v>3.0001000000000002</c:v>
                </c:pt>
                <c:pt idx="13772">
                  <c:v>1E-4</c:v>
                </c:pt>
                <c:pt idx="13773">
                  <c:v>1E-4</c:v>
                </c:pt>
                <c:pt idx="13774">
                  <c:v>1E-4</c:v>
                </c:pt>
                <c:pt idx="13775">
                  <c:v>1E-4</c:v>
                </c:pt>
                <c:pt idx="13776">
                  <c:v>1E-4</c:v>
                </c:pt>
                <c:pt idx="13777">
                  <c:v>1E-4</c:v>
                </c:pt>
                <c:pt idx="13778">
                  <c:v>1E-4</c:v>
                </c:pt>
                <c:pt idx="13779">
                  <c:v>1E-4</c:v>
                </c:pt>
                <c:pt idx="13780">
                  <c:v>1E-4</c:v>
                </c:pt>
                <c:pt idx="13781">
                  <c:v>1E-4</c:v>
                </c:pt>
                <c:pt idx="13782">
                  <c:v>2.0001000000000002</c:v>
                </c:pt>
                <c:pt idx="13783">
                  <c:v>1E-4</c:v>
                </c:pt>
                <c:pt idx="13784">
                  <c:v>1E-4</c:v>
                </c:pt>
                <c:pt idx="13785">
                  <c:v>1.0001</c:v>
                </c:pt>
                <c:pt idx="13786">
                  <c:v>1E-4</c:v>
                </c:pt>
                <c:pt idx="13787">
                  <c:v>1E-4</c:v>
                </c:pt>
                <c:pt idx="13788">
                  <c:v>1E-4</c:v>
                </c:pt>
                <c:pt idx="13789">
                  <c:v>2.0001000000000002</c:v>
                </c:pt>
                <c:pt idx="13790">
                  <c:v>1.0001</c:v>
                </c:pt>
                <c:pt idx="13791">
                  <c:v>1.0001</c:v>
                </c:pt>
                <c:pt idx="13792">
                  <c:v>3.0001000000000002</c:v>
                </c:pt>
                <c:pt idx="13793">
                  <c:v>1E-4</c:v>
                </c:pt>
                <c:pt idx="13794">
                  <c:v>1E-4</c:v>
                </c:pt>
                <c:pt idx="13795">
                  <c:v>3.0001000000000002</c:v>
                </c:pt>
                <c:pt idx="13796">
                  <c:v>1.0001</c:v>
                </c:pt>
                <c:pt idx="13797">
                  <c:v>1E-4</c:v>
                </c:pt>
                <c:pt idx="13798">
                  <c:v>2.0001000000000002</c:v>
                </c:pt>
                <c:pt idx="13799">
                  <c:v>1E-4</c:v>
                </c:pt>
                <c:pt idx="13800">
                  <c:v>1E-4</c:v>
                </c:pt>
                <c:pt idx="13801">
                  <c:v>1E-4</c:v>
                </c:pt>
                <c:pt idx="13802">
                  <c:v>1.0001</c:v>
                </c:pt>
                <c:pt idx="13803">
                  <c:v>1E-4</c:v>
                </c:pt>
                <c:pt idx="13804">
                  <c:v>1.0001</c:v>
                </c:pt>
                <c:pt idx="13805">
                  <c:v>1.0001</c:v>
                </c:pt>
                <c:pt idx="13806">
                  <c:v>1E-4</c:v>
                </c:pt>
                <c:pt idx="13807">
                  <c:v>1.0001</c:v>
                </c:pt>
                <c:pt idx="13808">
                  <c:v>1E-4</c:v>
                </c:pt>
                <c:pt idx="13809">
                  <c:v>1E-4</c:v>
                </c:pt>
                <c:pt idx="13810">
                  <c:v>1E-4</c:v>
                </c:pt>
                <c:pt idx="13811">
                  <c:v>1E-4</c:v>
                </c:pt>
                <c:pt idx="13812">
                  <c:v>1E-4</c:v>
                </c:pt>
                <c:pt idx="13813">
                  <c:v>1E-4</c:v>
                </c:pt>
                <c:pt idx="13814">
                  <c:v>1E-4</c:v>
                </c:pt>
                <c:pt idx="13815">
                  <c:v>1E-4</c:v>
                </c:pt>
                <c:pt idx="13816">
                  <c:v>1E-4</c:v>
                </c:pt>
                <c:pt idx="13817">
                  <c:v>1E-4</c:v>
                </c:pt>
                <c:pt idx="13818">
                  <c:v>1E-4</c:v>
                </c:pt>
                <c:pt idx="13819">
                  <c:v>1E-4</c:v>
                </c:pt>
                <c:pt idx="13820">
                  <c:v>1.0001</c:v>
                </c:pt>
                <c:pt idx="13821">
                  <c:v>1E-4</c:v>
                </c:pt>
                <c:pt idx="13822">
                  <c:v>1.0001</c:v>
                </c:pt>
                <c:pt idx="13823">
                  <c:v>2.0001000000000002</c:v>
                </c:pt>
                <c:pt idx="13824">
                  <c:v>1E-4</c:v>
                </c:pt>
                <c:pt idx="13825">
                  <c:v>1.0001</c:v>
                </c:pt>
                <c:pt idx="13826">
                  <c:v>1E-4</c:v>
                </c:pt>
                <c:pt idx="13827">
                  <c:v>1E-4</c:v>
                </c:pt>
                <c:pt idx="13828">
                  <c:v>1.0001</c:v>
                </c:pt>
                <c:pt idx="13829">
                  <c:v>1E-4</c:v>
                </c:pt>
                <c:pt idx="13830">
                  <c:v>1.0001</c:v>
                </c:pt>
                <c:pt idx="13831">
                  <c:v>1.0001</c:v>
                </c:pt>
                <c:pt idx="13832">
                  <c:v>1E-4</c:v>
                </c:pt>
                <c:pt idx="13833">
                  <c:v>1.0001</c:v>
                </c:pt>
                <c:pt idx="13834">
                  <c:v>1.0001</c:v>
                </c:pt>
                <c:pt idx="13835">
                  <c:v>1E-4</c:v>
                </c:pt>
                <c:pt idx="13836">
                  <c:v>2.0001000000000002</c:v>
                </c:pt>
                <c:pt idx="13837">
                  <c:v>1E-4</c:v>
                </c:pt>
                <c:pt idx="13838">
                  <c:v>1.0001</c:v>
                </c:pt>
                <c:pt idx="13839">
                  <c:v>1E-4</c:v>
                </c:pt>
                <c:pt idx="13840">
                  <c:v>1E-4</c:v>
                </c:pt>
                <c:pt idx="13841">
                  <c:v>1E-4</c:v>
                </c:pt>
                <c:pt idx="13842">
                  <c:v>1.0001</c:v>
                </c:pt>
                <c:pt idx="13843">
                  <c:v>1.0001</c:v>
                </c:pt>
                <c:pt idx="13844">
                  <c:v>1E-4</c:v>
                </c:pt>
                <c:pt idx="13845">
                  <c:v>1E-4</c:v>
                </c:pt>
                <c:pt idx="13846">
                  <c:v>1.0001</c:v>
                </c:pt>
                <c:pt idx="13847">
                  <c:v>1E-4</c:v>
                </c:pt>
                <c:pt idx="13848">
                  <c:v>1E-4</c:v>
                </c:pt>
                <c:pt idx="13849">
                  <c:v>1.0001</c:v>
                </c:pt>
                <c:pt idx="13850">
                  <c:v>1.0001</c:v>
                </c:pt>
                <c:pt idx="13851">
                  <c:v>1.0001</c:v>
                </c:pt>
                <c:pt idx="13852">
                  <c:v>3.0001000000000002</c:v>
                </c:pt>
                <c:pt idx="13853">
                  <c:v>1E-4</c:v>
                </c:pt>
                <c:pt idx="13854">
                  <c:v>1.0001</c:v>
                </c:pt>
                <c:pt idx="13855">
                  <c:v>3.0001000000000002</c:v>
                </c:pt>
                <c:pt idx="13856">
                  <c:v>1.0001</c:v>
                </c:pt>
                <c:pt idx="13857">
                  <c:v>1E-4</c:v>
                </c:pt>
                <c:pt idx="13858">
                  <c:v>2.0001000000000002</c:v>
                </c:pt>
                <c:pt idx="13859">
                  <c:v>1E-4</c:v>
                </c:pt>
                <c:pt idx="13860">
                  <c:v>1E-4</c:v>
                </c:pt>
                <c:pt idx="13861">
                  <c:v>1.0001</c:v>
                </c:pt>
                <c:pt idx="13862">
                  <c:v>1E-4</c:v>
                </c:pt>
                <c:pt idx="13863">
                  <c:v>1.0001</c:v>
                </c:pt>
                <c:pt idx="13864">
                  <c:v>1E-4</c:v>
                </c:pt>
                <c:pt idx="13865">
                  <c:v>1E-4</c:v>
                </c:pt>
                <c:pt idx="13866">
                  <c:v>1.0001</c:v>
                </c:pt>
                <c:pt idx="13867">
                  <c:v>1E-4</c:v>
                </c:pt>
                <c:pt idx="13868">
                  <c:v>1E-4</c:v>
                </c:pt>
                <c:pt idx="13869">
                  <c:v>1.0001</c:v>
                </c:pt>
                <c:pt idx="13870">
                  <c:v>1.0001</c:v>
                </c:pt>
                <c:pt idx="13871">
                  <c:v>1.0001</c:v>
                </c:pt>
                <c:pt idx="13872">
                  <c:v>1.0001</c:v>
                </c:pt>
                <c:pt idx="13873">
                  <c:v>1E-4</c:v>
                </c:pt>
                <c:pt idx="13874">
                  <c:v>1E-4</c:v>
                </c:pt>
                <c:pt idx="13875">
                  <c:v>1E-4</c:v>
                </c:pt>
                <c:pt idx="13876">
                  <c:v>1E-4</c:v>
                </c:pt>
                <c:pt idx="13877">
                  <c:v>1.0001</c:v>
                </c:pt>
                <c:pt idx="13878">
                  <c:v>1.0001</c:v>
                </c:pt>
                <c:pt idx="13879">
                  <c:v>1E-4</c:v>
                </c:pt>
                <c:pt idx="13880">
                  <c:v>1.0001</c:v>
                </c:pt>
                <c:pt idx="13881">
                  <c:v>1.0001</c:v>
                </c:pt>
                <c:pt idx="13882">
                  <c:v>2.0001000000000002</c:v>
                </c:pt>
                <c:pt idx="13883">
                  <c:v>1E-4</c:v>
                </c:pt>
                <c:pt idx="13884">
                  <c:v>1E-4</c:v>
                </c:pt>
                <c:pt idx="13885">
                  <c:v>1E-4</c:v>
                </c:pt>
                <c:pt idx="13886">
                  <c:v>1E-4</c:v>
                </c:pt>
                <c:pt idx="13887">
                  <c:v>1E-4</c:v>
                </c:pt>
                <c:pt idx="13888">
                  <c:v>1E-4</c:v>
                </c:pt>
                <c:pt idx="13889">
                  <c:v>1E-4</c:v>
                </c:pt>
                <c:pt idx="13890">
                  <c:v>2.0001000000000002</c:v>
                </c:pt>
                <c:pt idx="13891">
                  <c:v>1E-4</c:v>
                </c:pt>
                <c:pt idx="13892">
                  <c:v>1.0001</c:v>
                </c:pt>
                <c:pt idx="13893">
                  <c:v>1E-4</c:v>
                </c:pt>
                <c:pt idx="13894">
                  <c:v>1E-4</c:v>
                </c:pt>
                <c:pt idx="13895">
                  <c:v>1E-4</c:v>
                </c:pt>
                <c:pt idx="13896">
                  <c:v>1E-4</c:v>
                </c:pt>
                <c:pt idx="13897">
                  <c:v>1E-4</c:v>
                </c:pt>
                <c:pt idx="13898">
                  <c:v>1E-4</c:v>
                </c:pt>
                <c:pt idx="13899">
                  <c:v>1E-4</c:v>
                </c:pt>
                <c:pt idx="13900">
                  <c:v>1.0001</c:v>
                </c:pt>
                <c:pt idx="13901">
                  <c:v>1E-4</c:v>
                </c:pt>
                <c:pt idx="13902">
                  <c:v>1E-4</c:v>
                </c:pt>
                <c:pt idx="13903">
                  <c:v>1E-4</c:v>
                </c:pt>
                <c:pt idx="13904">
                  <c:v>1E-4</c:v>
                </c:pt>
                <c:pt idx="13905">
                  <c:v>1E-4</c:v>
                </c:pt>
                <c:pt idx="13906">
                  <c:v>1E-4</c:v>
                </c:pt>
                <c:pt idx="13907">
                  <c:v>1E-4</c:v>
                </c:pt>
                <c:pt idx="13908">
                  <c:v>1E-4</c:v>
                </c:pt>
                <c:pt idx="13909">
                  <c:v>1E-4</c:v>
                </c:pt>
                <c:pt idx="13910">
                  <c:v>1E-4</c:v>
                </c:pt>
                <c:pt idx="13911">
                  <c:v>1.0001</c:v>
                </c:pt>
                <c:pt idx="13912">
                  <c:v>1.0001</c:v>
                </c:pt>
                <c:pt idx="13913">
                  <c:v>1E-4</c:v>
                </c:pt>
                <c:pt idx="13914">
                  <c:v>1E-4</c:v>
                </c:pt>
                <c:pt idx="13915">
                  <c:v>1E-4</c:v>
                </c:pt>
                <c:pt idx="13916">
                  <c:v>1.0001</c:v>
                </c:pt>
                <c:pt idx="13917">
                  <c:v>1E-4</c:v>
                </c:pt>
                <c:pt idx="13918">
                  <c:v>1.0001</c:v>
                </c:pt>
                <c:pt idx="13919">
                  <c:v>1E-4</c:v>
                </c:pt>
                <c:pt idx="13920">
                  <c:v>1E-4</c:v>
                </c:pt>
                <c:pt idx="13921">
                  <c:v>1E-4</c:v>
                </c:pt>
                <c:pt idx="13922">
                  <c:v>1E-4</c:v>
                </c:pt>
                <c:pt idx="13923">
                  <c:v>1E-4</c:v>
                </c:pt>
                <c:pt idx="13924">
                  <c:v>1E-4</c:v>
                </c:pt>
                <c:pt idx="13925">
                  <c:v>1.0001</c:v>
                </c:pt>
                <c:pt idx="13926">
                  <c:v>1E-4</c:v>
                </c:pt>
                <c:pt idx="13927">
                  <c:v>1E-4</c:v>
                </c:pt>
                <c:pt idx="13928">
                  <c:v>1E-4</c:v>
                </c:pt>
                <c:pt idx="13929">
                  <c:v>1E-4</c:v>
                </c:pt>
                <c:pt idx="13930">
                  <c:v>1E-4</c:v>
                </c:pt>
                <c:pt idx="13931">
                  <c:v>1E-4</c:v>
                </c:pt>
                <c:pt idx="13932">
                  <c:v>1E-4</c:v>
                </c:pt>
                <c:pt idx="13933">
                  <c:v>1E-4</c:v>
                </c:pt>
                <c:pt idx="13934">
                  <c:v>1E-4</c:v>
                </c:pt>
                <c:pt idx="13935">
                  <c:v>1E-4</c:v>
                </c:pt>
                <c:pt idx="13936">
                  <c:v>1E-4</c:v>
                </c:pt>
                <c:pt idx="13937">
                  <c:v>1E-4</c:v>
                </c:pt>
                <c:pt idx="13938">
                  <c:v>1E-4</c:v>
                </c:pt>
                <c:pt idx="13939">
                  <c:v>1E-4</c:v>
                </c:pt>
                <c:pt idx="13940">
                  <c:v>1E-4</c:v>
                </c:pt>
                <c:pt idx="13941">
                  <c:v>1E-4</c:v>
                </c:pt>
                <c:pt idx="13942">
                  <c:v>1E-4</c:v>
                </c:pt>
                <c:pt idx="13943">
                  <c:v>1.0001</c:v>
                </c:pt>
                <c:pt idx="13944">
                  <c:v>1E-4</c:v>
                </c:pt>
                <c:pt idx="13945">
                  <c:v>1E-4</c:v>
                </c:pt>
                <c:pt idx="13946">
                  <c:v>1E-4</c:v>
                </c:pt>
                <c:pt idx="13947">
                  <c:v>1E-4</c:v>
                </c:pt>
                <c:pt idx="13948">
                  <c:v>1E-4</c:v>
                </c:pt>
                <c:pt idx="13949">
                  <c:v>1E-4</c:v>
                </c:pt>
                <c:pt idx="13950">
                  <c:v>1E-4</c:v>
                </c:pt>
                <c:pt idx="13951">
                  <c:v>1E-4</c:v>
                </c:pt>
                <c:pt idx="13952">
                  <c:v>1E-4</c:v>
                </c:pt>
                <c:pt idx="13953">
                  <c:v>1E-4</c:v>
                </c:pt>
                <c:pt idx="13954">
                  <c:v>1E-4</c:v>
                </c:pt>
                <c:pt idx="13955">
                  <c:v>1E-4</c:v>
                </c:pt>
                <c:pt idx="13956">
                  <c:v>1.0001</c:v>
                </c:pt>
                <c:pt idx="13957">
                  <c:v>1E-4</c:v>
                </c:pt>
                <c:pt idx="13958">
                  <c:v>1E-4</c:v>
                </c:pt>
                <c:pt idx="13959">
                  <c:v>1E-4</c:v>
                </c:pt>
                <c:pt idx="13960">
                  <c:v>1E-4</c:v>
                </c:pt>
                <c:pt idx="13961">
                  <c:v>1E-4</c:v>
                </c:pt>
                <c:pt idx="13962">
                  <c:v>1E-4</c:v>
                </c:pt>
                <c:pt idx="13963">
                  <c:v>1E-4</c:v>
                </c:pt>
                <c:pt idx="13964">
                  <c:v>1E-4</c:v>
                </c:pt>
                <c:pt idx="13965">
                  <c:v>1.0001</c:v>
                </c:pt>
                <c:pt idx="13966">
                  <c:v>1E-4</c:v>
                </c:pt>
                <c:pt idx="13967">
                  <c:v>1.0001</c:v>
                </c:pt>
                <c:pt idx="13968">
                  <c:v>1E-4</c:v>
                </c:pt>
                <c:pt idx="13969">
                  <c:v>1E-4</c:v>
                </c:pt>
                <c:pt idx="13970">
                  <c:v>1E-4</c:v>
                </c:pt>
                <c:pt idx="13971">
                  <c:v>1E-4</c:v>
                </c:pt>
                <c:pt idx="13972">
                  <c:v>2.0001000000000002</c:v>
                </c:pt>
                <c:pt idx="13973">
                  <c:v>1.0001</c:v>
                </c:pt>
                <c:pt idx="13974">
                  <c:v>1E-4</c:v>
                </c:pt>
                <c:pt idx="13975">
                  <c:v>1.0001</c:v>
                </c:pt>
                <c:pt idx="13976">
                  <c:v>1E-4</c:v>
                </c:pt>
                <c:pt idx="13977">
                  <c:v>1.0001</c:v>
                </c:pt>
                <c:pt idx="13978">
                  <c:v>1.0001</c:v>
                </c:pt>
                <c:pt idx="13979">
                  <c:v>1E-4</c:v>
                </c:pt>
                <c:pt idx="13980">
                  <c:v>1E-4</c:v>
                </c:pt>
                <c:pt idx="13981">
                  <c:v>1E-4</c:v>
                </c:pt>
                <c:pt idx="13982">
                  <c:v>1E-4</c:v>
                </c:pt>
                <c:pt idx="13983">
                  <c:v>1E-4</c:v>
                </c:pt>
                <c:pt idx="13984">
                  <c:v>1.0001</c:v>
                </c:pt>
                <c:pt idx="13985">
                  <c:v>1E-4</c:v>
                </c:pt>
                <c:pt idx="13986">
                  <c:v>1E-4</c:v>
                </c:pt>
                <c:pt idx="13987">
                  <c:v>1E-4</c:v>
                </c:pt>
                <c:pt idx="13988">
                  <c:v>1E-4</c:v>
                </c:pt>
                <c:pt idx="13989">
                  <c:v>1E-4</c:v>
                </c:pt>
                <c:pt idx="13990">
                  <c:v>1E-4</c:v>
                </c:pt>
                <c:pt idx="13991">
                  <c:v>1.0001</c:v>
                </c:pt>
                <c:pt idx="13992">
                  <c:v>1.0001</c:v>
                </c:pt>
                <c:pt idx="13993">
                  <c:v>1E-4</c:v>
                </c:pt>
                <c:pt idx="13994">
                  <c:v>1E-4</c:v>
                </c:pt>
                <c:pt idx="13995">
                  <c:v>1E-4</c:v>
                </c:pt>
                <c:pt idx="13996">
                  <c:v>1E-4</c:v>
                </c:pt>
                <c:pt idx="13997">
                  <c:v>1E-4</c:v>
                </c:pt>
                <c:pt idx="13998">
                  <c:v>1E-4</c:v>
                </c:pt>
                <c:pt idx="13999">
                  <c:v>1E-4</c:v>
                </c:pt>
                <c:pt idx="14000">
                  <c:v>1E-4</c:v>
                </c:pt>
                <c:pt idx="14001">
                  <c:v>1E-4</c:v>
                </c:pt>
                <c:pt idx="14002">
                  <c:v>1E-4</c:v>
                </c:pt>
                <c:pt idx="14003">
                  <c:v>1E-4</c:v>
                </c:pt>
                <c:pt idx="14004">
                  <c:v>1E-4</c:v>
                </c:pt>
                <c:pt idx="14005">
                  <c:v>1E-4</c:v>
                </c:pt>
                <c:pt idx="14006">
                  <c:v>1E-4</c:v>
                </c:pt>
                <c:pt idx="14007">
                  <c:v>1.0001</c:v>
                </c:pt>
                <c:pt idx="14008">
                  <c:v>1E-4</c:v>
                </c:pt>
                <c:pt idx="14009">
                  <c:v>1E-4</c:v>
                </c:pt>
                <c:pt idx="14010">
                  <c:v>2.0001000000000002</c:v>
                </c:pt>
                <c:pt idx="14011">
                  <c:v>1.0001</c:v>
                </c:pt>
                <c:pt idx="14012">
                  <c:v>1E-4</c:v>
                </c:pt>
                <c:pt idx="14013">
                  <c:v>1E-4</c:v>
                </c:pt>
                <c:pt idx="14014">
                  <c:v>1.0001</c:v>
                </c:pt>
                <c:pt idx="14015">
                  <c:v>1E-4</c:v>
                </c:pt>
                <c:pt idx="14016">
                  <c:v>1E-4</c:v>
                </c:pt>
                <c:pt idx="14017">
                  <c:v>1E-4</c:v>
                </c:pt>
                <c:pt idx="14018">
                  <c:v>1.0001</c:v>
                </c:pt>
                <c:pt idx="14019">
                  <c:v>1E-4</c:v>
                </c:pt>
                <c:pt idx="14020">
                  <c:v>1.0001</c:v>
                </c:pt>
                <c:pt idx="14021">
                  <c:v>1E-4</c:v>
                </c:pt>
                <c:pt idx="14022">
                  <c:v>1.0001</c:v>
                </c:pt>
                <c:pt idx="14023">
                  <c:v>1E-4</c:v>
                </c:pt>
                <c:pt idx="14024">
                  <c:v>1.0001</c:v>
                </c:pt>
                <c:pt idx="14025">
                  <c:v>1E-4</c:v>
                </c:pt>
                <c:pt idx="14026">
                  <c:v>1E-4</c:v>
                </c:pt>
                <c:pt idx="14027">
                  <c:v>1E-4</c:v>
                </c:pt>
                <c:pt idx="14028">
                  <c:v>1E-4</c:v>
                </c:pt>
                <c:pt idx="14029">
                  <c:v>1.0001</c:v>
                </c:pt>
                <c:pt idx="14030">
                  <c:v>1E-4</c:v>
                </c:pt>
                <c:pt idx="14031">
                  <c:v>1E-4</c:v>
                </c:pt>
                <c:pt idx="14032">
                  <c:v>1E-4</c:v>
                </c:pt>
                <c:pt idx="14033">
                  <c:v>2.0001000000000002</c:v>
                </c:pt>
                <c:pt idx="14034">
                  <c:v>1E-4</c:v>
                </c:pt>
                <c:pt idx="14035">
                  <c:v>1.0001</c:v>
                </c:pt>
                <c:pt idx="14036">
                  <c:v>1E-4</c:v>
                </c:pt>
                <c:pt idx="14037">
                  <c:v>1E-4</c:v>
                </c:pt>
                <c:pt idx="14038">
                  <c:v>1E-4</c:v>
                </c:pt>
                <c:pt idx="14039">
                  <c:v>1E-4</c:v>
                </c:pt>
                <c:pt idx="14040">
                  <c:v>1E-4</c:v>
                </c:pt>
                <c:pt idx="14041">
                  <c:v>2.0001000000000002</c:v>
                </c:pt>
                <c:pt idx="14042">
                  <c:v>1E-4</c:v>
                </c:pt>
                <c:pt idx="14043">
                  <c:v>1E-4</c:v>
                </c:pt>
                <c:pt idx="14044">
                  <c:v>1.0001</c:v>
                </c:pt>
                <c:pt idx="14045">
                  <c:v>1E-4</c:v>
                </c:pt>
                <c:pt idx="14046">
                  <c:v>1.0001</c:v>
                </c:pt>
                <c:pt idx="14047">
                  <c:v>1E-4</c:v>
                </c:pt>
                <c:pt idx="14048">
                  <c:v>1.0001</c:v>
                </c:pt>
                <c:pt idx="14049">
                  <c:v>1E-4</c:v>
                </c:pt>
                <c:pt idx="14050">
                  <c:v>1E-4</c:v>
                </c:pt>
                <c:pt idx="14051">
                  <c:v>1.0001</c:v>
                </c:pt>
                <c:pt idx="14052">
                  <c:v>1.0001</c:v>
                </c:pt>
                <c:pt idx="14053">
                  <c:v>1E-4</c:v>
                </c:pt>
                <c:pt idx="14054">
                  <c:v>1E-4</c:v>
                </c:pt>
                <c:pt idx="14055">
                  <c:v>1E-4</c:v>
                </c:pt>
                <c:pt idx="14056">
                  <c:v>1E-4</c:v>
                </c:pt>
                <c:pt idx="14057">
                  <c:v>1.0001</c:v>
                </c:pt>
                <c:pt idx="14058">
                  <c:v>1E-4</c:v>
                </c:pt>
                <c:pt idx="14059">
                  <c:v>1.0001</c:v>
                </c:pt>
                <c:pt idx="14060">
                  <c:v>1E-4</c:v>
                </c:pt>
                <c:pt idx="14061">
                  <c:v>1.0001</c:v>
                </c:pt>
                <c:pt idx="14062">
                  <c:v>1E-4</c:v>
                </c:pt>
                <c:pt idx="14063">
                  <c:v>1.0001</c:v>
                </c:pt>
                <c:pt idx="14064">
                  <c:v>1.0001</c:v>
                </c:pt>
                <c:pt idx="14065">
                  <c:v>1E-4</c:v>
                </c:pt>
                <c:pt idx="14066">
                  <c:v>1E-4</c:v>
                </c:pt>
                <c:pt idx="14067">
                  <c:v>1E-4</c:v>
                </c:pt>
                <c:pt idx="14068">
                  <c:v>2.0001000000000002</c:v>
                </c:pt>
                <c:pt idx="14069">
                  <c:v>2.0001000000000002</c:v>
                </c:pt>
                <c:pt idx="14070">
                  <c:v>1.0001</c:v>
                </c:pt>
                <c:pt idx="14071">
                  <c:v>1E-4</c:v>
                </c:pt>
                <c:pt idx="14072">
                  <c:v>1E-4</c:v>
                </c:pt>
                <c:pt idx="14073">
                  <c:v>1.0001</c:v>
                </c:pt>
                <c:pt idx="14074">
                  <c:v>1E-4</c:v>
                </c:pt>
                <c:pt idx="14075">
                  <c:v>1E-4</c:v>
                </c:pt>
                <c:pt idx="14076">
                  <c:v>1E-4</c:v>
                </c:pt>
                <c:pt idx="14077">
                  <c:v>1E-4</c:v>
                </c:pt>
                <c:pt idx="14078">
                  <c:v>1E-4</c:v>
                </c:pt>
                <c:pt idx="14079">
                  <c:v>1E-4</c:v>
                </c:pt>
                <c:pt idx="14080">
                  <c:v>1E-4</c:v>
                </c:pt>
                <c:pt idx="14081">
                  <c:v>1E-4</c:v>
                </c:pt>
                <c:pt idx="14082">
                  <c:v>1E-4</c:v>
                </c:pt>
                <c:pt idx="14083">
                  <c:v>1E-4</c:v>
                </c:pt>
                <c:pt idx="14084">
                  <c:v>1E-4</c:v>
                </c:pt>
                <c:pt idx="14085">
                  <c:v>1E-4</c:v>
                </c:pt>
                <c:pt idx="14086">
                  <c:v>1E-4</c:v>
                </c:pt>
                <c:pt idx="14087">
                  <c:v>1E-4</c:v>
                </c:pt>
                <c:pt idx="14088">
                  <c:v>1E-4</c:v>
                </c:pt>
                <c:pt idx="14089">
                  <c:v>1E-4</c:v>
                </c:pt>
                <c:pt idx="14090">
                  <c:v>1E-4</c:v>
                </c:pt>
                <c:pt idx="14091">
                  <c:v>1.0001</c:v>
                </c:pt>
                <c:pt idx="14092">
                  <c:v>1E-4</c:v>
                </c:pt>
                <c:pt idx="14093">
                  <c:v>1.0001</c:v>
                </c:pt>
                <c:pt idx="14094">
                  <c:v>1.0001</c:v>
                </c:pt>
                <c:pt idx="14095">
                  <c:v>1E-4</c:v>
                </c:pt>
                <c:pt idx="14096">
                  <c:v>1E-4</c:v>
                </c:pt>
                <c:pt idx="14097">
                  <c:v>1E-4</c:v>
                </c:pt>
                <c:pt idx="14098">
                  <c:v>1E-4</c:v>
                </c:pt>
                <c:pt idx="14099">
                  <c:v>1E-4</c:v>
                </c:pt>
                <c:pt idx="14100">
                  <c:v>1E-4</c:v>
                </c:pt>
                <c:pt idx="14101">
                  <c:v>1E-4</c:v>
                </c:pt>
                <c:pt idx="14102">
                  <c:v>1.0001</c:v>
                </c:pt>
                <c:pt idx="14103">
                  <c:v>1E-4</c:v>
                </c:pt>
                <c:pt idx="14104">
                  <c:v>1.0001</c:v>
                </c:pt>
                <c:pt idx="14105">
                  <c:v>1E-4</c:v>
                </c:pt>
                <c:pt idx="14106">
                  <c:v>1E-4</c:v>
                </c:pt>
                <c:pt idx="14107">
                  <c:v>1E-4</c:v>
                </c:pt>
                <c:pt idx="14108">
                  <c:v>1E-4</c:v>
                </c:pt>
                <c:pt idx="14109">
                  <c:v>1.0001</c:v>
                </c:pt>
                <c:pt idx="14110">
                  <c:v>2.0001000000000002</c:v>
                </c:pt>
                <c:pt idx="14111">
                  <c:v>1E-4</c:v>
                </c:pt>
                <c:pt idx="14112">
                  <c:v>1E-4</c:v>
                </c:pt>
                <c:pt idx="14113">
                  <c:v>1E-4</c:v>
                </c:pt>
                <c:pt idx="14114">
                  <c:v>1E-4</c:v>
                </c:pt>
                <c:pt idx="14115">
                  <c:v>1E-4</c:v>
                </c:pt>
                <c:pt idx="14116">
                  <c:v>1E-4</c:v>
                </c:pt>
                <c:pt idx="14117">
                  <c:v>1.0001</c:v>
                </c:pt>
                <c:pt idx="14118">
                  <c:v>1E-4</c:v>
                </c:pt>
                <c:pt idx="14119">
                  <c:v>1E-4</c:v>
                </c:pt>
                <c:pt idx="14120">
                  <c:v>1.0001</c:v>
                </c:pt>
                <c:pt idx="14121">
                  <c:v>1E-4</c:v>
                </c:pt>
                <c:pt idx="14122">
                  <c:v>3.0001000000000002</c:v>
                </c:pt>
                <c:pt idx="14123">
                  <c:v>1.0001</c:v>
                </c:pt>
                <c:pt idx="14124">
                  <c:v>1E-4</c:v>
                </c:pt>
                <c:pt idx="14125">
                  <c:v>1E-4</c:v>
                </c:pt>
                <c:pt idx="14126">
                  <c:v>1E-4</c:v>
                </c:pt>
                <c:pt idx="14127">
                  <c:v>2.0001000000000002</c:v>
                </c:pt>
                <c:pt idx="14128">
                  <c:v>1E-4</c:v>
                </c:pt>
                <c:pt idx="14129">
                  <c:v>1E-4</c:v>
                </c:pt>
                <c:pt idx="14130">
                  <c:v>1.0001</c:v>
                </c:pt>
                <c:pt idx="14131">
                  <c:v>1E-4</c:v>
                </c:pt>
                <c:pt idx="14132">
                  <c:v>1E-4</c:v>
                </c:pt>
                <c:pt idx="14133">
                  <c:v>1E-4</c:v>
                </c:pt>
                <c:pt idx="14134">
                  <c:v>1.0001</c:v>
                </c:pt>
                <c:pt idx="14135">
                  <c:v>1E-4</c:v>
                </c:pt>
                <c:pt idx="14136">
                  <c:v>1E-4</c:v>
                </c:pt>
                <c:pt idx="14137">
                  <c:v>1E-4</c:v>
                </c:pt>
                <c:pt idx="14138">
                  <c:v>1E-4</c:v>
                </c:pt>
                <c:pt idx="14139">
                  <c:v>1E-4</c:v>
                </c:pt>
                <c:pt idx="14140">
                  <c:v>1E-4</c:v>
                </c:pt>
                <c:pt idx="14141">
                  <c:v>1E-4</c:v>
                </c:pt>
                <c:pt idx="14142">
                  <c:v>1E-4</c:v>
                </c:pt>
                <c:pt idx="14143">
                  <c:v>1E-4</c:v>
                </c:pt>
                <c:pt idx="14144">
                  <c:v>1E-4</c:v>
                </c:pt>
                <c:pt idx="14145">
                  <c:v>1.0001</c:v>
                </c:pt>
                <c:pt idx="14146">
                  <c:v>1.0001</c:v>
                </c:pt>
                <c:pt idx="14147">
                  <c:v>1E-4</c:v>
                </c:pt>
                <c:pt idx="14148">
                  <c:v>1E-4</c:v>
                </c:pt>
                <c:pt idx="14149">
                  <c:v>1.0001</c:v>
                </c:pt>
                <c:pt idx="14150">
                  <c:v>2.0001000000000002</c:v>
                </c:pt>
                <c:pt idx="14151">
                  <c:v>1E-4</c:v>
                </c:pt>
                <c:pt idx="14152">
                  <c:v>1E-4</c:v>
                </c:pt>
                <c:pt idx="14153">
                  <c:v>1E-4</c:v>
                </c:pt>
                <c:pt idx="14154">
                  <c:v>1E-4</c:v>
                </c:pt>
                <c:pt idx="14155">
                  <c:v>1E-4</c:v>
                </c:pt>
                <c:pt idx="14156">
                  <c:v>1E-4</c:v>
                </c:pt>
                <c:pt idx="14157">
                  <c:v>1E-4</c:v>
                </c:pt>
                <c:pt idx="14158">
                  <c:v>1E-4</c:v>
                </c:pt>
                <c:pt idx="14159">
                  <c:v>1E-4</c:v>
                </c:pt>
                <c:pt idx="14160">
                  <c:v>1E-4</c:v>
                </c:pt>
                <c:pt idx="14161">
                  <c:v>1E-4</c:v>
                </c:pt>
                <c:pt idx="14162">
                  <c:v>1.0001</c:v>
                </c:pt>
                <c:pt idx="14163">
                  <c:v>1E-4</c:v>
                </c:pt>
                <c:pt idx="14164">
                  <c:v>1E-4</c:v>
                </c:pt>
                <c:pt idx="14165">
                  <c:v>1.0001</c:v>
                </c:pt>
                <c:pt idx="14166">
                  <c:v>1E-4</c:v>
                </c:pt>
                <c:pt idx="14167">
                  <c:v>1E-4</c:v>
                </c:pt>
                <c:pt idx="14168">
                  <c:v>1E-4</c:v>
                </c:pt>
                <c:pt idx="14169">
                  <c:v>2.0001000000000002</c:v>
                </c:pt>
                <c:pt idx="14170">
                  <c:v>2.0001000000000002</c:v>
                </c:pt>
                <c:pt idx="14171">
                  <c:v>1E-4</c:v>
                </c:pt>
                <c:pt idx="14172">
                  <c:v>1.0001</c:v>
                </c:pt>
                <c:pt idx="14173">
                  <c:v>1E-4</c:v>
                </c:pt>
                <c:pt idx="14174">
                  <c:v>1E-4</c:v>
                </c:pt>
                <c:pt idx="14175">
                  <c:v>1E-4</c:v>
                </c:pt>
                <c:pt idx="14176">
                  <c:v>1E-4</c:v>
                </c:pt>
                <c:pt idx="14177">
                  <c:v>1E-4</c:v>
                </c:pt>
                <c:pt idx="14178">
                  <c:v>1E-4</c:v>
                </c:pt>
                <c:pt idx="14179">
                  <c:v>1E-4</c:v>
                </c:pt>
                <c:pt idx="14180">
                  <c:v>1E-4</c:v>
                </c:pt>
                <c:pt idx="14181">
                  <c:v>1E-4</c:v>
                </c:pt>
                <c:pt idx="14182">
                  <c:v>1E-4</c:v>
                </c:pt>
                <c:pt idx="14183">
                  <c:v>2.0001000000000002</c:v>
                </c:pt>
                <c:pt idx="14184">
                  <c:v>1E-4</c:v>
                </c:pt>
                <c:pt idx="14185">
                  <c:v>1E-4</c:v>
                </c:pt>
                <c:pt idx="14186">
                  <c:v>1E-4</c:v>
                </c:pt>
                <c:pt idx="14187">
                  <c:v>1E-4</c:v>
                </c:pt>
                <c:pt idx="14188">
                  <c:v>1E-4</c:v>
                </c:pt>
                <c:pt idx="14189">
                  <c:v>1E-4</c:v>
                </c:pt>
                <c:pt idx="14190">
                  <c:v>1E-4</c:v>
                </c:pt>
                <c:pt idx="14191">
                  <c:v>1E-4</c:v>
                </c:pt>
                <c:pt idx="14192">
                  <c:v>1E-4</c:v>
                </c:pt>
                <c:pt idx="14193">
                  <c:v>1.0001</c:v>
                </c:pt>
                <c:pt idx="14194">
                  <c:v>1E-4</c:v>
                </c:pt>
                <c:pt idx="14195">
                  <c:v>1E-4</c:v>
                </c:pt>
                <c:pt idx="14196">
                  <c:v>1E-4</c:v>
                </c:pt>
                <c:pt idx="14197">
                  <c:v>1.0001</c:v>
                </c:pt>
                <c:pt idx="14198">
                  <c:v>1E-4</c:v>
                </c:pt>
                <c:pt idx="14199">
                  <c:v>1E-4</c:v>
                </c:pt>
                <c:pt idx="14200">
                  <c:v>1.0001</c:v>
                </c:pt>
                <c:pt idx="14201">
                  <c:v>1E-4</c:v>
                </c:pt>
                <c:pt idx="14202">
                  <c:v>1E-4</c:v>
                </c:pt>
                <c:pt idx="14203">
                  <c:v>1E-4</c:v>
                </c:pt>
                <c:pt idx="14204">
                  <c:v>1E-4</c:v>
                </c:pt>
                <c:pt idx="14205">
                  <c:v>1E-4</c:v>
                </c:pt>
                <c:pt idx="14206">
                  <c:v>1.0001</c:v>
                </c:pt>
                <c:pt idx="14207">
                  <c:v>1E-4</c:v>
                </c:pt>
                <c:pt idx="14208">
                  <c:v>2.0001000000000002</c:v>
                </c:pt>
                <c:pt idx="14209">
                  <c:v>2.0001000000000002</c:v>
                </c:pt>
                <c:pt idx="14210">
                  <c:v>3.0001000000000002</c:v>
                </c:pt>
                <c:pt idx="14211">
                  <c:v>1E-4</c:v>
                </c:pt>
                <c:pt idx="14212">
                  <c:v>2.0001000000000002</c:v>
                </c:pt>
                <c:pt idx="14213">
                  <c:v>1.0001</c:v>
                </c:pt>
                <c:pt idx="14214">
                  <c:v>1.0001</c:v>
                </c:pt>
                <c:pt idx="14215">
                  <c:v>1E-4</c:v>
                </c:pt>
                <c:pt idx="14216">
                  <c:v>1E-4</c:v>
                </c:pt>
                <c:pt idx="14217">
                  <c:v>1.0001</c:v>
                </c:pt>
                <c:pt idx="14218">
                  <c:v>1E-4</c:v>
                </c:pt>
                <c:pt idx="14219">
                  <c:v>1E-4</c:v>
                </c:pt>
                <c:pt idx="14220">
                  <c:v>1E-4</c:v>
                </c:pt>
                <c:pt idx="14221">
                  <c:v>1E-4</c:v>
                </c:pt>
                <c:pt idx="14222">
                  <c:v>1.0001</c:v>
                </c:pt>
                <c:pt idx="14223">
                  <c:v>1E-4</c:v>
                </c:pt>
                <c:pt idx="14224">
                  <c:v>1E-4</c:v>
                </c:pt>
                <c:pt idx="14225">
                  <c:v>1E-4</c:v>
                </c:pt>
                <c:pt idx="14226">
                  <c:v>1E-4</c:v>
                </c:pt>
                <c:pt idx="14227">
                  <c:v>1E-4</c:v>
                </c:pt>
                <c:pt idx="14228">
                  <c:v>1E-4</c:v>
                </c:pt>
                <c:pt idx="14229">
                  <c:v>1E-4</c:v>
                </c:pt>
                <c:pt idx="14230">
                  <c:v>1E-4</c:v>
                </c:pt>
                <c:pt idx="14231">
                  <c:v>1E-4</c:v>
                </c:pt>
                <c:pt idx="14232">
                  <c:v>1E-4</c:v>
                </c:pt>
                <c:pt idx="14233">
                  <c:v>1E-4</c:v>
                </c:pt>
                <c:pt idx="14234">
                  <c:v>1E-4</c:v>
                </c:pt>
                <c:pt idx="14235">
                  <c:v>1E-4</c:v>
                </c:pt>
                <c:pt idx="14236">
                  <c:v>1E-4</c:v>
                </c:pt>
                <c:pt idx="14237">
                  <c:v>1E-4</c:v>
                </c:pt>
                <c:pt idx="14238">
                  <c:v>1.0001</c:v>
                </c:pt>
                <c:pt idx="14239">
                  <c:v>1E-4</c:v>
                </c:pt>
                <c:pt idx="14240">
                  <c:v>1E-4</c:v>
                </c:pt>
                <c:pt idx="14241">
                  <c:v>1E-4</c:v>
                </c:pt>
                <c:pt idx="14242">
                  <c:v>1E-4</c:v>
                </c:pt>
                <c:pt idx="14243">
                  <c:v>1E-4</c:v>
                </c:pt>
                <c:pt idx="14244">
                  <c:v>1E-4</c:v>
                </c:pt>
                <c:pt idx="14245">
                  <c:v>1E-4</c:v>
                </c:pt>
                <c:pt idx="14246">
                  <c:v>1.0001</c:v>
                </c:pt>
                <c:pt idx="14247">
                  <c:v>1.0001</c:v>
                </c:pt>
                <c:pt idx="14248">
                  <c:v>1.0001</c:v>
                </c:pt>
                <c:pt idx="14249">
                  <c:v>1.0001</c:v>
                </c:pt>
                <c:pt idx="14250">
                  <c:v>2.0001000000000002</c:v>
                </c:pt>
                <c:pt idx="14251">
                  <c:v>1E-4</c:v>
                </c:pt>
                <c:pt idx="14252">
                  <c:v>1E-4</c:v>
                </c:pt>
                <c:pt idx="14253">
                  <c:v>1E-4</c:v>
                </c:pt>
                <c:pt idx="14254">
                  <c:v>1E-4</c:v>
                </c:pt>
                <c:pt idx="14255">
                  <c:v>1.0001</c:v>
                </c:pt>
                <c:pt idx="14256">
                  <c:v>1E-4</c:v>
                </c:pt>
                <c:pt idx="14257">
                  <c:v>1.0001</c:v>
                </c:pt>
                <c:pt idx="14258">
                  <c:v>1E-4</c:v>
                </c:pt>
                <c:pt idx="14259">
                  <c:v>1E-4</c:v>
                </c:pt>
                <c:pt idx="14260">
                  <c:v>1.0001</c:v>
                </c:pt>
                <c:pt idx="14261">
                  <c:v>1E-4</c:v>
                </c:pt>
                <c:pt idx="14262">
                  <c:v>1E-4</c:v>
                </c:pt>
                <c:pt idx="14263">
                  <c:v>1E-4</c:v>
                </c:pt>
                <c:pt idx="14264">
                  <c:v>1E-4</c:v>
                </c:pt>
                <c:pt idx="14265">
                  <c:v>1E-4</c:v>
                </c:pt>
                <c:pt idx="14266">
                  <c:v>1E-4</c:v>
                </c:pt>
                <c:pt idx="14267">
                  <c:v>1.0001</c:v>
                </c:pt>
                <c:pt idx="14268">
                  <c:v>1E-4</c:v>
                </c:pt>
                <c:pt idx="14269">
                  <c:v>1.0001</c:v>
                </c:pt>
                <c:pt idx="14270">
                  <c:v>2.0001000000000002</c:v>
                </c:pt>
                <c:pt idx="14271">
                  <c:v>1E-4</c:v>
                </c:pt>
                <c:pt idx="14272">
                  <c:v>1E-4</c:v>
                </c:pt>
                <c:pt idx="14273">
                  <c:v>1E-4</c:v>
                </c:pt>
                <c:pt idx="14274">
                  <c:v>1.0001</c:v>
                </c:pt>
                <c:pt idx="14275">
                  <c:v>1E-4</c:v>
                </c:pt>
                <c:pt idx="14276">
                  <c:v>1E-4</c:v>
                </c:pt>
                <c:pt idx="14277">
                  <c:v>1E-4</c:v>
                </c:pt>
                <c:pt idx="14278">
                  <c:v>1E-4</c:v>
                </c:pt>
                <c:pt idx="14279">
                  <c:v>1.0001</c:v>
                </c:pt>
                <c:pt idx="14280">
                  <c:v>1E-4</c:v>
                </c:pt>
                <c:pt idx="14281">
                  <c:v>1E-4</c:v>
                </c:pt>
                <c:pt idx="14282">
                  <c:v>1E-4</c:v>
                </c:pt>
                <c:pt idx="14283">
                  <c:v>1E-4</c:v>
                </c:pt>
                <c:pt idx="14284">
                  <c:v>1E-4</c:v>
                </c:pt>
                <c:pt idx="14285">
                  <c:v>1E-4</c:v>
                </c:pt>
                <c:pt idx="14286">
                  <c:v>1E-4</c:v>
                </c:pt>
                <c:pt idx="14287">
                  <c:v>1.0001</c:v>
                </c:pt>
                <c:pt idx="14288">
                  <c:v>1E-4</c:v>
                </c:pt>
                <c:pt idx="14289">
                  <c:v>1E-4</c:v>
                </c:pt>
                <c:pt idx="14290">
                  <c:v>1E-4</c:v>
                </c:pt>
                <c:pt idx="14291">
                  <c:v>1.0001</c:v>
                </c:pt>
                <c:pt idx="14292">
                  <c:v>1E-4</c:v>
                </c:pt>
                <c:pt idx="14293">
                  <c:v>1E-4</c:v>
                </c:pt>
                <c:pt idx="14294">
                  <c:v>1E-4</c:v>
                </c:pt>
                <c:pt idx="14295">
                  <c:v>1E-4</c:v>
                </c:pt>
                <c:pt idx="14296">
                  <c:v>1E-4</c:v>
                </c:pt>
                <c:pt idx="14297">
                  <c:v>1E-4</c:v>
                </c:pt>
                <c:pt idx="14298">
                  <c:v>1.0001</c:v>
                </c:pt>
                <c:pt idx="14299">
                  <c:v>1.0001</c:v>
                </c:pt>
                <c:pt idx="14300">
                  <c:v>1.0001</c:v>
                </c:pt>
                <c:pt idx="14301">
                  <c:v>1E-4</c:v>
                </c:pt>
                <c:pt idx="14302">
                  <c:v>1E-4</c:v>
                </c:pt>
                <c:pt idx="14303">
                  <c:v>1E-4</c:v>
                </c:pt>
                <c:pt idx="14304">
                  <c:v>1E-4</c:v>
                </c:pt>
                <c:pt idx="14305">
                  <c:v>1E-4</c:v>
                </c:pt>
                <c:pt idx="14306">
                  <c:v>1E-4</c:v>
                </c:pt>
                <c:pt idx="14307">
                  <c:v>1E-4</c:v>
                </c:pt>
                <c:pt idx="14308">
                  <c:v>1E-4</c:v>
                </c:pt>
                <c:pt idx="14309">
                  <c:v>1E-4</c:v>
                </c:pt>
                <c:pt idx="14310">
                  <c:v>1E-4</c:v>
                </c:pt>
                <c:pt idx="14311">
                  <c:v>1E-4</c:v>
                </c:pt>
                <c:pt idx="14312">
                  <c:v>1.0001</c:v>
                </c:pt>
                <c:pt idx="14313">
                  <c:v>1E-4</c:v>
                </c:pt>
                <c:pt idx="14314">
                  <c:v>1E-4</c:v>
                </c:pt>
                <c:pt idx="14315">
                  <c:v>1E-4</c:v>
                </c:pt>
                <c:pt idx="14316">
                  <c:v>1E-4</c:v>
                </c:pt>
                <c:pt idx="14317">
                  <c:v>2.0001000000000002</c:v>
                </c:pt>
                <c:pt idx="14318">
                  <c:v>1E-4</c:v>
                </c:pt>
                <c:pt idx="14319">
                  <c:v>1E-4</c:v>
                </c:pt>
                <c:pt idx="14320">
                  <c:v>1E-4</c:v>
                </c:pt>
                <c:pt idx="14321">
                  <c:v>1E-4</c:v>
                </c:pt>
                <c:pt idx="14322">
                  <c:v>1E-4</c:v>
                </c:pt>
                <c:pt idx="14323">
                  <c:v>1E-4</c:v>
                </c:pt>
                <c:pt idx="14324">
                  <c:v>1E-4</c:v>
                </c:pt>
                <c:pt idx="14325">
                  <c:v>1E-4</c:v>
                </c:pt>
                <c:pt idx="14326">
                  <c:v>1.0001</c:v>
                </c:pt>
                <c:pt idx="14327">
                  <c:v>1E-4</c:v>
                </c:pt>
                <c:pt idx="14328">
                  <c:v>1.0001</c:v>
                </c:pt>
                <c:pt idx="14329">
                  <c:v>1E-4</c:v>
                </c:pt>
                <c:pt idx="14330">
                  <c:v>1E-4</c:v>
                </c:pt>
                <c:pt idx="14331">
                  <c:v>1E-4</c:v>
                </c:pt>
                <c:pt idx="14332">
                  <c:v>1E-4</c:v>
                </c:pt>
                <c:pt idx="14333">
                  <c:v>1E-4</c:v>
                </c:pt>
                <c:pt idx="14334">
                  <c:v>1E-4</c:v>
                </c:pt>
                <c:pt idx="14335">
                  <c:v>1.0001</c:v>
                </c:pt>
                <c:pt idx="14336">
                  <c:v>1E-4</c:v>
                </c:pt>
                <c:pt idx="14337">
                  <c:v>1E-4</c:v>
                </c:pt>
                <c:pt idx="14338">
                  <c:v>1E-4</c:v>
                </c:pt>
                <c:pt idx="14339">
                  <c:v>1E-4</c:v>
                </c:pt>
                <c:pt idx="14340">
                  <c:v>1E-4</c:v>
                </c:pt>
                <c:pt idx="14341">
                  <c:v>1E-4</c:v>
                </c:pt>
                <c:pt idx="14342">
                  <c:v>1E-4</c:v>
                </c:pt>
                <c:pt idx="14343">
                  <c:v>1E-4</c:v>
                </c:pt>
                <c:pt idx="14344">
                  <c:v>1E-4</c:v>
                </c:pt>
                <c:pt idx="14345">
                  <c:v>1E-4</c:v>
                </c:pt>
                <c:pt idx="14346">
                  <c:v>1E-4</c:v>
                </c:pt>
                <c:pt idx="14347">
                  <c:v>1E-4</c:v>
                </c:pt>
                <c:pt idx="14348">
                  <c:v>1E-4</c:v>
                </c:pt>
                <c:pt idx="14349">
                  <c:v>1E-4</c:v>
                </c:pt>
                <c:pt idx="14350">
                  <c:v>1E-4</c:v>
                </c:pt>
                <c:pt idx="14351">
                  <c:v>1E-4</c:v>
                </c:pt>
                <c:pt idx="14352">
                  <c:v>1E-4</c:v>
                </c:pt>
                <c:pt idx="14353">
                  <c:v>1E-4</c:v>
                </c:pt>
                <c:pt idx="14354">
                  <c:v>1.0001</c:v>
                </c:pt>
                <c:pt idx="14355">
                  <c:v>1E-4</c:v>
                </c:pt>
                <c:pt idx="14356">
                  <c:v>1.0001</c:v>
                </c:pt>
                <c:pt idx="14357">
                  <c:v>1E-4</c:v>
                </c:pt>
                <c:pt idx="14358">
                  <c:v>1E-4</c:v>
                </c:pt>
                <c:pt idx="14359">
                  <c:v>1E-4</c:v>
                </c:pt>
                <c:pt idx="14360">
                  <c:v>1E-4</c:v>
                </c:pt>
                <c:pt idx="14361">
                  <c:v>1.0001</c:v>
                </c:pt>
                <c:pt idx="14362">
                  <c:v>1E-4</c:v>
                </c:pt>
                <c:pt idx="14363">
                  <c:v>1E-4</c:v>
                </c:pt>
                <c:pt idx="14364">
                  <c:v>1E-4</c:v>
                </c:pt>
                <c:pt idx="14365">
                  <c:v>1.0001</c:v>
                </c:pt>
                <c:pt idx="14366">
                  <c:v>1E-4</c:v>
                </c:pt>
                <c:pt idx="14367">
                  <c:v>1E-4</c:v>
                </c:pt>
                <c:pt idx="14368">
                  <c:v>1.0001</c:v>
                </c:pt>
                <c:pt idx="14369">
                  <c:v>1E-4</c:v>
                </c:pt>
                <c:pt idx="14370">
                  <c:v>1E-4</c:v>
                </c:pt>
                <c:pt idx="14371">
                  <c:v>1E-4</c:v>
                </c:pt>
                <c:pt idx="14372">
                  <c:v>1E-4</c:v>
                </c:pt>
                <c:pt idx="14373">
                  <c:v>1.0001</c:v>
                </c:pt>
                <c:pt idx="14374">
                  <c:v>1E-4</c:v>
                </c:pt>
                <c:pt idx="14375">
                  <c:v>2.0001000000000002</c:v>
                </c:pt>
                <c:pt idx="14376">
                  <c:v>2.0001000000000002</c:v>
                </c:pt>
                <c:pt idx="14377">
                  <c:v>1E-4</c:v>
                </c:pt>
                <c:pt idx="14378">
                  <c:v>2.0001000000000002</c:v>
                </c:pt>
                <c:pt idx="14379">
                  <c:v>1E-4</c:v>
                </c:pt>
                <c:pt idx="14380">
                  <c:v>1E-4</c:v>
                </c:pt>
                <c:pt idx="14381">
                  <c:v>1E-4</c:v>
                </c:pt>
                <c:pt idx="14382">
                  <c:v>1E-4</c:v>
                </c:pt>
                <c:pt idx="14383">
                  <c:v>1E-4</c:v>
                </c:pt>
                <c:pt idx="14384">
                  <c:v>1.0001</c:v>
                </c:pt>
                <c:pt idx="14385">
                  <c:v>1.0001</c:v>
                </c:pt>
                <c:pt idx="14386">
                  <c:v>1E-4</c:v>
                </c:pt>
                <c:pt idx="14387">
                  <c:v>1.0001</c:v>
                </c:pt>
                <c:pt idx="14388">
                  <c:v>1.0001</c:v>
                </c:pt>
                <c:pt idx="14389">
                  <c:v>1.0001</c:v>
                </c:pt>
                <c:pt idx="14390">
                  <c:v>1E-4</c:v>
                </c:pt>
                <c:pt idx="14391">
                  <c:v>1.0001</c:v>
                </c:pt>
                <c:pt idx="14392">
                  <c:v>1E-4</c:v>
                </c:pt>
                <c:pt idx="14393">
                  <c:v>1.0001</c:v>
                </c:pt>
                <c:pt idx="14394">
                  <c:v>1E-4</c:v>
                </c:pt>
                <c:pt idx="14395">
                  <c:v>1E-4</c:v>
                </c:pt>
                <c:pt idx="14396">
                  <c:v>1.0001</c:v>
                </c:pt>
                <c:pt idx="14397">
                  <c:v>1E-4</c:v>
                </c:pt>
                <c:pt idx="14398">
                  <c:v>1.0001</c:v>
                </c:pt>
                <c:pt idx="14399">
                  <c:v>1E-4</c:v>
                </c:pt>
                <c:pt idx="14400">
                  <c:v>1E-4</c:v>
                </c:pt>
                <c:pt idx="14401">
                  <c:v>1E-4</c:v>
                </c:pt>
                <c:pt idx="14402">
                  <c:v>1E-4</c:v>
                </c:pt>
                <c:pt idx="14403">
                  <c:v>1.0001</c:v>
                </c:pt>
                <c:pt idx="14404">
                  <c:v>1E-4</c:v>
                </c:pt>
                <c:pt idx="14405">
                  <c:v>1E-4</c:v>
                </c:pt>
                <c:pt idx="14406">
                  <c:v>1.0001</c:v>
                </c:pt>
                <c:pt idx="14407">
                  <c:v>1E-4</c:v>
                </c:pt>
                <c:pt idx="14408">
                  <c:v>1E-4</c:v>
                </c:pt>
                <c:pt idx="14409">
                  <c:v>1E-4</c:v>
                </c:pt>
                <c:pt idx="14410">
                  <c:v>1E-4</c:v>
                </c:pt>
                <c:pt idx="14411">
                  <c:v>1E-4</c:v>
                </c:pt>
                <c:pt idx="14412">
                  <c:v>1E-4</c:v>
                </c:pt>
                <c:pt idx="14413">
                  <c:v>1E-4</c:v>
                </c:pt>
                <c:pt idx="14414">
                  <c:v>1E-4</c:v>
                </c:pt>
                <c:pt idx="14415">
                  <c:v>1E-4</c:v>
                </c:pt>
                <c:pt idx="14416">
                  <c:v>1E-4</c:v>
                </c:pt>
                <c:pt idx="14417">
                  <c:v>1E-4</c:v>
                </c:pt>
                <c:pt idx="14418">
                  <c:v>1.0001</c:v>
                </c:pt>
                <c:pt idx="14419">
                  <c:v>1E-4</c:v>
                </c:pt>
                <c:pt idx="14420">
                  <c:v>1E-4</c:v>
                </c:pt>
                <c:pt idx="14421">
                  <c:v>1E-4</c:v>
                </c:pt>
                <c:pt idx="14422">
                  <c:v>1E-4</c:v>
                </c:pt>
                <c:pt idx="14423">
                  <c:v>1E-4</c:v>
                </c:pt>
                <c:pt idx="14424">
                  <c:v>1E-4</c:v>
                </c:pt>
                <c:pt idx="14425">
                  <c:v>1E-4</c:v>
                </c:pt>
                <c:pt idx="14426">
                  <c:v>1.0001</c:v>
                </c:pt>
                <c:pt idx="14427">
                  <c:v>1.0001</c:v>
                </c:pt>
                <c:pt idx="14428">
                  <c:v>1E-4</c:v>
                </c:pt>
                <c:pt idx="14429">
                  <c:v>1E-4</c:v>
                </c:pt>
                <c:pt idx="14430">
                  <c:v>2.0001000000000002</c:v>
                </c:pt>
                <c:pt idx="14431">
                  <c:v>1E-4</c:v>
                </c:pt>
                <c:pt idx="14432">
                  <c:v>1E-4</c:v>
                </c:pt>
                <c:pt idx="14433">
                  <c:v>1E-4</c:v>
                </c:pt>
                <c:pt idx="14434">
                  <c:v>1E-4</c:v>
                </c:pt>
                <c:pt idx="14435">
                  <c:v>1E-4</c:v>
                </c:pt>
                <c:pt idx="14436">
                  <c:v>1E-4</c:v>
                </c:pt>
                <c:pt idx="14437">
                  <c:v>1E-4</c:v>
                </c:pt>
                <c:pt idx="14438">
                  <c:v>1.0001</c:v>
                </c:pt>
                <c:pt idx="14439">
                  <c:v>1.0001</c:v>
                </c:pt>
                <c:pt idx="14440">
                  <c:v>1E-4</c:v>
                </c:pt>
                <c:pt idx="14441">
                  <c:v>1E-4</c:v>
                </c:pt>
                <c:pt idx="14442">
                  <c:v>1.0001</c:v>
                </c:pt>
                <c:pt idx="14443">
                  <c:v>1E-4</c:v>
                </c:pt>
                <c:pt idx="14444">
                  <c:v>1E-4</c:v>
                </c:pt>
                <c:pt idx="14445">
                  <c:v>1E-4</c:v>
                </c:pt>
                <c:pt idx="14446">
                  <c:v>1E-4</c:v>
                </c:pt>
                <c:pt idx="14447">
                  <c:v>1E-4</c:v>
                </c:pt>
                <c:pt idx="14448">
                  <c:v>1.0001</c:v>
                </c:pt>
                <c:pt idx="14449">
                  <c:v>1E-4</c:v>
                </c:pt>
                <c:pt idx="14450">
                  <c:v>1.0001</c:v>
                </c:pt>
                <c:pt idx="14451">
                  <c:v>1E-4</c:v>
                </c:pt>
                <c:pt idx="14452">
                  <c:v>1E-4</c:v>
                </c:pt>
                <c:pt idx="14453">
                  <c:v>1E-4</c:v>
                </c:pt>
                <c:pt idx="14454">
                  <c:v>1E-4</c:v>
                </c:pt>
                <c:pt idx="14455">
                  <c:v>1E-4</c:v>
                </c:pt>
                <c:pt idx="14456">
                  <c:v>1E-4</c:v>
                </c:pt>
                <c:pt idx="14457">
                  <c:v>1E-4</c:v>
                </c:pt>
                <c:pt idx="14458">
                  <c:v>1E-4</c:v>
                </c:pt>
                <c:pt idx="14459">
                  <c:v>1.0001</c:v>
                </c:pt>
                <c:pt idx="14460">
                  <c:v>1E-4</c:v>
                </c:pt>
                <c:pt idx="14461">
                  <c:v>1.0001</c:v>
                </c:pt>
                <c:pt idx="14462">
                  <c:v>1E-4</c:v>
                </c:pt>
                <c:pt idx="14463">
                  <c:v>1E-4</c:v>
                </c:pt>
                <c:pt idx="14464">
                  <c:v>1E-4</c:v>
                </c:pt>
                <c:pt idx="14465">
                  <c:v>1E-4</c:v>
                </c:pt>
                <c:pt idx="14466">
                  <c:v>1.0001</c:v>
                </c:pt>
                <c:pt idx="14467">
                  <c:v>1E-4</c:v>
                </c:pt>
                <c:pt idx="14468">
                  <c:v>2.0001000000000002</c:v>
                </c:pt>
                <c:pt idx="14469">
                  <c:v>1E-4</c:v>
                </c:pt>
                <c:pt idx="14470">
                  <c:v>1.0001</c:v>
                </c:pt>
                <c:pt idx="14471">
                  <c:v>1E-4</c:v>
                </c:pt>
                <c:pt idx="14472">
                  <c:v>1.0001</c:v>
                </c:pt>
                <c:pt idx="14473">
                  <c:v>1E-4</c:v>
                </c:pt>
                <c:pt idx="14474">
                  <c:v>1.0001</c:v>
                </c:pt>
                <c:pt idx="14475">
                  <c:v>1.0001</c:v>
                </c:pt>
                <c:pt idx="14476">
                  <c:v>1.0001</c:v>
                </c:pt>
                <c:pt idx="14477">
                  <c:v>1.0001</c:v>
                </c:pt>
                <c:pt idx="14478">
                  <c:v>1E-4</c:v>
                </c:pt>
                <c:pt idx="14479">
                  <c:v>1.0001</c:v>
                </c:pt>
                <c:pt idx="14480">
                  <c:v>1E-4</c:v>
                </c:pt>
                <c:pt idx="14481">
                  <c:v>1E-4</c:v>
                </c:pt>
                <c:pt idx="14482">
                  <c:v>1E-4</c:v>
                </c:pt>
                <c:pt idx="14483">
                  <c:v>1.0001</c:v>
                </c:pt>
                <c:pt idx="14484">
                  <c:v>1E-4</c:v>
                </c:pt>
                <c:pt idx="14485">
                  <c:v>1E-4</c:v>
                </c:pt>
                <c:pt idx="14486">
                  <c:v>1E-4</c:v>
                </c:pt>
                <c:pt idx="14487">
                  <c:v>1E-4</c:v>
                </c:pt>
                <c:pt idx="14488">
                  <c:v>1E-4</c:v>
                </c:pt>
                <c:pt idx="14489">
                  <c:v>1E-4</c:v>
                </c:pt>
                <c:pt idx="14490">
                  <c:v>1E-4</c:v>
                </c:pt>
                <c:pt idx="14491">
                  <c:v>1E-4</c:v>
                </c:pt>
                <c:pt idx="14492">
                  <c:v>1E-4</c:v>
                </c:pt>
                <c:pt idx="14493">
                  <c:v>1E-4</c:v>
                </c:pt>
                <c:pt idx="14494">
                  <c:v>1E-4</c:v>
                </c:pt>
                <c:pt idx="14495">
                  <c:v>1E-4</c:v>
                </c:pt>
                <c:pt idx="14496">
                  <c:v>1E-4</c:v>
                </c:pt>
                <c:pt idx="14497">
                  <c:v>1E-4</c:v>
                </c:pt>
                <c:pt idx="14498">
                  <c:v>1E-4</c:v>
                </c:pt>
                <c:pt idx="14499">
                  <c:v>1E-4</c:v>
                </c:pt>
                <c:pt idx="14500">
                  <c:v>1E-4</c:v>
                </c:pt>
                <c:pt idx="14501">
                  <c:v>1.0001</c:v>
                </c:pt>
                <c:pt idx="14502">
                  <c:v>1E-4</c:v>
                </c:pt>
                <c:pt idx="14503">
                  <c:v>1E-4</c:v>
                </c:pt>
                <c:pt idx="14504">
                  <c:v>1E-4</c:v>
                </c:pt>
                <c:pt idx="14505">
                  <c:v>2.0001000000000002</c:v>
                </c:pt>
                <c:pt idx="14506">
                  <c:v>1.0001</c:v>
                </c:pt>
                <c:pt idx="14507">
                  <c:v>1.0001</c:v>
                </c:pt>
                <c:pt idx="14508">
                  <c:v>1E-4</c:v>
                </c:pt>
                <c:pt idx="14509">
                  <c:v>1E-4</c:v>
                </c:pt>
                <c:pt idx="14510">
                  <c:v>1E-4</c:v>
                </c:pt>
                <c:pt idx="14511">
                  <c:v>1E-4</c:v>
                </c:pt>
                <c:pt idx="14512">
                  <c:v>1E-4</c:v>
                </c:pt>
                <c:pt idx="14513">
                  <c:v>1E-4</c:v>
                </c:pt>
                <c:pt idx="14514">
                  <c:v>1.0001</c:v>
                </c:pt>
                <c:pt idx="14515">
                  <c:v>1E-4</c:v>
                </c:pt>
                <c:pt idx="14516">
                  <c:v>1E-4</c:v>
                </c:pt>
                <c:pt idx="14517">
                  <c:v>1E-4</c:v>
                </c:pt>
                <c:pt idx="14518">
                  <c:v>1E-4</c:v>
                </c:pt>
                <c:pt idx="14519">
                  <c:v>1E-4</c:v>
                </c:pt>
                <c:pt idx="14520">
                  <c:v>1E-4</c:v>
                </c:pt>
                <c:pt idx="14521">
                  <c:v>1.0001</c:v>
                </c:pt>
                <c:pt idx="14522">
                  <c:v>1E-4</c:v>
                </c:pt>
                <c:pt idx="14523">
                  <c:v>2.0001000000000002</c:v>
                </c:pt>
                <c:pt idx="14524">
                  <c:v>1E-4</c:v>
                </c:pt>
                <c:pt idx="14525">
                  <c:v>1E-4</c:v>
                </c:pt>
                <c:pt idx="14526">
                  <c:v>1E-4</c:v>
                </c:pt>
                <c:pt idx="14527">
                  <c:v>1E-4</c:v>
                </c:pt>
                <c:pt idx="14528">
                  <c:v>1E-4</c:v>
                </c:pt>
                <c:pt idx="14529">
                  <c:v>1.0001</c:v>
                </c:pt>
                <c:pt idx="14530">
                  <c:v>1E-4</c:v>
                </c:pt>
                <c:pt idx="14531">
                  <c:v>1E-4</c:v>
                </c:pt>
                <c:pt idx="14532">
                  <c:v>1.0001</c:v>
                </c:pt>
                <c:pt idx="14533">
                  <c:v>1E-4</c:v>
                </c:pt>
                <c:pt idx="14534">
                  <c:v>1E-4</c:v>
                </c:pt>
                <c:pt idx="14535">
                  <c:v>1.0001</c:v>
                </c:pt>
                <c:pt idx="14536">
                  <c:v>1.0001</c:v>
                </c:pt>
                <c:pt idx="14537">
                  <c:v>1E-4</c:v>
                </c:pt>
                <c:pt idx="14538">
                  <c:v>1E-4</c:v>
                </c:pt>
                <c:pt idx="14539">
                  <c:v>1E-4</c:v>
                </c:pt>
                <c:pt idx="14540">
                  <c:v>1E-4</c:v>
                </c:pt>
                <c:pt idx="14541">
                  <c:v>1E-4</c:v>
                </c:pt>
                <c:pt idx="14542">
                  <c:v>1E-4</c:v>
                </c:pt>
                <c:pt idx="14543">
                  <c:v>1E-4</c:v>
                </c:pt>
                <c:pt idx="14544">
                  <c:v>1E-4</c:v>
                </c:pt>
                <c:pt idx="14545">
                  <c:v>1E-4</c:v>
                </c:pt>
                <c:pt idx="14546">
                  <c:v>1E-4</c:v>
                </c:pt>
                <c:pt idx="14547">
                  <c:v>1.0001</c:v>
                </c:pt>
                <c:pt idx="14548">
                  <c:v>1E-4</c:v>
                </c:pt>
                <c:pt idx="14549">
                  <c:v>1E-4</c:v>
                </c:pt>
                <c:pt idx="14550">
                  <c:v>1E-4</c:v>
                </c:pt>
                <c:pt idx="14551">
                  <c:v>1.0001</c:v>
                </c:pt>
                <c:pt idx="14552">
                  <c:v>1E-4</c:v>
                </c:pt>
                <c:pt idx="14553">
                  <c:v>1E-4</c:v>
                </c:pt>
                <c:pt idx="14554">
                  <c:v>1E-4</c:v>
                </c:pt>
                <c:pt idx="14555">
                  <c:v>1.0001</c:v>
                </c:pt>
                <c:pt idx="14556">
                  <c:v>1.0001</c:v>
                </c:pt>
                <c:pt idx="14557">
                  <c:v>1E-4</c:v>
                </c:pt>
                <c:pt idx="14558">
                  <c:v>1E-4</c:v>
                </c:pt>
                <c:pt idx="14559">
                  <c:v>1E-4</c:v>
                </c:pt>
                <c:pt idx="14560">
                  <c:v>1.0001</c:v>
                </c:pt>
                <c:pt idx="14561">
                  <c:v>1E-4</c:v>
                </c:pt>
                <c:pt idx="14562">
                  <c:v>1E-4</c:v>
                </c:pt>
                <c:pt idx="14563">
                  <c:v>1.0001</c:v>
                </c:pt>
                <c:pt idx="14564">
                  <c:v>1.0001</c:v>
                </c:pt>
                <c:pt idx="14565">
                  <c:v>1.0001</c:v>
                </c:pt>
                <c:pt idx="14566">
                  <c:v>1.0001</c:v>
                </c:pt>
                <c:pt idx="14567">
                  <c:v>1.0001</c:v>
                </c:pt>
                <c:pt idx="14568">
                  <c:v>1E-4</c:v>
                </c:pt>
                <c:pt idx="14569">
                  <c:v>1.0001</c:v>
                </c:pt>
                <c:pt idx="14570">
                  <c:v>1E-4</c:v>
                </c:pt>
                <c:pt idx="14571">
                  <c:v>1E-4</c:v>
                </c:pt>
                <c:pt idx="14572">
                  <c:v>1E-4</c:v>
                </c:pt>
                <c:pt idx="14573">
                  <c:v>1.0001</c:v>
                </c:pt>
                <c:pt idx="14574">
                  <c:v>1.0001</c:v>
                </c:pt>
                <c:pt idx="14575">
                  <c:v>2.0001000000000002</c:v>
                </c:pt>
                <c:pt idx="14576">
                  <c:v>1.0001</c:v>
                </c:pt>
                <c:pt idx="14577">
                  <c:v>1E-4</c:v>
                </c:pt>
                <c:pt idx="14578">
                  <c:v>1E-4</c:v>
                </c:pt>
                <c:pt idx="14579">
                  <c:v>1E-4</c:v>
                </c:pt>
                <c:pt idx="14580">
                  <c:v>1E-4</c:v>
                </c:pt>
                <c:pt idx="14581">
                  <c:v>1E-4</c:v>
                </c:pt>
                <c:pt idx="14582">
                  <c:v>1E-4</c:v>
                </c:pt>
                <c:pt idx="14583">
                  <c:v>1E-4</c:v>
                </c:pt>
                <c:pt idx="14584">
                  <c:v>1E-4</c:v>
                </c:pt>
                <c:pt idx="14585">
                  <c:v>1E-4</c:v>
                </c:pt>
                <c:pt idx="14586">
                  <c:v>2.0001000000000002</c:v>
                </c:pt>
                <c:pt idx="14587">
                  <c:v>1E-4</c:v>
                </c:pt>
                <c:pt idx="14588">
                  <c:v>1E-4</c:v>
                </c:pt>
                <c:pt idx="14589">
                  <c:v>1E-4</c:v>
                </c:pt>
                <c:pt idx="14590">
                  <c:v>1.0001</c:v>
                </c:pt>
                <c:pt idx="14591">
                  <c:v>1.0001</c:v>
                </c:pt>
                <c:pt idx="14592">
                  <c:v>1E-4</c:v>
                </c:pt>
                <c:pt idx="14593">
                  <c:v>2.0001000000000002</c:v>
                </c:pt>
                <c:pt idx="14594">
                  <c:v>1E-4</c:v>
                </c:pt>
                <c:pt idx="14595">
                  <c:v>1E-4</c:v>
                </c:pt>
                <c:pt idx="14596">
                  <c:v>1E-4</c:v>
                </c:pt>
                <c:pt idx="14597">
                  <c:v>1E-4</c:v>
                </c:pt>
                <c:pt idx="14598">
                  <c:v>1E-4</c:v>
                </c:pt>
                <c:pt idx="14599">
                  <c:v>1E-4</c:v>
                </c:pt>
                <c:pt idx="14600">
                  <c:v>1E-4</c:v>
                </c:pt>
                <c:pt idx="14601">
                  <c:v>1E-4</c:v>
                </c:pt>
                <c:pt idx="14602">
                  <c:v>1E-4</c:v>
                </c:pt>
                <c:pt idx="14603">
                  <c:v>1.0001</c:v>
                </c:pt>
                <c:pt idx="14604">
                  <c:v>1E-4</c:v>
                </c:pt>
                <c:pt idx="14605">
                  <c:v>1E-4</c:v>
                </c:pt>
                <c:pt idx="14606">
                  <c:v>1E-4</c:v>
                </c:pt>
                <c:pt idx="14607">
                  <c:v>1E-4</c:v>
                </c:pt>
                <c:pt idx="14608">
                  <c:v>1E-4</c:v>
                </c:pt>
                <c:pt idx="14609">
                  <c:v>1.0001</c:v>
                </c:pt>
                <c:pt idx="14610">
                  <c:v>1E-4</c:v>
                </c:pt>
                <c:pt idx="14611">
                  <c:v>1.0001</c:v>
                </c:pt>
                <c:pt idx="14612">
                  <c:v>1E-4</c:v>
                </c:pt>
                <c:pt idx="14613">
                  <c:v>1.0001</c:v>
                </c:pt>
                <c:pt idx="14614">
                  <c:v>1E-4</c:v>
                </c:pt>
                <c:pt idx="14615">
                  <c:v>1E-4</c:v>
                </c:pt>
                <c:pt idx="14616">
                  <c:v>1.0001</c:v>
                </c:pt>
                <c:pt idx="14617">
                  <c:v>1E-4</c:v>
                </c:pt>
                <c:pt idx="14618">
                  <c:v>1E-4</c:v>
                </c:pt>
                <c:pt idx="14619">
                  <c:v>1.0001</c:v>
                </c:pt>
                <c:pt idx="14620">
                  <c:v>1E-4</c:v>
                </c:pt>
                <c:pt idx="14621">
                  <c:v>1E-4</c:v>
                </c:pt>
                <c:pt idx="14622">
                  <c:v>1E-4</c:v>
                </c:pt>
                <c:pt idx="14623">
                  <c:v>1E-4</c:v>
                </c:pt>
                <c:pt idx="14624">
                  <c:v>1E-4</c:v>
                </c:pt>
                <c:pt idx="14625">
                  <c:v>1E-4</c:v>
                </c:pt>
                <c:pt idx="14626">
                  <c:v>2.0001000000000002</c:v>
                </c:pt>
                <c:pt idx="14627">
                  <c:v>1.0001</c:v>
                </c:pt>
                <c:pt idx="14628">
                  <c:v>2.0001000000000002</c:v>
                </c:pt>
                <c:pt idx="14629">
                  <c:v>1.0001</c:v>
                </c:pt>
                <c:pt idx="14630">
                  <c:v>1E-4</c:v>
                </c:pt>
                <c:pt idx="14631">
                  <c:v>1E-4</c:v>
                </c:pt>
                <c:pt idx="14632">
                  <c:v>1.0001</c:v>
                </c:pt>
                <c:pt idx="14633">
                  <c:v>1E-4</c:v>
                </c:pt>
                <c:pt idx="14634">
                  <c:v>1.0001</c:v>
                </c:pt>
                <c:pt idx="14635">
                  <c:v>1E-4</c:v>
                </c:pt>
                <c:pt idx="14636">
                  <c:v>1E-4</c:v>
                </c:pt>
                <c:pt idx="14637">
                  <c:v>1E-4</c:v>
                </c:pt>
                <c:pt idx="14638">
                  <c:v>1E-4</c:v>
                </c:pt>
                <c:pt idx="14639">
                  <c:v>1E-4</c:v>
                </c:pt>
                <c:pt idx="14640">
                  <c:v>1E-4</c:v>
                </c:pt>
                <c:pt idx="14641">
                  <c:v>1E-4</c:v>
                </c:pt>
                <c:pt idx="14642">
                  <c:v>1E-4</c:v>
                </c:pt>
                <c:pt idx="14643">
                  <c:v>1.0001</c:v>
                </c:pt>
                <c:pt idx="14644">
                  <c:v>1E-4</c:v>
                </c:pt>
                <c:pt idx="14645">
                  <c:v>1E-4</c:v>
                </c:pt>
                <c:pt idx="14646">
                  <c:v>1E-4</c:v>
                </c:pt>
                <c:pt idx="14647">
                  <c:v>2.0001000000000002</c:v>
                </c:pt>
                <c:pt idx="14648">
                  <c:v>1E-4</c:v>
                </c:pt>
                <c:pt idx="14649">
                  <c:v>1E-4</c:v>
                </c:pt>
                <c:pt idx="14650">
                  <c:v>1E-4</c:v>
                </c:pt>
                <c:pt idx="14651">
                  <c:v>1E-4</c:v>
                </c:pt>
                <c:pt idx="14652">
                  <c:v>1E-4</c:v>
                </c:pt>
                <c:pt idx="14653">
                  <c:v>1.0001</c:v>
                </c:pt>
                <c:pt idx="14654">
                  <c:v>1E-4</c:v>
                </c:pt>
                <c:pt idx="14655">
                  <c:v>1E-4</c:v>
                </c:pt>
                <c:pt idx="14656">
                  <c:v>1.0001</c:v>
                </c:pt>
                <c:pt idx="14657">
                  <c:v>1E-4</c:v>
                </c:pt>
                <c:pt idx="14658">
                  <c:v>1E-4</c:v>
                </c:pt>
                <c:pt idx="14659">
                  <c:v>1E-4</c:v>
                </c:pt>
                <c:pt idx="14660">
                  <c:v>1E-4</c:v>
                </c:pt>
                <c:pt idx="14661">
                  <c:v>1E-4</c:v>
                </c:pt>
                <c:pt idx="14662">
                  <c:v>1E-4</c:v>
                </c:pt>
                <c:pt idx="14663">
                  <c:v>2.0001000000000002</c:v>
                </c:pt>
                <c:pt idx="14664">
                  <c:v>1E-4</c:v>
                </c:pt>
                <c:pt idx="14665">
                  <c:v>1.0001</c:v>
                </c:pt>
                <c:pt idx="14666">
                  <c:v>1.0001</c:v>
                </c:pt>
                <c:pt idx="14667">
                  <c:v>1E-4</c:v>
                </c:pt>
                <c:pt idx="14668">
                  <c:v>1E-4</c:v>
                </c:pt>
                <c:pt idx="14669">
                  <c:v>1E-4</c:v>
                </c:pt>
                <c:pt idx="14670">
                  <c:v>1E-4</c:v>
                </c:pt>
                <c:pt idx="14671">
                  <c:v>1E-4</c:v>
                </c:pt>
                <c:pt idx="14672">
                  <c:v>2.0001000000000002</c:v>
                </c:pt>
                <c:pt idx="14673">
                  <c:v>1.0001</c:v>
                </c:pt>
                <c:pt idx="14674">
                  <c:v>1E-4</c:v>
                </c:pt>
                <c:pt idx="14675">
                  <c:v>1.0001</c:v>
                </c:pt>
                <c:pt idx="14676">
                  <c:v>1.0001</c:v>
                </c:pt>
                <c:pt idx="14677">
                  <c:v>1E-4</c:v>
                </c:pt>
                <c:pt idx="14678">
                  <c:v>1.0001</c:v>
                </c:pt>
                <c:pt idx="14679">
                  <c:v>1E-4</c:v>
                </c:pt>
                <c:pt idx="14680">
                  <c:v>1.0001</c:v>
                </c:pt>
                <c:pt idx="14681">
                  <c:v>1.0001</c:v>
                </c:pt>
                <c:pt idx="14682">
                  <c:v>4.0000999999999998</c:v>
                </c:pt>
                <c:pt idx="14683">
                  <c:v>5.0000999999999998</c:v>
                </c:pt>
                <c:pt idx="14684">
                  <c:v>5.0000999999999998</c:v>
                </c:pt>
                <c:pt idx="14685">
                  <c:v>1.0001</c:v>
                </c:pt>
                <c:pt idx="14686">
                  <c:v>2.0001000000000002</c:v>
                </c:pt>
                <c:pt idx="14687">
                  <c:v>1E-4</c:v>
                </c:pt>
                <c:pt idx="14688">
                  <c:v>1E-4</c:v>
                </c:pt>
                <c:pt idx="14689">
                  <c:v>1E-4</c:v>
                </c:pt>
                <c:pt idx="14690">
                  <c:v>1.0001</c:v>
                </c:pt>
                <c:pt idx="14691">
                  <c:v>1E-4</c:v>
                </c:pt>
                <c:pt idx="14692">
                  <c:v>1.0001</c:v>
                </c:pt>
                <c:pt idx="14693">
                  <c:v>1.0001</c:v>
                </c:pt>
                <c:pt idx="14694">
                  <c:v>1E-4</c:v>
                </c:pt>
                <c:pt idx="14695">
                  <c:v>1E-4</c:v>
                </c:pt>
                <c:pt idx="14696">
                  <c:v>1.0001</c:v>
                </c:pt>
                <c:pt idx="14697">
                  <c:v>1E-4</c:v>
                </c:pt>
                <c:pt idx="14698">
                  <c:v>1E-4</c:v>
                </c:pt>
                <c:pt idx="14699">
                  <c:v>1E-4</c:v>
                </c:pt>
                <c:pt idx="14700">
                  <c:v>1E-4</c:v>
                </c:pt>
                <c:pt idx="14701">
                  <c:v>1E-4</c:v>
                </c:pt>
                <c:pt idx="14702">
                  <c:v>1E-4</c:v>
                </c:pt>
                <c:pt idx="14703">
                  <c:v>4.0000999999999998</c:v>
                </c:pt>
                <c:pt idx="14704">
                  <c:v>1.0001</c:v>
                </c:pt>
                <c:pt idx="14705">
                  <c:v>1.0001</c:v>
                </c:pt>
                <c:pt idx="14706">
                  <c:v>1E-4</c:v>
                </c:pt>
                <c:pt idx="14707">
                  <c:v>1.0001</c:v>
                </c:pt>
                <c:pt idx="14708">
                  <c:v>1.0001</c:v>
                </c:pt>
                <c:pt idx="14709">
                  <c:v>1E-4</c:v>
                </c:pt>
                <c:pt idx="14710">
                  <c:v>1.0001</c:v>
                </c:pt>
                <c:pt idx="14711">
                  <c:v>1E-4</c:v>
                </c:pt>
                <c:pt idx="14712">
                  <c:v>2.0001000000000002</c:v>
                </c:pt>
                <c:pt idx="14713">
                  <c:v>1E-4</c:v>
                </c:pt>
                <c:pt idx="14714">
                  <c:v>1E-4</c:v>
                </c:pt>
                <c:pt idx="14715">
                  <c:v>1E-4</c:v>
                </c:pt>
                <c:pt idx="14716">
                  <c:v>1E-4</c:v>
                </c:pt>
                <c:pt idx="14717">
                  <c:v>1E-4</c:v>
                </c:pt>
                <c:pt idx="14718">
                  <c:v>1E-4</c:v>
                </c:pt>
                <c:pt idx="14719">
                  <c:v>1.0001</c:v>
                </c:pt>
                <c:pt idx="14720">
                  <c:v>1.0001</c:v>
                </c:pt>
                <c:pt idx="14721">
                  <c:v>1E-4</c:v>
                </c:pt>
                <c:pt idx="14722">
                  <c:v>1E-4</c:v>
                </c:pt>
                <c:pt idx="14723">
                  <c:v>1.0001</c:v>
                </c:pt>
                <c:pt idx="14724">
                  <c:v>1.0001</c:v>
                </c:pt>
                <c:pt idx="14725">
                  <c:v>1E-4</c:v>
                </c:pt>
                <c:pt idx="14726">
                  <c:v>1E-4</c:v>
                </c:pt>
                <c:pt idx="14727">
                  <c:v>1E-4</c:v>
                </c:pt>
                <c:pt idx="14728">
                  <c:v>1.0001</c:v>
                </c:pt>
                <c:pt idx="14729">
                  <c:v>1.0001</c:v>
                </c:pt>
                <c:pt idx="14730">
                  <c:v>1E-4</c:v>
                </c:pt>
                <c:pt idx="14731">
                  <c:v>1E-4</c:v>
                </c:pt>
                <c:pt idx="14732">
                  <c:v>1E-4</c:v>
                </c:pt>
                <c:pt idx="14733">
                  <c:v>1E-4</c:v>
                </c:pt>
                <c:pt idx="14734">
                  <c:v>3.0001000000000002</c:v>
                </c:pt>
                <c:pt idx="14735">
                  <c:v>1.0001</c:v>
                </c:pt>
                <c:pt idx="14736">
                  <c:v>1E-4</c:v>
                </c:pt>
                <c:pt idx="14737">
                  <c:v>1E-4</c:v>
                </c:pt>
                <c:pt idx="14738">
                  <c:v>1.0001</c:v>
                </c:pt>
                <c:pt idx="14739">
                  <c:v>2.0001000000000002</c:v>
                </c:pt>
                <c:pt idx="14740">
                  <c:v>1E-4</c:v>
                </c:pt>
                <c:pt idx="14741">
                  <c:v>1E-4</c:v>
                </c:pt>
                <c:pt idx="14742">
                  <c:v>1E-4</c:v>
                </c:pt>
                <c:pt idx="14743">
                  <c:v>1E-4</c:v>
                </c:pt>
                <c:pt idx="14744">
                  <c:v>1E-4</c:v>
                </c:pt>
                <c:pt idx="14745">
                  <c:v>1E-4</c:v>
                </c:pt>
                <c:pt idx="14746">
                  <c:v>1E-4</c:v>
                </c:pt>
                <c:pt idx="14747">
                  <c:v>1E-4</c:v>
                </c:pt>
                <c:pt idx="14748">
                  <c:v>1E-4</c:v>
                </c:pt>
                <c:pt idx="14749">
                  <c:v>1E-4</c:v>
                </c:pt>
                <c:pt idx="14750">
                  <c:v>1E-4</c:v>
                </c:pt>
                <c:pt idx="14751">
                  <c:v>1E-4</c:v>
                </c:pt>
                <c:pt idx="14752">
                  <c:v>1E-4</c:v>
                </c:pt>
                <c:pt idx="14753">
                  <c:v>1E-4</c:v>
                </c:pt>
                <c:pt idx="14754">
                  <c:v>1E-4</c:v>
                </c:pt>
                <c:pt idx="14755">
                  <c:v>1E-4</c:v>
                </c:pt>
                <c:pt idx="14756">
                  <c:v>1E-4</c:v>
                </c:pt>
                <c:pt idx="14757">
                  <c:v>1E-4</c:v>
                </c:pt>
                <c:pt idx="14758">
                  <c:v>1E-4</c:v>
                </c:pt>
                <c:pt idx="14759">
                  <c:v>1E-4</c:v>
                </c:pt>
                <c:pt idx="14760">
                  <c:v>1E-4</c:v>
                </c:pt>
                <c:pt idx="14761">
                  <c:v>1.0001</c:v>
                </c:pt>
                <c:pt idx="14762">
                  <c:v>1.0001</c:v>
                </c:pt>
                <c:pt idx="14763">
                  <c:v>2.0001000000000002</c:v>
                </c:pt>
                <c:pt idx="14764">
                  <c:v>1E-4</c:v>
                </c:pt>
                <c:pt idx="14765">
                  <c:v>1E-4</c:v>
                </c:pt>
                <c:pt idx="14766">
                  <c:v>1E-4</c:v>
                </c:pt>
                <c:pt idx="14767">
                  <c:v>1E-4</c:v>
                </c:pt>
                <c:pt idx="14768">
                  <c:v>1.0001</c:v>
                </c:pt>
                <c:pt idx="14769">
                  <c:v>1.0001</c:v>
                </c:pt>
                <c:pt idx="14770">
                  <c:v>1E-4</c:v>
                </c:pt>
                <c:pt idx="14771">
                  <c:v>1.0001</c:v>
                </c:pt>
                <c:pt idx="14772">
                  <c:v>1.0001</c:v>
                </c:pt>
                <c:pt idx="14773">
                  <c:v>1.0001</c:v>
                </c:pt>
                <c:pt idx="14774">
                  <c:v>1E-4</c:v>
                </c:pt>
                <c:pt idx="14775">
                  <c:v>1E-4</c:v>
                </c:pt>
                <c:pt idx="14776">
                  <c:v>1E-4</c:v>
                </c:pt>
                <c:pt idx="14777">
                  <c:v>1.0001</c:v>
                </c:pt>
                <c:pt idx="14778">
                  <c:v>1.0001</c:v>
                </c:pt>
                <c:pt idx="14779">
                  <c:v>1E-4</c:v>
                </c:pt>
                <c:pt idx="14780">
                  <c:v>1E-4</c:v>
                </c:pt>
                <c:pt idx="14781">
                  <c:v>1E-4</c:v>
                </c:pt>
                <c:pt idx="14782">
                  <c:v>1E-4</c:v>
                </c:pt>
                <c:pt idx="14783">
                  <c:v>1E-4</c:v>
                </c:pt>
                <c:pt idx="14784">
                  <c:v>1E-4</c:v>
                </c:pt>
                <c:pt idx="14785">
                  <c:v>1E-4</c:v>
                </c:pt>
                <c:pt idx="14786">
                  <c:v>1E-4</c:v>
                </c:pt>
                <c:pt idx="14787">
                  <c:v>1E-4</c:v>
                </c:pt>
                <c:pt idx="14788">
                  <c:v>1.0001</c:v>
                </c:pt>
                <c:pt idx="14789">
                  <c:v>1E-4</c:v>
                </c:pt>
                <c:pt idx="14790">
                  <c:v>3.0001000000000002</c:v>
                </c:pt>
                <c:pt idx="14791">
                  <c:v>1E-4</c:v>
                </c:pt>
                <c:pt idx="14792">
                  <c:v>1E-4</c:v>
                </c:pt>
                <c:pt idx="14793">
                  <c:v>1E-4</c:v>
                </c:pt>
                <c:pt idx="14794">
                  <c:v>1E-4</c:v>
                </c:pt>
                <c:pt idx="14795">
                  <c:v>1E-4</c:v>
                </c:pt>
                <c:pt idx="14796">
                  <c:v>1E-4</c:v>
                </c:pt>
                <c:pt idx="14797">
                  <c:v>1E-4</c:v>
                </c:pt>
                <c:pt idx="14798">
                  <c:v>1E-4</c:v>
                </c:pt>
                <c:pt idx="14799">
                  <c:v>1E-4</c:v>
                </c:pt>
                <c:pt idx="14800">
                  <c:v>1E-4</c:v>
                </c:pt>
                <c:pt idx="14801">
                  <c:v>1E-4</c:v>
                </c:pt>
                <c:pt idx="14802">
                  <c:v>1E-4</c:v>
                </c:pt>
                <c:pt idx="14803">
                  <c:v>1E-4</c:v>
                </c:pt>
                <c:pt idx="14804">
                  <c:v>1E-4</c:v>
                </c:pt>
                <c:pt idx="14805">
                  <c:v>1E-4</c:v>
                </c:pt>
                <c:pt idx="14806">
                  <c:v>1E-4</c:v>
                </c:pt>
                <c:pt idx="14807">
                  <c:v>1E-4</c:v>
                </c:pt>
                <c:pt idx="14808">
                  <c:v>1E-4</c:v>
                </c:pt>
                <c:pt idx="14809">
                  <c:v>1E-4</c:v>
                </c:pt>
                <c:pt idx="14810">
                  <c:v>1E-4</c:v>
                </c:pt>
                <c:pt idx="14811">
                  <c:v>1E-4</c:v>
                </c:pt>
                <c:pt idx="14812">
                  <c:v>1E-4</c:v>
                </c:pt>
                <c:pt idx="14813">
                  <c:v>1E-4</c:v>
                </c:pt>
                <c:pt idx="14814">
                  <c:v>1E-4</c:v>
                </c:pt>
                <c:pt idx="14815">
                  <c:v>1E-4</c:v>
                </c:pt>
                <c:pt idx="14816">
                  <c:v>1E-4</c:v>
                </c:pt>
                <c:pt idx="14817">
                  <c:v>2.0001000000000002</c:v>
                </c:pt>
                <c:pt idx="14818">
                  <c:v>1E-4</c:v>
                </c:pt>
                <c:pt idx="14819">
                  <c:v>1E-4</c:v>
                </c:pt>
                <c:pt idx="14820">
                  <c:v>1.0001</c:v>
                </c:pt>
                <c:pt idx="14821">
                  <c:v>1E-4</c:v>
                </c:pt>
                <c:pt idx="14822">
                  <c:v>1E-4</c:v>
                </c:pt>
                <c:pt idx="14823">
                  <c:v>1E-4</c:v>
                </c:pt>
                <c:pt idx="14824">
                  <c:v>1.0001</c:v>
                </c:pt>
                <c:pt idx="14825">
                  <c:v>1E-4</c:v>
                </c:pt>
                <c:pt idx="14826">
                  <c:v>1E-4</c:v>
                </c:pt>
                <c:pt idx="14827">
                  <c:v>1E-4</c:v>
                </c:pt>
                <c:pt idx="14828">
                  <c:v>1.0001</c:v>
                </c:pt>
                <c:pt idx="14829">
                  <c:v>1E-4</c:v>
                </c:pt>
                <c:pt idx="14830">
                  <c:v>1E-4</c:v>
                </c:pt>
                <c:pt idx="14831">
                  <c:v>1.0001</c:v>
                </c:pt>
                <c:pt idx="14832">
                  <c:v>1E-4</c:v>
                </c:pt>
                <c:pt idx="14833">
                  <c:v>1E-4</c:v>
                </c:pt>
                <c:pt idx="14834">
                  <c:v>1.0001</c:v>
                </c:pt>
                <c:pt idx="14835">
                  <c:v>1E-4</c:v>
                </c:pt>
                <c:pt idx="14836">
                  <c:v>1E-4</c:v>
                </c:pt>
                <c:pt idx="14837">
                  <c:v>1.0001</c:v>
                </c:pt>
                <c:pt idx="14838">
                  <c:v>1E-4</c:v>
                </c:pt>
                <c:pt idx="14839">
                  <c:v>1.0001</c:v>
                </c:pt>
                <c:pt idx="14840">
                  <c:v>1.0001</c:v>
                </c:pt>
                <c:pt idx="14841">
                  <c:v>1.0001</c:v>
                </c:pt>
                <c:pt idx="14842">
                  <c:v>1E-4</c:v>
                </c:pt>
                <c:pt idx="14843">
                  <c:v>1.0001</c:v>
                </c:pt>
                <c:pt idx="14844">
                  <c:v>1E-4</c:v>
                </c:pt>
                <c:pt idx="14845">
                  <c:v>1E-4</c:v>
                </c:pt>
                <c:pt idx="14846">
                  <c:v>1E-4</c:v>
                </c:pt>
                <c:pt idx="14847">
                  <c:v>1.0001</c:v>
                </c:pt>
                <c:pt idx="14848">
                  <c:v>1.0001</c:v>
                </c:pt>
                <c:pt idx="14849">
                  <c:v>1E-4</c:v>
                </c:pt>
                <c:pt idx="14850">
                  <c:v>1E-4</c:v>
                </c:pt>
                <c:pt idx="14851">
                  <c:v>1E-4</c:v>
                </c:pt>
                <c:pt idx="14852">
                  <c:v>1E-4</c:v>
                </c:pt>
                <c:pt idx="14853">
                  <c:v>1E-4</c:v>
                </c:pt>
                <c:pt idx="14854">
                  <c:v>1E-4</c:v>
                </c:pt>
                <c:pt idx="14855">
                  <c:v>1E-4</c:v>
                </c:pt>
                <c:pt idx="14856">
                  <c:v>1E-4</c:v>
                </c:pt>
                <c:pt idx="14857">
                  <c:v>1E-4</c:v>
                </c:pt>
                <c:pt idx="14858">
                  <c:v>1E-4</c:v>
                </c:pt>
                <c:pt idx="14859">
                  <c:v>1E-4</c:v>
                </c:pt>
                <c:pt idx="14860">
                  <c:v>1E-4</c:v>
                </c:pt>
                <c:pt idx="14861">
                  <c:v>1E-4</c:v>
                </c:pt>
                <c:pt idx="14862">
                  <c:v>1E-4</c:v>
                </c:pt>
                <c:pt idx="14863">
                  <c:v>1E-4</c:v>
                </c:pt>
                <c:pt idx="14864">
                  <c:v>1E-4</c:v>
                </c:pt>
                <c:pt idx="14865">
                  <c:v>1E-4</c:v>
                </c:pt>
                <c:pt idx="14866">
                  <c:v>1E-4</c:v>
                </c:pt>
                <c:pt idx="14867">
                  <c:v>1E-4</c:v>
                </c:pt>
                <c:pt idx="14868">
                  <c:v>1E-4</c:v>
                </c:pt>
                <c:pt idx="14869">
                  <c:v>1E-4</c:v>
                </c:pt>
                <c:pt idx="14870">
                  <c:v>1E-4</c:v>
                </c:pt>
                <c:pt idx="14871">
                  <c:v>2.0001000000000002</c:v>
                </c:pt>
                <c:pt idx="14872">
                  <c:v>1E-4</c:v>
                </c:pt>
                <c:pt idx="14873">
                  <c:v>1.0001</c:v>
                </c:pt>
                <c:pt idx="14874">
                  <c:v>1E-4</c:v>
                </c:pt>
                <c:pt idx="14875">
                  <c:v>1E-4</c:v>
                </c:pt>
                <c:pt idx="14876">
                  <c:v>1E-4</c:v>
                </c:pt>
                <c:pt idx="14877">
                  <c:v>1E-4</c:v>
                </c:pt>
                <c:pt idx="14878">
                  <c:v>1E-4</c:v>
                </c:pt>
                <c:pt idx="14879">
                  <c:v>1.0001</c:v>
                </c:pt>
                <c:pt idx="14880">
                  <c:v>1E-4</c:v>
                </c:pt>
                <c:pt idx="14881">
                  <c:v>1E-4</c:v>
                </c:pt>
                <c:pt idx="14882">
                  <c:v>1.0001</c:v>
                </c:pt>
                <c:pt idx="14883">
                  <c:v>1E-4</c:v>
                </c:pt>
                <c:pt idx="14884">
                  <c:v>1.0001</c:v>
                </c:pt>
                <c:pt idx="14885">
                  <c:v>1E-4</c:v>
                </c:pt>
                <c:pt idx="14886">
                  <c:v>1E-4</c:v>
                </c:pt>
                <c:pt idx="14887">
                  <c:v>1E-4</c:v>
                </c:pt>
                <c:pt idx="14888">
                  <c:v>1E-4</c:v>
                </c:pt>
                <c:pt idx="14889">
                  <c:v>1E-4</c:v>
                </c:pt>
                <c:pt idx="14890">
                  <c:v>1.0001</c:v>
                </c:pt>
                <c:pt idx="14891">
                  <c:v>1E-4</c:v>
                </c:pt>
                <c:pt idx="14892">
                  <c:v>1E-4</c:v>
                </c:pt>
                <c:pt idx="14893">
                  <c:v>1.0001</c:v>
                </c:pt>
                <c:pt idx="14894">
                  <c:v>1.0001</c:v>
                </c:pt>
                <c:pt idx="14895">
                  <c:v>1.0001</c:v>
                </c:pt>
                <c:pt idx="14896">
                  <c:v>1E-4</c:v>
                </c:pt>
                <c:pt idx="14897">
                  <c:v>1E-4</c:v>
                </c:pt>
                <c:pt idx="14898">
                  <c:v>1E-4</c:v>
                </c:pt>
                <c:pt idx="14899">
                  <c:v>1E-4</c:v>
                </c:pt>
                <c:pt idx="14900">
                  <c:v>2.0001000000000002</c:v>
                </c:pt>
                <c:pt idx="14901">
                  <c:v>1E-4</c:v>
                </c:pt>
                <c:pt idx="14902">
                  <c:v>1.0001</c:v>
                </c:pt>
                <c:pt idx="14903">
                  <c:v>1E-4</c:v>
                </c:pt>
                <c:pt idx="14904">
                  <c:v>1.0001</c:v>
                </c:pt>
                <c:pt idx="14905">
                  <c:v>1E-4</c:v>
                </c:pt>
                <c:pt idx="14906">
                  <c:v>1.0001</c:v>
                </c:pt>
                <c:pt idx="14907">
                  <c:v>1E-4</c:v>
                </c:pt>
                <c:pt idx="14908">
                  <c:v>1E-4</c:v>
                </c:pt>
                <c:pt idx="14909">
                  <c:v>1E-4</c:v>
                </c:pt>
                <c:pt idx="14910">
                  <c:v>1.0001</c:v>
                </c:pt>
                <c:pt idx="14911">
                  <c:v>1E-4</c:v>
                </c:pt>
                <c:pt idx="14912">
                  <c:v>1E-4</c:v>
                </c:pt>
                <c:pt idx="14913">
                  <c:v>1E-4</c:v>
                </c:pt>
                <c:pt idx="14914">
                  <c:v>1E-4</c:v>
                </c:pt>
                <c:pt idx="14915">
                  <c:v>1.0001</c:v>
                </c:pt>
                <c:pt idx="14916">
                  <c:v>1E-4</c:v>
                </c:pt>
                <c:pt idx="14917">
                  <c:v>1E-4</c:v>
                </c:pt>
                <c:pt idx="14918">
                  <c:v>1E-4</c:v>
                </c:pt>
                <c:pt idx="14919">
                  <c:v>1E-4</c:v>
                </c:pt>
                <c:pt idx="14920">
                  <c:v>1E-4</c:v>
                </c:pt>
                <c:pt idx="14921">
                  <c:v>1E-4</c:v>
                </c:pt>
                <c:pt idx="14922">
                  <c:v>1E-4</c:v>
                </c:pt>
                <c:pt idx="14923">
                  <c:v>1E-4</c:v>
                </c:pt>
                <c:pt idx="14924">
                  <c:v>1E-4</c:v>
                </c:pt>
                <c:pt idx="14925">
                  <c:v>1E-4</c:v>
                </c:pt>
                <c:pt idx="14926">
                  <c:v>2.0001000000000002</c:v>
                </c:pt>
                <c:pt idx="14927">
                  <c:v>1E-4</c:v>
                </c:pt>
                <c:pt idx="14928">
                  <c:v>1E-4</c:v>
                </c:pt>
                <c:pt idx="14929">
                  <c:v>1E-4</c:v>
                </c:pt>
                <c:pt idx="14930">
                  <c:v>1E-4</c:v>
                </c:pt>
                <c:pt idx="14931">
                  <c:v>1.0001</c:v>
                </c:pt>
                <c:pt idx="14932">
                  <c:v>1.0001</c:v>
                </c:pt>
                <c:pt idx="14933">
                  <c:v>1E-4</c:v>
                </c:pt>
                <c:pt idx="14934">
                  <c:v>1E-4</c:v>
                </c:pt>
                <c:pt idx="14935">
                  <c:v>1.0001</c:v>
                </c:pt>
                <c:pt idx="14936">
                  <c:v>1E-4</c:v>
                </c:pt>
                <c:pt idx="14937">
                  <c:v>1E-4</c:v>
                </c:pt>
                <c:pt idx="14938">
                  <c:v>1E-4</c:v>
                </c:pt>
                <c:pt idx="14939">
                  <c:v>1E-4</c:v>
                </c:pt>
                <c:pt idx="14940">
                  <c:v>1E-4</c:v>
                </c:pt>
                <c:pt idx="14941">
                  <c:v>1E-4</c:v>
                </c:pt>
                <c:pt idx="14942">
                  <c:v>1E-4</c:v>
                </c:pt>
                <c:pt idx="14943">
                  <c:v>1E-4</c:v>
                </c:pt>
                <c:pt idx="14944">
                  <c:v>2.0001000000000002</c:v>
                </c:pt>
                <c:pt idx="14945">
                  <c:v>1E-4</c:v>
                </c:pt>
                <c:pt idx="14946">
                  <c:v>1E-4</c:v>
                </c:pt>
                <c:pt idx="14947">
                  <c:v>1E-4</c:v>
                </c:pt>
                <c:pt idx="14948">
                  <c:v>1.0001</c:v>
                </c:pt>
                <c:pt idx="14949">
                  <c:v>1E-4</c:v>
                </c:pt>
                <c:pt idx="14950">
                  <c:v>1E-4</c:v>
                </c:pt>
                <c:pt idx="14951">
                  <c:v>1E-4</c:v>
                </c:pt>
                <c:pt idx="14952">
                  <c:v>1E-4</c:v>
                </c:pt>
                <c:pt idx="14953">
                  <c:v>1E-4</c:v>
                </c:pt>
                <c:pt idx="14954">
                  <c:v>1E-4</c:v>
                </c:pt>
                <c:pt idx="14955">
                  <c:v>1E-4</c:v>
                </c:pt>
                <c:pt idx="14956">
                  <c:v>1E-4</c:v>
                </c:pt>
                <c:pt idx="14957">
                  <c:v>1.0001</c:v>
                </c:pt>
                <c:pt idx="14958">
                  <c:v>1E-4</c:v>
                </c:pt>
                <c:pt idx="14959">
                  <c:v>1E-4</c:v>
                </c:pt>
                <c:pt idx="14960">
                  <c:v>1E-4</c:v>
                </c:pt>
                <c:pt idx="14961">
                  <c:v>1.0001</c:v>
                </c:pt>
                <c:pt idx="14962">
                  <c:v>1.0001</c:v>
                </c:pt>
                <c:pt idx="14963">
                  <c:v>1E-4</c:v>
                </c:pt>
                <c:pt idx="14964">
                  <c:v>1.0001</c:v>
                </c:pt>
                <c:pt idx="14965">
                  <c:v>1E-4</c:v>
                </c:pt>
                <c:pt idx="14966">
                  <c:v>1E-4</c:v>
                </c:pt>
                <c:pt idx="14967">
                  <c:v>1E-4</c:v>
                </c:pt>
                <c:pt idx="14968">
                  <c:v>1E-4</c:v>
                </c:pt>
                <c:pt idx="14969">
                  <c:v>1E-4</c:v>
                </c:pt>
                <c:pt idx="14970">
                  <c:v>1E-4</c:v>
                </c:pt>
                <c:pt idx="14971">
                  <c:v>1E-4</c:v>
                </c:pt>
                <c:pt idx="14972">
                  <c:v>1E-4</c:v>
                </c:pt>
                <c:pt idx="14973">
                  <c:v>1.0001</c:v>
                </c:pt>
                <c:pt idx="14974">
                  <c:v>1E-4</c:v>
                </c:pt>
                <c:pt idx="14975">
                  <c:v>1E-4</c:v>
                </c:pt>
                <c:pt idx="14976">
                  <c:v>1E-4</c:v>
                </c:pt>
                <c:pt idx="14977">
                  <c:v>1E-4</c:v>
                </c:pt>
                <c:pt idx="14978">
                  <c:v>1E-4</c:v>
                </c:pt>
                <c:pt idx="14979">
                  <c:v>1.0001</c:v>
                </c:pt>
                <c:pt idx="14980">
                  <c:v>1E-4</c:v>
                </c:pt>
                <c:pt idx="14981">
                  <c:v>1E-4</c:v>
                </c:pt>
                <c:pt idx="14982">
                  <c:v>1E-4</c:v>
                </c:pt>
                <c:pt idx="14983">
                  <c:v>1E-4</c:v>
                </c:pt>
                <c:pt idx="14984">
                  <c:v>1E-4</c:v>
                </c:pt>
                <c:pt idx="14985">
                  <c:v>1E-4</c:v>
                </c:pt>
                <c:pt idx="14986">
                  <c:v>1E-4</c:v>
                </c:pt>
                <c:pt idx="14987">
                  <c:v>1E-4</c:v>
                </c:pt>
                <c:pt idx="14988">
                  <c:v>1E-4</c:v>
                </c:pt>
                <c:pt idx="14989">
                  <c:v>1E-4</c:v>
                </c:pt>
                <c:pt idx="14990">
                  <c:v>1E-4</c:v>
                </c:pt>
                <c:pt idx="14991">
                  <c:v>1.0001</c:v>
                </c:pt>
                <c:pt idx="14992">
                  <c:v>1E-4</c:v>
                </c:pt>
                <c:pt idx="14993">
                  <c:v>1.0001</c:v>
                </c:pt>
                <c:pt idx="14994">
                  <c:v>1E-4</c:v>
                </c:pt>
                <c:pt idx="14995">
                  <c:v>1.0001</c:v>
                </c:pt>
                <c:pt idx="14996">
                  <c:v>1E-4</c:v>
                </c:pt>
                <c:pt idx="14997">
                  <c:v>1E-4</c:v>
                </c:pt>
                <c:pt idx="14998">
                  <c:v>1E-4</c:v>
                </c:pt>
                <c:pt idx="14999">
                  <c:v>1E-4</c:v>
                </c:pt>
                <c:pt idx="15000">
                  <c:v>1E-4</c:v>
                </c:pt>
                <c:pt idx="15001">
                  <c:v>1E-4</c:v>
                </c:pt>
                <c:pt idx="15002">
                  <c:v>1E-4</c:v>
                </c:pt>
                <c:pt idx="15003">
                  <c:v>1.0001</c:v>
                </c:pt>
                <c:pt idx="15004">
                  <c:v>1.0001</c:v>
                </c:pt>
                <c:pt idx="15005">
                  <c:v>1E-4</c:v>
                </c:pt>
                <c:pt idx="15006">
                  <c:v>1E-4</c:v>
                </c:pt>
                <c:pt idx="15007">
                  <c:v>1E-4</c:v>
                </c:pt>
                <c:pt idx="15008">
                  <c:v>1E-4</c:v>
                </c:pt>
                <c:pt idx="15009">
                  <c:v>1E-4</c:v>
                </c:pt>
                <c:pt idx="15010">
                  <c:v>1E-4</c:v>
                </c:pt>
                <c:pt idx="15011">
                  <c:v>1.0001</c:v>
                </c:pt>
                <c:pt idx="15012">
                  <c:v>1E-4</c:v>
                </c:pt>
                <c:pt idx="15013">
                  <c:v>1E-4</c:v>
                </c:pt>
                <c:pt idx="15014">
                  <c:v>1.0001</c:v>
                </c:pt>
                <c:pt idx="15015">
                  <c:v>1E-4</c:v>
                </c:pt>
                <c:pt idx="15016">
                  <c:v>1E-4</c:v>
                </c:pt>
                <c:pt idx="15017">
                  <c:v>1.0001</c:v>
                </c:pt>
                <c:pt idx="15018">
                  <c:v>1E-4</c:v>
                </c:pt>
                <c:pt idx="15019">
                  <c:v>1E-4</c:v>
                </c:pt>
                <c:pt idx="15020">
                  <c:v>1E-4</c:v>
                </c:pt>
                <c:pt idx="15021">
                  <c:v>1E-4</c:v>
                </c:pt>
                <c:pt idx="15022">
                  <c:v>1E-4</c:v>
                </c:pt>
                <c:pt idx="15023">
                  <c:v>1E-4</c:v>
                </c:pt>
                <c:pt idx="15024">
                  <c:v>1E-4</c:v>
                </c:pt>
                <c:pt idx="15025">
                  <c:v>1E-4</c:v>
                </c:pt>
                <c:pt idx="15026">
                  <c:v>1E-4</c:v>
                </c:pt>
                <c:pt idx="15027">
                  <c:v>1E-4</c:v>
                </c:pt>
                <c:pt idx="15028">
                  <c:v>1E-4</c:v>
                </c:pt>
                <c:pt idx="15029">
                  <c:v>1E-4</c:v>
                </c:pt>
                <c:pt idx="15030">
                  <c:v>1E-4</c:v>
                </c:pt>
                <c:pt idx="15031">
                  <c:v>1E-4</c:v>
                </c:pt>
                <c:pt idx="15032">
                  <c:v>1E-4</c:v>
                </c:pt>
                <c:pt idx="15033">
                  <c:v>1E-4</c:v>
                </c:pt>
                <c:pt idx="15034">
                  <c:v>1E-4</c:v>
                </c:pt>
                <c:pt idx="15035">
                  <c:v>1E-4</c:v>
                </c:pt>
                <c:pt idx="15036">
                  <c:v>1E-4</c:v>
                </c:pt>
                <c:pt idx="15037">
                  <c:v>1E-4</c:v>
                </c:pt>
                <c:pt idx="15038">
                  <c:v>1E-4</c:v>
                </c:pt>
                <c:pt idx="15039">
                  <c:v>2.0001000000000002</c:v>
                </c:pt>
                <c:pt idx="15040">
                  <c:v>1E-4</c:v>
                </c:pt>
                <c:pt idx="15041">
                  <c:v>1E-4</c:v>
                </c:pt>
                <c:pt idx="15042">
                  <c:v>1.0001</c:v>
                </c:pt>
                <c:pt idx="15043">
                  <c:v>1E-4</c:v>
                </c:pt>
                <c:pt idx="15044">
                  <c:v>1.0001</c:v>
                </c:pt>
                <c:pt idx="15045">
                  <c:v>1.0001</c:v>
                </c:pt>
                <c:pt idx="15046">
                  <c:v>1.0001</c:v>
                </c:pt>
                <c:pt idx="15047">
                  <c:v>1.0001</c:v>
                </c:pt>
                <c:pt idx="15048">
                  <c:v>1E-4</c:v>
                </c:pt>
                <c:pt idx="15049">
                  <c:v>1E-4</c:v>
                </c:pt>
                <c:pt idx="15050">
                  <c:v>1E-4</c:v>
                </c:pt>
                <c:pt idx="15051">
                  <c:v>1E-4</c:v>
                </c:pt>
                <c:pt idx="15052">
                  <c:v>1.0001</c:v>
                </c:pt>
                <c:pt idx="15053">
                  <c:v>1E-4</c:v>
                </c:pt>
                <c:pt idx="15054">
                  <c:v>1.0001</c:v>
                </c:pt>
                <c:pt idx="15055">
                  <c:v>1.0001</c:v>
                </c:pt>
                <c:pt idx="15056">
                  <c:v>1E-4</c:v>
                </c:pt>
                <c:pt idx="15057">
                  <c:v>1E-4</c:v>
                </c:pt>
                <c:pt idx="15058">
                  <c:v>1E-4</c:v>
                </c:pt>
                <c:pt idx="15059">
                  <c:v>1E-4</c:v>
                </c:pt>
                <c:pt idx="15060">
                  <c:v>1E-4</c:v>
                </c:pt>
                <c:pt idx="15061">
                  <c:v>1E-4</c:v>
                </c:pt>
                <c:pt idx="15062">
                  <c:v>1E-4</c:v>
                </c:pt>
                <c:pt idx="15063">
                  <c:v>1E-4</c:v>
                </c:pt>
                <c:pt idx="15064">
                  <c:v>1.0001</c:v>
                </c:pt>
                <c:pt idx="15065">
                  <c:v>2.0001000000000002</c:v>
                </c:pt>
                <c:pt idx="15066">
                  <c:v>2.0001000000000002</c:v>
                </c:pt>
                <c:pt idx="15067">
                  <c:v>2.0001000000000002</c:v>
                </c:pt>
                <c:pt idx="15068">
                  <c:v>2.0001000000000002</c:v>
                </c:pt>
                <c:pt idx="15069">
                  <c:v>5.0000999999999998</c:v>
                </c:pt>
                <c:pt idx="15070">
                  <c:v>9.0000999999999998</c:v>
                </c:pt>
                <c:pt idx="15071">
                  <c:v>5.0000999999999998</c:v>
                </c:pt>
                <c:pt idx="15072">
                  <c:v>5.0000999999999998</c:v>
                </c:pt>
                <c:pt idx="15073">
                  <c:v>1E-4</c:v>
                </c:pt>
                <c:pt idx="15074">
                  <c:v>1E-4</c:v>
                </c:pt>
                <c:pt idx="15075">
                  <c:v>1E-4</c:v>
                </c:pt>
                <c:pt idx="15076">
                  <c:v>1E-4</c:v>
                </c:pt>
                <c:pt idx="15077">
                  <c:v>1E-4</c:v>
                </c:pt>
                <c:pt idx="15078">
                  <c:v>1E-4</c:v>
                </c:pt>
                <c:pt idx="15079">
                  <c:v>1E-4</c:v>
                </c:pt>
                <c:pt idx="15080">
                  <c:v>1E-4</c:v>
                </c:pt>
                <c:pt idx="15081">
                  <c:v>1E-4</c:v>
                </c:pt>
                <c:pt idx="15082">
                  <c:v>1E-4</c:v>
                </c:pt>
                <c:pt idx="15083">
                  <c:v>1.0001</c:v>
                </c:pt>
                <c:pt idx="15084">
                  <c:v>1E-4</c:v>
                </c:pt>
                <c:pt idx="15085">
                  <c:v>1E-4</c:v>
                </c:pt>
                <c:pt idx="15086">
                  <c:v>1E-4</c:v>
                </c:pt>
                <c:pt idx="15087">
                  <c:v>1E-4</c:v>
                </c:pt>
                <c:pt idx="15088">
                  <c:v>1E-4</c:v>
                </c:pt>
                <c:pt idx="15089">
                  <c:v>1E-4</c:v>
                </c:pt>
                <c:pt idx="15090">
                  <c:v>1E-4</c:v>
                </c:pt>
                <c:pt idx="15091">
                  <c:v>1.0001</c:v>
                </c:pt>
                <c:pt idx="15092">
                  <c:v>1E-4</c:v>
                </c:pt>
                <c:pt idx="15093">
                  <c:v>1E-4</c:v>
                </c:pt>
                <c:pt idx="15094">
                  <c:v>1E-4</c:v>
                </c:pt>
                <c:pt idx="15095">
                  <c:v>1.0001</c:v>
                </c:pt>
                <c:pt idx="15096">
                  <c:v>1E-4</c:v>
                </c:pt>
                <c:pt idx="15097">
                  <c:v>1E-4</c:v>
                </c:pt>
                <c:pt idx="15098">
                  <c:v>1E-4</c:v>
                </c:pt>
                <c:pt idx="15099">
                  <c:v>1E-4</c:v>
                </c:pt>
                <c:pt idx="15100">
                  <c:v>1E-4</c:v>
                </c:pt>
                <c:pt idx="15101">
                  <c:v>1E-4</c:v>
                </c:pt>
                <c:pt idx="15102">
                  <c:v>1E-4</c:v>
                </c:pt>
                <c:pt idx="15103">
                  <c:v>1.0001</c:v>
                </c:pt>
                <c:pt idx="15104">
                  <c:v>1E-4</c:v>
                </c:pt>
                <c:pt idx="15105">
                  <c:v>1E-4</c:v>
                </c:pt>
                <c:pt idx="15106">
                  <c:v>1E-4</c:v>
                </c:pt>
                <c:pt idx="15107">
                  <c:v>1E-4</c:v>
                </c:pt>
                <c:pt idx="15108">
                  <c:v>1E-4</c:v>
                </c:pt>
                <c:pt idx="15109">
                  <c:v>1E-4</c:v>
                </c:pt>
                <c:pt idx="15110">
                  <c:v>1E-4</c:v>
                </c:pt>
                <c:pt idx="15111">
                  <c:v>1E-4</c:v>
                </c:pt>
                <c:pt idx="15112">
                  <c:v>1E-4</c:v>
                </c:pt>
                <c:pt idx="15113">
                  <c:v>1E-4</c:v>
                </c:pt>
                <c:pt idx="15114">
                  <c:v>1E-4</c:v>
                </c:pt>
                <c:pt idx="15115">
                  <c:v>1E-4</c:v>
                </c:pt>
                <c:pt idx="15116">
                  <c:v>1E-4</c:v>
                </c:pt>
                <c:pt idx="15117">
                  <c:v>1E-4</c:v>
                </c:pt>
                <c:pt idx="15118">
                  <c:v>1E-4</c:v>
                </c:pt>
                <c:pt idx="15119">
                  <c:v>1E-4</c:v>
                </c:pt>
                <c:pt idx="15120">
                  <c:v>1E-4</c:v>
                </c:pt>
                <c:pt idx="15121">
                  <c:v>1E-4</c:v>
                </c:pt>
                <c:pt idx="15122">
                  <c:v>2.0001000000000002</c:v>
                </c:pt>
                <c:pt idx="15123">
                  <c:v>1E-4</c:v>
                </c:pt>
                <c:pt idx="15124">
                  <c:v>1E-4</c:v>
                </c:pt>
                <c:pt idx="15125">
                  <c:v>5.0000999999999998</c:v>
                </c:pt>
                <c:pt idx="15126">
                  <c:v>3.0001000000000002</c:v>
                </c:pt>
                <c:pt idx="15127">
                  <c:v>6.0000999999999998</c:v>
                </c:pt>
                <c:pt idx="15128">
                  <c:v>3.0001000000000002</c:v>
                </c:pt>
                <c:pt idx="15129">
                  <c:v>1.0001</c:v>
                </c:pt>
                <c:pt idx="15130">
                  <c:v>1E-4</c:v>
                </c:pt>
                <c:pt idx="15131">
                  <c:v>1E-4</c:v>
                </c:pt>
                <c:pt idx="15132">
                  <c:v>1E-4</c:v>
                </c:pt>
                <c:pt idx="15133">
                  <c:v>2.0001000000000002</c:v>
                </c:pt>
                <c:pt idx="15134">
                  <c:v>1E-4</c:v>
                </c:pt>
                <c:pt idx="15135">
                  <c:v>1E-4</c:v>
                </c:pt>
                <c:pt idx="15136">
                  <c:v>1E-4</c:v>
                </c:pt>
                <c:pt idx="15137">
                  <c:v>1.0001</c:v>
                </c:pt>
                <c:pt idx="15138">
                  <c:v>1E-4</c:v>
                </c:pt>
                <c:pt idx="15139">
                  <c:v>1E-4</c:v>
                </c:pt>
                <c:pt idx="15140">
                  <c:v>1E-4</c:v>
                </c:pt>
                <c:pt idx="15141">
                  <c:v>1.0001</c:v>
                </c:pt>
                <c:pt idx="15142">
                  <c:v>1E-4</c:v>
                </c:pt>
                <c:pt idx="15143">
                  <c:v>1E-4</c:v>
                </c:pt>
                <c:pt idx="15144">
                  <c:v>1E-4</c:v>
                </c:pt>
                <c:pt idx="15145">
                  <c:v>1E-4</c:v>
                </c:pt>
                <c:pt idx="15146">
                  <c:v>1E-4</c:v>
                </c:pt>
                <c:pt idx="15147">
                  <c:v>1E-4</c:v>
                </c:pt>
                <c:pt idx="15148">
                  <c:v>1E-4</c:v>
                </c:pt>
                <c:pt idx="15149">
                  <c:v>1E-4</c:v>
                </c:pt>
                <c:pt idx="15150">
                  <c:v>1E-4</c:v>
                </c:pt>
                <c:pt idx="15151">
                  <c:v>1E-4</c:v>
                </c:pt>
                <c:pt idx="15152">
                  <c:v>1E-4</c:v>
                </c:pt>
                <c:pt idx="15153">
                  <c:v>1E-4</c:v>
                </c:pt>
                <c:pt idx="15154">
                  <c:v>1E-4</c:v>
                </c:pt>
                <c:pt idx="15155">
                  <c:v>1E-4</c:v>
                </c:pt>
                <c:pt idx="15156">
                  <c:v>1E-4</c:v>
                </c:pt>
                <c:pt idx="15157">
                  <c:v>1E-4</c:v>
                </c:pt>
                <c:pt idx="15158">
                  <c:v>1E-4</c:v>
                </c:pt>
                <c:pt idx="15159">
                  <c:v>1.0001</c:v>
                </c:pt>
                <c:pt idx="15160">
                  <c:v>1.0001</c:v>
                </c:pt>
                <c:pt idx="15161">
                  <c:v>1E-4</c:v>
                </c:pt>
                <c:pt idx="15162">
                  <c:v>1E-4</c:v>
                </c:pt>
                <c:pt idx="15163">
                  <c:v>1.0001</c:v>
                </c:pt>
                <c:pt idx="15164">
                  <c:v>1E-4</c:v>
                </c:pt>
                <c:pt idx="15165">
                  <c:v>1E-4</c:v>
                </c:pt>
                <c:pt idx="15166">
                  <c:v>1E-4</c:v>
                </c:pt>
                <c:pt idx="15167">
                  <c:v>1E-4</c:v>
                </c:pt>
                <c:pt idx="15168">
                  <c:v>1E-4</c:v>
                </c:pt>
                <c:pt idx="15169">
                  <c:v>1E-4</c:v>
                </c:pt>
                <c:pt idx="15170">
                  <c:v>1.0001</c:v>
                </c:pt>
                <c:pt idx="15171">
                  <c:v>1.0001</c:v>
                </c:pt>
                <c:pt idx="15172">
                  <c:v>1.0001</c:v>
                </c:pt>
                <c:pt idx="15173">
                  <c:v>1E-4</c:v>
                </c:pt>
                <c:pt idx="15174">
                  <c:v>1E-4</c:v>
                </c:pt>
                <c:pt idx="15175">
                  <c:v>1E-4</c:v>
                </c:pt>
                <c:pt idx="15176">
                  <c:v>1E-4</c:v>
                </c:pt>
                <c:pt idx="15177">
                  <c:v>1.0001</c:v>
                </c:pt>
                <c:pt idx="15178">
                  <c:v>1E-4</c:v>
                </c:pt>
                <c:pt idx="15179">
                  <c:v>2.0001000000000002</c:v>
                </c:pt>
                <c:pt idx="15180">
                  <c:v>1E-4</c:v>
                </c:pt>
                <c:pt idx="15181">
                  <c:v>1E-4</c:v>
                </c:pt>
                <c:pt idx="15182">
                  <c:v>1.0001</c:v>
                </c:pt>
                <c:pt idx="15183">
                  <c:v>1E-4</c:v>
                </c:pt>
                <c:pt idx="15184">
                  <c:v>1.0001</c:v>
                </c:pt>
                <c:pt idx="15185">
                  <c:v>1E-4</c:v>
                </c:pt>
                <c:pt idx="15186">
                  <c:v>1E-4</c:v>
                </c:pt>
                <c:pt idx="15187">
                  <c:v>1E-4</c:v>
                </c:pt>
                <c:pt idx="15188">
                  <c:v>1E-4</c:v>
                </c:pt>
                <c:pt idx="15189">
                  <c:v>2.0001000000000002</c:v>
                </c:pt>
                <c:pt idx="15190">
                  <c:v>1E-4</c:v>
                </c:pt>
                <c:pt idx="15191">
                  <c:v>1.0001</c:v>
                </c:pt>
                <c:pt idx="15192">
                  <c:v>1E-4</c:v>
                </c:pt>
                <c:pt idx="15193">
                  <c:v>1E-4</c:v>
                </c:pt>
                <c:pt idx="15194">
                  <c:v>1E-4</c:v>
                </c:pt>
                <c:pt idx="15195">
                  <c:v>1E-4</c:v>
                </c:pt>
                <c:pt idx="15196">
                  <c:v>1E-4</c:v>
                </c:pt>
                <c:pt idx="15197">
                  <c:v>1E-4</c:v>
                </c:pt>
                <c:pt idx="15198">
                  <c:v>1.0001</c:v>
                </c:pt>
                <c:pt idx="15199">
                  <c:v>1.0001</c:v>
                </c:pt>
                <c:pt idx="15200">
                  <c:v>1E-4</c:v>
                </c:pt>
                <c:pt idx="15201">
                  <c:v>1E-4</c:v>
                </c:pt>
                <c:pt idx="15202">
                  <c:v>1E-4</c:v>
                </c:pt>
                <c:pt idx="15203">
                  <c:v>1E-4</c:v>
                </c:pt>
                <c:pt idx="15204">
                  <c:v>1E-4</c:v>
                </c:pt>
                <c:pt idx="15205">
                  <c:v>1E-4</c:v>
                </c:pt>
                <c:pt idx="15206">
                  <c:v>1.0001</c:v>
                </c:pt>
                <c:pt idx="15207">
                  <c:v>1E-4</c:v>
                </c:pt>
                <c:pt idx="15208">
                  <c:v>1E-4</c:v>
                </c:pt>
                <c:pt idx="15209">
                  <c:v>1E-4</c:v>
                </c:pt>
                <c:pt idx="15210">
                  <c:v>1E-4</c:v>
                </c:pt>
                <c:pt idx="15211">
                  <c:v>1E-4</c:v>
                </c:pt>
                <c:pt idx="15212">
                  <c:v>1E-4</c:v>
                </c:pt>
                <c:pt idx="15213">
                  <c:v>1E-4</c:v>
                </c:pt>
                <c:pt idx="15214">
                  <c:v>1E-4</c:v>
                </c:pt>
                <c:pt idx="15215">
                  <c:v>1E-4</c:v>
                </c:pt>
                <c:pt idx="15216">
                  <c:v>1E-4</c:v>
                </c:pt>
                <c:pt idx="15217">
                  <c:v>1E-4</c:v>
                </c:pt>
                <c:pt idx="15218">
                  <c:v>1E-4</c:v>
                </c:pt>
                <c:pt idx="15219">
                  <c:v>1.0001</c:v>
                </c:pt>
                <c:pt idx="15220">
                  <c:v>1E-4</c:v>
                </c:pt>
                <c:pt idx="15221">
                  <c:v>1.0001</c:v>
                </c:pt>
                <c:pt idx="15222">
                  <c:v>1.0001</c:v>
                </c:pt>
                <c:pt idx="15223">
                  <c:v>2.0001000000000002</c:v>
                </c:pt>
                <c:pt idx="15224">
                  <c:v>1E-4</c:v>
                </c:pt>
                <c:pt idx="15225">
                  <c:v>1.0001</c:v>
                </c:pt>
                <c:pt idx="15226">
                  <c:v>1E-4</c:v>
                </c:pt>
                <c:pt idx="15227">
                  <c:v>1E-4</c:v>
                </c:pt>
                <c:pt idx="15228">
                  <c:v>1E-4</c:v>
                </c:pt>
                <c:pt idx="15229">
                  <c:v>1.0001</c:v>
                </c:pt>
                <c:pt idx="15230">
                  <c:v>1E-4</c:v>
                </c:pt>
                <c:pt idx="15231">
                  <c:v>1E-4</c:v>
                </c:pt>
                <c:pt idx="15232">
                  <c:v>1E-4</c:v>
                </c:pt>
                <c:pt idx="15233">
                  <c:v>1E-4</c:v>
                </c:pt>
                <c:pt idx="15234">
                  <c:v>1E-4</c:v>
                </c:pt>
                <c:pt idx="15235">
                  <c:v>1E-4</c:v>
                </c:pt>
                <c:pt idx="15236">
                  <c:v>1E-4</c:v>
                </c:pt>
                <c:pt idx="15237">
                  <c:v>1E-4</c:v>
                </c:pt>
                <c:pt idx="15238">
                  <c:v>1.0001</c:v>
                </c:pt>
                <c:pt idx="15239">
                  <c:v>1.0001</c:v>
                </c:pt>
                <c:pt idx="15240">
                  <c:v>1E-4</c:v>
                </c:pt>
                <c:pt idx="15241">
                  <c:v>1E-4</c:v>
                </c:pt>
                <c:pt idx="15242">
                  <c:v>1E-4</c:v>
                </c:pt>
                <c:pt idx="15243">
                  <c:v>1E-4</c:v>
                </c:pt>
                <c:pt idx="15244">
                  <c:v>1E-4</c:v>
                </c:pt>
                <c:pt idx="15245">
                  <c:v>1E-4</c:v>
                </c:pt>
                <c:pt idx="15246">
                  <c:v>1.0001</c:v>
                </c:pt>
                <c:pt idx="15247">
                  <c:v>1E-4</c:v>
                </c:pt>
                <c:pt idx="15248">
                  <c:v>1E-4</c:v>
                </c:pt>
                <c:pt idx="15249">
                  <c:v>1.0001</c:v>
                </c:pt>
                <c:pt idx="15250">
                  <c:v>1.0001</c:v>
                </c:pt>
                <c:pt idx="15251">
                  <c:v>1E-4</c:v>
                </c:pt>
                <c:pt idx="15252">
                  <c:v>1.0001</c:v>
                </c:pt>
                <c:pt idx="15253">
                  <c:v>1.0001</c:v>
                </c:pt>
                <c:pt idx="15254">
                  <c:v>1E-4</c:v>
                </c:pt>
                <c:pt idx="15255">
                  <c:v>1E-4</c:v>
                </c:pt>
                <c:pt idx="15256">
                  <c:v>1E-4</c:v>
                </c:pt>
                <c:pt idx="15257">
                  <c:v>1E-4</c:v>
                </c:pt>
                <c:pt idx="15258">
                  <c:v>1E-4</c:v>
                </c:pt>
                <c:pt idx="15259">
                  <c:v>1.0001</c:v>
                </c:pt>
                <c:pt idx="15260">
                  <c:v>1E-4</c:v>
                </c:pt>
                <c:pt idx="15261">
                  <c:v>1E-4</c:v>
                </c:pt>
                <c:pt idx="15262">
                  <c:v>1.0001</c:v>
                </c:pt>
                <c:pt idx="15263">
                  <c:v>1E-4</c:v>
                </c:pt>
                <c:pt idx="15264">
                  <c:v>1E-4</c:v>
                </c:pt>
                <c:pt idx="15265">
                  <c:v>1E-4</c:v>
                </c:pt>
                <c:pt idx="15266">
                  <c:v>1.0001</c:v>
                </c:pt>
                <c:pt idx="15267">
                  <c:v>1E-4</c:v>
                </c:pt>
                <c:pt idx="15268">
                  <c:v>1E-4</c:v>
                </c:pt>
                <c:pt idx="15269">
                  <c:v>1E-4</c:v>
                </c:pt>
                <c:pt idx="15270">
                  <c:v>1E-4</c:v>
                </c:pt>
                <c:pt idx="15271">
                  <c:v>1E-4</c:v>
                </c:pt>
                <c:pt idx="15272">
                  <c:v>1E-4</c:v>
                </c:pt>
                <c:pt idx="15273">
                  <c:v>1.0001</c:v>
                </c:pt>
                <c:pt idx="15274">
                  <c:v>1E-4</c:v>
                </c:pt>
                <c:pt idx="15275">
                  <c:v>1.0001</c:v>
                </c:pt>
                <c:pt idx="15276">
                  <c:v>1E-4</c:v>
                </c:pt>
                <c:pt idx="15277">
                  <c:v>1E-4</c:v>
                </c:pt>
                <c:pt idx="15278">
                  <c:v>1E-4</c:v>
                </c:pt>
                <c:pt idx="15279">
                  <c:v>1E-4</c:v>
                </c:pt>
                <c:pt idx="15280">
                  <c:v>1E-4</c:v>
                </c:pt>
                <c:pt idx="15281">
                  <c:v>1E-4</c:v>
                </c:pt>
                <c:pt idx="15282">
                  <c:v>1.0001</c:v>
                </c:pt>
                <c:pt idx="15283">
                  <c:v>1E-4</c:v>
                </c:pt>
                <c:pt idx="15284">
                  <c:v>1E-4</c:v>
                </c:pt>
                <c:pt idx="15285">
                  <c:v>1.0001</c:v>
                </c:pt>
                <c:pt idx="15286">
                  <c:v>1E-4</c:v>
                </c:pt>
                <c:pt idx="15287">
                  <c:v>1E-4</c:v>
                </c:pt>
                <c:pt idx="15288">
                  <c:v>1E-4</c:v>
                </c:pt>
                <c:pt idx="15289">
                  <c:v>1.0001</c:v>
                </c:pt>
                <c:pt idx="15290">
                  <c:v>1E-4</c:v>
                </c:pt>
                <c:pt idx="15291">
                  <c:v>1.0001</c:v>
                </c:pt>
                <c:pt idx="15292">
                  <c:v>1.0001</c:v>
                </c:pt>
                <c:pt idx="15293">
                  <c:v>1E-4</c:v>
                </c:pt>
                <c:pt idx="15294">
                  <c:v>1E-4</c:v>
                </c:pt>
                <c:pt idx="15295">
                  <c:v>1E-4</c:v>
                </c:pt>
                <c:pt idx="15296">
                  <c:v>1.0001</c:v>
                </c:pt>
                <c:pt idx="15297">
                  <c:v>1E-4</c:v>
                </c:pt>
                <c:pt idx="15298">
                  <c:v>1E-4</c:v>
                </c:pt>
                <c:pt idx="15299">
                  <c:v>1E-4</c:v>
                </c:pt>
                <c:pt idx="15300">
                  <c:v>1E-4</c:v>
                </c:pt>
                <c:pt idx="15301">
                  <c:v>1E-4</c:v>
                </c:pt>
                <c:pt idx="15302">
                  <c:v>1E-4</c:v>
                </c:pt>
                <c:pt idx="15303">
                  <c:v>1E-4</c:v>
                </c:pt>
                <c:pt idx="15304">
                  <c:v>1.0001</c:v>
                </c:pt>
                <c:pt idx="15305">
                  <c:v>1E-4</c:v>
                </c:pt>
                <c:pt idx="15306">
                  <c:v>1E-4</c:v>
                </c:pt>
                <c:pt idx="15307">
                  <c:v>1E-4</c:v>
                </c:pt>
                <c:pt idx="15308">
                  <c:v>1E-4</c:v>
                </c:pt>
                <c:pt idx="15309">
                  <c:v>1E-4</c:v>
                </c:pt>
                <c:pt idx="15310">
                  <c:v>1E-4</c:v>
                </c:pt>
                <c:pt idx="15311">
                  <c:v>1.0001</c:v>
                </c:pt>
                <c:pt idx="15312">
                  <c:v>1E-4</c:v>
                </c:pt>
                <c:pt idx="15313">
                  <c:v>1.0001</c:v>
                </c:pt>
                <c:pt idx="15314">
                  <c:v>1.0001</c:v>
                </c:pt>
                <c:pt idx="15315">
                  <c:v>1E-4</c:v>
                </c:pt>
                <c:pt idx="15316">
                  <c:v>1E-4</c:v>
                </c:pt>
                <c:pt idx="15317">
                  <c:v>1E-4</c:v>
                </c:pt>
                <c:pt idx="15318">
                  <c:v>1E-4</c:v>
                </c:pt>
                <c:pt idx="15319">
                  <c:v>1E-4</c:v>
                </c:pt>
                <c:pt idx="15320">
                  <c:v>1E-4</c:v>
                </c:pt>
                <c:pt idx="15321">
                  <c:v>1E-4</c:v>
                </c:pt>
                <c:pt idx="15322">
                  <c:v>1.0001</c:v>
                </c:pt>
                <c:pt idx="15323">
                  <c:v>1E-4</c:v>
                </c:pt>
                <c:pt idx="15324">
                  <c:v>1E-4</c:v>
                </c:pt>
                <c:pt idx="15325">
                  <c:v>1E-4</c:v>
                </c:pt>
                <c:pt idx="15326">
                  <c:v>1E-4</c:v>
                </c:pt>
                <c:pt idx="15327">
                  <c:v>1E-4</c:v>
                </c:pt>
                <c:pt idx="15328">
                  <c:v>1E-4</c:v>
                </c:pt>
                <c:pt idx="15329">
                  <c:v>1.0001</c:v>
                </c:pt>
                <c:pt idx="15330">
                  <c:v>1E-4</c:v>
                </c:pt>
                <c:pt idx="15331">
                  <c:v>1E-4</c:v>
                </c:pt>
                <c:pt idx="15332">
                  <c:v>1E-4</c:v>
                </c:pt>
                <c:pt idx="15333">
                  <c:v>1E-4</c:v>
                </c:pt>
                <c:pt idx="15334">
                  <c:v>1E-4</c:v>
                </c:pt>
                <c:pt idx="15335">
                  <c:v>1E-4</c:v>
                </c:pt>
                <c:pt idx="15336">
                  <c:v>1E-4</c:v>
                </c:pt>
                <c:pt idx="15337">
                  <c:v>1E-4</c:v>
                </c:pt>
                <c:pt idx="15338">
                  <c:v>1E-4</c:v>
                </c:pt>
                <c:pt idx="15339">
                  <c:v>1E-4</c:v>
                </c:pt>
                <c:pt idx="15340">
                  <c:v>1.0001</c:v>
                </c:pt>
                <c:pt idx="15341">
                  <c:v>1E-4</c:v>
                </c:pt>
                <c:pt idx="15342">
                  <c:v>1E-4</c:v>
                </c:pt>
                <c:pt idx="15343">
                  <c:v>1.0001</c:v>
                </c:pt>
                <c:pt idx="15344">
                  <c:v>1E-4</c:v>
                </c:pt>
                <c:pt idx="15345">
                  <c:v>1E-4</c:v>
                </c:pt>
                <c:pt idx="15346">
                  <c:v>1E-4</c:v>
                </c:pt>
                <c:pt idx="15347">
                  <c:v>1E-4</c:v>
                </c:pt>
                <c:pt idx="15348">
                  <c:v>1E-4</c:v>
                </c:pt>
                <c:pt idx="15349">
                  <c:v>1E-4</c:v>
                </c:pt>
                <c:pt idx="15350">
                  <c:v>1E-4</c:v>
                </c:pt>
                <c:pt idx="15351">
                  <c:v>1.0001</c:v>
                </c:pt>
                <c:pt idx="15352">
                  <c:v>1E-4</c:v>
                </c:pt>
                <c:pt idx="15353">
                  <c:v>1E-4</c:v>
                </c:pt>
                <c:pt idx="15354">
                  <c:v>1E-4</c:v>
                </c:pt>
                <c:pt idx="15355">
                  <c:v>1.0001</c:v>
                </c:pt>
                <c:pt idx="15356">
                  <c:v>1E-4</c:v>
                </c:pt>
                <c:pt idx="15357">
                  <c:v>1E-4</c:v>
                </c:pt>
                <c:pt idx="15358">
                  <c:v>1E-4</c:v>
                </c:pt>
                <c:pt idx="15359">
                  <c:v>1E-4</c:v>
                </c:pt>
                <c:pt idx="15360">
                  <c:v>1E-4</c:v>
                </c:pt>
                <c:pt idx="15361">
                  <c:v>1E-4</c:v>
                </c:pt>
                <c:pt idx="15362">
                  <c:v>1E-4</c:v>
                </c:pt>
                <c:pt idx="15363">
                  <c:v>1E-4</c:v>
                </c:pt>
                <c:pt idx="15364">
                  <c:v>1.0001</c:v>
                </c:pt>
                <c:pt idx="15365">
                  <c:v>1E-4</c:v>
                </c:pt>
                <c:pt idx="15366">
                  <c:v>1E-4</c:v>
                </c:pt>
                <c:pt idx="15367">
                  <c:v>1E-4</c:v>
                </c:pt>
                <c:pt idx="15368">
                  <c:v>1E-4</c:v>
                </c:pt>
                <c:pt idx="15369">
                  <c:v>1E-4</c:v>
                </c:pt>
                <c:pt idx="15370">
                  <c:v>1E-4</c:v>
                </c:pt>
                <c:pt idx="15371">
                  <c:v>1E-4</c:v>
                </c:pt>
                <c:pt idx="15372">
                  <c:v>1E-4</c:v>
                </c:pt>
                <c:pt idx="15373">
                  <c:v>1E-4</c:v>
                </c:pt>
                <c:pt idx="15374">
                  <c:v>1E-4</c:v>
                </c:pt>
                <c:pt idx="15375">
                  <c:v>1.0001</c:v>
                </c:pt>
                <c:pt idx="15376">
                  <c:v>2.0001000000000002</c:v>
                </c:pt>
                <c:pt idx="15377">
                  <c:v>1E-4</c:v>
                </c:pt>
                <c:pt idx="15378">
                  <c:v>1.0001</c:v>
                </c:pt>
                <c:pt idx="15379">
                  <c:v>1.0001</c:v>
                </c:pt>
                <c:pt idx="15380">
                  <c:v>1E-4</c:v>
                </c:pt>
                <c:pt idx="15381">
                  <c:v>1E-4</c:v>
                </c:pt>
                <c:pt idx="15382">
                  <c:v>2.0001000000000002</c:v>
                </c:pt>
                <c:pt idx="15383">
                  <c:v>1.0001</c:v>
                </c:pt>
                <c:pt idx="15384">
                  <c:v>1.0001</c:v>
                </c:pt>
                <c:pt idx="15385">
                  <c:v>1E-4</c:v>
                </c:pt>
                <c:pt idx="15386">
                  <c:v>1.0001</c:v>
                </c:pt>
                <c:pt idx="15387">
                  <c:v>1E-4</c:v>
                </c:pt>
                <c:pt idx="15388">
                  <c:v>1E-4</c:v>
                </c:pt>
                <c:pt idx="15389">
                  <c:v>1E-4</c:v>
                </c:pt>
                <c:pt idx="15390">
                  <c:v>1.0001</c:v>
                </c:pt>
                <c:pt idx="15391">
                  <c:v>1E-4</c:v>
                </c:pt>
                <c:pt idx="15392">
                  <c:v>1E-4</c:v>
                </c:pt>
                <c:pt idx="15393">
                  <c:v>1E-4</c:v>
                </c:pt>
                <c:pt idx="15394">
                  <c:v>1E-4</c:v>
                </c:pt>
                <c:pt idx="15395">
                  <c:v>1.0001</c:v>
                </c:pt>
                <c:pt idx="15396">
                  <c:v>1E-4</c:v>
                </c:pt>
                <c:pt idx="15397">
                  <c:v>1E-4</c:v>
                </c:pt>
                <c:pt idx="15398">
                  <c:v>1E-4</c:v>
                </c:pt>
                <c:pt idx="15399">
                  <c:v>1.0001</c:v>
                </c:pt>
                <c:pt idx="15400">
                  <c:v>1E-4</c:v>
                </c:pt>
                <c:pt idx="15401">
                  <c:v>1E-4</c:v>
                </c:pt>
                <c:pt idx="15402">
                  <c:v>1.0001</c:v>
                </c:pt>
                <c:pt idx="15403">
                  <c:v>1.0001</c:v>
                </c:pt>
                <c:pt idx="15404">
                  <c:v>1E-4</c:v>
                </c:pt>
                <c:pt idx="15405">
                  <c:v>1E-4</c:v>
                </c:pt>
                <c:pt idx="15406">
                  <c:v>2.0001000000000002</c:v>
                </c:pt>
                <c:pt idx="15407">
                  <c:v>1.0001</c:v>
                </c:pt>
                <c:pt idx="15408">
                  <c:v>1E-4</c:v>
                </c:pt>
                <c:pt idx="15409">
                  <c:v>1E-4</c:v>
                </c:pt>
                <c:pt idx="15410">
                  <c:v>1.0001</c:v>
                </c:pt>
                <c:pt idx="15411">
                  <c:v>1E-4</c:v>
                </c:pt>
                <c:pt idx="15412">
                  <c:v>1.0001</c:v>
                </c:pt>
                <c:pt idx="15413">
                  <c:v>1.0001</c:v>
                </c:pt>
                <c:pt idx="15414">
                  <c:v>1E-4</c:v>
                </c:pt>
                <c:pt idx="15415">
                  <c:v>1E-4</c:v>
                </c:pt>
                <c:pt idx="15416">
                  <c:v>1E-4</c:v>
                </c:pt>
                <c:pt idx="15417">
                  <c:v>1E-4</c:v>
                </c:pt>
                <c:pt idx="15418">
                  <c:v>1E-4</c:v>
                </c:pt>
                <c:pt idx="15419">
                  <c:v>1E-4</c:v>
                </c:pt>
                <c:pt idx="15420">
                  <c:v>1.0001</c:v>
                </c:pt>
                <c:pt idx="15421">
                  <c:v>1E-4</c:v>
                </c:pt>
                <c:pt idx="15422">
                  <c:v>1E-4</c:v>
                </c:pt>
                <c:pt idx="15423">
                  <c:v>1E-4</c:v>
                </c:pt>
                <c:pt idx="15424">
                  <c:v>1E-4</c:v>
                </c:pt>
                <c:pt idx="15425">
                  <c:v>1E-4</c:v>
                </c:pt>
                <c:pt idx="15426">
                  <c:v>1E-4</c:v>
                </c:pt>
                <c:pt idx="15427">
                  <c:v>1E-4</c:v>
                </c:pt>
                <c:pt idx="15428">
                  <c:v>1E-4</c:v>
                </c:pt>
                <c:pt idx="15429">
                  <c:v>1E-4</c:v>
                </c:pt>
                <c:pt idx="15430">
                  <c:v>1E-4</c:v>
                </c:pt>
                <c:pt idx="15431">
                  <c:v>1.0001</c:v>
                </c:pt>
                <c:pt idx="15432">
                  <c:v>1E-4</c:v>
                </c:pt>
                <c:pt idx="15433">
                  <c:v>1E-4</c:v>
                </c:pt>
                <c:pt idx="15434">
                  <c:v>1E-4</c:v>
                </c:pt>
                <c:pt idx="15435">
                  <c:v>1E-4</c:v>
                </c:pt>
                <c:pt idx="15436">
                  <c:v>1.0001</c:v>
                </c:pt>
                <c:pt idx="15437">
                  <c:v>1E-4</c:v>
                </c:pt>
                <c:pt idx="15438">
                  <c:v>1E-4</c:v>
                </c:pt>
                <c:pt idx="15439">
                  <c:v>1E-4</c:v>
                </c:pt>
                <c:pt idx="15440">
                  <c:v>1E-4</c:v>
                </c:pt>
                <c:pt idx="15441">
                  <c:v>1E-4</c:v>
                </c:pt>
                <c:pt idx="15442">
                  <c:v>1E-4</c:v>
                </c:pt>
                <c:pt idx="15443">
                  <c:v>1E-4</c:v>
                </c:pt>
                <c:pt idx="15444">
                  <c:v>1E-4</c:v>
                </c:pt>
                <c:pt idx="15445">
                  <c:v>1E-4</c:v>
                </c:pt>
                <c:pt idx="15446">
                  <c:v>1E-4</c:v>
                </c:pt>
                <c:pt idx="15447">
                  <c:v>1E-4</c:v>
                </c:pt>
                <c:pt idx="15448">
                  <c:v>1E-4</c:v>
                </c:pt>
                <c:pt idx="15449">
                  <c:v>1E-4</c:v>
                </c:pt>
                <c:pt idx="15450">
                  <c:v>1E-4</c:v>
                </c:pt>
                <c:pt idx="15451">
                  <c:v>1E-4</c:v>
                </c:pt>
                <c:pt idx="15452">
                  <c:v>1E-4</c:v>
                </c:pt>
                <c:pt idx="15453">
                  <c:v>1E-4</c:v>
                </c:pt>
                <c:pt idx="15454">
                  <c:v>1E-4</c:v>
                </c:pt>
                <c:pt idx="15455">
                  <c:v>1E-4</c:v>
                </c:pt>
                <c:pt idx="15456">
                  <c:v>1E-4</c:v>
                </c:pt>
                <c:pt idx="15457">
                  <c:v>1.0001</c:v>
                </c:pt>
                <c:pt idx="15458">
                  <c:v>1E-4</c:v>
                </c:pt>
                <c:pt idx="15459">
                  <c:v>1E-4</c:v>
                </c:pt>
                <c:pt idx="15460">
                  <c:v>1E-4</c:v>
                </c:pt>
                <c:pt idx="15461">
                  <c:v>1E-4</c:v>
                </c:pt>
                <c:pt idx="15462">
                  <c:v>1E-4</c:v>
                </c:pt>
                <c:pt idx="15463">
                  <c:v>1E-4</c:v>
                </c:pt>
                <c:pt idx="15464">
                  <c:v>1.0001</c:v>
                </c:pt>
                <c:pt idx="15465">
                  <c:v>1E-4</c:v>
                </c:pt>
                <c:pt idx="15466">
                  <c:v>4.0000999999999998</c:v>
                </c:pt>
                <c:pt idx="15467">
                  <c:v>1E-4</c:v>
                </c:pt>
                <c:pt idx="15468">
                  <c:v>1E-4</c:v>
                </c:pt>
                <c:pt idx="15469">
                  <c:v>1E-4</c:v>
                </c:pt>
                <c:pt idx="15470">
                  <c:v>1E-4</c:v>
                </c:pt>
                <c:pt idx="15471">
                  <c:v>1E-4</c:v>
                </c:pt>
                <c:pt idx="15472">
                  <c:v>1E-4</c:v>
                </c:pt>
                <c:pt idx="15473">
                  <c:v>2.0001000000000002</c:v>
                </c:pt>
                <c:pt idx="15474">
                  <c:v>1E-4</c:v>
                </c:pt>
                <c:pt idx="15475">
                  <c:v>1E-4</c:v>
                </c:pt>
                <c:pt idx="15476">
                  <c:v>1E-4</c:v>
                </c:pt>
                <c:pt idx="15477">
                  <c:v>1E-4</c:v>
                </c:pt>
                <c:pt idx="15478">
                  <c:v>1E-4</c:v>
                </c:pt>
                <c:pt idx="15479">
                  <c:v>1E-4</c:v>
                </c:pt>
                <c:pt idx="15480">
                  <c:v>1.0001</c:v>
                </c:pt>
                <c:pt idx="15481">
                  <c:v>1E-4</c:v>
                </c:pt>
                <c:pt idx="15482">
                  <c:v>1.0001</c:v>
                </c:pt>
                <c:pt idx="15483">
                  <c:v>3.0001000000000002</c:v>
                </c:pt>
                <c:pt idx="15484">
                  <c:v>1E-4</c:v>
                </c:pt>
                <c:pt idx="15485">
                  <c:v>1E-4</c:v>
                </c:pt>
                <c:pt idx="15486">
                  <c:v>1.0001</c:v>
                </c:pt>
                <c:pt idx="15487">
                  <c:v>1E-4</c:v>
                </c:pt>
                <c:pt idx="15488">
                  <c:v>1E-4</c:v>
                </c:pt>
                <c:pt idx="15489">
                  <c:v>1E-4</c:v>
                </c:pt>
                <c:pt idx="15490">
                  <c:v>1E-4</c:v>
                </c:pt>
                <c:pt idx="15491">
                  <c:v>1E-4</c:v>
                </c:pt>
                <c:pt idx="15492">
                  <c:v>1.0001</c:v>
                </c:pt>
                <c:pt idx="15493">
                  <c:v>1.0001</c:v>
                </c:pt>
                <c:pt idx="15494">
                  <c:v>1E-4</c:v>
                </c:pt>
                <c:pt idx="15495">
                  <c:v>1E-4</c:v>
                </c:pt>
                <c:pt idx="15496">
                  <c:v>1E-4</c:v>
                </c:pt>
                <c:pt idx="15497">
                  <c:v>1.0001</c:v>
                </c:pt>
                <c:pt idx="15498">
                  <c:v>1.0001</c:v>
                </c:pt>
                <c:pt idx="15499">
                  <c:v>1E-4</c:v>
                </c:pt>
                <c:pt idx="15500">
                  <c:v>1E-4</c:v>
                </c:pt>
                <c:pt idx="15501">
                  <c:v>1E-4</c:v>
                </c:pt>
                <c:pt idx="15502">
                  <c:v>1E-4</c:v>
                </c:pt>
                <c:pt idx="15503">
                  <c:v>1E-4</c:v>
                </c:pt>
                <c:pt idx="15504">
                  <c:v>1E-4</c:v>
                </c:pt>
                <c:pt idx="15505">
                  <c:v>1E-4</c:v>
                </c:pt>
                <c:pt idx="15506">
                  <c:v>1.0001</c:v>
                </c:pt>
                <c:pt idx="15507">
                  <c:v>1E-4</c:v>
                </c:pt>
                <c:pt idx="15508">
                  <c:v>1.0001</c:v>
                </c:pt>
                <c:pt idx="15509">
                  <c:v>1.0001</c:v>
                </c:pt>
                <c:pt idx="15510">
                  <c:v>1E-4</c:v>
                </c:pt>
                <c:pt idx="15511">
                  <c:v>1E-4</c:v>
                </c:pt>
                <c:pt idx="15512">
                  <c:v>1.0001</c:v>
                </c:pt>
                <c:pt idx="15513">
                  <c:v>2.0001000000000002</c:v>
                </c:pt>
                <c:pt idx="15514">
                  <c:v>1E-4</c:v>
                </c:pt>
                <c:pt idx="15515">
                  <c:v>1E-4</c:v>
                </c:pt>
                <c:pt idx="15516">
                  <c:v>1E-4</c:v>
                </c:pt>
                <c:pt idx="15517">
                  <c:v>1E-4</c:v>
                </c:pt>
                <c:pt idx="15518">
                  <c:v>1E-4</c:v>
                </c:pt>
                <c:pt idx="15519">
                  <c:v>1E-4</c:v>
                </c:pt>
                <c:pt idx="15520">
                  <c:v>1E-4</c:v>
                </c:pt>
                <c:pt idx="15521">
                  <c:v>1E-4</c:v>
                </c:pt>
                <c:pt idx="15522">
                  <c:v>1E-4</c:v>
                </c:pt>
                <c:pt idx="15523">
                  <c:v>1E-4</c:v>
                </c:pt>
                <c:pt idx="15524">
                  <c:v>1E-4</c:v>
                </c:pt>
                <c:pt idx="15525">
                  <c:v>1.0001</c:v>
                </c:pt>
                <c:pt idx="15526">
                  <c:v>1E-4</c:v>
                </c:pt>
                <c:pt idx="15527">
                  <c:v>1E-4</c:v>
                </c:pt>
                <c:pt idx="15528">
                  <c:v>1E-4</c:v>
                </c:pt>
                <c:pt idx="15529">
                  <c:v>1E-4</c:v>
                </c:pt>
                <c:pt idx="15530">
                  <c:v>1E-4</c:v>
                </c:pt>
                <c:pt idx="15531">
                  <c:v>1E-4</c:v>
                </c:pt>
                <c:pt idx="15532">
                  <c:v>1E-4</c:v>
                </c:pt>
                <c:pt idx="15533">
                  <c:v>1E-4</c:v>
                </c:pt>
                <c:pt idx="15534">
                  <c:v>1E-4</c:v>
                </c:pt>
                <c:pt idx="15535">
                  <c:v>1E-4</c:v>
                </c:pt>
                <c:pt idx="15536">
                  <c:v>1E-4</c:v>
                </c:pt>
                <c:pt idx="15537">
                  <c:v>1E-4</c:v>
                </c:pt>
                <c:pt idx="15538">
                  <c:v>1E-4</c:v>
                </c:pt>
                <c:pt idx="15539">
                  <c:v>1E-4</c:v>
                </c:pt>
                <c:pt idx="15540">
                  <c:v>1E-4</c:v>
                </c:pt>
                <c:pt idx="15541">
                  <c:v>1E-4</c:v>
                </c:pt>
                <c:pt idx="15542">
                  <c:v>1E-4</c:v>
                </c:pt>
                <c:pt idx="15543">
                  <c:v>1E-4</c:v>
                </c:pt>
                <c:pt idx="15544">
                  <c:v>1E-4</c:v>
                </c:pt>
                <c:pt idx="15545">
                  <c:v>1E-4</c:v>
                </c:pt>
                <c:pt idx="15546">
                  <c:v>1E-4</c:v>
                </c:pt>
                <c:pt idx="15547">
                  <c:v>1.0001</c:v>
                </c:pt>
                <c:pt idx="15548">
                  <c:v>1E-4</c:v>
                </c:pt>
                <c:pt idx="15549">
                  <c:v>1E-4</c:v>
                </c:pt>
                <c:pt idx="15550">
                  <c:v>1E-4</c:v>
                </c:pt>
                <c:pt idx="15551">
                  <c:v>1.0001</c:v>
                </c:pt>
                <c:pt idx="15552">
                  <c:v>1E-4</c:v>
                </c:pt>
                <c:pt idx="15553">
                  <c:v>1.0001</c:v>
                </c:pt>
                <c:pt idx="15554">
                  <c:v>1E-4</c:v>
                </c:pt>
                <c:pt idx="15555">
                  <c:v>1E-4</c:v>
                </c:pt>
                <c:pt idx="15556">
                  <c:v>1E-4</c:v>
                </c:pt>
                <c:pt idx="15557">
                  <c:v>1E-4</c:v>
                </c:pt>
                <c:pt idx="15558">
                  <c:v>1E-4</c:v>
                </c:pt>
                <c:pt idx="15559">
                  <c:v>1E-4</c:v>
                </c:pt>
                <c:pt idx="15560">
                  <c:v>1E-4</c:v>
                </c:pt>
                <c:pt idx="15561">
                  <c:v>1.0001</c:v>
                </c:pt>
                <c:pt idx="15562">
                  <c:v>1E-4</c:v>
                </c:pt>
                <c:pt idx="15563">
                  <c:v>1E-4</c:v>
                </c:pt>
                <c:pt idx="15564">
                  <c:v>1E-4</c:v>
                </c:pt>
                <c:pt idx="15565">
                  <c:v>1E-4</c:v>
                </c:pt>
                <c:pt idx="15566">
                  <c:v>1.0001</c:v>
                </c:pt>
                <c:pt idx="15567">
                  <c:v>1.0001</c:v>
                </c:pt>
                <c:pt idx="15568">
                  <c:v>1.0001</c:v>
                </c:pt>
                <c:pt idx="15569">
                  <c:v>1E-4</c:v>
                </c:pt>
                <c:pt idx="15570">
                  <c:v>1.0001</c:v>
                </c:pt>
                <c:pt idx="15571">
                  <c:v>1E-4</c:v>
                </c:pt>
                <c:pt idx="15572">
                  <c:v>1E-4</c:v>
                </c:pt>
                <c:pt idx="15573">
                  <c:v>1.0001</c:v>
                </c:pt>
                <c:pt idx="15574">
                  <c:v>1E-4</c:v>
                </c:pt>
                <c:pt idx="15575">
                  <c:v>1.0001</c:v>
                </c:pt>
                <c:pt idx="15576">
                  <c:v>1E-4</c:v>
                </c:pt>
                <c:pt idx="15577">
                  <c:v>1E-4</c:v>
                </c:pt>
                <c:pt idx="15578">
                  <c:v>1E-4</c:v>
                </c:pt>
                <c:pt idx="15579">
                  <c:v>1E-4</c:v>
                </c:pt>
                <c:pt idx="15580">
                  <c:v>1E-4</c:v>
                </c:pt>
                <c:pt idx="15581">
                  <c:v>1.0001</c:v>
                </c:pt>
                <c:pt idx="15582">
                  <c:v>1.0001</c:v>
                </c:pt>
                <c:pt idx="15583">
                  <c:v>1E-4</c:v>
                </c:pt>
                <c:pt idx="15584">
                  <c:v>1E-4</c:v>
                </c:pt>
                <c:pt idx="15585">
                  <c:v>1E-4</c:v>
                </c:pt>
                <c:pt idx="15586">
                  <c:v>1.0001</c:v>
                </c:pt>
                <c:pt idx="15587">
                  <c:v>1E-4</c:v>
                </c:pt>
                <c:pt idx="15588">
                  <c:v>1.0001</c:v>
                </c:pt>
                <c:pt idx="15589">
                  <c:v>1E-4</c:v>
                </c:pt>
                <c:pt idx="15590">
                  <c:v>1E-4</c:v>
                </c:pt>
                <c:pt idx="15591">
                  <c:v>1E-4</c:v>
                </c:pt>
                <c:pt idx="15592">
                  <c:v>1E-4</c:v>
                </c:pt>
                <c:pt idx="15593">
                  <c:v>1E-4</c:v>
                </c:pt>
                <c:pt idx="15594">
                  <c:v>1E-4</c:v>
                </c:pt>
                <c:pt idx="15595">
                  <c:v>1.0001</c:v>
                </c:pt>
                <c:pt idx="15596">
                  <c:v>1E-4</c:v>
                </c:pt>
                <c:pt idx="15597">
                  <c:v>1E-4</c:v>
                </c:pt>
                <c:pt idx="15598">
                  <c:v>1.0001</c:v>
                </c:pt>
                <c:pt idx="15599">
                  <c:v>1E-4</c:v>
                </c:pt>
                <c:pt idx="15600">
                  <c:v>1E-4</c:v>
                </c:pt>
                <c:pt idx="15601">
                  <c:v>1.0001</c:v>
                </c:pt>
                <c:pt idx="15602">
                  <c:v>1E-4</c:v>
                </c:pt>
                <c:pt idx="15603">
                  <c:v>1.0001</c:v>
                </c:pt>
                <c:pt idx="15604">
                  <c:v>1E-4</c:v>
                </c:pt>
                <c:pt idx="15605">
                  <c:v>1E-4</c:v>
                </c:pt>
                <c:pt idx="15606">
                  <c:v>1E-4</c:v>
                </c:pt>
                <c:pt idx="15607">
                  <c:v>1.0001</c:v>
                </c:pt>
                <c:pt idx="15608">
                  <c:v>1E-4</c:v>
                </c:pt>
                <c:pt idx="15609">
                  <c:v>1E-4</c:v>
                </c:pt>
                <c:pt idx="15610">
                  <c:v>1E-4</c:v>
                </c:pt>
                <c:pt idx="15611">
                  <c:v>1E-4</c:v>
                </c:pt>
                <c:pt idx="15612">
                  <c:v>1E-4</c:v>
                </c:pt>
                <c:pt idx="15613">
                  <c:v>1E-4</c:v>
                </c:pt>
                <c:pt idx="15614">
                  <c:v>1E-4</c:v>
                </c:pt>
                <c:pt idx="15615">
                  <c:v>1E-4</c:v>
                </c:pt>
                <c:pt idx="15616">
                  <c:v>2.0001000000000002</c:v>
                </c:pt>
                <c:pt idx="15617">
                  <c:v>1E-4</c:v>
                </c:pt>
                <c:pt idx="15618">
                  <c:v>1E-4</c:v>
                </c:pt>
                <c:pt idx="15619">
                  <c:v>1E-4</c:v>
                </c:pt>
                <c:pt idx="15620">
                  <c:v>1E-4</c:v>
                </c:pt>
                <c:pt idx="15621">
                  <c:v>1E-4</c:v>
                </c:pt>
                <c:pt idx="15622">
                  <c:v>1.0001</c:v>
                </c:pt>
                <c:pt idx="15623">
                  <c:v>1E-4</c:v>
                </c:pt>
                <c:pt idx="15624">
                  <c:v>1E-4</c:v>
                </c:pt>
                <c:pt idx="15625">
                  <c:v>1E-4</c:v>
                </c:pt>
                <c:pt idx="15626">
                  <c:v>1E-4</c:v>
                </c:pt>
                <c:pt idx="15627">
                  <c:v>1E-4</c:v>
                </c:pt>
                <c:pt idx="15628">
                  <c:v>1E-4</c:v>
                </c:pt>
                <c:pt idx="15629">
                  <c:v>1E-4</c:v>
                </c:pt>
                <c:pt idx="15630">
                  <c:v>1E-4</c:v>
                </c:pt>
                <c:pt idx="15631">
                  <c:v>1E-4</c:v>
                </c:pt>
                <c:pt idx="15632">
                  <c:v>1E-4</c:v>
                </c:pt>
                <c:pt idx="15633">
                  <c:v>1E-4</c:v>
                </c:pt>
                <c:pt idx="15634">
                  <c:v>1.0001</c:v>
                </c:pt>
                <c:pt idx="15635">
                  <c:v>1E-4</c:v>
                </c:pt>
                <c:pt idx="15636">
                  <c:v>1E-4</c:v>
                </c:pt>
                <c:pt idx="15637">
                  <c:v>1.0001</c:v>
                </c:pt>
                <c:pt idx="15638">
                  <c:v>1E-4</c:v>
                </c:pt>
                <c:pt idx="15639">
                  <c:v>1E-4</c:v>
                </c:pt>
                <c:pt idx="15640">
                  <c:v>1E-4</c:v>
                </c:pt>
                <c:pt idx="15641">
                  <c:v>1E-4</c:v>
                </c:pt>
                <c:pt idx="15642">
                  <c:v>1E-4</c:v>
                </c:pt>
                <c:pt idx="15643">
                  <c:v>1E-4</c:v>
                </c:pt>
                <c:pt idx="15644">
                  <c:v>1E-4</c:v>
                </c:pt>
                <c:pt idx="15645">
                  <c:v>1E-4</c:v>
                </c:pt>
                <c:pt idx="15646">
                  <c:v>1E-4</c:v>
                </c:pt>
                <c:pt idx="15647">
                  <c:v>1E-4</c:v>
                </c:pt>
                <c:pt idx="15648">
                  <c:v>1E-4</c:v>
                </c:pt>
                <c:pt idx="15649">
                  <c:v>1.0001</c:v>
                </c:pt>
                <c:pt idx="15650">
                  <c:v>1E-4</c:v>
                </c:pt>
                <c:pt idx="15651">
                  <c:v>1.0001</c:v>
                </c:pt>
                <c:pt idx="15652">
                  <c:v>1E-4</c:v>
                </c:pt>
                <c:pt idx="15653">
                  <c:v>1E-4</c:v>
                </c:pt>
                <c:pt idx="15654">
                  <c:v>1E-4</c:v>
                </c:pt>
                <c:pt idx="15655">
                  <c:v>1E-4</c:v>
                </c:pt>
                <c:pt idx="15656">
                  <c:v>1E-4</c:v>
                </c:pt>
                <c:pt idx="15657">
                  <c:v>1E-4</c:v>
                </c:pt>
                <c:pt idx="15658">
                  <c:v>1E-4</c:v>
                </c:pt>
                <c:pt idx="15659">
                  <c:v>1E-4</c:v>
                </c:pt>
                <c:pt idx="15660">
                  <c:v>1E-4</c:v>
                </c:pt>
                <c:pt idx="15661">
                  <c:v>1E-4</c:v>
                </c:pt>
                <c:pt idx="15662">
                  <c:v>1E-4</c:v>
                </c:pt>
                <c:pt idx="15663">
                  <c:v>1E-4</c:v>
                </c:pt>
                <c:pt idx="15664">
                  <c:v>3.0001000000000002</c:v>
                </c:pt>
                <c:pt idx="15665">
                  <c:v>1E-4</c:v>
                </c:pt>
                <c:pt idx="15666">
                  <c:v>1E-4</c:v>
                </c:pt>
                <c:pt idx="15667">
                  <c:v>1.0001</c:v>
                </c:pt>
                <c:pt idx="15668">
                  <c:v>1E-4</c:v>
                </c:pt>
                <c:pt idx="15669">
                  <c:v>1E-4</c:v>
                </c:pt>
                <c:pt idx="15670">
                  <c:v>1E-4</c:v>
                </c:pt>
                <c:pt idx="15671">
                  <c:v>1E-4</c:v>
                </c:pt>
                <c:pt idx="15672">
                  <c:v>1E-4</c:v>
                </c:pt>
                <c:pt idx="15673">
                  <c:v>1E-4</c:v>
                </c:pt>
                <c:pt idx="15674">
                  <c:v>1E-4</c:v>
                </c:pt>
                <c:pt idx="15675">
                  <c:v>1E-4</c:v>
                </c:pt>
                <c:pt idx="15676">
                  <c:v>1E-4</c:v>
                </c:pt>
                <c:pt idx="15677">
                  <c:v>1E-4</c:v>
                </c:pt>
                <c:pt idx="15678">
                  <c:v>1E-4</c:v>
                </c:pt>
                <c:pt idx="15679">
                  <c:v>1E-4</c:v>
                </c:pt>
                <c:pt idx="15680">
                  <c:v>1E-4</c:v>
                </c:pt>
                <c:pt idx="15681">
                  <c:v>1E-4</c:v>
                </c:pt>
                <c:pt idx="15682">
                  <c:v>1E-4</c:v>
                </c:pt>
                <c:pt idx="15683">
                  <c:v>1E-4</c:v>
                </c:pt>
                <c:pt idx="15684">
                  <c:v>1E-4</c:v>
                </c:pt>
                <c:pt idx="15685">
                  <c:v>1.0001</c:v>
                </c:pt>
                <c:pt idx="15686">
                  <c:v>1E-4</c:v>
                </c:pt>
                <c:pt idx="15687">
                  <c:v>1.0001</c:v>
                </c:pt>
                <c:pt idx="15688">
                  <c:v>1E-4</c:v>
                </c:pt>
                <c:pt idx="15689">
                  <c:v>1.0001</c:v>
                </c:pt>
                <c:pt idx="15690">
                  <c:v>1.0001</c:v>
                </c:pt>
                <c:pt idx="15691">
                  <c:v>1E-4</c:v>
                </c:pt>
                <c:pt idx="15692">
                  <c:v>1.0001</c:v>
                </c:pt>
                <c:pt idx="15693">
                  <c:v>1E-4</c:v>
                </c:pt>
                <c:pt idx="15694">
                  <c:v>1E-4</c:v>
                </c:pt>
                <c:pt idx="15695">
                  <c:v>1.0001</c:v>
                </c:pt>
                <c:pt idx="15696">
                  <c:v>1E-4</c:v>
                </c:pt>
                <c:pt idx="15697">
                  <c:v>1E-4</c:v>
                </c:pt>
                <c:pt idx="15698">
                  <c:v>1.0001</c:v>
                </c:pt>
                <c:pt idx="15699">
                  <c:v>1E-4</c:v>
                </c:pt>
                <c:pt idx="15700">
                  <c:v>1E-4</c:v>
                </c:pt>
                <c:pt idx="15701">
                  <c:v>1E-4</c:v>
                </c:pt>
                <c:pt idx="15702">
                  <c:v>1E-4</c:v>
                </c:pt>
                <c:pt idx="15703">
                  <c:v>1E-4</c:v>
                </c:pt>
                <c:pt idx="15704">
                  <c:v>1E-4</c:v>
                </c:pt>
                <c:pt idx="15705">
                  <c:v>1E-4</c:v>
                </c:pt>
                <c:pt idx="15706">
                  <c:v>1.0001</c:v>
                </c:pt>
                <c:pt idx="15707">
                  <c:v>1E-4</c:v>
                </c:pt>
                <c:pt idx="15708">
                  <c:v>1E-4</c:v>
                </c:pt>
                <c:pt idx="15709">
                  <c:v>1E-4</c:v>
                </c:pt>
                <c:pt idx="15710">
                  <c:v>1E-4</c:v>
                </c:pt>
                <c:pt idx="15711">
                  <c:v>1E-4</c:v>
                </c:pt>
                <c:pt idx="15712">
                  <c:v>1E-4</c:v>
                </c:pt>
                <c:pt idx="15713">
                  <c:v>1E-4</c:v>
                </c:pt>
                <c:pt idx="15714">
                  <c:v>1E-4</c:v>
                </c:pt>
                <c:pt idx="15715">
                  <c:v>1E-4</c:v>
                </c:pt>
                <c:pt idx="15716">
                  <c:v>1.0001</c:v>
                </c:pt>
                <c:pt idx="15717">
                  <c:v>1E-4</c:v>
                </c:pt>
                <c:pt idx="15718">
                  <c:v>1E-4</c:v>
                </c:pt>
                <c:pt idx="15719">
                  <c:v>1E-4</c:v>
                </c:pt>
                <c:pt idx="15720">
                  <c:v>1E-4</c:v>
                </c:pt>
                <c:pt idx="15721">
                  <c:v>1E-4</c:v>
                </c:pt>
                <c:pt idx="15722">
                  <c:v>1E-4</c:v>
                </c:pt>
                <c:pt idx="15723">
                  <c:v>1E-4</c:v>
                </c:pt>
                <c:pt idx="15724">
                  <c:v>1E-4</c:v>
                </c:pt>
                <c:pt idx="15725">
                  <c:v>2.0001000000000002</c:v>
                </c:pt>
                <c:pt idx="15726">
                  <c:v>1E-4</c:v>
                </c:pt>
                <c:pt idx="15727">
                  <c:v>1E-4</c:v>
                </c:pt>
                <c:pt idx="15728">
                  <c:v>1E-4</c:v>
                </c:pt>
                <c:pt idx="15729">
                  <c:v>1E-4</c:v>
                </c:pt>
                <c:pt idx="15730">
                  <c:v>1.0001</c:v>
                </c:pt>
                <c:pt idx="15731">
                  <c:v>1.0001</c:v>
                </c:pt>
                <c:pt idx="15732">
                  <c:v>1E-4</c:v>
                </c:pt>
                <c:pt idx="15733">
                  <c:v>1E-4</c:v>
                </c:pt>
                <c:pt idx="15734">
                  <c:v>1E-4</c:v>
                </c:pt>
                <c:pt idx="15735">
                  <c:v>1.0001</c:v>
                </c:pt>
                <c:pt idx="15736">
                  <c:v>1E-4</c:v>
                </c:pt>
                <c:pt idx="15737">
                  <c:v>1E-4</c:v>
                </c:pt>
                <c:pt idx="15738">
                  <c:v>1E-4</c:v>
                </c:pt>
                <c:pt idx="15739">
                  <c:v>1E-4</c:v>
                </c:pt>
                <c:pt idx="15740">
                  <c:v>1.0001</c:v>
                </c:pt>
                <c:pt idx="15741">
                  <c:v>1E-4</c:v>
                </c:pt>
                <c:pt idx="15742">
                  <c:v>1E-4</c:v>
                </c:pt>
                <c:pt idx="15743">
                  <c:v>1E-4</c:v>
                </c:pt>
                <c:pt idx="15744">
                  <c:v>1E-4</c:v>
                </c:pt>
                <c:pt idx="15745">
                  <c:v>1E-4</c:v>
                </c:pt>
                <c:pt idx="15746">
                  <c:v>1E-4</c:v>
                </c:pt>
                <c:pt idx="15747">
                  <c:v>1E-4</c:v>
                </c:pt>
                <c:pt idx="15748">
                  <c:v>1E-4</c:v>
                </c:pt>
                <c:pt idx="15749">
                  <c:v>1E-4</c:v>
                </c:pt>
                <c:pt idx="15750">
                  <c:v>1E-4</c:v>
                </c:pt>
                <c:pt idx="15751">
                  <c:v>1E-4</c:v>
                </c:pt>
                <c:pt idx="15752">
                  <c:v>1E-4</c:v>
                </c:pt>
                <c:pt idx="15753">
                  <c:v>1E-4</c:v>
                </c:pt>
                <c:pt idx="15754">
                  <c:v>1E-4</c:v>
                </c:pt>
                <c:pt idx="15755">
                  <c:v>1E-4</c:v>
                </c:pt>
                <c:pt idx="15756">
                  <c:v>1E-4</c:v>
                </c:pt>
                <c:pt idx="15757">
                  <c:v>1E-4</c:v>
                </c:pt>
                <c:pt idx="15758">
                  <c:v>1E-4</c:v>
                </c:pt>
                <c:pt idx="15759">
                  <c:v>1.0001</c:v>
                </c:pt>
                <c:pt idx="15760">
                  <c:v>1E-4</c:v>
                </c:pt>
                <c:pt idx="15761">
                  <c:v>1E-4</c:v>
                </c:pt>
                <c:pt idx="15762">
                  <c:v>1E-4</c:v>
                </c:pt>
                <c:pt idx="15763">
                  <c:v>1E-4</c:v>
                </c:pt>
                <c:pt idx="15764">
                  <c:v>1E-4</c:v>
                </c:pt>
                <c:pt idx="15765">
                  <c:v>1E-4</c:v>
                </c:pt>
                <c:pt idx="15766">
                  <c:v>1E-4</c:v>
                </c:pt>
                <c:pt idx="15767">
                  <c:v>1E-4</c:v>
                </c:pt>
                <c:pt idx="15768">
                  <c:v>1E-4</c:v>
                </c:pt>
                <c:pt idx="15769">
                  <c:v>1E-4</c:v>
                </c:pt>
                <c:pt idx="15770">
                  <c:v>1E-4</c:v>
                </c:pt>
                <c:pt idx="15771">
                  <c:v>1E-4</c:v>
                </c:pt>
                <c:pt idx="15772">
                  <c:v>1.0001</c:v>
                </c:pt>
                <c:pt idx="15773">
                  <c:v>1E-4</c:v>
                </c:pt>
                <c:pt idx="15774">
                  <c:v>1E-4</c:v>
                </c:pt>
                <c:pt idx="15775">
                  <c:v>1E-4</c:v>
                </c:pt>
                <c:pt idx="15776">
                  <c:v>1E-4</c:v>
                </c:pt>
                <c:pt idx="15777">
                  <c:v>1E-4</c:v>
                </c:pt>
                <c:pt idx="15778">
                  <c:v>1E-4</c:v>
                </c:pt>
                <c:pt idx="15779">
                  <c:v>1E-4</c:v>
                </c:pt>
                <c:pt idx="15780">
                  <c:v>1E-4</c:v>
                </c:pt>
                <c:pt idx="15781">
                  <c:v>1E-4</c:v>
                </c:pt>
                <c:pt idx="15782">
                  <c:v>1.0001</c:v>
                </c:pt>
                <c:pt idx="15783">
                  <c:v>1E-4</c:v>
                </c:pt>
                <c:pt idx="15784">
                  <c:v>1E-4</c:v>
                </c:pt>
                <c:pt idx="15785">
                  <c:v>1E-4</c:v>
                </c:pt>
                <c:pt idx="15786">
                  <c:v>1E-4</c:v>
                </c:pt>
                <c:pt idx="15787">
                  <c:v>1E-4</c:v>
                </c:pt>
                <c:pt idx="15788">
                  <c:v>1.0001</c:v>
                </c:pt>
                <c:pt idx="15789">
                  <c:v>1.0001</c:v>
                </c:pt>
                <c:pt idx="15790">
                  <c:v>1.0001</c:v>
                </c:pt>
                <c:pt idx="15791">
                  <c:v>1.0001</c:v>
                </c:pt>
                <c:pt idx="15792">
                  <c:v>1.0001</c:v>
                </c:pt>
                <c:pt idx="15793">
                  <c:v>1.0001</c:v>
                </c:pt>
                <c:pt idx="15794">
                  <c:v>1E-4</c:v>
                </c:pt>
                <c:pt idx="15795">
                  <c:v>1E-4</c:v>
                </c:pt>
                <c:pt idx="15796">
                  <c:v>1.0001</c:v>
                </c:pt>
                <c:pt idx="15797">
                  <c:v>1E-4</c:v>
                </c:pt>
                <c:pt idx="15798">
                  <c:v>1E-4</c:v>
                </c:pt>
                <c:pt idx="15799">
                  <c:v>1E-4</c:v>
                </c:pt>
                <c:pt idx="15800">
                  <c:v>1E-4</c:v>
                </c:pt>
                <c:pt idx="15801">
                  <c:v>1E-4</c:v>
                </c:pt>
                <c:pt idx="15802">
                  <c:v>1E-4</c:v>
                </c:pt>
                <c:pt idx="15803">
                  <c:v>1E-4</c:v>
                </c:pt>
                <c:pt idx="15804">
                  <c:v>1E-4</c:v>
                </c:pt>
                <c:pt idx="15805">
                  <c:v>1E-4</c:v>
                </c:pt>
                <c:pt idx="15806">
                  <c:v>1E-4</c:v>
                </c:pt>
                <c:pt idx="15807">
                  <c:v>1E-4</c:v>
                </c:pt>
                <c:pt idx="15808">
                  <c:v>1E-4</c:v>
                </c:pt>
                <c:pt idx="15809">
                  <c:v>1E-4</c:v>
                </c:pt>
                <c:pt idx="15810">
                  <c:v>1E-4</c:v>
                </c:pt>
                <c:pt idx="15811">
                  <c:v>1E-4</c:v>
                </c:pt>
                <c:pt idx="15812">
                  <c:v>1E-4</c:v>
                </c:pt>
                <c:pt idx="15813">
                  <c:v>1E-4</c:v>
                </c:pt>
                <c:pt idx="15814">
                  <c:v>1E-4</c:v>
                </c:pt>
                <c:pt idx="15815">
                  <c:v>1E-4</c:v>
                </c:pt>
                <c:pt idx="15816">
                  <c:v>1E-4</c:v>
                </c:pt>
                <c:pt idx="15817">
                  <c:v>1E-4</c:v>
                </c:pt>
                <c:pt idx="15818">
                  <c:v>1E-4</c:v>
                </c:pt>
                <c:pt idx="15819">
                  <c:v>1E-4</c:v>
                </c:pt>
                <c:pt idx="15820">
                  <c:v>1.0001</c:v>
                </c:pt>
                <c:pt idx="15821">
                  <c:v>1E-4</c:v>
                </c:pt>
                <c:pt idx="15822">
                  <c:v>1E-4</c:v>
                </c:pt>
                <c:pt idx="15823">
                  <c:v>1E-4</c:v>
                </c:pt>
                <c:pt idx="15824">
                  <c:v>1E-4</c:v>
                </c:pt>
                <c:pt idx="15825">
                  <c:v>1E-4</c:v>
                </c:pt>
                <c:pt idx="15826">
                  <c:v>1E-4</c:v>
                </c:pt>
                <c:pt idx="15827">
                  <c:v>1E-4</c:v>
                </c:pt>
                <c:pt idx="15828">
                  <c:v>1E-4</c:v>
                </c:pt>
                <c:pt idx="15829">
                  <c:v>1E-4</c:v>
                </c:pt>
                <c:pt idx="15830">
                  <c:v>1E-4</c:v>
                </c:pt>
                <c:pt idx="15831">
                  <c:v>1E-4</c:v>
                </c:pt>
                <c:pt idx="15832">
                  <c:v>1E-4</c:v>
                </c:pt>
                <c:pt idx="15833">
                  <c:v>1E-4</c:v>
                </c:pt>
                <c:pt idx="15834">
                  <c:v>1E-4</c:v>
                </c:pt>
                <c:pt idx="15835">
                  <c:v>1E-4</c:v>
                </c:pt>
                <c:pt idx="15836">
                  <c:v>1.0001</c:v>
                </c:pt>
                <c:pt idx="15837">
                  <c:v>1E-4</c:v>
                </c:pt>
                <c:pt idx="15838">
                  <c:v>1E-4</c:v>
                </c:pt>
                <c:pt idx="15839">
                  <c:v>2.0001000000000002</c:v>
                </c:pt>
                <c:pt idx="15840">
                  <c:v>1E-4</c:v>
                </c:pt>
                <c:pt idx="15841">
                  <c:v>1E-4</c:v>
                </c:pt>
                <c:pt idx="15842">
                  <c:v>1E-4</c:v>
                </c:pt>
                <c:pt idx="15843">
                  <c:v>1E-4</c:v>
                </c:pt>
                <c:pt idx="15844">
                  <c:v>1E-4</c:v>
                </c:pt>
                <c:pt idx="15845">
                  <c:v>1E-4</c:v>
                </c:pt>
                <c:pt idx="15846">
                  <c:v>1E-4</c:v>
                </c:pt>
                <c:pt idx="15847">
                  <c:v>1E-4</c:v>
                </c:pt>
                <c:pt idx="15848">
                  <c:v>1E-4</c:v>
                </c:pt>
                <c:pt idx="15849">
                  <c:v>1.0001</c:v>
                </c:pt>
                <c:pt idx="15850">
                  <c:v>1.0001</c:v>
                </c:pt>
                <c:pt idx="15851">
                  <c:v>1E-4</c:v>
                </c:pt>
                <c:pt idx="15852">
                  <c:v>1E-4</c:v>
                </c:pt>
                <c:pt idx="15853">
                  <c:v>1E-4</c:v>
                </c:pt>
                <c:pt idx="15854">
                  <c:v>1E-4</c:v>
                </c:pt>
                <c:pt idx="15855">
                  <c:v>1.0001</c:v>
                </c:pt>
                <c:pt idx="15856">
                  <c:v>1E-4</c:v>
                </c:pt>
                <c:pt idx="15857">
                  <c:v>1E-4</c:v>
                </c:pt>
                <c:pt idx="15858">
                  <c:v>1E-4</c:v>
                </c:pt>
                <c:pt idx="15859">
                  <c:v>1E-4</c:v>
                </c:pt>
                <c:pt idx="15860">
                  <c:v>1E-4</c:v>
                </c:pt>
                <c:pt idx="15861">
                  <c:v>1E-4</c:v>
                </c:pt>
                <c:pt idx="15862">
                  <c:v>1E-4</c:v>
                </c:pt>
                <c:pt idx="15863">
                  <c:v>1E-4</c:v>
                </c:pt>
                <c:pt idx="15864">
                  <c:v>1E-4</c:v>
                </c:pt>
                <c:pt idx="15865">
                  <c:v>1E-4</c:v>
                </c:pt>
                <c:pt idx="15866">
                  <c:v>1E-4</c:v>
                </c:pt>
                <c:pt idx="15867">
                  <c:v>1.0001</c:v>
                </c:pt>
                <c:pt idx="15868">
                  <c:v>1E-4</c:v>
                </c:pt>
                <c:pt idx="15869">
                  <c:v>1E-4</c:v>
                </c:pt>
                <c:pt idx="15870">
                  <c:v>1E-4</c:v>
                </c:pt>
                <c:pt idx="15871">
                  <c:v>1E-4</c:v>
                </c:pt>
                <c:pt idx="15872">
                  <c:v>1E-4</c:v>
                </c:pt>
                <c:pt idx="15873">
                  <c:v>1E-4</c:v>
                </c:pt>
                <c:pt idx="15874">
                  <c:v>1E-4</c:v>
                </c:pt>
                <c:pt idx="15875">
                  <c:v>1E-4</c:v>
                </c:pt>
                <c:pt idx="15876">
                  <c:v>1E-4</c:v>
                </c:pt>
                <c:pt idx="15877">
                  <c:v>1E-4</c:v>
                </c:pt>
                <c:pt idx="15878">
                  <c:v>1E-4</c:v>
                </c:pt>
                <c:pt idx="15879">
                  <c:v>1E-4</c:v>
                </c:pt>
                <c:pt idx="15880">
                  <c:v>1E-4</c:v>
                </c:pt>
                <c:pt idx="15881">
                  <c:v>1.0001</c:v>
                </c:pt>
                <c:pt idx="15882">
                  <c:v>1E-4</c:v>
                </c:pt>
                <c:pt idx="15883">
                  <c:v>1E-4</c:v>
                </c:pt>
                <c:pt idx="15884">
                  <c:v>1E-4</c:v>
                </c:pt>
                <c:pt idx="15885">
                  <c:v>1E-4</c:v>
                </c:pt>
                <c:pt idx="15886">
                  <c:v>1.0001</c:v>
                </c:pt>
                <c:pt idx="15887">
                  <c:v>1.0001</c:v>
                </c:pt>
                <c:pt idx="15888">
                  <c:v>1E-4</c:v>
                </c:pt>
                <c:pt idx="15889">
                  <c:v>1E-4</c:v>
                </c:pt>
                <c:pt idx="15890">
                  <c:v>1E-4</c:v>
                </c:pt>
                <c:pt idx="15891">
                  <c:v>1E-4</c:v>
                </c:pt>
                <c:pt idx="15892">
                  <c:v>1.0001</c:v>
                </c:pt>
                <c:pt idx="15893">
                  <c:v>1E-4</c:v>
                </c:pt>
                <c:pt idx="15894">
                  <c:v>1E-4</c:v>
                </c:pt>
                <c:pt idx="15895">
                  <c:v>1.0001</c:v>
                </c:pt>
                <c:pt idx="15896">
                  <c:v>1E-4</c:v>
                </c:pt>
                <c:pt idx="15897">
                  <c:v>1E-4</c:v>
                </c:pt>
                <c:pt idx="15898">
                  <c:v>1E-4</c:v>
                </c:pt>
                <c:pt idx="15899">
                  <c:v>1E-4</c:v>
                </c:pt>
                <c:pt idx="15900">
                  <c:v>1E-4</c:v>
                </c:pt>
                <c:pt idx="15901">
                  <c:v>1.0001</c:v>
                </c:pt>
                <c:pt idx="15902">
                  <c:v>1E-4</c:v>
                </c:pt>
                <c:pt idx="15903">
                  <c:v>1E-4</c:v>
                </c:pt>
                <c:pt idx="15904">
                  <c:v>1E-4</c:v>
                </c:pt>
                <c:pt idx="15905">
                  <c:v>1E-4</c:v>
                </c:pt>
                <c:pt idx="15906">
                  <c:v>1E-4</c:v>
                </c:pt>
                <c:pt idx="15907">
                  <c:v>1E-4</c:v>
                </c:pt>
                <c:pt idx="15908">
                  <c:v>1.0001</c:v>
                </c:pt>
                <c:pt idx="15909">
                  <c:v>1E-4</c:v>
                </c:pt>
                <c:pt idx="15910">
                  <c:v>1.0001</c:v>
                </c:pt>
                <c:pt idx="15911">
                  <c:v>1E-4</c:v>
                </c:pt>
                <c:pt idx="15912">
                  <c:v>1E-4</c:v>
                </c:pt>
                <c:pt idx="15913">
                  <c:v>1E-4</c:v>
                </c:pt>
                <c:pt idx="15914">
                  <c:v>1E-4</c:v>
                </c:pt>
                <c:pt idx="15915">
                  <c:v>1E-4</c:v>
                </c:pt>
                <c:pt idx="15916">
                  <c:v>1E-4</c:v>
                </c:pt>
                <c:pt idx="15917">
                  <c:v>1E-4</c:v>
                </c:pt>
                <c:pt idx="15918">
                  <c:v>1E-4</c:v>
                </c:pt>
                <c:pt idx="15919">
                  <c:v>1E-4</c:v>
                </c:pt>
                <c:pt idx="15920">
                  <c:v>1E-4</c:v>
                </c:pt>
                <c:pt idx="15921">
                  <c:v>1.0001</c:v>
                </c:pt>
                <c:pt idx="15922">
                  <c:v>1.0001</c:v>
                </c:pt>
                <c:pt idx="15923">
                  <c:v>1E-4</c:v>
                </c:pt>
                <c:pt idx="15924">
                  <c:v>1E-4</c:v>
                </c:pt>
                <c:pt idx="15925">
                  <c:v>1.0001</c:v>
                </c:pt>
                <c:pt idx="15926">
                  <c:v>1E-4</c:v>
                </c:pt>
                <c:pt idx="15927">
                  <c:v>1E-4</c:v>
                </c:pt>
                <c:pt idx="15928">
                  <c:v>1E-4</c:v>
                </c:pt>
                <c:pt idx="15929">
                  <c:v>1.0001</c:v>
                </c:pt>
                <c:pt idx="15930">
                  <c:v>1E-4</c:v>
                </c:pt>
                <c:pt idx="15931">
                  <c:v>1.0001</c:v>
                </c:pt>
                <c:pt idx="15932">
                  <c:v>1E-4</c:v>
                </c:pt>
                <c:pt idx="15933">
                  <c:v>1E-4</c:v>
                </c:pt>
                <c:pt idx="15934">
                  <c:v>1E-4</c:v>
                </c:pt>
                <c:pt idx="15935">
                  <c:v>1E-4</c:v>
                </c:pt>
                <c:pt idx="15936">
                  <c:v>1E-4</c:v>
                </c:pt>
                <c:pt idx="15937">
                  <c:v>1E-4</c:v>
                </c:pt>
                <c:pt idx="15938">
                  <c:v>1.0001</c:v>
                </c:pt>
                <c:pt idx="15939">
                  <c:v>1E-4</c:v>
                </c:pt>
                <c:pt idx="15940">
                  <c:v>1E-4</c:v>
                </c:pt>
                <c:pt idx="15941">
                  <c:v>1E-4</c:v>
                </c:pt>
                <c:pt idx="15942">
                  <c:v>1E-4</c:v>
                </c:pt>
                <c:pt idx="15943">
                  <c:v>1E-4</c:v>
                </c:pt>
                <c:pt idx="15944">
                  <c:v>1E-4</c:v>
                </c:pt>
                <c:pt idx="15945">
                  <c:v>1E-4</c:v>
                </c:pt>
                <c:pt idx="15946">
                  <c:v>1E-4</c:v>
                </c:pt>
                <c:pt idx="15947">
                  <c:v>1E-4</c:v>
                </c:pt>
                <c:pt idx="15948">
                  <c:v>1E-4</c:v>
                </c:pt>
                <c:pt idx="15949">
                  <c:v>1E-4</c:v>
                </c:pt>
                <c:pt idx="15950">
                  <c:v>1E-4</c:v>
                </c:pt>
                <c:pt idx="15951">
                  <c:v>1E-4</c:v>
                </c:pt>
                <c:pt idx="15952">
                  <c:v>1E-4</c:v>
                </c:pt>
                <c:pt idx="15953">
                  <c:v>1E-4</c:v>
                </c:pt>
                <c:pt idx="15954">
                  <c:v>1.0001</c:v>
                </c:pt>
                <c:pt idx="15955">
                  <c:v>1E-4</c:v>
                </c:pt>
                <c:pt idx="15956">
                  <c:v>1E-4</c:v>
                </c:pt>
                <c:pt idx="15957">
                  <c:v>1.0001</c:v>
                </c:pt>
                <c:pt idx="15958">
                  <c:v>1.0001</c:v>
                </c:pt>
                <c:pt idx="15959">
                  <c:v>1E-4</c:v>
                </c:pt>
                <c:pt idx="15960">
                  <c:v>1E-4</c:v>
                </c:pt>
                <c:pt idx="15961">
                  <c:v>1E-4</c:v>
                </c:pt>
                <c:pt idx="15962">
                  <c:v>1E-4</c:v>
                </c:pt>
                <c:pt idx="15963">
                  <c:v>1E-4</c:v>
                </c:pt>
                <c:pt idx="15964">
                  <c:v>1.0001</c:v>
                </c:pt>
                <c:pt idx="15965">
                  <c:v>1E-4</c:v>
                </c:pt>
                <c:pt idx="15966">
                  <c:v>1E-4</c:v>
                </c:pt>
                <c:pt idx="15967">
                  <c:v>1E-4</c:v>
                </c:pt>
                <c:pt idx="15968">
                  <c:v>1E-4</c:v>
                </c:pt>
                <c:pt idx="15969">
                  <c:v>1E-4</c:v>
                </c:pt>
                <c:pt idx="15970">
                  <c:v>1E-4</c:v>
                </c:pt>
                <c:pt idx="15971">
                  <c:v>1E-4</c:v>
                </c:pt>
                <c:pt idx="15972">
                  <c:v>1E-4</c:v>
                </c:pt>
                <c:pt idx="15973">
                  <c:v>1E-4</c:v>
                </c:pt>
                <c:pt idx="15974">
                  <c:v>1.0001</c:v>
                </c:pt>
                <c:pt idx="15975">
                  <c:v>1E-4</c:v>
                </c:pt>
                <c:pt idx="15976">
                  <c:v>1E-4</c:v>
                </c:pt>
                <c:pt idx="15977">
                  <c:v>1E-4</c:v>
                </c:pt>
                <c:pt idx="15978">
                  <c:v>1.0001</c:v>
                </c:pt>
                <c:pt idx="15979">
                  <c:v>1E-4</c:v>
                </c:pt>
                <c:pt idx="15980">
                  <c:v>1E-4</c:v>
                </c:pt>
                <c:pt idx="15981">
                  <c:v>1E-4</c:v>
                </c:pt>
                <c:pt idx="15982">
                  <c:v>1.0001</c:v>
                </c:pt>
                <c:pt idx="15983">
                  <c:v>1.0001</c:v>
                </c:pt>
                <c:pt idx="15984">
                  <c:v>1E-4</c:v>
                </c:pt>
                <c:pt idx="15985">
                  <c:v>1E-4</c:v>
                </c:pt>
                <c:pt idx="15986">
                  <c:v>1E-4</c:v>
                </c:pt>
                <c:pt idx="15987">
                  <c:v>1E-4</c:v>
                </c:pt>
                <c:pt idx="15988">
                  <c:v>1E-4</c:v>
                </c:pt>
                <c:pt idx="15989">
                  <c:v>1E-4</c:v>
                </c:pt>
                <c:pt idx="15990">
                  <c:v>1E-4</c:v>
                </c:pt>
                <c:pt idx="15991">
                  <c:v>1E-4</c:v>
                </c:pt>
                <c:pt idx="15992">
                  <c:v>1E-4</c:v>
                </c:pt>
                <c:pt idx="15993">
                  <c:v>1E-4</c:v>
                </c:pt>
                <c:pt idx="15994">
                  <c:v>1E-4</c:v>
                </c:pt>
                <c:pt idx="15995">
                  <c:v>1E-4</c:v>
                </c:pt>
                <c:pt idx="15996">
                  <c:v>1E-4</c:v>
                </c:pt>
                <c:pt idx="15997">
                  <c:v>1E-4</c:v>
                </c:pt>
                <c:pt idx="15998">
                  <c:v>1E-4</c:v>
                </c:pt>
                <c:pt idx="15999">
                  <c:v>1E-4</c:v>
                </c:pt>
                <c:pt idx="16000">
                  <c:v>1179463.0001000001</c:v>
                </c:pt>
                <c:pt idx="16001">
                  <c:v>2.0001000000000002</c:v>
                </c:pt>
                <c:pt idx="16002">
                  <c:v>3.0001000000000002</c:v>
                </c:pt>
                <c:pt idx="16003">
                  <c:v>3.0001000000000002</c:v>
                </c:pt>
                <c:pt idx="16004">
                  <c:v>4.0000999999999998</c:v>
                </c:pt>
                <c:pt idx="16005">
                  <c:v>1.0001</c:v>
                </c:pt>
                <c:pt idx="16006">
                  <c:v>2.0001000000000002</c:v>
                </c:pt>
                <c:pt idx="16007">
                  <c:v>1.0001</c:v>
                </c:pt>
                <c:pt idx="16008">
                  <c:v>4.0000999999999998</c:v>
                </c:pt>
                <c:pt idx="16009">
                  <c:v>1.0001</c:v>
                </c:pt>
                <c:pt idx="16010">
                  <c:v>1.0001</c:v>
                </c:pt>
                <c:pt idx="16011">
                  <c:v>5.0000999999999998</c:v>
                </c:pt>
                <c:pt idx="16012">
                  <c:v>2.0001000000000002</c:v>
                </c:pt>
                <c:pt idx="16013">
                  <c:v>1E-4</c:v>
                </c:pt>
                <c:pt idx="16014">
                  <c:v>2.0001000000000002</c:v>
                </c:pt>
                <c:pt idx="16015">
                  <c:v>1.0001</c:v>
                </c:pt>
                <c:pt idx="16016">
                  <c:v>1.0001</c:v>
                </c:pt>
                <c:pt idx="16017">
                  <c:v>1E-4</c:v>
                </c:pt>
                <c:pt idx="16018">
                  <c:v>1.0001</c:v>
                </c:pt>
                <c:pt idx="16019">
                  <c:v>2.0001000000000002</c:v>
                </c:pt>
                <c:pt idx="16020">
                  <c:v>2.0001000000000002</c:v>
                </c:pt>
                <c:pt idx="16021">
                  <c:v>2.0001000000000002</c:v>
                </c:pt>
                <c:pt idx="16022">
                  <c:v>4.0000999999999998</c:v>
                </c:pt>
                <c:pt idx="16023">
                  <c:v>5.0000999999999998</c:v>
                </c:pt>
                <c:pt idx="16024">
                  <c:v>2.0001000000000002</c:v>
                </c:pt>
                <c:pt idx="16025">
                  <c:v>3.0001000000000002</c:v>
                </c:pt>
                <c:pt idx="16026">
                  <c:v>4.0000999999999998</c:v>
                </c:pt>
                <c:pt idx="16027">
                  <c:v>5.0000999999999998</c:v>
                </c:pt>
                <c:pt idx="16028">
                  <c:v>10.0001</c:v>
                </c:pt>
                <c:pt idx="16029">
                  <c:v>6.0000999999999998</c:v>
                </c:pt>
                <c:pt idx="16030">
                  <c:v>7.0000999999999998</c:v>
                </c:pt>
                <c:pt idx="16031">
                  <c:v>3.0001000000000002</c:v>
                </c:pt>
                <c:pt idx="16032">
                  <c:v>7.0000999999999998</c:v>
                </c:pt>
                <c:pt idx="16033">
                  <c:v>7.0000999999999998</c:v>
                </c:pt>
                <c:pt idx="16034">
                  <c:v>4.0000999999999998</c:v>
                </c:pt>
                <c:pt idx="16035">
                  <c:v>4.0000999999999998</c:v>
                </c:pt>
                <c:pt idx="16036">
                  <c:v>1.0001</c:v>
                </c:pt>
                <c:pt idx="16037">
                  <c:v>1.0001</c:v>
                </c:pt>
                <c:pt idx="16038">
                  <c:v>1.0001</c:v>
                </c:pt>
                <c:pt idx="16039">
                  <c:v>1.0001</c:v>
                </c:pt>
                <c:pt idx="16040">
                  <c:v>3.0001000000000002</c:v>
                </c:pt>
                <c:pt idx="16041">
                  <c:v>1.0001</c:v>
                </c:pt>
                <c:pt idx="16042">
                  <c:v>1E-4</c:v>
                </c:pt>
                <c:pt idx="16043">
                  <c:v>1.0001</c:v>
                </c:pt>
                <c:pt idx="16044">
                  <c:v>1.0001</c:v>
                </c:pt>
                <c:pt idx="16045">
                  <c:v>1E-4</c:v>
                </c:pt>
                <c:pt idx="16046">
                  <c:v>2.0001000000000002</c:v>
                </c:pt>
                <c:pt idx="16047">
                  <c:v>1.0001</c:v>
                </c:pt>
                <c:pt idx="16048">
                  <c:v>1E-4</c:v>
                </c:pt>
                <c:pt idx="16049">
                  <c:v>1.0001</c:v>
                </c:pt>
                <c:pt idx="16050">
                  <c:v>1.0001</c:v>
                </c:pt>
                <c:pt idx="16051">
                  <c:v>1E-4</c:v>
                </c:pt>
                <c:pt idx="16052">
                  <c:v>1E-4</c:v>
                </c:pt>
                <c:pt idx="16053">
                  <c:v>1E-4</c:v>
                </c:pt>
                <c:pt idx="16054">
                  <c:v>2.0001000000000002</c:v>
                </c:pt>
                <c:pt idx="16055">
                  <c:v>1.0001</c:v>
                </c:pt>
                <c:pt idx="16056">
                  <c:v>1.0001</c:v>
                </c:pt>
                <c:pt idx="16057">
                  <c:v>1.0001</c:v>
                </c:pt>
                <c:pt idx="16058">
                  <c:v>1E-4</c:v>
                </c:pt>
                <c:pt idx="16059">
                  <c:v>1E-4</c:v>
                </c:pt>
                <c:pt idx="16060">
                  <c:v>1E-4</c:v>
                </c:pt>
                <c:pt idx="16061">
                  <c:v>1E-4</c:v>
                </c:pt>
                <c:pt idx="16062">
                  <c:v>1.0001</c:v>
                </c:pt>
                <c:pt idx="16063">
                  <c:v>1E-4</c:v>
                </c:pt>
                <c:pt idx="16064">
                  <c:v>1E-4</c:v>
                </c:pt>
                <c:pt idx="16065">
                  <c:v>1E-4</c:v>
                </c:pt>
                <c:pt idx="16066">
                  <c:v>1E-4</c:v>
                </c:pt>
                <c:pt idx="16067">
                  <c:v>1E-4</c:v>
                </c:pt>
                <c:pt idx="16068">
                  <c:v>1E-4</c:v>
                </c:pt>
                <c:pt idx="16069">
                  <c:v>1E-4</c:v>
                </c:pt>
                <c:pt idx="16070">
                  <c:v>1E-4</c:v>
                </c:pt>
                <c:pt idx="16071">
                  <c:v>1E-4</c:v>
                </c:pt>
                <c:pt idx="16072">
                  <c:v>1E-4</c:v>
                </c:pt>
                <c:pt idx="16073">
                  <c:v>1E-4</c:v>
                </c:pt>
                <c:pt idx="16074">
                  <c:v>1E-4</c:v>
                </c:pt>
                <c:pt idx="16075">
                  <c:v>1E-4</c:v>
                </c:pt>
                <c:pt idx="16076">
                  <c:v>1.0001</c:v>
                </c:pt>
                <c:pt idx="16077">
                  <c:v>1E-4</c:v>
                </c:pt>
                <c:pt idx="16078">
                  <c:v>1E-4</c:v>
                </c:pt>
                <c:pt idx="16079">
                  <c:v>1E-4</c:v>
                </c:pt>
                <c:pt idx="16080">
                  <c:v>1E-4</c:v>
                </c:pt>
                <c:pt idx="16081">
                  <c:v>1.0001</c:v>
                </c:pt>
                <c:pt idx="16082">
                  <c:v>1E-4</c:v>
                </c:pt>
                <c:pt idx="16083">
                  <c:v>1.0001</c:v>
                </c:pt>
                <c:pt idx="16084">
                  <c:v>1.0001</c:v>
                </c:pt>
                <c:pt idx="16085">
                  <c:v>1.0001</c:v>
                </c:pt>
                <c:pt idx="16086">
                  <c:v>1E-4</c:v>
                </c:pt>
                <c:pt idx="16087">
                  <c:v>1E-4</c:v>
                </c:pt>
                <c:pt idx="16088">
                  <c:v>1.0001</c:v>
                </c:pt>
                <c:pt idx="16089">
                  <c:v>1.0001</c:v>
                </c:pt>
                <c:pt idx="16090">
                  <c:v>1E-4</c:v>
                </c:pt>
                <c:pt idx="16091">
                  <c:v>1E-4</c:v>
                </c:pt>
                <c:pt idx="16092">
                  <c:v>1E-4</c:v>
                </c:pt>
                <c:pt idx="16093">
                  <c:v>1.0001</c:v>
                </c:pt>
                <c:pt idx="16094">
                  <c:v>1E-4</c:v>
                </c:pt>
                <c:pt idx="16095">
                  <c:v>1E-4</c:v>
                </c:pt>
                <c:pt idx="16096">
                  <c:v>1E-4</c:v>
                </c:pt>
                <c:pt idx="16097">
                  <c:v>1E-4</c:v>
                </c:pt>
                <c:pt idx="16098">
                  <c:v>1.0001</c:v>
                </c:pt>
                <c:pt idx="16099">
                  <c:v>1E-4</c:v>
                </c:pt>
                <c:pt idx="16100">
                  <c:v>2.0001000000000002</c:v>
                </c:pt>
                <c:pt idx="16101">
                  <c:v>1E-4</c:v>
                </c:pt>
                <c:pt idx="16102">
                  <c:v>1E-4</c:v>
                </c:pt>
                <c:pt idx="16103">
                  <c:v>2.0001000000000002</c:v>
                </c:pt>
                <c:pt idx="16104">
                  <c:v>1.0001</c:v>
                </c:pt>
                <c:pt idx="16105">
                  <c:v>2.0001000000000002</c:v>
                </c:pt>
                <c:pt idx="16106">
                  <c:v>3.0001000000000002</c:v>
                </c:pt>
                <c:pt idx="16107">
                  <c:v>1.0001</c:v>
                </c:pt>
                <c:pt idx="16108">
                  <c:v>1.0001</c:v>
                </c:pt>
                <c:pt idx="16109">
                  <c:v>2.0001000000000002</c:v>
                </c:pt>
                <c:pt idx="16110">
                  <c:v>1E-4</c:v>
                </c:pt>
                <c:pt idx="16111">
                  <c:v>3.0001000000000002</c:v>
                </c:pt>
                <c:pt idx="16112">
                  <c:v>1E-4</c:v>
                </c:pt>
                <c:pt idx="16113">
                  <c:v>2.0001000000000002</c:v>
                </c:pt>
                <c:pt idx="16114">
                  <c:v>2.0001000000000002</c:v>
                </c:pt>
                <c:pt idx="16115">
                  <c:v>1E-4</c:v>
                </c:pt>
                <c:pt idx="16116">
                  <c:v>1E-4</c:v>
                </c:pt>
                <c:pt idx="16117">
                  <c:v>1E-4</c:v>
                </c:pt>
                <c:pt idx="16118">
                  <c:v>1E-4</c:v>
                </c:pt>
                <c:pt idx="16119">
                  <c:v>2.0001000000000002</c:v>
                </c:pt>
                <c:pt idx="16120">
                  <c:v>1.0001</c:v>
                </c:pt>
                <c:pt idx="16121">
                  <c:v>1.0001</c:v>
                </c:pt>
                <c:pt idx="16122">
                  <c:v>1E-4</c:v>
                </c:pt>
                <c:pt idx="16123">
                  <c:v>1E-4</c:v>
                </c:pt>
                <c:pt idx="16124">
                  <c:v>1E-4</c:v>
                </c:pt>
                <c:pt idx="16125">
                  <c:v>1E-4</c:v>
                </c:pt>
                <c:pt idx="16126">
                  <c:v>2.0001000000000002</c:v>
                </c:pt>
                <c:pt idx="16127">
                  <c:v>1.0001</c:v>
                </c:pt>
                <c:pt idx="16128">
                  <c:v>1.0001</c:v>
                </c:pt>
                <c:pt idx="16129">
                  <c:v>1E-4</c:v>
                </c:pt>
                <c:pt idx="16130">
                  <c:v>1.0001</c:v>
                </c:pt>
                <c:pt idx="16131">
                  <c:v>1E-4</c:v>
                </c:pt>
                <c:pt idx="16132">
                  <c:v>1E-4</c:v>
                </c:pt>
                <c:pt idx="16133">
                  <c:v>1E-4</c:v>
                </c:pt>
                <c:pt idx="16134">
                  <c:v>1E-4</c:v>
                </c:pt>
                <c:pt idx="16135">
                  <c:v>1.0001</c:v>
                </c:pt>
                <c:pt idx="16136">
                  <c:v>1E-4</c:v>
                </c:pt>
                <c:pt idx="16137">
                  <c:v>1.0001</c:v>
                </c:pt>
                <c:pt idx="16138">
                  <c:v>1E-4</c:v>
                </c:pt>
                <c:pt idx="16139">
                  <c:v>1.0001</c:v>
                </c:pt>
                <c:pt idx="16140">
                  <c:v>1E-4</c:v>
                </c:pt>
                <c:pt idx="16141">
                  <c:v>1E-4</c:v>
                </c:pt>
                <c:pt idx="16142">
                  <c:v>1.0001</c:v>
                </c:pt>
                <c:pt idx="16143">
                  <c:v>1E-4</c:v>
                </c:pt>
                <c:pt idx="16144">
                  <c:v>1E-4</c:v>
                </c:pt>
                <c:pt idx="16145">
                  <c:v>1E-4</c:v>
                </c:pt>
                <c:pt idx="16146">
                  <c:v>1E-4</c:v>
                </c:pt>
                <c:pt idx="16147">
                  <c:v>1.0001</c:v>
                </c:pt>
                <c:pt idx="16148">
                  <c:v>1E-4</c:v>
                </c:pt>
                <c:pt idx="16149">
                  <c:v>1E-4</c:v>
                </c:pt>
                <c:pt idx="16150">
                  <c:v>1E-4</c:v>
                </c:pt>
                <c:pt idx="16151">
                  <c:v>1E-4</c:v>
                </c:pt>
                <c:pt idx="16152">
                  <c:v>1E-4</c:v>
                </c:pt>
                <c:pt idx="16153">
                  <c:v>1E-4</c:v>
                </c:pt>
                <c:pt idx="16154">
                  <c:v>1E-4</c:v>
                </c:pt>
                <c:pt idx="16155">
                  <c:v>1E-4</c:v>
                </c:pt>
                <c:pt idx="16156">
                  <c:v>1E-4</c:v>
                </c:pt>
                <c:pt idx="16157">
                  <c:v>1E-4</c:v>
                </c:pt>
                <c:pt idx="16158">
                  <c:v>1.0001</c:v>
                </c:pt>
                <c:pt idx="16159">
                  <c:v>1E-4</c:v>
                </c:pt>
                <c:pt idx="16160">
                  <c:v>1E-4</c:v>
                </c:pt>
                <c:pt idx="16161">
                  <c:v>1E-4</c:v>
                </c:pt>
                <c:pt idx="16162">
                  <c:v>1E-4</c:v>
                </c:pt>
                <c:pt idx="16163">
                  <c:v>1E-4</c:v>
                </c:pt>
                <c:pt idx="16164">
                  <c:v>1E-4</c:v>
                </c:pt>
                <c:pt idx="16165">
                  <c:v>1E-4</c:v>
                </c:pt>
                <c:pt idx="16166">
                  <c:v>1E-4</c:v>
                </c:pt>
                <c:pt idx="16167">
                  <c:v>1E-4</c:v>
                </c:pt>
                <c:pt idx="16168">
                  <c:v>1.0001</c:v>
                </c:pt>
                <c:pt idx="16169">
                  <c:v>1E-4</c:v>
                </c:pt>
                <c:pt idx="16170">
                  <c:v>1.0001</c:v>
                </c:pt>
                <c:pt idx="16171">
                  <c:v>3.0001000000000002</c:v>
                </c:pt>
                <c:pt idx="16172">
                  <c:v>2.0001000000000002</c:v>
                </c:pt>
                <c:pt idx="16173">
                  <c:v>2.0001000000000002</c:v>
                </c:pt>
                <c:pt idx="16174">
                  <c:v>1.0001</c:v>
                </c:pt>
                <c:pt idx="16175">
                  <c:v>1.0001</c:v>
                </c:pt>
                <c:pt idx="16176">
                  <c:v>2.0001000000000002</c:v>
                </c:pt>
                <c:pt idx="16177">
                  <c:v>1E-4</c:v>
                </c:pt>
                <c:pt idx="16178">
                  <c:v>1E-4</c:v>
                </c:pt>
                <c:pt idx="16179">
                  <c:v>1E-4</c:v>
                </c:pt>
                <c:pt idx="16180">
                  <c:v>2.0001000000000002</c:v>
                </c:pt>
                <c:pt idx="16181">
                  <c:v>4.0000999999999998</c:v>
                </c:pt>
                <c:pt idx="16182">
                  <c:v>1E-4</c:v>
                </c:pt>
                <c:pt idx="16183">
                  <c:v>1E-4</c:v>
                </c:pt>
                <c:pt idx="16184">
                  <c:v>1E-4</c:v>
                </c:pt>
                <c:pt idx="16185">
                  <c:v>1E-4</c:v>
                </c:pt>
                <c:pt idx="16186">
                  <c:v>2.0001000000000002</c:v>
                </c:pt>
                <c:pt idx="16187">
                  <c:v>1E-4</c:v>
                </c:pt>
                <c:pt idx="16188">
                  <c:v>2.0001000000000002</c:v>
                </c:pt>
                <c:pt idx="16189">
                  <c:v>2.0001000000000002</c:v>
                </c:pt>
                <c:pt idx="16190">
                  <c:v>2.0001000000000002</c:v>
                </c:pt>
                <c:pt idx="16191">
                  <c:v>3.0001000000000002</c:v>
                </c:pt>
                <c:pt idx="16192">
                  <c:v>1.0001</c:v>
                </c:pt>
                <c:pt idx="16193">
                  <c:v>1E-4</c:v>
                </c:pt>
                <c:pt idx="16194">
                  <c:v>1E-4</c:v>
                </c:pt>
                <c:pt idx="16195">
                  <c:v>2.0001000000000002</c:v>
                </c:pt>
                <c:pt idx="16196">
                  <c:v>1.0001</c:v>
                </c:pt>
                <c:pt idx="16197">
                  <c:v>1E-4</c:v>
                </c:pt>
                <c:pt idx="16198">
                  <c:v>1E-4</c:v>
                </c:pt>
                <c:pt idx="16199">
                  <c:v>1E-4</c:v>
                </c:pt>
                <c:pt idx="16200">
                  <c:v>1.0001</c:v>
                </c:pt>
                <c:pt idx="16201">
                  <c:v>1.0001</c:v>
                </c:pt>
                <c:pt idx="16202">
                  <c:v>1E-4</c:v>
                </c:pt>
                <c:pt idx="16203">
                  <c:v>1.0001</c:v>
                </c:pt>
                <c:pt idx="16204">
                  <c:v>1E-4</c:v>
                </c:pt>
                <c:pt idx="16205">
                  <c:v>1E-4</c:v>
                </c:pt>
                <c:pt idx="16206">
                  <c:v>1.0001</c:v>
                </c:pt>
                <c:pt idx="16207">
                  <c:v>2.0001000000000002</c:v>
                </c:pt>
                <c:pt idx="16208">
                  <c:v>1E-4</c:v>
                </c:pt>
                <c:pt idx="16209">
                  <c:v>1E-4</c:v>
                </c:pt>
                <c:pt idx="16210">
                  <c:v>1E-4</c:v>
                </c:pt>
                <c:pt idx="16211">
                  <c:v>1.0001</c:v>
                </c:pt>
                <c:pt idx="16212">
                  <c:v>1.0001</c:v>
                </c:pt>
                <c:pt idx="16213">
                  <c:v>1.0001</c:v>
                </c:pt>
                <c:pt idx="16214">
                  <c:v>1E-4</c:v>
                </c:pt>
                <c:pt idx="16215">
                  <c:v>1.0001</c:v>
                </c:pt>
                <c:pt idx="16216">
                  <c:v>1E-4</c:v>
                </c:pt>
                <c:pt idx="16217">
                  <c:v>1.0001</c:v>
                </c:pt>
                <c:pt idx="16218">
                  <c:v>1E-4</c:v>
                </c:pt>
                <c:pt idx="16219">
                  <c:v>1E-4</c:v>
                </c:pt>
                <c:pt idx="16220">
                  <c:v>1E-4</c:v>
                </c:pt>
                <c:pt idx="16221">
                  <c:v>1E-4</c:v>
                </c:pt>
                <c:pt idx="16222">
                  <c:v>1.0001</c:v>
                </c:pt>
                <c:pt idx="16223">
                  <c:v>1E-4</c:v>
                </c:pt>
                <c:pt idx="16224">
                  <c:v>1.0001</c:v>
                </c:pt>
                <c:pt idx="16225">
                  <c:v>1.0001</c:v>
                </c:pt>
                <c:pt idx="16226">
                  <c:v>1.0001</c:v>
                </c:pt>
                <c:pt idx="16227">
                  <c:v>1E-4</c:v>
                </c:pt>
                <c:pt idx="16228">
                  <c:v>1.0001</c:v>
                </c:pt>
                <c:pt idx="16229">
                  <c:v>1.0001</c:v>
                </c:pt>
                <c:pt idx="16230">
                  <c:v>1E-4</c:v>
                </c:pt>
                <c:pt idx="16231">
                  <c:v>1.0001</c:v>
                </c:pt>
                <c:pt idx="16232">
                  <c:v>1.0001</c:v>
                </c:pt>
                <c:pt idx="16233">
                  <c:v>1E-4</c:v>
                </c:pt>
                <c:pt idx="16234">
                  <c:v>4.0000999999999998</c:v>
                </c:pt>
                <c:pt idx="16235">
                  <c:v>1E-4</c:v>
                </c:pt>
                <c:pt idx="16236">
                  <c:v>3.0001000000000002</c:v>
                </c:pt>
                <c:pt idx="16237">
                  <c:v>1E-4</c:v>
                </c:pt>
                <c:pt idx="16238">
                  <c:v>1.0001</c:v>
                </c:pt>
                <c:pt idx="16239">
                  <c:v>2.0001000000000002</c:v>
                </c:pt>
                <c:pt idx="16240">
                  <c:v>1E-4</c:v>
                </c:pt>
                <c:pt idx="16241">
                  <c:v>1E-4</c:v>
                </c:pt>
                <c:pt idx="16242">
                  <c:v>1E-4</c:v>
                </c:pt>
                <c:pt idx="16243">
                  <c:v>1.0001</c:v>
                </c:pt>
                <c:pt idx="16244">
                  <c:v>1.0001</c:v>
                </c:pt>
                <c:pt idx="16245">
                  <c:v>2.0001000000000002</c:v>
                </c:pt>
                <c:pt idx="16246">
                  <c:v>3.0001000000000002</c:v>
                </c:pt>
                <c:pt idx="16247">
                  <c:v>2.0001000000000002</c:v>
                </c:pt>
                <c:pt idx="16248">
                  <c:v>2.0001000000000002</c:v>
                </c:pt>
                <c:pt idx="16249">
                  <c:v>2.0001000000000002</c:v>
                </c:pt>
                <c:pt idx="16250">
                  <c:v>1E-4</c:v>
                </c:pt>
                <c:pt idx="16251">
                  <c:v>3.0001000000000002</c:v>
                </c:pt>
                <c:pt idx="16252">
                  <c:v>4.0000999999999998</c:v>
                </c:pt>
                <c:pt idx="16253">
                  <c:v>1E-4</c:v>
                </c:pt>
                <c:pt idx="16254">
                  <c:v>2.0001000000000002</c:v>
                </c:pt>
                <c:pt idx="16255">
                  <c:v>2.0001000000000002</c:v>
                </c:pt>
                <c:pt idx="16256">
                  <c:v>3.0001000000000002</c:v>
                </c:pt>
                <c:pt idx="16257">
                  <c:v>2.0001000000000002</c:v>
                </c:pt>
                <c:pt idx="16258">
                  <c:v>3.0001000000000002</c:v>
                </c:pt>
                <c:pt idx="16259">
                  <c:v>1E-4</c:v>
                </c:pt>
                <c:pt idx="16260">
                  <c:v>2.0001000000000002</c:v>
                </c:pt>
                <c:pt idx="16261">
                  <c:v>3.0001000000000002</c:v>
                </c:pt>
                <c:pt idx="16262">
                  <c:v>1E-4</c:v>
                </c:pt>
                <c:pt idx="16263">
                  <c:v>2.0001000000000002</c:v>
                </c:pt>
                <c:pt idx="16264">
                  <c:v>1.0001</c:v>
                </c:pt>
                <c:pt idx="16265">
                  <c:v>1E-4</c:v>
                </c:pt>
                <c:pt idx="16266">
                  <c:v>2.0001000000000002</c:v>
                </c:pt>
                <c:pt idx="16267">
                  <c:v>1E-4</c:v>
                </c:pt>
                <c:pt idx="16268">
                  <c:v>1.0001</c:v>
                </c:pt>
                <c:pt idx="16269">
                  <c:v>1E-4</c:v>
                </c:pt>
                <c:pt idx="16270">
                  <c:v>1.0001</c:v>
                </c:pt>
                <c:pt idx="16271">
                  <c:v>1E-4</c:v>
                </c:pt>
                <c:pt idx="16272">
                  <c:v>1.0001</c:v>
                </c:pt>
                <c:pt idx="16273">
                  <c:v>2.0001000000000002</c:v>
                </c:pt>
                <c:pt idx="16274">
                  <c:v>1E-4</c:v>
                </c:pt>
                <c:pt idx="16275">
                  <c:v>2.0001000000000002</c:v>
                </c:pt>
                <c:pt idx="16276">
                  <c:v>1E-4</c:v>
                </c:pt>
                <c:pt idx="16277">
                  <c:v>1E-4</c:v>
                </c:pt>
                <c:pt idx="16278">
                  <c:v>3.0001000000000002</c:v>
                </c:pt>
                <c:pt idx="16279">
                  <c:v>2.0001000000000002</c:v>
                </c:pt>
                <c:pt idx="16280">
                  <c:v>4.0000999999999998</c:v>
                </c:pt>
                <c:pt idx="16281">
                  <c:v>4.0000999999999998</c:v>
                </c:pt>
                <c:pt idx="16282">
                  <c:v>3.0001000000000002</c:v>
                </c:pt>
                <c:pt idx="16283">
                  <c:v>6.0000999999999998</c:v>
                </c:pt>
                <c:pt idx="16284">
                  <c:v>4.0000999999999998</c:v>
                </c:pt>
                <c:pt idx="16285">
                  <c:v>3.0001000000000002</c:v>
                </c:pt>
                <c:pt idx="16286">
                  <c:v>3.0001000000000002</c:v>
                </c:pt>
                <c:pt idx="16287">
                  <c:v>5.0000999999999998</c:v>
                </c:pt>
                <c:pt idx="16288">
                  <c:v>4.0000999999999998</c:v>
                </c:pt>
                <c:pt idx="16289">
                  <c:v>4.0000999999999998</c:v>
                </c:pt>
                <c:pt idx="16290">
                  <c:v>5.0000999999999998</c:v>
                </c:pt>
                <c:pt idx="16291">
                  <c:v>2.0001000000000002</c:v>
                </c:pt>
                <c:pt idx="16292">
                  <c:v>6.0000999999999998</c:v>
                </c:pt>
                <c:pt idx="16293">
                  <c:v>1.0001</c:v>
                </c:pt>
                <c:pt idx="16294">
                  <c:v>4.0000999999999998</c:v>
                </c:pt>
                <c:pt idx="16295">
                  <c:v>2.0001000000000002</c:v>
                </c:pt>
                <c:pt idx="16296">
                  <c:v>4.0000999999999998</c:v>
                </c:pt>
                <c:pt idx="16297">
                  <c:v>5.0000999999999998</c:v>
                </c:pt>
                <c:pt idx="16298">
                  <c:v>4.0000999999999998</c:v>
                </c:pt>
                <c:pt idx="16299">
                  <c:v>1.0001</c:v>
                </c:pt>
                <c:pt idx="16300">
                  <c:v>1.0001</c:v>
                </c:pt>
                <c:pt idx="16301">
                  <c:v>3.0001000000000002</c:v>
                </c:pt>
                <c:pt idx="16302">
                  <c:v>2.0001000000000002</c:v>
                </c:pt>
                <c:pt idx="16303">
                  <c:v>6.0000999999999998</c:v>
                </c:pt>
                <c:pt idx="16304">
                  <c:v>1.0001</c:v>
                </c:pt>
                <c:pt idx="16305">
                  <c:v>2.0001000000000002</c:v>
                </c:pt>
                <c:pt idx="16306">
                  <c:v>5.0000999999999998</c:v>
                </c:pt>
                <c:pt idx="16307">
                  <c:v>2.0001000000000002</c:v>
                </c:pt>
                <c:pt idx="16308">
                  <c:v>5.0000999999999998</c:v>
                </c:pt>
                <c:pt idx="16309">
                  <c:v>1.0001</c:v>
                </c:pt>
                <c:pt idx="16310">
                  <c:v>1.0001</c:v>
                </c:pt>
                <c:pt idx="16311">
                  <c:v>2.0001000000000002</c:v>
                </c:pt>
                <c:pt idx="16312">
                  <c:v>5.0000999999999998</c:v>
                </c:pt>
                <c:pt idx="16313">
                  <c:v>1E-4</c:v>
                </c:pt>
                <c:pt idx="16314">
                  <c:v>2.0001000000000002</c:v>
                </c:pt>
                <c:pt idx="16315">
                  <c:v>2.0001000000000002</c:v>
                </c:pt>
                <c:pt idx="16316">
                  <c:v>1.0001</c:v>
                </c:pt>
                <c:pt idx="16317">
                  <c:v>3.0001000000000002</c:v>
                </c:pt>
                <c:pt idx="16318">
                  <c:v>1E-4</c:v>
                </c:pt>
                <c:pt idx="16319">
                  <c:v>1.0001</c:v>
                </c:pt>
                <c:pt idx="16320">
                  <c:v>4.0000999999999998</c:v>
                </c:pt>
                <c:pt idx="16321">
                  <c:v>4.0000999999999998</c:v>
                </c:pt>
                <c:pt idx="16322">
                  <c:v>5.0000999999999998</c:v>
                </c:pt>
                <c:pt idx="16323">
                  <c:v>11.0001</c:v>
                </c:pt>
                <c:pt idx="16324">
                  <c:v>11.0001</c:v>
                </c:pt>
                <c:pt idx="16325">
                  <c:v>7.0000999999999998</c:v>
                </c:pt>
                <c:pt idx="16326">
                  <c:v>11.0001</c:v>
                </c:pt>
                <c:pt idx="16327">
                  <c:v>9.0000999999999998</c:v>
                </c:pt>
                <c:pt idx="16328">
                  <c:v>15.0001</c:v>
                </c:pt>
                <c:pt idx="16329">
                  <c:v>8.0000999999999998</c:v>
                </c:pt>
                <c:pt idx="16330">
                  <c:v>13.0001</c:v>
                </c:pt>
                <c:pt idx="16331">
                  <c:v>15.0001</c:v>
                </c:pt>
                <c:pt idx="16332">
                  <c:v>13.0001</c:v>
                </c:pt>
                <c:pt idx="16333">
                  <c:v>12.0001</c:v>
                </c:pt>
                <c:pt idx="16334">
                  <c:v>8.0000999999999998</c:v>
                </c:pt>
                <c:pt idx="16335">
                  <c:v>8.0000999999999998</c:v>
                </c:pt>
                <c:pt idx="16336">
                  <c:v>17.0001</c:v>
                </c:pt>
                <c:pt idx="16337">
                  <c:v>8.0000999999999998</c:v>
                </c:pt>
                <c:pt idx="16338">
                  <c:v>5.0000999999999998</c:v>
                </c:pt>
                <c:pt idx="16339">
                  <c:v>13.0001</c:v>
                </c:pt>
                <c:pt idx="16340">
                  <c:v>8.0000999999999998</c:v>
                </c:pt>
                <c:pt idx="16341">
                  <c:v>7.0000999999999998</c:v>
                </c:pt>
                <c:pt idx="16342">
                  <c:v>5.0000999999999998</c:v>
                </c:pt>
                <c:pt idx="16343">
                  <c:v>6.0000999999999998</c:v>
                </c:pt>
                <c:pt idx="16344">
                  <c:v>12.0001</c:v>
                </c:pt>
                <c:pt idx="16345">
                  <c:v>6.0000999999999998</c:v>
                </c:pt>
                <c:pt idx="16346">
                  <c:v>6.0000999999999998</c:v>
                </c:pt>
                <c:pt idx="16347">
                  <c:v>6.0000999999999998</c:v>
                </c:pt>
                <c:pt idx="16348">
                  <c:v>5.0000999999999998</c:v>
                </c:pt>
                <c:pt idx="16349">
                  <c:v>3.0001000000000002</c:v>
                </c:pt>
                <c:pt idx="16350">
                  <c:v>4.0000999999999998</c:v>
                </c:pt>
                <c:pt idx="16351">
                  <c:v>6.0000999999999998</c:v>
                </c:pt>
                <c:pt idx="16352">
                  <c:v>2.0001000000000002</c:v>
                </c:pt>
                <c:pt idx="16353">
                  <c:v>3.0001000000000002</c:v>
                </c:pt>
                <c:pt idx="16354">
                  <c:v>3.0001000000000002</c:v>
                </c:pt>
                <c:pt idx="16355">
                  <c:v>3.0001000000000002</c:v>
                </c:pt>
                <c:pt idx="16356">
                  <c:v>3.0001000000000002</c:v>
                </c:pt>
                <c:pt idx="16357">
                  <c:v>5.0000999999999998</c:v>
                </c:pt>
                <c:pt idx="16358">
                  <c:v>3.0001000000000002</c:v>
                </c:pt>
                <c:pt idx="16359">
                  <c:v>2.0001000000000002</c:v>
                </c:pt>
                <c:pt idx="16360">
                  <c:v>1.0001</c:v>
                </c:pt>
                <c:pt idx="16361">
                  <c:v>2.0001000000000002</c:v>
                </c:pt>
                <c:pt idx="16362">
                  <c:v>1E-4</c:v>
                </c:pt>
                <c:pt idx="16363">
                  <c:v>1.0001</c:v>
                </c:pt>
                <c:pt idx="16364">
                  <c:v>1E-4</c:v>
                </c:pt>
                <c:pt idx="16365">
                  <c:v>2.0001000000000002</c:v>
                </c:pt>
                <c:pt idx="16366">
                  <c:v>2.0001000000000002</c:v>
                </c:pt>
                <c:pt idx="16367">
                  <c:v>1.0001</c:v>
                </c:pt>
                <c:pt idx="16368">
                  <c:v>3.0001000000000002</c:v>
                </c:pt>
                <c:pt idx="16369">
                  <c:v>2.0001000000000002</c:v>
                </c:pt>
                <c:pt idx="16370">
                  <c:v>5.0000999999999998</c:v>
                </c:pt>
                <c:pt idx="16371">
                  <c:v>1E-4</c:v>
                </c:pt>
                <c:pt idx="16372">
                  <c:v>2.0001000000000002</c:v>
                </c:pt>
                <c:pt idx="16373">
                  <c:v>1.0001</c:v>
                </c:pt>
                <c:pt idx="16374">
                  <c:v>1.0001</c:v>
                </c:pt>
                <c:pt idx="16375">
                  <c:v>1E-4</c:v>
                </c:pt>
                <c:pt idx="16376">
                  <c:v>1E-4</c:v>
                </c:pt>
                <c:pt idx="16377">
                  <c:v>2.0001000000000002</c:v>
                </c:pt>
                <c:pt idx="16378">
                  <c:v>2.0001000000000002</c:v>
                </c:pt>
                <c:pt idx="16379">
                  <c:v>1E-4</c:v>
                </c:pt>
                <c:pt idx="16380">
                  <c:v>1E-4</c:v>
                </c:pt>
                <c:pt idx="16381">
                  <c:v>1.0001</c:v>
                </c:pt>
                <c:pt idx="16382">
                  <c:v>1E-4</c:v>
                </c:pt>
                <c:pt idx="16383">
                  <c:v>1E-4</c:v>
                </c:pt>
                <c:pt idx="16384">
                  <c:v>1.0001</c:v>
                </c:pt>
                <c:pt idx="16385">
                  <c:v>2.0001000000000002</c:v>
                </c:pt>
                <c:pt idx="16386">
                  <c:v>4.0000999999999998</c:v>
                </c:pt>
                <c:pt idx="16387">
                  <c:v>2.0001000000000002</c:v>
                </c:pt>
                <c:pt idx="16388">
                  <c:v>3.0001000000000002</c:v>
                </c:pt>
                <c:pt idx="16389">
                  <c:v>2.0001000000000002</c:v>
                </c:pt>
                <c:pt idx="16390">
                  <c:v>2.0001000000000002</c:v>
                </c:pt>
                <c:pt idx="16391">
                  <c:v>4.0000999999999998</c:v>
                </c:pt>
                <c:pt idx="16392">
                  <c:v>1E-4</c:v>
                </c:pt>
                <c:pt idx="16393">
                  <c:v>3.0001000000000002</c:v>
                </c:pt>
                <c:pt idx="16394">
                  <c:v>3.0001000000000002</c:v>
                </c:pt>
                <c:pt idx="16395">
                  <c:v>3.0001000000000002</c:v>
                </c:pt>
                <c:pt idx="16396">
                  <c:v>2.0001000000000002</c:v>
                </c:pt>
                <c:pt idx="16397">
                  <c:v>1.0001</c:v>
                </c:pt>
                <c:pt idx="16398">
                  <c:v>2.0001000000000002</c:v>
                </c:pt>
                <c:pt idx="16399">
                  <c:v>2.0001000000000002</c:v>
                </c:pt>
                <c:pt idx="16400">
                  <c:v>2.0001000000000002</c:v>
                </c:pt>
                <c:pt idx="16401">
                  <c:v>2.0001000000000002</c:v>
                </c:pt>
                <c:pt idx="16402">
                  <c:v>2.0001000000000002</c:v>
                </c:pt>
                <c:pt idx="16403">
                  <c:v>3.0001000000000002</c:v>
                </c:pt>
                <c:pt idx="16404">
                  <c:v>2.0001000000000002</c:v>
                </c:pt>
                <c:pt idx="16405">
                  <c:v>1.0001</c:v>
                </c:pt>
                <c:pt idx="16406">
                  <c:v>1.0001</c:v>
                </c:pt>
                <c:pt idx="16407">
                  <c:v>1.0001</c:v>
                </c:pt>
                <c:pt idx="16408">
                  <c:v>1.0001</c:v>
                </c:pt>
                <c:pt idx="16409">
                  <c:v>1E-4</c:v>
                </c:pt>
                <c:pt idx="16410">
                  <c:v>1E-4</c:v>
                </c:pt>
                <c:pt idx="16411">
                  <c:v>1E-4</c:v>
                </c:pt>
                <c:pt idx="16412">
                  <c:v>1.0001</c:v>
                </c:pt>
                <c:pt idx="16413">
                  <c:v>1E-4</c:v>
                </c:pt>
                <c:pt idx="16414">
                  <c:v>1E-4</c:v>
                </c:pt>
                <c:pt idx="16415">
                  <c:v>1E-4</c:v>
                </c:pt>
                <c:pt idx="16416">
                  <c:v>1E-4</c:v>
                </c:pt>
                <c:pt idx="16417">
                  <c:v>1E-4</c:v>
                </c:pt>
                <c:pt idx="16418">
                  <c:v>1E-4</c:v>
                </c:pt>
                <c:pt idx="16419">
                  <c:v>1E-4</c:v>
                </c:pt>
                <c:pt idx="16420">
                  <c:v>1E-4</c:v>
                </c:pt>
                <c:pt idx="16421">
                  <c:v>1E-4</c:v>
                </c:pt>
                <c:pt idx="16422">
                  <c:v>1E-4</c:v>
                </c:pt>
                <c:pt idx="16423">
                  <c:v>1E-4</c:v>
                </c:pt>
                <c:pt idx="16424">
                  <c:v>1E-4</c:v>
                </c:pt>
                <c:pt idx="16425">
                  <c:v>1E-4</c:v>
                </c:pt>
                <c:pt idx="16426">
                  <c:v>1E-4</c:v>
                </c:pt>
                <c:pt idx="16427">
                  <c:v>1E-4</c:v>
                </c:pt>
                <c:pt idx="16428">
                  <c:v>1E-4</c:v>
                </c:pt>
                <c:pt idx="16429">
                  <c:v>1E-4</c:v>
                </c:pt>
                <c:pt idx="16430">
                  <c:v>1E-4</c:v>
                </c:pt>
                <c:pt idx="16431">
                  <c:v>1E-4</c:v>
                </c:pt>
                <c:pt idx="16432">
                  <c:v>1E-4</c:v>
                </c:pt>
                <c:pt idx="16433">
                  <c:v>1E-4</c:v>
                </c:pt>
                <c:pt idx="16434">
                  <c:v>1E-4</c:v>
                </c:pt>
                <c:pt idx="16435">
                  <c:v>1E-4</c:v>
                </c:pt>
                <c:pt idx="16436">
                  <c:v>1E-4</c:v>
                </c:pt>
                <c:pt idx="16437">
                  <c:v>1E-4</c:v>
                </c:pt>
                <c:pt idx="16438">
                  <c:v>1.0001</c:v>
                </c:pt>
                <c:pt idx="16439">
                  <c:v>1E-4</c:v>
                </c:pt>
                <c:pt idx="16440">
                  <c:v>1.0001</c:v>
                </c:pt>
                <c:pt idx="16441">
                  <c:v>1E-4</c:v>
                </c:pt>
                <c:pt idx="16442">
                  <c:v>1E-4</c:v>
                </c:pt>
                <c:pt idx="16443">
                  <c:v>1E-4</c:v>
                </c:pt>
                <c:pt idx="16444">
                  <c:v>1E-4</c:v>
                </c:pt>
                <c:pt idx="16445">
                  <c:v>1E-4</c:v>
                </c:pt>
                <c:pt idx="16446">
                  <c:v>1E-4</c:v>
                </c:pt>
                <c:pt idx="16447">
                  <c:v>1.0001</c:v>
                </c:pt>
                <c:pt idx="16448">
                  <c:v>1.0001</c:v>
                </c:pt>
                <c:pt idx="16449">
                  <c:v>1E-4</c:v>
                </c:pt>
                <c:pt idx="16450">
                  <c:v>1E-4</c:v>
                </c:pt>
                <c:pt idx="16451">
                  <c:v>1.0001</c:v>
                </c:pt>
                <c:pt idx="16452">
                  <c:v>1.0001</c:v>
                </c:pt>
                <c:pt idx="16453">
                  <c:v>1E-4</c:v>
                </c:pt>
                <c:pt idx="16454">
                  <c:v>1E-4</c:v>
                </c:pt>
                <c:pt idx="16455">
                  <c:v>1.0001</c:v>
                </c:pt>
                <c:pt idx="16456">
                  <c:v>1E-4</c:v>
                </c:pt>
                <c:pt idx="16457">
                  <c:v>1E-4</c:v>
                </c:pt>
                <c:pt idx="16458">
                  <c:v>1E-4</c:v>
                </c:pt>
                <c:pt idx="16459">
                  <c:v>1.0001</c:v>
                </c:pt>
                <c:pt idx="16460">
                  <c:v>1.0001</c:v>
                </c:pt>
                <c:pt idx="16461">
                  <c:v>1E-4</c:v>
                </c:pt>
                <c:pt idx="16462">
                  <c:v>1.0001</c:v>
                </c:pt>
                <c:pt idx="16463">
                  <c:v>1E-4</c:v>
                </c:pt>
                <c:pt idx="16464">
                  <c:v>1E-4</c:v>
                </c:pt>
                <c:pt idx="16465">
                  <c:v>1.0001</c:v>
                </c:pt>
                <c:pt idx="16466">
                  <c:v>1E-4</c:v>
                </c:pt>
                <c:pt idx="16467">
                  <c:v>1.0001</c:v>
                </c:pt>
                <c:pt idx="16468">
                  <c:v>1.0001</c:v>
                </c:pt>
                <c:pt idx="16469">
                  <c:v>1E-4</c:v>
                </c:pt>
                <c:pt idx="16470">
                  <c:v>2.0001000000000002</c:v>
                </c:pt>
                <c:pt idx="16471">
                  <c:v>1.0001</c:v>
                </c:pt>
                <c:pt idx="16472">
                  <c:v>1E-4</c:v>
                </c:pt>
                <c:pt idx="16473">
                  <c:v>2.0001000000000002</c:v>
                </c:pt>
                <c:pt idx="16474">
                  <c:v>1E-4</c:v>
                </c:pt>
                <c:pt idx="16475">
                  <c:v>1.0001</c:v>
                </c:pt>
                <c:pt idx="16476">
                  <c:v>1E-4</c:v>
                </c:pt>
                <c:pt idx="16477">
                  <c:v>1E-4</c:v>
                </c:pt>
                <c:pt idx="16478">
                  <c:v>1.0001</c:v>
                </c:pt>
                <c:pt idx="16479">
                  <c:v>1E-4</c:v>
                </c:pt>
                <c:pt idx="16480">
                  <c:v>1E-4</c:v>
                </c:pt>
                <c:pt idx="16481">
                  <c:v>1.0001</c:v>
                </c:pt>
                <c:pt idx="16482">
                  <c:v>1.0001</c:v>
                </c:pt>
                <c:pt idx="16483">
                  <c:v>1E-4</c:v>
                </c:pt>
                <c:pt idx="16484">
                  <c:v>1.0001</c:v>
                </c:pt>
                <c:pt idx="16485">
                  <c:v>1E-4</c:v>
                </c:pt>
                <c:pt idx="16486">
                  <c:v>1E-4</c:v>
                </c:pt>
                <c:pt idx="16487">
                  <c:v>1.0001</c:v>
                </c:pt>
                <c:pt idx="16488">
                  <c:v>1E-4</c:v>
                </c:pt>
                <c:pt idx="16489">
                  <c:v>1.0001</c:v>
                </c:pt>
                <c:pt idx="16490">
                  <c:v>1E-4</c:v>
                </c:pt>
                <c:pt idx="16491">
                  <c:v>1.0001</c:v>
                </c:pt>
                <c:pt idx="16492">
                  <c:v>1E-4</c:v>
                </c:pt>
                <c:pt idx="16493">
                  <c:v>1E-4</c:v>
                </c:pt>
                <c:pt idx="16494">
                  <c:v>1.0001</c:v>
                </c:pt>
                <c:pt idx="16495">
                  <c:v>1.0001</c:v>
                </c:pt>
                <c:pt idx="16496">
                  <c:v>1E-4</c:v>
                </c:pt>
                <c:pt idx="16497">
                  <c:v>2.0001000000000002</c:v>
                </c:pt>
                <c:pt idx="16498">
                  <c:v>1E-4</c:v>
                </c:pt>
                <c:pt idx="16499">
                  <c:v>2.0001000000000002</c:v>
                </c:pt>
                <c:pt idx="16500">
                  <c:v>1.0001</c:v>
                </c:pt>
                <c:pt idx="16501">
                  <c:v>1E-4</c:v>
                </c:pt>
                <c:pt idx="16502">
                  <c:v>1E-4</c:v>
                </c:pt>
                <c:pt idx="16503">
                  <c:v>1E-4</c:v>
                </c:pt>
                <c:pt idx="16504">
                  <c:v>1E-4</c:v>
                </c:pt>
                <c:pt idx="16505">
                  <c:v>1.0001</c:v>
                </c:pt>
                <c:pt idx="16506">
                  <c:v>1E-4</c:v>
                </c:pt>
                <c:pt idx="16507">
                  <c:v>1E-4</c:v>
                </c:pt>
                <c:pt idx="16508">
                  <c:v>1E-4</c:v>
                </c:pt>
                <c:pt idx="16509">
                  <c:v>1.0001</c:v>
                </c:pt>
                <c:pt idx="16510">
                  <c:v>1E-4</c:v>
                </c:pt>
                <c:pt idx="16511">
                  <c:v>1E-4</c:v>
                </c:pt>
                <c:pt idx="16512">
                  <c:v>1E-4</c:v>
                </c:pt>
                <c:pt idx="16513">
                  <c:v>1E-4</c:v>
                </c:pt>
                <c:pt idx="16514">
                  <c:v>1.0001</c:v>
                </c:pt>
                <c:pt idx="16515">
                  <c:v>1E-4</c:v>
                </c:pt>
                <c:pt idx="16516">
                  <c:v>1E-4</c:v>
                </c:pt>
                <c:pt idx="16517">
                  <c:v>1E-4</c:v>
                </c:pt>
                <c:pt idx="16518">
                  <c:v>2.0001000000000002</c:v>
                </c:pt>
                <c:pt idx="16519">
                  <c:v>1E-4</c:v>
                </c:pt>
                <c:pt idx="16520">
                  <c:v>2.0001000000000002</c:v>
                </c:pt>
                <c:pt idx="16521">
                  <c:v>1E-4</c:v>
                </c:pt>
                <c:pt idx="16522">
                  <c:v>1.0001</c:v>
                </c:pt>
                <c:pt idx="16523">
                  <c:v>1.0001</c:v>
                </c:pt>
                <c:pt idx="16524">
                  <c:v>1E-4</c:v>
                </c:pt>
                <c:pt idx="16525">
                  <c:v>1E-4</c:v>
                </c:pt>
                <c:pt idx="16526">
                  <c:v>1E-4</c:v>
                </c:pt>
                <c:pt idx="16527">
                  <c:v>1.0001</c:v>
                </c:pt>
                <c:pt idx="16528">
                  <c:v>1.0001</c:v>
                </c:pt>
                <c:pt idx="16529">
                  <c:v>2.0001000000000002</c:v>
                </c:pt>
                <c:pt idx="16530">
                  <c:v>1.0001</c:v>
                </c:pt>
                <c:pt idx="16531">
                  <c:v>1E-4</c:v>
                </c:pt>
                <c:pt idx="16532">
                  <c:v>2.0001000000000002</c:v>
                </c:pt>
                <c:pt idx="16533">
                  <c:v>1.0001</c:v>
                </c:pt>
                <c:pt idx="16534">
                  <c:v>1E-4</c:v>
                </c:pt>
                <c:pt idx="16535">
                  <c:v>1E-4</c:v>
                </c:pt>
                <c:pt idx="16536">
                  <c:v>1E-4</c:v>
                </c:pt>
                <c:pt idx="16537">
                  <c:v>2.0001000000000002</c:v>
                </c:pt>
                <c:pt idx="16538">
                  <c:v>1.0001</c:v>
                </c:pt>
                <c:pt idx="16539">
                  <c:v>2.0001000000000002</c:v>
                </c:pt>
                <c:pt idx="16540">
                  <c:v>1E-4</c:v>
                </c:pt>
                <c:pt idx="16541">
                  <c:v>1.0001</c:v>
                </c:pt>
                <c:pt idx="16542">
                  <c:v>1E-4</c:v>
                </c:pt>
                <c:pt idx="16543">
                  <c:v>1E-4</c:v>
                </c:pt>
                <c:pt idx="16544">
                  <c:v>1E-4</c:v>
                </c:pt>
                <c:pt idx="16545">
                  <c:v>1.0001</c:v>
                </c:pt>
                <c:pt idx="16546">
                  <c:v>1.0001</c:v>
                </c:pt>
                <c:pt idx="16547">
                  <c:v>1.0001</c:v>
                </c:pt>
                <c:pt idx="16548">
                  <c:v>2.0001000000000002</c:v>
                </c:pt>
                <c:pt idx="16549">
                  <c:v>1E-4</c:v>
                </c:pt>
                <c:pt idx="16550">
                  <c:v>3.0001000000000002</c:v>
                </c:pt>
                <c:pt idx="16551">
                  <c:v>2.0001000000000002</c:v>
                </c:pt>
                <c:pt idx="16552">
                  <c:v>1.0001</c:v>
                </c:pt>
                <c:pt idx="16553">
                  <c:v>2.0001000000000002</c:v>
                </c:pt>
                <c:pt idx="16554">
                  <c:v>1.0001</c:v>
                </c:pt>
                <c:pt idx="16555">
                  <c:v>1E-4</c:v>
                </c:pt>
                <c:pt idx="16556">
                  <c:v>1.0001</c:v>
                </c:pt>
                <c:pt idx="16557">
                  <c:v>1.0001</c:v>
                </c:pt>
                <c:pt idx="16558">
                  <c:v>3.0001000000000002</c:v>
                </c:pt>
                <c:pt idx="16559">
                  <c:v>1.0001</c:v>
                </c:pt>
                <c:pt idx="16560">
                  <c:v>1E-4</c:v>
                </c:pt>
                <c:pt idx="16561">
                  <c:v>3.0001000000000002</c:v>
                </c:pt>
                <c:pt idx="16562">
                  <c:v>1.0001</c:v>
                </c:pt>
                <c:pt idx="16563">
                  <c:v>1E-4</c:v>
                </c:pt>
                <c:pt idx="16564">
                  <c:v>1.0001</c:v>
                </c:pt>
                <c:pt idx="16565">
                  <c:v>1.0001</c:v>
                </c:pt>
                <c:pt idx="16566">
                  <c:v>4.0000999999999998</c:v>
                </c:pt>
                <c:pt idx="16567">
                  <c:v>1.0001</c:v>
                </c:pt>
                <c:pt idx="16568">
                  <c:v>3.0001000000000002</c:v>
                </c:pt>
                <c:pt idx="16569">
                  <c:v>1.0001</c:v>
                </c:pt>
                <c:pt idx="16570">
                  <c:v>1.0001</c:v>
                </c:pt>
                <c:pt idx="16571">
                  <c:v>4.0000999999999998</c:v>
                </c:pt>
                <c:pt idx="16572">
                  <c:v>3.0001000000000002</c:v>
                </c:pt>
                <c:pt idx="16573">
                  <c:v>3.0001000000000002</c:v>
                </c:pt>
                <c:pt idx="16574">
                  <c:v>1E-4</c:v>
                </c:pt>
                <c:pt idx="16575">
                  <c:v>4.0000999999999998</c:v>
                </c:pt>
                <c:pt idx="16576">
                  <c:v>4.0000999999999998</c:v>
                </c:pt>
                <c:pt idx="16577">
                  <c:v>1.0001</c:v>
                </c:pt>
                <c:pt idx="16578">
                  <c:v>3.0001000000000002</c:v>
                </c:pt>
                <c:pt idx="16579">
                  <c:v>2.0001000000000002</c:v>
                </c:pt>
                <c:pt idx="16580">
                  <c:v>2.0001000000000002</c:v>
                </c:pt>
                <c:pt idx="16581">
                  <c:v>4.0000999999999998</c:v>
                </c:pt>
                <c:pt idx="16582">
                  <c:v>2.0001000000000002</c:v>
                </c:pt>
                <c:pt idx="16583">
                  <c:v>5.0000999999999998</c:v>
                </c:pt>
                <c:pt idx="16584">
                  <c:v>5.0000999999999998</c:v>
                </c:pt>
                <c:pt idx="16585">
                  <c:v>7.0000999999999998</c:v>
                </c:pt>
                <c:pt idx="16586">
                  <c:v>3.0001000000000002</c:v>
                </c:pt>
                <c:pt idx="16587">
                  <c:v>9.0000999999999998</c:v>
                </c:pt>
                <c:pt idx="16588">
                  <c:v>5.0000999999999998</c:v>
                </c:pt>
                <c:pt idx="16589">
                  <c:v>9.0000999999999998</c:v>
                </c:pt>
                <c:pt idx="16590">
                  <c:v>3.0001000000000002</c:v>
                </c:pt>
                <c:pt idx="16591">
                  <c:v>9.0000999999999998</c:v>
                </c:pt>
                <c:pt idx="16592">
                  <c:v>6.0000999999999998</c:v>
                </c:pt>
                <c:pt idx="16593">
                  <c:v>12.0001</c:v>
                </c:pt>
                <c:pt idx="16594">
                  <c:v>7.0000999999999998</c:v>
                </c:pt>
                <c:pt idx="16595">
                  <c:v>10.0001</c:v>
                </c:pt>
                <c:pt idx="16596">
                  <c:v>8.0000999999999998</c:v>
                </c:pt>
                <c:pt idx="16597">
                  <c:v>8.0000999999999998</c:v>
                </c:pt>
                <c:pt idx="16598">
                  <c:v>6.0000999999999998</c:v>
                </c:pt>
                <c:pt idx="16599">
                  <c:v>5.0000999999999998</c:v>
                </c:pt>
                <c:pt idx="16600">
                  <c:v>6.0000999999999998</c:v>
                </c:pt>
                <c:pt idx="16601">
                  <c:v>11.0001</c:v>
                </c:pt>
                <c:pt idx="16602">
                  <c:v>11.0001</c:v>
                </c:pt>
                <c:pt idx="16603">
                  <c:v>24.0001</c:v>
                </c:pt>
                <c:pt idx="16604">
                  <c:v>11.0001</c:v>
                </c:pt>
                <c:pt idx="16605">
                  <c:v>18.0001</c:v>
                </c:pt>
                <c:pt idx="16606">
                  <c:v>9.0000999999999998</c:v>
                </c:pt>
                <c:pt idx="16607">
                  <c:v>11.0001</c:v>
                </c:pt>
                <c:pt idx="16608">
                  <c:v>21.0001</c:v>
                </c:pt>
                <c:pt idx="16609">
                  <c:v>11.0001</c:v>
                </c:pt>
                <c:pt idx="16610">
                  <c:v>17.0001</c:v>
                </c:pt>
                <c:pt idx="16611">
                  <c:v>11.0001</c:v>
                </c:pt>
                <c:pt idx="16612">
                  <c:v>16.0001</c:v>
                </c:pt>
                <c:pt idx="16613">
                  <c:v>9.0000999999999998</c:v>
                </c:pt>
                <c:pt idx="16614">
                  <c:v>16.0001</c:v>
                </c:pt>
                <c:pt idx="16615">
                  <c:v>21.0001</c:v>
                </c:pt>
                <c:pt idx="16616">
                  <c:v>19.0001</c:v>
                </c:pt>
                <c:pt idx="16617">
                  <c:v>17.0001</c:v>
                </c:pt>
                <c:pt idx="16618">
                  <c:v>16.0001</c:v>
                </c:pt>
                <c:pt idx="16619">
                  <c:v>22.0001</c:v>
                </c:pt>
                <c:pt idx="16620">
                  <c:v>18.0001</c:v>
                </c:pt>
                <c:pt idx="16621">
                  <c:v>20.0001</c:v>
                </c:pt>
                <c:pt idx="16622">
                  <c:v>26.0001</c:v>
                </c:pt>
                <c:pt idx="16623">
                  <c:v>25.0001</c:v>
                </c:pt>
                <c:pt idx="16624">
                  <c:v>19.0001</c:v>
                </c:pt>
                <c:pt idx="16625">
                  <c:v>20.0001</c:v>
                </c:pt>
                <c:pt idx="16626">
                  <c:v>24.0001</c:v>
                </c:pt>
                <c:pt idx="16627">
                  <c:v>14.0001</c:v>
                </c:pt>
                <c:pt idx="16628">
                  <c:v>25.0001</c:v>
                </c:pt>
                <c:pt idx="16629">
                  <c:v>24.0001</c:v>
                </c:pt>
                <c:pt idx="16630">
                  <c:v>27.0001</c:v>
                </c:pt>
                <c:pt idx="16631">
                  <c:v>26.0001</c:v>
                </c:pt>
                <c:pt idx="16632">
                  <c:v>18.0001</c:v>
                </c:pt>
                <c:pt idx="16633">
                  <c:v>23.0001</c:v>
                </c:pt>
                <c:pt idx="16634">
                  <c:v>28.0001</c:v>
                </c:pt>
                <c:pt idx="16635">
                  <c:v>25.0001</c:v>
                </c:pt>
                <c:pt idx="16636">
                  <c:v>22.0001</c:v>
                </c:pt>
                <c:pt idx="16637">
                  <c:v>17.0001</c:v>
                </c:pt>
                <c:pt idx="16638">
                  <c:v>22.0001</c:v>
                </c:pt>
                <c:pt idx="16639">
                  <c:v>26.0001</c:v>
                </c:pt>
                <c:pt idx="16640">
                  <c:v>29.0001</c:v>
                </c:pt>
                <c:pt idx="16641">
                  <c:v>17.0001</c:v>
                </c:pt>
                <c:pt idx="16642">
                  <c:v>26.0001</c:v>
                </c:pt>
                <c:pt idx="16643">
                  <c:v>29.0001</c:v>
                </c:pt>
                <c:pt idx="16644">
                  <c:v>30.0001</c:v>
                </c:pt>
                <c:pt idx="16645">
                  <c:v>28.0001</c:v>
                </c:pt>
                <c:pt idx="16646">
                  <c:v>31.0001</c:v>
                </c:pt>
                <c:pt idx="16647">
                  <c:v>39.000100000000003</c:v>
                </c:pt>
                <c:pt idx="16648">
                  <c:v>29.0001</c:v>
                </c:pt>
                <c:pt idx="16649">
                  <c:v>40.000100000000003</c:v>
                </c:pt>
                <c:pt idx="16650">
                  <c:v>34.000100000000003</c:v>
                </c:pt>
                <c:pt idx="16651">
                  <c:v>21.0001</c:v>
                </c:pt>
                <c:pt idx="16652">
                  <c:v>34.000100000000003</c:v>
                </c:pt>
                <c:pt idx="16653">
                  <c:v>27.0001</c:v>
                </c:pt>
                <c:pt idx="16654">
                  <c:v>39.000100000000003</c:v>
                </c:pt>
                <c:pt idx="16655">
                  <c:v>37.000100000000003</c:v>
                </c:pt>
                <c:pt idx="16656">
                  <c:v>27.0001</c:v>
                </c:pt>
                <c:pt idx="16657">
                  <c:v>44.000100000000003</c:v>
                </c:pt>
                <c:pt idx="16658">
                  <c:v>43.000100000000003</c:v>
                </c:pt>
                <c:pt idx="16659">
                  <c:v>50.000100000000003</c:v>
                </c:pt>
                <c:pt idx="16660">
                  <c:v>49.000100000000003</c:v>
                </c:pt>
                <c:pt idx="16661">
                  <c:v>47.000100000000003</c:v>
                </c:pt>
                <c:pt idx="16662">
                  <c:v>40.000100000000003</c:v>
                </c:pt>
                <c:pt idx="16663">
                  <c:v>60.000100000000003</c:v>
                </c:pt>
                <c:pt idx="16664">
                  <c:v>48.000100000000003</c:v>
                </c:pt>
                <c:pt idx="16665">
                  <c:v>52.000100000000003</c:v>
                </c:pt>
                <c:pt idx="16666">
                  <c:v>45.000100000000003</c:v>
                </c:pt>
                <c:pt idx="16667">
                  <c:v>48.000100000000003</c:v>
                </c:pt>
                <c:pt idx="16668">
                  <c:v>55.000100000000003</c:v>
                </c:pt>
                <c:pt idx="16669">
                  <c:v>69.000100000000003</c:v>
                </c:pt>
                <c:pt idx="16670">
                  <c:v>48.000100000000003</c:v>
                </c:pt>
                <c:pt idx="16671">
                  <c:v>58.000100000000003</c:v>
                </c:pt>
                <c:pt idx="16672">
                  <c:v>70.000100000000003</c:v>
                </c:pt>
                <c:pt idx="16673">
                  <c:v>59.000100000000003</c:v>
                </c:pt>
                <c:pt idx="16674">
                  <c:v>86.000100000000003</c:v>
                </c:pt>
                <c:pt idx="16675">
                  <c:v>70.000100000000003</c:v>
                </c:pt>
                <c:pt idx="16676">
                  <c:v>84.000100000000003</c:v>
                </c:pt>
                <c:pt idx="16677">
                  <c:v>79.000100000000003</c:v>
                </c:pt>
                <c:pt idx="16678">
                  <c:v>73.000100000000003</c:v>
                </c:pt>
                <c:pt idx="16679">
                  <c:v>80.000100000000003</c:v>
                </c:pt>
                <c:pt idx="16680">
                  <c:v>77.000100000000003</c:v>
                </c:pt>
                <c:pt idx="16681">
                  <c:v>74.000100000000003</c:v>
                </c:pt>
                <c:pt idx="16682">
                  <c:v>85.000100000000003</c:v>
                </c:pt>
                <c:pt idx="16683">
                  <c:v>80.000100000000003</c:v>
                </c:pt>
                <c:pt idx="16684">
                  <c:v>92.000100000000003</c:v>
                </c:pt>
                <c:pt idx="16685">
                  <c:v>90.000100000000003</c:v>
                </c:pt>
                <c:pt idx="16686">
                  <c:v>69.000100000000003</c:v>
                </c:pt>
                <c:pt idx="16687">
                  <c:v>81.000100000000003</c:v>
                </c:pt>
                <c:pt idx="16688">
                  <c:v>81.000100000000003</c:v>
                </c:pt>
                <c:pt idx="16689">
                  <c:v>71.000100000000003</c:v>
                </c:pt>
                <c:pt idx="16690">
                  <c:v>79.000100000000003</c:v>
                </c:pt>
                <c:pt idx="16691">
                  <c:v>62.000100000000003</c:v>
                </c:pt>
                <c:pt idx="16692">
                  <c:v>68.000100000000003</c:v>
                </c:pt>
                <c:pt idx="16693">
                  <c:v>55.000100000000003</c:v>
                </c:pt>
                <c:pt idx="16694">
                  <c:v>51.000100000000003</c:v>
                </c:pt>
                <c:pt idx="16695">
                  <c:v>54.000100000000003</c:v>
                </c:pt>
                <c:pt idx="16696">
                  <c:v>42.000100000000003</c:v>
                </c:pt>
                <c:pt idx="16697">
                  <c:v>37.000100000000003</c:v>
                </c:pt>
                <c:pt idx="16698">
                  <c:v>40.000100000000003</c:v>
                </c:pt>
                <c:pt idx="16699">
                  <c:v>46.000100000000003</c:v>
                </c:pt>
                <c:pt idx="16700">
                  <c:v>36.000100000000003</c:v>
                </c:pt>
                <c:pt idx="16701">
                  <c:v>18.0001</c:v>
                </c:pt>
                <c:pt idx="16702">
                  <c:v>24.0001</c:v>
                </c:pt>
                <c:pt idx="16703">
                  <c:v>21.0001</c:v>
                </c:pt>
                <c:pt idx="16704">
                  <c:v>18.0001</c:v>
                </c:pt>
                <c:pt idx="16705">
                  <c:v>16.0001</c:v>
                </c:pt>
                <c:pt idx="16706">
                  <c:v>12.0001</c:v>
                </c:pt>
                <c:pt idx="16707">
                  <c:v>12.0001</c:v>
                </c:pt>
                <c:pt idx="16708">
                  <c:v>19.0001</c:v>
                </c:pt>
                <c:pt idx="16709">
                  <c:v>3.0001000000000002</c:v>
                </c:pt>
                <c:pt idx="16710">
                  <c:v>7.0000999999999998</c:v>
                </c:pt>
                <c:pt idx="16711">
                  <c:v>6.0000999999999998</c:v>
                </c:pt>
                <c:pt idx="16712">
                  <c:v>10.0001</c:v>
                </c:pt>
                <c:pt idx="16713">
                  <c:v>3.0001000000000002</c:v>
                </c:pt>
                <c:pt idx="16714">
                  <c:v>1.0001</c:v>
                </c:pt>
                <c:pt idx="16715">
                  <c:v>3.0001000000000002</c:v>
                </c:pt>
                <c:pt idx="16716">
                  <c:v>3.0001000000000002</c:v>
                </c:pt>
                <c:pt idx="16717">
                  <c:v>4.0000999999999998</c:v>
                </c:pt>
                <c:pt idx="16718">
                  <c:v>4.0000999999999998</c:v>
                </c:pt>
                <c:pt idx="16719">
                  <c:v>1E-4</c:v>
                </c:pt>
                <c:pt idx="16720">
                  <c:v>3.0001000000000002</c:v>
                </c:pt>
                <c:pt idx="16721">
                  <c:v>1E-4</c:v>
                </c:pt>
                <c:pt idx="16722">
                  <c:v>2.0001000000000002</c:v>
                </c:pt>
                <c:pt idx="16723">
                  <c:v>1.0001</c:v>
                </c:pt>
                <c:pt idx="16724">
                  <c:v>1.0001</c:v>
                </c:pt>
                <c:pt idx="16725">
                  <c:v>1E-4</c:v>
                </c:pt>
                <c:pt idx="16726">
                  <c:v>1.0001</c:v>
                </c:pt>
                <c:pt idx="16727">
                  <c:v>1.0001</c:v>
                </c:pt>
                <c:pt idx="16728">
                  <c:v>1.0001</c:v>
                </c:pt>
                <c:pt idx="16729">
                  <c:v>1E-4</c:v>
                </c:pt>
                <c:pt idx="16730">
                  <c:v>2.0001000000000002</c:v>
                </c:pt>
                <c:pt idx="16731">
                  <c:v>1E-4</c:v>
                </c:pt>
                <c:pt idx="16732">
                  <c:v>2.0001000000000002</c:v>
                </c:pt>
                <c:pt idx="16733">
                  <c:v>2.0001000000000002</c:v>
                </c:pt>
                <c:pt idx="16734">
                  <c:v>1E-4</c:v>
                </c:pt>
                <c:pt idx="16735">
                  <c:v>1E-4</c:v>
                </c:pt>
                <c:pt idx="16736">
                  <c:v>1E-4</c:v>
                </c:pt>
                <c:pt idx="16737">
                  <c:v>1E-4</c:v>
                </c:pt>
                <c:pt idx="16738">
                  <c:v>1.0001</c:v>
                </c:pt>
                <c:pt idx="16739">
                  <c:v>1.0001</c:v>
                </c:pt>
                <c:pt idx="16740">
                  <c:v>1E-4</c:v>
                </c:pt>
                <c:pt idx="16741">
                  <c:v>1.0001</c:v>
                </c:pt>
                <c:pt idx="16742">
                  <c:v>1E-4</c:v>
                </c:pt>
                <c:pt idx="16743">
                  <c:v>1E-4</c:v>
                </c:pt>
                <c:pt idx="16744">
                  <c:v>1E-4</c:v>
                </c:pt>
                <c:pt idx="16745">
                  <c:v>1E-4</c:v>
                </c:pt>
                <c:pt idx="16746">
                  <c:v>2.0001000000000002</c:v>
                </c:pt>
                <c:pt idx="16747">
                  <c:v>1.0001</c:v>
                </c:pt>
                <c:pt idx="16748">
                  <c:v>1.0001</c:v>
                </c:pt>
                <c:pt idx="16749">
                  <c:v>1E-4</c:v>
                </c:pt>
                <c:pt idx="16750">
                  <c:v>1E-4</c:v>
                </c:pt>
                <c:pt idx="16751">
                  <c:v>2.0001000000000002</c:v>
                </c:pt>
                <c:pt idx="16752">
                  <c:v>1.0001</c:v>
                </c:pt>
                <c:pt idx="16753">
                  <c:v>1E-4</c:v>
                </c:pt>
                <c:pt idx="16754">
                  <c:v>1E-4</c:v>
                </c:pt>
                <c:pt idx="16755">
                  <c:v>1.0001</c:v>
                </c:pt>
                <c:pt idx="16756">
                  <c:v>1E-4</c:v>
                </c:pt>
                <c:pt idx="16757">
                  <c:v>1.0001</c:v>
                </c:pt>
                <c:pt idx="16758">
                  <c:v>1.0001</c:v>
                </c:pt>
                <c:pt idx="16759">
                  <c:v>1E-4</c:v>
                </c:pt>
                <c:pt idx="16760">
                  <c:v>3.0001000000000002</c:v>
                </c:pt>
                <c:pt idx="16761">
                  <c:v>1E-4</c:v>
                </c:pt>
                <c:pt idx="16762">
                  <c:v>1E-4</c:v>
                </c:pt>
                <c:pt idx="16763">
                  <c:v>1E-4</c:v>
                </c:pt>
                <c:pt idx="16764">
                  <c:v>1E-4</c:v>
                </c:pt>
                <c:pt idx="16765">
                  <c:v>1E-4</c:v>
                </c:pt>
                <c:pt idx="16766">
                  <c:v>1E-4</c:v>
                </c:pt>
                <c:pt idx="16767">
                  <c:v>1E-4</c:v>
                </c:pt>
                <c:pt idx="16768">
                  <c:v>1E-4</c:v>
                </c:pt>
                <c:pt idx="16769">
                  <c:v>1E-4</c:v>
                </c:pt>
                <c:pt idx="16770">
                  <c:v>1E-4</c:v>
                </c:pt>
                <c:pt idx="16771">
                  <c:v>1E-4</c:v>
                </c:pt>
                <c:pt idx="16772">
                  <c:v>1.0001</c:v>
                </c:pt>
                <c:pt idx="16773">
                  <c:v>1E-4</c:v>
                </c:pt>
                <c:pt idx="16774">
                  <c:v>1.0001</c:v>
                </c:pt>
                <c:pt idx="16775">
                  <c:v>1E-4</c:v>
                </c:pt>
                <c:pt idx="16776">
                  <c:v>2.0001000000000002</c:v>
                </c:pt>
                <c:pt idx="16777">
                  <c:v>1E-4</c:v>
                </c:pt>
                <c:pt idx="16778">
                  <c:v>1E-4</c:v>
                </c:pt>
                <c:pt idx="16779">
                  <c:v>1.0001</c:v>
                </c:pt>
                <c:pt idx="16780">
                  <c:v>1E-4</c:v>
                </c:pt>
                <c:pt idx="16781">
                  <c:v>1E-4</c:v>
                </c:pt>
                <c:pt idx="16782">
                  <c:v>1E-4</c:v>
                </c:pt>
                <c:pt idx="16783">
                  <c:v>1E-4</c:v>
                </c:pt>
                <c:pt idx="16784">
                  <c:v>1E-4</c:v>
                </c:pt>
                <c:pt idx="16785">
                  <c:v>1.0001</c:v>
                </c:pt>
                <c:pt idx="16786">
                  <c:v>1E-4</c:v>
                </c:pt>
                <c:pt idx="16787">
                  <c:v>1.0001</c:v>
                </c:pt>
                <c:pt idx="16788">
                  <c:v>1E-4</c:v>
                </c:pt>
                <c:pt idx="16789">
                  <c:v>1E-4</c:v>
                </c:pt>
                <c:pt idx="16790">
                  <c:v>1.0001</c:v>
                </c:pt>
                <c:pt idx="16791">
                  <c:v>1E-4</c:v>
                </c:pt>
                <c:pt idx="16792">
                  <c:v>1E-4</c:v>
                </c:pt>
                <c:pt idx="16793">
                  <c:v>1E-4</c:v>
                </c:pt>
                <c:pt idx="16794">
                  <c:v>1E-4</c:v>
                </c:pt>
                <c:pt idx="16795">
                  <c:v>1E-4</c:v>
                </c:pt>
                <c:pt idx="16796">
                  <c:v>1E-4</c:v>
                </c:pt>
                <c:pt idx="16797">
                  <c:v>1E-4</c:v>
                </c:pt>
                <c:pt idx="16798">
                  <c:v>1E-4</c:v>
                </c:pt>
                <c:pt idx="16799">
                  <c:v>1.0001</c:v>
                </c:pt>
                <c:pt idx="16800">
                  <c:v>1E-4</c:v>
                </c:pt>
                <c:pt idx="16801">
                  <c:v>1E-4</c:v>
                </c:pt>
                <c:pt idx="16802">
                  <c:v>1.0001</c:v>
                </c:pt>
                <c:pt idx="16803">
                  <c:v>1.0001</c:v>
                </c:pt>
                <c:pt idx="16804">
                  <c:v>1.0001</c:v>
                </c:pt>
                <c:pt idx="16805">
                  <c:v>3.0001000000000002</c:v>
                </c:pt>
                <c:pt idx="16806">
                  <c:v>1E-4</c:v>
                </c:pt>
                <c:pt idx="16807">
                  <c:v>2.0001000000000002</c:v>
                </c:pt>
                <c:pt idx="16808">
                  <c:v>1.0001</c:v>
                </c:pt>
                <c:pt idx="16809">
                  <c:v>2.0001000000000002</c:v>
                </c:pt>
                <c:pt idx="16810">
                  <c:v>1.0001</c:v>
                </c:pt>
                <c:pt idx="16811">
                  <c:v>1.0001</c:v>
                </c:pt>
                <c:pt idx="16812">
                  <c:v>2.0001000000000002</c:v>
                </c:pt>
                <c:pt idx="16813">
                  <c:v>1.0001</c:v>
                </c:pt>
                <c:pt idx="16814">
                  <c:v>2.0001000000000002</c:v>
                </c:pt>
                <c:pt idx="16815">
                  <c:v>2.0001000000000002</c:v>
                </c:pt>
                <c:pt idx="16816">
                  <c:v>2.0001000000000002</c:v>
                </c:pt>
                <c:pt idx="16817">
                  <c:v>2.0001000000000002</c:v>
                </c:pt>
                <c:pt idx="16818">
                  <c:v>1.0001</c:v>
                </c:pt>
                <c:pt idx="16819">
                  <c:v>1E-4</c:v>
                </c:pt>
                <c:pt idx="16820">
                  <c:v>2.0001000000000002</c:v>
                </c:pt>
                <c:pt idx="16821">
                  <c:v>1.0001</c:v>
                </c:pt>
                <c:pt idx="16822">
                  <c:v>1.0001</c:v>
                </c:pt>
                <c:pt idx="16823">
                  <c:v>1E-4</c:v>
                </c:pt>
                <c:pt idx="16824">
                  <c:v>1E-4</c:v>
                </c:pt>
                <c:pt idx="16825">
                  <c:v>1.0001</c:v>
                </c:pt>
                <c:pt idx="16826">
                  <c:v>1.0001</c:v>
                </c:pt>
                <c:pt idx="16827">
                  <c:v>1E-4</c:v>
                </c:pt>
                <c:pt idx="16828">
                  <c:v>1E-4</c:v>
                </c:pt>
                <c:pt idx="16829">
                  <c:v>1.0001</c:v>
                </c:pt>
                <c:pt idx="16830">
                  <c:v>1.0001</c:v>
                </c:pt>
                <c:pt idx="16831">
                  <c:v>1E-4</c:v>
                </c:pt>
                <c:pt idx="16832">
                  <c:v>1.0001</c:v>
                </c:pt>
                <c:pt idx="16833">
                  <c:v>1E-4</c:v>
                </c:pt>
                <c:pt idx="16834">
                  <c:v>1.0001</c:v>
                </c:pt>
                <c:pt idx="16835">
                  <c:v>1E-4</c:v>
                </c:pt>
                <c:pt idx="16836">
                  <c:v>1.0001</c:v>
                </c:pt>
                <c:pt idx="16837">
                  <c:v>1E-4</c:v>
                </c:pt>
                <c:pt idx="16838">
                  <c:v>1.0001</c:v>
                </c:pt>
                <c:pt idx="16839">
                  <c:v>1.0001</c:v>
                </c:pt>
                <c:pt idx="16840">
                  <c:v>1E-4</c:v>
                </c:pt>
                <c:pt idx="16841">
                  <c:v>1E-4</c:v>
                </c:pt>
                <c:pt idx="16842">
                  <c:v>1E-4</c:v>
                </c:pt>
                <c:pt idx="16843">
                  <c:v>1E-4</c:v>
                </c:pt>
                <c:pt idx="16844">
                  <c:v>1.0001</c:v>
                </c:pt>
                <c:pt idx="16845">
                  <c:v>1.0001</c:v>
                </c:pt>
                <c:pt idx="16846">
                  <c:v>1.0001</c:v>
                </c:pt>
                <c:pt idx="16847">
                  <c:v>1E-4</c:v>
                </c:pt>
                <c:pt idx="16848">
                  <c:v>1E-4</c:v>
                </c:pt>
                <c:pt idx="16849">
                  <c:v>2.0001000000000002</c:v>
                </c:pt>
                <c:pt idx="16850">
                  <c:v>1E-4</c:v>
                </c:pt>
                <c:pt idx="16851">
                  <c:v>2.0001000000000002</c:v>
                </c:pt>
                <c:pt idx="16852">
                  <c:v>1.0001</c:v>
                </c:pt>
                <c:pt idx="16853">
                  <c:v>1.0001</c:v>
                </c:pt>
                <c:pt idx="16854">
                  <c:v>2.0001000000000002</c:v>
                </c:pt>
                <c:pt idx="16855">
                  <c:v>1.0001</c:v>
                </c:pt>
                <c:pt idx="16856">
                  <c:v>1E-4</c:v>
                </c:pt>
                <c:pt idx="16857">
                  <c:v>1E-4</c:v>
                </c:pt>
                <c:pt idx="16858">
                  <c:v>1E-4</c:v>
                </c:pt>
                <c:pt idx="16859">
                  <c:v>1E-4</c:v>
                </c:pt>
                <c:pt idx="16860">
                  <c:v>1E-4</c:v>
                </c:pt>
                <c:pt idx="16861">
                  <c:v>1.0001</c:v>
                </c:pt>
                <c:pt idx="16862">
                  <c:v>1E-4</c:v>
                </c:pt>
                <c:pt idx="16863">
                  <c:v>1E-4</c:v>
                </c:pt>
                <c:pt idx="16864">
                  <c:v>1E-4</c:v>
                </c:pt>
                <c:pt idx="16865">
                  <c:v>1E-4</c:v>
                </c:pt>
                <c:pt idx="16866">
                  <c:v>2.0001000000000002</c:v>
                </c:pt>
                <c:pt idx="16867">
                  <c:v>1E-4</c:v>
                </c:pt>
                <c:pt idx="16868">
                  <c:v>2.0001000000000002</c:v>
                </c:pt>
                <c:pt idx="16869">
                  <c:v>1.0001</c:v>
                </c:pt>
                <c:pt idx="16870">
                  <c:v>1E-4</c:v>
                </c:pt>
                <c:pt idx="16871">
                  <c:v>1E-4</c:v>
                </c:pt>
                <c:pt idx="16872">
                  <c:v>2.0001000000000002</c:v>
                </c:pt>
                <c:pt idx="16873">
                  <c:v>2.0001000000000002</c:v>
                </c:pt>
                <c:pt idx="16874">
                  <c:v>2.0001000000000002</c:v>
                </c:pt>
                <c:pt idx="16875">
                  <c:v>1E-4</c:v>
                </c:pt>
                <c:pt idx="16876">
                  <c:v>1.0001</c:v>
                </c:pt>
                <c:pt idx="16877">
                  <c:v>1.0001</c:v>
                </c:pt>
                <c:pt idx="16878">
                  <c:v>4.0000999999999998</c:v>
                </c:pt>
                <c:pt idx="16879">
                  <c:v>4.0000999999999998</c:v>
                </c:pt>
                <c:pt idx="16880">
                  <c:v>3.0001000000000002</c:v>
                </c:pt>
                <c:pt idx="16881">
                  <c:v>4.0000999999999998</c:v>
                </c:pt>
                <c:pt idx="16882">
                  <c:v>1.0001</c:v>
                </c:pt>
                <c:pt idx="16883">
                  <c:v>3.0001000000000002</c:v>
                </c:pt>
                <c:pt idx="16884">
                  <c:v>4.0000999999999998</c:v>
                </c:pt>
                <c:pt idx="16885">
                  <c:v>4.0000999999999998</c:v>
                </c:pt>
                <c:pt idx="16886">
                  <c:v>3.0001000000000002</c:v>
                </c:pt>
                <c:pt idx="16887">
                  <c:v>2.0001000000000002</c:v>
                </c:pt>
                <c:pt idx="16888">
                  <c:v>4.0000999999999998</c:v>
                </c:pt>
                <c:pt idx="16889">
                  <c:v>8.0000999999999998</c:v>
                </c:pt>
                <c:pt idx="16890">
                  <c:v>5.0000999999999998</c:v>
                </c:pt>
                <c:pt idx="16891">
                  <c:v>6.0000999999999998</c:v>
                </c:pt>
                <c:pt idx="16892">
                  <c:v>4.0000999999999998</c:v>
                </c:pt>
                <c:pt idx="16893">
                  <c:v>7.0000999999999998</c:v>
                </c:pt>
                <c:pt idx="16894">
                  <c:v>5.0000999999999998</c:v>
                </c:pt>
                <c:pt idx="16895">
                  <c:v>9.0000999999999998</c:v>
                </c:pt>
                <c:pt idx="16896">
                  <c:v>2.0001000000000002</c:v>
                </c:pt>
                <c:pt idx="16897">
                  <c:v>9.0000999999999998</c:v>
                </c:pt>
                <c:pt idx="16898">
                  <c:v>7.0000999999999998</c:v>
                </c:pt>
                <c:pt idx="16899">
                  <c:v>7.0000999999999998</c:v>
                </c:pt>
                <c:pt idx="16900">
                  <c:v>10.0001</c:v>
                </c:pt>
                <c:pt idx="16901">
                  <c:v>6.0000999999999998</c:v>
                </c:pt>
                <c:pt idx="16902">
                  <c:v>7.0000999999999998</c:v>
                </c:pt>
                <c:pt idx="16903">
                  <c:v>9.0000999999999998</c:v>
                </c:pt>
                <c:pt idx="16904">
                  <c:v>6.0000999999999998</c:v>
                </c:pt>
                <c:pt idx="16905">
                  <c:v>7.0000999999999998</c:v>
                </c:pt>
                <c:pt idx="16906">
                  <c:v>6.0000999999999998</c:v>
                </c:pt>
                <c:pt idx="16907">
                  <c:v>12.0001</c:v>
                </c:pt>
                <c:pt idx="16908">
                  <c:v>6.0000999999999998</c:v>
                </c:pt>
                <c:pt idx="16909">
                  <c:v>10.0001</c:v>
                </c:pt>
                <c:pt idx="16910">
                  <c:v>9.0000999999999998</c:v>
                </c:pt>
                <c:pt idx="16911">
                  <c:v>5.0000999999999998</c:v>
                </c:pt>
                <c:pt idx="16912">
                  <c:v>7.0000999999999998</c:v>
                </c:pt>
                <c:pt idx="16913">
                  <c:v>15.0001</c:v>
                </c:pt>
                <c:pt idx="16914">
                  <c:v>6.0000999999999998</c:v>
                </c:pt>
                <c:pt idx="16915">
                  <c:v>12.0001</c:v>
                </c:pt>
                <c:pt idx="16916">
                  <c:v>8.0000999999999998</c:v>
                </c:pt>
                <c:pt idx="16917">
                  <c:v>11.0001</c:v>
                </c:pt>
                <c:pt idx="16918">
                  <c:v>13.0001</c:v>
                </c:pt>
                <c:pt idx="16919">
                  <c:v>15.0001</c:v>
                </c:pt>
                <c:pt idx="16920">
                  <c:v>9.0000999999999998</c:v>
                </c:pt>
                <c:pt idx="16921">
                  <c:v>7.0000999999999998</c:v>
                </c:pt>
                <c:pt idx="16922">
                  <c:v>12.0001</c:v>
                </c:pt>
                <c:pt idx="16923">
                  <c:v>14.0001</c:v>
                </c:pt>
                <c:pt idx="16924">
                  <c:v>11.0001</c:v>
                </c:pt>
                <c:pt idx="16925">
                  <c:v>11.0001</c:v>
                </c:pt>
                <c:pt idx="16926">
                  <c:v>13.0001</c:v>
                </c:pt>
                <c:pt idx="16927">
                  <c:v>14.0001</c:v>
                </c:pt>
                <c:pt idx="16928">
                  <c:v>12.0001</c:v>
                </c:pt>
                <c:pt idx="16929">
                  <c:v>11.0001</c:v>
                </c:pt>
                <c:pt idx="16930">
                  <c:v>12.0001</c:v>
                </c:pt>
                <c:pt idx="16931">
                  <c:v>11.0001</c:v>
                </c:pt>
                <c:pt idx="16932">
                  <c:v>13.0001</c:v>
                </c:pt>
                <c:pt idx="16933">
                  <c:v>14.0001</c:v>
                </c:pt>
                <c:pt idx="16934">
                  <c:v>11.0001</c:v>
                </c:pt>
                <c:pt idx="16935">
                  <c:v>12.0001</c:v>
                </c:pt>
                <c:pt idx="16936">
                  <c:v>17.0001</c:v>
                </c:pt>
                <c:pt idx="16937">
                  <c:v>14.0001</c:v>
                </c:pt>
                <c:pt idx="16938">
                  <c:v>22.0001</c:v>
                </c:pt>
                <c:pt idx="16939">
                  <c:v>19.0001</c:v>
                </c:pt>
                <c:pt idx="16940">
                  <c:v>16.0001</c:v>
                </c:pt>
                <c:pt idx="16941">
                  <c:v>15.0001</c:v>
                </c:pt>
                <c:pt idx="16942">
                  <c:v>18.0001</c:v>
                </c:pt>
                <c:pt idx="16943">
                  <c:v>20.0001</c:v>
                </c:pt>
                <c:pt idx="16944">
                  <c:v>25.0001</c:v>
                </c:pt>
                <c:pt idx="16945">
                  <c:v>18.0001</c:v>
                </c:pt>
                <c:pt idx="16946">
                  <c:v>36.000100000000003</c:v>
                </c:pt>
                <c:pt idx="16947">
                  <c:v>22.0001</c:v>
                </c:pt>
                <c:pt idx="16948">
                  <c:v>33.000100000000003</c:v>
                </c:pt>
                <c:pt idx="16949">
                  <c:v>40.000100000000003</c:v>
                </c:pt>
                <c:pt idx="16950">
                  <c:v>22.0001</c:v>
                </c:pt>
                <c:pt idx="16951">
                  <c:v>33.000100000000003</c:v>
                </c:pt>
                <c:pt idx="16952">
                  <c:v>35.000100000000003</c:v>
                </c:pt>
                <c:pt idx="16953">
                  <c:v>25.0001</c:v>
                </c:pt>
                <c:pt idx="16954">
                  <c:v>32.000100000000003</c:v>
                </c:pt>
                <c:pt idx="16955">
                  <c:v>36.000100000000003</c:v>
                </c:pt>
                <c:pt idx="16956">
                  <c:v>46.000100000000003</c:v>
                </c:pt>
                <c:pt idx="16957">
                  <c:v>38.000100000000003</c:v>
                </c:pt>
                <c:pt idx="16958">
                  <c:v>40.000100000000003</c:v>
                </c:pt>
                <c:pt idx="16959">
                  <c:v>45.000100000000003</c:v>
                </c:pt>
                <c:pt idx="16960">
                  <c:v>38.000100000000003</c:v>
                </c:pt>
                <c:pt idx="16961">
                  <c:v>40.000100000000003</c:v>
                </c:pt>
                <c:pt idx="16962">
                  <c:v>33.000100000000003</c:v>
                </c:pt>
                <c:pt idx="16963">
                  <c:v>35.000100000000003</c:v>
                </c:pt>
                <c:pt idx="16964">
                  <c:v>39.000100000000003</c:v>
                </c:pt>
                <c:pt idx="16965">
                  <c:v>35.000100000000003</c:v>
                </c:pt>
                <c:pt idx="16966">
                  <c:v>47.000100000000003</c:v>
                </c:pt>
                <c:pt idx="16967">
                  <c:v>37.000100000000003</c:v>
                </c:pt>
                <c:pt idx="16968">
                  <c:v>35.000100000000003</c:v>
                </c:pt>
                <c:pt idx="16969">
                  <c:v>37.000100000000003</c:v>
                </c:pt>
                <c:pt idx="16970">
                  <c:v>34.000100000000003</c:v>
                </c:pt>
                <c:pt idx="16971">
                  <c:v>40.000100000000003</c:v>
                </c:pt>
                <c:pt idx="16972">
                  <c:v>37.000100000000003</c:v>
                </c:pt>
                <c:pt idx="16973">
                  <c:v>37.000100000000003</c:v>
                </c:pt>
                <c:pt idx="16974">
                  <c:v>45.000100000000003</c:v>
                </c:pt>
                <c:pt idx="16975">
                  <c:v>29.0001</c:v>
                </c:pt>
                <c:pt idx="16976">
                  <c:v>45.000100000000003</c:v>
                </c:pt>
                <c:pt idx="16977">
                  <c:v>35.000100000000003</c:v>
                </c:pt>
                <c:pt idx="16978">
                  <c:v>56.000100000000003</c:v>
                </c:pt>
                <c:pt idx="16979">
                  <c:v>46.000100000000003</c:v>
                </c:pt>
                <c:pt idx="16980">
                  <c:v>39.000100000000003</c:v>
                </c:pt>
                <c:pt idx="16981">
                  <c:v>39.000100000000003</c:v>
                </c:pt>
                <c:pt idx="16982">
                  <c:v>34.000100000000003</c:v>
                </c:pt>
                <c:pt idx="16983">
                  <c:v>39.000100000000003</c:v>
                </c:pt>
                <c:pt idx="16984">
                  <c:v>36.000100000000003</c:v>
                </c:pt>
                <c:pt idx="16985">
                  <c:v>35.000100000000003</c:v>
                </c:pt>
                <c:pt idx="16986">
                  <c:v>40.000100000000003</c:v>
                </c:pt>
                <c:pt idx="16987">
                  <c:v>44.000100000000003</c:v>
                </c:pt>
                <c:pt idx="16988">
                  <c:v>48.000100000000003</c:v>
                </c:pt>
                <c:pt idx="16989">
                  <c:v>40.000100000000003</c:v>
                </c:pt>
                <c:pt idx="16990">
                  <c:v>44.000100000000003</c:v>
                </c:pt>
                <c:pt idx="16991">
                  <c:v>49.000100000000003</c:v>
                </c:pt>
              </c:numCache>
            </c:numRef>
          </c:yVal>
          <c:smooth val="0"/>
          <c:extLst>
            <c:ext xmlns:c16="http://schemas.microsoft.com/office/drawing/2014/chart" uri="{C3380CC4-5D6E-409C-BE32-E72D297353CC}">
              <c16:uniqueId val="{00000000-E0D6-4B3E-B986-D4AC9C6001E9}"/>
            </c:ext>
          </c:extLst>
        </c:ser>
        <c:ser>
          <c:idx val="1"/>
          <c:order val="1"/>
          <c:spPr>
            <a:ln w="12700">
              <a:solidFill>
                <a:srgbClr val="FF00FF"/>
              </a:solidFill>
              <a:prstDash val="solid"/>
            </a:ln>
          </c:spPr>
          <c:marker>
            <c:symbol val="none"/>
          </c:marker>
          <c:xVal>
            <c:numRef>
              <c:f>spc!$H$95:$H$195</c:f>
              <c:numCache>
                <c:formatCode>0.000_ </c:formatCode>
                <c:ptCount val="101"/>
                <c:pt idx="0">
                  <c:v>599.5</c:v>
                </c:pt>
                <c:pt idx="1">
                  <c:v>599.51</c:v>
                </c:pt>
                <c:pt idx="2">
                  <c:v>599.52</c:v>
                </c:pt>
                <c:pt idx="3">
                  <c:v>599.53</c:v>
                </c:pt>
                <c:pt idx="4">
                  <c:v>599.54</c:v>
                </c:pt>
                <c:pt idx="5">
                  <c:v>599.54999999999995</c:v>
                </c:pt>
                <c:pt idx="6">
                  <c:v>599.55999999999995</c:v>
                </c:pt>
                <c:pt idx="7">
                  <c:v>599.56999999999994</c:v>
                </c:pt>
                <c:pt idx="8">
                  <c:v>599.57999999999993</c:v>
                </c:pt>
                <c:pt idx="9">
                  <c:v>599.58999999999992</c:v>
                </c:pt>
                <c:pt idx="10">
                  <c:v>599.59999999999991</c:v>
                </c:pt>
                <c:pt idx="11">
                  <c:v>599.6099999999999</c:v>
                </c:pt>
                <c:pt idx="12">
                  <c:v>599.61999999999989</c:v>
                </c:pt>
                <c:pt idx="13">
                  <c:v>599.62999999999988</c:v>
                </c:pt>
                <c:pt idx="14">
                  <c:v>599.63999999999987</c:v>
                </c:pt>
                <c:pt idx="15">
                  <c:v>599.64999999999986</c:v>
                </c:pt>
                <c:pt idx="16">
                  <c:v>599.65999999999985</c:v>
                </c:pt>
                <c:pt idx="17">
                  <c:v>599.66999999999985</c:v>
                </c:pt>
                <c:pt idx="18">
                  <c:v>599.67999999999984</c:v>
                </c:pt>
                <c:pt idx="19">
                  <c:v>599.68999999999983</c:v>
                </c:pt>
                <c:pt idx="20">
                  <c:v>599.69999999999982</c:v>
                </c:pt>
                <c:pt idx="21">
                  <c:v>599.70999999999981</c:v>
                </c:pt>
                <c:pt idx="22">
                  <c:v>599.7199999999998</c:v>
                </c:pt>
                <c:pt idx="23">
                  <c:v>599.72999999999979</c:v>
                </c:pt>
                <c:pt idx="24">
                  <c:v>599.73999999999978</c:v>
                </c:pt>
                <c:pt idx="25">
                  <c:v>599.74999999999977</c:v>
                </c:pt>
                <c:pt idx="26">
                  <c:v>599.75999999999976</c:v>
                </c:pt>
                <c:pt idx="27">
                  <c:v>599.76999999999975</c:v>
                </c:pt>
                <c:pt idx="28">
                  <c:v>599.77999999999975</c:v>
                </c:pt>
                <c:pt idx="29">
                  <c:v>599.78999999999974</c:v>
                </c:pt>
                <c:pt idx="30">
                  <c:v>599.79999999999973</c:v>
                </c:pt>
                <c:pt idx="31">
                  <c:v>599.80999999999972</c:v>
                </c:pt>
                <c:pt idx="32">
                  <c:v>599.81999999999971</c:v>
                </c:pt>
                <c:pt idx="33">
                  <c:v>599.8299999999997</c:v>
                </c:pt>
                <c:pt idx="34">
                  <c:v>599.83999999999969</c:v>
                </c:pt>
                <c:pt idx="35">
                  <c:v>599.84999999999968</c:v>
                </c:pt>
                <c:pt idx="36">
                  <c:v>599.85999999999967</c:v>
                </c:pt>
                <c:pt idx="37">
                  <c:v>599.86999999999966</c:v>
                </c:pt>
                <c:pt idx="38">
                  <c:v>599.87999999999965</c:v>
                </c:pt>
                <c:pt idx="39">
                  <c:v>599.88999999999965</c:v>
                </c:pt>
                <c:pt idx="40">
                  <c:v>599.89999999999964</c:v>
                </c:pt>
                <c:pt idx="41">
                  <c:v>599.90999999999963</c:v>
                </c:pt>
                <c:pt idx="42">
                  <c:v>599.91999999999962</c:v>
                </c:pt>
                <c:pt idx="43">
                  <c:v>599.92999999999961</c:v>
                </c:pt>
                <c:pt idx="44">
                  <c:v>599.9399999999996</c:v>
                </c:pt>
                <c:pt idx="45">
                  <c:v>599.94999999999959</c:v>
                </c:pt>
                <c:pt idx="46">
                  <c:v>599.95999999999958</c:v>
                </c:pt>
                <c:pt idx="47">
                  <c:v>599.96999999999957</c:v>
                </c:pt>
                <c:pt idx="48">
                  <c:v>599.97999999999956</c:v>
                </c:pt>
                <c:pt idx="49">
                  <c:v>599.98999999999955</c:v>
                </c:pt>
                <c:pt idx="50">
                  <c:v>599.99999999999955</c:v>
                </c:pt>
                <c:pt idx="51">
                  <c:v>600.00999999999954</c:v>
                </c:pt>
                <c:pt idx="52">
                  <c:v>600.01999999999953</c:v>
                </c:pt>
                <c:pt idx="53">
                  <c:v>600.02999999999952</c:v>
                </c:pt>
                <c:pt idx="54">
                  <c:v>600.03999999999951</c:v>
                </c:pt>
                <c:pt idx="55">
                  <c:v>600.0499999999995</c:v>
                </c:pt>
                <c:pt idx="56">
                  <c:v>600.05999999999949</c:v>
                </c:pt>
                <c:pt idx="57">
                  <c:v>600.06999999999948</c:v>
                </c:pt>
                <c:pt idx="58">
                  <c:v>600.07999999999947</c:v>
                </c:pt>
                <c:pt idx="59">
                  <c:v>600.08999999999946</c:v>
                </c:pt>
                <c:pt idx="60">
                  <c:v>600.09999999999945</c:v>
                </c:pt>
                <c:pt idx="61">
                  <c:v>600.10999999999945</c:v>
                </c:pt>
                <c:pt idx="62">
                  <c:v>600.11999999999944</c:v>
                </c:pt>
                <c:pt idx="63">
                  <c:v>600.12999999999943</c:v>
                </c:pt>
                <c:pt idx="64">
                  <c:v>600.13999999999942</c:v>
                </c:pt>
                <c:pt idx="65">
                  <c:v>600.14999999999941</c:v>
                </c:pt>
                <c:pt idx="66">
                  <c:v>600.1599999999994</c:v>
                </c:pt>
                <c:pt idx="67">
                  <c:v>600.16999999999939</c:v>
                </c:pt>
                <c:pt idx="68">
                  <c:v>600.17999999999938</c:v>
                </c:pt>
                <c:pt idx="69">
                  <c:v>600.18999999999937</c:v>
                </c:pt>
                <c:pt idx="70">
                  <c:v>600.19999999999936</c:v>
                </c:pt>
                <c:pt idx="71">
                  <c:v>600.20999999999935</c:v>
                </c:pt>
                <c:pt idx="72">
                  <c:v>600.21999999999935</c:v>
                </c:pt>
                <c:pt idx="73">
                  <c:v>600.22999999999934</c:v>
                </c:pt>
                <c:pt idx="74">
                  <c:v>600.23999999999933</c:v>
                </c:pt>
                <c:pt idx="75">
                  <c:v>600.24999999999932</c:v>
                </c:pt>
                <c:pt idx="76">
                  <c:v>600.25999999999931</c:v>
                </c:pt>
                <c:pt idx="77">
                  <c:v>600.2699999999993</c:v>
                </c:pt>
                <c:pt idx="78">
                  <c:v>600.27999999999929</c:v>
                </c:pt>
                <c:pt idx="79">
                  <c:v>600.28999999999928</c:v>
                </c:pt>
                <c:pt idx="80">
                  <c:v>600.29999999999927</c:v>
                </c:pt>
                <c:pt idx="81">
                  <c:v>600.30999999999926</c:v>
                </c:pt>
                <c:pt idx="82">
                  <c:v>600.31999999999925</c:v>
                </c:pt>
                <c:pt idx="83">
                  <c:v>600.32999999999925</c:v>
                </c:pt>
                <c:pt idx="84">
                  <c:v>600.33999999999924</c:v>
                </c:pt>
                <c:pt idx="85">
                  <c:v>600.34999999999923</c:v>
                </c:pt>
                <c:pt idx="86">
                  <c:v>600.35999999999922</c:v>
                </c:pt>
                <c:pt idx="87">
                  <c:v>600.36999999999921</c:v>
                </c:pt>
                <c:pt idx="88">
                  <c:v>600.3799999999992</c:v>
                </c:pt>
                <c:pt idx="89">
                  <c:v>600.38999999999919</c:v>
                </c:pt>
                <c:pt idx="90">
                  <c:v>600.39999999999918</c:v>
                </c:pt>
                <c:pt idx="91">
                  <c:v>600.40999999999917</c:v>
                </c:pt>
                <c:pt idx="92">
                  <c:v>600.41999999999916</c:v>
                </c:pt>
                <c:pt idx="93">
                  <c:v>600.42999999999915</c:v>
                </c:pt>
                <c:pt idx="94">
                  <c:v>600.43999999999915</c:v>
                </c:pt>
                <c:pt idx="95">
                  <c:v>600.44999999999914</c:v>
                </c:pt>
                <c:pt idx="96">
                  <c:v>600.45999999999913</c:v>
                </c:pt>
                <c:pt idx="97">
                  <c:v>600.46999999999912</c:v>
                </c:pt>
                <c:pt idx="98">
                  <c:v>600.47999999999911</c:v>
                </c:pt>
                <c:pt idx="99">
                  <c:v>600.4899999999991</c:v>
                </c:pt>
                <c:pt idx="100">
                  <c:v>600.49999999999909</c:v>
                </c:pt>
              </c:numCache>
            </c:numRef>
          </c:xVal>
          <c:yVal>
            <c:numRef>
              <c:f>spc!$I$95:$I$195</c:f>
              <c:numCache>
                <c:formatCode>0_ </c:formatCode>
                <c:ptCount val="101"/>
                <c:pt idx="0">
                  <c:v>2.251245715434322E-9</c:v>
                </c:pt>
                <c:pt idx="1">
                  <c:v>6.1822840832373701E-9</c:v>
                </c:pt>
                <c:pt idx="2">
                  <c:v>1.6634580883791919E-8</c:v>
                </c:pt>
                <c:pt idx="3">
                  <c:v>4.3854242718758702E-8</c:v>
                </c:pt>
                <c:pt idx="4">
                  <c:v>1.1327868950548088E-7</c:v>
                </c:pt>
                <c:pt idx="5">
                  <c:v>2.8669601975112849E-7</c:v>
                </c:pt>
                <c:pt idx="6">
                  <c:v>7.1093837697336709E-7</c:v>
                </c:pt>
                <c:pt idx="7">
                  <c:v>1.7273450528283931E-6</c:v>
                </c:pt>
                <c:pt idx="8">
                  <c:v>4.1120945310467703E-6</c:v>
                </c:pt>
                <c:pt idx="9">
                  <c:v>9.5914424787169121E-6</c:v>
                </c:pt>
                <c:pt idx="10">
                  <c:v>2.1920053542526265E-5</c:v>
                </c:pt>
                <c:pt idx="11">
                  <c:v>4.9083569907019598E-5</c:v>
                </c:pt>
                <c:pt idx="12">
                  <c:v>1.0768805191223776E-4</c:v>
                </c:pt>
                <c:pt idx="13">
                  <c:v>2.3149187179002736E-4</c:v>
                </c:pt>
                <c:pt idx="14">
                  <c:v>4.8757431557989073E-4</c:v>
                </c:pt>
                <c:pt idx="15">
                  <c:v>1.0061963564514374E-3</c:v>
                </c:pt>
                <c:pt idx="16">
                  <c:v>2.0345178673908549E-3</c:v>
                </c:pt>
                <c:pt idx="17">
                  <c:v>4.0306688906352386E-3</c:v>
                </c:pt>
                <c:pt idx="18">
                  <c:v>7.8240134056575573E-3</c:v>
                </c:pt>
                <c:pt idx="19">
                  <c:v>1.4880546992678986E-2</c:v>
                </c:pt>
                <c:pt idx="20">
                  <c:v>2.7729692446998213E-2</c:v>
                </c:pt>
                <c:pt idx="21">
                  <c:v>5.0630015134634117E-2</c:v>
                </c:pt>
                <c:pt idx="22">
                  <c:v>9.0574909532642675E-2</c:v>
                </c:pt>
                <c:pt idx="23">
                  <c:v>0.15876128593740044</c:v>
                </c:pt>
                <c:pt idx="24">
                  <c:v>0.27265794320726638</c:v>
                </c:pt>
                <c:pt idx="25">
                  <c:v>0.4588054286938959</c:v>
                </c:pt>
                <c:pt idx="26">
                  <c:v>0.75644226940033044</c:v>
                </c:pt>
                <c:pt idx="27">
                  <c:v>1.2219681240129308</c:v>
                </c:pt>
                <c:pt idx="28">
                  <c:v>1.9341084071260766</c:v>
                </c:pt>
                <c:pt idx="29">
                  <c:v>2.9994290652915208</c:v>
                </c:pt>
                <c:pt idx="30">
                  <c:v>4.5575687201225268</c:v>
                </c:pt>
                <c:pt idx="31">
                  <c:v>6.7852320259499148</c:v>
                </c:pt>
                <c:pt idx="32">
                  <c:v>9.8976713273062575</c:v>
                </c:pt>
                <c:pt idx="33">
                  <c:v>14.146148088705608</c:v>
                </c:pt>
                <c:pt idx="34">
                  <c:v>19.809805869263368</c:v>
                </c:pt>
                <c:pt idx="35">
                  <c:v>27.180602938417543</c:v>
                </c:pt>
                <c:pt idx="36">
                  <c:v>36.540526473543615</c:v>
                </c:pt>
                <c:pt idx="37">
                  <c:v>48.131274487533247</c:v>
                </c:pt>
                <c:pt idx="38">
                  <c:v>62.117900727802706</c:v>
                </c:pt>
                <c:pt idx="39">
                  <c:v>78.549427901834562</c:v>
                </c:pt>
                <c:pt idx="40">
                  <c:v>97.32090292068915</c:v>
                </c:pt>
                <c:pt idx="41">
                  <c:v>118.14247917826354</c:v>
                </c:pt>
                <c:pt idx="42">
                  <c:v>140.52153267471323</c:v>
                </c:pt>
                <c:pt idx="43">
                  <c:v>163.76327812149609</c:v>
                </c:pt>
                <c:pt idx="44">
                  <c:v>186.9937175344871</c:v>
                </c:pt>
                <c:pt idx="45">
                  <c:v>209.20610579760361</c:v>
                </c:pt>
                <c:pt idx="46">
                  <c:v>229.32877047266115</c:v>
                </c:pt>
                <c:pt idx="47">
                  <c:v>246.30860074306261</c:v>
                </c:pt>
                <c:pt idx="48">
                  <c:v>259.20146914661711</c:v>
                </c:pt>
                <c:pt idx="49">
                  <c:v>267.25890691201505</c:v>
                </c:pt>
                <c:pt idx="50">
                  <c:v>270</c:v>
                </c:pt>
                <c:pt idx="51">
                  <c:v>267.25890691251107</c:v>
                </c:pt>
                <c:pt idx="52">
                  <c:v>259.20146914757936</c:v>
                </c:pt>
                <c:pt idx="53">
                  <c:v>246.30860074443413</c:v>
                </c:pt>
                <c:pt idx="54">
                  <c:v>229.32877047436378</c:v>
                </c:pt>
                <c:pt idx="55">
                  <c:v>209.20610579954516</c:v>
                </c:pt>
                <c:pt idx="56">
                  <c:v>186.99371753656962</c:v>
                </c:pt>
                <c:pt idx="57">
                  <c:v>163.76327812362385</c:v>
                </c:pt>
                <c:pt idx="58">
                  <c:v>140.52153267679978</c:v>
                </c:pt>
                <c:pt idx="59">
                  <c:v>118.1424791802371</c:v>
                </c:pt>
                <c:pt idx="60">
                  <c:v>97.320902922495549</c:v>
                </c:pt>
                <c:pt idx="61">
                  <c:v>78.549427903438314</c:v>
                </c:pt>
                <c:pt idx="62">
                  <c:v>62.117900729186289</c:v>
                </c:pt>
                <c:pt idx="63">
                  <c:v>48.131274488694629</c:v>
                </c:pt>
                <c:pt idx="64">
                  <c:v>36.540526474493149</c:v>
                </c:pt>
                <c:pt idx="65">
                  <c:v>27.180602939174296</c:v>
                </c:pt>
                <c:pt idx="66">
                  <c:v>19.809805869851672</c:v>
                </c:pt>
                <c:pt idx="67">
                  <c:v>14.146148089151977</c:v>
                </c:pt>
                <c:pt idx="68">
                  <c:v>9.8976713276369335</c:v>
                </c:pt>
                <c:pt idx="69">
                  <c:v>6.7852320261892043</c:v>
                </c:pt>
                <c:pt idx="70">
                  <c:v>4.5575687202917106</c:v>
                </c:pt>
                <c:pt idx="71">
                  <c:v>2.9994290654084335</c:v>
                </c:pt>
                <c:pt idx="72">
                  <c:v>1.9341084072050556</c:v>
                </c:pt>
                <c:pt idx="73">
                  <c:v>1.221968124065097</c:v>
                </c:pt>
                <c:pt idx="74">
                  <c:v>0.75644226943402826</c:v>
                </c:pt>
                <c:pt idx="75">
                  <c:v>0.45880542871518532</c:v>
                </c:pt>
                <c:pt idx="76">
                  <c:v>0.27265794322042486</c:v>
                </c:pt>
                <c:pt idx="77">
                  <c:v>0.15876128594535671</c:v>
                </c:pt>
                <c:pt idx="78">
                  <c:v>9.0574909537349951E-2</c:v>
                </c:pt>
                <c:pt idx="79">
                  <c:v>5.0630015137359291E-2</c:v>
                </c:pt>
                <c:pt idx="80">
                  <c:v>2.7729692448542245E-2</c:v>
                </c:pt>
                <c:pt idx="81">
                  <c:v>1.4880546993535209E-2</c:v>
                </c:pt>
                <c:pt idx="82">
                  <c:v>7.8240134061222863E-3</c:v>
                </c:pt>
                <c:pt idx="83">
                  <c:v>4.0306688908821192E-3</c:v>
                </c:pt>
                <c:pt idx="84">
                  <c:v>2.0345178675192431E-3</c:v>
                </c:pt>
                <c:pt idx="85">
                  <c:v>1.0061963565168067E-3</c:v>
                </c:pt>
                <c:pt idx="86">
                  <c:v>4.8757431561247187E-4</c:v>
                </c:pt>
                <c:pt idx="87">
                  <c:v>2.314918718059248E-4</c:v>
                </c:pt>
                <c:pt idx="88">
                  <c:v>1.0768805191983341E-4</c:v>
                </c:pt>
                <c:pt idx="89">
                  <c:v>4.9083569910572759E-5</c:v>
                </c:pt>
                <c:pt idx="90">
                  <c:v>2.1920053544153632E-5</c:v>
                </c:pt>
                <c:pt idx="91">
                  <c:v>9.5914424794467783E-6</c:v>
                </c:pt>
                <c:pt idx="92">
                  <c:v>4.1120945313673376E-6</c:v>
                </c:pt>
                <c:pt idx="93">
                  <c:v>1.7273450529662614E-6</c:v>
                </c:pt>
                <c:pt idx="94">
                  <c:v>7.1093837703142675E-7</c:v>
                </c:pt>
                <c:pt idx="95">
                  <c:v>2.8669601977507364E-7</c:v>
                </c:pt>
                <c:pt idx="96">
                  <c:v>1.1327868951515287E-7</c:v>
                </c:pt>
                <c:pt idx="97">
                  <c:v>4.3854242722584572E-8</c:v>
                </c:pt>
                <c:pt idx="98">
                  <c:v>1.6634580885273859E-8</c:v>
                </c:pt>
                <c:pt idx="99">
                  <c:v>6.1822840837996676E-9</c:v>
                </c:pt>
                <c:pt idx="100">
                  <c:v>2.2512457156432621E-9</c:v>
                </c:pt>
              </c:numCache>
            </c:numRef>
          </c:yVal>
          <c:smooth val="0"/>
          <c:extLst>
            <c:ext xmlns:c16="http://schemas.microsoft.com/office/drawing/2014/chart" uri="{C3380CC4-5D6E-409C-BE32-E72D297353CC}">
              <c16:uniqueId val="{00000001-E0D6-4B3E-B986-D4AC9C6001E9}"/>
            </c:ext>
          </c:extLst>
        </c:ser>
        <c:dLbls>
          <c:showLegendKey val="0"/>
          <c:showVal val="0"/>
          <c:showCatName val="0"/>
          <c:showSerName val="0"/>
          <c:showPercent val="0"/>
          <c:showBubbleSize val="0"/>
        </c:dLbls>
        <c:axId val="229339552"/>
        <c:axId val="1"/>
      </c:scatterChart>
      <c:valAx>
        <c:axId val="229339552"/>
        <c:scaling>
          <c:orientation val="minMax"/>
          <c:max val="150"/>
          <c:min val="100"/>
        </c:scaling>
        <c:delete val="0"/>
        <c:axPos val="b"/>
        <c:majorGridlines>
          <c:spPr>
            <a:ln w="3175">
              <a:solidFill>
                <a:srgbClr val="C0C0C0"/>
              </a:solidFill>
              <a:prstDash val="solid"/>
            </a:ln>
          </c:spPr>
        </c:majorGridlines>
        <c:title>
          <c:tx>
            <c:rich>
              <a:bodyPr/>
              <a:lstStyle/>
              <a:p>
                <a:pPr>
                  <a:defRPr/>
                </a:pPr>
                <a:r>
                  <a:rPr lang="en-US"/>
                  <a:t>m/z [amu]</a:t>
                </a:r>
                <a:endParaRPr lang="ja-JP"/>
              </a:p>
            </c:rich>
          </c:tx>
          <c:overlay val="0"/>
        </c:title>
        <c:numFmt formatCode="General" sourceLinked="0"/>
        <c:majorTickMark val="out"/>
        <c:minorTickMark val="out"/>
        <c:tickLblPos val="nextTo"/>
        <c:spPr>
          <a:ln w="3175">
            <a:solidFill>
              <a:srgbClr val="000000"/>
            </a:solidFill>
            <a:prstDash val="solid"/>
          </a:ln>
        </c:spPr>
        <c:txPr>
          <a:bodyPr rot="0" vert="horz"/>
          <a:lstStyle/>
          <a:p>
            <a:pPr>
              <a:defRPr/>
            </a:pPr>
            <a:endParaRPr lang="ja-JP"/>
          </a:p>
        </c:txPr>
        <c:crossAx val="1"/>
        <c:crosses val="autoZero"/>
        <c:crossBetween val="midCat"/>
        <c:minorUnit val="1"/>
      </c:valAx>
      <c:valAx>
        <c:axId val="1"/>
        <c:scaling>
          <c:orientation val="minMax"/>
          <c:max val="5000"/>
          <c:min val="0"/>
        </c:scaling>
        <c:delete val="0"/>
        <c:axPos val="l"/>
        <c:numFmt formatCode="General" sourceLinked="1"/>
        <c:majorTickMark val="out"/>
        <c:minorTickMark val="out"/>
        <c:tickLblPos val="nextTo"/>
        <c:spPr>
          <a:ln w="3175">
            <a:solidFill>
              <a:srgbClr val="000000"/>
            </a:solidFill>
            <a:prstDash val="solid"/>
          </a:ln>
        </c:spPr>
        <c:txPr>
          <a:bodyPr rot="0" vert="horz"/>
          <a:lstStyle/>
          <a:p>
            <a:pPr>
              <a:defRPr/>
            </a:pPr>
            <a:endParaRPr lang="ja-JP"/>
          </a:p>
        </c:txPr>
        <c:crossAx val="229339552"/>
        <c:crosses val="autoZero"/>
        <c:crossBetween val="midCat"/>
      </c:valAx>
      <c:spPr>
        <a:noFill/>
        <a:ln w="25400">
          <a:solidFill>
            <a:srgbClr val="000000"/>
          </a:solidFill>
          <a:prstDash val="solid"/>
        </a:ln>
      </c:spPr>
    </c:plotArea>
    <c:plotVisOnly val="1"/>
    <c:dispBlanksAs val="gap"/>
    <c:showDLblsOverMax val="0"/>
  </c:chart>
  <c:spPr>
    <a:solidFill>
      <a:srgbClr val="FFFFFF"/>
    </a:solidFill>
    <a:ln w="9525">
      <a:noFill/>
    </a:ln>
  </c:spPr>
  <c:txPr>
    <a:bodyPr/>
    <a:lstStyle/>
    <a:p>
      <a:pPr>
        <a:defRPr sz="1100" b="0" i="0" u="none" strike="noStrike" baseline="0">
          <a:solidFill>
            <a:srgbClr val="000000"/>
          </a:solidFill>
          <a:latin typeface="Arial"/>
          <a:ea typeface="Arial"/>
          <a:cs typeface="Arial"/>
        </a:defRPr>
      </a:pPr>
      <a:endParaRPr lang="ja-JP"/>
    </a:p>
  </c:txPr>
  <c:externalData r:id="rId1">
    <c:autoUpdate val="0"/>
  </c:externalData>
</c:chartSpace>
</file>

<file path=ppt/charts/chart5.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5400000" vert="horz"/>
          <a:lstStyle/>
          <a:p>
            <a:pPr>
              <a:defRPr/>
            </a:pPr>
            <a:r>
              <a:rPr lang="en-US"/>
              <a:t>Intensty [counts]</a:t>
            </a:r>
            <a:endParaRPr lang="ja-JP"/>
          </a:p>
        </c:rich>
      </c:tx>
      <c:layout>
        <c:manualLayout>
          <c:xMode val="edge"/>
          <c:yMode val="edge"/>
          <c:x val="2.7253004983875707E-2"/>
          <c:y val="0.23708206686930089"/>
        </c:manualLayout>
      </c:layout>
      <c:overlay val="0"/>
    </c:title>
    <c:autoTitleDeleted val="0"/>
    <c:plotArea>
      <c:layout>
        <c:manualLayout>
          <c:layoutTarget val="inner"/>
          <c:xMode val="edge"/>
          <c:yMode val="edge"/>
          <c:x val="0.11219086111368719"/>
          <c:y val="5.829596412556054E-2"/>
          <c:w val="0.84629011769222307"/>
          <c:h val="0.75784753363228696"/>
        </c:manualLayout>
      </c:layout>
      <c:scatterChart>
        <c:scatterStyle val="lineMarker"/>
        <c:varyColors val="0"/>
        <c:ser>
          <c:idx val="0"/>
          <c:order val="0"/>
          <c:spPr>
            <a:ln w="12700">
              <a:solidFill>
                <a:srgbClr val="0000FF"/>
              </a:solidFill>
              <a:prstDash val="solid"/>
            </a:ln>
            <a:effectLst/>
          </c:spPr>
          <c:marker>
            <c:symbol val="none"/>
          </c:marker>
          <c:xVal>
            <c:numRef>
              <c:f>spc!$A$1:$A$32000</c:f>
              <c:numCache>
                <c:formatCode>General</c:formatCode>
                <c:ptCount val="32000"/>
                <c:pt idx="0">
                  <c:v>2.9374129999999998</c:v>
                </c:pt>
                <c:pt idx="1">
                  <c:v>2.9409559999999999</c:v>
                </c:pt>
                <c:pt idx="2">
                  <c:v>2.9445009999999998</c:v>
                </c:pt>
                <c:pt idx="3">
                  <c:v>2.9480490000000001</c:v>
                </c:pt>
                <c:pt idx="4">
                  <c:v>2.9515989999999999</c:v>
                </c:pt>
                <c:pt idx="5">
                  <c:v>2.9551509999999999</c:v>
                </c:pt>
                <c:pt idx="6">
                  <c:v>2.9587050000000001</c:v>
                </c:pt>
                <c:pt idx="7">
                  <c:v>2.9622609999999998</c:v>
                </c:pt>
                <c:pt idx="8">
                  <c:v>2.9658199999999999</c:v>
                </c:pt>
                <c:pt idx="9">
                  <c:v>2.9693800000000001</c:v>
                </c:pt>
                <c:pt idx="10">
                  <c:v>2.9729429999999999</c:v>
                </c:pt>
                <c:pt idx="11">
                  <c:v>2.9765069999999998</c:v>
                </c:pt>
                <c:pt idx="12">
                  <c:v>2.9800740000000001</c:v>
                </c:pt>
                <c:pt idx="13">
                  <c:v>2.983644</c:v>
                </c:pt>
                <c:pt idx="14">
                  <c:v>2.987215</c:v>
                </c:pt>
                <c:pt idx="15">
                  <c:v>2.9907879999999998</c:v>
                </c:pt>
                <c:pt idx="16">
                  <c:v>2.994364</c:v>
                </c:pt>
                <c:pt idx="17">
                  <c:v>2.997941</c:v>
                </c:pt>
                <c:pt idx="18">
                  <c:v>3.0015209999999999</c:v>
                </c:pt>
                <c:pt idx="19">
                  <c:v>3.0051030000000001</c:v>
                </c:pt>
                <c:pt idx="20">
                  <c:v>3.0086870000000001</c:v>
                </c:pt>
                <c:pt idx="21">
                  <c:v>3.012273</c:v>
                </c:pt>
                <c:pt idx="22">
                  <c:v>3.0158610000000001</c:v>
                </c:pt>
                <c:pt idx="23">
                  <c:v>3.0194510000000001</c:v>
                </c:pt>
                <c:pt idx="24">
                  <c:v>3.0230440000000001</c:v>
                </c:pt>
                <c:pt idx="25">
                  <c:v>3.0266389999999999</c:v>
                </c:pt>
                <c:pt idx="26">
                  <c:v>3.0302359999999999</c:v>
                </c:pt>
                <c:pt idx="27">
                  <c:v>3.0338340000000001</c:v>
                </c:pt>
                <c:pt idx="28">
                  <c:v>3.037436</c:v>
                </c:pt>
                <c:pt idx="29">
                  <c:v>3.041039</c:v>
                </c:pt>
                <c:pt idx="30">
                  <c:v>3.0446439999999999</c:v>
                </c:pt>
                <c:pt idx="31">
                  <c:v>3.0482520000000002</c:v>
                </c:pt>
                <c:pt idx="32">
                  <c:v>3.0518610000000002</c:v>
                </c:pt>
                <c:pt idx="33">
                  <c:v>3.0554730000000001</c:v>
                </c:pt>
                <c:pt idx="34">
                  <c:v>3.0590869999999999</c:v>
                </c:pt>
                <c:pt idx="35">
                  <c:v>3.062703</c:v>
                </c:pt>
                <c:pt idx="36">
                  <c:v>3.0663209999999999</c:v>
                </c:pt>
                <c:pt idx="37">
                  <c:v>3.0699420000000002</c:v>
                </c:pt>
                <c:pt idx="38">
                  <c:v>3.0735640000000002</c:v>
                </c:pt>
                <c:pt idx="39">
                  <c:v>3.077188</c:v>
                </c:pt>
                <c:pt idx="40">
                  <c:v>3.0808149999999999</c:v>
                </c:pt>
                <c:pt idx="41">
                  <c:v>3.084444</c:v>
                </c:pt>
                <c:pt idx="42">
                  <c:v>3.0880749999999999</c:v>
                </c:pt>
                <c:pt idx="43">
                  <c:v>3.0917080000000001</c:v>
                </c:pt>
                <c:pt idx="44">
                  <c:v>3.0953430000000002</c:v>
                </c:pt>
                <c:pt idx="45">
                  <c:v>3.0989810000000002</c:v>
                </c:pt>
                <c:pt idx="46">
                  <c:v>3.1026199999999999</c:v>
                </c:pt>
                <c:pt idx="47">
                  <c:v>3.1062620000000001</c:v>
                </c:pt>
                <c:pt idx="48">
                  <c:v>3.1099060000000001</c:v>
                </c:pt>
                <c:pt idx="49">
                  <c:v>3.1135519999999999</c:v>
                </c:pt>
                <c:pt idx="50">
                  <c:v>3.1172</c:v>
                </c:pt>
                <c:pt idx="51">
                  <c:v>3.1208499999999999</c:v>
                </c:pt>
                <c:pt idx="52">
                  <c:v>3.1245020000000001</c:v>
                </c:pt>
                <c:pt idx="53">
                  <c:v>3.1281569999999999</c:v>
                </c:pt>
                <c:pt idx="54">
                  <c:v>3.1318139999999999</c:v>
                </c:pt>
                <c:pt idx="55">
                  <c:v>3.135472</c:v>
                </c:pt>
                <c:pt idx="56">
                  <c:v>3.1391330000000002</c:v>
                </c:pt>
                <c:pt idx="57">
                  <c:v>3.1427960000000001</c:v>
                </c:pt>
                <c:pt idx="58">
                  <c:v>3.146461</c:v>
                </c:pt>
                <c:pt idx="59">
                  <c:v>3.1501290000000002</c:v>
                </c:pt>
                <c:pt idx="60">
                  <c:v>3.1537980000000001</c:v>
                </c:pt>
                <c:pt idx="61">
                  <c:v>3.15747</c:v>
                </c:pt>
                <c:pt idx="62">
                  <c:v>3.161143</c:v>
                </c:pt>
                <c:pt idx="63">
                  <c:v>3.164819</c:v>
                </c:pt>
                <c:pt idx="64">
                  <c:v>3.1684969999999999</c:v>
                </c:pt>
                <c:pt idx="65">
                  <c:v>3.172177</c:v>
                </c:pt>
                <c:pt idx="66">
                  <c:v>3.1758600000000001</c:v>
                </c:pt>
                <c:pt idx="67">
                  <c:v>3.1795439999999999</c:v>
                </c:pt>
                <c:pt idx="68">
                  <c:v>3.18323</c:v>
                </c:pt>
                <c:pt idx="69">
                  <c:v>3.1869190000000001</c:v>
                </c:pt>
                <c:pt idx="70">
                  <c:v>3.1906099999999999</c:v>
                </c:pt>
                <c:pt idx="71">
                  <c:v>3.1943030000000001</c:v>
                </c:pt>
                <c:pt idx="72">
                  <c:v>3.1979980000000001</c:v>
                </c:pt>
                <c:pt idx="73">
                  <c:v>3.201695</c:v>
                </c:pt>
                <c:pt idx="74">
                  <c:v>3.2053950000000002</c:v>
                </c:pt>
                <c:pt idx="75">
                  <c:v>3.2090960000000002</c:v>
                </c:pt>
                <c:pt idx="76">
                  <c:v>3.2128000000000001</c:v>
                </c:pt>
                <c:pt idx="77">
                  <c:v>3.2165050000000002</c:v>
                </c:pt>
                <c:pt idx="78">
                  <c:v>3.2202130000000002</c:v>
                </c:pt>
                <c:pt idx="79">
                  <c:v>3.2239230000000001</c:v>
                </c:pt>
                <c:pt idx="80">
                  <c:v>3.2276349999999998</c:v>
                </c:pt>
                <c:pt idx="81">
                  <c:v>3.2313499999999999</c:v>
                </c:pt>
                <c:pt idx="82">
                  <c:v>3.2350660000000002</c:v>
                </c:pt>
                <c:pt idx="83">
                  <c:v>3.238785</c:v>
                </c:pt>
                <c:pt idx="84">
                  <c:v>3.242505</c:v>
                </c:pt>
                <c:pt idx="85">
                  <c:v>3.2462279999999999</c:v>
                </c:pt>
                <c:pt idx="86">
                  <c:v>3.2499530000000001</c:v>
                </c:pt>
                <c:pt idx="87">
                  <c:v>3.2536800000000001</c:v>
                </c:pt>
                <c:pt idx="88">
                  <c:v>3.2574100000000001</c:v>
                </c:pt>
                <c:pt idx="89">
                  <c:v>3.2611409999999998</c:v>
                </c:pt>
                <c:pt idx="90">
                  <c:v>3.2648739999999998</c:v>
                </c:pt>
                <c:pt idx="91">
                  <c:v>3.2686099999999998</c:v>
                </c:pt>
                <c:pt idx="92">
                  <c:v>3.272348</c:v>
                </c:pt>
                <c:pt idx="93">
                  <c:v>3.2760880000000001</c:v>
                </c:pt>
                <c:pt idx="94">
                  <c:v>3.27983</c:v>
                </c:pt>
                <c:pt idx="95">
                  <c:v>3.2835740000000002</c:v>
                </c:pt>
                <c:pt idx="96">
                  <c:v>3.2873199999999998</c:v>
                </c:pt>
                <c:pt idx="97">
                  <c:v>3.2910689999999998</c:v>
                </c:pt>
                <c:pt idx="98">
                  <c:v>3.2948200000000001</c:v>
                </c:pt>
                <c:pt idx="99">
                  <c:v>3.2985720000000001</c:v>
                </c:pt>
                <c:pt idx="100">
                  <c:v>3.302327</c:v>
                </c:pt>
                <c:pt idx="101">
                  <c:v>3.3060839999999998</c:v>
                </c:pt>
                <c:pt idx="102">
                  <c:v>3.3098429999999999</c:v>
                </c:pt>
                <c:pt idx="103">
                  <c:v>3.3136049999999999</c:v>
                </c:pt>
                <c:pt idx="104">
                  <c:v>3.3173680000000001</c:v>
                </c:pt>
                <c:pt idx="105">
                  <c:v>3.3211339999999998</c:v>
                </c:pt>
                <c:pt idx="106">
                  <c:v>3.3249010000000001</c:v>
                </c:pt>
                <c:pt idx="107">
                  <c:v>3.3286709999999999</c:v>
                </c:pt>
                <c:pt idx="108">
                  <c:v>3.332443</c:v>
                </c:pt>
                <c:pt idx="109">
                  <c:v>3.336217</c:v>
                </c:pt>
                <c:pt idx="110">
                  <c:v>3.3399930000000002</c:v>
                </c:pt>
                <c:pt idx="111">
                  <c:v>3.343772</c:v>
                </c:pt>
                <c:pt idx="112">
                  <c:v>3.3475519999999999</c:v>
                </c:pt>
                <c:pt idx="113">
                  <c:v>3.3513350000000002</c:v>
                </c:pt>
                <c:pt idx="114">
                  <c:v>3.3551199999999999</c:v>
                </c:pt>
                <c:pt idx="115">
                  <c:v>3.3589069999999999</c:v>
                </c:pt>
                <c:pt idx="116">
                  <c:v>3.3626960000000001</c:v>
                </c:pt>
                <c:pt idx="117">
                  <c:v>3.3664869999999998</c:v>
                </c:pt>
                <c:pt idx="118">
                  <c:v>3.3702800000000002</c:v>
                </c:pt>
                <c:pt idx="119">
                  <c:v>3.3740760000000001</c:v>
                </c:pt>
                <c:pt idx="120">
                  <c:v>3.3778730000000001</c:v>
                </c:pt>
                <c:pt idx="121">
                  <c:v>3.3816730000000002</c:v>
                </c:pt>
                <c:pt idx="122">
                  <c:v>3.385475</c:v>
                </c:pt>
                <c:pt idx="123">
                  <c:v>3.3892790000000002</c:v>
                </c:pt>
                <c:pt idx="124">
                  <c:v>3.3930850000000001</c:v>
                </c:pt>
                <c:pt idx="125">
                  <c:v>3.3968929999999999</c:v>
                </c:pt>
                <c:pt idx="126">
                  <c:v>3.4007040000000002</c:v>
                </c:pt>
                <c:pt idx="127">
                  <c:v>3.4045160000000001</c:v>
                </c:pt>
                <c:pt idx="128">
                  <c:v>3.408331</c:v>
                </c:pt>
                <c:pt idx="129">
                  <c:v>3.4121480000000002</c:v>
                </c:pt>
                <c:pt idx="130">
                  <c:v>3.4159670000000002</c:v>
                </c:pt>
                <c:pt idx="131">
                  <c:v>3.419788</c:v>
                </c:pt>
                <c:pt idx="132">
                  <c:v>3.4236110000000002</c:v>
                </c:pt>
                <c:pt idx="133">
                  <c:v>3.4274360000000001</c:v>
                </c:pt>
                <c:pt idx="134">
                  <c:v>3.4312640000000001</c:v>
                </c:pt>
                <c:pt idx="135">
                  <c:v>3.4350930000000002</c:v>
                </c:pt>
                <c:pt idx="136">
                  <c:v>3.4389249999999998</c:v>
                </c:pt>
                <c:pt idx="137">
                  <c:v>3.4427590000000001</c:v>
                </c:pt>
                <c:pt idx="138">
                  <c:v>3.4465949999999999</c:v>
                </c:pt>
                <c:pt idx="139">
                  <c:v>3.4504329999999999</c:v>
                </c:pt>
                <c:pt idx="140">
                  <c:v>3.4542739999999998</c:v>
                </c:pt>
                <c:pt idx="141">
                  <c:v>3.458116</c:v>
                </c:pt>
                <c:pt idx="142">
                  <c:v>3.4619610000000001</c:v>
                </c:pt>
                <c:pt idx="143">
                  <c:v>3.4658069999999999</c:v>
                </c:pt>
                <c:pt idx="144">
                  <c:v>3.4696560000000001</c:v>
                </c:pt>
                <c:pt idx="145">
                  <c:v>3.4735070000000001</c:v>
                </c:pt>
                <c:pt idx="146">
                  <c:v>3.47736</c:v>
                </c:pt>
                <c:pt idx="147">
                  <c:v>3.4812159999999999</c:v>
                </c:pt>
                <c:pt idx="148">
                  <c:v>3.4850729999999999</c:v>
                </c:pt>
                <c:pt idx="149">
                  <c:v>3.4889329999999998</c:v>
                </c:pt>
                <c:pt idx="150">
                  <c:v>3.492794</c:v>
                </c:pt>
                <c:pt idx="151">
                  <c:v>3.496658</c:v>
                </c:pt>
                <c:pt idx="152">
                  <c:v>3.500524</c:v>
                </c:pt>
                <c:pt idx="153">
                  <c:v>3.5043920000000002</c:v>
                </c:pt>
                <c:pt idx="154">
                  <c:v>3.5082620000000002</c:v>
                </c:pt>
                <c:pt idx="155">
                  <c:v>3.5121349999999998</c:v>
                </c:pt>
                <c:pt idx="156">
                  <c:v>3.5160089999999999</c:v>
                </c:pt>
                <c:pt idx="157">
                  <c:v>3.5198860000000001</c:v>
                </c:pt>
                <c:pt idx="158">
                  <c:v>3.523765</c:v>
                </c:pt>
                <c:pt idx="159">
                  <c:v>3.5276450000000001</c:v>
                </c:pt>
                <c:pt idx="160">
                  <c:v>3.5315279999999998</c:v>
                </c:pt>
                <c:pt idx="161">
                  <c:v>3.5354139999999998</c:v>
                </c:pt>
                <c:pt idx="162">
                  <c:v>3.539301</c:v>
                </c:pt>
                <c:pt idx="163">
                  <c:v>3.5431900000000001</c:v>
                </c:pt>
                <c:pt idx="164">
                  <c:v>3.5470820000000001</c:v>
                </c:pt>
                <c:pt idx="165">
                  <c:v>3.5509759999999999</c:v>
                </c:pt>
                <c:pt idx="166">
                  <c:v>3.554872</c:v>
                </c:pt>
                <c:pt idx="167">
                  <c:v>3.5587689999999998</c:v>
                </c:pt>
                <c:pt idx="168">
                  <c:v>3.5626699999999998</c:v>
                </c:pt>
                <c:pt idx="169">
                  <c:v>3.5665719999999999</c:v>
                </c:pt>
                <c:pt idx="170">
                  <c:v>3.5704760000000002</c:v>
                </c:pt>
                <c:pt idx="171">
                  <c:v>3.5743830000000001</c:v>
                </c:pt>
                <c:pt idx="172">
                  <c:v>3.5782910000000001</c:v>
                </c:pt>
                <c:pt idx="173">
                  <c:v>3.5822020000000001</c:v>
                </c:pt>
                <c:pt idx="174">
                  <c:v>3.5861149999999999</c:v>
                </c:pt>
                <c:pt idx="175">
                  <c:v>3.5900300000000001</c:v>
                </c:pt>
                <c:pt idx="176">
                  <c:v>3.593947</c:v>
                </c:pt>
                <c:pt idx="177">
                  <c:v>3.5978669999999999</c:v>
                </c:pt>
                <c:pt idx="178">
                  <c:v>3.601788</c:v>
                </c:pt>
                <c:pt idx="179">
                  <c:v>3.605712</c:v>
                </c:pt>
                <c:pt idx="180">
                  <c:v>3.6096370000000002</c:v>
                </c:pt>
                <c:pt idx="181">
                  <c:v>3.6135649999999999</c:v>
                </c:pt>
                <c:pt idx="182">
                  <c:v>3.617496</c:v>
                </c:pt>
                <c:pt idx="183">
                  <c:v>3.6214279999999999</c:v>
                </c:pt>
                <c:pt idx="184">
                  <c:v>3.625362</c:v>
                </c:pt>
                <c:pt idx="185">
                  <c:v>3.6292979999999999</c:v>
                </c:pt>
                <c:pt idx="186">
                  <c:v>3.6332369999999998</c:v>
                </c:pt>
                <c:pt idx="187">
                  <c:v>3.637178</c:v>
                </c:pt>
                <c:pt idx="188">
                  <c:v>3.6411199999999999</c:v>
                </c:pt>
                <c:pt idx="189">
                  <c:v>3.6450659999999999</c:v>
                </c:pt>
                <c:pt idx="190">
                  <c:v>3.6490130000000001</c:v>
                </c:pt>
                <c:pt idx="191">
                  <c:v>3.652962</c:v>
                </c:pt>
                <c:pt idx="192">
                  <c:v>3.6569129999999999</c:v>
                </c:pt>
                <c:pt idx="193">
                  <c:v>3.6608670000000001</c:v>
                </c:pt>
                <c:pt idx="194">
                  <c:v>3.664822</c:v>
                </c:pt>
                <c:pt idx="195">
                  <c:v>3.6687799999999999</c:v>
                </c:pt>
                <c:pt idx="196">
                  <c:v>3.6727400000000001</c:v>
                </c:pt>
                <c:pt idx="197">
                  <c:v>3.6767020000000001</c:v>
                </c:pt>
                <c:pt idx="198">
                  <c:v>3.680666</c:v>
                </c:pt>
                <c:pt idx="199">
                  <c:v>3.6846329999999998</c:v>
                </c:pt>
                <c:pt idx="200">
                  <c:v>3.6886009999999998</c:v>
                </c:pt>
                <c:pt idx="201">
                  <c:v>3.6925720000000002</c:v>
                </c:pt>
                <c:pt idx="202">
                  <c:v>3.6965439999999998</c:v>
                </c:pt>
                <c:pt idx="203">
                  <c:v>3.7005189999999999</c:v>
                </c:pt>
                <c:pt idx="204">
                  <c:v>3.7044959999999998</c:v>
                </c:pt>
                <c:pt idx="205">
                  <c:v>3.7084760000000001</c:v>
                </c:pt>
                <c:pt idx="206">
                  <c:v>3.7124570000000001</c:v>
                </c:pt>
                <c:pt idx="207">
                  <c:v>3.71644</c:v>
                </c:pt>
                <c:pt idx="208">
                  <c:v>3.7204259999999998</c:v>
                </c:pt>
                <c:pt idx="209">
                  <c:v>3.7244130000000002</c:v>
                </c:pt>
                <c:pt idx="210">
                  <c:v>3.7284030000000001</c:v>
                </c:pt>
                <c:pt idx="211">
                  <c:v>3.7323949999999999</c:v>
                </c:pt>
                <c:pt idx="212">
                  <c:v>3.736389</c:v>
                </c:pt>
                <c:pt idx="213">
                  <c:v>3.740386</c:v>
                </c:pt>
                <c:pt idx="214">
                  <c:v>3.7443840000000002</c:v>
                </c:pt>
                <c:pt idx="215">
                  <c:v>3.7483840000000002</c:v>
                </c:pt>
                <c:pt idx="216">
                  <c:v>3.7523870000000001</c:v>
                </c:pt>
                <c:pt idx="217">
                  <c:v>3.756392</c:v>
                </c:pt>
                <c:pt idx="218">
                  <c:v>3.760399</c:v>
                </c:pt>
                <c:pt idx="219">
                  <c:v>3.764408</c:v>
                </c:pt>
                <c:pt idx="220">
                  <c:v>3.7684190000000002</c:v>
                </c:pt>
                <c:pt idx="221">
                  <c:v>3.7724319999999998</c:v>
                </c:pt>
                <c:pt idx="222">
                  <c:v>3.7764479999999998</c:v>
                </c:pt>
                <c:pt idx="223">
                  <c:v>3.780465</c:v>
                </c:pt>
                <c:pt idx="224">
                  <c:v>3.7844850000000001</c:v>
                </c:pt>
                <c:pt idx="225">
                  <c:v>3.7885070000000001</c:v>
                </c:pt>
                <c:pt idx="226">
                  <c:v>3.7925309999999999</c:v>
                </c:pt>
                <c:pt idx="227">
                  <c:v>3.796557</c:v>
                </c:pt>
                <c:pt idx="228">
                  <c:v>3.800586</c:v>
                </c:pt>
                <c:pt idx="229">
                  <c:v>3.8046160000000002</c:v>
                </c:pt>
                <c:pt idx="230">
                  <c:v>3.8086479999999998</c:v>
                </c:pt>
                <c:pt idx="231">
                  <c:v>3.8126829999999998</c:v>
                </c:pt>
                <c:pt idx="232">
                  <c:v>3.8167200000000001</c:v>
                </c:pt>
                <c:pt idx="233">
                  <c:v>3.8207589999999998</c:v>
                </c:pt>
                <c:pt idx="234">
                  <c:v>3.8248000000000002</c:v>
                </c:pt>
                <c:pt idx="235">
                  <c:v>3.828843</c:v>
                </c:pt>
                <c:pt idx="236">
                  <c:v>3.8328890000000002</c:v>
                </c:pt>
                <c:pt idx="237">
                  <c:v>3.8369360000000001</c:v>
                </c:pt>
                <c:pt idx="238">
                  <c:v>3.840986</c:v>
                </c:pt>
                <c:pt idx="239">
                  <c:v>3.845037</c:v>
                </c:pt>
                <c:pt idx="240">
                  <c:v>3.849091</c:v>
                </c:pt>
                <c:pt idx="241">
                  <c:v>3.853148</c:v>
                </c:pt>
                <c:pt idx="242">
                  <c:v>3.8572060000000001</c:v>
                </c:pt>
                <c:pt idx="243">
                  <c:v>3.8612660000000001</c:v>
                </c:pt>
                <c:pt idx="244">
                  <c:v>3.8653279999999999</c:v>
                </c:pt>
                <c:pt idx="245">
                  <c:v>3.8693930000000001</c:v>
                </c:pt>
                <c:pt idx="246">
                  <c:v>3.8734600000000001</c:v>
                </c:pt>
                <c:pt idx="247">
                  <c:v>3.8775279999999999</c:v>
                </c:pt>
                <c:pt idx="248">
                  <c:v>3.881599</c:v>
                </c:pt>
                <c:pt idx="249">
                  <c:v>3.8856730000000002</c:v>
                </c:pt>
                <c:pt idx="250">
                  <c:v>3.889748</c:v>
                </c:pt>
                <c:pt idx="251">
                  <c:v>3.8938250000000001</c:v>
                </c:pt>
                <c:pt idx="252">
                  <c:v>3.8979050000000002</c:v>
                </c:pt>
                <c:pt idx="253">
                  <c:v>3.9019870000000001</c:v>
                </c:pt>
                <c:pt idx="254">
                  <c:v>3.9060700000000002</c:v>
                </c:pt>
                <c:pt idx="255">
                  <c:v>3.9101560000000002</c:v>
                </c:pt>
                <c:pt idx="256">
                  <c:v>3.9142440000000001</c:v>
                </c:pt>
                <c:pt idx="257">
                  <c:v>3.9183340000000002</c:v>
                </c:pt>
                <c:pt idx="258">
                  <c:v>3.9224269999999999</c:v>
                </c:pt>
                <c:pt idx="259">
                  <c:v>3.9265219999999998</c:v>
                </c:pt>
                <c:pt idx="260">
                  <c:v>3.9306179999999999</c:v>
                </c:pt>
                <c:pt idx="261">
                  <c:v>3.934717</c:v>
                </c:pt>
                <c:pt idx="262">
                  <c:v>3.9388179999999999</c:v>
                </c:pt>
                <c:pt idx="263">
                  <c:v>3.9429210000000001</c:v>
                </c:pt>
                <c:pt idx="264">
                  <c:v>3.9470260000000001</c:v>
                </c:pt>
                <c:pt idx="265">
                  <c:v>3.951133</c:v>
                </c:pt>
                <c:pt idx="266">
                  <c:v>3.9552429999999998</c:v>
                </c:pt>
                <c:pt idx="267">
                  <c:v>3.9593539999999998</c:v>
                </c:pt>
                <c:pt idx="268">
                  <c:v>3.9634680000000002</c:v>
                </c:pt>
                <c:pt idx="269">
                  <c:v>3.967584</c:v>
                </c:pt>
                <c:pt idx="270">
                  <c:v>3.9717020000000001</c:v>
                </c:pt>
                <c:pt idx="271">
                  <c:v>3.975822</c:v>
                </c:pt>
                <c:pt idx="272">
                  <c:v>3.9799440000000001</c:v>
                </c:pt>
                <c:pt idx="273">
                  <c:v>3.9840689999999999</c:v>
                </c:pt>
                <c:pt idx="274">
                  <c:v>3.9881950000000002</c:v>
                </c:pt>
                <c:pt idx="275">
                  <c:v>3.992324</c:v>
                </c:pt>
                <c:pt idx="276">
                  <c:v>3.996454</c:v>
                </c:pt>
                <c:pt idx="277">
                  <c:v>4.0005870000000003</c:v>
                </c:pt>
                <c:pt idx="278">
                  <c:v>4.0047230000000003</c:v>
                </c:pt>
                <c:pt idx="279">
                  <c:v>4.0088600000000003</c:v>
                </c:pt>
                <c:pt idx="280">
                  <c:v>4.0129989999999998</c:v>
                </c:pt>
                <c:pt idx="281">
                  <c:v>4.0171400000000004</c:v>
                </c:pt>
                <c:pt idx="282">
                  <c:v>4.0212839999999996</c:v>
                </c:pt>
                <c:pt idx="283">
                  <c:v>4.0254300000000001</c:v>
                </c:pt>
                <c:pt idx="284">
                  <c:v>4.0295779999999999</c:v>
                </c:pt>
                <c:pt idx="285">
                  <c:v>4.033728</c:v>
                </c:pt>
                <c:pt idx="286">
                  <c:v>4.0378800000000004</c:v>
                </c:pt>
                <c:pt idx="287">
                  <c:v>4.0420340000000001</c:v>
                </c:pt>
                <c:pt idx="288">
                  <c:v>4.0461910000000003</c:v>
                </c:pt>
                <c:pt idx="289">
                  <c:v>4.0503489999999998</c:v>
                </c:pt>
                <c:pt idx="290">
                  <c:v>4.0545099999999996</c:v>
                </c:pt>
                <c:pt idx="291">
                  <c:v>4.0586729999999998</c:v>
                </c:pt>
                <c:pt idx="292">
                  <c:v>4.0628380000000002</c:v>
                </c:pt>
                <c:pt idx="293">
                  <c:v>4.067005</c:v>
                </c:pt>
                <c:pt idx="294">
                  <c:v>4.0711740000000001</c:v>
                </c:pt>
                <c:pt idx="295">
                  <c:v>4.0753459999999997</c:v>
                </c:pt>
                <c:pt idx="296">
                  <c:v>4.0795190000000003</c:v>
                </c:pt>
                <c:pt idx="297">
                  <c:v>4.0836949999999996</c:v>
                </c:pt>
                <c:pt idx="298">
                  <c:v>4.0878730000000001</c:v>
                </c:pt>
                <c:pt idx="299">
                  <c:v>4.0920519999999998</c:v>
                </c:pt>
                <c:pt idx="300">
                  <c:v>4.0962339999999999</c:v>
                </c:pt>
                <c:pt idx="301">
                  <c:v>4.1004189999999996</c:v>
                </c:pt>
                <c:pt idx="302">
                  <c:v>4.1046050000000003</c:v>
                </c:pt>
                <c:pt idx="303">
                  <c:v>4.1087939999999996</c:v>
                </c:pt>
                <c:pt idx="304">
                  <c:v>4.112984</c:v>
                </c:pt>
                <c:pt idx="305">
                  <c:v>4.1171769999999999</c:v>
                </c:pt>
                <c:pt idx="306">
                  <c:v>4.121372</c:v>
                </c:pt>
                <c:pt idx="307">
                  <c:v>4.1255689999999996</c:v>
                </c:pt>
                <c:pt idx="308">
                  <c:v>4.1297680000000003</c:v>
                </c:pt>
                <c:pt idx="309">
                  <c:v>4.1339689999999996</c:v>
                </c:pt>
                <c:pt idx="310">
                  <c:v>4.1381730000000001</c:v>
                </c:pt>
                <c:pt idx="311">
                  <c:v>4.1423779999999999</c:v>
                </c:pt>
                <c:pt idx="312">
                  <c:v>4.1465860000000001</c:v>
                </c:pt>
                <c:pt idx="313">
                  <c:v>4.1507959999999997</c:v>
                </c:pt>
                <c:pt idx="314">
                  <c:v>4.1550079999999996</c:v>
                </c:pt>
                <c:pt idx="315">
                  <c:v>4.1592219999999998</c:v>
                </c:pt>
                <c:pt idx="316">
                  <c:v>4.1634380000000002</c:v>
                </c:pt>
                <c:pt idx="317">
                  <c:v>4.167656</c:v>
                </c:pt>
                <c:pt idx="318">
                  <c:v>4.1718770000000003</c:v>
                </c:pt>
                <c:pt idx="319">
                  <c:v>4.1760999999999999</c:v>
                </c:pt>
                <c:pt idx="320">
                  <c:v>4.1803249999999998</c:v>
                </c:pt>
                <c:pt idx="321">
                  <c:v>4.1845509999999999</c:v>
                </c:pt>
                <c:pt idx="322">
                  <c:v>4.1887800000000004</c:v>
                </c:pt>
                <c:pt idx="323">
                  <c:v>4.1930110000000003</c:v>
                </c:pt>
                <c:pt idx="324">
                  <c:v>4.1972449999999997</c:v>
                </c:pt>
                <c:pt idx="325">
                  <c:v>4.2014800000000001</c:v>
                </c:pt>
                <c:pt idx="326">
                  <c:v>4.2057180000000001</c:v>
                </c:pt>
                <c:pt idx="327">
                  <c:v>4.2099580000000003</c:v>
                </c:pt>
                <c:pt idx="328">
                  <c:v>4.2141999999999999</c:v>
                </c:pt>
                <c:pt idx="329">
                  <c:v>4.2184429999999997</c:v>
                </c:pt>
                <c:pt idx="330">
                  <c:v>4.2226900000000001</c:v>
                </c:pt>
                <c:pt idx="331">
                  <c:v>4.2269379999999996</c:v>
                </c:pt>
                <c:pt idx="332">
                  <c:v>4.2311880000000004</c:v>
                </c:pt>
                <c:pt idx="333">
                  <c:v>4.2354409999999998</c:v>
                </c:pt>
                <c:pt idx="334">
                  <c:v>4.2396960000000004</c:v>
                </c:pt>
                <c:pt idx="335">
                  <c:v>4.2439520000000002</c:v>
                </c:pt>
                <c:pt idx="336">
                  <c:v>4.2482110000000004</c:v>
                </c:pt>
                <c:pt idx="337">
                  <c:v>4.252472</c:v>
                </c:pt>
                <c:pt idx="338">
                  <c:v>4.2567360000000001</c:v>
                </c:pt>
                <c:pt idx="339">
                  <c:v>4.2610010000000003</c:v>
                </c:pt>
                <c:pt idx="340">
                  <c:v>4.2652679999999998</c:v>
                </c:pt>
                <c:pt idx="341">
                  <c:v>4.2695379999999998</c:v>
                </c:pt>
                <c:pt idx="342">
                  <c:v>4.2738100000000001</c:v>
                </c:pt>
                <c:pt idx="343">
                  <c:v>4.2780839999999998</c:v>
                </c:pt>
                <c:pt idx="344">
                  <c:v>4.2823599999999997</c:v>
                </c:pt>
                <c:pt idx="345">
                  <c:v>4.2866379999999999</c:v>
                </c:pt>
                <c:pt idx="346">
                  <c:v>4.2909179999999996</c:v>
                </c:pt>
                <c:pt idx="347">
                  <c:v>4.2952009999999996</c:v>
                </c:pt>
                <c:pt idx="348">
                  <c:v>4.2994849999999998</c:v>
                </c:pt>
                <c:pt idx="349">
                  <c:v>4.3037720000000004</c:v>
                </c:pt>
                <c:pt idx="350">
                  <c:v>4.3080610000000004</c:v>
                </c:pt>
                <c:pt idx="351">
                  <c:v>4.3123519999999997</c:v>
                </c:pt>
                <c:pt idx="352">
                  <c:v>4.3166450000000003</c:v>
                </c:pt>
                <c:pt idx="353">
                  <c:v>4.3209400000000002</c:v>
                </c:pt>
                <c:pt idx="354">
                  <c:v>4.3252379999999997</c:v>
                </c:pt>
                <c:pt idx="355">
                  <c:v>4.3295370000000002</c:v>
                </c:pt>
                <c:pt idx="356">
                  <c:v>4.3338390000000002</c:v>
                </c:pt>
                <c:pt idx="357">
                  <c:v>4.3381429999999996</c:v>
                </c:pt>
                <c:pt idx="358">
                  <c:v>4.3424490000000002</c:v>
                </c:pt>
                <c:pt idx="359">
                  <c:v>4.3467570000000002</c:v>
                </c:pt>
                <c:pt idx="360">
                  <c:v>4.3510669999999996</c:v>
                </c:pt>
                <c:pt idx="361">
                  <c:v>4.3553800000000003</c:v>
                </c:pt>
                <c:pt idx="362">
                  <c:v>4.3596940000000002</c:v>
                </c:pt>
                <c:pt idx="363">
                  <c:v>4.3640100000000004</c:v>
                </c:pt>
                <c:pt idx="364">
                  <c:v>4.3683300000000003</c:v>
                </c:pt>
                <c:pt idx="365">
                  <c:v>4.3726500000000001</c:v>
                </c:pt>
                <c:pt idx="366">
                  <c:v>4.3769729999999996</c:v>
                </c:pt>
                <c:pt idx="367">
                  <c:v>4.3812990000000003</c:v>
                </c:pt>
                <c:pt idx="368">
                  <c:v>4.3856260000000002</c:v>
                </c:pt>
                <c:pt idx="369">
                  <c:v>4.3899549999999996</c:v>
                </c:pt>
                <c:pt idx="370">
                  <c:v>4.3942870000000003</c:v>
                </c:pt>
                <c:pt idx="371">
                  <c:v>4.3986210000000003</c:v>
                </c:pt>
                <c:pt idx="372">
                  <c:v>4.4029559999999996</c:v>
                </c:pt>
                <c:pt idx="373">
                  <c:v>4.4072940000000003</c:v>
                </c:pt>
                <c:pt idx="374">
                  <c:v>4.4116340000000003</c:v>
                </c:pt>
                <c:pt idx="375">
                  <c:v>4.4159769999999998</c:v>
                </c:pt>
                <c:pt idx="376">
                  <c:v>4.4203210000000004</c:v>
                </c:pt>
                <c:pt idx="377">
                  <c:v>4.4246670000000003</c:v>
                </c:pt>
                <c:pt idx="378">
                  <c:v>4.4290159999999998</c:v>
                </c:pt>
                <c:pt idx="379">
                  <c:v>4.4333669999999996</c:v>
                </c:pt>
                <c:pt idx="380">
                  <c:v>4.4377199999999997</c:v>
                </c:pt>
                <c:pt idx="381">
                  <c:v>4.442075</c:v>
                </c:pt>
                <c:pt idx="382">
                  <c:v>4.4464319999999997</c:v>
                </c:pt>
                <c:pt idx="383">
                  <c:v>4.4507919999999999</c:v>
                </c:pt>
                <c:pt idx="384">
                  <c:v>4.4551530000000001</c:v>
                </c:pt>
                <c:pt idx="385">
                  <c:v>4.459517</c:v>
                </c:pt>
                <c:pt idx="386">
                  <c:v>4.4638819999999999</c:v>
                </c:pt>
                <c:pt idx="387">
                  <c:v>4.4682500000000003</c:v>
                </c:pt>
                <c:pt idx="388">
                  <c:v>4.47262</c:v>
                </c:pt>
                <c:pt idx="389">
                  <c:v>4.4769930000000002</c:v>
                </c:pt>
                <c:pt idx="390">
                  <c:v>4.4813669999999997</c:v>
                </c:pt>
                <c:pt idx="391">
                  <c:v>4.4857430000000003</c:v>
                </c:pt>
                <c:pt idx="392">
                  <c:v>4.4901220000000004</c:v>
                </c:pt>
                <c:pt idx="393">
                  <c:v>4.4945029999999999</c:v>
                </c:pt>
                <c:pt idx="394">
                  <c:v>4.4988859999999997</c:v>
                </c:pt>
                <c:pt idx="395">
                  <c:v>4.5032699999999997</c:v>
                </c:pt>
                <c:pt idx="396">
                  <c:v>4.5076580000000002</c:v>
                </c:pt>
                <c:pt idx="397">
                  <c:v>4.5120469999999999</c:v>
                </c:pt>
                <c:pt idx="398">
                  <c:v>4.516438</c:v>
                </c:pt>
                <c:pt idx="399">
                  <c:v>4.5208320000000004</c:v>
                </c:pt>
                <c:pt idx="400">
                  <c:v>4.5252270000000001</c:v>
                </c:pt>
                <c:pt idx="401">
                  <c:v>4.5296250000000002</c:v>
                </c:pt>
                <c:pt idx="402">
                  <c:v>4.5340249999999997</c:v>
                </c:pt>
                <c:pt idx="403">
                  <c:v>4.5384270000000004</c:v>
                </c:pt>
                <c:pt idx="404">
                  <c:v>4.5428309999999996</c:v>
                </c:pt>
                <c:pt idx="405">
                  <c:v>4.547237</c:v>
                </c:pt>
                <c:pt idx="406">
                  <c:v>4.5516459999999999</c:v>
                </c:pt>
                <c:pt idx="407">
                  <c:v>4.5560559999999999</c:v>
                </c:pt>
                <c:pt idx="408">
                  <c:v>4.5604699999999996</c:v>
                </c:pt>
                <c:pt idx="409">
                  <c:v>4.5648840000000002</c:v>
                </c:pt>
                <c:pt idx="410">
                  <c:v>4.5693010000000003</c:v>
                </c:pt>
                <c:pt idx="411">
                  <c:v>4.5737199999999998</c:v>
                </c:pt>
                <c:pt idx="412">
                  <c:v>4.5781419999999997</c:v>
                </c:pt>
                <c:pt idx="413">
                  <c:v>4.5825649999999998</c:v>
                </c:pt>
                <c:pt idx="414">
                  <c:v>4.5869910000000003</c:v>
                </c:pt>
                <c:pt idx="415">
                  <c:v>4.591418</c:v>
                </c:pt>
                <c:pt idx="416">
                  <c:v>4.5958480000000002</c:v>
                </c:pt>
                <c:pt idx="417">
                  <c:v>4.6002799999999997</c:v>
                </c:pt>
                <c:pt idx="418">
                  <c:v>4.6047140000000004</c:v>
                </c:pt>
                <c:pt idx="419">
                  <c:v>4.6091499999999996</c:v>
                </c:pt>
                <c:pt idx="420">
                  <c:v>4.6135890000000002</c:v>
                </c:pt>
                <c:pt idx="421">
                  <c:v>4.6180300000000001</c:v>
                </c:pt>
                <c:pt idx="422">
                  <c:v>4.6224720000000001</c:v>
                </c:pt>
                <c:pt idx="423">
                  <c:v>4.6269169999999997</c:v>
                </c:pt>
                <c:pt idx="424">
                  <c:v>4.6313639999999996</c:v>
                </c:pt>
                <c:pt idx="425">
                  <c:v>4.6358129999999997</c:v>
                </c:pt>
                <c:pt idx="426">
                  <c:v>4.6402640000000002</c:v>
                </c:pt>
                <c:pt idx="427">
                  <c:v>4.644717</c:v>
                </c:pt>
                <c:pt idx="428">
                  <c:v>4.6491730000000002</c:v>
                </c:pt>
                <c:pt idx="429">
                  <c:v>4.6536299999999997</c:v>
                </c:pt>
                <c:pt idx="430">
                  <c:v>4.6580899999999996</c:v>
                </c:pt>
                <c:pt idx="431">
                  <c:v>4.6625519999999998</c:v>
                </c:pt>
                <c:pt idx="432">
                  <c:v>4.6670160000000003</c:v>
                </c:pt>
                <c:pt idx="433">
                  <c:v>4.6714820000000001</c:v>
                </c:pt>
                <c:pt idx="434">
                  <c:v>4.6759510000000004</c:v>
                </c:pt>
                <c:pt idx="435">
                  <c:v>4.6804209999999999</c:v>
                </c:pt>
                <c:pt idx="436">
                  <c:v>4.6848939999999999</c:v>
                </c:pt>
                <c:pt idx="437">
                  <c:v>4.689368</c:v>
                </c:pt>
                <c:pt idx="438">
                  <c:v>4.6938449999999996</c:v>
                </c:pt>
                <c:pt idx="439">
                  <c:v>4.6983240000000004</c:v>
                </c:pt>
                <c:pt idx="440">
                  <c:v>4.7028049999999997</c:v>
                </c:pt>
                <c:pt idx="441">
                  <c:v>4.7072880000000001</c:v>
                </c:pt>
                <c:pt idx="442">
                  <c:v>4.711773</c:v>
                </c:pt>
                <c:pt idx="443">
                  <c:v>4.7162610000000003</c:v>
                </c:pt>
                <c:pt idx="444">
                  <c:v>4.7207509999999999</c:v>
                </c:pt>
                <c:pt idx="445">
                  <c:v>4.7252429999999999</c:v>
                </c:pt>
                <c:pt idx="446">
                  <c:v>4.7297359999999999</c:v>
                </c:pt>
                <c:pt idx="447">
                  <c:v>4.7342320000000004</c:v>
                </c:pt>
                <c:pt idx="448">
                  <c:v>4.7387300000000003</c:v>
                </c:pt>
                <c:pt idx="449">
                  <c:v>4.7432309999999998</c:v>
                </c:pt>
                <c:pt idx="450">
                  <c:v>4.7477340000000003</c:v>
                </c:pt>
                <c:pt idx="451">
                  <c:v>4.7522380000000002</c:v>
                </c:pt>
                <c:pt idx="452">
                  <c:v>4.7567449999999996</c:v>
                </c:pt>
                <c:pt idx="453">
                  <c:v>4.761253</c:v>
                </c:pt>
                <c:pt idx="454">
                  <c:v>4.765765</c:v>
                </c:pt>
                <c:pt idx="455">
                  <c:v>4.7702780000000002</c:v>
                </c:pt>
                <c:pt idx="456">
                  <c:v>4.7747929999999998</c:v>
                </c:pt>
                <c:pt idx="457">
                  <c:v>4.7793099999999997</c:v>
                </c:pt>
                <c:pt idx="458">
                  <c:v>4.78383</c:v>
                </c:pt>
                <c:pt idx="459">
                  <c:v>4.7883519999999997</c:v>
                </c:pt>
                <c:pt idx="460">
                  <c:v>4.7928750000000004</c:v>
                </c:pt>
                <c:pt idx="461">
                  <c:v>4.7974009999999998</c:v>
                </c:pt>
                <c:pt idx="462">
                  <c:v>4.8019290000000003</c:v>
                </c:pt>
                <c:pt idx="463">
                  <c:v>4.8064600000000004</c:v>
                </c:pt>
                <c:pt idx="464">
                  <c:v>4.8109919999999997</c:v>
                </c:pt>
                <c:pt idx="465">
                  <c:v>4.8155260000000002</c:v>
                </c:pt>
                <c:pt idx="466">
                  <c:v>4.8200630000000002</c:v>
                </c:pt>
                <c:pt idx="467">
                  <c:v>4.8246019999999996</c:v>
                </c:pt>
                <c:pt idx="468">
                  <c:v>4.8291430000000002</c:v>
                </c:pt>
                <c:pt idx="469">
                  <c:v>4.8336860000000001</c:v>
                </c:pt>
                <c:pt idx="470">
                  <c:v>4.8382310000000004</c:v>
                </c:pt>
                <c:pt idx="471">
                  <c:v>4.842778</c:v>
                </c:pt>
                <c:pt idx="472">
                  <c:v>4.8473280000000001</c:v>
                </c:pt>
                <c:pt idx="473">
                  <c:v>4.8518790000000003</c:v>
                </c:pt>
                <c:pt idx="474">
                  <c:v>4.856433</c:v>
                </c:pt>
                <c:pt idx="475">
                  <c:v>4.860989</c:v>
                </c:pt>
                <c:pt idx="476">
                  <c:v>4.8655470000000003</c:v>
                </c:pt>
                <c:pt idx="477">
                  <c:v>4.870107</c:v>
                </c:pt>
                <c:pt idx="478">
                  <c:v>4.8746689999999999</c:v>
                </c:pt>
                <c:pt idx="479">
                  <c:v>4.8792340000000003</c:v>
                </c:pt>
                <c:pt idx="480">
                  <c:v>4.8837999999999999</c:v>
                </c:pt>
                <c:pt idx="481">
                  <c:v>4.888369</c:v>
                </c:pt>
                <c:pt idx="482">
                  <c:v>4.8929400000000003</c:v>
                </c:pt>
                <c:pt idx="483">
                  <c:v>4.8975119999999999</c:v>
                </c:pt>
                <c:pt idx="484">
                  <c:v>4.902088</c:v>
                </c:pt>
                <c:pt idx="485">
                  <c:v>4.9066650000000003</c:v>
                </c:pt>
                <c:pt idx="486">
                  <c:v>4.9112439999999999</c:v>
                </c:pt>
                <c:pt idx="487">
                  <c:v>4.915826</c:v>
                </c:pt>
                <c:pt idx="488">
                  <c:v>4.9204090000000003</c:v>
                </c:pt>
                <c:pt idx="489">
                  <c:v>4.924995</c:v>
                </c:pt>
                <c:pt idx="490">
                  <c:v>4.929583</c:v>
                </c:pt>
                <c:pt idx="491">
                  <c:v>4.9341730000000004</c:v>
                </c:pt>
                <c:pt idx="492">
                  <c:v>4.9387650000000001</c:v>
                </c:pt>
                <c:pt idx="493">
                  <c:v>4.9433590000000001</c:v>
                </c:pt>
                <c:pt idx="494">
                  <c:v>4.9479559999999996</c:v>
                </c:pt>
                <c:pt idx="495">
                  <c:v>4.9525550000000003</c:v>
                </c:pt>
                <c:pt idx="496">
                  <c:v>4.9571550000000002</c:v>
                </c:pt>
                <c:pt idx="497">
                  <c:v>4.9617579999999997</c:v>
                </c:pt>
                <c:pt idx="498">
                  <c:v>4.9663630000000003</c:v>
                </c:pt>
                <c:pt idx="499">
                  <c:v>4.9709700000000003</c:v>
                </c:pt>
                <c:pt idx="500">
                  <c:v>4.9755789999999998</c:v>
                </c:pt>
                <c:pt idx="501">
                  <c:v>4.9801909999999996</c:v>
                </c:pt>
                <c:pt idx="502">
                  <c:v>4.9848039999999996</c:v>
                </c:pt>
                <c:pt idx="503">
                  <c:v>4.98942</c:v>
                </c:pt>
                <c:pt idx="504">
                  <c:v>4.9940379999999998</c:v>
                </c:pt>
                <c:pt idx="505">
                  <c:v>4.9986579999999998</c:v>
                </c:pt>
                <c:pt idx="506">
                  <c:v>5.0032800000000002</c:v>
                </c:pt>
                <c:pt idx="507">
                  <c:v>5.0079039999999999</c:v>
                </c:pt>
                <c:pt idx="508">
                  <c:v>5.0125299999999999</c:v>
                </c:pt>
                <c:pt idx="509">
                  <c:v>5.0171590000000004</c:v>
                </c:pt>
                <c:pt idx="510">
                  <c:v>5.0217900000000002</c:v>
                </c:pt>
                <c:pt idx="511">
                  <c:v>5.0264220000000002</c:v>
                </c:pt>
                <c:pt idx="512">
                  <c:v>5.0310569999999997</c:v>
                </c:pt>
                <c:pt idx="513">
                  <c:v>5.0356940000000003</c:v>
                </c:pt>
                <c:pt idx="514">
                  <c:v>5.0403330000000004</c:v>
                </c:pt>
                <c:pt idx="515">
                  <c:v>5.0449739999999998</c:v>
                </c:pt>
                <c:pt idx="516">
                  <c:v>5.0496179999999997</c:v>
                </c:pt>
                <c:pt idx="517">
                  <c:v>5.0542639999999999</c:v>
                </c:pt>
                <c:pt idx="518">
                  <c:v>5.0589110000000002</c:v>
                </c:pt>
                <c:pt idx="519">
                  <c:v>5.063561</c:v>
                </c:pt>
                <c:pt idx="520">
                  <c:v>5.0682130000000001</c:v>
                </c:pt>
                <c:pt idx="521">
                  <c:v>5.0728669999999996</c:v>
                </c:pt>
                <c:pt idx="522">
                  <c:v>5.0775230000000002</c:v>
                </c:pt>
                <c:pt idx="523">
                  <c:v>5.0821810000000003</c:v>
                </c:pt>
                <c:pt idx="524">
                  <c:v>5.0868419999999999</c:v>
                </c:pt>
                <c:pt idx="525">
                  <c:v>5.0915049999999997</c:v>
                </c:pt>
                <c:pt idx="526">
                  <c:v>5.0961689999999997</c:v>
                </c:pt>
                <c:pt idx="527">
                  <c:v>5.1008360000000001</c:v>
                </c:pt>
                <c:pt idx="528">
                  <c:v>5.105505</c:v>
                </c:pt>
                <c:pt idx="529">
                  <c:v>5.1101770000000002</c:v>
                </c:pt>
                <c:pt idx="530">
                  <c:v>5.1148499999999997</c:v>
                </c:pt>
                <c:pt idx="531">
                  <c:v>5.1195250000000003</c:v>
                </c:pt>
                <c:pt idx="532">
                  <c:v>5.1242029999999996</c:v>
                </c:pt>
                <c:pt idx="533">
                  <c:v>5.1288830000000001</c:v>
                </c:pt>
                <c:pt idx="534">
                  <c:v>5.1335649999999999</c:v>
                </c:pt>
                <c:pt idx="535">
                  <c:v>5.1382490000000001</c:v>
                </c:pt>
                <c:pt idx="536">
                  <c:v>5.1429349999999996</c:v>
                </c:pt>
                <c:pt idx="537">
                  <c:v>5.1476230000000003</c:v>
                </c:pt>
                <c:pt idx="538">
                  <c:v>5.1523139999999996</c:v>
                </c:pt>
                <c:pt idx="539">
                  <c:v>5.157006</c:v>
                </c:pt>
                <c:pt idx="540">
                  <c:v>5.1617009999999999</c:v>
                </c:pt>
                <c:pt idx="541">
                  <c:v>5.166398</c:v>
                </c:pt>
                <c:pt idx="542">
                  <c:v>5.1710969999999996</c:v>
                </c:pt>
                <c:pt idx="543">
                  <c:v>5.1757980000000003</c:v>
                </c:pt>
                <c:pt idx="544">
                  <c:v>5.1805009999999996</c:v>
                </c:pt>
                <c:pt idx="545">
                  <c:v>5.185206</c:v>
                </c:pt>
                <c:pt idx="546">
                  <c:v>5.1899139999999999</c:v>
                </c:pt>
                <c:pt idx="547">
                  <c:v>5.194623</c:v>
                </c:pt>
                <c:pt idx="548">
                  <c:v>5.1993349999999996</c:v>
                </c:pt>
                <c:pt idx="549">
                  <c:v>5.2040490000000004</c:v>
                </c:pt>
                <c:pt idx="550">
                  <c:v>5.2087649999999996</c:v>
                </c:pt>
                <c:pt idx="551">
                  <c:v>5.2134830000000001</c:v>
                </c:pt>
                <c:pt idx="552">
                  <c:v>5.2182040000000001</c:v>
                </c:pt>
                <c:pt idx="553">
                  <c:v>5.2229260000000002</c:v>
                </c:pt>
                <c:pt idx="554">
                  <c:v>5.2276509999999998</c:v>
                </c:pt>
                <c:pt idx="555">
                  <c:v>5.2323779999999998</c:v>
                </c:pt>
                <c:pt idx="556">
                  <c:v>5.2371059999999998</c:v>
                </c:pt>
                <c:pt idx="557">
                  <c:v>5.2418380000000004</c:v>
                </c:pt>
                <c:pt idx="558">
                  <c:v>5.2465710000000003</c:v>
                </c:pt>
                <c:pt idx="559">
                  <c:v>5.2513059999999996</c:v>
                </c:pt>
                <c:pt idx="560">
                  <c:v>5.256043</c:v>
                </c:pt>
                <c:pt idx="561">
                  <c:v>5.260783</c:v>
                </c:pt>
                <c:pt idx="562">
                  <c:v>5.2655240000000001</c:v>
                </c:pt>
                <c:pt idx="563">
                  <c:v>5.2702679999999997</c:v>
                </c:pt>
                <c:pt idx="564">
                  <c:v>5.2750139999999996</c:v>
                </c:pt>
                <c:pt idx="565">
                  <c:v>5.2797619999999998</c:v>
                </c:pt>
                <c:pt idx="566">
                  <c:v>5.2845129999999996</c:v>
                </c:pt>
                <c:pt idx="567">
                  <c:v>5.2892650000000003</c:v>
                </c:pt>
                <c:pt idx="568">
                  <c:v>5.2940189999999996</c:v>
                </c:pt>
                <c:pt idx="569">
                  <c:v>5.2987760000000002</c:v>
                </c:pt>
                <c:pt idx="570">
                  <c:v>5.3035350000000001</c:v>
                </c:pt>
                <c:pt idx="571">
                  <c:v>5.3082960000000003</c:v>
                </c:pt>
                <c:pt idx="572">
                  <c:v>5.3130579999999998</c:v>
                </c:pt>
                <c:pt idx="573">
                  <c:v>5.3178239999999999</c:v>
                </c:pt>
                <c:pt idx="574">
                  <c:v>5.3225910000000001</c:v>
                </c:pt>
                <c:pt idx="575">
                  <c:v>5.3273609999999998</c:v>
                </c:pt>
                <c:pt idx="576">
                  <c:v>5.3321319999999996</c:v>
                </c:pt>
                <c:pt idx="577">
                  <c:v>5.3369059999999999</c:v>
                </c:pt>
                <c:pt idx="578">
                  <c:v>5.3416810000000003</c:v>
                </c:pt>
                <c:pt idx="579">
                  <c:v>5.3464600000000004</c:v>
                </c:pt>
                <c:pt idx="580">
                  <c:v>5.3512399999999998</c:v>
                </c:pt>
                <c:pt idx="581">
                  <c:v>5.3560220000000003</c:v>
                </c:pt>
                <c:pt idx="582">
                  <c:v>5.3608060000000002</c:v>
                </c:pt>
                <c:pt idx="583">
                  <c:v>5.3655929999999996</c:v>
                </c:pt>
                <c:pt idx="584">
                  <c:v>5.3703820000000002</c:v>
                </c:pt>
                <c:pt idx="585">
                  <c:v>5.3751730000000002</c:v>
                </c:pt>
                <c:pt idx="586">
                  <c:v>5.3799650000000003</c:v>
                </c:pt>
                <c:pt idx="587">
                  <c:v>5.38476</c:v>
                </c:pt>
                <c:pt idx="588">
                  <c:v>5.3895580000000001</c:v>
                </c:pt>
                <c:pt idx="589">
                  <c:v>5.3943570000000003</c:v>
                </c:pt>
                <c:pt idx="590">
                  <c:v>5.3991579999999999</c:v>
                </c:pt>
                <c:pt idx="591">
                  <c:v>5.4039619999999999</c:v>
                </c:pt>
                <c:pt idx="592">
                  <c:v>5.4087680000000002</c:v>
                </c:pt>
                <c:pt idx="593">
                  <c:v>5.4135759999999999</c:v>
                </c:pt>
                <c:pt idx="594">
                  <c:v>5.4183859999999999</c:v>
                </c:pt>
                <c:pt idx="595">
                  <c:v>5.4231980000000002</c:v>
                </c:pt>
                <c:pt idx="596">
                  <c:v>5.4280119999999998</c:v>
                </c:pt>
                <c:pt idx="597">
                  <c:v>5.4328289999999999</c:v>
                </c:pt>
                <c:pt idx="598">
                  <c:v>5.4376470000000001</c:v>
                </c:pt>
                <c:pt idx="599">
                  <c:v>5.4424679999999999</c:v>
                </c:pt>
                <c:pt idx="600">
                  <c:v>5.4472909999999999</c:v>
                </c:pt>
                <c:pt idx="601">
                  <c:v>5.4521160000000002</c:v>
                </c:pt>
                <c:pt idx="602">
                  <c:v>5.4569429999999999</c:v>
                </c:pt>
                <c:pt idx="603">
                  <c:v>5.4617719999999998</c:v>
                </c:pt>
                <c:pt idx="604">
                  <c:v>5.4666040000000002</c:v>
                </c:pt>
                <c:pt idx="605">
                  <c:v>5.4714369999999999</c:v>
                </c:pt>
                <c:pt idx="606">
                  <c:v>5.4762729999999999</c:v>
                </c:pt>
                <c:pt idx="607">
                  <c:v>5.4811110000000003</c:v>
                </c:pt>
                <c:pt idx="608">
                  <c:v>5.4859499999999999</c:v>
                </c:pt>
                <c:pt idx="609">
                  <c:v>5.490793</c:v>
                </c:pt>
                <c:pt idx="610">
                  <c:v>5.4956370000000003</c:v>
                </c:pt>
                <c:pt idx="611">
                  <c:v>5.500483</c:v>
                </c:pt>
                <c:pt idx="612">
                  <c:v>5.5053320000000001</c:v>
                </c:pt>
                <c:pt idx="613">
                  <c:v>5.5101820000000004</c:v>
                </c:pt>
                <c:pt idx="614">
                  <c:v>5.5150350000000001</c:v>
                </c:pt>
                <c:pt idx="615">
                  <c:v>5.5198900000000002</c:v>
                </c:pt>
                <c:pt idx="616">
                  <c:v>5.5247469999999996</c:v>
                </c:pt>
                <c:pt idx="617">
                  <c:v>5.5296060000000002</c:v>
                </c:pt>
                <c:pt idx="618">
                  <c:v>5.5344670000000002</c:v>
                </c:pt>
                <c:pt idx="619">
                  <c:v>5.5393299999999996</c:v>
                </c:pt>
                <c:pt idx="620">
                  <c:v>5.5441960000000003</c:v>
                </c:pt>
                <c:pt idx="621">
                  <c:v>5.5490640000000004</c:v>
                </c:pt>
                <c:pt idx="622">
                  <c:v>5.5539339999999999</c:v>
                </c:pt>
                <c:pt idx="623">
                  <c:v>5.5588059999999997</c:v>
                </c:pt>
                <c:pt idx="624">
                  <c:v>5.5636799999999997</c:v>
                </c:pt>
                <c:pt idx="625">
                  <c:v>5.5685560000000001</c:v>
                </c:pt>
                <c:pt idx="626">
                  <c:v>5.5734339999999998</c:v>
                </c:pt>
                <c:pt idx="627">
                  <c:v>5.5783149999999999</c:v>
                </c:pt>
                <c:pt idx="628">
                  <c:v>5.5831980000000003</c:v>
                </c:pt>
                <c:pt idx="629">
                  <c:v>5.588082</c:v>
                </c:pt>
                <c:pt idx="630">
                  <c:v>5.5929690000000001</c:v>
                </c:pt>
                <c:pt idx="631">
                  <c:v>5.5978579999999996</c:v>
                </c:pt>
                <c:pt idx="632">
                  <c:v>5.6027500000000003</c:v>
                </c:pt>
                <c:pt idx="633">
                  <c:v>5.6076430000000004</c:v>
                </c:pt>
                <c:pt idx="634">
                  <c:v>5.6125379999999998</c:v>
                </c:pt>
                <c:pt idx="635">
                  <c:v>5.6174359999999997</c:v>
                </c:pt>
                <c:pt idx="636">
                  <c:v>5.6223359999999998</c:v>
                </c:pt>
                <c:pt idx="637">
                  <c:v>5.6272380000000002</c:v>
                </c:pt>
                <c:pt idx="638">
                  <c:v>5.632142</c:v>
                </c:pt>
                <c:pt idx="639">
                  <c:v>5.6370480000000001</c:v>
                </c:pt>
                <c:pt idx="640">
                  <c:v>5.6419560000000004</c:v>
                </c:pt>
                <c:pt idx="641">
                  <c:v>5.6468660000000002</c:v>
                </c:pt>
                <c:pt idx="642">
                  <c:v>5.6517790000000003</c:v>
                </c:pt>
                <c:pt idx="643">
                  <c:v>5.6566929999999997</c:v>
                </c:pt>
                <c:pt idx="644">
                  <c:v>5.6616109999999997</c:v>
                </c:pt>
                <c:pt idx="645">
                  <c:v>5.6665299999999998</c:v>
                </c:pt>
                <c:pt idx="646">
                  <c:v>5.6714510000000002</c:v>
                </c:pt>
                <c:pt idx="647">
                  <c:v>5.676374</c:v>
                </c:pt>
                <c:pt idx="648">
                  <c:v>5.6812990000000001</c:v>
                </c:pt>
                <c:pt idx="649">
                  <c:v>5.6862269999999997</c:v>
                </c:pt>
                <c:pt idx="650">
                  <c:v>5.6911560000000003</c:v>
                </c:pt>
                <c:pt idx="651">
                  <c:v>5.6960879999999996</c:v>
                </c:pt>
                <c:pt idx="652">
                  <c:v>5.701022</c:v>
                </c:pt>
                <c:pt idx="653">
                  <c:v>5.7059579999999999</c:v>
                </c:pt>
                <c:pt idx="654">
                  <c:v>5.710896</c:v>
                </c:pt>
                <c:pt idx="655">
                  <c:v>5.7158369999999996</c:v>
                </c:pt>
                <c:pt idx="656">
                  <c:v>5.7207790000000003</c:v>
                </c:pt>
                <c:pt idx="657">
                  <c:v>5.7257239999999996</c:v>
                </c:pt>
                <c:pt idx="658">
                  <c:v>5.7306699999999999</c:v>
                </c:pt>
                <c:pt idx="659">
                  <c:v>5.7356189999999998</c:v>
                </c:pt>
                <c:pt idx="660">
                  <c:v>5.74057</c:v>
                </c:pt>
                <c:pt idx="661">
                  <c:v>5.7455230000000004</c:v>
                </c:pt>
                <c:pt idx="662">
                  <c:v>5.7504790000000003</c:v>
                </c:pt>
                <c:pt idx="663">
                  <c:v>5.7554360000000004</c:v>
                </c:pt>
                <c:pt idx="664">
                  <c:v>5.7603960000000001</c:v>
                </c:pt>
                <c:pt idx="665">
                  <c:v>5.7653569999999998</c:v>
                </c:pt>
                <c:pt idx="666">
                  <c:v>5.770321</c:v>
                </c:pt>
                <c:pt idx="667">
                  <c:v>5.7752869999999996</c:v>
                </c:pt>
                <c:pt idx="668">
                  <c:v>5.7802550000000004</c:v>
                </c:pt>
                <c:pt idx="669">
                  <c:v>5.7852249999999996</c:v>
                </c:pt>
                <c:pt idx="670">
                  <c:v>5.7901980000000002</c:v>
                </c:pt>
                <c:pt idx="671">
                  <c:v>5.795172</c:v>
                </c:pt>
                <c:pt idx="672">
                  <c:v>5.8001490000000002</c:v>
                </c:pt>
                <c:pt idx="673">
                  <c:v>5.8051279999999998</c:v>
                </c:pt>
                <c:pt idx="674">
                  <c:v>5.8101089999999997</c:v>
                </c:pt>
                <c:pt idx="675">
                  <c:v>5.8150919999999999</c:v>
                </c:pt>
                <c:pt idx="676">
                  <c:v>5.8200760000000002</c:v>
                </c:pt>
                <c:pt idx="677">
                  <c:v>5.8250640000000002</c:v>
                </c:pt>
                <c:pt idx="678">
                  <c:v>5.8300530000000004</c:v>
                </c:pt>
                <c:pt idx="679">
                  <c:v>5.835045</c:v>
                </c:pt>
                <c:pt idx="680">
                  <c:v>5.840039</c:v>
                </c:pt>
                <c:pt idx="681">
                  <c:v>5.8450350000000002</c:v>
                </c:pt>
                <c:pt idx="682">
                  <c:v>5.8500319999999997</c:v>
                </c:pt>
                <c:pt idx="683">
                  <c:v>5.8550329999999997</c:v>
                </c:pt>
                <c:pt idx="684">
                  <c:v>5.8600349999999999</c:v>
                </c:pt>
                <c:pt idx="685">
                  <c:v>5.8650390000000003</c:v>
                </c:pt>
                <c:pt idx="686">
                  <c:v>5.8700460000000003</c:v>
                </c:pt>
                <c:pt idx="687">
                  <c:v>5.8750540000000004</c:v>
                </c:pt>
                <c:pt idx="688">
                  <c:v>5.8800650000000001</c:v>
                </c:pt>
                <c:pt idx="689">
                  <c:v>5.885078</c:v>
                </c:pt>
                <c:pt idx="690">
                  <c:v>5.8900930000000002</c:v>
                </c:pt>
                <c:pt idx="691">
                  <c:v>5.895111</c:v>
                </c:pt>
                <c:pt idx="692">
                  <c:v>5.9001299999999999</c:v>
                </c:pt>
                <c:pt idx="693">
                  <c:v>5.905151</c:v>
                </c:pt>
                <c:pt idx="694">
                  <c:v>5.9101749999999997</c:v>
                </c:pt>
                <c:pt idx="695">
                  <c:v>5.9152009999999997</c:v>
                </c:pt>
                <c:pt idx="696">
                  <c:v>5.9202279999999998</c:v>
                </c:pt>
                <c:pt idx="697">
                  <c:v>5.9252589999999996</c:v>
                </c:pt>
                <c:pt idx="698">
                  <c:v>5.9302910000000004</c:v>
                </c:pt>
                <c:pt idx="699">
                  <c:v>5.9353249999999997</c:v>
                </c:pt>
                <c:pt idx="700">
                  <c:v>5.9403610000000002</c:v>
                </c:pt>
                <c:pt idx="701">
                  <c:v>5.9454000000000002</c:v>
                </c:pt>
                <c:pt idx="702">
                  <c:v>5.9504409999999996</c:v>
                </c:pt>
                <c:pt idx="703">
                  <c:v>5.9554840000000002</c:v>
                </c:pt>
                <c:pt idx="704">
                  <c:v>5.9605290000000002</c:v>
                </c:pt>
                <c:pt idx="705">
                  <c:v>5.9655760000000004</c:v>
                </c:pt>
                <c:pt idx="706">
                  <c:v>5.9706250000000001</c:v>
                </c:pt>
                <c:pt idx="707">
                  <c:v>5.9756770000000001</c:v>
                </c:pt>
                <c:pt idx="708">
                  <c:v>5.9807300000000003</c:v>
                </c:pt>
                <c:pt idx="709">
                  <c:v>5.9857849999999999</c:v>
                </c:pt>
                <c:pt idx="710">
                  <c:v>5.9908429999999999</c:v>
                </c:pt>
                <c:pt idx="711">
                  <c:v>5.9959030000000002</c:v>
                </c:pt>
                <c:pt idx="712">
                  <c:v>6.000966</c:v>
                </c:pt>
                <c:pt idx="713">
                  <c:v>6.00603</c:v>
                </c:pt>
                <c:pt idx="714">
                  <c:v>6.0110960000000002</c:v>
                </c:pt>
                <c:pt idx="715">
                  <c:v>6.0161639999999998</c:v>
                </c:pt>
                <c:pt idx="716">
                  <c:v>6.0212349999999999</c:v>
                </c:pt>
                <c:pt idx="717">
                  <c:v>6.0263080000000002</c:v>
                </c:pt>
                <c:pt idx="718">
                  <c:v>6.0313829999999999</c:v>
                </c:pt>
                <c:pt idx="719">
                  <c:v>6.0364599999999999</c:v>
                </c:pt>
                <c:pt idx="720">
                  <c:v>6.0415390000000002</c:v>
                </c:pt>
                <c:pt idx="721">
                  <c:v>6.0466199999999999</c:v>
                </c:pt>
                <c:pt idx="722">
                  <c:v>6.0517029999999998</c:v>
                </c:pt>
                <c:pt idx="723">
                  <c:v>6.0567890000000002</c:v>
                </c:pt>
                <c:pt idx="724">
                  <c:v>6.061877</c:v>
                </c:pt>
                <c:pt idx="725">
                  <c:v>6.066967</c:v>
                </c:pt>
                <c:pt idx="726">
                  <c:v>6.0720590000000003</c:v>
                </c:pt>
                <c:pt idx="727">
                  <c:v>6.077153</c:v>
                </c:pt>
                <c:pt idx="728">
                  <c:v>6.082249</c:v>
                </c:pt>
                <c:pt idx="729">
                  <c:v>6.0873480000000004</c:v>
                </c:pt>
                <c:pt idx="730">
                  <c:v>6.0924480000000001</c:v>
                </c:pt>
                <c:pt idx="731">
                  <c:v>6.09755</c:v>
                </c:pt>
                <c:pt idx="732">
                  <c:v>6.1026550000000004</c:v>
                </c:pt>
                <c:pt idx="733">
                  <c:v>6.1077620000000001</c:v>
                </c:pt>
                <c:pt idx="734">
                  <c:v>6.1128710000000002</c:v>
                </c:pt>
                <c:pt idx="735">
                  <c:v>6.1179819999999996</c:v>
                </c:pt>
                <c:pt idx="736">
                  <c:v>6.1230960000000003</c:v>
                </c:pt>
                <c:pt idx="737">
                  <c:v>6.1282110000000003</c:v>
                </c:pt>
                <c:pt idx="738">
                  <c:v>6.1333289999999998</c:v>
                </c:pt>
                <c:pt idx="739">
                  <c:v>6.1384489999999996</c:v>
                </c:pt>
                <c:pt idx="740">
                  <c:v>6.1435700000000004</c:v>
                </c:pt>
                <c:pt idx="741">
                  <c:v>6.148695</c:v>
                </c:pt>
                <c:pt idx="742">
                  <c:v>6.1538209999999998</c:v>
                </c:pt>
                <c:pt idx="743">
                  <c:v>6.1589489999999998</c:v>
                </c:pt>
                <c:pt idx="744">
                  <c:v>6.1640790000000001</c:v>
                </c:pt>
                <c:pt idx="745">
                  <c:v>6.1692119999999999</c:v>
                </c:pt>
                <c:pt idx="746">
                  <c:v>6.1743459999999999</c:v>
                </c:pt>
                <c:pt idx="747">
                  <c:v>6.1794830000000003</c:v>
                </c:pt>
                <c:pt idx="748">
                  <c:v>6.1846220000000001</c:v>
                </c:pt>
                <c:pt idx="749">
                  <c:v>6.1897640000000003</c:v>
                </c:pt>
                <c:pt idx="750">
                  <c:v>6.1949069999999997</c:v>
                </c:pt>
                <c:pt idx="751">
                  <c:v>6.2000520000000003</c:v>
                </c:pt>
                <c:pt idx="752">
                  <c:v>6.2051999999999996</c:v>
                </c:pt>
                <c:pt idx="753">
                  <c:v>6.2103489999999999</c:v>
                </c:pt>
                <c:pt idx="754">
                  <c:v>6.2155009999999997</c:v>
                </c:pt>
                <c:pt idx="755">
                  <c:v>6.2206549999999998</c:v>
                </c:pt>
                <c:pt idx="756">
                  <c:v>6.2258110000000002</c:v>
                </c:pt>
                <c:pt idx="757">
                  <c:v>6.230969</c:v>
                </c:pt>
                <c:pt idx="758">
                  <c:v>6.2361300000000002</c:v>
                </c:pt>
                <c:pt idx="759">
                  <c:v>6.2412919999999996</c:v>
                </c:pt>
                <c:pt idx="760">
                  <c:v>6.2464570000000004</c:v>
                </c:pt>
                <c:pt idx="761">
                  <c:v>6.2516230000000004</c:v>
                </c:pt>
                <c:pt idx="762">
                  <c:v>6.2567919999999999</c:v>
                </c:pt>
                <c:pt idx="763">
                  <c:v>6.2619629999999997</c:v>
                </c:pt>
                <c:pt idx="764">
                  <c:v>6.2671359999999998</c:v>
                </c:pt>
                <c:pt idx="765">
                  <c:v>6.2723120000000003</c:v>
                </c:pt>
                <c:pt idx="766">
                  <c:v>6.2774890000000001</c:v>
                </c:pt>
                <c:pt idx="767">
                  <c:v>6.2826690000000003</c:v>
                </c:pt>
                <c:pt idx="768">
                  <c:v>6.2878499999999997</c:v>
                </c:pt>
                <c:pt idx="769">
                  <c:v>6.2930339999999996</c:v>
                </c:pt>
                <c:pt idx="770">
                  <c:v>6.2982199999999997</c:v>
                </c:pt>
                <c:pt idx="771">
                  <c:v>6.3034080000000001</c:v>
                </c:pt>
                <c:pt idx="772">
                  <c:v>6.3085990000000001</c:v>
                </c:pt>
                <c:pt idx="773">
                  <c:v>6.3137910000000002</c:v>
                </c:pt>
                <c:pt idx="774">
                  <c:v>6.3189849999999996</c:v>
                </c:pt>
                <c:pt idx="775">
                  <c:v>6.3241820000000004</c:v>
                </c:pt>
                <c:pt idx="776">
                  <c:v>6.3293809999999997</c:v>
                </c:pt>
                <c:pt idx="777">
                  <c:v>6.334581</c:v>
                </c:pt>
                <c:pt idx="778">
                  <c:v>6.339785</c:v>
                </c:pt>
                <c:pt idx="779">
                  <c:v>6.3449900000000001</c:v>
                </c:pt>
                <c:pt idx="780">
                  <c:v>6.3501969999999996</c:v>
                </c:pt>
                <c:pt idx="781">
                  <c:v>6.3554060000000003</c:v>
                </c:pt>
                <c:pt idx="782">
                  <c:v>6.3606179999999997</c:v>
                </c:pt>
                <c:pt idx="783">
                  <c:v>6.3658320000000002</c:v>
                </c:pt>
                <c:pt idx="784">
                  <c:v>6.3710469999999999</c:v>
                </c:pt>
                <c:pt idx="785">
                  <c:v>6.3762660000000002</c:v>
                </c:pt>
                <c:pt idx="786">
                  <c:v>6.3814859999999998</c:v>
                </c:pt>
                <c:pt idx="787">
                  <c:v>6.3867079999999996</c:v>
                </c:pt>
                <c:pt idx="788">
                  <c:v>6.3919319999999997</c:v>
                </c:pt>
                <c:pt idx="789">
                  <c:v>6.3971590000000003</c:v>
                </c:pt>
                <c:pt idx="790">
                  <c:v>6.4023880000000002</c:v>
                </c:pt>
                <c:pt idx="791">
                  <c:v>6.4076190000000004</c:v>
                </c:pt>
                <c:pt idx="792">
                  <c:v>6.4128509999999999</c:v>
                </c:pt>
                <c:pt idx="793">
                  <c:v>6.4180869999999999</c:v>
                </c:pt>
                <c:pt idx="794">
                  <c:v>6.423324</c:v>
                </c:pt>
                <c:pt idx="795">
                  <c:v>6.4285629999999996</c:v>
                </c:pt>
                <c:pt idx="796">
                  <c:v>6.4338050000000004</c:v>
                </c:pt>
                <c:pt idx="797">
                  <c:v>6.4390479999999997</c:v>
                </c:pt>
                <c:pt idx="798">
                  <c:v>6.4442940000000002</c:v>
                </c:pt>
                <c:pt idx="799">
                  <c:v>6.4495420000000001</c:v>
                </c:pt>
                <c:pt idx="800">
                  <c:v>6.4547920000000003</c:v>
                </c:pt>
                <c:pt idx="801">
                  <c:v>6.4600439999999999</c:v>
                </c:pt>
                <c:pt idx="802">
                  <c:v>6.4652979999999998</c:v>
                </c:pt>
                <c:pt idx="803">
                  <c:v>6.4705550000000001</c:v>
                </c:pt>
                <c:pt idx="804">
                  <c:v>6.4758129999999996</c:v>
                </c:pt>
                <c:pt idx="805">
                  <c:v>6.4810739999999996</c:v>
                </c:pt>
                <c:pt idx="806">
                  <c:v>6.4863369999999998</c:v>
                </c:pt>
                <c:pt idx="807">
                  <c:v>6.4916020000000003</c:v>
                </c:pt>
                <c:pt idx="808">
                  <c:v>6.4968690000000002</c:v>
                </c:pt>
                <c:pt idx="809">
                  <c:v>6.5021380000000004</c:v>
                </c:pt>
                <c:pt idx="810">
                  <c:v>6.5074100000000001</c:v>
                </c:pt>
                <c:pt idx="811">
                  <c:v>6.512683</c:v>
                </c:pt>
                <c:pt idx="812">
                  <c:v>6.5179590000000003</c:v>
                </c:pt>
                <c:pt idx="813">
                  <c:v>6.523237</c:v>
                </c:pt>
                <c:pt idx="814">
                  <c:v>6.5285159999999998</c:v>
                </c:pt>
                <c:pt idx="815">
                  <c:v>6.5337990000000001</c:v>
                </c:pt>
                <c:pt idx="816">
                  <c:v>6.5390829999999998</c:v>
                </c:pt>
                <c:pt idx="817">
                  <c:v>6.5443689999999997</c:v>
                </c:pt>
                <c:pt idx="818">
                  <c:v>6.5496569999999998</c:v>
                </c:pt>
                <c:pt idx="819">
                  <c:v>6.5549480000000004</c:v>
                </c:pt>
                <c:pt idx="820">
                  <c:v>6.5602410000000004</c:v>
                </c:pt>
                <c:pt idx="821">
                  <c:v>6.5655359999999998</c:v>
                </c:pt>
                <c:pt idx="822">
                  <c:v>6.5708330000000004</c:v>
                </c:pt>
                <c:pt idx="823">
                  <c:v>6.5761320000000003</c:v>
                </c:pt>
                <c:pt idx="824">
                  <c:v>6.5814329999999996</c:v>
                </c:pt>
                <c:pt idx="825">
                  <c:v>6.5867370000000003</c:v>
                </c:pt>
                <c:pt idx="826">
                  <c:v>6.5920420000000002</c:v>
                </c:pt>
                <c:pt idx="827">
                  <c:v>6.5973499999999996</c:v>
                </c:pt>
                <c:pt idx="828">
                  <c:v>6.6026600000000002</c:v>
                </c:pt>
                <c:pt idx="829">
                  <c:v>6.6079720000000002</c:v>
                </c:pt>
                <c:pt idx="830">
                  <c:v>6.6132860000000004</c:v>
                </c:pt>
                <c:pt idx="831">
                  <c:v>6.6186020000000001</c:v>
                </c:pt>
                <c:pt idx="832">
                  <c:v>6.62392</c:v>
                </c:pt>
                <c:pt idx="833">
                  <c:v>6.6292410000000004</c:v>
                </c:pt>
                <c:pt idx="834">
                  <c:v>6.634563</c:v>
                </c:pt>
                <c:pt idx="835">
                  <c:v>6.639888</c:v>
                </c:pt>
                <c:pt idx="836">
                  <c:v>6.6452159999999996</c:v>
                </c:pt>
                <c:pt idx="837">
                  <c:v>6.6505450000000002</c:v>
                </c:pt>
                <c:pt idx="838">
                  <c:v>6.6558760000000001</c:v>
                </c:pt>
                <c:pt idx="839">
                  <c:v>6.6612090000000004</c:v>
                </c:pt>
                <c:pt idx="840">
                  <c:v>6.666544</c:v>
                </c:pt>
                <c:pt idx="841">
                  <c:v>6.6718820000000001</c:v>
                </c:pt>
                <c:pt idx="842">
                  <c:v>6.6772220000000004</c:v>
                </c:pt>
                <c:pt idx="843">
                  <c:v>6.6825640000000002</c:v>
                </c:pt>
                <c:pt idx="844">
                  <c:v>6.6879080000000002</c:v>
                </c:pt>
                <c:pt idx="845">
                  <c:v>6.6932539999999996</c:v>
                </c:pt>
                <c:pt idx="846">
                  <c:v>6.6986020000000002</c:v>
                </c:pt>
                <c:pt idx="847">
                  <c:v>6.7039520000000001</c:v>
                </c:pt>
                <c:pt idx="848">
                  <c:v>6.7093049999999996</c:v>
                </c:pt>
                <c:pt idx="849">
                  <c:v>6.7146600000000003</c:v>
                </c:pt>
                <c:pt idx="850">
                  <c:v>6.7200160000000002</c:v>
                </c:pt>
                <c:pt idx="851">
                  <c:v>6.7253759999999998</c:v>
                </c:pt>
                <c:pt idx="852">
                  <c:v>6.7307370000000004</c:v>
                </c:pt>
                <c:pt idx="853">
                  <c:v>6.7361000000000004</c:v>
                </c:pt>
                <c:pt idx="854">
                  <c:v>6.7414649999999998</c:v>
                </c:pt>
                <c:pt idx="855">
                  <c:v>6.7468329999999996</c:v>
                </c:pt>
                <c:pt idx="856">
                  <c:v>6.7522029999999997</c:v>
                </c:pt>
                <c:pt idx="857">
                  <c:v>6.757574</c:v>
                </c:pt>
                <c:pt idx="858">
                  <c:v>6.7629479999999997</c:v>
                </c:pt>
                <c:pt idx="859">
                  <c:v>6.7683239999999998</c:v>
                </c:pt>
                <c:pt idx="860">
                  <c:v>6.7737020000000001</c:v>
                </c:pt>
                <c:pt idx="861">
                  <c:v>6.779083</c:v>
                </c:pt>
                <c:pt idx="862">
                  <c:v>6.784465</c:v>
                </c:pt>
                <c:pt idx="863">
                  <c:v>6.7898500000000004</c:v>
                </c:pt>
                <c:pt idx="864">
                  <c:v>6.7952370000000002</c:v>
                </c:pt>
                <c:pt idx="865">
                  <c:v>6.8006250000000001</c:v>
                </c:pt>
                <c:pt idx="866">
                  <c:v>6.8060159999999996</c:v>
                </c:pt>
                <c:pt idx="867">
                  <c:v>6.8114090000000003</c:v>
                </c:pt>
                <c:pt idx="868">
                  <c:v>6.8168049999999996</c:v>
                </c:pt>
                <c:pt idx="869">
                  <c:v>6.8222019999999999</c:v>
                </c:pt>
                <c:pt idx="870">
                  <c:v>6.8276019999999997</c:v>
                </c:pt>
                <c:pt idx="871">
                  <c:v>6.8330039999999999</c:v>
                </c:pt>
                <c:pt idx="872">
                  <c:v>6.8384070000000001</c:v>
                </c:pt>
                <c:pt idx="873">
                  <c:v>6.8438129999999999</c:v>
                </c:pt>
                <c:pt idx="874">
                  <c:v>6.849221</c:v>
                </c:pt>
                <c:pt idx="875">
                  <c:v>6.8546310000000004</c:v>
                </c:pt>
                <c:pt idx="876">
                  <c:v>6.8600440000000003</c:v>
                </c:pt>
                <c:pt idx="877">
                  <c:v>6.8654580000000003</c:v>
                </c:pt>
                <c:pt idx="878">
                  <c:v>6.8708749999999998</c:v>
                </c:pt>
                <c:pt idx="879">
                  <c:v>6.8762939999999997</c:v>
                </c:pt>
                <c:pt idx="880">
                  <c:v>6.8817149999999998</c:v>
                </c:pt>
                <c:pt idx="881">
                  <c:v>6.8871380000000002</c:v>
                </c:pt>
                <c:pt idx="882">
                  <c:v>6.892563</c:v>
                </c:pt>
                <c:pt idx="883">
                  <c:v>6.8979900000000001</c:v>
                </c:pt>
                <c:pt idx="884">
                  <c:v>6.9034190000000004</c:v>
                </c:pt>
                <c:pt idx="885">
                  <c:v>6.9088510000000003</c:v>
                </c:pt>
                <c:pt idx="886">
                  <c:v>6.9142849999999996</c:v>
                </c:pt>
                <c:pt idx="887">
                  <c:v>6.919721</c:v>
                </c:pt>
                <c:pt idx="888">
                  <c:v>6.9251589999999998</c:v>
                </c:pt>
                <c:pt idx="889">
                  <c:v>6.930599</c:v>
                </c:pt>
                <c:pt idx="890">
                  <c:v>6.9360410000000003</c:v>
                </c:pt>
                <c:pt idx="891">
                  <c:v>6.9414850000000001</c:v>
                </c:pt>
                <c:pt idx="892">
                  <c:v>6.9469320000000003</c:v>
                </c:pt>
                <c:pt idx="893">
                  <c:v>6.9523809999999999</c:v>
                </c:pt>
                <c:pt idx="894">
                  <c:v>6.9578309999999997</c:v>
                </c:pt>
                <c:pt idx="895">
                  <c:v>6.9632839999999998</c:v>
                </c:pt>
                <c:pt idx="896">
                  <c:v>6.9687400000000004</c:v>
                </c:pt>
                <c:pt idx="897">
                  <c:v>6.9741970000000002</c:v>
                </c:pt>
                <c:pt idx="898">
                  <c:v>6.9796560000000003</c:v>
                </c:pt>
                <c:pt idx="899">
                  <c:v>6.9851169999999998</c:v>
                </c:pt>
                <c:pt idx="900">
                  <c:v>6.9905809999999997</c:v>
                </c:pt>
                <c:pt idx="901">
                  <c:v>6.9960469999999999</c:v>
                </c:pt>
                <c:pt idx="902">
                  <c:v>7.0015150000000004</c:v>
                </c:pt>
                <c:pt idx="903">
                  <c:v>7.0069850000000002</c:v>
                </c:pt>
                <c:pt idx="904">
                  <c:v>7.0124570000000004</c:v>
                </c:pt>
                <c:pt idx="905">
                  <c:v>7.0179309999999999</c:v>
                </c:pt>
                <c:pt idx="906">
                  <c:v>7.0234079999999999</c:v>
                </c:pt>
                <c:pt idx="907">
                  <c:v>7.028886</c:v>
                </c:pt>
                <c:pt idx="908">
                  <c:v>7.0343669999999996</c:v>
                </c:pt>
                <c:pt idx="909">
                  <c:v>7.0398500000000004</c:v>
                </c:pt>
                <c:pt idx="910">
                  <c:v>7.0453349999999997</c:v>
                </c:pt>
                <c:pt idx="911">
                  <c:v>7.0508220000000001</c:v>
                </c:pt>
                <c:pt idx="912">
                  <c:v>7.056311</c:v>
                </c:pt>
                <c:pt idx="913">
                  <c:v>7.0618030000000003</c:v>
                </c:pt>
                <c:pt idx="914">
                  <c:v>7.0672969999999999</c:v>
                </c:pt>
                <c:pt idx="915">
                  <c:v>7.0727919999999997</c:v>
                </c:pt>
                <c:pt idx="916">
                  <c:v>7.07829</c:v>
                </c:pt>
                <c:pt idx="917">
                  <c:v>7.0837899999999996</c:v>
                </c:pt>
                <c:pt idx="918">
                  <c:v>7.0892920000000004</c:v>
                </c:pt>
                <c:pt idx="919">
                  <c:v>7.0947959999999997</c:v>
                </c:pt>
                <c:pt idx="920">
                  <c:v>7.1003020000000001</c:v>
                </c:pt>
                <c:pt idx="921">
                  <c:v>7.1058110000000001</c:v>
                </c:pt>
                <c:pt idx="922">
                  <c:v>7.1113210000000002</c:v>
                </c:pt>
                <c:pt idx="923">
                  <c:v>7.1168339999999999</c:v>
                </c:pt>
                <c:pt idx="924">
                  <c:v>7.1223489999999998</c:v>
                </c:pt>
                <c:pt idx="925">
                  <c:v>7.127866</c:v>
                </c:pt>
                <c:pt idx="926">
                  <c:v>7.1333849999999996</c:v>
                </c:pt>
                <c:pt idx="927">
                  <c:v>7.1389060000000004</c:v>
                </c:pt>
                <c:pt idx="928">
                  <c:v>7.1444299999999998</c:v>
                </c:pt>
                <c:pt idx="929">
                  <c:v>7.1499550000000003</c:v>
                </c:pt>
                <c:pt idx="930">
                  <c:v>7.1554830000000003</c:v>
                </c:pt>
                <c:pt idx="931">
                  <c:v>7.1610129999999996</c:v>
                </c:pt>
                <c:pt idx="932">
                  <c:v>7.1665450000000002</c:v>
                </c:pt>
                <c:pt idx="933">
                  <c:v>7.1720790000000001</c:v>
                </c:pt>
                <c:pt idx="934">
                  <c:v>7.1776150000000003</c:v>
                </c:pt>
                <c:pt idx="935">
                  <c:v>7.183154</c:v>
                </c:pt>
                <c:pt idx="936">
                  <c:v>7.1886939999999999</c:v>
                </c:pt>
                <c:pt idx="937">
                  <c:v>7.1942370000000002</c:v>
                </c:pt>
                <c:pt idx="938">
                  <c:v>7.1997819999999999</c:v>
                </c:pt>
                <c:pt idx="939">
                  <c:v>7.2053279999999997</c:v>
                </c:pt>
                <c:pt idx="940">
                  <c:v>7.2108780000000001</c:v>
                </c:pt>
                <c:pt idx="941">
                  <c:v>7.2164289999999998</c:v>
                </c:pt>
                <c:pt idx="942">
                  <c:v>7.2219819999999997</c:v>
                </c:pt>
                <c:pt idx="943">
                  <c:v>7.227538</c:v>
                </c:pt>
                <c:pt idx="944">
                  <c:v>7.2330949999999996</c:v>
                </c:pt>
                <c:pt idx="945">
                  <c:v>7.2386549999999996</c:v>
                </c:pt>
                <c:pt idx="946">
                  <c:v>7.2442169999999999</c:v>
                </c:pt>
                <c:pt idx="947">
                  <c:v>7.2497809999999996</c:v>
                </c:pt>
                <c:pt idx="948">
                  <c:v>7.2553470000000004</c:v>
                </c:pt>
                <c:pt idx="949">
                  <c:v>7.2609149999999998</c:v>
                </c:pt>
                <c:pt idx="950">
                  <c:v>7.2664859999999996</c:v>
                </c:pt>
                <c:pt idx="951">
                  <c:v>7.2720580000000004</c:v>
                </c:pt>
                <c:pt idx="952">
                  <c:v>7.2776329999999998</c:v>
                </c:pt>
                <c:pt idx="953">
                  <c:v>7.2832100000000004</c:v>
                </c:pt>
                <c:pt idx="954">
                  <c:v>7.2887890000000004</c:v>
                </c:pt>
                <c:pt idx="955">
                  <c:v>7.2943699999999998</c:v>
                </c:pt>
                <c:pt idx="956">
                  <c:v>7.2999530000000004</c:v>
                </c:pt>
                <c:pt idx="957">
                  <c:v>7.3055389999999996</c:v>
                </c:pt>
                <c:pt idx="958">
                  <c:v>7.3111259999999998</c:v>
                </c:pt>
                <c:pt idx="959">
                  <c:v>7.3167160000000004</c:v>
                </c:pt>
                <c:pt idx="960">
                  <c:v>7.3223079999999996</c:v>
                </c:pt>
                <c:pt idx="961">
                  <c:v>7.3279009999999998</c:v>
                </c:pt>
                <c:pt idx="962">
                  <c:v>7.3334979999999996</c:v>
                </c:pt>
                <c:pt idx="963">
                  <c:v>7.3390959999999996</c:v>
                </c:pt>
                <c:pt idx="964">
                  <c:v>7.3446959999999999</c:v>
                </c:pt>
                <c:pt idx="965">
                  <c:v>7.3502980000000004</c:v>
                </c:pt>
                <c:pt idx="966">
                  <c:v>7.3559029999999996</c:v>
                </c:pt>
                <c:pt idx="967">
                  <c:v>7.36151</c:v>
                </c:pt>
                <c:pt idx="968">
                  <c:v>7.3671179999999996</c:v>
                </c:pt>
                <c:pt idx="969">
                  <c:v>7.3727299999999998</c:v>
                </c:pt>
                <c:pt idx="970">
                  <c:v>7.3783430000000001</c:v>
                </c:pt>
                <c:pt idx="971">
                  <c:v>7.3839579999999998</c:v>
                </c:pt>
                <c:pt idx="972">
                  <c:v>7.3895749999999998</c:v>
                </c:pt>
                <c:pt idx="973">
                  <c:v>7.3951950000000002</c:v>
                </c:pt>
                <c:pt idx="974">
                  <c:v>7.4008159999999998</c:v>
                </c:pt>
                <c:pt idx="975">
                  <c:v>7.4064399999999999</c:v>
                </c:pt>
                <c:pt idx="976">
                  <c:v>7.4120660000000003</c:v>
                </c:pt>
                <c:pt idx="977">
                  <c:v>7.4176950000000001</c:v>
                </c:pt>
                <c:pt idx="978">
                  <c:v>7.4233250000000002</c:v>
                </c:pt>
                <c:pt idx="979">
                  <c:v>7.4289569999999996</c:v>
                </c:pt>
                <c:pt idx="980">
                  <c:v>7.4345920000000003</c:v>
                </c:pt>
                <c:pt idx="981">
                  <c:v>7.4402280000000003</c:v>
                </c:pt>
                <c:pt idx="982">
                  <c:v>7.4458669999999998</c:v>
                </c:pt>
                <c:pt idx="983">
                  <c:v>7.4515079999999996</c:v>
                </c:pt>
                <c:pt idx="984">
                  <c:v>7.4571509999999996</c:v>
                </c:pt>
                <c:pt idx="985">
                  <c:v>7.462796</c:v>
                </c:pt>
                <c:pt idx="986">
                  <c:v>7.4684429999999997</c:v>
                </c:pt>
                <c:pt idx="987">
                  <c:v>7.4740929999999999</c:v>
                </c:pt>
                <c:pt idx="988">
                  <c:v>7.4797440000000002</c:v>
                </c:pt>
                <c:pt idx="989">
                  <c:v>7.485398</c:v>
                </c:pt>
                <c:pt idx="990">
                  <c:v>7.4910540000000001</c:v>
                </c:pt>
                <c:pt idx="991">
                  <c:v>7.4967119999999996</c:v>
                </c:pt>
                <c:pt idx="992">
                  <c:v>7.5023720000000003</c:v>
                </c:pt>
                <c:pt idx="993">
                  <c:v>7.5080340000000003</c:v>
                </c:pt>
                <c:pt idx="994">
                  <c:v>7.5136989999999999</c:v>
                </c:pt>
                <c:pt idx="995">
                  <c:v>7.5193649999999996</c:v>
                </c:pt>
                <c:pt idx="996">
                  <c:v>7.5250339999999998</c:v>
                </c:pt>
                <c:pt idx="997">
                  <c:v>7.5307050000000002</c:v>
                </c:pt>
                <c:pt idx="998">
                  <c:v>7.536378</c:v>
                </c:pt>
                <c:pt idx="999">
                  <c:v>7.5420530000000001</c:v>
                </c:pt>
                <c:pt idx="1000">
                  <c:v>7.5477299999999996</c:v>
                </c:pt>
                <c:pt idx="1001">
                  <c:v>7.5534100000000004</c:v>
                </c:pt>
                <c:pt idx="1002">
                  <c:v>7.5590909999999996</c:v>
                </c:pt>
                <c:pt idx="1003">
                  <c:v>7.564775</c:v>
                </c:pt>
                <c:pt idx="1004">
                  <c:v>7.5704599999999997</c:v>
                </c:pt>
                <c:pt idx="1005">
                  <c:v>7.5761479999999999</c:v>
                </c:pt>
                <c:pt idx="1006">
                  <c:v>7.5818380000000003</c:v>
                </c:pt>
                <c:pt idx="1007">
                  <c:v>7.5875310000000002</c:v>
                </c:pt>
                <c:pt idx="1008">
                  <c:v>7.5932250000000003</c:v>
                </c:pt>
                <c:pt idx="1009">
                  <c:v>7.5989209999999998</c:v>
                </c:pt>
                <c:pt idx="1010">
                  <c:v>7.6046199999999997</c:v>
                </c:pt>
                <c:pt idx="1011">
                  <c:v>7.6103209999999999</c:v>
                </c:pt>
                <c:pt idx="1012">
                  <c:v>7.6160240000000003</c:v>
                </c:pt>
                <c:pt idx="1013">
                  <c:v>7.6217280000000001</c:v>
                </c:pt>
                <c:pt idx="1014">
                  <c:v>7.6274350000000002</c:v>
                </c:pt>
                <c:pt idx="1015">
                  <c:v>7.6331449999999998</c:v>
                </c:pt>
                <c:pt idx="1016">
                  <c:v>7.6388559999999996</c:v>
                </c:pt>
                <c:pt idx="1017">
                  <c:v>7.6445689999999997</c:v>
                </c:pt>
                <c:pt idx="1018">
                  <c:v>7.6502850000000002</c:v>
                </c:pt>
                <c:pt idx="1019">
                  <c:v>7.6560030000000001</c:v>
                </c:pt>
                <c:pt idx="1020">
                  <c:v>7.6617230000000003</c:v>
                </c:pt>
                <c:pt idx="1021">
                  <c:v>7.6674449999999998</c:v>
                </c:pt>
                <c:pt idx="1022">
                  <c:v>7.6731689999999997</c:v>
                </c:pt>
                <c:pt idx="1023">
                  <c:v>7.6788949999999998</c:v>
                </c:pt>
                <c:pt idx="1024">
                  <c:v>7.6846240000000003</c:v>
                </c:pt>
                <c:pt idx="1025">
                  <c:v>7.6903550000000003</c:v>
                </c:pt>
                <c:pt idx="1026">
                  <c:v>7.6960870000000003</c:v>
                </c:pt>
                <c:pt idx="1027">
                  <c:v>7.7018219999999999</c:v>
                </c:pt>
                <c:pt idx="1028">
                  <c:v>7.70756</c:v>
                </c:pt>
                <c:pt idx="1029">
                  <c:v>7.713298</c:v>
                </c:pt>
                <c:pt idx="1030">
                  <c:v>7.7190399999999997</c:v>
                </c:pt>
                <c:pt idx="1031">
                  <c:v>7.7247830000000004</c:v>
                </c:pt>
                <c:pt idx="1032">
                  <c:v>7.7305289999999998</c:v>
                </c:pt>
                <c:pt idx="1033">
                  <c:v>7.7362770000000003</c:v>
                </c:pt>
                <c:pt idx="1034">
                  <c:v>7.7420260000000001</c:v>
                </c:pt>
                <c:pt idx="1035">
                  <c:v>7.7477780000000003</c:v>
                </c:pt>
                <c:pt idx="1036">
                  <c:v>7.7535319999999999</c:v>
                </c:pt>
                <c:pt idx="1037">
                  <c:v>7.7592889999999999</c:v>
                </c:pt>
                <c:pt idx="1038">
                  <c:v>7.765047</c:v>
                </c:pt>
                <c:pt idx="1039">
                  <c:v>7.7708079999999997</c:v>
                </c:pt>
                <c:pt idx="1040">
                  <c:v>7.7765700000000004</c:v>
                </c:pt>
                <c:pt idx="1041">
                  <c:v>7.7823349999999998</c:v>
                </c:pt>
                <c:pt idx="1042">
                  <c:v>7.7881020000000003</c:v>
                </c:pt>
                <c:pt idx="1043">
                  <c:v>7.7938710000000002</c:v>
                </c:pt>
                <c:pt idx="1044">
                  <c:v>7.7996420000000004</c:v>
                </c:pt>
                <c:pt idx="1045">
                  <c:v>7.8054160000000001</c:v>
                </c:pt>
                <c:pt idx="1046">
                  <c:v>7.811191</c:v>
                </c:pt>
                <c:pt idx="1047">
                  <c:v>7.8169680000000001</c:v>
                </c:pt>
                <c:pt idx="1048">
                  <c:v>7.8227479999999998</c:v>
                </c:pt>
                <c:pt idx="1049">
                  <c:v>7.8285299999999998</c:v>
                </c:pt>
                <c:pt idx="1050">
                  <c:v>7.834314</c:v>
                </c:pt>
                <c:pt idx="1051">
                  <c:v>7.8400999999999996</c:v>
                </c:pt>
                <c:pt idx="1052">
                  <c:v>7.8458889999999997</c:v>
                </c:pt>
                <c:pt idx="1053">
                  <c:v>7.8516789999999999</c:v>
                </c:pt>
                <c:pt idx="1054">
                  <c:v>7.8574719999999996</c:v>
                </c:pt>
                <c:pt idx="1055">
                  <c:v>7.8632660000000003</c:v>
                </c:pt>
                <c:pt idx="1056">
                  <c:v>7.8690629999999997</c:v>
                </c:pt>
                <c:pt idx="1057">
                  <c:v>7.8748620000000003</c:v>
                </c:pt>
                <c:pt idx="1058">
                  <c:v>7.8806630000000002</c:v>
                </c:pt>
                <c:pt idx="1059">
                  <c:v>7.8864669999999997</c:v>
                </c:pt>
                <c:pt idx="1060">
                  <c:v>7.8922720000000002</c:v>
                </c:pt>
                <c:pt idx="1061">
                  <c:v>7.8980790000000001</c:v>
                </c:pt>
                <c:pt idx="1062">
                  <c:v>7.9038890000000004</c:v>
                </c:pt>
                <c:pt idx="1063">
                  <c:v>7.9097010000000001</c:v>
                </c:pt>
                <c:pt idx="1064">
                  <c:v>7.9155150000000001</c:v>
                </c:pt>
                <c:pt idx="1065">
                  <c:v>7.9213310000000003</c:v>
                </c:pt>
                <c:pt idx="1066">
                  <c:v>7.927149</c:v>
                </c:pt>
                <c:pt idx="1067">
                  <c:v>7.9329700000000001</c:v>
                </c:pt>
                <c:pt idx="1068">
                  <c:v>7.9387920000000003</c:v>
                </c:pt>
                <c:pt idx="1069">
                  <c:v>7.9446159999999999</c:v>
                </c:pt>
                <c:pt idx="1070">
                  <c:v>7.9504429999999999</c:v>
                </c:pt>
                <c:pt idx="1071">
                  <c:v>7.9562720000000002</c:v>
                </c:pt>
                <c:pt idx="1072">
                  <c:v>7.9621029999999999</c:v>
                </c:pt>
                <c:pt idx="1073">
                  <c:v>7.9679359999999999</c:v>
                </c:pt>
                <c:pt idx="1074">
                  <c:v>7.9737720000000003</c:v>
                </c:pt>
                <c:pt idx="1075">
                  <c:v>7.979609</c:v>
                </c:pt>
                <c:pt idx="1076">
                  <c:v>7.9854479999999999</c:v>
                </c:pt>
                <c:pt idx="1077">
                  <c:v>7.9912900000000002</c:v>
                </c:pt>
                <c:pt idx="1078">
                  <c:v>7.997134</c:v>
                </c:pt>
                <c:pt idx="1079">
                  <c:v>8.0029800000000009</c:v>
                </c:pt>
                <c:pt idx="1080">
                  <c:v>8.0088279999999994</c:v>
                </c:pt>
                <c:pt idx="1081">
                  <c:v>8.014678</c:v>
                </c:pt>
                <c:pt idx="1082">
                  <c:v>8.0205310000000001</c:v>
                </c:pt>
                <c:pt idx="1083">
                  <c:v>8.0263849999999994</c:v>
                </c:pt>
                <c:pt idx="1084">
                  <c:v>8.0322420000000001</c:v>
                </c:pt>
                <c:pt idx="1085">
                  <c:v>8.0381</c:v>
                </c:pt>
                <c:pt idx="1086">
                  <c:v>8.0439620000000005</c:v>
                </c:pt>
                <c:pt idx="1087">
                  <c:v>8.0498250000000002</c:v>
                </c:pt>
                <c:pt idx="1088">
                  <c:v>8.0556900000000002</c:v>
                </c:pt>
                <c:pt idx="1089">
                  <c:v>8.0615570000000005</c:v>
                </c:pt>
                <c:pt idx="1090">
                  <c:v>8.0674270000000003</c:v>
                </c:pt>
                <c:pt idx="1091">
                  <c:v>8.0732979999999994</c:v>
                </c:pt>
                <c:pt idx="1092">
                  <c:v>8.0791710000000005</c:v>
                </c:pt>
                <c:pt idx="1093">
                  <c:v>8.0850480000000005</c:v>
                </c:pt>
                <c:pt idx="1094">
                  <c:v>8.0909250000000004</c:v>
                </c:pt>
                <c:pt idx="1095">
                  <c:v>8.0968060000000008</c:v>
                </c:pt>
                <c:pt idx="1096">
                  <c:v>8.1026880000000006</c:v>
                </c:pt>
                <c:pt idx="1097">
                  <c:v>8.1085720000000006</c:v>
                </c:pt>
                <c:pt idx="1098">
                  <c:v>8.1144590000000001</c:v>
                </c:pt>
                <c:pt idx="1099">
                  <c:v>8.1203479999999999</c:v>
                </c:pt>
                <c:pt idx="1100">
                  <c:v>8.1262380000000007</c:v>
                </c:pt>
                <c:pt idx="1101">
                  <c:v>8.1321320000000004</c:v>
                </c:pt>
                <c:pt idx="1102">
                  <c:v>8.138026</c:v>
                </c:pt>
                <c:pt idx="1103">
                  <c:v>8.1439240000000002</c:v>
                </c:pt>
                <c:pt idx="1104">
                  <c:v>8.1498229999999996</c:v>
                </c:pt>
                <c:pt idx="1105">
                  <c:v>8.1557250000000003</c:v>
                </c:pt>
                <c:pt idx="1106">
                  <c:v>8.1616280000000003</c:v>
                </c:pt>
                <c:pt idx="1107">
                  <c:v>8.1675339999999998</c:v>
                </c:pt>
                <c:pt idx="1108">
                  <c:v>8.1734419999999997</c:v>
                </c:pt>
                <c:pt idx="1109">
                  <c:v>8.1793519999999997</c:v>
                </c:pt>
                <c:pt idx="1110">
                  <c:v>8.1852640000000001</c:v>
                </c:pt>
                <c:pt idx="1111">
                  <c:v>8.1911780000000007</c:v>
                </c:pt>
                <c:pt idx="1112">
                  <c:v>8.1970949999999991</c:v>
                </c:pt>
                <c:pt idx="1113">
                  <c:v>8.2030130000000003</c:v>
                </c:pt>
                <c:pt idx="1114">
                  <c:v>8.2089339999999993</c:v>
                </c:pt>
                <c:pt idx="1115">
                  <c:v>8.2148570000000003</c:v>
                </c:pt>
                <c:pt idx="1116">
                  <c:v>8.2207810000000006</c:v>
                </c:pt>
                <c:pt idx="1117">
                  <c:v>8.2267089999999996</c:v>
                </c:pt>
                <c:pt idx="1118">
                  <c:v>8.2326379999999997</c:v>
                </c:pt>
                <c:pt idx="1119">
                  <c:v>8.238569</c:v>
                </c:pt>
                <c:pt idx="1120">
                  <c:v>8.2445029999999999</c:v>
                </c:pt>
                <c:pt idx="1121">
                  <c:v>8.2504390000000001</c:v>
                </c:pt>
                <c:pt idx="1122">
                  <c:v>8.2563759999999995</c:v>
                </c:pt>
                <c:pt idx="1123">
                  <c:v>8.2623169999999995</c:v>
                </c:pt>
                <c:pt idx="1124">
                  <c:v>8.2682579999999994</c:v>
                </c:pt>
                <c:pt idx="1125">
                  <c:v>8.2742020000000007</c:v>
                </c:pt>
                <c:pt idx="1126">
                  <c:v>8.2801489999999998</c:v>
                </c:pt>
                <c:pt idx="1127">
                  <c:v>8.2860980000000009</c:v>
                </c:pt>
                <c:pt idx="1128">
                  <c:v>8.2920479999999994</c:v>
                </c:pt>
                <c:pt idx="1129">
                  <c:v>8.2980009999999993</c:v>
                </c:pt>
                <c:pt idx="1130">
                  <c:v>8.3039559999999994</c:v>
                </c:pt>
                <c:pt idx="1131">
                  <c:v>8.3099129999999999</c:v>
                </c:pt>
                <c:pt idx="1132">
                  <c:v>8.3158720000000006</c:v>
                </c:pt>
                <c:pt idx="1133">
                  <c:v>8.3218340000000008</c:v>
                </c:pt>
                <c:pt idx="1134">
                  <c:v>8.3277970000000003</c:v>
                </c:pt>
                <c:pt idx="1135">
                  <c:v>8.3337620000000001</c:v>
                </c:pt>
                <c:pt idx="1136">
                  <c:v>8.3397299999999994</c:v>
                </c:pt>
                <c:pt idx="1137">
                  <c:v>8.3457000000000008</c:v>
                </c:pt>
                <c:pt idx="1138">
                  <c:v>8.3516720000000007</c:v>
                </c:pt>
                <c:pt idx="1139">
                  <c:v>8.3576460000000008</c:v>
                </c:pt>
                <c:pt idx="1140">
                  <c:v>8.3636230000000005</c:v>
                </c:pt>
                <c:pt idx="1141">
                  <c:v>8.3696000000000002</c:v>
                </c:pt>
                <c:pt idx="1142">
                  <c:v>8.3755810000000004</c:v>
                </c:pt>
                <c:pt idx="1143">
                  <c:v>8.3815639999999991</c:v>
                </c:pt>
                <c:pt idx="1144">
                  <c:v>8.3875480000000007</c:v>
                </c:pt>
                <c:pt idx="1145">
                  <c:v>8.3935359999999992</c:v>
                </c:pt>
                <c:pt idx="1146">
                  <c:v>8.3995250000000006</c:v>
                </c:pt>
                <c:pt idx="1147">
                  <c:v>8.4055160000000004</c:v>
                </c:pt>
                <c:pt idx="1148">
                  <c:v>8.4115099999999998</c:v>
                </c:pt>
                <c:pt idx="1149">
                  <c:v>8.4175039999999992</c:v>
                </c:pt>
                <c:pt idx="1150">
                  <c:v>8.4235019999999992</c:v>
                </c:pt>
                <c:pt idx="1151">
                  <c:v>8.4295019999999994</c:v>
                </c:pt>
                <c:pt idx="1152">
                  <c:v>8.4355039999999999</c:v>
                </c:pt>
                <c:pt idx="1153">
                  <c:v>8.4415069999999996</c:v>
                </c:pt>
                <c:pt idx="1154">
                  <c:v>8.447514</c:v>
                </c:pt>
                <c:pt idx="1155">
                  <c:v>8.4535230000000006</c:v>
                </c:pt>
                <c:pt idx="1156">
                  <c:v>8.4595330000000004</c:v>
                </c:pt>
                <c:pt idx="1157">
                  <c:v>8.4655459999999998</c:v>
                </c:pt>
                <c:pt idx="1158">
                  <c:v>8.4715600000000002</c:v>
                </c:pt>
                <c:pt idx="1159">
                  <c:v>8.4775770000000001</c:v>
                </c:pt>
                <c:pt idx="1160">
                  <c:v>8.4835960000000004</c:v>
                </c:pt>
                <c:pt idx="1161">
                  <c:v>8.4896159999999998</c:v>
                </c:pt>
                <c:pt idx="1162">
                  <c:v>8.4956399999999999</c:v>
                </c:pt>
                <c:pt idx="1163">
                  <c:v>8.5016649999999991</c:v>
                </c:pt>
                <c:pt idx="1164">
                  <c:v>8.5076929999999997</c:v>
                </c:pt>
                <c:pt idx="1165">
                  <c:v>8.5137219999999996</c:v>
                </c:pt>
                <c:pt idx="1166">
                  <c:v>8.5197540000000007</c:v>
                </c:pt>
                <c:pt idx="1167">
                  <c:v>8.5257880000000004</c:v>
                </c:pt>
                <c:pt idx="1168">
                  <c:v>8.5318240000000003</c:v>
                </c:pt>
                <c:pt idx="1169">
                  <c:v>8.5378629999999998</c:v>
                </c:pt>
                <c:pt idx="1170">
                  <c:v>8.5439019999999992</c:v>
                </c:pt>
                <c:pt idx="1171">
                  <c:v>8.5499449999999992</c:v>
                </c:pt>
                <c:pt idx="1172">
                  <c:v>8.5559899999999995</c:v>
                </c:pt>
                <c:pt idx="1173">
                  <c:v>8.5620370000000001</c:v>
                </c:pt>
                <c:pt idx="1174">
                  <c:v>8.5680859999999992</c:v>
                </c:pt>
                <c:pt idx="1175">
                  <c:v>8.5741370000000003</c:v>
                </c:pt>
                <c:pt idx="1176">
                  <c:v>8.58019</c:v>
                </c:pt>
                <c:pt idx="1177">
                  <c:v>8.5862449999999999</c:v>
                </c:pt>
                <c:pt idx="1178">
                  <c:v>8.5923020000000001</c:v>
                </c:pt>
                <c:pt idx="1179">
                  <c:v>8.5983619999999998</c:v>
                </c:pt>
                <c:pt idx="1180">
                  <c:v>8.6044239999999999</c:v>
                </c:pt>
                <c:pt idx="1181">
                  <c:v>8.6104869999999991</c:v>
                </c:pt>
                <c:pt idx="1182">
                  <c:v>8.6165529999999997</c:v>
                </c:pt>
                <c:pt idx="1183">
                  <c:v>8.6226219999999998</c:v>
                </c:pt>
                <c:pt idx="1184">
                  <c:v>8.6286919999999991</c:v>
                </c:pt>
                <c:pt idx="1185">
                  <c:v>8.6347640000000006</c:v>
                </c:pt>
                <c:pt idx="1186">
                  <c:v>8.6408389999999997</c:v>
                </c:pt>
                <c:pt idx="1187">
                  <c:v>8.6469149999999999</c:v>
                </c:pt>
                <c:pt idx="1188">
                  <c:v>8.6529939999999996</c:v>
                </c:pt>
                <c:pt idx="1189">
                  <c:v>8.6590749999999996</c:v>
                </c:pt>
                <c:pt idx="1190">
                  <c:v>8.6651579999999999</c:v>
                </c:pt>
                <c:pt idx="1191">
                  <c:v>8.6712430000000005</c:v>
                </c:pt>
                <c:pt idx="1192">
                  <c:v>8.6773299999999995</c:v>
                </c:pt>
                <c:pt idx="1193">
                  <c:v>8.6834199999999999</c:v>
                </c:pt>
                <c:pt idx="1194">
                  <c:v>8.6895109999999995</c:v>
                </c:pt>
                <c:pt idx="1195">
                  <c:v>8.6956050000000005</c:v>
                </c:pt>
                <c:pt idx="1196">
                  <c:v>8.7017009999999999</c:v>
                </c:pt>
                <c:pt idx="1197">
                  <c:v>8.7077989999999996</c:v>
                </c:pt>
                <c:pt idx="1198">
                  <c:v>8.7139000000000006</c:v>
                </c:pt>
                <c:pt idx="1199">
                  <c:v>8.7200009999999999</c:v>
                </c:pt>
                <c:pt idx="1200">
                  <c:v>8.7261059999999997</c:v>
                </c:pt>
                <c:pt idx="1201">
                  <c:v>8.7322120000000005</c:v>
                </c:pt>
                <c:pt idx="1202">
                  <c:v>8.7383209999999991</c:v>
                </c:pt>
                <c:pt idx="1203">
                  <c:v>8.7444310000000005</c:v>
                </c:pt>
                <c:pt idx="1204">
                  <c:v>8.7505450000000007</c:v>
                </c:pt>
                <c:pt idx="1205">
                  <c:v>8.7566600000000001</c:v>
                </c:pt>
                <c:pt idx="1206">
                  <c:v>8.7627769999999998</c:v>
                </c:pt>
                <c:pt idx="1207">
                  <c:v>8.7688959999999998</c:v>
                </c:pt>
                <c:pt idx="1208">
                  <c:v>8.7750179999999993</c:v>
                </c:pt>
                <c:pt idx="1209">
                  <c:v>8.7811409999999999</c:v>
                </c:pt>
                <c:pt idx="1210">
                  <c:v>8.7872679999999992</c:v>
                </c:pt>
                <c:pt idx="1211">
                  <c:v>8.7933950000000003</c:v>
                </c:pt>
                <c:pt idx="1212">
                  <c:v>8.7995249999999992</c:v>
                </c:pt>
                <c:pt idx="1213">
                  <c:v>8.8056570000000001</c:v>
                </c:pt>
                <c:pt idx="1214">
                  <c:v>8.8117909999999995</c:v>
                </c:pt>
                <c:pt idx="1215">
                  <c:v>8.8179280000000002</c:v>
                </c:pt>
                <c:pt idx="1216">
                  <c:v>8.8240669999999994</c:v>
                </c:pt>
                <c:pt idx="1217">
                  <c:v>8.8302080000000007</c:v>
                </c:pt>
                <c:pt idx="1218">
                  <c:v>8.8363499999999995</c:v>
                </c:pt>
                <c:pt idx="1219">
                  <c:v>8.8424949999999995</c:v>
                </c:pt>
                <c:pt idx="1220">
                  <c:v>8.8486419999999999</c:v>
                </c:pt>
                <c:pt idx="1221">
                  <c:v>8.8547919999999998</c:v>
                </c:pt>
                <c:pt idx="1222">
                  <c:v>8.8609430000000007</c:v>
                </c:pt>
                <c:pt idx="1223">
                  <c:v>8.8670969999999993</c:v>
                </c:pt>
                <c:pt idx="1224">
                  <c:v>8.8732520000000008</c:v>
                </c:pt>
                <c:pt idx="1225">
                  <c:v>8.87941</c:v>
                </c:pt>
                <c:pt idx="1226">
                  <c:v>8.8855710000000006</c:v>
                </c:pt>
                <c:pt idx="1227">
                  <c:v>8.8917319999999993</c:v>
                </c:pt>
                <c:pt idx="1228">
                  <c:v>8.8978970000000004</c:v>
                </c:pt>
                <c:pt idx="1229">
                  <c:v>8.9040619999999997</c:v>
                </c:pt>
                <c:pt idx="1230">
                  <c:v>8.9102320000000006</c:v>
                </c:pt>
                <c:pt idx="1231">
                  <c:v>8.9164019999999997</c:v>
                </c:pt>
                <c:pt idx="1232">
                  <c:v>8.9225750000000001</c:v>
                </c:pt>
                <c:pt idx="1233">
                  <c:v>8.9287489999999998</c:v>
                </c:pt>
                <c:pt idx="1234">
                  <c:v>8.9349260000000008</c:v>
                </c:pt>
                <c:pt idx="1235">
                  <c:v>8.9411059999999996</c:v>
                </c:pt>
                <c:pt idx="1236">
                  <c:v>8.9472869999999993</c:v>
                </c:pt>
                <c:pt idx="1237">
                  <c:v>8.9534699999999994</c:v>
                </c:pt>
                <c:pt idx="1238">
                  <c:v>8.9596560000000007</c:v>
                </c:pt>
                <c:pt idx="1239">
                  <c:v>8.9658429999999996</c:v>
                </c:pt>
                <c:pt idx="1240">
                  <c:v>8.9720340000000007</c:v>
                </c:pt>
                <c:pt idx="1241">
                  <c:v>8.9782259999999994</c:v>
                </c:pt>
                <c:pt idx="1242">
                  <c:v>8.9844200000000001</c:v>
                </c:pt>
                <c:pt idx="1243">
                  <c:v>8.9906159999999993</c:v>
                </c:pt>
                <c:pt idx="1244">
                  <c:v>8.9968140000000005</c:v>
                </c:pt>
                <c:pt idx="1245">
                  <c:v>9.0030149999999995</c:v>
                </c:pt>
                <c:pt idx="1246">
                  <c:v>9.0092169999999996</c:v>
                </c:pt>
                <c:pt idx="1247">
                  <c:v>9.0154219999999992</c:v>
                </c:pt>
                <c:pt idx="1248">
                  <c:v>9.0216290000000008</c:v>
                </c:pt>
                <c:pt idx="1249">
                  <c:v>9.0278379999999991</c:v>
                </c:pt>
                <c:pt idx="1250">
                  <c:v>9.0340489999999996</c:v>
                </c:pt>
                <c:pt idx="1251">
                  <c:v>9.0402629999999995</c:v>
                </c:pt>
                <c:pt idx="1252">
                  <c:v>9.0464780000000005</c:v>
                </c:pt>
                <c:pt idx="1253">
                  <c:v>9.0526959999999992</c:v>
                </c:pt>
                <c:pt idx="1254">
                  <c:v>9.0589150000000007</c:v>
                </c:pt>
                <c:pt idx="1255">
                  <c:v>9.0651379999999993</c:v>
                </c:pt>
                <c:pt idx="1256">
                  <c:v>9.0713620000000006</c:v>
                </c:pt>
                <c:pt idx="1257">
                  <c:v>9.0775880000000004</c:v>
                </c:pt>
                <c:pt idx="1258">
                  <c:v>9.0838160000000006</c:v>
                </c:pt>
                <c:pt idx="1259">
                  <c:v>9.0900459999999992</c:v>
                </c:pt>
                <c:pt idx="1260">
                  <c:v>9.0962789999999991</c:v>
                </c:pt>
                <c:pt idx="1261">
                  <c:v>9.1025130000000001</c:v>
                </c:pt>
                <c:pt idx="1262">
                  <c:v>9.1087500000000006</c:v>
                </c:pt>
                <c:pt idx="1263">
                  <c:v>9.1149889999999996</c:v>
                </c:pt>
                <c:pt idx="1264">
                  <c:v>9.1212300000000006</c:v>
                </c:pt>
                <c:pt idx="1265">
                  <c:v>9.1274739999999994</c:v>
                </c:pt>
                <c:pt idx="1266">
                  <c:v>9.1337189999999993</c:v>
                </c:pt>
                <c:pt idx="1267">
                  <c:v>9.1399670000000004</c:v>
                </c:pt>
                <c:pt idx="1268">
                  <c:v>9.1462160000000008</c:v>
                </c:pt>
                <c:pt idx="1269">
                  <c:v>9.1524680000000007</c:v>
                </c:pt>
                <c:pt idx="1270">
                  <c:v>9.1587219999999991</c:v>
                </c:pt>
                <c:pt idx="1271">
                  <c:v>9.1649779999999996</c:v>
                </c:pt>
                <c:pt idx="1272">
                  <c:v>9.1712360000000004</c:v>
                </c:pt>
                <c:pt idx="1273">
                  <c:v>9.1774970000000007</c:v>
                </c:pt>
                <c:pt idx="1274">
                  <c:v>9.1837590000000002</c:v>
                </c:pt>
                <c:pt idx="1275">
                  <c:v>9.1900230000000001</c:v>
                </c:pt>
                <c:pt idx="1276">
                  <c:v>9.1962899999999994</c:v>
                </c:pt>
                <c:pt idx="1277">
                  <c:v>9.2025590000000008</c:v>
                </c:pt>
                <c:pt idx="1278">
                  <c:v>9.2088300000000007</c:v>
                </c:pt>
                <c:pt idx="1279">
                  <c:v>9.2151029999999992</c:v>
                </c:pt>
                <c:pt idx="1280">
                  <c:v>9.2213779999999996</c:v>
                </c:pt>
                <c:pt idx="1281">
                  <c:v>9.2276559999999996</c:v>
                </c:pt>
                <c:pt idx="1282">
                  <c:v>9.2339350000000007</c:v>
                </c:pt>
                <c:pt idx="1283">
                  <c:v>9.2402169999999995</c:v>
                </c:pt>
                <c:pt idx="1284">
                  <c:v>9.2465010000000003</c:v>
                </c:pt>
                <c:pt idx="1285">
                  <c:v>9.2527869999999997</c:v>
                </c:pt>
                <c:pt idx="1286">
                  <c:v>9.2590749999999993</c:v>
                </c:pt>
                <c:pt idx="1287">
                  <c:v>9.2653660000000002</c:v>
                </c:pt>
                <c:pt idx="1288">
                  <c:v>9.2716580000000004</c:v>
                </c:pt>
                <c:pt idx="1289">
                  <c:v>9.2779520000000009</c:v>
                </c:pt>
                <c:pt idx="1290">
                  <c:v>9.2842490000000009</c:v>
                </c:pt>
                <c:pt idx="1291">
                  <c:v>9.2905470000000001</c:v>
                </c:pt>
                <c:pt idx="1292">
                  <c:v>9.2968480000000007</c:v>
                </c:pt>
                <c:pt idx="1293">
                  <c:v>9.3031520000000008</c:v>
                </c:pt>
                <c:pt idx="1294">
                  <c:v>9.3094570000000001</c:v>
                </c:pt>
                <c:pt idx="1295">
                  <c:v>9.3157639999999997</c:v>
                </c:pt>
                <c:pt idx="1296">
                  <c:v>9.3220740000000006</c:v>
                </c:pt>
                <c:pt idx="1297">
                  <c:v>9.3283850000000008</c:v>
                </c:pt>
                <c:pt idx="1298">
                  <c:v>9.3346990000000005</c:v>
                </c:pt>
                <c:pt idx="1299">
                  <c:v>9.3410150000000005</c:v>
                </c:pt>
                <c:pt idx="1300">
                  <c:v>9.3473330000000008</c:v>
                </c:pt>
                <c:pt idx="1301">
                  <c:v>9.3536529999999996</c:v>
                </c:pt>
                <c:pt idx="1302">
                  <c:v>9.3599750000000004</c:v>
                </c:pt>
                <c:pt idx="1303">
                  <c:v>9.3663000000000007</c:v>
                </c:pt>
                <c:pt idx="1304">
                  <c:v>9.3726260000000003</c:v>
                </c:pt>
                <c:pt idx="1305">
                  <c:v>9.3789549999999995</c:v>
                </c:pt>
                <c:pt idx="1306">
                  <c:v>9.3852849999999997</c:v>
                </c:pt>
                <c:pt idx="1307">
                  <c:v>9.3916190000000004</c:v>
                </c:pt>
                <c:pt idx="1308">
                  <c:v>9.3979540000000004</c:v>
                </c:pt>
                <c:pt idx="1309">
                  <c:v>9.4042910000000006</c:v>
                </c:pt>
                <c:pt idx="1310">
                  <c:v>9.4106299999999994</c:v>
                </c:pt>
                <c:pt idx="1311">
                  <c:v>9.4169719999999995</c:v>
                </c:pt>
                <c:pt idx="1312">
                  <c:v>9.4233150000000006</c:v>
                </c:pt>
                <c:pt idx="1313">
                  <c:v>9.4296609999999994</c:v>
                </c:pt>
                <c:pt idx="1314">
                  <c:v>9.4360090000000003</c:v>
                </c:pt>
                <c:pt idx="1315">
                  <c:v>9.4423589999999997</c:v>
                </c:pt>
                <c:pt idx="1316">
                  <c:v>9.4487109999999994</c:v>
                </c:pt>
                <c:pt idx="1317">
                  <c:v>9.4550660000000004</c:v>
                </c:pt>
                <c:pt idx="1318">
                  <c:v>9.4614220000000007</c:v>
                </c:pt>
                <c:pt idx="1319">
                  <c:v>9.4677799999999994</c:v>
                </c:pt>
                <c:pt idx="1320">
                  <c:v>9.4741409999999995</c:v>
                </c:pt>
                <c:pt idx="1321">
                  <c:v>9.4805039999999998</c:v>
                </c:pt>
                <c:pt idx="1322">
                  <c:v>9.4868690000000004</c:v>
                </c:pt>
                <c:pt idx="1323">
                  <c:v>9.4932370000000006</c:v>
                </c:pt>
                <c:pt idx="1324">
                  <c:v>9.4996050000000007</c:v>
                </c:pt>
                <c:pt idx="1325">
                  <c:v>9.5059769999999997</c:v>
                </c:pt>
                <c:pt idx="1326">
                  <c:v>9.5123499999999996</c:v>
                </c:pt>
                <c:pt idx="1327">
                  <c:v>9.5187259999999991</c:v>
                </c:pt>
                <c:pt idx="1328">
                  <c:v>9.5251040000000007</c:v>
                </c:pt>
                <c:pt idx="1329">
                  <c:v>9.5314840000000007</c:v>
                </c:pt>
                <c:pt idx="1330">
                  <c:v>9.5378659999999993</c:v>
                </c:pt>
                <c:pt idx="1331">
                  <c:v>9.5442499999999999</c:v>
                </c:pt>
                <c:pt idx="1332">
                  <c:v>9.5506360000000008</c:v>
                </c:pt>
                <c:pt idx="1333">
                  <c:v>9.5570249999999994</c:v>
                </c:pt>
                <c:pt idx="1334">
                  <c:v>9.5634160000000001</c:v>
                </c:pt>
                <c:pt idx="1335">
                  <c:v>9.5698080000000001</c:v>
                </c:pt>
                <c:pt idx="1336">
                  <c:v>9.5762029999999996</c:v>
                </c:pt>
                <c:pt idx="1337">
                  <c:v>9.5826010000000004</c:v>
                </c:pt>
                <c:pt idx="1338">
                  <c:v>9.5890000000000004</c:v>
                </c:pt>
                <c:pt idx="1339">
                  <c:v>9.5954010000000007</c:v>
                </c:pt>
                <c:pt idx="1340">
                  <c:v>9.6018039999999996</c:v>
                </c:pt>
                <c:pt idx="1341">
                  <c:v>9.6082099999999997</c:v>
                </c:pt>
                <c:pt idx="1342">
                  <c:v>9.6146170000000009</c:v>
                </c:pt>
                <c:pt idx="1343">
                  <c:v>9.6210269999999998</c:v>
                </c:pt>
                <c:pt idx="1344">
                  <c:v>9.6274390000000007</c:v>
                </c:pt>
                <c:pt idx="1345">
                  <c:v>9.6338530000000002</c:v>
                </c:pt>
                <c:pt idx="1346">
                  <c:v>9.640269</c:v>
                </c:pt>
                <c:pt idx="1347">
                  <c:v>9.6466879999999993</c:v>
                </c:pt>
                <c:pt idx="1348">
                  <c:v>9.6531090000000006</c:v>
                </c:pt>
                <c:pt idx="1349">
                  <c:v>9.6595320000000005</c:v>
                </c:pt>
                <c:pt idx="1350">
                  <c:v>9.6659559999999995</c:v>
                </c:pt>
                <c:pt idx="1351">
                  <c:v>9.672383</c:v>
                </c:pt>
                <c:pt idx="1352">
                  <c:v>9.6788120000000006</c:v>
                </c:pt>
                <c:pt idx="1353">
                  <c:v>9.6852440000000009</c:v>
                </c:pt>
                <c:pt idx="1354">
                  <c:v>9.6916759999999993</c:v>
                </c:pt>
                <c:pt idx="1355">
                  <c:v>9.6981120000000001</c:v>
                </c:pt>
                <c:pt idx="1356">
                  <c:v>9.7045499999999993</c:v>
                </c:pt>
                <c:pt idx="1357">
                  <c:v>9.7109889999999996</c:v>
                </c:pt>
                <c:pt idx="1358">
                  <c:v>9.7174309999999995</c:v>
                </c:pt>
                <c:pt idx="1359">
                  <c:v>9.7238749999999996</c:v>
                </c:pt>
                <c:pt idx="1360">
                  <c:v>9.730321</c:v>
                </c:pt>
                <c:pt idx="1361">
                  <c:v>9.7367699999999999</c:v>
                </c:pt>
                <c:pt idx="1362">
                  <c:v>9.7432200000000009</c:v>
                </c:pt>
                <c:pt idx="1363">
                  <c:v>9.7496729999999996</c:v>
                </c:pt>
                <c:pt idx="1364">
                  <c:v>9.7561269999999993</c:v>
                </c:pt>
                <c:pt idx="1365">
                  <c:v>9.7625840000000004</c:v>
                </c:pt>
                <c:pt idx="1366">
                  <c:v>9.7690429999999999</c:v>
                </c:pt>
                <c:pt idx="1367">
                  <c:v>9.7755039999999997</c:v>
                </c:pt>
                <c:pt idx="1368">
                  <c:v>9.7819669999999999</c:v>
                </c:pt>
                <c:pt idx="1369">
                  <c:v>9.7884329999999995</c:v>
                </c:pt>
                <c:pt idx="1370">
                  <c:v>9.7949000000000002</c:v>
                </c:pt>
                <c:pt idx="1371">
                  <c:v>9.8013700000000004</c:v>
                </c:pt>
                <c:pt idx="1372">
                  <c:v>9.8078420000000008</c:v>
                </c:pt>
                <c:pt idx="1373">
                  <c:v>9.8143159999999998</c:v>
                </c:pt>
                <c:pt idx="1374">
                  <c:v>9.8207920000000009</c:v>
                </c:pt>
                <c:pt idx="1375">
                  <c:v>9.8272700000000004</c:v>
                </c:pt>
                <c:pt idx="1376">
                  <c:v>9.8337509999999995</c:v>
                </c:pt>
                <c:pt idx="1377">
                  <c:v>9.8402329999999996</c:v>
                </c:pt>
                <c:pt idx="1378">
                  <c:v>9.8467179999999992</c:v>
                </c:pt>
                <c:pt idx="1379">
                  <c:v>9.8532039999999999</c:v>
                </c:pt>
                <c:pt idx="1380">
                  <c:v>9.859693</c:v>
                </c:pt>
                <c:pt idx="1381">
                  <c:v>9.8661840000000005</c:v>
                </c:pt>
                <c:pt idx="1382">
                  <c:v>9.8726769999999995</c:v>
                </c:pt>
                <c:pt idx="1383">
                  <c:v>9.8791720000000005</c:v>
                </c:pt>
                <c:pt idx="1384">
                  <c:v>9.8856699999999993</c:v>
                </c:pt>
                <c:pt idx="1385">
                  <c:v>9.8921690000000009</c:v>
                </c:pt>
                <c:pt idx="1386">
                  <c:v>9.8986710000000002</c:v>
                </c:pt>
                <c:pt idx="1387">
                  <c:v>9.9051749999999998</c:v>
                </c:pt>
                <c:pt idx="1388">
                  <c:v>9.9116809999999997</c:v>
                </c:pt>
                <c:pt idx="1389">
                  <c:v>9.9181889999999999</c:v>
                </c:pt>
                <c:pt idx="1390">
                  <c:v>9.9246990000000004</c:v>
                </c:pt>
                <c:pt idx="1391">
                  <c:v>9.9312109999999993</c:v>
                </c:pt>
                <c:pt idx="1392">
                  <c:v>9.9377259999999996</c:v>
                </c:pt>
                <c:pt idx="1393">
                  <c:v>9.9442419999999991</c:v>
                </c:pt>
                <c:pt idx="1394">
                  <c:v>9.9507619999999992</c:v>
                </c:pt>
                <c:pt idx="1395">
                  <c:v>9.9572819999999993</c:v>
                </c:pt>
                <c:pt idx="1396">
                  <c:v>9.9638050000000007</c:v>
                </c:pt>
                <c:pt idx="1397">
                  <c:v>9.9703300000000006</c:v>
                </c:pt>
                <c:pt idx="1398">
                  <c:v>9.976858</c:v>
                </c:pt>
                <c:pt idx="1399">
                  <c:v>9.9833870000000005</c:v>
                </c:pt>
                <c:pt idx="1400">
                  <c:v>9.9899190000000004</c:v>
                </c:pt>
                <c:pt idx="1401">
                  <c:v>9.9964519999999997</c:v>
                </c:pt>
                <c:pt idx="1402">
                  <c:v>10.00299</c:v>
                </c:pt>
                <c:pt idx="1403">
                  <c:v>10.00953</c:v>
                </c:pt>
                <c:pt idx="1404">
                  <c:v>10.016069999999999</c:v>
                </c:pt>
                <c:pt idx="1405">
                  <c:v>10.02261</c:v>
                </c:pt>
                <c:pt idx="1406">
                  <c:v>10.02915</c:v>
                </c:pt>
                <c:pt idx="1407">
                  <c:v>10.0357</c:v>
                </c:pt>
                <c:pt idx="1408">
                  <c:v>10.042249999999999</c:v>
                </c:pt>
                <c:pt idx="1409">
                  <c:v>10.0488</c:v>
                </c:pt>
                <c:pt idx="1410">
                  <c:v>10.055350000000001</c:v>
                </c:pt>
                <c:pt idx="1411">
                  <c:v>10.061909999999999</c:v>
                </c:pt>
                <c:pt idx="1412">
                  <c:v>10.06846</c:v>
                </c:pt>
                <c:pt idx="1413">
                  <c:v>10.07502</c:v>
                </c:pt>
                <c:pt idx="1414">
                  <c:v>10.08159</c:v>
                </c:pt>
                <c:pt idx="1415">
                  <c:v>10.088150000000001</c:v>
                </c:pt>
                <c:pt idx="1416">
                  <c:v>10.094720000000001</c:v>
                </c:pt>
                <c:pt idx="1417">
                  <c:v>10.101279999999999</c:v>
                </c:pt>
                <c:pt idx="1418">
                  <c:v>10.107849999999999</c:v>
                </c:pt>
                <c:pt idx="1419">
                  <c:v>10.114420000000001</c:v>
                </c:pt>
                <c:pt idx="1420">
                  <c:v>10.121</c:v>
                </c:pt>
                <c:pt idx="1421">
                  <c:v>10.12758</c:v>
                </c:pt>
                <c:pt idx="1422">
                  <c:v>10.13415</c:v>
                </c:pt>
                <c:pt idx="1423">
                  <c:v>10.14073</c:v>
                </c:pt>
                <c:pt idx="1424">
                  <c:v>10.147320000000001</c:v>
                </c:pt>
                <c:pt idx="1425">
                  <c:v>10.1539</c:v>
                </c:pt>
                <c:pt idx="1426">
                  <c:v>10.160489999999999</c:v>
                </c:pt>
                <c:pt idx="1427">
                  <c:v>10.16708</c:v>
                </c:pt>
                <c:pt idx="1428">
                  <c:v>10.17367</c:v>
                </c:pt>
                <c:pt idx="1429">
                  <c:v>10.180260000000001</c:v>
                </c:pt>
                <c:pt idx="1430">
                  <c:v>10.186859999999999</c:v>
                </c:pt>
                <c:pt idx="1431">
                  <c:v>10.19346</c:v>
                </c:pt>
                <c:pt idx="1432">
                  <c:v>10.200060000000001</c:v>
                </c:pt>
                <c:pt idx="1433">
                  <c:v>10.206659999999999</c:v>
                </c:pt>
                <c:pt idx="1434">
                  <c:v>10.21326</c:v>
                </c:pt>
                <c:pt idx="1435">
                  <c:v>10.21987</c:v>
                </c:pt>
                <c:pt idx="1436">
                  <c:v>10.22648</c:v>
                </c:pt>
                <c:pt idx="1437">
                  <c:v>10.233090000000001</c:v>
                </c:pt>
                <c:pt idx="1438">
                  <c:v>10.239699999999999</c:v>
                </c:pt>
                <c:pt idx="1439">
                  <c:v>10.246320000000001</c:v>
                </c:pt>
                <c:pt idx="1440">
                  <c:v>10.252929999999999</c:v>
                </c:pt>
                <c:pt idx="1441">
                  <c:v>10.259550000000001</c:v>
                </c:pt>
                <c:pt idx="1442">
                  <c:v>10.266170000000001</c:v>
                </c:pt>
                <c:pt idx="1443">
                  <c:v>10.2728</c:v>
                </c:pt>
                <c:pt idx="1444">
                  <c:v>10.27942</c:v>
                </c:pt>
                <c:pt idx="1445">
                  <c:v>10.286049999999999</c:v>
                </c:pt>
                <c:pt idx="1446">
                  <c:v>10.292680000000001</c:v>
                </c:pt>
                <c:pt idx="1447">
                  <c:v>10.29931</c:v>
                </c:pt>
                <c:pt idx="1448">
                  <c:v>10.305949999999999</c:v>
                </c:pt>
                <c:pt idx="1449">
                  <c:v>10.312580000000001</c:v>
                </c:pt>
                <c:pt idx="1450">
                  <c:v>10.31922</c:v>
                </c:pt>
                <c:pt idx="1451">
                  <c:v>10.32586</c:v>
                </c:pt>
                <c:pt idx="1452">
                  <c:v>10.332509999999999</c:v>
                </c:pt>
                <c:pt idx="1453">
                  <c:v>10.33915</c:v>
                </c:pt>
                <c:pt idx="1454">
                  <c:v>10.345800000000001</c:v>
                </c:pt>
                <c:pt idx="1455">
                  <c:v>10.352449999999999</c:v>
                </c:pt>
                <c:pt idx="1456">
                  <c:v>10.3591</c:v>
                </c:pt>
                <c:pt idx="1457">
                  <c:v>10.36575</c:v>
                </c:pt>
                <c:pt idx="1458">
                  <c:v>10.37241</c:v>
                </c:pt>
                <c:pt idx="1459">
                  <c:v>10.379060000000001</c:v>
                </c:pt>
                <c:pt idx="1460">
                  <c:v>10.385719999999999</c:v>
                </c:pt>
                <c:pt idx="1461">
                  <c:v>10.392390000000001</c:v>
                </c:pt>
                <c:pt idx="1462">
                  <c:v>10.399050000000001</c:v>
                </c:pt>
                <c:pt idx="1463">
                  <c:v>10.405709999999999</c:v>
                </c:pt>
                <c:pt idx="1464">
                  <c:v>10.412380000000001</c:v>
                </c:pt>
                <c:pt idx="1465">
                  <c:v>10.41905</c:v>
                </c:pt>
                <c:pt idx="1466">
                  <c:v>10.42573</c:v>
                </c:pt>
                <c:pt idx="1467">
                  <c:v>10.432399999999999</c:v>
                </c:pt>
                <c:pt idx="1468">
                  <c:v>10.439080000000001</c:v>
                </c:pt>
                <c:pt idx="1469">
                  <c:v>10.44576</c:v>
                </c:pt>
                <c:pt idx="1470">
                  <c:v>10.452439999999999</c:v>
                </c:pt>
                <c:pt idx="1471">
                  <c:v>10.45912</c:v>
                </c:pt>
                <c:pt idx="1472">
                  <c:v>10.465809999999999</c:v>
                </c:pt>
                <c:pt idx="1473">
                  <c:v>10.472490000000001</c:v>
                </c:pt>
                <c:pt idx="1474">
                  <c:v>10.479179999999999</c:v>
                </c:pt>
                <c:pt idx="1475">
                  <c:v>10.48588</c:v>
                </c:pt>
                <c:pt idx="1476">
                  <c:v>10.492570000000001</c:v>
                </c:pt>
                <c:pt idx="1477">
                  <c:v>10.499269999999999</c:v>
                </c:pt>
                <c:pt idx="1478">
                  <c:v>10.50596</c:v>
                </c:pt>
                <c:pt idx="1479">
                  <c:v>10.51266</c:v>
                </c:pt>
                <c:pt idx="1480">
                  <c:v>10.51937</c:v>
                </c:pt>
                <c:pt idx="1481">
                  <c:v>10.526070000000001</c:v>
                </c:pt>
                <c:pt idx="1482">
                  <c:v>10.532780000000001</c:v>
                </c:pt>
                <c:pt idx="1483">
                  <c:v>10.539490000000001</c:v>
                </c:pt>
                <c:pt idx="1484">
                  <c:v>10.546200000000001</c:v>
                </c:pt>
                <c:pt idx="1485">
                  <c:v>10.552910000000001</c:v>
                </c:pt>
                <c:pt idx="1486">
                  <c:v>10.55963</c:v>
                </c:pt>
                <c:pt idx="1487">
                  <c:v>10.56634</c:v>
                </c:pt>
                <c:pt idx="1488">
                  <c:v>10.57306</c:v>
                </c:pt>
                <c:pt idx="1489">
                  <c:v>10.579789999999999</c:v>
                </c:pt>
                <c:pt idx="1490">
                  <c:v>10.586510000000001</c:v>
                </c:pt>
                <c:pt idx="1491">
                  <c:v>10.59324</c:v>
                </c:pt>
                <c:pt idx="1492">
                  <c:v>10.599959999999999</c:v>
                </c:pt>
                <c:pt idx="1493">
                  <c:v>10.60669</c:v>
                </c:pt>
                <c:pt idx="1494">
                  <c:v>10.613429999999999</c:v>
                </c:pt>
                <c:pt idx="1495">
                  <c:v>10.62016</c:v>
                </c:pt>
                <c:pt idx="1496">
                  <c:v>10.626899999999999</c:v>
                </c:pt>
                <c:pt idx="1497">
                  <c:v>10.63364</c:v>
                </c:pt>
                <c:pt idx="1498">
                  <c:v>10.64038</c:v>
                </c:pt>
                <c:pt idx="1499">
                  <c:v>10.647119999999999</c:v>
                </c:pt>
                <c:pt idx="1500">
                  <c:v>10.65386</c:v>
                </c:pt>
                <c:pt idx="1501">
                  <c:v>10.66061</c:v>
                </c:pt>
                <c:pt idx="1502">
                  <c:v>10.66736</c:v>
                </c:pt>
                <c:pt idx="1503">
                  <c:v>10.674110000000001</c:v>
                </c:pt>
                <c:pt idx="1504">
                  <c:v>10.680870000000001</c:v>
                </c:pt>
                <c:pt idx="1505">
                  <c:v>10.687620000000001</c:v>
                </c:pt>
                <c:pt idx="1506">
                  <c:v>10.694380000000001</c:v>
                </c:pt>
                <c:pt idx="1507">
                  <c:v>10.701140000000001</c:v>
                </c:pt>
                <c:pt idx="1508">
                  <c:v>10.7079</c:v>
                </c:pt>
                <c:pt idx="1509">
                  <c:v>10.71467</c:v>
                </c:pt>
                <c:pt idx="1510">
                  <c:v>10.72143</c:v>
                </c:pt>
                <c:pt idx="1511">
                  <c:v>10.728199999999999</c:v>
                </c:pt>
                <c:pt idx="1512">
                  <c:v>10.734970000000001</c:v>
                </c:pt>
                <c:pt idx="1513">
                  <c:v>10.74175</c:v>
                </c:pt>
                <c:pt idx="1514">
                  <c:v>10.748519999999999</c:v>
                </c:pt>
                <c:pt idx="1515">
                  <c:v>10.7553</c:v>
                </c:pt>
                <c:pt idx="1516">
                  <c:v>10.762079999999999</c:v>
                </c:pt>
                <c:pt idx="1517">
                  <c:v>10.76886</c:v>
                </c:pt>
                <c:pt idx="1518">
                  <c:v>10.775639999999999</c:v>
                </c:pt>
                <c:pt idx="1519">
                  <c:v>10.78243</c:v>
                </c:pt>
                <c:pt idx="1520">
                  <c:v>10.78922</c:v>
                </c:pt>
                <c:pt idx="1521">
                  <c:v>10.796010000000001</c:v>
                </c:pt>
                <c:pt idx="1522">
                  <c:v>10.8028</c:v>
                </c:pt>
                <c:pt idx="1523">
                  <c:v>10.80959</c:v>
                </c:pt>
                <c:pt idx="1524">
                  <c:v>10.81639</c:v>
                </c:pt>
                <c:pt idx="1525">
                  <c:v>10.82319</c:v>
                </c:pt>
                <c:pt idx="1526">
                  <c:v>10.82999</c:v>
                </c:pt>
                <c:pt idx="1527">
                  <c:v>10.836790000000001</c:v>
                </c:pt>
                <c:pt idx="1528">
                  <c:v>10.8436</c:v>
                </c:pt>
                <c:pt idx="1529">
                  <c:v>10.8504</c:v>
                </c:pt>
                <c:pt idx="1530">
                  <c:v>10.85721</c:v>
                </c:pt>
                <c:pt idx="1531">
                  <c:v>10.86403</c:v>
                </c:pt>
                <c:pt idx="1532">
                  <c:v>10.870839999999999</c:v>
                </c:pt>
                <c:pt idx="1533">
                  <c:v>10.877649999999999</c:v>
                </c:pt>
                <c:pt idx="1534">
                  <c:v>10.88447</c:v>
                </c:pt>
                <c:pt idx="1535">
                  <c:v>10.89129</c:v>
                </c:pt>
                <c:pt idx="1536">
                  <c:v>10.898110000000001</c:v>
                </c:pt>
                <c:pt idx="1537">
                  <c:v>10.90494</c:v>
                </c:pt>
                <c:pt idx="1538">
                  <c:v>10.911759999999999</c:v>
                </c:pt>
                <c:pt idx="1539">
                  <c:v>10.91859</c:v>
                </c:pt>
                <c:pt idx="1540">
                  <c:v>10.925420000000001</c:v>
                </c:pt>
                <c:pt idx="1541">
                  <c:v>10.932259999999999</c:v>
                </c:pt>
                <c:pt idx="1542">
                  <c:v>10.93909</c:v>
                </c:pt>
                <c:pt idx="1543">
                  <c:v>10.945930000000001</c:v>
                </c:pt>
                <c:pt idx="1544">
                  <c:v>10.952769999999999</c:v>
                </c:pt>
                <c:pt idx="1545">
                  <c:v>10.95961</c:v>
                </c:pt>
                <c:pt idx="1546">
                  <c:v>10.96645</c:v>
                </c:pt>
                <c:pt idx="1547">
                  <c:v>10.9733</c:v>
                </c:pt>
                <c:pt idx="1548">
                  <c:v>10.98015</c:v>
                </c:pt>
                <c:pt idx="1549">
                  <c:v>10.98699</c:v>
                </c:pt>
                <c:pt idx="1550">
                  <c:v>10.99385</c:v>
                </c:pt>
                <c:pt idx="1551">
                  <c:v>11.0007</c:v>
                </c:pt>
                <c:pt idx="1552">
                  <c:v>11.00756</c:v>
                </c:pt>
                <c:pt idx="1553">
                  <c:v>11.014419999999999</c:v>
                </c:pt>
                <c:pt idx="1554">
                  <c:v>11.021280000000001</c:v>
                </c:pt>
                <c:pt idx="1555">
                  <c:v>11.02814</c:v>
                </c:pt>
                <c:pt idx="1556">
                  <c:v>11.035</c:v>
                </c:pt>
                <c:pt idx="1557">
                  <c:v>11.041869999999999</c:v>
                </c:pt>
                <c:pt idx="1558">
                  <c:v>11.04874</c:v>
                </c:pt>
                <c:pt idx="1559">
                  <c:v>11.05561</c:v>
                </c:pt>
                <c:pt idx="1560">
                  <c:v>11.062480000000001</c:v>
                </c:pt>
                <c:pt idx="1561">
                  <c:v>11.06936</c:v>
                </c:pt>
                <c:pt idx="1562">
                  <c:v>11.07624</c:v>
                </c:pt>
                <c:pt idx="1563">
                  <c:v>11.083119999999999</c:v>
                </c:pt>
                <c:pt idx="1564">
                  <c:v>11.09</c:v>
                </c:pt>
                <c:pt idx="1565">
                  <c:v>11.096880000000001</c:v>
                </c:pt>
                <c:pt idx="1566">
                  <c:v>11.103770000000001</c:v>
                </c:pt>
                <c:pt idx="1567">
                  <c:v>11.110659999999999</c:v>
                </c:pt>
                <c:pt idx="1568">
                  <c:v>11.11755</c:v>
                </c:pt>
                <c:pt idx="1569">
                  <c:v>11.12444</c:v>
                </c:pt>
                <c:pt idx="1570">
                  <c:v>11.13134</c:v>
                </c:pt>
                <c:pt idx="1571">
                  <c:v>11.13823</c:v>
                </c:pt>
                <c:pt idx="1572">
                  <c:v>11.14513</c:v>
                </c:pt>
                <c:pt idx="1573">
                  <c:v>11.15203</c:v>
                </c:pt>
                <c:pt idx="1574">
                  <c:v>11.158939999999999</c:v>
                </c:pt>
                <c:pt idx="1575">
                  <c:v>11.165839999999999</c:v>
                </c:pt>
                <c:pt idx="1576">
                  <c:v>11.172750000000001</c:v>
                </c:pt>
                <c:pt idx="1577">
                  <c:v>11.17966</c:v>
                </c:pt>
                <c:pt idx="1578">
                  <c:v>11.18657</c:v>
                </c:pt>
                <c:pt idx="1579">
                  <c:v>11.193479999999999</c:v>
                </c:pt>
                <c:pt idx="1580">
                  <c:v>11.2004</c:v>
                </c:pt>
                <c:pt idx="1581">
                  <c:v>11.207319999999999</c:v>
                </c:pt>
                <c:pt idx="1582">
                  <c:v>11.21424</c:v>
                </c:pt>
                <c:pt idx="1583">
                  <c:v>11.221159999999999</c:v>
                </c:pt>
                <c:pt idx="1584">
                  <c:v>11.22809</c:v>
                </c:pt>
                <c:pt idx="1585">
                  <c:v>11.235010000000001</c:v>
                </c:pt>
                <c:pt idx="1586">
                  <c:v>11.24194</c:v>
                </c:pt>
                <c:pt idx="1587">
                  <c:v>11.24887</c:v>
                </c:pt>
                <c:pt idx="1588">
                  <c:v>11.25581</c:v>
                </c:pt>
                <c:pt idx="1589">
                  <c:v>11.262740000000001</c:v>
                </c:pt>
                <c:pt idx="1590">
                  <c:v>11.269679999999999</c:v>
                </c:pt>
                <c:pt idx="1591">
                  <c:v>11.276619999999999</c:v>
                </c:pt>
                <c:pt idx="1592">
                  <c:v>11.28356</c:v>
                </c:pt>
                <c:pt idx="1593">
                  <c:v>11.2905</c:v>
                </c:pt>
                <c:pt idx="1594">
                  <c:v>11.29745</c:v>
                </c:pt>
                <c:pt idx="1595">
                  <c:v>11.304399999999999</c:v>
                </c:pt>
                <c:pt idx="1596">
                  <c:v>11.311349999999999</c:v>
                </c:pt>
                <c:pt idx="1597">
                  <c:v>11.318300000000001</c:v>
                </c:pt>
                <c:pt idx="1598">
                  <c:v>11.32525</c:v>
                </c:pt>
                <c:pt idx="1599">
                  <c:v>11.33221</c:v>
                </c:pt>
                <c:pt idx="1600">
                  <c:v>11.339169999999999</c:v>
                </c:pt>
                <c:pt idx="1601">
                  <c:v>11.34613</c:v>
                </c:pt>
                <c:pt idx="1602">
                  <c:v>11.35309</c:v>
                </c:pt>
                <c:pt idx="1603">
                  <c:v>11.360060000000001</c:v>
                </c:pt>
                <c:pt idx="1604">
                  <c:v>11.36703</c:v>
                </c:pt>
                <c:pt idx="1605">
                  <c:v>11.374000000000001</c:v>
                </c:pt>
                <c:pt idx="1606">
                  <c:v>11.38097</c:v>
                </c:pt>
                <c:pt idx="1607">
                  <c:v>11.38794</c:v>
                </c:pt>
                <c:pt idx="1608">
                  <c:v>11.394920000000001</c:v>
                </c:pt>
                <c:pt idx="1609">
                  <c:v>11.40189</c:v>
                </c:pt>
                <c:pt idx="1610">
                  <c:v>11.40887</c:v>
                </c:pt>
                <c:pt idx="1611">
                  <c:v>11.41586</c:v>
                </c:pt>
                <c:pt idx="1612">
                  <c:v>11.422840000000001</c:v>
                </c:pt>
                <c:pt idx="1613">
                  <c:v>11.429830000000001</c:v>
                </c:pt>
                <c:pt idx="1614">
                  <c:v>11.436820000000001</c:v>
                </c:pt>
                <c:pt idx="1615">
                  <c:v>11.443809999999999</c:v>
                </c:pt>
                <c:pt idx="1616">
                  <c:v>11.450799999999999</c:v>
                </c:pt>
                <c:pt idx="1617">
                  <c:v>11.457800000000001</c:v>
                </c:pt>
                <c:pt idx="1618">
                  <c:v>11.464790000000001</c:v>
                </c:pt>
                <c:pt idx="1619">
                  <c:v>11.47179</c:v>
                </c:pt>
                <c:pt idx="1620">
                  <c:v>11.47879</c:v>
                </c:pt>
                <c:pt idx="1621">
                  <c:v>11.485799999999999</c:v>
                </c:pt>
                <c:pt idx="1622">
                  <c:v>11.492800000000001</c:v>
                </c:pt>
                <c:pt idx="1623">
                  <c:v>11.49981</c:v>
                </c:pt>
                <c:pt idx="1624">
                  <c:v>11.506819999999999</c:v>
                </c:pt>
                <c:pt idx="1625">
                  <c:v>11.51383</c:v>
                </c:pt>
                <c:pt idx="1626">
                  <c:v>11.520849999999999</c:v>
                </c:pt>
                <c:pt idx="1627">
                  <c:v>11.52786</c:v>
                </c:pt>
                <c:pt idx="1628">
                  <c:v>11.534879999999999</c:v>
                </c:pt>
                <c:pt idx="1629">
                  <c:v>11.5419</c:v>
                </c:pt>
                <c:pt idx="1630">
                  <c:v>11.54893</c:v>
                </c:pt>
                <c:pt idx="1631">
                  <c:v>11.555949999999999</c:v>
                </c:pt>
                <c:pt idx="1632">
                  <c:v>11.56298</c:v>
                </c:pt>
                <c:pt idx="1633">
                  <c:v>11.57001</c:v>
                </c:pt>
                <c:pt idx="1634">
                  <c:v>11.57704</c:v>
                </c:pt>
                <c:pt idx="1635">
                  <c:v>11.584070000000001</c:v>
                </c:pt>
                <c:pt idx="1636">
                  <c:v>11.59111</c:v>
                </c:pt>
                <c:pt idx="1637">
                  <c:v>11.59815</c:v>
                </c:pt>
                <c:pt idx="1638">
                  <c:v>11.60519</c:v>
                </c:pt>
                <c:pt idx="1639">
                  <c:v>11.61223</c:v>
                </c:pt>
                <c:pt idx="1640">
                  <c:v>11.61927</c:v>
                </c:pt>
                <c:pt idx="1641">
                  <c:v>11.62632</c:v>
                </c:pt>
                <c:pt idx="1642">
                  <c:v>11.633369999999999</c:v>
                </c:pt>
                <c:pt idx="1643">
                  <c:v>11.640420000000001</c:v>
                </c:pt>
                <c:pt idx="1644">
                  <c:v>11.64747</c:v>
                </c:pt>
                <c:pt idx="1645">
                  <c:v>11.654529999999999</c:v>
                </c:pt>
                <c:pt idx="1646">
                  <c:v>11.661580000000001</c:v>
                </c:pt>
                <c:pt idx="1647">
                  <c:v>11.66864</c:v>
                </c:pt>
                <c:pt idx="1648">
                  <c:v>11.675700000000001</c:v>
                </c:pt>
                <c:pt idx="1649">
                  <c:v>11.68277</c:v>
                </c:pt>
                <c:pt idx="1650">
                  <c:v>11.689830000000001</c:v>
                </c:pt>
                <c:pt idx="1651">
                  <c:v>11.696899999999999</c:v>
                </c:pt>
                <c:pt idx="1652">
                  <c:v>11.70397</c:v>
                </c:pt>
                <c:pt idx="1653">
                  <c:v>11.711040000000001</c:v>
                </c:pt>
                <c:pt idx="1654">
                  <c:v>11.718120000000001</c:v>
                </c:pt>
                <c:pt idx="1655">
                  <c:v>11.72519</c:v>
                </c:pt>
                <c:pt idx="1656">
                  <c:v>11.73227</c:v>
                </c:pt>
                <c:pt idx="1657">
                  <c:v>11.73935</c:v>
                </c:pt>
                <c:pt idx="1658">
                  <c:v>11.74643</c:v>
                </c:pt>
                <c:pt idx="1659">
                  <c:v>11.75352</c:v>
                </c:pt>
                <c:pt idx="1660">
                  <c:v>11.7606</c:v>
                </c:pt>
                <c:pt idx="1661">
                  <c:v>11.76769</c:v>
                </c:pt>
                <c:pt idx="1662">
                  <c:v>11.774789999999999</c:v>
                </c:pt>
                <c:pt idx="1663">
                  <c:v>11.781879999999999</c:v>
                </c:pt>
                <c:pt idx="1664">
                  <c:v>11.788970000000001</c:v>
                </c:pt>
                <c:pt idx="1665">
                  <c:v>11.79607</c:v>
                </c:pt>
                <c:pt idx="1666">
                  <c:v>11.80317</c:v>
                </c:pt>
                <c:pt idx="1667">
                  <c:v>11.810269999999999</c:v>
                </c:pt>
                <c:pt idx="1668">
                  <c:v>11.81738</c:v>
                </c:pt>
                <c:pt idx="1669">
                  <c:v>11.824479999999999</c:v>
                </c:pt>
                <c:pt idx="1670">
                  <c:v>11.83159</c:v>
                </c:pt>
                <c:pt idx="1671">
                  <c:v>11.838699999999999</c:v>
                </c:pt>
                <c:pt idx="1672">
                  <c:v>11.84581</c:v>
                </c:pt>
                <c:pt idx="1673">
                  <c:v>11.852930000000001</c:v>
                </c:pt>
                <c:pt idx="1674">
                  <c:v>11.860049999999999</c:v>
                </c:pt>
                <c:pt idx="1675">
                  <c:v>11.86717</c:v>
                </c:pt>
                <c:pt idx="1676">
                  <c:v>11.87429</c:v>
                </c:pt>
                <c:pt idx="1677">
                  <c:v>11.881410000000001</c:v>
                </c:pt>
                <c:pt idx="1678">
                  <c:v>11.888540000000001</c:v>
                </c:pt>
                <c:pt idx="1679">
                  <c:v>11.895659999999999</c:v>
                </c:pt>
                <c:pt idx="1680">
                  <c:v>11.90279</c:v>
                </c:pt>
                <c:pt idx="1681">
                  <c:v>11.90992</c:v>
                </c:pt>
                <c:pt idx="1682">
                  <c:v>11.917059999999999</c:v>
                </c:pt>
                <c:pt idx="1683">
                  <c:v>11.924189999999999</c:v>
                </c:pt>
                <c:pt idx="1684">
                  <c:v>11.931330000000001</c:v>
                </c:pt>
                <c:pt idx="1685">
                  <c:v>11.938470000000001</c:v>
                </c:pt>
                <c:pt idx="1686">
                  <c:v>11.94561</c:v>
                </c:pt>
                <c:pt idx="1687">
                  <c:v>11.95276</c:v>
                </c:pt>
                <c:pt idx="1688">
                  <c:v>11.959910000000001</c:v>
                </c:pt>
                <c:pt idx="1689">
                  <c:v>11.96706</c:v>
                </c:pt>
                <c:pt idx="1690">
                  <c:v>11.974209999999999</c:v>
                </c:pt>
                <c:pt idx="1691">
                  <c:v>11.98136</c:v>
                </c:pt>
                <c:pt idx="1692">
                  <c:v>11.98851</c:v>
                </c:pt>
                <c:pt idx="1693">
                  <c:v>11.99567</c:v>
                </c:pt>
                <c:pt idx="1694">
                  <c:v>12.002829999999999</c:v>
                </c:pt>
                <c:pt idx="1695">
                  <c:v>12.00999</c:v>
                </c:pt>
                <c:pt idx="1696">
                  <c:v>12.017160000000001</c:v>
                </c:pt>
                <c:pt idx="1697">
                  <c:v>12.024319999999999</c:v>
                </c:pt>
                <c:pt idx="1698">
                  <c:v>12.03149</c:v>
                </c:pt>
                <c:pt idx="1699">
                  <c:v>12.03866</c:v>
                </c:pt>
                <c:pt idx="1700">
                  <c:v>12.04583</c:v>
                </c:pt>
                <c:pt idx="1701">
                  <c:v>12.05301</c:v>
                </c:pt>
                <c:pt idx="1702">
                  <c:v>12.06019</c:v>
                </c:pt>
                <c:pt idx="1703">
                  <c:v>12.067360000000001</c:v>
                </c:pt>
                <c:pt idx="1704">
                  <c:v>12.074540000000001</c:v>
                </c:pt>
                <c:pt idx="1705">
                  <c:v>12.08173</c:v>
                </c:pt>
                <c:pt idx="1706">
                  <c:v>12.08891</c:v>
                </c:pt>
                <c:pt idx="1707">
                  <c:v>12.0961</c:v>
                </c:pt>
                <c:pt idx="1708">
                  <c:v>12.103289999999999</c:v>
                </c:pt>
                <c:pt idx="1709">
                  <c:v>12.110480000000001</c:v>
                </c:pt>
                <c:pt idx="1710">
                  <c:v>12.11767</c:v>
                </c:pt>
                <c:pt idx="1711">
                  <c:v>12.12487</c:v>
                </c:pt>
                <c:pt idx="1712">
                  <c:v>12.132070000000001</c:v>
                </c:pt>
                <c:pt idx="1713">
                  <c:v>12.13927</c:v>
                </c:pt>
                <c:pt idx="1714">
                  <c:v>12.146470000000001</c:v>
                </c:pt>
                <c:pt idx="1715">
                  <c:v>12.15368</c:v>
                </c:pt>
                <c:pt idx="1716">
                  <c:v>12.160880000000001</c:v>
                </c:pt>
                <c:pt idx="1717">
                  <c:v>12.168089999999999</c:v>
                </c:pt>
                <c:pt idx="1718">
                  <c:v>12.1753</c:v>
                </c:pt>
                <c:pt idx="1719">
                  <c:v>12.18252</c:v>
                </c:pt>
                <c:pt idx="1720">
                  <c:v>12.189730000000001</c:v>
                </c:pt>
                <c:pt idx="1721">
                  <c:v>12.196949999999999</c:v>
                </c:pt>
                <c:pt idx="1722">
                  <c:v>12.20417</c:v>
                </c:pt>
                <c:pt idx="1723">
                  <c:v>12.21139</c:v>
                </c:pt>
                <c:pt idx="1724">
                  <c:v>12.21861</c:v>
                </c:pt>
                <c:pt idx="1725">
                  <c:v>12.22584</c:v>
                </c:pt>
                <c:pt idx="1726">
                  <c:v>12.23307</c:v>
                </c:pt>
                <c:pt idx="1727">
                  <c:v>12.2403</c:v>
                </c:pt>
                <c:pt idx="1728">
                  <c:v>12.247529999999999</c:v>
                </c:pt>
                <c:pt idx="1729">
                  <c:v>12.254759999999999</c:v>
                </c:pt>
                <c:pt idx="1730">
                  <c:v>12.262</c:v>
                </c:pt>
                <c:pt idx="1731">
                  <c:v>12.26924</c:v>
                </c:pt>
                <c:pt idx="1732">
                  <c:v>12.276479999999999</c:v>
                </c:pt>
                <c:pt idx="1733">
                  <c:v>12.283720000000001</c:v>
                </c:pt>
                <c:pt idx="1734">
                  <c:v>12.29097</c:v>
                </c:pt>
                <c:pt idx="1735">
                  <c:v>12.298209999999999</c:v>
                </c:pt>
                <c:pt idx="1736">
                  <c:v>12.30546</c:v>
                </c:pt>
                <c:pt idx="1737">
                  <c:v>12.312709999999999</c:v>
                </c:pt>
                <c:pt idx="1738">
                  <c:v>12.31997</c:v>
                </c:pt>
                <c:pt idx="1739">
                  <c:v>12.327220000000001</c:v>
                </c:pt>
                <c:pt idx="1740">
                  <c:v>12.334479999999999</c:v>
                </c:pt>
                <c:pt idx="1741">
                  <c:v>12.34174</c:v>
                </c:pt>
                <c:pt idx="1742">
                  <c:v>12.349</c:v>
                </c:pt>
                <c:pt idx="1743">
                  <c:v>12.35627</c:v>
                </c:pt>
                <c:pt idx="1744">
                  <c:v>12.363530000000001</c:v>
                </c:pt>
                <c:pt idx="1745">
                  <c:v>12.370799999999999</c:v>
                </c:pt>
                <c:pt idx="1746">
                  <c:v>12.378069999999999</c:v>
                </c:pt>
                <c:pt idx="1747">
                  <c:v>12.385339999999999</c:v>
                </c:pt>
                <c:pt idx="1748">
                  <c:v>12.392620000000001</c:v>
                </c:pt>
                <c:pt idx="1749">
                  <c:v>12.399900000000001</c:v>
                </c:pt>
                <c:pt idx="1750">
                  <c:v>12.40718</c:v>
                </c:pt>
                <c:pt idx="1751">
                  <c:v>12.41446</c:v>
                </c:pt>
                <c:pt idx="1752">
                  <c:v>12.42174</c:v>
                </c:pt>
                <c:pt idx="1753">
                  <c:v>12.429029999999999</c:v>
                </c:pt>
                <c:pt idx="1754">
                  <c:v>12.436310000000001</c:v>
                </c:pt>
                <c:pt idx="1755">
                  <c:v>12.4436</c:v>
                </c:pt>
                <c:pt idx="1756">
                  <c:v>12.450900000000001</c:v>
                </c:pt>
                <c:pt idx="1757">
                  <c:v>12.45819</c:v>
                </c:pt>
                <c:pt idx="1758">
                  <c:v>12.465490000000001</c:v>
                </c:pt>
                <c:pt idx="1759">
                  <c:v>12.47278</c:v>
                </c:pt>
                <c:pt idx="1760">
                  <c:v>12.480090000000001</c:v>
                </c:pt>
                <c:pt idx="1761">
                  <c:v>12.48739</c:v>
                </c:pt>
                <c:pt idx="1762">
                  <c:v>12.49469</c:v>
                </c:pt>
                <c:pt idx="1763">
                  <c:v>12.502000000000001</c:v>
                </c:pt>
                <c:pt idx="1764">
                  <c:v>12.509309999999999</c:v>
                </c:pt>
                <c:pt idx="1765">
                  <c:v>12.51662</c:v>
                </c:pt>
                <c:pt idx="1766">
                  <c:v>12.52393</c:v>
                </c:pt>
                <c:pt idx="1767">
                  <c:v>12.53125</c:v>
                </c:pt>
                <c:pt idx="1768">
                  <c:v>12.53857</c:v>
                </c:pt>
                <c:pt idx="1769">
                  <c:v>12.54589</c:v>
                </c:pt>
                <c:pt idx="1770">
                  <c:v>12.55321</c:v>
                </c:pt>
                <c:pt idx="1771">
                  <c:v>12.56053</c:v>
                </c:pt>
                <c:pt idx="1772">
                  <c:v>12.56786</c:v>
                </c:pt>
                <c:pt idx="1773">
                  <c:v>12.575189999999999</c:v>
                </c:pt>
                <c:pt idx="1774">
                  <c:v>12.582520000000001</c:v>
                </c:pt>
                <c:pt idx="1775">
                  <c:v>12.58985</c:v>
                </c:pt>
                <c:pt idx="1776">
                  <c:v>12.59718</c:v>
                </c:pt>
                <c:pt idx="1777">
                  <c:v>12.604520000000001</c:v>
                </c:pt>
                <c:pt idx="1778">
                  <c:v>12.61186</c:v>
                </c:pt>
                <c:pt idx="1779">
                  <c:v>12.619199999999999</c:v>
                </c:pt>
                <c:pt idx="1780">
                  <c:v>12.62654</c:v>
                </c:pt>
                <c:pt idx="1781">
                  <c:v>12.633889999999999</c:v>
                </c:pt>
                <c:pt idx="1782">
                  <c:v>12.64124</c:v>
                </c:pt>
                <c:pt idx="1783">
                  <c:v>12.64859</c:v>
                </c:pt>
                <c:pt idx="1784">
                  <c:v>12.655939999999999</c:v>
                </c:pt>
                <c:pt idx="1785">
                  <c:v>12.66329</c:v>
                </c:pt>
                <c:pt idx="1786">
                  <c:v>12.67065</c:v>
                </c:pt>
                <c:pt idx="1787">
                  <c:v>12.67801</c:v>
                </c:pt>
                <c:pt idx="1788">
                  <c:v>12.685370000000001</c:v>
                </c:pt>
                <c:pt idx="1789">
                  <c:v>12.692729999999999</c:v>
                </c:pt>
                <c:pt idx="1790">
                  <c:v>12.700089999999999</c:v>
                </c:pt>
                <c:pt idx="1791">
                  <c:v>12.707459999999999</c:v>
                </c:pt>
                <c:pt idx="1792">
                  <c:v>12.714829999999999</c:v>
                </c:pt>
                <c:pt idx="1793">
                  <c:v>12.722200000000001</c:v>
                </c:pt>
                <c:pt idx="1794">
                  <c:v>12.729570000000001</c:v>
                </c:pt>
                <c:pt idx="1795">
                  <c:v>12.73695</c:v>
                </c:pt>
                <c:pt idx="1796">
                  <c:v>12.74433</c:v>
                </c:pt>
                <c:pt idx="1797">
                  <c:v>12.751709999999999</c:v>
                </c:pt>
                <c:pt idx="1798">
                  <c:v>12.75909</c:v>
                </c:pt>
                <c:pt idx="1799">
                  <c:v>12.76647</c:v>
                </c:pt>
                <c:pt idx="1800">
                  <c:v>12.773860000000001</c:v>
                </c:pt>
                <c:pt idx="1801">
                  <c:v>12.78125</c:v>
                </c:pt>
                <c:pt idx="1802">
                  <c:v>12.788639999999999</c:v>
                </c:pt>
                <c:pt idx="1803">
                  <c:v>12.79603</c:v>
                </c:pt>
                <c:pt idx="1804">
                  <c:v>12.803419999999999</c:v>
                </c:pt>
                <c:pt idx="1805">
                  <c:v>12.81082</c:v>
                </c:pt>
                <c:pt idx="1806">
                  <c:v>12.81822</c:v>
                </c:pt>
                <c:pt idx="1807">
                  <c:v>12.825620000000001</c:v>
                </c:pt>
                <c:pt idx="1808">
                  <c:v>12.833019999999999</c:v>
                </c:pt>
                <c:pt idx="1809">
                  <c:v>12.84043</c:v>
                </c:pt>
                <c:pt idx="1810">
                  <c:v>12.84783</c:v>
                </c:pt>
                <c:pt idx="1811">
                  <c:v>12.85524</c:v>
                </c:pt>
                <c:pt idx="1812">
                  <c:v>12.86266</c:v>
                </c:pt>
                <c:pt idx="1813">
                  <c:v>12.87007</c:v>
                </c:pt>
                <c:pt idx="1814">
                  <c:v>12.87749</c:v>
                </c:pt>
                <c:pt idx="1815">
                  <c:v>12.8849</c:v>
                </c:pt>
                <c:pt idx="1816">
                  <c:v>12.89232</c:v>
                </c:pt>
                <c:pt idx="1817">
                  <c:v>12.899749999999999</c:v>
                </c:pt>
                <c:pt idx="1818">
                  <c:v>12.907170000000001</c:v>
                </c:pt>
                <c:pt idx="1819">
                  <c:v>12.9146</c:v>
                </c:pt>
                <c:pt idx="1820">
                  <c:v>12.922029999999999</c:v>
                </c:pt>
                <c:pt idx="1821">
                  <c:v>12.929460000000001</c:v>
                </c:pt>
                <c:pt idx="1822">
                  <c:v>12.93689</c:v>
                </c:pt>
                <c:pt idx="1823">
                  <c:v>12.944319999999999</c:v>
                </c:pt>
                <c:pt idx="1824">
                  <c:v>12.95176</c:v>
                </c:pt>
                <c:pt idx="1825">
                  <c:v>12.959199999999999</c:v>
                </c:pt>
                <c:pt idx="1826">
                  <c:v>12.96664</c:v>
                </c:pt>
                <c:pt idx="1827">
                  <c:v>12.97409</c:v>
                </c:pt>
                <c:pt idx="1828">
                  <c:v>12.981529999999999</c:v>
                </c:pt>
                <c:pt idx="1829">
                  <c:v>12.98898</c:v>
                </c:pt>
                <c:pt idx="1830">
                  <c:v>12.99643</c:v>
                </c:pt>
                <c:pt idx="1831">
                  <c:v>13.003880000000001</c:v>
                </c:pt>
                <c:pt idx="1832">
                  <c:v>13.011340000000001</c:v>
                </c:pt>
                <c:pt idx="1833">
                  <c:v>13.018789999999999</c:v>
                </c:pt>
                <c:pt idx="1834">
                  <c:v>13.026249999999999</c:v>
                </c:pt>
                <c:pt idx="1835">
                  <c:v>13.033709999999999</c:v>
                </c:pt>
                <c:pt idx="1836">
                  <c:v>13.041169999999999</c:v>
                </c:pt>
                <c:pt idx="1837">
                  <c:v>13.048640000000001</c:v>
                </c:pt>
                <c:pt idx="1838">
                  <c:v>13.05611</c:v>
                </c:pt>
                <c:pt idx="1839">
                  <c:v>13.06358</c:v>
                </c:pt>
                <c:pt idx="1840">
                  <c:v>13.07105</c:v>
                </c:pt>
                <c:pt idx="1841">
                  <c:v>13.078519999999999</c:v>
                </c:pt>
                <c:pt idx="1842">
                  <c:v>13.086</c:v>
                </c:pt>
                <c:pt idx="1843">
                  <c:v>13.09347</c:v>
                </c:pt>
                <c:pt idx="1844">
                  <c:v>13.100960000000001</c:v>
                </c:pt>
                <c:pt idx="1845">
                  <c:v>13.10844</c:v>
                </c:pt>
                <c:pt idx="1846">
                  <c:v>13.115919999999999</c:v>
                </c:pt>
                <c:pt idx="1847">
                  <c:v>13.12341</c:v>
                </c:pt>
                <c:pt idx="1848">
                  <c:v>13.1309</c:v>
                </c:pt>
                <c:pt idx="1849">
                  <c:v>13.138389999999999</c:v>
                </c:pt>
                <c:pt idx="1850">
                  <c:v>13.14588</c:v>
                </c:pt>
                <c:pt idx="1851">
                  <c:v>13.153370000000001</c:v>
                </c:pt>
                <c:pt idx="1852">
                  <c:v>13.160869999999999</c:v>
                </c:pt>
                <c:pt idx="1853">
                  <c:v>13.168369999999999</c:v>
                </c:pt>
                <c:pt idx="1854">
                  <c:v>13.17587</c:v>
                </c:pt>
                <c:pt idx="1855">
                  <c:v>13.18338</c:v>
                </c:pt>
                <c:pt idx="1856">
                  <c:v>13.19088</c:v>
                </c:pt>
                <c:pt idx="1857">
                  <c:v>13.19839</c:v>
                </c:pt>
                <c:pt idx="1858">
                  <c:v>13.2059</c:v>
                </c:pt>
                <c:pt idx="1859">
                  <c:v>13.21341</c:v>
                </c:pt>
                <c:pt idx="1860">
                  <c:v>13.22092</c:v>
                </c:pt>
                <c:pt idx="1861">
                  <c:v>13.228440000000001</c:v>
                </c:pt>
                <c:pt idx="1862">
                  <c:v>13.23596</c:v>
                </c:pt>
                <c:pt idx="1863">
                  <c:v>13.24348</c:v>
                </c:pt>
                <c:pt idx="1864">
                  <c:v>13.250999999999999</c:v>
                </c:pt>
                <c:pt idx="1865">
                  <c:v>13.25853</c:v>
                </c:pt>
                <c:pt idx="1866">
                  <c:v>13.26605</c:v>
                </c:pt>
                <c:pt idx="1867">
                  <c:v>13.273580000000001</c:v>
                </c:pt>
                <c:pt idx="1868">
                  <c:v>13.28111</c:v>
                </c:pt>
                <c:pt idx="1869">
                  <c:v>13.288650000000001</c:v>
                </c:pt>
                <c:pt idx="1870">
                  <c:v>13.29618</c:v>
                </c:pt>
                <c:pt idx="1871">
                  <c:v>13.30372</c:v>
                </c:pt>
                <c:pt idx="1872">
                  <c:v>13.311260000000001</c:v>
                </c:pt>
                <c:pt idx="1873">
                  <c:v>13.3188</c:v>
                </c:pt>
                <c:pt idx="1874">
                  <c:v>13.32635</c:v>
                </c:pt>
                <c:pt idx="1875">
                  <c:v>13.33389</c:v>
                </c:pt>
                <c:pt idx="1876">
                  <c:v>13.34144</c:v>
                </c:pt>
                <c:pt idx="1877">
                  <c:v>13.348990000000001</c:v>
                </c:pt>
                <c:pt idx="1878">
                  <c:v>13.356540000000001</c:v>
                </c:pt>
                <c:pt idx="1879">
                  <c:v>13.364100000000001</c:v>
                </c:pt>
                <c:pt idx="1880">
                  <c:v>13.37166</c:v>
                </c:pt>
                <c:pt idx="1881">
                  <c:v>13.37921</c:v>
                </c:pt>
                <c:pt idx="1882">
                  <c:v>13.38678</c:v>
                </c:pt>
                <c:pt idx="1883">
                  <c:v>13.39434</c:v>
                </c:pt>
                <c:pt idx="1884">
                  <c:v>13.401899999999999</c:v>
                </c:pt>
                <c:pt idx="1885">
                  <c:v>13.409470000000001</c:v>
                </c:pt>
                <c:pt idx="1886">
                  <c:v>13.41704</c:v>
                </c:pt>
                <c:pt idx="1887">
                  <c:v>13.424609999999999</c:v>
                </c:pt>
                <c:pt idx="1888">
                  <c:v>13.43219</c:v>
                </c:pt>
                <c:pt idx="1889">
                  <c:v>13.43976</c:v>
                </c:pt>
                <c:pt idx="1890">
                  <c:v>13.447340000000001</c:v>
                </c:pt>
                <c:pt idx="1891">
                  <c:v>13.45492</c:v>
                </c:pt>
                <c:pt idx="1892">
                  <c:v>13.4625</c:v>
                </c:pt>
                <c:pt idx="1893">
                  <c:v>13.470090000000001</c:v>
                </c:pt>
                <c:pt idx="1894">
                  <c:v>13.477679999999999</c:v>
                </c:pt>
                <c:pt idx="1895">
                  <c:v>13.48526</c:v>
                </c:pt>
                <c:pt idx="1896">
                  <c:v>13.49286</c:v>
                </c:pt>
                <c:pt idx="1897">
                  <c:v>13.500450000000001</c:v>
                </c:pt>
                <c:pt idx="1898">
                  <c:v>13.508039999999999</c:v>
                </c:pt>
                <c:pt idx="1899">
                  <c:v>13.515639999999999</c:v>
                </c:pt>
                <c:pt idx="1900">
                  <c:v>13.523239999999999</c:v>
                </c:pt>
                <c:pt idx="1901">
                  <c:v>13.53084</c:v>
                </c:pt>
                <c:pt idx="1902">
                  <c:v>13.538449999999999</c:v>
                </c:pt>
                <c:pt idx="1903">
                  <c:v>13.546049999999999</c:v>
                </c:pt>
                <c:pt idx="1904">
                  <c:v>13.553660000000001</c:v>
                </c:pt>
                <c:pt idx="1905">
                  <c:v>13.56127</c:v>
                </c:pt>
                <c:pt idx="1906">
                  <c:v>13.56888</c:v>
                </c:pt>
                <c:pt idx="1907">
                  <c:v>13.576499999999999</c:v>
                </c:pt>
                <c:pt idx="1908">
                  <c:v>13.584110000000001</c:v>
                </c:pt>
                <c:pt idx="1909">
                  <c:v>13.59173</c:v>
                </c:pt>
                <c:pt idx="1910">
                  <c:v>13.599349999999999</c:v>
                </c:pt>
                <c:pt idx="1911">
                  <c:v>13.60698</c:v>
                </c:pt>
                <c:pt idx="1912">
                  <c:v>13.614599999999999</c:v>
                </c:pt>
                <c:pt idx="1913">
                  <c:v>13.62223</c:v>
                </c:pt>
                <c:pt idx="1914">
                  <c:v>13.629860000000001</c:v>
                </c:pt>
                <c:pt idx="1915">
                  <c:v>13.63749</c:v>
                </c:pt>
                <c:pt idx="1916">
                  <c:v>13.64512</c:v>
                </c:pt>
                <c:pt idx="1917">
                  <c:v>13.652760000000001</c:v>
                </c:pt>
                <c:pt idx="1918">
                  <c:v>13.660399999999999</c:v>
                </c:pt>
                <c:pt idx="1919">
                  <c:v>13.66804</c:v>
                </c:pt>
                <c:pt idx="1920">
                  <c:v>13.67568</c:v>
                </c:pt>
                <c:pt idx="1921">
                  <c:v>13.68332</c:v>
                </c:pt>
                <c:pt idx="1922">
                  <c:v>13.69097</c:v>
                </c:pt>
                <c:pt idx="1923">
                  <c:v>13.69862</c:v>
                </c:pt>
                <c:pt idx="1924">
                  <c:v>13.70627</c:v>
                </c:pt>
                <c:pt idx="1925">
                  <c:v>13.71392</c:v>
                </c:pt>
                <c:pt idx="1926">
                  <c:v>13.721579999999999</c:v>
                </c:pt>
                <c:pt idx="1927">
                  <c:v>13.729240000000001</c:v>
                </c:pt>
                <c:pt idx="1928">
                  <c:v>13.7369</c:v>
                </c:pt>
                <c:pt idx="1929">
                  <c:v>13.74456</c:v>
                </c:pt>
                <c:pt idx="1930">
                  <c:v>13.752219999999999</c:v>
                </c:pt>
                <c:pt idx="1931">
                  <c:v>13.75989</c:v>
                </c:pt>
                <c:pt idx="1932">
                  <c:v>13.76755</c:v>
                </c:pt>
                <c:pt idx="1933">
                  <c:v>13.775219999999999</c:v>
                </c:pt>
                <c:pt idx="1934">
                  <c:v>13.7829</c:v>
                </c:pt>
                <c:pt idx="1935">
                  <c:v>13.790570000000001</c:v>
                </c:pt>
                <c:pt idx="1936">
                  <c:v>13.798249999999999</c:v>
                </c:pt>
                <c:pt idx="1937">
                  <c:v>13.80593</c:v>
                </c:pt>
                <c:pt idx="1938">
                  <c:v>13.813610000000001</c:v>
                </c:pt>
                <c:pt idx="1939">
                  <c:v>13.821289999999999</c:v>
                </c:pt>
                <c:pt idx="1940">
                  <c:v>13.82897</c:v>
                </c:pt>
                <c:pt idx="1941">
                  <c:v>13.83666</c:v>
                </c:pt>
                <c:pt idx="1942">
                  <c:v>13.84435</c:v>
                </c:pt>
                <c:pt idx="1943">
                  <c:v>13.852040000000001</c:v>
                </c:pt>
                <c:pt idx="1944">
                  <c:v>13.85974</c:v>
                </c:pt>
                <c:pt idx="1945">
                  <c:v>13.867430000000001</c:v>
                </c:pt>
                <c:pt idx="1946">
                  <c:v>13.87513</c:v>
                </c:pt>
                <c:pt idx="1947">
                  <c:v>13.88283</c:v>
                </c:pt>
                <c:pt idx="1948">
                  <c:v>13.89053</c:v>
                </c:pt>
                <c:pt idx="1949">
                  <c:v>13.898239999999999</c:v>
                </c:pt>
                <c:pt idx="1950">
                  <c:v>13.905939999999999</c:v>
                </c:pt>
                <c:pt idx="1951">
                  <c:v>13.913650000000001</c:v>
                </c:pt>
                <c:pt idx="1952">
                  <c:v>13.92136</c:v>
                </c:pt>
                <c:pt idx="1953">
                  <c:v>13.929069999999999</c:v>
                </c:pt>
                <c:pt idx="1954">
                  <c:v>13.93679</c:v>
                </c:pt>
                <c:pt idx="1955">
                  <c:v>13.944509999999999</c:v>
                </c:pt>
                <c:pt idx="1956">
                  <c:v>13.952220000000001</c:v>
                </c:pt>
                <c:pt idx="1957">
                  <c:v>13.959949999999999</c:v>
                </c:pt>
                <c:pt idx="1958">
                  <c:v>13.96767</c:v>
                </c:pt>
                <c:pt idx="1959">
                  <c:v>13.9754</c:v>
                </c:pt>
                <c:pt idx="1960">
                  <c:v>13.98312</c:v>
                </c:pt>
                <c:pt idx="1961">
                  <c:v>13.99085</c:v>
                </c:pt>
                <c:pt idx="1962">
                  <c:v>13.99858</c:v>
                </c:pt>
                <c:pt idx="1963">
                  <c:v>14.006320000000001</c:v>
                </c:pt>
                <c:pt idx="1964">
                  <c:v>14.014060000000001</c:v>
                </c:pt>
                <c:pt idx="1965">
                  <c:v>14.021789999999999</c:v>
                </c:pt>
                <c:pt idx="1966">
                  <c:v>14.029529999999999</c:v>
                </c:pt>
                <c:pt idx="1967">
                  <c:v>14.037280000000001</c:v>
                </c:pt>
                <c:pt idx="1968">
                  <c:v>14.045019999999999</c:v>
                </c:pt>
                <c:pt idx="1969">
                  <c:v>14.052770000000001</c:v>
                </c:pt>
                <c:pt idx="1970">
                  <c:v>14.06052</c:v>
                </c:pt>
                <c:pt idx="1971">
                  <c:v>14.06827</c:v>
                </c:pt>
                <c:pt idx="1972">
                  <c:v>14.07602</c:v>
                </c:pt>
                <c:pt idx="1973">
                  <c:v>14.083780000000001</c:v>
                </c:pt>
                <c:pt idx="1974">
                  <c:v>14.09154</c:v>
                </c:pt>
                <c:pt idx="1975">
                  <c:v>14.09929</c:v>
                </c:pt>
                <c:pt idx="1976">
                  <c:v>14.107060000000001</c:v>
                </c:pt>
                <c:pt idx="1977">
                  <c:v>14.11482</c:v>
                </c:pt>
                <c:pt idx="1978">
                  <c:v>14.122590000000001</c:v>
                </c:pt>
                <c:pt idx="1979">
                  <c:v>14.13035</c:v>
                </c:pt>
                <c:pt idx="1980">
                  <c:v>14.13813</c:v>
                </c:pt>
                <c:pt idx="1981">
                  <c:v>14.145899999999999</c:v>
                </c:pt>
                <c:pt idx="1982">
                  <c:v>14.15367</c:v>
                </c:pt>
                <c:pt idx="1983">
                  <c:v>14.16145</c:v>
                </c:pt>
                <c:pt idx="1984">
                  <c:v>14.169230000000001</c:v>
                </c:pt>
                <c:pt idx="1985">
                  <c:v>14.177009999999999</c:v>
                </c:pt>
                <c:pt idx="1986">
                  <c:v>14.18479</c:v>
                </c:pt>
                <c:pt idx="1987">
                  <c:v>14.19258</c:v>
                </c:pt>
                <c:pt idx="1988">
                  <c:v>14.200369999999999</c:v>
                </c:pt>
                <c:pt idx="1989">
                  <c:v>14.208159999999999</c:v>
                </c:pt>
                <c:pt idx="1990">
                  <c:v>14.215949999999999</c:v>
                </c:pt>
                <c:pt idx="1991">
                  <c:v>14.223739999999999</c:v>
                </c:pt>
                <c:pt idx="1992">
                  <c:v>14.231540000000001</c:v>
                </c:pt>
                <c:pt idx="1993">
                  <c:v>14.23934</c:v>
                </c:pt>
                <c:pt idx="1994">
                  <c:v>14.24714</c:v>
                </c:pt>
                <c:pt idx="1995">
                  <c:v>14.25494</c:v>
                </c:pt>
                <c:pt idx="1996">
                  <c:v>14.262740000000001</c:v>
                </c:pt>
                <c:pt idx="1997">
                  <c:v>14.27055</c:v>
                </c:pt>
                <c:pt idx="1998">
                  <c:v>14.278359999999999</c:v>
                </c:pt>
                <c:pt idx="1999">
                  <c:v>14.28617</c:v>
                </c:pt>
                <c:pt idx="2000">
                  <c:v>14.293979999999999</c:v>
                </c:pt>
                <c:pt idx="2001">
                  <c:v>14.3018</c:v>
                </c:pt>
                <c:pt idx="2002">
                  <c:v>14.309620000000001</c:v>
                </c:pt>
                <c:pt idx="2003">
                  <c:v>14.31744</c:v>
                </c:pt>
                <c:pt idx="2004">
                  <c:v>14.32526</c:v>
                </c:pt>
                <c:pt idx="2005">
                  <c:v>14.333080000000001</c:v>
                </c:pt>
                <c:pt idx="2006">
                  <c:v>14.340909999999999</c:v>
                </c:pt>
                <c:pt idx="2007">
                  <c:v>14.34873</c:v>
                </c:pt>
                <c:pt idx="2008">
                  <c:v>14.35657</c:v>
                </c:pt>
                <c:pt idx="2009">
                  <c:v>14.3644</c:v>
                </c:pt>
                <c:pt idx="2010">
                  <c:v>14.37223</c:v>
                </c:pt>
                <c:pt idx="2011">
                  <c:v>14.38007</c:v>
                </c:pt>
                <c:pt idx="2012">
                  <c:v>14.38791</c:v>
                </c:pt>
                <c:pt idx="2013">
                  <c:v>14.39575</c:v>
                </c:pt>
                <c:pt idx="2014">
                  <c:v>14.403589999999999</c:v>
                </c:pt>
                <c:pt idx="2015">
                  <c:v>14.411440000000001</c:v>
                </c:pt>
                <c:pt idx="2016">
                  <c:v>14.419280000000001</c:v>
                </c:pt>
                <c:pt idx="2017">
                  <c:v>14.42713</c:v>
                </c:pt>
                <c:pt idx="2018">
                  <c:v>14.434990000000001</c:v>
                </c:pt>
                <c:pt idx="2019">
                  <c:v>14.44284</c:v>
                </c:pt>
                <c:pt idx="2020">
                  <c:v>14.45069</c:v>
                </c:pt>
                <c:pt idx="2021">
                  <c:v>14.458550000000001</c:v>
                </c:pt>
                <c:pt idx="2022">
                  <c:v>14.46641</c:v>
                </c:pt>
                <c:pt idx="2023">
                  <c:v>14.474270000000001</c:v>
                </c:pt>
                <c:pt idx="2024">
                  <c:v>14.482139999999999</c:v>
                </c:pt>
                <c:pt idx="2025">
                  <c:v>14.49001</c:v>
                </c:pt>
                <c:pt idx="2026">
                  <c:v>14.497870000000001</c:v>
                </c:pt>
                <c:pt idx="2027">
                  <c:v>14.505739999999999</c:v>
                </c:pt>
                <c:pt idx="2028">
                  <c:v>14.51362</c:v>
                </c:pt>
                <c:pt idx="2029">
                  <c:v>14.52149</c:v>
                </c:pt>
                <c:pt idx="2030">
                  <c:v>14.52937</c:v>
                </c:pt>
                <c:pt idx="2031">
                  <c:v>14.53725</c:v>
                </c:pt>
                <c:pt idx="2032">
                  <c:v>14.54513</c:v>
                </c:pt>
                <c:pt idx="2033">
                  <c:v>14.55301</c:v>
                </c:pt>
                <c:pt idx="2034">
                  <c:v>14.5609</c:v>
                </c:pt>
                <c:pt idx="2035">
                  <c:v>14.56879</c:v>
                </c:pt>
                <c:pt idx="2036">
                  <c:v>14.57668</c:v>
                </c:pt>
                <c:pt idx="2037">
                  <c:v>14.584569999999999</c:v>
                </c:pt>
                <c:pt idx="2038">
                  <c:v>14.59247</c:v>
                </c:pt>
                <c:pt idx="2039">
                  <c:v>14.60036</c:v>
                </c:pt>
                <c:pt idx="2040">
                  <c:v>14.60826</c:v>
                </c:pt>
                <c:pt idx="2041">
                  <c:v>14.616160000000001</c:v>
                </c:pt>
                <c:pt idx="2042">
                  <c:v>14.62406</c:v>
                </c:pt>
                <c:pt idx="2043">
                  <c:v>14.631970000000001</c:v>
                </c:pt>
                <c:pt idx="2044">
                  <c:v>14.63988</c:v>
                </c:pt>
                <c:pt idx="2045">
                  <c:v>14.647790000000001</c:v>
                </c:pt>
                <c:pt idx="2046">
                  <c:v>14.6557</c:v>
                </c:pt>
                <c:pt idx="2047">
                  <c:v>14.66361</c:v>
                </c:pt>
                <c:pt idx="2048">
                  <c:v>14.671530000000001</c:v>
                </c:pt>
                <c:pt idx="2049">
                  <c:v>14.67944</c:v>
                </c:pt>
                <c:pt idx="2050">
                  <c:v>14.68736</c:v>
                </c:pt>
                <c:pt idx="2051">
                  <c:v>14.69529</c:v>
                </c:pt>
                <c:pt idx="2052">
                  <c:v>14.70321</c:v>
                </c:pt>
                <c:pt idx="2053">
                  <c:v>14.71114</c:v>
                </c:pt>
                <c:pt idx="2054">
                  <c:v>14.719060000000001</c:v>
                </c:pt>
                <c:pt idx="2055">
                  <c:v>14.727</c:v>
                </c:pt>
                <c:pt idx="2056">
                  <c:v>14.73493</c:v>
                </c:pt>
                <c:pt idx="2057">
                  <c:v>14.74286</c:v>
                </c:pt>
                <c:pt idx="2058">
                  <c:v>14.7508</c:v>
                </c:pt>
                <c:pt idx="2059">
                  <c:v>14.75874</c:v>
                </c:pt>
                <c:pt idx="2060">
                  <c:v>14.766679999999999</c:v>
                </c:pt>
                <c:pt idx="2061">
                  <c:v>14.774620000000001</c:v>
                </c:pt>
                <c:pt idx="2062">
                  <c:v>14.78257</c:v>
                </c:pt>
                <c:pt idx="2063">
                  <c:v>14.790520000000001</c:v>
                </c:pt>
                <c:pt idx="2064">
                  <c:v>14.79847</c:v>
                </c:pt>
                <c:pt idx="2065">
                  <c:v>14.806419999999999</c:v>
                </c:pt>
                <c:pt idx="2066">
                  <c:v>14.81437</c:v>
                </c:pt>
                <c:pt idx="2067">
                  <c:v>14.822329999999999</c:v>
                </c:pt>
                <c:pt idx="2068">
                  <c:v>14.83029</c:v>
                </c:pt>
                <c:pt idx="2069">
                  <c:v>14.83825</c:v>
                </c:pt>
                <c:pt idx="2070">
                  <c:v>14.846209999999999</c:v>
                </c:pt>
                <c:pt idx="2071">
                  <c:v>14.854179999999999</c:v>
                </c:pt>
                <c:pt idx="2072">
                  <c:v>14.86214</c:v>
                </c:pt>
                <c:pt idx="2073">
                  <c:v>14.87011</c:v>
                </c:pt>
                <c:pt idx="2074">
                  <c:v>14.878080000000001</c:v>
                </c:pt>
                <c:pt idx="2075">
                  <c:v>14.886060000000001</c:v>
                </c:pt>
                <c:pt idx="2076">
                  <c:v>14.894030000000001</c:v>
                </c:pt>
                <c:pt idx="2077">
                  <c:v>14.902010000000001</c:v>
                </c:pt>
                <c:pt idx="2078">
                  <c:v>14.909990000000001</c:v>
                </c:pt>
                <c:pt idx="2079">
                  <c:v>14.91797</c:v>
                </c:pt>
                <c:pt idx="2080">
                  <c:v>14.92596</c:v>
                </c:pt>
                <c:pt idx="2081">
                  <c:v>14.93394</c:v>
                </c:pt>
                <c:pt idx="2082">
                  <c:v>14.941929999999999</c:v>
                </c:pt>
                <c:pt idx="2083">
                  <c:v>14.949920000000001</c:v>
                </c:pt>
                <c:pt idx="2084">
                  <c:v>14.95791</c:v>
                </c:pt>
                <c:pt idx="2085">
                  <c:v>14.965909999999999</c:v>
                </c:pt>
                <c:pt idx="2086">
                  <c:v>14.9739</c:v>
                </c:pt>
                <c:pt idx="2087">
                  <c:v>14.9819</c:v>
                </c:pt>
                <c:pt idx="2088">
                  <c:v>14.9899</c:v>
                </c:pt>
                <c:pt idx="2089">
                  <c:v>14.997909999999999</c:v>
                </c:pt>
                <c:pt idx="2090">
                  <c:v>15.00591</c:v>
                </c:pt>
                <c:pt idx="2091">
                  <c:v>15.013920000000001</c:v>
                </c:pt>
                <c:pt idx="2092">
                  <c:v>15.021929999999999</c:v>
                </c:pt>
                <c:pt idx="2093">
                  <c:v>15.02994</c:v>
                </c:pt>
                <c:pt idx="2094">
                  <c:v>15.03796</c:v>
                </c:pt>
                <c:pt idx="2095">
                  <c:v>15.045970000000001</c:v>
                </c:pt>
                <c:pt idx="2096">
                  <c:v>15.053990000000001</c:v>
                </c:pt>
                <c:pt idx="2097">
                  <c:v>15.062010000000001</c:v>
                </c:pt>
                <c:pt idx="2098">
                  <c:v>15.070029999999999</c:v>
                </c:pt>
                <c:pt idx="2099">
                  <c:v>15.078060000000001</c:v>
                </c:pt>
                <c:pt idx="2100">
                  <c:v>15.086080000000001</c:v>
                </c:pt>
                <c:pt idx="2101">
                  <c:v>15.094110000000001</c:v>
                </c:pt>
                <c:pt idx="2102">
                  <c:v>15.10214</c:v>
                </c:pt>
                <c:pt idx="2103">
                  <c:v>15.11018</c:v>
                </c:pt>
                <c:pt idx="2104">
                  <c:v>15.118209999999999</c:v>
                </c:pt>
                <c:pt idx="2105">
                  <c:v>15.126250000000001</c:v>
                </c:pt>
                <c:pt idx="2106">
                  <c:v>15.13429</c:v>
                </c:pt>
                <c:pt idx="2107">
                  <c:v>15.142329999999999</c:v>
                </c:pt>
                <c:pt idx="2108">
                  <c:v>15.15038</c:v>
                </c:pt>
                <c:pt idx="2109">
                  <c:v>15.15842</c:v>
                </c:pt>
                <c:pt idx="2110">
                  <c:v>15.16647</c:v>
                </c:pt>
                <c:pt idx="2111">
                  <c:v>15.174519999999999</c:v>
                </c:pt>
                <c:pt idx="2112">
                  <c:v>15.18257</c:v>
                </c:pt>
                <c:pt idx="2113">
                  <c:v>15.190630000000001</c:v>
                </c:pt>
                <c:pt idx="2114">
                  <c:v>15.19868</c:v>
                </c:pt>
                <c:pt idx="2115">
                  <c:v>15.20674</c:v>
                </c:pt>
                <c:pt idx="2116">
                  <c:v>15.2148</c:v>
                </c:pt>
                <c:pt idx="2117">
                  <c:v>15.22287</c:v>
                </c:pt>
                <c:pt idx="2118">
                  <c:v>15.230930000000001</c:v>
                </c:pt>
                <c:pt idx="2119">
                  <c:v>15.239000000000001</c:v>
                </c:pt>
                <c:pt idx="2120">
                  <c:v>15.247070000000001</c:v>
                </c:pt>
                <c:pt idx="2121">
                  <c:v>15.255140000000001</c:v>
                </c:pt>
                <c:pt idx="2122">
                  <c:v>15.263210000000001</c:v>
                </c:pt>
                <c:pt idx="2123">
                  <c:v>15.27129</c:v>
                </c:pt>
                <c:pt idx="2124">
                  <c:v>15.27937</c:v>
                </c:pt>
                <c:pt idx="2125">
                  <c:v>15.28745</c:v>
                </c:pt>
                <c:pt idx="2126">
                  <c:v>15.295529999999999</c:v>
                </c:pt>
                <c:pt idx="2127">
                  <c:v>15.303610000000001</c:v>
                </c:pt>
                <c:pt idx="2128">
                  <c:v>15.3117</c:v>
                </c:pt>
                <c:pt idx="2129">
                  <c:v>15.319789999999999</c:v>
                </c:pt>
                <c:pt idx="2130">
                  <c:v>15.32788</c:v>
                </c:pt>
                <c:pt idx="2131">
                  <c:v>15.33597</c:v>
                </c:pt>
                <c:pt idx="2132">
                  <c:v>15.34407</c:v>
                </c:pt>
                <c:pt idx="2133">
                  <c:v>15.352169999999999</c:v>
                </c:pt>
                <c:pt idx="2134">
                  <c:v>15.36026</c:v>
                </c:pt>
                <c:pt idx="2135">
                  <c:v>15.368370000000001</c:v>
                </c:pt>
                <c:pt idx="2136">
                  <c:v>15.376469999999999</c:v>
                </c:pt>
                <c:pt idx="2137">
                  <c:v>15.38458</c:v>
                </c:pt>
                <c:pt idx="2138">
                  <c:v>15.39268</c:v>
                </c:pt>
                <c:pt idx="2139">
                  <c:v>15.400790000000001</c:v>
                </c:pt>
                <c:pt idx="2140">
                  <c:v>15.408910000000001</c:v>
                </c:pt>
                <c:pt idx="2141">
                  <c:v>15.417020000000001</c:v>
                </c:pt>
                <c:pt idx="2142">
                  <c:v>15.425140000000001</c:v>
                </c:pt>
                <c:pt idx="2143">
                  <c:v>15.433260000000001</c:v>
                </c:pt>
                <c:pt idx="2144">
                  <c:v>15.441380000000001</c:v>
                </c:pt>
                <c:pt idx="2145">
                  <c:v>15.4495</c:v>
                </c:pt>
                <c:pt idx="2146">
                  <c:v>15.45762</c:v>
                </c:pt>
                <c:pt idx="2147">
                  <c:v>15.46575</c:v>
                </c:pt>
                <c:pt idx="2148">
                  <c:v>15.473879999999999</c:v>
                </c:pt>
                <c:pt idx="2149">
                  <c:v>15.482010000000001</c:v>
                </c:pt>
                <c:pt idx="2150">
                  <c:v>15.49015</c:v>
                </c:pt>
                <c:pt idx="2151">
                  <c:v>15.498279999999999</c:v>
                </c:pt>
                <c:pt idx="2152">
                  <c:v>15.50642</c:v>
                </c:pt>
                <c:pt idx="2153">
                  <c:v>15.514559999999999</c:v>
                </c:pt>
                <c:pt idx="2154">
                  <c:v>15.5227</c:v>
                </c:pt>
                <c:pt idx="2155">
                  <c:v>15.53084</c:v>
                </c:pt>
                <c:pt idx="2156">
                  <c:v>15.53899</c:v>
                </c:pt>
                <c:pt idx="2157">
                  <c:v>15.547140000000001</c:v>
                </c:pt>
                <c:pt idx="2158">
                  <c:v>15.555289999999999</c:v>
                </c:pt>
                <c:pt idx="2159">
                  <c:v>15.56344</c:v>
                </c:pt>
                <c:pt idx="2160">
                  <c:v>15.5716</c:v>
                </c:pt>
                <c:pt idx="2161">
                  <c:v>15.579750000000001</c:v>
                </c:pt>
                <c:pt idx="2162">
                  <c:v>15.587910000000001</c:v>
                </c:pt>
                <c:pt idx="2163">
                  <c:v>15.596080000000001</c:v>
                </c:pt>
                <c:pt idx="2164">
                  <c:v>15.604240000000001</c:v>
                </c:pt>
                <c:pt idx="2165">
                  <c:v>15.612399999999999</c:v>
                </c:pt>
                <c:pt idx="2166">
                  <c:v>15.620570000000001</c:v>
                </c:pt>
                <c:pt idx="2167">
                  <c:v>15.628740000000001</c:v>
                </c:pt>
                <c:pt idx="2168">
                  <c:v>15.63691</c:v>
                </c:pt>
                <c:pt idx="2169">
                  <c:v>15.64509</c:v>
                </c:pt>
                <c:pt idx="2170">
                  <c:v>15.65326</c:v>
                </c:pt>
                <c:pt idx="2171">
                  <c:v>15.661440000000001</c:v>
                </c:pt>
                <c:pt idx="2172">
                  <c:v>15.66962</c:v>
                </c:pt>
                <c:pt idx="2173">
                  <c:v>15.677809999999999</c:v>
                </c:pt>
                <c:pt idx="2174">
                  <c:v>15.68599</c:v>
                </c:pt>
                <c:pt idx="2175">
                  <c:v>15.694179999999999</c:v>
                </c:pt>
                <c:pt idx="2176">
                  <c:v>15.70237</c:v>
                </c:pt>
                <c:pt idx="2177">
                  <c:v>15.710559999999999</c:v>
                </c:pt>
                <c:pt idx="2178">
                  <c:v>15.71875</c:v>
                </c:pt>
                <c:pt idx="2179">
                  <c:v>15.72695</c:v>
                </c:pt>
                <c:pt idx="2180">
                  <c:v>15.735139999999999</c:v>
                </c:pt>
                <c:pt idx="2181">
                  <c:v>15.74334</c:v>
                </c:pt>
                <c:pt idx="2182">
                  <c:v>15.75155</c:v>
                </c:pt>
                <c:pt idx="2183">
                  <c:v>15.75975</c:v>
                </c:pt>
                <c:pt idx="2184">
                  <c:v>15.76796</c:v>
                </c:pt>
                <c:pt idx="2185">
                  <c:v>15.77617</c:v>
                </c:pt>
                <c:pt idx="2186">
                  <c:v>15.784380000000001</c:v>
                </c:pt>
                <c:pt idx="2187">
                  <c:v>15.792590000000001</c:v>
                </c:pt>
                <c:pt idx="2188">
                  <c:v>15.800800000000001</c:v>
                </c:pt>
                <c:pt idx="2189">
                  <c:v>15.80902</c:v>
                </c:pt>
                <c:pt idx="2190">
                  <c:v>15.81724</c:v>
                </c:pt>
                <c:pt idx="2191">
                  <c:v>15.82546</c:v>
                </c:pt>
                <c:pt idx="2192">
                  <c:v>15.833679999999999</c:v>
                </c:pt>
                <c:pt idx="2193">
                  <c:v>15.84191</c:v>
                </c:pt>
                <c:pt idx="2194">
                  <c:v>15.85014</c:v>
                </c:pt>
                <c:pt idx="2195">
                  <c:v>15.858370000000001</c:v>
                </c:pt>
                <c:pt idx="2196">
                  <c:v>15.8666</c:v>
                </c:pt>
                <c:pt idx="2197">
                  <c:v>15.874829999999999</c:v>
                </c:pt>
                <c:pt idx="2198">
                  <c:v>15.88307</c:v>
                </c:pt>
                <c:pt idx="2199">
                  <c:v>15.891299999999999</c:v>
                </c:pt>
                <c:pt idx="2200">
                  <c:v>15.89955</c:v>
                </c:pt>
                <c:pt idx="2201">
                  <c:v>15.90779</c:v>
                </c:pt>
                <c:pt idx="2202">
                  <c:v>15.916029999999999</c:v>
                </c:pt>
                <c:pt idx="2203">
                  <c:v>15.92428</c:v>
                </c:pt>
                <c:pt idx="2204">
                  <c:v>15.93253</c:v>
                </c:pt>
                <c:pt idx="2205">
                  <c:v>15.94078</c:v>
                </c:pt>
                <c:pt idx="2206">
                  <c:v>15.94903</c:v>
                </c:pt>
                <c:pt idx="2207">
                  <c:v>15.95729</c:v>
                </c:pt>
                <c:pt idx="2208">
                  <c:v>15.96555</c:v>
                </c:pt>
                <c:pt idx="2209">
                  <c:v>15.973800000000001</c:v>
                </c:pt>
                <c:pt idx="2210">
                  <c:v>15.98207</c:v>
                </c:pt>
                <c:pt idx="2211">
                  <c:v>15.99033</c:v>
                </c:pt>
                <c:pt idx="2212">
                  <c:v>15.9986</c:v>
                </c:pt>
                <c:pt idx="2213">
                  <c:v>16.00686</c:v>
                </c:pt>
                <c:pt idx="2214">
                  <c:v>16.015129999999999</c:v>
                </c:pt>
                <c:pt idx="2215">
                  <c:v>16.023409999999998</c:v>
                </c:pt>
                <c:pt idx="2216">
                  <c:v>16.031680000000001</c:v>
                </c:pt>
                <c:pt idx="2217">
                  <c:v>16.039960000000001</c:v>
                </c:pt>
                <c:pt idx="2218">
                  <c:v>16.04824</c:v>
                </c:pt>
                <c:pt idx="2219">
                  <c:v>16.056519999999999</c:v>
                </c:pt>
                <c:pt idx="2220">
                  <c:v>16.064800000000002</c:v>
                </c:pt>
                <c:pt idx="2221">
                  <c:v>16.073090000000001</c:v>
                </c:pt>
                <c:pt idx="2222">
                  <c:v>16.08137</c:v>
                </c:pt>
                <c:pt idx="2223">
                  <c:v>16.089659999999999</c:v>
                </c:pt>
                <c:pt idx="2224">
                  <c:v>16.097950000000001</c:v>
                </c:pt>
                <c:pt idx="2225">
                  <c:v>16.106249999999999</c:v>
                </c:pt>
                <c:pt idx="2226">
                  <c:v>16.114540000000002</c:v>
                </c:pt>
                <c:pt idx="2227">
                  <c:v>16.12284</c:v>
                </c:pt>
                <c:pt idx="2228">
                  <c:v>16.131139999999998</c:v>
                </c:pt>
                <c:pt idx="2229">
                  <c:v>16.13944</c:v>
                </c:pt>
                <c:pt idx="2230">
                  <c:v>16.147749999999998</c:v>
                </c:pt>
                <c:pt idx="2231">
                  <c:v>16.15606</c:v>
                </c:pt>
                <c:pt idx="2232">
                  <c:v>16.164359999999999</c:v>
                </c:pt>
                <c:pt idx="2233">
                  <c:v>16.17267</c:v>
                </c:pt>
                <c:pt idx="2234">
                  <c:v>16.180990000000001</c:v>
                </c:pt>
                <c:pt idx="2235">
                  <c:v>16.189299999999999</c:v>
                </c:pt>
                <c:pt idx="2236">
                  <c:v>16.197620000000001</c:v>
                </c:pt>
                <c:pt idx="2237">
                  <c:v>16.205939999999998</c:v>
                </c:pt>
                <c:pt idx="2238">
                  <c:v>16.214259999999999</c:v>
                </c:pt>
                <c:pt idx="2239">
                  <c:v>16.22259</c:v>
                </c:pt>
                <c:pt idx="2240">
                  <c:v>16.230910000000002</c:v>
                </c:pt>
                <c:pt idx="2241">
                  <c:v>16.239239999999999</c:v>
                </c:pt>
                <c:pt idx="2242">
                  <c:v>16.24757</c:v>
                </c:pt>
                <c:pt idx="2243">
                  <c:v>16.2559</c:v>
                </c:pt>
                <c:pt idx="2244">
                  <c:v>16.264230000000001</c:v>
                </c:pt>
                <c:pt idx="2245">
                  <c:v>16.272570000000002</c:v>
                </c:pt>
                <c:pt idx="2246">
                  <c:v>16.280909999999999</c:v>
                </c:pt>
                <c:pt idx="2247">
                  <c:v>16.289249999999999</c:v>
                </c:pt>
                <c:pt idx="2248">
                  <c:v>16.29759</c:v>
                </c:pt>
                <c:pt idx="2249">
                  <c:v>16.30594</c:v>
                </c:pt>
                <c:pt idx="2250">
                  <c:v>16.31429</c:v>
                </c:pt>
                <c:pt idx="2251">
                  <c:v>16.32264</c:v>
                </c:pt>
                <c:pt idx="2252">
                  <c:v>16.33099</c:v>
                </c:pt>
                <c:pt idx="2253">
                  <c:v>16.33934</c:v>
                </c:pt>
                <c:pt idx="2254">
                  <c:v>16.3477</c:v>
                </c:pt>
                <c:pt idx="2255">
                  <c:v>16.35605</c:v>
                </c:pt>
                <c:pt idx="2256">
                  <c:v>16.364409999999999</c:v>
                </c:pt>
                <c:pt idx="2257">
                  <c:v>16.372779999999999</c:v>
                </c:pt>
                <c:pt idx="2258">
                  <c:v>16.381139999999998</c:v>
                </c:pt>
                <c:pt idx="2259">
                  <c:v>16.389510000000001</c:v>
                </c:pt>
                <c:pt idx="2260">
                  <c:v>16.397870000000001</c:v>
                </c:pt>
                <c:pt idx="2261">
                  <c:v>16.40625</c:v>
                </c:pt>
                <c:pt idx="2262">
                  <c:v>16.414619999999999</c:v>
                </c:pt>
                <c:pt idx="2263">
                  <c:v>16.422989999999999</c:v>
                </c:pt>
                <c:pt idx="2264">
                  <c:v>16.431370000000001</c:v>
                </c:pt>
                <c:pt idx="2265">
                  <c:v>16.43975</c:v>
                </c:pt>
                <c:pt idx="2266">
                  <c:v>16.448129999999999</c:v>
                </c:pt>
                <c:pt idx="2267">
                  <c:v>16.456510000000002</c:v>
                </c:pt>
                <c:pt idx="2268">
                  <c:v>16.4649</c:v>
                </c:pt>
                <c:pt idx="2269">
                  <c:v>16.473289999999999</c:v>
                </c:pt>
                <c:pt idx="2270">
                  <c:v>16.481680000000001</c:v>
                </c:pt>
                <c:pt idx="2271">
                  <c:v>16.490069999999999</c:v>
                </c:pt>
                <c:pt idx="2272">
                  <c:v>16.498460000000001</c:v>
                </c:pt>
                <c:pt idx="2273">
                  <c:v>16.50686</c:v>
                </c:pt>
                <c:pt idx="2274">
                  <c:v>16.515260000000001</c:v>
                </c:pt>
                <c:pt idx="2275">
                  <c:v>16.52366</c:v>
                </c:pt>
                <c:pt idx="2276">
                  <c:v>16.532060000000001</c:v>
                </c:pt>
                <c:pt idx="2277">
                  <c:v>16.540469999999999</c:v>
                </c:pt>
                <c:pt idx="2278">
                  <c:v>16.548870000000001</c:v>
                </c:pt>
                <c:pt idx="2279">
                  <c:v>16.557279999999999</c:v>
                </c:pt>
                <c:pt idx="2280">
                  <c:v>16.56569</c:v>
                </c:pt>
                <c:pt idx="2281">
                  <c:v>16.574110000000001</c:v>
                </c:pt>
                <c:pt idx="2282">
                  <c:v>16.582519999999999</c:v>
                </c:pt>
                <c:pt idx="2283">
                  <c:v>16.59094</c:v>
                </c:pt>
                <c:pt idx="2284">
                  <c:v>16.599360000000001</c:v>
                </c:pt>
                <c:pt idx="2285">
                  <c:v>16.607780000000002</c:v>
                </c:pt>
                <c:pt idx="2286">
                  <c:v>16.616209999999999</c:v>
                </c:pt>
                <c:pt idx="2287">
                  <c:v>16.62463</c:v>
                </c:pt>
                <c:pt idx="2288">
                  <c:v>16.63306</c:v>
                </c:pt>
                <c:pt idx="2289">
                  <c:v>16.641490000000001</c:v>
                </c:pt>
                <c:pt idx="2290">
                  <c:v>16.649920000000002</c:v>
                </c:pt>
                <c:pt idx="2291">
                  <c:v>16.658359999999998</c:v>
                </c:pt>
                <c:pt idx="2292">
                  <c:v>16.666789999999999</c:v>
                </c:pt>
                <c:pt idx="2293">
                  <c:v>16.675229999999999</c:v>
                </c:pt>
                <c:pt idx="2294">
                  <c:v>16.683669999999999</c:v>
                </c:pt>
                <c:pt idx="2295">
                  <c:v>16.692119999999999</c:v>
                </c:pt>
                <c:pt idx="2296">
                  <c:v>16.700559999999999</c:v>
                </c:pt>
                <c:pt idx="2297">
                  <c:v>16.709009999999999</c:v>
                </c:pt>
                <c:pt idx="2298">
                  <c:v>16.717459999999999</c:v>
                </c:pt>
                <c:pt idx="2299">
                  <c:v>16.725909999999999</c:v>
                </c:pt>
                <c:pt idx="2300">
                  <c:v>16.734369999999998</c:v>
                </c:pt>
                <c:pt idx="2301">
                  <c:v>16.742819999999998</c:v>
                </c:pt>
                <c:pt idx="2302">
                  <c:v>16.751280000000001</c:v>
                </c:pt>
                <c:pt idx="2303">
                  <c:v>16.759740000000001</c:v>
                </c:pt>
                <c:pt idx="2304">
                  <c:v>16.7682</c:v>
                </c:pt>
                <c:pt idx="2305">
                  <c:v>16.776669999999999</c:v>
                </c:pt>
                <c:pt idx="2306">
                  <c:v>16.785139999999998</c:v>
                </c:pt>
                <c:pt idx="2307">
                  <c:v>16.793600000000001</c:v>
                </c:pt>
                <c:pt idx="2308">
                  <c:v>16.802070000000001</c:v>
                </c:pt>
                <c:pt idx="2309">
                  <c:v>16.810549999999999</c:v>
                </c:pt>
                <c:pt idx="2310">
                  <c:v>16.819019999999998</c:v>
                </c:pt>
                <c:pt idx="2311">
                  <c:v>16.827500000000001</c:v>
                </c:pt>
                <c:pt idx="2312">
                  <c:v>16.835979999999999</c:v>
                </c:pt>
                <c:pt idx="2313">
                  <c:v>16.844460000000002</c:v>
                </c:pt>
                <c:pt idx="2314">
                  <c:v>16.85295</c:v>
                </c:pt>
                <c:pt idx="2315">
                  <c:v>16.861429999999999</c:v>
                </c:pt>
                <c:pt idx="2316">
                  <c:v>16.86992</c:v>
                </c:pt>
                <c:pt idx="2317">
                  <c:v>16.878409999999999</c:v>
                </c:pt>
                <c:pt idx="2318">
                  <c:v>16.886900000000001</c:v>
                </c:pt>
                <c:pt idx="2319">
                  <c:v>16.895399999999999</c:v>
                </c:pt>
                <c:pt idx="2320">
                  <c:v>16.903890000000001</c:v>
                </c:pt>
                <c:pt idx="2321">
                  <c:v>16.912389999999998</c:v>
                </c:pt>
                <c:pt idx="2322">
                  <c:v>16.92089</c:v>
                </c:pt>
                <c:pt idx="2323">
                  <c:v>16.929400000000001</c:v>
                </c:pt>
                <c:pt idx="2324">
                  <c:v>16.937899999999999</c:v>
                </c:pt>
                <c:pt idx="2325">
                  <c:v>16.94641</c:v>
                </c:pt>
                <c:pt idx="2326">
                  <c:v>16.954920000000001</c:v>
                </c:pt>
                <c:pt idx="2327">
                  <c:v>16.963429999999999</c:v>
                </c:pt>
                <c:pt idx="2328">
                  <c:v>16.97194</c:v>
                </c:pt>
                <c:pt idx="2329">
                  <c:v>16.980460000000001</c:v>
                </c:pt>
                <c:pt idx="2330">
                  <c:v>16.988980000000002</c:v>
                </c:pt>
                <c:pt idx="2331">
                  <c:v>16.997499999999999</c:v>
                </c:pt>
                <c:pt idx="2332">
                  <c:v>17.006019999999999</c:v>
                </c:pt>
                <c:pt idx="2333">
                  <c:v>17.01454</c:v>
                </c:pt>
                <c:pt idx="2334">
                  <c:v>17.023070000000001</c:v>
                </c:pt>
                <c:pt idx="2335">
                  <c:v>17.031600000000001</c:v>
                </c:pt>
                <c:pt idx="2336">
                  <c:v>17.040130000000001</c:v>
                </c:pt>
                <c:pt idx="2337">
                  <c:v>17.048660000000002</c:v>
                </c:pt>
                <c:pt idx="2338">
                  <c:v>17.057200000000002</c:v>
                </c:pt>
                <c:pt idx="2339">
                  <c:v>17.065729999999999</c:v>
                </c:pt>
                <c:pt idx="2340">
                  <c:v>17.074269999999999</c:v>
                </c:pt>
                <c:pt idx="2341">
                  <c:v>17.082820000000002</c:v>
                </c:pt>
                <c:pt idx="2342">
                  <c:v>17.091360000000002</c:v>
                </c:pt>
                <c:pt idx="2343">
                  <c:v>17.099910000000001</c:v>
                </c:pt>
                <c:pt idx="2344">
                  <c:v>17.108450000000001</c:v>
                </c:pt>
                <c:pt idx="2345">
                  <c:v>17.117000000000001</c:v>
                </c:pt>
                <c:pt idx="2346">
                  <c:v>17.12556</c:v>
                </c:pt>
                <c:pt idx="2347">
                  <c:v>17.13411</c:v>
                </c:pt>
                <c:pt idx="2348">
                  <c:v>17.142669999999999</c:v>
                </c:pt>
                <c:pt idx="2349">
                  <c:v>17.151230000000002</c:v>
                </c:pt>
                <c:pt idx="2350">
                  <c:v>17.159790000000001</c:v>
                </c:pt>
                <c:pt idx="2351">
                  <c:v>17.16835</c:v>
                </c:pt>
                <c:pt idx="2352">
                  <c:v>17.176909999999999</c:v>
                </c:pt>
                <c:pt idx="2353">
                  <c:v>17.185479999999998</c:v>
                </c:pt>
                <c:pt idx="2354">
                  <c:v>17.194050000000001</c:v>
                </c:pt>
                <c:pt idx="2355">
                  <c:v>17.20262</c:v>
                </c:pt>
                <c:pt idx="2356">
                  <c:v>17.211189999999998</c:v>
                </c:pt>
                <c:pt idx="2357">
                  <c:v>17.21977</c:v>
                </c:pt>
                <c:pt idx="2358">
                  <c:v>17.228349999999999</c:v>
                </c:pt>
                <c:pt idx="2359">
                  <c:v>17.236930000000001</c:v>
                </c:pt>
                <c:pt idx="2360">
                  <c:v>17.245509999999999</c:v>
                </c:pt>
                <c:pt idx="2361">
                  <c:v>17.254100000000001</c:v>
                </c:pt>
                <c:pt idx="2362">
                  <c:v>17.26268</c:v>
                </c:pt>
                <c:pt idx="2363">
                  <c:v>17.271270000000001</c:v>
                </c:pt>
                <c:pt idx="2364">
                  <c:v>17.279859999999999</c:v>
                </c:pt>
                <c:pt idx="2365">
                  <c:v>17.288450000000001</c:v>
                </c:pt>
                <c:pt idx="2366">
                  <c:v>17.297049999999999</c:v>
                </c:pt>
                <c:pt idx="2367">
                  <c:v>17.30564</c:v>
                </c:pt>
                <c:pt idx="2368">
                  <c:v>17.314250000000001</c:v>
                </c:pt>
                <c:pt idx="2369">
                  <c:v>17.322849999999999</c:v>
                </c:pt>
                <c:pt idx="2370">
                  <c:v>17.33145</c:v>
                </c:pt>
                <c:pt idx="2371">
                  <c:v>17.340060000000001</c:v>
                </c:pt>
                <c:pt idx="2372">
                  <c:v>17.348659999999999</c:v>
                </c:pt>
                <c:pt idx="2373">
                  <c:v>17.35727</c:v>
                </c:pt>
                <c:pt idx="2374">
                  <c:v>17.365880000000001</c:v>
                </c:pt>
                <c:pt idx="2375">
                  <c:v>17.374500000000001</c:v>
                </c:pt>
                <c:pt idx="2376">
                  <c:v>17.383109999999999</c:v>
                </c:pt>
                <c:pt idx="2377">
                  <c:v>17.391729999999999</c:v>
                </c:pt>
                <c:pt idx="2378">
                  <c:v>17.40035</c:v>
                </c:pt>
                <c:pt idx="2379">
                  <c:v>17.40898</c:v>
                </c:pt>
                <c:pt idx="2380">
                  <c:v>17.4176</c:v>
                </c:pt>
                <c:pt idx="2381">
                  <c:v>17.42623</c:v>
                </c:pt>
                <c:pt idx="2382">
                  <c:v>17.43486</c:v>
                </c:pt>
                <c:pt idx="2383">
                  <c:v>17.443490000000001</c:v>
                </c:pt>
                <c:pt idx="2384">
                  <c:v>17.452120000000001</c:v>
                </c:pt>
                <c:pt idx="2385">
                  <c:v>17.460760000000001</c:v>
                </c:pt>
                <c:pt idx="2386">
                  <c:v>17.469390000000001</c:v>
                </c:pt>
                <c:pt idx="2387">
                  <c:v>17.47803</c:v>
                </c:pt>
                <c:pt idx="2388">
                  <c:v>17.48668</c:v>
                </c:pt>
                <c:pt idx="2389">
                  <c:v>17.49532</c:v>
                </c:pt>
                <c:pt idx="2390">
                  <c:v>17.503969999999999</c:v>
                </c:pt>
                <c:pt idx="2391">
                  <c:v>17.512619999999998</c:v>
                </c:pt>
                <c:pt idx="2392">
                  <c:v>17.521270000000001</c:v>
                </c:pt>
                <c:pt idx="2393">
                  <c:v>17.529920000000001</c:v>
                </c:pt>
                <c:pt idx="2394">
                  <c:v>17.53857</c:v>
                </c:pt>
                <c:pt idx="2395">
                  <c:v>17.547229999999999</c:v>
                </c:pt>
                <c:pt idx="2396">
                  <c:v>17.555890000000002</c:v>
                </c:pt>
                <c:pt idx="2397">
                  <c:v>17.564550000000001</c:v>
                </c:pt>
                <c:pt idx="2398">
                  <c:v>17.57321</c:v>
                </c:pt>
                <c:pt idx="2399">
                  <c:v>17.581880000000002</c:v>
                </c:pt>
                <c:pt idx="2400">
                  <c:v>17.59055</c:v>
                </c:pt>
                <c:pt idx="2401">
                  <c:v>17.599209999999999</c:v>
                </c:pt>
                <c:pt idx="2402">
                  <c:v>17.607890000000001</c:v>
                </c:pt>
                <c:pt idx="2403">
                  <c:v>17.61656</c:v>
                </c:pt>
                <c:pt idx="2404">
                  <c:v>17.625240000000002</c:v>
                </c:pt>
                <c:pt idx="2405">
                  <c:v>17.63391</c:v>
                </c:pt>
                <c:pt idx="2406">
                  <c:v>17.642600000000002</c:v>
                </c:pt>
                <c:pt idx="2407">
                  <c:v>17.65128</c:v>
                </c:pt>
                <c:pt idx="2408">
                  <c:v>17.659960000000002</c:v>
                </c:pt>
                <c:pt idx="2409">
                  <c:v>17.66865</c:v>
                </c:pt>
                <c:pt idx="2410">
                  <c:v>17.677340000000001</c:v>
                </c:pt>
                <c:pt idx="2411">
                  <c:v>17.686029999999999</c:v>
                </c:pt>
                <c:pt idx="2412">
                  <c:v>17.69472</c:v>
                </c:pt>
                <c:pt idx="2413">
                  <c:v>17.703420000000001</c:v>
                </c:pt>
                <c:pt idx="2414">
                  <c:v>17.712119999999999</c:v>
                </c:pt>
                <c:pt idx="2415">
                  <c:v>17.72082</c:v>
                </c:pt>
                <c:pt idx="2416">
                  <c:v>17.729520000000001</c:v>
                </c:pt>
                <c:pt idx="2417">
                  <c:v>17.738219999999998</c:v>
                </c:pt>
                <c:pt idx="2418">
                  <c:v>17.746929999999999</c:v>
                </c:pt>
                <c:pt idx="2419">
                  <c:v>17.75563</c:v>
                </c:pt>
                <c:pt idx="2420">
                  <c:v>17.76435</c:v>
                </c:pt>
                <c:pt idx="2421">
                  <c:v>17.773060000000001</c:v>
                </c:pt>
                <c:pt idx="2422">
                  <c:v>17.781770000000002</c:v>
                </c:pt>
                <c:pt idx="2423">
                  <c:v>17.790489999999998</c:v>
                </c:pt>
                <c:pt idx="2424">
                  <c:v>17.799209999999999</c:v>
                </c:pt>
                <c:pt idx="2425">
                  <c:v>17.807929999999999</c:v>
                </c:pt>
                <c:pt idx="2426">
                  <c:v>17.816649999999999</c:v>
                </c:pt>
                <c:pt idx="2427">
                  <c:v>17.825379999999999</c:v>
                </c:pt>
                <c:pt idx="2428">
                  <c:v>17.834099999999999</c:v>
                </c:pt>
                <c:pt idx="2429">
                  <c:v>17.842829999999999</c:v>
                </c:pt>
                <c:pt idx="2430">
                  <c:v>17.851559999999999</c:v>
                </c:pt>
                <c:pt idx="2431">
                  <c:v>17.860299999999999</c:v>
                </c:pt>
                <c:pt idx="2432">
                  <c:v>17.869029999999999</c:v>
                </c:pt>
                <c:pt idx="2433">
                  <c:v>17.877770000000002</c:v>
                </c:pt>
                <c:pt idx="2434">
                  <c:v>17.886510000000001</c:v>
                </c:pt>
                <c:pt idx="2435">
                  <c:v>17.895250000000001</c:v>
                </c:pt>
                <c:pt idx="2436">
                  <c:v>17.904</c:v>
                </c:pt>
                <c:pt idx="2437">
                  <c:v>17.912749999999999</c:v>
                </c:pt>
                <c:pt idx="2438">
                  <c:v>17.921500000000002</c:v>
                </c:pt>
                <c:pt idx="2439">
                  <c:v>17.930250000000001</c:v>
                </c:pt>
                <c:pt idx="2440">
                  <c:v>17.939</c:v>
                </c:pt>
                <c:pt idx="2441">
                  <c:v>17.947749999999999</c:v>
                </c:pt>
                <c:pt idx="2442">
                  <c:v>17.956510000000002</c:v>
                </c:pt>
                <c:pt idx="2443">
                  <c:v>17.96527</c:v>
                </c:pt>
                <c:pt idx="2444">
                  <c:v>17.974029999999999</c:v>
                </c:pt>
                <c:pt idx="2445">
                  <c:v>17.982800000000001</c:v>
                </c:pt>
                <c:pt idx="2446">
                  <c:v>17.99156</c:v>
                </c:pt>
                <c:pt idx="2447">
                  <c:v>18.000330000000002</c:v>
                </c:pt>
                <c:pt idx="2448">
                  <c:v>18.0091</c:v>
                </c:pt>
                <c:pt idx="2449">
                  <c:v>18.017869999999998</c:v>
                </c:pt>
                <c:pt idx="2450">
                  <c:v>18.02665</c:v>
                </c:pt>
                <c:pt idx="2451">
                  <c:v>18.035419999999998</c:v>
                </c:pt>
                <c:pt idx="2452">
                  <c:v>18.0442</c:v>
                </c:pt>
                <c:pt idx="2453">
                  <c:v>18.052980000000002</c:v>
                </c:pt>
                <c:pt idx="2454">
                  <c:v>18.06176</c:v>
                </c:pt>
                <c:pt idx="2455">
                  <c:v>18.070550000000001</c:v>
                </c:pt>
                <c:pt idx="2456">
                  <c:v>18.079339999999998</c:v>
                </c:pt>
                <c:pt idx="2457">
                  <c:v>18.08813</c:v>
                </c:pt>
                <c:pt idx="2458">
                  <c:v>18.096920000000001</c:v>
                </c:pt>
                <c:pt idx="2459">
                  <c:v>18.105709999999998</c:v>
                </c:pt>
                <c:pt idx="2460">
                  <c:v>18.114509999999999</c:v>
                </c:pt>
                <c:pt idx="2461">
                  <c:v>18.1233</c:v>
                </c:pt>
                <c:pt idx="2462">
                  <c:v>18.132100000000001</c:v>
                </c:pt>
                <c:pt idx="2463">
                  <c:v>18.140910000000002</c:v>
                </c:pt>
                <c:pt idx="2464">
                  <c:v>18.149709999999999</c:v>
                </c:pt>
                <c:pt idx="2465">
                  <c:v>18.158519999999999</c:v>
                </c:pt>
                <c:pt idx="2466">
                  <c:v>18.16733</c:v>
                </c:pt>
                <c:pt idx="2467">
                  <c:v>18.17614</c:v>
                </c:pt>
                <c:pt idx="2468">
                  <c:v>18.184950000000001</c:v>
                </c:pt>
                <c:pt idx="2469">
                  <c:v>18.193760000000001</c:v>
                </c:pt>
                <c:pt idx="2470">
                  <c:v>18.202580000000001</c:v>
                </c:pt>
                <c:pt idx="2471">
                  <c:v>18.211400000000001</c:v>
                </c:pt>
                <c:pt idx="2472">
                  <c:v>18.220220000000001</c:v>
                </c:pt>
                <c:pt idx="2473">
                  <c:v>18.229040000000001</c:v>
                </c:pt>
                <c:pt idx="2474">
                  <c:v>18.237870000000001</c:v>
                </c:pt>
                <c:pt idx="2475">
                  <c:v>18.246700000000001</c:v>
                </c:pt>
                <c:pt idx="2476">
                  <c:v>18.25553</c:v>
                </c:pt>
                <c:pt idx="2477">
                  <c:v>18.26436</c:v>
                </c:pt>
                <c:pt idx="2478">
                  <c:v>18.27319</c:v>
                </c:pt>
                <c:pt idx="2479">
                  <c:v>18.282029999999999</c:v>
                </c:pt>
                <c:pt idx="2480">
                  <c:v>18.290870000000002</c:v>
                </c:pt>
                <c:pt idx="2481">
                  <c:v>18.299710000000001</c:v>
                </c:pt>
                <c:pt idx="2482">
                  <c:v>18.30855</c:v>
                </c:pt>
                <c:pt idx="2483">
                  <c:v>18.317399999999999</c:v>
                </c:pt>
                <c:pt idx="2484">
                  <c:v>18.326239999999999</c:v>
                </c:pt>
                <c:pt idx="2485">
                  <c:v>18.335090000000001</c:v>
                </c:pt>
                <c:pt idx="2486">
                  <c:v>18.34394</c:v>
                </c:pt>
                <c:pt idx="2487">
                  <c:v>18.352799999999998</c:v>
                </c:pt>
                <c:pt idx="2488">
                  <c:v>18.361650000000001</c:v>
                </c:pt>
                <c:pt idx="2489">
                  <c:v>18.370509999999999</c:v>
                </c:pt>
                <c:pt idx="2490">
                  <c:v>18.379370000000002</c:v>
                </c:pt>
                <c:pt idx="2491">
                  <c:v>18.38823</c:v>
                </c:pt>
                <c:pt idx="2492">
                  <c:v>18.397099999999998</c:v>
                </c:pt>
                <c:pt idx="2493">
                  <c:v>18.40596</c:v>
                </c:pt>
                <c:pt idx="2494">
                  <c:v>18.414829999999998</c:v>
                </c:pt>
                <c:pt idx="2495">
                  <c:v>18.4237</c:v>
                </c:pt>
                <c:pt idx="2496">
                  <c:v>18.432569999999998</c:v>
                </c:pt>
                <c:pt idx="2497">
                  <c:v>18.44145</c:v>
                </c:pt>
                <c:pt idx="2498">
                  <c:v>18.450330000000001</c:v>
                </c:pt>
                <c:pt idx="2499">
                  <c:v>18.459199999999999</c:v>
                </c:pt>
                <c:pt idx="2500">
                  <c:v>18.46808</c:v>
                </c:pt>
                <c:pt idx="2501">
                  <c:v>18.476970000000001</c:v>
                </c:pt>
                <c:pt idx="2502">
                  <c:v>18.485849999999999</c:v>
                </c:pt>
                <c:pt idx="2503">
                  <c:v>18.49474</c:v>
                </c:pt>
                <c:pt idx="2504">
                  <c:v>18.503630000000001</c:v>
                </c:pt>
                <c:pt idx="2505">
                  <c:v>18.512519999999999</c:v>
                </c:pt>
                <c:pt idx="2506">
                  <c:v>18.521419999999999</c:v>
                </c:pt>
                <c:pt idx="2507">
                  <c:v>18.53031</c:v>
                </c:pt>
                <c:pt idx="2508">
                  <c:v>18.539210000000001</c:v>
                </c:pt>
                <c:pt idx="2509">
                  <c:v>18.548110000000001</c:v>
                </c:pt>
                <c:pt idx="2510">
                  <c:v>18.557009999999998</c:v>
                </c:pt>
                <c:pt idx="2511">
                  <c:v>18.565919999999998</c:v>
                </c:pt>
                <c:pt idx="2512">
                  <c:v>18.574829999999999</c:v>
                </c:pt>
                <c:pt idx="2513">
                  <c:v>18.583729999999999</c:v>
                </c:pt>
                <c:pt idx="2514">
                  <c:v>18.592649999999999</c:v>
                </c:pt>
                <c:pt idx="2515">
                  <c:v>18.601559999999999</c:v>
                </c:pt>
                <c:pt idx="2516">
                  <c:v>18.610469999999999</c:v>
                </c:pt>
                <c:pt idx="2517">
                  <c:v>18.619389999999999</c:v>
                </c:pt>
                <c:pt idx="2518">
                  <c:v>18.628309999999999</c:v>
                </c:pt>
                <c:pt idx="2519">
                  <c:v>18.637229999999999</c:v>
                </c:pt>
                <c:pt idx="2520">
                  <c:v>18.646159999999998</c:v>
                </c:pt>
                <c:pt idx="2521">
                  <c:v>18.655080000000002</c:v>
                </c:pt>
                <c:pt idx="2522">
                  <c:v>18.664010000000001</c:v>
                </c:pt>
                <c:pt idx="2523">
                  <c:v>18.672940000000001</c:v>
                </c:pt>
                <c:pt idx="2524">
                  <c:v>18.68187</c:v>
                </c:pt>
                <c:pt idx="2525">
                  <c:v>18.690809999999999</c:v>
                </c:pt>
                <c:pt idx="2526">
                  <c:v>18.699739999999998</c:v>
                </c:pt>
                <c:pt idx="2527">
                  <c:v>18.708680000000001</c:v>
                </c:pt>
                <c:pt idx="2528">
                  <c:v>18.71762</c:v>
                </c:pt>
                <c:pt idx="2529">
                  <c:v>18.726569999999999</c:v>
                </c:pt>
                <c:pt idx="2530">
                  <c:v>18.735510000000001</c:v>
                </c:pt>
                <c:pt idx="2531">
                  <c:v>18.74446</c:v>
                </c:pt>
                <c:pt idx="2532">
                  <c:v>18.753409999999999</c:v>
                </c:pt>
                <c:pt idx="2533">
                  <c:v>18.762360000000001</c:v>
                </c:pt>
                <c:pt idx="2534">
                  <c:v>18.77131</c:v>
                </c:pt>
                <c:pt idx="2535">
                  <c:v>18.780270000000002</c:v>
                </c:pt>
                <c:pt idx="2536">
                  <c:v>18.78923</c:v>
                </c:pt>
                <c:pt idx="2537">
                  <c:v>18.798190000000002</c:v>
                </c:pt>
                <c:pt idx="2538">
                  <c:v>18.80715</c:v>
                </c:pt>
                <c:pt idx="2539">
                  <c:v>18.816109999999998</c:v>
                </c:pt>
                <c:pt idx="2540">
                  <c:v>18.82508</c:v>
                </c:pt>
                <c:pt idx="2541">
                  <c:v>18.834050000000001</c:v>
                </c:pt>
                <c:pt idx="2542">
                  <c:v>18.843019999999999</c:v>
                </c:pt>
                <c:pt idx="2543">
                  <c:v>18.851990000000001</c:v>
                </c:pt>
                <c:pt idx="2544">
                  <c:v>18.860969999999998</c:v>
                </c:pt>
                <c:pt idx="2545">
                  <c:v>18.869949999999999</c:v>
                </c:pt>
                <c:pt idx="2546">
                  <c:v>18.87893</c:v>
                </c:pt>
                <c:pt idx="2547">
                  <c:v>18.887910000000002</c:v>
                </c:pt>
                <c:pt idx="2548">
                  <c:v>18.896889999999999</c:v>
                </c:pt>
                <c:pt idx="2549">
                  <c:v>18.90588</c:v>
                </c:pt>
                <c:pt idx="2550">
                  <c:v>18.914860000000001</c:v>
                </c:pt>
                <c:pt idx="2551">
                  <c:v>18.923850000000002</c:v>
                </c:pt>
                <c:pt idx="2552">
                  <c:v>18.932849999999998</c:v>
                </c:pt>
                <c:pt idx="2553">
                  <c:v>18.941839999999999</c:v>
                </c:pt>
                <c:pt idx="2554">
                  <c:v>18.950839999999999</c:v>
                </c:pt>
                <c:pt idx="2555">
                  <c:v>18.95984</c:v>
                </c:pt>
                <c:pt idx="2556">
                  <c:v>18.96884</c:v>
                </c:pt>
                <c:pt idx="2557">
                  <c:v>18.97784</c:v>
                </c:pt>
                <c:pt idx="2558">
                  <c:v>18.98685</c:v>
                </c:pt>
                <c:pt idx="2559">
                  <c:v>18.995850000000001</c:v>
                </c:pt>
                <c:pt idx="2560">
                  <c:v>19.004860000000001</c:v>
                </c:pt>
                <c:pt idx="2561">
                  <c:v>19.013870000000001</c:v>
                </c:pt>
                <c:pt idx="2562">
                  <c:v>19.02289</c:v>
                </c:pt>
                <c:pt idx="2563">
                  <c:v>19.0319</c:v>
                </c:pt>
                <c:pt idx="2564">
                  <c:v>19.04092</c:v>
                </c:pt>
                <c:pt idx="2565">
                  <c:v>19.049939999999999</c:v>
                </c:pt>
                <c:pt idx="2566">
                  <c:v>19.058959999999999</c:v>
                </c:pt>
                <c:pt idx="2567">
                  <c:v>19.067990000000002</c:v>
                </c:pt>
                <c:pt idx="2568">
                  <c:v>19.077010000000001</c:v>
                </c:pt>
                <c:pt idx="2569">
                  <c:v>19.086040000000001</c:v>
                </c:pt>
                <c:pt idx="2570">
                  <c:v>19.09507</c:v>
                </c:pt>
                <c:pt idx="2571">
                  <c:v>19.104099999999999</c:v>
                </c:pt>
                <c:pt idx="2572">
                  <c:v>19.113140000000001</c:v>
                </c:pt>
                <c:pt idx="2573">
                  <c:v>19.12218</c:v>
                </c:pt>
                <c:pt idx="2574">
                  <c:v>19.131209999999999</c:v>
                </c:pt>
                <c:pt idx="2575">
                  <c:v>19.140260000000001</c:v>
                </c:pt>
                <c:pt idx="2576">
                  <c:v>19.1493</c:v>
                </c:pt>
                <c:pt idx="2577">
                  <c:v>19.158349999999999</c:v>
                </c:pt>
                <c:pt idx="2578">
                  <c:v>19.167390000000001</c:v>
                </c:pt>
                <c:pt idx="2579">
                  <c:v>19.176439999999999</c:v>
                </c:pt>
                <c:pt idx="2580">
                  <c:v>19.185500000000001</c:v>
                </c:pt>
                <c:pt idx="2581">
                  <c:v>19.19455</c:v>
                </c:pt>
                <c:pt idx="2582">
                  <c:v>19.203610000000001</c:v>
                </c:pt>
                <c:pt idx="2583">
                  <c:v>19.21266</c:v>
                </c:pt>
                <c:pt idx="2584">
                  <c:v>19.221720000000001</c:v>
                </c:pt>
                <c:pt idx="2585">
                  <c:v>19.230789999999999</c:v>
                </c:pt>
                <c:pt idx="2586">
                  <c:v>19.239850000000001</c:v>
                </c:pt>
                <c:pt idx="2587">
                  <c:v>19.248919999999998</c:v>
                </c:pt>
                <c:pt idx="2588">
                  <c:v>19.257989999999999</c:v>
                </c:pt>
                <c:pt idx="2589">
                  <c:v>19.267060000000001</c:v>
                </c:pt>
                <c:pt idx="2590">
                  <c:v>19.276129999999998</c:v>
                </c:pt>
                <c:pt idx="2591">
                  <c:v>19.285209999999999</c:v>
                </c:pt>
                <c:pt idx="2592">
                  <c:v>19.294280000000001</c:v>
                </c:pt>
                <c:pt idx="2593">
                  <c:v>19.303370000000001</c:v>
                </c:pt>
                <c:pt idx="2594">
                  <c:v>19.312449999999998</c:v>
                </c:pt>
                <c:pt idx="2595">
                  <c:v>19.321529999999999</c:v>
                </c:pt>
                <c:pt idx="2596">
                  <c:v>19.33062</c:v>
                </c:pt>
                <c:pt idx="2597">
                  <c:v>19.33971</c:v>
                </c:pt>
                <c:pt idx="2598">
                  <c:v>19.348800000000001</c:v>
                </c:pt>
                <c:pt idx="2599">
                  <c:v>19.357890000000001</c:v>
                </c:pt>
                <c:pt idx="2600">
                  <c:v>19.366980000000002</c:v>
                </c:pt>
                <c:pt idx="2601">
                  <c:v>19.376080000000002</c:v>
                </c:pt>
                <c:pt idx="2602">
                  <c:v>19.385179999999998</c:v>
                </c:pt>
                <c:pt idx="2603">
                  <c:v>19.394279999999998</c:v>
                </c:pt>
                <c:pt idx="2604">
                  <c:v>19.403379999999999</c:v>
                </c:pt>
                <c:pt idx="2605">
                  <c:v>19.412489999999998</c:v>
                </c:pt>
                <c:pt idx="2606">
                  <c:v>19.421600000000002</c:v>
                </c:pt>
                <c:pt idx="2607">
                  <c:v>19.430710000000001</c:v>
                </c:pt>
                <c:pt idx="2608">
                  <c:v>19.439820000000001</c:v>
                </c:pt>
                <c:pt idx="2609">
                  <c:v>19.448930000000001</c:v>
                </c:pt>
                <c:pt idx="2610">
                  <c:v>19.45805</c:v>
                </c:pt>
                <c:pt idx="2611">
                  <c:v>19.467169999999999</c:v>
                </c:pt>
                <c:pt idx="2612">
                  <c:v>19.476289999999999</c:v>
                </c:pt>
                <c:pt idx="2613">
                  <c:v>19.485410000000002</c:v>
                </c:pt>
                <c:pt idx="2614">
                  <c:v>19.494530000000001</c:v>
                </c:pt>
                <c:pt idx="2615">
                  <c:v>19.50366</c:v>
                </c:pt>
                <c:pt idx="2616">
                  <c:v>19.512789999999999</c:v>
                </c:pt>
                <c:pt idx="2617">
                  <c:v>19.521920000000001</c:v>
                </c:pt>
                <c:pt idx="2618">
                  <c:v>19.53105</c:v>
                </c:pt>
                <c:pt idx="2619">
                  <c:v>19.540189999999999</c:v>
                </c:pt>
                <c:pt idx="2620">
                  <c:v>19.549330000000001</c:v>
                </c:pt>
                <c:pt idx="2621">
                  <c:v>19.55847</c:v>
                </c:pt>
                <c:pt idx="2622">
                  <c:v>19.567609999999998</c:v>
                </c:pt>
                <c:pt idx="2623">
                  <c:v>19.576750000000001</c:v>
                </c:pt>
                <c:pt idx="2624">
                  <c:v>19.585899999999999</c:v>
                </c:pt>
                <c:pt idx="2625">
                  <c:v>19.595050000000001</c:v>
                </c:pt>
                <c:pt idx="2626">
                  <c:v>19.604199999999999</c:v>
                </c:pt>
                <c:pt idx="2627">
                  <c:v>19.613350000000001</c:v>
                </c:pt>
                <c:pt idx="2628">
                  <c:v>19.622499999999999</c:v>
                </c:pt>
                <c:pt idx="2629">
                  <c:v>19.63166</c:v>
                </c:pt>
                <c:pt idx="2630">
                  <c:v>19.640820000000001</c:v>
                </c:pt>
                <c:pt idx="2631">
                  <c:v>19.649979999999999</c:v>
                </c:pt>
                <c:pt idx="2632">
                  <c:v>19.659140000000001</c:v>
                </c:pt>
                <c:pt idx="2633">
                  <c:v>19.668310000000002</c:v>
                </c:pt>
                <c:pt idx="2634">
                  <c:v>19.67747</c:v>
                </c:pt>
                <c:pt idx="2635">
                  <c:v>19.686640000000001</c:v>
                </c:pt>
                <c:pt idx="2636">
                  <c:v>19.695820000000001</c:v>
                </c:pt>
                <c:pt idx="2637">
                  <c:v>19.704989999999999</c:v>
                </c:pt>
                <c:pt idx="2638">
                  <c:v>19.71416</c:v>
                </c:pt>
                <c:pt idx="2639">
                  <c:v>19.72334</c:v>
                </c:pt>
                <c:pt idx="2640">
                  <c:v>19.732520000000001</c:v>
                </c:pt>
                <c:pt idx="2641">
                  <c:v>19.741700000000002</c:v>
                </c:pt>
                <c:pt idx="2642">
                  <c:v>19.750889999999998</c:v>
                </c:pt>
                <c:pt idx="2643">
                  <c:v>19.760079999999999</c:v>
                </c:pt>
                <c:pt idx="2644">
                  <c:v>19.769269999999999</c:v>
                </c:pt>
                <c:pt idx="2645">
                  <c:v>19.778459999999999</c:v>
                </c:pt>
                <c:pt idx="2646">
                  <c:v>19.787649999999999</c:v>
                </c:pt>
                <c:pt idx="2647">
                  <c:v>19.79684</c:v>
                </c:pt>
                <c:pt idx="2648">
                  <c:v>19.806039999999999</c:v>
                </c:pt>
                <c:pt idx="2649">
                  <c:v>19.815239999999999</c:v>
                </c:pt>
                <c:pt idx="2650">
                  <c:v>19.824439999999999</c:v>
                </c:pt>
                <c:pt idx="2651">
                  <c:v>19.833649999999999</c:v>
                </c:pt>
                <c:pt idx="2652">
                  <c:v>19.842849999999999</c:v>
                </c:pt>
                <c:pt idx="2653">
                  <c:v>19.852060000000002</c:v>
                </c:pt>
                <c:pt idx="2654">
                  <c:v>19.861270000000001</c:v>
                </c:pt>
                <c:pt idx="2655">
                  <c:v>19.870480000000001</c:v>
                </c:pt>
                <c:pt idx="2656">
                  <c:v>19.8797</c:v>
                </c:pt>
                <c:pt idx="2657">
                  <c:v>19.888909999999999</c:v>
                </c:pt>
                <c:pt idx="2658">
                  <c:v>19.898129999999998</c:v>
                </c:pt>
                <c:pt idx="2659">
                  <c:v>19.907350000000001</c:v>
                </c:pt>
                <c:pt idx="2660">
                  <c:v>19.91657</c:v>
                </c:pt>
                <c:pt idx="2661">
                  <c:v>19.925799999999999</c:v>
                </c:pt>
                <c:pt idx="2662">
                  <c:v>19.935030000000001</c:v>
                </c:pt>
                <c:pt idx="2663">
                  <c:v>19.94426</c:v>
                </c:pt>
                <c:pt idx="2664">
                  <c:v>19.953489999999999</c:v>
                </c:pt>
                <c:pt idx="2665">
                  <c:v>19.962720000000001</c:v>
                </c:pt>
                <c:pt idx="2666">
                  <c:v>19.971959999999999</c:v>
                </c:pt>
                <c:pt idx="2667">
                  <c:v>19.981200000000001</c:v>
                </c:pt>
                <c:pt idx="2668">
                  <c:v>19.99043</c:v>
                </c:pt>
                <c:pt idx="2669">
                  <c:v>19.999680000000001</c:v>
                </c:pt>
                <c:pt idx="2670">
                  <c:v>20.00892</c:v>
                </c:pt>
                <c:pt idx="2671">
                  <c:v>20.018170000000001</c:v>
                </c:pt>
                <c:pt idx="2672">
                  <c:v>20.027419999999999</c:v>
                </c:pt>
                <c:pt idx="2673">
                  <c:v>20.036670000000001</c:v>
                </c:pt>
                <c:pt idx="2674">
                  <c:v>20.045919999999999</c:v>
                </c:pt>
                <c:pt idx="2675">
                  <c:v>20.05517</c:v>
                </c:pt>
                <c:pt idx="2676">
                  <c:v>20.064430000000002</c:v>
                </c:pt>
                <c:pt idx="2677">
                  <c:v>20.073689999999999</c:v>
                </c:pt>
                <c:pt idx="2678">
                  <c:v>20.08295</c:v>
                </c:pt>
                <c:pt idx="2679">
                  <c:v>20.092210000000001</c:v>
                </c:pt>
                <c:pt idx="2680">
                  <c:v>20.101479999999999</c:v>
                </c:pt>
                <c:pt idx="2681">
                  <c:v>20.110749999999999</c:v>
                </c:pt>
                <c:pt idx="2682">
                  <c:v>20.12002</c:v>
                </c:pt>
                <c:pt idx="2683">
                  <c:v>20.129290000000001</c:v>
                </c:pt>
                <c:pt idx="2684">
                  <c:v>20.138570000000001</c:v>
                </c:pt>
                <c:pt idx="2685">
                  <c:v>20.147839999999999</c:v>
                </c:pt>
                <c:pt idx="2686">
                  <c:v>20.157119999999999</c:v>
                </c:pt>
                <c:pt idx="2687">
                  <c:v>20.166399999999999</c:v>
                </c:pt>
                <c:pt idx="2688">
                  <c:v>20.17568</c:v>
                </c:pt>
                <c:pt idx="2689">
                  <c:v>20.18497</c:v>
                </c:pt>
                <c:pt idx="2690">
                  <c:v>20.19425</c:v>
                </c:pt>
                <c:pt idx="2691">
                  <c:v>20.20354</c:v>
                </c:pt>
                <c:pt idx="2692">
                  <c:v>20.21284</c:v>
                </c:pt>
                <c:pt idx="2693">
                  <c:v>20.22213</c:v>
                </c:pt>
                <c:pt idx="2694">
                  <c:v>20.23142</c:v>
                </c:pt>
                <c:pt idx="2695">
                  <c:v>20.24072</c:v>
                </c:pt>
                <c:pt idx="2696">
                  <c:v>20.250019999999999</c:v>
                </c:pt>
                <c:pt idx="2697">
                  <c:v>20.259319999999999</c:v>
                </c:pt>
                <c:pt idx="2698">
                  <c:v>20.268630000000002</c:v>
                </c:pt>
                <c:pt idx="2699">
                  <c:v>20.277930000000001</c:v>
                </c:pt>
                <c:pt idx="2700">
                  <c:v>20.287240000000001</c:v>
                </c:pt>
                <c:pt idx="2701">
                  <c:v>20.29655</c:v>
                </c:pt>
                <c:pt idx="2702">
                  <c:v>20.305859999999999</c:v>
                </c:pt>
                <c:pt idx="2703">
                  <c:v>20.315180000000002</c:v>
                </c:pt>
                <c:pt idx="2704">
                  <c:v>20.3245</c:v>
                </c:pt>
                <c:pt idx="2705">
                  <c:v>20.33381</c:v>
                </c:pt>
                <c:pt idx="2706">
                  <c:v>20.343139999999998</c:v>
                </c:pt>
                <c:pt idx="2707">
                  <c:v>20.352460000000001</c:v>
                </c:pt>
                <c:pt idx="2708">
                  <c:v>20.36178</c:v>
                </c:pt>
                <c:pt idx="2709">
                  <c:v>20.371110000000002</c:v>
                </c:pt>
                <c:pt idx="2710">
                  <c:v>20.38044</c:v>
                </c:pt>
                <c:pt idx="2711">
                  <c:v>20.389769999999999</c:v>
                </c:pt>
                <c:pt idx="2712">
                  <c:v>20.39911</c:v>
                </c:pt>
                <c:pt idx="2713">
                  <c:v>20.408439999999999</c:v>
                </c:pt>
                <c:pt idx="2714">
                  <c:v>20.41778</c:v>
                </c:pt>
                <c:pt idx="2715">
                  <c:v>20.427119999999999</c:v>
                </c:pt>
                <c:pt idx="2716">
                  <c:v>20.43646</c:v>
                </c:pt>
                <c:pt idx="2717">
                  <c:v>20.445810000000002</c:v>
                </c:pt>
                <c:pt idx="2718">
                  <c:v>20.455159999999999</c:v>
                </c:pt>
                <c:pt idx="2719">
                  <c:v>20.464500000000001</c:v>
                </c:pt>
                <c:pt idx="2720">
                  <c:v>20.473859999999998</c:v>
                </c:pt>
                <c:pt idx="2721">
                  <c:v>20.48321</c:v>
                </c:pt>
                <c:pt idx="2722">
                  <c:v>20.492570000000001</c:v>
                </c:pt>
                <c:pt idx="2723">
                  <c:v>20.501919999999998</c:v>
                </c:pt>
                <c:pt idx="2724">
                  <c:v>20.511279999999999</c:v>
                </c:pt>
                <c:pt idx="2725">
                  <c:v>20.52064</c:v>
                </c:pt>
                <c:pt idx="2726">
                  <c:v>20.530010000000001</c:v>
                </c:pt>
                <c:pt idx="2727">
                  <c:v>20.539370000000002</c:v>
                </c:pt>
                <c:pt idx="2728">
                  <c:v>20.548739999999999</c:v>
                </c:pt>
                <c:pt idx="2729">
                  <c:v>20.558109999999999</c:v>
                </c:pt>
                <c:pt idx="2730">
                  <c:v>20.56748</c:v>
                </c:pt>
                <c:pt idx="2731">
                  <c:v>20.57686</c:v>
                </c:pt>
                <c:pt idx="2732">
                  <c:v>20.58624</c:v>
                </c:pt>
                <c:pt idx="2733">
                  <c:v>20.595610000000001</c:v>
                </c:pt>
                <c:pt idx="2734">
                  <c:v>20.604990000000001</c:v>
                </c:pt>
                <c:pt idx="2735">
                  <c:v>20.614380000000001</c:v>
                </c:pt>
                <c:pt idx="2736">
                  <c:v>20.623760000000001</c:v>
                </c:pt>
                <c:pt idx="2737">
                  <c:v>20.633150000000001</c:v>
                </c:pt>
                <c:pt idx="2738">
                  <c:v>20.64254</c:v>
                </c:pt>
                <c:pt idx="2739">
                  <c:v>20.65193</c:v>
                </c:pt>
                <c:pt idx="2740">
                  <c:v>20.66133</c:v>
                </c:pt>
                <c:pt idx="2741">
                  <c:v>20.670719999999999</c:v>
                </c:pt>
                <c:pt idx="2742">
                  <c:v>20.680119999999999</c:v>
                </c:pt>
                <c:pt idx="2743">
                  <c:v>20.689520000000002</c:v>
                </c:pt>
                <c:pt idx="2744">
                  <c:v>20.698920000000001</c:v>
                </c:pt>
                <c:pt idx="2745">
                  <c:v>20.70833</c:v>
                </c:pt>
                <c:pt idx="2746">
                  <c:v>20.71773</c:v>
                </c:pt>
                <c:pt idx="2747">
                  <c:v>20.727139999999999</c:v>
                </c:pt>
                <c:pt idx="2748">
                  <c:v>20.736550000000001</c:v>
                </c:pt>
                <c:pt idx="2749">
                  <c:v>20.74596</c:v>
                </c:pt>
                <c:pt idx="2750">
                  <c:v>20.755379999999999</c:v>
                </c:pt>
                <c:pt idx="2751">
                  <c:v>20.764800000000001</c:v>
                </c:pt>
                <c:pt idx="2752">
                  <c:v>20.77422</c:v>
                </c:pt>
                <c:pt idx="2753">
                  <c:v>20.783639999999998</c:v>
                </c:pt>
                <c:pt idx="2754">
                  <c:v>20.793060000000001</c:v>
                </c:pt>
                <c:pt idx="2755">
                  <c:v>20.802489999999999</c:v>
                </c:pt>
                <c:pt idx="2756">
                  <c:v>20.811910000000001</c:v>
                </c:pt>
                <c:pt idx="2757">
                  <c:v>20.821349999999999</c:v>
                </c:pt>
                <c:pt idx="2758">
                  <c:v>20.830780000000001</c:v>
                </c:pt>
                <c:pt idx="2759">
                  <c:v>20.840209999999999</c:v>
                </c:pt>
                <c:pt idx="2760">
                  <c:v>20.84965</c:v>
                </c:pt>
                <c:pt idx="2761">
                  <c:v>20.859089999999998</c:v>
                </c:pt>
                <c:pt idx="2762">
                  <c:v>20.86853</c:v>
                </c:pt>
                <c:pt idx="2763">
                  <c:v>20.877970000000001</c:v>
                </c:pt>
                <c:pt idx="2764">
                  <c:v>20.887409999999999</c:v>
                </c:pt>
                <c:pt idx="2765">
                  <c:v>20.89686</c:v>
                </c:pt>
                <c:pt idx="2766">
                  <c:v>20.906310000000001</c:v>
                </c:pt>
                <c:pt idx="2767">
                  <c:v>20.915759999999999</c:v>
                </c:pt>
                <c:pt idx="2768">
                  <c:v>20.925219999999999</c:v>
                </c:pt>
                <c:pt idx="2769">
                  <c:v>20.934670000000001</c:v>
                </c:pt>
                <c:pt idx="2770">
                  <c:v>20.944130000000001</c:v>
                </c:pt>
                <c:pt idx="2771">
                  <c:v>20.953589999999998</c:v>
                </c:pt>
                <c:pt idx="2772">
                  <c:v>20.963049999999999</c:v>
                </c:pt>
                <c:pt idx="2773">
                  <c:v>20.972519999999999</c:v>
                </c:pt>
                <c:pt idx="2774">
                  <c:v>20.98198</c:v>
                </c:pt>
                <c:pt idx="2775">
                  <c:v>20.99145</c:v>
                </c:pt>
                <c:pt idx="2776">
                  <c:v>21.000920000000001</c:v>
                </c:pt>
                <c:pt idx="2777">
                  <c:v>21.010400000000001</c:v>
                </c:pt>
                <c:pt idx="2778">
                  <c:v>21.019870000000001</c:v>
                </c:pt>
                <c:pt idx="2779">
                  <c:v>21.029350000000001</c:v>
                </c:pt>
                <c:pt idx="2780">
                  <c:v>21.038830000000001</c:v>
                </c:pt>
                <c:pt idx="2781">
                  <c:v>21.048310000000001</c:v>
                </c:pt>
                <c:pt idx="2782">
                  <c:v>21.057790000000001</c:v>
                </c:pt>
                <c:pt idx="2783">
                  <c:v>21.06728</c:v>
                </c:pt>
                <c:pt idx="2784">
                  <c:v>21.07677</c:v>
                </c:pt>
                <c:pt idx="2785">
                  <c:v>21.08625</c:v>
                </c:pt>
                <c:pt idx="2786">
                  <c:v>21.095749999999999</c:v>
                </c:pt>
                <c:pt idx="2787">
                  <c:v>21.105239999999998</c:v>
                </c:pt>
                <c:pt idx="2788">
                  <c:v>21.114740000000001</c:v>
                </c:pt>
                <c:pt idx="2789">
                  <c:v>21.12424</c:v>
                </c:pt>
                <c:pt idx="2790">
                  <c:v>21.13374</c:v>
                </c:pt>
                <c:pt idx="2791">
                  <c:v>21.143239999999999</c:v>
                </c:pt>
                <c:pt idx="2792">
                  <c:v>21.152740000000001</c:v>
                </c:pt>
                <c:pt idx="2793">
                  <c:v>21.16225</c:v>
                </c:pt>
                <c:pt idx="2794">
                  <c:v>21.171759999999999</c:v>
                </c:pt>
                <c:pt idx="2795">
                  <c:v>21.181270000000001</c:v>
                </c:pt>
                <c:pt idx="2796">
                  <c:v>21.19078</c:v>
                </c:pt>
                <c:pt idx="2797">
                  <c:v>21.200299999999999</c:v>
                </c:pt>
                <c:pt idx="2798">
                  <c:v>21.209820000000001</c:v>
                </c:pt>
                <c:pt idx="2799">
                  <c:v>21.219339999999999</c:v>
                </c:pt>
                <c:pt idx="2800">
                  <c:v>21.228860000000001</c:v>
                </c:pt>
                <c:pt idx="2801">
                  <c:v>21.238379999999999</c:v>
                </c:pt>
                <c:pt idx="2802">
                  <c:v>21.247910000000001</c:v>
                </c:pt>
                <c:pt idx="2803">
                  <c:v>21.257439999999999</c:v>
                </c:pt>
                <c:pt idx="2804">
                  <c:v>21.266970000000001</c:v>
                </c:pt>
                <c:pt idx="2805">
                  <c:v>21.276499999999999</c:v>
                </c:pt>
                <c:pt idx="2806">
                  <c:v>21.28604</c:v>
                </c:pt>
                <c:pt idx="2807">
                  <c:v>21.295570000000001</c:v>
                </c:pt>
                <c:pt idx="2808">
                  <c:v>21.305109999999999</c:v>
                </c:pt>
                <c:pt idx="2809">
                  <c:v>21.31465</c:v>
                </c:pt>
                <c:pt idx="2810">
                  <c:v>21.324190000000002</c:v>
                </c:pt>
                <c:pt idx="2811">
                  <c:v>21.333739999999999</c:v>
                </c:pt>
                <c:pt idx="2812">
                  <c:v>21.34329</c:v>
                </c:pt>
                <c:pt idx="2813">
                  <c:v>21.35284</c:v>
                </c:pt>
                <c:pt idx="2814">
                  <c:v>21.362390000000001</c:v>
                </c:pt>
                <c:pt idx="2815">
                  <c:v>21.371939999999999</c:v>
                </c:pt>
                <c:pt idx="2816">
                  <c:v>21.381499999999999</c:v>
                </c:pt>
                <c:pt idx="2817">
                  <c:v>21.39106</c:v>
                </c:pt>
                <c:pt idx="2818">
                  <c:v>21.40062</c:v>
                </c:pt>
                <c:pt idx="2819">
                  <c:v>21.41018</c:v>
                </c:pt>
                <c:pt idx="2820">
                  <c:v>21.419740000000001</c:v>
                </c:pt>
                <c:pt idx="2821">
                  <c:v>21.429310000000001</c:v>
                </c:pt>
                <c:pt idx="2822">
                  <c:v>21.438880000000001</c:v>
                </c:pt>
                <c:pt idx="2823">
                  <c:v>21.448450000000001</c:v>
                </c:pt>
                <c:pt idx="2824">
                  <c:v>21.458020000000001</c:v>
                </c:pt>
                <c:pt idx="2825">
                  <c:v>21.467600000000001</c:v>
                </c:pt>
                <c:pt idx="2826">
                  <c:v>21.477180000000001</c:v>
                </c:pt>
                <c:pt idx="2827">
                  <c:v>21.48676</c:v>
                </c:pt>
                <c:pt idx="2828">
                  <c:v>21.49634</c:v>
                </c:pt>
                <c:pt idx="2829">
                  <c:v>21.50592</c:v>
                </c:pt>
                <c:pt idx="2830">
                  <c:v>21.515509999999999</c:v>
                </c:pt>
                <c:pt idx="2831">
                  <c:v>21.525099999999998</c:v>
                </c:pt>
                <c:pt idx="2832">
                  <c:v>21.534690000000001</c:v>
                </c:pt>
                <c:pt idx="2833">
                  <c:v>21.544280000000001</c:v>
                </c:pt>
                <c:pt idx="2834">
                  <c:v>21.55387</c:v>
                </c:pt>
                <c:pt idx="2835">
                  <c:v>21.563469999999999</c:v>
                </c:pt>
                <c:pt idx="2836">
                  <c:v>21.573070000000001</c:v>
                </c:pt>
                <c:pt idx="2837">
                  <c:v>21.58267</c:v>
                </c:pt>
                <c:pt idx="2838">
                  <c:v>21.592269999999999</c:v>
                </c:pt>
                <c:pt idx="2839">
                  <c:v>21.601880000000001</c:v>
                </c:pt>
                <c:pt idx="2840">
                  <c:v>21.61149</c:v>
                </c:pt>
                <c:pt idx="2841">
                  <c:v>21.621099999999998</c:v>
                </c:pt>
                <c:pt idx="2842">
                  <c:v>21.630710000000001</c:v>
                </c:pt>
                <c:pt idx="2843">
                  <c:v>21.640319999999999</c:v>
                </c:pt>
                <c:pt idx="2844">
                  <c:v>21.649940000000001</c:v>
                </c:pt>
                <c:pt idx="2845">
                  <c:v>21.659559999999999</c:v>
                </c:pt>
                <c:pt idx="2846">
                  <c:v>21.669170000000001</c:v>
                </c:pt>
                <c:pt idx="2847">
                  <c:v>21.678799999999999</c:v>
                </c:pt>
                <c:pt idx="2848">
                  <c:v>21.688420000000001</c:v>
                </c:pt>
                <c:pt idx="2849">
                  <c:v>21.698049999999999</c:v>
                </c:pt>
                <c:pt idx="2850">
                  <c:v>21.70768</c:v>
                </c:pt>
                <c:pt idx="2851">
                  <c:v>21.717310000000001</c:v>
                </c:pt>
                <c:pt idx="2852">
                  <c:v>21.726939999999999</c:v>
                </c:pt>
                <c:pt idx="2853">
                  <c:v>21.73658</c:v>
                </c:pt>
                <c:pt idx="2854">
                  <c:v>21.746210000000001</c:v>
                </c:pt>
                <c:pt idx="2855">
                  <c:v>21.755849999999999</c:v>
                </c:pt>
                <c:pt idx="2856">
                  <c:v>21.76549</c:v>
                </c:pt>
                <c:pt idx="2857">
                  <c:v>21.77514</c:v>
                </c:pt>
                <c:pt idx="2858">
                  <c:v>21.784780000000001</c:v>
                </c:pt>
                <c:pt idx="2859">
                  <c:v>21.794429999999998</c:v>
                </c:pt>
                <c:pt idx="2860">
                  <c:v>21.804079999999999</c:v>
                </c:pt>
                <c:pt idx="2861">
                  <c:v>21.81373</c:v>
                </c:pt>
                <c:pt idx="2862">
                  <c:v>21.82339</c:v>
                </c:pt>
                <c:pt idx="2863">
                  <c:v>21.83304</c:v>
                </c:pt>
                <c:pt idx="2864">
                  <c:v>21.842700000000001</c:v>
                </c:pt>
                <c:pt idx="2865">
                  <c:v>21.852360000000001</c:v>
                </c:pt>
                <c:pt idx="2866">
                  <c:v>21.862030000000001</c:v>
                </c:pt>
                <c:pt idx="2867">
                  <c:v>21.871690000000001</c:v>
                </c:pt>
                <c:pt idx="2868">
                  <c:v>21.881360000000001</c:v>
                </c:pt>
                <c:pt idx="2869">
                  <c:v>21.891030000000001</c:v>
                </c:pt>
                <c:pt idx="2870">
                  <c:v>21.900700000000001</c:v>
                </c:pt>
                <c:pt idx="2871">
                  <c:v>21.91037</c:v>
                </c:pt>
                <c:pt idx="2872">
                  <c:v>21.92005</c:v>
                </c:pt>
                <c:pt idx="2873">
                  <c:v>21.929729999999999</c:v>
                </c:pt>
                <c:pt idx="2874">
                  <c:v>21.939409999999999</c:v>
                </c:pt>
                <c:pt idx="2875">
                  <c:v>21.949090000000002</c:v>
                </c:pt>
                <c:pt idx="2876">
                  <c:v>21.958770000000001</c:v>
                </c:pt>
                <c:pt idx="2877">
                  <c:v>21.96846</c:v>
                </c:pt>
                <c:pt idx="2878">
                  <c:v>21.978149999999999</c:v>
                </c:pt>
                <c:pt idx="2879">
                  <c:v>21.987839999999998</c:v>
                </c:pt>
                <c:pt idx="2880">
                  <c:v>21.997530000000001</c:v>
                </c:pt>
                <c:pt idx="2881">
                  <c:v>22.00723</c:v>
                </c:pt>
                <c:pt idx="2882">
                  <c:v>22.016919999999999</c:v>
                </c:pt>
                <c:pt idx="2883">
                  <c:v>22.026620000000001</c:v>
                </c:pt>
                <c:pt idx="2884">
                  <c:v>22.03632</c:v>
                </c:pt>
                <c:pt idx="2885">
                  <c:v>22.046029999999998</c:v>
                </c:pt>
                <c:pt idx="2886">
                  <c:v>22.055730000000001</c:v>
                </c:pt>
                <c:pt idx="2887">
                  <c:v>22.065439999999999</c:v>
                </c:pt>
                <c:pt idx="2888">
                  <c:v>22.075150000000001</c:v>
                </c:pt>
                <c:pt idx="2889">
                  <c:v>22.084859999999999</c:v>
                </c:pt>
                <c:pt idx="2890">
                  <c:v>22.094580000000001</c:v>
                </c:pt>
                <c:pt idx="2891">
                  <c:v>22.104289999999999</c:v>
                </c:pt>
                <c:pt idx="2892">
                  <c:v>22.11401</c:v>
                </c:pt>
                <c:pt idx="2893">
                  <c:v>22.123729999999998</c:v>
                </c:pt>
                <c:pt idx="2894">
                  <c:v>22.13345</c:v>
                </c:pt>
                <c:pt idx="2895">
                  <c:v>22.143180000000001</c:v>
                </c:pt>
                <c:pt idx="2896">
                  <c:v>22.152909999999999</c:v>
                </c:pt>
                <c:pt idx="2897">
                  <c:v>22.16263</c:v>
                </c:pt>
                <c:pt idx="2898">
                  <c:v>22.172370000000001</c:v>
                </c:pt>
                <c:pt idx="2899">
                  <c:v>22.182099999999998</c:v>
                </c:pt>
                <c:pt idx="2900">
                  <c:v>22.191839999999999</c:v>
                </c:pt>
                <c:pt idx="2901">
                  <c:v>22.20157</c:v>
                </c:pt>
                <c:pt idx="2902">
                  <c:v>22.211310000000001</c:v>
                </c:pt>
                <c:pt idx="2903">
                  <c:v>22.221050000000002</c:v>
                </c:pt>
                <c:pt idx="2904">
                  <c:v>22.230799999999999</c:v>
                </c:pt>
                <c:pt idx="2905">
                  <c:v>22.240549999999999</c:v>
                </c:pt>
                <c:pt idx="2906">
                  <c:v>22.25029</c:v>
                </c:pt>
                <c:pt idx="2907">
                  <c:v>22.26004</c:v>
                </c:pt>
                <c:pt idx="2908">
                  <c:v>22.2698</c:v>
                </c:pt>
                <c:pt idx="2909">
                  <c:v>22.27955</c:v>
                </c:pt>
                <c:pt idx="2910">
                  <c:v>22.28931</c:v>
                </c:pt>
                <c:pt idx="2911">
                  <c:v>22.29907</c:v>
                </c:pt>
                <c:pt idx="2912">
                  <c:v>22.30883</c:v>
                </c:pt>
                <c:pt idx="2913">
                  <c:v>22.31859</c:v>
                </c:pt>
                <c:pt idx="2914">
                  <c:v>22.32836</c:v>
                </c:pt>
                <c:pt idx="2915">
                  <c:v>22.33812</c:v>
                </c:pt>
                <c:pt idx="2916">
                  <c:v>22.34789</c:v>
                </c:pt>
                <c:pt idx="2917">
                  <c:v>22.357669999999999</c:v>
                </c:pt>
                <c:pt idx="2918">
                  <c:v>22.367439999999998</c:v>
                </c:pt>
                <c:pt idx="2919">
                  <c:v>22.377210000000002</c:v>
                </c:pt>
                <c:pt idx="2920">
                  <c:v>22.386990000000001</c:v>
                </c:pt>
                <c:pt idx="2921">
                  <c:v>22.39677</c:v>
                </c:pt>
                <c:pt idx="2922">
                  <c:v>22.406559999999999</c:v>
                </c:pt>
                <c:pt idx="2923">
                  <c:v>22.416340000000002</c:v>
                </c:pt>
                <c:pt idx="2924">
                  <c:v>22.426130000000001</c:v>
                </c:pt>
                <c:pt idx="2925">
                  <c:v>22.435919999999999</c:v>
                </c:pt>
                <c:pt idx="2926">
                  <c:v>22.445709999999998</c:v>
                </c:pt>
                <c:pt idx="2927">
                  <c:v>22.455500000000001</c:v>
                </c:pt>
                <c:pt idx="2928">
                  <c:v>22.465299999999999</c:v>
                </c:pt>
                <c:pt idx="2929">
                  <c:v>22.475090000000002</c:v>
                </c:pt>
                <c:pt idx="2930">
                  <c:v>22.48489</c:v>
                </c:pt>
                <c:pt idx="2931">
                  <c:v>22.494689999999999</c:v>
                </c:pt>
                <c:pt idx="2932">
                  <c:v>22.5045</c:v>
                </c:pt>
                <c:pt idx="2933">
                  <c:v>22.514309999999998</c:v>
                </c:pt>
                <c:pt idx="2934">
                  <c:v>22.52411</c:v>
                </c:pt>
                <c:pt idx="2935">
                  <c:v>22.533919999999998</c:v>
                </c:pt>
                <c:pt idx="2936">
                  <c:v>22.54374</c:v>
                </c:pt>
                <c:pt idx="2937">
                  <c:v>22.553550000000001</c:v>
                </c:pt>
                <c:pt idx="2938">
                  <c:v>22.563369999999999</c:v>
                </c:pt>
                <c:pt idx="2939">
                  <c:v>22.573180000000001</c:v>
                </c:pt>
                <c:pt idx="2940">
                  <c:v>22.583010000000002</c:v>
                </c:pt>
                <c:pt idx="2941">
                  <c:v>22.592829999999999</c:v>
                </c:pt>
                <c:pt idx="2942">
                  <c:v>22.602650000000001</c:v>
                </c:pt>
                <c:pt idx="2943">
                  <c:v>22.612480000000001</c:v>
                </c:pt>
                <c:pt idx="2944">
                  <c:v>22.622309999999999</c:v>
                </c:pt>
                <c:pt idx="2945">
                  <c:v>22.63214</c:v>
                </c:pt>
                <c:pt idx="2946">
                  <c:v>22.64198</c:v>
                </c:pt>
                <c:pt idx="2947">
                  <c:v>22.651810000000001</c:v>
                </c:pt>
                <c:pt idx="2948">
                  <c:v>22.661650000000002</c:v>
                </c:pt>
                <c:pt idx="2949">
                  <c:v>22.671489999999999</c:v>
                </c:pt>
                <c:pt idx="2950">
                  <c:v>22.681329999999999</c:v>
                </c:pt>
                <c:pt idx="2951">
                  <c:v>22.691179999999999</c:v>
                </c:pt>
                <c:pt idx="2952">
                  <c:v>22.70102</c:v>
                </c:pt>
                <c:pt idx="2953">
                  <c:v>22.71087</c:v>
                </c:pt>
                <c:pt idx="2954">
                  <c:v>22.72072</c:v>
                </c:pt>
                <c:pt idx="2955">
                  <c:v>22.73058</c:v>
                </c:pt>
                <c:pt idx="2956">
                  <c:v>22.74043</c:v>
                </c:pt>
                <c:pt idx="2957">
                  <c:v>22.75029</c:v>
                </c:pt>
                <c:pt idx="2958">
                  <c:v>22.760149999999999</c:v>
                </c:pt>
                <c:pt idx="2959">
                  <c:v>22.770009999999999</c:v>
                </c:pt>
                <c:pt idx="2960">
                  <c:v>22.779869999999999</c:v>
                </c:pt>
                <c:pt idx="2961">
                  <c:v>22.789739999999998</c:v>
                </c:pt>
                <c:pt idx="2962">
                  <c:v>22.799610000000001</c:v>
                </c:pt>
                <c:pt idx="2963">
                  <c:v>22.809480000000001</c:v>
                </c:pt>
                <c:pt idx="2964">
                  <c:v>22.81935</c:v>
                </c:pt>
                <c:pt idx="2965">
                  <c:v>22.829219999999999</c:v>
                </c:pt>
                <c:pt idx="2966">
                  <c:v>22.839099999999998</c:v>
                </c:pt>
                <c:pt idx="2967">
                  <c:v>22.848980000000001</c:v>
                </c:pt>
                <c:pt idx="2968">
                  <c:v>22.85886</c:v>
                </c:pt>
                <c:pt idx="2969">
                  <c:v>22.868739999999999</c:v>
                </c:pt>
                <c:pt idx="2970">
                  <c:v>22.878630000000001</c:v>
                </c:pt>
                <c:pt idx="2971">
                  <c:v>22.88851</c:v>
                </c:pt>
                <c:pt idx="2972">
                  <c:v>22.898399999999999</c:v>
                </c:pt>
                <c:pt idx="2973">
                  <c:v>22.908290000000001</c:v>
                </c:pt>
                <c:pt idx="2974">
                  <c:v>22.918189999999999</c:v>
                </c:pt>
                <c:pt idx="2975">
                  <c:v>22.928090000000001</c:v>
                </c:pt>
                <c:pt idx="2976">
                  <c:v>22.93798</c:v>
                </c:pt>
                <c:pt idx="2977">
                  <c:v>22.947880000000001</c:v>
                </c:pt>
                <c:pt idx="2978">
                  <c:v>22.95778</c:v>
                </c:pt>
                <c:pt idx="2979">
                  <c:v>22.967690000000001</c:v>
                </c:pt>
                <c:pt idx="2980">
                  <c:v>22.977589999999999</c:v>
                </c:pt>
                <c:pt idx="2981">
                  <c:v>22.987500000000001</c:v>
                </c:pt>
                <c:pt idx="2982">
                  <c:v>22.997409999999999</c:v>
                </c:pt>
                <c:pt idx="2983">
                  <c:v>23.00733</c:v>
                </c:pt>
                <c:pt idx="2984">
                  <c:v>23.017240000000001</c:v>
                </c:pt>
                <c:pt idx="2985">
                  <c:v>23.027159999999999</c:v>
                </c:pt>
                <c:pt idx="2986">
                  <c:v>23.03708</c:v>
                </c:pt>
                <c:pt idx="2987">
                  <c:v>23.047000000000001</c:v>
                </c:pt>
                <c:pt idx="2988">
                  <c:v>23.056920000000002</c:v>
                </c:pt>
                <c:pt idx="2989">
                  <c:v>23.066849999999999</c:v>
                </c:pt>
                <c:pt idx="2990">
                  <c:v>23.076779999999999</c:v>
                </c:pt>
                <c:pt idx="2991">
                  <c:v>23.08671</c:v>
                </c:pt>
                <c:pt idx="2992">
                  <c:v>23.096640000000001</c:v>
                </c:pt>
                <c:pt idx="2993">
                  <c:v>23.106570000000001</c:v>
                </c:pt>
                <c:pt idx="2994">
                  <c:v>23.116510000000002</c:v>
                </c:pt>
                <c:pt idx="2995">
                  <c:v>23.126449999999998</c:v>
                </c:pt>
                <c:pt idx="2996">
                  <c:v>23.136389999999999</c:v>
                </c:pt>
                <c:pt idx="2997">
                  <c:v>23.146329999999999</c:v>
                </c:pt>
                <c:pt idx="2998">
                  <c:v>23.156269999999999</c:v>
                </c:pt>
                <c:pt idx="2999">
                  <c:v>23.166219999999999</c:v>
                </c:pt>
                <c:pt idx="3000">
                  <c:v>23.176169999999999</c:v>
                </c:pt>
                <c:pt idx="3001">
                  <c:v>23.186119999999999</c:v>
                </c:pt>
                <c:pt idx="3002">
                  <c:v>23.196079999999998</c:v>
                </c:pt>
                <c:pt idx="3003">
                  <c:v>23.206029999999998</c:v>
                </c:pt>
                <c:pt idx="3004">
                  <c:v>23.215990000000001</c:v>
                </c:pt>
                <c:pt idx="3005">
                  <c:v>23.225950000000001</c:v>
                </c:pt>
                <c:pt idx="3006">
                  <c:v>23.235910000000001</c:v>
                </c:pt>
                <c:pt idx="3007">
                  <c:v>23.24587</c:v>
                </c:pt>
                <c:pt idx="3008">
                  <c:v>23.255839999999999</c:v>
                </c:pt>
                <c:pt idx="3009">
                  <c:v>23.265809999999998</c:v>
                </c:pt>
                <c:pt idx="3010">
                  <c:v>23.275780000000001</c:v>
                </c:pt>
                <c:pt idx="3011">
                  <c:v>23.28575</c:v>
                </c:pt>
                <c:pt idx="3012">
                  <c:v>23.295729999999999</c:v>
                </c:pt>
                <c:pt idx="3013">
                  <c:v>23.305700000000002</c:v>
                </c:pt>
                <c:pt idx="3014">
                  <c:v>23.31568</c:v>
                </c:pt>
                <c:pt idx="3015">
                  <c:v>23.325659999999999</c:v>
                </c:pt>
                <c:pt idx="3016">
                  <c:v>23.335650000000001</c:v>
                </c:pt>
                <c:pt idx="3017">
                  <c:v>23.34563</c:v>
                </c:pt>
                <c:pt idx="3018">
                  <c:v>23.355619999999998</c:v>
                </c:pt>
                <c:pt idx="3019">
                  <c:v>23.36561</c:v>
                </c:pt>
                <c:pt idx="3020">
                  <c:v>23.375599999999999</c:v>
                </c:pt>
                <c:pt idx="3021">
                  <c:v>23.3856</c:v>
                </c:pt>
                <c:pt idx="3022">
                  <c:v>23.395589999999999</c:v>
                </c:pt>
                <c:pt idx="3023">
                  <c:v>23.40559</c:v>
                </c:pt>
                <c:pt idx="3024">
                  <c:v>23.415590000000002</c:v>
                </c:pt>
                <c:pt idx="3025">
                  <c:v>23.42559</c:v>
                </c:pt>
                <c:pt idx="3026">
                  <c:v>23.435600000000001</c:v>
                </c:pt>
                <c:pt idx="3027">
                  <c:v>23.445599999999999</c:v>
                </c:pt>
                <c:pt idx="3028">
                  <c:v>23.45561</c:v>
                </c:pt>
                <c:pt idx="3029">
                  <c:v>23.465620000000001</c:v>
                </c:pt>
                <c:pt idx="3030">
                  <c:v>23.475639999999999</c:v>
                </c:pt>
                <c:pt idx="3031">
                  <c:v>23.48565</c:v>
                </c:pt>
                <c:pt idx="3032">
                  <c:v>23.49567</c:v>
                </c:pt>
                <c:pt idx="3033">
                  <c:v>23.505690000000001</c:v>
                </c:pt>
                <c:pt idx="3034">
                  <c:v>23.515709999999999</c:v>
                </c:pt>
                <c:pt idx="3035">
                  <c:v>23.525729999999999</c:v>
                </c:pt>
                <c:pt idx="3036">
                  <c:v>23.53576</c:v>
                </c:pt>
                <c:pt idx="3037">
                  <c:v>23.54579</c:v>
                </c:pt>
                <c:pt idx="3038">
                  <c:v>23.555820000000001</c:v>
                </c:pt>
                <c:pt idx="3039">
                  <c:v>23.565850000000001</c:v>
                </c:pt>
                <c:pt idx="3040">
                  <c:v>23.575890000000001</c:v>
                </c:pt>
                <c:pt idx="3041">
                  <c:v>23.585920000000002</c:v>
                </c:pt>
                <c:pt idx="3042">
                  <c:v>23.595960000000002</c:v>
                </c:pt>
                <c:pt idx="3043">
                  <c:v>23.606000000000002</c:v>
                </c:pt>
                <c:pt idx="3044">
                  <c:v>23.616040000000002</c:v>
                </c:pt>
                <c:pt idx="3045">
                  <c:v>23.626090000000001</c:v>
                </c:pt>
                <c:pt idx="3046">
                  <c:v>23.636140000000001</c:v>
                </c:pt>
                <c:pt idx="3047">
                  <c:v>23.646190000000001</c:v>
                </c:pt>
                <c:pt idx="3048">
                  <c:v>23.65624</c:v>
                </c:pt>
                <c:pt idx="3049">
                  <c:v>23.66629</c:v>
                </c:pt>
                <c:pt idx="3050">
                  <c:v>23.676349999999999</c:v>
                </c:pt>
                <c:pt idx="3051">
                  <c:v>23.686409999999999</c:v>
                </c:pt>
                <c:pt idx="3052">
                  <c:v>23.696470000000001</c:v>
                </c:pt>
                <c:pt idx="3053">
                  <c:v>23.706530000000001</c:v>
                </c:pt>
                <c:pt idx="3054">
                  <c:v>23.71659</c:v>
                </c:pt>
                <c:pt idx="3055">
                  <c:v>23.726659999999999</c:v>
                </c:pt>
                <c:pt idx="3056">
                  <c:v>23.736730000000001</c:v>
                </c:pt>
                <c:pt idx="3057">
                  <c:v>23.7468</c:v>
                </c:pt>
                <c:pt idx="3058">
                  <c:v>23.756869999999999</c:v>
                </c:pt>
                <c:pt idx="3059">
                  <c:v>23.766950000000001</c:v>
                </c:pt>
                <c:pt idx="3060">
                  <c:v>23.77703</c:v>
                </c:pt>
                <c:pt idx="3061">
                  <c:v>23.787099999999999</c:v>
                </c:pt>
                <c:pt idx="3062">
                  <c:v>23.797190000000001</c:v>
                </c:pt>
                <c:pt idx="3063">
                  <c:v>23.807269999999999</c:v>
                </c:pt>
                <c:pt idx="3064">
                  <c:v>23.817350000000001</c:v>
                </c:pt>
                <c:pt idx="3065">
                  <c:v>23.827439999999999</c:v>
                </c:pt>
                <c:pt idx="3066">
                  <c:v>23.837530000000001</c:v>
                </c:pt>
                <c:pt idx="3067">
                  <c:v>23.847629999999999</c:v>
                </c:pt>
                <c:pt idx="3068">
                  <c:v>23.85772</c:v>
                </c:pt>
                <c:pt idx="3069">
                  <c:v>23.867819999999998</c:v>
                </c:pt>
                <c:pt idx="3070">
                  <c:v>23.87791</c:v>
                </c:pt>
                <c:pt idx="3071">
                  <c:v>23.888020000000001</c:v>
                </c:pt>
                <c:pt idx="3072">
                  <c:v>23.898119999999999</c:v>
                </c:pt>
                <c:pt idx="3073">
                  <c:v>23.90822</c:v>
                </c:pt>
                <c:pt idx="3074">
                  <c:v>23.918330000000001</c:v>
                </c:pt>
                <c:pt idx="3075">
                  <c:v>23.928439999999998</c:v>
                </c:pt>
                <c:pt idx="3076">
                  <c:v>23.938549999999999</c:v>
                </c:pt>
                <c:pt idx="3077">
                  <c:v>23.94867</c:v>
                </c:pt>
                <c:pt idx="3078">
                  <c:v>23.958780000000001</c:v>
                </c:pt>
                <c:pt idx="3079">
                  <c:v>23.968900000000001</c:v>
                </c:pt>
                <c:pt idx="3080">
                  <c:v>23.979019999999998</c:v>
                </c:pt>
                <c:pt idx="3081">
                  <c:v>23.989139999999999</c:v>
                </c:pt>
                <c:pt idx="3082">
                  <c:v>23.99926</c:v>
                </c:pt>
                <c:pt idx="3083">
                  <c:v>24.00939</c:v>
                </c:pt>
                <c:pt idx="3084">
                  <c:v>24.01952</c:v>
                </c:pt>
                <c:pt idx="3085">
                  <c:v>24.02965</c:v>
                </c:pt>
                <c:pt idx="3086">
                  <c:v>24.03978</c:v>
                </c:pt>
                <c:pt idx="3087">
                  <c:v>24.04992</c:v>
                </c:pt>
                <c:pt idx="3088">
                  <c:v>24.06005</c:v>
                </c:pt>
                <c:pt idx="3089">
                  <c:v>24.07019</c:v>
                </c:pt>
                <c:pt idx="3090">
                  <c:v>24.08034</c:v>
                </c:pt>
                <c:pt idx="3091">
                  <c:v>24.090479999999999</c:v>
                </c:pt>
                <c:pt idx="3092">
                  <c:v>24.100619999999999</c:v>
                </c:pt>
                <c:pt idx="3093">
                  <c:v>24.110769999999999</c:v>
                </c:pt>
                <c:pt idx="3094">
                  <c:v>24.120920000000002</c:v>
                </c:pt>
                <c:pt idx="3095">
                  <c:v>24.131070000000001</c:v>
                </c:pt>
                <c:pt idx="3096">
                  <c:v>24.14123</c:v>
                </c:pt>
                <c:pt idx="3097">
                  <c:v>24.15138</c:v>
                </c:pt>
                <c:pt idx="3098">
                  <c:v>24.161539999999999</c:v>
                </c:pt>
                <c:pt idx="3099">
                  <c:v>24.171700000000001</c:v>
                </c:pt>
                <c:pt idx="3100">
                  <c:v>24.18187</c:v>
                </c:pt>
                <c:pt idx="3101">
                  <c:v>24.192029999999999</c:v>
                </c:pt>
                <c:pt idx="3102">
                  <c:v>24.202200000000001</c:v>
                </c:pt>
                <c:pt idx="3103">
                  <c:v>24.21237</c:v>
                </c:pt>
                <c:pt idx="3104">
                  <c:v>24.222539999999999</c:v>
                </c:pt>
                <c:pt idx="3105">
                  <c:v>24.232710000000001</c:v>
                </c:pt>
                <c:pt idx="3106">
                  <c:v>24.242889999999999</c:v>
                </c:pt>
                <c:pt idx="3107">
                  <c:v>24.253070000000001</c:v>
                </c:pt>
                <c:pt idx="3108">
                  <c:v>24.26324</c:v>
                </c:pt>
                <c:pt idx="3109">
                  <c:v>24.273430000000001</c:v>
                </c:pt>
                <c:pt idx="3110">
                  <c:v>24.283609999999999</c:v>
                </c:pt>
                <c:pt idx="3111">
                  <c:v>24.293800000000001</c:v>
                </c:pt>
                <c:pt idx="3112">
                  <c:v>24.303989999999999</c:v>
                </c:pt>
                <c:pt idx="3113">
                  <c:v>24.314170000000001</c:v>
                </c:pt>
                <c:pt idx="3114">
                  <c:v>24.324369999999998</c:v>
                </c:pt>
                <c:pt idx="3115">
                  <c:v>24.33456</c:v>
                </c:pt>
                <c:pt idx="3116">
                  <c:v>24.344760000000001</c:v>
                </c:pt>
                <c:pt idx="3117">
                  <c:v>24.354959999999998</c:v>
                </c:pt>
                <c:pt idx="3118">
                  <c:v>24.365159999999999</c:v>
                </c:pt>
                <c:pt idx="3119">
                  <c:v>24.375360000000001</c:v>
                </c:pt>
                <c:pt idx="3120">
                  <c:v>24.385570000000001</c:v>
                </c:pt>
                <c:pt idx="3121">
                  <c:v>24.395769999999999</c:v>
                </c:pt>
                <c:pt idx="3122">
                  <c:v>24.40598</c:v>
                </c:pt>
                <c:pt idx="3123">
                  <c:v>24.4162</c:v>
                </c:pt>
                <c:pt idx="3124">
                  <c:v>24.426410000000001</c:v>
                </c:pt>
                <c:pt idx="3125">
                  <c:v>24.436630000000001</c:v>
                </c:pt>
                <c:pt idx="3126">
                  <c:v>24.446850000000001</c:v>
                </c:pt>
                <c:pt idx="3127">
                  <c:v>24.457070000000002</c:v>
                </c:pt>
                <c:pt idx="3128">
                  <c:v>24.467289999999998</c:v>
                </c:pt>
                <c:pt idx="3129">
                  <c:v>24.477509999999999</c:v>
                </c:pt>
                <c:pt idx="3130">
                  <c:v>24.487739999999999</c:v>
                </c:pt>
                <c:pt idx="3131">
                  <c:v>24.497969999999999</c:v>
                </c:pt>
                <c:pt idx="3132">
                  <c:v>24.508199999999999</c:v>
                </c:pt>
                <c:pt idx="3133">
                  <c:v>24.518429999999999</c:v>
                </c:pt>
                <c:pt idx="3134">
                  <c:v>24.528670000000002</c:v>
                </c:pt>
                <c:pt idx="3135">
                  <c:v>24.538910000000001</c:v>
                </c:pt>
                <c:pt idx="3136">
                  <c:v>24.549140000000001</c:v>
                </c:pt>
                <c:pt idx="3137">
                  <c:v>24.55939</c:v>
                </c:pt>
                <c:pt idx="3138">
                  <c:v>24.56963</c:v>
                </c:pt>
                <c:pt idx="3139">
                  <c:v>24.579879999999999</c:v>
                </c:pt>
                <c:pt idx="3140">
                  <c:v>24.590119999999999</c:v>
                </c:pt>
                <c:pt idx="3141">
                  <c:v>24.600370000000002</c:v>
                </c:pt>
                <c:pt idx="3142">
                  <c:v>24.61063</c:v>
                </c:pt>
                <c:pt idx="3143">
                  <c:v>24.62088</c:v>
                </c:pt>
                <c:pt idx="3144">
                  <c:v>24.631139999999998</c:v>
                </c:pt>
                <c:pt idx="3145">
                  <c:v>24.641400000000001</c:v>
                </c:pt>
                <c:pt idx="3146">
                  <c:v>24.65166</c:v>
                </c:pt>
                <c:pt idx="3147">
                  <c:v>24.661919999999999</c:v>
                </c:pt>
                <c:pt idx="3148">
                  <c:v>24.672190000000001</c:v>
                </c:pt>
                <c:pt idx="3149">
                  <c:v>24.682449999999999</c:v>
                </c:pt>
                <c:pt idx="3150">
                  <c:v>24.692720000000001</c:v>
                </c:pt>
                <c:pt idx="3151">
                  <c:v>24.702999999999999</c:v>
                </c:pt>
                <c:pt idx="3152">
                  <c:v>24.713270000000001</c:v>
                </c:pt>
                <c:pt idx="3153">
                  <c:v>24.723549999999999</c:v>
                </c:pt>
                <c:pt idx="3154">
                  <c:v>24.733820000000001</c:v>
                </c:pt>
                <c:pt idx="3155">
                  <c:v>24.7441</c:v>
                </c:pt>
                <c:pt idx="3156">
                  <c:v>24.754380000000001</c:v>
                </c:pt>
                <c:pt idx="3157">
                  <c:v>24.764669999999999</c:v>
                </c:pt>
                <c:pt idx="3158">
                  <c:v>24.77496</c:v>
                </c:pt>
                <c:pt idx="3159">
                  <c:v>24.785240000000002</c:v>
                </c:pt>
                <c:pt idx="3160">
                  <c:v>24.795539999999999</c:v>
                </c:pt>
                <c:pt idx="3161">
                  <c:v>24.80583</c:v>
                </c:pt>
                <c:pt idx="3162">
                  <c:v>24.816120000000002</c:v>
                </c:pt>
                <c:pt idx="3163">
                  <c:v>24.826419999999999</c:v>
                </c:pt>
                <c:pt idx="3164">
                  <c:v>24.83672</c:v>
                </c:pt>
                <c:pt idx="3165">
                  <c:v>24.847020000000001</c:v>
                </c:pt>
                <c:pt idx="3166">
                  <c:v>24.857320000000001</c:v>
                </c:pt>
                <c:pt idx="3167">
                  <c:v>24.867629999999998</c:v>
                </c:pt>
                <c:pt idx="3168">
                  <c:v>24.877939999999999</c:v>
                </c:pt>
                <c:pt idx="3169">
                  <c:v>24.888249999999999</c:v>
                </c:pt>
                <c:pt idx="3170">
                  <c:v>24.89856</c:v>
                </c:pt>
                <c:pt idx="3171">
                  <c:v>24.90888</c:v>
                </c:pt>
                <c:pt idx="3172">
                  <c:v>24.91919</c:v>
                </c:pt>
                <c:pt idx="3173">
                  <c:v>24.929510000000001</c:v>
                </c:pt>
                <c:pt idx="3174">
                  <c:v>24.939830000000001</c:v>
                </c:pt>
                <c:pt idx="3175">
                  <c:v>24.95016</c:v>
                </c:pt>
                <c:pt idx="3176">
                  <c:v>24.96048</c:v>
                </c:pt>
                <c:pt idx="3177">
                  <c:v>24.97081</c:v>
                </c:pt>
                <c:pt idx="3178">
                  <c:v>24.98114</c:v>
                </c:pt>
                <c:pt idx="3179">
                  <c:v>24.99147</c:v>
                </c:pt>
                <c:pt idx="3180">
                  <c:v>25.001799999999999</c:v>
                </c:pt>
                <c:pt idx="3181">
                  <c:v>25.012139999999999</c:v>
                </c:pt>
                <c:pt idx="3182">
                  <c:v>25.022469999999998</c:v>
                </c:pt>
                <c:pt idx="3183">
                  <c:v>25.032810000000001</c:v>
                </c:pt>
                <c:pt idx="3184">
                  <c:v>25.04316</c:v>
                </c:pt>
                <c:pt idx="3185">
                  <c:v>25.0535</c:v>
                </c:pt>
                <c:pt idx="3186">
                  <c:v>25.063849999999999</c:v>
                </c:pt>
                <c:pt idx="3187">
                  <c:v>25.074200000000001</c:v>
                </c:pt>
                <c:pt idx="3188">
                  <c:v>25.08455</c:v>
                </c:pt>
                <c:pt idx="3189">
                  <c:v>25.094899999999999</c:v>
                </c:pt>
                <c:pt idx="3190">
                  <c:v>25.105250000000002</c:v>
                </c:pt>
                <c:pt idx="3191">
                  <c:v>25.11561</c:v>
                </c:pt>
                <c:pt idx="3192">
                  <c:v>25.125969999999999</c:v>
                </c:pt>
                <c:pt idx="3193">
                  <c:v>25.136330000000001</c:v>
                </c:pt>
                <c:pt idx="3194">
                  <c:v>25.14669</c:v>
                </c:pt>
                <c:pt idx="3195">
                  <c:v>25.157060000000001</c:v>
                </c:pt>
                <c:pt idx="3196">
                  <c:v>25.16743</c:v>
                </c:pt>
                <c:pt idx="3197">
                  <c:v>25.177800000000001</c:v>
                </c:pt>
                <c:pt idx="3198">
                  <c:v>25.18817</c:v>
                </c:pt>
                <c:pt idx="3199">
                  <c:v>25.198540000000001</c:v>
                </c:pt>
                <c:pt idx="3200">
                  <c:v>25.208919999999999</c:v>
                </c:pt>
                <c:pt idx="3201">
                  <c:v>25.2193</c:v>
                </c:pt>
                <c:pt idx="3202">
                  <c:v>25.229679999999998</c:v>
                </c:pt>
                <c:pt idx="3203">
                  <c:v>25.24006</c:v>
                </c:pt>
                <c:pt idx="3204">
                  <c:v>25.250450000000001</c:v>
                </c:pt>
                <c:pt idx="3205">
                  <c:v>25.260829999999999</c:v>
                </c:pt>
                <c:pt idx="3206">
                  <c:v>25.27122</c:v>
                </c:pt>
                <c:pt idx="3207">
                  <c:v>25.281610000000001</c:v>
                </c:pt>
                <c:pt idx="3208">
                  <c:v>25.292010000000001</c:v>
                </c:pt>
                <c:pt idx="3209">
                  <c:v>25.302399999999999</c:v>
                </c:pt>
                <c:pt idx="3210">
                  <c:v>25.312799999999999</c:v>
                </c:pt>
                <c:pt idx="3211">
                  <c:v>25.3232</c:v>
                </c:pt>
                <c:pt idx="3212">
                  <c:v>25.333600000000001</c:v>
                </c:pt>
                <c:pt idx="3213">
                  <c:v>25.344010000000001</c:v>
                </c:pt>
                <c:pt idx="3214">
                  <c:v>25.354410000000001</c:v>
                </c:pt>
                <c:pt idx="3215">
                  <c:v>25.364820000000002</c:v>
                </c:pt>
                <c:pt idx="3216">
                  <c:v>25.375229999999998</c:v>
                </c:pt>
                <c:pt idx="3217">
                  <c:v>25.385639999999999</c:v>
                </c:pt>
                <c:pt idx="3218">
                  <c:v>25.396059999999999</c:v>
                </c:pt>
                <c:pt idx="3219">
                  <c:v>25.406479999999998</c:v>
                </c:pt>
                <c:pt idx="3220">
                  <c:v>25.416889999999999</c:v>
                </c:pt>
                <c:pt idx="3221">
                  <c:v>25.427320000000002</c:v>
                </c:pt>
                <c:pt idx="3222">
                  <c:v>25.437740000000002</c:v>
                </c:pt>
                <c:pt idx="3223">
                  <c:v>25.448160000000001</c:v>
                </c:pt>
                <c:pt idx="3224">
                  <c:v>25.458590000000001</c:v>
                </c:pt>
                <c:pt idx="3225">
                  <c:v>25.46902</c:v>
                </c:pt>
                <c:pt idx="3226">
                  <c:v>25.47945</c:v>
                </c:pt>
                <c:pt idx="3227">
                  <c:v>25.489889999999999</c:v>
                </c:pt>
                <c:pt idx="3228">
                  <c:v>25.500319999999999</c:v>
                </c:pt>
                <c:pt idx="3229">
                  <c:v>25.510760000000001</c:v>
                </c:pt>
                <c:pt idx="3230">
                  <c:v>25.5212</c:v>
                </c:pt>
                <c:pt idx="3231">
                  <c:v>25.531639999999999</c:v>
                </c:pt>
                <c:pt idx="3232">
                  <c:v>25.542090000000002</c:v>
                </c:pt>
                <c:pt idx="3233">
                  <c:v>25.55254</c:v>
                </c:pt>
                <c:pt idx="3234">
                  <c:v>25.56298</c:v>
                </c:pt>
                <c:pt idx="3235">
                  <c:v>25.573440000000002</c:v>
                </c:pt>
                <c:pt idx="3236">
                  <c:v>25.58389</c:v>
                </c:pt>
                <c:pt idx="3237">
                  <c:v>25.594349999999999</c:v>
                </c:pt>
                <c:pt idx="3238">
                  <c:v>25.604800000000001</c:v>
                </c:pt>
                <c:pt idx="3239">
                  <c:v>25.615259999999999</c:v>
                </c:pt>
                <c:pt idx="3240">
                  <c:v>25.625720000000001</c:v>
                </c:pt>
                <c:pt idx="3241">
                  <c:v>25.636189999999999</c:v>
                </c:pt>
                <c:pt idx="3242">
                  <c:v>25.646650000000001</c:v>
                </c:pt>
                <c:pt idx="3243">
                  <c:v>25.657119999999999</c:v>
                </c:pt>
                <c:pt idx="3244">
                  <c:v>25.667590000000001</c:v>
                </c:pt>
                <c:pt idx="3245">
                  <c:v>25.678059999999999</c:v>
                </c:pt>
                <c:pt idx="3246">
                  <c:v>25.68854</c:v>
                </c:pt>
                <c:pt idx="3247">
                  <c:v>25.699010000000001</c:v>
                </c:pt>
                <c:pt idx="3248">
                  <c:v>25.709489999999999</c:v>
                </c:pt>
                <c:pt idx="3249">
                  <c:v>25.71997</c:v>
                </c:pt>
                <c:pt idx="3250">
                  <c:v>25.730460000000001</c:v>
                </c:pt>
                <c:pt idx="3251">
                  <c:v>25.740939999999998</c:v>
                </c:pt>
                <c:pt idx="3252">
                  <c:v>25.751429999999999</c:v>
                </c:pt>
                <c:pt idx="3253">
                  <c:v>25.76192</c:v>
                </c:pt>
                <c:pt idx="3254">
                  <c:v>25.772410000000001</c:v>
                </c:pt>
                <c:pt idx="3255">
                  <c:v>25.782910000000001</c:v>
                </c:pt>
                <c:pt idx="3256">
                  <c:v>25.793399999999998</c:v>
                </c:pt>
                <c:pt idx="3257">
                  <c:v>25.803899999999999</c:v>
                </c:pt>
                <c:pt idx="3258">
                  <c:v>25.814399999999999</c:v>
                </c:pt>
                <c:pt idx="3259">
                  <c:v>25.8249</c:v>
                </c:pt>
                <c:pt idx="3260">
                  <c:v>25.83541</c:v>
                </c:pt>
                <c:pt idx="3261">
                  <c:v>25.84591</c:v>
                </c:pt>
                <c:pt idx="3262">
                  <c:v>25.85642</c:v>
                </c:pt>
                <c:pt idx="3263">
                  <c:v>25.86693</c:v>
                </c:pt>
                <c:pt idx="3264">
                  <c:v>25.87745</c:v>
                </c:pt>
                <c:pt idx="3265">
                  <c:v>25.88796</c:v>
                </c:pt>
                <c:pt idx="3266">
                  <c:v>25.898479999999999</c:v>
                </c:pt>
                <c:pt idx="3267">
                  <c:v>25.908999999999999</c:v>
                </c:pt>
                <c:pt idx="3268">
                  <c:v>25.919519999999999</c:v>
                </c:pt>
                <c:pt idx="3269">
                  <c:v>25.930040000000002</c:v>
                </c:pt>
                <c:pt idx="3270">
                  <c:v>25.940570000000001</c:v>
                </c:pt>
                <c:pt idx="3271">
                  <c:v>25.9511</c:v>
                </c:pt>
                <c:pt idx="3272">
                  <c:v>25.96163</c:v>
                </c:pt>
                <c:pt idx="3273">
                  <c:v>25.972159999999999</c:v>
                </c:pt>
                <c:pt idx="3274">
                  <c:v>25.982690000000002</c:v>
                </c:pt>
                <c:pt idx="3275">
                  <c:v>25.993230000000001</c:v>
                </c:pt>
                <c:pt idx="3276">
                  <c:v>26.003769999999999</c:v>
                </c:pt>
                <c:pt idx="3277">
                  <c:v>26.014309999999998</c:v>
                </c:pt>
                <c:pt idx="3278">
                  <c:v>26.024850000000001</c:v>
                </c:pt>
                <c:pt idx="3279">
                  <c:v>26.035399999999999</c:v>
                </c:pt>
                <c:pt idx="3280">
                  <c:v>26.045940000000002</c:v>
                </c:pt>
                <c:pt idx="3281">
                  <c:v>26.05649</c:v>
                </c:pt>
                <c:pt idx="3282">
                  <c:v>26.067039999999999</c:v>
                </c:pt>
                <c:pt idx="3283">
                  <c:v>26.0776</c:v>
                </c:pt>
                <c:pt idx="3284">
                  <c:v>26.088149999999999</c:v>
                </c:pt>
                <c:pt idx="3285">
                  <c:v>26.098710000000001</c:v>
                </c:pt>
                <c:pt idx="3286">
                  <c:v>26.109269999999999</c:v>
                </c:pt>
                <c:pt idx="3287">
                  <c:v>26.11983</c:v>
                </c:pt>
                <c:pt idx="3288">
                  <c:v>26.130400000000002</c:v>
                </c:pt>
                <c:pt idx="3289">
                  <c:v>26.14096</c:v>
                </c:pt>
                <c:pt idx="3290">
                  <c:v>26.151530000000001</c:v>
                </c:pt>
                <c:pt idx="3291">
                  <c:v>26.162099999999999</c:v>
                </c:pt>
                <c:pt idx="3292">
                  <c:v>26.17268</c:v>
                </c:pt>
                <c:pt idx="3293">
                  <c:v>26.183250000000001</c:v>
                </c:pt>
                <c:pt idx="3294">
                  <c:v>26.193829999999998</c:v>
                </c:pt>
                <c:pt idx="3295">
                  <c:v>26.204409999999999</c:v>
                </c:pt>
                <c:pt idx="3296">
                  <c:v>26.21499</c:v>
                </c:pt>
                <c:pt idx="3297">
                  <c:v>26.225570000000001</c:v>
                </c:pt>
                <c:pt idx="3298">
                  <c:v>26.236160000000002</c:v>
                </c:pt>
                <c:pt idx="3299">
                  <c:v>26.246739999999999</c:v>
                </c:pt>
                <c:pt idx="3300">
                  <c:v>26.25733</c:v>
                </c:pt>
                <c:pt idx="3301">
                  <c:v>26.26793</c:v>
                </c:pt>
                <c:pt idx="3302">
                  <c:v>26.27852</c:v>
                </c:pt>
                <c:pt idx="3303">
                  <c:v>26.28912</c:v>
                </c:pt>
                <c:pt idx="3304">
                  <c:v>26.299720000000001</c:v>
                </c:pt>
                <c:pt idx="3305">
                  <c:v>26.310320000000001</c:v>
                </c:pt>
                <c:pt idx="3306">
                  <c:v>26.320920000000001</c:v>
                </c:pt>
                <c:pt idx="3307">
                  <c:v>26.331520000000001</c:v>
                </c:pt>
                <c:pt idx="3308">
                  <c:v>26.342130000000001</c:v>
                </c:pt>
                <c:pt idx="3309">
                  <c:v>26.352740000000001</c:v>
                </c:pt>
                <c:pt idx="3310">
                  <c:v>26.363350000000001</c:v>
                </c:pt>
                <c:pt idx="3311">
                  <c:v>26.37396</c:v>
                </c:pt>
                <c:pt idx="3312">
                  <c:v>26.38458</c:v>
                </c:pt>
                <c:pt idx="3313">
                  <c:v>26.395199999999999</c:v>
                </c:pt>
                <c:pt idx="3314">
                  <c:v>26.405819999999999</c:v>
                </c:pt>
                <c:pt idx="3315">
                  <c:v>26.416440000000001</c:v>
                </c:pt>
                <c:pt idx="3316">
                  <c:v>26.427060000000001</c:v>
                </c:pt>
                <c:pt idx="3317">
                  <c:v>26.43769</c:v>
                </c:pt>
                <c:pt idx="3318">
                  <c:v>26.448319999999999</c:v>
                </c:pt>
                <c:pt idx="3319">
                  <c:v>26.458950000000002</c:v>
                </c:pt>
                <c:pt idx="3320">
                  <c:v>26.469580000000001</c:v>
                </c:pt>
                <c:pt idx="3321">
                  <c:v>26.480219999999999</c:v>
                </c:pt>
                <c:pt idx="3322">
                  <c:v>26.490849999999998</c:v>
                </c:pt>
                <c:pt idx="3323">
                  <c:v>26.50149</c:v>
                </c:pt>
                <c:pt idx="3324">
                  <c:v>26.512129999999999</c:v>
                </c:pt>
                <c:pt idx="3325">
                  <c:v>26.522780000000001</c:v>
                </c:pt>
                <c:pt idx="3326">
                  <c:v>26.53342</c:v>
                </c:pt>
                <c:pt idx="3327">
                  <c:v>26.544070000000001</c:v>
                </c:pt>
                <c:pt idx="3328">
                  <c:v>26.55472</c:v>
                </c:pt>
                <c:pt idx="3329">
                  <c:v>26.565370000000001</c:v>
                </c:pt>
                <c:pt idx="3330">
                  <c:v>26.57602</c:v>
                </c:pt>
                <c:pt idx="3331">
                  <c:v>26.586680000000001</c:v>
                </c:pt>
                <c:pt idx="3332">
                  <c:v>26.597339999999999</c:v>
                </c:pt>
                <c:pt idx="3333">
                  <c:v>26.608000000000001</c:v>
                </c:pt>
                <c:pt idx="3334">
                  <c:v>26.618659999999998</c:v>
                </c:pt>
                <c:pt idx="3335">
                  <c:v>26.62933</c:v>
                </c:pt>
                <c:pt idx="3336">
                  <c:v>26.639990000000001</c:v>
                </c:pt>
                <c:pt idx="3337">
                  <c:v>26.650659999999998</c:v>
                </c:pt>
                <c:pt idx="3338">
                  <c:v>26.66133</c:v>
                </c:pt>
                <c:pt idx="3339">
                  <c:v>26.672000000000001</c:v>
                </c:pt>
                <c:pt idx="3340">
                  <c:v>26.682680000000001</c:v>
                </c:pt>
                <c:pt idx="3341">
                  <c:v>26.693359999999998</c:v>
                </c:pt>
                <c:pt idx="3342">
                  <c:v>26.704039999999999</c:v>
                </c:pt>
                <c:pt idx="3343">
                  <c:v>26.71472</c:v>
                </c:pt>
                <c:pt idx="3344">
                  <c:v>26.7254</c:v>
                </c:pt>
                <c:pt idx="3345">
                  <c:v>26.736090000000001</c:v>
                </c:pt>
                <c:pt idx="3346">
                  <c:v>26.746780000000001</c:v>
                </c:pt>
                <c:pt idx="3347">
                  <c:v>26.757470000000001</c:v>
                </c:pt>
                <c:pt idx="3348">
                  <c:v>26.768160000000002</c:v>
                </c:pt>
                <c:pt idx="3349">
                  <c:v>26.778849999999998</c:v>
                </c:pt>
                <c:pt idx="3350">
                  <c:v>26.789549999999998</c:v>
                </c:pt>
                <c:pt idx="3351">
                  <c:v>26.800249999999998</c:v>
                </c:pt>
                <c:pt idx="3352">
                  <c:v>26.810949999999998</c:v>
                </c:pt>
                <c:pt idx="3353">
                  <c:v>26.821650000000002</c:v>
                </c:pt>
                <c:pt idx="3354">
                  <c:v>26.832360000000001</c:v>
                </c:pt>
                <c:pt idx="3355">
                  <c:v>26.843070000000001</c:v>
                </c:pt>
                <c:pt idx="3356">
                  <c:v>26.85378</c:v>
                </c:pt>
                <c:pt idx="3357">
                  <c:v>26.86449</c:v>
                </c:pt>
                <c:pt idx="3358">
                  <c:v>26.8752</c:v>
                </c:pt>
                <c:pt idx="3359">
                  <c:v>26.885919999999999</c:v>
                </c:pt>
                <c:pt idx="3360">
                  <c:v>26.896640000000001</c:v>
                </c:pt>
                <c:pt idx="3361">
                  <c:v>26.907360000000001</c:v>
                </c:pt>
                <c:pt idx="3362">
                  <c:v>26.91808</c:v>
                </c:pt>
                <c:pt idx="3363">
                  <c:v>26.928799999999999</c:v>
                </c:pt>
                <c:pt idx="3364">
                  <c:v>26.939530000000001</c:v>
                </c:pt>
                <c:pt idx="3365">
                  <c:v>26.95026</c:v>
                </c:pt>
                <c:pt idx="3366">
                  <c:v>26.960989999999999</c:v>
                </c:pt>
                <c:pt idx="3367">
                  <c:v>26.971720000000001</c:v>
                </c:pt>
                <c:pt idx="3368">
                  <c:v>26.98246</c:v>
                </c:pt>
                <c:pt idx="3369">
                  <c:v>26.993189999999998</c:v>
                </c:pt>
                <c:pt idx="3370">
                  <c:v>27.00393</c:v>
                </c:pt>
                <c:pt idx="3371">
                  <c:v>27.014679999999998</c:v>
                </c:pt>
                <c:pt idx="3372">
                  <c:v>27.02542</c:v>
                </c:pt>
                <c:pt idx="3373">
                  <c:v>27.036159999999999</c:v>
                </c:pt>
                <c:pt idx="3374">
                  <c:v>27.04691</c:v>
                </c:pt>
                <c:pt idx="3375">
                  <c:v>27.057659999999998</c:v>
                </c:pt>
                <c:pt idx="3376">
                  <c:v>27.06841</c:v>
                </c:pt>
                <c:pt idx="3377">
                  <c:v>27.079170000000001</c:v>
                </c:pt>
                <c:pt idx="3378">
                  <c:v>27.089929999999999</c:v>
                </c:pt>
                <c:pt idx="3379">
                  <c:v>27.100680000000001</c:v>
                </c:pt>
                <c:pt idx="3380">
                  <c:v>27.111440000000002</c:v>
                </c:pt>
                <c:pt idx="3381">
                  <c:v>27.122209999999999</c:v>
                </c:pt>
                <c:pt idx="3382">
                  <c:v>27.13297</c:v>
                </c:pt>
                <c:pt idx="3383">
                  <c:v>27.143740000000001</c:v>
                </c:pt>
                <c:pt idx="3384">
                  <c:v>27.154509999999998</c:v>
                </c:pt>
                <c:pt idx="3385">
                  <c:v>27.165279999999999</c:v>
                </c:pt>
                <c:pt idx="3386">
                  <c:v>27.17605</c:v>
                </c:pt>
                <c:pt idx="3387">
                  <c:v>27.18683</c:v>
                </c:pt>
                <c:pt idx="3388">
                  <c:v>27.197610000000001</c:v>
                </c:pt>
                <c:pt idx="3389">
                  <c:v>27.208390000000001</c:v>
                </c:pt>
                <c:pt idx="3390">
                  <c:v>27.219169999999998</c:v>
                </c:pt>
                <c:pt idx="3391">
                  <c:v>27.229949999999999</c:v>
                </c:pt>
                <c:pt idx="3392">
                  <c:v>27.240739999999999</c:v>
                </c:pt>
                <c:pt idx="3393">
                  <c:v>27.251529999999999</c:v>
                </c:pt>
                <c:pt idx="3394">
                  <c:v>27.262319999999999</c:v>
                </c:pt>
                <c:pt idx="3395">
                  <c:v>27.273109999999999</c:v>
                </c:pt>
                <c:pt idx="3396">
                  <c:v>27.283909999999999</c:v>
                </c:pt>
                <c:pt idx="3397">
                  <c:v>27.294699999999999</c:v>
                </c:pt>
                <c:pt idx="3398">
                  <c:v>27.305499999999999</c:v>
                </c:pt>
                <c:pt idx="3399">
                  <c:v>27.316310000000001</c:v>
                </c:pt>
                <c:pt idx="3400">
                  <c:v>27.327110000000001</c:v>
                </c:pt>
                <c:pt idx="3401">
                  <c:v>27.337910000000001</c:v>
                </c:pt>
                <c:pt idx="3402">
                  <c:v>27.34872</c:v>
                </c:pt>
                <c:pt idx="3403">
                  <c:v>27.359529999999999</c:v>
                </c:pt>
                <c:pt idx="3404">
                  <c:v>27.370339999999999</c:v>
                </c:pt>
                <c:pt idx="3405">
                  <c:v>27.381160000000001</c:v>
                </c:pt>
                <c:pt idx="3406">
                  <c:v>27.391970000000001</c:v>
                </c:pt>
                <c:pt idx="3407">
                  <c:v>27.40279</c:v>
                </c:pt>
                <c:pt idx="3408">
                  <c:v>27.413609999999998</c:v>
                </c:pt>
                <c:pt idx="3409">
                  <c:v>27.424430000000001</c:v>
                </c:pt>
                <c:pt idx="3410">
                  <c:v>27.43526</c:v>
                </c:pt>
                <c:pt idx="3411">
                  <c:v>27.446090000000002</c:v>
                </c:pt>
                <c:pt idx="3412">
                  <c:v>27.45692</c:v>
                </c:pt>
                <c:pt idx="3413">
                  <c:v>27.467749999999999</c:v>
                </c:pt>
                <c:pt idx="3414">
                  <c:v>27.478580000000001</c:v>
                </c:pt>
                <c:pt idx="3415">
                  <c:v>27.489419999999999</c:v>
                </c:pt>
                <c:pt idx="3416">
                  <c:v>27.500250000000001</c:v>
                </c:pt>
                <c:pt idx="3417">
                  <c:v>27.511089999999999</c:v>
                </c:pt>
                <c:pt idx="3418">
                  <c:v>27.521930000000001</c:v>
                </c:pt>
                <c:pt idx="3419">
                  <c:v>27.532779999999999</c:v>
                </c:pt>
                <c:pt idx="3420">
                  <c:v>27.543620000000001</c:v>
                </c:pt>
                <c:pt idx="3421">
                  <c:v>27.554469999999998</c:v>
                </c:pt>
                <c:pt idx="3422">
                  <c:v>27.56532</c:v>
                </c:pt>
                <c:pt idx="3423">
                  <c:v>27.576180000000001</c:v>
                </c:pt>
                <c:pt idx="3424">
                  <c:v>27.587029999999999</c:v>
                </c:pt>
                <c:pt idx="3425">
                  <c:v>27.59789</c:v>
                </c:pt>
                <c:pt idx="3426">
                  <c:v>27.608750000000001</c:v>
                </c:pt>
                <c:pt idx="3427">
                  <c:v>27.619610000000002</c:v>
                </c:pt>
                <c:pt idx="3428">
                  <c:v>27.630469999999999</c:v>
                </c:pt>
                <c:pt idx="3429">
                  <c:v>27.64134</c:v>
                </c:pt>
                <c:pt idx="3430">
                  <c:v>27.652200000000001</c:v>
                </c:pt>
                <c:pt idx="3431">
                  <c:v>27.663070000000001</c:v>
                </c:pt>
                <c:pt idx="3432">
                  <c:v>27.673950000000001</c:v>
                </c:pt>
                <c:pt idx="3433">
                  <c:v>27.684819999999998</c:v>
                </c:pt>
                <c:pt idx="3434">
                  <c:v>27.695699999999999</c:v>
                </c:pt>
                <c:pt idx="3435">
                  <c:v>27.706579999999999</c:v>
                </c:pt>
                <c:pt idx="3436">
                  <c:v>27.717449999999999</c:v>
                </c:pt>
                <c:pt idx="3437">
                  <c:v>27.728339999999999</c:v>
                </c:pt>
                <c:pt idx="3438">
                  <c:v>27.73922</c:v>
                </c:pt>
                <c:pt idx="3439">
                  <c:v>27.750109999999999</c:v>
                </c:pt>
                <c:pt idx="3440">
                  <c:v>27.760999999999999</c:v>
                </c:pt>
                <c:pt idx="3441">
                  <c:v>27.771889999999999</c:v>
                </c:pt>
                <c:pt idx="3442">
                  <c:v>27.782779999999999</c:v>
                </c:pt>
                <c:pt idx="3443">
                  <c:v>27.793679999999998</c:v>
                </c:pt>
                <c:pt idx="3444">
                  <c:v>27.804569999999998</c:v>
                </c:pt>
                <c:pt idx="3445">
                  <c:v>27.815470000000001</c:v>
                </c:pt>
                <c:pt idx="3446">
                  <c:v>27.82638</c:v>
                </c:pt>
                <c:pt idx="3447">
                  <c:v>27.83728</c:v>
                </c:pt>
                <c:pt idx="3448">
                  <c:v>27.848189999999999</c:v>
                </c:pt>
                <c:pt idx="3449">
                  <c:v>27.859089999999998</c:v>
                </c:pt>
                <c:pt idx="3450">
                  <c:v>27.87</c:v>
                </c:pt>
                <c:pt idx="3451">
                  <c:v>27.88092</c:v>
                </c:pt>
                <c:pt idx="3452">
                  <c:v>27.891829999999999</c:v>
                </c:pt>
                <c:pt idx="3453">
                  <c:v>27.902750000000001</c:v>
                </c:pt>
                <c:pt idx="3454">
                  <c:v>27.91367</c:v>
                </c:pt>
                <c:pt idx="3455">
                  <c:v>27.924589999999998</c:v>
                </c:pt>
                <c:pt idx="3456">
                  <c:v>27.935510000000001</c:v>
                </c:pt>
                <c:pt idx="3457">
                  <c:v>27.946439999999999</c:v>
                </c:pt>
                <c:pt idx="3458">
                  <c:v>27.957360000000001</c:v>
                </c:pt>
                <c:pt idx="3459">
                  <c:v>27.96829</c:v>
                </c:pt>
                <c:pt idx="3460">
                  <c:v>27.979230000000001</c:v>
                </c:pt>
                <c:pt idx="3461">
                  <c:v>27.990159999999999</c:v>
                </c:pt>
                <c:pt idx="3462">
                  <c:v>28.001090000000001</c:v>
                </c:pt>
                <c:pt idx="3463">
                  <c:v>28.012029999999999</c:v>
                </c:pt>
                <c:pt idx="3464">
                  <c:v>28.022970000000001</c:v>
                </c:pt>
                <c:pt idx="3465">
                  <c:v>28.033909999999999</c:v>
                </c:pt>
                <c:pt idx="3466">
                  <c:v>28.04486</c:v>
                </c:pt>
                <c:pt idx="3467">
                  <c:v>28.055810000000001</c:v>
                </c:pt>
                <c:pt idx="3468">
                  <c:v>28.066749999999999</c:v>
                </c:pt>
                <c:pt idx="3469">
                  <c:v>28.07771</c:v>
                </c:pt>
                <c:pt idx="3470">
                  <c:v>28.088660000000001</c:v>
                </c:pt>
                <c:pt idx="3471">
                  <c:v>28.099609999999998</c:v>
                </c:pt>
                <c:pt idx="3472">
                  <c:v>28.110569999999999</c:v>
                </c:pt>
                <c:pt idx="3473">
                  <c:v>28.12153</c:v>
                </c:pt>
                <c:pt idx="3474">
                  <c:v>28.132490000000001</c:v>
                </c:pt>
                <c:pt idx="3475">
                  <c:v>28.143460000000001</c:v>
                </c:pt>
                <c:pt idx="3476">
                  <c:v>28.154419999999998</c:v>
                </c:pt>
                <c:pt idx="3477">
                  <c:v>28.165389999999999</c:v>
                </c:pt>
                <c:pt idx="3478">
                  <c:v>28.176359999999999</c:v>
                </c:pt>
                <c:pt idx="3479">
                  <c:v>28.187329999999999</c:v>
                </c:pt>
                <c:pt idx="3480">
                  <c:v>28.198309999999999</c:v>
                </c:pt>
                <c:pt idx="3481">
                  <c:v>28.20928</c:v>
                </c:pt>
                <c:pt idx="3482">
                  <c:v>28.22026</c:v>
                </c:pt>
                <c:pt idx="3483">
                  <c:v>28.23124</c:v>
                </c:pt>
                <c:pt idx="3484">
                  <c:v>28.24222</c:v>
                </c:pt>
                <c:pt idx="3485">
                  <c:v>28.253209999999999</c:v>
                </c:pt>
                <c:pt idx="3486">
                  <c:v>28.264199999999999</c:v>
                </c:pt>
                <c:pt idx="3487">
                  <c:v>28.275179999999999</c:v>
                </c:pt>
                <c:pt idx="3488">
                  <c:v>28.286180000000002</c:v>
                </c:pt>
                <c:pt idx="3489">
                  <c:v>28.297170000000001</c:v>
                </c:pt>
                <c:pt idx="3490">
                  <c:v>28.30817</c:v>
                </c:pt>
                <c:pt idx="3491">
                  <c:v>28.31916</c:v>
                </c:pt>
                <c:pt idx="3492">
                  <c:v>28.330159999999999</c:v>
                </c:pt>
                <c:pt idx="3493">
                  <c:v>28.341170000000002</c:v>
                </c:pt>
                <c:pt idx="3494">
                  <c:v>28.352170000000001</c:v>
                </c:pt>
                <c:pt idx="3495">
                  <c:v>28.36318</c:v>
                </c:pt>
                <c:pt idx="3496">
                  <c:v>28.374189999999999</c:v>
                </c:pt>
                <c:pt idx="3497">
                  <c:v>28.385190000000001</c:v>
                </c:pt>
                <c:pt idx="3498">
                  <c:v>28.39621</c:v>
                </c:pt>
                <c:pt idx="3499">
                  <c:v>28.407219999999999</c:v>
                </c:pt>
                <c:pt idx="3500">
                  <c:v>28.418240000000001</c:v>
                </c:pt>
                <c:pt idx="3501">
                  <c:v>28.429259999999999</c:v>
                </c:pt>
                <c:pt idx="3502">
                  <c:v>28.440280000000001</c:v>
                </c:pt>
                <c:pt idx="3503">
                  <c:v>28.4513</c:v>
                </c:pt>
                <c:pt idx="3504">
                  <c:v>28.462330000000001</c:v>
                </c:pt>
                <c:pt idx="3505">
                  <c:v>28.47336</c:v>
                </c:pt>
                <c:pt idx="3506">
                  <c:v>28.484390000000001</c:v>
                </c:pt>
                <c:pt idx="3507">
                  <c:v>28.495419999999999</c:v>
                </c:pt>
                <c:pt idx="3508">
                  <c:v>28.506450000000001</c:v>
                </c:pt>
                <c:pt idx="3509">
                  <c:v>28.517489999999999</c:v>
                </c:pt>
                <c:pt idx="3510">
                  <c:v>28.52853</c:v>
                </c:pt>
                <c:pt idx="3511">
                  <c:v>28.539570000000001</c:v>
                </c:pt>
                <c:pt idx="3512">
                  <c:v>28.550609999999999</c:v>
                </c:pt>
                <c:pt idx="3513">
                  <c:v>28.56166</c:v>
                </c:pt>
                <c:pt idx="3514">
                  <c:v>28.572700000000001</c:v>
                </c:pt>
                <c:pt idx="3515">
                  <c:v>28.583749999999998</c:v>
                </c:pt>
                <c:pt idx="3516">
                  <c:v>28.594799999999999</c:v>
                </c:pt>
                <c:pt idx="3517">
                  <c:v>28.60586</c:v>
                </c:pt>
                <c:pt idx="3518">
                  <c:v>28.616910000000001</c:v>
                </c:pt>
                <c:pt idx="3519">
                  <c:v>28.627970000000001</c:v>
                </c:pt>
                <c:pt idx="3520">
                  <c:v>28.639030000000002</c:v>
                </c:pt>
                <c:pt idx="3521">
                  <c:v>28.650089999999999</c:v>
                </c:pt>
                <c:pt idx="3522">
                  <c:v>28.661159999999999</c:v>
                </c:pt>
                <c:pt idx="3523">
                  <c:v>28.672219999999999</c:v>
                </c:pt>
                <c:pt idx="3524">
                  <c:v>28.68329</c:v>
                </c:pt>
                <c:pt idx="3525">
                  <c:v>28.69436</c:v>
                </c:pt>
                <c:pt idx="3526">
                  <c:v>28.70543</c:v>
                </c:pt>
                <c:pt idx="3527">
                  <c:v>28.71651</c:v>
                </c:pt>
                <c:pt idx="3528">
                  <c:v>28.72758</c:v>
                </c:pt>
                <c:pt idx="3529">
                  <c:v>28.738659999999999</c:v>
                </c:pt>
                <c:pt idx="3530">
                  <c:v>28.749739999999999</c:v>
                </c:pt>
                <c:pt idx="3531">
                  <c:v>28.760829999999999</c:v>
                </c:pt>
                <c:pt idx="3532">
                  <c:v>28.771909999999998</c:v>
                </c:pt>
                <c:pt idx="3533">
                  <c:v>28.783000000000001</c:v>
                </c:pt>
                <c:pt idx="3534">
                  <c:v>28.794090000000001</c:v>
                </c:pt>
                <c:pt idx="3535">
                  <c:v>28.80518</c:v>
                </c:pt>
                <c:pt idx="3536">
                  <c:v>28.816279999999999</c:v>
                </c:pt>
                <c:pt idx="3537">
                  <c:v>28.827369999999998</c:v>
                </c:pt>
                <c:pt idx="3538">
                  <c:v>28.838470000000001</c:v>
                </c:pt>
                <c:pt idx="3539">
                  <c:v>28.84957</c:v>
                </c:pt>
                <c:pt idx="3540">
                  <c:v>28.860669999999999</c:v>
                </c:pt>
                <c:pt idx="3541">
                  <c:v>28.871780000000001</c:v>
                </c:pt>
                <c:pt idx="3542">
                  <c:v>28.88288</c:v>
                </c:pt>
                <c:pt idx="3543">
                  <c:v>28.893999999999998</c:v>
                </c:pt>
                <c:pt idx="3544">
                  <c:v>28.905110000000001</c:v>
                </c:pt>
                <c:pt idx="3545">
                  <c:v>28.916219999999999</c:v>
                </c:pt>
                <c:pt idx="3546">
                  <c:v>28.927330000000001</c:v>
                </c:pt>
                <c:pt idx="3547">
                  <c:v>28.93845</c:v>
                </c:pt>
                <c:pt idx="3548">
                  <c:v>28.949570000000001</c:v>
                </c:pt>
                <c:pt idx="3549">
                  <c:v>28.96069</c:v>
                </c:pt>
                <c:pt idx="3550">
                  <c:v>28.971820000000001</c:v>
                </c:pt>
                <c:pt idx="3551">
                  <c:v>28.982939999999999</c:v>
                </c:pt>
                <c:pt idx="3552">
                  <c:v>28.994070000000001</c:v>
                </c:pt>
                <c:pt idx="3553">
                  <c:v>29.005199999999999</c:v>
                </c:pt>
                <c:pt idx="3554">
                  <c:v>29.01633</c:v>
                </c:pt>
                <c:pt idx="3555">
                  <c:v>29.027470000000001</c:v>
                </c:pt>
                <c:pt idx="3556">
                  <c:v>29.038599999999999</c:v>
                </c:pt>
                <c:pt idx="3557">
                  <c:v>29.04974</c:v>
                </c:pt>
                <c:pt idx="3558">
                  <c:v>29.060880000000001</c:v>
                </c:pt>
                <c:pt idx="3559">
                  <c:v>29.072030000000002</c:v>
                </c:pt>
                <c:pt idx="3560">
                  <c:v>29.083169999999999</c:v>
                </c:pt>
                <c:pt idx="3561">
                  <c:v>29.09432</c:v>
                </c:pt>
                <c:pt idx="3562">
                  <c:v>29.10547</c:v>
                </c:pt>
                <c:pt idx="3563">
                  <c:v>29.116620000000001</c:v>
                </c:pt>
                <c:pt idx="3564">
                  <c:v>29.127780000000001</c:v>
                </c:pt>
                <c:pt idx="3565">
                  <c:v>29.138929999999998</c:v>
                </c:pt>
                <c:pt idx="3566">
                  <c:v>29.150089999999999</c:v>
                </c:pt>
                <c:pt idx="3567">
                  <c:v>29.161249999999999</c:v>
                </c:pt>
                <c:pt idx="3568">
                  <c:v>29.172409999999999</c:v>
                </c:pt>
                <c:pt idx="3569">
                  <c:v>29.18357</c:v>
                </c:pt>
                <c:pt idx="3570">
                  <c:v>29.194739999999999</c:v>
                </c:pt>
                <c:pt idx="3571">
                  <c:v>29.205909999999999</c:v>
                </c:pt>
                <c:pt idx="3572">
                  <c:v>29.217079999999999</c:v>
                </c:pt>
                <c:pt idx="3573">
                  <c:v>29.228249999999999</c:v>
                </c:pt>
                <c:pt idx="3574">
                  <c:v>29.239429999999999</c:v>
                </c:pt>
                <c:pt idx="3575">
                  <c:v>29.250610000000002</c:v>
                </c:pt>
                <c:pt idx="3576">
                  <c:v>29.261790000000001</c:v>
                </c:pt>
                <c:pt idx="3577">
                  <c:v>29.272970000000001</c:v>
                </c:pt>
                <c:pt idx="3578">
                  <c:v>29.28415</c:v>
                </c:pt>
                <c:pt idx="3579">
                  <c:v>29.295339999999999</c:v>
                </c:pt>
                <c:pt idx="3580">
                  <c:v>29.306519999999999</c:v>
                </c:pt>
                <c:pt idx="3581">
                  <c:v>29.317710000000002</c:v>
                </c:pt>
                <c:pt idx="3582">
                  <c:v>29.32891</c:v>
                </c:pt>
                <c:pt idx="3583">
                  <c:v>29.3401</c:v>
                </c:pt>
                <c:pt idx="3584">
                  <c:v>29.351299999999998</c:v>
                </c:pt>
                <c:pt idx="3585">
                  <c:v>29.362500000000001</c:v>
                </c:pt>
                <c:pt idx="3586">
                  <c:v>29.373699999999999</c:v>
                </c:pt>
                <c:pt idx="3587">
                  <c:v>29.384899999999998</c:v>
                </c:pt>
                <c:pt idx="3588">
                  <c:v>29.396100000000001</c:v>
                </c:pt>
                <c:pt idx="3589">
                  <c:v>29.407309999999999</c:v>
                </c:pt>
                <c:pt idx="3590">
                  <c:v>29.418520000000001</c:v>
                </c:pt>
                <c:pt idx="3591">
                  <c:v>29.429729999999999</c:v>
                </c:pt>
                <c:pt idx="3592">
                  <c:v>29.440950000000001</c:v>
                </c:pt>
                <c:pt idx="3593">
                  <c:v>29.452159999999999</c:v>
                </c:pt>
                <c:pt idx="3594">
                  <c:v>29.463380000000001</c:v>
                </c:pt>
                <c:pt idx="3595">
                  <c:v>29.474599999999999</c:v>
                </c:pt>
                <c:pt idx="3596">
                  <c:v>29.48582</c:v>
                </c:pt>
                <c:pt idx="3597">
                  <c:v>29.497050000000002</c:v>
                </c:pt>
                <c:pt idx="3598">
                  <c:v>29.50827</c:v>
                </c:pt>
                <c:pt idx="3599">
                  <c:v>29.519500000000001</c:v>
                </c:pt>
                <c:pt idx="3600">
                  <c:v>29.530729999999998</c:v>
                </c:pt>
                <c:pt idx="3601">
                  <c:v>29.541969999999999</c:v>
                </c:pt>
                <c:pt idx="3602">
                  <c:v>29.5532</c:v>
                </c:pt>
                <c:pt idx="3603">
                  <c:v>29.564440000000001</c:v>
                </c:pt>
                <c:pt idx="3604">
                  <c:v>29.575679999999998</c:v>
                </c:pt>
                <c:pt idx="3605">
                  <c:v>29.586919999999999</c:v>
                </c:pt>
                <c:pt idx="3606">
                  <c:v>29.59816</c:v>
                </c:pt>
                <c:pt idx="3607">
                  <c:v>29.60941</c:v>
                </c:pt>
                <c:pt idx="3608">
                  <c:v>29.620660000000001</c:v>
                </c:pt>
                <c:pt idx="3609">
                  <c:v>29.631900000000002</c:v>
                </c:pt>
                <c:pt idx="3610">
                  <c:v>29.643160000000002</c:v>
                </c:pt>
                <c:pt idx="3611">
                  <c:v>29.654409999999999</c:v>
                </c:pt>
                <c:pt idx="3612">
                  <c:v>29.665669999999999</c:v>
                </c:pt>
                <c:pt idx="3613">
                  <c:v>29.676929999999999</c:v>
                </c:pt>
                <c:pt idx="3614">
                  <c:v>29.688189999999999</c:v>
                </c:pt>
                <c:pt idx="3615">
                  <c:v>29.699449999999999</c:v>
                </c:pt>
                <c:pt idx="3616">
                  <c:v>29.710709999999999</c:v>
                </c:pt>
                <c:pt idx="3617">
                  <c:v>29.721979999999999</c:v>
                </c:pt>
                <c:pt idx="3618">
                  <c:v>29.733250000000002</c:v>
                </c:pt>
                <c:pt idx="3619">
                  <c:v>29.744520000000001</c:v>
                </c:pt>
                <c:pt idx="3620">
                  <c:v>29.755790000000001</c:v>
                </c:pt>
                <c:pt idx="3621">
                  <c:v>29.76707</c:v>
                </c:pt>
                <c:pt idx="3622">
                  <c:v>29.77835</c:v>
                </c:pt>
                <c:pt idx="3623">
                  <c:v>29.789629999999999</c:v>
                </c:pt>
                <c:pt idx="3624">
                  <c:v>29.800909999999998</c:v>
                </c:pt>
                <c:pt idx="3625">
                  <c:v>29.812190000000001</c:v>
                </c:pt>
                <c:pt idx="3626">
                  <c:v>29.82348</c:v>
                </c:pt>
                <c:pt idx="3627">
                  <c:v>29.834769999999999</c:v>
                </c:pt>
                <c:pt idx="3628">
                  <c:v>29.846060000000001</c:v>
                </c:pt>
                <c:pt idx="3629">
                  <c:v>29.85735</c:v>
                </c:pt>
                <c:pt idx="3630">
                  <c:v>29.868639999999999</c:v>
                </c:pt>
                <c:pt idx="3631">
                  <c:v>29.879940000000001</c:v>
                </c:pt>
                <c:pt idx="3632">
                  <c:v>29.89124</c:v>
                </c:pt>
                <c:pt idx="3633">
                  <c:v>29.902539999999998</c:v>
                </c:pt>
                <c:pt idx="3634">
                  <c:v>29.91385</c:v>
                </c:pt>
                <c:pt idx="3635">
                  <c:v>29.925149999999999</c:v>
                </c:pt>
                <c:pt idx="3636">
                  <c:v>29.93646</c:v>
                </c:pt>
                <c:pt idx="3637">
                  <c:v>29.947769999999998</c:v>
                </c:pt>
                <c:pt idx="3638">
                  <c:v>29.95908</c:v>
                </c:pt>
                <c:pt idx="3639">
                  <c:v>29.970389999999998</c:v>
                </c:pt>
                <c:pt idx="3640">
                  <c:v>29.98171</c:v>
                </c:pt>
                <c:pt idx="3641">
                  <c:v>29.993030000000001</c:v>
                </c:pt>
                <c:pt idx="3642">
                  <c:v>30.004349999999999</c:v>
                </c:pt>
                <c:pt idx="3643">
                  <c:v>30.01567</c:v>
                </c:pt>
                <c:pt idx="3644">
                  <c:v>30.026990000000001</c:v>
                </c:pt>
                <c:pt idx="3645">
                  <c:v>30.038319999999999</c:v>
                </c:pt>
                <c:pt idx="3646">
                  <c:v>30.04965</c:v>
                </c:pt>
                <c:pt idx="3647">
                  <c:v>30.060980000000001</c:v>
                </c:pt>
                <c:pt idx="3648">
                  <c:v>30.072320000000001</c:v>
                </c:pt>
                <c:pt idx="3649">
                  <c:v>30.083649999999999</c:v>
                </c:pt>
                <c:pt idx="3650">
                  <c:v>30.094989999999999</c:v>
                </c:pt>
                <c:pt idx="3651">
                  <c:v>30.10633</c:v>
                </c:pt>
                <c:pt idx="3652">
                  <c:v>30.11767</c:v>
                </c:pt>
                <c:pt idx="3653">
                  <c:v>30.129010000000001</c:v>
                </c:pt>
                <c:pt idx="3654">
                  <c:v>30.140360000000001</c:v>
                </c:pt>
                <c:pt idx="3655">
                  <c:v>30.151710000000001</c:v>
                </c:pt>
                <c:pt idx="3656">
                  <c:v>30.163060000000002</c:v>
                </c:pt>
                <c:pt idx="3657">
                  <c:v>30.174410000000002</c:v>
                </c:pt>
                <c:pt idx="3658">
                  <c:v>30.185759999999998</c:v>
                </c:pt>
                <c:pt idx="3659">
                  <c:v>30.197120000000002</c:v>
                </c:pt>
                <c:pt idx="3660">
                  <c:v>30.208480000000002</c:v>
                </c:pt>
                <c:pt idx="3661">
                  <c:v>30.219840000000001</c:v>
                </c:pt>
                <c:pt idx="3662">
                  <c:v>30.231200000000001</c:v>
                </c:pt>
                <c:pt idx="3663">
                  <c:v>30.242570000000001</c:v>
                </c:pt>
                <c:pt idx="3664">
                  <c:v>30.25394</c:v>
                </c:pt>
                <c:pt idx="3665">
                  <c:v>30.265309999999999</c:v>
                </c:pt>
                <c:pt idx="3666">
                  <c:v>30.276679999999999</c:v>
                </c:pt>
                <c:pt idx="3667">
                  <c:v>30.288049999999998</c:v>
                </c:pt>
                <c:pt idx="3668">
                  <c:v>30.299430000000001</c:v>
                </c:pt>
                <c:pt idx="3669">
                  <c:v>30.31081</c:v>
                </c:pt>
                <c:pt idx="3670">
                  <c:v>30.322189999999999</c:v>
                </c:pt>
                <c:pt idx="3671">
                  <c:v>30.333570000000002</c:v>
                </c:pt>
                <c:pt idx="3672">
                  <c:v>30.344950000000001</c:v>
                </c:pt>
                <c:pt idx="3673">
                  <c:v>30.356339999999999</c:v>
                </c:pt>
                <c:pt idx="3674">
                  <c:v>30.367730000000002</c:v>
                </c:pt>
                <c:pt idx="3675">
                  <c:v>30.37912</c:v>
                </c:pt>
                <c:pt idx="3676">
                  <c:v>30.390509999999999</c:v>
                </c:pt>
                <c:pt idx="3677">
                  <c:v>30.401910000000001</c:v>
                </c:pt>
                <c:pt idx="3678">
                  <c:v>30.4133</c:v>
                </c:pt>
                <c:pt idx="3679">
                  <c:v>30.424700000000001</c:v>
                </c:pt>
                <c:pt idx="3680">
                  <c:v>30.4361</c:v>
                </c:pt>
                <c:pt idx="3681">
                  <c:v>30.447510000000001</c:v>
                </c:pt>
                <c:pt idx="3682">
                  <c:v>30.458909999999999</c:v>
                </c:pt>
                <c:pt idx="3683">
                  <c:v>30.470320000000001</c:v>
                </c:pt>
                <c:pt idx="3684">
                  <c:v>30.481729999999999</c:v>
                </c:pt>
                <c:pt idx="3685">
                  <c:v>30.49314</c:v>
                </c:pt>
                <c:pt idx="3686">
                  <c:v>30.504560000000001</c:v>
                </c:pt>
                <c:pt idx="3687">
                  <c:v>30.515979999999999</c:v>
                </c:pt>
                <c:pt idx="3688">
                  <c:v>30.52739</c:v>
                </c:pt>
                <c:pt idx="3689">
                  <c:v>30.538810000000002</c:v>
                </c:pt>
                <c:pt idx="3690">
                  <c:v>30.550239999999999</c:v>
                </c:pt>
                <c:pt idx="3691">
                  <c:v>30.56166</c:v>
                </c:pt>
                <c:pt idx="3692">
                  <c:v>30.573090000000001</c:v>
                </c:pt>
                <c:pt idx="3693">
                  <c:v>30.584520000000001</c:v>
                </c:pt>
                <c:pt idx="3694">
                  <c:v>30.595949999999998</c:v>
                </c:pt>
                <c:pt idx="3695">
                  <c:v>30.607379999999999</c:v>
                </c:pt>
                <c:pt idx="3696">
                  <c:v>30.618819999999999</c:v>
                </c:pt>
                <c:pt idx="3697">
                  <c:v>30.63026</c:v>
                </c:pt>
                <c:pt idx="3698">
                  <c:v>30.6417</c:v>
                </c:pt>
                <c:pt idx="3699">
                  <c:v>30.65314</c:v>
                </c:pt>
                <c:pt idx="3700">
                  <c:v>30.664580000000001</c:v>
                </c:pt>
                <c:pt idx="3701">
                  <c:v>30.676030000000001</c:v>
                </c:pt>
                <c:pt idx="3702">
                  <c:v>30.687480000000001</c:v>
                </c:pt>
                <c:pt idx="3703">
                  <c:v>30.698930000000001</c:v>
                </c:pt>
                <c:pt idx="3704">
                  <c:v>30.710380000000001</c:v>
                </c:pt>
                <c:pt idx="3705">
                  <c:v>30.72184</c:v>
                </c:pt>
                <c:pt idx="3706">
                  <c:v>30.73329</c:v>
                </c:pt>
                <c:pt idx="3707">
                  <c:v>30.74475</c:v>
                </c:pt>
                <c:pt idx="3708">
                  <c:v>30.756209999999999</c:v>
                </c:pt>
                <c:pt idx="3709">
                  <c:v>30.767679999999999</c:v>
                </c:pt>
                <c:pt idx="3710">
                  <c:v>30.779140000000002</c:v>
                </c:pt>
                <c:pt idx="3711">
                  <c:v>30.790610000000001</c:v>
                </c:pt>
                <c:pt idx="3712">
                  <c:v>30.80208</c:v>
                </c:pt>
                <c:pt idx="3713">
                  <c:v>30.813549999999999</c:v>
                </c:pt>
                <c:pt idx="3714">
                  <c:v>30.825030000000002</c:v>
                </c:pt>
                <c:pt idx="3715">
                  <c:v>30.836500000000001</c:v>
                </c:pt>
                <c:pt idx="3716">
                  <c:v>30.84798</c:v>
                </c:pt>
                <c:pt idx="3717">
                  <c:v>30.859459999999999</c:v>
                </c:pt>
                <c:pt idx="3718">
                  <c:v>30.870940000000001</c:v>
                </c:pt>
                <c:pt idx="3719">
                  <c:v>30.882429999999999</c:v>
                </c:pt>
                <c:pt idx="3720">
                  <c:v>30.893920000000001</c:v>
                </c:pt>
                <c:pt idx="3721">
                  <c:v>30.90541</c:v>
                </c:pt>
                <c:pt idx="3722">
                  <c:v>30.916899999999998</c:v>
                </c:pt>
                <c:pt idx="3723">
                  <c:v>30.92839</c:v>
                </c:pt>
                <c:pt idx="3724">
                  <c:v>30.939889999999998</c:v>
                </c:pt>
                <c:pt idx="3725">
                  <c:v>30.95138</c:v>
                </c:pt>
                <c:pt idx="3726">
                  <c:v>30.962879999999998</c:v>
                </c:pt>
                <c:pt idx="3727">
                  <c:v>30.97439</c:v>
                </c:pt>
                <c:pt idx="3728">
                  <c:v>30.985890000000001</c:v>
                </c:pt>
                <c:pt idx="3729">
                  <c:v>30.997399999999999</c:v>
                </c:pt>
                <c:pt idx="3730">
                  <c:v>31.008900000000001</c:v>
                </c:pt>
                <c:pt idx="3731">
                  <c:v>31.020409999999998</c:v>
                </c:pt>
                <c:pt idx="3732">
                  <c:v>31.031929999999999</c:v>
                </c:pt>
                <c:pt idx="3733">
                  <c:v>31.04344</c:v>
                </c:pt>
                <c:pt idx="3734">
                  <c:v>31.054960000000001</c:v>
                </c:pt>
                <c:pt idx="3735">
                  <c:v>31.066479999999999</c:v>
                </c:pt>
                <c:pt idx="3736">
                  <c:v>31.077999999999999</c:v>
                </c:pt>
                <c:pt idx="3737">
                  <c:v>31.08952</c:v>
                </c:pt>
                <c:pt idx="3738">
                  <c:v>31.101050000000001</c:v>
                </c:pt>
                <c:pt idx="3739">
                  <c:v>31.112580000000001</c:v>
                </c:pt>
                <c:pt idx="3740">
                  <c:v>31.124110000000002</c:v>
                </c:pt>
                <c:pt idx="3741">
                  <c:v>31.135639999999999</c:v>
                </c:pt>
                <c:pt idx="3742">
                  <c:v>31.147169999999999</c:v>
                </c:pt>
                <c:pt idx="3743">
                  <c:v>31.158709999999999</c:v>
                </c:pt>
                <c:pt idx="3744">
                  <c:v>31.17024</c:v>
                </c:pt>
                <c:pt idx="3745">
                  <c:v>31.181789999999999</c:v>
                </c:pt>
                <c:pt idx="3746">
                  <c:v>31.19333</c:v>
                </c:pt>
                <c:pt idx="3747">
                  <c:v>31.20487</c:v>
                </c:pt>
                <c:pt idx="3748">
                  <c:v>31.216419999999999</c:v>
                </c:pt>
                <c:pt idx="3749">
                  <c:v>31.227969999999999</c:v>
                </c:pt>
                <c:pt idx="3750">
                  <c:v>31.239519999999999</c:v>
                </c:pt>
                <c:pt idx="3751">
                  <c:v>31.251069999999999</c:v>
                </c:pt>
                <c:pt idx="3752">
                  <c:v>31.262630000000001</c:v>
                </c:pt>
                <c:pt idx="3753">
                  <c:v>31.274190000000001</c:v>
                </c:pt>
                <c:pt idx="3754">
                  <c:v>31.285740000000001</c:v>
                </c:pt>
                <c:pt idx="3755">
                  <c:v>31.29731</c:v>
                </c:pt>
                <c:pt idx="3756">
                  <c:v>31.308869999999999</c:v>
                </c:pt>
                <c:pt idx="3757">
                  <c:v>31.320440000000001</c:v>
                </c:pt>
                <c:pt idx="3758">
                  <c:v>31.332000000000001</c:v>
                </c:pt>
                <c:pt idx="3759">
                  <c:v>31.34357</c:v>
                </c:pt>
                <c:pt idx="3760">
                  <c:v>31.355149999999998</c:v>
                </c:pt>
                <c:pt idx="3761">
                  <c:v>31.366720000000001</c:v>
                </c:pt>
                <c:pt idx="3762">
                  <c:v>31.378299999999999</c:v>
                </c:pt>
                <c:pt idx="3763">
                  <c:v>31.389880000000002</c:v>
                </c:pt>
                <c:pt idx="3764">
                  <c:v>31.40146</c:v>
                </c:pt>
                <c:pt idx="3765">
                  <c:v>31.413039999999999</c:v>
                </c:pt>
                <c:pt idx="3766">
                  <c:v>31.424630000000001</c:v>
                </c:pt>
                <c:pt idx="3767">
                  <c:v>31.436209999999999</c:v>
                </c:pt>
                <c:pt idx="3768">
                  <c:v>31.447800000000001</c:v>
                </c:pt>
                <c:pt idx="3769">
                  <c:v>31.459389999999999</c:v>
                </c:pt>
                <c:pt idx="3770">
                  <c:v>31.47099</c:v>
                </c:pt>
                <c:pt idx="3771">
                  <c:v>31.482579999999999</c:v>
                </c:pt>
                <c:pt idx="3772">
                  <c:v>31.49418</c:v>
                </c:pt>
                <c:pt idx="3773">
                  <c:v>31.505780000000001</c:v>
                </c:pt>
                <c:pt idx="3774">
                  <c:v>31.517389999999999</c:v>
                </c:pt>
                <c:pt idx="3775">
                  <c:v>31.52899</c:v>
                </c:pt>
                <c:pt idx="3776">
                  <c:v>31.540600000000001</c:v>
                </c:pt>
                <c:pt idx="3777">
                  <c:v>31.552199999999999</c:v>
                </c:pt>
                <c:pt idx="3778">
                  <c:v>31.56382</c:v>
                </c:pt>
                <c:pt idx="3779">
                  <c:v>31.575430000000001</c:v>
                </c:pt>
                <c:pt idx="3780">
                  <c:v>31.587039999999998</c:v>
                </c:pt>
                <c:pt idx="3781">
                  <c:v>31.598659999999999</c:v>
                </c:pt>
                <c:pt idx="3782">
                  <c:v>31.610279999999999</c:v>
                </c:pt>
                <c:pt idx="3783">
                  <c:v>31.6219</c:v>
                </c:pt>
                <c:pt idx="3784">
                  <c:v>31.63353</c:v>
                </c:pt>
                <c:pt idx="3785">
                  <c:v>31.645150000000001</c:v>
                </c:pt>
                <c:pt idx="3786">
                  <c:v>31.656780000000001</c:v>
                </c:pt>
                <c:pt idx="3787">
                  <c:v>31.668410000000002</c:v>
                </c:pt>
                <c:pt idx="3788">
                  <c:v>31.680040000000002</c:v>
                </c:pt>
                <c:pt idx="3789">
                  <c:v>31.691680000000002</c:v>
                </c:pt>
                <c:pt idx="3790">
                  <c:v>31.703309999999998</c:v>
                </c:pt>
                <c:pt idx="3791">
                  <c:v>31.714950000000002</c:v>
                </c:pt>
                <c:pt idx="3792">
                  <c:v>31.726590000000002</c:v>
                </c:pt>
                <c:pt idx="3793">
                  <c:v>31.738230000000001</c:v>
                </c:pt>
                <c:pt idx="3794">
                  <c:v>31.749880000000001</c:v>
                </c:pt>
                <c:pt idx="3795">
                  <c:v>31.76153</c:v>
                </c:pt>
                <c:pt idx="3796">
                  <c:v>31.77318</c:v>
                </c:pt>
                <c:pt idx="3797">
                  <c:v>31.784829999999999</c:v>
                </c:pt>
                <c:pt idx="3798">
                  <c:v>31.796479999999999</c:v>
                </c:pt>
                <c:pt idx="3799">
                  <c:v>31.808140000000002</c:v>
                </c:pt>
                <c:pt idx="3800">
                  <c:v>31.819790000000001</c:v>
                </c:pt>
                <c:pt idx="3801">
                  <c:v>31.83146</c:v>
                </c:pt>
                <c:pt idx="3802">
                  <c:v>31.843119999999999</c:v>
                </c:pt>
                <c:pt idx="3803">
                  <c:v>31.854780000000002</c:v>
                </c:pt>
                <c:pt idx="3804">
                  <c:v>31.86645</c:v>
                </c:pt>
                <c:pt idx="3805">
                  <c:v>31.87811</c:v>
                </c:pt>
                <c:pt idx="3806">
                  <c:v>31.889790000000001</c:v>
                </c:pt>
                <c:pt idx="3807">
                  <c:v>31.90146</c:v>
                </c:pt>
                <c:pt idx="3808">
                  <c:v>31.913129999999999</c:v>
                </c:pt>
                <c:pt idx="3809">
                  <c:v>31.924810000000001</c:v>
                </c:pt>
                <c:pt idx="3810">
                  <c:v>31.936489999999999</c:v>
                </c:pt>
                <c:pt idx="3811">
                  <c:v>31.948170000000001</c:v>
                </c:pt>
                <c:pt idx="3812">
                  <c:v>31.959849999999999</c:v>
                </c:pt>
                <c:pt idx="3813">
                  <c:v>31.971540000000001</c:v>
                </c:pt>
                <c:pt idx="3814">
                  <c:v>31.983229999999999</c:v>
                </c:pt>
                <c:pt idx="3815">
                  <c:v>31.99492</c:v>
                </c:pt>
                <c:pt idx="3816">
                  <c:v>32.006610000000002</c:v>
                </c:pt>
                <c:pt idx="3817">
                  <c:v>32.018300000000004</c:v>
                </c:pt>
                <c:pt idx="3818">
                  <c:v>32.03</c:v>
                </c:pt>
                <c:pt idx="3819">
                  <c:v>32.041699999999999</c:v>
                </c:pt>
                <c:pt idx="3820">
                  <c:v>32.053400000000003</c:v>
                </c:pt>
                <c:pt idx="3821">
                  <c:v>32.065100000000001</c:v>
                </c:pt>
                <c:pt idx="3822">
                  <c:v>32.076810000000002</c:v>
                </c:pt>
                <c:pt idx="3823">
                  <c:v>32.088509999999999</c:v>
                </c:pt>
                <c:pt idx="3824">
                  <c:v>32.10022</c:v>
                </c:pt>
                <c:pt idx="3825">
                  <c:v>32.111930000000001</c:v>
                </c:pt>
                <c:pt idx="3826">
                  <c:v>32.123649999999998</c:v>
                </c:pt>
                <c:pt idx="3827">
                  <c:v>32.135359999999999</c:v>
                </c:pt>
                <c:pt idx="3828">
                  <c:v>32.147080000000003</c:v>
                </c:pt>
                <c:pt idx="3829">
                  <c:v>32.158799999999999</c:v>
                </c:pt>
                <c:pt idx="3830">
                  <c:v>32.170520000000003</c:v>
                </c:pt>
                <c:pt idx="3831">
                  <c:v>32.182250000000003</c:v>
                </c:pt>
                <c:pt idx="3832">
                  <c:v>32.19397</c:v>
                </c:pt>
                <c:pt idx="3833">
                  <c:v>32.2057</c:v>
                </c:pt>
                <c:pt idx="3834">
                  <c:v>32.21743</c:v>
                </c:pt>
                <c:pt idx="3835">
                  <c:v>32.22916</c:v>
                </c:pt>
                <c:pt idx="3836">
                  <c:v>32.240900000000003</c:v>
                </c:pt>
                <c:pt idx="3837">
                  <c:v>32.25264</c:v>
                </c:pt>
                <c:pt idx="3838">
                  <c:v>32.26437</c:v>
                </c:pt>
                <c:pt idx="3839">
                  <c:v>32.276119999999999</c:v>
                </c:pt>
                <c:pt idx="3840">
                  <c:v>32.287860000000002</c:v>
                </c:pt>
                <c:pt idx="3841">
                  <c:v>32.299610000000001</c:v>
                </c:pt>
                <c:pt idx="3842">
                  <c:v>32.311349999999997</c:v>
                </c:pt>
                <c:pt idx="3843">
                  <c:v>32.323099999999997</c:v>
                </c:pt>
                <c:pt idx="3844">
                  <c:v>32.334850000000003</c:v>
                </c:pt>
                <c:pt idx="3845">
                  <c:v>32.346609999999998</c:v>
                </c:pt>
                <c:pt idx="3846">
                  <c:v>32.358359999999998</c:v>
                </c:pt>
                <c:pt idx="3847">
                  <c:v>32.37012</c:v>
                </c:pt>
                <c:pt idx="3848">
                  <c:v>32.381880000000002</c:v>
                </c:pt>
                <c:pt idx="3849">
                  <c:v>32.393650000000001</c:v>
                </c:pt>
                <c:pt idx="3850">
                  <c:v>32.405410000000003</c:v>
                </c:pt>
                <c:pt idx="3851">
                  <c:v>32.417180000000002</c:v>
                </c:pt>
                <c:pt idx="3852">
                  <c:v>32.428939999999997</c:v>
                </c:pt>
                <c:pt idx="3853">
                  <c:v>32.440719999999999</c:v>
                </c:pt>
                <c:pt idx="3854">
                  <c:v>32.452489999999997</c:v>
                </c:pt>
                <c:pt idx="3855">
                  <c:v>32.464260000000003</c:v>
                </c:pt>
                <c:pt idx="3856">
                  <c:v>32.476039999999998</c:v>
                </c:pt>
                <c:pt idx="3857">
                  <c:v>32.487819999999999</c:v>
                </c:pt>
                <c:pt idx="3858">
                  <c:v>32.499600000000001</c:v>
                </c:pt>
                <c:pt idx="3859">
                  <c:v>32.511389999999999</c:v>
                </c:pt>
                <c:pt idx="3860">
                  <c:v>32.52317</c:v>
                </c:pt>
                <c:pt idx="3861">
                  <c:v>32.534959999999998</c:v>
                </c:pt>
                <c:pt idx="3862">
                  <c:v>32.546750000000003</c:v>
                </c:pt>
                <c:pt idx="3863">
                  <c:v>32.558540000000001</c:v>
                </c:pt>
                <c:pt idx="3864">
                  <c:v>32.570340000000002</c:v>
                </c:pt>
                <c:pt idx="3865">
                  <c:v>32.582129999999999</c:v>
                </c:pt>
                <c:pt idx="3866">
                  <c:v>32.59393</c:v>
                </c:pt>
                <c:pt idx="3867">
                  <c:v>32.605739999999997</c:v>
                </c:pt>
                <c:pt idx="3868">
                  <c:v>32.617539999999998</c:v>
                </c:pt>
                <c:pt idx="3869">
                  <c:v>32.629339999999999</c:v>
                </c:pt>
                <c:pt idx="3870">
                  <c:v>32.641150000000003</c:v>
                </c:pt>
                <c:pt idx="3871">
                  <c:v>32.65296</c:v>
                </c:pt>
                <c:pt idx="3872">
                  <c:v>32.664769999999997</c:v>
                </c:pt>
                <c:pt idx="3873">
                  <c:v>32.676589999999997</c:v>
                </c:pt>
                <c:pt idx="3874">
                  <c:v>32.688400000000001</c:v>
                </c:pt>
                <c:pt idx="3875">
                  <c:v>32.700220000000002</c:v>
                </c:pt>
                <c:pt idx="3876">
                  <c:v>32.712040000000002</c:v>
                </c:pt>
                <c:pt idx="3877">
                  <c:v>32.723860000000002</c:v>
                </c:pt>
                <c:pt idx="3878">
                  <c:v>32.735689999999998</c:v>
                </c:pt>
                <c:pt idx="3879">
                  <c:v>32.747509999999998</c:v>
                </c:pt>
                <c:pt idx="3880">
                  <c:v>32.759340000000002</c:v>
                </c:pt>
                <c:pt idx="3881">
                  <c:v>32.771169999999998</c:v>
                </c:pt>
                <c:pt idx="3882">
                  <c:v>32.783000000000001</c:v>
                </c:pt>
                <c:pt idx="3883">
                  <c:v>32.794840000000001</c:v>
                </c:pt>
                <c:pt idx="3884">
                  <c:v>32.80668</c:v>
                </c:pt>
                <c:pt idx="3885">
                  <c:v>32.818519999999999</c:v>
                </c:pt>
                <c:pt idx="3886">
                  <c:v>32.830359999999999</c:v>
                </c:pt>
                <c:pt idx="3887">
                  <c:v>32.842199999999998</c:v>
                </c:pt>
                <c:pt idx="3888">
                  <c:v>32.854050000000001</c:v>
                </c:pt>
                <c:pt idx="3889">
                  <c:v>32.86589</c:v>
                </c:pt>
                <c:pt idx="3890">
                  <c:v>32.877749999999999</c:v>
                </c:pt>
                <c:pt idx="3891">
                  <c:v>32.889600000000002</c:v>
                </c:pt>
                <c:pt idx="3892">
                  <c:v>32.901449999999997</c:v>
                </c:pt>
                <c:pt idx="3893">
                  <c:v>32.913310000000003</c:v>
                </c:pt>
                <c:pt idx="3894">
                  <c:v>32.925170000000001</c:v>
                </c:pt>
                <c:pt idx="3895">
                  <c:v>32.93703</c:v>
                </c:pt>
                <c:pt idx="3896">
                  <c:v>32.948889999999999</c:v>
                </c:pt>
                <c:pt idx="3897">
                  <c:v>32.960760000000001</c:v>
                </c:pt>
                <c:pt idx="3898">
                  <c:v>32.972619999999999</c:v>
                </c:pt>
                <c:pt idx="3899">
                  <c:v>32.984490000000001</c:v>
                </c:pt>
                <c:pt idx="3900">
                  <c:v>32.996360000000003</c:v>
                </c:pt>
                <c:pt idx="3901">
                  <c:v>33.008240000000001</c:v>
                </c:pt>
                <c:pt idx="3902">
                  <c:v>33.020110000000003</c:v>
                </c:pt>
                <c:pt idx="3903">
                  <c:v>33.03199</c:v>
                </c:pt>
                <c:pt idx="3904">
                  <c:v>33.043869999999998</c:v>
                </c:pt>
                <c:pt idx="3905">
                  <c:v>33.055750000000003</c:v>
                </c:pt>
                <c:pt idx="3906">
                  <c:v>33.067639999999997</c:v>
                </c:pt>
                <c:pt idx="3907">
                  <c:v>33.079520000000002</c:v>
                </c:pt>
                <c:pt idx="3908">
                  <c:v>33.091410000000003</c:v>
                </c:pt>
                <c:pt idx="3909">
                  <c:v>33.103299999999997</c:v>
                </c:pt>
                <c:pt idx="3910">
                  <c:v>33.115200000000002</c:v>
                </c:pt>
                <c:pt idx="3911">
                  <c:v>33.127090000000003</c:v>
                </c:pt>
                <c:pt idx="3912">
                  <c:v>33.13899</c:v>
                </c:pt>
                <c:pt idx="3913">
                  <c:v>33.150889999999997</c:v>
                </c:pt>
                <c:pt idx="3914">
                  <c:v>33.162790000000001</c:v>
                </c:pt>
                <c:pt idx="3915">
                  <c:v>33.174689999999998</c:v>
                </c:pt>
                <c:pt idx="3916">
                  <c:v>33.186599999999999</c:v>
                </c:pt>
                <c:pt idx="3917">
                  <c:v>33.198509999999999</c:v>
                </c:pt>
                <c:pt idx="3918">
                  <c:v>33.210410000000003</c:v>
                </c:pt>
                <c:pt idx="3919">
                  <c:v>33.222329999999999</c:v>
                </c:pt>
                <c:pt idx="3920">
                  <c:v>33.23424</c:v>
                </c:pt>
                <c:pt idx="3921">
                  <c:v>33.246160000000003</c:v>
                </c:pt>
                <c:pt idx="3922">
                  <c:v>33.25808</c:v>
                </c:pt>
                <c:pt idx="3923">
                  <c:v>33.270000000000003</c:v>
                </c:pt>
                <c:pt idx="3924">
                  <c:v>33.28192</c:v>
                </c:pt>
                <c:pt idx="3925">
                  <c:v>33.293849999999999</c:v>
                </c:pt>
                <c:pt idx="3926">
                  <c:v>33.305770000000003</c:v>
                </c:pt>
                <c:pt idx="3927">
                  <c:v>33.317700000000002</c:v>
                </c:pt>
                <c:pt idx="3928">
                  <c:v>33.329630000000002</c:v>
                </c:pt>
                <c:pt idx="3929">
                  <c:v>33.341560000000001</c:v>
                </c:pt>
                <c:pt idx="3930">
                  <c:v>33.353499999999997</c:v>
                </c:pt>
                <c:pt idx="3931">
                  <c:v>33.36544</c:v>
                </c:pt>
                <c:pt idx="3932">
                  <c:v>33.377380000000002</c:v>
                </c:pt>
                <c:pt idx="3933">
                  <c:v>33.389319999999998</c:v>
                </c:pt>
                <c:pt idx="3934">
                  <c:v>33.401260000000001</c:v>
                </c:pt>
                <c:pt idx="3935">
                  <c:v>33.413209999999999</c:v>
                </c:pt>
                <c:pt idx="3936">
                  <c:v>33.425159999999998</c:v>
                </c:pt>
                <c:pt idx="3937">
                  <c:v>33.437109999999997</c:v>
                </c:pt>
                <c:pt idx="3938">
                  <c:v>33.449060000000003</c:v>
                </c:pt>
                <c:pt idx="3939">
                  <c:v>33.461019999999998</c:v>
                </c:pt>
                <c:pt idx="3940">
                  <c:v>33.472969999999997</c:v>
                </c:pt>
                <c:pt idx="3941">
                  <c:v>33.484929999999999</c:v>
                </c:pt>
                <c:pt idx="3942">
                  <c:v>33.49689</c:v>
                </c:pt>
                <c:pt idx="3943">
                  <c:v>33.508859999999999</c:v>
                </c:pt>
                <c:pt idx="3944">
                  <c:v>33.520820000000001</c:v>
                </c:pt>
                <c:pt idx="3945">
                  <c:v>33.532789999999999</c:v>
                </c:pt>
                <c:pt idx="3946">
                  <c:v>33.544759999999997</c:v>
                </c:pt>
                <c:pt idx="3947">
                  <c:v>33.556730000000002</c:v>
                </c:pt>
                <c:pt idx="3948">
                  <c:v>33.568710000000003</c:v>
                </c:pt>
                <c:pt idx="3949">
                  <c:v>33.580680000000001</c:v>
                </c:pt>
                <c:pt idx="3950">
                  <c:v>33.592660000000002</c:v>
                </c:pt>
                <c:pt idx="3951">
                  <c:v>33.604640000000003</c:v>
                </c:pt>
                <c:pt idx="3952">
                  <c:v>33.616619999999998</c:v>
                </c:pt>
                <c:pt idx="3953">
                  <c:v>33.628599999999999</c:v>
                </c:pt>
                <c:pt idx="3954">
                  <c:v>33.640590000000003</c:v>
                </c:pt>
                <c:pt idx="3955">
                  <c:v>33.65258</c:v>
                </c:pt>
                <c:pt idx="3956">
                  <c:v>33.664569999999998</c:v>
                </c:pt>
                <c:pt idx="3957">
                  <c:v>33.676569999999998</c:v>
                </c:pt>
                <c:pt idx="3958">
                  <c:v>33.688560000000003</c:v>
                </c:pt>
                <c:pt idx="3959">
                  <c:v>33.700560000000003</c:v>
                </c:pt>
                <c:pt idx="3960">
                  <c:v>33.712560000000003</c:v>
                </c:pt>
                <c:pt idx="3961">
                  <c:v>33.724559999999997</c:v>
                </c:pt>
                <c:pt idx="3962">
                  <c:v>33.736559999999997</c:v>
                </c:pt>
                <c:pt idx="3963">
                  <c:v>33.748570000000001</c:v>
                </c:pt>
                <c:pt idx="3964">
                  <c:v>33.760579999999997</c:v>
                </c:pt>
                <c:pt idx="3965">
                  <c:v>33.772590000000001</c:v>
                </c:pt>
                <c:pt idx="3966">
                  <c:v>33.784599999999998</c:v>
                </c:pt>
                <c:pt idx="3967">
                  <c:v>33.796619999999997</c:v>
                </c:pt>
                <c:pt idx="3968">
                  <c:v>33.808630000000001</c:v>
                </c:pt>
                <c:pt idx="3969">
                  <c:v>33.820650000000001</c:v>
                </c:pt>
                <c:pt idx="3970">
                  <c:v>33.83267</c:v>
                </c:pt>
                <c:pt idx="3971">
                  <c:v>33.844700000000003</c:v>
                </c:pt>
                <c:pt idx="3972">
                  <c:v>33.856720000000003</c:v>
                </c:pt>
                <c:pt idx="3973">
                  <c:v>33.868749999999999</c:v>
                </c:pt>
                <c:pt idx="3974">
                  <c:v>33.880780000000001</c:v>
                </c:pt>
                <c:pt idx="3975">
                  <c:v>33.892809999999997</c:v>
                </c:pt>
                <c:pt idx="3976">
                  <c:v>33.90484</c:v>
                </c:pt>
                <c:pt idx="3977">
                  <c:v>33.916879999999999</c:v>
                </c:pt>
                <c:pt idx="3978">
                  <c:v>33.928919999999998</c:v>
                </c:pt>
                <c:pt idx="3979">
                  <c:v>33.940959999999997</c:v>
                </c:pt>
                <c:pt idx="3980">
                  <c:v>33.953000000000003</c:v>
                </c:pt>
                <c:pt idx="3981">
                  <c:v>33.965040000000002</c:v>
                </c:pt>
                <c:pt idx="3982">
                  <c:v>33.977089999999997</c:v>
                </c:pt>
                <c:pt idx="3983">
                  <c:v>33.989139999999999</c:v>
                </c:pt>
                <c:pt idx="3984">
                  <c:v>34.001190000000001</c:v>
                </c:pt>
                <c:pt idx="3985">
                  <c:v>34.013240000000003</c:v>
                </c:pt>
                <c:pt idx="3986">
                  <c:v>34.025300000000001</c:v>
                </c:pt>
                <c:pt idx="3987">
                  <c:v>34.037350000000004</c:v>
                </c:pt>
                <c:pt idx="3988">
                  <c:v>34.049419999999998</c:v>
                </c:pt>
                <c:pt idx="3989">
                  <c:v>34.061480000000003</c:v>
                </c:pt>
                <c:pt idx="3990">
                  <c:v>34.073540000000001</c:v>
                </c:pt>
                <c:pt idx="3991">
                  <c:v>34.085610000000003</c:v>
                </c:pt>
                <c:pt idx="3992">
                  <c:v>34.097670000000001</c:v>
                </c:pt>
                <c:pt idx="3993">
                  <c:v>34.109749999999998</c:v>
                </c:pt>
                <c:pt idx="3994">
                  <c:v>34.121810000000004</c:v>
                </c:pt>
                <c:pt idx="3995">
                  <c:v>34.133890000000001</c:v>
                </c:pt>
                <c:pt idx="3996">
                  <c:v>34.145969999999998</c:v>
                </c:pt>
                <c:pt idx="3997">
                  <c:v>34.158050000000003</c:v>
                </c:pt>
                <c:pt idx="3998">
                  <c:v>34.170119999999997</c:v>
                </c:pt>
                <c:pt idx="3999">
                  <c:v>34.182209999999998</c:v>
                </c:pt>
                <c:pt idx="4000">
                  <c:v>34.194290000000002</c:v>
                </c:pt>
                <c:pt idx="4001">
                  <c:v>34.206380000000003</c:v>
                </c:pt>
                <c:pt idx="4002">
                  <c:v>34.218470000000003</c:v>
                </c:pt>
                <c:pt idx="4003">
                  <c:v>34.230559999999997</c:v>
                </c:pt>
                <c:pt idx="4004">
                  <c:v>34.242660000000001</c:v>
                </c:pt>
                <c:pt idx="4005">
                  <c:v>34.254750000000001</c:v>
                </c:pt>
                <c:pt idx="4006">
                  <c:v>34.266849999999998</c:v>
                </c:pt>
                <c:pt idx="4007">
                  <c:v>34.278950000000002</c:v>
                </c:pt>
                <c:pt idx="4008">
                  <c:v>34.291049999999998</c:v>
                </c:pt>
                <c:pt idx="4009">
                  <c:v>34.303150000000002</c:v>
                </c:pt>
                <c:pt idx="4010">
                  <c:v>34.315260000000002</c:v>
                </c:pt>
                <c:pt idx="4011">
                  <c:v>34.327370000000002</c:v>
                </c:pt>
                <c:pt idx="4012">
                  <c:v>34.339480000000002</c:v>
                </c:pt>
                <c:pt idx="4013">
                  <c:v>34.351590000000002</c:v>
                </c:pt>
                <c:pt idx="4014">
                  <c:v>34.363709999999998</c:v>
                </c:pt>
                <c:pt idx="4015">
                  <c:v>34.375819999999997</c:v>
                </c:pt>
                <c:pt idx="4016">
                  <c:v>34.38794</c:v>
                </c:pt>
                <c:pt idx="4017">
                  <c:v>34.400069999999999</c:v>
                </c:pt>
                <c:pt idx="4018">
                  <c:v>34.412190000000002</c:v>
                </c:pt>
                <c:pt idx="4019">
                  <c:v>34.424320000000002</c:v>
                </c:pt>
                <c:pt idx="4020">
                  <c:v>34.436439999999997</c:v>
                </c:pt>
                <c:pt idx="4021">
                  <c:v>34.448569999999997</c:v>
                </c:pt>
                <c:pt idx="4022">
                  <c:v>34.460700000000003</c:v>
                </c:pt>
                <c:pt idx="4023">
                  <c:v>34.472839999999998</c:v>
                </c:pt>
                <c:pt idx="4024">
                  <c:v>34.484969999999997</c:v>
                </c:pt>
                <c:pt idx="4025">
                  <c:v>34.497109999999999</c:v>
                </c:pt>
                <c:pt idx="4026">
                  <c:v>34.509250000000002</c:v>
                </c:pt>
                <c:pt idx="4027">
                  <c:v>34.5214</c:v>
                </c:pt>
                <c:pt idx="4028">
                  <c:v>34.533540000000002</c:v>
                </c:pt>
                <c:pt idx="4029">
                  <c:v>34.54569</c:v>
                </c:pt>
                <c:pt idx="4030">
                  <c:v>34.557839999999999</c:v>
                </c:pt>
                <c:pt idx="4031">
                  <c:v>34.569989999999997</c:v>
                </c:pt>
                <c:pt idx="4032">
                  <c:v>34.582140000000003</c:v>
                </c:pt>
                <c:pt idx="4033">
                  <c:v>34.594299999999997</c:v>
                </c:pt>
                <c:pt idx="4034">
                  <c:v>34.606459999999998</c:v>
                </c:pt>
                <c:pt idx="4035">
                  <c:v>34.618609999999997</c:v>
                </c:pt>
                <c:pt idx="4036">
                  <c:v>34.630780000000001</c:v>
                </c:pt>
                <c:pt idx="4037">
                  <c:v>34.642940000000003</c:v>
                </c:pt>
                <c:pt idx="4038">
                  <c:v>34.655110000000001</c:v>
                </c:pt>
                <c:pt idx="4039">
                  <c:v>34.667270000000002</c:v>
                </c:pt>
                <c:pt idx="4040">
                  <c:v>34.679450000000003</c:v>
                </c:pt>
                <c:pt idx="4041">
                  <c:v>34.69162</c:v>
                </c:pt>
                <c:pt idx="4042">
                  <c:v>34.703789999999998</c:v>
                </c:pt>
                <c:pt idx="4043">
                  <c:v>34.715969999999999</c:v>
                </c:pt>
                <c:pt idx="4044">
                  <c:v>34.728149999999999</c:v>
                </c:pt>
                <c:pt idx="4045">
                  <c:v>34.74033</c:v>
                </c:pt>
                <c:pt idx="4046">
                  <c:v>34.752510000000001</c:v>
                </c:pt>
                <c:pt idx="4047">
                  <c:v>34.764699999999998</c:v>
                </c:pt>
                <c:pt idx="4048">
                  <c:v>34.776890000000002</c:v>
                </c:pt>
                <c:pt idx="4049">
                  <c:v>34.789079999999998</c:v>
                </c:pt>
                <c:pt idx="4050">
                  <c:v>34.801270000000002</c:v>
                </c:pt>
                <c:pt idx="4051">
                  <c:v>34.813459999999999</c:v>
                </c:pt>
                <c:pt idx="4052">
                  <c:v>34.825659999999999</c:v>
                </c:pt>
                <c:pt idx="4053">
                  <c:v>34.837859999999999</c:v>
                </c:pt>
                <c:pt idx="4054">
                  <c:v>34.850059999999999</c:v>
                </c:pt>
                <c:pt idx="4055">
                  <c:v>34.862259999999999</c:v>
                </c:pt>
                <c:pt idx="4056">
                  <c:v>34.874459999999999</c:v>
                </c:pt>
                <c:pt idx="4057">
                  <c:v>34.886670000000002</c:v>
                </c:pt>
                <c:pt idx="4058">
                  <c:v>34.898879999999998</c:v>
                </c:pt>
                <c:pt idx="4059">
                  <c:v>34.911090000000002</c:v>
                </c:pt>
                <c:pt idx="4060">
                  <c:v>34.923310000000001</c:v>
                </c:pt>
                <c:pt idx="4061">
                  <c:v>34.935519999999997</c:v>
                </c:pt>
                <c:pt idx="4062">
                  <c:v>34.94773</c:v>
                </c:pt>
                <c:pt idx="4063">
                  <c:v>34.959960000000002</c:v>
                </c:pt>
                <c:pt idx="4064">
                  <c:v>34.972180000000002</c:v>
                </c:pt>
                <c:pt idx="4065">
                  <c:v>34.984400000000001</c:v>
                </c:pt>
                <c:pt idx="4066">
                  <c:v>34.996630000000003</c:v>
                </c:pt>
                <c:pt idx="4067">
                  <c:v>35.008859999999999</c:v>
                </c:pt>
                <c:pt idx="4068">
                  <c:v>35.021090000000001</c:v>
                </c:pt>
                <c:pt idx="4069">
                  <c:v>35.033320000000003</c:v>
                </c:pt>
                <c:pt idx="4070">
                  <c:v>35.045549999999999</c:v>
                </c:pt>
                <c:pt idx="4071">
                  <c:v>35.057789999999997</c:v>
                </c:pt>
                <c:pt idx="4072">
                  <c:v>35.070030000000003</c:v>
                </c:pt>
                <c:pt idx="4073">
                  <c:v>35.082270000000001</c:v>
                </c:pt>
                <c:pt idx="4074">
                  <c:v>35.09451</c:v>
                </c:pt>
                <c:pt idx="4075">
                  <c:v>35.106760000000001</c:v>
                </c:pt>
                <c:pt idx="4076">
                  <c:v>35.119010000000003</c:v>
                </c:pt>
                <c:pt idx="4077">
                  <c:v>35.131259999999997</c:v>
                </c:pt>
                <c:pt idx="4078">
                  <c:v>35.143509999999999</c:v>
                </c:pt>
                <c:pt idx="4079">
                  <c:v>35.155760000000001</c:v>
                </c:pt>
                <c:pt idx="4080">
                  <c:v>35.168010000000002</c:v>
                </c:pt>
                <c:pt idx="4081">
                  <c:v>35.18027</c:v>
                </c:pt>
                <c:pt idx="4082">
                  <c:v>35.192540000000001</c:v>
                </c:pt>
                <c:pt idx="4083">
                  <c:v>35.204799999999999</c:v>
                </c:pt>
                <c:pt idx="4084">
                  <c:v>35.217059999999996</c:v>
                </c:pt>
                <c:pt idx="4085">
                  <c:v>35.229329999999997</c:v>
                </c:pt>
                <c:pt idx="4086">
                  <c:v>35.241599999999998</c:v>
                </c:pt>
                <c:pt idx="4087">
                  <c:v>35.253869999999999</c:v>
                </c:pt>
                <c:pt idx="4088">
                  <c:v>35.26614</c:v>
                </c:pt>
                <c:pt idx="4089">
                  <c:v>35.278419999999997</c:v>
                </c:pt>
                <c:pt idx="4090">
                  <c:v>35.290689999999998</c:v>
                </c:pt>
                <c:pt idx="4091">
                  <c:v>35.302970000000002</c:v>
                </c:pt>
                <c:pt idx="4092">
                  <c:v>35.315249999999999</c:v>
                </c:pt>
                <c:pt idx="4093">
                  <c:v>35.327539999999999</c:v>
                </c:pt>
                <c:pt idx="4094">
                  <c:v>35.339820000000003</c:v>
                </c:pt>
                <c:pt idx="4095">
                  <c:v>35.352110000000003</c:v>
                </c:pt>
                <c:pt idx="4096">
                  <c:v>35.364400000000003</c:v>
                </c:pt>
                <c:pt idx="4097">
                  <c:v>35.376690000000004</c:v>
                </c:pt>
                <c:pt idx="4098">
                  <c:v>35.38899</c:v>
                </c:pt>
                <c:pt idx="4099">
                  <c:v>35.40128</c:v>
                </c:pt>
                <c:pt idx="4100">
                  <c:v>35.413580000000003</c:v>
                </c:pt>
                <c:pt idx="4101">
                  <c:v>35.425879999999999</c:v>
                </c:pt>
                <c:pt idx="4102">
                  <c:v>35.438189999999999</c:v>
                </c:pt>
                <c:pt idx="4103">
                  <c:v>35.450490000000002</c:v>
                </c:pt>
                <c:pt idx="4104">
                  <c:v>35.462800000000001</c:v>
                </c:pt>
                <c:pt idx="4105">
                  <c:v>35.475110000000001</c:v>
                </c:pt>
                <c:pt idx="4106">
                  <c:v>35.48742</c:v>
                </c:pt>
                <c:pt idx="4107">
                  <c:v>35.49973</c:v>
                </c:pt>
                <c:pt idx="4108">
                  <c:v>35.512050000000002</c:v>
                </c:pt>
                <c:pt idx="4109">
                  <c:v>35.524360000000001</c:v>
                </c:pt>
                <c:pt idx="4110">
                  <c:v>35.53669</c:v>
                </c:pt>
                <c:pt idx="4111">
                  <c:v>35.549010000000003</c:v>
                </c:pt>
                <c:pt idx="4112">
                  <c:v>35.561329999999998</c:v>
                </c:pt>
                <c:pt idx="4113">
                  <c:v>35.573659999999997</c:v>
                </c:pt>
                <c:pt idx="4114">
                  <c:v>35.585990000000002</c:v>
                </c:pt>
                <c:pt idx="4115">
                  <c:v>35.598320000000001</c:v>
                </c:pt>
                <c:pt idx="4116">
                  <c:v>35.61065</c:v>
                </c:pt>
                <c:pt idx="4117">
                  <c:v>35.622990000000001</c:v>
                </c:pt>
                <c:pt idx="4118">
                  <c:v>35.63532</c:v>
                </c:pt>
                <c:pt idx="4119">
                  <c:v>35.647660000000002</c:v>
                </c:pt>
                <c:pt idx="4120">
                  <c:v>35.659999999999997</c:v>
                </c:pt>
                <c:pt idx="4121">
                  <c:v>35.672350000000002</c:v>
                </c:pt>
                <c:pt idx="4122">
                  <c:v>35.684690000000003</c:v>
                </c:pt>
                <c:pt idx="4123">
                  <c:v>35.697040000000001</c:v>
                </c:pt>
                <c:pt idx="4124">
                  <c:v>35.709389999999999</c:v>
                </c:pt>
                <c:pt idx="4125">
                  <c:v>35.721739999999997</c:v>
                </c:pt>
                <c:pt idx="4126">
                  <c:v>35.734099999999998</c:v>
                </c:pt>
                <c:pt idx="4127">
                  <c:v>35.746450000000003</c:v>
                </c:pt>
                <c:pt idx="4128">
                  <c:v>35.758809999999997</c:v>
                </c:pt>
                <c:pt idx="4129">
                  <c:v>35.771169999999998</c:v>
                </c:pt>
                <c:pt idx="4130">
                  <c:v>35.783540000000002</c:v>
                </c:pt>
                <c:pt idx="4131">
                  <c:v>35.795900000000003</c:v>
                </c:pt>
                <c:pt idx="4132">
                  <c:v>35.80827</c:v>
                </c:pt>
                <c:pt idx="4133">
                  <c:v>35.820639999999997</c:v>
                </c:pt>
                <c:pt idx="4134">
                  <c:v>35.833010000000002</c:v>
                </c:pt>
                <c:pt idx="4135">
                  <c:v>35.845379999999999</c:v>
                </c:pt>
                <c:pt idx="4136">
                  <c:v>35.857750000000003</c:v>
                </c:pt>
                <c:pt idx="4137">
                  <c:v>35.870130000000003</c:v>
                </c:pt>
                <c:pt idx="4138">
                  <c:v>35.882510000000003</c:v>
                </c:pt>
                <c:pt idx="4139">
                  <c:v>35.894889999999997</c:v>
                </c:pt>
                <c:pt idx="4140">
                  <c:v>35.90728</c:v>
                </c:pt>
                <c:pt idx="4141">
                  <c:v>35.919670000000004</c:v>
                </c:pt>
                <c:pt idx="4142">
                  <c:v>35.932049999999997</c:v>
                </c:pt>
                <c:pt idx="4143">
                  <c:v>35.94444</c:v>
                </c:pt>
                <c:pt idx="4144">
                  <c:v>35.95684</c:v>
                </c:pt>
                <c:pt idx="4145">
                  <c:v>35.969230000000003</c:v>
                </c:pt>
                <c:pt idx="4146">
                  <c:v>35.981630000000003</c:v>
                </c:pt>
                <c:pt idx="4147">
                  <c:v>35.994030000000002</c:v>
                </c:pt>
                <c:pt idx="4148">
                  <c:v>36.006430000000002</c:v>
                </c:pt>
                <c:pt idx="4149">
                  <c:v>36.018830000000001</c:v>
                </c:pt>
                <c:pt idx="4150">
                  <c:v>36.031230000000001</c:v>
                </c:pt>
                <c:pt idx="4151">
                  <c:v>36.043640000000003</c:v>
                </c:pt>
                <c:pt idx="4152">
                  <c:v>36.056049999999999</c:v>
                </c:pt>
                <c:pt idx="4153">
                  <c:v>36.068469999999998</c:v>
                </c:pt>
                <c:pt idx="4154">
                  <c:v>36.080880000000001</c:v>
                </c:pt>
                <c:pt idx="4155">
                  <c:v>36.093299999999999</c:v>
                </c:pt>
                <c:pt idx="4156">
                  <c:v>36.105710000000002</c:v>
                </c:pt>
                <c:pt idx="4157">
                  <c:v>36.118130000000001</c:v>
                </c:pt>
                <c:pt idx="4158">
                  <c:v>36.130560000000003</c:v>
                </c:pt>
                <c:pt idx="4159">
                  <c:v>36.142980000000001</c:v>
                </c:pt>
                <c:pt idx="4160">
                  <c:v>36.155410000000003</c:v>
                </c:pt>
                <c:pt idx="4161">
                  <c:v>36.167839999999998</c:v>
                </c:pt>
                <c:pt idx="4162">
                  <c:v>36.18027</c:v>
                </c:pt>
                <c:pt idx="4163">
                  <c:v>36.192700000000002</c:v>
                </c:pt>
                <c:pt idx="4164">
                  <c:v>36.20514</c:v>
                </c:pt>
                <c:pt idx="4165">
                  <c:v>36.217579999999998</c:v>
                </c:pt>
                <c:pt idx="4166">
                  <c:v>36.23001</c:v>
                </c:pt>
                <c:pt idx="4167">
                  <c:v>36.242449999999998</c:v>
                </c:pt>
                <c:pt idx="4168">
                  <c:v>36.254899999999999</c:v>
                </c:pt>
                <c:pt idx="4169">
                  <c:v>36.26735</c:v>
                </c:pt>
                <c:pt idx="4170">
                  <c:v>36.279789999999998</c:v>
                </c:pt>
                <c:pt idx="4171">
                  <c:v>36.29224</c:v>
                </c:pt>
                <c:pt idx="4172">
                  <c:v>36.304699999999997</c:v>
                </c:pt>
                <c:pt idx="4173">
                  <c:v>36.317149999999998</c:v>
                </c:pt>
                <c:pt idx="4174">
                  <c:v>36.329610000000002</c:v>
                </c:pt>
                <c:pt idx="4175">
                  <c:v>36.34207</c:v>
                </c:pt>
                <c:pt idx="4176">
                  <c:v>36.354529999999997</c:v>
                </c:pt>
                <c:pt idx="4177">
                  <c:v>36.366990000000001</c:v>
                </c:pt>
                <c:pt idx="4178">
                  <c:v>36.379460000000002</c:v>
                </c:pt>
                <c:pt idx="4179">
                  <c:v>36.391919999999999</c:v>
                </c:pt>
                <c:pt idx="4180">
                  <c:v>36.404389999999999</c:v>
                </c:pt>
                <c:pt idx="4181">
                  <c:v>36.41686</c:v>
                </c:pt>
                <c:pt idx="4182">
                  <c:v>36.429340000000003</c:v>
                </c:pt>
                <c:pt idx="4183">
                  <c:v>36.441809999999997</c:v>
                </c:pt>
                <c:pt idx="4184">
                  <c:v>36.45429</c:v>
                </c:pt>
                <c:pt idx="4185">
                  <c:v>36.466769999999997</c:v>
                </c:pt>
                <c:pt idx="4186">
                  <c:v>36.479259999999996</c:v>
                </c:pt>
                <c:pt idx="4187">
                  <c:v>36.49174</c:v>
                </c:pt>
                <c:pt idx="4188">
                  <c:v>36.50423</c:v>
                </c:pt>
                <c:pt idx="4189">
                  <c:v>36.516710000000003</c:v>
                </c:pt>
                <c:pt idx="4190">
                  <c:v>36.529209999999999</c:v>
                </c:pt>
                <c:pt idx="4191">
                  <c:v>36.541699999999999</c:v>
                </c:pt>
                <c:pt idx="4192">
                  <c:v>36.554189999999998</c:v>
                </c:pt>
                <c:pt idx="4193">
                  <c:v>36.566690000000001</c:v>
                </c:pt>
                <c:pt idx="4194">
                  <c:v>36.579189999999997</c:v>
                </c:pt>
                <c:pt idx="4195">
                  <c:v>36.59169</c:v>
                </c:pt>
                <c:pt idx="4196">
                  <c:v>36.604190000000003</c:v>
                </c:pt>
                <c:pt idx="4197">
                  <c:v>36.616700000000002</c:v>
                </c:pt>
                <c:pt idx="4198">
                  <c:v>36.62921</c:v>
                </c:pt>
                <c:pt idx="4199">
                  <c:v>36.641719999999999</c:v>
                </c:pt>
                <c:pt idx="4200">
                  <c:v>36.654229999999998</c:v>
                </c:pt>
                <c:pt idx="4201">
                  <c:v>36.666739999999997</c:v>
                </c:pt>
                <c:pt idx="4202">
                  <c:v>36.679259999999999</c:v>
                </c:pt>
                <c:pt idx="4203">
                  <c:v>36.691780000000001</c:v>
                </c:pt>
                <c:pt idx="4204">
                  <c:v>36.704300000000003</c:v>
                </c:pt>
                <c:pt idx="4205">
                  <c:v>36.716819999999998</c:v>
                </c:pt>
                <c:pt idx="4206">
                  <c:v>36.729349999999997</c:v>
                </c:pt>
                <c:pt idx="4207">
                  <c:v>36.741869999999999</c:v>
                </c:pt>
                <c:pt idx="4208">
                  <c:v>36.75441</c:v>
                </c:pt>
                <c:pt idx="4209">
                  <c:v>36.766939999999998</c:v>
                </c:pt>
                <c:pt idx="4210">
                  <c:v>36.779470000000003</c:v>
                </c:pt>
                <c:pt idx="4211">
                  <c:v>36.792009999999998</c:v>
                </c:pt>
                <c:pt idx="4212">
                  <c:v>36.804540000000003</c:v>
                </c:pt>
                <c:pt idx="4213">
                  <c:v>36.81709</c:v>
                </c:pt>
                <c:pt idx="4214">
                  <c:v>36.829619999999998</c:v>
                </c:pt>
                <c:pt idx="4215">
                  <c:v>36.842170000000003</c:v>
                </c:pt>
                <c:pt idx="4216">
                  <c:v>36.85472</c:v>
                </c:pt>
                <c:pt idx="4217">
                  <c:v>36.867260000000002</c:v>
                </c:pt>
                <c:pt idx="4218">
                  <c:v>36.879809999999999</c:v>
                </c:pt>
                <c:pt idx="4219">
                  <c:v>36.89237</c:v>
                </c:pt>
                <c:pt idx="4220">
                  <c:v>36.904919999999997</c:v>
                </c:pt>
                <c:pt idx="4221">
                  <c:v>36.917479999999998</c:v>
                </c:pt>
                <c:pt idx="4222">
                  <c:v>36.930039999999998</c:v>
                </c:pt>
                <c:pt idx="4223">
                  <c:v>36.942599999999999</c:v>
                </c:pt>
                <c:pt idx="4224">
                  <c:v>36.955170000000003</c:v>
                </c:pt>
                <c:pt idx="4225">
                  <c:v>36.967730000000003</c:v>
                </c:pt>
                <c:pt idx="4226">
                  <c:v>36.9803</c:v>
                </c:pt>
                <c:pt idx="4227">
                  <c:v>36.992870000000003</c:v>
                </c:pt>
                <c:pt idx="4228">
                  <c:v>37.00544</c:v>
                </c:pt>
                <c:pt idx="4229">
                  <c:v>37.018009999999997</c:v>
                </c:pt>
                <c:pt idx="4230">
                  <c:v>37.030589999999997</c:v>
                </c:pt>
                <c:pt idx="4231">
                  <c:v>37.043170000000003</c:v>
                </c:pt>
                <c:pt idx="4232">
                  <c:v>37.055750000000003</c:v>
                </c:pt>
                <c:pt idx="4233">
                  <c:v>37.068330000000003</c:v>
                </c:pt>
                <c:pt idx="4234">
                  <c:v>37.080919999999999</c:v>
                </c:pt>
                <c:pt idx="4235">
                  <c:v>37.093499999999999</c:v>
                </c:pt>
                <c:pt idx="4236">
                  <c:v>37.106090000000002</c:v>
                </c:pt>
                <c:pt idx="4237">
                  <c:v>37.118679999999998</c:v>
                </c:pt>
                <c:pt idx="4238">
                  <c:v>37.131279999999997</c:v>
                </c:pt>
                <c:pt idx="4239">
                  <c:v>37.14387</c:v>
                </c:pt>
                <c:pt idx="4240">
                  <c:v>37.156469999999999</c:v>
                </c:pt>
                <c:pt idx="4241">
                  <c:v>37.169069999999998</c:v>
                </c:pt>
                <c:pt idx="4242">
                  <c:v>37.181669999999997</c:v>
                </c:pt>
                <c:pt idx="4243">
                  <c:v>37.194270000000003</c:v>
                </c:pt>
                <c:pt idx="4244">
                  <c:v>37.206879999999998</c:v>
                </c:pt>
                <c:pt idx="4245">
                  <c:v>37.21949</c:v>
                </c:pt>
                <c:pt idx="4246">
                  <c:v>37.232100000000003</c:v>
                </c:pt>
                <c:pt idx="4247">
                  <c:v>37.244709999999998</c:v>
                </c:pt>
                <c:pt idx="4248">
                  <c:v>37.257330000000003</c:v>
                </c:pt>
                <c:pt idx="4249">
                  <c:v>37.269950000000001</c:v>
                </c:pt>
                <c:pt idx="4250">
                  <c:v>37.28257</c:v>
                </c:pt>
                <c:pt idx="4251">
                  <c:v>37.295189999999998</c:v>
                </c:pt>
                <c:pt idx="4252">
                  <c:v>37.307810000000003</c:v>
                </c:pt>
                <c:pt idx="4253">
                  <c:v>37.320430000000002</c:v>
                </c:pt>
                <c:pt idx="4254">
                  <c:v>37.333060000000003</c:v>
                </c:pt>
                <c:pt idx="4255">
                  <c:v>37.345689999999998</c:v>
                </c:pt>
                <c:pt idx="4256">
                  <c:v>37.358319999999999</c:v>
                </c:pt>
                <c:pt idx="4257">
                  <c:v>37.370959999999997</c:v>
                </c:pt>
                <c:pt idx="4258">
                  <c:v>37.383589999999998</c:v>
                </c:pt>
                <c:pt idx="4259">
                  <c:v>37.396230000000003</c:v>
                </c:pt>
                <c:pt idx="4260">
                  <c:v>37.40887</c:v>
                </c:pt>
                <c:pt idx="4261">
                  <c:v>37.421509999999998</c:v>
                </c:pt>
                <c:pt idx="4262">
                  <c:v>37.434159999999999</c:v>
                </c:pt>
                <c:pt idx="4263">
                  <c:v>37.446800000000003</c:v>
                </c:pt>
                <c:pt idx="4264">
                  <c:v>37.459449999999997</c:v>
                </c:pt>
                <c:pt idx="4265">
                  <c:v>37.472110000000001</c:v>
                </c:pt>
                <c:pt idx="4266">
                  <c:v>37.484760000000001</c:v>
                </c:pt>
                <c:pt idx="4267">
                  <c:v>37.497410000000002</c:v>
                </c:pt>
                <c:pt idx="4268">
                  <c:v>37.510069999999999</c:v>
                </c:pt>
                <c:pt idx="4269">
                  <c:v>37.522730000000003</c:v>
                </c:pt>
                <c:pt idx="4270">
                  <c:v>37.53539</c:v>
                </c:pt>
                <c:pt idx="4271">
                  <c:v>37.54806</c:v>
                </c:pt>
                <c:pt idx="4272">
                  <c:v>37.560720000000003</c:v>
                </c:pt>
                <c:pt idx="4273">
                  <c:v>37.573390000000003</c:v>
                </c:pt>
                <c:pt idx="4274">
                  <c:v>37.586060000000003</c:v>
                </c:pt>
                <c:pt idx="4275">
                  <c:v>37.598730000000003</c:v>
                </c:pt>
                <c:pt idx="4276">
                  <c:v>37.611409999999999</c:v>
                </c:pt>
                <c:pt idx="4277">
                  <c:v>37.624079999999999</c:v>
                </c:pt>
                <c:pt idx="4278">
                  <c:v>37.636760000000002</c:v>
                </c:pt>
                <c:pt idx="4279">
                  <c:v>37.649439999999998</c:v>
                </c:pt>
                <c:pt idx="4280">
                  <c:v>37.662129999999998</c:v>
                </c:pt>
                <c:pt idx="4281">
                  <c:v>37.674810000000001</c:v>
                </c:pt>
                <c:pt idx="4282">
                  <c:v>37.6875</c:v>
                </c:pt>
                <c:pt idx="4283">
                  <c:v>37.700189999999999</c:v>
                </c:pt>
                <c:pt idx="4284">
                  <c:v>37.712879999999998</c:v>
                </c:pt>
                <c:pt idx="4285">
                  <c:v>37.725569999999998</c:v>
                </c:pt>
                <c:pt idx="4286">
                  <c:v>37.73827</c:v>
                </c:pt>
                <c:pt idx="4287">
                  <c:v>37.750970000000002</c:v>
                </c:pt>
                <c:pt idx="4288">
                  <c:v>37.763669999999998</c:v>
                </c:pt>
                <c:pt idx="4289">
                  <c:v>37.77637</c:v>
                </c:pt>
                <c:pt idx="4290">
                  <c:v>37.789079999999998</c:v>
                </c:pt>
                <c:pt idx="4291">
                  <c:v>37.801780000000001</c:v>
                </c:pt>
                <c:pt idx="4292">
                  <c:v>37.814489999999999</c:v>
                </c:pt>
                <c:pt idx="4293">
                  <c:v>37.827199999999998</c:v>
                </c:pt>
                <c:pt idx="4294">
                  <c:v>37.839919999999999</c:v>
                </c:pt>
                <c:pt idx="4295">
                  <c:v>37.852629999999998</c:v>
                </c:pt>
                <c:pt idx="4296">
                  <c:v>37.865349999999999</c:v>
                </c:pt>
                <c:pt idx="4297">
                  <c:v>37.878070000000001</c:v>
                </c:pt>
                <c:pt idx="4298">
                  <c:v>37.890790000000003</c:v>
                </c:pt>
                <c:pt idx="4299">
                  <c:v>37.903509999999997</c:v>
                </c:pt>
                <c:pt idx="4300">
                  <c:v>37.916240000000002</c:v>
                </c:pt>
                <c:pt idx="4301">
                  <c:v>37.92897</c:v>
                </c:pt>
                <c:pt idx="4302">
                  <c:v>37.941699999999997</c:v>
                </c:pt>
                <c:pt idx="4303">
                  <c:v>37.954430000000002</c:v>
                </c:pt>
                <c:pt idx="4304">
                  <c:v>37.96716</c:v>
                </c:pt>
                <c:pt idx="4305">
                  <c:v>37.979900000000001</c:v>
                </c:pt>
                <c:pt idx="4306">
                  <c:v>37.992640000000002</c:v>
                </c:pt>
                <c:pt idx="4307">
                  <c:v>38.005380000000002</c:v>
                </c:pt>
                <c:pt idx="4308">
                  <c:v>38.018120000000003</c:v>
                </c:pt>
                <c:pt idx="4309">
                  <c:v>38.030859999999997</c:v>
                </c:pt>
                <c:pt idx="4310">
                  <c:v>38.043610000000001</c:v>
                </c:pt>
                <c:pt idx="4311">
                  <c:v>38.056359999999998</c:v>
                </c:pt>
                <c:pt idx="4312">
                  <c:v>38.069110000000002</c:v>
                </c:pt>
                <c:pt idx="4313">
                  <c:v>38.081870000000002</c:v>
                </c:pt>
                <c:pt idx="4314">
                  <c:v>38.094619999999999</c:v>
                </c:pt>
                <c:pt idx="4315">
                  <c:v>38.107379999999999</c:v>
                </c:pt>
                <c:pt idx="4316">
                  <c:v>38.120139999999999</c:v>
                </c:pt>
                <c:pt idx="4317">
                  <c:v>38.132899999999999</c:v>
                </c:pt>
                <c:pt idx="4318">
                  <c:v>38.145670000000003</c:v>
                </c:pt>
                <c:pt idx="4319">
                  <c:v>38.158439999999999</c:v>
                </c:pt>
                <c:pt idx="4320">
                  <c:v>38.171199999999999</c:v>
                </c:pt>
                <c:pt idx="4321">
                  <c:v>38.183970000000002</c:v>
                </c:pt>
                <c:pt idx="4322">
                  <c:v>38.196750000000002</c:v>
                </c:pt>
                <c:pt idx="4323">
                  <c:v>38.209519999999998</c:v>
                </c:pt>
                <c:pt idx="4324">
                  <c:v>38.222299999999997</c:v>
                </c:pt>
                <c:pt idx="4325">
                  <c:v>38.235080000000004</c:v>
                </c:pt>
                <c:pt idx="4326">
                  <c:v>38.247860000000003</c:v>
                </c:pt>
                <c:pt idx="4327">
                  <c:v>38.260640000000002</c:v>
                </c:pt>
                <c:pt idx="4328">
                  <c:v>38.273429999999998</c:v>
                </c:pt>
                <c:pt idx="4329">
                  <c:v>38.28622</c:v>
                </c:pt>
                <c:pt idx="4330">
                  <c:v>38.298999999999999</c:v>
                </c:pt>
                <c:pt idx="4331">
                  <c:v>38.311799999999998</c:v>
                </c:pt>
                <c:pt idx="4332">
                  <c:v>38.324590000000001</c:v>
                </c:pt>
                <c:pt idx="4333">
                  <c:v>38.337389999999999</c:v>
                </c:pt>
                <c:pt idx="4334">
                  <c:v>38.350189999999998</c:v>
                </c:pt>
                <c:pt idx="4335">
                  <c:v>38.362990000000003</c:v>
                </c:pt>
                <c:pt idx="4336">
                  <c:v>38.375790000000002</c:v>
                </c:pt>
                <c:pt idx="4337">
                  <c:v>38.388599999999997</c:v>
                </c:pt>
                <c:pt idx="4338">
                  <c:v>38.401400000000002</c:v>
                </c:pt>
                <c:pt idx="4339">
                  <c:v>38.414209999999997</c:v>
                </c:pt>
                <c:pt idx="4340">
                  <c:v>38.427019999999999</c:v>
                </c:pt>
                <c:pt idx="4341">
                  <c:v>38.439830000000001</c:v>
                </c:pt>
                <c:pt idx="4342">
                  <c:v>38.452649999999998</c:v>
                </c:pt>
                <c:pt idx="4343">
                  <c:v>38.465470000000003</c:v>
                </c:pt>
                <c:pt idx="4344">
                  <c:v>38.478290000000001</c:v>
                </c:pt>
                <c:pt idx="4345">
                  <c:v>38.491109999999999</c:v>
                </c:pt>
                <c:pt idx="4346">
                  <c:v>38.503929999999997</c:v>
                </c:pt>
                <c:pt idx="4347">
                  <c:v>38.516759999999998</c:v>
                </c:pt>
                <c:pt idx="4348">
                  <c:v>38.529589999999999</c:v>
                </c:pt>
                <c:pt idx="4349">
                  <c:v>38.54242</c:v>
                </c:pt>
                <c:pt idx="4350">
                  <c:v>38.555250000000001</c:v>
                </c:pt>
                <c:pt idx="4351">
                  <c:v>38.568080000000002</c:v>
                </c:pt>
                <c:pt idx="4352">
                  <c:v>38.580919999999999</c:v>
                </c:pt>
                <c:pt idx="4353">
                  <c:v>38.593760000000003</c:v>
                </c:pt>
                <c:pt idx="4354">
                  <c:v>38.6066</c:v>
                </c:pt>
                <c:pt idx="4355">
                  <c:v>38.619450000000001</c:v>
                </c:pt>
                <c:pt idx="4356">
                  <c:v>38.632289999999998</c:v>
                </c:pt>
                <c:pt idx="4357">
                  <c:v>38.645139999999998</c:v>
                </c:pt>
                <c:pt idx="4358">
                  <c:v>38.657989999999998</c:v>
                </c:pt>
                <c:pt idx="4359">
                  <c:v>38.670839999999998</c:v>
                </c:pt>
                <c:pt idx="4360">
                  <c:v>38.683700000000002</c:v>
                </c:pt>
                <c:pt idx="4361">
                  <c:v>38.696550000000002</c:v>
                </c:pt>
                <c:pt idx="4362">
                  <c:v>38.709409999999998</c:v>
                </c:pt>
                <c:pt idx="4363">
                  <c:v>38.722270000000002</c:v>
                </c:pt>
                <c:pt idx="4364">
                  <c:v>38.735129999999998</c:v>
                </c:pt>
                <c:pt idx="4365">
                  <c:v>38.747999999999998</c:v>
                </c:pt>
                <c:pt idx="4366">
                  <c:v>38.760860000000001</c:v>
                </c:pt>
                <c:pt idx="4367">
                  <c:v>38.77373</c:v>
                </c:pt>
                <c:pt idx="4368">
                  <c:v>38.7866</c:v>
                </c:pt>
                <c:pt idx="4369">
                  <c:v>38.799480000000003</c:v>
                </c:pt>
                <c:pt idx="4370">
                  <c:v>38.812350000000002</c:v>
                </c:pt>
                <c:pt idx="4371">
                  <c:v>38.825229999999998</c:v>
                </c:pt>
                <c:pt idx="4372">
                  <c:v>38.83811</c:v>
                </c:pt>
                <c:pt idx="4373">
                  <c:v>38.850990000000003</c:v>
                </c:pt>
                <c:pt idx="4374">
                  <c:v>38.863880000000002</c:v>
                </c:pt>
                <c:pt idx="4375">
                  <c:v>38.876759999999997</c:v>
                </c:pt>
                <c:pt idx="4376">
                  <c:v>38.889650000000003</c:v>
                </c:pt>
                <c:pt idx="4377">
                  <c:v>38.902540000000002</c:v>
                </c:pt>
                <c:pt idx="4378">
                  <c:v>38.915430000000001</c:v>
                </c:pt>
                <c:pt idx="4379">
                  <c:v>38.928330000000003</c:v>
                </c:pt>
                <c:pt idx="4380">
                  <c:v>38.941220000000001</c:v>
                </c:pt>
                <c:pt idx="4381">
                  <c:v>38.954120000000003</c:v>
                </c:pt>
                <c:pt idx="4382">
                  <c:v>38.967019999999998</c:v>
                </c:pt>
                <c:pt idx="4383">
                  <c:v>38.979930000000003</c:v>
                </c:pt>
                <c:pt idx="4384">
                  <c:v>38.992829999999998</c:v>
                </c:pt>
                <c:pt idx="4385">
                  <c:v>39.005740000000003</c:v>
                </c:pt>
                <c:pt idx="4386">
                  <c:v>39.018650000000001</c:v>
                </c:pt>
                <c:pt idx="4387">
                  <c:v>39.031559999999999</c:v>
                </c:pt>
                <c:pt idx="4388">
                  <c:v>39.044469999999997</c:v>
                </c:pt>
                <c:pt idx="4389">
                  <c:v>39.057389999999998</c:v>
                </c:pt>
                <c:pt idx="4390">
                  <c:v>39.070309999999999</c:v>
                </c:pt>
                <c:pt idx="4391">
                  <c:v>39.08323</c:v>
                </c:pt>
                <c:pt idx="4392">
                  <c:v>39.096150000000002</c:v>
                </c:pt>
                <c:pt idx="4393">
                  <c:v>39.109070000000003</c:v>
                </c:pt>
                <c:pt idx="4394">
                  <c:v>39.122</c:v>
                </c:pt>
                <c:pt idx="4395">
                  <c:v>39.134929999999997</c:v>
                </c:pt>
                <c:pt idx="4396">
                  <c:v>39.147860000000001</c:v>
                </c:pt>
                <c:pt idx="4397">
                  <c:v>39.160789999999999</c:v>
                </c:pt>
                <c:pt idx="4398">
                  <c:v>39.173729999999999</c:v>
                </c:pt>
                <c:pt idx="4399">
                  <c:v>39.186660000000003</c:v>
                </c:pt>
                <c:pt idx="4400">
                  <c:v>39.199599999999997</c:v>
                </c:pt>
                <c:pt idx="4401">
                  <c:v>39.21255</c:v>
                </c:pt>
                <c:pt idx="4402">
                  <c:v>39.225490000000001</c:v>
                </c:pt>
                <c:pt idx="4403">
                  <c:v>39.238439999999997</c:v>
                </c:pt>
                <c:pt idx="4404">
                  <c:v>39.251379999999997</c:v>
                </c:pt>
                <c:pt idx="4405">
                  <c:v>39.264339999999997</c:v>
                </c:pt>
                <c:pt idx="4406">
                  <c:v>39.277290000000001</c:v>
                </c:pt>
                <c:pt idx="4407">
                  <c:v>39.290239999999997</c:v>
                </c:pt>
                <c:pt idx="4408">
                  <c:v>39.303199999999997</c:v>
                </c:pt>
                <c:pt idx="4409">
                  <c:v>39.31615</c:v>
                </c:pt>
                <c:pt idx="4410">
                  <c:v>39.329120000000003</c:v>
                </c:pt>
                <c:pt idx="4411">
                  <c:v>39.342080000000003</c:v>
                </c:pt>
                <c:pt idx="4412">
                  <c:v>39.355049999999999</c:v>
                </c:pt>
                <c:pt idx="4413">
                  <c:v>39.368009999999998</c:v>
                </c:pt>
                <c:pt idx="4414">
                  <c:v>39.380980000000001</c:v>
                </c:pt>
                <c:pt idx="4415">
                  <c:v>39.393949999999997</c:v>
                </c:pt>
                <c:pt idx="4416">
                  <c:v>39.406930000000003</c:v>
                </c:pt>
                <c:pt idx="4417">
                  <c:v>39.419899999999998</c:v>
                </c:pt>
                <c:pt idx="4418">
                  <c:v>39.432879999999997</c:v>
                </c:pt>
                <c:pt idx="4419">
                  <c:v>39.445860000000003</c:v>
                </c:pt>
                <c:pt idx="4420">
                  <c:v>39.458840000000002</c:v>
                </c:pt>
                <c:pt idx="4421">
                  <c:v>39.471820000000001</c:v>
                </c:pt>
                <c:pt idx="4422">
                  <c:v>39.484810000000003</c:v>
                </c:pt>
                <c:pt idx="4423">
                  <c:v>39.497799999999998</c:v>
                </c:pt>
                <c:pt idx="4424">
                  <c:v>39.51079</c:v>
                </c:pt>
                <c:pt idx="4425">
                  <c:v>39.523780000000002</c:v>
                </c:pt>
                <c:pt idx="4426">
                  <c:v>39.53678</c:v>
                </c:pt>
                <c:pt idx="4427">
                  <c:v>39.549770000000002</c:v>
                </c:pt>
                <c:pt idx="4428">
                  <c:v>39.56277</c:v>
                </c:pt>
                <c:pt idx="4429">
                  <c:v>39.575780000000002</c:v>
                </c:pt>
                <c:pt idx="4430">
                  <c:v>39.58878</c:v>
                </c:pt>
                <c:pt idx="4431">
                  <c:v>39.601779999999998</c:v>
                </c:pt>
                <c:pt idx="4432">
                  <c:v>39.614789999999999</c:v>
                </c:pt>
                <c:pt idx="4433">
                  <c:v>39.627800000000001</c:v>
                </c:pt>
                <c:pt idx="4434">
                  <c:v>39.640819999999998</c:v>
                </c:pt>
                <c:pt idx="4435">
                  <c:v>39.653829999999999</c:v>
                </c:pt>
                <c:pt idx="4436">
                  <c:v>39.666849999999997</c:v>
                </c:pt>
                <c:pt idx="4437">
                  <c:v>39.679859999999998</c:v>
                </c:pt>
                <c:pt idx="4438">
                  <c:v>39.692889999999998</c:v>
                </c:pt>
                <c:pt idx="4439">
                  <c:v>39.705910000000003</c:v>
                </c:pt>
                <c:pt idx="4440">
                  <c:v>39.71893</c:v>
                </c:pt>
                <c:pt idx="4441">
                  <c:v>39.731960000000001</c:v>
                </c:pt>
                <c:pt idx="4442">
                  <c:v>39.744990000000001</c:v>
                </c:pt>
                <c:pt idx="4443">
                  <c:v>39.758020000000002</c:v>
                </c:pt>
                <c:pt idx="4444">
                  <c:v>39.771050000000002</c:v>
                </c:pt>
                <c:pt idx="4445">
                  <c:v>39.784089999999999</c:v>
                </c:pt>
                <c:pt idx="4446">
                  <c:v>39.797130000000003</c:v>
                </c:pt>
                <c:pt idx="4447">
                  <c:v>39.810169999999999</c:v>
                </c:pt>
                <c:pt idx="4448">
                  <c:v>39.823210000000003</c:v>
                </c:pt>
                <c:pt idx="4449">
                  <c:v>39.83625</c:v>
                </c:pt>
                <c:pt idx="4450">
                  <c:v>39.849299999999999</c:v>
                </c:pt>
                <c:pt idx="4451">
                  <c:v>39.862349999999999</c:v>
                </c:pt>
                <c:pt idx="4452">
                  <c:v>39.875399999999999</c:v>
                </c:pt>
                <c:pt idx="4453">
                  <c:v>39.888449999999999</c:v>
                </c:pt>
                <c:pt idx="4454">
                  <c:v>39.901499999999999</c:v>
                </c:pt>
                <c:pt idx="4455">
                  <c:v>39.914560000000002</c:v>
                </c:pt>
                <c:pt idx="4456">
                  <c:v>39.927619999999997</c:v>
                </c:pt>
                <c:pt idx="4457">
                  <c:v>39.94068</c:v>
                </c:pt>
                <c:pt idx="4458">
                  <c:v>39.953740000000003</c:v>
                </c:pt>
                <c:pt idx="4459">
                  <c:v>39.966810000000002</c:v>
                </c:pt>
                <c:pt idx="4460">
                  <c:v>39.979880000000001</c:v>
                </c:pt>
                <c:pt idx="4461">
                  <c:v>39.99295</c:v>
                </c:pt>
                <c:pt idx="4462">
                  <c:v>40.006019999999999</c:v>
                </c:pt>
                <c:pt idx="4463">
                  <c:v>40.019089999999998</c:v>
                </c:pt>
                <c:pt idx="4464">
                  <c:v>40.032170000000001</c:v>
                </c:pt>
                <c:pt idx="4465">
                  <c:v>40.045250000000003</c:v>
                </c:pt>
                <c:pt idx="4466">
                  <c:v>40.058329999999998</c:v>
                </c:pt>
                <c:pt idx="4467">
                  <c:v>40.07141</c:v>
                </c:pt>
                <c:pt idx="4468">
                  <c:v>40.084499999999998</c:v>
                </c:pt>
                <c:pt idx="4469">
                  <c:v>40.097580000000001</c:v>
                </c:pt>
                <c:pt idx="4470">
                  <c:v>40.110669999999999</c:v>
                </c:pt>
                <c:pt idx="4471">
                  <c:v>40.123759999999997</c:v>
                </c:pt>
                <c:pt idx="4472">
                  <c:v>40.136859999999999</c:v>
                </c:pt>
                <c:pt idx="4473">
                  <c:v>40.149949999999997</c:v>
                </c:pt>
                <c:pt idx="4474">
                  <c:v>40.163049999999998</c:v>
                </c:pt>
                <c:pt idx="4475">
                  <c:v>40.17615</c:v>
                </c:pt>
                <c:pt idx="4476">
                  <c:v>40.189250000000001</c:v>
                </c:pt>
                <c:pt idx="4477">
                  <c:v>40.202350000000003</c:v>
                </c:pt>
                <c:pt idx="4478">
                  <c:v>40.21546</c:v>
                </c:pt>
                <c:pt idx="4479">
                  <c:v>40.228569999999998</c:v>
                </c:pt>
                <c:pt idx="4480">
                  <c:v>40.241680000000002</c:v>
                </c:pt>
                <c:pt idx="4481">
                  <c:v>40.25479</c:v>
                </c:pt>
                <c:pt idx="4482">
                  <c:v>40.267899999999997</c:v>
                </c:pt>
                <c:pt idx="4483">
                  <c:v>40.281019999999998</c:v>
                </c:pt>
                <c:pt idx="4484">
                  <c:v>40.294139999999999</c:v>
                </c:pt>
                <c:pt idx="4485">
                  <c:v>40.307259999999999</c:v>
                </c:pt>
                <c:pt idx="4486">
                  <c:v>40.32038</c:v>
                </c:pt>
                <c:pt idx="4487">
                  <c:v>40.333509999999997</c:v>
                </c:pt>
                <c:pt idx="4488">
                  <c:v>40.346640000000001</c:v>
                </c:pt>
                <c:pt idx="4489">
                  <c:v>40.359760000000001</c:v>
                </c:pt>
                <c:pt idx="4490">
                  <c:v>40.372900000000001</c:v>
                </c:pt>
                <c:pt idx="4491">
                  <c:v>40.386029999999998</c:v>
                </c:pt>
                <c:pt idx="4492">
                  <c:v>40.399169999999998</c:v>
                </c:pt>
                <c:pt idx="4493">
                  <c:v>40.412300000000002</c:v>
                </c:pt>
                <c:pt idx="4494">
                  <c:v>40.425449999999998</c:v>
                </c:pt>
                <c:pt idx="4495">
                  <c:v>40.438589999999998</c:v>
                </c:pt>
                <c:pt idx="4496">
                  <c:v>40.451729999999998</c:v>
                </c:pt>
                <c:pt idx="4497">
                  <c:v>40.464880000000001</c:v>
                </c:pt>
                <c:pt idx="4498">
                  <c:v>40.478029999999997</c:v>
                </c:pt>
                <c:pt idx="4499">
                  <c:v>40.49118</c:v>
                </c:pt>
                <c:pt idx="4500">
                  <c:v>40.504330000000003</c:v>
                </c:pt>
                <c:pt idx="4501">
                  <c:v>40.517490000000002</c:v>
                </c:pt>
                <c:pt idx="4502">
                  <c:v>40.530639999999998</c:v>
                </c:pt>
                <c:pt idx="4503">
                  <c:v>40.543799999999997</c:v>
                </c:pt>
                <c:pt idx="4504">
                  <c:v>40.556959999999997</c:v>
                </c:pt>
                <c:pt idx="4505">
                  <c:v>40.570129999999999</c:v>
                </c:pt>
                <c:pt idx="4506">
                  <c:v>40.583289999999998</c:v>
                </c:pt>
                <c:pt idx="4507">
                  <c:v>40.59646</c:v>
                </c:pt>
                <c:pt idx="4508">
                  <c:v>40.609630000000003</c:v>
                </c:pt>
                <c:pt idx="4509">
                  <c:v>40.622799999999998</c:v>
                </c:pt>
                <c:pt idx="4510">
                  <c:v>40.635980000000004</c:v>
                </c:pt>
                <c:pt idx="4511">
                  <c:v>40.649149999999999</c:v>
                </c:pt>
                <c:pt idx="4512">
                  <c:v>40.662329999999997</c:v>
                </c:pt>
                <c:pt idx="4513">
                  <c:v>40.675510000000003</c:v>
                </c:pt>
                <c:pt idx="4514">
                  <c:v>40.688699999999997</c:v>
                </c:pt>
                <c:pt idx="4515">
                  <c:v>40.701880000000003</c:v>
                </c:pt>
                <c:pt idx="4516">
                  <c:v>40.715069999999997</c:v>
                </c:pt>
                <c:pt idx="4517">
                  <c:v>40.728259999999999</c:v>
                </c:pt>
                <c:pt idx="4518">
                  <c:v>40.74145</c:v>
                </c:pt>
                <c:pt idx="4519">
                  <c:v>40.754640000000002</c:v>
                </c:pt>
                <c:pt idx="4520">
                  <c:v>40.76784</c:v>
                </c:pt>
                <c:pt idx="4521">
                  <c:v>40.781039999999997</c:v>
                </c:pt>
                <c:pt idx="4522">
                  <c:v>40.794240000000002</c:v>
                </c:pt>
                <c:pt idx="4523">
                  <c:v>40.80744</c:v>
                </c:pt>
                <c:pt idx="4524">
                  <c:v>40.820639999999997</c:v>
                </c:pt>
                <c:pt idx="4525">
                  <c:v>40.833849999999998</c:v>
                </c:pt>
                <c:pt idx="4526">
                  <c:v>40.847059999999999</c:v>
                </c:pt>
                <c:pt idx="4527">
                  <c:v>40.86027</c:v>
                </c:pt>
                <c:pt idx="4528">
                  <c:v>40.873480000000001</c:v>
                </c:pt>
                <c:pt idx="4529">
                  <c:v>40.886699999999998</c:v>
                </c:pt>
                <c:pt idx="4530">
                  <c:v>40.899909999999998</c:v>
                </c:pt>
                <c:pt idx="4531">
                  <c:v>40.913130000000002</c:v>
                </c:pt>
                <c:pt idx="4532">
                  <c:v>40.926349999999999</c:v>
                </c:pt>
                <c:pt idx="4533">
                  <c:v>40.939579999999999</c:v>
                </c:pt>
                <c:pt idx="4534">
                  <c:v>40.952800000000003</c:v>
                </c:pt>
                <c:pt idx="4535">
                  <c:v>40.966030000000003</c:v>
                </c:pt>
                <c:pt idx="4536">
                  <c:v>40.979259999999996</c:v>
                </c:pt>
                <c:pt idx="4537">
                  <c:v>40.992489999999997</c:v>
                </c:pt>
                <c:pt idx="4538">
                  <c:v>41.00573</c:v>
                </c:pt>
                <c:pt idx="4539">
                  <c:v>41.01896</c:v>
                </c:pt>
                <c:pt idx="4540">
                  <c:v>41.032200000000003</c:v>
                </c:pt>
                <c:pt idx="4541">
                  <c:v>41.045439999999999</c:v>
                </c:pt>
                <c:pt idx="4542">
                  <c:v>41.058689999999999</c:v>
                </c:pt>
                <c:pt idx="4543">
                  <c:v>41.071930000000002</c:v>
                </c:pt>
                <c:pt idx="4544">
                  <c:v>41.085180000000001</c:v>
                </c:pt>
                <c:pt idx="4545">
                  <c:v>41.09843</c:v>
                </c:pt>
                <c:pt idx="4546">
                  <c:v>41.11168</c:v>
                </c:pt>
                <c:pt idx="4547">
                  <c:v>41.124929999999999</c:v>
                </c:pt>
                <c:pt idx="4548">
                  <c:v>41.138190000000002</c:v>
                </c:pt>
                <c:pt idx="4549">
                  <c:v>41.151440000000001</c:v>
                </c:pt>
                <c:pt idx="4550">
                  <c:v>41.164700000000003</c:v>
                </c:pt>
                <c:pt idx="4551">
                  <c:v>41.177970000000002</c:v>
                </c:pt>
                <c:pt idx="4552">
                  <c:v>41.191229999999997</c:v>
                </c:pt>
                <c:pt idx="4553">
                  <c:v>41.20449</c:v>
                </c:pt>
                <c:pt idx="4554">
                  <c:v>41.217770000000002</c:v>
                </c:pt>
                <c:pt idx="4555">
                  <c:v>41.231029999999997</c:v>
                </c:pt>
                <c:pt idx="4556">
                  <c:v>41.244309999999999</c:v>
                </c:pt>
                <c:pt idx="4557">
                  <c:v>41.257579999999997</c:v>
                </c:pt>
                <c:pt idx="4558">
                  <c:v>41.270859999999999</c:v>
                </c:pt>
                <c:pt idx="4559">
                  <c:v>41.284140000000001</c:v>
                </c:pt>
                <c:pt idx="4560">
                  <c:v>41.297420000000002</c:v>
                </c:pt>
                <c:pt idx="4561">
                  <c:v>41.310699999999997</c:v>
                </c:pt>
                <c:pt idx="4562">
                  <c:v>41.323990000000002</c:v>
                </c:pt>
                <c:pt idx="4563">
                  <c:v>41.33728</c:v>
                </c:pt>
                <c:pt idx="4564">
                  <c:v>41.350569999999998</c:v>
                </c:pt>
                <c:pt idx="4565">
                  <c:v>41.363860000000003</c:v>
                </c:pt>
                <c:pt idx="4566">
                  <c:v>41.37715</c:v>
                </c:pt>
                <c:pt idx="4567">
                  <c:v>41.390450000000001</c:v>
                </c:pt>
                <c:pt idx="4568">
                  <c:v>41.403739999999999</c:v>
                </c:pt>
                <c:pt idx="4569">
                  <c:v>41.417050000000003</c:v>
                </c:pt>
                <c:pt idx="4570">
                  <c:v>41.430349999999997</c:v>
                </c:pt>
                <c:pt idx="4571">
                  <c:v>41.443649999999998</c:v>
                </c:pt>
                <c:pt idx="4572">
                  <c:v>41.456960000000002</c:v>
                </c:pt>
                <c:pt idx="4573">
                  <c:v>41.470269999999999</c:v>
                </c:pt>
                <c:pt idx="4574">
                  <c:v>41.483580000000003</c:v>
                </c:pt>
                <c:pt idx="4575">
                  <c:v>41.49689</c:v>
                </c:pt>
                <c:pt idx="4576">
                  <c:v>41.510210000000001</c:v>
                </c:pt>
                <c:pt idx="4577">
                  <c:v>41.523530000000001</c:v>
                </c:pt>
                <c:pt idx="4578">
                  <c:v>41.536850000000001</c:v>
                </c:pt>
                <c:pt idx="4579">
                  <c:v>41.550170000000001</c:v>
                </c:pt>
                <c:pt idx="4580">
                  <c:v>41.563490000000002</c:v>
                </c:pt>
                <c:pt idx="4581">
                  <c:v>41.576819999999998</c:v>
                </c:pt>
                <c:pt idx="4582">
                  <c:v>41.590150000000001</c:v>
                </c:pt>
                <c:pt idx="4583">
                  <c:v>41.603470000000002</c:v>
                </c:pt>
                <c:pt idx="4584">
                  <c:v>41.616810000000001</c:v>
                </c:pt>
                <c:pt idx="4585">
                  <c:v>41.630139999999997</c:v>
                </c:pt>
                <c:pt idx="4586">
                  <c:v>41.643479999999997</c:v>
                </c:pt>
                <c:pt idx="4587">
                  <c:v>41.656820000000003</c:v>
                </c:pt>
                <c:pt idx="4588">
                  <c:v>41.670160000000003</c:v>
                </c:pt>
                <c:pt idx="4589">
                  <c:v>41.683500000000002</c:v>
                </c:pt>
                <c:pt idx="4590">
                  <c:v>41.696849999999998</c:v>
                </c:pt>
                <c:pt idx="4591">
                  <c:v>41.710189999999997</c:v>
                </c:pt>
                <c:pt idx="4592">
                  <c:v>41.723550000000003</c:v>
                </c:pt>
                <c:pt idx="4593">
                  <c:v>41.736899999999999</c:v>
                </c:pt>
                <c:pt idx="4594">
                  <c:v>41.750250000000001</c:v>
                </c:pt>
                <c:pt idx="4595">
                  <c:v>41.763599999999997</c:v>
                </c:pt>
                <c:pt idx="4596">
                  <c:v>41.776960000000003</c:v>
                </c:pt>
                <c:pt idx="4597">
                  <c:v>41.790320000000001</c:v>
                </c:pt>
                <c:pt idx="4598">
                  <c:v>41.80368</c:v>
                </c:pt>
                <c:pt idx="4599">
                  <c:v>41.817050000000002</c:v>
                </c:pt>
                <c:pt idx="4600">
                  <c:v>41.830419999999997</c:v>
                </c:pt>
                <c:pt idx="4601">
                  <c:v>41.843780000000002</c:v>
                </c:pt>
                <c:pt idx="4602">
                  <c:v>41.857149999999997</c:v>
                </c:pt>
                <c:pt idx="4603">
                  <c:v>41.870530000000002</c:v>
                </c:pt>
                <c:pt idx="4604">
                  <c:v>41.883899999999997</c:v>
                </c:pt>
                <c:pt idx="4605">
                  <c:v>41.897280000000002</c:v>
                </c:pt>
                <c:pt idx="4606">
                  <c:v>41.91066</c:v>
                </c:pt>
                <c:pt idx="4607">
                  <c:v>41.924039999999998</c:v>
                </c:pt>
                <c:pt idx="4608">
                  <c:v>41.937429999999999</c:v>
                </c:pt>
                <c:pt idx="4609">
                  <c:v>41.950809999999997</c:v>
                </c:pt>
                <c:pt idx="4610">
                  <c:v>41.964199999999998</c:v>
                </c:pt>
                <c:pt idx="4611">
                  <c:v>41.977589999999999</c:v>
                </c:pt>
                <c:pt idx="4612">
                  <c:v>41.99098</c:v>
                </c:pt>
                <c:pt idx="4613">
                  <c:v>42.004379999999998</c:v>
                </c:pt>
                <c:pt idx="4614">
                  <c:v>42.017769999999999</c:v>
                </c:pt>
                <c:pt idx="4615">
                  <c:v>42.031170000000003</c:v>
                </c:pt>
                <c:pt idx="4616">
                  <c:v>42.04457</c:v>
                </c:pt>
                <c:pt idx="4617">
                  <c:v>42.057980000000001</c:v>
                </c:pt>
                <c:pt idx="4618">
                  <c:v>42.071379999999998</c:v>
                </c:pt>
                <c:pt idx="4619">
                  <c:v>42.084789999999998</c:v>
                </c:pt>
                <c:pt idx="4620">
                  <c:v>42.098199999999999</c:v>
                </c:pt>
                <c:pt idx="4621">
                  <c:v>42.111609999999999</c:v>
                </c:pt>
                <c:pt idx="4622">
                  <c:v>42.125019999999999</c:v>
                </c:pt>
                <c:pt idx="4623">
                  <c:v>42.138440000000003</c:v>
                </c:pt>
                <c:pt idx="4624">
                  <c:v>42.151859999999999</c:v>
                </c:pt>
                <c:pt idx="4625">
                  <c:v>42.165280000000003</c:v>
                </c:pt>
                <c:pt idx="4626">
                  <c:v>42.178699999999999</c:v>
                </c:pt>
                <c:pt idx="4627">
                  <c:v>42.192120000000003</c:v>
                </c:pt>
                <c:pt idx="4628">
                  <c:v>42.205550000000002</c:v>
                </c:pt>
                <c:pt idx="4629">
                  <c:v>42.218980000000002</c:v>
                </c:pt>
                <c:pt idx="4630">
                  <c:v>42.232410000000002</c:v>
                </c:pt>
                <c:pt idx="4631">
                  <c:v>42.245840000000001</c:v>
                </c:pt>
                <c:pt idx="4632">
                  <c:v>42.259270000000001</c:v>
                </c:pt>
                <c:pt idx="4633">
                  <c:v>42.272709999999996</c:v>
                </c:pt>
                <c:pt idx="4634">
                  <c:v>42.286149999999999</c:v>
                </c:pt>
                <c:pt idx="4635">
                  <c:v>42.299590000000002</c:v>
                </c:pt>
                <c:pt idx="4636">
                  <c:v>42.313029999999998</c:v>
                </c:pt>
                <c:pt idx="4637">
                  <c:v>42.326479999999997</c:v>
                </c:pt>
                <c:pt idx="4638">
                  <c:v>42.339930000000003</c:v>
                </c:pt>
                <c:pt idx="4639">
                  <c:v>42.353380000000001</c:v>
                </c:pt>
                <c:pt idx="4640">
                  <c:v>42.36683</c:v>
                </c:pt>
                <c:pt idx="4641">
                  <c:v>42.380290000000002</c:v>
                </c:pt>
                <c:pt idx="4642">
                  <c:v>42.393740000000001</c:v>
                </c:pt>
                <c:pt idx="4643">
                  <c:v>42.407200000000003</c:v>
                </c:pt>
                <c:pt idx="4644">
                  <c:v>42.420659999999998</c:v>
                </c:pt>
                <c:pt idx="4645">
                  <c:v>42.43412</c:v>
                </c:pt>
                <c:pt idx="4646">
                  <c:v>42.447589999999998</c:v>
                </c:pt>
                <c:pt idx="4647">
                  <c:v>42.461060000000003</c:v>
                </c:pt>
                <c:pt idx="4648">
                  <c:v>42.474530000000001</c:v>
                </c:pt>
                <c:pt idx="4649">
                  <c:v>42.488</c:v>
                </c:pt>
                <c:pt idx="4650">
                  <c:v>42.501469999999998</c:v>
                </c:pt>
                <c:pt idx="4651">
                  <c:v>42.514949999999999</c:v>
                </c:pt>
                <c:pt idx="4652">
                  <c:v>42.528419999999997</c:v>
                </c:pt>
                <c:pt idx="4653">
                  <c:v>42.541899999999998</c:v>
                </c:pt>
                <c:pt idx="4654">
                  <c:v>42.555390000000003</c:v>
                </c:pt>
                <c:pt idx="4655">
                  <c:v>42.568869999999997</c:v>
                </c:pt>
                <c:pt idx="4656">
                  <c:v>42.582360000000001</c:v>
                </c:pt>
                <c:pt idx="4657">
                  <c:v>42.595840000000003</c:v>
                </c:pt>
                <c:pt idx="4658">
                  <c:v>42.60933</c:v>
                </c:pt>
                <c:pt idx="4659">
                  <c:v>42.62283</c:v>
                </c:pt>
                <c:pt idx="4660">
                  <c:v>42.636319999999998</c:v>
                </c:pt>
                <c:pt idx="4661">
                  <c:v>42.649819999999998</c:v>
                </c:pt>
                <c:pt idx="4662">
                  <c:v>42.663310000000003</c:v>
                </c:pt>
                <c:pt idx="4663">
                  <c:v>42.676819999999999</c:v>
                </c:pt>
                <c:pt idx="4664">
                  <c:v>42.69032</c:v>
                </c:pt>
                <c:pt idx="4665">
                  <c:v>42.703830000000004</c:v>
                </c:pt>
                <c:pt idx="4666">
                  <c:v>42.717329999999997</c:v>
                </c:pt>
                <c:pt idx="4667">
                  <c:v>42.730840000000001</c:v>
                </c:pt>
                <c:pt idx="4668">
                  <c:v>42.744349999999997</c:v>
                </c:pt>
                <c:pt idx="4669">
                  <c:v>42.757869999999997</c:v>
                </c:pt>
                <c:pt idx="4670">
                  <c:v>42.771389999999997</c:v>
                </c:pt>
                <c:pt idx="4671">
                  <c:v>42.7849</c:v>
                </c:pt>
                <c:pt idx="4672">
                  <c:v>42.79842</c:v>
                </c:pt>
                <c:pt idx="4673">
                  <c:v>42.811950000000003</c:v>
                </c:pt>
                <c:pt idx="4674">
                  <c:v>42.825470000000003</c:v>
                </c:pt>
                <c:pt idx="4675">
                  <c:v>42.838999999999999</c:v>
                </c:pt>
                <c:pt idx="4676">
                  <c:v>42.852530000000002</c:v>
                </c:pt>
                <c:pt idx="4677">
                  <c:v>42.866059999999997</c:v>
                </c:pt>
                <c:pt idx="4678">
                  <c:v>42.87959</c:v>
                </c:pt>
                <c:pt idx="4679">
                  <c:v>42.893129999999999</c:v>
                </c:pt>
                <c:pt idx="4680">
                  <c:v>42.906660000000002</c:v>
                </c:pt>
                <c:pt idx="4681">
                  <c:v>42.920200000000001</c:v>
                </c:pt>
                <c:pt idx="4682">
                  <c:v>42.933750000000003</c:v>
                </c:pt>
                <c:pt idx="4683">
                  <c:v>42.947290000000002</c:v>
                </c:pt>
                <c:pt idx="4684">
                  <c:v>42.960830000000001</c:v>
                </c:pt>
                <c:pt idx="4685">
                  <c:v>42.974379999999996</c:v>
                </c:pt>
                <c:pt idx="4686">
                  <c:v>42.987929999999999</c:v>
                </c:pt>
                <c:pt idx="4687">
                  <c:v>43.001480000000001</c:v>
                </c:pt>
                <c:pt idx="4688">
                  <c:v>43.015039999999999</c:v>
                </c:pt>
                <c:pt idx="4689">
                  <c:v>43.028590000000001</c:v>
                </c:pt>
                <c:pt idx="4690">
                  <c:v>43.042160000000003</c:v>
                </c:pt>
                <c:pt idx="4691">
                  <c:v>43.055720000000001</c:v>
                </c:pt>
                <c:pt idx="4692">
                  <c:v>43.069279999999999</c:v>
                </c:pt>
                <c:pt idx="4693">
                  <c:v>43.082839999999997</c:v>
                </c:pt>
                <c:pt idx="4694">
                  <c:v>43.096409999999999</c:v>
                </c:pt>
                <c:pt idx="4695">
                  <c:v>43.10998</c:v>
                </c:pt>
                <c:pt idx="4696">
                  <c:v>43.123550000000002</c:v>
                </c:pt>
                <c:pt idx="4697">
                  <c:v>43.137129999999999</c:v>
                </c:pt>
                <c:pt idx="4698">
                  <c:v>43.150700000000001</c:v>
                </c:pt>
                <c:pt idx="4699">
                  <c:v>43.164279999999998</c:v>
                </c:pt>
                <c:pt idx="4700">
                  <c:v>43.177860000000003</c:v>
                </c:pt>
                <c:pt idx="4701">
                  <c:v>43.19144</c:v>
                </c:pt>
                <c:pt idx="4702">
                  <c:v>43.205030000000001</c:v>
                </c:pt>
                <c:pt idx="4703">
                  <c:v>43.218609999999998</c:v>
                </c:pt>
                <c:pt idx="4704">
                  <c:v>43.232199999999999</c:v>
                </c:pt>
                <c:pt idx="4705">
                  <c:v>43.24579</c:v>
                </c:pt>
                <c:pt idx="4706">
                  <c:v>43.259390000000003</c:v>
                </c:pt>
                <c:pt idx="4707">
                  <c:v>43.272979999999997</c:v>
                </c:pt>
                <c:pt idx="4708">
                  <c:v>43.286580000000001</c:v>
                </c:pt>
                <c:pt idx="4709">
                  <c:v>43.300179999999997</c:v>
                </c:pt>
                <c:pt idx="4710">
                  <c:v>43.313780000000001</c:v>
                </c:pt>
                <c:pt idx="4711">
                  <c:v>43.327379999999998</c:v>
                </c:pt>
                <c:pt idx="4712">
                  <c:v>43.340989999999998</c:v>
                </c:pt>
                <c:pt idx="4713">
                  <c:v>43.354599999999998</c:v>
                </c:pt>
                <c:pt idx="4714">
                  <c:v>43.368209999999998</c:v>
                </c:pt>
                <c:pt idx="4715">
                  <c:v>43.381819999999998</c:v>
                </c:pt>
                <c:pt idx="4716">
                  <c:v>43.395440000000001</c:v>
                </c:pt>
                <c:pt idx="4717">
                  <c:v>43.409050000000001</c:v>
                </c:pt>
                <c:pt idx="4718">
                  <c:v>43.422669999999997</c:v>
                </c:pt>
                <c:pt idx="4719">
                  <c:v>43.43629</c:v>
                </c:pt>
                <c:pt idx="4720">
                  <c:v>43.449910000000003</c:v>
                </c:pt>
                <c:pt idx="4721">
                  <c:v>43.463540000000002</c:v>
                </c:pt>
                <c:pt idx="4722">
                  <c:v>43.477170000000001</c:v>
                </c:pt>
                <c:pt idx="4723">
                  <c:v>43.4908</c:v>
                </c:pt>
                <c:pt idx="4724">
                  <c:v>43.504429999999999</c:v>
                </c:pt>
                <c:pt idx="4725">
                  <c:v>43.518059999999998</c:v>
                </c:pt>
                <c:pt idx="4726">
                  <c:v>43.531700000000001</c:v>
                </c:pt>
                <c:pt idx="4727">
                  <c:v>43.54533</c:v>
                </c:pt>
                <c:pt idx="4728">
                  <c:v>43.558979999999998</c:v>
                </c:pt>
                <c:pt idx="4729">
                  <c:v>43.572620000000001</c:v>
                </c:pt>
                <c:pt idx="4730">
                  <c:v>43.586260000000003</c:v>
                </c:pt>
                <c:pt idx="4731">
                  <c:v>43.599910000000001</c:v>
                </c:pt>
                <c:pt idx="4732">
                  <c:v>43.61356</c:v>
                </c:pt>
                <c:pt idx="4733">
                  <c:v>43.627200000000002</c:v>
                </c:pt>
                <c:pt idx="4734">
                  <c:v>43.640860000000004</c:v>
                </c:pt>
                <c:pt idx="4735">
                  <c:v>43.654510000000002</c:v>
                </c:pt>
                <c:pt idx="4736">
                  <c:v>43.668170000000003</c:v>
                </c:pt>
                <c:pt idx="4737">
                  <c:v>43.681829999999998</c:v>
                </c:pt>
                <c:pt idx="4738">
                  <c:v>43.695489999999999</c:v>
                </c:pt>
                <c:pt idx="4739">
                  <c:v>43.709159999999997</c:v>
                </c:pt>
                <c:pt idx="4740">
                  <c:v>43.722819999999999</c:v>
                </c:pt>
                <c:pt idx="4741">
                  <c:v>43.736490000000003</c:v>
                </c:pt>
                <c:pt idx="4742">
                  <c:v>43.750160000000001</c:v>
                </c:pt>
                <c:pt idx="4743">
                  <c:v>43.763829999999999</c:v>
                </c:pt>
                <c:pt idx="4744">
                  <c:v>43.777500000000003</c:v>
                </c:pt>
                <c:pt idx="4745">
                  <c:v>43.791179999999997</c:v>
                </c:pt>
                <c:pt idx="4746">
                  <c:v>43.804859999999998</c:v>
                </c:pt>
                <c:pt idx="4747">
                  <c:v>43.818539999999999</c:v>
                </c:pt>
                <c:pt idx="4748">
                  <c:v>43.83222</c:v>
                </c:pt>
                <c:pt idx="4749">
                  <c:v>43.845910000000003</c:v>
                </c:pt>
                <c:pt idx="4750">
                  <c:v>43.859589999999997</c:v>
                </c:pt>
                <c:pt idx="4751">
                  <c:v>43.873280000000001</c:v>
                </c:pt>
                <c:pt idx="4752">
                  <c:v>43.886969999999998</c:v>
                </c:pt>
                <c:pt idx="4753">
                  <c:v>43.900669999999998</c:v>
                </c:pt>
                <c:pt idx="4754">
                  <c:v>43.914360000000002</c:v>
                </c:pt>
                <c:pt idx="4755">
                  <c:v>43.928060000000002</c:v>
                </c:pt>
                <c:pt idx="4756">
                  <c:v>43.941760000000002</c:v>
                </c:pt>
                <c:pt idx="4757">
                  <c:v>43.955460000000002</c:v>
                </c:pt>
                <c:pt idx="4758">
                  <c:v>43.969169999999998</c:v>
                </c:pt>
                <c:pt idx="4759">
                  <c:v>43.982869999999998</c:v>
                </c:pt>
                <c:pt idx="4760">
                  <c:v>43.996580000000002</c:v>
                </c:pt>
                <c:pt idx="4761">
                  <c:v>44.010289999999998</c:v>
                </c:pt>
                <c:pt idx="4762">
                  <c:v>44.024000000000001</c:v>
                </c:pt>
                <c:pt idx="4763">
                  <c:v>44.03772</c:v>
                </c:pt>
                <c:pt idx="4764">
                  <c:v>44.051430000000003</c:v>
                </c:pt>
                <c:pt idx="4765">
                  <c:v>44.065159999999999</c:v>
                </c:pt>
                <c:pt idx="4766">
                  <c:v>44.078879999999998</c:v>
                </c:pt>
                <c:pt idx="4767">
                  <c:v>44.092599999999997</c:v>
                </c:pt>
                <c:pt idx="4768">
                  <c:v>44.106319999999997</c:v>
                </c:pt>
                <c:pt idx="4769">
                  <c:v>44.120049999999999</c:v>
                </c:pt>
                <c:pt idx="4770">
                  <c:v>44.133780000000002</c:v>
                </c:pt>
                <c:pt idx="4771">
                  <c:v>44.147509999999997</c:v>
                </c:pt>
                <c:pt idx="4772">
                  <c:v>44.161250000000003</c:v>
                </c:pt>
                <c:pt idx="4773">
                  <c:v>44.174979999999998</c:v>
                </c:pt>
                <c:pt idx="4774">
                  <c:v>44.188720000000004</c:v>
                </c:pt>
                <c:pt idx="4775">
                  <c:v>44.202460000000002</c:v>
                </c:pt>
                <c:pt idx="4776">
                  <c:v>44.216209999999997</c:v>
                </c:pt>
                <c:pt idx="4777">
                  <c:v>44.229950000000002</c:v>
                </c:pt>
                <c:pt idx="4778">
                  <c:v>44.243690000000001</c:v>
                </c:pt>
                <c:pt idx="4779">
                  <c:v>44.257449999999999</c:v>
                </c:pt>
                <c:pt idx="4780">
                  <c:v>44.271189999999997</c:v>
                </c:pt>
                <c:pt idx="4781">
                  <c:v>44.284950000000002</c:v>
                </c:pt>
                <c:pt idx="4782">
                  <c:v>44.29871</c:v>
                </c:pt>
                <c:pt idx="4783">
                  <c:v>44.312460000000002</c:v>
                </c:pt>
                <c:pt idx="4784">
                  <c:v>44.326219999999999</c:v>
                </c:pt>
                <c:pt idx="4785">
                  <c:v>44.339979999999997</c:v>
                </c:pt>
                <c:pt idx="4786">
                  <c:v>44.353749999999998</c:v>
                </c:pt>
                <c:pt idx="4787">
                  <c:v>44.367510000000003</c:v>
                </c:pt>
                <c:pt idx="4788">
                  <c:v>44.381279999999997</c:v>
                </c:pt>
                <c:pt idx="4789">
                  <c:v>44.395049999999998</c:v>
                </c:pt>
                <c:pt idx="4790">
                  <c:v>44.408819999999999</c:v>
                </c:pt>
                <c:pt idx="4791">
                  <c:v>44.422600000000003</c:v>
                </c:pt>
                <c:pt idx="4792">
                  <c:v>44.436369999999997</c:v>
                </c:pt>
                <c:pt idx="4793">
                  <c:v>44.450150000000001</c:v>
                </c:pt>
                <c:pt idx="4794">
                  <c:v>44.463940000000001</c:v>
                </c:pt>
                <c:pt idx="4795">
                  <c:v>44.477719999999998</c:v>
                </c:pt>
                <c:pt idx="4796">
                  <c:v>44.491500000000002</c:v>
                </c:pt>
                <c:pt idx="4797">
                  <c:v>44.505290000000002</c:v>
                </c:pt>
                <c:pt idx="4798">
                  <c:v>44.519080000000002</c:v>
                </c:pt>
                <c:pt idx="4799">
                  <c:v>44.532870000000003</c:v>
                </c:pt>
                <c:pt idx="4800">
                  <c:v>44.546669999999999</c:v>
                </c:pt>
                <c:pt idx="4801">
                  <c:v>44.560459999999999</c:v>
                </c:pt>
                <c:pt idx="4802">
                  <c:v>44.574260000000002</c:v>
                </c:pt>
                <c:pt idx="4803">
                  <c:v>44.588059999999999</c:v>
                </c:pt>
                <c:pt idx="4804">
                  <c:v>44.601860000000002</c:v>
                </c:pt>
                <c:pt idx="4805">
                  <c:v>44.615670000000001</c:v>
                </c:pt>
                <c:pt idx="4806">
                  <c:v>44.629469999999998</c:v>
                </c:pt>
                <c:pt idx="4807">
                  <c:v>44.643279999999997</c:v>
                </c:pt>
                <c:pt idx="4808">
                  <c:v>44.657089999999997</c:v>
                </c:pt>
                <c:pt idx="4809">
                  <c:v>44.670909999999999</c:v>
                </c:pt>
                <c:pt idx="4810">
                  <c:v>44.684719999999999</c:v>
                </c:pt>
                <c:pt idx="4811">
                  <c:v>44.698540000000001</c:v>
                </c:pt>
                <c:pt idx="4812">
                  <c:v>44.712359999999997</c:v>
                </c:pt>
                <c:pt idx="4813">
                  <c:v>44.726179999999999</c:v>
                </c:pt>
                <c:pt idx="4814">
                  <c:v>44.74</c:v>
                </c:pt>
                <c:pt idx="4815">
                  <c:v>44.753830000000001</c:v>
                </c:pt>
                <c:pt idx="4816">
                  <c:v>44.767650000000003</c:v>
                </c:pt>
                <c:pt idx="4817">
                  <c:v>44.781489999999998</c:v>
                </c:pt>
                <c:pt idx="4818">
                  <c:v>44.795319999999997</c:v>
                </c:pt>
                <c:pt idx="4819">
                  <c:v>44.809150000000002</c:v>
                </c:pt>
                <c:pt idx="4820">
                  <c:v>44.822989999999997</c:v>
                </c:pt>
                <c:pt idx="4821">
                  <c:v>44.836829999999999</c:v>
                </c:pt>
                <c:pt idx="4822">
                  <c:v>44.850670000000001</c:v>
                </c:pt>
                <c:pt idx="4823">
                  <c:v>44.864510000000003</c:v>
                </c:pt>
                <c:pt idx="4824">
                  <c:v>44.878360000000001</c:v>
                </c:pt>
                <c:pt idx="4825">
                  <c:v>44.892200000000003</c:v>
                </c:pt>
                <c:pt idx="4826">
                  <c:v>44.90605</c:v>
                </c:pt>
                <c:pt idx="4827">
                  <c:v>44.919899999999998</c:v>
                </c:pt>
                <c:pt idx="4828">
                  <c:v>44.933759999999999</c:v>
                </c:pt>
                <c:pt idx="4829">
                  <c:v>44.947609999999997</c:v>
                </c:pt>
                <c:pt idx="4830">
                  <c:v>44.961469999999998</c:v>
                </c:pt>
                <c:pt idx="4831">
                  <c:v>44.97533</c:v>
                </c:pt>
                <c:pt idx="4832">
                  <c:v>44.989190000000001</c:v>
                </c:pt>
                <c:pt idx="4833">
                  <c:v>45.003059999999998</c:v>
                </c:pt>
                <c:pt idx="4834">
                  <c:v>45.016930000000002</c:v>
                </c:pt>
                <c:pt idx="4835">
                  <c:v>45.030790000000003</c:v>
                </c:pt>
                <c:pt idx="4836">
                  <c:v>45.04466</c:v>
                </c:pt>
                <c:pt idx="4837">
                  <c:v>45.058540000000001</c:v>
                </c:pt>
                <c:pt idx="4838">
                  <c:v>45.072409999999998</c:v>
                </c:pt>
                <c:pt idx="4839">
                  <c:v>45.086289999999998</c:v>
                </c:pt>
                <c:pt idx="4840">
                  <c:v>45.100169999999999</c:v>
                </c:pt>
                <c:pt idx="4841">
                  <c:v>45.114049999999999</c:v>
                </c:pt>
                <c:pt idx="4842">
                  <c:v>45.127929999999999</c:v>
                </c:pt>
                <c:pt idx="4843">
                  <c:v>45.141820000000003</c:v>
                </c:pt>
                <c:pt idx="4844">
                  <c:v>45.155700000000003</c:v>
                </c:pt>
                <c:pt idx="4845">
                  <c:v>45.169600000000003</c:v>
                </c:pt>
                <c:pt idx="4846">
                  <c:v>45.183489999999999</c:v>
                </c:pt>
                <c:pt idx="4847">
                  <c:v>45.197380000000003</c:v>
                </c:pt>
                <c:pt idx="4848">
                  <c:v>45.211280000000002</c:v>
                </c:pt>
                <c:pt idx="4849">
                  <c:v>45.225180000000002</c:v>
                </c:pt>
                <c:pt idx="4850">
                  <c:v>45.239080000000001</c:v>
                </c:pt>
                <c:pt idx="4851">
                  <c:v>45.252980000000001</c:v>
                </c:pt>
                <c:pt idx="4852">
                  <c:v>45.26688</c:v>
                </c:pt>
                <c:pt idx="4853">
                  <c:v>45.280790000000003</c:v>
                </c:pt>
                <c:pt idx="4854">
                  <c:v>45.294699999999999</c:v>
                </c:pt>
                <c:pt idx="4855">
                  <c:v>45.308610000000002</c:v>
                </c:pt>
                <c:pt idx="4856">
                  <c:v>45.32253</c:v>
                </c:pt>
                <c:pt idx="4857">
                  <c:v>45.336440000000003</c:v>
                </c:pt>
                <c:pt idx="4858">
                  <c:v>45.350360000000002</c:v>
                </c:pt>
                <c:pt idx="4859">
                  <c:v>45.364280000000001</c:v>
                </c:pt>
                <c:pt idx="4860">
                  <c:v>45.3782</c:v>
                </c:pt>
                <c:pt idx="4861">
                  <c:v>45.392119999999998</c:v>
                </c:pt>
                <c:pt idx="4862">
                  <c:v>45.40605</c:v>
                </c:pt>
                <c:pt idx="4863">
                  <c:v>45.419980000000002</c:v>
                </c:pt>
                <c:pt idx="4864">
                  <c:v>45.433909999999997</c:v>
                </c:pt>
                <c:pt idx="4865">
                  <c:v>45.447839999999999</c:v>
                </c:pt>
                <c:pt idx="4866">
                  <c:v>45.461779999999997</c:v>
                </c:pt>
                <c:pt idx="4867">
                  <c:v>45.475709999999999</c:v>
                </c:pt>
                <c:pt idx="4868">
                  <c:v>45.489649999999997</c:v>
                </c:pt>
                <c:pt idx="4869">
                  <c:v>45.503590000000003</c:v>
                </c:pt>
                <c:pt idx="4870">
                  <c:v>45.517539999999997</c:v>
                </c:pt>
                <c:pt idx="4871">
                  <c:v>45.531480000000002</c:v>
                </c:pt>
                <c:pt idx="4872">
                  <c:v>45.545430000000003</c:v>
                </c:pt>
                <c:pt idx="4873">
                  <c:v>45.559379999999997</c:v>
                </c:pt>
                <c:pt idx="4874">
                  <c:v>45.573329999999999</c:v>
                </c:pt>
                <c:pt idx="4875">
                  <c:v>45.58728</c:v>
                </c:pt>
                <c:pt idx="4876">
                  <c:v>45.601239999999997</c:v>
                </c:pt>
                <c:pt idx="4877">
                  <c:v>45.615200000000002</c:v>
                </c:pt>
                <c:pt idx="4878">
                  <c:v>45.629159999999999</c:v>
                </c:pt>
                <c:pt idx="4879">
                  <c:v>45.643120000000003</c:v>
                </c:pt>
                <c:pt idx="4880">
                  <c:v>45.657089999999997</c:v>
                </c:pt>
                <c:pt idx="4881">
                  <c:v>45.671050000000001</c:v>
                </c:pt>
                <c:pt idx="4882">
                  <c:v>45.685020000000002</c:v>
                </c:pt>
                <c:pt idx="4883">
                  <c:v>45.698990000000002</c:v>
                </c:pt>
                <c:pt idx="4884">
                  <c:v>45.712969999999999</c:v>
                </c:pt>
                <c:pt idx="4885">
                  <c:v>45.726939999999999</c:v>
                </c:pt>
                <c:pt idx="4886">
                  <c:v>45.740920000000003</c:v>
                </c:pt>
                <c:pt idx="4887">
                  <c:v>45.754899999999999</c:v>
                </c:pt>
                <c:pt idx="4888">
                  <c:v>45.768880000000003</c:v>
                </c:pt>
                <c:pt idx="4889">
                  <c:v>45.782859999999999</c:v>
                </c:pt>
                <c:pt idx="4890">
                  <c:v>45.796849999999999</c:v>
                </c:pt>
                <c:pt idx="4891">
                  <c:v>45.810839999999999</c:v>
                </c:pt>
                <c:pt idx="4892">
                  <c:v>45.824829999999999</c:v>
                </c:pt>
                <c:pt idx="4893">
                  <c:v>45.838819999999998</c:v>
                </c:pt>
                <c:pt idx="4894">
                  <c:v>45.852820000000001</c:v>
                </c:pt>
                <c:pt idx="4895">
                  <c:v>45.866810000000001</c:v>
                </c:pt>
                <c:pt idx="4896">
                  <c:v>45.880809999999997</c:v>
                </c:pt>
                <c:pt idx="4897">
                  <c:v>45.89481</c:v>
                </c:pt>
                <c:pt idx="4898">
                  <c:v>45.908819999999999</c:v>
                </c:pt>
                <c:pt idx="4899">
                  <c:v>45.922820000000002</c:v>
                </c:pt>
                <c:pt idx="4900">
                  <c:v>45.93683</c:v>
                </c:pt>
                <c:pt idx="4901">
                  <c:v>45.950839999999999</c:v>
                </c:pt>
                <c:pt idx="4902">
                  <c:v>45.964849999999998</c:v>
                </c:pt>
                <c:pt idx="4903">
                  <c:v>45.978859999999997</c:v>
                </c:pt>
                <c:pt idx="4904">
                  <c:v>45.99288</c:v>
                </c:pt>
                <c:pt idx="4905">
                  <c:v>46.006900000000002</c:v>
                </c:pt>
                <c:pt idx="4906">
                  <c:v>46.020919999999997</c:v>
                </c:pt>
                <c:pt idx="4907">
                  <c:v>46.034939999999999</c:v>
                </c:pt>
                <c:pt idx="4908">
                  <c:v>46.048969999999997</c:v>
                </c:pt>
                <c:pt idx="4909">
                  <c:v>46.062989999999999</c:v>
                </c:pt>
                <c:pt idx="4910">
                  <c:v>46.077019999999997</c:v>
                </c:pt>
                <c:pt idx="4911">
                  <c:v>46.091050000000003</c:v>
                </c:pt>
                <c:pt idx="4912">
                  <c:v>46.105080000000001</c:v>
                </c:pt>
                <c:pt idx="4913">
                  <c:v>46.119120000000002</c:v>
                </c:pt>
                <c:pt idx="4914">
                  <c:v>46.133159999999997</c:v>
                </c:pt>
                <c:pt idx="4915">
                  <c:v>46.147190000000002</c:v>
                </c:pt>
                <c:pt idx="4916">
                  <c:v>46.161239999999999</c:v>
                </c:pt>
                <c:pt idx="4917">
                  <c:v>46.175280000000001</c:v>
                </c:pt>
                <c:pt idx="4918">
                  <c:v>46.189329999999998</c:v>
                </c:pt>
                <c:pt idx="4919">
                  <c:v>46.20337</c:v>
                </c:pt>
                <c:pt idx="4920">
                  <c:v>46.21743</c:v>
                </c:pt>
                <c:pt idx="4921">
                  <c:v>46.231479999999998</c:v>
                </c:pt>
                <c:pt idx="4922">
                  <c:v>46.245530000000002</c:v>
                </c:pt>
                <c:pt idx="4923">
                  <c:v>46.259590000000003</c:v>
                </c:pt>
                <c:pt idx="4924">
                  <c:v>46.273650000000004</c:v>
                </c:pt>
                <c:pt idx="4925">
                  <c:v>46.287709999999997</c:v>
                </c:pt>
                <c:pt idx="4926">
                  <c:v>46.301769999999998</c:v>
                </c:pt>
                <c:pt idx="4927">
                  <c:v>46.315829999999998</c:v>
                </c:pt>
                <c:pt idx="4928">
                  <c:v>46.329900000000002</c:v>
                </c:pt>
                <c:pt idx="4929">
                  <c:v>46.343969999999999</c:v>
                </c:pt>
                <c:pt idx="4930">
                  <c:v>46.358040000000003</c:v>
                </c:pt>
                <c:pt idx="4931">
                  <c:v>46.372120000000002</c:v>
                </c:pt>
                <c:pt idx="4932">
                  <c:v>46.386189999999999</c:v>
                </c:pt>
                <c:pt idx="4933">
                  <c:v>46.400269999999999</c:v>
                </c:pt>
                <c:pt idx="4934">
                  <c:v>46.414349999999999</c:v>
                </c:pt>
                <c:pt idx="4935">
                  <c:v>46.428429999999999</c:v>
                </c:pt>
                <c:pt idx="4936">
                  <c:v>46.442520000000002</c:v>
                </c:pt>
                <c:pt idx="4937">
                  <c:v>46.456600000000002</c:v>
                </c:pt>
                <c:pt idx="4938">
                  <c:v>46.470689999999998</c:v>
                </c:pt>
                <c:pt idx="4939">
                  <c:v>46.484780000000001</c:v>
                </c:pt>
                <c:pt idx="4940">
                  <c:v>46.498869999999997</c:v>
                </c:pt>
                <c:pt idx="4941">
                  <c:v>46.512970000000003</c:v>
                </c:pt>
                <c:pt idx="4942">
                  <c:v>46.527070000000002</c:v>
                </c:pt>
                <c:pt idx="4943">
                  <c:v>46.541159999999998</c:v>
                </c:pt>
                <c:pt idx="4944">
                  <c:v>46.55527</c:v>
                </c:pt>
                <c:pt idx="4945">
                  <c:v>46.569369999999999</c:v>
                </c:pt>
                <c:pt idx="4946">
                  <c:v>46.583480000000002</c:v>
                </c:pt>
                <c:pt idx="4947">
                  <c:v>46.597580000000001</c:v>
                </c:pt>
                <c:pt idx="4948">
                  <c:v>46.611690000000003</c:v>
                </c:pt>
                <c:pt idx="4949">
                  <c:v>46.625799999999998</c:v>
                </c:pt>
                <c:pt idx="4950">
                  <c:v>46.639919999999996</c:v>
                </c:pt>
                <c:pt idx="4951">
                  <c:v>46.654040000000002</c:v>
                </c:pt>
                <c:pt idx="4952">
                  <c:v>46.66816</c:v>
                </c:pt>
                <c:pt idx="4953">
                  <c:v>46.682270000000003</c:v>
                </c:pt>
                <c:pt idx="4954">
                  <c:v>46.696399999999997</c:v>
                </c:pt>
                <c:pt idx="4955">
                  <c:v>46.710520000000002</c:v>
                </c:pt>
                <c:pt idx="4956">
                  <c:v>46.724649999999997</c:v>
                </c:pt>
                <c:pt idx="4957">
                  <c:v>46.738779999999998</c:v>
                </c:pt>
                <c:pt idx="4958">
                  <c:v>46.75291</c:v>
                </c:pt>
                <c:pt idx="4959">
                  <c:v>46.767040000000001</c:v>
                </c:pt>
                <c:pt idx="4960">
                  <c:v>46.781179999999999</c:v>
                </c:pt>
                <c:pt idx="4961">
                  <c:v>46.795319999999997</c:v>
                </c:pt>
                <c:pt idx="4962">
                  <c:v>46.809460000000001</c:v>
                </c:pt>
                <c:pt idx="4963">
                  <c:v>46.823599999999999</c:v>
                </c:pt>
                <c:pt idx="4964">
                  <c:v>46.837739999999997</c:v>
                </c:pt>
                <c:pt idx="4965">
                  <c:v>46.851889999999997</c:v>
                </c:pt>
                <c:pt idx="4966">
                  <c:v>46.866039999999998</c:v>
                </c:pt>
                <c:pt idx="4967">
                  <c:v>46.880189999999999</c:v>
                </c:pt>
                <c:pt idx="4968">
                  <c:v>46.89434</c:v>
                </c:pt>
                <c:pt idx="4969">
                  <c:v>46.908499999999997</c:v>
                </c:pt>
                <c:pt idx="4970">
                  <c:v>46.922649999999997</c:v>
                </c:pt>
                <c:pt idx="4971">
                  <c:v>46.936810000000001</c:v>
                </c:pt>
                <c:pt idx="4972">
                  <c:v>46.950969999999998</c:v>
                </c:pt>
                <c:pt idx="4973">
                  <c:v>46.965139999999998</c:v>
                </c:pt>
                <c:pt idx="4974">
                  <c:v>46.979300000000002</c:v>
                </c:pt>
                <c:pt idx="4975">
                  <c:v>46.993470000000002</c:v>
                </c:pt>
                <c:pt idx="4976">
                  <c:v>47.007640000000002</c:v>
                </c:pt>
                <c:pt idx="4977">
                  <c:v>47.021810000000002</c:v>
                </c:pt>
                <c:pt idx="4978">
                  <c:v>47.035980000000002</c:v>
                </c:pt>
                <c:pt idx="4979">
                  <c:v>47.050159999999998</c:v>
                </c:pt>
                <c:pt idx="4980">
                  <c:v>47.064340000000001</c:v>
                </c:pt>
                <c:pt idx="4981">
                  <c:v>47.078519999999997</c:v>
                </c:pt>
                <c:pt idx="4982">
                  <c:v>47.092700000000001</c:v>
                </c:pt>
                <c:pt idx="4983">
                  <c:v>47.10689</c:v>
                </c:pt>
                <c:pt idx="4984">
                  <c:v>47.121070000000003</c:v>
                </c:pt>
                <c:pt idx="4985">
                  <c:v>47.135260000000002</c:v>
                </c:pt>
                <c:pt idx="4986">
                  <c:v>47.149450000000002</c:v>
                </c:pt>
                <c:pt idx="4987">
                  <c:v>47.163649999999997</c:v>
                </c:pt>
                <c:pt idx="4988">
                  <c:v>47.177840000000003</c:v>
                </c:pt>
                <c:pt idx="4989">
                  <c:v>47.192039999999999</c:v>
                </c:pt>
                <c:pt idx="4990">
                  <c:v>47.206240000000001</c:v>
                </c:pt>
                <c:pt idx="4991">
                  <c:v>47.220440000000004</c:v>
                </c:pt>
                <c:pt idx="4992">
                  <c:v>47.234650000000002</c:v>
                </c:pt>
                <c:pt idx="4993">
                  <c:v>47.248849999999997</c:v>
                </c:pt>
                <c:pt idx="4994">
                  <c:v>47.263060000000003</c:v>
                </c:pt>
                <c:pt idx="4995">
                  <c:v>47.277270000000001</c:v>
                </c:pt>
                <c:pt idx="4996">
                  <c:v>47.29148</c:v>
                </c:pt>
                <c:pt idx="4997">
                  <c:v>47.305689999999998</c:v>
                </c:pt>
                <c:pt idx="4998">
                  <c:v>47.31991</c:v>
                </c:pt>
                <c:pt idx="4999">
                  <c:v>47.334130000000002</c:v>
                </c:pt>
                <c:pt idx="5000">
                  <c:v>47.348350000000003</c:v>
                </c:pt>
                <c:pt idx="5001">
                  <c:v>47.362580000000001</c:v>
                </c:pt>
                <c:pt idx="5002">
                  <c:v>47.376800000000003</c:v>
                </c:pt>
                <c:pt idx="5003">
                  <c:v>47.391030000000001</c:v>
                </c:pt>
                <c:pt idx="5004">
                  <c:v>47.405259999999998</c:v>
                </c:pt>
                <c:pt idx="5005">
                  <c:v>47.419490000000003</c:v>
                </c:pt>
                <c:pt idx="5006">
                  <c:v>47.433720000000001</c:v>
                </c:pt>
                <c:pt idx="5007">
                  <c:v>47.447960000000002</c:v>
                </c:pt>
                <c:pt idx="5008">
                  <c:v>47.462200000000003</c:v>
                </c:pt>
                <c:pt idx="5009">
                  <c:v>47.476439999999997</c:v>
                </c:pt>
                <c:pt idx="5010">
                  <c:v>47.490679999999998</c:v>
                </c:pt>
                <c:pt idx="5011">
                  <c:v>47.504919999999998</c:v>
                </c:pt>
                <c:pt idx="5012">
                  <c:v>47.519170000000003</c:v>
                </c:pt>
                <c:pt idx="5013">
                  <c:v>47.53342</c:v>
                </c:pt>
                <c:pt idx="5014">
                  <c:v>47.547669999999997</c:v>
                </c:pt>
                <c:pt idx="5015">
                  <c:v>47.561920000000001</c:v>
                </c:pt>
                <c:pt idx="5016">
                  <c:v>47.576180000000001</c:v>
                </c:pt>
                <c:pt idx="5017">
                  <c:v>47.590440000000001</c:v>
                </c:pt>
                <c:pt idx="5018">
                  <c:v>47.604689999999998</c:v>
                </c:pt>
                <c:pt idx="5019">
                  <c:v>47.618960000000001</c:v>
                </c:pt>
                <c:pt idx="5020">
                  <c:v>47.633220000000001</c:v>
                </c:pt>
                <c:pt idx="5021">
                  <c:v>47.647480000000002</c:v>
                </c:pt>
                <c:pt idx="5022">
                  <c:v>47.661749999999998</c:v>
                </c:pt>
                <c:pt idx="5023">
                  <c:v>47.676020000000001</c:v>
                </c:pt>
                <c:pt idx="5024">
                  <c:v>47.690300000000001</c:v>
                </c:pt>
                <c:pt idx="5025">
                  <c:v>47.704569999999997</c:v>
                </c:pt>
                <c:pt idx="5026">
                  <c:v>47.718850000000003</c:v>
                </c:pt>
                <c:pt idx="5027">
                  <c:v>47.73312</c:v>
                </c:pt>
                <c:pt idx="5028">
                  <c:v>47.747410000000002</c:v>
                </c:pt>
                <c:pt idx="5029">
                  <c:v>47.761690000000002</c:v>
                </c:pt>
                <c:pt idx="5030">
                  <c:v>47.775970000000001</c:v>
                </c:pt>
                <c:pt idx="5031">
                  <c:v>47.790260000000004</c:v>
                </c:pt>
                <c:pt idx="5032">
                  <c:v>47.804549999999999</c:v>
                </c:pt>
                <c:pt idx="5033">
                  <c:v>47.818840000000002</c:v>
                </c:pt>
                <c:pt idx="5034">
                  <c:v>47.833129999999997</c:v>
                </c:pt>
                <c:pt idx="5035">
                  <c:v>47.847430000000003</c:v>
                </c:pt>
                <c:pt idx="5036">
                  <c:v>47.861730000000001</c:v>
                </c:pt>
                <c:pt idx="5037">
                  <c:v>47.87603</c:v>
                </c:pt>
                <c:pt idx="5038">
                  <c:v>47.890329999999999</c:v>
                </c:pt>
                <c:pt idx="5039">
                  <c:v>47.904640000000001</c:v>
                </c:pt>
                <c:pt idx="5040">
                  <c:v>47.918939999999999</c:v>
                </c:pt>
                <c:pt idx="5041">
                  <c:v>47.933250000000001</c:v>
                </c:pt>
                <c:pt idx="5042">
                  <c:v>47.947560000000003</c:v>
                </c:pt>
                <c:pt idx="5043">
                  <c:v>47.961869999999998</c:v>
                </c:pt>
                <c:pt idx="5044">
                  <c:v>47.976190000000003</c:v>
                </c:pt>
                <c:pt idx="5045">
                  <c:v>47.99051</c:v>
                </c:pt>
                <c:pt idx="5046">
                  <c:v>48.004829999999998</c:v>
                </c:pt>
                <c:pt idx="5047">
                  <c:v>48.019150000000003</c:v>
                </c:pt>
                <c:pt idx="5048">
                  <c:v>48.033470000000001</c:v>
                </c:pt>
                <c:pt idx="5049">
                  <c:v>48.047789999999999</c:v>
                </c:pt>
                <c:pt idx="5050">
                  <c:v>48.06212</c:v>
                </c:pt>
                <c:pt idx="5051">
                  <c:v>48.076450000000001</c:v>
                </c:pt>
                <c:pt idx="5052">
                  <c:v>48.090789999999998</c:v>
                </c:pt>
                <c:pt idx="5053">
                  <c:v>48.105119999999999</c:v>
                </c:pt>
                <c:pt idx="5054">
                  <c:v>48.119459999999997</c:v>
                </c:pt>
                <c:pt idx="5055">
                  <c:v>48.133789999999998</c:v>
                </c:pt>
                <c:pt idx="5056">
                  <c:v>48.148139999999998</c:v>
                </c:pt>
                <c:pt idx="5057">
                  <c:v>48.162480000000002</c:v>
                </c:pt>
                <c:pt idx="5058">
                  <c:v>48.176819999999999</c:v>
                </c:pt>
                <c:pt idx="5059">
                  <c:v>48.19117</c:v>
                </c:pt>
                <c:pt idx="5060">
                  <c:v>48.20552</c:v>
                </c:pt>
                <c:pt idx="5061">
                  <c:v>48.21987</c:v>
                </c:pt>
                <c:pt idx="5062">
                  <c:v>48.234220000000001</c:v>
                </c:pt>
                <c:pt idx="5063">
                  <c:v>48.248579999999997</c:v>
                </c:pt>
                <c:pt idx="5064">
                  <c:v>48.26294</c:v>
                </c:pt>
                <c:pt idx="5065">
                  <c:v>48.277290000000001</c:v>
                </c:pt>
                <c:pt idx="5066">
                  <c:v>48.29166</c:v>
                </c:pt>
                <c:pt idx="5067">
                  <c:v>48.306019999999997</c:v>
                </c:pt>
                <c:pt idx="5068">
                  <c:v>48.320390000000003</c:v>
                </c:pt>
                <c:pt idx="5069">
                  <c:v>48.33475</c:v>
                </c:pt>
                <c:pt idx="5070">
                  <c:v>48.349119999999999</c:v>
                </c:pt>
                <c:pt idx="5071">
                  <c:v>48.363500000000002</c:v>
                </c:pt>
                <c:pt idx="5072">
                  <c:v>48.377870000000001</c:v>
                </c:pt>
                <c:pt idx="5073">
                  <c:v>48.392249999999997</c:v>
                </c:pt>
                <c:pt idx="5074">
                  <c:v>48.40663</c:v>
                </c:pt>
                <c:pt idx="5075">
                  <c:v>48.421010000000003</c:v>
                </c:pt>
                <c:pt idx="5076">
                  <c:v>48.435389999999998</c:v>
                </c:pt>
                <c:pt idx="5077">
                  <c:v>48.449779999999997</c:v>
                </c:pt>
                <c:pt idx="5078">
                  <c:v>48.464170000000003</c:v>
                </c:pt>
                <c:pt idx="5079">
                  <c:v>48.478560000000002</c:v>
                </c:pt>
                <c:pt idx="5080">
                  <c:v>48.49295</c:v>
                </c:pt>
                <c:pt idx="5081">
                  <c:v>48.507339999999999</c:v>
                </c:pt>
                <c:pt idx="5082">
                  <c:v>48.521740000000001</c:v>
                </c:pt>
                <c:pt idx="5083">
                  <c:v>48.536140000000003</c:v>
                </c:pt>
                <c:pt idx="5084">
                  <c:v>48.550539999999998</c:v>
                </c:pt>
                <c:pt idx="5085">
                  <c:v>48.56494</c:v>
                </c:pt>
                <c:pt idx="5086">
                  <c:v>48.579349999999998</c:v>
                </c:pt>
                <c:pt idx="5087">
                  <c:v>48.59375</c:v>
                </c:pt>
                <c:pt idx="5088">
                  <c:v>48.608159999999998</c:v>
                </c:pt>
                <c:pt idx="5089">
                  <c:v>48.622570000000003</c:v>
                </c:pt>
                <c:pt idx="5090">
                  <c:v>48.636989999999997</c:v>
                </c:pt>
                <c:pt idx="5091">
                  <c:v>48.651400000000002</c:v>
                </c:pt>
                <c:pt idx="5092">
                  <c:v>48.665819999999997</c:v>
                </c:pt>
                <c:pt idx="5093">
                  <c:v>48.680239999999998</c:v>
                </c:pt>
                <c:pt idx="5094">
                  <c:v>48.694659999999999</c:v>
                </c:pt>
                <c:pt idx="5095">
                  <c:v>48.70908</c:v>
                </c:pt>
                <c:pt idx="5096">
                  <c:v>48.723509999999997</c:v>
                </c:pt>
                <c:pt idx="5097">
                  <c:v>48.737940000000002</c:v>
                </c:pt>
                <c:pt idx="5098">
                  <c:v>48.752369999999999</c:v>
                </c:pt>
                <c:pt idx="5099">
                  <c:v>48.766800000000003</c:v>
                </c:pt>
                <c:pt idx="5100">
                  <c:v>48.781230000000001</c:v>
                </c:pt>
                <c:pt idx="5101">
                  <c:v>48.795670000000001</c:v>
                </c:pt>
                <c:pt idx="5102">
                  <c:v>48.810110000000002</c:v>
                </c:pt>
                <c:pt idx="5103">
                  <c:v>48.824550000000002</c:v>
                </c:pt>
                <c:pt idx="5104">
                  <c:v>48.838990000000003</c:v>
                </c:pt>
                <c:pt idx="5105">
                  <c:v>48.853439999999999</c:v>
                </c:pt>
                <c:pt idx="5106">
                  <c:v>48.867890000000003</c:v>
                </c:pt>
                <c:pt idx="5107">
                  <c:v>48.882339999999999</c:v>
                </c:pt>
                <c:pt idx="5108">
                  <c:v>48.896790000000003</c:v>
                </c:pt>
                <c:pt idx="5109">
                  <c:v>48.911239999999999</c:v>
                </c:pt>
                <c:pt idx="5110">
                  <c:v>48.925699999999999</c:v>
                </c:pt>
                <c:pt idx="5111">
                  <c:v>48.940159999999999</c:v>
                </c:pt>
                <c:pt idx="5112">
                  <c:v>48.954619999999998</c:v>
                </c:pt>
                <c:pt idx="5113">
                  <c:v>48.969079999999998</c:v>
                </c:pt>
                <c:pt idx="5114">
                  <c:v>48.983539999999998</c:v>
                </c:pt>
                <c:pt idx="5115">
                  <c:v>48.998010000000001</c:v>
                </c:pt>
                <c:pt idx="5116">
                  <c:v>49.012479999999996</c:v>
                </c:pt>
                <c:pt idx="5117">
                  <c:v>49.026949999999999</c:v>
                </c:pt>
                <c:pt idx="5118">
                  <c:v>49.041420000000002</c:v>
                </c:pt>
                <c:pt idx="5119">
                  <c:v>49.055900000000001</c:v>
                </c:pt>
                <c:pt idx="5120">
                  <c:v>49.070369999999997</c:v>
                </c:pt>
                <c:pt idx="5121">
                  <c:v>49.084850000000003</c:v>
                </c:pt>
                <c:pt idx="5122">
                  <c:v>49.099330000000002</c:v>
                </c:pt>
                <c:pt idx="5123">
                  <c:v>49.113819999999997</c:v>
                </c:pt>
                <c:pt idx="5124">
                  <c:v>49.128300000000003</c:v>
                </c:pt>
                <c:pt idx="5125">
                  <c:v>49.142789999999998</c:v>
                </c:pt>
                <c:pt idx="5126">
                  <c:v>49.15728</c:v>
                </c:pt>
                <c:pt idx="5127">
                  <c:v>49.171779999999998</c:v>
                </c:pt>
                <c:pt idx="5128">
                  <c:v>49.18627</c:v>
                </c:pt>
                <c:pt idx="5129">
                  <c:v>49.200760000000002</c:v>
                </c:pt>
                <c:pt idx="5130">
                  <c:v>49.215260000000001</c:v>
                </c:pt>
                <c:pt idx="5131">
                  <c:v>49.229759999999999</c:v>
                </c:pt>
                <c:pt idx="5132">
                  <c:v>49.24427</c:v>
                </c:pt>
                <c:pt idx="5133">
                  <c:v>49.258769999999998</c:v>
                </c:pt>
                <c:pt idx="5134">
                  <c:v>49.27328</c:v>
                </c:pt>
                <c:pt idx="5135">
                  <c:v>49.287790000000001</c:v>
                </c:pt>
                <c:pt idx="5136">
                  <c:v>49.302300000000002</c:v>
                </c:pt>
                <c:pt idx="5137">
                  <c:v>49.316809999999997</c:v>
                </c:pt>
                <c:pt idx="5138">
                  <c:v>49.331330000000001</c:v>
                </c:pt>
                <c:pt idx="5139">
                  <c:v>49.345849999999999</c:v>
                </c:pt>
                <c:pt idx="5140">
                  <c:v>49.360370000000003</c:v>
                </c:pt>
                <c:pt idx="5141">
                  <c:v>49.374890000000001</c:v>
                </c:pt>
                <c:pt idx="5142">
                  <c:v>49.389420000000001</c:v>
                </c:pt>
                <c:pt idx="5143">
                  <c:v>49.403939999999999</c:v>
                </c:pt>
                <c:pt idx="5144">
                  <c:v>49.418469999999999</c:v>
                </c:pt>
                <c:pt idx="5145">
                  <c:v>49.433</c:v>
                </c:pt>
                <c:pt idx="5146">
                  <c:v>49.44753</c:v>
                </c:pt>
                <c:pt idx="5147">
                  <c:v>49.462069999999997</c:v>
                </c:pt>
                <c:pt idx="5148">
                  <c:v>49.476599999999998</c:v>
                </c:pt>
                <c:pt idx="5149">
                  <c:v>49.491140000000001</c:v>
                </c:pt>
                <c:pt idx="5150">
                  <c:v>49.505679999999998</c:v>
                </c:pt>
                <c:pt idx="5151">
                  <c:v>49.520229999999998</c:v>
                </c:pt>
                <c:pt idx="5152">
                  <c:v>49.534770000000002</c:v>
                </c:pt>
                <c:pt idx="5153">
                  <c:v>49.549320000000002</c:v>
                </c:pt>
                <c:pt idx="5154">
                  <c:v>49.563870000000001</c:v>
                </c:pt>
                <c:pt idx="5155">
                  <c:v>49.578420000000001</c:v>
                </c:pt>
                <c:pt idx="5156">
                  <c:v>49.592979999999997</c:v>
                </c:pt>
                <c:pt idx="5157">
                  <c:v>49.607529999999997</c:v>
                </c:pt>
                <c:pt idx="5158">
                  <c:v>49.62209</c:v>
                </c:pt>
                <c:pt idx="5159">
                  <c:v>49.636650000000003</c:v>
                </c:pt>
                <c:pt idx="5160">
                  <c:v>49.651209999999999</c:v>
                </c:pt>
                <c:pt idx="5161">
                  <c:v>49.665779999999998</c:v>
                </c:pt>
                <c:pt idx="5162">
                  <c:v>49.680349999999997</c:v>
                </c:pt>
                <c:pt idx="5163">
                  <c:v>49.694920000000003</c:v>
                </c:pt>
                <c:pt idx="5164">
                  <c:v>49.709490000000002</c:v>
                </c:pt>
                <c:pt idx="5165">
                  <c:v>49.724060000000001</c:v>
                </c:pt>
                <c:pt idx="5166">
                  <c:v>49.738639999999997</c:v>
                </c:pt>
                <c:pt idx="5167">
                  <c:v>49.753219999999999</c:v>
                </c:pt>
                <c:pt idx="5168">
                  <c:v>49.767800000000001</c:v>
                </c:pt>
                <c:pt idx="5169">
                  <c:v>49.782380000000003</c:v>
                </c:pt>
                <c:pt idx="5170">
                  <c:v>49.796959999999999</c:v>
                </c:pt>
                <c:pt idx="5171">
                  <c:v>49.811549999999997</c:v>
                </c:pt>
                <c:pt idx="5172">
                  <c:v>49.826129999999999</c:v>
                </c:pt>
                <c:pt idx="5173">
                  <c:v>49.840719999999997</c:v>
                </c:pt>
                <c:pt idx="5174">
                  <c:v>49.855319999999999</c:v>
                </c:pt>
                <c:pt idx="5175">
                  <c:v>49.869909999999997</c:v>
                </c:pt>
                <c:pt idx="5176">
                  <c:v>49.884509999999999</c:v>
                </c:pt>
                <c:pt idx="5177">
                  <c:v>49.89911</c:v>
                </c:pt>
                <c:pt idx="5178">
                  <c:v>49.913710000000002</c:v>
                </c:pt>
                <c:pt idx="5179">
                  <c:v>49.928310000000003</c:v>
                </c:pt>
                <c:pt idx="5180">
                  <c:v>49.942920000000001</c:v>
                </c:pt>
                <c:pt idx="5181">
                  <c:v>49.957529999999998</c:v>
                </c:pt>
                <c:pt idx="5182">
                  <c:v>49.972140000000003</c:v>
                </c:pt>
                <c:pt idx="5183">
                  <c:v>49.986750000000001</c:v>
                </c:pt>
                <c:pt idx="5184">
                  <c:v>50.001359999999998</c:v>
                </c:pt>
                <c:pt idx="5185">
                  <c:v>50.015979999999999</c:v>
                </c:pt>
                <c:pt idx="5186">
                  <c:v>50.0306</c:v>
                </c:pt>
                <c:pt idx="5187">
                  <c:v>50.04522</c:v>
                </c:pt>
                <c:pt idx="5188">
                  <c:v>50.059840000000001</c:v>
                </c:pt>
                <c:pt idx="5189">
                  <c:v>50.074460000000002</c:v>
                </c:pt>
                <c:pt idx="5190">
                  <c:v>50.089089999999999</c:v>
                </c:pt>
                <c:pt idx="5191">
                  <c:v>50.103720000000003</c:v>
                </c:pt>
                <c:pt idx="5192">
                  <c:v>50.11835</c:v>
                </c:pt>
                <c:pt idx="5193">
                  <c:v>50.132980000000003</c:v>
                </c:pt>
                <c:pt idx="5194">
                  <c:v>50.147620000000003</c:v>
                </c:pt>
                <c:pt idx="5195">
                  <c:v>50.162260000000003</c:v>
                </c:pt>
                <c:pt idx="5196">
                  <c:v>50.176900000000003</c:v>
                </c:pt>
                <c:pt idx="5197">
                  <c:v>50.191540000000003</c:v>
                </c:pt>
                <c:pt idx="5198">
                  <c:v>50.206180000000003</c:v>
                </c:pt>
                <c:pt idx="5199">
                  <c:v>50.220829999999999</c:v>
                </c:pt>
                <c:pt idx="5200">
                  <c:v>50.235480000000003</c:v>
                </c:pt>
                <c:pt idx="5201">
                  <c:v>50.250129999999999</c:v>
                </c:pt>
                <c:pt idx="5202">
                  <c:v>50.264780000000002</c:v>
                </c:pt>
                <c:pt idx="5203">
                  <c:v>50.279429999999998</c:v>
                </c:pt>
                <c:pt idx="5204">
                  <c:v>50.294089999999997</c:v>
                </c:pt>
                <c:pt idx="5205">
                  <c:v>50.308750000000003</c:v>
                </c:pt>
                <c:pt idx="5206">
                  <c:v>50.323410000000003</c:v>
                </c:pt>
                <c:pt idx="5207">
                  <c:v>50.338070000000002</c:v>
                </c:pt>
                <c:pt idx="5208">
                  <c:v>50.352739999999997</c:v>
                </c:pt>
                <c:pt idx="5209">
                  <c:v>50.367400000000004</c:v>
                </c:pt>
                <c:pt idx="5210">
                  <c:v>50.382080000000002</c:v>
                </c:pt>
                <c:pt idx="5211">
                  <c:v>50.396749999999997</c:v>
                </c:pt>
                <c:pt idx="5212">
                  <c:v>50.41142</c:v>
                </c:pt>
                <c:pt idx="5213">
                  <c:v>50.426090000000002</c:v>
                </c:pt>
                <c:pt idx="5214">
                  <c:v>50.440770000000001</c:v>
                </c:pt>
                <c:pt idx="5215">
                  <c:v>50.455460000000002</c:v>
                </c:pt>
                <c:pt idx="5216">
                  <c:v>50.470129999999997</c:v>
                </c:pt>
                <c:pt idx="5217">
                  <c:v>50.484819999999999</c:v>
                </c:pt>
                <c:pt idx="5218">
                  <c:v>50.499510000000001</c:v>
                </c:pt>
                <c:pt idx="5219">
                  <c:v>50.514189999999999</c:v>
                </c:pt>
                <c:pt idx="5220">
                  <c:v>50.528889999999997</c:v>
                </c:pt>
                <c:pt idx="5221">
                  <c:v>50.543579999999999</c:v>
                </c:pt>
                <c:pt idx="5222">
                  <c:v>50.55827</c:v>
                </c:pt>
                <c:pt idx="5223">
                  <c:v>50.572969999999998</c:v>
                </c:pt>
                <c:pt idx="5224">
                  <c:v>50.587670000000003</c:v>
                </c:pt>
                <c:pt idx="5225">
                  <c:v>50.602379999999997</c:v>
                </c:pt>
                <c:pt idx="5226">
                  <c:v>50.617080000000001</c:v>
                </c:pt>
                <c:pt idx="5227">
                  <c:v>50.631779999999999</c:v>
                </c:pt>
                <c:pt idx="5228">
                  <c:v>50.64649</c:v>
                </c:pt>
                <c:pt idx="5229">
                  <c:v>50.661200000000001</c:v>
                </c:pt>
                <c:pt idx="5230">
                  <c:v>50.675910000000002</c:v>
                </c:pt>
                <c:pt idx="5231">
                  <c:v>50.690629999999999</c:v>
                </c:pt>
                <c:pt idx="5232">
                  <c:v>50.705350000000003</c:v>
                </c:pt>
                <c:pt idx="5233">
                  <c:v>50.720059999999997</c:v>
                </c:pt>
                <c:pt idx="5234">
                  <c:v>50.734780000000001</c:v>
                </c:pt>
                <c:pt idx="5235">
                  <c:v>50.749510000000001</c:v>
                </c:pt>
                <c:pt idx="5236">
                  <c:v>50.764229999999998</c:v>
                </c:pt>
                <c:pt idx="5237">
                  <c:v>50.778959999999998</c:v>
                </c:pt>
                <c:pt idx="5238">
                  <c:v>50.793689999999998</c:v>
                </c:pt>
                <c:pt idx="5239">
                  <c:v>50.808419999999998</c:v>
                </c:pt>
                <c:pt idx="5240">
                  <c:v>50.823149999999998</c:v>
                </c:pt>
                <c:pt idx="5241">
                  <c:v>50.837890000000002</c:v>
                </c:pt>
                <c:pt idx="5242">
                  <c:v>50.852629999999998</c:v>
                </c:pt>
                <c:pt idx="5243">
                  <c:v>50.867370000000001</c:v>
                </c:pt>
                <c:pt idx="5244">
                  <c:v>50.882109999999997</c:v>
                </c:pt>
                <c:pt idx="5245">
                  <c:v>50.896850000000001</c:v>
                </c:pt>
                <c:pt idx="5246">
                  <c:v>50.9116</c:v>
                </c:pt>
                <c:pt idx="5247">
                  <c:v>50.926349999999999</c:v>
                </c:pt>
                <c:pt idx="5248">
                  <c:v>50.941099999999999</c:v>
                </c:pt>
                <c:pt idx="5249">
                  <c:v>50.955849999999998</c:v>
                </c:pt>
                <c:pt idx="5250">
                  <c:v>50.970610000000001</c:v>
                </c:pt>
                <c:pt idx="5251">
                  <c:v>50.98536</c:v>
                </c:pt>
                <c:pt idx="5252">
                  <c:v>51.000120000000003</c:v>
                </c:pt>
                <c:pt idx="5253">
                  <c:v>51.014879999999998</c:v>
                </c:pt>
                <c:pt idx="5254">
                  <c:v>51.029649999999997</c:v>
                </c:pt>
                <c:pt idx="5255">
                  <c:v>51.044409999999999</c:v>
                </c:pt>
                <c:pt idx="5256">
                  <c:v>51.059179999999998</c:v>
                </c:pt>
                <c:pt idx="5257">
                  <c:v>51.073950000000004</c:v>
                </c:pt>
                <c:pt idx="5258">
                  <c:v>51.088720000000002</c:v>
                </c:pt>
                <c:pt idx="5259">
                  <c:v>51.103499999999997</c:v>
                </c:pt>
                <c:pt idx="5260">
                  <c:v>51.118270000000003</c:v>
                </c:pt>
                <c:pt idx="5261">
                  <c:v>51.133049999999997</c:v>
                </c:pt>
                <c:pt idx="5262">
                  <c:v>51.147829999999999</c:v>
                </c:pt>
                <c:pt idx="5263">
                  <c:v>51.162610000000001</c:v>
                </c:pt>
                <c:pt idx="5264">
                  <c:v>51.177399999999999</c:v>
                </c:pt>
                <c:pt idx="5265">
                  <c:v>51.192189999999997</c:v>
                </c:pt>
                <c:pt idx="5266">
                  <c:v>51.206969999999998</c:v>
                </c:pt>
                <c:pt idx="5267">
                  <c:v>51.221769999999999</c:v>
                </c:pt>
                <c:pt idx="5268">
                  <c:v>51.236559999999997</c:v>
                </c:pt>
                <c:pt idx="5269">
                  <c:v>51.251350000000002</c:v>
                </c:pt>
                <c:pt idx="5270">
                  <c:v>51.266159999999999</c:v>
                </c:pt>
                <c:pt idx="5271">
                  <c:v>51.280949999999997</c:v>
                </c:pt>
                <c:pt idx="5272">
                  <c:v>51.295749999999998</c:v>
                </c:pt>
                <c:pt idx="5273">
                  <c:v>51.310560000000002</c:v>
                </c:pt>
                <c:pt idx="5274">
                  <c:v>51.325369999999999</c:v>
                </c:pt>
                <c:pt idx="5275">
                  <c:v>51.340179999999997</c:v>
                </c:pt>
                <c:pt idx="5276">
                  <c:v>51.354979999999998</c:v>
                </c:pt>
                <c:pt idx="5277">
                  <c:v>51.369799999999998</c:v>
                </c:pt>
                <c:pt idx="5278">
                  <c:v>51.384610000000002</c:v>
                </c:pt>
                <c:pt idx="5279">
                  <c:v>51.399430000000002</c:v>
                </c:pt>
                <c:pt idx="5280">
                  <c:v>51.414250000000003</c:v>
                </c:pt>
                <c:pt idx="5281">
                  <c:v>51.429070000000003</c:v>
                </c:pt>
                <c:pt idx="5282">
                  <c:v>51.443890000000003</c:v>
                </c:pt>
                <c:pt idx="5283">
                  <c:v>51.45872</c:v>
                </c:pt>
                <c:pt idx="5284">
                  <c:v>51.473550000000003</c:v>
                </c:pt>
                <c:pt idx="5285">
                  <c:v>51.488379999999999</c:v>
                </c:pt>
                <c:pt idx="5286">
                  <c:v>51.503210000000003</c:v>
                </c:pt>
                <c:pt idx="5287">
                  <c:v>51.518039999999999</c:v>
                </c:pt>
                <c:pt idx="5288">
                  <c:v>51.532879999999999</c:v>
                </c:pt>
                <c:pt idx="5289">
                  <c:v>51.547710000000002</c:v>
                </c:pt>
                <c:pt idx="5290">
                  <c:v>51.562550000000002</c:v>
                </c:pt>
                <c:pt idx="5291">
                  <c:v>51.577399999999997</c:v>
                </c:pt>
                <c:pt idx="5292">
                  <c:v>51.592239999999997</c:v>
                </c:pt>
                <c:pt idx="5293">
                  <c:v>51.607089999999999</c:v>
                </c:pt>
                <c:pt idx="5294">
                  <c:v>51.621940000000002</c:v>
                </c:pt>
                <c:pt idx="5295">
                  <c:v>51.636789999999998</c:v>
                </c:pt>
                <c:pt idx="5296">
                  <c:v>51.65164</c:v>
                </c:pt>
                <c:pt idx="5297">
                  <c:v>51.666499999999999</c:v>
                </c:pt>
                <c:pt idx="5298">
                  <c:v>51.681350000000002</c:v>
                </c:pt>
                <c:pt idx="5299">
                  <c:v>51.696219999999997</c:v>
                </c:pt>
                <c:pt idx="5300">
                  <c:v>51.711069999999999</c:v>
                </c:pt>
                <c:pt idx="5301">
                  <c:v>51.725940000000001</c:v>
                </c:pt>
                <c:pt idx="5302">
                  <c:v>51.740810000000003</c:v>
                </c:pt>
                <c:pt idx="5303">
                  <c:v>51.755679999999998</c:v>
                </c:pt>
                <c:pt idx="5304">
                  <c:v>51.77055</c:v>
                </c:pt>
                <c:pt idx="5305">
                  <c:v>51.785420000000002</c:v>
                </c:pt>
                <c:pt idx="5306">
                  <c:v>51.800289999999997</c:v>
                </c:pt>
                <c:pt idx="5307">
                  <c:v>51.815170000000002</c:v>
                </c:pt>
                <c:pt idx="5308">
                  <c:v>51.83005</c:v>
                </c:pt>
                <c:pt idx="5309">
                  <c:v>51.844929999999998</c:v>
                </c:pt>
                <c:pt idx="5310">
                  <c:v>51.859810000000003</c:v>
                </c:pt>
                <c:pt idx="5311">
                  <c:v>51.874690000000001</c:v>
                </c:pt>
                <c:pt idx="5312">
                  <c:v>51.889580000000002</c:v>
                </c:pt>
                <c:pt idx="5313">
                  <c:v>51.904470000000003</c:v>
                </c:pt>
                <c:pt idx="5314">
                  <c:v>51.919359999999998</c:v>
                </c:pt>
                <c:pt idx="5315">
                  <c:v>51.934260000000002</c:v>
                </c:pt>
                <c:pt idx="5316">
                  <c:v>51.949150000000003</c:v>
                </c:pt>
                <c:pt idx="5317">
                  <c:v>51.96405</c:v>
                </c:pt>
                <c:pt idx="5318">
                  <c:v>51.978949999999998</c:v>
                </c:pt>
                <c:pt idx="5319">
                  <c:v>51.993850000000002</c:v>
                </c:pt>
                <c:pt idx="5320">
                  <c:v>52.008760000000002</c:v>
                </c:pt>
                <c:pt idx="5321">
                  <c:v>52.023670000000003</c:v>
                </c:pt>
                <c:pt idx="5322">
                  <c:v>52.03857</c:v>
                </c:pt>
                <c:pt idx="5323">
                  <c:v>52.053489999999996</c:v>
                </c:pt>
                <c:pt idx="5324">
                  <c:v>52.068399999999997</c:v>
                </c:pt>
                <c:pt idx="5325">
                  <c:v>52.083309999999997</c:v>
                </c:pt>
                <c:pt idx="5326">
                  <c:v>52.098230000000001</c:v>
                </c:pt>
                <c:pt idx="5327">
                  <c:v>52.113149999999997</c:v>
                </c:pt>
                <c:pt idx="5328">
                  <c:v>52.128070000000001</c:v>
                </c:pt>
                <c:pt idx="5329">
                  <c:v>52.143000000000001</c:v>
                </c:pt>
                <c:pt idx="5330">
                  <c:v>52.157919999999997</c:v>
                </c:pt>
                <c:pt idx="5331">
                  <c:v>52.172849999999997</c:v>
                </c:pt>
                <c:pt idx="5332">
                  <c:v>52.187779999999997</c:v>
                </c:pt>
                <c:pt idx="5333">
                  <c:v>52.202710000000003</c:v>
                </c:pt>
                <c:pt idx="5334">
                  <c:v>52.217649999999999</c:v>
                </c:pt>
                <c:pt idx="5335">
                  <c:v>52.232579999999999</c:v>
                </c:pt>
                <c:pt idx="5336">
                  <c:v>52.247520000000002</c:v>
                </c:pt>
                <c:pt idx="5337">
                  <c:v>52.262459999999997</c:v>
                </c:pt>
                <c:pt idx="5338">
                  <c:v>52.2774</c:v>
                </c:pt>
                <c:pt idx="5339">
                  <c:v>52.292349999999999</c:v>
                </c:pt>
                <c:pt idx="5340">
                  <c:v>52.307299999999998</c:v>
                </c:pt>
                <c:pt idx="5341">
                  <c:v>52.322249999999997</c:v>
                </c:pt>
                <c:pt idx="5342">
                  <c:v>52.337200000000003</c:v>
                </c:pt>
                <c:pt idx="5343">
                  <c:v>52.352150000000002</c:v>
                </c:pt>
                <c:pt idx="5344">
                  <c:v>52.367109999999997</c:v>
                </c:pt>
                <c:pt idx="5345">
                  <c:v>52.382060000000003</c:v>
                </c:pt>
                <c:pt idx="5346">
                  <c:v>52.397030000000001</c:v>
                </c:pt>
                <c:pt idx="5347">
                  <c:v>52.411990000000003</c:v>
                </c:pt>
                <c:pt idx="5348">
                  <c:v>52.426949999999998</c:v>
                </c:pt>
                <c:pt idx="5349">
                  <c:v>52.441920000000003</c:v>
                </c:pt>
                <c:pt idx="5350">
                  <c:v>52.456890000000001</c:v>
                </c:pt>
                <c:pt idx="5351">
                  <c:v>52.47186</c:v>
                </c:pt>
                <c:pt idx="5352">
                  <c:v>52.486829999999998</c:v>
                </c:pt>
                <c:pt idx="5353">
                  <c:v>52.501800000000003</c:v>
                </c:pt>
                <c:pt idx="5354">
                  <c:v>52.516779999999997</c:v>
                </c:pt>
                <c:pt idx="5355">
                  <c:v>52.531759999999998</c:v>
                </c:pt>
                <c:pt idx="5356">
                  <c:v>52.54674</c:v>
                </c:pt>
                <c:pt idx="5357">
                  <c:v>52.561729999999997</c:v>
                </c:pt>
                <c:pt idx="5358">
                  <c:v>52.576709999999999</c:v>
                </c:pt>
                <c:pt idx="5359">
                  <c:v>52.591700000000003</c:v>
                </c:pt>
                <c:pt idx="5360">
                  <c:v>52.60669</c:v>
                </c:pt>
                <c:pt idx="5361">
                  <c:v>52.621679999999998</c:v>
                </c:pt>
                <c:pt idx="5362">
                  <c:v>52.636679999999998</c:v>
                </c:pt>
                <c:pt idx="5363">
                  <c:v>52.651670000000003</c:v>
                </c:pt>
                <c:pt idx="5364">
                  <c:v>52.666670000000003</c:v>
                </c:pt>
                <c:pt idx="5365">
                  <c:v>52.681669999999997</c:v>
                </c:pt>
                <c:pt idx="5366">
                  <c:v>52.696669999999997</c:v>
                </c:pt>
                <c:pt idx="5367">
                  <c:v>52.711680000000001</c:v>
                </c:pt>
                <c:pt idx="5368">
                  <c:v>52.726680000000002</c:v>
                </c:pt>
                <c:pt idx="5369">
                  <c:v>52.741700000000002</c:v>
                </c:pt>
                <c:pt idx="5370">
                  <c:v>52.756709999999998</c:v>
                </c:pt>
                <c:pt idx="5371">
                  <c:v>52.771720000000002</c:v>
                </c:pt>
                <c:pt idx="5372">
                  <c:v>52.786740000000002</c:v>
                </c:pt>
                <c:pt idx="5373">
                  <c:v>52.801749999999998</c:v>
                </c:pt>
                <c:pt idx="5374">
                  <c:v>52.816769999999998</c:v>
                </c:pt>
                <c:pt idx="5375">
                  <c:v>52.831789999999998</c:v>
                </c:pt>
                <c:pt idx="5376">
                  <c:v>52.846820000000001</c:v>
                </c:pt>
                <c:pt idx="5377">
                  <c:v>52.861840000000001</c:v>
                </c:pt>
                <c:pt idx="5378">
                  <c:v>52.876869999999997</c:v>
                </c:pt>
                <c:pt idx="5379">
                  <c:v>52.8919</c:v>
                </c:pt>
                <c:pt idx="5380">
                  <c:v>52.906939999999999</c:v>
                </c:pt>
                <c:pt idx="5381">
                  <c:v>52.921970000000002</c:v>
                </c:pt>
                <c:pt idx="5382">
                  <c:v>52.937010000000001</c:v>
                </c:pt>
                <c:pt idx="5383">
                  <c:v>52.95205</c:v>
                </c:pt>
                <c:pt idx="5384">
                  <c:v>52.967089999999999</c:v>
                </c:pt>
                <c:pt idx="5385">
                  <c:v>52.982129999999998</c:v>
                </c:pt>
                <c:pt idx="5386">
                  <c:v>52.99718</c:v>
                </c:pt>
                <c:pt idx="5387">
                  <c:v>53.012219999999999</c:v>
                </c:pt>
                <c:pt idx="5388">
                  <c:v>53.027279999999998</c:v>
                </c:pt>
                <c:pt idx="5389">
                  <c:v>53.042319999999997</c:v>
                </c:pt>
                <c:pt idx="5390">
                  <c:v>53.057380000000002</c:v>
                </c:pt>
                <c:pt idx="5391">
                  <c:v>53.07244</c:v>
                </c:pt>
                <c:pt idx="5392">
                  <c:v>53.087490000000003</c:v>
                </c:pt>
                <c:pt idx="5393">
                  <c:v>53.102550000000001</c:v>
                </c:pt>
                <c:pt idx="5394">
                  <c:v>53.117620000000002</c:v>
                </c:pt>
                <c:pt idx="5395">
                  <c:v>53.132680000000001</c:v>
                </c:pt>
                <c:pt idx="5396">
                  <c:v>53.147750000000002</c:v>
                </c:pt>
                <c:pt idx="5397">
                  <c:v>53.162820000000004</c:v>
                </c:pt>
                <c:pt idx="5398">
                  <c:v>53.177889999999998</c:v>
                </c:pt>
                <c:pt idx="5399">
                  <c:v>53.192959999999999</c:v>
                </c:pt>
                <c:pt idx="5400">
                  <c:v>53.208039999999997</c:v>
                </c:pt>
                <c:pt idx="5401">
                  <c:v>53.223109999999998</c:v>
                </c:pt>
                <c:pt idx="5402">
                  <c:v>53.238190000000003</c:v>
                </c:pt>
                <c:pt idx="5403">
                  <c:v>53.253279999999997</c:v>
                </c:pt>
                <c:pt idx="5404">
                  <c:v>53.268360000000001</c:v>
                </c:pt>
                <c:pt idx="5405">
                  <c:v>53.283450000000002</c:v>
                </c:pt>
                <c:pt idx="5406">
                  <c:v>53.29853</c:v>
                </c:pt>
                <c:pt idx="5407">
                  <c:v>53.313630000000003</c:v>
                </c:pt>
                <c:pt idx="5408">
                  <c:v>53.328719999999997</c:v>
                </c:pt>
                <c:pt idx="5409">
                  <c:v>53.343809999999998</c:v>
                </c:pt>
                <c:pt idx="5410">
                  <c:v>53.358910000000002</c:v>
                </c:pt>
                <c:pt idx="5411">
                  <c:v>53.374009999999998</c:v>
                </c:pt>
                <c:pt idx="5412">
                  <c:v>53.389110000000002</c:v>
                </c:pt>
                <c:pt idx="5413">
                  <c:v>53.404209999999999</c:v>
                </c:pt>
                <c:pt idx="5414">
                  <c:v>53.419319999999999</c:v>
                </c:pt>
                <c:pt idx="5415">
                  <c:v>53.434420000000003</c:v>
                </c:pt>
                <c:pt idx="5416">
                  <c:v>53.449530000000003</c:v>
                </c:pt>
                <c:pt idx="5417">
                  <c:v>53.464649999999999</c:v>
                </c:pt>
                <c:pt idx="5418">
                  <c:v>53.479759999999999</c:v>
                </c:pt>
                <c:pt idx="5419">
                  <c:v>53.494869999999999</c:v>
                </c:pt>
                <c:pt idx="5420">
                  <c:v>53.509990000000002</c:v>
                </c:pt>
                <c:pt idx="5421">
                  <c:v>53.525109999999998</c:v>
                </c:pt>
                <c:pt idx="5422">
                  <c:v>53.540230000000001</c:v>
                </c:pt>
                <c:pt idx="5423">
                  <c:v>53.55536</c:v>
                </c:pt>
                <c:pt idx="5424">
                  <c:v>53.570480000000003</c:v>
                </c:pt>
                <c:pt idx="5425">
                  <c:v>53.585610000000003</c:v>
                </c:pt>
                <c:pt idx="5426">
                  <c:v>53.600749999999998</c:v>
                </c:pt>
                <c:pt idx="5427">
                  <c:v>53.615879999999997</c:v>
                </c:pt>
                <c:pt idx="5428">
                  <c:v>53.631010000000003</c:v>
                </c:pt>
                <c:pt idx="5429">
                  <c:v>53.646149999999999</c:v>
                </c:pt>
                <c:pt idx="5430">
                  <c:v>53.661290000000001</c:v>
                </c:pt>
                <c:pt idx="5431">
                  <c:v>53.676430000000003</c:v>
                </c:pt>
                <c:pt idx="5432">
                  <c:v>53.691569999999999</c:v>
                </c:pt>
                <c:pt idx="5433">
                  <c:v>53.706719999999997</c:v>
                </c:pt>
                <c:pt idx="5434">
                  <c:v>53.721870000000003</c:v>
                </c:pt>
                <c:pt idx="5435">
                  <c:v>53.737020000000001</c:v>
                </c:pt>
                <c:pt idx="5436">
                  <c:v>53.75217</c:v>
                </c:pt>
                <c:pt idx="5437">
                  <c:v>53.767330000000001</c:v>
                </c:pt>
                <c:pt idx="5438">
                  <c:v>53.78248</c:v>
                </c:pt>
                <c:pt idx="5439">
                  <c:v>53.797640000000001</c:v>
                </c:pt>
                <c:pt idx="5440">
                  <c:v>53.812800000000003</c:v>
                </c:pt>
                <c:pt idx="5441">
                  <c:v>53.827959999999997</c:v>
                </c:pt>
                <c:pt idx="5442">
                  <c:v>53.843130000000002</c:v>
                </c:pt>
                <c:pt idx="5443">
                  <c:v>53.8583</c:v>
                </c:pt>
                <c:pt idx="5444">
                  <c:v>53.873469999999998</c:v>
                </c:pt>
                <c:pt idx="5445">
                  <c:v>53.888640000000002</c:v>
                </c:pt>
                <c:pt idx="5446">
                  <c:v>53.90381</c:v>
                </c:pt>
                <c:pt idx="5447">
                  <c:v>53.918990000000001</c:v>
                </c:pt>
                <c:pt idx="5448">
                  <c:v>53.934170000000002</c:v>
                </c:pt>
                <c:pt idx="5449">
                  <c:v>53.949339999999999</c:v>
                </c:pt>
                <c:pt idx="5450">
                  <c:v>53.964530000000003</c:v>
                </c:pt>
                <c:pt idx="5451">
                  <c:v>53.979709999999997</c:v>
                </c:pt>
                <c:pt idx="5452">
                  <c:v>53.994900000000001</c:v>
                </c:pt>
                <c:pt idx="5453">
                  <c:v>54.010089999999998</c:v>
                </c:pt>
                <c:pt idx="5454">
                  <c:v>54.025280000000002</c:v>
                </c:pt>
                <c:pt idx="5455">
                  <c:v>54.040469999999999</c:v>
                </c:pt>
                <c:pt idx="5456">
                  <c:v>54.055660000000003</c:v>
                </c:pt>
                <c:pt idx="5457">
                  <c:v>54.070860000000003</c:v>
                </c:pt>
                <c:pt idx="5458">
                  <c:v>54.086060000000003</c:v>
                </c:pt>
                <c:pt idx="5459">
                  <c:v>54.101260000000003</c:v>
                </c:pt>
                <c:pt idx="5460">
                  <c:v>54.11647</c:v>
                </c:pt>
                <c:pt idx="5461">
                  <c:v>54.13167</c:v>
                </c:pt>
                <c:pt idx="5462">
                  <c:v>54.146880000000003</c:v>
                </c:pt>
                <c:pt idx="5463">
                  <c:v>54.162089999999999</c:v>
                </c:pt>
                <c:pt idx="5464">
                  <c:v>54.177300000000002</c:v>
                </c:pt>
                <c:pt idx="5465">
                  <c:v>54.192520000000002</c:v>
                </c:pt>
                <c:pt idx="5466">
                  <c:v>54.207729999999998</c:v>
                </c:pt>
                <c:pt idx="5467">
                  <c:v>54.222949999999997</c:v>
                </c:pt>
                <c:pt idx="5468">
                  <c:v>54.238169999999997</c:v>
                </c:pt>
                <c:pt idx="5469">
                  <c:v>54.253390000000003</c:v>
                </c:pt>
                <c:pt idx="5470">
                  <c:v>54.268619999999999</c:v>
                </c:pt>
                <c:pt idx="5471">
                  <c:v>54.283839999999998</c:v>
                </c:pt>
                <c:pt idx="5472">
                  <c:v>54.29907</c:v>
                </c:pt>
                <c:pt idx="5473">
                  <c:v>54.314300000000003</c:v>
                </c:pt>
                <c:pt idx="5474">
                  <c:v>54.329540000000001</c:v>
                </c:pt>
                <c:pt idx="5475">
                  <c:v>54.344769999999997</c:v>
                </c:pt>
                <c:pt idx="5476">
                  <c:v>54.360010000000003</c:v>
                </c:pt>
                <c:pt idx="5477">
                  <c:v>54.375250000000001</c:v>
                </c:pt>
                <c:pt idx="5478">
                  <c:v>54.390500000000003</c:v>
                </c:pt>
                <c:pt idx="5479">
                  <c:v>54.405740000000002</c:v>
                </c:pt>
                <c:pt idx="5480">
                  <c:v>54.42098</c:v>
                </c:pt>
                <c:pt idx="5481">
                  <c:v>54.436230000000002</c:v>
                </c:pt>
                <c:pt idx="5482">
                  <c:v>54.451479999999997</c:v>
                </c:pt>
                <c:pt idx="5483">
                  <c:v>54.466740000000001</c:v>
                </c:pt>
                <c:pt idx="5484">
                  <c:v>54.481990000000003</c:v>
                </c:pt>
                <c:pt idx="5485">
                  <c:v>54.497250000000001</c:v>
                </c:pt>
                <c:pt idx="5486">
                  <c:v>54.512500000000003</c:v>
                </c:pt>
                <c:pt idx="5487">
                  <c:v>54.527769999999997</c:v>
                </c:pt>
                <c:pt idx="5488">
                  <c:v>54.543030000000002</c:v>
                </c:pt>
                <c:pt idx="5489">
                  <c:v>54.558300000000003</c:v>
                </c:pt>
                <c:pt idx="5490">
                  <c:v>54.573560000000001</c:v>
                </c:pt>
                <c:pt idx="5491">
                  <c:v>54.588830000000002</c:v>
                </c:pt>
                <c:pt idx="5492">
                  <c:v>54.604100000000003</c:v>
                </c:pt>
                <c:pt idx="5493">
                  <c:v>54.61938</c:v>
                </c:pt>
                <c:pt idx="5494">
                  <c:v>54.634650000000001</c:v>
                </c:pt>
                <c:pt idx="5495">
                  <c:v>54.649929999999998</c:v>
                </c:pt>
                <c:pt idx="5496">
                  <c:v>54.665210000000002</c:v>
                </c:pt>
                <c:pt idx="5497">
                  <c:v>54.680500000000002</c:v>
                </c:pt>
                <c:pt idx="5498">
                  <c:v>54.695779999999999</c:v>
                </c:pt>
                <c:pt idx="5499">
                  <c:v>54.711069999999999</c:v>
                </c:pt>
                <c:pt idx="5500">
                  <c:v>54.72636</c:v>
                </c:pt>
                <c:pt idx="5501">
                  <c:v>54.74165</c:v>
                </c:pt>
                <c:pt idx="5502">
                  <c:v>54.75694</c:v>
                </c:pt>
                <c:pt idx="5503">
                  <c:v>54.772239999999996</c:v>
                </c:pt>
                <c:pt idx="5504">
                  <c:v>54.787529999999997</c:v>
                </c:pt>
                <c:pt idx="5505">
                  <c:v>54.80283</c:v>
                </c:pt>
                <c:pt idx="5506">
                  <c:v>54.818129999999996</c:v>
                </c:pt>
                <c:pt idx="5507">
                  <c:v>54.833440000000003</c:v>
                </c:pt>
                <c:pt idx="5508">
                  <c:v>54.848739999999999</c:v>
                </c:pt>
                <c:pt idx="5509">
                  <c:v>54.864049999999999</c:v>
                </c:pt>
                <c:pt idx="5510">
                  <c:v>54.879359999999998</c:v>
                </c:pt>
                <c:pt idx="5511">
                  <c:v>54.894680000000001</c:v>
                </c:pt>
                <c:pt idx="5512">
                  <c:v>54.909990000000001</c:v>
                </c:pt>
                <c:pt idx="5513">
                  <c:v>54.925310000000003</c:v>
                </c:pt>
                <c:pt idx="5514">
                  <c:v>54.940620000000003</c:v>
                </c:pt>
                <c:pt idx="5515">
                  <c:v>54.955950000000001</c:v>
                </c:pt>
                <c:pt idx="5516">
                  <c:v>54.971269999999997</c:v>
                </c:pt>
                <c:pt idx="5517">
                  <c:v>54.986600000000003</c:v>
                </c:pt>
                <c:pt idx="5518">
                  <c:v>55.001919999999998</c:v>
                </c:pt>
                <c:pt idx="5519">
                  <c:v>55.017249999999997</c:v>
                </c:pt>
                <c:pt idx="5520">
                  <c:v>55.032589999999999</c:v>
                </c:pt>
                <c:pt idx="5521">
                  <c:v>55.047919999999998</c:v>
                </c:pt>
                <c:pt idx="5522">
                  <c:v>55.063249999999996</c:v>
                </c:pt>
                <c:pt idx="5523">
                  <c:v>55.078589999999998</c:v>
                </c:pt>
                <c:pt idx="5524">
                  <c:v>55.09393</c:v>
                </c:pt>
                <c:pt idx="5525">
                  <c:v>55.109270000000002</c:v>
                </c:pt>
                <c:pt idx="5526">
                  <c:v>55.12462</c:v>
                </c:pt>
                <c:pt idx="5527">
                  <c:v>55.139969999999998</c:v>
                </c:pt>
                <c:pt idx="5528">
                  <c:v>55.155320000000003</c:v>
                </c:pt>
                <c:pt idx="5529">
                  <c:v>55.170670000000001</c:v>
                </c:pt>
                <c:pt idx="5530">
                  <c:v>55.186019999999999</c:v>
                </c:pt>
                <c:pt idx="5531">
                  <c:v>55.201369999999997</c:v>
                </c:pt>
                <c:pt idx="5532">
                  <c:v>55.216729999999998</c:v>
                </c:pt>
                <c:pt idx="5533">
                  <c:v>55.232089999999999</c:v>
                </c:pt>
                <c:pt idx="5534">
                  <c:v>55.247450000000001</c:v>
                </c:pt>
                <c:pt idx="5535">
                  <c:v>55.262810000000002</c:v>
                </c:pt>
                <c:pt idx="5536">
                  <c:v>55.278179999999999</c:v>
                </c:pt>
                <c:pt idx="5537">
                  <c:v>55.293550000000003</c:v>
                </c:pt>
                <c:pt idx="5538">
                  <c:v>55.308920000000001</c:v>
                </c:pt>
                <c:pt idx="5539">
                  <c:v>55.324289999999998</c:v>
                </c:pt>
                <c:pt idx="5540">
                  <c:v>55.339660000000002</c:v>
                </c:pt>
                <c:pt idx="5541">
                  <c:v>55.355040000000002</c:v>
                </c:pt>
                <c:pt idx="5542">
                  <c:v>55.370420000000003</c:v>
                </c:pt>
                <c:pt idx="5543">
                  <c:v>55.385800000000003</c:v>
                </c:pt>
                <c:pt idx="5544">
                  <c:v>55.401179999999997</c:v>
                </c:pt>
                <c:pt idx="5545">
                  <c:v>55.41657</c:v>
                </c:pt>
                <c:pt idx="5546">
                  <c:v>55.431959999999997</c:v>
                </c:pt>
                <c:pt idx="5547">
                  <c:v>55.44735</c:v>
                </c:pt>
                <c:pt idx="5548">
                  <c:v>55.462739999999997</c:v>
                </c:pt>
                <c:pt idx="5549">
                  <c:v>55.47813</c:v>
                </c:pt>
                <c:pt idx="5550">
                  <c:v>55.49353</c:v>
                </c:pt>
                <c:pt idx="5551">
                  <c:v>55.508920000000003</c:v>
                </c:pt>
                <c:pt idx="5552">
                  <c:v>55.524320000000003</c:v>
                </c:pt>
                <c:pt idx="5553">
                  <c:v>55.539729999999999</c:v>
                </c:pt>
                <c:pt idx="5554">
                  <c:v>55.555129999999998</c:v>
                </c:pt>
                <c:pt idx="5555">
                  <c:v>55.570540000000001</c:v>
                </c:pt>
                <c:pt idx="5556">
                  <c:v>55.585949999999997</c:v>
                </c:pt>
                <c:pt idx="5557">
                  <c:v>55.60136</c:v>
                </c:pt>
                <c:pt idx="5558">
                  <c:v>55.616770000000002</c:v>
                </c:pt>
                <c:pt idx="5559">
                  <c:v>55.632179999999998</c:v>
                </c:pt>
                <c:pt idx="5560">
                  <c:v>55.647599999999997</c:v>
                </c:pt>
                <c:pt idx="5561">
                  <c:v>55.663020000000003</c:v>
                </c:pt>
                <c:pt idx="5562">
                  <c:v>55.678440000000002</c:v>
                </c:pt>
                <c:pt idx="5563">
                  <c:v>55.693869999999997</c:v>
                </c:pt>
                <c:pt idx="5564">
                  <c:v>55.709290000000003</c:v>
                </c:pt>
                <c:pt idx="5565">
                  <c:v>55.724719999999998</c:v>
                </c:pt>
                <c:pt idx="5566">
                  <c:v>55.74015</c:v>
                </c:pt>
                <c:pt idx="5567">
                  <c:v>55.755580000000002</c:v>
                </c:pt>
                <c:pt idx="5568">
                  <c:v>55.77102</c:v>
                </c:pt>
                <c:pt idx="5569">
                  <c:v>55.786450000000002</c:v>
                </c:pt>
                <c:pt idx="5570">
                  <c:v>55.80189</c:v>
                </c:pt>
                <c:pt idx="5571">
                  <c:v>55.817329999999998</c:v>
                </c:pt>
                <c:pt idx="5572">
                  <c:v>55.832769999999996</c:v>
                </c:pt>
                <c:pt idx="5573">
                  <c:v>55.848219999999998</c:v>
                </c:pt>
                <c:pt idx="5574">
                  <c:v>55.863660000000003</c:v>
                </c:pt>
                <c:pt idx="5575">
                  <c:v>55.879109999999997</c:v>
                </c:pt>
                <c:pt idx="5576">
                  <c:v>55.894570000000002</c:v>
                </c:pt>
                <c:pt idx="5577">
                  <c:v>55.910020000000003</c:v>
                </c:pt>
                <c:pt idx="5578">
                  <c:v>55.925469999999997</c:v>
                </c:pt>
                <c:pt idx="5579">
                  <c:v>55.940930000000002</c:v>
                </c:pt>
                <c:pt idx="5580">
                  <c:v>55.956389999999999</c:v>
                </c:pt>
                <c:pt idx="5581">
                  <c:v>55.971850000000003</c:v>
                </c:pt>
                <c:pt idx="5582">
                  <c:v>55.987319999999997</c:v>
                </c:pt>
                <c:pt idx="5583">
                  <c:v>56.002780000000001</c:v>
                </c:pt>
                <c:pt idx="5584">
                  <c:v>56.018250000000002</c:v>
                </c:pt>
                <c:pt idx="5585">
                  <c:v>56.033720000000002</c:v>
                </c:pt>
                <c:pt idx="5586">
                  <c:v>56.049190000000003</c:v>
                </c:pt>
                <c:pt idx="5587">
                  <c:v>56.06467</c:v>
                </c:pt>
                <c:pt idx="5588">
                  <c:v>56.080150000000003</c:v>
                </c:pt>
                <c:pt idx="5589">
                  <c:v>56.09563</c:v>
                </c:pt>
                <c:pt idx="5590">
                  <c:v>56.111109999999996</c:v>
                </c:pt>
                <c:pt idx="5591">
                  <c:v>56.12659</c:v>
                </c:pt>
                <c:pt idx="5592">
                  <c:v>56.142069999999997</c:v>
                </c:pt>
                <c:pt idx="5593">
                  <c:v>56.157559999999997</c:v>
                </c:pt>
                <c:pt idx="5594">
                  <c:v>56.173050000000003</c:v>
                </c:pt>
                <c:pt idx="5595">
                  <c:v>56.188549999999999</c:v>
                </c:pt>
                <c:pt idx="5596">
                  <c:v>56.204039999999999</c:v>
                </c:pt>
                <c:pt idx="5597">
                  <c:v>56.219540000000002</c:v>
                </c:pt>
                <c:pt idx="5598">
                  <c:v>56.235030000000002</c:v>
                </c:pt>
                <c:pt idx="5599">
                  <c:v>56.250529999999998</c:v>
                </c:pt>
                <c:pt idx="5600">
                  <c:v>56.266039999999997</c:v>
                </c:pt>
                <c:pt idx="5601">
                  <c:v>56.28154</c:v>
                </c:pt>
                <c:pt idx="5602">
                  <c:v>56.297049999999999</c:v>
                </c:pt>
                <c:pt idx="5603">
                  <c:v>56.312559999999998</c:v>
                </c:pt>
                <c:pt idx="5604">
                  <c:v>56.328069999999997</c:v>
                </c:pt>
                <c:pt idx="5605">
                  <c:v>56.343580000000003</c:v>
                </c:pt>
                <c:pt idx="5606">
                  <c:v>56.359099999999998</c:v>
                </c:pt>
                <c:pt idx="5607">
                  <c:v>56.374609999999997</c:v>
                </c:pt>
                <c:pt idx="5608">
                  <c:v>56.390129999999999</c:v>
                </c:pt>
                <c:pt idx="5609">
                  <c:v>56.405650000000001</c:v>
                </c:pt>
                <c:pt idx="5610">
                  <c:v>56.42118</c:v>
                </c:pt>
                <c:pt idx="5611">
                  <c:v>56.436700000000002</c:v>
                </c:pt>
                <c:pt idx="5612">
                  <c:v>56.45223</c:v>
                </c:pt>
                <c:pt idx="5613">
                  <c:v>56.467759999999998</c:v>
                </c:pt>
                <c:pt idx="5614">
                  <c:v>56.4833</c:v>
                </c:pt>
                <c:pt idx="5615">
                  <c:v>56.498829999999998</c:v>
                </c:pt>
                <c:pt idx="5616">
                  <c:v>56.51437</c:v>
                </c:pt>
                <c:pt idx="5617">
                  <c:v>56.529899999999998</c:v>
                </c:pt>
                <c:pt idx="5618">
                  <c:v>56.545439999999999</c:v>
                </c:pt>
                <c:pt idx="5619">
                  <c:v>56.560989999999997</c:v>
                </c:pt>
                <c:pt idx="5620">
                  <c:v>56.576529999999998</c:v>
                </c:pt>
                <c:pt idx="5621">
                  <c:v>56.592080000000003</c:v>
                </c:pt>
                <c:pt idx="5622">
                  <c:v>56.60763</c:v>
                </c:pt>
                <c:pt idx="5623">
                  <c:v>56.623179999999998</c:v>
                </c:pt>
                <c:pt idx="5624">
                  <c:v>56.638739999999999</c:v>
                </c:pt>
                <c:pt idx="5625">
                  <c:v>56.654290000000003</c:v>
                </c:pt>
                <c:pt idx="5626">
                  <c:v>56.669849999999997</c:v>
                </c:pt>
                <c:pt idx="5627">
                  <c:v>56.685409999999997</c:v>
                </c:pt>
                <c:pt idx="5628">
                  <c:v>56.700969999999998</c:v>
                </c:pt>
                <c:pt idx="5629">
                  <c:v>56.716540000000002</c:v>
                </c:pt>
                <c:pt idx="5630">
                  <c:v>56.732109999999999</c:v>
                </c:pt>
                <c:pt idx="5631">
                  <c:v>56.747669999999999</c:v>
                </c:pt>
                <c:pt idx="5632">
                  <c:v>56.763240000000003</c:v>
                </c:pt>
                <c:pt idx="5633">
                  <c:v>56.778820000000003</c:v>
                </c:pt>
                <c:pt idx="5634">
                  <c:v>56.79439</c:v>
                </c:pt>
                <c:pt idx="5635">
                  <c:v>56.80997</c:v>
                </c:pt>
                <c:pt idx="5636">
                  <c:v>56.82555</c:v>
                </c:pt>
                <c:pt idx="5637">
                  <c:v>56.84113</c:v>
                </c:pt>
                <c:pt idx="5638">
                  <c:v>56.85671</c:v>
                </c:pt>
                <c:pt idx="5639">
                  <c:v>56.872300000000003</c:v>
                </c:pt>
                <c:pt idx="5640">
                  <c:v>56.887889999999999</c:v>
                </c:pt>
                <c:pt idx="5641">
                  <c:v>56.903480000000002</c:v>
                </c:pt>
                <c:pt idx="5642">
                  <c:v>56.919069999999998</c:v>
                </c:pt>
                <c:pt idx="5643">
                  <c:v>56.934669999999997</c:v>
                </c:pt>
                <c:pt idx="5644">
                  <c:v>56.95026</c:v>
                </c:pt>
                <c:pt idx="5645">
                  <c:v>56.965859999999999</c:v>
                </c:pt>
                <c:pt idx="5646">
                  <c:v>56.981459999999998</c:v>
                </c:pt>
                <c:pt idx="5647">
                  <c:v>56.997059999999998</c:v>
                </c:pt>
                <c:pt idx="5648">
                  <c:v>57.01267</c:v>
                </c:pt>
                <c:pt idx="5649">
                  <c:v>57.028269999999999</c:v>
                </c:pt>
                <c:pt idx="5650">
                  <c:v>57.043880000000001</c:v>
                </c:pt>
                <c:pt idx="5651">
                  <c:v>57.0595</c:v>
                </c:pt>
                <c:pt idx="5652">
                  <c:v>57.075110000000002</c:v>
                </c:pt>
                <c:pt idx="5653">
                  <c:v>57.090719999999997</c:v>
                </c:pt>
                <c:pt idx="5654">
                  <c:v>57.106340000000003</c:v>
                </c:pt>
                <c:pt idx="5655">
                  <c:v>57.121960000000001</c:v>
                </c:pt>
                <c:pt idx="5656">
                  <c:v>57.13758</c:v>
                </c:pt>
                <c:pt idx="5657">
                  <c:v>57.153210000000001</c:v>
                </c:pt>
                <c:pt idx="5658">
                  <c:v>57.16883</c:v>
                </c:pt>
                <c:pt idx="5659">
                  <c:v>57.184460000000001</c:v>
                </c:pt>
                <c:pt idx="5660">
                  <c:v>57.200099999999999</c:v>
                </c:pt>
                <c:pt idx="5661">
                  <c:v>57.215730000000001</c:v>
                </c:pt>
                <c:pt idx="5662">
                  <c:v>57.231360000000002</c:v>
                </c:pt>
                <c:pt idx="5663">
                  <c:v>57.247</c:v>
                </c:pt>
                <c:pt idx="5664">
                  <c:v>57.262639999999998</c:v>
                </c:pt>
                <c:pt idx="5665">
                  <c:v>57.278280000000002</c:v>
                </c:pt>
                <c:pt idx="5666">
                  <c:v>57.29392</c:v>
                </c:pt>
                <c:pt idx="5667">
                  <c:v>57.309570000000001</c:v>
                </c:pt>
                <c:pt idx="5668">
                  <c:v>57.325220000000002</c:v>
                </c:pt>
                <c:pt idx="5669">
                  <c:v>57.340870000000002</c:v>
                </c:pt>
                <c:pt idx="5670">
                  <c:v>57.356520000000003</c:v>
                </c:pt>
                <c:pt idx="5671">
                  <c:v>57.372169999999997</c:v>
                </c:pt>
                <c:pt idx="5672">
                  <c:v>57.387830000000001</c:v>
                </c:pt>
                <c:pt idx="5673">
                  <c:v>57.403489999999998</c:v>
                </c:pt>
                <c:pt idx="5674">
                  <c:v>57.419150000000002</c:v>
                </c:pt>
                <c:pt idx="5675">
                  <c:v>57.434809999999999</c:v>
                </c:pt>
                <c:pt idx="5676">
                  <c:v>57.450479999999999</c:v>
                </c:pt>
                <c:pt idx="5677">
                  <c:v>57.466140000000003</c:v>
                </c:pt>
                <c:pt idx="5678">
                  <c:v>57.481810000000003</c:v>
                </c:pt>
                <c:pt idx="5679">
                  <c:v>57.497480000000003</c:v>
                </c:pt>
                <c:pt idx="5680">
                  <c:v>57.513159999999999</c:v>
                </c:pt>
                <c:pt idx="5681">
                  <c:v>57.528829999999999</c:v>
                </c:pt>
                <c:pt idx="5682">
                  <c:v>57.544510000000002</c:v>
                </c:pt>
                <c:pt idx="5683">
                  <c:v>57.560189999999999</c:v>
                </c:pt>
                <c:pt idx="5684">
                  <c:v>57.575870000000002</c:v>
                </c:pt>
                <c:pt idx="5685">
                  <c:v>57.591560000000001</c:v>
                </c:pt>
                <c:pt idx="5686">
                  <c:v>57.607239999999997</c:v>
                </c:pt>
                <c:pt idx="5687">
                  <c:v>57.622929999999997</c:v>
                </c:pt>
                <c:pt idx="5688">
                  <c:v>57.638620000000003</c:v>
                </c:pt>
                <c:pt idx="5689">
                  <c:v>57.654319999999998</c:v>
                </c:pt>
                <c:pt idx="5690">
                  <c:v>57.670009999999998</c:v>
                </c:pt>
                <c:pt idx="5691">
                  <c:v>57.68571</c:v>
                </c:pt>
                <c:pt idx="5692">
                  <c:v>57.7014</c:v>
                </c:pt>
                <c:pt idx="5693">
                  <c:v>57.717109999999998</c:v>
                </c:pt>
                <c:pt idx="5694">
                  <c:v>57.732810000000001</c:v>
                </c:pt>
                <c:pt idx="5695">
                  <c:v>57.748519999999999</c:v>
                </c:pt>
                <c:pt idx="5696">
                  <c:v>57.764220000000002</c:v>
                </c:pt>
                <c:pt idx="5697">
                  <c:v>57.77993</c:v>
                </c:pt>
                <c:pt idx="5698">
                  <c:v>57.795639999999999</c:v>
                </c:pt>
                <c:pt idx="5699">
                  <c:v>57.811360000000001</c:v>
                </c:pt>
                <c:pt idx="5700">
                  <c:v>57.827069999999999</c:v>
                </c:pt>
                <c:pt idx="5701">
                  <c:v>57.842790000000001</c:v>
                </c:pt>
                <c:pt idx="5702">
                  <c:v>57.858510000000003</c:v>
                </c:pt>
                <c:pt idx="5703">
                  <c:v>57.874229999999997</c:v>
                </c:pt>
                <c:pt idx="5704">
                  <c:v>57.889960000000002</c:v>
                </c:pt>
                <c:pt idx="5705">
                  <c:v>57.90569</c:v>
                </c:pt>
                <c:pt idx="5706">
                  <c:v>57.921419999999998</c:v>
                </c:pt>
                <c:pt idx="5707">
                  <c:v>57.937150000000003</c:v>
                </c:pt>
                <c:pt idx="5708">
                  <c:v>57.95288</c:v>
                </c:pt>
                <c:pt idx="5709">
                  <c:v>57.968620000000001</c:v>
                </c:pt>
                <c:pt idx="5710">
                  <c:v>57.984349999999999</c:v>
                </c:pt>
                <c:pt idx="5711">
                  <c:v>58.00009</c:v>
                </c:pt>
                <c:pt idx="5712">
                  <c:v>58.015830000000001</c:v>
                </c:pt>
                <c:pt idx="5713">
                  <c:v>58.031579999999998</c:v>
                </c:pt>
                <c:pt idx="5714">
                  <c:v>58.047330000000002</c:v>
                </c:pt>
                <c:pt idx="5715">
                  <c:v>58.063070000000003</c:v>
                </c:pt>
                <c:pt idx="5716">
                  <c:v>58.07882</c:v>
                </c:pt>
                <c:pt idx="5717">
                  <c:v>58.094569999999997</c:v>
                </c:pt>
                <c:pt idx="5718">
                  <c:v>58.110329999999998</c:v>
                </c:pt>
                <c:pt idx="5719">
                  <c:v>58.126089999999998</c:v>
                </c:pt>
                <c:pt idx="5720">
                  <c:v>58.141849999999998</c:v>
                </c:pt>
                <c:pt idx="5721">
                  <c:v>58.157600000000002</c:v>
                </c:pt>
                <c:pt idx="5722">
                  <c:v>58.173369999999998</c:v>
                </c:pt>
                <c:pt idx="5723">
                  <c:v>58.189129999999999</c:v>
                </c:pt>
                <c:pt idx="5724">
                  <c:v>58.204900000000002</c:v>
                </c:pt>
                <c:pt idx="5725">
                  <c:v>58.220669999999998</c:v>
                </c:pt>
                <c:pt idx="5726">
                  <c:v>58.236440000000002</c:v>
                </c:pt>
                <c:pt idx="5727">
                  <c:v>58.252220000000001</c:v>
                </c:pt>
                <c:pt idx="5728">
                  <c:v>58.267989999999998</c:v>
                </c:pt>
                <c:pt idx="5729">
                  <c:v>58.283769999999997</c:v>
                </c:pt>
                <c:pt idx="5730">
                  <c:v>58.299550000000004</c:v>
                </c:pt>
                <c:pt idx="5731">
                  <c:v>58.315330000000003</c:v>
                </c:pt>
                <c:pt idx="5732">
                  <c:v>58.331119999999999</c:v>
                </c:pt>
                <c:pt idx="5733">
                  <c:v>58.346899999999998</c:v>
                </c:pt>
                <c:pt idx="5734">
                  <c:v>58.362690000000001</c:v>
                </c:pt>
                <c:pt idx="5735">
                  <c:v>58.378480000000003</c:v>
                </c:pt>
                <c:pt idx="5736">
                  <c:v>58.394280000000002</c:v>
                </c:pt>
                <c:pt idx="5737">
                  <c:v>58.410069999999997</c:v>
                </c:pt>
                <c:pt idx="5738">
                  <c:v>58.425870000000003</c:v>
                </c:pt>
                <c:pt idx="5739">
                  <c:v>58.441670000000002</c:v>
                </c:pt>
                <c:pt idx="5740">
                  <c:v>58.457470000000001</c:v>
                </c:pt>
                <c:pt idx="5741">
                  <c:v>58.473269999999999</c:v>
                </c:pt>
                <c:pt idx="5742">
                  <c:v>58.489080000000001</c:v>
                </c:pt>
                <c:pt idx="5743">
                  <c:v>58.504890000000003</c:v>
                </c:pt>
                <c:pt idx="5744">
                  <c:v>58.520699999999998</c:v>
                </c:pt>
                <c:pt idx="5745">
                  <c:v>58.53651</c:v>
                </c:pt>
                <c:pt idx="5746">
                  <c:v>58.552320000000002</c:v>
                </c:pt>
                <c:pt idx="5747">
                  <c:v>58.56814</c:v>
                </c:pt>
                <c:pt idx="5748">
                  <c:v>58.583959999999998</c:v>
                </c:pt>
                <c:pt idx="5749">
                  <c:v>58.599780000000003</c:v>
                </c:pt>
                <c:pt idx="5750">
                  <c:v>58.615600000000001</c:v>
                </c:pt>
                <c:pt idx="5751">
                  <c:v>58.631430000000002</c:v>
                </c:pt>
                <c:pt idx="5752">
                  <c:v>58.64725</c:v>
                </c:pt>
                <c:pt idx="5753">
                  <c:v>58.663089999999997</c:v>
                </c:pt>
                <c:pt idx="5754">
                  <c:v>58.678919999999998</c:v>
                </c:pt>
                <c:pt idx="5755">
                  <c:v>58.694749999999999</c:v>
                </c:pt>
                <c:pt idx="5756">
                  <c:v>58.710590000000003</c:v>
                </c:pt>
                <c:pt idx="5757">
                  <c:v>58.726419999999997</c:v>
                </c:pt>
                <c:pt idx="5758">
                  <c:v>58.742260000000002</c:v>
                </c:pt>
                <c:pt idx="5759">
                  <c:v>58.758110000000002</c:v>
                </c:pt>
                <c:pt idx="5760">
                  <c:v>58.773949999999999</c:v>
                </c:pt>
                <c:pt idx="5761">
                  <c:v>58.789790000000004</c:v>
                </c:pt>
                <c:pt idx="5762">
                  <c:v>58.805639999999997</c:v>
                </c:pt>
                <c:pt idx="5763">
                  <c:v>58.8215</c:v>
                </c:pt>
                <c:pt idx="5764">
                  <c:v>58.837350000000001</c:v>
                </c:pt>
                <c:pt idx="5765">
                  <c:v>58.853200000000001</c:v>
                </c:pt>
                <c:pt idx="5766">
                  <c:v>58.869059999999998</c:v>
                </c:pt>
                <c:pt idx="5767">
                  <c:v>58.884920000000001</c:v>
                </c:pt>
                <c:pt idx="5768">
                  <c:v>58.900779999999997</c:v>
                </c:pt>
                <c:pt idx="5769">
                  <c:v>58.916649999999997</c:v>
                </c:pt>
                <c:pt idx="5770">
                  <c:v>58.932510000000001</c:v>
                </c:pt>
                <c:pt idx="5771">
                  <c:v>58.94838</c:v>
                </c:pt>
                <c:pt idx="5772">
                  <c:v>58.96425</c:v>
                </c:pt>
                <c:pt idx="5773">
                  <c:v>58.980119999999999</c:v>
                </c:pt>
                <c:pt idx="5774">
                  <c:v>58.995989999999999</c:v>
                </c:pt>
                <c:pt idx="5775">
                  <c:v>59.011870000000002</c:v>
                </c:pt>
                <c:pt idx="5776">
                  <c:v>59.027749999999997</c:v>
                </c:pt>
                <c:pt idx="5777">
                  <c:v>59.04363</c:v>
                </c:pt>
                <c:pt idx="5778">
                  <c:v>59.059510000000003</c:v>
                </c:pt>
                <c:pt idx="5779">
                  <c:v>59.075400000000002</c:v>
                </c:pt>
                <c:pt idx="5780">
                  <c:v>59.091279999999998</c:v>
                </c:pt>
                <c:pt idx="5781">
                  <c:v>59.107170000000004</c:v>
                </c:pt>
                <c:pt idx="5782">
                  <c:v>59.123060000000002</c:v>
                </c:pt>
                <c:pt idx="5783">
                  <c:v>59.138959999999997</c:v>
                </c:pt>
                <c:pt idx="5784">
                  <c:v>59.154850000000003</c:v>
                </c:pt>
                <c:pt idx="5785">
                  <c:v>59.170749999999998</c:v>
                </c:pt>
                <c:pt idx="5786">
                  <c:v>59.18665</c:v>
                </c:pt>
                <c:pt idx="5787">
                  <c:v>59.202550000000002</c:v>
                </c:pt>
                <c:pt idx="5788">
                  <c:v>59.21846</c:v>
                </c:pt>
                <c:pt idx="5789">
                  <c:v>59.234360000000002</c:v>
                </c:pt>
                <c:pt idx="5790">
                  <c:v>59.25027</c:v>
                </c:pt>
                <c:pt idx="5791">
                  <c:v>59.266179999999999</c:v>
                </c:pt>
                <c:pt idx="5792">
                  <c:v>59.282089999999997</c:v>
                </c:pt>
                <c:pt idx="5793">
                  <c:v>59.298009999999998</c:v>
                </c:pt>
                <c:pt idx="5794">
                  <c:v>59.313929999999999</c:v>
                </c:pt>
                <c:pt idx="5795">
                  <c:v>59.32985</c:v>
                </c:pt>
                <c:pt idx="5796">
                  <c:v>59.345759999999999</c:v>
                </c:pt>
                <c:pt idx="5797">
                  <c:v>59.361690000000003</c:v>
                </c:pt>
                <c:pt idx="5798">
                  <c:v>59.377609999999997</c:v>
                </c:pt>
                <c:pt idx="5799">
                  <c:v>59.393540000000002</c:v>
                </c:pt>
                <c:pt idx="5800">
                  <c:v>59.409469999999999</c:v>
                </c:pt>
                <c:pt idx="5801">
                  <c:v>59.425400000000003</c:v>
                </c:pt>
                <c:pt idx="5802">
                  <c:v>59.441339999999997</c:v>
                </c:pt>
                <c:pt idx="5803">
                  <c:v>59.457270000000001</c:v>
                </c:pt>
                <c:pt idx="5804">
                  <c:v>59.473210000000002</c:v>
                </c:pt>
                <c:pt idx="5805">
                  <c:v>59.489150000000002</c:v>
                </c:pt>
                <c:pt idx="5806">
                  <c:v>59.505099999999999</c:v>
                </c:pt>
                <c:pt idx="5807">
                  <c:v>59.521039999999999</c:v>
                </c:pt>
                <c:pt idx="5808">
                  <c:v>59.536990000000003</c:v>
                </c:pt>
                <c:pt idx="5809">
                  <c:v>59.55294</c:v>
                </c:pt>
                <c:pt idx="5810">
                  <c:v>59.568890000000003</c:v>
                </c:pt>
                <c:pt idx="5811">
                  <c:v>59.58484</c:v>
                </c:pt>
                <c:pt idx="5812">
                  <c:v>59.6008</c:v>
                </c:pt>
                <c:pt idx="5813">
                  <c:v>59.616750000000003</c:v>
                </c:pt>
                <c:pt idx="5814">
                  <c:v>59.632710000000003</c:v>
                </c:pt>
                <c:pt idx="5815">
                  <c:v>59.648670000000003</c:v>
                </c:pt>
                <c:pt idx="5816">
                  <c:v>59.664639999999999</c:v>
                </c:pt>
                <c:pt idx="5817">
                  <c:v>59.680599999999998</c:v>
                </c:pt>
                <c:pt idx="5818">
                  <c:v>59.696570000000001</c:v>
                </c:pt>
                <c:pt idx="5819">
                  <c:v>59.712539999999997</c:v>
                </c:pt>
                <c:pt idx="5820">
                  <c:v>59.728520000000003</c:v>
                </c:pt>
                <c:pt idx="5821">
                  <c:v>59.744489999999999</c:v>
                </c:pt>
                <c:pt idx="5822">
                  <c:v>59.760460000000002</c:v>
                </c:pt>
                <c:pt idx="5823">
                  <c:v>59.776440000000001</c:v>
                </c:pt>
                <c:pt idx="5824">
                  <c:v>59.792430000000003</c:v>
                </c:pt>
                <c:pt idx="5825">
                  <c:v>59.808410000000002</c:v>
                </c:pt>
                <c:pt idx="5826">
                  <c:v>59.824390000000001</c:v>
                </c:pt>
                <c:pt idx="5827">
                  <c:v>59.840380000000003</c:v>
                </c:pt>
                <c:pt idx="5828">
                  <c:v>59.856369999999998</c:v>
                </c:pt>
                <c:pt idx="5829">
                  <c:v>59.87236</c:v>
                </c:pt>
                <c:pt idx="5830">
                  <c:v>59.888359999999999</c:v>
                </c:pt>
                <c:pt idx="5831">
                  <c:v>59.904350000000001</c:v>
                </c:pt>
                <c:pt idx="5832">
                  <c:v>59.920349999999999</c:v>
                </c:pt>
                <c:pt idx="5833">
                  <c:v>59.936349999999997</c:v>
                </c:pt>
                <c:pt idx="5834">
                  <c:v>59.952350000000003</c:v>
                </c:pt>
                <c:pt idx="5835">
                  <c:v>59.968359999999997</c:v>
                </c:pt>
                <c:pt idx="5836">
                  <c:v>59.984360000000002</c:v>
                </c:pt>
                <c:pt idx="5837">
                  <c:v>60.000369999999997</c:v>
                </c:pt>
                <c:pt idx="5838">
                  <c:v>60.016379999999998</c:v>
                </c:pt>
                <c:pt idx="5839">
                  <c:v>60.032389999999999</c:v>
                </c:pt>
                <c:pt idx="5840">
                  <c:v>60.048409999999997</c:v>
                </c:pt>
                <c:pt idx="5841">
                  <c:v>60.064430000000002</c:v>
                </c:pt>
                <c:pt idx="5842">
                  <c:v>60.080449999999999</c:v>
                </c:pt>
                <c:pt idx="5843">
                  <c:v>60.096469999999997</c:v>
                </c:pt>
                <c:pt idx="5844">
                  <c:v>60.112490000000001</c:v>
                </c:pt>
                <c:pt idx="5845">
                  <c:v>60.128520000000002</c:v>
                </c:pt>
                <c:pt idx="5846">
                  <c:v>60.144550000000002</c:v>
                </c:pt>
                <c:pt idx="5847">
                  <c:v>60.160580000000003</c:v>
                </c:pt>
                <c:pt idx="5848">
                  <c:v>60.176609999999997</c:v>
                </c:pt>
                <c:pt idx="5849">
                  <c:v>60.192639999999997</c:v>
                </c:pt>
                <c:pt idx="5850">
                  <c:v>60.208680000000001</c:v>
                </c:pt>
                <c:pt idx="5851">
                  <c:v>60.224719999999998</c:v>
                </c:pt>
                <c:pt idx="5852">
                  <c:v>60.240760000000002</c:v>
                </c:pt>
                <c:pt idx="5853">
                  <c:v>60.256799999999998</c:v>
                </c:pt>
                <c:pt idx="5854">
                  <c:v>60.272849999999998</c:v>
                </c:pt>
                <c:pt idx="5855">
                  <c:v>60.288890000000002</c:v>
                </c:pt>
                <c:pt idx="5856">
                  <c:v>60.304940000000002</c:v>
                </c:pt>
                <c:pt idx="5857">
                  <c:v>60.320999999999998</c:v>
                </c:pt>
                <c:pt idx="5858">
                  <c:v>60.337049999999998</c:v>
                </c:pt>
                <c:pt idx="5859">
                  <c:v>60.353099999999998</c:v>
                </c:pt>
                <c:pt idx="5860">
                  <c:v>60.369160000000001</c:v>
                </c:pt>
                <c:pt idx="5861">
                  <c:v>60.385219999999997</c:v>
                </c:pt>
                <c:pt idx="5862">
                  <c:v>60.40128</c:v>
                </c:pt>
                <c:pt idx="5863">
                  <c:v>60.417349999999999</c:v>
                </c:pt>
                <c:pt idx="5864">
                  <c:v>60.433410000000002</c:v>
                </c:pt>
                <c:pt idx="5865">
                  <c:v>60.449489999999997</c:v>
                </c:pt>
                <c:pt idx="5866">
                  <c:v>60.46555</c:v>
                </c:pt>
                <c:pt idx="5867">
                  <c:v>60.481630000000003</c:v>
                </c:pt>
                <c:pt idx="5868">
                  <c:v>60.497700000000002</c:v>
                </c:pt>
                <c:pt idx="5869">
                  <c:v>60.513779999999997</c:v>
                </c:pt>
                <c:pt idx="5870">
                  <c:v>60.529859999999999</c:v>
                </c:pt>
                <c:pt idx="5871">
                  <c:v>60.545940000000002</c:v>
                </c:pt>
                <c:pt idx="5872">
                  <c:v>60.562019999999997</c:v>
                </c:pt>
                <c:pt idx="5873">
                  <c:v>60.578110000000002</c:v>
                </c:pt>
                <c:pt idx="5874">
                  <c:v>60.594200000000001</c:v>
                </c:pt>
                <c:pt idx="5875">
                  <c:v>60.610289999999999</c:v>
                </c:pt>
                <c:pt idx="5876">
                  <c:v>60.626379999999997</c:v>
                </c:pt>
                <c:pt idx="5877">
                  <c:v>60.642470000000003</c:v>
                </c:pt>
                <c:pt idx="5878">
                  <c:v>60.658569999999997</c:v>
                </c:pt>
                <c:pt idx="5879">
                  <c:v>60.674669999999999</c:v>
                </c:pt>
                <c:pt idx="5880">
                  <c:v>60.690770000000001</c:v>
                </c:pt>
                <c:pt idx="5881">
                  <c:v>60.706870000000002</c:v>
                </c:pt>
                <c:pt idx="5882">
                  <c:v>60.72298</c:v>
                </c:pt>
                <c:pt idx="5883">
                  <c:v>60.739080000000001</c:v>
                </c:pt>
                <c:pt idx="5884">
                  <c:v>60.755189999999999</c:v>
                </c:pt>
                <c:pt idx="5885">
                  <c:v>60.77131</c:v>
                </c:pt>
                <c:pt idx="5886">
                  <c:v>60.787419999999997</c:v>
                </c:pt>
                <c:pt idx="5887">
                  <c:v>60.803530000000002</c:v>
                </c:pt>
                <c:pt idx="5888">
                  <c:v>60.819650000000003</c:v>
                </c:pt>
                <c:pt idx="5889">
                  <c:v>60.835769999999997</c:v>
                </c:pt>
                <c:pt idx="5890">
                  <c:v>60.851889999999997</c:v>
                </c:pt>
                <c:pt idx="5891">
                  <c:v>60.868020000000001</c:v>
                </c:pt>
                <c:pt idx="5892">
                  <c:v>60.884140000000002</c:v>
                </c:pt>
                <c:pt idx="5893">
                  <c:v>60.900269999999999</c:v>
                </c:pt>
                <c:pt idx="5894">
                  <c:v>60.916400000000003</c:v>
                </c:pt>
                <c:pt idx="5895">
                  <c:v>60.93253</c:v>
                </c:pt>
                <c:pt idx="5896">
                  <c:v>60.94867</c:v>
                </c:pt>
                <c:pt idx="5897">
                  <c:v>60.96481</c:v>
                </c:pt>
                <c:pt idx="5898">
                  <c:v>60.98095</c:v>
                </c:pt>
                <c:pt idx="5899">
                  <c:v>60.99709</c:v>
                </c:pt>
                <c:pt idx="5900">
                  <c:v>61.01323</c:v>
                </c:pt>
                <c:pt idx="5901">
                  <c:v>61.02937</c:v>
                </c:pt>
                <c:pt idx="5902">
                  <c:v>61.045520000000003</c:v>
                </c:pt>
                <c:pt idx="5903">
                  <c:v>61.061669999999999</c:v>
                </c:pt>
                <c:pt idx="5904">
                  <c:v>61.077820000000003</c:v>
                </c:pt>
                <c:pt idx="5905">
                  <c:v>61.093980000000002</c:v>
                </c:pt>
                <c:pt idx="5906">
                  <c:v>61.110129999999998</c:v>
                </c:pt>
                <c:pt idx="5907">
                  <c:v>61.126289999999997</c:v>
                </c:pt>
                <c:pt idx="5908">
                  <c:v>61.142449999999997</c:v>
                </c:pt>
                <c:pt idx="5909">
                  <c:v>61.158619999999999</c:v>
                </c:pt>
                <c:pt idx="5910">
                  <c:v>61.174779999999998</c:v>
                </c:pt>
                <c:pt idx="5911">
                  <c:v>61.190939999999998</c:v>
                </c:pt>
                <c:pt idx="5912">
                  <c:v>61.207120000000003</c:v>
                </c:pt>
                <c:pt idx="5913">
                  <c:v>61.223289999999999</c:v>
                </c:pt>
                <c:pt idx="5914">
                  <c:v>61.239460000000001</c:v>
                </c:pt>
                <c:pt idx="5915">
                  <c:v>61.255629999999996</c:v>
                </c:pt>
                <c:pt idx="5916">
                  <c:v>61.271810000000002</c:v>
                </c:pt>
                <c:pt idx="5917">
                  <c:v>61.287990000000001</c:v>
                </c:pt>
                <c:pt idx="5918">
                  <c:v>61.304169999999999</c:v>
                </c:pt>
                <c:pt idx="5919">
                  <c:v>61.320360000000001</c:v>
                </c:pt>
                <c:pt idx="5920">
                  <c:v>61.336539999999999</c:v>
                </c:pt>
                <c:pt idx="5921">
                  <c:v>61.352730000000001</c:v>
                </c:pt>
                <c:pt idx="5922">
                  <c:v>61.368920000000003</c:v>
                </c:pt>
                <c:pt idx="5923">
                  <c:v>61.385109999999997</c:v>
                </c:pt>
                <c:pt idx="5924">
                  <c:v>61.401310000000002</c:v>
                </c:pt>
                <c:pt idx="5925">
                  <c:v>61.417499999999997</c:v>
                </c:pt>
                <c:pt idx="5926">
                  <c:v>61.433700000000002</c:v>
                </c:pt>
                <c:pt idx="5927">
                  <c:v>61.449910000000003</c:v>
                </c:pt>
                <c:pt idx="5928">
                  <c:v>61.46611</c:v>
                </c:pt>
                <c:pt idx="5929">
                  <c:v>61.482320000000001</c:v>
                </c:pt>
                <c:pt idx="5930">
                  <c:v>61.498519999999999</c:v>
                </c:pt>
                <c:pt idx="5931">
                  <c:v>61.51473</c:v>
                </c:pt>
                <c:pt idx="5932">
                  <c:v>61.530940000000001</c:v>
                </c:pt>
                <c:pt idx="5933">
                  <c:v>61.547159999999998</c:v>
                </c:pt>
                <c:pt idx="5934">
                  <c:v>61.563369999999999</c:v>
                </c:pt>
                <c:pt idx="5935">
                  <c:v>61.579590000000003</c:v>
                </c:pt>
                <c:pt idx="5936">
                  <c:v>61.59581</c:v>
                </c:pt>
                <c:pt idx="5937">
                  <c:v>61.612029999999997</c:v>
                </c:pt>
                <c:pt idx="5938">
                  <c:v>61.628259999999997</c:v>
                </c:pt>
                <c:pt idx="5939">
                  <c:v>61.644480000000001</c:v>
                </c:pt>
                <c:pt idx="5940">
                  <c:v>61.660710000000002</c:v>
                </c:pt>
                <c:pt idx="5941">
                  <c:v>61.676940000000002</c:v>
                </c:pt>
                <c:pt idx="5942">
                  <c:v>61.693179999999998</c:v>
                </c:pt>
                <c:pt idx="5943">
                  <c:v>61.709409999999998</c:v>
                </c:pt>
                <c:pt idx="5944">
                  <c:v>61.725650000000002</c:v>
                </c:pt>
                <c:pt idx="5945">
                  <c:v>61.741889999999998</c:v>
                </c:pt>
                <c:pt idx="5946">
                  <c:v>61.758130000000001</c:v>
                </c:pt>
                <c:pt idx="5947">
                  <c:v>61.774369999999998</c:v>
                </c:pt>
                <c:pt idx="5948">
                  <c:v>61.790619999999997</c:v>
                </c:pt>
                <c:pt idx="5949">
                  <c:v>61.806870000000004</c:v>
                </c:pt>
                <c:pt idx="5950">
                  <c:v>61.823120000000003</c:v>
                </c:pt>
                <c:pt idx="5951">
                  <c:v>61.839370000000002</c:v>
                </c:pt>
                <c:pt idx="5952">
                  <c:v>61.855629999999998</c:v>
                </c:pt>
                <c:pt idx="5953">
                  <c:v>61.871879999999997</c:v>
                </c:pt>
                <c:pt idx="5954">
                  <c:v>61.88814</c:v>
                </c:pt>
                <c:pt idx="5955">
                  <c:v>61.904400000000003</c:v>
                </c:pt>
                <c:pt idx="5956">
                  <c:v>61.920659999999998</c:v>
                </c:pt>
                <c:pt idx="5957">
                  <c:v>61.936929999999997</c:v>
                </c:pt>
                <c:pt idx="5958">
                  <c:v>61.953189999999999</c:v>
                </c:pt>
                <c:pt idx="5959">
                  <c:v>61.969459999999998</c:v>
                </c:pt>
                <c:pt idx="5960">
                  <c:v>61.98574</c:v>
                </c:pt>
                <c:pt idx="5961">
                  <c:v>62.002009999999999</c:v>
                </c:pt>
                <c:pt idx="5962">
                  <c:v>62.018279999999997</c:v>
                </c:pt>
                <c:pt idx="5963">
                  <c:v>62.034559999999999</c:v>
                </c:pt>
                <c:pt idx="5964">
                  <c:v>62.050840000000001</c:v>
                </c:pt>
                <c:pt idx="5965">
                  <c:v>62.067120000000003</c:v>
                </c:pt>
                <c:pt idx="5966">
                  <c:v>62.083410000000001</c:v>
                </c:pt>
                <c:pt idx="5967">
                  <c:v>62.099699999999999</c:v>
                </c:pt>
                <c:pt idx="5968">
                  <c:v>62.11598</c:v>
                </c:pt>
                <c:pt idx="5969">
                  <c:v>62.132269999999998</c:v>
                </c:pt>
                <c:pt idx="5970">
                  <c:v>62.148569999999999</c:v>
                </c:pt>
                <c:pt idx="5971">
                  <c:v>62.164859999999997</c:v>
                </c:pt>
                <c:pt idx="5972">
                  <c:v>62.181159999999998</c:v>
                </c:pt>
                <c:pt idx="5973">
                  <c:v>62.19746</c:v>
                </c:pt>
                <c:pt idx="5974">
                  <c:v>62.213760000000001</c:v>
                </c:pt>
                <c:pt idx="5975">
                  <c:v>62.230060000000002</c:v>
                </c:pt>
                <c:pt idx="5976">
                  <c:v>62.246369999999999</c:v>
                </c:pt>
                <c:pt idx="5977">
                  <c:v>62.262680000000003</c:v>
                </c:pt>
                <c:pt idx="5978">
                  <c:v>62.27899</c:v>
                </c:pt>
                <c:pt idx="5979">
                  <c:v>62.295299999999997</c:v>
                </c:pt>
                <c:pt idx="5980">
                  <c:v>62.311610000000002</c:v>
                </c:pt>
                <c:pt idx="5981">
                  <c:v>62.327930000000002</c:v>
                </c:pt>
                <c:pt idx="5982">
                  <c:v>62.344250000000002</c:v>
                </c:pt>
                <c:pt idx="5983">
                  <c:v>62.360570000000003</c:v>
                </c:pt>
                <c:pt idx="5984">
                  <c:v>62.376890000000003</c:v>
                </c:pt>
                <c:pt idx="5985">
                  <c:v>62.393219999999999</c:v>
                </c:pt>
                <c:pt idx="5986">
                  <c:v>62.40954</c:v>
                </c:pt>
                <c:pt idx="5987">
                  <c:v>62.425870000000003</c:v>
                </c:pt>
                <c:pt idx="5988">
                  <c:v>62.4422</c:v>
                </c:pt>
                <c:pt idx="5989">
                  <c:v>62.458539999999999</c:v>
                </c:pt>
                <c:pt idx="5990">
                  <c:v>62.474870000000003</c:v>
                </c:pt>
                <c:pt idx="5991">
                  <c:v>62.491210000000002</c:v>
                </c:pt>
                <c:pt idx="5992">
                  <c:v>62.507550000000002</c:v>
                </c:pt>
                <c:pt idx="5993">
                  <c:v>62.523890000000002</c:v>
                </c:pt>
                <c:pt idx="5994">
                  <c:v>62.540239999999997</c:v>
                </c:pt>
                <c:pt idx="5995">
                  <c:v>62.556579999999997</c:v>
                </c:pt>
                <c:pt idx="5996">
                  <c:v>62.572929999999999</c:v>
                </c:pt>
                <c:pt idx="5997">
                  <c:v>62.589280000000002</c:v>
                </c:pt>
                <c:pt idx="5998">
                  <c:v>62.605629999999998</c:v>
                </c:pt>
                <c:pt idx="5999">
                  <c:v>62.621989999999997</c:v>
                </c:pt>
                <c:pt idx="6000">
                  <c:v>62.638339999999999</c:v>
                </c:pt>
                <c:pt idx="6001">
                  <c:v>62.654710000000001</c:v>
                </c:pt>
                <c:pt idx="6002">
                  <c:v>62.67107</c:v>
                </c:pt>
                <c:pt idx="6003">
                  <c:v>62.687429999999999</c:v>
                </c:pt>
                <c:pt idx="6004">
                  <c:v>62.703789999999998</c:v>
                </c:pt>
                <c:pt idx="6005">
                  <c:v>62.72016</c:v>
                </c:pt>
                <c:pt idx="6006">
                  <c:v>62.736530000000002</c:v>
                </c:pt>
                <c:pt idx="6007">
                  <c:v>62.752899999999997</c:v>
                </c:pt>
                <c:pt idx="6008">
                  <c:v>62.769280000000002</c:v>
                </c:pt>
                <c:pt idx="6009">
                  <c:v>62.785649999999997</c:v>
                </c:pt>
                <c:pt idx="6010">
                  <c:v>62.802030000000002</c:v>
                </c:pt>
                <c:pt idx="6011">
                  <c:v>62.81841</c:v>
                </c:pt>
                <c:pt idx="6012">
                  <c:v>62.834789999999998</c:v>
                </c:pt>
                <c:pt idx="6013">
                  <c:v>62.851179999999999</c:v>
                </c:pt>
                <c:pt idx="6014">
                  <c:v>62.867570000000001</c:v>
                </c:pt>
                <c:pt idx="6015">
                  <c:v>62.883949999999999</c:v>
                </c:pt>
                <c:pt idx="6016">
                  <c:v>62.90034</c:v>
                </c:pt>
                <c:pt idx="6017">
                  <c:v>62.916739999999997</c:v>
                </c:pt>
                <c:pt idx="6018">
                  <c:v>62.933140000000002</c:v>
                </c:pt>
                <c:pt idx="6019">
                  <c:v>62.949530000000003</c:v>
                </c:pt>
                <c:pt idx="6020">
                  <c:v>62.96593</c:v>
                </c:pt>
                <c:pt idx="6021">
                  <c:v>62.982329999999997</c:v>
                </c:pt>
                <c:pt idx="6022">
                  <c:v>62.998739999999998</c:v>
                </c:pt>
                <c:pt idx="6023">
                  <c:v>63.015140000000002</c:v>
                </c:pt>
                <c:pt idx="6024">
                  <c:v>63.031550000000003</c:v>
                </c:pt>
                <c:pt idx="6025">
                  <c:v>63.047960000000003</c:v>
                </c:pt>
                <c:pt idx="6026">
                  <c:v>63.064369999999997</c:v>
                </c:pt>
                <c:pt idx="6027">
                  <c:v>63.08079</c:v>
                </c:pt>
                <c:pt idx="6028">
                  <c:v>63.097209999999997</c:v>
                </c:pt>
                <c:pt idx="6029">
                  <c:v>63.113619999999997</c:v>
                </c:pt>
                <c:pt idx="6030">
                  <c:v>63.130049999999997</c:v>
                </c:pt>
                <c:pt idx="6031">
                  <c:v>63.146470000000001</c:v>
                </c:pt>
                <c:pt idx="6032">
                  <c:v>63.1629</c:v>
                </c:pt>
                <c:pt idx="6033">
                  <c:v>63.179319999999997</c:v>
                </c:pt>
                <c:pt idx="6034">
                  <c:v>63.195749999999997</c:v>
                </c:pt>
                <c:pt idx="6035">
                  <c:v>63.212179999999996</c:v>
                </c:pt>
                <c:pt idx="6036">
                  <c:v>63.228610000000003</c:v>
                </c:pt>
                <c:pt idx="6037">
                  <c:v>63.245049999999999</c:v>
                </c:pt>
                <c:pt idx="6038">
                  <c:v>63.261490000000002</c:v>
                </c:pt>
                <c:pt idx="6039">
                  <c:v>63.277929999999998</c:v>
                </c:pt>
                <c:pt idx="6040">
                  <c:v>63.294370000000001</c:v>
                </c:pt>
                <c:pt idx="6041">
                  <c:v>63.31082</c:v>
                </c:pt>
                <c:pt idx="6042">
                  <c:v>63.327260000000003</c:v>
                </c:pt>
                <c:pt idx="6043">
                  <c:v>63.343710000000002</c:v>
                </c:pt>
                <c:pt idx="6044">
                  <c:v>63.36016</c:v>
                </c:pt>
                <c:pt idx="6045">
                  <c:v>63.376620000000003</c:v>
                </c:pt>
                <c:pt idx="6046">
                  <c:v>63.393070000000002</c:v>
                </c:pt>
                <c:pt idx="6047">
                  <c:v>63.409529999999997</c:v>
                </c:pt>
                <c:pt idx="6048">
                  <c:v>63.425989999999999</c:v>
                </c:pt>
                <c:pt idx="6049">
                  <c:v>63.442450000000001</c:v>
                </c:pt>
                <c:pt idx="6050">
                  <c:v>63.458910000000003</c:v>
                </c:pt>
                <c:pt idx="6051">
                  <c:v>63.475380000000001</c:v>
                </c:pt>
                <c:pt idx="6052">
                  <c:v>63.491849999999999</c:v>
                </c:pt>
                <c:pt idx="6053">
                  <c:v>63.508319999999998</c:v>
                </c:pt>
                <c:pt idx="6054">
                  <c:v>63.524790000000003</c:v>
                </c:pt>
                <c:pt idx="6055">
                  <c:v>63.541260000000001</c:v>
                </c:pt>
                <c:pt idx="6056">
                  <c:v>63.557740000000003</c:v>
                </c:pt>
                <c:pt idx="6057">
                  <c:v>63.574219999999997</c:v>
                </c:pt>
                <c:pt idx="6058">
                  <c:v>63.590699999999998</c:v>
                </c:pt>
                <c:pt idx="6059">
                  <c:v>63.60718</c:v>
                </c:pt>
                <c:pt idx="6060">
                  <c:v>63.623669999999997</c:v>
                </c:pt>
                <c:pt idx="6061">
                  <c:v>63.640160000000002</c:v>
                </c:pt>
                <c:pt idx="6062">
                  <c:v>63.656640000000003</c:v>
                </c:pt>
                <c:pt idx="6063">
                  <c:v>63.67313</c:v>
                </c:pt>
                <c:pt idx="6064">
                  <c:v>63.689630000000001</c:v>
                </c:pt>
                <c:pt idx="6065">
                  <c:v>63.706119999999999</c:v>
                </c:pt>
                <c:pt idx="6066">
                  <c:v>63.722619999999999</c:v>
                </c:pt>
                <c:pt idx="6067">
                  <c:v>63.73912</c:v>
                </c:pt>
                <c:pt idx="6068">
                  <c:v>63.75562</c:v>
                </c:pt>
                <c:pt idx="6069">
                  <c:v>63.772129999999997</c:v>
                </c:pt>
                <c:pt idx="6070">
                  <c:v>63.788640000000001</c:v>
                </c:pt>
                <c:pt idx="6071">
                  <c:v>63.805149999999998</c:v>
                </c:pt>
                <c:pt idx="6072">
                  <c:v>63.821660000000001</c:v>
                </c:pt>
                <c:pt idx="6073">
                  <c:v>63.838169999999998</c:v>
                </c:pt>
                <c:pt idx="6074">
                  <c:v>63.854680000000002</c:v>
                </c:pt>
                <c:pt idx="6075">
                  <c:v>63.871200000000002</c:v>
                </c:pt>
                <c:pt idx="6076">
                  <c:v>63.887720000000002</c:v>
                </c:pt>
                <c:pt idx="6077">
                  <c:v>63.904240000000001</c:v>
                </c:pt>
                <c:pt idx="6078">
                  <c:v>63.920760000000001</c:v>
                </c:pt>
                <c:pt idx="6079">
                  <c:v>63.937289999999997</c:v>
                </c:pt>
                <c:pt idx="6080">
                  <c:v>63.95382</c:v>
                </c:pt>
                <c:pt idx="6081">
                  <c:v>63.970350000000003</c:v>
                </c:pt>
                <c:pt idx="6082">
                  <c:v>63.986879999999999</c:v>
                </c:pt>
                <c:pt idx="6083">
                  <c:v>64.003410000000002</c:v>
                </c:pt>
                <c:pt idx="6084">
                  <c:v>64.019949999999994</c:v>
                </c:pt>
                <c:pt idx="6085">
                  <c:v>64.036490000000001</c:v>
                </c:pt>
                <c:pt idx="6086">
                  <c:v>64.053030000000007</c:v>
                </c:pt>
                <c:pt idx="6087">
                  <c:v>64.069569999999999</c:v>
                </c:pt>
                <c:pt idx="6088">
                  <c:v>64.086110000000005</c:v>
                </c:pt>
                <c:pt idx="6089">
                  <c:v>64.10266</c:v>
                </c:pt>
                <c:pt idx="6090">
                  <c:v>64.119209999999995</c:v>
                </c:pt>
                <c:pt idx="6091">
                  <c:v>64.135769999999994</c:v>
                </c:pt>
                <c:pt idx="6092">
                  <c:v>64.15231</c:v>
                </c:pt>
                <c:pt idx="6093">
                  <c:v>64.168869999999998</c:v>
                </c:pt>
                <c:pt idx="6094">
                  <c:v>64.185429999999997</c:v>
                </c:pt>
                <c:pt idx="6095">
                  <c:v>64.201989999999995</c:v>
                </c:pt>
                <c:pt idx="6096">
                  <c:v>64.218549999999993</c:v>
                </c:pt>
                <c:pt idx="6097">
                  <c:v>64.235119999999995</c:v>
                </c:pt>
                <c:pt idx="6098">
                  <c:v>64.251679999999993</c:v>
                </c:pt>
                <c:pt idx="6099">
                  <c:v>64.268249999999995</c:v>
                </c:pt>
                <c:pt idx="6100">
                  <c:v>64.284819999999996</c:v>
                </c:pt>
                <c:pt idx="6101">
                  <c:v>64.301389999999998</c:v>
                </c:pt>
                <c:pt idx="6102">
                  <c:v>64.317970000000003</c:v>
                </c:pt>
                <c:pt idx="6103">
                  <c:v>64.334540000000004</c:v>
                </c:pt>
                <c:pt idx="6104">
                  <c:v>64.351129999999998</c:v>
                </c:pt>
                <c:pt idx="6105">
                  <c:v>64.367710000000002</c:v>
                </c:pt>
                <c:pt idx="6106">
                  <c:v>64.384280000000004</c:v>
                </c:pt>
                <c:pt idx="6107">
                  <c:v>64.400869999999998</c:v>
                </c:pt>
                <c:pt idx="6108">
                  <c:v>64.417469999999994</c:v>
                </c:pt>
                <c:pt idx="6109">
                  <c:v>64.434049999999999</c:v>
                </c:pt>
                <c:pt idx="6110">
                  <c:v>64.450649999999996</c:v>
                </c:pt>
                <c:pt idx="6111">
                  <c:v>64.467240000000004</c:v>
                </c:pt>
                <c:pt idx="6112">
                  <c:v>64.483829999999998</c:v>
                </c:pt>
                <c:pt idx="6113">
                  <c:v>64.500429999999994</c:v>
                </c:pt>
                <c:pt idx="6114">
                  <c:v>64.517030000000005</c:v>
                </c:pt>
                <c:pt idx="6115">
                  <c:v>64.533640000000005</c:v>
                </c:pt>
                <c:pt idx="6116">
                  <c:v>64.550240000000002</c:v>
                </c:pt>
                <c:pt idx="6117">
                  <c:v>64.566850000000002</c:v>
                </c:pt>
                <c:pt idx="6118">
                  <c:v>64.583460000000002</c:v>
                </c:pt>
                <c:pt idx="6119">
                  <c:v>64.600070000000002</c:v>
                </c:pt>
                <c:pt idx="6120">
                  <c:v>64.616680000000002</c:v>
                </c:pt>
                <c:pt idx="6121">
                  <c:v>64.633290000000002</c:v>
                </c:pt>
                <c:pt idx="6122">
                  <c:v>64.649910000000006</c:v>
                </c:pt>
                <c:pt idx="6123">
                  <c:v>64.666529999999995</c:v>
                </c:pt>
                <c:pt idx="6124">
                  <c:v>64.683149999999998</c:v>
                </c:pt>
                <c:pt idx="6125">
                  <c:v>64.699780000000004</c:v>
                </c:pt>
                <c:pt idx="6126">
                  <c:v>64.716399999999993</c:v>
                </c:pt>
                <c:pt idx="6127">
                  <c:v>64.733029999999999</c:v>
                </c:pt>
                <c:pt idx="6128">
                  <c:v>64.749660000000006</c:v>
                </c:pt>
                <c:pt idx="6129">
                  <c:v>64.766300000000001</c:v>
                </c:pt>
                <c:pt idx="6130">
                  <c:v>64.782929999999993</c:v>
                </c:pt>
                <c:pt idx="6131">
                  <c:v>64.799570000000003</c:v>
                </c:pt>
                <c:pt idx="6132">
                  <c:v>64.816199999999995</c:v>
                </c:pt>
                <c:pt idx="6133">
                  <c:v>64.832849999999993</c:v>
                </c:pt>
                <c:pt idx="6134">
                  <c:v>64.849490000000003</c:v>
                </c:pt>
                <c:pt idx="6135">
                  <c:v>64.866129999999998</c:v>
                </c:pt>
                <c:pt idx="6136">
                  <c:v>64.882779999999997</c:v>
                </c:pt>
                <c:pt idx="6137">
                  <c:v>64.899429999999995</c:v>
                </c:pt>
                <c:pt idx="6138">
                  <c:v>64.916079999999994</c:v>
                </c:pt>
                <c:pt idx="6139">
                  <c:v>64.932739999999995</c:v>
                </c:pt>
                <c:pt idx="6140">
                  <c:v>64.949389999999994</c:v>
                </c:pt>
                <c:pt idx="6141">
                  <c:v>64.966049999999996</c:v>
                </c:pt>
                <c:pt idx="6142">
                  <c:v>64.982709999999997</c:v>
                </c:pt>
                <c:pt idx="6143">
                  <c:v>64.999369999999999</c:v>
                </c:pt>
                <c:pt idx="6144">
                  <c:v>65.016040000000004</c:v>
                </c:pt>
                <c:pt idx="6145">
                  <c:v>65.032700000000006</c:v>
                </c:pt>
                <c:pt idx="6146">
                  <c:v>65.049369999999996</c:v>
                </c:pt>
                <c:pt idx="6147">
                  <c:v>65.066040000000001</c:v>
                </c:pt>
                <c:pt idx="6148">
                  <c:v>65.082719999999995</c:v>
                </c:pt>
                <c:pt idx="6149">
                  <c:v>65.09939</c:v>
                </c:pt>
                <c:pt idx="6150">
                  <c:v>65.116069999999993</c:v>
                </c:pt>
                <c:pt idx="6151">
                  <c:v>65.132750000000001</c:v>
                </c:pt>
                <c:pt idx="6152">
                  <c:v>65.149429999999995</c:v>
                </c:pt>
                <c:pt idx="6153">
                  <c:v>65.166110000000003</c:v>
                </c:pt>
                <c:pt idx="6154">
                  <c:v>65.1828</c:v>
                </c:pt>
                <c:pt idx="6155">
                  <c:v>65.199489999999997</c:v>
                </c:pt>
                <c:pt idx="6156">
                  <c:v>65.216179999999994</c:v>
                </c:pt>
                <c:pt idx="6157">
                  <c:v>65.232870000000005</c:v>
                </c:pt>
                <c:pt idx="6158">
                  <c:v>65.249570000000006</c:v>
                </c:pt>
                <c:pt idx="6159">
                  <c:v>65.266260000000003</c:v>
                </c:pt>
                <c:pt idx="6160">
                  <c:v>65.282960000000003</c:v>
                </c:pt>
                <c:pt idx="6161">
                  <c:v>65.299660000000003</c:v>
                </c:pt>
                <c:pt idx="6162">
                  <c:v>65.316360000000003</c:v>
                </c:pt>
                <c:pt idx="6163">
                  <c:v>65.333070000000006</c:v>
                </c:pt>
                <c:pt idx="6164">
                  <c:v>65.349779999999996</c:v>
                </c:pt>
                <c:pt idx="6165">
                  <c:v>65.366489999999999</c:v>
                </c:pt>
                <c:pt idx="6166">
                  <c:v>65.383189999999999</c:v>
                </c:pt>
                <c:pt idx="6167">
                  <c:v>65.399910000000006</c:v>
                </c:pt>
                <c:pt idx="6168">
                  <c:v>65.416629999999998</c:v>
                </c:pt>
                <c:pt idx="6169">
                  <c:v>65.433340000000001</c:v>
                </c:pt>
                <c:pt idx="6170">
                  <c:v>65.450069999999997</c:v>
                </c:pt>
                <c:pt idx="6171">
                  <c:v>65.46678</c:v>
                </c:pt>
                <c:pt idx="6172">
                  <c:v>65.483509999999995</c:v>
                </c:pt>
                <c:pt idx="6173">
                  <c:v>65.500240000000005</c:v>
                </c:pt>
                <c:pt idx="6174">
                  <c:v>65.516959999999997</c:v>
                </c:pt>
                <c:pt idx="6175">
                  <c:v>65.533690000000007</c:v>
                </c:pt>
                <c:pt idx="6176">
                  <c:v>65.550430000000006</c:v>
                </c:pt>
                <c:pt idx="6177">
                  <c:v>65.567160000000001</c:v>
                </c:pt>
                <c:pt idx="6178">
                  <c:v>65.5839</c:v>
                </c:pt>
                <c:pt idx="6179">
                  <c:v>65.600639999999999</c:v>
                </c:pt>
                <c:pt idx="6180">
                  <c:v>65.617379999999997</c:v>
                </c:pt>
                <c:pt idx="6181">
                  <c:v>65.634119999999996</c:v>
                </c:pt>
                <c:pt idx="6182">
                  <c:v>65.650869999999998</c:v>
                </c:pt>
                <c:pt idx="6183">
                  <c:v>65.667619999999999</c:v>
                </c:pt>
                <c:pt idx="6184">
                  <c:v>65.684359999999998</c:v>
                </c:pt>
                <c:pt idx="6185">
                  <c:v>65.701120000000003</c:v>
                </c:pt>
                <c:pt idx="6186">
                  <c:v>65.717870000000005</c:v>
                </c:pt>
                <c:pt idx="6187">
                  <c:v>65.734629999999996</c:v>
                </c:pt>
                <c:pt idx="6188">
                  <c:v>65.751390000000001</c:v>
                </c:pt>
                <c:pt idx="6189">
                  <c:v>65.768150000000006</c:v>
                </c:pt>
                <c:pt idx="6190">
                  <c:v>65.784909999999996</c:v>
                </c:pt>
                <c:pt idx="6191">
                  <c:v>65.801670000000001</c:v>
                </c:pt>
                <c:pt idx="6192">
                  <c:v>65.818439999999995</c:v>
                </c:pt>
                <c:pt idx="6193">
                  <c:v>65.835210000000004</c:v>
                </c:pt>
                <c:pt idx="6194">
                  <c:v>65.851979999999998</c:v>
                </c:pt>
                <c:pt idx="6195">
                  <c:v>65.868759999999995</c:v>
                </c:pt>
                <c:pt idx="6196">
                  <c:v>65.885530000000003</c:v>
                </c:pt>
                <c:pt idx="6197">
                  <c:v>65.90231</c:v>
                </c:pt>
                <c:pt idx="6198">
                  <c:v>65.919089999999997</c:v>
                </c:pt>
                <c:pt idx="6199">
                  <c:v>65.935869999999994</c:v>
                </c:pt>
                <c:pt idx="6200">
                  <c:v>65.952659999999995</c:v>
                </c:pt>
                <c:pt idx="6201">
                  <c:v>65.969440000000006</c:v>
                </c:pt>
                <c:pt idx="6202">
                  <c:v>65.986230000000006</c:v>
                </c:pt>
                <c:pt idx="6203">
                  <c:v>66.003020000000006</c:v>
                </c:pt>
                <c:pt idx="6204">
                  <c:v>66.019810000000007</c:v>
                </c:pt>
                <c:pt idx="6205">
                  <c:v>66.036609999999996</c:v>
                </c:pt>
                <c:pt idx="6206">
                  <c:v>66.05341</c:v>
                </c:pt>
                <c:pt idx="6207">
                  <c:v>66.070210000000003</c:v>
                </c:pt>
                <c:pt idx="6208">
                  <c:v>66.087010000000006</c:v>
                </c:pt>
                <c:pt idx="6209">
                  <c:v>66.103809999999996</c:v>
                </c:pt>
                <c:pt idx="6210">
                  <c:v>66.120609999999999</c:v>
                </c:pt>
                <c:pt idx="6211">
                  <c:v>66.137420000000006</c:v>
                </c:pt>
                <c:pt idx="6212">
                  <c:v>66.154229999999998</c:v>
                </c:pt>
                <c:pt idx="6213">
                  <c:v>66.171040000000005</c:v>
                </c:pt>
                <c:pt idx="6214">
                  <c:v>66.187860000000001</c:v>
                </c:pt>
                <c:pt idx="6215">
                  <c:v>66.204669999999993</c:v>
                </c:pt>
                <c:pt idx="6216">
                  <c:v>66.221490000000003</c:v>
                </c:pt>
                <c:pt idx="6217">
                  <c:v>66.238309999999998</c:v>
                </c:pt>
                <c:pt idx="6218">
                  <c:v>66.255129999999994</c:v>
                </c:pt>
                <c:pt idx="6219">
                  <c:v>66.271960000000007</c:v>
                </c:pt>
                <c:pt idx="6220">
                  <c:v>66.288790000000006</c:v>
                </c:pt>
                <c:pt idx="6221">
                  <c:v>66.305620000000005</c:v>
                </c:pt>
                <c:pt idx="6222">
                  <c:v>66.322450000000003</c:v>
                </c:pt>
                <c:pt idx="6223">
                  <c:v>66.339280000000002</c:v>
                </c:pt>
                <c:pt idx="6224">
                  <c:v>66.356120000000004</c:v>
                </c:pt>
                <c:pt idx="6225">
                  <c:v>66.372960000000006</c:v>
                </c:pt>
                <c:pt idx="6226">
                  <c:v>66.389790000000005</c:v>
                </c:pt>
                <c:pt idx="6227">
                  <c:v>66.406630000000007</c:v>
                </c:pt>
                <c:pt idx="6228">
                  <c:v>66.423479999999998</c:v>
                </c:pt>
                <c:pt idx="6229">
                  <c:v>66.44032</c:v>
                </c:pt>
                <c:pt idx="6230">
                  <c:v>66.457170000000005</c:v>
                </c:pt>
                <c:pt idx="6231">
                  <c:v>66.474019999999996</c:v>
                </c:pt>
                <c:pt idx="6232">
                  <c:v>66.490880000000004</c:v>
                </c:pt>
                <c:pt idx="6233">
                  <c:v>66.507729999999995</c:v>
                </c:pt>
                <c:pt idx="6234">
                  <c:v>66.52458</c:v>
                </c:pt>
                <c:pt idx="6235">
                  <c:v>66.541439999999994</c:v>
                </c:pt>
                <c:pt idx="6236">
                  <c:v>66.558300000000003</c:v>
                </c:pt>
                <c:pt idx="6237">
                  <c:v>66.575159999999997</c:v>
                </c:pt>
                <c:pt idx="6238">
                  <c:v>66.592029999999994</c:v>
                </c:pt>
                <c:pt idx="6239">
                  <c:v>66.608900000000006</c:v>
                </c:pt>
                <c:pt idx="6240">
                  <c:v>66.625770000000003</c:v>
                </c:pt>
                <c:pt idx="6241">
                  <c:v>66.64264</c:v>
                </c:pt>
                <c:pt idx="6242">
                  <c:v>66.659520000000001</c:v>
                </c:pt>
                <c:pt idx="6243">
                  <c:v>66.676389999999998</c:v>
                </c:pt>
                <c:pt idx="6244">
                  <c:v>66.693269999999998</c:v>
                </c:pt>
                <c:pt idx="6245">
                  <c:v>66.710149999999999</c:v>
                </c:pt>
                <c:pt idx="6246">
                  <c:v>66.727040000000002</c:v>
                </c:pt>
                <c:pt idx="6247">
                  <c:v>66.743920000000003</c:v>
                </c:pt>
                <c:pt idx="6248">
                  <c:v>66.760800000000003</c:v>
                </c:pt>
                <c:pt idx="6249">
                  <c:v>66.777690000000007</c:v>
                </c:pt>
                <c:pt idx="6250">
                  <c:v>66.794589999999999</c:v>
                </c:pt>
                <c:pt idx="6251">
                  <c:v>66.811480000000003</c:v>
                </c:pt>
                <c:pt idx="6252">
                  <c:v>66.828370000000007</c:v>
                </c:pt>
                <c:pt idx="6253">
                  <c:v>66.845269999999999</c:v>
                </c:pt>
                <c:pt idx="6254">
                  <c:v>66.862170000000006</c:v>
                </c:pt>
                <c:pt idx="6255">
                  <c:v>66.879069999999999</c:v>
                </c:pt>
                <c:pt idx="6256">
                  <c:v>66.895970000000005</c:v>
                </c:pt>
                <c:pt idx="6257">
                  <c:v>66.912880000000001</c:v>
                </c:pt>
                <c:pt idx="6258">
                  <c:v>66.929789999999997</c:v>
                </c:pt>
                <c:pt idx="6259">
                  <c:v>66.946690000000004</c:v>
                </c:pt>
                <c:pt idx="6260">
                  <c:v>66.963610000000003</c:v>
                </c:pt>
                <c:pt idx="6261">
                  <c:v>66.980519999999999</c:v>
                </c:pt>
                <c:pt idx="6262">
                  <c:v>66.997439999999997</c:v>
                </c:pt>
                <c:pt idx="6263">
                  <c:v>67.014359999999996</c:v>
                </c:pt>
                <c:pt idx="6264">
                  <c:v>67.031279999999995</c:v>
                </c:pt>
                <c:pt idx="6265">
                  <c:v>67.048199999999994</c:v>
                </c:pt>
                <c:pt idx="6266">
                  <c:v>67.065119999999993</c:v>
                </c:pt>
                <c:pt idx="6267">
                  <c:v>67.082049999999995</c:v>
                </c:pt>
                <c:pt idx="6268">
                  <c:v>67.098979999999997</c:v>
                </c:pt>
                <c:pt idx="6269">
                  <c:v>67.11591</c:v>
                </c:pt>
                <c:pt idx="6270">
                  <c:v>67.132850000000005</c:v>
                </c:pt>
                <c:pt idx="6271">
                  <c:v>67.149789999999996</c:v>
                </c:pt>
                <c:pt idx="6272">
                  <c:v>67.166730000000001</c:v>
                </c:pt>
                <c:pt idx="6273">
                  <c:v>67.183660000000003</c:v>
                </c:pt>
                <c:pt idx="6274">
                  <c:v>67.200609999999998</c:v>
                </c:pt>
                <c:pt idx="6275">
                  <c:v>67.217550000000003</c:v>
                </c:pt>
                <c:pt idx="6276">
                  <c:v>67.234499999999997</c:v>
                </c:pt>
                <c:pt idx="6277">
                  <c:v>67.251440000000002</c:v>
                </c:pt>
                <c:pt idx="6278">
                  <c:v>67.268389999999997</c:v>
                </c:pt>
                <c:pt idx="6279">
                  <c:v>67.285349999999994</c:v>
                </c:pt>
                <c:pt idx="6280">
                  <c:v>67.302300000000002</c:v>
                </c:pt>
                <c:pt idx="6281">
                  <c:v>67.31926</c:v>
                </c:pt>
                <c:pt idx="6282">
                  <c:v>67.336219999999997</c:v>
                </c:pt>
                <c:pt idx="6283">
                  <c:v>67.353179999999995</c:v>
                </c:pt>
                <c:pt idx="6284">
                  <c:v>67.370140000000006</c:v>
                </c:pt>
                <c:pt idx="6285">
                  <c:v>67.387110000000007</c:v>
                </c:pt>
                <c:pt idx="6286">
                  <c:v>67.404079999999993</c:v>
                </c:pt>
                <c:pt idx="6287">
                  <c:v>67.421040000000005</c:v>
                </c:pt>
                <c:pt idx="6288">
                  <c:v>67.438019999999995</c:v>
                </c:pt>
                <c:pt idx="6289">
                  <c:v>67.454989999999995</c:v>
                </c:pt>
                <c:pt idx="6290">
                  <c:v>67.471969999999999</c:v>
                </c:pt>
                <c:pt idx="6291">
                  <c:v>67.488950000000003</c:v>
                </c:pt>
                <c:pt idx="6292">
                  <c:v>67.505930000000006</c:v>
                </c:pt>
                <c:pt idx="6293">
                  <c:v>67.522909999999996</c:v>
                </c:pt>
                <c:pt idx="6294">
                  <c:v>67.53989</c:v>
                </c:pt>
                <c:pt idx="6295">
                  <c:v>67.556880000000007</c:v>
                </c:pt>
                <c:pt idx="6296">
                  <c:v>67.573880000000003</c:v>
                </c:pt>
                <c:pt idx="6297">
                  <c:v>67.590869999999995</c:v>
                </c:pt>
                <c:pt idx="6298">
                  <c:v>67.607860000000002</c:v>
                </c:pt>
                <c:pt idx="6299">
                  <c:v>67.624859999999998</c:v>
                </c:pt>
                <c:pt idx="6300">
                  <c:v>67.641850000000005</c:v>
                </c:pt>
                <c:pt idx="6301">
                  <c:v>67.658850000000001</c:v>
                </c:pt>
                <c:pt idx="6302">
                  <c:v>67.675849999999997</c:v>
                </c:pt>
                <c:pt idx="6303">
                  <c:v>67.692859999999996</c:v>
                </c:pt>
                <c:pt idx="6304">
                  <c:v>67.709860000000006</c:v>
                </c:pt>
                <c:pt idx="6305">
                  <c:v>67.726870000000005</c:v>
                </c:pt>
                <c:pt idx="6306">
                  <c:v>67.743880000000004</c:v>
                </c:pt>
                <c:pt idx="6307">
                  <c:v>67.760890000000003</c:v>
                </c:pt>
                <c:pt idx="6308">
                  <c:v>67.777910000000006</c:v>
                </c:pt>
                <c:pt idx="6309">
                  <c:v>67.794920000000005</c:v>
                </c:pt>
                <c:pt idx="6310">
                  <c:v>67.811940000000007</c:v>
                </c:pt>
                <c:pt idx="6311">
                  <c:v>67.828959999999995</c:v>
                </c:pt>
                <c:pt idx="6312">
                  <c:v>67.84599</c:v>
                </c:pt>
                <c:pt idx="6313">
                  <c:v>67.863010000000003</c:v>
                </c:pt>
                <c:pt idx="6314">
                  <c:v>67.880039999999994</c:v>
                </c:pt>
                <c:pt idx="6315">
                  <c:v>67.897069999999999</c:v>
                </c:pt>
                <c:pt idx="6316">
                  <c:v>67.914100000000005</c:v>
                </c:pt>
                <c:pt idx="6317">
                  <c:v>67.931139999999999</c:v>
                </c:pt>
                <c:pt idx="6318">
                  <c:v>67.948170000000005</c:v>
                </c:pt>
                <c:pt idx="6319">
                  <c:v>67.965209999999999</c:v>
                </c:pt>
                <c:pt idx="6320">
                  <c:v>67.982249999999993</c:v>
                </c:pt>
                <c:pt idx="6321">
                  <c:v>67.999300000000005</c:v>
                </c:pt>
                <c:pt idx="6322">
                  <c:v>68.01634</c:v>
                </c:pt>
                <c:pt idx="6323">
                  <c:v>68.033389999999997</c:v>
                </c:pt>
                <c:pt idx="6324">
                  <c:v>68.050439999999995</c:v>
                </c:pt>
                <c:pt idx="6325">
                  <c:v>68.067490000000006</c:v>
                </c:pt>
                <c:pt idx="6326">
                  <c:v>68.084540000000004</c:v>
                </c:pt>
                <c:pt idx="6327">
                  <c:v>68.101590000000002</c:v>
                </c:pt>
                <c:pt idx="6328">
                  <c:v>68.118650000000002</c:v>
                </c:pt>
                <c:pt idx="6329">
                  <c:v>68.135710000000003</c:v>
                </c:pt>
                <c:pt idx="6330">
                  <c:v>68.152770000000004</c:v>
                </c:pt>
                <c:pt idx="6331">
                  <c:v>68.169839999999994</c:v>
                </c:pt>
                <c:pt idx="6332">
                  <c:v>68.186899999999994</c:v>
                </c:pt>
                <c:pt idx="6333">
                  <c:v>68.203969999999998</c:v>
                </c:pt>
                <c:pt idx="6334">
                  <c:v>68.221040000000002</c:v>
                </c:pt>
                <c:pt idx="6335">
                  <c:v>68.238110000000006</c:v>
                </c:pt>
                <c:pt idx="6336">
                  <c:v>68.255189999999999</c:v>
                </c:pt>
                <c:pt idx="6337">
                  <c:v>68.272260000000003</c:v>
                </c:pt>
                <c:pt idx="6338">
                  <c:v>68.289339999999996</c:v>
                </c:pt>
                <c:pt idx="6339">
                  <c:v>68.306430000000006</c:v>
                </c:pt>
                <c:pt idx="6340">
                  <c:v>68.323509999999999</c:v>
                </c:pt>
                <c:pt idx="6341">
                  <c:v>68.340590000000006</c:v>
                </c:pt>
                <c:pt idx="6342">
                  <c:v>68.357680000000002</c:v>
                </c:pt>
                <c:pt idx="6343">
                  <c:v>68.374769999999998</c:v>
                </c:pt>
                <c:pt idx="6344">
                  <c:v>68.391859999999994</c:v>
                </c:pt>
                <c:pt idx="6345">
                  <c:v>68.408959999999993</c:v>
                </c:pt>
                <c:pt idx="6346">
                  <c:v>68.426060000000007</c:v>
                </c:pt>
                <c:pt idx="6347">
                  <c:v>68.443150000000003</c:v>
                </c:pt>
                <c:pt idx="6348">
                  <c:v>68.460250000000002</c:v>
                </c:pt>
                <c:pt idx="6349">
                  <c:v>68.477360000000004</c:v>
                </c:pt>
                <c:pt idx="6350">
                  <c:v>68.494450000000001</c:v>
                </c:pt>
                <c:pt idx="6351">
                  <c:v>68.511570000000006</c:v>
                </c:pt>
                <c:pt idx="6352">
                  <c:v>68.528670000000005</c:v>
                </c:pt>
                <c:pt idx="6353">
                  <c:v>68.545779999999993</c:v>
                </c:pt>
                <c:pt idx="6354">
                  <c:v>68.562899999999999</c:v>
                </c:pt>
                <c:pt idx="6355">
                  <c:v>68.580010000000001</c:v>
                </c:pt>
                <c:pt idx="6356">
                  <c:v>68.597130000000007</c:v>
                </c:pt>
                <c:pt idx="6357">
                  <c:v>68.614249999999998</c:v>
                </c:pt>
                <c:pt idx="6358">
                  <c:v>68.631370000000004</c:v>
                </c:pt>
                <c:pt idx="6359">
                  <c:v>68.648489999999995</c:v>
                </c:pt>
                <c:pt idx="6360">
                  <c:v>68.665620000000004</c:v>
                </c:pt>
                <c:pt idx="6361">
                  <c:v>68.682749999999999</c:v>
                </c:pt>
                <c:pt idx="6362">
                  <c:v>68.699870000000004</c:v>
                </c:pt>
                <c:pt idx="6363">
                  <c:v>68.717010000000002</c:v>
                </c:pt>
                <c:pt idx="6364">
                  <c:v>68.73415</c:v>
                </c:pt>
                <c:pt idx="6365">
                  <c:v>68.751279999999994</c:v>
                </c:pt>
                <c:pt idx="6366">
                  <c:v>68.768420000000006</c:v>
                </c:pt>
                <c:pt idx="6367">
                  <c:v>68.785560000000004</c:v>
                </c:pt>
                <c:pt idx="6368">
                  <c:v>68.802700000000002</c:v>
                </c:pt>
                <c:pt idx="6369">
                  <c:v>68.819850000000002</c:v>
                </c:pt>
                <c:pt idx="6370">
                  <c:v>68.837000000000003</c:v>
                </c:pt>
                <c:pt idx="6371">
                  <c:v>68.854140000000001</c:v>
                </c:pt>
                <c:pt idx="6372">
                  <c:v>68.871300000000005</c:v>
                </c:pt>
                <c:pt idx="6373">
                  <c:v>68.888450000000006</c:v>
                </c:pt>
                <c:pt idx="6374">
                  <c:v>68.905600000000007</c:v>
                </c:pt>
                <c:pt idx="6375">
                  <c:v>68.922759999999997</c:v>
                </c:pt>
                <c:pt idx="6376">
                  <c:v>68.939930000000004</c:v>
                </c:pt>
                <c:pt idx="6377">
                  <c:v>68.957080000000005</c:v>
                </c:pt>
                <c:pt idx="6378">
                  <c:v>68.974249999999998</c:v>
                </c:pt>
                <c:pt idx="6379">
                  <c:v>68.991420000000005</c:v>
                </c:pt>
                <c:pt idx="6380">
                  <c:v>69.008579999999995</c:v>
                </c:pt>
                <c:pt idx="6381">
                  <c:v>69.025760000000005</c:v>
                </c:pt>
                <c:pt idx="6382">
                  <c:v>69.042929999999998</c:v>
                </c:pt>
                <c:pt idx="6383">
                  <c:v>69.060100000000006</c:v>
                </c:pt>
                <c:pt idx="6384">
                  <c:v>69.077280000000002</c:v>
                </c:pt>
                <c:pt idx="6385">
                  <c:v>69.094459999999998</c:v>
                </c:pt>
                <c:pt idx="6386">
                  <c:v>69.111639999999994</c:v>
                </c:pt>
                <c:pt idx="6387">
                  <c:v>69.128820000000005</c:v>
                </c:pt>
                <c:pt idx="6388">
                  <c:v>69.146010000000004</c:v>
                </c:pt>
                <c:pt idx="6389">
                  <c:v>69.163200000000003</c:v>
                </c:pt>
                <c:pt idx="6390">
                  <c:v>69.180390000000003</c:v>
                </c:pt>
                <c:pt idx="6391">
                  <c:v>69.197580000000002</c:v>
                </c:pt>
                <c:pt idx="6392">
                  <c:v>69.214780000000005</c:v>
                </c:pt>
                <c:pt idx="6393">
                  <c:v>69.231970000000004</c:v>
                </c:pt>
                <c:pt idx="6394">
                  <c:v>69.249170000000007</c:v>
                </c:pt>
                <c:pt idx="6395">
                  <c:v>69.266369999999995</c:v>
                </c:pt>
                <c:pt idx="6396">
                  <c:v>69.283569999999997</c:v>
                </c:pt>
                <c:pt idx="6397">
                  <c:v>69.30077</c:v>
                </c:pt>
                <c:pt idx="6398">
                  <c:v>69.317989999999995</c:v>
                </c:pt>
                <c:pt idx="6399">
                  <c:v>69.335189999999997</c:v>
                </c:pt>
                <c:pt idx="6400">
                  <c:v>69.352400000000003</c:v>
                </c:pt>
                <c:pt idx="6401">
                  <c:v>69.369609999999994</c:v>
                </c:pt>
                <c:pt idx="6402">
                  <c:v>69.386830000000003</c:v>
                </c:pt>
                <c:pt idx="6403">
                  <c:v>69.404049999999998</c:v>
                </c:pt>
                <c:pt idx="6404">
                  <c:v>69.421270000000007</c:v>
                </c:pt>
                <c:pt idx="6405">
                  <c:v>69.438490000000002</c:v>
                </c:pt>
                <c:pt idx="6406">
                  <c:v>69.455719999999999</c:v>
                </c:pt>
                <c:pt idx="6407">
                  <c:v>69.472949999999997</c:v>
                </c:pt>
                <c:pt idx="6408">
                  <c:v>69.490170000000006</c:v>
                </c:pt>
                <c:pt idx="6409">
                  <c:v>69.507400000000004</c:v>
                </c:pt>
                <c:pt idx="6410">
                  <c:v>69.524640000000005</c:v>
                </c:pt>
                <c:pt idx="6411">
                  <c:v>69.541870000000003</c:v>
                </c:pt>
                <c:pt idx="6412">
                  <c:v>69.559100000000001</c:v>
                </c:pt>
                <c:pt idx="6413">
                  <c:v>69.576350000000005</c:v>
                </c:pt>
                <c:pt idx="6414">
                  <c:v>69.593590000000006</c:v>
                </c:pt>
                <c:pt idx="6415">
                  <c:v>69.610830000000007</c:v>
                </c:pt>
                <c:pt idx="6416">
                  <c:v>69.628069999999994</c:v>
                </c:pt>
                <c:pt idx="6417">
                  <c:v>69.645319999999998</c:v>
                </c:pt>
                <c:pt idx="6418">
                  <c:v>69.662570000000002</c:v>
                </c:pt>
                <c:pt idx="6419">
                  <c:v>69.679820000000007</c:v>
                </c:pt>
                <c:pt idx="6420">
                  <c:v>69.697069999999997</c:v>
                </c:pt>
                <c:pt idx="6421">
                  <c:v>69.714330000000004</c:v>
                </c:pt>
                <c:pt idx="6422">
                  <c:v>69.731589999999997</c:v>
                </c:pt>
                <c:pt idx="6423">
                  <c:v>69.748859999999993</c:v>
                </c:pt>
                <c:pt idx="6424">
                  <c:v>69.766109999999998</c:v>
                </c:pt>
                <c:pt idx="6425">
                  <c:v>69.783379999999994</c:v>
                </c:pt>
                <c:pt idx="6426">
                  <c:v>69.800640000000001</c:v>
                </c:pt>
                <c:pt idx="6427">
                  <c:v>69.817920000000001</c:v>
                </c:pt>
                <c:pt idx="6428">
                  <c:v>69.835189999999997</c:v>
                </c:pt>
                <c:pt idx="6429">
                  <c:v>69.852459999999994</c:v>
                </c:pt>
                <c:pt idx="6430">
                  <c:v>69.869739999999993</c:v>
                </c:pt>
                <c:pt idx="6431">
                  <c:v>69.887020000000007</c:v>
                </c:pt>
                <c:pt idx="6432">
                  <c:v>69.904290000000003</c:v>
                </c:pt>
                <c:pt idx="6433">
                  <c:v>69.921580000000006</c:v>
                </c:pt>
                <c:pt idx="6434">
                  <c:v>69.938860000000005</c:v>
                </c:pt>
                <c:pt idx="6435">
                  <c:v>69.956149999999994</c:v>
                </c:pt>
                <c:pt idx="6436">
                  <c:v>69.973429999999993</c:v>
                </c:pt>
                <c:pt idx="6437">
                  <c:v>69.990719999999996</c:v>
                </c:pt>
                <c:pt idx="6438">
                  <c:v>70.008020000000002</c:v>
                </c:pt>
                <c:pt idx="6439">
                  <c:v>70.025310000000005</c:v>
                </c:pt>
                <c:pt idx="6440">
                  <c:v>70.042599999999993</c:v>
                </c:pt>
                <c:pt idx="6441">
                  <c:v>70.059910000000002</c:v>
                </c:pt>
                <c:pt idx="6442">
                  <c:v>70.077209999999994</c:v>
                </c:pt>
                <c:pt idx="6443">
                  <c:v>70.09451</c:v>
                </c:pt>
                <c:pt idx="6444">
                  <c:v>70.111819999999994</c:v>
                </c:pt>
                <c:pt idx="6445">
                  <c:v>70.12912</c:v>
                </c:pt>
                <c:pt idx="6446">
                  <c:v>70.146429999999995</c:v>
                </c:pt>
                <c:pt idx="6447">
                  <c:v>70.163740000000004</c:v>
                </c:pt>
                <c:pt idx="6448">
                  <c:v>70.181049999999999</c:v>
                </c:pt>
                <c:pt idx="6449">
                  <c:v>70.198369999999997</c:v>
                </c:pt>
                <c:pt idx="6450">
                  <c:v>70.215689999999995</c:v>
                </c:pt>
                <c:pt idx="6451">
                  <c:v>70.233009999999993</c:v>
                </c:pt>
                <c:pt idx="6452">
                  <c:v>70.250339999999994</c:v>
                </c:pt>
                <c:pt idx="6453">
                  <c:v>70.267650000000003</c:v>
                </c:pt>
                <c:pt idx="6454">
                  <c:v>70.284980000000004</c:v>
                </c:pt>
                <c:pt idx="6455">
                  <c:v>70.302310000000006</c:v>
                </c:pt>
                <c:pt idx="6456">
                  <c:v>70.319640000000007</c:v>
                </c:pt>
                <c:pt idx="6457">
                  <c:v>70.336979999999997</c:v>
                </c:pt>
                <c:pt idx="6458">
                  <c:v>70.354309999999998</c:v>
                </c:pt>
                <c:pt idx="6459">
                  <c:v>70.371650000000002</c:v>
                </c:pt>
                <c:pt idx="6460">
                  <c:v>70.388990000000007</c:v>
                </c:pt>
                <c:pt idx="6461">
                  <c:v>70.406329999999997</c:v>
                </c:pt>
                <c:pt idx="6462">
                  <c:v>70.423680000000004</c:v>
                </c:pt>
                <c:pt idx="6463">
                  <c:v>70.441019999999995</c:v>
                </c:pt>
                <c:pt idx="6464">
                  <c:v>70.458370000000002</c:v>
                </c:pt>
                <c:pt idx="6465">
                  <c:v>70.475719999999995</c:v>
                </c:pt>
                <c:pt idx="6466">
                  <c:v>70.493070000000003</c:v>
                </c:pt>
                <c:pt idx="6467">
                  <c:v>70.510419999999996</c:v>
                </c:pt>
                <c:pt idx="6468">
                  <c:v>70.527780000000007</c:v>
                </c:pt>
                <c:pt idx="6469">
                  <c:v>70.545140000000004</c:v>
                </c:pt>
                <c:pt idx="6470">
                  <c:v>70.5625</c:v>
                </c:pt>
                <c:pt idx="6471">
                  <c:v>70.579859999999996</c:v>
                </c:pt>
                <c:pt idx="6472">
                  <c:v>70.597229999999996</c:v>
                </c:pt>
                <c:pt idx="6473">
                  <c:v>70.614590000000007</c:v>
                </c:pt>
                <c:pt idx="6474">
                  <c:v>70.631969999999995</c:v>
                </c:pt>
                <c:pt idx="6475">
                  <c:v>70.649339999999995</c:v>
                </c:pt>
                <c:pt idx="6476">
                  <c:v>70.666709999999995</c:v>
                </c:pt>
                <c:pt idx="6477">
                  <c:v>70.684079999999994</c:v>
                </c:pt>
                <c:pt idx="6478">
                  <c:v>70.701459999999997</c:v>
                </c:pt>
                <c:pt idx="6479">
                  <c:v>70.71884</c:v>
                </c:pt>
                <c:pt idx="6480">
                  <c:v>70.736230000000006</c:v>
                </c:pt>
                <c:pt idx="6481">
                  <c:v>70.753609999999995</c:v>
                </c:pt>
                <c:pt idx="6482">
                  <c:v>70.771000000000001</c:v>
                </c:pt>
                <c:pt idx="6483">
                  <c:v>70.788380000000004</c:v>
                </c:pt>
                <c:pt idx="6484">
                  <c:v>70.805779999999999</c:v>
                </c:pt>
                <c:pt idx="6485">
                  <c:v>70.823170000000005</c:v>
                </c:pt>
                <c:pt idx="6486">
                  <c:v>70.840559999999996</c:v>
                </c:pt>
                <c:pt idx="6487">
                  <c:v>70.857960000000006</c:v>
                </c:pt>
                <c:pt idx="6488">
                  <c:v>70.875360000000001</c:v>
                </c:pt>
                <c:pt idx="6489">
                  <c:v>70.892759999999996</c:v>
                </c:pt>
                <c:pt idx="6490">
                  <c:v>70.910160000000005</c:v>
                </c:pt>
                <c:pt idx="6491">
                  <c:v>70.927570000000003</c:v>
                </c:pt>
                <c:pt idx="6492">
                  <c:v>70.944980000000001</c:v>
                </c:pt>
                <c:pt idx="6493">
                  <c:v>70.962389999999999</c:v>
                </c:pt>
                <c:pt idx="6494">
                  <c:v>70.979799999999997</c:v>
                </c:pt>
                <c:pt idx="6495">
                  <c:v>70.997219999999999</c:v>
                </c:pt>
                <c:pt idx="6496">
                  <c:v>71.014629999999997</c:v>
                </c:pt>
                <c:pt idx="6497">
                  <c:v>71.032049999999998</c:v>
                </c:pt>
                <c:pt idx="6498">
                  <c:v>71.049469999999999</c:v>
                </c:pt>
                <c:pt idx="6499">
                  <c:v>71.066890000000001</c:v>
                </c:pt>
                <c:pt idx="6500">
                  <c:v>71.084320000000005</c:v>
                </c:pt>
                <c:pt idx="6501">
                  <c:v>71.101749999999996</c:v>
                </c:pt>
                <c:pt idx="6502">
                  <c:v>71.119169999999997</c:v>
                </c:pt>
                <c:pt idx="6503">
                  <c:v>71.136600000000001</c:v>
                </c:pt>
                <c:pt idx="6504">
                  <c:v>71.154039999999995</c:v>
                </c:pt>
                <c:pt idx="6505">
                  <c:v>71.171469999999999</c:v>
                </c:pt>
                <c:pt idx="6506">
                  <c:v>71.188910000000007</c:v>
                </c:pt>
                <c:pt idx="6507">
                  <c:v>71.20635</c:v>
                </c:pt>
                <c:pt idx="6508">
                  <c:v>71.223789999999994</c:v>
                </c:pt>
                <c:pt idx="6509">
                  <c:v>71.241230000000002</c:v>
                </c:pt>
                <c:pt idx="6510">
                  <c:v>71.258679999999998</c:v>
                </c:pt>
                <c:pt idx="6511">
                  <c:v>71.276129999999995</c:v>
                </c:pt>
                <c:pt idx="6512">
                  <c:v>71.293580000000006</c:v>
                </c:pt>
                <c:pt idx="6513">
                  <c:v>71.311040000000006</c:v>
                </c:pt>
                <c:pt idx="6514">
                  <c:v>71.328490000000002</c:v>
                </c:pt>
                <c:pt idx="6515">
                  <c:v>71.345950000000002</c:v>
                </c:pt>
                <c:pt idx="6516">
                  <c:v>71.363399999999999</c:v>
                </c:pt>
                <c:pt idx="6517">
                  <c:v>71.380870000000002</c:v>
                </c:pt>
                <c:pt idx="6518">
                  <c:v>71.398330000000001</c:v>
                </c:pt>
                <c:pt idx="6519">
                  <c:v>71.415790000000001</c:v>
                </c:pt>
                <c:pt idx="6520">
                  <c:v>71.433269999999993</c:v>
                </c:pt>
                <c:pt idx="6521">
                  <c:v>71.450729999999993</c:v>
                </c:pt>
                <c:pt idx="6522">
                  <c:v>71.468209999999999</c:v>
                </c:pt>
                <c:pt idx="6523">
                  <c:v>71.485680000000002</c:v>
                </c:pt>
                <c:pt idx="6524">
                  <c:v>71.503150000000005</c:v>
                </c:pt>
                <c:pt idx="6525">
                  <c:v>71.520629999999997</c:v>
                </c:pt>
                <c:pt idx="6526">
                  <c:v>71.538120000000006</c:v>
                </c:pt>
                <c:pt idx="6527">
                  <c:v>71.555599999999998</c:v>
                </c:pt>
                <c:pt idx="6528">
                  <c:v>71.573080000000004</c:v>
                </c:pt>
                <c:pt idx="6529">
                  <c:v>71.59057</c:v>
                </c:pt>
                <c:pt idx="6530">
                  <c:v>71.608059999999995</c:v>
                </c:pt>
                <c:pt idx="6531">
                  <c:v>71.625550000000004</c:v>
                </c:pt>
                <c:pt idx="6532">
                  <c:v>71.643039999999999</c:v>
                </c:pt>
                <c:pt idx="6533">
                  <c:v>71.660539999999997</c:v>
                </c:pt>
                <c:pt idx="6534">
                  <c:v>71.678030000000007</c:v>
                </c:pt>
                <c:pt idx="6535">
                  <c:v>71.695530000000005</c:v>
                </c:pt>
                <c:pt idx="6536">
                  <c:v>71.713040000000007</c:v>
                </c:pt>
                <c:pt idx="6537">
                  <c:v>71.730540000000005</c:v>
                </c:pt>
                <c:pt idx="6538">
                  <c:v>71.748050000000006</c:v>
                </c:pt>
                <c:pt idx="6539">
                  <c:v>71.765559999999994</c:v>
                </c:pt>
                <c:pt idx="6540">
                  <c:v>71.783069999999995</c:v>
                </c:pt>
                <c:pt idx="6541">
                  <c:v>71.800579999999997</c:v>
                </c:pt>
                <c:pt idx="6542">
                  <c:v>71.818089999999998</c:v>
                </c:pt>
                <c:pt idx="6543">
                  <c:v>71.835610000000003</c:v>
                </c:pt>
                <c:pt idx="6544">
                  <c:v>71.853129999999993</c:v>
                </c:pt>
                <c:pt idx="6545">
                  <c:v>71.870639999999995</c:v>
                </c:pt>
                <c:pt idx="6546">
                  <c:v>71.888170000000002</c:v>
                </c:pt>
                <c:pt idx="6547">
                  <c:v>71.905690000000007</c:v>
                </c:pt>
                <c:pt idx="6548">
                  <c:v>71.923230000000004</c:v>
                </c:pt>
                <c:pt idx="6549">
                  <c:v>71.940749999999994</c:v>
                </c:pt>
                <c:pt idx="6550">
                  <c:v>71.958280000000002</c:v>
                </c:pt>
                <c:pt idx="6551">
                  <c:v>71.975809999999996</c:v>
                </c:pt>
                <c:pt idx="6552">
                  <c:v>71.993350000000007</c:v>
                </c:pt>
                <c:pt idx="6553">
                  <c:v>72.010890000000003</c:v>
                </c:pt>
                <c:pt idx="6554">
                  <c:v>72.02843</c:v>
                </c:pt>
                <c:pt idx="6555">
                  <c:v>72.045969999999997</c:v>
                </c:pt>
                <c:pt idx="6556">
                  <c:v>72.063509999999994</c:v>
                </c:pt>
                <c:pt idx="6557">
                  <c:v>72.081059999999994</c:v>
                </c:pt>
                <c:pt idx="6558">
                  <c:v>72.098609999999994</c:v>
                </c:pt>
                <c:pt idx="6559">
                  <c:v>72.116169999999997</c:v>
                </c:pt>
                <c:pt idx="6560">
                  <c:v>72.133719999999997</c:v>
                </c:pt>
                <c:pt idx="6561">
                  <c:v>72.15128</c:v>
                </c:pt>
                <c:pt idx="6562">
                  <c:v>72.16883</c:v>
                </c:pt>
                <c:pt idx="6563">
                  <c:v>72.186390000000003</c:v>
                </c:pt>
                <c:pt idx="6564">
                  <c:v>72.203950000000006</c:v>
                </c:pt>
                <c:pt idx="6565">
                  <c:v>72.221509999999995</c:v>
                </c:pt>
                <c:pt idx="6566">
                  <c:v>72.239080000000001</c:v>
                </c:pt>
                <c:pt idx="6567">
                  <c:v>72.256649999999993</c:v>
                </c:pt>
                <c:pt idx="6568">
                  <c:v>72.27422</c:v>
                </c:pt>
                <c:pt idx="6569">
                  <c:v>72.291790000000006</c:v>
                </c:pt>
                <c:pt idx="6570">
                  <c:v>72.309359999999998</c:v>
                </c:pt>
                <c:pt idx="6571">
                  <c:v>72.326939999999993</c:v>
                </c:pt>
                <c:pt idx="6572">
                  <c:v>72.344520000000003</c:v>
                </c:pt>
                <c:pt idx="6573">
                  <c:v>72.362099999999998</c:v>
                </c:pt>
                <c:pt idx="6574">
                  <c:v>72.379679999999993</c:v>
                </c:pt>
                <c:pt idx="6575">
                  <c:v>72.397270000000006</c:v>
                </c:pt>
                <c:pt idx="6576">
                  <c:v>72.414860000000004</c:v>
                </c:pt>
                <c:pt idx="6577">
                  <c:v>72.432450000000003</c:v>
                </c:pt>
                <c:pt idx="6578">
                  <c:v>72.450040000000001</c:v>
                </c:pt>
                <c:pt idx="6579">
                  <c:v>72.46763</c:v>
                </c:pt>
                <c:pt idx="6580">
                  <c:v>72.485230000000001</c:v>
                </c:pt>
                <c:pt idx="6581">
                  <c:v>72.50282</c:v>
                </c:pt>
                <c:pt idx="6582">
                  <c:v>72.520420000000001</c:v>
                </c:pt>
                <c:pt idx="6583">
                  <c:v>72.538020000000003</c:v>
                </c:pt>
                <c:pt idx="6584">
                  <c:v>72.555629999999994</c:v>
                </c:pt>
                <c:pt idx="6585">
                  <c:v>72.573229999999995</c:v>
                </c:pt>
                <c:pt idx="6586">
                  <c:v>72.59084</c:v>
                </c:pt>
                <c:pt idx="6587">
                  <c:v>72.608459999999994</c:v>
                </c:pt>
                <c:pt idx="6588">
                  <c:v>72.626069999999999</c:v>
                </c:pt>
                <c:pt idx="6589">
                  <c:v>72.643680000000003</c:v>
                </c:pt>
                <c:pt idx="6590">
                  <c:v>72.661299999999997</c:v>
                </c:pt>
                <c:pt idx="6591">
                  <c:v>72.678920000000005</c:v>
                </c:pt>
                <c:pt idx="6592">
                  <c:v>72.696539999999999</c:v>
                </c:pt>
                <c:pt idx="6593">
                  <c:v>72.714160000000007</c:v>
                </c:pt>
                <c:pt idx="6594">
                  <c:v>72.731790000000004</c:v>
                </c:pt>
                <c:pt idx="6595">
                  <c:v>72.749420000000001</c:v>
                </c:pt>
                <c:pt idx="6596">
                  <c:v>72.767049999999998</c:v>
                </c:pt>
                <c:pt idx="6597">
                  <c:v>72.784679999999994</c:v>
                </c:pt>
                <c:pt idx="6598">
                  <c:v>72.802310000000006</c:v>
                </c:pt>
                <c:pt idx="6599">
                  <c:v>72.819950000000006</c:v>
                </c:pt>
                <c:pt idx="6600">
                  <c:v>72.837590000000006</c:v>
                </c:pt>
                <c:pt idx="6601">
                  <c:v>72.855230000000006</c:v>
                </c:pt>
                <c:pt idx="6602">
                  <c:v>72.872870000000006</c:v>
                </c:pt>
                <c:pt idx="6603">
                  <c:v>72.890519999999995</c:v>
                </c:pt>
                <c:pt idx="6604">
                  <c:v>72.908159999999995</c:v>
                </c:pt>
                <c:pt idx="6605">
                  <c:v>72.925809999999998</c:v>
                </c:pt>
                <c:pt idx="6606">
                  <c:v>72.943470000000005</c:v>
                </c:pt>
                <c:pt idx="6607">
                  <c:v>72.961119999999994</c:v>
                </c:pt>
                <c:pt idx="6608">
                  <c:v>72.97878</c:v>
                </c:pt>
                <c:pt idx="6609">
                  <c:v>72.996430000000004</c:v>
                </c:pt>
                <c:pt idx="6610">
                  <c:v>73.014089999999996</c:v>
                </c:pt>
                <c:pt idx="6611">
                  <c:v>73.031750000000002</c:v>
                </c:pt>
                <c:pt idx="6612">
                  <c:v>73.049419999999998</c:v>
                </c:pt>
                <c:pt idx="6613">
                  <c:v>73.067089999999993</c:v>
                </c:pt>
                <c:pt idx="6614">
                  <c:v>73.08475</c:v>
                </c:pt>
                <c:pt idx="6615">
                  <c:v>73.102419999999995</c:v>
                </c:pt>
                <c:pt idx="6616">
                  <c:v>73.120090000000005</c:v>
                </c:pt>
                <c:pt idx="6617">
                  <c:v>73.137770000000003</c:v>
                </c:pt>
                <c:pt idx="6618">
                  <c:v>73.155450000000002</c:v>
                </c:pt>
                <c:pt idx="6619">
                  <c:v>73.17313</c:v>
                </c:pt>
                <c:pt idx="6620">
                  <c:v>73.190799999999996</c:v>
                </c:pt>
                <c:pt idx="6621">
                  <c:v>73.208489999999998</c:v>
                </c:pt>
                <c:pt idx="6622">
                  <c:v>73.226169999999996</c:v>
                </c:pt>
                <c:pt idx="6623">
                  <c:v>73.243870000000001</c:v>
                </c:pt>
                <c:pt idx="6624">
                  <c:v>73.26155</c:v>
                </c:pt>
                <c:pt idx="6625">
                  <c:v>73.279240000000001</c:v>
                </c:pt>
                <c:pt idx="6626">
                  <c:v>73.296940000000006</c:v>
                </c:pt>
                <c:pt idx="6627">
                  <c:v>73.314639999999997</c:v>
                </c:pt>
                <c:pt idx="6628">
                  <c:v>73.332340000000002</c:v>
                </c:pt>
                <c:pt idx="6629">
                  <c:v>73.350040000000007</c:v>
                </c:pt>
                <c:pt idx="6630">
                  <c:v>73.367739999999998</c:v>
                </c:pt>
                <c:pt idx="6631">
                  <c:v>73.385440000000003</c:v>
                </c:pt>
                <c:pt idx="6632">
                  <c:v>73.403139999999993</c:v>
                </c:pt>
                <c:pt idx="6633">
                  <c:v>73.420860000000005</c:v>
                </c:pt>
                <c:pt idx="6634">
                  <c:v>73.438569999999999</c:v>
                </c:pt>
                <c:pt idx="6635">
                  <c:v>73.456280000000007</c:v>
                </c:pt>
                <c:pt idx="6636">
                  <c:v>73.474000000000004</c:v>
                </c:pt>
                <c:pt idx="6637">
                  <c:v>73.491709999999998</c:v>
                </c:pt>
                <c:pt idx="6638">
                  <c:v>73.509429999999995</c:v>
                </c:pt>
                <c:pt idx="6639">
                  <c:v>73.527150000000006</c:v>
                </c:pt>
                <c:pt idx="6640">
                  <c:v>73.544880000000006</c:v>
                </c:pt>
                <c:pt idx="6641">
                  <c:v>73.562610000000006</c:v>
                </c:pt>
                <c:pt idx="6642">
                  <c:v>73.580330000000004</c:v>
                </c:pt>
                <c:pt idx="6643">
                  <c:v>73.598060000000004</c:v>
                </c:pt>
                <c:pt idx="6644">
                  <c:v>73.615799999999993</c:v>
                </c:pt>
                <c:pt idx="6645">
                  <c:v>73.633529999999993</c:v>
                </c:pt>
                <c:pt idx="6646">
                  <c:v>73.651269999999997</c:v>
                </c:pt>
                <c:pt idx="6647">
                  <c:v>73.66901</c:v>
                </c:pt>
                <c:pt idx="6648">
                  <c:v>73.68674</c:v>
                </c:pt>
                <c:pt idx="6649">
                  <c:v>73.704490000000007</c:v>
                </c:pt>
                <c:pt idx="6650">
                  <c:v>73.722239999999999</c:v>
                </c:pt>
                <c:pt idx="6651">
                  <c:v>73.739980000000003</c:v>
                </c:pt>
                <c:pt idx="6652">
                  <c:v>73.757739999999998</c:v>
                </c:pt>
                <c:pt idx="6653">
                  <c:v>73.775480000000002</c:v>
                </c:pt>
                <c:pt idx="6654">
                  <c:v>73.793239999999997</c:v>
                </c:pt>
                <c:pt idx="6655">
                  <c:v>73.811000000000007</c:v>
                </c:pt>
                <c:pt idx="6656">
                  <c:v>73.828749999999999</c:v>
                </c:pt>
                <c:pt idx="6657">
                  <c:v>73.846509999999995</c:v>
                </c:pt>
                <c:pt idx="6658">
                  <c:v>73.864270000000005</c:v>
                </c:pt>
                <c:pt idx="6659">
                  <c:v>73.882040000000003</c:v>
                </c:pt>
                <c:pt idx="6660">
                  <c:v>73.899799999999999</c:v>
                </c:pt>
                <c:pt idx="6661">
                  <c:v>73.917569999999998</c:v>
                </c:pt>
                <c:pt idx="6662">
                  <c:v>73.93535</c:v>
                </c:pt>
                <c:pt idx="6663">
                  <c:v>73.953119999999998</c:v>
                </c:pt>
                <c:pt idx="6664">
                  <c:v>73.970889999999997</c:v>
                </c:pt>
                <c:pt idx="6665">
                  <c:v>73.988669999999999</c:v>
                </c:pt>
                <c:pt idx="6666">
                  <c:v>74.006450000000001</c:v>
                </c:pt>
                <c:pt idx="6667">
                  <c:v>74.024230000000003</c:v>
                </c:pt>
                <c:pt idx="6668">
                  <c:v>74.042019999999994</c:v>
                </c:pt>
                <c:pt idx="6669">
                  <c:v>74.059799999999996</c:v>
                </c:pt>
                <c:pt idx="6670">
                  <c:v>74.077590000000001</c:v>
                </c:pt>
                <c:pt idx="6671">
                  <c:v>74.095380000000006</c:v>
                </c:pt>
                <c:pt idx="6672">
                  <c:v>74.113169999999997</c:v>
                </c:pt>
                <c:pt idx="6673">
                  <c:v>74.130970000000005</c:v>
                </c:pt>
                <c:pt idx="6674">
                  <c:v>74.148769999999999</c:v>
                </c:pt>
                <c:pt idx="6675">
                  <c:v>74.166560000000004</c:v>
                </c:pt>
                <c:pt idx="6676">
                  <c:v>74.184359999999998</c:v>
                </c:pt>
                <c:pt idx="6677">
                  <c:v>74.202160000000006</c:v>
                </c:pt>
                <c:pt idx="6678">
                  <c:v>74.219970000000004</c:v>
                </c:pt>
                <c:pt idx="6679">
                  <c:v>74.237780000000001</c:v>
                </c:pt>
                <c:pt idx="6680">
                  <c:v>74.255579999999995</c:v>
                </c:pt>
                <c:pt idx="6681">
                  <c:v>74.273399999999995</c:v>
                </c:pt>
                <c:pt idx="6682">
                  <c:v>74.291210000000007</c:v>
                </c:pt>
                <c:pt idx="6683">
                  <c:v>74.309030000000007</c:v>
                </c:pt>
                <c:pt idx="6684">
                  <c:v>74.326840000000004</c:v>
                </c:pt>
                <c:pt idx="6685">
                  <c:v>74.344669999999994</c:v>
                </c:pt>
                <c:pt idx="6686">
                  <c:v>74.362489999999994</c:v>
                </c:pt>
                <c:pt idx="6687">
                  <c:v>74.380309999999994</c:v>
                </c:pt>
                <c:pt idx="6688">
                  <c:v>74.398139999999998</c:v>
                </c:pt>
                <c:pt idx="6689">
                  <c:v>74.415970000000002</c:v>
                </c:pt>
                <c:pt idx="6690">
                  <c:v>74.433800000000005</c:v>
                </c:pt>
                <c:pt idx="6691">
                  <c:v>74.451629999999994</c:v>
                </c:pt>
                <c:pt idx="6692">
                  <c:v>74.469470000000001</c:v>
                </c:pt>
                <c:pt idx="6693">
                  <c:v>74.487300000000005</c:v>
                </c:pt>
                <c:pt idx="6694">
                  <c:v>74.505139999999997</c:v>
                </c:pt>
                <c:pt idx="6695">
                  <c:v>74.522980000000004</c:v>
                </c:pt>
                <c:pt idx="6696">
                  <c:v>74.540819999999997</c:v>
                </c:pt>
                <c:pt idx="6697">
                  <c:v>74.558670000000006</c:v>
                </c:pt>
                <c:pt idx="6698">
                  <c:v>74.576520000000002</c:v>
                </c:pt>
                <c:pt idx="6699">
                  <c:v>74.594369999999998</c:v>
                </c:pt>
                <c:pt idx="6700">
                  <c:v>74.612219999999994</c:v>
                </c:pt>
                <c:pt idx="6701">
                  <c:v>74.630070000000003</c:v>
                </c:pt>
                <c:pt idx="6702">
                  <c:v>74.647930000000002</c:v>
                </c:pt>
                <c:pt idx="6703">
                  <c:v>74.665790000000001</c:v>
                </c:pt>
                <c:pt idx="6704">
                  <c:v>74.68365</c:v>
                </c:pt>
                <c:pt idx="6705">
                  <c:v>74.701520000000002</c:v>
                </c:pt>
                <c:pt idx="6706">
                  <c:v>74.719380000000001</c:v>
                </c:pt>
                <c:pt idx="6707">
                  <c:v>74.73724</c:v>
                </c:pt>
                <c:pt idx="6708">
                  <c:v>74.755110000000002</c:v>
                </c:pt>
                <c:pt idx="6709">
                  <c:v>74.772989999999993</c:v>
                </c:pt>
                <c:pt idx="6710">
                  <c:v>74.790859999999995</c:v>
                </c:pt>
                <c:pt idx="6711">
                  <c:v>74.80874</c:v>
                </c:pt>
                <c:pt idx="6712">
                  <c:v>74.826610000000002</c:v>
                </c:pt>
                <c:pt idx="6713">
                  <c:v>74.844489999999993</c:v>
                </c:pt>
                <c:pt idx="6714">
                  <c:v>74.862369999999999</c:v>
                </c:pt>
                <c:pt idx="6715">
                  <c:v>74.880260000000007</c:v>
                </c:pt>
                <c:pt idx="6716">
                  <c:v>74.898150000000001</c:v>
                </c:pt>
                <c:pt idx="6717">
                  <c:v>74.916030000000006</c:v>
                </c:pt>
                <c:pt idx="6718">
                  <c:v>74.933920000000001</c:v>
                </c:pt>
                <c:pt idx="6719">
                  <c:v>74.951809999999995</c:v>
                </c:pt>
                <c:pt idx="6720">
                  <c:v>74.969710000000006</c:v>
                </c:pt>
                <c:pt idx="6721">
                  <c:v>74.987610000000004</c:v>
                </c:pt>
                <c:pt idx="6722">
                  <c:v>75.005510000000001</c:v>
                </c:pt>
                <c:pt idx="6723">
                  <c:v>75.023409999999998</c:v>
                </c:pt>
                <c:pt idx="6724">
                  <c:v>75.041309999999996</c:v>
                </c:pt>
                <c:pt idx="6725">
                  <c:v>75.059219999999996</c:v>
                </c:pt>
                <c:pt idx="6726">
                  <c:v>75.077129999999997</c:v>
                </c:pt>
                <c:pt idx="6727">
                  <c:v>75.095029999999994</c:v>
                </c:pt>
                <c:pt idx="6728">
                  <c:v>75.112949999999998</c:v>
                </c:pt>
                <c:pt idx="6729">
                  <c:v>75.130859999999998</c:v>
                </c:pt>
                <c:pt idx="6730">
                  <c:v>75.148769999999999</c:v>
                </c:pt>
                <c:pt idx="6731">
                  <c:v>75.166690000000003</c:v>
                </c:pt>
                <c:pt idx="6732">
                  <c:v>75.184619999999995</c:v>
                </c:pt>
                <c:pt idx="6733">
                  <c:v>75.202539999999999</c:v>
                </c:pt>
                <c:pt idx="6734">
                  <c:v>75.220460000000003</c:v>
                </c:pt>
                <c:pt idx="6735">
                  <c:v>75.238389999999995</c:v>
                </c:pt>
                <c:pt idx="6736">
                  <c:v>75.256320000000002</c:v>
                </c:pt>
                <c:pt idx="6737">
                  <c:v>75.274249999999995</c:v>
                </c:pt>
                <c:pt idx="6738">
                  <c:v>75.292180000000002</c:v>
                </c:pt>
                <c:pt idx="6739">
                  <c:v>75.310119999999998</c:v>
                </c:pt>
                <c:pt idx="6740">
                  <c:v>75.328059999999994</c:v>
                </c:pt>
                <c:pt idx="6741">
                  <c:v>75.34599</c:v>
                </c:pt>
                <c:pt idx="6742">
                  <c:v>75.363939999999999</c:v>
                </c:pt>
                <c:pt idx="6743">
                  <c:v>75.381879999999995</c:v>
                </c:pt>
                <c:pt idx="6744">
                  <c:v>75.399829999999994</c:v>
                </c:pt>
                <c:pt idx="6745">
                  <c:v>75.417779999999993</c:v>
                </c:pt>
                <c:pt idx="6746">
                  <c:v>75.435720000000003</c:v>
                </c:pt>
                <c:pt idx="6747">
                  <c:v>75.453670000000002</c:v>
                </c:pt>
                <c:pt idx="6748">
                  <c:v>75.471630000000005</c:v>
                </c:pt>
                <c:pt idx="6749">
                  <c:v>75.489590000000007</c:v>
                </c:pt>
                <c:pt idx="6750">
                  <c:v>75.507549999999995</c:v>
                </c:pt>
                <c:pt idx="6751">
                  <c:v>75.525509999999997</c:v>
                </c:pt>
                <c:pt idx="6752">
                  <c:v>75.543469999999999</c:v>
                </c:pt>
                <c:pt idx="6753">
                  <c:v>75.561440000000005</c:v>
                </c:pt>
                <c:pt idx="6754">
                  <c:v>75.579409999999996</c:v>
                </c:pt>
                <c:pt idx="6755">
                  <c:v>75.597369999999998</c:v>
                </c:pt>
                <c:pt idx="6756">
                  <c:v>75.615350000000007</c:v>
                </c:pt>
                <c:pt idx="6757">
                  <c:v>75.633319999999998</c:v>
                </c:pt>
                <c:pt idx="6758">
                  <c:v>75.651300000000006</c:v>
                </c:pt>
                <c:pt idx="6759">
                  <c:v>75.669269999999997</c:v>
                </c:pt>
                <c:pt idx="6760">
                  <c:v>75.687259999999995</c:v>
                </c:pt>
                <c:pt idx="6761">
                  <c:v>75.705240000000003</c:v>
                </c:pt>
                <c:pt idx="6762">
                  <c:v>75.723219999999998</c:v>
                </c:pt>
                <c:pt idx="6763">
                  <c:v>75.741200000000006</c:v>
                </c:pt>
                <c:pt idx="6764">
                  <c:v>75.759190000000004</c:v>
                </c:pt>
                <c:pt idx="6765">
                  <c:v>75.777180000000001</c:v>
                </c:pt>
                <c:pt idx="6766">
                  <c:v>75.795180000000002</c:v>
                </c:pt>
                <c:pt idx="6767">
                  <c:v>75.81317</c:v>
                </c:pt>
                <c:pt idx="6768">
                  <c:v>75.83117</c:v>
                </c:pt>
                <c:pt idx="6769">
                  <c:v>75.849170000000001</c:v>
                </c:pt>
                <c:pt idx="6770">
                  <c:v>75.867170000000002</c:v>
                </c:pt>
                <c:pt idx="6771">
                  <c:v>75.885180000000005</c:v>
                </c:pt>
                <c:pt idx="6772">
                  <c:v>75.903180000000006</c:v>
                </c:pt>
                <c:pt idx="6773">
                  <c:v>75.921189999999996</c:v>
                </c:pt>
                <c:pt idx="6774">
                  <c:v>75.9392</c:v>
                </c:pt>
                <c:pt idx="6775">
                  <c:v>75.957210000000003</c:v>
                </c:pt>
                <c:pt idx="6776">
                  <c:v>75.975229999999996</c:v>
                </c:pt>
                <c:pt idx="6777">
                  <c:v>75.99324</c:v>
                </c:pt>
                <c:pt idx="6778">
                  <c:v>76.011259999999993</c:v>
                </c:pt>
                <c:pt idx="6779">
                  <c:v>76.02928</c:v>
                </c:pt>
                <c:pt idx="6780">
                  <c:v>76.047300000000007</c:v>
                </c:pt>
                <c:pt idx="6781">
                  <c:v>76.065330000000003</c:v>
                </c:pt>
                <c:pt idx="6782">
                  <c:v>76.083359999999999</c:v>
                </c:pt>
                <c:pt idx="6783">
                  <c:v>76.101389999999995</c:v>
                </c:pt>
                <c:pt idx="6784">
                  <c:v>76.119420000000005</c:v>
                </c:pt>
                <c:pt idx="6785">
                  <c:v>76.137450000000001</c:v>
                </c:pt>
                <c:pt idx="6786">
                  <c:v>76.15549</c:v>
                </c:pt>
                <c:pt idx="6787">
                  <c:v>76.173519999999996</c:v>
                </c:pt>
                <c:pt idx="6788">
                  <c:v>76.191569999999999</c:v>
                </c:pt>
                <c:pt idx="6789">
                  <c:v>76.209609999999998</c:v>
                </c:pt>
                <c:pt idx="6790">
                  <c:v>76.227649999999997</c:v>
                </c:pt>
                <c:pt idx="6791">
                  <c:v>76.245699999999999</c:v>
                </c:pt>
                <c:pt idx="6792">
                  <c:v>76.263750000000002</c:v>
                </c:pt>
                <c:pt idx="6793">
                  <c:v>76.281800000000004</c:v>
                </c:pt>
                <c:pt idx="6794">
                  <c:v>76.299850000000006</c:v>
                </c:pt>
                <c:pt idx="6795">
                  <c:v>76.317909999999998</c:v>
                </c:pt>
                <c:pt idx="6796">
                  <c:v>76.33596</c:v>
                </c:pt>
                <c:pt idx="6797">
                  <c:v>76.354020000000006</c:v>
                </c:pt>
                <c:pt idx="6798">
                  <c:v>76.37209</c:v>
                </c:pt>
                <c:pt idx="6799">
                  <c:v>76.390140000000002</c:v>
                </c:pt>
                <c:pt idx="6800">
                  <c:v>76.408209999999997</c:v>
                </c:pt>
                <c:pt idx="6801">
                  <c:v>76.426280000000006</c:v>
                </c:pt>
                <c:pt idx="6802">
                  <c:v>76.44435</c:v>
                </c:pt>
                <c:pt idx="6803">
                  <c:v>76.462429999999998</c:v>
                </c:pt>
                <c:pt idx="6804">
                  <c:v>76.480500000000006</c:v>
                </c:pt>
                <c:pt idx="6805">
                  <c:v>76.498570000000001</c:v>
                </c:pt>
                <c:pt idx="6806">
                  <c:v>76.516649999999998</c:v>
                </c:pt>
                <c:pt idx="6807">
                  <c:v>76.534729999999996</c:v>
                </c:pt>
                <c:pt idx="6808">
                  <c:v>76.552819999999997</c:v>
                </c:pt>
                <c:pt idx="6809">
                  <c:v>76.570899999999995</c:v>
                </c:pt>
                <c:pt idx="6810">
                  <c:v>76.588989999999995</c:v>
                </c:pt>
                <c:pt idx="6811">
                  <c:v>76.607079999999996</c:v>
                </c:pt>
                <c:pt idx="6812">
                  <c:v>76.625169999999997</c:v>
                </c:pt>
                <c:pt idx="6813">
                  <c:v>76.643259999999998</c:v>
                </c:pt>
                <c:pt idx="6814">
                  <c:v>76.661349999999999</c:v>
                </c:pt>
                <c:pt idx="6815">
                  <c:v>76.679450000000003</c:v>
                </c:pt>
                <c:pt idx="6816">
                  <c:v>76.697559999999996</c:v>
                </c:pt>
                <c:pt idx="6817">
                  <c:v>76.715649999999997</c:v>
                </c:pt>
                <c:pt idx="6818">
                  <c:v>76.733760000000004</c:v>
                </c:pt>
                <c:pt idx="6819">
                  <c:v>76.751869999999997</c:v>
                </c:pt>
                <c:pt idx="6820">
                  <c:v>76.769970000000001</c:v>
                </c:pt>
                <c:pt idx="6821">
                  <c:v>76.788089999999997</c:v>
                </c:pt>
                <c:pt idx="6822">
                  <c:v>76.806200000000004</c:v>
                </c:pt>
                <c:pt idx="6823">
                  <c:v>76.824309999999997</c:v>
                </c:pt>
                <c:pt idx="6824">
                  <c:v>76.842429999999993</c:v>
                </c:pt>
                <c:pt idx="6825">
                  <c:v>76.860550000000003</c:v>
                </c:pt>
                <c:pt idx="6826">
                  <c:v>76.87867</c:v>
                </c:pt>
                <c:pt idx="6827">
                  <c:v>76.896789999999996</c:v>
                </c:pt>
                <c:pt idx="6828">
                  <c:v>76.914919999999995</c:v>
                </c:pt>
                <c:pt idx="6829">
                  <c:v>76.933040000000005</c:v>
                </c:pt>
                <c:pt idx="6830">
                  <c:v>76.951170000000005</c:v>
                </c:pt>
                <c:pt idx="6831">
                  <c:v>76.969309999999993</c:v>
                </c:pt>
                <c:pt idx="6832">
                  <c:v>76.987440000000007</c:v>
                </c:pt>
                <c:pt idx="6833">
                  <c:v>77.005579999999995</c:v>
                </c:pt>
                <c:pt idx="6834">
                  <c:v>77.023709999999994</c:v>
                </c:pt>
                <c:pt idx="6835">
                  <c:v>77.041849999999997</c:v>
                </c:pt>
                <c:pt idx="6836">
                  <c:v>77.06</c:v>
                </c:pt>
                <c:pt idx="6837">
                  <c:v>77.078140000000005</c:v>
                </c:pt>
                <c:pt idx="6838">
                  <c:v>77.096289999999996</c:v>
                </c:pt>
                <c:pt idx="6839">
                  <c:v>77.114440000000002</c:v>
                </c:pt>
                <c:pt idx="6840">
                  <c:v>77.132589999999993</c:v>
                </c:pt>
                <c:pt idx="6841">
                  <c:v>77.150739999999999</c:v>
                </c:pt>
                <c:pt idx="6842">
                  <c:v>77.168899999999994</c:v>
                </c:pt>
                <c:pt idx="6843">
                  <c:v>77.187060000000002</c:v>
                </c:pt>
                <c:pt idx="6844">
                  <c:v>77.205219999999997</c:v>
                </c:pt>
                <c:pt idx="6845">
                  <c:v>77.223380000000006</c:v>
                </c:pt>
                <c:pt idx="6846">
                  <c:v>77.241540000000001</c:v>
                </c:pt>
                <c:pt idx="6847">
                  <c:v>77.259699999999995</c:v>
                </c:pt>
                <c:pt idx="6848">
                  <c:v>77.277879999999996</c:v>
                </c:pt>
                <c:pt idx="6849">
                  <c:v>77.296040000000005</c:v>
                </c:pt>
                <c:pt idx="6850">
                  <c:v>77.314220000000006</c:v>
                </c:pt>
                <c:pt idx="6851">
                  <c:v>77.332390000000004</c:v>
                </c:pt>
                <c:pt idx="6852">
                  <c:v>77.350570000000005</c:v>
                </c:pt>
                <c:pt idx="6853">
                  <c:v>77.368750000000006</c:v>
                </c:pt>
                <c:pt idx="6854">
                  <c:v>77.386930000000007</c:v>
                </c:pt>
                <c:pt idx="6855">
                  <c:v>77.405109999999993</c:v>
                </c:pt>
                <c:pt idx="6856">
                  <c:v>77.423289999999994</c:v>
                </c:pt>
                <c:pt idx="6857">
                  <c:v>77.441479999999999</c:v>
                </c:pt>
                <c:pt idx="6858">
                  <c:v>77.459670000000003</c:v>
                </c:pt>
                <c:pt idx="6859">
                  <c:v>77.477869999999996</c:v>
                </c:pt>
                <c:pt idx="6860">
                  <c:v>77.49606</c:v>
                </c:pt>
                <c:pt idx="6861">
                  <c:v>77.514259999999993</c:v>
                </c:pt>
                <c:pt idx="6862">
                  <c:v>77.53246</c:v>
                </c:pt>
                <c:pt idx="6863">
                  <c:v>77.550650000000005</c:v>
                </c:pt>
                <c:pt idx="6864">
                  <c:v>77.568860000000001</c:v>
                </c:pt>
                <c:pt idx="6865">
                  <c:v>77.587059999999994</c:v>
                </c:pt>
                <c:pt idx="6866">
                  <c:v>77.605270000000004</c:v>
                </c:pt>
                <c:pt idx="6867">
                  <c:v>77.623469999999998</c:v>
                </c:pt>
                <c:pt idx="6868">
                  <c:v>77.641689999999997</c:v>
                </c:pt>
                <c:pt idx="6869">
                  <c:v>77.659899999999993</c:v>
                </c:pt>
                <c:pt idx="6870">
                  <c:v>77.678120000000007</c:v>
                </c:pt>
                <c:pt idx="6871">
                  <c:v>77.696330000000003</c:v>
                </c:pt>
                <c:pt idx="6872">
                  <c:v>77.714550000000003</c:v>
                </c:pt>
                <c:pt idx="6873">
                  <c:v>77.732770000000002</c:v>
                </c:pt>
                <c:pt idx="6874">
                  <c:v>77.751000000000005</c:v>
                </c:pt>
                <c:pt idx="6875">
                  <c:v>77.769229999999993</c:v>
                </c:pt>
                <c:pt idx="6876">
                  <c:v>77.787450000000007</c:v>
                </c:pt>
                <c:pt idx="6877">
                  <c:v>77.805679999999995</c:v>
                </c:pt>
                <c:pt idx="6878">
                  <c:v>77.823909999999998</c:v>
                </c:pt>
                <c:pt idx="6879">
                  <c:v>77.842150000000004</c:v>
                </c:pt>
                <c:pt idx="6880">
                  <c:v>77.860380000000006</c:v>
                </c:pt>
                <c:pt idx="6881">
                  <c:v>77.878619999999998</c:v>
                </c:pt>
                <c:pt idx="6882">
                  <c:v>77.896870000000007</c:v>
                </c:pt>
                <c:pt idx="6883">
                  <c:v>77.915109999999999</c:v>
                </c:pt>
                <c:pt idx="6884">
                  <c:v>77.933350000000004</c:v>
                </c:pt>
                <c:pt idx="6885">
                  <c:v>77.951599999999999</c:v>
                </c:pt>
                <c:pt idx="6886">
                  <c:v>77.969849999999994</c:v>
                </c:pt>
                <c:pt idx="6887">
                  <c:v>77.988100000000003</c:v>
                </c:pt>
                <c:pt idx="6888">
                  <c:v>78.006360000000001</c:v>
                </c:pt>
                <c:pt idx="6889">
                  <c:v>78.024609999999996</c:v>
                </c:pt>
                <c:pt idx="6890">
                  <c:v>78.042869999999994</c:v>
                </c:pt>
                <c:pt idx="6891">
                  <c:v>78.061130000000006</c:v>
                </c:pt>
                <c:pt idx="6892">
                  <c:v>78.079390000000004</c:v>
                </c:pt>
                <c:pt idx="6893">
                  <c:v>78.097660000000005</c:v>
                </c:pt>
                <c:pt idx="6894">
                  <c:v>78.115920000000003</c:v>
                </c:pt>
                <c:pt idx="6895">
                  <c:v>78.134190000000004</c:v>
                </c:pt>
                <c:pt idx="6896">
                  <c:v>78.152460000000005</c:v>
                </c:pt>
                <c:pt idx="6897">
                  <c:v>78.170730000000006</c:v>
                </c:pt>
                <c:pt idx="6898">
                  <c:v>78.189009999999996</c:v>
                </c:pt>
                <c:pt idx="6899">
                  <c:v>78.207279999999997</c:v>
                </c:pt>
                <c:pt idx="6900">
                  <c:v>78.225560000000002</c:v>
                </c:pt>
                <c:pt idx="6901">
                  <c:v>78.243840000000006</c:v>
                </c:pt>
                <c:pt idx="6902">
                  <c:v>78.262129999999999</c:v>
                </c:pt>
                <c:pt idx="6903">
                  <c:v>78.280410000000003</c:v>
                </c:pt>
                <c:pt idx="6904">
                  <c:v>78.298699999999997</c:v>
                </c:pt>
                <c:pt idx="6905">
                  <c:v>78.316990000000004</c:v>
                </c:pt>
                <c:pt idx="6906">
                  <c:v>78.335279999999997</c:v>
                </c:pt>
                <c:pt idx="6907">
                  <c:v>78.353579999999994</c:v>
                </c:pt>
                <c:pt idx="6908">
                  <c:v>78.371870000000001</c:v>
                </c:pt>
                <c:pt idx="6909">
                  <c:v>78.390169999999998</c:v>
                </c:pt>
                <c:pt idx="6910">
                  <c:v>78.408469999999994</c:v>
                </c:pt>
                <c:pt idx="6911">
                  <c:v>78.426770000000005</c:v>
                </c:pt>
                <c:pt idx="6912">
                  <c:v>78.445080000000004</c:v>
                </c:pt>
                <c:pt idx="6913">
                  <c:v>78.463390000000004</c:v>
                </c:pt>
                <c:pt idx="6914">
                  <c:v>78.481700000000004</c:v>
                </c:pt>
                <c:pt idx="6915">
                  <c:v>78.500010000000003</c:v>
                </c:pt>
                <c:pt idx="6916">
                  <c:v>78.518320000000003</c:v>
                </c:pt>
                <c:pt idx="6917">
                  <c:v>78.536640000000006</c:v>
                </c:pt>
                <c:pt idx="6918">
                  <c:v>78.554950000000005</c:v>
                </c:pt>
                <c:pt idx="6919">
                  <c:v>78.573269999999994</c:v>
                </c:pt>
                <c:pt idx="6920">
                  <c:v>78.5916</c:v>
                </c:pt>
                <c:pt idx="6921">
                  <c:v>78.609920000000002</c:v>
                </c:pt>
                <c:pt idx="6922">
                  <c:v>78.628249999999994</c:v>
                </c:pt>
                <c:pt idx="6923">
                  <c:v>78.64658</c:v>
                </c:pt>
                <c:pt idx="6924">
                  <c:v>78.664910000000006</c:v>
                </c:pt>
                <c:pt idx="6925">
                  <c:v>78.683239999999998</c:v>
                </c:pt>
                <c:pt idx="6926">
                  <c:v>78.701580000000007</c:v>
                </c:pt>
                <c:pt idx="6927">
                  <c:v>78.719909999999999</c:v>
                </c:pt>
                <c:pt idx="6928">
                  <c:v>78.738249999999994</c:v>
                </c:pt>
                <c:pt idx="6929">
                  <c:v>78.756590000000003</c:v>
                </c:pt>
                <c:pt idx="6930">
                  <c:v>78.774929999999998</c:v>
                </c:pt>
                <c:pt idx="6931">
                  <c:v>78.793279999999996</c:v>
                </c:pt>
                <c:pt idx="6932">
                  <c:v>78.811629999999994</c:v>
                </c:pt>
                <c:pt idx="6933">
                  <c:v>78.829980000000006</c:v>
                </c:pt>
                <c:pt idx="6934">
                  <c:v>78.848330000000004</c:v>
                </c:pt>
                <c:pt idx="6935">
                  <c:v>78.866680000000002</c:v>
                </c:pt>
                <c:pt idx="6936">
                  <c:v>78.885040000000004</c:v>
                </c:pt>
                <c:pt idx="6937">
                  <c:v>78.903400000000005</c:v>
                </c:pt>
                <c:pt idx="6938">
                  <c:v>78.921760000000006</c:v>
                </c:pt>
                <c:pt idx="6939">
                  <c:v>78.940119999999993</c:v>
                </c:pt>
                <c:pt idx="6940">
                  <c:v>78.958479999999994</c:v>
                </c:pt>
                <c:pt idx="6941">
                  <c:v>78.976849999999999</c:v>
                </c:pt>
                <c:pt idx="6942">
                  <c:v>78.995220000000003</c:v>
                </c:pt>
                <c:pt idx="6943">
                  <c:v>79.013589999999994</c:v>
                </c:pt>
                <c:pt idx="6944">
                  <c:v>79.031970000000001</c:v>
                </c:pt>
                <c:pt idx="6945">
                  <c:v>79.050340000000006</c:v>
                </c:pt>
                <c:pt idx="6946">
                  <c:v>79.068719999999999</c:v>
                </c:pt>
                <c:pt idx="6947">
                  <c:v>79.087100000000007</c:v>
                </c:pt>
                <c:pt idx="6948">
                  <c:v>79.10548</c:v>
                </c:pt>
                <c:pt idx="6949">
                  <c:v>79.123859999999993</c:v>
                </c:pt>
                <c:pt idx="6950">
                  <c:v>79.142250000000004</c:v>
                </c:pt>
                <c:pt idx="6951">
                  <c:v>79.160640000000001</c:v>
                </c:pt>
                <c:pt idx="6952">
                  <c:v>79.179019999999994</c:v>
                </c:pt>
                <c:pt idx="6953">
                  <c:v>79.197419999999994</c:v>
                </c:pt>
                <c:pt idx="6954">
                  <c:v>79.215810000000005</c:v>
                </c:pt>
                <c:pt idx="6955">
                  <c:v>79.234210000000004</c:v>
                </c:pt>
                <c:pt idx="6956">
                  <c:v>79.252610000000004</c:v>
                </c:pt>
                <c:pt idx="6957">
                  <c:v>79.271010000000004</c:v>
                </c:pt>
                <c:pt idx="6958">
                  <c:v>79.289410000000004</c:v>
                </c:pt>
                <c:pt idx="6959">
                  <c:v>79.307820000000007</c:v>
                </c:pt>
                <c:pt idx="6960">
                  <c:v>79.326229999999995</c:v>
                </c:pt>
                <c:pt idx="6961">
                  <c:v>79.344639999999998</c:v>
                </c:pt>
                <c:pt idx="6962">
                  <c:v>79.363039999999998</c:v>
                </c:pt>
                <c:pt idx="6963">
                  <c:v>79.381460000000004</c:v>
                </c:pt>
                <c:pt idx="6964">
                  <c:v>79.399879999999996</c:v>
                </c:pt>
                <c:pt idx="6965">
                  <c:v>79.418300000000002</c:v>
                </c:pt>
                <c:pt idx="6966">
                  <c:v>79.436710000000005</c:v>
                </c:pt>
                <c:pt idx="6967">
                  <c:v>79.45514</c:v>
                </c:pt>
                <c:pt idx="6968">
                  <c:v>79.473560000000006</c:v>
                </c:pt>
                <c:pt idx="6969">
                  <c:v>79.491990000000001</c:v>
                </c:pt>
                <c:pt idx="6970">
                  <c:v>79.510409999999993</c:v>
                </c:pt>
                <c:pt idx="6971">
                  <c:v>79.528850000000006</c:v>
                </c:pt>
                <c:pt idx="6972">
                  <c:v>79.547280000000001</c:v>
                </c:pt>
                <c:pt idx="6973">
                  <c:v>79.565719999999999</c:v>
                </c:pt>
                <c:pt idx="6974">
                  <c:v>79.584149999999994</c:v>
                </c:pt>
                <c:pt idx="6975">
                  <c:v>79.602590000000006</c:v>
                </c:pt>
                <c:pt idx="6976">
                  <c:v>79.621030000000005</c:v>
                </c:pt>
                <c:pt idx="6977">
                  <c:v>79.639480000000006</c:v>
                </c:pt>
                <c:pt idx="6978">
                  <c:v>79.657920000000004</c:v>
                </c:pt>
                <c:pt idx="6979">
                  <c:v>79.676370000000006</c:v>
                </c:pt>
                <c:pt idx="6980">
                  <c:v>79.694820000000007</c:v>
                </c:pt>
                <c:pt idx="6981">
                  <c:v>79.713269999999994</c:v>
                </c:pt>
                <c:pt idx="6982">
                  <c:v>79.731729999999999</c:v>
                </c:pt>
                <c:pt idx="6983">
                  <c:v>79.75018</c:v>
                </c:pt>
                <c:pt idx="6984">
                  <c:v>79.768649999999994</c:v>
                </c:pt>
                <c:pt idx="6985">
                  <c:v>79.787099999999995</c:v>
                </c:pt>
                <c:pt idx="6986">
                  <c:v>79.80556</c:v>
                </c:pt>
                <c:pt idx="6987">
                  <c:v>79.824039999999997</c:v>
                </c:pt>
                <c:pt idx="6988">
                  <c:v>79.842500000000001</c:v>
                </c:pt>
                <c:pt idx="6989">
                  <c:v>79.860969999999995</c:v>
                </c:pt>
                <c:pt idx="6990">
                  <c:v>79.879440000000002</c:v>
                </c:pt>
                <c:pt idx="6991">
                  <c:v>79.897909999999996</c:v>
                </c:pt>
                <c:pt idx="6992">
                  <c:v>79.916390000000007</c:v>
                </c:pt>
                <c:pt idx="6993">
                  <c:v>79.934870000000004</c:v>
                </c:pt>
                <c:pt idx="6994">
                  <c:v>79.95335</c:v>
                </c:pt>
                <c:pt idx="6995">
                  <c:v>79.971829999999997</c:v>
                </c:pt>
                <c:pt idx="6996">
                  <c:v>79.990319999999997</c:v>
                </c:pt>
                <c:pt idx="6997">
                  <c:v>80.008799999999994</c:v>
                </c:pt>
                <c:pt idx="6998">
                  <c:v>80.027289999999994</c:v>
                </c:pt>
                <c:pt idx="6999">
                  <c:v>80.045779999999993</c:v>
                </c:pt>
                <c:pt idx="7000">
                  <c:v>80.064269999999993</c:v>
                </c:pt>
                <c:pt idx="7001">
                  <c:v>80.082769999999996</c:v>
                </c:pt>
                <c:pt idx="7002">
                  <c:v>80.101259999999996</c:v>
                </c:pt>
                <c:pt idx="7003">
                  <c:v>80.119770000000003</c:v>
                </c:pt>
                <c:pt idx="7004">
                  <c:v>80.138270000000006</c:v>
                </c:pt>
                <c:pt idx="7005">
                  <c:v>80.156769999999995</c:v>
                </c:pt>
                <c:pt idx="7006">
                  <c:v>80.175280000000001</c:v>
                </c:pt>
                <c:pt idx="7007">
                  <c:v>80.193790000000007</c:v>
                </c:pt>
                <c:pt idx="7008">
                  <c:v>80.212299999999999</c:v>
                </c:pt>
                <c:pt idx="7009">
                  <c:v>80.230800000000002</c:v>
                </c:pt>
                <c:pt idx="7010">
                  <c:v>80.249319999999997</c:v>
                </c:pt>
                <c:pt idx="7011">
                  <c:v>80.267840000000007</c:v>
                </c:pt>
                <c:pt idx="7012">
                  <c:v>80.286349999999999</c:v>
                </c:pt>
                <c:pt idx="7013">
                  <c:v>80.304869999999994</c:v>
                </c:pt>
                <c:pt idx="7014">
                  <c:v>80.323390000000003</c:v>
                </c:pt>
                <c:pt idx="7015">
                  <c:v>80.341920000000002</c:v>
                </c:pt>
                <c:pt idx="7016">
                  <c:v>80.36045</c:v>
                </c:pt>
                <c:pt idx="7017">
                  <c:v>80.378969999999995</c:v>
                </c:pt>
                <c:pt idx="7018">
                  <c:v>80.397509999999997</c:v>
                </c:pt>
                <c:pt idx="7019">
                  <c:v>80.416049999999998</c:v>
                </c:pt>
                <c:pt idx="7020">
                  <c:v>80.434579999999997</c:v>
                </c:pt>
                <c:pt idx="7021">
                  <c:v>80.453119999999998</c:v>
                </c:pt>
                <c:pt idx="7022">
                  <c:v>80.47166</c:v>
                </c:pt>
                <c:pt idx="7023">
                  <c:v>80.490200000000002</c:v>
                </c:pt>
                <c:pt idx="7024">
                  <c:v>80.508740000000003</c:v>
                </c:pt>
                <c:pt idx="7025">
                  <c:v>80.527289999999994</c:v>
                </c:pt>
                <c:pt idx="7026">
                  <c:v>80.545839999999998</c:v>
                </c:pt>
                <c:pt idx="7027">
                  <c:v>80.56438</c:v>
                </c:pt>
                <c:pt idx="7028">
                  <c:v>80.582939999999994</c:v>
                </c:pt>
                <c:pt idx="7029">
                  <c:v>80.601489999999998</c:v>
                </c:pt>
                <c:pt idx="7030">
                  <c:v>80.620050000000006</c:v>
                </c:pt>
                <c:pt idx="7031">
                  <c:v>80.63861</c:v>
                </c:pt>
                <c:pt idx="7032">
                  <c:v>80.657169999999994</c:v>
                </c:pt>
                <c:pt idx="7033">
                  <c:v>80.675740000000005</c:v>
                </c:pt>
                <c:pt idx="7034">
                  <c:v>80.694299999999998</c:v>
                </c:pt>
                <c:pt idx="7035">
                  <c:v>80.712869999999995</c:v>
                </c:pt>
                <c:pt idx="7036">
                  <c:v>80.731440000000006</c:v>
                </c:pt>
                <c:pt idx="7037">
                  <c:v>80.750010000000003</c:v>
                </c:pt>
                <c:pt idx="7038">
                  <c:v>80.768590000000003</c:v>
                </c:pt>
                <c:pt idx="7039">
                  <c:v>80.78716</c:v>
                </c:pt>
                <c:pt idx="7040">
                  <c:v>80.80574</c:v>
                </c:pt>
                <c:pt idx="7041">
                  <c:v>80.82432</c:v>
                </c:pt>
                <c:pt idx="7042">
                  <c:v>80.8429</c:v>
                </c:pt>
                <c:pt idx="7043">
                  <c:v>80.861490000000003</c:v>
                </c:pt>
                <c:pt idx="7044">
                  <c:v>80.880070000000003</c:v>
                </c:pt>
                <c:pt idx="7045">
                  <c:v>80.898660000000007</c:v>
                </c:pt>
                <c:pt idx="7046">
                  <c:v>80.917249999999996</c:v>
                </c:pt>
                <c:pt idx="7047">
                  <c:v>80.935839999999999</c:v>
                </c:pt>
                <c:pt idx="7048">
                  <c:v>80.954440000000005</c:v>
                </c:pt>
                <c:pt idx="7049">
                  <c:v>80.973039999999997</c:v>
                </c:pt>
                <c:pt idx="7050">
                  <c:v>80.991640000000004</c:v>
                </c:pt>
                <c:pt idx="7051">
                  <c:v>81.010239999999996</c:v>
                </c:pt>
                <c:pt idx="7052">
                  <c:v>81.028850000000006</c:v>
                </c:pt>
                <c:pt idx="7053">
                  <c:v>81.047449999999998</c:v>
                </c:pt>
                <c:pt idx="7054">
                  <c:v>81.066059999999993</c:v>
                </c:pt>
                <c:pt idx="7055">
                  <c:v>81.084670000000003</c:v>
                </c:pt>
                <c:pt idx="7056">
                  <c:v>81.103279999999998</c:v>
                </c:pt>
                <c:pt idx="7057">
                  <c:v>81.121889999999993</c:v>
                </c:pt>
                <c:pt idx="7058">
                  <c:v>81.140510000000006</c:v>
                </c:pt>
                <c:pt idx="7059">
                  <c:v>81.159130000000005</c:v>
                </c:pt>
                <c:pt idx="7060">
                  <c:v>81.177750000000003</c:v>
                </c:pt>
                <c:pt idx="7061">
                  <c:v>81.196370000000002</c:v>
                </c:pt>
                <c:pt idx="7062">
                  <c:v>81.215000000000003</c:v>
                </c:pt>
                <c:pt idx="7063">
                  <c:v>81.233630000000005</c:v>
                </c:pt>
                <c:pt idx="7064">
                  <c:v>81.252260000000007</c:v>
                </c:pt>
                <c:pt idx="7065">
                  <c:v>81.270889999999994</c:v>
                </c:pt>
                <c:pt idx="7066">
                  <c:v>81.289519999999996</c:v>
                </c:pt>
                <c:pt idx="7067">
                  <c:v>81.308160000000001</c:v>
                </c:pt>
                <c:pt idx="7068">
                  <c:v>81.326800000000006</c:v>
                </c:pt>
                <c:pt idx="7069">
                  <c:v>81.345439999999996</c:v>
                </c:pt>
                <c:pt idx="7070">
                  <c:v>81.364080000000001</c:v>
                </c:pt>
                <c:pt idx="7071">
                  <c:v>81.382720000000006</c:v>
                </c:pt>
                <c:pt idx="7072">
                  <c:v>81.40137</c:v>
                </c:pt>
                <c:pt idx="7073">
                  <c:v>81.420019999999994</c:v>
                </c:pt>
                <c:pt idx="7074">
                  <c:v>81.438670000000002</c:v>
                </c:pt>
                <c:pt idx="7075">
                  <c:v>81.457319999999996</c:v>
                </c:pt>
                <c:pt idx="7076">
                  <c:v>81.475980000000007</c:v>
                </c:pt>
                <c:pt idx="7077">
                  <c:v>81.494640000000004</c:v>
                </c:pt>
                <c:pt idx="7078">
                  <c:v>81.513300000000001</c:v>
                </c:pt>
                <c:pt idx="7079">
                  <c:v>81.531959999999998</c:v>
                </c:pt>
                <c:pt idx="7080">
                  <c:v>81.550619999999995</c:v>
                </c:pt>
                <c:pt idx="7081">
                  <c:v>81.569280000000006</c:v>
                </c:pt>
                <c:pt idx="7082">
                  <c:v>81.587950000000006</c:v>
                </c:pt>
                <c:pt idx="7083">
                  <c:v>81.606620000000007</c:v>
                </c:pt>
                <c:pt idx="7084">
                  <c:v>81.625299999999996</c:v>
                </c:pt>
                <c:pt idx="7085">
                  <c:v>81.643969999999996</c:v>
                </c:pt>
                <c:pt idx="7086">
                  <c:v>81.662639999999996</c:v>
                </c:pt>
                <c:pt idx="7087">
                  <c:v>81.681330000000003</c:v>
                </c:pt>
                <c:pt idx="7088">
                  <c:v>81.7</c:v>
                </c:pt>
                <c:pt idx="7089">
                  <c:v>81.718689999999995</c:v>
                </c:pt>
                <c:pt idx="7090">
                  <c:v>81.737369999999999</c:v>
                </c:pt>
                <c:pt idx="7091">
                  <c:v>81.756069999999994</c:v>
                </c:pt>
                <c:pt idx="7092">
                  <c:v>81.774749999999997</c:v>
                </c:pt>
                <c:pt idx="7093">
                  <c:v>81.793440000000004</c:v>
                </c:pt>
                <c:pt idx="7094">
                  <c:v>81.812129999999996</c:v>
                </c:pt>
                <c:pt idx="7095">
                  <c:v>81.830830000000006</c:v>
                </c:pt>
                <c:pt idx="7096">
                  <c:v>81.849530000000001</c:v>
                </c:pt>
                <c:pt idx="7097">
                  <c:v>81.868229999999997</c:v>
                </c:pt>
                <c:pt idx="7098">
                  <c:v>81.886930000000007</c:v>
                </c:pt>
                <c:pt idx="7099">
                  <c:v>81.905640000000005</c:v>
                </c:pt>
                <c:pt idx="7100">
                  <c:v>81.924340000000001</c:v>
                </c:pt>
                <c:pt idx="7101">
                  <c:v>81.943049999999999</c:v>
                </c:pt>
                <c:pt idx="7102">
                  <c:v>81.961759999999998</c:v>
                </c:pt>
                <c:pt idx="7103">
                  <c:v>81.98048</c:v>
                </c:pt>
                <c:pt idx="7104">
                  <c:v>81.999189999999999</c:v>
                </c:pt>
                <c:pt idx="7105">
                  <c:v>82.017910000000001</c:v>
                </c:pt>
                <c:pt idx="7106">
                  <c:v>82.036630000000002</c:v>
                </c:pt>
                <c:pt idx="7107">
                  <c:v>82.055340000000001</c:v>
                </c:pt>
                <c:pt idx="7108">
                  <c:v>82.074070000000006</c:v>
                </c:pt>
                <c:pt idx="7109">
                  <c:v>82.092799999999997</c:v>
                </c:pt>
                <c:pt idx="7110">
                  <c:v>82.111530000000002</c:v>
                </c:pt>
                <c:pt idx="7111">
                  <c:v>82.130260000000007</c:v>
                </c:pt>
                <c:pt idx="7112">
                  <c:v>82.148989999999998</c:v>
                </c:pt>
                <c:pt idx="7113">
                  <c:v>82.167720000000003</c:v>
                </c:pt>
                <c:pt idx="7114">
                  <c:v>82.186449999999994</c:v>
                </c:pt>
                <c:pt idx="7115">
                  <c:v>82.205190000000002</c:v>
                </c:pt>
                <c:pt idx="7116">
                  <c:v>82.223939999999999</c:v>
                </c:pt>
                <c:pt idx="7117">
                  <c:v>82.242679999999993</c:v>
                </c:pt>
                <c:pt idx="7118">
                  <c:v>82.261420000000001</c:v>
                </c:pt>
                <c:pt idx="7119">
                  <c:v>82.280169999999998</c:v>
                </c:pt>
                <c:pt idx="7120">
                  <c:v>82.298919999999995</c:v>
                </c:pt>
                <c:pt idx="7121">
                  <c:v>82.317670000000007</c:v>
                </c:pt>
                <c:pt idx="7122">
                  <c:v>82.336429999999993</c:v>
                </c:pt>
                <c:pt idx="7123">
                  <c:v>82.355180000000004</c:v>
                </c:pt>
                <c:pt idx="7124">
                  <c:v>82.373940000000005</c:v>
                </c:pt>
                <c:pt idx="7125">
                  <c:v>82.392700000000005</c:v>
                </c:pt>
                <c:pt idx="7126">
                  <c:v>82.411460000000005</c:v>
                </c:pt>
                <c:pt idx="7127">
                  <c:v>82.430220000000006</c:v>
                </c:pt>
                <c:pt idx="7128">
                  <c:v>82.448989999999995</c:v>
                </c:pt>
                <c:pt idx="7129">
                  <c:v>82.467759999999998</c:v>
                </c:pt>
                <c:pt idx="7130">
                  <c:v>82.486530000000002</c:v>
                </c:pt>
                <c:pt idx="7131">
                  <c:v>82.505300000000005</c:v>
                </c:pt>
                <c:pt idx="7132">
                  <c:v>82.524079999999998</c:v>
                </c:pt>
                <c:pt idx="7133">
                  <c:v>82.542850000000001</c:v>
                </c:pt>
                <c:pt idx="7134">
                  <c:v>82.561629999999994</c:v>
                </c:pt>
                <c:pt idx="7135">
                  <c:v>82.580410000000001</c:v>
                </c:pt>
                <c:pt idx="7136">
                  <c:v>82.599199999999996</c:v>
                </c:pt>
                <c:pt idx="7137">
                  <c:v>82.617980000000003</c:v>
                </c:pt>
                <c:pt idx="7138">
                  <c:v>82.636769999999999</c:v>
                </c:pt>
                <c:pt idx="7139">
                  <c:v>82.655559999999994</c:v>
                </c:pt>
                <c:pt idx="7140">
                  <c:v>82.674350000000004</c:v>
                </c:pt>
                <c:pt idx="7141">
                  <c:v>82.693150000000003</c:v>
                </c:pt>
                <c:pt idx="7142">
                  <c:v>82.711939999999998</c:v>
                </c:pt>
                <c:pt idx="7143">
                  <c:v>82.730739999999997</c:v>
                </c:pt>
                <c:pt idx="7144">
                  <c:v>82.749539999999996</c:v>
                </c:pt>
                <c:pt idx="7145">
                  <c:v>82.768339999999995</c:v>
                </c:pt>
                <c:pt idx="7146">
                  <c:v>82.787149999999997</c:v>
                </c:pt>
                <c:pt idx="7147">
                  <c:v>82.805949999999996</c:v>
                </c:pt>
                <c:pt idx="7148">
                  <c:v>82.824759999999998</c:v>
                </c:pt>
                <c:pt idx="7149">
                  <c:v>82.84357</c:v>
                </c:pt>
                <c:pt idx="7150">
                  <c:v>82.862390000000005</c:v>
                </c:pt>
                <c:pt idx="7151">
                  <c:v>82.881200000000007</c:v>
                </c:pt>
                <c:pt idx="7152">
                  <c:v>82.900019999999998</c:v>
                </c:pt>
                <c:pt idx="7153">
                  <c:v>82.918840000000003</c:v>
                </c:pt>
                <c:pt idx="7154">
                  <c:v>82.937659999999994</c:v>
                </c:pt>
                <c:pt idx="7155">
                  <c:v>82.956479999999999</c:v>
                </c:pt>
                <c:pt idx="7156">
                  <c:v>82.975309999999993</c:v>
                </c:pt>
                <c:pt idx="7157">
                  <c:v>82.994140000000002</c:v>
                </c:pt>
                <c:pt idx="7158">
                  <c:v>83.012969999999996</c:v>
                </c:pt>
                <c:pt idx="7159">
                  <c:v>83.031800000000004</c:v>
                </c:pt>
                <c:pt idx="7160">
                  <c:v>83.050640000000001</c:v>
                </c:pt>
                <c:pt idx="7161">
                  <c:v>83.069469999999995</c:v>
                </c:pt>
                <c:pt idx="7162">
                  <c:v>83.088310000000007</c:v>
                </c:pt>
                <c:pt idx="7163">
                  <c:v>83.107150000000004</c:v>
                </c:pt>
                <c:pt idx="7164">
                  <c:v>83.126000000000005</c:v>
                </c:pt>
                <c:pt idx="7165">
                  <c:v>83.144840000000002</c:v>
                </c:pt>
                <c:pt idx="7166">
                  <c:v>83.163690000000003</c:v>
                </c:pt>
                <c:pt idx="7167">
                  <c:v>83.182540000000003</c:v>
                </c:pt>
                <c:pt idx="7168">
                  <c:v>83.201390000000004</c:v>
                </c:pt>
                <c:pt idx="7169">
                  <c:v>83.220249999999993</c:v>
                </c:pt>
                <c:pt idx="7170">
                  <c:v>83.239099999999993</c:v>
                </c:pt>
                <c:pt idx="7171">
                  <c:v>83.257959999999997</c:v>
                </c:pt>
                <c:pt idx="7172">
                  <c:v>83.276820000000001</c:v>
                </c:pt>
                <c:pt idx="7173">
                  <c:v>83.295680000000004</c:v>
                </c:pt>
                <c:pt idx="7174">
                  <c:v>83.314539999999994</c:v>
                </c:pt>
                <c:pt idx="7175">
                  <c:v>83.333410000000001</c:v>
                </c:pt>
                <c:pt idx="7176">
                  <c:v>83.352279999999993</c:v>
                </c:pt>
                <c:pt idx="7177">
                  <c:v>83.37115</c:v>
                </c:pt>
                <c:pt idx="7178">
                  <c:v>83.390020000000007</c:v>
                </c:pt>
                <c:pt idx="7179">
                  <c:v>83.408900000000003</c:v>
                </c:pt>
                <c:pt idx="7180">
                  <c:v>83.427779999999998</c:v>
                </c:pt>
                <c:pt idx="7181">
                  <c:v>83.446659999999994</c:v>
                </c:pt>
                <c:pt idx="7182">
                  <c:v>83.465540000000004</c:v>
                </c:pt>
                <c:pt idx="7183">
                  <c:v>83.48442</c:v>
                </c:pt>
                <c:pt idx="7184">
                  <c:v>83.503299999999996</c:v>
                </c:pt>
                <c:pt idx="7185">
                  <c:v>83.522189999999995</c:v>
                </c:pt>
                <c:pt idx="7186">
                  <c:v>83.541079999999994</c:v>
                </c:pt>
                <c:pt idx="7187">
                  <c:v>83.559970000000007</c:v>
                </c:pt>
                <c:pt idx="7188">
                  <c:v>83.578869999999995</c:v>
                </c:pt>
                <c:pt idx="7189">
                  <c:v>83.597769999999997</c:v>
                </c:pt>
                <c:pt idx="7190">
                  <c:v>83.616669999999999</c:v>
                </c:pt>
                <c:pt idx="7191">
                  <c:v>83.635570000000001</c:v>
                </c:pt>
                <c:pt idx="7192">
                  <c:v>83.654470000000003</c:v>
                </c:pt>
                <c:pt idx="7193">
                  <c:v>83.673379999999995</c:v>
                </c:pt>
                <c:pt idx="7194">
                  <c:v>83.692279999999997</c:v>
                </c:pt>
                <c:pt idx="7195">
                  <c:v>83.711190000000002</c:v>
                </c:pt>
                <c:pt idx="7196">
                  <c:v>83.730099999999993</c:v>
                </c:pt>
                <c:pt idx="7197">
                  <c:v>83.749020000000002</c:v>
                </c:pt>
                <c:pt idx="7198">
                  <c:v>83.767939999999996</c:v>
                </c:pt>
                <c:pt idx="7199">
                  <c:v>83.786850000000001</c:v>
                </c:pt>
                <c:pt idx="7200">
                  <c:v>83.805769999999995</c:v>
                </c:pt>
                <c:pt idx="7201">
                  <c:v>83.824690000000004</c:v>
                </c:pt>
                <c:pt idx="7202">
                  <c:v>83.843620000000001</c:v>
                </c:pt>
                <c:pt idx="7203">
                  <c:v>83.862539999999996</c:v>
                </c:pt>
                <c:pt idx="7204">
                  <c:v>83.881469999999993</c:v>
                </c:pt>
                <c:pt idx="7205">
                  <c:v>83.900409999999994</c:v>
                </c:pt>
                <c:pt idx="7206">
                  <c:v>83.919330000000002</c:v>
                </c:pt>
                <c:pt idx="7207">
                  <c:v>83.938270000000003</c:v>
                </c:pt>
                <c:pt idx="7208">
                  <c:v>83.957210000000003</c:v>
                </c:pt>
                <c:pt idx="7209">
                  <c:v>83.976150000000004</c:v>
                </c:pt>
                <c:pt idx="7210">
                  <c:v>83.995090000000005</c:v>
                </c:pt>
                <c:pt idx="7211">
                  <c:v>84.014030000000005</c:v>
                </c:pt>
                <c:pt idx="7212">
                  <c:v>84.032970000000006</c:v>
                </c:pt>
                <c:pt idx="7213">
                  <c:v>84.051929999999999</c:v>
                </c:pt>
                <c:pt idx="7214">
                  <c:v>84.070880000000002</c:v>
                </c:pt>
                <c:pt idx="7215">
                  <c:v>84.089830000000006</c:v>
                </c:pt>
                <c:pt idx="7216">
                  <c:v>84.108779999999996</c:v>
                </c:pt>
                <c:pt idx="7217">
                  <c:v>84.127740000000003</c:v>
                </c:pt>
                <c:pt idx="7218">
                  <c:v>84.146699999999996</c:v>
                </c:pt>
                <c:pt idx="7219">
                  <c:v>84.165660000000003</c:v>
                </c:pt>
                <c:pt idx="7220">
                  <c:v>84.184619999999995</c:v>
                </c:pt>
                <c:pt idx="7221">
                  <c:v>84.203580000000002</c:v>
                </c:pt>
                <c:pt idx="7222">
                  <c:v>84.222549999999998</c:v>
                </c:pt>
                <c:pt idx="7223">
                  <c:v>84.241519999999994</c:v>
                </c:pt>
                <c:pt idx="7224">
                  <c:v>84.260490000000004</c:v>
                </c:pt>
                <c:pt idx="7225">
                  <c:v>84.27946</c:v>
                </c:pt>
                <c:pt idx="7226">
                  <c:v>84.298439999999999</c:v>
                </c:pt>
                <c:pt idx="7227">
                  <c:v>84.317419999999998</c:v>
                </c:pt>
                <c:pt idx="7228">
                  <c:v>84.336399999999998</c:v>
                </c:pt>
                <c:pt idx="7229">
                  <c:v>84.355379999999997</c:v>
                </c:pt>
                <c:pt idx="7230">
                  <c:v>84.374369999999999</c:v>
                </c:pt>
                <c:pt idx="7231">
                  <c:v>84.393349999999998</c:v>
                </c:pt>
                <c:pt idx="7232">
                  <c:v>84.41234</c:v>
                </c:pt>
                <c:pt idx="7233">
                  <c:v>84.431330000000003</c:v>
                </c:pt>
                <c:pt idx="7234">
                  <c:v>84.450329999999994</c:v>
                </c:pt>
                <c:pt idx="7235">
                  <c:v>84.469309999999993</c:v>
                </c:pt>
                <c:pt idx="7236">
                  <c:v>84.488309999999998</c:v>
                </c:pt>
                <c:pt idx="7237">
                  <c:v>84.507320000000007</c:v>
                </c:pt>
                <c:pt idx="7238">
                  <c:v>84.526309999999995</c:v>
                </c:pt>
                <c:pt idx="7239">
                  <c:v>84.545320000000004</c:v>
                </c:pt>
                <c:pt idx="7240">
                  <c:v>84.564319999999995</c:v>
                </c:pt>
                <c:pt idx="7241">
                  <c:v>84.583330000000004</c:v>
                </c:pt>
                <c:pt idx="7242">
                  <c:v>84.602339999999998</c:v>
                </c:pt>
                <c:pt idx="7243">
                  <c:v>84.621350000000007</c:v>
                </c:pt>
                <c:pt idx="7244">
                  <c:v>84.640370000000004</c:v>
                </c:pt>
                <c:pt idx="7245">
                  <c:v>84.659390000000002</c:v>
                </c:pt>
                <c:pt idx="7246">
                  <c:v>84.678399999999996</c:v>
                </c:pt>
                <c:pt idx="7247">
                  <c:v>84.697419999999994</c:v>
                </c:pt>
                <c:pt idx="7248">
                  <c:v>84.716449999999995</c:v>
                </c:pt>
                <c:pt idx="7249">
                  <c:v>84.735470000000007</c:v>
                </c:pt>
                <c:pt idx="7250">
                  <c:v>84.754490000000004</c:v>
                </c:pt>
                <c:pt idx="7251">
                  <c:v>84.773520000000005</c:v>
                </c:pt>
                <c:pt idx="7252">
                  <c:v>84.792559999999995</c:v>
                </c:pt>
                <c:pt idx="7253">
                  <c:v>84.811589999999995</c:v>
                </c:pt>
                <c:pt idx="7254">
                  <c:v>84.830629999999999</c:v>
                </c:pt>
                <c:pt idx="7255">
                  <c:v>84.84966</c:v>
                </c:pt>
                <c:pt idx="7256">
                  <c:v>84.868700000000004</c:v>
                </c:pt>
                <c:pt idx="7257">
                  <c:v>84.887739999999994</c:v>
                </c:pt>
                <c:pt idx="7258">
                  <c:v>84.906779999999998</c:v>
                </c:pt>
                <c:pt idx="7259">
                  <c:v>84.925830000000005</c:v>
                </c:pt>
                <c:pt idx="7260">
                  <c:v>84.944879999999998</c:v>
                </c:pt>
                <c:pt idx="7261">
                  <c:v>84.963930000000005</c:v>
                </c:pt>
                <c:pt idx="7262">
                  <c:v>84.982990000000001</c:v>
                </c:pt>
                <c:pt idx="7263">
                  <c:v>85.002039999999994</c:v>
                </c:pt>
                <c:pt idx="7264">
                  <c:v>85.021100000000004</c:v>
                </c:pt>
                <c:pt idx="7265">
                  <c:v>85.040149999999997</c:v>
                </c:pt>
                <c:pt idx="7266">
                  <c:v>85.059209999999993</c:v>
                </c:pt>
                <c:pt idx="7267">
                  <c:v>85.078280000000007</c:v>
                </c:pt>
                <c:pt idx="7268">
                  <c:v>85.097340000000003</c:v>
                </c:pt>
                <c:pt idx="7269">
                  <c:v>85.116410000000002</c:v>
                </c:pt>
                <c:pt idx="7270">
                  <c:v>85.135480000000001</c:v>
                </c:pt>
                <c:pt idx="7271">
                  <c:v>85.15455</c:v>
                </c:pt>
                <c:pt idx="7272">
                  <c:v>85.17362</c:v>
                </c:pt>
                <c:pt idx="7273">
                  <c:v>85.192700000000002</c:v>
                </c:pt>
                <c:pt idx="7274">
                  <c:v>85.211780000000005</c:v>
                </c:pt>
                <c:pt idx="7275">
                  <c:v>85.230860000000007</c:v>
                </c:pt>
                <c:pt idx="7276">
                  <c:v>85.249939999999995</c:v>
                </c:pt>
                <c:pt idx="7277">
                  <c:v>85.269030000000001</c:v>
                </c:pt>
                <c:pt idx="7278">
                  <c:v>85.288120000000006</c:v>
                </c:pt>
                <c:pt idx="7279">
                  <c:v>85.307209999999998</c:v>
                </c:pt>
                <c:pt idx="7280">
                  <c:v>85.32629</c:v>
                </c:pt>
                <c:pt idx="7281">
                  <c:v>85.345380000000006</c:v>
                </c:pt>
                <c:pt idx="7282">
                  <c:v>85.36448</c:v>
                </c:pt>
                <c:pt idx="7283">
                  <c:v>85.383579999999995</c:v>
                </c:pt>
                <c:pt idx="7284">
                  <c:v>85.402680000000004</c:v>
                </c:pt>
                <c:pt idx="7285">
                  <c:v>85.421779999999998</c:v>
                </c:pt>
                <c:pt idx="7286">
                  <c:v>85.440880000000007</c:v>
                </c:pt>
                <c:pt idx="7287">
                  <c:v>85.459990000000005</c:v>
                </c:pt>
                <c:pt idx="7288">
                  <c:v>85.479100000000003</c:v>
                </c:pt>
                <c:pt idx="7289">
                  <c:v>85.49821</c:v>
                </c:pt>
                <c:pt idx="7290">
                  <c:v>85.517319999999998</c:v>
                </c:pt>
                <c:pt idx="7291">
                  <c:v>85.536429999999996</c:v>
                </c:pt>
                <c:pt idx="7292">
                  <c:v>85.555549999999997</c:v>
                </c:pt>
                <c:pt idx="7293">
                  <c:v>85.574669999999998</c:v>
                </c:pt>
                <c:pt idx="7294">
                  <c:v>85.593789999999998</c:v>
                </c:pt>
                <c:pt idx="7295">
                  <c:v>85.612920000000003</c:v>
                </c:pt>
                <c:pt idx="7296">
                  <c:v>85.63203</c:v>
                </c:pt>
                <c:pt idx="7297">
                  <c:v>85.651160000000004</c:v>
                </c:pt>
                <c:pt idx="7298">
                  <c:v>85.670299999999997</c:v>
                </c:pt>
                <c:pt idx="7299">
                  <c:v>85.689419999999998</c:v>
                </c:pt>
                <c:pt idx="7300">
                  <c:v>85.708560000000006</c:v>
                </c:pt>
                <c:pt idx="7301">
                  <c:v>85.727689999999996</c:v>
                </c:pt>
                <c:pt idx="7302">
                  <c:v>85.746830000000003</c:v>
                </c:pt>
                <c:pt idx="7303">
                  <c:v>85.765979999999999</c:v>
                </c:pt>
                <c:pt idx="7304">
                  <c:v>85.785120000000006</c:v>
                </c:pt>
                <c:pt idx="7305">
                  <c:v>85.804259999999999</c:v>
                </c:pt>
                <c:pt idx="7306">
                  <c:v>85.823400000000007</c:v>
                </c:pt>
                <c:pt idx="7307">
                  <c:v>85.842550000000003</c:v>
                </c:pt>
                <c:pt idx="7308">
                  <c:v>85.861699999999999</c:v>
                </c:pt>
                <c:pt idx="7309">
                  <c:v>85.880859999999998</c:v>
                </c:pt>
                <c:pt idx="7310">
                  <c:v>85.900009999999995</c:v>
                </c:pt>
                <c:pt idx="7311">
                  <c:v>85.919169999999994</c:v>
                </c:pt>
                <c:pt idx="7312">
                  <c:v>85.938329999999993</c:v>
                </c:pt>
                <c:pt idx="7313">
                  <c:v>85.957490000000007</c:v>
                </c:pt>
                <c:pt idx="7314">
                  <c:v>85.976650000000006</c:v>
                </c:pt>
                <c:pt idx="7315">
                  <c:v>85.995819999999995</c:v>
                </c:pt>
                <c:pt idx="7316">
                  <c:v>86.014979999999994</c:v>
                </c:pt>
                <c:pt idx="7317">
                  <c:v>86.03416</c:v>
                </c:pt>
                <c:pt idx="7318">
                  <c:v>86.053330000000003</c:v>
                </c:pt>
                <c:pt idx="7319">
                  <c:v>86.072500000000005</c:v>
                </c:pt>
                <c:pt idx="7320">
                  <c:v>86.091679999999997</c:v>
                </c:pt>
                <c:pt idx="7321">
                  <c:v>86.110860000000002</c:v>
                </c:pt>
                <c:pt idx="7322">
                  <c:v>86.130039999999994</c:v>
                </c:pt>
                <c:pt idx="7323">
                  <c:v>86.14922</c:v>
                </c:pt>
                <c:pt idx="7324">
                  <c:v>86.168400000000005</c:v>
                </c:pt>
                <c:pt idx="7325">
                  <c:v>86.18759</c:v>
                </c:pt>
                <c:pt idx="7326">
                  <c:v>86.206779999999995</c:v>
                </c:pt>
                <c:pt idx="7327">
                  <c:v>86.225980000000007</c:v>
                </c:pt>
                <c:pt idx="7328">
                  <c:v>86.245170000000002</c:v>
                </c:pt>
                <c:pt idx="7329">
                  <c:v>86.26437</c:v>
                </c:pt>
                <c:pt idx="7330">
                  <c:v>86.283559999999994</c:v>
                </c:pt>
                <c:pt idx="7331">
                  <c:v>86.302760000000006</c:v>
                </c:pt>
                <c:pt idx="7332">
                  <c:v>86.321960000000004</c:v>
                </c:pt>
                <c:pt idx="7333">
                  <c:v>86.341160000000002</c:v>
                </c:pt>
                <c:pt idx="7334">
                  <c:v>86.360370000000003</c:v>
                </c:pt>
                <c:pt idx="7335">
                  <c:v>86.379580000000004</c:v>
                </c:pt>
                <c:pt idx="7336">
                  <c:v>86.398790000000005</c:v>
                </c:pt>
                <c:pt idx="7337">
                  <c:v>86.418009999999995</c:v>
                </c:pt>
                <c:pt idx="7338">
                  <c:v>86.437219999999996</c:v>
                </c:pt>
                <c:pt idx="7339">
                  <c:v>86.456440000000001</c:v>
                </c:pt>
                <c:pt idx="7340">
                  <c:v>86.475650000000002</c:v>
                </c:pt>
                <c:pt idx="7341">
                  <c:v>86.494870000000006</c:v>
                </c:pt>
                <c:pt idx="7342">
                  <c:v>86.514099999999999</c:v>
                </c:pt>
                <c:pt idx="7343">
                  <c:v>86.533330000000007</c:v>
                </c:pt>
                <c:pt idx="7344">
                  <c:v>86.552549999999997</c:v>
                </c:pt>
                <c:pt idx="7345">
                  <c:v>86.571780000000004</c:v>
                </c:pt>
                <c:pt idx="7346">
                  <c:v>86.591009999999997</c:v>
                </c:pt>
                <c:pt idx="7347">
                  <c:v>86.610240000000005</c:v>
                </c:pt>
                <c:pt idx="7348">
                  <c:v>86.629490000000004</c:v>
                </c:pt>
                <c:pt idx="7349">
                  <c:v>86.648719999999997</c:v>
                </c:pt>
                <c:pt idx="7350">
                  <c:v>86.667959999999994</c:v>
                </c:pt>
                <c:pt idx="7351">
                  <c:v>86.687200000000004</c:v>
                </c:pt>
                <c:pt idx="7352">
                  <c:v>86.706450000000004</c:v>
                </c:pt>
                <c:pt idx="7353">
                  <c:v>86.725700000000003</c:v>
                </c:pt>
                <c:pt idx="7354">
                  <c:v>86.744950000000003</c:v>
                </c:pt>
                <c:pt idx="7355">
                  <c:v>86.764200000000002</c:v>
                </c:pt>
                <c:pt idx="7356">
                  <c:v>86.783450000000002</c:v>
                </c:pt>
                <c:pt idx="7357">
                  <c:v>86.802700000000002</c:v>
                </c:pt>
                <c:pt idx="7358">
                  <c:v>86.821960000000004</c:v>
                </c:pt>
                <c:pt idx="7359">
                  <c:v>86.841220000000007</c:v>
                </c:pt>
                <c:pt idx="7360">
                  <c:v>86.860479999999995</c:v>
                </c:pt>
                <c:pt idx="7361">
                  <c:v>86.879750000000001</c:v>
                </c:pt>
                <c:pt idx="7362">
                  <c:v>86.899019999999993</c:v>
                </c:pt>
                <c:pt idx="7363">
                  <c:v>86.918279999999996</c:v>
                </c:pt>
                <c:pt idx="7364">
                  <c:v>86.937550000000002</c:v>
                </c:pt>
                <c:pt idx="7365">
                  <c:v>86.956829999999997</c:v>
                </c:pt>
                <c:pt idx="7366">
                  <c:v>86.976100000000002</c:v>
                </c:pt>
                <c:pt idx="7367">
                  <c:v>86.995379999999997</c:v>
                </c:pt>
                <c:pt idx="7368">
                  <c:v>87.014660000000006</c:v>
                </c:pt>
                <c:pt idx="7369">
                  <c:v>87.033940000000001</c:v>
                </c:pt>
                <c:pt idx="7370">
                  <c:v>87.053219999999996</c:v>
                </c:pt>
                <c:pt idx="7371">
                  <c:v>87.072500000000005</c:v>
                </c:pt>
                <c:pt idx="7372">
                  <c:v>87.091790000000003</c:v>
                </c:pt>
                <c:pt idx="7373">
                  <c:v>87.111080000000001</c:v>
                </c:pt>
                <c:pt idx="7374">
                  <c:v>87.130369999999999</c:v>
                </c:pt>
                <c:pt idx="7375">
                  <c:v>87.14967</c:v>
                </c:pt>
                <c:pt idx="7376">
                  <c:v>87.168959999999998</c:v>
                </c:pt>
                <c:pt idx="7377">
                  <c:v>87.18826</c:v>
                </c:pt>
                <c:pt idx="7378">
                  <c:v>87.207560000000001</c:v>
                </c:pt>
                <c:pt idx="7379">
                  <c:v>87.226860000000002</c:v>
                </c:pt>
                <c:pt idx="7380">
                  <c:v>87.246170000000006</c:v>
                </c:pt>
                <c:pt idx="7381">
                  <c:v>87.265469999999993</c:v>
                </c:pt>
                <c:pt idx="7382">
                  <c:v>87.284779999999998</c:v>
                </c:pt>
                <c:pt idx="7383">
                  <c:v>87.304090000000002</c:v>
                </c:pt>
                <c:pt idx="7384">
                  <c:v>87.323409999999996</c:v>
                </c:pt>
                <c:pt idx="7385">
                  <c:v>87.34272</c:v>
                </c:pt>
                <c:pt idx="7386">
                  <c:v>87.362039999999993</c:v>
                </c:pt>
                <c:pt idx="7387">
                  <c:v>87.381360000000001</c:v>
                </c:pt>
                <c:pt idx="7388">
                  <c:v>87.400679999999994</c:v>
                </c:pt>
                <c:pt idx="7389">
                  <c:v>87.420010000000005</c:v>
                </c:pt>
                <c:pt idx="7390">
                  <c:v>87.439329999999998</c:v>
                </c:pt>
                <c:pt idx="7391">
                  <c:v>87.458659999999995</c:v>
                </c:pt>
                <c:pt idx="7392">
                  <c:v>87.477990000000005</c:v>
                </c:pt>
                <c:pt idx="7393">
                  <c:v>87.497320000000002</c:v>
                </c:pt>
                <c:pt idx="7394">
                  <c:v>87.516649999999998</c:v>
                </c:pt>
                <c:pt idx="7395">
                  <c:v>87.536000000000001</c:v>
                </c:pt>
                <c:pt idx="7396">
                  <c:v>87.555329999999998</c:v>
                </c:pt>
                <c:pt idx="7397">
                  <c:v>87.574669999999998</c:v>
                </c:pt>
                <c:pt idx="7398">
                  <c:v>87.59402</c:v>
                </c:pt>
                <c:pt idx="7399">
                  <c:v>87.61336</c:v>
                </c:pt>
                <c:pt idx="7400">
                  <c:v>87.632710000000003</c:v>
                </c:pt>
                <c:pt idx="7401">
                  <c:v>87.652050000000003</c:v>
                </c:pt>
                <c:pt idx="7402">
                  <c:v>87.671409999999995</c:v>
                </c:pt>
                <c:pt idx="7403">
                  <c:v>87.690759999999997</c:v>
                </c:pt>
                <c:pt idx="7404">
                  <c:v>87.71011</c:v>
                </c:pt>
                <c:pt idx="7405">
                  <c:v>87.729479999999995</c:v>
                </c:pt>
                <c:pt idx="7406">
                  <c:v>87.748829999999998</c:v>
                </c:pt>
                <c:pt idx="7407">
                  <c:v>87.768199999999993</c:v>
                </c:pt>
                <c:pt idx="7408">
                  <c:v>87.787559999999999</c:v>
                </c:pt>
                <c:pt idx="7409">
                  <c:v>87.806929999999994</c:v>
                </c:pt>
                <c:pt idx="7410">
                  <c:v>87.82629</c:v>
                </c:pt>
                <c:pt idx="7411">
                  <c:v>87.845659999999995</c:v>
                </c:pt>
                <c:pt idx="7412">
                  <c:v>87.865039999999993</c:v>
                </c:pt>
                <c:pt idx="7413">
                  <c:v>87.884410000000003</c:v>
                </c:pt>
                <c:pt idx="7414">
                  <c:v>87.903790000000001</c:v>
                </c:pt>
                <c:pt idx="7415">
                  <c:v>87.923169999999999</c:v>
                </c:pt>
                <c:pt idx="7416">
                  <c:v>87.942549999999997</c:v>
                </c:pt>
                <c:pt idx="7417">
                  <c:v>87.961939999999998</c:v>
                </c:pt>
                <c:pt idx="7418">
                  <c:v>87.981319999999997</c:v>
                </c:pt>
                <c:pt idx="7419">
                  <c:v>88.000709999999998</c:v>
                </c:pt>
                <c:pt idx="7420">
                  <c:v>88.020099999999999</c:v>
                </c:pt>
                <c:pt idx="7421">
                  <c:v>88.039490000000001</c:v>
                </c:pt>
                <c:pt idx="7422">
                  <c:v>88.058880000000002</c:v>
                </c:pt>
                <c:pt idx="7423">
                  <c:v>88.078289999999996</c:v>
                </c:pt>
                <c:pt idx="7424">
                  <c:v>88.097679999999997</c:v>
                </c:pt>
                <c:pt idx="7425">
                  <c:v>88.117080000000001</c:v>
                </c:pt>
                <c:pt idx="7426">
                  <c:v>88.136480000000006</c:v>
                </c:pt>
                <c:pt idx="7427">
                  <c:v>88.155889999999999</c:v>
                </c:pt>
                <c:pt idx="7428">
                  <c:v>88.175290000000004</c:v>
                </c:pt>
                <c:pt idx="7429">
                  <c:v>88.194699999999997</c:v>
                </c:pt>
                <c:pt idx="7430">
                  <c:v>88.214119999999994</c:v>
                </c:pt>
                <c:pt idx="7431">
                  <c:v>88.233530000000002</c:v>
                </c:pt>
                <c:pt idx="7432">
                  <c:v>88.252939999999995</c:v>
                </c:pt>
                <c:pt idx="7433">
                  <c:v>88.272360000000006</c:v>
                </c:pt>
                <c:pt idx="7434">
                  <c:v>88.291780000000003</c:v>
                </c:pt>
                <c:pt idx="7435">
                  <c:v>88.311199999999999</c:v>
                </c:pt>
                <c:pt idx="7436">
                  <c:v>88.330629999999999</c:v>
                </c:pt>
                <c:pt idx="7437">
                  <c:v>88.350049999999996</c:v>
                </c:pt>
                <c:pt idx="7438">
                  <c:v>88.369479999999996</c:v>
                </c:pt>
                <c:pt idx="7439">
                  <c:v>88.388919999999999</c:v>
                </c:pt>
                <c:pt idx="7440">
                  <c:v>88.408349999999999</c:v>
                </c:pt>
                <c:pt idx="7441">
                  <c:v>88.427779999999998</c:v>
                </c:pt>
                <c:pt idx="7442">
                  <c:v>88.447220000000002</c:v>
                </c:pt>
                <c:pt idx="7443">
                  <c:v>88.466660000000005</c:v>
                </c:pt>
                <c:pt idx="7444">
                  <c:v>88.486099999999993</c:v>
                </c:pt>
                <c:pt idx="7445">
                  <c:v>88.505539999999996</c:v>
                </c:pt>
                <c:pt idx="7446">
                  <c:v>88.524990000000003</c:v>
                </c:pt>
                <c:pt idx="7447">
                  <c:v>88.544430000000006</c:v>
                </c:pt>
                <c:pt idx="7448">
                  <c:v>88.563879999999997</c:v>
                </c:pt>
                <c:pt idx="7449">
                  <c:v>88.583340000000007</c:v>
                </c:pt>
                <c:pt idx="7450">
                  <c:v>88.602789999999999</c:v>
                </c:pt>
                <c:pt idx="7451">
                  <c:v>88.622249999999994</c:v>
                </c:pt>
                <c:pt idx="7452">
                  <c:v>88.6417</c:v>
                </c:pt>
                <c:pt idx="7453">
                  <c:v>88.661159999999995</c:v>
                </c:pt>
                <c:pt idx="7454">
                  <c:v>88.680629999999994</c:v>
                </c:pt>
                <c:pt idx="7455">
                  <c:v>88.700090000000003</c:v>
                </c:pt>
                <c:pt idx="7456">
                  <c:v>88.719560000000001</c:v>
                </c:pt>
                <c:pt idx="7457">
                  <c:v>88.73903</c:v>
                </c:pt>
                <c:pt idx="7458">
                  <c:v>88.758499999999998</c:v>
                </c:pt>
                <c:pt idx="7459">
                  <c:v>88.777969999999996</c:v>
                </c:pt>
                <c:pt idx="7460">
                  <c:v>88.797449999999998</c:v>
                </c:pt>
                <c:pt idx="7461">
                  <c:v>88.816929999999999</c:v>
                </c:pt>
                <c:pt idx="7462">
                  <c:v>88.836399999999998</c:v>
                </c:pt>
                <c:pt idx="7463">
                  <c:v>88.855890000000002</c:v>
                </c:pt>
                <c:pt idx="7464">
                  <c:v>88.875370000000004</c:v>
                </c:pt>
                <c:pt idx="7465">
                  <c:v>88.894859999999994</c:v>
                </c:pt>
                <c:pt idx="7466">
                  <c:v>88.914339999999996</c:v>
                </c:pt>
                <c:pt idx="7467">
                  <c:v>88.933840000000004</c:v>
                </c:pt>
                <c:pt idx="7468">
                  <c:v>88.953320000000005</c:v>
                </c:pt>
                <c:pt idx="7469">
                  <c:v>88.972819999999999</c:v>
                </c:pt>
                <c:pt idx="7470">
                  <c:v>88.992320000000007</c:v>
                </c:pt>
                <c:pt idx="7471">
                  <c:v>89.01182</c:v>
                </c:pt>
                <c:pt idx="7472">
                  <c:v>89.031319999999994</c:v>
                </c:pt>
                <c:pt idx="7473">
                  <c:v>89.050820000000002</c:v>
                </c:pt>
                <c:pt idx="7474">
                  <c:v>89.070329999999998</c:v>
                </c:pt>
                <c:pt idx="7475">
                  <c:v>89.089839999999995</c:v>
                </c:pt>
                <c:pt idx="7476">
                  <c:v>89.109340000000003</c:v>
                </c:pt>
                <c:pt idx="7477">
                  <c:v>89.12885</c:v>
                </c:pt>
                <c:pt idx="7478">
                  <c:v>89.14837</c:v>
                </c:pt>
                <c:pt idx="7479">
                  <c:v>89.167879999999997</c:v>
                </c:pt>
                <c:pt idx="7480">
                  <c:v>89.187399999999997</c:v>
                </c:pt>
                <c:pt idx="7481">
                  <c:v>89.206919999999997</c:v>
                </c:pt>
                <c:pt idx="7482">
                  <c:v>89.22645</c:v>
                </c:pt>
                <c:pt idx="7483">
                  <c:v>89.24597</c:v>
                </c:pt>
                <c:pt idx="7484">
                  <c:v>89.265500000000003</c:v>
                </c:pt>
                <c:pt idx="7485">
                  <c:v>89.285030000000006</c:v>
                </c:pt>
                <c:pt idx="7486">
                  <c:v>89.304559999999995</c:v>
                </c:pt>
                <c:pt idx="7487">
                  <c:v>89.324089999999998</c:v>
                </c:pt>
                <c:pt idx="7488">
                  <c:v>89.343630000000005</c:v>
                </c:pt>
                <c:pt idx="7489">
                  <c:v>89.363159999999993</c:v>
                </c:pt>
                <c:pt idx="7490">
                  <c:v>89.3827</c:v>
                </c:pt>
                <c:pt idx="7491">
                  <c:v>89.402240000000006</c:v>
                </c:pt>
                <c:pt idx="7492">
                  <c:v>89.421779999999998</c:v>
                </c:pt>
                <c:pt idx="7493">
                  <c:v>89.441329999999994</c:v>
                </c:pt>
                <c:pt idx="7494">
                  <c:v>89.460880000000003</c:v>
                </c:pt>
                <c:pt idx="7495">
                  <c:v>89.480429999999998</c:v>
                </c:pt>
                <c:pt idx="7496">
                  <c:v>89.499979999999994</c:v>
                </c:pt>
                <c:pt idx="7497">
                  <c:v>89.519540000000006</c:v>
                </c:pt>
                <c:pt idx="7498">
                  <c:v>89.539090000000002</c:v>
                </c:pt>
                <c:pt idx="7499">
                  <c:v>89.55865</c:v>
                </c:pt>
                <c:pt idx="7500">
                  <c:v>89.578220000000002</c:v>
                </c:pt>
                <c:pt idx="7501">
                  <c:v>89.59778</c:v>
                </c:pt>
                <c:pt idx="7502">
                  <c:v>89.617339999999999</c:v>
                </c:pt>
                <c:pt idx="7503">
                  <c:v>89.63691</c:v>
                </c:pt>
                <c:pt idx="7504">
                  <c:v>89.656480000000002</c:v>
                </c:pt>
                <c:pt idx="7505">
                  <c:v>89.676050000000004</c:v>
                </c:pt>
                <c:pt idx="7506">
                  <c:v>89.695629999999994</c:v>
                </c:pt>
                <c:pt idx="7507">
                  <c:v>89.715190000000007</c:v>
                </c:pt>
                <c:pt idx="7508">
                  <c:v>89.734780000000001</c:v>
                </c:pt>
                <c:pt idx="7509">
                  <c:v>89.754360000000005</c:v>
                </c:pt>
                <c:pt idx="7510">
                  <c:v>89.773939999999996</c:v>
                </c:pt>
                <c:pt idx="7511">
                  <c:v>89.793530000000004</c:v>
                </c:pt>
                <c:pt idx="7512">
                  <c:v>89.813109999999995</c:v>
                </c:pt>
                <c:pt idx="7513">
                  <c:v>89.832700000000003</c:v>
                </c:pt>
                <c:pt idx="7514">
                  <c:v>89.852289999999996</c:v>
                </c:pt>
                <c:pt idx="7515">
                  <c:v>89.871880000000004</c:v>
                </c:pt>
                <c:pt idx="7516">
                  <c:v>89.891480000000001</c:v>
                </c:pt>
                <c:pt idx="7517">
                  <c:v>89.911069999999995</c:v>
                </c:pt>
                <c:pt idx="7518">
                  <c:v>89.930670000000006</c:v>
                </c:pt>
                <c:pt idx="7519">
                  <c:v>89.950270000000003</c:v>
                </c:pt>
                <c:pt idx="7520">
                  <c:v>89.969880000000003</c:v>
                </c:pt>
                <c:pt idx="7521">
                  <c:v>89.989490000000004</c:v>
                </c:pt>
                <c:pt idx="7522">
                  <c:v>90.00909</c:v>
                </c:pt>
                <c:pt idx="7523">
                  <c:v>90.028700000000001</c:v>
                </c:pt>
                <c:pt idx="7524">
                  <c:v>90.048310000000001</c:v>
                </c:pt>
                <c:pt idx="7525">
                  <c:v>90.067920000000001</c:v>
                </c:pt>
                <c:pt idx="7526">
                  <c:v>90.087540000000004</c:v>
                </c:pt>
                <c:pt idx="7527">
                  <c:v>90.107159999999993</c:v>
                </c:pt>
                <c:pt idx="7528">
                  <c:v>90.12679</c:v>
                </c:pt>
                <c:pt idx="7529">
                  <c:v>90.146410000000003</c:v>
                </c:pt>
                <c:pt idx="7530">
                  <c:v>90.166030000000006</c:v>
                </c:pt>
                <c:pt idx="7531">
                  <c:v>90.185649999999995</c:v>
                </c:pt>
                <c:pt idx="7532">
                  <c:v>90.205280000000002</c:v>
                </c:pt>
                <c:pt idx="7533">
                  <c:v>90.224909999999994</c:v>
                </c:pt>
                <c:pt idx="7534">
                  <c:v>90.244550000000004</c:v>
                </c:pt>
                <c:pt idx="7535">
                  <c:v>90.264179999999996</c:v>
                </c:pt>
                <c:pt idx="7536">
                  <c:v>90.283820000000006</c:v>
                </c:pt>
                <c:pt idx="7537">
                  <c:v>90.303470000000004</c:v>
                </c:pt>
                <c:pt idx="7538">
                  <c:v>90.323099999999997</c:v>
                </c:pt>
                <c:pt idx="7539">
                  <c:v>90.342749999999995</c:v>
                </c:pt>
                <c:pt idx="7540">
                  <c:v>90.362399999999994</c:v>
                </c:pt>
                <c:pt idx="7541">
                  <c:v>90.382040000000003</c:v>
                </c:pt>
                <c:pt idx="7542">
                  <c:v>90.401700000000005</c:v>
                </c:pt>
                <c:pt idx="7543">
                  <c:v>90.421350000000004</c:v>
                </c:pt>
                <c:pt idx="7544">
                  <c:v>90.441000000000003</c:v>
                </c:pt>
                <c:pt idx="7545">
                  <c:v>90.460660000000004</c:v>
                </c:pt>
                <c:pt idx="7546">
                  <c:v>90.480320000000006</c:v>
                </c:pt>
                <c:pt idx="7547">
                  <c:v>90.499979999999994</c:v>
                </c:pt>
                <c:pt idx="7548">
                  <c:v>90.519649999999999</c:v>
                </c:pt>
                <c:pt idx="7549">
                  <c:v>90.53931</c:v>
                </c:pt>
                <c:pt idx="7550">
                  <c:v>90.558980000000005</c:v>
                </c:pt>
                <c:pt idx="7551">
                  <c:v>90.578639999999993</c:v>
                </c:pt>
                <c:pt idx="7552">
                  <c:v>90.598320000000001</c:v>
                </c:pt>
                <c:pt idx="7553">
                  <c:v>90.617990000000006</c:v>
                </c:pt>
                <c:pt idx="7554">
                  <c:v>90.637659999999997</c:v>
                </c:pt>
                <c:pt idx="7555">
                  <c:v>90.657349999999994</c:v>
                </c:pt>
                <c:pt idx="7556">
                  <c:v>90.677019999999999</c:v>
                </c:pt>
                <c:pt idx="7557">
                  <c:v>90.696709999999996</c:v>
                </c:pt>
                <c:pt idx="7558">
                  <c:v>90.716390000000004</c:v>
                </c:pt>
                <c:pt idx="7559">
                  <c:v>90.736080000000001</c:v>
                </c:pt>
                <c:pt idx="7560">
                  <c:v>90.755769999999998</c:v>
                </c:pt>
                <c:pt idx="7561">
                  <c:v>90.775459999999995</c:v>
                </c:pt>
                <c:pt idx="7562">
                  <c:v>90.795150000000007</c:v>
                </c:pt>
                <c:pt idx="7563">
                  <c:v>90.814850000000007</c:v>
                </c:pt>
                <c:pt idx="7564">
                  <c:v>90.834549999999993</c:v>
                </c:pt>
                <c:pt idx="7565">
                  <c:v>90.854249999999993</c:v>
                </c:pt>
                <c:pt idx="7566">
                  <c:v>90.873949999999994</c:v>
                </c:pt>
                <c:pt idx="7567">
                  <c:v>90.893649999999994</c:v>
                </c:pt>
                <c:pt idx="7568">
                  <c:v>90.913359999999997</c:v>
                </c:pt>
                <c:pt idx="7569">
                  <c:v>90.933070000000001</c:v>
                </c:pt>
                <c:pt idx="7570">
                  <c:v>90.952770000000001</c:v>
                </c:pt>
                <c:pt idx="7571">
                  <c:v>90.972489999999993</c:v>
                </c:pt>
                <c:pt idx="7572">
                  <c:v>90.992199999999997</c:v>
                </c:pt>
                <c:pt idx="7573">
                  <c:v>91.011920000000003</c:v>
                </c:pt>
                <c:pt idx="7574">
                  <c:v>91.031639999999996</c:v>
                </c:pt>
                <c:pt idx="7575">
                  <c:v>91.051360000000003</c:v>
                </c:pt>
                <c:pt idx="7576">
                  <c:v>91.071079999999995</c:v>
                </c:pt>
                <c:pt idx="7577">
                  <c:v>91.090810000000005</c:v>
                </c:pt>
                <c:pt idx="7578">
                  <c:v>91.110529999999997</c:v>
                </c:pt>
                <c:pt idx="7579">
                  <c:v>91.130260000000007</c:v>
                </c:pt>
                <c:pt idx="7580">
                  <c:v>91.149990000000003</c:v>
                </c:pt>
                <c:pt idx="7581">
                  <c:v>91.169730000000001</c:v>
                </c:pt>
                <c:pt idx="7582">
                  <c:v>91.18947</c:v>
                </c:pt>
                <c:pt idx="7583">
                  <c:v>91.209209999999999</c:v>
                </c:pt>
                <c:pt idx="7584">
                  <c:v>91.228939999999994</c:v>
                </c:pt>
                <c:pt idx="7585">
                  <c:v>91.248689999999996</c:v>
                </c:pt>
                <c:pt idx="7586">
                  <c:v>91.268429999999995</c:v>
                </c:pt>
                <c:pt idx="7587">
                  <c:v>91.288179999999997</c:v>
                </c:pt>
                <c:pt idx="7588">
                  <c:v>91.307929999999999</c:v>
                </c:pt>
                <c:pt idx="7589">
                  <c:v>91.327669999999998</c:v>
                </c:pt>
                <c:pt idx="7590">
                  <c:v>91.347430000000003</c:v>
                </c:pt>
                <c:pt idx="7591">
                  <c:v>91.367189999999994</c:v>
                </c:pt>
                <c:pt idx="7592">
                  <c:v>91.386939999999996</c:v>
                </c:pt>
                <c:pt idx="7593">
                  <c:v>91.406700000000001</c:v>
                </c:pt>
                <c:pt idx="7594">
                  <c:v>91.426469999999995</c:v>
                </c:pt>
                <c:pt idx="7595">
                  <c:v>91.44623</c:v>
                </c:pt>
                <c:pt idx="7596">
                  <c:v>91.465999999999994</c:v>
                </c:pt>
                <c:pt idx="7597">
                  <c:v>91.485759999999999</c:v>
                </c:pt>
                <c:pt idx="7598">
                  <c:v>91.505529999999993</c:v>
                </c:pt>
                <c:pt idx="7599">
                  <c:v>91.525310000000005</c:v>
                </c:pt>
                <c:pt idx="7600">
                  <c:v>91.545079999999999</c:v>
                </c:pt>
                <c:pt idx="7601">
                  <c:v>91.564859999999996</c:v>
                </c:pt>
                <c:pt idx="7602">
                  <c:v>91.584630000000004</c:v>
                </c:pt>
                <c:pt idx="7603">
                  <c:v>91.604420000000005</c:v>
                </c:pt>
                <c:pt idx="7604">
                  <c:v>91.624200000000002</c:v>
                </c:pt>
                <c:pt idx="7605">
                  <c:v>91.643979999999999</c:v>
                </c:pt>
                <c:pt idx="7606">
                  <c:v>91.66377</c:v>
                </c:pt>
                <c:pt idx="7607">
                  <c:v>91.68356</c:v>
                </c:pt>
                <c:pt idx="7608">
                  <c:v>91.70335</c:v>
                </c:pt>
                <c:pt idx="7609">
                  <c:v>91.723140000000001</c:v>
                </c:pt>
                <c:pt idx="7610">
                  <c:v>91.742940000000004</c:v>
                </c:pt>
                <c:pt idx="7611">
                  <c:v>91.762739999999994</c:v>
                </c:pt>
                <c:pt idx="7612">
                  <c:v>91.782539999999997</c:v>
                </c:pt>
                <c:pt idx="7613">
                  <c:v>91.802340000000001</c:v>
                </c:pt>
                <c:pt idx="7614">
                  <c:v>91.822140000000005</c:v>
                </c:pt>
                <c:pt idx="7615">
                  <c:v>91.841949999999997</c:v>
                </c:pt>
                <c:pt idx="7616">
                  <c:v>91.861760000000004</c:v>
                </c:pt>
                <c:pt idx="7617">
                  <c:v>91.881569999999996</c:v>
                </c:pt>
                <c:pt idx="7618">
                  <c:v>91.901380000000003</c:v>
                </c:pt>
                <c:pt idx="7619">
                  <c:v>91.921199999999999</c:v>
                </c:pt>
                <c:pt idx="7620">
                  <c:v>91.941019999999995</c:v>
                </c:pt>
                <c:pt idx="7621">
                  <c:v>91.960840000000005</c:v>
                </c:pt>
                <c:pt idx="7622">
                  <c:v>91.98066</c:v>
                </c:pt>
                <c:pt idx="7623">
                  <c:v>92.000479999999996</c:v>
                </c:pt>
                <c:pt idx="7624">
                  <c:v>92.020300000000006</c:v>
                </c:pt>
                <c:pt idx="7625">
                  <c:v>92.040130000000005</c:v>
                </c:pt>
                <c:pt idx="7626">
                  <c:v>92.059960000000004</c:v>
                </c:pt>
                <c:pt idx="7627">
                  <c:v>92.079800000000006</c:v>
                </c:pt>
                <c:pt idx="7628">
                  <c:v>92.099630000000005</c:v>
                </c:pt>
                <c:pt idx="7629">
                  <c:v>92.119470000000007</c:v>
                </c:pt>
                <c:pt idx="7630">
                  <c:v>92.139309999999995</c:v>
                </c:pt>
                <c:pt idx="7631">
                  <c:v>92.159139999999994</c:v>
                </c:pt>
                <c:pt idx="7632">
                  <c:v>92.178989999999999</c:v>
                </c:pt>
                <c:pt idx="7633">
                  <c:v>92.198830000000001</c:v>
                </c:pt>
                <c:pt idx="7634">
                  <c:v>92.218680000000006</c:v>
                </c:pt>
                <c:pt idx="7635">
                  <c:v>92.238529999999997</c:v>
                </c:pt>
                <c:pt idx="7636">
                  <c:v>92.258380000000002</c:v>
                </c:pt>
                <c:pt idx="7637">
                  <c:v>92.278239999999997</c:v>
                </c:pt>
                <c:pt idx="7638">
                  <c:v>92.298090000000002</c:v>
                </c:pt>
                <c:pt idx="7639">
                  <c:v>92.317949999999996</c:v>
                </c:pt>
                <c:pt idx="7640">
                  <c:v>92.337810000000005</c:v>
                </c:pt>
                <c:pt idx="7641">
                  <c:v>92.357669999999999</c:v>
                </c:pt>
                <c:pt idx="7642">
                  <c:v>92.377529999999993</c:v>
                </c:pt>
                <c:pt idx="7643">
                  <c:v>92.397400000000005</c:v>
                </c:pt>
                <c:pt idx="7644">
                  <c:v>92.417270000000002</c:v>
                </c:pt>
                <c:pt idx="7645">
                  <c:v>92.437129999999996</c:v>
                </c:pt>
                <c:pt idx="7646">
                  <c:v>92.457009999999997</c:v>
                </c:pt>
                <c:pt idx="7647">
                  <c:v>92.476879999999994</c:v>
                </c:pt>
                <c:pt idx="7648">
                  <c:v>92.496769999999998</c:v>
                </c:pt>
                <c:pt idx="7649">
                  <c:v>92.516639999999995</c:v>
                </c:pt>
                <c:pt idx="7650">
                  <c:v>92.536519999999996</c:v>
                </c:pt>
                <c:pt idx="7651">
                  <c:v>92.556399999999996</c:v>
                </c:pt>
                <c:pt idx="7652">
                  <c:v>92.57629</c:v>
                </c:pt>
                <c:pt idx="7653">
                  <c:v>92.596180000000004</c:v>
                </c:pt>
                <c:pt idx="7654">
                  <c:v>92.616069999999993</c:v>
                </c:pt>
                <c:pt idx="7655">
                  <c:v>92.635959999999997</c:v>
                </c:pt>
                <c:pt idx="7656">
                  <c:v>92.655850000000001</c:v>
                </c:pt>
                <c:pt idx="7657">
                  <c:v>92.675749999999994</c:v>
                </c:pt>
                <c:pt idx="7658">
                  <c:v>92.695650000000001</c:v>
                </c:pt>
                <c:pt idx="7659">
                  <c:v>92.715549999999993</c:v>
                </c:pt>
                <c:pt idx="7660">
                  <c:v>92.73545</c:v>
                </c:pt>
                <c:pt idx="7661">
                  <c:v>92.755359999999996</c:v>
                </c:pt>
                <c:pt idx="7662">
                  <c:v>92.775260000000003</c:v>
                </c:pt>
                <c:pt idx="7663">
                  <c:v>92.795169999999999</c:v>
                </c:pt>
                <c:pt idx="7664">
                  <c:v>92.815089999999998</c:v>
                </c:pt>
                <c:pt idx="7665">
                  <c:v>92.834999999999994</c:v>
                </c:pt>
                <c:pt idx="7666">
                  <c:v>92.854910000000004</c:v>
                </c:pt>
                <c:pt idx="7667">
                  <c:v>92.874830000000003</c:v>
                </c:pt>
                <c:pt idx="7668">
                  <c:v>92.894739999999999</c:v>
                </c:pt>
                <c:pt idx="7669">
                  <c:v>92.914670000000001</c:v>
                </c:pt>
                <c:pt idx="7670">
                  <c:v>92.93459</c:v>
                </c:pt>
                <c:pt idx="7671">
                  <c:v>92.954520000000002</c:v>
                </c:pt>
                <c:pt idx="7672">
                  <c:v>92.974450000000004</c:v>
                </c:pt>
                <c:pt idx="7673">
                  <c:v>92.994380000000007</c:v>
                </c:pt>
                <c:pt idx="7674">
                  <c:v>93.014309999999995</c:v>
                </c:pt>
                <c:pt idx="7675">
                  <c:v>93.03425</c:v>
                </c:pt>
                <c:pt idx="7676">
                  <c:v>93.054180000000002</c:v>
                </c:pt>
                <c:pt idx="7677">
                  <c:v>93.074119999999994</c:v>
                </c:pt>
                <c:pt idx="7678">
                  <c:v>93.094059999999999</c:v>
                </c:pt>
                <c:pt idx="7679">
                  <c:v>93.114009999999993</c:v>
                </c:pt>
                <c:pt idx="7680">
                  <c:v>93.133949999999999</c:v>
                </c:pt>
                <c:pt idx="7681">
                  <c:v>93.153899999999993</c:v>
                </c:pt>
                <c:pt idx="7682">
                  <c:v>93.173850000000002</c:v>
                </c:pt>
                <c:pt idx="7683">
                  <c:v>93.193799999999996</c:v>
                </c:pt>
                <c:pt idx="7684">
                  <c:v>93.213750000000005</c:v>
                </c:pt>
                <c:pt idx="7685">
                  <c:v>93.233710000000002</c:v>
                </c:pt>
                <c:pt idx="7686">
                  <c:v>93.25367</c:v>
                </c:pt>
                <c:pt idx="7687">
                  <c:v>93.273629999999997</c:v>
                </c:pt>
                <c:pt idx="7688">
                  <c:v>93.293589999999995</c:v>
                </c:pt>
                <c:pt idx="7689">
                  <c:v>93.313550000000006</c:v>
                </c:pt>
                <c:pt idx="7690">
                  <c:v>93.333519999999993</c:v>
                </c:pt>
                <c:pt idx="7691">
                  <c:v>93.353489999999994</c:v>
                </c:pt>
                <c:pt idx="7692">
                  <c:v>93.373459999999994</c:v>
                </c:pt>
                <c:pt idx="7693">
                  <c:v>93.393429999999995</c:v>
                </c:pt>
                <c:pt idx="7694">
                  <c:v>93.413409999999999</c:v>
                </c:pt>
                <c:pt idx="7695">
                  <c:v>93.433390000000003</c:v>
                </c:pt>
                <c:pt idx="7696">
                  <c:v>93.453360000000004</c:v>
                </c:pt>
                <c:pt idx="7697">
                  <c:v>93.473349999999996</c:v>
                </c:pt>
                <c:pt idx="7698">
                  <c:v>93.49333</c:v>
                </c:pt>
                <c:pt idx="7699">
                  <c:v>93.513310000000004</c:v>
                </c:pt>
                <c:pt idx="7700">
                  <c:v>93.533299999999997</c:v>
                </c:pt>
                <c:pt idx="7701">
                  <c:v>93.553290000000004</c:v>
                </c:pt>
                <c:pt idx="7702">
                  <c:v>93.57329</c:v>
                </c:pt>
                <c:pt idx="7703">
                  <c:v>93.593279999999993</c:v>
                </c:pt>
                <c:pt idx="7704">
                  <c:v>93.613280000000003</c:v>
                </c:pt>
                <c:pt idx="7705">
                  <c:v>93.633279999999999</c:v>
                </c:pt>
                <c:pt idx="7706">
                  <c:v>93.653270000000006</c:v>
                </c:pt>
                <c:pt idx="7707">
                  <c:v>93.673280000000005</c:v>
                </c:pt>
                <c:pt idx="7708">
                  <c:v>93.693280000000001</c:v>
                </c:pt>
                <c:pt idx="7709">
                  <c:v>93.713290000000001</c:v>
                </c:pt>
                <c:pt idx="7710">
                  <c:v>93.7333</c:v>
                </c:pt>
                <c:pt idx="7711">
                  <c:v>93.753309999999999</c:v>
                </c:pt>
                <c:pt idx="7712">
                  <c:v>93.773319999999998</c:v>
                </c:pt>
                <c:pt idx="7713">
                  <c:v>93.793340000000001</c:v>
                </c:pt>
                <c:pt idx="7714">
                  <c:v>93.813360000000003</c:v>
                </c:pt>
                <c:pt idx="7715">
                  <c:v>93.833380000000005</c:v>
                </c:pt>
                <c:pt idx="7716">
                  <c:v>93.853399999999993</c:v>
                </c:pt>
                <c:pt idx="7717">
                  <c:v>93.873429999999999</c:v>
                </c:pt>
                <c:pt idx="7718">
                  <c:v>93.893460000000005</c:v>
                </c:pt>
                <c:pt idx="7719">
                  <c:v>93.913480000000007</c:v>
                </c:pt>
                <c:pt idx="7720">
                  <c:v>93.933509999999998</c:v>
                </c:pt>
                <c:pt idx="7721">
                  <c:v>93.953540000000004</c:v>
                </c:pt>
                <c:pt idx="7722">
                  <c:v>93.973579999999998</c:v>
                </c:pt>
                <c:pt idx="7723">
                  <c:v>93.993610000000004</c:v>
                </c:pt>
                <c:pt idx="7724">
                  <c:v>94.013660000000002</c:v>
                </c:pt>
                <c:pt idx="7725">
                  <c:v>94.033699999999996</c:v>
                </c:pt>
                <c:pt idx="7726">
                  <c:v>94.053740000000005</c:v>
                </c:pt>
                <c:pt idx="7727">
                  <c:v>94.073779999999999</c:v>
                </c:pt>
                <c:pt idx="7728">
                  <c:v>94.093829999999997</c:v>
                </c:pt>
                <c:pt idx="7729">
                  <c:v>94.113879999999995</c:v>
                </c:pt>
                <c:pt idx="7730">
                  <c:v>94.133930000000007</c:v>
                </c:pt>
                <c:pt idx="7731">
                  <c:v>94.153989999999993</c:v>
                </c:pt>
                <c:pt idx="7732">
                  <c:v>94.174049999999994</c:v>
                </c:pt>
                <c:pt idx="7733">
                  <c:v>94.194109999999995</c:v>
                </c:pt>
                <c:pt idx="7734">
                  <c:v>94.214160000000007</c:v>
                </c:pt>
                <c:pt idx="7735">
                  <c:v>94.234229999999997</c:v>
                </c:pt>
                <c:pt idx="7736">
                  <c:v>94.254300000000001</c:v>
                </c:pt>
                <c:pt idx="7737">
                  <c:v>94.274360000000001</c:v>
                </c:pt>
                <c:pt idx="7738">
                  <c:v>94.294430000000006</c:v>
                </c:pt>
                <c:pt idx="7739">
                  <c:v>94.314499999999995</c:v>
                </c:pt>
                <c:pt idx="7740">
                  <c:v>94.334569999999999</c:v>
                </c:pt>
                <c:pt idx="7741">
                  <c:v>94.354650000000007</c:v>
                </c:pt>
                <c:pt idx="7742">
                  <c:v>94.37473</c:v>
                </c:pt>
                <c:pt idx="7743">
                  <c:v>94.394810000000007</c:v>
                </c:pt>
                <c:pt idx="7744">
                  <c:v>94.41489</c:v>
                </c:pt>
                <c:pt idx="7745">
                  <c:v>94.434970000000007</c:v>
                </c:pt>
                <c:pt idx="7746">
                  <c:v>94.455060000000003</c:v>
                </c:pt>
                <c:pt idx="7747">
                  <c:v>94.475149999999999</c:v>
                </c:pt>
                <c:pt idx="7748">
                  <c:v>94.495239999999995</c:v>
                </c:pt>
                <c:pt idx="7749">
                  <c:v>94.515339999999995</c:v>
                </c:pt>
                <c:pt idx="7750">
                  <c:v>94.535420000000002</c:v>
                </c:pt>
                <c:pt idx="7751">
                  <c:v>94.555530000000005</c:v>
                </c:pt>
                <c:pt idx="7752">
                  <c:v>94.575620000000001</c:v>
                </c:pt>
                <c:pt idx="7753">
                  <c:v>94.595730000000003</c:v>
                </c:pt>
                <c:pt idx="7754">
                  <c:v>94.615830000000003</c:v>
                </c:pt>
                <c:pt idx="7755">
                  <c:v>94.635930000000002</c:v>
                </c:pt>
                <c:pt idx="7756">
                  <c:v>94.656040000000004</c:v>
                </c:pt>
                <c:pt idx="7757">
                  <c:v>94.676150000000007</c:v>
                </c:pt>
                <c:pt idx="7758">
                  <c:v>94.696259999999995</c:v>
                </c:pt>
                <c:pt idx="7759">
                  <c:v>94.716380000000001</c:v>
                </c:pt>
                <c:pt idx="7760">
                  <c:v>94.736490000000003</c:v>
                </c:pt>
                <c:pt idx="7761">
                  <c:v>94.756609999999995</c:v>
                </c:pt>
                <c:pt idx="7762">
                  <c:v>94.776730000000001</c:v>
                </c:pt>
                <c:pt idx="7763">
                  <c:v>94.796850000000006</c:v>
                </c:pt>
                <c:pt idx="7764">
                  <c:v>94.816980000000001</c:v>
                </c:pt>
                <c:pt idx="7765">
                  <c:v>94.837100000000007</c:v>
                </c:pt>
                <c:pt idx="7766">
                  <c:v>94.857230000000001</c:v>
                </c:pt>
                <c:pt idx="7767">
                  <c:v>94.877369999999999</c:v>
                </c:pt>
                <c:pt idx="7768">
                  <c:v>94.897499999999994</c:v>
                </c:pt>
                <c:pt idx="7769">
                  <c:v>94.917630000000003</c:v>
                </c:pt>
                <c:pt idx="7770">
                  <c:v>94.93777</c:v>
                </c:pt>
                <c:pt idx="7771">
                  <c:v>94.957909999999998</c:v>
                </c:pt>
                <c:pt idx="7772">
                  <c:v>94.978049999999996</c:v>
                </c:pt>
                <c:pt idx="7773">
                  <c:v>94.998199999999997</c:v>
                </c:pt>
                <c:pt idx="7774">
                  <c:v>95.018339999999995</c:v>
                </c:pt>
                <c:pt idx="7775">
                  <c:v>95.038489999999996</c:v>
                </c:pt>
                <c:pt idx="7776">
                  <c:v>95.058639999999997</c:v>
                </c:pt>
                <c:pt idx="7777">
                  <c:v>95.078800000000001</c:v>
                </c:pt>
                <c:pt idx="7778">
                  <c:v>95.098950000000002</c:v>
                </c:pt>
                <c:pt idx="7779">
                  <c:v>95.119100000000003</c:v>
                </c:pt>
                <c:pt idx="7780">
                  <c:v>95.139269999999996</c:v>
                </c:pt>
                <c:pt idx="7781">
                  <c:v>95.159419999999997</c:v>
                </c:pt>
                <c:pt idx="7782">
                  <c:v>95.179590000000005</c:v>
                </c:pt>
                <c:pt idx="7783">
                  <c:v>95.199749999999995</c:v>
                </c:pt>
                <c:pt idx="7784">
                  <c:v>95.219920000000002</c:v>
                </c:pt>
                <c:pt idx="7785">
                  <c:v>95.240089999999995</c:v>
                </c:pt>
                <c:pt idx="7786">
                  <c:v>95.260260000000002</c:v>
                </c:pt>
                <c:pt idx="7787">
                  <c:v>95.280429999999996</c:v>
                </c:pt>
                <c:pt idx="7788">
                  <c:v>95.300610000000006</c:v>
                </c:pt>
                <c:pt idx="7789">
                  <c:v>95.320790000000002</c:v>
                </c:pt>
                <c:pt idx="7790">
                  <c:v>95.340969999999999</c:v>
                </c:pt>
                <c:pt idx="7791">
                  <c:v>95.361149999999995</c:v>
                </c:pt>
                <c:pt idx="7792">
                  <c:v>95.381339999999994</c:v>
                </c:pt>
                <c:pt idx="7793">
                  <c:v>95.401520000000005</c:v>
                </c:pt>
                <c:pt idx="7794">
                  <c:v>95.421710000000004</c:v>
                </c:pt>
                <c:pt idx="7795">
                  <c:v>95.441900000000004</c:v>
                </c:pt>
                <c:pt idx="7796">
                  <c:v>95.462100000000007</c:v>
                </c:pt>
                <c:pt idx="7797">
                  <c:v>95.482290000000006</c:v>
                </c:pt>
                <c:pt idx="7798">
                  <c:v>95.502489999999995</c:v>
                </c:pt>
                <c:pt idx="7799">
                  <c:v>95.522689999999997</c:v>
                </c:pt>
                <c:pt idx="7800">
                  <c:v>95.54289</c:v>
                </c:pt>
                <c:pt idx="7801">
                  <c:v>95.563100000000006</c:v>
                </c:pt>
                <c:pt idx="7802">
                  <c:v>95.583299999999994</c:v>
                </c:pt>
                <c:pt idx="7803">
                  <c:v>95.60351</c:v>
                </c:pt>
                <c:pt idx="7804">
                  <c:v>95.623720000000006</c:v>
                </c:pt>
                <c:pt idx="7805">
                  <c:v>95.643929999999997</c:v>
                </c:pt>
                <c:pt idx="7806">
                  <c:v>95.664150000000006</c:v>
                </c:pt>
                <c:pt idx="7807">
                  <c:v>95.684359999999998</c:v>
                </c:pt>
                <c:pt idx="7808">
                  <c:v>95.704580000000007</c:v>
                </c:pt>
                <c:pt idx="7809">
                  <c:v>95.724800000000002</c:v>
                </c:pt>
                <c:pt idx="7810">
                  <c:v>95.74503</c:v>
                </c:pt>
                <c:pt idx="7811">
                  <c:v>95.765249999999995</c:v>
                </c:pt>
                <c:pt idx="7812">
                  <c:v>95.785480000000007</c:v>
                </c:pt>
                <c:pt idx="7813">
                  <c:v>95.805700000000002</c:v>
                </c:pt>
                <c:pt idx="7814">
                  <c:v>95.825940000000003</c:v>
                </c:pt>
                <c:pt idx="7815">
                  <c:v>95.846170000000001</c:v>
                </c:pt>
                <c:pt idx="7816">
                  <c:v>95.866399999999999</c:v>
                </c:pt>
                <c:pt idx="7817">
                  <c:v>95.88664</c:v>
                </c:pt>
                <c:pt idx="7818">
                  <c:v>95.906880000000001</c:v>
                </c:pt>
                <c:pt idx="7819">
                  <c:v>95.927120000000002</c:v>
                </c:pt>
                <c:pt idx="7820">
                  <c:v>95.947370000000006</c:v>
                </c:pt>
                <c:pt idx="7821">
                  <c:v>95.967609999999993</c:v>
                </c:pt>
                <c:pt idx="7822">
                  <c:v>95.987859999999998</c:v>
                </c:pt>
                <c:pt idx="7823">
                  <c:v>96.008120000000005</c:v>
                </c:pt>
                <c:pt idx="7824">
                  <c:v>96.028369999999995</c:v>
                </c:pt>
                <c:pt idx="7825">
                  <c:v>96.04862</c:v>
                </c:pt>
                <c:pt idx="7826">
                  <c:v>96.068879999999993</c:v>
                </c:pt>
                <c:pt idx="7827">
                  <c:v>96.08914</c:v>
                </c:pt>
                <c:pt idx="7828">
                  <c:v>96.109399999999994</c:v>
                </c:pt>
                <c:pt idx="7829">
                  <c:v>96.129660000000001</c:v>
                </c:pt>
                <c:pt idx="7830">
                  <c:v>96.149929999999998</c:v>
                </c:pt>
                <c:pt idx="7831">
                  <c:v>96.170199999999994</c:v>
                </c:pt>
                <c:pt idx="7832">
                  <c:v>96.190470000000005</c:v>
                </c:pt>
                <c:pt idx="7833">
                  <c:v>96.210740000000001</c:v>
                </c:pt>
                <c:pt idx="7834">
                  <c:v>96.231009999999998</c:v>
                </c:pt>
                <c:pt idx="7835">
                  <c:v>96.251289999999997</c:v>
                </c:pt>
                <c:pt idx="7836">
                  <c:v>96.271569999999997</c:v>
                </c:pt>
                <c:pt idx="7837">
                  <c:v>96.291849999999997</c:v>
                </c:pt>
                <c:pt idx="7838">
                  <c:v>96.312129999999996</c:v>
                </c:pt>
                <c:pt idx="7839">
                  <c:v>96.332419999999999</c:v>
                </c:pt>
                <c:pt idx="7840">
                  <c:v>96.352710000000002</c:v>
                </c:pt>
                <c:pt idx="7841">
                  <c:v>96.372990000000001</c:v>
                </c:pt>
                <c:pt idx="7842">
                  <c:v>96.393289999999993</c:v>
                </c:pt>
                <c:pt idx="7843">
                  <c:v>96.413570000000007</c:v>
                </c:pt>
                <c:pt idx="7844">
                  <c:v>96.433880000000002</c:v>
                </c:pt>
                <c:pt idx="7845">
                  <c:v>96.454170000000005</c:v>
                </c:pt>
                <c:pt idx="7846">
                  <c:v>96.474469999999997</c:v>
                </c:pt>
                <c:pt idx="7847">
                  <c:v>96.494770000000003</c:v>
                </c:pt>
                <c:pt idx="7848">
                  <c:v>96.515079999999998</c:v>
                </c:pt>
                <c:pt idx="7849">
                  <c:v>96.535390000000007</c:v>
                </c:pt>
                <c:pt idx="7850">
                  <c:v>96.555689999999998</c:v>
                </c:pt>
                <c:pt idx="7851">
                  <c:v>96.575999999999993</c:v>
                </c:pt>
                <c:pt idx="7852">
                  <c:v>96.596310000000003</c:v>
                </c:pt>
                <c:pt idx="7853">
                  <c:v>96.616630000000001</c:v>
                </c:pt>
                <c:pt idx="7854">
                  <c:v>96.636949999999999</c:v>
                </c:pt>
                <c:pt idx="7855">
                  <c:v>96.657259999999994</c:v>
                </c:pt>
                <c:pt idx="7856">
                  <c:v>96.677589999999995</c:v>
                </c:pt>
                <c:pt idx="7857">
                  <c:v>96.697909999999993</c:v>
                </c:pt>
                <c:pt idx="7858">
                  <c:v>96.718239999999994</c:v>
                </c:pt>
                <c:pt idx="7859">
                  <c:v>96.738560000000007</c:v>
                </c:pt>
                <c:pt idx="7860">
                  <c:v>96.758899999999997</c:v>
                </c:pt>
                <c:pt idx="7861">
                  <c:v>96.779219999999995</c:v>
                </c:pt>
                <c:pt idx="7862">
                  <c:v>96.79956</c:v>
                </c:pt>
                <c:pt idx="7863">
                  <c:v>96.819890000000001</c:v>
                </c:pt>
                <c:pt idx="7864">
                  <c:v>96.840230000000005</c:v>
                </c:pt>
                <c:pt idx="7865">
                  <c:v>96.860569999999996</c:v>
                </c:pt>
                <c:pt idx="7866">
                  <c:v>96.88091</c:v>
                </c:pt>
                <c:pt idx="7867">
                  <c:v>96.901259999999994</c:v>
                </c:pt>
                <c:pt idx="7868">
                  <c:v>96.921610000000001</c:v>
                </c:pt>
                <c:pt idx="7869">
                  <c:v>96.941959999999995</c:v>
                </c:pt>
                <c:pt idx="7870">
                  <c:v>96.962310000000002</c:v>
                </c:pt>
                <c:pt idx="7871">
                  <c:v>96.982659999999996</c:v>
                </c:pt>
                <c:pt idx="7872">
                  <c:v>97.003010000000003</c:v>
                </c:pt>
                <c:pt idx="7873">
                  <c:v>97.023380000000003</c:v>
                </c:pt>
                <c:pt idx="7874">
                  <c:v>97.043729999999996</c:v>
                </c:pt>
                <c:pt idx="7875">
                  <c:v>97.064089999999993</c:v>
                </c:pt>
                <c:pt idx="7876">
                  <c:v>97.084460000000007</c:v>
                </c:pt>
                <c:pt idx="7877">
                  <c:v>97.104830000000007</c:v>
                </c:pt>
                <c:pt idx="7878">
                  <c:v>97.125190000000003</c:v>
                </c:pt>
                <c:pt idx="7879">
                  <c:v>97.145560000000003</c:v>
                </c:pt>
                <c:pt idx="7880">
                  <c:v>97.165940000000006</c:v>
                </c:pt>
                <c:pt idx="7881">
                  <c:v>97.186310000000006</c:v>
                </c:pt>
                <c:pt idx="7882">
                  <c:v>97.206689999999995</c:v>
                </c:pt>
                <c:pt idx="7883">
                  <c:v>97.227069999999998</c:v>
                </c:pt>
                <c:pt idx="7884">
                  <c:v>97.247439999999997</c:v>
                </c:pt>
                <c:pt idx="7885">
                  <c:v>97.267830000000004</c:v>
                </c:pt>
                <c:pt idx="7886">
                  <c:v>97.288219999999995</c:v>
                </c:pt>
                <c:pt idx="7887">
                  <c:v>97.308599999999998</c:v>
                </c:pt>
                <c:pt idx="7888">
                  <c:v>97.328990000000005</c:v>
                </c:pt>
                <c:pt idx="7889">
                  <c:v>97.349379999999996</c:v>
                </c:pt>
                <c:pt idx="7890">
                  <c:v>97.369770000000003</c:v>
                </c:pt>
                <c:pt idx="7891">
                  <c:v>97.390169999999998</c:v>
                </c:pt>
                <c:pt idx="7892">
                  <c:v>97.410570000000007</c:v>
                </c:pt>
                <c:pt idx="7893">
                  <c:v>97.430970000000002</c:v>
                </c:pt>
                <c:pt idx="7894">
                  <c:v>97.45138</c:v>
                </c:pt>
                <c:pt idx="7895">
                  <c:v>97.471779999999995</c:v>
                </c:pt>
                <c:pt idx="7896">
                  <c:v>97.492189999999994</c:v>
                </c:pt>
                <c:pt idx="7897">
                  <c:v>97.512600000000006</c:v>
                </c:pt>
                <c:pt idx="7898">
                  <c:v>97.533000000000001</c:v>
                </c:pt>
                <c:pt idx="7899">
                  <c:v>97.553420000000003</c:v>
                </c:pt>
                <c:pt idx="7900">
                  <c:v>97.573830000000001</c:v>
                </c:pt>
                <c:pt idx="7901">
                  <c:v>97.594250000000002</c:v>
                </c:pt>
                <c:pt idx="7902">
                  <c:v>97.614670000000004</c:v>
                </c:pt>
                <c:pt idx="7903">
                  <c:v>97.635090000000005</c:v>
                </c:pt>
                <c:pt idx="7904">
                  <c:v>97.655519999999996</c:v>
                </c:pt>
                <c:pt idx="7905">
                  <c:v>97.675939999999997</c:v>
                </c:pt>
                <c:pt idx="7906">
                  <c:v>97.696370000000002</c:v>
                </c:pt>
                <c:pt idx="7907">
                  <c:v>97.716800000000006</c:v>
                </c:pt>
                <c:pt idx="7908">
                  <c:v>97.737229999999997</c:v>
                </c:pt>
                <c:pt idx="7909">
                  <c:v>97.757670000000005</c:v>
                </c:pt>
                <c:pt idx="7910">
                  <c:v>97.778099999999995</c:v>
                </c:pt>
                <c:pt idx="7911">
                  <c:v>97.798540000000003</c:v>
                </c:pt>
                <c:pt idx="7912">
                  <c:v>97.818979999999996</c:v>
                </c:pt>
                <c:pt idx="7913">
                  <c:v>97.839420000000004</c:v>
                </c:pt>
                <c:pt idx="7914">
                  <c:v>97.859870000000001</c:v>
                </c:pt>
                <c:pt idx="7915">
                  <c:v>97.880319999999998</c:v>
                </c:pt>
                <c:pt idx="7916">
                  <c:v>97.900760000000005</c:v>
                </c:pt>
                <c:pt idx="7917">
                  <c:v>97.921220000000005</c:v>
                </c:pt>
                <c:pt idx="7918">
                  <c:v>97.941670000000002</c:v>
                </c:pt>
                <c:pt idx="7919">
                  <c:v>97.962130000000002</c:v>
                </c:pt>
                <c:pt idx="7920">
                  <c:v>97.982579999999999</c:v>
                </c:pt>
                <c:pt idx="7921">
                  <c:v>98.003039999999999</c:v>
                </c:pt>
                <c:pt idx="7922">
                  <c:v>98.023510000000002</c:v>
                </c:pt>
                <c:pt idx="7923">
                  <c:v>98.043970000000002</c:v>
                </c:pt>
                <c:pt idx="7924">
                  <c:v>98.064440000000005</c:v>
                </c:pt>
                <c:pt idx="7925">
                  <c:v>98.084909999999994</c:v>
                </c:pt>
                <c:pt idx="7926">
                  <c:v>98.105379999999997</c:v>
                </c:pt>
                <c:pt idx="7927">
                  <c:v>98.12585</c:v>
                </c:pt>
                <c:pt idx="7928">
                  <c:v>98.146320000000003</c:v>
                </c:pt>
                <c:pt idx="7929">
                  <c:v>98.166799999999995</c:v>
                </c:pt>
                <c:pt idx="7930">
                  <c:v>98.187280000000001</c:v>
                </c:pt>
                <c:pt idx="7931">
                  <c:v>98.207759999999993</c:v>
                </c:pt>
                <c:pt idx="7932">
                  <c:v>98.228250000000003</c:v>
                </c:pt>
                <c:pt idx="7933">
                  <c:v>98.248729999999995</c:v>
                </c:pt>
                <c:pt idx="7934">
                  <c:v>98.269220000000004</c:v>
                </c:pt>
                <c:pt idx="7935">
                  <c:v>98.289709999999999</c:v>
                </c:pt>
                <c:pt idx="7936">
                  <c:v>98.310199999999995</c:v>
                </c:pt>
                <c:pt idx="7937">
                  <c:v>98.330699999999993</c:v>
                </c:pt>
                <c:pt idx="7938">
                  <c:v>98.351190000000003</c:v>
                </c:pt>
                <c:pt idx="7939">
                  <c:v>98.371690000000001</c:v>
                </c:pt>
                <c:pt idx="7940">
                  <c:v>98.392189999999999</c:v>
                </c:pt>
                <c:pt idx="7941">
                  <c:v>98.412700000000001</c:v>
                </c:pt>
                <c:pt idx="7942">
                  <c:v>98.433199999999999</c:v>
                </c:pt>
                <c:pt idx="7943">
                  <c:v>98.453699999999998</c:v>
                </c:pt>
                <c:pt idx="7944">
                  <c:v>98.474209999999999</c:v>
                </c:pt>
                <c:pt idx="7945">
                  <c:v>98.494730000000004</c:v>
                </c:pt>
                <c:pt idx="7946">
                  <c:v>98.515240000000006</c:v>
                </c:pt>
                <c:pt idx="7947">
                  <c:v>98.535759999999996</c:v>
                </c:pt>
                <c:pt idx="7948">
                  <c:v>98.556269999999998</c:v>
                </c:pt>
                <c:pt idx="7949">
                  <c:v>98.576790000000003</c:v>
                </c:pt>
                <c:pt idx="7950">
                  <c:v>98.597309999999993</c:v>
                </c:pt>
                <c:pt idx="7951">
                  <c:v>98.617840000000001</c:v>
                </c:pt>
                <c:pt idx="7952">
                  <c:v>98.638369999999995</c:v>
                </c:pt>
                <c:pt idx="7953">
                  <c:v>98.658900000000003</c:v>
                </c:pt>
                <c:pt idx="7954">
                  <c:v>98.679419999999993</c:v>
                </c:pt>
                <c:pt idx="7955">
                  <c:v>98.699960000000004</c:v>
                </c:pt>
                <c:pt idx="7956">
                  <c:v>98.720489999999998</c:v>
                </c:pt>
                <c:pt idx="7957">
                  <c:v>98.741029999999995</c:v>
                </c:pt>
                <c:pt idx="7958">
                  <c:v>98.761570000000006</c:v>
                </c:pt>
                <c:pt idx="7959">
                  <c:v>98.782110000000003</c:v>
                </c:pt>
                <c:pt idx="7960">
                  <c:v>98.80265</c:v>
                </c:pt>
                <c:pt idx="7961">
                  <c:v>98.8232</c:v>
                </c:pt>
                <c:pt idx="7962">
                  <c:v>98.843739999999997</c:v>
                </c:pt>
                <c:pt idx="7963">
                  <c:v>98.8643</c:v>
                </c:pt>
                <c:pt idx="7964">
                  <c:v>98.88485</c:v>
                </c:pt>
                <c:pt idx="7965">
                  <c:v>98.9054</c:v>
                </c:pt>
                <c:pt idx="7966">
                  <c:v>98.925960000000003</c:v>
                </c:pt>
                <c:pt idx="7967">
                  <c:v>98.946520000000007</c:v>
                </c:pt>
                <c:pt idx="7968">
                  <c:v>98.967079999999996</c:v>
                </c:pt>
                <c:pt idx="7969">
                  <c:v>98.987639999999999</c:v>
                </c:pt>
                <c:pt idx="7970">
                  <c:v>99.008200000000002</c:v>
                </c:pt>
                <c:pt idx="7971">
                  <c:v>99.028769999999994</c:v>
                </c:pt>
                <c:pt idx="7972">
                  <c:v>99.049340000000001</c:v>
                </c:pt>
                <c:pt idx="7973">
                  <c:v>99.069909999999993</c:v>
                </c:pt>
                <c:pt idx="7974">
                  <c:v>99.090479999999999</c:v>
                </c:pt>
                <c:pt idx="7975">
                  <c:v>99.111059999999995</c:v>
                </c:pt>
                <c:pt idx="7976">
                  <c:v>99.131640000000004</c:v>
                </c:pt>
                <c:pt idx="7977">
                  <c:v>99.152209999999997</c:v>
                </c:pt>
                <c:pt idx="7978">
                  <c:v>99.172799999999995</c:v>
                </c:pt>
                <c:pt idx="7979">
                  <c:v>99.193380000000005</c:v>
                </c:pt>
                <c:pt idx="7980">
                  <c:v>99.213970000000003</c:v>
                </c:pt>
                <c:pt idx="7981">
                  <c:v>99.234560000000002</c:v>
                </c:pt>
                <c:pt idx="7982">
                  <c:v>99.255139999999997</c:v>
                </c:pt>
                <c:pt idx="7983">
                  <c:v>99.275739999999999</c:v>
                </c:pt>
                <c:pt idx="7984">
                  <c:v>99.296329999999998</c:v>
                </c:pt>
                <c:pt idx="7985">
                  <c:v>99.316929999999999</c:v>
                </c:pt>
                <c:pt idx="7986">
                  <c:v>99.337530000000001</c:v>
                </c:pt>
                <c:pt idx="7987">
                  <c:v>99.358130000000003</c:v>
                </c:pt>
                <c:pt idx="7988">
                  <c:v>99.378730000000004</c:v>
                </c:pt>
                <c:pt idx="7989">
                  <c:v>99.399339999999995</c:v>
                </c:pt>
                <c:pt idx="7990">
                  <c:v>99.419939999999997</c:v>
                </c:pt>
                <c:pt idx="7991">
                  <c:v>99.440550000000002</c:v>
                </c:pt>
                <c:pt idx="7992">
                  <c:v>99.461169999999996</c:v>
                </c:pt>
                <c:pt idx="7993">
                  <c:v>99.481780000000001</c:v>
                </c:pt>
                <c:pt idx="7994">
                  <c:v>99.502399999999994</c:v>
                </c:pt>
                <c:pt idx="7995">
                  <c:v>99.523020000000002</c:v>
                </c:pt>
                <c:pt idx="7996">
                  <c:v>99.543629999999993</c:v>
                </c:pt>
                <c:pt idx="7997">
                  <c:v>99.564250000000001</c:v>
                </c:pt>
                <c:pt idx="7998">
                  <c:v>99.584879999999998</c:v>
                </c:pt>
                <c:pt idx="7999">
                  <c:v>99.605509999999995</c:v>
                </c:pt>
                <c:pt idx="8000">
                  <c:v>99.626140000000007</c:v>
                </c:pt>
                <c:pt idx="8001">
                  <c:v>99.646770000000004</c:v>
                </c:pt>
                <c:pt idx="8002">
                  <c:v>99.667400000000001</c:v>
                </c:pt>
                <c:pt idx="8003">
                  <c:v>99.688029999999998</c:v>
                </c:pt>
                <c:pt idx="8004">
                  <c:v>99.708669999999998</c:v>
                </c:pt>
                <c:pt idx="8005">
                  <c:v>99.729309999999998</c:v>
                </c:pt>
                <c:pt idx="8006">
                  <c:v>99.749949999999998</c:v>
                </c:pt>
                <c:pt idx="8007">
                  <c:v>99.770600000000002</c:v>
                </c:pt>
                <c:pt idx="8008">
                  <c:v>99.791240000000002</c:v>
                </c:pt>
                <c:pt idx="8009">
                  <c:v>99.811890000000005</c:v>
                </c:pt>
                <c:pt idx="8010">
                  <c:v>99.832539999999995</c:v>
                </c:pt>
                <c:pt idx="8011">
                  <c:v>99.853200000000001</c:v>
                </c:pt>
                <c:pt idx="8012">
                  <c:v>99.873850000000004</c:v>
                </c:pt>
                <c:pt idx="8013">
                  <c:v>99.894509999999997</c:v>
                </c:pt>
                <c:pt idx="8014">
                  <c:v>99.91516</c:v>
                </c:pt>
                <c:pt idx="8015">
                  <c:v>99.935820000000007</c:v>
                </c:pt>
                <c:pt idx="8016">
                  <c:v>99.956490000000002</c:v>
                </c:pt>
                <c:pt idx="8017">
                  <c:v>99.977149999999995</c:v>
                </c:pt>
                <c:pt idx="8018">
                  <c:v>99.997820000000004</c:v>
                </c:pt>
                <c:pt idx="8019">
                  <c:v>100.0185</c:v>
                </c:pt>
                <c:pt idx="8020">
                  <c:v>100.03919999999999</c:v>
                </c:pt>
                <c:pt idx="8021">
                  <c:v>100.0598</c:v>
                </c:pt>
                <c:pt idx="8022">
                  <c:v>100.0805</c:v>
                </c:pt>
                <c:pt idx="8023">
                  <c:v>100.10120000000001</c:v>
                </c:pt>
                <c:pt idx="8024">
                  <c:v>100.1219</c:v>
                </c:pt>
                <c:pt idx="8025">
                  <c:v>100.1425</c:v>
                </c:pt>
                <c:pt idx="8026">
                  <c:v>100.1632</c:v>
                </c:pt>
                <c:pt idx="8027">
                  <c:v>100.18389999999999</c:v>
                </c:pt>
                <c:pt idx="8028">
                  <c:v>100.2046</c:v>
                </c:pt>
                <c:pt idx="8029">
                  <c:v>100.2253</c:v>
                </c:pt>
                <c:pt idx="8030">
                  <c:v>100.246</c:v>
                </c:pt>
                <c:pt idx="8031">
                  <c:v>100.2667</c:v>
                </c:pt>
                <c:pt idx="8032">
                  <c:v>100.28740000000001</c:v>
                </c:pt>
                <c:pt idx="8033">
                  <c:v>100.3081</c:v>
                </c:pt>
                <c:pt idx="8034">
                  <c:v>100.3288</c:v>
                </c:pt>
                <c:pt idx="8035">
                  <c:v>100.34950000000001</c:v>
                </c:pt>
                <c:pt idx="8036">
                  <c:v>100.3702</c:v>
                </c:pt>
                <c:pt idx="8037">
                  <c:v>100.3909</c:v>
                </c:pt>
                <c:pt idx="8038">
                  <c:v>100.41160000000001</c:v>
                </c:pt>
                <c:pt idx="8039">
                  <c:v>100.4323</c:v>
                </c:pt>
                <c:pt idx="8040">
                  <c:v>100.453</c:v>
                </c:pt>
                <c:pt idx="8041">
                  <c:v>100.4738</c:v>
                </c:pt>
                <c:pt idx="8042">
                  <c:v>100.4945</c:v>
                </c:pt>
                <c:pt idx="8043">
                  <c:v>100.51519999999999</c:v>
                </c:pt>
                <c:pt idx="8044">
                  <c:v>100.5359</c:v>
                </c:pt>
                <c:pt idx="8045">
                  <c:v>100.5566</c:v>
                </c:pt>
                <c:pt idx="8046">
                  <c:v>100.5774</c:v>
                </c:pt>
                <c:pt idx="8047">
                  <c:v>100.5981</c:v>
                </c:pt>
                <c:pt idx="8048">
                  <c:v>100.61879999999999</c:v>
                </c:pt>
                <c:pt idx="8049">
                  <c:v>100.6396</c:v>
                </c:pt>
                <c:pt idx="8050">
                  <c:v>100.66030000000001</c:v>
                </c:pt>
                <c:pt idx="8051">
                  <c:v>100.681</c:v>
                </c:pt>
                <c:pt idx="8052">
                  <c:v>100.70180000000001</c:v>
                </c:pt>
                <c:pt idx="8053">
                  <c:v>100.7225</c:v>
                </c:pt>
                <c:pt idx="8054">
                  <c:v>100.7433</c:v>
                </c:pt>
                <c:pt idx="8055">
                  <c:v>100.764</c:v>
                </c:pt>
                <c:pt idx="8056">
                  <c:v>100.7848</c:v>
                </c:pt>
                <c:pt idx="8057">
                  <c:v>100.80549999999999</c:v>
                </c:pt>
                <c:pt idx="8058">
                  <c:v>100.8263</c:v>
                </c:pt>
                <c:pt idx="8059">
                  <c:v>100.84699999999999</c:v>
                </c:pt>
                <c:pt idx="8060">
                  <c:v>100.8678</c:v>
                </c:pt>
                <c:pt idx="8061">
                  <c:v>100.88849999999999</c:v>
                </c:pt>
                <c:pt idx="8062">
                  <c:v>100.9093</c:v>
                </c:pt>
                <c:pt idx="8063">
                  <c:v>100.9301</c:v>
                </c:pt>
                <c:pt idx="8064">
                  <c:v>100.9508</c:v>
                </c:pt>
                <c:pt idx="8065">
                  <c:v>100.9716</c:v>
                </c:pt>
                <c:pt idx="8066">
                  <c:v>100.9924</c:v>
                </c:pt>
                <c:pt idx="8067">
                  <c:v>101.01309999999999</c:v>
                </c:pt>
                <c:pt idx="8068">
                  <c:v>101.0339</c:v>
                </c:pt>
                <c:pt idx="8069">
                  <c:v>101.0547</c:v>
                </c:pt>
                <c:pt idx="8070">
                  <c:v>101.07550000000001</c:v>
                </c:pt>
                <c:pt idx="8071">
                  <c:v>101.0962</c:v>
                </c:pt>
                <c:pt idx="8072">
                  <c:v>101.117</c:v>
                </c:pt>
                <c:pt idx="8073">
                  <c:v>101.1378</c:v>
                </c:pt>
                <c:pt idx="8074">
                  <c:v>101.15860000000001</c:v>
                </c:pt>
                <c:pt idx="8075">
                  <c:v>101.1794</c:v>
                </c:pt>
                <c:pt idx="8076">
                  <c:v>101.2002</c:v>
                </c:pt>
                <c:pt idx="8077">
                  <c:v>101.221</c:v>
                </c:pt>
                <c:pt idx="8078">
                  <c:v>101.2418</c:v>
                </c:pt>
                <c:pt idx="8079">
                  <c:v>101.26260000000001</c:v>
                </c:pt>
                <c:pt idx="8080">
                  <c:v>101.2834</c:v>
                </c:pt>
                <c:pt idx="8081">
                  <c:v>101.30419999999999</c:v>
                </c:pt>
                <c:pt idx="8082">
                  <c:v>101.325</c:v>
                </c:pt>
                <c:pt idx="8083">
                  <c:v>101.3458</c:v>
                </c:pt>
                <c:pt idx="8084">
                  <c:v>101.36660000000001</c:v>
                </c:pt>
                <c:pt idx="8085">
                  <c:v>101.3874</c:v>
                </c:pt>
                <c:pt idx="8086">
                  <c:v>101.40819999999999</c:v>
                </c:pt>
                <c:pt idx="8087">
                  <c:v>101.429</c:v>
                </c:pt>
                <c:pt idx="8088">
                  <c:v>101.4498</c:v>
                </c:pt>
                <c:pt idx="8089">
                  <c:v>101.4706</c:v>
                </c:pt>
                <c:pt idx="8090">
                  <c:v>101.4915</c:v>
                </c:pt>
                <c:pt idx="8091">
                  <c:v>101.5123</c:v>
                </c:pt>
                <c:pt idx="8092">
                  <c:v>101.5331</c:v>
                </c:pt>
                <c:pt idx="8093">
                  <c:v>101.5539</c:v>
                </c:pt>
                <c:pt idx="8094">
                  <c:v>101.5748</c:v>
                </c:pt>
                <c:pt idx="8095">
                  <c:v>101.5956</c:v>
                </c:pt>
                <c:pt idx="8096">
                  <c:v>101.6164</c:v>
                </c:pt>
                <c:pt idx="8097">
                  <c:v>101.6373</c:v>
                </c:pt>
                <c:pt idx="8098">
                  <c:v>101.6581</c:v>
                </c:pt>
                <c:pt idx="8099">
                  <c:v>101.679</c:v>
                </c:pt>
                <c:pt idx="8100">
                  <c:v>101.6998</c:v>
                </c:pt>
                <c:pt idx="8101">
                  <c:v>101.7206</c:v>
                </c:pt>
                <c:pt idx="8102">
                  <c:v>101.7415</c:v>
                </c:pt>
                <c:pt idx="8103">
                  <c:v>101.7623</c:v>
                </c:pt>
                <c:pt idx="8104">
                  <c:v>101.78319999999999</c:v>
                </c:pt>
                <c:pt idx="8105">
                  <c:v>101.804</c:v>
                </c:pt>
                <c:pt idx="8106">
                  <c:v>101.8249</c:v>
                </c:pt>
                <c:pt idx="8107">
                  <c:v>101.8458</c:v>
                </c:pt>
                <c:pt idx="8108">
                  <c:v>101.86660000000001</c:v>
                </c:pt>
                <c:pt idx="8109">
                  <c:v>101.8875</c:v>
                </c:pt>
                <c:pt idx="8110">
                  <c:v>101.9083</c:v>
                </c:pt>
                <c:pt idx="8111">
                  <c:v>101.92919999999999</c:v>
                </c:pt>
                <c:pt idx="8112">
                  <c:v>101.95010000000001</c:v>
                </c:pt>
                <c:pt idx="8113">
                  <c:v>101.9709</c:v>
                </c:pt>
                <c:pt idx="8114">
                  <c:v>101.9918</c:v>
                </c:pt>
                <c:pt idx="8115">
                  <c:v>102.0127</c:v>
                </c:pt>
                <c:pt idx="8116">
                  <c:v>102.03360000000001</c:v>
                </c:pt>
                <c:pt idx="8117">
                  <c:v>102.0544</c:v>
                </c:pt>
                <c:pt idx="8118">
                  <c:v>102.0753</c:v>
                </c:pt>
                <c:pt idx="8119">
                  <c:v>102.0962</c:v>
                </c:pt>
                <c:pt idx="8120">
                  <c:v>102.11709999999999</c:v>
                </c:pt>
                <c:pt idx="8121">
                  <c:v>102.13800000000001</c:v>
                </c:pt>
                <c:pt idx="8122">
                  <c:v>102.1589</c:v>
                </c:pt>
                <c:pt idx="8123">
                  <c:v>102.1798</c:v>
                </c:pt>
                <c:pt idx="8124">
                  <c:v>102.2007</c:v>
                </c:pt>
                <c:pt idx="8125">
                  <c:v>102.22150000000001</c:v>
                </c:pt>
                <c:pt idx="8126">
                  <c:v>102.2424</c:v>
                </c:pt>
                <c:pt idx="8127">
                  <c:v>102.2634</c:v>
                </c:pt>
                <c:pt idx="8128">
                  <c:v>102.2843</c:v>
                </c:pt>
                <c:pt idx="8129">
                  <c:v>102.3052</c:v>
                </c:pt>
                <c:pt idx="8130">
                  <c:v>102.3261</c:v>
                </c:pt>
                <c:pt idx="8131">
                  <c:v>102.34699999999999</c:v>
                </c:pt>
                <c:pt idx="8132">
                  <c:v>102.36790000000001</c:v>
                </c:pt>
                <c:pt idx="8133">
                  <c:v>102.3888</c:v>
                </c:pt>
                <c:pt idx="8134">
                  <c:v>102.4097</c:v>
                </c:pt>
                <c:pt idx="8135">
                  <c:v>102.4306</c:v>
                </c:pt>
                <c:pt idx="8136">
                  <c:v>102.4515</c:v>
                </c:pt>
                <c:pt idx="8137">
                  <c:v>102.4725</c:v>
                </c:pt>
                <c:pt idx="8138">
                  <c:v>102.49339999999999</c:v>
                </c:pt>
                <c:pt idx="8139">
                  <c:v>102.51430000000001</c:v>
                </c:pt>
                <c:pt idx="8140">
                  <c:v>102.5352</c:v>
                </c:pt>
                <c:pt idx="8141">
                  <c:v>102.5562</c:v>
                </c:pt>
                <c:pt idx="8142">
                  <c:v>102.5771</c:v>
                </c:pt>
                <c:pt idx="8143">
                  <c:v>102.598</c:v>
                </c:pt>
                <c:pt idx="8144">
                  <c:v>102.619</c:v>
                </c:pt>
                <c:pt idx="8145">
                  <c:v>102.6399</c:v>
                </c:pt>
                <c:pt idx="8146">
                  <c:v>102.6609</c:v>
                </c:pt>
                <c:pt idx="8147">
                  <c:v>102.6818</c:v>
                </c:pt>
                <c:pt idx="8148">
                  <c:v>102.70269999999999</c:v>
                </c:pt>
                <c:pt idx="8149">
                  <c:v>102.72369999999999</c:v>
                </c:pt>
                <c:pt idx="8150">
                  <c:v>102.74460000000001</c:v>
                </c:pt>
                <c:pt idx="8151">
                  <c:v>102.76560000000001</c:v>
                </c:pt>
                <c:pt idx="8152">
                  <c:v>102.7865</c:v>
                </c:pt>
                <c:pt idx="8153">
                  <c:v>102.8075</c:v>
                </c:pt>
                <c:pt idx="8154">
                  <c:v>102.82850000000001</c:v>
                </c:pt>
                <c:pt idx="8155">
                  <c:v>102.8494</c:v>
                </c:pt>
                <c:pt idx="8156">
                  <c:v>102.8704</c:v>
                </c:pt>
                <c:pt idx="8157">
                  <c:v>102.8913</c:v>
                </c:pt>
                <c:pt idx="8158">
                  <c:v>102.9123</c:v>
                </c:pt>
                <c:pt idx="8159">
                  <c:v>102.9333</c:v>
                </c:pt>
                <c:pt idx="8160">
                  <c:v>102.9542</c:v>
                </c:pt>
                <c:pt idx="8161">
                  <c:v>102.9752</c:v>
                </c:pt>
                <c:pt idx="8162">
                  <c:v>102.9962</c:v>
                </c:pt>
                <c:pt idx="8163">
                  <c:v>103.0172</c:v>
                </c:pt>
                <c:pt idx="8164">
                  <c:v>103.0382</c:v>
                </c:pt>
                <c:pt idx="8165">
                  <c:v>103.0591</c:v>
                </c:pt>
                <c:pt idx="8166">
                  <c:v>103.0801</c:v>
                </c:pt>
                <c:pt idx="8167">
                  <c:v>103.1011</c:v>
                </c:pt>
                <c:pt idx="8168">
                  <c:v>103.1221</c:v>
                </c:pt>
                <c:pt idx="8169">
                  <c:v>103.1431</c:v>
                </c:pt>
                <c:pt idx="8170">
                  <c:v>103.1641</c:v>
                </c:pt>
                <c:pt idx="8171">
                  <c:v>103.18510000000001</c:v>
                </c:pt>
                <c:pt idx="8172">
                  <c:v>103.20610000000001</c:v>
                </c:pt>
                <c:pt idx="8173">
                  <c:v>103.22709999999999</c:v>
                </c:pt>
                <c:pt idx="8174">
                  <c:v>103.24809999999999</c:v>
                </c:pt>
                <c:pt idx="8175">
                  <c:v>103.26909999999999</c:v>
                </c:pt>
                <c:pt idx="8176">
                  <c:v>103.2901</c:v>
                </c:pt>
                <c:pt idx="8177">
                  <c:v>103.3111</c:v>
                </c:pt>
                <c:pt idx="8178">
                  <c:v>103.3321</c:v>
                </c:pt>
                <c:pt idx="8179">
                  <c:v>103.3531</c:v>
                </c:pt>
                <c:pt idx="8180">
                  <c:v>103.3741</c:v>
                </c:pt>
                <c:pt idx="8181">
                  <c:v>103.3951</c:v>
                </c:pt>
                <c:pt idx="8182">
                  <c:v>103.4161</c:v>
                </c:pt>
                <c:pt idx="8183">
                  <c:v>103.4372</c:v>
                </c:pt>
                <c:pt idx="8184">
                  <c:v>103.45820000000001</c:v>
                </c:pt>
                <c:pt idx="8185">
                  <c:v>103.47920000000001</c:v>
                </c:pt>
                <c:pt idx="8186">
                  <c:v>103.50020000000001</c:v>
                </c:pt>
                <c:pt idx="8187">
                  <c:v>103.5213</c:v>
                </c:pt>
                <c:pt idx="8188">
                  <c:v>103.5423</c:v>
                </c:pt>
                <c:pt idx="8189">
                  <c:v>103.5633</c:v>
                </c:pt>
                <c:pt idx="8190">
                  <c:v>103.5844</c:v>
                </c:pt>
                <c:pt idx="8191">
                  <c:v>103.6054</c:v>
                </c:pt>
                <c:pt idx="8192">
                  <c:v>103.6264</c:v>
                </c:pt>
                <c:pt idx="8193">
                  <c:v>103.64749999999999</c:v>
                </c:pt>
                <c:pt idx="8194">
                  <c:v>103.66849999999999</c:v>
                </c:pt>
                <c:pt idx="8195">
                  <c:v>103.6896</c:v>
                </c:pt>
                <c:pt idx="8196">
                  <c:v>103.7106</c:v>
                </c:pt>
                <c:pt idx="8197">
                  <c:v>103.7317</c:v>
                </c:pt>
                <c:pt idx="8198">
                  <c:v>103.7527</c:v>
                </c:pt>
                <c:pt idx="8199">
                  <c:v>103.77379999999999</c:v>
                </c:pt>
                <c:pt idx="8200">
                  <c:v>103.7948</c:v>
                </c:pt>
                <c:pt idx="8201">
                  <c:v>103.8159</c:v>
                </c:pt>
                <c:pt idx="8202">
                  <c:v>103.8369</c:v>
                </c:pt>
                <c:pt idx="8203">
                  <c:v>103.858</c:v>
                </c:pt>
                <c:pt idx="8204">
                  <c:v>103.87909999999999</c:v>
                </c:pt>
                <c:pt idx="8205">
                  <c:v>103.90009999999999</c:v>
                </c:pt>
                <c:pt idx="8206">
                  <c:v>103.9212</c:v>
                </c:pt>
                <c:pt idx="8207">
                  <c:v>103.9423</c:v>
                </c:pt>
                <c:pt idx="8208">
                  <c:v>103.9633</c:v>
                </c:pt>
                <c:pt idx="8209">
                  <c:v>103.98439999999999</c:v>
                </c:pt>
                <c:pt idx="8210">
                  <c:v>104.0055</c:v>
                </c:pt>
                <c:pt idx="8211">
                  <c:v>104.0266</c:v>
                </c:pt>
                <c:pt idx="8212">
                  <c:v>104.04770000000001</c:v>
                </c:pt>
                <c:pt idx="8213">
                  <c:v>104.06870000000001</c:v>
                </c:pt>
                <c:pt idx="8214">
                  <c:v>104.0898</c:v>
                </c:pt>
                <c:pt idx="8215">
                  <c:v>104.1109</c:v>
                </c:pt>
                <c:pt idx="8216">
                  <c:v>104.13200000000001</c:v>
                </c:pt>
                <c:pt idx="8217">
                  <c:v>104.15309999999999</c:v>
                </c:pt>
                <c:pt idx="8218">
                  <c:v>104.1742</c:v>
                </c:pt>
                <c:pt idx="8219">
                  <c:v>104.1953</c:v>
                </c:pt>
                <c:pt idx="8220">
                  <c:v>104.21639999999999</c:v>
                </c:pt>
                <c:pt idx="8221">
                  <c:v>104.2375</c:v>
                </c:pt>
                <c:pt idx="8222">
                  <c:v>104.2586</c:v>
                </c:pt>
                <c:pt idx="8223">
                  <c:v>104.27970000000001</c:v>
                </c:pt>
                <c:pt idx="8224">
                  <c:v>104.3008</c:v>
                </c:pt>
                <c:pt idx="8225">
                  <c:v>104.3219</c:v>
                </c:pt>
                <c:pt idx="8226">
                  <c:v>104.343</c:v>
                </c:pt>
                <c:pt idx="8227">
                  <c:v>104.36409999999999</c:v>
                </c:pt>
                <c:pt idx="8228">
                  <c:v>104.3853</c:v>
                </c:pt>
                <c:pt idx="8229">
                  <c:v>104.4064</c:v>
                </c:pt>
                <c:pt idx="8230">
                  <c:v>104.42749999999999</c:v>
                </c:pt>
                <c:pt idx="8231">
                  <c:v>104.4486</c:v>
                </c:pt>
                <c:pt idx="8232">
                  <c:v>104.4697</c:v>
                </c:pt>
                <c:pt idx="8233">
                  <c:v>104.4909</c:v>
                </c:pt>
                <c:pt idx="8234">
                  <c:v>104.512</c:v>
                </c:pt>
                <c:pt idx="8235">
                  <c:v>104.5331</c:v>
                </c:pt>
                <c:pt idx="8236">
                  <c:v>104.5543</c:v>
                </c:pt>
                <c:pt idx="8237">
                  <c:v>104.5754</c:v>
                </c:pt>
                <c:pt idx="8238">
                  <c:v>104.59650000000001</c:v>
                </c:pt>
                <c:pt idx="8239">
                  <c:v>104.6177</c:v>
                </c:pt>
                <c:pt idx="8240">
                  <c:v>104.6388</c:v>
                </c:pt>
                <c:pt idx="8241">
                  <c:v>104.66</c:v>
                </c:pt>
                <c:pt idx="8242">
                  <c:v>104.6811</c:v>
                </c:pt>
                <c:pt idx="8243">
                  <c:v>104.7022</c:v>
                </c:pt>
                <c:pt idx="8244">
                  <c:v>104.7234</c:v>
                </c:pt>
                <c:pt idx="8245">
                  <c:v>104.74460000000001</c:v>
                </c:pt>
                <c:pt idx="8246">
                  <c:v>104.7657</c:v>
                </c:pt>
                <c:pt idx="8247">
                  <c:v>104.7869</c:v>
                </c:pt>
                <c:pt idx="8248">
                  <c:v>104.80800000000001</c:v>
                </c:pt>
                <c:pt idx="8249">
                  <c:v>104.8292</c:v>
                </c:pt>
                <c:pt idx="8250">
                  <c:v>104.8503</c:v>
                </c:pt>
                <c:pt idx="8251">
                  <c:v>104.8715</c:v>
                </c:pt>
                <c:pt idx="8252">
                  <c:v>104.8927</c:v>
                </c:pt>
                <c:pt idx="8253">
                  <c:v>104.91379999999999</c:v>
                </c:pt>
                <c:pt idx="8254">
                  <c:v>104.935</c:v>
                </c:pt>
                <c:pt idx="8255">
                  <c:v>104.9562</c:v>
                </c:pt>
                <c:pt idx="8256">
                  <c:v>104.9774</c:v>
                </c:pt>
                <c:pt idx="8257">
                  <c:v>104.99850000000001</c:v>
                </c:pt>
                <c:pt idx="8258">
                  <c:v>105.0197</c:v>
                </c:pt>
                <c:pt idx="8259">
                  <c:v>105.04089999999999</c:v>
                </c:pt>
                <c:pt idx="8260">
                  <c:v>105.0621</c:v>
                </c:pt>
                <c:pt idx="8261">
                  <c:v>105.08329999999999</c:v>
                </c:pt>
                <c:pt idx="8262">
                  <c:v>105.1045</c:v>
                </c:pt>
                <c:pt idx="8263">
                  <c:v>105.12560000000001</c:v>
                </c:pt>
                <c:pt idx="8264">
                  <c:v>105.1468</c:v>
                </c:pt>
                <c:pt idx="8265">
                  <c:v>105.16800000000001</c:v>
                </c:pt>
                <c:pt idx="8266">
                  <c:v>105.1892</c:v>
                </c:pt>
                <c:pt idx="8267">
                  <c:v>105.21040000000001</c:v>
                </c:pt>
                <c:pt idx="8268">
                  <c:v>105.2316</c:v>
                </c:pt>
                <c:pt idx="8269">
                  <c:v>105.25279999999999</c:v>
                </c:pt>
                <c:pt idx="8270">
                  <c:v>105.274</c:v>
                </c:pt>
                <c:pt idx="8271">
                  <c:v>105.29519999999999</c:v>
                </c:pt>
                <c:pt idx="8272">
                  <c:v>105.3165</c:v>
                </c:pt>
                <c:pt idx="8273">
                  <c:v>105.3377</c:v>
                </c:pt>
                <c:pt idx="8274">
                  <c:v>105.35890000000001</c:v>
                </c:pt>
                <c:pt idx="8275">
                  <c:v>105.3801</c:v>
                </c:pt>
                <c:pt idx="8276">
                  <c:v>105.40130000000001</c:v>
                </c:pt>
                <c:pt idx="8277">
                  <c:v>105.4225</c:v>
                </c:pt>
                <c:pt idx="8278">
                  <c:v>105.4438</c:v>
                </c:pt>
                <c:pt idx="8279">
                  <c:v>105.465</c:v>
                </c:pt>
                <c:pt idx="8280">
                  <c:v>105.4862</c:v>
                </c:pt>
                <c:pt idx="8281">
                  <c:v>105.5074</c:v>
                </c:pt>
                <c:pt idx="8282">
                  <c:v>105.5287</c:v>
                </c:pt>
                <c:pt idx="8283">
                  <c:v>105.54989999999999</c:v>
                </c:pt>
                <c:pt idx="8284">
                  <c:v>105.5711</c:v>
                </c:pt>
                <c:pt idx="8285">
                  <c:v>105.5924</c:v>
                </c:pt>
                <c:pt idx="8286">
                  <c:v>105.61360000000001</c:v>
                </c:pt>
                <c:pt idx="8287">
                  <c:v>105.6349</c:v>
                </c:pt>
                <c:pt idx="8288">
                  <c:v>105.6561</c:v>
                </c:pt>
                <c:pt idx="8289">
                  <c:v>105.67740000000001</c:v>
                </c:pt>
                <c:pt idx="8290">
                  <c:v>105.6986</c:v>
                </c:pt>
                <c:pt idx="8291">
                  <c:v>105.7199</c:v>
                </c:pt>
                <c:pt idx="8292">
                  <c:v>105.7411</c:v>
                </c:pt>
                <c:pt idx="8293">
                  <c:v>105.7624</c:v>
                </c:pt>
                <c:pt idx="8294">
                  <c:v>105.78360000000001</c:v>
                </c:pt>
                <c:pt idx="8295">
                  <c:v>105.8049</c:v>
                </c:pt>
                <c:pt idx="8296">
                  <c:v>105.8261</c:v>
                </c:pt>
                <c:pt idx="8297">
                  <c:v>105.84739999999999</c:v>
                </c:pt>
                <c:pt idx="8298">
                  <c:v>105.8687</c:v>
                </c:pt>
                <c:pt idx="8299">
                  <c:v>105.8899</c:v>
                </c:pt>
                <c:pt idx="8300">
                  <c:v>105.91119999999999</c:v>
                </c:pt>
                <c:pt idx="8301">
                  <c:v>105.9325</c:v>
                </c:pt>
                <c:pt idx="8302">
                  <c:v>105.9538</c:v>
                </c:pt>
                <c:pt idx="8303">
                  <c:v>105.97499999999999</c:v>
                </c:pt>
                <c:pt idx="8304">
                  <c:v>105.99630000000001</c:v>
                </c:pt>
                <c:pt idx="8305">
                  <c:v>106.0176</c:v>
                </c:pt>
                <c:pt idx="8306">
                  <c:v>106.0389</c:v>
                </c:pt>
                <c:pt idx="8307">
                  <c:v>106.06019999999999</c:v>
                </c:pt>
                <c:pt idx="8308">
                  <c:v>106.0814</c:v>
                </c:pt>
                <c:pt idx="8309">
                  <c:v>106.1027</c:v>
                </c:pt>
                <c:pt idx="8310">
                  <c:v>106.124</c:v>
                </c:pt>
                <c:pt idx="8311">
                  <c:v>106.14530000000001</c:v>
                </c:pt>
                <c:pt idx="8312">
                  <c:v>106.1666</c:v>
                </c:pt>
                <c:pt idx="8313">
                  <c:v>106.1879</c:v>
                </c:pt>
                <c:pt idx="8314">
                  <c:v>106.2092</c:v>
                </c:pt>
                <c:pt idx="8315">
                  <c:v>106.23050000000001</c:v>
                </c:pt>
                <c:pt idx="8316">
                  <c:v>106.2518</c:v>
                </c:pt>
                <c:pt idx="8317">
                  <c:v>106.2731</c:v>
                </c:pt>
                <c:pt idx="8318">
                  <c:v>106.2944</c:v>
                </c:pt>
                <c:pt idx="8319">
                  <c:v>106.31570000000001</c:v>
                </c:pt>
                <c:pt idx="8320">
                  <c:v>106.337</c:v>
                </c:pt>
                <c:pt idx="8321">
                  <c:v>106.3584</c:v>
                </c:pt>
                <c:pt idx="8322">
                  <c:v>106.3797</c:v>
                </c:pt>
                <c:pt idx="8323">
                  <c:v>106.401</c:v>
                </c:pt>
                <c:pt idx="8324">
                  <c:v>106.42230000000001</c:v>
                </c:pt>
                <c:pt idx="8325">
                  <c:v>106.4436</c:v>
                </c:pt>
                <c:pt idx="8326">
                  <c:v>106.465</c:v>
                </c:pt>
                <c:pt idx="8327">
                  <c:v>106.4863</c:v>
                </c:pt>
                <c:pt idx="8328">
                  <c:v>106.5076</c:v>
                </c:pt>
                <c:pt idx="8329">
                  <c:v>106.52889999999999</c:v>
                </c:pt>
                <c:pt idx="8330">
                  <c:v>106.55029999999999</c:v>
                </c:pt>
                <c:pt idx="8331">
                  <c:v>106.5716</c:v>
                </c:pt>
                <c:pt idx="8332">
                  <c:v>106.593</c:v>
                </c:pt>
                <c:pt idx="8333">
                  <c:v>106.6143</c:v>
                </c:pt>
                <c:pt idx="8334">
                  <c:v>106.6356</c:v>
                </c:pt>
                <c:pt idx="8335">
                  <c:v>106.657</c:v>
                </c:pt>
                <c:pt idx="8336">
                  <c:v>106.67829999999999</c:v>
                </c:pt>
                <c:pt idx="8337">
                  <c:v>106.69970000000001</c:v>
                </c:pt>
                <c:pt idx="8338">
                  <c:v>106.721</c:v>
                </c:pt>
                <c:pt idx="8339">
                  <c:v>106.7424</c:v>
                </c:pt>
                <c:pt idx="8340">
                  <c:v>106.7637</c:v>
                </c:pt>
                <c:pt idx="8341">
                  <c:v>106.7851</c:v>
                </c:pt>
                <c:pt idx="8342">
                  <c:v>106.8064</c:v>
                </c:pt>
                <c:pt idx="8343">
                  <c:v>106.8278</c:v>
                </c:pt>
                <c:pt idx="8344">
                  <c:v>106.8492</c:v>
                </c:pt>
                <c:pt idx="8345">
                  <c:v>106.87050000000001</c:v>
                </c:pt>
                <c:pt idx="8346">
                  <c:v>106.89190000000001</c:v>
                </c:pt>
                <c:pt idx="8347">
                  <c:v>106.91330000000001</c:v>
                </c:pt>
                <c:pt idx="8348">
                  <c:v>106.93470000000001</c:v>
                </c:pt>
                <c:pt idx="8349">
                  <c:v>106.956</c:v>
                </c:pt>
                <c:pt idx="8350">
                  <c:v>106.9774</c:v>
                </c:pt>
                <c:pt idx="8351">
                  <c:v>106.9988</c:v>
                </c:pt>
                <c:pt idx="8352">
                  <c:v>107.0202</c:v>
                </c:pt>
                <c:pt idx="8353">
                  <c:v>107.0415</c:v>
                </c:pt>
                <c:pt idx="8354">
                  <c:v>107.0629</c:v>
                </c:pt>
                <c:pt idx="8355">
                  <c:v>107.0843</c:v>
                </c:pt>
                <c:pt idx="8356">
                  <c:v>107.1057</c:v>
                </c:pt>
                <c:pt idx="8357">
                  <c:v>107.1271</c:v>
                </c:pt>
                <c:pt idx="8358">
                  <c:v>107.1485</c:v>
                </c:pt>
                <c:pt idx="8359">
                  <c:v>107.1699</c:v>
                </c:pt>
                <c:pt idx="8360">
                  <c:v>107.1913</c:v>
                </c:pt>
                <c:pt idx="8361">
                  <c:v>107.2127</c:v>
                </c:pt>
                <c:pt idx="8362">
                  <c:v>107.2341</c:v>
                </c:pt>
                <c:pt idx="8363">
                  <c:v>107.2555</c:v>
                </c:pt>
                <c:pt idx="8364">
                  <c:v>107.2769</c:v>
                </c:pt>
                <c:pt idx="8365">
                  <c:v>107.2983</c:v>
                </c:pt>
                <c:pt idx="8366">
                  <c:v>107.3197</c:v>
                </c:pt>
                <c:pt idx="8367">
                  <c:v>107.3411</c:v>
                </c:pt>
                <c:pt idx="8368">
                  <c:v>107.3625</c:v>
                </c:pt>
                <c:pt idx="8369">
                  <c:v>107.384</c:v>
                </c:pt>
                <c:pt idx="8370">
                  <c:v>107.4054</c:v>
                </c:pt>
                <c:pt idx="8371">
                  <c:v>107.4268</c:v>
                </c:pt>
                <c:pt idx="8372">
                  <c:v>107.4482</c:v>
                </c:pt>
                <c:pt idx="8373">
                  <c:v>107.4697</c:v>
                </c:pt>
                <c:pt idx="8374">
                  <c:v>107.4911</c:v>
                </c:pt>
                <c:pt idx="8375">
                  <c:v>107.5125</c:v>
                </c:pt>
                <c:pt idx="8376">
                  <c:v>107.5339</c:v>
                </c:pt>
                <c:pt idx="8377">
                  <c:v>107.55540000000001</c:v>
                </c:pt>
                <c:pt idx="8378">
                  <c:v>107.57680000000001</c:v>
                </c:pt>
                <c:pt idx="8379">
                  <c:v>107.59820000000001</c:v>
                </c:pt>
                <c:pt idx="8380">
                  <c:v>107.61969999999999</c:v>
                </c:pt>
                <c:pt idx="8381">
                  <c:v>107.64109999999999</c:v>
                </c:pt>
                <c:pt idx="8382">
                  <c:v>107.6626</c:v>
                </c:pt>
                <c:pt idx="8383">
                  <c:v>107.684</c:v>
                </c:pt>
                <c:pt idx="8384">
                  <c:v>107.7055</c:v>
                </c:pt>
                <c:pt idx="8385">
                  <c:v>107.7269</c:v>
                </c:pt>
                <c:pt idx="8386">
                  <c:v>107.7484</c:v>
                </c:pt>
                <c:pt idx="8387">
                  <c:v>107.7698</c:v>
                </c:pt>
                <c:pt idx="8388">
                  <c:v>107.79130000000001</c:v>
                </c:pt>
                <c:pt idx="8389">
                  <c:v>107.81270000000001</c:v>
                </c:pt>
                <c:pt idx="8390">
                  <c:v>107.8342</c:v>
                </c:pt>
                <c:pt idx="8391">
                  <c:v>107.8557</c:v>
                </c:pt>
                <c:pt idx="8392">
                  <c:v>107.8771</c:v>
                </c:pt>
                <c:pt idx="8393">
                  <c:v>107.8986</c:v>
                </c:pt>
                <c:pt idx="8394">
                  <c:v>107.92010000000001</c:v>
                </c:pt>
                <c:pt idx="8395">
                  <c:v>107.94159999999999</c:v>
                </c:pt>
                <c:pt idx="8396">
                  <c:v>107.96299999999999</c:v>
                </c:pt>
                <c:pt idx="8397">
                  <c:v>107.9845</c:v>
                </c:pt>
                <c:pt idx="8398">
                  <c:v>108.006</c:v>
                </c:pt>
                <c:pt idx="8399">
                  <c:v>108.0275</c:v>
                </c:pt>
                <c:pt idx="8400">
                  <c:v>108.0489</c:v>
                </c:pt>
                <c:pt idx="8401">
                  <c:v>108.07040000000001</c:v>
                </c:pt>
                <c:pt idx="8402">
                  <c:v>108.0919</c:v>
                </c:pt>
                <c:pt idx="8403">
                  <c:v>108.1134</c:v>
                </c:pt>
                <c:pt idx="8404">
                  <c:v>108.1349</c:v>
                </c:pt>
                <c:pt idx="8405">
                  <c:v>108.1564</c:v>
                </c:pt>
                <c:pt idx="8406">
                  <c:v>108.17789999999999</c:v>
                </c:pt>
                <c:pt idx="8407">
                  <c:v>108.1994</c:v>
                </c:pt>
                <c:pt idx="8408">
                  <c:v>108.2209</c:v>
                </c:pt>
                <c:pt idx="8409">
                  <c:v>108.2424</c:v>
                </c:pt>
                <c:pt idx="8410">
                  <c:v>108.26390000000001</c:v>
                </c:pt>
                <c:pt idx="8411">
                  <c:v>108.2854</c:v>
                </c:pt>
                <c:pt idx="8412">
                  <c:v>108.3069</c:v>
                </c:pt>
                <c:pt idx="8413">
                  <c:v>108.3284</c:v>
                </c:pt>
                <c:pt idx="8414">
                  <c:v>108.34990000000001</c:v>
                </c:pt>
                <c:pt idx="8415">
                  <c:v>108.37139999999999</c:v>
                </c:pt>
                <c:pt idx="8416">
                  <c:v>108.393</c:v>
                </c:pt>
                <c:pt idx="8417">
                  <c:v>108.4145</c:v>
                </c:pt>
                <c:pt idx="8418">
                  <c:v>108.43600000000001</c:v>
                </c:pt>
                <c:pt idx="8419">
                  <c:v>108.4575</c:v>
                </c:pt>
                <c:pt idx="8420">
                  <c:v>108.4791</c:v>
                </c:pt>
                <c:pt idx="8421">
                  <c:v>108.50060000000001</c:v>
                </c:pt>
                <c:pt idx="8422">
                  <c:v>108.52209999999999</c:v>
                </c:pt>
                <c:pt idx="8423">
                  <c:v>108.5436</c:v>
                </c:pt>
                <c:pt idx="8424">
                  <c:v>108.5652</c:v>
                </c:pt>
                <c:pt idx="8425">
                  <c:v>108.58669999999999</c:v>
                </c:pt>
                <c:pt idx="8426">
                  <c:v>108.6083</c:v>
                </c:pt>
                <c:pt idx="8427">
                  <c:v>108.6298</c:v>
                </c:pt>
                <c:pt idx="8428">
                  <c:v>108.65130000000001</c:v>
                </c:pt>
                <c:pt idx="8429">
                  <c:v>108.6729</c:v>
                </c:pt>
                <c:pt idx="8430">
                  <c:v>108.6944</c:v>
                </c:pt>
                <c:pt idx="8431">
                  <c:v>108.71599999999999</c:v>
                </c:pt>
                <c:pt idx="8432">
                  <c:v>108.7375</c:v>
                </c:pt>
                <c:pt idx="8433">
                  <c:v>108.7591</c:v>
                </c:pt>
                <c:pt idx="8434">
                  <c:v>108.78060000000001</c:v>
                </c:pt>
                <c:pt idx="8435">
                  <c:v>108.8022</c:v>
                </c:pt>
                <c:pt idx="8436">
                  <c:v>108.82380000000001</c:v>
                </c:pt>
                <c:pt idx="8437">
                  <c:v>108.84529999999999</c:v>
                </c:pt>
                <c:pt idx="8438">
                  <c:v>108.8669</c:v>
                </c:pt>
                <c:pt idx="8439">
                  <c:v>108.88849999999999</c:v>
                </c:pt>
                <c:pt idx="8440">
                  <c:v>108.91</c:v>
                </c:pt>
                <c:pt idx="8441">
                  <c:v>108.9316</c:v>
                </c:pt>
                <c:pt idx="8442">
                  <c:v>108.9532</c:v>
                </c:pt>
                <c:pt idx="8443">
                  <c:v>108.9747</c:v>
                </c:pt>
                <c:pt idx="8444">
                  <c:v>108.99630000000001</c:v>
                </c:pt>
                <c:pt idx="8445">
                  <c:v>109.0179</c:v>
                </c:pt>
                <c:pt idx="8446">
                  <c:v>109.0395</c:v>
                </c:pt>
                <c:pt idx="8447">
                  <c:v>109.0611</c:v>
                </c:pt>
                <c:pt idx="8448">
                  <c:v>109.0826</c:v>
                </c:pt>
                <c:pt idx="8449">
                  <c:v>109.10420000000001</c:v>
                </c:pt>
                <c:pt idx="8450">
                  <c:v>109.1258</c:v>
                </c:pt>
                <c:pt idx="8451">
                  <c:v>109.1474</c:v>
                </c:pt>
                <c:pt idx="8452">
                  <c:v>109.169</c:v>
                </c:pt>
                <c:pt idx="8453">
                  <c:v>109.1906</c:v>
                </c:pt>
                <c:pt idx="8454">
                  <c:v>109.2122</c:v>
                </c:pt>
                <c:pt idx="8455">
                  <c:v>109.2338</c:v>
                </c:pt>
                <c:pt idx="8456">
                  <c:v>109.25539999999999</c:v>
                </c:pt>
                <c:pt idx="8457">
                  <c:v>109.277</c:v>
                </c:pt>
                <c:pt idx="8458">
                  <c:v>109.29859999999999</c:v>
                </c:pt>
                <c:pt idx="8459">
                  <c:v>109.3202</c:v>
                </c:pt>
                <c:pt idx="8460">
                  <c:v>109.34180000000001</c:v>
                </c:pt>
                <c:pt idx="8461">
                  <c:v>109.3635</c:v>
                </c:pt>
                <c:pt idx="8462">
                  <c:v>109.38509999999999</c:v>
                </c:pt>
                <c:pt idx="8463">
                  <c:v>109.4067</c:v>
                </c:pt>
                <c:pt idx="8464">
                  <c:v>109.42829999999999</c:v>
                </c:pt>
                <c:pt idx="8465">
                  <c:v>109.4499</c:v>
                </c:pt>
                <c:pt idx="8466">
                  <c:v>109.47150000000001</c:v>
                </c:pt>
                <c:pt idx="8467">
                  <c:v>109.4932</c:v>
                </c:pt>
                <c:pt idx="8468">
                  <c:v>109.51479999999999</c:v>
                </c:pt>
                <c:pt idx="8469">
                  <c:v>109.5364</c:v>
                </c:pt>
                <c:pt idx="8470">
                  <c:v>109.5581</c:v>
                </c:pt>
                <c:pt idx="8471">
                  <c:v>109.5797</c:v>
                </c:pt>
                <c:pt idx="8472">
                  <c:v>109.60129999999999</c:v>
                </c:pt>
                <c:pt idx="8473">
                  <c:v>109.623</c:v>
                </c:pt>
                <c:pt idx="8474">
                  <c:v>109.6446</c:v>
                </c:pt>
                <c:pt idx="8475">
                  <c:v>109.66630000000001</c:v>
                </c:pt>
                <c:pt idx="8476">
                  <c:v>109.6879</c:v>
                </c:pt>
                <c:pt idx="8477">
                  <c:v>109.70959999999999</c:v>
                </c:pt>
                <c:pt idx="8478">
                  <c:v>109.7312</c:v>
                </c:pt>
                <c:pt idx="8479">
                  <c:v>109.7529</c:v>
                </c:pt>
                <c:pt idx="8480">
                  <c:v>109.7745</c:v>
                </c:pt>
                <c:pt idx="8481">
                  <c:v>109.7962</c:v>
                </c:pt>
                <c:pt idx="8482">
                  <c:v>109.81780000000001</c:v>
                </c:pt>
                <c:pt idx="8483">
                  <c:v>109.8395</c:v>
                </c:pt>
                <c:pt idx="8484">
                  <c:v>109.8612</c:v>
                </c:pt>
                <c:pt idx="8485">
                  <c:v>109.8828</c:v>
                </c:pt>
                <c:pt idx="8486">
                  <c:v>109.9045</c:v>
                </c:pt>
                <c:pt idx="8487">
                  <c:v>109.92619999999999</c:v>
                </c:pt>
                <c:pt idx="8488">
                  <c:v>109.9478</c:v>
                </c:pt>
                <c:pt idx="8489">
                  <c:v>109.9695</c:v>
                </c:pt>
                <c:pt idx="8490">
                  <c:v>109.99120000000001</c:v>
                </c:pt>
                <c:pt idx="8491">
                  <c:v>110.0128</c:v>
                </c:pt>
                <c:pt idx="8492">
                  <c:v>110.03449999999999</c:v>
                </c:pt>
                <c:pt idx="8493">
                  <c:v>110.0562</c:v>
                </c:pt>
                <c:pt idx="8494">
                  <c:v>110.0779</c:v>
                </c:pt>
                <c:pt idx="8495">
                  <c:v>110.0996</c:v>
                </c:pt>
                <c:pt idx="8496">
                  <c:v>110.12130000000001</c:v>
                </c:pt>
                <c:pt idx="8497">
                  <c:v>110.143</c:v>
                </c:pt>
                <c:pt idx="8498">
                  <c:v>110.16459999999999</c:v>
                </c:pt>
                <c:pt idx="8499">
                  <c:v>110.1863</c:v>
                </c:pt>
                <c:pt idx="8500">
                  <c:v>110.208</c:v>
                </c:pt>
                <c:pt idx="8501">
                  <c:v>110.22969999999999</c:v>
                </c:pt>
                <c:pt idx="8502">
                  <c:v>110.2514</c:v>
                </c:pt>
                <c:pt idx="8503">
                  <c:v>110.2731</c:v>
                </c:pt>
                <c:pt idx="8504">
                  <c:v>110.2949</c:v>
                </c:pt>
                <c:pt idx="8505">
                  <c:v>110.31659999999999</c:v>
                </c:pt>
                <c:pt idx="8506">
                  <c:v>110.3383</c:v>
                </c:pt>
                <c:pt idx="8507">
                  <c:v>110.36</c:v>
                </c:pt>
                <c:pt idx="8508">
                  <c:v>110.3817</c:v>
                </c:pt>
                <c:pt idx="8509">
                  <c:v>110.4034</c:v>
                </c:pt>
                <c:pt idx="8510">
                  <c:v>110.4251</c:v>
                </c:pt>
                <c:pt idx="8511">
                  <c:v>110.4468</c:v>
                </c:pt>
                <c:pt idx="8512">
                  <c:v>110.4686</c:v>
                </c:pt>
                <c:pt idx="8513">
                  <c:v>110.4903</c:v>
                </c:pt>
                <c:pt idx="8514">
                  <c:v>110.512</c:v>
                </c:pt>
                <c:pt idx="8515">
                  <c:v>110.5338</c:v>
                </c:pt>
                <c:pt idx="8516">
                  <c:v>110.55549999999999</c:v>
                </c:pt>
                <c:pt idx="8517">
                  <c:v>110.5772</c:v>
                </c:pt>
                <c:pt idx="8518">
                  <c:v>110.599</c:v>
                </c:pt>
                <c:pt idx="8519">
                  <c:v>110.6207</c:v>
                </c:pt>
                <c:pt idx="8520">
                  <c:v>110.64239999999999</c:v>
                </c:pt>
                <c:pt idx="8521">
                  <c:v>110.66419999999999</c:v>
                </c:pt>
                <c:pt idx="8522">
                  <c:v>110.6859</c:v>
                </c:pt>
                <c:pt idx="8523">
                  <c:v>110.7077</c:v>
                </c:pt>
                <c:pt idx="8524">
                  <c:v>110.7294</c:v>
                </c:pt>
                <c:pt idx="8525">
                  <c:v>110.7512</c:v>
                </c:pt>
                <c:pt idx="8526">
                  <c:v>110.77290000000001</c:v>
                </c:pt>
                <c:pt idx="8527">
                  <c:v>110.79470000000001</c:v>
                </c:pt>
                <c:pt idx="8528">
                  <c:v>110.8164</c:v>
                </c:pt>
                <c:pt idx="8529">
                  <c:v>110.8382</c:v>
                </c:pt>
                <c:pt idx="8530">
                  <c:v>110.8599</c:v>
                </c:pt>
                <c:pt idx="8531">
                  <c:v>110.8817</c:v>
                </c:pt>
                <c:pt idx="8532">
                  <c:v>110.90349999999999</c:v>
                </c:pt>
                <c:pt idx="8533">
                  <c:v>110.9252</c:v>
                </c:pt>
                <c:pt idx="8534">
                  <c:v>110.947</c:v>
                </c:pt>
                <c:pt idx="8535">
                  <c:v>110.9688</c:v>
                </c:pt>
                <c:pt idx="8536">
                  <c:v>110.9905</c:v>
                </c:pt>
                <c:pt idx="8537">
                  <c:v>111.0123</c:v>
                </c:pt>
                <c:pt idx="8538">
                  <c:v>111.0341</c:v>
                </c:pt>
                <c:pt idx="8539">
                  <c:v>111.05589999999999</c:v>
                </c:pt>
                <c:pt idx="8540">
                  <c:v>111.07769999999999</c:v>
                </c:pt>
                <c:pt idx="8541">
                  <c:v>111.0994</c:v>
                </c:pt>
                <c:pt idx="8542">
                  <c:v>111.1212</c:v>
                </c:pt>
                <c:pt idx="8543">
                  <c:v>111.143</c:v>
                </c:pt>
                <c:pt idx="8544">
                  <c:v>111.1648</c:v>
                </c:pt>
                <c:pt idx="8545">
                  <c:v>111.1866</c:v>
                </c:pt>
                <c:pt idx="8546">
                  <c:v>111.2084</c:v>
                </c:pt>
                <c:pt idx="8547">
                  <c:v>111.2302</c:v>
                </c:pt>
                <c:pt idx="8548">
                  <c:v>111.252</c:v>
                </c:pt>
                <c:pt idx="8549">
                  <c:v>111.27379999999999</c:v>
                </c:pt>
                <c:pt idx="8550">
                  <c:v>111.29559999999999</c:v>
                </c:pt>
                <c:pt idx="8551">
                  <c:v>111.31740000000001</c:v>
                </c:pt>
                <c:pt idx="8552">
                  <c:v>111.33920000000001</c:v>
                </c:pt>
                <c:pt idx="8553">
                  <c:v>111.361</c:v>
                </c:pt>
                <c:pt idx="8554">
                  <c:v>111.3828</c:v>
                </c:pt>
                <c:pt idx="8555">
                  <c:v>111.40470000000001</c:v>
                </c:pt>
                <c:pt idx="8556">
                  <c:v>111.4265</c:v>
                </c:pt>
                <c:pt idx="8557">
                  <c:v>111.4483</c:v>
                </c:pt>
                <c:pt idx="8558">
                  <c:v>111.4701</c:v>
                </c:pt>
                <c:pt idx="8559">
                  <c:v>111.4919</c:v>
                </c:pt>
                <c:pt idx="8560">
                  <c:v>111.5138</c:v>
                </c:pt>
                <c:pt idx="8561">
                  <c:v>111.5356</c:v>
                </c:pt>
                <c:pt idx="8562">
                  <c:v>111.5574</c:v>
                </c:pt>
                <c:pt idx="8563">
                  <c:v>111.5792</c:v>
                </c:pt>
                <c:pt idx="8564">
                  <c:v>111.6011</c:v>
                </c:pt>
                <c:pt idx="8565">
                  <c:v>111.6229</c:v>
                </c:pt>
                <c:pt idx="8566">
                  <c:v>111.6448</c:v>
                </c:pt>
                <c:pt idx="8567">
                  <c:v>111.6666</c:v>
                </c:pt>
                <c:pt idx="8568">
                  <c:v>111.6884</c:v>
                </c:pt>
                <c:pt idx="8569">
                  <c:v>111.7103</c:v>
                </c:pt>
                <c:pt idx="8570">
                  <c:v>111.7321</c:v>
                </c:pt>
                <c:pt idx="8571">
                  <c:v>111.754</c:v>
                </c:pt>
                <c:pt idx="8572">
                  <c:v>111.7758</c:v>
                </c:pt>
                <c:pt idx="8573">
                  <c:v>111.79770000000001</c:v>
                </c:pt>
                <c:pt idx="8574">
                  <c:v>111.81950000000001</c:v>
                </c:pt>
                <c:pt idx="8575">
                  <c:v>111.84139999999999</c:v>
                </c:pt>
                <c:pt idx="8576">
                  <c:v>111.86320000000001</c:v>
                </c:pt>
                <c:pt idx="8577">
                  <c:v>111.88509999999999</c:v>
                </c:pt>
                <c:pt idx="8578">
                  <c:v>111.907</c:v>
                </c:pt>
                <c:pt idx="8579">
                  <c:v>111.9288</c:v>
                </c:pt>
                <c:pt idx="8580">
                  <c:v>111.9507</c:v>
                </c:pt>
                <c:pt idx="8581">
                  <c:v>111.9726</c:v>
                </c:pt>
                <c:pt idx="8582">
                  <c:v>111.9944</c:v>
                </c:pt>
                <c:pt idx="8583">
                  <c:v>112.0163</c:v>
                </c:pt>
                <c:pt idx="8584">
                  <c:v>112.0382</c:v>
                </c:pt>
                <c:pt idx="8585">
                  <c:v>112.06010000000001</c:v>
                </c:pt>
                <c:pt idx="8586">
                  <c:v>112.08199999999999</c:v>
                </c:pt>
                <c:pt idx="8587">
                  <c:v>112.10380000000001</c:v>
                </c:pt>
                <c:pt idx="8588">
                  <c:v>112.12569999999999</c:v>
                </c:pt>
                <c:pt idx="8589">
                  <c:v>112.1476</c:v>
                </c:pt>
                <c:pt idx="8590">
                  <c:v>112.1695</c:v>
                </c:pt>
                <c:pt idx="8591">
                  <c:v>112.1914</c:v>
                </c:pt>
                <c:pt idx="8592">
                  <c:v>112.2133</c:v>
                </c:pt>
                <c:pt idx="8593">
                  <c:v>112.23520000000001</c:v>
                </c:pt>
                <c:pt idx="8594">
                  <c:v>112.25709999999999</c:v>
                </c:pt>
                <c:pt idx="8595">
                  <c:v>112.279</c:v>
                </c:pt>
                <c:pt idx="8596">
                  <c:v>112.3009</c:v>
                </c:pt>
                <c:pt idx="8597">
                  <c:v>112.3228</c:v>
                </c:pt>
                <c:pt idx="8598">
                  <c:v>112.3447</c:v>
                </c:pt>
                <c:pt idx="8599">
                  <c:v>112.36660000000001</c:v>
                </c:pt>
                <c:pt idx="8600">
                  <c:v>112.38849999999999</c:v>
                </c:pt>
                <c:pt idx="8601">
                  <c:v>112.4104</c:v>
                </c:pt>
                <c:pt idx="8602">
                  <c:v>112.4323</c:v>
                </c:pt>
                <c:pt idx="8603">
                  <c:v>112.4542</c:v>
                </c:pt>
                <c:pt idx="8604">
                  <c:v>112.47620000000001</c:v>
                </c:pt>
                <c:pt idx="8605">
                  <c:v>112.49809999999999</c:v>
                </c:pt>
                <c:pt idx="8606">
                  <c:v>112.52</c:v>
                </c:pt>
                <c:pt idx="8607">
                  <c:v>112.5419</c:v>
                </c:pt>
                <c:pt idx="8608">
                  <c:v>112.5639</c:v>
                </c:pt>
                <c:pt idx="8609">
                  <c:v>112.58580000000001</c:v>
                </c:pt>
                <c:pt idx="8610">
                  <c:v>112.60769999999999</c:v>
                </c:pt>
                <c:pt idx="8611">
                  <c:v>112.6297</c:v>
                </c:pt>
                <c:pt idx="8612">
                  <c:v>112.6516</c:v>
                </c:pt>
                <c:pt idx="8613">
                  <c:v>112.6735</c:v>
                </c:pt>
                <c:pt idx="8614">
                  <c:v>112.6955</c:v>
                </c:pt>
                <c:pt idx="8615">
                  <c:v>112.7174</c:v>
                </c:pt>
                <c:pt idx="8616">
                  <c:v>112.7394</c:v>
                </c:pt>
                <c:pt idx="8617">
                  <c:v>112.76130000000001</c:v>
                </c:pt>
                <c:pt idx="8618">
                  <c:v>112.7833</c:v>
                </c:pt>
                <c:pt idx="8619">
                  <c:v>112.8052</c:v>
                </c:pt>
                <c:pt idx="8620">
                  <c:v>112.8272</c:v>
                </c:pt>
                <c:pt idx="8621">
                  <c:v>112.84910000000001</c:v>
                </c:pt>
                <c:pt idx="8622">
                  <c:v>112.8711</c:v>
                </c:pt>
                <c:pt idx="8623">
                  <c:v>112.893</c:v>
                </c:pt>
                <c:pt idx="8624">
                  <c:v>112.91500000000001</c:v>
                </c:pt>
                <c:pt idx="8625">
                  <c:v>112.937</c:v>
                </c:pt>
                <c:pt idx="8626">
                  <c:v>112.9589</c:v>
                </c:pt>
                <c:pt idx="8627">
                  <c:v>112.98090000000001</c:v>
                </c:pt>
                <c:pt idx="8628">
                  <c:v>113.0029</c:v>
                </c:pt>
                <c:pt idx="8629">
                  <c:v>113.0248</c:v>
                </c:pt>
                <c:pt idx="8630">
                  <c:v>113.0468</c:v>
                </c:pt>
                <c:pt idx="8631">
                  <c:v>113.0688</c:v>
                </c:pt>
                <c:pt idx="8632">
                  <c:v>113.0908</c:v>
                </c:pt>
                <c:pt idx="8633">
                  <c:v>113.1127</c:v>
                </c:pt>
                <c:pt idx="8634">
                  <c:v>113.1347</c:v>
                </c:pt>
                <c:pt idx="8635">
                  <c:v>113.1567</c:v>
                </c:pt>
                <c:pt idx="8636">
                  <c:v>113.17870000000001</c:v>
                </c:pt>
                <c:pt idx="8637">
                  <c:v>113.2007</c:v>
                </c:pt>
                <c:pt idx="8638">
                  <c:v>113.2227</c:v>
                </c:pt>
                <c:pt idx="8639">
                  <c:v>113.24469999999999</c:v>
                </c:pt>
                <c:pt idx="8640">
                  <c:v>113.2667</c:v>
                </c:pt>
                <c:pt idx="8641">
                  <c:v>113.28870000000001</c:v>
                </c:pt>
                <c:pt idx="8642">
                  <c:v>113.3107</c:v>
                </c:pt>
                <c:pt idx="8643">
                  <c:v>113.3327</c:v>
                </c:pt>
                <c:pt idx="8644">
                  <c:v>113.35469999999999</c:v>
                </c:pt>
                <c:pt idx="8645">
                  <c:v>113.3767</c:v>
                </c:pt>
                <c:pt idx="8646">
                  <c:v>113.39870000000001</c:v>
                </c:pt>
                <c:pt idx="8647">
                  <c:v>113.4207</c:v>
                </c:pt>
                <c:pt idx="8648">
                  <c:v>113.4427</c:v>
                </c:pt>
                <c:pt idx="8649">
                  <c:v>113.46469999999999</c:v>
                </c:pt>
                <c:pt idx="8650">
                  <c:v>113.4867</c:v>
                </c:pt>
                <c:pt idx="8651">
                  <c:v>113.50879999999999</c:v>
                </c:pt>
                <c:pt idx="8652">
                  <c:v>113.5308</c:v>
                </c:pt>
                <c:pt idx="8653">
                  <c:v>113.5528</c:v>
                </c:pt>
                <c:pt idx="8654">
                  <c:v>113.5748</c:v>
                </c:pt>
                <c:pt idx="8655">
                  <c:v>113.59690000000001</c:v>
                </c:pt>
                <c:pt idx="8656">
                  <c:v>113.6189</c:v>
                </c:pt>
                <c:pt idx="8657">
                  <c:v>113.6409</c:v>
                </c:pt>
                <c:pt idx="8658">
                  <c:v>113.663</c:v>
                </c:pt>
                <c:pt idx="8659">
                  <c:v>113.685</c:v>
                </c:pt>
                <c:pt idx="8660">
                  <c:v>113.70699999999999</c:v>
                </c:pt>
                <c:pt idx="8661">
                  <c:v>113.7291</c:v>
                </c:pt>
                <c:pt idx="8662">
                  <c:v>113.75109999999999</c:v>
                </c:pt>
                <c:pt idx="8663">
                  <c:v>113.7732</c:v>
                </c:pt>
                <c:pt idx="8664">
                  <c:v>113.79519999999999</c:v>
                </c:pt>
                <c:pt idx="8665">
                  <c:v>113.8173</c:v>
                </c:pt>
                <c:pt idx="8666">
                  <c:v>113.83929999999999</c:v>
                </c:pt>
                <c:pt idx="8667">
                  <c:v>113.8614</c:v>
                </c:pt>
                <c:pt idx="8668">
                  <c:v>113.88339999999999</c:v>
                </c:pt>
                <c:pt idx="8669">
                  <c:v>113.9055</c:v>
                </c:pt>
                <c:pt idx="8670">
                  <c:v>113.92749999999999</c:v>
                </c:pt>
                <c:pt idx="8671">
                  <c:v>113.9496</c:v>
                </c:pt>
                <c:pt idx="8672">
                  <c:v>113.9717</c:v>
                </c:pt>
                <c:pt idx="8673">
                  <c:v>113.9937</c:v>
                </c:pt>
                <c:pt idx="8674">
                  <c:v>114.0158</c:v>
                </c:pt>
                <c:pt idx="8675">
                  <c:v>114.03789999999999</c:v>
                </c:pt>
                <c:pt idx="8676">
                  <c:v>114.0599</c:v>
                </c:pt>
                <c:pt idx="8677">
                  <c:v>114.08199999999999</c:v>
                </c:pt>
                <c:pt idx="8678">
                  <c:v>114.1041</c:v>
                </c:pt>
                <c:pt idx="8679">
                  <c:v>114.1262</c:v>
                </c:pt>
                <c:pt idx="8680">
                  <c:v>114.1482</c:v>
                </c:pt>
                <c:pt idx="8681">
                  <c:v>114.1703</c:v>
                </c:pt>
                <c:pt idx="8682">
                  <c:v>114.19240000000001</c:v>
                </c:pt>
                <c:pt idx="8683">
                  <c:v>114.2145</c:v>
                </c:pt>
                <c:pt idx="8684">
                  <c:v>114.2366</c:v>
                </c:pt>
                <c:pt idx="8685">
                  <c:v>114.2587</c:v>
                </c:pt>
                <c:pt idx="8686">
                  <c:v>114.2808</c:v>
                </c:pt>
                <c:pt idx="8687">
                  <c:v>114.30289999999999</c:v>
                </c:pt>
                <c:pt idx="8688">
                  <c:v>114.325</c:v>
                </c:pt>
                <c:pt idx="8689">
                  <c:v>114.3471</c:v>
                </c:pt>
                <c:pt idx="8690">
                  <c:v>114.36920000000001</c:v>
                </c:pt>
                <c:pt idx="8691">
                  <c:v>114.3913</c:v>
                </c:pt>
                <c:pt idx="8692">
                  <c:v>114.4134</c:v>
                </c:pt>
                <c:pt idx="8693">
                  <c:v>114.4355</c:v>
                </c:pt>
                <c:pt idx="8694">
                  <c:v>114.4576</c:v>
                </c:pt>
                <c:pt idx="8695">
                  <c:v>114.47969999999999</c:v>
                </c:pt>
                <c:pt idx="8696">
                  <c:v>114.5018</c:v>
                </c:pt>
                <c:pt idx="8697">
                  <c:v>114.524</c:v>
                </c:pt>
                <c:pt idx="8698">
                  <c:v>114.5461</c:v>
                </c:pt>
                <c:pt idx="8699">
                  <c:v>114.5682</c:v>
                </c:pt>
                <c:pt idx="8700">
                  <c:v>114.5903</c:v>
                </c:pt>
                <c:pt idx="8701">
                  <c:v>114.61239999999999</c:v>
                </c:pt>
                <c:pt idx="8702">
                  <c:v>114.63460000000001</c:v>
                </c:pt>
                <c:pt idx="8703">
                  <c:v>114.6567</c:v>
                </c:pt>
                <c:pt idx="8704">
                  <c:v>114.6788</c:v>
                </c:pt>
                <c:pt idx="8705">
                  <c:v>114.70099999999999</c:v>
                </c:pt>
                <c:pt idx="8706">
                  <c:v>114.7231</c:v>
                </c:pt>
                <c:pt idx="8707">
                  <c:v>114.7452</c:v>
                </c:pt>
                <c:pt idx="8708">
                  <c:v>114.76739999999999</c:v>
                </c:pt>
                <c:pt idx="8709">
                  <c:v>114.7895</c:v>
                </c:pt>
                <c:pt idx="8710">
                  <c:v>114.8117</c:v>
                </c:pt>
                <c:pt idx="8711">
                  <c:v>114.8338</c:v>
                </c:pt>
                <c:pt idx="8712">
                  <c:v>114.85599999999999</c:v>
                </c:pt>
                <c:pt idx="8713">
                  <c:v>114.8781</c:v>
                </c:pt>
                <c:pt idx="8714">
                  <c:v>114.9003</c:v>
                </c:pt>
                <c:pt idx="8715">
                  <c:v>114.9224</c:v>
                </c:pt>
                <c:pt idx="8716">
                  <c:v>114.94459999999999</c:v>
                </c:pt>
                <c:pt idx="8717">
                  <c:v>114.96680000000001</c:v>
                </c:pt>
                <c:pt idx="8718">
                  <c:v>114.9889</c:v>
                </c:pt>
                <c:pt idx="8719">
                  <c:v>115.0111</c:v>
                </c:pt>
                <c:pt idx="8720">
                  <c:v>115.03319999999999</c:v>
                </c:pt>
                <c:pt idx="8721">
                  <c:v>115.05540000000001</c:v>
                </c:pt>
                <c:pt idx="8722">
                  <c:v>115.0776</c:v>
                </c:pt>
                <c:pt idx="8723">
                  <c:v>115.0998</c:v>
                </c:pt>
                <c:pt idx="8724">
                  <c:v>115.1219</c:v>
                </c:pt>
                <c:pt idx="8725">
                  <c:v>115.14409999999999</c:v>
                </c:pt>
                <c:pt idx="8726">
                  <c:v>115.16630000000001</c:v>
                </c:pt>
                <c:pt idx="8727">
                  <c:v>115.1885</c:v>
                </c:pt>
                <c:pt idx="8728">
                  <c:v>115.2107</c:v>
                </c:pt>
                <c:pt idx="8729">
                  <c:v>115.2328</c:v>
                </c:pt>
                <c:pt idx="8730">
                  <c:v>115.255</c:v>
                </c:pt>
                <c:pt idx="8731">
                  <c:v>115.27719999999999</c:v>
                </c:pt>
                <c:pt idx="8732">
                  <c:v>115.29940000000001</c:v>
                </c:pt>
                <c:pt idx="8733">
                  <c:v>115.3216</c:v>
                </c:pt>
                <c:pt idx="8734">
                  <c:v>115.3438</c:v>
                </c:pt>
                <c:pt idx="8735">
                  <c:v>115.366</c:v>
                </c:pt>
                <c:pt idx="8736">
                  <c:v>115.3882</c:v>
                </c:pt>
                <c:pt idx="8737">
                  <c:v>115.4104</c:v>
                </c:pt>
                <c:pt idx="8738">
                  <c:v>115.43259999999999</c:v>
                </c:pt>
                <c:pt idx="8739">
                  <c:v>115.45480000000001</c:v>
                </c:pt>
                <c:pt idx="8740">
                  <c:v>115.477</c:v>
                </c:pt>
                <c:pt idx="8741">
                  <c:v>115.4992</c:v>
                </c:pt>
                <c:pt idx="8742">
                  <c:v>115.5215</c:v>
                </c:pt>
                <c:pt idx="8743">
                  <c:v>115.5437</c:v>
                </c:pt>
                <c:pt idx="8744">
                  <c:v>115.5659</c:v>
                </c:pt>
                <c:pt idx="8745">
                  <c:v>115.5881</c:v>
                </c:pt>
                <c:pt idx="8746">
                  <c:v>115.6103</c:v>
                </c:pt>
                <c:pt idx="8747">
                  <c:v>115.6326</c:v>
                </c:pt>
                <c:pt idx="8748">
                  <c:v>115.65479999999999</c:v>
                </c:pt>
                <c:pt idx="8749">
                  <c:v>115.67700000000001</c:v>
                </c:pt>
                <c:pt idx="8750">
                  <c:v>115.6992</c:v>
                </c:pt>
                <c:pt idx="8751">
                  <c:v>115.72150000000001</c:v>
                </c:pt>
                <c:pt idx="8752">
                  <c:v>115.7437</c:v>
                </c:pt>
                <c:pt idx="8753">
                  <c:v>115.7659</c:v>
                </c:pt>
                <c:pt idx="8754">
                  <c:v>115.7882</c:v>
                </c:pt>
                <c:pt idx="8755">
                  <c:v>115.8104</c:v>
                </c:pt>
                <c:pt idx="8756">
                  <c:v>115.8327</c:v>
                </c:pt>
                <c:pt idx="8757">
                  <c:v>115.8549</c:v>
                </c:pt>
                <c:pt idx="8758">
                  <c:v>115.8772</c:v>
                </c:pt>
                <c:pt idx="8759">
                  <c:v>115.8994</c:v>
                </c:pt>
                <c:pt idx="8760">
                  <c:v>115.9217</c:v>
                </c:pt>
                <c:pt idx="8761">
                  <c:v>115.9439</c:v>
                </c:pt>
                <c:pt idx="8762">
                  <c:v>115.9662</c:v>
                </c:pt>
                <c:pt idx="8763">
                  <c:v>115.9884</c:v>
                </c:pt>
                <c:pt idx="8764">
                  <c:v>116.0107</c:v>
                </c:pt>
                <c:pt idx="8765">
                  <c:v>116.033</c:v>
                </c:pt>
                <c:pt idx="8766">
                  <c:v>116.0552</c:v>
                </c:pt>
                <c:pt idx="8767">
                  <c:v>116.0775</c:v>
                </c:pt>
                <c:pt idx="8768">
                  <c:v>116.0998</c:v>
                </c:pt>
                <c:pt idx="8769">
                  <c:v>116.122</c:v>
                </c:pt>
                <c:pt idx="8770">
                  <c:v>116.1443</c:v>
                </c:pt>
                <c:pt idx="8771">
                  <c:v>116.1666</c:v>
                </c:pt>
                <c:pt idx="8772">
                  <c:v>116.1889</c:v>
                </c:pt>
                <c:pt idx="8773">
                  <c:v>116.2111</c:v>
                </c:pt>
                <c:pt idx="8774">
                  <c:v>116.2334</c:v>
                </c:pt>
                <c:pt idx="8775">
                  <c:v>116.2557</c:v>
                </c:pt>
                <c:pt idx="8776">
                  <c:v>116.27800000000001</c:v>
                </c:pt>
                <c:pt idx="8777">
                  <c:v>116.30029999999999</c:v>
                </c:pt>
                <c:pt idx="8778">
                  <c:v>116.32259999999999</c:v>
                </c:pt>
                <c:pt idx="8779">
                  <c:v>116.3449</c:v>
                </c:pt>
                <c:pt idx="8780">
                  <c:v>116.3672</c:v>
                </c:pt>
                <c:pt idx="8781">
                  <c:v>116.3895</c:v>
                </c:pt>
                <c:pt idx="8782">
                  <c:v>116.4118</c:v>
                </c:pt>
                <c:pt idx="8783">
                  <c:v>116.4341</c:v>
                </c:pt>
                <c:pt idx="8784">
                  <c:v>116.4564</c:v>
                </c:pt>
                <c:pt idx="8785">
                  <c:v>116.4787</c:v>
                </c:pt>
                <c:pt idx="8786">
                  <c:v>116.501</c:v>
                </c:pt>
                <c:pt idx="8787">
                  <c:v>116.52330000000001</c:v>
                </c:pt>
                <c:pt idx="8788">
                  <c:v>116.54559999999999</c:v>
                </c:pt>
                <c:pt idx="8789">
                  <c:v>116.56789999999999</c:v>
                </c:pt>
                <c:pt idx="8790">
                  <c:v>116.5902</c:v>
                </c:pt>
                <c:pt idx="8791">
                  <c:v>116.6125</c:v>
                </c:pt>
                <c:pt idx="8792">
                  <c:v>116.6349</c:v>
                </c:pt>
                <c:pt idx="8793">
                  <c:v>116.6572</c:v>
                </c:pt>
                <c:pt idx="8794">
                  <c:v>116.6795</c:v>
                </c:pt>
                <c:pt idx="8795">
                  <c:v>116.70180000000001</c:v>
                </c:pt>
                <c:pt idx="8796">
                  <c:v>116.7242</c:v>
                </c:pt>
                <c:pt idx="8797">
                  <c:v>116.7465</c:v>
                </c:pt>
                <c:pt idx="8798">
                  <c:v>116.7688</c:v>
                </c:pt>
                <c:pt idx="8799">
                  <c:v>116.7912</c:v>
                </c:pt>
                <c:pt idx="8800">
                  <c:v>116.8135</c:v>
                </c:pt>
                <c:pt idx="8801">
                  <c:v>116.83580000000001</c:v>
                </c:pt>
                <c:pt idx="8802">
                  <c:v>116.8582</c:v>
                </c:pt>
                <c:pt idx="8803">
                  <c:v>116.8805</c:v>
                </c:pt>
                <c:pt idx="8804">
                  <c:v>116.9029</c:v>
                </c:pt>
                <c:pt idx="8805">
                  <c:v>116.9252</c:v>
                </c:pt>
                <c:pt idx="8806">
                  <c:v>116.94759999999999</c:v>
                </c:pt>
                <c:pt idx="8807">
                  <c:v>116.9699</c:v>
                </c:pt>
                <c:pt idx="8808">
                  <c:v>116.9923</c:v>
                </c:pt>
                <c:pt idx="8809">
                  <c:v>117.0146</c:v>
                </c:pt>
                <c:pt idx="8810">
                  <c:v>117.03700000000001</c:v>
                </c:pt>
                <c:pt idx="8811">
                  <c:v>117.0594</c:v>
                </c:pt>
                <c:pt idx="8812">
                  <c:v>117.0817</c:v>
                </c:pt>
                <c:pt idx="8813">
                  <c:v>117.1041</c:v>
                </c:pt>
                <c:pt idx="8814">
                  <c:v>117.1264</c:v>
                </c:pt>
                <c:pt idx="8815">
                  <c:v>117.14879999999999</c:v>
                </c:pt>
                <c:pt idx="8816">
                  <c:v>117.1712</c:v>
                </c:pt>
                <c:pt idx="8817">
                  <c:v>117.1936</c:v>
                </c:pt>
                <c:pt idx="8818">
                  <c:v>117.2159</c:v>
                </c:pt>
                <c:pt idx="8819">
                  <c:v>117.2383</c:v>
                </c:pt>
                <c:pt idx="8820">
                  <c:v>117.2607</c:v>
                </c:pt>
                <c:pt idx="8821">
                  <c:v>117.2831</c:v>
                </c:pt>
                <c:pt idx="8822">
                  <c:v>117.30549999999999</c:v>
                </c:pt>
                <c:pt idx="8823">
                  <c:v>117.3279</c:v>
                </c:pt>
                <c:pt idx="8824">
                  <c:v>117.3502</c:v>
                </c:pt>
                <c:pt idx="8825">
                  <c:v>117.37260000000001</c:v>
                </c:pt>
                <c:pt idx="8826">
                  <c:v>117.395</c:v>
                </c:pt>
                <c:pt idx="8827">
                  <c:v>117.4174</c:v>
                </c:pt>
                <c:pt idx="8828">
                  <c:v>117.43980000000001</c:v>
                </c:pt>
                <c:pt idx="8829">
                  <c:v>117.4622</c:v>
                </c:pt>
                <c:pt idx="8830">
                  <c:v>117.4846</c:v>
                </c:pt>
                <c:pt idx="8831">
                  <c:v>117.50700000000001</c:v>
                </c:pt>
                <c:pt idx="8832">
                  <c:v>117.5294</c:v>
                </c:pt>
                <c:pt idx="8833">
                  <c:v>117.5518</c:v>
                </c:pt>
                <c:pt idx="8834">
                  <c:v>117.5742</c:v>
                </c:pt>
                <c:pt idx="8835">
                  <c:v>117.5967</c:v>
                </c:pt>
                <c:pt idx="8836">
                  <c:v>117.6191</c:v>
                </c:pt>
                <c:pt idx="8837">
                  <c:v>117.64149999999999</c:v>
                </c:pt>
                <c:pt idx="8838">
                  <c:v>117.6639</c:v>
                </c:pt>
                <c:pt idx="8839">
                  <c:v>117.6863</c:v>
                </c:pt>
                <c:pt idx="8840">
                  <c:v>117.7088</c:v>
                </c:pt>
                <c:pt idx="8841">
                  <c:v>117.7312</c:v>
                </c:pt>
                <c:pt idx="8842">
                  <c:v>117.75360000000001</c:v>
                </c:pt>
                <c:pt idx="8843">
                  <c:v>117.776</c:v>
                </c:pt>
                <c:pt idx="8844">
                  <c:v>117.7985</c:v>
                </c:pt>
                <c:pt idx="8845">
                  <c:v>117.82089999999999</c:v>
                </c:pt>
                <c:pt idx="8846">
                  <c:v>117.8433</c:v>
                </c:pt>
                <c:pt idx="8847">
                  <c:v>117.86579999999999</c:v>
                </c:pt>
                <c:pt idx="8848">
                  <c:v>117.8882</c:v>
                </c:pt>
                <c:pt idx="8849">
                  <c:v>117.91070000000001</c:v>
                </c:pt>
                <c:pt idx="8850">
                  <c:v>117.9331</c:v>
                </c:pt>
                <c:pt idx="8851">
                  <c:v>117.9555</c:v>
                </c:pt>
                <c:pt idx="8852">
                  <c:v>117.97799999999999</c:v>
                </c:pt>
                <c:pt idx="8853">
                  <c:v>118.0004</c:v>
                </c:pt>
                <c:pt idx="8854">
                  <c:v>118.02290000000001</c:v>
                </c:pt>
                <c:pt idx="8855">
                  <c:v>118.0453</c:v>
                </c:pt>
                <c:pt idx="8856">
                  <c:v>118.06780000000001</c:v>
                </c:pt>
                <c:pt idx="8857">
                  <c:v>118.0903</c:v>
                </c:pt>
                <c:pt idx="8858">
                  <c:v>118.1127</c:v>
                </c:pt>
                <c:pt idx="8859">
                  <c:v>118.1352</c:v>
                </c:pt>
                <c:pt idx="8860">
                  <c:v>118.15770000000001</c:v>
                </c:pt>
                <c:pt idx="8861">
                  <c:v>118.1801</c:v>
                </c:pt>
                <c:pt idx="8862">
                  <c:v>118.2026</c:v>
                </c:pt>
                <c:pt idx="8863">
                  <c:v>118.2251</c:v>
                </c:pt>
                <c:pt idx="8864">
                  <c:v>118.2475</c:v>
                </c:pt>
                <c:pt idx="8865">
                  <c:v>118.27</c:v>
                </c:pt>
                <c:pt idx="8866">
                  <c:v>118.2925</c:v>
                </c:pt>
                <c:pt idx="8867">
                  <c:v>118.315</c:v>
                </c:pt>
                <c:pt idx="8868">
                  <c:v>118.33750000000001</c:v>
                </c:pt>
                <c:pt idx="8869">
                  <c:v>118.3599</c:v>
                </c:pt>
                <c:pt idx="8870">
                  <c:v>118.3824</c:v>
                </c:pt>
                <c:pt idx="8871">
                  <c:v>118.4049</c:v>
                </c:pt>
                <c:pt idx="8872">
                  <c:v>118.42740000000001</c:v>
                </c:pt>
                <c:pt idx="8873">
                  <c:v>118.4499</c:v>
                </c:pt>
                <c:pt idx="8874">
                  <c:v>118.47239999999999</c:v>
                </c:pt>
                <c:pt idx="8875">
                  <c:v>118.4949</c:v>
                </c:pt>
                <c:pt idx="8876">
                  <c:v>118.51739999999999</c:v>
                </c:pt>
                <c:pt idx="8877">
                  <c:v>118.5399</c:v>
                </c:pt>
                <c:pt idx="8878">
                  <c:v>118.5624</c:v>
                </c:pt>
                <c:pt idx="8879">
                  <c:v>118.5849</c:v>
                </c:pt>
                <c:pt idx="8880">
                  <c:v>118.6074</c:v>
                </c:pt>
                <c:pt idx="8881">
                  <c:v>118.62990000000001</c:v>
                </c:pt>
                <c:pt idx="8882">
                  <c:v>118.6524</c:v>
                </c:pt>
                <c:pt idx="8883">
                  <c:v>118.675</c:v>
                </c:pt>
                <c:pt idx="8884">
                  <c:v>118.69750000000001</c:v>
                </c:pt>
                <c:pt idx="8885">
                  <c:v>118.72</c:v>
                </c:pt>
                <c:pt idx="8886">
                  <c:v>118.74250000000001</c:v>
                </c:pt>
                <c:pt idx="8887">
                  <c:v>118.765</c:v>
                </c:pt>
                <c:pt idx="8888">
                  <c:v>118.7876</c:v>
                </c:pt>
                <c:pt idx="8889">
                  <c:v>118.81010000000001</c:v>
                </c:pt>
                <c:pt idx="8890">
                  <c:v>118.8326</c:v>
                </c:pt>
                <c:pt idx="8891">
                  <c:v>118.8552</c:v>
                </c:pt>
                <c:pt idx="8892">
                  <c:v>118.8777</c:v>
                </c:pt>
                <c:pt idx="8893">
                  <c:v>118.9002</c:v>
                </c:pt>
                <c:pt idx="8894">
                  <c:v>118.9228</c:v>
                </c:pt>
                <c:pt idx="8895">
                  <c:v>118.9453</c:v>
                </c:pt>
                <c:pt idx="8896">
                  <c:v>118.9678</c:v>
                </c:pt>
                <c:pt idx="8897">
                  <c:v>118.99039999999999</c:v>
                </c:pt>
                <c:pt idx="8898">
                  <c:v>119.0129</c:v>
                </c:pt>
                <c:pt idx="8899">
                  <c:v>119.0355</c:v>
                </c:pt>
                <c:pt idx="8900">
                  <c:v>119.05800000000001</c:v>
                </c:pt>
                <c:pt idx="8901">
                  <c:v>119.0806</c:v>
                </c:pt>
                <c:pt idx="8902">
                  <c:v>119.1031</c:v>
                </c:pt>
                <c:pt idx="8903">
                  <c:v>119.12569999999999</c:v>
                </c:pt>
                <c:pt idx="8904">
                  <c:v>119.14830000000001</c:v>
                </c:pt>
                <c:pt idx="8905">
                  <c:v>119.1708</c:v>
                </c:pt>
                <c:pt idx="8906">
                  <c:v>119.1934</c:v>
                </c:pt>
                <c:pt idx="8907">
                  <c:v>119.21599999999999</c:v>
                </c:pt>
                <c:pt idx="8908">
                  <c:v>119.2385</c:v>
                </c:pt>
                <c:pt idx="8909">
                  <c:v>119.2611</c:v>
                </c:pt>
                <c:pt idx="8910">
                  <c:v>119.2837</c:v>
                </c:pt>
                <c:pt idx="8911">
                  <c:v>119.3062</c:v>
                </c:pt>
                <c:pt idx="8912">
                  <c:v>119.3288</c:v>
                </c:pt>
                <c:pt idx="8913">
                  <c:v>119.3514</c:v>
                </c:pt>
                <c:pt idx="8914">
                  <c:v>119.374</c:v>
                </c:pt>
                <c:pt idx="8915">
                  <c:v>119.39660000000001</c:v>
                </c:pt>
                <c:pt idx="8916">
                  <c:v>119.4191</c:v>
                </c:pt>
                <c:pt idx="8917">
                  <c:v>119.4417</c:v>
                </c:pt>
                <c:pt idx="8918">
                  <c:v>119.46429999999999</c:v>
                </c:pt>
                <c:pt idx="8919">
                  <c:v>119.48690000000001</c:v>
                </c:pt>
                <c:pt idx="8920">
                  <c:v>119.5095</c:v>
                </c:pt>
                <c:pt idx="8921">
                  <c:v>119.5321</c:v>
                </c:pt>
                <c:pt idx="8922">
                  <c:v>119.5547</c:v>
                </c:pt>
                <c:pt idx="8923">
                  <c:v>119.57729999999999</c:v>
                </c:pt>
                <c:pt idx="8924">
                  <c:v>119.59990000000001</c:v>
                </c:pt>
                <c:pt idx="8925">
                  <c:v>119.6225</c:v>
                </c:pt>
                <c:pt idx="8926">
                  <c:v>119.6451</c:v>
                </c:pt>
                <c:pt idx="8927">
                  <c:v>119.6677</c:v>
                </c:pt>
                <c:pt idx="8928">
                  <c:v>119.69029999999999</c:v>
                </c:pt>
                <c:pt idx="8929">
                  <c:v>119.71299999999999</c:v>
                </c:pt>
                <c:pt idx="8930">
                  <c:v>119.73560000000001</c:v>
                </c:pt>
                <c:pt idx="8931">
                  <c:v>119.7582</c:v>
                </c:pt>
                <c:pt idx="8932">
                  <c:v>119.7808</c:v>
                </c:pt>
                <c:pt idx="8933">
                  <c:v>119.8034</c:v>
                </c:pt>
                <c:pt idx="8934">
                  <c:v>119.82599999999999</c:v>
                </c:pt>
                <c:pt idx="8935">
                  <c:v>119.84869999999999</c:v>
                </c:pt>
                <c:pt idx="8936">
                  <c:v>119.87130000000001</c:v>
                </c:pt>
                <c:pt idx="8937">
                  <c:v>119.8939</c:v>
                </c:pt>
                <c:pt idx="8938">
                  <c:v>119.9166</c:v>
                </c:pt>
                <c:pt idx="8939">
                  <c:v>119.9392</c:v>
                </c:pt>
                <c:pt idx="8940">
                  <c:v>119.9618</c:v>
                </c:pt>
                <c:pt idx="8941">
                  <c:v>119.9845</c:v>
                </c:pt>
                <c:pt idx="8942">
                  <c:v>120.00709999999999</c:v>
                </c:pt>
                <c:pt idx="8943">
                  <c:v>120.02979999999999</c:v>
                </c:pt>
                <c:pt idx="8944">
                  <c:v>120.05240000000001</c:v>
                </c:pt>
                <c:pt idx="8945">
                  <c:v>120.07510000000001</c:v>
                </c:pt>
                <c:pt idx="8946">
                  <c:v>120.0977</c:v>
                </c:pt>
                <c:pt idx="8947">
                  <c:v>120.1203</c:v>
                </c:pt>
                <c:pt idx="8948">
                  <c:v>120.143</c:v>
                </c:pt>
                <c:pt idx="8949">
                  <c:v>120.1657</c:v>
                </c:pt>
                <c:pt idx="8950">
                  <c:v>120.1883</c:v>
                </c:pt>
                <c:pt idx="8951">
                  <c:v>120.211</c:v>
                </c:pt>
                <c:pt idx="8952">
                  <c:v>120.2336</c:v>
                </c:pt>
                <c:pt idx="8953">
                  <c:v>120.2563</c:v>
                </c:pt>
                <c:pt idx="8954">
                  <c:v>120.279</c:v>
                </c:pt>
                <c:pt idx="8955">
                  <c:v>120.30159999999999</c:v>
                </c:pt>
                <c:pt idx="8956">
                  <c:v>120.32429999999999</c:v>
                </c:pt>
                <c:pt idx="8957">
                  <c:v>120.34699999999999</c:v>
                </c:pt>
                <c:pt idx="8958">
                  <c:v>120.36969999999999</c:v>
                </c:pt>
                <c:pt idx="8959">
                  <c:v>120.39230000000001</c:v>
                </c:pt>
                <c:pt idx="8960">
                  <c:v>120.41500000000001</c:v>
                </c:pt>
                <c:pt idx="8961">
                  <c:v>120.43770000000001</c:v>
                </c:pt>
                <c:pt idx="8962">
                  <c:v>120.46040000000001</c:v>
                </c:pt>
                <c:pt idx="8963">
                  <c:v>120.48309999999999</c:v>
                </c:pt>
                <c:pt idx="8964">
                  <c:v>120.50579999999999</c:v>
                </c:pt>
                <c:pt idx="8965">
                  <c:v>120.5284</c:v>
                </c:pt>
                <c:pt idx="8966">
                  <c:v>120.55110000000001</c:v>
                </c:pt>
                <c:pt idx="8967">
                  <c:v>120.57380000000001</c:v>
                </c:pt>
                <c:pt idx="8968">
                  <c:v>120.59650000000001</c:v>
                </c:pt>
                <c:pt idx="8969">
                  <c:v>120.61920000000001</c:v>
                </c:pt>
                <c:pt idx="8970">
                  <c:v>120.64190000000001</c:v>
                </c:pt>
                <c:pt idx="8971">
                  <c:v>120.66459999999999</c:v>
                </c:pt>
                <c:pt idx="8972">
                  <c:v>120.68729999999999</c:v>
                </c:pt>
                <c:pt idx="8973">
                  <c:v>120.71</c:v>
                </c:pt>
                <c:pt idx="8974">
                  <c:v>120.73269999999999</c:v>
                </c:pt>
                <c:pt idx="8975">
                  <c:v>120.7555</c:v>
                </c:pt>
                <c:pt idx="8976">
                  <c:v>120.7782</c:v>
                </c:pt>
                <c:pt idx="8977">
                  <c:v>120.8009</c:v>
                </c:pt>
                <c:pt idx="8978">
                  <c:v>120.8236</c:v>
                </c:pt>
                <c:pt idx="8979">
                  <c:v>120.8463</c:v>
                </c:pt>
                <c:pt idx="8980">
                  <c:v>120.869</c:v>
                </c:pt>
                <c:pt idx="8981">
                  <c:v>120.8918</c:v>
                </c:pt>
                <c:pt idx="8982">
                  <c:v>120.9145</c:v>
                </c:pt>
                <c:pt idx="8983">
                  <c:v>120.9372</c:v>
                </c:pt>
                <c:pt idx="8984">
                  <c:v>120.96</c:v>
                </c:pt>
                <c:pt idx="8985">
                  <c:v>120.98269999999999</c:v>
                </c:pt>
                <c:pt idx="8986">
                  <c:v>121.00539999999999</c:v>
                </c:pt>
                <c:pt idx="8987">
                  <c:v>121.0282</c:v>
                </c:pt>
                <c:pt idx="8988">
                  <c:v>121.0509</c:v>
                </c:pt>
                <c:pt idx="8989">
                  <c:v>121.0736</c:v>
                </c:pt>
                <c:pt idx="8990">
                  <c:v>121.0964</c:v>
                </c:pt>
                <c:pt idx="8991">
                  <c:v>121.1191</c:v>
                </c:pt>
                <c:pt idx="8992">
                  <c:v>121.14190000000001</c:v>
                </c:pt>
                <c:pt idx="8993">
                  <c:v>121.16459999999999</c:v>
                </c:pt>
                <c:pt idx="8994">
                  <c:v>121.1874</c:v>
                </c:pt>
                <c:pt idx="8995">
                  <c:v>121.2101</c:v>
                </c:pt>
                <c:pt idx="8996">
                  <c:v>121.2329</c:v>
                </c:pt>
                <c:pt idx="8997">
                  <c:v>121.2556</c:v>
                </c:pt>
                <c:pt idx="8998">
                  <c:v>121.2784</c:v>
                </c:pt>
                <c:pt idx="8999">
                  <c:v>121.30119999999999</c:v>
                </c:pt>
                <c:pt idx="9000">
                  <c:v>121.32389999999999</c:v>
                </c:pt>
                <c:pt idx="9001">
                  <c:v>121.3467</c:v>
                </c:pt>
                <c:pt idx="9002">
                  <c:v>121.3695</c:v>
                </c:pt>
                <c:pt idx="9003">
                  <c:v>121.3922</c:v>
                </c:pt>
                <c:pt idx="9004">
                  <c:v>121.41500000000001</c:v>
                </c:pt>
                <c:pt idx="9005">
                  <c:v>121.4378</c:v>
                </c:pt>
                <c:pt idx="9006">
                  <c:v>121.4606</c:v>
                </c:pt>
                <c:pt idx="9007">
                  <c:v>121.4833</c:v>
                </c:pt>
                <c:pt idx="9008">
                  <c:v>121.5061</c:v>
                </c:pt>
                <c:pt idx="9009">
                  <c:v>121.52889999999999</c:v>
                </c:pt>
                <c:pt idx="9010">
                  <c:v>121.5517</c:v>
                </c:pt>
                <c:pt idx="9011">
                  <c:v>121.5745</c:v>
                </c:pt>
                <c:pt idx="9012">
                  <c:v>121.5973</c:v>
                </c:pt>
                <c:pt idx="9013">
                  <c:v>121.62009999999999</c:v>
                </c:pt>
                <c:pt idx="9014">
                  <c:v>121.6429</c:v>
                </c:pt>
                <c:pt idx="9015">
                  <c:v>121.6657</c:v>
                </c:pt>
                <c:pt idx="9016">
                  <c:v>121.6885</c:v>
                </c:pt>
                <c:pt idx="9017">
                  <c:v>121.71129999999999</c:v>
                </c:pt>
                <c:pt idx="9018">
                  <c:v>121.7341</c:v>
                </c:pt>
                <c:pt idx="9019">
                  <c:v>121.7569</c:v>
                </c:pt>
                <c:pt idx="9020">
                  <c:v>121.77970000000001</c:v>
                </c:pt>
                <c:pt idx="9021">
                  <c:v>121.80249999999999</c:v>
                </c:pt>
                <c:pt idx="9022">
                  <c:v>121.8253</c:v>
                </c:pt>
                <c:pt idx="9023">
                  <c:v>121.8481</c:v>
                </c:pt>
                <c:pt idx="9024">
                  <c:v>121.87090000000001</c:v>
                </c:pt>
                <c:pt idx="9025">
                  <c:v>121.8937</c:v>
                </c:pt>
                <c:pt idx="9026">
                  <c:v>121.9166</c:v>
                </c:pt>
                <c:pt idx="9027">
                  <c:v>121.93940000000001</c:v>
                </c:pt>
                <c:pt idx="9028">
                  <c:v>121.9622</c:v>
                </c:pt>
                <c:pt idx="9029">
                  <c:v>121.985</c:v>
                </c:pt>
                <c:pt idx="9030">
                  <c:v>122.00790000000001</c:v>
                </c:pt>
                <c:pt idx="9031">
                  <c:v>122.0307</c:v>
                </c:pt>
                <c:pt idx="9032">
                  <c:v>122.0535</c:v>
                </c:pt>
                <c:pt idx="9033">
                  <c:v>122.07640000000001</c:v>
                </c:pt>
                <c:pt idx="9034">
                  <c:v>122.0992</c:v>
                </c:pt>
                <c:pt idx="9035">
                  <c:v>122.122</c:v>
                </c:pt>
                <c:pt idx="9036">
                  <c:v>122.14490000000001</c:v>
                </c:pt>
                <c:pt idx="9037">
                  <c:v>122.1677</c:v>
                </c:pt>
                <c:pt idx="9038">
                  <c:v>122.1906</c:v>
                </c:pt>
                <c:pt idx="9039">
                  <c:v>122.21339999999999</c:v>
                </c:pt>
                <c:pt idx="9040">
                  <c:v>122.2363</c:v>
                </c:pt>
                <c:pt idx="9041">
                  <c:v>122.2591</c:v>
                </c:pt>
                <c:pt idx="9042">
                  <c:v>122.282</c:v>
                </c:pt>
                <c:pt idx="9043">
                  <c:v>122.3048</c:v>
                </c:pt>
                <c:pt idx="9044">
                  <c:v>122.32769999999999</c:v>
                </c:pt>
                <c:pt idx="9045">
                  <c:v>122.3506</c:v>
                </c:pt>
                <c:pt idx="9046">
                  <c:v>122.3734</c:v>
                </c:pt>
                <c:pt idx="9047">
                  <c:v>122.3963</c:v>
                </c:pt>
                <c:pt idx="9048">
                  <c:v>122.4192</c:v>
                </c:pt>
                <c:pt idx="9049">
                  <c:v>122.44199999999999</c:v>
                </c:pt>
                <c:pt idx="9050">
                  <c:v>122.4649</c:v>
                </c:pt>
                <c:pt idx="9051">
                  <c:v>122.48779999999999</c:v>
                </c:pt>
                <c:pt idx="9052">
                  <c:v>122.5106</c:v>
                </c:pt>
                <c:pt idx="9053">
                  <c:v>122.5335</c:v>
                </c:pt>
                <c:pt idx="9054">
                  <c:v>122.5564</c:v>
                </c:pt>
                <c:pt idx="9055">
                  <c:v>122.5793</c:v>
                </c:pt>
                <c:pt idx="9056">
                  <c:v>122.6022</c:v>
                </c:pt>
                <c:pt idx="9057">
                  <c:v>122.6251</c:v>
                </c:pt>
                <c:pt idx="9058">
                  <c:v>122.64790000000001</c:v>
                </c:pt>
                <c:pt idx="9059">
                  <c:v>122.6708</c:v>
                </c:pt>
                <c:pt idx="9060">
                  <c:v>122.69370000000001</c:v>
                </c:pt>
                <c:pt idx="9061">
                  <c:v>122.7166</c:v>
                </c:pt>
                <c:pt idx="9062">
                  <c:v>122.73950000000001</c:v>
                </c:pt>
                <c:pt idx="9063">
                  <c:v>122.7624</c:v>
                </c:pt>
                <c:pt idx="9064">
                  <c:v>122.78530000000001</c:v>
                </c:pt>
                <c:pt idx="9065">
                  <c:v>122.8082</c:v>
                </c:pt>
                <c:pt idx="9066">
                  <c:v>122.83110000000001</c:v>
                </c:pt>
                <c:pt idx="9067">
                  <c:v>122.854</c:v>
                </c:pt>
                <c:pt idx="9068">
                  <c:v>122.87690000000001</c:v>
                </c:pt>
                <c:pt idx="9069">
                  <c:v>122.8999</c:v>
                </c:pt>
                <c:pt idx="9070">
                  <c:v>122.9228</c:v>
                </c:pt>
                <c:pt idx="9071">
                  <c:v>122.9457</c:v>
                </c:pt>
                <c:pt idx="9072">
                  <c:v>122.9686</c:v>
                </c:pt>
                <c:pt idx="9073">
                  <c:v>122.9915</c:v>
                </c:pt>
                <c:pt idx="9074">
                  <c:v>123.0145</c:v>
                </c:pt>
                <c:pt idx="9075">
                  <c:v>123.03740000000001</c:v>
                </c:pt>
                <c:pt idx="9076">
                  <c:v>123.0603</c:v>
                </c:pt>
                <c:pt idx="9077">
                  <c:v>123.08320000000001</c:v>
                </c:pt>
                <c:pt idx="9078">
                  <c:v>123.1062</c:v>
                </c:pt>
                <c:pt idx="9079">
                  <c:v>123.12909999999999</c:v>
                </c:pt>
                <c:pt idx="9080">
                  <c:v>123.152</c:v>
                </c:pt>
                <c:pt idx="9081">
                  <c:v>123.175</c:v>
                </c:pt>
                <c:pt idx="9082">
                  <c:v>123.1979</c:v>
                </c:pt>
                <c:pt idx="9083">
                  <c:v>123.2208</c:v>
                </c:pt>
                <c:pt idx="9084">
                  <c:v>123.24379999999999</c:v>
                </c:pt>
                <c:pt idx="9085">
                  <c:v>123.2667</c:v>
                </c:pt>
                <c:pt idx="9086">
                  <c:v>123.2897</c:v>
                </c:pt>
                <c:pt idx="9087">
                  <c:v>123.3126</c:v>
                </c:pt>
                <c:pt idx="9088">
                  <c:v>123.3356</c:v>
                </c:pt>
                <c:pt idx="9089">
                  <c:v>123.3586</c:v>
                </c:pt>
                <c:pt idx="9090">
                  <c:v>123.3815</c:v>
                </c:pt>
                <c:pt idx="9091">
                  <c:v>123.4045</c:v>
                </c:pt>
                <c:pt idx="9092">
                  <c:v>123.42740000000001</c:v>
                </c:pt>
                <c:pt idx="9093">
                  <c:v>123.4504</c:v>
                </c:pt>
                <c:pt idx="9094">
                  <c:v>123.4734</c:v>
                </c:pt>
                <c:pt idx="9095">
                  <c:v>123.49630000000001</c:v>
                </c:pt>
                <c:pt idx="9096">
                  <c:v>123.5193</c:v>
                </c:pt>
                <c:pt idx="9097">
                  <c:v>123.5423</c:v>
                </c:pt>
                <c:pt idx="9098">
                  <c:v>123.5652</c:v>
                </c:pt>
                <c:pt idx="9099">
                  <c:v>123.5882</c:v>
                </c:pt>
                <c:pt idx="9100">
                  <c:v>123.6112</c:v>
                </c:pt>
                <c:pt idx="9101">
                  <c:v>123.63420000000001</c:v>
                </c:pt>
                <c:pt idx="9102">
                  <c:v>123.6572</c:v>
                </c:pt>
                <c:pt idx="9103">
                  <c:v>123.6801</c:v>
                </c:pt>
                <c:pt idx="9104">
                  <c:v>123.70310000000001</c:v>
                </c:pt>
                <c:pt idx="9105">
                  <c:v>123.7261</c:v>
                </c:pt>
                <c:pt idx="9106">
                  <c:v>123.7491</c:v>
                </c:pt>
                <c:pt idx="9107">
                  <c:v>123.77209999999999</c:v>
                </c:pt>
                <c:pt idx="9108">
                  <c:v>123.79510000000001</c:v>
                </c:pt>
                <c:pt idx="9109">
                  <c:v>123.8181</c:v>
                </c:pt>
                <c:pt idx="9110">
                  <c:v>123.8411</c:v>
                </c:pt>
                <c:pt idx="9111">
                  <c:v>123.86409999999999</c:v>
                </c:pt>
                <c:pt idx="9112">
                  <c:v>123.8871</c:v>
                </c:pt>
                <c:pt idx="9113">
                  <c:v>123.9101</c:v>
                </c:pt>
                <c:pt idx="9114">
                  <c:v>123.9331</c:v>
                </c:pt>
                <c:pt idx="9115">
                  <c:v>123.95610000000001</c:v>
                </c:pt>
                <c:pt idx="9116">
                  <c:v>123.9791</c:v>
                </c:pt>
                <c:pt idx="9117">
                  <c:v>124.0022</c:v>
                </c:pt>
                <c:pt idx="9118">
                  <c:v>124.0252</c:v>
                </c:pt>
                <c:pt idx="9119">
                  <c:v>124.04819999999999</c:v>
                </c:pt>
                <c:pt idx="9120">
                  <c:v>124.0712</c:v>
                </c:pt>
                <c:pt idx="9121">
                  <c:v>124.0942</c:v>
                </c:pt>
                <c:pt idx="9122">
                  <c:v>124.1173</c:v>
                </c:pt>
                <c:pt idx="9123">
                  <c:v>124.1403</c:v>
                </c:pt>
                <c:pt idx="9124">
                  <c:v>124.16330000000001</c:v>
                </c:pt>
                <c:pt idx="9125">
                  <c:v>124.1863</c:v>
                </c:pt>
                <c:pt idx="9126">
                  <c:v>124.2094</c:v>
                </c:pt>
                <c:pt idx="9127">
                  <c:v>124.2324</c:v>
                </c:pt>
                <c:pt idx="9128">
                  <c:v>124.25539999999999</c:v>
                </c:pt>
                <c:pt idx="9129">
                  <c:v>124.27849999999999</c:v>
                </c:pt>
                <c:pt idx="9130">
                  <c:v>124.3015</c:v>
                </c:pt>
                <c:pt idx="9131">
                  <c:v>124.3246</c:v>
                </c:pt>
                <c:pt idx="9132">
                  <c:v>124.3476</c:v>
                </c:pt>
                <c:pt idx="9133">
                  <c:v>124.3707</c:v>
                </c:pt>
                <c:pt idx="9134">
                  <c:v>124.3937</c:v>
                </c:pt>
                <c:pt idx="9135">
                  <c:v>124.41679999999999</c:v>
                </c:pt>
                <c:pt idx="9136">
                  <c:v>124.43980000000001</c:v>
                </c:pt>
                <c:pt idx="9137">
                  <c:v>124.4629</c:v>
                </c:pt>
                <c:pt idx="9138">
                  <c:v>124.4859</c:v>
                </c:pt>
                <c:pt idx="9139">
                  <c:v>124.509</c:v>
                </c:pt>
                <c:pt idx="9140">
                  <c:v>124.5321</c:v>
                </c:pt>
                <c:pt idx="9141">
                  <c:v>124.5551</c:v>
                </c:pt>
                <c:pt idx="9142">
                  <c:v>124.5782</c:v>
                </c:pt>
                <c:pt idx="9143">
                  <c:v>124.60129999999999</c:v>
                </c:pt>
                <c:pt idx="9144">
                  <c:v>124.62439999999999</c:v>
                </c:pt>
                <c:pt idx="9145">
                  <c:v>124.6474</c:v>
                </c:pt>
                <c:pt idx="9146">
                  <c:v>124.6705</c:v>
                </c:pt>
                <c:pt idx="9147">
                  <c:v>124.6936</c:v>
                </c:pt>
                <c:pt idx="9148">
                  <c:v>124.7167</c:v>
                </c:pt>
                <c:pt idx="9149">
                  <c:v>124.7397</c:v>
                </c:pt>
                <c:pt idx="9150">
                  <c:v>124.7628</c:v>
                </c:pt>
                <c:pt idx="9151">
                  <c:v>124.7859</c:v>
                </c:pt>
                <c:pt idx="9152">
                  <c:v>124.809</c:v>
                </c:pt>
                <c:pt idx="9153">
                  <c:v>124.8321</c:v>
                </c:pt>
                <c:pt idx="9154">
                  <c:v>124.8552</c:v>
                </c:pt>
                <c:pt idx="9155">
                  <c:v>124.8783</c:v>
                </c:pt>
                <c:pt idx="9156">
                  <c:v>124.9014</c:v>
                </c:pt>
                <c:pt idx="9157">
                  <c:v>124.92449999999999</c:v>
                </c:pt>
                <c:pt idx="9158">
                  <c:v>124.94759999999999</c:v>
                </c:pt>
                <c:pt idx="9159">
                  <c:v>124.97069999999999</c:v>
                </c:pt>
                <c:pt idx="9160">
                  <c:v>124.99379999999999</c:v>
                </c:pt>
                <c:pt idx="9161">
                  <c:v>125.01690000000001</c:v>
                </c:pt>
                <c:pt idx="9162">
                  <c:v>125.04</c:v>
                </c:pt>
                <c:pt idx="9163">
                  <c:v>125.06310000000001</c:v>
                </c:pt>
                <c:pt idx="9164">
                  <c:v>125.08620000000001</c:v>
                </c:pt>
                <c:pt idx="9165">
                  <c:v>125.10939999999999</c:v>
                </c:pt>
                <c:pt idx="9166">
                  <c:v>125.13249999999999</c:v>
                </c:pt>
                <c:pt idx="9167">
                  <c:v>125.15560000000001</c:v>
                </c:pt>
                <c:pt idx="9168">
                  <c:v>125.17870000000001</c:v>
                </c:pt>
                <c:pt idx="9169">
                  <c:v>125.20189999999999</c:v>
                </c:pt>
                <c:pt idx="9170">
                  <c:v>125.22499999999999</c:v>
                </c:pt>
                <c:pt idx="9171">
                  <c:v>125.24809999999999</c:v>
                </c:pt>
                <c:pt idx="9172">
                  <c:v>125.27119999999999</c:v>
                </c:pt>
                <c:pt idx="9173">
                  <c:v>125.2944</c:v>
                </c:pt>
                <c:pt idx="9174">
                  <c:v>125.3175</c:v>
                </c:pt>
                <c:pt idx="9175">
                  <c:v>125.3407</c:v>
                </c:pt>
                <c:pt idx="9176">
                  <c:v>125.3638</c:v>
                </c:pt>
                <c:pt idx="9177">
                  <c:v>125.3869</c:v>
                </c:pt>
                <c:pt idx="9178">
                  <c:v>125.4101</c:v>
                </c:pt>
                <c:pt idx="9179">
                  <c:v>125.4332</c:v>
                </c:pt>
                <c:pt idx="9180">
                  <c:v>125.4564</c:v>
                </c:pt>
                <c:pt idx="9181">
                  <c:v>125.4795</c:v>
                </c:pt>
                <c:pt idx="9182">
                  <c:v>125.5027</c:v>
                </c:pt>
                <c:pt idx="9183">
                  <c:v>125.5258</c:v>
                </c:pt>
                <c:pt idx="9184">
                  <c:v>125.54900000000001</c:v>
                </c:pt>
                <c:pt idx="9185">
                  <c:v>125.5722</c:v>
                </c:pt>
                <c:pt idx="9186">
                  <c:v>125.59529999999999</c:v>
                </c:pt>
                <c:pt idx="9187">
                  <c:v>125.6185</c:v>
                </c:pt>
                <c:pt idx="9188">
                  <c:v>125.6416</c:v>
                </c:pt>
                <c:pt idx="9189">
                  <c:v>125.6648</c:v>
                </c:pt>
                <c:pt idx="9190">
                  <c:v>125.688</c:v>
                </c:pt>
                <c:pt idx="9191">
                  <c:v>125.71120000000001</c:v>
                </c:pt>
                <c:pt idx="9192">
                  <c:v>125.7343</c:v>
                </c:pt>
                <c:pt idx="9193">
                  <c:v>125.75749999999999</c:v>
                </c:pt>
                <c:pt idx="9194">
                  <c:v>125.7807</c:v>
                </c:pt>
                <c:pt idx="9195">
                  <c:v>125.8039</c:v>
                </c:pt>
                <c:pt idx="9196">
                  <c:v>125.827</c:v>
                </c:pt>
                <c:pt idx="9197">
                  <c:v>125.8502</c:v>
                </c:pt>
                <c:pt idx="9198">
                  <c:v>125.8734</c:v>
                </c:pt>
                <c:pt idx="9199">
                  <c:v>125.89660000000001</c:v>
                </c:pt>
                <c:pt idx="9200">
                  <c:v>125.9198</c:v>
                </c:pt>
                <c:pt idx="9201">
                  <c:v>125.943</c:v>
                </c:pt>
                <c:pt idx="9202">
                  <c:v>125.9662</c:v>
                </c:pt>
                <c:pt idx="9203">
                  <c:v>125.9894</c:v>
                </c:pt>
                <c:pt idx="9204">
                  <c:v>126.01260000000001</c:v>
                </c:pt>
                <c:pt idx="9205">
                  <c:v>126.03579999999999</c:v>
                </c:pt>
                <c:pt idx="9206">
                  <c:v>126.059</c:v>
                </c:pt>
                <c:pt idx="9207">
                  <c:v>126.0822</c:v>
                </c:pt>
                <c:pt idx="9208">
                  <c:v>126.1054</c:v>
                </c:pt>
                <c:pt idx="9209">
                  <c:v>126.12860000000001</c:v>
                </c:pt>
                <c:pt idx="9210">
                  <c:v>126.15179999999999</c:v>
                </c:pt>
                <c:pt idx="9211">
                  <c:v>126.1751</c:v>
                </c:pt>
                <c:pt idx="9212">
                  <c:v>126.1983</c:v>
                </c:pt>
                <c:pt idx="9213">
                  <c:v>126.22150000000001</c:v>
                </c:pt>
                <c:pt idx="9214">
                  <c:v>126.24469999999999</c:v>
                </c:pt>
                <c:pt idx="9215">
                  <c:v>126.2679</c:v>
                </c:pt>
                <c:pt idx="9216">
                  <c:v>126.2912</c:v>
                </c:pt>
                <c:pt idx="9217">
                  <c:v>126.31440000000001</c:v>
                </c:pt>
                <c:pt idx="9218">
                  <c:v>126.33759999999999</c:v>
                </c:pt>
                <c:pt idx="9219">
                  <c:v>126.3609</c:v>
                </c:pt>
                <c:pt idx="9220">
                  <c:v>126.3841</c:v>
                </c:pt>
                <c:pt idx="9221">
                  <c:v>126.40730000000001</c:v>
                </c:pt>
                <c:pt idx="9222">
                  <c:v>126.4306</c:v>
                </c:pt>
                <c:pt idx="9223">
                  <c:v>126.4538</c:v>
                </c:pt>
                <c:pt idx="9224">
                  <c:v>126.47709999999999</c:v>
                </c:pt>
                <c:pt idx="9225">
                  <c:v>126.5003</c:v>
                </c:pt>
                <c:pt idx="9226">
                  <c:v>126.5235</c:v>
                </c:pt>
                <c:pt idx="9227">
                  <c:v>126.5468</c:v>
                </c:pt>
                <c:pt idx="9228">
                  <c:v>126.57</c:v>
                </c:pt>
                <c:pt idx="9229">
                  <c:v>126.5933</c:v>
                </c:pt>
                <c:pt idx="9230">
                  <c:v>126.61660000000001</c:v>
                </c:pt>
                <c:pt idx="9231">
                  <c:v>126.63979999999999</c:v>
                </c:pt>
                <c:pt idx="9232">
                  <c:v>126.6631</c:v>
                </c:pt>
                <c:pt idx="9233">
                  <c:v>126.6863</c:v>
                </c:pt>
                <c:pt idx="9234">
                  <c:v>126.70959999999999</c:v>
                </c:pt>
                <c:pt idx="9235">
                  <c:v>126.7329</c:v>
                </c:pt>
                <c:pt idx="9236">
                  <c:v>126.7561</c:v>
                </c:pt>
                <c:pt idx="9237">
                  <c:v>126.7794</c:v>
                </c:pt>
                <c:pt idx="9238">
                  <c:v>126.8027</c:v>
                </c:pt>
                <c:pt idx="9239">
                  <c:v>126.82599999999999</c:v>
                </c:pt>
                <c:pt idx="9240">
                  <c:v>126.8492</c:v>
                </c:pt>
                <c:pt idx="9241">
                  <c:v>126.8725</c:v>
                </c:pt>
                <c:pt idx="9242">
                  <c:v>126.89579999999999</c:v>
                </c:pt>
                <c:pt idx="9243">
                  <c:v>126.9191</c:v>
                </c:pt>
                <c:pt idx="9244">
                  <c:v>126.94240000000001</c:v>
                </c:pt>
                <c:pt idx="9245">
                  <c:v>126.9657</c:v>
                </c:pt>
                <c:pt idx="9246">
                  <c:v>126.9889</c:v>
                </c:pt>
                <c:pt idx="9247">
                  <c:v>127.01220000000001</c:v>
                </c:pt>
                <c:pt idx="9248">
                  <c:v>127.0355</c:v>
                </c:pt>
                <c:pt idx="9249">
                  <c:v>127.05880000000001</c:v>
                </c:pt>
                <c:pt idx="9250">
                  <c:v>127.0821</c:v>
                </c:pt>
                <c:pt idx="9251">
                  <c:v>127.1054</c:v>
                </c:pt>
                <c:pt idx="9252">
                  <c:v>127.12869999999999</c:v>
                </c:pt>
                <c:pt idx="9253">
                  <c:v>127.152</c:v>
                </c:pt>
                <c:pt idx="9254">
                  <c:v>127.17529999999999</c:v>
                </c:pt>
                <c:pt idx="9255">
                  <c:v>127.1986</c:v>
                </c:pt>
                <c:pt idx="9256">
                  <c:v>127.22199999999999</c:v>
                </c:pt>
                <c:pt idx="9257">
                  <c:v>127.2453</c:v>
                </c:pt>
                <c:pt idx="9258">
                  <c:v>127.26860000000001</c:v>
                </c:pt>
                <c:pt idx="9259">
                  <c:v>127.2919</c:v>
                </c:pt>
                <c:pt idx="9260">
                  <c:v>127.3152</c:v>
                </c:pt>
                <c:pt idx="9261">
                  <c:v>127.3386</c:v>
                </c:pt>
                <c:pt idx="9262">
                  <c:v>127.36190000000001</c:v>
                </c:pt>
                <c:pt idx="9263">
                  <c:v>127.3852</c:v>
                </c:pt>
                <c:pt idx="9264">
                  <c:v>127.4085</c:v>
                </c:pt>
                <c:pt idx="9265">
                  <c:v>127.4319</c:v>
                </c:pt>
                <c:pt idx="9266">
                  <c:v>127.4552</c:v>
                </c:pt>
                <c:pt idx="9267">
                  <c:v>127.4785</c:v>
                </c:pt>
                <c:pt idx="9268">
                  <c:v>127.50190000000001</c:v>
                </c:pt>
                <c:pt idx="9269">
                  <c:v>127.5252</c:v>
                </c:pt>
                <c:pt idx="9270">
                  <c:v>127.5485</c:v>
                </c:pt>
                <c:pt idx="9271">
                  <c:v>127.5719</c:v>
                </c:pt>
                <c:pt idx="9272">
                  <c:v>127.59520000000001</c:v>
                </c:pt>
                <c:pt idx="9273">
                  <c:v>127.6186</c:v>
                </c:pt>
                <c:pt idx="9274">
                  <c:v>127.64190000000001</c:v>
                </c:pt>
                <c:pt idx="9275">
                  <c:v>127.6653</c:v>
                </c:pt>
                <c:pt idx="9276">
                  <c:v>127.68859999999999</c:v>
                </c:pt>
                <c:pt idx="9277">
                  <c:v>127.712</c:v>
                </c:pt>
                <c:pt idx="9278">
                  <c:v>127.7354</c:v>
                </c:pt>
                <c:pt idx="9279">
                  <c:v>127.7587</c:v>
                </c:pt>
                <c:pt idx="9280">
                  <c:v>127.7821</c:v>
                </c:pt>
                <c:pt idx="9281">
                  <c:v>127.80540000000001</c:v>
                </c:pt>
                <c:pt idx="9282">
                  <c:v>127.8288</c:v>
                </c:pt>
                <c:pt idx="9283">
                  <c:v>127.8522</c:v>
                </c:pt>
                <c:pt idx="9284">
                  <c:v>127.8755</c:v>
                </c:pt>
                <c:pt idx="9285">
                  <c:v>127.8989</c:v>
                </c:pt>
                <c:pt idx="9286">
                  <c:v>127.92230000000001</c:v>
                </c:pt>
                <c:pt idx="9287">
                  <c:v>127.9457</c:v>
                </c:pt>
                <c:pt idx="9288">
                  <c:v>127.9691</c:v>
                </c:pt>
                <c:pt idx="9289">
                  <c:v>127.9924</c:v>
                </c:pt>
                <c:pt idx="9290">
                  <c:v>128.01580000000001</c:v>
                </c:pt>
                <c:pt idx="9291">
                  <c:v>128.03919999999999</c:v>
                </c:pt>
                <c:pt idx="9292">
                  <c:v>128.0626</c:v>
                </c:pt>
                <c:pt idx="9293">
                  <c:v>128.08600000000001</c:v>
                </c:pt>
                <c:pt idx="9294">
                  <c:v>128.10939999999999</c:v>
                </c:pt>
                <c:pt idx="9295">
                  <c:v>128.1328</c:v>
                </c:pt>
                <c:pt idx="9296">
                  <c:v>128.15620000000001</c:v>
                </c:pt>
                <c:pt idx="9297">
                  <c:v>128.17959999999999</c:v>
                </c:pt>
                <c:pt idx="9298">
                  <c:v>128.203</c:v>
                </c:pt>
                <c:pt idx="9299">
                  <c:v>128.22640000000001</c:v>
                </c:pt>
                <c:pt idx="9300">
                  <c:v>128.24979999999999</c:v>
                </c:pt>
                <c:pt idx="9301">
                  <c:v>128.2732</c:v>
                </c:pt>
                <c:pt idx="9302">
                  <c:v>128.29660000000001</c:v>
                </c:pt>
                <c:pt idx="9303">
                  <c:v>128.32</c:v>
                </c:pt>
                <c:pt idx="9304">
                  <c:v>128.3434</c:v>
                </c:pt>
                <c:pt idx="9305">
                  <c:v>128.36680000000001</c:v>
                </c:pt>
                <c:pt idx="9306">
                  <c:v>128.3903</c:v>
                </c:pt>
                <c:pt idx="9307">
                  <c:v>128.41370000000001</c:v>
                </c:pt>
                <c:pt idx="9308">
                  <c:v>128.43709999999999</c:v>
                </c:pt>
                <c:pt idx="9309">
                  <c:v>128.4605</c:v>
                </c:pt>
                <c:pt idx="9310">
                  <c:v>128.48390000000001</c:v>
                </c:pt>
                <c:pt idx="9311">
                  <c:v>128.50739999999999</c:v>
                </c:pt>
                <c:pt idx="9312">
                  <c:v>128.5308</c:v>
                </c:pt>
                <c:pt idx="9313">
                  <c:v>128.55420000000001</c:v>
                </c:pt>
                <c:pt idx="9314">
                  <c:v>128.57769999999999</c:v>
                </c:pt>
                <c:pt idx="9315">
                  <c:v>128.6011</c:v>
                </c:pt>
                <c:pt idx="9316">
                  <c:v>128.62459999999999</c:v>
                </c:pt>
                <c:pt idx="9317">
                  <c:v>128.648</c:v>
                </c:pt>
                <c:pt idx="9318">
                  <c:v>128.67140000000001</c:v>
                </c:pt>
                <c:pt idx="9319">
                  <c:v>128.69489999999999</c:v>
                </c:pt>
                <c:pt idx="9320">
                  <c:v>128.7183</c:v>
                </c:pt>
                <c:pt idx="9321">
                  <c:v>128.74180000000001</c:v>
                </c:pt>
                <c:pt idx="9322">
                  <c:v>128.76519999999999</c:v>
                </c:pt>
                <c:pt idx="9323">
                  <c:v>128.78870000000001</c:v>
                </c:pt>
                <c:pt idx="9324">
                  <c:v>128.81209999999999</c:v>
                </c:pt>
                <c:pt idx="9325">
                  <c:v>128.8356</c:v>
                </c:pt>
                <c:pt idx="9326">
                  <c:v>128.85910000000001</c:v>
                </c:pt>
                <c:pt idx="9327">
                  <c:v>128.88249999999999</c:v>
                </c:pt>
                <c:pt idx="9328">
                  <c:v>128.90600000000001</c:v>
                </c:pt>
                <c:pt idx="9329">
                  <c:v>128.92949999999999</c:v>
                </c:pt>
                <c:pt idx="9330">
                  <c:v>128.9529</c:v>
                </c:pt>
                <c:pt idx="9331">
                  <c:v>128.97640000000001</c:v>
                </c:pt>
                <c:pt idx="9332">
                  <c:v>128.9999</c:v>
                </c:pt>
                <c:pt idx="9333">
                  <c:v>129.02340000000001</c:v>
                </c:pt>
                <c:pt idx="9334">
                  <c:v>129.04679999999999</c:v>
                </c:pt>
                <c:pt idx="9335">
                  <c:v>129.0703</c:v>
                </c:pt>
                <c:pt idx="9336">
                  <c:v>129.09379999999999</c:v>
                </c:pt>
                <c:pt idx="9337">
                  <c:v>129.1173</c:v>
                </c:pt>
                <c:pt idx="9338">
                  <c:v>129.14080000000001</c:v>
                </c:pt>
                <c:pt idx="9339">
                  <c:v>129.1643</c:v>
                </c:pt>
                <c:pt idx="9340">
                  <c:v>129.18780000000001</c:v>
                </c:pt>
                <c:pt idx="9341">
                  <c:v>129.21119999999999</c:v>
                </c:pt>
                <c:pt idx="9342">
                  <c:v>129.2347</c:v>
                </c:pt>
                <c:pt idx="9343">
                  <c:v>129.25819999999999</c:v>
                </c:pt>
                <c:pt idx="9344">
                  <c:v>129.2817</c:v>
                </c:pt>
                <c:pt idx="9345">
                  <c:v>129.30520000000001</c:v>
                </c:pt>
                <c:pt idx="9346">
                  <c:v>129.3287</c:v>
                </c:pt>
                <c:pt idx="9347">
                  <c:v>129.35220000000001</c:v>
                </c:pt>
                <c:pt idx="9348">
                  <c:v>129.3758</c:v>
                </c:pt>
                <c:pt idx="9349">
                  <c:v>129.39930000000001</c:v>
                </c:pt>
                <c:pt idx="9350">
                  <c:v>129.4228</c:v>
                </c:pt>
                <c:pt idx="9351">
                  <c:v>129.44630000000001</c:v>
                </c:pt>
                <c:pt idx="9352">
                  <c:v>129.46979999999999</c:v>
                </c:pt>
                <c:pt idx="9353">
                  <c:v>129.4933</c:v>
                </c:pt>
                <c:pt idx="9354">
                  <c:v>129.51679999999999</c:v>
                </c:pt>
                <c:pt idx="9355">
                  <c:v>129.54040000000001</c:v>
                </c:pt>
                <c:pt idx="9356">
                  <c:v>129.56389999999999</c:v>
                </c:pt>
                <c:pt idx="9357">
                  <c:v>129.5874</c:v>
                </c:pt>
                <c:pt idx="9358">
                  <c:v>129.61089999999999</c:v>
                </c:pt>
                <c:pt idx="9359">
                  <c:v>129.6345</c:v>
                </c:pt>
                <c:pt idx="9360">
                  <c:v>129.65799999999999</c:v>
                </c:pt>
                <c:pt idx="9361">
                  <c:v>129.6815</c:v>
                </c:pt>
                <c:pt idx="9362">
                  <c:v>129.70509999999999</c:v>
                </c:pt>
                <c:pt idx="9363">
                  <c:v>129.7286</c:v>
                </c:pt>
                <c:pt idx="9364">
                  <c:v>129.75219999999999</c:v>
                </c:pt>
                <c:pt idx="9365">
                  <c:v>129.7757</c:v>
                </c:pt>
                <c:pt idx="9366">
                  <c:v>129.79929999999999</c:v>
                </c:pt>
                <c:pt idx="9367">
                  <c:v>129.8228</c:v>
                </c:pt>
                <c:pt idx="9368">
                  <c:v>129.84639999999999</c:v>
                </c:pt>
                <c:pt idx="9369">
                  <c:v>129.8699</c:v>
                </c:pt>
                <c:pt idx="9370">
                  <c:v>129.89349999999999</c:v>
                </c:pt>
                <c:pt idx="9371">
                  <c:v>129.917</c:v>
                </c:pt>
                <c:pt idx="9372">
                  <c:v>129.94059999999999</c:v>
                </c:pt>
                <c:pt idx="9373">
                  <c:v>129.96420000000001</c:v>
                </c:pt>
                <c:pt idx="9374">
                  <c:v>129.98769999999999</c:v>
                </c:pt>
                <c:pt idx="9375">
                  <c:v>130.01130000000001</c:v>
                </c:pt>
                <c:pt idx="9376">
                  <c:v>130.03489999999999</c:v>
                </c:pt>
                <c:pt idx="9377">
                  <c:v>130.05840000000001</c:v>
                </c:pt>
                <c:pt idx="9378">
                  <c:v>130.08199999999999</c:v>
                </c:pt>
                <c:pt idx="9379">
                  <c:v>130.10560000000001</c:v>
                </c:pt>
                <c:pt idx="9380">
                  <c:v>130.12909999999999</c:v>
                </c:pt>
                <c:pt idx="9381">
                  <c:v>130.15270000000001</c:v>
                </c:pt>
                <c:pt idx="9382">
                  <c:v>130.1763</c:v>
                </c:pt>
                <c:pt idx="9383">
                  <c:v>130.19990000000001</c:v>
                </c:pt>
                <c:pt idx="9384">
                  <c:v>130.2235</c:v>
                </c:pt>
                <c:pt idx="9385">
                  <c:v>130.24709999999999</c:v>
                </c:pt>
                <c:pt idx="9386">
                  <c:v>130.2706</c:v>
                </c:pt>
                <c:pt idx="9387">
                  <c:v>130.29419999999999</c:v>
                </c:pt>
                <c:pt idx="9388">
                  <c:v>130.31780000000001</c:v>
                </c:pt>
                <c:pt idx="9389">
                  <c:v>130.34139999999999</c:v>
                </c:pt>
                <c:pt idx="9390">
                  <c:v>130.36500000000001</c:v>
                </c:pt>
                <c:pt idx="9391">
                  <c:v>130.3886</c:v>
                </c:pt>
                <c:pt idx="9392">
                  <c:v>130.41220000000001</c:v>
                </c:pt>
                <c:pt idx="9393">
                  <c:v>130.4358</c:v>
                </c:pt>
                <c:pt idx="9394">
                  <c:v>130.45939999999999</c:v>
                </c:pt>
                <c:pt idx="9395">
                  <c:v>130.483</c:v>
                </c:pt>
                <c:pt idx="9396">
                  <c:v>130.5067</c:v>
                </c:pt>
                <c:pt idx="9397">
                  <c:v>130.53030000000001</c:v>
                </c:pt>
                <c:pt idx="9398">
                  <c:v>130.5539</c:v>
                </c:pt>
                <c:pt idx="9399">
                  <c:v>130.57749999999999</c:v>
                </c:pt>
                <c:pt idx="9400">
                  <c:v>130.6011</c:v>
                </c:pt>
                <c:pt idx="9401">
                  <c:v>130.62469999999999</c:v>
                </c:pt>
                <c:pt idx="9402">
                  <c:v>130.64840000000001</c:v>
                </c:pt>
                <c:pt idx="9403">
                  <c:v>130.672</c:v>
                </c:pt>
                <c:pt idx="9404">
                  <c:v>130.69560000000001</c:v>
                </c:pt>
                <c:pt idx="9405">
                  <c:v>130.7192</c:v>
                </c:pt>
                <c:pt idx="9406">
                  <c:v>130.74289999999999</c:v>
                </c:pt>
                <c:pt idx="9407">
                  <c:v>130.76650000000001</c:v>
                </c:pt>
                <c:pt idx="9408">
                  <c:v>130.7901</c:v>
                </c:pt>
                <c:pt idx="9409">
                  <c:v>130.81379999999999</c:v>
                </c:pt>
                <c:pt idx="9410">
                  <c:v>130.8374</c:v>
                </c:pt>
                <c:pt idx="9411">
                  <c:v>130.86109999999999</c:v>
                </c:pt>
                <c:pt idx="9412">
                  <c:v>130.88470000000001</c:v>
                </c:pt>
                <c:pt idx="9413">
                  <c:v>130.9084</c:v>
                </c:pt>
                <c:pt idx="9414">
                  <c:v>130.93199999999999</c:v>
                </c:pt>
                <c:pt idx="9415">
                  <c:v>130.95570000000001</c:v>
                </c:pt>
                <c:pt idx="9416">
                  <c:v>130.97929999999999</c:v>
                </c:pt>
                <c:pt idx="9417">
                  <c:v>131.00299999999999</c:v>
                </c:pt>
                <c:pt idx="9418">
                  <c:v>131.0266</c:v>
                </c:pt>
                <c:pt idx="9419">
                  <c:v>131.05029999999999</c:v>
                </c:pt>
                <c:pt idx="9420">
                  <c:v>131.07390000000001</c:v>
                </c:pt>
                <c:pt idx="9421">
                  <c:v>131.0976</c:v>
                </c:pt>
                <c:pt idx="9422">
                  <c:v>131.12129999999999</c:v>
                </c:pt>
                <c:pt idx="9423">
                  <c:v>131.14490000000001</c:v>
                </c:pt>
                <c:pt idx="9424">
                  <c:v>131.1686</c:v>
                </c:pt>
                <c:pt idx="9425">
                  <c:v>131.19229999999999</c:v>
                </c:pt>
                <c:pt idx="9426">
                  <c:v>131.21600000000001</c:v>
                </c:pt>
                <c:pt idx="9427">
                  <c:v>131.2396</c:v>
                </c:pt>
                <c:pt idx="9428">
                  <c:v>131.26329999999999</c:v>
                </c:pt>
                <c:pt idx="9429">
                  <c:v>131.28700000000001</c:v>
                </c:pt>
                <c:pt idx="9430">
                  <c:v>131.3107</c:v>
                </c:pt>
                <c:pt idx="9431">
                  <c:v>131.33439999999999</c:v>
                </c:pt>
                <c:pt idx="9432">
                  <c:v>131.358</c:v>
                </c:pt>
                <c:pt idx="9433">
                  <c:v>131.3817</c:v>
                </c:pt>
                <c:pt idx="9434">
                  <c:v>131.40539999999999</c:v>
                </c:pt>
                <c:pt idx="9435">
                  <c:v>131.42910000000001</c:v>
                </c:pt>
                <c:pt idx="9436">
                  <c:v>131.4528</c:v>
                </c:pt>
                <c:pt idx="9437">
                  <c:v>131.47649999999999</c:v>
                </c:pt>
                <c:pt idx="9438">
                  <c:v>131.50020000000001</c:v>
                </c:pt>
                <c:pt idx="9439">
                  <c:v>131.5239</c:v>
                </c:pt>
                <c:pt idx="9440">
                  <c:v>131.54759999999999</c:v>
                </c:pt>
                <c:pt idx="9441">
                  <c:v>131.57130000000001</c:v>
                </c:pt>
                <c:pt idx="9442">
                  <c:v>131.595</c:v>
                </c:pt>
                <c:pt idx="9443">
                  <c:v>131.61879999999999</c:v>
                </c:pt>
                <c:pt idx="9444">
                  <c:v>131.64250000000001</c:v>
                </c:pt>
                <c:pt idx="9445">
                  <c:v>131.6662</c:v>
                </c:pt>
                <c:pt idx="9446">
                  <c:v>131.68989999999999</c:v>
                </c:pt>
                <c:pt idx="9447">
                  <c:v>131.71360000000001</c:v>
                </c:pt>
                <c:pt idx="9448">
                  <c:v>131.73740000000001</c:v>
                </c:pt>
                <c:pt idx="9449">
                  <c:v>131.7611</c:v>
                </c:pt>
                <c:pt idx="9450">
                  <c:v>131.78479999999999</c:v>
                </c:pt>
                <c:pt idx="9451">
                  <c:v>131.80850000000001</c:v>
                </c:pt>
                <c:pt idx="9452">
                  <c:v>131.8322</c:v>
                </c:pt>
                <c:pt idx="9453">
                  <c:v>131.85599999999999</c:v>
                </c:pt>
                <c:pt idx="9454">
                  <c:v>131.87970000000001</c:v>
                </c:pt>
                <c:pt idx="9455">
                  <c:v>131.90350000000001</c:v>
                </c:pt>
                <c:pt idx="9456">
                  <c:v>131.9272</c:v>
                </c:pt>
                <c:pt idx="9457">
                  <c:v>131.95089999999999</c:v>
                </c:pt>
                <c:pt idx="9458">
                  <c:v>131.97470000000001</c:v>
                </c:pt>
                <c:pt idx="9459">
                  <c:v>131.9984</c:v>
                </c:pt>
                <c:pt idx="9460">
                  <c:v>132.0222</c:v>
                </c:pt>
                <c:pt idx="9461">
                  <c:v>132.04589999999999</c:v>
                </c:pt>
                <c:pt idx="9462">
                  <c:v>132.06970000000001</c:v>
                </c:pt>
                <c:pt idx="9463">
                  <c:v>132.0934</c:v>
                </c:pt>
                <c:pt idx="9464">
                  <c:v>132.1172</c:v>
                </c:pt>
                <c:pt idx="9465">
                  <c:v>132.14089999999999</c:v>
                </c:pt>
                <c:pt idx="9466">
                  <c:v>132.16470000000001</c:v>
                </c:pt>
                <c:pt idx="9467">
                  <c:v>132.1885</c:v>
                </c:pt>
                <c:pt idx="9468">
                  <c:v>132.2122</c:v>
                </c:pt>
                <c:pt idx="9469">
                  <c:v>132.23599999999999</c:v>
                </c:pt>
                <c:pt idx="9470">
                  <c:v>132.25980000000001</c:v>
                </c:pt>
                <c:pt idx="9471">
                  <c:v>132.2835</c:v>
                </c:pt>
                <c:pt idx="9472">
                  <c:v>132.3073</c:v>
                </c:pt>
                <c:pt idx="9473">
                  <c:v>132.33109999999999</c:v>
                </c:pt>
                <c:pt idx="9474">
                  <c:v>132.35489999999999</c:v>
                </c:pt>
                <c:pt idx="9475">
                  <c:v>132.37860000000001</c:v>
                </c:pt>
                <c:pt idx="9476">
                  <c:v>132.4024</c:v>
                </c:pt>
                <c:pt idx="9477">
                  <c:v>132.42619999999999</c:v>
                </c:pt>
                <c:pt idx="9478">
                  <c:v>132.44999999999999</c:v>
                </c:pt>
                <c:pt idx="9479">
                  <c:v>132.47380000000001</c:v>
                </c:pt>
                <c:pt idx="9480">
                  <c:v>132.49760000000001</c:v>
                </c:pt>
                <c:pt idx="9481">
                  <c:v>132.5213</c:v>
                </c:pt>
                <c:pt idx="9482">
                  <c:v>132.54519999999999</c:v>
                </c:pt>
                <c:pt idx="9483">
                  <c:v>132.56890000000001</c:v>
                </c:pt>
                <c:pt idx="9484">
                  <c:v>132.59270000000001</c:v>
                </c:pt>
                <c:pt idx="9485">
                  <c:v>132.6165</c:v>
                </c:pt>
                <c:pt idx="9486">
                  <c:v>132.6404</c:v>
                </c:pt>
                <c:pt idx="9487">
                  <c:v>132.66419999999999</c:v>
                </c:pt>
                <c:pt idx="9488">
                  <c:v>132.68799999999999</c:v>
                </c:pt>
                <c:pt idx="9489">
                  <c:v>132.71180000000001</c:v>
                </c:pt>
                <c:pt idx="9490">
                  <c:v>132.73560000000001</c:v>
                </c:pt>
                <c:pt idx="9491">
                  <c:v>132.7594</c:v>
                </c:pt>
                <c:pt idx="9492">
                  <c:v>132.78319999999999</c:v>
                </c:pt>
                <c:pt idx="9493">
                  <c:v>132.80699999999999</c:v>
                </c:pt>
                <c:pt idx="9494">
                  <c:v>132.83080000000001</c:v>
                </c:pt>
                <c:pt idx="9495">
                  <c:v>132.85470000000001</c:v>
                </c:pt>
                <c:pt idx="9496">
                  <c:v>132.8785</c:v>
                </c:pt>
                <c:pt idx="9497">
                  <c:v>132.9023</c:v>
                </c:pt>
                <c:pt idx="9498">
                  <c:v>132.92609999999999</c:v>
                </c:pt>
                <c:pt idx="9499">
                  <c:v>132.94999999999999</c:v>
                </c:pt>
                <c:pt idx="9500">
                  <c:v>132.97380000000001</c:v>
                </c:pt>
                <c:pt idx="9501">
                  <c:v>132.99770000000001</c:v>
                </c:pt>
                <c:pt idx="9502">
                  <c:v>133.0215</c:v>
                </c:pt>
                <c:pt idx="9503">
                  <c:v>133.0453</c:v>
                </c:pt>
                <c:pt idx="9504">
                  <c:v>133.0692</c:v>
                </c:pt>
                <c:pt idx="9505">
                  <c:v>133.09299999999999</c:v>
                </c:pt>
                <c:pt idx="9506">
                  <c:v>133.11689999999999</c:v>
                </c:pt>
                <c:pt idx="9507">
                  <c:v>133.14070000000001</c:v>
                </c:pt>
                <c:pt idx="9508">
                  <c:v>133.16460000000001</c:v>
                </c:pt>
                <c:pt idx="9509">
                  <c:v>133.1884</c:v>
                </c:pt>
                <c:pt idx="9510">
                  <c:v>133.2122</c:v>
                </c:pt>
                <c:pt idx="9511">
                  <c:v>133.23609999999999</c:v>
                </c:pt>
                <c:pt idx="9512">
                  <c:v>133.26</c:v>
                </c:pt>
                <c:pt idx="9513">
                  <c:v>133.28380000000001</c:v>
                </c:pt>
                <c:pt idx="9514">
                  <c:v>133.30770000000001</c:v>
                </c:pt>
                <c:pt idx="9515">
                  <c:v>133.33160000000001</c:v>
                </c:pt>
                <c:pt idx="9516">
                  <c:v>133.3554</c:v>
                </c:pt>
                <c:pt idx="9517">
                  <c:v>133.3793</c:v>
                </c:pt>
                <c:pt idx="9518">
                  <c:v>133.4032</c:v>
                </c:pt>
                <c:pt idx="9519">
                  <c:v>133.42699999999999</c:v>
                </c:pt>
                <c:pt idx="9520">
                  <c:v>133.45089999999999</c:v>
                </c:pt>
                <c:pt idx="9521">
                  <c:v>133.47479999999999</c:v>
                </c:pt>
                <c:pt idx="9522">
                  <c:v>133.49870000000001</c:v>
                </c:pt>
                <c:pt idx="9523">
                  <c:v>133.52260000000001</c:v>
                </c:pt>
                <c:pt idx="9524">
                  <c:v>133.54640000000001</c:v>
                </c:pt>
                <c:pt idx="9525">
                  <c:v>133.5703</c:v>
                </c:pt>
                <c:pt idx="9526">
                  <c:v>133.5942</c:v>
                </c:pt>
                <c:pt idx="9527">
                  <c:v>133.6181</c:v>
                </c:pt>
                <c:pt idx="9528">
                  <c:v>133.642</c:v>
                </c:pt>
                <c:pt idx="9529">
                  <c:v>133.66589999999999</c:v>
                </c:pt>
                <c:pt idx="9530">
                  <c:v>133.68979999999999</c:v>
                </c:pt>
                <c:pt idx="9531">
                  <c:v>133.71369999999999</c:v>
                </c:pt>
                <c:pt idx="9532">
                  <c:v>133.73759999999999</c:v>
                </c:pt>
                <c:pt idx="9533">
                  <c:v>133.76150000000001</c:v>
                </c:pt>
                <c:pt idx="9534">
                  <c:v>133.78540000000001</c:v>
                </c:pt>
                <c:pt idx="9535">
                  <c:v>133.80930000000001</c:v>
                </c:pt>
                <c:pt idx="9536">
                  <c:v>133.83320000000001</c:v>
                </c:pt>
                <c:pt idx="9537">
                  <c:v>133.8571</c:v>
                </c:pt>
                <c:pt idx="9538">
                  <c:v>133.881</c:v>
                </c:pt>
                <c:pt idx="9539">
                  <c:v>133.905</c:v>
                </c:pt>
                <c:pt idx="9540">
                  <c:v>133.9289</c:v>
                </c:pt>
                <c:pt idx="9541">
                  <c:v>133.9528</c:v>
                </c:pt>
                <c:pt idx="9542">
                  <c:v>133.97669999999999</c:v>
                </c:pt>
                <c:pt idx="9543">
                  <c:v>134.00059999999999</c:v>
                </c:pt>
                <c:pt idx="9544">
                  <c:v>134.02459999999999</c:v>
                </c:pt>
                <c:pt idx="9545">
                  <c:v>134.04849999999999</c:v>
                </c:pt>
                <c:pt idx="9546">
                  <c:v>134.07239999999999</c:v>
                </c:pt>
                <c:pt idx="9547">
                  <c:v>134.09639999999999</c:v>
                </c:pt>
                <c:pt idx="9548">
                  <c:v>134.12029999999999</c:v>
                </c:pt>
                <c:pt idx="9549">
                  <c:v>134.14420000000001</c:v>
                </c:pt>
                <c:pt idx="9550">
                  <c:v>134.16820000000001</c:v>
                </c:pt>
                <c:pt idx="9551">
                  <c:v>134.19210000000001</c:v>
                </c:pt>
                <c:pt idx="9552">
                  <c:v>134.21600000000001</c:v>
                </c:pt>
                <c:pt idx="9553">
                  <c:v>134.24</c:v>
                </c:pt>
                <c:pt idx="9554">
                  <c:v>134.26390000000001</c:v>
                </c:pt>
                <c:pt idx="9555">
                  <c:v>134.28790000000001</c:v>
                </c:pt>
                <c:pt idx="9556">
                  <c:v>134.31180000000001</c:v>
                </c:pt>
                <c:pt idx="9557">
                  <c:v>134.33580000000001</c:v>
                </c:pt>
                <c:pt idx="9558">
                  <c:v>134.35980000000001</c:v>
                </c:pt>
                <c:pt idx="9559">
                  <c:v>134.3837</c:v>
                </c:pt>
                <c:pt idx="9560">
                  <c:v>134.40770000000001</c:v>
                </c:pt>
                <c:pt idx="9561">
                  <c:v>134.4316</c:v>
                </c:pt>
                <c:pt idx="9562">
                  <c:v>134.4556</c:v>
                </c:pt>
                <c:pt idx="9563">
                  <c:v>134.4796</c:v>
                </c:pt>
                <c:pt idx="9564">
                  <c:v>134.5035</c:v>
                </c:pt>
                <c:pt idx="9565">
                  <c:v>134.5275</c:v>
                </c:pt>
                <c:pt idx="9566">
                  <c:v>134.5515</c:v>
                </c:pt>
                <c:pt idx="9567">
                  <c:v>134.57550000000001</c:v>
                </c:pt>
                <c:pt idx="9568">
                  <c:v>134.5994</c:v>
                </c:pt>
                <c:pt idx="9569">
                  <c:v>134.6234</c:v>
                </c:pt>
                <c:pt idx="9570">
                  <c:v>134.6474</c:v>
                </c:pt>
                <c:pt idx="9571">
                  <c:v>134.67140000000001</c:v>
                </c:pt>
                <c:pt idx="9572">
                  <c:v>134.69540000000001</c:v>
                </c:pt>
                <c:pt idx="9573">
                  <c:v>134.71940000000001</c:v>
                </c:pt>
                <c:pt idx="9574">
                  <c:v>134.7433</c:v>
                </c:pt>
                <c:pt idx="9575">
                  <c:v>134.76730000000001</c:v>
                </c:pt>
                <c:pt idx="9576">
                  <c:v>134.79130000000001</c:v>
                </c:pt>
                <c:pt idx="9577">
                  <c:v>134.81530000000001</c:v>
                </c:pt>
                <c:pt idx="9578">
                  <c:v>134.83930000000001</c:v>
                </c:pt>
                <c:pt idx="9579">
                  <c:v>134.86330000000001</c:v>
                </c:pt>
                <c:pt idx="9580">
                  <c:v>134.88730000000001</c:v>
                </c:pt>
                <c:pt idx="9581">
                  <c:v>134.91130000000001</c:v>
                </c:pt>
                <c:pt idx="9582">
                  <c:v>134.93539999999999</c:v>
                </c:pt>
                <c:pt idx="9583">
                  <c:v>134.95939999999999</c:v>
                </c:pt>
                <c:pt idx="9584">
                  <c:v>134.98339999999999</c:v>
                </c:pt>
                <c:pt idx="9585">
                  <c:v>135.00739999999999</c:v>
                </c:pt>
                <c:pt idx="9586">
                  <c:v>135.03139999999999</c:v>
                </c:pt>
                <c:pt idx="9587">
                  <c:v>135.05539999999999</c:v>
                </c:pt>
                <c:pt idx="9588">
                  <c:v>135.0795</c:v>
                </c:pt>
                <c:pt idx="9589">
                  <c:v>135.1035</c:v>
                </c:pt>
                <c:pt idx="9590">
                  <c:v>135.1275</c:v>
                </c:pt>
                <c:pt idx="9591">
                  <c:v>135.1515</c:v>
                </c:pt>
                <c:pt idx="9592">
                  <c:v>135.1756</c:v>
                </c:pt>
                <c:pt idx="9593">
                  <c:v>135.1996</c:v>
                </c:pt>
                <c:pt idx="9594">
                  <c:v>135.2236</c:v>
                </c:pt>
                <c:pt idx="9595">
                  <c:v>135.24770000000001</c:v>
                </c:pt>
                <c:pt idx="9596">
                  <c:v>135.27170000000001</c:v>
                </c:pt>
                <c:pt idx="9597">
                  <c:v>135.29570000000001</c:v>
                </c:pt>
                <c:pt idx="9598">
                  <c:v>135.31979999999999</c:v>
                </c:pt>
                <c:pt idx="9599">
                  <c:v>135.34379999999999</c:v>
                </c:pt>
                <c:pt idx="9600">
                  <c:v>135.36789999999999</c:v>
                </c:pt>
                <c:pt idx="9601">
                  <c:v>135.39189999999999</c:v>
                </c:pt>
                <c:pt idx="9602">
                  <c:v>135.416</c:v>
                </c:pt>
                <c:pt idx="9603">
                  <c:v>135.44</c:v>
                </c:pt>
                <c:pt idx="9604">
                  <c:v>135.4641</c:v>
                </c:pt>
                <c:pt idx="9605">
                  <c:v>135.4881</c:v>
                </c:pt>
                <c:pt idx="9606">
                  <c:v>135.51220000000001</c:v>
                </c:pt>
                <c:pt idx="9607">
                  <c:v>135.53620000000001</c:v>
                </c:pt>
                <c:pt idx="9608">
                  <c:v>135.56030000000001</c:v>
                </c:pt>
                <c:pt idx="9609">
                  <c:v>135.58439999999999</c:v>
                </c:pt>
                <c:pt idx="9610">
                  <c:v>135.60839999999999</c:v>
                </c:pt>
                <c:pt idx="9611">
                  <c:v>135.63249999999999</c:v>
                </c:pt>
                <c:pt idx="9612">
                  <c:v>135.6566</c:v>
                </c:pt>
                <c:pt idx="9613">
                  <c:v>135.6807</c:v>
                </c:pt>
                <c:pt idx="9614">
                  <c:v>135.7047</c:v>
                </c:pt>
                <c:pt idx="9615">
                  <c:v>135.72880000000001</c:v>
                </c:pt>
                <c:pt idx="9616">
                  <c:v>135.75290000000001</c:v>
                </c:pt>
                <c:pt idx="9617">
                  <c:v>135.77699999999999</c:v>
                </c:pt>
                <c:pt idx="9618">
                  <c:v>135.80109999999999</c:v>
                </c:pt>
                <c:pt idx="9619">
                  <c:v>135.82509999999999</c:v>
                </c:pt>
                <c:pt idx="9620">
                  <c:v>135.8492</c:v>
                </c:pt>
                <c:pt idx="9621">
                  <c:v>135.8733</c:v>
                </c:pt>
                <c:pt idx="9622">
                  <c:v>135.8974</c:v>
                </c:pt>
                <c:pt idx="9623">
                  <c:v>135.92150000000001</c:v>
                </c:pt>
                <c:pt idx="9624">
                  <c:v>135.94560000000001</c:v>
                </c:pt>
                <c:pt idx="9625">
                  <c:v>135.96969999999999</c:v>
                </c:pt>
                <c:pt idx="9626">
                  <c:v>135.99379999999999</c:v>
                </c:pt>
                <c:pt idx="9627">
                  <c:v>136.0179</c:v>
                </c:pt>
                <c:pt idx="9628">
                  <c:v>136.042</c:v>
                </c:pt>
                <c:pt idx="9629">
                  <c:v>136.06610000000001</c:v>
                </c:pt>
                <c:pt idx="9630">
                  <c:v>136.09020000000001</c:v>
                </c:pt>
                <c:pt idx="9631">
                  <c:v>136.11429999999999</c:v>
                </c:pt>
                <c:pt idx="9632">
                  <c:v>136.13849999999999</c:v>
                </c:pt>
                <c:pt idx="9633">
                  <c:v>136.1626</c:v>
                </c:pt>
                <c:pt idx="9634">
                  <c:v>136.1867</c:v>
                </c:pt>
                <c:pt idx="9635">
                  <c:v>136.21080000000001</c:v>
                </c:pt>
                <c:pt idx="9636">
                  <c:v>136.23500000000001</c:v>
                </c:pt>
                <c:pt idx="9637">
                  <c:v>136.25909999999999</c:v>
                </c:pt>
                <c:pt idx="9638">
                  <c:v>136.28319999999999</c:v>
                </c:pt>
                <c:pt idx="9639">
                  <c:v>136.3073</c:v>
                </c:pt>
                <c:pt idx="9640">
                  <c:v>136.33150000000001</c:v>
                </c:pt>
                <c:pt idx="9641">
                  <c:v>136.35560000000001</c:v>
                </c:pt>
                <c:pt idx="9642">
                  <c:v>136.37970000000001</c:v>
                </c:pt>
                <c:pt idx="9643">
                  <c:v>136.40389999999999</c:v>
                </c:pt>
                <c:pt idx="9644">
                  <c:v>136.428</c:v>
                </c:pt>
                <c:pt idx="9645">
                  <c:v>136.4521</c:v>
                </c:pt>
                <c:pt idx="9646">
                  <c:v>136.47630000000001</c:v>
                </c:pt>
                <c:pt idx="9647">
                  <c:v>136.50040000000001</c:v>
                </c:pt>
                <c:pt idx="9648">
                  <c:v>136.52459999999999</c:v>
                </c:pt>
                <c:pt idx="9649">
                  <c:v>136.5488</c:v>
                </c:pt>
                <c:pt idx="9650">
                  <c:v>136.5729</c:v>
                </c:pt>
                <c:pt idx="9651">
                  <c:v>136.59710000000001</c:v>
                </c:pt>
                <c:pt idx="9652">
                  <c:v>136.62119999999999</c:v>
                </c:pt>
                <c:pt idx="9653">
                  <c:v>136.6454</c:v>
                </c:pt>
                <c:pt idx="9654">
                  <c:v>136.6695</c:v>
                </c:pt>
                <c:pt idx="9655">
                  <c:v>136.69370000000001</c:v>
                </c:pt>
                <c:pt idx="9656">
                  <c:v>136.71789999999999</c:v>
                </c:pt>
                <c:pt idx="9657">
                  <c:v>136.74199999999999</c:v>
                </c:pt>
                <c:pt idx="9658">
                  <c:v>136.7662</c:v>
                </c:pt>
                <c:pt idx="9659">
                  <c:v>136.79040000000001</c:v>
                </c:pt>
                <c:pt idx="9660">
                  <c:v>136.81450000000001</c:v>
                </c:pt>
                <c:pt idx="9661">
                  <c:v>136.83869999999999</c:v>
                </c:pt>
                <c:pt idx="9662">
                  <c:v>136.8629</c:v>
                </c:pt>
                <c:pt idx="9663">
                  <c:v>136.8871</c:v>
                </c:pt>
                <c:pt idx="9664">
                  <c:v>136.91130000000001</c:v>
                </c:pt>
                <c:pt idx="9665">
                  <c:v>136.93549999999999</c:v>
                </c:pt>
                <c:pt idx="9666">
                  <c:v>136.95959999999999</c:v>
                </c:pt>
                <c:pt idx="9667">
                  <c:v>136.9838</c:v>
                </c:pt>
                <c:pt idx="9668">
                  <c:v>137.00800000000001</c:v>
                </c:pt>
                <c:pt idx="9669">
                  <c:v>137.03219999999999</c:v>
                </c:pt>
                <c:pt idx="9670">
                  <c:v>137.0564</c:v>
                </c:pt>
                <c:pt idx="9671">
                  <c:v>137.0806</c:v>
                </c:pt>
                <c:pt idx="9672">
                  <c:v>137.10480000000001</c:v>
                </c:pt>
                <c:pt idx="9673">
                  <c:v>137.12899999999999</c:v>
                </c:pt>
                <c:pt idx="9674">
                  <c:v>137.1532</c:v>
                </c:pt>
                <c:pt idx="9675">
                  <c:v>137.17740000000001</c:v>
                </c:pt>
                <c:pt idx="9676">
                  <c:v>137.20160000000001</c:v>
                </c:pt>
                <c:pt idx="9677">
                  <c:v>137.22579999999999</c:v>
                </c:pt>
                <c:pt idx="9678">
                  <c:v>137.25</c:v>
                </c:pt>
                <c:pt idx="9679">
                  <c:v>137.27430000000001</c:v>
                </c:pt>
                <c:pt idx="9680">
                  <c:v>137.29849999999999</c:v>
                </c:pt>
                <c:pt idx="9681">
                  <c:v>137.3227</c:v>
                </c:pt>
                <c:pt idx="9682">
                  <c:v>137.34690000000001</c:v>
                </c:pt>
                <c:pt idx="9683">
                  <c:v>137.37119999999999</c:v>
                </c:pt>
                <c:pt idx="9684">
                  <c:v>137.3954</c:v>
                </c:pt>
                <c:pt idx="9685">
                  <c:v>137.4196</c:v>
                </c:pt>
                <c:pt idx="9686">
                  <c:v>137.44380000000001</c:v>
                </c:pt>
                <c:pt idx="9687">
                  <c:v>137.46809999999999</c:v>
                </c:pt>
                <c:pt idx="9688">
                  <c:v>137.4923</c:v>
                </c:pt>
                <c:pt idx="9689">
                  <c:v>137.51650000000001</c:v>
                </c:pt>
                <c:pt idx="9690">
                  <c:v>137.54079999999999</c:v>
                </c:pt>
                <c:pt idx="9691">
                  <c:v>137.565</c:v>
                </c:pt>
                <c:pt idx="9692">
                  <c:v>137.58920000000001</c:v>
                </c:pt>
                <c:pt idx="9693">
                  <c:v>137.61349999999999</c:v>
                </c:pt>
                <c:pt idx="9694">
                  <c:v>137.6377</c:v>
                </c:pt>
                <c:pt idx="9695">
                  <c:v>137.66200000000001</c:v>
                </c:pt>
                <c:pt idx="9696">
                  <c:v>137.68620000000001</c:v>
                </c:pt>
                <c:pt idx="9697">
                  <c:v>137.7105</c:v>
                </c:pt>
                <c:pt idx="9698">
                  <c:v>137.73480000000001</c:v>
                </c:pt>
                <c:pt idx="9699">
                  <c:v>137.75899999999999</c:v>
                </c:pt>
                <c:pt idx="9700">
                  <c:v>137.7833</c:v>
                </c:pt>
                <c:pt idx="9701">
                  <c:v>137.8075</c:v>
                </c:pt>
                <c:pt idx="9702">
                  <c:v>137.83179999999999</c:v>
                </c:pt>
                <c:pt idx="9703">
                  <c:v>137.8561</c:v>
                </c:pt>
                <c:pt idx="9704">
                  <c:v>137.88030000000001</c:v>
                </c:pt>
                <c:pt idx="9705">
                  <c:v>137.90459999999999</c:v>
                </c:pt>
                <c:pt idx="9706">
                  <c:v>137.9289</c:v>
                </c:pt>
                <c:pt idx="9707">
                  <c:v>137.95320000000001</c:v>
                </c:pt>
                <c:pt idx="9708">
                  <c:v>137.97739999999999</c:v>
                </c:pt>
                <c:pt idx="9709">
                  <c:v>138.0017</c:v>
                </c:pt>
                <c:pt idx="9710">
                  <c:v>138.02600000000001</c:v>
                </c:pt>
                <c:pt idx="9711">
                  <c:v>138.05029999999999</c:v>
                </c:pt>
                <c:pt idx="9712">
                  <c:v>138.0746</c:v>
                </c:pt>
                <c:pt idx="9713">
                  <c:v>138.09880000000001</c:v>
                </c:pt>
                <c:pt idx="9714">
                  <c:v>138.12309999999999</c:v>
                </c:pt>
                <c:pt idx="9715">
                  <c:v>138.1474</c:v>
                </c:pt>
                <c:pt idx="9716">
                  <c:v>138.17169999999999</c:v>
                </c:pt>
                <c:pt idx="9717">
                  <c:v>138.196</c:v>
                </c:pt>
                <c:pt idx="9718">
                  <c:v>138.22030000000001</c:v>
                </c:pt>
                <c:pt idx="9719">
                  <c:v>138.24459999999999</c:v>
                </c:pt>
                <c:pt idx="9720">
                  <c:v>138.2689</c:v>
                </c:pt>
                <c:pt idx="9721">
                  <c:v>138.29320000000001</c:v>
                </c:pt>
                <c:pt idx="9722">
                  <c:v>138.3175</c:v>
                </c:pt>
                <c:pt idx="9723">
                  <c:v>138.34180000000001</c:v>
                </c:pt>
                <c:pt idx="9724">
                  <c:v>138.36609999999999</c:v>
                </c:pt>
                <c:pt idx="9725">
                  <c:v>138.3905</c:v>
                </c:pt>
                <c:pt idx="9726">
                  <c:v>138.41480000000001</c:v>
                </c:pt>
                <c:pt idx="9727">
                  <c:v>138.4391</c:v>
                </c:pt>
                <c:pt idx="9728">
                  <c:v>138.46340000000001</c:v>
                </c:pt>
                <c:pt idx="9729">
                  <c:v>138.48769999999999</c:v>
                </c:pt>
                <c:pt idx="9730">
                  <c:v>138.5121</c:v>
                </c:pt>
                <c:pt idx="9731">
                  <c:v>138.53639999999999</c:v>
                </c:pt>
                <c:pt idx="9732">
                  <c:v>138.5607</c:v>
                </c:pt>
                <c:pt idx="9733">
                  <c:v>138.58510000000001</c:v>
                </c:pt>
                <c:pt idx="9734">
                  <c:v>138.60939999999999</c:v>
                </c:pt>
                <c:pt idx="9735">
                  <c:v>138.6337</c:v>
                </c:pt>
                <c:pt idx="9736">
                  <c:v>138.65809999999999</c:v>
                </c:pt>
                <c:pt idx="9737">
                  <c:v>138.6824</c:v>
                </c:pt>
                <c:pt idx="9738">
                  <c:v>138.70670000000001</c:v>
                </c:pt>
                <c:pt idx="9739">
                  <c:v>138.7311</c:v>
                </c:pt>
                <c:pt idx="9740">
                  <c:v>138.75540000000001</c:v>
                </c:pt>
                <c:pt idx="9741">
                  <c:v>138.77979999999999</c:v>
                </c:pt>
                <c:pt idx="9742">
                  <c:v>138.80410000000001</c:v>
                </c:pt>
                <c:pt idx="9743">
                  <c:v>138.82849999999999</c:v>
                </c:pt>
                <c:pt idx="9744">
                  <c:v>138.8528</c:v>
                </c:pt>
                <c:pt idx="9745">
                  <c:v>138.87719999999999</c:v>
                </c:pt>
                <c:pt idx="9746">
                  <c:v>138.9015</c:v>
                </c:pt>
                <c:pt idx="9747">
                  <c:v>138.92590000000001</c:v>
                </c:pt>
                <c:pt idx="9748">
                  <c:v>138.9503</c:v>
                </c:pt>
                <c:pt idx="9749">
                  <c:v>138.97460000000001</c:v>
                </c:pt>
                <c:pt idx="9750">
                  <c:v>138.999</c:v>
                </c:pt>
                <c:pt idx="9751">
                  <c:v>139.02340000000001</c:v>
                </c:pt>
                <c:pt idx="9752">
                  <c:v>139.04769999999999</c:v>
                </c:pt>
                <c:pt idx="9753">
                  <c:v>139.07210000000001</c:v>
                </c:pt>
                <c:pt idx="9754">
                  <c:v>139.09649999999999</c:v>
                </c:pt>
                <c:pt idx="9755">
                  <c:v>139.1208</c:v>
                </c:pt>
                <c:pt idx="9756">
                  <c:v>139.14519999999999</c:v>
                </c:pt>
                <c:pt idx="9757">
                  <c:v>139.1696</c:v>
                </c:pt>
                <c:pt idx="9758">
                  <c:v>139.19399999999999</c:v>
                </c:pt>
                <c:pt idx="9759">
                  <c:v>139.2184</c:v>
                </c:pt>
                <c:pt idx="9760">
                  <c:v>139.24279999999999</c:v>
                </c:pt>
                <c:pt idx="9761">
                  <c:v>139.2672</c:v>
                </c:pt>
                <c:pt idx="9762">
                  <c:v>139.29159999999999</c:v>
                </c:pt>
                <c:pt idx="9763">
                  <c:v>139.3159</c:v>
                </c:pt>
                <c:pt idx="9764">
                  <c:v>139.34030000000001</c:v>
                </c:pt>
                <c:pt idx="9765">
                  <c:v>139.3647</c:v>
                </c:pt>
                <c:pt idx="9766">
                  <c:v>139.38910000000001</c:v>
                </c:pt>
                <c:pt idx="9767">
                  <c:v>139.4135</c:v>
                </c:pt>
                <c:pt idx="9768">
                  <c:v>139.43799999999999</c:v>
                </c:pt>
                <c:pt idx="9769">
                  <c:v>139.4624</c:v>
                </c:pt>
                <c:pt idx="9770">
                  <c:v>139.48679999999999</c:v>
                </c:pt>
                <c:pt idx="9771">
                  <c:v>139.5112</c:v>
                </c:pt>
                <c:pt idx="9772">
                  <c:v>139.53559999999999</c:v>
                </c:pt>
                <c:pt idx="9773">
                  <c:v>139.56</c:v>
                </c:pt>
                <c:pt idx="9774">
                  <c:v>139.58439999999999</c:v>
                </c:pt>
                <c:pt idx="9775">
                  <c:v>139.60890000000001</c:v>
                </c:pt>
                <c:pt idx="9776">
                  <c:v>139.63329999999999</c:v>
                </c:pt>
                <c:pt idx="9777">
                  <c:v>139.65770000000001</c:v>
                </c:pt>
                <c:pt idx="9778">
                  <c:v>139.68209999999999</c:v>
                </c:pt>
                <c:pt idx="9779">
                  <c:v>139.70660000000001</c:v>
                </c:pt>
                <c:pt idx="9780">
                  <c:v>139.73099999999999</c:v>
                </c:pt>
                <c:pt idx="9781">
                  <c:v>139.75540000000001</c:v>
                </c:pt>
                <c:pt idx="9782">
                  <c:v>139.77979999999999</c:v>
                </c:pt>
                <c:pt idx="9783">
                  <c:v>139.80430000000001</c:v>
                </c:pt>
                <c:pt idx="9784">
                  <c:v>139.8287</c:v>
                </c:pt>
                <c:pt idx="9785">
                  <c:v>139.85319999999999</c:v>
                </c:pt>
                <c:pt idx="9786">
                  <c:v>139.8776</c:v>
                </c:pt>
                <c:pt idx="9787">
                  <c:v>139.90209999999999</c:v>
                </c:pt>
                <c:pt idx="9788">
                  <c:v>139.9265</c:v>
                </c:pt>
                <c:pt idx="9789">
                  <c:v>139.95099999999999</c:v>
                </c:pt>
                <c:pt idx="9790">
                  <c:v>139.97540000000001</c:v>
                </c:pt>
                <c:pt idx="9791">
                  <c:v>139.9999</c:v>
                </c:pt>
                <c:pt idx="9792">
                  <c:v>140.02430000000001</c:v>
                </c:pt>
                <c:pt idx="9793">
                  <c:v>140.0488</c:v>
                </c:pt>
                <c:pt idx="9794">
                  <c:v>140.07320000000001</c:v>
                </c:pt>
                <c:pt idx="9795">
                  <c:v>140.0977</c:v>
                </c:pt>
                <c:pt idx="9796">
                  <c:v>140.12219999999999</c:v>
                </c:pt>
                <c:pt idx="9797">
                  <c:v>140.14660000000001</c:v>
                </c:pt>
                <c:pt idx="9798">
                  <c:v>140.1711</c:v>
                </c:pt>
                <c:pt idx="9799">
                  <c:v>140.19560000000001</c:v>
                </c:pt>
                <c:pt idx="9800">
                  <c:v>140.22</c:v>
                </c:pt>
                <c:pt idx="9801">
                  <c:v>140.24449999999999</c:v>
                </c:pt>
                <c:pt idx="9802">
                  <c:v>140.26900000000001</c:v>
                </c:pt>
                <c:pt idx="9803">
                  <c:v>140.29349999999999</c:v>
                </c:pt>
                <c:pt idx="9804">
                  <c:v>140.31800000000001</c:v>
                </c:pt>
                <c:pt idx="9805">
                  <c:v>140.3425</c:v>
                </c:pt>
                <c:pt idx="9806">
                  <c:v>140.36689999999999</c:v>
                </c:pt>
                <c:pt idx="9807">
                  <c:v>140.3914</c:v>
                </c:pt>
                <c:pt idx="9808">
                  <c:v>140.41589999999999</c:v>
                </c:pt>
                <c:pt idx="9809">
                  <c:v>140.44040000000001</c:v>
                </c:pt>
                <c:pt idx="9810">
                  <c:v>140.4649</c:v>
                </c:pt>
                <c:pt idx="9811">
                  <c:v>140.48939999999999</c:v>
                </c:pt>
                <c:pt idx="9812">
                  <c:v>140.51390000000001</c:v>
                </c:pt>
                <c:pt idx="9813">
                  <c:v>140.5384</c:v>
                </c:pt>
                <c:pt idx="9814">
                  <c:v>140.56290000000001</c:v>
                </c:pt>
                <c:pt idx="9815">
                  <c:v>140.5874</c:v>
                </c:pt>
                <c:pt idx="9816">
                  <c:v>140.61189999999999</c:v>
                </c:pt>
                <c:pt idx="9817">
                  <c:v>140.63640000000001</c:v>
                </c:pt>
                <c:pt idx="9818">
                  <c:v>140.6609</c:v>
                </c:pt>
                <c:pt idx="9819">
                  <c:v>140.68549999999999</c:v>
                </c:pt>
                <c:pt idx="9820">
                  <c:v>140.71</c:v>
                </c:pt>
                <c:pt idx="9821">
                  <c:v>140.7345</c:v>
                </c:pt>
                <c:pt idx="9822">
                  <c:v>140.75899999999999</c:v>
                </c:pt>
                <c:pt idx="9823">
                  <c:v>140.7835</c:v>
                </c:pt>
                <c:pt idx="9824">
                  <c:v>140.80799999999999</c:v>
                </c:pt>
                <c:pt idx="9825">
                  <c:v>140.83260000000001</c:v>
                </c:pt>
                <c:pt idx="9826">
                  <c:v>140.8571</c:v>
                </c:pt>
                <c:pt idx="9827">
                  <c:v>140.88159999999999</c:v>
                </c:pt>
                <c:pt idx="9828">
                  <c:v>140.90620000000001</c:v>
                </c:pt>
                <c:pt idx="9829">
                  <c:v>140.9307</c:v>
                </c:pt>
                <c:pt idx="9830">
                  <c:v>140.95519999999999</c:v>
                </c:pt>
                <c:pt idx="9831">
                  <c:v>140.97980000000001</c:v>
                </c:pt>
                <c:pt idx="9832">
                  <c:v>141.0043</c:v>
                </c:pt>
                <c:pt idx="9833">
                  <c:v>141.02889999999999</c:v>
                </c:pt>
                <c:pt idx="9834">
                  <c:v>141.05340000000001</c:v>
                </c:pt>
                <c:pt idx="9835">
                  <c:v>141.078</c:v>
                </c:pt>
                <c:pt idx="9836">
                  <c:v>141.10249999999999</c:v>
                </c:pt>
                <c:pt idx="9837">
                  <c:v>141.12710000000001</c:v>
                </c:pt>
                <c:pt idx="9838">
                  <c:v>141.1516</c:v>
                </c:pt>
                <c:pt idx="9839">
                  <c:v>141.17619999999999</c:v>
                </c:pt>
                <c:pt idx="9840">
                  <c:v>141.20070000000001</c:v>
                </c:pt>
                <c:pt idx="9841">
                  <c:v>141.2253</c:v>
                </c:pt>
                <c:pt idx="9842">
                  <c:v>141.2499</c:v>
                </c:pt>
                <c:pt idx="9843">
                  <c:v>141.27440000000001</c:v>
                </c:pt>
                <c:pt idx="9844">
                  <c:v>141.29900000000001</c:v>
                </c:pt>
                <c:pt idx="9845">
                  <c:v>141.3236</c:v>
                </c:pt>
                <c:pt idx="9846">
                  <c:v>141.34809999999999</c:v>
                </c:pt>
                <c:pt idx="9847">
                  <c:v>141.37270000000001</c:v>
                </c:pt>
                <c:pt idx="9848">
                  <c:v>141.3973</c:v>
                </c:pt>
                <c:pt idx="9849">
                  <c:v>141.42189999999999</c:v>
                </c:pt>
                <c:pt idx="9850">
                  <c:v>141.44640000000001</c:v>
                </c:pt>
                <c:pt idx="9851">
                  <c:v>141.471</c:v>
                </c:pt>
                <c:pt idx="9852">
                  <c:v>141.4956</c:v>
                </c:pt>
                <c:pt idx="9853">
                  <c:v>141.52019999999999</c:v>
                </c:pt>
                <c:pt idx="9854">
                  <c:v>141.54480000000001</c:v>
                </c:pt>
                <c:pt idx="9855">
                  <c:v>141.5694</c:v>
                </c:pt>
                <c:pt idx="9856">
                  <c:v>141.59399999999999</c:v>
                </c:pt>
                <c:pt idx="9857">
                  <c:v>141.61859999999999</c:v>
                </c:pt>
                <c:pt idx="9858">
                  <c:v>141.64320000000001</c:v>
                </c:pt>
                <c:pt idx="9859">
                  <c:v>141.6678</c:v>
                </c:pt>
                <c:pt idx="9860">
                  <c:v>141.69239999999999</c:v>
                </c:pt>
                <c:pt idx="9861">
                  <c:v>141.71700000000001</c:v>
                </c:pt>
                <c:pt idx="9862">
                  <c:v>141.74160000000001</c:v>
                </c:pt>
                <c:pt idx="9863">
                  <c:v>141.7662</c:v>
                </c:pt>
                <c:pt idx="9864">
                  <c:v>141.79079999999999</c:v>
                </c:pt>
                <c:pt idx="9865">
                  <c:v>141.81540000000001</c:v>
                </c:pt>
                <c:pt idx="9866">
                  <c:v>141.84</c:v>
                </c:pt>
                <c:pt idx="9867">
                  <c:v>141.8646</c:v>
                </c:pt>
                <c:pt idx="9868">
                  <c:v>141.88929999999999</c:v>
                </c:pt>
                <c:pt idx="9869">
                  <c:v>141.91390000000001</c:v>
                </c:pt>
                <c:pt idx="9870">
                  <c:v>141.9385</c:v>
                </c:pt>
                <c:pt idx="9871">
                  <c:v>141.9631</c:v>
                </c:pt>
                <c:pt idx="9872">
                  <c:v>141.98769999999999</c:v>
                </c:pt>
                <c:pt idx="9873">
                  <c:v>142.01240000000001</c:v>
                </c:pt>
                <c:pt idx="9874">
                  <c:v>142.03700000000001</c:v>
                </c:pt>
                <c:pt idx="9875">
                  <c:v>142.0616</c:v>
                </c:pt>
                <c:pt idx="9876">
                  <c:v>142.08629999999999</c:v>
                </c:pt>
                <c:pt idx="9877">
                  <c:v>142.11089999999999</c:v>
                </c:pt>
                <c:pt idx="9878">
                  <c:v>142.13560000000001</c:v>
                </c:pt>
                <c:pt idx="9879">
                  <c:v>142.1602</c:v>
                </c:pt>
                <c:pt idx="9880">
                  <c:v>142.1848</c:v>
                </c:pt>
                <c:pt idx="9881">
                  <c:v>142.20949999999999</c:v>
                </c:pt>
                <c:pt idx="9882">
                  <c:v>142.23410000000001</c:v>
                </c:pt>
                <c:pt idx="9883">
                  <c:v>142.25880000000001</c:v>
                </c:pt>
                <c:pt idx="9884">
                  <c:v>142.2834</c:v>
                </c:pt>
                <c:pt idx="9885">
                  <c:v>142.3081</c:v>
                </c:pt>
                <c:pt idx="9886">
                  <c:v>142.33269999999999</c:v>
                </c:pt>
                <c:pt idx="9887">
                  <c:v>142.35740000000001</c:v>
                </c:pt>
                <c:pt idx="9888">
                  <c:v>142.38210000000001</c:v>
                </c:pt>
                <c:pt idx="9889">
                  <c:v>142.4067</c:v>
                </c:pt>
                <c:pt idx="9890">
                  <c:v>142.4314</c:v>
                </c:pt>
                <c:pt idx="9891">
                  <c:v>142.45609999999999</c:v>
                </c:pt>
                <c:pt idx="9892">
                  <c:v>142.48070000000001</c:v>
                </c:pt>
                <c:pt idx="9893">
                  <c:v>142.50540000000001</c:v>
                </c:pt>
                <c:pt idx="9894">
                  <c:v>142.5301</c:v>
                </c:pt>
                <c:pt idx="9895">
                  <c:v>142.5548</c:v>
                </c:pt>
                <c:pt idx="9896">
                  <c:v>142.57939999999999</c:v>
                </c:pt>
                <c:pt idx="9897">
                  <c:v>142.60409999999999</c:v>
                </c:pt>
                <c:pt idx="9898">
                  <c:v>142.62880000000001</c:v>
                </c:pt>
                <c:pt idx="9899">
                  <c:v>142.65350000000001</c:v>
                </c:pt>
                <c:pt idx="9900">
                  <c:v>142.6782</c:v>
                </c:pt>
                <c:pt idx="9901">
                  <c:v>142.7029</c:v>
                </c:pt>
                <c:pt idx="9902">
                  <c:v>142.7276</c:v>
                </c:pt>
                <c:pt idx="9903">
                  <c:v>142.75229999999999</c:v>
                </c:pt>
                <c:pt idx="9904">
                  <c:v>142.77690000000001</c:v>
                </c:pt>
                <c:pt idx="9905">
                  <c:v>142.80170000000001</c:v>
                </c:pt>
                <c:pt idx="9906">
                  <c:v>142.8263</c:v>
                </c:pt>
                <c:pt idx="9907">
                  <c:v>142.851</c:v>
                </c:pt>
                <c:pt idx="9908">
                  <c:v>142.87569999999999</c:v>
                </c:pt>
                <c:pt idx="9909">
                  <c:v>142.90049999999999</c:v>
                </c:pt>
                <c:pt idx="9910">
                  <c:v>142.92519999999999</c:v>
                </c:pt>
                <c:pt idx="9911">
                  <c:v>142.94990000000001</c:v>
                </c:pt>
                <c:pt idx="9912">
                  <c:v>142.97460000000001</c:v>
                </c:pt>
                <c:pt idx="9913">
                  <c:v>142.99930000000001</c:v>
                </c:pt>
                <c:pt idx="9914">
                  <c:v>143.024</c:v>
                </c:pt>
                <c:pt idx="9915">
                  <c:v>143.0487</c:v>
                </c:pt>
                <c:pt idx="9916">
                  <c:v>143.0735</c:v>
                </c:pt>
                <c:pt idx="9917">
                  <c:v>143.09819999999999</c:v>
                </c:pt>
                <c:pt idx="9918">
                  <c:v>143.12289999999999</c:v>
                </c:pt>
                <c:pt idx="9919">
                  <c:v>143.14760000000001</c:v>
                </c:pt>
                <c:pt idx="9920">
                  <c:v>143.17240000000001</c:v>
                </c:pt>
                <c:pt idx="9921">
                  <c:v>143.19710000000001</c:v>
                </c:pt>
                <c:pt idx="9922">
                  <c:v>143.2218</c:v>
                </c:pt>
                <c:pt idx="9923">
                  <c:v>143.2466</c:v>
                </c:pt>
                <c:pt idx="9924">
                  <c:v>143.2713</c:v>
                </c:pt>
                <c:pt idx="9925">
                  <c:v>143.2961</c:v>
                </c:pt>
                <c:pt idx="9926">
                  <c:v>143.32079999999999</c:v>
                </c:pt>
                <c:pt idx="9927">
                  <c:v>143.34549999999999</c:v>
                </c:pt>
                <c:pt idx="9928">
                  <c:v>143.37029999999999</c:v>
                </c:pt>
                <c:pt idx="9929">
                  <c:v>143.39500000000001</c:v>
                </c:pt>
                <c:pt idx="9930">
                  <c:v>143.41980000000001</c:v>
                </c:pt>
                <c:pt idx="9931">
                  <c:v>143.44450000000001</c:v>
                </c:pt>
                <c:pt idx="9932">
                  <c:v>143.4693</c:v>
                </c:pt>
                <c:pt idx="9933">
                  <c:v>143.494</c:v>
                </c:pt>
                <c:pt idx="9934">
                  <c:v>143.5188</c:v>
                </c:pt>
                <c:pt idx="9935">
                  <c:v>143.5436</c:v>
                </c:pt>
                <c:pt idx="9936">
                  <c:v>143.56829999999999</c:v>
                </c:pt>
                <c:pt idx="9937">
                  <c:v>143.59309999999999</c:v>
                </c:pt>
                <c:pt idx="9938">
                  <c:v>143.61789999999999</c:v>
                </c:pt>
                <c:pt idx="9939">
                  <c:v>143.64259999999999</c:v>
                </c:pt>
                <c:pt idx="9940">
                  <c:v>143.66739999999999</c:v>
                </c:pt>
                <c:pt idx="9941">
                  <c:v>143.69220000000001</c:v>
                </c:pt>
                <c:pt idx="9942">
                  <c:v>143.71700000000001</c:v>
                </c:pt>
                <c:pt idx="9943">
                  <c:v>143.74170000000001</c:v>
                </c:pt>
                <c:pt idx="9944">
                  <c:v>143.76650000000001</c:v>
                </c:pt>
                <c:pt idx="9945">
                  <c:v>143.79130000000001</c:v>
                </c:pt>
                <c:pt idx="9946">
                  <c:v>143.81610000000001</c:v>
                </c:pt>
                <c:pt idx="9947">
                  <c:v>143.8409</c:v>
                </c:pt>
                <c:pt idx="9948">
                  <c:v>143.8657</c:v>
                </c:pt>
                <c:pt idx="9949">
                  <c:v>143.8905</c:v>
                </c:pt>
                <c:pt idx="9950">
                  <c:v>143.9153</c:v>
                </c:pt>
                <c:pt idx="9951">
                  <c:v>143.94</c:v>
                </c:pt>
                <c:pt idx="9952">
                  <c:v>143.9648</c:v>
                </c:pt>
                <c:pt idx="9953">
                  <c:v>143.9897</c:v>
                </c:pt>
                <c:pt idx="9954">
                  <c:v>144.0145</c:v>
                </c:pt>
                <c:pt idx="9955">
                  <c:v>144.0393</c:v>
                </c:pt>
                <c:pt idx="9956">
                  <c:v>144.0641</c:v>
                </c:pt>
                <c:pt idx="9957">
                  <c:v>144.0889</c:v>
                </c:pt>
                <c:pt idx="9958">
                  <c:v>144.11369999999999</c:v>
                </c:pt>
                <c:pt idx="9959">
                  <c:v>144.13849999999999</c:v>
                </c:pt>
                <c:pt idx="9960">
                  <c:v>144.16329999999999</c:v>
                </c:pt>
                <c:pt idx="9961">
                  <c:v>144.18809999999999</c:v>
                </c:pt>
                <c:pt idx="9962">
                  <c:v>144.21299999999999</c:v>
                </c:pt>
                <c:pt idx="9963">
                  <c:v>144.23779999999999</c:v>
                </c:pt>
                <c:pt idx="9964">
                  <c:v>144.26259999999999</c:v>
                </c:pt>
                <c:pt idx="9965">
                  <c:v>144.28739999999999</c:v>
                </c:pt>
                <c:pt idx="9966">
                  <c:v>144.31219999999999</c:v>
                </c:pt>
                <c:pt idx="9967">
                  <c:v>144.33709999999999</c:v>
                </c:pt>
                <c:pt idx="9968">
                  <c:v>144.36189999999999</c:v>
                </c:pt>
                <c:pt idx="9969">
                  <c:v>144.38669999999999</c:v>
                </c:pt>
                <c:pt idx="9970">
                  <c:v>144.41159999999999</c:v>
                </c:pt>
                <c:pt idx="9971">
                  <c:v>144.43639999999999</c:v>
                </c:pt>
                <c:pt idx="9972">
                  <c:v>144.46129999999999</c:v>
                </c:pt>
                <c:pt idx="9973">
                  <c:v>144.48609999999999</c:v>
                </c:pt>
                <c:pt idx="9974">
                  <c:v>144.51089999999999</c:v>
                </c:pt>
                <c:pt idx="9975">
                  <c:v>144.53579999999999</c:v>
                </c:pt>
                <c:pt idx="9976">
                  <c:v>144.56059999999999</c:v>
                </c:pt>
                <c:pt idx="9977">
                  <c:v>144.5855</c:v>
                </c:pt>
                <c:pt idx="9978">
                  <c:v>144.6104</c:v>
                </c:pt>
                <c:pt idx="9979">
                  <c:v>144.6352</c:v>
                </c:pt>
                <c:pt idx="9980">
                  <c:v>144.6601</c:v>
                </c:pt>
                <c:pt idx="9981">
                  <c:v>144.6849</c:v>
                </c:pt>
                <c:pt idx="9982">
                  <c:v>144.7098</c:v>
                </c:pt>
                <c:pt idx="9983">
                  <c:v>144.7346</c:v>
                </c:pt>
                <c:pt idx="9984">
                  <c:v>144.7595</c:v>
                </c:pt>
                <c:pt idx="9985">
                  <c:v>144.78440000000001</c:v>
                </c:pt>
                <c:pt idx="9986">
                  <c:v>144.8092</c:v>
                </c:pt>
                <c:pt idx="9987">
                  <c:v>144.83410000000001</c:v>
                </c:pt>
                <c:pt idx="9988">
                  <c:v>144.85900000000001</c:v>
                </c:pt>
                <c:pt idx="9989">
                  <c:v>144.88390000000001</c:v>
                </c:pt>
                <c:pt idx="9990">
                  <c:v>144.90880000000001</c:v>
                </c:pt>
                <c:pt idx="9991">
                  <c:v>144.93360000000001</c:v>
                </c:pt>
                <c:pt idx="9992">
                  <c:v>144.95849999999999</c:v>
                </c:pt>
                <c:pt idx="9993">
                  <c:v>144.98339999999999</c:v>
                </c:pt>
                <c:pt idx="9994">
                  <c:v>145.00829999999999</c:v>
                </c:pt>
                <c:pt idx="9995">
                  <c:v>145.03319999999999</c:v>
                </c:pt>
                <c:pt idx="9996">
                  <c:v>145.0581</c:v>
                </c:pt>
                <c:pt idx="9997">
                  <c:v>145.083</c:v>
                </c:pt>
                <c:pt idx="9998">
                  <c:v>145.1079</c:v>
                </c:pt>
                <c:pt idx="9999">
                  <c:v>145.1328</c:v>
                </c:pt>
                <c:pt idx="10000">
                  <c:v>145.15770000000001</c:v>
                </c:pt>
                <c:pt idx="10001">
                  <c:v>145.18260000000001</c:v>
                </c:pt>
                <c:pt idx="10002">
                  <c:v>145.20750000000001</c:v>
                </c:pt>
                <c:pt idx="10003">
                  <c:v>145.23240000000001</c:v>
                </c:pt>
                <c:pt idx="10004">
                  <c:v>145.25729999999999</c:v>
                </c:pt>
                <c:pt idx="10005">
                  <c:v>145.28219999999999</c:v>
                </c:pt>
                <c:pt idx="10006">
                  <c:v>145.30709999999999</c:v>
                </c:pt>
                <c:pt idx="10007">
                  <c:v>145.33199999999999</c:v>
                </c:pt>
                <c:pt idx="10008">
                  <c:v>145.3569</c:v>
                </c:pt>
                <c:pt idx="10009">
                  <c:v>145.3819</c:v>
                </c:pt>
                <c:pt idx="10010">
                  <c:v>145.4068</c:v>
                </c:pt>
                <c:pt idx="10011">
                  <c:v>145.43170000000001</c:v>
                </c:pt>
                <c:pt idx="10012">
                  <c:v>145.45660000000001</c:v>
                </c:pt>
                <c:pt idx="10013">
                  <c:v>145.48159999999999</c:v>
                </c:pt>
                <c:pt idx="10014">
                  <c:v>145.50649999999999</c:v>
                </c:pt>
                <c:pt idx="10015">
                  <c:v>145.53139999999999</c:v>
                </c:pt>
                <c:pt idx="10016">
                  <c:v>145.5564</c:v>
                </c:pt>
                <c:pt idx="10017">
                  <c:v>145.5813</c:v>
                </c:pt>
                <c:pt idx="10018">
                  <c:v>145.6062</c:v>
                </c:pt>
                <c:pt idx="10019">
                  <c:v>145.63120000000001</c:v>
                </c:pt>
                <c:pt idx="10020">
                  <c:v>145.65610000000001</c:v>
                </c:pt>
                <c:pt idx="10021">
                  <c:v>145.68109999999999</c:v>
                </c:pt>
                <c:pt idx="10022">
                  <c:v>145.70599999999999</c:v>
                </c:pt>
                <c:pt idx="10023">
                  <c:v>145.73099999999999</c:v>
                </c:pt>
                <c:pt idx="10024">
                  <c:v>145.7559</c:v>
                </c:pt>
                <c:pt idx="10025">
                  <c:v>145.7809</c:v>
                </c:pt>
                <c:pt idx="10026">
                  <c:v>145.8058</c:v>
                </c:pt>
                <c:pt idx="10027">
                  <c:v>145.83080000000001</c:v>
                </c:pt>
                <c:pt idx="10028">
                  <c:v>145.85579999999999</c:v>
                </c:pt>
                <c:pt idx="10029">
                  <c:v>145.88069999999999</c:v>
                </c:pt>
                <c:pt idx="10030">
                  <c:v>145.9057</c:v>
                </c:pt>
                <c:pt idx="10031">
                  <c:v>145.9306</c:v>
                </c:pt>
                <c:pt idx="10032">
                  <c:v>145.9556</c:v>
                </c:pt>
                <c:pt idx="10033">
                  <c:v>145.98060000000001</c:v>
                </c:pt>
                <c:pt idx="10034">
                  <c:v>146.00559999999999</c:v>
                </c:pt>
                <c:pt idx="10035">
                  <c:v>146.03049999999999</c:v>
                </c:pt>
                <c:pt idx="10036">
                  <c:v>146.05549999999999</c:v>
                </c:pt>
                <c:pt idx="10037">
                  <c:v>146.0805</c:v>
                </c:pt>
                <c:pt idx="10038">
                  <c:v>146.10550000000001</c:v>
                </c:pt>
                <c:pt idx="10039">
                  <c:v>146.13050000000001</c:v>
                </c:pt>
                <c:pt idx="10040">
                  <c:v>146.15539999999999</c:v>
                </c:pt>
                <c:pt idx="10041">
                  <c:v>146.18039999999999</c:v>
                </c:pt>
                <c:pt idx="10042">
                  <c:v>146.2054</c:v>
                </c:pt>
                <c:pt idx="10043">
                  <c:v>146.2304</c:v>
                </c:pt>
                <c:pt idx="10044">
                  <c:v>146.25540000000001</c:v>
                </c:pt>
                <c:pt idx="10045">
                  <c:v>146.28039999999999</c:v>
                </c:pt>
                <c:pt idx="10046">
                  <c:v>146.30539999999999</c:v>
                </c:pt>
                <c:pt idx="10047">
                  <c:v>146.3304</c:v>
                </c:pt>
                <c:pt idx="10048">
                  <c:v>146.3554</c:v>
                </c:pt>
                <c:pt idx="10049">
                  <c:v>146.38040000000001</c:v>
                </c:pt>
                <c:pt idx="10050">
                  <c:v>146.40539999999999</c:v>
                </c:pt>
                <c:pt idx="10051">
                  <c:v>146.43039999999999</c:v>
                </c:pt>
                <c:pt idx="10052">
                  <c:v>146.4554</c:v>
                </c:pt>
                <c:pt idx="10053">
                  <c:v>146.48050000000001</c:v>
                </c:pt>
                <c:pt idx="10054">
                  <c:v>146.50550000000001</c:v>
                </c:pt>
                <c:pt idx="10055">
                  <c:v>146.53049999999999</c:v>
                </c:pt>
                <c:pt idx="10056">
                  <c:v>146.55549999999999</c:v>
                </c:pt>
                <c:pt idx="10057">
                  <c:v>146.5805</c:v>
                </c:pt>
                <c:pt idx="10058">
                  <c:v>146.60560000000001</c:v>
                </c:pt>
                <c:pt idx="10059">
                  <c:v>146.63059999999999</c:v>
                </c:pt>
                <c:pt idx="10060">
                  <c:v>146.65559999999999</c:v>
                </c:pt>
                <c:pt idx="10061">
                  <c:v>146.6806</c:v>
                </c:pt>
                <c:pt idx="10062">
                  <c:v>146.70570000000001</c:v>
                </c:pt>
                <c:pt idx="10063">
                  <c:v>146.73070000000001</c:v>
                </c:pt>
                <c:pt idx="10064">
                  <c:v>146.75579999999999</c:v>
                </c:pt>
                <c:pt idx="10065">
                  <c:v>146.7808</c:v>
                </c:pt>
                <c:pt idx="10066">
                  <c:v>146.8058</c:v>
                </c:pt>
                <c:pt idx="10067">
                  <c:v>146.83090000000001</c:v>
                </c:pt>
                <c:pt idx="10068">
                  <c:v>146.85589999999999</c:v>
                </c:pt>
                <c:pt idx="10069">
                  <c:v>146.881</c:v>
                </c:pt>
                <c:pt idx="10070">
                  <c:v>146.90600000000001</c:v>
                </c:pt>
                <c:pt idx="10071">
                  <c:v>146.93109999999999</c:v>
                </c:pt>
                <c:pt idx="10072">
                  <c:v>146.95609999999999</c:v>
                </c:pt>
                <c:pt idx="10073">
                  <c:v>146.9812</c:v>
                </c:pt>
                <c:pt idx="10074">
                  <c:v>147.00620000000001</c:v>
                </c:pt>
                <c:pt idx="10075">
                  <c:v>147.03129999999999</c:v>
                </c:pt>
                <c:pt idx="10076">
                  <c:v>147.0564</c:v>
                </c:pt>
                <c:pt idx="10077">
                  <c:v>147.0814</c:v>
                </c:pt>
                <c:pt idx="10078">
                  <c:v>147.10650000000001</c:v>
                </c:pt>
                <c:pt idx="10079">
                  <c:v>147.13159999999999</c:v>
                </c:pt>
                <c:pt idx="10080">
                  <c:v>147.1566</c:v>
                </c:pt>
                <c:pt idx="10081">
                  <c:v>147.18170000000001</c:v>
                </c:pt>
                <c:pt idx="10082">
                  <c:v>147.20679999999999</c:v>
                </c:pt>
                <c:pt idx="10083">
                  <c:v>147.2319</c:v>
                </c:pt>
                <c:pt idx="10084">
                  <c:v>147.2569</c:v>
                </c:pt>
                <c:pt idx="10085">
                  <c:v>147.28200000000001</c:v>
                </c:pt>
                <c:pt idx="10086">
                  <c:v>147.30709999999999</c:v>
                </c:pt>
                <c:pt idx="10087">
                  <c:v>147.3322</c:v>
                </c:pt>
                <c:pt idx="10088">
                  <c:v>147.35730000000001</c:v>
                </c:pt>
                <c:pt idx="10089">
                  <c:v>147.38239999999999</c:v>
                </c:pt>
                <c:pt idx="10090">
                  <c:v>147.4075</c:v>
                </c:pt>
                <c:pt idx="10091">
                  <c:v>147.43260000000001</c:v>
                </c:pt>
                <c:pt idx="10092">
                  <c:v>147.45769999999999</c:v>
                </c:pt>
                <c:pt idx="10093">
                  <c:v>147.4828</c:v>
                </c:pt>
                <c:pt idx="10094">
                  <c:v>147.50790000000001</c:v>
                </c:pt>
                <c:pt idx="10095">
                  <c:v>147.53299999999999</c:v>
                </c:pt>
                <c:pt idx="10096">
                  <c:v>147.5581</c:v>
                </c:pt>
                <c:pt idx="10097">
                  <c:v>147.58320000000001</c:v>
                </c:pt>
                <c:pt idx="10098">
                  <c:v>147.60830000000001</c:v>
                </c:pt>
                <c:pt idx="10099">
                  <c:v>147.63339999999999</c:v>
                </c:pt>
                <c:pt idx="10100">
                  <c:v>147.6585</c:v>
                </c:pt>
                <c:pt idx="10101">
                  <c:v>147.68360000000001</c:v>
                </c:pt>
                <c:pt idx="10102">
                  <c:v>147.7088</c:v>
                </c:pt>
                <c:pt idx="10103">
                  <c:v>147.73390000000001</c:v>
                </c:pt>
                <c:pt idx="10104">
                  <c:v>147.75899999999999</c:v>
                </c:pt>
                <c:pt idx="10105">
                  <c:v>147.7841</c:v>
                </c:pt>
                <c:pt idx="10106">
                  <c:v>147.8092</c:v>
                </c:pt>
                <c:pt idx="10107">
                  <c:v>147.83439999999999</c:v>
                </c:pt>
                <c:pt idx="10108">
                  <c:v>147.8595</c:v>
                </c:pt>
                <c:pt idx="10109">
                  <c:v>147.88460000000001</c:v>
                </c:pt>
                <c:pt idx="10110">
                  <c:v>147.90979999999999</c:v>
                </c:pt>
                <c:pt idx="10111">
                  <c:v>147.9349</c:v>
                </c:pt>
                <c:pt idx="10112">
                  <c:v>147.96010000000001</c:v>
                </c:pt>
                <c:pt idx="10113">
                  <c:v>147.98519999999999</c:v>
                </c:pt>
                <c:pt idx="10114">
                  <c:v>148.0103</c:v>
                </c:pt>
                <c:pt idx="10115">
                  <c:v>148.03550000000001</c:v>
                </c:pt>
                <c:pt idx="10116">
                  <c:v>148.06059999999999</c:v>
                </c:pt>
                <c:pt idx="10117">
                  <c:v>148.08580000000001</c:v>
                </c:pt>
                <c:pt idx="10118">
                  <c:v>148.11089999999999</c:v>
                </c:pt>
                <c:pt idx="10119">
                  <c:v>148.1361</c:v>
                </c:pt>
                <c:pt idx="10120">
                  <c:v>148.16130000000001</c:v>
                </c:pt>
                <c:pt idx="10121">
                  <c:v>148.18639999999999</c:v>
                </c:pt>
                <c:pt idx="10122">
                  <c:v>148.2116</c:v>
                </c:pt>
                <c:pt idx="10123">
                  <c:v>148.23670000000001</c:v>
                </c:pt>
                <c:pt idx="10124">
                  <c:v>148.2619</c:v>
                </c:pt>
                <c:pt idx="10125">
                  <c:v>148.28710000000001</c:v>
                </c:pt>
                <c:pt idx="10126">
                  <c:v>148.31219999999999</c:v>
                </c:pt>
                <c:pt idx="10127">
                  <c:v>148.3374</c:v>
                </c:pt>
                <c:pt idx="10128">
                  <c:v>148.36259999999999</c:v>
                </c:pt>
                <c:pt idx="10129">
                  <c:v>148.3878</c:v>
                </c:pt>
                <c:pt idx="10130">
                  <c:v>148.41290000000001</c:v>
                </c:pt>
                <c:pt idx="10131">
                  <c:v>148.43809999999999</c:v>
                </c:pt>
                <c:pt idx="10132">
                  <c:v>148.4633</c:v>
                </c:pt>
                <c:pt idx="10133">
                  <c:v>148.48849999999999</c:v>
                </c:pt>
                <c:pt idx="10134">
                  <c:v>148.5137</c:v>
                </c:pt>
                <c:pt idx="10135">
                  <c:v>148.53890000000001</c:v>
                </c:pt>
                <c:pt idx="10136">
                  <c:v>148.5641</c:v>
                </c:pt>
                <c:pt idx="10137">
                  <c:v>148.58920000000001</c:v>
                </c:pt>
                <c:pt idx="10138">
                  <c:v>148.61439999999999</c:v>
                </c:pt>
                <c:pt idx="10139">
                  <c:v>148.6396</c:v>
                </c:pt>
                <c:pt idx="10140">
                  <c:v>148.66480000000001</c:v>
                </c:pt>
                <c:pt idx="10141">
                  <c:v>148.69</c:v>
                </c:pt>
                <c:pt idx="10142">
                  <c:v>148.71520000000001</c:v>
                </c:pt>
                <c:pt idx="10143">
                  <c:v>148.74039999999999</c:v>
                </c:pt>
                <c:pt idx="10144">
                  <c:v>148.76570000000001</c:v>
                </c:pt>
                <c:pt idx="10145">
                  <c:v>148.79089999999999</c:v>
                </c:pt>
                <c:pt idx="10146">
                  <c:v>148.81610000000001</c:v>
                </c:pt>
                <c:pt idx="10147">
                  <c:v>148.84129999999999</c:v>
                </c:pt>
                <c:pt idx="10148">
                  <c:v>148.8665</c:v>
                </c:pt>
                <c:pt idx="10149">
                  <c:v>148.89169999999999</c:v>
                </c:pt>
                <c:pt idx="10150">
                  <c:v>148.9169</c:v>
                </c:pt>
                <c:pt idx="10151">
                  <c:v>148.94220000000001</c:v>
                </c:pt>
                <c:pt idx="10152">
                  <c:v>148.9674</c:v>
                </c:pt>
                <c:pt idx="10153">
                  <c:v>148.99260000000001</c:v>
                </c:pt>
                <c:pt idx="10154">
                  <c:v>149.0179</c:v>
                </c:pt>
                <c:pt idx="10155">
                  <c:v>149.04310000000001</c:v>
                </c:pt>
                <c:pt idx="10156">
                  <c:v>149.06829999999999</c:v>
                </c:pt>
                <c:pt idx="10157">
                  <c:v>149.09360000000001</c:v>
                </c:pt>
                <c:pt idx="10158">
                  <c:v>149.11879999999999</c:v>
                </c:pt>
                <c:pt idx="10159">
                  <c:v>149.14400000000001</c:v>
                </c:pt>
                <c:pt idx="10160">
                  <c:v>149.16929999999999</c:v>
                </c:pt>
                <c:pt idx="10161">
                  <c:v>149.19450000000001</c:v>
                </c:pt>
                <c:pt idx="10162">
                  <c:v>149.21979999999999</c:v>
                </c:pt>
                <c:pt idx="10163">
                  <c:v>149.245</c:v>
                </c:pt>
                <c:pt idx="10164">
                  <c:v>149.27029999999999</c:v>
                </c:pt>
                <c:pt idx="10165">
                  <c:v>149.2955</c:v>
                </c:pt>
                <c:pt idx="10166">
                  <c:v>149.32079999999999</c:v>
                </c:pt>
                <c:pt idx="10167">
                  <c:v>149.346</c:v>
                </c:pt>
                <c:pt idx="10168">
                  <c:v>149.37129999999999</c:v>
                </c:pt>
                <c:pt idx="10169">
                  <c:v>149.39660000000001</c:v>
                </c:pt>
                <c:pt idx="10170">
                  <c:v>149.42179999999999</c:v>
                </c:pt>
                <c:pt idx="10171">
                  <c:v>149.44710000000001</c:v>
                </c:pt>
                <c:pt idx="10172">
                  <c:v>149.47239999999999</c:v>
                </c:pt>
                <c:pt idx="10173">
                  <c:v>149.49760000000001</c:v>
                </c:pt>
                <c:pt idx="10174">
                  <c:v>149.52289999999999</c:v>
                </c:pt>
                <c:pt idx="10175">
                  <c:v>149.54820000000001</c:v>
                </c:pt>
                <c:pt idx="10176">
                  <c:v>149.5735</c:v>
                </c:pt>
                <c:pt idx="10177">
                  <c:v>149.59870000000001</c:v>
                </c:pt>
                <c:pt idx="10178">
                  <c:v>149.624</c:v>
                </c:pt>
                <c:pt idx="10179">
                  <c:v>149.64930000000001</c:v>
                </c:pt>
                <c:pt idx="10180">
                  <c:v>149.6746</c:v>
                </c:pt>
                <c:pt idx="10181">
                  <c:v>149.69990000000001</c:v>
                </c:pt>
                <c:pt idx="10182">
                  <c:v>149.7252</c:v>
                </c:pt>
                <c:pt idx="10183">
                  <c:v>149.75040000000001</c:v>
                </c:pt>
                <c:pt idx="10184">
                  <c:v>149.7757</c:v>
                </c:pt>
                <c:pt idx="10185">
                  <c:v>149.80099999999999</c:v>
                </c:pt>
                <c:pt idx="10186">
                  <c:v>149.8263</c:v>
                </c:pt>
                <c:pt idx="10187">
                  <c:v>149.85159999999999</c:v>
                </c:pt>
                <c:pt idx="10188">
                  <c:v>149.87690000000001</c:v>
                </c:pt>
                <c:pt idx="10189">
                  <c:v>149.90219999999999</c:v>
                </c:pt>
                <c:pt idx="10190">
                  <c:v>149.92760000000001</c:v>
                </c:pt>
                <c:pt idx="10191">
                  <c:v>149.9529</c:v>
                </c:pt>
                <c:pt idx="10192">
                  <c:v>149.97819999999999</c:v>
                </c:pt>
                <c:pt idx="10193">
                  <c:v>150.0035</c:v>
                </c:pt>
                <c:pt idx="10194">
                  <c:v>150.02879999999999</c:v>
                </c:pt>
                <c:pt idx="10195">
                  <c:v>150.05410000000001</c:v>
                </c:pt>
                <c:pt idx="10196">
                  <c:v>150.07939999999999</c:v>
                </c:pt>
                <c:pt idx="10197">
                  <c:v>150.10480000000001</c:v>
                </c:pt>
                <c:pt idx="10198">
                  <c:v>150.1301</c:v>
                </c:pt>
                <c:pt idx="10199">
                  <c:v>150.15539999999999</c:v>
                </c:pt>
                <c:pt idx="10200">
                  <c:v>150.1807</c:v>
                </c:pt>
                <c:pt idx="10201">
                  <c:v>150.20609999999999</c:v>
                </c:pt>
                <c:pt idx="10202">
                  <c:v>150.23140000000001</c:v>
                </c:pt>
                <c:pt idx="10203">
                  <c:v>150.2567</c:v>
                </c:pt>
                <c:pt idx="10204">
                  <c:v>150.28210000000001</c:v>
                </c:pt>
                <c:pt idx="10205">
                  <c:v>150.3074</c:v>
                </c:pt>
                <c:pt idx="10206">
                  <c:v>150.33269999999999</c:v>
                </c:pt>
                <c:pt idx="10207">
                  <c:v>150.35810000000001</c:v>
                </c:pt>
                <c:pt idx="10208">
                  <c:v>150.38339999999999</c:v>
                </c:pt>
                <c:pt idx="10209">
                  <c:v>150.40880000000001</c:v>
                </c:pt>
                <c:pt idx="10210">
                  <c:v>150.4341</c:v>
                </c:pt>
                <c:pt idx="10211">
                  <c:v>150.45949999999999</c:v>
                </c:pt>
                <c:pt idx="10212">
                  <c:v>150.48480000000001</c:v>
                </c:pt>
                <c:pt idx="10213">
                  <c:v>150.5102</c:v>
                </c:pt>
                <c:pt idx="10214">
                  <c:v>150.53550000000001</c:v>
                </c:pt>
                <c:pt idx="10215">
                  <c:v>150.5609</c:v>
                </c:pt>
                <c:pt idx="10216">
                  <c:v>150.58629999999999</c:v>
                </c:pt>
                <c:pt idx="10217">
                  <c:v>150.61160000000001</c:v>
                </c:pt>
                <c:pt idx="10218">
                  <c:v>150.637</c:v>
                </c:pt>
                <c:pt idx="10219">
                  <c:v>150.66239999999999</c:v>
                </c:pt>
                <c:pt idx="10220">
                  <c:v>150.68770000000001</c:v>
                </c:pt>
                <c:pt idx="10221">
                  <c:v>150.7131</c:v>
                </c:pt>
                <c:pt idx="10222">
                  <c:v>150.73849999999999</c:v>
                </c:pt>
                <c:pt idx="10223">
                  <c:v>150.76390000000001</c:v>
                </c:pt>
                <c:pt idx="10224">
                  <c:v>150.78919999999999</c:v>
                </c:pt>
                <c:pt idx="10225">
                  <c:v>150.81460000000001</c:v>
                </c:pt>
                <c:pt idx="10226">
                  <c:v>150.84</c:v>
                </c:pt>
                <c:pt idx="10227">
                  <c:v>150.86539999999999</c:v>
                </c:pt>
                <c:pt idx="10228">
                  <c:v>150.89080000000001</c:v>
                </c:pt>
                <c:pt idx="10229">
                  <c:v>150.9162</c:v>
                </c:pt>
                <c:pt idx="10230">
                  <c:v>150.94159999999999</c:v>
                </c:pt>
                <c:pt idx="10231">
                  <c:v>150.96690000000001</c:v>
                </c:pt>
                <c:pt idx="10232">
                  <c:v>150.9923</c:v>
                </c:pt>
                <c:pt idx="10233">
                  <c:v>151.01769999999999</c:v>
                </c:pt>
                <c:pt idx="10234">
                  <c:v>151.04310000000001</c:v>
                </c:pt>
                <c:pt idx="10235">
                  <c:v>151.0685</c:v>
                </c:pt>
                <c:pt idx="10236">
                  <c:v>151.09389999999999</c:v>
                </c:pt>
                <c:pt idx="10237">
                  <c:v>151.11940000000001</c:v>
                </c:pt>
                <c:pt idx="10238">
                  <c:v>151.1448</c:v>
                </c:pt>
                <c:pt idx="10239">
                  <c:v>151.17019999999999</c:v>
                </c:pt>
                <c:pt idx="10240">
                  <c:v>151.19560000000001</c:v>
                </c:pt>
                <c:pt idx="10241">
                  <c:v>151.221</c:v>
                </c:pt>
                <c:pt idx="10242">
                  <c:v>151.24639999999999</c:v>
                </c:pt>
                <c:pt idx="10243">
                  <c:v>151.27189999999999</c:v>
                </c:pt>
                <c:pt idx="10244">
                  <c:v>151.29730000000001</c:v>
                </c:pt>
                <c:pt idx="10245">
                  <c:v>151.3227</c:v>
                </c:pt>
                <c:pt idx="10246">
                  <c:v>151.34809999999999</c:v>
                </c:pt>
                <c:pt idx="10247">
                  <c:v>151.37360000000001</c:v>
                </c:pt>
                <c:pt idx="10248">
                  <c:v>151.399</c:v>
                </c:pt>
                <c:pt idx="10249">
                  <c:v>151.42439999999999</c:v>
                </c:pt>
                <c:pt idx="10250">
                  <c:v>151.44980000000001</c:v>
                </c:pt>
                <c:pt idx="10251">
                  <c:v>151.4753</c:v>
                </c:pt>
                <c:pt idx="10252">
                  <c:v>151.50069999999999</c:v>
                </c:pt>
                <c:pt idx="10253">
                  <c:v>151.52619999999999</c:v>
                </c:pt>
                <c:pt idx="10254">
                  <c:v>151.55160000000001</c:v>
                </c:pt>
                <c:pt idx="10255">
                  <c:v>151.577</c:v>
                </c:pt>
                <c:pt idx="10256">
                  <c:v>151.60249999999999</c:v>
                </c:pt>
                <c:pt idx="10257">
                  <c:v>151.62790000000001</c:v>
                </c:pt>
                <c:pt idx="10258">
                  <c:v>151.6534</c:v>
                </c:pt>
                <c:pt idx="10259">
                  <c:v>151.6788</c:v>
                </c:pt>
                <c:pt idx="10260">
                  <c:v>151.70429999999999</c:v>
                </c:pt>
                <c:pt idx="10261">
                  <c:v>151.72980000000001</c:v>
                </c:pt>
                <c:pt idx="10262">
                  <c:v>151.7552</c:v>
                </c:pt>
                <c:pt idx="10263">
                  <c:v>151.7807</c:v>
                </c:pt>
                <c:pt idx="10264">
                  <c:v>151.80619999999999</c:v>
                </c:pt>
                <c:pt idx="10265">
                  <c:v>151.83160000000001</c:v>
                </c:pt>
                <c:pt idx="10266">
                  <c:v>151.8571</c:v>
                </c:pt>
                <c:pt idx="10267">
                  <c:v>151.8826</c:v>
                </c:pt>
                <c:pt idx="10268">
                  <c:v>151.90799999999999</c:v>
                </c:pt>
                <c:pt idx="10269">
                  <c:v>151.93350000000001</c:v>
                </c:pt>
                <c:pt idx="10270">
                  <c:v>151.959</c:v>
                </c:pt>
                <c:pt idx="10271">
                  <c:v>151.9845</c:v>
                </c:pt>
                <c:pt idx="10272">
                  <c:v>152.00989999999999</c:v>
                </c:pt>
                <c:pt idx="10273">
                  <c:v>152.03540000000001</c:v>
                </c:pt>
                <c:pt idx="10274">
                  <c:v>152.0609</c:v>
                </c:pt>
                <c:pt idx="10275">
                  <c:v>152.0864</c:v>
                </c:pt>
                <c:pt idx="10276">
                  <c:v>152.11189999999999</c:v>
                </c:pt>
                <c:pt idx="10277">
                  <c:v>152.13740000000001</c:v>
                </c:pt>
                <c:pt idx="10278">
                  <c:v>152.16290000000001</c:v>
                </c:pt>
                <c:pt idx="10279">
                  <c:v>152.1884</c:v>
                </c:pt>
                <c:pt idx="10280">
                  <c:v>152.2139</c:v>
                </c:pt>
                <c:pt idx="10281">
                  <c:v>152.23939999999999</c:v>
                </c:pt>
                <c:pt idx="10282">
                  <c:v>152.26490000000001</c:v>
                </c:pt>
                <c:pt idx="10283">
                  <c:v>152.29040000000001</c:v>
                </c:pt>
                <c:pt idx="10284">
                  <c:v>152.3159</c:v>
                </c:pt>
                <c:pt idx="10285">
                  <c:v>152.34139999999999</c:v>
                </c:pt>
                <c:pt idx="10286">
                  <c:v>152.36689999999999</c:v>
                </c:pt>
                <c:pt idx="10287">
                  <c:v>152.39240000000001</c:v>
                </c:pt>
                <c:pt idx="10288">
                  <c:v>152.4179</c:v>
                </c:pt>
                <c:pt idx="10289">
                  <c:v>152.4435</c:v>
                </c:pt>
                <c:pt idx="10290">
                  <c:v>152.46899999999999</c:v>
                </c:pt>
                <c:pt idx="10291">
                  <c:v>152.49449999999999</c:v>
                </c:pt>
                <c:pt idx="10292">
                  <c:v>152.52000000000001</c:v>
                </c:pt>
                <c:pt idx="10293">
                  <c:v>152.5455</c:v>
                </c:pt>
                <c:pt idx="10294">
                  <c:v>152.5711</c:v>
                </c:pt>
                <c:pt idx="10295">
                  <c:v>152.5966</c:v>
                </c:pt>
                <c:pt idx="10296">
                  <c:v>152.62209999999999</c:v>
                </c:pt>
                <c:pt idx="10297">
                  <c:v>152.64769999999999</c:v>
                </c:pt>
                <c:pt idx="10298">
                  <c:v>152.67320000000001</c:v>
                </c:pt>
                <c:pt idx="10299">
                  <c:v>152.69880000000001</c:v>
                </c:pt>
                <c:pt idx="10300">
                  <c:v>152.7243</c:v>
                </c:pt>
                <c:pt idx="10301">
                  <c:v>152.74979999999999</c:v>
                </c:pt>
                <c:pt idx="10302">
                  <c:v>152.77539999999999</c:v>
                </c:pt>
                <c:pt idx="10303">
                  <c:v>152.80090000000001</c:v>
                </c:pt>
                <c:pt idx="10304">
                  <c:v>152.82650000000001</c:v>
                </c:pt>
                <c:pt idx="10305">
                  <c:v>152.852</c:v>
                </c:pt>
                <c:pt idx="10306">
                  <c:v>152.8776</c:v>
                </c:pt>
                <c:pt idx="10307">
                  <c:v>152.9032</c:v>
                </c:pt>
                <c:pt idx="10308">
                  <c:v>152.92869999999999</c:v>
                </c:pt>
                <c:pt idx="10309">
                  <c:v>152.95429999999999</c:v>
                </c:pt>
                <c:pt idx="10310">
                  <c:v>152.97980000000001</c:v>
                </c:pt>
                <c:pt idx="10311">
                  <c:v>153.00540000000001</c:v>
                </c:pt>
                <c:pt idx="10312">
                  <c:v>153.03100000000001</c:v>
                </c:pt>
                <c:pt idx="10313">
                  <c:v>153.0565</c:v>
                </c:pt>
                <c:pt idx="10314">
                  <c:v>153.0821</c:v>
                </c:pt>
                <c:pt idx="10315">
                  <c:v>153.10769999999999</c:v>
                </c:pt>
                <c:pt idx="10316">
                  <c:v>153.13329999999999</c:v>
                </c:pt>
                <c:pt idx="10317">
                  <c:v>153.15880000000001</c:v>
                </c:pt>
                <c:pt idx="10318">
                  <c:v>153.18440000000001</c:v>
                </c:pt>
                <c:pt idx="10319">
                  <c:v>153.21</c:v>
                </c:pt>
                <c:pt idx="10320">
                  <c:v>153.23560000000001</c:v>
                </c:pt>
                <c:pt idx="10321">
                  <c:v>153.2612</c:v>
                </c:pt>
                <c:pt idx="10322">
                  <c:v>153.2867</c:v>
                </c:pt>
                <c:pt idx="10323">
                  <c:v>153.31229999999999</c:v>
                </c:pt>
                <c:pt idx="10324">
                  <c:v>153.33789999999999</c:v>
                </c:pt>
                <c:pt idx="10325">
                  <c:v>153.36349999999999</c:v>
                </c:pt>
                <c:pt idx="10326">
                  <c:v>153.38910000000001</c:v>
                </c:pt>
                <c:pt idx="10327">
                  <c:v>153.41470000000001</c:v>
                </c:pt>
                <c:pt idx="10328">
                  <c:v>153.44030000000001</c:v>
                </c:pt>
                <c:pt idx="10329">
                  <c:v>153.4659</c:v>
                </c:pt>
                <c:pt idx="10330">
                  <c:v>153.4915</c:v>
                </c:pt>
                <c:pt idx="10331">
                  <c:v>153.5171</c:v>
                </c:pt>
                <c:pt idx="10332">
                  <c:v>153.5428</c:v>
                </c:pt>
                <c:pt idx="10333">
                  <c:v>153.5684</c:v>
                </c:pt>
                <c:pt idx="10334">
                  <c:v>153.59399999999999</c:v>
                </c:pt>
                <c:pt idx="10335">
                  <c:v>153.61959999999999</c:v>
                </c:pt>
                <c:pt idx="10336">
                  <c:v>153.64519999999999</c:v>
                </c:pt>
                <c:pt idx="10337">
                  <c:v>153.67080000000001</c:v>
                </c:pt>
                <c:pt idx="10338">
                  <c:v>153.69649999999999</c:v>
                </c:pt>
                <c:pt idx="10339">
                  <c:v>153.72210000000001</c:v>
                </c:pt>
                <c:pt idx="10340">
                  <c:v>153.74770000000001</c:v>
                </c:pt>
                <c:pt idx="10341">
                  <c:v>153.77330000000001</c:v>
                </c:pt>
                <c:pt idx="10342">
                  <c:v>153.79900000000001</c:v>
                </c:pt>
                <c:pt idx="10343">
                  <c:v>153.8246</c:v>
                </c:pt>
                <c:pt idx="10344">
                  <c:v>153.8502</c:v>
                </c:pt>
                <c:pt idx="10345">
                  <c:v>153.8759</c:v>
                </c:pt>
                <c:pt idx="10346">
                  <c:v>153.9015</c:v>
                </c:pt>
                <c:pt idx="10347">
                  <c:v>153.9272</c:v>
                </c:pt>
                <c:pt idx="10348">
                  <c:v>153.9528</c:v>
                </c:pt>
                <c:pt idx="10349">
                  <c:v>153.97839999999999</c:v>
                </c:pt>
                <c:pt idx="10350">
                  <c:v>154.00409999999999</c:v>
                </c:pt>
                <c:pt idx="10351">
                  <c:v>154.02969999999999</c:v>
                </c:pt>
                <c:pt idx="10352">
                  <c:v>154.05539999999999</c:v>
                </c:pt>
                <c:pt idx="10353">
                  <c:v>154.08109999999999</c:v>
                </c:pt>
                <c:pt idx="10354">
                  <c:v>154.10669999999999</c:v>
                </c:pt>
                <c:pt idx="10355">
                  <c:v>154.13239999999999</c:v>
                </c:pt>
                <c:pt idx="10356">
                  <c:v>154.15799999999999</c:v>
                </c:pt>
                <c:pt idx="10357">
                  <c:v>154.18369999999999</c:v>
                </c:pt>
                <c:pt idx="10358">
                  <c:v>154.20939999999999</c:v>
                </c:pt>
                <c:pt idx="10359">
                  <c:v>154.23500000000001</c:v>
                </c:pt>
                <c:pt idx="10360">
                  <c:v>154.26070000000001</c:v>
                </c:pt>
                <c:pt idx="10361">
                  <c:v>154.28639999999999</c:v>
                </c:pt>
                <c:pt idx="10362">
                  <c:v>154.31200000000001</c:v>
                </c:pt>
                <c:pt idx="10363">
                  <c:v>154.33770000000001</c:v>
                </c:pt>
                <c:pt idx="10364">
                  <c:v>154.36340000000001</c:v>
                </c:pt>
                <c:pt idx="10365">
                  <c:v>154.38910000000001</c:v>
                </c:pt>
                <c:pt idx="10366">
                  <c:v>154.41470000000001</c:v>
                </c:pt>
                <c:pt idx="10367">
                  <c:v>154.44040000000001</c:v>
                </c:pt>
                <c:pt idx="10368">
                  <c:v>154.46610000000001</c:v>
                </c:pt>
                <c:pt idx="10369">
                  <c:v>154.49180000000001</c:v>
                </c:pt>
                <c:pt idx="10370">
                  <c:v>154.51750000000001</c:v>
                </c:pt>
                <c:pt idx="10371">
                  <c:v>154.54320000000001</c:v>
                </c:pt>
                <c:pt idx="10372">
                  <c:v>154.56890000000001</c:v>
                </c:pt>
                <c:pt idx="10373">
                  <c:v>154.59460000000001</c:v>
                </c:pt>
                <c:pt idx="10374">
                  <c:v>154.62029999999999</c:v>
                </c:pt>
                <c:pt idx="10375">
                  <c:v>154.64599999999999</c:v>
                </c:pt>
                <c:pt idx="10376">
                  <c:v>154.67169999999999</c:v>
                </c:pt>
                <c:pt idx="10377">
                  <c:v>154.69739999999999</c:v>
                </c:pt>
                <c:pt idx="10378">
                  <c:v>154.72309999999999</c:v>
                </c:pt>
                <c:pt idx="10379">
                  <c:v>154.74879999999999</c:v>
                </c:pt>
                <c:pt idx="10380">
                  <c:v>154.77449999999999</c:v>
                </c:pt>
                <c:pt idx="10381">
                  <c:v>154.80019999999999</c:v>
                </c:pt>
                <c:pt idx="10382">
                  <c:v>154.82599999999999</c:v>
                </c:pt>
                <c:pt idx="10383">
                  <c:v>154.85169999999999</c:v>
                </c:pt>
                <c:pt idx="10384">
                  <c:v>154.87739999999999</c:v>
                </c:pt>
                <c:pt idx="10385">
                  <c:v>154.90309999999999</c:v>
                </c:pt>
                <c:pt idx="10386">
                  <c:v>154.9288</c:v>
                </c:pt>
                <c:pt idx="10387">
                  <c:v>154.9546</c:v>
                </c:pt>
                <c:pt idx="10388">
                  <c:v>154.9803</c:v>
                </c:pt>
                <c:pt idx="10389">
                  <c:v>155.006</c:v>
                </c:pt>
                <c:pt idx="10390">
                  <c:v>155.0318</c:v>
                </c:pt>
                <c:pt idx="10391">
                  <c:v>155.0575</c:v>
                </c:pt>
                <c:pt idx="10392">
                  <c:v>155.08320000000001</c:v>
                </c:pt>
                <c:pt idx="10393">
                  <c:v>155.10900000000001</c:v>
                </c:pt>
                <c:pt idx="10394">
                  <c:v>155.13470000000001</c:v>
                </c:pt>
                <c:pt idx="10395">
                  <c:v>155.16050000000001</c:v>
                </c:pt>
                <c:pt idx="10396">
                  <c:v>155.18620000000001</c:v>
                </c:pt>
                <c:pt idx="10397">
                  <c:v>155.21199999999999</c:v>
                </c:pt>
                <c:pt idx="10398">
                  <c:v>155.23769999999999</c:v>
                </c:pt>
                <c:pt idx="10399">
                  <c:v>155.26349999999999</c:v>
                </c:pt>
                <c:pt idx="10400">
                  <c:v>155.28919999999999</c:v>
                </c:pt>
                <c:pt idx="10401">
                  <c:v>155.315</c:v>
                </c:pt>
                <c:pt idx="10402">
                  <c:v>155.3407</c:v>
                </c:pt>
                <c:pt idx="10403">
                  <c:v>155.3665</c:v>
                </c:pt>
                <c:pt idx="10404">
                  <c:v>155.39230000000001</c:v>
                </c:pt>
                <c:pt idx="10405">
                  <c:v>155.41800000000001</c:v>
                </c:pt>
                <c:pt idx="10406">
                  <c:v>155.44380000000001</c:v>
                </c:pt>
                <c:pt idx="10407">
                  <c:v>155.46960000000001</c:v>
                </c:pt>
                <c:pt idx="10408">
                  <c:v>155.49529999999999</c:v>
                </c:pt>
                <c:pt idx="10409">
                  <c:v>155.52109999999999</c:v>
                </c:pt>
                <c:pt idx="10410">
                  <c:v>155.54689999999999</c:v>
                </c:pt>
                <c:pt idx="10411">
                  <c:v>155.5727</c:v>
                </c:pt>
                <c:pt idx="10412">
                  <c:v>155.5984</c:v>
                </c:pt>
                <c:pt idx="10413">
                  <c:v>155.6242</c:v>
                </c:pt>
                <c:pt idx="10414">
                  <c:v>155.65</c:v>
                </c:pt>
                <c:pt idx="10415">
                  <c:v>155.67580000000001</c:v>
                </c:pt>
                <c:pt idx="10416">
                  <c:v>155.70160000000001</c:v>
                </c:pt>
                <c:pt idx="10417">
                  <c:v>155.72739999999999</c:v>
                </c:pt>
                <c:pt idx="10418">
                  <c:v>155.75319999999999</c:v>
                </c:pt>
                <c:pt idx="10419">
                  <c:v>155.779</c:v>
                </c:pt>
                <c:pt idx="10420">
                  <c:v>155.8048</c:v>
                </c:pt>
                <c:pt idx="10421">
                  <c:v>155.8306</c:v>
                </c:pt>
                <c:pt idx="10422">
                  <c:v>155.85640000000001</c:v>
                </c:pt>
                <c:pt idx="10423">
                  <c:v>155.88220000000001</c:v>
                </c:pt>
                <c:pt idx="10424">
                  <c:v>155.90799999999999</c:v>
                </c:pt>
                <c:pt idx="10425">
                  <c:v>155.93379999999999</c:v>
                </c:pt>
                <c:pt idx="10426">
                  <c:v>155.95959999999999</c:v>
                </c:pt>
                <c:pt idx="10427">
                  <c:v>155.9854</c:v>
                </c:pt>
                <c:pt idx="10428">
                  <c:v>156.0112</c:v>
                </c:pt>
                <c:pt idx="10429">
                  <c:v>156.03700000000001</c:v>
                </c:pt>
                <c:pt idx="10430">
                  <c:v>156.06290000000001</c:v>
                </c:pt>
                <c:pt idx="10431">
                  <c:v>156.08869999999999</c:v>
                </c:pt>
                <c:pt idx="10432">
                  <c:v>156.11449999999999</c:v>
                </c:pt>
                <c:pt idx="10433">
                  <c:v>156.1403</c:v>
                </c:pt>
                <c:pt idx="10434">
                  <c:v>156.1662</c:v>
                </c:pt>
                <c:pt idx="10435">
                  <c:v>156.19200000000001</c:v>
                </c:pt>
                <c:pt idx="10436">
                  <c:v>156.21780000000001</c:v>
                </c:pt>
                <c:pt idx="10437">
                  <c:v>156.24369999999999</c:v>
                </c:pt>
                <c:pt idx="10438">
                  <c:v>156.26949999999999</c:v>
                </c:pt>
                <c:pt idx="10439">
                  <c:v>156.2953</c:v>
                </c:pt>
                <c:pt idx="10440">
                  <c:v>156.3212</c:v>
                </c:pt>
                <c:pt idx="10441">
                  <c:v>156.34700000000001</c:v>
                </c:pt>
                <c:pt idx="10442">
                  <c:v>156.37289999999999</c:v>
                </c:pt>
                <c:pt idx="10443">
                  <c:v>156.39869999999999</c:v>
                </c:pt>
                <c:pt idx="10444">
                  <c:v>156.4246</c:v>
                </c:pt>
                <c:pt idx="10445">
                  <c:v>156.4504</c:v>
                </c:pt>
                <c:pt idx="10446">
                  <c:v>156.47630000000001</c:v>
                </c:pt>
                <c:pt idx="10447">
                  <c:v>156.50210000000001</c:v>
                </c:pt>
                <c:pt idx="10448">
                  <c:v>156.52799999999999</c:v>
                </c:pt>
                <c:pt idx="10449">
                  <c:v>156.5538</c:v>
                </c:pt>
                <c:pt idx="10450">
                  <c:v>156.5797</c:v>
                </c:pt>
                <c:pt idx="10451">
                  <c:v>156.60560000000001</c:v>
                </c:pt>
                <c:pt idx="10452">
                  <c:v>156.63140000000001</c:v>
                </c:pt>
                <c:pt idx="10453">
                  <c:v>156.65729999999999</c:v>
                </c:pt>
                <c:pt idx="10454">
                  <c:v>156.6832</c:v>
                </c:pt>
                <c:pt idx="10455">
                  <c:v>156.709</c:v>
                </c:pt>
                <c:pt idx="10456">
                  <c:v>156.73490000000001</c:v>
                </c:pt>
                <c:pt idx="10457">
                  <c:v>156.76079999999999</c:v>
                </c:pt>
                <c:pt idx="10458">
                  <c:v>156.7867</c:v>
                </c:pt>
                <c:pt idx="10459">
                  <c:v>156.8125</c:v>
                </c:pt>
                <c:pt idx="10460">
                  <c:v>156.83840000000001</c:v>
                </c:pt>
                <c:pt idx="10461">
                  <c:v>156.86429999999999</c:v>
                </c:pt>
                <c:pt idx="10462">
                  <c:v>156.89019999999999</c:v>
                </c:pt>
                <c:pt idx="10463">
                  <c:v>156.9161</c:v>
                </c:pt>
                <c:pt idx="10464">
                  <c:v>156.94200000000001</c:v>
                </c:pt>
                <c:pt idx="10465">
                  <c:v>156.96789999999999</c:v>
                </c:pt>
                <c:pt idx="10466">
                  <c:v>156.99379999999999</c:v>
                </c:pt>
                <c:pt idx="10467">
                  <c:v>157.0197</c:v>
                </c:pt>
                <c:pt idx="10468">
                  <c:v>157.04560000000001</c:v>
                </c:pt>
                <c:pt idx="10469">
                  <c:v>157.07149999999999</c:v>
                </c:pt>
                <c:pt idx="10470">
                  <c:v>157.09739999999999</c:v>
                </c:pt>
                <c:pt idx="10471">
                  <c:v>157.1233</c:v>
                </c:pt>
                <c:pt idx="10472">
                  <c:v>157.14920000000001</c:v>
                </c:pt>
                <c:pt idx="10473">
                  <c:v>157.17509999999999</c:v>
                </c:pt>
                <c:pt idx="10474">
                  <c:v>157.20099999999999</c:v>
                </c:pt>
                <c:pt idx="10475">
                  <c:v>157.2269</c:v>
                </c:pt>
                <c:pt idx="10476">
                  <c:v>157.25290000000001</c:v>
                </c:pt>
                <c:pt idx="10477">
                  <c:v>157.27879999999999</c:v>
                </c:pt>
                <c:pt idx="10478">
                  <c:v>157.3047</c:v>
                </c:pt>
                <c:pt idx="10479">
                  <c:v>157.3306</c:v>
                </c:pt>
                <c:pt idx="10480">
                  <c:v>157.35659999999999</c:v>
                </c:pt>
                <c:pt idx="10481">
                  <c:v>157.38249999999999</c:v>
                </c:pt>
                <c:pt idx="10482">
                  <c:v>157.4084</c:v>
                </c:pt>
                <c:pt idx="10483">
                  <c:v>157.43430000000001</c:v>
                </c:pt>
                <c:pt idx="10484">
                  <c:v>157.46029999999999</c:v>
                </c:pt>
                <c:pt idx="10485">
                  <c:v>157.4862</c:v>
                </c:pt>
                <c:pt idx="10486">
                  <c:v>157.5121</c:v>
                </c:pt>
                <c:pt idx="10487">
                  <c:v>157.53809999999999</c:v>
                </c:pt>
                <c:pt idx="10488">
                  <c:v>157.56399999999999</c:v>
                </c:pt>
                <c:pt idx="10489">
                  <c:v>157.59</c:v>
                </c:pt>
                <c:pt idx="10490">
                  <c:v>157.61590000000001</c:v>
                </c:pt>
                <c:pt idx="10491">
                  <c:v>157.64189999999999</c:v>
                </c:pt>
                <c:pt idx="10492">
                  <c:v>157.6678</c:v>
                </c:pt>
                <c:pt idx="10493">
                  <c:v>157.69380000000001</c:v>
                </c:pt>
                <c:pt idx="10494">
                  <c:v>157.71969999999999</c:v>
                </c:pt>
                <c:pt idx="10495">
                  <c:v>157.7457</c:v>
                </c:pt>
                <c:pt idx="10496">
                  <c:v>157.77170000000001</c:v>
                </c:pt>
                <c:pt idx="10497">
                  <c:v>157.79759999999999</c:v>
                </c:pt>
                <c:pt idx="10498">
                  <c:v>157.8236</c:v>
                </c:pt>
                <c:pt idx="10499">
                  <c:v>157.84950000000001</c:v>
                </c:pt>
                <c:pt idx="10500">
                  <c:v>157.87549999999999</c:v>
                </c:pt>
                <c:pt idx="10501">
                  <c:v>157.9015</c:v>
                </c:pt>
                <c:pt idx="10502">
                  <c:v>157.92750000000001</c:v>
                </c:pt>
                <c:pt idx="10503">
                  <c:v>157.95339999999999</c:v>
                </c:pt>
                <c:pt idx="10504">
                  <c:v>157.9794</c:v>
                </c:pt>
                <c:pt idx="10505">
                  <c:v>158.00540000000001</c:v>
                </c:pt>
                <c:pt idx="10506">
                  <c:v>158.03139999999999</c:v>
                </c:pt>
                <c:pt idx="10507">
                  <c:v>158.0574</c:v>
                </c:pt>
                <c:pt idx="10508">
                  <c:v>158.08330000000001</c:v>
                </c:pt>
                <c:pt idx="10509">
                  <c:v>158.10929999999999</c:v>
                </c:pt>
                <c:pt idx="10510">
                  <c:v>158.1353</c:v>
                </c:pt>
                <c:pt idx="10511">
                  <c:v>158.16130000000001</c:v>
                </c:pt>
                <c:pt idx="10512">
                  <c:v>158.18729999999999</c:v>
                </c:pt>
                <c:pt idx="10513">
                  <c:v>158.2133</c:v>
                </c:pt>
                <c:pt idx="10514">
                  <c:v>158.23929999999999</c:v>
                </c:pt>
                <c:pt idx="10515">
                  <c:v>158.2653</c:v>
                </c:pt>
                <c:pt idx="10516">
                  <c:v>158.29130000000001</c:v>
                </c:pt>
                <c:pt idx="10517">
                  <c:v>158.31729999999999</c:v>
                </c:pt>
                <c:pt idx="10518">
                  <c:v>158.3433</c:v>
                </c:pt>
                <c:pt idx="10519">
                  <c:v>158.36930000000001</c:v>
                </c:pt>
                <c:pt idx="10520">
                  <c:v>158.39529999999999</c:v>
                </c:pt>
                <c:pt idx="10521">
                  <c:v>158.4213</c:v>
                </c:pt>
                <c:pt idx="10522">
                  <c:v>158.44739999999999</c:v>
                </c:pt>
                <c:pt idx="10523">
                  <c:v>158.4734</c:v>
                </c:pt>
                <c:pt idx="10524">
                  <c:v>158.49940000000001</c:v>
                </c:pt>
                <c:pt idx="10525">
                  <c:v>158.52539999999999</c:v>
                </c:pt>
                <c:pt idx="10526">
                  <c:v>158.5514</c:v>
                </c:pt>
                <c:pt idx="10527">
                  <c:v>158.57749999999999</c:v>
                </c:pt>
                <c:pt idx="10528">
                  <c:v>158.6035</c:v>
                </c:pt>
                <c:pt idx="10529">
                  <c:v>158.62950000000001</c:v>
                </c:pt>
                <c:pt idx="10530">
                  <c:v>158.65559999999999</c:v>
                </c:pt>
                <c:pt idx="10531">
                  <c:v>158.6816</c:v>
                </c:pt>
                <c:pt idx="10532">
                  <c:v>158.70760000000001</c:v>
                </c:pt>
                <c:pt idx="10533">
                  <c:v>158.7337</c:v>
                </c:pt>
                <c:pt idx="10534">
                  <c:v>158.75970000000001</c:v>
                </c:pt>
                <c:pt idx="10535">
                  <c:v>158.78579999999999</c:v>
                </c:pt>
                <c:pt idx="10536">
                  <c:v>158.81180000000001</c:v>
                </c:pt>
                <c:pt idx="10537">
                  <c:v>158.83779999999999</c:v>
                </c:pt>
                <c:pt idx="10538">
                  <c:v>158.8639</c:v>
                </c:pt>
                <c:pt idx="10539">
                  <c:v>158.88999999999999</c:v>
                </c:pt>
                <c:pt idx="10540">
                  <c:v>158.916</c:v>
                </c:pt>
                <c:pt idx="10541">
                  <c:v>158.94210000000001</c:v>
                </c:pt>
                <c:pt idx="10542">
                  <c:v>158.96809999999999</c:v>
                </c:pt>
                <c:pt idx="10543">
                  <c:v>158.99420000000001</c:v>
                </c:pt>
                <c:pt idx="10544">
                  <c:v>159.02019999999999</c:v>
                </c:pt>
                <c:pt idx="10545">
                  <c:v>159.0463</c:v>
                </c:pt>
                <c:pt idx="10546">
                  <c:v>159.07239999999999</c:v>
                </c:pt>
                <c:pt idx="10547">
                  <c:v>159.0984</c:v>
                </c:pt>
                <c:pt idx="10548">
                  <c:v>159.12450000000001</c:v>
                </c:pt>
                <c:pt idx="10549">
                  <c:v>159.1506</c:v>
                </c:pt>
                <c:pt idx="10550">
                  <c:v>159.17670000000001</c:v>
                </c:pt>
                <c:pt idx="10551">
                  <c:v>159.20269999999999</c:v>
                </c:pt>
                <c:pt idx="10552">
                  <c:v>159.22880000000001</c:v>
                </c:pt>
                <c:pt idx="10553">
                  <c:v>159.25489999999999</c:v>
                </c:pt>
                <c:pt idx="10554">
                  <c:v>159.28100000000001</c:v>
                </c:pt>
                <c:pt idx="10555">
                  <c:v>159.30709999999999</c:v>
                </c:pt>
                <c:pt idx="10556">
                  <c:v>159.33320000000001</c:v>
                </c:pt>
                <c:pt idx="10557">
                  <c:v>159.35929999999999</c:v>
                </c:pt>
                <c:pt idx="10558">
                  <c:v>159.3853</c:v>
                </c:pt>
                <c:pt idx="10559">
                  <c:v>159.41139999999999</c:v>
                </c:pt>
                <c:pt idx="10560">
                  <c:v>159.4375</c:v>
                </c:pt>
                <c:pt idx="10561">
                  <c:v>159.46360000000001</c:v>
                </c:pt>
                <c:pt idx="10562">
                  <c:v>159.4897</c:v>
                </c:pt>
                <c:pt idx="10563">
                  <c:v>159.51580000000001</c:v>
                </c:pt>
                <c:pt idx="10564">
                  <c:v>159.5419</c:v>
                </c:pt>
                <c:pt idx="10565">
                  <c:v>159.56809999999999</c:v>
                </c:pt>
                <c:pt idx="10566">
                  <c:v>159.5942</c:v>
                </c:pt>
                <c:pt idx="10567">
                  <c:v>159.62029999999999</c:v>
                </c:pt>
                <c:pt idx="10568">
                  <c:v>159.6464</c:v>
                </c:pt>
                <c:pt idx="10569">
                  <c:v>159.67250000000001</c:v>
                </c:pt>
                <c:pt idx="10570">
                  <c:v>159.6986</c:v>
                </c:pt>
                <c:pt idx="10571">
                  <c:v>159.72470000000001</c:v>
                </c:pt>
                <c:pt idx="10572">
                  <c:v>159.7509</c:v>
                </c:pt>
                <c:pt idx="10573">
                  <c:v>159.77699999999999</c:v>
                </c:pt>
                <c:pt idx="10574">
                  <c:v>159.8031</c:v>
                </c:pt>
                <c:pt idx="10575">
                  <c:v>159.82919999999999</c:v>
                </c:pt>
                <c:pt idx="10576">
                  <c:v>159.8554</c:v>
                </c:pt>
                <c:pt idx="10577">
                  <c:v>159.88149999999999</c:v>
                </c:pt>
                <c:pt idx="10578">
                  <c:v>159.9076</c:v>
                </c:pt>
                <c:pt idx="10579">
                  <c:v>159.93379999999999</c:v>
                </c:pt>
                <c:pt idx="10580">
                  <c:v>159.9599</c:v>
                </c:pt>
                <c:pt idx="10581">
                  <c:v>159.98609999999999</c:v>
                </c:pt>
                <c:pt idx="10582">
                  <c:v>160.01220000000001</c:v>
                </c:pt>
                <c:pt idx="10583">
                  <c:v>160.03829999999999</c:v>
                </c:pt>
                <c:pt idx="10584">
                  <c:v>160.06450000000001</c:v>
                </c:pt>
                <c:pt idx="10585">
                  <c:v>160.0907</c:v>
                </c:pt>
                <c:pt idx="10586">
                  <c:v>160.11680000000001</c:v>
                </c:pt>
                <c:pt idx="10587">
                  <c:v>160.143</c:v>
                </c:pt>
                <c:pt idx="10588">
                  <c:v>160.16909999999999</c:v>
                </c:pt>
                <c:pt idx="10589">
                  <c:v>160.1953</c:v>
                </c:pt>
                <c:pt idx="10590">
                  <c:v>160.22139999999999</c:v>
                </c:pt>
                <c:pt idx="10591">
                  <c:v>160.24760000000001</c:v>
                </c:pt>
                <c:pt idx="10592">
                  <c:v>160.27379999999999</c:v>
                </c:pt>
                <c:pt idx="10593">
                  <c:v>160.29990000000001</c:v>
                </c:pt>
                <c:pt idx="10594">
                  <c:v>160.3261</c:v>
                </c:pt>
                <c:pt idx="10595">
                  <c:v>160.35230000000001</c:v>
                </c:pt>
                <c:pt idx="10596">
                  <c:v>160.3784</c:v>
                </c:pt>
                <c:pt idx="10597">
                  <c:v>160.40459999999999</c:v>
                </c:pt>
                <c:pt idx="10598">
                  <c:v>160.4308</c:v>
                </c:pt>
                <c:pt idx="10599">
                  <c:v>160.45699999999999</c:v>
                </c:pt>
                <c:pt idx="10600">
                  <c:v>160.48320000000001</c:v>
                </c:pt>
                <c:pt idx="10601">
                  <c:v>160.5093</c:v>
                </c:pt>
                <c:pt idx="10602">
                  <c:v>160.53550000000001</c:v>
                </c:pt>
                <c:pt idx="10603">
                  <c:v>160.5617</c:v>
                </c:pt>
                <c:pt idx="10604">
                  <c:v>160.58789999999999</c:v>
                </c:pt>
                <c:pt idx="10605">
                  <c:v>160.61410000000001</c:v>
                </c:pt>
                <c:pt idx="10606">
                  <c:v>160.6403</c:v>
                </c:pt>
                <c:pt idx="10607">
                  <c:v>160.66650000000001</c:v>
                </c:pt>
                <c:pt idx="10608">
                  <c:v>160.6927</c:v>
                </c:pt>
                <c:pt idx="10609">
                  <c:v>160.71889999999999</c:v>
                </c:pt>
                <c:pt idx="10610">
                  <c:v>160.74510000000001</c:v>
                </c:pt>
                <c:pt idx="10611">
                  <c:v>160.7713</c:v>
                </c:pt>
                <c:pt idx="10612">
                  <c:v>160.79750000000001</c:v>
                </c:pt>
                <c:pt idx="10613">
                  <c:v>160.8237</c:v>
                </c:pt>
                <c:pt idx="10614">
                  <c:v>160.84989999999999</c:v>
                </c:pt>
                <c:pt idx="10615">
                  <c:v>160.87610000000001</c:v>
                </c:pt>
                <c:pt idx="10616">
                  <c:v>160.9024</c:v>
                </c:pt>
                <c:pt idx="10617">
                  <c:v>160.92859999999999</c:v>
                </c:pt>
                <c:pt idx="10618">
                  <c:v>160.95480000000001</c:v>
                </c:pt>
                <c:pt idx="10619">
                  <c:v>160.98099999999999</c:v>
                </c:pt>
                <c:pt idx="10620">
                  <c:v>161.00720000000001</c:v>
                </c:pt>
                <c:pt idx="10621">
                  <c:v>161.0335</c:v>
                </c:pt>
                <c:pt idx="10622">
                  <c:v>161.05969999999999</c:v>
                </c:pt>
                <c:pt idx="10623">
                  <c:v>161.08590000000001</c:v>
                </c:pt>
                <c:pt idx="10624">
                  <c:v>161.1122</c:v>
                </c:pt>
                <c:pt idx="10625">
                  <c:v>161.13839999999999</c:v>
                </c:pt>
                <c:pt idx="10626">
                  <c:v>161.16460000000001</c:v>
                </c:pt>
                <c:pt idx="10627">
                  <c:v>161.1909</c:v>
                </c:pt>
                <c:pt idx="10628">
                  <c:v>161.21709999999999</c:v>
                </c:pt>
                <c:pt idx="10629">
                  <c:v>161.24340000000001</c:v>
                </c:pt>
                <c:pt idx="10630">
                  <c:v>161.2696</c:v>
                </c:pt>
                <c:pt idx="10631">
                  <c:v>161.29589999999999</c:v>
                </c:pt>
                <c:pt idx="10632">
                  <c:v>161.32210000000001</c:v>
                </c:pt>
                <c:pt idx="10633">
                  <c:v>161.3484</c:v>
                </c:pt>
                <c:pt idx="10634">
                  <c:v>161.37459999999999</c:v>
                </c:pt>
                <c:pt idx="10635">
                  <c:v>161.40090000000001</c:v>
                </c:pt>
                <c:pt idx="10636">
                  <c:v>161.4271</c:v>
                </c:pt>
                <c:pt idx="10637">
                  <c:v>161.45339999999999</c:v>
                </c:pt>
                <c:pt idx="10638">
                  <c:v>161.47970000000001</c:v>
                </c:pt>
                <c:pt idx="10639">
                  <c:v>161.5059</c:v>
                </c:pt>
                <c:pt idx="10640">
                  <c:v>161.53219999999999</c:v>
                </c:pt>
                <c:pt idx="10641">
                  <c:v>161.55850000000001</c:v>
                </c:pt>
                <c:pt idx="10642">
                  <c:v>161.5847</c:v>
                </c:pt>
                <c:pt idx="10643">
                  <c:v>161.61099999999999</c:v>
                </c:pt>
                <c:pt idx="10644">
                  <c:v>161.63730000000001</c:v>
                </c:pt>
                <c:pt idx="10645">
                  <c:v>161.6636</c:v>
                </c:pt>
                <c:pt idx="10646">
                  <c:v>161.68979999999999</c:v>
                </c:pt>
                <c:pt idx="10647">
                  <c:v>161.71610000000001</c:v>
                </c:pt>
                <c:pt idx="10648">
                  <c:v>161.7424</c:v>
                </c:pt>
                <c:pt idx="10649">
                  <c:v>161.7687</c:v>
                </c:pt>
                <c:pt idx="10650">
                  <c:v>161.79499999999999</c:v>
                </c:pt>
                <c:pt idx="10651">
                  <c:v>161.82130000000001</c:v>
                </c:pt>
                <c:pt idx="10652">
                  <c:v>161.8476</c:v>
                </c:pt>
                <c:pt idx="10653">
                  <c:v>161.87389999999999</c:v>
                </c:pt>
                <c:pt idx="10654">
                  <c:v>161.90020000000001</c:v>
                </c:pt>
                <c:pt idx="10655">
                  <c:v>161.9265</c:v>
                </c:pt>
                <c:pt idx="10656">
                  <c:v>161.9528</c:v>
                </c:pt>
                <c:pt idx="10657">
                  <c:v>161.97909999999999</c:v>
                </c:pt>
                <c:pt idx="10658">
                  <c:v>162.00540000000001</c:v>
                </c:pt>
                <c:pt idx="10659">
                  <c:v>162.0317</c:v>
                </c:pt>
                <c:pt idx="10660">
                  <c:v>162.05799999999999</c:v>
                </c:pt>
                <c:pt idx="10661">
                  <c:v>162.08430000000001</c:v>
                </c:pt>
                <c:pt idx="10662">
                  <c:v>162.11060000000001</c:v>
                </c:pt>
                <c:pt idx="10663">
                  <c:v>162.1369</c:v>
                </c:pt>
                <c:pt idx="10664">
                  <c:v>162.16329999999999</c:v>
                </c:pt>
                <c:pt idx="10665">
                  <c:v>162.18960000000001</c:v>
                </c:pt>
                <c:pt idx="10666">
                  <c:v>162.2159</c:v>
                </c:pt>
                <c:pt idx="10667">
                  <c:v>162.2422</c:v>
                </c:pt>
                <c:pt idx="10668">
                  <c:v>162.26859999999999</c:v>
                </c:pt>
                <c:pt idx="10669">
                  <c:v>162.29490000000001</c:v>
                </c:pt>
                <c:pt idx="10670">
                  <c:v>162.3212</c:v>
                </c:pt>
                <c:pt idx="10671">
                  <c:v>162.3475</c:v>
                </c:pt>
                <c:pt idx="10672">
                  <c:v>162.37389999999999</c:v>
                </c:pt>
                <c:pt idx="10673">
                  <c:v>162.40020000000001</c:v>
                </c:pt>
                <c:pt idx="10674">
                  <c:v>162.42660000000001</c:v>
                </c:pt>
                <c:pt idx="10675">
                  <c:v>162.4529</c:v>
                </c:pt>
                <c:pt idx="10676">
                  <c:v>162.47919999999999</c:v>
                </c:pt>
                <c:pt idx="10677">
                  <c:v>162.50559999999999</c:v>
                </c:pt>
                <c:pt idx="10678">
                  <c:v>162.53200000000001</c:v>
                </c:pt>
                <c:pt idx="10679">
                  <c:v>162.5583</c:v>
                </c:pt>
                <c:pt idx="10680">
                  <c:v>162.5847</c:v>
                </c:pt>
                <c:pt idx="10681">
                  <c:v>162.61099999999999</c:v>
                </c:pt>
                <c:pt idx="10682">
                  <c:v>162.63740000000001</c:v>
                </c:pt>
                <c:pt idx="10683">
                  <c:v>162.66370000000001</c:v>
                </c:pt>
                <c:pt idx="10684">
                  <c:v>162.6901</c:v>
                </c:pt>
                <c:pt idx="10685">
                  <c:v>162.71639999999999</c:v>
                </c:pt>
                <c:pt idx="10686">
                  <c:v>162.74279999999999</c:v>
                </c:pt>
                <c:pt idx="10687">
                  <c:v>162.76920000000001</c:v>
                </c:pt>
                <c:pt idx="10688">
                  <c:v>162.7955</c:v>
                </c:pt>
                <c:pt idx="10689">
                  <c:v>162.8219</c:v>
                </c:pt>
                <c:pt idx="10690">
                  <c:v>162.84829999999999</c:v>
                </c:pt>
                <c:pt idx="10691">
                  <c:v>162.87469999999999</c:v>
                </c:pt>
                <c:pt idx="10692">
                  <c:v>162.90110000000001</c:v>
                </c:pt>
                <c:pt idx="10693">
                  <c:v>162.92740000000001</c:v>
                </c:pt>
                <c:pt idx="10694">
                  <c:v>162.9538</c:v>
                </c:pt>
                <c:pt idx="10695">
                  <c:v>162.9802</c:v>
                </c:pt>
                <c:pt idx="10696">
                  <c:v>163.00659999999999</c:v>
                </c:pt>
                <c:pt idx="10697">
                  <c:v>163.03299999999999</c:v>
                </c:pt>
                <c:pt idx="10698">
                  <c:v>163.05940000000001</c:v>
                </c:pt>
                <c:pt idx="10699">
                  <c:v>163.08580000000001</c:v>
                </c:pt>
                <c:pt idx="10700">
                  <c:v>163.1122</c:v>
                </c:pt>
                <c:pt idx="10701">
                  <c:v>163.1386</c:v>
                </c:pt>
                <c:pt idx="10702">
                  <c:v>163.16499999999999</c:v>
                </c:pt>
                <c:pt idx="10703">
                  <c:v>163.19139999999999</c:v>
                </c:pt>
                <c:pt idx="10704">
                  <c:v>163.21780000000001</c:v>
                </c:pt>
                <c:pt idx="10705">
                  <c:v>163.24420000000001</c:v>
                </c:pt>
                <c:pt idx="10706">
                  <c:v>163.2706</c:v>
                </c:pt>
                <c:pt idx="10707">
                  <c:v>163.297</c:v>
                </c:pt>
                <c:pt idx="10708">
                  <c:v>163.32339999999999</c:v>
                </c:pt>
                <c:pt idx="10709">
                  <c:v>163.34979999999999</c:v>
                </c:pt>
                <c:pt idx="10710">
                  <c:v>163.37620000000001</c:v>
                </c:pt>
                <c:pt idx="10711">
                  <c:v>163.40270000000001</c:v>
                </c:pt>
                <c:pt idx="10712">
                  <c:v>163.42910000000001</c:v>
                </c:pt>
                <c:pt idx="10713">
                  <c:v>163.4555</c:v>
                </c:pt>
                <c:pt idx="10714">
                  <c:v>163.4819</c:v>
                </c:pt>
                <c:pt idx="10715">
                  <c:v>163.50839999999999</c:v>
                </c:pt>
                <c:pt idx="10716">
                  <c:v>163.53479999999999</c:v>
                </c:pt>
                <c:pt idx="10717">
                  <c:v>163.56120000000001</c:v>
                </c:pt>
                <c:pt idx="10718">
                  <c:v>163.58760000000001</c:v>
                </c:pt>
                <c:pt idx="10719">
                  <c:v>163.61410000000001</c:v>
                </c:pt>
                <c:pt idx="10720">
                  <c:v>163.6405</c:v>
                </c:pt>
                <c:pt idx="10721">
                  <c:v>163.667</c:v>
                </c:pt>
                <c:pt idx="10722">
                  <c:v>163.6934</c:v>
                </c:pt>
                <c:pt idx="10723">
                  <c:v>163.71979999999999</c:v>
                </c:pt>
                <c:pt idx="10724">
                  <c:v>163.74629999999999</c:v>
                </c:pt>
                <c:pt idx="10725">
                  <c:v>163.77279999999999</c:v>
                </c:pt>
                <c:pt idx="10726">
                  <c:v>163.79920000000001</c:v>
                </c:pt>
                <c:pt idx="10727">
                  <c:v>163.82570000000001</c:v>
                </c:pt>
                <c:pt idx="10728">
                  <c:v>163.85210000000001</c:v>
                </c:pt>
                <c:pt idx="10729">
                  <c:v>163.87860000000001</c:v>
                </c:pt>
                <c:pt idx="10730">
                  <c:v>163.905</c:v>
                </c:pt>
                <c:pt idx="10731">
                  <c:v>163.9315</c:v>
                </c:pt>
                <c:pt idx="10732">
                  <c:v>163.958</c:v>
                </c:pt>
                <c:pt idx="10733">
                  <c:v>163.98439999999999</c:v>
                </c:pt>
                <c:pt idx="10734">
                  <c:v>164.01089999999999</c:v>
                </c:pt>
                <c:pt idx="10735">
                  <c:v>164.03739999999999</c:v>
                </c:pt>
                <c:pt idx="10736">
                  <c:v>164.06379999999999</c:v>
                </c:pt>
                <c:pt idx="10737">
                  <c:v>164.09030000000001</c:v>
                </c:pt>
                <c:pt idx="10738">
                  <c:v>164.11680000000001</c:v>
                </c:pt>
                <c:pt idx="10739">
                  <c:v>164.14330000000001</c:v>
                </c:pt>
                <c:pt idx="10740">
                  <c:v>164.16970000000001</c:v>
                </c:pt>
                <c:pt idx="10741">
                  <c:v>164.1962</c:v>
                </c:pt>
                <c:pt idx="10742">
                  <c:v>164.2227</c:v>
                </c:pt>
                <c:pt idx="10743">
                  <c:v>164.2492</c:v>
                </c:pt>
                <c:pt idx="10744">
                  <c:v>164.2757</c:v>
                </c:pt>
                <c:pt idx="10745">
                  <c:v>164.3022</c:v>
                </c:pt>
                <c:pt idx="10746">
                  <c:v>164.3287</c:v>
                </c:pt>
                <c:pt idx="10747">
                  <c:v>164.3552</c:v>
                </c:pt>
                <c:pt idx="10748">
                  <c:v>164.3817</c:v>
                </c:pt>
                <c:pt idx="10749">
                  <c:v>164.40819999999999</c:v>
                </c:pt>
                <c:pt idx="10750">
                  <c:v>164.43469999999999</c:v>
                </c:pt>
                <c:pt idx="10751">
                  <c:v>164.46119999999999</c:v>
                </c:pt>
                <c:pt idx="10752">
                  <c:v>164.48769999999999</c:v>
                </c:pt>
                <c:pt idx="10753">
                  <c:v>164.51419999999999</c:v>
                </c:pt>
                <c:pt idx="10754">
                  <c:v>164.54069999999999</c:v>
                </c:pt>
                <c:pt idx="10755">
                  <c:v>164.56720000000001</c:v>
                </c:pt>
                <c:pt idx="10756">
                  <c:v>164.59370000000001</c:v>
                </c:pt>
                <c:pt idx="10757">
                  <c:v>164.62029999999999</c:v>
                </c:pt>
                <c:pt idx="10758">
                  <c:v>164.64680000000001</c:v>
                </c:pt>
                <c:pt idx="10759">
                  <c:v>164.67330000000001</c:v>
                </c:pt>
                <c:pt idx="10760">
                  <c:v>164.69980000000001</c:v>
                </c:pt>
                <c:pt idx="10761">
                  <c:v>164.72630000000001</c:v>
                </c:pt>
                <c:pt idx="10762">
                  <c:v>164.75290000000001</c:v>
                </c:pt>
                <c:pt idx="10763">
                  <c:v>164.77940000000001</c:v>
                </c:pt>
                <c:pt idx="10764">
                  <c:v>164.80590000000001</c:v>
                </c:pt>
                <c:pt idx="10765">
                  <c:v>164.83250000000001</c:v>
                </c:pt>
                <c:pt idx="10766">
                  <c:v>164.85900000000001</c:v>
                </c:pt>
                <c:pt idx="10767">
                  <c:v>164.88550000000001</c:v>
                </c:pt>
                <c:pt idx="10768">
                  <c:v>164.91210000000001</c:v>
                </c:pt>
                <c:pt idx="10769">
                  <c:v>164.93860000000001</c:v>
                </c:pt>
                <c:pt idx="10770">
                  <c:v>164.96520000000001</c:v>
                </c:pt>
                <c:pt idx="10771">
                  <c:v>164.99170000000001</c:v>
                </c:pt>
                <c:pt idx="10772">
                  <c:v>165.01830000000001</c:v>
                </c:pt>
                <c:pt idx="10773">
                  <c:v>165.04480000000001</c:v>
                </c:pt>
                <c:pt idx="10774">
                  <c:v>165.07140000000001</c:v>
                </c:pt>
                <c:pt idx="10775">
                  <c:v>165.09790000000001</c:v>
                </c:pt>
                <c:pt idx="10776">
                  <c:v>165.12450000000001</c:v>
                </c:pt>
                <c:pt idx="10777">
                  <c:v>165.15100000000001</c:v>
                </c:pt>
                <c:pt idx="10778">
                  <c:v>165.17760000000001</c:v>
                </c:pt>
                <c:pt idx="10779">
                  <c:v>165.20419999999999</c:v>
                </c:pt>
                <c:pt idx="10780">
                  <c:v>165.23070000000001</c:v>
                </c:pt>
                <c:pt idx="10781">
                  <c:v>165.25729999999999</c:v>
                </c:pt>
                <c:pt idx="10782">
                  <c:v>165.28389999999999</c:v>
                </c:pt>
                <c:pt idx="10783">
                  <c:v>165.31049999999999</c:v>
                </c:pt>
                <c:pt idx="10784">
                  <c:v>165.33699999999999</c:v>
                </c:pt>
                <c:pt idx="10785">
                  <c:v>165.36359999999999</c:v>
                </c:pt>
                <c:pt idx="10786">
                  <c:v>165.39019999999999</c:v>
                </c:pt>
                <c:pt idx="10787">
                  <c:v>165.41679999999999</c:v>
                </c:pt>
                <c:pt idx="10788">
                  <c:v>165.4434</c:v>
                </c:pt>
                <c:pt idx="10789">
                  <c:v>165.4699</c:v>
                </c:pt>
                <c:pt idx="10790">
                  <c:v>165.4965</c:v>
                </c:pt>
                <c:pt idx="10791">
                  <c:v>165.5231</c:v>
                </c:pt>
                <c:pt idx="10792">
                  <c:v>165.5497</c:v>
                </c:pt>
                <c:pt idx="10793">
                  <c:v>165.5763</c:v>
                </c:pt>
                <c:pt idx="10794">
                  <c:v>165.60290000000001</c:v>
                </c:pt>
                <c:pt idx="10795">
                  <c:v>165.62950000000001</c:v>
                </c:pt>
                <c:pt idx="10796">
                  <c:v>165.65610000000001</c:v>
                </c:pt>
                <c:pt idx="10797">
                  <c:v>165.68270000000001</c:v>
                </c:pt>
                <c:pt idx="10798">
                  <c:v>165.70930000000001</c:v>
                </c:pt>
                <c:pt idx="10799">
                  <c:v>165.73589999999999</c:v>
                </c:pt>
                <c:pt idx="10800">
                  <c:v>165.76249999999999</c:v>
                </c:pt>
                <c:pt idx="10801">
                  <c:v>165.78909999999999</c:v>
                </c:pt>
                <c:pt idx="10802">
                  <c:v>165.8158</c:v>
                </c:pt>
                <c:pt idx="10803">
                  <c:v>165.8424</c:v>
                </c:pt>
                <c:pt idx="10804">
                  <c:v>165.869</c:v>
                </c:pt>
                <c:pt idx="10805">
                  <c:v>165.8956</c:v>
                </c:pt>
                <c:pt idx="10806">
                  <c:v>165.9222</c:v>
                </c:pt>
                <c:pt idx="10807">
                  <c:v>165.94890000000001</c:v>
                </c:pt>
                <c:pt idx="10808">
                  <c:v>165.97550000000001</c:v>
                </c:pt>
                <c:pt idx="10809">
                  <c:v>166.00210000000001</c:v>
                </c:pt>
                <c:pt idx="10810">
                  <c:v>166.02869999999999</c:v>
                </c:pt>
                <c:pt idx="10811">
                  <c:v>166.05539999999999</c:v>
                </c:pt>
                <c:pt idx="10812">
                  <c:v>166.08199999999999</c:v>
                </c:pt>
                <c:pt idx="10813">
                  <c:v>166.1086</c:v>
                </c:pt>
                <c:pt idx="10814">
                  <c:v>166.1353</c:v>
                </c:pt>
                <c:pt idx="10815">
                  <c:v>166.1619</c:v>
                </c:pt>
                <c:pt idx="10816">
                  <c:v>166.18860000000001</c:v>
                </c:pt>
                <c:pt idx="10817">
                  <c:v>166.21520000000001</c:v>
                </c:pt>
                <c:pt idx="10818">
                  <c:v>166.24189999999999</c:v>
                </c:pt>
                <c:pt idx="10819">
                  <c:v>166.26849999999999</c:v>
                </c:pt>
                <c:pt idx="10820">
                  <c:v>166.29519999999999</c:v>
                </c:pt>
                <c:pt idx="10821">
                  <c:v>166.3218</c:v>
                </c:pt>
                <c:pt idx="10822">
                  <c:v>166.3485</c:v>
                </c:pt>
                <c:pt idx="10823">
                  <c:v>166.3751</c:v>
                </c:pt>
                <c:pt idx="10824">
                  <c:v>166.40180000000001</c:v>
                </c:pt>
                <c:pt idx="10825">
                  <c:v>166.42850000000001</c:v>
                </c:pt>
                <c:pt idx="10826">
                  <c:v>166.45509999999999</c:v>
                </c:pt>
                <c:pt idx="10827">
                  <c:v>166.48179999999999</c:v>
                </c:pt>
                <c:pt idx="10828">
                  <c:v>166.5085</c:v>
                </c:pt>
                <c:pt idx="10829">
                  <c:v>166.5351</c:v>
                </c:pt>
                <c:pt idx="10830">
                  <c:v>166.56180000000001</c:v>
                </c:pt>
                <c:pt idx="10831">
                  <c:v>166.58850000000001</c:v>
                </c:pt>
                <c:pt idx="10832">
                  <c:v>166.61519999999999</c:v>
                </c:pt>
                <c:pt idx="10833">
                  <c:v>166.64179999999999</c:v>
                </c:pt>
                <c:pt idx="10834">
                  <c:v>166.66849999999999</c:v>
                </c:pt>
                <c:pt idx="10835">
                  <c:v>166.6952</c:v>
                </c:pt>
                <c:pt idx="10836">
                  <c:v>166.72190000000001</c:v>
                </c:pt>
                <c:pt idx="10837">
                  <c:v>166.74860000000001</c:v>
                </c:pt>
                <c:pt idx="10838">
                  <c:v>166.77529999999999</c:v>
                </c:pt>
                <c:pt idx="10839">
                  <c:v>166.80199999999999</c:v>
                </c:pt>
                <c:pt idx="10840">
                  <c:v>166.8287</c:v>
                </c:pt>
                <c:pt idx="10841">
                  <c:v>166.8553</c:v>
                </c:pt>
                <c:pt idx="10842">
                  <c:v>166.88200000000001</c:v>
                </c:pt>
                <c:pt idx="10843">
                  <c:v>166.90880000000001</c:v>
                </c:pt>
                <c:pt idx="10844">
                  <c:v>166.93549999999999</c:v>
                </c:pt>
                <c:pt idx="10845">
                  <c:v>166.9622</c:v>
                </c:pt>
                <c:pt idx="10846">
                  <c:v>166.9889</c:v>
                </c:pt>
                <c:pt idx="10847">
                  <c:v>167.01560000000001</c:v>
                </c:pt>
                <c:pt idx="10848">
                  <c:v>167.04230000000001</c:v>
                </c:pt>
                <c:pt idx="10849">
                  <c:v>167.06899999999999</c:v>
                </c:pt>
                <c:pt idx="10850">
                  <c:v>167.09569999999999</c:v>
                </c:pt>
                <c:pt idx="10851">
                  <c:v>167.1224</c:v>
                </c:pt>
                <c:pt idx="10852">
                  <c:v>167.14920000000001</c:v>
                </c:pt>
                <c:pt idx="10853">
                  <c:v>167.17590000000001</c:v>
                </c:pt>
                <c:pt idx="10854">
                  <c:v>167.20259999999999</c:v>
                </c:pt>
                <c:pt idx="10855">
                  <c:v>167.22929999999999</c:v>
                </c:pt>
                <c:pt idx="10856">
                  <c:v>167.2561</c:v>
                </c:pt>
                <c:pt idx="10857">
                  <c:v>167.28280000000001</c:v>
                </c:pt>
                <c:pt idx="10858">
                  <c:v>167.30950000000001</c:v>
                </c:pt>
                <c:pt idx="10859">
                  <c:v>167.33629999999999</c:v>
                </c:pt>
                <c:pt idx="10860">
                  <c:v>167.363</c:v>
                </c:pt>
                <c:pt idx="10861">
                  <c:v>167.3897</c:v>
                </c:pt>
                <c:pt idx="10862">
                  <c:v>167.41650000000001</c:v>
                </c:pt>
                <c:pt idx="10863">
                  <c:v>167.44319999999999</c:v>
                </c:pt>
                <c:pt idx="10864">
                  <c:v>167.47</c:v>
                </c:pt>
                <c:pt idx="10865">
                  <c:v>167.4967</c:v>
                </c:pt>
                <c:pt idx="10866">
                  <c:v>167.52350000000001</c:v>
                </c:pt>
                <c:pt idx="10867">
                  <c:v>167.55019999999999</c:v>
                </c:pt>
                <c:pt idx="10868">
                  <c:v>167.577</c:v>
                </c:pt>
                <c:pt idx="10869">
                  <c:v>167.6037</c:v>
                </c:pt>
                <c:pt idx="10870">
                  <c:v>167.63050000000001</c:v>
                </c:pt>
                <c:pt idx="10871">
                  <c:v>167.65729999999999</c:v>
                </c:pt>
                <c:pt idx="10872">
                  <c:v>167.684</c:v>
                </c:pt>
                <c:pt idx="10873">
                  <c:v>167.71080000000001</c:v>
                </c:pt>
                <c:pt idx="10874">
                  <c:v>167.73750000000001</c:v>
                </c:pt>
                <c:pt idx="10875">
                  <c:v>167.76429999999999</c:v>
                </c:pt>
                <c:pt idx="10876">
                  <c:v>167.7911</c:v>
                </c:pt>
                <c:pt idx="10877">
                  <c:v>167.81790000000001</c:v>
                </c:pt>
                <c:pt idx="10878">
                  <c:v>167.84460000000001</c:v>
                </c:pt>
                <c:pt idx="10879">
                  <c:v>167.87139999999999</c:v>
                </c:pt>
                <c:pt idx="10880">
                  <c:v>167.8982</c:v>
                </c:pt>
                <c:pt idx="10881">
                  <c:v>167.92500000000001</c:v>
                </c:pt>
                <c:pt idx="10882">
                  <c:v>167.95179999999999</c:v>
                </c:pt>
                <c:pt idx="10883">
                  <c:v>167.9785</c:v>
                </c:pt>
                <c:pt idx="10884">
                  <c:v>168.00530000000001</c:v>
                </c:pt>
                <c:pt idx="10885">
                  <c:v>168.03210000000001</c:v>
                </c:pt>
                <c:pt idx="10886">
                  <c:v>168.05889999999999</c:v>
                </c:pt>
                <c:pt idx="10887">
                  <c:v>168.0857</c:v>
                </c:pt>
                <c:pt idx="10888">
                  <c:v>168.11250000000001</c:v>
                </c:pt>
                <c:pt idx="10889">
                  <c:v>168.13929999999999</c:v>
                </c:pt>
                <c:pt idx="10890">
                  <c:v>168.1661</c:v>
                </c:pt>
                <c:pt idx="10891">
                  <c:v>168.19290000000001</c:v>
                </c:pt>
                <c:pt idx="10892">
                  <c:v>168.21969999999999</c:v>
                </c:pt>
                <c:pt idx="10893">
                  <c:v>168.2465</c:v>
                </c:pt>
                <c:pt idx="10894">
                  <c:v>168.27330000000001</c:v>
                </c:pt>
                <c:pt idx="10895">
                  <c:v>168.30019999999999</c:v>
                </c:pt>
                <c:pt idx="10896">
                  <c:v>168.327</c:v>
                </c:pt>
                <c:pt idx="10897">
                  <c:v>168.35380000000001</c:v>
                </c:pt>
                <c:pt idx="10898">
                  <c:v>168.38059999999999</c:v>
                </c:pt>
                <c:pt idx="10899">
                  <c:v>168.4074</c:v>
                </c:pt>
                <c:pt idx="10900">
                  <c:v>168.4342</c:v>
                </c:pt>
                <c:pt idx="10901">
                  <c:v>168.46109999999999</c:v>
                </c:pt>
                <c:pt idx="10902">
                  <c:v>168.4879</c:v>
                </c:pt>
                <c:pt idx="10903">
                  <c:v>168.5147</c:v>
                </c:pt>
                <c:pt idx="10904">
                  <c:v>168.54159999999999</c:v>
                </c:pt>
                <c:pt idx="10905">
                  <c:v>168.5684</c:v>
                </c:pt>
                <c:pt idx="10906">
                  <c:v>168.59520000000001</c:v>
                </c:pt>
                <c:pt idx="10907">
                  <c:v>168.62209999999999</c:v>
                </c:pt>
                <c:pt idx="10908">
                  <c:v>168.6489</c:v>
                </c:pt>
                <c:pt idx="10909">
                  <c:v>168.67580000000001</c:v>
                </c:pt>
                <c:pt idx="10910">
                  <c:v>168.70259999999999</c:v>
                </c:pt>
                <c:pt idx="10911">
                  <c:v>168.7294</c:v>
                </c:pt>
                <c:pt idx="10912">
                  <c:v>168.75630000000001</c:v>
                </c:pt>
                <c:pt idx="10913">
                  <c:v>168.78309999999999</c:v>
                </c:pt>
                <c:pt idx="10914">
                  <c:v>168.81</c:v>
                </c:pt>
                <c:pt idx="10915">
                  <c:v>168.83690000000001</c:v>
                </c:pt>
                <c:pt idx="10916">
                  <c:v>168.86369999999999</c:v>
                </c:pt>
                <c:pt idx="10917">
                  <c:v>168.89060000000001</c:v>
                </c:pt>
                <c:pt idx="10918">
                  <c:v>168.91739999999999</c:v>
                </c:pt>
                <c:pt idx="10919">
                  <c:v>168.9443</c:v>
                </c:pt>
                <c:pt idx="10920">
                  <c:v>168.97120000000001</c:v>
                </c:pt>
                <c:pt idx="10921">
                  <c:v>168.99799999999999</c:v>
                </c:pt>
                <c:pt idx="10922">
                  <c:v>169.0249</c:v>
                </c:pt>
                <c:pt idx="10923">
                  <c:v>169.05179999999999</c:v>
                </c:pt>
                <c:pt idx="10924">
                  <c:v>169.07859999999999</c:v>
                </c:pt>
                <c:pt idx="10925">
                  <c:v>169.10550000000001</c:v>
                </c:pt>
                <c:pt idx="10926">
                  <c:v>169.13239999999999</c:v>
                </c:pt>
                <c:pt idx="10927">
                  <c:v>169.1593</c:v>
                </c:pt>
                <c:pt idx="10928">
                  <c:v>169.18620000000001</c:v>
                </c:pt>
                <c:pt idx="10929">
                  <c:v>169.21299999999999</c:v>
                </c:pt>
                <c:pt idx="10930">
                  <c:v>169.23990000000001</c:v>
                </c:pt>
                <c:pt idx="10931">
                  <c:v>169.26679999999999</c:v>
                </c:pt>
                <c:pt idx="10932">
                  <c:v>169.2937</c:v>
                </c:pt>
                <c:pt idx="10933">
                  <c:v>169.32060000000001</c:v>
                </c:pt>
                <c:pt idx="10934">
                  <c:v>169.3475</c:v>
                </c:pt>
                <c:pt idx="10935">
                  <c:v>169.37440000000001</c:v>
                </c:pt>
                <c:pt idx="10936">
                  <c:v>169.40129999999999</c:v>
                </c:pt>
                <c:pt idx="10937">
                  <c:v>169.4282</c:v>
                </c:pt>
                <c:pt idx="10938">
                  <c:v>169.45509999999999</c:v>
                </c:pt>
                <c:pt idx="10939">
                  <c:v>169.482</c:v>
                </c:pt>
                <c:pt idx="10940">
                  <c:v>169.50890000000001</c:v>
                </c:pt>
                <c:pt idx="10941">
                  <c:v>169.53579999999999</c:v>
                </c:pt>
                <c:pt idx="10942">
                  <c:v>169.56270000000001</c:v>
                </c:pt>
                <c:pt idx="10943">
                  <c:v>169.58969999999999</c:v>
                </c:pt>
                <c:pt idx="10944">
                  <c:v>169.61660000000001</c:v>
                </c:pt>
                <c:pt idx="10945">
                  <c:v>169.64349999999999</c:v>
                </c:pt>
                <c:pt idx="10946">
                  <c:v>169.6704</c:v>
                </c:pt>
                <c:pt idx="10947">
                  <c:v>169.69730000000001</c:v>
                </c:pt>
                <c:pt idx="10948">
                  <c:v>169.7243</c:v>
                </c:pt>
                <c:pt idx="10949">
                  <c:v>169.75120000000001</c:v>
                </c:pt>
                <c:pt idx="10950">
                  <c:v>169.77809999999999</c:v>
                </c:pt>
                <c:pt idx="10951">
                  <c:v>169.80510000000001</c:v>
                </c:pt>
                <c:pt idx="10952">
                  <c:v>169.83199999999999</c:v>
                </c:pt>
                <c:pt idx="10953">
                  <c:v>169.85890000000001</c:v>
                </c:pt>
                <c:pt idx="10954">
                  <c:v>169.88589999999999</c:v>
                </c:pt>
                <c:pt idx="10955">
                  <c:v>169.9128</c:v>
                </c:pt>
                <c:pt idx="10956">
                  <c:v>169.93969999999999</c:v>
                </c:pt>
                <c:pt idx="10957">
                  <c:v>169.9667</c:v>
                </c:pt>
                <c:pt idx="10958">
                  <c:v>169.99359999999999</c:v>
                </c:pt>
                <c:pt idx="10959">
                  <c:v>170.0206</c:v>
                </c:pt>
                <c:pt idx="10960">
                  <c:v>170.04750000000001</c:v>
                </c:pt>
                <c:pt idx="10961">
                  <c:v>170.0745</c:v>
                </c:pt>
                <c:pt idx="10962">
                  <c:v>170.10149999999999</c:v>
                </c:pt>
                <c:pt idx="10963">
                  <c:v>170.1284</c:v>
                </c:pt>
                <c:pt idx="10964">
                  <c:v>170.15539999999999</c:v>
                </c:pt>
                <c:pt idx="10965">
                  <c:v>170.1823</c:v>
                </c:pt>
                <c:pt idx="10966">
                  <c:v>170.20930000000001</c:v>
                </c:pt>
                <c:pt idx="10967">
                  <c:v>170.2363</c:v>
                </c:pt>
                <c:pt idx="10968">
                  <c:v>170.26320000000001</c:v>
                </c:pt>
                <c:pt idx="10969">
                  <c:v>170.2902</c:v>
                </c:pt>
                <c:pt idx="10970">
                  <c:v>170.31720000000001</c:v>
                </c:pt>
                <c:pt idx="10971">
                  <c:v>170.3441</c:v>
                </c:pt>
                <c:pt idx="10972">
                  <c:v>170.37110000000001</c:v>
                </c:pt>
                <c:pt idx="10973">
                  <c:v>170.3981</c:v>
                </c:pt>
                <c:pt idx="10974">
                  <c:v>170.42509999999999</c:v>
                </c:pt>
                <c:pt idx="10975">
                  <c:v>170.4521</c:v>
                </c:pt>
                <c:pt idx="10976">
                  <c:v>170.47900000000001</c:v>
                </c:pt>
                <c:pt idx="10977">
                  <c:v>170.506</c:v>
                </c:pt>
                <c:pt idx="10978">
                  <c:v>170.53299999999999</c:v>
                </c:pt>
                <c:pt idx="10979">
                  <c:v>170.56</c:v>
                </c:pt>
                <c:pt idx="10980">
                  <c:v>170.58699999999999</c:v>
                </c:pt>
                <c:pt idx="10981">
                  <c:v>170.614</c:v>
                </c:pt>
                <c:pt idx="10982">
                  <c:v>170.64099999999999</c:v>
                </c:pt>
                <c:pt idx="10983">
                  <c:v>170.66800000000001</c:v>
                </c:pt>
                <c:pt idx="10984">
                  <c:v>170.69499999999999</c:v>
                </c:pt>
                <c:pt idx="10985">
                  <c:v>170.72200000000001</c:v>
                </c:pt>
                <c:pt idx="10986">
                  <c:v>170.749</c:v>
                </c:pt>
                <c:pt idx="10987">
                  <c:v>170.77600000000001</c:v>
                </c:pt>
                <c:pt idx="10988">
                  <c:v>170.803</c:v>
                </c:pt>
                <c:pt idx="10989">
                  <c:v>170.83</c:v>
                </c:pt>
                <c:pt idx="10990">
                  <c:v>170.8571</c:v>
                </c:pt>
                <c:pt idx="10991">
                  <c:v>170.88409999999999</c:v>
                </c:pt>
                <c:pt idx="10992">
                  <c:v>170.9111</c:v>
                </c:pt>
                <c:pt idx="10993">
                  <c:v>170.93809999999999</c:v>
                </c:pt>
                <c:pt idx="10994">
                  <c:v>170.96510000000001</c:v>
                </c:pt>
                <c:pt idx="10995">
                  <c:v>170.9922</c:v>
                </c:pt>
                <c:pt idx="10996">
                  <c:v>171.01920000000001</c:v>
                </c:pt>
                <c:pt idx="10997">
                  <c:v>171.0462</c:v>
                </c:pt>
                <c:pt idx="10998">
                  <c:v>171.07329999999999</c:v>
                </c:pt>
                <c:pt idx="10999">
                  <c:v>171.1003</c:v>
                </c:pt>
                <c:pt idx="11000">
                  <c:v>171.12729999999999</c:v>
                </c:pt>
                <c:pt idx="11001">
                  <c:v>171.15440000000001</c:v>
                </c:pt>
                <c:pt idx="11002">
                  <c:v>171.1814</c:v>
                </c:pt>
                <c:pt idx="11003">
                  <c:v>171.20849999999999</c:v>
                </c:pt>
                <c:pt idx="11004">
                  <c:v>171.2355</c:v>
                </c:pt>
                <c:pt idx="11005">
                  <c:v>171.26259999999999</c:v>
                </c:pt>
                <c:pt idx="11006">
                  <c:v>171.28960000000001</c:v>
                </c:pt>
                <c:pt idx="11007">
                  <c:v>171.3167</c:v>
                </c:pt>
                <c:pt idx="11008">
                  <c:v>171.34370000000001</c:v>
                </c:pt>
                <c:pt idx="11009">
                  <c:v>171.3708</c:v>
                </c:pt>
                <c:pt idx="11010">
                  <c:v>171.39779999999999</c:v>
                </c:pt>
                <c:pt idx="11011">
                  <c:v>171.42490000000001</c:v>
                </c:pt>
                <c:pt idx="11012">
                  <c:v>171.452</c:v>
                </c:pt>
                <c:pt idx="11013">
                  <c:v>171.47900000000001</c:v>
                </c:pt>
                <c:pt idx="11014">
                  <c:v>171.5061</c:v>
                </c:pt>
                <c:pt idx="11015">
                  <c:v>171.53309999999999</c:v>
                </c:pt>
                <c:pt idx="11016">
                  <c:v>171.56020000000001</c:v>
                </c:pt>
                <c:pt idx="11017">
                  <c:v>171.5873</c:v>
                </c:pt>
                <c:pt idx="11018">
                  <c:v>171.61439999999999</c:v>
                </c:pt>
                <c:pt idx="11019">
                  <c:v>171.6414</c:v>
                </c:pt>
                <c:pt idx="11020">
                  <c:v>171.66849999999999</c:v>
                </c:pt>
                <c:pt idx="11021">
                  <c:v>171.69560000000001</c:v>
                </c:pt>
                <c:pt idx="11022">
                  <c:v>171.7227</c:v>
                </c:pt>
                <c:pt idx="11023">
                  <c:v>171.74979999999999</c:v>
                </c:pt>
                <c:pt idx="11024">
                  <c:v>171.77690000000001</c:v>
                </c:pt>
                <c:pt idx="11025">
                  <c:v>171.8039</c:v>
                </c:pt>
                <c:pt idx="11026">
                  <c:v>171.83099999999999</c:v>
                </c:pt>
                <c:pt idx="11027">
                  <c:v>171.85810000000001</c:v>
                </c:pt>
                <c:pt idx="11028">
                  <c:v>171.8852</c:v>
                </c:pt>
                <c:pt idx="11029">
                  <c:v>171.91229999999999</c:v>
                </c:pt>
                <c:pt idx="11030">
                  <c:v>171.93940000000001</c:v>
                </c:pt>
                <c:pt idx="11031">
                  <c:v>171.9665</c:v>
                </c:pt>
                <c:pt idx="11032">
                  <c:v>171.99359999999999</c:v>
                </c:pt>
                <c:pt idx="11033">
                  <c:v>172.02070000000001</c:v>
                </c:pt>
                <c:pt idx="11034">
                  <c:v>172.0479</c:v>
                </c:pt>
                <c:pt idx="11035">
                  <c:v>172.07499999999999</c:v>
                </c:pt>
                <c:pt idx="11036">
                  <c:v>172.10210000000001</c:v>
                </c:pt>
                <c:pt idx="11037">
                  <c:v>172.1292</c:v>
                </c:pt>
                <c:pt idx="11038">
                  <c:v>172.15629999999999</c:v>
                </c:pt>
                <c:pt idx="11039">
                  <c:v>172.18340000000001</c:v>
                </c:pt>
                <c:pt idx="11040">
                  <c:v>172.2106</c:v>
                </c:pt>
                <c:pt idx="11041">
                  <c:v>172.23769999999999</c:v>
                </c:pt>
                <c:pt idx="11042">
                  <c:v>172.26480000000001</c:v>
                </c:pt>
                <c:pt idx="11043">
                  <c:v>172.2919</c:v>
                </c:pt>
                <c:pt idx="11044">
                  <c:v>172.31909999999999</c:v>
                </c:pt>
                <c:pt idx="11045">
                  <c:v>172.34620000000001</c:v>
                </c:pt>
                <c:pt idx="11046">
                  <c:v>172.3733</c:v>
                </c:pt>
                <c:pt idx="11047">
                  <c:v>172.40049999999999</c:v>
                </c:pt>
                <c:pt idx="11048">
                  <c:v>172.42760000000001</c:v>
                </c:pt>
                <c:pt idx="11049">
                  <c:v>172.4547</c:v>
                </c:pt>
                <c:pt idx="11050">
                  <c:v>172.4819</c:v>
                </c:pt>
                <c:pt idx="11051">
                  <c:v>172.50899999999999</c:v>
                </c:pt>
                <c:pt idx="11052">
                  <c:v>172.53620000000001</c:v>
                </c:pt>
                <c:pt idx="11053">
                  <c:v>172.5633</c:v>
                </c:pt>
                <c:pt idx="11054">
                  <c:v>172.59049999999999</c:v>
                </c:pt>
                <c:pt idx="11055">
                  <c:v>172.61760000000001</c:v>
                </c:pt>
                <c:pt idx="11056">
                  <c:v>172.6448</c:v>
                </c:pt>
                <c:pt idx="11057">
                  <c:v>172.672</c:v>
                </c:pt>
                <c:pt idx="11058">
                  <c:v>172.69909999999999</c:v>
                </c:pt>
                <c:pt idx="11059">
                  <c:v>172.72630000000001</c:v>
                </c:pt>
                <c:pt idx="11060">
                  <c:v>172.7534</c:v>
                </c:pt>
                <c:pt idx="11061">
                  <c:v>172.78059999999999</c:v>
                </c:pt>
                <c:pt idx="11062">
                  <c:v>172.80779999999999</c:v>
                </c:pt>
                <c:pt idx="11063">
                  <c:v>172.8349</c:v>
                </c:pt>
                <c:pt idx="11064">
                  <c:v>172.8621</c:v>
                </c:pt>
                <c:pt idx="11065">
                  <c:v>172.88929999999999</c:v>
                </c:pt>
                <c:pt idx="11066">
                  <c:v>172.91650000000001</c:v>
                </c:pt>
                <c:pt idx="11067">
                  <c:v>172.9436</c:v>
                </c:pt>
                <c:pt idx="11068">
                  <c:v>172.9708</c:v>
                </c:pt>
                <c:pt idx="11069">
                  <c:v>172.99799999999999</c:v>
                </c:pt>
                <c:pt idx="11070">
                  <c:v>173.02520000000001</c:v>
                </c:pt>
                <c:pt idx="11071">
                  <c:v>173.05240000000001</c:v>
                </c:pt>
                <c:pt idx="11072">
                  <c:v>173.0796</c:v>
                </c:pt>
                <c:pt idx="11073">
                  <c:v>173.10679999999999</c:v>
                </c:pt>
                <c:pt idx="11074">
                  <c:v>173.13399999999999</c:v>
                </c:pt>
                <c:pt idx="11075">
                  <c:v>173.16120000000001</c:v>
                </c:pt>
                <c:pt idx="11076">
                  <c:v>173.1884</c:v>
                </c:pt>
                <c:pt idx="11077">
                  <c:v>173.21559999999999</c:v>
                </c:pt>
                <c:pt idx="11078">
                  <c:v>173.24279999999999</c:v>
                </c:pt>
                <c:pt idx="11079">
                  <c:v>173.27</c:v>
                </c:pt>
                <c:pt idx="11080">
                  <c:v>173.2972</c:v>
                </c:pt>
                <c:pt idx="11081">
                  <c:v>173.3244</c:v>
                </c:pt>
                <c:pt idx="11082">
                  <c:v>173.35159999999999</c:v>
                </c:pt>
                <c:pt idx="11083">
                  <c:v>173.37880000000001</c:v>
                </c:pt>
                <c:pt idx="11084">
                  <c:v>173.40600000000001</c:v>
                </c:pt>
                <c:pt idx="11085">
                  <c:v>173.4333</c:v>
                </c:pt>
                <c:pt idx="11086">
                  <c:v>173.4605</c:v>
                </c:pt>
                <c:pt idx="11087">
                  <c:v>173.48769999999999</c:v>
                </c:pt>
                <c:pt idx="11088">
                  <c:v>173.51490000000001</c:v>
                </c:pt>
                <c:pt idx="11089">
                  <c:v>173.5421</c:v>
                </c:pt>
                <c:pt idx="11090">
                  <c:v>173.5694</c:v>
                </c:pt>
                <c:pt idx="11091">
                  <c:v>173.5966</c:v>
                </c:pt>
                <c:pt idx="11092">
                  <c:v>173.62379999999999</c:v>
                </c:pt>
                <c:pt idx="11093">
                  <c:v>173.65110000000001</c:v>
                </c:pt>
                <c:pt idx="11094">
                  <c:v>173.67830000000001</c:v>
                </c:pt>
                <c:pt idx="11095">
                  <c:v>173.7056</c:v>
                </c:pt>
                <c:pt idx="11096">
                  <c:v>173.7328</c:v>
                </c:pt>
                <c:pt idx="11097">
                  <c:v>173.76</c:v>
                </c:pt>
                <c:pt idx="11098">
                  <c:v>173.78729999999999</c:v>
                </c:pt>
                <c:pt idx="11099">
                  <c:v>173.81450000000001</c:v>
                </c:pt>
                <c:pt idx="11100">
                  <c:v>173.84180000000001</c:v>
                </c:pt>
                <c:pt idx="11101">
                  <c:v>173.869</c:v>
                </c:pt>
                <c:pt idx="11102">
                  <c:v>173.8963</c:v>
                </c:pt>
                <c:pt idx="11103">
                  <c:v>173.92349999999999</c:v>
                </c:pt>
                <c:pt idx="11104">
                  <c:v>173.95079999999999</c:v>
                </c:pt>
                <c:pt idx="11105">
                  <c:v>173.97810000000001</c:v>
                </c:pt>
                <c:pt idx="11106">
                  <c:v>174.00530000000001</c:v>
                </c:pt>
                <c:pt idx="11107">
                  <c:v>174.0326</c:v>
                </c:pt>
                <c:pt idx="11108">
                  <c:v>174.0599</c:v>
                </c:pt>
                <c:pt idx="11109">
                  <c:v>174.08709999999999</c:v>
                </c:pt>
                <c:pt idx="11110">
                  <c:v>174.11439999999999</c:v>
                </c:pt>
                <c:pt idx="11111">
                  <c:v>174.14169999999999</c:v>
                </c:pt>
                <c:pt idx="11112">
                  <c:v>174.16890000000001</c:v>
                </c:pt>
                <c:pt idx="11113">
                  <c:v>174.1962</c:v>
                </c:pt>
                <c:pt idx="11114">
                  <c:v>174.2235</c:v>
                </c:pt>
                <c:pt idx="11115">
                  <c:v>174.2508</c:v>
                </c:pt>
                <c:pt idx="11116">
                  <c:v>174.27809999999999</c:v>
                </c:pt>
                <c:pt idx="11117">
                  <c:v>174.30539999999999</c:v>
                </c:pt>
                <c:pt idx="11118">
                  <c:v>174.33260000000001</c:v>
                </c:pt>
                <c:pt idx="11119">
                  <c:v>174.35990000000001</c:v>
                </c:pt>
                <c:pt idx="11120">
                  <c:v>174.38720000000001</c:v>
                </c:pt>
                <c:pt idx="11121">
                  <c:v>174.4145</c:v>
                </c:pt>
                <c:pt idx="11122">
                  <c:v>174.4418</c:v>
                </c:pt>
                <c:pt idx="11123">
                  <c:v>174.4691</c:v>
                </c:pt>
                <c:pt idx="11124">
                  <c:v>174.49639999999999</c:v>
                </c:pt>
                <c:pt idx="11125">
                  <c:v>174.52369999999999</c:v>
                </c:pt>
                <c:pt idx="11126">
                  <c:v>174.55099999999999</c:v>
                </c:pt>
                <c:pt idx="11127">
                  <c:v>174.57830000000001</c:v>
                </c:pt>
                <c:pt idx="11128">
                  <c:v>174.60570000000001</c:v>
                </c:pt>
                <c:pt idx="11129">
                  <c:v>174.63300000000001</c:v>
                </c:pt>
                <c:pt idx="11130">
                  <c:v>174.66030000000001</c:v>
                </c:pt>
                <c:pt idx="11131">
                  <c:v>174.6876</c:v>
                </c:pt>
                <c:pt idx="11132">
                  <c:v>174.7149</c:v>
                </c:pt>
                <c:pt idx="11133">
                  <c:v>174.7422</c:v>
                </c:pt>
                <c:pt idx="11134">
                  <c:v>174.7696</c:v>
                </c:pt>
                <c:pt idx="11135">
                  <c:v>174.79689999999999</c:v>
                </c:pt>
                <c:pt idx="11136">
                  <c:v>174.82419999999999</c:v>
                </c:pt>
                <c:pt idx="11137">
                  <c:v>174.85149999999999</c:v>
                </c:pt>
                <c:pt idx="11138">
                  <c:v>174.87889999999999</c:v>
                </c:pt>
                <c:pt idx="11139">
                  <c:v>174.90620000000001</c:v>
                </c:pt>
                <c:pt idx="11140">
                  <c:v>174.93350000000001</c:v>
                </c:pt>
                <c:pt idx="11141">
                  <c:v>174.96090000000001</c:v>
                </c:pt>
                <c:pt idx="11142">
                  <c:v>174.98820000000001</c:v>
                </c:pt>
                <c:pt idx="11143">
                  <c:v>175.01560000000001</c:v>
                </c:pt>
                <c:pt idx="11144">
                  <c:v>175.0429</c:v>
                </c:pt>
                <c:pt idx="11145">
                  <c:v>175.0703</c:v>
                </c:pt>
                <c:pt idx="11146">
                  <c:v>175.0976</c:v>
                </c:pt>
                <c:pt idx="11147">
                  <c:v>175.125</c:v>
                </c:pt>
                <c:pt idx="11148">
                  <c:v>175.1523</c:v>
                </c:pt>
                <c:pt idx="11149">
                  <c:v>175.1797</c:v>
                </c:pt>
                <c:pt idx="11150">
                  <c:v>175.20699999999999</c:v>
                </c:pt>
                <c:pt idx="11151">
                  <c:v>175.23439999999999</c:v>
                </c:pt>
                <c:pt idx="11152">
                  <c:v>175.26169999999999</c:v>
                </c:pt>
                <c:pt idx="11153">
                  <c:v>175.28909999999999</c:v>
                </c:pt>
                <c:pt idx="11154">
                  <c:v>175.31649999999999</c:v>
                </c:pt>
                <c:pt idx="11155">
                  <c:v>175.34379999999999</c:v>
                </c:pt>
                <c:pt idx="11156">
                  <c:v>175.37119999999999</c:v>
                </c:pt>
                <c:pt idx="11157">
                  <c:v>175.39859999999999</c:v>
                </c:pt>
                <c:pt idx="11158">
                  <c:v>175.42590000000001</c:v>
                </c:pt>
                <c:pt idx="11159">
                  <c:v>175.45330000000001</c:v>
                </c:pt>
                <c:pt idx="11160">
                  <c:v>175.48070000000001</c:v>
                </c:pt>
                <c:pt idx="11161">
                  <c:v>175.50810000000001</c:v>
                </c:pt>
                <c:pt idx="11162">
                  <c:v>175.53550000000001</c:v>
                </c:pt>
                <c:pt idx="11163">
                  <c:v>175.56290000000001</c:v>
                </c:pt>
                <c:pt idx="11164">
                  <c:v>175.59020000000001</c:v>
                </c:pt>
                <c:pt idx="11165">
                  <c:v>175.61760000000001</c:v>
                </c:pt>
                <c:pt idx="11166">
                  <c:v>175.64500000000001</c:v>
                </c:pt>
                <c:pt idx="11167">
                  <c:v>175.67240000000001</c:v>
                </c:pt>
                <c:pt idx="11168">
                  <c:v>175.69980000000001</c:v>
                </c:pt>
                <c:pt idx="11169">
                  <c:v>175.72720000000001</c:v>
                </c:pt>
                <c:pt idx="11170">
                  <c:v>175.75460000000001</c:v>
                </c:pt>
                <c:pt idx="11171">
                  <c:v>175.78200000000001</c:v>
                </c:pt>
                <c:pt idx="11172">
                  <c:v>175.80940000000001</c:v>
                </c:pt>
                <c:pt idx="11173">
                  <c:v>175.83680000000001</c:v>
                </c:pt>
                <c:pt idx="11174">
                  <c:v>175.86420000000001</c:v>
                </c:pt>
                <c:pt idx="11175">
                  <c:v>175.89160000000001</c:v>
                </c:pt>
                <c:pt idx="11176">
                  <c:v>175.91900000000001</c:v>
                </c:pt>
                <c:pt idx="11177">
                  <c:v>175.94649999999999</c:v>
                </c:pt>
                <c:pt idx="11178">
                  <c:v>175.97389999999999</c:v>
                </c:pt>
                <c:pt idx="11179">
                  <c:v>176.00129999999999</c:v>
                </c:pt>
                <c:pt idx="11180">
                  <c:v>176.02869999999999</c:v>
                </c:pt>
                <c:pt idx="11181">
                  <c:v>176.05609999999999</c:v>
                </c:pt>
                <c:pt idx="11182">
                  <c:v>176.08359999999999</c:v>
                </c:pt>
                <c:pt idx="11183">
                  <c:v>176.11099999999999</c:v>
                </c:pt>
                <c:pt idx="11184">
                  <c:v>176.13839999999999</c:v>
                </c:pt>
                <c:pt idx="11185">
                  <c:v>176.16579999999999</c:v>
                </c:pt>
                <c:pt idx="11186">
                  <c:v>176.19329999999999</c:v>
                </c:pt>
                <c:pt idx="11187">
                  <c:v>176.22069999999999</c:v>
                </c:pt>
                <c:pt idx="11188">
                  <c:v>176.2482</c:v>
                </c:pt>
                <c:pt idx="11189">
                  <c:v>176.2756</c:v>
                </c:pt>
                <c:pt idx="11190">
                  <c:v>176.303</c:v>
                </c:pt>
                <c:pt idx="11191">
                  <c:v>176.3305</c:v>
                </c:pt>
                <c:pt idx="11192">
                  <c:v>176.3579</c:v>
                </c:pt>
                <c:pt idx="11193">
                  <c:v>176.3854</c:v>
                </c:pt>
                <c:pt idx="11194">
                  <c:v>176.4128</c:v>
                </c:pt>
                <c:pt idx="11195">
                  <c:v>176.44030000000001</c:v>
                </c:pt>
                <c:pt idx="11196">
                  <c:v>176.46770000000001</c:v>
                </c:pt>
                <c:pt idx="11197">
                  <c:v>176.49520000000001</c:v>
                </c:pt>
                <c:pt idx="11198">
                  <c:v>176.52269999999999</c:v>
                </c:pt>
                <c:pt idx="11199">
                  <c:v>176.55009999999999</c:v>
                </c:pt>
                <c:pt idx="11200">
                  <c:v>176.57759999999999</c:v>
                </c:pt>
                <c:pt idx="11201">
                  <c:v>176.60499999999999</c:v>
                </c:pt>
                <c:pt idx="11202">
                  <c:v>176.63249999999999</c:v>
                </c:pt>
                <c:pt idx="11203">
                  <c:v>176.66</c:v>
                </c:pt>
                <c:pt idx="11204">
                  <c:v>176.6875</c:v>
                </c:pt>
                <c:pt idx="11205">
                  <c:v>176.7149</c:v>
                </c:pt>
                <c:pt idx="11206">
                  <c:v>176.7424</c:v>
                </c:pt>
                <c:pt idx="11207">
                  <c:v>176.76990000000001</c:v>
                </c:pt>
                <c:pt idx="11208">
                  <c:v>176.79740000000001</c:v>
                </c:pt>
                <c:pt idx="11209">
                  <c:v>176.82490000000001</c:v>
                </c:pt>
                <c:pt idx="11210">
                  <c:v>176.85230000000001</c:v>
                </c:pt>
                <c:pt idx="11211">
                  <c:v>176.87979999999999</c:v>
                </c:pt>
                <c:pt idx="11212">
                  <c:v>176.90729999999999</c:v>
                </c:pt>
                <c:pt idx="11213">
                  <c:v>176.9348</c:v>
                </c:pt>
                <c:pt idx="11214">
                  <c:v>176.9623</c:v>
                </c:pt>
                <c:pt idx="11215">
                  <c:v>176.9898</c:v>
                </c:pt>
                <c:pt idx="11216">
                  <c:v>177.01730000000001</c:v>
                </c:pt>
                <c:pt idx="11217">
                  <c:v>177.04480000000001</c:v>
                </c:pt>
                <c:pt idx="11218">
                  <c:v>177.07230000000001</c:v>
                </c:pt>
                <c:pt idx="11219">
                  <c:v>177.09979999999999</c:v>
                </c:pt>
                <c:pt idx="11220">
                  <c:v>177.12729999999999</c:v>
                </c:pt>
                <c:pt idx="11221">
                  <c:v>177.15479999999999</c:v>
                </c:pt>
                <c:pt idx="11222">
                  <c:v>177.1823</c:v>
                </c:pt>
                <c:pt idx="11223">
                  <c:v>177.2098</c:v>
                </c:pt>
                <c:pt idx="11224">
                  <c:v>177.23740000000001</c:v>
                </c:pt>
                <c:pt idx="11225">
                  <c:v>177.26490000000001</c:v>
                </c:pt>
                <c:pt idx="11226">
                  <c:v>177.29239999999999</c:v>
                </c:pt>
                <c:pt idx="11227">
                  <c:v>177.31989999999999</c:v>
                </c:pt>
                <c:pt idx="11228">
                  <c:v>177.34739999999999</c:v>
                </c:pt>
                <c:pt idx="11229">
                  <c:v>177.375</c:v>
                </c:pt>
                <c:pt idx="11230">
                  <c:v>177.4025</c:v>
                </c:pt>
                <c:pt idx="11231">
                  <c:v>177.43</c:v>
                </c:pt>
                <c:pt idx="11232">
                  <c:v>177.45760000000001</c:v>
                </c:pt>
                <c:pt idx="11233">
                  <c:v>177.48509999999999</c:v>
                </c:pt>
                <c:pt idx="11234">
                  <c:v>177.51259999999999</c:v>
                </c:pt>
                <c:pt idx="11235">
                  <c:v>177.5402</c:v>
                </c:pt>
                <c:pt idx="11236">
                  <c:v>177.5677</c:v>
                </c:pt>
                <c:pt idx="11237">
                  <c:v>177.59520000000001</c:v>
                </c:pt>
                <c:pt idx="11238">
                  <c:v>177.62280000000001</c:v>
                </c:pt>
                <c:pt idx="11239">
                  <c:v>177.65029999999999</c:v>
                </c:pt>
                <c:pt idx="11240">
                  <c:v>177.67789999999999</c:v>
                </c:pt>
                <c:pt idx="11241">
                  <c:v>177.7054</c:v>
                </c:pt>
                <c:pt idx="11242">
                  <c:v>177.733</c:v>
                </c:pt>
                <c:pt idx="11243">
                  <c:v>177.76050000000001</c:v>
                </c:pt>
                <c:pt idx="11244">
                  <c:v>177.78809999999999</c:v>
                </c:pt>
                <c:pt idx="11245">
                  <c:v>177.81569999999999</c:v>
                </c:pt>
                <c:pt idx="11246">
                  <c:v>177.8432</c:v>
                </c:pt>
                <c:pt idx="11247">
                  <c:v>177.8708</c:v>
                </c:pt>
                <c:pt idx="11248">
                  <c:v>177.89840000000001</c:v>
                </c:pt>
                <c:pt idx="11249">
                  <c:v>177.92590000000001</c:v>
                </c:pt>
                <c:pt idx="11250">
                  <c:v>177.95349999999999</c:v>
                </c:pt>
                <c:pt idx="11251">
                  <c:v>177.9811</c:v>
                </c:pt>
                <c:pt idx="11252">
                  <c:v>178.0086</c:v>
                </c:pt>
                <c:pt idx="11253">
                  <c:v>178.03620000000001</c:v>
                </c:pt>
                <c:pt idx="11254">
                  <c:v>178.06379999999999</c:v>
                </c:pt>
                <c:pt idx="11255">
                  <c:v>178.09139999999999</c:v>
                </c:pt>
                <c:pt idx="11256">
                  <c:v>178.119</c:v>
                </c:pt>
                <c:pt idx="11257">
                  <c:v>178.1465</c:v>
                </c:pt>
                <c:pt idx="11258">
                  <c:v>178.17410000000001</c:v>
                </c:pt>
                <c:pt idx="11259">
                  <c:v>178.20169999999999</c:v>
                </c:pt>
                <c:pt idx="11260">
                  <c:v>178.22929999999999</c:v>
                </c:pt>
                <c:pt idx="11261">
                  <c:v>178.2569</c:v>
                </c:pt>
                <c:pt idx="11262">
                  <c:v>178.28450000000001</c:v>
                </c:pt>
                <c:pt idx="11263">
                  <c:v>178.31209999999999</c:v>
                </c:pt>
                <c:pt idx="11264">
                  <c:v>178.33969999999999</c:v>
                </c:pt>
                <c:pt idx="11265">
                  <c:v>178.3673</c:v>
                </c:pt>
                <c:pt idx="11266">
                  <c:v>178.39490000000001</c:v>
                </c:pt>
                <c:pt idx="11267">
                  <c:v>178.42250000000001</c:v>
                </c:pt>
                <c:pt idx="11268">
                  <c:v>178.45009999999999</c:v>
                </c:pt>
                <c:pt idx="11269">
                  <c:v>178.4777</c:v>
                </c:pt>
                <c:pt idx="11270">
                  <c:v>178.50540000000001</c:v>
                </c:pt>
                <c:pt idx="11271">
                  <c:v>178.53299999999999</c:v>
                </c:pt>
                <c:pt idx="11272">
                  <c:v>178.56059999999999</c:v>
                </c:pt>
                <c:pt idx="11273">
                  <c:v>178.5882</c:v>
                </c:pt>
                <c:pt idx="11274">
                  <c:v>178.61580000000001</c:v>
                </c:pt>
                <c:pt idx="11275">
                  <c:v>178.64340000000001</c:v>
                </c:pt>
                <c:pt idx="11276">
                  <c:v>178.6711</c:v>
                </c:pt>
                <c:pt idx="11277">
                  <c:v>178.6987</c:v>
                </c:pt>
                <c:pt idx="11278">
                  <c:v>178.72630000000001</c:v>
                </c:pt>
                <c:pt idx="11279">
                  <c:v>178.75399999999999</c:v>
                </c:pt>
                <c:pt idx="11280">
                  <c:v>178.7816</c:v>
                </c:pt>
                <c:pt idx="11281">
                  <c:v>178.8092</c:v>
                </c:pt>
                <c:pt idx="11282">
                  <c:v>178.83690000000001</c:v>
                </c:pt>
                <c:pt idx="11283">
                  <c:v>178.86449999999999</c:v>
                </c:pt>
                <c:pt idx="11284">
                  <c:v>178.8922</c:v>
                </c:pt>
                <c:pt idx="11285">
                  <c:v>178.91980000000001</c:v>
                </c:pt>
                <c:pt idx="11286">
                  <c:v>178.94749999999999</c:v>
                </c:pt>
                <c:pt idx="11287">
                  <c:v>178.9751</c:v>
                </c:pt>
                <c:pt idx="11288">
                  <c:v>179.00280000000001</c:v>
                </c:pt>
                <c:pt idx="11289">
                  <c:v>179.03039999999999</c:v>
                </c:pt>
                <c:pt idx="11290">
                  <c:v>179.0581</c:v>
                </c:pt>
                <c:pt idx="11291">
                  <c:v>179.0857</c:v>
                </c:pt>
                <c:pt idx="11292">
                  <c:v>179.11340000000001</c:v>
                </c:pt>
                <c:pt idx="11293">
                  <c:v>179.14109999999999</c:v>
                </c:pt>
                <c:pt idx="11294">
                  <c:v>179.1687</c:v>
                </c:pt>
                <c:pt idx="11295">
                  <c:v>179.19640000000001</c:v>
                </c:pt>
                <c:pt idx="11296">
                  <c:v>179.22399999999999</c:v>
                </c:pt>
                <c:pt idx="11297">
                  <c:v>179.2517</c:v>
                </c:pt>
                <c:pt idx="11298">
                  <c:v>179.27940000000001</c:v>
                </c:pt>
                <c:pt idx="11299">
                  <c:v>179.30709999999999</c:v>
                </c:pt>
                <c:pt idx="11300">
                  <c:v>179.3347</c:v>
                </c:pt>
                <c:pt idx="11301">
                  <c:v>179.36240000000001</c:v>
                </c:pt>
                <c:pt idx="11302">
                  <c:v>179.39009999999999</c:v>
                </c:pt>
                <c:pt idx="11303">
                  <c:v>179.4178</c:v>
                </c:pt>
                <c:pt idx="11304">
                  <c:v>179.44550000000001</c:v>
                </c:pt>
                <c:pt idx="11305">
                  <c:v>179.47319999999999</c:v>
                </c:pt>
                <c:pt idx="11306">
                  <c:v>179.5009</c:v>
                </c:pt>
                <c:pt idx="11307">
                  <c:v>179.52850000000001</c:v>
                </c:pt>
                <c:pt idx="11308">
                  <c:v>179.55619999999999</c:v>
                </c:pt>
                <c:pt idx="11309">
                  <c:v>179.5839</c:v>
                </c:pt>
                <c:pt idx="11310">
                  <c:v>179.61160000000001</c:v>
                </c:pt>
                <c:pt idx="11311">
                  <c:v>179.63929999999999</c:v>
                </c:pt>
                <c:pt idx="11312">
                  <c:v>179.667</c:v>
                </c:pt>
                <c:pt idx="11313">
                  <c:v>179.69470000000001</c:v>
                </c:pt>
                <c:pt idx="11314">
                  <c:v>179.7225</c:v>
                </c:pt>
                <c:pt idx="11315">
                  <c:v>179.75020000000001</c:v>
                </c:pt>
                <c:pt idx="11316">
                  <c:v>179.77789999999999</c:v>
                </c:pt>
                <c:pt idx="11317">
                  <c:v>179.8056</c:v>
                </c:pt>
                <c:pt idx="11318">
                  <c:v>179.83330000000001</c:v>
                </c:pt>
                <c:pt idx="11319">
                  <c:v>179.86099999999999</c:v>
                </c:pt>
                <c:pt idx="11320">
                  <c:v>179.8887</c:v>
                </c:pt>
                <c:pt idx="11321">
                  <c:v>179.91650000000001</c:v>
                </c:pt>
                <c:pt idx="11322">
                  <c:v>179.9442</c:v>
                </c:pt>
                <c:pt idx="11323">
                  <c:v>179.97190000000001</c:v>
                </c:pt>
                <c:pt idx="11324">
                  <c:v>179.99959999999999</c:v>
                </c:pt>
                <c:pt idx="11325">
                  <c:v>180.0274</c:v>
                </c:pt>
                <c:pt idx="11326">
                  <c:v>180.05510000000001</c:v>
                </c:pt>
                <c:pt idx="11327">
                  <c:v>180.08279999999999</c:v>
                </c:pt>
                <c:pt idx="11328">
                  <c:v>180.11060000000001</c:v>
                </c:pt>
                <c:pt idx="11329">
                  <c:v>180.13829999999999</c:v>
                </c:pt>
                <c:pt idx="11330">
                  <c:v>180.1661</c:v>
                </c:pt>
                <c:pt idx="11331">
                  <c:v>180.19380000000001</c:v>
                </c:pt>
                <c:pt idx="11332">
                  <c:v>180.22149999999999</c:v>
                </c:pt>
                <c:pt idx="11333">
                  <c:v>180.24930000000001</c:v>
                </c:pt>
                <c:pt idx="11334">
                  <c:v>180.27699999999999</c:v>
                </c:pt>
                <c:pt idx="11335">
                  <c:v>180.3048</c:v>
                </c:pt>
                <c:pt idx="11336">
                  <c:v>180.33260000000001</c:v>
                </c:pt>
                <c:pt idx="11337">
                  <c:v>180.3603</c:v>
                </c:pt>
                <c:pt idx="11338">
                  <c:v>180.38810000000001</c:v>
                </c:pt>
                <c:pt idx="11339">
                  <c:v>180.41579999999999</c:v>
                </c:pt>
                <c:pt idx="11340">
                  <c:v>180.4436</c:v>
                </c:pt>
                <c:pt idx="11341">
                  <c:v>180.47139999999999</c:v>
                </c:pt>
                <c:pt idx="11342">
                  <c:v>180.4991</c:v>
                </c:pt>
                <c:pt idx="11343">
                  <c:v>180.52690000000001</c:v>
                </c:pt>
                <c:pt idx="11344">
                  <c:v>180.5547</c:v>
                </c:pt>
                <c:pt idx="11345">
                  <c:v>180.58240000000001</c:v>
                </c:pt>
                <c:pt idx="11346">
                  <c:v>180.61019999999999</c:v>
                </c:pt>
                <c:pt idx="11347">
                  <c:v>180.63800000000001</c:v>
                </c:pt>
                <c:pt idx="11348">
                  <c:v>180.66579999999999</c:v>
                </c:pt>
                <c:pt idx="11349">
                  <c:v>180.6936</c:v>
                </c:pt>
                <c:pt idx="11350">
                  <c:v>180.72130000000001</c:v>
                </c:pt>
                <c:pt idx="11351">
                  <c:v>180.7491</c:v>
                </c:pt>
                <c:pt idx="11352">
                  <c:v>180.77690000000001</c:v>
                </c:pt>
                <c:pt idx="11353">
                  <c:v>180.8047</c:v>
                </c:pt>
                <c:pt idx="11354">
                  <c:v>180.83250000000001</c:v>
                </c:pt>
                <c:pt idx="11355">
                  <c:v>180.8603</c:v>
                </c:pt>
                <c:pt idx="11356">
                  <c:v>180.88810000000001</c:v>
                </c:pt>
                <c:pt idx="11357">
                  <c:v>180.91589999999999</c:v>
                </c:pt>
                <c:pt idx="11358">
                  <c:v>180.94370000000001</c:v>
                </c:pt>
                <c:pt idx="11359">
                  <c:v>180.97149999999999</c:v>
                </c:pt>
                <c:pt idx="11360">
                  <c:v>180.99930000000001</c:v>
                </c:pt>
                <c:pt idx="11361">
                  <c:v>181.02709999999999</c:v>
                </c:pt>
                <c:pt idx="11362">
                  <c:v>181.0549</c:v>
                </c:pt>
                <c:pt idx="11363">
                  <c:v>181.08269999999999</c:v>
                </c:pt>
                <c:pt idx="11364">
                  <c:v>181.1105</c:v>
                </c:pt>
                <c:pt idx="11365">
                  <c:v>181.13839999999999</c:v>
                </c:pt>
                <c:pt idx="11366">
                  <c:v>181.1662</c:v>
                </c:pt>
                <c:pt idx="11367">
                  <c:v>181.19399999999999</c:v>
                </c:pt>
                <c:pt idx="11368">
                  <c:v>181.2218</c:v>
                </c:pt>
                <c:pt idx="11369">
                  <c:v>181.24959999999999</c:v>
                </c:pt>
                <c:pt idx="11370">
                  <c:v>181.2775</c:v>
                </c:pt>
                <c:pt idx="11371">
                  <c:v>181.30529999999999</c:v>
                </c:pt>
                <c:pt idx="11372">
                  <c:v>181.3331</c:v>
                </c:pt>
                <c:pt idx="11373">
                  <c:v>181.36099999999999</c:v>
                </c:pt>
                <c:pt idx="11374">
                  <c:v>181.3888</c:v>
                </c:pt>
                <c:pt idx="11375">
                  <c:v>181.41659999999999</c:v>
                </c:pt>
                <c:pt idx="11376">
                  <c:v>181.44450000000001</c:v>
                </c:pt>
                <c:pt idx="11377">
                  <c:v>181.47229999999999</c:v>
                </c:pt>
                <c:pt idx="11378">
                  <c:v>181.50020000000001</c:v>
                </c:pt>
                <c:pt idx="11379">
                  <c:v>181.52799999999999</c:v>
                </c:pt>
                <c:pt idx="11380">
                  <c:v>181.5558</c:v>
                </c:pt>
                <c:pt idx="11381">
                  <c:v>181.58369999999999</c:v>
                </c:pt>
                <c:pt idx="11382">
                  <c:v>181.61160000000001</c:v>
                </c:pt>
                <c:pt idx="11383">
                  <c:v>181.63939999999999</c:v>
                </c:pt>
                <c:pt idx="11384">
                  <c:v>181.66730000000001</c:v>
                </c:pt>
                <c:pt idx="11385">
                  <c:v>181.6951</c:v>
                </c:pt>
                <c:pt idx="11386">
                  <c:v>181.72300000000001</c:v>
                </c:pt>
                <c:pt idx="11387">
                  <c:v>181.7509</c:v>
                </c:pt>
                <c:pt idx="11388">
                  <c:v>181.77869999999999</c:v>
                </c:pt>
                <c:pt idx="11389">
                  <c:v>181.8066</c:v>
                </c:pt>
                <c:pt idx="11390">
                  <c:v>181.83449999999999</c:v>
                </c:pt>
                <c:pt idx="11391">
                  <c:v>181.8623</c:v>
                </c:pt>
                <c:pt idx="11392">
                  <c:v>181.89019999999999</c:v>
                </c:pt>
                <c:pt idx="11393">
                  <c:v>181.91810000000001</c:v>
                </c:pt>
                <c:pt idx="11394">
                  <c:v>181.946</c:v>
                </c:pt>
                <c:pt idx="11395">
                  <c:v>181.97380000000001</c:v>
                </c:pt>
                <c:pt idx="11396">
                  <c:v>182.0017</c:v>
                </c:pt>
                <c:pt idx="11397">
                  <c:v>182.02959999999999</c:v>
                </c:pt>
                <c:pt idx="11398">
                  <c:v>182.0575</c:v>
                </c:pt>
                <c:pt idx="11399">
                  <c:v>182.08539999999999</c:v>
                </c:pt>
                <c:pt idx="11400">
                  <c:v>182.11330000000001</c:v>
                </c:pt>
                <c:pt idx="11401">
                  <c:v>182.1412</c:v>
                </c:pt>
                <c:pt idx="11402">
                  <c:v>182.16909999999999</c:v>
                </c:pt>
                <c:pt idx="11403">
                  <c:v>182.1969</c:v>
                </c:pt>
                <c:pt idx="11404">
                  <c:v>182.22489999999999</c:v>
                </c:pt>
                <c:pt idx="11405">
                  <c:v>182.2527</c:v>
                </c:pt>
                <c:pt idx="11406">
                  <c:v>182.2807</c:v>
                </c:pt>
                <c:pt idx="11407">
                  <c:v>182.30860000000001</c:v>
                </c:pt>
                <c:pt idx="11408">
                  <c:v>182.3365</c:v>
                </c:pt>
                <c:pt idx="11409">
                  <c:v>182.36439999999999</c:v>
                </c:pt>
                <c:pt idx="11410">
                  <c:v>182.39230000000001</c:v>
                </c:pt>
                <c:pt idx="11411">
                  <c:v>182.42019999999999</c:v>
                </c:pt>
                <c:pt idx="11412">
                  <c:v>182.44810000000001</c:v>
                </c:pt>
                <c:pt idx="11413">
                  <c:v>182.476</c:v>
                </c:pt>
                <c:pt idx="11414">
                  <c:v>182.50399999999999</c:v>
                </c:pt>
                <c:pt idx="11415">
                  <c:v>182.53190000000001</c:v>
                </c:pt>
                <c:pt idx="11416">
                  <c:v>182.5598</c:v>
                </c:pt>
                <c:pt idx="11417">
                  <c:v>182.58770000000001</c:v>
                </c:pt>
                <c:pt idx="11418">
                  <c:v>182.6157</c:v>
                </c:pt>
                <c:pt idx="11419">
                  <c:v>182.64359999999999</c:v>
                </c:pt>
                <c:pt idx="11420">
                  <c:v>182.67150000000001</c:v>
                </c:pt>
                <c:pt idx="11421">
                  <c:v>182.6995</c:v>
                </c:pt>
                <c:pt idx="11422">
                  <c:v>182.72739999999999</c:v>
                </c:pt>
                <c:pt idx="11423">
                  <c:v>182.75530000000001</c:v>
                </c:pt>
                <c:pt idx="11424">
                  <c:v>182.7833</c:v>
                </c:pt>
                <c:pt idx="11425">
                  <c:v>182.81120000000001</c:v>
                </c:pt>
                <c:pt idx="11426">
                  <c:v>182.83920000000001</c:v>
                </c:pt>
                <c:pt idx="11427">
                  <c:v>182.86709999999999</c:v>
                </c:pt>
                <c:pt idx="11428">
                  <c:v>182.89510000000001</c:v>
                </c:pt>
                <c:pt idx="11429">
                  <c:v>182.923</c:v>
                </c:pt>
                <c:pt idx="11430">
                  <c:v>182.95099999999999</c:v>
                </c:pt>
                <c:pt idx="11431">
                  <c:v>182.97890000000001</c:v>
                </c:pt>
                <c:pt idx="11432">
                  <c:v>183.0069</c:v>
                </c:pt>
                <c:pt idx="11433">
                  <c:v>183.03489999999999</c:v>
                </c:pt>
                <c:pt idx="11434">
                  <c:v>183.06280000000001</c:v>
                </c:pt>
                <c:pt idx="11435">
                  <c:v>183.0908</c:v>
                </c:pt>
                <c:pt idx="11436">
                  <c:v>183.11879999999999</c:v>
                </c:pt>
                <c:pt idx="11437">
                  <c:v>183.14670000000001</c:v>
                </c:pt>
                <c:pt idx="11438">
                  <c:v>183.1747</c:v>
                </c:pt>
                <c:pt idx="11439">
                  <c:v>183.20269999999999</c:v>
                </c:pt>
                <c:pt idx="11440">
                  <c:v>183.23070000000001</c:v>
                </c:pt>
                <c:pt idx="11441">
                  <c:v>183.2586</c:v>
                </c:pt>
                <c:pt idx="11442">
                  <c:v>183.28659999999999</c:v>
                </c:pt>
                <c:pt idx="11443">
                  <c:v>183.31460000000001</c:v>
                </c:pt>
                <c:pt idx="11444">
                  <c:v>183.3426</c:v>
                </c:pt>
                <c:pt idx="11445">
                  <c:v>183.3706</c:v>
                </c:pt>
                <c:pt idx="11446">
                  <c:v>183.39859999999999</c:v>
                </c:pt>
                <c:pt idx="11447">
                  <c:v>183.4265</c:v>
                </c:pt>
                <c:pt idx="11448">
                  <c:v>183.4545</c:v>
                </c:pt>
                <c:pt idx="11449">
                  <c:v>183.48249999999999</c:v>
                </c:pt>
                <c:pt idx="11450">
                  <c:v>183.51050000000001</c:v>
                </c:pt>
                <c:pt idx="11451">
                  <c:v>183.5385</c:v>
                </c:pt>
                <c:pt idx="11452">
                  <c:v>183.56649999999999</c:v>
                </c:pt>
                <c:pt idx="11453">
                  <c:v>183.59450000000001</c:v>
                </c:pt>
                <c:pt idx="11454">
                  <c:v>183.6225</c:v>
                </c:pt>
                <c:pt idx="11455">
                  <c:v>183.6506</c:v>
                </c:pt>
                <c:pt idx="11456">
                  <c:v>183.67859999999999</c:v>
                </c:pt>
                <c:pt idx="11457">
                  <c:v>183.70660000000001</c:v>
                </c:pt>
                <c:pt idx="11458">
                  <c:v>183.7346</c:v>
                </c:pt>
                <c:pt idx="11459">
                  <c:v>183.76259999999999</c:v>
                </c:pt>
                <c:pt idx="11460">
                  <c:v>183.79060000000001</c:v>
                </c:pt>
                <c:pt idx="11461">
                  <c:v>183.8186</c:v>
                </c:pt>
                <c:pt idx="11462">
                  <c:v>183.8467</c:v>
                </c:pt>
                <c:pt idx="11463">
                  <c:v>183.87469999999999</c:v>
                </c:pt>
                <c:pt idx="11464">
                  <c:v>183.90270000000001</c:v>
                </c:pt>
                <c:pt idx="11465">
                  <c:v>183.9308</c:v>
                </c:pt>
                <c:pt idx="11466">
                  <c:v>183.9588</c:v>
                </c:pt>
                <c:pt idx="11467">
                  <c:v>183.98679999999999</c:v>
                </c:pt>
                <c:pt idx="11468">
                  <c:v>184.01490000000001</c:v>
                </c:pt>
                <c:pt idx="11469">
                  <c:v>184.0429</c:v>
                </c:pt>
                <c:pt idx="11470">
                  <c:v>184.07089999999999</c:v>
                </c:pt>
                <c:pt idx="11471">
                  <c:v>184.09899999999999</c:v>
                </c:pt>
                <c:pt idx="11472">
                  <c:v>184.12700000000001</c:v>
                </c:pt>
                <c:pt idx="11473">
                  <c:v>184.1551</c:v>
                </c:pt>
                <c:pt idx="11474">
                  <c:v>184.1831</c:v>
                </c:pt>
                <c:pt idx="11475">
                  <c:v>184.21119999999999</c:v>
                </c:pt>
                <c:pt idx="11476">
                  <c:v>184.23920000000001</c:v>
                </c:pt>
                <c:pt idx="11477">
                  <c:v>184.26730000000001</c:v>
                </c:pt>
                <c:pt idx="11478">
                  <c:v>184.2953</c:v>
                </c:pt>
                <c:pt idx="11479">
                  <c:v>184.32339999999999</c:v>
                </c:pt>
                <c:pt idx="11480">
                  <c:v>184.35149999999999</c:v>
                </c:pt>
                <c:pt idx="11481">
                  <c:v>184.37950000000001</c:v>
                </c:pt>
                <c:pt idx="11482">
                  <c:v>184.4076</c:v>
                </c:pt>
                <c:pt idx="11483">
                  <c:v>184.4357</c:v>
                </c:pt>
                <c:pt idx="11484">
                  <c:v>184.46369999999999</c:v>
                </c:pt>
                <c:pt idx="11485">
                  <c:v>184.49180000000001</c:v>
                </c:pt>
                <c:pt idx="11486">
                  <c:v>184.51990000000001</c:v>
                </c:pt>
                <c:pt idx="11487">
                  <c:v>184.548</c:v>
                </c:pt>
                <c:pt idx="11488">
                  <c:v>184.57599999999999</c:v>
                </c:pt>
                <c:pt idx="11489">
                  <c:v>184.60409999999999</c:v>
                </c:pt>
                <c:pt idx="11490">
                  <c:v>184.63220000000001</c:v>
                </c:pt>
                <c:pt idx="11491">
                  <c:v>184.66030000000001</c:v>
                </c:pt>
                <c:pt idx="11492">
                  <c:v>184.6884</c:v>
                </c:pt>
                <c:pt idx="11493">
                  <c:v>184.7165</c:v>
                </c:pt>
                <c:pt idx="11494">
                  <c:v>184.74459999999999</c:v>
                </c:pt>
                <c:pt idx="11495">
                  <c:v>184.77260000000001</c:v>
                </c:pt>
                <c:pt idx="11496">
                  <c:v>184.80070000000001</c:v>
                </c:pt>
                <c:pt idx="11497">
                  <c:v>184.8288</c:v>
                </c:pt>
                <c:pt idx="11498">
                  <c:v>184.8569</c:v>
                </c:pt>
                <c:pt idx="11499">
                  <c:v>184.88499999999999</c:v>
                </c:pt>
                <c:pt idx="11500">
                  <c:v>184.91309999999999</c:v>
                </c:pt>
                <c:pt idx="11501">
                  <c:v>184.94130000000001</c:v>
                </c:pt>
                <c:pt idx="11502">
                  <c:v>184.96940000000001</c:v>
                </c:pt>
                <c:pt idx="11503">
                  <c:v>184.9975</c:v>
                </c:pt>
                <c:pt idx="11504">
                  <c:v>185.0256</c:v>
                </c:pt>
                <c:pt idx="11505">
                  <c:v>185.05369999999999</c:v>
                </c:pt>
                <c:pt idx="11506">
                  <c:v>185.08179999999999</c:v>
                </c:pt>
                <c:pt idx="11507">
                  <c:v>185.10990000000001</c:v>
                </c:pt>
                <c:pt idx="11508">
                  <c:v>185.13810000000001</c:v>
                </c:pt>
                <c:pt idx="11509">
                  <c:v>185.1662</c:v>
                </c:pt>
                <c:pt idx="11510">
                  <c:v>185.1943</c:v>
                </c:pt>
                <c:pt idx="11511">
                  <c:v>185.22239999999999</c:v>
                </c:pt>
                <c:pt idx="11512">
                  <c:v>185.25059999999999</c:v>
                </c:pt>
                <c:pt idx="11513">
                  <c:v>185.27869999999999</c:v>
                </c:pt>
                <c:pt idx="11514">
                  <c:v>185.30680000000001</c:v>
                </c:pt>
                <c:pt idx="11515">
                  <c:v>185.33500000000001</c:v>
                </c:pt>
                <c:pt idx="11516">
                  <c:v>185.3631</c:v>
                </c:pt>
                <c:pt idx="11517">
                  <c:v>185.3913</c:v>
                </c:pt>
                <c:pt idx="11518">
                  <c:v>185.4194</c:v>
                </c:pt>
                <c:pt idx="11519">
                  <c:v>185.44749999999999</c:v>
                </c:pt>
                <c:pt idx="11520">
                  <c:v>185.47569999999999</c:v>
                </c:pt>
                <c:pt idx="11521">
                  <c:v>185.50380000000001</c:v>
                </c:pt>
                <c:pt idx="11522">
                  <c:v>185.53200000000001</c:v>
                </c:pt>
                <c:pt idx="11523">
                  <c:v>185.56010000000001</c:v>
                </c:pt>
                <c:pt idx="11524">
                  <c:v>185.5883</c:v>
                </c:pt>
                <c:pt idx="11525">
                  <c:v>185.6165</c:v>
                </c:pt>
                <c:pt idx="11526">
                  <c:v>185.6446</c:v>
                </c:pt>
                <c:pt idx="11527">
                  <c:v>185.6728</c:v>
                </c:pt>
                <c:pt idx="11528">
                  <c:v>185.70089999999999</c:v>
                </c:pt>
                <c:pt idx="11529">
                  <c:v>185.72909999999999</c:v>
                </c:pt>
                <c:pt idx="11530">
                  <c:v>185.75729999999999</c:v>
                </c:pt>
                <c:pt idx="11531">
                  <c:v>185.78540000000001</c:v>
                </c:pt>
                <c:pt idx="11532">
                  <c:v>185.81360000000001</c:v>
                </c:pt>
                <c:pt idx="11533">
                  <c:v>185.84180000000001</c:v>
                </c:pt>
                <c:pt idx="11534">
                  <c:v>185.87</c:v>
                </c:pt>
                <c:pt idx="11535">
                  <c:v>185.8981</c:v>
                </c:pt>
                <c:pt idx="11536">
                  <c:v>185.9263</c:v>
                </c:pt>
                <c:pt idx="11537">
                  <c:v>185.9545</c:v>
                </c:pt>
                <c:pt idx="11538">
                  <c:v>185.98269999999999</c:v>
                </c:pt>
                <c:pt idx="11539">
                  <c:v>186.01089999999999</c:v>
                </c:pt>
                <c:pt idx="11540">
                  <c:v>186.03909999999999</c:v>
                </c:pt>
                <c:pt idx="11541">
                  <c:v>186.06729999999999</c:v>
                </c:pt>
                <c:pt idx="11542">
                  <c:v>186.09549999999999</c:v>
                </c:pt>
                <c:pt idx="11543">
                  <c:v>186.12370000000001</c:v>
                </c:pt>
                <c:pt idx="11544">
                  <c:v>186.15190000000001</c:v>
                </c:pt>
                <c:pt idx="11545">
                  <c:v>186.18010000000001</c:v>
                </c:pt>
                <c:pt idx="11546">
                  <c:v>186.20830000000001</c:v>
                </c:pt>
                <c:pt idx="11547">
                  <c:v>186.23650000000001</c:v>
                </c:pt>
                <c:pt idx="11548">
                  <c:v>186.2647</c:v>
                </c:pt>
                <c:pt idx="11549">
                  <c:v>186.2929</c:v>
                </c:pt>
                <c:pt idx="11550">
                  <c:v>186.3211</c:v>
                </c:pt>
                <c:pt idx="11551">
                  <c:v>186.3493</c:v>
                </c:pt>
                <c:pt idx="11552">
                  <c:v>186.3775</c:v>
                </c:pt>
                <c:pt idx="11553">
                  <c:v>186.4057</c:v>
                </c:pt>
                <c:pt idx="11554">
                  <c:v>186.434</c:v>
                </c:pt>
                <c:pt idx="11555">
                  <c:v>186.4622</c:v>
                </c:pt>
                <c:pt idx="11556">
                  <c:v>186.49039999999999</c:v>
                </c:pt>
                <c:pt idx="11557">
                  <c:v>186.51859999999999</c:v>
                </c:pt>
                <c:pt idx="11558">
                  <c:v>186.54689999999999</c:v>
                </c:pt>
                <c:pt idx="11559">
                  <c:v>186.57509999999999</c:v>
                </c:pt>
                <c:pt idx="11560">
                  <c:v>186.60329999999999</c:v>
                </c:pt>
                <c:pt idx="11561">
                  <c:v>186.63159999999999</c:v>
                </c:pt>
                <c:pt idx="11562">
                  <c:v>186.65979999999999</c:v>
                </c:pt>
                <c:pt idx="11563">
                  <c:v>186.68799999999999</c:v>
                </c:pt>
                <c:pt idx="11564">
                  <c:v>186.71629999999999</c:v>
                </c:pt>
                <c:pt idx="11565">
                  <c:v>186.74449999999999</c:v>
                </c:pt>
                <c:pt idx="11566">
                  <c:v>186.77279999999999</c:v>
                </c:pt>
                <c:pt idx="11567">
                  <c:v>186.80099999999999</c:v>
                </c:pt>
                <c:pt idx="11568">
                  <c:v>186.82929999999999</c:v>
                </c:pt>
                <c:pt idx="11569">
                  <c:v>186.85749999999999</c:v>
                </c:pt>
                <c:pt idx="11570">
                  <c:v>186.88579999999999</c:v>
                </c:pt>
                <c:pt idx="11571">
                  <c:v>186.91399999999999</c:v>
                </c:pt>
                <c:pt idx="11572">
                  <c:v>186.94229999999999</c:v>
                </c:pt>
                <c:pt idx="11573">
                  <c:v>186.97059999999999</c:v>
                </c:pt>
                <c:pt idx="11574">
                  <c:v>186.99879999999999</c:v>
                </c:pt>
                <c:pt idx="11575">
                  <c:v>187.02709999999999</c:v>
                </c:pt>
                <c:pt idx="11576">
                  <c:v>187.05529999999999</c:v>
                </c:pt>
                <c:pt idx="11577">
                  <c:v>187.08359999999999</c:v>
                </c:pt>
                <c:pt idx="11578">
                  <c:v>187.11189999999999</c:v>
                </c:pt>
                <c:pt idx="11579">
                  <c:v>187.14019999999999</c:v>
                </c:pt>
                <c:pt idx="11580">
                  <c:v>187.16839999999999</c:v>
                </c:pt>
                <c:pt idx="11581">
                  <c:v>187.19669999999999</c:v>
                </c:pt>
                <c:pt idx="11582">
                  <c:v>187.22499999999999</c:v>
                </c:pt>
                <c:pt idx="11583">
                  <c:v>187.2533</c:v>
                </c:pt>
                <c:pt idx="11584">
                  <c:v>187.2816</c:v>
                </c:pt>
                <c:pt idx="11585">
                  <c:v>187.3098</c:v>
                </c:pt>
                <c:pt idx="11586">
                  <c:v>187.3381</c:v>
                </c:pt>
                <c:pt idx="11587">
                  <c:v>187.3664</c:v>
                </c:pt>
                <c:pt idx="11588">
                  <c:v>187.3947</c:v>
                </c:pt>
                <c:pt idx="11589">
                  <c:v>187.423</c:v>
                </c:pt>
                <c:pt idx="11590">
                  <c:v>187.4513</c:v>
                </c:pt>
                <c:pt idx="11591">
                  <c:v>187.4796</c:v>
                </c:pt>
                <c:pt idx="11592">
                  <c:v>187.50790000000001</c:v>
                </c:pt>
                <c:pt idx="11593">
                  <c:v>187.53620000000001</c:v>
                </c:pt>
                <c:pt idx="11594">
                  <c:v>187.56450000000001</c:v>
                </c:pt>
                <c:pt idx="11595">
                  <c:v>187.59280000000001</c:v>
                </c:pt>
                <c:pt idx="11596">
                  <c:v>187.62110000000001</c:v>
                </c:pt>
                <c:pt idx="11597">
                  <c:v>187.64940000000001</c:v>
                </c:pt>
                <c:pt idx="11598">
                  <c:v>187.67769999999999</c:v>
                </c:pt>
                <c:pt idx="11599">
                  <c:v>187.70609999999999</c:v>
                </c:pt>
                <c:pt idx="11600">
                  <c:v>187.73439999999999</c:v>
                </c:pt>
                <c:pt idx="11601">
                  <c:v>187.7627</c:v>
                </c:pt>
                <c:pt idx="11602">
                  <c:v>187.791</c:v>
                </c:pt>
                <c:pt idx="11603">
                  <c:v>187.8194</c:v>
                </c:pt>
                <c:pt idx="11604">
                  <c:v>187.8477</c:v>
                </c:pt>
                <c:pt idx="11605">
                  <c:v>187.876</c:v>
                </c:pt>
                <c:pt idx="11606">
                  <c:v>187.90430000000001</c:v>
                </c:pt>
                <c:pt idx="11607">
                  <c:v>187.93270000000001</c:v>
                </c:pt>
                <c:pt idx="11608">
                  <c:v>187.96100000000001</c:v>
                </c:pt>
                <c:pt idx="11609">
                  <c:v>187.98929999999999</c:v>
                </c:pt>
                <c:pt idx="11610">
                  <c:v>188.01769999999999</c:v>
                </c:pt>
                <c:pt idx="11611">
                  <c:v>188.04599999999999</c:v>
                </c:pt>
                <c:pt idx="11612">
                  <c:v>188.0744</c:v>
                </c:pt>
                <c:pt idx="11613">
                  <c:v>188.1027</c:v>
                </c:pt>
                <c:pt idx="11614">
                  <c:v>188.1311</c:v>
                </c:pt>
                <c:pt idx="11615">
                  <c:v>188.15940000000001</c:v>
                </c:pt>
                <c:pt idx="11616">
                  <c:v>188.18780000000001</c:v>
                </c:pt>
                <c:pt idx="11617">
                  <c:v>188.21610000000001</c:v>
                </c:pt>
                <c:pt idx="11618">
                  <c:v>188.24449999999999</c:v>
                </c:pt>
                <c:pt idx="11619">
                  <c:v>188.27279999999999</c:v>
                </c:pt>
                <c:pt idx="11620">
                  <c:v>188.30119999999999</c:v>
                </c:pt>
                <c:pt idx="11621">
                  <c:v>188.3296</c:v>
                </c:pt>
                <c:pt idx="11622">
                  <c:v>188.3579</c:v>
                </c:pt>
                <c:pt idx="11623">
                  <c:v>188.38630000000001</c:v>
                </c:pt>
                <c:pt idx="11624">
                  <c:v>188.41470000000001</c:v>
                </c:pt>
                <c:pt idx="11625">
                  <c:v>188.44300000000001</c:v>
                </c:pt>
                <c:pt idx="11626">
                  <c:v>188.47139999999999</c:v>
                </c:pt>
                <c:pt idx="11627">
                  <c:v>188.49979999999999</c:v>
                </c:pt>
                <c:pt idx="11628">
                  <c:v>188.5282</c:v>
                </c:pt>
                <c:pt idx="11629">
                  <c:v>188.5565</c:v>
                </c:pt>
                <c:pt idx="11630">
                  <c:v>188.5849</c:v>
                </c:pt>
                <c:pt idx="11631">
                  <c:v>188.61330000000001</c:v>
                </c:pt>
                <c:pt idx="11632">
                  <c:v>188.64169999999999</c:v>
                </c:pt>
                <c:pt idx="11633">
                  <c:v>188.67009999999999</c:v>
                </c:pt>
                <c:pt idx="11634">
                  <c:v>188.6985</c:v>
                </c:pt>
                <c:pt idx="11635">
                  <c:v>188.7269</c:v>
                </c:pt>
                <c:pt idx="11636">
                  <c:v>188.75530000000001</c:v>
                </c:pt>
                <c:pt idx="11637">
                  <c:v>188.78370000000001</c:v>
                </c:pt>
                <c:pt idx="11638">
                  <c:v>188.81209999999999</c:v>
                </c:pt>
                <c:pt idx="11639">
                  <c:v>188.84049999999999</c:v>
                </c:pt>
                <c:pt idx="11640">
                  <c:v>188.8689</c:v>
                </c:pt>
                <c:pt idx="11641">
                  <c:v>188.8973</c:v>
                </c:pt>
                <c:pt idx="11642">
                  <c:v>188.92570000000001</c:v>
                </c:pt>
                <c:pt idx="11643">
                  <c:v>188.95410000000001</c:v>
                </c:pt>
                <c:pt idx="11644">
                  <c:v>188.98249999999999</c:v>
                </c:pt>
                <c:pt idx="11645">
                  <c:v>189.01089999999999</c:v>
                </c:pt>
                <c:pt idx="11646">
                  <c:v>189.0393</c:v>
                </c:pt>
                <c:pt idx="11647">
                  <c:v>189.0677</c:v>
                </c:pt>
                <c:pt idx="11648">
                  <c:v>189.09620000000001</c:v>
                </c:pt>
                <c:pt idx="11649">
                  <c:v>189.12459999999999</c:v>
                </c:pt>
                <c:pt idx="11650">
                  <c:v>189.15299999999999</c:v>
                </c:pt>
                <c:pt idx="11651">
                  <c:v>189.1814</c:v>
                </c:pt>
                <c:pt idx="11652">
                  <c:v>189.2099</c:v>
                </c:pt>
                <c:pt idx="11653">
                  <c:v>189.23830000000001</c:v>
                </c:pt>
                <c:pt idx="11654">
                  <c:v>189.26669999999999</c:v>
                </c:pt>
                <c:pt idx="11655">
                  <c:v>189.29519999999999</c:v>
                </c:pt>
                <c:pt idx="11656">
                  <c:v>189.3236</c:v>
                </c:pt>
                <c:pt idx="11657">
                  <c:v>189.35210000000001</c:v>
                </c:pt>
                <c:pt idx="11658">
                  <c:v>189.38050000000001</c:v>
                </c:pt>
                <c:pt idx="11659">
                  <c:v>189.40889999999999</c:v>
                </c:pt>
                <c:pt idx="11660">
                  <c:v>189.4374</c:v>
                </c:pt>
                <c:pt idx="11661">
                  <c:v>189.4658</c:v>
                </c:pt>
                <c:pt idx="11662">
                  <c:v>189.49430000000001</c:v>
                </c:pt>
                <c:pt idx="11663">
                  <c:v>189.52269999999999</c:v>
                </c:pt>
                <c:pt idx="11664">
                  <c:v>189.55119999999999</c:v>
                </c:pt>
                <c:pt idx="11665">
                  <c:v>189.5797</c:v>
                </c:pt>
                <c:pt idx="11666">
                  <c:v>189.60810000000001</c:v>
                </c:pt>
                <c:pt idx="11667">
                  <c:v>189.63659999999999</c:v>
                </c:pt>
                <c:pt idx="11668">
                  <c:v>189.66499999999999</c:v>
                </c:pt>
                <c:pt idx="11669">
                  <c:v>189.6935</c:v>
                </c:pt>
                <c:pt idx="11670">
                  <c:v>189.72200000000001</c:v>
                </c:pt>
                <c:pt idx="11671">
                  <c:v>189.75040000000001</c:v>
                </c:pt>
                <c:pt idx="11672">
                  <c:v>189.77889999999999</c:v>
                </c:pt>
                <c:pt idx="11673">
                  <c:v>189.8074</c:v>
                </c:pt>
                <c:pt idx="11674">
                  <c:v>189.83590000000001</c:v>
                </c:pt>
                <c:pt idx="11675">
                  <c:v>189.86429999999999</c:v>
                </c:pt>
                <c:pt idx="11676">
                  <c:v>189.89279999999999</c:v>
                </c:pt>
                <c:pt idx="11677">
                  <c:v>189.9213</c:v>
                </c:pt>
                <c:pt idx="11678">
                  <c:v>189.94980000000001</c:v>
                </c:pt>
                <c:pt idx="11679">
                  <c:v>189.97829999999999</c:v>
                </c:pt>
                <c:pt idx="11680">
                  <c:v>190.0068</c:v>
                </c:pt>
                <c:pt idx="11681">
                  <c:v>190.0352</c:v>
                </c:pt>
                <c:pt idx="11682">
                  <c:v>190.06370000000001</c:v>
                </c:pt>
                <c:pt idx="11683">
                  <c:v>190.09219999999999</c:v>
                </c:pt>
                <c:pt idx="11684">
                  <c:v>190.1207</c:v>
                </c:pt>
                <c:pt idx="11685">
                  <c:v>190.14920000000001</c:v>
                </c:pt>
                <c:pt idx="11686">
                  <c:v>190.17769999999999</c:v>
                </c:pt>
                <c:pt idx="11687">
                  <c:v>190.2062</c:v>
                </c:pt>
                <c:pt idx="11688">
                  <c:v>190.2347</c:v>
                </c:pt>
                <c:pt idx="11689">
                  <c:v>190.26329999999999</c:v>
                </c:pt>
                <c:pt idx="11690">
                  <c:v>190.29179999999999</c:v>
                </c:pt>
                <c:pt idx="11691">
                  <c:v>190.3203</c:v>
                </c:pt>
                <c:pt idx="11692">
                  <c:v>190.34880000000001</c:v>
                </c:pt>
                <c:pt idx="11693">
                  <c:v>190.37729999999999</c:v>
                </c:pt>
                <c:pt idx="11694">
                  <c:v>190.4058</c:v>
                </c:pt>
                <c:pt idx="11695">
                  <c:v>190.43440000000001</c:v>
                </c:pt>
                <c:pt idx="11696">
                  <c:v>190.46289999999999</c:v>
                </c:pt>
                <c:pt idx="11697">
                  <c:v>190.4914</c:v>
                </c:pt>
                <c:pt idx="11698">
                  <c:v>190.51990000000001</c:v>
                </c:pt>
                <c:pt idx="11699">
                  <c:v>190.54849999999999</c:v>
                </c:pt>
                <c:pt idx="11700">
                  <c:v>190.577</c:v>
                </c:pt>
                <c:pt idx="11701">
                  <c:v>190.60550000000001</c:v>
                </c:pt>
                <c:pt idx="11702">
                  <c:v>190.63409999999999</c:v>
                </c:pt>
                <c:pt idx="11703">
                  <c:v>190.6626</c:v>
                </c:pt>
                <c:pt idx="11704">
                  <c:v>190.69110000000001</c:v>
                </c:pt>
                <c:pt idx="11705">
                  <c:v>190.71969999999999</c:v>
                </c:pt>
                <c:pt idx="11706">
                  <c:v>190.7482</c:v>
                </c:pt>
                <c:pt idx="11707">
                  <c:v>190.77680000000001</c:v>
                </c:pt>
                <c:pt idx="11708">
                  <c:v>190.80529999999999</c:v>
                </c:pt>
                <c:pt idx="11709">
                  <c:v>190.8339</c:v>
                </c:pt>
                <c:pt idx="11710">
                  <c:v>190.86240000000001</c:v>
                </c:pt>
                <c:pt idx="11711">
                  <c:v>190.89099999999999</c:v>
                </c:pt>
                <c:pt idx="11712">
                  <c:v>190.9195</c:v>
                </c:pt>
                <c:pt idx="11713">
                  <c:v>190.94810000000001</c:v>
                </c:pt>
                <c:pt idx="11714">
                  <c:v>190.97669999999999</c:v>
                </c:pt>
                <c:pt idx="11715">
                  <c:v>191.0052</c:v>
                </c:pt>
                <c:pt idx="11716">
                  <c:v>191.03380000000001</c:v>
                </c:pt>
                <c:pt idx="11717">
                  <c:v>191.06229999999999</c:v>
                </c:pt>
                <c:pt idx="11718">
                  <c:v>191.0909</c:v>
                </c:pt>
                <c:pt idx="11719">
                  <c:v>191.11949999999999</c:v>
                </c:pt>
                <c:pt idx="11720">
                  <c:v>191.1481</c:v>
                </c:pt>
                <c:pt idx="11721">
                  <c:v>191.17670000000001</c:v>
                </c:pt>
                <c:pt idx="11722">
                  <c:v>191.20519999999999</c:v>
                </c:pt>
                <c:pt idx="11723">
                  <c:v>191.2338</c:v>
                </c:pt>
                <c:pt idx="11724">
                  <c:v>191.26240000000001</c:v>
                </c:pt>
                <c:pt idx="11725">
                  <c:v>191.291</c:v>
                </c:pt>
                <c:pt idx="11726">
                  <c:v>191.31960000000001</c:v>
                </c:pt>
                <c:pt idx="11727">
                  <c:v>191.34809999999999</c:v>
                </c:pt>
                <c:pt idx="11728">
                  <c:v>191.3767</c:v>
                </c:pt>
                <c:pt idx="11729">
                  <c:v>191.40530000000001</c:v>
                </c:pt>
                <c:pt idx="11730">
                  <c:v>191.43389999999999</c:v>
                </c:pt>
                <c:pt idx="11731">
                  <c:v>191.46250000000001</c:v>
                </c:pt>
                <c:pt idx="11732">
                  <c:v>191.49109999999999</c:v>
                </c:pt>
                <c:pt idx="11733">
                  <c:v>191.5197</c:v>
                </c:pt>
                <c:pt idx="11734">
                  <c:v>191.54830000000001</c:v>
                </c:pt>
                <c:pt idx="11735">
                  <c:v>191.577</c:v>
                </c:pt>
                <c:pt idx="11736">
                  <c:v>191.60550000000001</c:v>
                </c:pt>
                <c:pt idx="11737">
                  <c:v>191.63419999999999</c:v>
                </c:pt>
                <c:pt idx="11738">
                  <c:v>191.6628</c:v>
                </c:pt>
                <c:pt idx="11739">
                  <c:v>191.69139999999999</c:v>
                </c:pt>
                <c:pt idx="11740">
                  <c:v>191.72</c:v>
                </c:pt>
                <c:pt idx="11741">
                  <c:v>191.74860000000001</c:v>
                </c:pt>
                <c:pt idx="11742">
                  <c:v>191.7773</c:v>
                </c:pt>
                <c:pt idx="11743">
                  <c:v>191.80590000000001</c:v>
                </c:pt>
                <c:pt idx="11744">
                  <c:v>191.83449999999999</c:v>
                </c:pt>
                <c:pt idx="11745">
                  <c:v>191.8631</c:v>
                </c:pt>
                <c:pt idx="11746">
                  <c:v>191.89179999999999</c:v>
                </c:pt>
                <c:pt idx="11747">
                  <c:v>191.9204</c:v>
                </c:pt>
                <c:pt idx="11748">
                  <c:v>191.94900000000001</c:v>
                </c:pt>
                <c:pt idx="11749">
                  <c:v>191.9777</c:v>
                </c:pt>
                <c:pt idx="11750">
                  <c:v>192.00630000000001</c:v>
                </c:pt>
                <c:pt idx="11751">
                  <c:v>192.03489999999999</c:v>
                </c:pt>
                <c:pt idx="11752">
                  <c:v>192.06360000000001</c:v>
                </c:pt>
                <c:pt idx="11753">
                  <c:v>192.09219999999999</c:v>
                </c:pt>
                <c:pt idx="11754">
                  <c:v>192.12090000000001</c:v>
                </c:pt>
                <c:pt idx="11755">
                  <c:v>192.14949999999999</c:v>
                </c:pt>
                <c:pt idx="11756">
                  <c:v>192.1782</c:v>
                </c:pt>
                <c:pt idx="11757">
                  <c:v>192.20679999999999</c:v>
                </c:pt>
                <c:pt idx="11758">
                  <c:v>192.2355</c:v>
                </c:pt>
                <c:pt idx="11759">
                  <c:v>192.26410000000001</c:v>
                </c:pt>
                <c:pt idx="11760">
                  <c:v>192.2928</c:v>
                </c:pt>
                <c:pt idx="11761">
                  <c:v>192.32149999999999</c:v>
                </c:pt>
                <c:pt idx="11762">
                  <c:v>192.3501</c:v>
                </c:pt>
                <c:pt idx="11763">
                  <c:v>192.37880000000001</c:v>
                </c:pt>
                <c:pt idx="11764">
                  <c:v>192.4075</c:v>
                </c:pt>
                <c:pt idx="11765">
                  <c:v>192.43610000000001</c:v>
                </c:pt>
                <c:pt idx="11766">
                  <c:v>192.4648</c:v>
                </c:pt>
                <c:pt idx="11767">
                  <c:v>192.49350000000001</c:v>
                </c:pt>
                <c:pt idx="11768">
                  <c:v>192.5222</c:v>
                </c:pt>
                <c:pt idx="11769">
                  <c:v>192.55080000000001</c:v>
                </c:pt>
                <c:pt idx="11770">
                  <c:v>192.5795</c:v>
                </c:pt>
                <c:pt idx="11771">
                  <c:v>192.60820000000001</c:v>
                </c:pt>
                <c:pt idx="11772">
                  <c:v>192.6369</c:v>
                </c:pt>
                <c:pt idx="11773">
                  <c:v>192.66560000000001</c:v>
                </c:pt>
                <c:pt idx="11774">
                  <c:v>192.6943</c:v>
                </c:pt>
                <c:pt idx="11775">
                  <c:v>192.72290000000001</c:v>
                </c:pt>
                <c:pt idx="11776">
                  <c:v>192.7516</c:v>
                </c:pt>
                <c:pt idx="11777">
                  <c:v>192.78030000000001</c:v>
                </c:pt>
                <c:pt idx="11778">
                  <c:v>192.809</c:v>
                </c:pt>
                <c:pt idx="11779">
                  <c:v>192.83770000000001</c:v>
                </c:pt>
                <c:pt idx="11780">
                  <c:v>192.8664</c:v>
                </c:pt>
                <c:pt idx="11781">
                  <c:v>192.89519999999999</c:v>
                </c:pt>
                <c:pt idx="11782">
                  <c:v>192.9239</c:v>
                </c:pt>
                <c:pt idx="11783">
                  <c:v>192.95259999999999</c:v>
                </c:pt>
                <c:pt idx="11784">
                  <c:v>192.9813</c:v>
                </c:pt>
                <c:pt idx="11785">
                  <c:v>193.01</c:v>
                </c:pt>
                <c:pt idx="11786">
                  <c:v>193.03870000000001</c:v>
                </c:pt>
                <c:pt idx="11787">
                  <c:v>193.06739999999999</c:v>
                </c:pt>
                <c:pt idx="11788">
                  <c:v>193.09610000000001</c:v>
                </c:pt>
                <c:pt idx="11789">
                  <c:v>193.1249</c:v>
                </c:pt>
                <c:pt idx="11790">
                  <c:v>193.15360000000001</c:v>
                </c:pt>
                <c:pt idx="11791">
                  <c:v>193.1823</c:v>
                </c:pt>
                <c:pt idx="11792">
                  <c:v>193.21100000000001</c:v>
                </c:pt>
                <c:pt idx="11793">
                  <c:v>193.2398</c:v>
                </c:pt>
                <c:pt idx="11794">
                  <c:v>193.26849999999999</c:v>
                </c:pt>
                <c:pt idx="11795">
                  <c:v>193.2972</c:v>
                </c:pt>
                <c:pt idx="11796">
                  <c:v>193.32599999999999</c:v>
                </c:pt>
                <c:pt idx="11797">
                  <c:v>193.35470000000001</c:v>
                </c:pt>
                <c:pt idx="11798">
                  <c:v>193.3835</c:v>
                </c:pt>
                <c:pt idx="11799">
                  <c:v>193.41220000000001</c:v>
                </c:pt>
                <c:pt idx="11800">
                  <c:v>193.4409</c:v>
                </c:pt>
                <c:pt idx="11801">
                  <c:v>193.46969999999999</c:v>
                </c:pt>
                <c:pt idx="11802">
                  <c:v>193.4984</c:v>
                </c:pt>
                <c:pt idx="11803">
                  <c:v>193.52719999999999</c:v>
                </c:pt>
                <c:pt idx="11804">
                  <c:v>193.55600000000001</c:v>
                </c:pt>
                <c:pt idx="11805">
                  <c:v>193.5847</c:v>
                </c:pt>
                <c:pt idx="11806">
                  <c:v>193.61349999999999</c:v>
                </c:pt>
                <c:pt idx="11807">
                  <c:v>193.6422</c:v>
                </c:pt>
                <c:pt idx="11808">
                  <c:v>193.67099999999999</c:v>
                </c:pt>
                <c:pt idx="11809">
                  <c:v>193.69980000000001</c:v>
                </c:pt>
                <c:pt idx="11810">
                  <c:v>193.7285</c:v>
                </c:pt>
                <c:pt idx="11811">
                  <c:v>193.75729999999999</c:v>
                </c:pt>
                <c:pt idx="11812">
                  <c:v>193.7861</c:v>
                </c:pt>
                <c:pt idx="11813">
                  <c:v>193.81479999999999</c:v>
                </c:pt>
                <c:pt idx="11814">
                  <c:v>193.84360000000001</c:v>
                </c:pt>
                <c:pt idx="11815">
                  <c:v>193.8724</c:v>
                </c:pt>
                <c:pt idx="11816">
                  <c:v>193.90119999999999</c:v>
                </c:pt>
                <c:pt idx="11817">
                  <c:v>193.9299</c:v>
                </c:pt>
                <c:pt idx="11818">
                  <c:v>193.95869999999999</c:v>
                </c:pt>
                <c:pt idx="11819">
                  <c:v>193.98750000000001</c:v>
                </c:pt>
                <c:pt idx="11820">
                  <c:v>194.0163</c:v>
                </c:pt>
                <c:pt idx="11821">
                  <c:v>194.04509999999999</c:v>
                </c:pt>
                <c:pt idx="11822">
                  <c:v>194.07390000000001</c:v>
                </c:pt>
                <c:pt idx="11823">
                  <c:v>194.1027</c:v>
                </c:pt>
                <c:pt idx="11824">
                  <c:v>194.13149999999999</c:v>
                </c:pt>
                <c:pt idx="11825">
                  <c:v>194.16030000000001</c:v>
                </c:pt>
                <c:pt idx="11826">
                  <c:v>194.1891</c:v>
                </c:pt>
                <c:pt idx="11827">
                  <c:v>194.21789999999999</c:v>
                </c:pt>
                <c:pt idx="11828">
                  <c:v>194.2467</c:v>
                </c:pt>
                <c:pt idx="11829">
                  <c:v>194.27549999999999</c:v>
                </c:pt>
                <c:pt idx="11830">
                  <c:v>194.30430000000001</c:v>
                </c:pt>
                <c:pt idx="11831">
                  <c:v>194.3331</c:v>
                </c:pt>
                <c:pt idx="11832">
                  <c:v>194.36189999999999</c:v>
                </c:pt>
                <c:pt idx="11833">
                  <c:v>194.39070000000001</c:v>
                </c:pt>
                <c:pt idx="11834">
                  <c:v>194.4196</c:v>
                </c:pt>
                <c:pt idx="11835">
                  <c:v>194.44839999999999</c:v>
                </c:pt>
                <c:pt idx="11836">
                  <c:v>194.47720000000001</c:v>
                </c:pt>
                <c:pt idx="11837">
                  <c:v>194.506</c:v>
                </c:pt>
                <c:pt idx="11838">
                  <c:v>194.53489999999999</c:v>
                </c:pt>
                <c:pt idx="11839">
                  <c:v>194.56370000000001</c:v>
                </c:pt>
                <c:pt idx="11840">
                  <c:v>194.5925</c:v>
                </c:pt>
                <c:pt idx="11841">
                  <c:v>194.62129999999999</c:v>
                </c:pt>
                <c:pt idx="11842">
                  <c:v>194.65020000000001</c:v>
                </c:pt>
                <c:pt idx="11843">
                  <c:v>194.679</c:v>
                </c:pt>
                <c:pt idx="11844">
                  <c:v>194.7079</c:v>
                </c:pt>
                <c:pt idx="11845">
                  <c:v>194.73670000000001</c:v>
                </c:pt>
                <c:pt idx="11846">
                  <c:v>194.7655</c:v>
                </c:pt>
                <c:pt idx="11847">
                  <c:v>194.7944</c:v>
                </c:pt>
                <c:pt idx="11848">
                  <c:v>194.82320000000001</c:v>
                </c:pt>
                <c:pt idx="11849">
                  <c:v>194.85210000000001</c:v>
                </c:pt>
                <c:pt idx="11850">
                  <c:v>194.8809</c:v>
                </c:pt>
                <c:pt idx="11851">
                  <c:v>194.90979999999999</c:v>
                </c:pt>
                <c:pt idx="11852">
                  <c:v>194.93860000000001</c:v>
                </c:pt>
                <c:pt idx="11853">
                  <c:v>194.9675</c:v>
                </c:pt>
                <c:pt idx="11854">
                  <c:v>194.99639999999999</c:v>
                </c:pt>
                <c:pt idx="11855">
                  <c:v>195.02520000000001</c:v>
                </c:pt>
                <c:pt idx="11856">
                  <c:v>195.05410000000001</c:v>
                </c:pt>
                <c:pt idx="11857">
                  <c:v>195.083</c:v>
                </c:pt>
                <c:pt idx="11858">
                  <c:v>195.11179999999999</c:v>
                </c:pt>
                <c:pt idx="11859">
                  <c:v>195.14070000000001</c:v>
                </c:pt>
                <c:pt idx="11860">
                  <c:v>195.1696</c:v>
                </c:pt>
                <c:pt idx="11861">
                  <c:v>195.1985</c:v>
                </c:pt>
                <c:pt idx="11862">
                  <c:v>195.22730000000001</c:v>
                </c:pt>
                <c:pt idx="11863">
                  <c:v>195.25620000000001</c:v>
                </c:pt>
                <c:pt idx="11864">
                  <c:v>195.2851</c:v>
                </c:pt>
                <c:pt idx="11865">
                  <c:v>195.31399999999999</c:v>
                </c:pt>
                <c:pt idx="11866">
                  <c:v>195.34289999999999</c:v>
                </c:pt>
                <c:pt idx="11867">
                  <c:v>195.3717</c:v>
                </c:pt>
                <c:pt idx="11868">
                  <c:v>195.4006</c:v>
                </c:pt>
                <c:pt idx="11869">
                  <c:v>195.42949999999999</c:v>
                </c:pt>
                <c:pt idx="11870">
                  <c:v>195.45840000000001</c:v>
                </c:pt>
                <c:pt idx="11871">
                  <c:v>195.4873</c:v>
                </c:pt>
                <c:pt idx="11872">
                  <c:v>195.5162</c:v>
                </c:pt>
                <c:pt idx="11873">
                  <c:v>195.54509999999999</c:v>
                </c:pt>
                <c:pt idx="11874">
                  <c:v>195.57400000000001</c:v>
                </c:pt>
                <c:pt idx="11875">
                  <c:v>195.60290000000001</c:v>
                </c:pt>
                <c:pt idx="11876">
                  <c:v>195.6318</c:v>
                </c:pt>
                <c:pt idx="11877">
                  <c:v>195.66079999999999</c:v>
                </c:pt>
                <c:pt idx="11878">
                  <c:v>195.68969999999999</c:v>
                </c:pt>
                <c:pt idx="11879">
                  <c:v>195.71860000000001</c:v>
                </c:pt>
                <c:pt idx="11880">
                  <c:v>195.7475</c:v>
                </c:pt>
                <c:pt idx="11881">
                  <c:v>195.7764</c:v>
                </c:pt>
                <c:pt idx="11882">
                  <c:v>195.80529999999999</c:v>
                </c:pt>
                <c:pt idx="11883">
                  <c:v>195.83430000000001</c:v>
                </c:pt>
                <c:pt idx="11884">
                  <c:v>195.86320000000001</c:v>
                </c:pt>
                <c:pt idx="11885">
                  <c:v>195.8921</c:v>
                </c:pt>
                <c:pt idx="11886">
                  <c:v>195.92099999999999</c:v>
                </c:pt>
                <c:pt idx="11887">
                  <c:v>195.95</c:v>
                </c:pt>
                <c:pt idx="11888">
                  <c:v>195.97890000000001</c:v>
                </c:pt>
                <c:pt idx="11889">
                  <c:v>196.0078</c:v>
                </c:pt>
                <c:pt idx="11890">
                  <c:v>196.0368</c:v>
                </c:pt>
                <c:pt idx="11891">
                  <c:v>196.06569999999999</c:v>
                </c:pt>
                <c:pt idx="11892">
                  <c:v>196.09469999999999</c:v>
                </c:pt>
                <c:pt idx="11893">
                  <c:v>196.12360000000001</c:v>
                </c:pt>
                <c:pt idx="11894">
                  <c:v>196.1525</c:v>
                </c:pt>
                <c:pt idx="11895">
                  <c:v>196.1815</c:v>
                </c:pt>
                <c:pt idx="11896">
                  <c:v>196.21039999999999</c:v>
                </c:pt>
                <c:pt idx="11897">
                  <c:v>196.23939999999999</c:v>
                </c:pt>
                <c:pt idx="11898">
                  <c:v>196.26830000000001</c:v>
                </c:pt>
                <c:pt idx="11899">
                  <c:v>196.29730000000001</c:v>
                </c:pt>
                <c:pt idx="11900">
                  <c:v>196.3263</c:v>
                </c:pt>
                <c:pt idx="11901">
                  <c:v>196.3552</c:v>
                </c:pt>
                <c:pt idx="11902">
                  <c:v>196.38419999999999</c:v>
                </c:pt>
                <c:pt idx="11903">
                  <c:v>196.41309999999999</c:v>
                </c:pt>
                <c:pt idx="11904">
                  <c:v>196.44210000000001</c:v>
                </c:pt>
                <c:pt idx="11905">
                  <c:v>196.47110000000001</c:v>
                </c:pt>
                <c:pt idx="11906">
                  <c:v>196.5001</c:v>
                </c:pt>
                <c:pt idx="11907">
                  <c:v>196.529</c:v>
                </c:pt>
                <c:pt idx="11908">
                  <c:v>196.55799999999999</c:v>
                </c:pt>
                <c:pt idx="11909">
                  <c:v>196.58699999999999</c:v>
                </c:pt>
                <c:pt idx="11910">
                  <c:v>196.61600000000001</c:v>
                </c:pt>
                <c:pt idx="11911">
                  <c:v>196.64500000000001</c:v>
                </c:pt>
                <c:pt idx="11912">
                  <c:v>196.6739</c:v>
                </c:pt>
                <c:pt idx="11913">
                  <c:v>196.7029</c:v>
                </c:pt>
                <c:pt idx="11914">
                  <c:v>196.7319</c:v>
                </c:pt>
                <c:pt idx="11915">
                  <c:v>196.76089999999999</c:v>
                </c:pt>
                <c:pt idx="11916">
                  <c:v>196.78989999999999</c:v>
                </c:pt>
                <c:pt idx="11917">
                  <c:v>196.81890000000001</c:v>
                </c:pt>
                <c:pt idx="11918">
                  <c:v>196.84790000000001</c:v>
                </c:pt>
                <c:pt idx="11919">
                  <c:v>196.87690000000001</c:v>
                </c:pt>
                <c:pt idx="11920">
                  <c:v>196.9059</c:v>
                </c:pt>
                <c:pt idx="11921">
                  <c:v>196.9349</c:v>
                </c:pt>
                <c:pt idx="11922">
                  <c:v>196.9639</c:v>
                </c:pt>
                <c:pt idx="11923">
                  <c:v>196.99289999999999</c:v>
                </c:pt>
                <c:pt idx="11924">
                  <c:v>197.02189999999999</c:v>
                </c:pt>
                <c:pt idx="11925">
                  <c:v>197.05090000000001</c:v>
                </c:pt>
                <c:pt idx="11926">
                  <c:v>197.07990000000001</c:v>
                </c:pt>
                <c:pt idx="11927">
                  <c:v>197.10900000000001</c:v>
                </c:pt>
                <c:pt idx="11928">
                  <c:v>197.13800000000001</c:v>
                </c:pt>
                <c:pt idx="11929">
                  <c:v>197.167</c:v>
                </c:pt>
                <c:pt idx="11930">
                  <c:v>197.196</c:v>
                </c:pt>
                <c:pt idx="11931">
                  <c:v>197.2251</c:v>
                </c:pt>
                <c:pt idx="11932">
                  <c:v>197.25409999999999</c:v>
                </c:pt>
                <c:pt idx="11933">
                  <c:v>197.28309999999999</c:v>
                </c:pt>
                <c:pt idx="11934">
                  <c:v>197.31209999999999</c:v>
                </c:pt>
                <c:pt idx="11935">
                  <c:v>197.34119999999999</c:v>
                </c:pt>
                <c:pt idx="11936">
                  <c:v>197.37020000000001</c:v>
                </c:pt>
                <c:pt idx="11937">
                  <c:v>197.39920000000001</c:v>
                </c:pt>
                <c:pt idx="11938">
                  <c:v>197.42830000000001</c:v>
                </c:pt>
                <c:pt idx="11939">
                  <c:v>197.4573</c:v>
                </c:pt>
                <c:pt idx="11940">
                  <c:v>197.4864</c:v>
                </c:pt>
                <c:pt idx="11941">
                  <c:v>197.5154</c:v>
                </c:pt>
                <c:pt idx="11942">
                  <c:v>197.5445</c:v>
                </c:pt>
                <c:pt idx="11943">
                  <c:v>197.5735</c:v>
                </c:pt>
                <c:pt idx="11944">
                  <c:v>197.6026</c:v>
                </c:pt>
                <c:pt idx="11945">
                  <c:v>197.63159999999999</c:v>
                </c:pt>
                <c:pt idx="11946">
                  <c:v>197.66069999999999</c:v>
                </c:pt>
                <c:pt idx="11947">
                  <c:v>197.68969999999999</c:v>
                </c:pt>
                <c:pt idx="11948">
                  <c:v>197.71879999999999</c:v>
                </c:pt>
                <c:pt idx="11949">
                  <c:v>197.74789999999999</c:v>
                </c:pt>
                <c:pt idx="11950">
                  <c:v>197.77690000000001</c:v>
                </c:pt>
                <c:pt idx="11951">
                  <c:v>197.80600000000001</c:v>
                </c:pt>
                <c:pt idx="11952">
                  <c:v>197.83510000000001</c:v>
                </c:pt>
                <c:pt idx="11953">
                  <c:v>197.86410000000001</c:v>
                </c:pt>
                <c:pt idx="11954">
                  <c:v>197.89320000000001</c:v>
                </c:pt>
                <c:pt idx="11955">
                  <c:v>197.92230000000001</c:v>
                </c:pt>
                <c:pt idx="11956">
                  <c:v>197.95140000000001</c:v>
                </c:pt>
                <c:pt idx="11957">
                  <c:v>197.98050000000001</c:v>
                </c:pt>
                <c:pt idx="11958">
                  <c:v>198.0095</c:v>
                </c:pt>
                <c:pt idx="11959">
                  <c:v>198.0386</c:v>
                </c:pt>
                <c:pt idx="11960">
                  <c:v>198.0677</c:v>
                </c:pt>
                <c:pt idx="11961">
                  <c:v>198.0968</c:v>
                </c:pt>
                <c:pt idx="11962">
                  <c:v>198.1259</c:v>
                </c:pt>
                <c:pt idx="11963">
                  <c:v>198.155</c:v>
                </c:pt>
                <c:pt idx="11964">
                  <c:v>198.1841</c:v>
                </c:pt>
                <c:pt idx="11965">
                  <c:v>198.2132</c:v>
                </c:pt>
                <c:pt idx="11966">
                  <c:v>198.2423</c:v>
                </c:pt>
                <c:pt idx="11967">
                  <c:v>198.2714</c:v>
                </c:pt>
                <c:pt idx="11968">
                  <c:v>198.3005</c:v>
                </c:pt>
                <c:pt idx="11969">
                  <c:v>198.3296</c:v>
                </c:pt>
                <c:pt idx="11970">
                  <c:v>198.3587</c:v>
                </c:pt>
                <c:pt idx="11971">
                  <c:v>198.3878</c:v>
                </c:pt>
                <c:pt idx="11972">
                  <c:v>198.4169</c:v>
                </c:pt>
                <c:pt idx="11973">
                  <c:v>198.446</c:v>
                </c:pt>
                <c:pt idx="11974">
                  <c:v>198.4751</c:v>
                </c:pt>
                <c:pt idx="11975">
                  <c:v>198.5043</c:v>
                </c:pt>
                <c:pt idx="11976">
                  <c:v>198.5334</c:v>
                </c:pt>
                <c:pt idx="11977">
                  <c:v>198.5625</c:v>
                </c:pt>
                <c:pt idx="11978">
                  <c:v>198.5916</c:v>
                </c:pt>
                <c:pt idx="11979">
                  <c:v>198.6208</c:v>
                </c:pt>
                <c:pt idx="11980">
                  <c:v>198.6499</c:v>
                </c:pt>
                <c:pt idx="11981">
                  <c:v>198.679</c:v>
                </c:pt>
                <c:pt idx="11982">
                  <c:v>198.70820000000001</c:v>
                </c:pt>
                <c:pt idx="11983">
                  <c:v>198.7373</c:v>
                </c:pt>
                <c:pt idx="11984">
                  <c:v>198.7664</c:v>
                </c:pt>
                <c:pt idx="11985">
                  <c:v>198.79560000000001</c:v>
                </c:pt>
                <c:pt idx="11986">
                  <c:v>198.82470000000001</c:v>
                </c:pt>
                <c:pt idx="11987">
                  <c:v>198.85390000000001</c:v>
                </c:pt>
                <c:pt idx="11988">
                  <c:v>198.88300000000001</c:v>
                </c:pt>
                <c:pt idx="11989">
                  <c:v>198.91220000000001</c:v>
                </c:pt>
                <c:pt idx="11990">
                  <c:v>198.94130000000001</c:v>
                </c:pt>
                <c:pt idx="11991">
                  <c:v>198.97049999999999</c:v>
                </c:pt>
                <c:pt idx="11992">
                  <c:v>198.99959999999999</c:v>
                </c:pt>
                <c:pt idx="11993">
                  <c:v>199.02879999999999</c:v>
                </c:pt>
                <c:pt idx="11994">
                  <c:v>199.05789999999999</c:v>
                </c:pt>
                <c:pt idx="11995">
                  <c:v>199.08709999999999</c:v>
                </c:pt>
                <c:pt idx="11996">
                  <c:v>199.1163</c:v>
                </c:pt>
                <c:pt idx="11997">
                  <c:v>199.1454</c:v>
                </c:pt>
                <c:pt idx="11998">
                  <c:v>199.1746</c:v>
                </c:pt>
                <c:pt idx="11999">
                  <c:v>199.2038</c:v>
                </c:pt>
                <c:pt idx="12000">
                  <c:v>199.2329</c:v>
                </c:pt>
                <c:pt idx="12001">
                  <c:v>199.2621</c:v>
                </c:pt>
                <c:pt idx="12002">
                  <c:v>199.29130000000001</c:v>
                </c:pt>
                <c:pt idx="12003">
                  <c:v>199.32050000000001</c:v>
                </c:pt>
                <c:pt idx="12004">
                  <c:v>199.34970000000001</c:v>
                </c:pt>
                <c:pt idx="12005">
                  <c:v>199.37880000000001</c:v>
                </c:pt>
                <c:pt idx="12006">
                  <c:v>199.40799999999999</c:v>
                </c:pt>
                <c:pt idx="12007">
                  <c:v>199.43719999999999</c:v>
                </c:pt>
                <c:pt idx="12008">
                  <c:v>199.46639999999999</c:v>
                </c:pt>
                <c:pt idx="12009">
                  <c:v>199.4956</c:v>
                </c:pt>
                <c:pt idx="12010">
                  <c:v>199.5248</c:v>
                </c:pt>
                <c:pt idx="12011">
                  <c:v>199.554</c:v>
                </c:pt>
                <c:pt idx="12012">
                  <c:v>199.58320000000001</c:v>
                </c:pt>
                <c:pt idx="12013">
                  <c:v>199.61240000000001</c:v>
                </c:pt>
                <c:pt idx="12014">
                  <c:v>199.64160000000001</c:v>
                </c:pt>
                <c:pt idx="12015">
                  <c:v>199.67080000000001</c:v>
                </c:pt>
                <c:pt idx="12016">
                  <c:v>199.7</c:v>
                </c:pt>
                <c:pt idx="12017">
                  <c:v>199.72919999999999</c:v>
                </c:pt>
                <c:pt idx="12018">
                  <c:v>199.75839999999999</c:v>
                </c:pt>
                <c:pt idx="12019">
                  <c:v>199.7876</c:v>
                </c:pt>
                <c:pt idx="12020">
                  <c:v>199.8168</c:v>
                </c:pt>
                <c:pt idx="12021">
                  <c:v>199.84610000000001</c:v>
                </c:pt>
                <c:pt idx="12022">
                  <c:v>199.87530000000001</c:v>
                </c:pt>
                <c:pt idx="12023">
                  <c:v>199.90450000000001</c:v>
                </c:pt>
                <c:pt idx="12024">
                  <c:v>199.93369999999999</c:v>
                </c:pt>
                <c:pt idx="12025">
                  <c:v>199.96299999999999</c:v>
                </c:pt>
                <c:pt idx="12026">
                  <c:v>199.9922</c:v>
                </c:pt>
                <c:pt idx="12027">
                  <c:v>200.0214</c:v>
                </c:pt>
                <c:pt idx="12028">
                  <c:v>200.0506</c:v>
                </c:pt>
                <c:pt idx="12029">
                  <c:v>200.07990000000001</c:v>
                </c:pt>
                <c:pt idx="12030">
                  <c:v>200.10910000000001</c:v>
                </c:pt>
                <c:pt idx="12031">
                  <c:v>200.13839999999999</c:v>
                </c:pt>
                <c:pt idx="12032">
                  <c:v>200.16759999999999</c:v>
                </c:pt>
                <c:pt idx="12033">
                  <c:v>200.1968</c:v>
                </c:pt>
                <c:pt idx="12034">
                  <c:v>200.2261</c:v>
                </c:pt>
                <c:pt idx="12035">
                  <c:v>200.25530000000001</c:v>
                </c:pt>
                <c:pt idx="12036">
                  <c:v>200.28460000000001</c:v>
                </c:pt>
                <c:pt idx="12037">
                  <c:v>200.31379999999999</c:v>
                </c:pt>
                <c:pt idx="12038">
                  <c:v>200.34309999999999</c:v>
                </c:pt>
                <c:pt idx="12039">
                  <c:v>200.3723</c:v>
                </c:pt>
                <c:pt idx="12040">
                  <c:v>200.4016</c:v>
                </c:pt>
                <c:pt idx="12041">
                  <c:v>200.4308</c:v>
                </c:pt>
                <c:pt idx="12042">
                  <c:v>200.46010000000001</c:v>
                </c:pt>
                <c:pt idx="12043">
                  <c:v>200.48939999999999</c:v>
                </c:pt>
                <c:pt idx="12044">
                  <c:v>200.51859999999999</c:v>
                </c:pt>
                <c:pt idx="12045">
                  <c:v>200.5479</c:v>
                </c:pt>
                <c:pt idx="12046">
                  <c:v>200.5772</c:v>
                </c:pt>
                <c:pt idx="12047">
                  <c:v>200.60650000000001</c:v>
                </c:pt>
                <c:pt idx="12048">
                  <c:v>200.63570000000001</c:v>
                </c:pt>
                <c:pt idx="12049">
                  <c:v>200.66499999999999</c:v>
                </c:pt>
                <c:pt idx="12050">
                  <c:v>200.6943</c:v>
                </c:pt>
                <c:pt idx="12051">
                  <c:v>200.7236</c:v>
                </c:pt>
                <c:pt idx="12052">
                  <c:v>200.75290000000001</c:v>
                </c:pt>
                <c:pt idx="12053">
                  <c:v>200.78210000000001</c:v>
                </c:pt>
                <c:pt idx="12054">
                  <c:v>200.81139999999999</c:v>
                </c:pt>
                <c:pt idx="12055">
                  <c:v>200.8407</c:v>
                </c:pt>
                <c:pt idx="12056">
                  <c:v>200.87</c:v>
                </c:pt>
                <c:pt idx="12057">
                  <c:v>200.89930000000001</c:v>
                </c:pt>
                <c:pt idx="12058">
                  <c:v>200.92859999999999</c:v>
                </c:pt>
                <c:pt idx="12059">
                  <c:v>200.9579</c:v>
                </c:pt>
                <c:pt idx="12060">
                  <c:v>200.9872</c:v>
                </c:pt>
                <c:pt idx="12061">
                  <c:v>201.01650000000001</c:v>
                </c:pt>
                <c:pt idx="12062">
                  <c:v>201.04580000000001</c:v>
                </c:pt>
                <c:pt idx="12063">
                  <c:v>201.07509999999999</c:v>
                </c:pt>
                <c:pt idx="12064">
                  <c:v>201.1044</c:v>
                </c:pt>
                <c:pt idx="12065">
                  <c:v>201.1337</c:v>
                </c:pt>
                <c:pt idx="12066">
                  <c:v>201.16309999999999</c:v>
                </c:pt>
                <c:pt idx="12067">
                  <c:v>201.19239999999999</c:v>
                </c:pt>
                <c:pt idx="12068">
                  <c:v>201.2217</c:v>
                </c:pt>
                <c:pt idx="12069">
                  <c:v>201.251</c:v>
                </c:pt>
                <c:pt idx="12070">
                  <c:v>201.28030000000001</c:v>
                </c:pt>
                <c:pt idx="12071">
                  <c:v>201.30959999999999</c:v>
                </c:pt>
                <c:pt idx="12072">
                  <c:v>201.339</c:v>
                </c:pt>
                <c:pt idx="12073">
                  <c:v>201.3683</c:v>
                </c:pt>
                <c:pt idx="12074">
                  <c:v>201.39760000000001</c:v>
                </c:pt>
                <c:pt idx="12075">
                  <c:v>201.42699999999999</c:v>
                </c:pt>
                <c:pt idx="12076">
                  <c:v>201.4563</c:v>
                </c:pt>
                <c:pt idx="12077">
                  <c:v>201.48560000000001</c:v>
                </c:pt>
                <c:pt idx="12078">
                  <c:v>201.51499999999999</c:v>
                </c:pt>
                <c:pt idx="12079">
                  <c:v>201.54429999999999</c:v>
                </c:pt>
                <c:pt idx="12080">
                  <c:v>201.5737</c:v>
                </c:pt>
                <c:pt idx="12081">
                  <c:v>201.60300000000001</c:v>
                </c:pt>
                <c:pt idx="12082">
                  <c:v>201.63239999999999</c:v>
                </c:pt>
                <c:pt idx="12083">
                  <c:v>201.6617</c:v>
                </c:pt>
                <c:pt idx="12084">
                  <c:v>201.69110000000001</c:v>
                </c:pt>
                <c:pt idx="12085">
                  <c:v>201.72040000000001</c:v>
                </c:pt>
                <c:pt idx="12086">
                  <c:v>201.74979999999999</c:v>
                </c:pt>
                <c:pt idx="12087">
                  <c:v>201.7791</c:v>
                </c:pt>
                <c:pt idx="12088">
                  <c:v>201.80850000000001</c:v>
                </c:pt>
                <c:pt idx="12089">
                  <c:v>201.83779999999999</c:v>
                </c:pt>
                <c:pt idx="12090">
                  <c:v>201.8672</c:v>
                </c:pt>
                <c:pt idx="12091">
                  <c:v>201.89660000000001</c:v>
                </c:pt>
                <c:pt idx="12092">
                  <c:v>201.92590000000001</c:v>
                </c:pt>
                <c:pt idx="12093">
                  <c:v>201.95529999999999</c:v>
                </c:pt>
                <c:pt idx="12094">
                  <c:v>201.9847</c:v>
                </c:pt>
                <c:pt idx="12095">
                  <c:v>202.01410000000001</c:v>
                </c:pt>
                <c:pt idx="12096">
                  <c:v>202.04339999999999</c:v>
                </c:pt>
                <c:pt idx="12097">
                  <c:v>202.0728</c:v>
                </c:pt>
                <c:pt idx="12098">
                  <c:v>202.10220000000001</c:v>
                </c:pt>
                <c:pt idx="12099">
                  <c:v>202.13159999999999</c:v>
                </c:pt>
                <c:pt idx="12100">
                  <c:v>202.161</c:v>
                </c:pt>
                <c:pt idx="12101">
                  <c:v>202.19040000000001</c:v>
                </c:pt>
                <c:pt idx="12102">
                  <c:v>202.21979999999999</c:v>
                </c:pt>
                <c:pt idx="12103">
                  <c:v>202.2491</c:v>
                </c:pt>
                <c:pt idx="12104">
                  <c:v>202.27850000000001</c:v>
                </c:pt>
                <c:pt idx="12105">
                  <c:v>202.30789999999999</c:v>
                </c:pt>
                <c:pt idx="12106">
                  <c:v>202.3373</c:v>
                </c:pt>
                <c:pt idx="12107">
                  <c:v>202.36670000000001</c:v>
                </c:pt>
                <c:pt idx="12108">
                  <c:v>202.39609999999999</c:v>
                </c:pt>
                <c:pt idx="12109">
                  <c:v>202.4256</c:v>
                </c:pt>
                <c:pt idx="12110">
                  <c:v>202.45500000000001</c:v>
                </c:pt>
                <c:pt idx="12111">
                  <c:v>202.48439999999999</c:v>
                </c:pt>
                <c:pt idx="12112">
                  <c:v>202.5138</c:v>
                </c:pt>
                <c:pt idx="12113">
                  <c:v>202.54320000000001</c:v>
                </c:pt>
                <c:pt idx="12114">
                  <c:v>202.57259999999999</c:v>
                </c:pt>
                <c:pt idx="12115">
                  <c:v>202.602</c:v>
                </c:pt>
                <c:pt idx="12116">
                  <c:v>202.63140000000001</c:v>
                </c:pt>
                <c:pt idx="12117">
                  <c:v>202.6609</c:v>
                </c:pt>
                <c:pt idx="12118">
                  <c:v>202.69030000000001</c:v>
                </c:pt>
                <c:pt idx="12119">
                  <c:v>202.71969999999999</c:v>
                </c:pt>
                <c:pt idx="12120">
                  <c:v>202.7491</c:v>
                </c:pt>
                <c:pt idx="12121">
                  <c:v>202.77860000000001</c:v>
                </c:pt>
                <c:pt idx="12122">
                  <c:v>202.80799999999999</c:v>
                </c:pt>
                <c:pt idx="12123">
                  <c:v>202.8374</c:v>
                </c:pt>
                <c:pt idx="12124">
                  <c:v>202.86689999999999</c:v>
                </c:pt>
                <c:pt idx="12125">
                  <c:v>202.8963</c:v>
                </c:pt>
                <c:pt idx="12126">
                  <c:v>202.92580000000001</c:v>
                </c:pt>
                <c:pt idx="12127">
                  <c:v>202.95519999999999</c:v>
                </c:pt>
                <c:pt idx="12128">
                  <c:v>202.9846</c:v>
                </c:pt>
                <c:pt idx="12129">
                  <c:v>203.01410000000001</c:v>
                </c:pt>
                <c:pt idx="12130">
                  <c:v>203.04349999999999</c:v>
                </c:pt>
                <c:pt idx="12131">
                  <c:v>203.07300000000001</c:v>
                </c:pt>
                <c:pt idx="12132">
                  <c:v>203.10249999999999</c:v>
                </c:pt>
                <c:pt idx="12133">
                  <c:v>203.1319</c:v>
                </c:pt>
                <c:pt idx="12134">
                  <c:v>203.16139999999999</c:v>
                </c:pt>
                <c:pt idx="12135">
                  <c:v>203.1908</c:v>
                </c:pt>
                <c:pt idx="12136">
                  <c:v>203.22030000000001</c:v>
                </c:pt>
                <c:pt idx="12137">
                  <c:v>203.24979999999999</c:v>
                </c:pt>
                <c:pt idx="12138">
                  <c:v>203.2792</c:v>
                </c:pt>
                <c:pt idx="12139">
                  <c:v>203.30869999999999</c:v>
                </c:pt>
                <c:pt idx="12140">
                  <c:v>203.3382</c:v>
                </c:pt>
                <c:pt idx="12141">
                  <c:v>203.36760000000001</c:v>
                </c:pt>
                <c:pt idx="12142">
                  <c:v>203.39709999999999</c:v>
                </c:pt>
                <c:pt idx="12143">
                  <c:v>203.42660000000001</c:v>
                </c:pt>
                <c:pt idx="12144">
                  <c:v>203.45609999999999</c:v>
                </c:pt>
                <c:pt idx="12145">
                  <c:v>203.48560000000001</c:v>
                </c:pt>
                <c:pt idx="12146">
                  <c:v>203.51499999999999</c:v>
                </c:pt>
                <c:pt idx="12147">
                  <c:v>203.5445</c:v>
                </c:pt>
                <c:pt idx="12148">
                  <c:v>203.57400000000001</c:v>
                </c:pt>
                <c:pt idx="12149">
                  <c:v>203.6035</c:v>
                </c:pt>
                <c:pt idx="12150">
                  <c:v>203.63300000000001</c:v>
                </c:pt>
                <c:pt idx="12151">
                  <c:v>203.66249999999999</c:v>
                </c:pt>
                <c:pt idx="12152">
                  <c:v>203.69200000000001</c:v>
                </c:pt>
                <c:pt idx="12153">
                  <c:v>203.72149999999999</c:v>
                </c:pt>
                <c:pt idx="12154">
                  <c:v>203.751</c:v>
                </c:pt>
                <c:pt idx="12155">
                  <c:v>203.78049999999999</c:v>
                </c:pt>
                <c:pt idx="12156">
                  <c:v>203.81</c:v>
                </c:pt>
                <c:pt idx="12157">
                  <c:v>203.83949999999999</c:v>
                </c:pt>
                <c:pt idx="12158">
                  <c:v>203.869</c:v>
                </c:pt>
                <c:pt idx="12159">
                  <c:v>203.89850000000001</c:v>
                </c:pt>
                <c:pt idx="12160">
                  <c:v>203.9281</c:v>
                </c:pt>
                <c:pt idx="12161">
                  <c:v>203.95760000000001</c:v>
                </c:pt>
                <c:pt idx="12162">
                  <c:v>203.9871</c:v>
                </c:pt>
                <c:pt idx="12163">
                  <c:v>204.01660000000001</c:v>
                </c:pt>
                <c:pt idx="12164">
                  <c:v>204.0461</c:v>
                </c:pt>
                <c:pt idx="12165">
                  <c:v>204.07570000000001</c:v>
                </c:pt>
                <c:pt idx="12166">
                  <c:v>204.1052</c:v>
                </c:pt>
                <c:pt idx="12167">
                  <c:v>204.13470000000001</c:v>
                </c:pt>
                <c:pt idx="12168">
                  <c:v>204.16419999999999</c:v>
                </c:pt>
                <c:pt idx="12169">
                  <c:v>204.19380000000001</c:v>
                </c:pt>
                <c:pt idx="12170">
                  <c:v>204.22329999999999</c:v>
                </c:pt>
                <c:pt idx="12171">
                  <c:v>204.25290000000001</c:v>
                </c:pt>
                <c:pt idx="12172">
                  <c:v>204.2824</c:v>
                </c:pt>
                <c:pt idx="12173">
                  <c:v>204.31190000000001</c:v>
                </c:pt>
                <c:pt idx="12174">
                  <c:v>204.3415</c:v>
                </c:pt>
                <c:pt idx="12175">
                  <c:v>204.37100000000001</c:v>
                </c:pt>
                <c:pt idx="12176">
                  <c:v>204.4006</c:v>
                </c:pt>
                <c:pt idx="12177">
                  <c:v>204.43010000000001</c:v>
                </c:pt>
                <c:pt idx="12178">
                  <c:v>204.4597</c:v>
                </c:pt>
                <c:pt idx="12179">
                  <c:v>204.48920000000001</c:v>
                </c:pt>
                <c:pt idx="12180">
                  <c:v>204.5188</c:v>
                </c:pt>
                <c:pt idx="12181">
                  <c:v>204.54830000000001</c:v>
                </c:pt>
                <c:pt idx="12182">
                  <c:v>204.5779</c:v>
                </c:pt>
                <c:pt idx="12183">
                  <c:v>204.60749999999999</c:v>
                </c:pt>
                <c:pt idx="12184">
                  <c:v>204.637</c:v>
                </c:pt>
                <c:pt idx="12185">
                  <c:v>204.66659999999999</c:v>
                </c:pt>
                <c:pt idx="12186">
                  <c:v>204.6962</c:v>
                </c:pt>
                <c:pt idx="12187">
                  <c:v>204.72569999999999</c:v>
                </c:pt>
                <c:pt idx="12188">
                  <c:v>204.75530000000001</c:v>
                </c:pt>
                <c:pt idx="12189">
                  <c:v>204.78489999999999</c:v>
                </c:pt>
                <c:pt idx="12190">
                  <c:v>204.81450000000001</c:v>
                </c:pt>
                <c:pt idx="12191">
                  <c:v>204.8441</c:v>
                </c:pt>
                <c:pt idx="12192">
                  <c:v>204.87360000000001</c:v>
                </c:pt>
                <c:pt idx="12193">
                  <c:v>204.9032</c:v>
                </c:pt>
                <c:pt idx="12194">
                  <c:v>204.93279999999999</c:v>
                </c:pt>
                <c:pt idx="12195">
                  <c:v>204.9624</c:v>
                </c:pt>
                <c:pt idx="12196">
                  <c:v>204.99199999999999</c:v>
                </c:pt>
                <c:pt idx="12197">
                  <c:v>205.02160000000001</c:v>
                </c:pt>
                <c:pt idx="12198">
                  <c:v>205.05119999999999</c:v>
                </c:pt>
                <c:pt idx="12199">
                  <c:v>205.08080000000001</c:v>
                </c:pt>
                <c:pt idx="12200">
                  <c:v>205.1104</c:v>
                </c:pt>
                <c:pt idx="12201">
                  <c:v>205.14</c:v>
                </c:pt>
                <c:pt idx="12202">
                  <c:v>205.1696</c:v>
                </c:pt>
                <c:pt idx="12203">
                  <c:v>205.19919999999999</c:v>
                </c:pt>
                <c:pt idx="12204">
                  <c:v>205.22880000000001</c:v>
                </c:pt>
                <c:pt idx="12205">
                  <c:v>205.25839999999999</c:v>
                </c:pt>
                <c:pt idx="12206">
                  <c:v>205.28800000000001</c:v>
                </c:pt>
                <c:pt idx="12207">
                  <c:v>205.3176</c:v>
                </c:pt>
                <c:pt idx="12208">
                  <c:v>205.34719999999999</c:v>
                </c:pt>
                <c:pt idx="12209">
                  <c:v>205.37690000000001</c:v>
                </c:pt>
                <c:pt idx="12210">
                  <c:v>205.40649999999999</c:v>
                </c:pt>
                <c:pt idx="12211">
                  <c:v>205.43610000000001</c:v>
                </c:pt>
                <c:pt idx="12212">
                  <c:v>205.4657</c:v>
                </c:pt>
                <c:pt idx="12213">
                  <c:v>205.49539999999999</c:v>
                </c:pt>
                <c:pt idx="12214">
                  <c:v>205.52500000000001</c:v>
                </c:pt>
                <c:pt idx="12215">
                  <c:v>205.55459999999999</c:v>
                </c:pt>
                <c:pt idx="12216">
                  <c:v>205.58430000000001</c:v>
                </c:pt>
                <c:pt idx="12217">
                  <c:v>205.6139</c:v>
                </c:pt>
                <c:pt idx="12218">
                  <c:v>205.64349999999999</c:v>
                </c:pt>
                <c:pt idx="12219">
                  <c:v>205.67320000000001</c:v>
                </c:pt>
                <c:pt idx="12220">
                  <c:v>205.7028</c:v>
                </c:pt>
                <c:pt idx="12221">
                  <c:v>205.73249999999999</c:v>
                </c:pt>
                <c:pt idx="12222">
                  <c:v>205.7621</c:v>
                </c:pt>
                <c:pt idx="12223">
                  <c:v>205.79179999999999</c:v>
                </c:pt>
                <c:pt idx="12224">
                  <c:v>205.82140000000001</c:v>
                </c:pt>
                <c:pt idx="12225">
                  <c:v>205.8511</c:v>
                </c:pt>
                <c:pt idx="12226">
                  <c:v>205.88069999999999</c:v>
                </c:pt>
                <c:pt idx="12227">
                  <c:v>205.91040000000001</c:v>
                </c:pt>
                <c:pt idx="12228">
                  <c:v>205.94</c:v>
                </c:pt>
                <c:pt idx="12229">
                  <c:v>205.96969999999999</c:v>
                </c:pt>
                <c:pt idx="12230">
                  <c:v>205.99940000000001</c:v>
                </c:pt>
                <c:pt idx="12231">
                  <c:v>206.029</c:v>
                </c:pt>
                <c:pt idx="12232">
                  <c:v>206.05869999999999</c:v>
                </c:pt>
                <c:pt idx="12233">
                  <c:v>206.08840000000001</c:v>
                </c:pt>
                <c:pt idx="12234">
                  <c:v>206.11799999999999</c:v>
                </c:pt>
                <c:pt idx="12235">
                  <c:v>206.14769999999999</c:v>
                </c:pt>
                <c:pt idx="12236">
                  <c:v>206.17740000000001</c:v>
                </c:pt>
                <c:pt idx="12237">
                  <c:v>206.2071</c:v>
                </c:pt>
                <c:pt idx="12238">
                  <c:v>206.23670000000001</c:v>
                </c:pt>
                <c:pt idx="12239">
                  <c:v>206.2664</c:v>
                </c:pt>
                <c:pt idx="12240">
                  <c:v>206.2961</c:v>
                </c:pt>
                <c:pt idx="12241">
                  <c:v>206.32579999999999</c:v>
                </c:pt>
                <c:pt idx="12242">
                  <c:v>206.35550000000001</c:v>
                </c:pt>
                <c:pt idx="12243">
                  <c:v>206.3852</c:v>
                </c:pt>
                <c:pt idx="12244">
                  <c:v>206.41489999999999</c:v>
                </c:pt>
                <c:pt idx="12245">
                  <c:v>206.44460000000001</c:v>
                </c:pt>
                <c:pt idx="12246">
                  <c:v>206.4743</c:v>
                </c:pt>
                <c:pt idx="12247">
                  <c:v>206.50399999999999</c:v>
                </c:pt>
                <c:pt idx="12248">
                  <c:v>206.53370000000001</c:v>
                </c:pt>
                <c:pt idx="12249">
                  <c:v>206.5634</c:v>
                </c:pt>
                <c:pt idx="12250">
                  <c:v>206.59309999999999</c:v>
                </c:pt>
                <c:pt idx="12251">
                  <c:v>206.62280000000001</c:v>
                </c:pt>
                <c:pt idx="12252">
                  <c:v>206.6525</c:v>
                </c:pt>
                <c:pt idx="12253">
                  <c:v>206.68219999999999</c:v>
                </c:pt>
                <c:pt idx="12254">
                  <c:v>206.71190000000001</c:v>
                </c:pt>
                <c:pt idx="12255">
                  <c:v>206.74170000000001</c:v>
                </c:pt>
                <c:pt idx="12256">
                  <c:v>206.7714</c:v>
                </c:pt>
                <c:pt idx="12257">
                  <c:v>206.80109999999999</c:v>
                </c:pt>
                <c:pt idx="12258">
                  <c:v>206.83080000000001</c:v>
                </c:pt>
                <c:pt idx="12259">
                  <c:v>206.8605</c:v>
                </c:pt>
                <c:pt idx="12260">
                  <c:v>206.8903</c:v>
                </c:pt>
                <c:pt idx="12261">
                  <c:v>206.92</c:v>
                </c:pt>
                <c:pt idx="12262">
                  <c:v>206.94970000000001</c:v>
                </c:pt>
                <c:pt idx="12263">
                  <c:v>206.9795</c:v>
                </c:pt>
                <c:pt idx="12264">
                  <c:v>207.00919999999999</c:v>
                </c:pt>
                <c:pt idx="12265">
                  <c:v>207.03890000000001</c:v>
                </c:pt>
                <c:pt idx="12266">
                  <c:v>207.06870000000001</c:v>
                </c:pt>
                <c:pt idx="12267">
                  <c:v>207.0984</c:v>
                </c:pt>
                <c:pt idx="12268">
                  <c:v>207.12819999999999</c:v>
                </c:pt>
                <c:pt idx="12269">
                  <c:v>207.15790000000001</c:v>
                </c:pt>
                <c:pt idx="12270">
                  <c:v>207.18770000000001</c:v>
                </c:pt>
                <c:pt idx="12271">
                  <c:v>207.2174</c:v>
                </c:pt>
                <c:pt idx="12272">
                  <c:v>207.24719999999999</c:v>
                </c:pt>
                <c:pt idx="12273">
                  <c:v>207.27690000000001</c:v>
                </c:pt>
                <c:pt idx="12274">
                  <c:v>207.30670000000001</c:v>
                </c:pt>
                <c:pt idx="12275">
                  <c:v>207.3364</c:v>
                </c:pt>
                <c:pt idx="12276">
                  <c:v>207.36619999999999</c:v>
                </c:pt>
                <c:pt idx="12277">
                  <c:v>207.39599999999999</c:v>
                </c:pt>
                <c:pt idx="12278">
                  <c:v>207.42570000000001</c:v>
                </c:pt>
                <c:pt idx="12279">
                  <c:v>207.4555</c:v>
                </c:pt>
                <c:pt idx="12280">
                  <c:v>207.4853</c:v>
                </c:pt>
                <c:pt idx="12281">
                  <c:v>207.51499999999999</c:v>
                </c:pt>
                <c:pt idx="12282">
                  <c:v>207.54480000000001</c:v>
                </c:pt>
                <c:pt idx="12283">
                  <c:v>207.5746</c:v>
                </c:pt>
                <c:pt idx="12284">
                  <c:v>207.6044</c:v>
                </c:pt>
                <c:pt idx="12285">
                  <c:v>207.63419999999999</c:v>
                </c:pt>
                <c:pt idx="12286">
                  <c:v>207.66390000000001</c:v>
                </c:pt>
                <c:pt idx="12287">
                  <c:v>207.69370000000001</c:v>
                </c:pt>
                <c:pt idx="12288">
                  <c:v>207.7235</c:v>
                </c:pt>
                <c:pt idx="12289">
                  <c:v>207.7533</c:v>
                </c:pt>
                <c:pt idx="12290">
                  <c:v>207.78309999999999</c:v>
                </c:pt>
                <c:pt idx="12291">
                  <c:v>207.81290000000001</c:v>
                </c:pt>
                <c:pt idx="12292">
                  <c:v>207.84270000000001</c:v>
                </c:pt>
                <c:pt idx="12293">
                  <c:v>207.8725</c:v>
                </c:pt>
                <c:pt idx="12294">
                  <c:v>207.9023</c:v>
                </c:pt>
                <c:pt idx="12295">
                  <c:v>207.93209999999999</c:v>
                </c:pt>
                <c:pt idx="12296">
                  <c:v>207.96190000000001</c:v>
                </c:pt>
                <c:pt idx="12297">
                  <c:v>207.99170000000001</c:v>
                </c:pt>
                <c:pt idx="12298">
                  <c:v>208.0215</c:v>
                </c:pt>
                <c:pt idx="12299">
                  <c:v>208.0513</c:v>
                </c:pt>
                <c:pt idx="12300">
                  <c:v>208.08109999999999</c:v>
                </c:pt>
                <c:pt idx="12301">
                  <c:v>208.11089999999999</c:v>
                </c:pt>
                <c:pt idx="12302">
                  <c:v>208.14080000000001</c:v>
                </c:pt>
                <c:pt idx="12303">
                  <c:v>208.17060000000001</c:v>
                </c:pt>
                <c:pt idx="12304">
                  <c:v>208.2004</c:v>
                </c:pt>
                <c:pt idx="12305">
                  <c:v>208.2302</c:v>
                </c:pt>
                <c:pt idx="12306">
                  <c:v>208.26009999999999</c:v>
                </c:pt>
                <c:pt idx="12307">
                  <c:v>208.28989999999999</c:v>
                </c:pt>
                <c:pt idx="12308">
                  <c:v>208.31970000000001</c:v>
                </c:pt>
                <c:pt idx="12309">
                  <c:v>208.34950000000001</c:v>
                </c:pt>
                <c:pt idx="12310">
                  <c:v>208.3794</c:v>
                </c:pt>
                <c:pt idx="12311">
                  <c:v>208.4092</c:v>
                </c:pt>
                <c:pt idx="12312">
                  <c:v>208.4391</c:v>
                </c:pt>
                <c:pt idx="12313">
                  <c:v>208.46889999999999</c:v>
                </c:pt>
                <c:pt idx="12314">
                  <c:v>208.49870000000001</c:v>
                </c:pt>
                <c:pt idx="12315">
                  <c:v>208.52860000000001</c:v>
                </c:pt>
                <c:pt idx="12316">
                  <c:v>208.55840000000001</c:v>
                </c:pt>
                <c:pt idx="12317">
                  <c:v>208.5883</c:v>
                </c:pt>
                <c:pt idx="12318">
                  <c:v>208.6181</c:v>
                </c:pt>
                <c:pt idx="12319">
                  <c:v>208.648</c:v>
                </c:pt>
                <c:pt idx="12320">
                  <c:v>208.67779999999999</c:v>
                </c:pt>
                <c:pt idx="12321">
                  <c:v>208.70769999999999</c:v>
                </c:pt>
                <c:pt idx="12322">
                  <c:v>208.73759999999999</c:v>
                </c:pt>
                <c:pt idx="12323">
                  <c:v>208.76740000000001</c:v>
                </c:pt>
                <c:pt idx="12324">
                  <c:v>208.79730000000001</c:v>
                </c:pt>
                <c:pt idx="12325">
                  <c:v>208.8271</c:v>
                </c:pt>
                <c:pt idx="12326">
                  <c:v>208.857</c:v>
                </c:pt>
                <c:pt idx="12327">
                  <c:v>208.8869</c:v>
                </c:pt>
                <c:pt idx="12328">
                  <c:v>208.91679999999999</c:v>
                </c:pt>
                <c:pt idx="12329">
                  <c:v>208.94659999999999</c:v>
                </c:pt>
                <c:pt idx="12330">
                  <c:v>208.97649999999999</c:v>
                </c:pt>
                <c:pt idx="12331">
                  <c:v>209.00640000000001</c:v>
                </c:pt>
                <c:pt idx="12332">
                  <c:v>209.03630000000001</c:v>
                </c:pt>
                <c:pt idx="12333">
                  <c:v>209.06620000000001</c:v>
                </c:pt>
                <c:pt idx="12334">
                  <c:v>209.09610000000001</c:v>
                </c:pt>
                <c:pt idx="12335">
                  <c:v>209.1259</c:v>
                </c:pt>
                <c:pt idx="12336">
                  <c:v>209.1558</c:v>
                </c:pt>
                <c:pt idx="12337">
                  <c:v>209.1857</c:v>
                </c:pt>
                <c:pt idx="12338">
                  <c:v>209.21559999999999</c:v>
                </c:pt>
                <c:pt idx="12339">
                  <c:v>209.24549999999999</c:v>
                </c:pt>
                <c:pt idx="12340">
                  <c:v>209.27539999999999</c:v>
                </c:pt>
                <c:pt idx="12341">
                  <c:v>209.30529999999999</c:v>
                </c:pt>
                <c:pt idx="12342">
                  <c:v>209.33519999999999</c:v>
                </c:pt>
                <c:pt idx="12343">
                  <c:v>209.36510000000001</c:v>
                </c:pt>
                <c:pt idx="12344">
                  <c:v>209.39500000000001</c:v>
                </c:pt>
                <c:pt idx="12345">
                  <c:v>209.42490000000001</c:v>
                </c:pt>
                <c:pt idx="12346">
                  <c:v>209.45480000000001</c:v>
                </c:pt>
                <c:pt idx="12347">
                  <c:v>209.48480000000001</c:v>
                </c:pt>
                <c:pt idx="12348">
                  <c:v>209.5147</c:v>
                </c:pt>
                <c:pt idx="12349">
                  <c:v>209.5446</c:v>
                </c:pt>
                <c:pt idx="12350">
                  <c:v>209.5745</c:v>
                </c:pt>
                <c:pt idx="12351">
                  <c:v>209.6044</c:v>
                </c:pt>
                <c:pt idx="12352">
                  <c:v>209.6344</c:v>
                </c:pt>
                <c:pt idx="12353">
                  <c:v>209.6643</c:v>
                </c:pt>
                <c:pt idx="12354">
                  <c:v>209.6942</c:v>
                </c:pt>
                <c:pt idx="12355">
                  <c:v>209.7242</c:v>
                </c:pt>
                <c:pt idx="12356">
                  <c:v>209.75409999999999</c:v>
                </c:pt>
                <c:pt idx="12357">
                  <c:v>209.78399999999999</c:v>
                </c:pt>
                <c:pt idx="12358">
                  <c:v>209.81389999999999</c:v>
                </c:pt>
                <c:pt idx="12359">
                  <c:v>209.84389999999999</c:v>
                </c:pt>
                <c:pt idx="12360">
                  <c:v>209.87379999999999</c:v>
                </c:pt>
                <c:pt idx="12361">
                  <c:v>209.90379999999999</c:v>
                </c:pt>
                <c:pt idx="12362">
                  <c:v>209.93369999999999</c:v>
                </c:pt>
                <c:pt idx="12363">
                  <c:v>209.96369999999999</c:v>
                </c:pt>
                <c:pt idx="12364">
                  <c:v>209.99359999999999</c:v>
                </c:pt>
                <c:pt idx="12365">
                  <c:v>210.02359999999999</c:v>
                </c:pt>
                <c:pt idx="12366">
                  <c:v>210.05350000000001</c:v>
                </c:pt>
                <c:pt idx="12367">
                  <c:v>210.08349999999999</c:v>
                </c:pt>
                <c:pt idx="12368">
                  <c:v>210.11340000000001</c:v>
                </c:pt>
                <c:pt idx="12369">
                  <c:v>210.14340000000001</c:v>
                </c:pt>
                <c:pt idx="12370">
                  <c:v>210.17339999999999</c:v>
                </c:pt>
                <c:pt idx="12371">
                  <c:v>210.20330000000001</c:v>
                </c:pt>
                <c:pt idx="12372">
                  <c:v>210.23330000000001</c:v>
                </c:pt>
                <c:pt idx="12373">
                  <c:v>210.26329999999999</c:v>
                </c:pt>
                <c:pt idx="12374">
                  <c:v>210.29320000000001</c:v>
                </c:pt>
                <c:pt idx="12375">
                  <c:v>210.32320000000001</c:v>
                </c:pt>
                <c:pt idx="12376">
                  <c:v>210.35319999999999</c:v>
                </c:pt>
                <c:pt idx="12377">
                  <c:v>210.38319999999999</c:v>
                </c:pt>
                <c:pt idx="12378">
                  <c:v>210.41309999999999</c:v>
                </c:pt>
                <c:pt idx="12379">
                  <c:v>210.44309999999999</c:v>
                </c:pt>
                <c:pt idx="12380">
                  <c:v>210.47309999999999</c:v>
                </c:pt>
                <c:pt idx="12381">
                  <c:v>210.50309999999999</c:v>
                </c:pt>
                <c:pt idx="12382">
                  <c:v>210.53309999999999</c:v>
                </c:pt>
                <c:pt idx="12383">
                  <c:v>210.56309999999999</c:v>
                </c:pt>
                <c:pt idx="12384">
                  <c:v>210.59309999999999</c:v>
                </c:pt>
                <c:pt idx="12385">
                  <c:v>210.62309999999999</c:v>
                </c:pt>
                <c:pt idx="12386">
                  <c:v>210.65309999999999</c:v>
                </c:pt>
                <c:pt idx="12387">
                  <c:v>210.6831</c:v>
                </c:pt>
                <c:pt idx="12388">
                  <c:v>210.7131</c:v>
                </c:pt>
                <c:pt idx="12389">
                  <c:v>210.7431</c:v>
                </c:pt>
                <c:pt idx="12390">
                  <c:v>210.7731</c:v>
                </c:pt>
                <c:pt idx="12391">
                  <c:v>210.8031</c:v>
                </c:pt>
                <c:pt idx="12392">
                  <c:v>210.8331</c:v>
                </c:pt>
                <c:pt idx="12393">
                  <c:v>210.8631</c:v>
                </c:pt>
                <c:pt idx="12394">
                  <c:v>210.8931</c:v>
                </c:pt>
                <c:pt idx="12395">
                  <c:v>210.92310000000001</c:v>
                </c:pt>
                <c:pt idx="12396">
                  <c:v>210.95320000000001</c:v>
                </c:pt>
                <c:pt idx="12397">
                  <c:v>210.98320000000001</c:v>
                </c:pt>
                <c:pt idx="12398">
                  <c:v>211.01320000000001</c:v>
                </c:pt>
                <c:pt idx="12399">
                  <c:v>211.04320000000001</c:v>
                </c:pt>
                <c:pt idx="12400">
                  <c:v>211.07320000000001</c:v>
                </c:pt>
                <c:pt idx="12401">
                  <c:v>211.10329999999999</c:v>
                </c:pt>
                <c:pt idx="12402">
                  <c:v>211.13329999999999</c:v>
                </c:pt>
                <c:pt idx="12403">
                  <c:v>211.16329999999999</c:v>
                </c:pt>
                <c:pt idx="12404">
                  <c:v>211.1934</c:v>
                </c:pt>
                <c:pt idx="12405">
                  <c:v>211.2234</c:v>
                </c:pt>
                <c:pt idx="12406">
                  <c:v>211.2534</c:v>
                </c:pt>
                <c:pt idx="12407">
                  <c:v>211.2835</c:v>
                </c:pt>
                <c:pt idx="12408">
                  <c:v>211.3135</c:v>
                </c:pt>
                <c:pt idx="12409">
                  <c:v>211.34360000000001</c:v>
                </c:pt>
                <c:pt idx="12410">
                  <c:v>211.37360000000001</c:v>
                </c:pt>
                <c:pt idx="12411">
                  <c:v>211.40369999999999</c:v>
                </c:pt>
                <c:pt idx="12412">
                  <c:v>211.43369999999999</c:v>
                </c:pt>
                <c:pt idx="12413">
                  <c:v>211.46379999999999</c:v>
                </c:pt>
                <c:pt idx="12414">
                  <c:v>211.4939</c:v>
                </c:pt>
                <c:pt idx="12415">
                  <c:v>211.5239</c:v>
                </c:pt>
                <c:pt idx="12416">
                  <c:v>211.554</c:v>
                </c:pt>
                <c:pt idx="12417">
                  <c:v>211.584</c:v>
                </c:pt>
                <c:pt idx="12418">
                  <c:v>211.61410000000001</c:v>
                </c:pt>
                <c:pt idx="12419">
                  <c:v>211.64420000000001</c:v>
                </c:pt>
                <c:pt idx="12420">
                  <c:v>211.67420000000001</c:v>
                </c:pt>
                <c:pt idx="12421">
                  <c:v>211.70429999999999</c:v>
                </c:pt>
                <c:pt idx="12422">
                  <c:v>211.73439999999999</c:v>
                </c:pt>
                <c:pt idx="12423">
                  <c:v>211.7645</c:v>
                </c:pt>
                <c:pt idx="12424">
                  <c:v>211.7945</c:v>
                </c:pt>
                <c:pt idx="12425">
                  <c:v>211.8246</c:v>
                </c:pt>
                <c:pt idx="12426">
                  <c:v>211.85470000000001</c:v>
                </c:pt>
                <c:pt idx="12427">
                  <c:v>211.88480000000001</c:v>
                </c:pt>
                <c:pt idx="12428">
                  <c:v>211.91489999999999</c:v>
                </c:pt>
                <c:pt idx="12429">
                  <c:v>211.94489999999999</c:v>
                </c:pt>
                <c:pt idx="12430">
                  <c:v>211.97499999999999</c:v>
                </c:pt>
                <c:pt idx="12431">
                  <c:v>212.0051</c:v>
                </c:pt>
                <c:pt idx="12432">
                  <c:v>212.0352</c:v>
                </c:pt>
                <c:pt idx="12433">
                  <c:v>212.06530000000001</c:v>
                </c:pt>
                <c:pt idx="12434">
                  <c:v>212.09540000000001</c:v>
                </c:pt>
                <c:pt idx="12435">
                  <c:v>212.12549999999999</c:v>
                </c:pt>
                <c:pt idx="12436">
                  <c:v>212.15559999999999</c:v>
                </c:pt>
                <c:pt idx="12437">
                  <c:v>212.1857</c:v>
                </c:pt>
                <c:pt idx="12438">
                  <c:v>212.2159</c:v>
                </c:pt>
                <c:pt idx="12439">
                  <c:v>212.24600000000001</c:v>
                </c:pt>
                <c:pt idx="12440">
                  <c:v>212.27610000000001</c:v>
                </c:pt>
                <c:pt idx="12441">
                  <c:v>212.30619999999999</c:v>
                </c:pt>
                <c:pt idx="12442">
                  <c:v>212.33629999999999</c:v>
                </c:pt>
                <c:pt idx="12443">
                  <c:v>212.3664</c:v>
                </c:pt>
                <c:pt idx="12444">
                  <c:v>212.3965</c:v>
                </c:pt>
                <c:pt idx="12445">
                  <c:v>212.42670000000001</c:v>
                </c:pt>
                <c:pt idx="12446">
                  <c:v>212.45679999999999</c:v>
                </c:pt>
                <c:pt idx="12447">
                  <c:v>212.48689999999999</c:v>
                </c:pt>
                <c:pt idx="12448">
                  <c:v>212.517</c:v>
                </c:pt>
                <c:pt idx="12449">
                  <c:v>212.5472</c:v>
                </c:pt>
                <c:pt idx="12450">
                  <c:v>212.57730000000001</c:v>
                </c:pt>
                <c:pt idx="12451">
                  <c:v>212.60749999999999</c:v>
                </c:pt>
                <c:pt idx="12452">
                  <c:v>212.63759999999999</c:v>
                </c:pt>
                <c:pt idx="12453">
                  <c:v>212.6677</c:v>
                </c:pt>
                <c:pt idx="12454">
                  <c:v>212.6979</c:v>
                </c:pt>
                <c:pt idx="12455">
                  <c:v>212.72800000000001</c:v>
                </c:pt>
                <c:pt idx="12456">
                  <c:v>212.75819999999999</c:v>
                </c:pt>
                <c:pt idx="12457">
                  <c:v>212.78829999999999</c:v>
                </c:pt>
                <c:pt idx="12458">
                  <c:v>212.8185</c:v>
                </c:pt>
                <c:pt idx="12459">
                  <c:v>212.8486</c:v>
                </c:pt>
                <c:pt idx="12460">
                  <c:v>212.87880000000001</c:v>
                </c:pt>
                <c:pt idx="12461">
                  <c:v>212.90889999999999</c:v>
                </c:pt>
                <c:pt idx="12462">
                  <c:v>212.9391</c:v>
                </c:pt>
                <c:pt idx="12463">
                  <c:v>212.9692</c:v>
                </c:pt>
                <c:pt idx="12464">
                  <c:v>212.99940000000001</c:v>
                </c:pt>
                <c:pt idx="12465">
                  <c:v>213.02959999999999</c:v>
                </c:pt>
                <c:pt idx="12466">
                  <c:v>213.05969999999999</c:v>
                </c:pt>
                <c:pt idx="12467">
                  <c:v>213.0899</c:v>
                </c:pt>
                <c:pt idx="12468">
                  <c:v>213.12010000000001</c:v>
                </c:pt>
                <c:pt idx="12469">
                  <c:v>213.15029999999999</c:v>
                </c:pt>
                <c:pt idx="12470">
                  <c:v>213.18039999999999</c:v>
                </c:pt>
                <c:pt idx="12471">
                  <c:v>213.2106</c:v>
                </c:pt>
                <c:pt idx="12472">
                  <c:v>213.24080000000001</c:v>
                </c:pt>
                <c:pt idx="12473">
                  <c:v>213.27099999999999</c:v>
                </c:pt>
                <c:pt idx="12474">
                  <c:v>213.30119999999999</c:v>
                </c:pt>
                <c:pt idx="12475">
                  <c:v>213.3313</c:v>
                </c:pt>
                <c:pt idx="12476">
                  <c:v>213.36150000000001</c:v>
                </c:pt>
                <c:pt idx="12477">
                  <c:v>213.39169999999999</c:v>
                </c:pt>
                <c:pt idx="12478">
                  <c:v>213.42189999999999</c:v>
                </c:pt>
                <c:pt idx="12479">
                  <c:v>213.4521</c:v>
                </c:pt>
                <c:pt idx="12480">
                  <c:v>213.48230000000001</c:v>
                </c:pt>
                <c:pt idx="12481">
                  <c:v>213.51249999999999</c:v>
                </c:pt>
                <c:pt idx="12482">
                  <c:v>213.5427</c:v>
                </c:pt>
                <c:pt idx="12483">
                  <c:v>213.5729</c:v>
                </c:pt>
                <c:pt idx="12484">
                  <c:v>213.60310000000001</c:v>
                </c:pt>
                <c:pt idx="12485">
                  <c:v>213.63329999999999</c:v>
                </c:pt>
                <c:pt idx="12486">
                  <c:v>213.6635</c:v>
                </c:pt>
                <c:pt idx="12487">
                  <c:v>213.69380000000001</c:v>
                </c:pt>
                <c:pt idx="12488">
                  <c:v>213.72399999999999</c:v>
                </c:pt>
                <c:pt idx="12489">
                  <c:v>213.7542</c:v>
                </c:pt>
                <c:pt idx="12490">
                  <c:v>213.78440000000001</c:v>
                </c:pt>
                <c:pt idx="12491">
                  <c:v>213.81460000000001</c:v>
                </c:pt>
                <c:pt idx="12492">
                  <c:v>213.84479999999999</c:v>
                </c:pt>
                <c:pt idx="12493">
                  <c:v>213.8751</c:v>
                </c:pt>
                <c:pt idx="12494">
                  <c:v>213.90530000000001</c:v>
                </c:pt>
                <c:pt idx="12495">
                  <c:v>213.93549999999999</c:v>
                </c:pt>
                <c:pt idx="12496">
                  <c:v>213.9658</c:v>
                </c:pt>
                <c:pt idx="12497">
                  <c:v>213.99600000000001</c:v>
                </c:pt>
                <c:pt idx="12498">
                  <c:v>214.02619999999999</c:v>
                </c:pt>
                <c:pt idx="12499">
                  <c:v>214.0565</c:v>
                </c:pt>
                <c:pt idx="12500">
                  <c:v>214.08670000000001</c:v>
                </c:pt>
                <c:pt idx="12501">
                  <c:v>214.11699999999999</c:v>
                </c:pt>
                <c:pt idx="12502">
                  <c:v>214.1472</c:v>
                </c:pt>
                <c:pt idx="12503">
                  <c:v>214.17750000000001</c:v>
                </c:pt>
                <c:pt idx="12504">
                  <c:v>214.20769999999999</c:v>
                </c:pt>
                <c:pt idx="12505">
                  <c:v>214.2379</c:v>
                </c:pt>
                <c:pt idx="12506">
                  <c:v>214.26820000000001</c:v>
                </c:pt>
                <c:pt idx="12507">
                  <c:v>214.29849999999999</c:v>
                </c:pt>
                <c:pt idx="12508">
                  <c:v>214.3287</c:v>
                </c:pt>
                <c:pt idx="12509">
                  <c:v>214.35900000000001</c:v>
                </c:pt>
                <c:pt idx="12510">
                  <c:v>214.38919999999999</c:v>
                </c:pt>
                <c:pt idx="12511">
                  <c:v>214.4195</c:v>
                </c:pt>
                <c:pt idx="12512">
                  <c:v>214.44980000000001</c:v>
                </c:pt>
                <c:pt idx="12513">
                  <c:v>214.48</c:v>
                </c:pt>
                <c:pt idx="12514">
                  <c:v>214.5103</c:v>
                </c:pt>
                <c:pt idx="12515">
                  <c:v>214.54060000000001</c:v>
                </c:pt>
                <c:pt idx="12516">
                  <c:v>214.57089999999999</c:v>
                </c:pt>
                <c:pt idx="12517">
                  <c:v>214.6011</c:v>
                </c:pt>
                <c:pt idx="12518">
                  <c:v>214.63140000000001</c:v>
                </c:pt>
                <c:pt idx="12519">
                  <c:v>214.6617</c:v>
                </c:pt>
                <c:pt idx="12520">
                  <c:v>214.69200000000001</c:v>
                </c:pt>
                <c:pt idx="12521">
                  <c:v>214.72229999999999</c:v>
                </c:pt>
                <c:pt idx="12522">
                  <c:v>214.7525</c:v>
                </c:pt>
                <c:pt idx="12523">
                  <c:v>214.78280000000001</c:v>
                </c:pt>
                <c:pt idx="12524">
                  <c:v>214.81309999999999</c:v>
                </c:pt>
                <c:pt idx="12525">
                  <c:v>214.8434</c:v>
                </c:pt>
                <c:pt idx="12526">
                  <c:v>214.87370000000001</c:v>
                </c:pt>
                <c:pt idx="12527">
                  <c:v>214.904</c:v>
                </c:pt>
                <c:pt idx="12528">
                  <c:v>214.93430000000001</c:v>
                </c:pt>
                <c:pt idx="12529">
                  <c:v>214.96459999999999</c:v>
                </c:pt>
                <c:pt idx="12530">
                  <c:v>214.9949</c:v>
                </c:pt>
                <c:pt idx="12531">
                  <c:v>215.02520000000001</c:v>
                </c:pt>
                <c:pt idx="12532">
                  <c:v>215.05549999999999</c:v>
                </c:pt>
                <c:pt idx="12533">
                  <c:v>215.08580000000001</c:v>
                </c:pt>
                <c:pt idx="12534">
                  <c:v>215.11619999999999</c:v>
                </c:pt>
                <c:pt idx="12535">
                  <c:v>215.1465</c:v>
                </c:pt>
                <c:pt idx="12536">
                  <c:v>215.17679999999999</c:v>
                </c:pt>
                <c:pt idx="12537">
                  <c:v>215.2071</c:v>
                </c:pt>
                <c:pt idx="12538">
                  <c:v>215.23740000000001</c:v>
                </c:pt>
                <c:pt idx="12539">
                  <c:v>215.26779999999999</c:v>
                </c:pt>
                <c:pt idx="12540">
                  <c:v>215.29810000000001</c:v>
                </c:pt>
                <c:pt idx="12541">
                  <c:v>215.32839999999999</c:v>
                </c:pt>
                <c:pt idx="12542">
                  <c:v>215.3587</c:v>
                </c:pt>
                <c:pt idx="12543">
                  <c:v>215.38910000000001</c:v>
                </c:pt>
                <c:pt idx="12544">
                  <c:v>215.4194</c:v>
                </c:pt>
                <c:pt idx="12545">
                  <c:v>215.44980000000001</c:v>
                </c:pt>
                <c:pt idx="12546">
                  <c:v>215.48009999999999</c:v>
                </c:pt>
                <c:pt idx="12547">
                  <c:v>215.5104</c:v>
                </c:pt>
                <c:pt idx="12548">
                  <c:v>215.54079999999999</c:v>
                </c:pt>
                <c:pt idx="12549">
                  <c:v>215.5711</c:v>
                </c:pt>
                <c:pt idx="12550">
                  <c:v>215.60149999999999</c:v>
                </c:pt>
                <c:pt idx="12551">
                  <c:v>215.6318</c:v>
                </c:pt>
                <c:pt idx="12552">
                  <c:v>215.66220000000001</c:v>
                </c:pt>
                <c:pt idx="12553">
                  <c:v>215.6925</c:v>
                </c:pt>
                <c:pt idx="12554">
                  <c:v>215.72290000000001</c:v>
                </c:pt>
                <c:pt idx="12555">
                  <c:v>215.75319999999999</c:v>
                </c:pt>
                <c:pt idx="12556">
                  <c:v>215.78360000000001</c:v>
                </c:pt>
                <c:pt idx="12557">
                  <c:v>215.81389999999999</c:v>
                </c:pt>
                <c:pt idx="12558">
                  <c:v>215.8443</c:v>
                </c:pt>
                <c:pt idx="12559">
                  <c:v>215.87469999999999</c:v>
                </c:pt>
                <c:pt idx="12560">
                  <c:v>215.9051</c:v>
                </c:pt>
                <c:pt idx="12561">
                  <c:v>215.93539999999999</c:v>
                </c:pt>
                <c:pt idx="12562">
                  <c:v>215.9658</c:v>
                </c:pt>
                <c:pt idx="12563">
                  <c:v>215.99619999999999</c:v>
                </c:pt>
                <c:pt idx="12564">
                  <c:v>216.0266</c:v>
                </c:pt>
                <c:pt idx="12565">
                  <c:v>216.05690000000001</c:v>
                </c:pt>
                <c:pt idx="12566">
                  <c:v>216.0873</c:v>
                </c:pt>
                <c:pt idx="12567">
                  <c:v>216.11770000000001</c:v>
                </c:pt>
                <c:pt idx="12568">
                  <c:v>216.1481</c:v>
                </c:pt>
                <c:pt idx="12569">
                  <c:v>216.17850000000001</c:v>
                </c:pt>
                <c:pt idx="12570">
                  <c:v>216.2089</c:v>
                </c:pt>
                <c:pt idx="12571">
                  <c:v>216.23929999999999</c:v>
                </c:pt>
                <c:pt idx="12572">
                  <c:v>216.2696</c:v>
                </c:pt>
                <c:pt idx="12573">
                  <c:v>216.3</c:v>
                </c:pt>
                <c:pt idx="12574">
                  <c:v>216.3304</c:v>
                </c:pt>
                <c:pt idx="12575">
                  <c:v>216.36080000000001</c:v>
                </c:pt>
                <c:pt idx="12576">
                  <c:v>216.3913</c:v>
                </c:pt>
                <c:pt idx="12577">
                  <c:v>216.42160000000001</c:v>
                </c:pt>
                <c:pt idx="12578">
                  <c:v>216.4521</c:v>
                </c:pt>
                <c:pt idx="12579">
                  <c:v>216.48249999999999</c:v>
                </c:pt>
                <c:pt idx="12580">
                  <c:v>216.5129</c:v>
                </c:pt>
                <c:pt idx="12581">
                  <c:v>216.54329999999999</c:v>
                </c:pt>
                <c:pt idx="12582">
                  <c:v>216.5737</c:v>
                </c:pt>
                <c:pt idx="12583">
                  <c:v>216.60409999999999</c:v>
                </c:pt>
                <c:pt idx="12584">
                  <c:v>216.6345</c:v>
                </c:pt>
                <c:pt idx="12585">
                  <c:v>216.66499999999999</c:v>
                </c:pt>
                <c:pt idx="12586">
                  <c:v>216.69540000000001</c:v>
                </c:pt>
                <c:pt idx="12587">
                  <c:v>216.72579999999999</c:v>
                </c:pt>
                <c:pt idx="12588">
                  <c:v>216.75620000000001</c:v>
                </c:pt>
                <c:pt idx="12589">
                  <c:v>216.7867</c:v>
                </c:pt>
                <c:pt idx="12590">
                  <c:v>216.81710000000001</c:v>
                </c:pt>
                <c:pt idx="12591">
                  <c:v>216.8475</c:v>
                </c:pt>
                <c:pt idx="12592">
                  <c:v>216.87799999999999</c:v>
                </c:pt>
                <c:pt idx="12593">
                  <c:v>216.9084</c:v>
                </c:pt>
                <c:pt idx="12594">
                  <c:v>216.93889999999999</c:v>
                </c:pt>
                <c:pt idx="12595">
                  <c:v>216.9693</c:v>
                </c:pt>
                <c:pt idx="12596">
                  <c:v>216.99979999999999</c:v>
                </c:pt>
                <c:pt idx="12597">
                  <c:v>217.03020000000001</c:v>
                </c:pt>
                <c:pt idx="12598">
                  <c:v>217.06059999999999</c:v>
                </c:pt>
                <c:pt idx="12599">
                  <c:v>217.09110000000001</c:v>
                </c:pt>
                <c:pt idx="12600">
                  <c:v>217.1216</c:v>
                </c:pt>
                <c:pt idx="12601">
                  <c:v>217.15199999999999</c:v>
                </c:pt>
                <c:pt idx="12602">
                  <c:v>217.1825</c:v>
                </c:pt>
                <c:pt idx="12603">
                  <c:v>217.21289999999999</c:v>
                </c:pt>
                <c:pt idx="12604">
                  <c:v>217.24340000000001</c:v>
                </c:pt>
                <c:pt idx="12605">
                  <c:v>217.27379999999999</c:v>
                </c:pt>
                <c:pt idx="12606">
                  <c:v>217.30430000000001</c:v>
                </c:pt>
                <c:pt idx="12607">
                  <c:v>217.3348</c:v>
                </c:pt>
                <c:pt idx="12608">
                  <c:v>217.36529999999999</c:v>
                </c:pt>
                <c:pt idx="12609">
                  <c:v>217.39570000000001</c:v>
                </c:pt>
                <c:pt idx="12610">
                  <c:v>217.42619999999999</c:v>
                </c:pt>
                <c:pt idx="12611">
                  <c:v>217.45670000000001</c:v>
                </c:pt>
                <c:pt idx="12612">
                  <c:v>217.4872</c:v>
                </c:pt>
                <c:pt idx="12613">
                  <c:v>217.51769999999999</c:v>
                </c:pt>
                <c:pt idx="12614">
                  <c:v>217.54810000000001</c:v>
                </c:pt>
                <c:pt idx="12615">
                  <c:v>217.57859999999999</c:v>
                </c:pt>
                <c:pt idx="12616">
                  <c:v>217.60910000000001</c:v>
                </c:pt>
                <c:pt idx="12617">
                  <c:v>217.6396</c:v>
                </c:pt>
                <c:pt idx="12618">
                  <c:v>217.67009999999999</c:v>
                </c:pt>
                <c:pt idx="12619">
                  <c:v>217.70060000000001</c:v>
                </c:pt>
                <c:pt idx="12620">
                  <c:v>217.7311</c:v>
                </c:pt>
                <c:pt idx="12621">
                  <c:v>217.76159999999999</c:v>
                </c:pt>
                <c:pt idx="12622">
                  <c:v>217.7921</c:v>
                </c:pt>
                <c:pt idx="12623">
                  <c:v>217.82259999999999</c:v>
                </c:pt>
                <c:pt idx="12624">
                  <c:v>217.85310000000001</c:v>
                </c:pt>
                <c:pt idx="12625">
                  <c:v>217.8836</c:v>
                </c:pt>
                <c:pt idx="12626">
                  <c:v>217.91409999999999</c:v>
                </c:pt>
                <c:pt idx="12627">
                  <c:v>217.94460000000001</c:v>
                </c:pt>
                <c:pt idx="12628">
                  <c:v>217.9751</c:v>
                </c:pt>
                <c:pt idx="12629">
                  <c:v>218.00559999999999</c:v>
                </c:pt>
                <c:pt idx="12630">
                  <c:v>218.03620000000001</c:v>
                </c:pt>
                <c:pt idx="12631">
                  <c:v>218.0667</c:v>
                </c:pt>
                <c:pt idx="12632">
                  <c:v>218.09719999999999</c:v>
                </c:pt>
                <c:pt idx="12633">
                  <c:v>218.1277</c:v>
                </c:pt>
                <c:pt idx="12634">
                  <c:v>218.1583</c:v>
                </c:pt>
                <c:pt idx="12635">
                  <c:v>218.18879999999999</c:v>
                </c:pt>
                <c:pt idx="12636">
                  <c:v>218.2193</c:v>
                </c:pt>
                <c:pt idx="12637">
                  <c:v>218.24979999999999</c:v>
                </c:pt>
                <c:pt idx="12638">
                  <c:v>218.28039999999999</c:v>
                </c:pt>
                <c:pt idx="12639">
                  <c:v>218.3109</c:v>
                </c:pt>
                <c:pt idx="12640">
                  <c:v>218.3415</c:v>
                </c:pt>
                <c:pt idx="12641">
                  <c:v>218.37200000000001</c:v>
                </c:pt>
                <c:pt idx="12642">
                  <c:v>218.40260000000001</c:v>
                </c:pt>
                <c:pt idx="12643">
                  <c:v>218.4331</c:v>
                </c:pt>
                <c:pt idx="12644">
                  <c:v>218.46360000000001</c:v>
                </c:pt>
                <c:pt idx="12645">
                  <c:v>218.49420000000001</c:v>
                </c:pt>
                <c:pt idx="12646">
                  <c:v>218.5247</c:v>
                </c:pt>
                <c:pt idx="12647">
                  <c:v>218.55529999999999</c:v>
                </c:pt>
                <c:pt idx="12648">
                  <c:v>218.58590000000001</c:v>
                </c:pt>
                <c:pt idx="12649">
                  <c:v>218.6164</c:v>
                </c:pt>
                <c:pt idx="12650">
                  <c:v>218.64699999999999</c:v>
                </c:pt>
                <c:pt idx="12651">
                  <c:v>218.67750000000001</c:v>
                </c:pt>
                <c:pt idx="12652">
                  <c:v>218.7081</c:v>
                </c:pt>
                <c:pt idx="12653">
                  <c:v>218.73869999999999</c:v>
                </c:pt>
                <c:pt idx="12654">
                  <c:v>218.76920000000001</c:v>
                </c:pt>
                <c:pt idx="12655">
                  <c:v>218.7998</c:v>
                </c:pt>
                <c:pt idx="12656">
                  <c:v>218.8304</c:v>
                </c:pt>
                <c:pt idx="12657">
                  <c:v>218.86099999999999</c:v>
                </c:pt>
                <c:pt idx="12658">
                  <c:v>218.89150000000001</c:v>
                </c:pt>
                <c:pt idx="12659">
                  <c:v>218.9221</c:v>
                </c:pt>
                <c:pt idx="12660">
                  <c:v>218.95269999999999</c:v>
                </c:pt>
                <c:pt idx="12661">
                  <c:v>218.98330000000001</c:v>
                </c:pt>
                <c:pt idx="12662">
                  <c:v>219.01390000000001</c:v>
                </c:pt>
                <c:pt idx="12663">
                  <c:v>219.0445</c:v>
                </c:pt>
                <c:pt idx="12664">
                  <c:v>219.07509999999999</c:v>
                </c:pt>
                <c:pt idx="12665">
                  <c:v>219.10570000000001</c:v>
                </c:pt>
                <c:pt idx="12666">
                  <c:v>219.1362</c:v>
                </c:pt>
                <c:pt idx="12667">
                  <c:v>219.16679999999999</c:v>
                </c:pt>
                <c:pt idx="12668">
                  <c:v>219.19739999999999</c:v>
                </c:pt>
                <c:pt idx="12669">
                  <c:v>219.22800000000001</c:v>
                </c:pt>
                <c:pt idx="12670">
                  <c:v>219.2587</c:v>
                </c:pt>
                <c:pt idx="12671">
                  <c:v>219.28919999999999</c:v>
                </c:pt>
                <c:pt idx="12672">
                  <c:v>219.31989999999999</c:v>
                </c:pt>
                <c:pt idx="12673">
                  <c:v>219.35050000000001</c:v>
                </c:pt>
                <c:pt idx="12674">
                  <c:v>219.3811</c:v>
                </c:pt>
                <c:pt idx="12675">
                  <c:v>219.4117</c:v>
                </c:pt>
                <c:pt idx="12676">
                  <c:v>219.44229999999999</c:v>
                </c:pt>
                <c:pt idx="12677">
                  <c:v>219.47290000000001</c:v>
                </c:pt>
                <c:pt idx="12678">
                  <c:v>219.50360000000001</c:v>
                </c:pt>
                <c:pt idx="12679">
                  <c:v>219.5342</c:v>
                </c:pt>
                <c:pt idx="12680">
                  <c:v>219.56479999999999</c:v>
                </c:pt>
                <c:pt idx="12681">
                  <c:v>219.59540000000001</c:v>
                </c:pt>
                <c:pt idx="12682">
                  <c:v>219.62610000000001</c:v>
                </c:pt>
                <c:pt idx="12683">
                  <c:v>219.6567</c:v>
                </c:pt>
                <c:pt idx="12684">
                  <c:v>219.68729999999999</c:v>
                </c:pt>
                <c:pt idx="12685">
                  <c:v>219.71799999999999</c:v>
                </c:pt>
                <c:pt idx="12686">
                  <c:v>219.74860000000001</c:v>
                </c:pt>
                <c:pt idx="12687">
                  <c:v>219.7792</c:v>
                </c:pt>
                <c:pt idx="12688">
                  <c:v>219.8099</c:v>
                </c:pt>
                <c:pt idx="12689">
                  <c:v>219.84049999999999</c:v>
                </c:pt>
                <c:pt idx="12690">
                  <c:v>219.87119999999999</c:v>
                </c:pt>
                <c:pt idx="12691">
                  <c:v>219.90180000000001</c:v>
                </c:pt>
                <c:pt idx="12692">
                  <c:v>219.9325</c:v>
                </c:pt>
                <c:pt idx="12693">
                  <c:v>219.9631</c:v>
                </c:pt>
                <c:pt idx="12694">
                  <c:v>219.99379999999999</c:v>
                </c:pt>
                <c:pt idx="12695">
                  <c:v>220.02440000000001</c:v>
                </c:pt>
                <c:pt idx="12696">
                  <c:v>220.05510000000001</c:v>
                </c:pt>
                <c:pt idx="12697">
                  <c:v>220.08580000000001</c:v>
                </c:pt>
                <c:pt idx="12698">
                  <c:v>220.1164</c:v>
                </c:pt>
                <c:pt idx="12699">
                  <c:v>220.14709999999999</c:v>
                </c:pt>
                <c:pt idx="12700">
                  <c:v>220.17769999999999</c:v>
                </c:pt>
                <c:pt idx="12701">
                  <c:v>220.20840000000001</c:v>
                </c:pt>
                <c:pt idx="12702">
                  <c:v>220.23910000000001</c:v>
                </c:pt>
                <c:pt idx="12703">
                  <c:v>220.2698</c:v>
                </c:pt>
                <c:pt idx="12704">
                  <c:v>220.3004</c:v>
                </c:pt>
                <c:pt idx="12705">
                  <c:v>220.33109999999999</c:v>
                </c:pt>
                <c:pt idx="12706">
                  <c:v>220.36179999999999</c:v>
                </c:pt>
                <c:pt idx="12707">
                  <c:v>220.39250000000001</c:v>
                </c:pt>
                <c:pt idx="12708">
                  <c:v>220.42320000000001</c:v>
                </c:pt>
                <c:pt idx="12709">
                  <c:v>220.4539</c:v>
                </c:pt>
                <c:pt idx="12710">
                  <c:v>220.4845</c:v>
                </c:pt>
                <c:pt idx="12711">
                  <c:v>220.51519999999999</c:v>
                </c:pt>
                <c:pt idx="12712">
                  <c:v>220.54589999999999</c:v>
                </c:pt>
                <c:pt idx="12713">
                  <c:v>220.57660000000001</c:v>
                </c:pt>
                <c:pt idx="12714">
                  <c:v>220.60730000000001</c:v>
                </c:pt>
                <c:pt idx="12715">
                  <c:v>220.63800000000001</c:v>
                </c:pt>
                <c:pt idx="12716">
                  <c:v>220.6687</c:v>
                </c:pt>
                <c:pt idx="12717">
                  <c:v>220.6994</c:v>
                </c:pt>
                <c:pt idx="12718">
                  <c:v>220.73009999999999</c:v>
                </c:pt>
                <c:pt idx="12719">
                  <c:v>220.76079999999999</c:v>
                </c:pt>
                <c:pt idx="12720">
                  <c:v>220.79150000000001</c:v>
                </c:pt>
                <c:pt idx="12721">
                  <c:v>220.82230000000001</c:v>
                </c:pt>
                <c:pt idx="12722">
                  <c:v>220.85300000000001</c:v>
                </c:pt>
                <c:pt idx="12723">
                  <c:v>220.8837</c:v>
                </c:pt>
                <c:pt idx="12724">
                  <c:v>220.9144</c:v>
                </c:pt>
                <c:pt idx="12725">
                  <c:v>220.9451</c:v>
                </c:pt>
                <c:pt idx="12726">
                  <c:v>220.9759</c:v>
                </c:pt>
                <c:pt idx="12727">
                  <c:v>221.00659999999999</c:v>
                </c:pt>
                <c:pt idx="12728">
                  <c:v>221.03729999999999</c:v>
                </c:pt>
                <c:pt idx="12729">
                  <c:v>221.06800000000001</c:v>
                </c:pt>
                <c:pt idx="12730">
                  <c:v>221.09880000000001</c:v>
                </c:pt>
                <c:pt idx="12731">
                  <c:v>221.12950000000001</c:v>
                </c:pt>
                <c:pt idx="12732">
                  <c:v>221.1602</c:v>
                </c:pt>
                <c:pt idx="12733">
                  <c:v>221.191</c:v>
                </c:pt>
                <c:pt idx="12734">
                  <c:v>221.2217</c:v>
                </c:pt>
                <c:pt idx="12735">
                  <c:v>221.2525</c:v>
                </c:pt>
                <c:pt idx="12736">
                  <c:v>221.28319999999999</c:v>
                </c:pt>
                <c:pt idx="12737">
                  <c:v>221.31389999999999</c:v>
                </c:pt>
                <c:pt idx="12738">
                  <c:v>221.34469999999999</c:v>
                </c:pt>
                <c:pt idx="12739">
                  <c:v>221.37540000000001</c:v>
                </c:pt>
                <c:pt idx="12740">
                  <c:v>221.40620000000001</c:v>
                </c:pt>
                <c:pt idx="12741">
                  <c:v>221.43700000000001</c:v>
                </c:pt>
                <c:pt idx="12742">
                  <c:v>221.46770000000001</c:v>
                </c:pt>
                <c:pt idx="12743">
                  <c:v>221.49850000000001</c:v>
                </c:pt>
                <c:pt idx="12744">
                  <c:v>221.5292</c:v>
                </c:pt>
                <c:pt idx="12745">
                  <c:v>221.56</c:v>
                </c:pt>
                <c:pt idx="12746">
                  <c:v>221.5908</c:v>
                </c:pt>
                <c:pt idx="12747">
                  <c:v>221.6215</c:v>
                </c:pt>
                <c:pt idx="12748">
                  <c:v>221.6523</c:v>
                </c:pt>
                <c:pt idx="12749">
                  <c:v>221.6831</c:v>
                </c:pt>
                <c:pt idx="12750">
                  <c:v>221.7139</c:v>
                </c:pt>
                <c:pt idx="12751">
                  <c:v>221.74459999999999</c:v>
                </c:pt>
                <c:pt idx="12752">
                  <c:v>221.77539999999999</c:v>
                </c:pt>
                <c:pt idx="12753">
                  <c:v>221.80619999999999</c:v>
                </c:pt>
                <c:pt idx="12754">
                  <c:v>221.83699999999999</c:v>
                </c:pt>
                <c:pt idx="12755">
                  <c:v>221.86779999999999</c:v>
                </c:pt>
                <c:pt idx="12756">
                  <c:v>221.89850000000001</c:v>
                </c:pt>
                <c:pt idx="12757">
                  <c:v>221.92930000000001</c:v>
                </c:pt>
                <c:pt idx="12758">
                  <c:v>221.96010000000001</c:v>
                </c:pt>
                <c:pt idx="12759">
                  <c:v>221.99090000000001</c:v>
                </c:pt>
                <c:pt idx="12760">
                  <c:v>222.02170000000001</c:v>
                </c:pt>
                <c:pt idx="12761">
                  <c:v>222.05250000000001</c:v>
                </c:pt>
                <c:pt idx="12762">
                  <c:v>222.08330000000001</c:v>
                </c:pt>
                <c:pt idx="12763">
                  <c:v>222.11410000000001</c:v>
                </c:pt>
                <c:pt idx="12764">
                  <c:v>222.14490000000001</c:v>
                </c:pt>
                <c:pt idx="12765">
                  <c:v>222.17570000000001</c:v>
                </c:pt>
                <c:pt idx="12766">
                  <c:v>222.20650000000001</c:v>
                </c:pt>
                <c:pt idx="12767">
                  <c:v>222.23740000000001</c:v>
                </c:pt>
                <c:pt idx="12768">
                  <c:v>222.26820000000001</c:v>
                </c:pt>
                <c:pt idx="12769">
                  <c:v>222.29900000000001</c:v>
                </c:pt>
                <c:pt idx="12770">
                  <c:v>222.32980000000001</c:v>
                </c:pt>
                <c:pt idx="12771">
                  <c:v>222.36060000000001</c:v>
                </c:pt>
                <c:pt idx="12772">
                  <c:v>222.3914</c:v>
                </c:pt>
                <c:pt idx="12773">
                  <c:v>222.42230000000001</c:v>
                </c:pt>
                <c:pt idx="12774">
                  <c:v>222.45310000000001</c:v>
                </c:pt>
                <c:pt idx="12775">
                  <c:v>222.48390000000001</c:v>
                </c:pt>
                <c:pt idx="12776">
                  <c:v>222.5147</c:v>
                </c:pt>
                <c:pt idx="12777">
                  <c:v>222.54560000000001</c:v>
                </c:pt>
                <c:pt idx="12778">
                  <c:v>222.57640000000001</c:v>
                </c:pt>
                <c:pt idx="12779">
                  <c:v>222.60720000000001</c:v>
                </c:pt>
                <c:pt idx="12780">
                  <c:v>222.63810000000001</c:v>
                </c:pt>
                <c:pt idx="12781">
                  <c:v>222.66890000000001</c:v>
                </c:pt>
                <c:pt idx="12782">
                  <c:v>222.69980000000001</c:v>
                </c:pt>
                <c:pt idx="12783">
                  <c:v>222.73060000000001</c:v>
                </c:pt>
                <c:pt idx="12784">
                  <c:v>222.76150000000001</c:v>
                </c:pt>
                <c:pt idx="12785">
                  <c:v>222.79230000000001</c:v>
                </c:pt>
                <c:pt idx="12786">
                  <c:v>222.82320000000001</c:v>
                </c:pt>
                <c:pt idx="12787">
                  <c:v>222.85400000000001</c:v>
                </c:pt>
                <c:pt idx="12788">
                  <c:v>222.88489999999999</c:v>
                </c:pt>
                <c:pt idx="12789">
                  <c:v>222.91569999999999</c:v>
                </c:pt>
                <c:pt idx="12790">
                  <c:v>222.94659999999999</c:v>
                </c:pt>
                <c:pt idx="12791">
                  <c:v>222.97739999999999</c:v>
                </c:pt>
                <c:pt idx="12792">
                  <c:v>223.00829999999999</c:v>
                </c:pt>
                <c:pt idx="12793">
                  <c:v>223.03919999999999</c:v>
                </c:pt>
                <c:pt idx="12794">
                  <c:v>223.07</c:v>
                </c:pt>
                <c:pt idx="12795">
                  <c:v>223.1009</c:v>
                </c:pt>
                <c:pt idx="12796">
                  <c:v>223.1318</c:v>
                </c:pt>
                <c:pt idx="12797">
                  <c:v>223.1627</c:v>
                </c:pt>
                <c:pt idx="12798">
                  <c:v>223.1935</c:v>
                </c:pt>
                <c:pt idx="12799">
                  <c:v>223.2244</c:v>
                </c:pt>
                <c:pt idx="12800">
                  <c:v>223.25530000000001</c:v>
                </c:pt>
                <c:pt idx="12801">
                  <c:v>223.28620000000001</c:v>
                </c:pt>
                <c:pt idx="12802">
                  <c:v>223.31710000000001</c:v>
                </c:pt>
                <c:pt idx="12803">
                  <c:v>223.34790000000001</c:v>
                </c:pt>
                <c:pt idx="12804">
                  <c:v>223.37880000000001</c:v>
                </c:pt>
                <c:pt idx="12805">
                  <c:v>223.40969999999999</c:v>
                </c:pt>
                <c:pt idx="12806">
                  <c:v>223.44059999999999</c:v>
                </c:pt>
                <c:pt idx="12807">
                  <c:v>223.47149999999999</c:v>
                </c:pt>
                <c:pt idx="12808">
                  <c:v>223.50239999999999</c:v>
                </c:pt>
                <c:pt idx="12809">
                  <c:v>223.5333</c:v>
                </c:pt>
                <c:pt idx="12810">
                  <c:v>223.5642</c:v>
                </c:pt>
                <c:pt idx="12811">
                  <c:v>223.5951</c:v>
                </c:pt>
                <c:pt idx="12812">
                  <c:v>223.626</c:v>
                </c:pt>
                <c:pt idx="12813">
                  <c:v>223.65700000000001</c:v>
                </c:pt>
                <c:pt idx="12814">
                  <c:v>223.68790000000001</c:v>
                </c:pt>
                <c:pt idx="12815">
                  <c:v>223.71879999999999</c:v>
                </c:pt>
                <c:pt idx="12816">
                  <c:v>223.74969999999999</c:v>
                </c:pt>
                <c:pt idx="12817">
                  <c:v>223.78059999999999</c:v>
                </c:pt>
                <c:pt idx="12818">
                  <c:v>223.8115</c:v>
                </c:pt>
                <c:pt idx="12819">
                  <c:v>223.8425</c:v>
                </c:pt>
                <c:pt idx="12820">
                  <c:v>223.8734</c:v>
                </c:pt>
                <c:pt idx="12821">
                  <c:v>223.90430000000001</c:v>
                </c:pt>
                <c:pt idx="12822">
                  <c:v>223.93520000000001</c:v>
                </c:pt>
                <c:pt idx="12823">
                  <c:v>223.96619999999999</c:v>
                </c:pt>
                <c:pt idx="12824">
                  <c:v>223.99709999999999</c:v>
                </c:pt>
                <c:pt idx="12825">
                  <c:v>224.02799999999999</c:v>
                </c:pt>
                <c:pt idx="12826">
                  <c:v>224.059</c:v>
                </c:pt>
                <c:pt idx="12827">
                  <c:v>224.0899</c:v>
                </c:pt>
                <c:pt idx="12828">
                  <c:v>224.1208</c:v>
                </c:pt>
                <c:pt idx="12829">
                  <c:v>224.15180000000001</c:v>
                </c:pt>
                <c:pt idx="12830">
                  <c:v>224.18270000000001</c:v>
                </c:pt>
                <c:pt idx="12831">
                  <c:v>224.21369999999999</c:v>
                </c:pt>
                <c:pt idx="12832">
                  <c:v>224.24459999999999</c:v>
                </c:pt>
                <c:pt idx="12833">
                  <c:v>224.2756</c:v>
                </c:pt>
                <c:pt idx="12834">
                  <c:v>224.3065</c:v>
                </c:pt>
                <c:pt idx="12835">
                  <c:v>224.33750000000001</c:v>
                </c:pt>
                <c:pt idx="12836">
                  <c:v>224.36840000000001</c:v>
                </c:pt>
                <c:pt idx="12837">
                  <c:v>224.39940000000001</c:v>
                </c:pt>
                <c:pt idx="12838">
                  <c:v>224.43039999999999</c:v>
                </c:pt>
                <c:pt idx="12839">
                  <c:v>224.46129999999999</c:v>
                </c:pt>
                <c:pt idx="12840">
                  <c:v>224.4923</c:v>
                </c:pt>
                <c:pt idx="12841">
                  <c:v>224.52330000000001</c:v>
                </c:pt>
                <c:pt idx="12842">
                  <c:v>224.55420000000001</c:v>
                </c:pt>
                <c:pt idx="12843">
                  <c:v>224.58519999999999</c:v>
                </c:pt>
                <c:pt idx="12844">
                  <c:v>224.61619999999999</c:v>
                </c:pt>
                <c:pt idx="12845">
                  <c:v>224.6472</c:v>
                </c:pt>
                <c:pt idx="12846">
                  <c:v>224.6781</c:v>
                </c:pt>
                <c:pt idx="12847">
                  <c:v>224.70910000000001</c:v>
                </c:pt>
                <c:pt idx="12848">
                  <c:v>224.74010000000001</c:v>
                </c:pt>
                <c:pt idx="12849">
                  <c:v>224.77109999999999</c:v>
                </c:pt>
                <c:pt idx="12850">
                  <c:v>224.8021</c:v>
                </c:pt>
                <c:pt idx="12851">
                  <c:v>224.8331</c:v>
                </c:pt>
                <c:pt idx="12852">
                  <c:v>224.86410000000001</c:v>
                </c:pt>
                <c:pt idx="12853">
                  <c:v>224.89510000000001</c:v>
                </c:pt>
                <c:pt idx="12854">
                  <c:v>224.92609999999999</c:v>
                </c:pt>
                <c:pt idx="12855">
                  <c:v>224.9571</c:v>
                </c:pt>
                <c:pt idx="12856">
                  <c:v>224.9881</c:v>
                </c:pt>
                <c:pt idx="12857">
                  <c:v>225.01910000000001</c:v>
                </c:pt>
                <c:pt idx="12858">
                  <c:v>225.05009999999999</c:v>
                </c:pt>
                <c:pt idx="12859">
                  <c:v>225.08109999999999</c:v>
                </c:pt>
                <c:pt idx="12860">
                  <c:v>225.1121</c:v>
                </c:pt>
                <c:pt idx="12861">
                  <c:v>225.1431</c:v>
                </c:pt>
                <c:pt idx="12862">
                  <c:v>225.17410000000001</c:v>
                </c:pt>
                <c:pt idx="12863">
                  <c:v>225.20509999999999</c:v>
                </c:pt>
                <c:pt idx="12864">
                  <c:v>225.23609999999999</c:v>
                </c:pt>
                <c:pt idx="12865">
                  <c:v>225.2672</c:v>
                </c:pt>
                <c:pt idx="12866">
                  <c:v>225.29820000000001</c:v>
                </c:pt>
                <c:pt idx="12867">
                  <c:v>225.32919999999999</c:v>
                </c:pt>
                <c:pt idx="12868">
                  <c:v>225.36019999999999</c:v>
                </c:pt>
                <c:pt idx="12869">
                  <c:v>225.3913</c:v>
                </c:pt>
                <c:pt idx="12870">
                  <c:v>225.42230000000001</c:v>
                </c:pt>
                <c:pt idx="12871">
                  <c:v>225.45330000000001</c:v>
                </c:pt>
                <c:pt idx="12872">
                  <c:v>225.48439999999999</c:v>
                </c:pt>
                <c:pt idx="12873">
                  <c:v>225.5154</c:v>
                </c:pt>
                <c:pt idx="12874">
                  <c:v>225.54640000000001</c:v>
                </c:pt>
                <c:pt idx="12875">
                  <c:v>225.57749999999999</c:v>
                </c:pt>
                <c:pt idx="12876">
                  <c:v>225.60849999999999</c:v>
                </c:pt>
                <c:pt idx="12877">
                  <c:v>225.6396</c:v>
                </c:pt>
                <c:pt idx="12878">
                  <c:v>225.67060000000001</c:v>
                </c:pt>
                <c:pt idx="12879">
                  <c:v>225.70169999999999</c:v>
                </c:pt>
                <c:pt idx="12880">
                  <c:v>225.73269999999999</c:v>
                </c:pt>
                <c:pt idx="12881">
                  <c:v>225.7638</c:v>
                </c:pt>
                <c:pt idx="12882">
                  <c:v>225.79480000000001</c:v>
                </c:pt>
                <c:pt idx="12883">
                  <c:v>225.82589999999999</c:v>
                </c:pt>
                <c:pt idx="12884">
                  <c:v>225.8569</c:v>
                </c:pt>
                <c:pt idx="12885">
                  <c:v>225.88800000000001</c:v>
                </c:pt>
                <c:pt idx="12886">
                  <c:v>225.91909999999999</c:v>
                </c:pt>
                <c:pt idx="12887">
                  <c:v>225.95009999999999</c:v>
                </c:pt>
                <c:pt idx="12888">
                  <c:v>225.9812</c:v>
                </c:pt>
                <c:pt idx="12889">
                  <c:v>226.01230000000001</c:v>
                </c:pt>
                <c:pt idx="12890">
                  <c:v>226.04339999999999</c:v>
                </c:pt>
                <c:pt idx="12891">
                  <c:v>226.0744</c:v>
                </c:pt>
                <c:pt idx="12892">
                  <c:v>226.10550000000001</c:v>
                </c:pt>
                <c:pt idx="12893">
                  <c:v>226.13659999999999</c:v>
                </c:pt>
                <c:pt idx="12894">
                  <c:v>226.1677</c:v>
                </c:pt>
                <c:pt idx="12895">
                  <c:v>226.19880000000001</c:v>
                </c:pt>
                <c:pt idx="12896">
                  <c:v>226.22980000000001</c:v>
                </c:pt>
                <c:pt idx="12897">
                  <c:v>226.26089999999999</c:v>
                </c:pt>
                <c:pt idx="12898">
                  <c:v>226.292</c:v>
                </c:pt>
                <c:pt idx="12899">
                  <c:v>226.32310000000001</c:v>
                </c:pt>
                <c:pt idx="12900">
                  <c:v>226.35419999999999</c:v>
                </c:pt>
                <c:pt idx="12901">
                  <c:v>226.3853</c:v>
                </c:pt>
                <c:pt idx="12902">
                  <c:v>226.41640000000001</c:v>
                </c:pt>
                <c:pt idx="12903">
                  <c:v>226.44749999999999</c:v>
                </c:pt>
                <c:pt idx="12904">
                  <c:v>226.4786</c:v>
                </c:pt>
                <c:pt idx="12905">
                  <c:v>226.50970000000001</c:v>
                </c:pt>
                <c:pt idx="12906">
                  <c:v>226.54079999999999</c:v>
                </c:pt>
                <c:pt idx="12907">
                  <c:v>226.5719</c:v>
                </c:pt>
                <c:pt idx="12908">
                  <c:v>226.60300000000001</c:v>
                </c:pt>
                <c:pt idx="12909">
                  <c:v>226.63419999999999</c:v>
                </c:pt>
                <c:pt idx="12910">
                  <c:v>226.6653</c:v>
                </c:pt>
                <c:pt idx="12911">
                  <c:v>226.69640000000001</c:v>
                </c:pt>
                <c:pt idx="12912">
                  <c:v>226.72749999999999</c:v>
                </c:pt>
                <c:pt idx="12913">
                  <c:v>226.7586</c:v>
                </c:pt>
                <c:pt idx="12914">
                  <c:v>226.78980000000001</c:v>
                </c:pt>
                <c:pt idx="12915">
                  <c:v>226.82089999999999</c:v>
                </c:pt>
                <c:pt idx="12916">
                  <c:v>226.852</c:v>
                </c:pt>
                <c:pt idx="12917">
                  <c:v>226.88310000000001</c:v>
                </c:pt>
                <c:pt idx="12918">
                  <c:v>226.9143</c:v>
                </c:pt>
                <c:pt idx="12919">
                  <c:v>226.94540000000001</c:v>
                </c:pt>
                <c:pt idx="12920">
                  <c:v>226.97649999999999</c:v>
                </c:pt>
                <c:pt idx="12921">
                  <c:v>227.0077</c:v>
                </c:pt>
                <c:pt idx="12922">
                  <c:v>227.03880000000001</c:v>
                </c:pt>
                <c:pt idx="12923">
                  <c:v>227.07</c:v>
                </c:pt>
                <c:pt idx="12924">
                  <c:v>227.1011</c:v>
                </c:pt>
                <c:pt idx="12925">
                  <c:v>227.13229999999999</c:v>
                </c:pt>
                <c:pt idx="12926">
                  <c:v>227.1634</c:v>
                </c:pt>
                <c:pt idx="12927">
                  <c:v>227.19460000000001</c:v>
                </c:pt>
                <c:pt idx="12928">
                  <c:v>227.22569999999999</c:v>
                </c:pt>
                <c:pt idx="12929">
                  <c:v>227.2569</c:v>
                </c:pt>
                <c:pt idx="12930">
                  <c:v>227.28800000000001</c:v>
                </c:pt>
                <c:pt idx="12931">
                  <c:v>227.3192</c:v>
                </c:pt>
                <c:pt idx="12932">
                  <c:v>227.35040000000001</c:v>
                </c:pt>
                <c:pt idx="12933">
                  <c:v>227.38149999999999</c:v>
                </c:pt>
                <c:pt idx="12934">
                  <c:v>227.4127</c:v>
                </c:pt>
                <c:pt idx="12935">
                  <c:v>227.44390000000001</c:v>
                </c:pt>
                <c:pt idx="12936">
                  <c:v>227.4751</c:v>
                </c:pt>
                <c:pt idx="12937">
                  <c:v>227.50620000000001</c:v>
                </c:pt>
                <c:pt idx="12938">
                  <c:v>227.53739999999999</c:v>
                </c:pt>
                <c:pt idx="12939">
                  <c:v>227.5686</c:v>
                </c:pt>
                <c:pt idx="12940">
                  <c:v>227.59970000000001</c:v>
                </c:pt>
                <c:pt idx="12941">
                  <c:v>227.6309</c:v>
                </c:pt>
                <c:pt idx="12942">
                  <c:v>227.66210000000001</c:v>
                </c:pt>
                <c:pt idx="12943">
                  <c:v>227.69329999999999</c:v>
                </c:pt>
                <c:pt idx="12944">
                  <c:v>227.72450000000001</c:v>
                </c:pt>
                <c:pt idx="12945">
                  <c:v>227.75569999999999</c:v>
                </c:pt>
                <c:pt idx="12946">
                  <c:v>227.7869</c:v>
                </c:pt>
                <c:pt idx="12947">
                  <c:v>227.81809999999999</c:v>
                </c:pt>
                <c:pt idx="12948">
                  <c:v>227.8493</c:v>
                </c:pt>
                <c:pt idx="12949">
                  <c:v>227.88050000000001</c:v>
                </c:pt>
                <c:pt idx="12950">
                  <c:v>227.9117</c:v>
                </c:pt>
                <c:pt idx="12951">
                  <c:v>227.94290000000001</c:v>
                </c:pt>
                <c:pt idx="12952">
                  <c:v>227.97409999999999</c:v>
                </c:pt>
                <c:pt idx="12953">
                  <c:v>228.00530000000001</c:v>
                </c:pt>
                <c:pt idx="12954">
                  <c:v>228.03649999999999</c:v>
                </c:pt>
                <c:pt idx="12955">
                  <c:v>228.0677</c:v>
                </c:pt>
                <c:pt idx="12956">
                  <c:v>228.09889999999999</c:v>
                </c:pt>
                <c:pt idx="12957">
                  <c:v>228.1301</c:v>
                </c:pt>
                <c:pt idx="12958">
                  <c:v>228.16139999999999</c:v>
                </c:pt>
                <c:pt idx="12959">
                  <c:v>228.1926</c:v>
                </c:pt>
                <c:pt idx="12960">
                  <c:v>228.22380000000001</c:v>
                </c:pt>
                <c:pt idx="12961">
                  <c:v>228.255</c:v>
                </c:pt>
                <c:pt idx="12962">
                  <c:v>228.28630000000001</c:v>
                </c:pt>
                <c:pt idx="12963">
                  <c:v>228.3175</c:v>
                </c:pt>
                <c:pt idx="12964">
                  <c:v>228.34870000000001</c:v>
                </c:pt>
                <c:pt idx="12965">
                  <c:v>228.38</c:v>
                </c:pt>
                <c:pt idx="12966">
                  <c:v>228.41120000000001</c:v>
                </c:pt>
                <c:pt idx="12967">
                  <c:v>228.44239999999999</c:v>
                </c:pt>
                <c:pt idx="12968">
                  <c:v>228.47370000000001</c:v>
                </c:pt>
                <c:pt idx="12969">
                  <c:v>228.50489999999999</c:v>
                </c:pt>
                <c:pt idx="12970">
                  <c:v>228.5361</c:v>
                </c:pt>
                <c:pt idx="12971">
                  <c:v>228.56739999999999</c:v>
                </c:pt>
                <c:pt idx="12972">
                  <c:v>228.5986</c:v>
                </c:pt>
                <c:pt idx="12973">
                  <c:v>228.62989999999999</c:v>
                </c:pt>
                <c:pt idx="12974">
                  <c:v>228.6611</c:v>
                </c:pt>
                <c:pt idx="12975">
                  <c:v>228.69239999999999</c:v>
                </c:pt>
                <c:pt idx="12976">
                  <c:v>228.72370000000001</c:v>
                </c:pt>
                <c:pt idx="12977">
                  <c:v>228.75489999999999</c:v>
                </c:pt>
                <c:pt idx="12978">
                  <c:v>228.78620000000001</c:v>
                </c:pt>
                <c:pt idx="12979">
                  <c:v>228.81739999999999</c:v>
                </c:pt>
                <c:pt idx="12980">
                  <c:v>228.84870000000001</c:v>
                </c:pt>
                <c:pt idx="12981">
                  <c:v>228.88</c:v>
                </c:pt>
                <c:pt idx="12982">
                  <c:v>228.91130000000001</c:v>
                </c:pt>
                <c:pt idx="12983">
                  <c:v>228.9425</c:v>
                </c:pt>
                <c:pt idx="12984">
                  <c:v>228.97380000000001</c:v>
                </c:pt>
                <c:pt idx="12985">
                  <c:v>229.0051</c:v>
                </c:pt>
                <c:pt idx="12986">
                  <c:v>229.03639999999999</c:v>
                </c:pt>
                <c:pt idx="12987">
                  <c:v>229.0676</c:v>
                </c:pt>
                <c:pt idx="12988">
                  <c:v>229.09889999999999</c:v>
                </c:pt>
                <c:pt idx="12989">
                  <c:v>229.1302</c:v>
                </c:pt>
                <c:pt idx="12990">
                  <c:v>229.16149999999999</c:v>
                </c:pt>
                <c:pt idx="12991">
                  <c:v>229.19280000000001</c:v>
                </c:pt>
                <c:pt idx="12992">
                  <c:v>229.22409999999999</c:v>
                </c:pt>
                <c:pt idx="12993">
                  <c:v>229.25540000000001</c:v>
                </c:pt>
                <c:pt idx="12994">
                  <c:v>229.2867</c:v>
                </c:pt>
                <c:pt idx="12995">
                  <c:v>229.31800000000001</c:v>
                </c:pt>
                <c:pt idx="12996">
                  <c:v>229.3493</c:v>
                </c:pt>
                <c:pt idx="12997">
                  <c:v>229.38059999999999</c:v>
                </c:pt>
                <c:pt idx="12998">
                  <c:v>229.4119</c:v>
                </c:pt>
                <c:pt idx="12999">
                  <c:v>229.44319999999999</c:v>
                </c:pt>
                <c:pt idx="13000">
                  <c:v>229.47450000000001</c:v>
                </c:pt>
                <c:pt idx="13001">
                  <c:v>229.50579999999999</c:v>
                </c:pt>
                <c:pt idx="13002">
                  <c:v>229.53710000000001</c:v>
                </c:pt>
                <c:pt idx="13003">
                  <c:v>229.5684</c:v>
                </c:pt>
                <c:pt idx="13004">
                  <c:v>229.59970000000001</c:v>
                </c:pt>
                <c:pt idx="13005">
                  <c:v>229.6311</c:v>
                </c:pt>
                <c:pt idx="13006">
                  <c:v>229.66239999999999</c:v>
                </c:pt>
                <c:pt idx="13007">
                  <c:v>229.69370000000001</c:v>
                </c:pt>
                <c:pt idx="13008">
                  <c:v>229.72499999999999</c:v>
                </c:pt>
                <c:pt idx="13009">
                  <c:v>229.75630000000001</c:v>
                </c:pt>
                <c:pt idx="13010">
                  <c:v>229.7877</c:v>
                </c:pt>
                <c:pt idx="13011">
                  <c:v>229.81899999999999</c:v>
                </c:pt>
                <c:pt idx="13012">
                  <c:v>229.8503</c:v>
                </c:pt>
                <c:pt idx="13013">
                  <c:v>229.8817</c:v>
                </c:pt>
                <c:pt idx="13014">
                  <c:v>229.91300000000001</c:v>
                </c:pt>
                <c:pt idx="13015">
                  <c:v>229.9444</c:v>
                </c:pt>
                <c:pt idx="13016">
                  <c:v>229.97569999999999</c:v>
                </c:pt>
                <c:pt idx="13017">
                  <c:v>230.00700000000001</c:v>
                </c:pt>
                <c:pt idx="13018">
                  <c:v>230.0384</c:v>
                </c:pt>
                <c:pt idx="13019">
                  <c:v>230.06970000000001</c:v>
                </c:pt>
                <c:pt idx="13020">
                  <c:v>230.1011</c:v>
                </c:pt>
                <c:pt idx="13021">
                  <c:v>230.13239999999999</c:v>
                </c:pt>
                <c:pt idx="13022">
                  <c:v>230.16380000000001</c:v>
                </c:pt>
                <c:pt idx="13023">
                  <c:v>230.1952</c:v>
                </c:pt>
                <c:pt idx="13024">
                  <c:v>230.22649999999999</c:v>
                </c:pt>
                <c:pt idx="13025">
                  <c:v>230.25790000000001</c:v>
                </c:pt>
                <c:pt idx="13026">
                  <c:v>230.28919999999999</c:v>
                </c:pt>
                <c:pt idx="13027">
                  <c:v>230.32060000000001</c:v>
                </c:pt>
                <c:pt idx="13028">
                  <c:v>230.352</c:v>
                </c:pt>
                <c:pt idx="13029">
                  <c:v>230.38329999999999</c:v>
                </c:pt>
                <c:pt idx="13030">
                  <c:v>230.41470000000001</c:v>
                </c:pt>
                <c:pt idx="13031">
                  <c:v>230.4461</c:v>
                </c:pt>
                <c:pt idx="13032">
                  <c:v>230.47749999999999</c:v>
                </c:pt>
                <c:pt idx="13033">
                  <c:v>230.50890000000001</c:v>
                </c:pt>
                <c:pt idx="13034">
                  <c:v>230.5402</c:v>
                </c:pt>
                <c:pt idx="13035">
                  <c:v>230.57159999999999</c:v>
                </c:pt>
                <c:pt idx="13036">
                  <c:v>230.60300000000001</c:v>
                </c:pt>
                <c:pt idx="13037">
                  <c:v>230.6344</c:v>
                </c:pt>
                <c:pt idx="13038">
                  <c:v>230.66579999999999</c:v>
                </c:pt>
                <c:pt idx="13039">
                  <c:v>230.69720000000001</c:v>
                </c:pt>
                <c:pt idx="13040">
                  <c:v>230.7286</c:v>
                </c:pt>
                <c:pt idx="13041">
                  <c:v>230.76</c:v>
                </c:pt>
                <c:pt idx="13042">
                  <c:v>230.79140000000001</c:v>
                </c:pt>
                <c:pt idx="13043">
                  <c:v>230.8228</c:v>
                </c:pt>
                <c:pt idx="13044">
                  <c:v>230.85419999999999</c:v>
                </c:pt>
                <c:pt idx="13045">
                  <c:v>230.88560000000001</c:v>
                </c:pt>
                <c:pt idx="13046">
                  <c:v>230.917</c:v>
                </c:pt>
                <c:pt idx="13047">
                  <c:v>230.94839999999999</c:v>
                </c:pt>
                <c:pt idx="13048">
                  <c:v>230.97980000000001</c:v>
                </c:pt>
                <c:pt idx="13049">
                  <c:v>231.0112</c:v>
                </c:pt>
                <c:pt idx="13050">
                  <c:v>231.04259999999999</c:v>
                </c:pt>
                <c:pt idx="13051">
                  <c:v>231.07400000000001</c:v>
                </c:pt>
                <c:pt idx="13052">
                  <c:v>231.10550000000001</c:v>
                </c:pt>
                <c:pt idx="13053">
                  <c:v>231.1369</c:v>
                </c:pt>
                <c:pt idx="13054">
                  <c:v>231.16829999999999</c:v>
                </c:pt>
                <c:pt idx="13055">
                  <c:v>231.19970000000001</c:v>
                </c:pt>
                <c:pt idx="13056">
                  <c:v>231.2312</c:v>
                </c:pt>
                <c:pt idx="13057">
                  <c:v>231.26259999999999</c:v>
                </c:pt>
                <c:pt idx="13058">
                  <c:v>231.29400000000001</c:v>
                </c:pt>
                <c:pt idx="13059">
                  <c:v>231.32550000000001</c:v>
                </c:pt>
                <c:pt idx="13060">
                  <c:v>231.3569</c:v>
                </c:pt>
                <c:pt idx="13061">
                  <c:v>231.38829999999999</c:v>
                </c:pt>
                <c:pt idx="13062">
                  <c:v>231.41980000000001</c:v>
                </c:pt>
                <c:pt idx="13063">
                  <c:v>231.4512</c:v>
                </c:pt>
                <c:pt idx="13064">
                  <c:v>231.48269999999999</c:v>
                </c:pt>
                <c:pt idx="13065">
                  <c:v>231.51410000000001</c:v>
                </c:pt>
                <c:pt idx="13066">
                  <c:v>231.54560000000001</c:v>
                </c:pt>
                <c:pt idx="13067">
                  <c:v>231.577</c:v>
                </c:pt>
                <c:pt idx="13068">
                  <c:v>231.60849999999999</c:v>
                </c:pt>
                <c:pt idx="13069">
                  <c:v>231.63990000000001</c:v>
                </c:pt>
                <c:pt idx="13070">
                  <c:v>231.67140000000001</c:v>
                </c:pt>
                <c:pt idx="13071">
                  <c:v>231.7028</c:v>
                </c:pt>
                <c:pt idx="13072">
                  <c:v>231.73429999999999</c:v>
                </c:pt>
                <c:pt idx="13073">
                  <c:v>231.76580000000001</c:v>
                </c:pt>
                <c:pt idx="13074">
                  <c:v>231.7972</c:v>
                </c:pt>
                <c:pt idx="13075">
                  <c:v>231.8287</c:v>
                </c:pt>
                <c:pt idx="13076">
                  <c:v>231.86019999999999</c:v>
                </c:pt>
                <c:pt idx="13077">
                  <c:v>231.89160000000001</c:v>
                </c:pt>
                <c:pt idx="13078">
                  <c:v>231.92310000000001</c:v>
                </c:pt>
                <c:pt idx="13079">
                  <c:v>231.9546</c:v>
                </c:pt>
                <c:pt idx="13080">
                  <c:v>231.98609999999999</c:v>
                </c:pt>
                <c:pt idx="13081">
                  <c:v>232.01759999999999</c:v>
                </c:pt>
                <c:pt idx="13082">
                  <c:v>232.04900000000001</c:v>
                </c:pt>
                <c:pt idx="13083">
                  <c:v>232.0805</c:v>
                </c:pt>
                <c:pt idx="13084">
                  <c:v>232.11199999999999</c:v>
                </c:pt>
                <c:pt idx="13085">
                  <c:v>232.14349999999999</c:v>
                </c:pt>
                <c:pt idx="13086">
                  <c:v>232.17500000000001</c:v>
                </c:pt>
                <c:pt idx="13087">
                  <c:v>232.20650000000001</c:v>
                </c:pt>
                <c:pt idx="13088">
                  <c:v>232.238</c:v>
                </c:pt>
                <c:pt idx="13089">
                  <c:v>232.26949999999999</c:v>
                </c:pt>
                <c:pt idx="13090">
                  <c:v>232.30099999999999</c:v>
                </c:pt>
                <c:pt idx="13091">
                  <c:v>232.33250000000001</c:v>
                </c:pt>
                <c:pt idx="13092">
                  <c:v>232.364</c:v>
                </c:pt>
                <c:pt idx="13093">
                  <c:v>232.3955</c:v>
                </c:pt>
                <c:pt idx="13094">
                  <c:v>232.42699999999999</c:v>
                </c:pt>
                <c:pt idx="13095">
                  <c:v>232.45849999999999</c:v>
                </c:pt>
                <c:pt idx="13096">
                  <c:v>232.49</c:v>
                </c:pt>
                <c:pt idx="13097">
                  <c:v>232.5215</c:v>
                </c:pt>
                <c:pt idx="13098">
                  <c:v>232.5531</c:v>
                </c:pt>
                <c:pt idx="13099">
                  <c:v>232.58459999999999</c:v>
                </c:pt>
                <c:pt idx="13100">
                  <c:v>232.61609999999999</c:v>
                </c:pt>
                <c:pt idx="13101">
                  <c:v>232.64760000000001</c:v>
                </c:pt>
                <c:pt idx="13102">
                  <c:v>232.67920000000001</c:v>
                </c:pt>
                <c:pt idx="13103">
                  <c:v>232.7107</c:v>
                </c:pt>
                <c:pt idx="13104">
                  <c:v>232.7422</c:v>
                </c:pt>
                <c:pt idx="13105">
                  <c:v>232.77379999999999</c:v>
                </c:pt>
                <c:pt idx="13106">
                  <c:v>232.80529999999999</c:v>
                </c:pt>
                <c:pt idx="13107">
                  <c:v>232.83680000000001</c:v>
                </c:pt>
                <c:pt idx="13108">
                  <c:v>232.86840000000001</c:v>
                </c:pt>
                <c:pt idx="13109">
                  <c:v>232.8999</c:v>
                </c:pt>
                <c:pt idx="13110">
                  <c:v>232.9314</c:v>
                </c:pt>
                <c:pt idx="13111">
                  <c:v>232.96299999999999</c:v>
                </c:pt>
                <c:pt idx="13112">
                  <c:v>232.99449999999999</c:v>
                </c:pt>
                <c:pt idx="13113">
                  <c:v>233.02610000000001</c:v>
                </c:pt>
                <c:pt idx="13114">
                  <c:v>233.05760000000001</c:v>
                </c:pt>
                <c:pt idx="13115">
                  <c:v>233.08920000000001</c:v>
                </c:pt>
                <c:pt idx="13116">
                  <c:v>233.1208</c:v>
                </c:pt>
                <c:pt idx="13117">
                  <c:v>233.1523</c:v>
                </c:pt>
                <c:pt idx="13118">
                  <c:v>233.18389999999999</c:v>
                </c:pt>
                <c:pt idx="13119">
                  <c:v>233.21539999999999</c:v>
                </c:pt>
                <c:pt idx="13120">
                  <c:v>233.24700000000001</c:v>
                </c:pt>
                <c:pt idx="13121">
                  <c:v>233.27860000000001</c:v>
                </c:pt>
                <c:pt idx="13122">
                  <c:v>233.31010000000001</c:v>
                </c:pt>
                <c:pt idx="13123">
                  <c:v>233.3417</c:v>
                </c:pt>
                <c:pt idx="13124">
                  <c:v>233.3733</c:v>
                </c:pt>
                <c:pt idx="13125">
                  <c:v>233.4049</c:v>
                </c:pt>
                <c:pt idx="13126">
                  <c:v>233.43639999999999</c:v>
                </c:pt>
                <c:pt idx="13127">
                  <c:v>233.46799999999999</c:v>
                </c:pt>
                <c:pt idx="13128">
                  <c:v>233.49959999999999</c:v>
                </c:pt>
                <c:pt idx="13129">
                  <c:v>233.53120000000001</c:v>
                </c:pt>
                <c:pt idx="13130">
                  <c:v>233.56280000000001</c:v>
                </c:pt>
                <c:pt idx="13131">
                  <c:v>233.5943</c:v>
                </c:pt>
                <c:pt idx="13132">
                  <c:v>233.6259</c:v>
                </c:pt>
                <c:pt idx="13133">
                  <c:v>233.6575</c:v>
                </c:pt>
                <c:pt idx="13134">
                  <c:v>233.6891</c:v>
                </c:pt>
                <c:pt idx="13135">
                  <c:v>233.72069999999999</c:v>
                </c:pt>
                <c:pt idx="13136">
                  <c:v>233.75229999999999</c:v>
                </c:pt>
                <c:pt idx="13137">
                  <c:v>233.78389999999999</c:v>
                </c:pt>
                <c:pt idx="13138">
                  <c:v>233.81549999999999</c:v>
                </c:pt>
                <c:pt idx="13139">
                  <c:v>233.84710000000001</c:v>
                </c:pt>
                <c:pt idx="13140">
                  <c:v>233.87870000000001</c:v>
                </c:pt>
                <c:pt idx="13141">
                  <c:v>233.91040000000001</c:v>
                </c:pt>
                <c:pt idx="13142">
                  <c:v>233.94200000000001</c:v>
                </c:pt>
                <c:pt idx="13143">
                  <c:v>233.9736</c:v>
                </c:pt>
                <c:pt idx="13144">
                  <c:v>234.0052</c:v>
                </c:pt>
                <c:pt idx="13145">
                  <c:v>234.0368</c:v>
                </c:pt>
                <c:pt idx="13146">
                  <c:v>234.0684</c:v>
                </c:pt>
                <c:pt idx="13147">
                  <c:v>234.1001</c:v>
                </c:pt>
                <c:pt idx="13148">
                  <c:v>234.1317</c:v>
                </c:pt>
                <c:pt idx="13149">
                  <c:v>234.16329999999999</c:v>
                </c:pt>
                <c:pt idx="13150">
                  <c:v>234.19489999999999</c:v>
                </c:pt>
                <c:pt idx="13151">
                  <c:v>234.22659999999999</c:v>
                </c:pt>
                <c:pt idx="13152">
                  <c:v>234.25819999999999</c:v>
                </c:pt>
                <c:pt idx="13153">
                  <c:v>234.28980000000001</c:v>
                </c:pt>
                <c:pt idx="13154">
                  <c:v>234.32149999999999</c:v>
                </c:pt>
                <c:pt idx="13155">
                  <c:v>234.35310000000001</c:v>
                </c:pt>
                <c:pt idx="13156">
                  <c:v>234.38480000000001</c:v>
                </c:pt>
                <c:pt idx="13157">
                  <c:v>234.41640000000001</c:v>
                </c:pt>
                <c:pt idx="13158">
                  <c:v>234.44800000000001</c:v>
                </c:pt>
                <c:pt idx="13159">
                  <c:v>234.47970000000001</c:v>
                </c:pt>
                <c:pt idx="13160">
                  <c:v>234.51130000000001</c:v>
                </c:pt>
                <c:pt idx="13161">
                  <c:v>234.54300000000001</c:v>
                </c:pt>
                <c:pt idx="13162">
                  <c:v>234.5746</c:v>
                </c:pt>
                <c:pt idx="13163">
                  <c:v>234.6063</c:v>
                </c:pt>
                <c:pt idx="13164">
                  <c:v>234.63800000000001</c:v>
                </c:pt>
                <c:pt idx="13165">
                  <c:v>234.6696</c:v>
                </c:pt>
                <c:pt idx="13166">
                  <c:v>234.7013</c:v>
                </c:pt>
                <c:pt idx="13167">
                  <c:v>234.733</c:v>
                </c:pt>
                <c:pt idx="13168">
                  <c:v>234.7646</c:v>
                </c:pt>
                <c:pt idx="13169">
                  <c:v>234.7963</c:v>
                </c:pt>
                <c:pt idx="13170">
                  <c:v>234.828</c:v>
                </c:pt>
                <c:pt idx="13171">
                  <c:v>234.8596</c:v>
                </c:pt>
                <c:pt idx="13172">
                  <c:v>234.8913</c:v>
                </c:pt>
                <c:pt idx="13173">
                  <c:v>234.923</c:v>
                </c:pt>
                <c:pt idx="13174">
                  <c:v>234.9547</c:v>
                </c:pt>
                <c:pt idx="13175">
                  <c:v>234.9863</c:v>
                </c:pt>
                <c:pt idx="13176">
                  <c:v>235.018</c:v>
                </c:pt>
                <c:pt idx="13177">
                  <c:v>235.0497</c:v>
                </c:pt>
                <c:pt idx="13178">
                  <c:v>235.0814</c:v>
                </c:pt>
                <c:pt idx="13179">
                  <c:v>235.1131</c:v>
                </c:pt>
                <c:pt idx="13180">
                  <c:v>235.1448</c:v>
                </c:pt>
                <c:pt idx="13181">
                  <c:v>235.1765</c:v>
                </c:pt>
                <c:pt idx="13182">
                  <c:v>235.20820000000001</c:v>
                </c:pt>
                <c:pt idx="13183">
                  <c:v>235.23990000000001</c:v>
                </c:pt>
                <c:pt idx="13184">
                  <c:v>235.27160000000001</c:v>
                </c:pt>
                <c:pt idx="13185">
                  <c:v>235.30330000000001</c:v>
                </c:pt>
                <c:pt idx="13186">
                  <c:v>235.33500000000001</c:v>
                </c:pt>
                <c:pt idx="13187">
                  <c:v>235.36670000000001</c:v>
                </c:pt>
                <c:pt idx="13188">
                  <c:v>235.39840000000001</c:v>
                </c:pt>
                <c:pt idx="13189">
                  <c:v>235.43010000000001</c:v>
                </c:pt>
                <c:pt idx="13190">
                  <c:v>235.46180000000001</c:v>
                </c:pt>
                <c:pt idx="13191">
                  <c:v>235.49359999999999</c:v>
                </c:pt>
                <c:pt idx="13192">
                  <c:v>235.52529999999999</c:v>
                </c:pt>
                <c:pt idx="13193">
                  <c:v>235.55699999999999</c:v>
                </c:pt>
                <c:pt idx="13194">
                  <c:v>235.58869999999999</c:v>
                </c:pt>
                <c:pt idx="13195">
                  <c:v>235.62039999999999</c:v>
                </c:pt>
                <c:pt idx="13196">
                  <c:v>235.65219999999999</c:v>
                </c:pt>
                <c:pt idx="13197">
                  <c:v>235.68389999999999</c:v>
                </c:pt>
                <c:pt idx="13198">
                  <c:v>235.71559999999999</c:v>
                </c:pt>
                <c:pt idx="13199">
                  <c:v>235.7474</c:v>
                </c:pt>
                <c:pt idx="13200">
                  <c:v>235.7791</c:v>
                </c:pt>
                <c:pt idx="13201">
                  <c:v>235.8108</c:v>
                </c:pt>
                <c:pt idx="13202">
                  <c:v>235.8426</c:v>
                </c:pt>
                <c:pt idx="13203">
                  <c:v>235.87430000000001</c:v>
                </c:pt>
                <c:pt idx="13204">
                  <c:v>235.90610000000001</c:v>
                </c:pt>
                <c:pt idx="13205">
                  <c:v>235.93780000000001</c:v>
                </c:pt>
                <c:pt idx="13206">
                  <c:v>235.96960000000001</c:v>
                </c:pt>
                <c:pt idx="13207">
                  <c:v>236.00129999999999</c:v>
                </c:pt>
                <c:pt idx="13208">
                  <c:v>236.03309999999999</c:v>
                </c:pt>
                <c:pt idx="13209">
                  <c:v>236.06479999999999</c:v>
                </c:pt>
                <c:pt idx="13210">
                  <c:v>236.0966</c:v>
                </c:pt>
                <c:pt idx="13211">
                  <c:v>236.1283</c:v>
                </c:pt>
                <c:pt idx="13212">
                  <c:v>236.1601</c:v>
                </c:pt>
                <c:pt idx="13213">
                  <c:v>236.1919</c:v>
                </c:pt>
                <c:pt idx="13214">
                  <c:v>236.2236</c:v>
                </c:pt>
                <c:pt idx="13215">
                  <c:v>236.25540000000001</c:v>
                </c:pt>
                <c:pt idx="13216">
                  <c:v>236.28720000000001</c:v>
                </c:pt>
                <c:pt idx="13217">
                  <c:v>236.31890000000001</c:v>
                </c:pt>
                <c:pt idx="13218">
                  <c:v>236.35069999999999</c:v>
                </c:pt>
                <c:pt idx="13219">
                  <c:v>236.38249999999999</c:v>
                </c:pt>
                <c:pt idx="13220">
                  <c:v>236.4143</c:v>
                </c:pt>
                <c:pt idx="13221">
                  <c:v>236.446</c:v>
                </c:pt>
                <c:pt idx="13222">
                  <c:v>236.4778</c:v>
                </c:pt>
                <c:pt idx="13223">
                  <c:v>236.50960000000001</c:v>
                </c:pt>
                <c:pt idx="13224">
                  <c:v>236.54140000000001</c:v>
                </c:pt>
                <c:pt idx="13225">
                  <c:v>236.57320000000001</c:v>
                </c:pt>
                <c:pt idx="13226">
                  <c:v>236.60499999999999</c:v>
                </c:pt>
                <c:pt idx="13227">
                  <c:v>236.63679999999999</c:v>
                </c:pt>
                <c:pt idx="13228">
                  <c:v>236.6686</c:v>
                </c:pt>
                <c:pt idx="13229">
                  <c:v>236.7004</c:v>
                </c:pt>
                <c:pt idx="13230">
                  <c:v>236.73220000000001</c:v>
                </c:pt>
                <c:pt idx="13231">
                  <c:v>236.76400000000001</c:v>
                </c:pt>
                <c:pt idx="13232">
                  <c:v>236.79580000000001</c:v>
                </c:pt>
                <c:pt idx="13233">
                  <c:v>236.82759999999999</c:v>
                </c:pt>
                <c:pt idx="13234">
                  <c:v>236.85939999999999</c:v>
                </c:pt>
                <c:pt idx="13235">
                  <c:v>236.8912</c:v>
                </c:pt>
                <c:pt idx="13236">
                  <c:v>236.923</c:v>
                </c:pt>
                <c:pt idx="13237">
                  <c:v>236.95480000000001</c:v>
                </c:pt>
                <c:pt idx="13238">
                  <c:v>236.98660000000001</c:v>
                </c:pt>
                <c:pt idx="13239">
                  <c:v>237.01840000000001</c:v>
                </c:pt>
                <c:pt idx="13240">
                  <c:v>237.05029999999999</c:v>
                </c:pt>
                <c:pt idx="13241">
                  <c:v>237.0821</c:v>
                </c:pt>
                <c:pt idx="13242">
                  <c:v>237.1139</c:v>
                </c:pt>
                <c:pt idx="13243">
                  <c:v>237.14580000000001</c:v>
                </c:pt>
                <c:pt idx="13244">
                  <c:v>237.17760000000001</c:v>
                </c:pt>
                <c:pt idx="13245">
                  <c:v>237.20939999999999</c:v>
                </c:pt>
                <c:pt idx="13246">
                  <c:v>237.24119999999999</c:v>
                </c:pt>
                <c:pt idx="13247">
                  <c:v>237.2731</c:v>
                </c:pt>
                <c:pt idx="13248">
                  <c:v>237.3049</c:v>
                </c:pt>
                <c:pt idx="13249">
                  <c:v>237.33680000000001</c:v>
                </c:pt>
                <c:pt idx="13250">
                  <c:v>237.36859999999999</c:v>
                </c:pt>
                <c:pt idx="13251">
                  <c:v>237.40049999999999</c:v>
                </c:pt>
                <c:pt idx="13252">
                  <c:v>237.4323</c:v>
                </c:pt>
                <c:pt idx="13253">
                  <c:v>237.4641</c:v>
                </c:pt>
                <c:pt idx="13254">
                  <c:v>237.49600000000001</c:v>
                </c:pt>
                <c:pt idx="13255">
                  <c:v>237.52780000000001</c:v>
                </c:pt>
                <c:pt idx="13256">
                  <c:v>237.55969999999999</c:v>
                </c:pt>
                <c:pt idx="13257">
                  <c:v>237.5916</c:v>
                </c:pt>
                <c:pt idx="13258">
                  <c:v>237.6234</c:v>
                </c:pt>
                <c:pt idx="13259">
                  <c:v>237.65530000000001</c:v>
                </c:pt>
                <c:pt idx="13260">
                  <c:v>237.68709999999999</c:v>
                </c:pt>
                <c:pt idx="13261">
                  <c:v>237.71899999999999</c:v>
                </c:pt>
                <c:pt idx="13262">
                  <c:v>237.7509</c:v>
                </c:pt>
                <c:pt idx="13263">
                  <c:v>237.78270000000001</c:v>
                </c:pt>
                <c:pt idx="13264">
                  <c:v>237.81460000000001</c:v>
                </c:pt>
                <c:pt idx="13265">
                  <c:v>237.84649999999999</c:v>
                </c:pt>
                <c:pt idx="13266">
                  <c:v>237.8784</c:v>
                </c:pt>
                <c:pt idx="13267">
                  <c:v>237.9102</c:v>
                </c:pt>
                <c:pt idx="13268">
                  <c:v>237.94210000000001</c:v>
                </c:pt>
                <c:pt idx="13269">
                  <c:v>237.97399999999999</c:v>
                </c:pt>
                <c:pt idx="13270">
                  <c:v>238.0059</c:v>
                </c:pt>
                <c:pt idx="13271">
                  <c:v>238.0378</c:v>
                </c:pt>
                <c:pt idx="13272">
                  <c:v>238.06970000000001</c:v>
                </c:pt>
                <c:pt idx="13273">
                  <c:v>238.10159999999999</c:v>
                </c:pt>
                <c:pt idx="13274">
                  <c:v>238.1335</c:v>
                </c:pt>
                <c:pt idx="13275">
                  <c:v>238.16540000000001</c:v>
                </c:pt>
                <c:pt idx="13276">
                  <c:v>238.19730000000001</c:v>
                </c:pt>
                <c:pt idx="13277">
                  <c:v>238.22919999999999</c:v>
                </c:pt>
                <c:pt idx="13278">
                  <c:v>238.2611</c:v>
                </c:pt>
                <c:pt idx="13279">
                  <c:v>238.29300000000001</c:v>
                </c:pt>
                <c:pt idx="13280">
                  <c:v>238.32490000000001</c:v>
                </c:pt>
                <c:pt idx="13281">
                  <c:v>238.35679999999999</c:v>
                </c:pt>
                <c:pt idx="13282">
                  <c:v>238.3887</c:v>
                </c:pt>
                <c:pt idx="13283">
                  <c:v>238.42060000000001</c:v>
                </c:pt>
                <c:pt idx="13284">
                  <c:v>238.45249999999999</c:v>
                </c:pt>
                <c:pt idx="13285">
                  <c:v>238.48439999999999</c:v>
                </c:pt>
                <c:pt idx="13286">
                  <c:v>238.5164</c:v>
                </c:pt>
                <c:pt idx="13287">
                  <c:v>238.54830000000001</c:v>
                </c:pt>
                <c:pt idx="13288">
                  <c:v>238.58019999999999</c:v>
                </c:pt>
                <c:pt idx="13289">
                  <c:v>238.6121</c:v>
                </c:pt>
                <c:pt idx="13290">
                  <c:v>238.64410000000001</c:v>
                </c:pt>
                <c:pt idx="13291">
                  <c:v>238.67599999999999</c:v>
                </c:pt>
                <c:pt idx="13292">
                  <c:v>238.7079</c:v>
                </c:pt>
                <c:pt idx="13293">
                  <c:v>238.73990000000001</c:v>
                </c:pt>
                <c:pt idx="13294">
                  <c:v>238.77180000000001</c:v>
                </c:pt>
                <c:pt idx="13295">
                  <c:v>238.80369999999999</c:v>
                </c:pt>
                <c:pt idx="13296">
                  <c:v>238.8357</c:v>
                </c:pt>
                <c:pt idx="13297">
                  <c:v>238.86760000000001</c:v>
                </c:pt>
                <c:pt idx="13298">
                  <c:v>238.89959999999999</c:v>
                </c:pt>
                <c:pt idx="13299">
                  <c:v>238.9315</c:v>
                </c:pt>
                <c:pt idx="13300">
                  <c:v>238.96350000000001</c:v>
                </c:pt>
                <c:pt idx="13301">
                  <c:v>238.99539999999999</c:v>
                </c:pt>
                <c:pt idx="13302">
                  <c:v>239.0274</c:v>
                </c:pt>
                <c:pt idx="13303">
                  <c:v>239.05930000000001</c:v>
                </c:pt>
                <c:pt idx="13304">
                  <c:v>239.09129999999999</c:v>
                </c:pt>
                <c:pt idx="13305">
                  <c:v>239.1232</c:v>
                </c:pt>
                <c:pt idx="13306">
                  <c:v>239.15520000000001</c:v>
                </c:pt>
                <c:pt idx="13307">
                  <c:v>239.18709999999999</c:v>
                </c:pt>
                <c:pt idx="13308">
                  <c:v>239.2191</c:v>
                </c:pt>
                <c:pt idx="13309">
                  <c:v>239.25110000000001</c:v>
                </c:pt>
                <c:pt idx="13310">
                  <c:v>239.28309999999999</c:v>
                </c:pt>
                <c:pt idx="13311">
                  <c:v>239.315</c:v>
                </c:pt>
                <c:pt idx="13312">
                  <c:v>239.34700000000001</c:v>
                </c:pt>
                <c:pt idx="13313">
                  <c:v>239.37899999999999</c:v>
                </c:pt>
                <c:pt idx="13314">
                  <c:v>239.411</c:v>
                </c:pt>
                <c:pt idx="13315">
                  <c:v>239.44290000000001</c:v>
                </c:pt>
                <c:pt idx="13316">
                  <c:v>239.47489999999999</c:v>
                </c:pt>
                <c:pt idx="13317">
                  <c:v>239.5069</c:v>
                </c:pt>
                <c:pt idx="13318">
                  <c:v>239.53890000000001</c:v>
                </c:pt>
                <c:pt idx="13319">
                  <c:v>239.57089999999999</c:v>
                </c:pt>
                <c:pt idx="13320">
                  <c:v>239.60290000000001</c:v>
                </c:pt>
                <c:pt idx="13321">
                  <c:v>239.63489999999999</c:v>
                </c:pt>
                <c:pt idx="13322">
                  <c:v>239.6669</c:v>
                </c:pt>
                <c:pt idx="13323">
                  <c:v>239.69890000000001</c:v>
                </c:pt>
                <c:pt idx="13324">
                  <c:v>239.73089999999999</c:v>
                </c:pt>
                <c:pt idx="13325">
                  <c:v>239.7629</c:v>
                </c:pt>
                <c:pt idx="13326">
                  <c:v>239.79490000000001</c:v>
                </c:pt>
                <c:pt idx="13327">
                  <c:v>239.82689999999999</c:v>
                </c:pt>
                <c:pt idx="13328">
                  <c:v>239.85890000000001</c:v>
                </c:pt>
                <c:pt idx="13329">
                  <c:v>239.89089999999999</c:v>
                </c:pt>
                <c:pt idx="13330">
                  <c:v>239.9229</c:v>
                </c:pt>
                <c:pt idx="13331">
                  <c:v>239.95490000000001</c:v>
                </c:pt>
                <c:pt idx="13332">
                  <c:v>239.98699999999999</c:v>
                </c:pt>
                <c:pt idx="13333">
                  <c:v>240.01900000000001</c:v>
                </c:pt>
                <c:pt idx="13334">
                  <c:v>240.05099999999999</c:v>
                </c:pt>
                <c:pt idx="13335">
                  <c:v>240.083</c:v>
                </c:pt>
                <c:pt idx="13336">
                  <c:v>240.11500000000001</c:v>
                </c:pt>
                <c:pt idx="13337">
                  <c:v>240.14709999999999</c:v>
                </c:pt>
                <c:pt idx="13338">
                  <c:v>240.17910000000001</c:v>
                </c:pt>
                <c:pt idx="13339">
                  <c:v>240.21109999999999</c:v>
                </c:pt>
                <c:pt idx="13340">
                  <c:v>240.2432</c:v>
                </c:pt>
                <c:pt idx="13341">
                  <c:v>240.27520000000001</c:v>
                </c:pt>
                <c:pt idx="13342">
                  <c:v>240.3073</c:v>
                </c:pt>
                <c:pt idx="13343">
                  <c:v>240.33930000000001</c:v>
                </c:pt>
                <c:pt idx="13344">
                  <c:v>240.37129999999999</c:v>
                </c:pt>
                <c:pt idx="13345">
                  <c:v>240.4034</c:v>
                </c:pt>
                <c:pt idx="13346">
                  <c:v>240.43539999999999</c:v>
                </c:pt>
                <c:pt idx="13347">
                  <c:v>240.4675</c:v>
                </c:pt>
                <c:pt idx="13348">
                  <c:v>240.49950000000001</c:v>
                </c:pt>
                <c:pt idx="13349">
                  <c:v>240.5316</c:v>
                </c:pt>
                <c:pt idx="13350">
                  <c:v>240.56360000000001</c:v>
                </c:pt>
                <c:pt idx="13351">
                  <c:v>240.59569999999999</c:v>
                </c:pt>
                <c:pt idx="13352">
                  <c:v>240.6277</c:v>
                </c:pt>
                <c:pt idx="13353">
                  <c:v>240.65979999999999</c:v>
                </c:pt>
                <c:pt idx="13354">
                  <c:v>240.6919</c:v>
                </c:pt>
                <c:pt idx="13355">
                  <c:v>240.72389999999999</c:v>
                </c:pt>
                <c:pt idx="13356">
                  <c:v>240.756</c:v>
                </c:pt>
                <c:pt idx="13357">
                  <c:v>240.78809999999999</c:v>
                </c:pt>
                <c:pt idx="13358">
                  <c:v>240.8202</c:v>
                </c:pt>
                <c:pt idx="13359">
                  <c:v>240.85220000000001</c:v>
                </c:pt>
                <c:pt idx="13360">
                  <c:v>240.8843</c:v>
                </c:pt>
                <c:pt idx="13361">
                  <c:v>240.91640000000001</c:v>
                </c:pt>
                <c:pt idx="13362">
                  <c:v>240.9485</c:v>
                </c:pt>
                <c:pt idx="13363">
                  <c:v>240.98060000000001</c:v>
                </c:pt>
                <c:pt idx="13364">
                  <c:v>241.01259999999999</c:v>
                </c:pt>
                <c:pt idx="13365">
                  <c:v>241.04470000000001</c:v>
                </c:pt>
                <c:pt idx="13366">
                  <c:v>241.07679999999999</c:v>
                </c:pt>
                <c:pt idx="13367">
                  <c:v>241.10890000000001</c:v>
                </c:pt>
                <c:pt idx="13368">
                  <c:v>241.14099999999999</c:v>
                </c:pt>
                <c:pt idx="13369">
                  <c:v>241.17310000000001</c:v>
                </c:pt>
                <c:pt idx="13370">
                  <c:v>241.20519999999999</c:v>
                </c:pt>
                <c:pt idx="13371">
                  <c:v>241.2373</c:v>
                </c:pt>
                <c:pt idx="13372">
                  <c:v>241.26939999999999</c:v>
                </c:pt>
                <c:pt idx="13373">
                  <c:v>241.3015</c:v>
                </c:pt>
                <c:pt idx="13374">
                  <c:v>241.33359999999999</c:v>
                </c:pt>
                <c:pt idx="13375">
                  <c:v>241.3657</c:v>
                </c:pt>
                <c:pt idx="13376">
                  <c:v>241.39779999999999</c:v>
                </c:pt>
                <c:pt idx="13377">
                  <c:v>241.4299</c:v>
                </c:pt>
                <c:pt idx="13378">
                  <c:v>241.46209999999999</c:v>
                </c:pt>
                <c:pt idx="13379">
                  <c:v>241.49420000000001</c:v>
                </c:pt>
                <c:pt idx="13380">
                  <c:v>241.52629999999999</c:v>
                </c:pt>
                <c:pt idx="13381">
                  <c:v>241.55840000000001</c:v>
                </c:pt>
                <c:pt idx="13382">
                  <c:v>241.59049999999999</c:v>
                </c:pt>
                <c:pt idx="13383">
                  <c:v>241.62270000000001</c:v>
                </c:pt>
                <c:pt idx="13384">
                  <c:v>241.65479999999999</c:v>
                </c:pt>
                <c:pt idx="13385">
                  <c:v>241.68690000000001</c:v>
                </c:pt>
                <c:pt idx="13386">
                  <c:v>241.7191</c:v>
                </c:pt>
                <c:pt idx="13387">
                  <c:v>241.75120000000001</c:v>
                </c:pt>
                <c:pt idx="13388">
                  <c:v>241.7833</c:v>
                </c:pt>
                <c:pt idx="13389">
                  <c:v>241.81549999999999</c:v>
                </c:pt>
                <c:pt idx="13390">
                  <c:v>241.8476</c:v>
                </c:pt>
                <c:pt idx="13391">
                  <c:v>241.87979999999999</c:v>
                </c:pt>
                <c:pt idx="13392">
                  <c:v>241.9119</c:v>
                </c:pt>
                <c:pt idx="13393">
                  <c:v>241.94409999999999</c:v>
                </c:pt>
                <c:pt idx="13394">
                  <c:v>241.97620000000001</c:v>
                </c:pt>
                <c:pt idx="13395">
                  <c:v>242.00839999999999</c:v>
                </c:pt>
                <c:pt idx="13396">
                  <c:v>242.04050000000001</c:v>
                </c:pt>
                <c:pt idx="13397">
                  <c:v>242.0727</c:v>
                </c:pt>
                <c:pt idx="13398">
                  <c:v>242.10480000000001</c:v>
                </c:pt>
                <c:pt idx="13399">
                  <c:v>242.137</c:v>
                </c:pt>
                <c:pt idx="13400">
                  <c:v>242.16919999999999</c:v>
                </c:pt>
                <c:pt idx="13401">
                  <c:v>242.2013</c:v>
                </c:pt>
                <c:pt idx="13402">
                  <c:v>242.23349999999999</c:v>
                </c:pt>
                <c:pt idx="13403">
                  <c:v>242.26570000000001</c:v>
                </c:pt>
                <c:pt idx="13404">
                  <c:v>242.2978</c:v>
                </c:pt>
                <c:pt idx="13405">
                  <c:v>242.33</c:v>
                </c:pt>
                <c:pt idx="13406">
                  <c:v>242.3622</c:v>
                </c:pt>
                <c:pt idx="13407">
                  <c:v>242.39439999999999</c:v>
                </c:pt>
                <c:pt idx="13408">
                  <c:v>242.4265</c:v>
                </c:pt>
                <c:pt idx="13409">
                  <c:v>242.45869999999999</c:v>
                </c:pt>
                <c:pt idx="13410">
                  <c:v>242.49090000000001</c:v>
                </c:pt>
                <c:pt idx="13411">
                  <c:v>242.5231</c:v>
                </c:pt>
                <c:pt idx="13412">
                  <c:v>242.55529999999999</c:v>
                </c:pt>
                <c:pt idx="13413">
                  <c:v>242.58750000000001</c:v>
                </c:pt>
                <c:pt idx="13414">
                  <c:v>242.61969999999999</c:v>
                </c:pt>
                <c:pt idx="13415">
                  <c:v>242.65190000000001</c:v>
                </c:pt>
                <c:pt idx="13416">
                  <c:v>242.6841</c:v>
                </c:pt>
                <c:pt idx="13417">
                  <c:v>242.71619999999999</c:v>
                </c:pt>
                <c:pt idx="13418">
                  <c:v>242.74850000000001</c:v>
                </c:pt>
                <c:pt idx="13419">
                  <c:v>242.7807</c:v>
                </c:pt>
                <c:pt idx="13420">
                  <c:v>242.81290000000001</c:v>
                </c:pt>
                <c:pt idx="13421">
                  <c:v>242.8451</c:v>
                </c:pt>
                <c:pt idx="13422">
                  <c:v>242.87729999999999</c:v>
                </c:pt>
                <c:pt idx="13423">
                  <c:v>242.90950000000001</c:v>
                </c:pt>
                <c:pt idx="13424">
                  <c:v>242.9417</c:v>
                </c:pt>
                <c:pt idx="13425">
                  <c:v>242.97389999999999</c:v>
                </c:pt>
                <c:pt idx="13426">
                  <c:v>243.0061</c:v>
                </c:pt>
                <c:pt idx="13427">
                  <c:v>243.0384</c:v>
                </c:pt>
                <c:pt idx="13428">
                  <c:v>243.07060000000001</c:v>
                </c:pt>
                <c:pt idx="13429">
                  <c:v>243.1028</c:v>
                </c:pt>
                <c:pt idx="13430">
                  <c:v>243.13499999999999</c:v>
                </c:pt>
                <c:pt idx="13431">
                  <c:v>243.16730000000001</c:v>
                </c:pt>
                <c:pt idx="13432">
                  <c:v>243.1995</c:v>
                </c:pt>
                <c:pt idx="13433">
                  <c:v>243.23169999999999</c:v>
                </c:pt>
                <c:pt idx="13434">
                  <c:v>243.26400000000001</c:v>
                </c:pt>
                <c:pt idx="13435">
                  <c:v>243.2962</c:v>
                </c:pt>
                <c:pt idx="13436">
                  <c:v>243.32839999999999</c:v>
                </c:pt>
                <c:pt idx="13437">
                  <c:v>243.36070000000001</c:v>
                </c:pt>
                <c:pt idx="13438">
                  <c:v>243.3929</c:v>
                </c:pt>
                <c:pt idx="13439">
                  <c:v>243.42519999999999</c:v>
                </c:pt>
                <c:pt idx="13440">
                  <c:v>243.45740000000001</c:v>
                </c:pt>
                <c:pt idx="13441">
                  <c:v>243.4897</c:v>
                </c:pt>
                <c:pt idx="13442">
                  <c:v>243.52189999999999</c:v>
                </c:pt>
                <c:pt idx="13443">
                  <c:v>243.55420000000001</c:v>
                </c:pt>
                <c:pt idx="13444">
                  <c:v>243.5864</c:v>
                </c:pt>
                <c:pt idx="13445">
                  <c:v>243.61869999999999</c:v>
                </c:pt>
                <c:pt idx="13446">
                  <c:v>243.65100000000001</c:v>
                </c:pt>
                <c:pt idx="13447">
                  <c:v>243.6832</c:v>
                </c:pt>
                <c:pt idx="13448">
                  <c:v>243.71549999999999</c:v>
                </c:pt>
                <c:pt idx="13449">
                  <c:v>243.74780000000001</c:v>
                </c:pt>
                <c:pt idx="13450">
                  <c:v>243.78</c:v>
                </c:pt>
                <c:pt idx="13451">
                  <c:v>243.81229999999999</c:v>
                </c:pt>
                <c:pt idx="13452">
                  <c:v>243.84460000000001</c:v>
                </c:pt>
                <c:pt idx="13453">
                  <c:v>243.8768</c:v>
                </c:pt>
                <c:pt idx="13454">
                  <c:v>243.9091</c:v>
                </c:pt>
                <c:pt idx="13455">
                  <c:v>243.94139999999999</c:v>
                </c:pt>
                <c:pt idx="13456">
                  <c:v>243.97370000000001</c:v>
                </c:pt>
                <c:pt idx="13457">
                  <c:v>244.006</c:v>
                </c:pt>
                <c:pt idx="13458">
                  <c:v>244.03829999999999</c:v>
                </c:pt>
                <c:pt idx="13459">
                  <c:v>244.07050000000001</c:v>
                </c:pt>
                <c:pt idx="13460">
                  <c:v>244.1028</c:v>
                </c:pt>
                <c:pt idx="13461">
                  <c:v>244.13509999999999</c:v>
                </c:pt>
                <c:pt idx="13462">
                  <c:v>244.16739999999999</c:v>
                </c:pt>
                <c:pt idx="13463">
                  <c:v>244.19970000000001</c:v>
                </c:pt>
                <c:pt idx="13464">
                  <c:v>244.232</c:v>
                </c:pt>
                <c:pt idx="13465">
                  <c:v>244.26429999999999</c:v>
                </c:pt>
                <c:pt idx="13466">
                  <c:v>244.29660000000001</c:v>
                </c:pt>
                <c:pt idx="13467">
                  <c:v>244.3289</c:v>
                </c:pt>
                <c:pt idx="13468">
                  <c:v>244.3612</c:v>
                </c:pt>
                <c:pt idx="13469">
                  <c:v>244.39359999999999</c:v>
                </c:pt>
                <c:pt idx="13470">
                  <c:v>244.42590000000001</c:v>
                </c:pt>
                <c:pt idx="13471">
                  <c:v>244.45820000000001</c:v>
                </c:pt>
                <c:pt idx="13472">
                  <c:v>244.4905</c:v>
                </c:pt>
                <c:pt idx="13473">
                  <c:v>244.52279999999999</c:v>
                </c:pt>
                <c:pt idx="13474">
                  <c:v>244.55510000000001</c:v>
                </c:pt>
                <c:pt idx="13475">
                  <c:v>244.5874</c:v>
                </c:pt>
                <c:pt idx="13476">
                  <c:v>244.6198</c:v>
                </c:pt>
                <c:pt idx="13477">
                  <c:v>244.65209999999999</c:v>
                </c:pt>
                <c:pt idx="13478">
                  <c:v>244.68440000000001</c:v>
                </c:pt>
                <c:pt idx="13479">
                  <c:v>244.71680000000001</c:v>
                </c:pt>
                <c:pt idx="13480">
                  <c:v>244.7491</c:v>
                </c:pt>
                <c:pt idx="13481">
                  <c:v>244.78139999999999</c:v>
                </c:pt>
                <c:pt idx="13482">
                  <c:v>244.81379999999999</c:v>
                </c:pt>
                <c:pt idx="13483">
                  <c:v>244.84610000000001</c:v>
                </c:pt>
                <c:pt idx="13484">
                  <c:v>244.8785</c:v>
                </c:pt>
                <c:pt idx="13485">
                  <c:v>244.91079999999999</c:v>
                </c:pt>
                <c:pt idx="13486">
                  <c:v>244.94309999999999</c:v>
                </c:pt>
                <c:pt idx="13487">
                  <c:v>244.97550000000001</c:v>
                </c:pt>
                <c:pt idx="13488">
                  <c:v>245.0078</c:v>
                </c:pt>
                <c:pt idx="13489">
                  <c:v>245.0402</c:v>
                </c:pt>
                <c:pt idx="13490">
                  <c:v>245.07259999999999</c:v>
                </c:pt>
                <c:pt idx="13491">
                  <c:v>245.10489999999999</c:v>
                </c:pt>
                <c:pt idx="13492">
                  <c:v>245.13730000000001</c:v>
                </c:pt>
                <c:pt idx="13493">
                  <c:v>245.1696</c:v>
                </c:pt>
                <c:pt idx="13494">
                  <c:v>245.202</c:v>
                </c:pt>
                <c:pt idx="13495">
                  <c:v>245.23439999999999</c:v>
                </c:pt>
                <c:pt idx="13496">
                  <c:v>245.26669999999999</c:v>
                </c:pt>
                <c:pt idx="13497">
                  <c:v>245.29910000000001</c:v>
                </c:pt>
                <c:pt idx="13498">
                  <c:v>245.33150000000001</c:v>
                </c:pt>
                <c:pt idx="13499">
                  <c:v>245.3638</c:v>
                </c:pt>
                <c:pt idx="13500">
                  <c:v>245.39619999999999</c:v>
                </c:pt>
                <c:pt idx="13501">
                  <c:v>245.42859999999999</c:v>
                </c:pt>
                <c:pt idx="13502">
                  <c:v>245.46100000000001</c:v>
                </c:pt>
                <c:pt idx="13503">
                  <c:v>245.49340000000001</c:v>
                </c:pt>
                <c:pt idx="13504">
                  <c:v>245.5258</c:v>
                </c:pt>
                <c:pt idx="13505">
                  <c:v>245.5581</c:v>
                </c:pt>
                <c:pt idx="13506">
                  <c:v>245.59049999999999</c:v>
                </c:pt>
                <c:pt idx="13507">
                  <c:v>245.62289999999999</c:v>
                </c:pt>
                <c:pt idx="13508">
                  <c:v>245.65530000000001</c:v>
                </c:pt>
                <c:pt idx="13509">
                  <c:v>245.68770000000001</c:v>
                </c:pt>
                <c:pt idx="13510">
                  <c:v>245.7201</c:v>
                </c:pt>
                <c:pt idx="13511">
                  <c:v>245.7525</c:v>
                </c:pt>
                <c:pt idx="13512">
                  <c:v>245.78489999999999</c:v>
                </c:pt>
                <c:pt idx="13513">
                  <c:v>245.81729999999999</c:v>
                </c:pt>
                <c:pt idx="13514">
                  <c:v>245.84970000000001</c:v>
                </c:pt>
                <c:pt idx="13515">
                  <c:v>245.88210000000001</c:v>
                </c:pt>
                <c:pt idx="13516">
                  <c:v>245.9145</c:v>
                </c:pt>
                <c:pt idx="13517">
                  <c:v>245.9469</c:v>
                </c:pt>
                <c:pt idx="13518">
                  <c:v>245.9794</c:v>
                </c:pt>
                <c:pt idx="13519">
                  <c:v>246.01179999999999</c:v>
                </c:pt>
                <c:pt idx="13520">
                  <c:v>246.04419999999999</c:v>
                </c:pt>
                <c:pt idx="13521">
                  <c:v>246.07660000000001</c:v>
                </c:pt>
                <c:pt idx="13522">
                  <c:v>246.10900000000001</c:v>
                </c:pt>
                <c:pt idx="13523">
                  <c:v>246.14150000000001</c:v>
                </c:pt>
                <c:pt idx="13524">
                  <c:v>246.1739</c:v>
                </c:pt>
                <c:pt idx="13525">
                  <c:v>246.2063</c:v>
                </c:pt>
                <c:pt idx="13526">
                  <c:v>246.2388</c:v>
                </c:pt>
                <c:pt idx="13527">
                  <c:v>246.27119999999999</c:v>
                </c:pt>
                <c:pt idx="13528">
                  <c:v>246.30359999999999</c:v>
                </c:pt>
                <c:pt idx="13529">
                  <c:v>246.33609999999999</c:v>
                </c:pt>
                <c:pt idx="13530">
                  <c:v>246.36850000000001</c:v>
                </c:pt>
                <c:pt idx="13531">
                  <c:v>246.40100000000001</c:v>
                </c:pt>
                <c:pt idx="13532">
                  <c:v>246.43340000000001</c:v>
                </c:pt>
                <c:pt idx="13533">
                  <c:v>246.4659</c:v>
                </c:pt>
                <c:pt idx="13534">
                  <c:v>246.4983</c:v>
                </c:pt>
                <c:pt idx="13535">
                  <c:v>246.5307</c:v>
                </c:pt>
                <c:pt idx="13536">
                  <c:v>246.56319999999999</c:v>
                </c:pt>
                <c:pt idx="13537">
                  <c:v>246.59569999999999</c:v>
                </c:pt>
                <c:pt idx="13538">
                  <c:v>246.62809999999999</c:v>
                </c:pt>
                <c:pt idx="13539">
                  <c:v>246.66059999999999</c:v>
                </c:pt>
                <c:pt idx="13540">
                  <c:v>246.69300000000001</c:v>
                </c:pt>
                <c:pt idx="13541">
                  <c:v>246.72550000000001</c:v>
                </c:pt>
                <c:pt idx="13542">
                  <c:v>246.75800000000001</c:v>
                </c:pt>
                <c:pt idx="13543">
                  <c:v>246.79040000000001</c:v>
                </c:pt>
                <c:pt idx="13544">
                  <c:v>246.8229</c:v>
                </c:pt>
                <c:pt idx="13545">
                  <c:v>246.8554</c:v>
                </c:pt>
                <c:pt idx="13546">
                  <c:v>246.8878</c:v>
                </c:pt>
                <c:pt idx="13547">
                  <c:v>246.9203</c:v>
                </c:pt>
                <c:pt idx="13548">
                  <c:v>246.9528</c:v>
                </c:pt>
                <c:pt idx="13549">
                  <c:v>246.9853</c:v>
                </c:pt>
                <c:pt idx="13550">
                  <c:v>247.01779999999999</c:v>
                </c:pt>
                <c:pt idx="13551">
                  <c:v>247.05019999999999</c:v>
                </c:pt>
                <c:pt idx="13552">
                  <c:v>247.08269999999999</c:v>
                </c:pt>
                <c:pt idx="13553">
                  <c:v>247.11519999999999</c:v>
                </c:pt>
                <c:pt idx="13554">
                  <c:v>247.14769999999999</c:v>
                </c:pt>
                <c:pt idx="13555">
                  <c:v>247.18020000000001</c:v>
                </c:pt>
                <c:pt idx="13556">
                  <c:v>247.21270000000001</c:v>
                </c:pt>
                <c:pt idx="13557">
                  <c:v>247.24520000000001</c:v>
                </c:pt>
                <c:pt idx="13558">
                  <c:v>247.27770000000001</c:v>
                </c:pt>
                <c:pt idx="13559">
                  <c:v>247.31020000000001</c:v>
                </c:pt>
                <c:pt idx="13560">
                  <c:v>247.34270000000001</c:v>
                </c:pt>
                <c:pt idx="13561">
                  <c:v>247.37520000000001</c:v>
                </c:pt>
                <c:pt idx="13562">
                  <c:v>247.40770000000001</c:v>
                </c:pt>
                <c:pt idx="13563">
                  <c:v>247.4402</c:v>
                </c:pt>
                <c:pt idx="13564">
                  <c:v>247.47280000000001</c:v>
                </c:pt>
                <c:pt idx="13565">
                  <c:v>247.50530000000001</c:v>
                </c:pt>
                <c:pt idx="13566">
                  <c:v>247.5378</c:v>
                </c:pt>
                <c:pt idx="13567">
                  <c:v>247.5703</c:v>
                </c:pt>
                <c:pt idx="13568">
                  <c:v>247.6028</c:v>
                </c:pt>
                <c:pt idx="13569">
                  <c:v>247.6354</c:v>
                </c:pt>
                <c:pt idx="13570">
                  <c:v>247.6679</c:v>
                </c:pt>
                <c:pt idx="13571">
                  <c:v>247.7004</c:v>
                </c:pt>
                <c:pt idx="13572">
                  <c:v>247.7329</c:v>
                </c:pt>
                <c:pt idx="13573">
                  <c:v>247.7655</c:v>
                </c:pt>
                <c:pt idx="13574">
                  <c:v>247.798</c:v>
                </c:pt>
                <c:pt idx="13575">
                  <c:v>247.8305</c:v>
                </c:pt>
                <c:pt idx="13576">
                  <c:v>247.8631</c:v>
                </c:pt>
                <c:pt idx="13577">
                  <c:v>247.8956</c:v>
                </c:pt>
                <c:pt idx="13578">
                  <c:v>247.9282</c:v>
                </c:pt>
                <c:pt idx="13579">
                  <c:v>247.9607</c:v>
                </c:pt>
                <c:pt idx="13580">
                  <c:v>247.9933</c:v>
                </c:pt>
                <c:pt idx="13581">
                  <c:v>248.0258</c:v>
                </c:pt>
                <c:pt idx="13582">
                  <c:v>248.05840000000001</c:v>
                </c:pt>
                <c:pt idx="13583">
                  <c:v>248.0909</c:v>
                </c:pt>
                <c:pt idx="13584">
                  <c:v>248.12350000000001</c:v>
                </c:pt>
                <c:pt idx="13585">
                  <c:v>248.15600000000001</c:v>
                </c:pt>
                <c:pt idx="13586">
                  <c:v>248.18860000000001</c:v>
                </c:pt>
                <c:pt idx="13587">
                  <c:v>248.22110000000001</c:v>
                </c:pt>
                <c:pt idx="13588">
                  <c:v>248.25370000000001</c:v>
                </c:pt>
                <c:pt idx="13589">
                  <c:v>248.28630000000001</c:v>
                </c:pt>
                <c:pt idx="13590">
                  <c:v>248.31880000000001</c:v>
                </c:pt>
                <c:pt idx="13591">
                  <c:v>248.35140000000001</c:v>
                </c:pt>
                <c:pt idx="13592">
                  <c:v>248.38399999999999</c:v>
                </c:pt>
                <c:pt idx="13593">
                  <c:v>248.41659999999999</c:v>
                </c:pt>
                <c:pt idx="13594">
                  <c:v>248.44909999999999</c:v>
                </c:pt>
                <c:pt idx="13595">
                  <c:v>248.48169999999999</c:v>
                </c:pt>
                <c:pt idx="13596">
                  <c:v>248.51429999999999</c:v>
                </c:pt>
                <c:pt idx="13597">
                  <c:v>248.54689999999999</c:v>
                </c:pt>
                <c:pt idx="13598">
                  <c:v>248.5795</c:v>
                </c:pt>
                <c:pt idx="13599">
                  <c:v>248.6121</c:v>
                </c:pt>
                <c:pt idx="13600">
                  <c:v>248.6447</c:v>
                </c:pt>
                <c:pt idx="13601">
                  <c:v>248.6772</c:v>
                </c:pt>
                <c:pt idx="13602">
                  <c:v>248.7098</c:v>
                </c:pt>
                <c:pt idx="13603">
                  <c:v>248.7424</c:v>
                </c:pt>
                <c:pt idx="13604">
                  <c:v>248.77500000000001</c:v>
                </c:pt>
                <c:pt idx="13605">
                  <c:v>248.80760000000001</c:v>
                </c:pt>
                <c:pt idx="13606">
                  <c:v>248.84020000000001</c:v>
                </c:pt>
                <c:pt idx="13607">
                  <c:v>248.87280000000001</c:v>
                </c:pt>
                <c:pt idx="13608">
                  <c:v>248.90539999999999</c:v>
                </c:pt>
                <c:pt idx="13609">
                  <c:v>248.93809999999999</c:v>
                </c:pt>
                <c:pt idx="13610">
                  <c:v>248.97069999999999</c:v>
                </c:pt>
                <c:pt idx="13611">
                  <c:v>249.0033</c:v>
                </c:pt>
                <c:pt idx="13612">
                  <c:v>249.0359</c:v>
                </c:pt>
                <c:pt idx="13613">
                  <c:v>249.0685</c:v>
                </c:pt>
                <c:pt idx="13614">
                  <c:v>249.1011</c:v>
                </c:pt>
                <c:pt idx="13615">
                  <c:v>249.13380000000001</c:v>
                </c:pt>
                <c:pt idx="13616">
                  <c:v>249.16640000000001</c:v>
                </c:pt>
                <c:pt idx="13617">
                  <c:v>249.19900000000001</c:v>
                </c:pt>
                <c:pt idx="13618">
                  <c:v>249.23159999999999</c:v>
                </c:pt>
                <c:pt idx="13619">
                  <c:v>249.26429999999999</c:v>
                </c:pt>
                <c:pt idx="13620">
                  <c:v>249.29689999999999</c:v>
                </c:pt>
                <c:pt idx="13621">
                  <c:v>249.3295</c:v>
                </c:pt>
                <c:pt idx="13622">
                  <c:v>249.3622</c:v>
                </c:pt>
                <c:pt idx="13623">
                  <c:v>249.3948</c:v>
                </c:pt>
                <c:pt idx="13624">
                  <c:v>249.42750000000001</c:v>
                </c:pt>
                <c:pt idx="13625">
                  <c:v>249.46010000000001</c:v>
                </c:pt>
                <c:pt idx="13626">
                  <c:v>249.49270000000001</c:v>
                </c:pt>
                <c:pt idx="13627">
                  <c:v>249.52539999999999</c:v>
                </c:pt>
                <c:pt idx="13628">
                  <c:v>249.55799999999999</c:v>
                </c:pt>
                <c:pt idx="13629">
                  <c:v>249.5907</c:v>
                </c:pt>
                <c:pt idx="13630">
                  <c:v>249.6234</c:v>
                </c:pt>
                <c:pt idx="13631">
                  <c:v>249.65600000000001</c:v>
                </c:pt>
                <c:pt idx="13632">
                  <c:v>249.68870000000001</c:v>
                </c:pt>
                <c:pt idx="13633">
                  <c:v>249.72130000000001</c:v>
                </c:pt>
                <c:pt idx="13634">
                  <c:v>249.75399999999999</c:v>
                </c:pt>
                <c:pt idx="13635">
                  <c:v>249.7867</c:v>
                </c:pt>
                <c:pt idx="13636">
                  <c:v>249.8193</c:v>
                </c:pt>
                <c:pt idx="13637">
                  <c:v>249.852</c:v>
                </c:pt>
                <c:pt idx="13638">
                  <c:v>249.88470000000001</c:v>
                </c:pt>
                <c:pt idx="13639">
                  <c:v>249.91730000000001</c:v>
                </c:pt>
                <c:pt idx="13640">
                  <c:v>249.95</c:v>
                </c:pt>
                <c:pt idx="13641">
                  <c:v>249.98269999999999</c:v>
                </c:pt>
                <c:pt idx="13642">
                  <c:v>250.0154</c:v>
                </c:pt>
                <c:pt idx="13643">
                  <c:v>250.048</c:v>
                </c:pt>
                <c:pt idx="13644">
                  <c:v>250.08070000000001</c:v>
                </c:pt>
                <c:pt idx="13645">
                  <c:v>250.11340000000001</c:v>
                </c:pt>
                <c:pt idx="13646">
                  <c:v>250.14609999999999</c:v>
                </c:pt>
                <c:pt idx="13647">
                  <c:v>250.1788</c:v>
                </c:pt>
                <c:pt idx="13648">
                  <c:v>250.2115</c:v>
                </c:pt>
                <c:pt idx="13649">
                  <c:v>250.24420000000001</c:v>
                </c:pt>
                <c:pt idx="13650">
                  <c:v>250.27690000000001</c:v>
                </c:pt>
                <c:pt idx="13651">
                  <c:v>250.30959999999999</c:v>
                </c:pt>
                <c:pt idx="13652">
                  <c:v>250.34229999999999</c:v>
                </c:pt>
                <c:pt idx="13653">
                  <c:v>250.375</c:v>
                </c:pt>
                <c:pt idx="13654">
                  <c:v>250.40770000000001</c:v>
                </c:pt>
                <c:pt idx="13655">
                  <c:v>250.44040000000001</c:v>
                </c:pt>
                <c:pt idx="13656">
                  <c:v>250.47309999999999</c:v>
                </c:pt>
                <c:pt idx="13657">
                  <c:v>250.50579999999999</c:v>
                </c:pt>
                <c:pt idx="13658">
                  <c:v>250.5385</c:v>
                </c:pt>
                <c:pt idx="13659">
                  <c:v>250.5712</c:v>
                </c:pt>
                <c:pt idx="13660">
                  <c:v>250.60400000000001</c:v>
                </c:pt>
                <c:pt idx="13661">
                  <c:v>250.63669999999999</c:v>
                </c:pt>
                <c:pt idx="13662">
                  <c:v>250.6694</c:v>
                </c:pt>
                <c:pt idx="13663">
                  <c:v>250.7021</c:v>
                </c:pt>
                <c:pt idx="13664">
                  <c:v>250.73480000000001</c:v>
                </c:pt>
                <c:pt idx="13665">
                  <c:v>250.76759999999999</c:v>
                </c:pt>
                <c:pt idx="13666">
                  <c:v>250.80029999999999</c:v>
                </c:pt>
                <c:pt idx="13667">
                  <c:v>250.8331</c:v>
                </c:pt>
                <c:pt idx="13668">
                  <c:v>250.86580000000001</c:v>
                </c:pt>
                <c:pt idx="13669">
                  <c:v>250.89850000000001</c:v>
                </c:pt>
                <c:pt idx="13670">
                  <c:v>250.93129999999999</c:v>
                </c:pt>
                <c:pt idx="13671">
                  <c:v>250.964</c:v>
                </c:pt>
                <c:pt idx="13672">
                  <c:v>250.9967</c:v>
                </c:pt>
                <c:pt idx="13673">
                  <c:v>251.02950000000001</c:v>
                </c:pt>
                <c:pt idx="13674">
                  <c:v>251.06219999999999</c:v>
                </c:pt>
                <c:pt idx="13675">
                  <c:v>251.095</c:v>
                </c:pt>
                <c:pt idx="13676">
                  <c:v>251.1277</c:v>
                </c:pt>
                <c:pt idx="13677">
                  <c:v>251.16050000000001</c:v>
                </c:pt>
                <c:pt idx="13678">
                  <c:v>251.19329999999999</c:v>
                </c:pt>
                <c:pt idx="13679">
                  <c:v>251.226</c:v>
                </c:pt>
                <c:pt idx="13680">
                  <c:v>251.25880000000001</c:v>
                </c:pt>
                <c:pt idx="13681">
                  <c:v>251.29150000000001</c:v>
                </c:pt>
                <c:pt idx="13682">
                  <c:v>251.32429999999999</c:v>
                </c:pt>
                <c:pt idx="13683">
                  <c:v>251.3571</c:v>
                </c:pt>
                <c:pt idx="13684">
                  <c:v>251.38980000000001</c:v>
                </c:pt>
                <c:pt idx="13685">
                  <c:v>251.42259999999999</c:v>
                </c:pt>
                <c:pt idx="13686">
                  <c:v>251.4554</c:v>
                </c:pt>
                <c:pt idx="13687">
                  <c:v>251.48820000000001</c:v>
                </c:pt>
                <c:pt idx="13688">
                  <c:v>251.52090000000001</c:v>
                </c:pt>
                <c:pt idx="13689">
                  <c:v>251.55369999999999</c:v>
                </c:pt>
                <c:pt idx="13690">
                  <c:v>251.5865</c:v>
                </c:pt>
                <c:pt idx="13691">
                  <c:v>251.61930000000001</c:v>
                </c:pt>
                <c:pt idx="13692">
                  <c:v>251.65209999999999</c:v>
                </c:pt>
                <c:pt idx="13693">
                  <c:v>251.6849</c:v>
                </c:pt>
                <c:pt idx="13694">
                  <c:v>251.71770000000001</c:v>
                </c:pt>
                <c:pt idx="13695">
                  <c:v>251.75040000000001</c:v>
                </c:pt>
                <c:pt idx="13696">
                  <c:v>251.78319999999999</c:v>
                </c:pt>
                <c:pt idx="13697">
                  <c:v>251.816</c:v>
                </c:pt>
                <c:pt idx="13698">
                  <c:v>251.84880000000001</c:v>
                </c:pt>
                <c:pt idx="13699">
                  <c:v>251.88159999999999</c:v>
                </c:pt>
                <c:pt idx="13700">
                  <c:v>251.9144</c:v>
                </c:pt>
                <c:pt idx="13701">
                  <c:v>251.94730000000001</c:v>
                </c:pt>
                <c:pt idx="13702">
                  <c:v>251.98009999999999</c:v>
                </c:pt>
                <c:pt idx="13703">
                  <c:v>252.0129</c:v>
                </c:pt>
                <c:pt idx="13704">
                  <c:v>252.04570000000001</c:v>
                </c:pt>
                <c:pt idx="13705">
                  <c:v>252.07849999999999</c:v>
                </c:pt>
                <c:pt idx="13706">
                  <c:v>252.1113</c:v>
                </c:pt>
                <c:pt idx="13707">
                  <c:v>252.14410000000001</c:v>
                </c:pt>
                <c:pt idx="13708">
                  <c:v>252.17689999999999</c:v>
                </c:pt>
                <c:pt idx="13709">
                  <c:v>252.2098</c:v>
                </c:pt>
                <c:pt idx="13710">
                  <c:v>252.24260000000001</c:v>
                </c:pt>
                <c:pt idx="13711">
                  <c:v>252.27539999999999</c:v>
                </c:pt>
                <c:pt idx="13712">
                  <c:v>252.3082</c:v>
                </c:pt>
                <c:pt idx="13713">
                  <c:v>252.34110000000001</c:v>
                </c:pt>
                <c:pt idx="13714">
                  <c:v>252.37389999999999</c:v>
                </c:pt>
                <c:pt idx="13715">
                  <c:v>252.4068</c:v>
                </c:pt>
                <c:pt idx="13716">
                  <c:v>252.43960000000001</c:v>
                </c:pt>
                <c:pt idx="13717">
                  <c:v>252.47239999999999</c:v>
                </c:pt>
                <c:pt idx="13718">
                  <c:v>252.50530000000001</c:v>
                </c:pt>
                <c:pt idx="13719">
                  <c:v>252.53809999999999</c:v>
                </c:pt>
                <c:pt idx="13720">
                  <c:v>252.571</c:v>
                </c:pt>
                <c:pt idx="13721">
                  <c:v>252.60380000000001</c:v>
                </c:pt>
                <c:pt idx="13722">
                  <c:v>252.63669999999999</c:v>
                </c:pt>
                <c:pt idx="13723">
                  <c:v>252.6695</c:v>
                </c:pt>
                <c:pt idx="13724">
                  <c:v>252.70240000000001</c:v>
                </c:pt>
                <c:pt idx="13725">
                  <c:v>252.73519999999999</c:v>
                </c:pt>
                <c:pt idx="13726">
                  <c:v>252.7681</c:v>
                </c:pt>
                <c:pt idx="13727">
                  <c:v>252.80090000000001</c:v>
                </c:pt>
                <c:pt idx="13728">
                  <c:v>252.8338</c:v>
                </c:pt>
                <c:pt idx="13729">
                  <c:v>252.86670000000001</c:v>
                </c:pt>
                <c:pt idx="13730">
                  <c:v>252.89949999999999</c:v>
                </c:pt>
                <c:pt idx="13731">
                  <c:v>252.9324</c:v>
                </c:pt>
                <c:pt idx="13732">
                  <c:v>252.96530000000001</c:v>
                </c:pt>
                <c:pt idx="13733">
                  <c:v>252.9982</c:v>
                </c:pt>
                <c:pt idx="13734">
                  <c:v>253.03100000000001</c:v>
                </c:pt>
                <c:pt idx="13735">
                  <c:v>253.06389999999999</c:v>
                </c:pt>
                <c:pt idx="13736">
                  <c:v>253.0968</c:v>
                </c:pt>
                <c:pt idx="13737">
                  <c:v>253.12970000000001</c:v>
                </c:pt>
                <c:pt idx="13738">
                  <c:v>253.1626</c:v>
                </c:pt>
                <c:pt idx="13739">
                  <c:v>253.19540000000001</c:v>
                </c:pt>
                <c:pt idx="13740">
                  <c:v>253.22829999999999</c:v>
                </c:pt>
                <c:pt idx="13741">
                  <c:v>253.2612</c:v>
                </c:pt>
                <c:pt idx="13742">
                  <c:v>253.29409999999999</c:v>
                </c:pt>
                <c:pt idx="13743">
                  <c:v>253.327</c:v>
                </c:pt>
                <c:pt idx="13744">
                  <c:v>253.35990000000001</c:v>
                </c:pt>
                <c:pt idx="13745">
                  <c:v>253.39279999999999</c:v>
                </c:pt>
                <c:pt idx="13746">
                  <c:v>253.42570000000001</c:v>
                </c:pt>
                <c:pt idx="13747">
                  <c:v>253.45859999999999</c:v>
                </c:pt>
                <c:pt idx="13748">
                  <c:v>253.4915</c:v>
                </c:pt>
                <c:pt idx="13749">
                  <c:v>253.52440000000001</c:v>
                </c:pt>
                <c:pt idx="13750">
                  <c:v>253.5573</c:v>
                </c:pt>
                <c:pt idx="13751">
                  <c:v>253.59030000000001</c:v>
                </c:pt>
                <c:pt idx="13752">
                  <c:v>253.6232</c:v>
                </c:pt>
                <c:pt idx="13753">
                  <c:v>253.65610000000001</c:v>
                </c:pt>
                <c:pt idx="13754">
                  <c:v>253.68899999999999</c:v>
                </c:pt>
                <c:pt idx="13755">
                  <c:v>253.72190000000001</c:v>
                </c:pt>
                <c:pt idx="13756">
                  <c:v>253.75489999999999</c:v>
                </c:pt>
                <c:pt idx="13757">
                  <c:v>253.7878</c:v>
                </c:pt>
                <c:pt idx="13758">
                  <c:v>253.82069999999999</c:v>
                </c:pt>
                <c:pt idx="13759">
                  <c:v>253.8536</c:v>
                </c:pt>
                <c:pt idx="13760">
                  <c:v>253.88659999999999</c:v>
                </c:pt>
                <c:pt idx="13761">
                  <c:v>253.9195</c:v>
                </c:pt>
                <c:pt idx="13762">
                  <c:v>253.95240000000001</c:v>
                </c:pt>
                <c:pt idx="13763">
                  <c:v>253.9854</c:v>
                </c:pt>
                <c:pt idx="13764">
                  <c:v>254.01830000000001</c:v>
                </c:pt>
                <c:pt idx="13765">
                  <c:v>254.0513</c:v>
                </c:pt>
                <c:pt idx="13766">
                  <c:v>254.08420000000001</c:v>
                </c:pt>
                <c:pt idx="13767">
                  <c:v>254.11709999999999</c:v>
                </c:pt>
                <c:pt idx="13768">
                  <c:v>254.15010000000001</c:v>
                </c:pt>
                <c:pt idx="13769">
                  <c:v>254.18299999999999</c:v>
                </c:pt>
                <c:pt idx="13770">
                  <c:v>254.21600000000001</c:v>
                </c:pt>
                <c:pt idx="13771">
                  <c:v>254.24889999999999</c:v>
                </c:pt>
                <c:pt idx="13772">
                  <c:v>254.28190000000001</c:v>
                </c:pt>
                <c:pt idx="13773">
                  <c:v>254.31489999999999</c:v>
                </c:pt>
                <c:pt idx="13774">
                  <c:v>254.34780000000001</c:v>
                </c:pt>
                <c:pt idx="13775">
                  <c:v>254.38079999999999</c:v>
                </c:pt>
                <c:pt idx="13776">
                  <c:v>254.41380000000001</c:v>
                </c:pt>
                <c:pt idx="13777">
                  <c:v>254.44669999999999</c:v>
                </c:pt>
                <c:pt idx="13778">
                  <c:v>254.47970000000001</c:v>
                </c:pt>
                <c:pt idx="13779">
                  <c:v>254.5127</c:v>
                </c:pt>
                <c:pt idx="13780">
                  <c:v>254.54560000000001</c:v>
                </c:pt>
                <c:pt idx="13781">
                  <c:v>254.57859999999999</c:v>
                </c:pt>
                <c:pt idx="13782">
                  <c:v>254.61160000000001</c:v>
                </c:pt>
                <c:pt idx="13783">
                  <c:v>254.6446</c:v>
                </c:pt>
                <c:pt idx="13784">
                  <c:v>254.67760000000001</c:v>
                </c:pt>
                <c:pt idx="13785">
                  <c:v>254.7106</c:v>
                </c:pt>
                <c:pt idx="13786">
                  <c:v>254.74350000000001</c:v>
                </c:pt>
                <c:pt idx="13787">
                  <c:v>254.7765</c:v>
                </c:pt>
                <c:pt idx="13788">
                  <c:v>254.80950000000001</c:v>
                </c:pt>
                <c:pt idx="13789">
                  <c:v>254.8425</c:v>
                </c:pt>
                <c:pt idx="13790">
                  <c:v>254.87549999999999</c:v>
                </c:pt>
                <c:pt idx="13791">
                  <c:v>254.9085</c:v>
                </c:pt>
                <c:pt idx="13792">
                  <c:v>254.94149999999999</c:v>
                </c:pt>
                <c:pt idx="13793">
                  <c:v>254.97450000000001</c:v>
                </c:pt>
                <c:pt idx="13794">
                  <c:v>255.00749999999999</c:v>
                </c:pt>
                <c:pt idx="13795">
                  <c:v>255.04050000000001</c:v>
                </c:pt>
                <c:pt idx="13796">
                  <c:v>255.0735</c:v>
                </c:pt>
                <c:pt idx="13797">
                  <c:v>255.10650000000001</c:v>
                </c:pt>
                <c:pt idx="13798">
                  <c:v>255.1396</c:v>
                </c:pt>
                <c:pt idx="13799">
                  <c:v>255.17259999999999</c:v>
                </c:pt>
                <c:pt idx="13800">
                  <c:v>255.2056</c:v>
                </c:pt>
                <c:pt idx="13801">
                  <c:v>255.23859999999999</c:v>
                </c:pt>
                <c:pt idx="13802">
                  <c:v>255.27160000000001</c:v>
                </c:pt>
                <c:pt idx="13803">
                  <c:v>255.30459999999999</c:v>
                </c:pt>
                <c:pt idx="13804">
                  <c:v>255.33770000000001</c:v>
                </c:pt>
                <c:pt idx="13805">
                  <c:v>255.3707</c:v>
                </c:pt>
                <c:pt idx="13806">
                  <c:v>255.40369999999999</c:v>
                </c:pt>
                <c:pt idx="13807">
                  <c:v>255.43680000000001</c:v>
                </c:pt>
                <c:pt idx="13808">
                  <c:v>255.46979999999999</c:v>
                </c:pt>
                <c:pt idx="13809">
                  <c:v>255.50280000000001</c:v>
                </c:pt>
                <c:pt idx="13810">
                  <c:v>255.5359</c:v>
                </c:pt>
                <c:pt idx="13811">
                  <c:v>255.56890000000001</c:v>
                </c:pt>
                <c:pt idx="13812">
                  <c:v>255.602</c:v>
                </c:pt>
                <c:pt idx="13813">
                  <c:v>255.63499999999999</c:v>
                </c:pt>
                <c:pt idx="13814">
                  <c:v>255.66800000000001</c:v>
                </c:pt>
                <c:pt idx="13815">
                  <c:v>255.7011</c:v>
                </c:pt>
                <c:pt idx="13816">
                  <c:v>255.73410000000001</c:v>
                </c:pt>
                <c:pt idx="13817">
                  <c:v>255.7672</c:v>
                </c:pt>
                <c:pt idx="13818">
                  <c:v>255.80029999999999</c:v>
                </c:pt>
                <c:pt idx="13819">
                  <c:v>255.83330000000001</c:v>
                </c:pt>
                <c:pt idx="13820">
                  <c:v>255.8664</c:v>
                </c:pt>
                <c:pt idx="13821">
                  <c:v>255.89940000000001</c:v>
                </c:pt>
                <c:pt idx="13822">
                  <c:v>255.9325</c:v>
                </c:pt>
                <c:pt idx="13823">
                  <c:v>255.96559999999999</c:v>
                </c:pt>
                <c:pt idx="13824">
                  <c:v>255.99860000000001</c:v>
                </c:pt>
                <c:pt idx="13825">
                  <c:v>256.0317</c:v>
                </c:pt>
                <c:pt idx="13826">
                  <c:v>256.06479999999999</c:v>
                </c:pt>
                <c:pt idx="13827">
                  <c:v>256.09789999999998</c:v>
                </c:pt>
                <c:pt idx="13828">
                  <c:v>256.1309</c:v>
                </c:pt>
                <c:pt idx="13829">
                  <c:v>256.16399999999999</c:v>
                </c:pt>
                <c:pt idx="13830">
                  <c:v>256.19709999999998</c:v>
                </c:pt>
                <c:pt idx="13831">
                  <c:v>256.23020000000002</c:v>
                </c:pt>
                <c:pt idx="13832">
                  <c:v>256.26330000000002</c:v>
                </c:pt>
                <c:pt idx="13833">
                  <c:v>256.29640000000001</c:v>
                </c:pt>
                <c:pt idx="13834">
                  <c:v>256.32940000000002</c:v>
                </c:pt>
                <c:pt idx="13835">
                  <c:v>256.36250000000001</c:v>
                </c:pt>
                <c:pt idx="13836">
                  <c:v>256.3956</c:v>
                </c:pt>
                <c:pt idx="13837">
                  <c:v>256.42869999999999</c:v>
                </c:pt>
                <c:pt idx="13838">
                  <c:v>256.46179999999998</c:v>
                </c:pt>
                <c:pt idx="13839">
                  <c:v>256.49489999999997</c:v>
                </c:pt>
                <c:pt idx="13840">
                  <c:v>256.52800000000002</c:v>
                </c:pt>
                <c:pt idx="13841">
                  <c:v>256.56110000000001</c:v>
                </c:pt>
                <c:pt idx="13842">
                  <c:v>256.5942</c:v>
                </c:pt>
                <c:pt idx="13843">
                  <c:v>256.62729999999999</c:v>
                </c:pt>
                <c:pt idx="13844">
                  <c:v>256.66050000000001</c:v>
                </c:pt>
                <c:pt idx="13845">
                  <c:v>256.6936</c:v>
                </c:pt>
                <c:pt idx="13846">
                  <c:v>256.72669999999999</c:v>
                </c:pt>
                <c:pt idx="13847">
                  <c:v>256.75979999999998</c:v>
                </c:pt>
                <c:pt idx="13848">
                  <c:v>256.79289999999997</c:v>
                </c:pt>
                <c:pt idx="13849">
                  <c:v>256.82600000000002</c:v>
                </c:pt>
                <c:pt idx="13850">
                  <c:v>256.85919999999999</c:v>
                </c:pt>
                <c:pt idx="13851">
                  <c:v>256.89229999999998</c:v>
                </c:pt>
                <c:pt idx="13852">
                  <c:v>256.92540000000002</c:v>
                </c:pt>
                <c:pt idx="13853">
                  <c:v>256.95859999999999</c:v>
                </c:pt>
                <c:pt idx="13854">
                  <c:v>256.99169999999998</c:v>
                </c:pt>
                <c:pt idx="13855">
                  <c:v>257.02480000000003</c:v>
                </c:pt>
                <c:pt idx="13856">
                  <c:v>257.05799999999999</c:v>
                </c:pt>
                <c:pt idx="13857">
                  <c:v>257.09109999999998</c:v>
                </c:pt>
                <c:pt idx="13858">
                  <c:v>257.12419999999997</c:v>
                </c:pt>
                <c:pt idx="13859">
                  <c:v>257.1574</c:v>
                </c:pt>
                <c:pt idx="13860">
                  <c:v>257.19049999999999</c:v>
                </c:pt>
                <c:pt idx="13861">
                  <c:v>257.22370000000001</c:v>
                </c:pt>
                <c:pt idx="13862">
                  <c:v>257.2568</c:v>
                </c:pt>
                <c:pt idx="13863">
                  <c:v>257.29000000000002</c:v>
                </c:pt>
                <c:pt idx="13864">
                  <c:v>257.32310000000001</c:v>
                </c:pt>
                <c:pt idx="13865">
                  <c:v>257.35629999999998</c:v>
                </c:pt>
                <c:pt idx="13866">
                  <c:v>257.38940000000002</c:v>
                </c:pt>
                <c:pt idx="13867">
                  <c:v>257.42259999999999</c:v>
                </c:pt>
                <c:pt idx="13868">
                  <c:v>257.45569999999998</c:v>
                </c:pt>
                <c:pt idx="13869">
                  <c:v>257.4889</c:v>
                </c:pt>
                <c:pt idx="13870">
                  <c:v>257.52210000000002</c:v>
                </c:pt>
                <c:pt idx="13871">
                  <c:v>257.55529999999999</c:v>
                </c:pt>
                <c:pt idx="13872">
                  <c:v>257.58839999999998</c:v>
                </c:pt>
                <c:pt idx="13873">
                  <c:v>257.6216</c:v>
                </c:pt>
                <c:pt idx="13874">
                  <c:v>257.65480000000002</c:v>
                </c:pt>
                <c:pt idx="13875">
                  <c:v>257.68799999999999</c:v>
                </c:pt>
                <c:pt idx="13876">
                  <c:v>257.72109999999998</c:v>
                </c:pt>
                <c:pt idx="13877">
                  <c:v>257.7543</c:v>
                </c:pt>
                <c:pt idx="13878">
                  <c:v>257.78750000000002</c:v>
                </c:pt>
                <c:pt idx="13879">
                  <c:v>257.82069999999999</c:v>
                </c:pt>
                <c:pt idx="13880">
                  <c:v>257.85390000000001</c:v>
                </c:pt>
                <c:pt idx="13881">
                  <c:v>257.88709999999998</c:v>
                </c:pt>
                <c:pt idx="13882">
                  <c:v>257.9203</c:v>
                </c:pt>
                <c:pt idx="13883">
                  <c:v>257.95350000000002</c:v>
                </c:pt>
                <c:pt idx="13884">
                  <c:v>257.98669999999998</c:v>
                </c:pt>
                <c:pt idx="13885">
                  <c:v>258.01979999999998</c:v>
                </c:pt>
                <c:pt idx="13886">
                  <c:v>258.053</c:v>
                </c:pt>
                <c:pt idx="13887">
                  <c:v>258.08620000000002</c:v>
                </c:pt>
                <c:pt idx="13888">
                  <c:v>258.11939999999998</c:v>
                </c:pt>
                <c:pt idx="13889">
                  <c:v>258.15269999999998</c:v>
                </c:pt>
                <c:pt idx="13890">
                  <c:v>258.1859</c:v>
                </c:pt>
                <c:pt idx="13891">
                  <c:v>258.21910000000003</c:v>
                </c:pt>
                <c:pt idx="13892">
                  <c:v>258.25229999999999</c:v>
                </c:pt>
                <c:pt idx="13893">
                  <c:v>258.28550000000001</c:v>
                </c:pt>
                <c:pt idx="13894">
                  <c:v>258.31869999999998</c:v>
                </c:pt>
                <c:pt idx="13895">
                  <c:v>258.35199999999998</c:v>
                </c:pt>
                <c:pt idx="13896">
                  <c:v>258.3852</c:v>
                </c:pt>
                <c:pt idx="13897">
                  <c:v>258.41840000000002</c:v>
                </c:pt>
                <c:pt idx="13898">
                  <c:v>258.45159999999998</c:v>
                </c:pt>
                <c:pt idx="13899">
                  <c:v>258.48489999999998</c:v>
                </c:pt>
                <c:pt idx="13900">
                  <c:v>258.5181</c:v>
                </c:pt>
                <c:pt idx="13901">
                  <c:v>258.55130000000003</c:v>
                </c:pt>
                <c:pt idx="13902">
                  <c:v>258.58460000000002</c:v>
                </c:pt>
                <c:pt idx="13903">
                  <c:v>258.61779999999999</c:v>
                </c:pt>
                <c:pt idx="13904">
                  <c:v>258.65100000000001</c:v>
                </c:pt>
                <c:pt idx="13905">
                  <c:v>258.68430000000001</c:v>
                </c:pt>
                <c:pt idx="13906">
                  <c:v>258.71749999999997</c:v>
                </c:pt>
                <c:pt idx="13907">
                  <c:v>258.75080000000003</c:v>
                </c:pt>
                <c:pt idx="13908">
                  <c:v>258.78399999999999</c:v>
                </c:pt>
                <c:pt idx="13909">
                  <c:v>258.81729999999999</c:v>
                </c:pt>
                <c:pt idx="13910">
                  <c:v>258.85050000000001</c:v>
                </c:pt>
                <c:pt idx="13911">
                  <c:v>258.88380000000001</c:v>
                </c:pt>
                <c:pt idx="13912">
                  <c:v>258.91699999999997</c:v>
                </c:pt>
                <c:pt idx="13913">
                  <c:v>258.95030000000003</c:v>
                </c:pt>
                <c:pt idx="13914">
                  <c:v>258.98360000000002</c:v>
                </c:pt>
                <c:pt idx="13915">
                  <c:v>259.01679999999999</c:v>
                </c:pt>
                <c:pt idx="13916">
                  <c:v>259.05009999999999</c:v>
                </c:pt>
                <c:pt idx="13917">
                  <c:v>259.08330000000001</c:v>
                </c:pt>
                <c:pt idx="13918">
                  <c:v>259.11660000000001</c:v>
                </c:pt>
                <c:pt idx="13919">
                  <c:v>259.1499</c:v>
                </c:pt>
                <c:pt idx="13920">
                  <c:v>259.1832</c:v>
                </c:pt>
                <c:pt idx="13921">
                  <c:v>259.21640000000002</c:v>
                </c:pt>
                <c:pt idx="13922">
                  <c:v>259.24970000000002</c:v>
                </c:pt>
                <c:pt idx="13923">
                  <c:v>259.28300000000002</c:v>
                </c:pt>
                <c:pt idx="13924">
                  <c:v>259.31630000000001</c:v>
                </c:pt>
                <c:pt idx="13925">
                  <c:v>259.34949999999998</c:v>
                </c:pt>
                <c:pt idx="13926">
                  <c:v>259.38279999999997</c:v>
                </c:pt>
                <c:pt idx="13927">
                  <c:v>259.41609999999997</c:v>
                </c:pt>
                <c:pt idx="13928">
                  <c:v>259.44940000000003</c:v>
                </c:pt>
                <c:pt idx="13929">
                  <c:v>259.48270000000002</c:v>
                </c:pt>
                <c:pt idx="13930">
                  <c:v>259.51600000000002</c:v>
                </c:pt>
                <c:pt idx="13931">
                  <c:v>259.54930000000002</c:v>
                </c:pt>
                <c:pt idx="13932">
                  <c:v>259.58260000000001</c:v>
                </c:pt>
                <c:pt idx="13933">
                  <c:v>259.61590000000001</c:v>
                </c:pt>
                <c:pt idx="13934">
                  <c:v>259.64920000000001</c:v>
                </c:pt>
                <c:pt idx="13935">
                  <c:v>259.6825</c:v>
                </c:pt>
                <c:pt idx="13936">
                  <c:v>259.7158</c:v>
                </c:pt>
                <c:pt idx="13937">
                  <c:v>259.7491</c:v>
                </c:pt>
                <c:pt idx="13938">
                  <c:v>259.7824</c:v>
                </c:pt>
                <c:pt idx="13939">
                  <c:v>259.81580000000002</c:v>
                </c:pt>
                <c:pt idx="13940">
                  <c:v>259.84910000000002</c:v>
                </c:pt>
                <c:pt idx="13941">
                  <c:v>259.88240000000002</c:v>
                </c:pt>
                <c:pt idx="13942">
                  <c:v>259.91570000000002</c:v>
                </c:pt>
                <c:pt idx="13943">
                  <c:v>259.94900000000001</c:v>
                </c:pt>
                <c:pt idx="13944">
                  <c:v>259.98239999999998</c:v>
                </c:pt>
                <c:pt idx="13945">
                  <c:v>260.01569999999998</c:v>
                </c:pt>
                <c:pt idx="13946">
                  <c:v>260.04899999999998</c:v>
                </c:pt>
                <c:pt idx="13947">
                  <c:v>260.08229999999998</c:v>
                </c:pt>
                <c:pt idx="13948">
                  <c:v>260.1157</c:v>
                </c:pt>
                <c:pt idx="13949">
                  <c:v>260.149</c:v>
                </c:pt>
                <c:pt idx="13950">
                  <c:v>260.1823</c:v>
                </c:pt>
                <c:pt idx="13951">
                  <c:v>260.21570000000003</c:v>
                </c:pt>
                <c:pt idx="13952">
                  <c:v>260.24900000000002</c:v>
                </c:pt>
                <c:pt idx="13953">
                  <c:v>260.2824</c:v>
                </c:pt>
                <c:pt idx="13954">
                  <c:v>260.31569999999999</c:v>
                </c:pt>
                <c:pt idx="13955">
                  <c:v>260.34910000000002</c:v>
                </c:pt>
                <c:pt idx="13956">
                  <c:v>260.38240000000002</c:v>
                </c:pt>
                <c:pt idx="13957">
                  <c:v>260.41579999999999</c:v>
                </c:pt>
                <c:pt idx="13958">
                  <c:v>260.44909999999999</c:v>
                </c:pt>
                <c:pt idx="13959">
                  <c:v>260.48250000000002</c:v>
                </c:pt>
                <c:pt idx="13960">
                  <c:v>260.51580000000001</c:v>
                </c:pt>
                <c:pt idx="13961">
                  <c:v>260.54919999999998</c:v>
                </c:pt>
                <c:pt idx="13962">
                  <c:v>260.58260000000001</c:v>
                </c:pt>
                <c:pt idx="13963">
                  <c:v>260.61590000000001</c:v>
                </c:pt>
                <c:pt idx="13964">
                  <c:v>260.64929999999998</c:v>
                </c:pt>
                <c:pt idx="13965">
                  <c:v>260.68270000000001</c:v>
                </c:pt>
                <c:pt idx="13966">
                  <c:v>260.71600000000001</c:v>
                </c:pt>
                <c:pt idx="13967">
                  <c:v>260.74939999999998</c:v>
                </c:pt>
                <c:pt idx="13968">
                  <c:v>260.78280000000001</c:v>
                </c:pt>
                <c:pt idx="13969">
                  <c:v>260.81619999999998</c:v>
                </c:pt>
                <c:pt idx="13970">
                  <c:v>260.84949999999998</c:v>
                </c:pt>
                <c:pt idx="13971">
                  <c:v>260.88290000000001</c:v>
                </c:pt>
                <c:pt idx="13972">
                  <c:v>260.91629999999998</c:v>
                </c:pt>
                <c:pt idx="13973">
                  <c:v>260.94970000000001</c:v>
                </c:pt>
                <c:pt idx="13974">
                  <c:v>260.98309999999998</c:v>
                </c:pt>
                <c:pt idx="13975">
                  <c:v>261.01650000000001</c:v>
                </c:pt>
                <c:pt idx="13976">
                  <c:v>261.04989999999998</c:v>
                </c:pt>
                <c:pt idx="13977">
                  <c:v>261.08330000000001</c:v>
                </c:pt>
                <c:pt idx="13978">
                  <c:v>261.11669999999998</c:v>
                </c:pt>
                <c:pt idx="13979">
                  <c:v>261.15010000000001</c:v>
                </c:pt>
                <c:pt idx="13980">
                  <c:v>261.18349999999998</c:v>
                </c:pt>
                <c:pt idx="13981">
                  <c:v>261.21690000000001</c:v>
                </c:pt>
                <c:pt idx="13982">
                  <c:v>261.25029999999998</c:v>
                </c:pt>
                <c:pt idx="13983">
                  <c:v>261.28370000000001</c:v>
                </c:pt>
                <c:pt idx="13984">
                  <c:v>261.31709999999998</c:v>
                </c:pt>
                <c:pt idx="13985">
                  <c:v>261.35050000000001</c:v>
                </c:pt>
                <c:pt idx="13986">
                  <c:v>261.38389999999998</c:v>
                </c:pt>
                <c:pt idx="13987">
                  <c:v>261.41739999999999</c:v>
                </c:pt>
                <c:pt idx="13988">
                  <c:v>261.45080000000002</c:v>
                </c:pt>
                <c:pt idx="13989">
                  <c:v>261.48419999999999</c:v>
                </c:pt>
                <c:pt idx="13990">
                  <c:v>261.51760000000002</c:v>
                </c:pt>
                <c:pt idx="13991">
                  <c:v>261.55099999999999</c:v>
                </c:pt>
                <c:pt idx="13992">
                  <c:v>261.58449999999999</c:v>
                </c:pt>
                <c:pt idx="13993">
                  <c:v>261.61790000000002</c:v>
                </c:pt>
                <c:pt idx="13994">
                  <c:v>261.65129999999999</c:v>
                </c:pt>
                <c:pt idx="13995">
                  <c:v>261.6848</c:v>
                </c:pt>
                <c:pt idx="13996">
                  <c:v>261.71820000000002</c:v>
                </c:pt>
                <c:pt idx="13997">
                  <c:v>261.7516</c:v>
                </c:pt>
                <c:pt idx="13998">
                  <c:v>261.7851</c:v>
                </c:pt>
                <c:pt idx="13999">
                  <c:v>261.81849999999997</c:v>
                </c:pt>
                <c:pt idx="14000">
                  <c:v>261.85199999999998</c:v>
                </c:pt>
                <c:pt idx="14001">
                  <c:v>261.8854</c:v>
                </c:pt>
                <c:pt idx="14002">
                  <c:v>261.91890000000001</c:v>
                </c:pt>
                <c:pt idx="14003">
                  <c:v>261.95229999999998</c:v>
                </c:pt>
                <c:pt idx="14004">
                  <c:v>261.98570000000001</c:v>
                </c:pt>
                <c:pt idx="14005">
                  <c:v>262.01920000000001</c:v>
                </c:pt>
                <c:pt idx="14006">
                  <c:v>262.05270000000002</c:v>
                </c:pt>
                <c:pt idx="14007">
                  <c:v>262.08609999999999</c:v>
                </c:pt>
                <c:pt idx="14008">
                  <c:v>262.11959999999999</c:v>
                </c:pt>
                <c:pt idx="14009">
                  <c:v>262.15300000000002</c:v>
                </c:pt>
                <c:pt idx="14010">
                  <c:v>262.18650000000002</c:v>
                </c:pt>
                <c:pt idx="14011">
                  <c:v>262.22000000000003</c:v>
                </c:pt>
                <c:pt idx="14012">
                  <c:v>262.2534</c:v>
                </c:pt>
                <c:pt idx="14013">
                  <c:v>262.2869</c:v>
                </c:pt>
                <c:pt idx="14014">
                  <c:v>262.32040000000001</c:v>
                </c:pt>
                <c:pt idx="14015">
                  <c:v>262.35390000000001</c:v>
                </c:pt>
                <c:pt idx="14016">
                  <c:v>262.38740000000001</c:v>
                </c:pt>
                <c:pt idx="14017">
                  <c:v>262.42079999999999</c:v>
                </c:pt>
                <c:pt idx="14018">
                  <c:v>262.45429999999999</c:v>
                </c:pt>
                <c:pt idx="14019">
                  <c:v>262.48779999999999</c:v>
                </c:pt>
                <c:pt idx="14020">
                  <c:v>262.5213</c:v>
                </c:pt>
                <c:pt idx="14021">
                  <c:v>262.5548</c:v>
                </c:pt>
                <c:pt idx="14022">
                  <c:v>262.5883</c:v>
                </c:pt>
                <c:pt idx="14023">
                  <c:v>262.62180000000001</c:v>
                </c:pt>
                <c:pt idx="14024">
                  <c:v>262.65530000000001</c:v>
                </c:pt>
                <c:pt idx="14025">
                  <c:v>262.68880000000001</c:v>
                </c:pt>
                <c:pt idx="14026">
                  <c:v>262.72230000000002</c:v>
                </c:pt>
                <c:pt idx="14027">
                  <c:v>262.75580000000002</c:v>
                </c:pt>
                <c:pt idx="14028">
                  <c:v>262.78930000000003</c:v>
                </c:pt>
                <c:pt idx="14029">
                  <c:v>262.82279999999997</c:v>
                </c:pt>
                <c:pt idx="14030">
                  <c:v>262.85629999999998</c:v>
                </c:pt>
                <c:pt idx="14031">
                  <c:v>262.88979999999998</c:v>
                </c:pt>
                <c:pt idx="14032">
                  <c:v>262.92329999999998</c:v>
                </c:pt>
                <c:pt idx="14033">
                  <c:v>262.95679999999999</c:v>
                </c:pt>
                <c:pt idx="14034">
                  <c:v>262.99029999999999</c:v>
                </c:pt>
                <c:pt idx="14035">
                  <c:v>263.02390000000003</c:v>
                </c:pt>
                <c:pt idx="14036">
                  <c:v>263.05739999999997</c:v>
                </c:pt>
                <c:pt idx="14037">
                  <c:v>263.09089999999998</c:v>
                </c:pt>
                <c:pt idx="14038">
                  <c:v>263.12439999999998</c:v>
                </c:pt>
                <c:pt idx="14039">
                  <c:v>263.15800000000002</c:v>
                </c:pt>
                <c:pt idx="14040">
                  <c:v>263.19150000000002</c:v>
                </c:pt>
                <c:pt idx="14041">
                  <c:v>263.22500000000002</c:v>
                </c:pt>
                <c:pt idx="14042">
                  <c:v>263.25850000000003</c:v>
                </c:pt>
                <c:pt idx="14043">
                  <c:v>263.2921</c:v>
                </c:pt>
                <c:pt idx="14044">
                  <c:v>263.32560000000001</c:v>
                </c:pt>
                <c:pt idx="14045">
                  <c:v>263.35919999999999</c:v>
                </c:pt>
                <c:pt idx="14046">
                  <c:v>263.39269999999999</c:v>
                </c:pt>
                <c:pt idx="14047">
                  <c:v>263.42619999999999</c:v>
                </c:pt>
                <c:pt idx="14048">
                  <c:v>263.45979999999997</c:v>
                </c:pt>
                <c:pt idx="14049">
                  <c:v>263.49329999999998</c:v>
                </c:pt>
                <c:pt idx="14050">
                  <c:v>263.52690000000001</c:v>
                </c:pt>
                <c:pt idx="14051">
                  <c:v>263.56049999999999</c:v>
                </c:pt>
                <c:pt idx="14052">
                  <c:v>263.59399999999999</c:v>
                </c:pt>
                <c:pt idx="14053">
                  <c:v>263.62759999999997</c:v>
                </c:pt>
                <c:pt idx="14054">
                  <c:v>263.66109999999998</c:v>
                </c:pt>
                <c:pt idx="14055">
                  <c:v>263.69470000000001</c:v>
                </c:pt>
                <c:pt idx="14056">
                  <c:v>263.72820000000002</c:v>
                </c:pt>
                <c:pt idx="14057">
                  <c:v>263.76179999999999</c:v>
                </c:pt>
                <c:pt idx="14058">
                  <c:v>263.79539999999997</c:v>
                </c:pt>
                <c:pt idx="14059">
                  <c:v>263.82889999999998</c:v>
                </c:pt>
                <c:pt idx="14060">
                  <c:v>263.86250000000001</c:v>
                </c:pt>
                <c:pt idx="14061">
                  <c:v>263.89609999999999</c:v>
                </c:pt>
                <c:pt idx="14062">
                  <c:v>263.92970000000003</c:v>
                </c:pt>
                <c:pt idx="14063">
                  <c:v>263.9633</c:v>
                </c:pt>
                <c:pt idx="14064">
                  <c:v>263.99680000000001</c:v>
                </c:pt>
                <c:pt idx="14065">
                  <c:v>264.03039999999999</c:v>
                </c:pt>
                <c:pt idx="14066">
                  <c:v>264.06400000000002</c:v>
                </c:pt>
                <c:pt idx="14067">
                  <c:v>264.0976</c:v>
                </c:pt>
                <c:pt idx="14068">
                  <c:v>264.13119999999998</c:v>
                </c:pt>
                <c:pt idx="14069">
                  <c:v>264.16480000000001</c:v>
                </c:pt>
                <c:pt idx="14070">
                  <c:v>264.19839999999999</c:v>
                </c:pt>
                <c:pt idx="14071">
                  <c:v>264.23200000000003</c:v>
                </c:pt>
                <c:pt idx="14072">
                  <c:v>264.26560000000001</c:v>
                </c:pt>
                <c:pt idx="14073">
                  <c:v>264.29919999999998</c:v>
                </c:pt>
                <c:pt idx="14074">
                  <c:v>264.33280000000002</c:v>
                </c:pt>
                <c:pt idx="14075">
                  <c:v>264.3664</c:v>
                </c:pt>
                <c:pt idx="14076">
                  <c:v>264.39999999999998</c:v>
                </c:pt>
                <c:pt idx="14077">
                  <c:v>264.43360000000001</c:v>
                </c:pt>
                <c:pt idx="14078">
                  <c:v>264.46719999999999</c:v>
                </c:pt>
                <c:pt idx="14079">
                  <c:v>264.50080000000003</c:v>
                </c:pt>
                <c:pt idx="14080">
                  <c:v>264.53440000000001</c:v>
                </c:pt>
                <c:pt idx="14081">
                  <c:v>264.56810000000002</c:v>
                </c:pt>
                <c:pt idx="14082">
                  <c:v>264.60169999999999</c:v>
                </c:pt>
                <c:pt idx="14083">
                  <c:v>264.63529999999997</c:v>
                </c:pt>
                <c:pt idx="14084">
                  <c:v>264.66890000000001</c:v>
                </c:pt>
                <c:pt idx="14085">
                  <c:v>264.70249999999999</c:v>
                </c:pt>
                <c:pt idx="14086">
                  <c:v>264.73610000000002</c:v>
                </c:pt>
                <c:pt idx="14087">
                  <c:v>264.76979999999998</c:v>
                </c:pt>
                <c:pt idx="14088">
                  <c:v>264.80340000000001</c:v>
                </c:pt>
                <c:pt idx="14089">
                  <c:v>264.83710000000002</c:v>
                </c:pt>
                <c:pt idx="14090">
                  <c:v>264.8707</c:v>
                </c:pt>
                <c:pt idx="14091">
                  <c:v>264.90429999999998</c:v>
                </c:pt>
                <c:pt idx="14092">
                  <c:v>264.93799999999999</c:v>
                </c:pt>
                <c:pt idx="14093">
                  <c:v>264.97160000000002</c:v>
                </c:pt>
                <c:pt idx="14094">
                  <c:v>265.0052</c:v>
                </c:pt>
                <c:pt idx="14095">
                  <c:v>265.03890000000001</c:v>
                </c:pt>
                <c:pt idx="14096">
                  <c:v>265.07260000000002</c:v>
                </c:pt>
                <c:pt idx="14097">
                  <c:v>265.1062</c:v>
                </c:pt>
                <c:pt idx="14098">
                  <c:v>265.13990000000001</c:v>
                </c:pt>
                <c:pt idx="14099">
                  <c:v>265.17349999999999</c:v>
                </c:pt>
                <c:pt idx="14100">
                  <c:v>265.2072</c:v>
                </c:pt>
                <c:pt idx="14101">
                  <c:v>265.24079999999998</c:v>
                </c:pt>
                <c:pt idx="14102">
                  <c:v>265.27449999999999</c:v>
                </c:pt>
                <c:pt idx="14103">
                  <c:v>265.3082</c:v>
                </c:pt>
                <c:pt idx="14104">
                  <c:v>265.34179999999998</c:v>
                </c:pt>
                <c:pt idx="14105">
                  <c:v>265.37549999999999</c:v>
                </c:pt>
                <c:pt idx="14106">
                  <c:v>265.4092</c:v>
                </c:pt>
                <c:pt idx="14107">
                  <c:v>265.44279999999998</c:v>
                </c:pt>
                <c:pt idx="14108">
                  <c:v>265.47649999999999</c:v>
                </c:pt>
                <c:pt idx="14109">
                  <c:v>265.5102</c:v>
                </c:pt>
                <c:pt idx="14110">
                  <c:v>265.54390000000001</c:v>
                </c:pt>
                <c:pt idx="14111">
                  <c:v>265.57749999999999</c:v>
                </c:pt>
                <c:pt idx="14112">
                  <c:v>265.6112</c:v>
                </c:pt>
                <c:pt idx="14113">
                  <c:v>265.64490000000001</c:v>
                </c:pt>
                <c:pt idx="14114">
                  <c:v>265.67860000000002</c:v>
                </c:pt>
                <c:pt idx="14115">
                  <c:v>265.71230000000003</c:v>
                </c:pt>
                <c:pt idx="14116">
                  <c:v>265.74599999999998</c:v>
                </c:pt>
                <c:pt idx="14117">
                  <c:v>265.77969999999999</c:v>
                </c:pt>
                <c:pt idx="14118">
                  <c:v>265.8134</c:v>
                </c:pt>
                <c:pt idx="14119">
                  <c:v>265.84710000000001</c:v>
                </c:pt>
                <c:pt idx="14120">
                  <c:v>265.88080000000002</c:v>
                </c:pt>
                <c:pt idx="14121">
                  <c:v>265.91449999999998</c:v>
                </c:pt>
                <c:pt idx="14122">
                  <c:v>265.94819999999999</c:v>
                </c:pt>
                <c:pt idx="14123">
                  <c:v>265.9819</c:v>
                </c:pt>
                <c:pt idx="14124">
                  <c:v>266.01560000000001</c:v>
                </c:pt>
                <c:pt idx="14125">
                  <c:v>266.04930000000002</c:v>
                </c:pt>
                <c:pt idx="14126">
                  <c:v>266.08300000000003</c:v>
                </c:pt>
                <c:pt idx="14127">
                  <c:v>266.11680000000001</c:v>
                </c:pt>
                <c:pt idx="14128">
                  <c:v>266.15050000000002</c:v>
                </c:pt>
                <c:pt idx="14129">
                  <c:v>266.18419999999998</c:v>
                </c:pt>
                <c:pt idx="14130">
                  <c:v>266.21789999999999</c:v>
                </c:pt>
                <c:pt idx="14131">
                  <c:v>266.2516</c:v>
                </c:pt>
                <c:pt idx="14132">
                  <c:v>266.28539999999998</c:v>
                </c:pt>
                <c:pt idx="14133">
                  <c:v>266.31909999999999</c:v>
                </c:pt>
                <c:pt idx="14134">
                  <c:v>266.3528</c:v>
                </c:pt>
                <c:pt idx="14135">
                  <c:v>266.38659999999999</c:v>
                </c:pt>
                <c:pt idx="14136">
                  <c:v>266.4203</c:v>
                </c:pt>
                <c:pt idx="14137">
                  <c:v>266.45400000000001</c:v>
                </c:pt>
                <c:pt idx="14138">
                  <c:v>266.48779999999999</c:v>
                </c:pt>
                <c:pt idx="14139">
                  <c:v>266.5215</c:v>
                </c:pt>
                <c:pt idx="14140">
                  <c:v>266.55520000000001</c:v>
                </c:pt>
                <c:pt idx="14141">
                  <c:v>266.589</c:v>
                </c:pt>
                <c:pt idx="14142">
                  <c:v>266.62270000000001</c:v>
                </c:pt>
                <c:pt idx="14143">
                  <c:v>266.65649999999999</c:v>
                </c:pt>
                <c:pt idx="14144">
                  <c:v>266.6902</c:v>
                </c:pt>
                <c:pt idx="14145">
                  <c:v>266.72399999999999</c:v>
                </c:pt>
                <c:pt idx="14146">
                  <c:v>266.75779999999997</c:v>
                </c:pt>
                <c:pt idx="14147">
                  <c:v>266.79149999999998</c:v>
                </c:pt>
                <c:pt idx="14148">
                  <c:v>266.82530000000003</c:v>
                </c:pt>
                <c:pt idx="14149">
                  <c:v>266.85899999999998</c:v>
                </c:pt>
                <c:pt idx="14150">
                  <c:v>266.89280000000002</c:v>
                </c:pt>
                <c:pt idx="14151">
                  <c:v>266.92660000000001</c:v>
                </c:pt>
                <c:pt idx="14152">
                  <c:v>266.96030000000002</c:v>
                </c:pt>
                <c:pt idx="14153">
                  <c:v>266.9941</c:v>
                </c:pt>
                <c:pt idx="14154">
                  <c:v>267.02789999999999</c:v>
                </c:pt>
                <c:pt idx="14155">
                  <c:v>267.0616</c:v>
                </c:pt>
                <c:pt idx="14156">
                  <c:v>267.09539999999998</c:v>
                </c:pt>
                <c:pt idx="14157">
                  <c:v>267.12920000000003</c:v>
                </c:pt>
                <c:pt idx="14158">
                  <c:v>267.16300000000001</c:v>
                </c:pt>
                <c:pt idx="14159">
                  <c:v>267.1968</c:v>
                </c:pt>
                <c:pt idx="14160">
                  <c:v>267.23059999999998</c:v>
                </c:pt>
                <c:pt idx="14161">
                  <c:v>267.26429999999999</c:v>
                </c:pt>
                <c:pt idx="14162">
                  <c:v>267.29820000000001</c:v>
                </c:pt>
                <c:pt idx="14163">
                  <c:v>267.33190000000002</c:v>
                </c:pt>
                <c:pt idx="14164">
                  <c:v>267.3657</c:v>
                </c:pt>
                <c:pt idx="14165">
                  <c:v>267.39949999999999</c:v>
                </c:pt>
                <c:pt idx="14166">
                  <c:v>267.43329999999997</c:v>
                </c:pt>
                <c:pt idx="14167">
                  <c:v>267.46710000000002</c:v>
                </c:pt>
                <c:pt idx="14168">
                  <c:v>267.5009</c:v>
                </c:pt>
                <c:pt idx="14169">
                  <c:v>267.53469999999999</c:v>
                </c:pt>
                <c:pt idx="14170">
                  <c:v>267.56849999999997</c:v>
                </c:pt>
                <c:pt idx="14171">
                  <c:v>267.60239999999999</c:v>
                </c:pt>
                <c:pt idx="14172">
                  <c:v>267.63619999999997</c:v>
                </c:pt>
                <c:pt idx="14173">
                  <c:v>267.67</c:v>
                </c:pt>
                <c:pt idx="14174">
                  <c:v>267.7038</c:v>
                </c:pt>
                <c:pt idx="14175">
                  <c:v>267.73759999999999</c:v>
                </c:pt>
                <c:pt idx="14176">
                  <c:v>267.77140000000003</c:v>
                </c:pt>
                <c:pt idx="14177">
                  <c:v>267.80529999999999</c:v>
                </c:pt>
                <c:pt idx="14178">
                  <c:v>267.83909999999997</c:v>
                </c:pt>
                <c:pt idx="14179">
                  <c:v>267.87290000000002</c:v>
                </c:pt>
                <c:pt idx="14180">
                  <c:v>267.9067</c:v>
                </c:pt>
                <c:pt idx="14181">
                  <c:v>267.94060000000002</c:v>
                </c:pt>
                <c:pt idx="14182">
                  <c:v>267.9744</c:v>
                </c:pt>
                <c:pt idx="14183">
                  <c:v>268.00819999999999</c:v>
                </c:pt>
                <c:pt idx="14184">
                  <c:v>268.0421</c:v>
                </c:pt>
                <c:pt idx="14185">
                  <c:v>268.07589999999999</c:v>
                </c:pt>
                <c:pt idx="14186">
                  <c:v>268.10969999999998</c:v>
                </c:pt>
                <c:pt idx="14187">
                  <c:v>268.14359999999999</c:v>
                </c:pt>
                <c:pt idx="14188">
                  <c:v>268.17739999999998</c:v>
                </c:pt>
                <c:pt idx="14189">
                  <c:v>268.21129999999999</c:v>
                </c:pt>
                <c:pt idx="14190">
                  <c:v>268.24509999999998</c:v>
                </c:pt>
                <c:pt idx="14191">
                  <c:v>268.279</c:v>
                </c:pt>
                <c:pt idx="14192">
                  <c:v>268.31279999999998</c:v>
                </c:pt>
                <c:pt idx="14193">
                  <c:v>268.3467</c:v>
                </c:pt>
                <c:pt idx="14194">
                  <c:v>268.38060000000002</c:v>
                </c:pt>
                <c:pt idx="14195">
                  <c:v>268.4144</c:v>
                </c:pt>
                <c:pt idx="14196">
                  <c:v>268.44830000000002</c:v>
                </c:pt>
                <c:pt idx="14197">
                  <c:v>268.4821</c:v>
                </c:pt>
                <c:pt idx="14198">
                  <c:v>268.51600000000002</c:v>
                </c:pt>
                <c:pt idx="14199">
                  <c:v>268.54989999999998</c:v>
                </c:pt>
                <c:pt idx="14200">
                  <c:v>268.5838</c:v>
                </c:pt>
                <c:pt idx="14201">
                  <c:v>268.61759999999998</c:v>
                </c:pt>
                <c:pt idx="14202">
                  <c:v>268.6515</c:v>
                </c:pt>
                <c:pt idx="14203">
                  <c:v>268.68540000000002</c:v>
                </c:pt>
                <c:pt idx="14204">
                  <c:v>268.71929999999998</c:v>
                </c:pt>
                <c:pt idx="14205">
                  <c:v>268.75310000000002</c:v>
                </c:pt>
                <c:pt idx="14206">
                  <c:v>268.78699999999998</c:v>
                </c:pt>
                <c:pt idx="14207">
                  <c:v>268.82089999999999</c:v>
                </c:pt>
                <c:pt idx="14208">
                  <c:v>268.85480000000001</c:v>
                </c:pt>
                <c:pt idx="14209">
                  <c:v>268.88869999999997</c:v>
                </c:pt>
                <c:pt idx="14210">
                  <c:v>268.92259999999999</c:v>
                </c:pt>
                <c:pt idx="14211">
                  <c:v>268.95650000000001</c:v>
                </c:pt>
                <c:pt idx="14212">
                  <c:v>268.99040000000002</c:v>
                </c:pt>
                <c:pt idx="14213">
                  <c:v>269.02429999999998</c:v>
                </c:pt>
                <c:pt idx="14214">
                  <c:v>269.0582</c:v>
                </c:pt>
                <c:pt idx="14215">
                  <c:v>269.09210000000002</c:v>
                </c:pt>
                <c:pt idx="14216">
                  <c:v>269.12599999999998</c:v>
                </c:pt>
                <c:pt idx="14217">
                  <c:v>269.15989999999999</c:v>
                </c:pt>
                <c:pt idx="14218">
                  <c:v>269.19380000000001</c:v>
                </c:pt>
                <c:pt idx="14219">
                  <c:v>269.22770000000003</c:v>
                </c:pt>
                <c:pt idx="14220">
                  <c:v>269.26159999999999</c:v>
                </c:pt>
                <c:pt idx="14221">
                  <c:v>269.29559999999998</c:v>
                </c:pt>
                <c:pt idx="14222">
                  <c:v>269.3295</c:v>
                </c:pt>
                <c:pt idx="14223">
                  <c:v>269.36340000000001</c:v>
                </c:pt>
                <c:pt idx="14224">
                  <c:v>269.39729999999997</c:v>
                </c:pt>
                <c:pt idx="14225">
                  <c:v>269.43119999999999</c:v>
                </c:pt>
                <c:pt idx="14226">
                  <c:v>269.46519999999998</c:v>
                </c:pt>
                <c:pt idx="14227">
                  <c:v>269.4991</c:v>
                </c:pt>
                <c:pt idx="14228">
                  <c:v>269.53300000000002</c:v>
                </c:pt>
                <c:pt idx="14229">
                  <c:v>269.56700000000001</c:v>
                </c:pt>
                <c:pt idx="14230">
                  <c:v>269.60090000000002</c:v>
                </c:pt>
                <c:pt idx="14231">
                  <c:v>269.63479999999998</c:v>
                </c:pt>
                <c:pt idx="14232">
                  <c:v>269.66879999999998</c:v>
                </c:pt>
                <c:pt idx="14233">
                  <c:v>269.70269999999999</c:v>
                </c:pt>
                <c:pt idx="14234">
                  <c:v>269.73669999999998</c:v>
                </c:pt>
                <c:pt idx="14235">
                  <c:v>269.7706</c:v>
                </c:pt>
                <c:pt idx="14236">
                  <c:v>269.80459999999999</c:v>
                </c:pt>
                <c:pt idx="14237">
                  <c:v>269.83850000000001</c:v>
                </c:pt>
                <c:pt idx="14238">
                  <c:v>269.8725</c:v>
                </c:pt>
                <c:pt idx="14239">
                  <c:v>269.90640000000002</c:v>
                </c:pt>
                <c:pt idx="14240">
                  <c:v>269.94040000000001</c:v>
                </c:pt>
                <c:pt idx="14241">
                  <c:v>269.97430000000003</c:v>
                </c:pt>
                <c:pt idx="14242">
                  <c:v>270.00830000000002</c:v>
                </c:pt>
                <c:pt idx="14243">
                  <c:v>270.04230000000001</c:v>
                </c:pt>
                <c:pt idx="14244">
                  <c:v>270.07619999999997</c:v>
                </c:pt>
                <c:pt idx="14245">
                  <c:v>270.11020000000002</c:v>
                </c:pt>
                <c:pt idx="14246">
                  <c:v>270.14420000000001</c:v>
                </c:pt>
                <c:pt idx="14247">
                  <c:v>270.17809999999997</c:v>
                </c:pt>
                <c:pt idx="14248">
                  <c:v>270.21210000000002</c:v>
                </c:pt>
                <c:pt idx="14249">
                  <c:v>270.24610000000001</c:v>
                </c:pt>
                <c:pt idx="14250">
                  <c:v>270.2801</c:v>
                </c:pt>
                <c:pt idx="14251">
                  <c:v>270.3141</c:v>
                </c:pt>
                <c:pt idx="14252">
                  <c:v>270.34800000000001</c:v>
                </c:pt>
                <c:pt idx="14253">
                  <c:v>270.38200000000001</c:v>
                </c:pt>
                <c:pt idx="14254">
                  <c:v>270.416</c:v>
                </c:pt>
                <c:pt idx="14255">
                  <c:v>270.45</c:v>
                </c:pt>
                <c:pt idx="14256">
                  <c:v>270.48399999999998</c:v>
                </c:pt>
                <c:pt idx="14257">
                  <c:v>270.51799999999997</c:v>
                </c:pt>
                <c:pt idx="14258">
                  <c:v>270.55200000000002</c:v>
                </c:pt>
                <c:pt idx="14259">
                  <c:v>270.58600000000001</c:v>
                </c:pt>
                <c:pt idx="14260">
                  <c:v>270.62</c:v>
                </c:pt>
                <c:pt idx="14261">
                  <c:v>270.654</c:v>
                </c:pt>
                <c:pt idx="14262">
                  <c:v>270.68799999999999</c:v>
                </c:pt>
                <c:pt idx="14263">
                  <c:v>270.72199999999998</c:v>
                </c:pt>
                <c:pt idx="14264">
                  <c:v>270.75599999999997</c:v>
                </c:pt>
                <c:pt idx="14265">
                  <c:v>270.79000000000002</c:v>
                </c:pt>
                <c:pt idx="14266">
                  <c:v>270.82400000000001</c:v>
                </c:pt>
                <c:pt idx="14267">
                  <c:v>270.858</c:v>
                </c:pt>
                <c:pt idx="14268">
                  <c:v>270.892</c:v>
                </c:pt>
                <c:pt idx="14269">
                  <c:v>270.92610000000002</c:v>
                </c:pt>
                <c:pt idx="14270">
                  <c:v>270.96010000000001</c:v>
                </c:pt>
                <c:pt idx="14271">
                  <c:v>270.9941</c:v>
                </c:pt>
                <c:pt idx="14272">
                  <c:v>271.02809999999999</c:v>
                </c:pt>
                <c:pt idx="14273">
                  <c:v>271.06220000000002</c:v>
                </c:pt>
                <c:pt idx="14274">
                  <c:v>271.09620000000001</c:v>
                </c:pt>
                <c:pt idx="14275">
                  <c:v>271.1302</c:v>
                </c:pt>
                <c:pt idx="14276">
                  <c:v>271.16419999999999</c:v>
                </c:pt>
                <c:pt idx="14277">
                  <c:v>271.19830000000002</c:v>
                </c:pt>
                <c:pt idx="14278">
                  <c:v>271.23230000000001</c:v>
                </c:pt>
                <c:pt idx="14279">
                  <c:v>271.26639999999998</c:v>
                </c:pt>
                <c:pt idx="14280">
                  <c:v>271.30040000000002</c:v>
                </c:pt>
                <c:pt idx="14281">
                  <c:v>271.33440000000002</c:v>
                </c:pt>
                <c:pt idx="14282">
                  <c:v>271.36849999999998</c:v>
                </c:pt>
                <c:pt idx="14283">
                  <c:v>271.40260000000001</c:v>
                </c:pt>
                <c:pt idx="14284">
                  <c:v>271.4366</c:v>
                </c:pt>
                <c:pt idx="14285">
                  <c:v>271.47059999999999</c:v>
                </c:pt>
                <c:pt idx="14286">
                  <c:v>271.50470000000001</c:v>
                </c:pt>
                <c:pt idx="14287">
                  <c:v>271.53879999999998</c:v>
                </c:pt>
                <c:pt idx="14288">
                  <c:v>271.57279999999997</c:v>
                </c:pt>
                <c:pt idx="14289">
                  <c:v>271.6069</c:v>
                </c:pt>
                <c:pt idx="14290">
                  <c:v>271.64100000000002</c:v>
                </c:pt>
                <c:pt idx="14291">
                  <c:v>271.67500000000001</c:v>
                </c:pt>
                <c:pt idx="14292">
                  <c:v>271.70909999999998</c:v>
                </c:pt>
                <c:pt idx="14293">
                  <c:v>271.7432</c:v>
                </c:pt>
                <c:pt idx="14294">
                  <c:v>271.77719999999999</c:v>
                </c:pt>
                <c:pt idx="14295">
                  <c:v>271.81130000000002</c:v>
                </c:pt>
                <c:pt idx="14296">
                  <c:v>271.84539999999998</c:v>
                </c:pt>
                <c:pt idx="14297">
                  <c:v>271.87950000000001</c:v>
                </c:pt>
                <c:pt idx="14298">
                  <c:v>271.9135</c:v>
                </c:pt>
                <c:pt idx="14299">
                  <c:v>271.94760000000002</c:v>
                </c:pt>
                <c:pt idx="14300">
                  <c:v>271.98169999999999</c:v>
                </c:pt>
                <c:pt idx="14301">
                  <c:v>272.01580000000001</c:v>
                </c:pt>
                <c:pt idx="14302">
                  <c:v>272.04989999999998</c:v>
                </c:pt>
                <c:pt idx="14303">
                  <c:v>272.084</c:v>
                </c:pt>
                <c:pt idx="14304">
                  <c:v>272.11810000000003</c:v>
                </c:pt>
                <c:pt idx="14305">
                  <c:v>272.15219999999999</c:v>
                </c:pt>
                <c:pt idx="14306">
                  <c:v>272.18619999999999</c:v>
                </c:pt>
                <c:pt idx="14307">
                  <c:v>272.22039999999998</c:v>
                </c:pt>
                <c:pt idx="14308">
                  <c:v>272.25450000000001</c:v>
                </c:pt>
                <c:pt idx="14309">
                  <c:v>272.28859999999997</c:v>
                </c:pt>
                <c:pt idx="14310">
                  <c:v>272.3227</c:v>
                </c:pt>
                <c:pt idx="14311">
                  <c:v>272.35680000000002</c:v>
                </c:pt>
                <c:pt idx="14312">
                  <c:v>272.39089999999999</c:v>
                </c:pt>
                <c:pt idx="14313">
                  <c:v>272.42500000000001</c:v>
                </c:pt>
                <c:pt idx="14314">
                  <c:v>272.45909999999998</c:v>
                </c:pt>
                <c:pt idx="14315">
                  <c:v>272.4932</c:v>
                </c:pt>
                <c:pt idx="14316">
                  <c:v>272.52730000000003</c:v>
                </c:pt>
                <c:pt idx="14317">
                  <c:v>272.56150000000002</c:v>
                </c:pt>
                <c:pt idx="14318">
                  <c:v>272.59559999999999</c:v>
                </c:pt>
                <c:pt idx="14319">
                  <c:v>272.62970000000001</c:v>
                </c:pt>
                <c:pt idx="14320">
                  <c:v>272.66379999999998</c:v>
                </c:pt>
                <c:pt idx="14321">
                  <c:v>272.69799999999998</c:v>
                </c:pt>
                <c:pt idx="14322">
                  <c:v>272.7321</c:v>
                </c:pt>
                <c:pt idx="14323">
                  <c:v>272.7663</c:v>
                </c:pt>
                <c:pt idx="14324">
                  <c:v>272.80040000000002</c:v>
                </c:pt>
                <c:pt idx="14325">
                  <c:v>272.83449999999999</c:v>
                </c:pt>
                <c:pt idx="14326">
                  <c:v>272.86869999999999</c:v>
                </c:pt>
                <c:pt idx="14327">
                  <c:v>272.90280000000001</c:v>
                </c:pt>
                <c:pt idx="14328">
                  <c:v>272.93700000000001</c:v>
                </c:pt>
                <c:pt idx="14329">
                  <c:v>272.97109999999998</c:v>
                </c:pt>
                <c:pt idx="14330">
                  <c:v>273.0052</c:v>
                </c:pt>
                <c:pt idx="14331">
                  <c:v>273.0394</c:v>
                </c:pt>
                <c:pt idx="14332">
                  <c:v>273.07350000000002</c:v>
                </c:pt>
                <c:pt idx="14333">
                  <c:v>273.10770000000002</c:v>
                </c:pt>
                <c:pt idx="14334">
                  <c:v>273.14190000000002</c:v>
                </c:pt>
                <c:pt idx="14335">
                  <c:v>273.17599999999999</c:v>
                </c:pt>
                <c:pt idx="14336">
                  <c:v>273.21019999999999</c:v>
                </c:pt>
                <c:pt idx="14337">
                  <c:v>273.24439999999998</c:v>
                </c:pt>
                <c:pt idx="14338">
                  <c:v>273.27850000000001</c:v>
                </c:pt>
                <c:pt idx="14339">
                  <c:v>273.31270000000001</c:v>
                </c:pt>
                <c:pt idx="14340">
                  <c:v>273.34690000000001</c:v>
                </c:pt>
                <c:pt idx="14341">
                  <c:v>273.38099999999997</c:v>
                </c:pt>
                <c:pt idx="14342">
                  <c:v>273.41520000000003</c:v>
                </c:pt>
                <c:pt idx="14343">
                  <c:v>273.44940000000003</c:v>
                </c:pt>
                <c:pt idx="14344">
                  <c:v>273.48360000000002</c:v>
                </c:pt>
                <c:pt idx="14345">
                  <c:v>273.51769999999999</c:v>
                </c:pt>
                <c:pt idx="14346">
                  <c:v>273.55189999999999</c:v>
                </c:pt>
                <c:pt idx="14347">
                  <c:v>273.58609999999999</c:v>
                </c:pt>
                <c:pt idx="14348">
                  <c:v>273.62029999999999</c:v>
                </c:pt>
                <c:pt idx="14349">
                  <c:v>273.65449999999998</c:v>
                </c:pt>
                <c:pt idx="14350">
                  <c:v>273.68869999999998</c:v>
                </c:pt>
                <c:pt idx="14351">
                  <c:v>273.72289999999998</c:v>
                </c:pt>
                <c:pt idx="14352">
                  <c:v>273.75709999999998</c:v>
                </c:pt>
                <c:pt idx="14353">
                  <c:v>273.79129999999998</c:v>
                </c:pt>
                <c:pt idx="14354">
                  <c:v>273.82549999999998</c:v>
                </c:pt>
                <c:pt idx="14355">
                  <c:v>273.85969999999998</c:v>
                </c:pt>
                <c:pt idx="14356">
                  <c:v>273.89389999999997</c:v>
                </c:pt>
                <c:pt idx="14357">
                  <c:v>273.92809999999997</c:v>
                </c:pt>
                <c:pt idx="14358">
                  <c:v>273.96230000000003</c:v>
                </c:pt>
                <c:pt idx="14359">
                  <c:v>273.99650000000003</c:v>
                </c:pt>
                <c:pt idx="14360">
                  <c:v>274.03070000000002</c:v>
                </c:pt>
                <c:pt idx="14361">
                  <c:v>274.06490000000002</c:v>
                </c:pt>
                <c:pt idx="14362">
                  <c:v>274.0992</c:v>
                </c:pt>
                <c:pt idx="14363">
                  <c:v>274.13339999999999</c:v>
                </c:pt>
                <c:pt idx="14364">
                  <c:v>274.16759999999999</c:v>
                </c:pt>
                <c:pt idx="14365">
                  <c:v>274.20179999999999</c:v>
                </c:pt>
                <c:pt idx="14366">
                  <c:v>274.23610000000002</c:v>
                </c:pt>
                <c:pt idx="14367">
                  <c:v>274.27030000000002</c:v>
                </c:pt>
                <c:pt idx="14368">
                  <c:v>274.30450000000002</c:v>
                </c:pt>
                <c:pt idx="14369">
                  <c:v>274.33870000000002</c:v>
                </c:pt>
                <c:pt idx="14370">
                  <c:v>274.37299999999999</c:v>
                </c:pt>
                <c:pt idx="14371">
                  <c:v>274.40719999999999</c:v>
                </c:pt>
                <c:pt idx="14372">
                  <c:v>274.44139999999999</c:v>
                </c:pt>
                <c:pt idx="14373">
                  <c:v>274.47570000000002</c:v>
                </c:pt>
                <c:pt idx="14374">
                  <c:v>274.50990000000002</c:v>
                </c:pt>
                <c:pt idx="14375">
                  <c:v>274.54419999999999</c:v>
                </c:pt>
                <c:pt idx="14376">
                  <c:v>274.57839999999999</c:v>
                </c:pt>
                <c:pt idx="14377">
                  <c:v>274.61270000000002</c:v>
                </c:pt>
                <c:pt idx="14378">
                  <c:v>274.64690000000002</c:v>
                </c:pt>
                <c:pt idx="14379">
                  <c:v>274.68119999999999</c:v>
                </c:pt>
                <c:pt idx="14380">
                  <c:v>274.71539999999999</c:v>
                </c:pt>
                <c:pt idx="14381">
                  <c:v>274.74970000000002</c:v>
                </c:pt>
                <c:pt idx="14382">
                  <c:v>274.78399999999999</c:v>
                </c:pt>
                <c:pt idx="14383">
                  <c:v>274.81819999999999</c:v>
                </c:pt>
                <c:pt idx="14384">
                  <c:v>274.85250000000002</c:v>
                </c:pt>
                <c:pt idx="14385">
                  <c:v>274.88670000000002</c:v>
                </c:pt>
                <c:pt idx="14386">
                  <c:v>274.92099999999999</c:v>
                </c:pt>
                <c:pt idx="14387">
                  <c:v>274.95530000000002</c:v>
                </c:pt>
                <c:pt idx="14388">
                  <c:v>274.9896</c:v>
                </c:pt>
                <c:pt idx="14389">
                  <c:v>275.02379999999999</c:v>
                </c:pt>
                <c:pt idx="14390">
                  <c:v>275.05810000000002</c:v>
                </c:pt>
                <c:pt idx="14391">
                  <c:v>275.0924</c:v>
                </c:pt>
                <c:pt idx="14392">
                  <c:v>275.12670000000003</c:v>
                </c:pt>
                <c:pt idx="14393">
                  <c:v>275.16090000000003</c:v>
                </c:pt>
                <c:pt idx="14394">
                  <c:v>275.19529999999997</c:v>
                </c:pt>
                <c:pt idx="14395">
                  <c:v>275.22949999999997</c:v>
                </c:pt>
                <c:pt idx="14396">
                  <c:v>275.2638</c:v>
                </c:pt>
                <c:pt idx="14397">
                  <c:v>275.29809999999998</c:v>
                </c:pt>
                <c:pt idx="14398">
                  <c:v>275.33240000000001</c:v>
                </c:pt>
                <c:pt idx="14399">
                  <c:v>275.36669999999998</c:v>
                </c:pt>
                <c:pt idx="14400">
                  <c:v>275.40100000000001</c:v>
                </c:pt>
                <c:pt idx="14401">
                  <c:v>275.43529999999998</c:v>
                </c:pt>
                <c:pt idx="14402">
                  <c:v>275.46960000000001</c:v>
                </c:pt>
                <c:pt idx="14403">
                  <c:v>275.50389999999999</c:v>
                </c:pt>
                <c:pt idx="14404">
                  <c:v>275.53820000000002</c:v>
                </c:pt>
                <c:pt idx="14405">
                  <c:v>275.57249999999999</c:v>
                </c:pt>
                <c:pt idx="14406">
                  <c:v>275.60680000000002</c:v>
                </c:pt>
                <c:pt idx="14407">
                  <c:v>275.64109999999999</c:v>
                </c:pt>
                <c:pt idx="14408">
                  <c:v>275.6755</c:v>
                </c:pt>
                <c:pt idx="14409">
                  <c:v>275.70979999999997</c:v>
                </c:pt>
                <c:pt idx="14410">
                  <c:v>275.7441</c:v>
                </c:pt>
                <c:pt idx="14411">
                  <c:v>275.77839999999998</c:v>
                </c:pt>
                <c:pt idx="14412">
                  <c:v>275.81270000000001</c:v>
                </c:pt>
                <c:pt idx="14413">
                  <c:v>275.84710000000001</c:v>
                </c:pt>
                <c:pt idx="14414">
                  <c:v>275.88139999999999</c:v>
                </c:pt>
                <c:pt idx="14415">
                  <c:v>275.91570000000002</c:v>
                </c:pt>
                <c:pt idx="14416">
                  <c:v>275.95010000000002</c:v>
                </c:pt>
                <c:pt idx="14417">
                  <c:v>275.98439999999999</c:v>
                </c:pt>
                <c:pt idx="14418">
                  <c:v>276.01870000000002</c:v>
                </c:pt>
                <c:pt idx="14419">
                  <c:v>276.05309999999997</c:v>
                </c:pt>
                <c:pt idx="14420">
                  <c:v>276.0874</c:v>
                </c:pt>
                <c:pt idx="14421">
                  <c:v>276.12180000000001</c:v>
                </c:pt>
                <c:pt idx="14422">
                  <c:v>276.15609999999998</c:v>
                </c:pt>
                <c:pt idx="14423">
                  <c:v>276.19049999999999</c:v>
                </c:pt>
                <c:pt idx="14424">
                  <c:v>276.22480000000002</c:v>
                </c:pt>
                <c:pt idx="14425">
                  <c:v>276.25920000000002</c:v>
                </c:pt>
                <c:pt idx="14426">
                  <c:v>276.29349999999999</c:v>
                </c:pt>
                <c:pt idx="14427">
                  <c:v>276.3279</c:v>
                </c:pt>
                <c:pt idx="14428">
                  <c:v>276.36219999999997</c:v>
                </c:pt>
                <c:pt idx="14429">
                  <c:v>276.39659999999998</c:v>
                </c:pt>
                <c:pt idx="14430">
                  <c:v>276.43099999999998</c:v>
                </c:pt>
                <c:pt idx="14431">
                  <c:v>276.46530000000001</c:v>
                </c:pt>
                <c:pt idx="14432">
                  <c:v>276.49970000000002</c:v>
                </c:pt>
                <c:pt idx="14433">
                  <c:v>276.53410000000002</c:v>
                </c:pt>
                <c:pt idx="14434">
                  <c:v>276.5684</c:v>
                </c:pt>
                <c:pt idx="14435">
                  <c:v>276.6028</c:v>
                </c:pt>
                <c:pt idx="14436">
                  <c:v>276.63720000000001</c:v>
                </c:pt>
                <c:pt idx="14437">
                  <c:v>276.67160000000001</c:v>
                </c:pt>
                <c:pt idx="14438">
                  <c:v>276.70589999999999</c:v>
                </c:pt>
                <c:pt idx="14439">
                  <c:v>276.74029999999999</c:v>
                </c:pt>
                <c:pt idx="14440">
                  <c:v>276.7747</c:v>
                </c:pt>
                <c:pt idx="14441">
                  <c:v>276.8091</c:v>
                </c:pt>
                <c:pt idx="14442">
                  <c:v>276.84350000000001</c:v>
                </c:pt>
                <c:pt idx="14443">
                  <c:v>276.87790000000001</c:v>
                </c:pt>
                <c:pt idx="14444">
                  <c:v>276.91230000000002</c:v>
                </c:pt>
                <c:pt idx="14445">
                  <c:v>276.94670000000002</c:v>
                </c:pt>
                <c:pt idx="14446">
                  <c:v>276.98099999999999</c:v>
                </c:pt>
                <c:pt idx="14447">
                  <c:v>277.0154</c:v>
                </c:pt>
                <c:pt idx="14448">
                  <c:v>277.04989999999998</c:v>
                </c:pt>
                <c:pt idx="14449">
                  <c:v>277.08429999999998</c:v>
                </c:pt>
                <c:pt idx="14450">
                  <c:v>277.11869999999999</c:v>
                </c:pt>
                <c:pt idx="14451">
                  <c:v>277.15309999999999</c:v>
                </c:pt>
                <c:pt idx="14452">
                  <c:v>277.1875</c:v>
                </c:pt>
                <c:pt idx="14453">
                  <c:v>277.22190000000001</c:v>
                </c:pt>
                <c:pt idx="14454">
                  <c:v>277.25630000000001</c:v>
                </c:pt>
                <c:pt idx="14455">
                  <c:v>277.29070000000002</c:v>
                </c:pt>
                <c:pt idx="14456">
                  <c:v>277.32510000000002</c:v>
                </c:pt>
                <c:pt idx="14457">
                  <c:v>277.3596</c:v>
                </c:pt>
                <c:pt idx="14458">
                  <c:v>277.39400000000001</c:v>
                </c:pt>
                <c:pt idx="14459">
                  <c:v>277.42840000000001</c:v>
                </c:pt>
                <c:pt idx="14460">
                  <c:v>277.46280000000002</c:v>
                </c:pt>
                <c:pt idx="14461">
                  <c:v>277.4973</c:v>
                </c:pt>
                <c:pt idx="14462">
                  <c:v>277.5317</c:v>
                </c:pt>
                <c:pt idx="14463">
                  <c:v>277.56610000000001</c:v>
                </c:pt>
                <c:pt idx="14464">
                  <c:v>277.60059999999999</c:v>
                </c:pt>
                <c:pt idx="14465">
                  <c:v>277.63499999999999</c:v>
                </c:pt>
                <c:pt idx="14466">
                  <c:v>277.6694</c:v>
                </c:pt>
                <c:pt idx="14467">
                  <c:v>277.70389999999998</c:v>
                </c:pt>
                <c:pt idx="14468">
                  <c:v>277.73829999999998</c:v>
                </c:pt>
                <c:pt idx="14469">
                  <c:v>277.77280000000002</c:v>
                </c:pt>
                <c:pt idx="14470">
                  <c:v>277.80720000000002</c:v>
                </c:pt>
                <c:pt idx="14471">
                  <c:v>277.8417</c:v>
                </c:pt>
                <c:pt idx="14472">
                  <c:v>277.87610000000001</c:v>
                </c:pt>
                <c:pt idx="14473">
                  <c:v>277.91059999999999</c:v>
                </c:pt>
                <c:pt idx="14474">
                  <c:v>277.94499999999999</c:v>
                </c:pt>
                <c:pt idx="14475">
                  <c:v>277.97949999999997</c:v>
                </c:pt>
                <c:pt idx="14476">
                  <c:v>278.01389999999998</c:v>
                </c:pt>
                <c:pt idx="14477">
                  <c:v>278.04840000000002</c:v>
                </c:pt>
                <c:pt idx="14478">
                  <c:v>278.0829</c:v>
                </c:pt>
                <c:pt idx="14479">
                  <c:v>278.11739999999998</c:v>
                </c:pt>
                <c:pt idx="14480">
                  <c:v>278.15179999999998</c:v>
                </c:pt>
                <c:pt idx="14481">
                  <c:v>278.18630000000002</c:v>
                </c:pt>
                <c:pt idx="14482">
                  <c:v>278.2208</c:v>
                </c:pt>
                <c:pt idx="14483">
                  <c:v>278.2552</c:v>
                </c:pt>
                <c:pt idx="14484">
                  <c:v>278.28969999999998</c:v>
                </c:pt>
                <c:pt idx="14485">
                  <c:v>278.32420000000002</c:v>
                </c:pt>
                <c:pt idx="14486">
                  <c:v>278.3587</c:v>
                </c:pt>
                <c:pt idx="14487">
                  <c:v>278.39319999999998</c:v>
                </c:pt>
                <c:pt idx="14488">
                  <c:v>278.42770000000002</c:v>
                </c:pt>
                <c:pt idx="14489">
                  <c:v>278.4622</c:v>
                </c:pt>
                <c:pt idx="14490">
                  <c:v>278.4966</c:v>
                </c:pt>
                <c:pt idx="14491">
                  <c:v>278.53109999999998</c:v>
                </c:pt>
                <c:pt idx="14492">
                  <c:v>278.56560000000002</c:v>
                </c:pt>
                <c:pt idx="14493">
                  <c:v>278.6001</c:v>
                </c:pt>
                <c:pt idx="14494">
                  <c:v>278.63459999999998</c:v>
                </c:pt>
                <c:pt idx="14495">
                  <c:v>278.66910000000001</c:v>
                </c:pt>
                <c:pt idx="14496">
                  <c:v>278.70359999999999</c:v>
                </c:pt>
                <c:pt idx="14497">
                  <c:v>278.73809999999997</c:v>
                </c:pt>
                <c:pt idx="14498">
                  <c:v>278.77260000000001</c:v>
                </c:pt>
                <c:pt idx="14499">
                  <c:v>278.80720000000002</c:v>
                </c:pt>
                <c:pt idx="14500">
                  <c:v>278.8417</c:v>
                </c:pt>
                <c:pt idx="14501">
                  <c:v>278.87619999999998</c:v>
                </c:pt>
                <c:pt idx="14502">
                  <c:v>278.91070000000002</c:v>
                </c:pt>
                <c:pt idx="14503">
                  <c:v>278.9452</c:v>
                </c:pt>
                <c:pt idx="14504">
                  <c:v>278.97969999999998</c:v>
                </c:pt>
                <c:pt idx="14505">
                  <c:v>279.01429999999999</c:v>
                </c:pt>
                <c:pt idx="14506">
                  <c:v>279.04880000000003</c:v>
                </c:pt>
                <c:pt idx="14507">
                  <c:v>279.08330000000001</c:v>
                </c:pt>
                <c:pt idx="14508">
                  <c:v>279.11779999999999</c:v>
                </c:pt>
                <c:pt idx="14509">
                  <c:v>279.1524</c:v>
                </c:pt>
                <c:pt idx="14510">
                  <c:v>279.18689999999998</c:v>
                </c:pt>
                <c:pt idx="14511">
                  <c:v>279.22140000000002</c:v>
                </c:pt>
                <c:pt idx="14512">
                  <c:v>279.25599999999997</c:v>
                </c:pt>
                <c:pt idx="14513">
                  <c:v>279.29050000000001</c:v>
                </c:pt>
                <c:pt idx="14514">
                  <c:v>279.32510000000002</c:v>
                </c:pt>
                <c:pt idx="14515">
                  <c:v>279.3596</c:v>
                </c:pt>
                <c:pt idx="14516">
                  <c:v>279.39420000000001</c:v>
                </c:pt>
                <c:pt idx="14517">
                  <c:v>279.42869999999999</c:v>
                </c:pt>
                <c:pt idx="14518">
                  <c:v>279.4633</c:v>
                </c:pt>
                <c:pt idx="14519">
                  <c:v>279.49779999999998</c:v>
                </c:pt>
                <c:pt idx="14520">
                  <c:v>279.53230000000002</c:v>
                </c:pt>
                <c:pt idx="14521">
                  <c:v>279.56689999999998</c:v>
                </c:pt>
                <c:pt idx="14522">
                  <c:v>279.60149999999999</c:v>
                </c:pt>
                <c:pt idx="14523">
                  <c:v>279.63600000000002</c:v>
                </c:pt>
                <c:pt idx="14524">
                  <c:v>279.67059999999998</c:v>
                </c:pt>
                <c:pt idx="14525">
                  <c:v>279.70519999999999</c:v>
                </c:pt>
                <c:pt idx="14526">
                  <c:v>279.73970000000003</c:v>
                </c:pt>
                <c:pt idx="14527">
                  <c:v>279.77429999999998</c:v>
                </c:pt>
                <c:pt idx="14528">
                  <c:v>279.80889999999999</c:v>
                </c:pt>
                <c:pt idx="14529">
                  <c:v>279.84339999999997</c:v>
                </c:pt>
                <c:pt idx="14530">
                  <c:v>279.87799999999999</c:v>
                </c:pt>
                <c:pt idx="14531">
                  <c:v>279.9126</c:v>
                </c:pt>
                <c:pt idx="14532">
                  <c:v>279.94720000000001</c:v>
                </c:pt>
                <c:pt idx="14533">
                  <c:v>279.98180000000002</c:v>
                </c:pt>
                <c:pt idx="14534">
                  <c:v>280.01639999999998</c:v>
                </c:pt>
                <c:pt idx="14535">
                  <c:v>280.05090000000001</c:v>
                </c:pt>
                <c:pt idx="14536">
                  <c:v>280.08550000000002</c:v>
                </c:pt>
                <c:pt idx="14537">
                  <c:v>280.12009999999998</c:v>
                </c:pt>
                <c:pt idx="14538">
                  <c:v>280.15469999999999</c:v>
                </c:pt>
                <c:pt idx="14539">
                  <c:v>280.1893</c:v>
                </c:pt>
                <c:pt idx="14540">
                  <c:v>280.22390000000001</c:v>
                </c:pt>
                <c:pt idx="14541">
                  <c:v>280.25850000000003</c:v>
                </c:pt>
                <c:pt idx="14542">
                  <c:v>280.29309999999998</c:v>
                </c:pt>
                <c:pt idx="14543">
                  <c:v>280.32769999999999</c:v>
                </c:pt>
                <c:pt idx="14544">
                  <c:v>280.3623</c:v>
                </c:pt>
                <c:pt idx="14545">
                  <c:v>280.39690000000002</c:v>
                </c:pt>
                <c:pt idx="14546">
                  <c:v>280.43150000000003</c:v>
                </c:pt>
                <c:pt idx="14547">
                  <c:v>280.46620000000001</c:v>
                </c:pt>
                <c:pt idx="14548">
                  <c:v>280.50080000000003</c:v>
                </c:pt>
                <c:pt idx="14549">
                  <c:v>280.53539999999998</c:v>
                </c:pt>
                <c:pt idx="14550">
                  <c:v>280.57</c:v>
                </c:pt>
                <c:pt idx="14551">
                  <c:v>280.6046</c:v>
                </c:pt>
                <c:pt idx="14552">
                  <c:v>280.63929999999999</c:v>
                </c:pt>
                <c:pt idx="14553">
                  <c:v>280.6739</c:v>
                </c:pt>
                <c:pt idx="14554">
                  <c:v>280.70850000000002</c:v>
                </c:pt>
                <c:pt idx="14555">
                  <c:v>280.74310000000003</c:v>
                </c:pt>
                <c:pt idx="14556">
                  <c:v>280.77780000000001</c:v>
                </c:pt>
                <c:pt idx="14557">
                  <c:v>280.81240000000003</c:v>
                </c:pt>
                <c:pt idx="14558">
                  <c:v>280.84699999999998</c:v>
                </c:pt>
                <c:pt idx="14559">
                  <c:v>280.88170000000002</c:v>
                </c:pt>
                <c:pt idx="14560">
                  <c:v>280.91629999999998</c:v>
                </c:pt>
                <c:pt idx="14561">
                  <c:v>280.95100000000002</c:v>
                </c:pt>
                <c:pt idx="14562">
                  <c:v>280.98559999999998</c:v>
                </c:pt>
                <c:pt idx="14563">
                  <c:v>281.02030000000002</c:v>
                </c:pt>
                <c:pt idx="14564">
                  <c:v>281.05489999999998</c:v>
                </c:pt>
                <c:pt idx="14565">
                  <c:v>281.08949999999999</c:v>
                </c:pt>
                <c:pt idx="14566">
                  <c:v>281.12419999999997</c:v>
                </c:pt>
                <c:pt idx="14567">
                  <c:v>281.15879999999999</c:v>
                </c:pt>
                <c:pt idx="14568">
                  <c:v>281.19349999999997</c:v>
                </c:pt>
                <c:pt idx="14569">
                  <c:v>281.22820000000002</c:v>
                </c:pt>
                <c:pt idx="14570">
                  <c:v>281.26280000000003</c:v>
                </c:pt>
                <c:pt idx="14571">
                  <c:v>281.29750000000001</c:v>
                </c:pt>
                <c:pt idx="14572">
                  <c:v>281.3322</c:v>
                </c:pt>
                <c:pt idx="14573">
                  <c:v>281.36680000000001</c:v>
                </c:pt>
                <c:pt idx="14574">
                  <c:v>281.4015</c:v>
                </c:pt>
                <c:pt idx="14575">
                  <c:v>281.43619999999999</c:v>
                </c:pt>
                <c:pt idx="14576">
                  <c:v>281.47089999999997</c:v>
                </c:pt>
                <c:pt idx="14577">
                  <c:v>281.50549999999998</c:v>
                </c:pt>
                <c:pt idx="14578">
                  <c:v>281.54020000000003</c:v>
                </c:pt>
                <c:pt idx="14579">
                  <c:v>281.57490000000001</c:v>
                </c:pt>
                <c:pt idx="14580">
                  <c:v>281.6096</c:v>
                </c:pt>
                <c:pt idx="14581">
                  <c:v>281.64429999999999</c:v>
                </c:pt>
                <c:pt idx="14582">
                  <c:v>281.67899999999997</c:v>
                </c:pt>
                <c:pt idx="14583">
                  <c:v>281.71359999999999</c:v>
                </c:pt>
                <c:pt idx="14584">
                  <c:v>281.74829999999997</c:v>
                </c:pt>
                <c:pt idx="14585">
                  <c:v>281.78300000000002</c:v>
                </c:pt>
                <c:pt idx="14586">
                  <c:v>281.8177</c:v>
                </c:pt>
                <c:pt idx="14587">
                  <c:v>281.85239999999999</c:v>
                </c:pt>
                <c:pt idx="14588">
                  <c:v>281.88709999999998</c:v>
                </c:pt>
                <c:pt idx="14589">
                  <c:v>281.92180000000002</c:v>
                </c:pt>
                <c:pt idx="14590">
                  <c:v>281.95650000000001</c:v>
                </c:pt>
                <c:pt idx="14591">
                  <c:v>281.99119999999999</c:v>
                </c:pt>
                <c:pt idx="14592">
                  <c:v>282.02589999999998</c:v>
                </c:pt>
                <c:pt idx="14593">
                  <c:v>282.06060000000002</c:v>
                </c:pt>
                <c:pt idx="14594">
                  <c:v>282.09539999999998</c:v>
                </c:pt>
                <c:pt idx="14595">
                  <c:v>282.13010000000003</c:v>
                </c:pt>
                <c:pt idx="14596">
                  <c:v>282.16480000000001</c:v>
                </c:pt>
                <c:pt idx="14597">
                  <c:v>282.1995</c:v>
                </c:pt>
                <c:pt idx="14598">
                  <c:v>282.23419999999999</c:v>
                </c:pt>
                <c:pt idx="14599">
                  <c:v>282.26900000000001</c:v>
                </c:pt>
                <c:pt idx="14600">
                  <c:v>282.30369999999999</c:v>
                </c:pt>
                <c:pt idx="14601">
                  <c:v>282.33839999999998</c:v>
                </c:pt>
                <c:pt idx="14602">
                  <c:v>282.37310000000002</c:v>
                </c:pt>
                <c:pt idx="14603">
                  <c:v>282.40789999999998</c:v>
                </c:pt>
                <c:pt idx="14604">
                  <c:v>282.44260000000003</c:v>
                </c:pt>
                <c:pt idx="14605">
                  <c:v>282.47739999999999</c:v>
                </c:pt>
                <c:pt idx="14606">
                  <c:v>282.51209999999998</c:v>
                </c:pt>
                <c:pt idx="14607">
                  <c:v>282.54680000000002</c:v>
                </c:pt>
                <c:pt idx="14608">
                  <c:v>282.58159999999998</c:v>
                </c:pt>
                <c:pt idx="14609">
                  <c:v>282.61630000000002</c:v>
                </c:pt>
                <c:pt idx="14610">
                  <c:v>282.65109999999999</c:v>
                </c:pt>
                <c:pt idx="14611">
                  <c:v>282.68579999999997</c:v>
                </c:pt>
                <c:pt idx="14612">
                  <c:v>282.72059999999999</c:v>
                </c:pt>
                <c:pt idx="14613">
                  <c:v>282.75529999999998</c:v>
                </c:pt>
                <c:pt idx="14614">
                  <c:v>282.7901</c:v>
                </c:pt>
                <c:pt idx="14615">
                  <c:v>282.82479999999998</c:v>
                </c:pt>
                <c:pt idx="14616">
                  <c:v>282.8596</c:v>
                </c:pt>
                <c:pt idx="14617">
                  <c:v>282.89429999999999</c:v>
                </c:pt>
                <c:pt idx="14618">
                  <c:v>282.92910000000001</c:v>
                </c:pt>
                <c:pt idx="14619">
                  <c:v>282.96390000000002</c:v>
                </c:pt>
                <c:pt idx="14620">
                  <c:v>282.99869999999999</c:v>
                </c:pt>
                <c:pt idx="14621">
                  <c:v>283.03339999999997</c:v>
                </c:pt>
                <c:pt idx="14622">
                  <c:v>283.06819999999999</c:v>
                </c:pt>
                <c:pt idx="14623">
                  <c:v>283.10300000000001</c:v>
                </c:pt>
                <c:pt idx="14624">
                  <c:v>283.13780000000003</c:v>
                </c:pt>
                <c:pt idx="14625">
                  <c:v>283.17250000000001</c:v>
                </c:pt>
                <c:pt idx="14626">
                  <c:v>283.20729999999998</c:v>
                </c:pt>
                <c:pt idx="14627">
                  <c:v>283.24209999999999</c:v>
                </c:pt>
                <c:pt idx="14628">
                  <c:v>283.27690000000001</c:v>
                </c:pt>
                <c:pt idx="14629">
                  <c:v>283.31169999999997</c:v>
                </c:pt>
                <c:pt idx="14630">
                  <c:v>283.34649999999999</c:v>
                </c:pt>
                <c:pt idx="14631">
                  <c:v>283.38130000000001</c:v>
                </c:pt>
                <c:pt idx="14632">
                  <c:v>283.416</c:v>
                </c:pt>
                <c:pt idx="14633">
                  <c:v>283.45080000000002</c:v>
                </c:pt>
                <c:pt idx="14634">
                  <c:v>283.48559999999998</c:v>
                </c:pt>
                <c:pt idx="14635">
                  <c:v>283.5204</c:v>
                </c:pt>
                <c:pt idx="14636">
                  <c:v>283.55520000000001</c:v>
                </c:pt>
                <c:pt idx="14637">
                  <c:v>283.59010000000001</c:v>
                </c:pt>
                <c:pt idx="14638">
                  <c:v>283.62479999999999</c:v>
                </c:pt>
                <c:pt idx="14639">
                  <c:v>283.65969999999999</c:v>
                </c:pt>
                <c:pt idx="14640">
                  <c:v>283.69450000000001</c:v>
                </c:pt>
                <c:pt idx="14641">
                  <c:v>283.72930000000002</c:v>
                </c:pt>
                <c:pt idx="14642">
                  <c:v>283.76409999999998</c:v>
                </c:pt>
                <c:pt idx="14643">
                  <c:v>283.7989</c:v>
                </c:pt>
                <c:pt idx="14644">
                  <c:v>283.83370000000002</c:v>
                </c:pt>
                <c:pt idx="14645">
                  <c:v>283.86860000000001</c:v>
                </c:pt>
                <c:pt idx="14646">
                  <c:v>283.90339999999998</c:v>
                </c:pt>
                <c:pt idx="14647">
                  <c:v>283.93819999999999</c:v>
                </c:pt>
                <c:pt idx="14648">
                  <c:v>283.97309999999999</c:v>
                </c:pt>
                <c:pt idx="14649">
                  <c:v>284.00790000000001</c:v>
                </c:pt>
                <c:pt idx="14650">
                  <c:v>284.04270000000002</c:v>
                </c:pt>
                <c:pt idx="14651">
                  <c:v>284.07749999999999</c:v>
                </c:pt>
                <c:pt idx="14652">
                  <c:v>284.11239999999998</c:v>
                </c:pt>
                <c:pt idx="14653">
                  <c:v>284.1472</c:v>
                </c:pt>
                <c:pt idx="14654">
                  <c:v>284.18209999999999</c:v>
                </c:pt>
                <c:pt idx="14655">
                  <c:v>284.21690000000001</c:v>
                </c:pt>
                <c:pt idx="14656">
                  <c:v>284.25170000000003</c:v>
                </c:pt>
                <c:pt idx="14657">
                  <c:v>284.28660000000002</c:v>
                </c:pt>
                <c:pt idx="14658">
                  <c:v>284.32139999999998</c:v>
                </c:pt>
                <c:pt idx="14659">
                  <c:v>284.35629999999998</c:v>
                </c:pt>
                <c:pt idx="14660">
                  <c:v>284.39109999999999</c:v>
                </c:pt>
                <c:pt idx="14661">
                  <c:v>284.42599999999999</c:v>
                </c:pt>
                <c:pt idx="14662">
                  <c:v>284.46089999999998</c:v>
                </c:pt>
                <c:pt idx="14663">
                  <c:v>284.4957</c:v>
                </c:pt>
                <c:pt idx="14664">
                  <c:v>284.53059999999999</c:v>
                </c:pt>
                <c:pt idx="14665">
                  <c:v>284.56549999999999</c:v>
                </c:pt>
                <c:pt idx="14666">
                  <c:v>284.6003</c:v>
                </c:pt>
                <c:pt idx="14667">
                  <c:v>284.6352</c:v>
                </c:pt>
                <c:pt idx="14668">
                  <c:v>284.67009999999999</c:v>
                </c:pt>
                <c:pt idx="14669">
                  <c:v>284.70490000000001</c:v>
                </c:pt>
                <c:pt idx="14670">
                  <c:v>284.7398</c:v>
                </c:pt>
                <c:pt idx="14671">
                  <c:v>284.7747</c:v>
                </c:pt>
                <c:pt idx="14672">
                  <c:v>284.80959999999999</c:v>
                </c:pt>
                <c:pt idx="14673">
                  <c:v>284.84449999999998</c:v>
                </c:pt>
                <c:pt idx="14674">
                  <c:v>284.8793</c:v>
                </c:pt>
                <c:pt idx="14675">
                  <c:v>284.91419999999999</c:v>
                </c:pt>
                <c:pt idx="14676">
                  <c:v>284.94909999999999</c:v>
                </c:pt>
                <c:pt idx="14677">
                  <c:v>284.98399999999998</c:v>
                </c:pt>
                <c:pt idx="14678">
                  <c:v>285.01889999999997</c:v>
                </c:pt>
                <c:pt idx="14679">
                  <c:v>285.05380000000002</c:v>
                </c:pt>
                <c:pt idx="14680">
                  <c:v>285.08870000000002</c:v>
                </c:pt>
                <c:pt idx="14681">
                  <c:v>285.12360000000001</c:v>
                </c:pt>
                <c:pt idx="14682">
                  <c:v>285.1585</c:v>
                </c:pt>
                <c:pt idx="14683">
                  <c:v>285.1934</c:v>
                </c:pt>
                <c:pt idx="14684">
                  <c:v>285.22829999999999</c:v>
                </c:pt>
                <c:pt idx="14685">
                  <c:v>285.26319999999998</c:v>
                </c:pt>
                <c:pt idx="14686">
                  <c:v>285.29809999999998</c:v>
                </c:pt>
                <c:pt idx="14687">
                  <c:v>285.33300000000003</c:v>
                </c:pt>
                <c:pt idx="14688">
                  <c:v>285.36790000000002</c:v>
                </c:pt>
                <c:pt idx="14689">
                  <c:v>285.40289999999999</c:v>
                </c:pt>
                <c:pt idx="14690">
                  <c:v>285.43779999999998</c:v>
                </c:pt>
                <c:pt idx="14691">
                  <c:v>285.47269999999997</c:v>
                </c:pt>
                <c:pt idx="14692">
                  <c:v>285.50760000000002</c:v>
                </c:pt>
                <c:pt idx="14693">
                  <c:v>285.54250000000002</c:v>
                </c:pt>
                <c:pt idx="14694">
                  <c:v>285.57749999999999</c:v>
                </c:pt>
                <c:pt idx="14695">
                  <c:v>285.61239999999998</c:v>
                </c:pt>
                <c:pt idx="14696">
                  <c:v>285.64729999999997</c:v>
                </c:pt>
                <c:pt idx="14697">
                  <c:v>285.6823</c:v>
                </c:pt>
                <c:pt idx="14698">
                  <c:v>285.71719999999999</c:v>
                </c:pt>
                <c:pt idx="14699">
                  <c:v>285.75209999999998</c:v>
                </c:pt>
                <c:pt idx="14700">
                  <c:v>285.78710000000001</c:v>
                </c:pt>
                <c:pt idx="14701">
                  <c:v>285.822</c:v>
                </c:pt>
                <c:pt idx="14702">
                  <c:v>285.85700000000003</c:v>
                </c:pt>
                <c:pt idx="14703">
                  <c:v>285.89190000000002</c:v>
                </c:pt>
                <c:pt idx="14704">
                  <c:v>285.92680000000001</c:v>
                </c:pt>
                <c:pt idx="14705">
                  <c:v>285.96179999999998</c:v>
                </c:pt>
                <c:pt idx="14706">
                  <c:v>285.99669999999998</c:v>
                </c:pt>
                <c:pt idx="14707">
                  <c:v>286.0317</c:v>
                </c:pt>
                <c:pt idx="14708">
                  <c:v>286.06670000000003</c:v>
                </c:pt>
                <c:pt idx="14709">
                  <c:v>286.10160000000002</c:v>
                </c:pt>
                <c:pt idx="14710">
                  <c:v>286.13659999999999</c:v>
                </c:pt>
                <c:pt idx="14711">
                  <c:v>286.17149999999998</c:v>
                </c:pt>
                <c:pt idx="14712">
                  <c:v>286.20650000000001</c:v>
                </c:pt>
                <c:pt idx="14713">
                  <c:v>286.24149999999997</c:v>
                </c:pt>
                <c:pt idx="14714">
                  <c:v>286.2765</c:v>
                </c:pt>
                <c:pt idx="14715">
                  <c:v>286.31139999999999</c:v>
                </c:pt>
                <c:pt idx="14716">
                  <c:v>286.34640000000002</c:v>
                </c:pt>
                <c:pt idx="14717">
                  <c:v>286.38139999999999</c:v>
                </c:pt>
                <c:pt idx="14718">
                  <c:v>286.41640000000001</c:v>
                </c:pt>
                <c:pt idx="14719">
                  <c:v>286.4513</c:v>
                </c:pt>
                <c:pt idx="14720">
                  <c:v>286.48630000000003</c:v>
                </c:pt>
                <c:pt idx="14721">
                  <c:v>286.5213</c:v>
                </c:pt>
                <c:pt idx="14722">
                  <c:v>286.55630000000002</c:v>
                </c:pt>
                <c:pt idx="14723">
                  <c:v>286.59129999999999</c:v>
                </c:pt>
                <c:pt idx="14724">
                  <c:v>286.62630000000001</c:v>
                </c:pt>
                <c:pt idx="14725">
                  <c:v>286.66129999999998</c:v>
                </c:pt>
                <c:pt idx="14726">
                  <c:v>286.69630000000001</c:v>
                </c:pt>
                <c:pt idx="14727">
                  <c:v>286.7312</c:v>
                </c:pt>
                <c:pt idx="14728">
                  <c:v>286.76620000000003</c:v>
                </c:pt>
                <c:pt idx="14729">
                  <c:v>286.80119999999999</c:v>
                </c:pt>
                <c:pt idx="14730">
                  <c:v>286.83620000000002</c:v>
                </c:pt>
                <c:pt idx="14731">
                  <c:v>286.87119999999999</c:v>
                </c:pt>
                <c:pt idx="14732">
                  <c:v>286.90629999999999</c:v>
                </c:pt>
                <c:pt idx="14733">
                  <c:v>286.94130000000001</c:v>
                </c:pt>
                <c:pt idx="14734">
                  <c:v>286.97629999999998</c:v>
                </c:pt>
                <c:pt idx="14735">
                  <c:v>287.01130000000001</c:v>
                </c:pt>
                <c:pt idx="14736">
                  <c:v>287.04629999999997</c:v>
                </c:pt>
                <c:pt idx="14737">
                  <c:v>287.0813</c:v>
                </c:pt>
                <c:pt idx="14738">
                  <c:v>287.1164</c:v>
                </c:pt>
                <c:pt idx="14739">
                  <c:v>287.15140000000002</c:v>
                </c:pt>
                <c:pt idx="14740">
                  <c:v>287.18639999999999</c:v>
                </c:pt>
                <c:pt idx="14741">
                  <c:v>287.22140000000002</c:v>
                </c:pt>
                <c:pt idx="14742">
                  <c:v>287.25650000000002</c:v>
                </c:pt>
                <c:pt idx="14743">
                  <c:v>287.29149999999998</c:v>
                </c:pt>
                <c:pt idx="14744">
                  <c:v>287.32650000000001</c:v>
                </c:pt>
                <c:pt idx="14745">
                  <c:v>287.36149999999998</c:v>
                </c:pt>
                <c:pt idx="14746">
                  <c:v>287.39659999999998</c:v>
                </c:pt>
                <c:pt idx="14747">
                  <c:v>287.4316</c:v>
                </c:pt>
                <c:pt idx="14748">
                  <c:v>287.4667</c:v>
                </c:pt>
                <c:pt idx="14749">
                  <c:v>287.50170000000003</c:v>
                </c:pt>
                <c:pt idx="14750">
                  <c:v>287.53680000000003</c:v>
                </c:pt>
                <c:pt idx="14751">
                  <c:v>287.5718</c:v>
                </c:pt>
                <c:pt idx="14752">
                  <c:v>287.6069</c:v>
                </c:pt>
                <c:pt idx="14753">
                  <c:v>287.64190000000002</c:v>
                </c:pt>
                <c:pt idx="14754">
                  <c:v>287.67700000000002</c:v>
                </c:pt>
                <c:pt idx="14755">
                  <c:v>287.71199999999999</c:v>
                </c:pt>
                <c:pt idx="14756">
                  <c:v>287.74709999999999</c:v>
                </c:pt>
                <c:pt idx="14757">
                  <c:v>287.78219999999999</c:v>
                </c:pt>
                <c:pt idx="14758">
                  <c:v>287.81720000000001</c:v>
                </c:pt>
                <c:pt idx="14759">
                  <c:v>287.85230000000001</c:v>
                </c:pt>
                <c:pt idx="14760">
                  <c:v>287.88740000000001</c:v>
                </c:pt>
                <c:pt idx="14761">
                  <c:v>287.92239999999998</c:v>
                </c:pt>
                <c:pt idx="14762">
                  <c:v>287.95749999999998</c:v>
                </c:pt>
                <c:pt idx="14763">
                  <c:v>287.99259999999998</c:v>
                </c:pt>
                <c:pt idx="14764">
                  <c:v>288.02760000000001</c:v>
                </c:pt>
                <c:pt idx="14765">
                  <c:v>288.06270000000001</c:v>
                </c:pt>
                <c:pt idx="14766">
                  <c:v>288.09780000000001</c:v>
                </c:pt>
                <c:pt idx="14767">
                  <c:v>288.13290000000001</c:v>
                </c:pt>
                <c:pt idx="14768">
                  <c:v>288.16800000000001</c:v>
                </c:pt>
                <c:pt idx="14769">
                  <c:v>288.20310000000001</c:v>
                </c:pt>
                <c:pt idx="14770">
                  <c:v>288.23809999999997</c:v>
                </c:pt>
                <c:pt idx="14771">
                  <c:v>288.27319999999997</c:v>
                </c:pt>
                <c:pt idx="14772">
                  <c:v>288.30829999999997</c:v>
                </c:pt>
                <c:pt idx="14773">
                  <c:v>288.34339999999997</c:v>
                </c:pt>
                <c:pt idx="14774">
                  <c:v>288.37849999999997</c:v>
                </c:pt>
                <c:pt idx="14775">
                  <c:v>288.41359999999997</c:v>
                </c:pt>
                <c:pt idx="14776">
                  <c:v>288.44869999999997</c:v>
                </c:pt>
                <c:pt idx="14777">
                  <c:v>288.48379999999997</c:v>
                </c:pt>
                <c:pt idx="14778">
                  <c:v>288.51889999999997</c:v>
                </c:pt>
                <c:pt idx="14779">
                  <c:v>288.55399999999997</c:v>
                </c:pt>
                <c:pt idx="14780">
                  <c:v>288.58909999999997</c:v>
                </c:pt>
                <c:pt idx="14781">
                  <c:v>288.62430000000001</c:v>
                </c:pt>
                <c:pt idx="14782">
                  <c:v>288.65940000000001</c:v>
                </c:pt>
                <c:pt idx="14783">
                  <c:v>288.69450000000001</c:v>
                </c:pt>
                <c:pt idx="14784">
                  <c:v>288.7296</c:v>
                </c:pt>
                <c:pt idx="14785">
                  <c:v>288.7647</c:v>
                </c:pt>
                <c:pt idx="14786">
                  <c:v>288.79989999999998</c:v>
                </c:pt>
                <c:pt idx="14787">
                  <c:v>288.83499999999998</c:v>
                </c:pt>
                <c:pt idx="14788">
                  <c:v>288.87009999999998</c:v>
                </c:pt>
                <c:pt idx="14789">
                  <c:v>288.90519999999998</c:v>
                </c:pt>
                <c:pt idx="14790">
                  <c:v>288.94040000000001</c:v>
                </c:pt>
                <c:pt idx="14791">
                  <c:v>288.97550000000001</c:v>
                </c:pt>
                <c:pt idx="14792">
                  <c:v>289.01069999999999</c:v>
                </c:pt>
                <c:pt idx="14793">
                  <c:v>289.04579999999999</c:v>
                </c:pt>
                <c:pt idx="14794">
                  <c:v>289.08089999999999</c:v>
                </c:pt>
                <c:pt idx="14795">
                  <c:v>289.11610000000002</c:v>
                </c:pt>
                <c:pt idx="14796">
                  <c:v>289.15120000000002</c:v>
                </c:pt>
                <c:pt idx="14797">
                  <c:v>289.18630000000002</c:v>
                </c:pt>
                <c:pt idx="14798">
                  <c:v>289.22149999999999</c:v>
                </c:pt>
                <c:pt idx="14799">
                  <c:v>289.25670000000002</c:v>
                </c:pt>
                <c:pt idx="14800">
                  <c:v>289.29180000000002</c:v>
                </c:pt>
                <c:pt idx="14801">
                  <c:v>289.327</c:v>
                </c:pt>
                <c:pt idx="14802">
                  <c:v>289.3621</c:v>
                </c:pt>
                <c:pt idx="14803">
                  <c:v>289.39729999999997</c:v>
                </c:pt>
                <c:pt idx="14804">
                  <c:v>289.43239999999997</c:v>
                </c:pt>
                <c:pt idx="14805">
                  <c:v>289.4676</c:v>
                </c:pt>
                <c:pt idx="14806">
                  <c:v>289.50279999999998</c:v>
                </c:pt>
                <c:pt idx="14807">
                  <c:v>289.53789999999998</c:v>
                </c:pt>
                <c:pt idx="14808">
                  <c:v>289.57310000000001</c:v>
                </c:pt>
                <c:pt idx="14809">
                  <c:v>289.60829999999999</c:v>
                </c:pt>
                <c:pt idx="14810">
                  <c:v>289.64350000000002</c:v>
                </c:pt>
                <c:pt idx="14811">
                  <c:v>289.67860000000002</c:v>
                </c:pt>
                <c:pt idx="14812">
                  <c:v>289.71379999999999</c:v>
                </c:pt>
                <c:pt idx="14813">
                  <c:v>289.74900000000002</c:v>
                </c:pt>
                <c:pt idx="14814">
                  <c:v>289.7842</c:v>
                </c:pt>
                <c:pt idx="14815">
                  <c:v>289.81939999999997</c:v>
                </c:pt>
                <c:pt idx="14816">
                  <c:v>289.8546</c:v>
                </c:pt>
                <c:pt idx="14817">
                  <c:v>289.8897</c:v>
                </c:pt>
                <c:pt idx="14818">
                  <c:v>289.92489999999998</c:v>
                </c:pt>
                <c:pt idx="14819">
                  <c:v>289.96010000000001</c:v>
                </c:pt>
                <c:pt idx="14820">
                  <c:v>289.99529999999999</c:v>
                </c:pt>
                <c:pt idx="14821">
                  <c:v>290.03050000000002</c:v>
                </c:pt>
                <c:pt idx="14822">
                  <c:v>290.06569999999999</c:v>
                </c:pt>
                <c:pt idx="14823">
                  <c:v>290.10090000000002</c:v>
                </c:pt>
                <c:pt idx="14824">
                  <c:v>290.1361</c:v>
                </c:pt>
                <c:pt idx="14825">
                  <c:v>290.17129999999997</c:v>
                </c:pt>
                <c:pt idx="14826">
                  <c:v>290.20650000000001</c:v>
                </c:pt>
                <c:pt idx="14827">
                  <c:v>290.24180000000001</c:v>
                </c:pt>
                <c:pt idx="14828">
                  <c:v>290.27690000000001</c:v>
                </c:pt>
                <c:pt idx="14829">
                  <c:v>290.31220000000002</c:v>
                </c:pt>
                <c:pt idx="14830">
                  <c:v>290.34739999999999</c:v>
                </c:pt>
                <c:pt idx="14831">
                  <c:v>290.38260000000002</c:v>
                </c:pt>
                <c:pt idx="14832">
                  <c:v>290.4178</c:v>
                </c:pt>
                <c:pt idx="14833">
                  <c:v>290.45310000000001</c:v>
                </c:pt>
                <c:pt idx="14834">
                  <c:v>290.48829999999998</c:v>
                </c:pt>
                <c:pt idx="14835">
                  <c:v>290.52350000000001</c:v>
                </c:pt>
                <c:pt idx="14836">
                  <c:v>290.55869999999999</c:v>
                </c:pt>
                <c:pt idx="14837">
                  <c:v>290.59399999999999</c:v>
                </c:pt>
                <c:pt idx="14838">
                  <c:v>290.62920000000003</c:v>
                </c:pt>
                <c:pt idx="14839">
                  <c:v>290.6644</c:v>
                </c:pt>
                <c:pt idx="14840">
                  <c:v>290.69970000000001</c:v>
                </c:pt>
                <c:pt idx="14841">
                  <c:v>290.73489999999998</c:v>
                </c:pt>
                <c:pt idx="14842">
                  <c:v>290.77019999999999</c:v>
                </c:pt>
                <c:pt idx="14843">
                  <c:v>290.80540000000002</c:v>
                </c:pt>
                <c:pt idx="14844">
                  <c:v>290.84070000000003</c:v>
                </c:pt>
                <c:pt idx="14845">
                  <c:v>290.8759</c:v>
                </c:pt>
                <c:pt idx="14846">
                  <c:v>290.91120000000001</c:v>
                </c:pt>
                <c:pt idx="14847">
                  <c:v>290.94639999999998</c:v>
                </c:pt>
                <c:pt idx="14848">
                  <c:v>290.98169999999999</c:v>
                </c:pt>
                <c:pt idx="14849">
                  <c:v>291.01690000000002</c:v>
                </c:pt>
                <c:pt idx="14850">
                  <c:v>291.05220000000003</c:v>
                </c:pt>
                <c:pt idx="14851">
                  <c:v>291.0874</c:v>
                </c:pt>
                <c:pt idx="14852">
                  <c:v>291.12270000000001</c:v>
                </c:pt>
                <c:pt idx="14853">
                  <c:v>291.15800000000002</c:v>
                </c:pt>
                <c:pt idx="14854">
                  <c:v>291.19319999999999</c:v>
                </c:pt>
                <c:pt idx="14855">
                  <c:v>291.2285</c:v>
                </c:pt>
                <c:pt idx="14856">
                  <c:v>291.2638</c:v>
                </c:pt>
                <c:pt idx="14857">
                  <c:v>291.29910000000001</c:v>
                </c:pt>
                <c:pt idx="14858">
                  <c:v>291.33440000000002</c:v>
                </c:pt>
                <c:pt idx="14859">
                  <c:v>291.36959999999999</c:v>
                </c:pt>
                <c:pt idx="14860">
                  <c:v>291.4049</c:v>
                </c:pt>
                <c:pt idx="14861">
                  <c:v>291.4402</c:v>
                </c:pt>
                <c:pt idx="14862">
                  <c:v>291.47550000000001</c:v>
                </c:pt>
                <c:pt idx="14863">
                  <c:v>291.51080000000002</c:v>
                </c:pt>
                <c:pt idx="14864">
                  <c:v>291.54610000000002</c:v>
                </c:pt>
                <c:pt idx="14865">
                  <c:v>291.5813</c:v>
                </c:pt>
                <c:pt idx="14866">
                  <c:v>291.61660000000001</c:v>
                </c:pt>
                <c:pt idx="14867">
                  <c:v>291.65190000000001</c:v>
                </c:pt>
                <c:pt idx="14868">
                  <c:v>291.68720000000002</c:v>
                </c:pt>
                <c:pt idx="14869">
                  <c:v>291.72250000000003</c:v>
                </c:pt>
                <c:pt idx="14870">
                  <c:v>291.75779999999997</c:v>
                </c:pt>
                <c:pt idx="14871">
                  <c:v>291.79320000000001</c:v>
                </c:pt>
                <c:pt idx="14872">
                  <c:v>291.82839999999999</c:v>
                </c:pt>
                <c:pt idx="14873">
                  <c:v>291.86369999999999</c:v>
                </c:pt>
                <c:pt idx="14874">
                  <c:v>291.89909999999998</c:v>
                </c:pt>
                <c:pt idx="14875">
                  <c:v>291.93439999999998</c:v>
                </c:pt>
                <c:pt idx="14876">
                  <c:v>291.96969999999999</c:v>
                </c:pt>
                <c:pt idx="14877">
                  <c:v>292.005</c:v>
                </c:pt>
                <c:pt idx="14878">
                  <c:v>292.0403</c:v>
                </c:pt>
                <c:pt idx="14879">
                  <c:v>292.07569999999998</c:v>
                </c:pt>
                <c:pt idx="14880">
                  <c:v>292.11099999999999</c:v>
                </c:pt>
                <c:pt idx="14881">
                  <c:v>292.1463</c:v>
                </c:pt>
                <c:pt idx="14882">
                  <c:v>292.1816</c:v>
                </c:pt>
                <c:pt idx="14883">
                  <c:v>292.21690000000001</c:v>
                </c:pt>
                <c:pt idx="14884">
                  <c:v>292.25229999999999</c:v>
                </c:pt>
                <c:pt idx="14885">
                  <c:v>292.2876</c:v>
                </c:pt>
                <c:pt idx="14886">
                  <c:v>292.32299999999998</c:v>
                </c:pt>
                <c:pt idx="14887">
                  <c:v>292.35829999999999</c:v>
                </c:pt>
                <c:pt idx="14888">
                  <c:v>292.39359999999999</c:v>
                </c:pt>
                <c:pt idx="14889">
                  <c:v>292.42899999999997</c:v>
                </c:pt>
                <c:pt idx="14890">
                  <c:v>292.46429999999998</c:v>
                </c:pt>
                <c:pt idx="14891">
                  <c:v>292.49970000000002</c:v>
                </c:pt>
                <c:pt idx="14892">
                  <c:v>292.53500000000003</c:v>
                </c:pt>
                <c:pt idx="14893">
                  <c:v>292.57040000000001</c:v>
                </c:pt>
                <c:pt idx="14894">
                  <c:v>292.60570000000001</c:v>
                </c:pt>
                <c:pt idx="14895">
                  <c:v>292.64109999999999</c:v>
                </c:pt>
                <c:pt idx="14896">
                  <c:v>292.67649999999998</c:v>
                </c:pt>
                <c:pt idx="14897">
                  <c:v>292.71179999999998</c:v>
                </c:pt>
                <c:pt idx="14898">
                  <c:v>292.74720000000002</c:v>
                </c:pt>
                <c:pt idx="14899">
                  <c:v>292.78250000000003</c:v>
                </c:pt>
                <c:pt idx="14900">
                  <c:v>292.81790000000001</c:v>
                </c:pt>
                <c:pt idx="14901">
                  <c:v>292.85329999999999</c:v>
                </c:pt>
                <c:pt idx="14902">
                  <c:v>292.8886</c:v>
                </c:pt>
                <c:pt idx="14903">
                  <c:v>292.92399999999998</c:v>
                </c:pt>
                <c:pt idx="14904">
                  <c:v>292.95940000000002</c:v>
                </c:pt>
                <c:pt idx="14905">
                  <c:v>292.9948</c:v>
                </c:pt>
                <c:pt idx="14906">
                  <c:v>293.03019999999998</c:v>
                </c:pt>
                <c:pt idx="14907">
                  <c:v>293.06549999999999</c:v>
                </c:pt>
                <c:pt idx="14908">
                  <c:v>293.10090000000002</c:v>
                </c:pt>
                <c:pt idx="14909">
                  <c:v>293.13630000000001</c:v>
                </c:pt>
                <c:pt idx="14910">
                  <c:v>293.17169999999999</c:v>
                </c:pt>
                <c:pt idx="14911">
                  <c:v>293.20710000000003</c:v>
                </c:pt>
                <c:pt idx="14912">
                  <c:v>293.24250000000001</c:v>
                </c:pt>
                <c:pt idx="14913">
                  <c:v>293.27789999999999</c:v>
                </c:pt>
                <c:pt idx="14914">
                  <c:v>293.31330000000003</c:v>
                </c:pt>
                <c:pt idx="14915">
                  <c:v>293.34870000000001</c:v>
                </c:pt>
                <c:pt idx="14916">
                  <c:v>293.38409999999999</c:v>
                </c:pt>
                <c:pt idx="14917">
                  <c:v>293.41950000000003</c:v>
                </c:pt>
                <c:pt idx="14918">
                  <c:v>293.45490000000001</c:v>
                </c:pt>
                <c:pt idx="14919">
                  <c:v>293.49029999999999</c:v>
                </c:pt>
                <c:pt idx="14920">
                  <c:v>293.52569999999997</c:v>
                </c:pt>
                <c:pt idx="14921">
                  <c:v>293.56110000000001</c:v>
                </c:pt>
                <c:pt idx="14922">
                  <c:v>293.59649999999999</c:v>
                </c:pt>
                <c:pt idx="14923">
                  <c:v>293.63189999999997</c:v>
                </c:pt>
                <c:pt idx="14924">
                  <c:v>293.66739999999999</c:v>
                </c:pt>
                <c:pt idx="14925">
                  <c:v>293.70280000000002</c:v>
                </c:pt>
                <c:pt idx="14926">
                  <c:v>293.73820000000001</c:v>
                </c:pt>
                <c:pt idx="14927">
                  <c:v>293.77359999999999</c:v>
                </c:pt>
                <c:pt idx="14928">
                  <c:v>293.8091</c:v>
                </c:pt>
                <c:pt idx="14929">
                  <c:v>293.84449999999998</c:v>
                </c:pt>
                <c:pt idx="14930">
                  <c:v>293.87990000000002</c:v>
                </c:pt>
                <c:pt idx="14931">
                  <c:v>293.9153</c:v>
                </c:pt>
                <c:pt idx="14932">
                  <c:v>293.95080000000002</c:v>
                </c:pt>
                <c:pt idx="14933">
                  <c:v>293.9862</c:v>
                </c:pt>
                <c:pt idx="14934">
                  <c:v>294.02159999999998</c:v>
                </c:pt>
                <c:pt idx="14935">
                  <c:v>294.05709999999999</c:v>
                </c:pt>
                <c:pt idx="14936">
                  <c:v>294.09249999999997</c:v>
                </c:pt>
                <c:pt idx="14937">
                  <c:v>294.12799999999999</c:v>
                </c:pt>
                <c:pt idx="14938">
                  <c:v>294.16340000000002</c:v>
                </c:pt>
                <c:pt idx="14939">
                  <c:v>294.19889999999998</c:v>
                </c:pt>
                <c:pt idx="14940">
                  <c:v>294.23430000000002</c:v>
                </c:pt>
                <c:pt idx="14941">
                  <c:v>294.26979999999998</c:v>
                </c:pt>
                <c:pt idx="14942">
                  <c:v>294.30520000000001</c:v>
                </c:pt>
                <c:pt idx="14943">
                  <c:v>294.34070000000003</c:v>
                </c:pt>
                <c:pt idx="14944">
                  <c:v>294.37619999999998</c:v>
                </c:pt>
                <c:pt idx="14945">
                  <c:v>294.41160000000002</c:v>
                </c:pt>
                <c:pt idx="14946">
                  <c:v>294.44709999999998</c:v>
                </c:pt>
                <c:pt idx="14947">
                  <c:v>294.48250000000002</c:v>
                </c:pt>
                <c:pt idx="14948">
                  <c:v>294.51799999999997</c:v>
                </c:pt>
                <c:pt idx="14949">
                  <c:v>294.55349999999999</c:v>
                </c:pt>
                <c:pt idx="14950">
                  <c:v>294.589</c:v>
                </c:pt>
                <c:pt idx="14951">
                  <c:v>294.62450000000001</c:v>
                </c:pt>
                <c:pt idx="14952">
                  <c:v>294.65989999999999</c:v>
                </c:pt>
                <c:pt idx="14953">
                  <c:v>294.69540000000001</c:v>
                </c:pt>
                <c:pt idx="14954">
                  <c:v>294.73090000000002</c:v>
                </c:pt>
                <c:pt idx="14955">
                  <c:v>294.76639999999998</c:v>
                </c:pt>
                <c:pt idx="14956">
                  <c:v>294.80180000000001</c:v>
                </c:pt>
                <c:pt idx="14957">
                  <c:v>294.83730000000003</c:v>
                </c:pt>
                <c:pt idx="14958">
                  <c:v>294.87279999999998</c:v>
                </c:pt>
                <c:pt idx="14959">
                  <c:v>294.9083</c:v>
                </c:pt>
                <c:pt idx="14960">
                  <c:v>294.94380000000001</c:v>
                </c:pt>
                <c:pt idx="14961">
                  <c:v>294.97930000000002</c:v>
                </c:pt>
                <c:pt idx="14962">
                  <c:v>295.01479999999998</c:v>
                </c:pt>
                <c:pt idx="14963">
                  <c:v>295.05029999999999</c:v>
                </c:pt>
                <c:pt idx="14964">
                  <c:v>295.08580000000001</c:v>
                </c:pt>
                <c:pt idx="14965">
                  <c:v>295.12130000000002</c:v>
                </c:pt>
                <c:pt idx="14966">
                  <c:v>295.15679999999998</c:v>
                </c:pt>
                <c:pt idx="14967">
                  <c:v>295.19240000000002</c:v>
                </c:pt>
                <c:pt idx="14968">
                  <c:v>295.2278</c:v>
                </c:pt>
                <c:pt idx="14969">
                  <c:v>295.26339999999999</c:v>
                </c:pt>
                <c:pt idx="14970">
                  <c:v>295.2989</c:v>
                </c:pt>
                <c:pt idx="14971">
                  <c:v>295.33440000000002</c:v>
                </c:pt>
                <c:pt idx="14972">
                  <c:v>295.36989999999997</c:v>
                </c:pt>
                <c:pt idx="14973">
                  <c:v>295.40550000000002</c:v>
                </c:pt>
                <c:pt idx="14974">
                  <c:v>295.44099999999997</c:v>
                </c:pt>
                <c:pt idx="14975">
                  <c:v>295.47649999999999</c:v>
                </c:pt>
                <c:pt idx="14976">
                  <c:v>295.512</c:v>
                </c:pt>
                <c:pt idx="14977">
                  <c:v>295.54750000000001</c:v>
                </c:pt>
                <c:pt idx="14978">
                  <c:v>295.5831</c:v>
                </c:pt>
                <c:pt idx="14979">
                  <c:v>295.61860000000001</c:v>
                </c:pt>
                <c:pt idx="14980">
                  <c:v>295.6542</c:v>
                </c:pt>
                <c:pt idx="14981">
                  <c:v>295.68970000000002</c:v>
                </c:pt>
                <c:pt idx="14982">
                  <c:v>295.7253</c:v>
                </c:pt>
                <c:pt idx="14983">
                  <c:v>295.76080000000002</c:v>
                </c:pt>
                <c:pt idx="14984">
                  <c:v>295.79629999999997</c:v>
                </c:pt>
                <c:pt idx="14985">
                  <c:v>295.83190000000002</c:v>
                </c:pt>
                <c:pt idx="14986">
                  <c:v>295.86739999999998</c:v>
                </c:pt>
                <c:pt idx="14987">
                  <c:v>295.90300000000002</c:v>
                </c:pt>
                <c:pt idx="14988">
                  <c:v>295.93849999999998</c:v>
                </c:pt>
                <c:pt idx="14989">
                  <c:v>295.97410000000002</c:v>
                </c:pt>
                <c:pt idx="14990">
                  <c:v>296.00959999999998</c:v>
                </c:pt>
                <c:pt idx="14991">
                  <c:v>296.04520000000002</c:v>
                </c:pt>
                <c:pt idx="14992">
                  <c:v>296.08080000000001</c:v>
                </c:pt>
                <c:pt idx="14993">
                  <c:v>296.11630000000002</c:v>
                </c:pt>
                <c:pt idx="14994">
                  <c:v>296.15190000000001</c:v>
                </c:pt>
                <c:pt idx="14995">
                  <c:v>296.1875</c:v>
                </c:pt>
                <c:pt idx="14996">
                  <c:v>296.22309999999999</c:v>
                </c:pt>
                <c:pt idx="14997">
                  <c:v>296.2586</c:v>
                </c:pt>
                <c:pt idx="14998">
                  <c:v>296.29419999999999</c:v>
                </c:pt>
                <c:pt idx="14999">
                  <c:v>296.32979999999998</c:v>
                </c:pt>
                <c:pt idx="15000">
                  <c:v>296.36540000000002</c:v>
                </c:pt>
                <c:pt idx="15001">
                  <c:v>296.40089999999998</c:v>
                </c:pt>
                <c:pt idx="15002">
                  <c:v>296.43650000000002</c:v>
                </c:pt>
                <c:pt idx="15003">
                  <c:v>296.47210000000001</c:v>
                </c:pt>
                <c:pt idx="15004">
                  <c:v>296.5077</c:v>
                </c:pt>
                <c:pt idx="15005">
                  <c:v>296.54329999999999</c:v>
                </c:pt>
                <c:pt idx="15006">
                  <c:v>296.57889999999998</c:v>
                </c:pt>
                <c:pt idx="15007">
                  <c:v>296.61450000000002</c:v>
                </c:pt>
                <c:pt idx="15008">
                  <c:v>296.65010000000001</c:v>
                </c:pt>
                <c:pt idx="15009">
                  <c:v>296.6857</c:v>
                </c:pt>
                <c:pt idx="15010">
                  <c:v>296.72129999999999</c:v>
                </c:pt>
                <c:pt idx="15011">
                  <c:v>296.75689999999997</c:v>
                </c:pt>
                <c:pt idx="15012">
                  <c:v>296.79250000000002</c:v>
                </c:pt>
                <c:pt idx="15013">
                  <c:v>296.82810000000001</c:v>
                </c:pt>
                <c:pt idx="15014">
                  <c:v>296.86369999999999</c:v>
                </c:pt>
                <c:pt idx="15015">
                  <c:v>296.89929999999998</c:v>
                </c:pt>
                <c:pt idx="15016">
                  <c:v>296.93490000000003</c:v>
                </c:pt>
                <c:pt idx="15017">
                  <c:v>296.97059999999999</c:v>
                </c:pt>
                <c:pt idx="15018">
                  <c:v>297.00619999999998</c:v>
                </c:pt>
                <c:pt idx="15019">
                  <c:v>297.04180000000002</c:v>
                </c:pt>
                <c:pt idx="15020">
                  <c:v>297.07740000000001</c:v>
                </c:pt>
                <c:pt idx="15021">
                  <c:v>297.113</c:v>
                </c:pt>
                <c:pt idx="15022">
                  <c:v>297.14870000000002</c:v>
                </c:pt>
                <c:pt idx="15023">
                  <c:v>297.18430000000001</c:v>
                </c:pt>
                <c:pt idx="15024">
                  <c:v>297.2199</c:v>
                </c:pt>
                <c:pt idx="15025">
                  <c:v>297.25560000000002</c:v>
                </c:pt>
                <c:pt idx="15026">
                  <c:v>297.2912</c:v>
                </c:pt>
                <c:pt idx="15027">
                  <c:v>297.32679999999999</c:v>
                </c:pt>
                <c:pt idx="15028">
                  <c:v>297.36250000000001</c:v>
                </c:pt>
                <c:pt idx="15029">
                  <c:v>297.3981</c:v>
                </c:pt>
                <c:pt idx="15030">
                  <c:v>297.43380000000002</c:v>
                </c:pt>
                <c:pt idx="15031">
                  <c:v>297.46940000000001</c:v>
                </c:pt>
                <c:pt idx="15032">
                  <c:v>297.50510000000003</c:v>
                </c:pt>
                <c:pt idx="15033">
                  <c:v>297.54070000000002</c:v>
                </c:pt>
                <c:pt idx="15034">
                  <c:v>297.57639999999998</c:v>
                </c:pt>
                <c:pt idx="15035">
                  <c:v>297.61200000000002</c:v>
                </c:pt>
                <c:pt idx="15036">
                  <c:v>297.64769999999999</c:v>
                </c:pt>
                <c:pt idx="15037">
                  <c:v>297.68329999999997</c:v>
                </c:pt>
                <c:pt idx="15038">
                  <c:v>297.71899999999999</c:v>
                </c:pt>
                <c:pt idx="15039">
                  <c:v>297.75470000000001</c:v>
                </c:pt>
                <c:pt idx="15040">
                  <c:v>297.7903</c:v>
                </c:pt>
                <c:pt idx="15041">
                  <c:v>297.82600000000002</c:v>
                </c:pt>
                <c:pt idx="15042">
                  <c:v>297.86169999999998</c:v>
                </c:pt>
                <c:pt idx="15043">
                  <c:v>297.89729999999997</c:v>
                </c:pt>
                <c:pt idx="15044">
                  <c:v>297.93299999999999</c:v>
                </c:pt>
                <c:pt idx="15045">
                  <c:v>297.96870000000001</c:v>
                </c:pt>
                <c:pt idx="15046">
                  <c:v>298.00439999999998</c:v>
                </c:pt>
                <c:pt idx="15047">
                  <c:v>298.04000000000002</c:v>
                </c:pt>
                <c:pt idx="15048">
                  <c:v>298.07569999999998</c:v>
                </c:pt>
                <c:pt idx="15049">
                  <c:v>298.1114</c:v>
                </c:pt>
                <c:pt idx="15050">
                  <c:v>298.14710000000002</c:v>
                </c:pt>
                <c:pt idx="15051">
                  <c:v>298.18279999999999</c:v>
                </c:pt>
                <c:pt idx="15052">
                  <c:v>298.21850000000001</c:v>
                </c:pt>
                <c:pt idx="15053">
                  <c:v>298.25420000000003</c:v>
                </c:pt>
                <c:pt idx="15054">
                  <c:v>298.28989999999999</c:v>
                </c:pt>
                <c:pt idx="15055">
                  <c:v>298.32560000000001</c:v>
                </c:pt>
                <c:pt idx="15056">
                  <c:v>298.36130000000003</c:v>
                </c:pt>
                <c:pt idx="15057">
                  <c:v>298.39699999999999</c:v>
                </c:pt>
                <c:pt idx="15058">
                  <c:v>298.43270000000001</c:v>
                </c:pt>
                <c:pt idx="15059">
                  <c:v>298.46839999999997</c:v>
                </c:pt>
                <c:pt idx="15060">
                  <c:v>298.50409999999999</c:v>
                </c:pt>
                <c:pt idx="15061">
                  <c:v>298.53980000000001</c:v>
                </c:pt>
                <c:pt idx="15062">
                  <c:v>298.57549999999998</c:v>
                </c:pt>
                <c:pt idx="15063">
                  <c:v>298.6112</c:v>
                </c:pt>
                <c:pt idx="15064">
                  <c:v>298.64690000000002</c:v>
                </c:pt>
                <c:pt idx="15065">
                  <c:v>298.68270000000001</c:v>
                </c:pt>
                <c:pt idx="15066">
                  <c:v>298.71839999999997</c:v>
                </c:pt>
                <c:pt idx="15067">
                  <c:v>298.75409999999999</c:v>
                </c:pt>
                <c:pt idx="15068">
                  <c:v>298.78980000000001</c:v>
                </c:pt>
                <c:pt idx="15069">
                  <c:v>298.82560000000001</c:v>
                </c:pt>
                <c:pt idx="15070">
                  <c:v>298.86130000000003</c:v>
                </c:pt>
                <c:pt idx="15071">
                  <c:v>298.89699999999999</c:v>
                </c:pt>
                <c:pt idx="15072">
                  <c:v>298.93279999999999</c:v>
                </c:pt>
                <c:pt idx="15073">
                  <c:v>298.96850000000001</c:v>
                </c:pt>
                <c:pt idx="15074">
                  <c:v>299.00420000000003</c:v>
                </c:pt>
                <c:pt idx="15075">
                  <c:v>299.04000000000002</c:v>
                </c:pt>
                <c:pt idx="15076">
                  <c:v>299.07569999999998</c:v>
                </c:pt>
                <c:pt idx="15077">
                  <c:v>299.11149999999998</c:v>
                </c:pt>
                <c:pt idx="15078">
                  <c:v>299.1472</c:v>
                </c:pt>
                <c:pt idx="15079">
                  <c:v>299.18299999999999</c:v>
                </c:pt>
                <c:pt idx="15080">
                  <c:v>299.21870000000001</c:v>
                </c:pt>
                <c:pt idx="15081">
                  <c:v>299.25450000000001</c:v>
                </c:pt>
                <c:pt idx="15082">
                  <c:v>299.29020000000003</c:v>
                </c:pt>
                <c:pt idx="15083">
                  <c:v>299.32600000000002</c:v>
                </c:pt>
                <c:pt idx="15084">
                  <c:v>299.36169999999998</c:v>
                </c:pt>
                <c:pt idx="15085">
                  <c:v>299.39749999999998</c:v>
                </c:pt>
                <c:pt idx="15086">
                  <c:v>299.43329999999997</c:v>
                </c:pt>
                <c:pt idx="15087">
                  <c:v>299.46899999999999</c:v>
                </c:pt>
                <c:pt idx="15088">
                  <c:v>299.50479999999999</c:v>
                </c:pt>
                <c:pt idx="15089">
                  <c:v>299.54059999999998</c:v>
                </c:pt>
                <c:pt idx="15090">
                  <c:v>299.5763</c:v>
                </c:pt>
                <c:pt idx="15091">
                  <c:v>299.6121</c:v>
                </c:pt>
                <c:pt idx="15092">
                  <c:v>299.64789999999999</c:v>
                </c:pt>
                <c:pt idx="15093">
                  <c:v>299.68369999999999</c:v>
                </c:pt>
                <c:pt idx="15094">
                  <c:v>299.71949999999998</c:v>
                </c:pt>
                <c:pt idx="15095">
                  <c:v>299.7552</c:v>
                </c:pt>
                <c:pt idx="15096">
                  <c:v>299.791</c:v>
                </c:pt>
                <c:pt idx="15097">
                  <c:v>299.82679999999999</c:v>
                </c:pt>
                <c:pt idx="15098">
                  <c:v>299.86259999999999</c:v>
                </c:pt>
                <c:pt idx="15099">
                  <c:v>299.89839999999998</c:v>
                </c:pt>
                <c:pt idx="15100">
                  <c:v>299.93419999999998</c:v>
                </c:pt>
                <c:pt idx="15101">
                  <c:v>299.97000000000003</c:v>
                </c:pt>
                <c:pt idx="15102">
                  <c:v>300.00580000000002</c:v>
                </c:pt>
                <c:pt idx="15103">
                  <c:v>300.04160000000002</c:v>
                </c:pt>
                <c:pt idx="15104">
                  <c:v>300.07740000000001</c:v>
                </c:pt>
                <c:pt idx="15105">
                  <c:v>300.11320000000001</c:v>
                </c:pt>
                <c:pt idx="15106">
                  <c:v>300.149</c:v>
                </c:pt>
                <c:pt idx="15107">
                  <c:v>300.1848</c:v>
                </c:pt>
                <c:pt idx="15108">
                  <c:v>300.22059999999999</c:v>
                </c:pt>
                <c:pt idx="15109">
                  <c:v>300.25639999999999</c:v>
                </c:pt>
                <c:pt idx="15110">
                  <c:v>300.29219999999998</c:v>
                </c:pt>
                <c:pt idx="15111">
                  <c:v>300.32810000000001</c:v>
                </c:pt>
                <c:pt idx="15112">
                  <c:v>300.3639</c:v>
                </c:pt>
                <c:pt idx="15113">
                  <c:v>300.3997</c:v>
                </c:pt>
                <c:pt idx="15114">
                  <c:v>300.43549999999999</c:v>
                </c:pt>
                <c:pt idx="15115">
                  <c:v>300.47129999999999</c:v>
                </c:pt>
                <c:pt idx="15116">
                  <c:v>300.50720000000001</c:v>
                </c:pt>
                <c:pt idx="15117">
                  <c:v>300.54300000000001</c:v>
                </c:pt>
                <c:pt idx="15118">
                  <c:v>300.5788</c:v>
                </c:pt>
                <c:pt idx="15119">
                  <c:v>300.61470000000003</c:v>
                </c:pt>
                <c:pt idx="15120">
                  <c:v>300.65050000000002</c:v>
                </c:pt>
                <c:pt idx="15121">
                  <c:v>300.68630000000002</c:v>
                </c:pt>
                <c:pt idx="15122">
                  <c:v>300.72219999999999</c:v>
                </c:pt>
                <c:pt idx="15123">
                  <c:v>300.75799999999998</c:v>
                </c:pt>
                <c:pt idx="15124">
                  <c:v>300.79390000000001</c:v>
                </c:pt>
                <c:pt idx="15125">
                  <c:v>300.8297</c:v>
                </c:pt>
                <c:pt idx="15126">
                  <c:v>300.86559999999997</c:v>
                </c:pt>
                <c:pt idx="15127">
                  <c:v>300.90140000000002</c:v>
                </c:pt>
                <c:pt idx="15128">
                  <c:v>300.93729999999999</c:v>
                </c:pt>
                <c:pt idx="15129">
                  <c:v>300.97309999999999</c:v>
                </c:pt>
                <c:pt idx="15130">
                  <c:v>301.00900000000001</c:v>
                </c:pt>
                <c:pt idx="15131">
                  <c:v>301.04489999999998</c:v>
                </c:pt>
                <c:pt idx="15132">
                  <c:v>301.08069999999998</c:v>
                </c:pt>
                <c:pt idx="15133">
                  <c:v>301.11660000000001</c:v>
                </c:pt>
                <c:pt idx="15134">
                  <c:v>301.1524</c:v>
                </c:pt>
                <c:pt idx="15135">
                  <c:v>301.18830000000003</c:v>
                </c:pt>
                <c:pt idx="15136">
                  <c:v>301.2242</c:v>
                </c:pt>
                <c:pt idx="15137">
                  <c:v>301.26010000000002</c:v>
                </c:pt>
                <c:pt idx="15138">
                  <c:v>301.29590000000002</c:v>
                </c:pt>
                <c:pt idx="15139">
                  <c:v>301.33179999999999</c:v>
                </c:pt>
                <c:pt idx="15140">
                  <c:v>301.36770000000001</c:v>
                </c:pt>
                <c:pt idx="15141">
                  <c:v>301.40359999999998</c:v>
                </c:pt>
                <c:pt idx="15142">
                  <c:v>301.43950000000001</c:v>
                </c:pt>
                <c:pt idx="15143">
                  <c:v>301.4753</c:v>
                </c:pt>
                <c:pt idx="15144">
                  <c:v>301.51119999999997</c:v>
                </c:pt>
                <c:pt idx="15145">
                  <c:v>301.5471</c:v>
                </c:pt>
                <c:pt idx="15146">
                  <c:v>301.58300000000003</c:v>
                </c:pt>
                <c:pt idx="15147">
                  <c:v>301.6189</c:v>
                </c:pt>
                <c:pt idx="15148">
                  <c:v>301.65480000000002</c:v>
                </c:pt>
                <c:pt idx="15149">
                  <c:v>301.69069999999999</c:v>
                </c:pt>
                <c:pt idx="15150">
                  <c:v>301.72660000000002</c:v>
                </c:pt>
                <c:pt idx="15151">
                  <c:v>301.76249999999999</c:v>
                </c:pt>
                <c:pt idx="15152">
                  <c:v>301.79840000000002</c:v>
                </c:pt>
                <c:pt idx="15153">
                  <c:v>301.83429999999998</c:v>
                </c:pt>
                <c:pt idx="15154">
                  <c:v>301.87020000000001</c:v>
                </c:pt>
                <c:pt idx="15155">
                  <c:v>301.90609999999998</c:v>
                </c:pt>
                <c:pt idx="15156">
                  <c:v>301.94200000000001</c:v>
                </c:pt>
                <c:pt idx="15157">
                  <c:v>301.97800000000001</c:v>
                </c:pt>
                <c:pt idx="15158">
                  <c:v>302.01389999999998</c:v>
                </c:pt>
                <c:pt idx="15159">
                  <c:v>302.0498</c:v>
                </c:pt>
                <c:pt idx="15160">
                  <c:v>302.08569999999997</c:v>
                </c:pt>
                <c:pt idx="15161">
                  <c:v>302.1216</c:v>
                </c:pt>
                <c:pt idx="15162">
                  <c:v>302.1576</c:v>
                </c:pt>
                <c:pt idx="15163">
                  <c:v>302.19349999999997</c:v>
                </c:pt>
                <c:pt idx="15164">
                  <c:v>302.2294</c:v>
                </c:pt>
                <c:pt idx="15165">
                  <c:v>302.2654</c:v>
                </c:pt>
                <c:pt idx="15166">
                  <c:v>302.30130000000003</c:v>
                </c:pt>
                <c:pt idx="15167">
                  <c:v>302.3372</c:v>
                </c:pt>
                <c:pt idx="15168">
                  <c:v>302.3732</c:v>
                </c:pt>
                <c:pt idx="15169">
                  <c:v>302.40910000000002</c:v>
                </c:pt>
                <c:pt idx="15170">
                  <c:v>302.44510000000002</c:v>
                </c:pt>
                <c:pt idx="15171">
                  <c:v>302.48099999999999</c:v>
                </c:pt>
                <c:pt idx="15172">
                  <c:v>302.517</c:v>
                </c:pt>
                <c:pt idx="15173">
                  <c:v>302.55290000000002</c:v>
                </c:pt>
                <c:pt idx="15174">
                  <c:v>302.58890000000002</c:v>
                </c:pt>
                <c:pt idx="15175">
                  <c:v>302.62479999999999</c:v>
                </c:pt>
                <c:pt idx="15176">
                  <c:v>302.66079999999999</c:v>
                </c:pt>
                <c:pt idx="15177">
                  <c:v>302.69670000000002</c:v>
                </c:pt>
                <c:pt idx="15178">
                  <c:v>302.73270000000002</c:v>
                </c:pt>
                <c:pt idx="15179">
                  <c:v>302.76859999999999</c:v>
                </c:pt>
                <c:pt idx="15180">
                  <c:v>302.80459999999999</c:v>
                </c:pt>
                <c:pt idx="15181">
                  <c:v>302.84059999999999</c:v>
                </c:pt>
                <c:pt idx="15182">
                  <c:v>302.8766</c:v>
                </c:pt>
                <c:pt idx="15183">
                  <c:v>302.91250000000002</c:v>
                </c:pt>
                <c:pt idx="15184">
                  <c:v>302.94850000000002</c:v>
                </c:pt>
                <c:pt idx="15185">
                  <c:v>302.98450000000003</c:v>
                </c:pt>
                <c:pt idx="15186">
                  <c:v>303.0204</c:v>
                </c:pt>
                <c:pt idx="15187">
                  <c:v>303.0564</c:v>
                </c:pt>
                <c:pt idx="15188">
                  <c:v>303.0924</c:v>
                </c:pt>
                <c:pt idx="15189">
                  <c:v>303.1284</c:v>
                </c:pt>
                <c:pt idx="15190">
                  <c:v>303.1644</c:v>
                </c:pt>
                <c:pt idx="15191">
                  <c:v>303.2004</c:v>
                </c:pt>
                <c:pt idx="15192">
                  <c:v>303.2364</c:v>
                </c:pt>
                <c:pt idx="15193">
                  <c:v>303.27229999999997</c:v>
                </c:pt>
                <c:pt idx="15194">
                  <c:v>303.30829999999997</c:v>
                </c:pt>
                <c:pt idx="15195">
                  <c:v>303.34429999999998</c:v>
                </c:pt>
                <c:pt idx="15196">
                  <c:v>303.38029999999998</c:v>
                </c:pt>
                <c:pt idx="15197">
                  <c:v>303.41640000000001</c:v>
                </c:pt>
                <c:pt idx="15198">
                  <c:v>303.45229999999998</c:v>
                </c:pt>
                <c:pt idx="15199">
                  <c:v>303.48829999999998</c:v>
                </c:pt>
                <c:pt idx="15200">
                  <c:v>303.52440000000001</c:v>
                </c:pt>
                <c:pt idx="15201">
                  <c:v>303.56040000000002</c:v>
                </c:pt>
                <c:pt idx="15202">
                  <c:v>303.59640000000002</c:v>
                </c:pt>
                <c:pt idx="15203">
                  <c:v>303.63240000000002</c:v>
                </c:pt>
                <c:pt idx="15204">
                  <c:v>303.66840000000002</c:v>
                </c:pt>
                <c:pt idx="15205">
                  <c:v>303.70440000000002</c:v>
                </c:pt>
                <c:pt idx="15206">
                  <c:v>303.74040000000002</c:v>
                </c:pt>
                <c:pt idx="15207">
                  <c:v>303.7765</c:v>
                </c:pt>
                <c:pt idx="15208">
                  <c:v>303.8125</c:v>
                </c:pt>
                <c:pt idx="15209">
                  <c:v>303.8485</c:v>
                </c:pt>
                <c:pt idx="15210">
                  <c:v>303.88459999999998</c:v>
                </c:pt>
                <c:pt idx="15211">
                  <c:v>303.92059999999998</c:v>
                </c:pt>
                <c:pt idx="15212">
                  <c:v>303.95659999999998</c:v>
                </c:pt>
                <c:pt idx="15213">
                  <c:v>303.99259999999998</c:v>
                </c:pt>
                <c:pt idx="15214">
                  <c:v>304.02870000000001</c:v>
                </c:pt>
                <c:pt idx="15215">
                  <c:v>304.06470000000002</c:v>
                </c:pt>
                <c:pt idx="15216">
                  <c:v>304.10079999999999</c:v>
                </c:pt>
                <c:pt idx="15217">
                  <c:v>304.13679999999999</c:v>
                </c:pt>
                <c:pt idx="15218">
                  <c:v>304.17290000000003</c:v>
                </c:pt>
                <c:pt idx="15219">
                  <c:v>304.20890000000003</c:v>
                </c:pt>
                <c:pt idx="15220">
                  <c:v>304.245</c:v>
                </c:pt>
                <c:pt idx="15221">
                  <c:v>304.28100000000001</c:v>
                </c:pt>
                <c:pt idx="15222">
                  <c:v>304.31700000000001</c:v>
                </c:pt>
                <c:pt idx="15223">
                  <c:v>304.35309999999998</c:v>
                </c:pt>
                <c:pt idx="15224">
                  <c:v>304.38920000000002</c:v>
                </c:pt>
                <c:pt idx="15225">
                  <c:v>304.42520000000002</c:v>
                </c:pt>
                <c:pt idx="15226">
                  <c:v>304.46129999999999</c:v>
                </c:pt>
                <c:pt idx="15227">
                  <c:v>304.49740000000003</c:v>
                </c:pt>
                <c:pt idx="15228">
                  <c:v>304.53339999999997</c:v>
                </c:pt>
                <c:pt idx="15229">
                  <c:v>304.56950000000001</c:v>
                </c:pt>
                <c:pt idx="15230">
                  <c:v>304.60559999999998</c:v>
                </c:pt>
                <c:pt idx="15231">
                  <c:v>304.64170000000001</c:v>
                </c:pt>
                <c:pt idx="15232">
                  <c:v>304.67770000000002</c:v>
                </c:pt>
                <c:pt idx="15233">
                  <c:v>304.71379999999999</c:v>
                </c:pt>
                <c:pt idx="15234">
                  <c:v>304.74990000000003</c:v>
                </c:pt>
                <c:pt idx="15235">
                  <c:v>304.78590000000003</c:v>
                </c:pt>
                <c:pt idx="15236">
                  <c:v>304.82209999999998</c:v>
                </c:pt>
                <c:pt idx="15237">
                  <c:v>304.85809999999998</c:v>
                </c:pt>
                <c:pt idx="15238">
                  <c:v>304.89420000000001</c:v>
                </c:pt>
                <c:pt idx="15239">
                  <c:v>304.93029999999999</c:v>
                </c:pt>
                <c:pt idx="15240">
                  <c:v>304.96640000000002</c:v>
                </c:pt>
                <c:pt idx="15241">
                  <c:v>305.0025</c:v>
                </c:pt>
                <c:pt idx="15242">
                  <c:v>305.03859999999997</c:v>
                </c:pt>
                <c:pt idx="15243">
                  <c:v>305.07470000000001</c:v>
                </c:pt>
                <c:pt idx="15244">
                  <c:v>305.11079999999998</c:v>
                </c:pt>
                <c:pt idx="15245">
                  <c:v>305.14690000000002</c:v>
                </c:pt>
                <c:pt idx="15246">
                  <c:v>305.18299999999999</c:v>
                </c:pt>
                <c:pt idx="15247">
                  <c:v>305.21910000000003</c:v>
                </c:pt>
                <c:pt idx="15248">
                  <c:v>305.2552</c:v>
                </c:pt>
                <c:pt idx="15249">
                  <c:v>305.29140000000001</c:v>
                </c:pt>
                <c:pt idx="15250">
                  <c:v>305.32749999999999</c:v>
                </c:pt>
                <c:pt idx="15251">
                  <c:v>305.36360000000002</c:v>
                </c:pt>
                <c:pt idx="15252">
                  <c:v>305.3997</c:v>
                </c:pt>
                <c:pt idx="15253">
                  <c:v>305.43579999999997</c:v>
                </c:pt>
                <c:pt idx="15254">
                  <c:v>305.47190000000001</c:v>
                </c:pt>
                <c:pt idx="15255">
                  <c:v>305.50810000000001</c:v>
                </c:pt>
                <c:pt idx="15256">
                  <c:v>305.54419999999999</c:v>
                </c:pt>
                <c:pt idx="15257">
                  <c:v>305.58030000000002</c:v>
                </c:pt>
                <c:pt idx="15258">
                  <c:v>305.61649999999997</c:v>
                </c:pt>
                <c:pt idx="15259">
                  <c:v>305.65260000000001</c:v>
                </c:pt>
                <c:pt idx="15260">
                  <c:v>305.68869999999998</c:v>
                </c:pt>
                <c:pt idx="15261">
                  <c:v>305.72489999999999</c:v>
                </c:pt>
                <c:pt idx="15262">
                  <c:v>305.76100000000002</c:v>
                </c:pt>
                <c:pt idx="15263">
                  <c:v>305.7971</c:v>
                </c:pt>
                <c:pt idx="15264">
                  <c:v>305.83330000000001</c:v>
                </c:pt>
                <c:pt idx="15265">
                  <c:v>305.86939999999998</c:v>
                </c:pt>
                <c:pt idx="15266">
                  <c:v>305.90559999999999</c:v>
                </c:pt>
                <c:pt idx="15267">
                  <c:v>305.94170000000003</c:v>
                </c:pt>
                <c:pt idx="15268">
                  <c:v>305.97789999999998</c:v>
                </c:pt>
                <c:pt idx="15269">
                  <c:v>306.01400000000001</c:v>
                </c:pt>
                <c:pt idx="15270">
                  <c:v>306.05020000000002</c:v>
                </c:pt>
                <c:pt idx="15271">
                  <c:v>306.08629999999999</c:v>
                </c:pt>
                <c:pt idx="15272">
                  <c:v>306.1225</c:v>
                </c:pt>
                <c:pt idx="15273">
                  <c:v>306.15870000000001</c:v>
                </c:pt>
                <c:pt idx="15274">
                  <c:v>306.19479999999999</c:v>
                </c:pt>
                <c:pt idx="15275">
                  <c:v>306.23099999999999</c:v>
                </c:pt>
                <c:pt idx="15276">
                  <c:v>306.2672</c:v>
                </c:pt>
                <c:pt idx="15277">
                  <c:v>306.30329999999998</c:v>
                </c:pt>
                <c:pt idx="15278">
                  <c:v>306.33949999999999</c:v>
                </c:pt>
                <c:pt idx="15279">
                  <c:v>306.37569999999999</c:v>
                </c:pt>
                <c:pt idx="15280">
                  <c:v>306.4119</c:v>
                </c:pt>
                <c:pt idx="15281">
                  <c:v>306.44810000000001</c:v>
                </c:pt>
                <c:pt idx="15282">
                  <c:v>306.48430000000002</c:v>
                </c:pt>
                <c:pt idx="15283">
                  <c:v>306.5204</c:v>
                </c:pt>
                <c:pt idx="15284">
                  <c:v>306.5566</c:v>
                </c:pt>
                <c:pt idx="15285">
                  <c:v>306.59280000000001</c:v>
                </c:pt>
                <c:pt idx="15286">
                  <c:v>306.62900000000002</c:v>
                </c:pt>
                <c:pt idx="15287">
                  <c:v>306.66520000000003</c:v>
                </c:pt>
                <c:pt idx="15288">
                  <c:v>306.70139999999998</c:v>
                </c:pt>
                <c:pt idx="15289">
                  <c:v>306.73759999999999</c:v>
                </c:pt>
                <c:pt idx="15290">
                  <c:v>306.77379999999999</c:v>
                </c:pt>
                <c:pt idx="15291">
                  <c:v>306.81</c:v>
                </c:pt>
                <c:pt idx="15292">
                  <c:v>306.84620000000001</c:v>
                </c:pt>
                <c:pt idx="15293">
                  <c:v>306.88240000000002</c:v>
                </c:pt>
                <c:pt idx="15294">
                  <c:v>306.91860000000003</c:v>
                </c:pt>
                <c:pt idx="15295">
                  <c:v>306.95479999999998</c:v>
                </c:pt>
                <c:pt idx="15296">
                  <c:v>306.99099999999999</c:v>
                </c:pt>
                <c:pt idx="15297">
                  <c:v>307.02719999999999</c:v>
                </c:pt>
                <c:pt idx="15298">
                  <c:v>307.0634</c:v>
                </c:pt>
                <c:pt idx="15299">
                  <c:v>307.09969999999998</c:v>
                </c:pt>
                <c:pt idx="15300">
                  <c:v>307.13589999999999</c:v>
                </c:pt>
                <c:pt idx="15301">
                  <c:v>307.1721</c:v>
                </c:pt>
                <c:pt idx="15302">
                  <c:v>307.20830000000001</c:v>
                </c:pt>
                <c:pt idx="15303">
                  <c:v>307.24459999999999</c:v>
                </c:pt>
                <c:pt idx="15304">
                  <c:v>307.2808</c:v>
                </c:pt>
                <c:pt idx="15305">
                  <c:v>307.31700000000001</c:v>
                </c:pt>
                <c:pt idx="15306">
                  <c:v>307.35329999999999</c:v>
                </c:pt>
                <c:pt idx="15307">
                  <c:v>307.3895</c:v>
                </c:pt>
                <c:pt idx="15308">
                  <c:v>307.42579999999998</c:v>
                </c:pt>
                <c:pt idx="15309">
                  <c:v>307.46199999999999</c:v>
                </c:pt>
                <c:pt idx="15310">
                  <c:v>307.4982</c:v>
                </c:pt>
                <c:pt idx="15311">
                  <c:v>307.53449999999998</c:v>
                </c:pt>
                <c:pt idx="15312">
                  <c:v>307.57069999999999</c:v>
                </c:pt>
                <c:pt idx="15313">
                  <c:v>307.60700000000003</c:v>
                </c:pt>
                <c:pt idx="15314">
                  <c:v>307.64319999999998</c:v>
                </c:pt>
                <c:pt idx="15315">
                  <c:v>307.67950000000002</c:v>
                </c:pt>
                <c:pt idx="15316">
                  <c:v>307.71570000000003</c:v>
                </c:pt>
                <c:pt idx="15317">
                  <c:v>307.75200000000001</c:v>
                </c:pt>
                <c:pt idx="15318">
                  <c:v>307.78820000000002</c:v>
                </c:pt>
                <c:pt idx="15319">
                  <c:v>307.8245</c:v>
                </c:pt>
                <c:pt idx="15320">
                  <c:v>307.86070000000001</c:v>
                </c:pt>
                <c:pt idx="15321">
                  <c:v>307.89699999999999</c:v>
                </c:pt>
                <c:pt idx="15322">
                  <c:v>307.93329999999997</c:v>
                </c:pt>
                <c:pt idx="15323">
                  <c:v>307.96960000000001</c:v>
                </c:pt>
                <c:pt idx="15324">
                  <c:v>308.00580000000002</c:v>
                </c:pt>
                <c:pt idx="15325">
                  <c:v>308.0421</c:v>
                </c:pt>
                <c:pt idx="15326">
                  <c:v>308.07839999999999</c:v>
                </c:pt>
                <c:pt idx="15327">
                  <c:v>308.11470000000003</c:v>
                </c:pt>
                <c:pt idx="15328">
                  <c:v>308.15089999999998</c:v>
                </c:pt>
                <c:pt idx="15329">
                  <c:v>308.18720000000002</c:v>
                </c:pt>
                <c:pt idx="15330">
                  <c:v>308.2235</c:v>
                </c:pt>
                <c:pt idx="15331">
                  <c:v>308.25979999999998</c:v>
                </c:pt>
                <c:pt idx="15332">
                  <c:v>308.29610000000002</c:v>
                </c:pt>
                <c:pt idx="15333">
                  <c:v>308.33240000000001</c:v>
                </c:pt>
                <c:pt idx="15334">
                  <c:v>308.36869999999999</c:v>
                </c:pt>
                <c:pt idx="15335">
                  <c:v>308.40499999999997</c:v>
                </c:pt>
                <c:pt idx="15336">
                  <c:v>308.44130000000001</c:v>
                </c:pt>
                <c:pt idx="15337">
                  <c:v>308.4776</c:v>
                </c:pt>
                <c:pt idx="15338">
                  <c:v>308.51389999999998</c:v>
                </c:pt>
                <c:pt idx="15339">
                  <c:v>308.55020000000002</c:v>
                </c:pt>
                <c:pt idx="15340">
                  <c:v>308.5865</c:v>
                </c:pt>
                <c:pt idx="15341">
                  <c:v>308.62279999999998</c:v>
                </c:pt>
                <c:pt idx="15342">
                  <c:v>308.65910000000002</c:v>
                </c:pt>
                <c:pt idx="15343">
                  <c:v>308.69540000000001</c:v>
                </c:pt>
                <c:pt idx="15344">
                  <c:v>308.73169999999999</c:v>
                </c:pt>
                <c:pt idx="15345">
                  <c:v>308.7681</c:v>
                </c:pt>
                <c:pt idx="15346">
                  <c:v>308.80439999999999</c:v>
                </c:pt>
                <c:pt idx="15347">
                  <c:v>308.84070000000003</c:v>
                </c:pt>
                <c:pt idx="15348">
                  <c:v>308.87700000000001</c:v>
                </c:pt>
                <c:pt idx="15349">
                  <c:v>308.91329999999999</c:v>
                </c:pt>
                <c:pt idx="15350">
                  <c:v>308.94970000000001</c:v>
                </c:pt>
                <c:pt idx="15351">
                  <c:v>308.98599999999999</c:v>
                </c:pt>
                <c:pt idx="15352">
                  <c:v>309.02229999999997</c:v>
                </c:pt>
                <c:pt idx="15353">
                  <c:v>309.05869999999999</c:v>
                </c:pt>
                <c:pt idx="15354">
                  <c:v>309.09500000000003</c:v>
                </c:pt>
                <c:pt idx="15355">
                  <c:v>309.13130000000001</c:v>
                </c:pt>
                <c:pt idx="15356">
                  <c:v>309.16770000000002</c:v>
                </c:pt>
                <c:pt idx="15357">
                  <c:v>309.20400000000001</c:v>
                </c:pt>
                <c:pt idx="15358">
                  <c:v>309.24040000000002</c:v>
                </c:pt>
                <c:pt idx="15359">
                  <c:v>309.27670000000001</c:v>
                </c:pt>
                <c:pt idx="15360">
                  <c:v>309.31310000000002</c:v>
                </c:pt>
                <c:pt idx="15361">
                  <c:v>309.3494</c:v>
                </c:pt>
                <c:pt idx="15362">
                  <c:v>309.38580000000002</c:v>
                </c:pt>
                <c:pt idx="15363">
                  <c:v>309.4221</c:v>
                </c:pt>
                <c:pt idx="15364">
                  <c:v>309.45850000000002</c:v>
                </c:pt>
                <c:pt idx="15365">
                  <c:v>309.4948</c:v>
                </c:pt>
                <c:pt idx="15366">
                  <c:v>309.53120000000001</c:v>
                </c:pt>
                <c:pt idx="15367">
                  <c:v>309.56760000000003</c:v>
                </c:pt>
                <c:pt idx="15368">
                  <c:v>309.60390000000001</c:v>
                </c:pt>
                <c:pt idx="15369">
                  <c:v>309.64030000000002</c:v>
                </c:pt>
                <c:pt idx="15370">
                  <c:v>309.67669999999998</c:v>
                </c:pt>
                <c:pt idx="15371">
                  <c:v>309.71300000000002</c:v>
                </c:pt>
                <c:pt idx="15372">
                  <c:v>309.74939999999998</c:v>
                </c:pt>
                <c:pt idx="15373">
                  <c:v>309.78579999999999</c:v>
                </c:pt>
                <c:pt idx="15374">
                  <c:v>309.82220000000001</c:v>
                </c:pt>
                <c:pt idx="15375">
                  <c:v>309.85860000000002</c:v>
                </c:pt>
                <c:pt idx="15376">
                  <c:v>309.89499999999998</c:v>
                </c:pt>
                <c:pt idx="15377">
                  <c:v>309.93130000000002</c:v>
                </c:pt>
                <c:pt idx="15378">
                  <c:v>309.96769999999998</c:v>
                </c:pt>
                <c:pt idx="15379">
                  <c:v>310.00409999999999</c:v>
                </c:pt>
                <c:pt idx="15380">
                  <c:v>310.04050000000001</c:v>
                </c:pt>
                <c:pt idx="15381">
                  <c:v>310.07690000000002</c:v>
                </c:pt>
                <c:pt idx="15382">
                  <c:v>310.11329999999998</c:v>
                </c:pt>
                <c:pt idx="15383">
                  <c:v>310.1497</c:v>
                </c:pt>
                <c:pt idx="15384">
                  <c:v>310.18610000000001</c:v>
                </c:pt>
                <c:pt idx="15385">
                  <c:v>310.22250000000003</c:v>
                </c:pt>
                <c:pt idx="15386">
                  <c:v>310.25889999999998</c:v>
                </c:pt>
                <c:pt idx="15387">
                  <c:v>310.2953</c:v>
                </c:pt>
                <c:pt idx="15388">
                  <c:v>310.33170000000001</c:v>
                </c:pt>
                <c:pt idx="15389">
                  <c:v>310.36810000000003</c:v>
                </c:pt>
                <c:pt idx="15390">
                  <c:v>310.40449999999998</c:v>
                </c:pt>
                <c:pt idx="15391">
                  <c:v>310.4409</c:v>
                </c:pt>
                <c:pt idx="15392">
                  <c:v>310.47739999999999</c:v>
                </c:pt>
                <c:pt idx="15393">
                  <c:v>310.5138</c:v>
                </c:pt>
                <c:pt idx="15394">
                  <c:v>310.55020000000002</c:v>
                </c:pt>
                <c:pt idx="15395">
                  <c:v>310.58659999999998</c:v>
                </c:pt>
                <c:pt idx="15396">
                  <c:v>310.62299999999999</c:v>
                </c:pt>
                <c:pt idx="15397">
                  <c:v>310.65949999999998</c:v>
                </c:pt>
                <c:pt idx="15398">
                  <c:v>310.69589999999999</c:v>
                </c:pt>
                <c:pt idx="15399">
                  <c:v>310.73239999999998</c:v>
                </c:pt>
                <c:pt idx="15400">
                  <c:v>310.7688</c:v>
                </c:pt>
                <c:pt idx="15401">
                  <c:v>310.80520000000001</c:v>
                </c:pt>
                <c:pt idx="15402">
                  <c:v>310.8417</c:v>
                </c:pt>
                <c:pt idx="15403">
                  <c:v>310.87810000000002</c:v>
                </c:pt>
                <c:pt idx="15404">
                  <c:v>310.91460000000001</c:v>
                </c:pt>
                <c:pt idx="15405">
                  <c:v>310.95100000000002</c:v>
                </c:pt>
                <c:pt idx="15406">
                  <c:v>310.98739999999998</c:v>
                </c:pt>
                <c:pt idx="15407">
                  <c:v>311.02390000000003</c:v>
                </c:pt>
                <c:pt idx="15408">
                  <c:v>311.06029999999998</c:v>
                </c:pt>
                <c:pt idx="15409">
                  <c:v>311.09679999999997</c:v>
                </c:pt>
                <c:pt idx="15410">
                  <c:v>311.13319999999999</c:v>
                </c:pt>
                <c:pt idx="15411">
                  <c:v>311.16969999999998</c:v>
                </c:pt>
                <c:pt idx="15412">
                  <c:v>311.20620000000002</c:v>
                </c:pt>
                <c:pt idx="15413">
                  <c:v>311.24259999999998</c:v>
                </c:pt>
                <c:pt idx="15414">
                  <c:v>311.27910000000003</c:v>
                </c:pt>
                <c:pt idx="15415">
                  <c:v>311.31560000000002</c:v>
                </c:pt>
                <c:pt idx="15416">
                  <c:v>311.35199999999998</c:v>
                </c:pt>
                <c:pt idx="15417">
                  <c:v>311.38850000000002</c:v>
                </c:pt>
                <c:pt idx="15418">
                  <c:v>311.42500000000001</c:v>
                </c:pt>
                <c:pt idx="15419">
                  <c:v>311.4615</c:v>
                </c:pt>
                <c:pt idx="15420">
                  <c:v>311.49790000000002</c:v>
                </c:pt>
                <c:pt idx="15421">
                  <c:v>311.53440000000001</c:v>
                </c:pt>
                <c:pt idx="15422">
                  <c:v>311.57089999999999</c:v>
                </c:pt>
                <c:pt idx="15423">
                  <c:v>311.60739999999998</c:v>
                </c:pt>
                <c:pt idx="15424">
                  <c:v>311.64389999999997</c:v>
                </c:pt>
                <c:pt idx="15425">
                  <c:v>311.68040000000002</c:v>
                </c:pt>
                <c:pt idx="15426">
                  <c:v>311.71679999999998</c:v>
                </c:pt>
                <c:pt idx="15427">
                  <c:v>311.75330000000002</c:v>
                </c:pt>
                <c:pt idx="15428">
                  <c:v>311.78980000000001</c:v>
                </c:pt>
                <c:pt idx="15429">
                  <c:v>311.8263</c:v>
                </c:pt>
                <c:pt idx="15430">
                  <c:v>311.86279999999999</c:v>
                </c:pt>
                <c:pt idx="15431">
                  <c:v>311.89929999999998</c:v>
                </c:pt>
                <c:pt idx="15432">
                  <c:v>311.93579999999997</c:v>
                </c:pt>
                <c:pt idx="15433">
                  <c:v>311.97230000000002</c:v>
                </c:pt>
                <c:pt idx="15434">
                  <c:v>312.00889999999998</c:v>
                </c:pt>
                <c:pt idx="15435">
                  <c:v>312.0453</c:v>
                </c:pt>
                <c:pt idx="15436">
                  <c:v>312.08179999999999</c:v>
                </c:pt>
                <c:pt idx="15437">
                  <c:v>312.11840000000001</c:v>
                </c:pt>
                <c:pt idx="15438">
                  <c:v>312.1549</c:v>
                </c:pt>
                <c:pt idx="15439">
                  <c:v>312.19139999999999</c:v>
                </c:pt>
                <c:pt idx="15440">
                  <c:v>312.22789999999998</c:v>
                </c:pt>
                <c:pt idx="15441">
                  <c:v>312.26440000000002</c:v>
                </c:pt>
                <c:pt idx="15442">
                  <c:v>312.30099999999999</c:v>
                </c:pt>
                <c:pt idx="15443">
                  <c:v>312.33749999999998</c:v>
                </c:pt>
                <c:pt idx="15444">
                  <c:v>312.37400000000002</c:v>
                </c:pt>
                <c:pt idx="15445">
                  <c:v>312.41059999999999</c:v>
                </c:pt>
                <c:pt idx="15446">
                  <c:v>312.44709999999998</c:v>
                </c:pt>
                <c:pt idx="15447">
                  <c:v>312.48360000000002</c:v>
                </c:pt>
                <c:pt idx="15448">
                  <c:v>312.52019999999999</c:v>
                </c:pt>
                <c:pt idx="15449">
                  <c:v>312.55669999999998</c:v>
                </c:pt>
                <c:pt idx="15450">
                  <c:v>312.59320000000002</c:v>
                </c:pt>
                <c:pt idx="15451">
                  <c:v>312.62979999999999</c:v>
                </c:pt>
                <c:pt idx="15452">
                  <c:v>312.66629999999998</c:v>
                </c:pt>
                <c:pt idx="15453">
                  <c:v>312.7029</c:v>
                </c:pt>
                <c:pt idx="15454">
                  <c:v>312.73939999999999</c:v>
                </c:pt>
                <c:pt idx="15455">
                  <c:v>312.77600000000001</c:v>
                </c:pt>
                <c:pt idx="15456">
                  <c:v>312.8125</c:v>
                </c:pt>
                <c:pt idx="15457">
                  <c:v>312.84910000000002</c:v>
                </c:pt>
                <c:pt idx="15458">
                  <c:v>312.88569999999999</c:v>
                </c:pt>
                <c:pt idx="15459">
                  <c:v>312.92219999999998</c:v>
                </c:pt>
                <c:pt idx="15460">
                  <c:v>312.9588</c:v>
                </c:pt>
                <c:pt idx="15461">
                  <c:v>312.99529999999999</c:v>
                </c:pt>
                <c:pt idx="15462">
                  <c:v>313.03190000000001</c:v>
                </c:pt>
                <c:pt idx="15463">
                  <c:v>313.06849999999997</c:v>
                </c:pt>
                <c:pt idx="15464">
                  <c:v>313.10500000000002</c:v>
                </c:pt>
                <c:pt idx="15465">
                  <c:v>313.14159999999998</c:v>
                </c:pt>
                <c:pt idx="15466">
                  <c:v>313.1782</c:v>
                </c:pt>
                <c:pt idx="15467">
                  <c:v>313.21480000000003</c:v>
                </c:pt>
                <c:pt idx="15468">
                  <c:v>313.25130000000001</c:v>
                </c:pt>
                <c:pt idx="15469">
                  <c:v>313.28789999999998</c:v>
                </c:pt>
                <c:pt idx="15470">
                  <c:v>313.3245</c:v>
                </c:pt>
                <c:pt idx="15471">
                  <c:v>313.36110000000002</c:v>
                </c:pt>
                <c:pt idx="15472">
                  <c:v>313.39769999999999</c:v>
                </c:pt>
                <c:pt idx="15473">
                  <c:v>313.43430000000001</c:v>
                </c:pt>
                <c:pt idx="15474">
                  <c:v>313.47089999999997</c:v>
                </c:pt>
                <c:pt idx="15475">
                  <c:v>313.50749999999999</c:v>
                </c:pt>
                <c:pt idx="15476">
                  <c:v>313.54410000000001</c:v>
                </c:pt>
                <c:pt idx="15477">
                  <c:v>313.58069999999998</c:v>
                </c:pt>
                <c:pt idx="15478">
                  <c:v>313.6173</c:v>
                </c:pt>
                <c:pt idx="15479">
                  <c:v>313.65390000000002</c:v>
                </c:pt>
                <c:pt idx="15480">
                  <c:v>313.69049999999999</c:v>
                </c:pt>
                <c:pt idx="15481">
                  <c:v>313.72710000000001</c:v>
                </c:pt>
                <c:pt idx="15482">
                  <c:v>313.76369999999997</c:v>
                </c:pt>
                <c:pt idx="15483">
                  <c:v>313.80029999999999</c:v>
                </c:pt>
                <c:pt idx="15484">
                  <c:v>313.83690000000001</c:v>
                </c:pt>
                <c:pt idx="15485">
                  <c:v>313.87349999999998</c:v>
                </c:pt>
                <c:pt idx="15486">
                  <c:v>313.91019999999997</c:v>
                </c:pt>
                <c:pt idx="15487">
                  <c:v>313.9468</c:v>
                </c:pt>
                <c:pt idx="15488">
                  <c:v>313.98340000000002</c:v>
                </c:pt>
                <c:pt idx="15489">
                  <c:v>314.02</c:v>
                </c:pt>
                <c:pt idx="15490">
                  <c:v>314.05669999999998</c:v>
                </c:pt>
                <c:pt idx="15491">
                  <c:v>314.0933</c:v>
                </c:pt>
                <c:pt idx="15492">
                  <c:v>314.12990000000002</c:v>
                </c:pt>
                <c:pt idx="15493">
                  <c:v>314.16649999999998</c:v>
                </c:pt>
                <c:pt idx="15494">
                  <c:v>314.20319999999998</c:v>
                </c:pt>
                <c:pt idx="15495">
                  <c:v>314.2398</c:v>
                </c:pt>
                <c:pt idx="15496">
                  <c:v>314.2765</c:v>
                </c:pt>
                <c:pt idx="15497">
                  <c:v>314.31310000000002</c:v>
                </c:pt>
                <c:pt idx="15498">
                  <c:v>314.34980000000002</c:v>
                </c:pt>
                <c:pt idx="15499">
                  <c:v>314.38639999999998</c:v>
                </c:pt>
                <c:pt idx="15500">
                  <c:v>314.423</c:v>
                </c:pt>
                <c:pt idx="15501">
                  <c:v>314.4597</c:v>
                </c:pt>
                <c:pt idx="15502">
                  <c:v>314.49630000000002</c:v>
                </c:pt>
                <c:pt idx="15503">
                  <c:v>314.53300000000002</c:v>
                </c:pt>
                <c:pt idx="15504">
                  <c:v>314.56970000000001</c:v>
                </c:pt>
                <c:pt idx="15505">
                  <c:v>314.60629999999998</c:v>
                </c:pt>
                <c:pt idx="15506">
                  <c:v>314.64299999999997</c:v>
                </c:pt>
                <c:pt idx="15507">
                  <c:v>314.67959999999999</c:v>
                </c:pt>
                <c:pt idx="15508">
                  <c:v>314.71629999999999</c:v>
                </c:pt>
                <c:pt idx="15509">
                  <c:v>314.75299999999999</c:v>
                </c:pt>
                <c:pt idx="15510">
                  <c:v>314.78960000000001</c:v>
                </c:pt>
                <c:pt idx="15511">
                  <c:v>314.8263</c:v>
                </c:pt>
                <c:pt idx="15512">
                  <c:v>314.863</c:v>
                </c:pt>
                <c:pt idx="15513">
                  <c:v>314.8997</c:v>
                </c:pt>
                <c:pt idx="15514">
                  <c:v>314.93630000000002</c:v>
                </c:pt>
                <c:pt idx="15515">
                  <c:v>314.97300000000001</c:v>
                </c:pt>
                <c:pt idx="15516">
                  <c:v>315.00970000000001</c:v>
                </c:pt>
                <c:pt idx="15517">
                  <c:v>315.04640000000001</c:v>
                </c:pt>
                <c:pt idx="15518">
                  <c:v>315.0831</c:v>
                </c:pt>
                <c:pt idx="15519">
                  <c:v>315.1198</c:v>
                </c:pt>
                <c:pt idx="15520">
                  <c:v>315.15649999999999</c:v>
                </c:pt>
                <c:pt idx="15521">
                  <c:v>315.19310000000002</c:v>
                </c:pt>
                <c:pt idx="15522">
                  <c:v>315.22989999999999</c:v>
                </c:pt>
                <c:pt idx="15523">
                  <c:v>315.26650000000001</c:v>
                </c:pt>
                <c:pt idx="15524">
                  <c:v>315.30329999999998</c:v>
                </c:pt>
                <c:pt idx="15525">
                  <c:v>315.3399</c:v>
                </c:pt>
                <c:pt idx="15526">
                  <c:v>315.3766</c:v>
                </c:pt>
                <c:pt idx="15527">
                  <c:v>315.41340000000002</c:v>
                </c:pt>
                <c:pt idx="15528">
                  <c:v>315.45010000000002</c:v>
                </c:pt>
                <c:pt idx="15529">
                  <c:v>315.48680000000002</c:v>
                </c:pt>
                <c:pt idx="15530">
                  <c:v>315.52350000000001</c:v>
                </c:pt>
                <c:pt idx="15531">
                  <c:v>315.56020000000001</c:v>
                </c:pt>
                <c:pt idx="15532">
                  <c:v>315.59690000000001</c:v>
                </c:pt>
                <c:pt idx="15533">
                  <c:v>315.6336</c:v>
                </c:pt>
                <c:pt idx="15534">
                  <c:v>315.6703</c:v>
                </c:pt>
                <c:pt idx="15535">
                  <c:v>315.70710000000003</c:v>
                </c:pt>
                <c:pt idx="15536">
                  <c:v>315.74380000000002</c:v>
                </c:pt>
                <c:pt idx="15537">
                  <c:v>315.78050000000002</c:v>
                </c:pt>
                <c:pt idx="15538">
                  <c:v>315.81729999999999</c:v>
                </c:pt>
                <c:pt idx="15539">
                  <c:v>315.85399999999998</c:v>
                </c:pt>
                <c:pt idx="15540">
                  <c:v>315.89069999999998</c:v>
                </c:pt>
                <c:pt idx="15541">
                  <c:v>315.92750000000001</c:v>
                </c:pt>
                <c:pt idx="15542">
                  <c:v>315.96420000000001</c:v>
                </c:pt>
                <c:pt idx="15543">
                  <c:v>316.0009</c:v>
                </c:pt>
                <c:pt idx="15544">
                  <c:v>316.03769999999997</c:v>
                </c:pt>
                <c:pt idx="15545">
                  <c:v>316.07440000000003</c:v>
                </c:pt>
                <c:pt idx="15546">
                  <c:v>316.1112</c:v>
                </c:pt>
                <c:pt idx="15547">
                  <c:v>316.14789999999999</c:v>
                </c:pt>
                <c:pt idx="15548">
                  <c:v>316.18470000000002</c:v>
                </c:pt>
                <c:pt idx="15549">
                  <c:v>316.22140000000002</c:v>
                </c:pt>
                <c:pt idx="15550">
                  <c:v>316.25819999999999</c:v>
                </c:pt>
                <c:pt idx="15551">
                  <c:v>316.29489999999998</c:v>
                </c:pt>
                <c:pt idx="15552">
                  <c:v>316.33170000000001</c:v>
                </c:pt>
                <c:pt idx="15553">
                  <c:v>316.36849999999998</c:v>
                </c:pt>
                <c:pt idx="15554">
                  <c:v>316.40519999999998</c:v>
                </c:pt>
                <c:pt idx="15555">
                  <c:v>316.44200000000001</c:v>
                </c:pt>
                <c:pt idx="15556">
                  <c:v>316.47879999999998</c:v>
                </c:pt>
                <c:pt idx="15557">
                  <c:v>316.51549999999997</c:v>
                </c:pt>
                <c:pt idx="15558">
                  <c:v>316.5523</c:v>
                </c:pt>
                <c:pt idx="15559">
                  <c:v>316.58909999999997</c:v>
                </c:pt>
                <c:pt idx="15560">
                  <c:v>316.6259</c:v>
                </c:pt>
                <c:pt idx="15561">
                  <c:v>316.6626</c:v>
                </c:pt>
                <c:pt idx="15562">
                  <c:v>316.69940000000003</c:v>
                </c:pt>
                <c:pt idx="15563">
                  <c:v>316.7362</c:v>
                </c:pt>
                <c:pt idx="15564">
                  <c:v>316.77300000000002</c:v>
                </c:pt>
                <c:pt idx="15565">
                  <c:v>316.8098</c:v>
                </c:pt>
                <c:pt idx="15566">
                  <c:v>316.84660000000002</c:v>
                </c:pt>
                <c:pt idx="15567">
                  <c:v>316.88330000000002</c:v>
                </c:pt>
                <c:pt idx="15568">
                  <c:v>316.92009999999999</c:v>
                </c:pt>
                <c:pt idx="15569">
                  <c:v>316.95690000000002</c:v>
                </c:pt>
                <c:pt idx="15570">
                  <c:v>316.99369999999999</c:v>
                </c:pt>
                <c:pt idx="15571">
                  <c:v>317.03050000000002</c:v>
                </c:pt>
                <c:pt idx="15572">
                  <c:v>317.06729999999999</c:v>
                </c:pt>
                <c:pt idx="15573">
                  <c:v>317.10410000000002</c:v>
                </c:pt>
                <c:pt idx="15574">
                  <c:v>317.14089999999999</c:v>
                </c:pt>
                <c:pt idx="15575">
                  <c:v>317.17779999999999</c:v>
                </c:pt>
                <c:pt idx="15576">
                  <c:v>317.21460000000002</c:v>
                </c:pt>
                <c:pt idx="15577">
                  <c:v>317.25139999999999</c:v>
                </c:pt>
                <c:pt idx="15578">
                  <c:v>317.28820000000002</c:v>
                </c:pt>
                <c:pt idx="15579">
                  <c:v>317.32499999999999</c:v>
                </c:pt>
                <c:pt idx="15580">
                  <c:v>317.36180000000002</c:v>
                </c:pt>
                <c:pt idx="15581">
                  <c:v>317.39870000000002</c:v>
                </c:pt>
                <c:pt idx="15582">
                  <c:v>317.43549999999999</c:v>
                </c:pt>
                <c:pt idx="15583">
                  <c:v>317.47230000000002</c:v>
                </c:pt>
                <c:pt idx="15584">
                  <c:v>317.50909999999999</c:v>
                </c:pt>
                <c:pt idx="15585">
                  <c:v>317.54599999999999</c:v>
                </c:pt>
                <c:pt idx="15586">
                  <c:v>317.58280000000002</c:v>
                </c:pt>
                <c:pt idx="15587">
                  <c:v>317.61959999999999</c:v>
                </c:pt>
                <c:pt idx="15588">
                  <c:v>317.65649999999999</c:v>
                </c:pt>
                <c:pt idx="15589">
                  <c:v>317.69330000000002</c:v>
                </c:pt>
                <c:pt idx="15590">
                  <c:v>317.73009999999999</c:v>
                </c:pt>
                <c:pt idx="15591">
                  <c:v>317.767</c:v>
                </c:pt>
                <c:pt idx="15592">
                  <c:v>317.80380000000002</c:v>
                </c:pt>
                <c:pt idx="15593">
                  <c:v>317.84070000000003</c:v>
                </c:pt>
                <c:pt idx="15594">
                  <c:v>317.8775</c:v>
                </c:pt>
                <c:pt idx="15595">
                  <c:v>317.9144</c:v>
                </c:pt>
                <c:pt idx="15596">
                  <c:v>317.95119999999997</c:v>
                </c:pt>
                <c:pt idx="15597">
                  <c:v>317.98809999999997</c:v>
                </c:pt>
                <c:pt idx="15598">
                  <c:v>318.0249</c:v>
                </c:pt>
                <c:pt idx="15599">
                  <c:v>318.06180000000001</c:v>
                </c:pt>
                <c:pt idx="15600">
                  <c:v>318.09870000000001</c:v>
                </c:pt>
                <c:pt idx="15601">
                  <c:v>318.13549999999998</c:v>
                </c:pt>
                <c:pt idx="15602">
                  <c:v>318.17239999999998</c:v>
                </c:pt>
                <c:pt idx="15603">
                  <c:v>318.20929999999998</c:v>
                </c:pt>
                <c:pt idx="15604">
                  <c:v>318.24610000000001</c:v>
                </c:pt>
                <c:pt idx="15605">
                  <c:v>318.28300000000002</c:v>
                </c:pt>
                <c:pt idx="15606">
                  <c:v>318.31990000000002</c:v>
                </c:pt>
                <c:pt idx="15607">
                  <c:v>318.35680000000002</c:v>
                </c:pt>
                <c:pt idx="15608">
                  <c:v>318.39359999999999</c:v>
                </c:pt>
                <c:pt idx="15609">
                  <c:v>318.43049999999999</c:v>
                </c:pt>
                <c:pt idx="15610">
                  <c:v>318.4674</c:v>
                </c:pt>
                <c:pt idx="15611">
                  <c:v>318.5043</c:v>
                </c:pt>
                <c:pt idx="15612">
                  <c:v>318.5412</c:v>
                </c:pt>
                <c:pt idx="15613">
                  <c:v>318.57810000000001</c:v>
                </c:pt>
                <c:pt idx="15614">
                  <c:v>318.61500000000001</c:v>
                </c:pt>
                <c:pt idx="15615">
                  <c:v>318.65190000000001</c:v>
                </c:pt>
                <c:pt idx="15616">
                  <c:v>318.68880000000001</c:v>
                </c:pt>
                <c:pt idx="15617">
                  <c:v>318.72559999999999</c:v>
                </c:pt>
                <c:pt idx="15618">
                  <c:v>318.76249999999999</c:v>
                </c:pt>
                <c:pt idx="15619">
                  <c:v>318.79939999999999</c:v>
                </c:pt>
                <c:pt idx="15620">
                  <c:v>318.83629999999999</c:v>
                </c:pt>
                <c:pt idx="15621">
                  <c:v>318.87329999999997</c:v>
                </c:pt>
                <c:pt idx="15622">
                  <c:v>318.91019999999997</c:v>
                </c:pt>
                <c:pt idx="15623">
                  <c:v>318.94709999999998</c:v>
                </c:pt>
                <c:pt idx="15624">
                  <c:v>318.98399999999998</c:v>
                </c:pt>
                <c:pt idx="15625">
                  <c:v>319.02089999999998</c:v>
                </c:pt>
                <c:pt idx="15626">
                  <c:v>319.05779999999999</c:v>
                </c:pt>
                <c:pt idx="15627">
                  <c:v>319.09469999999999</c:v>
                </c:pt>
                <c:pt idx="15628">
                  <c:v>319.13170000000002</c:v>
                </c:pt>
                <c:pt idx="15629">
                  <c:v>319.16860000000003</c:v>
                </c:pt>
                <c:pt idx="15630">
                  <c:v>319.20549999999997</c:v>
                </c:pt>
                <c:pt idx="15631">
                  <c:v>319.24239999999998</c:v>
                </c:pt>
                <c:pt idx="15632">
                  <c:v>319.27940000000001</c:v>
                </c:pt>
                <c:pt idx="15633">
                  <c:v>319.31630000000001</c:v>
                </c:pt>
                <c:pt idx="15634">
                  <c:v>319.35320000000002</c:v>
                </c:pt>
                <c:pt idx="15635">
                  <c:v>319.39019999999999</c:v>
                </c:pt>
                <c:pt idx="15636">
                  <c:v>319.4271</c:v>
                </c:pt>
                <c:pt idx="15637">
                  <c:v>319.46409999999997</c:v>
                </c:pt>
                <c:pt idx="15638">
                  <c:v>319.50099999999998</c:v>
                </c:pt>
                <c:pt idx="15639">
                  <c:v>319.53789999999998</c:v>
                </c:pt>
                <c:pt idx="15640">
                  <c:v>319.57490000000001</c:v>
                </c:pt>
                <c:pt idx="15641">
                  <c:v>319.61180000000002</c:v>
                </c:pt>
                <c:pt idx="15642">
                  <c:v>319.64879999999999</c:v>
                </c:pt>
                <c:pt idx="15643">
                  <c:v>319.6857</c:v>
                </c:pt>
                <c:pt idx="15644">
                  <c:v>319.72269999999997</c:v>
                </c:pt>
                <c:pt idx="15645">
                  <c:v>319.75959999999998</c:v>
                </c:pt>
                <c:pt idx="15646">
                  <c:v>319.79660000000001</c:v>
                </c:pt>
                <c:pt idx="15647">
                  <c:v>319.83359999999999</c:v>
                </c:pt>
                <c:pt idx="15648">
                  <c:v>319.87049999999999</c:v>
                </c:pt>
                <c:pt idx="15649">
                  <c:v>319.90750000000003</c:v>
                </c:pt>
                <c:pt idx="15650">
                  <c:v>319.94450000000001</c:v>
                </c:pt>
                <c:pt idx="15651">
                  <c:v>319.98140000000001</c:v>
                </c:pt>
                <c:pt idx="15652">
                  <c:v>320.01839999999999</c:v>
                </c:pt>
                <c:pt idx="15653">
                  <c:v>320.05540000000002</c:v>
                </c:pt>
                <c:pt idx="15654">
                  <c:v>320.0924</c:v>
                </c:pt>
                <c:pt idx="15655">
                  <c:v>320.12939999999998</c:v>
                </c:pt>
                <c:pt idx="15656">
                  <c:v>320.16629999999998</c:v>
                </c:pt>
                <c:pt idx="15657">
                  <c:v>320.20330000000001</c:v>
                </c:pt>
                <c:pt idx="15658">
                  <c:v>320.24029999999999</c:v>
                </c:pt>
                <c:pt idx="15659">
                  <c:v>320.27730000000003</c:v>
                </c:pt>
                <c:pt idx="15660">
                  <c:v>320.3143</c:v>
                </c:pt>
                <c:pt idx="15661">
                  <c:v>320.35129999999998</c:v>
                </c:pt>
                <c:pt idx="15662">
                  <c:v>320.38830000000002</c:v>
                </c:pt>
                <c:pt idx="15663">
                  <c:v>320.42529999999999</c:v>
                </c:pt>
                <c:pt idx="15664">
                  <c:v>320.4622</c:v>
                </c:pt>
                <c:pt idx="15665">
                  <c:v>320.49930000000001</c:v>
                </c:pt>
                <c:pt idx="15666">
                  <c:v>320.53629999999998</c:v>
                </c:pt>
                <c:pt idx="15667">
                  <c:v>320.57330000000002</c:v>
                </c:pt>
                <c:pt idx="15668">
                  <c:v>320.6103</c:v>
                </c:pt>
                <c:pt idx="15669">
                  <c:v>320.64729999999997</c:v>
                </c:pt>
                <c:pt idx="15670">
                  <c:v>320.68430000000001</c:v>
                </c:pt>
                <c:pt idx="15671">
                  <c:v>320.72129999999999</c:v>
                </c:pt>
                <c:pt idx="15672">
                  <c:v>320.75830000000002</c:v>
                </c:pt>
                <c:pt idx="15673">
                  <c:v>320.7953</c:v>
                </c:pt>
                <c:pt idx="15674">
                  <c:v>320.83240000000001</c:v>
                </c:pt>
                <c:pt idx="15675">
                  <c:v>320.86939999999998</c:v>
                </c:pt>
                <c:pt idx="15676">
                  <c:v>320.90640000000002</c:v>
                </c:pt>
                <c:pt idx="15677">
                  <c:v>320.9434</c:v>
                </c:pt>
                <c:pt idx="15678">
                  <c:v>320.98050000000001</c:v>
                </c:pt>
                <c:pt idx="15679">
                  <c:v>321.01749999999998</c:v>
                </c:pt>
                <c:pt idx="15680">
                  <c:v>321.05450000000002</c:v>
                </c:pt>
                <c:pt idx="15681">
                  <c:v>321.09160000000003</c:v>
                </c:pt>
                <c:pt idx="15682">
                  <c:v>321.12860000000001</c:v>
                </c:pt>
                <c:pt idx="15683">
                  <c:v>321.16559999999998</c:v>
                </c:pt>
                <c:pt idx="15684">
                  <c:v>321.20269999999999</c:v>
                </c:pt>
                <c:pt idx="15685">
                  <c:v>321.23970000000003</c:v>
                </c:pt>
                <c:pt idx="15686">
                  <c:v>321.27679999999998</c:v>
                </c:pt>
                <c:pt idx="15687">
                  <c:v>321.31380000000001</c:v>
                </c:pt>
                <c:pt idx="15688">
                  <c:v>321.35090000000002</c:v>
                </c:pt>
                <c:pt idx="15689">
                  <c:v>321.3879</c:v>
                </c:pt>
                <c:pt idx="15690">
                  <c:v>321.42500000000001</c:v>
                </c:pt>
                <c:pt idx="15691">
                  <c:v>321.46199999999999</c:v>
                </c:pt>
                <c:pt idx="15692">
                  <c:v>321.4991</c:v>
                </c:pt>
                <c:pt idx="15693">
                  <c:v>321.53609999999998</c:v>
                </c:pt>
                <c:pt idx="15694">
                  <c:v>321.57319999999999</c:v>
                </c:pt>
                <c:pt idx="15695">
                  <c:v>321.6103</c:v>
                </c:pt>
                <c:pt idx="15696">
                  <c:v>321.64729999999997</c:v>
                </c:pt>
                <c:pt idx="15697">
                  <c:v>321.68439999999998</c:v>
                </c:pt>
                <c:pt idx="15698">
                  <c:v>321.72149999999999</c:v>
                </c:pt>
                <c:pt idx="15699">
                  <c:v>321.75850000000003</c:v>
                </c:pt>
                <c:pt idx="15700">
                  <c:v>321.79559999999998</c:v>
                </c:pt>
                <c:pt idx="15701">
                  <c:v>321.83269999999999</c:v>
                </c:pt>
                <c:pt idx="15702">
                  <c:v>321.8698</c:v>
                </c:pt>
                <c:pt idx="15703">
                  <c:v>321.90690000000001</c:v>
                </c:pt>
                <c:pt idx="15704">
                  <c:v>321.94389999999999</c:v>
                </c:pt>
                <c:pt idx="15705">
                  <c:v>321.98099999999999</c:v>
                </c:pt>
                <c:pt idx="15706">
                  <c:v>322.0181</c:v>
                </c:pt>
                <c:pt idx="15707">
                  <c:v>322.05520000000001</c:v>
                </c:pt>
                <c:pt idx="15708">
                  <c:v>322.09230000000002</c:v>
                </c:pt>
                <c:pt idx="15709">
                  <c:v>322.12939999999998</c:v>
                </c:pt>
                <c:pt idx="15710">
                  <c:v>322.16649999999998</c:v>
                </c:pt>
                <c:pt idx="15711">
                  <c:v>322.20359999999999</c:v>
                </c:pt>
                <c:pt idx="15712">
                  <c:v>322.2407</c:v>
                </c:pt>
                <c:pt idx="15713">
                  <c:v>322.27780000000001</c:v>
                </c:pt>
                <c:pt idx="15714">
                  <c:v>322.31490000000002</c:v>
                </c:pt>
                <c:pt idx="15715">
                  <c:v>322.35199999999998</c:v>
                </c:pt>
                <c:pt idx="15716">
                  <c:v>322.38909999999998</c:v>
                </c:pt>
                <c:pt idx="15717">
                  <c:v>322.42619999999999</c:v>
                </c:pt>
                <c:pt idx="15718">
                  <c:v>322.4633</c:v>
                </c:pt>
                <c:pt idx="15719">
                  <c:v>322.50049999999999</c:v>
                </c:pt>
                <c:pt idx="15720">
                  <c:v>322.5376</c:v>
                </c:pt>
                <c:pt idx="15721">
                  <c:v>322.57470000000001</c:v>
                </c:pt>
                <c:pt idx="15722">
                  <c:v>322.61180000000002</c:v>
                </c:pt>
                <c:pt idx="15723">
                  <c:v>322.649</c:v>
                </c:pt>
                <c:pt idx="15724">
                  <c:v>322.68610000000001</c:v>
                </c:pt>
                <c:pt idx="15725">
                  <c:v>322.72320000000002</c:v>
                </c:pt>
                <c:pt idx="15726">
                  <c:v>322.76029999999997</c:v>
                </c:pt>
                <c:pt idx="15727">
                  <c:v>322.79750000000001</c:v>
                </c:pt>
                <c:pt idx="15728">
                  <c:v>322.83460000000002</c:v>
                </c:pt>
                <c:pt idx="15729">
                  <c:v>322.87169999999998</c:v>
                </c:pt>
                <c:pt idx="15730">
                  <c:v>322.90890000000002</c:v>
                </c:pt>
                <c:pt idx="15731">
                  <c:v>322.94600000000003</c:v>
                </c:pt>
                <c:pt idx="15732">
                  <c:v>322.98320000000001</c:v>
                </c:pt>
                <c:pt idx="15733">
                  <c:v>323.02030000000002</c:v>
                </c:pt>
                <c:pt idx="15734">
                  <c:v>323.0575</c:v>
                </c:pt>
                <c:pt idx="15735">
                  <c:v>323.09460000000001</c:v>
                </c:pt>
                <c:pt idx="15736">
                  <c:v>323.1318</c:v>
                </c:pt>
                <c:pt idx="15737">
                  <c:v>323.16890000000001</c:v>
                </c:pt>
                <c:pt idx="15738">
                  <c:v>323.20609999999999</c:v>
                </c:pt>
                <c:pt idx="15739">
                  <c:v>323.2432</c:v>
                </c:pt>
                <c:pt idx="15740">
                  <c:v>323.28039999999999</c:v>
                </c:pt>
                <c:pt idx="15741">
                  <c:v>323.31760000000003</c:v>
                </c:pt>
                <c:pt idx="15742">
                  <c:v>323.35469999999998</c:v>
                </c:pt>
                <c:pt idx="15743">
                  <c:v>323.39190000000002</c:v>
                </c:pt>
                <c:pt idx="15744">
                  <c:v>323.42910000000001</c:v>
                </c:pt>
                <c:pt idx="15745">
                  <c:v>323.46620000000001</c:v>
                </c:pt>
                <c:pt idx="15746">
                  <c:v>323.5034</c:v>
                </c:pt>
                <c:pt idx="15747">
                  <c:v>323.54059999999998</c:v>
                </c:pt>
                <c:pt idx="15748">
                  <c:v>323.57780000000002</c:v>
                </c:pt>
                <c:pt idx="15749">
                  <c:v>323.61489999999998</c:v>
                </c:pt>
                <c:pt idx="15750">
                  <c:v>323.65210000000002</c:v>
                </c:pt>
                <c:pt idx="15751">
                  <c:v>323.6893</c:v>
                </c:pt>
                <c:pt idx="15752">
                  <c:v>323.72649999999999</c:v>
                </c:pt>
                <c:pt idx="15753">
                  <c:v>323.76369999999997</c:v>
                </c:pt>
                <c:pt idx="15754">
                  <c:v>323.80090000000001</c:v>
                </c:pt>
                <c:pt idx="15755">
                  <c:v>323.8381</c:v>
                </c:pt>
                <c:pt idx="15756">
                  <c:v>323.87529999999998</c:v>
                </c:pt>
                <c:pt idx="15757">
                  <c:v>323.91250000000002</c:v>
                </c:pt>
                <c:pt idx="15758">
                  <c:v>323.94970000000001</c:v>
                </c:pt>
                <c:pt idx="15759">
                  <c:v>323.98689999999999</c:v>
                </c:pt>
                <c:pt idx="15760">
                  <c:v>324.02409999999998</c:v>
                </c:pt>
                <c:pt idx="15761">
                  <c:v>324.06130000000002</c:v>
                </c:pt>
                <c:pt idx="15762">
                  <c:v>324.0985</c:v>
                </c:pt>
                <c:pt idx="15763">
                  <c:v>324.13569999999999</c:v>
                </c:pt>
                <c:pt idx="15764">
                  <c:v>324.17290000000003</c:v>
                </c:pt>
                <c:pt idx="15765">
                  <c:v>324.21010000000001</c:v>
                </c:pt>
                <c:pt idx="15766">
                  <c:v>324.2473</c:v>
                </c:pt>
                <c:pt idx="15767">
                  <c:v>324.28449999999998</c:v>
                </c:pt>
                <c:pt idx="15768">
                  <c:v>324.3218</c:v>
                </c:pt>
                <c:pt idx="15769">
                  <c:v>324.35899999999998</c:v>
                </c:pt>
                <c:pt idx="15770">
                  <c:v>324.39620000000002</c:v>
                </c:pt>
                <c:pt idx="15771">
                  <c:v>324.43340000000001</c:v>
                </c:pt>
                <c:pt idx="15772">
                  <c:v>324.47070000000002</c:v>
                </c:pt>
                <c:pt idx="15773">
                  <c:v>324.50790000000001</c:v>
                </c:pt>
                <c:pt idx="15774">
                  <c:v>324.54509999999999</c:v>
                </c:pt>
                <c:pt idx="15775">
                  <c:v>324.58240000000001</c:v>
                </c:pt>
                <c:pt idx="15776">
                  <c:v>324.61959999999999</c:v>
                </c:pt>
                <c:pt idx="15777">
                  <c:v>324.65690000000001</c:v>
                </c:pt>
                <c:pt idx="15778">
                  <c:v>324.69409999999999</c:v>
                </c:pt>
                <c:pt idx="15779">
                  <c:v>324.73140000000001</c:v>
                </c:pt>
                <c:pt idx="15780">
                  <c:v>324.76859999999999</c:v>
                </c:pt>
                <c:pt idx="15781">
                  <c:v>324.80579999999998</c:v>
                </c:pt>
                <c:pt idx="15782">
                  <c:v>324.84309999999999</c:v>
                </c:pt>
                <c:pt idx="15783">
                  <c:v>324.88029999999998</c:v>
                </c:pt>
                <c:pt idx="15784">
                  <c:v>324.91759999999999</c:v>
                </c:pt>
                <c:pt idx="15785">
                  <c:v>324.95490000000001</c:v>
                </c:pt>
                <c:pt idx="15786">
                  <c:v>324.99209999999999</c:v>
                </c:pt>
                <c:pt idx="15787">
                  <c:v>325.02940000000001</c:v>
                </c:pt>
                <c:pt idx="15788">
                  <c:v>325.06670000000003</c:v>
                </c:pt>
                <c:pt idx="15789">
                  <c:v>325.10390000000001</c:v>
                </c:pt>
                <c:pt idx="15790">
                  <c:v>325.14120000000003</c:v>
                </c:pt>
                <c:pt idx="15791">
                  <c:v>325.17840000000001</c:v>
                </c:pt>
                <c:pt idx="15792">
                  <c:v>325.21570000000003</c:v>
                </c:pt>
                <c:pt idx="15793">
                  <c:v>325.25299999999999</c:v>
                </c:pt>
                <c:pt idx="15794">
                  <c:v>325.2903</c:v>
                </c:pt>
                <c:pt idx="15795">
                  <c:v>325.32749999999999</c:v>
                </c:pt>
                <c:pt idx="15796">
                  <c:v>325.3648</c:v>
                </c:pt>
                <c:pt idx="15797">
                  <c:v>325.40210000000002</c:v>
                </c:pt>
                <c:pt idx="15798">
                  <c:v>325.43939999999998</c:v>
                </c:pt>
                <c:pt idx="15799">
                  <c:v>325.47669999999999</c:v>
                </c:pt>
                <c:pt idx="15800">
                  <c:v>325.51400000000001</c:v>
                </c:pt>
                <c:pt idx="15801">
                  <c:v>325.55119999999999</c:v>
                </c:pt>
                <c:pt idx="15802">
                  <c:v>325.58859999999999</c:v>
                </c:pt>
                <c:pt idx="15803">
                  <c:v>325.6259</c:v>
                </c:pt>
                <c:pt idx="15804">
                  <c:v>325.66309999999999</c:v>
                </c:pt>
                <c:pt idx="15805">
                  <c:v>325.7004</c:v>
                </c:pt>
                <c:pt idx="15806">
                  <c:v>325.73770000000002</c:v>
                </c:pt>
                <c:pt idx="15807">
                  <c:v>325.77510000000001</c:v>
                </c:pt>
                <c:pt idx="15808">
                  <c:v>325.81229999999999</c:v>
                </c:pt>
                <c:pt idx="15809">
                  <c:v>325.84969999999998</c:v>
                </c:pt>
                <c:pt idx="15810">
                  <c:v>325.887</c:v>
                </c:pt>
                <c:pt idx="15811">
                  <c:v>325.92430000000002</c:v>
                </c:pt>
                <c:pt idx="15812">
                  <c:v>325.96159999999998</c:v>
                </c:pt>
                <c:pt idx="15813">
                  <c:v>325.99889999999999</c:v>
                </c:pt>
                <c:pt idx="15814">
                  <c:v>326.03620000000001</c:v>
                </c:pt>
                <c:pt idx="15815">
                  <c:v>326.07350000000002</c:v>
                </c:pt>
                <c:pt idx="15816">
                  <c:v>326.11090000000002</c:v>
                </c:pt>
                <c:pt idx="15817">
                  <c:v>326.14819999999997</c:v>
                </c:pt>
                <c:pt idx="15818">
                  <c:v>326.18549999999999</c:v>
                </c:pt>
                <c:pt idx="15819">
                  <c:v>326.22289999999998</c:v>
                </c:pt>
                <c:pt idx="15820">
                  <c:v>326.2602</c:v>
                </c:pt>
                <c:pt idx="15821">
                  <c:v>326.29750000000001</c:v>
                </c:pt>
                <c:pt idx="15822">
                  <c:v>326.3349</c:v>
                </c:pt>
                <c:pt idx="15823">
                  <c:v>326.37220000000002</c:v>
                </c:pt>
                <c:pt idx="15824">
                  <c:v>326.40949999999998</c:v>
                </c:pt>
                <c:pt idx="15825">
                  <c:v>326.44690000000003</c:v>
                </c:pt>
                <c:pt idx="15826">
                  <c:v>326.48419999999999</c:v>
                </c:pt>
                <c:pt idx="15827">
                  <c:v>326.52159999999998</c:v>
                </c:pt>
                <c:pt idx="15828">
                  <c:v>326.55889999999999</c:v>
                </c:pt>
                <c:pt idx="15829">
                  <c:v>326.59629999999999</c:v>
                </c:pt>
                <c:pt idx="15830">
                  <c:v>326.6336</c:v>
                </c:pt>
                <c:pt idx="15831">
                  <c:v>326.67099999999999</c:v>
                </c:pt>
                <c:pt idx="15832">
                  <c:v>326.70830000000001</c:v>
                </c:pt>
                <c:pt idx="15833">
                  <c:v>326.7457</c:v>
                </c:pt>
                <c:pt idx="15834">
                  <c:v>326.78309999999999</c:v>
                </c:pt>
                <c:pt idx="15835">
                  <c:v>326.82040000000001</c:v>
                </c:pt>
                <c:pt idx="15836">
                  <c:v>326.8578</c:v>
                </c:pt>
                <c:pt idx="15837">
                  <c:v>326.89519999999999</c:v>
                </c:pt>
                <c:pt idx="15838">
                  <c:v>326.9325</c:v>
                </c:pt>
                <c:pt idx="15839">
                  <c:v>326.9699</c:v>
                </c:pt>
                <c:pt idx="15840">
                  <c:v>327.00729999999999</c:v>
                </c:pt>
                <c:pt idx="15841">
                  <c:v>327.0446</c:v>
                </c:pt>
                <c:pt idx="15842">
                  <c:v>327.08199999999999</c:v>
                </c:pt>
                <c:pt idx="15843">
                  <c:v>327.11939999999998</c:v>
                </c:pt>
                <c:pt idx="15844">
                  <c:v>327.15679999999998</c:v>
                </c:pt>
                <c:pt idx="15845">
                  <c:v>327.19420000000002</c:v>
                </c:pt>
                <c:pt idx="15846">
                  <c:v>327.23160000000001</c:v>
                </c:pt>
                <c:pt idx="15847">
                  <c:v>327.26900000000001</c:v>
                </c:pt>
                <c:pt idx="15848">
                  <c:v>327.30630000000002</c:v>
                </c:pt>
                <c:pt idx="15849">
                  <c:v>327.34379999999999</c:v>
                </c:pt>
                <c:pt idx="15850">
                  <c:v>327.3811</c:v>
                </c:pt>
                <c:pt idx="15851">
                  <c:v>327.41849999999999</c:v>
                </c:pt>
                <c:pt idx="15852">
                  <c:v>327.45589999999999</c:v>
                </c:pt>
                <c:pt idx="15853">
                  <c:v>327.49329999999998</c:v>
                </c:pt>
                <c:pt idx="15854">
                  <c:v>327.53070000000002</c:v>
                </c:pt>
                <c:pt idx="15855">
                  <c:v>327.56810000000002</c:v>
                </c:pt>
                <c:pt idx="15856">
                  <c:v>327.60559999999998</c:v>
                </c:pt>
                <c:pt idx="15857">
                  <c:v>327.64299999999997</c:v>
                </c:pt>
                <c:pt idx="15858">
                  <c:v>327.68040000000002</c:v>
                </c:pt>
                <c:pt idx="15859">
                  <c:v>327.71780000000001</c:v>
                </c:pt>
                <c:pt idx="15860">
                  <c:v>327.7552</c:v>
                </c:pt>
                <c:pt idx="15861">
                  <c:v>327.79259999999999</c:v>
                </c:pt>
                <c:pt idx="15862">
                  <c:v>327.83</c:v>
                </c:pt>
                <c:pt idx="15863">
                  <c:v>327.86750000000001</c:v>
                </c:pt>
                <c:pt idx="15864">
                  <c:v>327.9049</c:v>
                </c:pt>
                <c:pt idx="15865">
                  <c:v>327.94229999999999</c:v>
                </c:pt>
                <c:pt idx="15866">
                  <c:v>327.97980000000001</c:v>
                </c:pt>
                <c:pt idx="15867">
                  <c:v>328.0172</c:v>
                </c:pt>
                <c:pt idx="15868">
                  <c:v>328.05459999999999</c:v>
                </c:pt>
                <c:pt idx="15869">
                  <c:v>328.09210000000002</c:v>
                </c:pt>
                <c:pt idx="15870">
                  <c:v>328.12950000000001</c:v>
                </c:pt>
                <c:pt idx="15871">
                  <c:v>328.1669</c:v>
                </c:pt>
                <c:pt idx="15872">
                  <c:v>328.20440000000002</c:v>
                </c:pt>
                <c:pt idx="15873">
                  <c:v>328.24180000000001</c:v>
                </c:pt>
                <c:pt idx="15874">
                  <c:v>328.27929999999998</c:v>
                </c:pt>
                <c:pt idx="15875">
                  <c:v>328.31670000000003</c:v>
                </c:pt>
                <c:pt idx="15876">
                  <c:v>328.35419999999999</c:v>
                </c:pt>
                <c:pt idx="15877">
                  <c:v>328.39159999999998</c:v>
                </c:pt>
                <c:pt idx="15878">
                  <c:v>328.42910000000001</c:v>
                </c:pt>
                <c:pt idx="15879">
                  <c:v>328.46660000000003</c:v>
                </c:pt>
                <c:pt idx="15880">
                  <c:v>328.50400000000002</c:v>
                </c:pt>
                <c:pt idx="15881">
                  <c:v>328.54149999999998</c:v>
                </c:pt>
                <c:pt idx="15882">
                  <c:v>328.57889999999998</c:v>
                </c:pt>
                <c:pt idx="15883">
                  <c:v>328.6164</c:v>
                </c:pt>
                <c:pt idx="15884">
                  <c:v>328.65390000000002</c:v>
                </c:pt>
                <c:pt idx="15885">
                  <c:v>328.69130000000001</c:v>
                </c:pt>
                <c:pt idx="15886">
                  <c:v>328.72879999999998</c:v>
                </c:pt>
                <c:pt idx="15887">
                  <c:v>328.7663</c:v>
                </c:pt>
                <c:pt idx="15888">
                  <c:v>328.80380000000002</c:v>
                </c:pt>
                <c:pt idx="15889">
                  <c:v>328.84120000000001</c:v>
                </c:pt>
                <c:pt idx="15890">
                  <c:v>328.87869999999998</c:v>
                </c:pt>
                <c:pt idx="15891">
                  <c:v>328.9162</c:v>
                </c:pt>
                <c:pt idx="15892">
                  <c:v>328.95370000000003</c:v>
                </c:pt>
                <c:pt idx="15893">
                  <c:v>328.99119999999999</c:v>
                </c:pt>
                <c:pt idx="15894">
                  <c:v>329.02870000000001</c:v>
                </c:pt>
                <c:pt idx="15895">
                  <c:v>329.06619999999998</c:v>
                </c:pt>
                <c:pt idx="15896">
                  <c:v>329.1037</c:v>
                </c:pt>
                <c:pt idx="15897">
                  <c:v>329.14109999999999</c:v>
                </c:pt>
                <c:pt idx="15898">
                  <c:v>329.17860000000002</c:v>
                </c:pt>
                <c:pt idx="15899">
                  <c:v>329.21620000000001</c:v>
                </c:pt>
                <c:pt idx="15900">
                  <c:v>329.25369999999998</c:v>
                </c:pt>
                <c:pt idx="15901">
                  <c:v>329.2912</c:v>
                </c:pt>
                <c:pt idx="15902">
                  <c:v>329.32870000000003</c:v>
                </c:pt>
                <c:pt idx="15903">
                  <c:v>329.36619999999999</c:v>
                </c:pt>
                <c:pt idx="15904">
                  <c:v>329.40370000000001</c:v>
                </c:pt>
                <c:pt idx="15905">
                  <c:v>329.44119999999998</c:v>
                </c:pt>
                <c:pt idx="15906">
                  <c:v>329.4787</c:v>
                </c:pt>
                <c:pt idx="15907">
                  <c:v>329.51620000000003</c:v>
                </c:pt>
                <c:pt idx="15908">
                  <c:v>329.55369999999999</c:v>
                </c:pt>
                <c:pt idx="15909">
                  <c:v>329.59129999999999</c:v>
                </c:pt>
                <c:pt idx="15910">
                  <c:v>329.62880000000001</c:v>
                </c:pt>
                <c:pt idx="15911">
                  <c:v>329.66629999999998</c:v>
                </c:pt>
                <c:pt idx="15912">
                  <c:v>329.70389999999998</c:v>
                </c:pt>
                <c:pt idx="15913">
                  <c:v>329.7414</c:v>
                </c:pt>
                <c:pt idx="15914">
                  <c:v>329.77890000000002</c:v>
                </c:pt>
                <c:pt idx="15915">
                  <c:v>329.81639999999999</c:v>
                </c:pt>
                <c:pt idx="15916">
                  <c:v>329.85399999999998</c:v>
                </c:pt>
                <c:pt idx="15917">
                  <c:v>329.89150000000001</c:v>
                </c:pt>
                <c:pt idx="15918">
                  <c:v>329.92910000000001</c:v>
                </c:pt>
                <c:pt idx="15919">
                  <c:v>329.96660000000003</c:v>
                </c:pt>
                <c:pt idx="15920">
                  <c:v>330.00420000000003</c:v>
                </c:pt>
                <c:pt idx="15921">
                  <c:v>330.04169999999999</c:v>
                </c:pt>
                <c:pt idx="15922">
                  <c:v>330.07929999999999</c:v>
                </c:pt>
                <c:pt idx="15923">
                  <c:v>330.11680000000001</c:v>
                </c:pt>
                <c:pt idx="15924">
                  <c:v>330.15440000000001</c:v>
                </c:pt>
                <c:pt idx="15925">
                  <c:v>330.19189999999998</c:v>
                </c:pt>
                <c:pt idx="15926">
                  <c:v>330.22949999999997</c:v>
                </c:pt>
                <c:pt idx="15927">
                  <c:v>330.267</c:v>
                </c:pt>
                <c:pt idx="15928">
                  <c:v>330.30459999999999</c:v>
                </c:pt>
                <c:pt idx="15929">
                  <c:v>330.34219999999999</c:v>
                </c:pt>
                <c:pt idx="15930">
                  <c:v>330.37970000000001</c:v>
                </c:pt>
                <c:pt idx="15931">
                  <c:v>330.41730000000001</c:v>
                </c:pt>
                <c:pt idx="15932">
                  <c:v>330.45490000000001</c:v>
                </c:pt>
                <c:pt idx="15933">
                  <c:v>330.49239999999998</c:v>
                </c:pt>
                <c:pt idx="15934">
                  <c:v>330.53</c:v>
                </c:pt>
                <c:pt idx="15935">
                  <c:v>330.56760000000003</c:v>
                </c:pt>
                <c:pt idx="15936">
                  <c:v>330.60520000000002</c:v>
                </c:pt>
                <c:pt idx="15937">
                  <c:v>330.64280000000002</c:v>
                </c:pt>
                <c:pt idx="15938">
                  <c:v>330.68029999999999</c:v>
                </c:pt>
                <c:pt idx="15939">
                  <c:v>330.71789999999999</c:v>
                </c:pt>
                <c:pt idx="15940">
                  <c:v>330.75549999999998</c:v>
                </c:pt>
                <c:pt idx="15941">
                  <c:v>330.79309999999998</c:v>
                </c:pt>
                <c:pt idx="15942">
                  <c:v>330.83069999999998</c:v>
                </c:pt>
                <c:pt idx="15943">
                  <c:v>330.86829999999998</c:v>
                </c:pt>
                <c:pt idx="15944">
                  <c:v>330.90589999999997</c:v>
                </c:pt>
                <c:pt idx="15945">
                  <c:v>330.94349999999997</c:v>
                </c:pt>
                <c:pt idx="15946">
                  <c:v>330.98110000000003</c:v>
                </c:pt>
                <c:pt idx="15947">
                  <c:v>331.01870000000002</c:v>
                </c:pt>
                <c:pt idx="15948">
                  <c:v>331.05630000000002</c:v>
                </c:pt>
                <c:pt idx="15949">
                  <c:v>331.09390000000002</c:v>
                </c:pt>
                <c:pt idx="15950">
                  <c:v>331.13150000000002</c:v>
                </c:pt>
                <c:pt idx="15951">
                  <c:v>331.16910000000001</c:v>
                </c:pt>
                <c:pt idx="15952">
                  <c:v>331.20670000000001</c:v>
                </c:pt>
                <c:pt idx="15953">
                  <c:v>331.24439999999998</c:v>
                </c:pt>
                <c:pt idx="15954">
                  <c:v>331.28199999999998</c:v>
                </c:pt>
                <c:pt idx="15955">
                  <c:v>331.31959999999998</c:v>
                </c:pt>
                <c:pt idx="15956">
                  <c:v>331.35719999999998</c:v>
                </c:pt>
                <c:pt idx="15957">
                  <c:v>331.39479999999998</c:v>
                </c:pt>
                <c:pt idx="15958">
                  <c:v>331.4325</c:v>
                </c:pt>
                <c:pt idx="15959">
                  <c:v>331.4701</c:v>
                </c:pt>
                <c:pt idx="15960">
                  <c:v>331.5077</c:v>
                </c:pt>
                <c:pt idx="15961">
                  <c:v>331.5453</c:v>
                </c:pt>
                <c:pt idx="15962">
                  <c:v>331.58300000000003</c:v>
                </c:pt>
                <c:pt idx="15963">
                  <c:v>331.62060000000002</c:v>
                </c:pt>
                <c:pt idx="15964">
                  <c:v>331.6583</c:v>
                </c:pt>
                <c:pt idx="15965">
                  <c:v>331.69589999999999</c:v>
                </c:pt>
                <c:pt idx="15966">
                  <c:v>331.73360000000002</c:v>
                </c:pt>
                <c:pt idx="15967">
                  <c:v>331.77120000000002</c:v>
                </c:pt>
                <c:pt idx="15968">
                  <c:v>331.80880000000002</c:v>
                </c:pt>
                <c:pt idx="15969">
                  <c:v>331.84649999999999</c:v>
                </c:pt>
                <c:pt idx="15970">
                  <c:v>331.88420000000002</c:v>
                </c:pt>
                <c:pt idx="15971">
                  <c:v>331.92180000000002</c:v>
                </c:pt>
                <c:pt idx="15972">
                  <c:v>331.95949999999999</c:v>
                </c:pt>
                <c:pt idx="15973">
                  <c:v>331.99709999999999</c:v>
                </c:pt>
                <c:pt idx="15974">
                  <c:v>332.03480000000002</c:v>
                </c:pt>
                <c:pt idx="15975">
                  <c:v>332.07240000000002</c:v>
                </c:pt>
                <c:pt idx="15976">
                  <c:v>332.11009999999999</c:v>
                </c:pt>
                <c:pt idx="15977">
                  <c:v>332.14780000000002</c:v>
                </c:pt>
                <c:pt idx="15978">
                  <c:v>332.18549999999999</c:v>
                </c:pt>
                <c:pt idx="15979">
                  <c:v>332.22309999999999</c:v>
                </c:pt>
                <c:pt idx="15980">
                  <c:v>332.26080000000002</c:v>
                </c:pt>
                <c:pt idx="15981">
                  <c:v>332.29849999999999</c:v>
                </c:pt>
                <c:pt idx="15982">
                  <c:v>332.33620000000002</c:v>
                </c:pt>
                <c:pt idx="15983">
                  <c:v>332.37380000000002</c:v>
                </c:pt>
                <c:pt idx="15984">
                  <c:v>332.41149999999999</c:v>
                </c:pt>
                <c:pt idx="15985">
                  <c:v>332.44920000000002</c:v>
                </c:pt>
                <c:pt idx="15986">
                  <c:v>332.48689999999999</c:v>
                </c:pt>
                <c:pt idx="15987">
                  <c:v>332.52460000000002</c:v>
                </c:pt>
                <c:pt idx="15988">
                  <c:v>332.56229999999999</c:v>
                </c:pt>
                <c:pt idx="15989">
                  <c:v>332.59989999999999</c:v>
                </c:pt>
                <c:pt idx="15990">
                  <c:v>332.63760000000002</c:v>
                </c:pt>
                <c:pt idx="15991">
                  <c:v>332.67529999999999</c:v>
                </c:pt>
                <c:pt idx="15992">
                  <c:v>332.71300000000002</c:v>
                </c:pt>
                <c:pt idx="15993">
                  <c:v>332.75069999999999</c:v>
                </c:pt>
                <c:pt idx="15994">
                  <c:v>332.7885</c:v>
                </c:pt>
                <c:pt idx="15995">
                  <c:v>332.8261</c:v>
                </c:pt>
                <c:pt idx="15996">
                  <c:v>332.8639</c:v>
                </c:pt>
                <c:pt idx="15997">
                  <c:v>332.90159999999997</c:v>
                </c:pt>
                <c:pt idx="15998">
                  <c:v>332.9393</c:v>
                </c:pt>
                <c:pt idx="15999">
                  <c:v>332.97699999999998</c:v>
                </c:pt>
                <c:pt idx="16000">
                  <c:v>333.0147</c:v>
                </c:pt>
                <c:pt idx="16001">
                  <c:v>375.70221613580401</c:v>
                </c:pt>
                <c:pt idx="16002">
                  <c:v>375.74384609722898</c:v>
                </c:pt>
                <c:pt idx="16003">
                  <c:v>375.78547836494499</c:v>
                </c:pt>
                <c:pt idx="16004">
                  <c:v>375.82711293895198</c:v>
                </c:pt>
                <c:pt idx="16005">
                  <c:v>375.86874981925098</c:v>
                </c:pt>
                <c:pt idx="16006">
                  <c:v>375.91038900584198</c:v>
                </c:pt>
                <c:pt idx="16007">
                  <c:v>375.95203049872401</c:v>
                </c:pt>
                <c:pt idx="16008">
                  <c:v>375.99367429789697</c:v>
                </c:pt>
                <c:pt idx="16009">
                  <c:v>376.03532040336199</c:v>
                </c:pt>
                <c:pt idx="16010">
                  <c:v>376.07696881511902</c:v>
                </c:pt>
                <c:pt idx="16011">
                  <c:v>376.11861953316702</c:v>
                </c:pt>
                <c:pt idx="16012">
                  <c:v>376.16027255750703</c:v>
                </c:pt>
                <c:pt idx="16013">
                  <c:v>376.20192788813802</c:v>
                </c:pt>
                <c:pt idx="16014">
                  <c:v>376.24358552506101</c:v>
                </c:pt>
                <c:pt idx="16015">
                  <c:v>376.28524546827498</c:v>
                </c:pt>
                <c:pt idx="16016">
                  <c:v>376.32690771778101</c:v>
                </c:pt>
                <c:pt idx="16017">
                  <c:v>376.36857227357802</c:v>
                </c:pt>
                <c:pt idx="16018">
                  <c:v>376.41023913566698</c:v>
                </c:pt>
                <c:pt idx="16019">
                  <c:v>376.451908304048</c:v>
                </c:pt>
                <c:pt idx="16020">
                  <c:v>376.49357977872</c:v>
                </c:pt>
                <c:pt idx="16021">
                  <c:v>376.53525355968299</c:v>
                </c:pt>
                <c:pt idx="16022">
                  <c:v>376.57692964693803</c:v>
                </c:pt>
                <c:pt idx="16023">
                  <c:v>376.61860804048501</c:v>
                </c:pt>
                <c:pt idx="16024">
                  <c:v>376.66028874032298</c:v>
                </c:pt>
                <c:pt idx="16025">
                  <c:v>376.70197174645199</c:v>
                </c:pt>
                <c:pt idx="16026">
                  <c:v>376.743657058873</c:v>
                </c:pt>
                <c:pt idx="16027">
                  <c:v>376.78534467758601</c:v>
                </c:pt>
                <c:pt idx="16028">
                  <c:v>376.82703460259</c:v>
                </c:pt>
                <c:pt idx="16029">
                  <c:v>376.868726833886</c:v>
                </c:pt>
                <c:pt idx="16030">
                  <c:v>376.91042137147298</c:v>
                </c:pt>
                <c:pt idx="16031">
                  <c:v>376.95211821535202</c:v>
                </c:pt>
                <c:pt idx="16032">
                  <c:v>376.99381736552198</c:v>
                </c:pt>
                <c:pt idx="16033">
                  <c:v>377.035518821984</c:v>
                </c:pt>
                <c:pt idx="16034">
                  <c:v>377.07722258473802</c:v>
                </c:pt>
                <c:pt idx="16035">
                  <c:v>377.11892865378201</c:v>
                </c:pt>
                <c:pt idx="16036">
                  <c:v>377.16063702911902</c:v>
                </c:pt>
                <c:pt idx="16037">
                  <c:v>377.20234771074701</c:v>
                </c:pt>
                <c:pt idx="16038">
                  <c:v>377.24406069866598</c:v>
                </c:pt>
                <c:pt idx="16039">
                  <c:v>377.28577599287701</c:v>
                </c:pt>
                <c:pt idx="16040">
                  <c:v>377.32749359337998</c:v>
                </c:pt>
                <c:pt idx="16041">
                  <c:v>377.369213500174</c:v>
                </c:pt>
                <c:pt idx="16042">
                  <c:v>377.41093571326002</c:v>
                </c:pt>
                <c:pt idx="16043">
                  <c:v>377.45266023263702</c:v>
                </c:pt>
                <c:pt idx="16044">
                  <c:v>377.49438705830602</c:v>
                </c:pt>
                <c:pt idx="16045">
                  <c:v>377.536116190266</c:v>
                </c:pt>
                <c:pt idx="16046">
                  <c:v>377.57784762851799</c:v>
                </c:pt>
                <c:pt idx="16047">
                  <c:v>377.61958137306101</c:v>
                </c:pt>
                <c:pt idx="16048">
                  <c:v>377.66131742389598</c:v>
                </c:pt>
                <c:pt idx="16049">
                  <c:v>377.70305578102199</c:v>
                </c:pt>
                <c:pt idx="16050">
                  <c:v>377.74479644444</c:v>
                </c:pt>
                <c:pt idx="16051">
                  <c:v>377.78653941414899</c:v>
                </c:pt>
                <c:pt idx="16052">
                  <c:v>377.82828469014999</c:v>
                </c:pt>
                <c:pt idx="16053">
                  <c:v>377.87003227244298</c:v>
                </c:pt>
                <c:pt idx="16054">
                  <c:v>377.91178216102702</c:v>
                </c:pt>
                <c:pt idx="16055">
                  <c:v>377.95353435590198</c:v>
                </c:pt>
                <c:pt idx="16056">
                  <c:v>377.995288857069</c:v>
                </c:pt>
                <c:pt idx="16057">
                  <c:v>378.03704566452802</c:v>
                </c:pt>
                <c:pt idx="16058">
                  <c:v>378.07880477827803</c:v>
                </c:pt>
                <c:pt idx="16059">
                  <c:v>378.12056619831998</c:v>
                </c:pt>
                <c:pt idx="16060">
                  <c:v>378.16232992465302</c:v>
                </c:pt>
                <c:pt idx="16061">
                  <c:v>378.20409595727801</c:v>
                </c:pt>
                <c:pt idx="16062">
                  <c:v>378.24586429619399</c:v>
                </c:pt>
                <c:pt idx="16063">
                  <c:v>378.28763494140202</c:v>
                </c:pt>
                <c:pt idx="16064">
                  <c:v>378.32940789290097</c:v>
                </c:pt>
                <c:pt idx="16065">
                  <c:v>378.37118315069199</c:v>
                </c:pt>
                <c:pt idx="16066">
                  <c:v>378.41296071477399</c:v>
                </c:pt>
                <c:pt idx="16067">
                  <c:v>378.45474058514799</c:v>
                </c:pt>
                <c:pt idx="16068">
                  <c:v>378.49652276181399</c:v>
                </c:pt>
                <c:pt idx="16069">
                  <c:v>378.53830724477098</c:v>
                </c:pt>
                <c:pt idx="16070">
                  <c:v>378.580094034019</c:v>
                </c:pt>
                <c:pt idx="16071">
                  <c:v>378.62188312955902</c:v>
                </c:pt>
                <c:pt idx="16072">
                  <c:v>378.663674531391</c:v>
                </c:pt>
                <c:pt idx="16073">
                  <c:v>378.705468239514</c:v>
                </c:pt>
                <c:pt idx="16074">
                  <c:v>378.74726425392902</c:v>
                </c:pt>
                <c:pt idx="16075">
                  <c:v>378.78906257463501</c:v>
                </c:pt>
                <c:pt idx="16076">
                  <c:v>378.83086320163198</c:v>
                </c:pt>
                <c:pt idx="16077">
                  <c:v>378.87266613492199</c:v>
                </c:pt>
                <c:pt idx="16078">
                  <c:v>378.914471374502</c:v>
                </c:pt>
                <c:pt idx="16079">
                  <c:v>378.95627892037498</c:v>
                </c:pt>
                <c:pt idx="16080">
                  <c:v>378.99808877253798</c:v>
                </c:pt>
                <c:pt idx="16081">
                  <c:v>379.03990093099401</c:v>
                </c:pt>
                <c:pt idx="16082">
                  <c:v>379.08171539574101</c:v>
                </c:pt>
                <c:pt idx="16083">
                  <c:v>379.123532166779</c:v>
                </c:pt>
                <c:pt idx="16084">
                  <c:v>379.16535124410899</c:v>
                </c:pt>
                <c:pt idx="16085">
                  <c:v>379.20717262773098</c:v>
                </c:pt>
                <c:pt idx="16086">
                  <c:v>379.24899631764401</c:v>
                </c:pt>
                <c:pt idx="16087">
                  <c:v>379.29082231384803</c:v>
                </c:pt>
                <c:pt idx="16088">
                  <c:v>379.33265061634398</c:v>
                </c:pt>
                <c:pt idx="16089">
                  <c:v>379.374481225132</c:v>
                </c:pt>
                <c:pt idx="16090">
                  <c:v>379.416314140211</c:v>
                </c:pt>
                <c:pt idx="16091">
                  <c:v>379.458149361582</c:v>
                </c:pt>
                <c:pt idx="16092">
                  <c:v>379.49998688924398</c:v>
                </c:pt>
                <c:pt idx="16093">
                  <c:v>379.54182672319803</c:v>
                </c:pt>
                <c:pt idx="16094">
                  <c:v>379.58366886344299</c:v>
                </c:pt>
                <c:pt idx="16095">
                  <c:v>379.62551330998002</c:v>
                </c:pt>
                <c:pt idx="16096">
                  <c:v>379.66736006280797</c:v>
                </c:pt>
                <c:pt idx="16097">
                  <c:v>379.70920912192798</c:v>
                </c:pt>
                <c:pt idx="16098">
                  <c:v>379.75106048733898</c:v>
                </c:pt>
                <c:pt idx="16099">
                  <c:v>379.79291415904203</c:v>
                </c:pt>
                <c:pt idx="16100">
                  <c:v>379.834770137036</c:v>
                </c:pt>
                <c:pt idx="16101">
                  <c:v>379.87662842132198</c:v>
                </c:pt>
                <c:pt idx="16102">
                  <c:v>379.91848901190002</c:v>
                </c:pt>
                <c:pt idx="16103">
                  <c:v>379.96035190876898</c:v>
                </c:pt>
                <c:pt idx="16104">
                  <c:v>380.00221711193001</c:v>
                </c:pt>
                <c:pt idx="16105">
                  <c:v>380.04408462138201</c:v>
                </c:pt>
                <c:pt idx="16106">
                  <c:v>380.085954437125</c:v>
                </c:pt>
                <c:pt idx="16107">
                  <c:v>380.12782655916101</c:v>
                </c:pt>
                <c:pt idx="16108">
                  <c:v>380.16970098748698</c:v>
                </c:pt>
                <c:pt idx="16109">
                  <c:v>380.21157772210501</c:v>
                </c:pt>
                <c:pt idx="16110">
                  <c:v>380.25345676301498</c:v>
                </c:pt>
                <c:pt idx="16111">
                  <c:v>380.29533811021599</c:v>
                </c:pt>
                <c:pt idx="16112">
                  <c:v>380.33722176370901</c:v>
                </c:pt>
                <c:pt idx="16113">
                  <c:v>380.37910772349397</c:v>
                </c:pt>
                <c:pt idx="16114">
                  <c:v>380.42099598956997</c:v>
                </c:pt>
                <c:pt idx="16115">
                  <c:v>380.46288656193701</c:v>
                </c:pt>
                <c:pt idx="16116">
                  <c:v>380.504779440596</c:v>
                </c:pt>
                <c:pt idx="16117">
                  <c:v>380.54667462554602</c:v>
                </c:pt>
                <c:pt idx="16118">
                  <c:v>380.58857211678799</c:v>
                </c:pt>
                <c:pt idx="16119">
                  <c:v>380.63047191432202</c:v>
                </c:pt>
                <c:pt idx="16120">
                  <c:v>380.67237401814702</c:v>
                </c:pt>
                <c:pt idx="16121">
                  <c:v>380.71427842826398</c:v>
                </c:pt>
                <c:pt idx="16122">
                  <c:v>380.75618514467197</c:v>
                </c:pt>
                <c:pt idx="16123">
                  <c:v>380.798094167371</c:v>
                </c:pt>
                <c:pt idx="16124">
                  <c:v>380.84000549636301</c:v>
                </c:pt>
                <c:pt idx="16125">
                  <c:v>380.88191913164502</c:v>
                </c:pt>
                <c:pt idx="16126">
                  <c:v>380.92383507322</c:v>
                </c:pt>
                <c:pt idx="16127">
                  <c:v>380.965753321085</c:v>
                </c:pt>
                <c:pt idx="16128">
                  <c:v>381.00767387524297</c:v>
                </c:pt>
                <c:pt idx="16129">
                  <c:v>381.04959673569198</c:v>
                </c:pt>
                <c:pt idx="16130">
                  <c:v>381.09152190243202</c:v>
                </c:pt>
                <c:pt idx="16131">
                  <c:v>381.13344937546401</c:v>
                </c:pt>
                <c:pt idx="16132">
                  <c:v>381.17537915478698</c:v>
                </c:pt>
                <c:pt idx="16133">
                  <c:v>381.21731124040201</c:v>
                </c:pt>
                <c:pt idx="16134">
                  <c:v>381.25924563230899</c:v>
                </c:pt>
                <c:pt idx="16135">
                  <c:v>381.301182330507</c:v>
                </c:pt>
                <c:pt idx="16136">
                  <c:v>381.343121334996</c:v>
                </c:pt>
                <c:pt idx="16137">
                  <c:v>381.38506264577802</c:v>
                </c:pt>
                <c:pt idx="16138">
                  <c:v>381.42700626285</c:v>
                </c:pt>
                <c:pt idx="16139">
                  <c:v>381.46895218621398</c:v>
                </c:pt>
                <c:pt idx="16140">
                  <c:v>381.51090041587003</c:v>
                </c:pt>
                <c:pt idx="16141">
                  <c:v>381.55285095181699</c:v>
                </c:pt>
                <c:pt idx="16142">
                  <c:v>381.59480379405602</c:v>
                </c:pt>
                <c:pt idx="16143">
                  <c:v>381.63675894258603</c:v>
                </c:pt>
                <c:pt idx="16144">
                  <c:v>381.67871639740798</c:v>
                </c:pt>
                <c:pt idx="16145">
                  <c:v>381.72067615852097</c:v>
                </c:pt>
                <c:pt idx="16146">
                  <c:v>381.76263822592603</c:v>
                </c:pt>
                <c:pt idx="16147">
                  <c:v>381.80460259962302</c:v>
                </c:pt>
                <c:pt idx="16148">
                  <c:v>381.846569279611</c:v>
                </c:pt>
                <c:pt idx="16149">
                  <c:v>381.88853826589002</c:v>
                </c:pt>
                <c:pt idx="16150">
                  <c:v>381.93050955846098</c:v>
                </c:pt>
                <c:pt idx="16151">
                  <c:v>381.97248315732401</c:v>
                </c:pt>
                <c:pt idx="16152">
                  <c:v>382.01445906247801</c:v>
                </c:pt>
                <c:pt idx="16153">
                  <c:v>382.056437273923</c:v>
                </c:pt>
                <c:pt idx="16154">
                  <c:v>382.09841779165998</c:v>
                </c:pt>
                <c:pt idx="16155">
                  <c:v>382.14040061568897</c:v>
                </c:pt>
                <c:pt idx="16156">
                  <c:v>382.182385746009</c:v>
                </c:pt>
                <c:pt idx="16157">
                  <c:v>382.22437318262098</c:v>
                </c:pt>
                <c:pt idx="16158">
                  <c:v>382.26636292552399</c:v>
                </c:pt>
                <c:pt idx="16159">
                  <c:v>382.30835497471901</c:v>
                </c:pt>
                <c:pt idx="16160">
                  <c:v>382.35034933020501</c:v>
                </c:pt>
                <c:pt idx="16161">
                  <c:v>382.39234599198301</c:v>
                </c:pt>
                <c:pt idx="16162">
                  <c:v>382.43434496005301</c:v>
                </c:pt>
                <c:pt idx="16163">
                  <c:v>382.476346234414</c:v>
                </c:pt>
                <c:pt idx="16164">
                  <c:v>382.51834981506602</c:v>
                </c:pt>
                <c:pt idx="16165">
                  <c:v>382.56035570200999</c:v>
                </c:pt>
                <c:pt idx="16166">
                  <c:v>382.60236389524601</c:v>
                </c:pt>
                <c:pt idx="16167">
                  <c:v>382.64437439477302</c:v>
                </c:pt>
                <c:pt idx="16168">
                  <c:v>382.68638720059101</c:v>
                </c:pt>
                <c:pt idx="16169">
                  <c:v>382.72840231270101</c:v>
                </c:pt>
                <c:pt idx="16170">
                  <c:v>382.770419731103</c:v>
                </c:pt>
                <c:pt idx="16171">
                  <c:v>382.81243945579598</c:v>
                </c:pt>
                <c:pt idx="16172">
                  <c:v>382.85446148678102</c:v>
                </c:pt>
                <c:pt idx="16173">
                  <c:v>382.89648582405698</c:v>
                </c:pt>
                <c:pt idx="16174">
                  <c:v>382.938512467625</c:v>
                </c:pt>
                <c:pt idx="16175">
                  <c:v>382.98054141748401</c:v>
                </c:pt>
                <c:pt idx="16176">
                  <c:v>383.02257267363501</c:v>
                </c:pt>
                <c:pt idx="16177">
                  <c:v>383.064606236077</c:v>
                </c:pt>
                <c:pt idx="16178">
                  <c:v>383.10664210481099</c:v>
                </c:pt>
                <c:pt idx="16179">
                  <c:v>383.14868027983698</c:v>
                </c:pt>
                <c:pt idx="16180">
                  <c:v>383.19072076115299</c:v>
                </c:pt>
                <c:pt idx="16181">
                  <c:v>383.23276354876202</c:v>
                </c:pt>
                <c:pt idx="16182">
                  <c:v>383.27480864266198</c:v>
                </c:pt>
                <c:pt idx="16183">
                  <c:v>383.31685604285298</c:v>
                </c:pt>
                <c:pt idx="16184">
                  <c:v>383.358905749337</c:v>
                </c:pt>
                <c:pt idx="16185">
                  <c:v>383.40095776211098</c:v>
                </c:pt>
                <c:pt idx="16186">
                  <c:v>383.44301208117702</c:v>
                </c:pt>
                <c:pt idx="16187">
                  <c:v>383.485068706535</c:v>
                </c:pt>
                <c:pt idx="16188">
                  <c:v>383.52712763818403</c:v>
                </c:pt>
                <c:pt idx="16189">
                  <c:v>383.569188876125</c:v>
                </c:pt>
                <c:pt idx="16190">
                  <c:v>383.611252420357</c:v>
                </c:pt>
                <c:pt idx="16191">
                  <c:v>383.65331827088102</c:v>
                </c:pt>
                <c:pt idx="16192">
                  <c:v>383.69538642769601</c:v>
                </c:pt>
                <c:pt idx="16193">
                  <c:v>383.737456890803</c:v>
                </c:pt>
                <c:pt idx="16194">
                  <c:v>383.77952966020098</c:v>
                </c:pt>
                <c:pt idx="16195">
                  <c:v>383.82160473589101</c:v>
                </c:pt>
                <c:pt idx="16196">
                  <c:v>383.863682117873</c:v>
                </c:pt>
                <c:pt idx="16197">
                  <c:v>383.90576180614602</c:v>
                </c:pt>
                <c:pt idx="16198">
                  <c:v>383.94784380071002</c:v>
                </c:pt>
                <c:pt idx="16199">
                  <c:v>383.98992810156602</c:v>
                </c:pt>
                <c:pt idx="16200">
                  <c:v>384.03201470871397</c:v>
                </c:pt>
                <c:pt idx="16201">
                  <c:v>384.07410362215302</c:v>
                </c:pt>
                <c:pt idx="16202">
                  <c:v>384.11619484188401</c:v>
                </c:pt>
                <c:pt idx="16203">
                  <c:v>384.15828836790598</c:v>
                </c:pt>
                <c:pt idx="16204">
                  <c:v>384.20038420022001</c:v>
                </c:pt>
                <c:pt idx="16205">
                  <c:v>384.24248233882503</c:v>
                </c:pt>
                <c:pt idx="16206">
                  <c:v>384.28458278372199</c:v>
                </c:pt>
                <c:pt idx="16207">
                  <c:v>384.32668553490998</c:v>
                </c:pt>
                <c:pt idx="16208">
                  <c:v>384.36879059238998</c:v>
                </c:pt>
                <c:pt idx="16209">
                  <c:v>384.41089795616102</c:v>
                </c:pt>
                <c:pt idx="16210">
                  <c:v>384.45300762622401</c:v>
                </c:pt>
                <c:pt idx="16211">
                  <c:v>384.49511960257797</c:v>
                </c:pt>
                <c:pt idx="16212">
                  <c:v>384.537233885224</c:v>
                </c:pt>
                <c:pt idx="16213">
                  <c:v>384.57935047416203</c:v>
                </c:pt>
                <c:pt idx="16214">
                  <c:v>384.62146936939098</c:v>
                </c:pt>
                <c:pt idx="16215">
                  <c:v>384.66359057091103</c:v>
                </c:pt>
                <c:pt idx="16216">
                  <c:v>384.70571407872302</c:v>
                </c:pt>
                <c:pt idx="16217">
                  <c:v>384.74783989282702</c:v>
                </c:pt>
                <c:pt idx="16218">
                  <c:v>384.78996801322199</c:v>
                </c:pt>
                <c:pt idx="16219">
                  <c:v>384.83209843990898</c:v>
                </c:pt>
                <c:pt idx="16220">
                  <c:v>384.87423117288699</c:v>
                </c:pt>
                <c:pt idx="16221">
                  <c:v>384.91636621215702</c:v>
                </c:pt>
                <c:pt idx="16222">
                  <c:v>384.95850355771802</c:v>
                </c:pt>
                <c:pt idx="16223">
                  <c:v>385.00064320957102</c:v>
                </c:pt>
                <c:pt idx="16224">
                  <c:v>385.04278516771501</c:v>
                </c:pt>
                <c:pt idx="16225">
                  <c:v>385.084929432151</c:v>
                </c:pt>
                <c:pt idx="16226">
                  <c:v>385.12707600287803</c:v>
                </c:pt>
                <c:pt idx="16227">
                  <c:v>385.169224879897</c:v>
                </c:pt>
                <c:pt idx="16228">
                  <c:v>385.21137606320798</c:v>
                </c:pt>
                <c:pt idx="16229">
                  <c:v>385.25352955280999</c:v>
                </c:pt>
                <c:pt idx="16230">
                  <c:v>385.29568534870299</c:v>
                </c:pt>
                <c:pt idx="16231">
                  <c:v>385.33784345088799</c:v>
                </c:pt>
                <c:pt idx="16232">
                  <c:v>385.38000385936499</c:v>
                </c:pt>
                <c:pt idx="16233">
                  <c:v>385.42216657413297</c:v>
                </c:pt>
                <c:pt idx="16234">
                  <c:v>385.46433159519302</c:v>
                </c:pt>
                <c:pt idx="16235">
                  <c:v>385.50649892254398</c:v>
                </c:pt>
                <c:pt idx="16236">
                  <c:v>385.54866855618599</c:v>
                </c:pt>
                <c:pt idx="16237">
                  <c:v>385.59084049612102</c:v>
                </c:pt>
                <c:pt idx="16238">
                  <c:v>385.63301474234601</c:v>
                </c:pt>
                <c:pt idx="16239">
                  <c:v>385.67519129486402</c:v>
                </c:pt>
                <c:pt idx="16240">
                  <c:v>385.71737015367302</c:v>
                </c:pt>
                <c:pt idx="16241">
                  <c:v>385.75955131877299</c:v>
                </c:pt>
                <c:pt idx="16242">
                  <c:v>385.80173479016503</c:v>
                </c:pt>
                <c:pt idx="16243">
                  <c:v>385.84392056784799</c:v>
                </c:pt>
                <c:pt idx="16244">
                  <c:v>385.88610865182301</c:v>
                </c:pt>
                <c:pt idx="16245">
                  <c:v>385.92829904208998</c:v>
                </c:pt>
                <c:pt idx="16246">
                  <c:v>385.97049173864798</c:v>
                </c:pt>
                <c:pt idx="16247">
                  <c:v>386.01268674149702</c:v>
                </c:pt>
                <c:pt idx="16248">
                  <c:v>386.05488405063801</c:v>
                </c:pt>
                <c:pt idx="16249">
                  <c:v>386.097083666071</c:v>
                </c:pt>
                <c:pt idx="16250">
                  <c:v>386.13928558779497</c:v>
                </c:pt>
                <c:pt idx="16251">
                  <c:v>386.18148981581101</c:v>
                </c:pt>
                <c:pt idx="16252">
                  <c:v>386.22369635011802</c:v>
                </c:pt>
                <c:pt idx="16253">
                  <c:v>386.26590519071698</c:v>
                </c:pt>
                <c:pt idx="16254">
                  <c:v>386.30811633760698</c:v>
                </c:pt>
                <c:pt idx="16255">
                  <c:v>386.35032979078898</c:v>
                </c:pt>
                <c:pt idx="16256">
                  <c:v>386.39254555026201</c:v>
                </c:pt>
                <c:pt idx="16257">
                  <c:v>386.434763616027</c:v>
                </c:pt>
                <c:pt idx="16258">
                  <c:v>386.47698398808302</c:v>
                </c:pt>
                <c:pt idx="16259">
                  <c:v>386.51920666643099</c:v>
                </c:pt>
                <c:pt idx="16260">
                  <c:v>386.56143165107102</c:v>
                </c:pt>
                <c:pt idx="16261">
                  <c:v>386.60365894200203</c:v>
                </c:pt>
                <c:pt idx="16262">
                  <c:v>386.64588853922402</c:v>
                </c:pt>
                <c:pt idx="16263">
                  <c:v>386.68812044273801</c:v>
                </c:pt>
                <c:pt idx="16264">
                  <c:v>386.73035465254401</c:v>
                </c:pt>
                <c:pt idx="16265">
                  <c:v>386.77259116864099</c:v>
                </c:pt>
                <c:pt idx="16266">
                  <c:v>386.814829991029</c:v>
                </c:pt>
                <c:pt idx="16267">
                  <c:v>386.85707111970999</c:v>
                </c:pt>
                <c:pt idx="16268">
                  <c:v>386.89931455468098</c:v>
                </c:pt>
                <c:pt idx="16269">
                  <c:v>386.94156029594501</c:v>
                </c:pt>
                <c:pt idx="16270">
                  <c:v>386.98380834349899</c:v>
                </c:pt>
                <c:pt idx="16271">
                  <c:v>387.02605869734498</c:v>
                </c:pt>
                <c:pt idx="16272">
                  <c:v>387.06831135748303</c:v>
                </c:pt>
                <c:pt idx="16273">
                  <c:v>387.11056632391302</c:v>
                </c:pt>
                <c:pt idx="16274">
                  <c:v>387.15282359663399</c:v>
                </c:pt>
                <c:pt idx="16275">
                  <c:v>387.195083175646</c:v>
                </c:pt>
                <c:pt idx="16276">
                  <c:v>387.23734506095002</c:v>
                </c:pt>
                <c:pt idx="16277">
                  <c:v>387.27960925254501</c:v>
                </c:pt>
                <c:pt idx="16278">
                  <c:v>387.32187575043201</c:v>
                </c:pt>
                <c:pt idx="16279">
                  <c:v>387.36414455461102</c:v>
                </c:pt>
                <c:pt idx="16280">
                  <c:v>387.406415665081</c:v>
                </c:pt>
                <c:pt idx="16281">
                  <c:v>387.44868908184299</c:v>
                </c:pt>
                <c:pt idx="16282">
                  <c:v>387.49096480489601</c:v>
                </c:pt>
                <c:pt idx="16283">
                  <c:v>387.53324283424001</c:v>
                </c:pt>
                <c:pt idx="16284">
                  <c:v>387.57552316987699</c:v>
                </c:pt>
                <c:pt idx="16285">
                  <c:v>387.61780581180398</c:v>
                </c:pt>
                <c:pt idx="16286">
                  <c:v>387.66009076002399</c:v>
                </c:pt>
                <c:pt idx="16287">
                  <c:v>387.70237801453402</c:v>
                </c:pt>
                <c:pt idx="16288">
                  <c:v>387.74466757533702</c:v>
                </c:pt>
                <c:pt idx="16289">
                  <c:v>387.786959442431</c:v>
                </c:pt>
                <c:pt idx="16290">
                  <c:v>387.82925361581601</c:v>
                </c:pt>
                <c:pt idx="16291">
                  <c:v>387.87155009549298</c:v>
                </c:pt>
                <c:pt idx="16292">
                  <c:v>387.91384888146098</c:v>
                </c:pt>
                <c:pt idx="16293">
                  <c:v>387.95614997372098</c:v>
                </c:pt>
                <c:pt idx="16294">
                  <c:v>387.99845337227299</c:v>
                </c:pt>
                <c:pt idx="16295">
                  <c:v>388.04075907711598</c:v>
                </c:pt>
                <c:pt idx="16296">
                  <c:v>388.08306708825</c:v>
                </c:pt>
                <c:pt idx="16297">
                  <c:v>388.125377405677</c:v>
                </c:pt>
                <c:pt idx="16298">
                  <c:v>388.16769002939401</c:v>
                </c:pt>
                <c:pt idx="16299">
                  <c:v>388.21000495940302</c:v>
                </c:pt>
                <c:pt idx="16300">
                  <c:v>388.25232219570398</c:v>
                </c:pt>
                <c:pt idx="16301">
                  <c:v>388.29464173829598</c:v>
                </c:pt>
                <c:pt idx="16302">
                  <c:v>388.33696358717998</c:v>
                </c:pt>
                <c:pt idx="16303">
                  <c:v>388.37928774235502</c:v>
                </c:pt>
                <c:pt idx="16304">
                  <c:v>388.421614203822</c:v>
                </c:pt>
                <c:pt idx="16305">
                  <c:v>388.46394297158099</c:v>
                </c:pt>
                <c:pt idx="16306">
                  <c:v>388.50627404562999</c:v>
                </c:pt>
                <c:pt idx="16307">
                  <c:v>388.54860742597202</c:v>
                </c:pt>
                <c:pt idx="16308">
                  <c:v>388.59094311260498</c:v>
                </c:pt>
                <c:pt idx="16309">
                  <c:v>388.63328110552902</c:v>
                </c:pt>
                <c:pt idx="16310">
                  <c:v>388.67562140474502</c:v>
                </c:pt>
                <c:pt idx="16311">
                  <c:v>388.71796401025301</c:v>
                </c:pt>
                <c:pt idx="16312">
                  <c:v>388.76030892205199</c:v>
                </c:pt>
                <c:pt idx="16313">
                  <c:v>388.80265614014297</c:v>
                </c:pt>
                <c:pt idx="16314">
                  <c:v>388.84500566452499</c:v>
                </c:pt>
                <c:pt idx="16315">
                  <c:v>388.88735749519799</c:v>
                </c:pt>
                <c:pt idx="16316">
                  <c:v>388.92971163216299</c:v>
                </c:pt>
                <c:pt idx="16317">
                  <c:v>388.97206807542</c:v>
                </c:pt>
                <c:pt idx="16318">
                  <c:v>389.01442682496901</c:v>
                </c:pt>
                <c:pt idx="16319">
                  <c:v>389.05678788080797</c:v>
                </c:pt>
                <c:pt idx="16320">
                  <c:v>389.09915124294002</c:v>
                </c:pt>
                <c:pt idx="16321">
                  <c:v>389.14151691136198</c:v>
                </c:pt>
                <c:pt idx="16322">
                  <c:v>389.18388488607701</c:v>
                </c:pt>
                <c:pt idx="16323">
                  <c:v>389.22625516708302</c:v>
                </c:pt>
                <c:pt idx="16324">
                  <c:v>389.26862775438002</c:v>
                </c:pt>
                <c:pt idx="16325">
                  <c:v>389.31100264796902</c:v>
                </c:pt>
                <c:pt idx="16326">
                  <c:v>389.35337984785002</c:v>
                </c:pt>
                <c:pt idx="16327">
                  <c:v>389.395759354022</c:v>
                </c:pt>
                <c:pt idx="16328">
                  <c:v>389.43814116648502</c:v>
                </c:pt>
                <c:pt idx="16329">
                  <c:v>389.48052528523999</c:v>
                </c:pt>
                <c:pt idx="16330">
                  <c:v>389.52291171028702</c:v>
                </c:pt>
                <c:pt idx="16331">
                  <c:v>389.56530044162503</c:v>
                </c:pt>
                <c:pt idx="16332">
                  <c:v>389.60769147925498</c:v>
                </c:pt>
                <c:pt idx="16333">
                  <c:v>389.65008482317597</c:v>
                </c:pt>
                <c:pt idx="16334">
                  <c:v>389.69248047338903</c:v>
                </c:pt>
                <c:pt idx="16335">
                  <c:v>389.734878429893</c:v>
                </c:pt>
                <c:pt idx="16336">
                  <c:v>389.77727869268898</c:v>
                </c:pt>
                <c:pt idx="16337">
                  <c:v>389.819681261776</c:v>
                </c:pt>
                <c:pt idx="16338">
                  <c:v>389.86208613715502</c:v>
                </c:pt>
                <c:pt idx="16339">
                  <c:v>389.90449331882598</c:v>
                </c:pt>
                <c:pt idx="16340">
                  <c:v>389.94690280678799</c:v>
                </c:pt>
                <c:pt idx="16341">
                  <c:v>389.98931460104097</c:v>
                </c:pt>
                <c:pt idx="16342">
                  <c:v>390.03172870158602</c:v>
                </c:pt>
                <c:pt idx="16343">
                  <c:v>390.07414510842301</c:v>
                </c:pt>
                <c:pt idx="16344">
                  <c:v>390.11656382155098</c:v>
                </c:pt>
                <c:pt idx="16345">
                  <c:v>390.15898484096999</c:v>
                </c:pt>
                <c:pt idx="16346">
                  <c:v>390.20140816668101</c:v>
                </c:pt>
                <c:pt idx="16347">
                  <c:v>390.24383379868402</c:v>
                </c:pt>
                <c:pt idx="16348">
                  <c:v>390.28626173697802</c:v>
                </c:pt>
                <c:pt idx="16349">
                  <c:v>390.32869198156402</c:v>
                </c:pt>
                <c:pt idx="16350">
                  <c:v>390.371124532441</c:v>
                </c:pt>
                <c:pt idx="16351">
                  <c:v>390.41355938960999</c:v>
                </c:pt>
                <c:pt idx="16352">
                  <c:v>390.45599655307001</c:v>
                </c:pt>
                <c:pt idx="16353">
                  <c:v>390.49843602282198</c:v>
                </c:pt>
                <c:pt idx="16354">
                  <c:v>390.54087779886601</c:v>
                </c:pt>
                <c:pt idx="16355">
                  <c:v>390.58332188120102</c:v>
                </c:pt>
                <c:pt idx="16356">
                  <c:v>390.62576826982701</c:v>
                </c:pt>
                <c:pt idx="16357">
                  <c:v>390.668216964745</c:v>
                </c:pt>
                <c:pt idx="16358">
                  <c:v>390.710667965955</c:v>
                </c:pt>
                <c:pt idx="16359">
                  <c:v>390.75312127345597</c:v>
                </c:pt>
                <c:pt idx="16360">
                  <c:v>390.79557688724799</c:v>
                </c:pt>
                <c:pt idx="16361">
                  <c:v>390.83803480733201</c:v>
                </c:pt>
                <c:pt idx="16362">
                  <c:v>390.88049503370797</c:v>
                </c:pt>
                <c:pt idx="16363">
                  <c:v>390.92295756637498</c:v>
                </c:pt>
                <c:pt idx="16364">
                  <c:v>390.96542240533398</c:v>
                </c:pt>
                <c:pt idx="16365">
                  <c:v>391.00788955058403</c:v>
                </c:pt>
                <c:pt idx="16366">
                  <c:v>391.05035900212602</c:v>
                </c:pt>
                <c:pt idx="16367">
                  <c:v>391.09283075995899</c:v>
                </c:pt>
                <c:pt idx="16368">
                  <c:v>391.13530482408402</c:v>
                </c:pt>
                <c:pt idx="16369">
                  <c:v>391.17778119450003</c:v>
                </c:pt>
                <c:pt idx="16370">
                  <c:v>391.22025987120799</c:v>
                </c:pt>
                <c:pt idx="16371">
                  <c:v>391.26274085420698</c:v>
                </c:pt>
                <c:pt idx="16372">
                  <c:v>391.30522414349798</c:v>
                </c:pt>
                <c:pt idx="16373">
                  <c:v>391.34770973908098</c:v>
                </c:pt>
                <c:pt idx="16374">
                  <c:v>391.39019764095502</c:v>
                </c:pt>
                <c:pt idx="16375">
                  <c:v>391.43268784912101</c:v>
                </c:pt>
                <c:pt idx="16376">
                  <c:v>391.47518036357798</c:v>
                </c:pt>
                <c:pt idx="16377">
                  <c:v>391.51767518432598</c:v>
                </c:pt>
                <c:pt idx="16378">
                  <c:v>391.56017231136599</c:v>
                </c:pt>
                <c:pt idx="16379">
                  <c:v>391.602671744698</c:v>
                </c:pt>
                <c:pt idx="16380">
                  <c:v>391.64517348432099</c:v>
                </c:pt>
                <c:pt idx="16381">
                  <c:v>391.68767753023599</c:v>
                </c:pt>
                <c:pt idx="16382">
                  <c:v>391.73018388244202</c:v>
                </c:pt>
                <c:pt idx="16383">
                  <c:v>391.77269254094</c:v>
                </c:pt>
                <c:pt idx="16384">
                  <c:v>391.81520350572902</c:v>
                </c:pt>
                <c:pt idx="16385">
                  <c:v>391.85771677680998</c:v>
                </c:pt>
                <c:pt idx="16386">
                  <c:v>391.90023235418198</c:v>
                </c:pt>
                <c:pt idx="16387">
                  <c:v>391.94275023784701</c:v>
                </c:pt>
                <c:pt idx="16388">
                  <c:v>391.98527042780199</c:v>
                </c:pt>
                <c:pt idx="16389">
                  <c:v>392.02779292404898</c:v>
                </c:pt>
                <c:pt idx="16390">
                  <c:v>392.07031772658701</c:v>
                </c:pt>
                <c:pt idx="16391">
                  <c:v>392.11284483541698</c:v>
                </c:pt>
                <c:pt idx="16392">
                  <c:v>392.15537425053901</c:v>
                </c:pt>
                <c:pt idx="16393">
                  <c:v>392.19790597195203</c:v>
                </c:pt>
                <c:pt idx="16394">
                  <c:v>392.24043999965699</c:v>
                </c:pt>
                <c:pt idx="16395">
                  <c:v>392.28297633365298</c:v>
                </c:pt>
                <c:pt idx="16396">
                  <c:v>392.32551497394098</c:v>
                </c:pt>
                <c:pt idx="16397">
                  <c:v>392.36805592052002</c:v>
                </c:pt>
                <c:pt idx="16398">
                  <c:v>392.41059917339101</c:v>
                </c:pt>
                <c:pt idx="16399">
                  <c:v>392.45314473255303</c:v>
                </c:pt>
                <c:pt idx="16400">
                  <c:v>392.495692598007</c:v>
                </c:pt>
                <c:pt idx="16401">
                  <c:v>392.538242769752</c:v>
                </c:pt>
                <c:pt idx="16402">
                  <c:v>392.58079524778901</c:v>
                </c:pt>
                <c:pt idx="16403">
                  <c:v>392.623350032117</c:v>
                </c:pt>
                <c:pt idx="16404">
                  <c:v>392.665907122737</c:v>
                </c:pt>
                <c:pt idx="16405">
                  <c:v>392.70846651964899</c:v>
                </c:pt>
                <c:pt idx="16406">
                  <c:v>392.75102822285203</c:v>
                </c:pt>
                <c:pt idx="16407">
                  <c:v>392.79359223234599</c:v>
                </c:pt>
                <c:pt idx="16408">
                  <c:v>392.836158548132</c:v>
                </c:pt>
                <c:pt idx="16409">
                  <c:v>392.87872717021003</c:v>
                </c:pt>
                <c:pt idx="16410">
                  <c:v>392.92129809857897</c:v>
                </c:pt>
                <c:pt idx="16411">
                  <c:v>392.96387133323998</c:v>
                </c:pt>
                <c:pt idx="16412">
                  <c:v>393.00644687419202</c:v>
                </c:pt>
                <c:pt idx="16413">
                  <c:v>393.04902472143601</c:v>
                </c:pt>
                <c:pt idx="16414">
                  <c:v>393.09160487497098</c:v>
                </c:pt>
                <c:pt idx="16415">
                  <c:v>393.13418733479801</c:v>
                </c:pt>
                <c:pt idx="16416">
                  <c:v>393.17677210091603</c:v>
                </c:pt>
                <c:pt idx="16417">
                  <c:v>393.21935917332598</c:v>
                </c:pt>
                <c:pt idx="16418">
                  <c:v>393.26194855202698</c:v>
                </c:pt>
                <c:pt idx="16419">
                  <c:v>393.30454023701998</c:v>
                </c:pt>
                <c:pt idx="16420">
                  <c:v>393.34713422830498</c:v>
                </c:pt>
                <c:pt idx="16421">
                  <c:v>393.38973052588102</c:v>
                </c:pt>
                <c:pt idx="16422">
                  <c:v>393.43232912974798</c:v>
                </c:pt>
                <c:pt idx="16423">
                  <c:v>393.47493003990701</c:v>
                </c:pt>
                <c:pt idx="16424">
                  <c:v>393.51753325635798</c:v>
                </c:pt>
                <c:pt idx="16425">
                  <c:v>393.56013877909999</c:v>
                </c:pt>
                <c:pt idx="16426">
                  <c:v>393.602746608134</c:v>
                </c:pt>
                <c:pt idx="16427">
                  <c:v>393.64535674345899</c:v>
                </c:pt>
                <c:pt idx="16428">
                  <c:v>393.68796918507502</c:v>
                </c:pt>
                <c:pt idx="16429">
                  <c:v>393.73058393298402</c:v>
                </c:pt>
                <c:pt idx="16430">
                  <c:v>393.77320098718297</c:v>
                </c:pt>
                <c:pt idx="16431">
                  <c:v>393.81582034767501</c:v>
                </c:pt>
                <c:pt idx="16432">
                  <c:v>393.85844201445798</c:v>
                </c:pt>
                <c:pt idx="16433">
                  <c:v>393.90106598753198</c:v>
                </c:pt>
                <c:pt idx="16434">
                  <c:v>393.94369226689798</c:v>
                </c:pt>
                <c:pt idx="16435">
                  <c:v>393.98632085255502</c:v>
                </c:pt>
                <c:pt idx="16436">
                  <c:v>394.02895174450401</c:v>
                </c:pt>
                <c:pt idx="16437">
                  <c:v>394.07158494274501</c:v>
                </c:pt>
                <c:pt idx="16438">
                  <c:v>394.11422044727698</c:v>
                </c:pt>
                <c:pt idx="16439">
                  <c:v>394.15685825809999</c:v>
                </c:pt>
                <c:pt idx="16440">
                  <c:v>394.199498375215</c:v>
                </c:pt>
                <c:pt idx="16441">
                  <c:v>394.24214079862202</c:v>
                </c:pt>
                <c:pt idx="16442">
                  <c:v>394.28478552832001</c:v>
                </c:pt>
                <c:pt idx="16443">
                  <c:v>394.32743256431002</c:v>
                </c:pt>
                <c:pt idx="16444">
                  <c:v>394.370081906591</c:v>
                </c:pt>
                <c:pt idx="16445">
                  <c:v>394.41273355516398</c:v>
                </c:pt>
                <c:pt idx="16446">
                  <c:v>394.455387510028</c:v>
                </c:pt>
                <c:pt idx="16447">
                  <c:v>394.49804377118397</c:v>
                </c:pt>
                <c:pt idx="16448">
                  <c:v>394.54070233863098</c:v>
                </c:pt>
                <c:pt idx="16449">
                  <c:v>394.58336321236999</c:v>
                </c:pt>
                <c:pt idx="16450">
                  <c:v>394.62602639239998</c:v>
                </c:pt>
                <c:pt idx="16451">
                  <c:v>394.66869187872197</c:v>
                </c:pt>
                <c:pt idx="16452">
                  <c:v>394.71135967133603</c:v>
                </c:pt>
                <c:pt idx="16453">
                  <c:v>394.754029770241</c:v>
                </c:pt>
                <c:pt idx="16454">
                  <c:v>394.79670217543702</c:v>
                </c:pt>
                <c:pt idx="16455">
                  <c:v>394.83937688692498</c:v>
                </c:pt>
                <c:pt idx="16456">
                  <c:v>394.882053904705</c:v>
                </c:pt>
                <c:pt idx="16457">
                  <c:v>394.92473322877601</c:v>
                </c:pt>
                <c:pt idx="16458">
                  <c:v>394.96741485913901</c:v>
                </c:pt>
                <c:pt idx="16459">
                  <c:v>395.010098795793</c:v>
                </c:pt>
                <c:pt idx="16460">
                  <c:v>395.05278503873802</c:v>
                </c:pt>
                <c:pt idx="16461">
                  <c:v>395.09547358797602</c:v>
                </c:pt>
                <c:pt idx="16462">
                  <c:v>395.13816444350402</c:v>
                </c:pt>
                <c:pt idx="16463">
                  <c:v>395.180857605325</c:v>
                </c:pt>
                <c:pt idx="16464">
                  <c:v>395.22355307343599</c:v>
                </c:pt>
                <c:pt idx="16465">
                  <c:v>395.26625084784001</c:v>
                </c:pt>
                <c:pt idx="16466">
                  <c:v>395.30895092853501</c:v>
                </c:pt>
                <c:pt idx="16467">
                  <c:v>395.35165331552099</c:v>
                </c:pt>
                <c:pt idx="16468">
                  <c:v>395.39435800879897</c:v>
                </c:pt>
                <c:pt idx="16469">
                  <c:v>395.43706500836902</c:v>
                </c:pt>
                <c:pt idx="16470">
                  <c:v>395.47977431422999</c:v>
                </c:pt>
                <c:pt idx="16471">
                  <c:v>395.52248592638199</c:v>
                </c:pt>
                <c:pt idx="16472">
                  <c:v>395.565199844826</c:v>
                </c:pt>
                <c:pt idx="16473">
                  <c:v>395.60791606956201</c:v>
                </c:pt>
                <c:pt idx="16474">
                  <c:v>395.650634600589</c:v>
                </c:pt>
                <c:pt idx="16475">
                  <c:v>395.693355437908</c:v>
                </c:pt>
                <c:pt idx="16476">
                  <c:v>395.73607858151797</c:v>
                </c:pt>
                <c:pt idx="16477">
                  <c:v>395.77880403142001</c:v>
                </c:pt>
                <c:pt idx="16478">
                  <c:v>395.82153178761303</c:v>
                </c:pt>
                <c:pt idx="16479">
                  <c:v>395.86426185009799</c:v>
                </c:pt>
                <c:pt idx="16480">
                  <c:v>395.90699421887399</c:v>
                </c:pt>
                <c:pt idx="16481">
                  <c:v>395.94972889394199</c:v>
                </c:pt>
                <c:pt idx="16482">
                  <c:v>395.99246587530098</c:v>
                </c:pt>
                <c:pt idx="16483">
                  <c:v>396.03520516295202</c:v>
                </c:pt>
                <c:pt idx="16484">
                  <c:v>396.07794675689502</c:v>
                </c:pt>
                <c:pt idx="16485">
                  <c:v>396.12069065712802</c:v>
                </c:pt>
                <c:pt idx="16486">
                  <c:v>396.163436863654</c:v>
                </c:pt>
                <c:pt idx="16487">
                  <c:v>396.20618537647101</c:v>
                </c:pt>
                <c:pt idx="16488">
                  <c:v>396.24893619557997</c:v>
                </c:pt>
                <c:pt idx="16489">
                  <c:v>396.29168932098003</c:v>
                </c:pt>
                <c:pt idx="16490">
                  <c:v>396.334444752671</c:v>
                </c:pt>
                <c:pt idx="16491">
                  <c:v>396.37720249065501</c:v>
                </c:pt>
                <c:pt idx="16492">
                  <c:v>396.41996253492903</c:v>
                </c:pt>
                <c:pt idx="16493">
                  <c:v>396.46272488549499</c:v>
                </c:pt>
                <c:pt idx="16494">
                  <c:v>396.50548954235302</c:v>
                </c:pt>
                <c:pt idx="16495">
                  <c:v>396.54825650550202</c:v>
                </c:pt>
                <c:pt idx="16496">
                  <c:v>396.59102577494298</c:v>
                </c:pt>
                <c:pt idx="16497">
                  <c:v>396.63379735067599</c:v>
                </c:pt>
                <c:pt idx="16498">
                  <c:v>396.67657123269998</c:v>
                </c:pt>
                <c:pt idx="16499">
                  <c:v>396.71934742101502</c:v>
                </c:pt>
                <c:pt idx="16500">
                  <c:v>396.76212591562199</c:v>
                </c:pt>
                <c:pt idx="16501">
                  <c:v>396.80490671652001</c:v>
                </c:pt>
                <c:pt idx="16502">
                  <c:v>396.84768982371003</c:v>
                </c:pt>
                <c:pt idx="16503">
                  <c:v>396.89047523719199</c:v>
                </c:pt>
                <c:pt idx="16504">
                  <c:v>396.933262956965</c:v>
                </c:pt>
                <c:pt idx="16505">
                  <c:v>396.97605298303</c:v>
                </c:pt>
                <c:pt idx="16506">
                  <c:v>397.01884531538599</c:v>
                </c:pt>
                <c:pt idx="16507">
                  <c:v>397.06163995403398</c:v>
                </c:pt>
                <c:pt idx="16508">
                  <c:v>397.10443689897301</c:v>
                </c:pt>
                <c:pt idx="16509">
                  <c:v>397.14723615020301</c:v>
                </c:pt>
                <c:pt idx="16510">
                  <c:v>397.19003770772599</c:v>
                </c:pt>
                <c:pt idx="16511">
                  <c:v>397.23284157154001</c:v>
                </c:pt>
                <c:pt idx="16512">
                  <c:v>397.275647741645</c:v>
                </c:pt>
                <c:pt idx="16513">
                  <c:v>397.318456218042</c:v>
                </c:pt>
                <c:pt idx="16514">
                  <c:v>397.36126700072998</c:v>
                </c:pt>
                <c:pt idx="16515">
                  <c:v>397.40408008971002</c:v>
                </c:pt>
                <c:pt idx="16516">
                  <c:v>397.44689548498098</c:v>
                </c:pt>
                <c:pt idx="16517">
                  <c:v>397.48971318654401</c:v>
                </c:pt>
                <c:pt idx="16518">
                  <c:v>397.53253319439898</c:v>
                </c:pt>
                <c:pt idx="16519">
                  <c:v>397.57535550854499</c:v>
                </c:pt>
                <c:pt idx="16520">
                  <c:v>397.618180128983</c:v>
                </c:pt>
                <c:pt idx="16521">
                  <c:v>397.66100705571199</c:v>
                </c:pt>
                <c:pt idx="16522">
                  <c:v>397.70383628873202</c:v>
                </c:pt>
                <c:pt idx="16523">
                  <c:v>397.746667828044</c:v>
                </c:pt>
                <c:pt idx="16524">
                  <c:v>397.78950167364798</c:v>
                </c:pt>
                <c:pt idx="16525">
                  <c:v>397.83233782554299</c:v>
                </c:pt>
                <c:pt idx="16526">
                  <c:v>397.87517628373001</c:v>
                </c:pt>
                <c:pt idx="16527">
                  <c:v>397.91801704820801</c:v>
                </c:pt>
                <c:pt idx="16528">
                  <c:v>397.96086011897802</c:v>
                </c:pt>
                <c:pt idx="16529">
                  <c:v>398.00370549604003</c:v>
                </c:pt>
                <c:pt idx="16530">
                  <c:v>398.04655317939302</c:v>
                </c:pt>
                <c:pt idx="16531">
                  <c:v>398.08940316903698</c:v>
                </c:pt>
                <c:pt idx="16532">
                  <c:v>398.13225546497301</c:v>
                </c:pt>
                <c:pt idx="16533">
                  <c:v>398.17511006720002</c:v>
                </c:pt>
                <c:pt idx="16534">
                  <c:v>398.21796697571898</c:v>
                </c:pt>
                <c:pt idx="16535">
                  <c:v>398.26082619053</c:v>
                </c:pt>
                <c:pt idx="16536">
                  <c:v>398.30368771163199</c:v>
                </c:pt>
                <c:pt idx="16537">
                  <c:v>398.346551539026</c:v>
                </c:pt>
                <c:pt idx="16538">
                  <c:v>398.38941767271098</c:v>
                </c:pt>
                <c:pt idx="16539">
                  <c:v>398.432286112687</c:v>
                </c:pt>
                <c:pt idx="16540">
                  <c:v>398.47515685895598</c:v>
                </c:pt>
                <c:pt idx="16541">
                  <c:v>398.51802991151499</c:v>
                </c:pt>
                <c:pt idx="16542">
                  <c:v>398.56090527036702</c:v>
                </c:pt>
                <c:pt idx="16543">
                  <c:v>398.603782935509</c:v>
                </c:pt>
                <c:pt idx="16544">
                  <c:v>398.64666290694402</c:v>
                </c:pt>
                <c:pt idx="16545">
                  <c:v>398.68954518467001</c:v>
                </c:pt>
                <c:pt idx="16546">
                  <c:v>398.73242976868698</c:v>
                </c:pt>
                <c:pt idx="16547">
                  <c:v>398.77531665899602</c:v>
                </c:pt>
                <c:pt idx="16548">
                  <c:v>398.81820585559598</c:v>
                </c:pt>
                <c:pt idx="16549">
                  <c:v>398.861097358488</c:v>
                </c:pt>
                <c:pt idx="16550">
                  <c:v>398.90399116767202</c:v>
                </c:pt>
                <c:pt idx="16551">
                  <c:v>398.94688728314702</c:v>
                </c:pt>
                <c:pt idx="16552">
                  <c:v>398.989785704913</c:v>
                </c:pt>
                <c:pt idx="16553">
                  <c:v>399.03268643297201</c:v>
                </c:pt>
                <c:pt idx="16554">
                  <c:v>399.07558946732098</c:v>
                </c:pt>
                <c:pt idx="16555">
                  <c:v>399.11849480796201</c:v>
                </c:pt>
                <c:pt idx="16556">
                  <c:v>399.16140245489498</c:v>
                </c:pt>
                <c:pt idx="16557">
                  <c:v>399.20431240811899</c:v>
                </c:pt>
                <c:pt idx="16558">
                  <c:v>399.24722466763501</c:v>
                </c:pt>
                <c:pt idx="16559">
                  <c:v>399.29013923344201</c:v>
                </c:pt>
                <c:pt idx="16560">
                  <c:v>399.333056105541</c:v>
                </c:pt>
                <c:pt idx="16561">
                  <c:v>399.37597528393201</c:v>
                </c:pt>
                <c:pt idx="16562">
                  <c:v>399.41889676861302</c:v>
                </c:pt>
                <c:pt idx="16563">
                  <c:v>399.46182055958701</c:v>
                </c:pt>
                <c:pt idx="16564">
                  <c:v>399.50474665685198</c:v>
                </c:pt>
                <c:pt idx="16565">
                  <c:v>399.54767506040798</c:v>
                </c:pt>
                <c:pt idx="16566">
                  <c:v>399.59060577025599</c:v>
                </c:pt>
                <c:pt idx="16567">
                  <c:v>399.633538786396</c:v>
                </c:pt>
                <c:pt idx="16568">
                  <c:v>399.67647410882699</c:v>
                </c:pt>
                <c:pt idx="16569">
                  <c:v>399.71941173754902</c:v>
                </c:pt>
                <c:pt idx="16570">
                  <c:v>399.76235167256402</c:v>
                </c:pt>
                <c:pt idx="16571">
                  <c:v>399.80529391386898</c:v>
                </c:pt>
                <c:pt idx="16572">
                  <c:v>399.84823846146702</c:v>
                </c:pt>
                <c:pt idx="16573">
                  <c:v>399.89118531535502</c:v>
                </c:pt>
                <c:pt idx="16574">
                  <c:v>399.93413447553502</c:v>
                </c:pt>
                <c:pt idx="16575">
                  <c:v>399.97708594200702</c:v>
                </c:pt>
                <c:pt idx="16576">
                  <c:v>400.02003971477097</c:v>
                </c:pt>
                <c:pt idx="16577">
                  <c:v>400.062995793825</c:v>
                </c:pt>
                <c:pt idx="16578">
                  <c:v>400.10595417917199</c:v>
                </c:pt>
                <c:pt idx="16579">
                  <c:v>400.14891487081002</c:v>
                </c:pt>
                <c:pt idx="16580">
                  <c:v>400.19187786873903</c:v>
                </c:pt>
                <c:pt idx="16581">
                  <c:v>400.23484317295998</c:v>
                </c:pt>
                <c:pt idx="16582">
                  <c:v>400.277810783473</c:v>
                </c:pt>
                <c:pt idx="16583">
                  <c:v>400.320780700277</c:v>
                </c:pt>
                <c:pt idx="16584">
                  <c:v>400.36375292337198</c:v>
                </c:pt>
                <c:pt idx="16585">
                  <c:v>400.40672745275901</c:v>
                </c:pt>
                <c:pt idx="16586">
                  <c:v>400.449704288438</c:v>
                </c:pt>
                <c:pt idx="16587">
                  <c:v>400.49268343040802</c:v>
                </c:pt>
                <c:pt idx="16588">
                  <c:v>400.53566487866999</c:v>
                </c:pt>
                <c:pt idx="16589">
                  <c:v>400.578648633223</c:v>
                </c:pt>
                <c:pt idx="16590">
                  <c:v>400.62163469406801</c:v>
                </c:pt>
                <c:pt idx="16591">
                  <c:v>400.664623061204</c:v>
                </c:pt>
                <c:pt idx="16592">
                  <c:v>400.70761373463199</c:v>
                </c:pt>
                <c:pt idx="16593">
                  <c:v>400.75060671435102</c:v>
                </c:pt>
                <c:pt idx="16594">
                  <c:v>400.793602000362</c:v>
                </c:pt>
                <c:pt idx="16595">
                  <c:v>400.83659959266498</c:v>
                </c:pt>
                <c:pt idx="16596">
                  <c:v>400.879599491259</c:v>
                </c:pt>
                <c:pt idx="16597">
                  <c:v>400.922601696144</c:v>
                </c:pt>
                <c:pt idx="16598">
                  <c:v>400.965606207321</c:v>
                </c:pt>
                <c:pt idx="16599">
                  <c:v>401.00861302479001</c:v>
                </c:pt>
                <c:pt idx="16600">
                  <c:v>401.05162214855</c:v>
                </c:pt>
                <c:pt idx="16601">
                  <c:v>401.09463357860102</c:v>
                </c:pt>
                <c:pt idx="16602">
                  <c:v>401.13764731494501</c:v>
                </c:pt>
                <c:pt idx="16603">
                  <c:v>401.18066335757902</c:v>
                </c:pt>
                <c:pt idx="16604">
                  <c:v>401.22368170650498</c:v>
                </c:pt>
                <c:pt idx="16605">
                  <c:v>401.26670236172299</c:v>
                </c:pt>
                <c:pt idx="16606">
                  <c:v>401.30972532323199</c:v>
                </c:pt>
                <c:pt idx="16607">
                  <c:v>401.35275059103299</c:v>
                </c:pt>
                <c:pt idx="16608">
                  <c:v>401.39577816512502</c:v>
                </c:pt>
                <c:pt idx="16609">
                  <c:v>401.43880804550901</c:v>
                </c:pt>
                <c:pt idx="16610">
                  <c:v>401.48184023218499</c:v>
                </c:pt>
                <c:pt idx="16611">
                  <c:v>401.52487472515202</c:v>
                </c:pt>
                <c:pt idx="16612">
                  <c:v>401.56791152441002</c:v>
                </c:pt>
                <c:pt idx="16613">
                  <c:v>401.61095062995997</c:v>
                </c:pt>
                <c:pt idx="16614">
                  <c:v>401.65399204180198</c:v>
                </c:pt>
                <c:pt idx="16615">
                  <c:v>401.69703575993498</c:v>
                </c:pt>
                <c:pt idx="16616">
                  <c:v>401.74008178435901</c:v>
                </c:pt>
                <c:pt idx="16617">
                  <c:v>401.78313011507498</c:v>
                </c:pt>
                <c:pt idx="16618">
                  <c:v>401.82618075208302</c:v>
                </c:pt>
                <c:pt idx="16619">
                  <c:v>401.86923369538198</c:v>
                </c:pt>
                <c:pt idx="16620">
                  <c:v>401.912288944973</c:v>
                </c:pt>
                <c:pt idx="16621">
                  <c:v>401.955346500855</c:v>
                </c:pt>
                <c:pt idx="16622">
                  <c:v>401.99840636302901</c:v>
                </c:pt>
                <c:pt idx="16623">
                  <c:v>402.04146853149399</c:v>
                </c:pt>
                <c:pt idx="16624">
                  <c:v>402.08453300625098</c:v>
                </c:pt>
                <c:pt idx="16625">
                  <c:v>402.127599787299</c:v>
                </c:pt>
                <c:pt idx="16626">
                  <c:v>402.17066887463898</c:v>
                </c:pt>
                <c:pt idx="16627">
                  <c:v>402.21374026827101</c:v>
                </c:pt>
                <c:pt idx="16628">
                  <c:v>402.25681396819402</c:v>
                </c:pt>
                <c:pt idx="16629">
                  <c:v>402.29988997440802</c:v>
                </c:pt>
                <c:pt idx="16630">
                  <c:v>402.34296828691402</c:v>
                </c:pt>
                <c:pt idx="16631">
                  <c:v>402.38604890571202</c:v>
                </c:pt>
                <c:pt idx="16632">
                  <c:v>402.429131830801</c:v>
                </c:pt>
                <c:pt idx="16633">
                  <c:v>402.47221706218102</c:v>
                </c:pt>
                <c:pt idx="16634">
                  <c:v>402.51530459985298</c:v>
                </c:pt>
                <c:pt idx="16635">
                  <c:v>402.55839444381701</c:v>
                </c:pt>
                <c:pt idx="16636">
                  <c:v>402.60148659407201</c:v>
                </c:pt>
                <c:pt idx="16637">
                  <c:v>402.64458105061902</c:v>
                </c:pt>
                <c:pt idx="16638">
                  <c:v>402.68767781345701</c:v>
                </c:pt>
                <c:pt idx="16639">
                  <c:v>402.73077688258701</c:v>
                </c:pt>
                <c:pt idx="16640">
                  <c:v>402.77387825800798</c:v>
                </c:pt>
                <c:pt idx="16641">
                  <c:v>402.81698193972102</c:v>
                </c:pt>
                <c:pt idx="16642">
                  <c:v>402.860087927726</c:v>
                </c:pt>
                <c:pt idx="16643">
                  <c:v>402.90319622202202</c:v>
                </c:pt>
                <c:pt idx="16644">
                  <c:v>402.94630682260902</c:v>
                </c:pt>
                <c:pt idx="16645">
                  <c:v>402.98941972948802</c:v>
                </c:pt>
                <c:pt idx="16646">
                  <c:v>403.03253494265903</c:v>
                </c:pt>
                <c:pt idx="16647">
                  <c:v>403.07565246212101</c:v>
                </c:pt>
                <c:pt idx="16648">
                  <c:v>403.11877228787398</c:v>
                </c:pt>
                <c:pt idx="16649">
                  <c:v>403.16189441991901</c:v>
                </c:pt>
                <c:pt idx="16650">
                  <c:v>403.20501885825598</c:v>
                </c:pt>
                <c:pt idx="16651">
                  <c:v>403.24814560288399</c:v>
                </c:pt>
                <c:pt idx="16652">
                  <c:v>403.29127465380401</c:v>
                </c:pt>
                <c:pt idx="16653">
                  <c:v>403.33440601101501</c:v>
                </c:pt>
                <c:pt idx="16654">
                  <c:v>403.377539674518</c:v>
                </c:pt>
                <c:pt idx="16655">
                  <c:v>403.42067564431198</c:v>
                </c:pt>
                <c:pt idx="16656">
                  <c:v>403.46381392039802</c:v>
                </c:pt>
                <c:pt idx="16657">
                  <c:v>403.50695450277499</c:v>
                </c:pt>
                <c:pt idx="16658">
                  <c:v>403.55009739144401</c:v>
                </c:pt>
                <c:pt idx="16659">
                  <c:v>403.59324258640498</c:v>
                </c:pt>
                <c:pt idx="16660">
                  <c:v>403.63639008765699</c:v>
                </c:pt>
                <c:pt idx="16661">
                  <c:v>403.67953989519998</c:v>
                </c:pt>
                <c:pt idx="16662">
                  <c:v>403.72269200903497</c:v>
                </c:pt>
                <c:pt idx="16663">
                  <c:v>403.76584642916202</c:v>
                </c:pt>
                <c:pt idx="16664">
                  <c:v>403.80900315558</c:v>
                </c:pt>
                <c:pt idx="16665">
                  <c:v>403.85216218828901</c:v>
                </c:pt>
                <c:pt idx="16666">
                  <c:v>403.89532352728997</c:v>
                </c:pt>
                <c:pt idx="16667">
                  <c:v>403.938487172583</c:v>
                </c:pt>
                <c:pt idx="16668">
                  <c:v>403.981653124167</c:v>
                </c:pt>
                <c:pt idx="16669">
                  <c:v>404.024821382043</c:v>
                </c:pt>
                <c:pt idx="16670">
                  <c:v>404.06799194620999</c:v>
                </c:pt>
                <c:pt idx="16671">
                  <c:v>404.11116481666897</c:v>
                </c:pt>
                <c:pt idx="16672">
                  <c:v>404.154339993419</c:v>
                </c:pt>
                <c:pt idx="16673">
                  <c:v>404.19751747646097</c:v>
                </c:pt>
                <c:pt idx="16674">
                  <c:v>404.24069726579501</c:v>
                </c:pt>
                <c:pt idx="16675">
                  <c:v>404.28387936142002</c:v>
                </c:pt>
                <c:pt idx="16676">
                  <c:v>404.32706376333601</c:v>
                </c:pt>
                <c:pt idx="16677">
                  <c:v>404.37025047154401</c:v>
                </c:pt>
                <c:pt idx="16678">
                  <c:v>404.41343948604401</c:v>
                </c:pt>
                <c:pt idx="16679">
                  <c:v>404.45663080683499</c:v>
                </c:pt>
                <c:pt idx="16680">
                  <c:v>404.49982443391701</c:v>
                </c:pt>
                <c:pt idx="16681">
                  <c:v>404.54302036729098</c:v>
                </c:pt>
                <c:pt idx="16682">
                  <c:v>404.586218606957</c:v>
                </c:pt>
                <c:pt idx="16683">
                  <c:v>404.62941915291401</c:v>
                </c:pt>
                <c:pt idx="16684">
                  <c:v>404.67262200516302</c:v>
                </c:pt>
                <c:pt idx="16685">
                  <c:v>404.71582716370301</c:v>
                </c:pt>
                <c:pt idx="16686">
                  <c:v>404.75903462853501</c:v>
                </c:pt>
                <c:pt idx="16687">
                  <c:v>404.80224439965798</c:v>
                </c:pt>
                <c:pt idx="16688">
                  <c:v>404.84545647707301</c:v>
                </c:pt>
                <c:pt idx="16689">
                  <c:v>404.88867086077897</c:v>
                </c:pt>
                <c:pt idx="16690">
                  <c:v>404.93188755077699</c:v>
                </c:pt>
                <c:pt idx="16691">
                  <c:v>404.97510654706701</c:v>
                </c:pt>
                <c:pt idx="16692">
                  <c:v>405.01832784964699</c:v>
                </c:pt>
                <c:pt idx="16693">
                  <c:v>405.06155145852</c:v>
                </c:pt>
                <c:pt idx="16694">
                  <c:v>405.10477737368399</c:v>
                </c:pt>
                <c:pt idx="16695">
                  <c:v>405.14800559513998</c:v>
                </c:pt>
                <c:pt idx="16696">
                  <c:v>405.19123612288701</c:v>
                </c:pt>
                <c:pt idx="16697">
                  <c:v>405.23446895692501</c:v>
                </c:pt>
                <c:pt idx="16698">
                  <c:v>405.27770409725503</c:v>
                </c:pt>
                <c:pt idx="16699">
                  <c:v>405.32094154387698</c:v>
                </c:pt>
                <c:pt idx="16700">
                  <c:v>405.36418129678998</c:v>
                </c:pt>
                <c:pt idx="16701">
                  <c:v>405.40742335599498</c:v>
                </c:pt>
                <c:pt idx="16702">
                  <c:v>405.45066772149102</c:v>
                </c:pt>
                <c:pt idx="16703">
                  <c:v>405.493914393279</c:v>
                </c:pt>
                <c:pt idx="16704">
                  <c:v>405.53716337135802</c:v>
                </c:pt>
                <c:pt idx="16705">
                  <c:v>405.58041465572899</c:v>
                </c:pt>
                <c:pt idx="16706">
                  <c:v>405.62366824639201</c:v>
                </c:pt>
                <c:pt idx="16707">
                  <c:v>405.666924143345</c:v>
                </c:pt>
                <c:pt idx="16708">
                  <c:v>405.71018234659101</c:v>
                </c:pt>
                <c:pt idx="16709">
                  <c:v>405.753442856128</c:v>
                </c:pt>
                <c:pt idx="16710">
                  <c:v>405.79670567195598</c:v>
                </c:pt>
                <c:pt idx="16711">
                  <c:v>405.83997079407601</c:v>
                </c:pt>
                <c:pt idx="16712">
                  <c:v>405.88323822248799</c:v>
                </c:pt>
                <c:pt idx="16713">
                  <c:v>405.92650795719101</c:v>
                </c:pt>
                <c:pt idx="16714">
                  <c:v>405.96977999818603</c:v>
                </c:pt>
                <c:pt idx="16715">
                  <c:v>406.01305434547203</c:v>
                </c:pt>
                <c:pt idx="16716">
                  <c:v>406.05633099904998</c:v>
                </c:pt>
                <c:pt idx="16717">
                  <c:v>406.09960995891902</c:v>
                </c:pt>
                <c:pt idx="16718">
                  <c:v>406.14289122508001</c:v>
                </c:pt>
                <c:pt idx="16719">
                  <c:v>406.18617479753198</c:v>
                </c:pt>
                <c:pt idx="16720">
                  <c:v>406.22946067627601</c:v>
                </c:pt>
                <c:pt idx="16721">
                  <c:v>406.27274886131102</c:v>
                </c:pt>
                <c:pt idx="16722">
                  <c:v>406.31603935263797</c:v>
                </c:pt>
                <c:pt idx="16723">
                  <c:v>406.35933215025602</c:v>
                </c:pt>
                <c:pt idx="16724">
                  <c:v>406.40262725416602</c:v>
                </c:pt>
                <c:pt idx="16725">
                  <c:v>406.44592466436802</c:v>
                </c:pt>
                <c:pt idx="16726">
                  <c:v>406.489224380861</c:v>
                </c:pt>
                <c:pt idx="16727">
                  <c:v>406.53252640364502</c:v>
                </c:pt>
                <c:pt idx="16728">
                  <c:v>406.57583073272201</c:v>
                </c:pt>
                <c:pt idx="16729">
                  <c:v>406.61913736808901</c:v>
                </c:pt>
                <c:pt idx="16730">
                  <c:v>406.66244630974802</c:v>
                </c:pt>
                <c:pt idx="16731">
                  <c:v>406.70575755769897</c:v>
                </c:pt>
                <c:pt idx="16732">
                  <c:v>406.74907111194102</c:v>
                </c:pt>
                <c:pt idx="16733">
                  <c:v>406.79238697247501</c:v>
                </c:pt>
                <c:pt idx="16734">
                  <c:v>406.83570513929999</c:v>
                </c:pt>
                <c:pt idx="16735">
                  <c:v>406.87902561241702</c:v>
                </c:pt>
                <c:pt idx="16736">
                  <c:v>406.92234839182498</c:v>
                </c:pt>
                <c:pt idx="16737">
                  <c:v>406.965673477525</c:v>
                </c:pt>
                <c:pt idx="16738">
                  <c:v>407.00900086951702</c:v>
                </c:pt>
                <c:pt idx="16739">
                  <c:v>407.052330567799</c:v>
                </c:pt>
                <c:pt idx="16740">
                  <c:v>407.09566257237401</c:v>
                </c:pt>
                <c:pt idx="16741">
                  <c:v>407.13899688324</c:v>
                </c:pt>
                <c:pt idx="16742">
                  <c:v>407.18233350039702</c:v>
                </c:pt>
                <c:pt idx="16743">
                  <c:v>407.22567242384599</c:v>
                </c:pt>
                <c:pt idx="16744">
                  <c:v>407.26901365358702</c:v>
                </c:pt>
                <c:pt idx="16745">
                  <c:v>407.31235718961898</c:v>
                </c:pt>
                <c:pt idx="16746">
                  <c:v>407.35570303194299</c:v>
                </c:pt>
                <c:pt idx="16747">
                  <c:v>407.39905118055799</c:v>
                </c:pt>
                <c:pt idx="16748">
                  <c:v>407.44240163546499</c:v>
                </c:pt>
                <c:pt idx="16749">
                  <c:v>407.48575439666303</c:v>
                </c:pt>
                <c:pt idx="16750">
                  <c:v>407.52910946415301</c:v>
                </c:pt>
                <c:pt idx="16751">
                  <c:v>407.57246683793397</c:v>
                </c:pt>
                <c:pt idx="16752">
                  <c:v>407.615826518007</c:v>
                </c:pt>
                <c:pt idx="16753">
                  <c:v>407.659188504371</c:v>
                </c:pt>
                <c:pt idx="16754">
                  <c:v>407.70255279702701</c:v>
                </c:pt>
                <c:pt idx="16755">
                  <c:v>407.745919395974</c:v>
                </c:pt>
                <c:pt idx="16756">
                  <c:v>407.78928830121299</c:v>
                </c:pt>
                <c:pt idx="16757">
                  <c:v>407.83265951274399</c:v>
                </c:pt>
                <c:pt idx="16758">
                  <c:v>407.87603303056602</c:v>
                </c:pt>
                <c:pt idx="16759">
                  <c:v>407.91940885467898</c:v>
                </c:pt>
                <c:pt idx="16760">
                  <c:v>407.96278698508399</c:v>
                </c:pt>
                <c:pt idx="16761">
                  <c:v>408.00616742178102</c:v>
                </c:pt>
                <c:pt idx="16762">
                  <c:v>408.04955016476902</c:v>
                </c:pt>
                <c:pt idx="16763">
                  <c:v>408.09293521404902</c:v>
                </c:pt>
                <c:pt idx="16764">
                  <c:v>408.13632256962001</c:v>
                </c:pt>
                <c:pt idx="16765">
                  <c:v>408.17971223148299</c:v>
                </c:pt>
                <c:pt idx="16766">
                  <c:v>408.22310419963702</c:v>
                </c:pt>
                <c:pt idx="16767">
                  <c:v>408.26649847408299</c:v>
                </c:pt>
                <c:pt idx="16768">
                  <c:v>408.30989505482</c:v>
                </c:pt>
                <c:pt idx="16769">
                  <c:v>408.35329394184902</c:v>
                </c:pt>
                <c:pt idx="16770">
                  <c:v>408.39669513516901</c:v>
                </c:pt>
                <c:pt idx="16771">
                  <c:v>408.44009863478101</c:v>
                </c:pt>
                <c:pt idx="16772">
                  <c:v>408.48350444068501</c:v>
                </c:pt>
                <c:pt idx="16773">
                  <c:v>408.52691255287999</c:v>
                </c:pt>
                <c:pt idx="16774">
                  <c:v>408.57032297136601</c:v>
                </c:pt>
                <c:pt idx="16775">
                  <c:v>408.61373569614398</c:v>
                </c:pt>
                <c:pt idx="16776">
                  <c:v>408.657150727214</c:v>
                </c:pt>
                <c:pt idx="16777">
                  <c:v>408.70056806457501</c:v>
                </c:pt>
                <c:pt idx="16778">
                  <c:v>408.74398770822802</c:v>
                </c:pt>
                <c:pt idx="16779">
                  <c:v>408.78740965817201</c:v>
                </c:pt>
                <c:pt idx="16780">
                  <c:v>408.830833914408</c:v>
                </c:pt>
                <c:pt idx="16781">
                  <c:v>408.87426047693498</c:v>
                </c:pt>
                <c:pt idx="16782">
                  <c:v>408.91768934575401</c:v>
                </c:pt>
                <c:pt idx="16783">
                  <c:v>408.96112052086397</c:v>
                </c:pt>
                <c:pt idx="16784">
                  <c:v>409.00455400226599</c:v>
                </c:pt>
                <c:pt idx="16785">
                  <c:v>409.04798978995899</c:v>
                </c:pt>
                <c:pt idx="16786">
                  <c:v>409.09142788394399</c:v>
                </c:pt>
                <c:pt idx="16787">
                  <c:v>409.13486828421998</c:v>
                </c:pt>
                <c:pt idx="16788">
                  <c:v>409.17831099078802</c:v>
                </c:pt>
                <c:pt idx="16789">
                  <c:v>409.22175600364801</c:v>
                </c:pt>
                <c:pt idx="16790">
                  <c:v>409.26520332279898</c:v>
                </c:pt>
                <c:pt idx="16791">
                  <c:v>409.30865294824099</c:v>
                </c:pt>
                <c:pt idx="16792">
                  <c:v>409.352104879975</c:v>
                </c:pt>
                <c:pt idx="16793">
                  <c:v>409.39555911800102</c:v>
                </c:pt>
                <c:pt idx="16794">
                  <c:v>409.43901566231801</c:v>
                </c:pt>
                <c:pt idx="16795">
                  <c:v>409.48247451292701</c:v>
                </c:pt>
                <c:pt idx="16796">
                  <c:v>409.52593566982699</c:v>
                </c:pt>
                <c:pt idx="16797">
                  <c:v>409.56939913301898</c:v>
                </c:pt>
                <c:pt idx="16798">
                  <c:v>409.612864902502</c:v>
                </c:pt>
                <c:pt idx="16799">
                  <c:v>409.65633297827702</c:v>
                </c:pt>
                <c:pt idx="16800">
                  <c:v>409.69980336034303</c:v>
                </c:pt>
                <c:pt idx="16801">
                  <c:v>409.74327604870098</c:v>
                </c:pt>
                <c:pt idx="16802">
                  <c:v>409.78675104335002</c:v>
                </c:pt>
                <c:pt idx="16803">
                  <c:v>409.83022834429102</c:v>
                </c:pt>
                <c:pt idx="16804">
                  <c:v>409.87370795152401</c:v>
                </c:pt>
                <c:pt idx="16805">
                  <c:v>409.91718986504799</c:v>
                </c:pt>
                <c:pt idx="16806">
                  <c:v>409.960674084863</c:v>
                </c:pt>
                <c:pt idx="16807">
                  <c:v>410.00416061097002</c:v>
                </c:pt>
                <c:pt idx="16808">
                  <c:v>410.04764944336898</c:v>
                </c:pt>
                <c:pt idx="16809">
                  <c:v>410.09114058205898</c:v>
                </c:pt>
                <c:pt idx="16810">
                  <c:v>410.13463402704099</c:v>
                </c:pt>
                <c:pt idx="16811">
                  <c:v>410.17812977831397</c:v>
                </c:pt>
                <c:pt idx="16812">
                  <c:v>410.22162783587902</c:v>
                </c:pt>
                <c:pt idx="16813">
                  <c:v>410.26512819973499</c:v>
                </c:pt>
                <c:pt idx="16814">
                  <c:v>410.30863086988302</c:v>
                </c:pt>
                <c:pt idx="16815">
                  <c:v>410.35213584632203</c:v>
                </c:pt>
                <c:pt idx="16816">
                  <c:v>410.39564312905298</c:v>
                </c:pt>
                <c:pt idx="16817">
                  <c:v>410.43915271807498</c:v>
                </c:pt>
                <c:pt idx="16818">
                  <c:v>410.48266461338898</c:v>
                </c:pt>
                <c:pt idx="16819">
                  <c:v>410.52617881499401</c:v>
                </c:pt>
                <c:pt idx="16820">
                  <c:v>410.56969532289099</c:v>
                </c:pt>
                <c:pt idx="16821">
                  <c:v>410.61321413707998</c:v>
                </c:pt>
                <c:pt idx="16822">
                  <c:v>410.65673525756</c:v>
                </c:pt>
                <c:pt idx="16823">
                  <c:v>410.700258684331</c:v>
                </c:pt>
                <c:pt idx="16824">
                  <c:v>410.74378441739401</c:v>
                </c:pt>
                <c:pt idx="16825">
                  <c:v>410.78731245674902</c:v>
                </c:pt>
                <c:pt idx="16826">
                  <c:v>410.83084280239501</c:v>
                </c:pt>
                <c:pt idx="16827">
                  <c:v>410.87437545433301</c:v>
                </c:pt>
                <c:pt idx="16828">
                  <c:v>410.91791041256198</c:v>
                </c:pt>
                <c:pt idx="16829">
                  <c:v>410.96144767708302</c:v>
                </c:pt>
                <c:pt idx="16830">
                  <c:v>411.00498724789497</c:v>
                </c:pt>
                <c:pt idx="16831">
                  <c:v>411.04852912499899</c:v>
                </c:pt>
                <c:pt idx="16832">
                  <c:v>411.09207330839399</c:v>
                </c:pt>
                <c:pt idx="16833">
                  <c:v>411.135619798081</c:v>
                </c:pt>
                <c:pt idx="16834">
                  <c:v>411.17916859405898</c:v>
                </c:pt>
                <c:pt idx="16835">
                  <c:v>411.22271969632902</c:v>
                </c:pt>
                <c:pt idx="16836">
                  <c:v>411.26627310489101</c:v>
                </c:pt>
                <c:pt idx="16837">
                  <c:v>411.30982881974398</c:v>
                </c:pt>
                <c:pt idx="16838">
                  <c:v>411.35338684088799</c:v>
                </c:pt>
                <c:pt idx="16839">
                  <c:v>411.396947168324</c:v>
                </c:pt>
                <c:pt idx="16840">
                  <c:v>411.44050980205202</c:v>
                </c:pt>
                <c:pt idx="16841">
                  <c:v>411.48407474207102</c:v>
                </c:pt>
                <c:pt idx="16842">
                  <c:v>411.52764198838202</c:v>
                </c:pt>
                <c:pt idx="16843">
                  <c:v>411.571211540984</c:v>
                </c:pt>
                <c:pt idx="16844">
                  <c:v>411.61478339987798</c:v>
                </c:pt>
                <c:pt idx="16845">
                  <c:v>411.658357565063</c:v>
                </c:pt>
                <c:pt idx="16846">
                  <c:v>411.70193403654002</c:v>
                </c:pt>
                <c:pt idx="16847">
                  <c:v>411.74551281430797</c:v>
                </c:pt>
                <c:pt idx="16848">
                  <c:v>411.78909389836798</c:v>
                </c:pt>
                <c:pt idx="16849">
                  <c:v>411.83267728871903</c:v>
                </c:pt>
                <c:pt idx="16850">
                  <c:v>411.87626298536202</c:v>
                </c:pt>
                <c:pt idx="16851">
                  <c:v>411.91985098829599</c:v>
                </c:pt>
                <c:pt idx="16852">
                  <c:v>411.96344129752202</c:v>
                </c:pt>
                <c:pt idx="16853">
                  <c:v>412.00703391304</c:v>
                </c:pt>
                <c:pt idx="16854">
                  <c:v>412.05062883484902</c:v>
                </c:pt>
                <c:pt idx="16855">
                  <c:v>412.09422606294902</c:v>
                </c:pt>
                <c:pt idx="16856">
                  <c:v>412.13782559734102</c:v>
                </c:pt>
                <c:pt idx="16857">
                  <c:v>412.18142743802503</c:v>
                </c:pt>
                <c:pt idx="16858">
                  <c:v>412.22503158500001</c:v>
                </c:pt>
                <c:pt idx="16859">
                  <c:v>412.268638038267</c:v>
                </c:pt>
                <c:pt idx="16860">
                  <c:v>412.31224679782503</c:v>
                </c:pt>
                <c:pt idx="16861">
                  <c:v>412.355857863675</c:v>
                </c:pt>
                <c:pt idx="16862">
                  <c:v>412.39947123581601</c:v>
                </c:pt>
                <c:pt idx="16863">
                  <c:v>412.44308691424902</c:v>
                </c:pt>
                <c:pt idx="16864">
                  <c:v>412.48670489897302</c:v>
                </c:pt>
                <c:pt idx="16865">
                  <c:v>412.53032518998901</c:v>
                </c:pt>
                <c:pt idx="16866">
                  <c:v>412.57394778729599</c:v>
                </c:pt>
                <c:pt idx="16867">
                  <c:v>412.61757269089497</c:v>
                </c:pt>
                <c:pt idx="16868">
                  <c:v>412.66119990078602</c:v>
                </c:pt>
                <c:pt idx="16869">
                  <c:v>412.70482941696798</c:v>
                </c:pt>
                <c:pt idx="16870">
                  <c:v>412.74846123944099</c:v>
                </c:pt>
                <c:pt idx="16871">
                  <c:v>412.79209536820599</c:v>
                </c:pt>
                <c:pt idx="16872">
                  <c:v>412.835731803263</c:v>
                </c:pt>
                <c:pt idx="16873">
                  <c:v>412.87937054461099</c:v>
                </c:pt>
                <c:pt idx="16874">
                  <c:v>412.92301159225099</c:v>
                </c:pt>
                <c:pt idx="16875">
                  <c:v>412.96665494618202</c:v>
                </c:pt>
                <c:pt idx="16876">
                  <c:v>413.010300606405</c:v>
                </c:pt>
                <c:pt idx="16877">
                  <c:v>413.05394857291901</c:v>
                </c:pt>
                <c:pt idx="16878">
                  <c:v>413.09759884572497</c:v>
                </c:pt>
                <c:pt idx="16879">
                  <c:v>413.14125142482197</c:v>
                </c:pt>
                <c:pt idx="16880">
                  <c:v>413.18490631021098</c:v>
                </c:pt>
                <c:pt idx="16881">
                  <c:v>413.22856350189102</c:v>
                </c:pt>
                <c:pt idx="16882">
                  <c:v>413.272222999863</c:v>
                </c:pt>
                <c:pt idx="16883">
                  <c:v>413.31588480412597</c:v>
                </c:pt>
                <c:pt idx="16884">
                  <c:v>413.359548914681</c:v>
                </c:pt>
                <c:pt idx="16885">
                  <c:v>413.40321533152797</c:v>
                </c:pt>
                <c:pt idx="16886">
                  <c:v>413.44688405466599</c:v>
                </c:pt>
                <c:pt idx="16887">
                  <c:v>413.49055508409498</c:v>
                </c:pt>
                <c:pt idx="16888">
                  <c:v>413.53422841981597</c:v>
                </c:pt>
                <c:pt idx="16889">
                  <c:v>413.57790406182897</c:v>
                </c:pt>
                <c:pt idx="16890">
                  <c:v>413.62158201013301</c:v>
                </c:pt>
                <c:pt idx="16891">
                  <c:v>413.66526226472899</c:v>
                </c:pt>
                <c:pt idx="16892">
                  <c:v>413.70894482561602</c:v>
                </c:pt>
                <c:pt idx="16893">
                  <c:v>413.75262969279498</c:v>
                </c:pt>
                <c:pt idx="16894">
                  <c:v>413.79631686626499</c:v>
                </c:pt>
                <c:pt idx="16895">
                  <c:v>413.840006346027</c:v>
                </c:pt>
                <c:pt idx="16896">
                  <c:v>413.88369813207999</c:v>
                </c:pt>
                <c:pt idx="16897">
                  <c:v>413.92739222442498</c:v>
                </c:pt>
                <c:pt idx="16898">
                  <c:v>413.97108862306101</c:v>
                </c:pt>
                <c:pt idx="16899">
                  <c:v>414.01478732798898</c:v>
                </c:pt>
                <c:pt idx="16900">
                  <c:v>414.05848833920902</c:v>
                </c:pt>
                <c:pt idx="16901">
                  <c:v>414.10219165671998</c:v>
                </c:pt>
                <c:pt idx="16902">
                  <c:v>414.14589728052198</c:v>
                </c:pt>
                <c:pt idx="16903">
                  <c:v>414.18960521061598</c:v>
                </c:pt>
                <c:pt idx="16904">
                  <c:v>414.23331544700198</c:v>
                </c:pt>
                <c:pt idx="16905">
                  <c:v>414.27702798967903</c:v>
                </c:pt>
                <c:pt idx="16906">
                  <c:v>414.32074283864802</c:v>
                </c:pt>
                <c:pt idx="16907">
                  <c:v>414.36445999390799</c:v>
                </c:pt>
                <c:pt idx="16908">
                  <c:v>414.40817945546002</c:v>
                </c:pt>
                <c:pt idx="16909">
                  <c:v>414.45190122330303</c:v>
                </c:pt>
                <c:pt idx="16910">
                  <c:v>414.49562529743798</c:v>
                </c:pt>
                <c:pt idx="16911">
                  <c:v>414.53935167786398</c:v>
                </c:pt>
                <c:pt idx="16912">
                  <c:v>414.58308036458197</c:v>
                </c:pt>
                <c:pt idx="16913">
                  <c:v>414.62681135759101</c:v>
                </c:pt>
                <c:pt idx="16914">
                  <c:v>414.67054465689199</c:v>
                </c:pt>
                <c:pt idx="16915">
                  <c:v>414.71428026248401</c:v>
                </c:pt>
                <c:pt idx="16916">
                  <c:v>414.75801817436798</c:v>
                </c:pt>
                <c:pt idx="16917">
                  <c:v>414.801758392544</c:v>
                </c:pt>
                <c:pt idx="16918">
                  <c:v>414.84550091701101</c:v>
                </c:pt>
                <c:pt idx="16919">
                  <c:v>414.889245747769</c:v>
                </c:pt>
                <c:pt idx="16920">
                  <c:v>414.93299288481899</c:v>
                </c:pt>
                <c:pt idx="16921">
                  <c:v>414.97674232816098</c:v>
                </c:pt>
                <c:pt idx="16922">
                  <c:v>415.02049407779401</c:v>
                </c:pt>
                <c:pt idx="16923">
                  <c:v>415.06424813371899</c:v>
                </c:pt>
                <c:pt idx="16924">
                  <c:v>415.10800449593501</c:v>
                </c:pt>
                <c:pt idx="16925">
                  <c:v>415.15176316444303</c:v>
                </c:pt>
                <c:pt idx="16926">
                  <c:v>415.19552413924202</c:v>
                </c:pt>
                <c:pt idx="16927">
                  <c:v>415.23928742033303</c:v>
                </c:pt>
                <c:pt idx="16928">
                  <c:v>415.28305300771501</c:v>
                </c:pt>
                <c:pt idx="16929">
                  <c:v>415.326820901389</c:v>
                </c:pt>
                <c:pt idx="16930">
                  <c:v>415.37059110135402</c:v>
                </c:pt>
                <c:pt idx="16931">
                  <c:v>415.41436360761099</c:v>
                </c:pt>
                <c:pt idx="16932">
                  <c:v>415.45813842016003</c:v>
                </c:pt>
                <c:pt idx="16933">
                  <c:v>415.50191553899998</c:v>
                </c:pt>
                <c:pt idx="16934">
                  <c:v>415.54569496413097</c:v>
                </c:pt>
                <c:pt idx="16935">
                  <c:v>415.58947669555403</c:v>
                </c:pt>
                <c:pt idx="16936">
                  <c:v>415.63326073326903</c:v>
                </c:pt>
                <c:pt idx="16937">
                  <c:v>415.67704707727501</c:v>
                </c:pt>
                <c:pt idx="16938">
                  <c:v>415.72083572757299</c:v>
                </c:pt>
                <c:pt idx="16939">
                  <c:v>415.76462668416201</c:v>
                </c:pt>
                <c:pt idx="16940">
                  <c:v>415.80841994704298</c:v>
                </c:pt>
                <c:pt idx="16941">
                  <c:v>415.85221551621498</c:v>
                </c:pt>
                <c:pt idx="16942">
                  <c:v>415.89601339167803</c:v>
                </c:pt>
                <c:pt idx="16943">
                  <c:v>415.93981357343398</c:v>
                </c:pt>
                <c:pt idx="16944">
                  <c:v>415.98361606148097</c:v>
                </c:pt>
                <c:pt idx="16945">
                  <c:v>416.027420855819</c:v>
                </c:pt>
                <c:pt idx="16946">
                  <c:v>416.07122795644898</c:v>
                </c:pt>
                <c:pt idx="16947">
                  <c:v>416.11503736336999</c:v>
                </c:pt>
                <c:pt idx="16948">
                  <c:v>416.15884907658301</c:v>
                </c:pt>
                <c:pt idx="16949">
                  <c:v>416.20266309608797</c:v>
                </c:pt>
                <c:pt idx="16950">
                  <c:v>416.24647942188398</c:v>
                </c:pt>
                <c:pt idx="16951">
                  <c:v>416.29029805397101</c:v>
                </c:pt>
                <c:pt idx="16952">
                  <c:v>416.33411899235</c:v>
                </c:pt>
                <c:pt idx="16953">
                  <c:v>416.37794223702099</c:v>
                </c:pt>
                <c:pt idx="16954">
                  <c:v>416.42176778798301</c:v>
                </c:pt>
                <c:pt idx="16955">
                  <c:v>416.46559564523699</c:v>
                </c:pt>
                <c:pt idx="16956">
                  <c:v>416.509425808782</c:v>
                </c:pt>
                <c:pt idx="16957">
                  <c:v>416.55325827861901</c:v>
                </c:pt>
                <c:pt idx="16958">
                  <c:v>416.59709305474701</c:v>
                </c:pt>
                <c:pt idx="16959">
                  <c:v>416.640930137167</c:v>
                </c:pt>
                <c:pt idx="16960">
                  <c:v>416.68476952587798</c:v>
                </c:pt>
                <c:pt idx="16961">
                  <c:v>416.72861122088102</c:v>
                </c:pt>
                <c:pt idx="16962">
                  <c:v>416.77245522217498</c:v>
                </c:pt>
                <c:pt idx="16963">
                  <c:v>416.81630152976101</c:v>
                </c:pt>
                <c:pt idx="16964">
                  <c:v>416.86015014363898</c:v>
                </c:pt>
                <c:pt idx="16965">
                  <c:v>416.90400106380798</c:v>
                </c:pt>
                <c:pt idx="16966">
                  <c:v>416.94785429026803</c:v>
                </c:pt>
                <c:pt idx="16967">
                  <c:v>416.99170982302002</c:v>
                </c:pt>
                <c:pt idx="16968">
                  <c:v>417.03556766206401</c:v>
                </c:pt>
                <c:pt idx="16969">
                  <c:v>417.07942780739899</c:v>
                </c:pt>
                <c:pt idx="16970">
                  <c:v>417.12329025902602</c:v>
                </c:pt>
                <c:pt idx="16971">
                  <c:v>417.16715501694398</c:v>
                </c:pt>
                <c:pt idx="16972">
                  <c:v>417.21102208115298</c:v>
                </c:pt>
                <c:pt idx="16973">
                  <c:v>417.254891451655</c:v>
                </c:pt>
                <c:pt idx="16974">
                  <c:v>417.298763128448</c:v>
                </c:pt>
                <c:pt idx="16975">
                  <c:v>417.34263711153199</c:v>
                </c:pt>
                <c:pt idx="16976">
                  <c:v>417.38651340090797</c:v>
                </c:pt>
                <c:pt idx="16977">
                  <c:v>417.430391996575</c:v>
                </c:pt>
                <c:pt idx="16978">
                  <c:v>417.47427289853402</c:v>
                </c:pt>
                <c:pt idx="16979">
                  <c:v>417.51815610678398</c:v>
                </c:pt>
                <c:pt idx="16980">
                  <c:v>417.56204162132599</c:v>
                </c:pt>
                <c:pt idx="16981">
                  <c:v>417.60592944216</c:v>
                </c:pt>
                <c:pt idx="16982">
                  <c:v>417.649819569285</c:v>
                </c:pt>
                <c:pt idx="16983">
                  <c:v>417.69371200270098</c:v>
                </c:pt>
                <c:pt idx="16984">
                  <c:v>417.73760674240901</c:v>
                </c:pt>
                <c:pt idx="16985">
                  <c:v>417.781503788409</c:v>
                </c:pt>
                <c:pt idx="16986">
                  <c:v>417.82540314070002</c:v>
                </c:pt>
                <c:pt idx="16987">
                  <c:v>417.86930479928299</c:v>
                </c:pt>
                <c:pt idx="16988">
                  <c:v>417.91320876415699</c:v>
                </c:pt>
                <c:pt idx="16989">
                  <c:v>417.957115035323</c:v>
                </c:pt>
                <c:pt idx="16990">
                  <c:v>418.00102361277999</c:v>
                </c:pt>
                <c:pt idx="16991">
                  <c:v>418.04493449652898</c:v>
                </c:pt>
              </c:numCache>
            </c:numRef>
          </c:xVal>
          <c:yVal>
            <c:numRef>
              <c:f>spc!$B$1:$B$32000</c:f>
              <c:numCache>
                <c:formatCode>General</c:formatCode>
                <c:ptCount val="32000"/>
                <c:pt idx="0">
                  <c:v>1E-4</c:v>
                </c:pt>
                <c:pt idx="1">
                  <c:v>1E-4</c:v>
                </c:pt>
                <c:pt idx="2">
                  <c:v>1E-4</c:v>
                </c:pt>
                <c:pt idx="3">
                  <c:v>1E-4</c:v>
                </c:pt>
                <c:pt idx="4">
                  <c:v>1E-4</c:v>
                </c:pt>
                <c:pt idx="5">
                  <c:v>1E-4</c:v>
                </c:pt>
                <c:pt idx="6">
                  <c:v>1E-4</c:v>
                </c:pt>
                <c:pt idx="7">
                  <c:v>1E-4</c:v>
                </c:pt>
                <c:pt idx="8">
                  <c:v>1.0001</c:v>
                </c:pt>
                <c:pt idx="9">
                  <c:v>1E-4</c:v>
                </c:pt>
                <c:pt idx="10">
                  <c:v>1E-4</c:v>
                </c:pt>
                <c:pt idx="11">
                  <c:v>1E-4</c:v>
                </c:pt>
                <c:pt idx="12">
                  <c:v>1E-4</c:v>
                </c:pt>
                <c:pt idx="13">
                  <c:v>1E-4</c:v>
                </c:pt>
                <c:pt idx="14">
                  <c:v>1E-4</c:v>
                </c:pt>
                <c:pt idx="15">
                  <c:v>1.0001</c:v>
                </c:pt>
                <c:pt idx="16">
                  <c:v>1E-4</c:v>
                </c:pt>
                <c:pt idx="17">
                  <c:v>1E-4</c:v>
                </c:pt>
                <c:pt idx="18">
                  <c:v>1E-4</c:v>
                </c:pt>
                <c:pt idx="19">
                  <c:v>1E-4</c:v>
                </c:pt>
                <c:pt idx="20">
                  <c:v>1E-4</c:v>
                </c:pt>
                <c:pt idx="21">
                  <c:v>1E-4</c:v>
                </c:pt>
                <c:pt idx="22">
                  <c:v>1E-4</c:v>
                </c:pt>
                <c:pt idx="23">
                  <c:v>1E-4</c:v>
                </c:pt>
                <c:pt idx="24">
                  <c:v>1E-4</c:v>
                </c:pt>
                <c:pt idx="25">
                  <c:v>1E-4</c:v>
                </c:pt>
                <c:pt idx="26">
                  <c:v>1E-4</c:v>
                </c:pt>
                <c:pt idx="27">
                  <c:v>1E-4</c:v>
                </c:pt>
                <c:pt idx="28">
                  <c:v>1E-4</c:v>
                </c:pt>
                <c:pt idx="29">
                  <c:v>1E-4</c:v>
                </c:pt>
                <c:pt idx="30">
                  <c:v>1E-4</c:v>
                </c:pt>
                <c:pt idx="31">
                  <c:v>1E-4</c:v>
                </c:pt>
                <c:pt idx="32">
                  <c:v>1E-4</c:v>
                </c:pt>
                <c:pt idx="33">
                  <c:v>1E-4</c:v>
                </c:pt>
                <c:pt idx="34">
                  <c:v>1E-4</c:v>
                </c:pt>
                <c:pt idx="35">
                  <c:v>1E-4</c:v>
                </c:pt>
                <c:pt idx="36">
                  <c:v>1E-4</c:v>
                </c:pt>
                <c:pt idx="37">
                  <c:v>1E-4</c:v>
                </c:pt>
                <c:pt idx="38">
                  <c:v>1E-4</c:v>
                </c:pt>
                <c:pt idx="39">
                  <c:v>1E-4</c:v>
                </c:pt>
                <c:pt idx="40">
                  <c:v>1E-4</c:v>
                </c:pt>
                <c:pt idx="41">
                  <c:v>1.0001</c:v>
                </c:pt>
                <c:pt idx="42">
                  <c:v>1E-4</c:v>
                </c:pt>
                <c:pt idx="43">
                  <c:v>1E-4</c:v>
                </c:pt>
                <c:pt idx="44">
                  <c:v>1E-4</c:v>
                </c:pt>
                <c:pt idx="45">
                  <c:v>1E-4</c:v>
                </c:pt>
                <c:pt idx="46">
                  <c:v>1E-4</c:v>
                </c:pt>
                <c:pt idx="47">
                  <c:v>1.0001</c:v>
                </c:pt>
                <c:pt idx="48">
                  <c:v>1E-4</c:v>
                </c:pt>
                <c:pt idx="49">
                  <c:v>1.0001</c:v>
                </c:pt>
                <c:pt idx="50">
                  <c:v>1E-4</c:v>
                </c:pt>
                <c:pt idx="51">
                  <c:v>1E-4</c:v>
                </c:pt>
                <c:pt idx="52">
                  <c:v>1E-4</c:v>
                </c:pt>
                <c:pt idx="53">
                  <c:v>1E-4</c:v>
                </c:pt>
                <c:pt idx="54">
                  <c:v>1E-4</c:v>
                </c:pt>
                <c:pt idx="55">
                  <c:v>1E-4</c:v>
                </c:pt>
                <c:pt idx="56">
                  <c:v>1E-4</c:v>
                </c:pt>
                <c:pt idx="57">
                  <c:v>1E-4</c:v>
                </c:pt>
                <c:pt idx="58">
                  <c:v>1E-4</c:v>
                </c:pt>
                <c:pt idx="59">
                  <c:v>1.0001</c:v>
                </c:pt>
                <c:pt idx="60">
                  <c:v>1E-4</c:v>
                </c:pt>
                <c:pt idx="61">
                  <c:v>1.0001</c:v>
                </c:pt>
                <c:pt idx="62">
                  <c:v>1E-4</c:v>
                </c:pt>
                <c:pt idx="63">
                  <c:v>1E-4</c:v>
                </c:pt>
                <c:pt idx="64">
                  <c:v>1.0001</c:v>
                </c:pt>
                <c:pt idx="65">
                  <c:v>1E-4</c:v>
                </c:pt>
                <c:pt idx="66">
                  <c:v>1E-4</c:v>
                </c:pt>
                <c:pt idx="67">
                  <c:v>1E-4</c:v>
                </c:pt>
                <c:pt idx="68">
                  <c:v>1E-4</c:v>
                </c:pt>
                <c:pt idx="69">
                  <c:v>1E-4</c:v>
                </c:pt>
                <c:pt idx="70">
                  <c:v>1E-4</c:v>
                </c:pt>
                <c:pt idx="71">
                  <c:v>1E-4</c:v>
                </c:pt>
                <c:pt idx="72">
                  <c:v>1E-4</c:v>
                </c:pt>
                <c:pt idx="73">
                  <c:v>1E-4</c:v>
                </c:pt>
                <c:pt idx="74">
                  <c:v>1E-4</c:v>
                </c:pt>
                <c:pt idx="75">
                  <c:v>1E-4</c:v>
                </c:pt>
                <c:pt idx="76">
                  <c:v>1.0001</c:v>
                </c:pt>
                <c:pt idx="77">
                  <c:v>1E-4</c:v>
                </c:pt>
                <c:pt idx="78">
                  <c:v>1E-4</c:v>
                </c:pt>
                <c:pt idx="79">
                  <c:v>1E-4</c:v>
                </c:pt>
                <c:pt idx="80">
                  <c:v>1E-4</c:v>
                </c:pt>
                <c:pt idx="81">
                  <c:v>1E-4</c:v>
                </c:pt>
                <c:pt idx="82">
                  <c:v>1E-4</c:v>
                </c:pt>
                <c:pt idx="83">
                  <c:v>1E-4</c:v>
                </c:pt>
                <c:pt idx="84">
                  <c:v>1E-4</c:v>
                </c:pt>
                <c:pt idx="85">
                  <c:v>1E-4</c:v>
                </c:pt>
                <c:pt idx="86">
                  <c:v>1E-4</c:v>
                </c:pt>
                <c:pt idx="87">
                  <c:v>1E-4</c:v>
                </c:pt>
                <c:pt idx="88">
                  <c:v>1E-4</c:v>
                </c:pt>
                <c:pt idx="89">
                  <c:v>1E-4</c:v>
                </c:pt>
                <c:pt idx="90">
                  <c:v>1E-4</c:v>
                </c:pt>
                <c:pt idx="91">
                  <c:v>1E-4</c:v>
                </c:pt>
                <c:pt idx="92">
                  <c:v>1E-4</c:v>
                </c:pt>
                <c:pt idx="93">
                  <c:v>1E-4</c:v>
                </c:pt>
                <c:pt idx="94">
                  <c:v>1E-4</c:v>
                </c:pt>
                <c:pt idx="95">
                  <c:v>1E-4</c:v>
                </c:pt>
                <c:pt idx="96">
                  <c:v>1E-4</c:v>
                </c:pt>
                <c:pt idx="97">
                  <c:v>1E-4</c:v>
                </c:pt>
                <c:pt idx="98">
                  <c:v>1E-4</c:v>
                </c:pt>
                <c:pt idx="99">
                  <c:v>1E-4</c:v>
                </c:pt>
                <c:pt idx="100">
                  <c:v>1E-4</c:v>
                </c:pt>
                <c:pt idx="101">
                  <c:v>1E-4</c:v>
                </c:pt>
                <c:pt idx="102">
                  <c:v>1E-4</c:v>
                </c:pt>
                <c:pt idx="103">
                  <c:v>1E-4</c:v>
                </c:pt>
                <c:pt idx="104">
                  <c:v>1E-4</c:v>
                </c:pt>
                <c:pt idx="105">
                  <c:v>1E-4</c:v>
                </c:pt>
                <c:pt idx="106">
                  <c:v>1E-4</c:v>
                </c:pt>
                <c:pt idx="107">
                  <c:v>1E-4</c:v>
                </c:pt>
                <c:pt idx="108">
                  <c:v>1E-4</c:v>
                </c:pt>
                <c:pt idx="109">
                  <c:v>1E-4</c:v>
                </c:pt>
                <c:pt idx="110">
                  <c:v>1E-4</c:v>
                </c:pt>
                <c:pt idx="111">
                  <c:v>1E-4</c:v>
                </c:pt>
                <c:pt idx="112">
                  <c:v>1E-4</c:v>
                </c:pt>
                <c:pt idx="113">
                  <c:v>1E-4</c:v>
                </c:pt>
                <c:pt idx="114">
                  <c:v>1E-4</c:v>
                </c:pt>
                <c:pt idx="115">
                  <c:v>1E-4</c:v>
                </c:pt>
                <c:pt idx="116">
                  <c:v>1E-4</c:v>
                </c:pt>
                <c:pt idx="117">
                  <c:v>1E-4</c:v>
                </c:pt>
                <c:pt idx="118">
                  <c:v>1E-4</c:v>
                </c:pt>
                <c:pt idx="119">
                  <c:v>1E-4</c:v>
                </c:pt>
                <c:pt idx="120">
                  <c:v>1E-4</c:v>
                </c:pt>
                <c:pt idx="121">
                  <c:v>1E-4</c:v>
                </c:pt>
                <c:pt idx="122">
                  <c:v>1E-4</c:v>
                </c:pt>
                <c:pt idx="123">
                  <c:v>1E-4</c:v>
                </c:pt>
                <c:pt idx="124">
                  <c:v>1E-4</c:v>
                </c:pt>
                <c:pt idx="125">
                  <c:v>1E-4</c:v>
                </c:pt>
                <c:pt idx="126">
                  <c:v>1E-4</c:v>
                </c:pt>
                <c:pt idx="127">
                  <c:v>1E-4</c:v>
                </c:pt>
                <c:pt idx="128">
                  <c:v>1E-4</c:v>
                </c:pt>
                <c:pt idx="129">
                  <c:v>1E-4</c:v>
                </c:pt>
                <c:pt idx="130">
                  <c:v>1E-4</c:v>
                </c:pt>
                <c:pt idx="131">
                  <c:v>1E-4</c:v>
                </c:pt>
                <c:pt idx="132">
                  <c:v>1E-4</c:v>
                </c:pt>
                <c:pt idx="133">
                  <c:v>1E-4</c:v>
                </c:pt>
                <c:pt idx="134">
                  <c:v>1E-4</c:v>
                </c:pt>
                <c:pt idx="135">
                  <c:v>1E-4</c:v>
                </c:pt>
                <c:pt idx="136">
                  <c:v>1E-4</c:v>
                </c:pt>
                <c:pt idx="137">
                  <c:v>1E-4</c:v>
                </c:pt>
                <c:pt idx="138">
                  <c:v>1E-4</c:v>
                </c:pt>
                <c:pt idx="139">
                  <c:v>1E-4</c:v>
                </c:pt>
                <c:pt idx="140">
                  <c:v>1E-4</c:v>
                </c:pt>
                <c:pt idx="141">
                  <c:v>1E-4</c:v>
                </c:pt>
                <c:pt idx="142">
                  <c:v>1E-4</c:v>
                </c:pt>
                <c:pt idx="143">
                  <c:v>1E-4</c:v>
                </c:pt>
                <c:pt idx="144">
                  <c:v>1E-4</c:v>
                </c:pt>
                <c:pt idx="145">
                  <c:v>1E-4</c:v>
                </c:pt>
                <c:pt idx="146">
                  <c:v>1E-4</c:v>
                </c:pt>
                <c:pt idx="147">
                  <c:v>1E-4</c:v>
                </c:pt>
                <c:pt idx="148">
                  <c:v>1E-4</c:v>
                </c:pt>
                <c:pt idx="149">
                  <c:v>1E-4</c:v>
                </c:pt>
                <c:pt idx="150">
                  <c:v>1E-4</c:v>
                </c:pt>
                <c:pt idx="151">
                  <c:v>1.0001</c:v>
                </c:pt>
                <c:pt idx="152">
                  <c:v>1E-4</c:v>
                </c:pt>
                <c:pt idx="153">
                  <c:v>1E-4</c:v>
                </c:pt>
                <c:pt idx="154">
                  <c:v>1E-4</c:v>
                </c:pt>
                <c:pt idx="155">
                  <c:v>1E-4</c:v>
                </c:pt>
                <c:pt idx="156">
                  <c:v>1E-4</c:v>
                </c:pt>
                <c:pt idx="157">
                  <c:v>1E-4</c:v>
                </c:pt>
                <c:pt idx="158">
                  <c:v>1E-4</c:v>
                </c:pt>
                <c:pt idx="159">
                  <c:v>1E-4</c:v>
                </c:pt>
                <c:pt idx="160">
                  <c:v>1E-4</c:v>
                </c:pt>
                <c:pt idx="161">
                  <c:v>1E-4</c:v>
                </c:pt>
                <c:pt idx="162">
                  <c:v>1E-4</c:v>
                </c:pt>
                <c:pt idx="163">
                  <c:v>1E-4</c:v>
                </c:pt>
                <c:pt idx="164">
                  <c:v>1E-4</c:v>
                </c:pt>
                <c:pt idx="165">
                  <c:v>1E-4</c:v>
                </c:pt>
                <c:pt idx="166">
                  <c:v>1E-4</c:v>
                </c:pt>
                <c:pt idx="167">
                  <c:v>1E-4</c:v>
                </c:pt>
                <c:pt idx="168">
                  <c:v>1E-4</c:v>
                </c:pt>
                <c:pt idx="169">
                  <c:v>1E-4</c:v>
                </c:pt>
                <c:pt idx="170">
                  <c:v>1.0001</c:v>
                </c:pt>
                <c:pt idx="171">
                  <c:v>1E-4</c:v>
                </c:pt>
                <c:pt idx="172">
                  <c:v>1E-4</c:v>
                </c:pt>
                <c:pt idx="173">
                  <c:v>1E-4</c:v>
                </c:pt>
                <c:pt idx="174">
                  <c:v>1E-4</c:v>
                </c:pt>
                <c:pt idx="175">
                  <c:v>1E-4</c:v>
                </c:pt>
                <c:pt idx="176">
                  <c:v>1E-4</c:v>
                </c:pt>
                <c:pt idx="177">
                  <c:v>1.0001</c:v>
                </c:pt>
                <c:pt idx="178">
                  <c:v>1E-4</c:v>
                </c:pt>
                <c:pt idx="179">
                  <c:v>1E-4</c:v>
                </c:pt>
                <c:pt idx="180">
                  <c:v>1E-4</c:v>
                </c:pt>
                <c:pt idx="181">
                  <c:v>1E-4</c:v>
                </c:pt>
                <c:pt idx="182">
                  <c:v>1E-4</c:v>
                </c:pt>
                <c:pt idx="183">
                  <c:v>1E-4</c:v>
                </c:pt>
                <c:pt idx="184">
                  <c:v>1E-4</c:v>
                </c:pt>
                <c:pt idx="185">
                  <c:v>1E-4</c:v>
                </c:pt>
                <c:pt idx="186">
                  <c:v>1E-4</c:v>
                </c:pt>
                <c:pt idx="187">
                  <c:v>1E-4</c:v>
                </c:pt>
                <c:pt idx="188">
                  <c:v>1E-4</c:v>
                </c:pt>
                <c:pt idx="189">
                  <c:v>1E-4</c:v>
                </c:pt>
                <c:pt idx="190">
                  <c:v>1E-4</c:v>
                </c:pt>
                <c:pt idx="191">
                  <c:v>1E-4</c:v>
                </c:pt>
                <c:pt idx="192">
                  <c:v>1E-4</c:v>
                </c:pt>
                <c:pt idx="193">
                  <c:v>1E-4</c:v>
                </c:pt>
                <c:pt idx="194">
                  <c:v>1E-4</c:v>
                </c:pt>
                <c:pt idx="195">
                  <c:v>1E-4</c:v>
                </c:pt>
                <c:pt idx="196">
                  <c:v>1E-4</c:v>
                </c:pt>
                <c:pt idx="197">
                  <c:v>1E-4</c:v>
                </c:pt>
                <c:pt idx="198">
                  <c:v>1E-4</c:v>
                </c:pt>
                <c:pt idx="199">
                  <c:v>1E-4</c:v>
                </c:pt>
                <c:pt idx="200">
                  <c:v>1E-4</c:v>
                </c:pt>
                <c:pt idx="201">
                  <c:v>1E-4</c:v>
                </c:pt>
                <c:pt idx="202">
                  <c:v>1E-4</c:v>
                </c:pt>
                <c:pt idx="203">
                  <c:v>1E-4</c:v>
                </c:pt>
                <c:pt idx="204">
                  <c:v>1E-4</c:v>
                </c:pt>
                <c:pt idx="205">
                  <c:v>1E-4</c:v>
                </c:pt>
                <c:pt idx="206">
                  <c:v>1E-4</c:v>
                </c:pt>
                <c:pt idx="207">
                  <c:v>1E-4</c:v>
                </c:pt>
                <c:pt idx="208">
                  <c:v>1E-4</c:v>
                </c:pt>
                <c:pt idx="209">
                  <c:v>1E-4</c:v>
                </c:pt>
                <c:pt idx="210">
                  <c:v>1E-4</c:v>
                </c:pt>
                <c:pt idx="211">
                  <c:v>1E-4</c:v>
                </c:pt>
                <c:pt idx="212">
                  <c:v>1E-4</c:v>
                </c:pt>
                <c:pt idx="213">
                  <c:v>1E-4</c:v>
                </c:pt>
                <c:pt idx="214">
                  <c:v>1E-4</c:v>
                </c:pt>
                <c:pt idx="215">
                  <c:v>1.0001</c:v>
                </c:pt>
                <c:pt idx="216">
                  <c:v>1E-4</c:v>
                </c:pt>
                <c:pt idx="217">
                  <c:v>1E-4</c:v>
                </c:pt>
                <c:pt idx="218">
                  <c:v>1E-4</c:v>
                </c:pt>
                <c:pt idx="219">
                  <c:v>1E-4</c:v>
                </c:pt>
                <c:pt idx="220">
                  <c:v>1E-4</c:v>
                </c:pt>
                <c:pt idx="221">
                  <c:v>1E-4</c:v>
                </c:pt>
                <c:pt idx="222">
                  <c:v>1E-4</c:v>
                </c:pt>
                <c:pt idx="223">
                  <c:v>1E-4</c:v>
                </c:pt>
                <c:pt idx="224">
                  <c:v>1E-4</c:v>
                </c:pt>
                <c:pt idx="225">
                  <c:v>1E-4</c:v>
                </c:pt>
                <c:pt idx="226">
                  <c:v>1E-4</c:v>
                </c:pt>
                <c:pt idx="227">
                  <c:v>1E-4</c:v>
                </c:pt>
                <c:pt idx="228">
                  <c:v>1E-4</c:v>
                </c:pt>
                <c:pt idx="229">
                  <c:v>1.0001</c:v>
                </c:pt>
                <c:pt idx="230">
                  <c:v>1E-4</c:v>
                </c:pt>
                <c:pt idx="231">
                  <c:v>1E-4</c:v>
                </c:pt>
                <c:pt idx="232">
                  <c:v>1.0001</c:v>
                </c:pt>
                <c:pt idx="233">
                  <c:v>1E-4</c:v>
                </c:pt>
                <c:pt idx="234">
                  <c:v>1E-4</c:v>
                </c:pt>
                <c:pt idx="235">
                  <c:v>1E-4</c:v>
                </c:pt>
                <c:pt idx="236">
                  <c:v>1E-4</c:v>
                </c:pt>
                <c:pt idx="237">
                  <c:v>1E-4</c:v>
                </c:pt>
                <c:pt idx="238">
                  <c:v>1E-4</c:v>
                </c:pt>
                <c:pt idx="239">
                  <c:v>1E-4</c:v>
                </c:pt>
                <c:pt idx="240">
                  <c:v>1E-4</c:v>
                </c:pt>
                <c:pt idx="241">
                  <c:v>1E-4</c:v>
                </c:pt>
                <c:pt idx="242">
                  <c:v>1E-4</c:v>
                </c:pt>
                <c:pt idx="243">
                  <c:v>1E-4</c:v>
                </c:pt>
                <c:pt idx="244">
                  <c:v>1E-4</c:v>
                </c:pt>
                <c:pt idx="245">
                  <c:v>1.0001</c:v>
                </c:pt>
                <c:pt idx="246">
                  <c:v>1E-4</c:v>
                </c:pt>
                <c:pt idx="247">
                  <c:v>1E-4</c:v>
                </c:pt>
                <c:pt idx="248">
                  <c:v>1E-4</c:v>
                </c:pt>
                <c:pt idx="249">
                  <c:v>1E-4</c:v>
                </c:pt>
                <c:pt idx="250">
                  <c:v>1E-4</c:v>
                </c:pt>
                <c:pt idx="251">
                  <c:v>1E-4</c:v>
                </c:pt>
                <c:pt idx="252">
                  <c:v>1E-4</c:v>
                </c:pt>
                <c:pt idx="253">
                  <c:v>1E-4</c:v>
                </c:pt>
                <c:pt idx="254">
                  <c:v>1E-4</c:v>
                </c:pt>
                <c:pt idx="255">
                  <c:v>1E-4</c:v>
                </c:pt>
                <c:pt idx="256">
                  <c:v>1E-4</c:v>
                </c:pt>
                <c:pt idx="257">
                  <c:v>1E-4</c:v>
                </c:pt>
                <c:pt idx="258">
                  <c:v>1E-4</c:v>
                </c:pt>
                <c:pt idx="259">
                  <c:v>1E-4</c:v>
                </c:pt>
                <c:pt idx="260">
                  <c:v>1E-4</c:v>
                </c:pt>
                <c:pt idx="261">
                  <c:v>1.0001</c:v>
                </c:pt>
                <c:pt idx="262">
                  <c:v>1E-4</c:v>
                </c:pt>
                <c:pt idx="263">
                  <c:v>1E-4</c:v>
                </c:pt>
                <c:pt idx="264">
                  <c:v>1E-4</c:v>
                </c:pt>
                <c:pt idx="265">
                  <c:v>1E-4</c:v>
                </c:pt>
                <c:pt idx="266">
                  <c:v>1E-4</c:v>
                </c:pt>
                <c:pt idx="267">
                  <c:v>1E-4</c:v>
                </c:pt>
                <c:pt idx="268">
                  <c:v>1E-4</c:v>
                </c:pt>
                <c:pt idx="269">
                  <c:v>1E-4</c:v>
                </c:pt>
                <c:pt idx="270">
                  <c:v>1E-4</c:v>
                </c:pt>
                <c:pt idx="271">
                  <c:v>1.0001</c:v>
                </c:pt>
                <c:pt idx="272">
                  <c:v>1E-4</c:v>
                </c:pt>
                <c:pt idx="273">
                  <c:v>1E-4</c:v>
                </c:pt>
                <c:pt idx="274">
                  <c:v>1E-4</c:v>
                </c:pt>
                <c:pt idx="275">
                  <c:v>1E-4</c:v>
                </c:pt>
                <c:pt idx="276">
                  <c:v>1E-4</c:v>
                </c:pt>
                <c:pt idx="277">
                  <c:v>1.0001</c:v>
                </c:pt>
                <c:pt idx="278">
                  <c:v>1E-4</c:v>
                </c:pt>
                <c:pt idx="279">
                  <c:v>1E-4</c:v>
                </c:pt>
                <c:pt idx="280">
                  <c:v>1E-4</c:v>
                </c:pt>
                <c:pt idx="281">
                  <c:v>1E-4</c:v>
                </c:pt>
                <c:pt idx="282">
                  <c:v>1E-4</c:v>
                </c:pt>
                <c:pt idx="283">
                  <c:v>1E-4</c:v>
                </c:pt>
                <c:pt idx="284">
                  <c:v>1E-4</c:v>
                </c:pt>
                <c:pt idx="285">
                  <c:v>1E-4</c:v>
                </c:pt>
                <c:pt idx="286">
                  <c:v>1E-4</c:v>
                </c:pt>
                <c:pt idx="287">
                  <c:v>1E-4</c:v>
                </c:pt>
                <c:pt idx="288">
                  <c:v>1E-4</c:v>
                </c:pt>
                <c:pt idx="289">
                  <c:v>1E-4</c:v>
                </c:pt>
                <c:pt idx="290">
                  <c:v>1E-4</c:v>
                </c:pt>
                <c:pt idx="291">
                  <c:v>1E-4</c:v>
                </c:pt>
                <c:pt idx="292">
                  <c:v>1E-4</c:v>
                </c:pt>
                <c:pt idx="293">
                  <c:v>1E-4</c:v>
                </c:pt>
                <c:pt idx="294">
                  <c:v>1E-4</c:v>
                </c:pt>
                <c:pt idx="295">
                  <c:v>1E-4</c:v>
                </c:pt>
                <c:pt idx="296">
                  <c:v>1E-4</c:v>
                </c:pt>
                <c:pt idx="297">
                  <c:v>1E-4</c:v>
                </c:pt>
                <c:pt idx="298">
                  <c:v>1E-4</c:v>
                </c:pt>
                <c:pt idx="299">
                  <c:v>1E-4</c:v>
                </c:pt>
                <c:pt idx="300">
                  <c:v>1E-4</c:v>
                </c:pt>
                <c:pt idx="301">
                  <c:v>1E-4</c:v>
                </c:pt>
                <c:pt idx="302">
                  <c:v>1E-4</c:v>
                </c:pt>
                <c:pt idx="303">
                  <c:v>1.0001</c:v>
                </c:pt>
                <c:pt idx="304">
                  <c:v>1E-4</c:v>
                </c:pt>
                <c:pt idx="305">
                  <c:v>1E-4</c:v>
                </c:pt>
                <c:pt idx="306">
                  <c:v>1E-4</c:v>
                </c:pt>
                <c:pt idx="307">
                  <c:v>1E-4</c:v>
                </c:pt>
                <c:pt idx="308">
                  <c:v>1E-4</c:v>
                </c:pt>
                <c:pt idx="309">
                  <c:v>1E-4</c:v>
                </c:pt>
                <c:pt idx="310">
                  <c:v>1E-4</c:v>
                </c:pt>
                <c:pt idx="311">
                  <c:v>1E-4</c:v>
                </c:pt>
                <c:pt idx="312">
                  <c:v>1E-4</c:v>
                </c:pt>
                <c:pt idx="313">
                  <c:v>1E-4</c:v>
                </c:pt>
                <c:pt idx="314">
                  <c:v>1E-4</c:v>
                </c:pt>
                <c:pt idx="315">
                  <c:v>1E-4</c:v>
                </c:pt>
                <c:pt idx="316">
                  <c:v>1E-4</c:v>
                </c:pt>
                <c:pt idx="317">
                  <c:v>1E-4</c:v>
                </c:pt>
                <c:pt idx="318">
                  <c:v>1E-4</c:v>
                </c:pt>
                <c:pt idx="319">
                  <c:v>1E-4</c:v>
                </c:pt>
                <c:pt idx="320">
                  <c:v>1E-4</c:v>
                </c:pt>
                <c:pt idx="321">
                  <c:v>1E-4</c:v>
                </c:pt>
                <c:pt idx="322">
                  <c:v>1E-4</c:v>
                </c:pt>
                <c:pt idx="323">
                  <c:v>1E-4</c:v>
                </c:pt>
                <c:pt idx="324">
                  <c:v>1E-4</c:v>
                </c:pt>
                <c:pt idx="325">
                  <c:v>1E-4</c:v>
                </c:pt>
                <c:pt idx="326">
                  <c:v>1E-4</c:v>
                </c:pt>
                <c:pt idx="327">
                  <c:v>1E-4</c:v>
                </c:pt>
                <c:pt idx="328">
                  <c:v>1E-4</c:v>
                </c:pt>
                <c:pt idx="329">
                  <c:v>1E-4</c:v>
                </c:pt>
                <c:pt idx="330">
                  <c:v>1E-4</c:v>
                </c:pt>
                <c:pt idx="331">
                  <c:v>1E-4</c:v>
                </c:pt>
                <c:pt idx="332">
                  <c:v>1E-4</c:v>
                </c:pt>
                <c:pt idx="333">
                  <c:v>1E-4</c:v>
                </c:pt>
                <c:pt idx="334">
                  <c:v>1E-4</c:v>
                </c:pt>
                <c:pt idx="335">
                  <c:v>1E-4</c:v>
                </c:pt>
                <c:pt idx="336">
                  <c:v>1E-4</c:v>
                </c:pt>
                <c:pt idx="337">
                  <c:v>1E-4</c:v>
                </c:pt>
                <c:pt idx="338">
                  <c:v>1E-4</c:v>
                </c:pt>
                <c:pt idx="339">
                  <c:v>1E-4</c:v>
                </c:pt>
                <c:pt idx="340">
                  <c:v>1E-4</c:v>
                </c:pt>
                <c:pt idx="341">
                  <c:v>1E-4</c:v>
                </c:pt>
                <c:pt idx="342">
                  <c:v>1.0001</c:v>
                </c:pt>
                <c:pt idx="343">
                  <c:v>1E-4</c:v>
                </c:pt>
                <c:pt idx="344">
                  <c:v>1E-4</c:v>
                </c:pt>
                <c:pt idx="345">
                  <c:v>1E-4</c:v>
                </c:pt>
                <c:pt idx="346">
                  <c:v>1E-4</c:v>
                </c:pt>
                <c:pt idx="347">
                  <c:v>1E-4</c:v>
                </c:pt>
                <c:pt idx="348">
                  <c:v>1E-4</c:v>
                </c:pt>
                <c:pt idx="349">
                  <c:v>1E-4</c:v>
                </c:pt>
                <c:pt idx="350">
                  <c:v>1E-4</c:v>
                </c:pt>
                <c:pt idx="351">
                  <c:v>1E-4</c:v>
                </c:pt>
                <c:pt idx="352">
                  <c:v>1E-4</c:v>
                </c:pt>
                <c:pt idx="353">
                  <c:v>1E-4</c:v>
                </c:pt>
                <c:pt idx="354">
                  <c:v>1.0001</c:v>
                </c:pt>
                <c:pt idx="355">
                  <c:v>1E-4</c:v>
                </c:pt>
                <c:pt idx="356">
                  <c:v>1E-4</c:v>
                </c:pt>
                <c:pt idx="357">
                  <c:v>1E-4</c:v>
                </c:pt>
                <c:pt idx="358">
                  <c:v>1E-4</c:v>
                </c:pt>
                <c:pt idx="359">
                  <c:v>1E-4</c:v>
                </c:pt>
                <c:pt idx="360">
                  <c:v>1E-4</c:v>
                </c:pt>
                <c:pt idx="361">
                  <c:v>1E-4</c:v>
                </c:pt>
                <c:pt idx="362">
                  <c:v>1E-4</c:v>
                </c:pt>
                <c:pt idx="363">
                  <c:v>1E-4</c:v>
                </c:pt>
                <c:pt idx="364">
                  <c:v>1E-4</c:v>
                </c:pt>
                <c:pt idx="365">
                  <c:v>1E-4</c:v>
                </c:pt>
                <c:pt idx="366">
                  <c:v>1E-4</c:v>
                </c:pt>
                <c:pt idx="367">
                  <c:v>1E-4</c:v>
                </c:pt>
                <c:pt idx="368">
                  <c:v>1E-4</c:v>
                </c:pt>
                <c:pt idx="369">
                  <c:v>1E-4</c:v>
                </c:pt>
                <c:pt idx="370">
                  <c:v>1E-4</c:v>
                </c:pt>
                <c:pt idx="371">
                  <c:v>1E-4</c:v>
                </c:pt>
                <c:pt idx="372">
                  <c:v>1E-4</c:v>
                </c:pt>
                <c:pt idx="373">
                  <c:v>1E-4</c:v>
                </c:pt>
                <c:pt idx="374">
                  <c:v>1E-4</c:v>
                </c:pt>
                <c:pt idx="375">
                  <c:v>1E-4</c:v>
                </c:pt>
                <c:pt idx="376">
                  <c:v>1E-4</c:v>
                </c:pt>
                <c:pt idx="377">
                  <c:v>1E-4</c:v>
                </c:pt>
                <c:pt idx="378">
                  <c:v>1E-4</c:v>
                </c:pt>
                <c:pt idx="379">
                  <c:v>1E-4</c:v>
                </c:pt>
                <c:pt idx="380">
                  <c:v>1E-4</c:v>
                </c:pt>
                <c:pt idx="381">
                  <c:v>1.0001</c:v>
                </c:pt>
                <c:pt idx="382">
                  <c:v>1E-4</c:v>
                </c:pt>
                <c:pt idx="383">
                  <c:v>1E-4</c:v>
                </c:pt>
                <c:pt idx="384">
                  <c:v>1E-4</c:v>
                </c:pt>
                <c:pt idx="385">
                  <c:v>1E-4</c:v>
                </c:pt>
                <c:pt idx="386">
                  <c:v>1E-4</c:v>
                </c:pt>
                <c:pt idx="387">
                  <c:v>1E-4</c:v>
                </c:pt>
                <c:pt idx="388">
                  <c:v>1E-4</c:v>
                </c:pt>
                <c:pt idx="389">
                  <c:v>1E-4</c:v>
                </c:pt>
                <c:pt idx="390">
                  <c:v>1E-4</c:v>
                </c:pt>
                <c:pt idx="391">
                  <c:v>1E-4</c:v>
                </c:pt>
                <c:pt idx="392">
                  <c:v>1E-4</c:v>
                </c:pt>
                <c:pt idx="393">
                  <c:v>1E-4</c:v>
                </c:pt>
                <c:pt idx="394">
                  <c:v>1E-4</c:v>
                </c:pt>
                <c:pt idx="395">
                  <c:v>1.0001</c:v>
                </c:pt>
                <c:pt idx="396">
                  <c:v>1E-4</c:v>
                </c:pt>
                <c:pt idx="397">
                  <c:v>1E-4</c:v>
                </c:pt>
                <c:pt idx="398">
                  <c:v>1E-4</c:v>
                </c:pt>
                <c:pt idx="399">
                  <c:v>1E-4</c:v>
                </c:pt>
                <c:pt idx="400">
                  <c:v>1E-4</c:v>
                </c:pt>
                <c:pt idx="401">
                  <c:v>1E-4</c:v>
                </c:pt>
                <c:pt idx="402">
                  <c:v>1E-4</c:v>
                </c:pt>
                <c:pt idx="403">
                  <c:v>1E-4</c:v>
                </c:pt>
                <c:pt idx="404">
                  <c:v>1E-4</c:v>
                </c:pt>
                <c:pt idx="405">
                  <c:v>1E-4</c:v>
                </c:pt>
                <c:pt idx="406">
                  <c:v>1E-4</c:v>
                </c:pt>
                <c:pt idx="407">
                  <c:v>1E-4</c:v>
                </c:pt>
                <c:pt idx="408">
                  <c:v>1E-4</c:v>
                </c:pt>
                <c:pt idx="409">
                  <c:v>1E-4</c:v>
                </c:pt>
                <c:pt idx="410">
                  <c:v>1E-4</c:v>
                </c:pt>
                <c:pt idx="411">
                  <c:v>1E-4</c:v>
                </c:pt>
                <c:pt idx="412">
                  <c:v>1E-4</c:v>
                </c:pt>
                <c:pt idx="413">
                  <c:v>1E-4</c:v>
                </c:pt>
                <c:pt idx="414">
                  <c:v>1E-4</c:v>
                </c:pt>
                <c:pt idx="415">
                  <c:v>1.0001</c:v>
                </c:pt>
                <c:pt idx="416">
                  <c:v>1E-4</c:v>
                </c:pt>
                <c:pt idx="417">
                  <c:v>1E-4</c:v>
                </c:pt>
                <c:pt idx="418">
                  <c:v>1E-4</c:v>
                </c:pt>
                <c:pt idx="419">
                  <c:v>1E-4</c:v>
                </c:pt>
                <c:pt idx="420">
                  <c:v>1E-4</c:v>
                </c:pt>
                <c:pt idx="421">
                  <c:v>1.0001</c:v>
                </c:pt>
                <c:pt idx="422">
                  <c:v>1E-4</c:v>
                </c:pt>
                <c:pt idx="423">
                  <c:v>1E-4</c:v>
                </c:pt>
                <c:pt idx="424">
                  <c:v>1E-4</c:v>
                </c:pt>
                <c:pt idx="425">
                  <c:v>1E-4</c:v>
                </c:pt>
                <c:pt idx="426">
                  <c:v>1E-4</c:v>
                </c:pt>
                <c:pt idx="427">
                  <c:v>1E-4</c:v>
                </c:pt>
                <c:pt idx="428">
                  <c:v>1E-4</c:v>
                </c:pt>
                <c:pt idx="429">
                  <c:v>1E-4</c:v>
                </c:pt>
                <c:pt idx="430">
                  <c:v>1E-4</c:v>
                </c:pt>
                <c:pt idx="431">
                  <c:v>1E-4</c:v>
                </c:pt>
                <c:pt idx="432">
                  <c:v>1E-4</c:v>
                </c:pt>
                <c:pt idx="433">
                  <c:v>1E-4</c:v>
                </c:pt>
                <c:pt idx="434">
                  <c:v>1E-4</c:v>
                </c:pt>
                <c:pt idx="435">
                  <c:v>1E-4</c:v>
                </c:pt>
                <c:pt idx="436">
                  <c:v>1E-4</c:v>
                </c:pt>
                <c:pt idx="437">
                  <c:v>1E-4</c:v>
                </c:pt>
                <c:pt idx="438">
                  <c:v>1E-4</c:v>
                </c:pt>
                <c:pt idx="439">
                  <c:v>1E-4</c:v>
                </c:pt>
                <c:pt idx="440">
                  <c:v>1E-4</c:v>
                </c:pt>
                <c:pt idx="441">
                  <c:v>1E-4</c:v>
                </c:pt>
                <c:pt idx="442">
                  <c:v>1E-4</c:v>
                </c:pt>
                <c:pt idx="443">
                  <c:v>1.0001</c:v>
                </c:pt>
                <c:pt idx="444">
                  <c:v>1E-4</c:v>
                </c:pt>
                <c:pt idx="445">
                  <c:v>1E-4</c:v>
                </c:pt>
                <c:pt idx="446">
                  <c:v>1E-4</c:v>
                </c:pt>
                <c:pt idx="447">
                  <c:v>1E-4</c:v>
                </c:pt>
                <c:pt idx="448">
                  <c:v>1E-4</c:v>
                </c:pt>
                <c:pt idx="449">
                  <c:v>1.0001</c:v>
                </c:pt>
                <c:pt idx="450">
                  <c:v>1E-4</c:v>
                </c:pt>
                <c:pt idx="451">
                  <c:v>1.0001</c:v>
                </c:pt>
                <c:pt idx="452">
                  <c:v>1E-4</c:v>
                </c:pt>
                <c:pt idx="453">
                  <c:v>1E-4</c:v>
                </c:pt>
                <c:pt idx="454">
                  <c:v>1E-4</c:v>
                </c:pt>
                <c:pt idx="455">
                  <c:v>1E-4</c:v>
                </c:pt>
                <c:pt idx="456">
                  <c:v>1E-4</c:v>
                </c:pt>
                <c:pt idx="457">
                  <c:v>1E-4</c:v>
                </c:pt>
                <c:pt idx="458">
                  <c:v>1E-4</c:v>
                </c:pt>
                <c:pt idx="459">
                  <c:v>1E-4</c:v>
                </c:pt>
                <c:pt idx="460">
                  <c:v>1E-4</c:v>
                </c:pt>
                <c:pt idx="461">
                  <c:v>1E-4</c:v>
                </c:pt>
                <c:pt idx="462">
                  <c:v>1E-4</c:v>
                </c:pt>
                <c:pt idx="463">
                  <c:v>1E-4</c:v>
                </c:pt>
                <c:pt idx="464">
                  <c:v>1E-4</c:v>
                </c:pt>
                <c:pt idx="465">
                  <c:v>1E-4</c:v>
                </c:pt>
                <c:pt idx="466">
                  <c:v>1E-4</c:v>
                </c:pt>
                <c:pt idx="467">
                  <c:v>1E-4</c:v>
                </c:pt>
                <c:pt idx="468">
                  <c:v>1E-4</c:v>
                </c:pt>
                <c:pt idx="469">
                  <c:v>1E-4</c:v>
                </c:pt>
                <c:pt idx="470">
                  <c:v>1E-4</c:v>
                </c:pt>
                <c:pt idx="471">
                  <c:v>1E-4</c:v>
                </c:pt>
                <c:pt idx="472">
                  <c:v>1E-4</c:v>
                </c:pt>
                <c:pt idx="473">
                  <c:v>1E-4</c:v>
                </c:pt>
                <c:pt idx="474">
                  <c:v>1E-4</c:v>
                </c:pt>
                <c:pt idx="475">
                  <c:v>1E-4</c:v>
                </c:pt>
                <c:pt idx="476">
                  <c:v>1E-4</c:v>
                </c:pt>
                <c:pt idx="477">
                  <c:v>1E-4</c:v>
                </c:pt>
                <c:pt idx="478">
                  <c:v>1E-4</c:v>
                </c:pt>
                <c:pt idx="479">
                  <c:v>1E-4</c:v>
                </c:pt>
                <c:pt idx="480">
                  <c:v>1E-4</c:v>
                </c:pt>
                <c:pt idx="481">
                  <c:v>1E-4</c:v>
                </c:pt>
                <c:pt idx="482">
                  <c:v>1E-4</c:v>
                </c:pt>
                <c:pt idx="483">
                  <c:v>1E-4</c:v>
                </c:pt>
                <c:pt idx="484">
                  <c:v>1E-4</c:v>
                </c:pt>
                <c:pt idx="485">
                  <c:v>1E-4</c:v>
                </c:pt>
                <c:pt idx="486">
                  <c:v>1E-4</c:v>
                </c:pt>
                <c:pt idx="487">
                  <c:v>1E-4</c:v>
                </c:pt>
                <c:pt idx="488">
                  <c:v>1E-4</c:v>
                </c:pt>
                <c:pt idx="489">
                  <c:v>1E-4</c:v>
                </c:pt>
                <c:pt idx="490">
                  <c:v>1E-4</c:v>
                </c:pt>
                <c:pt idx="491">
                  <c:v>1E-4</c:v>
                </c:pt>
                <c:pt idx="492">
                  <c:v>1E-4</c:v>
                </c:pt>
                <c:pt idx="493">
                  <c:v>1E-4</c:v>
                </c:pt>
                <c:pt idx="494">
                  <c:v>1E-4</c:v>
                </c:pt>
                <c:pt idx="495">
                  <c:v>1E-4</c:v>
                </c:pt>
                <c:pt idx="496">
                  <c:v>1E-4</c:v>
                </c:pt>
                <c:pt idx="497">
                  <c:v>1E-4</c:v>
                </c:pt>
                <c:pt idx="498">
                  <c:v>1E-4</c:v>
                </c:pt>
                <c:pt idx="499">
                  <c:v>1E-4</c:v>
                </c:pt>
                <c:pt idx="500">
                  <c:v>1E-4</c:v>
                </c:pt>
                <c:pt idx="501">
                  <c:v>1E-4</c:v>
                </c:pt>
                <c:pt idx="502">
                  <c:v>1E-4</c:v>
                </c:pt>
                <c:pt idx="503">
                  <c:v>1E-4</c:v>
                </c:pt>
                <c:pt idx="504">
                  <c:v>1E-4</c:v>
                </c:pt>
                <c:pt idx="505">
                  <c:v>1E-4</c:v>
                </c:pt>
                <c:pt idx="506">
                  <c:v>1.0001</c:v>
                </c:pt>
                <c:pt idx="507">
                  <c:v>1E-4</c:v>
                </c:pt>
                <c:pt idx="508">
                  <c:v>1E-4</c:v>
                </c:pt>
                <c:pt idx="509">
                  <c:v>1E-4</c:v>
                </c:pt>
                <c:pt idx="510">
                  <c:v>1E-4</c:v>
                </c:pt>
                <c:pt idx="511">
                  <c:v>1E-4</c:v>
                </c:pt>
                <c:pt idx="512">
                  <c:v>1E-4</c:v>
                </c:pt>
                <c:pt idx="513">
                  <c:v>1E-4</c:v>
                </c:pt>
                <c:pt idx="514">
                  <c:v>1E-4</c:v>
                </c:pt>
                <c:pt idx="515">
                  <c:v>1E-4</c:v>
                </c:pt>
                <c:pt idx="516">
                  <c:v>1E-4</c:v>
                </c:pt>
                <c:pt idx="517">
                  <c:v>1E-4</c:v>
                </c:pt>
                <c:pt idx="518">
                  <c:v>1E-4</c:v>
                </c:pt>
                <c:pt idx="519">
                  <c:v>1E-4</c:v>
                </c:pt>
                <c:pt idx="520">
                  <c:v>1E-4</c:v>
                </c:pt>
                <c:pt idx="521">
                  <c:v>1E-4</c:v>
                </c:pt>
                <c:pt idx="522">
                  <c:v>1E-4</c:v>
                </c:pt>
                <c:pt idx="523">
                  <c:v>1E-4</c:v>
                </c:pt>
                <c:pt idx="524">
                  <c:v>1E-4</c:v>
                </c:pt>
                <c:pt idx="525">
                  <c:v>1E-4</c:v>
                </c:pt>
                <c:pt idx="526">
                  <c:v>1E-4</c:v>
                </c:pt>
                <c:pt idx="527">
                  <c:v>1E-4</c:v>
                </c:pt>
                <c:pt idx="528">
                  <c:v>1E-4</c:v>
                </c:pt>
                <c:pt idx="529">
                  <c:v>1E-4</c:v>
                </c:pt>
                <c:pt idx="530">
                  <c:v>1E-4</c:v>
                </c:pt>
                <c:pt idx="531">
                  <c:v>1E-4</c:v>
                </c:pt>
                <c:pt idx="532">
                  <c:v>1E-4</c:v>
                </c:pt>
                <c:pt idx="533">
                  <c:v>1E-4</c:v>
                </c:pt>
                <c:pt idx="534">
                  <c:v>1E-4</c:v>
                </c:pt>
                <c:pt idx="535">
                  <c:v>1E-4</c:v>
                </c:pt>
                <c:pt idx="536">
                  <c:v>1E-4</c:v>
                </c:pt>
                <c:pt idx="537">
                  <c:v>1E-4</c:v>
                </c:pt>
                <c:pt idx="538">
                  <c:v>1E-4</c:v>
                </c:pt>
                <c:pt idx="539">
                  <c:v>1E-4</c:v>
                </c:pt>
                <c:pt idx="540">
                  <c:v>1E-4</c:v>
                </c:pt>
                <c:pt idx="541">
                  <c:v>1E-4</c:v>
                </c:pt>
                <c:pt idx="542">
                  <c:v>1E-4</c:v>
                </c:pt>
                <c:pt idx="543">
                  <c:v>1E-4</c:v>
                </c:pt>
                <c:pt idx="544">
                  <c:v>1E-4</c:v>
                </c:pt>
                <c:pt idx="545">
                  <c:v>1E-4</c:v>
                </c:pt>
                <c:pt idx="546">
                  <c:v>1E-4</c:v>
                </c:pt>
                <c:pt idx="547">
                  <c:v>1E-4</c:v>
                </c:pt>
                <c:pt idx="548">
                  <c:v>1E-4</c:v>
                </c:pt>
                <c:pt idx="549">
                  <c:v>1E-4</c:v>
                </c:pt>
                <c:pt idx="550">
                  <c:v>1E-4</c:v>
                </c:pt>
                <c:pt idx="551">
                  <c:v>1E-4</c:v>
                </c:pt>
                <c:pt idx="552">
                  <c:v>1E-4</c:v>
                </c:pt>
                <c:pt idx="553">
                  <c:v>1E-4</c:v>
                </c:pt>
                <c:pt idx="554">
                  <c:v>1E-4</c:v>
                </c:pt>
                <c:pt idx="555">
                  <c:v>1E-4</c:v>
                </c:pt>
                <c:pt idx="556">
                  <c:v>1E-4</c:v>
                </c:pt>
                <c:pt idx="557">
                  <c:v>1E-4</c:v>
                </c:pt>
                <c:pt idx="558">
                  <c:v>1E-4</c:v>
                </c:pt>
                <c:pt idx="559">
                  <c:v>1E-4</c:v>
                </c:pt>
                <c:pt idx="560">
                  <c:v>1E-4</c:v>
                </c:pt>
                <c:pt idx="561">
                  <c:v>1E-4</c:v>
                </c:pt>
                <c:pt idx="562">
                  <c:v>1E-4</c:v>
                </c:pt>
                <c:pt idx="563">
                  <c:v>1E-4</c:v>
                </c:pt>
                <c:pt idx="564">
                  <c:v>1E-4</c:v>
                </c:pt>
                <c:pt idx="565">
                  <c:v>1E-4</c:v>
                </c:pt>
                <c:pt idx="566">
                  <c:v>1E-4</c:v>
                </c:pt>
                <c:pt idx="567">
                  <c:v>1E-4</c:v>
                </c:pt>
                <c:pt idx="568">
                  <c:v>1E-4</c:v>
                </c:pt>
                <c:pt idx="569">
                  <c:v>1E-4</c:v>
                </c:pt>
                <c:pt idx="570">
                  <c:v>1E-4</c:v>
                </c:pt>
                <c:pt idx="571">
                  <c:v>1E-4</c:v>
                </c:pt>
                <c:pt idx="572">
                  <c:v>1E-4</c:v>
                </c:pt>
                <c:pt idx="573">
                  <c:v>1E-4</c:v>
                </c:pt>
                <c:pt idx="574">
                  <c:v>1E-4</c:v>
                </c:pt>
                <c:pt idx="575">
                  <c:v>1E-4</c:v>
                </c:pt>
                <c:pt idx="576">
                  <c:v>1E-4</c:v>
                </c:pt>
                <c:pt idx="577">
                  <c:v>1E-4</c:v>
                </c:pt>
                <c:pt idx="578">
                  <c:v>1E-4</c:v>
                </c:pt>
                <c:pt idx="579">
                  <c:v>1E-4</c:v>
                </c:pt>
                <c:pt idx="580">
                  <c:v>1E-4</c:v>
                </c:pt>
                <c:pt idx="581">
                  <c:v>1E-4</c:v>
                </c:pt>
                <c:pt idx="582">
                  <c:v>1E-4</c:v>
                </c:pt>
                <c:pt idx="583">
                  <c:v>1E-4</c:v>
                </c:pt>
                <c:pt idx="584">
                  <c:v>1E-4</c:v>
                </c:pt>
                <c:pt idx="585">
                  <c:v>1E-4</c:v>
                </c:pt>
                <c:pt idx="586">
                  <c:v>1E-4</c:v>
                </c:pt>
                <c:pt idx="587">
                  <c:v>1E-4</c:v>
                </c:pt>
                <c:pt idx="588">
                  <c:v>1E-4</c:v>
                </c:pt>
                <c:pt idx="589">
                  <c:v>1E-4</c:v>
                </c:pt>
                <c:pt idx="590">
                  <c:v>1E-4</c:v>
                </c:pt>
                <c:pt idx="591">
                  <c:v>1E-4</c:v>
                </c:pt>
                <c:pt idx="592">
                  <c:v>1E-4</c:v>
                </c:pt>
                <c:pt idx="593">
                  <c:v>1E-4</c:v>
                </c:pt>
                <c:pt idx="594">
                  <c:v>1E-4</c:v>
                </c:pt>
                <c:pt idx="595">
                  <c:v>1E-4</c:v>
                </c:pt>
                <c:pt idx="596">
                  <c:v>1E-4</c:v>
                </c:pt>
                <c:pt idx="597">
                  <c:v>1E-4</c:v>
                </c:pt>
                <c:pt idx="598">
                  <c:v>1E-4</c:v>
                </c:pt>
                <c:pt idx="599">
                  <c:v>1E-4</c:v>
                </c:pt>
                <c:pt idx="600">
                  <c:v>1E-4</c:v>
                </c:pt>
                <c:pt idx="601">
                  <c:v>1E-4</c:v>
                </c:pt>
                <c:pt idx="602">
                  <c:v>1E-4</c:v>
                </c:pt>
                <c:pt idx="603">
                  <c:v>1E-4</c:v>
                </c:pt>
                <c:pt idx="604">
                  <c:v>1E-4</c:v>
                </c:pt>
                <c:pt idx="605">
                  <c:v>1E-4</c:v>
                </c:pt>
                <c:pt idx="606">
                  <c:v>1E-4</c:v>
                </c:pt>
                <c:pt idx="607">
                  <c:v>1E-4</c:v>
                </c:pt>
                <c:pt idx="608">
                  <c:v>1E-4</c:v>
                </c:pt>
                <c:pt idx="609">
                  <c:v>1E-4</c:v>
                </c:pt>
                <c:pt idx="610">
                  <c:v>1.0001</c:v>
                </c:pt>
                <c:pt idx="611">
                  <c:v>1E-4</c:v>
                </c:pt>
                <c:pt idx="612">
                  <c:v>1.0001</c:v>
                </c:pt>
                <c:pt idx="613">
                  <c:v>1E-4</c:v>
                </c:pt>
                <c:pt idx="614">
                  <c:v>1E-4</c:v>
                </c:pt>
                <c:pt idx="615">
                  <c:v>1E-4</c:v>
                </c:pt>
                <c:pt idx="616">
                  <c:v>1E-4</c:v>
                </c:pt>
                <c:pt idx="617">
                  <c:v>1E-4</c:v>
                </c:pt>
                <c:pt idx="618">
                  <c:v>1E-4</c:v>
                </c:pt>
                <c:pt idx="619">
                  <c:v>1E-4</c:v>
                </c:pt>
                <c:pt idx="620">
                  <c:v>1E-4</c:v>
                </c:pt>
                <c:pt idx="621">
                  <c:v>1E-4</c:v>
                </c:pt>
                <c:pt idx="622">
                  <c:v>1E-4</c:v>
                </c:pt>
                <c:pt idx="623">
                  <c:v>1E-4</c:v>
                </c:pt>
                <c:pt idx="624">
                  <c:v>1E-4</c:v>
                </c:pt>
                <c:pt idx="625">
                  <c:v>1E-4</c:v>
                </c:pt>
                <c:pt idx="626">
                  <c:v>1E-4</c:v>
                </c:pt>
                <c:pt idx="627">
                  <c:v>1E-4</c:v>
                </c:pt>
                <c:pt idx="628">
                  <c:v>1E-4</c:v>
                </c:pt>
                <c:pt idx="629">
                  <c:v>1E-4</c:v>
                </c:pt>
                <c:pt idx="630">
                  <c:v>1E-4</c:v>
                </c:pt>
                <c:pt idx="631">
                  <c:v>1E-4</c:v>
                </c:pt>
                <c:pt idx="632">
                  <c:v>1E-4</c:v>
                </c:pt>
                <c:pt idx="633">
                  <c:v>1E-4</c:v>
                </c:pt>
                <c:pt idx="634">
                  <c:v>1E-4</c:v>
                </c:pt>
                <c:pt idx="635">
                  <c:v>1E-4</c:v>
                </c:pt>
                <c:pt idx="636">
                  <c:v>1E-4</c:v>
                </c:pt>
                <c:pt idx="637">
                  <c:v>1E-4</c:v>
                </c:pt>
                <c:pt idx="638">
                  <c:v>1E-4</c:v>
                </c:pt>
                <c:pt idx="639">
                  <c:v>1E-4</c:v>
                </c:pt>
                <c:pt idx="640">
                  <c:v>1E-4</c:v>
                </c:pt>
                <c:pt idx="641">
                  <c:v>1E-4</c:v>
                </c:pt>
                <c:pt idx="642">
                  <c:v>1E-4</c:v>
                </c:pt>
                <c:pt idx="643">
                  <c:v>1E-4</c:v>
                </c:pt>
                <c:pt idx="644">
                  <c:v>1E-4</c:v>
                </c:pt>
                <c:pt idx="645">
                  <c:v>1E-4</c:v>
                </c:pt>
                <c:pt idx="646">
                  <c:v>1E-4</c:v>
                </c:pt>
                <c:pt idx="647">
                  <c:v>1E-4</c:v>
                </c:pt>
                <c:pt idx="648">
                  <c:v>1E-4</c:v>
                </c:pt>
                <c:pt idx="649">
                  <c:v>1E-4</c:v>
                </c:pt>
                <c:pt idx="650">
                  <c:v>1E-4</c:v>
                </c:pt>
                <c:pt idx="651">
                  <c:v>1E-4</c:v>
                </c:pt>
                <c:pt idx="652">
                  <c:v>1E-4</c:v>
                </c:pt>
                <c:pt idx="653">
                  <c:v>1E-4</c:v>
                </c:pt>
                <c:pt idx="654">
                  <c:v>1E-4</c:v>
                </c:pt>
                <c:pt idx="655">
                  <c:v>1E-4</c:v>
                </c:pt>
                <c:pt idx="656">
                  <c:v>1E-4</c:v>
                </c:pt>
                <c:pt idx="657">
                  <c:v>1E-4</c:v>
                </c:pt>
                <c:pt idx="658">
                  <c:v>1E-4</c:v>
                </c:pt>
                <c:pt idx="659">
                  <c:v>1.0001</c:v>
                </c:pt>
                <c:pt idx="660">
                  <c:v>1E-4</c:v>
                </c:pt>
                <c:pt idx="661">
                  <c:v>1E-4</c:v>
                </c:pt>
                <c:pt idx="662">
                  <c:v>1E-4</c:v>
                </c:pt>
                <c:pt idx="663">
                  <c:v>1E-4</c:v>
                </c:pt>
                <c:pt idx="664">
                  <c:v>1E-4</c:v>
                </c:pt>
                <c:pt idx="665">
                  <c:v>1E-4</c:v>
                </c:pt>
                <c:pt idx="666">
                  <c:v>1.0001</c:v>
                </c:pt>
                <c:pt idx="667">
                  <c:v>1E-4</c:v>
                </c:pt>
                <c:pt idx="668">
                  <c:v>1E-4</c:v>
                </c:pt>
                <c:pt idx="669">
                  <c:v>1E-4</c:v>
                </c:pt>
                <c:pt idx="670">
                  <c:v>1E-4</c:v>
                </c:pt>
                <c:pt idx="671">
                  <c:v>1E-4</c:v>
                </c:pt>
                <c:pt idx="672">
                  <c:v>1E-4</c:v>
                </c:pt>
                <c:pt idx="673">
                  <c:v>1E-4</c:v>
                </c:pt>
                <c:pt idx="674">
                  <c:v>1E-4</c:v>
                </c:pt>
                <c:pt idx="675">
                  <c:v>1E-4</c:v>
                </c:pt>
                <c:pt idx="676">
                  <c:v>1E-4</c:v>
                </c:pt>
                <c:pt idx="677">
                  <c:v>1E-4</c:v>
                </c:pt>
                <c:pt idx="678">
                  <c:v>1E-4</c:v>
                </c:pt>
                <c:pt idx="679">
                  <c:v>1E-4</c:v>
                </c:pt>
                <c:pt idx="680">
                  <c:v>1E-4</c:v>
                </c:pt>
                <c:pt idx="681">
                  <c:v>1E-4</c:v>
                </c:pt>
                <c:pt idx="682">
                  <c:v>1E-4</c:v>
                </c:pt>
                <c:pt idx="683">
                  <c:v>1E-4</c:v>
                </c:pt>
                <c:pt idx="684">
                  <c:v>1E-4</c:v>
                </c:pt>
                <c:pt idx="685">
                  <c:v>1E-4</c:v>
                </c:pt>
                <c:pt idx="686">
                  <c:v>1E-4</c:v>
                </c:pt>
                <c:pt idx="687">
                  <c:v>1E-4</c:v>
                </c:pt>
                <c:pt idx="688">
                  <c:v>1E-4</c:v>
                </c:pt>
                <c:pt idx="689">
                  <c:v>1E-4</c:v>
                </c:pt>
                <c:pt idx="690">
                  <c:v>1E-4</c:v>
                </c:pt>
                <c:pt idx="691">
                  <c:v>1E-4</c:v>
                </c:pt>
                <c:pt idx="692">
                  <c:v>1E-4</c:v>
                </c:pt>
                <c:pt idx="693">
                  <c:v>1E-4</c:v>
                </c:pt>
                <c:pt idx="694">
                  <c:v>1E-4</c:v>
                </c:pt>
                <c:pt idx="695">
                  <c:v>1.0001</c:v>
                </c:pt>
                <c:pt idx="696">
                  <c:v>1E-4</c:v>
                </c:pt>
                <c:pt idx="697">
                  <c:v>1E-4</c:v>
                </c:pt>
                <c:pt idx="698">
                  <c:v>1E-4</c:v>
                </c:pt>
                <c:pt idx="699">
                  <c:v>1E-4</c:v>
                </c:pt>
                <c:pt idx="700">
                  <c:v>1E-4</c:v>
                </c:pt>
                <c:pt idx="701">
                  <c:v>1E-4</c:v>
                </c:pt>
                <c:pt idx="702">
                  <c:v>1E-4</c:v>
                </c:pt>
                <c:pt idx="703">
                  <c:v>1E-4</c:v>
                </c:pt>
                <c:pt idx="704">
                  <c:v>1E-4</c:v>
                </c:pt>
                <c:pt idx="705">
                  <c:v>1E-4</c:v>
                </c:pt>
                <c:pt idx="706">
                  <c:v>1E-4</c:v>
                </c:pt>
                <c:pt idx="707">
                  <c:v>1E-4</c:v>
                </c:pt>
                <c:pt idx="708">
                  <c:v>1E-4</c:v>
                </c:pt>
                <c:pt idx="709">
                  <c:v>1E-4</c:v>
                </c:pt>
                <c:pt idx="710">
                  <c:v>1E-4</c:v>
                </c:pt>
                <c:pt idx="711">
                  <c:v>1E-4</c:v>
                </c:pt>
                <c:pt idx="712">
                  <c:v>1E-4</c:v>
                </c:pt>
                <c:pt idx="713">
                  <c:v>1E-4</c:v>
                </c:pt>
                <c:pt idx="714">
                  <c:v>1E-4</c:v>
                </c:pt>
                <c:pt idx="715">
                  <c:v>1E-4</c:v>
                </c:pt>
                <c:pt idx="716">
                  <c:v>1E-4</c:v>
                </c:pt>
                <c:pt idx="717">
                  <c:v>1E-4</c:v>
                </c:pt>
                <c:pt idx="718">
                  <c:v>2.0001000000000002</c:v>
                </c:pt>
                <c:pt idx="719">
                  <c:v>1E-4</c:v>
                </c:pt>
                <c:pt idx="720">
                  <c:v>1E-4</c:v>
                </c:pt>
                <c:pt idx="721">
                  <c:v>1E-4</c:v>
                </c:pt>
                <c:pt idx="722">
                  <c:v>1E-4</c:v>
                </c:pt>
                <c:pt idx="723">
                  <c:v>1E-4</c:v>
                </c:pt>
                <c:pt idx="724">
                  <c:v>1E-4</c:v>
                </c:pt>
                <c:pt idx="725">
                  <c:v>1.0001</c:v>
                </c:pt>
                <c:pt idx="726">
                  <c:v>1E-4</c:v>
                </c:pt>
                <c:pt idx="727">
                  <c:v>1E-4</c:v>
                </c:pt>
                <c:pt idx="728">
                  <c:v>1E-4</c:v>
                </c:pt>
                <c:pt idx="729">
                  <c:v>1E-4</c:v>
                </c:pt>
                <c:pt idx="730">
                  <c:v>1E-4</c:v>
                </c:pt>
                <c:pt idx="731">
                  <c:v>1E-4</c:v>
                </c:pt>
                <c:pt idx="732">
                  <c:v>1E-4</c:v>
                </c:pt>
                <c:pt idx="733">
                  <c:v>1E-4</c:v>
                </c:pt>
                <c:pt idx="734">
                  <c:v>1E-4</c:v>
                </c:pt>
                <c:pt idx="735">
                  <c:v>1E-4</c:v>
                </c:pt>
                <c:pt idx="736">
                  <c:v>1E-4</c:v>
                </c:pt>
                <c:pt idx="737">
                  <c:v>1E-4</c:v>
                </c:pt>
                <c:pt idx="738">
                  <c:v>1E-4</c:v>
                </c:pt>
                <c:pt idx="739">
                  <c:v>1E-4</c:v>
                </c:pt>
                <c:pt idx="740">
                  <c:v>1E-4</c:v>
                </c:pt>
                <c:pt idx="741">
                  <c:v>1E-4</c:v>
                </c:pt>
                <c:pt idx="742">
                  <c:v>1E-4</c:v>
                </c:pt>
                <c:pt idx="743">
                  <c:v>1E-4</c:v>
                </c:pt>
                <c:pt idx="744">
                  <c:v>1E-4</c:v>
                </c:pt>
                <c:pt idx="745">
                  <c:v>1E-4</c:v>
                </c:pt>
                <c:pt idx="746">
                  <c:v>1E-4</c:v>
                </c:pt>
                <c:pt idx="747">
                  <c:v>1E-4</c:v>
                </c:pt>
                <c:pt idx="748">
                  <c:v>1E-4</c:v>
                </c:pt>
                <c:pt idx="749">
                  <c:v>1E-4</c:v>
                </c:pt>
                <c:pt idx="750">
                  <c:v>1E-4</c:v>
                </c:pt>
                <c:pt idx="751">
                  <c:v>1E-4</c:v>
                </c:pt>
                <c:pt idx="752">
                  <c:v>1E-4</c:v>
                </c:pt>
                <c:pt idx="753">
                  <c:v>1E-4</c:v>
                </c:pt>
                <c:pt idx="754">
                  <c:v>1.0001</c:v>
                </c:pt>
                <c:pt idx="755">
                  <c:v>1E-4</c:v>
                </c:pt>
                <c:pt idx="756">
                  <c:v>1E-4</c:v>
                </c:pt>
                <c:pt idx="757">
                  <c:v>1E-4</c:v>
                </c:pt>
                <c:pt idx="758">
                  <c:v>1E-4</c:v>
                </c:pt>
                <c:pt idx="759">
                  <c:v>1E-4</c:v>
                </c:pt>
                <c:pt idx="760">
                  <c:v>1E-4</c:v>
                </c:pt>
                <c:pt idx="761">
                  <c:v>1.0001</c:v>
                </c:pt>
                <c:pt idx="762">
                  <c:v>1E-4</c:v>
                </c:pt>
                <c:pt idx="763">
                  <c:v>1E-4</c:v>
                </c:pt>
                <c:pt idx="764">
                  <c:v>1E-4</c:v>
                </c:pt>
                <c:pt idx="765">
                  <c:v>1E-4</c:v>
                </c:pt>
                <c:pt idx="766">
                  <c:v>1E-4</c:v>
                </c:pt>
                <c:pt idx="767">
                  <c:v>1E-4</c:v>
                </c:pt>
                <c:pt idx="768">
                  <c:v>1.0001</c:v>
                </c:pt>
                <c:pt idx="769">
                  <c:v>1E-4</c:v>
                </c:pt>
                <c:pt idx="770">
                  <c:v>1E-4</c:v>
                </c:pt>
                <c:pt idx="771">
                  <c:v>1E-4</c:v>
                </c:pt>
                <c:pt idx="772">
                  <c:v>1E-4</c:v>
                </c:pt>
                <c:pt idx="773">
                  <c:v>1E-4</c:v>
                </c:pt>
                <c:pt idx="774">
                  <c:v>1E-4</c:v>
                </c:pt>
                <c:pt idx="775">
                  <c:v>1E-4</c:v>
                </c:pt>
                <c:pt idx="776">
                  <c:v>1.0001</c:v>
                </c:pt>
                <c:pt idx="777">
                  <c:v>1E-4</c:v>
                </c:pt>
                <c:pt idx="778">
                  <c:v>1E-4</c:v>
                </c:pt>
                <c:pt idx="779">
                  <c:v>1E-4</c:v>
                </c:pt>
                <c:pt idx="780">
                  <c:v>1E-4</c:v>
                </c:pt>
                <c:pt idx="781">
                  <c:v>1E-4</c:v>
                </c:pt>
                <c:pt idx="782">
                  <c:v>1E-4</c:v>
                </c:pt>
                <c:pt idx="783">
                  <c:v>1E-4</c:v>
                </c:pt>
                <c:pt idx="784">
                  <c:v>1E-4</c:v>
                </c:pt>
                <c:pt idx="785">
                  <c:v>1E-4</c:v>
                </c:pt>
                <c:pt idx="786">
                  <c:v>1E-4</c:v>
                </c:pt>
                <c:pt idx="787">
                  <c:v>1E-4</c:v>
                </c:pt>
                <c:pt idx="788">
                  <c:v>1E-4</c:v>
                </c:pt>
                <c:pt idx="789">
                  <c:v>1E-4</c:v>
                </c:pt>
                <c:pt idx="790">
                  <c:v>1E-4</c:v>
                </c:pt>
                <c:pt idx="791">
                  <c:v>1E-4</c:v>
                </c:pt>
                <c:pt idx="792">
                  <c:v>1E-4</c:v>
                </c:pt>
                <c:pt idx="793">
                  <c:v>1E-4</c:v>
                </c:pt>
                <c:pt idx="794">
                  <c:v>1E-4</c:v>
                </c:pt>
                <c:pt idx="795">
                  <c:v>1E-4</c:v>
                </c:pt>
                <c:pt idx="796">
                  <c:v>1E-4</c:v>
                </c:pt>
                <c:pt idx="797">
                  <c:v>1E-4</c:v>
                </c:pt>
                <c:pt idx="798">
                  <c:v>1.0001</c:v>
                </c:pt>
                <c:pt idx="799">
                  <c:v>1E-4</c:v>
                </c:pt>
                <c:pt idx="800">
                  <c:v>1E-4</c:v>
                </c:pt>
                <c:pt idx="801">
                  <c:v>1E-4</c:v>
                </c:pt>
                <c:pt idx="802">
                  <c:v>1E-4</c:v>
                </c:pt>
                <c:pt idx="803">
                  <c:v>1E-4</c:v>
                </c:pt>
                <c:pt idx="804">
                  <c:v>1E-4</c:v>
                </c:pt>
                <c:pt idx="805">
                  <c:v>1E-4</c:v>
                </c:pt>
                <c:pt idx="806">
                  <c:v>1E-4</c:v>
                </c:pt>
                <c:pt idx="807">
                  <c:v>1E-4</c:v>
                </c:pt>
                <c:pt idx="808">
                  <c:v>1E-4</c:v>
                </c:pt>
                <c:pt idx="809">
                  <c:v>1E-4</c:v>
                </c:pt>
                <c:pt idx="810">
                  <c:v>1E-4</c:v>
                </c:pt>
                <c:pt idx="811">
                  <c:v>1E-4</c:v>
                </c:pt>
                <c:pt idx="812">
                  <c:v>1E-4</c:v>
                </c:pt>
                <c:pt idx="813">
                  <c:v>1E-4</c:v>
                </c:pt>
                <c:pt idx="814">
                  <c:v>1E-4</c:v>
                </c:pt>
                <c:pt idx="815">
                  <c:v>1E-4</c:v>
                </c:pt>
                <c:pt idx="816">
                  <c:v>1E-4</c:v>
                </c:pt>
                <c:pt idx="817">
                  <c:v>1E-4</c:v>
                </c:pt>
                <c:pt idx="818">
                  <c:v>1E-4</c:v>
                </c:pt>
                <c:pt idx="819">
                  <c:v>1E-4</c:v>
                </c:pt>
                <c:pt idx="820">
                  <c:v>1E-4</c:v>
                </c:pt>
                <c:pt idx="821">
                  <c:v>1E-4</c:v>
                </c:pt>
                <c:pt idx="822">
                  <c:v>1E-4</c:v>
                </c:pt>
                <c:pt idx="823">
                  <c:v>1E-4</c:v>
                </c:pt>
                <c:pt idx="824">
                  <c:v>1E-4</c:v>
                </c:pt>
                <c:pt idx="825">
                  <c:v>1E-4</c:v>
                </c:pt>
                <c:pt idx="826">
                  <c:v>1E-4</c:v>
                </c:pt>
                <c:pt idx="827">
                  <c:v>1E-4</c:v>
                </c:pt>
                <c:pt idx="828">
                  <c:v>1E-4</c:v>
                </c:pt>
                <c:pt idx="829">
                  <c:v>1E-4</c:v>
                </c:pt>
                <c:pt idx="830">
                  <c:v>1E-4</c:v>
                </c:pt>
                <c:pt idx="831">
                  <c:v>1E-4</c:v>
                </c:pt>
                <c:pt idx="832">
                  <c:v>1E-4</c:v>
                </c:pt>
                <c:pt idx="833">
                  <c:v>1E-4</c:v>
                </c:pt>
                <c:pt idx="834">
                  <c:v>1E-4</c:v>
                </c:pt>
                <c:pt idx="835">
                  <c:v>1E-4</c:v>
                </c:pt>
                <c:pt idx="836">
                  <c:v>1E-4</c:v>
                </c:pt>
                <c:pt idx="837">
                  <c:v>1E-4</c:v>
                </c:pt>
                <c:pt idx="838">
                  <c:v>1E-4</c:v>
                </c:pt>
                <c:pt idx="839">
                  <c:v>1E-4</c:v>
                </c:pt>
                <c:pt idx="840">
                  <c:v>1E-4</c:v>
                </c:pt>
                <c:pt idx="841">
                  <c:v>1E-4</c:v>
                </c:pt>
                <c:pt idx="842">
                  <c:v>1E-4</c:v>
                </c:pt>
                <c:pt idx="843">
                  <c:v>1E-4</c:v>
                </c:pt>
                <c:pt idx="844">
                  <c:v>1E-4</c:v>
                </c:pt>
                <c:pt idx="845">
                  <c:v>1E-4</c:v>
                </c:pt>
                <c:pt idx="846">
                  <c:v>1E-4</c:v>
                </c:pt>
                <c:pt idx="847">
                  <c:v>1E-4</c:v>
                </c:pt>
                <c:pt idx="848">
                  <c:v>1E-4</c:v>
                </c:pt>
                <c:pt idx="849">
                  <c:v>1E-4</c:v>
                </c:pt>
                <c:pt idx="850">
                  <c:v>1E-4</c:v>
                </c:pt>
                <c:pt idx="851">
                  <c:v>1E-4</c:v>
                </c:pt>
                <c:pt idx="852">
                  <c:v>1E-4</c:v>
                </c:pt>
                <c:pt idx="853">
                  <c:v>1E-4</c:v>
                </c:pt>
                <c:pt idx="854">
                  <c:v>1E-4</c:v>
                </c:pt>
                <c:pt idx="855">
                  <c:v>1E-4</c:v>
                </c:pt>
                <c:pt idx="856">
                  <c:v>1E-4</c:v>
                </c:pt>
                <c:pt idx="857">
                  <c:v>1E-4</c:v>
                </c:pt>
                <c:pt idx="858">
                  <c:v>1E-4</c:v>
                </c:pt>
                <c:pt idx="859">
                  <c:v>1E-4</c:v>
                </c:pt>
                <c:pt idx="860">
                  <c:v>1E-4</c:v>
                </c:pt>
                <c:pt idx="861">
                  <c:v>1E-4</c:v>
                </c:pt>
                <c:pt idx="862">
                  <c:v>1E-4</c:v>
                </c:pt>
                <c:pt idx="863">
                  <c:v>1.0001</c:v>
                </c:pt>
                <c:pt idx="864">
                  <c:v>1E-4</c:v>
                </c:pt>
                <c:pt idx="865">
                  <c:v>1E-4</c:v>
                </c:pt>
                <c:pt idx="866">
                  <c:v>1E-4</c:v>
                </c:pt>
                <c:pt idx="867">
                  <c:v>1E-4</c:v>
                </c:pt>
                <c:pt idx="868">
                  <c:v>1E-4</c:v>
                </c:pt>
                <c:pt idx="869">
                  <c:v>1E-4</c:v>
                </c:pt>
                <c:pt idx="870">
                  <c:v>1E-4</c:v>
                </c:pt>
                <c:pt idx="871">
                  <c:v>1E-4</c:v>
                </c:pt>
                <c:pt idx="872">
                  <c:v>1E-4</c:v>
                </c:pt>
                <c:pt idx="873">
                  <c:v>1E-4</c:v>
                </c:pt>
                <c:pt idx="874">
                  <c:v>1E-4</c:v>
                </c:pt>
                <c:pt idx="875">
                  <c:v>1E-4</c:v>
                </c:pt>
                <c:pt idx="876">
                  <c:v>1E-4</c:v>
                </c:pt>
                <c:pt idx="877">
                  <c:v>1.0001</c:v>
                </c:pt>
                <c:pt idx="878">
                  <c:v>1E-4</c:v>
                </c:pt>
                <c:pt idx="879">
                  <c:v>1E-4</c:v>
                </c:pt>
                <c:pt idx="880">
                  <c:v>1E-4</c:v>
                </c:pt>
                <c:pt idx="881">
                  <c:v>1E-4</c:v>
                </c:pt>
                <c:pt idx="882">
                  <c:v>1E-4</c:v>
                </c:pt>
                <c:pt idx="883">
                  <c:v>1E-4</c:v>
                </c:pt>
                <c:pt idx="884">
                  <c:v>1.0001</c:v>
                </c:pt>
                <c:pt idx="885">
                  <c:v>1E-4</c:v>
                </c:pt>
                <c:pt idx="886">
                  <c:v>1E-4</c:v>
                </c:pt>
                <c:pt idx="887">
                  <c:v>1.0001</c:v>
                </c:pt>
                <c:pt idx="888">
                  <c:v>1.0001</c:v>
                </c:pt>
                <c:pt idx="889">
                  <c:v>1E-4</c:v>
                </c:pt>
                <c:pt idx="890">
                  <c:v>1E-4</c:v>
                </c:pt>
                <c:pt idx="891">
                  <c:v>1E-4</c:v>
                </c:pt>
                <c:pt idx="892">
                  <c:v>1.0001</c:v>
                </c:pt>
                <c:pt idx="893">
                  <c:v>1E-4</c:v>
                </c:pt>
                <c:pt idx="894">
                  <c:v>1.0001</c:v>
                </c:pt>
                <c:pt idx="895">
                  <c:v>1E-4</c:v>
                </c:pt>
                <c:pt idx="896">
                  <c:v>1E-4</c:v>
                </c:pt>
                <c:pt idx="897">
                  <c:v>1E-4</c:v>
                </c:pt>
                <c:pt idx="898">
                  <c:v>1.0001</c:v>
                </c:pt>
                <c:pt idx="899">
                  <c:v>1.0001</c:v>
                </c:pt>
                <c:pt idx="900">
                  <c:v>1E-4</c:v>
                </c:pt>
                <c:pt idx="901">
                  <c:v>1E-4</c:v>
                </c:pt>
                <c:pt idx="902">
                  <c:v>1E-4</c:v>
                </c:pt>
                <c:pt idx="903">
                  <c:v>2.0001000000000002</c:v>
                </c:pt>
                <c:pt idx="904">
                  <c:v>1.0001</c:v>
                </c:pt>
                <c:pt idx="905">
                  <c:v>2.0001000000000002</c:v>
                </c:pt>
                <c:pt idx="906">
                  <c:v>1.0001</c:v>
                </c:pt>
                <c:pt idx="907">
                  <c:v>3.0001000000000002</c:v>
                </c:pt>
                <c:pt idx="908">
                  <c:v>34.000100000000003</c:v>
                </c:pt>
                <c:pt idx="909">
                  <c:v>71.000100000000003</c:v>
                </c:pt>
                <c:pt idx="910">
                  <c:v>59.000100000000003</c:v>
                </c:pt>
                <c:pt idx="911">
                  <c:v>35.000100000000003</c:v>
                </c:pt>
                <c:pt idx="912">
                  <c:v>1.0001</c:v>
                </c:pt>
                <c:pt idx="913">
                  <c:v>1E-4</c:v>
                </c:pt>
                <c:pt idx="914">
                  <c:v>1E-4</c:v>
                </c:pt>
                <c:pt idx="915">
                  <c:v>1E-4</c:v>
                </c:pt>
                <c:pt idx="916">
                  <c:v>1E-4</c:v>
                </c:pt>
                <c:pt idx="917">
                  <c:v>1E-4</c:v>
                </c:pt>
                <c:pt idx="918">
                  <c:v>1.0001</c:v>
                </c:pt>
                <c:pt idx="919">
                  <c:v>1E-4</c:v>
                </c:pt>
                <c:pt idx="920">
                  <c:v>1E-4</c:v>
                </c:pt>
                <c:pt idx="921">
                  <c:v>1E-4</c:v>
                </c:pt>
                <c:pt idx="922">
                  <c:v>1E-4</c:v>
                </c:pt>
                <c:pt idx="923">
                  <c:v>1E-4</c:v>
                </c:pt>
                <c:pt idx="924">
                  <c:v>1E-4</c:v>
                </c:pt>
                <c:pt idx="925">
                  <c:v>1E-4</c:v>
                </c:pt>
                <c:pt idx="926">
                  <c:v>1E-4</c:v>
                </c:pt>
                <c:pt idx="927">
                  <c:v>1E-4</c:v>
                </c:pt>
                <c:pt idx="928">
                  <c:v>1E-4</c:v>
                </c:pt>
                <c:pt idx="929">
                  <c:v>1E-4</c:v>
                </c:pt>
                <c:pt idx="930">
                  <c:v>1E-4</c:v>
                </c:pt>
                <c:pt idx="931">
                  <c:v>1E-4</c:v>
                </c:pt>
                <c:pt idx="932">
                  <c:v>1E-4</c:v>
                </c:pt>
                <c:pt idx="933">
                  <c:v>1E-4</c:v>
                </c:pt>
                <c:pt idx="934">
                  <c:v>1E-4</c:v>
                </c:pt>
                <c:pt idx="935">
                  <c:v>1E-4</c:v>
                </c:pt>
                <c:pt idx="936">
                  <c:v>1E-4</c:v>
                </c:pt>
                <c:pt idx="937">
                  <c:v>1E-4</c:v>
                </c:pt>
                <c:pt idx="938">
                  <c:v>1E-4</c:v>
                </c:pt>
                <c:pt idx="939">
                  <c:v>1E-4</c:v>
                </c:pt>
                <c:pt idx="940">
                  <c:v>1E-4</c:v>
                </c:pt>
                <c:pt idx="941">
                  <c:v>1E-4</c:v>
                </c:pt>
                <c:pt idx="942">
                  <c:v>1E-4</c:v>
                </c:pt>
                <c:pt idx="943">
                  <c:v>1E-4</c:v>
                </c:pt>
                <c:pt idx="944">
                  <c:v>1E-4</c:v>
                </c:pt>
                <c:pt idx="945">
                  <c:v>1E-4</c:v>
                </c:pt>
                <c:pt idx="946">
                  <c:v>1E-4</c:v>
                </c:pt>
                <c:pt idx="947">
                  <c:v>1E-4</c:v>
                </c:pt>
                <c:pt idx="948">
                  <c:v>1E-4</c:v>
                </c:pt>
                <c:pt idx="949">
                  <c:v>1E-4</c:v>
                </c:pt>
                <c:pt idx="950">
                  <c:v>1E-4</c:v>
                </c:pt>
                <c:pt idx="951">
                  <c:v>1E-4</c:v>
                </c:pt>
                <c:pt idx="952">
                  <c:v>1E-4</c:v>
                </c:pt>
                <c:pt idx="953">
                  <c:v>1.0001</c:v>
                </c:pt>
                <c:pt idx="954">
                  <c:v>1E-4</c:v>
                </c:pt>
                <c:pt idx="955">
                  <c:v>1E-4</c:v>
                </c:pt>
                <c:pt idx="956">
                  <c:v>1E-4</c:v>
                </c:pt>
                <c:pt idx="957">
                  <c:v>1E-4</c:v>
                </c:pt>
                <c:pt idx="958">
                  <c:v>1E-4</c:v>
                </c:pt>
                <c:pt idx="959">
                  <c:v>1E-4</c:v>
                </c:pt>
                <c:pt idx="960">
                  <c:v>1E-4</c:v>
                </c:pt>
                <c:pt idx="961">
                  <c:v>1E-4</c:v>
                </c:pt>
                <c:pt idx="962">
                  <c:v>1E-4</c:v>
                </c:pt>
                <c:pt idx="963">
                  <c:v>1E-4</c:v>
                </c:pt>
                <c:pt idx="964">
                  <c:v>1E-4</c:v>
                </c:pt>
                <c:pt idx="965">
                  <c:v>1E-4</c:v>
                </c:pt>
                <c:pt idx="966">
                  <c:v>1E-4</c:v>
                </c:pt>
                <c:pt idx="967">
                  <c:v>1E-4</c:v>
                </c:pt>
                <c:pt idx="968">
                  <c:v>1E-4</c:v>
                </c:pt>
                <c:pt idx="969">
                  <c:v>1E-4</c:v>
                </c:pt>
                <c:pt idx="970">
                  <c:v>1E-4</c:v>
                </c:pt>
                <c:pt idx="971">
                  <c:v>1E-4</c:v>
                </c:pt>
                <c:pt idx="972">
                  <c:v>1E-4</c:v>
                </c:pt>
                <c:pt idx="973">
                  <c:v>1E-4</c:v>
                </c:pt>
                <c:pt idx="974">
                  <c:v>1E-4</c:v>
                </c:pt>
                <c:pt idx="975">
                  <c:v>1E-4</c:v>
                </c:pt>
                <c:pt idx="976">
                  <c:v>1E-4</c:v>
                </c:pt>
                <c:pt idx="977">
                  <c:v>1E-4</c:v>
                </c:pt>
                <c:pt idx="978">
                  <c:v>1E-4</c:v>
                </c:pt>
                <c:pt idx="979">
                  <c:v>1E-4</c:v>
                </c:pt>
                <c:pt idx="980">
                  <c:v>1E-4</c:v>
                </c:pt>
                <c:pt idx="981">
                  <c:v>1E-4</c:v>
                </c:pt>
                <c:pt idx="982">
                  <c:v>1E-4</c:v>
                </c:pt>
                <c:pt idx="983">
                  <c:v>1E-4</c:v>
                </c:pt>
                <c:pt idx="984">
                  <c:v>1E-4</c:v>
                </c:pt>
                <c:pt idx="985">
                  <c:v>1E-4</c:v>
                </c:pt>
                <c:pt idx="986">
                  <c:v>1E-4</c:v>
                </c:pt>
                <c:pt idx="987">
                  <c:v>1E-4</c:v>
                </c:pt>
                <c:pt idx="988">
                  <c:v>1E-4</c:v>
                </c:pt>
                <c:pt idx="989">
                  <c:v>1E-4</c:v>
                </c:pt>
                <c:pt idx="990">
                  <c:v>1E-4</c:v>
                </c:pt>
                <c:pt idx="991">
                  <c:v>1E-4</c:v>
                </c:pt>
                <c:pt idx="992">
                  <c:v>1E-4</c:v>
                </c:pt>
                <c:pt idx="993">
                  <c:v>1E-4</c:v>
                </c:pt>
                <c:pt idx="994">
                  <c:v>1E-4</c:v>
                </c:pt>
                <c:pt idx="995">
                  <c:v>1E-4</c:v>
                </c:pt>
                <c:pt idx="996">
                  <c:v>1E-4</c:v>
                </c:pt>
                <c:pt idx="997">
                  <c:v>1E-4</c:v>
                </c:pt>
                <c:pt idx="998">
                  <c:v>1E-4</c:v>
                </c:pt>
                <c:pt idx="999">
                  <c:v>1E-4</c:v>
                </c:pt>
                <c:pt idx="1000">
                  <c:v>1E-4</c:v>
                </c:pt>
                <c:pt idx="1001">
                  <c:v>1E-4</c:v>
                </c:pt>
                <c:pt idx="1002">
                  <c:v>1E-4</c:v>
                </c:pt>
                <c:pt idx="1003">
                  <c:v>1E-4</c:v>
                </c:pt>
                <c:pt idx="1004">
                  <c:v>1E-4</c:v>
                </c:pt>
                <c:pt idx="1005">
                  <c:v>1E-4</c:v>
                </c:pt>
                <c:pt idx="1006">
                  <c:v>1E-4</c:v>
                </c:pt>
                <c:pt idx="1007">
                  <c:v>1E-4</c:v>
                </c:pt>
                <c:pt idx="1008">
                  <c:v>1E-4</c:v>
                </c:pt>
                <c:pt idx="1009">
                  <c:v>1E-4</c:v>
                </c:pt>
                <c:pt idx="1010">
                  <c:v>1E-4</c:v>
                </c:pt>
                <c:pt idx="1011">
                  <c:v>1E-4</c:v>
                </c:pt>
                <c:pt idx="1012">
                  <c:v>1E-4</c:v>
                </c:pt>
                <c:pt idx="1013">
                  <c:v>1E-4</c:v>
                </c:pt>
                <c:pt idx="1014">
                  <c:v>1E-4</c:v>
                </c:pt>
                <c:pt idx="1015">
                  <c:v>1E-4</c:v>
                </c:pt>
                <c:pt idx="1016">
                  <c:v>1E-4</c:v>
                </c:pt>
                <c:pt idx="1017">
                  <c:v>1E-4</c:v>
                </c:pt>
                <c:pt idx="1018">
                  <c:v>1E-4</c:v>
                </c:pt>
                <c:pt idx="1019">
                  <c:v>1E-4</c:v>
                </c:pt>
                <c:pt idx="1020">
                  <c:v>1E-4</c:v>
                </c:pt>
                <c:pt idx="1021">
                  <c:v>1E-4</c:v>
                </c:pt>
                <c:pt idx="1022">
                  <c:v>1E-4</c:v>
                </c:pt>
                <c:pt idx="1023">
                  <c:v>1E-4</c:v>
                </c:pt>
                <c:pt idx="1024">
                  <c:v>1E-4</c:v>
                </c:pt>
                <c:pt idx="1025">
                  <c:v>1E-4</c:v>
                </c:pt>
                <c:pt idx="1026">
                  <c:v>1E-4</c:v>
                </c:pt>
                <c:pt idx="1027">
                  <c:v>1E-4</c:v>
                </c:pt>
                <c:pt idx="1028">
                  <c:v>1E-4</c:v>
                </c:pt>
                <c:pt idx="1029">
                  <c:v>1E-4</c:v>
                </c:pt>
                <c:pt idx="1030">
                  <c:v>1E-4</c:v>
                </c:pt>
                <c:pt idx="1031">
                  <c:v>1E-4</c:v>
                </c:pt>
                <c:pt idx="1032">
                  <c:v>1E-4</c:v>
                </c:pt>
                <c:pt idx="1033">
                  <c:v>1E-4</c:v>
                </c:pt>
                <c:pt idx="1034">
                  <c:v>1E-4</c:v>
                </c:pt>
                <c:pt idx="1035">
                  <c:v>1E-4</c:v>
                </c:pt>
                <c:pt idx="1036">
                  <c:v>1E-4</c:v>
                </c:pt>
                <c:pt idx="1037">
                  <c:v>1E-4</c:v>
                </c:pt>
                <c:pt idx="1038">
                  <c:v>1E-4</c:v>
                </c:pt>
                <c:pt idx="1039">
                  <c:v>1E-4</c:v>
                </c:pt>
                <c:pt idx="1040">
                  <c:v>1E-4</c:v>
                </c:pt>
                <c:pt idx="1041">
                  <c:v>1E-4</c:v>
                </c:pt>
                <c:pt idx="1042">
                  <c:v>1E-4</c:v>
                </c:pt>
                <c:pt idx="1043">
                  <c:v>1E-4</c:v>
                </c:pt>
                <c:pt idx="1044">
                  <c:v>1E-4</c:v>
                </c:pt>
                <c:pt idx="1045">
                  <c:v>1E-4</c:v>
                </c:pt>
                <c:pt idx="1046">
                  <c:v>1.0001</c:v>
                </c:pt>
                <c:pt idx="1047">
                  <c:v>1E-4</c:v>
                </c:pt>
                <c:pt idx="1048">
                  <c:v>1E-4</c:v>
                </c:pt>
                <c:pt idx="1049">
                  <c:v>1E-4</c:v>
                </c:pt>
                <c:pt idx="1050">
                  <c:v>1E-4</c:v>
                </c:pt>
                <c:pt idx="1051">
                  <c:v>1E-4</c:v>
                </c:pt>
                <c:pt idx="1052">
                  <c:v>1E-4</c:v>
                </c:pt>
                <c:pt idx="1053">
                  <c:v>1E-4</c:v>
                </c:pt>
                <c:pt idx="1054">
                  <c:v>1E-4</c:v>
                </c:pt>
                <c:pt idx="1055">
                  <c:v>1E-4</c:v>
                </c:pt>
                <c:pt idx="1056">
                  <c:v>1E-4</c:v>
                </c:pt>
                <c:pt idx="1057">
                  <c:v>1E-4</c:v>
                </c:pt>
                <c:pt idx="1058">
                  <c:v>1E-4</c:v>
                </c:pt>
                <c:pt idx="1059">
                  <c:v>1.0001</c:v>
                </c:pt>
                <c:pt idx="1060">
                  <c:v>1E-4</c:v>
                </c:pt>
                <c:pt idx="1061">
                  <c:v>1E-4</c:v>
                </c:pt>
                <c:pt idx="1062">
                  <c:v>1E-4</c:v>
                </c:pt>
                <c:pt idx="1063">
                  <c:v>1E-4</c:v>
                </c:pt>
                <c:pt idx="1064">
                  <c:v>1E-4</c:v>
                </c:pt>
                <c:pt idx="1065">
                  <c:v>1E-4</c:v>
                </c:pt>
                <c:pt idx="1066">
                  <c:v>1E-4</c:v>
                </c:pt>
                <c:pt idx="1067">
                  <c:v>1E-4</c:v>
                </c:pt>
                <c:pt idx="1068">
                  <c:v>1E-4</c:v>
                </c:pt>
                <c:pt idx="1069">
                  <c:v>1E-4</c:v>
                </c:pt>
                <c:pt idx="1070">
                  <c:v>1E-4</c:v>
                </c:pt>
                <c:pt idx="1071">
                  <c:v>1E-4</c:v>
                </c:pt>
                <c:pt idx="1072">
                  <c:v>1E-4</c:v>
                </c:pt>
                <c:pt idx="1073">
                  <c:v>1E-4</c:v>
                </c:pt>
                <c:pt idx="1074">
                  <c:v>1E-4</c:v>
                </c:pt>
                <c:pt idx="1075">
                  <c:v>1E-4</c:v>
                </c:pt>
                <c:pt idx="1076">
                  <c:v>1E-4</c:v>
                </c:pt>
                <c:pt idx="1077">
                  <c:v>1E-4</c:v>
                </c:pt>
                <c:pt idx="1078">
                  <c:v>1E-4</c:v>
                </c:pt>
                <c:pt idx="1079">
                  <c:v>1E-4</c:v>
                </c:pt>
                <c:pt idx="1080">
                  <c:v>1E-4</c:v>
                </c:pt>
                <c:pt idx="1081">
                  <c:v>1E-4</c:v>
                </c:pt>
                <c:pt idx="1082">
                  <c:v>1E-4</c:v>
                </c:pt>
                <c:pt idx="1083">
                  <c:v>1E-4</c:v>
                </c:pt>
                <c:pt idx="1084">
                  <c:v>1E-4</c:v>
                </c:pt>
                <c:pt idx="1085">
                  <c:v>1E-4</c:v>
                </c:pt>
                <c:pt idx="1086">
                  <c:v>1E-4</c:v>
                </c:pt>
                <c:pt idx="1087">
                  <c:v>1E-4</c:v>
                </c:pt>
                <c:pt idx="1088">
                  <c:v>1E-4</c:v>
                </c:pt>
                <c:pt idx="1089">
                  <c:v>1E-4</c:v>
                </c:pt>
                <c:pt idx="1090">
                  <c:v>1E-4</c:v>
                </c:pt>
                <c:pt idx="1091">
                  <c:v>1E-4</c:v>
                </c:pt>
                <c:pt idx="1092">
                  <c:v>1E-4</c:v>
                </c:pt>
                <c:pt idx="1093">
                  <c:v>1E-4</c:v>
                </c:pt>
                <c:pt idx="1094">
                  <c:v>1E-4</c:v>
                </c:pt>
                <c:pt idx="1095">
                  <c:v>1E-4</c:v>
                </c:pt>
                <c:pt idx="1096">
                  <c:v>1E-4</c:v>
                </c:pt>
                <c:pt idx="1097">
                  <c:v>1E-4</c:v>
                </c:pt>
                <c:pt idx="1098">
                  <c:v>1E-4</c:v>
                </c:pt>
                <c:pt idx="1099">
                  <c:v>1E-4</c:v>
                </c:pt>
                <c:pt idx="1100">
                  <c:v>2.0001000000000002</c:v>
                </c:pt>
                <c:pt idx="1101">
                  <c:v>1E-4</c:v>
                </c:pt>
                <c:pt idx="1102">
                  <c:v>1E-4</c:v>
                </c:pt>
                <c:pt idx="1103">
                  <c:v>1E-4</c:v>
                </c:pt>
                <c:pt idx="1104">
                  <c:v>1E-4</c:v>
                </c:pt>
                <c:pt idx="1105">
                  <c:v>1E-4</c:v>
                </c:pt>
                <c:pt idx="1106">
                  <c:v>1E-4</c:v>
                </c:pt>
                <c:pt idx="1107">
                  <c:v>1E-4</c:v>
                </c:pt>
                <c:pt idx="1108">
                  <c:v>1E-4</c:v>
                </c:pt>
                <c:pt idx="1109">
                  <c:v>1E-4</c:v>
                </c:pt>
                <c:pt idx="1110">
                  <c:v>1E-4</c:v>
                </c:pt>
                <c:pt idx="1111">
                  <c:v>1E-4</c:v>
                </c:pt>
                <c:pt idx="1112">
                  <c:v>1E-4</c:v>
                </c:pt>
                <c:pt idx="1113">
                  <c:v>1E-4</c:v>
                </c:pt>
                <c:pt idx="1114">
                  <c:v>1E-4</c:v>
                </c:pt>
                <c:pt idx="1115">
                  <c:v>1E-4</c:v>
                </c:pt>
                <c:pt idx="1116">
                  <c:v>1E-4</c:v>
                </c:pt>
                <c:pt idx="1117">
                  <c:v>1E-4</c:v>
                </c:pt>
                <c:pt idx="1118">
                  <c:v>1E-4</c:v>
                </c:pt>
                <c:pt idx="1119">
                  <c:v>1.0001</c:v>
                </c:pt>
                <c:pt idx="1120">
                  <c:v>1E-4</c:v>
                </c:pt>
                <c:pt idx="1121">
                  <c:v>1E-4</c:v>
                </c:pt>
                <c:pt idx="1122">
                  <c:v>1E-4</c:v>
                </c:pt>
                <c:pt idx="1123">
                  <c:v>1E-4</c:v>
                </c:pt>
                <c:pt idx="1124">
                  <c:v>1E-4</c:v>
                </c:pt>
                <c:pt idx="1125">
                  <c:v>1E-4</c:v>
                </c:pt>
                <c:pt idx="1126">
                  <c:v>1E-4</c:v>
                </c:pt>
                <c:pt idx="1127">
                  <c:v>1E-4</c:v>
                </c:pt>
                <c:pt idx="1128">
                  <c:v>1.0001</c:v>
                </c:pt>
                <c:pt idx="1129">
                  <c:v>1E-4</c:v>
                </c:pt>
                <c:pt idx="1130">
                  <c:v>1E-4</c:v>
                </c:pt>
                <c:pt idx="1131">
                  <c:v>1.0001</c:v>
                </c:pt>
                <c:pt idx="1132">
                  <c:v>1E-4</c:v>
                </c:pt>
                <c:pt idx="1133">
                  <c:v>1E-4</c:v>
                </c:pt>
                <c:pt idx="1134">
                  <c:v>1E-4</c:v>
                </c:pt>
                <c:pt idx="1135">
                  <c:v>1.0001</c:v>
                </c:pt>
                <c:pt idx="1136">
                  <c:v>1E-4</c:v>
                </c:pt>
                <c:pt idx="1137">
                  <c:v>1E-4</c:v>
                </c:pt>
                <c:pt idx="1138">
                  <c:v>1E-4</c:v>
                </c:pt>
                <c:pt idx="1139">
                  <c:v>1E-4</c:v>
                </c:pt>
                <c:pt idx="1140">
                  <c:v>1E-4</c:v>
                </c:pt>
                <c:pt idx="1141">
                  <c:v>1E-4</c:v>
                </c:pt>
                <c:pt idx="1142">
                  <c:v>1E-4</c:v>
                </c:pt>
                <c:pt idx="1143">
                  <c:v>1E-4</c:v>
                </c:pt>
                <c:pt idx="1144">
                  <c:v>1E-4</c:v>
                </c:pt>
                <c:pt idx="1145">
                  <c:v>1E-4</c:v>
                </c:pt>
                <c:pt idx="1146">
                  <c:v>1E-4</c:v>
                </c:pt>
                <c:pt idx="1147">
                  <c:v>1E-4</c:v>
                </c:pt>
                <c:pt idx="1148">
                  <c:v>1E-4</c:v>
                </c:pt>
                <c:pt idx="1149">
                  <c:v>1E-4</c:v>
                </c:pt>
                <c:pt idx="1150">
                  <c:v>1E-4</c:v>
                </c:pt>
                <c:pt idx="1151">
                  <c:v>1E-4</c:v>
                </c:pt>
                <c:pt idx="1152">
                  <c:v>1E-4</c:v>
                </c:pt>
                <c:pt idx="1153">
                  <c:v>1E-4</c:v>
                </c:pt>
                <c:pt idx="1154">
                  <c:v>1E-4</c:v>
                </c:pt>
                <c:pt idx="1155">
                  <c:v>1E-4</c:v>
                </c:pt>
                <c:pt idx="1156">
                  <c:v>1E-4</c:v>
                </c:pt>
                <c:pt idx="1157">
                  <c:v>1E-4</c:v>
                </c:pt>
                <c:pt idx="1158">
                  <c:v>1E-4</c:v>
                </c:pt>
                <c:pt idx="1159">
                  <c:v>1E-4</c:v>
                </c:pt>
                <c:pt idx="1160">
                  <c:v>1E-4</c:v>
                </c:pt>
                <c:pt idx="1161">
                  <c:v>1E-4</c:v>
                </c:pt>
                <c:pt idx="1162">
                  <c:v>1E-4</c:v>
                </c:pt>
                <c:pt idx="1163">
                  <c:v>1E-4</c:v>
                </c:pt>
                <c:pt idx="1164">
                  <c:v>1E-4</c:v>
                </c:pt>
                <c:pt idx="1165">
                  <c:v>1E-4</c:v>
                </c:pt>
                <c:pt idx="1166">
                  <c:v>1E-4</c:v>
                </c:pt>
                <c:pt idx="1167">
                  <c:v>1E-4</c:v>
                </c:pt>
                <c:pt idx="1168">
                  <c:v>1E-4</c:v>
                </c:pt>
                <c:pt idx="1169">
                  <c:v>1E-4</c:v>
                </c:pt>
                <c:pt idx="1170">
                  <c:v>1E-4</c:v>
                </c:pt>
                <c:pt idx="1171">
                  <c:v>1E-4</c:v>
                </c:pt>
                <c:pt idx="1172">
                  <c:v>1E-4</c:v>
                </c:pt>
                <c:pt idx="1173">
                  <c:v>1E-4</c:v>
                </c:pt>
                <c:pt idx="1174">
                  <c:v>1E-4</c:v>
                </c:pt>
                <c:pt idx="1175">
                  <c:v>1E-4</c:v>
                </c:pt>
                <c:pt idx="1176">
                  <c:v>1E-4</c:v>
                </c:pt>
                <c:pt idx="1177">
                  <c:v>1E-4</c:v>
                </c:pt>
                <c:pt idx="1178">
                  <c:v>1.0001</c:v>
                </c:pt>
                <c:pt idx="1179">
                  <c:v>1E-4</c:v>
                </c:pt>
                <c:pt idx="1180">
                  <c:v>1E-4</c:v>
                </c:pt>
                <c:pt idx="1181">
                  <c:v>1E-4</c:v>
                </c:pt>
                <c:pt idx="1182">
                  <c:v>1E-4</c:v>
                </c:pt>
                <c:pt idx="1183">
                  <c:v>1E-4</c:v>
                </c:pt>
                <c:pt idx="1184">
                  <c:v>1E-4</c:v>
                </c:pt>
                <c:pt idx="1185">
                  <c:v>1E-4</c:v>
                </c:pt>
                <c:pt idx="1186">
                  <c:v>1E-4</c:v>
                </c:pt>
                <c:pt idx="1187">
                  <c:v>1E-4</c:v>
                </c:pt>
                <c:pt idx="1188">
                  <c:v>1E-4</c:v>
                </c:pt>
                <c:pt idx="1189">
                  <c:v>1E-4</c:v>
                </c:pt>
                <c:pt idx="1190">
                  <c:v>1E-4</c:v>
                </c:pt>
                <c:pt idx="1191">
                  <c:v>1E-4</c:v>
                </c:pt>
                <c:pt idx="1192">
                  <c:v>1E-4</c:v>
                </c:pt>
                <c:pt idx="1193">
                  <c:v>1E-4</c:v>
                </c:pt>
                <c:pt idx="1194">
                  <c:v>1E-4</c:v>
                </c:pt>
                <c:pt idx="1195">
                  <c:v>1E-4</c:v>
                </c:pt>
                <c:pt idx="1196">
                  <c:v>1E-4</c:v>
                </c:pt>
                <c:pt idx="1197">
                  <c:v>1E-4</c:v>
                </c:pt>
                <c:pt idx="1198">
                  <c:v>1E-4</c:v>
                </c:pt>
                <c:pt idx="1199">
                  <c:v>1E-4</c:v>
                </c:pt>
                <c:pt idx="1200">
                  <c:v>1E-4</c:v>
                </c:pt>
                <c:pt idx="1201">
                  <c:v>1E-4</c:v>
                </c:pt>
                <c:pt idx="1202">
                  <c:v>1E-4</c:v>
                </c:pt>
                <c:pt idx="1203">
                  <c:v>1E-4</c:v>
                </c:pt>
                <c:pt idx="1204">
                  <c:v>1E-4</c:v>
                </c:pt>
                <c:pt idx="1205">
                  <c:v>1E-4</c:v>
                </c:pt>
                <c:pt idx="1206">
                  <c:v>1E-4</c:v>
                </c:pt>
                <c:pt idx="1207">
                  <c:v>1E-4</c:v>
                </c:pt>
                <c:pt idx="1208">
                  <c:v>1E-4</c:v>
                </c:pt>
                <c:pt idx="1209">
                  <c:v>1E-4</c:v>
                </c:pt>
                <c:pt idx="1210">
                  <c:v>1E-4</c:v>
                </c:pt>
                <c:pt idx="1211">
                  <c:v>1E-4</c:v>
                </c:pt>
                <c:pt idx="1212">
                  <c:v>1E-4</c:v>
                </c:pt>
                <c:pt idx="1213">
                  <c:v>1E-4</c:v>
                </c:pt>
                <c:pt idx="1214">
                  <c:v>1E-4</c:v>
                </c:pt>
                <c:pt idx="1215">
                  <c:v>1E-4</c:v>
                </c:pt>
                <c:pt idx="1216">
                  <c:v>1E-4</c:v>
                </c:pt>
                <c:pt idx="1217">
                  <c:v>1E-4</c:v>
                </c:pt>
                <c:pt idx="1218">
                  <c:v>1E-4</c:v>
                </c:pt>
                <c:pt idx="1219">
                  <c:v>1E-4</c:v>
                </c:pt>
                <c:pt idx="1220">
                  <c:v>1E-4</c:v>
                </c:pt>
                <c:pt idx="1221">
                  <c:v>1E-4</c:v>
                </c:pt>
                <c:pt idx="1222">
                  <c:v>1.0001</c:v>
                </c:pt>
                <c:pt idx="1223">
                  <c:v>1E-4</c:v>
                </c:pt>
                <c:pt idx="1224">
                  <c:v>1E-4</c:v>
                </c:pt>
                <c:pt idx="1225">
                  <c:v>1E-4</c:v>
                </c:pt>
                <c:pt idx="1226">
                  <c:v>1E-4</c:v>
                </c:pt>
                <c:pt idx="1227">
                  <c:v>1E-4</c:v>
                </c:pt>
                <c:pt idx="1228">
                  <c:v>1E-4</c:v>
                </c:pt>
                <c:pt idx="1229">
                  <c:v>1E-4</c:v>
                </c:pt>
                <c:pt idx="1230">
                  <c:v>1E-4</c:v>
                </c:pt>
                <c:pt idx="1231">
                  <c:v>1E-4</c:v>
                </c:pt>
                <c:pt idx="1232">
                  <c:v>1E-4</c:v>
                </c:pt>
                <c:pt idx="1233">
                  <c:v>1E-4</c:v>
                </c:pt>
                <c:pt idx="1234">
                  <c:v>1E-4</c:v>
                </c:pt>
                <c:pt idx="1235">
                  <c:v>1E-4</c:v>
                </c:pt>
                <c:pt idx="1236">
                  <c:v>1E-4</c:v>
                </c:pt>
                <c:pt idx="1237">
                  <c:v>1E-4</c:v>
                </c:pt>
                <c:pt idx="1238">
                  <c:v>1.0001</c:v>
                </c:pt>
                <c:pt idx="1239">
                  <c:v>1E-4</c:v>
                </c:pt>
                <c:pt idx="1240">
                  <c:v>1E-4</c:v>
                </c:pt>
                <c:pt idx="1241">
                  <c:v>1E-4</c:v>
                </c:pt>
                <c:pt idx="1242">
                  <c:v>1E-4</c:v>
                </c:pt>
                <c:pt idx="1243">
                  <c:v>1E-4</c:v>
                </c:pt>
                <c:pt idx="1244">
                  <c:v>1E-4</c:v>
                </c:pt>
                <c:pt idx="1245">
                  <c:v>1E-4</c:v>
                </c:pt>
                <c:pt idx="1246">
                  <c:v>1E-4</c:v>
                </c:pt>
                <c:pt idx="1247">
                  <c:v>1E-4</c:v>
                </c:pt>
                <c:pt idx="1248">
                  <c:v>1E-4</c:v>
                </c:pt>
                <c:pt idx="1249">
                  <c:v>1.0001</c:v>
                </c:pt>
                <c:pt idx="1250">
                  <c:v>1E-4</c:v>
                </c:pt>
                <c:pt idx="1251">
                  <c:v>1E-4</c:v>
                </c:pt>
                <c:pt idx="1252">
                  <c:v>1E-4</c:v>
                </c:pt>
                <c:pt idx="1253">
                  <c:v>1E-4</c:v>
                </c:pt>
                <c:pt idx="1254">
                  <c:v>1E-4</c:v>
                </c:pt>
                <c:pt idx="1255">
                  <c:v>1E-4</c:v>
                </c:pt>
                <c:pt idx="1256">
                  <c:v>1E-4</c:v>
                </c:pt>
                <c:pt idx="1257">
                  <c:v>1E-4</c:v>
                </c:pt>
                <c:pt idx="1258">
                  <c:v>1E-4</c:v>
                </c:pt>
                <c:pt idx="1259">
                  <c:v>1E-4</c:v>
                </c:pt>
                <c:pt idx="1260">
                  <c:v>1E-4</c:v>
                </c:pt>
                <c:pt idx="1261">
                  <c:v>1E-4</c:v>
                </c:pt>
                <c:pt idx="1262">
                  <c:v>1E-4</c:v>
                </c:pt>
                <c:pt idx="1263">
                  <c:v>1E-4</c:v>
                </c:pt>
                <c:pt idx="1264">
                  <c:v>1E-4</c:v>
                </c:pt>
                <c:pt idx="1265">
                  <c:v>1E-4</c:v>
                </c:pt>
                <c:pt idx="1266">
                  <c:v>1E-4</c:v>
                </c:pt>
                <c:pt idx="1267">
                  <c:v>1E-4</c:v>
                </c:pt>
                <c:pt idx="1268">
                  <c:v>1E-4</c:v>
                </c:pt>
                <c:pt idx="1269">
                  <c:v>1E-4</c:v>
                </c:pt>
                <c:pt idx="1270">
                  <c:v>1E-4</c:v>
                </c:pt>
                <c:pt idx="1271">
                  <c:v>1E-4</c:v>
                </c:pt>
                <c:pt idx="1272">
                  <c:v>1E-4</c:v>
                </c:pt>
                <c:pt idx="1273">
                  <c:v>1E-4</c:v>
                </c:pt>
                <c:pt idx="1274">
                  <c:v>1E-4</c:v>
                </c:pt>
                <c:pt idx="1275">
                  <c:v>1E-4</c:v>
                </c:pt>
                <c:pt idx="1276">
                  <c:v>1E-4</c:v>
                </c:pt>
                <c:pt idx="1277">
                  <c:v>1E-4</c:v>
                </c:pt>
                <c:pt idx="1278">
                  <c:v>1E-4</c:v>
                </c:pt>
                <c:pt idx="1279">
                  <c:v>1E-4</c:v>
                </c:pt>
                <c:pt idx="1280">
                  <c:v>1E-4</c:v>
                </c:pt>
                <c:pt idx="1281">
                  <c:v>1E-4</c:v>
                </c:pt>
                <c:pt idx="1282">
                  <c:v>1E-4</c:v>
                </c:pt>
                <c:pt idx="1283">
                  <c:v>1.0001</c:v>
                </c:pt>
                <c:pt idx="1284">
                  <c:v>1E-4</c:v>
                </c:pt>
                <c:pt idx="1285">
                  <c:v>1E-4</c:v>
                </c:pt>
                <c:pt idx="1286">
                  <c:v>1E-4</c:v>
                </c:pt>
                <c:pt idx="1287">
                  <c:v>1E-4</c:v>
                </c:pt>
                <c:pt idx="1288">
                  <c:v>1E-4</c:v>
                </c:pt>
                <c:pt idx="1289">
                  <c:v>1E-4</c:v>
                </c:pt>
                <c:pt idx="1290">
                  <c:v>1E-4</c:v>
                </c:pt>
                <c:pt idx="1291">
                  <c:v>1E-4</c:v>
                </c:pt>
                <c:pt idx="1292">
                  <c:v>1E-4</c:v>
                </c:pt>
                <c:pt idx="1293">
                  <c:v>1.0001</c:v>
                </c:pt>
                <c:pt idx="1294">
                  <c:v>1E-4</c:v>
                </c:pt>
                <c:pt idx="1295">
                  <c:v>1E-4</c:v>
                </c:pt>
                <c:pt idx="1296">
                  <c:v>1E-4</c:v>
                </c:pt>
                <c:pt idx="1297">
                  <c:v>1E-4</c:v>
                </c:pt>
                <c:pt idx="1298">
                  <c:v>1E-4</c:v>
                </c:pt>
                <c:pt idx="1299">
                  <c:v>1E-4</c:v>
                </c:pt>
                <c:pt idx="1300">
                  <c:v>1E-4</c:v>
                </c:pt>
                <c:pt idx="1301">
                  <c:v>1E-4</c:v>
                </c:pt>
                <c:pt idx="1302">
                  <c:v>1.0001</c:v>
                </c:pt>
                <c:pt idx="1303">
                  <c:v>1E-4</c:v>
                </c:pt>
                <c:pt idx="1304">
                  <c:v>1E-4</c:v>
                </c:pt>
                <c:pt idx="1305">
                  <c:v>1E-4</c:v>
                </c:pt>
                <c:pt idx="1306">
                  <c:v>1E-4</c:v>
                </c:pt>
                <c:pt idx="1307">
                  <c:v>1E-4</c:v>
                </c:pt>
                <c:pt idx="1308">
                  <c:v>1E-4</c:v>
                </c:pt>
                <c:pt idx="1309">
                  <c:v>1E-4</c:v>
                </c:pt>
                <c:pt idx="1310">
                  <c:v>1E-4</c:v>
                </c:pt>
                <c:pt idx="1311">
                  <c:v>1E-4</c:v>
                </c:pt>
                <c:pt idx="1312">
                  <c:v>1E-4</c:v>
                </c:pt>
                <c:pt idx="1313">
                  <c:v>1E-4</c:v>
                </c:pt>
                <c:pt idx="1314">
                  <c:v>1E-4</c:v>
                </c:pt>
                <c:pt idx="1315">
                  <c:v>1E-4</c:v>
                </c:pt>
                <c:pt idx="1316">
                  <c:v>1E-4</c:v>
                </c:pt>
                <c:pt idx="1317">
                  <c:v>1E-4</c:v>
                </c:pt>
                <c:pt idx="1318">
                  <c:v>1E-4</c:v>
                </c:pt>
                <c:pt idx="1319">
                  <c:v>1E-4</c:v>
                </c:pt>
                <c:pt idx="1320">
                  <c:v>1E-4</c:v>
                </c:pt>
                <c:pt idx="1321">
                  <c:v>1.0001</c:v>
                </c:pt>
                <c:pt idx="1322">
                  <c:v>1E-4</c:v>
                </c:pt>
                <c:pt idx="1323">
                  <c:v>1E-4</c:v>
                </c:pt>
                <c:pt idx="1324">
                  <c:v>1E-4</c:v>
                </c:pt>
                <c:pt idx="1325">
                  <c:v>1E-4</c:v>
                </c:pt>
                <c:pt idx="1326">
                  <c:v>1E-4</c:v>
                </c:pt>
                <c:pt idx="1327">
                  <c:v>1E-4</c:v>
                </c:pt>
                <c:pt idx="1328">
                  <c:v>1E-4</c:v>
                </c:pt>
                <c:pt idx="1329">
                  <c:v>1E-4</c:v>
                </c:pt>
                <c:pt idx="1330">
                  <c:v>1E-4</c:v>
                </c:pt>
                <c:pt idx="1331">
                  <c:v>1.0001</c:v>
                </c:pt>
                <c:pt idx="1332">
                  <c:v>1E-4</c:v>
                </c:pt>
                <c:pt idx="1333">
                  <c:v>1E-4</c:v>
                </c:pt>
                <c:pt idx="1334">
                  <c:v>1E-4</c:v>
                </c:pt>
                <c:pt idx="1335">
                  <c:v>1E-4</c:v>
                </c:pt>
                <c:pt idx="1336">
                  <c:v>1E-4</c:v>
                </c:pt>
                <c:pt idx="1337">
                  <c:v>1E-4</c:v>
                </c:pt>
                <c:pt idx="1338">
                  <c:v>1E-4</c:v>
                </c:pt>
                <c:pt idx="1339">
                  <c:v>1E-4</c:v>
                </c:pt>
                <c:pt idx="1340">
                  <c:v>1E-4</c:v>
                </c:pt>
                <c:pt idx="1341">
                  <c:v>1E-4</c:v>
                </c:pt>
                <c:pt idx="1342">
                  <c:v>1.0001</c:v>
                </c:pt>
                <c:pt idx="1343">
                  <c:v>1E-4</c:v>
                </c:pt>
                <c:pt idx="1344">
                  <c:v>1E-4</c:v>
                </c:pt>
                <c:pt idx="1345">
                  <c:v>1E-4</c:v>
                </c:pt>
                <c:pt idx="1346">
                  <c:v>1E-4</c:v>
                </c:pt>
                <c:pt idx="1347">
                  <c:v>1E-4</c:v>
                </c:pt>
                <c:pt idx="1348">
                  <c:v>1E-4</c:v>
                </c:pt>
                <c:pt idx="1349">
                  <c:v>1E-4</c:v>
                </c:pt>
                <c:pt idx="1350">
                  <c:v>1E-4</c:v>
                </c:pt>
                <c:pt idx="1351">
                  <c:v>1E-4</c:v>
                </c:pt>
                <c:pt idx="1352">
                  <c:v>1E-4</c:v>
                </c:pt>
                <c:pt idx="1353">
                  <c:v>1E-4</c:v>
                </c:pt>
                <c:pt idx="1354">
                  <c:v>1E-4</c:v>
                </c:pt>
                <c:pt idx="1355">
                  <c:v>1E-4</c:v>
                </c:pt>
                <c:pt idx="1356">
                  <c:v>1E-4</c:v>
                </c:pt>
                <c:pt idx="1357">
                  <c:v>1E-4</c:v>
                </c:pt>
                <c:pt idx="1358">
                  <c:v>1E-4</c:v>
                </c:pt>
                <c:pt idx="1359">
                  <c:v>1E-4</c:v>
                </c:pt>
                <c:pt idx="1360">
                  <c:v>1E-4</c:v>
                </c:pt>
                <c:pt idx="1361">
                  <c:v>1.0001</c:v>
                </c:pt>
                <c:pt idx="1362">
                  <c:v>1E-4</c:v>
                </c:pt>
                <c:pt idx="1363">
                  <c:v>1.0001</c:v>
                </c:pt>
                <c:pt idx="1364">
                  <c:v>1E-4</c:v>
                </c:pt>
                <c:pt idx="1365">
                  <c:v>1E-4</c:v>
                </c:pt>
                <c:pt idx="1366">
                  <c:v>1E-4</c:v>
                </c:pt>
                <c:pt idx="1367">
                  <c:v>1E-4</c:v>
                </c:pt>
                <c:pt idx="1368">
                  <c:v>1E-4</c:v>
                </c:pt>
                <c:pt idx="1369">
                  <c:v>1E-4</c:v>
                </c:pt>
                <c:pt idx="1370">
                  <c:v>1E-4</c:v>
                </c:pt>
                <c:pt idx="1371">
                  <c:v>1E-4</c:v>
                </c:pt>
                <c:pt idx="1372">
                  <c:v>1E-4</c:v>
                </c:pt>
                <c:pt idx="1373">
                  <c:v>1E-4</c:v>
                </c:pt>
                <c:pt idx="1374">
                  <c:v>1E-4</c:v>
                </c:pt>
                <c:pt idx="1375">
                  <c:v>1E-4</c:v>
                </c:pt>
                <c:pt idx="1376">
                  <c:v>1E-4</c:v>
                </c:pt>
                <c:pt idx="1377">
                  <c:v>1E-4</c:v>
                </c:pt>
                <c:pt idx="1378">
                  <c:v>1E-4</c:v>
                </c:pt>
                <c:pt idx="1379">
                  <c:v>1E-4</c:v>
                </c:pt>
                <c:pt idx="1380">
                  <c:v>1.0001</c:v>
                </c:pt>
                <c:pt idx="1381">
                  <c:v>1E-4</c:v>
                </c:pt>
                <c:pt idx="1382">
                  <c:v>1E-4</c:v>
                </c:pt>
                <c:pt idx="1383">
                  <c:v>1E-4</c:v>
                </c:pt>
                <c:pt idx="1384">
                  <c:v>1E-4</c:v>
                </c:pt>
                <c:pt idx="1385">
                  <c:v>1E-4</c:v>
                </c:pt>
                <c:pt idx="1386">
                  <c:v>1E-4</c:v>
                </c:pt>
                <c:pt idx="1387">
                  <c:v>1E-4</c:v>
                </c:pt>
                <c:pt idx="1388">
                  <c:v>1E-4</c:v>
                </c:pt>
                <c:pt idx="1389">
                  <c:v>1E-4</c:v>
                </c:pt>
                <c:pt idx="1390">
                  <c:v>1E-4</c:v>
                </c:pt>
                <c:pt idx="1391">
                  <c:v>1.0001</c:v>
                </c:pt>
                <c:pt idx="1392">
                  <c:v>1E-4</c:v>
                </c:pt>
                <c:pt idx="1393">
                  <c:v>1E-4</c:v>
                </c:pt>
                <c:pt idx="1394">
                  <c:v>1E-4</c:v>
                </c:pt>
                <c:pt idx="1395">
                  <c:v>1E-4</c:v>
                </c:pt>
                <c:pt idx="1396">
                  <c:v>1E-4</c:v>
                </c:pt>
                <c:pt idx="1397">
                  <c:v>1E-4</c:v>
                </c:pt>
                <c:pt idx="1398">
                  <c:v>1E-4</c:v>
                </c:pt>
                <c:pt idx="1399">
                  <c:v>1E-4</c:v>
                </c:pt>
                <c:pt idx="1400">
                  <c:v>1E-4</c:v>
                </c:pt>
                <c:pt idx="1401">
                  <c:v>1E-4</c:v>
                </c:pt>
                <c:pt idx="1402">
                  <c:v>1E-4</c:v>
                </c:pt>
                <c:pt idx="1403">
                  <c:v>1E-4</c:v>
                </c:pt>
                <c:pt idx="1404">
                  <c:v>1E-4</c:v>
                </c:pt>
                <c:pt idx="1405">
                  <c:v>1E-4</c:v>
                </c:pt>
                <c:pt idx="1406">
                  <c:v>1E-4</c:v>
                </c:pt>
                <c:pt idx="1407">
                  <c:v>2.0001000000000002</c:v>
                </c:pt>
                <c:pt idx="1408">
                  <c:v>1E-4</c:v>
                </c:pt>
                <c:pt idx="1409">
                  <c:v>1.0001</c:v>
                </c:pt>
                <c:pt idx="1410">
                  <c:v>1E-4</c:v>
                </c:pt>
                <c:pt idx="1411">
                  <c:v>1E-4</c:v>
                </c:pt>
                <c:pt idx="1412">
                  <c:v>1E-4</c:v>
                </c:pt>
                <c:pt idx="1413">
                  <c:v>1E-4</c:v>
                </c:pt>
                <c:pt idx="1414">
                  <c:v>1E-4</c:v>
                </c:pt>
                <c:pt idx="1415">
                  <c:v>1E-4</c:v>
                </c:pt>
                <c:pt idx="1416">
                  <c:v>1E-4</c:v>
                </c:pt>
                <c:pt idx="1417">
                  <c:v>1E-4</c:v>
                </c:pt>
                <c:pt idx="1418">
                  <c:v>1E-4</c:v>
                </c:pt>
                <c:pt idx="1419">
                  <c:v>1E-4</c:v>
                </c:pt>
                <c:pt idx="1420">
                  <c:v>1E-4</c:v>
                </c:pt>
                <c:pt idx="1421">
                  <c:v>1E-4</c:v>
                </c:pt>
                <c:pt idx="1422">
                  <c:v>1E-4</c:v>
                </c:pt>
                <c:pt idx="1423">
                  <c:v>1E-4</c:v>
                </c:pt>
                <c:pt idx="1424">
                  <c:v>1E-4</c:v>
                </c:pt>
                <c:pt idx="1425">
                  <c:v>1.0001</c:v>
                </c:pt>
                <c:pt idx="1426">
                  <c:v>1E-4</c:v>
                </c:pt>
                <c:pt idx="1427">
                  <c:v>1E-4</c:v>
                </c:pt>
                <c:pt idx="1428">
                  <c:v>1E-4</c:v>
                </c:pt>
                <c:pt idx="1429">
                  <c:v>1E-4</c:v>
                </c:pt>
                <c:pt idx="1430">
                  <c:v>1E-4</c:v>
                </c:pt>
                <c:pt idx="1431">
                  <c:v>1E-4</c:v>
                </c:pt>
                <c:pt idx="1432">
                  <c:v>1E-4</c:v>
                </c:pt>
                <c:pt idx="1433">
                  <c:v>1E-4</c:v>
                </c:pt>
                <c:pt idx="1434">
                  <c:v>1E-4</c:v>
                </c:pt>
                <c:pt idx="1435">
                  <c:v>1.0001</c:v>
                </c:pt>
                <c:pt idx="1436">
                  <c:v>1E-4</c:v>
                </c:pt>
                <c:pt idx="1437">
                  <c:v>1E-4</c:v>
                </c:pt>
                <c:pt idx="1438">
                  <c:v>1.0001</c:v>
                </c:pt>
                <c:pt idx="1439">
                  <c:v>1E-4</c:v>
                </c:pt>
                <c:pt idx="1440">
                  <c:v>1E-4</c:v>
                </c:pt>
                <c:pt idx="1441">
                  <c:v>1E-4</c:v>
                </c:pt>
                <c:pt idx="1442">
                  <c:v>1E-4</c:v>
                </c:pt>
                <c:pt idx="1443">
                  <c:v>1E-4</c:v>
                </c:pt>
                <c:pt idx="1444">
                  <c:v>1E-4</c:v>
                </c:pt>
                <c:pt idx="1445">
                  <c:v>1E-4</c:v>
                </c:pt>
                <c:pt idx="1446">
                  <c:v>1E-4</c:v>
                </c:pt>
                <c:pt idx="1447">
                  <c:v>1E-4</c:v>
                </c:pt>
                <c:pt idx="1448">
                  <c:v>1E-4</c:v>
                </c:pt>
                <c:pt idx="1449">
                  <c:v>1E-4</c:v>
                </c:pt>
                <c:pt idx="1450">
                  <c:v>1E-4</c:v>
                </c:pt>
                <c:pt idx="1451">
                  <c:v>1E-4</c:v>
                </c:pt>
                <c:pt idx="1452">
                  <c:v>1E-4</c:v>
                </c:pt>
                <c:pt idx="1453">
                  <c:v>1E-4</c:v>
                </c:pt>
                <c:pt idx="1454">
                  <c:v>1E-4</c:v>
                </c:pt>
                <c:pt idx="1455">
                  <c:v>1E-4</c:v>
                </c:pt>
                <c:pt idx="1456">
                  <c:v>1E-4</c:v>
                </c:pt>
                <c:pt idx="1457">
                  <c:v>1E-4</c:v>
                </c:pt>
                <c:pt idx="1458">
                  <c:v>1E-4</c:v>
                </c:pt>
                <c:pt idx="1459">
                  <c:v>1E-4</c:v>
                </c:pt>
                <c:pt idx="1460">
                  <c:v>1E-4</c:v>
                </c:pt>
                <c:pt idx="1461">
                  <c:v>1.0001</c:v>
                </c:pt>
                <c:pt idx="1462">
                  <c:v>1E-4</c:v>
                </c:pt>
                <c:pt idx="1463">
                  <c:v>1E-4</c:v>
                </c:pt>
                <c:pt idx="1464">
                  <c:v>1E-4</c:v>
                </c:pt>
                <c:pt idx="1465">
                  <c:v>1E-4</c:v>
                </c:pt>
                <c:pt idx="1466">
                  <c:v>1E-4</c:v>
                </c:pt>
                <c:pt idx="1467">
                  <c:v>1E-4</c:v>
                </c:pt>
                <c:pt idx="1468">
                  <c:v>1E-4</c:v>
                </c:pt>
                <c:pt idx="1469">
                  <c:v>1.0001</c:v>
                </c:pt>
                <c:pt idx="1470">
                  <c:v>1E-4</c:v>
                </c:pt>
                <c:pt idx="1471">
                  <c:v>1E-4</c:v>
                </c:pt>
                <c:pt idx="1472">
                  <c:v>1E-4</c:v>
                </c:pt>
                <c:pt idx="1473">
                  <c:v>1E-4</c:v>
                </c:pt>
                <c:pt idx="1474">
                  <c:v>1E-4</c:v>
                </c:pt>
                <c:pt idx="1475">
                  <c:v>1E-4</c:v>
                </c:pt>
                <c:pt idx="1476">
                  <c:v>1.0001</c:v>
                </c:pt>
                <c:pt idx="1477">
                  <c:v>1E-4</c:v>
                </c:pt>
                <c:pt idx="1478">
                  <c:v>1E-4</c:v>
                </c:pt>
                <c:pt idx="1479">
                  <c:v>1E-4</c:v>
                </c:pt>
                <c:pt idx="1480">
                  <c:v>1E-4</c:v>
                </c:pt>
                <c:pt idx="1481">
                  <c:v>1E-4</c:v>
                </c:pt>
                <c:pt idx="1482">
                  <c:v>1E-4</c:v>
                </c:pt>
                <c:pt idx="1483">
                  <c:v>1E-4</c:v>
                </c:pt>
                <c:pt idx="1484">
                  <c:v>1E-4</c:v>
                </c:pt>
                <c:pt idx="1485">
                  <c:v>1E-4</c:v>
                </c:pt>
                <c:pt idx="1486">
                  <c:v>1E-4</c:v>
                </c:pt>
                <c:pt idx="1487">
                  <c:v>1E-4</c:v>
                </c:pt>
                <c:pt idx="1488">
                  <c:v>1E-4</c:v>
                </c:pt>
                <c:pt idx="1489">
                  <c:v>1.0001</c:v>
                </c:pt>
                <c:pt idx="1490">
                  <c:v>1E-4</c:v>
                </c:pt>
                <c:pt idx="1491">
                  <c:v>1E-4</c:v>
                </c:pt>
                <c:pt idx="1492">
                  <c:v>1.0001</c:v>
                </c:pt>
                <c:pt idx="1493">
                  <c:v>1E-4</c:v>
                </c:pt>
                <c:pt idx="1494">
                  <c:v>1E-4</c:v>
                </c:pt>
                <c:pt idx="1495">
                  <c:v>1E-4</c:v>
                </c:pt>
                <c:pt idx="1496">
                  <c:v>1E-4</c:v>
                </c:pt>
                <c:pt idx="1497">
                  <c:v>1E-4</c:v>
                </c:pt>
                <c:pt idx="1498">
                  <c:v>1E-4</c:v>
                </c:pt>
                <c:pt idx="1499">
                  <c:v>1E-4</c:v>
                </c:pt>
                <c:pt idx="1500">
                  <c:v>1E-4</c:v>
                </c:pt>
                <c:pt idx="1501">
                  <c:v>1E-4</c:v>
                </c:pt>
                <c:pt idx="1502">
                  <c:v>1E-4</c:v>
                </c:pt>
                <c:pt idx="1503">
                  <c:v>1E-4</c:v>
                </c:pt>
                <c:pt idx="1504">
                  <c:v>1E-4</c:v>
                </c:pt>
                <c:pt idx="1505">
                  <c:v>1E-4</c:v>
                </c:pt>
                <c:pt idx="1506">
                  <c:v>1E-4</c:v>
                </c:pt>
                <c:pt idx="1507">
                  <c:v>1E-4</c:v>
                </c:pt>
                <c:pt idx="1508">
                  <c:v>1E-4</c:v>
                </c:pt>
                <c:pt idx="1509">
                  <c:v>1E-4</c:v>
                </c:pt>
                <c:pt idx="1510">
                  <c:v>1E-4</c:v>
                </c:pt>
                <c:pt idx="1511">
                  <c:v>1E-4</c:v>
                </c:pt>
                <c:pt idx="1512">
                  <c:v>1.0001</c:v>
                </c:pt>
                <c:pt idx="1513">
                  <c:v>1E-4</c:v>
                </c:pt>
                <c:pt idx="1514">
                  <c:v>1E-4</c:v>
                </c:pt>
                <c:pt idx="1515">
                  <c:v>1E-4</c:v>
                </c:pt>
                <c:pt idx="1516">
                  <c:v>1E-4</c:v>
                </c:pt>
                <c:pt idx="1517">
                  <c:v>1E-4</c:v>
                </c:pt>
                <c:pt idx="1518">
                  <c:v>1E-4</c:v>
                </c:pt>
                <c:pt idx="1519">
                  <c:v>1E-4</c:v>
                </c:pt>
                <c:pt idx="1520">
                  <c:v>1E-4</c:v>
                </c:pt>
                <c:pt idx="1521">
                  <c:v>1E-4</c:v>
                </c:pt>
                <c:pt idx="1522">
                  <c:v>1E-4</c:v>
                </c:pt>
                <c:pt idx="1523">
                  <c:v>1E-4</c:v>
                </c:pt>
                <c:pt idx="1524">
                  <c:v>1E-4</c:v>
                </c:pt>
                <c:pt idx="1525">
                  <c:v>1E-4</c:v>
                </c:pt>
                <c:pt idx="1526">
                  <c:v>1E-4</c:v>
                </c:pt>
                <c:pt idx="1527">
                  <c:v>1E-4</c:v>
                </c:pt>
                <c:pt idx="1528">
                  <c:v>1E-4</c:v>
                </c:pt>
                <c:pt idx="1529">
                  <c:v>1E-4</c:v>
                </c:pt>
                <c:pt idx="1530">
                  <c:v>1E-4</c:v>
                </c:pt>
                <c:pt idx="1531">
                  <c:v>1.0001</c:v>
                </c:pt>
                <c:pt idx="1532">
                  <c:v>1E-4</c:v>
                </c:pt>
                <c:pt idx="1533">
                  <c:v>1E-4</c:v>
                </c:pt>
                <c:pt idx="1534">
                  <c:v>1E-4</c:v>
                </c:pt>
                <c:pt idx="1535">
                  <c:v>1E-4</c:v>
                </c:pt>
                <c:pt idx="1536">
                  <c:v>1E-4</c:v>
                </c:pt>
                <c:pt idx="1537">
                  <c:v>1E-4</c:v>
                </c:pt>
                <c:pt idx="1538">
                  <c:v>1E-4</c:v>
                </c:pt>
                <c:pt idx="1539">
                  <c:v>1E-4</c:v>
                </c:pt>
                <c:pt idx="1540">
                  <c:v>1E-4</c:v>
                </c:pt>
                <c:pt idx="1541">
                  <c:v>1.0001</c:v>
                </c:pt>
                <c:pt idx="1542">
                  <c:v>1.0001</c:v>
                </c:pt>
                <c:pt idx="1543">
                  <c:v>1E-4</c:v>
                </c:pt>
                <c:pt idx="1544">
                  <c:v>1E-4</c:v>
                </c:pt>
                <c:pt idx="1545">
                  <c:v>1E-4</c:v>
                </c:pt>
                <c:pt idx="1546">
                  <c:v>1E-4</c:v>
                </c:pt>
                <c:pt idx="1547">
                  <c:v>1.0001</c:v>
                </c:pt>
                <c:pt idx="1548">
                  <c:v>1E-4</c:v>
                </c:pt>
                <c:pt idx="1549">
                  <c:v>1E-4</c:v>
                </c:pt>
                <c:pt idx="1550">
                  <c:v>1E-4</c:v>
                </c:pt>
                <c:pt idx="1551">
                  <c:v>1E-4</c:v>
                </c:pt>
                <c:pt idx="1552">
                  <c:v>1E-4</c:v>
                </c:pt>
                <c:pt idx="1553">
                  <c:v>1E-4</c:v>
                </c:pt>
                <c:pt idx="1554">
                  <c:v>1E-4</c:v>
                </c:pt>
                <c:pt idx="1555">
                  <c:v>1E-4</c:v>
                </c:pt>
                <c:pt idx="1556">
                  <c:v>1E-4</c:v>
                </c:pt>
                <c:pt idx="1557">
                  <c:v>1.0001</c:v>
                </c:pt>
                <c:pt idx="1558">
                  <c:v>1.0001</c:v>
                </c:pt>
                <c:pt idx="1559">
                  <c:v>1E-4</c:v>
                </c:pt>
                <c:pt idx="1560">
                  <c:v>1E-4</c:v>
                </c:pt>
                <c:pt idx="1561">
                  <c:v>1.0001</c:v>
                </c:pt>
                <c:pt idx="1562">
                  <c:v>1E-4</c:v>
                </c:pt>
                <c:pt idx="1563">
                  <c:v>1E-4</c:v>
                </c:pt>
                <c:pt idx="1564">
                  <c:v>1E-4</c:v>
                </c:pt>
                <c:pt idx="1565">
                  <c:v>1E-4</c:v>
                </c:pt>
                <c:pt idx="1566">
                  <c:v>1.0001</c:v>
                </c:pt>
                <c:pt idx="1567">
                  <c:v>1E-4</c:v>
                </c:pt>
                <c:pt idx="1568">
                  <c:v>1E-4</c:v>
                </c:pt>
                <c:pt idx="1569">
                  <c:v>1E-4</c:v>
                </c:pt>
                <c:pt idx="1570">
                  <c:v>1E-4</c:v>
                </c:pt>
                <c:pt idx="1571">
                  <c:v>1E-4</c:v>
                </c:pt>
                <c:pt idx="1572">
                  <c:v>1E-4</c:v>
                </c:pt>
                <c:pt idx="1573">
                  <c:v>1E-4</c:v>
                </c:pt>
                <c:pt idx="1574">
                  <c:v>1E-4</c:v>
                </c:pt>
                <c:pt idx="1575">
                  <c:v>1E-4</c:v>
                </c:pt>
                <c:pt idx="1576">
                  <c:v>1E-4</c:v>
                </c:pt>
                <c:pt idx="1577">
                  <c:v>1E-4</c:v>
                </c:pt>
                <c:pt idx="1578">
                  <c:v>1E-4</c:v>
                </c:pt>
                <c:pt idx="1579">
                  <c:v>1E-4</c:v>
                </c:pt>
                <c:pt idx="1580">
                  <c:v>1E-4</c:v>
                </c:pt>
                <c:pt idx="1581">
                  <c:v>1E-4</c:v>
                </c:pt>
                <c:pt idx="1582">
                  <c:v>1E-4</c:v>
                </c:pt>
                <c:pt idx="1583">
                  <c:v>1E-4</c:v>
                </c:pt>
                <c:pt idx="1584">
                  <c:v>1E-4</c:v>
                </c:pt>
                <c:pt idx="1585">
                  <c:v>1E-4</c:v>
                </c:pt>
                <c:pt idx="1586">
                  <c:v>1E-4</c:v>
                </c:pt>
                <c:pt idx="1587">
                  <c:v>1E-4</c:v>
                </c:pt>
                <c:pt idx="1588">
                  <c:v>1.0001</c:v>
                </c:pt>
                <c:pt idx="1589">
                  <c:v>1E-4</c:v>
                </c:pt>
                <c:pt idx="1590">
                  <c:v>1E-4</c:v>
                </c:pt>
                <c:pt idx="1591">
                  <c:v>1E-4</c:v>
                </c:pt>
                <c:pt idx="1592">
                  <c:v>1E-4</c:v>
                </c:pt>
                <c:pt idx="1593">
                  <c:v>1E-4</c:v>
                </c:pt>
                <c:pt idx="1594">
                  <c:v>1E-4</c:v>
                </c:pt>
                <c:pt idx="1595">
                  <c:v>1E-4</c:v>
                </c:pt>
                <c:pt idx="1596">
                  <c:v>1E-4</c:v>
                </c:pt>
                <c:pt idx="1597">
                  <c:v>1E-4</c:v>
                </c:pt>
                <c:pt idx="1598">
                  <c:v>1E-4</c:v>
                </c:pt>
                <c:pt idx="1599">
                  <c:v>1E-4</c:v>
                </c:pt>
                <c:pt idx="1600">
                  <c:v>1E-4</c:v>
                </c:pt>
                <c:pt idx="1601">
                  <c:v>1E-4</c:v>
                </c:pt>
                <c:pt idx="1602">
                  <c:v>1E-4</c:v>
                </c:pt>
                <c:pt idx="1603">
                  <c:v>1E-4</c:v>
                </c:pt>
                <c:pt idx="1604">
                  <c:v>1E-4</c:v>
                </c:pt>
                <c:pt idx="1605">
                  <c:v>1E-4</c:v>
                </c:pt>
                <c:pt idx="1606">
                  <c:v>1E-4</c:v>
                </c:pt>
                <c:pt idx="1607">
                  <c:v>1E-4</c:v>
                </c:pt>
                <c:pt idx="1608">
                  <c:v>1E-4</c:v>
                </c:pt>
                <c:pt idx="1609">
                  <c:v>1E-4</c:v>
                </c:pt>
                <c:pt idx="1610">
                  <c:v>1E-4</c:v>
                </c:pt>
                <c:pt idx="1611">
                  <c:v>1E-4</c:v>
                </c:pt>
                <c:pt idx="1612">
                  <c:v>1E-4</c:v>
                </c:pt>
                <c:pt idx="1613">
                  <c:v>1E-4</c:v>
                </c:pt>
                <c:pt idx="1614">
                  <c:v>1E-4</c:v>
                </c:pt>
                <c:pt idx="1615">
                  <c:v>1E-4</c:v>
                </c:pt>
                <c:pt idx="1616">
                  <c:v>1E-4</c:v>
                </c:pt>
                <c:pt idx="1617">
                  <c:v>1E-4</c:v>
                </c:pt>
                <c:pt idx="1618">
                  <c:v>1E-4</c:v>
                </c:pt>
                <c:pt idx="1619">
                  <c:v>1E-4</c:v>
                </c:pt>
                <c:pt idx="1620">
                  <c:v>1E-4</c:v>
                </c:pt>
                <c:pt idx="1621">
                  <c:v>1E-4</c:v>
                </c:pt>
                <c:pt idx="1622">
                  <c:v>1E-4</c:v>
                </c:pt>
                <c:pt idx="1623">
                  <c:v>1E-4</c:v>
                </c:pt>
                <c:pt idx="1624">
                  <c:v>1E-4</c:v>
                </c:pt>
                <c:pt idx="1625">
                  <c:v>1E-4</c:v>
                </c:pt>
                <c:pt idx="1626">
                  <c:v>1E-4</c:v>
                </c:pt>
                <c:pt idx="1627">
                  <c:v>1E-4</c:v>
                </c:pt>
                <c:pt idx="1628">
                  <c:v>1E-4</c:v>
                </c:pt>
                <c:pt idx="1629">
                  <c:v>1E-4</c:v>
                </c:pt>
                <c:pt idx="1630">
                  <c:v>1E-4</c:v>
                </c:pt>
                <c:pt idx="1631">
                  <c:v>1E-4</c:v>
                </c:pt>
                <c:pt idx="1632">
                  <c:v>1E-4</c:v>
                </c:pt>
                <c:pt idx="1633">
                  <c:v>1E-4</c:v>
                </c:pt>
                <c:pt idx="1634">
                  <c:v>1E-4</c:v>
                </c:pt>
                <c:pt idx="1635">
                  <c:v>1E-4</c:v>
                </c:pt>
                <c:pt idx="1636">
                  <c:v>1E-4</c:v>
                </c:pt>
                <c:pt idx="1637">
                  <c:v>1E-4</c:v>
                </c:pt>
                <c:pt idx="1638">
                  <c:v>1.0001</c:v>
                </c:pt>
                <c:pt idx="1639">
                  <c:v>1E-4</c:v>
                </c:pt>
                <c:pt idx="1640">
                  <c:v>1E-4</c:v>
                </c:pt>
                <c:pt idx="1641">
                  <c:v>1E-4</c:v>
                </c:pt>
                <c:pt idx="1642">
                  <c:v>1E-4</c:v>
                </c:pt>
                <c:pt idx="1643">
                  <c:v>1E-4</c:v>
                </c:pt>
                <c:pt idx="1644">
                  <c:v>1E-4</c:v>
                </c:pt>
                <c:pt idx="1645">
                  <c:v>1E-4</c:v>
                </c:pt>
                <c:pt idx="1646">
                  <c:v>1.0001</c:v>
                </c:pt>
                <c:pt idx="1647">
                  <c:v>1E-4</c:v>
                </c:pt>
                <c:pt idx="1648">
                  <c:v>1.0001</c:v>
                </c:pt>
                <c:pt idx="1649">
                  <c:v>1E-4</c:v>
                </c:pt>
                <c:pt idx="1650">
                  <c:v>1E-4</c:v>
                </c:pt>
                <c:pt idx="1651">
                  <c:v>1E-4</c:v>
                </c:pt>
                <c:pt idx="1652">
                  <c:v>1E-4</c:v>
                </c:pt>
                <c:pt idx="1653">
                  <c:v>1E-4</c:v>
                </c:pt>
                <c:pt idx="1654">
                  <c:v>1E-4</c:v>
                </c:pt>
                <c:pt idx="1655">
                  <c:v>1E-4</c:v>
                </c:pt>
                <c:pt idx="1656">
                  <c:v>1.0001</c:v>
                </c:pt>
                <c:pt idx="1657">
                  <c:v>1E-4</c:v>
                </c:pt>
                <c:pt idx="1658">
                  <c:v>1E-4</c:v>
                </c:pt>
                <c:pt idx="1659">
                  <c:v>1E-4</c:v>
                </c:pt>
                <c:pt idx="1660">
                  <c:v>1E-4</c:v>
                </c:pt>
                <c:pt idx="1661">
                  <c:v>1E-4</c:v>
                </c:pt>
                <c:pt idx="1662">
                  <c:v>1E-4</c:v>
                </c:pt>
                <c:pt idx="1663">
                  <c:v>1E-4</c:v>
                </c:pt>
                <c:pt idx="1664">
                  <c:v>1E-4</c:v>
                </c:pt>
                <c:pt idx="1665">
                  <c:v>1E-4</c:v>
                </c:pt>
                <c:pt idx="1666">
                  <c:v>1.0001</c:v>
                </c:pt>
                <c:pt idx="1667">
                  <c:v>1E-4</c:v>
                </c:pt>
                <c:pt idx="1668">
                  <c:v>1E-4</c:v>
                </c:pt>
                <c:pt idx="1669">
                  <c:v>1E-4</c:v>
                </c:pt>
                <c:pt idx="1670">
                  <c:v>1E-4</c:v>
                </c:pt>
                <c:pt idx="1671">
                  <c:v>1E-4</c:v>
                </c:pt>
                <c:pt idx="1672">
                  <c:v>2.0001000000000002</c:v>
                </c:pt>
                <c:pt idx="1673">
                  <c:v>1E-4</c:v>
                </c:pt>
                <c:pt idx="1674">
                  <c:v>1E-4</c:v>
                </c:pt>
                <c:pt idx="1675">
                  <c:v>1E-4</c:v>
                </c:pt>
                <c:pt idx="1676">
                  <c:v>1E-4</c:v>
                </c:pt>
                <c:pt idx="1677">
                  <c:v>1E-4</c:v>
                </c:pt>
                <c:pt idx="1678">
                  <c:v>1E-4</c:v>
                </c:pt>
                <c:pt idx="1679">
                  <c:v>1E-4</c:v>
                </c:pt>
                <c:pt idx="1680">
                  <c:v>1E-4</c:v>
                </c:pt>
                <c:pt idx="1681">
                  <c:v>1E-4</c:v>
                </c:pt>
                <c:pt idx="1682">
                  <c:v>1E-4</c:v>
                </c:pt>
                <c:pt idx="1683">
                  <c:v>1E-4</c:v>
                </c:pt>
                <c:pt idx="1684">
                  <c:v>1E-4</c:v>
                </c:pt>
                <c:pt idx="1685">
                  <c:v>1E-4</c:v>
                </c:pt>
                <c:pt idx="1686">
                  <c:v>1E-4</c:v>
                </c:pt>
                <c:pt idx="1687">
                  <c:v>1E-4</c:v>
                </c:pt>
                <c:pt idx="1688">
                  <c:v>1E-4</c:v>
                </c:pt>
                <c:pt idx="1689">
                  <c:v>1E-4</c:v>
                </c:pt>
                <c:pt idx="1690">
                  <c:v>1E-4</c:v>
                </c:pt>
                <c:pt idx="1691">
                  <c:v>1E-4</c:v>
                </c:pt>
                <c:pt idx="1692">
                  <c:v>1E-4</c:v>
                </c:pt>
                <c:pt idx="1693">
                  <c:v>1E-4</c:v>
                </c:pt>
                <c:pt idx="1694">
                  <c:v>1E-4</c:v>
                </c:pt>
                <c:pt idx="1695">
                  <c:v>1E-4</c:v>
                </c:pt>
                <c:pt idx="1696">
                  <c:v>1E-4</c:v>
                </c:pt>
                <c:pt idx="1697">
                  <c:v>1.0001</c:v>
                </c:pt>
                <c:pt idx="1698">
                  <c:v>1.0001</c:v>
                </c:pt>
                <c:pt idx="1699">
                  <c:v>8.0000999999999998</c:v>
                </c:pt>
                <c:pt idx="1700">
                  <c:v>3.0001000000000002</c:v>
                </c:pt>
                <c:pt idx="1701">
                  <c:v>2.0001000000000002</c:v>
                </c:pt>
                <c:pt idx="1702">
                  <c:v>1.0001</c:v>
                </c:pt>
                <c:pt idx="1703">
                  <c:v>1E-4</c:v>
                </c:pt>
                <c:pt idx="1704">
                  <c:v>1E-4</c:v>
                </c:pt>
                <c:pt idx="1705">
                  <c:v>1E-4</c:v>
                </c:pt>
                <c:pt idx="1706">
                  <c:v>1E-4</c:v>
                </c:pt>
                <c:pt idx="1707">
                  <c:v>1E-4</c:v>
                </c:pt>
                <c:pt idx="1708">
                  <c:v>1E-4</c:v>
                </c:pt>
                <c:pt idx="1709">
                  <c:v>1E-4</c:v>
                </c:pt>
                <c:pt idx="1710">
                  <c:v>1E-4</c:v>
                </c:pt>
                <c:pt idx="1711">
                  <c:v>1E-4</c:v>
                </c:pt>
                <c:pt idx="1712">
                  <c:v>1E-4</c:v>
                </c:pt>
                <c:pt idx="1713">
                  <c:v>1E-4</c:v>
                </c:pt>
                <c:pt idx="1714">
                  <c:v>1E-4</c:v>
                </c:pt>
                <c:pt idx="1715">
                  <c:v>1E-4</c:v>
                </c:pt>
                <c:pt idx="1716">
                  <c:v>1E-4</c:v>
                </c:pt>
                <c:pt idx="1717">
                  <c:v>1E-4</c:v>
                </c:pt>
                <c:pt idx="1718">
                  <c:v>1E-4</c:v>
                </c:pt>
                <c:pt idx="1719">
                  <c:v>1E-4</c:v>
                </c:pt>
                <c:pt idx="1720">
                  <c:v>1.0001</c:v>
                </c:pt>
                <c:pt idx="1721">
                  <c:v>1E-4</c:v>
                </c:pt>
                <c:pt idx="1722">
                  <c:v>1E-4</c:v>
                </c:pt>
                <c:pt idx="1723">
                  <c:v>1E-4</c:v>
                </c:pt>
                <c:pt idx="1724">
                  <c:v>1E-4</c:v>
                </c:pt>
                <c:pt idx="1725">
                  <c:v>1E-4</c:v>
                </c:pt>
                <c:pt idx="1726">
                  <c:v>1E-4</c:v>
                </c:pt>
                <c:pt idx="1727">
                  <c:v>1.0001</c:v>
                </c:pt>
                <c:pt idx="1728">
                  <c:v>1E-4</c:v>
                </c:pt>
                <c:pt idx="1729">
                  <c:v>1E-4</c:v>
                </c:pt>
                <c:pt idx="1730">
                  <c:v>1E-4</c:v>
                </c:pt>
                <c:pt idx="1731">
                  <c:v>1E-4</c:v>
                </c:pt>
                <c:pt idx="1732">
                  <c:v>1.0001</c:v>
                </c:pt>
                <c:pt idx="1733">
                  <c:v>1E-4</c:v>
                </c:pt>
                <c:pt idx="1734">
                  <c:v>1E-4</c:v>
                </c:pt>
                <c:pt idx="1735">
                  <c:v>1E-4</c:v>
                </c:pt>
                <c:pt idx="1736">
                  <c:v>1E-4</c:v>
                </c:pt>
                <c:pt idx="1737">
                  <c:v>1E-4</c:v>
                </c:pt>
                <c:pt idx="1738">
                  <c:v>1E-4</c:v>
                </c:pt>
                <c:pt idx="1739">
                  <c:v>1E-4</c:v>
                </c:pt>
                <c:pt idx="1740">
                  <c:v>1E-4</c:v>
                </c:pt>
                <c:pt idx="1741">
                  <c:v>1E-4</c:v>
                </c:pt>
                <c:pt idx="1742">
                  <c:v>1E-4</c:v>
                </c:pt>
                <c:pt idx="1743">
                  <c:v>1.0001</c:v>
                </c:pt>
                <c:pt idx="1744">
                  <c:v>1E-4</c:v>
                </c:pt>
                <c:pt idx="1745">
                  <c:v>1E-4</c:v>
                </c:pt>
                <c:pt idx="1746">
                  <c:v>1E-4</c:v>
                </c:pt>
                <c:pt idx="1747">
                  <c:v>1E-4</c:v>
                </c:pt>
                <c:pt idx="1748">
                  <c:v>1E-4</c:v>
                </c:pt>
                <c:pt idx="1749">
                  <c:v>1E-4</c:v>
                </c:pt>
                <c:pt idx="1750">
                  <c:v>1E-4</c:v>
                </c:pt>
                <c:pt idx="1751">
                  <c:v>1E-4</c:v>
                </c:pt>
                <c:pt idx="1752">
                  <c:v>1E-4</c:v>
                </c:pt>
                <c:pt idx="1753">
                  <c:v>1E-4</c:v>
                </c:pt>
                <c:pt idx="1754">
                  <c:v>1E-4</c:v>
                </c:pt>
                <c:pt idx="1755">
                  <c:v>1E-4</c:v>
                </c:pt>
                <c:pt idx="1756">
                  <c:v>1E-4</c:v>
                </c:pt>
                <c:pt idx="1757">
                  <c:v>1E-4</c:v>
                </c:pt>
                <c:pt idx="1758">
                  <c:v>1E-4</c:v>
                </c:pt>
                <c:pt idx="1759">
                  <c:v>1E-4</c:v>
                </c:pt>
                <c:pt idx="1760">
                  <c:v>1E-4</c:v>
                </c:pt>
                <c:pt idx="1761">
                  <c:v>1.0001</c:v>
                </c:pt>
                <c:pt idx="1762">
                  <c:v>1E-4</c:v>
                </c:pt>
                <c:pt idx="1763">
                  <c:v>1E-4</c:v>
                </c:pt>
                <c:pt idx="1764">
                  <c:v>1E-4</c:v>
                </c:pt>
                <c:pt idx="1765">
                  <c:v>1E-4</c:v>
                </c:pt>
                <c:pt idx="1766">
                  <c:v>1E-4</c:v>
                </c:pt>
                <c:pt idx="1767">
                  <c:v>1E-4</c:v>
                </c:pt>
                <c:pt idx="1768">
                  <c:v>1E-4</c:v>
                </c:pt>
                <c:pt idx="1769">
                  <c:v>1E-4</c:v>
                </c:pt>
                <c:pt idx="1770">
                  <c:v>1E-4</c:v>
                </c:pt>
                <c:pt idx="1771">
                  <c:v>1E-4</c:v>
                </c:pt>
                <c:pt idx="1772">
                  <c:v>1E-4</c:v>
                </c:pt>
                <c:pt idx="1773">
                  <c:v>1E-4</c:v>
                </c:pt>
                <c:pt idx="1774">
                  <c:v>1E-4</c:v>
                </c:pt>
                <c:pt idx="1775">
                  <c:v>1E-4</c:v>
                </c:pt>
                <c:pt idx="1776">
                  <c:v>1E-4</c:v>
                </c:pt>
                <c:pt idx="1777">
                  <c:v>1E-4</c:v>
                </c:pt>
                <c:pt idx="1778">
                  <c:v>1E-4</c:v>
                </c:pt>
                <c:pt idx="1779">
                  <c:v>1E-4</c:v>
                </c:pt>
                <c:pt idx="1780">
                  <c:v>1E-4</c:v>
                </c:pt>
                <c:pt idx="1781">
                  <c:v>1E-4</c:v>
                </c:pt>
                <c:pt idx="1782">
                  <c:v>1E-4</c:v>
                </c:pt>
                <c:pt idx="1783">
                  <c:v>1E-4</c:v>
                </c:pt>
                <c:pt idx="1784">
                  <c:v>1E-4</c:v>
                </c:pt>
                <c:pt idx="1785">
                  <c:v>1E-4</c:v>
                </c:pt>
                <c:pt idx="1786">
                  <c:v>1E-4</c:v>
                </c:pt>
                <c:pt idx="1787">
                  <c:v>1E-4</c:v>
                </c:pt>
                <c:pt idx="1788">
                  <c:v>1E-4</c:v>
                </c:pt>
                <c:pt idx="1789">
                  <c:v>1E-4</c:v>
                </c:pt>
                <c:pt idx="1790">
                  <c:v>1E-4</c:v>
                </c:pt>
                <c:pt idx="1791">
                  <c:v>1E-4</c:v>
                </c:pt>
                <c:pt idx="1792">
                  <c:v>1E-4</c:v>
                </c:pt>
                <c:pt idx="1793">
                  <c:v>1E-4</c:v>
                </c:pt>
                <c:pt idx="1794">
                  <c:v>1E-4</c:v>
                </c:pt>
                <c:pt idx="1795">
                  <c:v>1E-4</c:v>
                </c:pt>
                <c:pt idx="1796">
                  <c:v>1E-4</c:v>
                </c:pt>
                <c:pt idx="1797">
                  <c:v>1E-4</c:v>
                </c:pt>
                <c:pt idx="1798">
                  <c:v>1E-4</c:v>
                </c:pt>
                <c:pt idx="1799">
                  <c:v>1E-4</c:v>
                </c:pt>
                <c:pt idx="1800">
                  <c:v>1E-4</c:v>
                </c:pt>
                <c:pt idx="1801">
                  <c:v>1E-4</c:v>
                </c:pt>
                <c:pt idx="1802">
                  <c:v>1E-4</c:v>
                </c:pt>
                <c:pt idx="1803">
                  <c:v>1E-4</c:v>
                </c:pt>
                <c:pt idx="1804">
                  <c:v>1E-4</c:v>
                </c:pt>
                <c:pt idx="1805">
                  <c:v>1E-4</c:v>
                </c:pt>
                <c:pt idx="1806">
                  <c:v>1E-4</c:v>
                </c:pt>
                <c:pt idx="1807">
                  <c:v>1E-4</c:v>
                </c:pt>
                <c:pt idx="1808">
                  <c:v>1E-4</c:v>
                </c:pt>
                <c:pt idx="1809">
                  <c:v>1E-4</c:v>
                </c:pt>
                <c:pt idx="1810">
                  <c:v>1E-4</c:v>
                </c:pt>
                <c:pt idx="1811">
                  <c:v>1E-4</c:v>
                </c:pt>
                <c:pt idx="1812">
                  <c:v>1E-4</c:v>
                </c:pt>
                <c:pt idx="1813">
                  <c:v>1E-4</c:v>
                </c:pt>
                <c:pt idx="1814">
                  <c:v>1E-4</c:v>
                </c:pt>
                <c:pt idx="1815">
                  <c:v>1E-4</c:v>
                </c:pt>
                <c:pt idx="1816">
                  <c:v>1E-4</c:v>
                </c:pt>
                <c:pt idx="1817">
                  <c:v>1E-4</c:v>
                </c:pt>
                <c:pt idx="1818">
                  <c:v>1E-4</c:v>
                </c:pt>
                <c:pt idx="1819">
                  <c:v>1E-4</c:v>
                </c:pt>
                <c:pt idx="1820">
                  <c:v>1E-4</c:v>
                </c:pt>
                <c:pt idx="1821">
                  <c:v>1E-4</c:v>
                </c:pt>
                <c:pt idx="1822">
                  <c:v>1E-4</c:v>
                </c:pt>
                <c:pt idx="1823">
                  <c:v>1E-4</c:v>
                </c:pt>
                <c:pt idx="1824">
                  <c:v>1.0001</c:v>
                </c:pt>
                <c:pt idx="1825">
                  <c:v>1E-4</c:v>
                </c:pt>
                <c:pt idx="1826">
                  <c:v>1E-4</c:v>
                </c:pt>
                <c:pt idx="1827">
                  <c:v>1E-4</c:v>
                </c:pt>
                <c:pt idx="1828">
                  <c:v>1E-4</c:v>
                </c:pt>
                <c:pt idx="1829">
                  <c:v>1E-4</c:v>
                </c:pt>
                <c:pt idx="1830">
                  <c:v>1E-4</c:v>
                </c:pt>
                <c:pt idx="1831">
                  <c:v>1E-4</c:v>
                </c:pt>
                <c:pt idx="1832">
                  <c:v>1E-4</c:v>
                </c:pt>
                <c:pt idx="1833">
                  <c:v>1E-4</c:v>
                </c:pt>
                <c:pt idx="1834">
                  <c:v>1.0001</c:v>
                </c:pt>
                <c:pt idx="1835">
                  <c:v>1E-4</c:v>
                </c:pt>
                <c:pt idx="1836">
                  <c:v>2.0001000000000002</c:v>
                </c:pt>
                <c:pt idx="1837">
                  <c:v>7.0000999999999998</c:v>
                </c:pt>
                <c:pt idx="1838">
                  <c:v>1.0001</c:v>
                </c:pt>
                <c:pt idx="1839">
                  <c:v>1E-4</c:v>
                </c:pt>
                <c:pt idx="1840">
                  <c:v>1E-4</c:v>
                </c:pt>
                <c:pt idx="1841">
                  <c:v>1E-4</c:v>
                </c:pt>
                <c:pt idx="1842">
                  <c:v>1E-4</c:v>
                </c:pt>
                <c:pt idx="1843">
                  <c:v>1E-4</c:v>
                </c:pt>
                <c:pt idx="1844">
                  <c:v>1E-4</c:v>
                </c:pt>
                <c:pt idx="1845">
                  <c:v>3.0001000000000002</c:v>
                </c:pt>
                <c:pt idx="1846">
                  <c:v>1.0001</c:v>
                </c:pt>
                <c:pt idx="1847">
                  <c:v>1E-4</c:v>
                </c:pt>
                <c:pt idx="1848">
                  <c:v>1E-4</c:v>
                </c:pt>
                <c:pt idx="1849">
                  <c:v>1E-4</c:v>
                </c:pt>
                <c:pt idx="1850">
                  <c:v>1E-4</c:v>
                </c:pt>
                <c:pt idx="1851">
                  <c:v>1E-4</c:v>
                </c:pt>
                <c:pt idx="1852">
                  <c:v>1E-4</c:v>
                </c:pt>
                <c:pt idx="1853">
                  <c:v>1.0001</c:v>
                </c:pt>
                <c:pt idx="1854">
                  <c:v>1E-4</c:v>
                </c:pt>
                <c:pt idx="1855">
                  <c:v>1.0001</c:v>
                </c:pt>
                <c:pt idx="1856">
                  <c:v>1E-4</c:v>
                </c:pt>
                <c:pt idx="1857">
                  <c:v>1E-4</c:v>
                </c:pt>
                <c:pt idx="1858">
                  <c:v>1.0001</c:v>
                </c:pt>
                <c:pt idx="1859">
                  <c:v>1E-4</c:v>
                </c:pt>
                <c:pt idx="1860">
                  <c:v>1.0001</c:v>
                </c:pt>
                <c:pt idx="1861">
                  <c:v>1E-4</c:v>
                </c:pt>
                <c:pt idx="1862">
                  <c:v>1E-4</c:v>
                </c:pt>
                <c:pt idx="1863">
                  <c:v>1E-4</c:v>
                </c:pt>
                <c:pt idx="1864">
                  <c:v>1E-4</c:v>
                </c:pt>
                <c:pt idx="1865">
                  <c:v>1E-4</c:v>
                </c:pt>
                <c:pt idx="1866">
                  <c:v>1E-4</c:v>
                </c:pt>
                <c:pt idx="1867">
                  <c:v>1E-4</c:v>
                </c:pt>
                <c:pt idx="1868">
                  <c:v>1E-4</c:v>
                </c:pt>
                <c:pt idx="1869">
                  <c:v>1E-4</c:v>
                </c:pt>
                <c:pt idx="1870">
                  <c:v>1E-4</c:v>
                </c:pt>
                <c:pt idx="1871">
                  <c:v>1E-4</c:v>
                </c:pt>
                <c:pt idx="1872">
                  <c:v>1E-4</c:v>
                </c:pt>
                <c:pt idx="1873">
                  <c:v>1E-4</c:v>
                </c:pt>
                <c:pt idx="1874">
                  <c:v>1E-4</c:v>
                </c:pt>
                <c:pt idx="1875">
                  <c:v>1E-4</c:v>
                </c:pt>
                <c:pt idx="1876">
                  <c:v>1.0001</c:v>
                </c:pt>
                <c:pt idx="1877">
                  <c:v>1E-4</c:v>
                </c:pt>
                <c:pt idx="1878">
                  <c:v>1E-4</c:v>
                </c:pt>
                <c:pt idx="1879">
                  <c:v>1E-4</c:v>
                </c:pt>
                <c:pt idx="1880">
                  <c:v>1E-4</c:v>
                </c:pt>
                <c:pt idx="1881">
                  <c:v>1E-4</c:v>
                </c:pt>
                <c:pt idx="1882">
                  <c:v>1E-4</c:v>
                </c:pt>
                <c:pt idx="1883">
                  <c:v>1E-4</c:v>
                </c:pt>
                <c:pt idx="1884">
                  <c:v>1E-4</c:v>
                </c:pt>
                <c:pt idx="1885">
                  <c:v>1E-4</c:v>
                </c:pt>
                <c:pt idx="1886">
                  <c:v>1E-4</c:v>
                </c:pt>
                <c:pt idx="1887">
                  <c:v>1E-4</c:v>
                </c:pt>
                <c:pt idx="1888">
                  <c:v>1E-4</c:v>
                </c:pt>
                <c:pt idx="1889">
                  <c:v>1E-4</c:v>
                </c:pt>
                <c:pt idx="1890">
                  <c:v>1E-4</c:v>
                </c:pt>
                <c:pt idx="1891">
                  <c:v>1E-4</c:v>
                </c:pt>
                <c:pt idx="1892">
                  <c:v>1E-4</c:v>
                </c:pt>
                <c:pt idx="1893">
                  <c:v>1E-4</c:v>
                </c:pt>
                <c:pt idx="1894">
                  <c:v>2.0001000000000002</c:v>
                </c:pt>
                <c:pt idx="1895">
                  <c:v>1E-4</c:v>
                </c:pt>
                <c:pt idx="1896">
                  <c:v>1E-4</c:v>
                </c:pt>
                <c:pt idx="1897">
                  <c:v>1.0001</c:v>
                </c:pt>
                <c:pt idx="1898">
                  <c:v>1E-4</c:v>
                </c:pt>
                <c:pt idx="1899">
                  <c:v>1E-4</c:v>
                </c:pt>
                <c:pt idx="1900">
                  <c:v>1E-4</c:v>
                </c:pt>
                <c:pt idx="1901">
                  <c:v>1E-4</c:v>
                </c:pt>
                <c:pt idx="1902">
                  <c:v>1E-4</c:v>
                </c:pt>
                <c:pt idx="1903">
                  <c:v>2.0001000000000002</c:v>
                </c:pt>
                <c:pt idx="1904">
                  <c:v>1E-4</c:v>
                </c:pt>
                <c:pt idx="1905">
                  <c:v>1.0001</c:v>
                </c:pt>
                <c:pt idx="1906">
                  <c:v>1E-4</c:v>
                </c:pt>
                <c:pt idx="1907">
                  <c:v>1E-4</c:v>
                </c:pt>
                <c:pt idx="1908">
                  <c:v>1E-4</c:v>
                </c:pt>
                <c:pt idx="1909">
                  <c:v>1E-4</c:v>
                </c:pt>
                <c:pt idx="1910">
                  <c:v>1E-4</c:v>
                </c:pt>
                <c:pt idx="1911">
                  <c:v>1E-4</c:v>
                </c:pt>
                <c:pt idx="1912">
                  <c:v>1E-4</c:v>
                </c:pt>
                <c:pt idx="1913">
                  <c:v>1E-4</c:v>
                </c:pt>
                <c:pt idx="1914">
                  <c:v>1.0001</c:v>
                </c:pt>
                <c:pt idx="1915">
                  <c:v>1E-4</c:v>
                </c:pt>
                <c:pt idx="1916">
                  <c:v>1E-4</c:v>
                </c:pt>
                <c:pt idx="1917">
                  <c:v>1E-4</c:v>
                </c:pt>
                <c:pt idx="1918">
                  <c:v>1E-4</c:v>
                </c:pt>
                <c:pt idx="1919">
                  <c:v>1E-4</c:v>
                </c:pt>
                <c:pt idx="1920">
                  <c:v>1E-4</c:v>
                </c:pt>
                <c:pt idx="1921">
                  <c:v>1E-4</c:v>
                </c:pt>
                <c:pt idx="1922">
                  <c:v>1E-4</c:v>
                </c:pt>
                <c:pt idx="1923">
                  <c:v>1E-4</c:v>
                </c:pt>
                <c:pt idx="1924">
                  <c:v>1E-4</c:v>
                </c:pt>
                <c:pt idx="1925">
                  <c:v>1E-4</c:v>
                </c:pt>
                <c:pt idx="1926">
                  <c:v>1E-4</c:v>
                </c:pt>
                <c:pt idx="1927">
                  <c:v>1E-4</c:v>
                </c:pt>
                <c:pt idx="1928">
                  <c:v>1E-4</c:v>
                </c:pt>
                <c:pt idx="1929">
                  <c:v>1.0001</c:v>
                </c:pt>
                <c:pt idx="1930">
                  <c:v>1E-4</c:v>
                </c:pt>
                <c:pt idx="1931">
                  <c:v>1.0001</c:v>
                </c:pt>
                <c:pt idx="1932">
                  <c:v>1E-4</c:v>
                </c:pt>
                <c:pt idx="1933">
                  <c:v>1E-4</c:v>
                </c:pt>
                <c:pt idx="1934">
                  <c:v>1E-4</c:v>
                </c:pt>
                <c:pt idx="1935">
                  <c:v>1E-4</c:v>
                </c:pt>
                <c:pt idx="1936">
                  <c:v>1.0001</c:v>
                </c:pt>
                <c:pt idx="1937">
                  <c:v>1E-4</c:v>
                </c:pt>
                <c:pt idx="1938">
                  <c:v>1E-4</c:v>
                </c:pt>
                <c:pt idx="1939">
                  <c:v>1E-4</c:v>
                </c:pt>
                <c:pt idx="1940">
                  <c:v>1E-4</c:v>
                </c:pt>
                <c:pt idx="1941">
                  <c:v>1E-4</c:v>
                </c:pt>
                <c:pt idx="1942">
                  <c:v>1E-4</c:v>
                </c:pt>
                <c:pt idx="1943">
                  <c:v>1E-4</c:v>
                </c:pt>
                <c:pt idx="1944">
                  <c:v>1E-4</c:v>
                </c:pt>
                <c:pt idx="1945">
                  <c:v>1E-4</c:v>
                </c:pt>
                <c:pt idx="1946">
                  <c:v>1E-4</c:v>
                </c:pt>
                <c:pt idx="1947">
                  <c:v>1E-4</c:v>
                </c:pt>
                <c:pt idx="1948">
                  <c:v>1E-4</c:v>
                </c:pt>
                <c:pt idx="1949">
                  <c:v>1E-4</c:v>
                </c:pt>
                <c:pt idx="1950">
                  <c:v>1E-4</c:v>
                </c:pt>
                <c:pt idx="1951">
                  <c:v>1E-4</c:v>
                </c:pt>
                <c:pt idx="1952">
                  <c:v>1E-4</c:v>
                </c:pt>
                <c:pt idx="1953">
                  <c:v>1E-4</c:v>
                </c:pt>
                <c:pt idx="1954">
                  <c:v>1E-4</c:v>
                </c:pt>
                <c:pt idx="1955">
                  <c:v>1E-4</c:v>
                </c:pt>
                <c:pt idx="1956">
                  <c:v>1E-4</c:v>
                </c:pt>
                <c:pt idx="1957">
                  <c:v>1E-4</c:v>
                </c:pt>
                <c:pt idx="1958">
                  <c:v>1E-4</c:v>
                </c:pt>
                <c:pt idx="1959">
                  <c:v>1E-4</c:v>
                </c:pt>
                <c:pt idx="1960">
                  <c:v>1E-4</c:v>
                </c:pt>
                <c:pt idx="1961">
                  <c:v>1E-4</c:v>
                </c:pt>
                <c:pt idx="1962">
                  <c:v>1E-4</c:v>
                </c:pt>
                <c:pt idx="1963">
                  <c:v>1.0001</c:v>
                </c:pt>
                <c:pt idx="1964">
                  <c:v>1E-4</c:v>
                </c:pt>
                <c:pt idx="1965">
                  <c:v>1.0001</c:v>
                </c:pt>
                <c:pt idx="1966">
                  <c:v>1E-4</c:v>
                </c:pt>
                <c:pt idx="1967">
                  <c:v>1.0001</c:v>
                </c:pt>
                <c:pt idx="1968">
                  <c:v>6.0000999999999998</c:v>
                </c:pt>
                <c:pt idx="1969">
                  <c:v>17.0001</c:v>
                </c:pt>
                <c:pt idx="1970">
                  <c:v>9.0000999999999998</c:v>
                </c:pt>
                <c:pt idx="1971">
                  <c:v>34.000100000000003</c:v>
                </c:pt>
                <c:pt idx="1972">
                  <c:v>3.0001000000000002</c:v>
                </c:pt>
                <c:pt idx="1973">
                  <c:v>1E-4</c:v>
                </c:pt>
                <c:pt idx="1974">
                  <c:v>1.0001</c:v>
                </c:pt>
                <c:pt idx="1975">
                  <c:v>1E-4</c:v>
                </c:pt>
                <c:pt idx="1976">
                  <c:v>1E-4</c:v>
                </c:pt>
                <c:pt idx="1977">
                  <c:v>1E-4</c:v>
                </c:pt>
                <c:pt idx="1978">
                  <c:v>1E-4</c:v>
                </c:pt>
                <c:pt idx="1979">
                  <c:v>1E-4</c:v>
                </c:pt>
                <c:pt idx="1980">
                  <c:v>1E-4</c:v>
                </c:pt>
                <c:pt idx="1981">
                  <c:v>1E-4</c:v>
                </c:pt>
                <c:pt idx="1982">
                  <c:v>1E-4</c:v>
                </c:pt>
                <c:pt idx="1983">
                  <c:v>1E-4</c:v>
                </c:pt>
                <c:pt idx="1984">
                  <c:v>1E-4</c:v>
                </c:pt>
                <c:pt idx="1985">
                  <c:v>1E-4</c:v>
                </c:pt>
                <c:pt idx="1986">
                  <c:v>1E-4</c:v>
                </c:pt>
                <c:pt idx="1987">
                  <c:v>1E-4</c:v>
                </c:pt>
                <c:pt idx="1988">
                  <c:v>1E-4</c:v>
                </c:pt>
                <c:pt idx="1989">
                  <c:v>1E-4</c:v>
                </c:pt>
                <c:pt idx="1990">
                  <c:v>1E-4</c:v>
                </c:pt>
                <c:pt idx="1991">
                  <c:v>1E-4</c:v>
                </c:pt>
                <c:pt idx="1992">
                  <c:v>1E-4</c:v>
                </c:pt>
                <c:pt idx="1993">
                  <c:v>1E-4</c:v>
                </c:pt>
                <c:pt idx="1994">
                  <c:v>1E-4</c:v>
                </c:pt>
                <c:pt idx="1995">
                  <c:v>1E-4</c:v>
                </c:pt>
                <c:pt idx="1996">
                  <c:v>1E-4</c:v>
                </c:pt>
                <c:pt idx="1997">
                  <c:v>1E-4</c:v>
                </c:pt>
                <c:pt idx="1998">
                  <c:v>2.0001000000000002</c:v>
                </c:pt>
                <c:pt idx="1999">
                  <c:v>1E-4</c:v>
                </c:pt>
                <c:pt idx="2000">
                  <c:v>1E-4</c:v>
                </c:pt>
                <c:pt idx="2001">
                  <c:v>1E-4</c:v>
                </c:pt>
                <c:pt idx="2002">
                  <c:v>1E-4</c:v>
                </c:pt>
                <c:pt idx="2003">
                  <c:v>1E-4</c:v>
                </c:pt>
                <c:pt idx="2004">
                  <c:v>1E-4</c:v>
                </c:pt>
                <c:pt idx="2005">
                  <c:v>1E-4</c:v>
                </c:pt>
                <c:pt idx="2006">
                  <c:v>1E-4</c:v>
                </c:pt>
                <c:pt idx="2007">
                  <c:v>1E-4</c:v>
                </c:pt>
                <c:pt idx="2008">
                  <c:v>1.0001</c:v>
                </c:pt>
                <c:pt idx="2009">
                  <c:v>1E-4</c:v>
                </c:pt>
                <c:pt idx="2010">
                  <c:v>1E-4</c:v>
                </c:pt>
                <c:pt idx="2011">
                  <c:v>1E-4</c:v>
                </c:pt>
                <c:pt idx="2012">
                  <c:v>1E-4</c:v>
                </c:pt>
                <c:pt idx="2013">
                  <c:v>1E-4</c:v>
                </c:pt>
                <c:pt idx="2014">
                  <c:v>1E-4</c:v>
                </c:pt>
                <c:pt idx="2015">
                  <c:v>1E-4</c:v>
                </c:pt>
                <c:pt idx="2016">
                  <c:v>1E-4</c:v>
                </c:pt>
                <c:pt idx="2017">
                  <c:v>1E-4</c:v>
                </c:pt>
                <c:pt idx="2018">
                  <c:v>1E-4</c:v>
                </c:pt>
                <c:pt idx="2019">
                  <c:v>1E-4</c:v>
                </c:pt>
                <c:pt idx="2020">
                  <c:v>1E-4</c:v>
                </c:pt>
                <c:pt idx="2021">
                  <c:v>1E-4</c:v>
                </c:pt>
                <c:pt idx="2022">
                  <c:v>1E-4</c:v>
                </c:pt>
                <c:pt idx="2023">
                  <c:v>1E-4</c:v>
                </c:pt>
                <c:pt idx="2024">
                  <c:v>1E-4</c:v>
                </c:pt>
                <c:pt idx="2025">
                  <c:v>1E-4</c:v>
                </c:pt>
                <c:pt idx="2026">
                  <c:v>1E-4</c:v>
                </c:pt>
                <c:pt idx="2027">
                  <c:v>1E-4</c:v>
                </c:pt>
                <c:pt idx="2028">
                  <c:v>1E-4</c:v>
                </c:pt>
                <c:pt idx="2029">
                  <c:v>1E-4</c:v>
                </c:pt>
                <c:pt idx="2030">
                  <c:v>1E-4</c:v>
                </c:pt>
                <c:pt idx="2031">
                  <c:v>1E-4</c:v>
                </c:pt>
                <c:pt idx="2032">
                  <c:v>1.0001</c:v>
                </c:pt>
                <c:pt idx="2033">
                  <c:v>1E-4</c:v>
                </c:pt>
                <c:pt idx="2034">
                  <c:v>1E-4</c:v>
                </c:pt>
                <c:pt idx="2035">
                  <c:v>1E-4</c:v>
                </c:pt>
                <c:pt idx="2036">
                  <c:v>1E-4</c:v>
                </c:pt>
                <c:pt idx="2037">
                  <c:v>1E-4</c:v>
                </c:pt>
                <c:pt idx="2038">
                  <c:v>1E-4</c:v>
                </c:pt>
                <c:pt idx="2039">
                  <c:v>1E-4</c:v>
                </c:pt>
                <c:pt idx="2040">
                  <c:v>1E-4</c:v>
                </c:pt>
                <c:pt idx="2041">
                  <c:v>1E-4</c:v>
                </c:pt>
                <c:pt idx="2042">
                  <c:v>1E-4</c:v>
                </c:pt>
                <c:pt idx="2043">
                  <c:v>1E-4</c:v>
                </c:pt>
                <c:pt idx="2044">
                  <c:v>1E-4</c:v>
                </c:pt>
                <c:pt idx="2045">
                  <c:v>1.0001</c:v>
                </c:pt>
                <c:pt idx="2046">
                  <c:v>1E-4</c:v>
                </c:pt>
                <c:pt idx="2047">
                  <c:v>1.0001</c:v>
                </c:pt>
                <c:pt idx="2048">
                  <c:v>1E-4</c:v>
                </c:pt>
                <c:pt idx="2049">
                  <c:v>1E-4</c:v>
                </c:pt>
                <c:pt idx="2050">
                  <c:v>1E-4</c:v>
                </c:pt>
                <c:pt idx="2051">
                  <c:v>1E-4</c:v>
                </c:pt>
                <c:pt idx="2052">
                  <c:v>1E-4</c:v>
                </c:pt>
                <c:pt idx="2053">
                  <c:v>1E-4</c:v>
                </c:pt>
                <c:pt idx="2054">
                  <c:v>1E-4</c:v>
                </c:pt>
                <c:pt idx="2055">
                  <c:v>1E-4</c:v>
                </c:pt>
                <c:pt idx="2056">
                  <c:v>1E-4</c:v>
                </c:pt>
                <c:pt idx="2057">
                  <c:v>1E-4</c:v>
                </c:pt>
                <c:pt idx="2058">
                  <c:v>1E-4</c:v>
                </c:pt>
                <c:pt idx="2059">
                  <c:v>1E-4</c:v>
                </c:pt>
                <c:pt idx="2060">
                  <c:v>1E-4</c:v>
                </c:pt>
                <c:pt idx="2061">
                  <c:v>1E-4</c:v>
                </c:pt>
                <c:pt idx="2062">
                  <c:v>1E-4</c:v>
                </c:pt>
                <c:pt idx="2063">
                  <c:v>1E-4</c:v>
                </c:pt>
                <c:pt idx="2064">
                  <c:v>1E-4</c:v>
                </c:pt>
                <c:pt idx="2065">
                  <c:v>1E-4</c:v>
                </c:pt>
                <c:pt idx="2066">
                  <c:v>1E-4</c:v>
                </c:pt>
                <c:pt idx="2067">
                  <c:v>1E-4</c:v>
                </c:pt>
                <c:pt idx="2068">
                  <c:v>1E-4</c:v>
                </c:pt>
                <c:pt idx="2069">
                  <c:v>1E-4</c:v>
                </c:pt>
                <c:pt idx="2070">
                  <c:v>1E-4</c:v>
                </c:pt>
                <c:pt idx="2071">
                  <c:v>1E-4</c:v>
                </c:pt>
                <c:pt idx="2072">
                  <c:v>1E-4</c:v>
                </c:pt>
                <c:pt idx="2073">
                  <c:v>1E-4</c:v>
                </c:pt>
                <c:pt idx="2074">
                  <c:v>1E-4</c:v>
                </c:pt>
                <c:pt idx="2075">
                  <c:v>1E-4</c:v>
                </c:pt>
                <c:pt idx="2076">
                  <c:v>1.0001</c:v>
                </c:pt>
                <c:pt idx="2077">
                  <c:v>1E-4</c:v>
                </c:pt>
                <c:pt idx="2078">
                  <c:v>1E-4</c:v>
                </c:pt>
                <c:pt idx="2079">
                  <c:v>1.0001</c:v>
                </c:pt>
                <c:pt idx="2080">
                  <c:v>1E-4</c:v>
                </c:pt>
                <c:pt idx="2081">
                  <c:v>1E-4</c:v>
                </c:pt>
                <c:pt idx="2082">
                  <c:v>1E-4</c:v>
                </c:pt>
                <c:pt idx="2083">
                  <c:v>1E-4</c:v>
                </c:pt>
                <c:pt idx="2084">
                  <c:v>1E-4</c:v>
                </c:pt>
                <c:pt idx="2085">
                  <c:v>1E-4</c:v>
                </c:pt>
                <c:pt idx="2086">
                  <c:v>1E-4</c:v>
                </c:pt>
                <c:pt idx="2087">
                  <c:v>1E-4</c:v>
                </c:pt>
                <c:pt idx="2088">
                  <c:v>1E-4</c:v>
                </c:pt>
                <c:pt idx="2089">
                  <c:v>1E-4</c:v>
                </c:pt>
                <c:pt idx="2090">
                  <c:v>1E-4</c:v>
                </c:pt>
                <c:pt idx="2091">
                  <c:v>1E-4</c:v>
                </c:pt>
                <c:pt idx="2092">
                  <c:v>1E-4</c:v>
                </c:pt>
                <c:pt idx="2093">
                  <c:v>1.0001</c:v>
                </c:pt>
                <c:pt idx="2094">
                  <c:v>1E-4</c:v>
                </c:pt>
                <c:pt idx="2095">
                  <c:v>1.0001</c:v>
                </c:pt>
                <c:pt idx="2096">
                  <c:v>28.0001</c:v>
                </c:pt>
                <c:pt idx="2097">
                  <c:v>46.000100000000003</c:v>
                </c:pt>
                <c:pt idx="2098">
                  <c:v>62.000100000000003</c:v>
                </c:pt>
                <c:pt idx="2099">
                  <c:v>40.000100000000003</c:v>
                </c:pt>
                <c:pt idx="2100">
                  <c:v>15.0001</c:v>
                </c:pt>
                <c:pt idx="2101">
                  <c:v>1E-4</c:v>
                </c:pt>
                <c:pt idx="2102">
                  <c:v>1E-4</c:v>
                </c:pt>
                <c:pt idx="2103">
                  <c:v>1E-4</c:v>
                </c:pt>
                <c:pt idx="2104">
                  <c:v>1E-4</c:v>
                </c:pt>
                <c:pt idx="2105">
                  <c:v>1.0001</c:v>
                </c:pt>
                <c:pt idx="2106">
                  <c:v>1E-4</c:v>
                </c:pt>
                <c:pt idx="2107">
                  <c:v>1E-4</c:v>
                </c:pt>
                <c:pt idx="2108">
                  <c:v>1E-4</c:v>
                </c:pt>
                <c:pt idx="2109">
                  <c:v>1.0001</c:v>
                </c:pt>
                <c:pt idx="2110">
                  <c:v>1E-4</c:v>
                </c:pt>
                <c:pt idx="2111">
                  <c:v>1E-4</c:v>
                </c:pt>
                <c:pt idx="2112">
                  <c:v>1.0001</c:v>
                </c:pt>
                <c:pt idx="2113">
                  <c:v>1E-4</c:v>
                </c:pt>
                <c:pt idx="2114">
                  <c:v>1E-4</c:v>
                </c:pt>
                <c:pt idx="2115">
                  <c:v>1E-4</c:v>
                </c:pt>
                <c:pt idx="2116">
                  <c:v>1E-4</c:v>
                </c:pt>
                <c:pt idx="2117">
                  <c:v>1E-4</c:v>
                </c:pt>
                <c:pt idx="2118">
                  <c:v>1.0001</c:v>
                </c:pt>
                <c:pt idx="2119">
                  <c:v>1.0001</c:v>
                </c:pt>
                <c:pt idx="2120">
                  <c:v>1E-4</c:v>
                </c:pt>
                <c:pt idx="2121">
                  <c:v>1E-4</c:v>
                </c:pt>
                <c:pt idx="2122">
                  <c:v>1E-4</c:v>
                </c:pt>
                <c:pt idx="2123">
                  <c:v>1E-4</c:v>
                </c:pt>
                <c:pt idx="2124">
                  <c:v>1E-4</c:v>
                </c:pt>
                <c:pt idx="2125">
                  <c:v>1E-4</c:v>
                </c:pt>
                <c:pt idx="2126">
                  <c:v>1.0001</c:v>
                </c:pt>
                <c:pt idx="2127">
                  <c:v>1E-4</c:v>
                </c:pt>
                <c:pt idx="2128">
                  <c:v>1E-4</c:v>
                </c:pt>
                <c:pt idx="2129">
                  <c:v>1E-4</c:v>
                </c:pt>
                <c:pt idx="2130">
                  <c:v>1E-4</c:v>
                </c:pt>
                <c:pt idx="2131">
                  <c:v>1E-4</c:v>
                </c:pt>
                <c:pt idx="2132">
                  <c:v>1E-4</c:v>
                </c:pt>
                <c:pt idx="2133">
                  <c:v>1E-4</c:v>
                </c:pt>
                <c:pt idx="2134">
                  <c:v>1.0001</c:v>
                </c:pt>
                <c:pt idx="2135">
                  <c:v>1E-4</c:v>
                </c:pt>
                <c:pt idx="2136">
                  <c:v>1E-4</c:v>
                </c:pt>
                <c:pt idx="2137">
                  <c:v>1E-4</c:v>
                </c:pt>
                <c:pt idx="2138">
                  <c:v>1E-4</c:v>
                </c:pt>
                <c:pt idx="2139">
                  <c:v>1E-4</c:v>
                </c:pt>
                <c:pt idx="2140">
                  <c:v>1E-4</c:v>
                </c:pt>
                <c:pt idx="2141">
                  <c:v>1E-4</c:v>
                </c:pt>
                <c:pt idx="2142">
                  <c:v>1E-4</c:v>
                </c:pt>
                <c:pt idx="2143">
                  <c:v>1.0001</c:v>
                </c:pt>
                <c:pt idx="2144">
                  <c:v>1E-4</c:v>
                </c:pt>
                <c:pt idx="2145">
                  <c:v>1E-4</c:v>
                </c:pt>
                <c:pt idx="2146">
                  <c:v>1E-4</c:v>
                </c:pt>
                <c:pt idx="2147">
                  <c:v>1E-4</c:v>
                </c:pt>
                <c:pt idx="2148">
                  <c:v>1.0001</c:v>
                </c:pt>
                <c:pt idx="2149">
                  <c:v>1E-4</c:v>
                </c:pt>
                <c:pt idx="2150">
                  <c:v>1E-4</c:v>
                </c:pt>
                <c:pt idx="2151">
                  <c:v>1E-4</c:v>
                </c:pt>
                <c:pt idx="2152">
                  <c:v>1E-4</c:v>
                </c:pt>
                <c:pt idx="2153">
                  <c:v>1E-4</c:v>
                </c:pt>
                <c:pt idx="2154">
                  <c:v>1E-4</c:v>
                </c:pt>
                <c:pt idx="2155">
                  <c:v>1.0001</c:v>
                </c:pt>
                <c:pt idx="2156">
                  <c:v>1E-4</c:v>
                </c:pt>
                <c:pt idx="2157">
                  <c:v>1E-4</c:v>
                </c:pt>
                <c:pt idx="2158">
                  <c:v>1E-4</c:v>
                </c:pt>
                <c:pt idx="2159">
                  <c:v>1E-4</c:v>
                </c:pt>
                <c:pt idx="2160">
                  <c:v>2.0001000000000002</c:v>
                </c:pt>
                <c:pt idx="2161">
                  <c:v>1E-4</c:v>
                </c:pt>
                <c:pt idx="2162">
                  <c:v>1E-4</c:v>
                </c:pt>
                <c:pt idx="2163">
                  <c:v>1E-4</c:v>
                </c:pt>
                <c:pt idx="2164">
                  <c:v>1E-4</c:v>
                </c:pt>
                <c:pt idx="2165">
                  <c:v>1E-4</c:v>
                </c:pt>
                <c:pt idx="2166">
                  <c:v>1E-4</c:v>
                </c:pt>
                <c:pt idx="2167">
                  <c:v>1E-4</c:v>
                </c:pt>
                <c:pt idx="2168">
                  <c:v>1.0001</c:v>
                </c:pt>
                <c:pt idx="2169">
                  <c:v>1E-4</c:v>
                </c:pt>
                <c:pt idx="2170">
                  <c:v>1E-4</c:v>
                </c:pt>
                <c:pt idx="2171">
                  <c:v>1E-4</c:v>
                </c:pt>
                <c:pt idx="2172">
                  <c:v>1E-4</c:v>
                </c:pt>
                <c:pt idx="2173">
                  <c:v>1E-4</c:v>
                </c:pt>
                <c:pt idx="2174">
                  <c:v>1.0001</c:v>
                </c:pt>
                <c:pt idx="2175">
                  <c:v>1.0001</c:v>
                </c:pt>
                <c:pt idx="2176">
                  <c:v>1E-4</c:v>
                </c:pt>
                <c:pt idx="2177">
                  <c:v>1E-4</c:v>
                </c:pt>
                <c:pt idx="2178">
                  <c:v>1.0001</c:v>
                </c:pt>
                <c:pt idx="2179">
                  <c:v>1E-4</c:v>
                </c:pt>
                <c:pt idx="2180">
                  <c:v>1E-4</c:v>
                </c:pt>
                <c:pt idx="2181">
                  <c:v>1.0001</c:v>
                </c:pt>
                <c:pt idx="2182">
                  <c:v>1E-4</c:v>
                </c:pt>
                <c:pt idx="2183">
                  <c:v>1E-4</c:v>
                </c:pt>
                <c:pt idx="2184">
                  <c:v>1E-4</c:v>
                </c:pt>
                <c:pt idx="2185">
                  <c:v>1E-4</c:v>
                </c:pt>
                <c:pt idx="2186">
                  <c:v>1E-4</c:v>
                </c:pt>
                <c:pt idx="2187">
                  <c:v>1E-4</c:v>
                </c:pt>
                <c:pt idx="2188">
                  <c:v>1E-4</c:v>
                </c:pt>
                <c:pt idx="2189">
                  <c:v>1E-4</c:v>
                </c:pt>
                <c:pt idx="2190">
                  <c:v>1E-4</c:v>
                </c:pt>
                <c:pt idx="2191">
                  <c:v>1E-4</c:v>
                </c:pt>
                <c:pt idx="2192">
                  <c:v>1.0001</c:v>
                </c:pt>
                <c:pt idx="2193">
                  <c:v>1E-4</c:v>
                </c:pt>
                <c:pt idx="2194">
                  <c:v>1E-4</c:v>
                </c:pt>
                <c:pt idx="2195">
                  <c:v>1E-4</c:v>
                </c:pt>
                <c:pt idx="2196">
                  <c:v>1.0001</c:v>
                </c:pt>
                <c:pt idx="2197">
                  <c:v>1E-4</c:v>
                </c:pt>
                <c:pt idx="2198">
                  <c:v>1E-4</c:v>
                </c:pt>
                <c:pt idx="2199">
                  <c:v>1E-4</c:v>
                </c:pt>
                <c:pt idx="2200">
                  <c:v>1E-4</c:v>
                </c:pt>
                <c:pt idx="2201">
                  <c:v>1E-4</c:v>
                </c:pt>
                <c:pt idx="2202">
                  <c:v>1E-4</c:v>
                </c:pt>
                <c:pt idx="2203">
                  <c:v>1E-4</c:v>
                </c:pt>
                <c:pt idx="2204">
                  <c:v>1.0001</c:v>
                </c:pt>
                <c:pt idx="2205">
                  <c:v>1E-4</c:v>
                </c:pt>
                <c:pt idx="2206">
                  <c:v>1E-4</c:v>
                </c:pt>
                <c:pt idx="2207">
                  <c:v>1E-4</c:v>
                </c:pt>
                <c:pt idx="2208">
                  <c:v>1E-4</c:v>
                </c:pt>
                <c:pt idx="2209">
                  <c:v>1E-4</c:v>
                </c:pt>
                <c:pt idx="2210">
                  <c:v>1.0001</c:v>
                </c:pt>
                <c:pt idx="2211">
                  <c:v>1E-4</c:v>
                </c:pt>
                <c:pt idx="2212">
                  <c:v>2.0001000000000002</c:v>
                </c:pt>
                <c:pt idx="2213">
                  <c:v>1E-4</c:v>
                </c:pt>
                <c:pt idx="2214">
                  <c:v>1E-4</c:v>
                </c:pt>
                <c:pt idx="2215">
                  <c:v>10.0001</c:v>
                </c:pt>
                <c:pt idx="2216">
                  <c:v>20.0001</c:v>
                </c:pt>
                <c:pt idx="2217">
                  <c:v>57.000100000000003</c:v>
                </c:pt>
                <c:pt idx="2218">
                  <c:v>43.000100000000003</c:v>
                </c:pt>
                <c:pt idx="2219">
                  <c:v>11.0001</c:v>
                </c:pt>
                <c:pt idx="2220">
                  <c:v>1.0001</c:v>
                </c:pt>
                <c:pt idx="2221">
                  <c:v>3.0001000000000002</c:v>
                </c:pt>
                <c:pt idx="2222">
                  <c:v>1.0001</c:v>
                </c:pt>
                <c:pt idx="2223">
                  <c:v>1.0001</c:v>
                </c:pt>
                <c:pt idx="2224">
                  <c:v>1.0001</c:v>
                </c:pt>
                <c:pt idx="2225">
                  <c:v>1E-4</c:v>
                </c:pt>
                <c:pt idx="2226">
                  <c:v>1E-4</c:v>
                </c:pt>
                <c:pt idx="2227">
                  <c:v>1E-4</c:v>
                </c:pt>
                <c:pt idx="2228">
                  <c:v>1E-4</c:v>
                </c:pt>
                <c:pt idx="2229">
                  <c:v>1E-4</c:v>
                </c:pt>
                <c:pt idx="2230">
                  <c:v>1.0001</c:v>
                </c:pt>
                <c:pt idx="2231">
                  <c:v>1E-4</c:v>
                </c:pt>
                <c:pt idx="2232">
                  <c:v>1E-4</c:v>
                </c:pt>
                <c:pt idx="2233">
                  <c:v>1E-4</c:v>
                </c:pt>
                <c:pt idx="2234">
                  <c:v>1.0001</c:v>
                </c:pt>
                <c:pt idx="2235">
                  <c:v>1E-4</c:v>
                </c:pt>
                <c:pt idx="2236">
                  <c:v>1E-4</c:v>
                </c:pt>
                <c:pt idx="2237">
                  <c:v>1E-4</c:v>
                </c:pt>
                <c:pt idx="2238">
                  <c:v>1E-4</c:v>
                </c:pt>
                <c:pt idx="2239">
                  <c:v>1E-4</c:v>
                </c:pt>
                <c:pt idx="2240">
                  <c:v>1E-4</c:v>
                </c:pt>
                <c:pt idx="2241">
                  <c:v>1E-4</c:v>
                </c:pt>
                <c:pt idx="2242">
                  <c:v>1E-4</c:v>
                </c:pt>
                <c:pt idx="2243">
                  <c:v>1E-4</c:v>
                </c:pt>
                <c:pt idx="2244">
                  <c:v>1E-4</c:v>
                </c:pt>
                <c:pt idx="2245">
                  <c:v>1E-4</c:v>
                </c:pt>
                <c:pt idx="2246">
                  <c:v>1E-4</c:v>
                </c:pt>
                <c:pt idx="2247">
                  <c:v>1E-4</c:v>
                </c:pt>
                <c:pt idx="2248">
                  <c:v>1E-4</c:v>
                </c:pt>
                <c:pt idx="2249">
                  <c:v>1E-4</c:v>
                </c:pt>
                <c:pt idx="2250">
                  <c:v>1E-4</c:v>
                </c:pt>
                <c:pt idx="2251">
                  <c:v>1E-4</c:v>
                </c:pt>
                <c:pt idx="2252">
                  <c:v>1E-4</c:v>
                </c:pt>
                <c:pt idx="2253">
                  <c:v>1E-4</c:v>
                </c:pt>
                <c:pt idx="2254">
                  <c:v>1E-4</c:v>
                </c:pt>
                <c:pt idx="2255">
                  <c:v>1E-4</c:v>
                </c:pt>
                <c:pt idx="2256">
                  <c:v>1E-4</c:v>
                </c:pt>
                <c:pt idx="2257">
                  <c:v>1E-4</c:v>
                </c:pt>
                <c:pt idx="2258">
                  <c:v>1E-4</c:v>
                </c:pt>
                <c:pt idx="2259">
                  <c:v>1E-4</c:v>
                </c:pt>
                <c:pt idx="2260">
                  <c:v>1E-4</c:v>
                </c:pt>
                <c:pt idx="2261">
                  <c:v>1E-4</c:v>
                </c:pt>
                <c:pt idx="2262">
                  <c:v>1E-4</c:v>
                </c:pt>
                <c:pt idx="2263">
                  <c:v>1E-4</c:v>
                </c:pt>
                <c:pt idx="2264">
                  <c:v>2.0001000000000002</c:v>
                </c:pt>
                <c:pt idx="2265">
                  <c:v>1E-4</c:v>
                </c:pt>
                <c:pt idx="2266">
                  <c:v>1E-4</c:v>
                </c:pt>
                <c:pt idx="2267">
                  <c:v>1E-4</c:v>
                </c:pt>
                <c:pt idx="2268">
                  <c:v>1E-4</c:v>
                </c:pt>
                <c:pt idx="2269">
                  <c:v>1E-4</c:v>
                </c:pt>
                <c:pt idx="2270">
                  <c:v>1E-4</c:v>
                </c:pt>
                <c:pt idx="2271">
                  <c:v>1E-4</c:v>
                </c:pt>
                <c:pt idx="2272">
                  <c:v>1E-4</c:v>
                </c:pt>
                <c:pt idx="2273">
                  <c:v>1E-4</c:v>
                </c:pt>
                <c:pt idx="2274">
                  <c:v>1E-4</c:v>
                </c:pt>
                <c:pt idx="2275">
                  <c:v>1E-4</c:v>
                </c:pt>
                <c:pt idx="2276">
                  <c:v>1E-4</c:v>
                </c:pt>
                <c:pt idx="2277">
                  <c:v>1E-4</c:v>
                </c:pt>
                <c:pt idx="2278">
                  <c:v>1E-4</c:v>
                </c:pt>
                <c:pt idx="2279">
                  <c:v>1E-4</c:v>
                </c:pt>
                <c:pt idx="2280">
                  <c:v>1E-4</c:v>
                </c:pt>
                <c:pt idx="2281">
                  <c:v>1E-4</c:v>
                </c:pt>
                <c:pt idx="2282">
                  <c:v>1E-4</c:v>
                </c:pt>
                <c:pt idx="2283">
                  <c:v>1E-4</c:v>
                </c:pt>
                <c:pt idx="2284">
                  <c:v>1E-4</c:v>
                </c:pt>
                <c:pt idx="2285">
                  <c:v>1E-4</c:v>
                </c:pt>
                <c:pt idx="2286">
                  <c:v>1E-4</c:v>
                </c:pt>
                <c:pt idx="2287">
                  <c:v>1E-4</c:v>
                </c:pt>
                <c:pt idx="2288">
                  <c:v>1E-4</c:v>
                </c:pt>
                <c:pt idx="2289">
                  <c:v>1E-4</c:v>
                </c:pt>
                <c:pt idx="2290">
                  <c:v>1E-4</c:v>
                </c:pt>
                <c:pt idx="2291">
                  <c:v>1.0001</c:v>
                </c:pt>
                <c:pt idx="2292">
                  <c:v>1E-4</c:v>
                </c:pt>
                <c:pt idx="2293">
                  <c:v>1E-4</c:v>
                </c:pt>
                <c:pt idx="2294">
                  <c:v>1E-4</c:v>
                </c:pt>
                <c:pt idx="2295">
                  <c:v>1E-4</c:v>
                </c:pt>
                <c:pt idx="2296">
                  <c:v>1E-4</c:v>
                </c:pt>
                <c:pt idx="2297">
                  <c:v>1E-4</c:v>
                </c:pt>
                <c:pt idx="2298">
                  <c:v>1E-4</c:v>
                </c:pt>
                <c:pt idx="2299">
                  <c:v>1E-4</c:v>
                </c:pt>
                <c:pt idx="2300">
                  <c:v>1E-4</c:v>
                </c:pt>
                <c:pt idx="2301">
                  <c:v>1E-4</c:v>
                </c:pt>
                <c:pt idx="2302">
                  <c:v>1E-4</c:v>
                </c:pt>
                <c:pt idx="2303">
                  <c:v>1.0001</c:v>
                </c:pt>
                <c:pt idx="2304">
                  <c:v>1E-4</c:v>
                </c:pt>
                <c:pt idx="2305">
                  <c:v>1E-4</c:v>
                </c:pt>
                <c:pt idx="2306">
                  <c:v>1E-4</c:v>
                </c:pt>
                <c:pt idx="2307">
                  <c:v>1E-4</c:v>
                </c:pt>
                <c:pt idx="2308">
                  <c:v>1E-4</c:v>
                </c:pt>
                <c:pt idx="2309">
                  <c:v>1.0001</c:v>
                </c:pt>
                <c:pt idx="2310">
                  <c:v>1E-4</c:v>
                </c:pt>
                <c:pt idx="2311">
                  <c:v>1E-4</c:v>
                </c:pt>
                <c:pt idx="2312">
                  <c:v>1E-4</c:v>
                </c:pt>
                <c:pt idx="2313">
                  <c:v>1E-4</c:v>
                </c:pt>
                <c:pt idx="2314">
                  <c:v>1E-4</c:v>
                </c:pt>
                <c:pt idx="2315">
                  <c:v>1E-4</c:v>
                </c:pt>
                <c:pt idx="2316">
                  <c:v>1E-4</c:v>
                </c:pt>
                <c:pt idx="2317">
                  <c:v>1E-4</c:v>
                </c:pt>
                <c:pt idx="2318">
                  <c:v>1E-4</c:v>
                </c:pt>
                <c:pt idx="2319">
                  <c:v>1E-4</c:v>
                </c:pt>
                <c:pt idx="2320">
                  <c:v>1E-4</c:v>
                </c:pt>
                <c:pt idx="2321">
                  <c:v>1E-4</c:v>
                </c:pt>
                <c:pt idx="2322">
                  <c:v>1E-4</c:v>
                </c:pt>
                <c:pt idx="2323">
                  <c:v>1E-4</c:v>
                </c:pt>
                <c:pt idx="2324">
                  <c:v>1.0001</c:v>
                </c:pt>
                <c:pt idx="2325">
                  <c:v>1E-4</c:v>
                </c:pt>
                <c:pt idx="2326">
                  <c:v>1E-4</c:v>
                </c:pt>
                <c:pt idx="2327">
                  <c:v>1E-4</c:v>
                </c:pt>
                <c:pt idx="2328">
                  <c:v>1E-4</c:v>
                </c:pt>
                <c:pt idx="2329">
                  <c:v>1.0001</c:v>
                </c:pt>
                <c:pt idx="2330">
                  <c:v>1E-4</c:v>
                </c:pt>
                <c:pt idx="2331">
                  <c:v>1E-4</c:v>
                </c:pt>
                <c:pt idx="2332">
                  <c:v>1E-4</c:v>
                </c:pt>
                <c:pt idx="2333">
                  <c:v>1E-4</c:v>
                </c:pt>
                <c:pt idx="2334">
                  <c:v>1E-4</c:v>
                </c:pt>
                <c:pt idx="2335">
                  <c:v>7.0000999999999998</c:v>
                </c:pt>
                <c:pt idx="2336">
                  <c:v>5.0000999999999998</c:v>
                </c:pt>
                <c:pt idx="2337">
                  <c:v>6.0000999999999998</c:v>
                </c:pt>
                <c:pt idx="2338">
                  <c:v>23.0001</c:v>
                </c:pt>
                <c:pt idx="2339">
                  <c:v>20.0001</c:v>
                </c:pt>
                <c:pt idx="2340">
                  <c:v>20.0001</c:v>
                </c:pt>
                <c:pt idx="2341">
                  <c:v>13.0001</c:v>
                </c:pt>
                <c:pt idx="2342">
                  <c:v>8.0000999999999998</c:v>
                </c:pt>
                <c:pt idx="2343">
                  <c:v>1.0001</c:v>
                </c:pt>
                <c:pt idx="2344">
                  <c:v>1E-4</c:v>
                </c:pt>
                <c:pt idx="2345">
                  <c:v>1E-4</c:v>
                </c:pt>
                <c:pt idx="2346">
                  <c:v>1E-4</c:v>
                </c:pt>
                <c:pt idx="2347">
                  <c:v>1E-4</c:v>
                </c:pt>
                <c:pt idx="2348">
                  <c:v>1E-4</c:v>
                </c:pt>
                <c:pt idx="2349">
                  <c:v>1E-4</c:v>
                </c:pt>
                <c:pt idx="2350">
                  <c:v>1E-4</c:v>
                </c:pt>
                <c:pt idx="2351">
                  <c:v>1E-4</c:v>
                </c:pt>
                <c:pt idx="2352">
                  <c:v>1.0001</c:v>
                </c:pt>
                <c:pt idx="2353">
                  <c:v>1E-4</c:v>
                </c:pt>
                <c:pt idx="2354">
                  <c:v>1E-4</c:v>
                </c:pt>
                <c:pt idx="2355">
                  <c:v>1E-4</c:v>
                </c:pt>
                <c:pt idx="2356">
                  <c:v>1E-4</c:v>
                </c:pt>
                <c:pt idx="2357">
                  <c:v>1E-4</c:v>
                </c:pt>
                <c:pt idx="2358">
                  <c:v>1E-4</c:v>
                </c:pt>
                <c:pt idx="2359">
                  <c:v>1E-4</c:v>
                </c:pt>
                <c:pt idx="2360">
                  <c:v>1E-4</c:v>
                </c:pt>
                <c:pt idx="2361">
                  <c:v>1E-4</c:v>
                </c:pt>
                <c:pt idx="2362">
                  <c:v>1E-4</c:v>
                </c:pt>
                <c:pt idx="2363">
                  <c:v>1E-4</c:v>
                </c:pt>
                <c:pt idx="2364">
                  <c:v>1E-4</c:v>
                </c:pt>
                <c:pt idx="2365">
                  <c:v>1E-4</c:v>
                </c:pt>
                <c:pt idx="2366">
                  <c:v>1E-4</c:v>
                </c:pt>
                <c:pt idx="2367">
                  <c:v>1E-4</c:v>
                </c:pt>
                <c:pt idx="2368">
                  <c:v>1E-4</c:v>
                </c:pt>
                <c:pt idx="2369">
                  <c:v>1E-4</c:v>
                </c:pt>
                <c:pt idx="2370">
                  <c:v>1E-4</c:v>
                </c:pt>
                <c:pt idx="2371">
                  <c:v>1E-4</c:v>
                </c:pt>
                <c:pt idx="2372">
                  <c:v>1E-4</c:v>
                </c:pt>
                <c:pt idx="2373">
                  <c:v>1E-4</c:v>
                </c:pt>
                <c:pt idx="2374">
                  <c:v>1E-4</c:v>
                </c:pt>
                <c:pt idx="2375">
                  <c:v>1.0001</c:v>
                </c:pt>
                <c:pt idx="2376">
                  <c:v>1E-4</c:v>
                </c:pt>
                <c:pt idx="2377">
                  <c:v>1E-4</c:v>
                </c:pt>
                <c:pt idx="2378">
                  <c:v>1E-4</c:v>
                </c:pt>
                <c:pt idx="2379">
                  <c:v>1E-4</c:v>
                </c:pt>
                <c:pt idx="2380">
                  <c:v>1E-4</c:v>
                </c:pt>
                <c:pt idx="2381">
                  <c:v>1E-4</c:v>
                </c:pt>
                <c:pt idx="2382">
                  <c:v>1E-4</c:v>
                </c:pt>
                <c:pt idx="2383">
                  <c:v>1E-4</c:v>
                </c:pt>
                <c:pt idx="2384">
                  <c:v>1E-4</c:v>
                </c:pt>
                <c:pt idx="2385">
                  <c:v>1E-4</c:v>
                </c:pt>
                <c:pt idx="2386">
                  <c:v>1E-4</c:v>
                </c:pt>
                <c:pt idx="2387">
                  <c:v>1E-4</c:v>
                </c:pt>
                <c:pt idx="2388">
                  <c:v>1.0001</c:v>
                </c:pt>
                <c:pt idx="2389">
                  <c:v>1E-4</c:v>
                </c:pt>
                <c:pt idx="2390">
                  <c:v>1E-4</c:v>
                </c:pt>
                <c:pt idx="2391">
                  <c:v>1E-4</c:v>
                </c:pt>
                <c:pt idx="2392">
                  <c:v>1E-4</c:v>
                </c:pt>
                <c:pt idx="2393">
                  <c:v>1E-4</c:v>
                </c:pt>
                <c:pt idx="2394">
                  <c:v>1E-4</c:v>
                </c:pt>
                <c:pt idx="2395">
                  <c:v>1E-4</c:v>
                </c:pt>
                <c:pt idx="2396">
                  <c:v>1E-4</c:v>
                </c:pt>
                <c:pt idx="2397">
                  <c:v>1E-4</c:v>
                </c:pt>
                <c:pt idx="2398">
                  <c:v>1E-4</c:v>
                </c:pt>
                <c:pt idx="2399">
                  <c:v>1E-4</c:v>
                </c:pt>
                <c:pt idx="2400">
                  <c:v>1E-4</c:v>
                </c:pt>
                <c:pt idx="2401">
                  <c:v>1E-4</c:v>
                </c:pt>
                <c:pt idx="2402">
                  <c:v>1E-4</c:v>
                </c:pt>
                <c:pt idx="2403">
                  <c:v>1E-4</c:v>
                </c:pt>
                <c:pt idx="2404">
                  <c:v>1E-4</c:v>
                </c:pt>
                <c:pt idx="2405">
                  <c:v>1E-4</c:v>
                </c:pt>
                <c:pt idx="2406">
                  <c:v>1E-4</c:v>
                </c:pt>
                <c:pt idx="2407">
                  <c:v>1E-4</c:v>
                </c:pt>
                <c:pt idx="2408">
                  <c:v>1E-4</c:v>
                </c:pt>
                <c:pt idx="2409">
                  <c:v>1E-4</c:v>
                </c:pt>
                <c:pt idx="2410">
                  <c:v>1E-4</c:v>
                </c:pt>
                <c:pt idx="2411">
                  <c:v>1E-4</c:v>
                </c:pt>
                <c:pt idx="2412">
                  <c:v>1E-4</c:v>
                </c:pt>
                <c:pt idx="2413">
                  <c:v>1E-4</c:v>
                </c:pt>
                <c:pt idx="2414">
                  <c:v>1.0001</c:v>
                </c:pt>
                <c:pt idx="2415">
                  <c:v>1E-4</c:v>
                </c:pt>
                <c:pt idx="2416">
                  <c:v>1E-4</c:v>
                </c:pt>
                <c:pt idx="2417">
                  <c:v>1E-4</c:v>
                </c:pt>
                <c:pt idx="2418">
                  <c:v>1E-4</c:v>
                </c:pt>
                <c:pt idx="2419">
                  <c:v>1E-4</c:v>
                </c:pt>
                <c:pt idx="2420">
                  <c:v>1E-4</c:v>
                </c:pt>
                <c:pt idx="2421">
                  <c:v>1E-4</c:v>
                </c:pt>
                <c:pt idx="2422">
                  <c:v>2.0001000000000002</c:v>
                </c:pt>
                <c:pt idx="2423">
                  <c:v>1E-4</c:v>
                </c:pt>
                <c:pt idx="2424">
                  <c:v>1E-4</c:v>
                </c:pt>
                <c:pt idx="2425">
                  <c:v>1E-4</c:v>
                </c:pt>
                <c:pt idx="2426">
                  <c:v>1E-4</c:v>
                </c:pt>
                <c:pt idx="2427">
                  <c:v>1E-4</c:v>
                </c:pt>
                <c:pt idx="2428">
                  <c:v>1E-4</c:v>
                </c:pt>
                <c:pt idx="2429">
                  <c:v>1E-4</c:v>
                </c:pt>
                <c:pt idx="2430">
                  <c:v>1E-4</c:v>
                </c:pt>
                <c:pt idx="2431">
                  <c:v>1E-4</c:v>
                </c:pt>
                <c:pt idx="2432">
                  <c:v>1E-4</c:v>
                </c:pt>
                <c:pt idx="2433">
                  <c:v>1E-4</c:v>
                </c:pt>
                <c:pt idx="2434">
                  <c:v>1E-4</c:v>
                </c:pt>
                <c:pt idx="2435">
                  <c:v>1E-4</c:v>
                </c:pt>
                <c:pt idx="2436">
                  <c:v>1E-4</c:v>
                </c:pt>
                <c:pt idx="2437">
                  <c:v>1E-4</c:v>
                </c:pt>
                <c:pt idx="2438">
                  <c:v>1E-4</c:v>
                </c:pt>
                <c:pt idx="2439">
                  <c:v>1.0001</c:v>
                </c:pt>
                <c:pt idx="2440">
                  <c:v>1E-4</c:v>
                </c:pt>
                <c:pt idx="2441">
                  <c:v>1E-4</c:v>
                </c:pt>
                <c:pt idx="2442">
                  <c:v>1E-4</c:v>
                </c:pt>
                <c:pt idx="2443">
                  <c:v>1E-4</c:v>
                </c:pt>
                <c:pt idx="2444">
                  <c:v>1E-4</c:v>
                </c:pt>
                <c:pt idx="2445">
                  <c:v>1E-4</c:v>
                </c:pt>
                <c:pt idx="2446">
                  <c:v>1E-4</c:v>
                </c:pt>
                <c:pt idx="2447">
                  <c:v>1E-4</c:v>
                </c:pt>
                <c:pt idx="2448">
                  <c:v>1E-4</c:v>
                </c:pt>
                <c:pt idx="2449">
                  <c:v>1E-4</c:v>
                </c:pt>
                <c:pt idx="2450">
                  <c:v>1E-4</c:v>
                </c:pt>
                <c:pt idx="2451">
                  <c:v>1E-4</c:v>
                </c:pt>
                <c:pt idx="2452">
                  <c:v>1.0001</c:v>
                </c:pt>
                <c:pt idx="2453">
                  <c:v>1E-4</c:v>
                </c:pt>
                <c:pt idx="2454">
                  <c:v>4.0000999999999998</c:v>
                </c:pt>
                <c:pt idx="2455">
                  <c:v>8.0000999999999998</c:v>
                </c:pt>
                <c:pt idx="2456">
                  <c:v>17.0001</c:v>
                </c:pt>
                <c:pt idx="2457">
                  <c:v>11.0001</c:v>
                </c:pt>
                <c:pt idx="2458">
                  <c:v>3.0001000000000002</c:v>
                </c:pt>
                <c:pt idx="2459">
                  <c:v>1E-4</c:v>
                </c:pt>
                <c:pt idx="2460">
                  <c:v>1E-4</c:v>
                </c:pt>
                <c:pt idx="2461">
                  <c:v>1E-4</c:v>
                </c:pt>
                <c:pt idx="2462">
                  <c:v>1E-4</c:v>
                </c:pt>
                <c:pt idx="2463">
                  <c:v>1E-4</c:v>
                </c:pt>
                <c:pt idx="2464">
                  <c:v>1E-4</c:v>
                </c:pt>
                <c:pt idx="2465">
                  <c:v>1E-4</c:v>
                </c:pt>
                <c:pt idx="2466">
                  <c:v>1E-4</c:v>
                </c:pt>
                <c:pt idx="2467">
                  <c:v>1E-4</c:v>
                </c:pt>
                <c:pt idx="2468">
                  <c:v>1E-4</c:v>
                </c:pt>
                <c:pt idx="2469">
                  <c:v>1.0001</c:v>
                </c:pt>
                <c:pt idx="2470">
                  <c:v>1E-4</c:v>
                </c:pt>
                <c:pt idx="2471">
                  <c:v>1E-4</c:v>
                </c:pt>
                <c:pt idx="2472">
                  <c:v>1.0001</c:v>
                </c:pt>
                <c:pt idx="2473">
                  <c:v>1.0001</c:v>
                </c:pt>
                <c:pt idx="2474">
                  <c:v>1E-4</c:v>
                </c:pt>
                <c:pt idx="2475">
                  <c:v>1.0001</c:v>
                </c:pt>
                <c:pt idx="2476">
                  <c:v>1.0001</c:v>
                </c:pt>
                <c:pt idx="2477">
                  <c:v>1E-4</c:v>
                </c:pt>
                <c:pt idx="2478">
                  <c:v>1E-4</c:v>
                </c:pt>
                <c:pt idx="2479">
                  <c:v>1.0001</c:v>
                </c:pt>
                <c:pt idx="2480">
                  <c:v>1E-4</c:v>
                </c:pt>
                <c:pt idx="2481">
                  <c:v>1E-4</c:v>
                </c:pt>
                <c:pt idx="2482">
                  <c:v>1E-4</c:v>
                </c:pt>
                <c:pt idx="2483">
                  <c:v>1E-4</c:v>
                </c:pt>
                <c:pt idx="2484">
                  <c:v>1E-4</c:v>
                </c:pt>
                <c:pt idx="2485">
                  <c:v>1E-4</c:v>
                </c:pt>
                <c:pt idx="2486">
                  <c:v>1E-4</c:v>
                </c:pt>
                <c:pt idx="2487">
                  <c:v>1E-4</c:v>
                </c:pt>
                <c:pt idx="2488">
                  <c:v>1E-4</c:v>
                </c:pt>
                <c:pt idx="2489">
                  <c:v>1E-4</c:v>
                </c:pt>
                <c:pt idx="2490">
                  <c:v>1E-4</c:v>
                </c:pt>
                <c:pt idx="2491">
                  <c:v>1E-4</c:v>
                </c:pt>
                <c:pt idx="2492">
                  <c:v>1E-4</c:v>
                </c:pt>
                <c:pt idx="2493">
                  <c:v>1E-4</c:v>
                </c:pt>
                <c:pt idx="2494">
                  <c:v>1E-4</c:v>
                </c:pt>
                <c:pt idx="2495">
                  <c:v>1E-4</c:v>
                </c:pt>
                <c:pt idx="2496">
                  <c:v>1E-4</c:v>
                </c:pt>
                <c:pt idx="2497">
                  <c:v>1E-4</c:v>
                </c:pt>
                <c:pt idx="2498">
                  <c:v>1E-4</c:v>
                </c:pt>
                <c:pt idx="2499">
                  <c:v>1E-4</c:v>
                </c:pt>
                <c:pt idx="2500">
                  <c:v>1E-4</c:v>
                </c:pt>
                <c:pt idx="2501">
                  <c:v>1E-4</c:v>
                </c:pt>
                <c:pt idx="2502">
                  <c:v>1E-4</c:v>
                </c:pt>
                <c:pt idx="2503">
                  <c:v>1E-4</c:v>
                </c:pt>
                <c:pt idx="2504">
                  <c:v>1E-4</c:v>
                </c:pt>
                <c:pt idx="2505">
                  <c:v>1E-4</c:v>
                </c:pt>
                <c:pt idx="2506">
                  <c:v>1E-4</c:v>
                </c:pt>
                <c:pt idx="2507">
                  <c:v>1E-4</c:v>
                </c:pt>
                <c:pt idx="2508">
                  <c:v>1E-4</c:v>
                </c:pt>
                <c:pt idx="2509">
                  <c:v>1E-4</c:v>
                </c:pt>
                <c:pt idx="2510">
                  <c:v>1E-4</c:v>
                </c:pt>
                <c:pt idx="2511">
                  <c:v>1.0001</c:v>
                </c:pt>
                <c:pt idx="2512">
                  <c:v>1E-4</c:v>
                </c:pt>
                <c:pt idx="2513">
                  <c:v>1E-4</c:v>
                </c:pt>
                <c:pt idx="2514">
                  <c:v>1E-4</c:v>
                </c:pt>
                <c:pt idx="2515">
                  <c:v>1E-4</c:v>
                </c:pt>
                <c:pt idx="2516">
                  <c:v>1E-4</c:v>
                </c:pt>
                <c:pt idx="2517">
                  <c:v>1E-4</c:v>
                </c:pt>
                <c:pt idx="2518">
                  <c:v>1E-4</c:v>
                </c:pt>
                <c:pt idx="2519">
                  <c:v>1E-4</c:v>
                </c:pt>
                <c:pt idx="2520">
                  <c:v>1E-4</c:v>
                </c:pt>
                <c:pt idx="2521">
                  <c:v>1E-4</c:v>
                </c:pt>
                <c:pt idx="2522">
                  <c:v>1E-4</c:v>
                </c:pt>
                <c:pt idx="2523">
                  <c:v>1E-4</c:v>
                </c:pt>
                <c:pt idx="2524">
                  <c:v>1E-4</c:v>
                </c:pt>
                <c:pt idx="2525">
                  <c:v>1E-4</c:v>
                </c:pt>
                <c:pt idx="2526">
                  <c:v>1E-4</c:v>
                </c:pt>
                <c:pt idx="2527">
                  <c:v>1E-4</c:v>
                </c:pt>
                <c:pt idx="2528">
                  <c:v>1E-4</c:v>
                </c:pt>
                <c:pt idx="2529">
                  <c:v>1.0001</c:v>
                </c:pt>
                <c:pt idx="2530">
                  <c:v>1E-4</c:v>
                </c:pt>
                <c:pt idx="2531">
                  <c:v>1E-4</c:v>
                </c:pt>
                <c:pt idx="2532">
                  <c:v>1E-4</c:v>
                </c:pt>
                <c:pt idx="2533">
                  <c:v>1E-4</c:v>
                </c:pt>
                <c:pt idx="2534">
                  <c:v>1E-4</c:v>
                </c:pt>
                <c:pt idx="2535">
                  <c:v>1E-4</c:v>
                </c:pt>
                <c:pt idx="2536">
                  <c:v>1E-4</c:v>
                </c:pt>
                <c:pt idx="2537">
                  <c:v>1E-4</c:v>
                </c:pt>
                <c:pt idx="2538">
                  <c:v>1E-4</c:v>
                </c:pt>
                <c:pt idx="2539">
                  <c:v>1E-4</c:v>
                </c:pt>
                <c:pt idx="2540">
                  <c:v>1E-4</c:v>
                </c:pt>
                <c:pt idx="2541">
                  <c:v>1E-4</c:v>
                </c:pt>
                <c:pt idx="2542">
                  <c:v>1E-4</c:v>
                </c:pt>
                <c:pt idx="2543">
                  <c:v>1.0001</c:v>
                </c:pt>
                <c:pt idx="2544">
                  <c:v>1E-4</c:v>
                </c:pt>
                <c:pt idx="2545">
                  <c:v>1E-4</c:v>
                </c:pt>
                <c:pt idx="2546">
                  <c:v>1E-4</c:v>
                </c:pt>
                <c:pt idx="2547">
                  <c:v>1E-4</c:v>
                </c:pt>
                <c:pt idx="2548">
                  <c:v>1E-4</c:v>
                </c:pt>
                <c:pt idx="2549">
                  <c:v>1E-4</c:v>
                </c:pt>
                <c:pt idx="2550">
                  <c:v>1E-4</c:v>
                </c:pt>
                <c:pt idx="2551">
                  <c:v>1.0001</c:v>
                </c:pt>
                <c:pt idx="2552">
                  <c:v>1E-4</c:v>
                </c:pt>
                <c:pt idx="2553">
                  <c:v>1E-4</c:v>
                </c:pt>
                <c:pt idx="2554">
                  <c:v>1E-4</c:v>
                </c:pt>
                <c:pt idx="2555">
                  <c:v>1E-4</c:v>
                </c:pt>
                <c:pt idx="2556">
                  <c:v>1E-4</c:v>
                </c:pt>
                <c:pt idx="2557">
                  <c:v>1E-4</c:v>
                </c:pt>
                <c:pt idx="2558">
                  <c:v>1E-4</c:v>
                </c:pt>
                <c:pt idx="2559">
                  <c:v>1E-4</c:v>
                </c:pt>
                <c:pt idx="2560">
                  <c:v>1E-4</c:v>
                </c:pt>
                <c:pt idx="2561">
                  <c:v>1E-4</c:v>
                </c:pt>
                <c:pt idx="2562">
                  <c:v>1.0001</c:v>
                </c:pt>
                <c:pt idx="2563">
                  <c:v>2.0001000000000002</c:v>
                </c:pt>
                <c:pt idx="2564">
                  <c:v>7.0000999999999998</c:v>
                </c:pt>
                <c:pt idx="2565">
                  <c:v>10.0001</c:v>
                </c:pt>
                <c:pt idx="2566">
                  <c:v>7.0000999999999998</c:v>
                </c:pt>
                <c:pt idx="2567">
                  <c:v>5.0000999999999998</c:v>
                </c:pt>
                <c:pt idx="2568">
                  <c:v>2.0001000000000002</c:v>
                </c:pt>
                <c:pt idx="2569">
                  <c:v>1.0001</c:v>
                </c:pt>
                <c:pt idx="2570">
                  <c:v>1.0001</c:v>
                </c:pt>
                <c:pt idx="2571">
                  <c:v>1E-4</c:v>
                </c:pt>
                <c:pt idx="2572">
                  <c:v>1E-4</c:v>
                </c:pt>
                <c:pt idx="2573">
                  <c:v>1E-4</c:v>
                </c:pt>
                <c:pt idx="2574">
                  <c:v>1E-4</c:v>
                </c:pt>
                <c:pt idx="2575">
                  <c:v>1E-4</c:v>
                </c:pt>
                <c:pt idx="2576">
                  <c:v>1E-4</c:v>
                </c:pt>
                <c:pt idx="2577">
                  <c:v>1E-4</c:v>
                </c:pt>
                <c:pt idx="2578">
                  <c:v>1E-4</c:v>
                </c:pt>
                <c:pt idx="2579">
                  <c:v>1E-4</c:v>
                </c:pt>
                <c:pt idx="2580">
                  <c:v>1E-4</c:v>
                </c:pt>
                <c:pt idx="2581">
                  <c:v>1E-4</c:v>
                </c:pt>
                <c:pt idx="2582">
                  <c:v>1E-4</c:v>
                </c:pt>
                <c:pt idx="2583">
                  <c:v>1E-4</c:v>
                </c:pt>
                <c:pt idx="2584">
                  <c:v>1E-4</c:v>
                </c:pt>
                <c:pt idx="2585">
                  <c:v>1E-4</c:v>
                </c:pt>
                <c:pt idx="2586">
                  <c:v>1E-4</c:v>
                </c:pt>
                <c:pt idx="2587">
                  <c:v>1E-4</c:v>
                </c:pt>
                <c:pt idx="2588">
                  <c:v>1E-4</c:v>
                </c:pt>
                <c:pt idx="2589">
                  <c:v>1E-4</c:v>
                </c:pt>
                <c:pt idx="2590">
                  <c:v>1E-4</c:v>
                </c:pt>
                <c:pt idx="2591">
                  <c:v>1E-4</c:v>
                </c:pt>
                <c:pt idx="2592">
                  <c:v>1E-4</c:v>
                </c:pt>
                <c:pt idx="2593">
                  <c:v>1.0001</c:v>
                </c:pt>
                <c:pt idx="2594">
                  <c:v>1E-4</c:v>
                </c:pt>
                <c:pt idx="2595">
                  <c:v>1E-4</c:v>
                </c:pt>
                <c:pt idx="2596">
                  <c:v>1E-4</c:v>
                </c:pt>
                <c:pt idx="2597">
                  <c:v>1.0001</c:v>
                </c:pt>
                <c:pt idx="2598">
                  <c:v>1E-4</c:v>
                </c:pt>
                <c:pt idx="2599">
                  <c:v>1E-4</c:v>
                </c:pt>
                <c:pt idx="2600">
                  <c:v>1E-4</c:v>
                </c:pt>
                <c:pt idx="2601">
                  <c:v>1E-4</c:v>
                </c:pt>
                <c:pt idx="2602">
                  <c:v>1E-4</c:v>
                </c:pt>
                <c:pt idx="2603">
                  <c:v>1E-4</c:v>
                </c:pt>
                <c:pt idx="2604">
                  <c:v>1E-4</c:v>
                </c:pt>
                <c:pt idx="2605">
                  <c:v>1E-4</c:v>
                </c:pt>
                <c:pt idx="2606">
                  <c:v>1E-4</c:v>
                </c:pt>
                <c:pt idx="2607">
                  <c:v>1E-4</c:v>
                </c:pt>
                <c:pt idx="2608">
                  <c:v>1E-4</c:v>
                </c:pt>
                <c:pt idx="2609">
                  <c:v>1E-4</c:v>
                </c:pt>
                <c:pt idx="2610">
                  <c:v>1E-4</c:v>
                </c:pt>
                <c:pt idx="2611">
                  <c:v>1E-4</c:v>
                </c:pt>
                <c:pt idx="2612">
                  <c:v>1E-4</c:v>
                </c:pt>
                <c:pt idx="2613">
                  <c:v>1E-4</c:v>
                </c:pt>
                <c:pt idx="2614">
                  <c:v>1E-4</c:v>
                </c:pt>
                <c:pt idx="2615">
                  <c:v>1E-4</c:v>
                </c:pt>
                <c:pt idx="2616">
                  <c:v>1E-4</c:v>
                </c:pt>
                <c:pt idx="2617">
                  <c:v>1E-4</c:v>
                </c:pt>
                <c:pt idx="2618">
                  <c:v>1E-4</c:v>
                </c:pt>
                <c:pt idx="2619">
                  <c:v>1E-4</c:v>
                </c:pt>
                <c:pt idx="2620">
                  <c:v>1E-4</c:v>
                </c:pt>
                <c:pt idx="2621">
                  <c:v>1E-4</c:v>
                </c:pt>
                <c:pt idx="2622">
                  <c:v>1E-4</c:v>
                </c:pt>
                <c:pt idx="2623">
                  <c:v>1E-4</c:v>
                </c:pt>
                <c:pt idx="2624">
                  <c:v>1E-4</c:v>
                </c:pt>
                <c:pt idx="2625">
                  <c:v>1E-4</c:v>
                </c:pt>
                <c:pt idx="2626">
                  <c:v>1E-4</c:v>
                </c:pt>
                <c:pt idx="2627">
                  <c:v>1E-4</c:v>
                </c:pt>
                <c:pt idx="2628">
                  <c:v>1E-4</c:v>
                </c:pt>
                <c:pt idx="2629">
                  <c:v>1E-4</c:v>
                </c:pt>
                <c:pt idx="2630">
                  <c:v>1E-4</c:v>
                </c:pt>
                <c:pt idx="2631">
                  <c:v>1E-4</c:v>
                </c:pt>
                <c:pt idx="2632">
                  <c:v>1E-4</c:v>
                </c:pt>
                <c:pt idx="2633">
                  <c:v>1E-4</c:v>
                </c:pt>
                <c:pt idx="2634">
                  <c:v>1E-4</c:v>
                </c:pt>
                <c:pt idx="2635">
                  <c:v>1E-4</c:v>
                </c:pt>
                <c:pt idx="2636">
                  <c:v>1E-4</c:v>
                </c:pt>
                <c:pt idx="2637">
                  <c:v>1E-4</c:v>
                </c:pt>
                <c:pt idx="2638">
                  <c:v>1E-4</c:v>
                </c:pt>
                <c:pt idx="2639">
                  <c:v>1.0001</c:v>
                </c:pt>
                <c:pt idx="2640">
                  <c:v>1E-4</c:v>
                </c:pt>
                <c:pt idx="2641">
                  <c:v>1E-4</c:v>
                </c:pt>
                <c:pt idx="2642">
                  <c:v>1E-4</c:v>
                </c:pt>
                <c:pt idx="2643">
                  <c:v>1.0001</c:v>
                </c:pt>
                <c:pt idx="2644">
                  <c:v>1E-4</c:v>
                </c:pt>
                <c:pt idx="2645">
                  <c:v>1E-4</c:v>
                </c:pt>
                <c:pt idx="2646">
                  <c:v>1E-4</c:v>
                </c:pt>
                <c:pt idx="2647">
                  <c:v>1E-4</c:v>
                </c:pt>
                <c:pt idx="2648">
                  <c:v>1E-4</c:v>
                </c:pt>
                <c:pt idx="2649">
                  <c:v>1.0001</c:v>
                </c:pt>
                <c:pt idx="2650">
                  <c:v>1.0001</c:v>
                </c:pt>
                <c:pt idx="2651">
                  <c:v>1E-4</c:v>
                </c:pt>
                <c:pt idx="2652">
                  <c:v>1E-4</c:v>
                </c:pt>
                <c:pt idx="2653">
                  <c:v>1E-4</c:v>
                </c:pt>
                <c:pt idx="2654">
                  <c:v>1.0001</c:v>
                </c:pt>
                <c:pt idx="2655">
                  <c:v>1E-4</c:v>
                </c:pt>
                <c:pt idx="2656">
                  <c:v>1E-4</c:v>
                </c:pt>
                <c:pt idx="2657">
                  <c:v>1E-4</c:v>
                </c:pt>
                <c:pt idx="2658">
                  <c:v>1E-4</c:v>
                </c:pt>
                <c:pt idx="2659">
                  <c:v>1E-4</c:v>
                </c:pt>
                <c:pt idx="2660">
                  <c:v>1E-4</c:v>
                </c:pt>
                <c:pt idx="2661">
                  <c:v>1E-4</c:v>
                </c:pt>
                <c:pt idx="2662">
                  <c:v>1E-4</c:v>
                </c:pt>
                <c:pt idx="2663">
                  <c:v>1E-4</c:v>
                </c:pt>
                <c:pt idx="2664">
                  <c:v>1E-4</c:v>
                </c:pt>
                <c:pt idx="2665">
                  <c:v>1E-4</c:v>
                </c:pt>
                <c:pt idx="2666">
                  <c:v>1E-4</c:v>
                </c:pt>
                <c:pt idx="2667">
                  <c:v>1E-4</c:v>
                </c:pt>
                <c:pt idx="2668">
                  <c:v>1E-4</c:v>
                </c:pt>
                <c:pt idx="2669">
                  <c:v>1E-4</c:v>
                </c:pt>
                <c:pt idx="2670">
                  <c:v>1E-4</c:v>
                </c:pt>
                <c:pt idx="2671">
                  <c:v>1E-4</c:v>
                </c:pt>
                <c:pt idx="2672">
                  <c:v>2.0001000000000002</c:v>
                </c:pt>
                <c:pt idx="2673">
                  <c:v>1.0001</c:v>
                </c:pt>
                <c:pt idx="2674">
                  <c:v>1.0001</c:v>
                </c:pt>
                <c:pt idx="2675">
                  <c:v>1E-4</c:v>
                </c:pt>
                <c:pt idx="2676">
                  <c:v>1E-4</c:v>
                </c:pt>
                <c:pt idx="2677">
                  <c:v>1E-4</c:v>
                </c:pt>
                <c:pt idx="2678">
                  <c:v>1E-4</c:v>
                </c:pt>
                <c:pt idx="2679">
                  <c:v>1E-4</c:v>
                </c:pt>
                <c:pt idx="2680">
                  <c:v>1E-4</c:v>
                </c:pt>
                <c:pt idx="2681">
                  <c:v>1E-4</c:v>
                </c:pt>
                <c:pt idx="2682">
                  <c:v>1E-4</c:v>
                </c:pt>
                <c:pt idx="2683">
                  <c:v>1E-4</c:v>
                </c:pt>
                <c:pt idx="2684">
                  <c:v>1E-4</c:v>
                </c:pt>
                <c:pt idx="2685">
                  <c:v>1E-4</c:v>
                </c:pt>
                <c:pt idx="2686">
                  <c:v>1E-4</c:v>
                </c:pt>
                <c:pt idx="2687">
                  <c:v>1E-4</c:v>
                </c:pt>
                <c:pt idx="2688">
                  <c:v>1E-4</c:v>
                </c:pt>
                <c:pt idx="2689">
                  <c:v>1E-4</c:v>
                </c:pt>
                <c:pt idx="2690">
                  <c:v>1E-4</c:v>
                </c:pt>
                <c:pt idx="2691">
                  <c:v>1E-4</c:v>
                </c:pt>
                <c:pt idx="2692">
                  <c:v>1E-4</c:v>
                </c:pt>
                <c:pt idx="2693">
                  <c:v>1E-4</c:v>
                </c:pt>
                <c:pt idx="2694">
                  <c:v>1E-4</c:v>
                </c:pt>
                <c:pt idx="2695">
                  <c:v>1E-4</c:v>
                </c:pt>
                <c:pt idx="2696">
                  <c:v>1E-4</c:v>
                </c:pt>
                <c:pt idx="2697">
                  <c:v>1E-4</c:v>
                </c:pt>
                <c:pt idx="2698">
                  <c:v>1E-4</c:v>
                </c:pt>
                <c:pt idx="2699">
                  <c:v>1E-4</c:v>
                </c:pt>
                <c:pt idx="2700">
                  <c:v>1E-4</c:v>
                </c:pt>
                <c:pt idx="2701">
                  <c:v>1E-4</c:v>
                </c:pt>
                <c:pt idx="2702">
                  <c:v>1.0001</c:v>
                </c:pt>
                <c:pt idx="2703">
                  <c:v>1E-4</c:v>
                </c:pt>
                <c:pt idx="2704">
                  <c:v>1E-4</c:v>
                </c:pt>
                <c:pt idx="2705">
                  <c:v>1E-4</c:v>
                </c:pt>
                <c:pt idx="2706">
                  <c:v>1E-4</c:v>
                </c:pt>
                <c:pt idx="2707">
                  <c:v>1E-4</c:v>
                </c:pt>
                <c:pt idx="2708">
                  <c:v>1E-4</c:v>
                </c:pt>
                <c:pt idx="2709">
                  <c:v>1E-4</c:v>
                </c:pt>
                <c:pt idx="2710">
                  <c:v>1E-4</c:v>
                </c:pt>
                <c:pt idx="2711">
                  <c:v>1.0001</c:v>
                </c:pt>
                <c:pt idx="2712">
                  <c:v>1E-4</c:v>
                </c:pt>
                <c:pt idx="2713">
                  <c:v>1E-4</c:v>
                </c:pt>
                <c:pt idx="2714">
                  <c:v>1E-4</c:v>
                </c:pt>
                <c:pt idx="2715">
                  <c:v>1E-4</c:v>
                </c:pt>
                <c:pt idx="2716">
                  <c:v>1E-4</c:v>
                </c:pt>
                <c:pt idx="2717">
                  <c:v>1E-4</c:v>
                </c:pt>
                <c:pt idx="2718">
                  <c:v>1E-4</c:v>
                </c:pt>
                <c:pt idx="2719">
                  <c:v>1E-4</c:v>
                </c:pt>
                <c:pt idx="2720">
                  <c:v>1E-4</c:v>
                </c:pt>
                <c:pt idx="2721">
                  <c:v>1E-4</c:v>
                </c:pt>
                <c:pt idx="2722">
                  <c:v>1E-4</c:v>
                </c:pt>
                <c:pt idx="2723">
                  <c:v>1E-4</c:v>
                </c:pt>
                <c:pt idx="2724">
                  <c:v>1E-4</c:v>
                </c:pt>
                <c:pt idx="2725">
                  <c:v>1.0001</c:v>
                </c:pt>
                <c:pt idx="2726">
                  <c:v>1E-4</c:v>
                </c:pt>
                <c:pt idx="2727">
                  <c:v>1E-4</c:v>
                </c:pt>
                <c:pt idx="2728">
                  <c:v>1E-4</c:v>
                </c:pt>
                <c:pt idx="2729">
                  <c:v>1E-4</c:v>
                </c:pt>
                <c:pt idx="2730">
                  <c:v>1E-4</c:v>
                </c:pt>
                <c:pt idx="2731">
                  <c:v>1E-4</c:v>
                </c:pt>
                <c:pt idx="2732">
                  <c:v>1E-4</c:v>
                </c:pt>
                <c:pt idx="2733">
                  <c:v>1E-4</c:v>
                </c:pt>
                <c:pt idx="2734">
                  <c:v>1E-4</c:v>
                </c:pt>
                <c:pt idx="2735">
                  <c:v>1E-4</c:v>
                </c:pt>
                <c:pt idx="2736">
                  <c:v>1E-4</c:v>
                </c:pt>
                <c:pt idx="2737">
                  <c:v>1E-4</c:v>
                </c:pt>
                <c:pt idx="2738">
                  <c:v>1E-4</c:v>
                </c:pt>
                <c:pt idx="2739">
                  <c:v>1E-4</c:v>
                </c:pt>
                <c:pt idx="2740">
                  <c:v>1E-4</c:v>
                </c:pt>
                <c:pt idx="2741">
                  <c:v>1E-4</c:v>
                </c:pt>
                <c:pt idx="2742">
                  <c:v>1E-4</c:v>
                </c:pt>
                <c:pt idx="2743">
                  <c:v>1E-4</c:v>
                </c:pt>
                <c:pt idx="2744">
                  <c:v>1E-4</c:v>
                </c:pt>
                <c:pt idx="2745">
                  <c:v>1E-4</c:v>
                </c:pt>
                <c:pt idx="2746">
                  <c:v>1E-4</c:v>
                </c:pt>
                <c:pt idx="2747">
                  <c:v>1E-4</c:v>
                </c:pt>
                <c:pt idx="2748">
                  <c:v>1E-4</c:v>
                </c:pt>
                <c:pt idx="2749">
                  <c:v>1E-4</c:v>
                </c:pt>
                <c:pt idx="2750">
                  <c:v>1E-4</c:v>
                </c:pt>
                <c:pt idx="2751">
                  <c:v>1.0001</c:v>
                </c:pt>
                <c:pt idx="2752">
                  <c:v>1E-4</c:v>
                </c:pt>
                <c:pt idx="2753">
                  <c:v>1E-4</c:v>
                </c:pt>
                <c:pt idx="2754">
                  <c:v>1E-4</c:v>
                </c:pt>
                <c:pt idx="2755">
                  <c:v>1E-4</c:v>
                </c:pt>
                <c:pt idx="2756">
                  <c:v>1E-4</c:v>
                </c:pt>
                <c:pt idx="2757">
                  <c:v>1E-4</c:v>
                </c:pt>
                <c:pt idx="2758">
                  <c:v>1E-4</c:v>
                </c:pt>
                <c:pt idx="2759">
                  <c:v>1E-4</c:v>
                </c:pt>
                <c:pt idx="2760">
                  <c:v>1E-4</c:v>
                </c:pt>
                <c:pt idx="2761">
                  <c:v>1.0001</c:v>
                </c:pt>
                <c:pt idx="2762">
                  <c:v>1.0001</c:v>
                </c:pt>
                <c:pt idx="2763">
                  <c:v>1E-4</c:v>
                </c:pt>
                <c:pt idx="2764">
                  <c:v>1E-4</c:v>
                </c:pt>
                <c:pt idx="2765">
                  <c:v>1E-4</c:v>
                </c:pt>
                <c:pt idx="2766">
                  <c:v>1E-4</c:v>
                </c:pt>
                <c:pt idx="2767">
                  <c:v>1E-4</c:v>
                </c:pt>
                <c:pt idx="2768">
                  <c:v>1E-4</c:v>
                </c:pt>
                <c:pt idx="2769">
                  <c:v>1E-4</c:v>
                </c:pt>
                <c:pt idx="2770">
                  <c:v>1E-4</c:v>
                </c:pt>
                <c:pt idx="2771">
                  <c:v>1E-4</c:v>
                </c:pt>
                <c:pt idx="2772">
                  <c:v>1E-4</c:v>
                </c:pt>
                <c:pt idx="2773">
                  <c:v>1E-4</c:v>
                </c:pt>
                <c:pt idx="2774">
                  <c:v>1E-4</c:v>
                </c:pt>
                <c:pt idx="2775">
                  <c:v>1E-4</c:v>
                </c:pt>
                <c:pt idx="2776">
                  <c:v>1E-4</c:v>
                </c:pt>
                <c:pt idx="2777">
                  <c:v>1E-4</c:v>
                </c:pt>
                <c:pt idx="2778">
                  <c:v>1E-4</c:v>
                </c:pt>
                <c:pt idx="2779">
                  <c:v>1E-4</c:v>
                </c:pt>
                <c:pt idx="2780">
                  <c:v>1E-4</c:v>
                </c:pt>
                <c:pt idx="2781">
                  <c:v>1E-4</c:v>
                </c:pt>
                <c:pt idx="2782">
                  <c:v>1E-4</c:v>
                </c:pt>
                <c:pt idx="2783">
                  <c:v>1E-4</c:v>
                </c:pt>
                <c:pt idx="2784">
                  <c:v>1E-4</c:v>
                </c:pt>
                <c:pt idx="2785">
                  <c:v>1E-4</c:v>
                </c:pt>
                <c:pt idx="2786">
                  <c:v>1E-4</c:v>
                </c:pt>
                <c:pt idx="2787">
                  <c:v>1E-4</c:v>
                </c:pt>
                <c:pt idx="2788">
                  <c:v>1E-4</c:v>
                </c:pt>
                <c:pt idx="2789">
                  <c:v>1E-4</c:v>
                </c:pt>
                <c:pt idx="2790">
                  <c:v>1E-4</c:v>
                </c:pt>
                <c:pt idx="2791">
                  <c:v>1E-4</c:v>
                </c:pt>
                <c:pt idx="2792">
                  <c:v>1E-4</c:v>
                </c:pt>
                <c:pt idx="2793">
                  <c:v>1E-4</c:v>
                </c:pt>
                <c:pt idx="2794">
                  <c:v>1E-4</c:v>
                </c:pt>
                <c:pt idx="2795">
                  <c:v>1E-4</c:v>
                </c:pt>
                <c:pt idx="2796">
                  <c:v>1E-4</c:v>
                </c:pt>
                <c:pt idx="2797">
                  <c:v>1E-4</c:v>
                </c:pt>
                <c:pt idx="2798">
                  <c:v>1E-4</c:v>
                </c:pt>
                <c:pt idx="2799">
                  <c:v>1E-4</c:v>
                </c:pt>
                <c:pt idx="2800">
                  <c:v>1E-4</c:v>
                </c:pt>
                <c:pt idx="2801">
                  <c:v>1E-4</c:v>
                </c:pt>
                <c:pt idx="2802">
                  <c:v>1E-4</c:v>
                </c:pt>
                <c:pt idx="2803">
                  <c:v>1E-4</c:v>
                </c:pt>
                <c:pt idx="2804">
                  <c:v>1E-4</c:v>
                </c:pt>
                <c:pt idx="2805">
                  <c:v>1E-4</c:v>
                </c:pt>
                <c:pt idx="2806">
                  <c:v>1E-4</c:v>
                </c:pt>
                <c:pt idx="2807">
                  <c:v>1.0001</c:v>
                </c:pt>
                <c:pt idx="2808">
                  <c:v>1E-4</c:v>
                </c:pt>
                <c:pt idx="2809">
                  <c:v>1.0001</c:v>
                </c:pt>
                <c:pt idx="2810">
                  <c:v>1E-4</c:v>
                </c:pt>
                <c:pt idx="2811">
                  <c:v>1E-4</c:v>
                </c:pt>
                <c:pt idx="2812">
                  <c:v>1E-4</c:v>
                </c:pt>
                <c:pt idx="2813">
                  <c:v>1E-4</c:v>
                </c:pt>
                <c:pt idx="2814">
                  <c:v>1E-4</c:v>
                </c:pt>
                <c:pt idx="2815">
                  <c:v>1E-4</c:v>
                </c:pt>
                <c:pt idx="2816">
                  <c:v>1E-4</c:v>
                </c:pt>
                <c:pt idx="2817">
                  <c:v>1E-4</c:v>
                </c:pt>
                <c:pt idx="2818">
                  <c:v>1E-4</c:v>
                </c:pt>
                <c:pt idx="2819">
                  <c:v>2.0001000000000002</c:v>
                </c:pt>
                <c:pt idx="2820">
                  <c:v>1E-4</c:v>
                </c:pt>
                <c:pt idx="2821">
                  <c:v>1.0001</c:v>
                </c:pt>
                <c:pt idx="2822">
                  <c:v>1E-4</c:v>
                </c:pt>
                <c:pt idx="2823">
                  <c:v>1E-4</c:v>
                </c:pt>
                <c:pt idx="2824">
                  <c:v>1E-4</c:v>
                </c:pt>
                <c:pt idx="2825">
                  <c:v>1E-4</c:v>
                </c:pt>
                <c:pt idx="2826">
                  <c:v>1E-4</c:v>
                </c:pt>
                <c:pt idx="2827">
                  <c:v>1E-4</c:v>
                </c:pt>
                <c:pt idx="2828">
                  <c:v>1E-4</c:v>
                </c:pt>
                <c:pt idx="2829">
                  <c:v>1E-4</c:v>
                </c:pt>
                <c:pt idx="2830">
                  <c:v>1E-4</c:v>
                </c:pt>
                <c:pt idx="2831">
                  <c:v>1E-4</c:v>
                </c:pt>
                <c:pt idx="2832">
                  <c:v>1E-4</c:v>
                </c:pt>
                <c:pt idx="2833">
                  <c:v>1E-4</c:v>
                </c:pt>
                <c:pt idx="2834">
                  <c:v>1E-4</c:v>
                </c:pt>
                <c:pt idx="2835">
                  <c:v>1E-4</c:v>
                </c:pt>
                <c:pt idx="2836">
                  <c:v>1E-4</c:v>
                </c:pt>
                <c:pt idx="2837">
                  <c:v>1E-4</c:v>
                </c:pt>
                <c:pt idx="2838">
                  <c:v>1E-4</c:v>
                </c:pt>
                <c:pt idx="2839">
                  <c:v>1E-4</c:v>
                </c:pt>
                <c:pt idx="2840">
                  <c:v>1E-4</c:v>
                </c:pt>
                <c:pt idx="2841">
                  <c:v>1E-4</c:v>
                </c:pt>
                <c:pt idx="2842">
                  <c:v>1E-4</c:v>
                </c:pt>
                <c:pt idx="2843">
                  <c:v>1E-4</c:v>
                </c:pt>
                <c:pt idx="2844">
                  <c:v>1.0001</c:v>
                </c:pt>
                <c:pt idx="2845">
                  <c:v>1E-4</c:v>
                </c:pt>
                <c:pt idx="2846">
                  <c:v>1E-4</c:v>
                </c:pt>
                <c:pt idx="2847">
                  <c:v>1E-4</c:v>
                </c:pt>
                <c:pt idx="2848">
                  <c:v>1E-4</c:v>
                </c:pt>
                <c:pt idx="2849">
                  <c:v>1E-4</c:v>
                </c:pt>
                <c:pt idx="2850">
                  <c:v>1E-4</c:v>
                </c:pt>
                <c:pt idx="2851">
                  <c:v>1E-4</c:v>
                </c:pt>
                <c:pt idx="2852">
                  <c:v>1E-4</c:v>
                </c:pt>
                <c:pt idx="2853">
                  <c:v>1E-4</c:v>
                </c:pt>
                <c:pt idx="2854">
                  <c:v>1E-4</c:v>
                </c:pt>
                <c:pt idx="2855">
                  <c:v>1E-4</c:v>
                </c:pt>
                <c:pt idx="2856">
                  <c:v>1.0001</c:v>
                </c:pt>
                <c:pt idx="2857">
                  <c:v>1E-4</c:v>
                </c:pt>
                <c:pt idx="2858">
                  <c:v>1E-4</c:v>
                </c:pt>
                <c:pt idx="2859">
                  <c:v>1E-4</c:v>
                </c:pt>
                <c:pt idx="2860">
                  <c:v>1E-4</c:v>
                </c:pt>
                <c:pt idx="2861">
                  <c:v>1E-4</c:v>
                </c:pt>
                <c:pt idx="2862">
                  <c:v>1E-4</c:v>
                </c:pt>
                <c:pt idx="2863">
                  <c:v>1E-4</c:v>
                </c:pt>
                <c:pt idx="2864">
                  <c:v>1E-4</c:v>
                </c:pt>
                <c:pt idx="2865">
                  <c:v>1E-4</c:v>
                </c:pt>
                <c:pt idx="2866">
                  <c:v>1E-4</c:v>
                </c:pt>
                <c:pt idx="2867">
                  <c:v>1E-4</c:v>
                </c:pt>
                <c:pt idx="2868">
                  <c:v>1E-4</c:v>
                </c:pt>
                <c:pt idx="2869">
                  <c:v>1E-4</c:v>
                </c:pt>
                <c:pt idx="2870">
                  <c:v>1E-4</c:v>
                </c:pt>
                <c:pt idx="2871">
                  <c:v>1E-4</c:v>
                </c:pt>
                <c:pt idx="2872">
                  <c:v>1E-4</c:v>
                </c:pt>
                <c:pt idx="2873">
                  <c:v>1E-4</c:v>
                </c:pt>
                <c:pt idx="2874">
                  <c:v>1E-4</c:v>
                </c:pt>
                <c:pt idx="2875">
                  <c:v>1E-4</c:v>
                </c:pt>
                <c:pt idx="2876">
                  <c:v>1E-4</c:v>
                </c:pt>
                <c:pt idx="2877">
                  <c:v>1E-4</c:v>
                </c:pt>
                <c:pt idx="2878">
                  <c:v>1E-4</c:v>
                </c:pt>
                <c:pt idx="2879">
                  <c:v>1E-4</c:v>
                </c:pt>
                <c:pt idx="2880">
                  <c:v>1E-4</c:v>
                </c:pt>
                <c:pt idx="2881">
                  <c:v>1E-4</c:v>
                </c:pt>
                <c:pt idx="2882">
                  <c:v>1E-4</c:v>
                </c:pt>
                <c:pt idx="2883">
                  <c:v>1E-4</c:v>
                </c:pt>
                <c:pt idx="2884">
                  <c:v>1E-4</c:v>
                </c:pt>
                <c:pt idx="2885">
                  <c:v>1E-4</c:v>
                </c:pt>
                <c:pt idx="2886">
                  <c:v>1E-4</c:v>
                </c:pt>
                <c:pt idx="2887">
                  <c:v>1E-4</c:v>
                </c:pt>
                <c:pt idx="2888">
                  <c:v>1.0001</c:v>
                </c:pt>
                <c:pt idx="2889">
                  <c:v>1.0001</c:v>
                </c:pt>
                <c:pt idx="2890">
                  <c:v>1E-4</c:v>
                </c:pt>
                <c:pt idx="2891">
                  <c:v>1.0001</c:v>
                </c:pt>
                <c:pt idx="2892">
                  <c:v>1E-4</c:v>
                </c:pt>
                <c:pt idx="2893">
                  <c:v>1E-4</c:v>
                </c:pt>
                <c:pt idx="2894">
                  <c:v>1E-4</c:v>
                </c:pt>
                <c:pt idx="2895">
                  <c:v>1E-4</c:v>
                </c:pt>
                <c:pt idx="2896">
                  <c:v>1E-4</c:v>
                </c:pt>
                <c:pt idx="2897">
                  <c:v>1E-4</c:v>
                </c:pt>
                <c:pt idx="2898">
                  <c:v>1E-4</c:v>
                </c:pt>
                <c:pt idx="2899">
                  <c:v>1.0001</c:v>
                </c:pt>
                <c:pt idx="2900">
                  <c:v>1E-4</c:v>
                </c:pt>
                <c:pt idx="2901">
                  <c:v>1.0001</c:v>
                </c:pt>
                <c:pt idx="2902">
                  <c:v>1E-4</c:v>
                </c:pt>
                <c:pt idx="2903">
                  <c:v>1E-4</c:v>
                </c:pt>
                <c:pt idx="2904">
                  <c:v>1E-4</c:v>
                </c:pt>
                <c:pt idx="2905">
                  <c:v>1E-4</c:v>
                </c:pt>
                <c:pt idx="2906">
                  <c:v>1E-4</c:v>
                </c:pt>
                <c:pt idx="2907">
                  <c:v>1E-4</c:v>
                </c:pt>
                <c:pt idx="2908">
                  <c:v>1E-4</c:v>
                </c:pt>
                <c:pt idx="2909">
                  <c:v>1E-4</c:v>
                </c:pt>
                <c:pt idx="2910">
                  <c:v>1E-4</c:v>
                </c:pt>
                <c:pt idx="2911">
                  <c:v>1E-4</c:v>
                </c:pt>
                <c:pt idx="2912">
                  <c:v>1E-4</c:v>
                </c:pt>
                <c:pt idx="2913">
                  <c:v>1E-4</c:v>
                </c:pt>
                <c:pt idx="2914">
                  <c:v>1E-4</c:v>
                </c:pt>
                <c:pt idx="2915">
                  <c:v>1E-4</c:v>
                </c:pt>
                <c:pt idx="2916">
                  <c:v>1E-4</c:v>
                </c:pt>
                <c:pt idx="2917">
                  <c:v>1E-4</c:v>
                </c:pt>
                <c:pt idx="2918">
                  <c:v>1E-4</c:v>
                </c:pt>
                <c:pt idx="2919">
                  <c:v>1E-4</c:v>
                </c:pt>
                <c:pt idx="2920">
                  <c:v>1E-4</c:v>
                </c:pt>
                <c:pt idx="2921">
                  <c:v>1E-4</c:v>
                </c:pt>
                <c:pt idx="2922">
                  <c:v>1E-4</c:v>
                </c:pt>
                <c:pt idx="2923">
                  <c:v>1E-4</c:v>
                </c:pt>
                <c:pt idx="2924">
                  <c:v>1E-4</c:v>
                </c:pt>
                <c:pt idx="2925">
                  <c:v>1E-4</c:v>
                </c:pt>
                <c:pt idx="2926">
                  <c:v>1E-4</c:v>
                </c:pt>
                <c:pt idx="2927">
                  <c:v>1E-4</c:v>
                </c:pt>
                <c:pt idx="2928">
                  <c:v>1E-4</c:v>
                </c:pt>
                <c:pt idx="2929">
                  <c:v>1E-4</c:v>
                </c:pt>
                <c:pt idx="2930">
                  <c:v>1E-4</c:v>
                </c:pt>
                <c:pt idx="2931">
                  <c:v>1.0001</c:v>
                </c:pt>
                <c:pt idx="2932">
                  <c:v>1E-4</c:v>
                </c:pt>
                <c:pt idx="2933">
                  <c:v>1.0001</c:v>
                </c:pt>
                <c:pt idx="2934">
                  <c:v>1E-4</c:v>
                </c:pt>
                <c:pt idx="2935">
                  <c:v>1E-4</c:v>
                </c:pt>
                <c:pt idx="2936">
                  <c:v>1E-4</c:v>
                </c:pt>
                <c:pt idx="2937">
                  <c:v>1E-4</c:v>
                </c:pt>
                <c:pt idx="2938">
                  <c:v>1E-4</c:v>
                </c:pt>
                <c:pt idx="2939">
                  <c:v>1E-4</c:v>
                </c:pt>
                <c:pt idx="2940">
                  <c:v>1E-4</c:v>
                </c:pt>
                <c:pt idx="2941">
                  <c:v>1E-4</c:v>
                </c:pt>
                <c:pt idx="2942">
                  <c:v>1E-4</c:v>
                </c:pt>
                <c:pt idx="2943">
                  <c:v>1E-4</c:v>
                </c:pt>
                <c:pt idx="2944">
                  <c:v>1E-4</c:v>
                </c:pt>
                <c:pt idx="2945">
                  <c:v>1E-4</c:v>
                </c:pt>
                <c:pt idx="2946">
                  <c:v>1E-4</c:v>
                </c:pt>
                <c:pt idx="2947">
                  <c:v>1E-4</c:v>
                </c:pt>
                <c:pt idx="2948">
                  <c:v>1E-4</c:v>
                </c:pt>
                <c:pt idx="2949">
                  <c:v>1E-4</c:v>
                </c:pt>
                <c:pt idx="2950">
                  <c:v>1E-4</c:v>
                </c:pt>
                <c:pt idx="2951">
                  <c:v>1E-4</c:v>
                </c:pt>
                <c:pt idx="2952">
                  <c:v>1E-4</c:v>
                </c:pt>
                <c:pt idx="2953">
                  <c:v>1.0001</c:v>
                </c:pt>
                <c:pt idx="2954">
                  <c:v>1E-4</c:v>
                </c:pt>
                <c:pt idx="2955">
                  <c:v>1E-4</c:v>
                </c:pt>
                <c:pt idx="2956">
                  <c:v>1.0001</c:v>
                </c:pt>
                <c:pt idx="2957">
                  <c:v>1E-4</c:v>
                </c:pt>
                <c:pt idx="2958">
                  <c:v>1E-4</c:v>
                </c:pt>
                <c:pt idx="2959">
                  <c:v>1.0001</c:v>
                </c:pt>
                <c:pt idx="2960">
                  <c:v>1E-4</c:v>
                </c:pt>
                <c:pt idx="2961">
                  <c:v>1E-4</c:v>
                </c:pt>
                <c:pt idx="2962">
                  <c:v>1.0001</c:v>
                </c:pt>
                <c:pt idx="2963">
                  <c:v>1E-4</c:v>
                </c:pt>
                <c:pt idx="2964">
                  <c:v>1.0001</c:v>
                </c:pt>
                <c:pt idx="2965">
                  <c:v>1.0001</c:v>
                </c:pt>
                <c:pt idx="2966">
                  <c:v>1.0001</c:v>
                </c:pt>
                <c:pt idx="2967">
                  <c:v>1E-4</c:v>
                </c:pt>
                <c:pt idx="2968">
                  <c:v>1E-4</c:v>
                </c:pt>
                <c:pt idx="2969">
                  <c:v>1E-4</c:v>
                </c:pt>
                <c:pt idx="2970">
                  <c:v>1E-4</c:v>
                </c:pt>
                <c:pt idx="2971">
                  <c:v>1E-4</c:v>
                </c:pt>
                <c:pt idx="2972">
                  <c:v>1.0001</c:v>
                </c:pt>
                <c:pt idx="2973">
                  <c:v>1E-4</c:v>
                </c:pt>
                <c:pt idx="2974">
                  <c:v>2.0001000000000002</c:v>
                </c:pt>
                <c:pt idx="2975">
                  <c:v>3.0001000000000002</c:v>
                </c:pt>
                <c:pt idx="2976">
                  <c:v>2.0001000000000002</c:v>
                </c:pt>
                <c:pt idx="2977">
                  <c:v>1E-4</c:v>
                </c:pt>
                <c:pt idx="2978">
                  <c:v>1.0001</c:v>
                </c:pt>
                <c:pt idx="2979">
                  <c:v>1.0001</c:v>
                </c:pt>
                <c:pt idx="2980">
                  <c:v>2.0001000000000002</c:v>
                </c:pt>
                <c:pt idx="2981">
                  <c:v>1.0001</c:v>
                </c:pt>
                <c:pt idx="2982">
                  <c:v>2.0001000000000002</c:v>
                </c:pt>
                <c:pt idx="2983">
                  <c:v>3.0001000000000002</c:v>
                </c:pt>
                <c:pt idx="2984">
                  <c:v>159.0001</c:v>
                </c:pt>
                <c:pt idx="2985">
                  <c:v>722.00009999999997</c:v>
                </c:pt>
                <c:pt idx="2986">
                  <c:v>924.00009999999997</c:v>
                </c:pt>
                <c:pt idx="2987">
                  <c:v>1118.0001</c:v>
                </c:pt>
                <c:pt idx="2988">
                  <c:v>576.00009999999997</c:v>
                </c:pt>
                <c:pt idx="2989">
                  <c:v>425.00009999999997</c:v>
                </c:pt>
                <c:pt idx="2990">
                  <c:v>227.0001</c:v>
                </c:pt>
                <c:pt idx="2991">
                  <c:v>11.0001</c:v>
                </c:pt>
                <c:pt idx="2992">
                  <c:v>3.0001000000000002</c:v>
                </c:pt>
                <c:pt idx="2993">
                  <c:v>1.0001</c:v>
                </c:pt>
                <c:pt idx="2994">
                  <c:v>2.0001000000000002</c:v>
                </c:pt>
                <c:pt idx="2995">
                  <c:v>3.0001000000000002</c:v>
                </c:pt>
                <c:pt idx="2996">
                  <c:v>1.0001</c:v>
                </c:pt>
                <c:pt idx="2997">
                  <c:v>1E-4</c:v>
                </c:pt>
                <c:pt idx="2998">
                  <c:v>1.0001</c:v>
                </c:pt>
                <c:pt idx="2999">
                  <c:v>2.0001000000000002</c:v>
                </c:pt>
                <c:pt idx="3000">
                  <c:v>1E-4</c:v>
                </c:pt>
                <c:pt idx="3001">
                  <c:v>2.0001000000000002</c:v>
                </c:pt>
                <c:pt idx="3002">
                  <c:v>1.0001</c:v>
                </c:pt>
                <c:pt idx="3003">
                  <c:v>1E-4</c:v>
                </c:pt>
                <c:pt idx="3004">
                  <c:v>1.0001</c:v>
                </c:pt>
                <c:pt idx="3005">
                  <c:v>1E-4</c:v>
                </c:pt>
                <c:pt idx="3006">
                  <c:v>1E-4</c:v>
                </c:pt>
                <c:pt idx="3007">
                  <c:v>1E-4</c:v>
                </c:pt>
                <c:pt idx="3008">
                  <c:v>1E-4</c:v>
                </c:pt>
                <c:pt idx="3009">
                  <c:v>1E-4</c:v>
                </c:pt>
                <c:pt idx="3010">
                  <c:v>1E-4</c:v>
                </c:pt>
                <c:pt idx="3011">
                  <c:v>1E-4</c:v>
                </c:pt>
                <c:pt idx="3012">
                  <c:v>3.0001000000000002</c:v>
                </c:pt>
                <c:pt idx="3013">
                  <c:v>2.0001000000000002</c:v>
                </c:pt>
                <c:pt idx="3014">
                  <c:v>1E-4</c:v>
                </c:pt>
                <c:pt idx="3015">
                  <c:v>1.0001</c:v>
                </c:pt>
                <c:pt idx="3016">
                  <c:v>1.0001</c:v>
                </c:pt>
                <c:pt idx="3017">
                  <c:v>1E-4</c:v>
                </c:pt>
                <c:pt idx="3018">
                  <c:v>2.0001000000000002</c:v>
                </c:pt>
                <c:pt idx="3019">
                  <c:v>1E-4</c:v>
                </c:pt>
                <c:pt idx="3020">
                  <c:v>1E-4</c:v>
                </c:pt>
                <c:pt idx="3021">
                  <c:v>1.0001</c:v>
                </c:pt>
                <c:pt idx="3022">
                  <c:v>1E-4</c:v>
                </c:pt>
                <c:pt idx="3023">
                  <c:v>1E-4</c:v>
                </c:pt>
                <c:pt idx="3024">
                  <c:v>1E-4</c:v>
                </c:pt>
                <c:pt idx="3025">
                  <c:v>2.0001000000000002</c:v>
                </c:pt>
                <c:pt idx="3026">
                  <c:v>1.0001</c:v>
                </c:pt>
                <c:pt idx="3027">
                  <c:v>2.0001000000000002</c:v>
                </c:pt>
                <c:pt idx="3028">
                  <c:v>1E-4</c:v>
                </c:pt>
                <c:pt idx="3029">
                  <c:v>1.0001</c:v>
                </c:pt>
                <c:pt idx="3030">
                  <c:v>1E-4</c:v>
                </c:pt>
                <c:pt idx="3031">
                  <c:v>1E-4</c:v>
                </c:pt>
                <c:pt idx="3032">
                  <c:v>2.0001000000000002</c:v>
                </c:pt>
                <c:pt idx="3033">
                  <c:v>1.0001</c:v>
                </c:pt>
                <c:pt idx="3034">
                  <c:v>1E-4</c:v>
                </c:pt>
                <c:pt idx="3035">
                  <c:v>1.0001</c:v>
                </c:pt>
                <c:pt idx="3036">
                  <c:v>1E-4</c:v>
                </c:pt>
                <c:pt idx="3037">
                  <c:v>1.0001</c:v>
                </c:pt>
                <c:pt idx="3038">
                  <c:v>1E-4</c:v>
                </c:pt>
                <c:pt idx="3039">
                  <c:v>1.0001</c:v>
                </c:pt>
                <c:pt idx="3040">
                  <c:v>1E-4</c:v>
                </c:pt>
                <c:pt idx="3041">
                  <c:v>1E-4</c:v>
                </c:pt>
                <c:pt idx="3042">
                  <c:v>1.0001</c:v>
                </c:pt>
                <c:pt idx="3043">
                  <c:v>1E-4</c:v>
                </c:pt>
                <c:pt idx="3044">
                  <c:v>1.0001</c:v>
                </c:pt>
                <c:pt idx="3045">
                  <c:v>1E-4</c:v>
                </c:pt>
                <c:pt idx="3046">
                  <c:v>1E-4</c:v>
                </c:pt>
                <c:pt idx="3047">
                  <c:v>1E-4</c:v>
                </c:pt>
                <c:pt idx="3048">
                  <c:v>1.0001</c:v>
                </c:pt>
                <c:pt idx="3049">
                  <c:v>1E-4</c:v>
                </c:pt>
                <c:pt idx="3050">
                  <c:v>1E-4</c:v>
                </c:pt>
                <c:pt idx="3051">
                  <c:v>3.0001000000000002</c:v>
                </c:pt>
                <c:pt idx="3052">
                  <c:v>1E-4</c:v>
                </c:pt>
                <c:pt idx="3053">
                  <c:v>1.0001</c:v>
                </c:pt>
                <c:pt idx="3054">
                  <c:v>1E-4</c:v>
                </c:pt>
                <c:pt idx="3055">
                  <c:v>1.0001</c:v>
                </c:pt>
                <c:pt idx="3056">
                  <c:v>1E-4</c:v>
                </c:pt>
                <c:pt idx="3057">
                  <c:v>1E-4</c:v>
                </c:pt>
                <c:pt idx="3058">
                  <c:v>1E-4</c:v>
                </c:pt>
                <c:pt idx="3059">
                  <c:v>1.0001</c:v>
                </c:pt>
                <c:pt idx="3060">
                  <c:v>1E-4</c:v>
                </c:pt>
                <c:pt idx="3061">
                  <c:v>1.0001</c:v>
                </c:pt>
                <c:pt idx="3062">
                  <c:v>1E-4</c:v>
                </c:pt>
                <c:pt idx="3063">
                  <c:v>1.0001</c:v>
                </c:pt>
                <c:pt idx="3064">
                  <c:v>1E-4</c:v>
                </c:pt>
                <c:pt idx="3065">
                  <c:v>1E-4</c:v>
                </c:pt>
                <c:pt idx="3066">
                  <c:v>1.0001</c:v>
                </c:pt>
                <c:pt idx="3067">
                  <c:v>1.0001</c:v>
                </c:pt>
                <c:pt idx="3068">
                  <c:v>1E-4</c:v>
                </c:pt>
                <c:pt idx="3069">
                  <c:v>2.0001000000000002</c:v>
                </c:pt>
                <c:pt idx="3070">
                  <c:v>3.0001000000000002</c:v>
                </c:pt>
                <c:pt idx="3071">
                  <c:v>2.0001000000000002</c:v>
                </c:pt>
                <c:pt idx="3072">
                  <c:v>1.0001</c:v>
                </c:pt>
                <c:pt idx="3073">
                  <c:v>4.0000999999999998</c:v>
                </c:pt>
                <c:pt idx="3074">
                  <c:v>3.0001000000000002</c:v>
                </c:pt>
                <c:pt idx="3075">
                  <c:v>4.0000999999999998</c:v>
                </c:pt>
                <c:pt idx="3076">
                  <c:v>1E-4</c:v>
                </c:pt>
                <c:pt idx="3077">
                  <c:v>1.0001</c:v>
                </c:pt>
                <c:pt idx="3078">
                  <c:v>6.0000999999999998</c:v>
                </c:pt>
                <c:pt idx="3079">
                  <c:v>5.0000999999999998</c:v>
                </c:pt>
                <c:pt idx="3080">
                  <c:v>3.0001000000000002</c:v>
                </c:pt>
                <c:pt idx="3081">
                  <c:v>3.0001000000000002</c:v>
                </c:pt>
                <c:pt idx="3082">
                  <c:v>5.0000999999999998</c:v>
                </c:pt>
                <c:pt idx="3083">
                  <c:v>6.0000999999999998</c:v>
                </c:pt>
                <c:pt idx="3084">
                  <c:v>444.00009999999997</c:v>
                </c:pt>
                <c:pt idx="3085">
                  <c:v>691.00009999999997</c:v>
                </c:pt>
                <c:pt idx="3086">
                  <c:v>1341.0001</c:v>
                </c:pt>
                <c:pt idx="3087">
                  <c:v>1226.0001</c:v>
                </c:pt>
                <c:pt idx="3088">
                  <c:v>738.00009999999997</c:v>
                </c:pt>
                <c:pt idx="3089">
                  <c:v>588.00009999999997</c:v>
                </c:pt>
                <c:pt idx="3090">
                  <c:v>76.000100000000003</c:v>
                </c:pt>
                <c:pt idx="3091">
                  <c:v>1.0001</c:v>
                </c:pt>
                <c:pt idx="3092">
                  <c:v>1.0001</c:v>
                </c:pt>
                <c:pt idx="3093">
                  <c:v>1.0001</c:v>
                </c:pt>
                <c:pt idx="3094">
                  <c:v>1.0001</c:v>
                </c:pt>
                <c:pt idx="3095">
                  <c:v>1E-4</c:v>
                </c:pt>
                <c:pt idx="3096">
                  <c:v>2.0001000000000002</c:v>
                </c:pt>
                <c:pt idx="3097">
                  <c:v>1.0001</c:v>
                </c:pt>
                <c:pt idx="3098">
                  <c:v>1E-4</c:v>
                </c:pt>
                <c:pt idx="3099">
                  <c:v>1.0001</c:v>
                </c:pt>
                <c:pt idx="3100">
                  <c:v>1.0001</c:v>
                </c:pt>
                <c:pt idx="3101">
                  <c:v>1.0001</c:v>
                </c:pt>
                <c:pt idx="3102">
                  <c:v>1.0001</c:v>
                </c:pt>
                <c:pt idx="3103">
                  <c:v>1E-4</c:v>
                </c:pt>
                <c:pt idx="3104">
                  <c:v>1E-4</c:v>
                </c:pt>
                <c:pt idx="3105">
                  <c:v>2.0001000000000002</c:v>
                </c:pt>
                <c:pt idx="3106">
                  <c:v>1E-4</c:v>
                </c:pt>
                <c:pt idx="3107">
                  <c:v>1.0001</c:v>
                </c:pt>
                <c:pt idx="3108">
                  <c:v>1E-4</c:v>
                </c:pt>
                <c:pt idx="3109">
                  <c:v>2.0001000000000002</c:v>
                </c:pt>
                <c:pt idx="3110">
                  <c:v>1E-4</c:v>
                </c:pt>
                <c:pt idx="3111">
                  <c:v>1E-4</c:v>
                </c:pt>
                <c:pt idx="3112">
                  <c:v>1E-4</c:v>
                </c:pt>
                <c:pt idx="3113">
                  <c:v>1.0001</c:v>
                </c:pt>
                <c:pt idx="3114">
                  <c:v>1.0001</c:v>
                </c:pt>
                <c:pt idx="3115">
                  <c:v>1E-4</c:v>
                </c:pt>
                <c:pt idx="3116">
                  <c:v>1.0001</c:v>
                </c:pt>
                <c:pt idx="3117">
                  <c:v>1E-4</c:v>
                </c:pt>
                <c:pt idx="3118">
                  <c:v>2.0001000000000002</c:v>
                </c:pt>
                <c:pt idx="3119">
                  <c:v>1E-4</c:v>
                </c:pt>
                <c:pt idx="3120">
                  <c:v>1.0001</c:v>
                </c:pt>
                <c:pt idx="3121">
                  <c:v>1E-4</c:v>
                </c:pt>
                <c:pt idx="3122">
                  <c:v>1.0001</c:v>
                </c:pt>
                <c:pt idx="3123">
                  <c:v>1E-4</c:v>
                </c:pt>
                <c:pt idx="3124">
                  <c:v>1.0001</c:v>
                </c:pt>
                <c:pt idx="3125">
                  <c:v>1.0001</c:v>
                </c:pt>
                <c:pt idx="3126">
                  <c:v>1E-4</c:v>
                </c:pt>
                <c:pt idx="3127">
                  <c:v>1.0001</c:v>
                </c:pt>
                <c:pt idx="3128">
                  <c:v>1E-4</c:v>
                </c:pt>
                <c:pt idx="3129">
                  <c:v>1E-4</c:v>
                </c:pt>
                <c:pt idx="3130">
                  <c:v>2.0001000000000002</c:v>
                </c:pt>
                <c:pt idx="3131">
                  <c:v>1E-4</c:v>
                </c:pt>
                <c:pt idx="3132">
                  <c:v>1E-4</c:v>
                </c:pt>
                <c:pt idx="3133">
                  <c:v>1.0001</c:v>
                </c:pt>
                <c:pt idx="3134">
                  <c:v>2.0001000000000002</c:v>
                </c:pt>
                <c:pt idx="3135">
                  <c:v>1E-4</c:v>
                </c:pt>
                <c:pt idx="3136">
                  <c:v>1.0001</c:v>
                </c:pt>
                <c:pt idx="3137">
                  <c:v>1E-4</c:v>
                </c:pt>
                <c:pt idx="3138">
                  <c:v>1.0001</c:v>
                </c:pt>
                <c:pt idx="3139">
                  <c:v>1E-4</c:v>
                </c:pt>
                <c:pt idx="3140">
                  <c:v>1E-4</c:v>
                </c:pt>
                <c:pt idx="3141">
                  <c:v>1E-4</c:v>
                </c:pt>
                <c:pt idx="3142">
                  <c:v>1E-4</c:v>
                </c:pt>
                <c:pt idx="3143">
                  <c:v>1.0001</c:v>
                </c:pt>
                <c:pt idx="3144">
                  <c:v>1E-4</c:v>
                </c:pt>
                <c:pt idx="3145">
                  <c:v>1.0001</c:v>
                </c:pt>
                <c:pt idx="3146">
                  <c:v>1E-4</c:v>
                </c:pt>
                <c:pt idx="3147">
                  <c:v>1E-4</c:v>
                </c:pt>
                <c:pt idx="3148">
                  <c:v>1E-4</c:v>
                </c:pt>
                <c:pt idx="3149">
                  <c:v>1E-4</c:v>
                </c:pt>
                <c:pt idx="3150">
                  <c:v>1E-4</c:v>
                </c:pt>
                <c:pt idx="3151">
                  <c:v>1E-4</c:v>
                </c:pt>
                <c:pt idx="3152">
                  <c:v>1E-4</c:v>
                </c:pt>
                <c:pt idx="3153">
                  <c:v>1E-4</c:v>
                </c:pt>
                <c:pt idx="3154">
                  <c:v>1E-4</c:v>
                </c:pt>
                <c:pt idx="3155">
                  <c:v>1E-4</c:v>
                </c:pt>
                <c:pt idx="3156">
                  <c:v>1E-4</c:v>
                </c:pt>
                <c:pt idx="3157">
                  <c:v>1E-4</c:v>
                </c:pt>
                <c:pt idx="3158">
                  <c:v>1E-4</c:v>
                </c:pt>
                <c:pt idx="3159">
                  <c:v>1E-4</c:v>
                </c:pt>
                <c:pt idx="3160">
                  <c:v>1.0001</c:v>
                </c:pt>
                <c:pt idx="3161">
                  <c:v>1E-4</c:v>
                </c:pt>
                <c:pt idx="3162">
                  <c:v>1E-4</c:v>
                </c:pt>
                <c:pt idx="3163">
                  <c:v>1E-4</c:v>
                </c:pt>
                <c:pt idx="3164">
                  <c:v>1E-4</c:v>
                </c:pt>
                <c:pt idx="3165">
                  <c:v>1E-4</c:v>
                </c:pt>
                <c:pt idx="3166">
                  <c:v>1E-4</c:v>
                </c:pt>
                <c:pt idx="3167">
                  <c:v>1.0001</c:v>
                </c:pt>
                <c:pt idx="3168">
                  <c:v>1E-4</c:v>
                </c:pt>
                <c:pt idx="3169">
                  <c:v>1.0001</c:v>
                </c:pt>
                <c:pt idx="3170">
                  <c:v>1E-4</c:v>
                </c:pt>
                <c:pt idx="3171">
                  <c:v>1E-4</c:v>
                </c:pt>
                <c:pt idx="3172">
                  <c:v>1E-4</c:v>
                </c:pt>
                <c:pt idx="3173">
                  <c:v>1E-4</c:v>
                </c:pt>
                <c:pt idx="3174">
                  <c:v>1E-4</c:v>
                </c:pt>
                <c:pt idx="3175">
                  <c:v>1E-4</c:v>
                </c:pt>
                <c:pt idx="3176">
                  <c:v>1.0001</c:v>
                </c:pt>
                <c:pt idx="3177">
                  <c:v>1E-4</c:v>
                </c:pt>
                <c:pt idx="3178">
                  <c:v>1.0001</c:v>
                </c:pt>
                <c:pt idx="3179">
                  <c:v>1.0001</c:v>
                </c:pt>
                <c:pt idx="3180">
                  <c:v>1.0001</c:v>
                </c:pt>
                <c:pt idx="3181">
                  <c:v>1E-4</c:v>
                </c:pt>
                <c:pt idx="3182">
                  <c:v>55.000100000000003</c:v>
                </c:pt>
                <c:pt idx="3183">
                  <c:v>112.0001</c:v>
                </c:pt>
                <c:pt idx="3184">
                  <c:v>200.0001</c:v>
                </c:pt>
                <c:pt idx="3185">
                  <c:v>210.0001</c:v>
                </c:pt>
                <c:pt idx="3186">
                  <c:v>137.0001</c:v>
                </c:pt>
                <c:pt idx="3187">
                  <c:v>75.000100000000003</c:v>
                </c:pt>
                <c:pt idx="3188">
                  <c:v>12.0001</c:v>
                </c:pt>
                <c:pt idx="3189">
                  <c:v>1.0001</c:v>
                </c:pt>
                <c:pt idx="3190">
                  <c:v>1.0001</c:v>
                </c:pt>
                <c:pt idx="3191">
                  <c:v>1E-4</c:v>
                </c:pt>
                <c:pt idx="3192">
                  <c:v>1E-4</c:v>
                </c:pt>
                <c:pt idx="3193">
                  <c:v>1E-4</c:v>
                </c:pt>
                <c:pt idx="3194">
                  <c:v>1.0001</c:v>
                </c:pt>
                <c:pt idx="3195">
                  <c:v>1E-4</c:v>
                </c:pt>
                <c:pt idx="3196">
                  <c:v>1E-4</c:v>
                </c:pt>
                <c:pt idx="3197">
                  <c:v>1E-4</c:v>
                </c:pt>
                <c:pt idx="3198">
                  <c:v>1.0001</c:v>
                </c:pt>
                <c:pt idx="3199">
                  <c:v>1E-4</c:v>
                </c:pt>
                <c:pt idx="3200">
                  <c:v>1E-4</c:v>
                </c:pt>
                <c:pt idx="3201">
                  <c:v>1E-4</c:v>
                </c:pt>
                <c:pt idx="3202">
                  <c:v>2.0001000000000002</c:v>
                </c:pt>
                <c:pt idx="3203">
                  <c:v>1E-4</c:v>
                </c:pt>
                <c:pt idx="3204">
                  <c:v>1E-4</c:v>
                </c:pt>
                <c:pt idx="3205">
                  <c:v>1E-4</c:v>
                </c:pt>
                <c:pt idx="3206">
                  <c:v>1E-4</c:v>
                </c:pt>
                <c:pt idx="3207">
                  <c:v>1E-4</c:v>
                </c:pt>
                <c:pt idx="3208">
                  <c:v>1E-4</c:v>
                </c:pt>
                <c:pt idx="3209">
                  <c:v>1.0001</c:v>
                </c:pt>
                <c:pt idx="3210">
                  <c:v>1E-4</c:v>
                </c:pt>
                <c:pt idx="3211">
                  <c:v>1E-4</c:v>
                </c:pt>
                <c:pt idx="3212">
                  <c:v>1E-4</c:v>
                </c:pt>
                <c:pt idx="3213">
                  <c:v>1E-4</c:v>
                </c:pt>
                <c:pt idx="3214">
                  <c:v>1.0001</c:v>
                </c:pt>
                <c:pt idx="3215">
                  <c:v>1E-4</c:v>
                </c:pt>
                <c:pt idx="3216">
                  <c:v>1E-4</c:v>
                </c:pt>
                <c:pt idx="3217">
                  <c:v>1.0001</c:v>
                </c:pt>
                <c:pt idx="3218">
                  <c:v>1E-4</c:v>
                </c:pt>
                <c:pt idx="3219">
                  <c:v>1E-4</c:v>
                </c:pt>
                <c:pt idx="3220">
                  <c:v>1.0001</c:v>
                </c:pt>
                <c:pt idx="3221">
                  <c:v>1E-4</c:v>
                </c:pt>
                <c:pt idx="3222">
                  <c:v>1E-4</c:v>
                </c:pt>
                <c:pt idx="3223">
                  <c:v>1.0001</c:v>
                </c:pt>
                <c:pt idx="3224">
                  <c:v>1E-4</c:v>
                </c:pt>
                <c:pt idx="3225">
                  <c:v>1E-4</c:v>
                </c:pt>
                <c:pt idx="3226">
                  <c:v>1E-4</c:v>
                </c:pt>
                <c:pt idx="3227">
                  <c:v>1E-4</c:v>
                </c:pt>
                <c:pt idx="3228">
                  <c:v>1E-4</c:v>
                </c:pt>
                <c:pt idx="3229">
                  <c:v>1.0001</c:v>
                </c:pt>
                <c:pt idx="3230">
                  <c:v>1E-4</c:v>
                </c:pt>
                <c:pt idx="3231">
                  <c:v>1.0001</c:v>
                </c:pt>
                <c:pt idx="3232">
                  <c:v>1E-4</c:v>
                </c:pt>
                <c:pt idx="3233">
                  <c:v>1E-4</c:v>
                </c:pt>
                <c:pt idx="3234">
                  <c:v>1.0001</c:v>
                </c:pt>
                <c:pt idx="3235">
                  <c:v>1.0001</c:v>
                </c:pt>
                <c:pt idx="3236">
                  <c:v>1E-4</c:v>
                </c:pt>
                <c:pt idx="3237">
                  <c:v>1.0001</c:v>
                </c:pt>
                <c:pt idx="3238">
                  <c:v>1.0001</c:v>
                </c:pt>
                <c:pt idx="3239">
                  <c:v>1E-4</c:v>
                </c:pt>
                <c:pt idx="3240">
                  <c:v>1.0001</c:v>
                </c:pt>
                <c:pt idx="3241">
                  <c:v>1E-4</c:v>
                </c:pt>
                <c:pt idx="3242">
                  <c:v>1E-4</c:v>
                </c:pt>
                <c:pt idx="3243">
                  <c:v>1.0001</c:v>
                </c:pt>
                <c:pt idx="3244">
                  <c:v>1E-4</c:v>
                </c:pt>
                <c:pt idx="3245">
                  <c:v>1E-4</c:v>
                </c:pt>
                <c:pt idx="3246">
                  <c:v>1E-4</c:v>
                </c:pt>
                <c:pt idx="3247">
                  <c:v>1.0001</c:v>
                </c:pt>
                <c:pt idx="3248">
                  <c:v>1.0001</c:v>
                </c:pt>
                <c:pt idx="3249">
                  <c:v>2.0001000000000002</c:v>
                </c:pt>
                <c:pt idx="3250">
                  <c:v>1.0001</c:v>
                </c:pt>
                <c:pt idx="3251">
                  <c:v>1.0001</c:v>
                </c:pt>
                <c:pt idx="3252">
                  <c:v>3.0001000000000002</c:v>
                </c:pt>
                <c:pt idx="3253">
                  <c:v>1E-4</c:v>
                </c:pt>
                <c:pt idx="3254">
                  <c:v>1E-4</c:v>
                </c:pt>
                <c:pt idx="3255">
                  <c:v>2.0001000000000002</c:v>
                </c:pt>
                <c:pt idx="3256">
                  <c:v>1.0001</c:v>
                </c:pt>
                <c:pt idx="3257">
                  <c:v>1.0001</c:v>
                </c:pt>
                <c:pt idx="3258">
                  <c:v>1.0001</c:v>
                </c:pt>
                <c:pt idx="3259">
                  <c:v>2.0001000000000002</c:v>
                </c:pt>
                <c:pt idx="3260">
                  <c:v>4.0000999999999998</c:v>
                </c:pt>
                <c:pt idx="3261">
                  <c:v>4.0000999999999998</c:v>
                </c:pt>
                <c:pt idx="3262">
                  <c:v>1.0001</c:v>
                </c:pt>
                <c:pt idx="3263">
                  <c:v>1E-4</c:v>
                </c:pt>
                <c:pt idx="3264">
                  <c:v>2.0001000000000002</c:v>
                </c:pt>
                <c:pt idx="3265">
                  <c:v>1E-4</c:v>
                </c:pt>
                <c:pt idx="3266">
                  <c:v>2.0001000000000002</c:v>
                </c:pt>
                <c:pt idx="3267">
                  <c:v>2.0001000000000002</c:v>
                </c:pt>
                <c:pt idx="3268">
                  <c:v>1E-4</c:v>
                </c:pt>
                <c:pt idx="3269">
                  <c:v>1E-4</c:v>
                </c:pt>
                <c:pt idx="3270">
                  <c:v>1.0001</c:v>
                </c:pt>
                <c:pt idx="3271">
                  <c:v>2.0001000000000002</c:v>
                </c:pt>
                <c:pt idx="3272">
                  <c:v>1.0001</c:v>
                </c:pt>
                <c:pt idx="3273">
                  <c:v>3.0001000000000002</c:v>
                </c:pt>
                <c:pt idx="3274">
                  <c:v>1.0001</c:v>
                </c:pt>
                <c:pt idx="3275">
                  <c:v>2.0001000000000002</c:v>
                </c:pt>
                <c:pt idx="3276">
                  <c:v>3.0001000000000002</c:v>
                </c:pt>
                <c:pt idx="3277">
                  <c:v>19.0001</c:v>
                </c:pt>
                <c:pt idx="3278">
                  <c:v>95.000100000000003</c:v>
                </c:pt>
                <c:pt idx="3279">
                  <c:v>149.0001</c:v>
                </c:pt>
                <c:pt idx="3280">
                  <c:v>235.0001</c:v>
                </c:pt>
                <c:pt idx="3281">
                  <c:v>181.0001</c:v>
                </c:pt>
                <c:pt idx="3282">
                  <c:v>139.0001</c:v>
                </c:pt>
                <c:pt idx="3283">
                  <c:v>87.000100000000003</c:v>
                </c:pt>
                <c:pt idx="3284">
                  <c:v>42.000100000000003</c:v>
                </c:pt>
                <c:pt idx="3285">
                  <c:v>16.0001</c:v>
                </c:pt>
                <c:pt idx="3286">
                  <c:v>16.0001</c:v>
                </c:pt>
                <c:pt idx="3287">
                  <c:v>1.0001</c:v>
                </c:pt>
                <c:pt idx="3288">
                  <c:v>2.0001000000000002</c:v>
                </c:pt>
                <c:pt idx="3289">
                  <c:v>1E-4</c:v>
                </c:pt>
                <c:pt idx="3290">
                  <c:v>1.0001</c:v>
                </c:pt>
                <c:pt idx="3291">
                  <c:v>1E-4</c:v>
                </c:pt>
                <c:pt idx="3292">
                  <c:v>3.0001000000000002</c:v>
                </c:pt>
                <c:pt idx="3293">
                  <c:v>1E-4</c:v>
                </c:pt>
                <c:pt idx="3294">
                  <c:v>2.0001000000000002</c:v>
                </c:pt>
                <c:pt idx="3295">
                  <c:v>1E-4</c:v>
                </c:pt>
                <c:pt idx="3296">
                  <c:v>2.0001000000000002</c:v>
                </c:pt>
                <c:pt idx="3297">
                  <c:v>1.0001</c:v>
                </c:pt>
                <c:pt idx="3298">
                  <c:v>1E-4</c:v>
                </c:pt>
                <c:pt idx="3299">
                  <c:v>1E-4</c:v>
                </c:pt>
                <c:pt idx="3300">
                  <c:v>1E-4</c:v>
                </c:pt>
                <c:pt idx="3301">
                  <c:v>1E-4</c:v>
                </c:pt>
                <c:pt idx="3302">
                  <c:v>1E-4</c:v>
                </c:pt>
                <c:pt idx="3303">
                  <c:v>5.0000999999999998</c:v>
                </c:pt>
                <c:pt idx="3304">
                  <c:v>1.0001</c:v>
                </c:pt>
                <c:pt idx="3305">
                  <c:v>3.0001000000000002</c:v>
                </c:pt>
                <c:pt idx="3306">
                  <c:v>1.0001</c:v>
                </c:pt>
                <c:pt idx="3307">
                  <c:v>1.0001</c:v>
                </c:pt>
                <c:pt idx="3308">
                  <c:v>4.0000999999999998</c:v>
                </c:pt>
                <c:pt idx="3309">
                  <c:v>2.0001000000000002</c:v>
                </c:pt>
                <c:pt idx="3310">
                  <c:v>1.0001</c:v>
                </c:pt>
                <c:pt idx="3311">
                  <c:v>1.0001</c:v>
                </c:pt>
                <c:pt idx="3312">
                  <c:v>1.0001</c:v>
                </c:pt>
                <c:pt idx="3313">
                  <c:v>3.0001000000000002</c:v>
                </c:pt>
                <c:pt idx="3314">
                  <c:v>2.0001000000000002</c:v>
                </c:pt>
                <c:pt idx="3315">
                  <c:v>1E-4</c:v>
                </c:pt>
                <c:pt idx="3316">
                  <c:v>3.0001000000000002</c:v>
                </c:pt>
                <c:pt idx="3317">
                  <c:v>1E-4</c:v>
                </c:pt>
                <c:pt idx="3318">
                  <c:v>2.0001000000000002</c:v>
                </c:pt>
                <c:pt idx="3319">
                  <c:v>2.0001000000000002</c:v>
                </c:pt>
                <c:pt idx="3320">
                  <c:v>2.0001000000000002</c:v>
                </c:pt>
                <c:pt idx="3321">
                  <c:v>1.0001</c:v>
                </c:pt>
                <c:pt idx="3322">
                  <c:v>1.0001</c:v>
                </c:pt>
                <c:pt idx="3323">
                  <c:v>1.0001</c:v>
                </c:pt>
                <c:pt idx="3324">
                  <c:v>2.0001000000000002</c:v>
                </c:pt>
                <c:pt idx="3325">
                  <c:v>2.0001000000000002</c:v>
                </c:pt>
                <c:pt idx="3326">
                  <c:v>4.0000999999999998</c:v>
                </c:pt>
                <c:pt idx="3327">
                  <c:v>1.0001</c:v>
                </c:pt>
                <c:pt idx="3328">
                  <c:v>1E-4</c:v>
                </c:pt>
                <c:pt idx="3329">
                  <c:v>1.0001</c:v>
                </c:pt>
                <c:pt idx="3330">
                  <c:v>2.0001000000000002</c:v>
                </c:pt>
                <c:pt idx="3331">
                  <c:v>1E-4</c:v>
                </c:pt>
                <c:pt idx="3332">
                  <c:v>1E-4</c:v>
                </c:pt>
                <c:pt idx="3333">
                  <c:v>1.0001</c:v>
                </c:pt>
                <c:pt idx="3334">
                  <c:v>2.0001000000000002</c:v>
                </c:pt>
                <c:pt idx="3335">
                  <c:v>2.0001000000000002</c:v>
                </c:pt>
                <c:pt idx="3336">
                  <c:v>1.0001</c:v>
                </c:pt>
                <c:pt idx="3337">
                  <c:v>2.0001000000000002</c:v>
                </c:pt>
                <c:pt idx="3338">
                  <c:v>2.0001000000000002</c:v>
                </c:pt>
                <c:pt idx="3339">
                  <c:v>6.0000999999999998</c:v>
                </c:pt>
                <c:pt idx="3340">
                  <c:v>2.0001000000000002</c:v>
                </c:pt>
                <c:pt idx="3341">
                  <c:v>3.0001000000000002</c:v>
                </c:pt>
                <c:pt idx="3342">
                  <c:v>1.0001</c:v>
                </c:pt>
                <c:pt idx="3343">
                  <c:v>2.0001000000000002</c:v>
                </c:pt>
                <c:pt idx="3344">
                  <c:v>1.0001</c:v>
                </c:pt>
                <c:pt idx="3345">
                  <c:v>7.0000999999999998</c:v>
                </c:pt>
                <c:pt idx="3346">
                  <c:v>4.0000999999999998</c:v>
                </c:pt>
                <c:pt idx="3347">
                  <c:v>3.0001000000000002</c:v>
                </c:pt>
                <c:pt idx="3348">
                  <c:v>6.0000999999999998</c:v>
                </c:pt>
                <c:pt idx="3349">
                  <c:v>3.0001000000000002</c:v>
                </c:pt>
                <c:pt idx="3350">
                  <c:v>5.0000999999999998</c:v>
                </c:pt>
                <c:pt idx="3351">
                  <c:v>6.0000999999999998</c:v>
                </c:pt>
                <c:pt idx="3352">
                  <c:v>1.0001</c:v>
                </c:pt>
                <c:pt idx="3353">
                  <c:v>1.0001</c:v>
                </c:pt>
                <c:pt idx="3354">
                  <c:v>4.0000999999999998</c:v>
                </c:pt>
                <c:pt idx="3355">
                  <c:v>7.0000999999999998</c:v>
                </c:pt>
                <c:pt idx="3356">
                  <c:v>7.0000999999999998</c:v>
                </c:pt>
                <c:pt idx="3357">
                  <c:v>5.0000999999999998</c:v>
                </c:pt>
                <c:pt idx="3358">
                  <c:v>6.0000999999999998</c:v>
                </c:pt>
                <c:pt idx="3359">
                  <c:v>11.0001</c:v>
                </c:pt>
                <c:pt idx="3360">
                  <c:v>8.0000999999999998</c:v>
                </c:pt>
                <c:pt idx="3361">
                  <c:v>6.0000999999999998</c:v>
                </c:pt>
                <c:pt idx="3362">
                  <c:v>8.0000999999999998</c:v>
                </c:pt>
                <c:pt idx="3363">
                  <c:v>11.0001</c:v>
                </c:pt>
                <c:pt idx="3364">
                  <c:v>12.0001</c:v>
                </c:pt>
                <c:pt idx="3365">
                  <c:v>12.0001</c:v>
                </c:pt>
                <c:pt idx="3366">
                  <c:v>16.0001</c:v>
                </c:pt>
                <c:pt idx="3367">
                  <c:v>19.0001</c:v>
                </c:pt>
                <c:pt idx="3368">
                  <c:v>30.0001</c:v>
                </c:pt>
                <c:pt idx="3369">
                  <c:v>28.0001</c:v>
                </c:pt>
                <c:pt idx="3370">
                  <c:v>40.000100000000003</c:v>
                </c:pt>
                <c:pt idx="3371">
                  <c:v>1020.0001</c:v>
                </c:pt>
                <c:pt idx="3372">
                  <c:v>5811.0001000000002</c:v>
                </c:pt>
                <c:pt idx="3373">
                  <c:v>8115.0001000000002</c:v>
                </c:pt>
                <c:pt idx="3374">
                  <c:v>9555.0000999999993</c:v>
                </c:pt>
                <c:pt idx="3375">
                  <c:v>6290.0001000000002</c:v>
                </c:pt>
                <c:pt idx="3376">
                  <c:v>4107.0001000000002</c:v>
                </c:pt>
                <c:pt idx="3377">
                  <c:v>1874.0001</c:v>
                </c:pt>
                <c:pt idx="3378">
                  <c:v>338.00009999999997</c:v>
                </c:pt>
                <c:pt idx="3379">
                  <c:v>117.0001</c:v>
                </c:pt>
                <c:pt idx="3380">
                  <c:v>60.000100000000003</c:v>
                </c:pt>
                <c:pt idx="3381">
                  <c:v>35.000100000000003</c:v>
                </c:pt>
                <c:pt idx="3382">
                  <c:v>5.0000999999999998</c:v>
                </c:pt>
                <c:pt idx="3383">
                  <c:v>9.0000999999999998</c:v>
                </c:pt>
                <c:pt idx="3384">
                  <c:v>2.0001000000000002</c:v>
                </c:pt>
                <c:pt idx="3385">
                  <c:v>1.0001</c:v>
                </c:pt>
                <c:pt idx="3386">
                  <c:v>2.0001000000000002</c:v>
                </c:pt>
                <c:pt idx="3387">
                  <c:v>10.0001</c:v>
                </c:pt>
                <c:pt idx="3388">
                  <c:v>4.0000999999999998</c:v>
                </c:pt>
                <c:pt idx="3389">
                  <c:v>7.0000999999999998</c:v>
                </c:pt>
                <c:pt idx="3390">
                  <c:v>11.0001</c:v>
                </c:pt>
                <c:pt idx="3391">
                  <c:v>7.0000999999999998</c:v>
                </c:pt>
                <c:pt idx="3392">
                  <c:v>5.0000999999999998</c:v>
                </c:pt>
                <c:pt idx="3393">
                  <c:v>12.0001</c:v>
                </c:pt>
                <c:pt idx="3394">
                  <c:v>5.0000999999999998</c:v>
                </c:pt>
                <c:pt idx="3395">
                  <c:v>3.0001000000000002</c:v>
                </c:pt>
                <c:pt idx="3396">
                  <c:v>4.0000999999999998</c:v>
                </c:pt>
                <c:pt idx="3397">
                  <c:v>1.0001</c:v>
                </c:pt>
                <c:pt idx="3398">
                  <c:v>3.0001000000000002</c:v>
                </c:pt>
                <c:pt idx="3399">
                  <c:v>3.0001000000000002</c:v>
                </c:pt>
                <c:pt idx="3400">
                  <c:v>7.0000999999999998</c:v>
                </c:pt>
                <c:pt idx="3401">
                  <c:v>6.0000999999999998</c:v>
                </c:pt>
                <c:pt idx="3402">
                  <c:v>5.0000999999999998</c:v>
                </c:pt>
                <c:pt idx="3403">
                  <c:v>4.0000999999999998</c:v>
                </c:pt>
                <c:pt idx="3404">
                  <c:v>6.0000999999999998</c:v>
                </c:pt>
                <c:pt idx="3405">
                  <c:v>3.0001000000000002</c:v>
                </c:pt>
                <c:pt idx="3406">
                  <c:v>4.0000999999999998</c:v>
                </c:pt>
                <c:pt idx="3407">
                  <c:v>4.0000999999999998</c:v>
                </c:pt>
                <c:pt idx="3408">
                  <c:v>3.0001000000000002</c:v>
                </c:pt>
                <c:pt idx="3409">
                  <c:v>6.0000999999999998</c:v>
                </c:pt>
                <c:pt idx="3410">
                  <c:v>1.0001</c:v>
                </c:pt>
                <c:pt idx="3411">
                  <c:v>3.0001000000000002</c:v>
                </c:pt>
                <c:pt idx="3412">
                  <c:v>3.0001000000000002</c:v>
                </c:pt>
                <c:pt idx="3413">
                  <c:v>3.0001000000000002</c:v>
                </c:pt>
                <c:pt idx="3414">
                  <c:v>10.0001</c:v>
                </c:pt>
                <c:pt idx="3415">
                  <c:v>8.0000999999999998</c:v>
                </c:pt>
                <c:pt idx="3416">
                  <c:v>1E-4</c:v>
                </c:pt>
                <c:pt idx="3417">
                  <c:v>2.0001000000000002</c:v>
                </c:pt>
                <c:pt idx="3418">
                  <c:v>1E-4</c:v>
                </c:pt>
                <c:pt idx="3419">
                  <c:v>4.0000999999999998</c:v>
                </c:pt>
                <c:pt idx="3420">
                  <c:v>3.0001000000000002</c:v>
                </c:pt>
                <c:pt idx="3421">
                  <c:v>3.0001000000000002</c:v>
                </c:pt>
                <c:pt idx="3422">
                  <c:v>2.0001000000000002</c:v>
                </c:pt>
                <c:pt idx="3423">
                  <c:v>3.0001000000000002</c:v>
                </c:pt>
                <c:pt idx="3424">
                  <c:v>2.0001000000000002</c:v>
                </c:pt>
                <c:pt idx="3425">
                  <c:v>6.0000999999999998</c:v>
                </c:pt>
                <c:pt idx="3426">
                  <c:v>5.0000999999999998</c:v>
                </c:pt>
                <c:pt idx="3427">
                  <c:v>1.0001</c:v>
                </c:pt>
                <c:pt idx="3428">
                  <c:v>5.0000999999999998</c:v>
                </c:pt>
                <c:pt idx="3429">
                  <c:v>1.0001</c:v>
                </c:pt>
                <c:pt idx="3430">
                  <c:v>6.0000999999999998</c:v>
                </c:pt>
                <c:pt idx="3431">
                  <c:v>1E-4</c:v>
                </c:pt>
                <c:pt idx="3432">
                  <c:v>1.0001</c:v>
                </c:pt>
                <c:pt idx="3433">
                  <c:v>5.0000999999999998</c:v>
                </c:pt>
                <c:pt idx="3434">
                  <c:v>2.0001000000000002</c:v>
                </c:pt>
                <c:pt idx="3435">
                  <c:v>3.0001000000000002</c:v>
                </c:pt>
                <c:pt idx="3436">
                  <c:v>3.0001000000000002</c:v>
                </c:pt>
                <c:pt idx="3437">
                  <c:v>3.0001000000000002</c:v>
                </c:pt>
                <c:pt idx="3438">
                  <c:v>1.0001</c:v>
                </c:pt>
                <c:pt idx="3439">
                  <c:v>2.0001000000000002</c:v>
                </c:pt>
                <c:pt idx="3440">
                  <c:v>2.0001000000000002</c:v>
                </c:pt>
                <c:pt idx="3441">
                  <c:v>1E-4</c:v>
                </c:pt>
                <c:pt idx="3442">
                  <c:v>8.0000999999999998</c:v>
                </c:pt>
                <c:pt idx="3443">
                  <c:v>4.0000999999999998</c:v>
                </c:pt>
                <c:pt idx="3444">
                  <c:v>4.0000999999999998</c:v>
                </c:pt>
                <c:pt idx="3445">
                  <c:v>2.0001000000000002</c:v>
                </c:pt>
                <c:pt idx="3446">
                  <c:v>3.0001000000000002</c:v>
                </c:pt>
                <c:pt idx="3447">
                  <c:v>2.0001000000000002</c:v>
                </c:pt>
                <c:pt idx="3448">
                  <c:v>5.0000999999999998</c:v>
                </c:pt>
                <c:pt idx="3449">
                  <c:v>3.0001000000000002</c:v>
                </c:pt>
                <c:pt idx="3450">
                  <c:v>1.0001</c:v>
                </c:pt>
                <c:pt idx="3451">
                  <c:v>1E-4</c:v>
                </c:pt>
                <c:pt idx="3452">
                  <c:v>6.0000999999999998</c:v>
                </c:pt>
                <c:pt idx="3453">
                  <c:v>2.0001000000000002</c:v>
                </c:pt>
                <c:pt idx="3454">
                  <c:v>5.0000999999999998</c:v>
                </c:pt>
                <c:pt idx="3455">
                  <c:v>7.0000999999999998</c:v>
                </c:pt>
                <c:pt idx="3456">
                  <c:v>3.0001000000000002</c:v>
                </c:pt>
                <c:pt idx="3457">
                  <c:v>7.0000999999999998</c:v>
                </c:pt>
                <c:pt idx="3458">
                  <c:v>3.0001000000000002</c:v>
                </c:pt>
                <c:pt idx="3459">
                  <c:v>4.0000999999999998</c:v>
                </c:pt>
                <c:pt idx="3460">
                  <c:v>5.0000999999999998</c:v>
                </c:pt>
                <c:pt idx="3461">
                  <c:v>8.0000999999999998</c:v>
                </c:pt>
                <c:pt idx="3462">
                  <c:v>5.0000999999999998</c:v>
                </c:pt>
                <c:pt idx="3463">
                  <c:v>209.0001</c:v>
                </c:pt>
                <c:pt idx="3464">
                  <c:v>504.00009999999997</c:v>
                </c:pt>
                <c:pt idx="3465">
                  <c:v>1005.0001</c:v>
                </c:pt>
                <c:pt idx="3466">
                  <c:v>1082.0001</c:v>
                </c:pt>
                <c:pt idx="3467">
                  <c:v>694.00009999999997</c:v>
                </c:pt>
                <c:pt idx="3468">
                  <c:v>520.00009999999997</c:v>
                </c:pt>
                <c:pt idx="3469">
                  <c:v>270.00009999999997</c:v>
                </c:pt>
                <c:pt idx="3470">
                  <c:v>33.000100000000003</c:v>
                </c:pt>
                <c:pt idx="3471">
                  <c:v>42.000100000000003</c:v>
                </c:pt>
                <c:pt idx="3472">
                  <c:v>14.0001</c:v>
                </c:pt>
                <c:pt idx="3473">
                  <c:v>8.0000999999999998</c:v>
                </c:pt>
                <c:pt idx="3474">
                  <c:v>6.0000999999999998</c:v>
                </c:pt>
                <c:pt idx="3475">
                  <c:v>7.0000999999999998</c:v>
                </c:pt>
                <c:pt idx="3476">
                  <c:v>4.0000999999999998</c:v>
                </c:pt>
                <c:pt idx="3477">
                  <c:v>3.0001000000000002</c:v>
                </c:pt>
                <c:pt idx="3478">
                  <c:v>2.0001000000000002</c:v>
                </c:pt>
                <c:pt idx="3479">
                  <c:v>1.0001</c:v>
                </c:pt>
                <c:pt idx="3480">
                  <c:v>1E-4</c:v>
                </c:pt>
                <c:pt idx="3481">
                  <c:v>1E-4</c:v>
                </c:pt>
                <c:pt idx="3482">
                  <c:v>3.0001000000000002</c:v>
                </c:pt>
                <c:pt idx="3483">
                  <c:v>1.0001</c:v>
                </c:pt>
                <c:pt idx="3484">
                  <c:v>1E-4</c:v>
                </c:pt>
                <c:pt idx="3485">
                  <c:v>2.0001000000000002</c:v>
                </c:pt>
                <c:pt idx="3486">
                  <c:v>2.0001000000000002</c:v>
                </c:pt>
                <c:pt idx="3487">
                  <c:v>1.0001</c:v>
                </c:pt>
                <c:pt idx="3488">
                  <c:v>1.0001</c:v>
                </c:pt>
                <c:pt idx="3489">
                  <c:v>3.0001000000000002</c:v>
                </c:pt>
                <c:pt idx="3490">
                  <c:v>3.0001000000000002</c:v>
                </c:pt>
                <c:pt idx="3491">
                  <c:v>2.0001000000000002</c:v>
                </c:pt>
                <c:pt idx="3492">
                  <c:v>1.0001</c:v>
                </c:pt>
                <c:pt idx="3493">
                  <c:v>1.0001</c:v>
                </c:pt>
                <c:pt idx="3494">
                  <c:v>2.0001000000000002</c:v>
                </c:pt>
                <c:pt idx="3495">
                  <c:v>2.0001000000000002</c:v>
                </c:pt>
                <c:pt idx="3496">
                  <c:v>1E-4</c:v>
                </c:pt>
                <c:pt idx="3497">
                  <c:v>1E-4</c:v>
                </c:pt>
                <c:pt idx="3498">
                  <c:v>1.0001</c:v>
                </c:pt>
                <c:pt idx="3499">
                  <c:v>1.0001</c:v>
                </c:pt>
                <c:pt idx="3500">
                  <c:v>1.0001</c:v>
                </c:pt>
                <c:pt idx="3501">
                  <c:v>1E-4</c:v>
                </c:pt>
                <c:pt idx="3502">
                  <c:v>1.0001</c:v>
                </c:pt>
                <c:pt idx="3503">
                  <c:v>1.0001</c:v>
                </c:pt>
                <c:pt idx="3504">
                  <c:v>2.0001000000000002</c:v>
                </c:pt>
                <c:pt idx="3505">
                  <c:v>2.0001000000000002</c:v>
                </c:pt>
                <c:pt idx="3506">
                  <c:v>1E-4</c:v>
                </c:pt>
                <c:pt idx="3507">
                  <c:v>1.0001</c:v>
                </c:pt>
                <c:pt idx="3508">
                  <c:v>3.0001000000000002</c:v>
                </c:pt>
                <c:pt idx="3509">
                  <c:v>1.0001</c:v>
                </c:pt>
                <c:pt idx="3510">
                  <c:v>2.0001000000000002</c:v>
                </c:pt>
                <c:pt idx="3511">
                  <c:v>1.0001</c:v>
                </c:pt>
                <c:pt idx="3512">
                  <c:v>2.0001000000000002</c:v>
                </c:pt>
                <c:pt idx="3513">
                  <c:v>2.0001000000000002</c:v>
                </c:pt>
                <c:pt idx="3514">
                  <c:v>2.0001000000000002</c:v>
                </c:pt>
                <c:pt idx="3515">
                  <c:v>1.0001</c:v>
                </c:pt>
                <c:pt idx="3516">
                  <c:v>1.0001</c:v>
                </c:pt>
                <c:pt idx="3517">
                  <c:v>1E-4</c:v>
                </c:pt>
                <c:pt idx="3518">
                  <c:v>1.0001</c:v>
                </c:pt>
                <c:pt idx="3519">
                  <c:v>2.0001000000000002</c:v>
                </c:pt>
                <c:pt idx="3520">
                  <c:v>1.0001</c:v>
                </c:pt>
                <c:pt idx="3521">
                  <c:v>1.0001</c:v>
                </c:pt>
                <c:pt idx="3522">
                  <c:v>1.0001</c:v>
                </c:pt>
                <c:pt idx="3523">
                  <c:v>3.0001000000000002</c:v>
                </c:pt>
                <c:pt idx="3524">
                  <c:v>1.0001</c:v>
                </c:pt>
                <c:pt idx="3525">
                  <c:v>1E-4</c:v>
                </c:pt>
                <c:pt idx="3526">
                  <c:v>3.0001000000000002</c:v>
                </c:pt>
                <c:pt idx="3527">
                  <c:v>1E-4</c:v>
                </c:pt>
                <c:pt idx="3528">
                  <c:v>1E-4</c:v>
                </c:pt>
                <c:pt idx="3529">
                  <c:v>2.0001000000000002</c:v>
                </c:pt>
                <c:pt idx="3530">
                  <c:v>1E-4</c:v>
                </c:pt>
                <c:pt idx="3531">
                  <c:v>1E-4</c:v>
                </c:pt>
                <c:pt idx="3532">
                  <c:v>1.0001</c:v>
                </c:pt>
                <c:pt idx="3533">
                  <c:v>2.0001000000000002</c:v>
                </c:pt>
                <c:pt idx="3534">
                  <c:v>1.0001</c:v>
                </c:pt>
                <c:pt idx="3535">
                  <c:v>1E-4</c:v>
                </c:pt>
                <c:pt idx="3536">
                  <c:v>1.0001</c:v>
                </c:pt>
                <c:pt idx="3537">
                  <c:v>1.0001</c:v>
                </c:pt>
                <c:pt idx="3538">
                  <c:v>1E-4</c:v>
                </c:pt>
                <c:pt idx="3539">
                  <c:v>1.0001</c:v>
                </c:pt>
                <c:pt idx="3540">
                  <c:v>1E-4</c:v>
                </c:pt>
                <c:pt idx="3541">
                  <c:v>1.0001</c:v>
                </c:pt>
                <c:pt idx="3542">
                  <c:v>2.0001000000000002</c:v>
                </c:pt>
                <c:pt idx="3543">
                  <c:v>2.0001000000000002</c:v>
                </c:pt>
                <c:pt idx="3544">
                  <c:v>1.0001</c:v>
                </c:pt>
                <c:pt idx="3545">
                  <c:v>1E-4</c:v>
                </c:pt>
                <c:pt idx="3546">
                  <c:v>1.0001</c:v>
                </c:pt>
                <c:pt idx="3547">
                  <c:v>1E-4</c:v>
                </c:pt>
                <c:pt idx="3548">
                  <c:v>1E-4</c:v>
                </c:pt>
                <c:pt idx="3549">
                  <c:v>1.0001</c:v>
                </c:pt>
                <c:pt idx="3550">
                  <c:v>2.0001000000000002</c:v>
                </c:pt>
                <c:pt idx="3551">
                  <c:v>1.0001</c:v>
                </c:pt>
                <c:pt idx="3552">
                  <c:v>1.0001</c:v>
                </c:pt>
                <c:pt idx="3553">
                  <c:v>2.0001000000000002</c:v>
                </c:pt>
                <c:pt idx="3554">
                  <c:v>21.0001</c:v>
                </c:pt>
                <c:pt idx="3555">
                  <c:v>62.000100000000003</c:v>
                </c:pt>
                <c:pt idx="3556">
                  <c:v>99.000100000000003</c:v>
                </c:pt>
                <c:pt idx="3557">
                  <c:v>133.0001</c:v>
                </c:pt>
                <c:pt idx="3558">
                  <c:v>115.0001</c:v>
                </c:pt>
                <c:pt idx="3559">
                  <c:v>107.0001</c:v>
                </c:pt>
                <c:pt idx="3560">
                  <c:v>148.0001</c:v>
                </c:pt>
                <c:pt idx="3561">
                  <c:v>77.000100000000003</c:v>
                </c:pt>
                <c:pt idx="3562">
                  <c:v>101.0001</c:v>
                </c:pt>
                <c:pt idx="3563">
                  <c:v>52.000100000000003</c:v>
                </c:pt>
                <c:pt idx="3564">
                  <c:v>23.0001</c:v>
                </c:pt>
                <c:pt idx="3565">
                  <c:v>9.0000999999999998</c:v>
                </c:pt>
                <c:pt idx="3566">
                  <c:v>2.0001000000000002</c:v>
                </c:pt>
                <c:pt idx="3567">
                  <c:v>1E-4</c:v>
                </c:pt>
                <c:pt idx="3568">
                  <c:v>1.0001</c:v>
                </c:pt>
                <c:pt idx="3569">
                  <c:v>2.0001000000000002</c:v>
                </c:pt>
                <c:pt idx="3570">
                  <c:v>1.0001</c:v>
                </c:pt>
                <c:pt idx="3571">
                  <c:v>1.0001</c:v>
                </c:pt>
                <c:pt idx="3572">
                  <c:v>1.0001</c:v>
                </c:pt>
                <c:pt idx="3573">
                  <c:v>1.0001</c:v>
                </c:pt>
                <c:pt idx="3574">
                  <c:v>1.0001</c:v>
                </c:pt>
                <c:pt idx="3575">
                  <c:v>1.0001</c:v>
                </c:pt>
                <c:pt idx="3576">
                  <c:v>2.0001000000000002</c:v>
                </c:pt>
                <c:pt idx="3577">
                  <c:v>2.0001000000000002</c:v>
                </c:pt>
                <c:pt idx="3578">
                  <c:v>2.0001000000000002</c:v>
                </c:pt>
                <c:pt idx="3579">
                  <c:v>1E-4</c:v>
                </c:pt>
                <c:pt idx="3580">
                  <c:v>1E-4</c:v>
                </c:pt>
                <c:pt idx="3581">
                  <c:v>1.0001</c:v>
                </c:pt>
                <c:pt idx="3582">
                  <c:v>1E-4</c:v>
                </c:pt>
                <c:pt idx="3583">
                  <c:v>1E-4</c:v>
                </c:pt>
                <c:pt idx="3584">
                  <c:v>1E-4</c:v>
                </c:pt>
                <c:pt idx="3585">
                  <c:v>1.0001</c:v>
                </c:pt>
                <c:pt idx="3586">
                  <c:v>1.0001</c:v>
                </c:pt>
                <c:pt idx="3587">
                  <c:v>1E-4</c:v>
                </c:pt>
                <c:pt idx="3588">
                  <c:v>4.0000999999999998</c:v>
                </c:pt>
                <c:pt idx="3589">
                  <c:v>1.0001</c:v>
                </c:pt>
                <c:pt idx="3590">
                  <c:v>2.0001000000000002</c:v>
                </c:pt>
                <c:pt idx="3591">
                  <c:v>1.0001</c:v>
                </c:pt>
                <c:pt idx="3592">
                  <c:v>1E-4</c:v>
                </c:pt>
                <c:pt idx="3593">
                  <c:v>1E-4</c:v>
                </c:pt>
                <c:pt idx="3594">
                  <c:v>1E-4</c:v>
                </c:pt>
                <c:pt idx="3595">
                  <c:v>2.0001000000000002</c:v>
                </c:pt>
                <c:pt idx="3596">
                  <c:v>1E-4</c:v>
                </c:pt>
                <c:pt idx="3597">
                  <c:v>1E-4</c:v>
                </c:pt>
                <c:pt idx="3598">
                  <c:v>1.0001</c:v>
                </c:pt>
                <c:pt idx="3599">
                  <c:v>1.0001</c:v>
                </c:pt>
                <c:pt idx="3600">
                  <c:v>1E-4</c:v>
                </c:pt>
                <c:pt idx="3601">
                  <c:v>1.0001</c:v>
                </c:pt>
                <c:pt idx="3602">
                  <c:v>1E-4</c:v>
                </c:pt>
                <c:pt idx="3603">
                  <c:v>1.0001</c:v>
                </c:pt>
                <c:pt idx="3604">
                  <c:v>1E-4</c:v>
                </c:pt>
                <c:pt idx="3605">
                  <c:v>1E-4</c:v>
                </c:pt>
                <c:pt idx="3606">
                  <c:v>1.0001</c:v>
                </c:pt>
                <c:pt idx="3607">
                  <c:v>1E-4</c:v>
                </c:pt>
                <c:pt idx="3608">
                  <c:v>2.0001000000000002</c:v>
                </c:pt>
                <c:pt idx="3609">
                  <c:v>2.0001000000000002</c:v>
                </c:pt>
                <c:pt idx="3610">
                  <c:v>1E-4</c:v>
                </c:pt>
                <c:pt idx="3611">
                  <c:v>1.0001</c:v>
                </c:pt>
                <c:pt idx="3612">
                  <c:v>2.0001000000000002</c:v>
                </c:pt>
                <c:pt idx="3613">
                  <c:v>2.0001000000000002</c:v>
                </c:pt>
                <c:pt idx="3614">
                  <c:v>2.0001000000000002</c:v>
                </c:pt>
                <c:pt idx="3615">
                  <c:v>2.0001000000000002</c:v>
                </c:pt>
                <c:pt idx="3616">
                  <c:v>1E-4</c:v>
                </c:pt>
                <c:pt idx="3617">
                  <c:v>1.0001</c:v>
                </c:pt>
                <c:pt idx="3618">
                  <c:v>1E-4</c:v>
                </c:pt>
                <c:pt idx="3619">
                  <c:v>1.0001</c:v>
                </c:pt>
                <c:pt idx="3620">
                  <c:v>1E-4</c:v>
                </c:pt>
                <c:pt idx="3621">
                  <c:v>1.0001</c:v>
                </c:pt>
                <c:pt idx="3622">
                  <c:v>1E-4</c:v>
                </c:pt>
                <c:pt idx="3623">
                  <c:v>2.0001000000000002</c:v>
                </c:pt>
                <c:pt idx="3624">
                  <c:v>1E-4</c:v>
                </c:pt>
                <c:pt idx="3625">
                  <c:v>1E-4</c:v>
                </c:pt>
                <c:pt idx="3626">
                  <c:v>1.0001</c:v>
                </c:pt>
                <c:pt idx="3627">
                  <c:v>2.0001000000000002</c:v>
                </c:pt>
                <c:pt idx="3628">
                  <c:v>1E-4</c:v>
                </c:pt>
                <c:pt idx="3629">
                  <c:v>1E-4</c:v>
                </c:pt>
                <c:pt idx="3630">
                  <c:v>1.0001</c:v>
                </c:pt>
                <c:pt idx="3631">
                  <c:v>1E-4</c:v>
                </c:pt>
                <c:pt idx="3632">
                  <c:v>1.0001</c:v>
                </c:pt>
                <c:pt idx="3633">
                  <c:v>1E-4</c:v>
                </c:pt>
                <c:pt idx="3634">
                  <c:v>1E-4</c:v>
                </c:pt>
                <c:pt idx="3635">
                  <c:v>1.0001</c:v>
                </c:pt>
                <c:pt idx="3636">
                  <c:v>1E-4</c:v>
                </c:pt>
                <c:pt idx="3637">
                  <c:v>1E-4</c:v>
                </c:pt>
                <c:pt idx="3638">
                  <c:v>1E-4</c:v>
                </c:pt>
                <c:pt idx="3639">
                  <c:v>1.0001</c:v>
                </c:pt>
                <c:pt idx="3640">
                  <c:v>1.0001</c:v>
                </c:pt>
                <c:pt idx="3641">
                  <c:v>1.0001</c:v>
                </c:pt>
                <c:pt idx="3642">
                  <c:v>1.0001</c:v>
                </c:pt>
                <c:pt idx="3643">
                  <c:v>18.0001</c:v>
                </c:pt>
                <c:pt idx="3644">
                  <c:v>18.0001</c:v>
                </c:pt>
                <c:pt idx="3645">
                  <c:v>36.000100000000003</c:v>
                </c:pt>
                <c:pt idx="3646">
                  <c:v>40.000100000000003</c:v>
                </c:pt>
                <c:pt idx="3647">
                  <c:v>19.0001</c:v>
                </c:pt>
                <c:pt idx="3648">
                  <c:v>30.0001</c:v>
                </c:pt>
                <c:pt idx="3649">
                  <c:v>14.0001</c:v>
                </c:pt>
                <c:pt idx="3650">
                  <c:v>5.0000999999999998</c:v>
                </c:pt>
                <c:pt idx="3651">
                  <c:v>8.0000999999999998</c:v>
                </c:pt>
                <c:pt idx="3652">
                  <c:v>3.0001000000000002</c:v>
                </c:pt>
                <c:pt idx="3653">
                  <c:v>2.0001000000000002</c:v>
                </c:pt>
                <c:pt idx="3654">
                  <c:v>1.0001</c:v>
                </c:pt>
                <c:pt idx="3655">
                  <c:v>1E-4</c:v>
                </c:pt>
                <c:pt idx="3656">
                  <c:v>1.0001</c:v>
                </c:pt>
                <c:pt idx="3657">
                  <c:v>1E-4</c:v>
                </c:pt>
                <c:pt idx="3658">
                  <c:v>1E-4</c:v>
                </c:pt>
                <c:pt idx="3659">
                  <c:v>1E-4</c:v>
                </c:pt>
                <c:pt idx="3660">
                  <c:v>1.0001</c:v>
                </c:pt>
                <c:pt idx="3661">
                  <c:v>1E-4</c:v>
                </c:pt>
                <c:pt idx="3662">
                  <c:v>1.0001</c:v>
                </c:pt>
                <c:pt idx="3663">
                  <c:v>1E-4</c:v>
                </c:pt>
                <c:pt idx="3664">
                  <c:v>1E-4</c:v>
                </c:pt>
                <c:pt idx="3665">
                  <c:v>1E-4</c:v>
                </c:pt>
                <c:pt idx="3666">
                  <c:v>1E-4</c:v>
                </c:pt>
                <c:pt idx="3667">
                  <c:v>1.0001</c:v>
                </c:pt>
                <c:pt idx="3668">
                  <c:v>1.0001</c:v>
                </c:pt>
                <c:pt idx="3669">
                  <c:v>1E-4</c:v>
                </c:pt>
                <c:pt idx="3670">
                  <c:v>1E-4</c:v>
                </c:pt>
                <c:pt idx="3671">
                  <c:v>1.0001</c:v>
                </c:pt>
                <c:pt idx="3672">
                  <c:v>1E-4</c:v>
                </c:pt>
                <c:pt idx="3673">
                  <c:v>1.0001</c:v>
                </c:pt>
                <c:pt idx="3674">
                  <c:v>1E-4</c:v>
                </c:pt>
                <c:pt idx="3675">
                  <c:v>1.0001</c:v>
                </c:pt>
                <c:pt idx="3676">
                  <c:v>1E-4</c:v>
                </c:pt>
                <c:pt idx="3677">
                  <c:v>1E-4</c:v>
                </c:pt>
                <c:pt idx="3678">
                  <c:v>1E-4</c:v>
                </c:pt>
                <c:pt idx="3679">
                  <c:v>1E-4</c:v>
                </c:pt>
                <c:pt idx="3680">
                  <c:v>1E-4</c:v>
                </c:pt>
                <c:pt idx="3681">
                  <c:v>1.0001</c:v>
                </c:pt>
                <c:pt idx="3682">
                  <c:v>1E-4</c:v>
                </c:pt>
                <c:pt idx="3683">
                  <c:v>1E-4</c:v>
                </c:pt>
                <c:pt idx="3684">
                  <c:v>1E-4</c:v>
                </c:pt>
                <c:pt idx="3685">
                  <c:v>3.0001000000000002</c:v>
                </c:pt>
                <c:pt idx="3686">
                  <c:v>1E-4</c:v>
                </c:pt>
                <c:pt idx="3687">
                  <c:v>1E-4</c:v>
                </c:pt>
                <c:pt idx="3688">
                  <c:v>1E-4</c:v>
                </c:pt>
                <c:pt idx="3689">
                  <c:v>1E-4</c:v>
                </c:pt>
                <c:pt idx="3690">
                  <c:v>1E-4</c:v>
                </c:pt>
                <c:pt idx="3691">
                  <c:v>1E-4</c:v>
                </c:pt>
                <c:pt idx="3692">
                  <c:v>1.0001</c:v>
                </c:pt>
                <c:pt idx="3693">
                  <c:v>1E-4</c:v>
                </c:pt>
                <c:pt idx="3694">
                  <c:v>1E-4</c:v>
                </c:pt>
                <c:pt idx="3695">
                  <c:v>1E-4</c:v>
                </c:pt>
                <c:pt idx="3696">
                  <c:v>1.0001</c:v>
                </c:pt>
                <c:pt idx="3697">
                  <c:v>1E-4</c:v>
                </c:pt>
                <c:pt idx="3698">
                  <c:v>1E-4</c:v>
                </c:pt>
                <c:pt idx="3699">
                  <c:v>1E-4</c:v>
                </c:pt>
                <c:pt idx="3700">
                  <c:v>1E-4</c:v>
                </c:pt>
                <c:pt idx="3701">
                  <c:v>1E-4</c:v>
                </c:pt>
                <c:pt idx="3702">
                  <c:v>1E-4</c:v>
                </c:pt>
                <c:pt idx="3703">
                  <c:v>1E-4</c:v>
                </c:pt>
                <c:pt idx="3704">
                  <c:v>1E-4</c:v>
                </c:pt>
                <c:pt idx="3705">
                  <c:v>1E-4</c:v>
                </c:pt>
                <c:pt idx="3706">
                  <c:v>1E-4</c:v>
                </c:pt>
                <c:pt idx="3707">
                  <c:v>1E-4</c:v>
                </c:pt>
                <c:pt idx="3708">
                  <c:v>1E-4</c:v>
                </c:pt>
                <c:pt idx="3709">
                  <c:v>1E-4</c:v>
                </c:pt>
                <c:pt idx="3710">
                  <c:v>1E-4</c:v>
                </c:pt>
                <c:pt idx="3711">
                  <c:v>1E-4</c:v>
                </c:pt>
                <c:pt idx="3712">
                  <c:v>1E-4</c:v>
                </c:pt>
                <c:pt idx="3713">
                  <c:v>1E-4</c:v>
                </c:pt>
                <c:pt idx="3714">
                  <c:v>1E-4</c:v>
                </c:pt>
                <c:pt idx="3715">
                  <c:v>1E-4</c:v>
                </c:pt>
                <c:pt idx="3716">
                  <c:v>1E-4</c:v>
                </c:pt>
                <c:pt idx="3717">
                  <c:v>1E-4</c:v>
                </c:pt>
                <c:pt idx="3718">
                  <c:v>1E-4</c:v>
                </c:pt>
                <c:pt idx="3719">
                  <c:v>1E-4</c:v>
                </c:pt>
                <c:pt idx="3720">
                  <c:v>1E-4</c:v>
                </c:pt>
                <c:pt idx="3721">
                  <c:v>1.0001</c:v>
                </c:pt>
                <c:pt idx="3722">
                  <c:v>1.0001</c:v>
                </c:pt>
                <c:pt idx="3723">
                  <c:v>1.0001</c:v>
                </c:pt>
                <c:pt idx="3724">
                  <c:v>1E-4</c:v>
                </c:pt>
                <c:pt idx="3725">
                  <c:v>1.0001</c:v>
                </c:pt>
                <c:pt idx="3726">
                  <c:v>1E-4</c:v>
                </c:pt>
                <c:pt idx="3727">
                  <c:v>1E-4</c:v>
                </c:pt>
                <c:pt idx="3728">
                  <c:v>1E-4</c:v>
                </c:pt>
                <c:pt idx="3729">
                  <c:v>1E-4</c:v>
                </c:pt>
                <c:pt idx="3730">
                  <c:v>1E-4</c:v>
                </c:pt>
                <c:pt idx="3731">
                  <c:v>3.0001000000000002</c:v>
                </c:pt>
                <c:pt idx="3732">
                  <c:v>1E-4</c:v>
                </c:pt>
                <c:pt idx="3733">
                  <c:v>6.0000999999999998</c:v>
                </c:pt>
                <c:pt idx="3734">
                  <c:v>10.0001</c:v>
                </c:pt>
                <c:pt idx="3735">
                  <c:v>9.0000999999999998</c:v>
                </c:pt>
                <c:pt idx="3736">
                  <c:v>12.0001</c:v>
                </c:pt>
                <c:pt idx="3737">
                  <c:v>12.0001</c:v>
                </c:pt>
                <c:pt idx="3738">
                  <c:v>5.0000999999999998</c:v>
                </c:pt>
                <c:pt idx="3739">
                  <c:v>1.0001</c:v>
                </c:pt>
                <c:pt idx="3740">
                  <c:v>1E-4</c:v>
                </c:pt>
                <c:pt idx="3741">
                  <c:v>1E-4</c:v>
                </c:pt>
                <c:pt idx="3742">
                  <c:v>1E-4</c:v>
                </c:pt>
                <c:pt idx="3743">
                  <c:v>1.0001</c:v>
                </c:pt>
                <c:pt idx="3744">
                  <c:v>1E-4</c:v>
                </c:pt>
                <c:pt idx="3745">
                  <c:v>1E-4</c:v>
                </c:pt>
                <c:pt idx="3746">
                  <c:v>1E-4</c:v>
                </c:pt>
                <c:pt idx="3747">
                  <c:v>2.0001000000000002</c:v>
                </c:pt>
                <c:pt idx="3748">
                  <c:v>1.0001</c:v>
                </c:pt>
                <c:pt idx="3749">
                  <c:v>1E-4</c:v>
                </c:pt>
                <c:pt idx="3750">
                  <c:v>1E-4</c:v>
                </c:pt>
                <c:pt idx="3751">
                  <c:v>1E-4</c:v>
                </c:pt>
                <c:pt idx="3752">
                  <c:v>1E-4</c:v>
                </c:pt>
                <c:pt idx="3753">
                  <c:v>1.0001</c:v>
                </c:pt>
                <c:pt idx="3754">
                  <c:v>1E-4</c:v>
                </c:pt>
                <c:pt idx="3755">
                  <c:v>1E-4</c:v>
                </c:pt>
                <c:pt idx="3756">
                  <c:v>1.0001</c:v>
                </c:pt>
                <c:pt idx="3757">
                  <c:v>1E-4</c:v>
                </c:pt>
                <c:pt idx="3758">
                  <c:v>1E-4</c:v>
                </c:pt>
                <c:pt idx="3759">
                  <c:v>1E-4</c:v>
                </c:pt>
                <c:pt idx="3760">
                  <c:v>1E-4</c:v>
                </c:pt>
                <c:pt idx="3761">
                  <c:v>1E-4</c:v>
                </c:pt>
                <c:pt idx="3762">
                  <c:v>1E-4</c:v>
                </c:pt>
                <c:pt idx="3763">
                  <c:v>1E-4</c:v>
                </c:pt>
                <c:pt idx="3764">
                  <c:v>1E-4</c:v>
                </c:pt>
                <c:pt idx="3765">
                  <c:v>1E-4</c:v>
                </c:pt>
                <c:pt idx="3766">
                  <c:v>1E-4</c:v>
                </c:pt>
                <c:pt idx="3767">
                  <c:v>1E-4</c:v>
                </c:pt>
                <c:pt idx="3768">
                  <c:v>1E-4</c:v>
                </c:pt>
                <c:pt idx="3769">
                  <c:v>1E-4</c:v>
                </c:pt>
                <c:pt idx="3770">
                  <c:v>1E-4</c:v>
                </c:pt>
                <c:pt idx="3771">
                  <c:v>1E-4</c:v>
                </c:pt>
                <c:pt idx="3772">
                  <c:v>1E-4</c:v>
                </c:pt>
                <c:pt idx="3773">
                  <c:v>1E-4</c:v>
                </c:pt>
                <c:pt idx="3774">
                  <c:v>1E-4</c:v>
                </c:pt>
                <c:pt idx="3775">
                  <c:v>1.0001</c:v>
                </c:pt>
                <c:pt idx="3776">
                  <c:v>1E-4</c:v>
                </c:pt>
                <c:pt idx="3777">
                  <c:v>1E-4</c:v>
                </c:pt>
                <c:pt idx="3778">
                  <c:v>1E-4</c:v>
                </c:pt>
                <c:pt idx="3779">
                  <c:v>1E-4</c:v>
                </c:pt>
                <c:pt idx="3780">
                  <c:v>1E-4</c:v>
                </c:pt>
                <c:pt idx="3781">
                  <c:v>1E-4</c:v>
                </c:pt>
                <c:pt idx="3782">
                  <c:v>1E-4</c:v>
                </c:pt>
                <c:pt idx="3783">
                  <c:v>1E-4</c:v>
                </c:pt>
                <c:pt idx="3784">
                  <c:v>1E-4</c:v>
                </c:pt>
                <c:pt idx="3785">
                  <c:v>1E-4</c:v>
                </c:pt>
                <c:pt idx="3786">
                  <c:v>1E-4</c:v>
                </c:pt>
                <c:pt idx="3787">
                  <c:v>1E-4</c:v>
                </c:pt>
                <c:pt idx="3788">
                  <c:v>1.0001</c:v>
                </c:pt>
                <c:pt idx="3789">
                  <c:v>1E-4</c:v>
                </c:pt>
                <c:pt idx="3790">
                  <c:v>1E-4</c:v>
                </c:pt>
                <c:pt idx="3791">
                  <c:v>1E-4</c:v>
                </c:pt>
                <c:pt idx="3792">
                  <c:v>1.0001</c:v>
                </c:pt>
                <c:pt idx="3793">
                  <c:v>1.0001</c:v>
                </c:pt>
                <c:pt idx="3794">
                  <c:v>1E-4</c:v>
                </c:pt>
                <c:pt idx="3795">
                  <c:v>1E-4</c:v>
                </c:pt>
                <c:pt idx="3796">
                  <c:v>1E-4</c:v>
                </c:pt>
                <c:pt idx="3797">
                  <c:v>1E-4</c:v>
                </c:pt>
                <c:pt idx="3798">
                  <c:v>1E-4</c:v>
                </c:pt>
                <c:pt idx="3799">
                  <c:v>1.0001</c:v>
                </c:pt>
                <c:pt idx="3800">
                  <c:v>1E-4</c:v>
                </c:pt>
                <c:pt idx="3801">
                  <c:v>1E-4</c:v>
                </c:pt>
                <c:pt idx="3802">
                  <c:v>1E-4</c:v>
                </c:pt>
                <c:pt idx="3803">
                  <c:v>1E-4</c:v>
                </c:pt>
                <c:pt idx="3804">
                  <c:v>1E-4</c:v>
                </c:pt>
                <c:pt idx="3805">
                  <c:v>1E-4</c:v>
                </c:pt>
                <c:pt idx="3806">
                  <c:v>1E-4</c:v>
                </c:pt>
                <c:pt idx="3807">
                  <c:v>1E-4</c:v>
                </c:pt>
                <c:pt idx="3808">
                  <c:v>1E-4</c:v>
                </c:pt>
                <c:pt idx="3809">
                  <c:v>1E-4</c:v>
                </c:pt>
                <c:pt idx="3810">
                  <c:v>1E-4</c:v>
                </c:pt>
                <c:pt idx="3811">
                  <c:v>1.0001</c:v>
                </c:pt>
                <c:pt idx="3812">
                  <c:v>1E-4</c:v>
                </c:pt>
                <c:pt idx="3813">
                  <c:v>1E-4</c:v>
                </c:pt>
                <c:pt idx="3814">
                  <c:v>1E-4</c:v>
                </c:pt>
                <c:pt idx="3815">
                  <c:v>1E-4</c:v>
                </c:pt>
                <c:pt idx="3816">
                  <c:v>1E-4</c:v>
                </c:pt>
                <c:pt idx="3817">
                  <c:v>1E-4</c:v>
                </c:pt>
                <c:pt idx="3818">
                  <c:v>1.0001</c:v>
                </c:pt>
                <c:pt idx="3819">
                  <c:v>9.0000999999999998</c:v>
                </c:pt>
                <c:pt idx="3820">
                  <c:v>5.0000999999999998</c:v>
                </c:pt>
                <c:pt idx="3821">
                  <c:v>7.0000999999999998</c:v>
                </c:pt>
                <c:pt idx="3822">
                  <c:v>10.0001</c:v>
                </c:pt>
                <c:pt idx="3823">
                  <c:v>4.0000999999999998</c:v>
                </c:pt>
                <c:pt idx="3824">
                  <c:v>2.0001000000000002</c:v>
                </c:pt>
                <c:pt idx="3825">
                  <c:v>2.0001000000000002</c:v>
                </c:pt>
                <c:pt idx="3826">
                  <c:v>1E-4</c:v>
                </c:pt>
                <c:pt idx="3827">
                  <c:v>1E-4</c:v>
                </c:pt>
                <c:pt idx="3828">
                  <c:v>1.0001</c:v>
                </c:pt>
                <c:pt idx="3829">
                  <c:v>1E-4</c:v>
                </c:pt>
                <c:pt idx="3830">
                  <c:v>1.0001</c:v>
                </c:pt>
                <c:pt idx="3831">
                  <c:v>1.0001</c:v>
                </c:pt>
                <c:pt idx="3832">
                  <c:v>1E-4</c:v>
                </c:pt>
                <c:pt idx="3833">
                  <c:v>1E-4</c:v>
                </c:pt>
                <c:pt idx="3834">
                  <c:v>1E-4</c:v>
                </c:pt>
                <c:pt idx="3835">
                  <c:v>1E-4</c:v>
                </c:pt>
                <c:pt idx="3836">
                  <c:v>1E-4</c:v>
                </c:pt>
                <c:pt idx="3837">
                  <c:v>1E-4</c:v>
                </c:pt>
                <c:pt idx="3838">
                  <c:v>1E-4</c:v>
                </c:pt>
                <c:pt idx="3839">
                  <c:v>1E-4</c:v>
                </c:pt>
                <c:pt idx="3840">
                  <c:v>1E-4</c:v>
                </c:pt>
                <c:pt idx="3841">
                  <c:v>2.0001000000000002</c:v>
                </c:pt>
                <c:pt idx="3842">
                  <c:v>1E-4</c:v>
                </c:pt>
                <c:pt idx="3843">
                  <c:v>2.0001000000000002</c:v>
                </c:pt>
                <c:pt idx="3844">
                  <c:v>1E-4</c:v>
                </c:pt>
                <c:pt idx="3845">
                  <c:v>1E-4</c:v>
                </c:pt>
                <c:pt idx="3846">
                  <c:v>1E-4</c:v>
                </c:pt>
                <c:pt idx="3847">
                  <c:v>1E-4</c:v>
                </c:pt>
                <c:pt idx="3848">
                  <c:v>1E-4</c:v>
                </c:pt>
                <c:pt idx="3849">
                  <c:v>1E-4</c:v>
                </c:pt>
                <c:pt idx="3850">
                  <c:v>1E-4</c:v>
                </c:pt>
                <c:pt idx="3851">
                  <c:v>1E-4</c:v>
                </c:pt>
                <c:pt idx="3852">
                  <c:v>1E-4</c:v>
                </c:pt>
                <c:pt idx="3853">
                  <c:v>1E-4</c:v>
                </c:pt>
                <c:pt idx="3854">
                  <c:v>1E-4</c:v>
                </c:pt>
                <c:pt idx="3855">
                  <c:v>1E-4</c:v>
                </c:pt>
                <c:pt idx="3856">
                  <c:v>1E-4</c:v>
                </c:pt>
                <c:pt idx="3857">
                  <c:v>1E-4</c:v>
                </c:pt>
                <c:pt idx="3858">
                  <c:v>1E-4</c:v>
                </c:pt>
                <c:pt idx="3859">
                  <c:v>1E-4</c:v>
                </c:pt>
                <c:pt idx="3860">
                  <c:v>1E-4</c:v>
                </c:pt>
                <c:pt idx="3861">
                  <c:v>1E-4</c:v>
                </c:pt>
                <c:pt idx="3862">
                  <c:v>1E-4</c:v>
                </c:pt>
                <c:pt idx="3863">
                  <c:v>1.0001</c:v>
                </c:pt>
                <c:pt idx="3864">
                  <c:v>1E-4</c:v>
                </c:pt>
                <c:pt idx="3865">
                  <c:v>1E-4</c:v>
                </c:pt>
                <c:pt idx="3866">
                  <c:v>1E-4</c:v>
                </c:pt>
                <c:pt idx="3867">
                  <c:v>1.0001</c:v>
                </c:pt>
                <c:pt idx="3868">
                  <c:v>1E-4</c:v>
                </c:pt>
                <c:pt idx="3869">
                  <c:v>1.0001</c:v>
                </c:pt>
                <c:pt idx="3870">
                  <c:v>1E-4</c:v>
                </c:pt>
                <c:pt idx="3871">
                  <c:v>1E-4</c:v>
                </c:pt>
                <c:pt idx="3872">
                  <c:v>1E-4</c:v>
                </c:pt>
                <c:pt idx="3873">
                  <c:v>1E-4</c:v>
                </c:pt>
                <c:pt idx="3874">
                  <c:v>1E-4</c:v>
                </c:pt>
                <c:pt idx="3875">
                  <c:v>1.0001</c:v>
                </c:pt>
                <c:pt idx="3876">
                  <c:v>1E-4</c:v>
                </c:pt>
                <c:pt idx="3877">
                  <c:v>1E-4</c:v>
                </c:pt>
                <c:pt idx="3878">
                  <c:v>1.0001</c:v>
                </c:pt>
                <c:pt idx="3879">
                  <c:v>1E-4</c:v>
                </c:pt>
                <c:pt idx="3880">
                  <c:v>1E-4</c:v>
                </c:pt>
                <c:pt idx="3881">
                  <c:v>1E-4</c:v>
                </c:pt>
                <c:pt idx="3882">
                  <c:v>1E-4</c:v>
                </c:pt>
                <c:pt idx="3883">
                  <c:v>1E-4</c:v>
                </c:pt>
                <c:pt idx="3884">
                  <c:v>1E-4</c:v>
                </c:pt>
                <c:pt idx="3885">
                  <c:v>1E-4</c:v>
                </c:pt>
                <c:pt idx="3886">
                  <c:v>1E-4</c:v>
                </c:pt>
                <c:pt idx="3887">
                  <c:v>1E-4</c:v>
                </c:pt>
                <c:pt idx="3888">
                  <c:v>1E-4</c:v>
                </c:pt>
                <c:pt idx="3889">
                  <c:v>1E-4</c:v>
                </c:pt>
                <c:pt idx="3890">
                  <c:v>1E-4</c:v>
                </c:pt>
                <c:pt idx="3891">
                  <c:v>1E-4</c:v>
                </c:pt>
                <c:pt idx="3892">
                  <c:v>1E-4</c:v>
                </c:pt>
                <c:pt idx="3893">
                  <c:v>1E-4</c:v>
                </c:pt>
                <c:pt idx="3894">
                  <c:v>1E-4</c:v>
                </c:pt>
                <c:pt idx="3895">
                  <c:v>1.0001</c:v>
                </c:pt>
                <c:pt idx="3896">
                  <c:v>1.0001</c:v>
                </c:pt>
                <c:pt idx="3897">
                  <c:v>1E-4</c:v>
                </c:pt>
                <c:pt idx="3898">
                  <c:v>1E-4</c:v>
                </c:pt>
                <c:pt idx="3899">
                  <c:v>1E-4</c:v>
                </c:pt>
                <c:pt idx="3900">
                  <c:v>1E-4</c:v>
                </c:pt>
                <c:pt idx="3901">
                  <c:v>1E-4</c:v>
                </c:pt>
                <c:pt idx="3902">
                  <c:v>1E-4</c:v>
                </c:pt>
                <c:pt idx="3903">
                  <c:v>1.0001</c:v>
                </c:pt>
                <c:pt idx="3904">
                  <c:v>1E-4</c:v>
                </c:pt>
                <c:pt idx="3905">
                  <c:v>2.0001000000000002</c:v>
                </c:pt>
                <c:pt idx="3906">
                  <c:v>1E-4</c:v>
                </c:pt>
                <c:pt idx="3907">
                  <c:v>2.0001000000000002</c:v>
                </c:pt>
                <c:pt idx="3908">
                  <c:v>1.0001</c:v>
                </c:pt>
                <c:pt idx="3909">
                  <c:v>1E-4</c:v>
                </c:pt>
                <c:pt idx="3910">
                  <c:v>1E-4</c:v>
                </c:pt>
                <c:pt idx="3911">
                  <c:v>1E-4</c:v>
                </c:pt>
                <c:pt idx="3912">
                  <c:v>1.0001</c:v>
                </c:pt>
                <c:pt idx="3913">
                  <c:v>1E-4</c:v>
                </c:pt>
                <c:pt idx="3914">
                  <c:v>1.0001</c:v>
                </c:pt>
                <c:pt idx="3915">
                  <c:v>1E-4</c:v>
                </c:pt>
                <c:pt idx="3916">
                  <c:v>1E-4</c:v>
                </c:pt>
                <c:pt idx="3917">
                  <c:v>1E-4</c:v>
                </c:pt>
                <c:pt idx="3918">
                  <c:v>1.0001</c:v>
                </c:pt>
                <c:pt idx="3919">
                  <c:v>1E-4</c:v>
                </c:pt>
                <c:pt idx="3920">
                  <c:v>1E-4</c:v>
                </c:pt>
                <c:pt idx="3921">
                  <c:v>1E-4</c:v>
                </c:pt>
                <c:pt idx="3922">
                  <c:v>1E-4</c:v>
                </c:pt>
                <c:pt idx="3923">
                  <c:v>1E-4</c:v>
                </c:pt>
                <c:pt idx="3924">
                  <c:v>1.0001</c:v>
                </c:pt>
                <c:pt idx="3925">
                  <c:v>1.0001</c:v>
                </c:pt>
                <c:pt idx="3926">
                  <c:v>1E-4</c:v>
                </c:pt>
                <c:pt idx="3927">
                  <c:v>1.0001</c:v>
                </c:pt>
                <c:pt idx="3928">
                  <c:v>1E-4</c:v>
                </c:pt>
                <c:pt idx="3929">
                  <c:v>1E-4</c:v>
                </c:pt>
                <c:pt idx="3930">
                  <c:v>1E-4</c:v>
                </c:pt>
                <c:pt idx="3931">
                  <c:v>1E-4</c:v>
                </c:pt>
                <c:pt idx="3932">
                  <c:v>1.0001</c:v>
                </c:pt>
                <c:pt idx="3933">
                  <c:v>1E-4</c:v>
                </c:pt>
                <c:pt idx="3934">
                  <c:v>1E-4</c:v>
                </c:pt>
                <c:pt idx="3935">
                  <c:v>1.0001</c:v>
                </c:pt>
                <c:pt idx="3936">
                  <c:v>1E-4</c:v>
                </c:pt>
                <c:pt idx="3937">
                  <c:v>1E-4</c:v>
                </c:pt>
                <c:pt idx="3938">
                  <c:v>2.0001000000000002</c:v>
                </c:pt>
                <c:pt idx="3939">
                  <c:v>1E-4</c:v>
                </c:pt>
                <c:pt idx="3940">
                  <c:v>1E-4</c:v>
                </c:pt>
                <c:pt idx="3941">
                  <c:v>1E-4</c:v>
                </c:pt>
                <c:pt idx="3942">
                  <c:v>1.0001</c:v>
                </c:pt>
                <c:pt idx="3943">
                  <c:v>1E-4</c:v>
                </c:pt>
                <c:pt idx="3944">
                  <c:v>1.0001</c:v>
                </c:pt>
                <c:pt idx="3945">
                  <c:v>1E-4</c:v>
                </c:pt>
                <c:pt idx="3946">
                  <c:v>1E-4</c:v>
                </c:pt>
                <c:pt idx="3947">
                  <c:v>1E-4</c:v>
                </c:pt>
                <c:pt idx="3948">
                  <c:v>1E-4</c:v>
                </c:pt>
                <c:pt idx="3949">
                  <c:v>1E-4</c:v>
                </c:pt>
                <c:pt idx="3950">
                  <c:v>1.0001</c:v>
                </c:pt>
                <c:pt idx="3951">
                  <c:v>1E-4</c:v>
                </c:pt>
                <c:pt idx="3952">
                  <c:v>1.0001</c:v>
                </c:pt>
                <c:pt idx="3953">
                  <c:v>1E-4</c:v>
                </c:pt>
                <c:pt idx="3954">
                  <c:v>1E-4</c:v>
                </c:pt>
                <c:pt idx="3955">
                  <c:v>1E-4</c:v>
                </c:pt>
                <c:pt idx="3956">
                  <c:v>1E-4</c:v>
                </c:pt>
                <c:pt idx="3957">
                  <c:v>1E-4</c:v>
                </c:pt>
                <c:pt idx="3958">
                  <c:v>1E-4</c:v>
                </c:pt>
                <c:pt idx="3959">
                  <c:v>1E-4</c:v>
                </c:pt>
                <c:pt idx="3960">
                  <c:v>1E-4</c:v>
                </c:pt>
                <c:pt idx="3961">
                  <c:v>1E-4</c:v>
                </c:pt>
                <c:pt idx="3962">
                  <c:v>1E-4</c:v>
                </c:pt>
                <c:pt idx="3963">
                  <c:v>1E-4</c:v>
                </c:pt>
                <c:pt idx="3964">
                  <c:v>1E-4</c:v>
                </c:pt>
                <c:pt idx="3965">
                  <c:v>1E-4</c:v>
                </c:pt>
                <c:pt idx="3966">
                  <c:v>1E-4</c:v>
                </c:pt>
                <c:pt idx="3967">
                  <c:v>1.0001</c:v>
                </c:pt>
                <c:pt idx="3968">
                  <c:v>1.0001</c:v>
                </c:pt>
                <c:pt idx="3969">
                  <c:v>1.0001</c:v>
                </c:pt>
                <c:pt idx="3970">
                  <c:v>1E-4</c:v>
                </c:pt>
                <c:pt idx="3971">
                  <c:v>2.0001000000000002</c:v>
                </c:pt>
                <c:pt idx="3972">
                  <c:v>1E-4</c:v>
                </c:pt>
                <c:pt idx="3973">
                  <c:v>1E-4</c:v>
                </c:pt>
                <c:pt idx="3974">
                  <c:v>1E-4</c:v>
                </c:pt>
                <c:pt idx="3975">
                  <c:v>1E-4</c:v>
                </c:pt>
                <c:pt idx="3976">
                  <c:v>1E-4</c:v>
                </c:pt>
                <c:pt idx="3977">
                  <c:v>1E-4</c:v>
                </c:pt>
                <c:pt idx="3978">
                  <c:v>1E-4</c:v>
                </c:pt>
                <c:pt idx="3979">
                  <c:v>1E-4</c:v>
                </c:pt>
                <c:pt idx="3980">
                  <c:v>1.0001</c:v>
                </c:pt>
                <c:pt idx="3981">
                  <c:v>1E-4</c:v>
                </c:pt>
                <c:pt idx="3982">
                  <c:v>1E-4</c:v>
                </c:pt>
                <c:pt idx="3983">
                  <c:v>1E-4</c:v>
                </c:pt>
                <c:pt idx="3984">
                  <c:v>1E-4</c:v>
                </c:pt>
                <c:pt idx="3985">
                  <c:v>1E-4</c:v>
                </c:pt>
                <c:pt idx="3986">
                  <c:v>1E-4</c:v>
                </c:pt>
                <c:pt idx="3987">
                  <c:v>1E-4</c:v>
                </c:pt>
                <c:pt idx="3988">
                  <c:v>1.0001</c:v>
                </c:pt>
                <c:pt idx="3989">
                  <c:v>1.0001</c:v>
                </c:pt>
                <c:pt idx="3990">
                  <c:v>2.0001000000000002</c:v>
                </c:pt>
                <c:pt idx="3991">
                  <c:v>1.0001</c:v>
                </c:pt>
                <c:pt idx="3992">
                  <c:v>1E-4</c:v>
                </c:pt>
                <c:pt idx="3993">
                  <c:v>1.0001</c:v>
                </c:pt>
                <c:pt idx="3994">
                  <c:v>1E-4</c:v>
                </c:pt>
                <c:pt idx="3995">
                  <c:v>1E-4</c:v>
                </c:pt>
                <c:pt idx="3996">
                  <c:v>1E-4</c:v>
                </c:pt>
                <c:pt idx="3997">
                  <c:v>1E-4</c:v>
                </c:pt>
                <c:pt idx="3998">
                  <c:v>1E-4</c:v>
                </c:pt>
                <c:pt idx="3999">
                  <c:v>1.0001</c:v>
                </c:pt>
                <c:pt idx="4000">
                  <c:v>1E-4</c:v>
                </c:pt>
                <c:pt idx="4001">
                  <c:v>1E-4</c:v>
                </c:pt>
                <c:pt idx="4002">
                  <c:v>1E-4</c:v>
                </c:pt>
                <c:pt idx="4003">
                  <c:v>1E-4</c:v>
                </c:pt>
                <c:pt idx="4004">
                  <c:v>1E-4</c:v>
                </c:pt>
                <c:pt idx="4005">
                  <c:v>1E-4</c:v>
                </c:pt>
                <c:pt idx="4006">
                  <c:v>1E-4</c:v>
                </c:pt>
                <c:pt idx="4007">
                  <c:v>1E-4</c:v>
                </c:pt>
                <c:pt idx="4008">
                  <c:v>1E-4</c:v>
                </c:pt>
                <c:pt idx="4009">
                  <c:v>1E-4</c:v>
                </c:pt>
                <c:pt idx="4010">
                  <c:v>1E-4</c:v>
                </c:pt>
                <c:pt idx="4011">
                  <c:v>1.0001</c:v>
                </c:pt>
                <c:pt idx="4012">
                  <c:v>1E-4</c:v>
                </c:pt>
                <c:pt idx="4013">
                  <c:v>1E-4</c:v>
                </c:pt>
                <c:pt idx="4014">
                  <c:v>2.0001000000000002</c:v>
                </c:pt>
                <c:pt idx="4015">
                  <c:v>1E-4</c:v>
                </c:pt>
                <c:pt idx="4016">
                  <c:v>1E-4</c:v>
                </c:pt>
                <c:pt idx="4017">
                  <c:v>1E-4</c:v>
                </c:pt>
                <c:pt idx="4018">
                  <c:v>1E-4</c:v>
                </c:pt>
                <c:pt idx="4019">
                  <c:v>1E-4</c:v>
                </c:pt>
                <c:pt idx="4020">
                  <c:v>1E-4</c:v>
                </c:pt>
                <c:pt idx="4021">
                  <c:v>1.0001</c:v>
                </c:pt>
                <c:pt idx="4022">
                  <c:v>1E-4</c:v>
                </c:pt>
                <c:pt idx="4023">
                  <c:v>1E-4</c:v>
                </c:pt>
                <c:pt idx="4024">
                  <c:v>1E-4</c:v>
                </c:pt>
                <c:pt idx="4025">
                  <c:v>1E-4</c:v>
                </c:pt>
                <c:pt idx="4026">
                  <c:v>1E-4</c:v>
                </c:pt>
                <c:pt idx="4027">
                  <c:v>1E-4</c:v>
                </c:pt>
                <c:pt idx="4028">
                  <c:v>1E-4</c:v>
                </c:pt>
                <c:pt idx="4029">
                  <c:v>1E-4</c:v>
                </c:pt>
                <c:pt idx="4030">
                  <c:v>1E-4</c:v>
                </c:pt>
                <c:pt idx="4031">
                  <c:v>1E-4</c:v>
                </c:pt>
                <c:pt idx="4032">
                  <c:v>1.0001</c:v>
                </c:pt>
                <c:pt idx="4033">
                  <c:v>1E-4</c:v>
                </c:pt>
                <c:pt idx="4034">
                  <c:v>1E-4</c:v>
                </c:pt>
                <c:pt idx="4035">
                  <c:v>1E-4</c:v>
                </c:pt>
                <c:pt idx="4036">
                  <c:v>1E-4</c:v>
                </c:pt>
                <c:pt idx="4037">
                  <c:v>1E-4</c:v>
                </c:pt>
                <c:pt idx="4038">
                  <c:v>1E-4</c:v>
                </c:pt>
                <c:pt idx="4039">
                  <c:v>1E-4</c:v>
                </c:pt>
                <c:pt idx="4040">
                  <c:v>1E-4</c:v>
                </c:pt>
                <c:pt idx="4041">
                  <c:v>1E-4</c:v>
                </c:pt>
                <c:pt idx="4042">
                  <c:v>1E-4</c:v>
                </c:pt>
                <c:pt idx="4043">
                  <c:v>1E-4</c:v>
                </c:pt>
                <c:pt idx="4044">
                  <c:v>1E-4</c:v>
                </c:pt>
                <c:pt idx="4045">
                  <c:v>1.0001</c:v>
                </c:pt>
                <c:pt idx="4046">
                  <c:v>1E-4</c:v>
                </c:pt>
                <c:pt idx="4047">
                  <c:v>1.0001</c:v>
                </c:pt>
                <c:pt idx="4048">
                  <c:v>1E-4</c:v>
                </c:pt>
                <c:pt idx="4049">
                  <c:v>1E-4</c:v>
                </c:pt>
                <c:pt idx="4050">
                  <c:v>1E-4</c:v>
                </c:pt>
                <c:pt idx="4051">
                  <c:v>1E-4</c:v>
                </c:pt>
                <c:pt idx="4052">
                  <c:v>1E-4</c:v>
                </c:pt>
                <c:pt idx="4053">
                  <c:v>1E-4</c:v>
                </c:pt>
                <c:pt idx="4054">
                  <c:v>1E-4</c:v>
                </c:pt>
                <c:pt idx="4055">
                  <c:v>1E-4</c:v>
                </c:pt>
                <c:pt idx="4056">
                  <c:v>1.0001</c:v>
                </c:pt>
                <c:pt idx="4057">
                  <c:v>1E-4</c:v>
                </c:pt>
                <c:pt idx="4058">
                  <c:v>1E-4</c:v>
                </c:pt>
                <c:pt idx="4059">
                  <c:v>1E-4</c:v>
                </c:pt>
                <c:pt idx="4060">
                  <c:v>1E-4</c:v>
                </c:pt>
                <c:pt idx="4061">
                  <c:v>1E-4</c:v>
                </c:pt>
                <c:pt idx="4062">
                  <c:v>1.0001</c:v>
                </c:pt>
                <c:pt idx="4063">
                  <c:v>1E-4</c:v>
                </c:pt>
                <c:pt idx="4064">
                  <c:v>2.0001000000000002</c:v>
                </c:pt>
                <c:pt idx="4065">
                  <c:v>1E-4</c:v>
                </c:pt>
                <c:pt idx="4066">
                  <c:v>1.0001</c:v>
                </c:pt>
                <c:pt idx="4067">
                  <c:v>1.0001</c:v>
                </c:pt>
                <c:pt idx="4068">
                  <c:v>1E-4</c:v>
                </c:pt>
                <c:pt idx="4069">
                  <c:v>1E-4</c:v>
                </c:pt>
                <c:pt idx="4070">
                  <c:v>1E-4</c:v>
                </c:pt>
                <c:pt idx="4071">
                  <c:v>2.0001000000000002</c:v>
                </c:pt>
                <c:pt idx="4072">
                  <c:v>1.0001</c:v>
                </c:pt>
                <c:pt idx="4073">
                  <c:v>1E-4</c:v>
                </c:pt>
                <c:pt idx="4074">
                  <c:v>1E-4</c:v>
                </c:pt>
                <c:pt idx="4075">
                  <c:v>1E-4</c:v>
                </c:pt>
                <c:pt idx="4076">
                  <c:v>1E-4</c:v>
                </c:pt>
                <c:pt idx="4077">
                  <c:v>1E-4</c:v>
                </c:pt>
                <c:pt idx="4078">
                  <c:v>1E-4</c:v>
                </c:pt>
                <c:pt idx="4079">
                  <c:v>1E-4</c:v>
                </c:pt>
                <c:pt idx="4080">
                  <c:v>1E-4</c:v>
                </c:pt>
                <c:pt idx="4081">
                  <c:v>1E-4</c:v>
                </c:pt>
                <c:pt idx="4082">
                  <c:v>1E-4</c:v>
                </c:pt>
                <c:pt idx="4083">
                  <c:v>1.0001</c:v>
                </c:pt>
                <c:pt idx="4084">
                  <c:v>1.0001</c:v>
                </c:pt>
                <c:pt idx="4085">
                  <c:v>1E-4</c:v>
                </c:pt>
                <c:pt idx="4086">
                  <c:v>1.0001</c:v>
                </c:pt>
                <c:pt idx="4087">
                  <c:v>1E-4</c:v>
                </c:pt>
                <c:pt idx="4088">
                  <c:v>1E-4</c:v>
                </c:pt>
                <c:pt idx="4089">
                  <c:v>1E-4</c:v>
                </c:pt>
                <c:pt idx="4090">
                  <c:v>1E-4</c:v>
                </c:pt>
                <c:pt idx="4091">
                  <c:v>1E-4</c:v>
                </c:pt>
                <c:pt idx="4092">
                  <c:v>1E-4</c:v>
                </c:pt>
                <c:pt idx="4093">
                  <c:v>1E-4</c:v>
                </c:pt>
                <c:pt idx="4094">
                  <c:v>1E-4</c:v>
                </c:pt>
                <c:pt idx="4095">
                  <c:v>1E-4</c:v>
                </c:pt>
                <c:pt idx="4096">
                  <c:v>1E-4</c:v>
                </c:pt>
                <c:pt idx="4097">
                  <c:v>1E-4</c:v>
                </c:pt>
                <c:pt idx="4098">
                  <c:v>1E-4</c:v>
                </c:pt>
                <c:pt idx="4099">
                  <c:v>1E-4</c:v>
                </c:pt>
                <c:pt idx="4100">
                  <c:v>1E-4</c:v>
                </c:pt>
                <c:pt idx="4101">
                  <c:v>1E-4</c:v>
                </c:pt>
                <c:pt idx="4102">
                  <c:v>1E-4</c:v>
                </c:pt>
                <c:pt idx="4103">
                  <c:v>1E-4</c:v>
                </c:pt>
                <c:pt idx="4104">
                  <c:v>1E-4</c:v>
                </c:pt>
                <c:pt idx="4105">
                  <c:v>1E-4</c:v>
                </c:pt>
                <c:pt idx="4106">
                  <c:v>1E-4</c:v>
                </c:pt>
                <c:pt idx="4107">
                  <c:v>1E-4</c:v>
                </c:pt>
                <c:pt idx="4108">
                  <c:v>1.0001</c:v>
                </c:pt>
                <c:pt idx="4109">
                  <c:v>1E-4</c:v>
                </c:pt>
                <c:pt idx="4110">
                  <c:v>1E-4</c:v>
                </c:pt>
                <c:pt idx="4111">
                  <c:v>1.0001</c:v>
                </c:pt>
                <c:pt idx="4112">
                  <c:v>1E-4</c:v>
                </c:pt>
                <c:pt idx="4113">
                  <c:v>1E-4</c:v>
                </c:pt>
                <c:pt idx="4114">
                  <c:v>1E-4</c:v>
                </c:pt>
                <c:pt idx="4115">
                  <c:v>1E-4</c:v>
                </c:pt>
                <c:pt idx="4116">
                  <c:v>1E-4</c:v>
                </c:pt>
                <c:pt idx="4117">
                  <c:v>1E-4</c:v>
                </c:pt>
                <c:pt idx="4118">
                  <c:v>1E-4</c:v>
                </c:pt>
                <c:pt idx="4119">
                  <c:v>1E-4</c:v>
                </c:pt>
                <c:pt idx="4120">
                  <c:v>1E-4</c:v>
                </c:pt>
                <c:pt idx="4121">
                  <c:v>1E-4</c:v>
                </c:pt>
                <c:pt idx="4122">
                  <c:v>1E-4</c:v>
                </c:pt>
                <c:pt idx="4123">
                  <c:v>1E-4</c:v>
                </c:pt>
                <c:pt idx="4124">
                  <c:v>1E-4</c:v>
                </c:pt>
                <c:pt idx="4125">
                  <c:v>1E-4</c:v>
                </c:pt>
                <c:pt idx="4126">
                  <c:v>1E-4</c:v>
                </c:pt>
                <c:pt idx="4127">
                  <c:v>1.0001</c:v>
                </c:pt>
                <c:pt idx="4128">
                  <c:v>1E-4</c:v>
                </c:pt>
                <c:pt idx="4129">
                  <c:v>1E-4</c:v>
                </c:pt>
                <c:pt idx="4130">
                  <c:v>1.0001</c:v>
                </c:pt>
                <c:pt idx="4131">
                  <c:v>1E-4</c:v>
                </c:pt>
                <c:pt idx="4132">
                  <c:v>1E-4</c:v>
                </c:pt>
                <c:pt idx="4133">
                  <c:v>1E-4</c:v>
                </c:pt>
                <c:pt idx="4134">
                  <c:v>1E-4</c:v>
                </c:pt>
                <c:pt idx="4135">
                  <c:v>1E-4</c:v>
                </c:pt>
                <c:pt idx="4136">
                  <c:v>1E-4</c:v>
                </c:pt>
                <c:pt idx="4137">
                  <c:v>1E-4</c:v>
                </c:pt>
                <c:pt idx="4138">
                  <c:v>1E-4</c:v>
                </c:pt>
                <c:pt idx="4139">
                  <c:v>1.0001</c:v>
                </c:pt>
                <c:pt idx="4140">
                  <c:v>1E-4</c:v>
                </c:pt>
                <c:pt idx="4141">
                  <c:v>1E-4</c:v>
                </c:pt>
                <c:pt idx="4142">
                  <c:v>1.0001</c:v>
                </c:pt>
                <c:pt idx="4143">
                  <c:v>1E-4</c:v>
                </c:pt>
                <c:pt idx="4144">
                  <c:v>1E-4</c:v>
                </c:pt>
                <c:pt idx="4145">
                  <c:v>1E-4</c:v>
                </c:pt>
                <c:pt idx="4146">
                  <c:v>1E-4</c:v>
                </c:pt>
                <c:pt idx="4147">
                  <c:v>1E-4</c:v>
                </c:pt>
                <c:pt idx="4148">
                  <c:v>1E-4</c:v>
                </c:pt>
                <c:pt idx="4149">
                  <c:v>1E-4</c:v>
                </c:pt>
                <c:pt idx="4150">
                  <c:v>1E-4</c:v>
                </c:pt>
                <c:pt idx="4151">
                  <c:v>1E-4</c:v>
                </c:pt>
                <c:pt idx="4152">
                  <c:v>1E-4</c:v>
                </c:pt>
                <c:pt idx="4153">
                  <c:v>1.0001</c:v>
                </c:pt>
                <c:pt idx="4154">
                  <c:v>1E-4</c:v>
                </c:pt>
                <c:pt idx="4155">
                  <c:v>1E-4</c:v>
                </c:pt>
                <c:pt idx="4156">
                  <c:v>1E-4</c:v>
                </c:pt>
                <c:pt idx="4157">
                  <c:v>1.0001</c:v>
                </c:pt>
                <c:pt idx="4158">
                  <c:v>1E-4</c:v>
                </c:pt>
                <c:pt idx="4159">
                  <c:v>1E-4</c:v>
                </c:pt>
                <c:pt idx="4160">
                  <c:v>1E-4</c:v>
                </c:pt>
                <c:pt idx="4161">
                  <c:v>1.0001</c:v>
                </c:pt>
                <c:pt idx="4162">
                  <c:v>1E-4</c:v>
                </c:pt>
                <c:pt idx="4163">
                  <c:v>1.0001</c:v>
                </c:pt>
                <c:pt idx="4164">
                  <c:v>1E-4</c:v>
                </c:pt>
                <c:pt idx="4165">
                  <c:v>1.0001</c:v>
                </c:pt>
                <c:pt idx="4166">
                  <c:v>1E-4</c:v>
                </c:pt>
                <c:pt idx="4167">
                  <c:v>1E-4</c:v>
                </c:pt>
                <c:pt idx="4168">
                  <c:v>1E-4</c:v>
                </c:pt>
                <c:pt idx="4169">
                  <c:v>1E-4</c:v>
                </c:pt>
                <c:pt idx="4170">
                  <c:v>1E-4</c:v>
                </c:pt>
                <c:pt idx="4171">
                  <c:v>1E-4</c:v>
                </c:pt>
                <c:pt idx="4172">
                  <c:v>1E-4</c:v>
                </c:pt>
                <c:pt idx="4173">
                  <c:v>1E-4</c:v>
                </c:pt>
                <c:pt idx="4174">
                  <c:v>1E-4</c:v>
                </c:pt>
                <c:pt idx="4175">
                  <c:v>1E-4</c:v>
                </c:pt>
                <c:pt idx="4176">
                  <c:v>1E-4</c:v>
                </c:pt>
                <c:pt idx="4177">
                  <c:v>1E-4</c:v>
                </c:pt>
                <c:pt idx="4178">
                  <c:v>1E-4</c:v>
                </c:pt>
                <c:pt idx="4179">
                  <c:v>1E-4</c:v>
                </c:pt>
                <c:pt idx="4180">
                  <c:v>1E-4</c:v>
                </c:pt>
                <c:pt idx="4181">
                  <c:v>1E-4</c:v>
                </c:pt>
                <c:pt idx="4182">
                  <c:v>1E-4</c:v>
                </c:pt>
                <c:pt idx="4183">
                  <c:v>1.0001</c:v>
                </c:pt>
                <c:pt idx="4184">
                  <c:v>1E-4</c:v>
                </c:pt>
                <c:pt idx="4185">
                  <c:v>1E-4</c:v>
                </c:pt>
                <c:pt idx="4186">
                  <c:v>1.0001</c:v>
                </c:pt>
                <c:pt idx="4187">
                  <c:v>1E-4</c:v>
                </c:pt>
                <c:pt idx="4188">
                  <c:v>1E-4</c:v>
                </c:pt>
                <c:pt idx="4189">
                  <c:v>1E-4</c:v>
                </c:pt>
                <c:pt idx="4190">
                  <c:v>1E-4</c:v>
                </c:pt>
                <c:pt idx="4191">
                  <c:v>1.0001</c:v>
                </c:pt>
                <c:pt idx="4192">
                  <c:v>1E-4</c:v>
                </c:pt>
                <c:pt idx="4193">
                  <c:v>1E-4</c:v>
                </c:pt>
                <c:pt idx="4194">
                  <c:v>1.0001</c:v>
                </c:pt>
                <c:pt idx="4195">
                  <c:v>1.0001</c:v>
                </c:pt>
                <c:pt idx="4196">
                  <c:v>1.0001</c:v>
                </c:pt>
                <c:pt idx="4197">
                  <c:v>1E-4</c:v>
                </c:pt>
                <c:pt idx="4198">
                  <c:v>1.0001</c:v>
                </c:pt>
                <c:pt idx="4199">
                  <c:v>1E-4</c:v>
                </c:pt>
                <c:pt idx="4200">
                  <c:v>1E-4</c:v>
                </c:pt>
                <c:pt idx="4201">
                  <c:v>1E-4</c:v>
                </c:pt>
                <c:pt idx="4202">
                  <c:v>1E-4</c:v>
                </c:pt>
                <c:pt idx="4203">
                  <c:v>1E-4</c:v>
                </c:pt>
                <c:pt idx="4204">
                  <c:v>1.0001</c:v>
                </c:pt>
                <c:pt idx="4205">
                  <c:v>1E-4</c:v>
                </c:pt>
                <c:pt idx="4206">
                  <c:v>1E-4</c:v>
                </c:pt>
                <c:pt idx="4207">
                  <c:v>1E-4</c:v>
                </c:pt>
                <c:pt idx="4208">
                  <c:v>1E-4</c:v>
                </c:pt>
                <c:pt idx="4209">
                  <c:v>1E-4</c:v>
                </c:pt>
                <c:pt idx="4210">
                  <c:v>1E-4</c:v>
                </c:pt>
                <c:pt idx="4211">
                  <c:v>1E-4</c:v>
                </c:pt>
                <c:pt idx="4212">
                  <c:v>1.0001</c:v>
                </c:pt>
                <c:pt idx="4213">
                  <c:v>1E-4</c:v>
                </c:pt>
                <c:pt idx="4214">
                  <c:v>1.0001</c:v>
                </c:pt>
                <c:pt idx="4215">
                  <c:v>1E-4</c:v>
                </c:pt>
                <c:pt idx="4216">
                  <c:v>1E-4</c:v>
                </c:pt>
                <c:pt idx="4217">
                  <c:v>1E-4</c:v>
                </c:pt>
                <c:pt idx="4218">
                  <c:v>1E-4</c:v>
                </c:pt>
                <c:pt idx="4219">
                  <c:v>1E-4</c:v>
                </c:pt>
                <c:pt idx="4220">
                  <c:v>1E-4</c:v>
                </c:pt>
                <c:pt idx="4221">
                  <c:v>1.0001</c:v>
                </c:pt>
                <c:pt idx="4222">
                  <c:v>1E-4</c:v>
                </c:pt>
                <c:pt idx="4223">
                  <c:v>1E-4</c:v>
                </c:pt>
                <c:pt idx="4224">
                  <c:v>1E-4</c:v>
                </c:pt>
                <c:pt idx="4225">
                  <c:v>1E-4</c:v>
                </c:pt>
                <c:pt idx="4226">
                  <c:v>1E-4</c:v>
                </c:pt>
                <c:pt idx="4227">
                  <c:v>1.0001</c:v>
                </c:pt>
                <c:pt idx="4228">
                  <c:v>1E-4</c:v>
                </c:pt>
                <c:pt idx="4229">
                  <c:v>1E-4</c:v>
                </c:pt>
                <c:pt idx="4230">
                  <c:v>1E-4</c:v>
                </c:pt>
                <c:pt idx="4231">
                  <c:v>1.0001</c:v>
                </c:pt>
                <c:pt idx="4232">
                  <c:v>5.0000999999999998</c:v>
                </c:pt>
                <c:pt idx="4233">
                  <c:v>7.0000999999999998</c:v>
                </c:pt>
                <c:pt idx="4234">
                  <c:v>7.0000999999999998</c:v>
                </c:pt>
                <c:pt idx="4235">
                  <c:v>8.0000999999999998</c:v>
                </c:pt>
                <c:pt idx="4236">
                  <c:v>7.0000999999999998</c:v>
                </c:pt>
                <c:pt idx="4237">
                  <c:v>3.0001000000000002</c:v>
                </c:pt>
                <c:pt idx="4238">
                  <c:v>1.0001</c:v>
                </c:pt>
                <c:pt idx="4239">
                  <c:v>1.0001</c:v>
                </c:pt>
                <c:pt idx="4240">
                  <c:v>1.0001</c:v>
                </c:pt>
                <c:pt idx="4241">
                  <c:v>1.0001</c:v>
                </c:pt>
                <c:pt idx="4242">
                  <c:v>1E-4</c:v>
                </c:pt>
                <c:pt idx="4243">
                  <c:v>1.0001</c:v>
                </c:pt>
                <c:pt idx="4244">
                  <c:v>1.0001</c:v>
                </c:pt>
                <c:pt idx="4245">
                  <c:v>1.0001</c:v>
                </c:pt>
                <c:pt idx="4246">
                  <c:v>1E-4</c:v>
                </c:pt>
                <c:pt idx="4247">
                  <c:v>1E-4</c:v>
                </c:pt>
                <c:pt idx="4248">
                  <c:v>1E-4</c:v>
                </c:pt>
                <c:pt idx="4249">
                  <c:v>1E-4</c:v>
                </c:pt>
                <c:pt idx="4250">
                  <c:v>1E-4</c:v>
                </c:pt>
                <c:pt idx="4251">
                  <c:v>1E-4</c:v>
                </c:pt>
                <c:pt idx="4252">
                  <c:v>1E-4</c:v>
                </c:pt>
                <c:pt idx="4253">
                  <c:v>1E-4</c:v>
                </c:pt>
                <c:pt idx="4254">
                  <c:v>1E-4</c:v>
                </c:pt>
                <c:pt idx="4255">
                  <c:v>1E-4</c:v>
                </c:pt>
                <c:pt idx="4256">
                  <c:v>1E-4</c:v>
                </c:pt>
                <c:pt idx="4257">
                  <c:v>1E-4</c:v>
                </c:pt>
                <c:pt idx="4258">
                  <c:v>1E-4</c:v>
                </c:pt>
                <c:pt idx="4259">
                  <c:v>1E-4</c:v>
                </c:pt>
                <c:pt idx="4260">
                  <c:v>1.0001</c:v>
                </c:pt>
                <c:pt idx="4261">
                  <c:v>1.0001</c:v>
                </c:pt>
                <c:pt idx="4262">
                  <c:v>1.0001</c:v>
                </c:pt>
                <c:pt idx="4263">
                  <c:v>1E-4</c:v>
                </c:pt>
                <c:pt idx="4264">
                  <c:v>1E-4</c:v>
                </c:pt>
                <c:pt idx="4265">
                  <c:v>1E-4</c:v>
                </c:pt>
                <c:pt idx="4266">
                  <c:v>1E-4</c:v>
                </c:pt>
                <c:pt idx="4267">
                  <c:v>1E-4</c:v>
                </c:pt>
                <c:pt idx="4268">
                  <c:v>1.0001</c:v>
                </c:pt>
                <c:pt idx="4269">
                  <c:v>1E-4</c:v>
                </c:pt>
                <c:pt idx="4270">
                  <c:v>1E-4</c:v>
                </c:pt>
                <c:pt idx="4271">
                  <c:v>1E-4</c:v>
                </c:pt>
                <c:pt idx="4272">
                  <c:v>1.0001</c:v>
                </c:pt>
                <c:pt idx="4273">
                  <c:v>1E-4</c:v>
                </c:pt>
                <c:pt idx="4274">
                  <c:v>1E-4</c:v>
                </c:pt>
                <c:pt idx="4275">
                  <c:v>2.0001000000000002</c:v>
                </c:pt>
                <c:pt idx="4276">
                  <c:v>1E-4</c:v>
                </c:pt>
                <c:pt idx="4277">
                  <c:v>1.0001</c:v>
                </c:pt>
                <c:pt idx="4278">
                  <c:v>1E-4</c:v>
                </c:pt>
                <c:pt idx="4279">
                  <c:v>1E-4</c:v>
                </c:pt>
                <c:pt idx="4280">
                  <c:v>1E-4</c:v>
                </c:pt>
                <c:pt idx="4281">
                  <c:v>1.0001</c:v>
                </c:pt>
                <c:pt idx="4282">
                  <c:v>1E-4</c:v>
                </c:pt>
                <c:pt idx="4283">
                  <c:v>1E-4</c:v>
                </c:pt>
                <c:pt idx="4284">
                  <c:v>1E-4</c:v>
                </c:pt>
                <c:pt idx="4285">
                  <c:v>1E-4</c:v>
                </c:pt>
                <c:pt idx="4286">
                  <c:v>1E-4</c:v>
                </c:pt>
                <c:pt idx="4287">
                  <c:v>1E-4</c:v>
                </c:pt>
                <c:pt idx="4288">
                  <c:v>1E-4</c:v>
                </c:pt>
                <c:pt idx="4289">
                  <c:v>1E-4</c:v>
                </c:pt>
                <c:pt idx="4290">
                  <c:v>1E-4</c:v>
                </c:pt>
                <c:pt idx="4291">
                  <c:v>1E-4</c:v>
                </c:pt>
                <c:pt idx="4292">
                  <c:v>1.0001</c:v>
                </c:pt>
                <c:pt idx="4293">
                  <c:v>1E-4</c:v>
                </c:pt>
                <c:pt idx="4294">
                  <c:v>1.0001</c:v>
                </c:pt>
                <c:pt idx="4295">
                  <c:v>1E-4</c:v>
                </c:pt>
                <c:pt idx="4296">
                  <c:v>1E-4</c:v>
                </c:pt>
                <c:pt idx="4297">
                  <c:v>1E-4</c:v>
                </c:pt>
                <c:pt idx="4298">
                  <c:v>1E-4</c:v>
                </c:pt>
                <c:pt idx="4299">
                  <c:v>1E-4</c:v>
                </c:pt>
                <c:pt idx="4300">
                  <c:v>1E-4</c:v>
                </c:pt>
                <c:pt idx="4301">
                  <c:v>1.0001</c:v>
                </c:pt>
                <c:pt idx="4302">
                  <c:v>1.0001</c:v>
                </c:pt>
                <c:pt idx="4303">
                  <c:v>1.0001</c:v>
                </c:pt>
                <c:pt idx="4304">
                  <c:v>1E-4</c:v>
                </c:pt>
                <c:pt idx="4305">
                  <c:v>1E-4</c:v>
                </c:pt>
                <c:pt idx="4306">
                  <c:v>1E-4</c:v>
                </c:pt>
                <c:pt idx="4307">
                  <c:v>1E-4</c:v>
                </c:pt>
                <c:pt idx="4308">
                  <c:v>1E-4</c:v>
                </c:pt>
                <c:pt idx="4309">
                  <c:v>1E-4</c:v>
                </c:pt>
                <c:pt idx="4310">
                  <c:v>1E-4</c:v>
                </c:pt>
                <c:pt idx="4311">
                  <c:v>4.0000999999999998</c:v>
                </c:pt>
                <c:pt idx="4312">
                  <c:v>17.0001</c:v>
                </c:pt>
                <c:pt idx="4313">
                  <c:v>9.0000999999999998</c:v>
                </c:pt>
                <c:pt idx="4314">
                  <c:v>17.0001</c:v>
                </c:pt>
                <c:pt idx="4315">
                  <c:v>16.0001</c:v>
                </c:pt>
                <c:pt idx="4316">
                  <c:v>8.0000999999999998</c:v>
                </c:pt>
                <c:pt idx="4317">
                  <c:v>4.0000999999999998</c:v>
                </c:pt>
                <c:pt idx="4318">
                  <c:v>1.0001</c:v>
                </c:pt>
                <c:pt idx="4319">
                  <c:v>1E-4</c:v>
                </c:pt>
                <c:pt idx="4320">
                  <c:v>1E-4</c:v>
                </c:pt>
                <c:pt idx="4321">
                  <c:v>1.0001</c:v>
                </c:pt>
                <c:pt idx="4322">
                  <c:v>1E-4</c:v>
                </c:pt>
                <c:pt idx="4323">
                  <c:v>1E-4</c:v>
                </c:pt>
                <c:pt idx="4324">
                  <c:v>1E-4</c:v>
                </c:pt>
                <c:pt idx="4325">
                  <c:v>1E-4</c:v>
                </c:pt>
                <c:pt idx="4326">
                  <c:v>1E-4</c:v>
                </c:pt>
                <c:pt idx="4327">
                  <c:v>1E-4</c:v>
                </c:pt>
                <c:pt idx="4328">
                  <c:v>1E-4</c:v>
                </c:pt>
                <c:pt idx="4329">
                  <c:v>1.0001</c:v>
                </c:pt>
                <c:pt idx="4330">
                  <c:v>1.0001</c:v>
                </c:pt>
                <c:pt idx="4331">
                  <c:v>1.0001</c:v>
                </c:pt>
                <c:pt idx="4332">
                  <c:v>1.0001</c:v>
                </c:pt>
                <c:pt idx="4333">
                  <c:v>1E-4</c:v>
                </c:pt>
                <c:pt idx="4334">
                  <c:v>1.0001</c:v>
                </c:pt>
                <c:pt idx="4335">
                  <c:v>1E-4</c:v>
                </c:pt>
                <c:pt idx="4336">
                  <c:v>1E-4</c:v>
                </c:pt>
                <c:pt idx="4337">
                  <c:v>1E-4</c:v>
                </c:pt>
                <c:pt idx="4338">
                  <c:v>1E-4</c:v>
                </c:pt>
                <c:pt idx="4339">
                  <c:v>1E-4</c:v>
                </c:pt>
                <c:pt idx="4340">
                  <c:v>1E-4</c:v>
                </c:pt>
                <c:pt idx="4341">
                  <c:v>1E-4</c:v>
                </c:pt>
                <c:pt idx="4342">
                  <c:v>2.0001000000000002</c:v>
                </c:pt>
                <c:pt idx="4343">
                  <c:v>1E-4</c:v>
                </c:pt>
                <c:pt idx="4344">
                  <c:v>1E-4</c:v>
                </c:pt>
                <c:pt idx="4345">
                  <c:v>1E-4</c:v>
                </c:pt>
                <c:pt idx="4346">
                  <c:v>1E-4</c:v>
                </c:pt>
                <c:pt idx="4347">
                  <c:v>1E-4</c:v>
                </c:pt>
                <c:pt idx="4348">
                  <c:v>1E-4</c:v>
                </c:pt>
                <c:pt idx="4349">
                  <c:v>1E-4</c:v>
                </c:pt>
                <c:pt idx="4350">
                  <c:v>1E-4</c:v>
                </c:pt>
                <c:pt idx="4351">
                  <c:v>1.0001</c:v>
                </c:pt>
                <c:pt idx="4352">
                  <c:v>1E-4</c:v>
                </c:pt>
                <c:pt idx="4353">
                  <c:v>1.0001</c:v>
                </c:pt>
                <c:pt idx="4354">
                  <c:v>1E-4</c:v>
                </c:pt>
                <c:pt idx="4355">
                  <c:v>1E-4</c:v>
                </c:pt>
                <c:pt idx="4356">
                  <c:v>1E-4</c:v>
                </c:pt>
                <c:pt idx="4357">
                  <c:v>1.0001</c:v>
                </c:pt>
                <c:pt idx="4358">
                  <c:v>1E-4</c:v>
                </c:pt>
                <c:pt idx="4359">
                  <c:v>1.0001</c:v>
                </c:pt>
                <c:pt idx="4360">
                  <c:v>1E-4</c:v>
                </c:pt>
                <c:pt idx="4361">
                  <c:v>2.0001000000000002</c:v>
                </c:pt>
                <c:pt idx="4362">
                  <c:v>1E-4</c:v>
                </c:pt>
                <c:pt idx="4363">
                  <c:v>1E-4</c:v>
                </c:pt>
                <c:pt idx="4364">
                  <c:v>1E-4</c:v>
                </c:pt>
                <c:pt idx="4365">
                  <c:v>1.0001</c:v>
                </c:pt>
                <c:pt idx="4366">
                  <c:v>1E-4</c:v>
                </c:pt>
                <c:pt idx="4367">
                  <c:v>1E-4</c:v>
                </c:pt>
                <c:pt idx="4368">
                  <c:v>1.0001</c:v>
                </c:pt>
                <c:pt idx="4369">
                  <c:v>1.0001</c:v>
                </c:pt>
                <c:pt idx="4370">
                  <c:v>1E-4</c:v>
                </c:pt>
                <c:pt idx="4371">
                  <c:v>1E-4</c:v>
                </c:pt>
                <c:pt idx="4372">
                  <c:v>1.0001</c:v>
                </c:pt>
                <c:pt idx="4373">
                  <c:v>1.0001</c:v>
                </c:pt>
                <c:pt idx="4374">
                  <c:v>1.0001</c:v>
                </c:pt>
                <c:pt idx="4375">
                  <c:v>1.0001</c:v>
                </c:pt>
                <c:pt idx="4376">
                  <c:v>1E-4</c:v>
                </c:pt>
                <c:pt idx="4377">
                  <c:v>2.0001000000000002</c:v>
                </c:pt>
                <c:pt idx="4378">
                  <c:v>1E-4</c:v>
                </c:pt>
                <c:pt idx="4379">
                  <c:v>1E-4</c:v>
                </c:pt>
                <c:pt idx="4380">
                  <c:v>3.0001000000000002</c:v>
                </c:pt>
                <c:pt idx="4381">
                  <c:v>1.0001</c:v>
                </c:pt>
                <c:pt idx="4382">
                  <c:v>1.0001</c:v>
                </c:pt>
                <c:pt idx="4383">
                  <c:v>1E-4</c:v>
                </c:pt>
                <c:pt idx="4384">
                  <c:v>1.0001</c:v>
                </c:pt>
                <c:pt idx="4385">
                  <c:v>566.00009999999997</c:v>
                </c:pt>
                <c:pt idx="4386">
                  <c:v>1587.0001</c:v>
                </c:pt>
                <c:pt idx="4387">
                  <c:v>1354.0001</c:v>
                </c:pt>
                <c:pt idx="4388">
                  <c:v>1862.0001</c:v>
                </c:pt>
                <c:pt idx="4389">
                  <c:v>1208.0001</c:v>
                </c:pt>
                <c:pt idx="4390">
                  <c:v>674.00009999999997</c:v>
                </c:pt>
                <c:pt idx="4391">
                  <c:v>447.00009999999997</c:v>
                </c:pt>
                <c:pt idx="4392">
                  <c:v>197.0001</c:v>
                </c:pt>
                <c:pt idx="4393">
                  <c:v>123.0001</c:v>
                </c:pt>
                <c:pt idx="4394">
                  <c:v>65.000100000000003</c:v>
                </c:pt>
                <c:pt idx="4395">
                  <c:v>32.000100000000003</c:v>
                </c:pt>
                <c:pt idx="4396">
                  <c:v>14.0001</c:v>
                </c:pt>
                <c:pt idx="4397">
                  <c:v>5.0000999999999998</c:v>
                </c:pt>
                <c:pt idx="4398">
                  <c:v>8.0000999999999998</c:v>
                </c:pt>
                <c:pt idx="4399">
                  <c:v>6.0000999999999998</c:v>
                </c:pt>
                <c:pt idx="4400">
                  <c:v>9.0000999999999998</c:v>
                </c:pt>
                <c:pt idx="4401">
                  <c:v>2.0001000000000002</c:v>
                </c:pt>
                <c:pt idx="4402">
                  <c:v>5.0000999999999998</c:v>
                </c:pt>
                <c:pt idx="4403">
                  <c:v>2.0001000000000002</c:v>
                </c:pt>
                <c:pt idx="4404">
                  <c:v>4.0000999999999998</c:v>
                </c:pt>
                <c:pt idx="4405">
                  <c:v>5.0000999999999998</c:v>
                </c:pt>
                <c:pt idx="4406">
                  <c:v>1.0001</c:v>
                </c:pt>
                <c:pt idx="4407">
                  <c:v>3.0001000000000002</c:v>
                </c:pt>
                <c:pt idx="4408">
                  <c:v>2.0001000000000002</c:v>
                </c:pt>
                <c:pt idx="4409">
                  <c:v>2.0001000000000002</c:v>
                </c:pt>
                <c:pt idx="4410">
                  <c:v>1.0001</c:v>
                </c:pt>
                <c:pt idx="4411">
                  <c:v>1.0001</c:v>
                </c:pt>
                <c:pt idx="4412">
                  <c:v>2.0001000000000002</c:v>
                </c:pt>
                <c:pt idx="4413">
                  <c:v>2.0001000000000002</c:v>
                </c:pt>
                <c:pt idx="4414">
                  <c:v>1E-4</c:v>
                </c:pt>
                <c:pt idx="4415">
                  <c:v>1.0001</c:v>
                </c:pt>
                <c:pt idx="4416">
                  <c:v>2.0001000000000002</c:v>
                </c:pt>
                <c:pt idx="4417">
                  <c:v>1.0001</c:v>
                </c:pt>
                <c:pt idx="4418">
                  <c:v>1E-4</c:v>
                </c:pt>
                <c:pt idx="4419">
                  <c:v>1E-4</c:v>
                </c:pt>
                <c:pt idx="4420">
                  <c:v>1.0001</c:v>
                </c:pt>
                <c:pt idx="4421">
                  <c:v>1E-4</c:v>
                </c:pt>
                <c:pt idx="4422">
                  <c:v>1E-4</c:v>
                </c:pt>
                <c:pt idx="4423">
                  <c:v>1E-4</c:v>
                </c:pt>
                <c:pt idx="4424">
                  <c:v>1E-4</c:v>
                </c:pt>
                <c:pt idx="4425">
                  <c:v>2.0001000000000002</c:v>
                </c:pt>
                <c:pt idx="4426">
                  <c:v>1E-4</c:v>
                </c:pt>
                <c:pt idx="4427">
                  <c:v>1.0001</c:v>
                </c:pt>
                <c:pt idx="4428">
                  <c:v>1.0001</c:v>
                </c:pt>
                <c:pt idx="4429">
                  <c:v>1E-4</c:v>
                </c:pt>
                <c:pt idx="4430">
                  <c:v>1.0001</c:v>
                </c:pt>
                <c:pt idx="4431">
                  <c:v>1.0001</c:v>
                </c:pt>
                <c:pt idx="4432">
                  <c:v>1.0001</c:v>
                </c:pt>
                <c:pt idx="4433">
                  <c:v>3.0001000000000002</c:v>
                </c:pt>
                <c:pt idx="4434">
                  <c:v>1E-4</c:v>
                </c:pt>
                <c:pt idx="4435">
                  <c:v>1E-4</c:v>
                </c:pt>
                <c:pt idx="4436">
                  <c:v>1.0001</c:v>
                </c:pt>
                <c:pt idx="4437">
                  <c:v>1E-4</c:v>
                </c:pt>
                <c:pt idx="4438">
                  <c:v>1.0001</c:v>
                </c:pt>
                <c:pt idx="4439">
                  <c:v>1E-4</c:v>
                </c:pt>
                <c:pt idx="4440">
                  <c:v>1E-4</c:v>
                </c:pt>
                <c:pt idx="4441">
                  <c:v>1E-4</c:v>
                </c:pt>
                <c:pt idx="4442">
                  <c:v>1E-4</c:v>
                </c:pt>
                <c:pt idx="4443">
                  <c:v>1E-4</c:v>
                </c:pt>
                <c:pt idx="4444">
                  <c:v>4.0000999999999998</c:v>
                </c:pt>
                <c:pt idx="4445">
                  <c:v>1E-4</c:v>
                </c:pt>
                <c:pt idx="4446">
                  <c:v>1.0001</c:v>
                </c:pt>
                <c:pt idx="4447">
                  <c:v>1.0001</c:v>
                </c:pt>
                <c:pt idx="4448">
                  <c:v>1.0001</c:v>
                </c:pt>
                <c:pt idx="4449">
                  <c:v>1.0001</c:v>
                </c:pt>
                <c:pt idx="4450">
                  <c:v>1E-4</c:v>
                </c:pt>
                <c:pt idx="4451">
                  <c:v>1E-4</c:v>
                </c:pt>
                <c:pt idx="4452">
                  <c:v>1E-4</c:v>
                </c:pt>
                <c:pt idx="4453">
                  <c:v>2.0001000000000002</c:v>
                </c:pt>
                <c:pt idx="4454">
                  <c:v>1.0001</c:v>
                </c:pt>
                <c:pt idx="4455">
                  <c:v>1E-4</c:v>
                </c:pt>
                <c:pt idx="4456">
                  <c:v>1.0001</c:v>
                </c:pt>
                <c:pt idx="4457">
                  <c:v>1.0001</c:v>
                </c:pt>
                <c:pt idx="4458">
                  <c:v>1E-4</c:v>
                </c:pt>
                <c:pt idx="4459">
                  <c:v>2.0001000000000002</c:v>
                </c:pt>
                <c:pt idx="4460">
                  <c:v>1E-4</c:v>
                </c:pt>
                <c:pt idx="4461">
                  <c:v>1E-4</c:v>
                </c:pt>
                <c:pt idx="4462">
                  <c:v>77.000100000000003</c:v>
                </c:pt>
                <c:pt idx="4463">
                  <c:v>187.0001</c:v>
                </c:pt>
                <c:pt idx="4464">
                  <c:v>258.00009999999997</c:v>
                </c:pt>
                <c:pt idx="4465">
                  <c:v>279.00009999999997</c:v>
                </c:pt>
                <c:pt idx="4466">
                  <c:v>225.0001</c:v>
                </c:pt>
                <c:pt idx="4467">
                  <c:v>152.0001</c:v>
                </c:pt>
                <c:pt idx="4468">
                  <c:v>103.0001</c:v>
                </c:pt>
                <c:pt idx="4469">
                  <c:v>45.000100000000003</c:v>
                </c:pt>
                <c:pt idx="4470">
                  <c:v>18.0001</c:v>
                </c:pt>
                <c:pt idx="4471">
                  <c:v>11.0001</c:v>
                </c:pt>
                <c:pt idx="4472">
                  <c:v>5.0000999999999998</c:v>
                </c:pt>
                <c:pt idx="4473">
                  <c:v>4.0000999999999998</c:v>
                </c:pt>
                <c:pt idx="4474">
                  <c:v>1.0001</c:v>
                </c:pt>
                <c:pt idx="4475">
                  <c:v>1.0001</c:v>
                </c:pt>
                <c:pt idx="4476">
                  <c:v>4.0000999999999998</c:v>
                </c:pt>
                <c:pt idx="4477">
                  <c:v>1E-4</c:v>
                </c:pt>
                <c:pt idx="4478">
                  <c:v>1.0001</c:v>
                </c:pt>
                <c:pt idx="4479">
                  <c:v>1.0001</c:v>
                </c:pt>
                <c:pt idx="4480">
                  <c:v>2.0001000000000002</c:v>
                </c:pt>
                <c:pt idx="4481">
                  <c:v>2.0001000000000002</c:v>
                </c:pt>
                <c:pt idx="4482">
                  <c:v>1.0001</c:v>
                </c:pt>
                <c:pt idx="4483">
                  <c:v>1.0001</c:v>
                </c:pt>
                <c:pt idx="4484">
                  <c:v>1E-4</c:v>
                </c:pt>
                <c:pt idx="4485">
                  <c:v>1E-4</c:v>
                </c:pt>
                <c:pt idx="4486">
                  <c:v>1E-4</c:v>
                </c:pt>
                <c:pt idx="4487">
                  <c:v>1.0001</c:v>
                </c:pt>
                <c:pt idx="4488">
                  <c:v>1E-4</c:v>
                </c:pt>
                <c:pt idx="4489">
                  <c:v>1.0001</c:v>
                </c:pt>
                <c:pt idx="4490">
                  <c:v>1.0001</c:v>
                </c:pt>
                <c:pt idx="4491">
                  <c:v>1E-4</c:v>
                </c:pt>
                <c:pt idx="4492">
                  <c:v>1E-4</c:v>
                </c:pt>
                <c:pt idx="4493">
                  <c:v>1.0001</c:v>
                </c:pt>
                <c:pt idx="4494">
                  <c:v>1E-4</c:v>
                </c:pt>
                <c:pt idx="4495">
                  <c:v>1E-4</c:v>
                </c:pt>
                <c:pt idx="4496">
                  <c:v>2.0001000000000002</c:v>
                </c:pt>
                <c:pt idx="4497">
                  <c:v>2.0001000000000002</c:v>
                </c:pt>
                <c:pt idx="4498">
                  <c:v>1E-4</c:v>
                </c:pt>
                <c:pt idx="4499">
                  <c:v>1E-4</c:v>
                </c:pt>
                <c:pt idx="4500">
                  <c:v>2.0001000000000002</c:v>
                </c:pt>
                <c:pt idx="4501">
                  <c:v>1.0001</c:v>
                </c:pt>
                <c:pt idx="4502">
                  <c:v>1.0001</c:v>
                </c:pt>
                <c:pt idx="4503">
                  <c:v>1E-4</c:v>
                </c:pt>
                <c:pt idx="4504">
                  <c:v>1E-4</c:v>
                </c:pt>
                <c:pt idx="4505">
                  <c:v>1.0001</c:v>
                </c:pt>
                <c:pt idx="4506">
                  <c:v>1.0001</c:v>
                </c:pt>
                <c:pt idx="4507">
                  <c:v>1.0001</c:v>
                </c:pt>
                <c:pt idx="4508">
                  <c:v>1.0001</c:v>
                </c:pt>
                <c:pt idx="4509">
                  <c:v>1E-4</c:v>
                </c:pt>
                <c:pt idx="4510">
                  <c:v>1E-4</c:v>
                </c:pt>
                <c:pt idx="4511">
                  <c:v>1.0001</c:v>
                </c:pt>
                <c:pt idx="4512">
                  <c:v>1E-4</c:v>
                </c:pt>
                <c:pt idx="4513">
                  <c:v>3.0001000000000002</c:v>
                </c:pt>
                <c:pt idx="4514">
                  <c:v>1.0001</c:v>
                </c:pt>
                <c:pt idx="4515">
                  <c:v>1E-4</c:v>
                </c:pt>
                <c:pt idx="4516">
                  <c:v>1E-4</c:v>
                </c:pt>
                <c:pt idx="4517">
                  <c:v>1.0001</c:v>
                </c:pt>
                <c:pt idx="4518">
                  <c:v>1E-4</c:v>
                </c:pt>
                <c:pt idx="4519">
                  <c:v>1E-4</c:v>
                </c:pt>
                <c:pt idx="4520">
                  <c:v>2.0001000000000002</c:v>
                </c:pt>
                <c:pt idx="4521">
                  <c:v>1E-4</c:v>
                </c:pt>
                <c:pt idx="4522">
                  <c:v>2.0001000000000002</c:v>
                </c:pt>
                <c:pt idx="4523">
                  <c:v>1.0001</c:v>
                </c:pt>
                <c:pt idx="4524">
                  <c:v>1E-4</c:v>
                </c:pt>
                <c:pt idx="4525">
                  <c:v>1E-4</c:v>
                </c:pt>
                <c:pt idx="4526">
                  <c:v>1E-4</c:v>
                </c:pt>
                <c:pt idx="4527">
                  <c:v>1E-4</c:v>
                </c:pt>
                <c:pt idx="4528">
                  <c:v>1.0001</c:v>
                </c:pt>
                <c:pt idx="4529">
                  <c:v>2.0001000000000002</c:v>
                </c:pt>
                <c:pt idx="4530">
                  <c:v>1E-4</c:v>
                </c:pt>
                <c:pt idx="4531">
                  <c:v>1.0001</c:v>
                </c:pt>
                <c:pt idx="4532">
                  <c:v>1.0001</c:v>
                </c:pt>
                <c:pt idx="4533">
                  <c:v>1.0001</c:v>
                </c:pt>
                <c:pt idx="4534">
                  <c:v>1.0001</c:v>
                </c:pt>
                <c:pt idx="4535">
                  <c:v>1.0001</c:v>
                </c:pt>
                <c:pt idx="4536">
                  <c:v>1.0001</c:v>
                </c:pt>
                <c:pt idx="4537">
                  <c:v>2.0001000000000002</c:v>
                </c:pt>
                <c:pt idx="4538">
                  <c:v>57.000100000000003</c:v>
                </c:pt>
                <c:pt idx="4539">
                  <c:v>132.0001</c:v>
                </c:pt>
                <c:pt idx="4540">
                  <c:v>130.0001</c:v>
                </c:pt>
                <c:pt idx="4541">
                  <c:v>187.0001</c:v>
                </c:pt>
                <c:pt idx="4542">
                  <c:v>132.0001</c:v>
                </c:pt>
                <c:pt idx="4543">
                  <c:v>120.0001</c:v>
                </c:pt>
                <c:pt idx="4544">
                  <c:v>146.0001</c:v>
                </c:pt>
                <c:pt idx="4545">
                  <c:v>153.0001</c:v>
                </c:pt>
                <c:pt idx="4546">
                  <c:v>74.000100000000003</c:v>
                </c:pt>
                <c:pt idx="4547">
                  <c:v>91.000100000000003</c:v>
                </c:pt>
                <c:pt idx="4548">
                  <c:v>40.000100000000003</c:v>
                </c:pt>
                <c:pt idx="4549">
                  <c:v>17.0001</c:v>
                </c:pt>
                <c:pt idx="4550">
                  <c:v>13.0001</c:v>
                </c:pt>
                <c:pt idx="4551">
                  <c:v>3.0001000000000002</c:v>
                </c:pt>
                <c:pt idx="4552">
                  <c:v>5.0000999999999998</c:v>
                </c:pt>
                <c:pt idx="4553">
                  <c:v>5.0000999999999998</c:v>
                </c:pt>
                <c:pt idx="4554">
                  <c:v>2.0001000000000002</c:v>
                </c:pt>
                <c:pt idx="4555">
                  <c:v>2.0001000000000002</c:v>
                </c:pt>
                <c:pt idx="4556">
                  <c:v>3.0001000000000002</c:v>
                </c:pt>
                <c:pt idx="4557">
                  <c:v>2.0001000000000002</c:v>
                </c:pt>
                <c:pt idx="4558">
                  <c:v>1.0001</c:v>
                </c:pt>
                <c:pt idx="4559">
                  <c:v>5.0000999999999998</c:v>
                </c:pt>
                <c:pt idx="4560">
                  <c:v>2.0001000000000002</c:v>
                </c:pt>
                <c:pt idx="4561">
                  <c:v>1.0001</c:v>
                </c:pt>
                <c:pt idx="4562">
                  <c:v>3.0001000000000002</c:v>
                </c:pt>
                <c:pt idx="4563">
                  <c:v>2.0001000000000002</c:v>
                </c:pt>
                <c:pt idx="4564">
                  <c:v>2.0001000000000002</c:v>
                </c:pt>
                <c:pt idx="4565">
                  <c:v>3.0001000000000002</c:v>
                </c:pt>
                <c:pt idx="4566">
                  <c:v>2.0001000000000002</c:v>
                </c:pt>
                <c:pt idx="4567">
                  <c:v>2.0001000000000002</c:v>
                </c:pt>
                <c:pt idx="4568">
                  <c:v>1.0001</c:v>
                </c:pt>
                <c:pt idx="4569">
                  <c:v>1.0001</c:v>
                </c:pt>
                <c:pt idx="4570">
                  <c:v>7.0000999999999998</c:v>
                </c:pt>
                <c:pt idx="4571">
                  <c:v>1.0001</c:v>
                </c:pt>
                <c:pt idx="4572">
                  <c:v>4.0000999999999998</c:v>
                </c:pt>
                <c:pt idx="4573">
                  <c:v>1E-4</c:v>
                </c:pt>
                <c:pt idx="4574">
                  <c:v>1.0001</c:v>
                </c:pt>
                <c:pt idx="4575">
                  <c:v>1E-4</c:v>
                </c:pt>
                <c:pt idx="4576">
                  <c:v>1E-4</c:v>
                </c:pt>
                <c:pt idx="4577">
                  <c:v>1E-4</c:v>
                </c:pt>
                <c:pt idx="4578">
                  <c:v>1E-4</c:v>
                </c:pt>
                <c:pt idx="4579">
                  <c:v>1E-4</c:v>
                </c:pt>
                <c:pt idx="4580">
                  <c:v>3.0001000000000002</c:v>
                </c:pt>
                <c:pt idx="4581">
                  <c:v>1E-4</c:v>
                </c:pt>
                <c:pt idx="4582">
                  <c:v>1E-4</c:v>
                </c:pt>
                <c:pt idx="4583">
                  <c:v>1E-4</c:v>
                </c:pt>
                <c:pt idx="4584">
                  <c:v>2.0001000000000002</c:v>
                </c:pt>
                <c:pt idx="4585">
                  <c:v>1E-4</c:v>
                </c:pt>
                <c:pt idx="4586">
                  <c:v>1.0001</c:v>
                </c:pt>
                <c:pt idx="4587">
                  <c:v>1E-4</c:v>
                </c:pt>
                <c:pt idx="4588">
                  <c:v>1E-4</c:v>
                </c:pt>
                <c:pt idx="4589">
                  <c:v>2.0001000000000002</c:v>
                </c:pt>
                <c:pt idx="4590">
                  <c:v>2.0001000000000002</c:v>
                </c:pt>
                <c:pt idx="4591">
                  <c:v>2.0001000000000002</c:v>
                </c:pt>
                <c:pt idx="4592">
                  <c:v>1E-4</c:v>
                </c:pt>
                <c:pt idx="4593">
                  <c:v>1.0001</c:v>
                </c:pt>
                <c:pt idx="4594">
                  <c:v>1E-4</c:v>
                </c:pt>
                <c:pt idx="4595">
                  <c:v>1E-4</c:v>
                </c:pt>
                <c:pt idx="4596">
                  <c:v>1E-4</c:v>
                </c:pt>
                <c:pt idx="4597">
                  <c:v>1.0001</c:v>
                </c:pt>
                <c:pt idx="4598">
                  <c:v>1E-4</c:v>
                </c:pt>
                <c:pt idx="4599">
                  <c:v>1E-4</c:v>
                </c:pt>
                <c:pt idx="4600">
                  <c:v>1E-4</c:v>
                </c:pt>
                <c:pt idx="4601">
                  <c:v>1.0001</c:v>
                </c:pt>
                <c:pt idx="4602">
                  <c:v>1E-4</c:v>
                </c:pt>
                <c:pt idx="4603">
                  <c:v>1E-4</c:v>
                </c:pt>
                <c:pt idx="4604">
                  <c:v>1E-4</c:v>
                </c:pt>
                <c:pt idx="4605">
                  <c:v>1.0001</c:v>
                </c:pt>
                <c:pt idx="4606">
                  <c:v>1E-4</c:v>
                </c:pt>
                <c:pt idx="4607">
                  <c:v>1E-4</c:v>
                </c:pt>
                <c:pt idx="4608">
                  <c:v>1E-4</c:v>
                </c:pt>
                <c:pt idx="4609">
                  <c:v>1E-4</c:v>
                </c:pt>
                <c:pt idx="4610">
                  <c:v>1.0001</c:v>
                </c:pt>
                <c:pt idx="4611">
                  <c:v>1.0001</c:v>
                </c:pt>
                <c:pt idx="4612">
                  <c:v>1E-4</c:v>
                </c:pt>
                <c:pt idx="4613">
                  <c:v>1E-4</c:v>
                </c:pt>
                <c:pt idx="4614">
                  <c:v>1.0001</c:v>
                </c:pt>
                <c:pt idx="4615">
                  <c:v>8.0000999999999998</c:v>
                </c:pt>
                <c:pt idx="4616">
                  <c:v>11.0001</c:v>
                </c:pt>
                <c:pt idx="4617">
                  <c:v>16.0001</c:v>
                </c:pt>
                <c:pt idx="4618">
                  <c:v>25.0001</c:v>
                </c:pt>
                <c:pt idx="4619">
                  <c:v>28.0001</c:v>
                </c:pt>
                <c:pt idx="4620">
                  <c:v>18.0001</c:v>
                </c:pt>
                <c:pt idx="4621">
                  <c:v>15.0001</c:v>
                </c:pt>
                <c:pt idx="4622">
                  <c:v>12.0001</c:v>
                </c:pt>
                <c:pt idx="4623">
                  <c:v>17.0001</c:v>
                </c:pt>
                <c:pt idx="4624">
                  <c:v>1.0001</c:v>
                </c:pt>
                <c:pt idx="4625">
                  <c:v>4.0000999999999998</c:v>
                </c:pt>
                <c:pt idx="4626">
                  <c:v>3.0001000000000002</c:v>
                </c:pt>
                <c:pt idx="4627">
                  <c:v>1E-4</c:v>
                </c:pt>
                <c:pt idx="4628">
                  <c:v>1.0001</c:v>
                </c:pt>
                <c:pt idx="4629">
                  <c:v>2.0001000000000002</c:v>
                </c:pt>
                <c:pt idx="4630">
                  <c:v>1E-4</c:v>
                </c:pt>
                <c:pt idx="4631">
                  <c:v>1E-4</c:v>
                </c:pt>
                <c:pt idx="4632">
                  <c:v>2.0001000000000002</c:v>
                </c:pt>
                <c:pt idx="4633">
                  <c:v>1E-4</c:v>
                </c:pt>
                <c:pt idx="4634">
                  <c:v>1E-4</c:v>
                </c:pt>
                <c:pt idx="4635">
                  <c:v>2.0001000000000002</c:v>
                </c:pt>
                <c:pt idx="4636">
                  <c:v>2.0001000000000002</c:v>
                </c:pt>
                <c:pt idx="4637">
                  <c:v>1E-4</c:v>
                </c:pt>
                <c:pt idx="4638">
                  <c:v>1E-4</c:v>
                </c:pt>
                <c:pt idx="4639">
                  <c:v>1E-4</c:v>
                </c:pt>
                <c:pt idx="4640">
                  <c:v>1E-4</c:v>
                </c:pt>
                <c:pt idx="4641">
                  <c:v>1E-4</c:v>
                </c:pt>
                <c:pt idx="4642">
                  <c:v>1.0001</c:v>
                </c:pt>
                <c:pt idx="4643">
                  <c:v>1E-4</c:v>
                </c:pt>
                <c:pt idx="4644">
                  <c:v>1E-4</c:v>
                </c:pt>
                <c:pt idx="4645">
                  <c:v>1.0001</c:v>
                </c:pt>
                <c:pt idx="4646">
                  <c:v>1E-4</c:v>
                </c:pt>
                <c:pt idx="4647">
                  <c:v>2.0001000000000002</c:v>
                </c:pt>
                <c:pt idx="4648">
                  <c:v>1E-4</c:v>
                </c:pt>
                <c:pt idx="4649">
                  <c:v>1.0001</c:v>
                </c:pt>
                <c:pt idx="4650">
                  <c:v>1.0001</c:v>
                </c:pt>
                <c:pt idx="4651">
                  <c:v>1E-4</c:v>
                </c:pt>
                <c:pt idx="4652">
                  <c:v>1E-4</c:v>
                </c:pt>
                <c:pt idx="4653">
                  <c:v>1E-4</c:v>
                </c:pt>
                <c:pt idx="4654">
                  <c:v>2.0001000000000002</c:v>
                </c:pt>
                <c:pt idx="4655">
                  <c:v>1E-4</c:v>
                </c:pt>
                <c:pt idx="4656">
                  <c:v>1.0001</c:v>
                </c:pt>
                <c:pt idx="4657">
                  <c:v>1.0001</c:v>
                </c:pt>
                <c:pt idx="4658">
                  <c:v>1E-4</c:v>
                </c:pt>
                <c:pt idx="4659">
                  <c:v>2.0001000000000002</c:v>
                </c:pt>
                <c:pt idx="4660">
                  <c:v>1E-4</c:v>
                </c:pt>
                <c:pt idx="4661">
                  <c:v>1.0001</c:v>
                </c:pt>
                <c:pt idx="4662">
                  <c:v>2.0001000000000002</c:v>
                </c:pt>
                <c:pt idx="4663">
                  <c:v>1E-4</c:v>
                </c:pt>
                <c:pt idx="4664">
                  <c:v>1E-4</c:v>
                </c:pt>
                <c:pt idx="4665">
                  <c:v>1E-4</c:v>
                </c:pt>
                <c:pt idx="4666">
                  <c:v>1E-4</c:v>
                </c:pt>
                <c:pt idx="4667">
                  <c:v>1.0001</c:v>
                </c:pt>
                <c:pt idx="4668">
                  <c:v>1E-4</c:v>
                </c:pt>
                <c:pt idx="4669">
                  <c:v>1E-4</c:v>
                </c:pt>
                <c:pt idx="4670">
                  <c:v>1E-4</c:v>
                </c:pt>
                <c:pt idx="4671">
                  <c:v>1E-4</c:v>
                </c:pt>
                <c:pt idx="4672">
                  <c:v>1.0001</c:v>
                </c:pt>
                <c:pt idx="4673">
                  <c:v>1E-4</c:v>
                </c:pt>
                <c:pt idx="4674">
                  <c:v>1.0001</c:v>
                </c:pt>
                <c:pt idx="4675">
                  <c:v>1E-4</c:v>
                </c:pt>
                <c:pt idx="4676">
                  <c:v>1E-4</c:v>
                </c:pt>
                <c:pt idx="4677">
                  <c:v>1.0001</c:v>
                </c:pt>
                <c:pt idx="4678">
                  <c:v>1.0001</c:v>
                </c:pt>
                <c:pt idx="4679">
                  <c:v>1E-4</c:v>
                </c:pt>
                <c:pt idx="4680">
                  <c:v>1E-4</c:v>
                </c:pt>
                <c:pt idx="4681">
                  <c:v>1E-4</c:v>
                </c:pt>
                <c:pt idx="4682">
                  <c:v>1.0001</c:v>
                </c:pt>
                <c:pt idx="4683">
                  <c:v>1E-4</c:v>
                </c:pt>
                <c:pt idx="4684">
                  <c:v>1E-4</c:v>
                </c:pt>
                <c:pt idx="4685">
                  <c:v>1E-4</c:v>
                </c:pt>
                <c:pt idx="4686">
                  <c:v>1E-4</c:v>
                </c:pt>
                <c:pt idx="4687">
                  <c:v>1.0001</c:v>
                </c:pt>
                <c:pt idx="4688">
                  <c:v>3.0001000000000002</c:v>
                </c:pt>
                <c:pt idx="4689">
                  <c:v>21.0001</c:v>
                </c:pt>
                <c:pt idx="4690">
                  <c:v>22.0001</c:v>
                </c:pt>
                <c:pt idx="4691">
                  <c:v>34.000100000000003</c:v>
                </c:pt>
                <c:pt idx="4692">
                  <c:v>43.000100000000003</c:v>
                </c:pt>
                <c:pt idx="4693">
                  <c:v>27.0001</c:v>
                </c:pt>
                <c:pt idx="4694">
                  <c:v>39.000100000000003</c:v>
                </c:pt>
                <c:pt idx="4695">
                  <c:v>50.000100000000003</c:v>
                </c:pt>
                <c:pt idx="4696">
                  <c:v>34.000100000000003</c:v>
                </c:pt>
                <c:pt idx="4697">
                  <c:v>27.0001</c:v>
                </c:pt>
                <c:pt idx="4698">
                  <c:v>18.0001</c:v>
                </c:pt>
                <c:pt idx="4699">
                  <c:v>9.0000999999999998</c:v>
                </c:pt>
                <c:pt idx="4700">
                  <c:v>2.0001000000000002</c:v>
                </c:pt>
                <c:pt idx="4701">
                  <c:v>2.0001000000000002</c:v>
                </c:pt>
                <c:pt idx="4702">
                  <c:v>1.0001</c:v>
                </c:pt>
                <c:pt idx="4703">
                  <c:v>1.0001</c:v>
                </c:pt>
                <c:pt idx="4704">
                  <c:v>1E-4</c:v>
                </c:pt>
                <c:pt idx="4705">
                  <c:v>4.0000999999999998</c:v>
                </c:pt>
                <c:pt idx="4706">
                  <c:v>2.0001000000000002</c:v>
                </c:pt>
                <c:pt idx="4707">
                  <c:v>1.0001</c:v>
                </c:pt>
                <c:pt idx="4708">
                  <c:v>1.0001</c:v>
                </c:pt>
                <c:pt idx="4709">
                  <c:v>1E-4</c:v>
                </c:pt>
                <c:pt idx="4710">
                  <c:v>1.0001</c:v>
                </c:pt>
                <c:pt idx="4711">
                  <c:v>1.0001</c:v>
                </c:pt>
                <c:pt idx="4712">
                  <c:v>2.0001000000000002</c:v>
                </c:pt>
                <c:pt idx="4713">
                  <c:v>1E-4</c:v>
                </c:pt>
                <c:pt idx="4714">
                  <c:v>1E-4</c:v>
                </c:pt>
                <c:pt idx="4715">
                  <c:v>1.0001</c:v>
                </c:pt>
                <c:pt idx="4716">
                  <c:v>1E-4</c:v>
                </c:pt>
                <c:pt idx="4717">
                  <c:v>1.0001</c:v>
                </c:pt>
                <c:pt idx="4718">
                  <c:v>1E-4</c:v>
                </c:pt>
                <c:pt idx="4719">
                  <c:v>2.0001000000000002</c:v>
                </c:pt>
                <c:pt idx="4720">
                  <c:v>2.0001000000000002</c:v>
                </c:pt>
                <c:pt idx="4721">
                  <c:v>2.0001000000000002</c:v>
                </c:pt>
                <c:pt idx="4722">
                  <c:v>1.0001</c:v>
                </c:pt>
                <c:pt idx="4723">
                  <c:v>1E-4</c:v>
                </c:pt>
                <c:pt idx="4724">
                  <c:v>1E-4</c:v>
                </c:pt>
                <c:pt idx="4725">
                  <c:v>1E-4</c:v>
                </c:pt>
                <c:pt idx="4726">
                  <c:v>1E-4</c:v>
                </c:pt>
                <c:pt idx="4727">
                  <c:v>1E-4</c:v>
                </c:pt>
                <c:pt idx="4728">
                  <c:v>1.0001</c:v>
                </c:pt>
                <c:pt idx="4729">
                  <c:v>1E-4</c:v>
                </c:pt>
                <c:pt idx="4730">
                  <c:v>1E-4</c:v>
                </c:pt>
                <c:pt idx="4731">
                  <c:v>1.0001</c:v>
                </c:pt>
                <c:pt idx="4732">
                  <c:v>1E-4</c:v>
                </c:pt>
                <c:pt idx="4733">
                  <c:v>1.0001</c:v>
                </c:pt>
                <c:pt idx="4734">
                  <c:v>1.0001</c:v>
                </c:pt>
                <c:pt idx="4735">
                  <c:v>1E-4</c:v>
                </c:pt>
                <c:pt idx="4736">
                  <c:v>1.0001</c:v>
                </c:pt>
                <c:pt idx="4737">
                  <c:v>1.0001</c:v>
                </c:pt>
                <c:pt idx="4738">
                  <c:v>1.0001</c:v>
                </c:pt>
                <c:pt idx="4739">
                  <c:v>1.0001</c:v>
                </c:pt>
                <c:pt idx="4740">
                  <c:v>1E-4</c:v>
                </c:pt>
                <c:pt idx="4741">
                  <c:v>1.0001</c:v>
                </c:pt>
                <c:pt idx="4742">
                  <c:v>1.0001</c:v>
                </c:pt>
                <c:pt idx="4743">
                  <c:v>1E-4</c:v>
                </c:pt>
                <c:pt idx="4744">
                  <c:v>1E-4</c:v>
                </c:pt>
                <c:pt idx="4745">
                  <c:v>1E-4</c:v>
                </c:pt>
                <c:pt idx="4746">
                  <c:v>1E-4</c:v>
                </c:pt>
                <c:pt idx="4747">
                  <c:v>1E-4</c:v>
                </c:pt>
                <c:pt idx="4748">
                  <c:v>1E-4</c:v>
                </c:pt>
                <c:pt idx="4749">
                  <c:v>1.0001</c:v>
                </c:pt>
                <c:pt idx="4750">
                  <c:v>1.0001</c:v>
                </c:pt>
                <c:pt idx="4751">
                  <c:v>1.0001</c:v>
                </c:pt>
                <c:pt idx="4752">
                  <c:v>2.0001000000000002</c:v>
                </c:pt>
                <c:pt idx="4753">
                  <c:v>1E-4</c:v>
                </c:pt>
                <c:pt idx="4754">
                  <c:v>1.0001</c:v>
                </c:pt>
                <c:pt idx="4755">
                  <c:v>1E-4</c:v>
                </c:pt>
                <c:pt idx="4756">
                  <c:v>1E-4</c:v>
                </c:pt>
                <c:pt idx="4757">
                  <c:v>2.0001000000000002</c:v>
                </c:pt>
                <c:pt idx="4758">
                  <c:v>1.0001</c:v>
                </c:pt>
                <c:pt idx="4759">
                  <c:v>1.0001</c:v>
                </c:pt>
                <c:pt idx="4760">
                  <c:v>2.0001000000000002</c:v>
                </c:pt>
                <c:pt idx="4761">
                  <c:v>8.0000999999999998</c:v>
                </c:pt>
                <c:pt idx="4762">
                  <c:v>52.000100000000003</c:v>
                </c:pt>
                <c:pt idx="4763">
                  <c:v>96.000100000000003</c:v>
                </c:pt>
                <c:pt idx="4764">
                  <c:v>102.0001</c:v>
                </c:pt>
                <c:pt idx="4765">
                  <c:v>121.0001</c:v>
                </c:pt>
                <c:pt idx="4766">
                  <c:v>92.000100000000003</c:v>
                </c:pt>
                <c:pt idx="4767">
                  <c:v>59.000100000000003</c:v>
                </c:pt>
                <c:pt idx="4768">
                  <c:v>39.000100000000003</c:v>
                </c:pt>
                <c:pt idx="4769">
                  <c:v>16.0001</c:v>
                </c:pt>
                <c:pt idx="4770">
                  <c:v>13.0001</c:v>
                </c:pt>
                <c:pt idx="4771">
                  <c:v>7.0000999999999998</c:v>
                </c:pt>
                <c:pt idx="4772">
                  <c:v>3.0001000000000002</c:v>
                </c:pt>
                <c:pt idx="4773">
                  <c:v>3.0001000000000002</c:v>
                </c:pt>
                <c:pt idx="4774">
                  <c:v>1E-4</c:v>
                </c:pt>
                <c:pt idx="4775">
                  <c:v>1.0001</c:v>
                </c:pt>
                <c:pt idx="4776">
                  <c:v>1E-4</c:v>
                </c:pt>
                <c:pt idx="4777">
                  <c:v>1E-4</c:v>
                </c:pt>
                <c:pt idx="4778">
                  <c:v>1E-4</c:v>
                </c:pt>
                <c:pt idx="4779">
                  <c:v>1E-4</c:v>
                </c:pt>
                <c:pt idx="4780">
                  <c:v>1.0001</c:v>
                </c:pt>
                <c:pt idx="4781">
                  <c:v>1E-4</c:v>
                </c:pt>
                <c:pt idx="4782">
                  <c:v>1E-4</c:v>
                </c:pt>
                <c:pt idx="4783">
                  <c:v>1.0001</c:v>
                </c:pt>
                <c:pt idx="4784">
                  <c:v>1E-4</c:v>
                </c:pt>
                <c:pt idx="4785">
                  <c:v>1.0001</c:v>
                </c:pt>
                <c:pt idx="4786">
                  <c:v>1E-4</c:v>
                </c:pt>
                <c:pt idx="4787">
                  <c:v>1E-4</c:v>
                </c:pt>
                <c:pt idx="4788">
                  <c:v>2.0001000000000002</c:v>
                </c:pt>
                <c:pt idx="4789">
                  <c:v>1E-4</c:v>
                </c:pt>
                <c:pt idx="4790">
                  <c:v>1E-4</c:v>
                </c:pt>
                <c:pt idx="4791">
                  <c:v>1E-4</c:v>
                </c:pt>
                <c:pt idx="4792">
                  <c:v>4.0000999999999998</c:v>
                </c:pt>
                <c:pt idx="4793">
                  <c:v>1E-4</c:v>
                </c:pt>
                <c:pt idx="4794">
                  <c:v>1E-4</c:v>
                </c:pt>
                <c:pt idx="4795">
                  <c:v>2.0001000000000002</c:v>
                </c:pt>
                <c:pt idx="4796">
                  <c:v>1E-4</c:v>
                </c:pt>
                <c:pt idx="4797">
                  <c:v>1E-4</c:v>
                </c:pt>
                <c:pt idx="4798">
                  <c:v>1.0001</c:v>
                </c:pt>
                <c:pt idx="4799">
                  <c:v>1E-4</c:v>
                </c:pt>
                <c:pt idx="4800">
                  <c:v>1E-4</c:v>
                </c:pt>
                <c:pt idx="4801">
                  <c:v>1E-4</c:v>
                </c:pt>
                <c:pt idx="4802">
                  <c:v>1.0001</c:v>
                </c:pt>
                <c:pt idx="4803">
                  <c:v>1E-4</c:v>
                </c:pt>
                <c:pt idx="4804">
                  <c:v>1E-4</c:v>
                </c:pt>
                <c:pt idx="4805">
                  <c:v>1.0001</c:v>
                </c:pt>
                <c:pt idx="4806">
                  <c:v>1E-4</c:v>
                </c:pt>
                <c:pt idx="4807">
                  <c:v>1.0001</c:v>
                </c:pt>
                <c:pt idx="4808">
                  <c:v>1E-4</c:v>
                </c:pt>
                <c:pt idx="4809">
                  <c:v>1E-4</c:v>
                </c:pt>
                <c:pt idx="4810">
                  <c:v>1.0001</c:v>
                </c:pt>
                <c:pt idx="4811">
                  <c:v>1E-4</c:v>
                </c:pt>
                <c:pt idx="4812">
                  <c:v>1E-4</c:v>
                </c:pt>
                <c:pt idx="4813">
                  <c:v>1.0001</c:v>
                </c:pt>
                <c:pt idx="4814">
                  <c:v>3.0001000000000002</c:v>
                </c:pt>
                <c:pt idx="4815">
                  <c:v>1E-4</c:v>
                </c:pt>
                <c:pt idx="4816">
                  <c:v>1E-4</c:v>
                </c:pt>
                <c:pt idx="4817">
                  <c:v>2.0001000000000002</c:v>
                </c:pt>
                <c:pt idx="4818">
                  <c:v>2.0001000000000002</c:v>
                </c:pt>
                <c:pt idx="4819">
                  <c:v>3.0001000000000002</c:v>
                </c:pt>
                <c:pt idx="4820">
                  <c:v>1.0001</c:v>
                </c:pt>
                <c:pt idx="4821">
                  <c:v>2.0001000000000002</c:v>
                </c:pt>
                <c:pt idx="4822">
                  <c:v>2.0001000000000002</c:v>
                </c:pt>
                <c:pt idx="4823">
                  <c:v>2.0001000000000002</c:v>
                </c:pt>
                <c:pt idx="4824">
                  <c:v>1E-4</c:v>
                </c:pt>
                <c:pt idx="4825">
                  <c:v>1E-4</c:v>
                </c:pt>
                <c:pt idx="4826">
                  <c:v>1.0001</c:v>
                </c:pt>
                <c:pt idx="4827">
                  <c:v>1.0001</c:v>
                </c:pt>
                <c:pt idx="4828">
                  <c:v>1E-4</c:v>
                </c:pt>
                <c:pt idx="4829">
                  <c:v>1.0001</c:v>
                </c:pt>
                <c:pt idx="4830">
                  <c:v>1.0001</c:v>
                </c:pt>
                <c:pt idx="4831">
                  <c:v>1.0001</c:v>
                </c:pt>
                <c:pt idx="4832">
                  <c:v>1E-4</c:v>
                </c:pt>
                <c:pt idx="4833">
                  <c:v>3.0001000000000002</c:v>
                </c:pt>
                <c:pt idx="4834">
                  <c:v>15.0001</c:v>
                </c:pt>
                <c:pt idx="4835">
                  <c:v>238.0001</c:v>
                </c:pt>
                <c:pt idx="4836">
                  <c:v>235.0001</c:v>
                </c:pt>
                <c:pt idx="4837">
                  <c:v>231.0001</c:v>
                </c:pt>
                <c:pt idx="4838">
                  <c:v>276.00009999999997</c:v>
                </c:pt>
                <c:pt idx="4839">
                  <c:v>156.0001</c:v>
                </c:pt>
                <c:pt idx="4840">
                  <c:v>85.000100000000003</c:v>
                </c:pt>
                <c:pt idx="4841">
                  <c:v>48.000100000000003</c:v>
                </c:pt>
                <c:pt idx="4842">
                  <c:v>16.0001</c:v>
                </c:pt>
                <c:pt idx="4843">
                  <c:v>8.0000999999999998</c:v>
                </c:pt>
                <c:pt idx="4844">
                  <c:v>1E-4</c:v>
                </c:pt>
                <c:pt idx="4845">
                  <c:v>1.0001</c:v>
                </c:pt>
                <c:pt idx="4846">
                  <c:v>1.0001</c:v>
                </c:pt>
                <c:pt idx="4847">
                  <c:v>1.0001</c:v>
                </c:pt>
                <c:pt idx="4848">
                  <c:v>2.0001000000000002</c:v>
                </c:pt>
                <c:pt idx="4849">
                  <c:v>2.0001000000000002</c:v>
                </c:pt>
                <c:pt idx="4850">
                  <c:v>1.0001</c:v>
                </c:pt>
                <c:pt idx="4851">
                  <c:v>1.0001</c:v>
                </c:pt>
                <c:pt idx="4852">
                  <c:v>2.0001000000000002</c:v>
                </c:pt>
                <c:pt idx="4853">
                  <c:v>1.0001</c:v>
                </c:pt>
                <c:pt idx="4854">
                  <c:v>1.0001</c:v>
                </c:pt>
                <c:pt idx="4855">
                  <c:v>2.0001000000000002</c:v>
                </c:pt>
                <c:pt idx="4856">
                  <c:v>2.0001000000000002</c:v>
                </c:pt>
                <c:pt idx="4857">
                  <c:v>4.0000999999999998</c:v>
                </c:pt>
                <c:pt idx="4858">
                  <c:v>1E-4</c:v>
                </c:pt>
                <c:pt idx="4859">
                  <c:v>1.0001</c:v>
                </c:pt>
                <c:pt idx="4860">
                  <c:v>2.0001000000000002</c:v>
                </c:pt>
                <c:pt idx="4861">
                  <c:v>2.0001000000000002</c:v>
                </c:pt>
                <c:pt idx="4862">
                  <c:v>3.0001000000000002</c:v>
                </c:pt>
                <c:pt idx="4863">
                  <c:v>1.0001</c:v>
                </c:pt>
                <c:pt idx="4864">
                  <c:v>1.0001</c:v>
                </c:pt>
                <c:pt idx="4865">
                  <c:v>1.0001</c:v>
                </c:pt>
                <c:pt idx="4866">
                  <c:v>1.0001</c:v>
                </c:pt>
                <c:pt idx="4867">
                  <c:v>2.0001000000000002</c:v>
                </c:pt>
                <c:pt idx="4868">
                  <c:v>1.0001</c:v>
                </c:pt>
                <c:pt idx="4869">
                  <c:v>3.0001000000000002</c:v>
                </c:pt>
                <c:pt idx="4870">
                  <c:v>1.0001</c:v>
                </c:pt>
                <c:pt idx="4871">
                  <c:v>1E-4</c:v>
                </c:pt>
                <c:pt idx="4872">
                  <c:v>1E-4</c:v>
                </c:pt>
                <c:pt idx="4873">
                  <c:v>1E-4</c:v>
                </c:pt>
                <c:pt idx="4874">
                  <c:v>1E-4</c:v>
                </c:pt>
                <c:pt idx="4875">
                  <c:v>2.0001000000000002</c:v>
                </c:pt>
                <c:pt idx="4876">
                  <c:v>1E-4</c:v>
                </c:pt>
                <c:pt idx="4877">
                  <c:v>1.0001</c:v>
                </c:pt>
                <c:pt idx="4878">
                  <c:v>1.0001</c:v>
                </c:pt>
                <c:pt idx="4879">
                  <c:v>1.0001</c:v>
                </c:pt>
                <c:pt idx="4880">
                  <c:v>1.0001</c:v>
                </c:pt>
                <c:pt idx="4881">
                  <c:v>2.0001000000000002</c:v>
                </c:pt>
                <c:pt idx="4882">
                  <c:v>2.0001000000000002</c:v>
                </c:pt>
                <c:pt idx="4883">
                  <c:v>1.0001</c:v>
                </c:pt>
                <c:pt idx="4884">
                  <c:v>4.0000999999999998</c:v>
                </c:pt>
                <c:pt idx="4885">
                  <c:v>3.0001000000000002</c:v>
                </c:pt>
                <c:pt idx="4886">
                  <c:v>3.0001000000000002</c:v>
                </c:pt>
                <c:pt idx="4887">
                  <c:v>9.0000999999999998</c:v>
                </c:pt>
                <c:pt idx="4888">
                  <c:v>4.0000999999999998</c:v>
                </c:pt>
                <c:pt idx="4889">
                  <c:v>4.0000999999999998</c:v>
                </c:pt>
                <c:pt idx="4890">
                  <c:v>5.0000999999999998</c:v>
                </c:pt>
                <c:pt idx="4891">
                  <c:v>6.0000999999999998</c:v>
                </c:pt>
                <c:pt idx="4892">
                  <c:v>2.0001000000000002</c:v>
                </c:pt>
                <c:pt idx="4893">
                  <c:v>7.0000999999999998</c:v>
                </c:pt>
                <c:pt idx="4894">
                  <c:v>2.0001000000000002</c:v>
                </c:pt>
                <c:pt idx="4895">
                  <c:v>3.0001000000000002</c:v>
                </c:pt>
                <c:pt idx="4896">
                  <c:v>5.0000999999999998</c:v>
                </c:pt>
                <c:pt idx="4897">
                  <c:v>6.0000999999999998</c:v>
                </c:pt>
                <c:pt idx="4898">
                  <c:v>11.0001</c:v>
                </c:pt>
                <c:pt idx="4899">
                  <c:v>8.0000999999999998</c:v>
                </c:pt>
                <c:pt idx="4900">
                  <c:v>8.0000999999999998</c:v>
                </c:pt>
                <c:pt idx="4901">
                  <c:v>8.0000999999999998</c:v>
                </c:pt>
                <c:pt idx="4902">
                  <c:v>8.0000999999999998</c:v>
                </c:pt>
                <c:pt idx="4903">
                  <c:v>21.0001</c:v>
                </c:pt>
                <c:pt idx="4904">
                  <c:v>380.00009999999997</c:v>
                </c:pt>
                <c:pt idx="4905">
                  <c:v>3287.0001000000002</c:v>
                </c:pt>
                <c:pt idx="4906">
                  <c:v>3773.0001000000002</c:v>
                </c:pt>
                <c:pt idx="4907">
                  <c:v>3831.0001000000002</c:v>
                </c:pt>
                <c:pt idx="4908">
                  <c:v>3695.0001000000002</c:v>
                </c:pt>
                <c:pt idx="4909">
                  <c:v>2209.0001000000002</c:v>
                </c:pt>
                <c:pt idx="4910">
                  <c:v>1527.0001</c:v>
                </c:pt>
                <c:pt idx="4911">
                  <c:v>1014.0001</c:v>
                </c:pt>
                <c:pt idx="4912">
                  <c:v>308.00009999999997</c:v>
                </c:pt>
                <c:pt idx="4913">
                  <c:v>27.0001</c:v>
                </c:pt>
                <c:pt idx="4914">
                  <c:v>25.0001</c:v>
                </c:pt>
                <c:pt idx="4915">
                  <c:v>13.0001</c:v>
                </c:pt>
                <c:pt idx="4916">
                  <c:v>6.0000999999999998</c:v>
                </c:pt>
                <c:pt idx="4917">
                  <c:v>5.0000999999999998</c:v>
                </c:pt>
                <c:pt idx="4918">
                  <c:v>6.0000999999999998</c:v>
                </c:pt>
                <c:pt idx="4919">
                  <c:v>5.0000999999999998</c:v>
                </c:pt>
                <c:pt idx="4920">
                  <c:v>3.0001000000000002</c:v>
                </c:pt>
                <c:pt idx="4921">
                  <c:v>2.0001000000000002</c:v>
                </c:pt>
                <c:pt idx="4922">
                  <c:v>3.0001000000000002</c:v>
                </c:pt>
                <c:pt idx="4923">
                  <c:v>5.0000999999999998</c:v>
                </c:pt>
                <c:pt idx="4924">
                  <c:v>10.0001</c:v>
                </c:pt>
                <c:pt idx="4925">
                  <c:v>6.0000999999999998</c:v>
                </c:pt>
                <c:pt idx="4926">
                  <c:v>7.0000999999999998</c:v>
                </c:pt>
                <c:pt idx="4927">
                  <c:v>1E-4</c:v>
                </c:pt>
                <c:pt idx="4928">
                  <c:v>6.0000999999999998</c:v>
                </c:pt>
                <c:pt idx="4929">
                  <c:v>5.0000999999999998</c:v>
                </c:pt>
                <c:pt idx="4930">
                  <c:v>2.0001000000000002</c:v>
                </c:pt>
                <c:pt idx="4931">
                  <c:v>2.0001000000000002</c:v>
                </c:pt>
                <c:pt idx="4932">
                  <c:v>2.0001000000000002</c:v>
                </c:pt>
                <c:pt idx="4933">
                  <c:v>4.0000999999999998</c:v>
                </c:pt>
                <c:pt idx="4934">
                  <c:v>5.0000999999999998</c:v>
                </c:pt>
                <c:pt idx="4935">
                  <c:v>3.0001000000000002</c:v>
                </c:pt>
                <c:pt idx="4936">
                  <c:v>6.0000999999999998</c:v>
                </c:pt>
                <c:pt idx="4937">
                  <c:v>4.0000999999999998</c:v>
                </c:pt>
                <c:pt idx="4938">
                  <c:v>4.0000999999999998</c:v>
                </c:pt>
                <c:pt idx="4939">
                  <c:v>2.0001000000000002</c:v>
                </c:pt>
                <c:pt idx="4940">
                  <c:v>6.0000999999999998</c:v>
                </c:pt>
                <c:pt idx="4941">
                  <c:v>5.0000999999999998</c:v>
                </c:pt>
                <c:pt idx="4942">
                  <c:v>7.0000999999999998</c:v>
                </c:pt>
                <c:pt idx="4943">
                  <c:v>4.0000999999999998</c:v>
                </c:pt>
                <c:pt idx="4944">
                  <c:v>5.0000999999999998</c:v>
                </c:pt>
                <c:pt idx="4945">
                  <c:v>4.0000999999999998</c:v>
                </c:pt>
                <c:pt idx="4946">
                  <c:v>7.0000999999999998</c:v>
                </c:pt>
                <c:pt idx="4947">
                  <c:v>5.0000999999999998</c:v>
                </c:pt>
                <c:pt idx="4948">
                  <c:v>1.0001</c:v>
                </c:pt>
                <c:pt idx="4949">
                  <c:v>3.0001000000000002</c:v>
                </c:pt>
                <c:pt idx="4950">
                  <c:v>5.0000999999999998</c:v>
                </c:pt>
                <c:pt idx="4951">
                  <c:v>7.0000999999999998</c:v>
                </c:pt>
                <c:pt idx="4952">
                  <c:v>12.0001</c:v>
                </c:pt>
                <c:pt idx="4953">
                  <c:v>8.0000999999999998</c:v>
                </c:pt>
                <c:pt idx="4954">
                  <c:v>8.0000999999999998</c:v>
                </c:pt>
                <c:pt idx="4955">
                  <c:v>6.0000999999999998</c:v>
                </c:pt>
                <c:pt idx="4956">
                  <c:v>9.0000999999999998</c:v>
                </c:pt>
                <c:pt idx="4957">
                  <c:v>6.0000999999999998</c:v>
                </c:pt>
                <c:pt idx="4958">
                  <c:v>2.0001000000000002</c:v>
                </c:pt>
                <c:pt idx="4959">
                  <c:v>9.0000999999999998</c:v>
                </c:pt>
                <c:pt idx="4960">
                  <c:v>6.0000999999999998</c:v>
                </c:pt>
                <c:pt idx="4961">
                  <c:v>7.0000999999999998</c:v>
                </c:pt>
                <c:pt idx="4962">
                  <c:v>5.0000999999999998</c:v>
                </c:pt>
                <c:pt idx="4963">
                  <c:v>6.0000999999999998</c:v>
                </c:pt>
                <c:pt idx="4964">
                  <c:v>8.0000999999999998</c:v>
                </c:pt>
                <c:pt idx="4965">
                  <c:v>5.0000999999999998</c:v>
                </c:pt>
                <c:pt idx="4966">
                  <c:v>8.0000999999999998</c:v>
                </c:pt>
                <c:pt idx="4967">
                  <c:v>7.0000999999999998</c:v>
                </c:pt>
                <c:pt idx="4968">
                  <c:v>8.0000999999999998</c:v>
                </c:pt>
                <c:pt idx="4969">
                  <c:v>7.0000999999999998</c:v>
                </c:pt>
                <c:pt idx="4970">
                  <c:v>10.0001</c:v>
                </c:pt>
                <c:pt idx="4971">
                  <c:v>7.0000999999999998</c:v>
                </c:pt>
                <c:pt idx="4972">
                  <c:v>13.0001</c:v>
                </c:pt>
                <c:pt idx="4973">
                  <c:v>10.0001</c:v>
                </c:pt>
                <c:pt idx="4974">
                  <c:v>27.0001</c:v>
                </c:pt>
                <c:pt idx="4975">
                  <c:v>467.00009999999997</c:v>
                </c:pt>
                <c:pt idx="4976">
                  <c:v>3304.0001000000002</c:v>
                </c:pt>
                <c:pt idx="4977">
                  <c:v>3487.0001000000002</c:v>
                </c:pt>
                <c:pt idx="4978">
                  <c:v>3645.0001000000002</c:v>
                </c:pt>
                <c:pt idx="4979">
                  <c:v>3344.0001000000002</c:v>
                </c:pt>
                <c:pt idx="4980">
                  <c:v>2151.0001000000002</c:v>
                </c:pt>
                <c:pt idx="4981">
                  <c:v>1479.0001</c:v>
                </c:pt>
                <c:pt idx="4982">
                  <c:v>935.00009999999997</c:v>
                </c:pt>
                <c:pt idx="4983">
                  <c:v>309.00009999999997</c:v>
                </c:pt>
                <c:pt idx="4984">
                  <c:v>48.000100000000003</c:v>
                </c:pt>
                <c:pt idx="4985">
                  <c:v>17.0001</c:v>
                </c:pt>
                <c:pt idx="4986">
                  <c:v>17.0001</c:v>
                </c:pt>
                <c:pt idx="4987">
                  <c:v>14.0001</c:v>
                </c:pt>
                <c:pt idx="4988">
                  <c:v>3.0001000000000002</c:v>
                </c:pt>
                <c:pt idx="4989">
                  <c:v>6.0000999999999998</c:v>
                </c:pt>
                <c:pt idx="4990">
                  <c:v>8.0000999999999998</c:v>
                </c:pt>
                <c:pt idx="4991">
                  <c:v>7.0000999999999998</c:v>
                </c:pt>
                <c:pt idx="4992">
                  <c:v>7.0000999999999998</c:v>
                </c:pt>
                <c:pt idx="4993">
                  <c:v>7.0000999999999998</c:v>
                </c:pt>
                <c:pt idx="4994">
                  <c:v>7.0000999999999998</c:v>
                </c:pt>
                <c:pt idx="4995">
                  <c:v>7.0000999999999998</c:v>
                </c:pt>
                <c:pt idx="4996">
                  <c:v>7.0000999999999998</c:v>
                </c:pt>
                <c:pt idx="4997">
                  <c:v>6.0000999999999998</c:v>
                </c:pt>
                <c:pt idx="4998">
                  <c:v>6.0000999999999998</c:v>
                </c:pt>
                <c:pt idx="4999">
                  <c:v>8.0000999999999998</c:v>
                </c:pt>
                <c:pt idx="5000">
                  <c:v>12.0001</c:v>
                </c:pt>
                <c:pt idx="5001">
                  <c:v>11.0001</c:v>
                </c:pt>
                <c:pt idx="5002">
                  <c:v>13.0001</c:v>
                </c:pt>
                <c:pt idx="5003">
                  <c:v>11.0001</c:v>
                </c:pt>
                <c:pt idx="5004">
                  <c:v>14.0001</c:v>
                </c:pt>
                <c:pt idx="5005">
                  <c:v>10.0001</c:v>
                </c:pt>
                <c:pt idx="5006">
                  <c:v>14.0001</c:v>
                </c:pt>
                <c:pt idx="5007">
                  <c:v>4.0000999999999998</c:v>
                </c:pt>
                <c:pt idx="5008">
                  <c:v>9.0000999999999998</c:v>
                </c:pt>
                <c:pt idx="5009">
                  <c:v>9.0000999999999998</c:v>
                </c:pt>
                <c:pt idx="5010">
                  <c:v>10.0001</c:v>
                </c:pt>
                <c:pt idx="5011">
                  <c:v>5.0000999999999998</c:v>
                </c:pt>
                <c:pt idx="5012">
                  <c:v>9.0000999999999998</c:v>
                </c:pt>
                <c:pt idx="5013">
                  <c:v>5.0000999999999998</c:v>
                </c:pt>
                <c:pt idx="5014">
                  <c:v>11.0001</c:v>
                </c:pt>
                <c:pt idx="5015">
                  <c:v>6.0000999999999998</c:v>
                </c:pt>
                <c:pt idx="5016">
                  <c:v>8.0000999999999998</c:v>
                </c:pt>
                <c:pt idx="5017">
                  <c:v>8.0000999999999998</c:v>
                </c:pt>
                <c:pt idx="5018">
                  <c:v>11.0001</c:v>
                </c:pt>
                <c:pt idx="5019">
                  <c:v>9.0000999999999998</c:v>
                </c:pt>
                <c:pt idx="5020">
                  <c:v>15.0001</c:v>
                </c:pt>
                <c:pt idx="5021">
                  <c:v>11.0001</c:v>
                </c:pt>
                <c:pt idx="5022">
                  <c:v>13.0001</c:v>
                </c:pt>
                <c:pt idx="5023">
                  <c:v>10.0001</c:v>
                </c:pt>
                <c:pt idx="5024">
                  <c:v>12.0001</c:v>
                </c:pt>
                <c:pt idx="5025">
                  <c:v>14.0001</c:v>
                </c:pt>
                <c:pt idx="5026">
                  <c:v>15.0001</c:v>
                </c:pt>
                <c:pt idx="5027">
                  <c:v>17.0001</c:v>
                </c:pt>
                <c:pt idx="5028">
                  <c:v>17.0001</c:v>
                </c:pt>
                <c:pt idx="5029">
                  <c:v>20.0001</c:v>
                </c:pt>
                <c:pt idx="5030">
                  <c:v>21.0001</c:v>
                </c:pt>
                <c:pt idx="5031">
                  <c:v>26.0001</c:v>
                </c:pt>
                <c:pt idx="5032">
                  <c:v>29.0001</c:v>
                </c:pt>
                <c:pt idx="5033">
                  <c:v>22.0001</c:v>
                </c:pt>
                <c:pt idx="5034">
                  <c:v>23.0001</c:v>
                </c:pt>
                <c:pt idx="5035">
                  <c:v>29.0001</c:v>
                </c:pt>
                <c:pt idx="5036">
                  <c:v>38.000100000000003</c:v>
                </c:pt>
                <c:pt idx="5037">
                  <c:v>41.000100000000003</c:v>
                </c:pt>
                <c:pt idx="5038">
                  <c:v>46.000100000000003</c:v>
                </c:pt>
                <c:pt idx="5039">
                  <c:v>54.000100000000003</c:v>
                </c:pt>
                <c:pt idx="5040">
                  <c:v>64.000100000000003</c:v>
                </c:pt>
                <c:pt idx="5041">
                  <c:v>43.000100000000003</c:v>
                </c:pt>
                <c:pt idx="5042">
                  <c:v>63.000100000000003</c:v>
                </c:pt>
                <c:pt idx="5043">
                  <c:v>93.000100000000003</c:v>
                </c:pt>
                <c:pt idx="5044">
                  <c:v>141.0001</c:v>
                </c:pt>
                <c:pt idx="5045">
                  <c:v>4939.0001000000002</c:v>
                </c:pt>
                <c:pt idx="5046">
                  <c:v>32643.000100000001</c:v>
                </c:pt>
                <c:pt idx="5047">
                  <c:v>33747.000099999997</c:v>
                </c:pt>
                <c:pt idx="5048">
                  <c:v>34197.000099999997</c:v>
                </c:pt>
                <c:pt idx="5049">
                  <c:v>31758.000100000001</c:v>
                </c:pt>
                <c:pt idx="5050">
                  <c:v>19576.000100000001</c:v>
                </c:pt>
                <c:pt idx="5051">
                  <c:v>12921.000099999999</c:v>
                </c:pt>
                <c:pt idx="5052">
                  <c:v>8458.0000999999993</c:v>
                </c:pt>
                <c:pt idx="5053">
                  <c:v>2851.0001000000002</c:v>
                </c:pt>
                <c:pt idx="5054">
                  <c:v>282.00009999999997</c:v>
                </c:pt>
                <c:pt idx="5055">
                  <c:v>114.0001</c:v>
                </c:pt>
                <c:pt idx="5056">
                  <c:v>58.000100000000003</c:v>
                </c:pt>
                <c:pt idx="5057">
                  <c:v>28.0001</c:v>
                </c:pt>
                <c:pt idx="5058">
                  <c:v>19.0001</c:v>
                </c:pt>
                <c:pt idx="5059">
                  <c:v>11.0001</c:v>
                </c:pt>
                <c:pt idx="5060">
                  <c:v>12.0001</c:v>
                </c:pt>
                <c:pt idx="5061">
                  <c:v>22.0001</c:v>
                </c:pt>
                <c:pt idx="5062">
                  <c:v>13.0001</c:v>
                </c:pt>
                <c:pt idx="5063">
                  <c:v>11.0001</c:v>
                </c:pt>
                <c:pt idx="5064">
                  <c:v>16.0001</c:v>
                </c:pt>
                <c:pt idx="5065">
                  <c:v>9.0000999999999998</c:v>
                </c:pt>
                <c:pt idx="5066">
                  <c:v>16.0001</c:v>
                </c:pt>
                <c:pt idx="5067">
                  <c:v>19.0001</c:v>
                </c:pt>
                <c:pt idx="5068">
                  <c:v>10.0001</c:v>
                </c:pt>
                <c:pt idx="5069">
                  <c:v>8.0000999999999998</c:v>
                </c:pt>
                <c:pt idx="5070">
                  <c:v>15.0001</c:v>
                </c:pt>
                <c:pt idx="5071">
                  <c:v>14.0001</c:v>
                </c:pt>
                <c:pt idx="5072">
                  <c:v>8.0000999999999998</c:v>
                </c:pt>
                <c:pt idx="5073">
                  <c:v>9.0000999999999998</c:v>
                </c:pt>
                <c:pt idx="5074">
                  <c:v>9.0000999999999998</c:v>
                </c:pt>
                <c:pt idx="5075">
                  <c:v>14.0001</c:v>
                </c:pt>
                <c:pt idx="5076">
                  <c:v>4.0000999999999998</c:v>
                </c:pt>
                <c:pt idx="5077">
                  <c:v>11.0001</c:v>
                </c:pt>
                <c:pt idx="5078">
                  <c:v>12.0001</c:v>
                </c:pt>
                <c:pt idx="5079">
                  <c:v>10.0001</c:v>
                </c:pt>
                <c:pt idx="5080">
                  <c:v>15.0001</c:v>
                </c:pt>
                <c:pt idx="5081">
                  <c:v>13.0001</c:v>
                </c:pt>
                <c:pt idx="5082">
                  <c:v>19.0001</c:v>
                </c:pt>
                <c:pt idx="5083">
                  <c:v>15.0001</c:v>
                </c:pt>
                <c:pt idx="5084">
                  <c:v>14.0001</c:v>
                </c:pt>
                <c:pt idx="5085">
                  <c:v>6.0000999999999998</c:v>
                </c:pt>
                <c:pt idx="5086">
                  <c:v>8.0000999999999998</c:v>
                </c:pt>
                <c:pt idx="5087">
                  <c:v>17.0001</c:v>
                </c:pt>
                <c:pt idx="5088">
                  <c:v>13.0001</c:v>
                </c:pt>
                <c:pt idx="5089">
                  <c:v>19.0001</c:v>
                </c:pt>
                <c:pt idx="5090">
                  <c:v>12.0001</c:v>
                </c:pt>
                <c:pt idx="5091">
                  <c:v>11.0001</c:v>
                </c:pt>
                <c:pt idx="5092">
                  <c:v>20.0001</c:v>
                </c:pt>
                <c:pt idx="5093">
                  <c:v>11.0001</c:v>
                </c:pt>
                <c:pt idx="5094">
                  <c:v>13.0001</c:v>
                </c:pt>
                <c:pt idx="5095">
                  <c:v>11.0001</c:v>
                </c:pt>
                <c:pt idx="5096">
                  <c:v>16.0001</c:v>
                </c:pt>
                <c:pt idx="5097">
                  <c:v>12.0001</c:v>
                </c:pt>
                <c:pt idx="5098">
                  <c:v>14.0001</c:v>
                </c:pt>
                <c:pt idx="5099">
                  <c:v>13.0001</c:v>
                </c:pt>
                <c:pt idx="5100">
                  <c:v>11.0001</c:v>
                </c:pt>
                <c:pt idx="5101">
                  <c:v>15.0001</c:v>
                </c:pt>
                <c:pt idx="5102">
                  <c:v>17.0001</c:v>
                </c:pt>
                <c:pt idx="5103">
                  <c:v>15.0001</c:v>
                </c:pt>
                <c:pt idx="5104">
                  <c:v>9.0000999999999998</c:v>
                </c:pt>
                <c:pt idx="5105">
                  <c:v>27.0001</c:v>
                </c:pt>
                <c:pt idx="5106">
                  <c:v>16.0001</c:v>
                </c:pt>
                <c:pt idx="5107">
                  <c:v>11.0001</c:v>
                </c:pt>
                <c:pt idx="5108">
                  <c:v>9.0000999999999998</c:v>
                </c:pt>
                <c:pt idx="5109">
                  <c:v>10.0001</c:v>
                </c:pt>
                <c:pt idx="5110">
                  <c:v>23.0001</c:v>
                </c:pt>
                <c:pt idx="5111">
                  <c:v>20.0001</c:v>
                </c:pt>
                <c:pt idx="5112">
                  <c:v>19.0001</c:v>
                </c:pt>
                <c:pt idx="5113">
                  <c:v>19.0001</c:v>
                </c:pt>
                <c:pt idx="5114">
                  <c:v>39.000100000000003</c:v>
                </c:pt>
                <c:pt idx="5115">
                  <c:v>1618.0001</c:v>
                </c:pt>
                <c:pt idx="5116">
                  <c:v>3943.0001000000002</c:v>
                </c:pt>
                <c:pt idx="5117">
                  <c:v>4083.0001000000002</c:v>
                </c:pt>
                <c:pt idx="5118">
                  <c:v>4136.0001000000002</c:v>
                </c:pt>
                <c:pt idx="5119">
                  <c:v>3412.0001000000002</c:v>
                </c:pt>
                <c:pt idx="5120">
                  <c:v>2252.0001000000002</c:v>
                </c:pt>
                <c:pt idx="5121">
                  <c:v>1444.0001</c:v>
                </c:pt>
                <c:pt idx="5122">
                  <c:v>877.00009999999997</c:v>
                </c:pt>
                <c:pt idx="5123">
                  <c:v>201.0001</c:v>
                </c:pt>
                <c:pt idx="5124">
                  <c:v>40.000100000000003</c:v>
                </c:pt>
                <c:pt idx="5125">
                  <c:v>22.0001</c:v>
                </c:pt>
                <c:pt idx="5126">
                  <c:v>13.0001</c:v>
                </c:pt>
                <c:pt idx="5127">
                  <c:v>14.0001</c:v>
                </c:pt>
                <c:pt idx="5128">
                  <c:v>11.0001</c:v>
                </c:pt>
                <c:pt idx="5129">
                  <c:v>13.0001</c:v>
                </c:pt>
                <c:pt idx="5130">
                  <c:v>8.0000999999999998</c:v>
                </c:pt>
                <c:pt idx="5131">
                  <c:v>16.0001</c:v>
                </c:pt>
                <c:pt idx="5132">
                  <c:v>13.0001</c:v>
                </c:pt>
                <c:pt idx="5133">
                  <c:v>9.0000999999999998</c:v>
                </c:pt>
                <c:pt idx="5134">
                  <c:v>6.0000999999999998</c:v>
                </c:pt>
                <c:pt idx="5135">
                  <c:v>12.0001</c:v>
                </c:pt>
                <c:pt idx="5136">
                  <c:v>12.0001</c:v>
                </c:pt>
                <c:pt idx="5137">
                  <c:v>7.0000999999999998</c:v>
                </c:pt>
                <c:pt idx="5138">
                  <c:v>11.0001</c:v>
                </c:pt>
                <c:pt idx="5139">
                  <c:v>7.0000999999999998</c:v>
                </c:pt>
                <c:pt idx="5140">
                  <c:v>13.0001</c:v>
                </c:pt>
                <c:pt idx="5141">
                  <c:v>16.0001</c:v>
                </c:pt>
                <c:pt idx="5142">
                  <c:v>14.0001</c:v>
                </c:pt>
                <c:pt idx="5143">
                  <c:v>8.0000999999999998</c:v>
                </c:pt>
                <c:pt idx="5144">
                  <c:v>16.0001</c:v>
                </c:pt>
                <c:pt idx="5145">
                  <c:v>10.0001</c:v>
                </c:pt>
                <c:pt idx="5146">
                  <c:v>11.0001</c:v>
                </c:pt>
                <c:pt idx="5147">
                  <c:v>8.0000999999999998</c:v>
                </c:pt>
                <c:pt idx="5148">
                  <c:v>10.0001</c:v>
                </c:pt>
                <c:pt idx="5149">
                  <c:v>16.0001</c:v>
                </c:pt>
                <c:pt idx="5150">
                  <c:v>5.0000999999999998</c:v>
                </c:pt>
                <c:pt idx="5151">
                  <c:v>9.0000999999999998</c:v>
                </c:pt>
                <c:pt idx="5152">
                  <c:v>8.0000999999999998</c:v>
                </c:pt>
                <c:pt idx="5153">
                  <c:v>6.0000999999999998</c:v>
                </c:pt>
                <c:pt idx="5154">
                  <c:v>7.0000999999999998</c:v>
                </c:pt>
                <c:pt idx="5155">
                  <c:v>9.0000999999999998</c:v>
                </c:pt>
                <c:pt idx="5156">
                  <c:v>4.0000999999999998</c:v>
                </c:pt>
                <c:pt idx="5157">
                  <c:v>5.0000999999999998</c:v>
                </c:pt>
                <c:pt idx="5158">
                  <c:v>6.0000999999999998</c:v>
                </c:pt>
                <c:pt idx="5159">
                  <c:v>6.0000999999999998</c:v>
                </c:pt>
                <c:pt idx="5160">
                  <c:v>14.0001</c:v>
                </c:pt>
                <c:pt idx="5161">
                  <c:v>12.0001</c:v>
                </c:pt>
                <c:pt idx="5162">
                  <c:v>6.0000999999999998</c:v>
                </c:pt>
                <c:pt idx="5163">
                  <c:v>9.0000999999999998</c:v>
                </c:pt>
                <c:pt idx="5164">
                  <c:v>12.0001</c:v>
                </c:pt>
                <c:pt idx="5165">
                  <c:v>8.0000999999999998</c:v>
                </c:pt>
                <c:pt idx="5166">
                  <c:v>4.0000999999999998</c:v>
                </c:pt>
                <c:pt idx="5167">
                  <c:v>14.0001</c:v>
                </c:pt>
                <c:pt idx="5168">
                  <c:v>10.0001</c:v>
                </c:pt>
                <c:pt idx="5169">
                  <c:v>7.0000999999999998</c:v>
                </c:pt>
                <c:pt idx="5170">
                  <c:v>4.0000999999999998</c:v>
                </c:pt>
                <c:pt idx="5171">
                  <c:v>8.0000999999999998</c:v>
                </c:pt>
                <c:pt idx="5172">
                  <c:v>9.0000999999999998</c:v>
                </c:pt>
                <c:pt idx="5173">
                  <c:v>6.0000999999999998</c:v>
                </c:pt>
                <c:pt idx="5174">
                  <c:v>8.0000999999999998</c:v>
                </c:pt>
                <c:pt idx="5175">
                  <c:v>8.0000999999999998</c:v>
                </c:pt>
                <c:pt idx="5176">
                  <c:v>9.0000999999999998</c:v>
                </c:pt>
                <c:pt idx="5177">
                  <c:v>14.0001</c:v>
                </c:pt>
                <c:pt idx="5178">
                  <c:v>11.0001</c:v>
                </c:pt>
                <c:pt idx="5179">
                  <c:v>10.0001</c:v>
                </c:pt>
                <c:pt idx="5180">
                  <c:v>9.0000999999999998</c:v>
                </c:pt>
                <c:pt idx="5181">
                  <c:v>16.0001</c:v>
                </c:pt>
                <c:pt idx="5182">
                  <c:v>12.0001</c:v>
                </c:pt>
                <c:pt idx="5183">
                  <c:v>197.0001</c:v>
                </c:pt>
                <c:pt idx="5184">
                  <c:v>2189.0001000000002</c:v>
                </c:pt>
                <c:pt idx="5185">
                  <c:v>2584.0001000000002</c:v>
                </c:pt>
                <c:pt idx="5186">
                  <c:v>2545.0001000000002</c:v>
                </c:pt>
                <c:pt idx="5187">
                  <c:v>2545.0001000000002</c:v>
                </c:pt>
                <c:pt idx="5188">
                  <c:v>1668.0001</c:v>
                </c:pt>
                <c:pt idx="5189">
                  <c:v>1048.0001</c:v>
                </c:pt>
                <c:pt idx="5190">
                  <c:v>731.00009999999997</c:v>
                </c:pt>
                <c:pt idx="5191">
                  <c:v>302.00009999999997</c:v>
                </c:pt>
                <c:pt idx="5192">
                  <c:v>63.000100000000003</c:v>
                </c:pt>
                <c:pt idx="5193">
                  <c:v>18.0001</c:v>
                </c:pt>
                <c:pt idx="5194">
                  <c:v>15.0001</c:v>
                </c:pt>
                <c:pt idx="5195">
                  <c:v>19.0001</c:v>
                </c:pt>
                <c:pt idx="5196">
                  <c:v>5.0000999999999998</c:v>
                </c:pt>
                <c:pt idx="5197">
                  <c:v>13.0001</c:v>
                </c:pt>
                <c:pt idx="5198">
                  <c:v>7.0000999999999998</c:v>
                </c:pt>
                <c:pt idx="5199">
                  <c:v>8.0000999999999998</c:v>
                </c:pt>
                <c:pt idx="5200">
                  <c:v>7.0000999999999998</c:v>
                </c:pt>
                <c:pt idx="5201">
                  <c:v>8.0000999999999998</c:v>
                </c:pt>
                <c:pt idx="5202">
                  <c:v>6.0000999999999998</c:v>
                </c:pt>
                <c:pt idx="5203">
                  <c:v>3.0001000000000002</c:v>
                </c:pt>
                <c:pt idx="5204">
                  <c:v>6.0000999999999998</c:v>
                </c:pt>
                <c:pt idx="5205">
                  <c:v>4.0000999999999998</c:v>
                </c:pt>
                <c:pt idx="5206">
                  <c:v>5.0000999999999998</c:v>
                </c:pt>
                <c:pt idx="5207">
                  <c:v>6.0000999999999998</c:v>
                </c:pt>
                <c:pt idx="5208">
                  <c:v>3.0001000000000002</c:v>
                </c:pt>
                <c:pt idx="5209">
                  <c:v>1.0001</c:v>
                </c:pt>
                <c:pt idx="5210">
                  <c:v>5.0000999999999998</c:v>
                </c:pt>
                <c:pt idx="5211">
                  <c:v>4.0000999999999998</c:v>
                </c:pt>
                <c:pt idx="5212">
                  <c:v>6.0000999999999998</c:v>
                </c:pt>
                <c:pt idx="5213">
                  <c:v>7.0000999999999998</c:v>
                </c:pt>
                <c:pt idx="5214">
                  <c:v>5.0000999999999998</c:v>
                </c:pt>
                <c:pt idx="5215">
                  <c:v>4.0000999999999998</c:v>
                </c:pt>
                <c:pt idx="5216">
                  <c:v>6.0000999999999998</c:v>
                </c:pt>
                <c:pt idx="5217">
                  <c:v>6.0000999999999998</c:v>
                </c:pt>
                <c:pt idx="5218">
                  <c:v>4.0000999999999998</c:v>
                </c:pt>
                <c:pt idx="5219">
                  <c:v>3.0001000000000002</c:v>
                </c:pt>
                <c:pt idx="5220">
                  <c:v>5.0000999999999998</c:v>
                </c:pt>
                <c:pt idx="5221">
                  <c:v>3.0001000000000002</c:v>
                </c:pt>
                <c:pt idx="5222">
                  <c:v>2.0001000000000002</c:v>
                </c:pt>
                <c:pt idx="5223">
                  <c:v>2.0001000000000002</c:v>
                </c:pt>
                <c:pt idx="5224">
                  <c:v>6.0000999999999998</c:v>
                </c:pt>
                <c:pt idx="5225">
                  <c:v>3.0001000000000002</c:v>
                </c:pt>
                <c:pt idx="5226">
                  <c:v>6.0000999999999998</c:v>
                </c:pt>
                <c:pt idx="5227">
                  <c:v>5.0000999999999998</c:v>
                </c:pt>
                <c:pt idx="5228">
                  <c:v>4.0000999999999998</c:v>
                </c:pt>
                <c:pt idx="5229">
                  <c:v>5.0000999999999998</c:v>
                </c:pt>
                <c:pt idx="5230">
                  <c:v>2.0001000000000002</c:v>
                </c:pt>
                <c:pt idx="5231">
                  <c:v>5.0000999999999998</c:v>
                </c:pt>
                <c:pt idx="5232">
                  <c:v>2.0001000000000002</c:v>
                </c:pt>
                <c:pt idx="5233">
                  <c:v>7.0000999999999998</c:v>
                </c:pt>
                <c:pt idx="5234">
                  <c:v>2.0001000000000002</c:v>
                </c:pt>
                <c:pt idx="5235">
                  <c:v>7.0000999999999998</c:v>
                </c:pt>
                <c:pt idx="5236">
                  <c:v>2.0001000000000002</c:v>
                </c:pt>
                <c:pt idx="5237">
                  <c:v>5.0000999999999998</c:v>
                </c:pt>
                <c:pt idx="5238">
                  <c:v>3.0001000000000002</c:v>
                </c:pt>
                <c:pt idx="5239">
                  <c:v>3.0001000000000002</c:v>
                </c:pt>
                <c:pt idx="5240">
                  <c:v>2.0001000000000002</c:v>
                </c:pt>
                <c:pt idx="5241">
                  <c:v>3.0001000000000002</c:v>
                </c:pt>
                <c:pt idx="5242">
                  <c:v>1.0001</c:v>
                </c:pt>
                <c:pt idx="5243">
                  <c:v>4.0000999999999998</c:v>
                </c:pt>
                <c:pt idx="5244">
                  <c:v>2.0001000000000002</c:v>
                </c:pt>
                <c:pt idx="5245">
                  <c:v>1E-4</c:v>
                </c:pt>
                <c:pt idx="5246">
                  <c:v>1.0001</c:v>
                </c:pt>
                <c:pt idx="5247">
                  <c:v>1.0001</c:v>
                </c:pt>
                <c:pt idx="5248">
                  <c:v>4.0000999999999998</c:v>
                </c:pt>
                <c:pt idx="5249">
                  <c:v>8.0000999999999998</c:v>
                </c:pt>
                <c:pt idx="5250">
                  <c:v>3.0001000000000002</c:v>
                </c:pt>
                <c:pt idx="5251">
                  <c:v>6.0000999999999998</c:v>
                </c:pt>
                <c:pt idx="5252">
                  <c:v>42.000100000000003</c:v>
                </c:pt>
                <c:pt idx="5253">
                  <c:v>109.0001</c:v>
                </c:pt>
                <c:pt idx="5254">
                  <c:v>121.0001</c:v>
                </c:pt>
                <c:pt idx="5255">
                  <c:v>106.0001</c:v>
                </c:pt>
                <c:pt idx="5256">
                  <c:v>92.000100000000003</c:v>
                </c:pt>
                <c:pt idx="5257">
                  <c:v>70.000100000000003</c:v>
                </c:pt>
                <c:pt idx="5258">
                  <c:v>72.000100000000003</c:v>
                </c:pt>
                <c:pt idx="5259">
                  <c:v>32.000100000000003</c:v>
                </c:pt>
                <c:pt idx="5260">
                  <c:v>16.0001</c:v>
                </c:pt>
                <c:pt idx="5261">
                  <c:v>14.0001</c:v>
                </c:pt>
                <c:pt idx="5262">
                  <c:v>8.0000999999999998</c:v>
                </c:pt>
                <c:pt idx="5263">
                  <c:v>1.0001</c:v>
                </c:pt>
                <c:pt idx="5264">
                  <c:v>2.0001000000000002</c:v>
                </c:pt>
                <c:pt idx="5265">
                  <c:v>5.0000999999999998</c:v>
                </c:pt>
                <c:pt idx="5266">
                  <c:v>6.0000999999999998</c:v>
                </c:pt>
                <c:pt idx="5267">
                  <c:v>3.0001000000000002</c:v>
                </c:pt>
                <c:pt idx="5268">
                  <c:v>4.0000999999999998</c:v>
                </c:pt>
                <c:pt idx="5269">
                  <c:v>1.0001</c:v>
                </c:pt>
                <c:pt idx="5270">
                  <c:v>3.0001000000000002</c:v>
                </c:pt>
                <c:pt idx="5271">
                  <c:v>2.0001000000000002</c:v>
                </c:pt>
                <c:pt idx="5272">
                  <c:v>1E-4</c:v>
                </c:pt>
                <c:pt idx="5273">
                  <c:v>5.0000999999999998</c:v>
                </c:pt>
                <c:pt idx="5274">
                  <c:v>4.0000999999999998</c:v>
                </c:pt>
                <c:pt idx="5275">
                  <c:v>4.0000999999999998</c:v>
                </c:pt>
                <c:pt idx="5276">
                  <c:v>6.0000999999999998</c:v>
                </c:pt>
                <c:pt idx="5277">
                  <c:v>1.0001</c:v>
                </c:pt>
                <c:pt idx="5278">
                  <c:v>3.0001000000000002</c:v>
                </c:pt>
                <c:pt idx="5279">
                  <c:v>1E-4</c:v>
                </c:pt>
                <c:pt idx="5280">
                  <c:v>4.0000999999999998</c:v>
                </c:pt>
                <c:pt idx="5281">
                  <c:v>2.0001000000000002</c:v>
                </c:pt>
                <c:pt idx="5282">
                  <c:v>1E-4</c:v>
                </c:pt>
                <c:pt idx="5283">
                  <c:v>1E-4</c:v>
                </c:pt>
                <c:pt idx="5284">
                  <c:v>3.0001000000000002</c:v>
                </c:pt>
                <c:pt idx="5285">
                  <c:v>4.0000999999999998</c:v>
                </c:pt>
                <c:pt idx="5286">
                  <c:v>2.0001000000000002</c:v>
                </c:pt>
                <c:pt idx="5287">
                  <c:v>5.0000999999999998</c:v>
                </c:pt>
                <c:pt idx="5288">
                  <c:v>5.0000999999999998</c:v>
                </c:pt>
                <c:pt idx="5289">
                  <c:v>6.0000999999999998</c:v>
                </c:pt>
                <c:pt idx="5290">
                  <c:v>3.0001000000000002</c:v>
                </c:pt>
                <c:pt idx="5291">
                  <c:v>2.0001000000000002</c:v>
                </c:pt>
                <c:pt idx="5292">
                  <c:v>1E-4</c:v>
                </c:pt>
                <c:pt idx="5293">
                  <c:v>5.0000999999999998</c:v>
                </c:pt>
                <c:pt idx="5294">
                  <c:v>2.0001000000000002</c:v>
                </c:pt>
                <c:pt idx="5295">
                  <c:v>1.0001</c:v>
                </c:pt>
                <c:pt idx="5296">
                  <c:v>2.0001000000000002</c:v>
                </c:pt>
                <c:pt idx="5297">
                  <c:v>4.0000999999999998</c:v>
                </c:pt>
                <c:pt idx="5298">
                  <c:v>2.0001000000000002</c:v>
                </c:pt>
                <c:pt idx="5299">
                  <c:v>2.0001000000000002</c:v>
                </c:pt>
                <c:pt idx="5300">
                  <c:v>3.0001000000000002</c:v>
                </c:pt>
                <c:pt idx="5301">
                  <c:v>1.0001</c:v>
                </c:pt>
                <c:pt idx="5302">
                  <c:v>2.0001000000000002</c:v>
                </c:pt>
                <c:pt idx="5303">
                  <c:v>2.0001000000000002</c:v>
                </c:pt>
                <c:pt idx="5304">
                  <c:v>3.0001000000000002</c:v>
                </c:pt>
                <c:pt idx="5305">
                  <c:v>1E-4</c:v>
                </c:pt>
                <c:pt idx="5306">
                  <c:v>3.0001000000000002</c:v>
                </c:pt>
                <c:pt idx="5307">
                  <c:v>2.0001000000000002</c:v>
                </c:pt>
                <c:pt idx="5308">
                  <c:v>5.0000999999999998</c:v>
                </c:pt>
                <c:pt idx="5309">
                  <c:v>4.0000999999999998</c:v>
                </c:pt>
                <c:pt idx="5310">
                  <c:v>1E-4</c:v>
                </c:pt>
                <c:pt idx="5311">
                  <c:v>1.0001</c:v>
                </c:pt>
                <c:pt idx="5312">
                  <c:v>3.0001000000000002</c:v>
                </c:pt>
                <c:pt idx="5313">
                  <c:v>1E-4</c:v>
                </c:pt>
                <c:pt idx="5314">
                  <c:v>2.0001000000000002</c:v>
                </c:pt>
                <c:pt idx="5315">
                  <c:v>1.0001</c:v>
                </c:pt>
                <c:pt idx="5316">
                  <c:v>3.0001000000000002</c:v>
                </c:pt>
                <c:pt idx="5317">
                  <c:v>2.0001000000000002</c:v>
                </c:pt>
                <c:pt idx="5318">
                  <c:v>3.0001000000000002</c:v>
                </c:pt>
                <c:pt idx="5319">
                  <c:v>33.000100000000003</c:v>
                </c:pt>
                <c:pt idx="5320">
                  <c:v>52.000100000000003</c:v>
                </c:pt>
                <c:pt idx="5321">
                  <c:v>64.000100000000003</c:v>
                </c:pt>
                <c:pt idx="5322">
                  <c:v>37.000100000000003</c:v>
                </c:pt>
                <c:pt idx="5323">
                  <c:v>34.000100000000003</c:v>
                </c:pt>
                <c:pt idx="5324">
                  <c:v>17.0001</c:v>
                </c:pt>
                <c:pt idx="5325">
                  <c:v>18.0001</c:v>
                </c:pt>
                <c:pt idx="5326">
                  <c:v>20.0001</c:v>
                </c:pt>
                <c:pt idx="5327">
                  <c:v>7.0000999999999998</c:v>
                </c:pt>
                <c:pt idx="5328">
                  <c:v>3.0001000000000002</c:v>
                </c:pt>
                <c:pt idx="5329">
                  <c:v>3.0001000000000002</c:v>
                </c:pt>
                <c:pt idx="5330">
                  <c:v>1.0001</c:v>
                </c:pt>
                <c:pt idx="5331">
                  <c:v>1E-4</c:v>
                </c:pt>
                <c:pt idx="5332">
                  <c:v>2.0001000000000002</c:v>
                </c:pt>
                <c:pt idx="5333">
                  <c:v>2.0001000000000002</c:v>
                </c:pt>
                <c:pt idx="5334">
                  <c:v>2.0001000000000002</c:v>
                </c:pt>
                <c:pt idx="5335">
                  <c:v>2.0001000000000002</c:v>
                </c:pt>
                <c:pt idx="5336">
                  <c:v>1E-4</c:v>
                </c:pt>
                <c:pt idx="5337">
                  <c:v>1.0001</c:v>
                </c:pt>
                <c:pt idx="5338">
                  <c:v>1E-4</c:v>
                </c:pt>
                <c:pt idx="5339">
                  <c:v>1.0001</c:v>
                </c:pt>
                <c:pt idx="5340">
                  <c:v>1.0001</c:v>
                </c:pt>
                <c:pt idx="5341">
                  <c:v>1.0001</c:v>
                </c:pt>
                <c:pt idx="5342">
                  <c:v>1.0001</c:v>
                </c:pt>
                <c:pt idx="5343">
                  <c:v>1.0001</c:v>
                </c:pt>
                <c:pt idx="5344">
                  <c:v>4.0000999999999998</c:v>
                </c:pt>
                <c:pt idx="5345">
                  <c:v>3.0001000000000002</c:v>
                </c:pt>
                <c:pt idx="5346">
                  <c:v>2.0001000000000002</c:v>
                </c:pt>
                <c:pt idx="5347">
                  <c:v>5.0000999999999998</c:v>
                </c:pt>
                <c:pt idx="5348">
                  <c:v>2.0001000000000002</c:v>
                </c:pt>
                <c:pt idx="5349">
                  <c:v>1.0001</c:v>
                </c:pt>
                <c:pt idx="5350">
                  <c:v>2.0001000000000002</c:v>
                </c:pt>
                <c:pt idx="5351">
                  <c:v>2.0001000000000002</c:v>
                </c:pt>
                <c:pt idx="5352">
                  <c:v>1.0001</c:v>
                </c:pt>
                <c:pt idx="5353">
                  <c:v>1.0001</c:v>
                </c:pt>
                <c:pt idx="5354">
                  <c:v>1.0001</c:v>
                </c:pt>
                <c:pt idx="5355">
                  <c:v>2.0001000000000002</c:v>
                </c:pt>
                <c:pt idx="5356">
                  <c:v>1.0001</c:v>
                </c:pt>
                <c:pt idx="5357">
                  <c:v>1.0001</c:v>
                </c:pt>
                <c:pt idx="5358">
                  <c:v>1E-4</c:v>
                </c:pt>
                <c:pt idx="5359">
                  <c:v>2.0001000000000002</c:v>
                </c:pt>
                <c:pt idx="5360">
                  <c:v>1.0001</c:v>
                </c:pt>
                <c:pt idx="5361">
                  <c:v>1E-4</c:v>
                </c:pt>
                <c:pt idx="5362">
                  <c:v>1.0001</c:v>
                </c:pt>
                <c:pt idx="5363">
                  <c:v>3.0001000000000002</c:v>
                </c:pt>
                <c:pt idx="5364">
                  <c:v>2.0001000000000002</c:v>
                </c:pt>
                <c:pt idx="5365">
                  <c:v>3.0001000000000002</c:v>
                </c:pt>
                <c:pt idx="5366">
                  <c:v>1E-4</c:v>
                </c:pt>
                <c:pt idx="5367">
                  <c:v>1E-4</c:v>
                </c:pt>
                <c:pt idx="5368">
                  <c:v>1.0001</c:v>
                </c:pt>
                <c:pt idx="5369">
                  <c:v>1.0001</c:v>
                </c:pt>
                <c:pt idx="5370">
                  <c:v>1E-4</c:v>
                </c:pt>
                <c:pt idx="5371">
                  <c:v>1.0001</c:v>
                </c:pt>
                <c:pt idx="5372">
                  <c:v>1.0001</c:v>
                </c:pt>
                <c:pt idx="5373">
                  <c:v>1E-4</c:v>
                </c:pt>
                <c:pt idx="5374">
                  <c:v>2.0001000000000002</c:v>
                </c:pt>
                <c:pt idx="5375">
                  <c:v>1E-4</c:v>
                </c:pt>
                <c:pt idx="5376">
                  <c:v>1E-4</c:v>
                </c:pt>
                <c:pt idx="5377">
                  <c:v>1E-4</c:v>
                </c:pt>
                <c:pt idx="5378">
                  <c:v>1.0001</c:v>
                </c:pt>
                <c:pt idx="5379">
                  <c:v>1E-4</c:v>
                </c:pt>
                <c:pt idx="5380">
                  <c:v>1.0001</c:v>
                </c:pt>
                <c:pt idx="5381">
                  <c:v>1E-4</c:v>
                </c:pt>
                <c:pt idx="5382">
                  <c:v>1E-4</c:v>
                </c:pt>
                <c:pt idx="5383">
                  <c:v>2.0001000000000002</c:v>
                </c:pt>
                <c:pt idx="5384">
                  <c:v>1E-4</c:v>
                </c:pt>
                <c:pt idx="5385">
                  <c:v>1E-4</c:v>
                </c:pt>
                <c:pt idx="5386">
                  <c:v>6.0000999999999998</c:v>
                </c:pt>
                <c:pt idx="5387">
                  <c:v>6.0000999999999998</c:v>
                </c:pt>
                <c:pt idx="5388">
                  <c:v>15.0001</c:v>
                </c:pt>
                <c:pt idx="5389">
                  <c:v>9.0000999999999998</c:v>
                </c:pt>
                <c:pt idx="5390">
                  <c:v>8.0000999999999998</c:v>
                </c:pt>
                <c:pt idx="5391">
                  <c:v>10.0001</c:v>
                </c:pt>
                <c:pt idx="5392">
                  <c:v>10.0001</c:v>
                </c:pt>
                <c:pt idx="5393">
                  <c:v>26.0001</c:v>
                </c:pt>
                <c:pt idx="5394">
                  <c:v>7.0000999999999998</c:v>
                </c:pt>
                <c:pt idx="5395">
                  <c:v>9.0000999999999998</c:v>
                </c:pt>
                <c:pt idx="5396">
                  <c:v>16.0001</c:v>
                </c:pt>
                <c:pt idx="5397">
                  <c:v>5.0000999999999998</c:v>
                </c:pt>
                <c:pt idx="5398">
                  <c:v>2.0001000000000002</c:v>
                </c:pt>
                <c:pt idx="5399">
                  <c:v>1E-4</c:v>
                </c:pt>
                <c:pt idx="5400">
                  <c:v>3.0001000000000002</c:v>
                </c:pt>
                <c:pt idx="5401">
                  <c:v>1.0001</c:v>
                </c:pt>
                <c:pt idx="5402">
                  <c:v>3.0001000000000002</c:v>
                </c:pt>
                <c:pt idx="5403">
                  <c:v>3.0001000000000002</c:v>
                </c:pt>
                <c:pt idx="5404">
                  <c:v>1.0001</c:v>
                </c:pt>
                <c:pt idx="5405">
                  <c:v>1E-4</c:v>
                </c:pt>
                <c:pt idx="5406">
                  <c:v>1.0001</c:v>
                </c:pt>
                <c:pt idx="5407">
                  <c:v>2.0001000000000002</c:v>
                </c:pt>
                <c:pt idx="5408">
                  <c:v>1.0001</c:v>
                </c:pt>
                <c:pt idx="5409">
                  <c:v>1.0001</c:v>
                </c:pt>
                <c:pt idx="5410">
                  <c:v>1.0001</c:v>
                </c:pt>
                <c:pt idx="5411">
                  <c:v>1E-4</c:v>
                </c:pt>
                <c:pt idx="5412">
                  <c:v>4.0000999999999998</c:v>
                </c:pt>
                <c:pt idx="5413">
                  <c:v>1E-4</c:v>
                </c:pt>
                <c:pt idx="5414">
                  <c:v>1.0001</c:v>
                </c:pt>
                <c:pt idx="5415">
                  <c:v>1.0001</c:v>
                </c:pt>
                <c:pt idx="5416">
                  <c:v>1.0001</c:v>
                </c:pt>
                <c:pt idx="5417">
                  <c:v>1.0001</c:v>
                </c:pt>
                <c:pt idx="5418">
                  <c:v>1.0001</c:v>
                </c:pt>
                <c:pt idx="5419">
                  <c:v>1.0001</c:v>
                </c:pt>
                <c:pt idx="5420">
                  <c:v>1.0001</c:v>
                </c:pt>
                <c:pt idx="5421">
                  <c:v>1.0001</c:v>
                </c:pt>
                <c:pt idx="5422">
                  <c:v>1E-4</c:v>
                </c:pt>
                <c:pt idx="5423">
                  <c:v>1.0001</c:v>
                </c:pt>
                <c:pt idx="5424">
                  <c:v>1.0001</c:v>
                </c:pt>
                <c:pt idx="5425">
                  <c:v>1E-4</c:v>
                </c:pt>
                <c:pt idx="5426">
                  <c:v>1E-4</c:v>
                </c:pt>
                <c:pt idx="5427">
                  <c:v>1E-4</c:v>
                </c:pt>
                <c:pt idx="5428">
                  <c:v>1.0001</c:v>
                </c:pt>
                <c:pt idx="5429">
                  <c:v>3.0001000000000002</c:v>
                </c:pt>
                <c:pt idx="5430">
                  <c:v>1E-4</c:v>
                </c:pt>
                <c:pt idx="5431">
                  <c:v>1E-4</c:v>
                </c:pt>
                <c:pt idx="5432">
                  <c:v>1.0001</c:v>
                </c:pt>
                <c:pt idx="5433">
                  <c:v>1.0001</c:v>
                </c:pt>
                <c:pt idx="5434">
                  <c:v>4.0000999999999998</c:v>
                </c:pt>
                <c:pt idx="5435">
                  <c:v>1E-4</c:v>
                </c:pt>
                <c:pt idx="5436">
                  <c:v>1.0001</c:v>
                </c:pt>
                <c:pt idx="5437">
                  <c:v>1.0001</c:v>
                </c:pt>
                <c:pt idx="5438">
                  <c:v>1E-4</c:v>
                </c:pt>
                <c:pt idx="5439">
                  <c:v>6.0000999999999998</c:v>
                </c:pt>
                <c:pt idx="5440">
                  <c:v>1.0001</c:v>
                </c:pt>
                <c:pt idx="5441">
                  <c:v>1E-4</c:v>
                </c:pt>
                <c:pt idx="5442">
                  <c:v>1.0001</c:v>
                </c:pt>
                <c:pt idx="5443">
                  <c:v>1E-4</c:v>
                </c:pt>
                <c:pt idx="5444">
                  <c:v>2.0001000000000002</c:v>
                </c:pt>
                <c:pt idx="5445">
                  <c:v>1E-4</c:v>
                </c:pt>
                <c:pt idx="5446">
                  <c:v>2.0001000000000002</c:v>
                </c:pt>
                <c:pt idx="5447">
                  <c:v>2.0001000000000002</c:v>
                </c:pt>
                <c:pt idx="5448">
                  <c:v>1.0001</c:v>
                </c:pt>
                <c:pt idx="5449">
                  <c:v>2.0001000000000002</c:v>
                </c:pt>
                <c:pt idx="5450">
                  <c:v>3.0001000000000002</c:v>
                </c:pt>
                <c:pt idx="5451">
                  <c:v>5.0000999999999998</c:v>
                </c:pt>
                <c:pt idx="5452">
                  <c:v>209.0001</c:v>
                </c:pt>
                <c:pt idx="5453">
                  <c:v>306.00009999999997</c:v>
                </c:pt>
                <c:pt idx="5454">
                  <c:v>268.00009999999997</c:v>
                </c:pt>
                <c:pt idx="5455">
                  <c:v>269.00009999999997</c:v>
                </c:pt>
                <c:pt idx="5456">
                  <c:v>224.0001</c:v>
                </c:pt>
                <c:pt idx="5457">
                  <c:v>142.0001</c:v>
                </c:pt>
                <c:pt idx="5458">
                  <c:v>95.000100000000003</c:v>
                </c:pt>
                <c:pt idx="5459">
                  <c:v>45.000100000000003</c:v>
                </c:pt>
                <c:pt idx="5460">
                  <c:v>22.0001</c:v>
                </c:pt>
                <c:pt idx="5461">
                  <c:v>1.0001</c:v>
                </c:pt>
                <c:pt idx="5462">
                  <c:v>5.0000999999999998</c:v>
                </c:pt>
                <c:pt idx="5463">
                  <c:v>5.0000999999999998</c:v>
                </c:pt>
                <c:pt idx="5464">
                  <c:v>2.0001000000000002</c:v>
                </c:pt>
                <c:pt idx="5465">
                  <c:v>2.0001000000000002</c:v>
                </c:pt>
                <c:pt idx="5466">
                  <c:v>2.0001000000000002</c:v>
                </c:pt>
                <c:pt idx="5467">
                  <c:v>1E-4</c:v>
                </c:pt>
                <c:pt idx="5468">
                  <c:v>1E-4</c:v>
                </c:pt>
                <c:pt idx="5469">
                  <c:v>1.0001</c:v>
                </c:pt>
                <c:pt idx="5470">
                  <c:v>1.0001</c:v>
                </c:pt>
                <c:pt idx="5471">
                  <c:v>1E-4</c:v>
                </c:pt>
                <c:pt idx="5472">
                  <c:v>1.0001</c:v>
                </c:pt>
                <c:pt idx="5473">
                  <c:v>1E-4</c:v>
                </c:pt>
                <c:pt idx="5474">
                  <c:v>1E-4</c:v>
                </c:pt>
                <c:pt idx="5475">
                  <c:v>1E-4</c:v>
                </c:pt>
                <c:pt idx="5476">
                  <c:v>1.0001</c:v>
                </c:pt>
                <c:pt idx="5477">
                  <c:v>1.0001</c:v>
                </c:pt>
                <c:pt idx="5478">
                  <c:v>4.0000999999999998</c:v>
                </c:pt>
                <c:pt idx="5479">
                  <c:v>1.0001</c:v>
                </c:pt>
                <c:pt idx="5480">
                  <c:v>1E-4</c:v>
                </c:pt>
                <c:pt idx="5481">
                  <c:v>1E-4</c:v>
                </c:pt>
                <c:pt idx="5482">
                  <c:v>1.0001</c:v>
                </c:pt>
                <c:pt idx="5483">
                  <c:v>1E-4</c:v>
                </c:pt>
                <c:pt idx="5484">
                  <c:v>1.0001</c:v>
                </c:pt>
                <c:pt idx="5485">
                  <c:v>1.0001</c:v>
                </c:pt>
                <c:pt idx="5486">
                  <c:v>1.0001</c:v>
                </c:pt>
                <c:pt idx="5487">
                  <c:v>3.0001000000000002</c:v>
                </c:pt>
                <c:pt idx="5488">
                  <c:v>3.0001000000000002</c:v>
                </c:pt>
                <c:pt idx="5489">
                  <c:v>1E-4</c:v>
                </c:pt>
                <c:pt idx="5490">
                  <c:v>4.0000999999999998</c:v>
                </c:pt>
                <c:pt idx="5491">
                  <c:v>1.0001</c:v>
                </c:pt>
                <c:pt idx="5492">
                  <c:v>1.0001</c:v>
                </c:pt>
                <c:pt idx="5493">
                  <c:v>1.0001</c:v>
                </c:pt>
                <c:pt idx="5494">
                  <c:v>2.0001000000000002</c:v>
                </c:pt>
                <c:pt idx="5495">
                  <c:v>1.0001</c:v>
                </c:pt>
                <c:pt idx="5496">
                  <c:v>1.0001</c:v>
                </c:pt>
                <c:pt idx="5497">
                  <c:v>2.0001000000000002</c:v>
                </c:pt>
                <c:pt idx="5498">
                  <c:v>1E-4</c:v>
                </c:pt>
                <c:pt idx="5499">
                  <c:v>2.0001000000000002</c:v>
                </c:pt>
                <c:pt idx="5500">
                  <c:v>1.0001</c:v>
                </c:pt>
                <c:pt idx="5501">
                  <c:v>2.0001000000000002</c:v>
                </c:pt>
                <c:pt idx="5502">
                  <c:v>5.0000999999999998</c:v>
                </c:pt>
                <c:pt idx="5503">
                  <c:v>3.0001000000000002</c:v>
                </c:pt>
                <c:pt idx="5504">
                  <c:v>2.0001000000000002</c:v>
                </c:pt>
                <c:pt idx="5505">
                  <c:v>1.0001</c:v>
                </c:pt>
                <c:pt idx="5506">
                  <c:v>1E-4</c:v>
                </c:pt>
                <c:pt idx="5507">
                  <c:v>1.0001</c:v>
                </c:pt>
                <c:pt idx="5508">
                  <c:v>4.0000999999999998</c:v>
                </c:pt>
                <c:pt idx="5509">
                  <c:v>3.0001000000000002</c:v>
                </c:pt>
                <c:pt idx="5510">
                  <c:v>1E-4</c:v>
                </c:pt>
                <c:pt idx="5511">
                  <c:v>1.0001</c:v>
                </c:pt>
                <c:pt idx="5512">
                  <c:v>2.0001000000000002</c:v>
                </c:pt>
                <c:pt idx="5513">
                  <c:v>1.0001</c:v>
                </c:pt>
                <c:pt idx="5514">
                  <c:v>1.0001</c:v>
                </c:pt>
                <c:pt idx="5515">
                  <c:v>1.0001</c:v>
                </c:pt>
                <c:pt idx="5516">
                  <c:v>4.0000999999999998</c:v>
                </c:pt>
                <c:pt idx="5517">
                  <c:v>27.0001</c:v>
                </c:pt>
                <c:pt idx="5518">
                  <c:v>117.0001</c:v>
                </c:pt>
                <c:pt idx="5519">
                  <c:v>110.0001</c:v>
                </c:pt>
                <c:pt idx="5520">
                  <c:v>101.0001</c:v>
                </c:pt>
                <c:pt idx="5521">
                  <c:v>92.000100000000003</c:v>
                </c:pt>
                <c:pt idx="5522">
                  <c:v>74.000100000000003</c:v>
                </c:pt>
                <c:pt idx="5523">
                  <c:v>36.000100000000003</c:v>
                </c:pt>
                <c:pt idx="5524">
                  <c:v>27.0001</c:v>
                </c:pt>
                <c:pt idx="5525">
                  <c:v>32.000100000000003</c:v>
                </c:pt>
                <c:pt idx="5526">
                  <c:v>50.000100000000003</c:v>
                </c:pt>
                <c:pt idx="5527">
                  <c:v>17.0001</c:v>
                </c:pt>
                <c:pt idx="5528">
                  <c:v>8.0000999999999998</c:v>
                </c:pt>
                <c:pt idx="5529">
                  <c:v>14.0001</c:v>
                </c:pt>
                <c:pt idx="5530">
                  <c:v>6.0000999999999998</c:v>
                </c:pt>
                <c:pt idx="5531">
                  <c:v>1.0001</c:v>
                </c:pt>
                <c:pt idx="5532">
                  <c:v>6.0000999999999998</c:v>
                </c:pt>
                <c:pt idx="5533">
                  <c:v>1.0001</c:v>
                </c:pt>
                <c:pt idx="5534">
                  <c:v>3.0001000000000002</c:v>
                </c:pt>
                <c:pt idx="5535">
                  <c:v>1.0001</c:v>
                </c:pt>
                <c:pt idx="5536">
                  <c:v>1.0001</c:v>
                </c:pt>
                <c:pt idx="5537">
                  <c:v>1.0001</c:v>
                </c:pt>
                <c:pt idx="5538">
                  <c:v>3.0001000000000002</c:v>
                </c:pt>
                <c:pt idx="5539">
                  <c:v>2.0001000000000002</c:v>
                </c:pt>
                <c:pt idx="5540">
                  <c:v>1E-4</c:v>
                </c:pt>
                <c:pt idx="5541">
                  <c:v>1.0001</c:v>
                </c:pt>
                <c:pt idx="5542">
                  <c:v>4.0000999999999998</c:v>
                </c:pt>
                <c:pt idx="5543">
                  <c:v>1E-4</c:v>
                </c:pt>
                <c:pt idx="5544">
                  <c:v>2.0001000000000002</c:v>
                </c:pt>
                <c:pt idx="5545">
                  <c:v>1.0001</c:v>
                </c:pt>
                <c:pt idx="5546">
                  <c:v>2.0001000000000002</c:v>
                </c:pt>
                <c:pt idx="5547">
                  <c:v>4.0000999999999998</c:v>
                </c:pt>
                <c:pt idx="5548">
                  <c:v>4.0000999999999998</c:v>
                </c:pt>
                <c:pt idx="5549">
                  <c:v>2.0001000000000002</c:v>
                </c:pt>
                <c:pt idx="5550">
                  <c:v>3.0001000000000002</c:v>
                </c:pt>
                <c:pt idx="5551">
                  <c:v>3.0001000000000002</c:v>
                </c:pt>
                <c:pt idx="5552">
                  <c:v>1.0001</c:v>
                </c:pt>
                <c:pt idx="5553">
                  <c:v>1E-4</c:v>
                </c:pt>
                <c:pt idx="5554">
                  <c:v>1E-4</c:v>
                </c:pt>
                <c:pt idx="5555">
                  <c:v>1.0001</c:v>
                </c:pt>
                <c:pt idx="5556">
                  <c:v>2.0001000000000002</c:v>
                </c:pt>
                <c:pt idx="5557">
                  <c:v>3.0001000000000002</c:v>
                </c:pt>
                <c:pt idx="5558">
                  <c:v>3.0001000000000002</c:v>
                </c:pt>
                <c:pt idx="5559">
                  <c:v>2.0001000000000002</c:v>
                </c:pt>
                <c:pt idx="5560">
                  <c:v>3.0001000000000002</c:v>
                </c:pt>
                <c:pt idx="5561">
                  <c:v>1E-4</c:v>
                </c:pt>
                <c:pt idx="5562">
                  <c:v>3.0001000000000002</c:v>
                </c:pt>
                <c:pt idx="5563">
                  <c:v>1.0001</c:v>
                </c:pt>
                <c:pt idx="5564">
                  <c:v>4.0000999999999998</c:v>
                </c:pt>
                <c:pt idx="5565">
                  <c:v>2.0001000000000002</c:v>
                </c:pt>
                <c:pt idx="5566">
                  <c:v>1E-4</c:v>
                </c:pt>
                <c:pt idx="5567">
                  <c:v>3.0001000000000002</c:v>
                </c:pt>
                <c:pt idx="5568">
                  <c:v>1.0001</c:v>
                </c:pt>
                <c:pt idx="5569">
                  <c:v>3.0001000000000002</c:v>
                </c:pt>
                <c:pt idx="5570">
                  <c:v>7.0000999999999998</c:v>
                </c:pt>
                <c:pt idx="5571">
                  <c:v>6.0000999999999998</c:v>
                </c:pt>
                <c:pt idx="5572">
                  <c:v>6.0000999999999998</c:v>
                </c:pt>
                <c:pt idx="5573">
                  <c:v>7.0000999999999998</c:v>
                </c:pt>
                <c:pt idx="5574">
                  <c:v>5.0000999999999998</c:v>
                </c:pt>
                <c:pt idx="5575">
                  <c:v>4.0000999999999998</c:v>
                </c:pt>
                <c:pt idx="5576">
                  <c:v>5.0000999999999998</c:v>
                </c:pt>
                <c:pt idx="5577">
                  <c:v>6.0000999999999998</c:v>
                </c:pt>
                <c:pt idx="5578">
                  <c:v>8.0000999999999998</c:v>
                </c:pt>
                <c:pt idx="5579">
                  <c:v>14.0001</c:v>
                </c:pt>
                <c:pt idx="5580">
                  <c:v>10.0001</c:v>
                </c:pt>
                <c:pt idx="5581">
                  <c:v>33.000100000000003</c:v>
                </c:pt>
                <c:pt idx="5582">
                  <c:v>2468.0001000000002</c:v>
                </c:pt>
                <c:pt idx="5583">
                  <c:v>4943.0001000000002</c:v>
                </c:pt>
                <c:pt idx="5584">
                  <c:v>4209.0001000000002</c:v>
                </c:pt>
                <c:pt idx="5585">
                  <c:v>4233.0001000000002</c:v>
                </c:pt>
                <c:pt idx="5586">
                  <c:v>3772.0001000000002</c:v>
                </c:pt>
                <c:pt idx="5587">
                  <c:v>2301.0001000000002</c:v>
                </c:pt>
                <c:pt idx="5588">
                  <c:v>1450.0001</c:v>
                </c:pt>
                <c:pt idx="5589">
                  <c:v>897.00009999999997</c:v>
                </c:pt>
                <c:pt idx="5590">
                  <c:v>307.00009999999997</c:v>
                </c:pt>
                <c:pt idx="5591">
                  <c:v>46.000100000000003</c:v>
                </c:pt>
                <c:pt idx="5592">
                  <c:v>10.0001</c:v>
                </c:pt>
                <c:pt idx="5593">
                  <c:v>7.0000999999999998</c:v>
                </c:pt>
                <c:pt idx="5594">
                  <c:v>2.0001000000000002</c:v>
                </c:pt>
                <c:pt idx="5595">
                  <c:v>2.0001000000000002</c:v>
                </c:pt>
                <c:pt idx="5596">
                  <c:v>4.0000999999999998</c:v>
                </c:pt>
                <c:pt idx="5597">
                  <c:v>5.0000999999999998</c:v>
                </c:pt>
                <c:pt idx="5598">
                  <c:v>1.0001</c:v>
                </c:pt>
                <c:pt idx="5599">
                  <c:v>6.0000999999999998</c:v>
                </c:pt>
                <c:pt idx="5600">
                  <c:v>3.0001000000000002</c:v>
                </c:pt>
                <c:pt idx="5601">
                  <c:v>5.0000999999999998</c:v>
                </c:pt>
                <c:pt idx="5602">
                  <c:v>1E-4</c:v>
                </c:pt>
                <c:pt idx="5603">
                  <c:v>4.0000999999999998</c:v>
                </c:pt>
                <c:pt idx="5604">
                  <c:v>3.0001000000000002</c:v>
                </c:pt>
                <c:pt idx="5605">
                  <c:v>2.0001000000000002</c:v>
                </c:pt>
                <c:pt idx="5606">
                  <c:v>3.0001000000000002</c:v>
                </c:pt>
                <c:pt idx="5607">
                  <c:v>3.0001000000000002</c:v>
                </c:pt>
                <c:pt idx="5608">
                  <c:v>1.0001</c:v>
                </c:pt>
                <c:pt idx="5609">
                  <c:v>3.0001000000000002</c:v>
                </c:pt>
                <c:pt idx="5610">
                  <c:v>2.0001000000000002</c:v>
                </c:pt>
                <c:pt idx="5611">
                  <c:v>1.0001</c:v>
                </c:pt>
                <c:pt idx="5612">
                  <c:v>1.0001</c:v>
                </c:pt>
                <c:pt idx="5613">
                  <c:v>3.0001000000000002</c:v>
                </c:pt>
                <c:pt idx="5614">
                  <c:v>2.0001000000000002</c:v>
                </c:pt>
                <c:pt idx="5615">
                  <c:v>1.0001</c:v>
                </c:pt>
                <c:pt idx="5616">
                  <c:v>2.0001000000000002</c:v>
                </c:pt>
                <c:pt idx="5617">
                  <c:v>2.0001000000000002</c:v>
                </c:pt>
                <c:pt idx="5618">
                  <c:v>1.0001</c:v>
                </c:pt>
                <c:pt idx="5619">
                  <c:v>2.0001000000000002</c:v>
                </c:pt>
                <c:pt idx="5620">
                  <c:v>1.0001</c:v>
                </c:pt>
                <c:pt idx="5621">
                  <c:v>1.0001</c:v>
                </c:pt>
                <c:pt idx="5622">
                  <c:v>1E-4</c:v>
                </c:pt>
                <c:pt idx="5623">
                  <c:v>1.0001</c:v>
                </c:pt>
                <c:pt idx="5624">
                  <c:v>3.0001000000000002</c:v>
                </c:pt>
                <c:pt idx="5625">
                  <c:v>1E-4</c:v>
                </c:pt>
                <c:pt idx="5626">
                  <c:v>1.0001</c:v>
                </c:pt>
                <c:pt idx="5627">
                  <c:v>1.0001</c:v>
                </c:pt>
                <c:pt idx="5628">
                  <c:v>1.0001</c:v>
                </c:pt>
                <c:pt idx="5629">
                  <c:v>2.0001000000000002</c:v>
                </c:pt>
                <c:pt idx="5630">
                  <c:v>2.0001000000000002</c:v>
                </c:pt>
                <c:pt idx="5631">
                  <c:v>2.0001000000000002</c:v>
                </c:pt>
                <c:pt idx="5632">
                  <c:v>3.0001000000000002</c:v>
                </c:pt>
                <c:pt idx="5633">
                  <c:v>2.0001000000000002</c:v>
                </c:pt>
                <c:pt idx="5634">
                  <c:v>1.0001</c:v>
                </c:pt>
                <c:pt idx="5635">
                  <c:v>3.0001000000000002</c:v>
                </c:pt>
                <c:pt idx="5636">
                  <c:v>4.0000999999999998</c:v>
                </c:pt>
                <c:pt idx="5637">
                  <c:v>2.0001000000000002</c:v>
                </c:pt>
                <c:pt idx="5638">
                  <c:v>2.0001000000000002</c:v>
                </c:pt>
                <c:pt idx="5639">
                  <c:v>3.0001000000000002</c:v>
                </c:pt>
                <c:pt idx="5640">
                  <c:v>1.0001</c:v>
                </c:pt>
                <c:pt idx="5641">
                  <c:v>3.0001000000000002</c:v>
                </c:pt>
                <c:pt idx="5642">
                  <c:v>1.0001</c:v>
                </c:pt>
                <c:pt idx="5643">
                  <c:v>3.0001000000000002</c:v>
                </c:pt>
                <c:pt idx="5644">
                  <c:v>3.0001000000000002</c:v>
                </c:pt>
                <c:pt idx="5645">
                  <c:v>5.0000999999999998</c:v>
                </c:pt>
                <c:pt idx="5646">
                  <c:v>28.0001</c:v>
                </c:pt>
                <c:pt idx="5647">
                  <c:v>201.0001</c:v>
                </c:pt>
                <c:pt idx="5648">
                  <c:v>246.0001</c:v>
                </c:pt>
                <c:pt idx="5649">
                  <c:v>279.00009999999997</c:v>
                </c:pt>
                <c:pt idx="5650">
                  <c:v>242.0001</c:v>
                </c:pt>
                <c:pt idx="5651">
                  <c:v>199.0001</c:v>
                </c:pt>
                <c:pt idx="5652">
                  <c:v>117.0001</c:v>
                </c:pt>
                <c:pt idx="5653">
                  <c:v>77.000100000000003</c:v>
                </c:pt>
                <c:pt idx="5654">
                  <c:v>67.000100000000003</c:v>
                </c:pt>
                <c:pt idx="5655">
                  <c:v>21.0001</c:v>
                </c:pt>
                <c:pt idx="5656">
                  <c:v>25.0001</c:v>
                </c:pt>
                <c:pt idx="5657">
                  <c:v>13.0001</c:v>
                </c:pt>
                <c:pt idx="5658">
                  <c:v>9.0000999999999998</c:v>
                </c:pt>
                <c:pt idx="5659">
                  <c:v>4.0000999999999998</c:v>
                </c:pt>
                <c:pt idx="5660">
                  <c:v>5.0000999999999998</c:v>
                </c:pt>
                <c:pt idx="5661">
                  <c:v>1.0001</c:v>
                </c:pt>
                <c:pt idx="5662">
                  <c:v>1.0001</c:v>
                </c:pt>
                <c:pt idx="5663">
                  <c:v>1E-4</c:v>
                </c:pt>
                <c:pt idx="5664">
                  <c:v>5.0000999999999998</c:v>
                </c:pt>
                <c:pt idx="5665">
                  <c:v>1E-4</c:v>
                </c:pt>
                <c:pt idx="5666">
                  <c:v>1.0001</c:v>
                </c:pt>
                <c:pt idx="5667">
                  <c:v>1E-4</c:v>
                </c:pt>
                <c:pt idx="5668">
                  <c:v>3.0001000000000002</c:v>
                </c:pt>
                <c:pt idx="5669">
                  <c:v>1.0001</c:v>
                </c:pt>
                <c:pt idx="5670">
                  <c:v>4.0000999999999998</c:v>
                </c:pt>
                <c:pt idx="5671">
                  <c:v>2.0001000000000002</c:v>
                </c:pt>
                <c:pt idx="5672">
                  <c:v>1E-4</c:v>
                </c:pt>
                <c:pt idx="5673">
                  <c:v>2.0001000000000002</c:v>
                </c:pt>
                <c:pt idx="5674">
                  <c:v>1E-4</c:v>
                </c:pt>
                <c:pt idx="5675">
                  <c:v>1.0001</c:v>
                </c:pt>
                <c:pt idx="5676">
                  <c:v>1.0001</c:v>
                </c:pt>
                <c:pt idx="5677">
                  <c:v>3.0001000000000002</c:v>
                </c:pt>
                <c:pt idx="5678">
                  <c:v>1.0001</c:v>
                </c:pt>
                <c:pt idx="5679">
                  <c:v>1E-4</c:v>
                </c:pt>
                <c:pt idx="5680">
                  <c:v>1.0001</c:v>
                </c:pt>
                <c:pt idx="5681">
                  <c:v>1.0001</c:v>
                </c:pt>
                <c:pt idx="5682">
                  <c:v>1E-4</c:v>
                </c:pt>
                <c:pt idx="5683">
                  <c:v>1.0001</c:v>
                </c:pt>
                <c:pt idx="5684">
                  <c:v>3.0001000000000002</c:v>
                </c:pt>
                <c:pt idx="5685">
                  <c:v>2.0001000000000002</c:v>
                </c:pt>
                <c:pt idx="5686">
                  <c:v>1.0001</c:v>
                </c:pt>
                <c:pt idx="5687">
                  <c:v>1.0001</c:v>
                </c:pt>
                <c:pt idx="5688">
                  <c:v>2.0001000000000002</c:v>
                </c:pt>
                <c:pt idx="5689">
                  <c:v>1E-4</c:v>
                </c:pt>
                <c:pt idx="5690">
                  <c:v>1.0001</c:v>
                </c:pt>
                <c:pt idx="5691">
                  <c:v>1E-4</c:v>
                </c:pt>
                <c:pt idx="5692">
                  <c:v>2.0001000000000002</c:v>
                </c:pt>
                <c:pt idx="5693">
                  <c:v>2.0001000000000002</c:v>
                </c:pt>
                <c:pt idx="5694">
                  <c:v>1E-4</c:v>
                </c:pt>
                <c:pt idx="5695">
                  <c:v>1.0001</c:v>
                </c:pt>
                <c:pt idx="5696">
                  <c:v>1E-4</c:v>
                </c:pt>
                <c:pt idx="5697">
                  <c:v>1.0001</c:v>
                </c:pt>
                <c:pt idx="5698">
                  <c:v>1E-4</c:v>
                </c:pt>
                <c:pt idx="5699">
                  <c:v>1E-4</c:v>
                </c:pt>
                <c:pt idx="5700">
                  <c:v>2.0001000000000002</c:v>
                </c:pt>
                <c:pt idx="5701">
                  <c:v>1.0001</c:v>
                </c:pt>
                <c:pt idx="5702">
                  <c:v>1E-4</c:v>
                </c:pt>
                <c:pt idx="5703">
                  <c:v>2.0001000000000002</c:v>
                </c:pt>
                <c:pt idx="5704">
                  <c:v>1.0001</c:v>
                </c:pt>
                <c:pt idx="5705">
                  <c:v>1.0001</c:v>
                </c:pt>
                <c:pt idx="5706">
                  <c:v>1.0001</c:v>
                </c:pt>
                <c:pt idx="5707">
                  <c:v>1E-4</c:v>
                </c:pt>
                <c:pt idx="5708">
                  <c:v>1.0001</c:v>
                </c:pt>
                <c:pt idx="5709">
                  <c:v>1.0001</c:v>
                </c:pt>
                <c:pt idx="5710">
                  <c:v>11.0001</c:v>
                </c:pt>
                <c:pt idx="5711">
                  <c:v>28.0001</c:v>
                </c:pt>
                <c:pt idx="5712">
                  <c:v>36.000100000000003</c:v>
                </c:pt>
                <c:pt idx="5713">
                  <c:v>33.000100000000003</c:v>
                </c:pt>
                <c:pt idx="5714">
                  <c:v>37.000100000000003</c:v>
                </c:pt>
                <c:pt idx="5715">
                  <c:v>22.0001</c:v>
                </c:pt>
                <c:pt idx="5716">
                  <c:v>12.0001</c:v>
                </c:pt>
                <c:pt idx="5717">
                  <c:v>9.0000999999999998</c:v>
                </c:pt>
                <c:pt idx="5718">
                  <c:v>6.0000999999999998</c:v>
                </c:pt>
                <c:pt idx="5719">
                  <c:v>10.0001</c:v>
                </c:pt>
                <c:pt idx="5720">
                  <c:v>12.0001</c:v>
                </c:pt>
                <c:pt idx="5721">
                  <c:v>10.0001</c:v>
                </c:pt>
                <c:pt idx="5722">
                  <c:v>7.0000999999999998</c:v>
                </c:pt>
                <c:pt idx="5723">
                  <c:v>5.0000999999999998</c:v>
                </c:pt>
                <c:pt idx="5724">
                  <c:v>3.0001000000000002</c:v>
                </c:pt>
                <c:pt idx="5725">
                  <c:v>1.0001</c:v>
                </c:pt>
                <c:pt idx="5726">
                  <c:v>4.0000999999999998</c:v>
                </c:pt>
                <c:pt idx="5727">
                  <c:v>1E-4</c:v>
                </c:pt>
                <c:pt idx="5728">
                  <c:v>1E-4</c:v>
                </c:pt>
                <c:pt idx="5729">
                  <c:v>1.0001</c:v>
                </c:pt>
                <c:pt idx="5730">
                  <c:v>1.0001</c:v>
                </c:pt>
                <c:pt idx="5731">
                  <c:v>2.0001000000000002</c:v>
                </c:pt>
                <c:pt idx="5732">
                  <c:v>1.0001</c:v>
                </c:pt>
                <c:pt idx="5733">
                  <c:v>1.0001</c:v>
                </c:pt>
                <c:pt idx="5734">
                  <c:v>1E-4</c:v>
                </c:pt>
                <c:pt idx="5735">
                  <c:v>1.0001</c:v>
                </c:pt>
                <c:pt idx="5736">
                  <c:v>3.0001000000000002</c:v>
                </c:pt>
                <c:pt idx="5737">
                  <c:v>3.0001000000000002</c:v>
                </c:pt>
                <c:pt idx="5738">
                  <c:v>1.0001</c:v>
                </c:pt>
                <c:pt idx="5739">
                  <c:v>1E-4</c:v>
                </c:pt>
                <c:pt idx="5740">
                  <c:v>1.0001</c:v>
                </c:pt>
                <c:pt idx="5741">
                  <c:v>1.0001</c:v>
                </c:pt>
                <c:pt idx="5742">
                  <c:v>1E-4</c:v>
                </c:pt>
                <c:pt idx="5743">
                  <c:v>1.0001</c:v>
                </c:pt>
                <c:pt idx="5744">
                  <c:v>2.0001000000000002</c:v>
                </c:pt>
                <c:pt idx="5745">
                  <c:v>1E-4</c:v>
                </c:pt>
                <c:pt idx="5746">
                  <c:v>1E-4</c:v>
                </c:pt>
                <c:pt idx="5747">
                  <c:v>1E-4</c:v>
                </c:pt>
                <c:pt idx="5748">
                  <c:v>1E-4</c:v>
                </c:pt>
                <c:pt idx="5749">
                  <c:v>1E-4</c:v>
                </c:pt>
                <c:pt idx="5750">
                  <c:v>1E-4</c:v>
                </c:pt>
                <c:pt idx="5751">
                  <c:v>1E-4</c:v>
                </c:pt>
                <c:pt idx="5752">
                  <c:v>3.0001000000000002</c:v>
                </c:pt>
                <c:pt idx="5753">
                  <c:v>1.0001</c:v>
                </c:pt>
                <c:pt idx="5754">
                  <c:v>1.0001</c:v>
                </c:pt>
                <c:pt idx="5755">
                  <c:v>1.0001</c:v>
                </c:pt>
                <c:pt idx="5756">
                  <c:v>2.0001000000000002</c:v>
                </c:pt>
                <c:pt idx="5757">
                  <c:v>1E-4</c:v>
                </c:pt>
                <c:pt idx="5758">
                  <c:v>1E-4</c:v>
                </c:pt>
                <c:pt idx="5759">
                  <c:v>2.0001000000000002</c:v>
                </c:pt>
                <c:pt idx="5760">
                  <c:v>1.0001</c:v>
                </c:pt>
                <c:pt idx="5761">
                  <c:v>1E-4</c:v>
                </c:pt>
                <c:pt idx="5762">
                  <c:v>2.0001000000000002</c:v>
                </c:pt>
                <c:pt idx="5763">
                  <c:v>1E-4</c:v>
                </c:pt>
                <c:pt idx="5764">
                  <c:v>1.0001</c:v>
                </c:pt>
                <c:pt idx="5765">
                  <c:v>1.0001</c:v>
                </c:pt>
                <c:pt idx="5766">
                  <c:v>1.0001</c:v>
                </c:pt>
                <c:pt idx="5767">
                  <c:v>1E-4</c:v>
                </c:pt>
                <c:pt idx="5768">
                  <c:v>1E-4</c:v>
                </c:pt>
                <c:pt idx="5769">
                  <c:v>2.0001000000000002</c:v>
                </c:pt>
                <c:pt idx="5770">
                  <c:v>1E-4</c:v>
                </c:pt>
                <c:pt idx="5771">
                  <c:v>1E-4</c:v>
                </c:pt>
                <c:pt idx="5772">
                  <c:v>1E-4</c:v>
                </c:pt>
                <c:pt idx="5773">
                  <c:v>1E-4</c:v>
                </c:pt>
                <c:pt idx="5774">
                  <c:v>5.0000999999999998</c:v>
                </c:pt>
                <c:pt idx="5775">
                  <c:v>13.0001</c:v>
                </c:pt>
                <c:pt idx="5776">
                  <c:v>17.0001</c:v>
                </c:pt>
                <c:pt idx="5777">
                  <c:v>22.0001</c:v>
                </c:pt>
                <c:pt idx="5778">
                  <c:v>20.0001</c:v>
                </c:pt>
                <c:pt idx="5779">
                  <c:v>18.0001</c:v>
                </c:pt>
                <c:pt idx="5780">
                  <c:v>7.0000999999999998</c:v>
                </c:pt>
                <c:pt idx="5781">
                  <c:v>10.0001</c:v>
                </c:pt>
                <c:pt idx="5782">
                  <c:v>6.0000999999999998</c:v>
                </c:pt>
                <c:pt idx="5783">
                  <c:v>2.0001000000000002</c:v>
                </c:pt>
                <c:pt idx="5784">
                  <c:v>3.0001000000000002</c:v>
                </c:pt>
                <c:pt idx="5785">
                  <c:v>1.0001</c:v>
                </c:pt>
                <c:pt idx="5786">
                  <c:v>2.0001000000000002</c:v>
                </c:pt>
                <c:pt idx="5787">
                  <c:v>1.0001</c:v>
                </c:pt>
                <c:pt idx="5788">
                  <c:v>1E-4</c:v>
                </c:pt>
                <c:pt idx="5789">
                  <c:v>1E-4</c:v>
                </c:pt>
                <c:pt idx="5790">
                  <c:v>1E-4</c:v>
                </c:pt>
                <c:pt idx="5791">
                  <c:v>1E-4</c:v>
                </c:pt>
                <c:pt idx="5792">
                  <c:v>2.0001000000000002</c:v>
                </c:pt>
                <c:pt idx="5793">
                  <c:v>1.0001</c:v>
                </c:pt>
                <c:pt idx="5794">
                  <c:v>1E-4</c:v>
                </c:pt>
                <c:pt idx="5795">
                  <c:v>1.0001</c:v>
                </c:pt>
                <c:pt idx="5796">
                  <c:v>1E-4</c:v>
                </c:pt>
                <c:pt idx="5797">
                  <c:v>1E-4</c:v>
                </c:pt>
                <c:pt idx="5798">
                  <c:v>1.0001</c:v>
                </c:pt>
                <c:pt idx="5799">
                  <c:v>1E-4</c:v>
                </c:pt>
                <c:pt idx="5800">
                  <c:v>1E-4</c:v>
                </c:pt>
                <c:pt idx="5801">
                  <c:v>1.0001</c:v>
                </c:pt>
                <c:pt idx="5802">
                  <c:v>2.0001000000000002</c:v>
                </c:pt>
                <c:pt idx="5803">
                  <c:v>1.0001</c:v>
                </c:pt>
                <c:pt idx="5804">
                  <c:v>1E-4</c:v>
                </c:pt>
                <c:pt idx="5805">
                  <c:v>1E-4</c:v>
                </c:pt>
                <c:pt idx="5806">
                  <c:v>1E-4</c:v>
                </c:pt>
                <c:pt idx="5807">
                  <c:v>1.0001</c:v>
                </c:pt>
                <c:pt idx="5808">
                  <c:v>1E-4</c:v>
                </c:pt>
                <c:pt idx="5809">
                  <c:v>1E-4</c:v>
                </c:pt>
                <c:pt idx="5810">
                  <c:v>1.0001</c:v>
                </c:pt>
                <c:pt idx="5811">
                  <c:v>1E-4</c:v>
                </c:pt>
                <c:pt idx="5812">
                  <c:v>1E-4</c:v>
                </c:pt>
                <c:pt idx="5813">
                  <c:v>1E-4</c:v>
                </c:pt>
                <c:pt idx="5814">
                  <c:v>1.0001</c:v>
                </c:pt>
                <c:pt idx="5815">
                  <c:v>1E-4</c:v>
                </c:pt>
                <c:pt idx="5816">
                  <c:v>1.0001</c:v>
                </c:pt>
                <c:pt idx="5817">
                  <c:v>1E-4</c:v>
                </c:pt>
                <c:pt idx="5818">
                  <c:v>1E-4</c:v>
                </c:pt>
                <c:pt idx="5819">
                  <c:v>1E-4</c:v>
                </c:pt>
                <c:pt idx="5820">
                  <c:v>1E-4</c:v>
                </c:pt>
                <c:pt idx="5821">
                  <c:v>1E-4</c:v>
                </c:pt>
                <c:pt idx="5822">
                  <c:v>1E-4</c:v>
                </c:pt>
                <c:pt idx="5823">
                  <c:v>2.0001000000000002</c:v>
                </c:pt>
                <c:pt idx="5824">
                  <c:v>1.0001</c:v>
                </c:pt>
                <c:pt idx="5825">
                  <c:v>1E-4</c:v>
                </c:pt>
                <c:pt idx="5826">
                  <c:v>1E-4</c:v>
                </c:pt>
                <c:pt idx="5827">
                  <c:v>2.0001000000000002</c:v>
                </c:pt>
                <c:pt idx="5828">
                  <c:v>1.0001</c:v>
                </c:pt>
                <c:pt idx="5829">
                  <c:v>1.0001</c:v>
                </c:pt>
                <c:pt idx="5830">
                  <c:v>1E-4</c:v>
                </c:pt>
                <c:pt idx="5831">
                  <c:v>1E-4</c:v>
                </c:pt>
                <c:pt idx="5832">
                  <c:v>1.0001</c:v>
                </c:pt>
                <c:pt idx="5833">
                  <c:v>1E-4</c:v>
                </c:pt>
                <c:pt idx="5834">
                  <c:v>1E-4</c:v>
                </c:pt>
                <c:pt idx="5835">
                  <c:v>1.0001</c:v>
                </c:pt>
                <c:pt idx="5836">
                  <c:v>4.0000999999999998</c:v>
                </c:pt>
                <c:pt idx="5837">
                  <c:v>35.000100000000003</c:v>
                </c:pt>
                <c:pt idx="5838">
                  <c:v>55.000100000000003</c:v>
                </c:pt>
                <c:pt idx="5839">
                  <c:v>67.000100000000003</c:v>
                </c:pt>
                <c:pt idx="5840">
                  <c:v>56.000100000000003</c:v>
                </c:pt>
                <c:pt idx="5841">
                  <c:v>48.000100000000003</c:v>
                </c:pt>
                <c:pt idx="5842">
                  <c:v>42.000100000000003</c:v>
                </c:pt>
                <c:pt idx="5843">
                  <c:v>28.0001</c:v>
                </c:pt>
                <c:pt idx="5844">
                  <c:v>13.0001</c:v>
                </c:pt>
                <c:pt idx="5845">
                  <c:v>5.0000999999999998</c:v>
                </c:pt>
                <c:pt idx="5846">
                  <c:v>4.0000999999999998</c:v>
                </c:pt>
                <c:pt idx="5847">
                  <c:v>3.0001000000000002</c:v>
                </c:pt>
                <c:pt idx="5848">
                  <c:v>5.0000999999999998</c:v>
                </c:pt>
                <c:pt idx="5849">
                  <c:v>1.0001</c:v>
                </c:pt>
                <c:pt idx="5850">
                  <c:v>1E-4</c:v>
                </c:pt>
                <c:pt idx="5851">
                  <c:v>3.0001000000000002</c:v>
                </c:pt>
                <c:pt idx="5852">
                  <c:v>3.0001000000000002</c:v>
                </c:pt>
                <c:pt idx="5853">
                  <c:v>1E-4</c:v>
                </c:pt>
                <c:pt idx="5854">
                  <c:v>1E-4</c:v>
                </c:pt>
                <c:pt idx="5855">
                  <c:v>2.0001000000000002</c:v>
                </c:pt>
                <c:pt idx="5856">
                  <c:v>1E-4</c:v>
                </c:pt>
                <c:pt idx="5857">
                  <c:v>1E-4</c:v>
                </c:pt>
                <c:pt idx="5858">
                  <c:v>1E-4</c:v>
                </c:pt>
                <c:pt idx="5859">
                  <c:v>1E-4</c:v>
                </c:pt>
                <c:pt idx="5860">
                  <c:v>1E-4</c:v>
                </c:pt>
                <c:pt idx="5861">
                  <c:v>1E-4</c:v>
                </c:pt>
                <c:pt idx="5862">
                  <c:v>1E-4</c:v>
                </c:pt>
                <c:pt idx="5863">
                  <c:v>1.0001</c:v>
                </c:pt>
                <c:pt idx="5864">
                  <c:v>1E-4</c:v>
                </c:pt>
                <c:pt idx="5865">
                  <c:v>1E-4</c:v>
                </c:pt>
                <c:pt idx="5866">
                  <c:v>1.0001</c:v>
                </c:pt>
                <c:pt idx="5867">
                  <c:v>1.0001</c:v>
                </c:pt>
                <c:pt idx="5868">
                  <c:v>2.0001000000000002</c:v>
                </c:pt>
                <c:pt idx="5869">
                  <c:v>1E-4</c:v>
                </c:pt>
                <c:pt idx="5870">
                  <c:v>1E-4</c:v>
                </c:pt>
                <c:pt idx="5871">
                  <c:v>1E-4</c:v>
                </c:pt>
                <c:pt idx="5872">
                  <c:v>1E-4</c:v>
                </c:pt>
                <c:pt idx="5873">
                  <c:v>1E-4</c:v>
                </c:pt>
                <c:pt idx="5874">
                  <c:v>1E-4</c:v>
                </c:pt>
                <c:pt idx="5875">
                  <c:v>1E-4</c:v>
                </c:pt>
                <c:pt idx="5876">
                  <c:v>1E-4</c:v>
                </c:pt>
                <c:pt idx="5877">
                  <c:v>1E-4</c:v>
                </c:pt>
                <c:pt idx="5878">
                  <c:v>1.0001</c:v>
                </c:pt>
                <c:pt idx="5879">
                  <c:v>1E-4</c:v>
                </c:pt>
                <c:pt idx="5880">
                  <c:v>1E-4</c:v>
                </c:pt>
                <c:pt idx="5881">
                  <c:v>2.0001000000000002</c:v>
                </c:pt>
                <c:pt idx="5882">
                  <c:v>2.0001000000000002</c:v>
                </c:pt>
                <c:pt idx="5883">
                  <c:v>1.0001</c:v>
                </c:pt>
                <c:pt idx="5884">
                  <c:v>1.0001</c:v>
                </c:pt>
                <c:pt idx="5885">
                  <c:v>1E-4</c:v>
                </c:pt>
                <c:pt idx="5886">
                  <c:v>2.0001000000000002</c:v>
                </c:pt>
                <c:pt idx="5887">
                  <c:v>1E-4</c:v>
                </c:pt>
                <c:pt idx="5888">
                  <c:v>1E-4</c:v>
                </c:pt>
                <c:pt idx="5889">
                  <c:v>1.0001</c:v>
                </c:pt>
                <c:pt idx="5890">
                  <c:v>2.0001000000000002</c:v>
                </c:pt>
                <c:pt idx="5891">
                  <c:v>1E-4</c:v>
                </c:pt>
                <c:pt idx="5892">
                  <c:v>1.0001</c:v>
                </c:pt>
                <c:pt idx="5893">
                  <c:v>1E-4</c:v>
                </c:pt>
                <c:pt idx="5894">
                  <c:v>1E-4</c:v>
                </c:pt>
                <c:pt idx="5895">
                  <c:v>1E-4</c:v>
                </c:pt>
                <c:pt idx="5896">
                  <c:v>1E-4</c:v>
                </c:pt>
                <c:pt idx="5897">
                  <c:v>1E-4</c:v>
                </c:pt>
                <c:pt idx="5898">
                  <c:v>1.0001</c:v>
                </c:pt>
                <c:pt idx="5899">
                  <c:v>12.0001</c:v>
                </c:pt>
                <c:pt idx="5900">
                  <c:v>95.000100000000003</c:v>
                </c:pt>
                <c:pt idx="5901">
                  <c:v>135.0001</c:v>
                </c:pt>
                <c:pt idx="5902">
                  <c:v>143.0001</c:v>
                </c:pt>
                <c:pt idx="5903">
                  <c:v>112.0001</c:v>
                </c:pt>
                <c:pt idx="5904">
                  <c:v>94.000100000000003</c:v>
                </c:pt>
                <c:pt idx="5905">
                  <c:v>51.000100000000003</c:v>
                </c:pt>
                <c:pt idx="5906">
                  <c:v>30.0001</c:v>
                </c:pt>
                <c:pt idx="5907">
                  <c:v>15.0001</c:v>
                </c:pt>
                <c:pt idx="5908">
                  <c:v>10.0001</c:v>
                </c:pt>
                <c:pt idx="5909">
                  <c:v>2.0001000000000002</c:v>
                </c:pt>
                <c:pt idx="5910">
                  <c:v>1.0001</c:v>
                </c:pt>
                <c:pt idx="5911">
                  <c:v>1.0001</c:v>
                </c:pt>
                <c:pt idx="5912">
                  <c:v>1.0001</c:v>
                </c:pt>
                <c:pt idx="5913">
                  <c:v>1E-4</c:v>
                </c:pt>
                <c:pt idx="5914">
                  <c:v>1E-4</c:v>
                </c:pt>
                <c:pt idx="5915">
                  <c:v>1E-4</c:v>
                </c:pt>
                <c:pt idx="5916">
                  <c:v>1E-4</c:v>
                </c:pt>
                <c:pt idx="5917">
                  <c:v>1.0001</c:v>
                </c:pt>
                <c:pt idx="5918">
                  <c:v>4.0000999999999998</c:v>
                </c:pt>
                <c:pt idx="5919">
                  <c:v>1E-4</c:v>
                </c:pt>
                <c:pt idx="5920">
                  <c:v>1.0001</c:v>
                </c:pt>
                <c:pt idx="5921">
                  <c:v>1.0001</c:v>
                </c:pt>
                <c:pt idx="5922">
                  <c:v>1E-4</c:v>
                </c:pt>
                <c:pt idx="5923">
                  <c:v>2.0001000000000002</c:v>
                </c:pt>
                <c:pt idx="5924">
                  <c:v>1E-4</c:v>
                </c:pt>
                <c:pt idx="5925">
                  <c:v>1.0001</c:v>
                </c:pt>
                <c:pt idx="5926">
                  <c:v>1E-4</c:v>
                </c:pt>
                <c:pt idx="5927">
                  <c:v>1.0001</c:v>
                </c:pt>
                <c:pt idx="5928">
                  <c:v>1.0001</c:v>
                </c:pt>
                <c:pt idx="5929">
                  <c:v>1.0001</c:v>
                </c:pt>
                <c:pt idx="5930">
                  <c:v>1E-4</c:v>
                </c:pt>
                <c:pt idx="5931">
                  <c:v>1.0001</c:v>
                </c:pt>
                <c:pt idx="5932">
                  <c:v>1E-4</c:v>
                </c:pt>
                <c:pt idx="5933">
                  <c:v>1E-4</c:v>
                </c:pt>
                <c:pt idx="5934">
                  <c:v>1E-4</c:v>
                </c:pt>
                <c:pt idx="5935">
                  <c:v>2.0001000000000002</c:v>
                </c:pt>
                <c:pt idx="5936">
                  <c:v>1E-4</c:v>
                </c:pt>
                <c:pt idx="5937">
                  <c:v>1E-4</c:v>
                </c:pt>
                <c:pt idx="5938">
                  <c:v>2.0001000000000002</c:v>
                </c:pt>
                <c:pt idx="5939">
                  <c:v>1.0001</c:v>
                </c:pt>
                <c:pt idx="5940">
                  <c:v>1E-4</c:v>
                </c:pt>
                <c:pt idx="5941">
                  <c:v>1.0001</c:v>
                </c:pt>
                <c:pt idx="5942">
                  <c:v>1E-4</c:v>
                </c:pt>
                <c:pt idx="5943">
                  <c:v>1.0001</c:v>
                </c:pt>
                <c:pt idx="5944">
                  <c:v>2.0001000000000002</c:v>
                </c:pt>
                <c:pt idx="5945">
                  <c:v>1.0001</c:v>
                </c:pt>
                <c:pt idx="5946">
                  <c:v>1.0001</c:v>
                </c:pt>
                <c:pt idx="5947">
                  <c:v>1.0001</c:v>
                </c:pt>
                <c:pt idx="5948">
                  <c:v>1E-4</c:v>
                </c:pt>
                <c:pt idx="5949">
                  <c:v>1E-4</c:v>
                </c:pt>
                <c:pt idx="5950">
                  <c:v>1E-4</c:v>
                </c:pt>
                <c:pt idx="5951">
                  <c:v>2.0001000000000002</c:v>
                </c:pt>
                <c:pt idx="5952">
                  <c:v>2.0001000000000002</c:v>
                </c:pt>
                <c:pt idx="5953">
                  <c:v>1.0001</c:v>
                </c:pt>
                <c:pt idx="5954">
                  <c:v>1E-4</c:v>
                </c:pt>
                <c:pt idx="5955">
                  <c:v>1E-4</c:v>
                </c:pt>
                <c:pt idx="5956">
                  <c:v>1E-4</c:v>
                </c:pt>
                <c:pt idx="5957">
                  <c:v>1E-4</c:v>
                </c:pt>
                <c:pt idx="5958">
                  <c:v>1.0001</c:v>
                </c:pt>
                <c:pt idx="5959">
                  <c:v>2.0001000000000002</c:v>
                </c:pt>
                <c:pt idx="5960">
                  <c:v>35.000100000000003</c:v>
                </c:pt>
                <c:pt idx="5961">
                  <c:v>974.00009999999997</c:v>
                </c:pt>
                <c:pt idx="5962">
                  <c:v>1428.0001</c:v>
                </c:pt>
                <c:pt idx="5963">
                  <c:v>1095.0001</c:v>
                </c:pt>
                <c:pt idx="5964">
                  <c:v>983.00009999999997</c:v>
                </c:pt>
                <c:pt idx="5965">
                  <c:v>866.00009999999997</c:v>
                </c:pt>
                <c:pt idx="5966">
                  <c:v>502.00009999999997</c:v>
                </c:pt>
                <c:pt idx="5967">
                  <c:v>280.00009999999997</c:v>
                </c:pt>
                <c:pt idx="5968">
                  <c:v>183.0001</c:v>
                </c:pt>
                <c:pt idx="5969">
                  <c:v>101.0001</c:v>
                </c:pt>
                <c:pt idx="5970">
                  <c:v>24.0001</c:v>
                </c:pt>
                <c:pt idx="5971">
                  <c:v>10.0001</c:v>
                </c:pt>
                <c:pt idx="5972">
                  <c:v>2.0001000000000002</c:v>
                </c:pt>
                <c:pt idx="5973">
                  <c:v>4.0000999999999998</c:v>
                </c:pt>
                <c:pt idx="5974">
                  <c:v>2.0001000000000002</c:v>
                </c:pt>
                <c:pt idx="5975">
                  <c:v>2.0001000000000002</c:v>
                </c:pt>
                <c:pt idx="5976">
                  <c:v>1E-4</c:v>
                </c:pt>
                <c:pt idx="5977">
                  <c:v>1.0001</c:v>
                </c:pt>
                <c:pt idx="5978">
                  <c:v>1.0001</c:v>
                </c:pt>
                <c:pt idx="5979">
                  <c:v>1.0001</c:v>
                </c:pt>
                <c:pt idx="5980">
                  <c:v>2.0001000000000002</c:v>
                </c:pt>
                <c:pt idx="5981">
                  <c:v>2.0001000000000002</c:v>
                </c:pt>
                <c:pt idx="5982">
                  <c:v>1E-4</c:v>
                </c:pt>
                <c:pt idx="5983">
                  <c:v>1.0001</c:v>
                </c:pt>
                <c:pt idx="5984">
                  <c:v>1.0001</c:v>
                </c:pt>
                <c:pt idx="5985">
                  <c:v>1.0001</c:v>
                </c:pt>
                <c:pt idx="5986">
                  <c:v>2.0001000000000002</c:v>
                </c:pt>
                <c:pt idx="5987">
                  <c:v>2.0001000000000002</c:v>
                </c:pt>
                <c:pt idx="5988">
                  <c:v>1.0001</c:v>
                </c:pt>
                <c:pt idx="5989">
                  <c:v>1E-4</c:v>
                </c:pt>
                <c:pt idx="5990">
                  <c:v>1.0001</c:v>
                </c:pt>
                <c:pt idx="5991">
                  <c:v>2.0001000000000002</c:v>
                </c:pt>
                <c:pt idx="5992">
                  <c:v>1.0001</c:v>
                </c:pt>
                <c:pt idx="5993">
                  <c:v>1.0001</c:v>
                </c:pt>
                <c:pt idx="5994">
                  <c:v>3.0001000000000002</c:v>
                </c:pt>
                <c:pt idx="5995">
                  <c:v>1.0001</c:v>
                </c:pt>
                <c:pt idx="5996">
                  <c:v>2.0001000000000002</c:v>
                </c:pt>
                <c:pt idx="5997">
                  <c:v>3.0001000000000002</c:v>
                </c:pt>
                <c:pt idx="5998">
                  <c:v>1E-4</c:v>
                </c:pt>
                <c:pt idx="5999">
                  <c:v>2.0001000000000002</c:v>
                </c:pt>
                <c:pt idx="6000">
                  <c:v>1.0001</c:v>
                </c:pt>
                <c:pt idx="6001">
                  <c:v>2.0001000000000002</c:v>
                </c:pt>
                <c:pt idx="6002">
                  <c:v>1.0001</c:v>
                </c:pt>
                <c:pt idx="6003">
                  <c:v>1E-4</c:v>
                </c:pt>
                <c:pt idx="6004">
                  <c:v>1.0001</c:v>
                </c:pt>
                <c:pt idx="6005">
                  <c:v>4.0000999999999998</c:v>
                </c:pt>
                <c:pt idx="6006">
                  <c:v>1.0001</c:v>
                </c:pt>
                <c:pt idx="6007">
                  <c:v>1E-4</c:v>
                </c:pt>
                <c:pt idx="6008">
                  <c:v>1E-4</c:v>
                </c:pt>
                <c:pt idx="6009">
                  <c:v>1.0001</c:v>
                </c:pt>
                <c:pt idx="6010">
                  <c:v>1.0001</c:v>
                </c:pt>
                <c:pt idx="6011">
                  <c:v>4.0000999999999998</c:v>
                </c:pt>
                <c:pt idx="6012">
                  <c:v>2.0001000000000002</c:v>
                </c:pt>
                <c:pt idx="6013">
                  <c:v>4.0000999999999998</c:v>
                </c:pt>
                <c:pt idx="6014">
                  <c:v>1.0001</c:v>
                </c:pt>
                <c:pt idx="6015">
                  <c:v>1E-4</c:v>
                </c:pt>
                <c:pt idx="6016">
                  <c:v>2.0001000000000002</c:v>
                </c:pt>
                <c:pt idx="6017">
                  <c:v>1E-4</c:v>
                </c:pt>
                <c:pt idx="6018">
                  <c:v>1.0001</c:v>
                </c:pt>
                <c:pt idx="6019">
                  <c:v>1.0001</c:v>
                </c:pt>
                <c:pt idx="6020">
                  <c:v>3.0001000000000002</c:v>
                </c:pt>
                <c:pt idx="6021">
                  <c:v>32.000100000000003</c:v>
                </c:pt>
                <c:pt idx="6022">
                  <c:v>752.00009999999997</c:v>
                </c:pt>
                <c:pt idx="6023">
                  <c:v>1581.0001</c:v>
                </c:pt>
                <c:pt idx="6024">
                  <c:v>1316.0001</c:v>
                </c:pt>
                <c:pt idx="6025">
                  <c:v>1109.0001</c:v>
                </c:pt>
                <c:pt idx="6026">
                  <c:v>970.00009999999997</c:v>
                </c:pt>
                <c:pt idx="6027">
                  <c:v>609.00009999999997</c:v>
                </c:pt>
                <c:pt idx="6028">
                  <c:v>389.00009999999997</c:v>
                </c:pt>
                <c:pt idx="6029">
                  <c:v>232.0001</c:v>
                </c:pt>
                <c:pt idx="6030">
                  <c:v>142.0001</c:v>
                </c:pt>
                <c:pt idx="6031">
                  <c:v>69.000100000000003</c:v>
                </c:pt>
                <c:pt idx="6032">
                  <c:v>18.0001</c:v>
                </c:pt>
                <c:pt idx="6033">
                  <c:v>6.0000999999999998</c:v>
                </c:pt>
                <c:pt idx="6034">
                  <c:v>8.0000999999999998</c:v>
                </c:pt>
                <c:pt idx="6035">
                  <c:v>3.0001000000000002</c:v>
                </c:pt>
                <c:pt idx="6036">
                  <c:v>1E-4</c:v>
                </c:pt>
                <c:pt idx="6037">
                  <c:v>1E-4</c:v>
                </c:pt>
                <c:pt idx="6038">
                  <c:v>4.0000999999999998</c:v>
                </c:pt>
                <c:pt idx="6039">
                  <c:v>3.0001000000000002</c:v>
                </c:pt>
                <c:pt idx="6040">
                  <c:v>2.0001000000000002</c:v>
                </c:pt>
                <c:pt idx="6041">
                  <c:v>1.0001</c:v>
                </c:pt>
                <c:pt idx="6042">
                  <c:v>2.0001000000000002</c:v>
                </c:pt>
                <c:pt idx="6043">
                  <c:v>1E-4</c:v>
                </c:pt>
                <c:pt idx="6044">
                  <c:v>2.0001000000000002</c:v>
                </c:pt>
                <c:pt idx="6045">
                  <c:v>2.0001000000000002</c:v>
                </c:pt>
                <c:pt idx="6046">
                  <c:v>5.0000999999999998</c:v>
                </c:pt>
                <c:pt idx="6047">
                  <c:v>3.0001000000000002</c:v>
                </c:pt>
                <c:pt idx="6048">
                  <c:v>1.0001</c:v>
                </c:pt>
                <c:pt idx="6049">
                  <c:v>1E-4</c:v>
                </c:pt>
                <c:pt idx="6050">
                  <c:v>1E-4</c:v>
                </c:pt>
                <c:pt idx="6051">
                  <c:v>1.0001</c:v>
                </c:pt>
                <c:pt idx="6052">
                  <c:v>3.0001000000000002</c:v>
                </c:pt>
                <c:pt idx="6053">
                  <c:v>1E-4</c:v>
                </c:pt>
                <c:pt idx="6054">
                  <c:v>3.0001000000000002</c:v>
                </c:pt>
                <c:pt idx="6055">
                  <c:v>1E-4</c:v>
                </c:pt>
                <c:pt idx="6056">
                  <c:v>1E-4</c:v>
                </c:pt>
                <c:pt idx="6057">
                  <c:v>1E-4</c:v>
                </c:pt>
                <c:pt idx="6058">
                  <c:v>5.0000999999999998</c:v>
                </c:pt>
                <c:pt idx="6059">
                  <c:v>2.0001000000000002</c:v>
                </c:pt>
                <c:pt idx="6060">
                  <c:v>2.0001000000000002</c:v>
                </c:pt>
                <c:pt idx="6061">
                  <c:v>1.0001</c:v>
                </c:pt>
                <c:pt idx="6062">
                  <c:v>1.0001</c:v>
                </c:pt>
                <c:pt idx="6063">
                  <c:v>3.0001000000000002</c:v>
                </c:pt>
                <c:pt idx="6064">
                  <c:v>2.0001000000000002</c:v>
                </c:pt>
                <c:pt idx="6065">
                  <c:v>1.0001</c:v>
                </c:pt>
                <c:pt idx="6066">
                  <c:v>3.0001000000000002</c:v>
                </c:pt>
                <c:pt idx="6067">
                  <c:v>2.0001000000000002</c:v>
                </c:pt>
                <c:pt idx="6068">
                  <c:v>3.0001000000000002</c:v>
                </c:pt>
                <c:pt idx="6069">
                  <c:v>2.0001000000000002</c:v>
                </c:pt>
                <c:pt idx="6070">
                  <c:v>5.0000999999999998</c:v>
                </c:pt>
                <c:pt idx="6071">
                  <c:v>5.0000999999999998</c:v>
                </c:pt>
                <c:pt idx="6072">
                  <c:v>3.0001000000000002</c:v>
                </c:pt>
                <c:pt idx="6073">
                  <c:v>2.0001000000000002</c:v>
                </c:pt>
                <c:pt idx="6074">
                  <c:v>5.0000999999999998</c:v>
                </c:pt>
                <c:pt idx="6075">
                  <c:v>4.0000999999999998</c:v>
                </c:pt>
                <c:pt idx="6076">
                  <c:v>1.0001</c:v>
                </c:pt>
                <c:pt idx="6077">
                  <c:v>3.0001000000000002</c:v>
                </c:pt>
                <c:pt idx="6078">
                  <c:v>2.0001000000000002</c:v>
                </c:pt>
                <c:pt idx="6079">
                  <c:v>6.0000999999999998</c:v>
                </c:pt>
                <c:pt idx="6080">
                  <c:v>4.0000999999999998</c:v>
                </c:pt>
                <c:pt idx="6081">
                  <c:v>23.0001</c:v>
                </c:pt>
                <c:pt idx="6082">
                  <c:v>1948.0001</c:v>
                </c:pt>
                <c:pt idx="6083">
                  <c:v>12589.000099999999</c:v>
                </c:pt>
                <c:pt idx="6084">
                  <c:v>10633.000099999999</c:v>
                </c:pt>
                <c:pt idx="6085">
                  <c:v>8153.0001000000002</c:v>
                </c:pt>
                <c:pt idx="6086">
                  <c:v>7838.0001000000002</c:v>
                </c:pt>
                <c:pt idx="6087">
                  <c:v>5378.0001000000002</c:v>
                </c:pt>
                <c:pt idx="6088">
                  <c:v>3088.0001000000002</c:v>
                </c:pt>
                <c:pt idx="6089">
                  <c:v>1863.0001</c:v>
                </c:pt>
                <c:pt idx="6090">
                  <c:v>1188.0001</c:v>
                </c:pt>
                <c:pt idx="6091">
                  <c:v>613.00009999999997</c:v>
                </c:pt>
                <c:pt idx="6092">
                  <c:v>110.0001</c:v>
                </c:pt>
                <c:pt idx="6093">
                  <c:v>25.0001</c:v>
                </c:pt>
                <c:pt idx="6094">
                  <c:v>23.0001</c:v>
                </c:pt>
                <c:pt idx="6095">
                  <c:v>15.0001</c:v>
                </c:pt>
                <c:pt idx="6096">
                  <c:v>8.0000999999999998</c:v>
                </c:pt>
                <c:pt idx="6097">
                  <c:v>12.0001</c:v>
                </c:pt>
                <c:pt idx="6098">
                  <c:v>4.0000999999999998</c:v>
                </c:pt>
                <c:pt idx="6099">
                  <c:v>5.0000999999999998</c:v>
                </c:pt>
                <c:pt idx="6100">
                  <c:v>5.0000999999999998</c:v>
                </c:pt>
                <c:pt idx="6101">
                  <c:v>3.0001000000000002</c:v>
                </c:pt>
                <c:pt idx="6102">
                  <c:v>9.0000999999999998</c:v>
                </c:pt>
                <c:pt idx="6103">
                  <c:v>4.0000999999999998</c:v>
                </c:pt>
                <c:pt idx="6104">
                  <c:v>5.0000999999999998</c:v>
                </c:pt>
                <c:pt idx="6105">
                  <c:v>2.0001000000000002</c:v>
                </c:pt>
                <c:pt idx="6106">
                  <c:v>5.0000999999999998</c:v>
                </c:pt>
                <c:pt idx="6107">
                  <c:v>3.0001000000000002</c:v>
                </c:pt>
                <c:pt idx="6108">
                  <c:v>3.0001000000000002</c:v>
                </c:pt>
                <c:pt idx="6109">
                  <c:v>4.0000999999999998</c:v>
                </c:pt>
                <c:pt idx="6110">
                  <c:v>2.0001000000000002</c:v>
                </c:pt>
                <c:pt idx="6111">
                  <c:v>7.0000999999999998</c:v>
                </c:pt>
                <c:pt idx="6112">
                  <c:v>3.0001000000000002</c:v>
                </c:pt>
                <c:pt idx="6113">
                  <c:v>3.0001000000000002</c:v>
                </c:pt>
                <c:pt idx="6114">
                  <c:v>1E-4</c:v>
                </c:pt>
                <c:pt idx="6115">
                  <c:v>6.0000999999999998</c:v>
                </c:pt>
                <c:pt idx="6116">
                  <c:v>6.0000999999999998</c:v>
                </c:pt>
                <c:pt idx="6117">
                  <c:v>1.0001</c:v>
                </c:pt>
                <c:pt idx="6118">
                  <c:v>2.0001000000000002</c:v>
                </c:pt>
                <c:pt idx="6119">
                  <c:v>3.0001000000000002</c:v>
                </c:pt>
                <c:pt idx="6120">
                  <c:v>7.0000999999999998</c:v>
                </c:pt>
                <c:pt idx="6121">
                  <c:v>2.0001000000000002</c:v>
                </c:pt>
                <c:pt idx="6122">
                  <c:v>4.0000999999999998</c:v>
                </c:pt>
                <c:pt idx="6123">
                  <c:v>4.0000999999999998</c:v>
                </c:pt>
                <c:pt idx="6124">
                  <c:v>3.0001000000000002</c:v>
                </c:pt>
                <c:pt idx="6125">
                  <c:v>3.0001000000000002</c:v>
                </c:pt>
                <c:pt idx="6126">
                  <c:v>1.0001</c:v>
                </c:pt>
                <c:pt idx="6127">
                  <c:v>6.0000999999999998</c:v>
                </c:pt>
                <c:pt idx="6128">
                  <c:v>4.0000999999999998</c:v>
                </c:pt>
                <c:pt idx="6129">
                  <c:v>1.0001</c:v>
                </c:pt>
                <c:pt idx="6130">
                  <c:v>1.0001</c:v>
                </c:pt>
                <c:pt idx="6131">
                  <c:v>3.0001000000000002</c:v>
                </c:pt>
                <c:pt idx="6132">
                  <c:v>4.0000999999999998</c:v>
                </c:pt>
                <c:pt idx="6133">
                  <c:v>3.0001000000000002</c:v>
                </c:pt>
                <c:pt idx="6134">
                  <c:v>4.0000999999999998</c:v>
                </c:pt>
                <c:pt idx="6135">
                  <c:v>3.0001000000000002</c:v>
                </c:pt>
                <c:pt idx="6136">
                  <c:v>4.0000999999999998</c:v>
                </c:pt>
                <c:pt idx="6137">
                  <c:v>3.0001000000000002</c:v>
                </c:pt>
                <c:pt idx="6138">
                  <c:v>3.0001000000000002</c:v>
                </c:pt>
                <c:pt idx="6139">
                  <c:v>2.0001000000000002</c:v>
                </c:pt>
                <c:pt idx="6140">
                  <c:v>3.0001000000000002</c:v>
                </c:pt>
                <c:pt idx="6141">
                  <c:v>3.0001000000000002</c:v>
                </c:pt>
                <c:pt idx="6142">
                  <c:v>62.000100000000003</c:v>
                </c:pt>
                <c:pt idx="6143">
                  <c:v>1601.0001</c:v>
                </c:pt>
                <c:pt idx="6144">
                  <c:v>3799.0001000000002</c:v>
                </c:pt>
                <c:pt idx="6145">
                  <c:v>2783.0001000000002</c:v>
                </c:pt>
                <c:pt idx="6146">
                  <c:v>2537.0001000000002</c:v>
                </c:pt>
                <c:pt idx="6147">
                  <c:v>2206.0001000000002</c:v>
                </c:pt>
                <c:pt idx="6148">
                  <c:v>1316.0001</c:v>
                </c:pt>
                <c:pt idx="6149">
                  <c:v>733.00009999999997</c:v>
                </c:pt>
                <c:pt idx="6150">
                  <c:v>475.00009999999997</c:v>
                </c:pt>
                <c:pt idx="6151">
                  <c:v>269.00009999999997</c:v>
                </c:pt>
                <c:pt idx="6152">
                  <c:v>133.0001</c:v>
                </c:pt>
                <c:pt idx="6153">
                  <c:v>32.000100000000003</c:v>
                </c:pt>
                <c:pt idx="6154">
                  <c:v>11.0001</c:v>
                </c:pt>
                <c:pt idx="6155">
                  <c:v>7.0000999999999998</c:v>
                </c:pt>
                <c:pt idx="6156">
                  <c:v>7.0000999999999998</c:v>
                </c:pt>
                <c:pt idx="6157">
                  <c:v>3.0001000000000002</c:v>
                </c:pt>
                <c:pt idx="6158">
                  <c:v>3.0001000000000002</c:v>
                </c:pt>
                <c:pt idx="6159">
                  <c:v>2.0001000000000002</c:v>
                </c:pt>
                <c:pt idx="6160">
                  <c:v>5.0000999999999998</c:v>
                </c:pt>
                <c:pt idx="6161">
                  <c:v>2.0001000000000002</c:v>
                </c:pt>
                <c:pt idx="6162">
                  <c:v>1.0001</c:v>
                </c:pt>
                <c:pt idx="6163">
                  <c:v>2.0001000000000002</c:v>
                </c:pt>
                <c:pt idx="6164">
                  <c:v>8.0000999999999998</c:v>
                </c:pt>
                <c:pt idx="6165">
                  <c:v>6.0000999999999998</c:v>
                </c:pt>
                <c:pt idx="6166">
                  <c:v>4.0000999999999998</c:v>
                </c:pt>
                <c:pt idx="6167">
                  <c:v>3.0001000000000002</c:v>
                </c:pt>
                <c:pt idx="6168">
                  <c:v>6.0000999999999998</c:v>
                </c:pt>
                <c:pt idx="6169">
                  <c:v>3.0001000000000002</c:v>
                </c:pt>
                <c:pt idx="6170">
                  <c:v>2.0001000000000002</c:v>
                </c:pt>
                <c:pt idx="6171">
                  <c:v>4.0000999999999998</c:v>
                </c:pt>
                <c:pt idx="6172">
                  <c:v>1E-4</c:v>
                </c:pt>
                <c:pt idx="6173">
                  <c:v>4.0000999999999998</c:v>
                </c:pt>
                <c:pt idx="6174">
                  <c:v>3.0001000000000002</c:v>
                </c:pt>
                <c:pt idx="6175">
                  <c:v>3.0001000000000002</c:v>
                </c:pt>
                <c:pt idx="6176">
                  <c:v>6.0000999999999998</c:v>
                </c:pt>
                <c:pt idx="6177">
                  <c:v>3.0001000000000002</c:v>
                </c:pt>
                <c:pt idx="6178">
                  <c:v>3.0001000000000002</c:v>
                </c:pt>
                <c:pt idx="6179">
                  <c:v>4.0000999999999998</c:v>
                </c:pt>
                <c:pt idx="6180">
                  <c:v>4.0000999999999998</c:v>
                </c:pt>
                <c:pt idx="6181">
                  <c:v>6.0000999999999998</c:v>
                </c:pt>
                <c:pt idx="6182">
                  <c:v>2.0001000000000002</c:v>
                </c:pt>
                <c:pt idx="6183">
                  <c:v>6.0000999999999998</c:v>
                </c:pt>
                <c:pt idx="6184">
                  <c:v>3.0001000000000002</c:v>
                </c:pt>
                <c:pt idx="6185">
                  <c:v>6.0000999999999998</c:v>
                </c:pt>
                <c:pt idx="6186">
                  <c:v>5.0000999999999998</c:v>
                </c:pt>
                <c:pt idx="6187">
                  <c:v>3.0001000000000002</c:v>
                </c:pt>
                <c:pt idx="6188">
                  <c:v>3.0001000000000002</c:v>
                </c:pt>
                <c:pt idx="6189">
                  <c:v>3.0001000000000002</c:v>
                </c:pt>
                <c:pt idx="6190">
                  <c:v>3.0001000000000002</c:v>
                </c:pt>
                <c:pt idx="6191">
                  <c:v>5.0000999999999998</c:v>
                </c:pt>
                <c:pt idx="6192">
                  <c:v>4.0000999999999998</c:v>
                </c:pt>
                <c:pt idx="6193">
                  <c:v>1.0001</c:v>
                </c:pt>
                <c:pt idx="6194">
                  <c:v>4.0000999999999998</c:v>
                </c:pt>
                <c:pt idx="6195">
                  <c:v>4.0000999999999998</c:v>
                </c:pt>
                <c:pt idx="6196">
                  <c:v>2.0001000000000002</c:v>
                </c:pt>
                <c:pt idx="6197">
                  <c:v>1.0001</c:v>
                </c:pt>
                <c:pt idx="6198">
                  <c:v>8.0000999999999998</c:v>
                </c:pt>
                <c:pt idx="6199">
                  <c:v>5.0000999999999998</c:v>
                </c:pt>
                <c:pt idx="6200">
                  <c:v>6.0000999999999998</c:v>
                </c:pt>
                <c:pt idx="6201">
                  <c:v>7.0000999999999998</c:v>
                </c:pt>
                <c:pt idx="6202">
                  <c:v>225.0001</c:v>
                </c:pt>
                <c:pt idx="6203">
                  <c:v>1174.0001</c:v>
                </c:pt>
                <c:pt idx="6204">
                  <c:v>1188.0001</c:v>
                </c:pt>
                <c:pt idx="6205">
                  <c:v>875.00009999999997</c:v>
                </c:pt>
                <c:pt idx="6206">
                  <c:v>847.00009999999997</c:v>
                </c:pt>
                <c:pt idx="6207">
                  <c:v>598.00009999999997</c:v>
                </c:pt>
                <c:pt idx="6208">
                  <c:v>331.00009999999997</c:v>
                </c:pt>
                <c:pt idx="6209">
                  <c:v>206.0001</c:v>
                </c:pt>
                <c:pt idx="6210">
                  <c:v>116.0001</c:v>
                </c:pt>
                <c:pt idx="6211">
                  <c:v>63.000100000000003</c:v>
                </c:pt>
                <c:pt idx="6212">
                  <c:v>13.0001</c:v>
                </c:pt>
                <c:pt idx="6213">
                  <c:v>9.0000999999999998</c:v>
                </c:pt>
                <c:pt idx="6214">
                  <c:v>6.0000999999999998</c:v>
                </c:pt>
                <c:pt idx="6215">
                  <c:v>7.0000999999999998</c:v>
                </c:pt>
                <c:pt idx="6216">
                  <c:v>4.0000999999999998</c:v>
                </c:pt>
                <c:pt idx="6217">
                  <c:v>1.0001</c:v>
                </c:pt>
                <c:pt idx="6218">
                  <c:v>1.0001</c:v>
                </c:pt>
                <c:pt idx="6219">
                  <c:v>3.0001000000000002</c:v>
                </c:pt>
                <c:pt idx="6220">
                  <c:v>2.0001000000000002</c:v>
                </c:pt>
                <c:pt idx="6221">
                  <c:v>6.0000999999999998</c:v>
                </c:pt>
                <c:pt idx="6222">
                  <c:v>4.0000999999999998</c:v>
                </c:pt>
                <c:pt idx="6223">
                  <c:v>5.0000999999999998</c:v>
                </c:pt>
                <c:pt idx="6224">
                  <c:v>3.0001000000000002</c:v>
                </c:pt>
                <c:pt idx="6225">
                  <c:v>4.0000999999999998</c:v>
                </c:pt>
                <c:pt idx="6226">
                  <c:v>2.0001000000000002</c:v>
                </c:pt>
                <c:pt idx="6227">
                  <c:v>8.0000999999999998</c:v>
                </c:pt>
                <c:pt idx="6228">
                  <c:v>2.0001000000000002</c:v>
                </c:pt>
                <c:pt idx="6229">
                  <c:v>3.0001000000000002</c:v>
                </c:pt>
                <c:pt idx="6230">
                  <c:v>1.0001</c:v>
                </c:pt>
                <c:pt idx="6231">
                  <c:v>3.0001000000000002</c:v>
                </c:pt>
                <c:pt idx="6232">
                  <c:v>3.0001000000000002</c:v>
                </c:pt>
                <c:pt idx="6233">
                  <c:v>2.0001000000000002</c:v>
                </c:pt>
                <c:pt idx="6234">
                  <c:v>1E-4</c:v>
                </c:pt>
                <c:pt idx="6235">
                  <c:v>5.0000999999999998</c:v>
                </c:pt>
                <c:pt idx="6236">
                  <c:v>2.0001000000000002</c:v>
                </c:pt>
                <c:pt idx="6237">
                  <c:v>3.0001000000000002</c:v>
                </c:pt>
                <c:pt idx="6238">
                  <c:v>3.0001000000000002</c:v>
                </c:pt>
                <c:pt idx="6239">
                  <c:v>1E-4</c:v>
                </c:pt>
                <c:pt idx="6240">
                  <c:v>2.0001000000000002</c:v>
                </c:pt>
                <c:pt idx="6241">
                  <c:v>3.0001000000000002</c:v>
                </c:pt>
                <c:pt idx="6242">
                  <c:v>1E-4</c:v>
                </c:pt>
                <c:pt idx="6243">
                  <c:v>2.0001000000000002</c:v>
                </c:pt>
                <c:pt idx="6244">
                  <c:v>1.0001</c:v>
                </c:pt>
                <c:pt idx="6245">
                  <c:v>5.0000999999999998</c:v>
                </c:pt>
                <c:pt idx="6246">
                  <c:v>4.0000999999999998</c:v>
                </c:pt>
                <c:pt idx="6247">
                  <c:v>3.0001000000000002</c:v>
                </c:pt>
                <c:pt idx="6248">
                  <c:v>1.0001</c:v>
                </c:pt>
                <c:pt idx="6249">
                  <c:v>2.0001000000000002</c:v>
                </c:pt>
                <c:pt idx="6250">
                  <c:v>5.0000999999999998</c:v>
                </c:pt>
                <c:pt idx="6251">
                  <c:v>3.0001000000000002</c:v>
                </c:pt>
                <c:pt idx="6252">
                  <c:v>4.0000999999999998</c:v>
                </c:pt>
                <c:pt idx="6253">
                  <c:v>2.0001000000000002</c:v>
                </c:pt>
                <c:pt idx="6254">
                  <c:v>4.0000999999999998</c:v>
                </c:pt>
                <c:pt idx="6255">
                  <c:v>3.0001000000000002</c:v>
                </c:pt>
                <c:pt idx="6256">
                  <c:v>3.0001000000000002</c:v>
                </c:pt>
                <c:pt idx="6257">
                  <c:v>3.0001000000000002</c:v>
                </c:pt>
                <c:pt idx="6258">
                  <c:v>2.0001000000000002</c:v>
                </c:pt>
                <c:pt idx="6259">
                  <c:v>1.0001</c:v>
                </c:pt>
                <c:pt idx="6260">
                  <c:v>1.0001</c:v>
                </c:pt>
                <c:pt idx="6261">
                  <c:v>11.0001</c:v>
                </c:pt>
                <c:pt idx="6262">
                  <c:v>93.000100000000003</c:v>
                </c:pt>
                <c:pt idx="6263">
                  <c:v>318.00009999999997</c:v>
                </c:pt>
                <c:pt idx="6264">
                  <c:v>270.00009999999997</c:v>
                </c:pt>
                <c:pt idx="6265">
                  <c:v>206.0001</c:v>
                </c:pt>
                <c:pt idx="6266">
                  <c:v>192.0001</c:v>
                </c:pt>
                <c:pt idx="6267">
                  <c:v>129.0001</c:v>
                </c:pt>
                <c:pt idx="6268">
                  <c:v>58.000100000000003</c:v>
                </c:pt>
                <c:pt idx="6269">
                  <c:v>45.000100000000003</c:v>
                </c:pt>
                <c:pt idx="6270">
                  <c:v>39.000100000000003</c:v>
                </c:pt>
                <c:pt idx="6271">
                  <c:v>20.0001</c:v>
                </c:pt>
                <c:pt idx="6272">
                  <c:v>13.0001</c:v>
                </c:pt>
                <c:pt idx="6273">
                  <c:v>3.0001000000000002</c:v>
                </c:pt>
                <c:pt idx="6274">
                  <c:v>3.0001000000000002</c:v>
                </c:pt>
                <c:pt idx="6275">
                  <c:v>4.0000999999999998</c:v>
                </c:pt>
                <c:pt idx="6276">
                  <c:v>2.0001000000000002</c:v>
                </c:pt>
                <c:pt idx="6277">
                  <c:v>1.0001</c:v>
                </c:pt>
                <c:pt idx="6278">
                  <c:v>3.0001000000000002</c:v>
                </c:pt>
                <c:pt idx="6279">
                  <c:v>4.0000999999999998</c:v>
                </c:pt>
                <c:pt idx="6280">
                  <c:v>2.0001000000000002</c:v>
                </c:pt>
                <c:pt idx="6281">
                  <c:v>5.0000999999999998</c:v>
                </c:pt>
                <c:pt idx="6282">
                  <c:v>6.0000999999999998</c:v>
                </c:pt>
                <c:pt idx="6283">
                  <c:v>1E-4</c:v>
                </c:pt>
                <c:pt idx="6284">
                  <c:v>4.0000999999999998</c:v>
                </c:pt>
                <c:pt idx="6285">
                  <c:v>4.0000999999999998</c:v>
                </c:pt>
                <c:pt idx="6286">
                  <c:v>2.0001000000000002</c:v>
                </c:pt>
                <c:pt idx="6287">
                  <c:v>5.0000999999999998</c:v>
                </c:pt>
                <c:pt idx="6288">
                  <c:v>4.0000999999999998</c:v>
                </c:pt>
                <c:pt idx="6289">
                  <c:v>4.0000999999999998</c:v>
                </c:pt>
                <c:pt idx="6290">
                  <c:v>2.0001000000000002</c:v>
                </c:pt>
                <c:pt idx="6291">
                  <c:v>2.0001000000000002</c:v>
                </c:pt>
                <c:pt idx="6292">
                  <c:v>7.0000999999999998</c:v>
                </c:pt>
                <c:pt idx="6293">
                  <c:v>5.0000999999999998</c:v>
                </c:pt>
                <c:pt idx="6294">
                  <c:v>4.0000999999999998</c:v>
                </c:pt>
                <c:pt idx="6295">
                  <c:v>11.0001</c:v>
                </c:pt>
                <c:pt idx="6296">
                  <c:v>10.0001</c:v>
                </c:pt>
                <c:pt idx="6297">
                  <c:v>8.0000999999999998</c:v>
                </c:pt>
                <c:pt idx="6298">
                  <c:v>8.0000999999999998</c:v>
                </c:pt>
                <c:pt idx="6299">
                  <c:v>6.0000999999999998</c:v>
                </c:pt>
                <c:pt idx="6300">
                  <c:v>2.0001000000000002</c:v>
                </c:pt>
                <c:pt idx="6301">
                  <c:v>3.0001000000000002</c:v>
                </c:pt>
                <c:pt idx="6302">
                  <c:v>1.0001</c:v>
                </c:pt>
                <c:pt idx="6303">
                  <c:v>2.0001000000000002</c:v>
                </c:pt>
                <c:pt idx="6304">
                  <c:v>4.0000999999999998</c:v>
                </c:pt>
                <c:pt idx="6305">
                  <c:v>5.0000999999999998</c:v>
                </c:pt>
                <c:pt idx="6306">
                  <c:v>7.0000999999999998</c:v>
                </c:pt>
                <c:pt idx="6307">
                  <c:v>6.0000999999999998</c:v>
                </c:pt>
                <c:pt idx="6308">
                  <c:v>4.0000999999999998</c:v>
                </c:pt>
                <c:pt idx="6309">
                  <c:v>2.0001000000000002</c:v>
                </c:pt>
                <c:pt idx="6310">
                  <c:v>3.0001000000000002</c:v>
                </c:pt>
                <c:pt idx="6311">
                  <c:v>5.0000999999999998</c:v>
                </c:pt>
                <c:pt idx="6312">
                  <c:v>4.0000999999999998</c:v>
                </c:pt>
                <c:pt idx="6313">
                  <c:v>4.0000999999999998</c:v>
                </c:pt>
                <c:pt idx="6314">
                  <c:v>2.0001000000000002</c:v>
                </c:pt>
                <c:pt idx="6315">
                  <c:v>7.0000999999999998</c:v>
                </c:pt>
                <c:pt idx="6316">
                  <c:v>2.0001000000000002</c:v>
                </c:pt>
                <c:pt idx="6317">
                  <c:v>7.0000999999999998</c:v>
                </c:pt>
                <c:pt idx="6318">
                  <c:v>3.0001000000000002</c:v>
                </c:pt>
                <c:pt idx="6319">
                  <c:v>5.0000999999999998</c:v>
                </c:pt>
                <c:pt idx="6320">
                  <c:v>31.0001</c:v>
                </c:pt>
                <c:pt idx="6321">
                  <c:v>55.000100000000003</c:v>
                </c:pt>
                <c:pt idx="6322">
                  <c:v>67.000100000000003</c:v>
                </c:pt>
                <c:pt idx="6323">
                  <c:v>61.000100000000003</c:v>
                </c:pt>
                <c:pt idx="6324">
                  <c:v>47.000100000000003</c:v>
                </c:pt>
                <c:pt idx="6325">
                  <c:v>36.000100000000003</c:v>
                </c:pt>
                <c:pt idx="6326">
                  <c:v>28.0001</c:v>
                </c:pt>
                <c:pt idx="6327">
                  <c:v>16.0001</c:v>
                </c:pt>
                <c:pt idx="6328">
                  <c:v>11.0001</c:v>
                </c:pt>
                <c:pt idx="6329">
                  <c:v>12.0001</c:v>
                </c:pt>
                <c:pt idx="6330">
                  <c:v>4.0000999999999998</c:v>
                </c:pt>
                <c:pt idx="6331">
                  <c:v>2.0001000000000002</c:v>
                </c:pt>
                <c:pt idx="6332">
                  <c:v>7.0000999999999998</c:v>
                </c:pt>
                <c:pt idx="6333">
                  <c:v>7.0000999999999998</c:v>
                </c:pt>
                <c:pt idx="6334">
                  <c:v>2.0001000000000002</c:v>
                </c:pt>
                <c:pt idx="6335">
                  <c:v>5.0000999999999998</c:v>
                </c:pt>
                <c:pt idx="6336">
                  <c:v>2.0001000000000002</c:v>
                </c:pt>
                <c:pt idx="6337">
                  <c:v>5.0000999999999998</c:v>
                </c:pt>
                <c:pt idx="6338">
                  <c:v>6.0000999999999998</c:v>
                </c:pt>
                <c:pt idx="6339">
                  <c:v>3.0001000000000002</c:v>
                </c:pt>
                <c:pt idx="6340">
                  <c:v>7.0000999999999998</c:v>
                </c:pt>
                <c:pt idx="6341">
                  <c:v>2.0001000000000002</c:v>
                </c:pt>
                <c:pt idx="6342">
                  <c:v>2.0001000000000002</c:v>
                </c:pt>
                <c:pt idx="6343">
                  <c:v>9.0000999999999998</c:v>
                </c:pt>
                <c:pt idx="6344">
                  <c:v>4.0000999999999998</c:v>
                </c:pt>
                <c:pt idx="6345">
                  <c:v>5.0000999999999998</c:v>
                </c:pt>
                <c:pt idx="6346">
                  <c:v>8.0000999999999998</c:v>
                </c:pt>
                <c:pt idx="6347">
                  <c:v>5.0000999999999998</c:v>
                </c:pt>
                <c:pt idx="6348">
                  <c:v>9.0000999999999998</c:v>
                </c:pt>
                <c:pt idx="6349">
                  <c:v>2.0001000000000002</c:v>
                </c:pt>
                <c:pt idx="6350">
                  <c:v>12.0001</c:v>
                </c:pt>
                <c:pt idx="6351">
                  <c:v>29.0001</c:v>
                </c:pt>
                <c:pt idx="6352">
                  <c:v>42.000100000000003</c:v>
                </c:pt>
                <c:pt idx="6353">
                  <c:v>21.0001</c:v>
                </c:pt>
                <c:pt idx="6354">
                  <c:v>28.0001</c:v>
                </c:pt>
                <c:pt idx="6355">
                  <c:v>37.000100000000003</c:v>
                </c:pt>
                <c:pt idx="6356">
                  <c:v>18.0001</c:v>
                </c:pt>
                <c:pt idx="6357">
                  <c:v>7.0000999999999998</c:v>
                </c:pt>
                <c:pt idx="6358">
                  <c:v>5.0000999999999998</c:v>
                </c:pt>
                <c:pt idx="6359">
                  <c:v>7.0000999999999998</c:v>
                </c:pt>
                <c:pt idx="6360">
                  <c:v>7.0000999999999998</c:v>
                </c:pt>
                <c:pt idx="6361">
                  <c:v>10.0001</c:v>
                </c:pt>
                <c:pt idx="6362">
                  <c:v>12.0001</c:v>
                </c:pt>
                <c:pt idx="6363">
                  <c:v>13.0001</c:v>
                </c:pt>
                <c:pt idx="6364">
                  <c:v>9.0000999999999998</c:v>
                </c:pt>
                <c:pt idx="6365">
                  <c:v>5.0000999999999998</c:v>
                </c:pt>
                <c:pt idx="6366">
                  <c:v>5.0000999999999998</c:v>
                </c:pt>
                <c:pt idx="6367">
                  <c:v>8.0000999999999998</c:v>
                </c:pt>
                <c:pt idx="6368">
                  <c:v>10.0001</c:v>
                </c:pt>
                <c:pt idx="6369">
                  <c:v>16.0001</c:v>
                </c:pt>
                <c:pt idx="6370">
                  <c:v>13.0001</c:v>
                </c:pt>
                <c:pt idx="6371">
                  <c:v>21.0001</c:v>
                </c:pt>
                <c:pt idx="6372">
                  <c:v>16.0001</c:v>
                </c:pt>
                <c:pt idx="6373">
                  <c:v>22.0001</c:v>
                </c:pt>
                <c:pt idx="6374">
                  <c:v>26.0001</c:v>
                </c:pt>
                <c:pt idx="6375">
                  <c:v>33.000100000000003</c:v>
                </c:pt>
                <c:pt idx="6376">
                  <c:v>54.000100000000003</c:v>
                </c:pt>
                <c:pt idx="6377">
                  <c:v>181.0001</c:v>
                </c:pt>
                <c:pt idx="6378">
                  <c:v>4698.0001000000002</c:v>
                </c:pt>
                <c:pt idx="6379">
                  <c:v>23989.000100000001</c:v>
                </c:pt>
                <c:pt idx="6380">
                  <c:v>22991.000100000001</c:v>
                </c:pt>
                <c:pt idx="6381">
                  <c:v>18465.000100000001</c:v>
                </c:pt>
                <c:pt idx="6382">
                  <c:v>18051.000100000001</c:v>
                </c:pt>
                <c:pt idx="6383">
                  <c:v>13912.000099999999</c:v>
                </c:pt>
                <c:pt idx="6384">
                  <c:v>7790.0001000000002</c:v>
                </c:pt>
                <c:pt idx="6385">
                  <c:v>5008.0001000000002</c:v>
                </c:pt>
                <c:pt idx="6386">
                  <c:v>3341.0001000000002</c:v>
                </c:pt>
                <c:pt idx="6387">
                  <c:v>1546.0001</c:v>
                </c:pt>
                <c:pt idx="6388">
                  <c:v>294.00009999999997</c:v>
                </c:pt>
                <c:pt idx="6389">
                  <c:v>53.000100000000003</c:v>
                </c:pt>
                <c:pt idx="6390">
                  <c:v>28.0001</c:v>
                </c:pt>
                <c:pt idx="6391">
                  <c:v>18.0001</c:v>
                </c:pt>
                <c:pt idx="6392">
                  <c:v>13.0001</c:v>
                </c:pt>
                <c:pt idx="6393">
                  <c:v>16.0001</c:v>
                </c:pt>
                <c:pt idx="6394">
                  <c:v>12.0001</c:v>
                </c:pt>
                <c:pt idx="6395">
                  <c:v>9.0000999999999998</c:v>
                </c:pt>
                <c:pt idx="6396">
                  <c:v>14.0001</c:v>
                </c:pt>
                <c:pt idx="6397">
                  <c:v>12.0001</c:v>
                </c:pt>
                <c:pt idx="6398">
                  <c:v>15.0001</c:v>
                </c:pt>
                <c:pt idx="6399">
                  <c:v>13.0001</c:v>
                </c:pt>
                <c:pt idx="6400">
                  <c:v>15.0001</c:v>
                </c:pt>
                <c:pt idx="6401">
                  <c:v>10.0001</c:v>
                </c:pt>
                <c:pt idx="6402">
                  <c:v>3.0001000000000002</c:v>
                </c:pt>
                <c:pt idx="6403">
                  <c:v>5.0000999999999998</c:v>
                </c:pt>
                <c:pt idx="6404">
                  <c:v>9.0000999999999998</c:v>
                </c:pt>
                <c:pt idx="6405">
                  <c:v>6.0000999999999998</c:v>
                </c:pt>
                <c:pt idx="6406">
                  <c:v>4.0000999999999998</c:v>
                </c:pt>
                <c:pt idx="6407">
                  <c:v>8.0000999999999998</c:v>
                </c:pt>
                <c:pt idx="6408">
                  <c:v>3.0001000000000002</c:v>
                </c:pt>
                <c:pt idx="6409">
                  <c:v>11.0001</c:v>
                </c:pt>
                <c:pt idx="6410">
                  <c:v>8.0000999999999998</c:v>
                </c:pt>
                <c:pt idx="6411">
                  <c:v>4.0000999999999998</c:v>
                </c:pt>
                <c:pt idx="6412">
                  <c:v>5.0000999999999998</c:v>
                </c:pt>
                <c:pt idx="6413">
                  <c:v>12.0001</c:v>
                </c:pt>
                <c:pt idx="6414">
                  <c:v>11.0001</c:v>
                </c:pt>
                <c:pt idx="6415">
                  <c:v>9.0000999999999998</c:v>
                </c:pt>
                <c:pt idx="6416">
                  <c:v>7.0000999999999998</c:v>
                </c:pt>
                <c:pt idx="6417">
                  <c:v>10.0001</c:v>
                </c:pt>
                <c:pt idx="6418">
                  <c:v>6.0000999999999998</c:v>
                </c:pt>
                <c:pt idx="6419">
                  <c:v>9.0000999999999998</c:v>
                </c:pt>
                <c:pt idx="6420">
                  <c:v>6.0000999999999998</c:v>
                </c:pt>
                <c:pt idx="6421">
                  <c:v>10.0001</c:v>
                </c:pt>
                <c:pt idx="6422">
                  <c:v>7.0000999999999998</c:v>
                </c:pt>
                <c:pt idx="6423">
                  <c:v>6.0000999999999998</c:v>
                </c:pt>
                <c:pt idx="6424">
                  <c:v>10.0001</c:v>
                </c:pt>
                <c:pt idx="6425">
                  <c:v>4.0000999999999998</c:v>
                </c:pt>
                <c:pt idx="6426">
                  <c:v>16.0001</c:v>
                </c:pt>
                <c:pt idx="6427">
                  <c:v>8.0000999999999998</c:v>
                </c:pt>
                <c:pt idx="6428">
                  <c:v>10.0001</c:v>
                </c:pt>
                <c:pt idx="6429">
                  <c:v>8.0000999999999998</c:v>
                </c:pt>
                <c:pt idx="6430">
                  <c:v>7.0000999999999998</c:v>
                </c:pt>
                <c:pt idx="6431">
                  <c:v>3.0001000000000002</c:v>
                </c:pt>
                <c:pt idx="6432">
                  <c:v>4.0000999999999998</c:v>
                </c:pt>
                <c:pt idx="6433">
                  <c:v>7.0000999999999998</c:v>
                </c:pt>
                <c:pt idx="6434">
                  <c:v>11.0001</c:v>
                </c:pt>
                <c:pt idx="6435">
                  <c:v>3.0001000000000002</c:v>
                </c:pt>
                <c:pt idx="6436">
                  <c:v>7.0000999999999998</c:v>
                </c:pt>
                <c:pt idx="6437">
                  <c:v>47.000100000000003</c:v>
                </c:pt>
                <c:pt idx="6438">
                  <c:v>81.000100000000003</c:v>
                </c:pt>
                <c:pt idx="6439">
                  <c:v>89.000100000000003</c:v>
                </c:pt>
                <c:pt idx="6440">
                  <c:v>80.000100000000003</c:v>
                </c:pt>
                <c:pt idx="6441">
                  <c:v>70.000100000000003</c:v>
                </c:pt>
                <c:pt idx="6442">
                  <c:v>42.000100000000003</c:v>
                </c:pt>
                <c:pt idx="6443">
                  <c:v>40.000100000000003</c:v>
                </c:pt>
                <c:pt idx="6444">
                  <c:v>23.0001</c:v>
                </c:pt>
                <c:pt idx="6445">
                  <c:v>27.0001</c:v>
                </c:pt>
                <c:pt idx="6446">
                  <c:v>14.0001</c:v>
                </c:pt>
                <c:pt idx="6447">
                  <c:v>6.0000999999999998</c:v>
                </c:pt>
                <c:pt idx="6448">
                  <c:v>7.0000999999999998</c:v>
                </c:pt>
                <c:pt idx="6449">
                  <c:v>4.0000999999999998</c:v>
                </c:pt>
                <c:pt idx="6450">
                  <c:v>5.0000999999999998</c:v>
                </c:pt>
                <c:pt idx="6451">
                  <c:v>7.0000999999999998</c:v>
                </c:pt>
                <c:pt idx="6452">
                  <c:v>2.0001000000000002</c:v>
                </c:pt>
                <c:pt idx="6453">
                  <c:v>6.0000999999999998</c:v>
                </c:pt>
                <c:pt idx="6454">
                  <c:v>7.0000999999999998</c:v>
                </c:pt>
                <c:pt idx="6455">
                  <c:v>5.0000999999999998</c:v>
                </c:pt>
                <c:pt idx="6456">
                  <c:v>5.0000999999999998</c:v>
                </c:pt>
                <c:pt idx="6457">
                  <c:v>10.0001</c:v>
                </c:pt>
                <c:pt idx="6458">
                  <c:v>7.0000999999999998</c:v>
                </c:pt>
                <c:pt idx="6459">
                  <c:v>2.0001000000000002</c:v>
                </c:pt>
                <c:pt idx="6460">
                  <c:v>8.0000999999999998</c:v>
                </c:pt>
                <c:pt idx="6461">
                  <c:v>6.0000999999999998</c:v>
                </c:pt>
                <c:pt idx="6462">
                  <c:v>8.0000999999999998</c:v>
                </c:pt>
                <c:pt idx="6463">
                  <c:v>10.0001</c:v>
                </c:pt>
                <c:pt idx="6464">
                  <c:v>9.0000999999999998</c:v>
                </c:pt>
                <c:pt idx="6465">
                  <c:v>8.0000999999999998</c:v>
                </c:pt>
                <c:pt idx="6466">
                  <c:v>11.0001</c:v>
                </c:pt>
                <c:pt idx="6467">
                  <c:v>6.0000999999999998</c:v>
                </c:pt>
                <c:pt idx="6468">
                  <c:v>4.0000999999999998</c:v>
                </c:pt>
                <c:pt idx="6469">
                  <c:v>7.0000999999999998</c:v>
                </c:pt>
                <c:pt idx="6470">
                  <c:v>8.0000999999999998</c:v>
                </c:pt>
                <c:pt idx="6471">
                  <c:v>5.0000999999999998</c:v>
                </c:pt>
                <c:pt idx="6472">
                  <c:v>4.0000999999999998</c:v>
                </c:pt>
                <c:pt idx="6473">
                  <c:v>2.0001000000000002</c:v>
                </c:pt>
                <c:pt idx="6474">
                  <c:v>7.0000999999999998</c:v>
                </c:pt>
                <c:pt idx="6475">
                  <c:v>7.0000999999999998</c:v>
                </c:pt>
                <c:pt idx="6476">
                  <c:v>6.0000999999999998</c:v>
                </c:pt>
                <c:pt idx="6477">
                  <c:v>7.0000999999999998</c:v>
                </c:pt>
                <c:pt idx="6478">
                  <c:v>10.0001</c:v>
                </c:pt>
                <c:pt idx="6479">
                  <c:v>8.0000999999999998</c:v>
                </c:pt>
                <c:pt idx="6480">
                  <c:v>7.0000999999999998</c:v>
                </c:pt>
                <c:pt idx="6481">
                  <c:v>8.0000999999999998</c:v>
                </c:pt>
                <c:pt idx="6482">
                  <c:v>12.0001</c:v>
                </c:pt>
                <c:pt idx="6483">
                  <c:v>13.0001</c:v>
                </c:pt>
                <c:pt idx="6484">
                  <c:v>13.0001</c:v>
                </c:pt>
                <c:pt idx="6485">
                  <c:v>10.0001</c:v>
                </c:pt>
                <c:pt idx="6486">
                  <c:v>20.0001</c:v>
                </c:pt>
                <c:pt idx="6487">
                  <c:v>7.0000999999999998</c:v>
                </c:pt>
                <c:pt idx="6488">
                  <c:v>11.0001</c:v>
                </c:pt>
                <c:pt idx="6489">
                  <c:v>24.0001</c:v>
                </c:pt>
                <c:pt idx="6490">
                  <c:v>19.0001</c:v>
                </c:pt>
                <c:pt idx="6491">
                  <c:v>21.0001</c:v>
                </c:pt>
                <c:pt idx="6492">
                  <c:v>55.000100000000003</c:v>
                </c:pt>
                <c:pt idx="6493">
                  <c:v>269.00009999999997</c:v>
                </c:pt>
                <c:pt idx="6494">
                  <c:v>5774.0001000000002</c:v>
                </c:pt>
                <c:pt idx="6495">
                  <c:v>17598.000100000001</c:v>
                </c:pt>
                <c:pt idx="6496">
                  <c:v>13970.000099999999</c:v>
                </c:pt>
                <c:pt idx="6497">
                  <c:v>11981.000099999999</c:v>
                </c:pt>
                <c:pt idx="6498">
                  <c:v>11906.000099999999</c:v>
                </c:pt>
                <c:pt idx="6499">
                  <c:v>8266.0000999999993</c:v>
                </c:pt>
                <c:pt idx="6500">
                  <c:v>4801.0001000000002</c:v>
                </c:pt>
                <c:pt idx="6501">
                  <c:v>3094.0001000000002</c:v>
                </c:pt>
                <c:pt idx="6502">
                  <c:v>2005.0001</c:v>
                </c:pt>
                <c:pt idx="6503">
                  <c:v>722.00009999999997</c:v>
                </c:pt>
                <c:pt idx="6504">
                  <c:v>106.0001</c:v>
                </c:pt>
                <c:pt idx="6505">
                  <c:v>43.000100000000003</c:v>
                </c:pt>
                <c:pt idx="6506">
                  <c:v>31.0001</c:v>
                </c:pt>
                <c:pt idx="6507">
                  <c:v>17.0001</c:v>
                </c:pt>
                <c:pt idx="6508">
                  <c:v>16.0001</c:v>
                </c:pt>
                <c:pt idx="6509">
                  <c:v>8.0000999999999998</c:v>
                </c:pt>
                <c:pt idx="6510">
                  <c:v>8.0000999999999998</c:v>
                </c:pt>
                <c:pt idx="6511">
                  <c:v>11.0001</c:v>
                </c:pt>
                <c:pt idx="6512">
                  <c:v>8.0000999999999998</c:v>
                </c:pt>
                <c:pt idx="6513">
                  <c:v>6.0000999999999998</c:v>
                </c:pt>
                <c:pt idx="6514">
                  <c:v>7.0000999999999998</c:v>
                </c:pt>
                <c:pt idx="6515">
                  <c:v>7.0000999999999998</c:v>
                </c:pt>
                <c:pt idx="6516">
                  <c:v>9.0000999999999998</c:v>
                </c:pt>
                <c:pt idx="6517">
                  <c:v>5.0000999999999998</c:v>
                </c:pt>
                <c:pt idx="6518">
                  <c:v>10.0001</c:v>
                </c:pt>
                <c:pt idx="6519">
                  <c:v>8.0000999999999998</c:v>
                </c:pt>
                <c:pt idx="6520">
                  <c:v>8.0000999999999998</c:v>
                </c:pt>
                <c:pt idx="6521">
                  <c:v>3.0001000000000002</c:v>
                </c:pt>
                <c:pt idx="6522">
                  <c:v>8.0000999999999998</c:v>
                </c:pt>
                <c:pt idx="6523">
                  <c:v>5.0000999999999998</c:v>
                </c:pt>
                <c:pt idx="6524">
                  <c:v>10.0001</c:v>
                </c:pt>
                <c:pt idx="6525">
                  <c:v>4.0000999999999998</c:v>
                </c:pt>
                <c:pt idx="6526">
                  <c:v>3.0001000000000002</c:v>
                </c:pt>
                <c:pt idx="6527">
                  <c:v>7.0000999999999998</c:v>
                </c:pt>
                <c:pt idx="6528">
                  <c:v>6.0000999999999998</c:v>
                </c:pt>
                <c:pt idx="6529">
                  <c:v>3.0001000000000002</c:v>
                </c:pt>
                <c:pt idx="6530">
                  <c:v>4.0000999999999998</c:v>
                </c:pt>
                <c:pt idx="6531">
                  <c:v>6.0000999999999998</c:v>
                </c:pt>
                <c:pt idx="6532">
                  <c:v>4.0000999999999998</c:v>
                </c:pt>
                <c:pt idx="6533">
                  <c:v>5.0000999999999998</c:v>
                </c:pt>
                <c:pt idx="6534">
                  <c:v>4.0000999999999998</c:v>
                </c:pt>
                <c:pt idx="6535">
                  <c:v>7.0000999999999998</c:v>
                </c:pt>
                <c:pt idx="6536">
                  <c:v>8.0000999999999998</c:v>
                </c:pt>
                <c:pt idx="6537">
                  <c:v>3.0001000000000002</c:v>
                </c:pt>
                <c:pt idx="6538">
                  <c:v>4.0000999999999998</c:v>
                </c:pt>
                <c:pt idx="6539">
                  <c:v>2.0001000000000002</c:v>
                </c:pt>
                <c:pt idx="6540">
                  <c:v>5.0000999999999998</c:v>
                </c:pt>
                <c:pt idx="6541">
                  <c:v>6.0000999999999998</c:v>
                </c:pt>
                <c:pt idx="6542">
                  <c:v>5.0000999999999998</c:v>
                </c:pt>
                <c:pt idx="6543">
                  <c:v>5.0000999999999998</c:v>
                </c:pt>
                <c:pt idx="6544">
                  <c:v>6.0000999999999998</c:v>
                </c:pt>
                <c:pt idx="6545">
                  <c:v>6.0000999999999998</c:v>
                </c:pt>
                <c:pt idx="6546">
                  <c:v>4.0000999999999998</c:v>
                </c:pt>
                <c:pt idx="6547">
                  <c:v>7.0000999999999998</c:v>
                </c:pt>
                <c:pt idx="6548">
                  <c:v>6.0000999999999998</c:v>
                </c:pt>
                <c:pt idx="6549">
                  <c:v>9.0000999999999998</c:v>
                </c:pt>
                <c:pt idx="6550">
                  <c:v>4.0000999999999998</c:v>
                </c:pt>
                <c:pt idx="6551">
                  <c:v>15.0001</c:v>
                </c:pt>
                <c:pt idx="6552">
                  <c:v>77.000100000000003</c:v>
                </c:pt>
                <c:pt idx="6553">
                  <c:v>126.0001</c:v>
                </c:pt>
                <c:pt idx="6554">
                  <c:v>141.0001</c:v>
                </c:pt>
                <c:pt idx="6555">
                  <c:v>116.0001</c:v>
                </c:pt>
                <c:pt idx="6556">
                  <c:v>106.0001</c:v>
                </c:pt>
                <c:pt idx="6557">
                  <c:v>65.000100000000003</c:v>
                </c:pt>
                <c:pt idx="6558">
                  <c:v>42.000100000000003</c:v>
                </c:pt>
                <c:pt idx="6559">
                  <c:v>23.0001</c:v>
                </c:pt>
                <c:pt idx="6560">
                  <c:v>27.0001</c:v>
                </c:pt>
                <c:pt idx="6561">
                  <c:v>8.0000999999999998</c:v>
                </c:pt>
                <c:pt idx="6562">
                  <c:v>11.0001</c:v>
                </c:pt>
                <c:pt idx="6563">
                  <c:v>6.0000999999999998</c:v>
                </c:pt>
                <c:pt idx="6564">
                  <c:v>6.0000999999999998</c:v>
                </c:pt>
                <c:pt idx="6565">
                  <c:v>5.0000999999999998</c:v>
                </c:pt>
                <c:pt idx="6566">
                  <c:v>2.0001000000000002</c:v>
                </c:pt>
                <c:pt idx="6567">
                  <c:v>3.0001000000000002</c:v>
                </c:pt>
                <c:pt idx="6568">
                  <c:v>2.0001000000000002</c:v>
                </c:pt>
                <c:pt idx="6569">
                  <c:v>1E-4</c:v>
                </c:pt>
                <c:pt idx="6570">
                  <c:v>2.0001000000000002</c:v>
                </c:pt>
                <c:pt idx="6571">
                  <c:v>1.0001</c:v>
                </c:pt>
                <c:pt idx="6572">
                  <c:v>8.0000999999999998</c:v>
                </c:pt>
                <c:pt idx="6573">
                  <c:v>6.0000999999999998</c:v>
                </c:pt>
                <c:pt idx="6574">
                  <c:v>3.0001000000000002</c:v>
                </c:pt>
                <c:pt idx="6575">
                  <c:v>5.0000999999999998</c:v>
                </c:pt>
                <c:pt idx="6576">
                  <c:v>3.0001000000000002</c:v>
                </c:pt>
                <c:pt idx="6577">
                  <c:v>4.0000999999999998</c:v>
                </c:pt>
                <c:pt idx="6578">
                  <c:v>8.0000999999999998</c:v>
                </c:pt>
                <c:pt idx="6579">
                  <c:v>6.0000999999999998</c:v>
                </c:pt>
                <c:pt idx="6580">
                  <c:v>3.0001000000000002</c:v>
                </c:pt>
                <c:pt idx="6581">
                  <c:v>4.0000999999999998</c:v>
                </c:pt>
                <c:pt idx="6582">
                  <c:v>6.0000999999999998</c:v>
                </c:pt>
                <c:pt idx="6583">
                  <c:v>4.0000999999999998</c:v>
                </c:pt>
                <c:pt idx="6584">
                  <c:v>1.0001</c:v>
                </c:pt>
                <c:pt idx="6585">
                  <c:v>7.0000999999999998</c:v>
                </c:pt>
                <c:pt idx="6586">
                  <c:v>2.0001000000000002</c:v>
                </c:pt>
                <c:pt idx="6587">
                  <c:v>5.0000999999999998</c:v>
                </c:pt>
                <c:pt idx="6588">
                  <c:v>2.0001000000000002</c:v>
                </c:pt>
                <c:pt idx="6589">
                  <c:v>2.0001000000000002</c:v>
                </c:pt>
                <c:pt idx="6590">
                  <c:v>4.0000999999999998</c:v>
                </c:pt>
                <c:pt idx="6591">
                  <c:v>6.0000999999999998</c:v>
                </c:pt>
                <c:pt idx="6592">
                  <c:v>5.0000999999999998</c:v>
                </c:pt>
                <c:pt idx="6593">
                  <c:v>6.0000999999999998</c:v>
                </c:pt>
                <c:pt idx="6594">
                  <c:v>6.0000999999999998</c:v>
                </c:pt>
                <c:pt idx="6595">
                  <c:v>3.0001000000000002</c:v>
                </c:pt>
                <c:pt idx="6596">
                  <c:v>2.0001000000000002</c:v>
                </c:pt>
                <c:pt idx="6597">
                  <c:v>3.0001000000000002</c:v>
                </c:pt>
                <c:pt idx="6598">
                  <c:v>5.0000999999999998</c:v>
                </c:pt>
                <c:pt idx="6599">
                  <c:v>2.0001000000000002</c:v>
                </c:pt>
                <c:pt idx="6600">
                  <c:v>2.0001000000000002</c:v>
                </c:pt>
                <c:pt idx="6601">
                  <c:v>4.0000999999999998</c:v>
                </c:pt>
                <c:pt idx="6602">
                  <c:v>5.0000999999999998</c:v>
                </c:pt>
                <c:pt idx="6603">
                  <c:v>2.0001000000000002</c:v>
                </c:pt>
                <c:pt idx="6604">
                  <c:v>3.0001000000000002</c:v>
                </c:pt>
                <c:pt idx="6605">
                  <c:v>4.0000999999999998</c:v>
                </c:pt>
                <c:pt idx="6606">
                  <c:v>1.0001</c:v>
                </c:pt>
                <c:pt idx="6607">
                  <c:v>6.0000999999999998</c:v>
                </c:pt>
                <c:pt idx="6608">
                  <c:v>1.0001</c:v>
                </c:pt>
                <c:pt idx="6609">
                  <c:v>67.000100000000003</c:v>
                </c:pt>
                <c:pt idx="6610">
                  <c:v>165.0001</c:v>
                </c:pt>
                <c:pt idx="6611">
                  <c:v>252.0001</c:v>
                </c:pt>
                <c:pt idx="6612">
                  <c:v>169.0001</c:v>
                </c:pt>
                <c:pt idx="6613">
                  <c:v>143.0001</c:v>
                </c:pt>
                <c:pt idx="6614">
                  <c:v>107.0001</c:v>
                </c:pt>
                <c:pt idx="6615">
                  <c:v>75.000100000000003</c:v>
                </c:pt>
                <c:pt idx="6616">
                  <c:v>53.000100000000003</c:v>
                </c:pt>
                <c:pt idx="6617">
                  <c:v>25.0001</c:v>
                </c:pt>
                <c:pt idx="6618">
                  <c:v>13.0001</c:v>
                </c:pt>
                <c:pt idx="6619">
                  <c:v>22.0001</c:v>
                </c:pt>
                <c:pt idx="6620">
                  <c:v>15.0001</c:v>
                </c:pt>
                <c:pt idx="6621">
                  <c:v>5.0000999999999998</c:v>
                </c:pt>
                <c:pt idx="6622">
                  <c:v>8.0000999999999998</c:v>
                </c:pt>
                <c:pt idx="6623">
                  <c:v>6.0000999999999998</c:v>
                </c:pt>
                <c:pt idx="6624">
                  <c:v>4.0000999999999998</c:v>
                </c:pt>
                <c:pt idx="6625">
                  <c:v>1E-4</c:v>
                </c:pt>
                <c:pt idx="6626">
                  <c:v>2.0001000000000002</c:v>
                </c:pt>
                <c:pt idx="6627">
                  <c:v>1.0001</c:v>
                </c:pt>
                <c:pt idx="6628">
                  <c:v>2.0001000000000002</c:v>
                </c:pt>
                <c:pt idx="6629">
                  <c:v>3.0001000000000002</c:v>
                </c:pt>
                <c:pt idx="6630">
                  <c:v>5.0000999999999998</c:v>
                </c:pt>
                <c:pt idx="6631">
                  <c:v>5.0000999999999998</c:v>
                </c:pt>
                <c:pt idx="6632">
                  <c:v>2.0001000000000002</c:v>
                </c:pt>
                <c:pt idx="6633">
                  <c:v>2.0001000000000002</c:v>
                </c:pt>
                <c:pt idx="6634">
                  <c:v>3.0001000000000002</c:v>
                </c:pt>
                <c:pt idx="6635">
                  <c:v>4.0000999999999998</c:v>
                </c:pt>
                <c:pt idx="6636">
                  <c:v>4.0000999999999998</c:v>
                </c:pt>
                <c:pt idx="6637">
                  <c:v>1.0001</c:v>
                </c:pt>
                <c:pt idx="6638">
                  <c:v>4.0000999999999998</c:v>
                </c:pt>
                <c:pt idx="6639">
                  <c:v>1.0001</c:v>
                </c:pt>
                <c:pt idx="6640">
                  <c:v>2.0001000000000002</c:v>
                </c:pt>
                <c:pt idx="6641">
                  <c:v>2.0001000000000002</c:v>
                </c:pt>
                <c:pt idx="6642">
                  <c:v>3.0001000000000002</c:v>
                </c:pt>
                <c:pt idx="6643">
                  <c:v>4.0000999999999998</c:v>
                </c:pt>
                <c:pt idx="6644">
                  <c:v>1E-4</c:v>
                </c:pt>
                <c:pt idx="6645">
                  <c:v>1.0001</c:v>
                </c:pt>
                <c:pt idx="6646">
                  <c:v>2.0001000000000002</c:v>
                </c:pt>
                <c:pt idx="6647">
                  <c:v>2.0001000000000002</c:v>
                </c:pt>
                <c:pt idx="6648">
                  <c:v>2.0001000000000002</c:v>
                </c:pt>
                <c:pt idx="6649">
                  <c:v>1.0001</c:v>
                </c:pt>
                <c:pt idx="6650">
                  <c:v>3.0001000000000002</c:v>
                </c:pt>
                <c:pt idx="6651">
                  <c:v>1.0001</c:v>
                </c:pt>
                <c:pt idx="6652">
                  <c:v>4.0000999999999998</c:v>
                </c:pt>
                <c:pt idx="6653">
                  <c:v>1.0001</c:v>
                </c:pt>
                <c:pt idx="6654">
                  <c:v>4.0000999999999998</c:v>
                </c:pt>
                <c:pt idx="6655">
                  <c:v>5.0000999999999998</c:v>
                </c:pt>
                <c:pt idx="6656">
                  <c:v>2.0001000000000002</c:v>
                </c:pt>
                <c:pt idx="6657">
                  <c:v>2.0001000000000002</c:v>
                </c:pt>
                <c:pt idx="6658">
                  <c:v>1E-4</c:v>
                </c:pt>
                <c:pt idx="6659">
                  <c:v>2.0001000000000002</c:v>
                </c:pt>
                <c:pt idx="6660">
                  <c:v>6.0000999999999998</c:v>
                </c:pt>
                <c:pt idx="6661">
                  <c:v>1.0001</c:v>
                </c:pt>
                <c:pt idx="6662">
                  <c:v>2.0001000000000002</c:v>
                </c:pt>
                <c:pt idx="6663">
                  <c:v>1.0001</c:v>
                </c:pt>
                <c:pt idx="6664">
                  <c:v>6.0000999999999998</c:v>
                </c:pt>
                <c:pt idx="6665">
                  <c:v>2.0001000000000002</c:v>
                </c:pt>
                <c:pt idx="6666">
                  <c:v>12.0001</c:v>
                </c:pt>
                <c:pt idx="6667">
                  <c:v>44.000100000000003</c:v>
                </c:pt>
                <c:pt idx="6668">
                  <c:v>66.000100000000003</c:v>
                </c:pt>
                <c:pt idx="6669">
                  <c:v>37.000100000000003</c:v>
                </c:pt>
                <c:pt idx="6670">
                  <c:v>30.0001</c:v>
                </c:pt>
                <c:pt idx="6671">
                  <c:v>30.0001</c:v>
                </c:pt>
                <c:pt idx="6672">
                  <c:v>18.0001</c:v>
                </c:pt>
                <c:pt idx="6673">
                  <c:v>11.0001</c:v>
                </c:pt>
                <c:pt idx="6674">
                  <c:v>13.0001</c:v>
                </c:pt>
                <c:pt idx="6675">
                  <c:v>7.0000999999999998</c:v>
                </c:pt>
                <c:pt idx="6676">
                  <c:v>3.0001000000000002</c:v>
                </c:pt>
                <c:pt idx="6677">
                  <c:v>3.0001000000000002</c:v>
                </c:pt>
                <c:pt idx="6678">
                  <c:v>2.0001000000000002</c:v>
                </c:pt>
                <c:pt idx="6679">
                  <c:v>3.0001000000000002</c:v>
                </c:pt>
                <c:pt idx="6680">
                  <c:v>2.0001000000000002</c:v>
                </c:pt>
                <c:pt idx="6681">
                  <c:v>3.0001000000000002</c:v>
                </c:pt>
                <c:pt idx="6682">
                  <c:v>3.0001000000000002</c:v>
                </c:pt>
                <c:pt idx="6683">
                  <c:v>2.0001000000000002</c:v>
                </c:pt>
                <c:pt idx="6684">
                  <c:v>2.0001000000000002</c:v>
                </c:pt>
                <c:pt idx="6685">
                  <c:v>2.0001000000000002</c:v>
                </c:pt>
                <c:pt idx="6686">
                  <c:v>3.0001000000000002</c:v>
                </c:pt>
                <c:pt idx="6687">
                  <c:v>1.0001</c:v>
                </c:pt>
                <c:pt idx="6688">
                  <c:v>6.0000999999999998</c:v>
                </c:pt>
                <c:pt idx="6689">
                  <c:v>3.0001000000000002</c:v>
                </c:pt>
                <c:pt idx="6690">
                  <c:v>1.0001</c:v>
                </c:pt>
                <c:pt idx="6691">
                  <c:v>1E-4</c:v>
                </c:pt>
                <c:pt idx="6692">
                  <c:v>2.0001000000000002</c:v>
                </c:pt>
                <c:pt idx="6693">
                  <c:v>1.0001</c:v>
                </c:pt>
                <c:pt idx="6694">
                  <c:v>1.0001</c:v>
                </c:pt>
                <c:pt idx="6695">
                  <c:v>3.0001000000000002</c:v>
                </c:pt>
                <c:pt idx="6696">
                  <c:v>3.0001000000000002</c:v>
                </c:pt>
                <c:pt idx="6697">
                  <c:v>1E-4</c:v>
                </c:pt>
                <c:pt idx="6698">
                  <c:v>2.0001000000000002</c:v>
                </c:pt>
                <c:pt idx="6699">
                  <c:v>3.0001000000000002</c:v>
                </c:pt>
                <c:pt idx="6700">
                  <c:v>1E-4</c:v>
                </c:pt>
                <c:pt idx="6701">
                  <c:v>2.0001000000000002</c:v>
                </c:pt>
                <c:pt idx="6702">
                  <c:v>1.0001</c:v>
                </c:pt>
                <c:pt idx="6703">
                  <c:v>2.0001000000000002</c:v>
                </c:pt>
                <c:pt idx="6704">
                  <c:v>2.0001000000000002</c:v>
                </c:pt>
                <c:pt idx="6705">
                  <c:v>2.0001000000000002</c:v>
                </c:pt>
                <c:pt idx="6706">
                  <c:v>3.0001000000000002</c:v>
                </c:pt>
                <c:pt idx="6707">
                  <c:v>1E-4</c:v>
                </c:pt>
                <c:pt idx="6708">
                  <c:v>3.0001000000000002</c:v>
                </c:pt>
                <c:pt idx="6709">
                  <c:v>1.0001</c:v>
                </c:pt>
                <c:pt idx="6710">
                  <c:v>1E-4</c:v>
                </c:pt>
                <c:pt idx="6711">
                  <c:v>4.0000999999999998</c:v>
                </c:pt>
                <c:pt idx="6712">
                  <c:v>3.0001000000000002</c:v>
                </c:pt>
                <c:pt idx="6713">
                  <c:v>1E-4</c:v>
                </c:pt>
                <c:pt idx="6714">
                  <c:v>1.0001</c:v>
                </c:pt>
                <c:pt idx="6715">
                  <c:v>4.0000999999999998</c:v>
                </c:pt>
                <c:pt idx="6716">
                  <c:v>1.0001</c:v>
                </c:pt>
                <c:pt idx="6717">
                  <c:v>2.0001000000000002</c:v>
                </c:pt>
                <c:pt idx="6718">
                  <c:v>1.0001</c:v>
                </c:pt>
                <c:pt idx="6719">
                  <c:v>1.0001</c:v>
                </c:pt>
                <c:pt idx="6720">
                  <c:v>1E-4</c:v>
                </c:pt>
                <c:pt idx="6721">
                  <c:v>3.0001000000000002</c:v>
                </c:pt>
                <c:pt idx="6722">
                  <c:v>8.0000999999999998</c:v>
                </c:pt>
                <c:pt idx="6723">
                  <c:v>14.0001</c:v>
                </c:pt>
                <c:pt idx="6724">
                  <c:v>50.000100000000003</c:v>
                </c:pt>
                <c:pt idx="6725">
                  <c:v>38.000100000000003</c:v>
                </c:pt>
                <c:pt idx="6726">
                  <c:v>13.0001</c:v>
                </c:pt>
                <c:pt idx="6727">
                  <c:v>13.0001</c:v>
                </c:pt>
                <c:pt idx="6728">
                  <c:v>13.0001</c:v>
                </c:pt>
                <c:pt idx="6729">
                  <c:v>11.0001</c:v>
                </c:pt>
                <c:pt idx="6730">
                  <c:v>3.0001000000000002</c:v>
                </c:pt>
                <c:pt idx="6731">
                  <c:v>1.0001</c:v>
                </c:pt>
                <c:pt idx="6732">
                  <c:v>2.0001000000000002</c:v>
                </c:pt>
                <c:pt idx="6733">
                  <c:v>1.0001</c:v>
                </c:pt>
                <c:pt idx="6734">
                  <c:v>1.0001</c:v>
                </c:pt>
                <c:pt idx="6735">
                  <c:v>1E-4</c:v>
                </c:pt>
                <c:pt idx="6736">
                  <c:v>1.0001</c:v>
                </c:pt>
                <c:pt idx="6737">
                  <c:v>2.0001000000000002</c:v>
                </c:pt>
                <c:pt idx="6738">
                  <c:v>1E-4</c:v>
                </c:pt>
                <c:pt idx="6739">
                  <c:v>2.0001000000000002</c:v>
                </c:pt>
                <c:pt idx="6740">
                  <c:v>1E-4</c:v>
                </c:pt>
                <c:pt idx="6741">
                  <c:v>1.0001</c:v>
                </c:pt>
                <c:pt idx="6742">
                  <c:v>1E-4</c:v>
                </c:pt>
                <c:pt idx="6743">
                  <c:v>1E-4</c:v>
                </c:pt>
                <c:pt idx="6744">
                  <c:v>1E-4</c:v>
                </c:pt>
                <c:pt idx="6745">
                  <c:v>1E-4</c:v>
                </c:pt>
                <c:pt idx="6746">
                  <c:v>2.0001000000000002</c:v>
                </c:pt>
                <c:pt idx="6747">
                  <c:v>2.0001000000000002</c:v>
                </c:pt>
                <c:pt idx="6748">
                  <c:v>1.0001</c:v>
                </c:pt>
                <c:pt idx="6749">
                  <c:v>2.0001000000000002</c:v>
                </c:pt>
                <c:pt idx="6750">
                  <c:v>1E-4</c:v>
                </c:pt>
                <c:pt idx="6751">
                  <c:v>2.0001000000000002</c:v>
                </c:pt>
                <c:pt idx="6752">
                  <c:v>2.0001000000000002</c:v>
                </c:pt>
                <c:pt idx="6753">
                  <c:v>1E-4</c:v>
                </c:pt>
                <c:pt idx="6754">
                  <c:v>2.0001000000000002</c:v>
                </c:pt>
                <c:pt idx="6755">
                  <c:v>1E-4</c:v>
                </c:pt>
                <c:pt idx="6756">
                  <c:v>1.0001</c:v>
                </c:pt>
                <c:pt idx="6757">
                  <c:v>1.0001</c:v>
                </c:pt>
                <c:pt idx="6758">
                  <c:v>1E-4</c:v>
                </c:pt>
                <c:pt idx="6759">
                  <c:v>1E-4</c:v>
                </c:pt>
                <c:pt idx="6760">
                  <c:v>3.0001000000000002</c:v>
                </c:pt>
                <c:pt idx="6761">
                  <c:v>2.0001000000000002</c:v>
                </c:pt>
                <c:pt idx="6762">
                  <c:v>2.0001000000000002</c:v>
                </c:pt>
                <c:pt idx="6763">
                  <c:v>1.0001</c:v>
                </c:pt>
                <c:pt idx="6764">
                  <c:v>1.0001</c:v>
                </c:pt>
                <c:pt idx="6765">
                  <c:v>1.0001</c:v>
                </c:pt>
                <c:pt idx="6766">
                  <c:v>4.0000999999999998</c:v>
                </c:pt>
                <c:pt idx="6767">
                  <c:v>1.0001</c:v>
                </c:pt>
                <c:pt idx="6768">
                  <c:v>1.0001</c:v>
                </c:pt>
                <c:pt idx="6769">
                  <c:v>1E-4</c:v>
                </c:pt>
                <c:pt idx="6770">
                  <c:v>1.0001</c:v>
                </c:pt>
                <c:pt idx="6771">
                  <c:v>1E-4</c:v>
                </c:pt>
                <c:pt idx="6772">
                  <c:v>1.0001</c:v>
                </c:pt>
                <c:pt idx="6773">
                  <c:v>4.0000999999999998</c:v>
                </c:pt>
                <c:pt idx="6774">
                  <c:v>2.0001000000000002</c:v>
                </c:pt>
                <c:pt idx="6775">
                  <c:v>1.0001</c:v>
                </c:pt>
                <c:pt idx="6776">
                  <c:v>2.0001000000000002</c:v>
                </c:pt>
                <c:pt idx="6777">
                  <c:v>7.0000999999999998</c:v>
                </c:pt>
                <c:pt idx="6778">
                  <c:v>7.0000999999999998</c:v>
                </c:pt>
                <c:pt idx="6779">
                  <c:v>10.0001</c:v>
                </c:pt>
                <c:pt idx="6780">
                  <c:v>12.0001</c:v>
                </c:pt>
                <c:pt idx="6781">
                  <c:v>12.0001</c:v>
                </c:pt>
                <c:pt idx="6782">
                  <c:v>7.0000999999999998</c:v>
                </c:pt>
                <c:pt idx="6783">
                  <c:v>5.0000999999999998</c:v>
                </c:pt>
                <c:pt idx="6784">
                  <c:v>13.0001</c:v>
                </c:pt>
                <c:pt idx="6785">
                  <c:v>2.0001000000000002</c:v>
                </c:pt>
                <c:pt idx="6786">
                  <c:v>4.0000999999999998</c:v>
                </c:pt>
                <c:pt idx="6787">
                  <c:v>2.0001000000000002</c:v>
                </c:pt>
                <c:pt idx="6788">
                  <c:v>1.0001</c:v>
                </c:pt>
                <c:pt idx="6789">
                  <c:v>1E-4</c:v>
                </c:pt>
                <c:pt idx="6790">
                  <c:v>1E-4</c:v>
                </c:pt>
                <c:pt idx="6791">
                  <c:v>1.0001</c:v>
                </c:pt>
                <c:pt idx="6792">
                  <c:v>1E-4</c:v>
                </c:pt>
                <c:pt idx="6793">
                  <c:v>1E-4</c:v>
                </c:pt>
                <c:pt idx="6794">
                  <c:v>1.0001</c:v>
                </c:pt>
                <c:pt idx="6795">
                  <c:v>1E-4</c:v>
                </c:pt>
                <c:pt idx="6796">
                  <c:v>1E-4</c:v>
                </c:pt>
                <c:pt idx="6797">
                  <c:v>2.0001000000000002</c:v>
                </c:pt>
                <c:pt idx="6798">
                  <c:v>1E-4</c:v>
                </c:pt>
                <c:pt idx="6799">
                  <c:v>2.0001000000000002</c:v>
                </c:pt>
                <c:pt idx="6800">
                  <c:v>2.0001000000000002</c:v>
                </c:pt>
                <c:pt idx="6801">
                  <c:v>1E-4</c:v>
                </c:pt>
                <c:pt idx="6802">
                  <c:v>1.0001</c:v>
                </c:pt>
                <c:pt idx="6803">
                  <c:v>1E-4</c:v>
                </c:pt>
                <c:pt idx="6804">
                  <c:v>1.0001</c:v>
                </c:pt>
                <c:pt idx="6805">
                  <c:v>1.0001</c:v>
                </c:pt>
                <c:pt idx="6806">
                  <c:v>1E-4</c:v>
                </c:pt>
                <c:pt idx="6807">
                  <c:v>1E-4</c:v>
                </c:pt>
                <c:pt idx="6808">
                  <c:v>1E-4</c:v>
                </c:pt>
                <c:pt idx="6809">
                  <c:v>1.0001</c:v>
                </c:pt>
                <c:pt idx="6810">
                  <c:v>1.0001</c:v>
                </c:pt>
                <c:pt idx="6811">
                  <c:v>3.0001000000000002</c:v>
                </c:pt>
                <c:pt idx="6812">
                  <c:v>1.0001</c:v>
                </c:pt>
                <c:pt idx="6813">
                  <c:v>1.0001</c:v>
                </c:pt>
                <c:pt idx="6814">
                  <c:v>1.0001</c:v>
                </c:pt>
                <c:pt idx="6815">
                  <c:v>1.0001</c:v>
                </c:pt>
                <c:pt idx="6816">
                  <c:v>1.0001</c:v>
                </c:pt>
                <c:pt idx="6817">
                  <c:v>1E-4</c:v>
                </c:pt>
                <c:pt idx="6818">
                  <c:v>1E-4</c:v>
                </c:pt>
                <c:pt idx="6819">
                  <c:v>1E-4</c:v>
                </c:pt>
                <c:pt idx="6820">
                  <c:v>2.0001000000000002</c:v>
                </c:pt>
                <c:pt idx="6821">
                  <c:v>1.0001</c:v>
                </c:pt>
                <c:pt idx="6822">
                  <c:v>1.0001</c:v>
                </c:pt>
                <c:pt idx="6823">
                  <c:v>1.0001</c:v>
                </c:pt>
                <c:pt idx="6824">
                  <c:v>1.0001</c:v>
                </c:pt>
                <c:pt idx="6825">
                  <c:v>3.0001000000000002</c:v>
                </c:pt>
                <c:pt idx="6826">
                  <c:v>1E-4</c:v>
                </c:pt>
                <c:pt idx="6827">
                  <c:v>2.0001000000000002</c:v>
                </c:pt>
                <c:pt idx="6828">
                  <c:v>2.0001000000000002</c:v>
                </c:pt>
                <c:pt idx="6829">
                  <c:v>1.0001</c:v>
                </c:pt>
                <c:pt idx="6830">
                  <c:v>1.0001</c:v>
                </c:pt>
                <c:pt idx="6831">
                  <c:v>1E-4</c:v>
                </c:pt>
                <c:pt idx="6832">
                  <c:v>2.0001000000000002</c:v>
                </c:pt>
                <c:pt idx="6833">
                  <c:v>1.0001</c:v>
                </c:pt>
                <c:pt idx="6834">
                  <c:v>1.0001</c:v>
                </c:pt>
                <c:pt idx="6835">
                  <c:v>8.0000999999999998</c:v>
                </c:pt>
                <c:pt idx="6836">
                  <c:v>14.0001</c:v>
                </c:pt>
                <c:pt idx="6837">
                  <c:v>10.0001</c:v>
                </c:pt>
                <c:pt idx="6838">
                  <c:v>5.0000999999999998</c:v>
                </c:pt>
                <c:pt idx="6839">
                  <c:v>15.0001</c:v>
                </c:pt>
                <c:pt idx="6840">
                  <c:v>11.0001</c:v>
                </c:pt>
                <c:pt idx="6841">
                  <c:v>2.0001000000000002</c:v>
                </c:pt>
                <c:pt idx="6842">
                  <c:v>5.0000999999999998</c:v>
                </c:pt>
                <c:pt idx="6843">
                  <c:v>2.0001000000000002</c:v>
                </c:pt>
                <c:pt idx="6844">
                  <c:v>4.0000999999999998</c:v>
                </c:pt>
                <c:pt idx="6845">
                  <c:v>1.0001</c:v>
                </c:pt>
                <c:pt idx="6846">
                  <c:v>2.0001000000000002</c:v>
                </c:pt>
                <c:pt idx="6847">
                  <c:v>2.0001000000000002</c:v>
                </c:pt>
                <c:pt idx="6848">
                  <c:v>1E-4</c:v>
                </c:pt>
                <c:pt idx="6849">
                  <c:v>1.0001</c:v>
                </c:pt>
                <c:pt idx="6850">
                  <c:v>1E-4</c:v>
                </c:pt>
                <c:pt idx="6851">
                  <c:v>2.0001000000000002</c:v>
                </c:pt>
                <c:pt idx="6852">
                  <c:v>1.0001</c:v>
                </c:pt>
                <c:pt idx="6853">
                  <c:v>1.0001</c:v>
                </c:pt>
                <c:pt idx="6854">
                  <c:v>1.0001</c:v>
                </c:pt>
                <c:pt idx="6855">
                  <c:v>1.0001</c:v>
                </c:pt>
                <c:pt idx="6856">
                  <c:v>1E-4</c:v>
                </c:pt>
                <c:pt idx="6857">
                  <c:v>1.0001</c:v>
                </c:pt>
                <c:pt idx="6858">
                  <c:v>1E-4</c:v>
                </c:pt>
                <c:pt idx="6859">
                  <c:v>1E-4</c:v>
                </c:pt>
                <c:pt idx="6860">
                  <c:v>1.0001</c:v>
                </c:pt>
                <c:pt idx="6861">
                  <c:v>1.0001</c:v>
                </c:pt>
                <c:pt idx="6862">
                  <c:v>2.0001000000000002</c:v>
                </c:pt>
                <c:pt idx="6863">
                  <c:v>1E-4</c:v>
                </c:pt>
                <c:pt idx="6864">
                  <c:v>1.0001</c:v>
                </c:pt>
                <c:pt idx="6865">
                  <c:v>3.0001000000000002</c:v>
                </c:pt>
                <c:pt idx="6866">
                  <c:v>1E-4</c:v>
                </c:pt>
                <c:pt idx="6867">
                  <c:v>3.0001000000000002</c:v>
                </c:pt>
                <c:pt idx="6868">
                  <c:v>1.0001</c:v>
                </c:pt>
                <c:pt idx="6869">
                  <c:v>6.0000999999999998</c:v>
                </c:pt>
                <c:pt idx="6870">
                  <c:v>3.0001000000000002</c:v>
                </c:pt>
                <c:pt idx="6871">
                  <c:v>2.0001000000000002</c:v>
                </c:pt>
                <c:pt idx="6872">
                  <c:v>1E-4</c:v>
                </c:pt>
                <c:pt idx="6873">
                  <c:v>3.0001000000000002</c:v>
                </c:pt>
                <c:pt idx="6874">
                  <c:v>1.0001</c:v>
                </c:pt>
                <c:pt idx="6875">
                  <c:v>1.0001</c:v>
                </c:pt>
                <c:pt idx="6876">
                  <c:v>1.0001</c:v>
                </c:pt>
                <c:pt idx="6877">
                  <c:v>1.0001</c:v>
                </c:pt>
                <c:pt idx="6878">
                  <c:v>1.0001</c:v>
                </c:pt>
                <c:pt idx="6879">
                  <c:v>1E-4</c:v>
                </c:pt>
                <c:pt idx="6880">
                  <c:v>1.0001</c:v>
                </c:pt>
                <c:pt idx="6881">
                  <c:v>3.0001000000000002</c:v>
                </c:pt>
                <c:pt idx="6882">
                  <c:v>1.0001</c:v>
                </c:pt>
                <c:pt idx="6883">
                  <c:v>1E-4</c:v>
                </c:pt>
                <c:pt idx="6884">
                  <c:v>1.0001</c:v>
                </c:pt>
                <c:pt idx="6885">
                  <c:v>1.0001</c:v>
                </c:pt>
                <c:pt idx="6886">
                  <c:v>1E-4</c:v>
                </c:pt>
                <c:pt idx="6887">
                  <c:v>4.0000999999999998</c:v>
                </c:pt>
                <c:pt idx="6888">
                  <c:v>6.0000999999999998</c:v>
                </c:pt>
                <c:pt idx="6889">
                  <c:v>16.0001</c:v>
                </c:pt>
                <c:pt idx="6890">
                  <c:v>15.0001</c:v>
                </c:pt>
                <c:pt idx="6891">
                  <c:v>13.0001</c:v>
                </c:pt>
                <c:pt idx="6892">
                  <c:v>8.0000999999999998</c:v>
                </c:pt>
                <c:pt idx="6893">
                  <c:v>6.0000999999999998</c:v>
                </c:pt>
                <c:pt idx="6894">
                  <c:v>7.0000999999999998</c:v>
                </c:pt>
                <c:pt idx="6895">
                  <c:v>7.0000999999999998</c:v>
                </c:pt>
                <c:pt idx="6896">
                  <c:v>3.0001000000000002</c:v>
                </c:pt>
                <c:pt idx="6897">
                  <c:v>1.0001</c:v>
                </c:pt>
                <c:pt idx="6898">
                  <c:v>1E-4</c:v>
                </c:pt>
                <c:pt idx="6899">
                  <c:v>2.0001000000000002</c:v>
                </c:pt>
                <c:pt idx="6900">
                  <c:v>1.0001</c:v>
                </c:pt>
                <c:pt idx="6901">
                  <c:v>1.0001</c:v>
                </c:pt>
                <c:pt idx="6902">
                  <c:v>1.0001</c:v>
                </c:pt>
                <c:pt idx="6903">
                  <c:v>1.0001</c:v>
                </c:pt>
                <c:pt idx="6904">
                  <c:v>1E-4</c:v>
                </c:pt>
                <c:pt idx="6905">
                  <c:v>1E-4</c:v>
                </c:pt>
                <c:pt idx="6906">
                  <c:v>1.0001</c:v>
                </c:pt>
                <c:pt idx="6907">
                  <c:v>1.0001</c:v>
                </c:pt>
                <c:pt idx="6908">
                  <c:v>1E-4</c:v>
                </c:pt>
                <c:pt idx="6909">
                  <c:v>1E-4</c:v>
                </c:pt>
                <c:pt idx="6910">
                  <c:v>2.0001000000000002</c:v>
                </c:pt>
                <c:pt idx="6911">
                  <c:v>1.0001</c:v>
                </c:pt>
                <c:pt idx="6912">
                  <c:v>1E-4</c:v>
                </c:pt>
                <c:pt idx="6913">
                  <c:v>1.0001</c:v>
                </c:pt>
                <c:pt idx="6914">
                  <c:v>2.0001000000000002</c:v>
                </c:pt>
                <c:pt idx="6915">
                  <c:v>1.0001</c:v>
                </c:pt>
                <c:pt idx="6916">
                  <c:v>1E-4</c:v>
                </c:pt>
                <c:pt idx="6917">
                  <c:v>1E-4</c:v>
                </c:pt>
                <c:pt idx="6918">
                  <c:v>1E-4</c:v>
                </c:pt>
                <c:pt idx="6919">
                  <c:v>1E-4</c:v>
                </c:pt>
                <c:pt idx="6920">
                  <c:v>1.0001</c:v>
                </c:pt>
                <c:pt idx="6921">
                  <c:v>1E-4</c:v>
                </c:pt>
                <c:pt idx="6922">
                  <c:v>1E-4</c:v>
                </c:pt>
                <c:pt idx="6923">
                  <c:v>1.0001</c:v>
                </c:pt>
                <c:pt idx="6924">
                  <c:v>1.0001</c:v>
                </c:pt>
                <c:pt idx="6925">
                  <c:v>1E-4</c:v>
                </c:pt>
                <c:pt idx="6926">
                  <c:v>1E-4</c:v>
                </c:pt>
                <c:pt idx="6927">
                  <c:v>1E-4</c:v>
                </c:pt>
                <c:pt idx="6928">
                  <c:v>1E-4</c:v>
                </c:pt>
                <c:pt idx="6929">
                  <c:v>1.0001</c:v>
                </c:pt>
                <c:pt idx="6930">
                  <c:v>1E-4</c:v>
                </c:pt>
                <c:pt idx="6931">
                  <c:v>1E-4</c:v>
                </c:pt>
                <c:pt idx="6932">
                  <c:v>1.0001</c:v>
                </c:pt>
                <c:pt idx="6933">
                  <c:v>1E-4</c:v>
                </c:pt>
                <c:pt idx="6934">
                  <c:v>1E-4</c:v>
                </c:pt>
                <c:pt idx="6935">
                  <c:v>1.0001</c:v>
                </c:pt>
                <c:pt idx="6936">
                  <c:v>1E-4</c:v>
                </c:pt>
                <c:pt idx="6937">
                  <c:v>1.0001</c:v>
                </c:pt>
                <c:pt idx="6938">
                  <c:v>1E-4</c:v>
                </c:pt>
                <c:pt idx="6939">
                  <c:v>1.0001</c:v>
                </c:pt>
                <c:pt idx="6940">
                  <c:v>1E-4</c:v>
                </c:pt>
                <c:pt idx="6941">
                  <c:v>2.0001000000000002</c:v>
                </c:pt>
                <c:pt idx="6942">
                  <c:v>4.0000999999999998</c:v>
                </c:pt>
                <c:pt idx="6943">
                  <c:v>7.0000999999999998</c:v>
                </c:pt>
                <c:pt idx="6944">
                  <c:v>24.0001</c:v>
                </c:pt>
                <c:pt idx="6945">
                  <c:v>19.0001</c:v>
                </c:pt>
                <c:pt idx="6946">
                  <c:v>11.0001</c:v>
                </c:pt>
                <c:pt idx="6947">
                  <c:v>14.0001</c:v>
                </c:pt>
                <c:pt idx="6948">
                  <c:v>10.0001</c:v>
                </c:pt>
                <c:pt idx="6949">
                  <c:v>7.0000999999999998</c:v>
                </c:pt>
                <c:pt idx="6950">
                  <c:v>15.0001</c:v>
                </c:pt>
                <c:pt idx="6951">
                  <c:v>8.0000999999999998</c:v>
                </c:pt>
                <c:pt idx="6952">
                  <c:v>3.0001000000000002</c:v>
                </c:pt>
                <c:pt idx="6953">
                  <c:v>1.0001</c:v>
                </c:pt>
                <c:pt idx="6954">
                  <c:v>1.0001</c:v>
                </c:pt>
                <c:pt idx="6955">
                  <c:v>5.0000999999999998</c:v>
                </c:pt>
                <c:pt idx="6956">
                  <c:v>3.0001000000000002</c:v>
                </c:pt>
                <c:pt idx="6957">
                  <c:v>1.0001</c:v>
                </c:pt>
                <c:pt idx="6958">
                  <c:v>1.0001</c:v>
                </c:pt>
                <c:pt idx="6959">
                  <c:v>1E-4</c:v>
                </c:pt>
                <c:pt idx="6960">
                  <c:v>1.0001</c:v>
                </c:pt>
                <c:pt idx="6961">
                  <c:v>1E-4</c:v>
                </c:pt>
                <c:pt idx="6962">
                  <c:v>1E-4</c:v>
                </c:pt>
                <c:pt idx="6963">
                  <c:v>1.0001</c:v>
                </c:pt>
                <c:pt idx="6964">
                  <c:v>1.0001</c:v>
                </c:pt>
                <c:pt idx="6965">
                  <c:v>1.0001</c:v>
                </c:pt>
                <c:pt idx="6966">
                  <c:v>2.0001000000000002</c:v>
                </c:pt>
                <c:pt idx="6967">
                  <c:v>1.0001</c:v>
                </c:pt>
                <c:pt idx="6968">
                  <c:v>1.0001</c:v>
                </c:pt>
                <c:pt idx="6969">
                  <c:v>1E-4</c:v>
                </c:pt>
                <c:pt idx="6970">
                  <c:v>1E-4</c:v>
                </c:pt>
                <c:pt idx="6971">
                  <c:v>1E-4</c:v>
                </c:pt>
                <c:pt idx="6972">
                  <c:v>1E-4</c:v>
                </c:pt>
                <c:pt idx="6973">
                  <c:v>1E-4</c:v>
                </c:pt>
                <c:pt idx="6974">
                  <c:v>1E-4</c:v>
                </c:pt>
                <c:pt idx="6975">
                  <c:v>1E-4</c:v>
                </c:pt>
                <c:pt idx="6976">
                  <c:v>1E-4</c:v>
                </c:pt>
                <c:pt idx="6977">
                  <c:v>1E-4</c:v>
                </c:pt>
                <c:pt idx="6978">
                  <c:v>2.0001000000000002</c:v>
                </c:pt>
                <c:pt idx="6979">
                  <c:v>1.0001</c:v>
                </c:pt>
                <c:pt idx="6980">
                  <c:v>1E-4</c:v>
                </c:pt>
                <c:pt idx="6981">
                  <c:v>3.0001000000000002</c:v>
                </c:pt>
                <c:pt idx="6982">
                  <c:v>1.0001</c:v>
                </c:pt>
                <c:pt idx="6983">
                  <c:v>1.0001</c:v>
                </c:pt>
                <c:pt idx="6984">
                  <c:v>1.0001</c:v>
                </c:pt>
                <c:pt idx="6985">
                  <c:v>2.0001000000000002</c:v>
                </c:pt>
                <c:pt idx="6986">
                  <c:v>2.0001000000000002</c:v>
                </c:pt>
                <c:pt idx="6987">
                  <c:v>1E-4</c:v>
                </c:pt>
                <c:pt idx="6988">
                  <c:v>1.0001</c:v>
                </c:pt>
                <c:pt idx="6989">
                  <c:v>1.0001</c:v>
                </c:pt>
                <c:pt idx="6990">
                  <c:v>3.0001000000000002</c:v>
                </c:pt>
                <c:pt idx="6991">
                  <c:v>1E-4</c:v>
                </c:pt>
                <c:pt idx="6992">
                  <c:v>1E-4</c:v>
                </c:pt>
                <c:pt idx="6993">
                  <c:v>1E-4</c:v>
                </c:pt>
                <c:pt idx="6994">
                  <c:v>1.0001</c:v>
                </c:pt>
                <c:pt idx="6995">
                  <c:v>1.0001</c:v>
                </c:pt>
                <c:pt idx="6996">
                  <c:v>15.0001</c:v>
                </c:pt>
                <c:pt idx="6997">
                  <c:v>56.000100000000003</c:v>
                </c:pt>
                <c:pt idx="6998">
                  <c:v>74.000100000000003</c:v>
                </c:pt>
                <c:pt idx="6999">
                  <c:v>66.000100000000003</c:v>
                </c:pt>
                <c:pt idx="7000">
                  <c:v>27.0001</c:v>
                </c:pt>
                <c:pt idx="7001">
                  <c:v>25.0001</c:v>
                </c:pt>
                <c:pt idx="7002">
                  <c:v>16.0001</c:v>
                </c:pt>
                <c:pt idx="7003">
                  <c:v>10.0001</c:v>
                </c:pt>
                <c:pt idx="7004">
                  <c:v>9.0000999999999998</c:v>
                </c:pt>
                <c:pt idx="7005">
                  <c:v>3.0001000000000002</c:v>
                </c:pt>
                <c:pt idx="7006">
                  <c:v>1.0001</c:v>
                </c:pt>
                <c:pt idx="7007">
                  <c:v>1.0001</c:v>
                </c:pt>
                <c:pt idx="7008">
                  <c:v>1E-4</c:v>
                </c:pt>
                <c:pt idx="7009">
                  <c:v>1E-4</c:v>
                </c:pt>
                <c:pt idx="7010">
                  <c:v>1.0001</c:v>
                </c:pt>
                <c:pt idx="7011">
                  <c:v>1.0001</c:v>
                </c:pt>
                <c:pt idx="7012">
                  <c:v>1E-4</c:v>
                </c:pt>
                <c:pt idx="7013">
                  <c:v>1E-4</c:v>
                </c:pt>
                <c:pt idx="7014">
                  <c:v>1.0001</c:v>
                </c:pt>
                <c:pt idx="7015">
                  <c:v>1E-4</c:v>
                </c:pt>
                <c:pt idx="7016">
                  <c:v>1E-4</c:v>
                </c:pt>
                <c:pt idx="7017">
                  <c:v>1E-4</c:v>
                </c:pt>
                <c:pt idx="7018">
                  <c:v>1.0001</c:v>
                </c:pt>
                <c:pt idx="7019">
                  <c:v>1E-4</c:v>
                </c:pt>
                <c:pt idx="7020">
                  <c:v>1E-4</c:v>
                </c:pt>
                <c:pt idx="7021">
                  <c:v>1E-4</c:v>
                </c:pt>
                <c:pt idx="7022">
                  <c:v>1E-4</c:v>
                </c:pt>
                <c:pt idx="7023">
                  <c:v>1.0001</c:v>
                </c:pt>
                <c:pt idx="7024">
                  <c:v>1E-4</c:v>
                </c:pt>
                <c:pt idx="7025">
                  <c:v>1E-4</c:v>
                </c:pt>
                <c:pt idx="7026">
                  <c:v>1E-4</c:v>
                </c:pt>
                <c:pt idx="7027">
                  <c:v>1E-4</c:v>
                </c:pt>
                <c:pt idx="7028">
                  <c:v>1E-4</c:v>
                </c:pt>
                <c:pt idx="7029">
                  <c:v>1E-4</c:v>
                </c:pt>
                <c:pt idx="7030">
                  <c:v>1.0001</c:v>
                </c:pt>
                <c:pt idx="7031">
                  <c:v>1E-4</c:v>
                </c:pt>
                <c:pt idx="7032">
                  <c:v>1E-4</c:v>
                </c:pt>
                <c:pt idx="7033">
                  <c:v>1E-4</c:v>
                </c:pt>
                <c:pt idx="7034">
                  <c:v>1E-4</c:v>
                </c:pt>
                <c:pt idx="7035">
                  <c:v>1E-4</c:v>
                </c:pt>
                <c:pt idx="7036">
                  <c:v>1.0001</c:v>
                </c:pt>
                <c:pt idx="7037">
                  <c:v>1E-4</c:v>
                </c:pt>
                <c:pt idx="7038">
                  <c:v>2.0001000000000002</c:v>
                </c:pt>
                <c:pt idx="7039">
                  <c:v>1E-4</c:v>
                </c:pt>
                <c:pt idx="7040">
                  <c:v>1E-4</c:v>
                </c:pt>
                <c:pt idx="7041">
                  <c:v>1E-4</c:v>
                </c:pt>
                <c:pt idx="7042">
                  <c:v>1.0001</c:v>
                </c:pt>
                <c:pt idx="7043">
                  <c:v>1.0001</c:v>
                </c:pt>
                <c:pt idx="7044">
                  <c:v>2.0001000000000002</c:v>
                </c:pt>
                <c:pt idx="7045">
                  <c:v>1.0001</c:v>
                </c:pt>
                <c:pt idx="7046">
                  <c:v>1E-4</c:v>
                </c:pt>
                <c:pt idx="7047">
                  <c:v>2.0001000000000002</c:v>
                </c:pt>
                <c:pt idx="7048">
                  <c:v>1.0001</c:v>
                </c:pt>
                <c:pt idx="7049">
                  <c:v>1.0001</c:v>
                </c:pt>
                <c:pt idx="7050">
                  <c:v>7.0000999999999998</c:v>
                </c:pt>
                <c:pt idx="7051">
                  <c:v>76.000100000000003</c:v>
                </c:pt>
                <c:pt idx="7052">
                  <c:v>162.0001</c:v>
                </c:pt>
                <c:pt idx="7053">
                  <c:v>94.000100000000003</c:v>
                </c:pt>
                <c:pt idx="7054">
                  <c:v>67.000100000000003</c:v>
                </c:pt>
                <c:pt idx="7055">
                  <c:v>57.000100000000003</c:v>
                </c:pt>
                <c:pt idx="7056">
                  <c:v>35.000100000000003</c:v>
                </c:pt>
                <c:pt idx="7057">
                  <c:v>26.0001</c:v>
                </c:pt>
                <c:pt idx="7058">
                  <c:v>14.0001</c:v>
                </c:pt>
                <c:pt idx="7059">
                  <c:v>14.0001</c:v>
                </c:pt>
                <c:pt idx="7060">
                  <c:v>6.0000999999999998</c:v>
                </c:pt>
                <c:pt idx="7061">
                  <c:v>3.0001000000000002</c:v>
                </c:pt>
                <c:pt idx="7062">
                  <c:v>3.0001000000000002</c:v>
                </c:pt>
                <c:pt idx="7063">
                  <c:v>1.0001</c:v>
                </c:pt>
                <c:pt idx="7064">
                  <c:v>1.0001</c:v>
                </c:pt>
                <c:pt idx="7065">
                  <c:v>1E-4</c:v>
                </c:pt>
                <c:pt idx="7066">
                  <c:v>1E-4</c:v>
                </c:pt>
                <c:pt idx="7067">
                  <c:v>1E-4</c:v>
                </c:pt>
                <c:pt idx="7068">
                  <c:v>1E-4</c:v>
                </c:pt>
                <c:pt idx="7069">
                  <c:v>1E-4</c:v>
                </c:pt>
                <c:pt idx="7070">
                  <c:v>1E-4</c:v>
                </c:pt>
                <c:pt idx="7071">
                  <c:v>1E-4</c:v>
                </c:pt>
                <c:pt idx="7072">
                  <c:v>1E-4</c:v>
                </c:pt>
                <c:pt idx="7073">
                  <c:v>1E-4</c:v>
                </c:pt>
                <c:pt idx="7074">
                  <c:v>1E-4</c:v>
                </c:pt>
                <c:pt idx="7075">
                  <c:v>1E-4</c:v>
                </c:pt>
                <c:pt idx="7076">
                  <c:v>1.0001</c:v>
                </c:pt>
                <c:pt idx="7077">
                  <c:v>1E-4</c:v>
                </c:pt>
                <c:pt idx="7078">
                  <c:v>1E-4</c:v>
                </c:pt>
                <c:pt idx="7079">
                  <c:v>1.0001</c:v>
                </c:pt>
                <c:pt idx="7080">
                  <c:v>1.0001</c:v>
                </c:pt>
                <c:pt idx="7081">
                  <c:v>2.0001000000000002</c:v>
                </c:pt>
                <c:pt idx="7082">
                  <c:v>1E-4</c:v>
                </c:pt>
                <c:pt idx="7083">
                  <c:v>1E-4</c:v>
                </c:pt>
                <c:pt idx="7084">
                  <c:v>1E-4</c:v>
                </c:pt>
                <c:pt idx="7085">
                  <c:v>1E-4</c:v>
                </c:pt>
                <c:pt idx="7086">
                  <c:v>1E-4</c:v>
                </c:pt>
                <c:pt idx="7087">
                  <c:v>1.0001</c:v>
                </c:pt>
                <c:pt idx="7088">
                  <c:v>1.0001</c:v>
                </c:pt>
                <c:pt idx="7089">
                  <c:v>1E-4</c:v>
                </c:pt>
                <c:pt idx="7090">
                  <c:v>1.0001</c:v>
                </c:pt>
                <c:pt idx="7091">
                  <c:v>1E-4</c:v>
                </c:pt>
                <c:pt idx="7092">
                  <c:v>1E-4</c:v>
                </c:pt>
                <c:pt idx="7093">
                  <c:v>1.0001</c:v>
                </c:pt>
                <c:pt idx="7094">
                  <c:v>1E-4</c:v>
                </c:pt>
                <c:pt idx="7095">
                  <c:v>1.0001</c:v>
                </c:pt>
                <c:pt idx="7096">
                  <c:v>1E-4</c:v>
                </c:pt>
                <c:pt idx="7097">
                  <c:v>1.0001</c:v>
                </c:pt>
                <c:pt idx="7098">
                  <c:v>1.0001</c:v>
                </c:pt>
                <c:pt idx="7099">
                  <c:v>1.0001</c:v>
                </c:pt>
                <c:pt idx="7100">
                  <c:v>1.0001</c:v>
                </c:pt>
                <c:pt idx="7101">
                  <c:v>1.0001</c:v>
                </c:pt>
                <c:pt idx="7102">
                  <c:v>1E-4</c:v>
                </c:pt>
                <c:pt idx="7103">
                  <c:v>3.0001000000000002</c:v>
                </c:pt>
                <c:pt idx="7104">
                  <c:v>6.0000999999999998</c:v>
                </c:pt>
                <c:pt idx="7105">
                  <c:v>38.000100000000003</c:v>
                </c:pt>
                <c:pt idx="7106">
                  <c:v>40.000100000000003</c:v>
                </c:pt>
                <c:pt idx="7107">
                  <c:v>39.000100000000003</c:v>
                </c:pt>
                <c:pt idx="7108">
                  <c:v>19.0001</c:v>
                </c:pt>
                <c:pt idx="7109">
                  <c:v>18.0001</c:v>
                </c:pt>
                <c:pt idx="7110">
                  <c:v>13.0001</c:v>
                </c:pt>
                <c:pt idx="7111">
                  <c:v>2.0001000000000002</c:v>
                </c:pt>
                <c:pt idx="7112">
                  <c:v>7.0000999999999998</c:v>
                </c:pt>
                <c:pt idx="7113">
                  <c:v>1.0001</c:v>
                </c:pt>
                <c:pt idx="7114">
                  <c:v>2.0001000000000002</c:v>
                </c:pt>
                <c:pt idx="7115">
                  <c:v>1E-4</c:v>
                </c:pt>
                <c:pt idx="7116">
                  <c:v>1E-4</c:v>
                </c:pt>
                <c:pt idx="7117">
                  <c:v>1.0001</c:v>
                </c:pt>
                <c:pt idx="7118">
                  <c:v>1.0001</c:v>
                </c:pt>
                <c:pt idx="7119">
                  <c:v>1.0001</c:v>
                </c:pt>
                <c:pt idx="7120">
                  <c:v>1E-4</c:v>
                </c:pt>
                <c:pt idx="7121">
                  <c:v>1.0001</c:v>
                </c:pt>
                <c:pt idx="7122">
                  <c:v>1E-4</c:v>
                </c:pt>
                <c:pt idx="7123">
                  <c:v>1.0001</c:v>
                </c:pt>
                <c:pt idx="7124">
                  <c:v>1E-4</c:v>
                </c:pt>
                <c:pt idx="7125">
                  <c:v>1E-4</c:v>
                </c:pt>
                <c:pt idx="7126">
                  <c:v>2.0001000000000002</c:v>
                </c:pt>
                <c:pt idx="7127">
                  <c:v>1E-4</c:v>
                </c:pt>
                <c:pt idx="7128">
                  <c:v>1.0001</c:v>
                </c:pt>
                <c:pt idx="7129">
                  <c:v>1E-4</c:v>
                </c:pt>
                <c:pt idx="7130">
                  <c:v>1E-4</c:v>
                </c:pt>
                <c:pt idx="7131">
                  <c:v>1E-4</c:v>
                </c:pt>
                <c:pt idx="7132">
                  <c:v>1E-4</c:v>
                </c:pt>
                <c:pt idx="7133">
                  <c:v>1E-4</c:v>
                </c:pt>
                <c:pt idx="7134">
                  <c:v>1E-4</c:v>
                </c:pt>
                <c:pt idx="7135">
                  <c:v>1E-4</c:v>
                </c:pt>
                <c:pt idx="7136">
                  <c:v>1E-4</c:v>
                </c:pt>
                <c:pt idx="7137">
                  <c:v>1E-4</c:v>
                </c:pt>
                <c:pt idx="7138">
                  <c:v>1E-4</c:v>
                </c:pt>
                <c:pt idx="7139">
                  <c:v>1E-4</c:v>
                </c:pt>
                <c:pt idx="7140">
                  <c:v>1E-4</c:v>
                </c:pt>
                <c:pt idx="7141">
                  <c:v>1.0001</c:v>
                </c:pt>
                <c:pt idx="7142">
                  <c:v>1.0001</c:v>
                </c:pt>
                <c:pt idx="7143">
                  <c:v>1E-4</c:v>
                </c:pt>
                <c:pt idx="7144">
                  <c:v>1.0001</c:v>
                </c:pt>
                <c:pt idx="7145">
                  <c:v>1.0001</c:v>
                </c:pt>
                <c:pt idx="7146">
                  <c:v>1.0001</c:v>
                </c:pt>
                <c:pt idx="7147">
                  <c:v>1E-4</c:v>
                </c:pt>
                <c:pt idx="7148">
                  <c:v>2.0001000000000002</c:v>
                </c:pt>
                <c:pt idx="7149">
                  <c:v>1E-4</c:v>
                </c:pt>
                <c:pt idx="7150">
                  <c:v>1E-4</c:v>
                </c:pt>
                <c:pt idx="7151">
                  <c:v>1.0001</c:v>
                </c:pt>
                <c:pt idx="7152">
                  <c:v>2.0001000000000002</c:v>
                </c:pt>
                <c:pt idx="7153">
                  <c:v>1.0001</c:v>
                </c:pt>
                <c:pt idx="7154">
                  <c:v>1E-4</c:v>
                </c:pt>
                <c:pt idx="7155">
                  <c:v>1E-4</c:v>
                </c:pt>
                <c:pt idx="7156">
                  <c:v>2.0001000000000002</c:v>
                </c:pt>
                <c:pt idx="7157">
                  <c:v>9.0000999999999998</c:v>
                </c:pt>
                <c:pt idx="7158">
                  <c:v>27.0001</c:v>
                </c:pt>
                <c:pt idx="7159">
                  <c:v>32.000100000000003</c:v>
                </c:pt>
                <c:pt idx="7160">
                  <c:v>28.0001</c:v>
                </c:pt>
                <c:pt idx="7161">
                  <c:v>19.0001</c:v>
                </c:pt>
                <c:pt idx="7162">
                  <c:v>17.0001</c:v>
                </c:pt>
                <c:pt idx="7163">
                  <c:v>10.0001</c:v>
                </c:pt>
                <c:pt idx="7164">
                  <c:v>6.0000999999999998</c:v>
                </c:pt>
                <c:pt idx="7165">
                  <c:v>5.0000999999999998</c:v>
                </c:pt>
                <c:pt idx="7166">
                  <c:v>7.0000999999999998</c:v>
                </c:pt>
                <c:pt idx="7167">
                  <c:v>5.0000999999999998</c:v>
                </c:pt>
                <c:pt idx="7168">
                  <c:v>1.0001</c:v>
                </c:pt>
                <c:pt idx="7169">
                  <c:v>2.0001000000000002</c:v>
                </c:pt>
                <c:pt idx="7170">
                  <c:v>1.0001</c:v>
                </c:pt>
                <c:pt idx="7171">
                  <c:v>2.0001000000000002</c:v>
                </c:pt>
                <c:pt idx="7172">
                  <c:v>1E-4</c:v>
                </c:pt>
                <c:pt idx="7173">
                  <c:v>1E-4</c:v>
                </c:pt>
                <c:pt idx="7174">
                  <c:v>1E-4</c:v>
                </c:pt>
                <c:pt idx="7175">
                  <c:v>1E-4</c:v>
                </c:pt>
                <c:pt idx="7176">
                  <c:v>1E-4</c:v>
                </c:pt>
                <c:pt idx="7177">
                  <c:v>1.0001</c:v>
                </c:pt>
                <c:pt idx="7178">
                  <c:v>1E-4</c:v>
                </c:pt>
                <c:pt idx="7179">
                  <c:v>2.0001000000000002</c:v>
                </c:pt>
                <c:pt idx="7180">
                  <c:v>1.0001</c:v>
                </c:pt>
                <c:pt idx="7181">
                  <c:v>1E-4</c:v>
                </c:pt>
                <c:pt idx="7182">
                  <c:v>1E-4</c:v>
                </c:pt>
                <c:pt idx="7183">
                  <c:v>1.0001</c:v>
                </c:pt>
                <c:pt idx="7184">
                  <c:v>1.0001</c:v>
                </c:pt>
                <c:pt idx="7185">
                  <c:v>1E-4</c:v>
                </c:pt>
                <c:pt idx="7186">
                  <c:v>1E-4</c:v>
                </c:pt>
                <c:pt idx="7187">
                  <c:v>1E-4</c:v>
                </c:pt>
                <c:pt idx="7188">
                  <c:v>1E-4</c:v>
                </c:pt>
                <c:pt idx="7189">
                  <c:v>1.0001</c:v>
                </c:pt>
                <c:pt idx="7190">
                  <c:v>1E-4</c:v>
                </c:pt>
                <c:pt idx="7191">
                  <c:v>1E-4</c:v>
                </c:pt>
                <c:pt idx="7192">
                  <c:v>1.0001</c:v>
                </c:pt>
                <c:pt idx="7193">
                  <c:v>1E-4</c:v>
                </c:pt>
                <c:pt idx="7194">
                  <c:v>1E-4</c:v>
                </c:pt>
                <c:pt idx="7195">
                  <c:v>1E-4</c:v>
                </c:pt>
                <c:pt idx="7196">
                  <c:v>2.0001000000000002</c:v>
                </c:pt>
                <c:pt idx="7197">
                  <c:v>1E-4</c:v>
                </c:pt>
                <c:pt idx="7198">
                  <c:v>1E-4</c:v>
                </c:pt>
                <c:pt idx="7199">
                  <c:v>1.0001</c:v>
                </c:pt>
                <c:pt idx="7200">
                  <c:v>1E-4</c:v>
                </c:pt>
                <c:pt idx="7201">
                  <c:v>1E-4</c:v>
                </c:pt>
                <c:pt idx="7202">
                  <c:v>1E-4</c:v>
                </c:pt>
                <c:pt idx="7203">
                  <c:v>1E-4</c:v>
                </c:pt>
                <c:pt idx="7204">
                  <c:v>1E-4</c:v>
                </c:pt>
                <c:pt idx="7205">
                  <c:v>1E-4</c:v>
                </c:pt>
                <c:pt idx="7206">
                  <c:v>1E-4</c:v>
                </c:pt>
                <c:pt idx="7207">
                  <c:v>1E-4</c:v>
                </c:pt>
                <c:pt idx="7208">
                  <c:v>1E-4</c:v>
                </c:pt>
                <c:pt idx="7209">
                  <c:v>2.0001000000000002</c:v>
                </c:pt>
                <c:pt idx="7210">
                  <c:v>14.0001</c:v>
                </c:pt>
                <c:pt idx="7211">
                  <c:v>21.0001</c:v>
                </c:pt>
                <c:pt idx="7212">
                  <c:v>27.0001</c:v>
                </c:pt>
                <c:pt idx="7213">
                  <c:v>27.0001</c:v>
                </c:pt>
                <c:pt idx="7214">
                  <c:v>12.0001</c:v>
                </c:pt>
                <c:pt idx="7215">
                  <c:v>23.0001</c:v>
                </c:pt>
                <c:pt idx="7216">
                  <c:v>5.0000999999999998</c:v>
                </c:pt>
                <c:pt idx="7217">
                  <c:v>4.0000999999999998</c:v>
                </c:pt>
                <c:pt idx="7218">
                  <c:v>2.0001000000000002</c:v>
                </c:pt>
                <c:pt idx="7219">
                  <c:v>2.0001000000000002</c:v>
                </c:pt>
                <c:pt idx="7220">
                  <c:v>3.0001000000000002</c:v>
                </c:pt>
                <c:pt idx="7221">
                  <c:v>1E-4</c:v>
                </c:pt>
                <c:pt idx="7222">
                  <c:v>2.0001000000000002</c:v>
                </c:pt>
                <c:pt idx="7223">
                  <c:v>1E-4</c:v>
                </c:pt>
                <c:pt idx="7224">
                  <c:v>1.0001</c:v>
                </c:pt>
                <c:pt idx="7225">
                  <c:v>1E-4</c:v>
                </c:pt>
                <c:pt idx="7226">
                  <c:v>1.0001</c:v>
                </c:pt>
                <c:pt idx="7227">
                  <c:v>1E-4</c:v>
                </c:pt>
                <c:pt idx="7228">
                  <c:v>1.0001</c:v>
                </c:pt>
                <c:pt idx="7229">
                  <c:v>1E-4</c:v>
                </c:pt>
                <c:pt idx="7230">
                  <c:v>1E-4</c:v>
                </c:pt>
                <c:pt idx="7231">
                  <c:v>1E-4</c:v>
                </c:pt>
                <c:pt idx="7232">
                  <c:v>2.0001000000000002</c:v>
                </c:pt>
                <c:pt idx="7233">
                  <c:v>1E-4</c:v>
                </c:pt>
                <c:pt idx="7234">
                  <c:v>1E-4</c:v>
                </c:pt>
                <c:pt idx="7235">
                  <c:v>1.0001</c:v>
                </c:pt>
                <c:pt idx="7236">
                  <c:v>1E-4</c:v>
                </c:pt>
                <c:pt idx="7237">
                  <c:v>1E-4</c:v>
                </c:pt>
                <c:pt idx="7238">
                  <c:v>1E-4</c:v>
                </c:pt>
                <c:pt idx="7239">
                  <c:v>1.0001</c:v>
                </c:pt>
                <c:pt idx="7240">
                  <c:v>1E-4</c:v>
                </c:pt>
                <c:pt idx="7241">
                  <c:v>1E-4</c:v>
                </c:pt>
                <c:pt idx="7242">
                  <c:v>1.0001</c:v>
                </c:pt>
                <c:pt idx="7243">
                  <c:v>1.0001</c:v>
                </c:pt>
                <c:pt idx="7244">
                  <c:v>1.0001</c:v>
                </c:pt>
                <c:pt idx="7245">
                  <c:v>1E-4</c:v>
                </c:pt>
                <c:pt idx="7246">
                  <c:v>1E-4</c:v>
                </c:pt>
                <c:pt idx="7247">
                  <c:v>1E-4</c:v>
                </c:pt>
                <c:pt idx="7248">
                  <c:v>1.0001</c:v>
                </c:pt>
                <c:pt idx="7249">
                  <c:v>1E-4</c:v>
                </c:pt>
                <c:pt idx="7250">
                  <c:v>1E-4</c:v>
                </c:pt>
                <c:pt idx="7251">
                  <c:v>1E-4</c:v>
                </c:pt>
                <c:pt idx="7252">
                  <c:v>1.0001</c:v>
                </c:pt>
                <c:pt idx="7253">
                  <c:v>1.0001</c:v>
                </c:pt>
                <c:pt idx="7254">
                  <c:v>1E-4</c:v>
                </c:pt>
                <c:pt idx="7255">
                  <c:v>1E-4</c:v>
                </c:pt>
                <c:pt idx="7256">
                  <c:v>1.0001</c:v>
                </c:pt>
                <c:pt idx="7257">
                  <c:v>1E-4</c:v>
                </c:pt>
                <c:pt idx="7258">
                  <c:v>1E-4</c:v>
                </c:pt>
                <c:pt idx="7259">
                  <c:v>1E-4</c:v>
                </c:pt>
                <c:pt idx="7260">
                  <c:v>2.0001000000000002</c:v>
                </c:pt>
                <c:pt idx="7261">
                  <c:v>85.000100000000003</c:v>
                </c:pt>
                <c:pt idx="7262">
                  <c:v>506.00009999999997</c:v>
                </c:pt>
                <c:pt idx="7263">
                  <c:v>513.00009999999997</c:v>
                </c:pt>
                <c:pt idx="7264">
                  <c:v>294.00009999999997</c:v>
                </c:pt>
                <c:pt idx="7265">
                  <c:v>206.0001</c:v>
                </c:pt>
                <c:pt idx="7266">
                  <c:v>196.0001</c:v>
                </c:pt>
                <c:pt idx="7267">
                  <c:v>109.0001</c:v>
                </c:pt>
                <c:pt idx="7268">
                  <c:v>76.000100000000003</c:v>
                </c:pt>
                <c:pt idx="7269">
                  <c:v>42.000100000000003</c:v>
                </c:pt>
                <c:pt idx="7270">
                  <c:v>21.0001</c:v>
                </c:pt>
                <c:pt idx="7271">
                  <c:v>13.0001</c:v>
                </c:pt>
                <c:pt idx="7272">
                  <c:v>5.0000999999999998</c:v>
                </c:pt>
                <c:pt idx="7273">
                  <c:v>3.0001000000000002</c:v>
                </c:pt>
                <c:pt idx="7274">
                  <c:v>3.0001000000000002</c:v>
                </c:pt>
                <c:pt idx="7275">
                  <c:v>1.0001</c:v>
                </c:pt>
                <c:pt idx="7276">
                  <c:v>1E-4</c:v>
                </c:pt>
                <c:pt idx="7277">
                  <c:v>1.0001</c:v>
                </c:pt>
                <c:pt idx="7278">
                  <c:v>1E-4</c:v>
                </c:pt>
                <c:pt idx="7279">
                  <c:v>1E-4</c:v>
                </c:pt>
                <c:pt idx="7280">
                  <c:v>1E-4</c:v>
                </c:pt>
                <c:pt idx="7281">
                  <c:v>1E-4</c:v>
                </c:pt>
                <c:pt idx="7282">
                  <c:v>1.0001</c:v>
                </c:pt>
                <c:pt idx="7283">
                  <c:v>1E-4</c:v>
                </c:pt>
                <c:pt idx="7284">
                  <c:v>1E-4</c:v>
                </c:pt>
                <c:pt idx="7285">
                  <c:v>1E-4</c:v>
                </c:pt>
                <c:pt idx="7286">
                  <c:v>1E-4</c:v>
                </c:pt>
                <c:pt idx="7287">
                  <c:v>1E-4</c:v>
                </c:pt>
                <c:pt idx="7288">
                  <c:v>1.0001</c:v>
                </c:pt>
                <c:pt idx="7289">
                  <c:v>1.0001</c:v>
                </c:pt>
                <c:pt idx="7290">
                  <c:v>1E-4</c:v>
                </c:pt>
                <c:pt idx="7291">
                  <c:v>1E-4</c:v>
                </c:pt>
                <c:pt idx="7292">
                  <c:v>1E-4</c:v>
                </c:pt>
                <c:pt idx="7293">
                  <c:v>1E-4</c:v>
                </c:pt>
                <c:pt idx="7294">
                  <c:v>2.0001000000000002</c:v>
                </c:pt>
                <c:pt idx="7295">
                  <c:v>1E-4</c:v>
                </c:pt>
                <c:pt idx="7296">
                  <c:v>1E-4</c:v>
                </c:pt>
                <c:pt idx="7297">
                  <c:v>1.0001</c:v>
                </c:pt>
                <c:pt idx="7298">
                  <c:v>1E-4</c:v>
                </c:pt>
                <c:pt idx="7299">
                  <c:v>1E-4</c:v>
                </c:pt>
                <c:pt idx="7300">
                  <c:v>1E-4</c:v>
                </c:pt>
                <c:pt idx="7301">
                  <c:v>1E-4</c:v>
                </c:pt>
                <c:pt idx="7302">
                  <c:v>1E-4</c:v>
                </c:pt>
                <c:pt idx="7303">
                  <c:v>1.0001</c:v>
                </c:pt>
                <c:pt idx="7304">
                  <c:v>1E-4</c:v>
                </c:pt>
                <c:pt idx="7305">
                  <c:v>1E-4</c:v>
                </c:pt>
                <c:pt idx="7306">
                  <c:v>1.0001</c:v>
                </c:pt>
                <c:pt idx="7307">
                  <c:v>1E-4</c:v>
                </c:pt>
                <c:pt idx="7308">
                  <c:v>1.0001</c:v>
                </c:pt>
                <c:pt idx="7309">
                  <c:v>1E-4</c:v>
                </c:pt>
                <c:pt idx="7310">
                  <c:v>1E-4</c:v>
                </c:pt>
                <c:pt idx="7311">
                  <c:v>2.0001000000000002</c:v>
                </c:pt>
                <c:pt idx="7312">
                  <c:v>1E-4</c:v>
                </c:pt>
                <c:pt idx="7313">
                  <c:v>1.0001</c:v>
                </c:pt>
                <c:pt idx="7314">
                  <c:v>6.0000999999999998</c:v>
                </c:pt>
                <c:pt idx="7315">
                  <c:v>14.0001</c:v>
                </c:pt>
                <c:pt idx="7316">
                  <c:v>100.0001</c:v>
                </c:pt>
                <c:pt idx="7317">
                  <c:v>154.0001</c:v>
                </c:pt>
                <c:pt idx="7318">
                  <c:v>115.0001</c:v>
                </c:pt>
                <c:pt idx="7319">
                  <c:v>74.000100000000003</c:v>
                </c:pt>
                <c:pt idx="7320">
                  <c:v>59.000100000000003</c:v>
                </c:pt>
                <c:pt idx="7321">
                  <c:v>40.000100000000003</c:v>
                </c:pt>
                <c:pt idx="7322">
                  <c:v>16.0001</c:v>
                </c:pt>
                <c:pt idx="7323">
                  <c:v>13.0001</c:v>
                </c:pt>
                <c:pt idx="7324">
                  <c:v>9.0000999999999998</c:v>
                </c:pt>
                <c:pt idx="7325">
                  <c:v>1.0001</c:v>
                </c:pt>
                <c:pt idx="7326">
                  <c:v>5.0000999999999998</c:v>
                </c:pt>
                <c:pt idx="7327">
                  <c:v>1.0001</c:v>
                </c:pt>
                <c:pt idx="7328">
                  <c:v>2.0001000000000002</c:v>
                </c:pt>
                <c:pt idx="7329">
                  <c:v>1E-4</c:v>
                </c:pt>
                <c:pt idx="7330">
                  <c:v>1.0001</c:v>
                </c:pt>
                <c:pt idx="7331">
                  <c:v>1.0001</c:v>
                </c:pt>
                <c:pt idx="7332">
                  <c:v>1E-4</c:v>
                </c:pt>
                <c:pt idx="7333">
                  <c:v>1E-4</c:v>
                </c:pt>
                <c:pt idx="7334">
                  <c:v>1E-4</c:v>
                </c:pt>
                <c:pt idx="7335">
                  <c:v>1E-4</c:v>
                </c:pt>
                <c:pt idx="7336">
                  <c:v>1E-4</c:v>
                </c:pt>
                <c:pt idx="7337">
                  <c:v>1E-4</c:v>
                </c:pt>
                <c:pt idx="7338">
                  <c:v>1.0001</c:v>
                </c:pt>
                <c:pt idx="7339">
                  <c:v>2.0001000000000002</c:v>
                </c:pt>
                <c:pt idx="7340">
                  <c:v>1E-4</c:v>
                </c:pt>
                <c:pt idx="7341">
                  <c:v>1E-4</c:v>
                </c:pt>
                <c:pt idx="7342">
                  <c:v>2.0001000000000002</c:v>
                </c:pt>
                <c:pt idx="7343">
                  <c:v>1E-4</c:v>
                </c:pt>
                <c:pt idx="7344">
                  <c:v>1E-4</c:v>
                </c:pt>
                <c:pt idx="7345">
                  <c:v>1.0001</c:v>
                </c:pt>
                <c:pt idx="7346">
                  <c:v>1E-4</c:v>
                </c:pt>
                <c:pt idx="7347">
                  <c:v>1.0001</c:v>
                </c:pt>
                <c:pt idx="7348">
                  <c:v>2.0001000000000002</c:v>
                </c:pt>
                <c:pt idx="7349">
                  <c:v>2.0001000000000002</c:v>
                </c:pt>
                <c:pt idx="7350">
                  <c:v>1E-4</c:v>
                </c:pt>
                <c:pt idx="7351">
                  <c:v>1E-4</c:v>
                </c:pt>
                <c:pt idx="7352">
                  <c:v>1E-4</c:v>
                </c:pt>
                <c:pt idx="7353">
                  <c:v>3.0001000000000002</c:v>
                </c:pt>
                <c:pt idx="7354">
                  <c:v>1E-4</c:v>
                </c:pt>
                <c:pt idx="7355">
                  <c:v>1E-4</c:v>
                </c:pt>
                <c:pt idx="7356">
                  <c:v>2.0001000000000002</c:v>
                </c:pt>
                <c:pt idx="7357">
                  <c:v>1.0001</c:v>
                </c:pt>
                <c:pt idx="7358">
                  <c:v>1E-4</c:v>
                </c:pt>
                <c:pt idx="7359">
                  <c:v>1E-4</c:v>
                </c:pt>
                <c:pt idx="7360">
                  <c:v>1E-4</c:v>
                </c:pt>
                <c:pt idx="7361">
                  <c:v>1E-4</c:v>
                </c:pt>
                <c:pt idx="7362">
                  <c:v>1E-4</c:v>
                </c:pt>
                <c:pt idx="7363">
                  <c:v>1E-4</c:v>
                </c:pt>
                <c:pt idx="7364">
                  <c:v>4.0000999999999998</c:v>
                </c:pt>
                <c:pt idx="7365">
                  <c:v>102.0001</c:v>
                </c:pt>
                <c:pt idx="7366">
                  <c:v>879.00009999999997</c:v>
                </c:pt>
                <c:pt idx="7367">
                  <c:v>1189.0001</c:v>
                </c:pt>
                <c:pt idx="7368">
                  <c:v>696.00009999999997</c:v>
                </c:pt>
                <c:pt idx="7369">
                  <c:v>488.00009999999997</c:v>
                </c:pt>
                <c:pt idx="7370">
                  <c:v>479.00009999999997</c:v>
                </c:pt>
                <c:pt idx="7371">
                  <c:v>252.0001</c:v>
                </c:pt>
                <c:pt idx="7372">
                  <c:v>129.0001</c:v>
                </c:pt>
                <c:pt idx="7373">
                  <c:v>91.000100000000003</c:v>
                </c:pt>
                <c:pt idx="7374">
                  <c:v>52.000100000000003</c:v>
                </c:pt>
                <c:pt idx="7375">
                  <c:v>35.000100000000003</c:v>
                </c:pt>
                <c:pt idx="7376">
                  <c:v>10.0001</c:v>
                </c:pt>
                <c:pt idx="7377">
                  <c:v>5.0000999999999998</c:v>
                </c:pt>
                <c:pt idx="7378">
                  <c:v>3.0001000000000002</c:v>
                </c:pt>
                <c:pt idx="7379">
                  <c:v>1.0001</c:v>
                </c:pt>
                <c:pt idx="7380">
                  <c:v>1E-4</c:v>
                </c:pt>
                <c:pt idx="7381">
                  <c:v>1.0001</c:v>
                </c:pt>
                <c:pt idx="7382">
                  <c:v>1E-4</c:v>
                </c:pt>
                <c:pt idx="7383">
                  <c:v>1.0001</c:v>
                </c:pt>
                <c:pt idx="7384">
                  <c:v>1E-4</c:v>
                </c:pt>
                <c:pt idx="7385">
                  <c:v>2.0001000000000002</c:v>
                </c:pt>
                <c:pt idx="7386">
                  <c:v>2.0001000000000002</c:v>
                </c:pt>
                <c:pt idx="7387">
                  <c:v>1.0001</c:v>
                </c:pt>
                <c:pt idx="7388">
                  <c:v>1.0001</c:v>
                </c:pt>
                <c:pt idx="7389">
                  <c:v>1.0001</c:v>
                </c:pt>
                <c:pt idx="7390">
                  <c:v>1E-4</c:v>
                </c:pt>
                <c:pt idx="7391">
                  <c:v>1.0001</c:v>
                </c:pt>
                <c:pt idx="7392">
                  <c:v>1E-4</c:v>
                </c:pt>
                <c:pt idx="7393">
                  <c:v>1E-4</c:v>
                </c:pt>
                <c:pt idx="7394">
                  <c:v>1E-4</c:v>
                </c:pt>
                <c:pt idx="7395">
                  <c:v>1.0001</c:v>
                </c:pt>
                <c:pt idx="7396">
                  <c:v>1E-4</c:v>
                </c:pt>
                <c:pt idx="7397">
                  <c:v>1.0001</c:v>
                </c:pt>
                <c:pt idx="7398">
                  <c:v>4.0000999999999998</c:v>
                </c:pt>
                <c:pt idx="7399">
                  <c:v>1.0001</c:v>
                </c:pt>
                <c:pt idx="7400">
                  <c:v>1E-4</c:v>
                </c:pt>
                <c:pt idx="7401">
                  <c:v>1E-4</c:v>
                </c:pt>
                <c:pt idx="7402">
                  <c:v>1E-4</c:v>
                </c:pt>
                <c:pt idx="7403">
                  <c:v>1E-4</c:v>
                </c:pt>
                <c:pt idx="7404">
                  <c:v>1E-4</c:v>
                </c:pt>
                <c:pt idx="7405">
                  <c:v>1.0001</c:v>
                </c:pt>
                <c:pt idx="7406">
                  <c:v>1.0001</c:v>
                </c:pt>
                <c:pt idx="7407">
                  <c:v>1.0001</c:v>
                </c:pt>
                <c:pt idx="7408">
                  <c:v>1E-4</c:v>
                </c:pt>
                <c:pt idx="7409">
                  <c:v>1.0001</c:v>
                </c:pt>
                <c:pt idx="7410">
                  <c:v>1E-4</c:v>
                </c:pt>
                <c:pt idx="7411">
                  <c:v>2.0001000000000002</c:v>
                </c:pt>
                <c:pt idx="7412">
                  <c:v>1.0001</c:v>
                </c:pt>
                <c:pt idx="7413">
                  <c:v>1.0001</c:v>
                </c:pt>
                <c:pt idx="7414">
                  <c:v>2.0001000000000002</c:v>
                </c:pt>
                <c:pt idx="7415">
                  <c:v>1.0001</c:v>
                </c:pt>
                <c:pt idx="7416">
                  <c:v>2.0001000000000002</c:v>
                </c:pt>
                <c:pt idx="7417">
                  <c:v>2.0001000000000002</c:v>
                </c:pt>
                <c:pt idx="7418">
                  <c:v>12.0001</c:v>
                </c:pt>
                <c:pt idx="7419">
                  <c:v>25.0001</c:v>
                </c:pt>
                <c:pt idx="7420">
                  <c:v>70.000100000000003</c:v>
                </c:pt>
                <c:pt idx="7421">
                  <c:v>100.0001</c:v>
                </c:pt>
                <c:pt idx="7422">
                  <c:v>79.000100000000003</c:v>
                </c:pt>
                <c:pt idx="7423">
                  <c:v>56.000100000000003</c:v>
                </c:pt>
                <c:pt idx="7424">
                  <c:v>33.000100000000003</c:v>
                </c:pt>
                <c:pt idx="7425">
                  <c:v>25.0001</c:v>
                </c:pt>
                <c:pt idx="7426">
                  <c:v>10.0001</c:v>
                </c:pt>
                <c:pt idx="7427">
                  <c:v>7.0000999999999998</c:v>
                </c:pt>
                <c:pt idx="7428">
                  <c:v>2.0001000000000002</c:v>
                </c:pt>
                <c:pt idx="7429">
                  <c:v>4.0000999999999998</c:v>
                </c:pt>
                <c:pt idx="7430">
                  <c:v>2.0001000000000002</c:v>
                </c:pt>
                <c:pt idx="7431">
                  <c:v>1E-4</c:v>
                </c:pt>
                <c:pt idx="7432">
                  <c:v>1.0001</c:v>
                </c:pt>
                <c:pt idx="7433">
                  <c:v>1.0001</c:v>
                </c:pt>
                <c:pt idx="7434">
                  <c:v>2.0001000000000002</c:v>
                </c:pt>
                <c:pt idx="7435">
                  <c:v>1.0001</c:v>
                </c:pt>
                <c:pt idx="7436">
                  <c:v>1.0001</c:v>
                </c:pt>
                <c:pt idx="7437">
                  <c:v>1E-4</c:v>
                </c:pt>
                <c:pt idx="7438">
                  <c:v>1.0001</c:v>
                </c:pt>
                <c:pt idx="7439">
                  <c:v>1.0001</c:v>
                </c:pt>
                <c:pt idx="7440">
                  <c:v>3.0001000000000002</c:v>
                </c:pt>
                <c:pt idx="7441">
                  <c:v>1E-4</c:v>
                </c:pt>
                <c:pt idx="7442">
                  <c:v>3.0001000000000002</c:v>
                </c:pt>
                <c:pt idx="7443">
                  <c:v>1.0001</c:v>
                </c:pt>
                <c:pt idx="7444">
                  <c:v>1E-4</c:v>
                </c:pt>
                <c:pt idx="7445">
                  <c:v>1E-4</c:v>
                </c:pt>
                <c:pt idx="7446">
                  <c:v>1E-4</c:v>
                </c:pt>
                <c:pt idx="7447">
                  <c:v>1E-4</c:v>
                </c:pt>
                <c:pt idx="7448">
                  <c:v>1E-4</c:v>
                </c:pt>
                <c:pt idx="7449">
                  <c:v>1E-4</c:v>
                </c:pt>
                <c:pt idx="7450">
                  <c:v>1.0001</c:v>
                </c:pt>
                <c:pt idx="7451">
                  <c:v>1.0001</c:v>
                </c:pt>
                <c:pt idx="7452">
                  <c:v>1E-4</c:v>
                </c:pt>
                <c:pt idx="7453">
                  <c:v>1E-4</c:v>
                </c:pt>
                <c:pt idx="7454">
                  <c:v>2.0001000000000002</c:v>
                </c:pt>
                <c:pt idx="7455">
                  <c:v>1.0001</c:v>
                </c:pt>
                <c:pt idx="7456">
                  <c:v>1E-4</c:v>
                </c:pt>
                <c:pt idx="7457">
                  <c:v>1.0001</c:v>
                </c:pt>
                <c:pt idx="7458">
                  <c:v>1E-4</c:v>
                </c:pt>
                <c:pt idx="7459">
                  <c:v>1E-4</c:v>
                </c:pt>
                <c:pt idx="7460">
                  <c:v>2.0001000000000002</c:v>
                </c:pt>
                <c:pt idx="7461">
                  <c:v>1E-4</c:v>
                </c:pt>
                <c:pt idx="7462">
                  <c:v>1E-4</c:v>
                </c:pt>
                <c:pt idx="7463">
                  <c:v>2.0001000000000002</c:v>
                </c:pt>
                <c:pt idx="7464">
                  <c:v>1.0001</c:v>
                </c:pt>
                <c:pt idx="7465">
                  <c:v>2.0001000000000002</c:v>
                </c:pt>
                <c:pt idx="7466">
                  <c:v>1E-4</c:v>
                </c:pt>
                <c:pt idx="7467">
                  <c:v>1E-4</c:v>
                </c:pt>
                <c:pt idx="7468">
                  <c:v>1E-4</c:v>
                </c:pt>
                <c:pt idx="7469">
                  <c:v>2.0001000000000002</c:v>
                </c:pt>
                <c:pt idx="7470">
                  <c:v>14.0001</c:v>
                </c:pt>
                <c:pt idx="7471">
                  <c:v>34.000100000000003</c:v>
                </c:pt>
                <c:pt idx="7472">
                  <c:v>30.0001</c:v>
                </c:pt>
                <c:pt idx="7473">
                  <c:v>23.0001</c:v>
                </c:pt>
                <c:pt idx="7474">
                  <c:v>19.0001</c:v>
                </c:pt>
                <c:pt idx="7475">
                  <c:v>15.0001</c:v>
                </c:pt>
                <c:pt idx="7476">
                  <c:v>8.0000999999999998</c:v>
                </c:pt>
                <c:pt idx="7477">
                  <c:v>8.0000999999999998</c:v>
                </c:pt>
                <c:pt idx="7478">
                  <c:v>3.0001000000000002</c:v>
                </c:pt>
                <c:pt idx="7479">
                  <c:v>5.0000999999999998</c:v>
                </c:pt>
                <c:pt idx="7480">
                  <c:v>1.0001</c:v>
                </c:pt>
                <c:pt idx="7481">
                  <c:v>1E-4</c:v>
                </c:pt>
                <c:pt idx="7482">
                  <c:v>1E-4</c:v>
                </c:pt>
                <c:pt idx="7483">
                  <c:v>1E-4</c:v>
                </c:pt>
                <c:pt idx="7484">
                  <c:v>2.0001000000000002</c:v>
                </c:pt>
                <c:pt idx="7485">
                  <c:v>1E-4</c:v>
                </c:pt>
                <c:pt idx="7486">
                  <c:v>1.0001</c:v>
                </c:pt>
                <c:pt idx="7487">
                  <c:v>1E-4</c:v>
                </c:pt>
                <c:pt idx="7488">
                  <c:v>1.0001</c:v>
                </c:pt>
                <c:pt idx="7489">
                  <c:v>1.0001</c:v>
                </c:pt>
                <c:pt idx="7490">
                  <c:v>1E-4</c:v>
                </c:pt>
                <c:pt idx="7491">
                  <c:v>1E-4</c:v>
                </c:pt>
                <c:pt idx="7492">
                  <c:v>1E-4</c:v>
                </c:pt>
                <c:pt idx="7493">
                  <c:v>2.0001000000000002</c:v>
                </c:pt>
                <c:pt idx="7494">
                  <c:v>1E-4</c:v>
                </c:pt>
                <c:pt idx="7495">
                  <c:v>1.0001</c:v>
                </c:pt>
                <c:pt idx="7496">
                  <c:v>1E-4</c:v>
                </c:pt>
                <c:pt idx="7497">
                  <c:v>1.0001</c:v>
                </c:pt>
                <c:pt idx="7498">
                  <c:v>1E-4</c:v>
                </c:pt>
                <c:pt idx="7499">
                  <c:v>1E-4</c:v>
                </c:pt>
                <c:pt idx="7500">
                  <c:v>1E-4</c:v>
                </c:pt>
                <c:pt idx="7501">
                  <c:v>1E-4</c:v>
                </c:pt>
                <c:pt idx="7502">
                  <c:v>1E-4</c:v>
                </c:pt>
                <c:pt idx="7503">
                  <c:v>1E-4</c:v>
                </c:pt>
                <c:pt idx="7504">
                  <c:v>1E-4</c:v>
                </c:pt>
                <c:pt idx="7505">
                  <c:v>1E-4</c:v>
                </c:pt>
                <c:pt idx="7506">
                  <c:v>1.0001</c:v>
                </c:pt>
                <c:pt idx="7507">
                  <c:v>1.0001</c:v>
                </c:pt>
                <c:pt idx="7508">
                  <c:v>1.0001</c:v>
                </c:pt>
                <c:pt idx="7509">
                  <c:v>1.0001</c:v>
                </c:pt>
                <c:pt idx="7510">
                  <c:v>1E-4</c:v>
                </c:pt>
                <c:pt idx="7511">
                  <c:v>1E-4</c:v>
                </c:pt>
                <c:pt idx="7512">
                  <c:v>1E-4</c:v>
                </c:pt>
                <c:pt idx="7513">
                  <c:v>1E-4</c:v>
                </c:pt>
                <c:pt idx="7514">
                  <c:v>2.0001000000000002</c:v>
                </c:pt>
                <c:pt idx="7515">
                  <c:v>1.0001</c:v>
                </c:pt>
                <c:pt idx="7516">
                  <c:v>1E-4</c:v>
                </c:pt>
                <c:pt idx="7517">
                  <c:v>1E-4</c:v>
                </c:pt>
                <c:pt idx="7518">
                  <c:v>1.0001</c:v>
                </c:pt>
                <c:pt idx="7519">
                  <c:v>1E-4</c:v>
                </c:pt>
                <c:pt idx="7520">
                  <c:v>1.0001</c:v>
                </c:pt>
                <c:pt idx="7521">
                  <c:v>5.0000999999999998</c:v>
                </c:pt>
                <c:pt idx="7522">
                  <c:v>10.0001</c:v>
                </c:pt>
                <c:pt idx="7523">
                  <c:v>8.0000999999999998</c:v>
                </c:pt>
                <c:pt idx="7524">
                  <c:v>8.0000999999999998</c:v>
                </c:pt>
                <c:pt idx="7525">
                  <c:v>11.0001</c:v>
                </c:pt>
                <c:pt idx="7526">
                  <c:v>1E-4</c:v>
                </c:pt>
                <c:pt idx="7527">
                  <c:v>5.0000999999999998</c:v>
                </c:pt>
                <c:pt idx="7528">
                  <c:v>1.0001</c:v>
                </c:pt>
                <c:pt idx="7529">
                  <c:v>1.0001</c:v>
                </c:pt>
                <c:pt idx="7530">
                  <c:v>4.0000999999999998</c:v>
                </c:pt>
                <c:pt idx="7531">
                  <c:v>1E-4</c:v>
                </c:pt>
                <c:pt idx="7532">
                  <c:v>1E-4</c:v>
                </c:pt>
                <c:pt idx="7533">
                  <c:v>1E-4</c:v>
                </c:pt>
                <c:pt idx="7534">
                  <c:v>1E-4</c:v>
                </c:pt>
                <c:pt idx="7535">
                  <c:v>1E-4</c:v>
                </c:pt>
                <c:pt idx="7536">
                  <c:v>1E-4</c:v>
                </c:pt>
                <c:pt idx="7537">
                  <c:v>1E-4</c:v>
                </c:pt>
                <c:pt idx="7538">
                  <c:v>1E-4</c:v>
                </c:pt>
                <c:pt idx="7539">
                  <c:v>1E-4</c:v>
                </c:pt>
                <c:pt idx="7540">
                  <c:v>1E-4</c:v>
                </c:pt>
                <c:pt idx="7541">
                  <c:v>1E-4</c:v>
                </c:pt>
                <c:pt idx="7542">
                  <c:v>1E-4</c:v>
                </c:pt>
                <c:pt idx="7543">
                  <c:v>1E-4</c:v>
                </c:pt>
                <c:pt idx="7544">
                  <c:v>1E-4</c:v>
                </c:pt>
                <c:pt idx="7545">
                  <c:v>1E-4</c:v>
                </c:pt>
                <c:pt idx="7546">
                  <c:v>1E-4</c:v>
                </c:pt>
                <c:pt idx="7547">
                  <c:v>1.0001</c:v>
                </c:pt>
                <c:pt idx="7548">
                  <c:v>1E-4</c:v>
                </c:pt>
                <c:pt idx="7549">
                  <c:v>1E-4</c:v>
                </c:pt>
                <c:pt idx="7550">
                  <c:v>1.0001</c:v>
                </c:pt>
                <c:pt idx="7551">
                  <c:v>1E-4</c:v>
                </c:pt>
                <c:pt idx="7552">
                  <c:v>1E-4</c:v>
                </c:pt>
                <c:pt idx="7553">
                  <c:v>1E-4</c:v>
                </c:pt>
                <c:pt idx="7554">
                  <c:v>1E-4</c:v>
                </c:pt>
                <c:pt idx="7555">
                  <c:v>1E-4</c:v>
                </c:pt>
                <c:pt idx="7556">
                  <c:v>1.0001</c:v>
                </c:pt>
                <c:pt idx="7557">
                  <c:v>2.0001000000000002</c:v>
                </c:pt>
                <c:pt idx="7558">
                  <c:v>1E-4</c:v>
                </c:pt>
                <c:pt idx="7559">
                  <c:v>1E-4</c:v>
                </c:pt>
                <c:pt idx="7560">
                  <c:v>1E-4</c:v>
                </c:pt>
                <c:pt idx="7561">
                  <c:v>1E-4</c:v>
                </c:pt>
                <c:pt idx="7562">
                  <c:v>1E-4</c:v>
                </c:pt>
                <c:pt idx="7563">
                  <c:v>1.0001</c:v>
                </c:pt>
                <c:pt idx="7564">
                  <c:v>1.0001</c:v>
                </c:pt>
                <c:pt idx="7565">
                  <c:v>1.0001</c:v>
                </c:pt>
                <c:pt idx="7566">
                  <c:v>1E-4</c:v>
                </c:pt>
                <c:pt idx="7567">
                  <c:v>1.0001</c:v>
                </c:pt>
                <c:pt idx="7568">
                  <c:v>1E-4</c:v>
                </c:pt>
                <c:pt idx="7569">
                  <c:v>1E-4</c:v>
                </c:pt>
                <c:pt idx="7570">
                  <c:v>1E-4</c:v>
                </c:pt>
                <c:pt idx="7571">
                  <c:v>5.0000999999999998</c:v>
                </c:pt>
                <c:pt idx="7572">
                  <c:v>19.0001</c:v>
                </c:pt>
                <c:pt idx="7573">
                  <c:v>23.0001</c:v>
                </c:pt>
                <c:pt idx="7574">
                  <c:v>9.0000999999999998</c:v>
                </c:pt>
                <c:pt idx="7575">
                  <c:v>17.0001</c:v>
                </c:pt>
                <c:pt idx="7576">
                  <c:v>8.0000999999999998</c:v>
                </c:pt>
                <c:pt idx="7577">
                  <c:v>4.0000999999999998</c:v>
                </c:pt>
                <c:pt idx="7578">
                  <c:v>4.0000999999999998</c:v>
                </c:pt>
                <c:pt idx="7579">
                  <c:v>14.0001</c:v>
                </c:pt>
                <c:pt idx="7580">
                  <c:v>11.0001</c:v>
                </c:pt>
                <c:pt idx="7581">
                  <c:v>6.0000999999999998</c:v>
                </c:pt>
                <c:pt idx="7582">
                  <c:v>1.0001</c:v>
                </c:pt>
                <c:pt idx="7583">
                  <c:v>2.0001000000000002</c:v>
                </c:pt>
                <c:pt idx="7584">
                  <c:v>2.0001000000000002</c:v>
                </c:pt>
                <c:pt idx="7585">
                  <c:v>3.0001000000000002</c:v>
                </c:pt>
                <c:pt idx="7586">
                  <c:v>1E-4</c:v>
                </c:pt>
                <c:pt idx="7587">
                  <c:v>1E-4</c:v>
                </c:pt>
                <c:pt idx="7588">
                  <c:v>1.0001</c:v>
                </c:pt>
                <c:pt idx="7589">
                  <c:v>2.0001000000000002</c:v>
                </c:pt>
                <c:pt idx="7590">
                  <c:v>1E-4</c:v>
                </c:pt>
                <c:pt idx="7591">
                  <c:v>2.0001000000000002</c:v>
                </c:pt>
                <c:pt idx="7592">
                  <c:v>1E-4</c:v>
                </c:pt>
                <c:pt idx="7593">
                  <c:v>1.0001</c:v>
                </c:pt>
                <c:pt idx="7594">
                  <c:v>1E-4</c:v>
                </c:pt>
                <c:pt idx="7595">
                  <c:v>1E-4</c:v>
                </c:pt>
                <c:pt idx="7596">
                  <c:v>1.0001</c:v>
                </c:pt>
                <c:pt idx="7597">
                  <c:v>1E-4</c:v>
                </c:pt>
                <c:pt idx="7598">
                  <c:v>1E-4</c:v>
                </c:pt>
                <c:pt idx="7599">
                  <c:v>1.0001</c:v>
                </c:pt>
                <c:pt idx="7600">
                  <c:v>1E-4</c:v>
                </c:pt>
                <c:pt idx="7601">
                  <c:v>2.0001000000000002</c:v>
                </c:pt>
                <c:pt idx="7602">
                  <c:v>1E-4</c:v>
                </c:pt>
                <c:pt idx="7603">
                  <c:v>1.0001</c:v>
                </c:pt>
                <c:pt idx="7604">
                  <c:v>1E-4</c:v>
                </c:pt>
                <c:pt idx="7605">
                  <c:v>1.0001</c:v>
                </c:pt>
                <c:pt idx="7606">
                  <c:v>1.0001</c:v>
                </c:pt>
                <c:pt idx="7607">
                  <c:v>1.0001</c:v>
                </c:pt>
                <c:pt idx="7608">
                  <c:v>1E-4</c:v>
                </c:pt>
                <c:pt idx="7609">
                  <c:v>4.0000999999999998</c:v>
                </c:pt>
                <c:pt idx="7610">
                  <c:v>1.0001</c:v>
                </c:pt>
                <c:pt idx="7611">
                  <c:v>2.0001000000000002</c:v>
                </c:pt>
                <c:pt idx="7612">
                  <c:v>1E-4</c:v>
                </c:pt>
                <c:pt idx="7613">
                  <c:v>2.0001000000000002</c:v>
                </c:pt>
                <c:pt idx="7614">
                  <c:v>1E-4</c:v>
                </c:pt>
                <c:pt idx="7615">
                  <c:v>1.0001</c:v>
                </c:pt>
                <c:pt idx="7616">
                  <c:v>1.0001</c:v>
                </c:pt>
                <c:pt idx="7617">
                  <c:v>1.0001</c:v>
                </c:pt>
                <c:pt idx="7618">
                  <c:v>3.0001000000000002</c:v>
                </c:pt>
                <c:pt idx="7619">
                  <c:v>1E-4</c:v>
                </c:pt>
                <c:pt idx="7620">
                  <c:v>1.0001</c:v>
                </c:pt>
                <c:pt idx="7621">
                  <c:v>4.0000999999999998</c:v>
                </c:pt>
                <c:pt idx="7622">
                  <c:v>19.0001</c:v>
                </c:pt>
                <c:pt idx="7623">
                  <c:v>21.0001</c:v>
                </c:pt>
                <c:pt idx="7624">
                  <c:v>10.0001</c:v>
                </c:pt>
                <c:pt idx="7625">
                  <c:v>8.0000999999999998</c:v>
                </c:pt>
                <c:pt idx="7626">
                  <c:v>11.0001</c:v>
                </c:pt>
                <c:pt idx="7627">
                  <c:v>3.0001000000000002</c:v>
                </c:pt>
                <c:pt idx="7628">
                  <c:v>3.0001000000000002</c:v>
                </c:pt>
                <c:pt idx="7629">
                  <c:v>2.0001000000000002</c:v>
                </c:pt>
                <c:pt idx="7630">
                  <c:v>1.0001</c:v>
                </c:pt>
                <c:pt idx="7631">
                  <c:v>1.0001</c:v>
                </c:pt>
                <c:pt idx="7632">
                  <c:v>2.0001000000000002</c:v>
                </c:pt>
                <c:pt idx="7633">
                  <c:v>1.0001</c:v>
                </c:pt>
                <c:pt idx="7634">
                  <c:v>2.0001000000000002</c:v>
                </c:pt>
                <c:pt idx="7635">
                  <c:v>1E-4</c:v>
                </c:pt>
                <c:pt idx="7636">
                  <c:v>1E-4</c:v>
                </c:pt>
                <c:pt idx="7637">
                  <c:v>1E-4</c:v>
                </c:pt>
                <c:pt idx="7638">
                  <c:v>1E-4</c:v>
                </c:pt>
                <c:pt idx="7639">
                  <c:v>1E-4</c:v>
                </c:pt>
                <c:pt idx="7640">
                  <c:v>1E-4</c:v>
                </c:pt>
                <c:pt idx="7641">
                  <c:v>1E-4</c:v>
                </c:pt>
                <c:pt idx="7642">
                  <c:v>1E-4</c:v>
                </c:pt>
                <c:pt idx="7643">
                  <c:v>1E-4</c:v>
                </c:pt>
                <c:pt idx="7644">
                  <c:v>1E-4</c:v>
                </c:pt>
                <c:pt idx="7645">
                  <c:v>1E-4</c:v>
                </c:pt>
                <c:pt idx="7646">
                  <c:v>1.0001</c:v>
                </c:pt>
                <c:pt idx="7647">
                  <c:v>1E-4</c:v>
                </c:pt>
                <c:pt idx="7648">
                  <c:v>1.0001</c:v>
                </c:pt>
                <c:pt idx="7649">
                  <c:v>1E-4</c:v>
                </c:pt>
                <c:pt idx="7650">
                  <c:v>1E-4</c:v>
                </c:pt>
                <c:pt idx="7651">
                  <c:v>1E-4</c:v>
                </c:pt>
                <c:pt idx="7652">
                  <c:v>1E-4</c:v>
                </c:pt>
                <c:pt idx="7653">
                  <c:v>1E-4</c:v>
                </c:pt>
                <c:pt idx="7654">
                  <c:v>1.0001</c:v>
                </c:pt>
                <c:pt idx="7655">
                  <c:v>1E-4</c:v>
                </c:pt>
                <c:pt idx="7656">
                  <c:v>1E-4</c:v>
                </c:pt>
                <c:pt idx="7657">
                  <c:v>2.0001000000000002</c:v>
                </c:pt>
                <c:pt idx="7658">
                  <c:v>1.0001</c:v>
                </c:pt>
                <c:pt idx="7659">
                  <c:v>1.0001</c:v>
                </c:pt>
                <c:pt idx="7660">
                  <c:v>1.0001</c:v>
                </c:pt>
                <c:pt idx="7661">
                  <c:v>1E-4</c:v>
                </c:pt>
                <c:pt idx="7662">
                  <c:v>1E-4</c:v>
                </c:pt>
                <c:pt idx="7663">
                  <c:v>1E-4</c:v>
                </c:pt>
                <c:pt idx="7664">
                  <c:v>1.0001</c:v>
                </c:pt>
                <c:pt idx="7665">
                  <c:v>1E-4</c:v>
                </c:pt>
                <c:pt idx="7666">
                  <c:v>1E-4</c:v>
                </c:pt>
                <c:pt idx="7667">
                  <c:v>2.0001000000000002</c:v>
                </c:pt>
                <c:pt idx="7668">
                  <c:v>1E-4</c:v>
                </c:pt>
                <c:pt idx="7669">
                  <c:v>2.0001000000000002</c:v>
                </c:pt>
                <c:pt idx="7670">
                  <c:v>1E-4</c:v>
                </c:pt>
                <c:pt idx="7671">
                  <c:v>5.0000999999999998</c:v>
                </c:pt>
                <c:pt idx="7672">
                  <c:v>12.0001</c:v>
                </c:pt>
                <c:pt idx="7673">
                  <c:v>18.0001</c:v>
                </c:pt>
                <c:pt idx="7674">
                  <c:v>15.0001</c:v>
                </c:pt>
                <c:pt idx="7675">
                  <c:v>3.0001000000000002</c:v>
                </c:pt>
                <c:pt idx="7676">
                  <c:v>9.0000999999999998</c:v>
                </c:pt>
                <c:pt idx="7677">
                  <c:v>4.0000999999999998</c:v>
                </c:pt>
                <c:pt idx="7678">
                  <c:v>1.0001</c:v>
                </c:pt>
                <c:pt idx="7679">
                  <c:v>3.0001000000000002</c:v>
                </c:pt>
                <c:pt idx="7680">
                  <c:v>3.0001000000000002</c:v>
                </c:pt>
                <c:pt idx="7681">
                  <c:v>6.0000999999999998</c:v>
                </c:pt>
                <c:pt idx="7682">
                  <c:v>1.0001</c:v>
                </c:pt>
                <c:pt idx="7683">
                  <c:v>3.0001000000000002</c:v>
                </c:pt>
                <c:pt idx="7684">
                  <c:v>1E-4</c:v>
                </c:pt>
                <c:pt idx="7685">
                  <c:v>2.0001000000000002</c:v>
                </c:pt>
                <c:pt idx="7686">
                  <c:v>1E-4</c:v>
                </c:pt>
                <c:pt idx="7687">
                  <c:v>1.0001</c:v>
                </c:pt>
                <c:pt idx="7688">
                  <c:v>1E-4</c:v>
                </c:pt>
                <c:pt idx="7689">
                  <c:v>1.0001</c:v>
                </c:pt>
                <c:pt idx="7690">
                  <c:v>1.0001</c:v>
                </c:pt>
                <c:pt idx="7691">
                  <c:v>1.0001</c:v>
                </c:pt>
                <c:pt idx="7692">
                  <c:v>1E-4</c:v>
                </c:pt>
                <c:pt idx="7693">
                  <c:v>1.0001</c:v>
                </c:pt>
                <c:pt idx="7694">
                  <c:v>1E-4</c:v>
                </c:pt>
                <c:pt idx="7695">
                  <c:v>1E-4</c:v>
                </c:pt>
                <c:pt idx="7696">
                  <c:v>1E-4</c:v>
                </c:pt>
                <c:pt idx="7697">
                  <c:v>1E-4</c:v>
                </c:pt>
                <c:pt idx="7698">
                  <c:v>1.0001</c:v>
                </c:pt>
                <c:pt idx="7699">
                  <c:v>1E-4</c:v>
                </c:pt>
                <c:pt idx="7700">
                  <c:v>1.0001</c:v>
                </c:pt>
                <c:pt idx="7701">
                  <c:v>1.0001</c:v>
                </c:pt>
                <c:pt idx="7702">
                  <c:v>1E-4</c:v>
                </c:pt>
                <c:pt idx="7703">
                  <c:v>1E-4</c:v>
                </c:pt>
                <c:pt idx="7704">
                  <c:v>1E-4</c:v>
                </c:pt>
                <c:pt idx="7705">
                  <c:v>1E-4</c:v>
                </c:pt>
                <c:pt idx="7706">
                  <c:v>1E-4</c:v>
                </c:pt>
                <c:pt idx="7707">
                  <c:v>1E-4</c:v>
                </c:pt>
                <c:pt idx="7708">
                  <c:v>1E-4</c:v>
                </c:pt>
                <c:pt idx="7709">
                  <c:v>1E-4</c:v>
                </c:pt>
                <c:pt idx="7710">
                  <c:v>1.0001</c:v>
                </c:pt>
                <c:pt idx="7711">
                  <c:v>1E-4</c:v>
                </c:pt>
                <c:pt idx="7712">
                  <c:v>1E-4</c:v>
                </c:pt>
                <c:pt idx="7713">
                  <c:v>1.0001</c:v>
                </c:pt>
                <c:pt idx="7714">
                  <c:v>1E-4</c:v>
                </c:pt>
                <c:pt idx="7715">
                  <c:v>1.0001</c:v>
                </c:pt>
                <c:pt idx="7716">
                  <c:v>1E-4</c:v>
                </c:pt>
                <c:pt idx="7717">
                  <c:v>1E-4</c:v>
                </c:pt>
                <c:pt idx="7718">
                  <c:v>1E-4</c:v>
                </c:pt>
                <c:pt idx="7719">
                  <c:v>1E-4</c:v>
                </c:pt>
                <c:pt idx="7720">
                  <c:v>1E-4</c:v>
                </c:pt>
                <c:pt idx="7721">
                  <c:v>6.0000999999999998</c:v>
                </c:pt>
                <c:pt idx="7722">
                  <c:v>14.0001</c:v>
                </c:pt>
                <c:pt idx="7723">
                  <c:v>22.0001</c:v>
                </c:pt>
                <c:pt idx="7724">
                  <c:v>18.0001</c:v>
                </c:pt>
                <c:pt idx="7725">
                  <c:v>16.0001</c:v>
                </c:pt>
                <c:pt idx="7726">
                  <c:v>11.0001</c:v>
                </c:pt>
                <c:pt idx="7727">
                  <c:v>11.0001</c:v>
                </c:pt>
                <c:pt idx="7728">
                  <c:v>7.0000999999999998</c:v>
                </c:pt>
                <c:pt idx="7729">
                  <c:v>2.0001000000000002</c:v>
                </c:pt>
                <c:pt idx="7730">
                  <c:v>1.0001</c:v>
                </c:pt>
                <c:pt idx="7731">
                  <c:v>1.0001</c:v>
                </c:pt>
                <c:pt idx="7732">
                  <c:v>1E-4</c:v>
                </c:pt>
                <c:pt idx="7733">
                  <c:v>2.0001000000000002</c:v>
                </c:pt>
                <c:pt idx="7734">
                  <c:v>1E-4</c:v>
                </c:pt>
                <c:pt idx="7735">
                  <c:v>1.0001</c:v>
                </c:pt>
                <c:pt idx="7736">
                  <c:v>1.0001</c:v>
                </c:pt>
                <c:pt idx="7737">
                  <c:v>1.0001</c:v>
                </c:pt>
                <c:pt idx="7738">
                  <c:v>1E-4</c:v>
                </c:pt>
                <c:pt idx="7739">
                  <c:v>1E-4</c:v>
                </c:pt>
                <c:pt idx="7740">
                  <c:v>1.0001</c:v>
                </c:pt>
                <c:pt idx="7741">
                  <c:v>1.0001</c:v>
                </c:pt>
                <c:pt idx="7742">
                  <c:v>1.0001</c:v>
                </c:pt>
                <c:pt idx="7743">
                  <c:v>1.0001</c:v>
                </c:pt>
                <c:pt idx="7744">
                  <c:v>1.0001</c:v>
                </c:pt>
                <c:pt idx="7745">
                  <c:v>1E-4</c:v>
                </c:pt>
                <c:pt idx="7746">
                  <c:v>1E-4</c:v>
                </c:pt>
                <c:pt idx="7747">
                  <c:v>1E-4</c:v>
                </c:pt>
                <c:pt idx="7748">
                  <c:v>1.0001</c:v>
                </c:pt>
                <c:pt idx="7749">
                  <c:v>1E-4</c:v>
                </c:pt>
                <c:pt idx="7750">
                  <c:v>2.0001000000000002</c:v>
                </c:pt>
                <c:pt idx="7751">
                  <c:v>1E-4</c:v>
                </c:pt>
                <c:pt idx="7752">
                  <c:v>1E-4</c:v>
                </c:pt>
                <c:pt idx="7753">
                  <c:v>3.0001000000000002</c:v>
                </c:pt>
                <c:pt idx="7754">
                  <c:v>1.0001</c:v>
                </c:pt>
                <c:pt idx="7755">
                  <c:v>1E-4</c:v>
                </c:pt>
                <c:pt idx="7756">
                  <c:v>1E-4</c:v>
                </c:pt>
                <c:pt idx="7757">
                  <c:v>1E-4</c:v>
                </c:pt>
                <c:pt idx="7758">
                  <c:v>1E-4</c:v>
                </c:pt>
                <c:pt idx="7759">
                  <c:v>2.0001000000000002</c:v>
                </c:pt>
                <c:pt idx="7760">
                  <c:v>1.0001</c:v>
                </c:pt>
                <c:pt idx="7761">
                  <c:v>1E-4</c:v>
                </c:pt>
                <c:pt idx="7762">
                  <c:v>1.0001</c:v>
                </c:pt>
                <c:pt idx="7763">
                  <c:v>1E-4</c:v>
                </c:pt>
                <c:pt idx="7764">
                  <c:v>1.0001</c:v>
                </c:pt>
                <c:pt idx="7765">
                  <c:v>1E-4</c:v>
                </c:pt>
                <c:pt idx="7766">
                  <c:v>1E-4</c:v>
                </c:pt>
                <c:pt idx="7767">
                  <c:v>1.0001</c:v>
                </c:pt>
                <c:pt idx="7768">
                  <c:v>2.0001000000000002</c:v>
                </c:pt>
                <c:pt idx="7769">
                  <c:v>1.0001</c:v>
                </c:pt>
                <c:pt idx="7770">
                  <c:v>1.0001</c:v>
                </c:pt>
                <c:pt idx="7771">
                  <c:v>11.0001</c:v>
                </c:pt>
                <c:pt idx="7772">
                  <c:v>12.0001</c:v>
                </c:pt>
                <c:pt idx="7773">
                  <c:v>12.0001</c:v>
                </c:pt>
                <c:pt idx="7774">
                  <c:v>11.0001</c:v>
                </c:pt>
                <c:pt idx="7775">
                  <c:v>12.0001</c:v>
                </c:pt>
                <c:pt idx="7776">
                  <c:v>9.0000999999999998</c:v>
                </c:pt>
                <c:pt idx="7777">
                  <c:v>5.0000999999999998</c:v>
                </c:pt>
                <c:pt idx="7778">
                  <c:v>2.0001000000000002</c:v>
                </c:pt>
                <c:pt idx="7779">
                  <c:v>5.0000999999999998</c:v>
                </c:pt>
                <c:pt idx="7780">
                  <c:v>2.0001000000000002</c:v>
                </c:pt>
                <c:pt idx="7781">
                  <c:v>4.0000999999999998</c:v>
                </c:pt>
                <c:pt idx="7782">
                  <c:v>1.0001</c:v>
                </c:pt>
                <c:pt idx="7783">
                  <c:v>3.0001000000000002</c:v>
                </c:pt>
                <c:pt idx="7784">
                  <c:v>1.0001</c:v>
                </c:pt>
                <c:pt idx="7785">
                  <c:v>1.0001</c:v>
                </c:pt>
                <c:pt idx="7786">
                  <c:v>1E-4</c:v>
                </c:pt>
                <c:pt idx="7787">
                  <c:v>1E-4</c:v>
                </c:pt>
                <c:pt idx="7788">
                  <c:v>1E-4</c:v>
                </c:pt>
                <c:pt idx="7789">
                  <c:v>1E-4</c:v>
                </c:pt>
                <c:pt idx="7790">
                  <c:v>1.0001</c:v>
                </c:pt>
                <c:pt idx="7791">
                  <c:v>1E-4</c:v>
                </c:pt>
                <c:pt idx="7792">
                  <c:v>1.0001</c:v>
                </c:pt>
                <c:pt idx="7793">
                  <c:v>1E-4</c:v>
                </c:pt>
                <c:pt idx="7794">
                  <c:v>1E-4</c:v>
                </c:pt>
                <c:pt idx="7795">
                  <c:v>1.0001</c:v>
                </c:pt>
                <c:pt idx="7796">
                  <c:v>1E-4</c:v>
                </c:pt>
                <c:pt idx="7797">
                  <c:v>1.0001</c:v>
                </c:pt>
                <c:pt idx="7798">
                  <c:v>1E-4</c:v>
                </c:pt>
                <c:pt idx="7799">
                  <c:v>1E-4</c:v>
                </c:pt>
                <c:pt idx="7800">
                  <c:v>1E-4</c:v>
                </c:pt>
                <c:pt idx="7801">
                  <c:v>1E-4</c:v>
                </c:pt>
                <c:pt idx="7802">
                  <c:v>3.0001000000000002</c:v>
                </c:pt>
                <c:pt idx="7803">
                  <c:v>1E-4</c:v>
                </c:pt>
                <c:pt idx="7804">
                  <c:v>1E-4</c:v>
                </c:pt>
                <c:pt idx="7805">
                  <c:v>1.0001</c:v>
                </c:pt>
                <c:pt idx="7806">
                  <c:v>2.0001000000000002</c:v>
                </c:pt>
                <c:pt idx="7807">
                  <c:v>1.0001</c:v>
                </c:pt>
                <c:pt idx="7808">
                  <c:v>1E-4</c:v>
                </c:pt>
                <c:pt idx="7809">
                  <c:v>1.0001</c:v>
                </c:pt>
                <c:pt idx="7810">
                  <c:v>1.0001</c:v>
                </c:pt>
                <c:pt idx="7811">
                  <c:v>1.0001</c:v>
                </c:pt>
                <c:pt idx="7812">
                  <c:v>1E-4</c:v>
                </c:pt>
                <c:pt idx="7813">
                  <c:v>1E-4</c:v>
                </c:pt>
                <c:pt idx="7814">
                  <c:v>1E-4</c:v>
                </c:pt>
                <c:pt idx="7815">
                  <c:v>1.0001</c:v>
                </c:pt>
                <c:pt idx="7816">
                  <c:v>1E-4</c:v>
                </c:pt>
                <c:pt idx="7817">
                  <c:v>1E-4</c:v>
                </c:pt>
                <c:pt idx="7818">
                  <c:v>1E-4</c:v>
                </c:pt>
                <c:pt idx="7819">
                  <c:v>2.0001000000000002</c:v>
                </c:pt>
                <c:pt idx="7820">
                  <c:v>20.0001</c:v>
                </c:pt>
                <c:pt idx="7821">
                  <c:v>52.000100000000003</c:v>
                </c:pt>
                <c:pt idx="7822">
                  <c:v>82.000100000000003</c:v>
                </c:pt>
                <c:pt idx="7823">
                  <c:v>50.000100000000003</c:v>
                </c:pt>
                <c:pt idx="7824">
                  <c:v>54.000100000000003</c:v>
                </c:pt>
                <c:pt idx="7825">
                  <c:v>33.000100000000003</c:v>
                </c:pt>
                <c:pt idx="7826">
                  <c:v>22.0001</c:v>
                </c:pt>
                <c:pt idx="7827">
                  <c:v>21.0001</c:v>
                </c:pt>
                <c:pt idx="7828">
                  <c:v>13.0001</c:v>
                </c:pt>
                <c:pt idx="7829">
                  <c:v>4.0000999999999998</c:v>
                </c:pt>
                <c:pt idx="7830">
                  <c:v>7.0000999999999998</c:v>
                </c:pt>
                <c:pt idx="7831">
                  <c:v>4.0000999999999998</c:v>
                </c:pt>
                <c:pt idx="7832">
                  <c:v>2.0001000000000002</c:v>
                </c:pt>
                <c:pt idx="7833">
                  <c:v>1.0001</c:v>
                </c:pt>
                <c:pt idx="7834">
                  <c:v>1E-4</c:v>
                </c:pt>
                <c:pt idx="7835">
                  <c:v>1E-4</c:v>
                </c:pt>
                <c:pt idx="7836">
                  <c:v>1E-4</c:v>
                </c:pt>
                <c:pt idx="7837">
                  <c:v>1E-4</c:v>
                </c:pt>
                <c:pt idx="7838">
                  <c:v>1E-4</c:v>
                </c:pt>
                <c:pt idx="7839">
                  <c:v>1.0001</c:v>
                </c:pt>
                <c:pt idx="7840">
                  <c:v>1E-4</c:v>
                </c:pt>
                <c:pt idx="7841">
                  <c:v>1E-4</c:v>
                </c:pt>
                <c:pt idx="7842">
                  <c:v>1E-4</c:v>
                </c:pt>
                <c:pt idx="7843">
                  <c:v>1E-4</c:v>
                </c:pt>
                <c:pt idx="7844">
                  <c:v>1.0001</c:v>
                </c:pt>
                <c:pt idx="7845">
                  <c:v>1E-4</c:v>
                </c:pt>
                <c:pt idx="7846">
                  <c:v>1E-4</c:v>
                </c:pt>
                <c:pt idx="7847">
                  <c:v>1E-4</c:v>
                </c:pt>
                <c:pt idx="7848">
                  <c:v>1.0001</c:v>
                </c:pt>
                <c:pt idx="7849">
                  <c:v>1.0001</c:v>
                </c:pt>
                <c:pt idx="7850">
                  <c:v>1E-4</c:v>
                </c:pt>
                <c:pt idx="7851">
                  <c:v>1E-4</c:v>
                </c:pt>
                <c:pt idx="7852">
                  <c:v>1E-4</c:v>
                </c:pt>
                <c:pt idx="7853">
                  <c:v>1E-4</c:v>
                </c:pt>
                <c:pt idx="7854">
                  <c:v>1E-4</c:v>
                </c:pt>
                <c:pt idx="7855">
                  <c:v>1E-4</c:v>
                </c:pt>
                <c:pt idx="7856">
                  <c:v>1E-4</c:v>
                </c:pt>
                <c:pt idx="7857">
                  <c:v>1E-4</c:v>
                </c:pt>
                <c:pt idx="7858">
                  <c:v>1E-4</c:v>
                </c:pt>
                <c:pt idx="7859">
                  <c:v>1.0001</c:v>
                </c:pt>
                <c:pt idx="7860">
                  <c:v>1E-4</c:v>
                </c:pt>
                <c:pt idx="7861">
                  <c:v>1E-4</c:v>
                </c:pt>
                <c:pt idx="7862">
                  <c:v>1.0001</c:v>
                </c:pt>
                <c:pt idx="7863">
                  <c:v>1E-4</c:v>
                </c:pt>
                <c:pt idx="7864">
                  <c:v>1.0001</c:v>
                </c:pt>
                <c:pt idx="7865">
                  <c:v>1E-4</c:v>
                </c:pt>
                <c:pt idx="7866">
                  <c:v>1E-4</c:v>
                </c:pt>
                <c:pt idx="7867">
                  <c:v>1E-4</c:v>
                </c:pt>
                <c:pt idx="7868">
                  <c:v>1E-4</c:v>
                </c:pt>
                <c:pt idx="7869">
                  <c:v>3.0001000000000002</c:v>
                </c:pt>
                <c:pt idx="7870">
                  <c:v>9.0000999999999998</c:v>
                </c:pt>
                <c:pt idx="7871">
                  <c:v>23.0001</c:v>
                </c:pt>
                <c:pt idx="7872">
                  <c:v>16.0001</c:v>
                </c:pt>
                <c:pt idx="7873">
                  <c:v>17.0001</c:v>
                </c:pt>
                <c:pt idx="7874">
                  <c:v>14.0001</c:v>
                </c:pt>
                <c:pt idx="7875">
                  <c:v>13.0001</c:v>
                </c:pt>
                <c:pt idx="7876">
                  <c:v>3.0001000000000002</c:v>
                </c:pt>
                <c:pt idx="7877">
                  <c:v>2.0001000000000002</c:v>
                </c:pt>
                <c:pt idx="7878">
                  <c:v>5.0000999999999998</c:v>
                </c:pt>
                <c:pt idx="7879">
                  <c:v>1E-4</c:v>
                </c:pt>
                <c:pt idx="7880">
                  <c:v>4.0000999999999998</c:v>
                </c:pt>
                <c:pt idx="7881">
                  <c:v>2.0001000000000002</c:v>
                </c:pt>
                <c:pt idx="7882">
                  <c:v>2.0001000000000002</c:v>
                </c:pt>
                <c:pt idx="7883">
                  <c:v>1E-4</c:v>
                </c:pt>
                <c:pt idx="7884">
                  <c:v>2.0001000000000002</c:v>
                </c:pt>
                <c:pt idx="7885">
                  <c:v>1.0001</c:v>
                </c:pt>
                <c:pt idx="7886">
                  <c:v>1E-4</c:v>
                </c:pt>
                <c:pt idx="7887">
                  <c:v>1E-4</c:v>
                </c:pt>
                <c:pt idx="7888">
                  <c:v>1.0001</c:v>
                </c:pt>
                <c:pt idx="7889">
                  <c:v>1E-4</c:v>
                </c:pt>
                <c:pt idx="7890">
                  <c:v>1E-4</c:v>
                </c:pt>
                <c:pt idx="7891">
                  <c:v>1.0001</c:v>
                </c:pt>
                <c:pt idx="7892">
                  <c:v>1E-4</c:v>
                </c:pt>
                <c:pt idx="7893">
                  <c:v>1E-4</c:v>
                </c:pt>
                <c:pt idx="7894">
                  <c:v>1E-4</c:v>
                </c:pt>
                <c:pt idx="7895">
                  <c:v>1E-4</c:v>
                </c:pt>
                <c:pt idx="7896">
                  <c:v>1E-4</c:v>
                </c:pt>
                <c:pt idx="7897">
                  <c:v>1E-4</c:v>
                </c:pt>
                <c:pt idx="7898">
                  <c:v>1E-4</c:v>
                </c:pt>
                <c:pt idx="7899">
                  <c:v>1E-4</c:v>
                </c:pt>
                <c:pt idx="7900">
                  <c:v>1E-4</c:v>
                </c:pt>
                <c:pt idx="7901">
                  <c:v>2.0001000000000002</c:v>
                </c:pt>
                <c:pt idx="7902">
                  <c:v>1E-4</c:v>
                </c:pt>
                <c:pt idx="7903">
                  <c:v>1E-4</c:v>
                </c:pt>
                <c:pt idx="7904">
                  <c:v>1E-4</c:v>
                </c:pt>
                <c:pt idx="7905">
                  <c:v>1E-4</c:v>
                </c:pt>
                <c:pt idx="7906">
                  <c:v>1E-4</c:v>
                </c:pt>
                <c:pt idx="7907">
                  <c:v>1E-4</c:v>
                </c:pt>
                <c:pt idx="7908">
                  <c:v>1E-4</c:v>
                </c:pt>
                <c:pt idx="7909">
                  <c:v>1.0001</c:v>
                </c:pt>
                <c:pt idx="7910">
                  <c:v>1E-4</c:v>
                </c:pt>
                <c:pt idx="7911">
                  <c:v>1E-4</c:v>
                </c:pt>
                <c:pt idx="7912">
                  <c:v>1E-4</c:v>
                </c:pt>
                <c:pt idx="7913">
                  <c:v>1.0001</c:v>
                </c:pt>
                <c:pt idx="7914">
                  <c:v>1E-4</c:v>
                </c:pt>
                <c:pt idx="7915">
                  <c:v>1E-4</c:v>
                </c:pt>
                <c:pt idx="7916">
                  <c:v>1.0001</c:v>
                </c:pt>
                <c:pt idx="7917">
                  <c:v>1E-4</c:v>
                </c:pt>
                <c:pt idx="7918">
                  <c:v>2.0001000000000002</c:v>
                </c:pt>
                <c:pt idx="7919">
                  <c:v>8.0000999999999998</c:v>
                </c:pt>
                <c:pt idx="7920">
                  <c:v>23.0001</c:v>
                </c:pt>
                <c:pt idx="7921">
                  <c:v>20.0001</c:v>
                </c:pt>
                <c:pt idx="7922">
                  <c:v>17.0001</c:v>
                </c:pt>
                <c:pt idx="7923">
                  <c:v>14.0001</c:v>
                </c:pt>
                <c:pt idx="7924">
                  <c:v>17.0001</c:v>
                </c:pt>
                <c:pt idx="7925">
                  <c:v>7.0000999999999998</c:v>
                </c:pt>
                <c:pt idx="7926">
                  <c:v>2.0001000000000002</c:v>
                </c:pt>
                <c:pt idx="7927">
                  <c:v>4.0000999999999998</c:v>
                </c:pt>
                <c:pt idx="7928">
                  <c:v>4.0000999999999998</c:v>
                </c:pt>
                <c:pt idx="7929">
                  <c:v>2.0001000000000002</c:v>
                </c:pt>
                <c:pt idx="7930">
                  <c:v>1.0001</c:v>
                </c:pt>
                <c:pt idx="7931">
                  <c:v>1E-4</c:v>
                </c:pt>
                <c:pt idx="7932">
                  <c:v>1E-4</c:v>
                </c:pt>
                <c:pt idx="7933">
                  <c:v>1E-4</c:v>
                </c:pt>
                <c:pt idx="7934">
                  <c:v>1E-4</c:v>
                </c:pt>
                <c:pt idx="7935">
                  <c:v>1E-4</c:v>
                </c:pt>
                <c:pt idx="7936">
                  <c:v>1E-4</c:v>
                </c:pt>
                <c:pt idx="7937">
                  <c:v>1E-4</c:v>
                </c:pt>
                <c:pt idx="7938">
                  <c:v>1E-4</c:v>
                </c:pt>
                <c:pt idx="7939">
                  <c:v>1E-4</c:v>
                </c:pt>
                <c:pt idx="7940">
                  <c:v>1E-4</c:v>
                </c:pt>
                <c:pt idx="7941">
                  <c:v>1E-4</c:v>
                </c:pt>
                <c:pt idx="7942">
                  <c:v>1E-4</c:v>
                </c:pt>
                <c:pt idx="7943">
                  <c:v>1E-4</c:v>
                </c:pt>
                <c:pt idx="7944">
                  <c:v>1E-4</c:v>
                </c:pt>
                <c:pt idx="7945">
                  <c:v>2.0001000000000002</c:v>
                </c:pt>
                <c:pt idx="7946">
                  <c:v>1E-4</c:v>
                </c:pt>
                <c:pt idx="7947">
                  <c:v>1E-4</c:v>
                </c:pt>
                <c:pt idx="7948">
                  <c:v>2.0001000000000002</c:v>
                </c:pt>
                <c:pt idx="7949">
                  <c:v>1.0001</c:v>
                </c:pt>
                <c:pt idx="7950">
                  <c:v>1E-4</c:v>
                </c:pt>
                <c:pt idx="7951">
                  <c:v>1E-4</c:v>
                </c:pt>
                <c:pt idx="7952">
                  <c:v>1E-4</c:v>
                </c:pt>
                <c:pt idx="7953">
                  <c:v>1E-4</c:v>
                </c:pt>
                <c:pt idx="7954">
                  <c:v>1.0001</c:v>
                </c:pt>
                <c:pt idx="7955">
                  <c:v>1.0001</c:v>
                </c:pt>
                <c:pt idx="7956">
                  <c:v>1E-4</c:v>
                </c:pt>
                <c:pt idx="7957">
                  <c:v>1E-4</c:v>
                </c:pt>
                <c:pt idx="7958">
                  <c:v>1.0001</c:v>
                </c:pt>
                <c:pt idx="7959">
                  <c:v>1E-4</c:v>
                </c:pt>
                <c:pt idx="7960">
                  <c:v>2.0001000000000002</c:v>
                </c:pt>
                <c:pt idx="7961">
                  <c:v>1E-4</c:v>
                </c:pt>
                <c:pt idx="7962">
                  <c:v>3.0001000000000002</c:v>
                </c:pt>
                <c:pt idx="7963">
                  <c:v>1E-4</c:v>
                </c:pt>
                <c:pt idx="7964">
                  <c:v>1E-4</c:v>
                </c:pt>
                <c:pt idx="7965">
                  <c:v>1.0001</c:v>
                </c:pt>
                <c:pt idx="7966">
                  <c:v>1.0001</c:v>
                </c:pt>
                <c:pt idx="7967">
                  <c:v>2.0001000000000002</c:v>
                </c:pt>
                <c:pt idx="7968">
                  <c:v>3.0001000000000002</c:v>
                </c:pt>
                <c:pt idx="7969">
                  <c:v>12.0001</c:v>
                </c:pt>
                <c:pt idx="7970">
                  <c:v>7.0000999999999998</c:v>
                </c:pt>
                <c:pt idx="7971">
                  <c:v>8.0000999999999998</c:v>
                </c:pt>
                <c:pt idx="7972">
                  <c:v>20.0001</c:v>
                </c:pt>
                <c:pt idx="7973">
                  <c:v>11.0001</c:v>
                </c:pt>
                <c:pt idx="7974">
                  <c:v>12.0001</c:v>
                </c:pt>
                <c:pt idx="7975">
                  <c:v>4.0000999999999998</c:v>
                </c:pt>
                <c:pt idx="7976">
                  <c:v>3.0001000000000002</c:v>
                </c:pt>
                <c:pt idx="7977">
                  <c:v>4.0000999999999998</c:v>
                </c:pt>
                <c:pt idx="7978">
                  <c:v>5.0000999999999998</c:v>
                </c:pt>
                <c:pt idx="7979">
                  <c:v>1E-4</c:v>
                </c:pt>
                <c:pt idx="7980">
                  <c:v>2.0001000000000002</c:v>
                </c:pt>
                <c:pt idx="7981">
                  <c:v>1.0001</c:v>
                </c:pt>
                <c:pt idx="7982">
                  <c:v>1.0001</c:v>
                </c:pt>
                <c:pt idx="7983">
                  <c:v>1E-4</c:v>
                </c:pt>
                <c:pt idx="7984">
                  <c:v>1.0001</c:v>
                </c:pt>
                <c:pt idx="7985">
                  <c:v>1E-4</c:v>
                </c:pt>
                <c:pt idx="7986">
                  <c:v>1.0001</c:v>
                </c:pt>
                <c:pt idx="7987">
                  <c:v>1.0001</c:v>
                </c:pt>
                <c:pt idx="7988">
                  <c:v>1E-4</c:v>
                </c:pt>
                <c:pt idx="7989">
                  <c:v>1.0001</c:v>
                </c:pt>
                <c:pt idx="7990">
                  <c:v>1E-4</c:v>
                </c:pt>
                <c:pt idx="7991">
                  <c:v>1E-4</c:v>
                </c:pt>
                <c:pt idx="7992">
                  <c:v>1E-4</c:v>
                </c:pt>
                <c:pt idx="7993">
                  <c:v>1E-4</c:v>
                </c:pt>
                <c:pt idx="7994">
                  <c:v>1E-4</c:v>
                </c:pt>
                <c:pt idx="7995">
                  <c:v>1E-4</c:v>
                </c:pt>
                <c:pt idx="7996">
                  <c:v>1.0001</c:v>
                </c:pt>
                <c:pt idx="7997">
                  <c:v>1.0001</c:v>
                </c:pt>
                <c:pt idx="7998">
                  <c:v>1.0001</c:v>
                </c:pt>
                <c:pt idx="7999">
                  <c:v>1E-4</c:v>
                </c:pt>
                <c:pt idx="8000">
                  <c:v>1.0001</c:v>
                </c:pt>
                <c:pt idx="8001">
                  <c:v>1E-4</c:v>
                </c:pt>
                <c:pt idx="8002">
                  <c:v>1E-4</c:v>
                </c:pt>
                <c:pt idx="8003">
                  <c:v>1E-4</c:v>
                </c:pt>
                <c:pt idx="8004">
                  <c:v>1.0001</c:v>
                </c:pt>
                <c:pt idx="8005">
                  <c:v>1E-4</c:v>
                </c:pt>
                <c:pt idx="8006">
                  <c:v>1E-4</c:v>
                </c:pt>
                <c:pt idx="8007">
                  <c:v>1E-4</c:v>
                </c:pt>
                <c:pt idx="8008">
                  <c:v>1.0001</c:v>
                </c:pt>
                <c:pt idx="8009">
                  <c:v>1E-4</c:v>
                </c:pt>
                <c:pt idx="8010">
                  <c:v>1.0001</c:v>
                </c:pt>
                <c:pt idx="8011">
                  <c:v>1E-4</c:v>
                </c:pt>
                <c:pt idx="8012">
                  <c:v>1.0001</c:v>
                </c:pt>
                <c:pt idx="8013">
                  <c:v>1.0001</c:v>
                </c:pt>
                <c:pt idx="8014">
                  <c:v>1E-4</c:v>
                </c:pt>
                <c:pt idx="8015">
                  <c:v>1E-4</c:v>
                </c:pt>
                <c:pt idx="8016">
                  <c:v>5.0000999999999998</c:v>
                </c:pt>
                <c:pt idx="8017">
                  <c:v>9.0000999999999998</c:v>
                </c:pt>
                <c:pt idx="8018">
                  <c:v>9.0000999999999998</c:v>
                </c:pt>
                <c:pt idx="8019">
                  <c:v>11.0001</c:v>
                </c:pt>
                <c:pt idx="8020">
                  <c:v>11.0001</c:v>
                </c:pt>
                <c:pt idx="8021">
                  <c:v>23.0001</c:v>
                </c:pt>
                <c:pt idx="8022">
                  <c:v>18.0001</c:v>
                </c:pt>
                <c:pt idx="8023">
                  <c:v>6.0000999999999998</c:v>
                </c:pt>
                <c:pt idx="8024">
                  <c:v>5.0000999999999998</c:v>
                </c:pt>
                <c:pt idx="8025">
                  <c:v>1.0001</c:v>
                </c:pt>
                <c:pt idx="8026">
                  <c:v>3.0001000000000002</c:v>
                </c:pt>
                <c:pt idx="8027">
                  <c:v>1E-4</c:v>
                </c:pt>
                <c:pt idx="8028">
                  <c:v>1E-4</c:v>
                </c:pt>
                <c:pt idx="8029">
                  <c:v>1.0001</c:v>
                </c:pt>
                <c:pt idx="8030">
                  <c:v>1.0001</c:v>
                </c:pt>
                <c:pt idx="8031">
                  <c:v>1E-4</c:v>
                </c:pt>
                <c:pt idx="8032">
                  <c:v>1E-4</c:v>
                </c:pt>
                <c:pt idx="8033">
                  <c:v>1E-4</c:v>
                </c:pt>
                <c:pt idx="8034">
                  <c:v>1.0001</c:v>
                </c:pt>
                <c:pt idx="8035">
                  <c:v>1E-4</c:v>
                </c:pt>
                <c:pt idx="8036">
                  <c:v>1E-4</c:v>
                </c:pt>
                <c:pt idx="8037">
                  <c:v>1E-4</c:v>
                </c:pt>
                <c:pt idx="8038">
                  <c:v>1E-4</c:v>
                </c:pt>
                <c:pt idx="8039">
                  <c:v>1E-4</c:v>
                </c:pt>
                <c:pt idx="8040">
                  <c:v>1E-4</c:v>
                </c:pt>
                <c:pt idx="8041">
                  <c:v>1E-4</c:v>
                </c:pt>
                <c:pt idx="8042">
                  <c:v>1E-4</c:v>
                </c:pt>
                <c:pt idx="8043">
                  <c:v>1E-4</c:v>
                </c:pt>
                <c:pt idx="8044">
                  <c:v>1E-4</c:v>
                </c:pt>
                <c:pt idx="8045">
                  <c:v>1E-4</c:v>
                </c:pt>
                <c:pt idx="8046">
                  <c:v>2.0001000000000002</c:v>
                </c:pt>
                <c:pt idx="8047">
                  <c:v>1.0001</c:v>
                </c:pt>
                <c:pt idx="8048">
                  <c:v>1E-4</c:v>
                </c:pt>
                <c:pt idx="8049">
                  <c:v>1E-4</c:v>
                </c:pt>
                <c:pt idx="8050">
                  <c:v>2.0001000000000002</c:v>
                </c:pt>
                <c:pt idx="8051">
                  <c:v>1E-4</c:v>
                </c:pt>
                <c:pt idx="8052">
                  <c:v>1.0001</c:v>
                </c:pt>
                <c:pt idx="8053">
                  <c:v>1E-4</c:v>
                </c:pt>
                <c:pt idx="8054">
                  <c:v>1.0001</c:v>
                </c:pt>
                <c:pt idx="8055">
                  <c:v>1E-4</c:v>
                </c:pt>
                <c:pt idx="8056">
                  <c:v>1.0001</c:v>
                </c:pt>
                <c:pt idx="8057">
                  <c:v>1.0001</c:v>
                </c:pt>
                <c:pt idx="8058">
                  <c:v>1.0001</c:v>
                </c:pt>
                <c:pt idx="8059">
                  <c:v>1E-4</c:v>
                </c:pt>
                <c:pt idx="8060">
                  <c:v>1E-4</c:v>
                </c:pt>
                <c:pt idx="8061">
                  <c:v>1E-4</c:v>
                </c:pt>
                <c:pt idx="8062">
                  <c:v>1E-4</c:v>
                </c:pt>
                <c:pt idx="8063">
                  <c:v>1.0001</c:v>
                </c:pt>
                <c:pt idx="8064">
                  <c:v>1E-4</c:v>
                </c:pt>
                <c:pt idx="8065">
                  <c:v>1.0001</c:v>
                </c:pt>
                <c:pt idx="8066">
                  <c:v>5.0000999999999998</c:v>
                </c:pt>
                <c:pt idx="8067">
                  <c:v>3.0001000000000002</c:v>
                </c:pt>
                <c:pt idx="8068">
                  <c:v>7.0000999999999998</c:v>
                </c:pt>
                <c:pt idx="8069">
                  <c:v>13.0001</c:v>
                </c:pt>
                <c:pt idx="8070">
                  <c:v>34.000100000000003</c:v>
                </c:pt>
                <c:pt idx="8071">
                  <c:v>7.0000999999999998</c:v>
                </c:pt>
                <c:pt idx="8072">
                  <c:v>4.0000999999999998</c:v>
                </c:pt>
                <c:pt idx="8073">
                  <c:v>3.0001000000000002</c:v>
                </c:pt>
                <c:pt idx="8074">
                  <c:v>3.0001000000000002</c:v>
                </c:pt>
                <c:pt idx="8075">
                  <c:v>1.0001</c:v>
                </c:pt>
                <c:pt idx="8076">
                  <c:v>6.0000999999999998</c:v>
                </c:pt>
                <c:pt idx="8077">
                  <c:v>1E-4</c:v>
                </c:pt>
                <c:pt idx="8078">
                  <c:v>2.0001000000000002</c:v>
                </c:pt>
                <c:pt idx="8079">
                  <c:v>1.0001</c:v>
                </c:pt>
                <c:pt idx="8080">
                  <c:v>1E-4</c:v>
                </c:pt>
                <c:pt idx="8081">
                  <c:v>1E-4</c:v>
                </c:pt>
                <c:pt idx="8082">
                  <c:v>1.0001</c:v>
                </c:pt>
                <c:pt idx="8083">
                  <c:v>3.0001000000000002</c:v>
                </c:pt>
                <c:pt idx="8084">
                  <c:v>1.0001</c:v>
                </c:pt>
                <c:pt idx="8085">
                  <c:v>1E-4</c:v>
                </c:pt>
                <c:pt idx="8086">
                  <c:v>1.0001</c:v>
                </c:pt>
                <c:pt idx="8087">
                  <c:v>1E-4</c:v>
                </c:pt>
                <c:pt idx="8088">
                  <c:v>1E-4</c:v>
                </c:pt>
                <c:pt idx="8089">
                  <c:v>1.0001</c:v>
                </c:pt>
                <c:pt idx="8090">
                  <c:v>2.0001000000000002</c:v>
                </c:pt>
                <c:pt idx="8091">
                  <c:v>1E-4</c:v>
                </c:pt>
                <c:pt idx="8092">
                  <c:v>1E-4</c:v>
                </c:pt>
                <c:pt idx="8093">
                  <c:v>1.0001</c:v>
                </c:pt>
                <c:pt idx="8094">
                  <c:v>1E-4</c:v>
                </c:pt>
                <c:pt idx="8095">
                  <c:v>1E-4</c:v>
                </c:pt>
                <c:pt idx="8096">
                  <c:v>1E-4</c:v>
                </c:pt>
                <c:pt idx="8097">
                  <c:v>1.0001</c:v>
                </c:pt>
                <c:pt idx="8098">
                  <c:v>1E-4</c:v>
                </c:pt>
                <c:pt idx="8099">
                  <c:v>1.0001</c:v>
                </c:pt>
                <c:pt idx="8100">
                  <c:v>1E-4</c:v>
                </c:pt>
                <c:pt idx="8101">
                  <c:v>1E-4</c:v>
                </c:pt>
                <c:pt idx="8102">
                  <c:v>1E-4</c:v>
                </c:pt>
                <c:pt idx="8103">
                  <c:v>1E-4</c:v>
                </c:pt>
                <c:pt idx="8104">
                  <c:v>1E-4</c:v>
                </c:pt>
                <c:pt idx="8105">
                  <c:v>1.0001</c:v>
                </c:pt>
                <c:pt idx="8106">
                  <c:v>1.0001</c:v>
                </c:pt>
                <c:pt idx="8107">
                  <c:v>1E-4</c:v>
                </c:pt>
                <c:pt idx="8108">
                  <c:v>1.0001</c:v>
                </c:pt>
                <c:pt idx="8109">
                  <c:v>1E-4</c:v>
                </c:pt>
                <c:pt idx="8110">
                  <c:v>1E-4</c:v>
                </c:pt>
                <c:pt idx="8111">
                  <c:v>1.0001</c:v>
                </c:pt>
                <c:pt idx="8112">
                  <c:v>4.0000999999999998</c:v>
                </c:pt>
                <c:pt idx="8113">
                  <c:v>8.0000999999999998</c:v>
                </c:pt>
                <c:pt idx="8114">
                  <c:v>12.0001</c:v>
                </c:pt>
                <c:pt idx="8115">
                  <c:v>7.0000999999999998</c:v>
                </c:pt>
                <c:pt idx="8116">
                  <c:v>7.0000999999999998</c:v>
                </c:pt>
                <c:pt idx="8117">
                  <c:v>9.0000999999999998</c:v>
                </c:pt>
                <c:pt idx="8118">
                  <c:v>11.0001</c:v>
                </c:pt>
                <c:pt idx="8119">
                  <c:v>13.0001</c:v>
                </c:pt>
                <c:pt idx="8120">
                  <c:v>5.0000999999999998</c:v>
                </c:pt>
                <c:pt idx="8121">
                  <c:v>4.0000999999999998</c:v>
                </c:pt>
                <c:pt idx="8122">
                  <c:v>2.0001000000000002</c:v>
                </c:pt>
                <c:pt idx="8123">
                  <c:v>2.0001000000000002</c:v>
                </c:pt>
                <c:pt idx="8124">
                  <c:v>1E-4</c:v>
                </c:pt>
                <c:pt idx="8125">
                  <c:v>1.0001</c:v>
                </c:pt>
                <c:pt idx="8126">
                  <c:v>3.0001000000000002</c:v>
                </c:pt>
                <c:pt idx="8127">
                  <c:v>1.0001</c:v>
                </c:pt>
                <c:pt idx="8128">
                  <c:v>1E-4</c:v>
                </c:pt>
                <c:pt idx="8129">
                  <c:v>1E-4</c:v>
                </c:pt>
                <c:pt idx="8130">
                  <c:v>1E-4</c:v>
                </c:pt>
                <c:pt idx="8131">
                  <c:v>1E-4</c:v>
                </c:pt>
                <c:pt idx="8132">
                  <c:v>1.0001</c:v>
                </c:pt>
                <c:pt idx="8133">
                  <c:v>1E-4</c:v>
                </c:pt>
                <c:pt idx="8134">
                  <c:v>1E-4</c:v>
                </c:pt>
                <c:pt idx="8135">
                  <c:v>1E-4</c:v>
                </c:pt>
                <c:pt idx="8136">
                  <c:v>1.0001</c:v>
                </c:pt>
                <c:pt idx="8137">
                  <c:v>1E-4</c:v>
                </c:pt>
                <c:pt idx="8138">
                  <c:v>1E-4</c:v>
                </c:pt>
                <c:pt idx="8139">
                  <c:v>1E-4</c:v>
                </c:pt>
                <c:pt idx="8140">
                  <c:v>1E-4</c:v>
                </c:pt>
                <c:pt idx="8141">
                  <c:v>1E-4</c:v>
                </c:pt>
                <c:pt idx="8142">
                  <c:v>1E-4</c:v>
                </c:pt>
                <c:pt idx="8143">
                  <c:v>1.0001</c:v>
                </c:pt>
                <c:pt idx="8144">
                  <c:v>1E-4</c:v>
                </c:pt>
                <c:pt idx="8145">
                  <c:v>1E-4</c:v>
                </c:pt>
                <c:pt idx="8146">
                  <c:v>1E-4</c:v>
                </c:pt>
                <c:pt idx="8147">
                  <c:v>1E-4</c:v>
                </c:pt>
                <c:pt idx="8148">
                  <c:v>1E-4</c:v>
                </c:pt>
                <c:pt idx="8149">
                  <c:v>1E-4</c:v>
                </c:pt>
                <c:pt idx="8150">
                  <c:v>1E-4</c:v>
                </c:pt>
                <c:pt idx="8151">
                  <c:v>1E-4</c:v>
                </c:pt>
                <c:pt idx="8152">
                  <c:v>1E-4</c:v>
                </c:pt>
                <c:pt idx="8153">
                  <c:v>1E-4</c:v>
                </c:pt>
                <c:pt idx="8154">
                  <c:v>1.0001</c:v>
                </c:pt>
                <c:pt idx="8155">
                  <c:v>3.0001000000000002</c:v>
                </c:pt>
                <c:pt idx="8156">
                  <c:v>1E-4</c:v>
                </c:pt>
                <c:pt idx="8157">
                  <c:v>1.0001</c:v>
                </c:pt>
                <c:pt idx="8158">
                  <c:v>1E-4</c:v>
                </c:pt>
                <c:pt idx="8159">
                  <c:v>3.0001000000000002</c:v>
                </c:pt>
                <c:pt idx="8160">
                  <c:v>4.0000999999999998</c:v>
                </c:pt>
                <c:pt idx="8161">
                  <c:v>3.0001000000000002</c:v>
                </c:pt>
                <c:pt idx="8162">
                  <c:v>3.0001000000000002</c:v>
                </c:pt>
                <c:pt idx="8163">
                  <c:v>4.0000999999999998</c:v>
                </c:pt>
                <c:pt idx="8164">
                  <c:v>6.0000999999999998</c:v>
                </c:pt>
                <c:pt idx="8165">
                  <c:v>9.0000999999999998</c:v>
                </c:pt>
                <c:pt idx="8166">
                  <c:v>9.0000999999999998</c:v>
                </c:pt>
                <c:pt idx="8167">
                  <c:v>6.0000999999999998</c:v>
                </c:pt>
                <c:pt idx="8168">
                  <c:v>4.0000999999999998</c:v>
                </c:pt>
                <c:pt idx="8169">
                  <c:v>3.0001000000000002</c:v>
                </c:pt>
                <c:pt idx="8170">
                  <c:v>5.0000999999999998</c:v>
                </c:pt>
                <c:pt idx="8171">
                  <c:v>2.0001000000000002</c:v>
                </c:pt>
                <c:pt idx="8172">
                  <c:v>1.0001</c:v>
                </c:pt>
                <c:pt idx="8173">
                  <c:v>1E-4</c:v>
                </c:pt>
                <c:pt idx="8174">
                  <c:v>1E-4</c:v>
                </c:pt>
                <c:pt idx="8175">
                  <c:v>1.0001</c:v>
                </c:pt>
                <c:pt idx="8176">
                  <c:v>1.0001</c:v>
                </c:pt>
                <c:pt idx="8177">
                  <c:v>1E-4</c:v>
                </c:pt>
                <c:pt idx="8178">
                  <c:v>1E-4</c:v>
                </c:pt>
                <c:pt idx="8179">
                  <c:v>1E-4</c:v>
                </c:pt>
                <c:pt idx="8180">
                  <c:v>1E-4</c:v>
                </c:pt>
                <c:pt idx="8181">
                  <c:v>1E-4</c:v>
                </c:pt>
                <c:pt idx="8182">
                  <c:v>1E-4</c:v>
                </c:pt>
                <c:pt idx="8183">
                  <c:v>1E-4</c:v>
                </c:pt>
                <c:pt idx="8184">
                  <c:v>1.0001</c:v>
                </c:pt>
                <c:pt idx="8185">
                  <c:v>1.0001</c:v>
                </c:pt>
                <c:pt idx="8186">
                  <c:v>1E-4</c:v>
                </c:pt>
                <c:pt idx="8187">
                  <c:v>1E-4</c:v>
                </c:pt>
                <c:pt idx="8188">
                  <c:v>1E-4</c:v>
                </c:pt>
                <c:pt idx="8189">
                  <c:v>1E-4</c:v>
                </c:pt>
                <c:pt idx="8190">
                  <c:v>1.0001</c:v>
                </c:pt>
                <c:pt idx="8191">
                  <c:v>1.0001</c:v>
                </c:pt>
                <c:pt idx="8192">
                  <c:v>1E-4</c:v>
                </c:pt>
                <c:pt idx="8193">
                  <c:v>1E-4</c:v>
                </c:pt>
                <c:pt idx="8194">
                  <c:v>1.0001</c:v>
                </c:pt>
                <c:pt idx="8195">
                  <c:v>1E-4</c:v>
                </c:pt>
                <c:pt idx="8196">
                  <c:v>1E-4</c:v>
                </c:pt>
                <c:pt idx="8197">
                  <c:v>1E-4</c:v>
                </c:pt>
                <c:pt idx="8198">
                  <c:v>1E-4</c:v>
                </c:pt>
                <c:pt idx="8199">
                  <c:v>1E-4</c:v>
                </c:pt>
                <c:pt idx="8200">
                  <c:v>1.0001</c:v>
                </c:pt>
                <c:pt idx="8201">
                  <c:v>1E-4</c:v>
                </c:pt>
                <c:pt idx="8202">
                  <c:v>1E-4</c:v>
                </c:pt>
                <c:pt idx="8203">
                  <c:v>3.0001000000000002</c:v>
                </c:pt>
                <c:pt idx="8204">
                  <c:v>1.0001</c:v>
                </c:pt>
                <c:pt idx="8205">
                  <c:v>3.0001000000000002</c:v>
                </c:pt>
                <c:pt idx="8206">
                  <c:v>7.0000999999999998</c:v>
                </c:pt>
                <c:pt idx="8207">
                  <c:v>21.0001</c:v>
                </c:pt>
                <c:pt idx="8208">
                  <c:v>30.0001</c:v>
                </c:pt>
                <c:pt idx="8209">
                  <c:v>33.000100000000003</c:v>
                </c:pt>
                <c:pt idx="8210">
                  <c:v>22.0001</c:v>
                </c:pt>
                <c:pt idx="8211">
                  <c:v>15.0001</c:v>
                </c:pt>
                <c:pt idx="8212">
                  <c:v>21.0001</c:v>
                </c:pt>
                <c:pt idx="8213">
                  <c:v>9.0000999999999998</c:v>
                </c:pt>
                <c:pt idx="8214">
                  <c:v>5.0000999999999998</c:v>
                </c:pt>
                <c:pt idx="8215">
                  <c:v>6.0000999999999998</c:v>
                </c:pt>
                <c:pt idx="8216">
                  <c:v>4.0000999999999998</c:v>
                </c:pt>
                <c:pt idx="8217">
                  <c:v>3.0001000000000002</c:v>
                </c:pt>
                <c:pt idx="8218">
                  <c:v>2.0001000000000002</c:v>
                </c:pt>
                <c:pt idx="8219">
                  <c:v>1E-4</c:v>
                </c:pt>
                <c:pt idx="8220">
                  <c:v>1E-4</c:v>
                </c:pt>
                <c:pt idx="8221">
                  <c:v>1.0001</c:v>
                </c:pt>
                <c:pt idx="8222">
                  <c:v>1.0001</c:v>
                </c:pt>
                <c:pt idx="8223">
                  <c:v>1E-4</c:v>
                </c:pt>
                <c:pt idx="8224">
                  <c:v>1E-4</c:v>
                </c:pt>
                <c:pt idx="8225">
                  <c:v>1E-4</c:v>
                </c:pt>
                <c:pt idx="8226">
                  <c:v>1.0001</c:v>
                </c:pt>
                <c:pt idx="8227">
                  <c:v>1E-4</c:v>
                </c:pt>
                <c:pt idx="8228">
                  <c:v>1E-4</c:v>
                </c:pt>
                <c:pt idx="8229">
                  <c:v>1E-4</c:v>
                </c:pt>
                <c:pt idx="8230">
                  <c:v>1E-4</c:v>
                </c:pt>
                <c:pt idx="8231">
                  <c:v>1E-4</c:v>
                </c:pt>
                <c:pt idx="8232">
                  <c:v>1.0001</c:v>
                </c:pt>
                <c:pt idx="8233">
                  <c:v>1E-4</c:v>
                </c:pt>
                <c:pt idx="8234">
                  <c:v>1E-4</c:v>
                </c:pt>
                <c:pt idx="8235">
                  <c:v>2.0001000000000002</c:v>
                </c:pt>
                <c:pt idx="8236">
                  <c:v>1E-4</c:v>
                </c:pt>
                <c:pt idx="8237">
                  <c:v>1.0001</c:v>
                </c:pt>
                <c:pt idx="8238">
                  <c:v>1.0001</c:v>
                </c:pt>
                <c:pt idx="8239">
                  <c:v>1E-4</c:v>
                </c:pt>
                <c:pt idx="8240">
                  <c:v>1E-4</c:v>
                </c:pt>
                <c:pt idx="8241">
                  <c:v>1E-4</c:v>
                </c:pt>
                <c:pt idx="8242">
                  <c:v>1E-4</c:v>
                </c:pt>
                <c:pt idx="8243">
                  <c:v>1E-4</c:v>
                </c:pt>
                <c:pt idx="8244">
                  <c:v>1E-4</c:v>
                </c:pt>
                <c:pt idx="8245">
                  <c:v>1E-4</c:v>
                </c:pt>
                <c:pt idx="8246">
                  <c:v>1E-4</c:v>
                </c:pt>
                <c:pt idx="8247">
                  <c:v>1E-4</c:v>
                </c:pt>
                <c:pt idx="8248">
                  <c:v>1E-4</c:v>
                </c:pt>
                <c:pt idx="8249">
                  <c:v>1E-4</c:v>
                </c:pt>
                <c:pt idx="8250">
                  <c:v>1.0001</c:v>
                </c:pt>
                <c:pt idx="8251">
                  <c:v>1E-4</c:v>
                </c:pt>
                <c:pt idx="8252">
                  <c:v>1E-4</c:v>
                </c:pt>
                <c:pt idx="8253">
                  <c:v>1E-4</c:v>
                </c:pt>
                <c:pt idx="8254">
                  <c:v>1.0001</c:v>
                </c:pt>
                <c:pt idx="8255">
                  <c:v>2.0001000000000002</c:v>
                </c:pt>
                <c:pt idx="8256">
                  <c:v>11.0001</c:v>
                </c:pt>
                <c:pt idx="8257">
                  <c:v>8.0000999999999998</c:v>
                </c:pt>
                <c:pt idx="8258">
                  <c:v>4.0000999999999998</c:v>
                </c:pt>
                <c:pt idx="8259">
                  <c:v>7.0000999999999998</c:v>
                </c:pt>
                <c:pt idx="8260">
                  <c:v>5.0000999999999998</c:v>
                </c:pt>
                <c:pt idx="8261">
                  <c:v>5.0000999999999998</c:v>
                </c:pt>
                <c:pt idx="8262">
                  <c:v>2.0001000000000002</c:v>
                </c:pt>
                <c:pt idx="8263">
                  <c:v>3.0001000000000002</c:v>
                </c:pt>
                <c:pt idx="8264">
                  <c:v>4.0000999999999998</c:v>
                </c:pt>
                <c:pt idx="8265">
                  <c:v>2.0001000000000002</c:v>
                </c:pt>
                <c:pt idx="8266">
                  <c:v>2.0001000000000002</c:v>
                </c:pt>
                <c:pt idx="8267">
                  <c:v>3.0001000000000002</c:v>
                </c:pt>
                <c:pt idx="8268">
                  <c:v>1.0001</c:v>
                </c:pt>
                <c:pt idx="8269">
                  <c:v>1E-4</c:v>
                </c:pt>
                <c:pt idx="8270">
                  <c:v>1E-4</c:v>
                </c:pt>
                <c:pt idx="8271">
                  <c:v>1.0001</c:v>
                </c:pt>
                <c:pt idx="8272">
                  <c:v>1E-4</c:v>
                </c:pt>
                <c:pt idx="8273">
                  <c:v>1.0001</c:v>
                </c:pt>
                <c:pt idx="8274">
                  <c:v>1E-4</c:v>
                </c:pt>
                <c:pt idx="8275">
                  <c:v>1E-4</c:v>
                </c:pt>
                <c:pt idx="8276">
                  <c:v>1.0001</c:v>
                </c:pt>
                <c:pt idx="8277">
                  <c:v>2.0001000000000002</c:v>
                </c:pt>
                <c:pt idx="8278">
                  <c:v>1E-4</c:v>
                </c:pt>
                <c:pt idx="8279">
                  <c:v>1E-4</c:v>
                </c:pt>
                <c:pt idx="8280">
                  <c:v>1E-4</c:v>
                </c:pt>
                <c:pt idx="8281">
                  <c:v>1E-4</c:v>
                </c:pt>
                <c:pt idx="8282">
                  <c:v>1E-4</c:v>
                </c:pt>
                <c:pt idx="8283">
                  <c:v>1E-4</c:v>
                </c:pt>
                <c:pt idx="8284">
                  <c:v>1.0001</c:v>
                </c:pt>
                <c:pt idx="8285">
                  <c:v>1.0001</c:v>
                </c:pt>
                <c:pt idx="8286">
                  <c:v>1E-4</c:v>
                </c:pt>
                <c:pt idx="8287">
                  <c:v>1E-4</c:v>
                </c:pt>
                <c:pt idx="8288">
                  <c:v>1E-4</c:v>
                </c:pt>
                <c:pt idx="8289">
                  <c:v>1E-4</c:v>
                </c:pt>
                <c:pt idx="8290">
                  <c:v>1.0001</c:v>
                </c:pt>
                <c:pt idx="8291">
                  <c:v>1E-4</c:v>
                </c:pt>
                <c:pt idx="8292">
                  <c:v>2.0001000000000002</c:v>
                </c:pt>
                <c:pt idx="8293">
                  <c:v>2.0001000000000002</c:v>
                </c:pt>
                <c:pt idx="8294">
                  <c:v>1.0001</c:v>
                </c:pt>
                <c:pt idx="8295">
                  <c:v>1.0001</c:v>
                </c:pt>
                <c:pt idx="8296">
                  <c:v>2.0001000000000002</c:v>
                </c:pt>
                <c:pt idx="8297">
                  <c:v>1E-4</c:v>
                </c:pt>
                <c:pt idx="8298">
                  <c:v>1E-4</c:v>
                </c:pt>
                <c:pt idx="8299">
                  <c:v>1.0001</c:v>
                </c:pt>
                <c:pt idx="8300">
                  <c:v>1E-4</c:v>
                </c:pt>
                <c:pt idx="8301">
                  <c:v>1.0001</c:v>
                </c:pt>
                <c:pt idx="8302">
                  <c:v>1.0001</c:v>
                </c:pt>
                <c:pt idx="8303">
                  <c:v>8.0000999999999998</c:v>
                </c:pt>
                <c:pt idx="8304">
                  <c:v>10.0001</c:v>
                </c:pt>
                <c:pt idx="8305">
                  <c:v>9.0000999999999998</c:v>
                </c:pt>
                <c:pt idx="8306">
                  <c:v>7.0000999999999998</c:v>
                </c:pt>
                <c:pt idx="8307">
                  <c:v>2.0001000000000002</c:v>
                </c:pt>
                <c:pt idx="8308">
                  <c:v>5.0000999999999998</c:v>
                </c:pt>
                <c:pt idx="8309">
                  <c:v>5.0000999999999998</c:v>
                </c:pt>
                <c:pt idx="8310">
                  <c:v>2.0001000000000002</c:v>
                </c:pt>
                <c:pt idx="8311">
                  <c:v>1.0001</c:v>
                </c:pt>
                <c:pt idx="8312">
                  <c:v>1.0001</c:v>
                </c:pt>
                <c:pt idx="8313">
                  <c:v>1E-4</c:v>
                </c:pt>
                <c:pt idx="8314">
                  <c:v>1.0001</c:v>
                </c:pt>
                <c:pt idx="8315">
                  <c:v>1E-4</c:v>
                </c:pt>
                <c:pt idx="8316">
                  <c:v>1E-4</c:v>
                </c:pt>
                <c:pt idx="8317">
                  <c:v>1.0001</c:v>
                </c:pt>
                <c:pt idx="8318">
                  <c:v>1E-4</c:v>
                </c:pt>
                <c:pt idx="8319">
                  <c:v>1E-4</c:v>
                </c:pt>
                <c:pt idx="8320">
                  <c:v>1E-4</c:v>
                </c:pt>
                <c:pt idx="8321">
                  <c:v>1E-4</c:v>
                </c:pt>
                <c:pt idx="8322">
                  <c:v>1.0001</c:v>
                </c:pt>
                <c:pt idx="8323">
                  <c:v>1E-4</c:v>
                </c:pt>
                <c:pt idx="8324">
                  <c:v>1E-4</c:v>
                </c:pt>
                <c:pt idx="8325">
                  <c:v>1E-4</c:v>
                </c:pt>
                <c:pt idx="8326">
                  <c:v>1E-4</c:v>
                </c:pt>
                <c:pt idx="8327">
                  <c:v>1.0001</c:v>
                </c:pt>
                <c:pt idx="8328">
                  <c:v>1E-4</c:v>
                </c:pt>
                <c:pt idx="8329">
                  <c:v>1E-4</c:v>
                </c:pt>
                <c:pt idx="8330">
                  <c:v>1.0001</c:v>
                </c:pt>
                <c:pt idx="8331">
                  <c:v>1E-4</c:v>
                </c:pt>
                <c:pt idx="8332">
                  <c:v>1E-4</c:v>
                </c:pt>
                <c:pt idx="8333">
                  <c:v>1E-4</c:v>
                </c:pt>
                <c:pt idx="8334">
                  <c:v>1E-4</c:v>
                </c:pt>
                <c:pt idx="8335">
                  <c:v>1E-4</c:v>
                </c:pt>
                <c:pt idx="8336">
                  <c:v>1.0001</c:v>
                </c:pt>
                <c:pt idx="8337">
                  <c:v>1E-4</c:v>
                </c:pt>
                <c:pt idx="8338">
                  <c:v>1E-4</c:v>
                </c:pt>
                <c:pt idx="8339">
                  <c:v>1E-4</c:v>
                </c:pt>
                <c:pt idx="8340">
                  <c:v>1E-4</c:v>
                </c:pt>
                <c:pt idx="8341">
                  <c:v>1E-4</c:v>
                </c:pt>
                <c:pt idx="8342">
                  <c:v>2.0001000000000002</c:v>
                </c:pt>
                <c:pt idx="8343">
                  <c:v>1E-4</c:v>
                </c:pt>
                <c:pt idx="8344">
                  <c:v>1.0001</c:v>
                </c:pt>
                <c:pt idx="8345">
                  <c:v>1E-4</c:v>
                </c:pt>
                <c:pt idx="8346">
                  <c:v>1E-4</c:v>
                </c:pt>
                <c:pt idx="8347">
                  <c:v>1.0001</c:v>
                </c:pt>
                <c:pt idx="8348">
                  <c:v>1.0001</c:v>
                </c:pt>
                <c:pt idx="8349">
                  <c:v>3.0001000000000002</c:v>
                </c:pt>
                <c:pt idx="8350">
                  <c:v>2.0001000000000002</c:v>
                </c:pt>
                <c:pt idx="8351">
                  <c:v>12.0001</c:v>
                </c:pt>
                <c:pt idx="8352">
                  <c:v>10.0001</c:v>
                </c:pt>
                <c:pt idx="8353">
                  <c:v>5.0000999999999998</c:v>
                </c:pt>
                <c:pt idx="8354">
                  <c:v>3.0001000000000002</c:v>
                </c:pt>
                <c:pt idx="8355">
                  <c:v>2.0001000000000002</c:v>
                </c:pt>
                <c:pt idx="8356">
                  <c:v>1.0001</c:v>
                </c:pt>
                <c:pt idx="8357">
                  <c:v>1.0001</c:v>
                </c:pt>
                <c:pt idx="8358">
                  <c:v>1.0001</c:v>
                </c:pt>
                <c:pt idx="8359">
                  <c:v>5.0000999999999998</c:v>
                </c:pt>
                <c:pt idx="8360">
                  <c:v>2.0001000000000002</c:v>
                </c:pt>
                <c:pt idx="8361">
                  <c:v>1.0001</c:v>
                </c:pt>
                <c:pt idx="8362">
                  <c:v>2.0001000000000002</c:v>
                </c:pt>
                <c:pt idx="8363">
                  <c:v>1E-4</c:v>
                </c:pt>
                <c:pt idx="8364">
                  <c:v>1E-4</c:v>
                </c:pt>
                <c:pt idx="8365">
                  <c:v>1.0001</c:v>
                </c:pt>
                <c:pt idx="8366">
                  <c:v>1E-4</c:v>
                </c:pt>
                <c:pt idx="8367">
                  <c:v>1E-4</c:v>
                </c:pt>
                <c:pt idx="8368">
                  <c:v>1.0001</c:v>
                </c:pt>
                <c:pt idx="8369">
                  <c:v>1E-4</c:v>
                </c:pt>
                <c:pt idx="8370">
                  <c:v>1E-4</c:v>
                </c:pt>
                <c:pt idx="8371">
                  <c:v>1.0001</c:v>
                </c:pt>
                <c:pt idx="8372">
                  <c:v>1E-4</c:v>
                </c:pt>
                <c:pt idx="8373">
                  <c:v>1E-4</c:v>
                </c:pt>
                <c:pt idx="8374">
                  <c:v>1E-4</c:v>
                </c:pt>
                <c:pt idx="8375">
                  <c:v>1.0001</c:v>
                </c:pt>
                <c:pt idx="8376">
                  <c:v>2.0001000000000002</c:v>
                </c:pt>
                <c:pt idx="8377">
                  <c:v>1E-4</c:v>
                </c:pt>
                <c:pt idx="8378">
                  <c:v>1E-4</c:v>
                </c:pt>
                <c:pt idx="8379">
                  <c:v>1E-4</c:v>
                </c:pt>
                <c:pt idx="8380">
                  <c:v>1E-4</c:v>
                </c:pt>
                <c:pt idx="8381">
                  <c:v>1.0001</c:v>
                </c:pt>
                <c:pt idx="8382">
                  <c:v>1E-4</c:v>
                </c:pt>
                <c:pt idx="8383">
                  <c:v>1.0001</c:v>
                </c:pt>
                <c:pt idx="8384">
                  <c:v>1E-4</c:v>
                </c:pt>
                <c:pt idx="8385">
                  <c:v>1E-4</c:v>
                </c:pt>
                <c:pt idx="8386">
                  <c:v>1E-4</c:v>
                </c:pt>
                <c:pt idx="8387">
                  <c:v>1E-4</c:v>
                </c:pt>
                <c:pt idx="8388">
                  <c:v>1E-4</c:v>
                </c:pt>
                <c:pt idx="8389">
                  <c:v>1.0001</c:v>
                </c:pt>
                <c:pt idx="8390">
                  <c:v>1E-4</c:v>
                </c:pt>
                <c:pt idx="8391">
                  <c:v>1.0001</c:v>
                </c:pt>
                <c:pt idx="8392">
                  <c:v>1E-4</c:v>
                </c:pt>
                <c:pt idx="8393">
                  <c:v>1E-4</c:v>
                </c:pt>
                <c:pt idx="8394">
                  <c:v>1.0001</c:v>
                </c:pt>
                <c:pt idx="8395">
                  <c:v>1E-4</c:v>
                </c:pt>
                <c:pt idx="8396">
                  <c:v>5.0000999999999998</c:v>
                </c:pt>
                <c:pt idx="8397">
                  <c:v>14.0001</c:v>
                </c:pt>
                <c:pt idx="8398">
                  <c:v>21.0001</c:v>
                </c:pt>
                <c:pt idx="8399">
                  <c:v>16.0001</c:v>
                </c:pt>
                <c:pt idx="8400">
                  <c:v>8.0000999999999998</c:v>
                </c:pt>
                <c:pt idx="8401">
                  <c:v>7.0000999999999998</c:v>
                </c:pt>
                <c:pt idx="8402">
                  <c:v>3.0001000000000002</c:v>
                </c:pt>
                <c:pt idx="8403">
                  <c:v>3.0001000000000002</c:v>
                </c:pt>
                <c:pt idx="8404">
                  <c:v>1.0001</c:v>
                </c:pt>
                <c:pt idx="8405">
                  <c:v>2.0001000000000002</c:v>
                </c:pt>
                <c:pt idx="8406">
                  <c:v>1.0001</c:v>
                </c:pt>
                <c:pt idx="8407">
                  <c:v>1E-4</c:v>
                </c:pt>
                <c:pt idx="8408">
                  <c:v>2.0001000000000002</c:v>
                </c:pt>
                <c:pt idx="8409">
                  <c:v>1.0001</c:v>
                </c:pt>
                <c:pt idx="8410">
                  <c:v>1.0001</c:v>
                </c:pt>
                <c:pt idx="8411">
                  <c:v>1.0001</c:v>
                </c:pt>
                <c:pt idx="8412">
                  <c:v>1E-4</c:v>
                </c:pt>
                <c:pt idx="8413">
                  <c:v>1E-4</c:v>
                </c:pt>
                <c:pt idx="8414">
                  <c:v>1.0001</c:v>
                </c:pt>
                <c:pt idx="8415">
                  <c:v>1E-4</c:v>
                </c:pt>
                <c:pt idx="8416">
                  <c:v>1E-4</c:v>
                </c:pt>
                <c:pt idx="8417">
                  <c:v>1E-4</c:v>
                </c:pt>
                <c:pt idx="8418">
                  <c:v>1.0001</c:v>
                </c:pt>
                <c:pt idx="8419">
                  <c:v>1E-4</c:v>
                </c:pt>
                <c:pt idx="8420">
                  <c:v>2.0001000000000002</c:v>
                </c:pt>
                <c:pt idx="8421">
                  <c:v>1E-4</c:v>
                </c:pt>
                <c:pt idx="8422">
                  <c:v>2.0001000000000002</c:v>
                </c:pt>
                <c:pt idx="8423">
                  <c:v>1E-4</c:v>
                </c:pt>
                <c:pt idx="8424">
                  <c:v>1.0001</c:v>
                </c:pt>
                <c:pt idx="8425">
                  <c:v>1E-4</c:v>
                </c:pt>
                <c:pt idx="8426">
                  <c:v>1E-4</c:v>
                </c:pt>
                <c:pt idx="8427">
                  <c:v>1E-4</c:v>
                </c:pt>
                <c:pt idx="8428">
                  <c:v>1E-4</c:v>
                </c:pt>
                <c:pt idx="8429">
                  <c:v>1E-4</c:v>
                </c:pt>
                <c:pt idx="8430">
                  <c:v>1E-4</c:v>
                </c:pt>
                <c:pt idx="8431">
                  <c:v>2.0001000000000002</c:v>
                </c:pt>
                <c:pt idx="8432">
                  <c:v>1E-4</c:v>
                </c:pt>
                <c:pt idx="8433">
                  <c:v>1.0001</c:v>
                </c:pt>
                <c:pt idx="8434">
                  <c:v>1E-4</c:v>
                </c:pt>
                <c:pt idx="8435">
                  <c:v>1.0001</c:v>
                </c:pt>
                <c:pt idx="8436">
                  <c:v>1E-4</c:v>
                </c:pt>
                <c:pt idx="8437">
                  <c:v>2.0001000000000002</c:v>
                </c:pt>
                <c:pt idx="8438">
                  <c:v>1E-4</c:v>
                </c:pt>
                <c:pt idx="8439">
                  <c:v>1.0001</c:v>
                </c:pt>
                <c:pt idx="8440">
                  <c:v>1E-4</c:v>
                </c:pt>
                <c:pt idx="8441">
                  <c:v>2.0001000000000002</c:v>
                </c:pt>
                <c:pt idx="8442">
                  <c:v>4.0000999999999998</c:v>
                </c:pt>
                <c:pt idx="8443">
                  <c:v>14.0001</c:v>
                </c:pt>
                <c:pt idx="8444">
                  <c:v>29.0001</c:v>
                </c:pt>
                <c:pt idx="8445">
                  <c:v>18.0001</c:v>
                </c:pt>
                <c:pt idx="8446">
                  <c:v>6.0000999999999998</c:v>
                </c:pt>
                <c:pt idx="8447">
                  <c:v>8.0000999999999998</c:v>
                </c:pt>
                <c:pt idx="8448">
                  <c:v>7.0000999999999998</c:v>
                </c:pt>
                <c:pt idx="8449">
                  <c:v>4.0000999999999998</c:v>
                </c:pt>
                <c:pt idx="8450">
                  <c:v>2.0001000000000002</c:v>
                </c:pt>
                <c:pt idx="8451">
                  <c:v>3.0001000000000002</c:v>
                </c:pt>
                <c:pt idx="8452">
                  <c:v>2.0001000000000002</c:v>
                </c:pt>
                <c:pt idx="8453">
                  <c:v>4.0000999999999998</c:v>
                </c:pt>
                <c:pt idx="8454">
                  <c:v>1.0001</c:v>
                </c:pt>
                <c:pt idx="8455">
                  <c:v>2.0001000000000002</c:v>
                </c:pt>
                <c:pt idx="8456">
                  <c:v>2.0001000000000002</c:v>
                </c:pt>
                <c:pt idx="8457">
                  <c:v>1.0001</c:v>
                </c:pt>
                <c:pt idx="8458">
                  <c:v>1E-4</c:v>
                </c:pt>
                <c:pt idx="8459">
                  <c:v>1E-4</c:v>
                </c:pt>
                <c:pt idx="8460">
                  <c:v>1E-4</c:v>
                </c:pt>
                <c:pt idx="8461">
                  <c:v>1.0001</c:v>
                </c:pt>
                <c:pt idx="8462">
                  <c:v>1E-4</c:v>
                </c:pt>
                <c:pt idx="8463">
                  <c:v>1.0001</c:v>
                </c:pt>
                <c:pt idx="8464">
                  <c:v>1.0001</c:v>
                </c:pt>
                <c:pt idx="8465">
                  <c:v>1.0001</c:v>
                </c:pt>
                <c:pt idx="8466">
                  <c:v>3.0001000000000002</c:v>
                </c:pt>
                <c:pt idx="8467">
                  <c:v>1.0001</c:v>
                </c:pt>
                <c:pt idx="8468">
                  <c:v>2.0001000000000002</c:v>
                </c:pt>
                <c:pt idx="8469">
                  <c:v>2.0001000000000002</c:v>
                </c:pt>
                <c:pt idx="8470">
                  <c:v>2.0001000000000002</c:v>
                </c:pt>
                <c:pt idx="8471">
                  <c:v>1E-4</c:v>
                </c:pt>
                <c:pt idx="8472">
                  <c:v>2.0001000000000002</c:v>
                </c:pt>
                <c:pt idx="8473">
                  <c:v>1.0001</c:v>
                </c:pt>
                <c:pt idx="8474">
                  <c:v>1.0001</c:v>
                </c:pt>
                <c:pt idx="8475">
                  <c:v>1.0001</c:v>
                </c:pt>
                <c:pt idx="8476">
                  <c:v>1.0001</c:v>
                </c:pt>
                <c:pt idx="8477">
                  <c:v>1E-4</c:v>
                </c:pt>
                <c:pt idx="8478">
                  <c:v>3.0001000000000002</c:v>
                </c:pt>
                <c:pt idx="8479">
                  <c:v>3.0001000000000002</c:v>
                </c:pt>
                <c:pt idx="8480">
                  <c:v>2.0001000000000002</c:v>
                </c:pt>
                <c:pt idx="8481">
                  <c:v>1E-4</c:v>
                </c:pt>
                <c:pt idx="8482">
                  <c:v>1.0001</c:v>
                </c:pt>
                <c:pt idx="8483">
                  <c:v>2.0001000000000002</c:v>
                </c:pt>
                <c:pt idx="8484">
                  <c:v>1E-4</c:v>
                </c:pt>
                <c:pt idx="8485">
                  <c:v>2.0001000000000002</c:v>
                </c:pt>
                <c:pt idx="8486">
                  <c:v>1.0001</c:v>
                </c:pt>
                <c:pt idx="8487">
                  <c:v>2.0001000000000002</c:v>
                </c:pt>
                <c:pt idx="8488">
                  <c:v>11.0001</c:v>
                </c:pt>
                <c:pt idx="8489">
                  <c:v>45.000100000000003</c:v>
                </c:pt>
                <c:pt idx="8490">
                  <c:v>72.000100000000003</c:v>
                </c:pt>
                <c:pt idx="8491">
                  <c:v>30.0001</c:v>
                </c:pt>
                <c:pt idx="8492">
                  <c:v>30.0001</c:v>
                </c:pt>
                <c:pt idx="8493">
                  <c:v>27.0001</c:v>
                </c:pt>
                <c:pt idx="8494">
                  <c:v>15.0001</c:v>
                </c:pt>
                <c:pt idx="8495">
                  <c:v>12.0001</c:v>
                </c:pt>
                <c:pt idx="8496">
                  <c:v>7.0000999999999998</c:v>
                </c:pt>
                <c:pt idx="8497">
                  <c:v>5.0000999999999998</c:v>
                </c:pt>
                <c:pt idx="8498">
                  <c:v>7.0000999999999998</c:v>
                </c:pt>
                <c:pt idx="8499">
                  <c:v>4.0000999999999998</c:v>
                </c:pt>
                <c:pt idx="8500">
                  <c:v>5.0000999999999998</c:v>
                </c:pt>
                <c:pt idx="8501">
                  <c:v>2.0001000000000002</c:v>
                </c:pt>
                <c:pt idx="8502">
                  <c:v>2.0001000000000002</c:v>
                </c:pt>
                <c:pt idx="8503">
                  <c:v>1E-4</c:v>
                </c:pt>
                <c:pt idx="8504">
                  <c:v>2.0001000000000002</c:v>
                </c:pt>
                <c:pt idx="8505">
                  <c:v>4.0000999999999998</c:v>
                </c:pt>
                <c:pt idx="8506">
                  <c:v>2.0001000000000002</c:v>
                </c:pt>
                <c:pt idx="8507">
                  <c:v>1.0001</c:v>
                </c:pt>
                <c:pt idx="8508">
                  <c:v>3.0001000000000002</c:v>
                </c:pt>
                <c:pt idx="8509">
                  <c:v>4.0000999999999998</c:v>
                </c:pt>
                <c:pt idx="8510">
                  <c:v>2.0001000000000002</c:v>
                </c:pt>
                <c:pt idx="8511">
                  <c:v>2.0001000000000002</c:v>
                </c:pt>
                <c:pt idx="8512">
                  <c:v>3.0001000000000002</c:v>
                </c:pt>
                <c:pt idx="8513">
                  <c:v>1E-4</c:v>
                </c:pt>
                <c:pt idx="8514">
                  <c:v>3.0001000000000002</c:v>
                </c:pt>
                <c:pt idx="8515">
                  <c:v>3.0001000000000002</c:v>
                </c:pt>
                <c:pt idx="8516">
                  <c:v>2.0001000000000002</c:v>
                </c:pt>
                <c:pt idx="8517">
                  <c:v>2.0001000000000002</c:v>
                </c:pt>
                <c:pt idx="8518">
                  <c:v>3.0001000000000002</c:v>
                </c:pt>
                <c:pt idx="8519">
                  <c:v>2.0001000000000002</c:v>
                </c:pt>
                <c:pt idx="8520">
                  <c:v>1E-4</c:v>
                </c:pt>
                <c:pt idx="8521">
                  <c:v>4.0000999999999998</c:v>
                </c:pt>
                <c:pt idx="8522">
                  <c:v>3.0001000000000002</c:v>
                </c:pt>
                <c:pt idx="8523">
                  <c:v>1.0001</c:v>
                </c:pt>
                <c:pt idx="8524">
                  <c:v>2.0001000000000002</c:v>
                </c:pt>
                <c:pt idx="8525">
                  <c:v>3.0001000000000002</c:v>
                </c:pt>
                <c:pt idx="8526">
                  <c:v>2.0001000000000002</c:v>
                </c:pt>
                <c:pt idx="8527">
                  <c:v>3.0001000000000002</c:v>
                </c:pt>
                <c:pt idx="8528">
                  <c:v>3.0001000000000002</c:v>
                </c:pt>
                <c:pt idx="8529">
                  <c:v>1E-4</c:v>
                </c:pt>
                <c:pt idx="8530">
                  <c:v>1.0001</c:v>
                </c:pt>
                <c:pt idx="8531">
                  <c:v>8.0000999999999998</c:v>
                </c:pt>
                <c:pt idx="8532">
                  <c:v>2.0001000000000002</c:v>
                </c:pt>
                <c:pt idx="8533">
                  <c:v>1.0001</c:v>
                </c:pt>
                <c:pt idx="8534">
                  <c:v>8.0000999999999998</c:v>
                </c:pt>
                <c:pt idx="8535">
                  <c:v>35.000100000000003</c:v>
                </c:pt>
                <c:pt idx="8536">
                  <c:v>54.000100000000003</c:v>
                </c:pt>
                <c:pt idx="8537">
                  <c:v>39.000100000000003</c:v>
                </c:pt>
                <c:pt idx="8538">
                  <c:v>23.0001</c:v>
                </c:pt>
                <c:pt idx="8539">
                  <c:v>19.0001</c:v>
                </c:pt>
                <c:pt idx="8540">
                  <c:v>13.0001</c:v>
                </c:pt>
                <c:pt idx="8541">
                  <c:v>6.0000999999999998</c:v>
                </c:pt>
                <c:pt idx="8542">
                  <c:v>6.0000999999999998</c:v>
                </c:pt>
                <c:pt idx="8543">
                  <c:v>7.0000999999999998</c:v>
                </c:pt>
                <c:pt idx="8544">
                  <c:v>4.0000999999999998</c:v>
                </c:pt>
                <c:pt idx="8545">
                  <c:v>6.0000999999999998</c:v>
                </c:pt>
                <c:pt idx="8546">
                  <c:v>5.0000999999999998</c:v>
                </c:pt>
                <c:pt idx="8547">
                  <c:v>3.0001000000000002</c:v>
                </c:pt>
                <c:pt idx="8548">
                  <c:v>2.0001000000000002</c:v>
                </c:pt>
                <c:pt idx="8549">
                  <c:v>4.0000999999999998</c:v>
                </c:pt>
                <c:pt idx="8550">
                  <c:v>7.0000999999999998</c:v>
                </c:pt>
                <c:pt idx="8551">
                  <c:v>1.0001</c:v>
                </c:pt>
                <c:pt idx="8552">
                  <c:v>4.0000999999999998</c:v>
                </c:pt>
                <c:pt idx="8553">
                  <c:v>2.0001000000000002</c:v>
                </c:pt>
                <c:pt idx="8554">
                  <c:v>3.0001000000000002</c:v>
                </c:pt>
                <c:pt idx="8555">
                  <c:v>5.0000999999999998</c:v>
                </c:pt>
                <c:pt idx="8556">
                  <c:v>3.0001000000000002</c:v>
                </c:pt>
                <c:pt idx="8557">
                  <c:v>3.0001000000000002</c:v>
                </c:pt>
                <c:pt idx="8558">
                  <c:v>2.0001000000000002</c:v>
                </c:pt>
                <c:pt idx="8559">
                  <c:v>4.0000999999999998</c:v>
                </c:pt>
                <c:pt idx="8560">
                  <c:v>4.0000999999999998</c:v>
                </c:pt>
                <c:pt idx="8561">
                  <c:v>3.0001000000000002</c:v>
                </c:pt>
                <c:pt idx="8562">
                  <c:v>5.0000999999999998</c:v>
                </c:pt>
                <c:pt idx="8563">
                  <c:v>1.0001</c:v>
                </c:pt>
                <c:pt idx="8564">
                  <c:v>5.0000999999999998</c:v>
                </c:pt>
                <c:pt idx="8565">
                  <c:v>3.0001000000000002</c:v>
                </c:pt>
                <c:pt idx="8566">
                  <c:v>1.0001</c:v>
                </c:pt>
                <c:pt idx="8567">
                  <c:v>3.0001000000000002</c:v>
                </c:pt>
                <c:pt idx="8568">
                  <c:v>5.0000999999999998</c:v>
                </c:pt>
                <c:pt idx="8569">
                  <c:v>6.0000999999999998</c:v>
                </c:pt>
                <c:pt idx="8570">
                  <c:v>3.0001000000000002</c:v>
                </c:pt>
                <c:pt idx="8571">
                  <c:v>5.0000999999999998</c:v>
                </c:pt>
                <c:pt idx="8572">
                  <c:v>2.0001000000000002</c:v>
                </c:pt>
                <c:pt idx="8573">
                  <c:v>6.0000999999999998</c:v>
                </c:pt>
                <c:pt idx="8574">
                  <c:v>6.0000999999999998</c:v>
                </c:pt>
                <c:pt idx="8575">
                  <c:v>7.0000999999999998</c:v>
                </c:pt>
                <c:pt idx="8576">
                  <c:v>6.0000999999999998</c:v>
                </c:pt>
                <c:pt idx="8577">
                  <c:v>6.0000999999999998</c:v>
                </c:pt>
                <c:pt idx="8578">
                  <c:v>7.0000999999999998</c:v>
                </c:pt>
                <c:pt idx="8579">
                  <c:v>26.0001</c:v>
                </c:pt>
                <c:pt idx="8580">
                  <c:v>86.000100000000003</c:v>
                </c:pt>
                <c:pt idx="8581">
                  <c:v>205.0001</c:v>
                </c:pt>
                <c:pt idx="8582">
                  <c:v>218.0001</c:v>
                </c:pt>
                <c:pt idx="8583">
                  <c:v>125.0001</c:v>
                </c:pt>
                <c:pt idx="8584">
                  <c:v>94.000100000000003</c:v>
                </c:pt>
                <c:pt idx="8585">
                  <c:v>54.000100000000003</c:v>
                </c:pt>
                <c:pt idx="8586">
                  <c:v>43.000100000000003</c:v>
                </c:pt>
                <c:pt idx="8587">
                  <c:v>32.000100000000003</c:v>
                </c:pt>
                <c:pt idx="8588">
                  <c:v>23.0001</c:v>
                </c:pt>
                <c:pt idx="8589">
                  <c:v>9.0000999999999998</c:v>
                </c:pt>
                <c:pt idx="8590">
                  <c:v>13.0001</c:v>
                </c:pt>
                <c:pt idx="8591">
                  <c:v>7.0000999999999998</c:v>
                </c:pt>
                <c:pt idx="8592">
                  <c:v>5.0000999999999998</c:v>
                </c:pt>
                <c:pt idx="8593">
                  <c:v>4.0000999999999998</c:v>
                </c:pt>
                <c:pt idx="8594">
                  <c:v>6.0000999999999998</c:v>
                </c:pt>
                <c:pt idx="8595">
                  <c:v>3.0001000000000002</c:v>
                </c:pt>
                <c:pt idx="8596">
                  <c:v>3.0001000000000002</c:v>
                </c:pt>
                <c:pt idx="8597">
                  <c:v>6.0000999999999998</c:v>
                </c:pt>
                <c:pt idx="8598">
                  <c:v>3.0001000000000002</c:v>
                </c:pt>
                <c:pt idx="8599">
                  <c:v>5.0000999999999998</c:v>
                </c:pt>
                <c:pt idx="8600">
                  <c:v>12.0001</c:v>
                </c:pt>
                <c:pt idx="8601">
                  <c:v>7.0000999999999998</c:v>
                </c:pt>
                <c:pt idx="8602">
                  <c:v>7.0000999999999998</c:v>
                </c:pt>
                <c:pt idx="8603">
                  <c:v>8.0000999999999998</c:v>
                </c:pt>
                <c:pt idx="8604">
                  <c:v>9.0000999999999998</c:v>
                </c:pt>
                <c:pt idx="8605">
                  <c:v>3.0001000000000002</c:v>
                </c:pt>
                <c:pt idx="8606">
                  <c:v>9.0000999999999998</c:v>
                </c:pt>
                <c:pt idx="8607">
                  <c:v>5.0000999999999998</c:v>
                </c:pt>
                <c:pt idx="8608">
                  <c:v>12.0001</c:v>
                </c:pt>
                <c:pt idx="8609">
                  <c:v>5.0000999999999998</c:v>
                </c:pt>
                <c:pt idx="8610">
                  <c:v>12.0001</c:v>
                </c:pt>
                <c:pt idx="8611">
                  <c:v>13.0001</c:v>
                </c:pt>
                <c:pt idx="8612">
                  <c:v>5.0000999999999998</c:v>
                </c:pt>
                <c:pt idx="8613">
                  <c:v>9.0000999999999998</c:v>
                </c:pt>
                <c:pt idx="8614">
                  <c:v>5.0000999999999998</c:v>
                </c:pt>
                <c:pt idx="8615">
                  <c:v>4.0000999999999998</c:v>
                </c:pt>
                <c:pt idx="8616">
                  <c:v>11.0001</c:v>
                </c:pt>
                <c:pt idx="8617">
                  <c:v>13.0001</c:v>
                </c:pt>
                <c:pt idx="8618">
                  <c:v>6.0000999999999998</c:v>
                </c:pt>
                <c:pt idx="8619">
                  <c:v>10.0001</c:v>
                </c:pt>
                <c:pt idx="8620">
                  <c:v>13.0001</c:v>
                </c:pt>
                <c:pt idx="8621">
                  <c:v>12.0001</c:v>
                </c:pt>
                <c:pt idx="8622">
                  <c:v>17.0001</c:v>
                </c:pt>
                <c:pt idx="8623">
                  <c:v>20.0001</c:v>
                </c:pt>
                <c:pt idx="8624">
                  <c:v>64.000100000000003</c:v>
                </c:pt>
                <c:pt idx="8625">
                  <c:v>309.00009999999997</c:v>
                </c:pt>
                <c:pt idx="8626">
                  <c:v>1262.0001</c:v>
                </c:pt>
                <c:pt idx="8627">
                  <c:v>3504.0001000000002</c:v>
                </c:pt>
                <c:pt idx="8628">
                  <c:v>4182.0001000000002</c:v>
                </c:pt>
                <c:pt idx="8629">
                  <c:v>2514.0001000000002</c:v>
                </c:pt>
                <c:pt idx="8630">
                  <c:v>1780.0001</c:v>
                </c:pt>
                <c:pt idx="8631">
                  <c:v>1439.0001</c:v>
                </c:pt>
                <c:pt idx="8632">
                  <c:v>943.00009999999997</c:v>
                </c:pt>
                <c:pt idx="8633">
                  <c:v>590.00009999999997</c:v>
                </c:pt>
                <c:pt idx="8634">
                  <c:v>402.00009999999997</c:v>
                </c:pt>
                <c:pt idx="8635">
                  <c:v>265.00009999999997</c:v>
                </c:pt>
                <c:pt idx="8636">
                  <c:v>182.0001</c:v>
                </c:pt>
                <c:pt idx="8637">
                  <c:v>96.000100000000003</c:v>
                </c:pt>
                <c:pt idx="8638">
                  <c:v>40.000100000000003</c:v>
                </c:pt>
                <c:pt idx="8639">
                  <c:v>20.0001</c:v>
                </c:pt>
                <c:pt idx="8640">
                  <c:v>18.0001</c:v>
                </c:pt>
                <c:pt idx="8641">
                  <c:v>13.0001</c:v>
                </c:pt>
                <c:pt idx="8642">
                  <c:v>9.0000999999999998</c:v>
                </c:pt>
                <c:pt idx="8643">
                  <c:v>12.0001</c:v>
                </c:pt>
                <c:pt idx="8644">
                  <c:v>20.0001</c:v>
                </c:pt>
                <c:pt idx="8645">
                  <c:v>8.0000999999999998</c:v>
                </c:pt>
                <c:pt idx="8646">
                  <c:v>10.0001</c:v>
                </c:pt>
                <c:pt idx="8647">
                  <c:v>11.0001</c:v>
                </c:pt>
                <c:pt idx="8648">
                  <c:v>16.0001</c:v>
                </c:pt>
                <c:pt idx="8649">
                  <c:v>11.0001</c:v>
                </c:pt>
                <c:pt idx="8650">
                  <c:v>12.0001</c:v>
                </c:pt>
                <c:pt idx="8651">
                  <c:v>8.0000999999999998</c:v>
                </c:pt>
                <c:pt idx="8652">
                  <c:v>16.0001</c:v>
                </c:pt>
                <c:pt idx="8653">
                  <c:v>14.0001</c:v>
                </c:pt>
                <c:pt idx="8654">
                  <c:v>13.0001</c:v>
                </c:pt>
                <c:pt idx="8655">
                  <c:v>12.0001</c:v>
                </c:pt>
                <c:pt idx="8656">
                  <c:v>12.0001</c:v>
                </c:pt>
                <c:pt idx="8657">
                  <c:v>10.0001</c:v>
                </c:pt>
                <c:pt idx="8658">
                  <c:v>17.0001</c:v>
                </c:pt>
                <c:pt idx="8659">
                  <c:v>13.0001</c:v>
                </c:pt>
                <c:pt idx="8660">
                  <c:v>13.0001</c:v>
                </c:pt>
                <c:pt idx="8661">
                  <c:v>13.0001</c:v>
                </c:pt>
                <c:pt idx="8662">
                  <c:v>10.0001</c:v>
                </c:pt>
                <c:pt idx="8663">
                  <c:v>12.0001</c:v>
                </c:pt>
                <c:pt idx="8664">
                  <c:v>14.0001</c:v>
                </c:pt>
                <c:pt idx="8665">
                  <c:v>10.0001</c:v>
                </c:pt>
                <c:pt idx="8666">
                  <c:v>11.0001</c:v>
                </c:pt>
                <c:pt idx="8667">
                  <c:v>8.0000999999999998</c:v>
                </c:pt>
                <c:pt idx="8668">
                  <c:v>9.0000999999999998</c:v>
                </c:pt>
                <c:pt idx="8669">
                  <c:v>7.0000999999999998</c:v>
                </c:pt>
                <c:pt idx="8670">
                  <c:v>10.0001</c:v>
                </c:pt>
                <c:pt idx="8671">
                  <c:v>24.0001</c:v>
                </c:pt>
                <c:pt idx="8672">
                  <c:v>40.000100000000003</c:v>
                </c:pt>
                <c:pt idx="8673">
                  <c:v>47.000100000000003</c:v>
                </c:pt>
                <c:pt idx="8674">
                  <c:v>29.0001</c:v>
                </c:pt>
                <c:pt idx="8675">
                  <c:v>20.0001</c:v>
                </c:pt>
                <c:pt idx="8676">
                  <c:v>22.0001</c:v>
                </c:pt>
                <c:pt idx="8677">
                  <c:v>33.000100000000003</c:v>
                </c:pt>
                <c:pt idx="8678">
                  <c:v>19.0001</c:v>
                </c:pt>
                <c:pt idx="8679">
                  <c:v>17.0001</c:v>
                </c:pt>
                <c:pt idx="8680">
                  <c:v>15.0001</c:v>
                </c:pt>
                <c:pt idx="8681">
                  <c:v>9.0000999999999998</c:v>
                </c:pt>
                <c:pt idx="8682">
                  <c:v>9.0000999999999998</c:v>
                </c:pt>
                <c:pt idx="8683">
                  <c:v>11.0001</c:v>
                </c:pt>
                <c:pt idx="8684">
                  <c:v>13.0001</c:v>
                </c:pt>
                <c:pt idx="8685">
                  <c:v>13.0001</c:v>
                </c:pt>
                <c:pt idx="8686">
                  <c:v>5.0000999999999998</c:v>
                </c:pt>
                <c:pt idx="8687">
                  <c:v>8.0000999999999998</c:v>
                </c:pt>
                <c:pt idx="8688">
                  <c:v>9.0000999999999998</c:v>
                </c:pt>
                <c:pt idx="8689">
                  <c:v>6.0000999999999998</c:v>
                </c:pt>
                <c:pt idx="8690">
                  <c:v>11.0001</c:v>
                </c:pt>
                <c:pt idx="8691">
                  <c:v>11.0001</c:v>
                </c:pt>
                <c:pt idx="8692">
                  <c:v>12.0001</c:v>
                </c:pt>
                <c:pt idx="8693">
                  <c:v>12.0001</c:v>
                </c:pt>
                <c:pt idx="8694">
                  <c:v>12.0001</c:v>
                </c:pt>
                <c:pt idx="8695">
                  <c:v>13.0001</c:v>
                </c:pt>
                <c:pt idx="8696">
                  <c:v>5.0000999999999998</c:v>
                </c:pt>
                <c:pt idx="8697">
                  <c:v>11.0001</c:v>
                </c:pt>
                <c:pt idx="8698">
                  <c:v>12.0001</c:v>
                </c:pt>
                <c:pt idx="8699">
                  <c:v>14.0001</c:v>
                </c:pt>
                <c:pt idx="8700">
                  <c:v>6.0000999999999998</c:v>
                </c:pt>
                <c:pt idx="8701">
                  <c:v>19.0001</c:v>
                </c:pt>
                <c:pt idx="8702">
                  <c:v>19.0001</c:v>
                </c:pt>
                <c:pt idx="8703">
                  <c:v>26.0001</c:v>
                </c:pt>
                <c:pt idx="8704">
                  <c:v>33.000100000000003</c:v>
                </c:pt>
                <c:pt idx="8705">
                  <c:v>25.0001</c:v>
                </c:pt>
                <c:pt idx="8706">
                  <c:v>28.0001</c:v>
                </c:pt>
                <c:pt idx="8707">
                  <c:v>22.0001</c:v>
                </c:pt>
                <c:pt idx="8708">
                  <c:v>29.0001</c:v>
                </c:pt>
                <c:pt idx="8709">
                  <c:v>40.000100000000003</c:v>
                </c:pt>
                <c:pt idx="8710">
                  <c:v>53.000100000000003</c:v>
                </c:pt>
                <c:pt idx="8711">
                  <c:v>82.000100000000003</c:v>
                </c:pt>
                <c:pt idx="8712">
                  <c:v>101.0001</c:v>
                </c:pt>
                <c:pt idx="8713">
                  <c:v>165.0001</c:v>
                </c:pt>
                <c:pt idx="8714">
                  <c:v>427.00009999999997</c:v>
                </c:pt>
                <c:pt idx="8715">
                  <c:v>2625.0001000000002</c:v>
                </c:pt>
                <c:pt idx="8716">
                  <c:v>13160.000099999999</c:v>
                </c:pt>
                <c:pt idx="8717">
                  <c:v>44762.000099999997</c:v>
                </c:pt>
                <c:pt idx="8718">
                  <c:v>90585.000100000005</c:v>
                </c:pt>
                <c:pt idx="8719">
                  <c:v>70895.000100000005</c:v>
                </c:pt>
                <c:pt idx="8720">
                  <c:v>43637.000099999997</c:v>
                </c:pt>
                <c:pt idx="8721">
                  <c:v>34731.000099999997</c:v>
                </c:pt>
                <c:pt idx="8722">
                  <c:v>27626.000100000001</c:v>
                </c:pt>
                <c:pt idx="8723">
                  <c:v>17352.000100000001</c:v>
                </c:pt>
                <c:pt idx="8724">
                  <c:v>10499.000099999999</c:v>
                </c:pt>
                <c:pt idx="8725">
                  <c:v>7054.0001000000002</c:v>
                </c:pt>
                <c:pt idx="8726">
                  <c:v>4894.0001000000002</c:v>
                </c:pt>
                <c:pt idx="8727">
                  <c:v>3178.0001000000002</c:v>
                </c:pt>
                <c:pt idx="8728">
                  <c:v>1429.0001</c:v>
                </c:pt>
                <c:pt idx="8729">
                  <c:v>407.00009999999997</c:v>
                </c:pt>
                <c:pt idx="8730">
                  <c:v>128.0001</c:v>
                </c:pt>
                <c:pt idx="8731">
                  <c:v>92.000100000000003</c:v>
                </c:pt>
                <c:pt idx="8732">
                  <c:v>57.000100000000003</c:v>
                </c:pt>
                <c:pt idx="8733">
                  <c:v>52.000100000000003</c:v>
                </c:pt>
                <c:pt idx="8734">
                  <c:v>39.000100000000003</c:v>
                </c:pt>
                <c:pt idx="8735">
                  <c:v>38.000100000000003</c:v>
                </c:pt>
                <c:pt idx="8736">
                  <c:v>28.0001</c:v>
                </c:pt>
                <c:pt idx="8737">
                  <c:v>31.0001</c:v>
                </c:pt>
                <c:pt idx="8738">
                  <c:v>34.000100000000003</c:v>
                </c:pt>
                <c:pt idx="8739">
                  <c:v>33.000100000000003</c:v>
                </c:pt>
                <c:pt idx="8740">
                  <c:v>18.0001</c:v>
                </c:pt>
                <c:pt idx="8741">
                  <c:v>31.0001</c:v>
                </c:pt>
                <c:pt idx="8742">
                  <c:v>32.000100000000003</c:v>
                </c:pt>
                <c:pt idx="8743">
                  <c:v>17.0001</c:v>
                </c:pt>
                <c:pt idx="8744">
                  <c:v>26.0001</c:v>
                </c:pt>
                <c:pt idx="8745">
                  <c:v>25.0001</c:v>
                </c:pt>
                <c:pt idx="8746">
                  <c:v>14.0001</c:v>
                </c:pt>
                <c:pt idx="8747">
                  <c:v>18.0001</c:v>
                </c:pt>
                <c:pt idx="8748">
                  <c:v>20.0001</c:v>
                </c:pt>
                <c:pt idx="8749">
                  <c:v>17.0001</c:v>
                </c:pt>
                <c:pt idx="8750">
                  <c:v>18.0001</c:v>
                </c:pt>
                <c:pt idx="8751">
                  <c:v>23.0001</c:v>
                </c:pt>
                <c:pt idx="8752">
                  <c:v>20.0001</c:v>
                </c:pt>
                <c:pt idx="8753">
                  <c:v>23.0001</c:v>
                </c:pt>
                <c:pt idx="8754">
                  <c:v>20.0001</c:v>
                </c:pt>
                <c:pt idx="8755">
                  <c:v>11.0001</c:v>
                </c:pt>
                <c:pt idx="8756">
                  <c:v>15.0001</c:v>
                </c:pt>
                <c:pt idx="8757">
                  <c:v>19.0001</c:v>
                </c:pt>
                <c:pt idx="8758">
                  <c:v>11.0001</c:v>
                </c:pt>
                <c:pt idx="8759">
                  <c:v>15.0001</c:v>
                </c:pt>
                <c:pt idx="8760">
                  <c:v>14.0001</c:v>
                </c:pt>
                <c:pt idx="8761">
                  <c:v>19.0001</c:v>
                </c:pt>
                <c:pt idx="8762">
                  <c:v>24.0001</c:v>
                </c:pt>
                <c:pt idx="8763">
                  <c:v>44.000100000000003</c:v>
                </c:pt>
                <c:pt idx="8764">
                  <c:v>44.000100000000003</c:v>
                </c:pt>
                <c:pt idx="8765">
                  <c:v>22.0001</c:v>
                </c:pt>
                <c:pt idx="8766">
                  <c:v>23.0001</c:v>
                </c:pt>
                <c:pt idx="8767">
                  <c:v>28.0001</c:v>
                </c:pt>
                <c:pt idx="8768">
                  <c:v>30.0001</c:v>
                </c:pt>
                <c:pt idx="8769">
                  <c:v>20.0001</c:v>
                </c:pt>
                <c:pt idx="8770">
                  <c:v>14.0001</c:v>
                </c:pt>
                <c:pt idx="8771">
                  <c:v>16.0001</c:v>
                </c:pt>
                <c:pt idx="8772">
                  <c:v>22.0001</c:v>
                </c:pt>
                <c:pt idx="8773">
                  <c:v>9.0000999999999998</c:v>
                </c:pt>
                <c:pt idx="8774">
                  <c:v>12.0001</c:v>
                </c:pt>
                <c:pt idx="8775">
                  <c:v>9.0000999999999998</c:v>
                </c:pt>
                <c:pt idx="8776">
                  <c:v>15.0001</c:v>
                </c:pt>
                <c:pt idx="8777">
                  <c:v>10.0001</c:v>
                </c:pt>
                <c:pt idx="8778">
                  <c:v>15.0001</c:v>
                </c:pt>
                <c:pt idx="8779">
                  <c:v>10.0001</c:v>
                </c:pt>
                <c:pt idx="8780">
                  <c:v>14.0001</c:v>
                </c:pt>
                <c:pt idx="8781">
                  <c:v>16.0001</c:v>
                </c:pt>
                <c:pt idx="8782">
                  <c:v>11.0001</c:v>
                </c:pt>
                <c:pt idx="8783">
                  <c:v>14.0001</c:v>
                </c:pt>
                <c:pt idx="8784">
                  <c:v>14.0001</c:v>
                </c:pt>
                <c:pt idx="8785">
                  <c:v>11.0001</c:v>
                </c:pt>
                <c:pt idx="8786">
                  <c:v>13.0001</c:v>
                </c:pt>
                <c:pt idx="8787">
                  <c:v>9.0000999999999998</c:v>
                </c:pt>
                <c:pt idx="8788">
                  <c:v>10.0001</c:v>
                </c:pt>
                <c:pt idx="8789">
                  <c:v>15.0001</c:v>
                </c:pt>
                <c:pt idx="8790">
                  <c:v>12.0001</c:v>
                </c:pt>
                <c:pt idx="8791">
                  <c:v>14.0001</c:v>
                </c:pt>
                <c:pt idx="8792">
                  <c:v>8.0000999999999998</c:v>
                </c:pt>
                <c:pt idx="8793">
                  <c:v>14.0001</c:v>
                </c:pt>
                <c:pt idx="8794">
                  <c:v>14.0001</c:v>
                </c:pt>
                <c:pt idx="8795">
                  <c:v>15.0001</c:v>
                </c:pt>
                <c:pt idx="8796">
                  <c:v>12.0001</c:v>
                </c:pt>
                <c:pt idx="8797">
                  <c:v>18.0001</c:v>
                </c:pt>
                <c:pt idx="8798">
                  <c:v>12.0001</c:v>
                </c:pt>
                <c:pt idx="8799">
                  <c:v>9.0000999999999998</c:v>
                </c:pt>
                <c:pt idx="8800">
                  <c:v>10.0001</c:v>
                </c:pt>
                <c:pt idx="8801">
                  <c:v>14.0001</c:v>
                </c:pt>
                <c:pt idx="8802">
                  <c:v>14.0001</c:v>
                </c:pt>
                <c:pt idx="8803">
                  <c:v>9.0000999999999998</c:v>
                </c:pt>
                <c:pt idx="8804">
                  <c:v>10.0001</c:v>
                </c:pt>
                <c:pt idx="8805">
                  <c:v>18.0001</c:v>
                </c:pt>
                <c:pt idx="8806">
                  <c:v>46.000100000000003</c:v>
                </c:pt>
                <c:pt idx="8807">
                  <c:v>44.000100000000003</c:v>
                </c:pt>
                <c:pt idx="8808">
                  <c:v>49.000100000000003</c:v>
                </c:pt>
                <c:pt idx="8809">
                  <c:v>35.000100000000003</c:v>
                </c:pt>
                <c:pt idx="8810">
                  <c:v>40.000100000000003</c:v>
                </c:pt>
                <c:pt idx="8811">
                  <c:v>32.000100000000003</c:v>
                </c:pt>
                <c:pt idx="8812">
                  <c:v>25.0001</c:v>
                </c:pt>
                <c:pt idx="8813">
                  <c:v>18.0001</c:v>
                </c:pt>
                <c:pt idx="8814">
                  <c:v>11.0001</c:v>
                </c:pt>
                <c:pt idx="8815">
                  <c:v>9.0000999999999998</c:v>
                </c:pt>
                <c:pt idx="8816">
                  <c:v>12.0001</c:v>
                </c:pt>
                <c:pt idx="8817">
                  <c:v>3.0001000000000002</c:v>
                </c:pt>
                <c:pt idx="8818">
                  <c:v>10.0001</c:v>
                </c:pt>
                <c:pt idx="8819">
                  <c:v>13.0001</c:v>
                </c:pt>
                <c:pt idx="8820">
                  <c:v>12.0001</c:v>
                </c:pt>
                <c:pt idx="8821">
                  <c:v>8.0000999999999998</c:v>
                </c:pt>
                <c:pt idx="8822">
                  <c:v>5.0000999999999998</c:v>
                </c:pt>
                <c:pt idx="8823">
                  <c:v>11.0001</c:v>
                </c:pt>
                <c:pt idx="8824">
                  <c:v>8.0000999999999998</c:v>
                </c:pt>
                <c:pt idx="8825">
                  <c:v>9.0000999999999998</c:v>
                </c:pt>
                <c:pt idx="8826">
                  <c:v>12.0001</c:v>
                </c:pt>
                <c:pt idx="8827">
                  <c:v>11.0001</c:v>
                </c:pt>
                <c:pt idx="8828">
                  <c:v>5.0000999999999998</c:v>
                </c:pt>
                <c:pt idx="8829">
                  <c:v>9.0000999999999998</c:v>
                </c:pt>
                <c:pt idx="8830">
                  <c:v>7.0000999999999998</c:v>
                </c:pt>
                <c:pt idx="8831">
                  <c:v>1.0001</c:v>
                </c:pt>
                <c:pt idx="8832">
                  <c:v>2.0001000000000002</c:v>
                </c:pt>
                <c:pt idx="8833">
                  <c:v>10.0001</c:v>
                </c:pt>
                <c:pt idx="8834">
                  <c:v>13.0001</c:v>
                </c:pt>
                <c:pt idx="8835">
                  <c:v>12.0001</c:v>
                </c:pt>
                <c:pt idx="8836">
                  <c:v>13.0001</c:v>
                </c:pt>
                <c:pt idx="8837">
                  <c:v>7.0000999999999998</c:v>
                </c:pt>
                <c:pt idx="8838">
                  <c:v>10.0001</c:v>
                </c:pt>
                <c:pt idx="8839">
                  <c:v>8.0000999999999998</c:v>
                </c:pt>
                <c:pt idx="8840">
                  <c:v>8.0000999999999998</c:v>
                </c:pt>
                <c:pt idx="8841">
                  <c:v>4.0000999999999998</c:v>
                </c:pt>
                <c:pt idx="8842">
                  <c:v>12.0001</c:v>
                </c:pt>
                <c:pt idx="8843">
                  <c:v>4.0000999999999998</c:v>
                </c:pt>
                <c:pt idx="8844">
                  <c:v>3.0001000000000002</c:v>
                </c:pt>
                <c:pt idx="8845">
                  <c:v>7.0000999999999998</c:v>
                </c:pt>
                <c:pt idx="8846">
                  <c:v>8.0000999999999998</c:v>
                </c:pt>
                <c:pt idx="8847">
                  <c:v>11.0001</c:v>
                </c:pt>
                <c:pt idx="8848">
                  <c:v>7.0000999999999998</c:v>
                </c:pt>
                <c:pt idx="8849">
                  <c:v>9.0000999999999998</c:v>
                </c:pt>
                <c:pt idx="8850">
                  <c:v>6.0000999999999998</c:v>
                </c:pt>
                <c:pt idx="8851">
                  <c:v>27.0001</c:v>
                </c:pt>
                <c:pt idx="8852">
                  <c:v>26.0001</c:v>
                </c:pt>
                <c:pt idx="8853">
                  <c:v>17.0001</c:v>
                </c:pt>
                <c:pt idx="8854">
                  <c:v>21.0001</c:v>
                </c:pt>
                <c:pt idx="8855">
                  <c:v>18.0001</c:v>
                </c:pt>
                <c:pt idx="8856">
                  <c:v>22.0001</c:v>
                </c:pt>
                <c:pt idx="8857">
                  <c:v>11.0001</c:v>
                </c:pt>
                <c:pt idx="8858">
                  <c:v>7.0000999999999998</c:v>
                </c:pt>
                <c:pt idx="8859">
                  <c:v>5.0000999999999998</c:v>
                </c:pt>
                <c:pt idx="8860">
                  <c:v>9.0000999999999998</c:v>
                </c:pt>
                <c:pt idx="8861">
                  <c:v>6.0000999999999998</c:v>
                </c:pt>
                <c:pt idx="8862">
                  <c:v>4.0000999999999998</c:v>
                </c:pt>
                <c:pt idx="8863">
                  <c:v>8.0000999999999998</c:v>
                </c:pt>
                <c:pt idx="8864">
                  <c:v>7.0000999999999998</c:v>
                </c:pt>
                <c:pt idx="8865">
                  <c:v>4.0000999999999998</c:v>
                </c:pt>
                <c:pt idx="8866">
                  <c:v>2.0001000000000002</c:v>
                </c:pt>
                <c:pt idx="8867">
                  <c:v>1E-4</c:v>
                </c:pt>
                <c:pt idx="8868">
                  <c:v>10.0001</c:v>
                </c:pt>
                <c:pt idx="8869">
                  <c:v>7.0000999999999998</c:v>
                </c:pt>
                <c:pt idx="8870">
                  <c:v>6.0000999999999998</c:v>
                </c:pt>
                <c:pt idx="8871">
                  <c:v>7.0000999999999998</c:v>
                </c:pt>
                <c:pt idx="8872">
                  <c:v>7.0000999999999998</c:v>
                </c:pt>
                <c:pt idx="8873">
                  <c:v>9.0000999999999998</c:v>
                </c:pt>
                <c:pt idx="8874">
                  <c:v>10.0001</c:v>
                </c:pt>
                <c:pt idx="8875">
                  <c:v>7.0000999999999998</c:v>
                </c:pt>
                <c:pt idx="8876">
                  <c:v>6.0000999999999998</c:v>
                </c:pt>
                <c:pt idx="8877">
                  <c:v>7.0000999999999998</c:v>
                </c:pt>
                <c:pt idx="8878">
                  <c:v>8.0000999999999998</c:v>
                </c:pt>
                <c:pt idx="8879">
                  <c:v>4.0000999999999998</c:v>
                </c:pt>
                <c:pt idx="8880">
                  <c:v>6.0000999999999998</c:v>
                </c:pt>
                <c:pt idx="8881">
                  <c:v>4.0000999999999998</c:v>
                </c:pt>
                <c:pt idx="8882">
                  <c:v>3.0001000000000002</c:v>
                </c:pt>
                <c:pt idx="8883">
                  <c:v>2.0001000000000002</c:v>
                </c:pt>
                <c:pt idx="8884">
                  <c:v>2.0001000000000002</c:v>
                </c:pt>
                <c:pt idx="8885">
                  <c:v>4.0000999999999998</c:v>
                </c:pt>
                <c:pt idx="8886">
                  <c:v>6.0000999999999998</c:v>
                </c:pt>
                <c:pt idx="8887">
                  <c:v>1.0001</c:v>
                </c:pt>
                <c:pt idx="8888">
                  <c:v>9.0000999999999998</c:v>
                </c:pt>
                <c:pt idx="8889">
                  <c:v>8.0000999999999998</c:v>
                </c:pt>
                <c:pt idx="8890">
                  <c:v>4.0000999999999998</c:v>
                </c:pt>
                <c:pt idx="8891">
                  <c:v>6.0000999999999998</c:v>
                </c:pt>
                <c:pt idx="8892">
                  <c:v>7.0000999999999998</c:v>
                </c:pt>
                <c:pt idx="8893">
                  <c:v>8.0000999999999998</c:v>
                </c:pt>
                <c:pt idx="8894">
                  <c:v>13.0001</c:v>
                </c:pt>
                <c:pt idx="8895">
                  <c:v>22.0001</c:v>
                </c:pt>
                <c:pt idx="8896">
                  <c:v>38.000100000000003</c:v>
                </c:pt>
                <c:pt idx="8897">
                  <c:v>35.000100000000003</c:v>
                </c:pt>
                <c:pt idx="8898">
                  <c:v>24.0001</c:v>
                </c:pt>
                <c:pt idx="8899">
                  <c:v>13.0001</c:v>
                </c:pt>
                <c:pt idx="8900">
                  <c:v>20.0001</c:v>
                </c:pt>
                <c:pt idx="8901">
                  <c:v>7.0000999999999998</c:v>
                </c:pt>
                <c:pt idx="8902">
                  <c:v>12.0001</c:v>
                </c:pt>
                <c:pt idx="8903">
                  <c:v>9.0000999999999998</c:v>
                </c:pt>
                <c:pt idx="8904">
                  <c:v>5.0000999999999998</c:v>
                </c:pt>
                <c:pt idx="8905">
                  <c:v>9.0000999999999998</c:v>
                </c:pt>
                <c:pt idx="8906">
                  <c:v>5.0000999999999998</c:v>
                </c:pt>
                <c:pt idx="8907">
                  <c:v>3.0001000000000002</c:v>
                </c:pt>
                <c:pt idx="8908">
                  <c:v>4.0000999999999998</c:v>
                </c:pt>
                <c:pt idx="8909">
                  <c:v>3.0001000000000002</c:v>
                </c:pt>
                <c:pt idx="8910">
                  <c:v>1E-4</c:v>
                </c:pt>
                <c:pt idx="8911">
                  <c:v>3.0001000000000002</c:v>
                </c:pt>
                <c:pt idx="8912">
                  <c:v>3.0001000000000002</c:v>
                </c:pt>
                <c:pt idx="8913">
                  <c:v>5.0000999999999998</c:v>
                </c:pt>
                <c:pt idx="8914">
                  <c:v>4.0000999999999998</c:v>
                </c:pt>
                <c:pt idx="8915">
                  <c:v>6.0000999999999998</c:v>
                </c:pt>
                <c:pt idx="8916">
                  <c:v>6.0000999999999998</c:v>
                </c:pt>
                <c:pt idx="8917">
                  <c:v>1.0001</c:v>
                </c:pt>
                <c:pt idx="8918">
                  <c:v>3.0001000000000002</c:v>
                </c:pt>
                <c:pt idx="8919">
                  <c:v>5.0000999999999998</c:v>
                </c:pt>
                <c:pt idx="8920">
                  <c:v>3.0001000000000002</c:v>
                </c:pt>
                <c:pt idx="8921">
                  <c:v>3.0001000000000002</c:v>
                </c:pt>
                <c:pt idx="8922">
                  <c:v>7.0000999999999998</c:v>
                </c:pt>
                <c:pt idx="8923">
                  <c:v>9.0000999999999998</c:v>
                </c:pt>
                <c:pt idx="8924">
                  <c:v>8.0000999999999998</c:v>
                </c:pt>
                <c:pt idx="8925">
                  <c:v>7.0000999999999998</c:v>
                </c:pt>
                <c:pt idx="8926">
                  <c:v>5.0000999999999998</c:v>
                </c:pt>
                <c:pt idx="8927">
                  <c:v>3.0001000000000002</c:v>
                </c:pt>
                <c:pt idx="8928">
                  <c:v>4.0000999999999998</c:v>
                </c:pt>
                <c:pt idx="8929">
                  <c:v>1.0001</c:v>
                </c:pt>
                <c:pt idx="8930">
                  <c:v>2.0001000000000002</c:v>
                </c:pt>
                <c:pt idx="8931">
                  <c:v>1.0001</c:v>
                </c:pt>
                <c:pt idx="8932">
                  <c:v>4.0000999999999998</c:v>
                </c:pt>
                <c:pt idx="8933">
                  <c:v>6.0000999999999998</c:v>
                </c:pt>
                <c:pt idx="8934">
                  <c:v>7.0000999999999998</c:v>
                </c:pt>
                <c:pt idx="8935">
                  <c:v>3.0001000000000002</c:v>
                </c:pt>
                <c:pt idx="8936">
                  <c:v>2.0001000000000002</c:v>
                </c:pt>
                <c:pt idx="8937">
                  <c:v>3.0001000000000002</c:v>
                </c:pt>
                <c:pt idx="8938">
                  <c:v>4.0000999999999998</c:v>
                </c:pt>
                <c:pt idx="8939">
                  <c:v>16.0001</c:v>
                </c:pt>
                <c:pt idx="8940">
                  <c:v>25.0001</c:v>
                </c:pt>
                <c:pt idx="8941">
                  <c:v>47.000100000000003</c:v>
                </c:pt>
                <c:pt idx="8942">
                  <c:v>36.000100000000003</c:v>
                </c:pt>
                <c:pt idx="8943">
                  <c:v>21.0001</c:v>
                </c:pt>
                <c:pt idx="8944">
                  <c:v>19.0001</c:v>
                </c:pt>
                <c:pt idx="8945">
                  <c:v>10.0001</c:v>
                </c:pt>
                <c:pt idx="8946">
                  <c:v>6.0000999999999998</c:v>
                </c:pt>
                <c:pt idx="8947">
                  <c:v>7.0000999999999998</c:v>
                </c:pt>
                <c:pt idx="8948">
                  <c:v>11.0001</c:v>
                </c:pt>
                <c:pt idx="8949">
                  <c:v>4.0000999999999998</c:v>
                </c:pt>
                <c:pt idx="8950">
                  <c:v>6.0000999999999998</c:v>
                </c:pt>
                <c:pt idx="8951">
                  <c:v>4.0000999999999998</c:v>
                </c:pt>
                <c:pt idx="8952">
                  <c:v>5.0000999999999998</c:v>
                </c:pt>
                <c:pt idx="8953">
                  <c:v>6.0000999999999998</c:v>
                </c:pt>
                <c:pt idx="8954">
                  <c:v>4.0000999999999998</c:v>
                </c:pt>
                <c:pt idx="8955">
                  <c:v>10.0001</c:v>
                </c:pt>
                <c:pt idx="8956">
                  <c:v>2.0001000000000002</c:v>
                </c:pt>
                <c:pt idx="8957">
                  <c:v>5.0000999999999998</c:v>
                </c:pt>
                <c:pt idx="8958">
                  <c:v>5.0000999999999998</c:v>
                </c:pt>
                <c:pt idx="8959">
                  <c:v>2.0001000000000002</c:v>
                </c:pt>
                <c:pt idx="8960">
                  <c:v>3.0001000000000002</c:v>
                </c:pt>
                <c:pt idx="8961">
                  <c:v>1.0001</c:v>
                </c:pt>
                <c:pt idx="8962">
                  <c:v>1E-4</c:v>
                </c:pt>
                <c:pt idx="8963">
                  <c:v>3.0001000000000002</c:v>
                </c:pt>
                <c:pt idx="8964">
                  <c:v>1.0001</c:v>
                </c:pt>
                <c:pt idx="8965">
                  <c:v>2.0001000000000002</c:v>
                </c:pt>
                <c:pt idx="8966">
                  <c:v>4.0000999999999998</c:v>
                </c:pt>
                <c:pt idx="8967">
                  <c:v>1.0001</c:v>
                </c:pt>
                <c:pt idx="8968">
                  <c:v>1.0001</c:v>
                </c:pt>
                <c:pt idx="8969">
                  <c:v>3.0001000000000002</c:v>
                </c:pt>
                <c:pt idx="8970">
                  <c:v>5.0000999999999998</c:v>
                </c:pt>
                <c:pt idx="8971">
                  <c:v>3.0001000000000002</c:v>
                </c:pt>
                <c:pt idx="8972">
                  <c:v>3.0001000000000002</c:v>
                </c:pt>
                <c:pt idx="8973">
                  <c:v>4.0000999999999998</c:v>
                </c:pt>
                <c:pt idx="8974">
                  <c:v>4.0000999999999998</c:v>
                </c:pt>
                <c:pt idx="8975">
                  <c:v>2.0001000000000002</c:v>
                </c:pt>
                <c:pt idx="8976">
                  <c:v>2.0001000000000002</c:v>
                </c:pt>
                <c:pt idx="8977">
                  <c:v>3.0001000000000002</c:v>
                </c:pt>
                <c:pt idx="8978">
                  <c:v>3.0001000000000002</c:v>
                </c:pt>
                <c:pt idx="8979">
                  <c:v>6.0000999999999998</c:v>
                </c:pt>
                <c:pt idx="8980">
                  <c:v>1.0001</c:v>
                </c:pt>
                <c:pt idx="8981">
                  <c:v>1E-4</c:v>
                </c:pt>
                <c:pt idx="8982">
                  <c:v>2.0001000000000002</c:v>
                </c:pt>
                <c:pt idx="8983">
                  <c:v>5.0000999999999998</c:v>
                </c:pt>
                <c:pt idx="8984">
                  <c:v>5.0000999999999998</c:v>
                </c:pt>
                <c:pt idx="8985">
                  <c:v>14.0001</c:v>
                </c:pt>
                <c:pt idx="8986">
                  <c:v>11.0001</c:v>
                </c:pt>
                <c:pt idx="8987">
                  <c:v>6.0000999999999998</c:v>
                </c:pt>
                <c:pt idx="8988">
                  <c:v>7.0000999999999998</c:v>
                </c:pt>
                <c:pt idx="8989">
                  <c:v>9.0000999999999998</c:v>
                </c:pt>
                <c:pt idx="8990">
                  <c:v>5.0000999999999998</c:v>
                </c:pt>
                <c:pt idx="8991">
                  <c:v>3.0001000000000002</c:v>
                </c:pt>
                <c:pt idx="8992">
                  <c:v>3.0001000000000002</c:v>
                </c:pt>
                <c:pt idx="8993">
                  <c:v>1E-4</c:v>
                </c:pt>
                <c:pt idx="8994">
                  <c:v>2.0001000000000002</c:v>
                </c:pt>
                <c:pt idx="8995">
                  <c:v>4.0000999999999998</c:v>
                </c:pt>
                <c:pt idx="8996">
                  <c:v>1.0001</c:v>
                </c:pt>
                <c:pt idx="8997">
                  <c:v>4.0000999999999998</c:v>
                </c:pt>
                <c:pt idx="8998">
                  <c:v>1.0001</c:v>
                </c:pt>
                <c:pt idx="8999">
                  <c:v>3.0001000000000002</c:v>
                </c:pt>
                <c:pt idx="9000">
                  <c:v>1.0001</c:v>
                </c:pt>
                <c:pt idx="9001">
                  <c:v>1.0001</c:v>
                </c:pt>
                <c:pt idx="9002">
                  <c:v>2.0001000000000002</c:v>
                </c:pt>
                <c:pt idx="9003">
                  <c:v>1E-4</c:v>
                </c:pt>
                <c:pt idx="9004">
                  <c:v>8.0000999999999998</c:v>
                </c:pt>
                <c:pt idx="9005">
                  <c:v>6.0000999999999998</c:v>
                </c:pt>
                <c:pt idx="9006">
                  <c:v>1.0001</c:v>
                </c:pt>
                <c:pt idx="9007">
                  <c:v>1.0001</c:v>
                </c:pt>
                <c:pt idx="9008">
                  <c:v>1E-4</c:v>
                </c:pt>
                <c:pt idx="9009">
                  <c:v>2.0001000000000002</c:v>
                </c:pt>
                <c:pt idx="9010">
                  <c:v>6.0000999999999998</c:v>
                </c:pt>
                <c:pt idx="9011">
                  <c:v>3.0001000000000002</c:v>
                </c:pt>
                <c:pt idx="9012">
                  <c:v>1E-4</c:v>
                </c:pt>
                <c:pt idx="9013">
                  <c:v>2.0001000000000002</c:v>
                </c:pt>
                <c:pt idx="9014">
                  <c:v>4.0000999999999998</c:v>
                </c:pt>
                <c:pt idx="9015">
                  <c:v>2.0001000000000002</c:v>
                </c:pt>
                <c:pt idx="9016">
                  <c:v>2.0001000000000002</c:v>
                </c:pt>
                <c:pt idx="9017">
                  <c:v>3.0001000000000002</c:v>
                </c:pt>
                <c:pt idx="9018">
                  <c:v>1.0001</c:v>
                </c:pt>
                <c:pt idx="9019">
                  <c:v>3.0001000000000002</c:v>
                </c:pt>
                <c:pt idx="9020">
                  <c:v>2.0001000000000002</c:v>
                </c:pt>
                <c:pt idx="9021">
                  <c:v>5.0000999999999998</c:v>
                </c:pt>
                <c:pt idx="9022">
                  <c:v>2.0001000000000002</c:v>
                </c:pt>
                <c:pt idx="9023">
                  <c:v>5.0000999999999998</c:v>
                </c:pt>
                <c:pt idx="9024">
                  <c:v>1.0001</c:v>
                </c:pt>
                <c:pt idx="9025">
                  <c:v>1E-4</c:v>
                </c:pt>
                <c:pt idx="9026">
                  <c:v>3.0001000000000002</c:v>
                </c:pt>
                <c:pt idx="9027">
                  <c:v>2.0001000000000002</c:v>
                </c:pt>
                <c:pt idx="9028">
                  <c:v>9.0000999999999998</c:v>
                </c:pt>
                <c:pt idx="9029">
                  <c:v>10.0001</c:v>
                </c:pt>
                <c:pt idx="9030">
                  <c:v>15.0001</c:v>
                </c:pt>
                <c:pt idx="9031">
                  <c:v>5.0000999999999998</c:v>
                </c:pt>
                <c:pt idx="9032">
                  <c:v>3.0001000000000002</c:v>
                </c:pt>
                <c:pt idx="9033">
                  <c:v>4.0000999999999998</c:v>
                </c:pt>
                <c:pt idx="9034">
                  <c:v>3.0001000000000002</c:v>
                </c:pt>
                <c:pt idx="9035">
                  <c:v>2.0001000000000002</c:v>
                </c:pt>
                <c:pt idx="9036">
                  <c:v>2.0001000000000002</c:v>
                </c:pt>
                <c:pt idx="9037">
                  <c:v>1.0001</c:v>
                </c:pt>
                <c:pt idx="9038">
                  <c:v>5.0000999999999998</c:v>
                </c:pt>
                <c:pt idx="9039">
                  <c:v>6.0000999999999998</c:v>
                </c:pt>
                <c:pt idx="9040">
                  <c:v>2.0001000000000002</c:v>
                </c:pt>
                <c:pt idx="9041">
                  <c:v>3.0001000000000002</c:v>
                </c:pt>
                <c:pt idx="9042">
                  <c:v>1.0001</c:v>
                </c:pt>
                <c:pt idx="9043">
                  <c:v>1.0001</c:v>
                </c:pt>
                <c:pt idx="9044">
                  <c:v>2.0001000000000002</c:v>
                </c:pt>
                <c:pt idx="9045">
                  <c:v>1E-4</c:v>
                </c:pt>
                <c:pt idx="9046">
                  <c:v>2.0001000000000002</c:v>
                </c:pt>
                <c:pt idx="9047">
                  <c:v>1.0001</c:v>
                </c:pt>
                <c:pt idx="9048">
                  <c:v>6.0000999999999998</c:v>
                </c:pt>
                <c:pt idx="9049">
                  <c:v>2.0001000000000002</c:v>
                </c:pt>
                <c:pt idx="9050">
                  <c:v>3.0001000000000002</c:v>
                </c:pt>
                <c:pt idx="9051">
                  <c:v>3.0001000000000002</c:v>
                </c:pt>
                <c:pt idx="9052">
                  <c:v>6.0000999999999998</c:v>
                </c:pt>
                <c:pt idx="9053">
                  <c:v>6.0000999999999998</c:v>
                </c:pt>
                <c:pt idx="9054">
                  <c:v>1.0001</c:v>
                </c:pt>
                <c:pt idx="9055">
                  <c:v>3.0001000000000002</c:v>
                </c:pt>
                <c:pt idx="9056">
                  <c:v>1.0001</c:v>
                </c:pt>
                <c:pt idx="9057">
                  <c:v>1.0001</c:v>
                </c:pt>
                <c:pt idx="9058">
                  <c:v>1.0001</c:v>
                </c:pt>
                <c:pt idx="9059">
                  <c:v>3.0001000000000002</c:v>
                </c:pt>
                <c:pt idx="9060">
                  <c:v>3.0001000000000002</c:v>
                </c:pt>
                <c:pt idx="9061">
                  <c:v>1.0001</c:v>
                </c:pt>
                <c:pt idx="9062">
                  <c:v>4.0000999999999998</c:v>
                </c:pt>
                <c:pt idx="9063">
                  <c:v>1.0001</c:v>
                </c:pt>
                <c:pt idx="9064">
                  <c:v>1.0001</c:v>
                </c:pt>
                <c:pt idx="9065">
                  <c:v>2.0001000000000002</c:v>
                </c:pt>
                <c:pt idx="9066">
                  <c:v>2.0001000000000002</c:v>
                </c:pt>
                <c:pt idx="9067">
                  <c:v>1E-4</c:v>
                </c:pt>
                <c:pt idx="9068">
                  <c:v>1.0001</c:v>
                </c:pt>
                <c:pt idx="9069">
                  <c:v>1.0001</c:v>
                </c:pt>
                <c:pt idx="9070">
                  <c:v>2.0001000000000002</c:v>
                </c:pt>
                <c:pt idx="9071">
                  <c:v>5.0000999999999998</c:v>
                </c:pt>
                <c:pt idx="9072">
                  <c:v>10.0001</c:v>
                </c:pt>
                <c:pt idx="9073">
                  <c:v>7.0000999999999998</c:v>
                </c:pt>
                <c:pt idx="9074">
                  <c:v>9.0000999999999998</c:v>
                </c:pt>
                <c:pt idx="9075">
                  <c:v>4.0000999999999998</c:v>
                </c:pt>
                <c:pt idx="9076">
                  <c:v>6.0000999999999998</c:v>
                </c:pt>
                <c:pt idx="9077">
                  <c:v>6.0000999999999998</c:v>
                </c:pt>
                <c:pt idx="9078">
                  <c:v>6.0000999999999998</c:v>
                </c:pt>
                <c:pt idx="9079">
                  <c:v>5.0000999999999998</c:v>
                </c:pt>
                <c:pt idx="9080">
                  <c:v>3.0001000000000002</c:v>
                </c:pt>
                <c:pt idx="9081">
                  <c:v>3.0001000000000002</c:v>
                </c:pt>
                <c:pt idx="9082">
                  <c:v>3.0001000000000002</c:v>
                </c:pt>
                <c:pt idx="9083">
                  <c:v>2.0001000000000002</c:v>
                </c:pt>
                <c:pt idx="9084">
                  <c:v>3.0001000000000002</c:v>
                </c:pt>
                <c:pt idx="9085">
                  <c:v>3.0001000000000002</c:v>
                </c:pt>
                <c:pt idx="9086">
                  <c:v>1.0001</c:v>
                </c:pt>
                <c:pt idx="9087">
                  <c:v>3.0001000000000002</c:v>
                </c:pt>
                <c:pt idx="9088">
                  <c:v>3.0001000000000002</c:v>
                </c:pt>
                <c:pt idx="9089">
                  <c:v>2.0001000000000002</c:v>
                </c:pt>
                <c:pt idx="9090">
                  <c:v>1E-4</c:v>
                </c:pt>
                <c:pt idx="9091">
                  <c:v>4.0000999999999998</c:v>
                </c:pt>
                <c:pt idx="9092">
                  <c:v>3.0001000000000002</c:v>
                </c:pt>
                <c:pt idx="9093">
                  <c:v>1.0001</c:v>
                </c:pt>
                <c:pt idx="9094">
                  <c:v>4.0000999999999998</c:v>
                </c:pt>
                <c:pt idx="9095">
                  <c:v>1.0001</c:v>
                </c:pt>
                <c:pt idx="9096">
                  <c:v>2.0001000000000002</c:v>
                </c:pt>
                <c:pt idx="9097">
                  <c:v>1.0001</c:v>
                </c:pt>
                <c:pt idx="9098">
                  <c:v>3.0001000000000002</c:v>
                </c:pt>
                <c:pt idx="9099">
                  <c:v>2.0001000000000002</c:v>
                </c:pt>
                <c:pt idx="9100">
                  <c:v>3.0001000000000002</c:v>
                </c:pt>
                <c:pt idx="9101">
                  <c:v>2.0001000000000002</c:v>
                </c:pt>
                <c:pt idx="9102">
                  <c:v>1.0001</c:v>
                </c:pt>
                <c:pt idx="9103">
                  <c:v>1.0001</c:v>
                </c:pt>
                <c:pt idx="9104">
                  <c:v>1E-4</c:v>
                </c:pt>
                <c:pt idx="9105">
                  <c:v>1.0001</c:v>
                </c:pt>
                <c:pt idx="9106">
                  <c:v>1E-4</c:v>
                </c:pt>
                <c:pt idx="9107">
                  <c:v>1.0001</c:v>
                </c:pt>
                <c:pt idx="9108">
                  <c:v>2.0001000000000002</c:v>
                </c:pt>
                <c:pt idx="9109">
                  <c:v>3.0001000000000002</c:v>
                </c:pt>
                <c:pt idx="9110">
                  <c:v>3.0001000000000002</c:v>
                </c:pt>
                <c:pt idx="9111">
                  <c:v>3.0001000000000002</c:v>
                </c:pt>
                <c:pt idx="9112">
                  <c:v>1E-4</c:v>
                </c:pt>
                <c:pt idx="9113">
                  <c:v>1.0001</c:v>
                </c:pt>
                <c:pt idx="9114">
                  <c:v>4.0000999999999998</c:v>
                </c:pt>
                <c:pt idx="9115">
                  <c:v>4.0000999999999998</c:v>
                </c:pt>
                <c:pt idx="9116">
                  <c:v>14.0001</c:v>
                </c:pt>
                <c:pt idx="9117">
                  <c:v>18.0001</c:v>
                </c:pt>
                <c:pt idx="9118">
                  <c:v>9.0000999999999998</c:v>
                </c:pt>
                <c:pt idx="9119">
                  <c:v>9.0000999999999998</c:v>
                </c:pt>
                <c:pt idx="9120">
                  <c:v>4.0000999999999998</c:v>
                </c:pt>
                <c:pt idx="9121">
                  <c:v>5.0000999999999998</c:v>
                </c:pt>
                <c:pt idx="9122">
                  <c:v>6.0000999999999998</c:v>
                </c:pt>
                <c:pt idx="9123">
                  <c:v>3.0001000000000002</c:v>
                </c:pt>
                <c:pt idx="9124">
                  <c:v>2.0001000000000002</c:v>
                </c:pt>
                <c:pt idx="9125">
                  <c:v>1.0001</c:v>
                </c:pt>
                <c:pt idx="9126">
                  <c:v>2.0001000000000002</c:v>
                </c:pt>
                <c:pt idx="9127">
                  <c:v>2.0001000000000002</c:v>
                </c:pt>
                <c:pt idx="9128">
                  <c:v>1.0001</c:v>
                </c:pt>
                <c:pt idx="9129">
                  <c:v>1E-4</c:v>
                </c:pt>
                <c:pt idx="9130">
                  <c:v>1.0001</c:v>
                </c:pt>
                <c:pt idx="9131">
                  <c:v>1.0001</c:v>
                </c:pt>
                <c:pt idx="9132">
                  <c:v>1.0001</c:v>
                </c:pt>
                <c:pt idx="9133">
                  <c:v>1.0001</c:v>
                </c:pt>
                <c:pt idx="9134">
                  <c:v>1E-4</c:v>
                </c:pt>
                <c:pt idx="9135">
                  <c:v>1.0001</c:v>
                </c:pt>
                <c:pt idx="9136">
                  <c:v>3.0001000000000002</c:v>
                </c:pt>
                <c:pt idx="9137">
                  <c:v>1.0001</c:v>
                </c:pt>
                <c:pt idx="9138">
                  <c:v>2.0001000000000002</c:v>
                </c:pt>
                <c:pt idx="9139">
                  <c:v>2.0001000000000002</c:v>
                </c:pt>
                <c:pt idx="9140">
                  <c:v>1E-4</c:v>
                </c:pt>
                <c:pt idx="9141">
                  <c:v>1E-4</c:v>
                </c:pt>
                <c:pt idx="9142">
                  <c:v>2.0001000000000002</c:v>
                </c:pt>
                <c:pt idx="9143">
                  <c:v>2.0001000000000002</c:v>
                </c:pt>
                <c:pt idx="9144">
                  <c:v>1.0001</c:v>
                </c:pt>
                <c:pt idx="9145">
                  <c:v>1.0001</c:v>
                </c:pt>
                <c:pt idx="9146">
                  <c:v>1.0001</c:v>
                </c:pt>
                <c:pt idx="9147">
                  <c:v>1.0001</c:v>
                </c:pt>
                <c:pt idx="9148">
                  <c:v>3.0001000000000002</c:v>
                </c:pt>
                <c:pt idx="9149">
                  <c:v>1.0001</c:v>
                </c:pt>
                <c:pt idx="9150">
                  <c:v>1E-4</c:v>
                </c:pt>
                <c:pt idx="9151">
                  <c:v>2.0001000000000002</c:v>
                </c:pt>
                <c:pt idx="9152">
                  <c:v>1.0001</c:v>
                </c:pt>
                <c:pt idx="9153">
                  <c:v>1E-4</c:v>
                </c:pt>
                <c:pt idx="9154">
                  <c:v>1E-4</c:v>
                </c:pt>
                <c:pt idx="9155">
                  <c:v>3.0001000000000002</c:v>
                </c:pt>
                <c:pt idx="9156">
                  <c:v>5.0000999999999998</c:v>
                </c:pt>
                <c:pt idx="9157">
                  <c:v>23.0001</c:v>
                </c:pt>
                <c:pt idx="9158">
                  <c:v>55.000100000000003</c:v>
                </c:pt>
                <c:pt idx="9159">
                  <c:v>82.000100000000003</c:v>
                </c:pt>
                <c:pt idx="9160">
                  <c:v>58.000100000000003</c:v>
                </c:pt>
                <c:pt idx="9161">
                  <c:v>47.000100000000003</c:v>
                </c:pt>
                <c:pt idx="9162">
                  <c:v>35.000100000000003</c:v>
                </c:pt>
                <c:pt idx="9163">
                  <c:v>14.0001</c:v>
                </c:pt>
                <c:pt idx="9164">
                  <c:v>14.0001</c:v>
                </c:pt>
                <c:pt idx="9165">
                  <c:v>13.0001</c:v>
                </c:pt>
                <c:pt idx="9166">
                  <c:v>2.0001000000000002</c:v>
                </c:pt>
                <c:pt idx="9167">
                  <c:v>1.0001</c:v>
                </c:pt>
                <c:pt idx="9168">
                  <c:v>4.0000999999999998</c:v>
                </c:pt>
                <c:pt idx="9169">
                  <c:v>4.0000999999999998</c:v>
                </c:pt>
                <c:pt idx="9170">
                  <c:v>1.0001</c:v>
                </c:pt>
                <c:pt idx="9171">
                  <c:v>2.0001000000000002</c:v>
                </c:pt>
                <c:pt idx="9172">
                  <c:v>1.0001</c:v>
                </c:pt>
                <c:pt idx="9173">
                  <c:v>3.0001000000000002</c:v>
                </c:pt>
                <c:pt idx="9174">
                  <c:v>3.0001000000000002</c:v>
                </c:pt>
                <c:pt idx="9175">
                  <c:v>1.0001</c:v>
                </c:pt>
                <c:pt idx="9176">
                  <c:v>1.0001</c:v>
                </c:pt>
                <c:pt idx="9177">
                  <c:v>1E-4</c:v>
                </c:pt>
                <c:pt idx="9178">
                  <c:v>3.0001000000000002</c:v>
                </c:pt>
                <c:pt idx="9179">
                  <c:v>3.0001000000000002</c:v>
                </c:pt>
                <c:pt idx="9180">
                  <c:v>1E-4</c:v>
                </c:pt>
                <c:pt idx="9181">
                  <c:v>2.0001000000000002</c:v>
                </c:pt>
                <c:pt idx="9182">
                  <c:v>1.0001</c:v>
                </c:pt>
                <c:pt idx="9183">
                  <c:v>3.0001000000000002</c:v>
                </c:pt>
                <c:pt idx="9184">
                  <c:v>1E-4</c:v>
                </c:pt>
                <c:pt idx="9185">
                  <c:v>2.0001000000000002</c:v>
                </c:pt>
                <c:pt idx="9186">
                  <c:v>1.0001</c:v>
                </c:pt>
                <c:pt idx="9187">
                  <c:v>1.0001</c:v>
                </c:pt>
                <c:pt idx="9188">
                  <c:v>1E-4</c:v>
                </c:pt>
                <c:pt idx="9189">
                  <c:v>1E-4</c:v>
                </c:pt>
                <c:pt idx="9190">
                  <c:v>1.0001</c:v>
                </c:pt>
                <c:pt idx="9191">
                  <c:v>2.0001000000000002</c:v>
                </c:pt>
                <c:pt idx="9192">
                  <c:v>1E-4</c:v>
                </c:pt>
                <c:pt idx="9193">
                  <c:v>2.0001000000000002</c:v>
                </c:pt>
                <c:pt idx="9194">
                  <c:v>1E-4</c:v>
                </c:pt>
                <c:pt idx="9195">
                  <c:v>3.0001000000000002</c:v>
                </c:pt>
                <c:pt idx="9196">
                  <c:v>2.0001000000000002</c:v>
                </c:pt>
                <c:pt idx="9197">
                  <c:v>1E-4</c:v>
                </c:pt>
                <c:pt idx="9198">
                  <c:v>3.0001000000000002</c:v>
                </c:pt>
                <c:pt idx="9199">
                  <c:v>2.0001000000000002</c:v>
                </c:pt>
                <c:pt idx="9200">
                  <c:v>1.0001</c:v>
                </c:pt>
                <c:pt idx="9201">
                  <c:v>8.0000999999999998</c:v>
                </c:pt>
                <c:pt idx="9202">
                  <c:v>28.0001</c:v>
                </c:pt>
                <c:pt idx="9203">
                  <c:v>58.000100000000003</c:v>
                </c:pt>
                <c:pt idx="9204">
                  <c:v>37.000100000000003</c:v>
                </c:pt>
                <c:pt idx="9205">
                  <c:v>20.0001</c:v>
                </c:pt>
                <c:pt idx="9206">
                  <c:v>7.0000999999999998</c:v>
                </c:pt>
                <c:pt idx="9207">
                  <c:v>13.0001</c:v>
                </c:pt>
                <c:pt idx="9208">
                  <c:v>26.0001</c:v>
                </c:pt>
                <c:pt idx="9209">
                  <c:v>4.0000999999999998</c:v>
                </c:pt>
                <c:pt idx="9210">
                  <c:v>8.0000999999999998</c:v>
                </c:pt>
                <c:pt idx="9211">
                  <c:v>4.0000999999999998</c:v>
                </c:pt>
                <c:pt idx="9212">
                  <c:v>3.0001000000000002</c:v>
                </c:pt>
                <c:pt idx="9213">
                  <c:v>3.0001000000000002</c:v>
                </c:pt>
                <c:pt idx="9214">
                  <c:v>3.0001000000000002</c:v>
                </c:pt>
                <c:pt idx="9215">
                  <c:v>2.0001000000000002</c:v>
                </c:pt>
                <c:pt idx="9216">
                  <c:v>1.0001</c:v>
                </c:pt>
                <c:pt idx="9217">
                  <c:v>2.0001000000000002</c:v>
                </c:pt>
                <c:pt idx="9218">
                  <c:v>1.0001</c:v>
                </c:pt>
                <c:pt idx="9219">
                  <c:v>3.0001000000000002</c:v>
                </c:pt>
                <c:pt idx="9220">
                  <c:v>1.0001</c:v>
                </c:pt>
                <c:pt idx="9221">
                  <c:v>4.0000999999999998</c:v>
                </c:pt>
                <c:pt idx="9222">
                  <c:v>1.0001</c:v>
                </c:pt>
                <c:pt idx="9223">
                  <c:v>3.0001000000000002</c:v>
                </c:pt>
                <c:pt idx="9224">
                  <c:v>1E-4</c:v>
                </c:pt>
                <c:pt idx="9225">
                  <c:v>1E-4</c:v>
                </c:pt>
                <c:pt idx="9226">
                  <c:v>2.0001000000000002</c:v>
                </c:pt>
                <c:pt idx="9227">
                  <c:v>1E-4</c:v>
                </c:pt>
                <c:pt idx="9228">
                  <c:v>1E-4</c:v>
                </c:pt>
                <c:pt idx="9229">
                  <c:v>1.0001</c:v>
                </c:pt>
                <c:pt idx="9230">
                  <c:v>1E-4</c:v>
                </c:pt>
                <c:pt idx="9231">
                  <c:v>2.0001000000000002</c:v>
                </c:pt>
                <c:pt idx="9232">
                  <c:v>2.0001000000000002</c:v>
                </c:pt>
                <c:pt idx="9233">
                  <c:v>1.0001</c:v>
                </c:pt>
                <c:pt idx="9234">
                  <c:v>1E-4</c:v>
                </c:pt>
                <c:pt idx="9235">
                  <c:v>1.0001</c:v>
                </c:pt>
                <c:pt idx="9236">
                  <c:v>1.0001</c:v>
                </c:pt>
                <c:pt idx="9237">
                  <c:v>1E-4</c:v>
                </c:pt>
                <c:pt idx="9238">
                  <c:v>1.0001</c:v>
                </c:pt>
                <c:pt idx="9239">
                  <c:v>1E-4</c:v>
                </c:pt>
                <c:pt idx="9240">
                  <c:v>1.0001</c:v>
                </c:pt>
                <c:pt idx="9241">
                  <c:v>3.0001000000000002</c:v>
                </c:pt>
                <c:pt idx="9242">
                  <c:v>1.0001</c:v>
                </c:pt>
                <c:pt idx="9243">
                  <c:v>15.0001</c:v>
                </c:pt>
                <c:pt idx="9244">
                  <c:v>49.000100000000003</c:v>
                </c:pt>
                <c:pt idx="9245">
                  <c:v>73.000100000000003</c:v>
                </c:pt>
                <c:pt idx="9246">
                  <c:v>85.000100000000003</c:v>
                </c:pt>
                <c:pt idx="9247">
                  <c:v>57.000100000000003</c:v>
                </c:pt>
                <c:pt idx="9248">
                  <c:v>22.0001</c:v>
                </c:pt>
                <c:pt idx="9249">
                  <c:v>13.0001</c:v>
                </c:pt>
                <c:pt idx="9250">
                  <c:v>15.0001</c:v>
                </c:pt>
                <c:pt idx="9251">
                  <c:v>16.0001</c:v>
                </c:pt>
                <c:pt idx="9252">
                  <c:v>11.0001</c:v>
                </c:pt>
                <c:pt idx="9253">
                  <c:v>4.0000999999999998</c:v>
                </c:pt>
                <c:pt idx="9254">
                  <c:v>3.0001000000000002</c:v>
                </c:pt>
                <c:pt idx="9255">
                  <c:v>4.0000999999999998</c:v>
                </c:pt>
                <c:pt idx="9256">
                  <c:v>2.0001000000000002</c:v>
                </c:pt>
                <c:pt idx="9257">
                  <c:v>1E-4</c:v>
                </c:pt>
                <c:pt idx="9258">
                  <c:v>1.0001</c:v>
                </c:pt>
                <c:pt idx="9259">
                  <c:v>1E-4</c:v>
                </c:pt>
                <c:pt idx="9260">
                  <c:v>2.0001000000000002</c:v>
                </c:pt>
                <c:pt idx="9261">
                  <c:v>3.0001000000000002</c:v>
                </c:pt>
                <c:pt idx="9262">
                  <c:v>1E-4</c:v>
                </c:pt>
                <c:pt idx="9263">
                  <c:v>1.0001</c:v>
                </c:pt>
                <c:pt idx="9264">
                  <c:v>1E-4</c:v>
                </c:pt>
                <c:pt idx="9265">
                  <c:v>3.0001000000000002</c:v>
                </c:pt>
                <c:pt idx="9266">
                  <c:v>3.0001000000000002</c:v>
                </c:pt>
                <c:pt idx="9267">
                  <c:v>1E-4</c:v>
                </c:pt>
                <c:pt idx="9268">
                  <c:v>1.0001</c:v>
                </c:pt>
                <c:pt idx="9269">
                  <c:v>1.0001</c:v>
                </c:pt>
                <c:pt idx="9270">
                  <c:v>1.0001</c:v>
                </c:pt>
                <c:pt idx="9271">
                  <c:v>2.0001000000000002</c:v>
                </c:pt>
                <c:pt idx="9272">
                  <c:v>1.0001</c:v>
                </c:pt>
                <c:pt idx="9273">
                  <c:v>2.0001000000000002</c:v>
                </c:pt>
                <c:pt idx="9274">
                  <c:v>1.0001</c:v>
                </c:pt>
                <c:pt idx="9275">
                  <c:v>1E-4</c:v>
                </c:pt>
                <c:pt idx="9276">
                  <c:v>3.0001000000000002</c:v>
                </c:pt>
                <c:pt idx="9277">
                  <c:v>1.0001</c:v>
                </c:pt>
                <c:pt idx="9278">
                  <c:v>2.0001000000000002</c:v>
                </c:pt>
                <c:pt idx="9279">
                  <c:v>1.0001</c:v>
                </c:pt>
                <c:pt idx="9280">
                  <c:v>2.0001000000000002</c:v>
                </c:pt>
                <c:pt idx="9281">
                  <c:v>1E-4</c:v>
                </c:pt>
                <c:pt idx="9282">
                  <c:v>1.0001</c:v>
                </c:pt>
                <c:pt idx="9283">
                  <c:v>1E-4</c:v>
                </c:pt>
                <c:pt idx="9284">
                  <c:v>1.0001</c:v>
                </c:pt>
                <c:pt idx="9285">
                  <c:v>4.0000999999999998</c:v>
                </c:pt>
                <c:pt idx="9286">
                  <c:v>12.0001</c:v>
                </c:pt>
                <c:pt idx="9287">
                  <c:v>29.0001</c:v>
                </c:pt>
                <c:pt idx="9288">
                  <c:v>168.0001</c:v>
                </c:pt>
                <c:pt idx="9289">
                  <c:v>249.0001</c:v>
                </c:pt>
                <c:pt idx="9290">
                  <c:v>102.0001</c:v>
                </c:pt>
                <c:pt idx="9291">
                  <c:v>49.000100000000003</c:v>
                </c:pt>
                <c:pt idx="9292">
                  <c:v>27.0001</c:v>
                </c:pt>
                <c:pt idx="9293">
                  <c:v>28.0001</c:v>
                </c:pt>
                <c:pt idx="9294">
                  <c:v>14.0001</c:v>
                </c:pt>
                <c:pt idx="9295">
                  <c:v>4.0000999999999998</c:v>
                </c:pt>
                <c:pt idx="9296">
                  <c:v>3.0001000000000002</c:v>
                </c:pt>
                <c:pt idx="9297">
                  <c:v>6.0000999999999998</c:v>
                </c:pt>
                <c:pt idx="9298">
                  <c:v>5.0000999999999998</c:v>
                </c:pt>
                <c:pt idx="9299">
                  <c:v>8.0000999999999998</c:v>
                </c:pt>
                <c:pt idx="9300">
                  <c:v>3.0001000000000002</c:v>
                </c:pt>
                <c:pt idx="9301">
                  <c:v>1E-4</c:v>
                </c:pt>
                <c:pt idx="9302">
                  <c:v>1.0001</c:v>
                </c:pt>
                <c:pt idx="9303">
                  <c:v>1E-4</c:v>
                </c:pt>
                <c:pt idx="9304">
                  <c:v>1E-4</c:v>
                </c:pt>
                <c:pt idx="9305">
                  <c:v>1.0001</c:v>
                </c:pt>
                <c:pt idx="9306">
                  <c:v>2.0001000000000002</c:v>
                </c:pt>
                <c:pt idx="9307">
                  <c:v>1.0001</c:v>
                </c:pt>
                <c:pt idx="9308">
                  <c:v>1.0001</c:v>
                </c:pt>
                <c:pt idx="9309">
                  <c:v>1.0001</c:v>
                </c:pt>
                <c:pt idx="9310">
                  <c:v>1.0001</c:v>
                </c:pt>
                <c:pt idx="9311">
                  <c:v>1E-4</c:v>
                </c:pt>
                <c:pt idx="9312">
                  <c:v>1E-4</c:v>
                </c:pt>
                <c:pt idx="9313">
                  <c:v>1E-4</c:v>
                </c:pt>
                <c:pt idx="9314">
                  <c:v>1.0001</c:v>
                </c:pt>
                <c:pt idx="9315">
                  <c:v>1E-4</c:v>
                </c:pt>
                <c:pt idx="9316">
                  <c:v>1E-4</c:v>
                </c:pt>
                <c:pt idx="9317">
                  <c:v>1.0001</c:v>
                </c:pt>
                <c:pt idx="9318">
                  <c:v>3.0001000000000002</c:v>
                </c:pt>
                <c:pt idx="9319">
                  <c:v>2.0001000000000002</c:v>
                </c:pt>
                <c:pt idx="9320">
                  <c:v>1E-4</c:v>
                </c:pt>
                <c:pt idx="9321">
                  <c:v>1.0001</c:v>
                </c:pt>
                <c:pt idx="9322">
                  <c:v>1.0001</c:v>
                </c:pt>
                <c:pt idx="9323">
                  <c:v>1.0001</c:v>
                </c:pt>
                <c:pt idx="9324">
                  <c:v>1E-4</c:v>
                </c:pt>
                <c:pt idx="9325">
                  <c:v>1E-4</c:v>
                </c:pt>
                <c:pt idx="9326">
                  <c:v>2.0001000000000002</c:v>
                </c:pt>
                <c:pt idx="9327">
                  <c:v>2.0001000000000002</c:v>
                </c:pt>
                <c:pt idx="9328">
                  <c:v>1E-4</c:v>
                </c:pt>
                <c:pt idx="9329">
                  <c:v>2.0001000000000002</c:v>
                </c:pt>
                <c:pt idx="9330">
                  <c:v>10.0001</c:v>
                </c:pt>
                <c:pt idx="9331">
                  <c:v>51.000100000000003</c:v>
                </c:pt>
                <c:pt idx="9332">
                  <c:v>53.000100000000003</c:v>
                </c:pt>
                <c:pt idx="9333">
                  <c:v>27.0001</c:v>
                </c:pt>
                <c:pt idx="9334">
                  <c:v>10.0001</c:v>
                </c:pt>
                <c:pt idx="9335">
                  <c:v>9.0000999999999998</c:v>
                </c:pt>
                <c:pt idx="9336">
                  <c:v>8.0000999999999998</c:v>
                </c:pt>
                <c:pt idx="9337">
                  <c:v>8.0000999999999998</c:v>
                </c:pt>
                <c:pt idx="9338">
                  <c:v>5.0000999999999998</c:v>
                </c:pt>
                <c:pt idx="9339">
                  <c:v>4.0000999999999998</c:v>
                </c:pt>
                <c:pt idx="9340">
                  <c:v>3.0001000000000002</c:v>
                </c:pt>
                <c:pt idx="9341">
                  <c:v>5.0000999999999998</c:v>
                </c:pt>
                <c:pt idx="9342">
                  <c:v>3.0001000000000002</c:v>
                </c:pt>
                <c:pt idx="9343">
                  <c:v>2.0001000000000002</c:v>
                </c:pt>
                <c:pt idx="9344">
                  <c:v>4.0000999999999998</c:v>
                </c:pt>
                <c:pt idx="9345">
                  <c:v>2.0001000000000002</c:v>
                </c:pt>
                <c:pt idx="9346">
                  <c:v>2.0001000000000002</c:v>
                </c:pt>
                <c:pt idx="9347">
                  <c:v>1E-4</c:v>
                </c:pt>
                <c:pt idx="9348">
                  <c:v>1.0001</c:v>
                </c:pt>
                <c:pt idx="9349">
                  <c:v>1.0001</c:v>
                </c:pt>
                <c:pt idx="9350">
                  <c:v>2.0001000000000002</c:v>
                </c:pt>
                <c:pt idx="9351">
                  <c:v>1E-4</c:v>
                </c:pt>
                <c:pt idx="9352">
                  <c:v>1.0001</c:v>
                </c:pt>
                <c:pt idx="9353">
                  <c:v>1E-4</c:v>
                </c:pt>
                <c:pt idx="9354">
                  <c:v>1.0001</c:v>
                </c:pt>
                <c:pt idx="9355">
                  <c:v>1E-4</c:v>
                </c:pt>
                <c:pt idx="9356">
                  <c:v>1E-4</c:v>
                </c:pt>
                <c:pt idx="9357">
                  <c:v>1.0001</c:v>
                </c:pt>
                <c:pt idx="9358">
                  <c:v>1.0001</c:v>
                </c:pt>
                <c:pt idx="9359">
                  <c:v>2.0001000000000002</c:v>
                </c:pt>
                <c:pt idx="9360">
                  <c:v>1.0001</c:v>
                </c:pt>
                <c:pt idx="9361">
                  <c:v>2.0001000000000002</c:v>
                </c:pt>
                <c:pt idx="9362">
                  <c:v>1.0001</c:v>
                </c:pt>
                <c:pt idx="9363">
                  <c:v>1.0001</c:v>
                </c:pt>
                <c:pt idx="9364">
                  <c:v>1E-4</c:v>
                </c:pt>
                <c:pt idx="9365">
                  <c:v>1E-4</c:v>
                </c:pt>
                <c:pt idx="9366">
                  <c:v>1E-4</c:v>
                </c:pt>
                <c:pt idx="9367">
                  <c:v>1E-4</c:v>
                </c:pt>
                <c:pt idx="9368">
                  <c:v>1E-4</c:v>
                </c:pt>
                <c:pt idx="9369">
                  <c:v>1E-4</c:v>
                </c:pt>
                <c:pt idx="9370">
                  <c:v>1.0001</c:v>
                </c:pt>
                <c:pt idx="9371">
                  <c:v>2.0001000000000002</c:v>
                </c:pt>
                <c:pt idx="9372">
                  <c:v>4.0000999999999998</c:v>
                </c:pt>
                <c:pt idx="9373">
                  <c:v>24.0001</c:v>
                </c:pt>
                <c:pt idx="9374">
                  <c:v>36.000100000000003</c:v>
                </c:pt>
                <c:pt idx="9375">
                  <c:v>27.0001</c:v>
                </c:pt>
                <c:pt idx="9376">
                  <c:v>34.000100000000003</c:v>
                </c:pt>
                <c:pt idx="9377">
                  <c:v>20.0001</c:v>
                </c:pt>
                <c:pt idx="9378">
                  <c:v>14.0001</c:v>
                </c:pt>
                <c:pt idx="9379">
                  <c:v>7.0000999999999998</c:v>
                </c:pt>
                <c:pt idx="9380">
                  <c:v>4.0000999999999998</c:v>
                </c:pt>
                <c:pt idx="9381">
                  <c:v>7.0000999999999998</c:v>
                </c:pt>
                <c:pt idx="9382">
                  <c:v>7.0000999999999998</c:v>
                </c:pt>
                <c:pt idx="9383">
                  <c:v>7.0000999999999998</c:v>
                </c:pt>
                <c:pt idx="9384">
                  <c:v>4.0000999999999998</c:v>
                </c:pt>
                <c:pt idx="9385">
                  <c:v>1.0001</c:v>
                </c:pt>
                <c:pt idx="9386">
                  <c:v>3.0001000000000002</c:v>
                </c:pt>
                <c:pt idx="9387">
                  <c:v>1.0001</c:v>
                </c:pt>
                <c:pt idx="9388">
                  <c:v>1E-4</c:v>
                </c:pt>
                <c:pt idx="9389">
                  <c:v>1.0001</c:v>
                </c:pt>
                <c:pt idx="9390">
                  <c:v>2.0001000000000002</c:v>
                </c:pt>
                <c:pt idx="9391">
                  <c:v>1.0001</c:v>
                </c:pt>
                <c:pt idx="9392">
                  <c:v>1E-4</c:v>
                </c:pt>
                <c:pt idx="9393">
                  <c:v>1E-4</c:v>
                </c:pt>
                <c:pt idx="9394">
                  <c:v>1E-4</c:v>
                </c:pt>
                <c:pt idx="9395">
                  <c:v>1E-4</c:v>
                </c:pt>
                <c:pt idx="9396">
                  <c:v>1E-4</c:v>
                </c:pt>
                <c:pt idx="9397">
                  <c:v>1E-4</c:v>
                </c:pt>
                <c:pt idx="9398">
                  <c:v>2.0001000000000002</c:v>
                </c:pt>
                <c:pt idx="9399">
                  <c:v>1E-4</c:v>
                </c:pt>
                <c:pt idx="9400">
                  <c:v>1E-4</c:v>
                </c:pt>
                <c:pt idx="9401">
                  <c:v>1E-4</c:v>
                </c:pt>
                <c:pt idx="9402">
                  <c:v>2.0001000000000002</c:v>
                </c:pt>
                <c:pt idx="9403">
                  <c:v>1.0001</c:v>
                </c:pt>
                <c:pt idx="9404">
                  <c:v>1E-4</c:v>
                </c:pt>
                <c:pt idx="9405">
                  <c:v>2.0001000000000002</c:v>
                </c:pt>
                <c:pt idx="9406">
                  <c:v>1.0001</c:v>
                </c:pt>
                <c:pt idx="9407">
                  <c:v>1.0001</c:v>
                </c:pt>
                <c:pt idx="9408">
                  <c:v>1.0001</c:v>
                </c:pt>
                <c:pt idx="9409">
                  <c:v>1E-4</c:v>
                </c:pt>
                <c:pt idx="9410">
                  <c:v>1.0001</c:v>
                </c:pt>
                <c:pt idx="9411">
                  <c:v>2.0001000000000002</c:v>
                </c:pt>
                <c:pt idx="9412">
                  <c:v>1.0001</c:v>
                </c:pt>
                <c:pt idx="9413">
                  <c:v>1.0001</c:v>
                </c:pt>
                <c:pt idx="9414">
                  <c:v>1.0001</c:v>
                </c:pt>
                <c:pt idx="9415">
                  <c:v>6.0000999999999998</c:v>
                </c:pt>
                <c:pt idx="9416">
                  <c:v>14.0001</c:v>
                </c:pt>
                <c:pt idx="9417">
                  <c:v>18.0001</c:v>
                </c:pt>
                <c:pt idx="9418">
                  <c:v>17.0001</c:v>
                </c:pt>
                <c:pt idx="9419">
                  <c:v>8.0000999999999998</c:v>
                </c:pt>
                <c:pt idx="9420">
                  <c:v>12.0001</c:v>
                </c:pt>
                <c:pt idx="9421">
                  <c:v>3.0001000000000002</c:v>
                </c:pt>
                <c:pt idx="9422">
                  <c:v>6.0000999999999998</c:v>
                </c:pt>
                <c:pt idx="9423">
                  <c:v>7.0000999999999998</c:v>
                </c:pt>
                <c:pt idx="9424">
                  <c:v>4.0000999999999998</c:v>
                </c:pt>
                <c:pt idx="9425">
                  <c:v>6.0000999999999998</c:v>
                </c:pt>
                <c:pt idx="9426">
                  <c:v>1.0001</c:v>
                </c:pt>
                <c:pt idx="9427">
                  <c:v>2.0001000000000002</c:v>
                </c:pt>
                <c:pt idx="9428">
                  <c:v>1E-4</c:v>
                </c:pt>
                <c:pt idx="9429">
                  <c:v>3.0001000000000002</c:v>
                </c:pt>
                <c:pt idx="9430">
                  <c:v>2.0001000000000002</c:v>
                </c:pt>
                <c:pt idx="9431">
                  <c:v>1E-4</c:v>
                </c:pt>
                <c:pt idx="9432">
                  <c:v>1E-4</c:v>
                </c:pt>
                <c:pt idx="9433">
                  <c:v>1E-4</c:v>
                </c:pt>
                <c:pt idx="9434">
                  <c:v>1E-4</c:v>
                </c:pt>
                <c:pt idx="9435">
                  <c:v>1E-4</c:v>
                </c:pt>
                <c:pt idx="9436">
                  <c:v>1E-4</c:v>
                </c:pt>
                <c:pt idx="9437">
                  <c:v>1E-4</c:v>
                </c:pt>
                <c:pt idx="9438">
                  <c:v>1.0001</c:v>
                </c:pt>
                <c:pt idx="9439">
                  <c:v>1.0001</c:v>
                </c:pt>
                <c:pt idx="9440">
                  <c:v>1.0001</c:v>
                </c:pt>
                <c:pt idx="9441">
                  <c:v>1E-4</c:v>
                </c:pt>
                <c:pt idx="9442">
                  <c:v>1.0001</c:v>
                </c:pt>
                <c:pt idx="9443">
                  <c:v>1.0001</c:v>
                </c:pt>
                <c:pt idx="9444">
                  <c:v>1.0001</c:v>
                </c:pt>
                <c:pt idx="9445">
                  <c:v>1.0001</c:v>
                </c:pt>
                <c:pt idx="9446">
                  <c:v>2.0001000000000002</c:v>
                </c:pt>
                <c:pt idx="9447">
                  <c:v>1.0001</c:v>
                </c:pt>
                <c:pt idx="9448">
                  <c:v>1.0001</c:v>
                </c:pt>
                <c:pt idx="9449">
                  <c:v>1.0001</c:v>
                </c:pt>
                <c:pt idx="9450">
                  <c:v>1.0001</c:v>
                </c:pt>
                <c:pt idx="9451">
                  <c:v>1.0001</c:v>
                </c:pt>
                <c:pt idx="9452">
                  <c:v>1.0001</c:v>
                </c:pt>
                <c:pt idx="9453">
                  <c:v>2.0001000000000002</c:v>
                </c:pt>
                <c:pt idx="9454">
                  <c:v>1.0001</c:v>
                </c:pt>
                <c:pt idx="9455">
                  <c:v>1.0001</c:v>
                </c:pt>
                <c:pt idx="9456">
                  <c:v>3.0001000000000002</c:v>
                </c:pt>
                <c:pt idx="9457">
                  <c:v>5.0000999999999998</c:v>
                </c:pt>
                <c:pt idx="9458">
                  <c:v>28.0001</c:v>
                </c:pt>
                <c:pt idx="9459">
                  <c:v>64.000100000000003</c:v>
                </c:pt>
                <c:pt idx="9460">
                  <c:v>204.0001</c:v>
                </c:pt>
                <c:pt idx="9461">
                  <c:v>217.0001</c:v>
                </c:pt>
                <c:pt idx="9462">
                  <c:v>100.0001</c:v>
                </c:pt>
                <c:pt idx="9463">
                  <c:v>54.000100000000003</c:v>
                </c:pt>
                <c:pt idx="9464">
                  <c:v>39.000100000000003</c:v>
                </c:pt>
                <c:pt idx="9465">
                  <c:v>29.0001</c:v>
                </c:pt>
                <c:pt idx="9466">
                  <c:v>16.0001</c:v>
                </c:pt>
                <c:pt idx="9467">
                  <c:v>16.0001</c:v>
                </c:pt>
                <c:pt idx="9468">
                  <c:v>2.0001000000000002</c:v>
                </c:pt>
                <c:pt idx="9469">
                  <c:v>3.0001000000000002</c:v>
                </c:pt>
                <c:pt idx="9470">
                  <c:v>3.0001000000000002</c:v>
                </c:pt>
                <c:pt idx="9471">
                  <c:v>4.0000999999999998</c:v>
                </c:pt>
                <c:pt idx="9472">
                  <c:v>2.0001000000000002</c:v>
                </c:pt>
                <c:pt idx="9473">
                  <c:v>1E-4</c:v>
                </c:pt>
                <c:pt idx="9474">
                  <c:v>2.0001000000000002</c:v>
                </c:pt>
                <c:pt idx="9475">
                  <c:v>1.0001</c:v>
                </c:pt>
                <c:pt idx="9476">
                  <c:v>1E-4</c:v>
                </c:pt>
                <c:pt idx="9477">
                  <c:v>1E-4</c:v>
                </c:pt>
                <c:pt idx="9478">
                  <c:v>1E-4</c:v>
                </c:pt>
                <c:pt idx="9479">
                  <c:v>2.0001000000000002</c:v>
                </c:pt>
                <c:pt idx="9480">
                  <c:v>1E-4</c:v>
                </c:pt>
                <c:pt idx="9481">
                  <c:v>1.0001</c:v>
                </c:pt>
                <c:pt idx="9482">
                  <c:v>1.0001</c:v>
                </c:pt>
                <c:pt idx="9483">
                  <c:v>1.0001</c:v>
                </c:pt>
                <c:pt idx="9484">
                  <c:v>2.0001000000000002</c:v>
                </c:pt>
                <c:pt idx="9485">
                  <c:v>1.0001</c:v>
                </c:pt>
                <c:pt idx="9486">
                  <c:v>1.0001</c:v>
                </c:pt>
                <c:pt idx="9487">
                  <c:v>2.0001000000000002</c:v>
                </c:pt>
                <c:pt idx="9488">
                  <c:v>2.0001000000000002</c:v>
                </c:pt>
                <c:pt idx="9489">
                  <c:v>1E-4</c:v>
                </c:pt>
                <c:pt idx="9490">
                  <c:v>1.0001</c:v>
                </c:pt>
                <c:pt idx="9491">
                  <c:v>2.0001000000000002</c:v>
                </c:pt>
                <c:pt idx="9492">
                  <c:v>2.0001000000000002</c:v>
                </c:pt>
                <c:pt idx="9493">
                  <c:v>1.0001</c:v>
                </c:pt>
                <c:pt idx="9494">
                  <c:v>1.0001</c:v>
                </c:pt>
                <c:pt idx="9495">
                  <c:v>1.0001</c:v>
                </c:pt>
                <c:pt idx="9496">
                  <c:v>2.0001000000000002</c:v>
                </c:pt>
                <c:pt idx="9497">
                  <c:v>10.0001</c:v>
                </c:pt>
                <c:pt idx="9498">
                  <c:v>48.000100000000003</c:v>
                </c:pt>
                <c:pt idx="9499">
                  <c:v>190.0001</c:v>
                </c:pt>
                <c:pt idx="9500">
                  <c:v>791.00009999999997</c:v>
                </c:pt>
                <c:pt idx="9501">
                  <c:v>2566.0001000000002</c:v>
                </c:pt>
                <c:pt idx="9502">
                  <c:v>2944.0001000000002</c:v>
                </c:pt>
                <c:pt idx="9503">
                  <c:v>1378.0001</c:v>
                </c:pt>
                <c:pt idx="9504">
                  <c:v>761.00009999999997</c:v>
                </c:pt>
                <c:pt idx="9505">
                  <c:v>473.00009999999997</c:v>
                </c:pt>
                <c:pt idx="9506">
                  <c:v>277.00009999999997</c:v>
                </c:pt>
                <c:pt idx="9507">
                  <c:v>154.0001</c:v>
                </c:pt>
                <c:pt idx="9508">
                  <c:v>100.0001</c:v>
                </c:pt>
                <c:pt idx="9509">
                  <c:v>68.000100000000003</c:v>
                </c:pt>
                <c:pt idx="9510">
                  <c:v>45.000100000000003</c:v>
                </c:pt>
                <c:pt idx="9511">
                  <c:v>29.0001</c:v>
                </c:pt>
                <c:pt idx="9512">
                  <c:v>16.0001</c:v>
                </c:pt>
                <c:pt idx="9513">
                  <c:v>19.0001</c:v>
                </c:pt>
                <c:pt idx="9514">
                  <c:v>1.0001</c:v>
                </c:pt>
                <c:pt idx="9515">
                  <c:v>1.0001</c:v>
                </c:pt>
                <c:pt idx="9516">
                  <c:v>1.0001</c:v>
                </c:pt>
                <c:pt idx="9517">
                  <c:v>2.0001000000000002</c:v>
                </c:pt>
                <c:pt idx="9518">
                  <c:v>2.0001000000000002</c:v>
                </c:pt>
                <c:pt idx="9519">
                  <c:v>3.0001000000000002</c:v>
                </c:pt>
                <c:pt idx="9520">
                  <c:v>1.0001</c:v>
                </c:pt>
                <c:pt idx="9521">
                  <c:v>1E-4</c:v>
                </c:pt>
                <c:pt idx="9522">
                  <c:v>2.0001000000000002</c:v>
                </c:pt>
                <c:pt idx="9523">
                  <c:v>3.0001000000000002</c:v>
                </c:pt>
                <c:pt idx="9524">
                  <c:v>1E-4</c:v>
                </c:pt>
                <c:pt idx="9525">
                  <c:v>2.0001000000000002</c:v>
                </c:pt>
                <c:pt idx="9526">
                  <c:v>1E-4</c:v>
                </c:pt>
                <c:pt idx="9527">
                  <c:v>1E-4</c:v>
                </c:pt>
                <c:pt idx="9528">
                  <c:v>4.0000999999999998</c:v>
                </c:pt>
                <c:pt idx="9529">
                  <c:v>3.0001000000000002</c:v>
                </c:pt>
                <c:pt idx="9530">
                  <c:v>1.0001</c:v>
                </c:pt>
                <c:pt idx="9531">
                  <c:v>3.0001000000000002</c:v>
                </c:pt>
                <c:pt idx="9532">
                  <c:v>4.0000999999999998</c:v>
                </c:pt>
                <c:pt idx="9533">
                  <c:v>1.0001</c:v>
                </c:pt>
                <c:pt idx="9534">
                  <c:v>1E-4</c:v>
                </c:pt>
                <c:pt idx="9535">
                  <c:v>1E-4</c:v>
                </c:pt>
                <c:pt idx="9536">
                  <c:v>3.0001000000000002</c:v>
                </c:pt>
                <c:pt idx="9537">
                  <c:v>1.0001</c:v>
                </c:pt>
                <c:pt idx="9538">
                  <c:v>1E-4</c:v>
                </c:pt>
                <c:pt idx="9539">
                  <c:v>4.0000999999999998</c:v>
                </c:pt>
                <c:pt idx="9540">
                  <c:v>4.0000999999999998</c:v>
                </c:pt>
                <c:pt idx="9541">
                  <c:v>11.0001</c:v>
                </c:pt>
                <c:pt idx="9542">
                  <c:v>28.0001</c:v>
                </c:pt>
                <c:pt idx="9543">
                  <c:v>68.000100000000003</c:v>
                </c:pt>
                <c:pt idx="9544">
                  <c:v>59.000100000000003</c:v>
                </c:pt>
                <c:pt idx="9545">
                  <c:v>36.000100000000003</c:v>
                </c:pt>
                <c:pt idx="9546">
                  <c:v>23.0001</c:v>
                </c:pt>
                <c:pt idx="9547">
                  <c:v>18.0001</c:v>
                </c:pt>
                <c:pt idx="9548">
                  <c:v>15.0001</c:v>
                </c:pt>
                <c:pt idx="9549">
                  <c:v>8.0000999999999998</c:v>
                </c:pt>
                <c:pt idx="9550">
                  <c:v>6.0000999999999998</c:v>
                </c:pt>
                <c:pt idx="9551">
                  <c:v>2.0001000000000002</c:v>
                </c:pt>
                <c:pt idx="9552">
                  <c:v>8.0000999999999998</c:v>
                </c:pt>
                <c:pt idx="9553">
                  <c:v>2.0001000000000002</c:v>
                </c:pt>
                <c:pt idx="9554">
                  <c:v>1E-4</c:v>
                </c:pt>
                <c:pt idx="9555">
                  <c:v>1.0001</c:v>
                </c:pt>
                <c:pt idx="9556">
                  <c:v>1.0001</c:v>
                </c:pt>
                <c:pt idx="9557">
                  <c:v>2.0001000000000002</c:v>
                </c:pt>
                <c:pt idx="9558">
                  <c:v>1E-4</c:v>
                </c:pt>
                <c:pt idx="9559">
                  <c:v>1E-4</c:v>
                </c:pt>
                <c:pt idx="9560">
                  <c:v>2.0001000000000002</c:v>
                </c:pt>
                <c:pt idx="9561">
                  <c:v>1.0001</c:v>
                </c:pt>
                <c:pt idx="9562">
                  <c:v>3.0001000000000002</c:v>
                </c:pt>
                <c:pt idx="9563">
                  <c:v>1.0001</c:v>
                </c:pt>
                <c:pt idx="9564">
                  <c:v>1.0001</c:v>
                </c:pt>
                <c:pt idx="9565">
                  <c:v>1E-4</c:v>
                </c:pt>
                <c:pt idx="9566">
                  <c:v>2.0001000000000002</c:v>
                </c:pt>
                <c:pt idx="9567">
                  <c:v>1.0001</c:v>
                </c:pt>
                <c:pt idx="9568">
                  <c:v>1E-4</c:v>
                </c:pt>
                <c:pt idx="9569">
                  <c:v>1.0001</c:v>
                </c:pt>
                <c:pt idx="9570">
                  <c:v>1.0001</c:v>
                </c:pt>
                <c:pt idx="9571">
                  <c:v>1E-4</c:v>
                </c:pt>
                <c:pt idx="9572">
                  <c:v>1E-4</c:v>
                </c:pt>
                <c:pt idx="9573">
                  <c:v>1.0001</c:v>
                </c:pt>
                <c:pt idx="9574">
                  <c:v>1.0001</c:v>
                </c:pt>
                <c:pt idx="9575">
                  <c:v>1E-4</c:v>
                </c:pt>
                <c:pt idx="9576">
                  <c:v>1.0001</c:v>
                </c:pt>
                <c:pt idx="9577">
                  <c:v>1.0001</c:v>
                </c:pt>
                <c:pt idx="9578">
                  <c:v>1.0001</c:v>
                </c:pt>
                <c:pt idx="9579">
                  <c:v>2.0001000000000002</c:v>
                </c:pt>
                <c:pt idx="9580">
                  <c:v>1.0001</c:v>
                </c:pt>
                <c:pt idx="9581">
                  <c:v>6.0000999999999998</c:v>
                </c:pt>
                <c:pt idx="9582">
                  <c:v>48.000100000000003</c:v>
                </c:pt>
                <c:pt idx="9583">
                  <c:v>149.0001</c:v>
                </c:pt>
                <c:pt idx="9584">
                  <c:v>449.00009999999997</c:v>
                </c:pt>
                <c:pt idx="9585">
                  <c:v>1146.0001</c:v>
                </c:pt>
                <c:pt idx="9586">
                  <c:v>923.00009999999997</c:v>
                </c:pt>
                <c:pt idx="9587">
                  <c:v>406.00009999999997</c:v>
                </c:pt>
                <c:pt idx="9588">
                  <c:v>248.0001</c:v>
                </c:pt>
                <c:pt idx="9589">
                  <c:v>148.0001</c:v>
                </c:pt>
                <c:pt idx="9590">
                  <c:v>66.000100000000003</c:v>
                </c:pt>
                <c:pt idx="9591">
                  <c:v>53.000100000000003</c:v>
                </c:pt>
                <c:pt idx="9592">
                  <c:v>38.000100000000003</c:v>
                </c:pt>
                <c:pt idx="9593">
                  <c:v>28.0001</c:v>
                </c:pt>
                <c:pt idx="9594">
                  <c:v>15.0001</c:v>
                </c:pt>
                <c:pt idx="9595">
                  <c:v>9.0000999999999998</c:v>
                </c:pt>
                <c:pt idx="9596">
                  <c:v>8.0000999999999998</c:v>
                </c:pt>
                <c:pt idx="9597">
                  <c:v>4.0000999999999998</c:v>
                </c:pt>
                <c:pt idx="9598">
                  <c:v>1E-4</c:v>
                </c:pt>
                <c:pt idx="9599">
                  <c:v>1.0001</c:v>
                </c:pt>
                <c:pt idx="9600">
                  <c:v>2.0001000000000002</c:v>
                </c:pt>
                <c:pt idx="9601">
                  <c:v>2.0001000000000002</c:v>
                </c:pt>
                <c:pt idx="9602">
                  <c:v>2.0001000000000002</c:v>
                </c:pt>
                <c:pt idx="9603">
                  <c:v>2.0001000000000002</c:v>
                </c:pt>
                <c:pt idx="9604">
                  <c:v>1.0001</c:v>
                </c:pt>
                <c:pt idx="9605">
                  <c:v>3.0001000000000002</c:v>
                </c:pt>
                <c:pt idx="9606">
                  <c:v>1.0001</c:v>
                </c:pt>
                <c:pt idx="9607">
                  <c:v>1E-4</c:v>
                </c:pt>
                <c:pt idx="9608">
                  <c:v>1E-4</c:v>
                </c:pt>
                <c:pt idx="9609">
                  <c:v>1E-4</c:v>
                </c:pt>
                <c:pt idx="9610">
                  <c:v>2.0001000000000002</c:v>
                </c:pt>
                <c:pt idx="9611">
                  <c:v>1E-4</c:v>
                </c:pt>
                <c:pt idx="9612">
                  <c:v>2.0001000000000002</c:v>
                </c:pt>
                <c:pt idx="9613">
                  <c:v>3.0001000000000002</c:v>
                </c:pt>
                <c:pt idx="9614">
                  <c:v>1.0001</c:v>
                </c:pt>
                <c:pt idx="9615">
                  <c:v>3.0001000000000002</c:v>
                </c:pt>
                <c:pt idx="9616">
                  <c:v>1E-4</c:v>
                </c:pt>
                <c:pt idx="9617">
                  <c:v>1E-4</c:v>
                </c:pt>
                <c:pt idx="9618">
                  <c:v>1E-4</c:v>
                </c:pt>
                <c:pt idx="9619">
                  <c:v>4.0000999999999998</c:v>
                </c:pt>
                <c:pt idx="9620">
                  <c:v>1E-4</c:v>
                </c:pt>
                <c:pt idx="9621">
                  <c:v>1E-4</c:v>
                </c:pt>
                <c:pt idx="9622">
                  <c:v>2.0001000000000002</c:v>
                </c:pt>
                <c:pt idx="9623">
                  <c:v>3.0001000000000002</c:v>
                </c:pt>
                <c:pt idx="9624">
                  <c:v>20.0001</c:v>
                </c:pt>
                <c:pt idx="9625">
                  <c:v>27.0001</c:v>
                </c:pt>
                <c:pt idx="9626">
                  <c:v>36.000100000000003</c:v>
                </c:pt>
                <c:pt idx="9627">
                  <c:v>42.000100000000003</c:v>
                </c:pt>
                <c:pt idx="9628">
                  <c:v>24.0001</c:v>
                </c:pt>
                <c:pt idx="9629">
                  <c:v>19.0001</c:v>
                </c:pt>
                <c:pt idx="9630">
                  <c:v>13.0001</c:v>
                </c:pt>
                <c:pt idx="9631">
                  <c:v>9.0000999999999998</c:v>
                </c:pt>
                <c:pt idx="9632">
                  <c:v>2.0001000000000002</c:v>
                </c:pt>
                <c:pt idx="9633">
                  <c:v>9.0000999999999998</c:v>
                </c:pt>
                <c:pt idx="9634">
                  <c:v>3.0001000000000002</c:v>
                </c:pt>
                <c:pt idx="9635">
                  <c:v>3.0001000000000002</c:v>
                </c:pt>
                <c:pt idx="9636">
                  <c:v>3.0001000000000002</c:v>
                </c:pt>
                <c:pt idx="9637">
                  <c:v>1E-4</c:v>
                </c:pt>
                <c:pt idx="9638">
                  <c:v>1.0001</c:v>
                </c:pt>
                <c:pt idx="9639">
                  <c:v>1.0001</c:v>
                </c:pt>
                <c:pt idx="9640">
                  <c:v>1E-4</c:v>
                </c:pt>
                <c:pt idx="9641">
                  <c:v>1E-4</c:v>
                </c:pt>
                <c:pt idx="9642">
                  <c:v>1E-4</c:v>
                </c:pt>
                <c:pt idx="9643">
                  <c:v>3.0001000000000002</c:v>
                </c:pt>
                <c:pt idx="9644">
                  <c:v>1.0001</c:v>
                </c:pt>
                <c:pt idx="9645">
                  <c:v>1.0001</c:v>
                </c:pt>
                <c:pt idx="9646">
                  <c:v>1E-4</c:v>
                </c:pt>
                <c:pt idx="9647">
                  <c:v>1E-4</c:v>
                </c:pt>
                <c:pt idx="9648">
                  <c:v>1.0001</c:v>
                </c:pt>
                <c:pt idx="9649">
                  <c:v>1.0001</c:v>
                </c:pt>
                <c:pt idx="9650">
                  <c:v>1.0001</c:v>
                </c:pt>
                <c:pt idx="9651">
                  <c:v>1.0001</c:v>
                </c:pt>
                <c:pt idx="9652">
                  <c:v>1.0001</c:v>
                </c:pt>
                <c:pt idx="9653">
                  <c:v>1E-4</c:v>
                </c:pt>
                <c:pt idx="9654">
                  <c:v>2.0001000000000002</c:v>
                </c:pt>
                <c:pt idx="9655">
                  <c:v>1.0001</c:v>
                </c:pt>
                <c:pt idx="9656">
                  <c:v>2.0001000000000002</c:v>
                </c:pt>
                <c:pt idx="9657">
                  <c:v>1E-4</c:v>
                </c:pt>
                <c:pt idx="9658">
                  <c:v>2.0001000000000002</c:v>
                </c:pt>
                <c:pt idx="9659">
                  <c:v>2.0001000000000002</c:v>
                </c:pt>
                <c:pt idx="9660">
                  <c:v>1E-4</c:v>
                </c:pt>
                <c:pt idx="9661">
                  <c:v>1.0001</c:v>
                </c:pt>
                <c:pt idx="9662">
                  <c:v>3.0001000000000002</c:v>
                </c:pt>
                <c:pt idx="9663">
                  <c:v>12.0001</c:v>
                </c:pt>
                <c:pt idx="9664">
                  <c:v>14.0001</c:v>
                </c:pt>
                <c:pt idx="9665">
                  <c:v>77.000100000000003</c:v>
                </c:pt>
                <c:pt idx="9666">
                  <c:v>262.00009999999997</c:v>
                </c:pt>
                <c:pt idx="9667">
                  <c:v>970.00009999999997</c:v>
                </c:pt>
                <c:pt idx="9668">
                  <c:v>2425.0001000000002</c:v>
                </c:pt>
                <c:pt idx="9669">
                  <c:v>2066.0001000000002</c:v>
                </c:pt>
                <c:pt idx="9670">
                  <c:v>822.00009999999997</c:v>
                </c:pt>
                <c:pt idx="9671">
                  <c:v>558.00009999999997</c:v>
                </c:pt>
                <c:pt idx="9672">
                  <c:v>331.00009999999997</c:v>
                </c:pt>
                <c:pt idx="9673">
                  <c:v>173.0001</c:v>
                </c:pt>
                <c:pt idx="9674">
                  <c:v>102.0001</c:v>
                </c:pt>
                <c:pt idx="9675">
                  <c:v>66.000100000000003</c:v>
                </c:pt>
                <c:pt idx="9676">
                  <c:v>54.000100000000003</c:v>
                </c:pt>
                <c:pt idx="9677">
                  <c:v>31.0001</c:v>
                </c:pt>
                <c:pt idx="9678">
                  <c:v>32.000100000000003</c:v>
                </c:pt>
                <c:pt idx="9679">
                  <c:v>12.0001</c:v>
                </c:pt>
                <c:pt idx="9680">
                  <c:v>9.0000999999999998</c:v>
                </c:pt>
                <c:pt idx="9681">
                  <c:v>3.0001000000000002</c:v>
                </c:pt>
                <c:pt idx="9682">
                  <c:v>1.0001</c:v>
                </c:pt>
                <c:pt idx="9683">
                  <c:v>2.0001000000000002</c:v>
                </c:pt>
                <c:pt idx="9684">
                  <c:v>3.0001000000000002</c:v>
                </c:pt>
                <c:pt idx="9685">
                  <c:v>1.0001</c:v>
                </c:pt>
                <c:pt idx="9686">
                  <c:v>1E-4</c:v>
                </c:pt>
                <c:pt idx="9687">
                  <c:v>2.0001000000000002</c:v>
                </c:pt>
                <c:pt idx="9688">
                  <c:v>1.0001</c:v>
                </c:pt>
                <c:pt idx="9689">
                  <c:v>1E-4</c:v>
                </c:pt>
                <c:pt idx="9690">
                  <c:v>1.0001</c:v>
                </c:pt>
                <c:pt idx="9691">
                  <c:v>1.0001</c:v>
                </c:pt>
                <c:pt idx="9692">
                  <c:v>1.0001</c:v>
                </c:pt>
                <c:pt idx="9693">
                  <c:v>1.0001</c:v>
                </c:pt>
                <c:pt idx="9694">
                  <c:v>1E-4</c:v>
                </c:pt>
                <c:pt idx="9695">
                  <c:v>3.0001000000000002</c:v>
                </c:pt>
                <c:pt idx="9696">
                  <c:v>1.0001</c:v>
                </c:pt>
                <c:pt idx="9697">
                  <c:v>1E-4</c:v>
                </c:pt>
                <c:pt idx="9698">
                  <c:v>2.0001000000000002</c:v>
                </c:pt>
                <c:pt idx="9699">
                  <c:v>2.0001000000000002</c:v>
                </c:pt>
                <c:pt idx="9700">
                  <c:v>1.0001</c:v>
                </c:pt>
                <c:pt idx="9701">
                  <c:v>1.0001</c:v>
                </c:pt>
                <c:pt idx="9702">
                  <c:v>2.0001000000000002</c:v>
                </c:pt>
                <c:pt idx="9703">
                  <c:v>5.0000999999999998</c:v>
                </c:pt>
                <c:pt idx="9704">
                  <c:v>13.0001</c:v>
                </c:pt>
                <c:pt idx="9705">
                  <c:v>53.000100000000003</c:v>
                </c:pt>
                <c:pt idx="9706">
                  <c:v>114.0001</c:v>
                </c:pt>
                <c:pt idx="9707">
                  <c:v>252.0001</c:v>
                </c:pt>
                <c:pt idx="9708">
                  <c:v>276.00009999999997</c:v>
                </c:pt>
                <c:pt idx="9709">
                  <c:v>373.00009999999997</c:v>
                </c:pt>
                <c:pt idx="9710">
                  <c:v>297.00009999999997</c:v>
                </c:pt>
                <c:pt idx="9711">
                  <c:v>217.0001</c:v>
                </c:pt>
                <c:pt idx="9712">
                  <c:v>140.0001</c:v>
                </c:pt>
                <c:pt idx="9713">
                  <c:v>83.000100000000003</c:v>
                </c:pt>
                <c:pt idx="9714">
                  <c:v>55.000100000000003</c:v>
                </c:pt>
                <c:pt idx="9715">
                  <c:v>45.000100000000003</c:v>
                </c:pt>
                <c:pt idx="9716">
                  <c:v>23.0001</c:v>
                </c:pt>
                <c:pt idx="9717">
                  <c:v>13.0001</c:v>
                </c:pt>
                <c:pt idx="9718">
                  <c:v>17.0001</c:v>
                </c:pt>
                <c:pt idx="9719">
                  <c:v>7.0000999999999998</c:v>
                </c:pt>
                <c:pt idx="9720">
                  <c:v>6.0000999999999998</c:v>
                </c:pt>
                <c:pt idx="9721">
                  <c:v>1.0001</c:v>
                </c:pt>
                <c:pt idx="9722">
                  <c:v>1E-4</c:v>
                </c:pt>
                <c:pt idx="9723">
                  <c:v>5.0000999999999998</c:v>
                </c:pt>
                <c:pt idx="9724">
                  <c:v>1E-4</c:v>
                </c:pt>
                <c:pt idx="9725">
                  <c:v>1E-4</c:v>
                </c:pt>
                <c:pt idx="9726">
                  <c:v>3.0001000000000002</c:v>
                </c:pt>
                <c:pt idx="9727">
                  <c:v>1.0001</c:v>
                </c:pt>
                <c:pt idx="9728">
                  <c:v>1E-4</c:v>
                </c:pt>
                <c:pt idx="9729">
                  <c:v>1E-4</c:v>
                </c:pt>
                <c:pt idx="9730">
                  <c:v>1.0001</c:v>
                </c:pt>
                <c:pt idx="9731">
                  <c:v>1.0001</c:v>
                </c:pt>
                <c:pt idx="9732">
                  <c:v>1E-4</c:v>
                </c:pt>
                <c:pt idx="9733">
                  <c:v>2.0001000000000002</c:v>
                </c:pt>
                <c:pt idx="9734">
                  <c:v>1E-4</c:v>
                </c:pt>
                <c:pt idx="9735">
                  <c:v>1E-4</c:v>
                </c:pt>
                <c:pt idx="9736">
                  <c:v>2.0001000000000002</c:v>
                </c:pt>
                <c:pt idx="9737">
                  <c:v>2.0001000000000002</c:v>
                </c:pt>
                <c:pt idx="9738">
                  <c:v>1E-4</c:v>
                </c:pt>
                <c:pt idx="9739">
                  <c:v>1.0001</c:v>
                </c:pt>
                <c:pt idx="9740">
                  <c:v>1.0001</c:v>
                </c:pt>
                <c:pt idx="9741">
                  <c:v>1E-4</c:v>
                </c:pt>
                <c:pt idx="9742">
                  <c:v>1E-4</c:v>
                </c:pt>
                <c:pt idx="9743">
                  <c:v>1E-4</c:v>
                </c:pt>
                <c:pt idx="9744">
                  <c:v>1.0001</c:v>
                </c:pt>
                <c:pt idx="9745">
                  <c:v>1.0001</c:v>
                </c:pt>
                <c:pt idx="9746">
                  <c:v>1E-4</c:v>
                </c:pt>
                <c:pt idx="9747">
                  <c:v>4.0000999999999998</c:v>
                </c:pt>
                <c:pt idx="9748">
                  <c:v>8.0000999999999998</c:v>
                </c:pt>
                <c:pt idx="9749">
                  <c:v>16.0001</c:v>
                </c:pt>
                <c:pt idx="9750">
                  <c:v>12.0001</c:v>
                </c:pt>
                <c:pt idx="9751">
                  <c:v>16.0001</c:v>
                </c:pt>
                <c:pt idx="9752">
                  <c:v>6.0000999999999998</c:v>
                </c:pt>
                <c:pt idx="9753">
                  <c:v>9.0000999999999998</c:v>
                </c:pt>
                <c:pt idx="9754">
                  <c:v>13.0001</c:v>
                </c:pt>
                <c:pt idx="9755">
                  <c:v>5.0000999999999998</c:v>
                </c:pt>
                <c:pt idx="9756">
                  <c:v>5.0000999999999998</c:v>
                </c:pt>
                <c:pt idx="9757">
                  <c:v>1.0001</c:v>
                </c:pt>
                <c:pt idx="9758">
                  <c:v>6.0000999999999998</c:v>
                </c:pt>
                <c:pt idx="9759">
                  <c:v>1.0001</c:v>
                </c:pt>
                <c:pt idx="9760">
                  <c:v>1E-4</c:v>
                </c:pt>
                <c:pt idx="9761">
                  <c:v>1.0001</c:v>
                </c:pt>
                <c:pt idx="9762">
                  <c:v>1E-4</c:v>
                </c:pt>
                <c:pt idx="9763">
                  <c:v>2.0001000000000002</c:v>
                </c:pt>
                <c:pt idx="9764">
                  <c:v>1.0001</c:v>
                </c:pt>
                <c:pt idx="9765">
                  <c:v>1.0001</c:v>
                </c:pt>
                <c:pt idx="9766">
                  <c:v>2.0001000000000002</c:v>
                </c:pt>
                <c:pt idx="9767">
                  <c:v>2.0001000000000002</c:v>
                </c:pt>
                <c:pt idx="9768">
                  <c:v>1E-4</c:v>
                </c:pt>
                <c:pt idx="9769">
                  <c:v>1.0001</c:v>
                </c:pt>
                <c:pt idx="9770">
                  <c:v>1.0001</c:v>
                </c:pt>
                <c:pt idx="9771">
                  <c:v>1E-4</c:v>
                </c:pt>
                <c:pt idx="9772">
                  <c:v>1E-4</c:v>
                </c:pt>
                <c:pt idx="9773">
                  <c:v>1E-4</c:v>
                </c:pt>
                <c:pt idx="9774">
                  <c:v>1E-4</c:v>
                </c:pt>
                <c:pt idx="9775">
                  <c:v>2.0001000000000002</c:v>
                </c:pt>
                <c:pt idx="9776">
                  <c:v>1.0001</c:v>
                </c:pt>
                <c:pt idx="9777">
                  <c:v>1E-4</c:v>
                </c:pt>
                <c:pt idx="9778">
                  <c:v>1E-4</c:v>
                </c:pt>
                <c:pt idx="9779">
                  <c:v>1E-4</c:v>
                </c:pt>
                <c:pt idx="9780">
                  <c:v>1.0001</c:v>
                </c:pt>
                <c:pt idx="9781">
                  <c:v>3.0001000000000002</c:v>
                </c:pt>
                <c:pt idx="9782">
                  <c:v>1E-4</c:v>
                </c:pt>
                <c:pt idx="9783">
                  <c:v>1.0001</c:v>
                </c:pt>
                <c:pt idx="9784">
                  <c:v>1.0001</c:v>
                </c:pt>
                <c:pt idx="9785">
                  <c:v>1.0001</c:v>
                </c:pt>
                <c:pt idx="9786">
                  <c:v>13.0001</c:v>
                </c:pt>
                <c:pt idx="9787">
                  <c:v>44.000100000000003</c:v>
                </c:pt>
                <c:pt idx="9788">
                  <c:v>141.0001</c:v>
                </c:pt>
                <c:pt idx="9789">
                  <c:v>257.00009999999997</c:v>
                </c:pt>
                <c:pt idx="9790">
                  <c:v>195.0001</c:v>
                </c:pt>
                <c:pt idx="9791">
                  <c:v>112.0001</c:v>
                </c:pt>
                <c:pt idx="9792">
                  <c:v>69.000100000000003</c:v>
                </c:pt>
                <c:pt idx="9793">
                  <c:v>48.000100000000003</c:v>
                </c:pt>
                <c:pt idx="9794">
                  <c:v>41.000100000000003</c:v>
                </c:pt>
                <c:pt idx="9795">
                  <c:v>21.0001</c:v>
                </c:pt>
                <c:pt idx="9796">
                  <c:v>24.0001</c:v>
                </c:pt>
                <c:pt idx="9797">
                  <c:v>9.0000999999999998</c:v>
                </c:pt>
                <c:pt idx="9798">
                  <c:v>8.0000999999999998</c:v>
                </c:pt>
                <c:pt idx="9799">
                  <c:v>3.0001000000000002</c:v>
                </c:pt>
                <c:pt idx="9800">
                  <c:v>2.0001000000000002</c:v>
                </c:pt>
                <c:pt idx="9801">
                  <c:v>1.0001</c:v>
                </c:pt>
                <c:pt idx="9802">
                  <c:v>1.0001</c:v>
                </c:pt>
                <c:pt idx="9803">
                  <c:v>1.0001</c:v>
                </c:pt>
                <c:pt idx="9804">
                  <c:v>1.0001</c:v>
                </c:pt>
                <c:pt idx="9805">
                  <c:v>1E-4</c:v>
                </c:pt>
                <c:pt idx="9806">
                  <c:v>1E-4</c:v>
                </c:pt>
                <c:pt idx="9807">
                  <c:v>1E-4</c:v>
                </c:pt>
                <c:pt idx="9808">
                  <c:v>1E-4</c:v>
                </c:pt>
                <c:pt idx="9809">
                  <c:v>3.0001000000000002</c:v>
                </c:pt>
                <c:pt idx="9810">
                  <c:v>1E-4</c:v>
                </c:pt>
                <c:pt idx="9811">
                  <c:v>3.0001000000000002</c:v>
                </c:pt>
                <c:pt idx="9812">
                  <c:v>1E-4</c:v>
                </c:pt>
                <c:pt idx="9813">
                  <c:v>1E-4</c:v>
                </c:pt>
                <c:pt idx="9814">
                  <c:v>1E-4</c:v>
                </c:pt>
                <c:pt idx="9815">
                  <c:v>1.0001</c:v>
                </c:pt>
                <c:pt idx="9816">
                  <c:v>1E-4</c:v>
                </c:pt>
                <c:pt idx="9817">
                  <c:v>1E-4</c:v>
                </c:pt>
                <c:pt idx="9818">
                  <c:v>1E-4</c:v>
                </c:pt>
                <c:pt idx="9819">
                  <c:v>1E-4</c:v>
                </c:pt>
                <c:pt idx="9820">
                  <c:v>1E-4</c:v>
                </c:pt>
                <c:pt idx="9821">
                  <c:v>1.0001</c:v>
                </c:pt>
                <c:pt idx="9822">
                  <c:v>1E-4</c:v>
                </c:pt>
                <c:pt idx="9823">
                  <c:v>1E-4</c:v>
                </c:pt>
                <c:pt idx="9824">
                  <c:v>1E-4</c:v>
                </c:pt>
                <c:pt idx="9825">
                  <c:v>3.0001000000000002</c:v>
                </c:pt>
                <c:pt idx="9826">
                  <c:v>1E-4</c:v>
                </c:pt>
                <c:pt idx="9827">
                  <c:v>2.0001000000000002</c:v>
                </c:pt>
                <c:pt idx="9828">
                  <c:v>4.0000999999999998</c:v>
                </c:pt>
                <c:pt idx="9829">
                  <c:v>13.0001</c:v>
                </c:pt>
                <c:pt idx="9830">
                  <c:v>11.0001</c:v>
                </c:pt>
                <c:pt idx="9831">
                  <c:v>17.0001</c:v>
                </c:pt>
                <c:pt idx="9832">
                  <c:v>11.0001</c:v>
                </c:pt>
                <c:pt idx="9833">
                  <c:v>5.0000999999999998</c:v>
                </c:pt>
                <c:pt idx="9834">
                  <c:v>8.0000999999999998</c:v>
                </c:pt>
                <c:pt idx="9835">
                  <c:v>4.0000999999999998</c:v>
                </c:pt>
                <c:pt idx="9836">
                  <c:v>2.0001000000000002</c:v>
                </c:pt>
                <c:pt idx="9837">
                  <c:v>11.0001</c:v>
                </c:pt>
                <c:pt idx="9838">
                  <c:v>2.0001000000000002</c:v>
                </c:pt>
                <c:pt idx="9839">
                  <c:v>1E-4</c:v>
                </c:pt>
                <c:pt idx="9840">
                  <c:v>6.0000999999999998</c:v>
                </c:pt>
                <c:pt idx="9841">
                  <c:v>1.0001</c:v>
                </c:pt>
                <c:pt idx="9842">
                  <c:v>1E-4</c:v>
                </c:pt>
                <c:pt idx="9843">
                  <c:v>1.0001</c:v>
                </c:pt>
                <c:pt idx="9844">
                  <c:v>1.0001</c:v>
                </c:pt>
                <c:pt idx="9845">
                  <c:v>2.0001000000000002</c:v>
                </c:pt>
                <c:pt idx="9846">
                  <c:v>1E-4</c:v>
                </c:pt>
                <c:pt idx="9847">
                  <c:v>1E-4</c:v>
                </c:pt>
                <c:pt idx="9848">
                  <c:v>1.0001</c:v>
                </c:pt>
                <c:pt idx="9849">
                  <c:v>1E-4</c:v>
                </c:pt>
                <c:pt idx="9850">
                  <c:v>1E-4</c:v>
                </c:pt>
                <c:pt idx="9851">
                  <c:v>1E-4</c:v>
                </c:pt>
                <c:pt idx="9852">
                  <c:v>1E-4</c:v>
                </c:pt>
                <c:pt idx="9853">
                  <c:v>1E-4</c:v>
                </c:pt>
                <c:pt idx="9854">
                  <c:v>1E-4</c:v>
                </c:pt>
                <c:pt idx="9855">
                  <c:v>1.0001</c:v>
                </c:pt>
                <c:pt idx="9856">
                  <c:v>1E-4</c:v>
                </c:pt>
                <c:pt idx="9857">
                  <c:v>1E-4</c:v>
                </c:pt>
                <c:pt idx="9858">
                  <c:v>1E-4</c:v>
                </c:pt>
                <c:pt idx="9859">
                  <c:v>3.0001000000000002</c:v>
                </c:pt>
                <c:pt idx="9860">
                  <c:v>1E-4</c:v>
                </c:pt>
                <c:pt idx="9861">
                  <c:v>1E-4</c:v>
                </c:pt>
                <c:pt idx="9862">
                  <c:v>2.0001000000000002</c:v>
                </c:pt>
                <c:pt idx="9863">
                  <c:v>1E-4</c:v>
                </c:pt>
                <c:pt idx="9864">
                  <c:v>1.0001</c:v>
                </c:pt>
                <c:pt idx="9865">
                  <c:v>1E-4</c:v>
                </c:pt>
                <c:pt idx="9866">
                  <c:v>1E-4</c:v>
                </c:pt>
                <c:pt idx="9867">
                  <c:v>1E-4</c:v>
                </c:pt>
                <c:pt idx="9868">
                  <c:v>12.0001</c:v>
                </c:pt>
                <c:pt idx="9869">
                  <c:v>24.0001</c:v>
                </c:pt>
                <c:pt idx="9870">
                  <c:v>86.000100000000003</c:v>
                </c:pt>
                <c:pt idx="9871">
                  <c:v>94.000100000000003</c:v>
                </c:pt>
                <c:pt idx="9872">
                  <c:v>93.000100000000003</c:v>
                </c:pt>
                <c:pt idx="9873">
                  <c:v>57.000100000000003</c:v>
                </c:pt>
                <c:pt idx="9874">
                  <c:v>27.0001</c:v>
                </c:pt>
                <c:pt idx="9875">
                  <c:v>13.0001</c:v>
                </c:pt>
                <c:pt idx="9876">
                  <c:v>8.0000999999999998</c:v>
                </c:pt>
                <c:pt idx="9877">
                  <c:v>12.0001</c:v>
                </c:pt>
                <c:pt idx="9878">
                  <c:v>8.0000999999999998</c:v>
                </c:pt>
                <c:pt idx="9879">
                  <c:v>1.0001</c:v>
                </c:pt>
                <c:pt idx="9880">
                  <c:v>1E-4</c:v>
                </c:pt>
                <c:pt idx="9881">
                  <c:v>3.0001000000000002</c:v>
                </c:pt>
                <c:pt idx="9882">
                  <c:v>3.0001000000000002</c:v>
                </c:pt>
                <c:pt idx="9883">
                  <c:v>3.0001000000000002</c:v>
                </c:pt>
                <c:pt idx="9884">
                  <c:v>1E-4</c:v>
                </c:pt>
                <c:pt idx="9885">
                  <c:v>1.0001</c:v>
                </c:pt>
                <c:pt idx="9886">
                  <c:v>1.0001</c:v>
                </c:pt>
                <c:pt idx="9887">
                  <c:v>1E-4</c:v>
                </c:pt>
                <c:pt idx="9888">
                  <c:v>1.0001</c:v>
                </c:pt>
                <c:pt idx="9889">
                  <c:v>1.0001</c:v>
                </c:pt>
                <c:pt idx="9890">
                  <c:v>1E-4</c:v>
                </c:pt>
                <c:pt idx="9891">
                  <c:v>1E-4</c:v>
                </c:pt>
                <c:pt idx="9892">
                  <c:v>1E-4</c:v>
                </c:pt>
                <c:pt idx="9893">
                  <c:v>1E-4</c:v>
                </c:pt>
                <c:pt idx="9894">
                  <c:v>1.0001</c:v>
                </c:pt>
                <c:pt idx="9895">
                  <c:v>2.0001000000000002</c:v>
                </c:pt>
                <c:pt idx="9896">
                  <c:v>1.0001</c:v>
                </c:pt>
                <c:pt idx="9897">
                  <c:v>1.0001</c:v>
                </c:pt>
                <c:pt idx="9898">
                  <c:v>1.0001</c:v>
                </c:pt>
                <c:pt idx="9899">
                  <c:v>1E-4</c:v>
                </c:pt>
                <c:pt idx="9900">
                  <c:v>1E-4</c:v>
                </c:pt>
                <c:pt idx="9901">
                  <c:v>1.0001</c:v>
                </c:pt>
                <c:pt idx="9902">
                  <c:v>1E-4</c:v>
                </c:pt>
                <c:pt idx="9903">
                  <c:v>1.0001</c:v>
                </c:pt>
                <c:pt idx="9904">
                  <c:v>1.0001</c:v>
                </c:pt>
                <c:pt idx="9905">
                  <c:v>1E-4</c:v>
                </c:pt>
                <c:pt idx="9906">
                  <c:v>1E-4</c:v>
                </c:pt>
                <c:pt idx="9907">
                  <c:v>1E-4</c:v>
                </c:pt>
                <c:pt idx="9908">
                  <c:v>1.0001</c:v>
                </c:pt>
                <c:pt idx="9909">
                  <c:v>2.0001000000000002</c:v>
                </c:pt>
                <c:pt idx="9910">
                  <c:v>6.0000999999999998</c:v>
                </c:pt>
                <c:pt idx="9911">
                  <c:v>13.0001</c:v>
                </c:pt>
                <c:pt idx="9912">
                  <c:v>20.0001</c:v>
                </c:pt>
                <c:pt idx="9913">
                  <c:v>23.0001</c:v>
                </c:pt>
                <c:pt idx="9914">
                  <c:v>12.0001</c:v>
                </c:pt>
                <c:pt idx="9915">
                  <c:v>6.0000999999999998</c:v>
                </c:pt>
                <c:pt idx="9916">
                  <c:v>4.0000999999999998</c:v>
                </c:pt>
                <c:pt idx="9917">
                  <c:v>4.0000999999999998</c:v>
                </c:pt>
                <c:pt idx="9918">
                  <c:v>5.0000999999999998</c:v>
                </c:pt>
                <c:pt idx="9919">
                  <c:v>2.0001000000000002</c:v>
                </c:pt>
                <c:pt idx="9920">
                  <c:v>3.0001000000000002</c:v>
                </c:pt>
                <c:pt idx="9921">
                  <c:v>1.0001</c:v>
                </c:pt>
                <c:pt idx="9922">
                  <c:v>1E-4</c:v>
                </c:pt>
                <c:pt idx="9923">
                  <c:v>2.0001000000000002</c:v>
                </c:pt>
                <c:pt idx="9924">
                  <c:v>2.0001000000000002</c:v>
                </c:pt>
                <c:pt idx="9925">
                  <c:v>1E-4</c:v>
                </c:pt>
                <c:pt idx="9926">
                  <c:v>3.0001000000000002</c:v>
                </c:pt>
                <c:pt idx="9927">
                  <c:v>1E-4</c:v>
                </c:pt>
                <c:pt idx="9928">
                  <c:v>1E-4</c:v>
                </c:pt>
                <c:pt idx="9929">
                  <c:v>1E-4</c:v>
                </c:pt>
                <c:pt idx="9930">
                  <c:v>1.0001</c:v>
                </c:pt>
                <c:pt idx="9931">
                  <c:v>1E-4</c:v>
                </c:pt>
                <c:pt idx="9932">
                  <c:v>1E-4</c:v>
                </c:pt>
                <c:pt idx="9933">
                  <c:v>1.0001</c:v>
                </c:pt>
                <c:pt idx="9934">
                  <c:v>1E-4</c:v>
                </c:pt>
                <c:pt idx="9935">
                  <c:v>1.0001</c:v>
                </c:pt>
                <c:pt idx="9936">
                  <c:v>1.0001</c:v>
                </c:pt>
                <c:pt idx="9937">
                  <c:v>1.0001</c:v>
                </c:pt>
                <c:pt idx="9938">
                  <c:v>1E-4</c:v>
                </c:pt>
                <c:pt idx="9939">
                  <c:v>1.0001</c:v>
                </c:pt>
                <c:pt idx="9940">
                  <c:v>1.0001</c:v>
                </c:pt>
                <c:pt idx="9941">
                  <c:v>1E-4</c:v>
                </c:pt>
                <c:pt idx="9942">
                  <c:v>1.0001</c:v>
                </c:pt>
                <c:pt idx="9943">
                  <c:v>1E-4</c:v>
                </c:pt>
                <c:pt idx="9944">
                  <c:v>1.0001</c:v>
                </c:pt>
                <c:pt idx="9945">
                  <c:v>1E-4</c:v>
                </c:pt>
                <c:pt idx="9946">
                  <c:v>1.0001</c:v>
                </c:pt>
                <c:pt idx="9947">
                  <c:v>1E-4</c:v>
                </c:pt>
                <c:pt idx="9948">
                  <c:v>1E-4</c:v>
                </c:pt>
                <c:pt idx="9949">
                  <c:v>1.0001</c:v>
                </c:pt>
                <c:pt idx="9950">
                  <c:v>1E-4</c:v>
                </c:pt>
                <c:pt idx="9951">
                  <c:v>6.0000999999999998</c:v>
                </c:pt>
                <c:pt idx="9952">
                  <c:v>45.000100000000003</c:v>
                </c:pt>
                <c:pt idx="9953">
                  <c:v>76.000100000000003</c:v>
                </c:pt>
                <c:pt idx="9954">
                  <c:v>47.000100000000003</c:v>
                </c:pt>
                <c:pt idx="9955">
                  <c:v>17.0001</c:v>
                </c:pt>
                <c:pt idx="9956">
                  <c:v>7.0000999999999998</c:v>
                </c:pt>
                <c:pt idx="9957">
                  <c:v>5.0000999999999998</c:v>
                </c:pt>
                <c:pt idx="9958">
                  <c:v>2.0001000000000002</c:v>
                </c:pt>
                <c:pt idx="9959">
                  <c:v>4.0000999999999998</c:v>
                </c:pt>
                <c:pt idx="9960">
                  <c:v>1E-4</c:v>
                </c:pt>
                <c:pt idx="9961">
                  <c:v>1.0001</c:v>
                </c:pt>
                <c:pt idx="9962">
                  <c:v>2.0001000000000002</c:v>
                </c:pt>
                <c:pt idx="9963">
                  <c:v>1E-4</c:v>
                </c:pt>
                <c:pt idx="9964">
                  <c:v>1.0001</c:v>
                </c:pt>
                <c:pt idx="9965">
                  <c:v>1E-4</c:v>
                </c:pt>
                <c:pt idx="9966">
                  <c:v>1E-4</c:v>
                </c:pt>
                <c:pt idx="9967">
                  <c:v>1E-4</c:v>
                </c:pt>
                <c:pt idx="9968">
                  <c:v>1E-4</c:v>
                </c:pt>
                <c:pt idx="9969">
                  <c:v>1.0001</c:v>
                </c:pt>
                <c:pt idx="9970">
                  <c:v>1.0001</c:v>
                </c:pt>
                <c:pt idx="9971">
                  <c:v>1E-4</c:v>
                </c:pt>
                <c:pt idx="9972">
                  <c:v>1E-4</c:v>
                </c:pt>
                <c:pt idx="9973">
                  <c:v>1E-4</c:v>
                </c:pt>
                <c:pt idx="9974">
                  <c:v>1E-4</c:v>
                </c:pt>
                <c:pt idx="9975">
                  <c:v>1E-4</c:v>
                </c:pt>
                <c:pt idx="9976">
                  <c:v>1E-4</c:v>
                </c:pt>
                <c:pt idx="9977">
                  <c:v>3.0001000000000002</c:v>
                </c:pt>
                <c:pt idx="9978">
                  <c:v>2.0001000000000002</c:v>
                </c:pt>
                <c:pt idx="9979">
                  <c:v>1E-4</c:v>
                </c:pt>
                <c:pt idx="9980">
                  <c:v>1E-4</c:v>
                </c:pt>
                <c:pt idx="9981">
                  <c:v>3.0001000000000002</c:v>
                </c:pt>
                <c:pt idx="9982">
                  <c:v>1E-4</c:v>
                </c:pt>
                <c:pt idx="9983">
                  <c:v>1E-4</c:v>
                </c:pt>
                <c:pt idx="9984">
                  <c:v>1.0001</c:v>
                </c:pt>
                <c:pt idx="9985">
                  <c:v>1E-4</c:v>
                </c:pt>
                <c:pt idx="9986">
                  <c:v>1E-4</c:v>
                </c:pt>
                <c:pt idx="9987">
                  <c:v>1E-4</c:v>
                </c:pt>
                <c:pt idx="9988">
                  <c:v>1.0001</c:v>
                </c:pt>
                <c:pt idx="9989">
                  <c:v>1.0001</c:v>
                </c:pt>
                <c:pt idx="9990">
                  <c:v>1E-4</c:v>
                </c:pt>
                <c:pt idx="9991">
                  <c:v>1.0001</c:v>
                </c:pt>
                <c:pt idx="9992">
                  <c:v>12.0001</c:v>
                </c:pt>
                <c:pt idx="9993">
                  <c:v>23.0001</c:v>
                </c:pt>
                <c:pt idx="9994">
                  <c:v>27.0001</c:v>
                </c:pt>
                <c:pt idx="9995">
                  <c:v>15.0001</c:v>
                </c:pt>
                <c:pt idx="9996">
                  <c:v>4.0000999999999998</c:v>
                </c:pt>
                <c:pt idx="9997">
                  <c:v>2.0001000000000002</c:v>
                </c:pt>
                <c:pt idx="9998">
                  <c:v>5.0000999999999998</c:v>
                </c:pt>
                <c:pt idx="9999">
                  <c:v>5.0000999999999998</c:v>
                </c:pt>
                <c:pt idx="10000">
                  <c:v>1E-4</c:v>
                </c:pt>
                <c:pt idx="10001">
                  <c:v>1.0001</c:v>
                </c:pt>
                <c:pt idx="10002">
                  <c:v>1E-4</c:v>
                </c:pt>
                <c:pt idx="10003">
                  <c:v>1.0001</c:v>
                </c:pt>
                <c:pt idx="10004">
                  <c:v>1E-4</c:v>
                </c:pt>
                <c:pt idx="10005">
                  <c:v>2.0001000000000002</c:v>
                </c:pt>
                <c:pt idx="10006">
                  <c:v>1E-4</c:v>
                </c:pt>
                <c:pt idx="10007">
                  <c:v>1.0001</c:v>
                </c:pt>
                <c:pt idx="10008">
                  <c:v>1E-4</c:v>
                </c:pt>
                <c:pt idx="10009">
                  <c:v>1E-4</c:v>
                </c:pt>
                <c:pt idx="10010">
                  <c:v>1E-4</c:v>
                </c:pt>
                <c:pt idx="10011">
                  <c:v>1.0001</c:v>
                </c:pt>
                <c:pt idx="10012">
                  <c:v>1E-4</c:v>
                </c:pt>
                <c:pt idx="10013">
                  <c:v>1E-4</c:v>
                </c:pt>
                <c:pt idx="10014">
                  <c:v>1E-4</c:v>
                </c:pt>
                <c:pt idx="10015">
                  <c:v>1E-4</c:v>
                </c:pt>
                <c:pt idx="10016">
                  <c:v>1E-4</c:v>
                </c:pt>
                <c:pt idx="10017">
                  <c:v>1.0001</c:v>
                </c:pt>
                <c:pt idx="10018">
                  <c:v>1.0001</c:v>
                </c:pt>
                <c:pt idx="10019">
                  <c:v>1E-4</c:v>
                </c:pt>
                <c:pt idx="10020">
                  <c:v>1.0001</c:v>
                </c:pt>
                <c:pt idx="10021">
                  <c:v>1.0001</c:v>
                </c:pt>
                <c:pt idx="10022">
                  <c:v>1E-4</c:v>
                </c:pt>
                <c:pt idx="10023">
                  <c:v>1E-4</c:v>
                </c:pt>
                <c:pt idx="10024">
                  <c:v>1.0001</c:v>
                </c:pt>
                <c:pt idx="10025">
                  <c:v>1E-4</c:v>
                </c:pt>
                <c:pt idx="10026">
                  <c:v>1E-4</c:v>
                </c:pt>
                <c:pt idx="10027">
                  <c:v>1E-4</c:v>
                </c:pt>
                <c:pt idx="10028">
                  <c:v>1E-4</c:v>
                </c:pt>
                <c:pt idx="10029">
                  <c:v>1E-4</c:v>
                </c:pt>
                <c:pt idx="10030">
                  <c:v>1.0001</c:v>
                </c:pt>
                <c:pt idx="10031">
                  <c:v>1.0001</c:v>
                </c:pt>
                <c:pt idx="10032">
                  <c:v>8.0000999999999998</c:v>
                </c:pt>
                <c:pt idx="10033">
                  <c:v>14.0001</c:v>
                </c:pt>
                <c:pt idx="10034">
                  <c:v>13.0001</c:v>
                </c:pt>
                <c:pt idx="10035">
                  <c:v>4.0000999999999998</c:v>
                </c:pt>
                <c:pt idx="10036">
                  <c:v>7.0000999999999998</c:v>
                </c:pt>
                <c:pt idx="10037">
                  <c:v>3.0001000000000002</c:v>
                </c:pt>
                <c:pt idx="10038">
                  <c:v>2.0001000000000002</c:v>
                </c:pt>
                <c:pt idx="10039">
                  <c:v>3.0001000000000002</c:v>
                </c:pt>
                <c:pt idx="10040">
                  <c:v>1.0001</c:v>
                </c:pt>
                <c:pt idx="10041">
                  <c:v>1.0001</c:v>
                </c:pt>
                <c:pt idx="10042">
                  <c:v>2.0001000000000002</c:v>
                </c:pt>
                <c:pt idx="10043">
                  <c:v>2.0001000000000002</c:v>
                </c:pt>
                <c:pt idx="10044">
                  <c:v>1.0001</c:v>
                </c:pt>
                <c:pt idx="10045">
                  <c:v>1E-4</c:v>
                </c:pt>
                <c:pt idx="10046">
                  <c:v>1E-4</c:v>
                </c:pt>
                <c:pt idx="10047">
                  <c:v>1E-4</c:v>
                </c:pt>
                <c:pt idx="10048">
                  <c:v>1E-4</c:v>
                </c:pt>
                <c:pt idx="10049">
                  <c:v>1.0001</c:v>
                </c:pt>
                <c:pt idx="10050">
                  <c:v>1E-4</c:v>
                </c:pt>
                <c:pt idx="10051">
                  <c:v>1E-4</c:v>
                </c:pt>
                <c:pt idx="10052">
                  <c:v>1E-4</c:v>
                </c:pt>
                <c:pt idx="10053">
                  <c:v>1E-4</c:v>
                </c:pt>
                <c:pt idx="10054">
                  <c:v>1.0001</c:v>
                </c:pt>
                <c:pt idx="10055">
                  <c:v>1E-4</c:v>
                </c:pt>
                <c:pt idx="10056">
                  <c:v>1E-4</c:v>
                </c:pt>
                <c:pt idx="10057">
                  <c:v>1E-4</c:v>
                </c:pt>
                <c:pt idx="10058">
                  <c:v>1E-4</c:v>
                </c:pt>
                <c:pt idx="10059">
                  <c:v>1E-4</c:v>
                </c:pt>
                <c:pt idx="10060">
                  <c:v>1E-4</c:v>
                </c:pt>
                <c:pt idx="10061">
                  <c:v>1E-4</c:v>
                </c:pt>
                <c:pt idx="10062">
                  <c:v>1E-4</c:v>
                </c:pt>
                <c:pt idx="10063">
                  <c:v>1E-4</c:v>
                </c:pt>
                <c:pt idx="10064">
                  <c:v>1E-4</c:v>
                </c:pt>
                <c:pt idx="10065">
                  <c:v>2.0001000000000002</c:v>
                </c:pt>
                <c:pt idx="10066">
                  <c:v>1E-4</c:v>
                </c:pt>
                <c:pt idx="10067">
                  <c:v>1.0001</c:v>
                </c:pt>
                <c:pt idx="10068">
                  <c:v>1.0001</c:v>
                </c:pt>
                <c:pt idx="10069">
                  <c:v>1E-4</c:v>
                </c:pt>
                <c:pt idx="10070">
                  <c:v>1.0001</c:v>
                </c:pt>
                <c:pt idx="10071">
                  <c:v>2.0001000000000002</c:v>
                </c:pt>
                <c:pt idx="10072">
                  <c:v>1.0001</c:v>
                </c:pt>
                <c:pt idx="10073">
                  <c:v>2.0001000000000002</c:v>
                </c:pt>
                <c:pt idx="10074">
                  <c:v>4.0000999999999998</c:v>
                </c:pt>
                <c:pt idx="10075">
                  <c:v>1.0001</c:v>
                </c:pt>
                <c:pt idx="10076">
                  <c:v>2.0001000000000002</c:v>
                </c:pt>
                <c:pt idx="10077">
                  <c:v>3.0001000000000002</c:v>
                </c:pt>
                <c:pt idx="10078">
                  <c:v>1E-4</c:v>
                </c:pt>
                <c:pt idx="10079">
                  <c:v>1.0001</c:v>
                </c:pt>
                <c:pt idx="10080">
                  <c:v>2.0001000000000002</c:v>
                </c:pt>
                <c:pt idx="10081">
                  <c:v>1E-4</c:v>
                </c:pt>
                <c:pt idx="10082">
                  <c:v>1E-4</c:v>
                </c:pt>
                <c:pt idx="10083">
                  <c:v>2.0001000000000002</c:v>
                </c:pt>
                <c:pt idx="10084">
                  <c:v>2.0001000000000002</c:v>
                </c:pt>
                <c:pt idx="10085">
                  <c:v>5.0000999999999998</c:v>
                </c:pt>
                <c:pt idx="10086">
                  <c:v>1E-4</c:v>
                </c:pt>
                <c:pt idx="10087">
                  <c:v>1E-4</c:v>
                </c:pt>
                <c:pt idx="10088">
                  <c:v>1E-4</c:v>
                </c:pt>
                <c:pt idx="10089">
                  <c:v>1E-4</c:v>
                </c:pt>
                <c:pt idx="10090">
                  <c:v>1E-4</c:v>
                </c:pt>
                <c:pt idx="10091">
                  <c:v>1E-4</c:v>
                </c:pt>
                <c:pt idx="10092">
                  <c:v>1E-4</c:v>
                </c:pt>
                <c:pt idx="10093">
                  <c:v>1.0001</c:v>
                </c:pt>
                <c:pt idx="10094">
                  <c:v>1E-4</c:v>
                </c:pt>
                <c:pt idx="10095">
                  <c:v>1E-4</c:v>
                </c:pt>
                <c:pt idx="10096">
                  <c:v>1E-4</c:v>
                </c:pt>
                <c:pt idx="10097">
                  <c:v>1E-4</c:v>
                </c:pt>
                <c:pt idx="10098">
                  <c:v>1E-4</c:v>
                </c:pt>
                <c:pt idx="10099">
                  <c:v>1E-4</c:v>
                </c:pt>
                <c:pt idx="10100">
                  <c:v>1.0001</c:v>
                </c:pt>
                <c:pt idx="10101">
                  <c:v>1E-4</c:v>
                </c:pt>
                <c:pt idx="10102">
                  <c:v>1E-4</c:v>
                </c:pt>
                <c:pt idx="10103">
                  <c:v>1E-4</c:v>
                </c:pt>
                <c:pt idx="10104">
                  <c:v>1E-4</c:v>
                </c:pt>
                <c:pt idx="10105">
                  <c:v>1E-4</c:v>
                </c:pt>
                <c:pt idx="10106">
                  <c:v>1.0001</c:v>
                </c:pt>
                <c:pt idx="10107">
                  <c:v>1.0001</c:v>
                </c:pt>
                <c:pt idx="10108">
                  <c:v>1E-4</c:v>
                </c:pt>
                <c:pt idx="10109">
                  <c:v>1E-4</c:v>
                </c:pt>
                <c:pt idx="10110">
                  <c:v>1E-4</c:v>
                </c:pt>
                <c:pt idx="10111">
                  <c:v>1E-4</c:v>
                </c:pt>
                <c:pt idx="10112">
                  <c:v>2.0001000000000002</c:v>
                </c:pt>
                <c:pt idx="10113">
                  <c:v>1.0001</c:v>
                </c:pt>
                <c:pt idx="10114">
                  <c:v>3.0001000000000002</c:v>
                </c:pt>
                <c:pt idx="10115">
                  <c:v>4.0000999999999998</c:v>
                </c:pt>
                <c:pt idx="10116">
                  <c:v>1E-4</c:v>
                </c:pt>
                <c:pt idx="10117">
                  <c:v>2.0001000000000002</c:v>
                </c:pt>
                <c:pt idx="10118">
                  <c:v>1.0001</c:v>
                </c:pt>
                <c:pt idx="10119">
                  <c:v>1E-4</c:v>
                </c:pt>
                <c:pt idx="10120">
                  <c:v>1.0001</c:v>
                </c:pt>
                <c:pt idx="10121">
                  <c:v>1E-4</c:v>
                </c:pt>
                <c:pt idx="10122">
                  <c:v>1E-4</c:v>
                </c:pt>
                <c:pt idx="10123">
                  <c:v>1.0001</c:v>
                </c:pt>
                <c:pt idx="10124">
                  <c:v>1E-4</c:v>
                </c:pt>
                <c:pt idx="10125">
                  <c:v>2.0001000000000002</c:v>
                </c:pt>
                <c:pt idx="10126">
                  <c:v>1E-4</c:v>
                </c:pt>
                <c:pt idx="10127">
                  <c:v>1E-4</c:v>
                </c:pt>
                <c:pt idx="10128">
                  <c:v>1E-4</c:v>
                </c:pt>
                <c:pt idx="10129">
                  <c:v>1E-4</c:v>
                </c:pt>
                <c:pt idx="10130">
                  <c:v>1E-4</c:v>
                </c:pt>
                <c:pt idx="10131">
                  <c:v>1E-4</c:v>
                </c:pt>
                <c:pt idx="10132">
                  <c:v>1E-4</c:v>
                </c:pt>
                <c:pt idx="10133">
                  <c:v>1E-4</c:v>
                </c:pt>
                <c:pt idx="10134">
                  <c:v>1.0001</c:v>
                </c:pt>
                <c:pt idx="10135">
                  <c:v>1E-4</c:v>
                </c:pt>
                <c:pt idx="10136">
                  <c:v>1.0001</c:v>
                </c:pt>
                <c:pt idx="10137">
                  <c:v>1.0001</c:v>
                </c:pt>
                <c:pt idx="10138">
                  <c:v>1E-4</c:v>
                </c:pt>
                <c:pt idx="10139">
                  <c:v>1E-4</c:v>
                </c:pt>
                <c:pt idx="10140">
                  <c:v>1E-4</c:v>
                </c:pt>
                <c:pt idx="10141">
                  <c:v>1E-4</c:v>
                </c:pt>
                <c:pt idx="10142">
                  <c:v>1.0001</c:v>
                </c:pt>
                <c:pt idx="10143">
                  <c:v>1.0001</c:v>
                </c:pt>
                <c:pt idx="10144">
                  <c:v>1E-4</c:v>
                </c:pt>
                <c:pt idx="10145">
                  <c:v>1.0001</c:v>
                </c:pt>
                <c:pt idx="10146">
                  <c:v>1.0001</c:v>
                </c:pt>
                <c:pt idx="10147">
                  <c:v>1E-4</c:v>
                </c:pt>
                <c:pt idx="10148">
                  <c:v>1E-4</c:v>
                </c:pt>
                <c:pt idx="10149">
                  <c:v>1E-4</c:v>
                </c:pt>
                <c:pt idx="10150">
                  <c:v>1.0001</c:v>
                </c:pt>
                <c:pt idx="10151">
                  <c:v>3.0001000000000002</c:v>
                </c:pt>
                <c:pt idx="10152">
                  <c:v>14.0001</c:v>
                </c:pt>
                <c:pt idx="10153">
                  <c:v>12.0001</c:v>
                </c:pt>
                <c:pt idx="10154">
                  <c:v>8.0000999999999998</c:v>
                </c:pt>
                <c:pt idx="10155">
                  <c:v>2.0001000000000002</c:v>
                </c:pt>
                <c:pt idx="10156">
                  <c:v>3.0001000000000002</c:v>
                </c:pt>
                <c:pt idx="10157">
                  <c:v>2.0001000000000002</c:v>
                </c:pt>
                <c:pt idx="10158">
                  <c:v>1.0001</c:v>
                </c:pt>
                <c:pt idx="10159">
                  <c:v>2.0001000000000002</c:v>
                </c:pt>
                <c:pt idx="10160">
                  <c:v>2.0001000000000002</c:v>
                </c:pt>
                <c:pt idx="10161">
                  <c:v>1.0001</c:v>
                </c:pt>
                <c:pt idx="10162">
                  <c:v>2.0001000000000002</c:v>
                </c:pt>
                <c:pt idx="10163">
                  <c:v>1E-4</c:v>
                </c:pt>
                <c:pt idx="10164">
                  <c:v>2.0001000000000002</c:v>
                </c:pt>
                <c:pt idx="10165">
                  <c:v>1.0001</c:v>
                </c:pt>
                <c:pt idx="10166">
                  <c:v>1E-4</c:v>
                </c:pt>
                <c:pt idx="10167">
                  <c:v>1E-4</c:v>
                </c:pt>
                <c:pt idx="10168">
                  <c:v>1E-4</c:v>
                </c:pt>
                <c:pt idx="10169">
                  <c:v>1E-4</c:v>
                </c:pt>
                <c:pt idx="10170">
                  <c:v>1E-4</c:v>
                </c:pt>
                <c:pt idx="10171">
                  <c:v>1E-4</c:v>
                </c:pt>
                <c:pt idx="10172">
                  <c:v>1.0001</c:v>
                </c:pt>
                <c:pt idx="10173">
                  <c:v>2.0001000000000002</c:v>
                </c:pt>
                <c:pt idx="10174">
                  <c:v>1E-4</c:v>
                </c:pt>
                <c:pt idx="10175">
                  <c:v>1.0001</c:v>
                </c:pt>
                <c:pt idx="10176">
                  <c:v>1E-4</c:v>
                </c:pt>
                <c:pt idx="10177">
                  <c:v>1E-4</c:v>
                </c:pt>
                <c:pt idx="10178">
                  <c:v>1E-4</c:v>
                </c:pt>
                <c:pt idx="10179">
                  <c:v>1E-4</c:v>
                </c:pt>
                <c:pt idx="10180">
                  <c:v>1E-4</c:v>
                </c:pt>
                <c:pt idx="10181">
                  <c:v>1.0001</c:v>
                </c:pt>
                <c:pt idx="10182">
                  <c:v>1.0001</c:v>
                </c:pt>
                <c:pt idx="10183">
                  <c:v>1E-4</c:v>
                </c:pt>
                <c:pt idx="10184">
                  <c:v>1.0001</c:v>
                </c:pt>
                <c:pt idx="10185">
                  <c:v>1E-4</c:v>
                </c:pt>
                <c:pt idx="10186">
                  <c:v>1.0001</c:v>
                </c:pt>
                <c:pt idx="10187">
                  <c:v>1E-4</c:v>
                </c:pt>
                <c:pt idx="10188">
                  <c:v>1E-4</c:v>
                </c:pt>
                <c:pt idx="10189">
                  <c:v>1.0001</c:v>
                </c:pt>
                <c:pt idx="10190">
                  <c:v>2.0001000000000002</c:v>
                </c:pt>
                <c:pt idx="10191">
                  <c:v>5.0000999999999998</c:v>
                </c:pt>
                <c:pt idx="10192">
                  <c:v>11.0001</c:v>
                </c:pt>
                <c:pt idx="10193">
                  <c:v>13.0001</c:v>
                </c:pt>
                <c:pt idx="10194">
                  <c:v>12.0001</c:v>
                </c:pt>
                <c:pt idx="10195">
                  <c:v>13.0001</c:v>
                </c:pt>
                <c:pt idx="10196">
                  <c:v>4.0000999999999998</c:v>
                </c:pt>
                <c:pt idx="10197">
                  <c:v>7.0000999999999998</c:v>
                </c:pt>
                <c:pt idx="10198">
                  <c:v>5.0000999999999998</c:v>
                </c:pt>
                <c:pt idx="10199">
                  <c:v>3.0001000000000002</c:v>
                </c:pt>
                <c:pt idx="10200">
                  <c:v>1.0001</c:v>
                </c:pt>
                <c:pt idx="10201">
                  <c:v>1.0001</c:v>
                </c:pt>
                <c:pt idx="10202">
                  <c:v>1E-4</c:v>
                </c:pt>
                <c:pt idx="10203">
                  <c:v>1.0001</c:v>
                </c:pt>
                <c:pt idx="10204">
                  <c:v>1E-4</c:v>
                </c:pt>
                <c:pt idx="10205">
                  <c:v>1E-4</c:v>
                </c:pt>
                <c:pt idx="10206">
                  <c:v>1E-4</c:v>
                </c:pt>
                <c:pt idx="10207">
                  <c:v>2.0001000000000002</c:v>
                </c:pt>
                <c:pt idx="10208">
                  <c:v>1E-4</c:v>
                </c:pt>
                <c:pt idx="10209">
                  <c:v>1E-4</c:v>
                </c:pt>
                <c:pt idx="10210">
                  <c:v>1.0001</c:v>
                </c:pt>
                <c:pt idx="10211">
                  <c:v>1E-4</c:v>
                </c:pt>
                <c:pt idx="10212">
                  <c:v>1E-4</c:v>
                </c:pt>
                <c:pt idx="10213">
                  <c:v>1E-4</c:v>
                </c:pt>
                <c:pt idx="10214">
                  <c:v>1.0001</c:v>
                </c:pt>
                <c:pt idx="10215">
                  <c:v>1E-4</c:v>
                </c:pt>
                <c:pt idx="10216">
                  <c:v>1E-4</c:v>
                </c:pt>
                <c:pt idx="10217">
                  <c:v>1E-4</c:v>
                </c:pt>
                <c:pt idx="10218">
                  <c:v>1E-4</c:v>
                </c:pt>
                <c:pt idx="10219">
                  <c:v>1E-4</c:v>
                </c:pt>
                <c:pt idx="10220">
                  <c:v>1E-4</c:v>
                </c:pt>
                <c:pt idx="10221">
                  <c:v>2.0001000000000002</c:v>
                </c:pt>
                <c:pt idx="10222">
                  <c:v>1E-4</c:v>
                </c:pt>
                <c:pt idx="10223">
                  <c:v>1E-4</c:v>
                </c:pt>
                <c:pt idx="10224">
                  <c:v>1E-4</c:v>
                </c:pt>
                <c:pt idx="10225">
                  <c:v>1E-4</c:v>
                </c:pt>
                <c:pt idx="10226">
                  <c:v>1.0001</c:v>
                </c:pt>
                <c:pt idx="10227">
                  <c:v>1E-4</c:v>
                </c:pt>
                <c:pt idx="10228">
                  <c:v>1.0001</c:v>
                </c:pt>
                <c:pt idx="10229">
                  <c:v>1.0001</c:v>
                </c:pt>
                <c:pt idx="10230">
                  <c:v>8.0000999999999998</c:v>
                </c:pt>
                <c:pt idx="10231">
                  <c:v>16.0001</c:v>
                </c:pt>
                <c:pt idx="10232">
                  <c:v>19.0001</c:v>
                </c:pt>
                <c:pt idx="10233">
                  <c:v>35.000100000000003</c:v>
                </c:pt>
                <c:pt idx="10234">
                  <c:v>20.0001</c:v>
                </c:pt>
                <c:pt idx="10235">
                  <c:v>7.0000999999999998</c:v>
                </c:pt>
                <c:pt idx="10236">
                  <c:v>10.0001</c:v>
                </c:pt>
                <c:pt idx="10237">
                  <c:v>4.0000999999999998</c:v>
                </c:pt>
                <c:pt idx="10238">
                  <c:v>1.0001</c:v>
                </c:pt>
                <c:pt idx="10239">
                  <c:v>1.0001</c:v>
                </c:pt>
                <c:pt idx="10240">
                  <c:v>1E-4</c:v>
                </c:pt>
                <c:pt idx="10241">
                  <c:v>1E-4</c:v>
                </c:pt>
                <c:pt idx="10242">
                  <c:v>1E-4</c:v>
                </c:pt>
                <c:pt idx="10243">
                  <c:v>1.0001</c:v>
                </c:pt>
                <c:pt idx="10244">
                  <c:v>1E-4</c:v>
                </c:pt>
                <c:pt idx="10245">
                  <c:v>1.0001</c:v>
                </c:pt>
                <c:pt idx="10246">
                  <c:v>1E-4</c:v>
                </c:pt>
                <c:pt idx="10247">
                  <c:v>1E-4</c:v>
                </c:pt>
                <c:pt idx="10248">
                  <c:v>1E-4</c:v>
                </c:pt>
                <c:pt idx="10249">
                  <c:v>1E-4</c:v>
                </c:pt>
                <c:pt idx="10250">
                  <c:v>2.0001000000000002</c:v>
                </c:pt>
                <c:pt idx="10251">
                  <c:v>1E-4</c:v>
                </c:pt>
                <c:pt idx="10252">
                  <c:v>1E-4</c:v>
                </c:pt>
                <c:pt idx="10253">
                  <c:v>1.0001</c:v>
                </c:pt>
                <c:pt idx="10254">
                  <c:v>1E-4</c:v>
                </c:pt>
                <c:pt idx="10255">
                  <c:v>1E-4</c:v>
                </c:pt>
                <c:pt idx="10256">
                  <c:v>1.0001</c:v>
                </c:pt>
                <c:pt idx="10257">
                  <c:v>1E-4</c:v>
                </c:pt>
                <c:pt idx="10258">
                  <c:v>1E-4</c:v>
                </c:pt>
                <c:pt idx="10259">
                  <c:v>1E-4</c:v>
                </c:pt>
                <c:pt idx="10260">
                  <c:v>1E-4</c:v>
                </c:pt>
                <c:pt idx="10261">
                  <c:v>1E-4</c:v>
                </c:pt>
                <c:pt idx="10262">
                  <c:v>1.0001</c:v>
                </c:pt>
                <c:pt idx="10263">
                  <c:v>1E-4</c:v>
                </c:pt>
                <c:pt idx="10264">
                  <c:v>1E-4</c:v>
                </c:pt>
                <c:pt idx="10265">
                  <c:v>1E-4</c:v>
                </c:pt>
                <c:pt idx="10266">
                  <c:v>1E-4</c:v>
                </c:pt>
                <c:pt idx="10267">
                  <c:v>1E-4</c:v>
                </c:pt>
                <c:pt idx="10268">
                  <c:v>1.0001</c:v>
                </c:pt>
                <c:pt idx="10269">
                  <c:v>2.0001000000000002</c:v>
                </c:pt>
                <c:pt idx="10270">
                  <c:v>6.0000999999999998</c:v>
                </c:pt>
                <c:pt idx="10271">
                  <c:v>7.0000999999999998</c:v>
                </c:pt>
                <c:pt idx="10272">
                  <c:v>13.0001</c:v>
                </c:pt>
                <c:pt idx="10273">
                  <c:v>10.0001</c:v>
                </c:pt>
                <c:pt idx="10274">
                  <c:v>9.0000999999999998</c:v>
                </c:pt>
                <c:pt idx="10275">
                  <c:v>3.0001000000000002</c:v>
                </c:pt>
                <c:pt idx="10276">
                  <c:v>3.0001000000000002</c:v>
                </c:pt>
                <c:pt idx="10277">
                  <c:v>5.0000999999999998</c:v>
                </c:pt>
                <c:pt idx="10278">
                  <c:v>6.0000999999999998</c:v>
                </c:pt>
                <c:pt idx="10279">
                  <c:v>2.0001000000000002</c:v>
                </c:pt>
                <c:pt idx="10280">
                  <c:v>1.0001</c:v>
                </c:pt>
                <c:pt idx="10281">
                  <c:v>1E-4</c:v>
                </c:pt>
                <c:pt idx="10282">
                  <c:v>1E-4</c:v>
                </c:pt>
                <c:pt idx="10283">
                  <c:v>1.0001</c:v>
                </c:pt>
                <c:pt idx="10284">
                  <c:v>1E-4</c:v>
                </c:pt>
                <c:pt idx="10285">
                  <c:v>1E-4</c:v>
                </c:pt>
                <c:pt idx="10286">
                  <c:v>1E-4</c:v>
                </c:pt>
                <c:pt idx="10287">
                  <c:v>1E-4</c:v>
                </c:pt>
                <c:pt idx="10288">
                  <c:v>1E-4</c:v>
                </c:pt>
                <c:pt idx="10289">
                  <c:v>1E-4</c:v>
                </c:pt>
                <c:pt idx="10290">
                  <c:v>1E-4</c:v>
                </c:pt>
                <c:pt idx="10291">
                  <c:v>1.0001</c:v>
                </c:pt>
                <c:pt idx="10292">
                  <c:v>1E-4</c:v>
                </c:pt>
                <c:pt idx="10293">
                  <c:v>1E-4</c:v>
                </c:pt>
                <c:pt idx="10294">
                  <c:v>1.0001</c:v>
                </c:pt>
                <c:pt idx="10295">
                  <c:v>1E-4</c:v>
                </c:pt>
                <c:pt idx="10296">
                  <c:v>1E-4</c:v>
                </c:pt>
                <c:pt idx="10297">
                  <c:v>1.0001</c:v>
                </c:pt>
                <c:pt idx="10298">
                  <c:v>1E-4</c:v>
                </c:pt>
                <c:pt idx="10299">
                  <c:v>1E-4</c:v>
                </c:pt>
                <c:pt idx="10300">
                  <c:v>2.0001000000000002</c:v>
                </c:pt>
                <c:pt idx="10301">
                  <c:v>1.0001</c:v>
                </c:pt>
                <c:pt idx="10302">
                  <c:v>1.0001</c:v>
                </c:pt>
                <c:pt idx="10303">
                  <c:v>1E-4</c:v>
                </c:pt>
                <c:pt idx="10304">
                  <c:v>1.0001</c:v>
                </c:pt>
                <c:pt idx="10305">
                  <c:v>1E-4</c:v>
                </c:pt>
                <c:pt idx="10306">
                  <c:v>1.0001</c:v>
                </c:pt>
                <c:pt idx="10307">
                  <c:v>2.0001000000000002</c:v>
                </c:pt>
                <c:pt idx="10308">
                  <c:v>4.0000999999999998</c:v>
                </c:pt>
                <c:pt idx="10309">
                  <c:v>13.0001</c:v>
                </c:pt>
                <c:pt idx="10310">
                  <c:v>33.000100000000003</c:v>
                </c:pt>
                <c:pt idx="10311">
                  <c:v>62.000100000000003</c:v>
                </c:pt>
                <c:pt idx="10312">
                  <c:v>47.000100000000003</c:v>
                </c:pt>
                <c:pt idx="10313">
                  <c:v>22.0001</c:v>
                </c:pt>
                <c:pt idx="10314">
                  <c:v>20.0001</c:v>
                </c:pt>
                <c:pt idx="10315">
                  <c:v>11.0001</c:v>
                </c:pt>
                <c:pt idx="10316">
                  <c:v>13.0001</c:v>
                </c:pt>
                <c:pt idx="10317">
                  <c:v>5.0000999999999998</c:v>
                </c:pt>
                <c:pt idx="10318">
                  <c:v>3.0001000000000002</c:v>
                </c:pt>
                <c:pt idx="10319">
                  <c:v>1.0001</c:v>
                </c:pt>
                <c:pt idx="10320">
                  <c:v>1E-4</c:v>
                </c:pt>
                <c:pt idx="10321">
                  <c:v>1.0001</c:v>
                </c:pt>
                <c:pt idx="10322">
                  <c:v>1.0001</c:v>
                </c:pt>
                <c:pt idx="10323">
                  <c:v>1.0001</c:v>
                </c:pt>
                <c:pt idx="10324">
                  <c:v>1E-4</c:v>
                </c:pt>
                <c:pt idx="10325">
                  <c:v>1E-4</c:v>
                </c:pt>
                <c:pt idx="10326">
                  <c:v>1E-4</c:v>
                </c:pt>
                <c:pt idx="10327">
                  <c:v>1.0001</c:v>
                </c:pt>
                <c:pt idx="10328">
                  <c:v>1.0001</c:v>
                </c:pt>
                <c:pt idx="10329">
                  <c:v>2.0001000000000002</c:v>
                </c:pt>
                <c:pt idx="10330">
                  <c:v>1E-4</c:v>
                </c:pt>
                <c:pt idx="10331">
                  <c:v>2.0001000000000002</c:v>
                </c:pt>
                <c:pt idx="10332">
                  <c:v>1E-4</c:v>
                </c:pt>
                <c:pt idx="10333">
                  <c:v>1.0001</c:v>
                </c:pt>
                <c:pt idx="10334">
                  <c:v>1E-4</c:v>
                </c:pt>
                <c:pt idx="10335">
                  <c:v>1E-4</c:v>
                </c:pt>
                <c:pt idx="10336">
                  <c:v>1.0001</c:v>
                </c:pt>
                <c:pt idx="10337">
                  <c:v>1.0001</c:v>
                </c:pt>
                <c:pt idx="10338">
                  <c:v>1E-4</c:v>
                </c:pt>
                <c:pt idx="10339">
                  <c:v>1.0001</c:v>
                </c:pt>
                <c:pt idx="10340">
                  <c:v>1.0001</c:v>
                </c:pt>
                <c:pt idx="10341">
                  <c:v>1E-4</c:v>
                </c:pt>
                <c:pt idx="10342">
                  <c:v>1E-4</c:v>
                </c:pt>
                <c:pt idx="10343">
                  <c:v>1.0001</c:v>
                </c:pt>
                <c:pt idx="10344">
                  <c:v>1.0001</c:v>
                </c:pt>
                <c:pt idx="10345">
                  <c:v>2.0001000000000002</c:v>
                </c:pt>
                <c:pt idx="10346">
                  <c:v>7.0000999999999998</c:v>
                </c:pt>
                <c:pt idx="10347">
                  <c:v>9.0000999999999998</c:v>
                </c:pt>
                <c:pt idx="10348">
                  <c:v>18.0001</c:v>
                </c:pt>
                <c:pt idx="10349">
                  <c:v>60.000100000000003</c:v>
                </c:pt>
                <c:pt idx="10350">
                  <c:v>136.0001</c:v>
                </c:pt>
                <c:pt idx="10351">
                  <c:v>105.0001</c:v>
                </c:pt>
                <c:pt idx="10352">
                  <c:v>64.000100000000003</c:v>
                </c:pt>
                <c:pt idx="10353">
                  <c:v>39.000100000000003</c:v>
                </c:pt>
                <c:pt idx="10354">
                  <c:v>10.0001</c:v>
                </c:pt>
                <c:pt idx="10355">
                  <c:v>11.0001</c:v>
                </c:pt>
                <c:pt idx="10356">
                  <c:v>6.0000999999999998</c:v>
                </c:pt>
                <c:pt idx="10357">
                  <c:v>3.0001000000000002</c:v>
                </c:pt>
                <c:pt idx="10358">
                  <c:v>1E-4</c:v>
                </c:pt>
                <c:pt idx="10359">
                  <c:v>2.0001000000000002</c:v>
                </c:pt>
                <c:pt idx="10360">
                  <c:v>3.0001000000000002</c:v>
                </c:pt>
                <c:pt idx="10361">
                  <c:v>4.0000999999999998</c:v>
                </c:pt>
                <c:pt idx="10362">
                  <c:v>1E-4</c:v>
                </c:pt>
                <c:pt idx="10363">
                  <c:v>1E-4</c:v>
                </c:pt>
                <c:pt idx="10364">
                  <c:v>1E-4</c:v>
                </c:pt>
                <c:pt idx="10365">
                  <c:v>1E-4</c:v>
                </c:pt>
                <c:pt idx="10366">
                  <c:v>1E-4</c:v>
                </c:pt>
                <c:pt idx="10367">
                  <c:v>1E-4</c:v>
                </c:pt>
                <c:pt idx="10368">
                  <c:v>1E-4</c:v>
                </c:pt>
                <c:pt idx="10369">
                  <c:v>1E-4</c:v>
                </c:pt>
                <c:pt idx="10370">
                  <c:v>1.0001</c:v>
                </c:pt>
                <c:pt idx="10371">
                  <c:v>1E-4</c:v>
                </c:pt>
                <c:pt idx="10372">
                  <c:v>1E-4</c:v>
                </c:pt>
                <c:pt idx="10373">
                  <c:v>1.0001</c:v>
                </c:pt>
                <c:pt idx="10374">
                  <c:v>1E-4</c:v>
                </c:pt>
                <c:pt idx="10375">
                  <c:v>1E-4</c:v>
                </c:pt>
                <c:pt idx="10376">
                  <c:v>1E-4</c:v>
                </c:pt>
                <c:pt idx="10377">
                  <c:v>1E-4</c:v>
                </c:pt>
                <c:pt idx="10378">
                  <c:v>1E-4</c:v>
                </c:pt>
                <c:pt idx="10379">
                  <c:v>1.0001</c:v>
                </c:pt>
                <c:pt idx="10380">
                  <c:v>1E-4</c:v>
                </c:pt>
                <c:pt idx="10381">
                  <c:v>1.0001</c:v>
                </c:pt>
                <c:pt idx="10382">
                  <c:v>1.0001</c:v>
                </c:pt>
                <c:pt idx="10383">
                  <c:v>1E-4</c:v>
                </c:pt>
                <c:pt idx="10384">
                  <c:v>1E-4</c:v>
                </c:pt>
                <c:pt idx="10385">
                  <c:v>3.0001000000000002</c:v>
                </c:pt>
                <c:pt idx="10386">
                  <c:v>5.0000999999999998</c:v>
                </c:pt>
                <c:pt idx="10387">
                  <c:v>33.000100000000003</c:v>
                </c:pt>
                <c:pt idx="10388">
                  <c:v>47.000100000000003</c:v>
                </c:pt>
                <c:pt idx="10389">
                  <c:v>89.000100000000003</c:v>
                </c:pt>
                <c:pt idx="10390">
                  <c:v>83.000100000000003</c:v>
                </c:pt>
                <c:pt idx="10391">
                  <c:v>33.000100000000003</c:v>
                </c:pt>
                <c:pt idx="10392">
                  <c:v>27.0001</c:v>
                </c:pt>
                <c:pt idx="10393">
                  <c:v>15.0001</c:v>
                </c:pt>
                <c:pt idx="10394">
                  <c:v>7.0000999999999998</c:v>
                </c:pt>
                <c:pt idx="10395">
                  <c:v>4.0000999999999998</c:v>
                </c:pt>
                <c:pt idx="10396">
                  <c:v>4.0000999999999998</c:v>
                </c:pt>
                <c:pt idx="10397">
                  <c:v>4.0000999999999998</c:v>
                </c:pt>
                <c:pt idx="10398">
                  <c:v>3.0001000000000002</c:v>
                </c:pt>
                <c:pt idx="10399">
                  <c:v>7.0000999999999998</c:v>
                </c:pt>
                <c:pt idx="10400">
                  <c:v>2.0001000000000002</c:v>
                </c:pt>
                <c:pt idx="10401">
                  <c:v>1.0001</c:v>
                </c:pt>
                <c:pt idx="10402">
                  <c:v>1.0001</c:v>
                </c:pt>
                <c:pt idx="10403">
                  <c:v>1E-4</c:v>
                </c:pt>
                <c:pt idx="10404">
                  <c:v>2.0001000000000002</c:v>
                </c:pt>
                <c:pt idx="10405">
                  <c:v>1E-4</c:v>
                </c:pt>
                <c:pt idx="10406">
                  <c:v>1E-4</c:v>
                </c:pt>
                <c:pt idx="10407">
                  <c:v>1.0001</c:v>
                </c:pt>
                <c:pt idx="10408">
                  <c:v>1E-4</c:v>
                </c:pt>
                <c:pt idx="10409">
                  <c:v>1.0001</c:v>
                </c:pt>
                <c:pt idx="10410">
                  <c:v>1E-4</c:v>
                </c:pt>
                <c:pt idx="10411">
                  <c:v>3.0001000000000002</c:v>
                </c:pt>
                <c:pt idx="10412">
                  <c:v>1.0001</c:v>
                </c:pt>
                <c:pt idx="10413">
                  <c:v>1E-4</c:v>
                </c:pt>
                <c:pt idx="10414">
                  <c:v>1E-4</c:v>
                </c:pt>
                <c:pt idx="10415">
                  <c:v>1E-4</c:v>
                </c:pt>
                <c:pt idx="10416">
                  <c:v>1E-4</c:v>
                </c:pt>
                <c:pt idx="10417">
                  <c:v>1E-4</c:v>
                </c:pt>
                <c:pt idx="10418">
                  <c:v>1E-4</c:v>
                </c:pt>
                <c:pt idx="10419">
                  <c:v>2.0001000000000002</c:v>
                </c:pt>
                <c:pt idx="10420">
                  <c:v>1E-4</c:v>
                </c:pt>
                <c:pt idx="10421">
                  <c:v>1E-4</c:v>
                </c:pt>
                <c:pt idx="10422">
                  <c:v>2.0001000000000002</c:v>
                </c:pt>
                <c:pt idx="10423">
                  <c:v>1.0001</c:v>
                </c:pt>
                <c:pt idx="10424">
                  <c:v>2.0001000000000002</c:v>
                </c:pt>
                <c:pt idx="10425">
                  <c:v>3.0001000000000002</c:v>
                </c:pt>
                <c:pt idx="10426">
                  <c:v>8.0000999999999998</c:v>
                </c:pt>
                <c:pt idx="10427">
                  <c:v>11.0001</c:v>
                </c:pt>
                <c:pt idx="10428">
                  <c:v>10.0001</c:v>
                </c:pt>
                <c:pt idx="10429">
                  <c:v>12.0001</c:v>
                </c:pt>
                <c:pt idx="10430">
                  <c:v>3.0001000000000002</c:v>
                </c:pt>
                <c:pt idx="10431">
                  <c:v>5.0000999999999998</c:v>
                </c:pt>
                <c:pt idx="10432">
                  <c:v>1.0001</c:v>
                </c:pt>
                <c:pt idx="10433">
                  <c:v>4.0000999999999998</c:v>
                </c:pt>
                <c:pt idx="10434">
                  <c:v>1.0001</c:v>
                </c:pt>
                <c:pt idx="10435">
                  <c:v>3.0001000000000002</c:v>
                </c:pt>
                <c:pt idx="10436">
                  <c:v>1E-4</c:v>
                </c:pt>
                <c:pt idx="10437">
                  <c:v>1E-4</c:v>
                </c:pt>
                <c:pt idx="10438">
                  <c:v>4.0000999999999998</c:v>
                </c:pt>
                <c:pt idx="10439">
                  <c:v>1E-4</c:v>
                </c:pt>
                <c:pt idx="10440">
                  <c:v>1E-4</c:v>
                </c:pt>
                <c:pt idx="10441">
                  <c:v>1E-4</c:v>
                </c:pt>
                <c:pt idx="10442">
                  <c:v>1E-4</c:v>
                </c:pt>
                <c:pt idx="10443">
                  <c:v>1E-4</c:v>
                </c:pt>
                <c:pt idx="10444">
                  <c:v>1E-4</c:v>
                </c:pt>
                <c:pt idx="10445">
                  <c:v>1.0001</c:v>
                </c:pt>
                <c:pt idx="10446">
                  <c:v>1E-4</c:v>
                </c:pt>
                <c:pt idx="10447">
                  <c:v>1.0001</c:v>
                </c:pt>
                <c:pt idx="10448">
                  <c:v>1E-4</c:v>
                </c:pt>
                <c:pt idx="10449">
                  <c:v>1E-4</c:v>
                </c:pt>
                <c:pt idx="10450">
                  <c:v>1.0001</c:v>
                </c:pt>
                <c:pt idx="10451">
                  <c:v>1.0001</c:v>
                </c:pt>
                <c:pt idx="10452">
                  <c:v>1E-4</c:v>
                </c:pt>
                <c:pt idx="10453">
                  <c:v>1.0001</c:v>
                </c:pt>
                <c:pt idx="10454">
                  <c:v>1E-4</c:v>
                </c:pt>
                <c:pt idx="10455">
                  <c:v>1E-4</c:v>
                </c:pt>
                <c:pt idx="10456">
                  <c:v>1.0001</c:v>
                </c:pt>
                <c:pt idx="10457">
                  <c:v>1E-4</c:v>
                </c:pt>
                <c:pt idx="10458">
                  <c:v>1E-4</c:v>
                </c:pt>
                <c:pt idx="10459">
                  <c:v>1E-4</c:v>
                </c:pt>
                <c:pt idx="10460">
                  <c:v>1.0001</c:v>
                </c:pt>
                <c:pt idx="10461">
                  <c:v>1.0001</c:v>
                </c:pt>
                <c:pt idx="10462">
                  <c:v>1E-4</c:v>
                </c:pt>
                <c:pt idx="10463">
                  <c:v>3.0001000000000002</c:v>
                </c:pt>
                <c:pt idx="10464">
                  <c:v>12.0001</c:v>
                </c:pt>
                <c:pt idx="10465">
                  <c:v>18.0001</c:v>
                </c:pt>
                <c:pt idx="10466">
                  <c:v>11.0001</c:v>
                </c:pt>
                <c:pt idx="10467">
                  <c:v>9.0000999999999998</c:v>
                </c:pt>
                <c:pt idx="10468">
                  <c:v>2.0001000000000002</c:v>
                </c:pt>
                <c:pt idx="10469">
                  <c:v>2.0001000000000002</c:v>
                </c:pt>
                <c:pt idx="10470">
                  <c:v>6.0000999999999998</c:v>
                </c:pt>
                <c:pt idx="10471">
                  <c:v>2.0001000000000002</c:v>
                </c:pt>
                <c:pt idx="10472">
                  <c:v>1.0001</c:v>
                </c:pt>
                <c:pt idx="10473">
                  <c:v>1.0001</c:v>
                </c:pt>
                <c:pt idx="10474">
                  <c:v>1E-4</c:v>
                </c:pt>
                <c:pt idx="10475">
                  <c:v>1.0001</c:v>
                </c:pt>
                <c:pt idx="10476">
                  <c:v>2.0001000000000002</c:v>
                </c:pt>
                <c:pt idx="10477">
                  <c:v>1.0001</c:v>
                </c:pt>
                <c:pt idx="10478">
                  <c:v>1E-4</c:v>
                </c:pt>
                <c:pt idx="10479">
                  <c:v>1E-4</c:v>
                </c:pt>
                <c:pt idx="10480">
                  <c:v>1E-4</c:v>
                </c:pt>
                <c:pt idx="10481">
                  <c:v>1.0001</c:v>
                </c:pt>
                <c:pt idx="10482">
                  <c:v>1.0001</c:v>
                </c:pt>
                <c:pt idx="10483">
                  <c:v>1E-4</c:v>
                </c:pt>
                <c:pt idx="10484">
                  <c:v>1.0001</c:v>
                </c:pt>
                <c:pt idx="10485">
                  <c:v>1.0001</c:v>
                </c:pt>
                <c:pt idx="10486">
                  <c:v>1E-4</c:v>
                </c:pt>
                <c:pt idx="10487">
                  <c:v>1.0001</c:v>
                </c:pt>
                <c:pt idx="10488">
                  <c:v>1E-4</c:v>
                </c:pt>
                <c:pt idx="10489">
                  <c:v>1E-4</c:v>
                </c:pt>
                <c:pt idx="10490">
                  <c:v>1E-4</c:v>
                </c:pt>
                <c:pt idx="10491">
                  <c:v>1E-4</c:v>
                </c:pt>
                <c:pt idx="10492">
                  <c:v>1E-4</c:v>
                </c:pt>
                <c:pt idx="10493">
                  <c:v>1E-4</c:v>
                </c:pt>
                <c:pt idx="10494">
                  <c:v>1.0001</c:v>
                </c:pt>
                <c:pt idx="10495">
                  <c:v>1E-4</c:v>
                </c:pt>
                <c:pt idx="10496">
                  <c:v>1E-4</c:v>
                </c:pt>
                <c:pt idx="10497">
                  <c:v>1E-4</c:v>
                </c:pt>
                <c:pt idx="10498">
                  <c:v>1E-4</c:v>
                </c:pt>
                <c:pt idx="10499">
                  <c:v>1E-4</c:v>
                </c:pt>
                <c:pt idx="10500">
                  <c:v>1E-4</c:v>
                </c:pt>
                <c:pt idx="10501">
                  <c:v>1E-4</c:v>
                </c:pt>
                <c:pt idx="10502">
                  <c:v>1.0001</c:v>
                </c:pt>
                <c:pt idx="10503">
                  <c:v>2.0001000000000002</c:v>
                </c:pt>
                <c:pt idx="10504">
                  <c:v>2.0001000000000002</c:v>
                </c:pt>
                <c:pt idx="10505">
                  <c:v>1.0001</c:v>
                </c:pt>
                <c:pt idx="10506">
                  <c:v>3.0001000000000002</c:v>
                </c:pt>
                <c:pt idx="10507">
                  <c:v>1.0001</c:v>
                </c:pt>
                <c:pt idx="10508">
                  <c:v>1E-4</c:v>
                </c:pt>
                <c:pt idx="10509">
                  <c:v>1.0001</c:v>
                </c:pt>
                <c:pt idx="10510">
                  <c:v>2.0001000000000002</c:v>
                </c:pt>
                <c:pt idx="10511">
                  <c:v>1E-4</c:v>
                </c:pt>
                <c:pt idx="10512">
                  <c:v>1E-4</c:v>
                </c:pt>
                <c:pt idx="10513">
                  <c:v>1.0001</c:v>
                </c:pt>
                <c:pt idx="10514">
                  <c:v>1E-4</c:v>
                </c:pt>
                <c:pt idx="10515">
                  <c:v>1E-4</c:v>
                </c:pt>
                <c:pt idx="10516">
                  <c:v>1E-4</c:v>
                </c:pt>
                <c:pt idx="10517">
                  <c:v>1E-4</c:v>
                </c:pt>
                <c:pt idx="10518">
                  <c:v>1E-4</c:v>
                </c:pt>
                <c:pt idx="10519">
                  <c:v>1E-4</c:v>
                </c:pt>
                <c:pt idx="10520">
                  <c:v>1E-4</c:v>
                </c:pt>
                <c:pt idx="10521">
                  <c:v>1E-4</c:v>
                </c:pt>
                <c:pt idx="10522">
                  <c:v>1.0001</c:v>
                </c:pt>
                <c:pt idx="10523">
                  <c:v>1E-4</c:v>
                </c:pt>
                <c:pt idx="10524">
                  <c:v>1E-4</c:v>
                </c:pt>
                <c:pt idx="10525">
                  <c:v>1E-4</c:v>
                </c:pt>
                <c:pt idx="10526">
                  <c:v>1E-4</c:v>
                </c:pt>
                <c:pt idx="10527">
                  <c:v>1E-4</c:v>
                </c:pt>
                <c:pt idx="10528">
                  <c:v>1E-4</c:v>
                </c:pt>
                <c:pt idx="10529">
                  <c:v>1E-4</c:v>
                </c:pt>
                <c:pt idx="10530">
                  <c:v>1E-4</c:v>
                </c:pt>
                <c:pt idx="10531">
                  <c:v>1.0001</c:v>
                </c:pt>
                <c:pt idx="10532">
                  <c:v>1.0001</c:v>
                </c:pt>
                <c:pt idx="10533">
                  <c:v>1E-4</c:v>
                </c:pt>
                <c:pt idx="10534">
                  <c:v>1.0001</c:v>
                </c:pt>
                <c:pt idx="10535">
                  <c:v>1E-4</c:v>
                </c:pt>
                <c:pt idx="10536">
                  <c:v>1E-4</c:v>
                </c:pt>
                <c:pt idx="10537">
                  <c:v>2.0001000000000002</c:v>
                </c:pt>
                <c:pt idx="10538">
                  <c:v>1E-4</c:v>
                </c:pt>
                <c:pt idx="10539">
                  <c:v>1E-4</c:v>
                </c:pt>
                <c:pt idx="10540">
                  <c:v>2.0001000000000002</c:v>
                </c:pt>
                <c:pt idx="10541">
                  <c:v>4.0000999999999998</c:v>
                </c:pt>
                <c:pt idx="10542">
                  <c:v>13.0001</c:v>
                </c:pt>
                <c:pt idx="10543">
                  <c:v>13.0001</c:v>
                </c:pt>
                <c:pt idx="10544">
                  <c:v>8.0000999999999998</c:v>
                </c:pt>
                <c:pt idx="10545">
                  <c:v>8.0000999999999998</c:v>
                </c:pt>
                <c:pt idx="10546">
                  <c:v>1.0001</c:v>
                </c:pt>
                <c:pt idx="10547">
                  <c:v>4.0000999999999998</c:v>
                </c:pt>
                <c:pt idx="10548">
                  <c:v>4.0000999999999998</c:v>
                </c:pt>
                <c:pt idx="10549">
                  <c:v>1.0001</c:v>
                </c:pt>
                <c:pt idx="10550">
                  <c:v>1E-4</c:v>
                </c:pt>
                <c:pt idx="10551">
                  <c:v>2.0001000000000002</c:v>
                </c:pt>
                <c:pt idx="10552">
                  <c:v>1E-4</c:v>
                </c:pt>
                <c:pt idx="10553">
                  <c:v>2.0001000000000002</c:v>
                </c:pt>
                <c:pt idx="10554">
                  <c:v>1E-4</c:v>
                </c:pt>
                <c:pt idx="10555">
                  <c:v>1E-4</c:v>
                </c:pt>
                <c:pt idx="10556">
                  <c:v>1E-4</c:v>
                </c:pt>
                <c:pt idx="10557">
                  <c:v>1.0001</c:v>
                </c:pt>
                <c:pt idx="10558">
                  <c:v>1.0001</c:v>
                </c:pt>
                <c:pt idx="10559">
                  <c:v>1E-4</c:v>
                </c:pt>
                <c:pt idx="10560">
                  <c:v>1E-4</c:v>
                </c:pt>
                <c:pt idx="10561">
                  <c:v>1E-4</c:v>
                </c:pt>
                <c:pt idx="10562">
                  <c:v>1E-4</c:v>
                </c:pt>
                <c:pt idx="10563">
                  <c:v>1.0001</c:v>
                </c:pt>
                <c:pt idx="10564">
                  <c:v>2.0001000000000002</c:v>
                </c:pt>
                <c:pt idx="10565">
                  <c:v>1E-4</c:v>
                </c:pt>
                <c:pt idx="10566">
                  <c:v>1E-4</c:v>
                </c:pt>
                <c:pt idx="10567">
                  <c:v>1E-4</c:v>
                </c:pt>
                <c:pt idx="10568">
                  <c:v>1.0001</c:v>
                </c:pt>
                <c:pt idx="10569">
                  <c:v>1E-4</c:v>
                </c:pt>
                <c:pt idx="10570">
                  <c:v>1E-4</c:v>
                </c:pt>
                <c:pt idx="10571">
                  <c:v>1E-4</c:v>
                </c:pt>
                <c:pt idx="10572">
                  <c:v>1E-4</c:v>
                </c:pt>
                <c:pt idx="10573">
                  <c:v>2.0001000000000002</c:v>
                </c:pt>
                <c:pt idx="10574">
                  <c:v>1E-4</c:v>
                </c:pt>
                <c:pt idx="10575">
                  <c:v>1E-4</c:v>
                </c:pt>
                <c:pt idx="10576">
                  <c:v>1E-4</c:v>
                </c:pt>
                <c:pt idx="10577">
                  <c:v>1.0001</c:v>
                </c:pt>
                <c:pt idx="10578">
                  <c:v>1.0001</c:v>
                </c:pt>
                <c:pt idx="10579">
                  <c:v>1.0001</c:v>
                </c:pt>
                <c:pt idx="10580">
                  <c:v>1.0001</c:v>
                </c:pt>
                <c:pt idx="10581">
                  <c:v>2.0001000000000002</c:v>
                </c:pt>
                <c:pt idx="10582">
                  <c:v>1E-4</c:v>
                </c:pt>
                <c:pt idx="10583">
                  <c:v>1.0001</c:v>
                </c:pt>
                <c:pt idx="10584">
                  <c:v>1.0001</c:v>
                </c:pt>
                <c:pt idx="10585">
                  <c:v>2.0001000000000002</c:v>
                </c:pt>
                <c:pt idx="10586">
                  <c:v>1E-4</c:v>
                </c:pt>
                <c:pt idx="10587">
                  <c:v>1.0001</c:v>
                </c:pt>
                <c:pt idx="10588">
                  <c:v>1.0001</c:v>
                </c:pt>
                <c:pt idx="10589">
                  <c:v>1E-4</c:v>
                </c:pt>
                <c:pt idx="10590">
                  <c:v>1E-4</c:v>
                </c:pt>
                <c:pt idx="10591">
                  <c:v>1.0001</c:v>
                </c:pt>
                <c:pt idx="10592">
                  <c:v>1E-4</c:v>
                </c:pt>
                <c:pt idx="10593">
                  <c:v>1E-4</c:v>
                </c:pt>
                <c:pt idx="10594">
                  <c:v>1E-4</c:v>
                </c:pt>
                <c:pt idx="10595">
                  <c:v>1E-4</c:v>
                </c:pt>
                <c:pt idx="10596">
                  <c:v>1E-4</c:v>
                </c:pt>
                <c:pt idx="10597">
                  <c:v>1E-4</c:v>
                </c:pt>
                <c:pt idx="10598">
                  <c:v>1E-4</c:v>
                </c:pt>
                <c:pt idx="10599">
                  <c:v>1.0001</c:v>
                </c:pt>
                <c:pt idx="10600">
                  <c:v>1E-4</c:v>
                </c:pt>
                <c:pt idx="10601">
                  <c:v>1E-4</c:v>
                </c:pt>
                <c:pt idx="10602">
                  <c:v>1E-4</c:v>
                </c:pt>
                <c:pt idx="10603">
                  <c:v>1E-4</c:v>
                </c:pt>
                <c:pt idx="10604">
                  <c:v>1E-4</c:v>
                </c:pt>
                <c:pt idx="10605">
                  <c:v>1E-4</c:v>
                </c:pt>
                <c:pt idx="10606">
                  <c:v>1.0001</c:v>
                </c:pt>
                <c:pt idx="10607">
                  <c:v>1E-4</c:v>
                </c:pt>
                <c:pt idx="10608">
                  <c:v>1E-4</c:v>
                </c:pt>
                <c:pt idx="10609">
                  <c:v>1E-4</c:v>
                </c:pt>
                <c:pt idx="10610">
                  <c:v>2.0001000000000002</c:v>
                </c:pt>
                <c:pt idx="10611">
                  <c:v>1E-4</c:v>
                </c:pt>
                <c:pt idx="10612">
                  <c:v>1E-4</c:v>
                </c:pt>
                <c:pt idx="10613">
                  <c:v>1.0001</c:v>
                </c:pt>
                <c:pt idx="10614">
                  <c:v>1E-4</c:v>
                </c:pt>
                <c:pt idx="10615">
                  <c:v>2.0001000000000002</c:v>
                </c:pt>
                <c:pt idx="10616">
                  <c:v>1.0001</c:v>
                </c:pt>
                <c:pt idx="10617">
                  <c:v>2.0001000000000002</c:v>
                </c:pt>
                <c:pt idx="10618">
                  <c:v>3.0001000000000002</c:v>
                </c:pt>
                <c:pt idx="10619">
                  <c:v>7.0000999999999998</c:v>
                </c:pt>
                <c:pt idx="10620">
                  <c:v>3.0001000000000002</c:v>
                </c:pt>
                <c:pt idx="10621">
                  <c:v>5.0000999999999998</c:v>
                </c:pt>
                <c:pt idx="10622">
                  <c:v>1.0001</c:v>
                </c:pt>
                <c:pt idx="10623">
                  <c:v>1E-4</c:v>
                </c:pt>
                <c:pt idx="10624">
                  <c:v>1.0001</c:v>
                </c:pt>
                <c:pt idx="10625">
                  <c:v>2.0001000000000002</c:v>
                </c:pt>
                <c:pt idx="10626">
                  <c:v>1.0001</c:v>
                </c:pt>
                <c:pt idx="10627">
                  <c:v>1.0001</c:v>
                </c:pt>
                <c:pt idx="10628">
                  <c:v>1.0001</c:v>
                </c:pt>
                <c:pt idx="10629">
                  <c:v>1E-4</c:v>
                </c:pt>
                <c:pt idx="10630">
                  <c:v>1E-4</c:v>
                </c:pt>
                <c:pt idx="10631">
                  <c:v>1E-4</c:v>
                </c:pt>
                <c:pt idx="10632">
                  <c:v>1E-4</c:v>
                </c:pt>
                <c:pt idx="10633">
                  <c:v>1E-4</c:v>
                </c:pt>
                <c:pt idx="10634">
                  <c:v>1.0001</c:v>
                </c:pt>
                <c:pt idx="10635">
                  <c:v>1E-4</c:v>
                </c:pt>
                <c:pt idx="10636">
                  <c:v>1E-4</c:v>
                </c:pt>
                <c:pt idx="10637">
                  <c:v>1E-4</c:v>
                </c:pt>
                <c:pt idx="10638">
                  <c:v>1E-4</c:v>
                </c:pt>
                <c:pt idx="10639">
                  <c:v>1E-4</c:v>
                </c:pt>
                <c:pt idx="10640">
                  <c:v>1.0001</c:v>
                </c:pt>
                <c:pt idx="10641">
                  <c:v>1E-4</c:v>
                </c:pt>
                <c:pt idx="10642">
                  <c:v>1E-4</c:v>
                </c:pt>
                <c:pt idx="10643">
                  <c:v>1.0001</c:v>
                </c:pt>
                <c:pt idx="10644">
                  <c:v>1E-4</c:v>
                </c:pt>
                <c:pt idx="10645">
                  <c:v>1E-4</c:v>
                </c:pt>
                <c:pt idx="10646">
                  <c:v>1E-4</c:v>
                </c:pt>
                <c:pt idx="10647">
                  <c:v>1E-4</c:v>
                </c:pt>
                <c:pt idx="10648">
                  <c:v>1E-4</c:v>
                </c:pt>
                <c:pt idx="10649">
                  <c:v>1.0001</c:v>
                </c:pt>
                <c:pt idx="10650">
                  <c:v>1E-4</c:v>
                </c:pt>
                <c:pt idx="10651">
                  <c:v>1E-4</c:v>
                </c:pt>
                <c:pt idx="10652">
                  <c:v>1E-4</c:v>
                </c:pt>
                <c:pt idx="10653">
                  <c:v>1.0001</c:v>
                </c:pt>
                <c:pt idx="10654">
                  <c:v>1E-4</c:v>
                </c:pt>
                <c:pt idx="10655">
                  <c:v>1E-4</c:v>
                </c:pt>
                <c:pt idx="10656">
                  <c:v>4.0000999999999998</c:v>
                </c:pt>
                <c:pt idx="10657">
                  <c:v>6.0000999999999998</c:v>
                </c:pt>
                <c:pt idx="10658">
                  <c:v>4.0000999999999998</c:v>
                </c:pt>
                <c:pt idx="10659">
                  <c:v>1.0001</c:v>
                </c:pt>
                <c:pt idx="10660">
                  <c:v>2.0001000000000002</c:v>
                </c:pt>
                <c:pt idx="10661">
                  <c:v>1.0001</c:v>
                </c:pt>
                <c:pt idx="10662">
                  <c:v>1.0001</c:v>
                </c:pt>
                <c:pt idx="10663">
                  <c:v>6.0000999999999998</c:v>
                </c:pt>
                <c:pt idx="10664">
                  <c:v>2.0001000000000002</c:v>
                </c:pt>
                <c:pt idx="10665">
                  <c:v>1E-4</c:v>
                </c:pt>
                <c:pt idx="10666">
                  <c:v>2.0001000000000002</c:v>
                </c:pt>
                <c:pt idx="10667">
                  <c:v>1.0001</c:v>
                </c:pt>
                <c:pt idx="10668">
                  <c:v>1E-4</c:v>
                </c:pt>
                <c:pt idx="10669">
                  <c:v>1E-4</c:v>
                </c:pt>
                <c:pt idx="10670">
                  <c:v>1E-4</c:v>
                </c:pt>
                <c:pt idx="10671">
                  <c:v>1E-4</c:v>
                </c:pt>
                <c:pt idx="10672">
                  <c:v>1E-4</c:v>
                </c:pt>
                <c:pt idx="10673">
                  <c:v>1E-4</c:v>
                </c:pt>
                <c:pt idx="10674">
                  <c:v>1E-4</c:v>
                </c:pt>
                <c:pt idx="10675">
                  <c:v>1E-4</c:v>
                </c:pt>
                <c:pt idx="10676">
                  <c:v>1E-4</c:v>
                </c:pt>
                <c:pt idx="10677">
                  <c:v>1E-4</c:v>
                </c:pt>
                <c:pt idx="10678">
                  <c:v>1E-4</c:v>
                </c:pt>
                <c:pt idx="10679">
                  <c:v>1E-4</c:v>
                </c:pt>
                <c:pt idx="10680">
                  <c:v>3.0001000000000002</c:v>
                </c:pt>
                <c:pt idx="10681">
                  <c:v>1E-4</c:v>
                </c:pt>
                <c:pt idx="10682">
                  <c:v>2.0001000000000002</c:v>
                </c:pt>
                <c:pt idx="10683">
                  <c:v>1E-4</c:v>
                </c:pt>
                <c:pt idx="10684">
                  <c:v>1E-4</c:v>
                </c:pt>
                <c:pt idx="10685">
                  <c:v>2.0001000000000002</c:v>
                </c:pt>
                <c:pt idx="10686">
                  <c:v>1E-4</c:v>
                </c:pt>
                <c:pt idx="10687">
                  <c:v>1E-4</c:v>
                </c:pt>
                <c:pt idx="10688">
                  <c:v>1E-4</c:v>
                </c:pt>
                <c:pt idx="10689">
                  <c:v>1E-4</c:v>
                </c:pt>
                <c:pt idx="10690">
                  <c:v>1E-4</c:v>
                </c:pt>
                <c:pt idx="10691">
                  <c:v>1.0001</c:v>
                </c:pt>
                <c:pt idx="10692">
                  <c:v>5.0000999999999998</c:v>
                </c:pt>
                <c:pt idx="10693">
                  <c:v>9.0000999999999998</c:v>
                </c:pt>
                <c:pt idx="10694">
                  <c:v>28.0001</c:v>
                </c:pt>
                <c:pt idx="10695">
                  <c:v>21.0001</c:v>
                </c:pt>
                <c:pt idx="10696">
                  <c:v>13.0001</c:v>
                </c:pt>
                <c:pt idx="10697">
                  <c:v>8.0000999999999998</c:v>
                </c:pt>
                <c:pt idx="10698">
                  <c:v>7.0000999999999998</c:v>
                </c:pt>
                <c:pt idx="10699">
                  <c:v>2.0001000000000002</c:v>
                </c:pt>
                <c:pt idx="10700">
                  <c:v>3.0001000000000002</c:v>
                </c:pt>
                <c:pt idx="10701">
                  <c:v>7.0000999999999998</c:v>
                </c:pt>
                <c:pt idx="10702">
                  <c:v>3.0001000000000002</c:v>
                </c:pt>
                <c:pt idx="10703">
                  <c:v>3.0001000000000002</c:v>
                </c:pt>
                <c:pt idx="10704">
                  <c:v>2.0001000000000002</c:v>
                </c:pt>
                <c:pt idx="10705">
                  <c:v>2.0001000000000002</c:v>
                </c:pt>
                <c:pt idx="10706">
                  <c:v>2.0001000000000002</c:v>
                </c:pt>
                <c:pt idx="10707">
                  <c:v>1.0001</c:v>
                </c:pt>
                <c:pt idx="10708">
                  <c:v>1E-4</c:v>
                </c:pt>
                <c:pt idx="10709">
                  <c:v>1E-4</c:v>
                </c:pt>
                <c:pt idx="10710">
                  <c:v>1E-4</c:v>
                </c:pt>
                <c:pt idx="10711">
                  <c:v>1E-4</c:v>
                </c:pt>
                <c:pt idx="10712">
                  <c:v>1.0001</c:v>
                </c:pt>
                <c:pt idx="10713">
                  <c:v>1.0001</c:v>
                </c:pt>
                <c:pt idx="10714">
                  <c:v>1E-4</c:v>
                </c:pt>
                <c:pt idx="10715">
                  <c:v>1E-4</c:v>
                </c:pt>
                <c:pt idx="10716">
                  <c:v>1.0001</c:v>
                </c:pt>
                <c:pt idx="10717">
                  <c:v>1.0001</c:v>
                </c:pt>
                <c:pt idx="10718">
                  <c:v>1E-4</c:v>
                </c:pt>
                <c:pt idx="10719">
                  <c:v>1E-4</c:v>
                </c:pt>
                <c:pt idx="10720">
                  <c:v>1E-4</c:v>
                </c:pt>
                <c:pt idx="10721">
                  <c:v>1E-4</c:v>
                </c:pt>
                <c:pt idx="10722">
                  <c:v>1E-4</c:v>
                </c:pt>
                <c:pt idx="10723">
                  <c:v>1.0001</c:v>
                </c:pt>
                <c:pt idx="10724">
                  <c:v>1E-4</c:v>
                </c:pt>
                <c:pt idx="10725">
                  <c:v>1.0001</c:v>
                </c:pt>
                <c:pt idx="10726">
                  <c:v>1E-4</c:v>
                </c:pt>
                <c:pt idx="10727">
                  <c:v>1E-4</c:v>
                </c:pt>
                <c:pt idx="10728">
                  <c:v>1E-4</c:v>
                </c:pt>
                <c:pt idx="10729">
                  <c:v>1.0001</c:v>
                </c:pt>
                <c:pt idx="10730">
                  <c:v>1.0001</c:v>
                </c:pt>
                <c:pt idx="10731">
                  <c:v>5.0000999999999998</c:v>
                </c:pt>
                <c:pt idx="10732">
                  <c:v>3.0001000000000002</c:v>
                </c:pt>
                <c:pt idx="10733">
                  <c:v>3.0001000000000002</c:v>
                </c:pt>
                <c:pt idx="10734">
                  <c:v>2.0001000000000002</c:v>
                </c:pt>
                <c:pt idx="10735">
                  <c:v>3.0001000000000002</c:v>
                </c:pt>
                <c:pt idx="10736">
                  <c:v>1.0001</c:v>
                </c:pt>
                <c:pt idx="10737">
                  <c:v>2.0001000000000002</c:v>
                </c:pt>
                <c:pt idx="10738">
                  <c:v>1E-4</c:v>
                </c:pt>
                <c:pt idx="10739">
                  <c:v>1.0001</c:v>
                </c:pt>
                <c:pt idx="10740">
                  <c:v>1.0001</c:v>
                </c:pt>
                <c:pt idx="10741">
                  <c:v>1.0001</c:v>
                </c:pt>
                <c:pt idx="10742">
                  <c:v>1.0001</c:v>
                </c:pt>
                <c:pt idx="10743">
                  <c:v>2.0001000000000002</c:v>
                </c:pt>
                <c:pt idx="10744">
                  <c:v>1E-4</c:v>
                </c:pt>
                <c:pt idx="10745">
                  <c:v>1E-4</c:v>
                </c:pt>
                <c:pt idx="10746">
                  <c:v>1.0001</c:v>
                </c:pt>
                <c:pt idx="10747">
                  <c:v>1.0001</c:v>
                </c:pt>
                <c:pt idx="10748">
                  <c:v>1E-4</c:v>
                </c:pt>
                <c:pt idx="10749">
                  <c:v>1E-4</c:v>
                </c:pt>
                <c:pt idx="10750">
                  <c:v>1.0001</c:v>
                </c:pt>
                <c:pt idx="10751">
                  <c:v>1E-4</c:v>
                </c:pt>
                <c:pt idx="10752">
                  <c:v>1E-4</c:v>
                </c:pt>
                <c:pt idx="10753">
                  <c:v>1.0001</c:v>
                </c:pt>
                <c:pt idx="10754">
                  <c:v>1E-4</c:v>
                </c:pt>
                <c:pt idx="10755">
                  <c:v>1E-4</c:v>
                </c:pt>
                <c:pt idx="10756">
                  <c:v>1.0001</c:v>
                </c:pt>
                <c:pt idx="10757">
                  <c:v>1E-4</c:v>
                </c:pt>
                <c:pt idx="10758">
                  <c:v>1E-4</c:v>
                </c:pt>
                <c:pt idx="10759">
                  <c:v>1E-4</c:v>
                </c:pt>
                <c:pt idx="10760">
                  <c:v>1E-4</c:v>
                </c:pt>
                <c:pt idx="10761">
                  <c:v>1.0001</c:v>
                </c:pt>
                <c:pt idx="10762">
                  <c:v>1.0001</c:v>
                </c:pt>
                <c:pt idx="10763">
                  <c:v>1E-4</c:v>
                </c:pt>
                <c:pt idx="10764">
                  <c:v>1E-4</c:v>
                </c:pt>
                <c:pt idx="10765">
                  <c:v>1E-4</c:v>
                </c:pt>
                <c:pt idx="10766">
                  <c:v>1E-4</c:v>
                </c:pt>
                <c:pt idx="10767">
                  <c:v>2.0001000000000002</c:v>
                </c:pt>
                <c:pt idx="10768">
                  <c:v>2.0001000000000002</c:v>
                </c:pt>
                <c:pt idx="10769">
                  <c:v>2.0001000000000002</c:v>
                </c:pt>
                <c:pt idx="10770">
                  <c:v>2.0001000000000002</c:v>
                </c:pt>
                <c:pt idx="10771">
                  <c:v>2.0001000000000002</c:v>
                </c:pt>
                <c:pt idx="10772">
                  <c:v>3.0001000000000002</c:v>
                </c:pt>
                <c:pt idx="10773">
                  <c:v>1E-4</c:v>
                </c:pt>
                <c:pt idx="10774">
                  <c:v>2.0001000000000002</c:v>
                </c:pt>
                <c:pt idx="10775">
                  <c:v>1E-4</c:v>
                </c:pt>
                <c:pt idx="10776">
                  <c:v>2.0001000000000002</c:v>
                </c:pt>
                <c:pt idx="10777">
                  <c:v>2.0001000000000002</c:v>
                </c:pt>
                <c:pt idx="10778">
                  <c:v>1E-4</c:v>
                </c:pt>
                <c:pt idx="10779">
                  <c:v>1E-4</c:v>
                </c:pt>
                <c:pt idx="10780">
                  <c:v>1.0001</c:v>
                </c:pt>
                <c:pt idx="10781">
                  <c:v>1.0001</c:v>
                </c:pt>
                <c:pt idx="10782">
                  <c:v>2.0001000000000002</c:v>
                </c:pt>
                <c:pt idx="10783">
                  <c:v>1.0001</c:v>
                </c:pt>
                <c:pt idx="10784">
                  <c:v>1E-4</c:v>
                </c:pt>
                <c:pt idx="10785">
                  <c:v>1.0001</c:v>
                </c:pt>
                <c:pt idx="10786">
                  <c:v>1.0001</c:v>
                </c:pt>
                <c:pt idx="10787">
                  <c:v>1E-4</c:v>
                </c:pt>
                <c:pt idx="10788">
                  <c:v>1.0001</c:v>
                </c:pt>
                <c:pt idx="10789">
                  <c:v>1E-4</c:v>
                </c:pt>
                <c:pt idx="10790">
                  <c:v>1E-4</c:v>
                </c:pt>
                <c:pt idx="10791">
                  <c:v>1E-4</c:v>
                </c:pt>
                <c:pt idx="10792">
                  <c:v>1.0001</c:v>
                </c:pt>
                <c:pt idx="10793">
                  <c:v>1E-4</c:v>
                </c:pt>
                <c:pt idx="10794">
                  <c:v>1E-4</c:v>
                </c:pt>
                <c:pt idx="10795">
                  <c:v>1.0001</c:v>
                </c:pt>
                <c:pt idx="10796">
                  <c:v>1E-4</c:v>
                </c:pt>
                <c:pt idx="10797">
                  <c:v>1E-4</c:v>
                </c:pt>
                <c:pt idx="10798">
                  <c:v>1E-4</c:v>
                </c:pt>
                <c:pt idx="10799">
                  <c:v>1E-4</c:v>
                </c:pt>
                <c:pt idx="10800">
                  <c:v>1E-4</c:v>
                </c:pt>
                <c:pt idx="10801">
                  <c:v>1E-4</c:v>
                </c:pt>
                <c:pt idx="10802">
                  <c:v>1.0001</c:v>
                </c:pt>
                <c:pt idx="10803">
                  <c:v>1E-4</c:v>
                </c:pt>
                <c:pt idx="10804">
                  <c:v>1.0001</c:v>
                </c:pt>
                <c:pt idx="10805">
                  <c:v>1E-4</c:v>
                </c:pt>
                <c:pt idx="10806">
                  <c:v>1.0001</c:v>
                </c:pt>
                <c:pt idx="10807">
                  <c:v>1E-4</c:v>
                </c:pt>
                <c:pt idx="10808">
                  <c:v>1.0001</c:v>
                </c:pt>
                <c:pt idx="10809">
                  <c:v>1.0001</c:v>
                </c:pt>
                <c:pt idx="10810">
                  <c:v>2.0001000000000002</c:v>
                </c:pt>
                <c:pt idx="10811">
                  <c:v>1.0001</c:v>
                </c:pt>
                <c:pt idx="10812">
                  <c:v>1.0001</c:v>
                </c:pt>
                <c:pt idx="10813">
                  <c:v>2.0001000000000002</c:v>
                </c:pt>
                <c:pt idx="10814">
                  <c:v>1.0001</c:v>
                </c:pt>
                <c:pt idx="10815">
                  <c:v>3.0001000000000002</c:v>
                </c:pt>
                <c:pt idx="10816">
                  <c:v>1.0001</c:v>
                </c:pt>
                <c:pt idx="10817">
                  <c:v>1E-4</c:v>
                </c:pt>
                <c:pt idx="10818">
                  <c:v>1.0001</c:v>
                </c:pt>
                <c:pt idx="10819">
                  <c:v>1.0001</c:v>
                </c:pt>
                <c:pt idx="10820">
                  <c:v>1E-4</c:v>
                </c:pt>
                <c:pt idx="10821">
                  <c:v>1E-4</c:v>
                </c:pt>
                <c:pt idx="10822">
                  <c:v>1E-4</c:v>
                </c:pt>
                <c:pt idx="10823">
                  <c:v>1E-4</c:v>
                </c:pt>
                <c:pt idx="10824">
                  <c:v>1E-4</c:v>
                </c:pt>
                <c:pt idx="10825">
                  <c:v>1.0001</c:v>
                </c:pt>
                <c:pt idx="10826">
                  <c:v>1E-4</c:v>
                </c:pt>
                <c:pt idx="10827">
                  <c:v>1E-4</c:v>
                </c:pt>
                <c:pt idx="10828">
                  <c:v>1E-4</c:v>
                </c:pt>
                <c:pt idx="10829">
                  <c:v>1E-4</c:v>
                </c:pt>
                <c:pt idx="10830">
                  <c:v>1E-4</c:v>
                </c:pt>
                <c:pt idx="10831">
                  <c:v>1E-4</c:v>
                </c:pt>
                <c:pt idx="10832">
                  <c:v>1.0001</c:v>
                </c:pt>
                <c:pt idx="10833">
                  <c:v>1E-4</c:v>
                </c:pt>
                <c:pt idx="10834">
                  <c:v>1E-4</c:v>
                </c:pt>
                <c:pt idx="10835">
                  <c:v>1.0001</c:v>
                </c:pt>
                <c:pt idx="10836">
                  <c:v>1E-4</c:v>
                </c:pt>
                <c:pt idx="10837">
                  <c:v>1E-4</c:v>
                </c:pt>
                <c:pt idx="10838">
                  <c:v>1E-4</c:v>
                </c:pt>
                <c:pt idx="10839">
                  <c:v>1E-4</c:v>
                </c:pt>
                <c:pt idx="10840">
                  <c:v>1E-4</c:v>
                </c:pt>
                <c:pt idx="10841">
                  <c:v>1.0001</c:v>
                </c:pt>
                <c:pt idx="10842">
                  <c:v>1E-4</c:v>
                </c:pt>
                <c:pt idx="10843">
                  <c:v>1E-4</c:v>
                </c:pt>
                <c:pt idx="10844">
                  <c:v>2.0001000000000002</c:v>
                </c:pt>
                <c:pt idx="10845">
                  <c:v>1E-4</c:v>
                </c:pt>
                <c:pt idx="10846">
                  <c:v>1E-4</c:v>
                </c:pt>
                <c:pt idx="10847">
                  <c:v>4.0000999999999998</c:v>
                </c:pt>
                <c:pt idx="10848">
                  <c:v>1.0001</c:v>
                </c:pt>
                <c:pt idx="10849">
                  <c:v>2.0001000000000002</c:v>
                </c:pt>
                <c:pt idx="10850">
                  <c:v>1E-4</c:v>
                </c:pt>
                <c:pt idx="10851">
                  <c:v>1E-4</c:v>
                </c:pt>
                <c:pt idx="10852">
                  <c:v>3.0001000000000002</c:v>
                </c:pt>
                <c:pt idx="10853">
                  <c:v>1E-4</c:v>
                </c:pt>
                <c:pt idx="10854">
                  <c:v>1E-4</c:v>
                </c:pt>
                <c:pt idx="10855">
                  <c:v>1E-4</c:v>
                </c:pt>
                <c:pt idx="10856">
                  <c:v>1.0001</c:v>
                </c:pt>
                <c:pt idx="10857">
                  <c:v>1.0001</c:v>
                </c:pt>
                <c:pt idx="10858">
                  <c:v>1E-4</c:v>
                </c:pt>
                <c:pt idx="10859">
                  <c:v>1E-4</c:v>
                </c:pt>
                <c:pt idx="10860">
                  <c:v>1.0001</c:v>
                </c:pt>
                <c:pt idx="10861">
                  <c:v>1E-4</c:v>
                </c:pt>
                <c:pt idx="10862">
                  <c:v>1E-4</c:v>
                </c:pt>
                <c:pt idx="10863">
                  <c:v>1E-4</c:v>
                </c:pt>
                <c:pt idx="10864">
                  <c:v>1E-4</c:v>
                </c:pt>
                <c:pt idx="10865">
                  <c:v>1E-4</c:v>
                </c:pt>
                <c:pt idx="10866">
                  <c:v>1E-4</c:v>
                </c:pt>
                <c:pt idx="10867">
                  <c:v>1.0001</c:v>
                </c:pt>
                <c:pt idx="10868">
                  <c:v>1E-4</c:v>
                </c:pt>
                <c:pt idx="10869">
                  <c:v>1.0001</c:v>
                </c:pt>
                <c:pt idx="10870">
                  <c:v>1E-4</c:v>
                </c:pt>
                <c:pt idx="10871">
                  <c:v>1E-4</c:v>
                </c:pt>
                <c:pt idx="10872">
                  <c:v>1E-4</c:v>
                </c:pt>
                <c:pt idx="10873">
                  <c:v>1E-4</c:v>
                </c:pt>
                <c:pt idx="10874">
                  <c:v>1.0001</c:v>
                </c:pt>
                <c:pt idx="10875">
                  <c:v>2.0001000000000002</c:v>
                </c:pt>
                <c:pt idx="10876">
                  <c:v>1E-4</c:v>
                </c:pt>
                <c:pt idx="10877">
                  <c:v>1E-4</c:v>
                </c:pt>
                <c:pt idx="10878">
                  <c:v>1E-4</c:v>
                </c:pt>
                <c:pt idx="10879">
                  <c:v>1.0001</c:v>
                </c:pt>
                <c:pt idx="10880">
                  <c:v>1E-4</c:v>
                </c:pt>
                <c:pt idx="10881">
                  <c:v>1.0001</c:v>
                </c:pt>
                <c:pt idx="10882">
                  <c:v>1E-4</c:v>
                </c:pt>
                <c:pt idx="10883">
                  <c:v>1E-4</c:v>
                </c:pt>
                <c:pt idx="10884">
                  <c:v>1E-4</c:v>
                </c:pt>
                <c:pt idx="10885">
                  <c:v>2.0001000000000002</c:v>
                </c:pt>
                <c:pt idx="10886">
                  <c:v>1E-4</c:v>
                </c:pt>
                <c:pt idx="10887">
                  <c:v>1E-4</c:v>
                </c:pt>
                <c:pt idx="10888">
                  <c:v>1.0001</c:v>
                </c:pt>
                <c:pt idx="10889">
                  <c:v>2.0001000000000002</c:v>
                </c:pt>
                <c:pt idx="10890">
                  <c:v>1.0001</c:v>
                </c:pt>
                <c:pt idx="10891">
                  <c:v>1E-4</c:v>
                </c:pt>
                <c:pt idx="10892">
                  <c:v>1E-4</c:v>
                </c:pt>
                <c:pt idx="10893">
                  <c:v>1.0001</c:v>
                </c:pt>
                <c:pt idx="10894">
                  <c:v>1.0001</c:v>
                </c:pt>
                <c:pt idx="10895">
                  <c:v>1.0001</c:v>
                </c:pt>
                <c:pt idx="10896">
                  <c:v>1.0001</c:v>
                </c:pt>
                <c:pt idx="10897">
                  <c:v>1E-4</c:v>
                </c:pt>
                <c:pt idx="10898">
                  <c:v>1E-4</c:v>
                </c:pt>
                <c:pt idx="10899">
                  <c:v>1E-4</c:v>
                </c:pt>
                <c:pt idx="10900">
                  <c:v>2.0001000000000002</c:v>
                </c:pt>
                <c:pt idx="10901">
                  <c:v>1.0001</c:v>
                </c:pt>
                <c:pt idx="10902">
                  <c:v>1E-4</c:v>
                </c:pt>
                <c:pt idx="10903">
                  <c:v>1E-4</c:v>
                </c:pt>
                <c:pt idx="10904">
                  <c:v>1.0001</c:v>
                </c:pt>
                <c:pt idx="10905">
                  <c:v>1.0001</c:v>
                </c:pt>
                <c:pt idx="10906">
                  <c:v>1E-4</c:v>
                </c:pt>
                <c:pt idx="10907">
                  <c:v>1E-4</c:v>
                </c:pt>
                <c:pt idx="10908">
                  <c:v>1E-4</c:v>
                </c:pt>
                <c:pt idx="10909">
                  <c:v>2.0001000000000002</c:v>
                </c:pt>
                <c:pt idx="10910">
                  <c:v>1E-4</c:v>
                </c:pt>
                <c:pt idx="10911">
                  <c:v>1E-4</c:v>
                </c:pt>
                <c:pt idx="10912">
                  <c:v>1E-4</c:v>
                </c:pt>
                <c:pt idx="10913">
                  <c:v>1E-4</c:v>
                </c:pt>
                <c:pt idx="10914">
                  <c:v>1E-4</c:v>
                </c:pt>
                <c:pt idx="10915">
                  <c:v>1E-4</c:v>
                </c:pt>
                <c:pt idx="10916">
                  <c:v>1E-4</c:v>
                </c:pt>
                <c:pt idx="10917">
                  <c:v>1.0001</c:v>
                </c:pt>
                <c:pt idx="10918">
                  <c:v>4.0000999999999998</c:v>
                </c:pt>
                <c:pt idx="10919">
                  <c:v>7.0000999999999998</c:v>
                </c:pt>
                <c:pt idx="10920">
                  <c:v>2.0001000000000002</c:v>
                </c:pt>
                <c:pt idx="10921">
                  <c:v>5.0000999999999998</c:v>
                </c:pt>
                <c:pt idx="10922">
                  <c:v>4.0000999999999998</c:v>
                </c:pt>
                <c:pt idx="10923">
                  <c:v>1E-4</c:v>
                </c:pt>
                <c:pt idx="10924">
                  <c:v>1.0001</c:v>
                </c:pt>
                <c:pt idx="10925">
                  <c:v>2.0001000000000002</c:v>
                </c:pt>
                <c:pt idx="10926">
                  <c:v>5.0000999999999998</c:v>
                </c:pt>
                <c:pt idx="10927">
                  <c:v>6.0000999999999998</c:v>
                </c:pt>
                <c:pt idx="10928">
                  <c:v>1.0001</c:v>
                </c:pt>
                <c:pt idx="10929">
                  <c:v>1E-4</c:v>
                </c:pt>
                <c:pt idx="10930">
                  <c:v>2.0001000000000002</c:v>
                </c:pt>
                <c:pt idx="10931">
                  <c:v>1E-4</c:v>
                </c:pt>
                <c:pt idx="10932">
                  <c:v>1E-4</c:v>
                </c:pt>
                <c:pt idx="10933">
                  <c:v>1E-4</c:v>
                </c:pt>
                <c:pt idx="10934">
                  <c:v>1E-4</c:v>
                </c:pt>
                <c:pt idx="10935">
                  <c:v>1E-4</c:v>
                </c:pt>
                <c:pt idx="10936">
                  <c:v>1E-4</c:v>
                </c:pt>
                <c:pt idx="10937">
                  <c:v>1E-4</c:v>
                </c:pt>
                <c:pt idx="10938">
                  <c:v>1.0001</c:v>
                </c:pt>
                <c:pt idx="10939">
                  <c:v>1E-4</c:v>
                </c:pt>
                <c:pt idx="10940">
                  <c:v>1E-4</c:v>
                </c:pt>
                <c:pt idx="10941">
                  <c:v>1.0001</c:v>
                </c:pt>
                <c:pt idx="10942">
                  <c:v>1E-4</c:v>
                </c:pt>
                <c:pt idx="10943">
                  <c:v>1.0001</c:v>
                </c:pt>
                <c:pt idx="10944">
                  <c:v>1E-4</c:v>
                </c:pt>
                <c:pt idx="10945">
                  <c:v>1E-4</c:v>
                </c:pt>
                <c:pt idx="10946">
                  <c:v>1E-4</c:v>
                </c:pt>
                <c:pt idx="10947">
                  <c:v>1.0001</c:v>
                </c:pt>
                <c:pt idx="10948">
                  <c:v>1.0001</c:v>
                </c:pt>
                <c:pt idx="10949">
                  <c:v>1E-4</c:v>
                </c:pt>
                <c:pt idx="10950">
                  <c:v>1E-4</c:v>
                </c:pt>
                <c:pt idx="10951">
                  <c:v>1E-4</c:v>
                </c:pt>
                <c:pt idx="10952">
                  <c:v>1E-4</c:v>
                </c:pt>
                <c:pt idx="10953">
                  <c:v>1E-4</c:v>
                </c:pt>
                <c:pt idx="10954">
                  <c:v>1E-4</c:v>
                </c:pt>
                <c:pt idx="10955">
                  <c:v>1.0001</c:v>
                </c:pt>
                <c:pt idx="10956">
                  <c:v>1E-4</c:v>
                </c:pt>
                <c:pt idx="10957">
                  <c:v>2.0001000000000002</c:v>
                </c:pt>
                <c:pt idx="10958">
                  <c:v>2.0001000000000002</c:v>
                </c:pt>
                <c:pt idx="10959">
                  <c:v>2.0001000000000002</c:v>
                </c:pt>
                <c:pt idx="10960">
                  <c:v>1.0001</c:v>
                </c:pt>
                <c:pt idx="10961">
                  <c:v>1E-4</c:v>
                </c:pt>
                <c:pt idx="10962">
                  <c:v>2.0001000000000002</c:v>
                </c:pt>
                <c:pt idx="10963">
                  <c:v>1E-4</c:v>
                </c:pt>
                <c:pt idx="10964">
                  <c:v>1E-4</c:v>
                </c:pt>
                <c:pt idx="10965">
                  <c:v>1E-4</c:v>
                </c:pt>
                <c:pt idx="10966">
                  <c:v>1E-4</c:v>
                </c:pt>
                <c:pt idx="10967">
                  <c:v>1E-4</c:v>
                </c:pt>
                <c:pt idx="10968">
                  <c:v>1.0001</c:v>
                </c:pt>
                <c:pt idx="10969">
                  <c:v>1E-4</c:v>
                </c:pt>
                <c:pt idx="10970">
                  <c:v>2.0001000000000002</c:v>
                </c:pt>
                <c:pt idx="10971">
                  <c:v>1E-4</c:v>
                </c:pt>
                <c:pt idx="10972">
                  <c:v>1E-4</c:v>
                </c:pt>
                <c:pt idx="10973">
                  <c:v>1E-4</c:v>
                </c:pt>
                <c:pt idx="10974">
                  <c:v>1E-4</c:v>
                </c:pt>
                <c:pt idx="10975">
                  <c:v>1.0001</c:v>
                </c:pt>
                <c:pt idx="10976">
                  <c:v>1.0001</c:v>
                </c:pt>
                <c:pt idx="10977">
                  <c:v>1E-4</c:v>
                </c:pt>
                <c:pt idx="10978">
                  <c:v>1.0001</c:v>
                </c:pt>
                <c:pt idx="10979">
                  <c:v>1E-4</c:v>
                </c:pt>
                <c:pt idx="10980">
                  <c:v>1E-4</c:v>
                </c:pt>
                <c:pt idx="10981">
                  <c:v>2.0001000000000002</c:v>
                </c:pt>
                <c:pt idx="10982">
                  <c:v>1E-4</c:v>
                </c:pt>
                <c:pt idx="10983">
                  <c:v>1E-4</c:v>
                </c:pt>
                <c:pt idx="10984">
                  <c:v>1E-4</c:v>
                </c:pt>
                <c:pt idx="10985">
                  <c:v>1E-4</c:v>
                </c:pt>
                <c:pt idx="10986">
                  <c:v>1E-4</c:v>
                </c:pt>
                <c:pt idx="10987">
                  <c:v>1E-4</c:v>
                </c:pt>
                <c:pt idx="10988">
                  <c:v>1.0001</c:v>
                </c:pt>
                <c:pt idx="10989">
                  <c:v>1.0001</c:v>
                </c:pt>
                <c:pt idx="10990">
                  <c:v>2.0001000000000002</c:v>
                </c:pt>
                <c:pt idx="10991">
                  <c:v>6.0000999999999998</c:v>
                </c:pt>
                <c:pt idx="10992">
                  <c:v>13.0001</c:v>
                </c:pt>
                <c:pt idx="10993">
                  <c:v>23.0001</c:v>
                </c:pt>
                <c:pt idx="10994">
                  <c:v>36.000100000000003</c:v>
                </c:pt>
                <c:pt idx="10995">
                  <c:v>24.0001</c:v>
                </c:pt>
                <c:pt idx="10996">
                  <c:v>9.0000999999999998</c:v>
                </c:pt>
                <c:pt idx="10997">
                  <c:v>5.0000999999999998</c:v>
                </c:pt>
                <c:pt idx="10998">
                  <c:v>3.0001000000000002</c:v>
                </c:pt>
                <c:pt idx="10999">
                  <c:v>4.0000999999999998</c:v>
                </c:pt>
                <c:pt idx="11000">
                  <c:v>1E-4</c:v>
                </c:pt>
                <c:pt idx="11001">
                  <c:v>1E-4</c:v>
                </c:pt>
                <c:pt idx="11002">
                  <c:v>1E-4</c:v>
                </c:pt>
                <c:pt idx="11003">
                  <c:v>1.0001</c:v>
                </c:pt>
                <c:pt idx="11004">
                  <c:v>1E-4</c:v>
                </c:pt>
                <c:pt idx="11005">
                  <c:v>1.0001</c:v>
                </c:pt>
                <c:pt idx="11006">
                  <c:v>2.0001000000000002</c:v>
                </c:pt>
                <c:pt idx="11007">
                  <c:v>1E-4</c:v>
                </c:pt>
                <c:pt idx="11008">
                  <c:v>1E-4</c:v>
                </c:pt>
                <c:pt idx="11009">
                  <c:v>1E-4</c:v>
                </c:pt>
                <c:pt idx="11010">
                  <c:v>1E-4</c:v>
                </c:pt>
                <c:pt idx="11011">
                  <c:v>1E-4</c:v>
                </c:pt>
                <c:pt idx="11012">
                  <c:v>1.0001</c:v>
                </c:pt>
                <c:pt idx="11013">
                  <c:v>1.0001</c:v>
                </c:pt>
                <c:pt idx="11014">
                  <c:v>1E-4</c:v>
                </c:pt>
                <c:pt idx="11015">
                  <c:v>1E-4</c:v>
                </c:pt>
                <c:pt idx="11016">
                  <c:v>1E-4</c:v>
                </c:pt>
                <c:pt idx="11017">
                  <c:v>1.0001</c:v>
                </c:pt>
                <c:pt idx="11018">
                  <c:v>1E-4</c:v>
                </c:pt>
                <c:pt idx="11019">
                  <c:v>1E-4</c:v>
                </c:pt>
                <c:pt idx="11020">
                  <c:v>1E-4</c:v>
                </c:pt>
                <c:pt idx="11021">
                  <c:v>1E-4</c:v>
                </c:pt>
                <c:pt idx="11022">
                  <c:v>1E-4</c:v>
                </c:pt>
                <c:pt idx="11023">
                  <c:v>1.0001</c:v>
                </c:pt>
                <c:pt idx="11024">
                  <c:v>1E-4</c:v>
                </c:pt>
                <c:pt idx="11025">
                  <c:v>1.0001</c:v>
                </c:pt>
                <c:pt idx="11026">
                  <c:v>1E-4</c:v>
                </c:pt>
                <c:pt idx="11027">
                  <c:v>1E-4</c:v>
                </c:pt>
                <c:pt idx="11028">
                  <c:v>1E-4</c:v>
                </c:pt>
                <c:pt idx="11029">
                  <c:v>1E-4</c:v>
                </c:pt>
                <c:pt idx="11030">
                  <c:v>1.0001</c:v>
                </c:pt>
                <c:pt idx="11031">
                  <c:v>6.0000999999999998</c:v>
                </c:pt>
                <c:pt idx="11032">
                  <c:v>3.0001000000000002</c:v>
                </c:pt>
                <c:pt idx="11033">
                  <c:v>2.0001000000000002</c:v>
                </c:pt>
                <c:pt idx="11034">
                  <c:v>1E-4</c:v>
                </c:pt>
                <c:pt idx="11035">
                  <c:v>3.0001000000000002</c:v>
                </c:pt>
                <c:pt idx="11036">
                  <c:v>1.0001</c:v>
                </c:pt>
                <c:pt idx="11037">
                  <c:v>2.0001000000000002</c:v>
                </c:pt>
                <c:pt idx="11038">
                  <c:v>1.0001</c:v>
                </c:pt>
                <c:pt idx="11039">
                  <c:v>2.0001000000000002</c:v>
                </c:pt>
                <c:pt idx="11040">
                  <c:v>1E-4</c:v>
                </c:pt>
                <c:pt idx="11041">
                  <c:v>2.0001000000000002</c:v>
                </c:pt>
                <c:pt idx="11042">
                  <c:v>1E-4</c:v>
                </c:pt>
                <c:pt idx="11043">
                  <c:v>1E-4</c:v>
                </c:pt>
                <c:pt idx="11044">
                  <c:v>1E-4</c:v>
                </c:pt>
                <c:pt idx="11045">
                  <c:v>1E-4</c:v>
                </c:pt>
                <c:pt idx="11046">
                  <c:v>1E-4</c:v>
                </c:pt>
                <c:pt idx="11047">
                  <c:v>1E-4</c:v>
                </c:pt>
                <c:pt idx="11048">
                  <c:v>1E-4</c:v>
                </c:pt>
                <c:pt idx="11049">
                  <c:v>1E-4</c:v>
                </c:pt>
                <c:pt idx="11050">
                  <c:v>1E-4</c:v>
                </c:pt>
                <c:pt idx="11051">
                  <c:v>1E-4</c:v>
                </c:pt>
                <c:pt idx="11052">
                  <c:v>1E-4</c:v>
                </c:pt>
                <c:pt idx="11053">
                  <c:v>1.0001</c:v>
                </c:pt>
                <c:pt idx="11054">
                  <c:v>1.0001</c:v>
                </c:pt>
                <c:pt idx="11055">
                  <c:v>1.0001</c:v>
                </c:pt>
                <c:pt idx="11056">
                  <c:v>1E-4</c:v>
                </c:pt>
                <c:pt idx="11057">
                  <c:v>1E-4</c:v>
                </c:pt>
                <c:pt idx="11058">
                  <c:v>1E-4</c:v>
                </c:pt>
                <c:pt idx="11059">
                  <c:v>1.0001</c:v>
                </c:pt>
                <c:pt idx="11060">
                  <c:v>1E-4</c:v>
                </c:pt>
                <c:pt idx="11061">
                  <c:v>1E-4</c:v>
                </c:pt>
                <c:pt idx="11062">
                  <c:v>1E-4</c:v>
                </c:pt>
                <c:pt idx="11063">
                  <c:v>1E-4</c:v>
                </c:pt>
                <c:pt idx="11064">
                  <c:v>1.0001</c:v>
                </c:pt>
                <c:pt idx="11065">
                  <c:v>1.0001</c:v>
                </c:pt>
                <c:pt idx="11066">
                  <c:v>1E-4</c:v>
                </c:pt>
                <c:pt idx="11067">
                  <c:v>2.0001000000000002</c:v>
                </c:pt>
                <c:pt idx="11068">
                  <c:v>5.0000999999999998</c:v>
                </c:pt>
                <c:pt idx="11069">
                  <c:v>2.0001000000000002</c:v>
                </c:pt>
                <c:pt idx="11070">
                  <c:v>1.0001</c:v>
                </c:pt>
                <c:pt idx="11071">
                  <c:v>1.0001</c:v>
                </c:pt>
                <c:pt idx="11072">
                  <c:v>2.0001000000000002</c:v>
                </c:pt>
                <c:pt idx="11073">
                  <c:v>1E-4</c:v>
                </c:pt>
                <c:pt idx="11074">
                  <c:v>1.0001</c:v>
                </c:pt>
                <c:pt idx="11075">
                  <c:v>2.0001000000000002</c:v>
                </c:pt>
                <c:pt idx="11076">
                  <c:v>1.0001</c:v>
                </c:pt>
                <c:pt idx="11077">
                  <c:v>1E-4</c:v>
                </c:pt>
                <c:pt idx="11078">
                  <c:v>1E-4</c:v>
                </c:pt>
                <c:pt idx="11079">
                  <c:v>1E-4</c:v>
                </c:pt>
                <c:pt idx="11080">
                  <c:v>1E-4</c:v>
                </c:pt>
                <c:pt idx="11081">
                  <c:v>1E-4</c:v>
                </c:pt>
                <c:pt idx="11082">
                  <c:v>1.0001</c:v>
                </c:pt>
                <c:pt idx="11083">
                  <c:v>1E-4</c:v>
                </c:pt>
                <c:pt idx="11084">
                  <c:v>1E-4</c:v>
                </c:pt>
                <c:pt idx="11085">
                  <c:v>1E-4</c:v>
                </c:pt>
                <c:pt idx="11086">
                  <c:v>1E-4</c:v>
                </c:pt>
                <c:pt idx="11087">
                  <c:v>1.0001</c:v>
                </c:pt>
                <c:pt idx="11088">
                  <c:v>1E-4</c:v>
                </c:pt>
                <c:pt idx="11089">
                  <c:v>1.0001</c:v>
                </c:pt>
                <c:pt idx="11090">
                  <c:v>1.0001</c:v>
                </c:pt>
                <c:pt idx="11091">
                  <c:v>1E-4</c:v>
                </c:pt>
                <c:pt idx="11092">
                  <c:v>1E-4</c:v>
                </c:pt>
                <c:pt idx="11093">
                  <c:v>1.0001</c:v>
                </c:pt>
                <c:pt idx="11094">
                  <c:v>1E-4</c:v>
                </c:pt>
                <c:pt idx="11095">
                  <c:v>1.0001</c:v>
                </c:pt>
                <c:pt idx="11096">
                  <c:v>1E-4</c:v>
                </c:pt>
                <c:pt idx="11097">
                  <c:v>1E-4</c:v>
                </c:pt>
                <c:pt idx="11098">
                  <c:v>1E-4</c:v>
                </c:pt>
                <c:pt idx="11099">
                  <c:v>1E-4</c:v>
                </c:pt>
                <c:pt idx="11100">
                  <c:v>1E-4</c:v>
                </c:pt>
                <c:pt idx="11101">
                  <c:v>1E-4</c:v>
                </c:pt>
                <c:pt idx="11102">
                  <c:v>1.0001</c:v>
                </c:pt>
                <c:pt idx="11103">
                  <c:v>1E-4</c:v>
                </c:pt>
                <c:pt idx="11104">
                  <c:v>3.0001000000000002</c:v>
                </c:pt>
                <c:pt idx="11105">
                  <c:v>2.0001000000000002</c:v>
                </c:pt>
                <c:pt idx="11106">
                  <c:v>1E-4</c:v>
                </c:pt>
                <c:pt idx="11107">
                  <c:v>1.0001</c:v>
                </c:pt>
                <c:pt idx="11108">
                  <c:v>3.0001000000000002</c:v>
                </c:pt>
                <c:pt idx="11109">
                  <c:v>1.0001</c:v>
                </c:pt>
                <c:pt idx="11110">
                  <c:v>1.0001</c:v>
                </c:pt>
                <c:pt idx="11111">
                  <c:v>2.0001000000000002</c:v>
                </c:pt>
                <c:pt idx="11112">
                  <c:v>1E-4</c:v>
                </c:pt>
                <c:pt idx="11113">
                  <c:v>1.0001</c:v>
                </c:pt>
                <c:pt idx="11114">
                  <c:v>1.0001</c:v>
                </c:pt>
                <c:pt idx="11115">
                  <c:v>1E-4</c:v>
                </c:pt>
                <c:pt idx="11116">
                  <c:v>1E-4</c:v>
                </c:pt>
                <c:pt idx="11117">
                  <c:v>1E-4</c:v>
                </c:pt>
                <c:pt idx="11118">
                  <c:v>1E-4</c:v>
                </c:pt>
                <c:pt idx="11119">
                  <c:v>1.0001</c:v>
                </c:pt>
                <c:pt idx="11120">
                  <c:v>1.0001</c:v>
                </c:pt>
                <c:pt idx="11121">
                  <c:v>1.0001</c:v>
                </c:pt>
                <c:pt idx="11122">
                  <c:v>1.0001</c:v>
                </c:pt>
                <c:pt idx="11123">
                  <c:v>1E-4</c:v>
                </c:pt>
                <c:pt idx="11124">
                  <c:v>1E-4</c:v>
                </c:pt>
                <c:pt idx="11125">
                  <c:v>1.0001</c:v>
                </c:pt>
                <c:pt idx="11126">
                  <c:v>1E-4</c:v>
                </c:pt>
                <c:pt idx="11127">
                  <c:v>1E-4</c:v>
                </c:pt>
                <c:pt idx="11128">
                  <c:v>1E-4</c:v>
                </c:pt>
                <c:pt idx="11129">
                  <c:v>1E-4</c:v>
                </c:pt>
                <c:pt idx="11130">
                  <c:v>1E-4</c:v>
                </c:pt>
                <c:pt idx="11131">
                  <c:v>1E-4</c:v>
                </c:pt>
                <c:pt idx="11132">
                  <c:v>1E-4</c:v>
                </c:pt>
                <c:pt idx="11133">
                  <c:v>1E-4</c:v>
                </c:pt>
                <c:pt idx="11134">
                  <c:v>1E-4</c:v>
                </c:pt>
                <c:pt idx="11135">
                  <c:v>1E-4</c:v>
                </c:pt>
                <c:pt idx="11136">
                  <c:v>1E-4</c:v>
                </c:pt>
                <c:pt idx="11137">
                  <c:v>4.0000999999999998</c:v>
                </c:pt>
                <c:pt idx="11138">
                  <c:v>1E-4</c:v>
                </c:pt>
                <c:pt idx="11139">
                  <c:v>1E-4</c:v>
                </c:pt>
                <c:pt idx="11140">
                  <c:v>1E-4</c:v>
                </c:pt>
                <c:pt idx="11141">
                  <c:v>1E-4</c:v>
                </c:pt>
                <c:pt idx="11142">
                  <c:v>3.0001000000000002</c:v>
                </c:pt>
                <c:pt idx="11143">
                  <c:v>1.0001</c:v>
                </c:pt>
                <c:pt idx="11144">
                  <c:v>2.0001000000000002</c:v>
                </c:pt>
                <c:pt idx="11145">
                  <c:v>1.0001</c:v>
                </c:pt>
                <c:pt idx="11146">
                  <c:v>2.0001000000000002</c:v>
                </c:pt>
                <c:pt idx="11147">
                  <c:v>1.0001</c:v>
                </c:pt>
                <c:pt idx="11148">
                  <c:v>1E-4</c:v>
                </c:pt>
                <c:pt idx="11149">
                  <c:v>1E-4</c:v>
                </c:pt>
                <c:pt idx="11150">
                  <c:v>1.0001</c:v>
                </c:pt>
                <c:pt idx="11151">
                  <c:v>1E-4</c:v>
                </c:pt>
                <c:pt idx="11152">
                  <c:v>1E-4</c:v>
                </c:pt>
                <c:pt idx="11153">
                  <c:v>1E-4</c:v>
                </c:pt>
                <c:pt idx="11154">
                  <c:v>1E-4</c:v>
                </c:pt>
                <c:pt idx="11155">
                  <c:v>1E-4</c:v>
                </c:pt>
                <c:pt idx="11156">
                  <c:v>1E-4</c:v>
                </c:pt>
                <c:pt idx="11157">
                  <c:v>1E-4</c:v>
                </c:pt>
                <c:pt idx="11158">
                  <c:v>1E-4</c:v>
                </c:pt>
                <c:pt idx="11159">
                  <c:v>1E-4</c:v>
                </c:pt>
                <c:pt idx="11160">
                  <c:v>1E-4</c:v>
                </c:pt>
                <c:pt idx="11161">
                  <c:v>1E-4</c:v>
                </c:pt>
                <c:pt idx="11162">
                  <c:v>2.0001000000000002</c:v>
                </c:pt>
                <c:pt idx="11163">
                  <c:v>1.0001</c:v>
                </c:pt>
                <c:pt idx="11164">
                  <c:v>1E-4</c:v>
                </c:pt>
                <c:pt idx="11165">
                  <c:v>1E-4</c:v>
                </c:pt>
                <c:pt idx="11166">
                  <c:v>1E-4</c:v>
                </c:pt>
                <c:pt idx="11167">
                  <c:v>1E-4</c:v>
                </c:pt>
                <c:pt idx="11168">
                  <c:v>1E-4</c:v>
                </c:pt>
                <c:pt idx="11169">
                  <c:v>1E-4</c:v>
                </c:pt>
                <c:pt idx="11170">
                  <c:v>1E-4</c:v>
                </c:pt>
                <c:pt idx="11171">
                  <c:v>1E-4</c:v>
                </c:pt>
                <c:pt idx="11172">
                  <c:v>1E-4</c:v>
                </c:pt>
                <c:pt idx="11173">
                  <c:v>1E-4</c:v>
                </c:pt>
                <c:pt idx="11174">
                  <c:v>1E-4</c:v>
                </c:pt>
                <c:pt idx="11175">
                  <c:v>1E-4</c:v>
                </c:pt>
                <c:pt idx="11176">
                  <c:v>1E-4</c:v>
                </c:pt>
                <c:pt idx="11177">
                  <c:v>1.0001</c:v>
                </c:pt>
                <c:pt idx="11178">
                  <c:v>2.0001000000000002</c:v>
                </c:pt>
                <c:pt idx="11179">
                  <c:v>1E-4</c:v>
                </c:pt>
                <c:pt idx="11180">
                  <c:v>2.0001000000000002</c:v>
                </c:pt>
                <c:pt idx="11181">
                  <c:v>1E-4</c:v>
                </c:pt>
                <c:pt idx="11182">
                  <c:v>1E-4</c:v>
                </c:pt>
                <c:pt idx="11183">
                  <c:v>1.0001</c:v>
                </c:pt>
                <c:pt idx="11184">
                  <c:v>2.0001000000000002</c:v>
                </c:pt>
                <c:pt idx="11185">
                  <c:v>1.0001</c:v>
                </c:pt>
                <c:pt idx="11186">
                  <c:v>2.0001000000000002</c:v>
                </c:pt>
                <c:pt idx="11187">
                  <c:v>1.0001</c:v>
                </c:pt>
                <c:pt idx="11188">
                  <c:v>1E-4</c:v>
                </c:pt>
                <c:pt idx="11189">
                  <c:v>2.0001000000000002</c:v>
                </c:pt>
                <c:pt idx="11190">
                  <c:v>1E-4</c:v>
                </c:pt>
                <c:pt idx="11191">
                  <c:v>1E-4</c:v>
                </c:pt>
                <c:pt idx="11192">
                  <c:v>1E-4</c:v>
                </c:pt>
                <c:pt idx="11193">
                  <c:v>1.0001</c:v>
                </c:pt>
                <c:pt idx="11194">
                  <c:v>1E-4</c:v>
                </c:pt>
                <c:pt idx="11195">
                  <c:v>1E-4</c:v>
                </c:pt>
                <c:pt idx="11196">
                  <c:v>1E-4</c:v>
                </c:pt>
                <c:pt idx="11197">
                  <c:v>1E-4</c:v>
                </c:pt>
                <c:pt idx="11198">
                  <c:v>1E-4</c:v>
                </c:pt>
                <c:pt idx="11199">
                  <c:v>1E-4</c:v>
                </c:pt>
                <c:pt idx="11200">
                  <c:v>1E-4</c:v>
                </c:pt>
                <c:pt idx="11201">
                  <c:v>1E-4</c:v>
                </c:pt>
                <c:pt idx="11202">
                  <c:v>1E-4</c:v>
                </c:pt>
                <c:pt idx="11203">
                  <c:v>1E-4</c:v>
                </c:pt>
                <c:pt idx="11204">
                  <c:v>1E-4</c:v>
                </c:pt>
                <c:pt idx="11205">
                  <c:v>1E-4</c:v>
                </c:pt>
                <c:pt idx="11206">
                  <c:v>1E-4</c:v>
                </c:pt>
                <c:pt idx="11207">
                  <c:v>1E-4</c:v>
                </c:pt>
                <c:pt idx="11208">
                  <c:v>1.0001</c:v>
                </c:pt>
                <c:pt idx="11209">
                  <c:v>1E-4</c:v>
                </c:pt>
                <c:pt idx="11210">
                  <c:v>1.0001</c:v>
                </c:pt>
                <c:pt idx="11211">
                  <c:v>1E-4</c:v>
                </c:pt>
                <c:pt idx="11212">
                  <c:v>1.0001</c:v>
                </c:pt>
                <c:pt idx="11213">
                  <c:v>3.0001000000000002</c:v>
                </c:pt>
                <c:pt idx="11214">
                  <c:v>5.0000999999999998</c:v>
                </c:pt>
                <c:pt idx="11215">
                  <c:v>5.0000999999999998</c:v>
                </c:pt>
                <c:pt idx="11216">
                  <c:v>5.0000999999999998</c:v>
                </c:pt>
                <c:pt idx="11217">
                  <c:v>1.0001</c:v>
                </c:pt>
                <c:pt idx="11218">
                  <c:v>1E-4</c:v>
                </c:pt>
                <c:pt idx="11219">
                  <c:v>1.0001</c:v>
                </c:pt>
                <c:pt idx="11220">
                  <c:v>2.0001000000000002</c:v>
                </c:pt>
                <c:pt idx="11221">
                  <c:v>2.0001000000000002</c:v>
                </c:pt>
                <c:pt idx="11222">
                  <c:v>1E-4</c:v>
                </c:pt>
                <c:pt idx="11223">
                  <c:v>1E-4</c:v>
                </c:pt>
                <c:pt idx="11224">
                  <c:v>1E-4</c:v>
                </c:pt>
                <c:pt idx="11225">
                  <c:v>1E-4</c:v>
                </c:pt>
                <c:pt idx="11226">
                  <c:v>1E-4</c:v>
                </c:pt>
                <c:pt idx="11227">
                  <c:v>1E-4</c:v>
                </c:pt>
                <c:pt idx="11228">
                  <c:v>1E-4</c:v>
                </c:pt>
                <c:pt idx="11229">
                  <c:v>1E-4</c:v>
                </c:pt>
                <c:pt idx="11230">
                  <c:v>1E-4</c:v>
                </c:pt>
                <c:pt idx="11231">
                  <c:v>1.0001</c:v>
                </c:pt>
                <c:pt idx="11232">
                  <c:v>1E-4</c:v>
                </c:pt>
                <c:pt idx="11233">
                  <c:v>1E-4</c:v>
                </c:pt>
                <c:pt idx="11234">
                  <c:v>1E-4</c:v>
                </c:pt>
                <c:pt idx="11235">
                  <c:v>1E-4</c:v>
                </c:pt>
                <c:pt idx="11236">
                  <c:v>1.0001</c:v>
                </c:pt>
                <c:pt idx="11237">
                  <c:v>1E-4</c:v>
                </c:pt>
                <c:pt idx="11238">
                  <c:v>1E-4</c:v>
                </c:pt>
                <c:pt idx="11239">
                  <c:v>1.0001</c:v>
                </c:pt>
                <c:pt idx="11240">
                  <c:v>1E-4</c:v>
                </c:pt>
                <c:pt idx="11241">
                  <c:v>1E-4</c:v>
                </c:pt>
                <c:pt idx="11242">
                  <c:v>1E-4</c:v>
                </c:pt>
                <c:pt idx="11243">
                  <c:v>1E-4</c:v>
                </c:pt>
                <c:pt idx="11244">
                  <c:v>1.0001</c:v>
                </c:pt>
                <c:pt idx="11245">
                  <c:v>1E-4</c:v>
                </c:pt>
                <c:pt idx="11246">
                  <c:v>1E-4</c:v>
                </c:pt>
                <c:pt idx="11247">
                  <c:v>1E-4</c:v>
                </c:pt>
                <c:pt idx="11248">
                  <c:v>1E-4</c:v>
                </c:pt>
                <c:pt idx="11249">
                  <c:v>3.0001000000000002</c:v>
                </c:pt>
                <c:pt idx="11250">
                  <c:v>1.0001</c:v>
                </c:pt>
                <c:pt idx="11251">
                  <c:v>6.0000999999999998</c:v>
                </c:pt>
                <c:pt idx="11252">
                  <c:v>3.0001000000000002</c:v>
                </c:pt>
                <c:pt idx="11253">
                  <c:v>2.0001000000000002</c:v>
                </c:pt>
                <c:pt idx="11254">
                  <c:v>1.0001</c:v>
                </c:pt>
                <c:pt idx="11255">
                  <c:v>1.0001</c:v>
                </c:pt>
                <c:pt idx="11256">
                  <c:v>2.0001000000000002</c:v>
                </c:pt>
                <c:pt idx="11257">
                  <c:v>2.0001000000000002</c:v>
                </c:pt>
                <c:pt idx="11258">
                  <c:v>2.0001000000000002</c:v>
                </c:pt>
                <c:pt idx="11259">
                  <c:v>2.0001000000000002</c:v>
                </c:pt>
                <c:pt idx="11260">
                  <c:v>1.0001</c:v>
                </c:pt>
                <c:pt idx="11261">
                  <c:v>1E-4</c:v>
                </c:pt>
                <c:pt idx="11262">
                  <c:v>1.0001</c:v>
                </c:pt>
                <c:pt idx="11263">
                  <c:v>1E-4</c:v>
                </c:pt>
                <c:pt idx="11264">
                  <c:v>1E-4</c:v>
                </c:pt>
                <c:pt idx="11265">
                  <c:v>1E-4</c:v>
                </c:pt>
                <c:pt idx="11266">
                  <c:v>1.0001</c:v>
                </c:pt>
                <c:pt idx="11267">
                  <c:v>1E-4</c:v>
                </c:pt>
                <c:pt idx="11268">
                  <c:v>1E-4</c:v>
                </c:pt>
                <c:pt idx="11269">
                  <c:v>1E-4</c:v>
                </c:pt>
                <c:pt idx="11270">
                  <c:v>1E-4</c:v>
                </c:pt>
                <c:pt idx="11271">
                  <c:v>1.0001</c:v>
                </c:pt>
                <c:pt idx="11272">
                  <c:v>1.0001</c:v>
                </c:pt>
                <c:pt idx="11273">
                  <c:v>1E-4</c:v>
                </c:pt>
                <c:pt idx="11274">
                  <c:v>1E-4</c:v>
                </c:pt>
                <c:pt idx="11275">
                  <c:v>1E-4</c:v>
                </c:pt>
                <c:pt idx="11276">
                  <c:v>1E-4</c:v>
                </c:pt>
                <c:pt idx="11277">
                  <c:v>1E-4</c:v>
                </c:pt>
                <c:pt idx="11278">
                  <c:v>1E-4</c:v>
                </c:pt>
                <c:pt idx="11279">
                  <c:v>1.0001</c:v>
                </c:pt>
                <c:pt idx="11280">
                  <c:v>1E-4</c:v>
                </c:pt>
                <c:pt idx="11281">
                  <c:v>1.0001</c:v>
                </c:pt>
                <c:pt idx="11282">
                  <c:v>1.0001</c:v>
                </c:pt>
                <c:pt idx="11283">
                  <c:v>1.0001</c:v>
                </c:pt>
                <c:pt idx="11284">
                  <c:v>3.0001000000000002</c:v>
                </c:pt>
                <c:pt idx="11285">
                  <c:v>5.0000999999999998</c:v>
                </c:pt>
                <c:pt idx="11286">
                  <c:v>23.0001</c:v>
                </c:pt>
                <c:pt idx="11287">
                  <c:v>34.000100000000003</c:v>
                </c:pt>
                <c:pt idx="11288">
                  <c:v>20.0001</c:v>
                </c:pt>
                <c:pt idx="11289">
                  <c:v>3.0001000000000002</c:v>
                </c:pt>
                <c:pt idx="11290">
                  <c:v>1.0001</c:v>
                </c:pt>
                <c:pt idx="11291">
                  <c:v>1.0001</c:v>
                </c:pt>
                <c:pt idx="11292">
                  <c:v>2.0001000000000002</c:v>
                </c:pt>
                <c:pt idx="11293">
                  <c:v>2.0001000000000002</c:v>
                </c:pt>
                <c:pt idx="11294">
                  <c:v>2.0001000000000002</c:v>
                </c:pt>
                <c:pt idx="11295">
                  <c:v>1.0001</c:v>
                </c:pt>
                <c:pt idx="11296">
                  <c:v>1.0001</c:v>
                </c:pt>
                <c:pt idx="11297">
                  <c:v>1E-4</c:v>
                </c:pt>
                <c:pt idx="11298">
                  <c:v>1.0001</c:v>
                </c:pt>
                <c:pt idx="11299">
                  <c:v>1E-4</c:v>
                </c:pt>
                <c:pt idx="11300">
                  <c:v>1E-4</c:v>
                </c:pt>
                <c:pt idx="11301">
                  <c:v>1E-4</c:v>
                </c:pt>
                <c:pt idx="11302">
                  <c:v>1E-4</c:v>
                </c:pt>
                <c:pt idx="11303">
                  <c:v>1E-4</c:v>
                </c:pt>
                <c:pt idx="11304">
                  <c:v>2.0001000000000002</c:v>
                </c:pt>
                <c:pt idx="11305">
                  <c:v>1E-4</c:v>
                </c:pt>
                <c:pt idx="11306">
                  <c:v>1E-4</c:v>
                </c:pt>
                <c:pt idx="11307">
                  <c:v>1E-4</c:v>
                </c:pt>
                <c:pt idx="11308">
                  <c:v>1E-4</c:v>
                </c:pt>
                <c:pt idx="11309">
                  <c:v>1E-4</c:v>
                </c:pt>
                <c:pt idx="11310">
                  <c:v>1E-4</c:v>
                </c:pt>
                <c:pt idx="11311">
                  <c:v>1E-4</c:v>
                </c:pt>
                <c:pt idx="11312">
                  <c:v>1E-4</c:v>
                </c:pt>
                <c:pt idx="11313">
                  <c:v>1E-4</c:v>
                </c:pt>
                <c:pt idx="11314">
                  <c:v>1E-4</c:v>
                </c:pt>
                <c:pt idx="11315">
                  <c:v>1E-4</c:v>
                </c:pt>
                <c:pt idx="11316">
                  <c:v>1E-4</c:v>
                </c:pt>
                <c:pt idx="11317">
                  <c:v>1E-4</c:v>
                </c:pt>
                <c:pt idx="11318">
                  <c:v>1E-4</c:v>
                </c:pt>
                <c:pt idx="11319">
                  <c:v>1E-4</c:v>
                </c:pt>
                <c:pt idx="11320">
                  <c:v>1E-4</c:v>
                </c:pt>
                <c:pt idx="11321">
                  <c:v>2.0001000000000002</c:v>
                </c:pt>
                <c:pt idx="11322">
                  <c:v>6.0000999999999998</c:v>
                </c:pt>
                <c:pt idx="11323">
                  <c:v>3.0001000000000002</c:v>
                </c:pt>
                <c:pt idx="11324">
                  <c:v>10.0001</c:v>
                </c:pt>
                <c:pt idx="11325">
                  <c:v>1.0001</c:v>
                </c:pt>
                <c:pt idx="11326">
                  <c:v>4.0000999999999998</c:v>
                </c:pt>
                <c:pt idx="11327">
                  <c:v>1E-4</c:v>
                </c:pt>
                <c:pt idx="11328">
                  <c:v>1E-4</c:v>
                </c:pt>
                <c:pt idx="11329">
                  <c:v>2.0001000000000002</c:v>
                </c:pt>
                <c:pt idx="11330">
                  <c:v>1.0001</c:v>
                </c:pt>
                <c:pt idx="11331">
                  <c:v>1E-4</c:v>
                </c:pt>
                <c:pt idx="11332">
                  <c:v>2.0001000000000002</c:v>
                </c:pt>
                <c:pt idx="11333">
                  <c:v>1E-4</c:v>
                </c:pt>
                <c:pt idx="11334">
                  <c:v>1E-4</c:v>
                </c:pt>
                <c:pt idx="11335">
                  <c:v>1E-4</c:v>
                </c:pt>
                <c:pt idx="11336">
                  <c:v>1.0001</c:v>
                </c:pt>
                <c:pt idx="11337">
                  <c:v>1E-4</c:v>
                </c:pt>
                <c:pt idx="11338">
                  <c:v>1E-4</c:v>
                </c:pt>
                <c:pt idx="11339">
                  <c:v>1E-4</c:v>
                </c:pt>
                <c:pt idx="11340">
                  <c:v>1E-4</c:v>
                </c:pt>
                <c:pt idx="11341">
                  <c:v>1E-4</c:v>
                </c:pt>
                <c:pt idx="11342">
                  <c:v>1E-4</c:v>
                </c:pt>
                <c:pt idx="11343">
                  <c:v>1E-4</c:v>
                </c:pt>
                <c:pt idx="11344">
                  <c:v>1E-4</c:v>
                </c:pt>
                <c:pt idx="11345">
                  <c:v>1E-4</c:v>
                </c:pt>
                <c:pt idx="11346">
                  <c:v>1E-4</c:v>
                </c:pt>
                <c:pt idx="11347">
                  <c:v>1E-4</c:v>
                </c:pt>
                <c:pt idx="11348">
                  <c:v>1E-4</c:v>
                </c:pt>
                <c:pt idx="11349">
                  <c:v>1E-4</c:v>
                </c:pt>
                <c:pt idx="11350">
                  <c:v>2.0001000000000002</c:v>
                </c:pt>
                <c:pt idx="11351">
                  <c:v>1E-4</c:v>
                </c:pt>
                <c:pt idx="11352">
                  <c:v>1E-4</c:v>
                </c:pt>
                <c:pt idx="11353">
                  <c:v>1E-4</c:v>
                </c:pt>
                <c:pt idx="11354">
                  <c:v>1E-4</c:v>
                </c:pt>
                <c:pt idx="11355">
                  <c:v>2.0001000000000002</c:v>
                </c:pt>
                <c:pt idx="11356">
                  <c:v>1E-4</c:v>
                </c:pt>
                <c:pt idx="11357">
                  <c:v>1E-4</c:v>
                </c:pt>
                <c:pt idx="11358">
                  <c:v>3.0001000000000002</c:v>
                </c:pt>
                <c:pt idx="11359">
                  <c:v>7.0000999999999998</c:v>
                </c:pt>
                <c:pt idx="11360">
                  <c:v>4.0000999999999998</c:v>
                </c:pt>
                <c:pt idx="11361">
                  <c:v>5.0000999999999998</c:v>
                </c:pt>
                <c:pt idx="11362">
                  <c:v>1.0001</c:v>
                </c:pt>
                <c:pt idx="11363">
                  <c:v>1E-4</c:v>
                </c:pt>
                <c:pt idx="11364">
                  <c:v>1.0001</c:v>
                </c:pt>
                <c:pt idx="11365">
                  <c:v>2.0001000000000002</c:v>
                </c:pt>
                <c:pt idx="11366">
                  <c:v>1E-4</c:v>
                </c:pt>
                <c:pt idx="11367">
                  <c:v>1.0001</c:v>
                </c:pt>
                <c:pt idx="11368">
                  <c:v>1E-4</c:v>
                </c:pt>
                <c:pt idx="11369">
                  <c:v>1.0001</c:v>
                </c:pt>
                <c:pt idx="11370">
                  <c:v>1E-4</c:v>
                </c:pt>
                <c:pt idx="11371">
                  <c:v>1E-4</c:v>
                </c:pt>
                <c:pt idx="11372">
                  <c:v>1E-4</c:v>
                </c:pt>
                <c:pt idx="11373">
                  <c:v>1E-4</c:v>
                </c:pt>
                <c:pt idx="11374">
                  <c:v>1E-4</c:v>
                </c:pt>
                <c:pt idx="11375">
                  <c:v>1E-4</c:v>
                </c:pt>
                <c:pt idx="11376">
                  <c:v>1E-4</c:v>
                </c:pt>
                <c:pt idx="11377">
                  <c:v>1E-4</c:v>
                </c:pt>
                <c:pt idx="11378">
                  <c:v>1E-4</c:v>
                </c:pt>
                <c:pt idx="11379">
                  <c:v>1E-4</c:v>
                </c:pt>
                <c:pt idx="11380">
                  <c:v>1E-4</c:v>
                </c:pt>
                <c:pt idx="11381">
                  <c:v>1E-4</c:v>
                </c:pt>
                <c:pt idx="11382">
                  <c:v>1E-4</c:v>
                </c:pt>
                <c:pt idx="11383">
                  <c:v>1E-4</c:v>
                </c:pt>
                <c:pt idx="11384">
                  <c:v>1E-4</c:v>
                </c:pt>
                <c:pt idx="11385">
                  <c:v>1.0001</c:v>
                </c:pt>
                <c:pt idx="11386">
                  <c:v>1.0001</c:v>
                </c:pt>
                <c:pt idx="11387">
                  <c:v>1.0001</c:v>
                </c:pt>
                <c:pt idx="11388">
                  <c:v>1.0001</c:v>
                </c:pt>
                <c:pt idx="11389">
                  <c:v>1.0001</c:v>
                </c:pt>
                <c:pt idx="11390">
                  <c:v>3.0001000000000002</c:v>
                </c:pt>
                <c:pt idx="11391">
                  <c:v>4.0000999999999998</c:v>
                </c:pt>
                <c:pt idx="11392">
                  <c:v>5.0000999999999998</c:v>
                </c:pt>
                <c:pt idx="11393">
                  <c:v>7.0000999999999998</c:v>
                </c:pt>
                <c:pt idx="11394">
                  <c:v>17.0001</c:v>
                </c:pt>
                <c:pt idx="11395">
                  <c:v>11.0001</c:v>
                </c:pt>
                <c:pt idx="11396">
                  <c:v>7.0000999999999998</c:v>
                </c:pt>
                <c:pt idx="11397">
                  <c:v>2.0001000000000002</c:v>
                </c:pt>
                <c:pt idx="11398">
                  <c:v>4.0000999999999998</c:v>
                </c:pt>
                <c:pt idx="11399">
                  <c:v>1E-4</c:v>
                </c:pt>
                <c:pt idx="11400">
                  <c:v>3.0001000000000002</c:v>
                </c:pt>
                <c:pt idx="11401">
                  <c:v>1.0001</c:v>
                </c:pt>
                <c:pt idx="11402">
                  <c:v>2.0001000000000002</c:v>
                </c:pt>
                <c:pt idx="11403">
                  <c:v>1.0001</c:v>
                </c:pt>
                <c:pt idx="11404">
                  <c:v>1E-4</c:v>
                </c:pt>
                <c:pt idx="11405">
                  <c:v>1E-4</c:v>
                </c:pt>
                <c:pt idx="11406">
                  <c:v>2.0001000000000002</c:v>
                </c:pt>
                <c:pt idx="11407">
                  <c:v>2.0001000000000002</c:v>
                </c:pt>
                <c:pt idx="11408">
                  <c:v>1.0001</c:v>
                </c:pt>
                <c:pt idx="11409">
                  <c:v>1E-4</c:v>
                </c:pt>
                <c:pt idx="11410">
                  <c:v>1E-4</c:v>
                </c:pt>
                <c:pt idx="11411">
                  <c:v>1E-4</c:v>
                </c:pt>
                <c:pt idx="11412">
                  <c:v>2.0001000000000002</c:v>
                </c:pt>
                <c:pt idx="11413">
                  <c:v>1E-4</c:v>
                </c:pt>
                <c:pt idx="11414">
                  <c:v>1E-4</c:v>
                </c:pt>
                <c:pt idx="11415">
                  <c:v>1E-4</c:v>
                </c:pt>
                <c:pt idx="11416">
                  <c:v>1E-4</c:v>
                </c:pt>
                <c:pt idx="11417">
                  <c:v>1E-4</c:v>
                </c:pt>
                <c:pt idx="11418">
                  <c:v>1E-4</c:v>
                </c:pt>
                <c:pt idx="11419">
                  <c:v>1E-4</c:v>
                </c:pt>
                <c:pt idx="11420">
                  <c:v>1E-4</c:v>
                </c:pt>
                <c:pt idx="11421">
                  <c:v>1E-4</c:v>
                </c:pt>
                <c:pt idx="11422">
                  <c:v>1E-4</c:v>
                </c:pt>
                <c:pt idx="11423">
                  <c:v>1.0001</c:v>
                </c:pt>
                <c:pt idx="11424">
                  <c:v>1E-4</c:v>
                </c:pt>
                <c:pt idx="11425">
                  <c:v>1E-4</c:v>
                </c:pt>
                <c:pt idx="11426">
                  <c:v>1E-4</c:v>
                </c:pt>
                <c:pt idx="11427">
                  <c:v>1.0001</c:v>
                </c:pt>
                <c:pt idx="11428">
                  <c:v>4.0000999999999998</c:v>
                </c:pt>
                <c:pt idx="11429">
                  <c:v>2.0001000000000002</c:v>
                </c:pt>
                <c:pt idx="11430">
                  <c:v>2.0001000000000002</c:v>
                </c:pt>
                <c:pt idx="11431">
                  <c:v>1.0001</c:v>
                </c:pt>
                <c:pt idx="11432">
                  <c:v>3.0001000000000002</c:v>
                </c:pt>
                <c:pt idx="11433">
                  <c:v>1E-4</c:v>
                </c:pt>
                <c:pt idx="11434">
                  <c:v>1.0001</c:v>
                </c:pt>
                <c:pt idx="11435">
                  <c:v>1E-4</c:v>
                </c:pt>
                <c:pt idx="11436">
                  <c:v>1.0001</c:v>
                </c:pt>
                <c:pt idx="11437">
                  <c:v>1E-4</c:v>
                </c:pt>
                <c:pt idx="11438">
                  <c:v>1.0001</c:v>
                </c:pt>
                <c:pt idx="11439">
                  <c:v>1E-4</c:v>
                </c:pt>
                <c:pt idx="11440">
                  <c:v>1E-4</c:v>
                </c:pt>
                <c:pt idx="11441">
                  <c:v>1E-4</c:v>
                </c:pt>
                <c:pt idx="11442">
                  <c:v>1E-4</c:v>
                </c:pt>
                <c:pt idx="11443">
                  <c:v>1E-4</c:v>
                </c:pt>
                <c:pt idx="11444">
                  <c:v>1E-4</c:v>
                </c:pt>
                <c:pt idx="11445">
                  <c:v>1E-4</c:v>
                </c:pt>
                <c:pt idx="11446">
                  <c:v>1.0001</c:v>
                </c:pt>
                <c:pt idx="11447">
                  <c:v>1E-4</c:v>
                </c:pt>
                <c:pt idx="11448">
                  <c:v>1E-4</c:v>
                </c:pt>
                <c:pt idx="11449">
                  <c:v>1E-4</c:v>
                </c:pt>
                <c:pt idx="11450">
                  <c:v>1E-4</c:v>
                </c:pt>
                <c:pt idx="11451">
                  <c:v>1E-4</c:v>
                </c:pt>
                <c:pt idx="11452">
                  <c:v>1.0001</c:v>
                </c:pt>
                <c:pt idx="11453">
                  <c:v>1E-4</c:v>
                </c:pt>
                <c:pt idx="11454">
                  <c:v>1.0001</c:v>
                </c:pt>
                <c:pt idx="11455">
                  <c:v>1.0001</c:v>
                </c:pt>
                <c:pt idx="11456">
                  <c:v>1E-4</c:v>
                </c:pt>
                <c:pt idx="11457">
                  <c:v>1E-4</c:v>
                </c:pt>
                <c:pt idx="11458">
                  <c:v>1E-4</c:v>
                </c:pt>
                <c:pt idx="11459">
                  <c:v>1.0001</c:v>
                </c:pt>
                <c:pt idx="11460">
                  <c:v>1E-4</c:v>
                </c:pt>
                <c:pt idx="11461">
                  <c:v>8.0000999999999998</c:v>
                </c:pt>
                <c:pt idx="11462">
                  <c:v>23.0001</c:v>
                </c:pt>
                <c:pt idx="11463">
                  <c:v>38.000100000000003</c:v>
                </c:pt>
                <c:pt idx="11464">
                  <c:v>91.000100000000003</c:v>
                </c:pt>
                <c:pt idx="11465">
                  <c:v>210.0001</c:v>
                </c:pt>
                <c:pt idx="11466">
                  <c:v>259.00009999999997</c:v>
                </c:pt>
                <c:pt idx="11467">
                  <c:v>173.0001</c:v>
                </c:pt>
                <c:pt idx="11468">
                  <c:v>72.000100000000003</c:v>
                </c:pt>
                <c:pt idx="11469">
                  <c:v>40.000100000000003</c:v>
                </c:pt>
                <c:pt idx="11470">
                  <c:v>26.0001</c:v>
                </c:pt>
                <c:pt idx="11471">
                  <c:v>5.0000999999999998</c:v>
                </c:pt>
                <c:pt idx="11472">
                  <c:v>8.0000999999999998</c:v>
                </c:pt>
                <c:pt idx="11473">
                  <c:v>5.0000999999999998</c:v>
                </c:pt>
                <c:pt idx="11474">
                  <c:v>3.0001000000000002</c:v>
                </c:pt>
                <c:pt idx="11475">
                  <c:v>4.0000999999999998</c:v>
                </c:pt>
                <c:pt idx="11476">
                  <c:v>1.0001</c:v>
                </c:pt>
                <c:pt idx="11477">
                  <c:v>2.0001000000000002</c:v>
                </c:pt>
                <c:pt idx="11478">
                  <c:v>1.0001</c:v>
                </c:pt>
                <c:pt idx="11479">
                  <c:v>1.0001</c:v>
                </c:pt>
                <c:pt idx="11480">
                  <c:v>1E-4</c:v>
                </c:pt>
                <c:pt idx="11481">
                  <c:v>1E-4</c:v>
                </c:pt>
                <c:pt idx="11482">
                  <c:v>1E-4</c:v>
                </c:pt>
                <c:pt idx="11483">
                  <c:v>1.0001</c:v>
                </c:pt>
                <c:pt idx="11484">
                  <c:v>1E-4</c:v>
                </c:pt>
                <c:pt idx="11485">
                  <c:v>1E-4</c:v>
                </c:pt>
                <c:pt idx="11486">
                  <c:v>1E-4</c:v>
                </c:pt>
                <c:pt idx="11487">
                  <c:v>1E-4</c:v>
                </c:pt>
                <c:pt idx="11488">
                  <c:v>1.0001</c:v>
                </c:pt>
                <c:pt idx="11489">
                  <c:v>1E-4</c:v>
                </c:pt>
                <c:pt idx="11490">
                  <c:v>2.0001000000000002</c:v>
                </c:pt>
                <c:pt idx="11491">
                  <c:v>1E-4</c:v>
                </c:pt>
                <c:pt idx="11492">
                  <c:v>1E-4</c:v>
                </c:pt>
                <c:pt idx="11493">
                  <c:v>1E-4</c:v>
                </c:pt>
                <c:pt idx="11494">
                  <c:v>2.0001000000000002</c:v>
                </c:pt>
                <c:pt idx="11495">
                  <c:v>1E-4</c:v>
                </c:pt>
                <c:pt idx="11496">
                  <c:v>2.0001000000000002</c:v>
                </c:pt>
                <c:pt idx="11497">
                  <c:v>1E-4</c:v>
                </c:pt>
                <c:pt idx="11498">
                  <c:v>1.0001</c:v>
                </c:pt>
                <c:pt idx="11499">
                  <c:v>2.0001000000000002</c:v>
                </c:pt>
                <c:pt idx="11500">
                  <c:v>7.0000999999999998</c:v>
                </c:pt>
                <c:pt idx="11501">
                  <c:v>11.0001</c:v>
                </c:pt>
                <c:pt idx="11502">
                  <c:v>12.0001</c:v>
                </c:pt>
                <c:pt idx="11503">
                  <c:v>11.0001</c:v>
                </c:pt>
                <c:pt idx="11504">
                  <c:v>2.0001000000000002</c:v>
                </c:pt>
                <c:pt idx="11505">
                  <c:v>4.0000999999999998</c:v>
                </c:pt>
                <c:pt idx="11506">
                  <c:v>2.0001000000000002</c:v>
                </c:pt>
                <c:pt idx="11507">
                  <c:v>1E-4</c:v>
                </c:pt>
                <c:pt idx="11508">
                  <c:v>1E-4</c:v>
                </c:pt>
                <c:pt idx="11509">
                  <c:v>1.0001</c:v>
                </c:pt>
                <c:pt idx="11510">
                  <c:v>1E-4</c:v>
                </c:pt>
                <c:pt idx="11511">
                  <c:v>1.0001</c:v>
                </c:pt>
                <c:pt idx="11512">
                  <c:v>1E-4</c:v>
                </c:pt>
                <c:pt idx="11513">
                  <c:v>1.0001</c:v>
                </c:pt>
                <c:pt idx="11514">
                  <c:v>1E-4</c:v>
                </c:pt>
                <c:pt idx="11515">
                  <c:v>1.0001</c:v>
                </c:pt>
                <c:pt idx="11516">
                  <c:v>1E-4</c:v>
                </c:pt>
                <c:pt idx="11517">
                  <c:v>1E-4</c:v>
                </c:pt>
                <c:pt idx="11518">
                  <c:v>1E-4</c:v>
                </c:pt>
                <c:pt idx="11519">
                  <c:v>1E-4</c:v>
                </c:pt>
                <c:pt idx="11520">
                  <c:v>1E-4</c:v>
                </c:pt>
                <c:pt idx="11521">
                  <c:v>1.0001</c:v>
                </c:pt>
                <c:pt idx="11522">
                  <c:v>1E-4</c:v>
                </c:pt>
                <c:pt idx="11523">
                  <c:v>1.0001</c:v>
                </c:pt>
                <c:pt idx="11524">
                  <c:v>1E-4</c:v>
                </c:pt>
                <c:pt idx="11525">
                  <c:v>1E-4</c:v>
                </c:pt>
                <c:pt idx="11526">
                  <c:v>1E-4</c:v>
                </c:pt>
                <c:pt idx="11527">
                  <c:v>1E-4</c:v>
                </c:pt>
                <c:pt idx="11528">
                  <c:v>1E-4</c:v>
                </c:pt>
                <c:pt idx="11529">
                  <c:v>1E-4</c:v>
                </c:pt>
                <c:pt idx="11530">
                  <c:v>1E-4</c:v>
                </c:pt>
                <c:pt idx="11531">
                  <c:v>3.0001000000000002</c:v>
                </c:pt>
                <c:pt idx="11532">
                  <c:v>6.0000999999999998</c:v>
                </c:pt>
                <c:pt idx="11533">
                  <c:v>13.0001</c:v>
                </c:pt>
                <c:pt idx="11534">
                  <c:v>20.0001</c:v>
                </c:pt>
                <c:pt idx="11535">
                  <c:v>63.000100000000003</c:v>
                </c:pt>
                <c:pt idx="11536">
                  <c:v>98.000100000000003</c:v>
                </c:pt>
                <c:pt idx="11537">
                  <c:v>153.0001</c:v>
                </c:pt>
                <c:pt idx="11538">
                  <c:v>111.0001</c:v>
                </c:pt>
                <c:pt idx="11539">
                  <c:v>52.000100000000003</c:v>
                </c:pt>
                <c:pt idx="11540">
                  <c:v>22.0001</c:v>
                </c:pt>
                <c:pt idx="11541">
                  <c:v>23.0001</c:v>
                </c:pt>
                <c:pt idx="11542">
                  <c:v>6.0000999999999998</c:v>
                </c:pt>
                <c:pt idx="11543">
                  <c:v>4.0000999999999998</c:v>
                </c:pt>
                <c:pt idx="11544">
                  <c:v>2.0001000000000002</c:v>
                </c:pt>
                <c:pt idx="11545">
                  <c:v>1.0001</c:v>
                </c:pt>
                <c:pt idx="11546">
                  <c:v>3.0001000000000002</c:v>
                </c:pt>
                <c:pt idx="11547">
                  <c:v>1.0001</c:v>
                </c:pt>
                <c:pt idx="11548">
                  <c:v>3.0001000000000002</c:v>
                </c:pt>
                <c:pt idx="11549">
                  <c:v>1.0001</c:v>
                </c:pt>
                <c:pt idx="11550">
                  <c:v>1E-4</c:v>
                </c:pt>
                <c:pt idx="11551">
                  <c:v>1E-4</c:v>
                </c:pt>
                <c:pt idx="11552">
                  <c:v>1E-4</c:v>
                </c:pt>
                <c:pt idx="11553">
                  <c:v>1E-4</c:v>
                </c:pt>
                <c:pt idx="11554">
                  <c:v>1.0001</c:v>
                </c:pt>
                <c:pt idx="11555">
                  <c:v>1.0001</c:v>
                </c:pt>
                <c:pt idx="11556">
                  <c:v>2.0001000000000002</c:v>
                </c:pt>
                <c:pt idx="11557">
                  <c:v>1E-4</c:v>
                </c:pt>
                <c:pt idx="11558">
                  <c:v>1E-4</c:v>
                </c:pt>
                <c:pt idx="11559">
                  <c:v>1.0001</c:v>
                </c:pt>
                <c:pt idx="11560">
                  <c:v>1E-4</c:v>
                </c:pt>
                <c:pt idx="11561">
                  <c:v>1E-4</c:v>
                </c:pt>
                <c:pt idx="11562">
                  <c:v>1E-4</c:v>
                </c:pt>
                <c:pt idx="11563">
                  <c:v>1.0001</c:v>
                </c:pt>
                <c:pt idx="11564">
                  <c:v>1E-4</c:v>
                </c:pt>
                <c:pt idx="11565">
                  <c:v>1E-4</c:v>
                </c:pt>
                <c:pt idx="11566">
                  <c:v>1E-4</c:v>
                </c:pt>
                <c:pt idx="11567">
                  <c:v>1E-4</c:v>
                </c:pt>
                <c:pt idx="11568">
                  <c:v>1.0001</c:v>
                </c:pt>
                <c:pt idx="11569">
                  <c:v>1E-4</c:v>
                </c:pt>
                <c:pt idx="11570">
                  <c:v>2.0001000000000002</c:v>
                </c:pt>
                <c:pt idx="11571">
                  <c:v>6.0000999999999998</c:v>
                </c:pt>
                <c:pt idx="11572">
                  <c:v>11.0001</c:v>
                </c:pt>
                <c:pt idx="11573">
                  <c:v>8.0000999999999998</c:v>
                </c:pt>
                <c:pt idx="11574">
                  <c:v>8.0000999999999998</c:v>
                </c:pt>
                <c:pt idx="11575">
                  <c:v>4.0000999999999998</c:v>
                </c:pt>
                <c:pt idx="11576">
                  <c:v>5.0000999999999998</c:v>
                </c:pt>
                <c:pt idx="11577">
                  <c:v>1E-4</c:v>
                </c:pt>
                <c:pt idx="11578">
                  <c:v>1E-4</c:v>
                </c:pt>
                <c:pt idx="11579">
                  <c:v>2.0001000000000002</c:v>
                </c:pt>
                <c:pt idx="11580">
                  <c:v>1E-4</c:v>
                </c:pt>
                <c:pt idx="11581">
                  <c:v>1.0001</c:v>
                </c:pt>
                <c:pt idx="11582">
                  <c:v>1E-4</c:v>
                </c:pt>
                <c:pt idx="11583">
                  <c:v>2.0001000000000002</c:v>
                </c:pt>
                <c:pt idx="11584">
                  <c:v>1E-4</c:v>
                </c:pt>
                <c:pt idx="11585">
                  <c:v>1E-4</c:v>
                </c:pt>
                <c:pt idx="11586">
                  <c:v>1E-4</c:v>
                </c:pt>
                <c:pt idx="11587">
                  <c:v>1E-4</c:v>
                </c:pt>
                <c:pt idx="11588">
                  <c:v>1E-4</c:v>
                </c:pt>
                <c:pt idx="11589">
                  <c:v>1E-4</c:v>
                </c:pt>
                <c:pt idx="11590">
                  <c:v>1.0001</c:v>
                </c:pt>
                <c:pt idx="11591">
                  <c:v>1E-4</c:v>
                </c:pt>
                <c:pt idx="11592">
                  <c:v>1.0001</c:v>
                </c:pt>
                <c:pt idx="11593">
                  <c:v>1E-4</c:v>
                </c:pt>
                <c:pt idx="11594">
                  <c:v>1.0001</c:v>
                </c:pt>
                <c:pt idx="11595">
                  <c:v>1E-4</c:v>
                </c:pt>
                <c:pt idx="11596">
                  <c:v>1E-4</c:v>
                </c:pt>
                <c:pt idx="11597">
                  <c:v>1E-4</c:v>
                </c:pt>
                <c:pt idx="11598">
                  <c:v>1E-4</c:v>
                </c:pt>
                <c:pt idx="11599">
                  <c:v>1.0001</c:v>
                </c:pt>
                <c:pt idx="11600">
                  <c:v>1E-4</c:v>
                </c:pt>
                <c:pt idx="11601">
                  <c:v>1E-4</c:v>
                </c:pt>
                <c:pt idx="11602">
                  <c:v>1E-4</c:v>
                </c:pt>
                <c:pt idx="11603">
                  <c:v>1.0001</c:v>
                </c:pt>
                <c:pt idx="11604">
                  <c:v>1.0001</c:v>
                </c:pt>
                <c:pt idx="11605">
                  <c:v>1.0001</c:v>
                </c:pt>
                <c:pt idx="11606">
                  <c:v>1.0001</c:v>
                </c:pt>
                <c:pt idx="11607">
                  <c:v>1.0001</c:v>
                </c:pt>
                <c:pt idx="11608">
                  <c:v>3.0001000000000002</c:v>
                </c:pt>
                <c:pt idx="11609">
                  <c:v>1.0001</c:v>
                </c:pt>
                <c:pt idx="11610">
                  <c:v>1E-4</c:v>
                </c:pt>
                <c:pt idx="11611">
                  <c:v>1.0001</c:v>
                </c:pt>
                <c:pt idx="11612">
                  <c:v>1E-4</c:v>
                </c:pt>
                <c:pt idx="11613">
                  <c:v>2.0001000000000002</c:v>
                </c:pt>
                <c:pt idx="11614">
                  <c:v>1E-4</c:v>
                </c:pt>
                <c:pt idx="11615">
                  <c:v>3.0001000000000002</c:v>
                </c:pt>
                <c:pt idx="11616">
                  <c:v>3.0001000000000002</c:v>
                </c:pt>
                <c:pt idx="11617">
                  <c:v>1.0001</c:v>
                </c:pt>
                <c:pt idx="11618">
                  <c:v>1.0001</c:v>
                </c:pt>
                <c:pt idx="11619">
                  <c:v>1.0001</c:v>
                </c:pt>
                <c:pt idx="11620">
                  <c:v>1E-4</c:v>
                </c:pt>
                <c:pt idx="11621">
                  <c:v>1E-4</c:v>
                </c:pt>
                <c:pt idx="11622">
                  <c:v>1E-4</c:v>
                </c:pt>
                <c:pt idx="11623">
                  <c:v>1E-4</c:v>
                </c:pt>
                <c:pt idx="11624">
                  <c:v>1E-4</c:v>
                </c:pt>
                <c:pt idx="11625">
                  <c:v>1E-4</c:v>
                </c:pt>
                <c:pt idx="11626">
                  <c:v>1.0001</c:v>
                </c:pt>
                <c:pt idx="11627">
                  <c:v>1E-4</c:v>
                </c:pt>
                <c:pt idx="11628">
                  <c:v>1E-4</c:v>
                </c:pt>
                <c:pt idx="11629">
                  <c:v>1E-4</c:v>
                </c:pt>
                <c:pt idx="11630">
                  <c:v>1E-4</c:v>
                </c:pt>
                <c:pt idx="11631">
                  <c:v>1.0001</c:v>
                </c:pt>
                <c:pt idx="11632">
                  <c:v>1E-4</c:v>
                </c:pt>
                <c:pt idx="11633">
                  <c:v>1E-4</c:v>
                </c:pt>
                <c:pt idx="11634">
                  <c:v>1E-4</c:v>
                </c:pt>
                <c:pt idx="11635">
                  <c:v>1.0001</c:v>
                </c:pt>
                <c:pt idx="11636">
                  <c:v>1E-4</c:v>
                </c:pt>
                <c:pt idx="11637">
                  <c:v>1.0001</c:v>
                </c:pt>
                <c:pt idx="11638">
                  <c:v>1E-4</c:v>
                </c:pt>
                <c:pt idx="11639">
                  <c:v>1E-4</c:v>
                </c:pt>
                <c:pt idx="11640">
                  <c:v>1E-4</c:v>
                </c:pt>
                <c:pt idx="11641">
                  <c:v>1E-4</c:v>
                </c:pt>
                <c:pt idx="11642">
                  <c:v>1E-4</c:v>
                </c:pt>
                <c:pt idx="11643">
                  <c:v>1E-4</c:v>
                </c:pt>
                <c:pt idx="11644">
                  <c:v>2.0001000000000002</c:v>
                </c:pt>
                <c:pt idx="11645">
                  <c:v>1.0001</c:v>
                </c:pt>
                <c:pt idx="11646">
                  <c:v>3.0001000000000002</c:v>
                </c:pt>
                <c:pt idx="11647">
                  <c:v>1.0001</c:v>
                </c:pt>
                <c:pt idx="11648">
                  <c:v>1E-4</c:v>
                </c:pt>
                <c:pt idx="11649">
                  <c:v>1.0001</c:v>
                </c:pt>
                <c:pt idx="11650">
                  <c:v>2.0001000000000002</c:v>
                </c:pt>
                <c:pt idx="11651">
                  <c:v>1E-4</c:v>
                </c:pt>
                <c:pt idx="11652">
                  <c:v>2.0001000000000002</c:v>
                </c:pt>
                <c:pt idx="11653">
                  <c:v>1E-4</c:v>
                </c:pt>
                <c:pt idx="11654">
                  <c:v>1E-4</c:v>
                </c:pt>
                <c:pt idx="11655">
                  <c:v>1.0001</c:v>
                </c:pt>
                <c:pt idx="11656">
                  <c:v>1E-4</c:v>
                </c:pt>
                <c:pt idx="11657">
                  <c:v>1E-4</c:v>
                </c:pt>
                <c:pt idx="11658">
                  <c:v>1.0001</c:v>
                </c:pt>
                <c:pt idx="11659">
                  <c:v>1E-4</c:v>
                </c:pt>
                <c:pt idx="11660">
                  <c:v>1E-4</c:v>
                </c:pt>
                <c:pt idx="11661">
                  <c:v>1E-4</c:v>
                </c:pt>
                <c:pt idx="11662">
                  <c:v>1.0001</c:v>
                </c:pt>
                <c:pt idx="11663">
                  <c:v>1.0001</c:v>
                </c:pt>
                <c:pt idx="11664">
                  <c:v>1.0001</c:v>
                </c:pt>
                <c:pt idx="11665">
                  <c:v>1E-4</c:v>
                </c:pt>
                <c:pt idx="11666">
                  <c:v>1E-4</c:v>
                </c:pt>
                <c:pt idx="11667">
                  <c:v>1.0001</c:v>
                </c:pt>
                <c:pt idx="11668">
                  <c:v>1.0001</c:v>
                </c:pt>
                <c:pt idx="11669">
                  <c:v>1E-4</c:v>
                </c:pt>
                <c:pt idx="11670">
                  <c:v>1E-4</c:v>
                </c:pt>
                <c:pt idx="11671">
                  <c:v>1E-4</c:v>
                </c:pt>
                <c:pt idx="11672">
                  <c:v>1.0001</c:v>
                </c:pt>
                <c:pt idx="11673">
                  <c:v>1E-4</c:v>
                </c:pt>
                <c:pt idx="11674">
                  <c:v>1E-4</c:v>
                </c:pt>
                <c:pt idx="11675">
                  <c:v>1.0001</c:v>
                </c:pt>
                <c:pt idx="11676">
                  <c:v>2.0001000000000002</c:v>
                </c:pt>
                <c:pt idx="11677">
                  <c:v>1.0001</c:v>
                </c:pt>
                <c:pt idx="11678">
                  <c:v>2.0001000000000002</c:v>
                </c:pt>
                <c:pt idx="11679">
                  <c:v>1.0001</c:v>
                </c:pt>
                <c:pt idx="11680">
                  <c:v>1.0001</c:v>
                </c:pt>
                <c:pt idx="11681">
                  <c:v>1.0001</c:v>
                </c:pt>
                <c:pt idx="11682">
                  <c:v>1E-4</c:v>
                </c:pt>
                <c:pt idx="11683">
                  <c:v>1E-4</c:v>
                </c:pt>
                <c:pt idx="11684">
                  <c:v>1.0001</c:v>
                </c:pt>
                <c:pt idx="11685">
                  <c:v>3.0001000000000002</c:v>
                </c:pt>
                <c:pt idx="11686">
                  <c:v>3.0001000000000002</c:v>
                </c:pt>
                <c:pt idx="11687">
                  <c:v>1.0001</c:v>
                </c:pt>
                <c:pt idx="11688">
                  <c:v>1E-4</c:v>
                </c:pt>
                <c:pt idx="11689">
                  <c:v>3.0001000000000002</c:v>
                </c:pt>
                <c:pt idx="11690">
                  <c:v>1E-4</c:v>
                </c:pt>
                <c:pt idx="11691">
                  <c:v>1E-4</c:v>
                </c:pt>
                <c:pt idx="11692">
                  <c:v>1E-4</c:v>
                </c:pt>
                <c:pt idx="11693">
                  <c:v>1E-4</c:v>
                </c:pt>
                <c:pt idx="11694">
                  <c:v>1E-4</c:v>
                </c:pt>
                <c:pt idx="11695">
                  <c:v>1E-4</c:v>
                </c:pt>
                <c:pt idx="11696">
                  <c:v>1E-4</c:v>
                </c:pt>
                <c:pt idx="11697">
                  <c:v>1E-4</c:v>
                </c:pt>
                <c:pt idx="11698">
                  <c:v>1E-4</c:v>
                </c:pt>
                <c:pt idx="11699">
                  <c:v>1E-4</c:v>
                </c:pt>
                <c:pt idx="11700">
                  <c:v>1E-4</c:v>
                </c:pt>
                <c:pt idx="11701">
                  <c:v>1E-4</c:v>
                </c:pt>
                <c:pt idx="11702">
                  <c:v>1E-4</c:v>
                </c:pt>
                <c:pt idx="11703">
                  <c:v>1E-4</c:v>
                </c:pt>
                <c:pt idx="11704">
                  <c:v>1E-4</c:v>
                </c:pt>
                <c:pt idx="11705">
                  <c:v>1E-4</c:v>
                </c:pt>
                <c:pt idx="11706">
                  <c:v>1.0001</c:v>
                </c:pt>
                <c:pt idx="11707">
                  <c:v>1E-4</c:v>
                </c:pt>
                <c:pt idx="11708">
                  <c:v>1E-4</c:v>
                </c:pt>
                <c:pt idx="11709">
                  <c:v>1E-4</c:v>
                </c:pt>
                <c:pt idx="11710">
                  <c:v>1E-4</c:v>
                </c:pt>
                <c:pt idx="11711">
                  <c:v>1.0001</c:v>
                </c:pt>
                <c:pt idx="11712">
                  <c:v>1.0001</c:v>
                </c:pt>
                <c:pt idx="11713">
                  <c:v>2.0001000000000002</c:v>
                </c:pt>
                <c:pt idx="11714">
                  <c:v>1.0001</c:v>
                </c:pt>
                <c:pt idx="11715">
                  <c:v>1E-4</c:v>
                </c:pt>
                <c:pt idx="11716">
                  <c:v>1.0001</c:v>
                </c:pt>
                <c:pt idx="11717">
                  <c:v>1E-4</c:v>
                </c:pt>
                <c:pt idx="11718">
                  <c:v>1E-4</c:v>
                </c:pt>
                <c:pt idx="11719">
                  <c:v>1E-4</c:v>
                </c:pt>
                <c:pt idx="11720">
                  <c:v>1.0001</c:v>
                </c:pt>
                <c:pt idx="11721">
                  <c:v>2.0001000000000002</c:v>
                </c:pt>
                <c:pt idx="11722">
                  <c:v>1.0001</c:v>
                </c:pt>
                <c:pt idx="11723">
                  <c:v>1E-4</c:v>
                </c:pt>
                <c:pt idx="11724">
                  <c:v>1E-4</c:v>
                </c:pt>
                <c:pt idx="11725">
                  <c:v>1E-4</c:v>
                </c:pt>
                <c:pt idx="11726">
                  <c:v>1E-4</c:v>
                </c:pt>
                <c:pt idx="11727">
                  <c:v>1.0001</c:v>
                </c:pt>
                <c:pt idx="11728">
                  <c:v>1E-4</c:v>
                </c:pt>
                <c:pt idx="11729">
                  <c:v>1E-4</c:v>
                </c:pt>
                <c:pt idx="11730">
                  <c:v>1E-4</c:v>
                </c:pt>
                <c:pt idx="11731">
                  <c:v>1E-4</c:v>
                </c:pt>
                <c:pt idx="11732">
                  <c:v>1E-4</c:v>
                </c:pt>
                <c:pt idx="11733">
                  <c:v>1E-4</c:v>
                </c:pt>
                <c:pt idx="11734">
                  <c:v>1E-4</c:v>
                </c:pt>
                <c:pt idx="11735">
                  <c:v>1.0001</c:v>
                </c:pt>
                <c:pt idx="11736">
                  <c:v>1E-4</c:v>
                </c:pt>
                <c:pt idx="11737">
                  <c:v>1E-4</c:v>
                </c:pt>
                <c:pt idx="11738">
                  <c:v>1.0001</c:v>
                </c:pt>
                <c:pt idx="11739">
                  <c:v>1E-4</c:v>
                </c:pt>
                <c:pt idx="11740">
                  <c:v>1E-4</c:v>
                </c:pt>
                <c:pt idx="11741">
                  <c:v>1E-4</c:v>
                </c:pt>
                <c:pt idx="11742">
                  <c:v>1E-4</c:v>
                </c:pt>
                <c:pt idx="11743">
                  <c:v>1E-4</c:v>
                </c:pt>
                <c:pt idx="11744">
                  <c:v>1E-4</c:v>
                </c:pt>
                <c:pt idx="11745">
                  <c:v>1E-4</c:v>
                </c:pt>
                <c:pt idx="11746">
                  <c:v>2.0001000000000002</c:v>
                </c:pt>
                <c:pt idx="11747">
                  <c:v>3.0001000000000002</c:v>
                </c:pt>
                <c:pt idx="11748">
                  <c:v>2.0001000000000002</c:v>
                </c:pt>
                <c:pt idx="11749">
                  <c:v>5.0000999999999998</c:v>
                </c:pt>
                <c:pt idx="11750">
                  <c:v>1.0001</c:v>
                </c:pt>
                <c:pt idx="11751">
                  <c:v>1.0001</c:v>
                </c:pt>
                <c:pt idx="11752">
                  <c:v>2.0001000000000002</c:v>
                </c:pt>
                <c:pt idx="11753">
                  <c:v>1.0001</c:v>
                </c:pt>
                <c:pt idx="11754">
                  <c:v>1.0001</c:v>
                </c:pt>
                <c:pt idx="11755">
                  <c:v>1.0001</c:v>
                </c:pt>
                <c:pt idx="11756">
                  <c:v>1.0001</c:v>
                </c:pt>
                <c:pt idx="11757">
                  <c:v>2.0001000000000002</c:v>
                </c:pt>
                <c:pt idx="11758">
                  <c:v>1E-4</c:v>
                </c:pt>
                <c:pt idx="11759">
                  <c:v>1E-4</c:v>
                </c:pt>
                <c:pt idx="11760">
                  <c:v>1E-4</c:v>
                </c:pt>
                <c:pt idx="11761">
                  <c:v>1.0001</c:v>
                </c:pt>
                <c:pt idx="11762">
                  <c:v>1E-4</c:v>
                </c:pt>
                <c:pt idx="11763">
                  <c:v>1E-4</c:v>
                </c:pt>
                <c:pt idx="11764">
                  <c:v>1E-4</c:v>
                </c:pt>
                <c:pt idx="11765">
                  <c:v>1E-4</c:v>
                </c:pt>
                <c:pt idx="11766">
                  <c:v>1E-4</c:v>
                </c:pt>
                <c:pt idx="11767">
                  <c:v>1E-4</c:v>
                </c:pt>
                <c:pt idx="11768">
                  <c:v>1E-4</c:v>
                </c:pt>
                <c:pt idx="11769">
                  <c:v>1.0001</c:v>
                </c:pt>
                <c:pt idx="11770">
                  <c:v>1E-4</c:v>
                </c:pt>
                <c:pt idx="11771">
                  <c:v>1E-4</c:v>
                </c:pt>
                <c:pt idx="11772">
                  <c:v>1.0001</c:v>
                </c:pt>
                <c:pt idx="11773">
                  <c:v>1E-4</c:v>
                </c:pt>
                <c:pt idx="11774">
                  <c:v>1E-4</c:v>
                </c:pt>
                <c:pt idx="11775">
                  <c:v>1.0001</c:v>
                </c:pt>
                <c:pt idx="11776">
                  <c:v>1E-4</c:v>
                </c:pt>
                <c:pt idx="11777">
                  <c:v>1.0001</c:v>
                </c:pt>
                <c:pt idx="11778">
                  <c:v>1E-4</c:v>
                </c:pt>
                <c:pt idx="11779">
                  <c:v>1E-4</c:v>
                </c:pt>
                <c:pt idx="11780">
                  <c:v>1E-4</c:v>
                </c:pt>
                <c:pt idx="11781">
                  <c:v>1E-4</c:v>
                </c:pt>
                <c:pt idx="11782">
                  <c:v>1.0001</c:v>
                </c:pt>
                <c:pt idx="11783">
                  <c:v>6.0000999999999998</c:v>
                </c:pt>
                <c:pt idx="11784">
                  <c:v>1.0001</c:v>
                </c:pt>
                <c:pt idx="11785">
                  <c:v>1.0001</c:v>
                </c:pt>
                <c:pt idx="11786">
                  <c:v>1.0001</c:v>
                </c:pt>
                <c:pt idx="11787">
                  <c:v>1E-4</c:v>
                </c:pt>
                <c:pt idx="11788">
                  <c:v>1.0001</c:v>
                </c:pt>
                <c:pt idx="11789">
                  <c:v>2.0001000000000002</c:v>
                </c:pt>
                <c:pt idx="11790">
                  <c:v>1.0001</c:v>
                </c:pt>
                <c:pt idx="11791">
                  <c:v>3.0001000000000002</c:v>
                </c:pt>
                <c:pt idx="11792">
                  <c:v>1.0001</c:v>
                </c:pt>
                <c:pt idx="11793">
                  <c:v>2.0001000000000002</c:v>
                </c:pt>
                <c:pt idx="11794">
                  <c:v>1E-4</c:v>
                </c:pt>
                <c:pt idx="11795">
                  <c:v>1.0001</c:v>
                </c:pt>
                <c:pt idx="11796">
                  <c:v>1E-4</c:v>
                </c:pt>
                <c:pt idx="11797">
                  <c:v>1E-4</c:v>
                </c:pt>
                <c:pt idx="11798">
                  <c:v>1E-4</c:v>
                </c:pt>
                <c:pt idx="11799">
                  <c:v>1E-4</c:v>
                </c:pt>
                <c:pt idx="11800">
                  <c:v>1E-4</c:v>
                </c:pt>
                <c:pt idx="11801">
                  <c:v>1E-4</c:v>
                </c:pt>
                <c:pt idx="11802">
                  <c:v>1E-4</c:v>
                </c:pt>
                <c:pt idx="11803">
                  <c:v>1E-4</c:v>
                </c:pt>
                <c:pt idx="11804">
                  <c:v>1.0001</c:v>
                </c:pt>
                <c:pt idx="11805">
                  <c:v>1E-4</c:v>
                </c:pt>
                <c:pt idx="11806">
                  <c:v>1E-4</c:v>
                </c:pt>
                <c:pt idx="11807">
                  <c:v>1E-4</c:v>
                </c:pt>
                <c:pt idx="11808">
                  <c:v>1E-4</c:v>
                </c:pt>
                <c:pt idx="11809">
                  <c:v>1E-4</c:v>
                </c:pt>
                <c:pt idx="11810">
                  <c:v>1.0001</c:v>
                </c:pt>
                <c:pt idx="11811">
                  <c:v>1E-4</c:v>
                </c:pt>
                <c:pt idx="11812">
                  <c:v>1E-4</c:v>
                </c:pt>
                <c:pt idx="11813">
                  <c:v>1E-4</c:v>
                </c:pt>
                <c:pt idx="11814">
                  <c:v>1E-4</c:v>
                </c:pt>
                <c:pt idx="11815">
                  <c:v>1.0001</c:v>
                </c:pt>
                <c:pt idx="11816">
                  <c:v>1E-4</c:v>
                </c:pt>
                <c:pt idx="11817">
                  <c:v>4.0000999999999998</c:v>
                </c:pt>
                <c:pt idx="11818">
                  <c:v>8.0000999999999998</c:v>
                </c:pt>
                <c:pt idx="11819">
                  <c:v>1.0001</c:v>
                </c:pt>
                <c:pt idx="11820">
                  <c:v>1.0001</c:v>
                </c:pt>
                <c:pt idx="11821">
                  <c:v>1E-4</c:v>
                </c:pt>
                <c:pt idx="11822">
                  <c:v>2.0001000000000002</c:v>
                </c:pt>
                <c:pt idx="11823">
                  <c:v>1E-4</c:v>
                </c:pt>
                <c:pt idx="11824">
                  <c:v>2.0001000000000002</c:v>
                </c:pt>
                <c:pt idx="11825">
                  <c:v>1.0001</c:v>
                </c:pt>
                <c:pt idx="11826">
                  <c:v>1E-4</c:v>
                </c:pt>
                <c:pt idx="11827">
                  <c:v>1.0001</c:v>
                </c:pt>
                <c:pt idx="11828">
                  <c:v>1E-4</c:v>
                </c:pt>
                <c:pt idx="11829">
                  <c:v>2.0001000000000002</c:v>
                </c:pt>
                <c:pt idx="11830">
                  <c:v>1.0001</c:v>
                </c:pt>
                <c:pt idx="11831">
                  <c:v>1.0001</c:v>
                </c:pt>
                <c:pt idx="11832">
                  <c:v>1E-4</c:v>
                </c:pt>
                <c:pt idx="11833">
                  <c:v>1E-4</c:v>
                </c:pt>
                <c:pt idx="11834">
                  <c:v>1E-4</c:v>
                </c:pt>
                <c:pt idx="11835">
                  <c:v>1E-4</c:v>
                </c:pt>
                <c:pt idx="11836">
                  <c:v>1E-4</c:v>
                </c:pt>
                <c:pt idx="11837">
                  <c:v>1E-4</c:v>
                </c:pt>
                <c:pt idx="11838">
                  <c:v>1E-4</c:v>
                </c:pt>
                <c:pt idx="11839">
                  <c:v>1E-4</c:v>
                </c:pt>
                <c:pt idx="11840">
                  <c:v>1E-4</c:v>
                </c:pt>
                <c:pt idx="11841">
                  <c:v>1E-4</c:v>
                </c:pt>
                <c:pt idx="11842">
                  <c:v>1.0001</c:v>
                </c:pt>
                <c:pt idx="11843">
                  <c:v>1.0001</c:v>
                </c:pt>
                <c:pt idx="11844">
                  <c:v>1E-4</c:v>
                </c:pt>
                <c:pt idx="11845">
                  <c:v>1.0001</c:v>
                </c:pt>
                <c:pt idx="11846">
                  <c:v>1E-4</c:v>
                </c:pt>
                <c:pt idx="11847">
                  <c:v>1E-4</c:v>
                </c:pt>
                <c:pt idx="11848">
                  <c:v>1E-4</c:v>
                </c:pt>
                <c:pt idx="11849">
                  <c:v>1.0001</c:v>
                </c:pt>
                <c:pt idx="11850">
                  <c:v>1E-4</c:v>
                </c:pt>
                <c:pt idx="11851">
                  <c:v>4.0000999999999998</c:v>
                </c:pt>
                <c:pt idx="11852">
                  <c:v>7.0000999999999998</c:v>
                </c:pt>
                <c:pt idx="11853">
                  <c:v>15.0001</c:v>
                </c:pt>
                <c:pt idx="11854">
                  <c:v>7.0000999999999998</c:v>
                </c:pt>
                <c:pt idx="11855">
                  <c:v>2.0001000000000002</c:v>
                </c:pt>
                <c:pt idx="11856">
                  <c:v>1.0001</c:v>
                </c:pt>
                <c:pt idx="11857">
                  <c:v>1E-4</c:v>
                </c:pt>
                <c:pt idx="11858">
                  <c:v>1E-4</c:v>
                </c:pt>
                <c:pt idx="11859">
                  <c:v>1E-4</c:v>
                </c:pt>
                <c:pt idx="11860">
                  <c:v>1.0001</c:v>
                </c:pt>
                <c:pt idx="11861">
                  <c:v>1.0001</c:v>
                </c:pt>
                <c:pt idx="11862">
                  <c:v>1E-4</c:v>
                </c:pt>
                <c:pt idx="11863">
                  <c:v>1.0001</c:v>
                </c:pt>
                <c:pt idx="11864">
                  <c:v>1E-4</c:v>
                </c:pt>
                <c:pt idx="11865">
                  <c:v>1E-4</c:v>
                </c:pt>
                <c:pt idx="11866">
                  <c:v>1E-4</c:v>
                </c:pt>
                <c:pt idx="11867">
                  <c:v>1E-4</c:v>
                </c:pt>
                <c:pt idx="11868">
                  <c:v>1.0001</c:v>
                </c:pt>
                <c:pt idx="11869">
                  <c:v>1E-4</c:v>
                </c:pt>
                <c:pt idx="11870">
                  <c:v>1E-4</c:v>
                </c:pt>
                <c:pt idx="11871">
                  <c:v>1E-4</c:v>
                </c:pt>
                <c:pt idx="11872">
                  <c:v>1E-4</c:v>
                </c:pt>
                <c:pt idx="11873">
                  <c:v>1E-4</c:v>
                </c:pt>
                <c:pt idx="11874">
                  <c:v>1E-4</c:v>
                </c:pt>
                <c:pt idx="11875">
                  <c:v>1E-4</c:v>
                </c:pt>
                <c:pt idx="11876">
                  <c:v>1E-4</c:v>
                </c:pt>
                <c:pt idx="11877">
                  <c:v>1E-4</c:v>
                </c:pt>
                <c:pt idx="11878">
                  <c:v>1E-4</c:v>
                </c:pt>
                <c:pt idx="11879">
                  <c:v>1E-4</c:v>
                </c:pt>
                <c:pt idx="11880">
                  <c:v>1E-4</c:v>
                </c:pt>
                <c:pt idx="11881">
                  <c:v>1E-4</c:v>
                </c:pt>
                <c:pt idx="11882">
                  <c:v>1E-4</c:v>
                </c:pt>
                <c:pt idx="11883">
                  <c:v>1.0001</c:v>
                </c:pt>
                <c:pt idx="11884">
                  <c:v>1E-4</c:v>
                </c:pt>
                <c:pt idx="11885">
                  <c:v>4.0000999999999998</c:v>
                </c:pt>
                <c:pt idx="11886">
                  <c:v>2.0001000000000002</c:v>
                </c:pt>
                <c:pt idx="11887">
                  <c:v>3.0001000000000002</c:v>
                </c:pt>
                <c:pt idx="11888">
                  <c:v>2.0001000000000002</c:v>
                </c:pt>
                <c:pt idx="11889">
                  <c:v>1.0001</c:v>
                </c:pt>
                <c:pt idx="11890">
                  <c:v>1.0001</c:v>
                </c:pt>
                <c:pt idx="11891">
                  <c:v>2.0001000000000002</c:v>
                </c:pt>
                <c:pt idx="11892">
                  <c:v>1.0001</c:v>
                </c:pt>
                <c:pt idx="11893">
                  <c:v>1E-4</c:v>
                </c:pt>
                <c:pt idx="11894">
                  <c:v>2.0001000000000002</c:v>
                </c:pt>
                <c:pt idx="11895">
                  <c:v>2.0001000000000002</c:v>
                </c:pt>
                <c:pt idx="11896">
                  <c:v>1E-4</c:v>
                </c:pt>
                <c:pt idx="11897">
                  <c:v>1E-4</c:v>
                </c:pt>
                <c:pt idx="11898">
                  <c:v>1E-4</c:v>
                </c:pt>
                <c:pt idx="11899">
                  <c:v>1E-4</c:v>
                </c:pt>
                <c:pt idx="11900">
                  <c:v>1E-4</c:v>
                </c:pt>
                <c:pt idx="11901">
                  <c:v>1E-4</c:v>
                </c:pt>
                <c:pt idx="11902">
                  <c:v>1E-4</c:v>
                </c:pt>
                <c:pt idx="11903">
                  <c:v>1E-4</c:v>
                </c:pt>
                <c:pt idx="11904">
                  <c:v>1E-4</c:v>
                </c:pt>
                <c:pt idx="11905">
                  <c:v>1E-4</c:v>
                </c:pt>
                <c:pt idx="11906">
                  <c:v>1E-4</c:v>
                </c:pt>
                <c:pt idx="11907">
                  <c:v>1E-4</c:v>
                </c:pt>
                <c:pt idx="11908">
                  <c:v>1E-4</c:v>
                </c:pt>
                <c:pt idx="11909">
                  <c:v>1E-4</c:v>
                </c:pt>
                <c:pt idx="11910">
                  <c:v>1.0001</c:v>
                </c:pt>
                <c:pt idx="11911">
                  <c:v>1E-4</c:v>
                </c:pt>
                <c:pt idx="11912">
                  <c:v>1.0001</c:v>
                </c:pt>
                <c:pt idx="11913">
                  <c:v>1E-4</c:v>
                </c:pt>
                <c:pt idx="11914">
                  <c:v>1E-4</c:v>
                </c:pt>
                <c:pt idx="11915">
                  <c:v>1E-4</c:v>
                </c:pt>
                <c:pt idx="11916">
                  <c:v>1E-4</c:v>
                </c:pt>
                <c:pt idx="11917">
                  <c:v>1.0001</c:v>
                </c:pt>
                <c:pt idx="11918">
                  <c:v>1E-4</c:v>
                </c:pt>
                <c:pt idx="11919">
                  <c:v>1E-4</c:v>
                </c:pt>
                <c:pt idx="11920">
                  <c:v>1.0001</c:v>
                </c:pt>
                <c:pt idx="11921">
                  <c:v>2.0001000000000002</c:v>
                </c:pt>
                <c:pt idx="11922">
                  <c:v>1E-4</c:v>
                </c:pt>
                <c:pt idx="11923">
                  <c:v>6.0000999999999998</c:v>
                </c:pt>
                <c:pt idx="11924">
                  <c:v>1.0001</c:v>
                </c:pt>
                <c:pt idx="11925">
                  <c:v>1E-4</c:v>
                </c:pt>
                <c:pt idx="11926">
                  <c:v>1.0001</c:v>
                </c:pt>
                <c:pt idx="11927">
                  <c:v>1E-4</c:v>
                </c:pt>
                <c:pt idx="11928">
                  <c:v>1E-4</c:v>
                </c:pt>
                <c:pt idx="11929">
                  <c:v>1.0001</c:v>
                </c:pt>
                <c:pt idx="11930">
                  <c:v>1E-4</c:v>
                </c:pt>
                <c:pt idx="11931">
                  <c:v>1E-4</c:v>
                </c:pt>
                <c:pt idx="11932">
                  <c:v>1E-4</c:v>
                </c:pt>
                <c:pt idx="11933">
                  <c:v>2.0001000000000002</c:v>
                </c:pt>
                <c:pt idx="11934">
                  <c:v>1E-4</c:v>
                </c:pt>
                <c:pt idx="11935">
                  <c:v>1.0001</c:v>
                </c:pt>
                <c:pt idx="11936">
                  <c:v>1E-4</c:v>
                </c:pt>
                <c:pt idx="11937">
                  <c:v>1E-4</c:v>
                </c:pt>
                <c:pt idx="11938">
                  <c:v>1E-4</c:v>
                </c:pt>
                <c:pt idx="11939">
                  <c:v>1E-4</c:v>
                </c:pt>
                <c:pt idx="11940">
                  <c:v>1.0001</c:v>
                </c:pt>
                <c:pt idx="11941">
                  <c:v>1.0001</c:v>
                </c:pt>
                <c:pt idx="11942">
                  <c:v>1E-4</c:v>
                </c:pt>
                <c:pt idx="11943">
                  <c:v>1.0001</c:v>
                </c:pt>
                <c:pt idx="11944">
                  <c:v>1E-4</c:v>
                </c:pt>
                <c:pt idx="11945">
                  <c:v>1.0001</c:v>
                </c:pt>
                <c:pt idx="11946">
                  <c:v>1E-4</c:v>
                </c:pt>
                <c:pt idx="11947">
                  <c:v>1.0001</c:v>
                </c:pt>
                <c:pt idx="11948">
                  <c:v>1.0001</c:v>
                </c:pt>
                <c:pt idx="11949">
                  <c:v>1E-4</c:v>
                </c:pt>
                <c:pt idx="11950">
                  <c:v>1E-4</c:v>
                </c:pt>
                <c:pt idx="11951">
                  <c:v>2.0001000000000002</c:v>
                </c:pt>
                <c:pt idx="11952">
                  <c:v>1.0001</c:v>
                </c:pt>
                <c:pt idx="11953">
                  <c:v>1.0001</c:v>
                </c:pt>
                <c:pt idx="11954">
                  <c:v>1E-4</c:v>
                </c:pt>
                <c:pt idx="11955">
                  <c:v>2.0001000000000002</c:v>
                </c:pt>
                <c:pt idx="11956">
                  <c:v>3.0001000000000002</c:v>
                </c:pt>
                <c:pt idx="11957">
                  <c:v>3.0001000000000002</c:v>
                </c:pt>
                <c:pt idx="11958">
                  <c:v>1E-4</c:v>
                </c:pt>
                <c:pt idx="11959">
                  <c:v>1.0001</c:v>
                </c:pt>
                <c:pt idx="11960">
                  <c:v>2.0001000000000002</c:v>
                </c:pt>
                <c:pt idx="11961">
                  <c:v>1E-4</c:v>
                </c:pt>
                <c:pt idx="11962">
                  <c:v>3.0001000000000002</c:v>
                </c:pt>
                <c:pt idx="11963">
                  <c:v>1E-4</c:v>
                </c:pt>
                <c:pt idx="11964">
                  <c:v>1E-4</c:v>
                </c:pt>
                <c:pt idx="11965">
                  <c:v>1E-4</c:v>
                </c:pt>
                <c:pt idx="11966">
                  <c:v>1.0001</c:v>
                </c:pt>
                <c:pt idx="11967">
                  <c:v>1E-4</c:v>
                </c:pt>
                <c:pt idx="11968">
                  <c:v>1E-4</c:v>
                </c:pt>
                <c:pt idx="11969">
                  <c:v>1E-4</c:v>
                </c:pt>
                <c:pt idx="11970">
                  <c:v>1E-4</c:v>
                </c:pt>
                <c:pt idx="11971">
                  <c:v>1.0001</c:v>
                </c:pt>
                <c:pt idx="11972">
                  <c:v>1.0001</c:v>
                </c:pt>
                <c:pt idx="11973">
                  <c:v>1E-4</c:v>
                </c:pt>
                <c:pt idx="11974">
                  <c:v>1E-4</c:v>
                </c:pt>
                <c:pt idx="11975">
                  <c:v>1.0001</c:v>
                </c:pt>
                <c:pt idx="11976">
                  <c:v>1E-4</c:v>
                </c:pt>
                <c:pt idx="11977">
                  <c:v>1.0001</c:v>
                </c:pt>
                <c:pt idx="11978">
                  <c:v>1E-4</c:v>
                </c:pt>
                <c:pt idx="11979">
                  <c:v>1E-4</c:v>
                </c:pt>
                <c:pt idx="11980">
                  <c:v>1E-4</c:v>
                </c:pt>
                <c:pt idx="11981">
                  <c:v>1E-4</c:v>
                </c:pt>
                <c:pt idx="11982">
                  <c:v>1E-4</c:v>
                </c:pt>
                <c:pt idx="11983">
                  <c:v>1.0001</c:v>
                </c:pt>
                <c:pt idx="11984">
                  <c:v>1E-4</c:v>
                </c:pt>
                <c:pt idx="11985">
                  <c:v>1E-4</c:v>
                </c:pt>
                <c:pt idx="11986">
                  <c:v>1.0001</c:v>
                </c:pt>
                <c:pt idx="11987">
                  <c:v>1E-4</c:v>
                </c:pt>
                <c:pt idx="11988">
                  <c:v>1.0001</c:v>
                </c:pt>
                <c:pt idx="11989">
                  <c:v>2.0001000000000002</c:v>
                </c:pt>
                <c:pt idx="11990">
                  <c:v>3.0001000000000002</c:v>
                </c:pt>
                <c:pt idx="11991">
                  <c:v>1.0001</c:v>
                </c:pt>
                <c:pt idx="11992">
                  <c:v>4.0000999999999998</c:v>
                </c:pt>
                <c:pt idx="11993">
                  <c:v>1.0001</c:v>
                </c:pt>
                <c:pt idx="11994">
                  <c:v>1.0001</c:v>
                </c:pt>
                <c:pt idx="11995">
                  <c:v>1E-4</c:v>
                </c:pt>
                <c:pt idx="11996">
                  <c:v>2.0001000000000002</c:v>
                </c:pt>
                <c:pt idx="11997">
                  <c:v>1E-4</c:v>
                </c:pt>
                <c:pt idx="11998">
                  <c:v>1E-4</c:v>
                </c:pt>
                <c:pt idx="11999">
                  <c:v>1E-4</c:v>
                </c:pt>
                <c:pt idx="12000">
                  <c:v>1E-4</c:v>
                </c:pt>
                <c:pt idx="12001">
                  <c:v>1.0001</c:v>
                </c:pt>
                <c:pt idx="12002">
                  <c:v>1E-4</c:v>
                </c:pt>
                <c:pt idx="12003">
                  <c:v>1.0001</c:v>
                </c:pt>
                <c:pt idx="12004">
                  <c:v>1E-4</c:v>
                </c:pt>
                <c:pt idx="12005">
                  <c:v>1E-4</c:v>
                </c:pt>
                <c:pt idx="12006">
                  <c:v>1E-4</c:v>
                </c:pt>
                <c:pt idx="12007">
                  <c:v>1E-4</c:v>
                </c:pt>
                <c:pt idx="12008">
                  <c:v>1E-4</c:v>
                </c:pt>
                <c:pt idx="12009">
                  <c:v>1E-4</c:v>
                </c:pt>
                <c:pt idx="12010">
                  <c:v>1E-4</c:v>
                </c:pt>
                <c:pt idx="12011">
                  <c:v>1E-4</c:v>
                </c:pt>
                <c:pt idx="12012">
                  <c:v>1E-4</c:v>
                </c:pt>
                <c:pt idx="12013">
                  <c:v>1E-4</c:v>
                </c:pt>
                <c:pt idx="12014">
                  <c:v>1E-4</c:v>
                </c:pt>
                <c:pt idx="12015">
                  <c:v>1E-4</c:v>
                </c:pt>
                <c:pt idx="12016">
                  <c:v>1E-4</c:v>
                </c:pt>
                <c:pt idx="12017">
                  <c:v>1E-4</c:v>
                </c:pt>
                <c:pt idx="12018">
                  <c:v>1E-4</c:v>
                </c:pt>
                <c:pt idx="12019">
                  <c:v>1E-4</c:v>
                </c:pt>
                <c:pt idx="12020">
                  <c:v>1E-4</c:v>
                </c:pt>
                <c:pt idx="12021">
                  <c:v>1.0001</c:v>
                </c:pt>
                <c:pt idx="12022">
                  <c:v>1E-4</c:v>
                </c:pt>
                <c:pt idx="12023">
                  <c:v>1.0001</c:v>
                </c:pt>
                <c:pt idx="12024">
                  <c:v>8.0000999999999998</c:v>
                </c:pt>
                <c:pt idx="12025">
                  <c:v>11.0001</c:v>
                </c:pt>
                <c:pt idx="12026">
                  <c:v>2.0001000000000002</c:v>
                </c:pt>
                <c:pt idx="12027">
                  <c:v>4.0000999999999998</c:v>
                </c:pt>
                <c:pt idx="12028">
                  <c:v>1E-4</c:v>
                </c:pt>
                <c:pt idx="12029">
                  <c:v>1E-4</c:v>
                </c:pt>
                <c:pt idx="12030">
                  <c:v>1.0001</c:v>
                </c:pt>
                <c:pt idx="12031">
                  <c:v>2.0001000000000002</c:v>
                </c:pt>
                <c:pt idx="12032">
                  <c:v>1E-4</c:v>
                </c:pt>
                <c:pt idx="12033">
                  <c:v>1E-4</c:v>
                </c:pt>
                <c:pt idx="12034">
                  <c:v>1.0001</c:v>
                </c:pt>
                <c:pt idx="12035">
                  <c:v>1.0001</c:v>
                </c:pt>
                <c:pt idx="12036">
                  <c:v>1E-4</c:v>
                </c:pt>
                <c:pt idx="12037">
                  <c:v>1E-4</c:v>
                </c:pt>
                <c:pt idx="12038">
                  <c:v>1E-4</c:v>
                </c:pt>
                <c:pt idx="12039">
                  <c:v>1.0001</c:v>
                </c:pt>
                <c:pt idx="12040">
                  <c:v>1E-4</c:v>
                </c:pt>
                <c:pt idx="12041">
                  <c:v>1E-4</c:v>
                </c:pt>
                <c:pt idx="12042">
                  <c:v>1E-4</c:v>
                </c:pt>
                <c:pt idx="12043">
                  <c:v>1E-4</c:v>
                </c:pt>
                <c:pt idx="12044">
                  <c:v>1E-4</c:v>
                </c:pt>
                <c:pt idx="12045">
                  <c:v>1E-4</c:v>
                </c:pt>
                <c:pt idx="12046">
                  <c:v>1.0001</c:v>
                </c:pt>
                <c:pt idx="12047">
                  <c:v>1E-4</c:v>
                </c:pt>
                <c:pt idx="12048">
                  <c:v>1E-4</c:v>
                </c:pt>
                <c:pt idx="12049">
                  <c:v>1E-4</c:v>
                </c:pt>
                <c:pt idx="12050">
                  <c:v>1E-4</c:v>
                </c:pt>
                <c:pt idx="12051">
                  <c:v>1E-4</c:v>
                </c:pt>
                <c:pt idx="12052">
                  <c:v>1E-4</c:v>
                </c:pt>
                <c:pt idx="12053">
                  <c:v>1E-4</c:v>
                </c:pt>
                <c:pt idx="12054">
                  <c:v>1E-4</c:v>
                </c:pt>
                <c:pt idx="12055">
                  <c:v>1E-4</c:v>
                </c:pt>
                <c:pt idx="12056">
                  <c:v>1E-4</c:v>
                </c:pt>
                <c:pt idx="12057">
                  <c:v>1.0001</c:v>
                </c:pt>
                <c:pt idx="12058">
                  <c:v>6.0000999999999998</c:v>
                </c:pt>
                <c:pt idx="12059">
                  <c:v>9.0000999999999998</c:v>
                </c:pt>
                <c:pt idx="12060">
                  <c:v>13.0001</c:v>
                </c:pt>
                <c:pt idx="12061">
                  <c:v>3.0001000000000002</c:v>
                </c:pt>
                <c:pt idx="12062">
                  <c:v>1E-4</c:v>
                </c:pt>
                <c:pt idx="12063">
                  <c:v>1E-4</c:v>
                </c:pt>
                <c:pt idx="12064">
                  <c:v>2.0001000000000002</c:v>
                </c:pt>
                <c:pt idx="12065">
                  <c:v>2.0001000000000002</c:v>
                </c:pt>
                <c:pt idx="12066">
                  <c:v>1E-4</c:v>
                </c:pt>
                <c:pt idx="12067">
                  <c:v>1E-4</c:v>
                </c:pt>
                <c:pt idx="12068">
                  <c:v>2.0001000000000002</c:v>
                </c:pt>
                <c:pt idx="12069">
                  <c:v>3.0001000000000002</c:v>
                </c:pt>
                <c:pt idx="12070">
                  <c:v>1.0001</c:v>
                </c:pt>
                <c:pt idx="12071">
                  <c:v>1E-4</c:v>
                </c:pt>
                <c:pt idx="12072">
                  <c:v>1E-4</c:v>
                </c:pt>
                <c:pt idx="12073">
                  <c:v>1E-4</c:v>
                </c:pt>
                <c:pt idx="12074">
                  <c:v>1E-4</c:v>
                </c:pt>
                <c:pt idx="12075">
                  <c:v>1.0001</c:v>
                </c:pt>
                <c:pt idx="12076">
                  <c:v>1.0001</c:v>
                </c:pt>
                <c:pt idx="12077">
                  <c:v>1E-4</c:v>
                </c:pt>
                <c:pt idx="12078">
                  <c:v>1.0001</c:v>
                </c:pt>
                <c:pt idx="12079">
                  <c:v>1E-4</c:v>
                </c:pt>
                <c:pt idx="12080">
                  <c:v>1.0001</c:v>
                </c:pt>
                <c:pt idx="12081">
                  <c:v>1E-4</c:v>
                </c:pt>
                <c:pt idx="12082">
                  <c:v>1E-4</c:v>
                </c:pt>
                <c:pt idx="12083">
                  <c:v>1E-4</c:v>
                </c:pt>
                <c:pt idx="12084">
                  <c:v>1E-4</c:v>
                </c:pt>
                <c:pt idx="12085">
                  <c:v>1E-4</c:v>
                </c:pt>
                <c:pt idx="12086">
                  <c:v>1E-4</c:v>
                </c:pt>
                <c:pt idx="12087">
                  <c:v>1E-4</c:v>
                </c:pt>
                <c:pt idx="12088">
                  <c:v>1E-4</c:v>
                </c:pt>
                <c:pt idx="12089">
                  <c:v>1E-4</c:v>
                </c:pt>
                <c:pt idx="12090">
                  <c:v>1E-4</c:v>
                </c:pt>
                <c:pt idx="12091">
                  <c:v>2.0001000000000002</c:v>
                </c:pt>
                <c:pt idx="12092">
                  <c:v>3.0001000000000002</c:v>
                </c:pt>
                <c:pt idx="12093">
                  <c:v>6.0000999999999998</c:v>
                </c:pt>
                <c:pt idx="12094">
                  <c:v>2.0001000000000002</c:v>
                </c:pt>
                <c:pt idx="12095">
                  <c:v>1E-4</c:v>
                </c:pt>
                <c:pt idx="12096">
                  <c:v>1.0001</c:v>
                </c:pt>
                <c:pt idx="12097">
                  <c:v>2.0001000000000002</c:v>
                </c:pt>
                <c:pt idx="12098">
                  <c:v>1E-4</c:v>
                </c:pt>
                <c:pt idx="12099">
                  <c:v>1E-4</c:v>
                </c:pt>
                <c:pt idx="12100">
                  <c:v>1E-4</c:v>
                </c:pt>
                <c:pt idx="12101">
                  <c:v>1.0001</c:v>
                </c:pt>
                <c:pt idx="12102">
                  <c:v>1E-4</c:v>
                </c:pt>
                <c:pt idx="12103">
                  <c:v>3.0001000000000002</c:v>
                </c:pt>
                <c:pt idx="12104">
                  <c:v>1.0001</c:v>
                </c:pt>
                <c:pt idx="12105">
                  <c:v>1E-4</c:v>
                </c:pt>
                <c:pt idx="12106">
                  <c:v>1.0001</c:v>
                </c:pt>
                <c:pt idx="12107">
                  <c:v>1E-4</c:v>
                </c:pt>
                <c:pt idx="12108">
                  <c:v>1E-4</c:v>
                </c:pt>
                <c:pt idx="12109">
                  <c:v>1.0001</c:v>
                </c:pt>
                <c:pt idx="12110">
                  <c:v>1E-4</c:v>
                </c:pt>
                <c:pt idx="12111">
                  <c:v>1E-4</c:v>
                </c:pt>
                <c:pt idx="12112">
                  <c:v>1E-4</c:v>
                </c:pt>
                <c:pt idx="12113">
                  <c:v>1.0001</c:v>
                </c:pt>
                <c:pt idx="12114">
                  <c:v>1E-4</c:v>
                </c:pt>
                <c:pt idx="12115">
                  <c:v>1.0001</c:v>
                </c:pt>
                <c:pt idx="12116">
                  <c:v>2.0001000000000002</c:v>
                </c:pt>
                <c:pt idx="12117">
                  <c:v>1E-4</c:v>
                </c:pt>
                <c:pt idx="12118">
                  <c:v>1E-4</c:v>
                </c:pt>
                <c:pt idx="12119">
                  <c:v>1.0001</c:v>
                </c:pt>
                <c:pt idx="12120">
                  <c:v>1E-4</c:v>
                </c:pt>
                <c:pt idx="12121">
                  <c:v>1.0001</c:v>
                </c:pt>
                <c:pt idx="12122">
                  <c:v>2.0001000000000002</c:v>
                </c:pt>
                <c:pt idx="12123">
                  <c:v>1E-4</c:v>
                </c:pt>
                <c:pt idx="12124">
                  <c:v>1E-4</c:v>
                </c:pt>
                <c:pt idx="12125">
                  <c:v>4.0000999999999998</c:v>
                </c:pt>
                <c:pt idx="12126">
                  <c:v>8.0000999999999998</c:v>
                </c:pt>
                <c:pt idx="12127">
                  <c:v>4.0000999999999998</c:v>
                </c:pt>
                <c:pt idx="12128">
                  <c:v>12.0001</c:v>
                </c:pt>
                <c:pt idx="12129">
                  <c:v>3.0001000000000002</c:v>
                </c:pt>
                <c:pt idx="12130">
                  <c:v>1.0001</c:v>
                </c:pt>
                <c:pt idx="12131">
                  <c:v>1E-4</c:v>
                </c:pt>
                <c:pt idx="12132">
                  <c:v>1E-4</c:v>
                </c:pt>
                <c:pt idx="12133">
                  <c:v>1E-4</c:v>
                </c:pt>
                <c:pt idx="12134">
                  <c:v>1.0001</c:v>
                </c:pt>
                <c:pt idx="12135">
                  <c:v>1.0001</c:v>
                </c:pt>
                <c:pt idx="12136">
                  <c:v>1E-4</c:v>
                </c:pt>
                <c:pt idx="12137">
                  <c:v>1E-4</c:v>
                </c:pt>
                <c:pt idx="12138">
                  <c:v>1.0001</c:v>
                </c:pt>
                <c:pt idx="12139">
                  <c:v>1E-4</c:v>
                </c:pt>
                <c:pt idx="12140">
                  <c:v>1.0001</c:v>
                </c:pt>
                <c:pt idx="12141">
                  <c:v>1E-4</c:v>
                </c:pt>
                <c:pt idx="12142">
                  <c:v>1E-4</c:v>
                </c:pt>
                <c:pt idx="12143">
                  <c:v>1E-4</c:v>
                </c:pt>
                <c:pt idx="12144">
                  <c:v>1E-4</c:v>
                </c:pt>
                <c:pt idx="12145">
                  <c:v>1E-4</c:v>
                </c:pt>
                <c:pt idx="12146">
                  <c:v>1E-4</c:v>
                </c:pt>
                <c:pt idx="12147">
                  <c:v>1E-4</c:v>
                </c:pt>
                <c:pt idx="12148">
                  <c:v>1E-4</c:v>
                </c:pt>
                <c:pt idx="12149">
                  <c:v>1.0001</c:v>
                </c:pt>
                <c:pt idx="12150">
                  <c:v>1.0001</c:v>
                </c:pt>
                <c:pt idx="12151">
                  <c:v>1.0001</c:v>
                </c:pt>
                <c:pt idx="12152">
                  <c:v>1.0001</c:v>
                </c:pt>
                <c:pt idx="12153">
                  <c:v>1E-4</c:v>
                </c:pt>
                <c:pt idx="12154">
                  <c:v>2.0001000000000002</c:v>
                </c:pt>
                <c:pt idx="12155">
                  <c:v>1.0001</c:v>
                </c:pt>
                <c:pt idx="12156">
                  <c:v>1.0001</c:v>
                </c:pt>
                <c:pt idx="12157">
                  <c:v>1E-4</c:v>
                </c:pt>
                <c:pt idx="12158">
                  <c:v>2.0001000000000002</c:v>
                </c:pt>
                <c:pt idx="12159">
                  <c:v>1E-4</c:v>
                </c:pt>
                <c:pt idx="12160">
                  <c:v>2.0001000000000002</c:v>
                </c:pt>
                <c:pt idx="12161">
                  <c:v>2.0001000000000002</c:v>
                </c:pt>
                <c:pt idx="12162">
                  <c:v>1E-4</c:v>
                </c:pt>
                <c:pt idx="12163">
                  <c:v>1.0001</c:v>
                </c:pt>
                <c:pt idx="12164">
                  <c:v>1E-4</c:v>
                </c:pt>
                <c:pt idx="12165">
                  <c:v>1.0001</c:v>
                </c:pt>
                <c:pt idx="12166">
                  <c:v>1.0001</c:v>
                </c:pt>
                <c:pt idx="12167">
                  <c:v>1.0001</c:v>
                </c:pt>
                <c:pt idx="12168">
                  <c:v>1E-4</c:v>
                </c:pt>
                <c:pt idx="12169">
                  <c:v>1.0001</c:v>
                </c:pt>
                <c:pt idx="12170">
                  <c:v>1.0001</c:v>
                </c:pt>
                <c:pt idx="12171">
                  <c:v>1E-4</c:v>
                </c:pt>
                <c:pt idx="12172">
                  <c:v>1E-4</c:v>
                </c:pt>
                <c:pt idx="12173">
                  <c:v>1.0001</c:v>
                </c:pt>
                <c:pt idx="12174">
                  <c:v>1E-4</c:v>
                </c:pt>
                <c:pt idx="12175">
                  <c:v>2.0001000000000002</c:v>
                </c:pt>
                <c:pt idx="12176">
                  <c:v>1.0001</c:v>
                </c:pt>
                <c:pt idx="12177">
                  <c:v>1.0001</c:v>
                </c:pt>
                <c:pt idx="12178">
                  <c:v>1.0001</c:v>
                </c:pt>
                <c:pt idx="12179">
                  <c:v>1.0001</c:v>
                </c:pt>
                <c:pt idx="12180">
                  <c:v>2.0001000000000002</c:v>
                </c:pt>
                <c:pt idx="12181">
                  <c:v>1.0001</c:v>
                </c:pt>
                <c:pt idx="12182">
                  <c:v>1.0001</c:v>
                </c:pt>
                <c:pt idx="12183">
                  <c:v>1.0001</c:v>
                </c:pt>
                <c:pt idx="12184">
                  <c:v>2.0001000000000002</c:v>
                </c:pt>
                <c:pt idx="12185">
                  <c:v>1E-4</c:v>
                </c:pt>
                <c:pt idx="12186">
                  <c:v>1E-4</c:v>
                </c:pt>
                <c:pt idx="12187">
                  <c:v>1E-4</c:v>
                </c:pt>
                <c:pt idx="12188">
                  <c:v>1E-4</c:v>
                </c:pt>
                <c:pt idx="12189">
                  <c:v>2.0001000000000002</c:v>
                </c:pt>
                <c:pt idx="12190">
                  <c:v>1E-4</c:v>
                </c:pt>
                <c:pt idx="12191">
                  <c:v>1E-4</c:v>
                </c:pt>
                <c:pt idx="12192">
                  <c:v>1E-4</c:v>
                </c:pt>
                <c:pt idx="12193">
                  <c:v>1E-4</c:v>
                </c:pt>
                <c:pt idx="12194">
                  <c:v>1.0001</c:v>
                </c:pt>
                <c:pt idx="12195">
                  <c:v>1.0001</c:v>
                </c:pt>
                <c:pt idx="12196">
                  <c:v>3.0001000000000002</c:v>
                </c:pt>
                <c:pt idx="12197">
                  <c:v>1E-4</c:v>
                </c:pt>
                <c:pt idx="12198">
                  <c:v>1E-4</c:v>
                </c:pt>
                <c:pt idx="12199">
                  <c:v>1E-4</c:v>
                </c:pt>
                <c:pt idx="12200">
                  <c:v>1.0001</c:v>
                </c:pt>
                <c:pt idx="12201">
                  <c:v>1E-4</c:v>
                </c:pt>
                <c:pt idx="12202">
                  <c:v>1E-4</c:v>
                </c:pt>
                <c:pt idx="12203">
                  <c:v>1E-4</c:v>
                </c:pt>
                <c:pt idx="12204">
                  <c:v>1.0001</c:v>
                </c:pt>
                <c:pt idx="12205">
                  <c:v>1.0001</c:v>
                </c:pt>
                <c:pt idx="12206">
                  <c:v>1E-4</c:v>
                </c:pt>
                <c:pt idx="12207">
                  <c:v>1E-4</c:v>
                </c:pt>
                <c:pt idx="12208">
                  <c:v>1.0001</c:v>
                </c:pt>
                <c:pt idx="12209">
                  <c:v>2.0001000000000002</c:v>
                </c:pt>
                <c:pt idx="12210">
                  <c:v>1E-4</c:v>
                </c:pt>
                <c:pt idx="12211">
                  <c:v>1.0001</c:v>
                </c:pt>
                <c:pt idx="12212">
                  <c:v>1E-4</c:v>
                </c:pt>
                <c:pt idx="12213">
                  <c:v>1E-4</c:v>
                </c:pt>
                <c:pt idx="12214">
                  <c:v>1E-4</c:v>
                </c:pt>
                <c:pt idx="12215">
                  <c:v>1E-4</c:v>
                </c:pt>
                <c:pt idx="12216">
                  <c:v>1E-4</c:v>
                </c:pt>
                <c:pt idx="12217">
                  <c:v>1E-4</c:v>
                </c:pt>
                <c:pt idx="12218">
                  <c:v>1E-4</c:v>
                </c:pt>
                <c:pt idx="12219">
                  <c:v>1.0001</c:v>
                </c:pt>
                <c:pt idx="12220">
                  <c:v>1E-4</c:v>
                </c:pt>
                <c:pt idx="12221">
                  <c:v>1E-4</c:v>
                </c:pt>
                <c:pt idx="12222">
                  <c:v>1E-4</c:v>
                </c:pt>
                <c:pt idx="12223">
                  <c:v>1E-4</c:v>
                </c:pt>
                <c:pt idx="12224">
                  <c:v>1.0001</c:v>
                </c:pt>
                <c:pt idx="12225">
                  <c:v>1.0001</c:v>
                </c:pt>
                <c:pt idx="12226">
                  <c:v>1.0001</c:v>
                </c:pt>
                <c:pt idx="12227">
                  <c:v>2.0001000000000002</c:v>
                </c:pt>
                <c:pt idx="12228">
                  <c:v>4.0000999999999998</c:v>
                </c:pt>
                <c:pt idx="12229">
                  <c:v>3.0001000000000002</c:v>
                </c:pt>
                <c:pt idx="12230">
                  <c:v>8.0000999999999998</c:v>
                </c:pt>
                <c:pt idx="12231">
                  <c:v>4.0000999999999998</c:v>
                </c:pt>
                <c:pt idx="12232">
                  <c:v>15.0001</c:v>
                </c:pt>
                <c:pt idx="12233">
                  <c:v>35.000100000000003</c:v>
                </c:pt>
                <c:pt idx="12234">
                  <c:v>30.0001</c:v>
                </c:pt>
                <c:pt idx="12235">
                  <c:v>23.0001</c:v>
                </c:pt>
                <c:pt idx="12236">
                  <c:v>10.0001</c:v>
                </c:pt>
                <c:pt idx="12237">
                  <c:v>6.0000999999999998</c:v>
                </c:pt>
                <c:pt idx="12238">
                  <c:v>7.0000999999999998</c:v>
                </c:pt>
                <c:pt idx="12239">
                  <c:v>2.0001000000000002</c:v>
                </c:pt>
                <c:pt idx="12240">
                  <c:v>1.0001</c:v>
                </c:pt>
                <c:pt idx="12241">
                  <c:v>3.0001000000000002</c:v>
                </c:pt>
                <c:pt idx="12242">
                  <c:v>1E-4</c:v>
                </c:pt>
                <c:pt idx="12243">
                  <c:v>2.0001000000000002</c:v>
                </c:pt>
                <c:pt idx="12244">
                  <c:v>1.0001</c:v>
                </c:pt>
                <c:pt idx="12245">
                  <c:v>2.0001000000000002</c:v>
                </c:pt>
                <c:pt idx="12246">
                  <c:v>1E-4</c:v>
                </c:pt>
                <c:pt idx="12247">
                  <c:v>1E-4</c:v>
                </c:pt>
                <c:pt idx="12248">
                  <c:v>1E-4</c:v>
                </c:pt>
                <c:pt idx="12249">
                  <c:v>1E-4</c:v>
                </c:pt>
                <c:pt idx="12250">
                  <c:v>1E-4</c:v>
                </c:pt>
                <c:pt idx="12251">
                  <c:v>1E-4</c:v>
                </c:pt>
                <c:pt idx="12252">
                  <c:v>1E-4</c:v>
                </c:pt>
                <c:pt idx="12253">
                  <c:v>1E-4</c:v>
                </c:pt>
                <c:pt idx="12254">
                  <c:v>1E-4</c:v>
                </c:pt>
                <c:pt idx="12255">
                  <c:v>1E-4</c:v>
                </c:pt>
                <c:pt idx="12256">
                  <c:v>1E-4</c:v>
                </c:pt>
                <c:pt idx="12257">
                  <c:v>1E-4</c:v>
                </c:pt>
                <c:pt idx="12258">
                  <c:v>1E-4</c:v>
                </c:pt>
                <c:pt idx="12259">
                  <c:v>1.0001</c:v>
                </c:pt>
                <c:pt idx="12260">
                  <c:v>4.0000999999999998</c:v>
                </c:pt>
                <c:pt idx="12261">
                  <c:v>2.0001000000000002</c:v>
                </c:pt>
                <c:pt idx="12262">
                  <c:v>5.0000999999999998</c:v>
                </c:pt>
                <c:pt idx="12263">
                  <c:v>4.0000999999999998</c:v>
                </c:pt>
                <c:pt idx="12264">
                  <c:v>6.0000999999999998</c:v>
                </c:pt>
                <c:pt idx="12265">
                  <c:v>13.0001</c:v>
                </c:pt>
                <c:pt idx="12266">
                  <c:v>22.0001</c:v>
                </c:pt>
                <c:pt idx="12267">
                  <c:v>28.0001</c:v>
                </c:pt>
                <c:pt idx="12268">
                  <c:v>20.0001</c:v>
                </c:pt>
                <c:pt idx="12269">
                  <c:v>7.0000999999999998</c:v>
                </c:pt>
                <c:pt idx="12270">
                  <c:v>8.0000999999999998</c:v>
                </c:pt>
                <c:pt idx="12271">
                  <c:v>4.0000999999999998</c:v>
                </c:pt>
                <c:pt idx="12272">
                  <c:v>1.0001</c:v>
                </c:pt>
                <c:pt idx="12273">
                  <c:v>6.0000999999999998</c:v>
                </c:pt>
                <c:pt idx="12274">
                  <c:v>1.0001</c:v>
                </c:pt>
                <c:pt idx="12275">
                  <c:v>1E-4</c:v>
                </c:pt>
                <c:pt idx="12276">
                  <c:v>1E-4</c:v>
                </c:pt>
                <c:pt idx="12277">
                  <c:v>1E-4</c:v>
                </c:pt>
                <c:pt idx="12278">
                  <c:v>2.0001000000000002</c:v>
                </c:pt>
                <c:pt idx="12279">
                  <c:v>1E-4</c:v>
                </c:pt>
                <c:pt idx="12280">
                  <c:v>1E-4</c:v>
                </c:pt>
                <c:pt idx="12281">
                  <c:v>1E-4</c:v>
                </c:pt>
                <c:pt idx="12282">
                  <c:v>1.0001</c:v>
                </c:pt>
                <c:pt idx="12283">
                  <c:v>1.0001</c:v>
                </c:pt>
                <c:pt idx="12284">
                  <c:v>1E-4</c:v>
                </c:pt>
                <c:pt idx="12285">
                  <c:v>1E-4</c:v>
                </c:pt>
                <c:pt idx="12286">
                  <c:v>1.0001</c:v>
                </c:pt>
                <c:pt idx="12287">
                  <c:v>1E-4</c:v>
                </c:pt>
                <c:pt idx="12288">
                  <c:v>1.0001</c:v>
                </c:pt>
                <c:pt idx="12289">
                  <c:v>1E-4</c:v>
                </c:pt>
                <c:pt idx="12290">
                  <c:v>1.0001</c:v>
                </c:pt>
                <c:pt idx="12291">
                  <c:v>1E-4</c:v>
                </c:pt>
                <c:pt idx="12292">
                  <c:v>1E-4</c:v>
                </c:pt>
                <c:pt idx="12293">
                  <c:v>1.0001</c:v>
                </c:pt>
                <c:pt idx="12294">
                  <c:v>4.0000999999999998</c:v>
                </c:pt>
                <c:pt idx="12295">
                  <c:v>7.0000999999999998</c:v>
                </c:pt>
                <c:pt idx="12296">
                  <c:v>15.0001</c:v>
                </c:pt>
                <c:pt idx="12297">
                  <c:v>13.0001</c:v>
                </c:pt>
                <c:pt idx="12298">
                  <c:v>16.0001</c:v>
                </c:pt>
                <c:pt idx="12299">
                  <c:v>32.000100000000003</c:v>
                </c:pt>
                <c:pt idx="12300">
                  <c:v>38.000100000000003</c:v>
                </c:pt>
                <c:pt idx="12301">
                  <c:v>56.000100000000003</c:v>
                </c:pt>
                <c:pt idx="12302">
                  <c:v>47.000100000000003</c:v>
                </c:pt>
                <c:pt idx="12303">
                  <c:v>29.0001</c:v>
                </c:pt>
                <c:pt idx="12304">
                  <c:v>13.0001</c:v>
                </c:pt>
                <c:pt idx="12305">
                  <c:v>8.0000999999999998</c:v>
                </c:pt>
                <c:pt idx="12306">
                  <c:v>6.0000999999999998</c:v>
                </c:pt>
                <c:pt idx="12307">
                  <c:v>5.0000999999999998</c:v>
                </c:pt>
                <c:pt idx="12308">
                  <c:v>3.0001000000000002</c:v>
                </c:pt>
                <c:pt idx="12309">
                  <c:v>2.0001000000000002</c:v>
                </c:pt>
                <c:pt idx="12310">
                  <c:v>1.0001</c:v>
                </c:pt>
                <c:pt idx="12311">
                  <c:v>1.0001</c:v>
                </c:pt>
                <c:pt idx="12312">
                  <c:v>1E-4</c:v>
                </c:pt>
                <c:pt idx="12313">
                  <c:v>4.0000999999999998</c:v>
                </c:pt>
                <c:pt idx="12314">
                  <c:v>2.0001000000000002</c:v>
                </c:pt>
                <c:pt idx="12315">
                  <c:v>1E-4</c:v>
                </c:pt>
                <c:pt idx="12316">
                  <c:v>1.0001</c:v>
                </c:pt>
                <c:pt idx="12317">
                  <c:v>1E-4</c:v>
                </c:pt>
                <c:pt idx="12318">
                  <c:v>1E-4</c:v>
                </c:pt>
                <c:pt idx="12319">
                  <c:v>1E-4</c:v>
                </c:pt>
                <c:pt idx="12320">
                  <c:v>1E-4</c:v>
                </c:pt>
                <c:pt idx="12321">
                  <c:v>1E-4</c:v>
                </c:pt>
                <c:pt idx="12322">
                  <c:v>1E-4</c:v>
                </c:pt>
                <c:pt idx="12323">
                  <c:v>1.0001</c:v>
                </c:pt>
                <c:pt idx="12324">
                  <c:v>1E-4</c:v>
                </c:pt>
                <c:pt idx="12325">
                  <c:v>1.0001</c:v>
                </c:pt>
                <c:pt idx="12326">
                  <c:v>2.0001000000000002</c:v>
                </c:pt>
                <c:pt idx="12327">
                  <c:v>3.0001000000000002</c:v>
                </c:pt>
                <c:pt idx="12328">
                  <c:v>6.0000999999999998</c:v>
                </c:pt>
                <c:pt idx="12329">
                  <c:v>8.0000999999999998</c:v>
                </c:pt>
                <c:pt idx="12330">
                  <c:v>2.0001000000000002</c:v>
                </c:pt>
                <c:pt idx="12331">
                  <c:v>1.0001</c:v>
                </c:pt>
                <c:pt idx="12332">
                  <c:v>2.0001000000000002</c:v>
                </c:pt>
                <c:pt idx="12333">
                  <c:v>6.0000999999999998</c:v>
                </c:pt>
                <c:pt idx="12334">
                  <c:v>7.0000999999999998</c:v>
                </c:pt>
                <c:pt idx="12335">
                  <c:v>9.0000999999999998</c:v>
                </c:pt>
                <c:pt idx="12336">
                  <c:v>1.0001</c:v>
                </c:pt>
                <c:pt idx="12337">
                  <c:v>1.0001</c:v>
                </c:pt>
                <c:pt idx="12338">
                  <c:v>3.0001000000000002</c:v>
                </c:pt>
                <c:pt idx="12339">
                  <c:v>1.0001</c:v>
                </c:pt>
                <c:pt idx="12340">
                  <c:v>1.0001</c:v>
                </c:pt>
                <c:pt idx="12341">
                  <c:v>1E-4</c:v>
                </c:pt>
                <c:pt idx="12342">
                  <c:v>1E-4</c:v>
                </c:pt>
                <c:pt idx="12343">
                  <c:v>1E-4</c:v>
                </c:pt>
                <c:pt idx="12344">
                  <c:v>1E-4</c:v>
                </c:pt>
                <c:pt idx="12345">
                  <c:v>1E-4</c:v>
                </c:pt>
                <c:pt idx="12346">
                  <c:v>1E-4</c:v>
                </c:pt>
                <c:pt idx="12347">
                  <c:v>1E-4</c:v>
                </c:pt>
                <c:pt idx="12348">
                  <c:v>1E-4</c:v>
                </c:pt>
                <c:pt idx="12349">
                  <c:v>1E-4</c:v>
                </c:pt>
                <c:pt idx="12350">
                  <c:v>1E-4</c:v>
                </c:pt>
                <c:pt idx="12351">
                  <c:v>2.0001000000000002</c:v>
                </c:pt>
                <c:pt idx="12352">
                  <c:v>1E-4</c:v>
                </c:pt>
                <c:pt idx="12353">
                  <c:v>1.0001</c:v>
                </c:pt>
                <c:pt idx="12354">
                  <c:v>1E-4</c:v>
                </c:pt>
                <c:pt idx="12355">
                  <c:v>1E-4</c:v>
                </c:pt>
                <c:pt idx="12356">
                  <c:v>1E-4</c:v>
                </c:pt>
                <c:pt idx="12357">
                  <c:v>1E-4</c:v>
                </c:pt>
                <c:pt idx="12358">
                  <c:v>1E-4</c:v>
                </c:pt>
                <c:pt idx="12359">
                  <c:v>1.0001</c:v>
                </c:pt>
                <c:pt idx="12360">
                  <c:v>1E-4</c:v>
                </c:pt>
                <c:pt idx="12361">
                  <c:v>1E-4</c:v>
                </c:pt>
                <c:pt idx="12362">
                  <c:v>2.0001000000000002</c:v>
                </c:pt>
                <c:pt idx="12363">
                  <c:v>2.0001000000000002</c:v>
                </c:pt>
                <c:pt idx="12364">
                  <c:v>2.0001000000000002</c:v>
                </c:pt>
                <c:pt idx="12365">
                  <c:v>1E-4</c:v>
                </c:pt>
                <c:pt idx="12366">
                  <c:v>1.0001</c:v>
                </c:pt>
                <c:pt idx="12367">
                  <c:v>1E-4</c:v>
                </c:pt>
                <c:pt idx="12368">
                  <c:v>1E-4</c:v>
                </c:pt>
                <c:pt idx="12369">
                  <c:v>1.0001</c:v>
                </c:pt>
                <c:pt idx="12370">
                  <c:v>1E-4</c:v>
                </c:pt>
                <c:pt idx="12371">
                  <c:v>1E-4</c:v>
                </c:pt>
                <c:pt idx="12372">
                  <c:v>1.0001</c:v>
                </c:pt>
                <c:pt idx="12373">
                  <c:v>1.0001</c:v>
                </c:pt>
                <c:pt idx="12374">
                  <c:v>1E-4</c:v>
                </c:pt>
                <c:pt idx="12375">
                  <c:v>1E-4</c:v>
                </c:pt>
                <c:pt idx="12376">
                  <c:v>1E-4</c:v>
                </c:pt>
                <c:pt idx="12377">
                  <c:v>1.0001</c:v>
                </c:pt>
                <c:pt idx="12378">
                  <c:v>1E-4</c:v>
                </c:pt>
                <c:pt idx="12379">
                  <c:v>1E-4</c:v>
                </c:pt>
                <c:pt idx="12380">
                  <c:v>1E-4</c:v>
                </c:pt>
                <c:pt idx="12381">
                  <c:v>1E-4</c:v>
                </c:pt>
                <c:pt idx="12382">
                  <c:v>1E-4</c:v>
                </c:pt>
                <c:pt idx="12383">
                  <c:v>1E-4</c:v>
                </c:pt>
                <c:pt idx="12384">
                  <c:v>1E-4</c:v>
                </c:pt>
                <c:pt idx="12385">
                  <c:v>1E-4</c:v>
                </c:pt>
                <c:pt idx="12386">
                  <c:v>1E-4</c:v>
                </c:pt>
                <c:pt idx="12387">
                  <c:v>1.0001</c:v>
                </c:pt>
                <c:pt idx="12388">
                  <c:v>1E-4</c:v>
                </c:pt>
                <c:pt idx="12389">
                  <c:v>1E-4</c:v>
                </c:pt>
                <c:pt idx="12390">
                  <c:v>1E-4</c:v>
                </c:pt>
                <c:pt idx="12391">
                  <c:v>2.0001000000000002</c:v>
                </c:pt>
                <c:pt idx="12392">
                  <c:v>1.0001</c:v>
                </c:pt>
                <c:pt idx="12393">
                  <c:v>3.0001000000000002</c:v>
                </c:pt>
                <c:pt idx="12394">
                  <c:v>3.0001000000000002</c:v>
                </c:pt>
                <c:pt idx="12395">
                  <c:v>5.0000999999999998</c:v>
                </c:pt>
                <c:pt idx="12396">
                  <c:v>1.0001</c:v>
                </c:pt>
                <c:pt idx="12397">
                  <c:v>1E-4</c:v>
                </c:pt>
                <c:pt idx="12398">
                  <c:v>3.0001000000000002</c:v>
                </c:pt>
                <c:pt idx="12399">
                  <c:v>1E-4</c:v>
                </c:pt>
                <c:pt idx="12400">
                  <c:v>1.0001</c:v>
                </c:pt>
                <c:pt idx="12401">
                  <c:v>1E-4</c:v>
                </c:pt>
                <c:pt idx="12402">
                  <c:v>1E-4</c:v>
                </c:pt>
                <c:pt idx="12403">
                  <c:v>1.0001</c:v>
                </c:pt>
                <c:pt idx="12404">
                  <c:v>1E-4</c:v>
                </c:pt>
                <c:pt idx="12405">
                  <c:v>1E-4</c:v>
                </c:pt>
                <c:pt idx="12406">
                  <c:v>1E-4</c:v>
                </c:pt>
                <c:pt idx="12407">
                  <c:v>1E-4</c:v>
                </c:pt>
                <c:pt idx="12408">
                  <c:v>1E-4</c:v>
                </c:pt>
                <c:pt idx="12409">
                  <c:v>1E-4</c:v>
                </c:pt>
                <c:pt idx="12410">
                  <c:v>1E-4</c:v>
                </c:pt>
                <c:pt idx="12411">
                  <c:v>1E-4</c:v>
                </c:pt>
                <c:pt idx="12412">
                  <c:v>1.0001</c:v>
                </c:pt>
                <c:pt idx="12413">
                  <c:v>1.0001</c:v>
                </c:pt>
                <c:pt idx="12414">
                  <c:v>1E-4</c:v>
                </c:pt>
                <c:pt idx="12415">
                  <c:v>1E-4</c:v>
                </c:pt>
                <c:pt idx="12416">
                  <c:v>1E-4</c:v>
                </c:pt>
                <c:pt idx="12417">
                  <c:v>1.0001</c:v>
                </c:pt>
                <c:pt idx="12418">
                  <c:v>1E-4</c:v>
                </c:pt>
                <c:pt idx="12419">
                  <c:v>1E-4</c:v>
                </c:pt>
                <c:pt idx="12420">
                  <c:v>1E-4</c:v>
                </c:pt>
                <c:pt idx="12421">
                  <c:v>1.0001</c:v>
                </c:pt>
                <c:pt idx="12422">
                  <c:v>1E-4</c:v>
                </c:pt>
                <c:pt idx="12423">
                  <c:v>1.0001</c:v>
                </c:pt>
                <c:pt idx="12424">
                  <c:v>1E-4</c:v>
                </c:pt>
                <c:pt idx="12425">
                  <c:v>1E-4</c:v>
                </c:pt>
                <c:pt idx="12426">
                  <c:v>1E-4</c:v>
                </c:pt>
                <c:pt idx="12427">
                  <c:v>1E-4</c:v>
                </c:pt>
                <c:pt idx="12428">
                  <c:v>1.0001</c:v>
                </c:pt>
                <c:pt idx="12429">
                  <c:v>1.0001</c:v>
                </c:pt>
                <c:pt idx="12430">
                  <c:v>2.0001000000000002</c:v>
                </c:pt>
                <c:pt idx="12431">
                  <c:v>1E-4</c:v>
                </c:pt>
                <c:pt idx="12432">
                  <c:v>1E-4</c:v>
                </c:pt>
                <c:pt idx="12433">
                  <c:v>1E-4</c:v>
                </c:pt>
                <c:pt idx="12434">
                  <c:v>1E-4</c:v>
                </c:pt>
                <c:pt idx="12435">
                  <c:v>1.0001</c:v>
                </c:pt>
                <c:pt idx="12436">
                  <c:v>1E-4</c:v>
                </c:pt>
                <c:pt idx="12437">
                  <c:v>1E-4</c:v>
                </c:pt>
                <c:pt idx="12438">
                  <c:v>2.0001000000000002</c:v>
                </c:pt>
                <c:pt idx="12439">
                  <c:v>1E-4</c:v>
                </c:pt>
                <c:pt idx="12440">
                  <c:v>1E-4</c:v>
                </c:pt>
                <c:pt idx="12441">
                  <c:v>1E-4</c:v>
                </c:pt>
                <c:pt idx="12442">
                  <c:v>1.0001</c:v>
                </c:pt>
                <c:pt idx="12443">
                  <c:v>2.0001000000000002</c:v>
                </c:pt>
                <c:pt idx="12444">
                  <c:v>1E-4</c:v>
                </c:pt>
                <c:pt idx="12445">
                  <c:v>1E-4</c:v>
                </c:pt>
                <c:pt idx="12446">
                  <c:v>1E-4</c:v>
                </c:pt>
                <c:pt idx="12447">
                  <c:v>1E-4</c:v>
                </c:pt>
                <c:pt idx="12448">
                  <c:v>1E-4</c:v>
                </c:pt>
                <c:pt idx="12449">
                  <c:v>1E-4</c:v>
                </c:pt>
                <c:pt idx="12450">
                  <c:v>1E-4</c:v>
                </c:pt>
                <c:pt idx="12451">
                  <c:v>1E-4</c:v>
                </c:pt>
                <c:pt idx="12452">
                  <c:v>1E-4</c:v>
                </c:pt>
                <c:pt idx="12453">
                  <c:v>1.0001</c:v>
                </c:pt>
                <c:pt idx="12454">
                  <c:v>1E-4</c:v>
                </c:pt>
                <c:pt idx="12455">
                  <c:v>1.0001</c:v>
                </c:pt>
                <c:pt idx="12456">
                  <c:v>1E-4</c:v>
                </c:pt>
                <c:pt idx="12457">
                  <c:v>1E-4</c:v>
                </c:pt>
                <c:pt idx="12458">
                  <c:v>1.0001</c:v>
                </c:pt>
                <c:pt idx="12459">
                  <c:v>1.0001</c:v>
                </c:pt>
                <c:pt idx="12460">
                  <c:v>1E-4</c:v>
                </c:pt>
                <c:pt idx="12461">
                  <c:v>1.0001</c:v>
                </c:pt>
                <c:pt idx="12462">
                  <c:v>1.0001</c:v>
                </c:pt>
                <c:pt idx="12463">
                  <c:v>1.0001</c:v>
                </c:pt>
                <c:pt idx="12464">
                  <c:v>1E-4</c:v>
                </c:pt>
                <c:pt idx="12465">
                  <c:v>1E-4</c:v>
                </c:pt>
                <c:pt idx="12466">
                  <c:v>1E-4</c:v>
                </c:pt>
                <c:pt idx="12467">
                  <c:v>1.0001</c:v>
                </c:pt>
                <c:pt idx="12468">
                  <c:v>1E-4</c:v>
                </c:pt>
                <c:pt idx="12469">
                  <c:v>1E-4</c:v>
                </c:pt>
                <c:pt idx="12470">
                  <c:v>1.0001</c:v>
                </c:pt>
                <c:pt idx="12471">
                  <c:v>1E-4</c:v>
                </c:pt>
                <c:pt idx="12472">
                  <c:v>1E-4</c:v>
                </c:pt>
                <c:pt idx="12473">
                  <c:v>1E-4</c:v>
                </c:pt>
                <c:pt idx="12474">
                  <c:v>1E-4</c:v>
                </c:pt>
                <c:pt idx="12475">
                  <c:v>1E-4</c:v>
                </c:pt>
                <c:pt idx="12476">
                  <c:v>1E-4</c:v>
                </c:pt>
                <c:pt idx="12477">
                  <c:v>1E-4</c:v>
                </c:pt>
                <c:pt idx="12478">
                  <c:v>1E-4</c:v>
                </c:pt>
                <c:pt idx="12479">
                  <c:v>1E-4</c:v>
                </c:pt>
                <c:pt idx="12480">
                  <c:v>1E-4</c:v>
                </c:pt>
                <c:pt idx="12481">
                  <c:v>1.0001</c:v>
                </c:pt>
                <c:pt idx="12482">
                  <c:v>1E-4</c:v>
                </c:pt>
                <c:pt idx="12483">
                  <c:v>1E-4</c:v>
                </c:pt>
                <c:pt idx="12484">
                  <c:v>1E-4</c:v>
                </c:pt>
                <c:pt idx="12485">
                  <c:v>1E-4</c:v>
                </c:pt>
                <c:pt idx="12486">
                  <c:v>1.0001</c:v>
                </c:pt>
                <c:pt idx="12487">
                  <c:v>1.0001</c:v>
                </c:pt>
                <c:pt idx="12488">
                  <c:v>1E-4</c:v>
                </c:pt>
                <c:pt idx="12489">
                  <c:v>1E-4</c:v>
                </c:pt>
                <c:pt idx="12490">
                  <c:v>1E-4</c:v>
                </c:pt>
                <c:pt idx="12491">
                  <c:v>1.0001</c:v>
                </c:pt>
                <c:pt idx="12492">
                  <c:v>1E-4</c:v>
                </c:pt>
                <c:pt idx="12493">
                  <c:v>1E-4</c:v>
                </c:pt>
                <c:pt idx="12494">
                  <c:v>1E-4</c:v>
                </c:pt>
                <c:pt idx="12495">
                  <c:v>1.0001</c:v>
                </c:pt>
                <c:pt idx="12496">
                  <c:v>3.0001000000000002</c:v>
                </c:pt>
                <c:pt idx="12497">
                  <c:v>1.0001</c:v>
                </c:pt>
                <c:pt idx="12498">
                  <c:v>1.0001</c:v>
                </c:pt>
                <c:pt idx="12499">
                  <c:v>1E-4</c:v>
                </c:pt>
                <c:pt idx="12500">
                  <c:v>1.0001</c:v>
                </c:pt>
                <c:pt idx="12501">
                  <c:v>1E-4</c:v>
                </c:pt>
                <c:pt idx="12502">
                  <c:v>1E-4</c:v>
                </c:pt>
                <c:pt idx="12503">
                  <c:v>1.0001</c:v>
                </c:pt>
                <c:pt idx="12504">
                  <c:v>1.0001</c:v>
                </c:pt>
                <c:pt idx="12505">
                  <c:v>1E-4</c:v>
                </c:pt>
                <c:pt idx="12506">
                  <c:v>1.0001</c:v>
                </c:pt>
                <c:pt idx="12507">
                  <c:v>1.0001</c:v>
                </c:pt>
                <c:pt idx="12508">
                  <c:v>1E-4</c:v>
                </c:pt>
                <c:pt idx="12509">
                  <c:v>1E-4</c:v>
                </c:pt>
                <c:pt idx="12510">
                  <c:v>1.0001</c:v>
                </c:pt>
                <c:pt idx="12511">
                  <c:v>1.0001</c:v>
                </c:pt>
                <c:pt idx="12512">
                  <c:v>1E-4</c:v>
                </c:pt>
                <c:pt idx="12513">
                  <c:v>1E-4</c:v>
                </c:pt>
                <c:pt idx="12514">
                  <c:v>1E-4</c:v>
                </c:pt>
                <c:pt idx="12515">
                  <c:v>1E-4</c:v>
                </c:pt>
                <c:pt idx="12516">
                  <c:v>1E-4</c:v>
                </c:pt>
                <c:pt idx="12517">
                  <c:v>1E-4</c:v>
                </c:pt>
                <c:pt idx="12518">
                  <c:v>1E-4</c:v>
                </c:pt>
                <c:pt idx="12519">
                  <c:v>1.0001</c:v>
                </c:pt>
                <c:pt idx="12520">
                  <c:v>1E-4</c:v>
                </c:pt>
                <c:pt idx="12521">
                  <c:v>1E-4</c:v>
                </c:pt>
                <c:pt idx="12522">
                  <c:v>1E-4</c:v>
                </c:pt>
                <c:pt idx="12523">
                  <c:v>1E-4</c:v>
                </c:pt>
                <c:pt idx="12524">
                  <c:v>1E-4</c:v>
                </c:pt>
                <c:pt idx="12525">
                  <c:v>1E-4</c:v>
                </c:pt>
                <c:pt idx="12526">
                  <c:v>1.0001</c:v>
                </c:pt>
                <c:pt idx="12527">
                  <c:v>2.0001000000000002</c:v>
                </c:pt>
                <c:pt idx="12528">
                  <c:v>1.0001</c:v>
                </c:pt>
                <c:pt idx="12529">
                  <c:v>1.0001</c:v>
                </c:pt>
                <c:pt idx="12530">
                  <c:v>3.0001000000000002</c:v>
                </c:pt>
                <c:pt idx="12531">
                  <c:v>1.0001</c:v>
                </c:pt>
                <c:pt idx="12532">
                  <c:v>1E-4</c:v>
                </c:pt>
                <c:pt idx="12533">
                  <c:v>1E-4</c:v>
                </c:pt>
                <c:pt idx="12534">
                  <c:v>1.0001</c:v>
                </c:pt>
                <c:pt idx="12535">
                  <c:v>1.0001</c:v>
                </c:pt>
                <c:pt idx="12536">
                  <c:v>1E-4</c:v>
                </c:pt>
                <c:pt idx="12537">
                  <c:v>1.0001</c:v>
                </c:pt>
                <c:pt idx="12538">
                  <c:v>1E-4</c:v>
                </c:pt>
                <c:pt idx="12539">
                  <c:v>1E-4</c:v>
                </c:pt>
                <c:pt idx="12540">
                  <c:v>1.0001</c:v>
                </c:pt>
                <c:pt idx="12541">
                  <c:v>1E-4</c:v>
                </c:pt>
                <c:pt idx="12542">
                  <c:v>1.0001</c:v>
                </c:pt>
                <c:pt idx="12543">
                  <c:v>1E-4</c:v>
                </c:pt>
                <c:pt idx="12544">
                  <c:v>1.0001</c:v>
                </c:pt>
                <c:pt idx="12545">
                  <c:v>1.0001</c:v>
                </c:pt>
                <c:pt idx="12546">
                  <c:v>1E-4</c:v>
                </c:pt>
                <c:pt idx="12547">
                  <c:v>1E-4</c:v>
                </c:pt>
                <c:pt idx="12548">
                  <c:v>1E-4</c:v>
                </c:pt>
                <c:pt idx="12549">
                  <c:v>1.0001</c:v>
                </c:pt>
                <c:pt idx="12550">
                  <c:v>1E-4</c:v>
                </c:pt>
                <c:pt idx="12551">
                  <c:v>1E-4</c:v>
                </c:pt>
                <c:pt idx="12552">
                  <c:v>1E-4</c:v>
                </c:pt>
                <c:pt idx="12553">
                  <c:v>1E-4</c:v>
                </c:pt>
                <c:pt idx="12554">
                  <c:v>1E-4</c:v>
                </c:pt>
                <c:pt idx="12555">
                  <c:v>1E-4</c:v>
                </c:pt>
                <c:pt idx="12556">
                  <c:v>1E-4</c:v>
                </c:pt>
                <c:pt idx="12557">
                  <c:v>1E-4</c:v>
                </c:pt>
                <c:pt idx="12558">
                  <c:v>1E-4</c:v>
                </c:pt>
                <c:pt idx="12559">
                  <c:v>1.0001</c:v>
                </c:pt>
                <c:pt idx="12560">
                  <c:v>2.0001000000000002</c:v>
                </c:pt>
                <c:pt idx="12561">
                  <c:v>1.0001</c:v>
                </c:pt>
                <c:pt idx="12562">
                  <c:v>3.0001000000000002</c:v>
                </c:pt>
                <c:pt idx="12563">
                  <c:v>1.0001</c:v>
                </c:pt>
                <c:pt idx="12564">
                  <c:v>1E-4</c:v>
                </c:pt>
                <c:pt idx="12565">
                  <c:v>1E-4</c:v>
                </c:pt>
                <c:pt idx="12566">
                  <c:v>1E-4</c:v>
                </c:pt>
                <c:pt idx="12567">
                  <c:v>2.0001000000000002</c:v>
                </c:pt>
                <c:pt idx="12568">
                  <c:v>1.0001</c:v>
                </c:pt>
                <c:pt idx="12569">
                  <c:v>1E-4</c:v>
                </c:pt>
                <c:pt idx="12570">
                  <c:v>1E-4</c:v>
                </c:pt>
                <c:pt idx="12571">
                  <c:v>1E-4</c:v>
                </c:pt>
                <c:pt idx="12572">
                  <c:v>1E-4</c:v>
                </c:pt>
                <c:pt idx="12573">
                  <c:v>1.0001</c:v>
                </c:pt>
                <c:pt idx="12574">
                  <c:v>1E-4</c:v>
                </c:pt>
                <c:pt idx="12575">
                  <c:v>1E-4</c:v>
                </c:pt>
                <c:pt idx="12576">
                  <c:v>1E-4</c:v>
                </c:pt>
                <c:pt idx="12577">
                  <c:v>1E-4</c:v>
                </c:pt>
                <c:pt idx="12578">
                  <c:v>1.0001</c:v>
                </c:pt>
                <c:pt idx="12579">
                  <c:v>1E-4</c:v>
                </c:pt>
                <c:pt idx="12580">
                  <c:v>1E-4</c:v>
                </c:pt>
                <c:pt idx="12581">
                  <c:v>1E-4</c:v>
                </c:pt>
                <c:pt idx="12582">
                  <c:v>1E-4</c:v>
                </c:pt>
                <c:pt idx="12583">
                  <c:v>1E-4</c:v>
                </c:pt>
                <c:pt idx="12584">
                  <c:v>1E-4</c:v>
                </c:pt>
                <c:pt idx="12585">
                  <c:v>1E-4</c:v>
                </c:pt>
                <c:pt idx="12586">
                  <c:v>1.0001</c:v>
                </c:pt>
                <c:pt idx="12587">
                  <c:v>1E-4</c:v>
                </c:pt>
                <c:pt idx="12588">
                  <c:v>1E-4</c:v>
                </c:pt>
                <c:pt idx="12589">
                  <c:v>1.0001</c:v>
                </c:pt>
                <c:pt idx="12590">
                  <c:v>1E-4</c:v>
                </c:pt>
                <c:pt idx="12591">
                  <c:v>1E-4</c:v>
                </c:pt>
                <c:pt idx="12592">
                  <c:v>1E-4</c:v>
                </c:pt>
                <c:pt idx="12593">
                  <c:v>1.0001</c:v>
                </c:pt>
                <c:pt idx="12594">
                  <c:v>1E-4</c:v>
                </c:pt>
                <c:pt idx="12595">
                  <c:v>8.0000999999999998</c:v>
                </c:pt>
                <c:pt idx="12596">
                  <c:v>2.0001000000000002</c:v>
                </c:pt>
                <c:pt idx="12597">
                  <c:v>1.0001</c:v>
                </c:pt>
                <c:pt idx="12598">
                  <c:v>1E-4</c:v>
                </c:pt>
                <c:pt idx="12599">
                  <c:v>1.0001</c:v>
                </c:pt>
                <c:pt idx="12600">
                  <c:v>1E-4</c:v>
                </c:pt>
                <c:pt idx="12601">
                  <c:v>1E-4</c:v>
                </c:pt>
                <c:pt idx="12602">
                  <c:v>1E-4</c:v>
                </c:pt>
                <c:pt idx="12603">
                  <c:v>1E-4</c:v>
                </c:pt>
                <c:pt idx="12604">
                  <c:v>1E-4</c:v>
                </c:pt>
                <c:pt idx="12605">
                  <c:v>1E-4</c:v>
                </c:pt>
                <c:pt idx="12606">
                  <c:v>1E-4</c:v>
                </c:pt>
                <c:pt idx="12607">
                  <c:v>2.0001000000000002</c:v>
                </c:pt>
                <c:pt idx="12608">
                  <c:v>1E-4</c:v>
                </c:pt>
                <c:pt idx="12609">
                  <c:v>1E-4</c:v>
                </c:pt>
                <c:pt idx="12610">
                  <c:v>1.0001</c:v>
                </c:pt>
                <c:pt idx="12611">
                  <c:v>1E-4</c:v>
                </c:pt>
                <c:pt idx="12612">
                  <c:v>1E-4</c:v>
                </c:pt>
                <c:pt idx="12613">
                  <c:v>1E-4</c:v>
                </c:pt>
                <c:pt idx="12614">
                  <c:v>1E-4</c:v>
                </c:pt>
                <c:pt idx="12615">
                  <c:v>1E-4</c:v>
                </c:pt>
                <c:pt idx="12616">
                  <c:v>1E-4</c:v>
                </c:pt>
                <c:pt idx="12617">
                  <c:v>1E-4</c:v>
                </c:pt>
                <c:pt idx="12618">
                  <c:v>1E-4</c:v>
                </c:pt>
                <c:pt idx="12619">
                  <c:v>1E-4</c:v>
                </c:pt>
                <c:pt idx="12620">
                  <c:v>1E-4</c:v>
                </c:pt>
                <c:pt idx="12621">
                  <c:v>1.0001</c:v>
                </c:pt>
                <c:pt idx="12622">
                  <c:v>1.0001</c:v>
                </c:pt>
                <c:pt idx="12623">
                  <c:v>1E-4</c:v>
                </c:pt>
                <c:pt idx="12624">
                  <c:v>1E-4</c:v>
                </c:pt>
                <c:pt idx="12625">
                  <c:v>1E-4</c:v>
                </c:pt>
                <c:pt idx="12626">
                  <c:v>1.0001</c:v>
                </c:pt>
                <c:pt idx="12627">
                  <c:v>4.0000999999999998</c:v>
                </c:pt>
                <c:pt idx="12628">
                  <c:v>1.0001</c:v>
                </c:pt>
                <c:pt idx="12629">
                  <c:v>1E-4</c:v>
                </c:pt>
                <c:pt idx="12630">
                  <c:v>1.0001</c:v>
                </c:pt>
                <c:pt idx="12631">
                  <c:v>1E-4</c:v>
                </c:pt>
                <c:pt idx="12632">
                  <c:v>1.0001</c:v>
                </c:pt>
                <c:pt idx="12633">
                  <c:v>1E-4</c:v>
                </c:pt>
                <c:pt idx="12634">
                  <c:v>1E-4</c:v>
                </c:pt>
                <c:pt idx="12635">
                  <c:v>1E-4</c:v>
                </c:pt>
                <c:pt idx="12636">
                  <c:v>1E-4</c:v>
                </c:pt>
                <c:pt idx="12637">
                  <c:v>2.0001000000000002</c:v>
                </c:pt>
                <c:pt idx="12638">
                  <c:v>1E-4</c:v>
                </c:pt>
                <c:pt idx="12639">
                  <c:v>2.0001000000000002</c:v>
                </c:pt>
                <c:pt idx="12640">
                  <c:v>1E-4</c:v>
                </c:pt>
                <c:pt idx="12641">
                  <c:v>1.0001</c:v>
                </c:pt>
                <c:pt idx="12642">
                  <c:v>1E-4</c:v>
                </c:pt>
                <c:pt idx="12643">
                  <c:v>1E-4</c:v>
                </c:pt>
                <c:pt idx="12644">
                  <c:v>1E-4</c:v>
                </c:pt>
                <c:pt idx="12645">
                  <c:v>1.0001</c:v>
                </c:pt>
                <c:pt idx="12646">
                  <c:v>1E-4</c:v>
                </c:pt>
                <c:pt idx="12647">
                  <c:v>1E-4</c:v>
                </c:pt>
                <c:pt idx="12648">
                  <c:v>1E-4</c:v>
                </c:pt>
                <c:pt idx="12649">
                  <c:v>1E-4</c:v>
                </c:pt>
                <c:pt idx="12650">
                  <c:v>1E-4</c:v>
                </c:pt>
                <c:pt idx="12651">
                  <c:v>1E-4</c:v>
                </c:pt>
                <c:pt idx="12652">
                  <c:v>1E-4</c:v>
                </c:pt>
                <c:pt idx="12653">
                  <c:v>1E-4</c:v>
                </c:pt>
                <c:pt idx="12654">
                  <c:v>1.0001</c:v>
                </c:pt>
                <c:pt idx="12655">
                  <c:v>1E-4</c:v>
                </c:pt>
                <c:pt idx="12656">
                  <c:v>1E-4</c:v>
                </c:pt>
                <c:pt idx="12657">
                  <c:v>1E-4</c:v>
                </c:pt>
                <c:pt idx="12658">
                  <c:v>1E-4</c:v>
                </c:pt>
                <c:pt idx="12659">
                  <c:v>3.0001000000000002</c:v>
                </c:pt>
                <c:pt idx="12660">
                  <c:v>1.0001</c:v>
                </c:pt>
                <c:pt idx="12661">
                  <c:v>1.0001</c:v>
                </c:pt>
                <c:pt idx="12662">
                  <c:v>2.0001000000000002</c:v>
                </c:pt>
                <c:pt idx="12663">
                  <c:v>1.0001</c:v>
                </c:pt>
                <c:pt idx="12664">
                  <c:v>1E-4</c:v>
                </c:pt>
                <c:pt idx="12665">
                  <c:v>1E-4</c:v>
                </c:pt>
                <c:pt idx="12666">
                  <c:v>1E-4</c:v>
                </c:pt>
                <c:pt idx="12667">
                  <c:v>1E-4</c:v>
                </c:pt>
                <c:pt idx="12668">
                  <c:v>1.0001</c:v>
                </c:pt>
                <c:pt idx="12669">
                  <c:v>1E-4</c:v>
                </c:pt>
                <c:pt idx="12670">
                  <c:v>1E-4</c:v>
                </c:pt>
                <c:pt idx="12671">
                  <c:v>1E-4</c:v>
                </c:pt>
                <c:pt idx="12672">
                  <c:v>1E-4</c:v>
                </c:pt>
                <c:pt idx="12673">
                  <c:v>2.0001000000000002</c:v>
                </c:pt>
                <c:pt idx="12674">
                  <c:v>1E-4</c:v>
                </c:pt>
                <c:pt idx="12675">
                  <c:v>1E-4</c:v>
                </c:pt>
                <c:pt idx="12676">
                  <c:v>1E-4</c:v>
                </c:pt>
                <c:pt idx="12677">
                  <c:v>1E-4</c:v>
                </c:pt>
                <c:pt idx="12678">
                  <c:v>1E-4</c:v>
                </c:pt>
                <c:pt idx="12679">
                  <c:v>2.0001000000000002</c:v>
                </c:pt>
                <c:pt idx="12680">
                  <c:v>1E-4</c:v>
                </c:pt>
                <c:pt idx="12681">
                  <c:v>1.0001</c:v>
                </c:pt>
                <c:pt idx="12682">
                  <c:v>1E-4</c:v>
                </c:pt>
                <c:pt idx="12683">
                  <c:v>1.0001</c:v>
                </c:pt>
                <c:pt idx="12684">
                  <c:v>1E-4</c:v>
                </c:pt>
                <c:pt idx="12685">
                  <c:v>1E-4</c:v>
                </c:pt>
                <c:pt idx="12686">
                  <c:v>1E-4</c:v>
                </c:pt>
                <c:pt idx="12687">
                  <c:v>1E-4</c:v>
                </c:pt>
                <c:pt idx="12688">
                  <c:v>1E-4</c:v>
                </c:pt>
                <c:pt idx="12689">
                  <c:v>1E-4</c:v>
                </c:pt>
                <c:pt idx="12690">
                  <c:v>1E-4</c:v>
                </c:pt>
                <c:pt idx="12691">
                  <c:v>1E-4</c:v>
                </c:pt>
                <c:pt idx="12692">
                  <c:v>1.0001</c:v>
                </c:pt>
                <c:pt idx="12693">
                  <c:v>1.0001</c:v>
                </c:pt>
                <c:pt idx="12694">
                  <c:v>3.0001000000000002</c:v>
                </c:pt>
                <c:pt idx="12695">
                  <c:v>1E-4</c:v>
                </c:pt>
                <c:pt idx="12696">
                  <c:v>1.0001</c:v>
                </c:pt>
                <c:pt idx="12697">
                  <c:v>1E-4</c:v>
                </c:pt>
                <c:pt idx="12698">
                  <c:v>1E-4</c:v>
                </c:pt>
                <c:pt idx="12699">
                  <c:v>1.0001</c:v>
                </c:pt>
                <c:pt idx="12700">
                  <c:v>1E-4</c:v>
                </c:pt>
                <c:pt idx="12701">
                  <c:v>1.0001</c:v>
                </c:pt>
                <c:pt idx="12702">
                  <c:v>1E-4</c:v>
                </c:pt>
                <c:pt idx="12703">
                  <c:v>1E-4</c:v>
                </c:pt>
                <c:pt idx="12704">
                  <c:v>1E-4</c:v>
                </c:pt>
                <c:pt idx="12705">
                  <c:v>1E-4</c:v>
                </c:pt>
                <c:pt idx="12706">
                  <c:v>1E-4</c:v>
                </c:pt>
                <c:pt idx="12707">
                  <c:v>1E-4</c:v>
                </c:pt>
                <c:pt idx="12708">
                  <c:v>1E-4</c:v>
                </c:pt>
                <c:pt idx="12709">
                  <c:v>1E-4</c:v>
                </c:pt>
                <c:pt idx="12710">
                  <c:v>1.0001</c:v>
                </c:pt>
                <c:pt idx="12711">
                  <c:v>1E-4</c:v>
                </c:pt>
                <c:pt idx="12712">
                  <c:v>1E-4</c:v>
                </c:pt>
                <c:pt idx="12713">
                  <c:v>1E-4</c:v>
                </c:pt>
                <c:pt idx="12714">
                  <c:v>1.0001</c:v>
                </c:pt>
                <c:pt idx="12715">
                  <c:v>1E-4</c:v>
                </c:pt>
                <c:pt idx="12716">
                  <c:v>1.0001</c:v>
                </c:pt>
                <c:pt idx="12717">
                  <c:v>1E-4</c:v>
                </c:pt>
                <c:pt idx="12718">
                  <c:v>1E-4</c:v>
                </c:pt>
                <c:pt idx="12719">
                  <c:v>1.0001</c:v>
                </c:pt>
                <c:pt idx="12720">
                  <c:v>1.0001</c:v>
                </c:pt>
                <c:pt idx="12721">
                  <c:v>1E-4</c:v>
                </c:pt>
                <c:pt idx="12722">
                  <c:v>1E-4</c:v>
                </c:pt>
                <c:pt idx="12723">
                  <c:v>1.0001</c:v>
                </c:pt>
                <c:pt idx="12724">
                  <c:v>1E-4</c:v>
                </c:pt>
                <c:pt idx="12725">
                  <c:v>1E-4</c:v>
                </c:pt>
                <c:pt idx="12726">
                  <c:v>1.0001</c:v>
                </c:pt>
                <c:pt idx="12727">
                  <c:v>1E-4</c:v>
                </c:pt>
                <c:pt idx="12728">
                  <c:v>1E-4</c:v>
                </c:pt>
                <c:pt idx="12729">
                  <c:v>1E-4</c:v>
                </c:pt>
                <c:pt idx="12730">
                  <c:v>1E-4</c:v>
                </c:pt>
                <c:pt idx="12731">
                  <c:v>1E-4</c:v>
                </c:pt>
                <c:pt idx="12732">
                  <c:v>1E-4</c:v>
                </c:pt>
                <c:pt idx="12733">
                  <c:v>1E-4</c:v>
                </c:pt>
                <c:pt idx="12734">
                  <c:v>1E-4</c:v>
                </c:pt>
                <c:pt idx="12735">
                  <c:v>1.0001</c:v>
                </c:pt>
                <c:pt idx="12736">
                  <c:v>1E-4</c:v>
                </c:pt>
                <c:pt idx="12737">
                  <c:v>1.0001</c:v>
                </c:pt>
                <c:pt idx="12738">
                  <c:v>1.0001</c:v>
                </c:pt>
                <c:pt idx="12739">
                  <c:v>1E-4</c:v>
                </c:pt>
                <c:pt idx="12740">
                  <c:v>1E-4</c:v>
                </c:pt>
                <c:pt idx="12741">
                  <c:v>1E-4</c:v>
                </c:pt>
                <c:pt idx="12742">
                  <c:v>1.0001</c:v>
                </c:pt>
                <c:pt idx="12743">
                  <c:v>1E-4</c:v>
                </c:pt>
                <c:pt idx="12744">
                  <c:v>1E-4</c:v>
                </c:pt>
                <c:pt idx="12745">
                  <c:v>1E-4</c:v>
                </c:pt>
                <c:pt idx="12746">
                  <c:v>1E-4</c:v>
                </c:pt>
                <c:pt idx="12747">
                  <c:v>1E-4</c:v>
                </c:pt>
                <c:pt idx="12748">
                  <c:v>1E-4</c:v>
                </c:pt>
                <c:pt idx="12749">
                  <c:v>1E-4</c:v>
                </c:pt>
                <c:pt idx="12750">
                  <c:v>2.0001000000000002</c:v>
                </c:pt>
                <c:pt idx="12751">
                  <c:v>1.0001</c:v>
                </c:pt>
                <c:pt idx="12752">
                  <c:v>1E-4</c:v>
                </c:pt>
                <c:pt idx="12753">
                  <c:v>2.0001000000000002</c:v>
                </c:pt>
                <c:pt idx="12754">
                  <c:v>1.0001</c:v>
                </c:pt>
                <c:pt idx="12755">
                  <c:v>1E-4</c:v>
                </c:pt>
                <c:pt idx="12756">
                  <c:v>1.0001</c:v>
                </c:pt>
                <c:pt idx="12757">
                  <c:v>1.0001</c:v>
                </c:pt>
                <c:pt idx="12758">
                  <c:v>5.0000999999999998</c:v>
                </c:pt>
                <c:pt idx="12759">
                  <c:v>3.0001000000000002</c:v>
                </c:pt>
                <c:pt idx="12760">
                  <c:v>1E-4</c:v>
                </c:pt>
                <c:pt idx="12761">
                  <c:v>1E-4</c:v>
                </c:pt>
                <c:pt idx="12762">
                  <c:v>1E-4</c:v>
                </c:pt>
                <c:pt idx="12763">
                  <c:v>1E-4</c:v>
                </c:pt>
                <c:pt idx="12764">
                  <c:v>1.0001</c:v>
                </c:pt>
                <c:pt idx="12765">
                  <c:v>1E-4</c:v>
                </c:pt>
                <c:pt idx="12766">
                  <c:v>1E-4</c:v>
                </c:pt>
                <c:pt idx="12767">
                  <c:v>1E-4</c:v>
                </c:pt>
                <c:pt idx="12768">
                  <c:v>1E-4</c:v>
                </c:pt>
                <c:pt idx="12769">
                  <c:v>1E-4</c:v>
                </c:pt>
                <c:pt idx="12770">
                  <c:v>1E-4</c:v>
                </c:pt>
                <c:pt idx="12771">
                  <c:v>1E-4</c:v>
                </c:pt>
                <c:pt idx="12772">
                  <c:v>1E-4</c:v>
                </c:pt>
                <c:pt idx="12773">
                  <c:v>1E-4</c:v>
                </c:pt>
                <c:pt idx="12774">
                  <c:v>1.0001</c:v>
                </c:pt>
                <c:pt idx="12775">
                  <c:v>1E-4</c:v>
                </c:pt>
                <c:pt idx="12776">
                  <c:v>1E-4</c:v>
                </c:pt>
                <c:pt idx="12777">
                  <c:v>1E-4</c:v>
                </c:pt>
                <c:pt idx="12778">
                  <c:v>1E-4</c:v>
                </c:pt>
                <c:pt idx="12779">
                  <c:v>1E-4</c:v>
                </c:pt>
                <c:pt idx="12780">
                  <c:v>1E-4</c:v>
                </c:pt>
                <c:pt idx="12781">
                  <c:v>1E-4</c:v>
                </c:pt>
                <c:pt idx="12782">
                  <c:v>1E-4</c:v>
                </c:pt>
                <c:pt idx="12783">
                  <c:v>1E-4</c:v>
                </c:pt>
                <c:pt idx="12784">
                  <c:v>1.0001</c:v>
                </c:pt>
                <c:pt idx="12785">
                  <c:v>1E-4</c:v>
                </c:pt>
                <c:pt idx="12786">
                  <c:v>1E-4</c:v>
                </c:pt>
                <c:pt idx="12787">
                  <c:v>1E-4</c:v>
                </c:pt>
                <c:pt idx="12788">
                  <c:v>1E-4</c:v>
                </c:pt>
                <c:pt idx="12789">
                  <c:v>2.0001000000000002</c:v>
                </c:pt>
                <c:pt idx="12790">
                  <c:v>2.0001000000000002</c:v>
                </c:pt>
                <c:pt idx="12791">
                  <c:v>6.0000999999999998</c:v>
                </c:pt>
                <c:pt idx="12792">
                  <c:v>2.0001000000000002</c:v>
                </c:pt>
                <c:pt idx="12793">
                  <c:v>1E-4</c:v>
                </c:pt>
                <c:pt idx="12794">
                  <c:v>1.0001</c:v>
                </c:pt>
                <c:pt idx="12795">
                  <c:v>4.0000999999999998</c:v>
                </c:pt>
                <c:pt idx="12796">
                  <c:v>2.0001000000000002</c:v>
                </c:pt>
                <c:pt idx="12797">
                  <c:v>1E-4</c:v>
                </c:pt>
                <c:pt idx="12798">
                  <c:v>2.0001000000000002</c:v>
                </c:pt>
                <c:pt idx="12799">
                  <c:v>1.0001</c:v>
                </c:pt>
                <c:pt idx="12800">
                  <c:v>1E-4</c:v>
                </c:pt>
                <c:pt idx="12801">
                  <c:v>1.0001</c:v>
                </c:pt>
                <c:pt idx="12802">
                  <c:v>1E-4</c:v>
                </c:pt>
                <c:pt idx="12803">
                  <c:v>1E-4</c:v>
                </c:pt>
                <c:pt idx="12804">
                  <c:v>1E-4</c:v>
                </c:pt>
                <c:pt idx="12805">
                  <c:v>1.0001</c:v>
                </c:pt>
                <c:pt idx="12806">
                  <c:v>1E-4</c:v>
                </c:pt>
                <c:pt idx="12807">
                  <c:v>1E-4</c:v>
                </c:pt>
                <c:pt idx="12808">
                  <c:v>1E-4</c:v>
                </c:pt>
                <c:pt idx="12809">
                  <c:v>1E-4</c:v>
                </c:pt>
                <c:pt idx="12810">
                  <c:v>1E-4</c:v>
                </c:pt>
                <c:pt idx="12811">
                  <c:v>1.0001</c:v>
                </c:pt>
                <c:pt idx="12812">
                  <c:v>1.0001</c:v>
                </c:pt>
                <c:pt idx="12813">
                  <c:v>1E-4</c:v>
                </c:pt>
                <c:pt idx="12814">
                  <c:v>1E-4</c:v>
                </c:pt>
                <c:pt idx="12815">
                  <c:v>1E-4</c:v>
                </c:pt>
                <c:pt idx="12816">
                  <c:v>1E-4</c:v>
                </c:pt>
                <c:pt idx="12817">
                  <c:v>1E-4</c:v>
                </c:pt>
                <c:pt idx="12818">
                  <c:v>1E-4</c:v>
                </c:pt>
                <c:pt idx="12819">
                  <c:v>1E-4</c:v>
                </c:pt>
                <c:pt idx="12820">
                  <c:v>1E-4</c:v>
                </c:pt>
                <c:pt idx="12821">
                  <c:v>3.0001000000000002</c:v>
                </c:pt>
                <c:pt idx="12822">
                  <c:v>1.0001</c:v>
                </c:pt>
                <c:pt idx="12823">
                  <c:v>3.0001000000000002</c:v>
                </c:pt>
                <c:pt idx="12824">
                  <c:v>2.0001000000000002</c:v>
                </c:pt>
                <c:pt idx="12825">
                  <c:v>1E-4</c:v>
                </c:pt>
                <c:pt idx="12826">
                  <c:v>1.0001</c:v>
                </c:pt>
                <c:pt idx="12827">
                  <c:v>3.0001000000000002</c:v>
                </c:pt>
                <c:pt idx="12828">
                  <c:v>1.0001</c:v>
                </c:pt>
                <c:pt idx="12829">
                  <c:v>1E-4</c:v>
                </c:pt>
                <c:pt idx="12830">
                  <c:v>1.0001</c:v>
                </c:pt>
                <c:pt idx="12831">
                  <c:v>3.0001000000000002</c:v>
                </c:pt>
                <c:pt idx="12832">
                  <c:v>1E-4</c:v>
                </c:pt>
                <c:pt idx="12833">
                  <c:v>1E-4</c:v>
                </c:pt>
                <c:pt idx="12834">
                  <c:v>1.0001</c:v>
                </c:pt>
                <c:pt idx="12835">
                  <c:v>3.0001000000000002</c:v>
                </c:pt>
                <c:pt idx="12836">
                  <c:v>1.0001</c:v>
                </c:pt>
                <c:pt idx="12837">
                  <c:v>1.0001</c:v>
                </c:pt>
                <c:pt idx="12838">
                  <c:v>1.0001</c:v>
                </c:pt>
                <c:pt idx="12839">
                  <c:v>1.0001</c:v>
                </c:pt>
                <c:pt idx="12840">
                  <c:v>1.0001</c:v>
                </c:pt>
                <c:pt idx="12841">
                  <c:v>1E-4</c:v>
                </c:pt>
                <c:pt idx="12842">
                  <c:v>1.0001</c:v>
                </c:pt>
                <c:pt idx="12843">
                  <c:v>1E-4</c:v>
                </c:pt>
                <c:pt idx="12844">
                  <c:v>1.0001</c:v>
                </c:pt>
                <c:pt idx="12845">
                  <c:v>1E-4</c:v>
                </c:pt>
                <c:pt idx="12846">
                  <c:v>1.0001</c:v>
                </c:pt>
                <c:pt idx="12847">
                  <c:v>1E-4</c:v>
                </c:pt>
                <c:pt idx="12848">
                  <c:v>1E-4</c:v>
                </c:pt>
                <c:pt idx="12849">
                  <c:v>2.0001000000000002</c:v>
                </c:pt>
                <c:pt idx="12850">
                  <c:v>1E-4</c:v>
                </c:pt>
                <c:pt idx="12851">
                  <c:v>1E-4</c:v>
                </c:pt>
                <c:pt idx="12852">
                  <c:v>1.0001</c:v>
                </c:pt>
                <c:pt idx="12853">
                  <c:v>2.0001000000000002</c:v>
                </c:pt>
                <c:pt idx="12854">
                  <c:v>2.0001000000000002</c:v>
                </c:pt>
                <c:pt idx="12855">
                  <c:v>1.0001</c:v>
                </c:pt>
                <c:pt idx="12856">
                  <c:v>1.0001</c:v>
                </c:pt>
                <c:pt idx="12857">
                  <c:v>1E-4</c:v>
                </c:pt>
                <c:pt idx="12858">
                  <c:v>1E-4</c:v>
                </c:pt>
                <c:pt idx="12859">
                  <c:v>2.0001000000000002</c:v>
                </c:pt>
                <c:pt idx="12860">
                  <c:v>3.0001000000000002</c:v>
                </c:pt>
                <c:pt idx="12861">
                  <c:v>1E-4</c:v>
                </c:pt>
                <c:pt idx="12862">
                  <c:v>2.0001000000000002</c:v>
                </c:pt>
                <c:pt idx="12863">
                  <c:v>1.0001</c:v>
                </c:pt>
                <c:pt idx="12864">
                  <c:v>1E-4</c:v>
                </c:pt>
                <c:pt idx="12865">
                  <c:v>1E-4</c:v>
                </c:pt>
                <c:pt idx="12866">
                  <c:v>1E-4</c:v>
                </c:pt>
                <c:pt idx="12867">
                  <c:v>1.0001</c:v>
                </c:pt>
                <c:pt idx="12868">
                  <c:v>1.0001</c:v>
                </c:pt>
                <c:pt idx="12869">
                  <c:v>1E-4</c:v>
                </c:pt>
                <c:pt idx="12870">
                  <c:v>1E-4</c:v>
                </c:pt>
                <c:pt idx="12871">
                  <c:v>1E-4</c:v>
                </c:pt>
                <c:pt idx="12872">
                  <c:v>2.0001000000000002</c:v>
                </c:pt>
                <c:pt idx="12873">
                  <c:v>1E-4</c:v>
                </c:pt>
                <c:pt idx="12874">
                  <c:v>1E-4</c:v>
                </c:pt>
                <c:pt idx="12875">
                  <c:v>1E-4</c:v>
                </c:pt>
                <c:pt idx="12876">
                  <c:v>1E-4</c:v>
                </c:pt>
                <c:pt idx="12877">
                  <c:v>1E-4</c:v>
                </c:pt>
                <c:pt idx="12878">
                  <c:v>1E-4</c:v>
                </c:pt>
                <c:pt idx="12879">
                  <c:v>1.0001</c:v>
                </c:pt>
                <c:pt idx="12880">
                  <c:v>1E-4</c:v>
                </c:pt>
                <c:pt idx="12881">
                  <c:v>1E-4</c:v>
                </c:pt>
                <c:pt idx="12882">
                  <c:v>1E-4</c:v>
                </c:pt>
                <c:pt idx="12883">
                  <c:v>1.0001</c:v>
                </c:pt>
                <c:pt idx="12884">
                  <c:v>1E-4</c:v>
                </c:pt>
                <c:pt idx="12885">
                  <c:v>3.0001000000000002</c:v>
                </c:pt>
                <c:pt idx="12886">
                  <c:v>5.0000999999999998</c:v>
                </c:pt>
                <c:pt idx="12887">
                  <c:v>3.0001000000000002</c:v>
                </c:pt>
                <c:pt idx="12888">
                  <c:v>3.0001000000000002</c:v>
                </c:pt>
                <c:pt idx="12889">
                  <c:v>2.0001000000000002</c:v>
                </c:pt>
                <c:pt idx="12890">
                  <c:v>1.0001</c:v>
                </c:pt>
                <c:pt idx="12891">
                  <c:v>1E-4</c:v>
                </c:pt>
                <c:pt idx="12892">
                  <c:v>2.0001000000000002</c:v>
                </c:pt>
                <c:pt idx="12893">
                  <c:v>1E-4</c:v>
                </c:pt>
                <c:pt idx="12894">
                  <c:v>1E-4</c:v>
                </c:pt>
                <c:pt idx="12895">
                  <c:v>1E-4</c:v>
                </c:pt>
                <c:pt idx="12896">
                  <c:v>1E-4</c:v>
                </c:pt>
                <c:pt idx="12897">
                  <c:v>1.0001</c:v>
                </c:pt>
                <c:pt idx="12898">
                  <c:v>1E-4</c:v>
                </c:pt>
                <c:pt idx="12899">
                  <c:v>1E-4</c:v>
                </c:pt>
                <c:pt idx="12900">
                  <c:v>1E-4</c:v>
                </c:pt>
                <c:pt idx="12901">
                  <c:v>1E-4</c:v>
                </c:pt>
                <c:pt idx="12902">
                  <c:v>1E-4</c:v>
                </c:pt>
                <c:pt idx="12903">
                  <c:v>2.0001000000000002</c:v>
                </c:pt>
                <c:pt idx="12904">
                  <c:v>1E-4</c:v>
                </c:pt>
                <c:pt idx="12905">
                  <c:v>1.0001</c:v>
                </c:pt>
                <c:pt idx="12906">
                  <c:v>1E-4</c:v>
                </c:pt>
                <c:pt idx="12907">
                  <c:v>1E-4</c:v>
                </c:pt>
                <c:pt idx="12908">
                  <c:v>1E-4</c:v>
                </c:pt>
                <c:pt idx="12909">
                  <c:v>1E-4</c:v>
                </c:pt>
                <c:pt idx="12910">
                  <c:v>1.0001</c:v>
                </c:pt>
                <c:pt idx="12911">
                  <c:v>1E-4</c:v>
                </c:pt>
                <c:pt idx="12912">
                  <c:v>1E-4</c:v>
                </c:pt>
                <c:pt idx="12913">
                  <c:v>1E-4</c:v>
                </c:pt>
                <c:pt idx="12914">
                  <c:v>1E-4</c:v>
                </c:pt>
                <c:pt idx="12915">
                  <c:v>1E-4</c:v>
                </c:pt>
                <c:pt idx="12916">
                  <c:v>1E-4</c:v>
                </c:pt>
                <c:pt idx="12917">
                  <c:v>2.0001000000000002</c:v>
                </c:pt>
                <c:pt idx="12918">
                  <c:v>1.0001</c:v>
                </c:pt>
                <c:pt idx="12919">
                  <c:v>3.0001000000000002</c:v>
                </c:pt>
                <c:pt idx="12920">
                  <c:v>1E-4</c:v>
                </c:pt>
                <c:pt idx="12921">
                  <c:v>1E-4</c:v>
                </c:pt>
                <c:pt idx="12922">
                  <c:v>1.0001</c:v>
                </c:pt>
                <c:pt idx="12923">
                  <c:v>1.0001</c:v>
                </c:pt>
                <c:pt idx="12924">
                  <c:v>1.0001</c:v>
                </c:pt>
                <c:pt idx="12925">
                  <c:v>1.0001</c:v>
                </c:pt>
                <c:pt idx="12926">
                  <c:v>1E-4</c:v>
                </c:pt>
                <c:pt idx="12927">
                  <c:v>1.0001</c:v>
                </c:pt>
                <c:pt idx="12928">
                  <c:v>1E-4</c:v>
                </c:pt>
                <c:pt idx="12929">
                  <c:v>1.0001</c:v>
                </c:pt>
                <c:pt idx="12930">
                  <c:v>1E-4</c:v>
                </c:pt>
                <c:pt idx="12931">
                  <c:v>1E-4</c:v>
                </c:pt>
                <c:pt idx="12932">
                  <c:v>1E-4</c:v>
                </c:pt>
                <c:pt idx="12933">
                  <c:v>1E-4</c:v>
                </c:pt>
                <c:pt idx="12934">
                  <c:v>1.0001</c:v>
                </c:pt>
                <c:pt idx="12935">
                  <c:v>1E-4</c:v>
                </c:pt>
                <c:pt idx="12936">
                  <c:v>1E-4</c:v>
                </c:pt>
                <c:pt idx="12937">
                  <c:v>1.0001</c:v>
                </c:pt>
                <c:pt idx="12938">
                  <c:v>1E-4</c:v>
                </c:pt>
                <c:pt idx="12939">
                  <c:v>1E-4</c:v>
                </c:pt>
                <c:pt idx="12940">
                  <c:v>1.0001</c:v>
                </c:pt>
                <c:pt idx="12941">
                  <c:v>1.0001</c:v>
                </c:pt>
                <c:pt idx="12942">
                  <c:v>3.0001000000000002</c:v>
                </c:pt>
                <c:pt idx="12943">
                  <c:v>5.0000999999999998</c:v>
                </c:pt>
                <c:pt idx="12944">
                  <c:v>4.0000999999999998</c:v>
                </c:pt>
                <c:pt idx="12945">
                  <c:v>6.0000999999999998</c:v>
                </c:pt>
                <c:pt idx="12946">
                  <c:v>8.0000999999999998</c:v>
                </c:pt>
                <c:pt idx="12947">
                  <c:v>19.0001</c:v>
                </c:pt>
                <c:pt idx="12948">
                  <c:v>37.000100000000003</c:v>
                </c:pt>
                <c:pt idx="12949">
                  <c:v>78.000100000000003</c:v>
                </c:pt>
                <c:pt idx="12950">
                  <c:v>134.0001</c:v>
                </c:pt>
                <c:pt idx="12951">
                  <c:v>170.0001</c:v>
                </c:pt>
                <c:pt idx="12952">
                  <c:v>105.0001</c:v>
                </c:pt>
                <c:pt idx="12953">
                  <c:v>43.000100000000003</c:v>
                </c:pt>
                <c:pt idx="12954">
                  <c:v>19.0001</c:v>
                </c:pt>
                <c:pt idx="12955">
                  <c:v>10.0001</c:v>
                </c:pt>
                <c:pt idx="12956">
                  <c:v>3.0001000000000002</c:v>
                </c:pt>
                <c:pt idx="12957">
                  <c:v>4.0000999999999998</c:v>
                </c:pt>
                <c:pt idx="12958">
                  <c:v>2.0001000000000002</c:v>
                </c:pt>
                <c:pt idx="12959">
                  <c:v>3.0001000000000002</c:v>
                </c:pt>
                <c:pt idx="12960">
                  <c:v>5.0000999999999998</c:v>
                </c:pt>
                <c:pt idx="12961">
                  <c:v>2.0001000000000002</c:v>
                </c:pt>
                <c:pt idx="12962">
                  <c:v>1.0001</c:v>
                </c:pt>
                <c:pt idx="12963">
                  <c:v>1E-4</c:v>
                </c:pt>
                <c:pt idx="12964">
                  <c:v>1.0001</c:v>
                </c:pt>
                <c:pt idx="12965">
                  <c:v>1E-4</c:v>
                </c:pt>
                <c:pt idx="12966">
                  <c:v>1E-4</c:v>
                </c:pt>
                <c:pt idx="12967">
                  <c:v>1E-4</c:v>
                </c:pt>
                <c:pt idx="12968">
                  <c:v>1E-4</c:v>
                </c:pt>
                <c:pt idx="12969">
                  <c:v>1E-4</c:v>
                </c:pt>
                <c:pt idx="12970">
                  <c:v>1E-4</c:v>
                </c:pt>
                <c:pt idx="12971">
                  <c:v>1E-4</c:v>
                </c:pt>
                <c:pt idx="12972">
                  <c:v>1.0001</c:v>
                </c:pt>
                <c:pt idx="12973">
                  <c:v>1.0001</c:v>
                </c:pt>
                <c:pt idx="12974">
                  <c:v>1E-4</c:v>
                </c:pt>
                <c:pt idx="12975">
                  <c:v>1E-4</c:v>
                </c:pt>
                <c:pt idx="12976">
                  <c:v>1E-4</c:v>
                </c:pt>
                <c:pt idx="12977">
                  <c:v>1E-4</c:v>
                </c:pt>
                <c:pt idx="12978">
                  <c:v>1.0001</c:v>
                </c:pt>
                <c:pt idx="12979">
                  <c:v>1E-4</c:v>
                </c:pt>
                <c:pt idx="12980">
                  <c:v>1.0001</c:v>
                </c:pt>
                <c:pt idx="12981">
                  <c:v>2.0001000000000002</c:v>
                </c:pt>
                <c:pt idx="12982">
                  <c:v>2.0001000000000002</c:v>
                </c:pt>
                <c:pt idx="12983">
                  <c:v>1.0001</c:v>
                </c:pt>
                <c:pt idx="12984">
                  <c:v>3.0001000000000002</c:v>
                </c:pt>
                <c:pt idx="12985">
                  <c:v>2.0001000000000002</c:v>
                </c:pt>
                <c:pt idx="12986">
                  <c:v>1E-4</c:v>
                </c:pt>
                <c:pt idx="12987">
                  <c:v>1E-4</c:v>
                </c:pt>
                <c:pt idx="12988">
                  <c:v>1E-4</c:v>
                </c:pt>
                <c:pt idx="12989">
                  <c:v>1E-4</c:v>
                </c:pt>
                <c:pt idx="12990">
                  <c:v>1E-4</c:v>
                </c:pt>
                <c:pt idx="12991">
                  <c:v>1E-4</c:v>
                </c:pt>
                <c:pt idx="12992">
                  <c:v>1E-4</c:v>
                </c:pt>
                <c:pt idx="12993">
                  <c:v>1E-4</c:v>
                </c:pt>
                <c:pt idx="12994">
                  <c:v>1E-4</c:v>
                </c:pt>
                <c:pt idx="12995">
                  <c:v>1.0001</c:v>
                </c:pt>
                <c:pt idx="12996">
                  <c:v>1E-4</c:v>
                </c:pt>
                <c:pt idx="12997">
                  <c:v>1E-4</c:v>
                </c:pt>
                <c:pt idx="12998">
                  <c:v>1E-4</c:v>
                </c:pt>
                <c:pt idx="12999">
                  <c:v>1E-4</c:v>
                </c:pt>
                <c:pt idx="13000">
                  <c:v>1E-4</c:v>
                </c:pt>
                <c:pt idx="13001">
                  <c:v>1E-4</c:v>
                </c:pt>
                <c:pt idx="13002">
                  <c:v>3.0001000000000002</c:v>
                </c:pt>
                <c:pt idx="13003">
                  <c:v>3.0001000000000002</c:v>
                </c:pt>
                <c:pt idx="13004">
                  <c:v>2.0001000000000002</c:v>
                </c:pt>
                <c:pt idx="13005">
                  <c:v>5.0000999999999998</c:v>
                </c:pt>
                <c:pt idx="13006">
                  <c:v>13.0001</c:v>
                </c:pt>
                <c:pt idx="13007">
                  <c:v>20.0001</c:v>
                </c:pt>
                <c:pt idx="13008">
                  <c:v>42.000100000000003</c:v>
                </c:pt>
                <c:pt idx="13009">
                  <c:v>73.000100000000003</c:v>
                </c:pt>
                <c:pt idx="13010">
                  <c:v>127.0001</c:v>
                </c:pt>
                <c:pt idx="13011">
                  <c:v>234.0001</c:v>
                </c:pt>
                <c:pt idx="13012">
                  <c:v>500.00009999999997</c:v>
                </c:pt>
                <c:pt idx="13013">
                  <c:v>852.00009999999997</c:v>
                </c:pt>
                <c:pt idx="13014">
                  <c:v>1450.0001</c:v>
                </c:pt>
                <c:pt idx="13015">
                  <c:v>1771.0001</c:v>
                </c:pt>
                <c:pt idx="13016">
                  <c:v>1172.0001</c:v>
                </c:pt>
                <c:pt idx="13017">
                  <c:v>456.00009999999997</c:v>
                </c:pt>
                <c:pt idx="13018">
                  <c:v>164.0001</c:v>
                </c:pt>
                <c:pt idx="13019">
                  <c:v>92.000100000000003</c:v>
                </c:pt>
                <c:pt idx="13020">
                  <c:v>52.000100000000003</c:v>
                </c:pt>
                <c:pt idx="13021">
                  <c:v>29.0001</c:v>
                </c:pt>
                <c:pt idx="13022">
                  <c:v>22.0001</c:v>
                </c:pt>
                <c:pt idx="13023">
                  <c:v>17.0001</c:v>
                </c:pt>
                <c:pt idx="13024">
                  <c:v>9.0000999999999998</c:v>
                </c:pt>
                <c:pt idx="13025">
                  <c:v>19.0001</c:v>
                </c:pt>
                <c:pt idx="13026">
                  <c:v>12.0001</c:v>
                </c:pt>
                <c:pt idx="13027">
                  <c:v>5.0000999999999998</c:v>
                </c:pt>
                <c:pt idx="13028">
                  <c:v>8.0000999999999998</c:v>
                </c:pt>
                <c:pt idx="13029">
                  <c:v>6.0000999999999998</c:v>
                </c:pt>
                <c:pt idx="13030">
                  <c:v>3.0001000000000002</c:v>
                </c:pt>
                <c:pt idx="13031">
                  <c:v>3.0001000000000002</c:v>
                </c:pt>
                <c:pt idx="13032">
                  <c:v>1E-4</c:v>
                </c:pt>
                <c:pt idx="13033">
                  <c:v>1.0001</c:v>
                </c:pt>
                <c:pt idx="13034">
                  <c:v>1E-4</c:v>
                </c:pt>
                <c:pt idx="13035">
                  <c:v>1.0001</c:v>
                </c:pt>
                <c:pt idx="13036">
                  <c:v>3.0001000000000002</c:v>
                </c:pt>
                <c:pt idx="13037">
                  <c:v>3.0001000000000002</c:v>
                </c:pt>
                <c:pt idx="13038">
                  <c:v>1E-4</c:v>
                </c:pt>
                <c:pt idx="13039">
                  <c:v>1E-4</c:v>
                </c:pt>
                <c:pt idx="13040">
                  <c:v>1.0001</c:v>
                </c:pt>
                <c:pt idx="13041">
                  <c:v>1.0001</c:v>
                </c:pt>
                <c:pt idx="13042">
                  <c:v>2.0001000000000002</c:v>
                </c:pt>
                <c:pt idx="13043">
                  <c:v>1E-4</c:v>
                </c:pt>
                <c:pt idx="13044">
                  <c:v>7.0000999999999998</c:v>
                </c:pt>
                <c:pt idx="13045">
                  <c:v>11.0001</c:v>
                </c:pt>
                <c:pt idx="13046">
                  <c:v>22.0001</c:v>
                </c:pt>
                <c:pt idx="13047">
                  <c:v>30.0001</c:v>
                </c:pt>
                <c:pt idx="13048">
                  <c:v>35.000100000000003</c:v>
                </c:pt>
                <c:pt idx="13049">
                  <c:v>3.0001000000000002</c:v>
                </c:pt>
                <c:pt idx="13050">
                  <c:v>2.0001000000000002</c:v>
                </c:pt>
                <c:pt idx="13051">
                  <c:v>1.0001</c:v>
                </c:pt>
                <c:pt idx="13052">
                  <c:v>1.0001</c:v>
                </c:pt>
                <c:pt idx="13053">
                  <c:v>1.0001</c:v>
                </c:pt>
                <c:pt idx="13054">
                  <c:v>1.0001</c:v>
                </c:pt>
                <c:pt idx="13055">
                  <c:v>1E-4</c:v>
                </c:pt>
                <c:pt idx="13056">
                  <c:v>2.0001000000000002</c:v>
                </c:pt>
                <c:pt idx="13057">
                  <c:v>1E-4</c:v>
                </c:pt>
                <c:pt idx="13058">
                  <c:v>1.0001</c:v>
                </c:pt>
                <c:pt idx="13059">
                  <c:v>1.0001</c:v>
                </c:pt>
                <c:pt idx="13060">
                  <c:v>1.0001</c:v>
                </c:pt>
                <c:pt idx="13061">
                  <c:v>1E-4</c:v>
                </c:pt>
                <c:pt idx="13062">
                  <c:v>1E-4</c:v>
                </c:pt>
                <c:pt idx="13063">
                  <c:v>1.0001</c:v>
                </c:pt>
                <c:pt idx="13064">
                  <c:v>1E-4</c:v>
                </c:pt>
                <c:pt idx="13065">
                  <c:v>1E-4</c:v>
                </c:pt>
                <c:pt idx="13066">
                  <c:v>1E-4</c:v>
                </c:pt>
                <c:pt idx="13067">
                  <c:v>1E-4</c:v>
                </c:pt>
                <c:pt idx="13068">
                  <c:v>1E-4</c:v>
                </c:pt>
                <c:pt idx="13069">
                  <c:v>1E-4</c:v>
                </c:pt>
                <c:pt idx="13070">
                  <c:v>1E-4</c:v>
                </c:pt>
                <c:pt idx="13071">
                  <c:v>1E-4</c:v>
                </c:pt>
                <c:pt idx="13072">
                  <c:v>1E-4</c:v>
                </c:pt>
                <c:pt idx="13073">
                  <c:v>1.0001</c:v>
                </c:pt>
                <c:pt idx="13074">
                  <c:v>1E-4</c:v>
                </c:pt>
                <c:pt idx="13075">
                  <c:v>1E-4</c:v>
                </c:pt>
                <c:pt idx="13076">
                  <c:v>1.0001</c:v>
                </c:pt>
                <c:pt idx="13077">
                  <c:v>1.0001</c:v>
                </c:pt>
                <c:pt idx="13078">
                  <c:v>1E-4</c:v>
                </c:pt>
                <c:pt idx="13079">
                  <c:v>1E-4</c:v>
                </c:pt>
                <c:pt idx="13080">
                  <c:v>1.0001</c:v>
                </c:pt>
                <c:pt idx="13081">
                  <c:v>1.0001</c:v>
                </c:pt>
                <c:pt idx="13082">
                  <c:v>1E-4</c:v>
                </c:pt>
                <c:pt idx="13083">
                  <c:v>1.0001</c:v>
                </c:pt>
                <c:pt idx="13084">
                  <c:v>1E-4</c:v>
                </c:pt>
                <c:pt idx="13085">
                  <c:v>1.0001</c:v>
                </c:pt>
                <c:pt idx="13086">
                  <c:v>1E-4</c:v>
                </c:pt>
                <c:pt idx="13087">
                  <c:v>1E-4</c:v>
                </c:pt>
                <c:pt idx="13088">
                  <c:v>1E-4</c:v>
                </c:pt>
                <c:pt idx="13089">
                  <c:v>1E-4</c:v>
                </c:pt>
                <c:pt idx="13090">
                  <c:v>1E-4</c:v>
                </c:pt>
                <c:pt idx="13091">
                  <c:v>1.0001</c:v>
                </c:pt>
                <c:pt idx="13092">
                  <c:v>1.0001</c:v>
                </c:pt>
                <c:pt idx="13093">
                  <c:v>1E-4</c:v>
                </c:pt>
                <c:pt idx="13094">
                  <c:v>1E-4</c:v>
                </c:pt>
                <c:pt idx="13095">
                  <c:v>1E-4</c:v>
                </c:pt>
                <c:pt idx="13096">
                  <c:v>1E-4</c:v>
                </c:pt>
                <c:pt idx="13097">
                  <c:v>2.0001000000000002</c:v>
                </c:pt>
                <c:pt idx="13098">
                  <c:v>1.0001</c:v>
                </c:pt>
                <c:pt idx="13099">
                  <c:v>1E-4</c:v>
                </c:pt>
                <c:pt idx="13100">
                  <c:v>1E-4</c:v>
                </c:pt>
                <c:pt idx="13101">
                  <c:v>1E-4</c:v>
                </c:pt>
                <c:pt idx="13102">
                  <c:v>1E-4</c:v>
                </c:pt>
                <c:pt idx="13103">
                  <c:v>1E-4</c:v>
                </c:pt>
                <c:pt idx="13104">
                  <c:v>1E-4</c:v>
                </c:pt>
                <c:pt idx="13105">
                  <c:v>1E-4</c:v>
                </c:pt>
                <c:pt idx="13106">
                  <c:v>1E-4</c:v>
                </c:pt>
                <c:pt idx="13107">
                  <c:v>1E-4</c:v>
                </c:pt>
                <c:pt idx="13108">
                  <c:v>1.0001</c:v>
                </c:pt>
                <c:pt idx="13109">
                  <c:v>2.0001000000000002</c:v>
                </c:pt>
                <c:pt idx="13110">
                  <c:v>1E-4</c:v>
                </c:pt>
                <c:pt idx="13111">
                  <c:v>1.0001</c:v>
                </c:pt>
                <c:pt idx="13112">
                  <c:v>1E-4</c:v>
                </c:pt>
                <c:pt idx="13113">
                  <c:v>1E-4</c:v>
                </c:pt>
                <c:pt idx="13114">
                  <c:v>1E-4</c:v>
                </c:pt>
                <c:pt idx="13115">
                  <c:v>1.0001</c:v>
                </c:pt>
                <c:pt idx="13116">
                  <c:v>1.0001</c:v>
                </c:pt>
                <c:pt idx="13117">
                  <c:v>1E-4</c:v>
                </c:pt>
                <c:pt idx="13118">
                  <c:v>1E-4</c:v>
                </c:pt>
                <c:pt idx="13119">
                  <c:v>1E-4</c:v>
                </c:pt>
                <c:pt idx="13120">
                  <c:v>1E-4</c:v>
                </c:pt>
                <c:pt idx="13121">
                  <c:v>2.0001000000000002</c:v>
                </c:pt>
                <c:pt idx="13122">
                  <c:v>1.0001</c:v>
                </c:pt>
                <c:pt idx="13123">
                  <c:v>1.0001</c:v>
                </c:pt>
                <c:pt idx="13124">
                  <c:v>1E-4</c:v>
                </c:pt>
                <c:pt idx="13125">
                  <c:v>1E-4</c:v>
                </c:pt>
                <c:pt idx="13126">
                  <c:v>1E-4</c:v>
                </c:pt>
                <c:pt idx="13127">
                  <c:v>1E-4</c:v>
                </c:pt>
                <c:pt idx="13128">
                  <c:v>1E-4</c:v>
                </c:pt>
                <c:pt idx="13129">
                  <c:v>1E-4</c:v>
                </c:pt>
                <c:pt idx="13130">
                  <c:v>1.0001</c:v>
                </c:pt>
                <c:pt idx="13131">
                  <c:v>1E-4</c:v>
                </c:pt>
                <c:pt idx="13132">
                  <c:v>1E-4</c:v>
                </c:pt>
                <c:pt idx="13133">
                  <c:v>1E-4</c:v>
                </c:pt>
                <c:pt idx="13134">
                  <c:v>1E-4</c:v>
                </c:pt>
                <c:pt idx="13135">
                  <c:v>1E-4</c:v>
                </c:pt>
                <c:pt idx="13136">
                  <c:v>1.0001</c:v>
                </c:pt>
                <c:pt idx="13137">
                  <c:v>1E-4</c:v>
                </c:pt>
                <c:pt idx="13138">
                  <c:v>1E-4</c:v>
                </c:pt>
                <c:pt idx="13139">
                  <c:v>1.0001</c:v>
                </c:pt>
                <c:pt idx="13140">
                  <c:v>1E-4</c:v>
                </c:pt>
                <c:pt idx="13141">
                  <c:v>1E-4</c:v>
                </c:pt>
                <c:pt idx="13142">
                  <c:v>1E-4</c:v>
                </c:pt>
                <c:pt idx="13143">
                  <c:v>1E-4</c:v>
                </c:pt>
                <c:pt idx="13144">
                  <c:v>1.0001</c:v>
                </c:pt>
                <c:pt idx="13145">
                  <c:v>1E-4</c:v>
                </c:pt>
                <c:pt idx="13146">
                  <c:v>1E-4</c:v>
                </c:pt>
                <c:pt idx="13147">
                  <c:v>1.0001</c:v>
                </c:pt>
                <c:pt idx="13148">
                  <c:v>1E-4</c:v>
                </c:pt>
                <c:pt idx="13149">
                  <c:v>1E-4</c:v>
                </c:pt>
                <c:pt idx="13150">
                  <c:v>2.0001000000000002</c:v>
                </c:pt>
                <c:pt idx="13151">
                  <c:v>1E-4</c:v>
                </c:pt>
                <c:pt idx="13152">
                  <c:v>1E-4</c:v>
                </c:pt>
                <c:pt idx="13153">
                  <c:v>1E-4</c:v>
                </c:pt>
                <c:pt idx="13154">
                  <c:v>1.0001</c:v>
                </c:pt>
                <c:pt idx="13155">
                  <c:v>1E-4</c:v>
                </c:pt>
                <c:pt idx="13156">
                  <c:v>1E-4</c:v>
                </c:pt>
                <c:pt idx="13157">
                  <c:v>1E-4</c:v>
                </c:pt>
                <c:pt idx="13158">
                  <c:v>1E-4</c:v>
                </c:pt>
                <c:pt idx="13159">
                  <c:v>1E-4</c:v>
                </c:pt>
                <c:pt idx="13160">
                  <c:v>1E-4</c:v>
                </c:pt>
                <c:pt idx="13161">
                  <c:v>1.0001</c:v>
                </c:pt>
                <c:pt idx="13162">
                  <c:v>1.0001</c:v>
                </c:pt>
                <c:pt idx="13163">
                  <c:v>2.0001000000000002</c:v>
                </c:pt>
                <c:pt idx="13164">
                  <c:v>1E-4</c:v>
                </c:pt>
                <c:pt idx="13165">
                  <c:v>1.0001</c:v>
                </c:pt>
                <c:pt idx="13166">
                  <c:v>1E-4</c:v>
                </c:pt>
                <c:pt idx="13167">
                  <c:v>1E-4</c:v>
                </c:pt>
                <c:pt idx="13168">
                  <c:v>1E-4</c:v>
                </c:pt>
                <c:pt idx="13169">
                  <c:v>1E-4</c:v>
                </c:pt>
                <c:pt idx="13170">
                  <c:v>1E-4</c:v>
                </c:pt>
                <c:pt idx="13171">
                  <c:v>1E-4</c:v>
                </c:pt>
                <c:pt idx="13172">
                  <c:v>1.0001</c:v>
                </c:pt>
                <c:pt idx="13173">
                  <c:v>1E-4</c:v>
                </c:pt>
                <c:pt idx="13174">
                  <c:v>1E-4</c:v>
                </c:pt>
                <c:pt idx="13175">
                  <c:v>1E-4</c:v>
                </c:pt>
                <c:pt idx="13176">
                  <c:v>1E-4</c:v>
                </c:pt>
                <c:pt idx="13177">
                  <c:v>1E-4</c:v>
                </c:pt>
                <c:pt idx="13178">
                  <c:v>1E-4</c:v>
                </c:pt>
                <c:pt idx="13179">
                  <c:v>1E-4</c:v>
                </c:pt>
                <c:pt idx="13180">
                  <c:v>1.0001</c:v>
                </c:pt>
                <c:pt idx="13181">
                  <c:v>2.0001000000000002</c:v>
                </c:pt>
                <c:pt idx="13182">
                  <c:v>1E-4</c:v>
                </c:pt>
                <c:pt idx="13183">
                  <c:v>1E-4</c:v>
                </c:pt>
                <c:pt idx="13184">
                  <c:v>1E-4</c:v>
                </c:pt>
                <c:pt idx="13185">
                  <c:v>1E-4</c:v>
                </c:pt>
                <c:pt idx="13186">
                  <c:v>1E-4</c:v>
                </c:pt>
                <c:pt idx="13187">
                  <c:v>1.0001</c:v>
                </c:pt>
                <c:pt idx="13188">
                  <c:v>1E-4</c:v>
                </c:pt>
                <c:pt idx="13189">
                  <c:v>1E-4</c:v>
                </c:pt>
                <c:pt idx="13190">
                  <c:v>1E-4</c:v>
                </c:pt>
                <c:pt idx="13191">
                  <c:v>1E-4</c:v>
                </c:pt>
                <c:pt idx="13192">
                  <c:v>1.0001</c:v>
                </c:pt>
                <c:pt idx="13193">
                  <c:v>1E-4</c:v>
                </c:pt>
                <c:pt idx="13194">
                  <c:v>1E-4</c:v>
                </c:pt>
                <c:pt idx="13195">
                  <c:v>1E-4</c:v>
                </c:pt>
                <c:pt idx="13196">
                  <c:v>1E-4</c:v>
                </c:pt>
                <c:pt idx="13197">
                  <c:v>1E-4</c:v>
                </c:pt>
                <c:pt idx="13198">
                  <c:v>1E-4</c:v>
                </c:pt>
                <c:pt idx="13199">
                  <c:v>1E-4</c:v>
                </c:pt>
                <c:pt idx="13200">
                  <c:v>1E-4</c:v>
                </c:pt>
                <c:pt idx="13201">
                  <c:v>1.0001</c:v>
                </c:pt>
                <c:pt idx="13202">
                  <c:v>1E-4</c:v>
                </c:pt>
                <c:pt idx="13203">
                  <c:v>1E-4</c:v>
                </c:pt>
                <c:pt idx="13204">
                  <c:v>1E-4</c:v>
                </c:pt>
                <c:pt idx="13205">
                  <c:v>1.0001</c:v>
                </c:pt>
                <c:pt idx="13206">
                  <c:v>1E-4</c:v>
                </c:pt>
                <c:pt idx="13207">
                  <c:v>1E-4</c:v>
                </c:pt>
                <c:pt idx="13208">
                  <c:v>1E-4</c:v>
                </c:pt>
                <c:pt idx="13209">
                  <c:v>1E-4</c:v>
                </c:pt>
                <c:pt idx="13210">
                  <c:v>1E-4</c:v>
                </c:pt>
                <c:pt idx="13211">
                  <c:v>1E-4</c:v>
                </c:pt>
                <c:pt idx="13212">
                  <c:v>1E-4</c:v>
                </c:pt>
                <c:pt idx="13213">
                  <c:v>1E-4</c:v>
                </c:pt>
                <c:pt idx="13214">
                  <c:v>1E-4</c:v>
                </c:pt>
                <c:pt idx="13215">
                  <c:v>1E-4</c:v>
                </c:pt>
                <c:pt idx="13216">
                  <c:v>1E-4</c:v>
                </c:pt>
                <c:pt idx="13217">
                  <c:v>1.0001</c:v>
                </c:pt>
                <c:pt idx="13218">
                  <c:v>1E-4</c:v>
                </c:pt>
                <c:pt idx="13219">
                  <c:v>1E-4</c:v>
                </c:pt>
                <c:pt idx="13220">
                  <c:v>1.0001</c:v>
                </c:pt>
                <c:pt idx="13221">
                  <c:v>1E-4</c:v>
                </c:pt>
                <c:pt idx="13222">
                  <c:v>1E-4</c:v>
                </c:pt>
                <c:pt idx="13223">
                  <c:v>1E-4</c:v>
                </c:pt>
                <c:pt idx="13224">
                  <c:v>1E-4</c:v>
                </c:pt>
                <c:pt idx="13225">
                  <c:v>1.0001</c:v>
                </c:pt>
                <c:pt idx="13226">
                  <c:v>1E-4</c:v>
                </c:pt>
                <c:pt idx="13227">
                  <c:v>1.0001</c:v>
                </c:pt>
                <c:pt idx="13228">
                  <c:v>1E-4</c:v>
                </c:pt>
                <c:pt idx="13229">
                  <c:v>1E-4</c:v>
                </c:pt>
                <c:pt idx="13230">
                  <c:v>1E-4</c:v>
                </c:pt>
                <c:pt idx="13231">
                  <c:v>1.0001</c:v>
                </c:pt>
                <c:pt idx="13232">
                  <c:v>1E-4</c:v>
                </c:pt>
                <c:pt idx="13233">
                  <c:v>1.0001</c:v>
                </c:pt>
                <c:pt idx="13234">
                  <c:v>1.0001</c:v>
                </c:pt>
                <c:pt idx="13235">
                  <c:v>1E-4</c:v>
                </c:pt>
                <c:pt idx="13236">
                  <c:v>1.0001</c:v>
                </c:pt>
                <c:pt idx="13237">
                  <c:v>1E-4</c:v>
                </c:pt>
                <c:pt idx="13238">
                  <c:v>1.0001</c:v>
                </c:pt>
                <c:pt idx="13239">
                  <c:v>1E-4</c:v>
                </c:pt>
                <c:pt idx="13240">
                  <c:v>1E-4</c:v>
                </c:pt>
                <c:pt idx="13241">
                  <c:v>1E-4</c:v>
                </c:pt>
                <c:pt idx="13242">
                  <c:v>1E-4</c:v>
                </c:pt>
                <c:pt idx="13243">
                  <c:v>1E-4</c:v>
                </c:pt>
                <c:pt idx="13244">
                  <c:v>1E-4</c:v>
                </c:pt>
                <c:pt idx="13245">
                  <c:v>1.0001</c:v>
                </c:pt>
                <c:pt idx="13246">
                  <c:v>1.0001</c:v>
                </c:pt>
                <c:pt idx="13247">
                  <c:v>1.0001</c:v>
                </c:pt>
                <c:pt idx="13248">
                  <c:v>1E-4</c:v>
                </c:pt>
                <c:pt idx="13249">
                  <c:v>1.0001</c:v>
                </c:pt>
                <c:pt idx="13250">
                  <c:v>1.0001</c:v>
                </c:pt>
                <c:pt idx="13251">
                  <c:v>1E-4</c:v>
                </c:pt>
                <c:pt idx="13252">
                  <c:v>1E-4</c:v>
                </c:pt>
                <c:pt idx="13253">
                  <c:v>1E-4</c:v>
                </c:pt>
                <c:pt idx="13254">
                  <c:v>1E-4</c:v>
                </c:pt>
                <c:pt idx="13255">
                  <c:v>1E-4</c:v>
                </c:pt>
                <c:pt idx="13256">
                  <c:v>1E-4</c:v>
                </c:pt>
                <c:pt idx="13257">
                  <c:v>1E-4</c:v>
                </c:pt>
                <c:pt idx="13258">
                  <c:v>1E-4</c:v>
                </c:pt>
                <c:pt idx="13259">
                  <c:v>1E-4</c:v>
                </c:pt>
                <c:pt idx="13260">
                  <c:v>1E-4</c:v>
                </c:pt>
                <c:pt idx="13261">
                  <c:v>1E-4</c:v>
                </c:pt>
                <c:pt idx="13262">
                  <c:v>1E-4</c:v>
                </c:pt>
                <c:pt idx="13263">
                  <c:v>1E-4</c:v>
                </c:pt>
                <c:pt idx="13264">
                  <c:v>1E-4</c:v>
                </c:pt>
                <c:pt idx="13265">
                  <c:v>1E-4</c:v>
                </c:pt>
                <c:pt idx="13266">
                  <c:v>1E-4</c:v>
                </c:pt>
                <c:pt idx="13267">
                  <c:v>1E-4</c:v>
                </c:pt>
                <c:pt idx="13268">
                  <c:v>1E-4</c:v>
                </c:pt>
                <c:pt idx="13269">
                  <c:v>1E-4</c:v>
                </c:pt>
                <c:pt idx="13270">
                  <c:v>1.0001</c:v>
                </c:pt>
                <c:pt idx="13271">
                  <c:v>1E-4</c:v>
                </c:pt>
                <c:pt idx="13272">
                  <c:v>1.0001</c:v>
                </c:pt>
                <c:pt idx="13273">
                  <c:v>2.0001000000000002</c:v>
                </c:pt>
                <c:pt idx="13274">
                  <c:v>1E-4</c:v>
                </c:pt>
                <c:pt idx="13275">
                  <c:v>1E-4</c:v>
                </c:pt>
                <c:pt idx="13276">
                  <c:v>1E-4</c:v>
                </c:pt>
                <c:pt idx="13277">
                  <c:v>1.0001</c:v>
                </c:pt>
                <c:pt idx="13278">
                  <c:v>1.0001</c:v>
                </c:pt>
                <c:pt idx="13279">
                  <c:v>1E-4</c:v>
                </c:pt>
                <c:pt idx="13280">
                  <c:v>1E-4</c:v>
                </c:pt>
                <c:pt idx="13281">
                  <c:v>1E-4</c:v>
                </c:pt>
                <c:pt idx="13282">
                  <c:v>1E-4</c:v>
                </c:pt>
                <c:pt idx="13283">
                  <c:v>1E-4</c:v>
                </c:pt>
                <c:pt idx="13284">
                  <c:v>1E-4</c:v>
                </c:pt>
                <c:pt idx="13285">
                  <c:v>1E-4</c:v>
                </c:pt>
                <c:pt idx="13286">
                  <c:v>1E-4</c:v>
                </c:pt>
                <c:pt idx="13287">
                  <c:v>1E-4</c:v>
                </c:pt>
                <c:pt idx="13288">
                  <c:v>1E-4</c:v>
                </c:pt>
                <c:pt idx="13289">
                  <c:v>1E-4</c:v>
                </c:pt>
                <c:pt idx="13290">
                  <c:v>1E-4</c:v>
                </c:pt>
                <c:pt idx="13291">
                  <c:v>1E-4</c:v>
                </c:pt>
                <c:pt idx="13292">
                  <c:v>1E-4</c:v>
                </c:pt>
                <c:pt idx="13293">
                  <c:v>1.0001</c:v>
                </c:pt>
                <c:pt idx="13294">
                  <c:v>1E-4</c:v>
                </c:pt>
                <c:pt idx="13295">
                  <c:v>1E-4</c:v>
                </c:pt>
                <c:pt idx="13296">
                  <c:v>1.0001</c:v>
                </c:pt>
                <c:pt idx="13297">
                  <c:v>1E-4</c:v>
                </c:pt>
                <c:pt idx="13298">
                  <c:v>1.0001</c:v>
                </c:pt>
                <c:pt idx="13299">
                  <c:v>1.0001</c:v>
                </c:pt>
                <c:pt idx="13300">
                  <c:v>1E-4</c:v>
                </c:pt>
                <c:pt idx="13301">
                  <c:v>1E-4</c:v>
                </c:pt>
                <c:pt idx="13302">
                  <c:v>1E-4</c:v>
                </c:pt>
                <c:pt idx="13303">
                  <c:v>1.0001</c:v>
                </c:pt>
                <c:pt idx="13304">
                  <c:v>1E-4</c:v>
                </c:pt>
                <c:pt idx="13305">
                  <c:v>1E-4</c:v>
                </c:pt>
                <c:pt idx="13306">
                  <c:v>1.0001</c:v>
                </c:pt>
                <c:pt idx="13307">
                  <c:v>2.0001000000000002</c:v>
                </c:pt>
                <c:pt idx="13308">
                  <c:v>1E-4</c:v>
                </c:pt>
                <c:pt idx="13309">
                  <c:v>1E-4</c:v>
                </c:pt>
                <c:pt idx="13310">
                  <c:v>1E-4</c:v>
                </c:pt>
                <c:pt idx="13311">
                  <c:v>1E-4</c:v>
                </c:pt>
                <c:pt idx="13312">
                  <c:v>1E-4</c:v>
                </c:pt>
                <c:pt idx="13313">
                  <c:v>1E-4</c:v>
                </c:pt>
                <c:pt idx="13314">
                  <c:v>1E-4</c:v>
                </c:pt>
                <c:pt idx="13315">
                  <c:v>1E-4</c:v>
                </c:pt>
                <c:pt idx="13316">
                  <c:v>1E-4</c:v>
                </c:pt>
                <c:pt idx="13317">
                  <c:v>1E-4</c:v>
                </c:pt>
                <c:pt idx="13318">
                  <c:v>1.0001</c:v>
                </c:pt>
                <c:pt idx="13319">
                  <c:v>1.0001</c:v>
                </c:pt>
                <c:pt idx="13320">
                  <c:v>1E-4</c:v>
                </c:pt>
                <c:pt idx="13321">
                  <c:v>1E-4</c:v>
                </c:pt>
                <c:pt idx="13322">
                  <c:v>1E-4</c:v>
                </c:pt>
                <c:pt idx="13323">
                  <c:v>1.0001</c:v>
                </c:pt>
                <c:pt idx="13324">
                  <c:v>1E-4</c:v>
                </c:pt>
                <c:pt idx="13325">
                  <c:v>1E-4</c:v>
                </c:pt>
                <c:pt idx="13326">
                  <c:v>1E-4</c:v>
                </c:pt>
                <c:pt idx="13327">
                  <c:v>1E-4</c:v>
                </c:pt>
                <c:pt idx="13328">
                  <c:v>1E-4</c:v>
                </c:pt>
                <c:pt idx="13329">
                  <c:v>1.0001</c:v>
                </c:pt>
                <c:pt idx="13330">
                  <c:v>1E-4</c:v>
                </c:pt>
                <c:pt idx="13331">
                  <c:v>1E-4</c:v>
                </c:pt>
                <c:pt idx="13332">
                  <c:v>1E-4</c:v>
                </c:pt>
                <c:pt idx="13333">
                  <c:v>1.0001</c:v>
                </c:pt>
                <c:pt idx="13334">
                  <c:v>1.0001</c:v>
                </c:pt>
                <c:pt idx="13335">
                  <c:v>1.0001</c:v>
                </c:pt>
                <c:pt idx="13336">
                  <c:v>1E-4</c:v>
                </c:pt>
                <c:pt idx="13337">
                  <c:v>1E-4</c:v>
                </c:pt>
                <c:pt idx="13338">
                  <c:v>1E-4</c:v>
                </c:pt>
                <c:pt idx="13339">
                  <c:v>1.0001</c:v>
                </c:pt>
                <c:pt idx="13340">
                  <c:v>1E-4</c:v>
                </c:pt>
                <c:pt idx="13341">
                  <c:v>1.0001</c:v>
                </c:pt>
                <c:pt idx="13342">
                  <c:v>1E-4</c:v>
                </c:pt>
                <c:pt idx="13343">
                  <c:v>1E-4</c:v>
                </c:pt>
                <c:pt idx="13344">
                  <c:v>1E-4</c:v>
                </c:pt>
                <c:pt idx="13345">
                  <c:v>1.0001</c:v>
                </c:pt>
                <c:pt idx="13346">
                  <c:v>1E-4</c:v>
                </c:pt>
                <c:pt idx="13347">
                  <c:v>1E-4</c:v>
                </c:pt>
                <c:pt idx="13348">
                  <c:v>1E-4</c:v>
                </c:pt>
                <c:pt idx="13349">
                  <c:v>1E-4</c:v>
                </c:pt>
                <c:pt idx="13350">
                  <c:v>1E-4</c:v>
                </c:pt>
                <c:pt idx="13351">
                  <c:v>1E-4</c:v>
                </c:pt>
                <c:pt idx="13352">
                  <c:v>1E-4</c:v>
                </c:pt>
                <c:pt idx="13353">
                  <c:v>1E-4</c:v>
                </c:pt>
                <c:pt idx="13354">
                  <c:v>1E-4</c:v>
                </c:pt>
                <c:pt idx="13355">
                  <c:v>1E-4</c:v>
                </c:pt>
                <c:pt idx="13356">
                  <c:v>1E-4</c:v>
                </c:pt>
                <c:pt idx="13357">
                  <c:v>1E-4</c:v>
                </c:pt>
                <c:pt idx="13358">
                  <c:v>1E-4</c:v>
                </c:pt>
                <c:pt idx="13359">
                  <c:v>2.0001000000000002</c:v>
                </c:pt>
                <c:pt idx="13360">
                  <c:v>1.0001</c:v>
                </c:pt>
                <c:pt idx="13361">
                  <c:v>2.0001000000000002</c:v>
                </c:pt>
                <c:pt idx="13362">
                  <c:v>1E-4</c:v>
                </c:pt>
                <c:pt idx="13363">
                  <c:v>1E-4</c:v>
                </c:pt>
                <c:pt idx="13364">
                  <c:v>1E-4</c:v>
                </c:pt>
                <c:pt idx="13365">
                  <c:v>1E-4</c:v>
                </c:pt>
                <c:pt idx="13366">
                  <c:v>1.0001</c:v>
                </c:pt>
                <c:pt idx="13367">
                  <c:v>1.0001</c:v>
                </c:pt>
                <c:pt idx="13368">
                  <c:v>1E-4</c:v>
                </c:pt>
                <c:pt idx="13369">
                  <c:v>2.0001000000000002</c:v>
                </c:pt>
                <c:pt idx="13370">
                  <c:v>1E-4</c:v>
                </c:pt>
                <c:pt idx="13371">
                  <c:v>3.0001000000000002</c:v>
                </c:pt>
                <c:pt idx="13372">
                  <c:v>2.0001000000000002</c:v>
                </c:pt>
                <c:pt idx="13373">
                  <c:v>1.0001</c:v>
                </c:pt>
                <c:pt idx="13374">
                  <c:v>1E-4</c:v>
                </c:pt>
                <c:pt idx="13375">
                  <c:v>1E-4</c:v>
                </c:pt>
                <c:pt idx="13376">
                  <c:v>1E-4</c:v>
                </c:pt>
                <c:pt idx="13377">
                  <c:v>1.0001</c:v>
                </c:pt>
                <c:pt idx="13378">
                  <c:v>1E-4</c:v>
                </c:pt>
                <c:pt idx="13379">
                  <c:v>1E-4</c:v>
                </c:pt>
                <c:pt idx="13380">
                  <c:v>1E-4</c:v>
                </c:pt>
                <c:pt idx="13381">
                  <c:v>1E-4</c:v>
                </c:pt>
                <c:pt idx="13382">
                  <c:v>1E-4</c:v>
                </c:pt>
                <c:pt idx="13383">
                  <c:v>1E-4</c:v>
                </c:pt>
                <c:pt idx="13384">
                  <c:v>1E-4</c:v>
                </c:pt>
                <c:pt idx="13385">
                  <c:v>1E-4</c:v>
                </c:pt>
                <c:pt idx="13386">
                  <c:v>1E-4</c:v>
                </c:pt>
                <c:pt idx="13387">
                  <c:v>1E-4</c:v>
                </c:pt>
                <c:pt idx="13388">
                  <c:v>1E-4</c:v>
                </c:pt>
                <c:pt idx="13389">
                  <c:v>1E-4</c:v>
                </c:pt>
                <c:pt idx="13390">
                  <c:v>1E-4</c:v>
                </c:pt>
                <c:pt idx="13391">
                  <c:v>1E-4</c:v>
                </c:pt>
                <c:pt idx="13392">
                  <c:v>3.0001000000000002</c:v>
                </c:pt>
                <c:pt idx="13393">
                  <c:v>1.0001</c:v>
                </c:pt>
                <c:pt idx="13394">
                  <c:v>1E-4</c:v>
                </c:pt>
                <c:pt idx="13395">
                  <c:v>1E-4</c:v>
                </c:pt>
                <c:pt idx="13396">
                  <c:v>1.0001</c:v>
                </c:pt>
                <c:pt idx="13397">
                  <c:v>1E-4</c:v>
                </c:pt>
                <c:pt idx="13398">
                  <c:v>1E-4</c:v>
                </c:pt>
                <c:pt idx="13399">
                  <c:v>1E-4</c:v>
                </c:pt>
                <c:pt idx="13400">
                  <c:v>1.0001</c:v>
                </c:pt>
                <c:pt idx="13401">
                  <c:v>2.0001000000000002</c:v>
                </c:pt>
                <c:pt idx="13402">
                  <c:v>1E-4</c:v>
                </c:pt>
                <c:pt idx="13403">
                  <c:v>1.0001</c:v>
                </c:pt>
                <c:pt idx="13404">
                  <c:v>1E-4</c:v>
                </c:pt>
                <c:pt idx="13405">
                  <c:v>1E-4</c:v>
                </c:pt>
                <c:pt idx="13406">
                  <c:v>1.0001</c:v>
                </c:pt>
                <c:pt idx="13407">
                  <c:v>1E-4</c:v>
                </c:pt>
                <c:pt idx="13408">
                  <c:v>1E-4</c:v>
                </c:pt>
                <c:pt idx="13409">
                  <c:v>1.0001</c:v>
                </c:pt>
                <c:pt idx="13410">
                  <c:v>1E-4</c:v>
                </c:pt>
                <c:pt idx="13411">
                  <c:v>1E-4</c:v>
                </c:pt>
                <c:pt idx="13412">
                  <c:v>1E-4</c:v>
                </c:pt>
                <c:pt idx="13413">
                  <c:v>1E-4</c:v>
                </c:pt>
                <c:pt idx="13414">
                  <c:v>1E-4</c:v>
                </c:pt>
                <c:pt idx="13415">
                  <c:v>1E-4</c:v>
                </c:pt>
                <c:pt idx="13416">
                  <c:v>1E-4</c:v>
                </c:pt>
                <c:pt idx="13417">
                  <c:v>1E-4</c:v>
                </c:pt>
                <c:pt idx="13418">
                  <c:v>1.0001</c:v>
                </c:pt>
                <c:pt idx="13419">
                  <c:v>1E-4</c:v>
                </c:pt>
                <c:pt idx="13420">
                  <c:v>1.0001</c:v>
                </c:pt>
                <c:pt idx="13421">
                  <c:v>1.0001</c:v>
                </c:pt>
                <c:pt idx="13422">
                  <c:v>1.0001</c:v>
                </c:pt>
                <c:pt idx="13423">
                  <c:v>1E-4</c:v>
                </c:pt>
                <c:pt idx="13424">
                  <c:v>1E-4</c:v>
                </c:pt>
                <c:pt idx="13425">
                  <c:v>1E-4</c:v>
                </c:pt>
                <c:pt idx="13426">
                  <c:v>1.0001</c:v>
                </c:pt>
                <c:pt idx="13427">
                  <c:v>1E-4</c:v>
                </c:pt>
                <c:pt idx="13428">
                  <c:v>1E-4</c:v>
                </c:pt>
                <c:pt idx="13429">
                  <c:v>1E-4</c:v>
                </c:pt>
                <c:pt idx="13430">
                  <c:v>1E-4</c:v>
                </c:pt>
                <c:pt idx="13431">
                  <c:v>3.0001000000000002</c:v>
                </c:pt>
                <c:pt idx="13432">
                  <c:v>1E-4</c:v>
                </c:pt>
                <c:pt idx="13433">
                  <c:v>1.0001</c:v>
                </c:pt>
                <c:pt idx="13434">
                  <c:v>1E-4</c:v>
                </c:pt>
                <c:pt idx="13435">
                  <c:v>1E-4</c:v>
                </c:pt>
                <c:pt idx="13436">
                  <c:v>1E-4</c:v>
                </c:pt>
                <c:pt idx="13437">
                  <c:v>1E-4</c:v>
                </c:pt>
                <c:pt idx="13438">
                  <c:v>1E-4</c:v>
                </c:pt>
                <c:pt idx="13439">
                  <c:v>1E-4</c:v>
                </c:pt>
                <c:pt idx="13440">
                  <c:v>1E-4</c:v>
                </c:pt>
                <c:pt idx="13441">
                  <c:v>1E-4</c:v>
                </c:pt>
                <c:pt idx="13442">
                  <c:v>1E-4</c:v>
                </c:pt>
                <c:pt idx="13443">
                  <c:v>1E-4</c:v>
                </c:pt>
                <c:pt idx="13444">
                  <c:v>1.0001</c:v>
                </c:pt>
                <c:pt idx="13445">
                  <c:v>1E-4</c:v>
                </c:pt>
                <c:pt idx="13446">
                  <c:v>1E-4</c:v>
                </c:pt>
                <c:pt idx="13447">
                  <c:v>1.0001</c:v>
                </c:pt>
                <c:pt idx="13448">
                  <c:v>1E-4</c:v>
                </c:pt>
                <c:pt idx="13449">
                  <c:v>2.0001000000000002</c:v>
                </c:pt>
                <c:pt idx="13450">
                  <c:v>1E-4</c:v>
                </c:pt>
                <c:pt idx="13451">
                  <c:v>2.0001000000000002</c:v>
                </c:pt>
                <c:pt idx="13452">
                  <c:v>1E-4</c:v>
                </c:pt>
                <c:pt idx="13453">
                  <c:v>1E-4</c:v>
                </c:pt>
                <c:pt idx="13454">
                  <c:v>1E-4</c:v>
                </c:pt>
                <c:pt idx="13455">
                  <c:v>1E-4</c:v>
                </c:pt>
                <c:pt idx="13456">
                  <c:v>1.0001</c:v>
                </c:pt>
                <c:pt idx="13457">
                  <c:v>1E-4</c:v>
                </c:pt>
                <c:pt idx="13458">
                  <c:v>1E-4</c:v>
                </c:pt>
                <c:pt idx="13459">
                  <c:v>1.0001</c:v>
                </c:pt>
                <c:pt idx="13460">
                  <c:v>1E-4</c:v>
                </c:pt>
                <c:pt idx="13461">
                  <c:v>1E-4</c:v>
                </c:pt>
                <c:pt idx="13462">
                  <c:v>1E-4</c:v>
                </c:pt>
                <c:pt idx="13463">
                  <c:v>1.0001</c:v>
                </c:pt>
                <c:pt idx="13464">
                  <c:v>1.0001</c:v>
                </c:pt>
                <c:pt idx="13465">
                  <c:v>1E-4</c:v>
                </c:pt>
                <c:pt idx="13466">
                  <c:v>1.0001</c:v>
                </c:pt>
                <c:pt idx="13467">
                  <c:v>1E-4</c:v>
                </c:pt>
                <c:pt idx="13468">
                  <c:v>1E-4</c:v>
                </c:pt>
                <c:pt idx="13469">
                  <c:v>1E-4</c:v>
                </c:pt>
                <c:pt idx="13470">
                  <c:v>1.0001</c:v>
                </c:pt>
                <c:pt idx="13471">
                  <c:v>1E-4</c:v>
                </c:pt>
                <c:pt idx="13472">
                  <c:v>1.0001</c:v>
                </c:pt>
                <c:pt idx="13473">
                  <c:v>1E-4</c:v>
                </c:pt>
                <c:pt idx="13474">
                  <c:v>1.0001</c:v>
                </c:pt>
                <c:pt idx="13475">
                  <c:v>1.0001</c:v>
                </c:pt>
                <c:pt idx="13476">
                  <c:v>1E-4</c:v>
                </c:pt>
                <c:pt idx="13477">
                  <c:v>1E-4</c:v>
                </c:pt>
                <c:pt idx="13478">
                  <c:v>1.0001</c:v>
                </c:pt>
                <c:pt idx="13479">
                  <c:v>1.0001</c:v>
                </c:pt>
                <c:pt idx="13480">
                  <c:v>1E-4</c:v>
                </c:pt>
                <c:pt idx="13481">
                  <c:v>1.0001</c:v>
                </c:pt>
                <c:pt idx="13482">
                  <c:v>1E-4</c:v>
                </c:pt>
                <c:pt idx="13483">
                  <c:v>1.0001</c:v>
                </c:pt>
                <c:pt idx="13484">
                  <c:v>1.0001</c:v>
                </c:pt>
                <c:pt idx="13485">
                  <c:v>2.0001000000000002</c:v>
                </c:pt>
                <c:pt idx="13486">
                  <c:v>1.0001</c:v>
                </c:pt>
                <c:pt idx="13487">
                  <c:v>4.0000999999999998</c:v>
                </c:pt>
                <c:pt idx="13488">
                  <c:v>1E-4</c:v>
                </c:pt>
                <c:pt idx="13489">
                  <c:v>1.0001</c:v>
                </c:pt>
                <c:pt idx="13490">
                  <c:v>1E-4</c:v>
                </c:pt>
                <c:pt idx="13491">
                  <c:v>1E-4</c:v>
                </c:pt>
                <c:pt idx="13492">
                  <c:v>1E-4</c:v>
                </c:pt>
                <c:pt idx="13493">
                  <c:v>1.0001</c:v>
                </c:pt>
                <c:pt idx="13494">
                  <c:v>1E-4</c:v>
                </c:pt>
                <c:pt idx="13495">
                  <c:v>1E-4</c:v>
                </c:pt>
                <c:pt idx="13496">
                  <c:v>2.0001000000000002</c:v>
                </c:pt>
                <c:pt idx="13497">
                  <c:v>1E-4</c:v>
                </c:pt>
                <c:pt idx="13498">
                  <c:v>1.0001</c:v>
                </c:pt>
                <c:pt idx="13499">
                  <c:v>1.0001</c:v>
                </c:pt>
                <c:pt idx="13500">
                  <c:v>1E-4</c:v>
                </c:pt>
                <c:pt idx="13501">
                  <c:v>1E-4</c:v>
                </c:pt>
                <c:pt idx="13502">
                  <c:v>1E-4</c:v>
                </c:pt>
                <c:pt idx="13503">
                  <c:v>2.0001000000000002</c:v>
                </c:pt>
                <c:pt idx="13504">
                  <c:v>1.0001</c:v>
                </c:pt>
                <c:pt idx="13505">
                  <c:v>1.0001</c:v>
                </c:pt>
                <c:pt idx="13506">
                  <c:v>1E-4</c:v>
                </c:pt>
                <c:pt idx="13507">
                  <c:v>1E-4</c:v>
                </c:pt>
                <c:pt idx="13508">
                  <c:v>1.0001</c:v>
                </c:pt>
                <c:pt idx="13509">
                  <c:v>1E-4</c:v>
                </c:pt>
                <c:pt idx="13510">
                  <c:v>1E-4</c:v>
                </c:pt>
                <c:pt idx="13511">
                  <c:v>1E-4</c:v>
                </c:pt>
                <c:pt idx="13512">
                  <c:v>2.0001000000000002</c:v>
                </c:pt>
                <c:pt idx="13513">
                  <c:v>1.0001</c:v>
                </c:pt>
                <c:pt idx="13514">
                  <c:v>1.0001</c:v>
                </c:pt>
                <c:pt idx="13515">
                  <c:v>4.0000999999999998</c:v>
                </c:pt>
                <c:pt idx="13516">
                  <c:v>3.0001000000000002</c:v>
                </c:pt>
                <c:pt idx="13517">
                  <c:v>5.0000999999999998</c:v>
                </c:pt>
                <c:pt idx="13518">
                  <c:v>6.0000999999999998</c:v>
                </c:pt>
                <c:pt idx="13519">
                  <c:v>1.0001</c:v>
                </c:pt>
                <c:pt idx="13520">
                  <c:v>1.0001</c:v>
                </c:pt>
                <c:pt idx="13521">
                  <c:v>1.0001</c:v>
                </c:pt>
                <c:pt idx="13522">
                  <c:v>1E-4</c:v>
                </c:pt>
                <c:pt idx="13523">
                  <c:v>1E-4</c:v>
                </c:pt>
                <c:pt idx="13524">
                  <c:v>1E-4</c:v>
                </c:pt>
                <c:pt idx="13525">
                  <c:v>1E-4</c:v>
                </c:pt>
                <c:pt idx="13526">
                  <c:v>1E-4</c:v>
                </c:pt>
                <c:pt idx="13527">
                  <c:v>1E-4</c:v>
                </c:pt>
                <c:pt idx="13528">
                  <c:v>1E-4</c:v>
                </c:pt>
                <c:pt idx="13529">
                  <c:v>1E-4</c:v>
                </c:pt>
                <c:pt idx="13530">
                  <c:v>1E-4</c:v>
                </c:pt>
                <c:pt idx="13531">
                  <c:v>1E-4</c:v>
                </c:pt>
                <c:pt idx="13532">
                  <c:v>1E-4</c:v>
                </c:pt>
                <c:pt idx="13533">
                  <c:v>1E-4</c:v>
                </c:pt>
                <c:pt idx="13534">
                  <c:v>1E-4</c:v>
                </c:pt>
                <c:pt idx="13535">
                  <c:v>1E-4</c:v>
                </c:pt>
                <c:pt idx="13536">
                  <c:v>1E-4</c:v>
                </c:pt>
                <c:pt idx="13537">
                  <c:v>1E-4</c:v>
                </c:pt>
                <c:pt idx="13538">
                  <c:v>1E-4</c:v>
                </c:pt>
                <c:pt idx="13539">
                  <c:v>1E-4</c:v>
                </c:pt>
                <c:pt idx="13540">
                  <c:v>1E-4</c:v>
                </c:pt>
                <c:pt idx="13541">
                  <c:v>3.0001000000000002</c:v>
                </c:pt>
                <c:pt idx="13542">
                  <c:v>1E-4</c:v>
                </c:pt>
                <c:pt idx="13543">
                  <c:v>1E-4</c:v>
                </c:pt>
                <c:pt idx="13544">
                  <c:v>1E-4</c:v>
                </c:pt>
                <c:pt idx="13545">
                  <c:v>1.0001</c:v>
                </c:pt>
                <c:pt idx="13546">
                  <c:v>4.0000999999999998</c:v>
                </c:pt>
                <c:pt idx="13547">
                  <c:v>17.0001</c:v>
                </c:pt>
                <c:pt idx="13548">
                  <c:v>9.0000999999999998</c:v>
                </c:pt>
                <c:pt idx="13549">
                  <c:v>8.0000999999999998</c:v>
                </c:pt>
                <c:pt idx="13550">
                  <c:v>5.0000999999999998</c:v>
                </c:pt>
                <c:pt idx="13551">
                  <c:v>1.0001</c:v>
                </c:pt>
                <c:pt idx="13552">
                  <c:v>1.0001</c:v>
                </c:pt>
                <c:pt idx="13553">
                  <c:v>1E-4</c:v>
                </c:pt>
                <c:pt idx="13554">
                  <c:v>1.0001</c:v>
                </c:pt>
                <c:pt idx="13555">
                  <c:v>1E-4</c:v>
                </c:pt>
                <c:pt idx="13556">
                  <c:v>1E-4</c:v>
                </c:pt>
                <c:pt idx="13557">
                  <c:v>1.0001</c:v>
                </c:pt>
                <c:pt idx="13558">
                  <c:v>1E-4</c:v>
                </c:pt>
                <c:pt idx="13559">
                  <c:v>1E-4</c:v>
                </c:pt>
                <c:pt idx="13560">
                  <c:v>1E-4</c:v>
                </c:pt>
                <c:pt idx="13561">
                  <c:v>1E-4</c:v>
                </c:pt>
                <c:pt idx="13562">
                  <c:v>1.0001</c:v>
                </c:pt>
                <c:pt idx="13563">
                  <c:v>1E-4</c:v>
                </c:pt>
                <c:pt idx="13564">
                  <c:v>1.0001</c:v>
                </c:pt>
                <c:pt idx="13565">
                  <c:v>1.0001</c:v>
                </c:pt>
                <c:pt idx="13566">
                  <c:v>1E-4</c:v>
                </c:pt>
                <c:pt idx="13567">
                  <c:v>1E-4</c:v>
                </c:pt>
                <c:pt idx="13568">
                  <c:v>1E-4</c:v>
                </c:pt>
                <c:pt idx="13569">
                  <c:v>1E-4</c:v>
                </c:pt>
                <c:pt idx="13570">
                  <c:v>1E-4</c:v>
                </c:pt>
                <c:pt idx="13571">
                  <c:v>1E-4</c:v>
                </c:pt>
                <c:pt idx="13572">
                  <c:v>1E-4</c:v>
                </c:pt>
                <c:pt idx="13573">
                  <c:v>1E-4</c:v>
                </c:pt>
                <c:pt idx="13574">
                  <c:v>1E-4</c:v>
                </c:pt>
                <c:pt idx="13575">
                  <c:v>1E-4</c:v>
                </c:pt>
                <c:pt idx="13576">
                  <c:v>1.0001</c:v>
                </c:pt>
                <c:pt idx="13577">
                  <c:v>1.0001</c:v>
                </c:pt>
                <c:pt idx="13578">
                  <c:v>4.0000999999999998</c:v>
                </c:pt>
                <c:pt idx="13579">
                  <c:v>1E-4</c:v>
                </c:pt>
                <c:pt idx="13580">
                  <c:v>2.0001000000000002</c:v>
                </c:pt>
                <c:pt idx="13581">
                  <c:v>1E-4</c:v>
                </c:pt>
                <c:pt idx="13582">
                  <c:v>1E-4</c:v>
                </c:pt>
                <c:pt idx="13583">
                  <c:v>1E-4</c:v>
                </c:pt>
                <c:pt idx="13584">
                  <c:v>1E-4</c:v>
                </c:pt>
                <c:pt idx="13585">
                  <c:v>1E-4</c:v>
                </c:pt>
                <c:pt idx="13586">
                  <c:v>1.0001</c:v>
                </c:pt>
                <c:pt idx="13587">
                  <c:v>1E-4</c:v>
                </c:pt>
                <c:pt idx="13588">
                  <c:v>1E-4</c:v>
                </c:pt>
                <c:pt idx="13589">
                  <c:v>1E-4</c:v>
                </c:pt>
                <c:pt idx="13590">
                  <c:v>1E-4</c:v>
                </c:pt>
                <c:pt idx="13591">
                  <c:v>1E-4</c:v>
                </c:pt>
                <c:pt idx="13592">
                  <c:v>2.0001000000000002</c:v>
                </c:pt>
                <c:pt idx="13593">
                  <c:v>1E-4</c:v>
                </c:pt>
                <c:pt idx="13594">
                  <c:v>1E-4</c:v>
                </c:pt>
                <c:pt idx="13595">
                  <c:v>1E-4</c:v>
                </c:pt>
                <c:pt idx="13596">
                  <c:v>1.0001</c:v>
                </c:pt>
                <c:pt idx="13597">
                  <c:v>1E-4</c:v>
                </c:pt>
                <c:pt idx="13598">
                  <c:v>1E-4</c:v>
                </c:pt>
                <c:pt idx="13599">
                  <c:v>1.0001</c:v>
                </c:pt>
                <c:pt idx="13600">
                  <c:v>1.0001</c:v>
                </c:pt>
                <c:pt idx="13601">
                  <c:v>1.0001</c:v>
                </c:pt>
                <c:pt idx="13602">
                  <c:v>1E-4</c:v>
                </c:pt>
                <c:pt idx="13603">
                  <c:v>1E-4</c:v>
                </c:pt>
                <c:pt idx="13604">
                  <c:v>1.0001</c:v>
                </c:pt>
                <c:pt idx="13605">
                  <c:v>1E-4</c:v>
                </c:pt>
                <c:pt idx="13606">
                  <c:v>1.0001</c:v>
                </c:pt>
                <c:pt idx="13607">
                  <c:v>1E-4</c:v>
                </c:pt>
                <c:pt idx="13608">
                  <c:v>1.0001</c:v>
                </c:pt>
                <c:pt idx="13609">
                  <c:v>1.0001</c:v>
                </c:pt>
                <c:pt idx="13610">
                  <c:v>1.0001</c:v>
                </c:pt>
                <c:pt idx="13611">
                  <c:v>1E-4</c:v>
                </c:pt>
                <c:pt idx="13612">
                  <c:v>1E-4</c:v>
                </c:pt>
                <c:pt idx="13613">
                  <c:v>1.0001</c:v>
                </c:pt>
                <c:pt idx="13614">
                  <c:v>1E-4</c:v>
                </c:pt>
                <c:pt idx="13615">
                  <c:v>1E-4</c:v>
                </c:pt>
                <c:pt idx="13616">
                  <c:v>1E-4</c:v>
                </c:pt>
                <c:pt idx="13617">
                  <c:v>1E-4</c:v>
                </c:pt>
                <c:pt idx="13618">
                  <c:v>1.0001</c:v>
                </c:pt>
                <c:pt idx="13619">
                  <c:v>1.0001</c:v>
                </c:pt>
                <c:pt idx="13620">
                  <c:v>1.0001</c:v>
                </c:pt>
                <c:pt idx="13621">
                  <c:v>1.0001</c:v>
                </c:pt>
                <c:pt idx="13622">
                  <c:v>1E-4</c:v>
                </c:pt>
                <c:pt idx="13623">
                  <c:v>1E-4</c:v>
                </c:pt>
                <c:pt idx="13624">
                  <c:v>1.0001</c:v>
                </c:pt>
                <c:pt idx="13625">
                  <c:v>1E-4</c:v>
                </c:pt>
                <c:pt idx="13626">
                  <c:v>1E-4</c:v>
                </c:pt>
                <c:pt idx="13627">
                  <c:v>1E-4</c:v>
                </c:pt>
                <c:pt idx="13628">
                  <c:v>1E-4</c:v>
                </c:pt>
                <c:pt idx="13629">
                  <c:v>1E-4</c:v>
                </c:pt>
                <c:pt idx="13630">
                  <c:v>1E-4</c:v>
                </c:pt>
                <c:pt idx="13631">
                  <c:v>1E-4</c:v>
                </c:pt>
                <c:pt idx="13632">
                  <c:v>1E-4</c:v>
                </c:pt>
                <c:pt idx="13633">
                  <c:v>1E-4</c:v>
                </c:pt>
                <c:pt idx="13634">
                  <c:v>1E-4</c:v>
                </c:pt>
                <c:pt idx="13635">
                  <c:v>1E-4</c:v>
                </c:pt>
                <c:pt idx="13636">
                  <c:v>1E-4</c:v>
                </c:pt>
                <c:pt idx="13637">
                  <c:v>1E-4</c:v>
                </c:pt>
                <c:pt idx="13638">
                  <c:v>1.0001</c:v>
                </c:pt>
                <c:pt idx="13639">
                  <c:v>1.0001</c:v>
                </c:pt>
                <c:pt idx="13640">
                  <c:v>1E-4</c:v>
                </c:pt>
                <c:pt idx="13641">
                  <c:v>1E-4</c:v>
                </c:pt>
                <c:pt idx="13642">
                  <c:v>1.0001</c:v>
                </c:pt>
                <c:pt idx="13643">
                  <c:v>1E-4</c:v>
                </c:pt>
                <c:pt idx="13644">
                  <c:v>1.0001</c:v>
                </c:pt>
                <c:pt idx="13645">
                  <c:v>1.0001</c:v>
                </c:pt>
                <c:pt idx="13646">
                  <c:v>1E-4</c:v>
                </c:pt>
                <c:pt idx="13647">
                  <c:v>1E-4</c:v>
                </c:pt>
                <c:pt idx="13648">
                  <c:v>1E-4</c:v>
                </c:pt>
                <c:pt idx="13649">
                  <c:v>1E-4</c:v>
                </c:pt>
                <c:pt idx="13650">
                  <c:v>1E-4</c:v>
                </c:pt>
                <c:pt idx="13651">
                  <c:v>1E-4</c:v>
                </c:pt>
                <c:pt idx="13652">
                  <c:v>1E-4</c:v>
                </c:pt>
                <c:pt idx="13653">
                  <c:v>1E-4</c:v>
                </c:pt>
                <c:pt idx="13654">
                  <c:v>1E-4</c:v>
                </c:pt>
                <c:pt idx="13655">
                  <c:v>1.0001</c:v>
                </c:pt>
                <c:pt idx="13656">
                  <c:v>1E-4</c:v>
                </c:pt>
                <c:pt idx="13657">
                  <c:v>1E-4</c:v>
                </c:pt>
                <c:pt idx="13658">
                  <c:v>1E-4</c:v>
                </c:pt>
                <c:pt idx="13659">
                  <c:v>1E-4</c:v>
                </c:pt>
                <c:pt idx="13660">
                  <c:v>1E-4</c:v>
                </c:pt>
                <c:pt idx="13661">
                  <c:v>1.0001</c:v>
                </c:pt>
                <c:pt idx="13662">
                  <c:v>1E-4</c:v>
                </c:pt>
                <c:pt idx="13663">
                  <c:v>1.0001</c:v>
                </c:pt>
                <c:pt idx="13664">
                  <c:v>1.0001</c:v>
                </c:pt>
                <c:pt idx="13665">
                  <c:v>1E-4</c:v>
                </c:pt>
                <c:pt idx="13666">
                  <c:v>1E-4</c:v>
                </c:pt>
                <c:pt idx="13667">
                  <c:v>1.0001</c:v>
                </c:pt>
                <c:pt idx="13668">
                  <c:v>1E-4</c:v>
                </c:pt>
                <c:pt idx="13669">
                  <c:v>1E-4</c:v>
                </c:pt>
                <c:pt idx="13670">
                  <c:v>1.0001</c:v>
                </c:pt>
                <c:pt idx="13671">
                  <c:v>1E-4</c:v>
                </c:pt>
                <c:pt idx="13672">
                  <c:v>1E-4</c:v>
                </c:pt>
                <c:pt idx="13673">
                  <c:v>1E-4</c:v>
                </c:pt>
                <c:pt idx="13674">
                  <c:v>2.0001000000000002</c:v>
                </c:pt>
                <c:pt idx="13675">
                  <c:v>1E-4</c:v>
                </c:pt>
                <c:pt idx="13676">
                  <c:v>1E-4</c:v>
                </c:pt>
                <c:pt idx="13677">
                  <c:v>1E-4</c:v>
                </c:pt>
                <c:pt idx="13678">
                  <c:v>1E-4</c:v>
                </c:pt>
                <c:pt idx="13679">
                  <c:v>1E-4</c:v>
                </c:pt>
                <c:pt idx="13680">
                  <c:v>1E-4</c:v>
                </c:pt>
                <c:pt idx="13681">
                  <c:v>1E-4</c:v>
                </c:pt>
                <c:pt idx="13682">
                  <c:v>1E-4</c:v>
                </c:pt>
                <c:pt idx="13683">
                  <c:v>1E-4</c:v>
                </c:pt>
                <c:pt idx="13684">
                  <c:v>1E-4</c:v>
                </c:pt>
                <c:pt idx="13685">
                  <c:v>1E-4</c:v>
                </c:pt>
                <c:pt idx="13686">
                  <c:v>1E-4</c:v>
                </c:pt>
                <c:pt idx="13687">
                  <c:v>1E-4</c:v>
                </c:pt>
                <c:pt idx="13688">
                  <c:v>1E-4</c:v>
                </c:pt>
                <c:pt idx="13689">
                  <c:v>1E-4</c:v>
                </c:pt>
                <c:pt idx="13690">
                  <c:v>1E-4</c:v>
                </c:pt>
                <c:pt idx="13691">
                  <c:v>1E-4</c:v>
                </c:pt>
                <c:pt idx="13692">
                  <c:v>1E-4</c:v>
                </c:pt>
                <c:pt idx="13693">
                  <c:v>1E-4</c:v>
                </c:pt>
                <c:pt idx="13694">
                  <c:v>1E-4</c:v>
                </c:pt>
                <c:pt idx="13695">
                  <c:v>1E-4</c:v>
                </c:pt>
                <c:pt idx="13696">
                  <c:v>1.0001</c:v>
                </c:pt>
                <c:pt idx="13697">
                  <c:v>1E-4</c:v>
                </c:pt>
                <c:pt idx="13698">
                  <c:v>1.0001</c:v>
                </c:pt>
                <c:pt idx="13699">
                  <c:v>2.0001000000000002</c:v>
                </c:pt>
                <c:pt idx="13700">
                  <c:v>1.0001</c:v>
                </c:pt>
                <c:pt idx="13701">
                  <c:v>1.0001</c:v>
                </c:pt>
                <c:pt idx="13702">
                  <c:v>1.0001</c:v>
                </c:pt>
                <c:pt idx="13703">
                  <c:v>1E-4</c:v>
                </c:pt>
                <c:pt idx="13704">
                  <c:v>1E-4</c:v>
                </c:pt>
                <c:pt idx="13705">
                  <c:v>1E-4</c:v>
                </c:pt>
                <c:pt idx="13706">
                  <c:v>1.0001</c:v>
                </c:pt>
                <c:pt idx="13707">
                  <c:v>1E-4</c:v>
                </c:pt>
                <c:pt idx="13708">
                  <c:v>1E-4</c:v>
                </c:pt>
                <c:pt idx="13709">
                  <c:v>1E-4</c:v>
                </c:pt>
                <c:pt idx="13710">
                  <c:v>1E-4</c:v>
                </c:pt>
                <c:pt idx="13711">
                  <c:v>1E-4</c:v>
                </c:pt>
                <c:pt idx="13712">
                  <c:v>1E-4</c:v>
                </c:pt>
                <c:pt idx="13713">
                  <c:v>1E-4</c:v>
                </c:pt>
                <c:pt idx="13714">
                  <c:v>1E-4</c:v>
                </c:pt>
                <c:pt idx="13715">
                  <c:v>1E-4</c:v>
                </c:pt>
                <c:pt idx="13716">
                  <c:v>1E-4</c:v>
                </c:pt>
                <c:pt idx="13717">
                  <c:v>1.0001</c:v>
                </c:pt>
                <c:pt idx="13718">
                  <c:v>1E-4</c:v>
                </c:pt>
                <c:pt idx="13719">
                  <c:v>1E-4</c:v>
                </c:pt>
                <c:pt idx="13720">
                  <c:v>1E-4</c:v>
                </c:pt>
                <c:pt idx="13721">
                  <c:v>1E-4</c:v>
                </c:pt>
                <c:pt idx="13722">
                  <c:v>1E-4</c:v>
                </c:pt>
                <c:pt idx="13723">
                  <c:v>1E-4</c:v>
                </c:pt>
                <c:pt idx="13724">
                  <c:v>1E-4</c:v>
                </c:pt>
                <c:pt idx="13725">
                  <c:v>1E-4</c:v>
                </c:pt>
                <c:pt idx="13726">
                  <c:v>1E-4</c:v>
                </c:pt>
                <c:pt idx="13727">
                  <c:v>1.0001</c:v>
                </c:pt>
                <c:pt idx="13728">
                  <c:v>1E-4</c:v>
                </c:pt>
                <c:pt idx="13729">
                  <c:v>1.0001</c:v>
                </c:pt>
                <c:pt idx="13730">
                  <c:v>3.0001000000000002</c:v>
                </c:pt>
                <c:pt idx="13731">
                  <c:v>1.0001</c:v>
                </c:pt>
                <c:pt idx="13732">
                  <c:v>1E-4</c:v>
                </c:pt>
                <c:pt idx="13733">
                  <c:v>1E-4</c:v>
                </c:pt>
                <c:pt idx="13734">
                  <c:v>2.0001000000000002</c:v>
                </c:pt>
                <c:pt idx="13735">
                  <c:v>1E-4</c:v>
                </c:pt>
                <c:pt idx="13736">
                  <c:v>1E-4</c:v>
                </c:pt>
                <c:pt idx="13737">
                  <c:v>2.0001000000000002</c:v>
                </c:pt>
                <c:pt idx="13738">
                  <c:v>1E-4</c:v>
                </c:pt>
                <c:pt idx="13739">
                  <c:v>1E-4</c:v>
                </c:pt>
                <c:pt idx="13740">
                  <c:v>1.0001</c:v>
                </c:pt>
                <c:pt idx="13741">
                  <c:v>1.0001</c:v>
                </c:pt>
                <c:pt idx="13742">
                  <c:v>1E-4</c:v>
                </c:pt>
                <c:pt idx="13743">
                  <c:v>1.0001</c:v>
                </c:pt>
                <c:pt idx="13744">
                  <c:v>1E-4</c:v>
                </c:pt>
                <c:pt idx="13745">
                  <c:v>1E-4</c:v>
                </c:pt>
                <c:pt idx="13746">
                  <c:v>1.0001</c:v>
                </c:pt>
                <c:pt idx="13747">
                  <c:v>1E-4</c:v>
                </c:pt>
                <c:pt idx="13748">
                  <c:v>1.0001</c:v>
                </c:pt>
                <c:pt idx="13749">
                  <c:v>1E-4</c:v>
                </c:pt>
                <c:pt idx="13750">
                  <c:v>1E-4</c:v>
                </c:pt>
                <c:pt idx="13751">
                  <c:v>1E-4</c:v>
                </c:pt>
                <c:pt idx="13752">
                  <c:v>1E-4</c:v>
                </c:pt>
                <c:pt idx="13753">
                  <c:v>1.0001</c:v>
                </c:pt>
                <c:pt idx="13754">
                  <c:v>1.0001</c:v>
                </c:pt>
                <c:pt idx="13755">
                  <c:v>1E-4</c:v>
                </c:pt>
                <c:pt idx="13756">
                  <c:v>1.0001</c:v>
                </c:pt>
                <c:pt idx="13757">
                  <c:v>1E-4</c:v>
                </c:pt>
                <c:pt idx="13758">
                  <c:v>1.0001</c:v>
                </c:pt>
                <c:pt idx="13759">
                  <c:v>2.0001000000000002</c:v>
                </c:pt>
                <c:pt idx="13760">
                  <c:v>1E-4</c:v>
                </c:pt>
                <c:pt idx="13761">
                  <c:v>1.0001</c:v>
                </c:pt>
                <c:pt idx="13762">
                  <c:v>1E-4</c:v>
                </c:pt>
                <c:pt idx="13763">
                  <c:v>2.0001000000000002</c:v>
                </c:pt>
                <c:pt idx="13764">
                  <c:v>1.0001</c:v>
                </c:pt>
                <c:pt idx="13765">
                  <c:v>1E-4</c:v>
                </c:pt>
                <c:pt idx="13766">
                  <c:v>1E-4</c:v>
                </c:pt>
                <c:pt idx="13767">
                  <c:v>1E-4</c:v>
                </c:pt>
                <c:pt idx="13768">
                  <c:v>3.0001000000000002</c:v>
                </c:pt>
                <c:pt idx="13769">
                  <c:v>3.0001000000000002</c:v>
                </c:pt>
                <c:pt idx="13770">
                  <c:v>1.0001</c:v>
                </c:pt>
                <c:pt idx="13771">
                  <c:v>3.0001000000000002</c:v>
                </c:pt>
                <c:pt idx="13772">
                  <c:v>1E-4</c:v>
                </c:pt>
                <c:pt idx="13773">
                  <c:v>1E-4</c:v>
                </c:pt>
                <c:pt idx="13774">
                  <c:v>1E-4</c:v>
                </c:pt>
                <c:pt idx="13775">
                  <c:v>1E-4</c:v>
                </c:pt>
                <c:pt idx="13776">
                  <c:v>1E-4</c:v>
                </c:pt>
                <c:pt idx="13777">
                  <c:v>1E-4</c:v>
                </c:pt>
                <c:pt idx="13778">
                  <c:v>1E-4</c:v>
                </c:pt>
                <c:pt idx="13779">
                  <c:v>1E-4</c:v>
                </c:pt>
                <c:pt idx="13780">
                  <c:v>1E-4</c:v>
                </c:pt>
                <c:pt idx="13781">
                  <c:v>1E-4</c:v>
                </c:pt>
                <c:pt idx="13782">
                  <c:v>2.0001000000000002</c:v>
                </c:pt>
                <c:pt idx="13783">
                  <c:v>1E-4</c:v>
                </c:pt>
                <c:pt idx="13784">
                  <c:v>1E-4</c:v>
                </c:pt>
                <c:pt idx="13785">
                  <c:v>1.0001</c:v>
                </c:pt>
                <c:pt idx="13786">
                  <c:v>1E-4</c:v>
                </c:pt>
                <c:pt idx="13787">
                  <c:v>1E-4</c:v>
                </c:pt>
                <c:pt idx="13788">
                  <c:v>1E-4</c:v>
                </c:pt>
                <c:pt idx="13789">
                  <c:v>2.0001000000000002</c:v>
                </c:pt>
                <c:pt idx="13790">
                  <c:v>1.0001</c:v>
                </c:pt>
                <c:pt idx="13791">
                  <c:v>1.0001</c:v>
                </c:pt>
                <c:pt idx="13792">
                  <c:v>3.0001000000000002</c:v>
                </c:pt>
                <c:pt idx="13793">
                  <c:v>1E-4</c:v>
                </c:pt>
                <c:pt idx="13794">
                  <c:v>1E-4</c:v>
                </c:pt>
                <c:pt idx="13795">
                  <c:v>3.0001000000000002</c:v>
                </c:pt>
                <c:pt idx="13796">
                  <c:v>1.0001</c:v>
                </c:pt>
                <c:pt idx="13797">
                  <c:v>1E-4</c:v>
                </c:pt>
                <c:pt idx="13798">
                  <c:v>2.0001000000000002</c:v>
                </c:pt>
                <c:pt idx="13799">
                  <c:v>1E-4</c:v>
                </c:pt>
                <c:pt idx="13800">
                  <c:v>1E-4</c:v>
                </c:pt>
                <c:pt idx="13801">
                  <c:v>1E-4</c:v>
                </c:pt>
                <c:pt idx="13802">
                  <c:v>1.0001</c:v>
                </c:pt>
                <c:pt idx="13803">
                  <c:v>1E-4</c:v>
                </c:pt>
                <c:pt idx="13804">
                  <c:v>1.0001</c:v>
                </c:pt>
                <c:pt idx="13805">
                  <c:v>1.0001</c:v>
                </c:pt>
                <c:pt idx="13806">
                  <c:v>1E-4</c:v>
                </c:pt>
                <c:pt idx="13807">
                  <c:v>1.0001</c:v>
                </c:pt>
                <c:pt idx="13808">
                  <c:v>1E-4</c:v>
                </c:pt>
                <c:pt idx="13809">
                  <c:v>1E-4</c:v>
                </c:pt>
                <c:pt idx="13810">
                  <c:v>1E-4</c:v>
                </c:pt>
                <c:pt idx="13811">
                  <c:v>1E-4</c:v>
                </c:pt>
                <c:pt idx="13812">
                  <c:v>1E-4</c:v>
                </c:pt>
                <c:pt idx="13813">
                  <c:v>1E-4</c:v>
                </c:pt>
                <c:pt idx="13814">
                  <c:v>1E-4</c:v>
                </c:pt>
                <c:pt idx="13815">
                  <c:v>1E-4</c:v>
                </c:pt>
                <c:pt idx="13816">
                  <c:v>1E-4</c:v>
                </c:pt>
                <c:pt idx="13817">
                  <c:v>1E-4</c:v>
                </c:pt>
                <c:pt idx="13818">
                  <c:v>1E-4</c:v>
                </c:pt>
                <c:pt idx="13819">
                  <c:v>1E-4</c:v>
                </c:pt>
                <c:pt idx="13820">
                  <c:v>1.0001</c:v>
                </c:pt>
                <c:pt idx="13821">
                  <c:v>1E-4</c:v>
                </c:pt>
                <c:pt idx="13822">
                  <c:v>1.0001</c:v>
                </c:pt>
                <c:pt idx="13823">
                  <c:v>2.0001000000000002</c:v>
                </c:pt>
                <c:pt idx="13824">
                  <c:v>1E-4</c:v>
                </c:pt>
                <c:pt idx="13825">
                  <c:v>1.0001</c:v>
                </c:pt>
                <c:pt idx="13826">
                  <c:v>1E-4</c:v>
                </c:pt>
                <c:pt idx="13827">
                  <c:v>1E-4</c:v>
                </c:pt>
                <c:pt idx="13828">
                  <c:v>1.0001</c:v>
                </c:pt>
                <c:pt idx="13829">
                  <c:v>1E-4</c:v>
                </c:pt>
                <c:pt idx="13830">
                  <c:v>1.0001</c:v>
                </c:pt>
                <c:pt idx="13831">
                  <c:v>1.0001</c:v>
                </c:pt>
                <c:pt idx="13832">
                  <c:v>1E-4</c:v>
                </c:pt>
                <c:pt idx="13833">
                  <c:v>1.0001</c:v>
                </c:pt>
                <c:pt idx="13834">
                  <c:v>1.0001</c:v>
                </c:pt>
                <c:pt idx="13835">
                  <c:v>1E-4</c:v>
                </c:pt>
                <c:pt idx="13836">
                  <c:v>2.0001000000000002</c:v>
                </c:pt>
                <c:pt idx="13837">
                  <c:v>1E-4</c:v>
                </c:pt>
                <c:pt idx="13838">
                  <c:v>1.0001</c:v>
                </c:pt>
                <c:pt idx="13839">
                  <c:v>1E-4</c:v>
                </c:pt>
                <c:pt idx="13840">
                  <c:v>1E-4</c:v>
                </c:pt>
                <c:pt idx="13841">
                  <c:v>1E-4</c:v>
                </c:pt>
                <c:pt idx="13842">
                  <c:v>1.0001</c:v>
                </c:pt>
                <c:pt idx="13843">
                  <c:v>1.0001</c:v>
                </c:pt>
                <c:pt idx="13844">
                  <c:v>1E-4</c:v>
                </c:pt>
                <c:pt idx="13845">
                  <c:v>1E-4</c:v>
                </c:pt>
                <c:pt idx="13846">
                  <c:v>1.0001</c:v>
                </c:pt>
                <c:pt idx="13847">
                  <c:v>1E-4</c:v>
                </c:pt>
                <c:pt idx="13848">
                  <c:v>1E-4</c:v>
                </c:pt>
                <c:pt idx="13849">
                  <c:v>1.0001</c:v>
                </c:pt>
                <c:pt idx="13850">
                  <c:v>1.0001</c:v>
                </c:pt>
                <c:pt idx="13851">
                  <c:v>1.0001</c:v>
                </c:pt>
                <c:pt idx="13852">
                  <c:v>3.0001000000000002</c:v>
                </c:pt>
                <c:pt idx="13853">
                  <c:v>1E-4</c:v>
                </c:pt>
                <c:pt idx="13854">
                  <c:v>1.0001</c:v>
                </c:pt>
                <c:pt idx="13855">
                  <c:v>3.0001000000000002</c:v>
                </c:pt>
                <c:pt idx="13856">
                  <c:v>1.0001</c:v>
                </c:pt>
                <c:pt idx="13857">
                  <c:v>1E-4</c:v>
                </c:pt>
                <c:pt idx="13858">
                  <c:v>2.0001000000000002</c:v>
                </c:pt>
                <c:pt idx="13859">
                  <c:v>1E-4</c:v>
                </c:pt>
                <c:pt idx="13860">
                  <c:v>1E-4</c:v>
                </c:pt>
                <c:pt idx="13861">
                  <c:v>1.0001</c:v>
                </c:pt>
                <c:pt idx="13862">
                  <c:v>1E-4</c:v>
                </c:pt>
                <c:pt idx="13863">
                  <c:v>1.0001</c:v>
                </c:pt>
                <c:pt idx="13864">
                  <c:v>1E-4</c:v>
                </c:pt>
                <c:pt idx="13865">
                  <c:v>1E-4</c:v>
                </c:pt>
                <c:pt idx="13866">
                  <c:v>1.0001</c:v>
                </c:pt>
                <c:pt idx="13867">
                  <c:v>1E-4</c:v>
                </c:pt>
                <c:pt idx="13868">
                  <c:v>1E-4</c:v>
                </c:pt>
                <c:pt idx="13869">
                  <c:v>1.0001</c:v>
                </c:pt>
                <c:pt idx="13870">
                  <c:v>1.0001</c:v>
                </c:pt>
                <c:pt idx="13871">
                  <c:v>1.0001</c:v>
                </c:pt>
                <c:pt idx="13872">
                  <c:v>1.0001</c:v>
                </c:pt>
                <c:pt idx="13873">
                  <c:v>1E-4</c:v>
                </c:pt>
                <c:pt idx="13874">
                  <c:v>1E-4</c:v>
                </c:pt>
                <c:pt idx="13875">
                  <c:v>1E-4</c:v>
                </c:pt>
                <c:pt idx="13876">
                  <c:v>1E-4</c:v>
                </c:pt>
                <c:pt idx="13877">
                  <c:v>1.0001</c:v>
                </c:pt>
                <c:pt idx="13878">
                  <c:v>1.0001</c:v>
                </c:pt>
                <c:pt idx="13879">
                  <c:v>1E-4</c:v>
                </c:pt>
                <c:pt idx="13880">
                  <c:v>1.0001</c:v>
                </c:pt>
                <c:pt idx="13881">
                  <c:v>1.0001</c:v>
                </c:pt>
                <c:pt idx="13882">
                  <c:v>2.0001000000000002</c:v>
                </c:pt>
                <c:pt idx="13883">
                  <c:v>1E-4</c:v>
                </c:pt>
                <c:pt idx="13884">
                  <c:v>1E-4</c:v>
                </c:pt>
                <c:pt idx="13885">
                  <c:v>1E-4</c:v>
                </c:pt>
                <c:pt idx="13886">
                  <c:v>1E-4</c:v>
                </c:pt>
                <c:pt idx="13887">
                  <c:v>1E-4</c:v>
                </c:pt>
                <c:pt idx="13888">
                  <c:v>1E-4</c:v>
                </c:pt>
                <c:pt idx="13889">
                  <c:v>1E-4</c:v>
                </c:pt>
                <c:pt idx="13890">
                  <c:v>2.0001000000000002</c:v>
                </c:pt>
                <c:pt idx="13891">
                  <c:v>1E-4</c:v>
                </c:pt>
                <c:pt idx="13892">
                  <c:v>1.0001</c:v>
                </c:pt>
                <c:pt idx="13893">
                  <c:v>1E-4</c:v>
                </c:pt>
                <c:pt idx="13894">
                  <c:v>1E-4</c:v>
                </c:pt>
                <c:pt idx="13895">
                  <c:v>1E-4</c:v>
                </c:pt>
                <c:pt idx="13896">
                  <c:v>1E-4</c:v>
                </c:pt>
                <c:pt idx="13897">
                  <c:v>1E-4</c:v>
                </c:pt>
                <c:pt idx="13898">
                  <c:v>1E-4</c:v>
                </c:pt>
                <c:pt idx="13899">
                  <c:v>1E-4</c:v>
                </c:pt>
                <c:pt idx="13900">
                  <c:v>1.0001</c:v>
                </c:pt>
                <c:pt idx="13901">
                  <c:v>1E-4</c:v>
                </c:pt>
                <c:pt idx="13902">
                  <c:v>1E-4</c:v>
                </c:pt>
                <c:pt idx="13903">
                  <c:v>1E-4</c:v>
                </c:pt>
                <c:pt idx="13904">
                  <c:v>1E-4</c:v>
                </c:pt>
                <c:pt idx="13905">
                  <c:v>1E-4</c:v>
                </c:pt>
                <c:pt idx="13906">
                  <c:v>1E-4</c:v>
                </c:pt>
                <c:pt idx="13907">
                  <c:v>1E-4</c:v>
                </c:pt>
                <c:pt idx="13908">
                  <c:v>1E-4</c:v>
                </c:pt>
                <c:pt idx="13909">
                  <c:v>1E-4</c:v>
                </c:pt>
                <c:pt idx="13910">
                  <c:v>1E-4</c:v>
                </c:pt>
                <c:pt idx="13911">
                  <c:v>1.0001</c:v>
                </c:pt>
                <c:pt idx="13912">
                  <c:v>1.0001</c:v>
                </c:pt>
                <c:pt idx="13913">
                  <c:v>1E-4</c:v>
                </c:pt>
                <c:pt idx="13914">
                  <c:v>1E-4</c:v>
                </c:pt>
                <c:pt idx="13915">
                  <c:v>1E-4</c:v>
                </c:pt>
                <c:pt idx="13916">
                  <c:v>1.0001</c:v>
                </c:pt>
                <c:pt idx="13917">
                  <c:v>1E-4</c:v>
                </c:pt>
                <c:pt idx="13918">
                  <c:v>1.0001</c:v>
                </c:pt>
                <c:pt idx="13919">
                  <c:v>1E-4</c:v>
                </c:pt>
                <c:pt idx="13920">
                  <c:v>1E-4</c:v>
                </c:pt>
                <c:pt idx="13921">
                  <c:v>1E-4</c:v>
                </c:pt>
                <c:pt idx="13922">
                  <c:v>1E-4</c:v>
                </c:pt>
                <c:pt idx="13923">
                  <c:v>1E-4</c:v>
                </c:pt>
                <c:pt idx="13924">
                  <c:v>1E-4</c:v>
                </c:pt>
                <c:pt idx="13925">
                  <c:v>1.0001</c:v>
                </c:pt>
                <c:pt idx="13926">
                  <c:v>1E-4</c:v>
                </c:pt>
                <c:pt idx="13927">
                  <c:v>1E-4</c:v>
                </c:pt>
                <c:pt idx="13928">
                  <c:v>1E-4</c:v>
                </c:pt>
                <c:pt idx="13929">
                  <c:v>1E-4</c:v>
                </c:pt>
                <c:pt idx="13930">
                  <c:v>1E-4</c:v>
                </c:pt>
                <c:pt idx="13931">
                  <c:v>1E-4</c:v>
                </c:pt>
                <c:pt idx="13932">
                  <c:v>1E-4</c:v>
                </c:pt>
                <c:pt idx="13933">
                  <c:v>1E-4</c:v>
                </c:pt>
                <c:pt idx="13934">
                  <c:v>1E-4</c:v>
                </c:pt>
                <c:pt idx="13935">
                  <c:v>1E-4</c:v>
                </c:pt>
                <c:pt idx="13936">
                  <c:v>1E-4</c:v>
                </c:pt>
                <c:pt idx="13937">
                  <c:v>1E-4</c:v>
                </c:pt>
                <c:pt idx="13938">
                  <c:v>1E-4</c:v>
                </c:pt>
                <c:pt idx="13939">
                  <c:v>1E-4</c:v>
                </c:pt>
                <c:pt idx="13940">
                  <c:v>1E-4</c:v>
                </c:pt>
                <c:pt idx="13941">
                  <c:v>1E-4</c:v>
                </c:pt>
                <c:pt idx="13942">
                  <c:v>1E-4</c:v>
                </c:pt>
                <c:pt idx="13943">
                  <c:v>1.0001</c:v>
                </c:pt>
                <c:pt idx="13944">
                  <c:v>1E-4</c:v>
                </c:pt>
                <c:pt idx="13945">
                  <c:v>1E-4</c:v>
                </c:pt>
                <c:pt idx="13946">
                  <c:v>1E-4</c:v>
                </c:pt>
                <c:pt idx="13947">
                  <c:v>1E-4</c:v>
                </c:pt>
                <c:pt idx="13948">
                  <c:v>1E-4</c:v>
                </c:pt>
                <c:pt idx="13949">
                  <c:v>1E-4</c:v>
                </c:pt>
                <c:pt idx="13950">
                  <c:v>1E-4</c:v>
                </c:pt>
                <c:pt idx="13951">
                  <c:v>1E-4</c:v>
                </c:pt>
                <c:pt idx="13952">
                  <c:v>1E-4</c:v>
                </c:pt>
                <c:pt idx="13953">
                  <c:v>1E-4</c:v>
                </c:pt>
                <c:pt idx="13954">
                  <c:v>1E-4</c:v>
                </c:pt>
                <c:pt idx="13955">
                  <c:v>1E-4</c:v>
                </c:pt>
                <c:pt idx="13956">
                  <c:v>1.0001</c:v>
                </c:pt>
                <c:pt idx="13957">
                  <c:v>1E-4</c:v>
                </c:pt>
                <c:pt idx="13958">
                  <c:v>1E-4</c:v>
                </c:pt>
                <c:pt idx="13959">
                  <c:v>1E-4</c:v>
                </c:pt>
                <c:pt idx="13960">
                  <c:v>1E-4</c:v>
                </c:pt>
                <c:pt idx="13961">
                  <c:v>1E-4</c:v>
                </c:pt>
                <c:pt idx="13962">
                  <c:v>1E-4</c:v>
                </c:pt>
                <c:pt idx="13963">
                  <c:v>1E-4</c:v>
                </c:pt>
                <c:pt idx="13964">
                  <c:v>1E-4</c:v>
                </c:pt>
                <c:pt idx="13965">
                  <c:v>1.0001</c:v>
                </c:pt>
                <c:pt idx="13966">
                  <c:v>1E-4</c:v>
                </c:pt>
                <c:pt idx="13967">
                  <c:v>1.0001</c:v>
                </c:pt>
                <c:pt idx="13968">
                  <c:v>1E-4</c:v>
                </c:pt>
                <c:pt idx="13969">
                  <c:v>1E-4</c:v>
                </c:pt>
                <c:pt idx="13970">
                  <c:v>1E-4</c:v>
                </c:pt>
                <c:pt idx="13971">
                  <c:v>1E-4</c:v>
                </c:pt>
                <c:pt idx="13972">
                  <c:v>2.0001000000000002</c:v>
                </c:pt>
                <c:pt idx="13973">
                  <c:v>1.0001</c:v>
                </c:pt>
                <c:pt idx="13974">
                  <c:v>1E-4</c:v>
                </c:pt>
                <c:pt idx="13975">
                  <c:v>1.0001</c:v>
                </c:pt>
                <c:pt idx="13976">
                  <c:v>1E-4</c:v>
                </c:pt>
                <c:pt idx="13977">
                  <c:v>1.0001</c:v>
                </c:pt>
                <c:pt idx="13978">
                  <c:v>1.0001</c:v>
                </c:pt>
                <c:pt idx="13979">
                  <c:v>1E-4</c:v>
                </c:pt>
                <c:pt idx="13980">
                  <c:v>1E-4</c:v>
                </c:pt>
                <c:pt idx="13981">
                  <c:v>1E-4</c:v>
                </c:pt>
                <c:pt idx="13982">
                  <c:v>1E-4</c:v>
                </c:pt>
                <c:pt idx="13983">
                  <c:v>1E-4</c:v>
                </c:pt>
                <c:pt idx="13984">
                  <c:v>1.0001</c:v>
                </c:pt>
                <c:pt idx="13985">
                  <c:v>1E-4</c:v>
                </c:pt>
                <c:pt idx="13986">
                  <c:v>1E-4</c:v>
                </c:pt>
                <c:pt idx="13987">
                  <c:v>1E-4</c:v>
                </c:pt>
                <c:pt idx="13988">
                  <c:v>1E-4</c:v>
                </c:pt>
                <c:pt idx="13989">
                  <c:v>1E-4</c:v>
                </c:pt>
                <c:pt idx="13990">
                  <c:v>1E-4</c:v>
                </c:pt>
                <c:pt idx="13991">
                  <c:v>1.0001</c:v>
                </c:pt>
                <c:pt idx="13992">
                  <c:v>1.0001</c:v>
                </c:pt>
                <c:pt idx="13993">
                  <c:v>1E-4</c:v>
                </c:pt>
                <c:pt idx="13994">
                  <c:v>1E-4</c:v>
                </c:pt>
                <c:pt idx="13995">
                  <c:v>1E-4</c:v>
                </c:pt>
                <c:pt idx="13996">
                  <c:v>1E-4</c:v>
                </c:pt>
                <c:pt idx="13997">
                  <c:v>1E-4</c:v>
                </c:pt>
                <c:pt idx="13998">
                  <c:v>1E-4</c:v>
                </c:pt>
                <c:pt idx="13999">
                  <c:v>1E-4</c:v>
                </c:pt>
                <c:pt idx="14000">
                  <c:v>1E-4</c:v>
                </c:pt>
                <c:pt idx="14001">
                  <c:v>1E-4</c:v>
                </c:pt>
                <c:pt idx="14002">
                  <c:v>1E-4</c:v>
                </c:pt>
                <c:pt idx="14003">
                  <c:v>1E-4</c:v>
                </c:pt>
                <c:pt idx="14004">
                  <c:v>1E-4</c:v>
                </c:pt>
                <c:pt idx="14005">
                  <c:v>1E-4</c:v>
                </c:pt>
                <c:pt idx="14006">
                  <c:v>1E-4</c:v>
                </c:pt>
                <c:pt idx="14007">
                  <c:v>1.0001</c:v>
                </c:pt>
                <c:pt idx="14008">
                  <c:v>1E-4</c:v>
                </c:pt>
                <c:pt idx="14009">
                  <c:v>1E-4</c:v>
                </c:pt>
                <c:pt idx="14010">
                  <c:v>2.0001000000000002</c:v>
                </c:pt>
                <c:pt idx="14011">
                  <c:v>1.0001</c:v>
                </c:pt>
                <c:pt idx="14012">
                  <c:v>1E-4</c:v>
                </c:pt>
                <c:pt idx="14013">
                  <c:v>1E-4</c:v>
                </c:pt>
                <c:pt idx="14014">
                  <c:v>1.0001</c:v>
                </c:pt>
                <c:pt idx="14015">
                  <c:v>1E-4</c:v>
                </c:pt>
                <c:pt idx="14016">
                  <c:v>1E-4</c:v>
                </c:pt>
                <c:pt idx="14017">
                  <c:v>1E-4</c:v>
                </c:pt>
                <c:pt idx="14018">
                  <c:v>1.0001</c:v>
                </c:pt>
                <c:pt idx="14019">
                  <c:v>1E-4</c:v>
                </c:pt>
                <c:pt idx="14020">
                  <c:v>1.0001</c:v>
                </c:pt>
                <c:pt idx="14021">
                  <c:v>1E-4</c:v>
                </c:pt>
                <c:pt idx="14022">
                  <c:v>1.0001</c:v>
                </c:pt>
                <c:pt idx="14023">
                  <c:v>1E-4</c:v>
                </c:pt>
                <c:pt idx="14024">
                  <c:v>1.0001</c:v>
                </c:pt>
                <c:pt idx="14025">
                  <c:v>1E-4</c:v>
                </c:pt>
                <c:pt idx="14026">
                  <c:v>1E-4</c:v>
                </c:pt>
                <c:pt idx="14027">
                  <c:v>1E-4</c:v>
                </c:pt>
                <c:pt idx="14028">
                  <c:v>1E-4</c:v>
                </c:pt>
                <c:pt idx="14029">
                  <c:v>1.0001</c:v>
                </c:pt>
                <c:pt idx="14030">
                  <c:v>1E-4</c:v>
                </c:pt>
                <c:pt idx="14031">
                  <c:v>1E-4</c:v>
                </c:pt>
                <c:pt idx="14032">
                  <c:v>1E-4</c:v>
                </c:pt>
                <c:pt idx="14033">
                  <c:v>2.0001000000000002</c:v>
                </c:pt>
                <c:pt idx="14034">
                  <c:v>1E-4</c:v>
                </c:pt>
                <c:pt idx="14035">
                  <c:v>1.0001</c:v>
                </c:pt>
                <c:pt idx="14036">
                  <c:v>1E-4</c:v>
                </c:pt>
                <c:pt idx="14037">
                  <c:v>1E-4</c:v>
                </c:pt>
                <c:pt idx="14038">
                  <c:v>1E-4</c:v>
                </c:pt>
                <c:pt idx="14039">
                  <c:v>1E-4</c:v>
                </c:pt>
                <c:pt idx="14040">
                  <c:v>1E-4</c:v>
                </c:pt>
                <c:pt idx="14041">
                  <c:v>2.0001000000000002</c:v>
                </c:pt>
                <c:pt idx="14042">
                  <c:v>1E-4</c:v>
                </c:pt>
                <c:pt idx="14043">
                  <c:v>1E-4</c:v>
                </c:pt>
                <c:pt idx="14044">
                  <c:v>1.0001</c:v>
                </c:pt>
                <c:pt idx="14045">
                  <c:v>1E-4</c:v>
                </c:pt>
                <c:pt idx="14046">
                  <c:v>1.0001</c:v>
                </c:pt>
                <c:pt idx="14047">
                  <c:v>1E-4</c:v>
                </c:pt>
                <c:pt idx="14048">
                  <c:v>1.0001</c:v>
                </c:pt>
                <c:pt idx="14049">
                  <c:v>1E-4</c:v>
                </c:pt>
                <c:pt idx="14050">
                  <c:v>1E-4</c:v>
                </c:pt>
                <c:pt idx="14051">
                  <c:v>1.0001</c:v>
                </c:pt>
                <c:pt idx="14052">
                  <c:v>1.0001</c:v>
                </c:pt>
                <c:pt idx="14053">
                  <c:v>1E-4</c:v>
                </c:pt>
                <c:pt idx="14054">
                  <c:v>1E-4</c:v>
                </c:pt>
                <c:pt idx="14055">
                  <c:v>1E-4</c:v>
                </c:pt>
                <c:pt idx="14056">
                  <c:v>1E-4</c:v>
                </c:pt>
                <c:pt idx="14057">
                  <c:v>1.0001</c:v>
                </c:pt>
                <c:pt idx="14058">
                  <c:v>1E-4</c:v>
                </c:pt>
                <c:pt idx="14059">
                  <c:v>1.0001</c:v>
                </c:pt>
                <c:pt idx="14060">
                  <c:v>1E-4</c:v>
                </c:pt>
                <c:pt idx="14061">
                  <c:v>1.0001</c:v>
                </c:pt>
                <c:pt idx="14062">
                  <c:v>1E-4</c:v>
                </c:pt>
                <c:pt idx="14063">
                  <c:v>1.0001</c:v>
                </c:pt>
                <c:pt idx="14064">
                  <c:v>1.0001</c:v>
                </c:pt>
                <c:pt idx="14065">
                  <c:v>1E-4</c:v>
                </c:pt>
                <c:pt idx="14066">
                  <c:v>1E-4</c:v>
                </c:pt>
                <c:pt idx="14067">
                  <c:v>1E-4</c:v>
                </c:pt>
                <c:pt idx="14068">
                  <c:v>2.0001000000000002</c:v>
                </c:pt>
                <c:pt idx="14069">
                  <c:v>2.0001000000000002</c:v>
                </c:pt>
                <c:pt idx="14070">
                  <c:v>1.0001</c:v>
                </c:pt>
                <c:pt idx="14071">
                  <c:v>1E-4</c:v>
                </c:pt>
                <c:pt idx="14072">
                  <c:v>1E-4</c:v>
                </c:pt>
                <c:pt idx="14073">
                  <c:v>1.0001</c:v>
                </c:pt>
                <c:pt idx="14074">
                  <c:v>1E-4</c:v>
                </c:pt>
                <c:pt idx="14075">
                  <c:v>1E-4</c:v>
                </c:pt>
                <c:pt idx="14076">
                  <c:v>1E-4</c:v>
                </c:pt>
                <c:pt idx="14077">
                  <c:v>1E-4</c:v>
                </c:pt>
                <c:pt idx="14078">
                  <c:v>1E-4</c:v>
                </c:pt>
                <c:pt idx="14079">
                  <c:v>1E-4</c:v>
                </c:pt>
                <c:pt idx="14080">
                  <c:v>1E-4</c:v>
                </c:pt>
                <c:pt idx="14081">
                  <c:v>1E-4</c:v>
                </c:pt>
                <c:pt idx="14082">
                  <c:v>1E-4</c:v>
                </c:pt>
                <c:pt idx="14083">
                  <c:v>1E-4</c:v>
                </c:pt>
                <c:pt idx="14084">
                  <c:v>1E-4</c:v>
                </c:pt>
                <c:pt idx="14085">
                  <c:v>1E-4</c:v>
                </c:pt>
                <c:pt idx="14086">
                  <c:v>1E-4</c:v>
                </c:pt>
                <c:pt idx="14087">
                  <c:v>1E-4</c:v>
                </c:pt>
                <c:pt idx="14088">
                  <c:v>1E-4</c:v>
                </c:pt>
                <c:pt idx="14089">
                  <c:v>1E-4</c:v>
                </c:pt>
                <c:pt idx="14090">
                  <c:v>1E-4</c:v>
                </c:pt>
                <c:pt idx="14091">
                  <c:v>1.0001</c:v>
                </c:pt>
                <c:pt idx="14092">
                  <c:v>1E-4</c:v>
                </c:pt>
                <c:pt idx="14093">
                  <c:v>1.0001</c:v>
                </c:pt>
                <c:pt idx="14094">
                  <c:v>1.0001</c:v>
                </c:pt>
                <c:pt idx="14095">
                  <c:v>1E-4</c:v>
                </c:pt>
                <c:pt idx="14096">
                  <c:v>1E-4</c:v>
                </c:pt>
                <c:pt idx="14097">
                  <c:v>1E-4</c:v>
                </c:pt>
                <c:pt idx="14098">
                  <c:v>1E-4</c:v>
                </c:pt>
                <c:pt idx="14099">
                  <c:v>1E-4</c:v>
                </c:pt>
                <c:pt idx="14100">
                  <c:v>1E-4</c:v>
                </c:pt>
                <c:pt idx="14101">
                  <c:v>1E-4</c:v>
                </c:pt>
                <c:pt idx="14102">
                  <c:v>1.0001</c:v>
                </c:pt>
                <c:pt idx="14103">
                  <c:v>1E-4</c:v>
                </c:pt>
                <c:pt idx="14104">
                  <c:v>1.0001</c:v>
                </c:pt>
                <c:pt idx="14105">
                  <c:v>1E-4</c:v>
                </c:pt>
                <c:pt idx="14106">
                  <c:v>1E-4</c:v>
                </c:pt>
                <c:pt idx="14107">
                  <c:v>1E-4</c:v>
                </c:pt>
                <c:pt idx="14108">
                  <c:v>1E-4</c:v>
                </c:pt>
                <c:pt idx="14109">
                  <c:v>1.0001</c:v>
                </c:pt>
                <c:pt idx="14110">
                  <c:v>2.0001000000000002</c:v>
                </c:pt>
                <c:pt idx="14111">
                  <c:v>1E-4</c:v>
                </c:pt>
                <c:pt idx="14112">
                  <c:v>1E-4</c:v>
                </c:pt>
                <c:pt idx="14113">
                  <c:v>1E-4</c:v>
                </c:pt>
                <c:pt idx="14114">
                  <c:v>1E-4</c:v>
                </c:pt>
                <c:pt idx="14115">
                  <c:v>1E-4</c:v>
                </c:pt>
                <c:pt idx="14116">
                  <c:v>1E-4</c:v>
                </c:pt>
                <c:pt idx="14117">
                  <c:v>1.0001</c:v>
                </c:pt>
                <c:pt idx="14118">
                  <c:v>1E-4</c:v>
                </c:pt>
                <c:pt idx="14119">
                  <c:v>1E-4</c:v>
                </c:pt>
                <c:pt idx="14120">
                  <c:v>1.0001</c:v>
                </c:pt>
                <c:pt idx="14121">
                  <c:v>1E-4</c:v>
                </c:pt>
                <c:pt idx="14122">
                  <c:v>3.0001000000000002</c:v>
                </c:pt>
                <c:pt idx="14123">
                  <c:v>1.0001</c:v>
                </c:pt>
                <c:pt idx="14124">
                  <c:v>1E-4</c:v>
                </c:pt>
                <c:pt idx="14125">
                  <c:v>1E-4</c:v>
                </c:pt>
                <c:pt idx="14126">
                  <c:v>1E-4</c:v>
                </c:pt>
                <c:pt idx="14127">
                  <c:v>2.0001000000000002</c:v>
                </c:pt>
                <c:pt idx="14128">
                  <c:v>1E-4</c:v>
                </c:pt>
                <c:pt idx="14129">
                  <c:v>1E-4</c:v>
                </c:pt>
                <c:pt idx="14130">
                  <c:v>1.0001</c:v>
                </c:pt>
                <c:pt idx="14131">
                  <c:v>1E-4</c:v>
                </c:pt>
                <c:pt idx="14132">
                  <c:v>1E-4</c:v>
                </c:pt>
                <c:pt idx="14133">
                  <c:v>1E-4</c:v>
                </c:pt>
                <c:pt idx="14134">
                  <c:v>1.0001</c:v>
                </c:pt>
                <c:pt idx="14135">
                  <c:v>1E-4</c:v>
                </c:pt>
                <c:pt idx="14136">
                  <c:v>1E-4</c:v>
                </c:pt>
                <c:pt idx="14137">
                  <c:v>1E-4</c:v>
                </c:pt>
                <c:pt idx="14138">
                  <c:v>1E-4</c:v>
                </c:pt>
                <c:pt idx="14139">
                  <c:v>1E-4</c:v>
                </c:pt>
                <c:pt idx="14140">
                  <c:v>1E-4</c:v>
                </c:pt>
                <c:pt idx="14141">
                  <c:v>1E-4</c:v>
                </c:pt>
                <c:pt idx="14142">
                  <c:v>1E-4</c:v>
                </c:pt>
                <c:pt idx="14143">
                  <c:v>1E-4</c:v>
                </c:pt>
                <c:pt idx="14144">
                  <c:v>1E-4</c:v>
                </c:pt>
                <c:pt idx="14145">
                  <c:v>1.0001</c:v>
                </c:pt>
                <c:pt idx="14146">
                  <c:v>1.0001</c:v>
                </c:pt>
                <c:pt idx="14147">
                  <c:v>1E-4</c:v>
                </c:pt>
                <c:pt idx="14148">
                  <c:v>1E-4</c:v>
                </c:pt>
                <c:pt idx="14149">
                  <c:v>1.0001</c:v>
                </c:pt>
                <c:pt idx="14150">
                  <c:v>2.0001000000000002</c:v>
                </c:pt>
                <c:pt idx="14151">
                  <c:v>1E-4</c:v>
                </c:pt>
                <c:pt idx="14152">
                  <c:v>1E-4</c:v>
                </c:pt>
                <c:pt idx="14153">
                  <c:v>1E-4</c:v>
                </c:pt>
                <c:pt idx="14154">
                  <c:v>1E-4</c:v>
                </c:pt>
                <c:pt idx="14155">
                  <c:v>1E-4</c:v>
                </c:pt>
                <c:pt idx="14156">
                  <c:v>1E-4</c:v>
                </c:pt>
                <c:pt idx="14157">
                  <c:v>1E-4</c:v>
                </c:pt>
                <c:pt idx="14158">
                  <c:v>1E-4</c:v>
                </c:pt>
                <c:pt idx="14159">
                  <c:v>1E-4</c:v>
                </c:pt>
                <c:pt idx="14160">
                  <c:v>1E-4</c:v>
                </c:pt>
                <c:pt idx="14161">
                  <c:v>1E-4</c:v>
                </c:pt>
                <c:pt idx="14162">
                  <c:v>1.0001</c:v>
                </c:pt>
                <c:pt idx="14163">
                  <c:v>1E-4</c:v>
                </c:pt>
                <c:pt idx="14164">
                  <c:v>1E-4</c:v>
                </c:pt>
                <c:pt idx="14165">
                  <c:v>1.0001</c:v>
                </c:pt>
                <c:pt idx="14166">
                  <c:v>1E-4</c:v>
                </c:pt>
                <c:pt idx="14167">
                  <c:v>1E-4</c:v>
                </c:pt>
                <c:pt idx="14168">
                  <c:v>1E-4</c:v>
                </c:pt>
                <c:pt idx="14169">
                  <c:v>2.0001000000000002</c:v>
                </c:pt>
                <c:pt idx="14170">
                  <c:v>2.0001000000000002</c:v>
                </c:pt>
                <c:pt idx="14171">
                  <c:v>1E-4</c:v>
                </c:pt>
                <c:pt idx="14172">
                  <c:v>1.0001</c:v>
                </c:pt>
                <c:pt idx="14173">
                  <c:v>1E-4</c:v>
                </c:pt>
                <c:pt idx="14174">
                  <c:v>1E-4</c:v>
                </c:pt>
                <c:pt idx="14175">
                  <c:v>1E-4</c:v>
                </c:pt>
                <c:pt idx="14176">
                  <c:v>1E-4</c:v>
                </c:pt>
                <c:pt idx="14177">
                  <c:v>1E-4</c:v>
                </c:pt>
                <c:pt idx="14178">
                  <c:v>1E-4</c:v>
                </c:pt>
                <c:pt idx="14179">
                  <c:v>1E-4</c:v>
                </c:pt>
                <c:pt idx="14180">
                  <c:v>1E-4</c:v>
                </c:pt>
                <c:pt idx="14181">
                  <c:v>1E-4</c:v>
                </c:pt>
                <c:pt idx="14182">
                  <c:v>1E-4</c:v>
                </c:pt>
                <c:pt idx="14183">
                  <c:v>2.0001000000000002</c:v>
                </c:pt>
                <c:pt idx="14184">
                  <c:v>1E-4</c:v>
                </c:pt>
                <c:pt idx="14185">
                  <c:v>1E-4</c:v>
                </c:pt>
                <c:pt idx="14186">
                  <c:v>1E-4</c:v>
                </c:pt>
                <c:pt idx="14187">
                  <c:v>1E-4</c:v>
                </c:pt>
                <c:pt idx="14188">
                  <c:v>1E-4</c:v>
                </c:pt>
                <c:pt idx="14189">
                  <c:v>1E-4</c:v>
                </c:pt>
                <c:pt idx="14190">
                  <c:v>1E-4</c:v>
                </c:pt>
                <c:pt idx="14191">
                  <c:v>1E-4</c:v>
                </c:pt>
                <c:pt idx="14192">
                  <c:v>1E-4</c:v>
                </c:pt>
                <c:pt idx="14193">
                  <c:v>1.0001</c:v>
                </c:pt>
                <c:pt idx="14194">
                  <c:v>1E-4</c:v>
                </c:pt>
                <c:pt idx="14195">
                  <c:v>1E-4</c:v>
                </c:pt>
                <c:pt idx="14196">
                  <c:v>1E-4</c:v>
                </c:pt>
                <c:pt idx="14197">
                  <c:v>1.0001</c:v>
                </c:pt>
                <c:pt idx="14198">
                  <c:v>1E-4</c:v>
                </c:pt>
                <c:pt idx="14199">
                  <c:v>1E-4</c:v>
                </c:pt>
                <c:pt idx="14200">
                  <c:v>1.0001</c:v>
                </c:pt>
                <c:pt idx="14201">
                  <c:v>1E-4</c:v>
                </c:pt>
                <c:pt idx="14202">
                  <c:v>1E-4</c:v>
                </c:pt>
                <c:pt idx="14203">
                  <c:v>1E-4</c:v>
                </c:pt>
                <c:pt idx="14204">
                  <c:v>1E-4</c:v>
                </c:pt>
                <c:pt idx="14205">
                  <c:v>1E-4</c:v>
                </c:pt>
                <c:pt idx="14206">
                  <c:v>1.0001</c:v>
                </c:pt>
                <c:pt idx="14207">
                  <c:v>1E-4</c:v>
                </c:pt>
                <c:pt idx="14208">
                  <c:v>2.0001000000000002</c:v>
                </c:pt>
                <c:pt idx="14209">
                  <c:v>2.0001000000000002</c:v>
                </c:pt>
                <c:pt idx="14210">
                  <c:v>3.0001000000000002</c:v>
                </c:pt>
                <c:pt idx="14211">
                  <c:v>1E-4</c:v>
                </c:pt>
                <c:pt idx="14212">
                  <c:v>2.0001000000000002</c:v>
                </c:pt>
                <c:pt idx="14213">
                  <c:v>1.0001</c:v>
                </c:pt>
                <c:pt idx="14214">
                  <c:v>1.0001</c:v>
                </c:pt>
                <c:pt idx="14215">
                  <c:v>1E-4</c:v>
                </c:pt>
                <c:pt idx="14216">
                  <c:v>1E-4</c:v>
                </c:pt>
                <c:pt idx="14217">
                  <c:v>1.0001</c:v>
                </c:pt>
                <c:pt idx="14218">
                  <c:v>1E-4</c:v>
                </c:pt>
                <c:pt idx="14219">
                  <c:v>1E-4</c:v>
                </c:pt>
                <c:pt idx="14220">
                  <c:v>1E-4</c:v>
                </c:pt>
                <c:pt idx="14221">
                  <c:v>1E-4</c:v>
                </c:pt>
                <c:pt idx="14222">
                  <c:v>1.0001</c:v>
                </c:pt>
                <c:pt idx="14223">
                  <c:v>1E-4</c:v>
                </c:pt>
                <c:pt idx="14224">
                  <c:v>1E-4</c:v>
                </c:pt>
                <c:pt idx="14225">
                  <c:v>1E-4</c:v>
                </c:pt>
                <c:pt idx="14226">
                  <c:v>1E-4</c:v>
                </c:pt>
                <c:pt idx="14227">
                  <c:v>1E-4</c:v>
                </c:pt>
                <c:pt idx="14228">
                  <c:v>1E-4</c:v>
                </c:pt>
                <c:pt idx="14229">
                  <c:v>1E-4</c:v>
                </c:pt>
                <c:pt idx="14230">
                  <c:v>1E-4</c:v>
                </c:pt>
                <c:pt idx="14231">
                  <c:v>1E-4</c:v>
                </c:pt>
                <c:pt idx="14232">
                  <c:v>1E-4</c:v>
                </c:pt>
                <c:pt idx="14233">
                  <c:v>1E-4</c:v>
                </c:pt>
                <c:pt idx="14234">
                  <c:v>1E-4</c:v>
                </c:pt>
                <c:pt idx="14235">
                  <c:v>1E-4</c:v>
                </c:pt>
                <c:pt idx="14236">
                  <c:v>1E-4</c:v>
                </c:pt>
                <c:pt idx="14237">
                  <c:v>1E-4</c:v>
                </c:pt>
                <c:pt idx="14238">
                  <c:v>1.0001</c:v>
                </c:pt>
                <c:pt idx="14239">
                  <c:v>1E-4</c:v>
                </c:pt>
                <c:pt idx="14240">
                  <c:v>1E-4</c:v>
                </c:pt>
                <c:pt idx="14241">
                  <c:v>1E-4</c:v>
                </c:pt>
                <c:pt idx="14242">
                  <c:v>1E-4</c:v>
                </c:pt>
                <c:pt idx="14243">
                  <c:v>1E-4</c:v>
                </c:pt>
                <c:pt idx="14244">
                  <c:v>1E-4</c:v>
                </c:pt>
                <c:pt idx="14245">
                  <c:v>1E-4</c:v>
                </c:pt>
                <c:pt idx="14246">
                  <c:v>1.0001</c:v>
                </c:pt>
                <c:pt idx="14247">
                  <c:v>1.0001</c:v>
                </c:pt>
                <c:pt idx="14248">
                  <c:v>1.0001</c:v>
                </c:pt>
                <c:pt idx="14249">
                  <c:v>1.0001</c:v>
                </c:pt>
                <c:pt idx="14250">
                  <c:v>2.0001000000000002</c:v>
                </c:pt>
                <c:pt idx="14251">
                  <c:v>1E-4</c:v>
                </c:pt>
                <c:pt idx="14252">
                  <c:v>1E-4</c:v>
                </c:pt>
                <c:pt idx="14253">
                  <c:v>1E-4</c:v>
                </c:pt>
                <c:pt idx="14254">
                  <c:v>1E-4</c:v>
                </c:pt>
                <c:pt idx="14255">
                  <c:v>1.0001</c:v>
                </c:pt>
                <c:pt idx="14256">
                  <c:v>1E-4</c:v>
                </c:pt>
                <c:pt idx="14257">
                  <c:v>1.0001</c:v>
                </c:pt>
                <c:pt idx="14258">
                  <c:v>1E-4</c:v>
                </c:pt>
                <c:pt idx="14259">
                  <c:v>1E-4</c:v>
                </c:pt>
                <c:pt idx="14260">
                  <c:v>1.0001</c:v>
                </c:pt>
                <c:pt idx="14261">
                  <c:v>1E-4</c:v>
                </c:pt>
                <c:pt idx="14262">
                  <c:v>1E-4</c:v>
                </c:pt>
                <c:pt idx="14263">
                  <c:v>1E-4</c:v>
                </c:pt>
                <c:pt idx="14264">
                  <c:v>1E-4</c:v>
                </c:pt>
                <c:pt idx="14265">
                  <c:v>1E-4</c:v>
                </c:pt>
                <c:pt idx="14266">
                  <c:v>1E-4</c:v>
                </c:pt>
                <c:pt idx="14267">
                  <c:v>1.0001</c:v>
                </c:pt>
                <c:pt idx="14268">
                  <c:v>1E-4</c:v>
                </c:pt>
                <c:pt idx="14269">
                  <c:v>1.0001</c:v>
                </c:pt>
                <c:pt idx="14270">
                  <c:v>2.0001000000000002</c:v>
                </c:pt>
                <c:pt idx="14271">
                  <c:v>1E-4</c:v>
                </c:pt>
                <c:pt idx="14272">
                  <c:v>1E-4</c:v>
                </c:pt>
                <c:pt idx="14273">
                  <c:v>1E-4</c:v>
                </c:pt>
                <c:pt idx="14274">
                  <c:v>1.0001</c:v>
                </c:pt>
                <c:pt idx="14275">
                  <c:v>1E-4</c:v>
                </c:pt>
                <c:pt idx="14276">
                  <c:v>1E-4</c:v>
                </c:pt>
                <c:pt idx="14277">
                  <c:v>1E-4</c:v>
                </c:pt>
                <c:pt idx="14278">
                  <c:v>1E-4</c:v>
                </c:pt>
                <c:pt idx="14279">
                  <c:v>1.0001</c:v>
                </c:pt>
                <c:pt idx="14280">
                  <c:v>1E-4</c:v>
                </c:pt>
                <c:pt idx="14281">
                  <c:v>1E-4</c:v>
                </c:pt>
                <c:pt idx="14282">
                  <c:v>1E-4</c:v>
                </c:pt>
                <c:pt idx="14283">
                  <c:v>1E-4</c:v>
                </c:pt>
                <c:pt idx="14284">
                  <c:v>1E-4</c:v>
                </c:pt>
                <c:pt idx="14285">
                  <c:v>1E-4</c:v>
                </c:pt>
                <c:pt idx="14286">
                  <c:v>1E-4</c:v>
                </c:pt>
                <c:pt idx="14287">
                  <c:v>1.0001</c:v>
                </c:pt>
                <c:pt idx="14288">
                  <c:v>1E-4</c:v>
                </c:pt>
                <c:pt idx="14289">
                  <c:v>1E-4</c:v>
                </c:pt>
                <c:pt idx="14290">
                  <c:v>1E-4</c:v>
                </c:pt>
                <c:pt idx="14291">
                  <c:v>1.0001</c:v>
                </c:pt>
                <c:pt idx="14292">
                  <c:v>1E-4</c:v>
                </c:pt>
                <c:pt idx="14293">
                  <c:v>1E-4</c:v>
                </c:pt>
                <c:pt idx="14294">
                  <c:v>1E-4</c:v>
                </c:pt>
                <c:pt idx="14295">
                  <c:v>1E-4</c:v>
                </c:pt>
                <c:pt idx="14296">
                  <c:v>1E-4</c:v>
                </c:pt>
                <c:pt idx="14297">
                  <c:v>1E-4</c:v>
                </c:pt>
                <c:pt idx="14298">
                  <c:v>1.0001</c:v>
                </c:pt>
                <c:pt idx="14299">
                  <c:v>1.0001</c:v>
                </c:pt>
                <c:pt idx="14300">
                  <c:v>1.0001</c:v>
                </c:pt>
                <c:pt idx="14301">
                  <c:v>1E-4</c:v>
                </c:pt>
                <c:pt idx="14302">
                  <c:v>1E-4</c:v>
                </c:pt>
                <c:pt idx="14303">
                  <c:v>1E-4</c:v>
                </c:pt>
                <c:pt idx="14304">
                  <c:v>1E-4</c:v>
                </c:pt>
                <c:pt idx="14305">
                  <c:v>1E-4</c:v>
                </c:pt>
                <c:pt idx="14306">
                  <c:v>1E-4</c:v>
                </c:pt>
                <c:pt idx="14307">
                  <c:v>1E-4</c:v>
                </c:pt>
                <c:pt idx="14308">
                  <c:v>1E-4</c:v>
                </c:pt>
                <c:pt idx="14309">
                  <c:v>1E-4</c:v>
                </c:pt>
                <c:pt idx="14310">
                  <c:v>1E-4</c:v>
                </c:pt>
                <c:pt idx="14311">
                  <c:v>1E-4</c:v>
                </c:pt>
                <c:pt idx="14312">
                  <c:v>1.0001</c:v>
                </c:pt>
                <c:pt idx="14313">
                  <c:v>1E-4</c:v>
                </c:pt>
                <c:pt idx="14314">
                  <c:v>1E-4</c:v>
                </c:pt>
                <c:pt idx="14315">
                  <c:v>1E-4</c:v>
                </c:pt>
                <c:pt idx="14316">
                  <c:v>1E-4</c:v>
                </c:pt>
                <c:pt idx="14317">
                  <c:v>2.0001000000000002</c:v>
                </c:pt>
                <c:pt idx="14318">
                  <c:v>1E-4</c:v>
                </c:pt>
                <c:pt idx="14319">
                  <c:v>1E-4</c:v>
                </c:pt>
                <c:pt idx="14320">
                  <c:v>1E-4</c:v>
                </c:pt>
                <c:pt idx="14321">
                  <c:v>1E-4</c:v>
                </c:pt>
                <c:pt idx="14322">
                  <c:v>1E-4</c:v>
                </c:pt>
                <c:pt idx="14323">
                  <c:v>1E-4</c:v>
                </c:pt>
                <c:pt idx="14324">
                  <c:v>1E-4</c:v>
                </c:pt>
                <c:pt idx="14325">
                  <c:v>1E-4</c:v>
                </c:pt>
                <c:pt idx="14326">
                  <c:v>1.0001</c:v>
                </c:pt>
                <c:pt idx="14327">
                  <c:v>1E-4</c:v>
                </c:pt>
                <c:pt idx="14328">
                  <c:v>1.0001</c:v>
                </c:pt>
                <c:pt idx="14329">
                  <c:v>1E-4</c:v>
                </c:pt>
                <c:pt idx="14330">
                  <c:v>1E-4</c:v>
                </c:pt>
                <c:pt idx="14331">
                  <c:v>1E-4</c:v>
                </c:pt>
                <c:pt idx="14332">
                  <c:v>1E-4</c:v>
                </c:pt>
                <c:pt idx="14333">
                  <c:v>1E-4</c:v>
                </c:pt>
                <c:pt idx="14334">
                  <c:v>1E-4</c:v>
                </c:pt>
                <c:pt idx="14335">
                  <c:v>1.0001</c:v>
                </c:pt>
                <c:pt idx="14336">
                  <c:v>1E-4</c:v>
                </c:pt>
                <c:pt idx="14337">
                  <c:v>1E-4</c:v>
                </c:pt>
                <c:pt idx="14338">
                  <c:v>1E-4</c:v>
                </c:pt>
                <c:pt idx="14339">
                  <c:v>1E-4</c:v>
                </c:pt>
                <c:pt idx="14340">
                  <c:v>1E-4</c:v>
                </c:pt>
                <c:pt idx="14341">
                  <c:v>1E-4</c:v>
                </c:pt>
                <c:pt idx="14342">
                  <c:v>1E-4</c:v>
                </c:pt>
                <c:pt idx="14343">
                  <c:v>1E-4</c:v>
                </c:pt>
                <c:pt idx="14344">
                  <c:v>1E-4</c:v>
                </c:pt>
                <c:pt idx="14345">
                  <c:v>1E-4</c:v>
                </c:pt>
                <c:pt idx="14346">
                  <c:v>1E-4</c:v>
                </c:pt>
                <c:pt idx="14347">
                  <c:v>1E-4</c:v>
                </c:pt>
                <c:pt idx="14348">
                  <c:v>1E-4</c:v>
                </c:pt>
                <c:pt idx="14349">
                  <c:v>1E-4</c:v>
                </c:pt>
                <c:pt idx="14350">
                  <c:v>1E-4</c:v>
                </c:pt>
                <c:pt idx="14351">
                  <c:v>1E-4</c:v>
                </c:pt>
                <c:pt idx="14352">
                  <c:v>1E-4</c:v>
                </c:pt>
                <c:pt idx="14353">
                  <c:v>1E-4</c:v>
                </c:pt>
                <c:pt idx="14354">
                  <c:v>1.0001</c:v>
                </c:pt>
                <c:pt idx="14355">
                  <c:v>1E-4</c:v>
                </c:pt>
                <c:pt idx="14356">
                  <c:v>1.0001</c:v>
                </c:pt>
                <c:pt idx="14357">
                  <c:v>1E-4</c:v>
                </c:pt>
                <c:pt idx="14358">
                  <c:v>1E-4</c:v>
                </c:pt>
                <c:pt idx="14359">
                  <c:v>1E-4</c:v>
                </c:pt>
                <c:pt idx="14360">
                  <c:v>1E-4</c:v>
                </c:pt>
                <c:pt idx="14361">
                  <c:v>1.0001</c:v>
                </c:pt>
                <c:pt idx="14362">
                  <c:v>1E-4</c:v>
                </c:pt>
                <c:pt idx="14363">
                  <c:v>1E-4</c:v>
                </c:pt>
                <c:pt idx="14364">
                  <c:v>1E-4</c:v>
                </c:pt>
                <c:pt idx="14365">
                  <c:v>1.0001</c:v>
                </c:pt>
                <c:pt idx="14366">
                  <c:v>1E-4</c:v>
                </c:pt>
                <c:pt idx="14367">
                  <c:v>1E-4</c:v>
                </c:pt>
                <c:pt idx="14368">
                  <c:v>1.0001</c:v>
                </c:pt>
                <c:pt idx="14369">
                  <c:v>1E-4</c:v>
                </c:pt>
                <c:pt idx="14370">
                  <c:v>1E-4</c:v>
                </c:pt>
                <c:pt idx="14371">
                  <c:v>1E-4</c:v>
                </c:pt>
                <c:pt idx="14372">
                  <c:v>1E-4</c:v>
                </c:pt>
                <c:pt idx="14373">
                  <c:v>1.0001</c:v>
                </c:pt>
                <c:pt idx="14374">
                  <c:v>1E-4</c:v>
                </c:pt>
                <c:pt idx="14375">
                  <c:v>2.0001000000000002</c:v>
                </c:pt>
                <c:pt idx="14376">
                  <c:v>2.0001000000000002</c:v>
                </c:pt>
                <c:pt idx="14377">
                  <c:v>1E-4</c:v>
                </c:pt>
                <c:pt idx="14378">
                  <c:v>2.0001000000000002</c:v>
                </c:pt>
                <c:pt idx="14379">
                  <c:v>1E-4</c:v>
                </c:pt>
                <c:pt idx="14380">
                  <c:v>1E-4</c:v>
                </c:pt>
                <c:pt idx="14381">
                  <c:v>1E-4</c:v>
                </c:pt>
                <c:pt idx="14382">
                  <c:v>1E-4</c:v>
                </c:pt>
                <c:pt idx="14383">
                  <c:v>1E-4</c:v>
                </c:pt>
                <c:pt idx="14384">
                  <c:v>1.0001</c:v>
                </c:pt>
                <c:pt idx="14385">
                  <c:v>1.0001</c:v>
                </c:pt>
                <c:pt idx="14386">
                  <c:v>1E-4</c:v>
                </c:pt>
                <c:pt idx="14387">
                  <c:v>1.0001</c:v>
                </c:pt>
                <c:pt idx="14388">
                  <c:v>1.0001</c:v>
                </c:pt>
                <c:pt idx="14389">
                  <c:v>1.0001</c:v>
                </c:pt>
                <c:pt idx="14390">
                  <c:v>1E-4</c:v>
                </c:pt>
                <c:pt idx="14391">
                  <c:v>1.0001</c:v>
                </c:pt>
                <c:pt idx="14392">
                  <c:v>1E-4</c:v>
                </c:pt>
                <c:pt idx="14393">
                  <c:v>1.0001</c:v>
                </c:pt>
                <c:pt idx="14394">
                  <c:v>1E-4</c:v>
                </c:pt>
                <c:pt idx="14395">
                  <c:v>1E-4</c:v>
                </c:pt>
                <c:pt idx="14396">
                  <c:v>1.0001</c:v>
                </c:pt>
                <c:pt idx="14397">
                  <c:v>1E-4</c:v>
                </c:pt>
                <c:pt idx="14398">
                  <c:v>1.0001</c:v>
                </c:pt>
                <c:pt idx="14399">
                  <c:v>1E-4</c:v>
                </c:pt>
                <c:pt idx="14400">
                  <c:v>1E-4</c:v>
                </c:pt>
                <c:pt idx="14401">
                  <c:v>1E-4</c:v>
                </c:pt>
                <c:pt idx="14402">
                  <c:v>1E-4</c:v>
                </c:pt>
                <c:pt idx="14403">
                  <c:v>1.0001</c:v>
                </c:pt>
                <c:pt idx="14404">
                  <c:v>1E-4</c:v>
                </c:pt>
                <c:pt idx="14405">
                  <c:v>1E-4</c:v>
                </c:pt>
                <c:pt idx="14406">
                  <c:v>1.0001</c:v>
                </c:pt>
                <c:pt idx="14407">
                  <c:v>1E-4</c:v>
                </c:pt>
                <c:pt idx="14408">
                  <c:v>1E-4</c:v>
                </c:pt>
                <c:pt idx="14409">
                  <c:v>1E-4</c:v>
                </c:pt>
                <c:pt idx="14410">
                  <c:v>1E-4</c:v>
                </c:pt>
                <c:pt idx="14411">
                  <c:v>1E-4</c:v>
                </c:pt>
                <c:pt idx="14412">
                  <c:v>1E-4</c:v>
                </c:pt>
                <c:pt idx="14413">
                  <c:v>1E-4</c:v>
                </c:pt>
                <c:pt idx="14414">
                  <c:v>1E-4</c:v>
                </c:pt>
                <c:pt idx="14415">
                  <c:v>1E-4</c:v>
                </c:pt>
                <c:pt idx="14416">
                  <c:v>1E-4</c:v>
                </c:pt>
                <c:pt idx="14417">
                  <c:v>1E-4</c:v>
                </c:pt>
                <c:pt idx="14418">
                  <c:v>1.0001</c:v>
                </c:pt>
                <c:pt idx="14419">
                  <c:v>1E-4</c:v>
                </c:pt>
                <c:pt idx="14420">
                  <c:v>1E-4</c:v>
                </c:pt>
                <c:pt idx="14421">
                  <c:v>1E-4</c:v>
                </c:pt>
                <c:pt idx="14422">
                  <c:v>1E-4</c:v>
                </c:pt>
                <c:pt idx="14423">
                  <c:v>1E-4</c:v>
                </c:pt>
                <c:pt idx="14424">
                  <c:v>1E-4</c:v>
                </c:pt>
                <c:pt idx="14425">
                  <c:v>1E-4</c:v>
                </c:pt>
                <c:pt idx="14426">
                  <c:v>1.0001</c:v>
                </c:pt>
                <c:pt idx="14427">
                  <c:v>1.0001</c:v>
                </c:pt>
                <c:pt idx="14428">
                  <c:v>1E-4</c:v>
                </c:pt>
                <c:pt idx="14429">
                  <c:v>1E-4</c:v>
                </c:pt>
                <c:pt idx="14430">
                  <c:v>2.0001000000000002</c:v>
                </c:pt>
                <c:pt idx="14431">
                  <c:v>1E-4</c:v>
                </c:pt>
                <c:pt idx="14432">
                  <c:v>1E-4</c:v>
                </c:pt>
                <c:pt idx="14433">
                  <c:v>1E-4</c:v>
                </c:pt>
                <c:pt idx="14434">
                  <c:v>1E-4</c:v>
                </c:pt>
                <c:pt idx="14435">
                  <c:v>1E-4</c:v>
                </c:pt>
                <c:pt idx="14436">
                  <c:v>1E-4</c:v>
                </c:pt>
                <c:pt idx="14437">
                  <c:v>1E-4</c:v>
                </c:pt>
                <c:pt idx="14438">
                  <c:v>1.0001</c:v>
                </c:pt>
                <c:pt idx="14439">
                  <c:v>1.0001</c:v>
                </c:pt>
                <c:pt idx="14440">
                  <c:v>1E-4</c:v>
                </c:pt>
                <c:pt idx="14441">
                  <c:v>1E-4</c:v>
                </c:pt>
                <c:pt idx="14442">
                  <c:v>1.0001</c:v>
                </c:pt>
                <c:pt idx="14443">
                  <c:v>1E-4</c:v>
                </c:pt>
                <c:pt idx="14444">
                  <c:v>1E-4</c:v>
                </c:pt>
                <c:pt idx="14445">
                  <c:v>1E-4</c:v>
                </c:pt>
                <c:pt idx="14446">
                  <c:v>1E-4</c:v>
                </c:pt>
                <c:pt idx="14447">
                  <c:v>1E-4</c:v>
                </c:pt>
                <c:pt idx="14448">
                  <c:v>1.0001</c:v>
                </c:pt>
                <c:pt idx="14449">
                  <c:v>1E-4</c:v>
                </c:pt>
                <c:pt idx="14450">
                  <c:v>1.0001</c:v>
                </c:pt>
                <c:pt idx="14451">
                  <c:v>1E-4</c:v>
                </c:pt>
                <c:pt idx="14452">
                  <c:v>1E-4</c:v>
                </c:pt>
                <c:pt idx="14453">
                  <c:v>1E-4</c:v>
                </c:pt>
                <c:pt idx="14454">
                  <c:v>1E-4</c:v>
                </c:pt>
                <c:pt idx="14455">
                  <c:v>1E-4</c:v>
                </c:pt>
                <c:pt idx="14456">
                  <c:v>1E-4</c:v>
                </c:pt>
                <c:pt idx="14457">
                  <c:v>1E-4</c:v>
                </c:pt>
                <c:pt idx="14458">
                  <c:v>1E-4</c:v>
                </c:pt>
                <c:pt idx="14459">
                  <c:v>1.0001</c:v>
                </c:pt>
                <c:pt idx="14460">
                  <c:v>1E-4</c:v>
                </c:pt>
                <c:pt idx="14461">
                  <c:v>1.0001</c:v>
                </c:pt>
                <c:pt idx="14462">
                  <c:v>1E-4</c:v>
                </c:pt>
                <c:pt idx="14463">
                  <c:v>1E-4</c:v>
                </c:pt>
                <c:pt idx="14464">
                  <c:v>1E-4</c:v>
                </c:pt>
                <c:pt idx="14465">
                  <c:v>1E-4</c:v>
                </c:pt>
                <c:pt idx="14466">
                  <c:v>1.0001</c:v>
                </c:pt>
                <c:pt idx="14467">
                  <c:v>1E-4</c:v>
                </c:pt>
                <c:pt idx="14468">
                  <c:v>2.0001000000000002</c:v>
                </c:pt>
                <c:pt idx="14469">
                  <c:v>1E-4</c:v>
                </c:pt>
                <c:pt idx="14470">
                  <c:v>1.0001</c:v>
                </c:pt>
                <c:pt idx="14471">
                  <c:v>1E-4</c:v>
                </c:pt>
                <c:pt idx="14472">
                  <c:v>1.0001</c:v>
                </c:pt>
                <c:pt idx="14473">
                  <c:v>1E-4</c:v>
                </c:pt>
                <c:pt idx="14474">
                  <c:v>1.0001</c:v>
                </c:pt>
                <c:pt idx="14475">
                  <c:v>1.0001</c:v>
                </c:pt>
                <c:pt idx="14476">
                  <c:v>1.0001</c:v>
                </c:pt>
                <c:pt idx="14477">
                  <c:v>1.0001</c:v>
                </c:pt>
                <c:pt idx="14478">
                  <c:v>1E-4</c:v>
                </c:pt>
                <c:pt idx="14479">
                  <c:v>1.0001</c:v>
                </c:pt>
                <c:pt idx="14480">
                  <c:v>1E-4</c:v>
                </c:pt>
                <c:pt idx="14481">
                  <c:v>1E-4</c:v>
                </c:pt>
                <c:pt idx="14482">
                  <c:v>1E-4</c:v>
                </c:pt>
                <c:pt idx="14483">
                  <c:v>1.0001</c:v>
                </c:pt>
                <c:pt idx="14484">
                  <c:v>1E-4</c:v>
                </c:pt>
                <c:pt idx="14485">
                  <c:v>1E-4</c:v>
                </c:pt>
                <c:pt idx="14486">
                  <c:v>1E-4</c:v>
                </c:pt>
                <c:pt idx="14487">
                  <c:v>1E-4</c:v>
                </c:pt>
                <c:pt idx="14488">
                  <c:v>1E-4</c:v>
                </c:pt>
                <c:pt idx="14489">
                  <c:v>1E-4</c:v>
                </c:pt>
                <c:pt idx="14490">
                  <c:v>1E-4</c:v>
                </c:pt>
                <c:pt idx="14491">
                  <c:v>1E-4</c:v>
                </c:pt>
                <c:pt idx="14492">
                  <c:v>1E-4</c:v>
                </c:pt>
                <c:pt idx="14493">
                  <c:v>1E-4</c:v>
                </c:pt>
                <c:pt idx="14494">
                  <c:v>1E-4</c:v>
                </c:pt>
                <c:pt idx="14495">
                  <c:v>1E-4</c:v>
                </c:pt>
                <c:pt idx="14496">
                  <c:v>1E-4</c:v>
                </c:pt>
                <c:pt idx="14497">
                  <c:v>1E-4</c:v>
                </c:pt>
                <c:pt idx="14498">
                  <c:v>1E-4</c:v>
                </c:pt>
                <c:pt idx="14499">
                  <c:v>1E-4</c:v>
                </c:pt>
                <c:pt idx="14500">
                  <c:v>1E-4</c:v>
                </c:pt>
                <c:pt idx="14501">
                  <c:v>1.0001</c:v>
                </c:pt>
                <c:pt idx="14502">
                  <c:v>1E-4</c:v>
                </c:pt>
                <c:pt idx="14503">
                  <c:v>1E-4</c:v>
                </c:pt>
                <c:pt idx="14504">
                  <c:v>1E-4</c:v>
                </c:pt>
                <c:pt idx="14505">
                  <c:v>2.0001000000000002</c:v>
                </c:pt>
                <c:pt idx="14506">
                  <c:v>1.0001</c:v>
                </c:pt>
                <c:pt idx="14507">
                  <c:v>1.0001</c:v>
                </c:pt>
                <c:pt idx="14508">
                  <c:v>1E-4</c:v>
                </c:pt>
                <c:pt idx="14509">
                  <c:v>1E-4</c:v>
                </c:pt>
                <c:pt idx="14510">
                  <c:v>1E-4</c:v>
                </c:pt>
                <c:pt idx="14511">
                  <c:v>1E-4</c:v>
                </c:pt>
                <c:pt idx="14512">
                  <c:v>1E-4</c:v>
                </c:pt>
                <c:pt idx="14513">
                  <c:v>1E-4</c:v>
                </c:pt>
                <c:pt idx="14514">
                  <c:v>1.0001</c:v>
                </c:pt>
                <c:pt idx="14515">
                  <c:v>1E-4</c:v>
                </c:pt>
                <c:pt idx="14516">
                  <c:v>1E-4</c:v>
                </c:pt>
                <c:pt idx="14517">
                  <c:v>1E-4</c:v>
                </c:pt>
                <c:pt idx="14518">
                  <c:v>1E-4</c:v>
                </c:pt>
                <c:pt idx="14519">
                  <c:v>1E-4</c:v>
                </c:pt>
                <c:pt idx="14520">
                  <c:v>1E-4</c:v>
                </c:pt>
                <c:pt idx="14521">
                  <c:v>1.0001</c:v>
                </c:pt>
                <c:pt idx="14522">
                  <c:v>1E-4</c:v>
                </c:pt>
                <c:pt idx="14523">
                  <c:v>2.0001000000000002</c:v>
                </c:pt>
                <c:pt idx="14524">
                  <c:v>1E-4</c:v>
                </c:pt>
                <c:pt idx="14525">
                  <c:v>1E-4</c:v>
                </c:pt>
                <c:pt idx="14526">
                  <c:v>1E-4</c:v>
                </c:pt>
                <c:pt idx="14527">
                  <c:v>1E-4</c:v>
                </c:pt>
                <c:pt idx="14528">
                  <c:v>1E-4</c:v>
                </c:pt>
                <c:pt idx="14529">
                  <c:v>1.0001</c:v>
                </c:pt>
                <c:pt idx="14530">
                  <c:v>1E-4</c:v>
                </c:pt>
                <c:pt idx="14531">
                  <c:v>1E-4</c:v>
                </c:pt>
                <c:pt idx="14532">
                  <c:v>1.0001</c:v>
                </c:pt>
                <c:pt idx="14533">
                  <c:v>1E-4</c:v>
                </c:pt>
                <c:pt idx="14534">
                  <c:v>1E-4</c:v>
                </c:pt>
                <c:pt idx="14535">
                  <c:v>1.0001</c:v>
                </c:pt>
                <c:pt idx="14536">
                  <c:v>1.0001</c:v>
                </c:pt>
                <c:pt idx="14537">
                  <c:v>1E-4</c:v>
                </c:pt>
                <c:pt idx="14538">
                  <c:v>1E-4</c:v>
                </c:pt>
                <c:pt idx="14539">
                  <c:v>1E-4</c:v>
                </c:pt>
                <c:pt idx="14540">
                  <c:v>1E-4</c:v>
                </c:pt>
                <c:pt idx="14541">
                  <c:v>1E-4</c:v>
                </c:pt>
                <c:pt idx="14542">
                  <c:v>1E-4</c:v>
                </c:pt>
                <c:pt idx="14543">
                  <c:v>1E-4</c:v>
                </c:pt>
                <c:pt idx="14544">
                  <c:v>1E-4</c:v>
                </c:pt>
                <c:pt idx="14545">
                  <c:v>1E-4</c:v>
                </c:pt>
                <c:pt idx="14546">
                  <c:v>1E-4</c:v>
                </c:pt>
                <c:pt idx="14547">
                  <c:v>1.0001</c:v>
                </c:pt>
                <c:pt idx="14548">
                  <c:v>1E-4</c:v>
                </c:pt>
                <c:pt idx="14549">
                  <c:v>1E-4</c:v>
                </c:pt>
                <c:pt idx="14550">
                  <c:v>1E-4</c:v>
                </c:pt>
                <c:pt idx="14551">
                  <c:v>1.0001</c:v>
                </c:pt>
                <c:pt idx="14552">
                  <c:v>1E-4</c:v>
                </c:pt>
                <c:pt idx="14553">
                  <c:v>1E-4</c:v>
                </c:pt>
                <c:pt idx="14554">
                  <c:v>1E-4</c:v>
                </c:pt>
                <c:pt idx="14555">
                  <c:v>1.0001</c:v>
                </c:pt>
                <c:pt idx="14556">
                  <c:v>1.0001</c:v>
                </c:pt>
                <c:pt idx="14557">
                  <c:v>1E-4</c:v>
                </c:pt>
                <c:pt idx="14558">
                  <c:v>1E-4</c:v>
                </c:pt>
                <c:pt idx="14559">
                  <c:v>1E-4</c:v>
                </c:pt>
                <c:pt idx="14560">
                  <c:v>1.0001</c:v>
                </c:pt>
                <c:pt idx="14561">
                  <c:v>1E-4</c:v>
                </c:pt>
                <c:pt idx="14562">
                  <c:v>1E-4</c:v>
                </c:pt>
                <c:pt idx="14563">
                  <c:v>1.0001</c:v>
                </c:pt>
                <c:pt idx="14564">
                  <c:v>1.0001</c:v>
                </c:pt>
                <c:pt idx="14565">
                  <c:v>1.0001</c:v>
                </c:pt>
                <c:pt idx="14566">
                  <c:v>1.0001</c:v>
                </c:pt>
                <c:pt idx="14567">
                  <c:v>1.0001</c:v>
                </c:pt>
                <c:pt idx="14568">
                  <c:v>1E-4</c:v>
                </c:pt>
                <c:pt idx="14569">
                  <c:v>1.0001</c:v>
                </c:pt>
                <c:pt idx="14570">
                  <c:v>1E-4</c:v>
                </c:pt>
                <c:pt idx="14571">
                  <c:v>1E-4</c:v>
                </c:pt>
                <c:pt idx="14572">
                  <c:v>1E-4</c:v>
                </c:pt>
                <c:pt idx="14573">
                  <c:v>1.0001</c:v>
                </c:pt>
                <c:pt idx="14574">
                  <c:v>1.0001</c:v>
                </c:pt>
                <c:pt idx="14575">
                  <c:v>2.0001000000000002</c:v>
                </c:pt>
                <c:pt idx="14576">
                  <c:v>1.0001</c:v>
                </c:pt>
                <c:pt idx="14577">
                  <c:v>1E-4</c:v>
                </c:pt>
                <c:pt idx="14578">
                  <c:v>1E-4</c:v>
                </c:pt>
                <c:pt idx="14579">
                  <c:v>1E-4</c:v>
                </c:pt>
                <c:pt idx="14580">
                  <c:v>1E-4</c:v>
                </c:pt>
                <c:pt idx="14581">
                  <c:v>1E-4</c:v>
                </c:pt>
                <c:pt idx="14582">
                  <c:v>1E-4</c:v>
                </c:pt>
                <c:pt idx="14583">
                  <c:v>1E-4</c:v>
                </c:pt>
                <c:pt idx="14584">
                  <c:v>1E-4</c:v>
                </c:pt>
                <c:pt idx="14585">
                  <c:v>1E-4</c:v>
                </c:pt>
                <c:pt idx="14586">
                  <c:v>2.0001000000000002</c:v>
                </c:pt>
                <c:pt idx="14587">
                  <c:v>1E-4</c:v>
                </c:pt>
                <c:pt idx="14588">
                  <c:v>1E-4</c:v>
                </c:pt>
                <c:pt idx="14589">
                  <c:v>1E-4</c:v>
                </c:pt>
                <c:pt idx="14590">
                  <c:v>1.0001</c:v>
                </c:pt>
                <c:pt idx="14591">
                  <c:v>1.0001</c:v>
                </c:pt>
                <c:pt idx="14592">
                  <c:v>1E-4</c:v>
                </c:pt>
                <c:pt idx="14593">
                  <c:v>2.0001000000000002</c:v>
                </c:pt>
                <c:pt idx="14594">
                  <c:v>1E-4</c:v>
                </c:pt>
                <c:pt idx="14595">
                  <c:v>1E-4</c:v>
                </c:pt>
                <c:pt idx="14596">
                  <c:v>1E-4</c:v>
                </c:pt>
                <c:pt idx="14597">
                  <c:v>1E-4</c:v>
                </c:pt>
                <c:pt idx="14598">
                  <c:v>1E-4</c:v>
                </c:pt>
                <c:pt idx="14599">
                  <c:v>1E-4</c:v>
                </c:pt>
                <c:pt idx="14600">
                  <c:v>1E-4</c:v>
                </c:pt>
                <c:pt idx="14601">
                  <c:v>1E-4</c:v>
                </c:pt>
                <c:pt idx="14602">
                  <c:v>1E-4</c:v>
                </c:pt>
                <c:pt idx="14603">
                  <c:v>1.0001</c:v>
                </c:pt>
                <c:pt idx="14604">
                  <c:v>1E-4</c:v>
                </c:pt>
                <c:pt idx="14605">
                  <c:v>1E-4</c:v>
                </c:pt>
                <c:pt idx="14606">
                  <c:v>1E-4</c:v>
                </c:pt>
                <c:pt idx="14607">
                  <c:v>1E-4</c:v>
                </c:pt>
                <c:pt idx="14608">
                  <c:v>1E-4</c:v>
                </c:pt>
                <c:pt idx="14609">
                  <c:v>1.0001</c:v>
                </c:pt>
                <c:pt idx="14610">
                  <c:v>1E-4</c:v>
                </c:pt>
                <c:pt idx="14611">
                  <c:v>1.0001</c:v>
                </c:pt>
                <c:pt idx="14612">
                  <c:v>1E-4</c:v>
                </c:pt>
                <c:pt idx="14613">
                  <c:v>1.0001</c:v>
                </c:pt>
                <c:pt idx="14614">
                  <c:v>1E-4</c:v>
                </c:pt>
                <c:pt idx="14615">
                  <c:v>1E-4</c:v>
                </c:pt>
                <c:pt idx="14616">
                  <c:v>1.0001</c:v>
                </c:pt>
                <c:pt idx="14617">
                  <c:v>1E-4</c:v>
                </c:pt>
                <c:pt idx="14618">
                  <c:v>1E-4</c:v>
                </c:pt>
                <c:pt idx="14619">
                  <c:v>1.0001</c:v>
                </c:pt>
                <c:pt idx="14620">
                  <c:v>1E-4</c:v>
                </c:pt>
                <c:pt idx="14621">
                  <c:v>1E-4</c:v>
                </c:pt>
                <c:pt idx="14622">
                  <c:v>1E-4</c:v>
                </c:pt>
                <c:pt idx="14623">
                  <c:v>1E-4</c:v>
                </c:pt>
                <c:pt idx="14624">
                  <c:v>1E-4</c:v>
                </c:pt>
                <c:pt idx="14625">
                  <c:v>1E-4</c:v>
                </c:pt>
                <c:pt idx="14626">
                  <c:v>2.0001000000000002</c:v>
                </c:pt>
                <c:pt idx="14627">
                  <c:v>1.0001</c:v>
                </c:pt>
                <c:pt idx="14628">
                  <c:v>2.0001000000000002</c:v>
                </c:pt>
                <c:pt idx="14629">
                  <c:v>1.0001</c:v>
                </c:pt>
                <c:pt idx="14630">
                  <c:v>1E-4</c:v>
                </c:pt>
                <c:pt idx="14631">
                  <c:v>1E-4</c:v>
                </c:pt>
                <c:pt idx="14632">
                  <c:v>1.0001</c:v>
                </c:pt>
                <c:pt idx="14633">
                  <c:v>1E-4</c:v>
                </c:pt>
                <c:pt idx="14634">
                  <c:v>1.0001</c:v>
                </c:pt>
                <c:pt idx="14635">
                  <c:v>1E-4</c:v>
                </c:pt>
                <c:pt idx="14636">
                  <c:v>1E-4</c:v>
                </c:pt>
                <c:pt idx="14637">
                  <c:v>1E-4</c:v>
                </c:pt>
                <c:pt idx="14638">
                  <c:v>1E-4</c:v>
                </c:pt>
                <c:pt idx="14639">
                  <c:v>1E-4</c:v>
                </c:pt>
                <c:pt idx="14640">
                  <c:v>1E-4</c:v>
                </c:pt>
                <c:pt idx="14641">
                  <c:v>1E-4</c:v>
                </c:pt>
                <c:pt idx="14642">
                  <c:v>1E-4</c:v>
                </c:pt>
                <c:pt idx="14643">
                  <c:v>1.0001</c:v>
                </c:pt>
                <c:pt idx="14644">
                  <c:v>1E-4</c:v>
                </c:pt>
                <c:pt idx="14645">
                  <c:v>1E-4</c:v>
                </c:pt>
                <c:pt idx="14646">
                  <c:v>1E-4</c:v>
                </c:pt>
                <c:pt idx="14647">
                  <c:v>2.0001000000000002</c:v>
                </c:pt>
                <c:pt idx="14648">
                  <c:v>1E-4</c:v>
                </c:pt>
                <c:pt idx="14649">
                  <c:v>1E-4</c:v>
                </c:pt>
                <c:pt idx="14650">
                  <c:v>1E-4</c:v>
                </c:pt>
                <c:pt idx="14651">
                  <c:v>1E-4</c:v>
                </c:pt>
                <c:pt idx="14652">
                  <c:v>1E-4</c:v>
                </c:pt>
                <c:pt idx="14653">
                  <c:v>1.0001</c:v>
                </c:pt>
                <c:pt idx="14654">
                  <c:v>1E-4</c:v>
                </c:pt>
                <c:pt idx="14655">
                  <c:v>1E-4</c:v>
                </c:pt>
                <c:pt idx="14656">
                  <c:v>1.0001</c:v>
                </c:pt>
                <c:pt idx="14657">
                  <c:v>1E-4</c:v>
                </c:pt>
                <c:pt idx="14658">
                  <c:v>1E-4</c:v>
                </c:pt>
                <c:pt idx="14659">
                  <c:v>1E-4</c:v>
                </c:pt>
                <c:pt idx="14660">
                  <c:v>1E-4</c:v>
                </c:pt>
                <c:pt idx="14661">
                  <c:v>1E-4</c:v>
                </c:pt>
                <c:pt idx="14662">
                  <c:v>1E-4</c:v>
                </c:pt>
                <c:pt idx="14663">
                  <c:v>2.0001000000000002</c:v>
                </c:pt>
                <c:pt idx="14664">
                  <c:v>1E-4</c:v>
                </c:pt>
                <c:pt idx="14665">
                  <c:v>1.0001</c:v>
                </c:pt>
                <c:pt idx="14666">
                  <c:v>1.0001</c:v>
                </c:pt>
                <c:pt idx="14667">
                  <c:v>1E-4</c:v>
                </c:pt>
                <c:pt idx="14668">
                  <c:v>1E-4</c:v>
                </c:pt>
                <c:pt idx="14669">
                  <c:v>1E-4</c:v>
                </c:pt>
                <c:pt idx="14670">
                  <c:v>1E-4</c:v>
                </c:pt>
                <c:pt idx="14671">
                  <c:v>1E-4</c:v>
                </c:pt>
                <c:pt idx="14672">
                  <c:v>2.0001000000000002</c:v>
                </c:pt>
                <c:pt idx="14673">
                  <c:v>1.0001</c:v>
                </c:pt>
                <c:pt idx="14674">
                  <c:v>1E-4</c:v>
                </c:pt>
                <c:pt idx="14675">
                  <c:v>1.0001</c:v>
                </c:pt>
                <c:pt idx="14676">
                  <c:v>1.0001</c:v>
                </c:pt>
                <c:pt idx="14677">
                  <c:v>1E-4</c:v>
                </c:pt>
                <c:pt idx="14678">
                  <c:v>1.0001</c:v>
                </c:pt>
                <c:pt idx="14679">
                  <c:v>1E-4</c:v>
                </c:pt>
                <c:pt idx="14680">
                  <c:v>1.0001</c:v>
                </c:pt>
                <c:pt idx="14681">
                  <c:v>1.0001</c:v>
                </c:pt>
                <c:pt idx="14682">
                  <c:v>4.0000999999999998</c:v>
                </c:pt>
                <c:pt idx="14683">
                  <c:v>5.0000999999999998</c:v>
                </c:pt>
                <c:pt idx="14684">
                  <c:v>5.0000999999999998</c:v>
                </c:pt>
                <c:pt idx="14685">
                  <c:v>1.0001</c:v>
                </c:pt>
                <c:pt idx="14686">
                  <c:v>2.0001000000000002</c:v>
                </c:pt>
                <c:pt idx="14687">
                  <c:v>1E-4</c:v>
                </c:pt>
                <c:pt idx="14688">
                  <c:v>1E-4</c:v>
                </c:pt>
                <c:pt idx="14689">
                  <c:v>1E-4</c:v>
                </c:pt>
                <c:pt idx="14690">
                  <c:v>1.0001</c:v>
                </c:pt>
                <c:pt idx="14691">
                  <c:v>1E-4</c:v>
                </c:pt>
                <c:pt idx="14692">
                  <c:v>1.0001</c:v>
                </c:pt>
                <c:pt idx="14693">
                  <c:v>1.0001</c:v>
                </c:pt>
                <c:pt idx="14694">
                  <c:v>1E-4</c:v>
                </c:pt>
                <c:pt idx="14695">
                  <c:v>1E-4</c:v>
                </c:pt>
                <c:pt idx="14696">
                  <c:v>1.0001</c:v>
                </c:pt>
                <c:pt idx="14697">
                  <c:v>1E-4</c:v>
                </c:pt>
                <c:pt idx="14698">
                  <c:v>1E-4</c:v>
                </c:pt>
                <c:pt idx="14699">
                  <c:v>1E-4</c:v>
                </c:pt>
                <c:pt idx="14700">
                  <c:v>1E-4</c:v>
                </c:pt>
                <c:pt idx="14701">
                  <c:v>1E-4</c:v>
                </c:pt>
                <c:pt idx="14702">
                  <c:v>1E-4</c:v>
                </c:pt>
                <c:pt idx="14703">
                  <c:v>4.0000999999999998</c:v>
                </c:pt>
                <c:pt idx="14704">
                  <c:v>1.0001</c:v>
                </c:pt>
                <c:pt idx="14705">
                  <c:v>1.0001</c:v>
                </c:pt>
                <c:pt idx="14706">
                  <c:v>1E-4</c:v>
                </c:pt>
                <c:pt idx="14707">
                  <c:v>1.0001</c:v>
                </c:pt>
                <c:pt idx="14708">
                  <c:v>1.0001</c:v>
                </c:pt>
                <c:pt idx="14709">
                  <c:v>1E-4</c:v>
                </c:pt>
                <c:pt idx="14710">
                  <c:v>1.0001</c:v>
                </c:pt>
                <c:pt idx="14711">
                  <c:v>1E-4</c:v>
                </c:pt>
                <c:pt idx="14712">
                  <c:v>2.0001000000000002</c:v>
                </c:pt>
                <c:pt idx="14713">
                  <c:v>1E-4</c:v>
                </c:pt>
                <c:pt idx="14714">
                  <c:v>1E-4</c:v>
                </c:pt>
                <c:pt idx="14715">
                  <c:v>1E-4</c:v>
                </c:pt>
                <c:pt idx="14716">
                  <c:v>1E-4</c:v>
                </c:pt>
                <c:pt idx="14717">
                  <c:v>1E-4</c:v>
                </c:pt>
                <c:pt idx="14718">
                  <c:v>1E-4</c:v>
                </c:pt>
                <c:pt idx="14719">
                  <c:v>1.0001</c:v>
                </c:pt>
                <c:pt idx="14720">
                  <c:v>1.0001</c:v>
                </c:pt>
                <c:pt idx="14721">
                  <c:v>1E-4</c:v>
                </c:pt>
                <c:pt idx="14722">
                  <c:v>1E-4</c:v>
                </c:pt>
                <c:pt idx="14723">
                  <c:v>1.0001</c:v>
                </c:pt>
                <c:pt idx="14724">
                  <c:v>1.0001</c:v>
                </c:pt>
                <c:pt idx="14725">
                  <c:v>1E-4</c:v>
                </c:pt>
                <c:pt idx="14726">
                  <c:v>1E-4</c:v>
                </c:pt>
                <c:pt idx="14727">
                  <c:v>1E-4</c:v>
                </c:pt>
                <c:pt idx="14728">
                  <c:v>1.0001</c:v>
                </c:pt>
                <c:pt idx="14729">
                  <c:v>1.0001</c:v>
                </c:pt>
                <c:pt idx="14730">
                  <c:v>1E-4</c:v>
                </c:pt>
                <c:pt idx="14731">
                  <c:v>1E-4</c:v>
                </c:pt>
                <c:pt idx="14732">
                  <c:v>1E-4</c:v>
                </c:pt>
                <c:pt idx="14733">
                  <c:v>1E-4</c:v>
                </c:pt>
                <c:pt idx="14734">
                  <c:v>3.0001000000000002</c:v>
                </c:pt>
                <c:pt idx="14735">
                  <c:v>1.0001</c:v>
                </c:pt>
                <c:pt idx="14736">
                  <c:v>1E-4</c:v>
                </c:pt>
                <c:pt idx="14737">
                  <c:v>1E-4</c:v>
                </c:pt>
                <c:pt idx="14738">
                  <c:v>1.0001</c:v>
                </c:pt>
                <c:pt idx="14739">
                  <c:v>2.0001000000000002</c:v>
                </c:pt>
                <c:pt idx="14740">
                  <c:v>1E-4</c:v>
                </c:pt>
                <c:pt idx="14741">
                  <c:v>1E-4</c:v>
                </c:pt>
                <c:pt idx="14742">
                  <c:v>1E-4</c:v>
                </c:pt>
                <c:pt idx="14743">
                  <c:v>1E-4</c:v>
                </c:pt>
                <c:pt idx="14744">
                  <c:v>1E-4</c:v>
                </c:pt>
                <c:pt idx="14745">
                  <c:v>1E-4</c:v>
                </c:pt>
                <c:pt idx="14746">
                  <c:v>1E-4</c:v>
                </c:pt>
                <c:pt idx="14747">
                  <c:v>1E-4</c:v>
                </c:pt>
                <c:pt idx="14748">
                  <c:v>1E-4</c:v>
                </c:pt>
                <c:pt idx="14749">
                  <c:v>1E-4</c:v>
                </c:pt>
                <c:pt idx="14750">
                  <c:v>1E-4</c:v>
                </c:pt>
                <c:pt idx="14751">
                  <c:v>1E-4</c:v>
                </c:pt>
                <c:pt idx="14752">
                  <c:v>1E-4</c:v>
                </c:pt>
                <c:pt idx="14753">
                  <c:v>1E-4</c:v>
                </c:pt>
                <c:pt idx="14754">
                  <c:v>1E-4</c:v>
                </c:pt>
                <c:pt idx="14755">
                  <c:v>1E-4</c:v>
                </c:pt>
                <c:pt idx="14756">
                  <c:v>1E-4</c:v>
                </c:pt>
                <c:pt idx="14757">
                  <c:v>1E-4</c:v>
                </c:pt>
                <c:pt idx="14758">
                  <c:v>1E-4</c:v>
                </c:pt>
                <c:pt idx="14759">
                  <c:v>1E-4</c:v>
                </c:pt>
                <c:pt idx="14760">
                  <c:v>1E-4</c:v>
                </c:pt>
                <c:pt idx="14761">
                  <c:v>1.0001</c:v>
                </c:pt>
                <c:pt idx="14762">
                  <c:v>1.0001</c:v>
                </c:pt>
                <c:pt idx="14763">
                  <c:v>2.0001000000000002</c:v>
                </c:pt>
                <c:pt idx="14764">
                  <c:v>1E-4</c:v>
                </c:pt>
                <c:pt idx="14765">
                  <c:v>1E-4</c:v>
                </c:pt>
                <c:pt idx="14766">
                  <c:v>1E-4</c:v>
                </c:pt>
                <c:pt idx="14767">
                  <c:v>1E-4</c:v>
                </c:pt>
                <c:pt idx="14768">
                  <c:v>1.0001</c:v>
                </c:pt>
                <c:pt idx="14769">
                  <c:v>1.0001</c:v>
                </c:pt>
                <c:pt idx="14770">
                  <c:v>1E-4</c:v>
                </c:pt>
                <c:pt idx="14771">
                  <c:v>1.0001</c:v>
                </c:pt>
                <c:pt idx="14772">
                  <c:v>1.0001</c:v>
                </c:pt>
                <c:pt idx="14773">
                  <c:v>1.0001</c:v>
                </c:pt>
                <c:pt idx="14774">
                  <c:v>1E-4</c:v>
                </c:pt>
                <c:pt idx="14775">
                  <c:v>1E-4</c:v>
                </c:pt>
                <c:pt idx="14776">
                  <c:v>1E-4</c:v>
                </c:pt>
                <c:pt idx="14777">
                  <c:v>1.0001</c:v>
                </c:pt>
                <c:pt idx="14778">
                  <c:v>1.0001</c:v>
                </c:pt>
                <c:pt idx="14779">
                  <c:v>1E-4</c:v>
                </c:pt>
                <c:pt idx="14780">
                  <c:v>1E-4</c:v>
                </c:pt>
                <c:pt idx="14781">
                  <c:v>1E-4</c:v>
                </c:pt>
                <c:pt idx="14782">
                  <c:v>1E-4</c:v>
                </c:pt>
                <c:pt idx="14783">
                  <c:v>1E-4</c:v>
                </c:pt>
                <c:pt idx="14784">
                  <c:v>1E-4</c:v>
                </c:pt>
                <c:pt idx="14785">
                  <c:v>1E-4</c:v>
                </c:pt>
                <c:pt idx="14786">
                  <c:v>1E-4</c:v>
                </c:pt>
                <c:pt idx="14787">
                  <c:v>1E-4</c:v>
                </c:pt>
                <c:pt idx="14788">
                  <c:v>1.0001</c:v>
                </c:pt>
                <c:pt idx="14789">
                  <c:v>1E-4</c:v>
                </c:pt>
                <c:pt idx="14790">
                  <c:v>3.0001000000000002</c:v>
                </c:pt>
                <c:pt idx="14791">
                  <c:v>1E-4</c:v>
                </c:pt>
                <c:pt idx="14792">
                  <c:v>1E-4</c:v>
                </c:pt>
                <c:pt idx="14793">
                  <c:v>1E-4</c:v>
                </c:pt>
                <c:pt idx="14794">
                  <c:v>1E-4</c:v>
                </c:pt>
                <c:pt idx="14795">
                  <c:v>1E-4</c:v>
                </c:pt>
                <c:pt idx="14796">
                  <c:v>1E-4</c:v>
                </c:pt>
                <c:pt idx="14797">
                  <c:v>1E-4</c:v>
                </c:pt>
                <c:pt idx="14798">
                  <c:v>1E-4</c:v>
                </c:pt>
                <c:pt idx="14799">
                  <c:v>1E-4</c:v>
                </c:pt>
                <c:pt idx="14800">
                  <c:v>1E-4</c:v>
                </c:pt>
                <c:pt idx="14801">
                  <c:v>1E-4</c:v>
                </c:pt>
                <c:pt idx="14802">
                  <c:v>1E-4</c:v>
                </c:pt>
                <c:pt idx="14803">
                  <c:v>1E-4</c:v>
                </c:pt>
                <c:pt idx="14804">
                  <c:v>1E-4</c:v>
                </c:pt>
                <c:pt idx="14805">
                  <c:v>1E-4</c:v>
                </c:pt>
                <c:pt idx="14806">
                  <c:v>1E-4</c:v>
                </c:pt>
                <c:pt idx="14807">
                  <c:v>1E-4</c:v>
                </c:pt>
                <c:pt idx="14808">
                  <c:v>1E-4</c:v>
                </c:pt>
                <c:pt idx="14809">
                  <c:v>1E-4</c:v>
                </c:pt>
                <c:pt idx="14810">
                  <c:v>1E-4</c:v>
                </c:pt>
                <c:pt idx="14811">
                  <c:v>1E-4</c:v>
                </c:pt>
                <c:pt idx="14812">
                  <c:v>1E-4</c:v>
                </c:pt>
                <c:pt idx="14813">
                  <c:v>1E-4</c:v>
                </c:pt>
                <c:pt idx="14814">
                  <c:v>1E-4</c:v>
                </c:pt>
                <c:pt idx="14815">
                  <c:v>1E-4</c:v>
                </c:pt>
                <c:pt idx="14816">
                  <c:v>1E-4</c:v>
                </c:pt>
                <c:pt idx="14817">
                  <c:v>2.0001000000000002</c:v>
                </c:pt>
                <c:pt idx="14818">
                  <c:v>1E-4</c:v>
                </c:pt>
                <c:pt idx="14819">
                  <c:v>1E-4</c:v>
                </c:pt>
                <c:pt idx="14820">
                  <c:v>1.0001</c:v>
                </c:pt>
                <c:pt idx="14821">
                  <c:v>1E-4</c:v>
                </c:pt>
                <c:pt idx="14822">
                  <c:v>1E-4</c:v>
                </c:pt>
                <c:pt idx="14823">
                  <c:v>1E-4</c:v>
                </c:pt>
                <c:pt idx="14824">
                  <c:v>1.0001</c:v>
                </c:pt>
                <c:pt idx="14825">
                  <c:v>1E-4</c:v>
                </c:pt>
                <c:pt idx="14826">
                  <c:v>1E-4</c:v>
                </c:pt>
                <c:pt idx="14827">
                  <c:v>1E-4</c:v>
                </c:pt>
                <c:pt idx="14828">
                  <c:v>1.0001</c:v>
                </c:pt>
                <c:pt idx="14829">
                  <c:v>1E-4</c:v>
                </c:pt>
                <c:pt idx="14830">
                  <c:v>1E-4</c:v>
                </c:pt>
                <c:pt idx="14831">
                  <c:v>1.0001</c:v>
                </c:pt>
                <c:pt idx="14832">
                  <c:v>1E-4</c:v>
                </c:pt>
                <c:pt idx="14833">
                  <c:v>1E-4</c:v>
                </c:pt>
                <c:pt idx="14834">
                  <c:v>1.0001</c:v>
                </c:pt>
                <c:pt idx="14835">
                  <c:v>1E-4</c:v>
                </c:pt>
                <c:pt idx="14836">
                  <c:v>1E-4</c:v>
                </c:pt>
                <c:pt idx="14837">
                  <c:v>1.0001</c:v>
                </c:pt>
                <c:pt idx="14838">
                  <c:v>1E-4</c:v>
                </c:pt>
                <c:pt idx="14839">
                  <c:v>1.0001</c:v>
                </c:pt>
                <c:pt idx="14840">
                  <c:v>1.0001</c:v>
                </c:pt>
                <c:pt idx="14841">
                  <c:v>1.0001</c:v>
                </c:pt>
                <c:pt idx="14842">
                  <c:v>1E-4</c:v>
                </c:pt>
                <c:pt idx="14843">
                  <c:v>1.0001</c:v>
                </c:pt>
                <c:pt idx="14844">
                  <c:v>1E-4</c:v>
                </c:pt>
                <c:pt idx="14845">
                  <c:v>1E-4</c:v>
                </c:pt>
                <c:pt idx="14846">
                  <c:v>1E-4</c:v>
                </c:pt>
                <c:pt idx="14847">
                  <c:v>1.0001</c:v>
                </c:pt>
                <c:pt idx="14848">
                  <c:v>1.0001</c:v>
                </c:pt>
                <c:pt idx="14849">
                  <c:v>1E-4</c:v>
                </c:pt>
                <c:pt idx="14850">
                  <c:v>1E-4</c:v>
                </c:pt>
                <c:pt idx="14851">
                  <c:v>1E-4</c:v>
                </c:pt>
                <c:pt idx="14852">
                  <c:v>1E-4</c:v>
                </c:pt>
                <c:pt idx="14853">
                  <c:v>1E-4</c:v>
                </c:pt>
                <c:pt idx="14854">
                  <c:v>1E-4</c:v>
                </c:pt>
                <c:pt idx="14855">
                  <c:v>1E-4</c:v>
                </c:pt>
                <c:pt idx="14856">
                  <c:v>1E-4</c:v>
                </c:pt>
                <c:pt idx="14857">
                  <c:v>1E-4</c:v>
                </c:pt>
                <c:pt idx="14858">
                  <c:v>1E-4</c:v>
                </c:pt>
                <c:pt idx="14859">
                  <c:v>1E-4</c:v>
                </c:pt>
                <c:pt idx="14860">
                  <c:v>1E-4</c:v>
                </c:pt>
                <c:pt idx="14861">
                  <c:v>1E-4</c:v>
                </c:pt>
                <c:pt idx="14862">
                  <c:v>1E-4</c:v>
                </c:pt>
                <c:pt idx="14863">
                  <c:v>1E-4</c:v>
                </c:pt>
                <c:pt idx="14864">
                  <c:v>1E-4</c:v>
                </c:pt>
                <c:pt idx="14865">
                  <c:v>1E-4</c:v>
                </c:pt>
                <c:pt idx="14866">
                  <c:v>1E-4</c:v>
                </c:pt>
                <c:pt idx="14867">
                  <c:v>1E-4</c:v>
                </c:pt>
                <c:pt idx="14868">
                  <c:v>1E-4</c:v>
                </c:pt>
                <c:pt idx="14869">
                  <c:v>1E-4</c:v>
                </c:pt>
                <c:pt idx="14870">
                  <c:v>1E-4</c:v>
                </c:pt>
                <c:pt idx="14871">
                  <c:v>2.0001000000000002</c:v>
                </c:pt>
                <c:pt idx="14872">
                  <c:v>1E-4</c:v>
                </c:pt>
                <c:pt idx="14873">
                  <c:v>1.0001</c:v>
                </c:pt>
                <c:pt idx="14874">
                  <c:v>1E-4</c:v>
                </c:pt>
                <c:pt idx="14875">
                  <c:v>1E-4</c:v>
                </c:pt>
                <c:pt idx="14876">
                  <c:v>1E-4</c:v>
                </c:pt>
                <c:pt idx="14877">
                  <c:v>1E-4</c:v>
                </c:pt>
                <c:pt idx="14878">
                  <c:v>1E-4</c:v>
                </c:pt>
                <c:pt idx="14879">
                  <c:v>1.0001</c:v>
                </c:pt>
                <c:pt idx="14880">
                  <c:v>1E-4</c:v>
                </c:pt>
                <c:pt idx="14881">
                  <c:v>1E-4</c:v>
                </c:pt>
                <c:pt idx="14882">
                  <c:v>1.0001</c:v>
                </c:pt>
                <c:pt idx="14883">
                  <c:v>1E-4</c:v>
                </c:pt>
                <c:pt idx="14884">
                  <c:v>1.0001</c:v>
                </c:pt>
                <c:pt idx="14885">
                  <c:v>1E-4</c:v>
                </c:pt>
                <c:pt idx="14886">
                  <c:v>1E-4</c:v>
                </c:pt>
                <c:pt idx="14887">
                  <c:v>1E-4</c:v>
                </c:pt>
                <c:pt idx="14888">
                  <c:v>1E-4</c:v>
                </c:pt>
                <c:pt idx="14889">
                  <c:v>1E-4</c:v>
                </c:pt>
                <c:pt idx="14890">
                  <c:v>1.0001</c:v>
                </c:pt>
                <c:pt idx="14891">
                  <c:v>1E-4</c:v>
                </c:pt>
                <c:pt idx="14892">
                  <c:v>1E-4</c:v>
                </c:pt>
                <c:pt idx="14893">
                  <c:v>1.0001</c:v>
                </c:pt>
                <c:pt idx="14894">
                  <c:v>1.0001</c:v>
                </c:pt>
                <c:pt idx="14895">
                  <c:v>1.0001</c:v>
                </c:pt>
                <c:pt idx="14896">
                  <c:v>1E-4</c:v>
                </c:pt>
                <c:pt idx="14897">
                  <c:v>1E-4</c:v>
                </c:pt>
                <c:pt idx="14898">
                  <c:v>1E-4</c:v>
                </c:pt>
                <c:pt idx="14899">
                  <c:v>1E-4</c:v>
                </c:pt>
                <c:pt idx="14900">
                  <c:v>2.0001000000000002</c:v>
                </c:pt>
                <c:pt idx="14901">
                  <c:v>1E-4</c:v>
                </c:pt>
                <c:pt idx="14902">
                  <c:v>1.0001</c:v>
                </c:pt>
                <c:pt idx="14903">
                  <c:v>1E-4</c:v>
                </c:pt>
                <c:pt idx="14904">
                  <c:v>1.0001</c:v>
                </c:pt>
                <c:pt idx="14905">
                  <c:v>1E-4</c:v>
                </c:pt>
                <c:pt idx="14906">
                  <c:v>1.0001</c:v>
                </c:pt>
                <c:pt idx="14907">
                  <c:v>1E-4</c:v>
                </c:pt>
                <c:pt idx="14908">
                  <c:v>1E-4</c:v>
                </c:pt>
                <c:pt idx="14909">
                  <c:v>1E-4</c:v>
                </c:pt>
                <c:pt idx="14910">
                  <c:v>1.0001</c:v>
                </c:pt>
                <c:pt idx="14911">
                  <c:v>1E-4</c:v>
                </c:pt>
                <c:pt idx="14912">
                  <c:v>1E-4</c:v>
                </c:pt>
                <c:pt idx="14913">
                  <c:v>1E-4</c:v>
                </c:pt>
                <c:pt idx="14914">
                  <c:v>1E-4</c:v>
                </c:pt>
                <c:pt idx="14915">
                  <c:v>1.0001</c:v>
                </c:pt>
                <c:pt idx="14916">
                  <c:v>1E-4</c:v>
                </c:pt>
                <c:pt idx="14917">
                  <c:v>1E-4</c:v>
                </c:pt>
                <c:pt idx="14918">
                  <c:v>1E-4</c:v>
                </c:pt>
                <c:pt idx="14919">
                  <c:v>1E-4</c:v>
                </c:pt>
                <c:pt idx="14920">
                  <c:v>1E-4</c:v>
                </c:pt>
                <c:pt idx="14921">
                  <c:v>1E-4</c:v>
                </c:pt>
                <c:pt idx="14922">
                  <c:v>1E-4</c:v>
                </c:pt>
                <c:pt idx="14923">
                  <c:v>1E-4</c:v>
                </c:pt>
                <c:pt idx="14924">
                  <c:v>1E-4</c:v>
                </c:pt>
                <c:pt idx="14925">
                  <c:v>1E-4</c:v>
                </c:pt>
                <c:pt idx="14926">
                  <c:v>2.0001000000000002</c:v>
                </c:pt>
                <c:pt idx="14927">
                  <c:v>1E-4</c:v>
                </c:pt>
                <c:pt idx="14928">
                  <c:v>1E-4</c:v>
                </c:pt>
                <c:pt idx="14929">
                  <c:v>1E-4</c:v>
                </c:pt>
                <c:pt idx="14930">
                  <c:v>1E-4</c:v>
                </c:pt>
                <c:pt idx="14931">
                  <c:v>1.0001</c:v>
                </c:pt>
                <c:pt idx="14932">
                  <c:v>1.0001</c:v>
                </c:pt>
                <c:pt idx="14933">
                  <c:v>1E-4</c:v>
                </c:pt>
                <c:pt idx="14934">
                  <c:v>1E-4</c:v>
                </c:pt>
                <c:pt idx="14935">
                  <c:v>1.0001</c:v>
                </c:pt>
                <c:pt idx="14936">
                  <c:v>1E-4</c:v>
                </c:pt>
                <c:pt idx="14937">
                  <c:v>1E-4</c:v>
                </c:pt>
                <c:pt idx="14938">
                  <c:v>1E-4</c:v>
                </c:pt>
                <c:pt idx="14939">
                  <c:v>1E-4</c:v>
                </c:pt>
                <c:pt idx="14940">
                  <c:v>1E-4</c:v>
                </c:pt>
                <c:pt idx="14941">
                  <c:v>1E-4</c:v>
                </c:pt>
                <c:pt idx="14942">
                  <c:v>1E-4</c:v>
                </c:pt>
                <c:pt idx="14943">
                  <c:v>1E-4</c:v>
                </c:pt>
                <c:pt idx="14944">
                  <c:v>2.0001000000000002</c:v>
                </c:pt>
                <c:pt idx="14945">
                  <c:v>1E-4</c:v>
                </c:pt>
                <c:pt idx="14946">
                  <c:v>1E-4</c:v>
                </c:pt>
                <c:pt idx="14947">
                  <c:v>1E-4</c:v>
                </c:pt>
                <c:pt idx="14948">
                  <c:v>1.0001</c:v>
                </c:pt>
                <c:pt idx="14949">
                  <c:v>1E-4</c:v>
                </c:pt>
                <c:pt idx="14950">
                  <c:v>1E-4</c:v>
                </c:pt>
                <c:pt idx="14951">
                  <c:v>1E-4</c:v>
                </c:pt>
                <c:pt idx="14952">
                  <c:v>1E-4</c:v>
                </c:pt>
                <c:pt idx="14953">
                  <c:v>1E-4</c:v>
                </c:pt>
                <c:pt idx="14954">
                  <c:v>1E-4</c:v>
                </c:pt>
                <c:pt idx="14955">
                  <c:v>1E-4</c:v>
                </c:pt>
                <c:pt idx="14956">
                  <c:v>1E-4</c:v>
                </c:pt>
                <c:pt idx="14957">
                  <c:v>1.0001</c:v>
                </c:pt>
                <c:pt idx="14958">
                  <c:v>1E-4</c:v>
                </c:pt>
                <c:pt idx="14959">
                  <c:v>1E-4</c:v>
                </c:pt>
                <c:pt idx="14960">
                  <c:v>1E-4</c:v>
                </c:pt>
                <c:pt idx="14961">
                  <c:v>1.0001</c:v>
                </c:pt>
                <c:pt idx="14962">
                  <c:v>1.0001</c:v>
                </c:pt>
                <c:pt idx="14963">
                  <c:v>1E-4</c:v>
                </c:pt>
                <c:pt idx="14964">
                  <c:v>1.0001</c:v>
                </c:pt>
                <c:pt idx="14965">
                  <c:v>1E-4</c:v>
                </c:pt>
                <c:pt idx="14966">
                  <c:v>1E-4</c:v>
                </c:pt>
                <c:pt idx="14967">
                  <c:v>1E-4</c:v>
                </c:pt>
                <c:pt idx="14968">
                  <c:v>1E-4</c:v>
                </c:pt>
                <c:pt idx="14969">
                  <c:v>1E-4</c:v>
                </c:pt>
                <c:pt idx="14970">
                  <c:v>1E-4</c:v>
                </c:pt>
                <c:pt idx="14971">
                  <c:v>1E-4</c:v>
                </c:pt>
                <c:pt idx="14972">
                  <c:v>1E-4</c:v>
                </c:pt>
                <c:pt idx="14973">
                  <c:v>1.0001</c:v>
                </c:pt>
                <c:pt idx="14974">
                  <c:v>1E-4</c:v>
                </c:pt>
                <c:pt idx="14975">
                  <c:v>1E-4</c:v>
                </c:pt>
                <c:pt idx="14976">
                  <c:v>1E-4</c:v>
                </c:pt>
                <c:pt idx="14977">
                  <c:v>1E-4</c:v>
                </c:pt>
                <c:pt idx="14978">
                  <c:v>1E-4</c:v>
                </c:pt>
                <c:pt idx="14979">
                  <c:v>1.0001</c:v>
                </c:pt>
                <c:pt idx="14980">
                  <c:v>1E-4</c:v>
                </c:pt>
                <c:pt idx="14981">
                  <c:v>1E-4</c:v>
                </c:pt>
                <c:pt idx="14982">
                  <c:v>1E-4</c:v>
                </c:pt>
                <c:pt idx="14983">
                  <c:v>1E-4</c:v>
                </c:pt>
                <c:pt idx="14984">
                  <c:v>1E-4</c:v>
                </c:pt>
                <c:pt idx="14985">
                  <c:v>1E-4</c:v>
                </c:pt>
                <c:pt idx="14986">
                  <c:v>1E-4</c:v>
                </c:pt>
                <c:pt idx="14987">
                  <c:v>1E-4</c:v>
                </c:pt>
                <c:pt idx="14988">
                  <c:v>1E-4</c:v>
                </c:pt>
                <c:pt idx="14989">
                  <c:v>1E-4</c:v>
                </c:pt>
                <c:pt idx="14990">
                  <c:v>1E-4</c:v>
                </c:pt>
                <c:pt idx="14991">
                  <c:v>1.0001</c:v>
                </c:pt>
                <c:pt idx="14992">
                  <c:v>1E-4</c:v>
                </c:pt>
                <c:pt idx="14993">
                  <c:v>1.0001</c:v>
                </c:pt>
                <c:pt idx="14994">
                  <c:v>1E-4</c:v>
                </c:pt>
                <c:pt idx="14995">
                  <c:v>1.0001</c:v>
                </c:pt>
                <c:pt idx="14996">
                  <c:v>1E-4</c:v>
                </c:pt>
                <c:pt idx="14997">
                  <c:v>1E-4</c:v>
                </c:pt>
                <c:pt idx="14998">
                  <c:v>1E-4</c:v>
                </c:pt>
                <c:pt idx="14999">
                  <c:v>1E-4</c:v>
                </c:pt>
                <c:pt idx="15000">
                  <c:v>1E-4</c:v>
                </c:pt>
                <c:pt idx="15001">
                  <c:v>1E-4</c:v>
                </c:pt>
                <c:pt idx="15002">
                  <c:v>1E-4</c:v>
                </c:pt>
                <c:pt idx="15003">
                  <c:v>1.0001</c:v>
                </c:pt>
                <c:pt idx="15004">
                  <c:v>1.0001</c:v>
                </c:pt>
                <c:pt idx="15005">
                  <c:v>1E-4</c:v>
                </c:pt>
                <c:pt idx="15006">
                  <c:v>1E-4</c:v>
                </c:pt>
                <c:pt idx="15007">
                  <c:v>1E-4</c:v>
                </c:pt>
                <c:pt idx="15008">
                  <c:v>1E-4</c:v>
                </c:pt>
                <c:pt idx="15009">
                  <c:v>1E-4</c:v>
                </c:pt>
                <c:pt idx="15010">
                  <c:v>1E-4</c:v>
                </c:pt>
                <c:pt idx="15011">
                  <c:v>1.0001</c:v>
                </c:pt>
                <c:pt idx="15012">
                  <c:v>1E-4</c:v>
                </c:pt>
                <c:pt idx="15013">
                  <c:v>1E-4</c:v>
                </c:pt>
                <c:pt idx="15014">
                  <c:v>1.0001</c:v>
                </c:pt>
                <c:pt idx="15015">
                  <c:v>1E-4</c:v>
                </c:pt>
                <c:pt idx="15016">
                  <c:v>1E-4</c:v>
                </c:pt>
                <c:pt idx="15017">
                  <c:v>1.0001</c:v>
                </c:pt>
                <c:pt idx="15018">
                  <c:v>1E-4</c:v>
                </c:pt>
                <c:pt idx="15019">
                  <c:v>1E-4</c:v>
                </c:pt>
                <c:pt idx="15020">
                  <c:v>1E-4</c:v>
                </c:pt>
                <c:pt idx="15021">
                  <c:v>1E-4</c:v>
                </c:pt>
                <c:pt idx="15022">
                  <c:v>1E-4</c:v>
                </c:pt>
                <c:pt idx="15023">
                  <c:v>1E-4</c:v>
                </c:pt>
                <c:pt idx="15024">
                  <c:v>1E-4</c:v>
                </c:pt>
                <c:pt idx="15025">
                  <c:v>1E-4</c:v>
                </c:pt>
                <c:pt idx="15026">
                  <c:v>1E-4</c:v>
                </c:pt>
                <c:pt idx="15027">
                  <c:v>1E-4</c:v>
                </c:pt>
                <c:pt idx="15028">
                  <c:v>1E-4</c:v>
                </c:pt>
                <c:pt idx="15029">
                  <c:v>1E-4</c:v>
                </c:pt>
                <c:pt idx="15030">
                  <c:v>1E-4</c:v>
                </c:pt>
                <c:pt idx="15031">
                  <c:v>1E-4</c:v>
                </c:pt>
                <c:pt idx="15032">
                  <c:v>1E-4</c:v>
                </c:pt>
                <c:pt idx="15033">
                  <c:v>1E-4</c:v>
                </c:pt>
                <c:pt idx="15034">
                  <c:v>1E-4</c:v>
                </c:pt>
                <c:pt idx="15035">
                  <c:v>1E-4</c:v>
                </c:pt>
                <c:pt idx="15036">
                  <c:v>1E-4</c:v>
                </c:pt>
                <c:pt idx="15037">
                  <c:v>1E-4</c:v>
                </c:pt>
                <c:pt idx="15038">
                  <c:v>1E-4</c:v>
                </c:pt>
                <c:pt idx="15039">
                  <c:v>2.0001000000000002</c:v>
                </c:pt>
                <c:pt idx="15040">
                  <c:v>1E-4</c:v>
                </c:pt>
                <c:pt idx="15041">
                  <c:v>1E-4</c:v>
                </c:pt>
                <c:pt idx="15042">
                  <c:v>1.0001</c:v>
                </c:pt>
                <c:pt idx="15043">
                  <c:v>1E-4</c:v>
                </c:pt>
                <c:pt idx="15044">
                  <c:v>1.0001</c:v>
                </c:pt>
                <c:pt idx="15045">
                  <c:v>1.0001</c:v>
                </c:pt>
                <c:pt idx="15046">
                  <c:v>1.0001</c:v>
                </c:pt>
                <c:pt idx="15047">
                  <c:v>1.0001</c:v>
                </c:pt>
                <c:pt idx="15048">
                  <c:v>1E-4</c:v>
                </c:pt>
                <c:pt idx="15049">
                  <c:v>1E-4</c:v>
                </c:pt>
                <c:pt idx="15050">
                  <c:v>1E-4</c:v>
                </c:pt>
                <c:pt idx="15051">
                  <c:v>1E-4</c:v>
                </c:pt>
                <c:pt idx="15052">
                  <c:v>1.0001</c:v>
                </c:pt>
                <c:pt idx="15053">
                  <c:v>1E-4</c:v>
                </c:pt>
                <c:pt idx="15054">
                  <c:v>1.0001</c:v>
                </c:pt>
                <c:pt idx="15055">
                  <c:v>1.0001</c:v>
                </c:pt>
                <c:pt idx="15056">
                  <c:v>1E-4</c:v>
                </c:pt>
                <c:pt idx="15057">
                  <c:v>1E-4</c:v>
                </c:pt>
                <c:pt idx="15058">
                  <c:v>1E-4</c:v>
                </c:pt>
                <c:pt idx="15059">
                  <c:v>1E-4</c:v>
                </c:pt>
                <c:pt idx="15060">
                  <c:v>1E-4</c:v>
                </c:pt>
                <c:pt idx="15061">
                  <c:v>1E-4</c:v>
                </c:pt>
                <c:pt idx="15062">
                  <c:v>1E-4</c:v>
                </c:pt>
                <c:pt idx="15063">
                  <c:v>1E-4</c:v>
                </c:pt>
                <c:pt idx="15064">
                  <c:v>1.0001</c:v>
                </c:pt>
                <c:pt idx="15065">
                  <c:v>2.0001000000000002</c:v>
                </c:pt>
                <c:pt idx="15066">
                  <c:v>2.0001000000000002</c:v>
                </c:pt>
                <c:pt idx="15067">
                  <c:v>2.0001000000000002</c:v>
                </c:pt>
                <c:pt idx="15068">
                  <c:v>2.0001000000000002</c:v>
                </c:pt>
                <c:pt idx="15069">
                  <c:v>5.0000999999999998</c:v>
                </c:pt>
                <c:pt idx="15070">
                  <c:v>9.0000999999999998</c:v>
                </c:pt>
                <c:pt idx="15071">
                  <c:v>5.0000999999999998</c:v>
                </c:pt>
                <c:pt idx="15072">
                  <c:v>5.0000999999999998</c:v>
                </c:pt>
                <c:pt idx="15073">
                  <c:v>1E-4</c:v>
                </c:pt>
                <c:pt idx="15074">
                  <c:v>1E-4</c:v>
                </c:pt>
                <c:pt idx="15075">
                  <c:v>1E-4</c:v>
                </c:pt>
                <c:pt idx="15076">
                  <c:v>1E-4</c:v>
                </c:pt>
                <c:pt idx="15077">
                  <c:v>1E-4</c:v>
                </c:pt>
                <c:pt idx="15078">
                  <c:v>1E-4</c:v>
                </c:pt>
                <c:pt idx="15079">
                  <c:v>1E-4</c:v>
                </c:pt>
                <c:pt idx="15080">
                  <c:v>1E-4</c:v>
                </c:pt>
                <c:pt idx="15081">
                  <c:v>1E-4</c:v>
                </c:pt>
                <c:pt idx="15082">
                  <c:v>1E-4</c:v>
                </c:pt>
                <c:pt idx="15083">
                  <c:v>1.0001</c:v>
                </c:pt>
                <c:pt idx="15084">
                  <c:v>1E-4</c:v>
                </c:pt>
                <c:pt idx="15085">
                  <c:v>1E-4</c:v>
                </c:pt>
                <c:pt idx="15086">
                  <c:v>1E-4</c:v>
                </c:pt>
                <c:pt idx="15087">
                  <c:v>1E-4</c:v>
                </c:pt>
                <c:pt idx="15088">
                  <c:v>1E-4</c:v>
                </c:pt>
                <c:pt idx="15089">
                  <c:v>1E-4</c:v>
                </c:pt>
                <c:pt idx="15090">
                  <c:v>1E-4</c:v>
                </c:pt>
                <c:pt idx="15091">
                  <c:v>1.0001</c:v>
                </c:pt>
                <c:pt idx="15092">
                  <c:v>1E-4</c:v>
                </c:pt>
                <c:pt idx="15093">
                  <c:v>1E-4</c:v>
                </c:pt>
                <c:pt idx="15094">
                  <c:v>1E-4</c:v>
                </c:pt>
                <c:pt idx="15095">
                  <c:v>1.0001</c:v>
                </c:pt>
                <c:pt idx="15096">
                  <c:v>1E-4</c:v>
                </c:pt>
                <c:pt idx="15097">
                  <c:v>1E-4</c:v>
                </c:pt>
                <c:pt idx="15098">
                  <c:v>1E-4</c:v>
                </c:pt>
                <c:pt idx="15099">
                  <c:v>1E-4</c:v>
                </c:pt>
                <c:pt idx="15100">
                  <c:v>1E-4</c:v>
                </c:pt>
                <c:pt idx="15101">
                  <c:v>1E-4</c:v>
                </c:pt>
                <c:pt idx="15102">
                  <c:v>1E-4</c:v>
                </c:pt>
                <c:pt idx="15103">
                  <c:v>1.0001</c:v>
                </c:pt>
                <c:pt idx="15104">
                  <c:v>1E-4</c:v>
                </c:pt>
                <c:pt idx="15105">
                  <c:v>1E-4</c:v>
                </c:pt>
                <c:pt idx="15106">
                  <c:v>1E-4</c:v>
                </c:pt>
                <c:pt idx="15107">
                  <c:v>1E-4</c:v>
                </c:pt>
                <c:pt idx="15108">
                  <c:v>1E-4</c:v>
                </c:pt>
                <c:pt idx="15109">
                  <c:v>1E-4</c:v>
                </c:pt>
                <c:pt idx="15110">
                  <c:v>1E-4</c:v>
                </c:pt>
                <c:pt idx="15111">
                  <c:v>1E-4</c:v>
                </c:pt>
                <c:pt idx="15112">
                  <c:v>1E-4</c:v>
                </c:pt>
                <c:pt idx="15113">
                  <c:v>1E-4</c:v>
                </c:pt>
                <c:pt idx="15114">
                  <c:v>1E-4</c:v>
                </c:pt>
                <c:pt idx="15115">
                  <c:v>1E-4</c:v>
                </c:pt>
                <c:pt idx="15116">
                  <c:v>1E-4</c:v>
                </c:pt>
                <c:pt idx="15117">
                  <c:v>1E-4</c:v>
                </c:pt>
                <c:pt idx="15118">
                  <c:v>1E-4</c:v>
                </c:pt>
                <c:pt idx="15119">
                  <c:v>1E-4</c:v>
                </c:pt>
                <c:pt idx="15120">
                  <c:v>1E-4</c:v>
                </c:pt>
                <c:pt idx="15121">
                  <c:v>1E-4</c:v>
                </c:pt>
                <c:pt idx="15122">
                  <c:v>2.0001000000000002</c:v>
                </c:pt>
                <c:pt idx="15123">
                  <c:v>1E-4</c:v>
                </c:pt>
                <c:pt idx="15124">
                  <c:v>1E-4</c:v>
                </c:pt>
                <c:pt idx="15125">
                  <c:v>5.0000999999999998</c:v>
                </c:pt>
                <c:pt idx="15126">
                  <c:v>3.0001000000000002</c:v>
                </c:pt>
                <c:pt idx="15127">
                  <c:v>6.0000999999999998</c:v>
                </c:pt>
                <c:pt idx="15128">
                  <c:v>3.0001000000000002</c:v>
                </c:pt>
                <c:pt idx="15129">
                  <c:v>1.0001</c:v>
                </c:pt>
                <c:pt idx="15130">
                  <c:v>1E-4</c:v>
                </c:pt>
                <c:pt idx="15131">
                  <c:v>1E-4</c:v>
                </c:pt>
                <c:pt idx="15132">
                  <c:v>1E-4</c:v>
                </c:pt>
                <c:pt idx="15133">
                  <c:v>2.0001000000000002</c:v>
                </c:pt>
                <c:pt idx="15134">
                  <c:v>1E-4</c:v>
                </c:pt>
                <c:pt idx="15135">
                  <c:v>1E-4</c:v>
                </c:pt>
                <c:pt idx="15136">
                  <c:v>1E-4</c:v>
                </c:pt>
                <c:pt idx="15137">
                  <c:v>1.0001</c:v>
                </c:pt>
                <c:pt idx="15138">
                  <c:v>1E-4</c:v>
                </c:pt>
                <c:pt idx="15139">
                  <c:v>1E-4</c:v>
                </c:pt>
                <c:pt idx="15140">
                  <c:v>1E-4</c:v>
                </c:pt>
                <c:pt idx="15141">
                  <c:v>1.0001</c:v>
                </c:pt>
                <c:pt idx="15142">
                  <c:v>1E-4</c:v>
                </c:pt>
                <c:pt idx="15143">
                  <c:v>1E-4</c:v>
                </c:pt>
                <c:pt idx="15144">
                  <c:v>1E-4</c:v>
                </c:pt>
                <c:pt idx="15145">
                  <c:v>1E-4</c:v>
                </c:pt>
                <c:pt idx="15146">
                  <c:v>1E-4</c:v>
                </c:pt>
                <c:pt idx="15147">
                  <c:v>1E-4</c:v>
                </c:pt>
                <c:pt idx="15148">
                  <c:v>1E-4</c:v>
                </c:pt>
                <c:pt idx="15149">
                  <c:v>1E-4</c:v>
                </c:pt>
                <c:pt idx="15150">
                  <c:v>1E-4</c:v>
                </c:pt>
                <c:pt idx="15151">
                  <c:v>1E-4</c:v>
                </c:pt>
                <c:pt idx="15152">
                  <c:v>1E-4</c:v>
                </c:pt>
                <c:pt idx="15153">
                  <c:v>1E-4</c:v>
                </c:pt>
                <c:pt idx="15154">
                  <c:v>1E-4</c:v>
                </c:pt>
                <c:pt idx="15155">
                  <c:v>1E-4</c:v>
                </c:pt>
                <c:pt idx="15156">
                  <c:v>1E-4</c:v>
                </c:pt>
                <c:pt idx="15157">
                  <c:v>1E-4</c:v>
                </c:pt>
                <c:pt idx="15158">
                  <c:v>1E-4</c:v>
                </c:pt>
                <c:pt idx="15159">
                  <c:v>1.0001</c:v>
                </c:pt>
                <c:pt idx="15160">
                  <c:v>1.0001</c:v>
                </c:pt>
                <c:pt idx="15161">
                  <c:v>1E-4</c:v>
                </c:pt>
                <c:pt idx="15162">
                  <c:v>1E-4</c:v>
                </c:pt>
                <c:pt idx="15163">
                  <c:v>1.0001</c:v>
                </c:pt>
                <c:pt idx="15164">
                  <c:v>1E-4</c:v>
                </c:pt>
                <c:pt idx="15165">
                  <c:v>1E-4</c:v>
                </c:pt>
                <c:pt idx="15166">
                  <c:v>1E-4</c:v>
                </c:pt>
                <c:pt idx="15167">
                  <c:v>1E-4</c:v>
                </c:pt>
                <c:pt idx="15168">
                  <c:v>1E-4</c:v>
                </c:pt>
                <c:pt idx="15169">
                  <c:v>1E-4</c:v>
                </c:pt>
                <c:pt idx="15170">
                  <c:v>1.0001</c:v>
                </c:pt>
                <c:pt idx="15171">
                  <c:v>1.0001</c:v>
                </c:pt>
                <c:pt idx="15172">
                  <c:v>1.0001</c:v>
                </c:pt>
                <c:pt idx="15173">
                  <c:v>1E-4</c:v>
                </c:pt>
                <c:pt idx="15174">
                  <c:v>1E-4</c:v>
                </c:pt>
                <c:pt idx="15175">
                  <c:v>1E-4</c:v>
                </c:pt>
                <c:pt idx="15176">
                  <c:v>1E-4</c:v>
                </c:pt>
                <c:pt idx="15177">
                  <c:v>1.0001</c:v>
                </c:pt>
                <c:pt idx="15178">
                  <c:v>1E-4</c:v>
                </c:pt>
                <c:pt idx="15179">
                  <c:v>2.0001000000000002</c:v>
                </c:pt>
                <c:pt idx="15180">
                  <c:v>1E-4</c:v>
                </c:pt>
                <c:pt idx="15181">
                  <c:v>1E-4</c:v>
                </c:pt>
                <c:pt idx="15182">
                  <c:v>1.0001</c:v>
                </c:pt>
                <c:pt idx="15183">
                  <c:v>1E-4</c:v>
                </c:pt>
                <c:pt idx="15184">
                  <c:v>1.0001</c:v>
                </c:pt>
                <c:pt idx="15185">
                  <c:v>1E-4</c:v>
                </c:pt>
                <c:pt idx="15186">
                  <c:v>1E-4</c:v>
                </c:pt>
                <c:pt idx="15187">
                  <c:v>1E-4</c:v>
                </c:pt>
                <c:pt idx="15188">
                  <c:v>1E-4</c:v>
                </c:pt>
                <c:pt idx="15189">
                  <c:v>2.0001000000000002</c:v>
                </c:pt>
                <c:pt idx="15190">
                  <c:v>1E-4</c:v>
                </c:pt>
                <c:pt idx="15191">
                  <c:v>1.0001</c:v>
                </c:pt>
                <c:pt idx="15192">
                  <c:v>1E-4</c:v>
                </c:pt>
                <c:pt idx="15193">
                  <c:v>1E-4</c:v>
                </c:pt>
                <c:pt idx="15194">
                  <c:v>1E-4</c:v>
                </c:pt>
                <c:pt idx="15195">
                  <c:v>1E-4</c:v>
                </c:pt>
                <c:pt idx="15196">
                  <c:v>1E-4</c:v>
                </c:pt>
                <c:pt idx="15197">
                  <c:v>1E-4</c:v>
                </c:pt>
                <c:pt idx="15198">
                  <c:v>1.0001</c:v>
                </c:pt>
                <c:pt idx="15199">
                  <c:v>1.0001</c:v>
                </c:pt>
                <c:pt idx="15200">
                  <c:v>1E-4</c:v>
                </c:pt>
                <c:pt idx="15201">
                  <c:v>1E-4</c:v>
                </c:pt>
                <c:pt idx="15202">
                  <c:v>1E-4</c:v>
                </c:pt>
                <c:pt idx="15203">
                  <c:v>1E-4</c:v>
                </c:pt>
                <c:pt idx="15204">
                  <c:v>1E-4</c:v>
                </c:pt>
                <c:pt idx="15205">
                  <c:v>1E-4</c:v>
                </c:pt>
                <c:pt idx="15206">
                  <c:v>1.0001</c:v>
                </c:pt>
                <c:pt idx="15207">
                  <c:v>1E-4</c:v>
                </c:pt>
                <c:pt idx="15208">
                  <c:v>1E-4</c:v>
                </c:pt>
                <c:pt idx="15209">
                  <c:v>1E-4</c:v>
                </c:pt>
                <c:pt idx="15210">
                  <c:v>1E-4</c:v>
                </c:pt>
                <c:pt idx="15211">
                  <c:v>1E-4</c:v>
                </c:pt>
                <c:pt idx="15212">
                  <c:v>1E-4</c:v>
                </c:pt>
                <c:pt idx="15213">
                  <c:v>1E-4</c:v>
                </c:pt>
                <c:pt idx="15214">
                  <c:v>1E-4</c:v>
                </c:pt>
                <c:pt idx="15215">
                  <c:v>1E-4</c:v>
                </c:pt>
                <c:pt idx="15216">
                  <c:v>1E-4</c:v>
                </c:pt>
                <c:pt idx="15217">
                  <c:v>1E-4</c:v>
                </c:pt>
                <c:pt idx="15218">
                  <c:v>1E-4</c:v>
                </c:pt>
                <c:pt idx="15219">
                  <c:v>1.0001</c:v>
                </c:pt>
                <c:pt idx="15220">
                  <c:v>1E-4</c:v>
                </c:pt>
                <c:pt idx="15221">
                  <c:v>1.0001</c:v>
                </c:pt>
                <c:pt idx="15222">
                  <c:v>1.0001</c:v>
                </c:pt>
                <c:pt idx="15223">
                  <c:v>2.0001000000000002</c:v>
                </c:pt>
                <c:pt idx="15224">
                  <c:v>1E-4</c:v>
                </c:pt>
                <c:pt idx="15225">
                  <c:v>1.0001</c:v>
                </c:pt>
                <c:pt idx="15226">
                  <c:v>1E-4</c:v>
                </c:pt>
                <c:pt idx="15227">
                  <c:v>1E-4</c:v>
                </c:pt>
                <c:pt idx="15228">
                  <c:v>1E-4</c:v>
                </c:pt>
                <c:pt idx="15229">
                  <c:v>1.0001</c:v>
                </c:pt>
                <c:pt idx="15230">
                  <c:v>1E-4</c:v>
                </c:pt>
                <c:pt idx="15231">
                  <c:v>1E-4</c:v>
                </c:pt>
                <c:pt idx="15232">
                  <c:v>1E-4</c:v>
                </c:pt>
                <c:pt idx="15233">
                  <c:v>1E-4</c:v>
                </c:pt>
                <c:pt idx="15234">
                  <c:v>1E-4</c:v>
                </c:pt>
                <c:pt idx="15235">
                  <c:v>1E-4</c:v>
                </c:pt>
                <c:pt idx="15236">
                  <c:v>1E-4</c:v>
                </c:pt>
                <c:pt idx="15237">
                  <c:v>1E-4</c:v>
                </c:pt>
                <c:pt idx="15238">
                  <c:v>1.0001</c:v>
                </c:pt>
                <c:pt idx="15239">
                  <c:v>1.0001</c:v>
                </c:pt>
                <c:pt idx="15240">
                  <c:v>1E-4</c:v>
                </c:pt>
                <c:pt idx="15241">
                  <c:v>1E-4</c:v>
                </c:pt>
                <c:pt idx="15242">
                  <c:v>1E-4</c:v>
                </c:pt>
                <c:pt idx="15243">
                  <c:v>1E-4</c:v>
                </c:pt>
                <c:pt idx="15244">
                  <c:v>1E-4</c:v>
                </c:pt>
                <c:pt idx="15245">
                  <c:v>1E-4</c:v>
                </c:pt>
                <c:pt idx="15246">
                  <c:v>1.0001</c:v>
                </c:pt>
                <c:pt idx="15247">
                  <c:v>1E-4</c:v>
                </c:pt>
                <c:pt idx="15248">
                  <c:v>1E-4</c:v>
                </c:pt>
                <c:pt idx="15249">
                  <c:v>1.0001</c:v>
                </c:pt>
                <c:pt idx="15250">
                  <c:v>1.0001</c:v>
                </c:pt>
                <c:pt idx="15251">
                  <c:v>1E-4</c:v>
                </c:pt>
                <c:pt idx="15252">
                  <c:v>1.0001</c:v>
                </c:pt>
                <c:pt idx="15253">
                  <c:v>1.0001</c:v>
                </c:pt>
                <c:pt idx="15254">
                  <c:v>1E-4</c:v>
                </c:pt>
                <c:pt idx="15255">
                  <c:v>1E-4</c:v>
                </c:pt>
                <c:pt idx="15256">
                  <c:v>1E-4</c:v>
                </c:pt>
                <c:pt idx="15257">
                  <c:v>1E-4</c:v>
                </c:pt>
                <c:pt idx="15258">
                  <c:v>1E-4</c:v>
                </c:pt>
                <c:pt idx="15259">
                  <c:v>1.0001</c:v>
                </c:pt>
                <c:pt idx="15260">
                  <c:v>1E-4</c:v>
                </c:pt>
                <c:pt idx="15261">
                  <c:v>1E-4</c:v>
                </c:pt>
                <c:pt idx="15262">
                  <c:v>1.0001</c:v>
                </c:pt>
                <c:pt idx="15263">
                  <c:v>1E-4</c:v>
                </c:pt>
                <c:pt idx="15264">
                  <c:v>1E-4</c:v>
                </c:pt>
                <c:pt idx="15265">
                  <c:v>1E-4</c:v>
                </c:pt>
                <c:pt idx="15266">
                  <c:v>1.0001</c:v>
                </c:pt>
                <c:pt idx="15267">
                  <c:v>1E-4</c:v>
                </c:pt>
                <c:pt idx="15268">
                  <c:v>1E-4</c:v>
                </c:pt>
                <c:pt idx="15269">
                  <c:v>1E-4</c:v>
                </c:pt>
                <c:pt idx="15270">
                  <c:v>1E-4</c:v>
                </c:pt>
                <c:pt idx="15271">
                  <c:v>1E-4</c:v>
                </c:pt>
                <c:pt idx="15272">
                  <c:v>1E-4</c:v>
                </c:pt>
                <c:pt idx="15273">
                  <c:v>1.0001</c:v>
                </c:pt>
                <c:pt idx="15274">
                  <c:v>1E-4</c:v>
                </c:pt>
                <c:pt idx="15275">
                  <c:v>1.0001</c:v>
                </c:pt>
                <c:pt idx="15276">
                  <c:v>1E-4</c:v>
                </c:pt>
                <c:pt idx="15277">
                  <c:v>1E-4</c:v>
                </c:pt>
                <c:pt idx="15278">
                  <c:v>1E-4</c:v>
                </c:pt>
                <c:pt idx="15279">
                  <c:v>1E-4</c:v>
                </c:pt>
                <c:pt idx="15280">
                  <c:v>1E-4</c:v>
                </c:pt>
                <c:pt idx="15281">
                  <c:v>1E-4</c:v>
                </c:pt>
                <c:pt idx="15282">
                  <c:v>1.0001</c:v>
                </c:pt>
                <c:pt idx="15283">
                  <c:v>1E-4</c:v>
                </c:pt>
                <c:pt idx="15284">
                  <c:v>1E-4</c:v>
                </c:pt>
                <c:pt idx="15285">
                  <c:v>1.0001</c:v>
                </c:pt>
                <c:pt idx="15286">
                  <c:v>1E-4</c:v>
                </c:pt>
                <c:pt idx="15287">
                  <c:v>1E-4</c:v>
                </c:pt>
                <c:pt idx="15288">
                  <c:v>1E-4</c:v>
                </c:pt>
                <c:pt idx="15289">
                  <c:v>1.0001</c:v>
                </c:pt>
                <c:pt idx="15290">
                  <c:v>1E-4</c:v>
                </c:pt>
                <c:pt idx="15291">
                  <c:v>1.0001</c:v>
                </c:pt>
                <c:pt idx="15292">
                  <c:v>1.0001</c:v>
                </c:pt>
                <c:pt idx="15293">
                  <c:v>1E-4</c:v>
                </c:pt>
                <c:pt idx="15294">
                  <c:v>1E-4</c:v>
                </c:pt>
                <c:pt idx="15295">
                  <c:v>1E-4</c:v>
                </c:pt>
                <c:pt idx="15296">
                  <c:v>1.0001</c:v>
                </c:pt>
                <c:pt idx="15297">
                  <c:v>1E-4</c:v>
                </c:pt>
                <c:pt idx="15298">
                  <c:v>1E-4</c:v>
                </c:pt>
                <c:pt idx="15299">
                  <c:v>1E-4</c:v>
                </c:pt>
                <c:pt idx="15300">
                  <c:v>1E-4</c:v>
                </c:pt>
                <c:pt idx="15301">
                  <c:v>1E-4</c:v>
                </c:pt>
                <c:pt idx="15302">
                  <c:v>1E-4</c:v>
                </c:pt>
                <c:pt idx="15303">
                  <c:v>1E-4</c:v>
                </c:pt>
                <c:pt idx="15304">
                  <c:v>1.0001</c:v>
                </c:pt>
                <c:pt idx="15305">
                  <c:v>1E-4</c:v>
                </c:pt>
                <c:pt idx="15306">
                  <c:v>1E-4</c:v>
                </c:pt>
                <c:pt idx="15307">
                  <c:v>1E-4</c:v>
                </c:pt>
                <c:pt idx="15308">
                  <c:v>1E-4</c:v>
                </c:pt>
                <c:pt idx="15309">
                  <c:v>1E-4</c:v>
                </c:pt>
                <c:pt idx="15310">
                  <c:v>1E-4</c:v>
                </c:pt>
                <c:pt idx="15311">
                  <c:v>1.0001</c:v>
                </c:pt>
                <c:pt idx="15312">
                  <c:v>1E-4</c:v>
                </c:pt>
                <c:pt idx="15313">
                  <c:v>1.0001</c:v>
                </c:pt>
                <c:pt idx="15314">
                  <c:v>1.0001</c:v>
                </c:pt>
                <c:pt idx="15315">
                  <c:v>1E-4</c:v>
                </c:pt>
                <c:pt idx="15316">
                  <c:v>1E-4</c:v>
                </c:pt>
                <c:pt idx="15317">
                  <c:v>1E-4</c:v>
                </c:pt>
                <c:pt idx="15318">
                  <c:v>1E-4</c:v>
                </c:pt>
                <c:pt idx="15319">
                  <c:v>1E-4</c:v>
                </c:pt>
                <c:pt idx="15320">
                  <c:v>1E-4</c:v>
                </c:pt>
                <c:pt idx="15321">
                  <c:v>1E-4</c:v>
                </c:pt>
                <c:pt idx="15322">
                  <c:v>1.0001</c:v>
                </c:pt>
                <c:pt idx="15323">
                  <c:v>1E-4</c:v>
                </c:pt>
                <c:pt idx="15324">
                  <c:v>1E-4</c:v>
                </c:pt>
                <c:pt idx="15325">
                  <c:v>1E-4</c:v>
                </c:pt>
                <c:pt idx="15326">
                  <c:v>1E-4</c:v>
                </c:pt>
                <c:pt idx="15327">
                  <c:v>1E-4</c:v>
                </c:pt>
                <c:pt idx="15328">
                  <c:v>1E-4</c:v>
                </c:pt>
                <c:pt idx="15329">
                  <c:v>1.0001</c:v>
                </c:pt>
                <c:pt idx="15330">
                  <c:v>1E-4</c:v>
                </c:pt>
                <c:pt idx="15331">
                  <c:v>1E-4</c:v>
                </c:pt>
                <c:pt idx="15332">
                  <c:v>1E-4</c:v>
                </c:pt>
                <c:pt idx="15333">
                  <c:v>1E-4</c:v>
                </c:pt>
                <c:pt idx="15334">
                  <c:v>1E-4</c:v>
                </c:pt>
                <c:pt idx="15335">
                  <c:v>1E-4</c:v>
                </c:pt>
                <c:pt idx="15336">
                  <c:v>1E-4</c:v>
                </c:pt>
                <c:pt idx="15337">
                  <c:v>1E-4</c:v>
                </c:pt>
                <c:pt idx="15338">
                  <c:v>1E-4</c:v>
                </c:pt>
                <c:pt idx="15339">
                  <c:v>1E-4</c:v>
                </c:pt>
                <c:pt idx="15340">
                  <c:v>1.0001</c:v>
                </c:pt>
                <c:pt idx="15341">
                  <c:v>1E-4</c:v>
                </c:pt>
                <c:pt idx="15342">
                  <c:v>1E-4</c:v>
                </c:pt>
                <c:pt idx="15343">
                  <c:v>1.0001</c:v>
                </c:pt>
                <c:pt idx="15344">
                  <c:v>1E-4</c:v>
                </c:pt>
                <c:pt idx="15345">
                  <c:v>1E-4</c:v>
                </c:pt>
                <c:pt idx="15346">
                  <c:v>1E-4</c:v>
                </c:pt>
                <c:pt idx="15347">
                  <c:v>1E-4</c:v>
                </c:pt>
                <c:pt idx="15348">
                  <c:v>1E-4</c:v>
                </c:pt>
                <c:pt idx="15349">
                  <c:v>1E-4</c:v>
                </c:pt>
                <c:pt idx="15350">
                  <c:v>1E-4</c:v>
                </c:pt>
                <c:pt idx="15351">
                  <c:v>1.0001</c:v>
                </c:pt>
                <c:pt idx="15352">
                  <c:v>1E-4</c:v>
                </c:pt>
                <c:pt idx="15353">
                  <c:v>1E-4</c:v>
                </c:pt>
                <c:pt idx="15354">
                  <c:v>1E-4</c:v>
                </c:pt>
                <c:pt idx="15355">
                  <c:v>1.0001</c:v>
                </c:pt>
                <c:pt idx="15356">
                  <c:v>1E-4</c:v>
                </c:pt>
                <c:pt idx="15357">
                  <c:v>1E-4</c:v>
                </c:pt>
                <c:pt idx="15358">
                  <c:v>1E-4</c:v>
                </c:pt>
                <c:pt idx="15359">
                  <c:v>1E-4</c:v>
                </c:pt>
                <c:pt idx="15360">
                  <c:v>1E-4</c:v>
                </c:pt>
                <c:pt idx="15361">
                  <c:v>1E-4</c:v>
                </c:pt>
                <c:pt idx="15362">
                  <c:v>1E-4</c:v>
                </c:pt>
                <c:pt idx="15363">
                  <c:v>1E-4</c:v>
                </c:pt>
                <c:pt idx="15364">
                  <c:v>1.0001</c:v>
                </c:pt>
                <c:pt idx="15365">
                  <c:v>1E-4</c:v>
                </c:pt>
                <c:pt idx="15366">
                  <c:v>1E-4</c:v>
                </c:pt>
                <c:pt idx="15367">
                  <c:v>1E-4</c:v>
                </c:pt>
                <c:pt idx="15368">
                  <c:v>1E-4</c:v>
                </c:pt>
                <c:pt idx="15369">
                  <c:v>1E-4</c:v>
                </c:pt>
                <c:pt idx="15370">
                  <c:v>1E-4</c:v>
                </c:pt>
                <c:pt idx="15371">
                  <c:v>1E-4</c:v>
                </c:pt>
                <c:pt idx="15372">
                  <c:v>1E-4</c:v>
                </c:pt>
                <c:pt idx="15373">
                  <c:v>1E-4</c:v>
                </c:pt>
                <c:pt idx="15374">
                  <c:v>1E-4</c:v>
                </c:pt>
                <c:pt idx="15375">
                  <c:v>1.0001</c:v>
                </c:pt>
                <c:pt idx="15376">
                  <c:v>2.0001000000000002</c:v>
                </c:pt>
                <c:pt idx="15377">
                  <c:v>1E-4</c:v>
                </c:pt>
                <c:pt idx="15378">
                  <c:v>1.0001</c:v>
                </c:pt>
                <c:pt idx="15379">
                  <c:v>1.0001</c:v>
                </c:pt>
                <c:pt idx="15380">
                  <c:v>1E-4</c:v>
                </c:pt>
                <c:pt idx="15381">
                  <c:v>1E-4</c:v>
                </c:pt>
                <c:pt idx="15382">
                  <c:v>2.0001000000000002</c:v>
                </c:pt>
                <c:pt idx="15383">
                  <c:v>1.0001</c:v>
                </c:pt>
                <c:pt idx="15384">
                  <c:v>1.0001</c:v>
                </c:pt>
                <c:pt idx="15385">
                  <c:v>1E-4</c:v>
                </c:pt>
                <c:pt idx="15386">
                  <c:v>1.0001</c:v>
                </c:pt>
                <c:pt idx="15387">
                  <c:v>1E-4</c:v>
                </c:pt>
                <c:pt idx="15388">
                  <c:v>1E-4</c:v>
                </c:pt>
                <c:pt idx="15389">
                  <c:v>1E-4</c:v>
                </c:pt>
                <c:pt idx="15390">
                  <c:v>1.0001</c:v>
                </c:pt>
                <c:pt idx="15391">
                  <c:v>1E-4</c:v>
                </c:pt>
                <c:pt idx="15392">
                  <c:v>1E-4</c:v>
                </c:pt>
                <c:pt idx="15393">
                  <c:v>1E-4</c:v>
                </c:pt>
                <c:pt idx="15394">
                  <c:v>1E-4</c:v>
                </c:pt>
                <c:pt idx="15395">
                  <c:v>1.0001</c:v>
                </c:pt>
                <c:pt idx="15396">
                  <c:v>1E-4</c:v>
                </c:pt>
                <c:pt idx="15397">
                  <c:v>1E-4</c:v>
                </c:pt>
                <c:pt idx="15398">
                  <c:v>1E-4</c:v>
                </c:pt>
                <c:pt idx="15399">
                  <c:v>1.0001</c:v>
                </c:pt>
                <c:pt idx="15400">
                  <c:v>1E-4</c:v>
                </c:pt>
                <c:pt idx="15401">
                  <c:v>1E-4</c:v>
                </c:pt>
                <c:pt idx="15402">
                  <c:v>1.0001</c:v>
                </c:pt>
                <c:pt idx="15403">
                  <c:v>1.0001</c:v>
                </c:pt>
                <c:pt idx="15404">
                  <c:v>1E-4</c:v>
                </c:pt>
                <c:pt idx="15405">
                  <c:v>1E-4</c:v>
                </c:pt>
                <c:pt idx="15406">
                  <c:v>2.0001000000000002</c:v>
                </c:pt>
                <c:pt idx="15407">
                  <c:v>1.0001</c:v>
                </c:pt>
                <c:pt idx="15408">
                  <c:v>1E-4</c:v>
                </c:pt>
                <c:pt idx="15409">
                  <c:v>1E-4</c:v>
                </c:pt>
                <c:pt idx="15410">
                  <c:v>1.0001</c:v>
                </c:pt>
                <c:pt idx="15411">
                  <c:v>1E-4</c:v>
                </c:pt>
                <c:pt idx="15412">
                  <c:v>1.0001</c:v>
                </c:pt>
                <c:pt idx="15413">
                  <c:v>1.0001</c:v>
                </c:pt>
                <c:pt idx="15414">
                  <c:v>1E-4</c:v>
                </c:pt>
                <c:pt idx="15415">
                  <c:v>1E-4</c:v>
                </c:pt>
                <c:pt idx="15416">
                  <c:v>1E-4</c:v>
                </c:pt>
                <c:pt idx="15417">
                  <c:v>1E-4</c:v>
                </c:pt>
                <c:pt idx="15418">
                  <c:v>1E-4</c:v>
                </c:pt>
                <c:pt idx="15419">
                  <c:v>1E-4</c:v>
                </c:pt>
                <c:pt idx="15420">
                  <c:v>1.0001</c:v>
                </c:pt>
                <c:pt idx="15421">
                  <c:v>1E-4</c:v>
                </c:pt>
                <c:pt idx="15422">
                  <c:v>1E-4</c:v>
                </c:pt>
                <c:pt idx="15423">
                  <c:v>1E-4</c:v>
                </c:pt>
                <c:pt idx="15424">
                  <c:v>1E-4</c:v>
                </c:pt>
                <c:pt idx="15425">
                  <c:v>1E-4</c:v>
                </c:pt>
                <c:pt idx="15426">
                  <c:v>1E-4</c:v>
                </c:pt>
                <c:pt idx="15427">
                  <c:v>1E-4</c:v>
                </c:pt>
                <c:pt idx="15428">
                  <c:v>1E-4</c:v>
                </c:pt>
                <c:pt idx="15429">
                  <c:v>1E-4</c:v>
                </c:pt>
                <c:pt idx="15430">
                  <c:v>1E-4</c:v>
                </c:pt>
                <c:pt idx="15431">
                  <c:v>1.0001</c:v>
                </c:pt>
                <c:pt idx="15432">
                  <c:v>1E-4</c:v>
                </c:pt>
                <c:pt idx="15433">
                  <c:v>1E-4</c:v>
                </c:pt>
                <c:pt idx="15434">
                  <c:v>1E-4</c:v>
                </c:pt>
                <c:pt idx="15435">
                  <c:v>1E-4</c:v>
                </c:pt>
                <c:pt idx="15436">
                  <c:v>1.0001</c:v>
                </c:pt>
                <c:pt idx="15437">
                  <c:v>1E-4</c:v>
                </c:pt>
                <c:pt idx="15438">
                  <c:v>1E-4</c:v>
                </c:pt>
                <c:pt idx="15439">
                  <c:v>1E-4</c:v>
                </c:pt>
                <c:pt idx="15440">
                  <c:v>1E-4</c:v>
                </c:pt>
                <c:pt idx="15441">
                  <c:v>1E-4</c:v>
                </c:pt>
                <c:pt idx="15442">
                  <c:v>1E-4</c:v>
                </c:pt>
                <c:pt idx="15443">
                  <c:v>1E-4</c:v>
                </c:pt>
                <c:pt idx="15444">
                  <c:v>1E-4</c:v>
                </c:pt>
                <c:pt idx="15445">
                  <c:v>1E-4</c:v>
                </c:pt>
                <c:pt idx="15446">
                  <c:v>1E-4</c:v>
                </c:pt>
                <c:pt idx="15447">
                  <c:v>1E-4</c:v>
                </c:pt>
                <c:pt idx="15448">
                  <c:v>1E-4</c:v>
                </c:pt>
                <c:pt idx="15449">
                  <c:v>1E-4</c:v>
                </c:pt>
                <c:pt idx="15450">
                  <c:v>1E-4</c:v>
                </c:pt>
                <c:pt idx="15451">
                  <c:v>1E-4</c:v>
                </c:pt>
                <c:pt idx="15452">
                  <c:v>1E-4</c:v>
                </c:pt>
                <c:pt idx="15453">
                  <c:v>1E-4</c:v>
                </c:pt>
                <c:pt idx="15454">
                  <c:v>1E-4</c:v>
                </c:pt>
                <c:pt idx="15455">
                  <c:v>1E-4</c:v>
                </c:pt>
                <c:pt idx="15456">
                  <c:v>1E-4</c:v>
                </c:pt>
                <c:pt idx="15457">
                  <c:v>1.0001</c:v>
                </c:pt>
                <c:pt idx="15458">
                  <c:v>1E-4</c:v>
                </c:pt>
                <c:pt idx="15459">
                  <c:v>1E-4</c:v>
                </c:pt>
                <c:pt idx="15460">
                  <c:v>1E-4</c:v>
                </c:pt>
                <c:pt idx="15461">
                  <c:v>1E-4</c:v>
                </c:pt>
                <c:pt idx="15462">
                  <c:v>1E-4</c:v>
                </c:pt>
                <c:pt idx="15463">
                  <c:v>1E-4</c:v>
                </c:pt>
                <c:pt idx="15464">
                  <c:v>1.0001</c:v>
                </c:pt>
                <c:pt idx="15465">
                  <c:v>1E-4</c:v>
                </c:pt>
                <c:pt idx="15466">
                  <c:v>4.0000999999999998</c:v>
                </c:pt>
                <c:pt idx="15467">
                  <c:v>1E-4</c:v>
                </c:pt>
                <c:pt idx="15468">
                  <c:v>1E-4</c:v>
                </c:pt>
                <c:pt idx="15469">
                  <c:v>1E-4</c:v>
                </c:pt>
                <c:pt idx="15470">
                  <c:v>1E-4</c:v>
                </c:pt>
                <c:pt idx="15471">
                  <c:v>1E-4</c:v>
                </c:pt>
                <c:pt idx="15472">
                  <c:v>1E-4</c:v>
                </c:pt>
                <c:pt idx="15473">
                  <c:v>2.0001000000000002</c:v>
                </c:pt>
                <c:pt idx="15474">
                  <c:v>1E-4</c:v>
                </c:pt>
                <c:pt idx="15475">
                  <c:v>1E-4</c:v>
                </c:pt>
                <c:pt idx="15476">
                  <c:v>1E-4</c:v>
                </c:pt>
                <c:pt idx="15477">
                  <c:v>1E-4</c:v>
                </c:pt>
                <c:pt idx="15478">
                  <c:v>1E-4</c:v>
                </c:pt>
                <c:pt idx="15479">
                  <c:v>1E-4</c:v>
                </c:pt>
                <c:pt idx="15480">
                  <c:v>1.0001</c:v>
                </c:pt>
                <c:pt idx="15481">
                  <c:v>1E-4</c:v>
                </c:pt>
                <c:pt idx="15482">
                  <c:v>1.0001</c:v>
                </c:pt>
                <c:pt idx="15483">
                  <c:v>3.0001000000000002</c:v>
                </c:pt>
                <c:pt idx="15484">
                  <c:v>1E-4</c:v>
                </c:pt>
                <c:pt idx="15485">
                  <c:v>1E-4</c:v>
                </c:pt>
                <c:pt idx="15486">
                  <c:v>1.0001</c:v>
                </c:pt>
                <c:pt idx="15487">
                  <c:v>1E-4</c:v>
                </c:pt>
                <c:pt idx="15488">
                  <c:v>1E-4</c:v>
                </c:pt>
                <c:pt idx="15489">
                  <c:v>1E-4</c:v>
                </c:pt>
                <c:pt idx="15490">
                  <c:v>1E-4</c:v>
                </c:pt>
                <c:pt idx="15491">
                  <c:v>1E-4</c:v>
                </c:pt>
                <c:pt idx="15492">
                  <c:v>1.0001</c:v>
                </c:pt>
                <c:pt idx="15493">
                  <c:v>1.0001</c:v>
                </c:pt>
                <c:pt idx="15494">
                  <c:v>1E-4</c:v>
                </c:pt>
                <c:pt idx="15495">
                  <c:v>1E-4</c:v>
                </c:pt>
                <c:pt idx="15496">
                  <c:v>1E-4</c:v>
                </c:pt>
                <c:pt idx="15497">
                  <c:v>1.0001</c:v>
                </c:pt>
                <c:pt idx="15498">
                  <c:v>1.0001</c:v>
                </c:pt>
                <c:pt idx="15499">
                  <c:v>1E-4</c:v>
                </c:pt>
                <c:pt idx="15500">
                  <c:v>1E-4</c:v>
                </c:pt>
                <c:pt idx="15501">
                  <c:v>1E-4</c:v>
                </c:pt>
                <c:pt idx="15502">
                  <c:v>1E-4</c:v>
                </c:pt>
                <c:pt idx="15503">
                  <c:v>1E-4</c:v>
                </c:pt>
                <c:pt idx="15504">
                  <c:v>1E-4</c:v>
                </c:pt>
                <c:pt idx="15505">
                  <c:v>1E-4</c:v>
                </c:pt>
                <c:pt idx="15506">
                  <c:v>1.0001</c:v>
                </c:pt>
                <c:pt idx="15507">
                  <c:v>1E-4</c:v>
                </c:pt>
                <c:pt idx="15508">
                  <c:v>1.0001</c:v>
                </c:pt>
                <c:pt idx="15509">
                  <c:v>1.0001</c:v>
                </c:pt>
                <c:pt idx="15510">
                  <c:v>1E-4</c:v>
                </c:pt>
                <c:pt idx="15511">
                  <c:v>1E-4</c:v>
                </c:pt>
                <c:pt idx="15512">
                  <c:v>1.0001</c:v>
                </c:pt>
                <c:pt idx="15513">
                  <c:v>2.0001000000000002</c:v>
                </c:pt>
                <c:pt idx="15514">
                  <c:v>1E-4</c:v>
                </c:pt>
                <c:pt idx="15515">
                  <c:v>1E-4</c:v>
                </c:pt>
                <c:pt idx="15516">
                  <c:v>1E-4</c:v>
                </c:pt>
                <c:pt idx="15517">
                  <c:v>1E-4</c:v>
                </c:pt>
                <c:pt idx="15518">
                  <c:v>1E-4</c:v>
                </c:pt>
                <c:pt idx="15519">
                  <c:v>1E-4</c:v>
                </c:pt>
                <c:pt idx="15520">
                  <c:v>1E-4</c:v>
                </c:pt>
                <c:pt idx="15521">
                  <c:v>1E-4</c:v>
                </c:pt>
                <c:pt idx="15522">
                  <c:v>1E-4</c:v>
                </c:pt>
                <c:pt idx="15523">
                  <c:v>1E-4</c:v>
                </c:pt>
                <c:pt idx="15524">
                  <c:v>1E-4</c:v>
                </c:pt>
                <c:pt idx="15525">
                  <c:v>1.0001</c:v>
                </c:pt>
                <c:pt idx="15526">
                  <c:v>1E-4</c:v>
                </c:pt>
                <c:pt idx="15527">
                  <c:v>1E-4</c:v>
                </c:pt>
                <c:pt idx="15528">
                  <c:v>1E-4</c:v>
                </c:pt>
                <c:pt idx="15529">
                  <c:v>1E-4</c:v>
                </c:pt>
                <c:pt idx="15530">
                  <c:v>1E-4</c:v>
                </c:pt>
                <c:pt idx="15531">
                  <c:v>1E-4</c:v>
                </c:pt>
                <c:pt idx="15532">
                  <c:v>1E-4</c:v>
                </c:pt>
                <c:pt idx="15533">
                  <c:v>1E-4</c:v>
                </c:pt>
                <c:pt idx="15534">
                  <c:v>1E-4</c:v>
                </c:pt>
                <c:pt idx="15535">
                  <c:v>1E-4</c:v>
                </c:pt>
                <c:pt idx="15536">
                  <c:v>1E-4</c:v>
                </c:pt>
                <c:pt idx="15537">
                  <c:v>1E-4</c:v>
                </c:pt>
                <c:pt idx="15538">
                  <c:v>1E-4</c:v>
                </c:pt>
                <c:pt idx="15539">
                  <c:v>1E-4</c:v>
                </c:pt>
                <c:pt idx="15540">
                  <c:v>1E-4</c:v>
                </c:pt>
                <c:pt idx="15541">
                  <c:v>1E-4</c:v>
                </c:pt>
                <c:pt idx="15542">
                  <c:v>1E-4</c:v>
                </c:pt>
                <c:pt idx="15543">
                  <c:v>1E-4</c:v>
                </c:pt>
                <c:pt idx="15544">
                  <c:v>1E-4</c:v>
                </c:pt>
                <c:pt idx="15545">
                  <c:v>1E-4</c:v>
                </c:pt>
                <c:pt idx="15546">
                  <c:v>1E-4</c:v>
                </c:pt>
                <c:pt idx="15547">
                  <c:v>1.0001</c:v>
                </c:pt>
                <c:pt idx="15548">
                  <c:v>1E-4</c:v>
                </c:pt>
                <c:pt idx="15549">
                  <c:v>1E-4</c:v>
                </c:pt>
                <c:pt idx="15550">
                  <c:v>1E-4</c:v>
                </c:pt>
                <c:pt idx="15551">
                  <c:v>1.0001</c:v>
                </c:pt>
                <c:pt idx="15552">
                  <c:v>1E-4</c:v>
                </c:pt>
                <c:pt idx="15553">
                  <c:v>1.0001</c:v>
                </c:pt>
                <c:pt idx="15554">
                  <c:v>1E-4</c:v>
                </c:pt>
                <c:pt idx="15555">
                  <c:v>1E-4</c:v>
                </c:pt>
                <c:pt idx="15556">
                  <c:v>1E-4</c:v>
                </c:pt>
                <c:pt idx="15557">
                  <c:v>1E-4</c:v>
                </c:pt>
                <c:pt idx="15558">
                  <c:v>1E-4</c:v>
                </c:pt>
                <c:pt idx="15559">
                  <c:v>1E-4</c:v>
                </c:pt>
                <c:pt idx="15560">
                  <c:v>1E-4</c:v>
                </c:pt>
                <c:pt idx="15561">
                  <c:v>1.0001</c:v>
                </c:pt>
                <c:pt idx="15562">
                  <c:v>1E-4</c:v>
                </c:pt>
                <c:pt idx="15563">
                  <c:v>1E-4</c:v>
                </c:pt>
                <c:pt idx="15564">
                  <c:v>1E-4</c:v>
                </c:pt>
                <c:pt idx="15565">
                  <c:v>1E-4</c:v>
                </c:pt>
                <c:pt idx="15566">
                  <c:v>1.0001</c:v>
                </c:pt>
                <c:pt idx="15567">
                  <c:v>1.0001</c:v>
                </c:pt>
                <c:pt idx="15568">
                  <c:v>1.0001</c:v>
                </c:pt>
                <c:pt idx="15569">
                  <c:v>1E-4</c:v>
                </c:pt>
                <c:pt idx="15570">
                  <c:v>1.0001</c:v>
                </c:pt>
                <c:pt idx="15571">
                  <c:v>1E-4</c:v>
                </c:pt>
                <c:pt idx="15572">
                  <c:v>1E-4</c:v>
                </c:pt>
                <c:pt idx="15573">
                  <c:v>1.0001</c:v>
                </c:pt>
                <c:pt idx="15574">
                  <c:v>1E-4</c:v>
                </c:pt>
                <c:pt idx="15575">
                  <c:v>1.0001</c:v>
                </c:pt>
                <c:pt idx="15576">
                  <c:v>1E-4</c:v>
                </c:pt>
                <c:pt idx="15577">
                  <c:v>1E-4</c:v>
                </c:pt>
                <c:pt idx="15578">
                  <c:v>1E-4</c:v>
                </c:pt>
                <c:pt idx="15579">
                  <c:v>1E-4</c:v>
                </c:pt>
                <c:pt idx="15580">
                  <c:v>1E-4</c:v>
                </c:pt>
                <c:pt idx="15581">
                  <c:v>1.0001</c:v>
                </c:pt>
                <c:pt idx="15582">
                  <c:v>1.0001</c:v>
                </c:pt>
                <c:pt idx="15583">
                  <c:v>1E-4</c:v>
                </c:pt>
                <c:pt idx="15584">
                  <c:v>1E-4</c:v>
                </c:pt>
                <c:pt idx="15585">
                  <c:v>1E-4</c:v>
                </c:pt>
                <c:pt idx="15586">
                  <c:v>1.0001</c:v>
                </c:pt>
                <c:pt idx="15587">
                  <c:v>1E-4</c:v>
                </c:pt>
                <c:pt idx="15588">
                  <c:v>1.0001</c:v>
                </c:pt>
                <c:pt idx="15589">
                  <c:v>1E-4</c:v>
                </c:pt>
                <c:pt idx="15590">
                  <c:v>1E-4</c:v>
                </c:pt>
                <c:pt idx="15591">
                  <c:v>1E-4</c:v>
                </c:pt>
                <c:pt idx="15592">
                  <c:v>1E-4</c:v>
                </c:pt>
                <c:pt idx="15593">
                  <c:v>1E-4</c:v>
                </c:pt>
                <c:pt idx="15594">
                  <c:v>1E-4</c:v>
                </c:pt>
                <c:pt idx="15595">
                  <c:v>1.0001</c:v>
                </c:pt>
                <c:pt idx="15596">
                  <c:v>1E-4</c:v>
                </c:pt>
                <c:pt idx="15597">
                  <c:v>1E-4</c:v>
                </c:pt>
                <c:pt idx="15598">
                  <c:v>1.0001</c:v>
                </c:pt>
                <c:pt idx="15599">
                  <c:v>1E-4</c:v>
                </c:pt>
                <c:pt idx="15600">
                  <c:v>1E-4</c:v>
                </c:pt>
                <c:pt idx="15601">
                  <c:v>1.0001</c:v>
                </c:pt>
                <c:pt idx="15602">
                  <c:v>1E-4</c:v>
                </c:pt>
                <c:pt idx="15603">
                  <c:v>1.0001</c:v>
                </c:pt>
                <c:pt idx="15604">
                  <c:v>1E-4</c:v>
                </c:pt>
                <c:pt idx="15605">
                  <c:v>1E-4</c:v>
                </c:pt>
                <c:pt idx="15606">
                  <c:v>1E-4</c:v>
                </c:pt>
                <c:pt idx="15607">
                  <c:v>1.0001</c:v>
                </c:pt>
                <c:pt idx="15608">
                  <c:v>1E-4</c:v>
                </c:pt>
                <c:pt idx="15609">
                  <c:v>1E-4</c:v>
                </c:pt>
                <c:pt idx="15610">
                  <c:v>1E-4</c:v>
                </c:pt>
                <c:pt idx="15611">
                  <c:v>1E-4</c:v>
                </c:pt>
                <c:pt idx="15612">
                  <c:v>1E-4</c:v>
                </c:pt>
                <c:pt idx="15613">
                  <c:v>1E-4</c:v>
                </c:pt>
                <c:pt idx="15614">
                  <c:v>1E-4</c:v>
                </c:pt>
                <c:pt idx="15615">
                  <c:v>1E-4</c:v>
                </c:pt>
                <c:pt idx="15616">
                  <c:v>2.0001000000000002</c:v>
                </c:pt>
                <c:pt idx="15617">
                  <c:v>1E-4</c:v>
                </c:pt>
                <c:pt idx="15618">
                  <c:v>1E-4</c:v>
                </c:pt>
                <c:pt idx="15619">
                  <c:v>1E-4</c:v>
                </c:pt>
                <c:pt idx="15620">
                  <c:v>1E-4</c:v>
                </c:pt>
                <c:pt idx="15621">
                  <c:v>1E-4</c:v>
                </c:pt>
                <c:pt idx="15622">
                  <c:v>1.0001</c:v>
                </c:pt>
                <c:pt idx="15623">
                  <c:v>1E-4</c:v>
                </c:pt>
                <c:pt idx="15624">
                  <c:v>1E-4</c:v>
                </c:pt>
                <c:pt idx="15625">
                  <c:v>1E-4</c:v>
                </c:pt>
                <c:pt idx="15626">
                  <c:v>1E-4</c:v>
                </c:pt>
                <c:pt idx="15627">
                  <c:v>1E-4</c:v>
                </c:pt>
                <c:pt idx="15628">
                  <c:v>1E-4</c:v>
                </c:pt>
                <c:pt idx="15629">
                  <c:v>1E-4</c:v>
                </c:pt>
                <c:pt idx="15630">
                  <c:v>1E-4</c:v>
                </c:pt>
                <c:pt idx="15631">
                  <c:v>1E-4</c:v>
                </c:pt>
                <c:pt idx="15632">
                  <c:v>1E-4</c:v>
                </c:pt>
                <c:pt idx="15633">
                  <c:v>1E-4</c:v>
                </c:pt>
                <c:pt idx="15634">
                  <c:v>1.0001</c:v>
                </c:pt>
                <c:pt idx="15635">
                  <c:v>1E-4</c:v>
                </c:pt>
                <c:pt idx="15636">
                  <c:v>1E-4</c:v>
                </c:pt>
                <c:pt idx="15637">
                  <c:v>1.0001</c:v>
                </c:pt>
                <c:pt idx="15638">
                  <c:v>1E-4</c:v>
                </c:pt>
                <c:pt idx="15639">
                  <c:v>1E-4</c:v>
                </c:pt>
                <c:pt idx="15640">
                  <c:v>1E-4</c:v>
                </c:pt>
                <c:pt idx="15641">
                  <c:v>1E-4</c:v>
                </c:pt>
                <c:pt idx="15642">
                  <c:v>1E-4</c:v>
                </c:pt>
                <c:pt idx="15643">
                  <c:v>1E-4</c:v>
                </c:pt>
                <c:pt idx="15644">
                  <c:v>1E-4</c:v>
                </c:pt>
                <c:pt idx="15645">
                  <c:v>1E-4</c:v>
                </c:pt>
                <c:pt idx="15646">
                  <c:v>1E-4</c:v>
                </c:pt>
                <c:pt idx="15647">
                  <c:v>1E-4</c:v>
                </c:pt>
                <c:pt idx="15648">
                  <c:v>1E-4</c:v>
                </c:pt>
                <c:pt idx="15649">
                  <c:v>1.0001</c:v>
                </c:pt>
                <c:pt idx="15650">
                  <c:v>1E-4</c:v>
                </c:pt>
                <c:pt idx="15651">
                  <c:v>1.0001</c:v>
                </c:pt>
                <c:pt idx="15652">
                  <c:v>1E-4</c:v>
                </c:pt>
                <c:pt idx="15653">
                  <c:v>1E-4</c:v>
                </c:pt>
                <c:pt idx="15654">
                  <c:v>1E-4</c:v>
                </c:pt>
                <c:pt idx="15655">
                  <c:v>1E-4</c:v>
                </c:pt>
                <c:pt idx="15656">
                  <c:v>1E-4</c:v>
                </c:pt>
                <c:pt idx="15657">
                  <c:v>1E-4</c:v>
                </c:pt>
                <c:pt idx="15658">
                  <c:v>1E-4</c:v>
                </c:pt>
                <c:pt idx="15659">
                  <c:v>1E-4</c:v>
                </c:pt>
                <c:pt idx="15660">
                  <c:v>1E-4</c:v>
                </c:pt>
                <c:pt idx="15661">
                  <c:v>1E-4</c:v>
                </c:pt>
                <c:pt idx="15662">
                  <c:v>1E-4</c:v>
                </c:pt>
                <c:pt idx="15663">
                  <c:v>1E-4</c:v>
                </c:pt>
                <c:pt idx="15664">
                  <c:v>3.0001000000000002</c:v>
                </c:pt>
                <c:pt idx="15665">
                  <c:v>1E-4</c:v>
                </c:pt>
                <c:pt idx="15666">
                  <c:v>1E-4</c:v>
                </c:pt>
                <c:pt idx="15667">
                  <c:v>1.0001</c:v>
                </c:pt>
                <c:pt idx="15668">
                  <c:v>1E-4</c:v>
                </c:pt>
                <c:pt idx="15669">
                  <c:v>1E-4</c:v>
                </c:pt>
                <c:pt idx="15670">
                  <c:v>1E-4</c:v>
                </c:pt>
                <c:pt idx="15671">
                  <c:v>1E-4</c:v>
                </c:pt>
                <c:pt idx="15672">
                  <c:v>1E-4</c:v>
                </c:pt>
                <c:pt idx="15673">
                  <c:v>1E-4</c:v>
                </c:pt>
                <c:pt idx="15674">
                  <c:v>1E-4</c:v>
                </c:pt>
                <c:pt idx="15675">
                  <c:v>1E-4</c:v>
                </c:pt>
                <c:pt idx="15676">
                  <c:v>1E-4</c:v>
                </c:pt>
                <c:pt idx="15677">
                  <c:v>1E-4</c:v>
                </c:pt>
                <c:pt idx="15678">
                  <c:v>1E-4</c:v>
                </c:pt>
                <c:pt idx="15679">
                  <c:v>1E-4</c:v>
                </c:pt>
                <c:pt idx="15680">
                  <c:v>1E-4</c:v>
                </c:pt>
                <c:pt idx="15681">
                  <c:v>1E-4</c:v>
                </c:pt>
                <c:pt idx="15682">
                  <c:v>1E-4</c:v>
                </c:pt>
                <c:pt idx="15683">
                  <c:v>1E-4</c:v>
                </c:pt>
                <c:pt idx="15684">
                  <c:v>1E-4</c:v>
                </c:pt>
                <c:pt idx="15685">
                  <c:v>1.0001</c:v>
                </c:pt>
                <c:pt idx="15686">
                  <c:v>1E-4</c:v>
                </c:pt>
                <c:pt idx="15687">
                  <c:v>1.0001</c:v>
                </c:pt>
                <c:pt idx="15688">
                  <c:v>1E-4</c:v>
                </c:pt>
                <c:pt idx="15689">
                  <c:v>1.0001</c:v>
                </c:pt>
                <c:pt idx="15690">
                  <c:v>1.0001</c:v>
                </c:pt>
                <c:pt idx="15691">
                  <c:v>1E-4</c:v>
                </c:pt>
                <c:pt idx="15692">
                  <c:v>1.0001</c:v>
                </c:pt>
                <c:pt idx="15693">
                  <c:v>1E-4</c:v>
                </c:pt>
                <c:pt idx="15694">
                  <c:v>1E-4</c:v>
                </c:pt>
                <c:pt idx="15695">
                  <c:v>1.0001</c:v>
                </c:pt>
                <c:pt idx="15696">
                  <c:v>1E-4</c:v>
                </c:pt>
                <c:pt idx="15697">
                  <c:v>1E-4</c:v>
                </c:pt>
                <c:pt idx="15698">
                  <c:v>1.0001</c:v>
                </c:pt>
                <c:pt idx="15699">
                  <c:v>1E-4</c:v>
                </c:pt>
                <c:pt idx="15700">
                  <c:v>1E-4</c:v>
                </c:pt>
                <c:pt idx="15701">
                  <c:v>1E-4</c:v>
                </c:pt>
                <c:pt idx="15702">
                  <c:v>1E-4</c:v>
                </c:pt>
                <c:pt idx="15703">
                  <c:v>1E-4</c:v>
                </c:pt>
                <c:pt idx="15704">
                  <c:v>1E-4</c:v>
                </c:pt>
                <c:pt idx="15705">
                  <c:v>1E-4</c:v>
                </c:pt>
                <c:pt idx="15706">
                  <c:v>1.0001</c:v>
                </c:pt>
                <c:pt idx="15707">
                  <c:v>1E-4</c:v>
                </c:pt>
                <c:pt idx="15708">
                  <c:v>1E-4</c:v>
                </c:pt>
                <c:pt idx="15709">
                  <c:v>1E-4</c:v>
                </c:pt>
                <c:pt idx="15710">
                  <c:v>1E-4</c:v>
                </c:pt>
                <c:pt idx="15711">
                  <c:v>1E-4</c:v>
                </c:pt>
                <c:pt idx="15712">
                  <c:v>1E-4</c:v>
                </c:pt>
                <c:pt idx="15713">
                  <c:v>1E-4</c:v>
                </c:pt>
                <c:pt idx="15714">
                  <c:v>1E-4</c:v>
                </c:pt>
                <c:pt idx="15715">
                  <c:v>1E-4</c:v>
                </c:pt>
                <c:pt idx="15716">
                  <c:v>1.0001</c:v>
                </c:pt>
                <c:pt idx="15717">
                  <c:v>1E-4</c:v>
                </c:pt>
                <c:pt idx="15718">
                  <c:v>1E-4</c:v>
                </c:pt>
                <c:pt idx="15719">
                  <c:v>1E-4</c:v>
                </c:pt>
                <c:pt idx="15720">
                  <c:v>1E-4</c:v>
                </c:pt>
                <c:pt idx="15721">
                  <c:v>1E-4</c:v>
                </c:pt>
                <c:pt idx="15722">
                  <c:v>1E-4</c:v>
                </c:pt>
                <c:pt idx="15723">
                  <c:v>1E-4</c:v>
                </c:pt>
                <c:pt idx="15724">
                  <c:v>1E-4</c:v>
                </c:pt>
                <c:pt idx="15725">
                  <c:v>2.0001000000000002</c:v>
                </c:pt>
                <c:pt idx="15726">
                  <c:v>1E-4</c:v>
                </c:pt>
                <c:pt idx="15727">
                  <c:v>1E-4</c:v>
                </c:pt>
                <c:pt idx="15728">
                  <c:v>1E-4</c:v>
                </c:pt>
                <c:pt idx="15729">
                  <c:v>1E-4</c:v>
                </c:pt>
                <c:pt idx="15730">
                  <c:v>1.0001</c:v>
                </c:pt>
                <c:pt idx="15731">
                  <c:v>1.0001</c:v>
                </c:pt>
                <c:pt idx="15732">
                  <c:v>1E-4</c:v>
                </c:pt>
                <c:pt idx="15733">
                  <c:v>1E-4</c:v>
                </c:pt>
                <c:pt idx="15734">
                  <c:v>1E-4</c:v>
                </c:pt>
                <c:pt idx="15735">
                  <c:v>1.0001</c:v>
                </c:pt>
                <c:pt idx="15736">
                  <c:v>1E-4</c:v>
                </c:pt>
                <c:pt idx="15737">
                  <c:v>1E-4</c:v>
                </c:pt>
                <c:pt idx="15738">
                  <c:v>1E-4</c:v>
                </c:pt>
                <c:pt idx="15739">
                  <c:v>1E-4</c:v>
                </c:pt>
                <c:pt idx="15740">
                  <c:v>1.0001</c:v>
                </c:pt>
                <c:pt idx="15741">
                  <c:v>1E-4</c:v>
                </c:pt>
                <c:pt idx="15742">
                  <c:v>1E-4</c:v>
                </c:pt>
                <c:pt idx="15743">
                  <c:v>1E-4</c:v>
                </c:pt>
                <c:pt idx="15744">
                  <c:v>1E-4</c:v>
                </c:pt>
                <c:pt idx="15745">
                  <c:v>1E-4</c:v>
                </c:pt>
                <c:pt idx="15746">
                  <c:v>1E-4</c:v>
                </c:pt>
                <c:pt idx="15747">
                  <c:v>1E-4</c:v>
                </c:pt>
                <c:pt idx="15748">
                  <c:v>1E-4</c:v>
                </c:pt>
                <c:pt idx="15749">
                  <c:v>1E-4</c:v>
                </c:pt>
                <c:pt idx="15750">
                  <c:v>1E-4</c:v>
                </c:pt>
                <c:pt idx="15751">
                  <c:v>1E-4</c:v>
                </c:pt>
                <c:pt idx="15752">
                  <c:v>1E-4</c:v>
                </c:pt>
                <c:pt idx="15753">
                  <c:v>1E-4</c:v>
                </c:pt>
                <c:pt idx="15754">
                  <c:v>1E-4</c:v>
                </c:pt>
                <c:pt idx="15755">
                  <c:v>1E-4</c:v>
                </c:pt>
                <c:pt idx="15756">
                  <c:v>1E-4</c:v>
                </c:pt>
                <c:pt idx="15757">
                  <c:v>1E-4</c:v>
                </c:pt>
                <c:pt idx="15758">
                  <c:v>1E-4</c:v>
                </c:pt>
                <c:pt idx="15759">
                  <c:v>1.0001</c:v>
                </c:pt>
                <c:pt idx="15760">
                  <c:v>1E-4</c:v>
                </c:pt>
                <c:pt idx="15761">
                  <c:v>1E-4</c:v>
                </c:pt>
                <c:pt idx="15762">
                  <c:v>1E-4</c:v>
                </c:pt>
                <c:pt idx="15763">
                  <c:v>1E-4</c:v>
                </c:pt>
                <c:pt idx="15764">
                  <c:v>1E-4</c:v>
                </c:pt>
                <c:pt idx="15765">
                  <c:v>1E-4</c:v>
                </c:pt>
                <c:pt idx="15766">
                  <c:v>1E-4</c:v>
                </c:pt>
                <c:pt idx="15767">
                  <c:v>1E-4</c:v>
                </c:pt>
                <c:pt idx="15768">
                  <c:v>1E-4</c:v>
                </c:pt>
                <c:pt idx="15769">
                  <c:v>1E-4</c:v>
                </c:pt>
                <c:pt idx="15770">
                  <c:v>1E-4</c:v>
                </c:pt>
                <c:pt idx="15771">
                  <c:v>1E-4</c:v>
                </c:pt>
                <c:pt idx="15772">
                  <c:v>1.0001</c:v>
                </c:pt>
                <c:pt idx="15773">
                  <c:v>1E-4</c:v>
                </c:pt>
                <c:pt idx="15774">
                  <c:v>1E-4</c:v>
                </c:pt>
                <c:pt idx="15775">
                  <c:v>1E-4</c:v>
                </c:pt>
                <c:pt idx="15776">
                  <c:v>1E-4</c:v>
                </c:pt>
                <c:pt idx="15777">
                  <c:v>1E-4</c:v>
                </c:pt>
                <c:pt idx="15778">
                  <c:v>1E-4</c:v>
                </c:pt>
                <c:pt idx="15779">
                  <c:v>1E-4</c:v>
                </c:pt>
                <c:pt idx="15780">
                  <c:v>1E-4</c:v>
                </c:pt>
                <c:pt idx="15781">
                  <c:v>1E-4</c:v>
                </c:pt>
                <c:pt idx="15782">
                  <c:v>1.0001</c:v>
                </c:pt>
                <c:pt idx="15783">
                  <c:v>1E-4</c:v>
                </c:pt>
                <c:pt idx="15784">
                  <c:v>1E-4</c:v>
                </c:pt>
                <c:pt idx="15785">
                  <c:v>1E-4</c:v>
                </c:pt>
                <c:pt idx="15786">
                  <c:v>1E-4</c:v>
                </c:pt>
                <c:pt idx="15787">
                  <c:v>1E-4</c:v>
                </c:pt>
                <c:pt idx="15788">
                  <c:v>1.0001</c:v>
                </c:pt>
                <c:pt idx="15789">
                  <c:v>1.0001</c:v>
                </c:pt>
                <c:pt idx="15790">
                  <c:v>1.0001</c:v>
                </c:pt>
                <c:pt idx="15791">
                  <c:v>1.0001</c:v>
                </c:pt>
                <c:pt idx="15792">
                  <c:v>1.0001</c:v>
                </c:pt>
                <c:pt idx="15793">
                  <c:v>1.0001</c:v>
                </c:pt>
                <c:pt idx="15794">
                  <c:v>1E-4</c:v>
                </c:pt>
                <c:pt idx="15795">
                  <c:v>1E-4</c:v>
                </c:pt>
                <c:pt idx="15796">
                  <c:v>1.0001</c:v>
                </c:pt>
                <c:pt idx="15797">
                  <c:v>1E-4</c:v>
                </c:pt>
                <c:pt idx="15798">
                  <c:v>1E-4</c:v>
                </c:pt>
                <c:pt idx="15799">
                  <c:v>1E-4</c:v>
                </c:pt>
                <c:pt idx="15800">
                  <c:v>1E-4</c:v>
                </c:pt>
                <c:pt idx="15801">
                  <c:v>1E-4</c:v>
                </c:pt>
                <c:pt idx="15802">
                  <c:v>1E-4</c:v>
                </c:pt>
                <c:pt idx="15803">
                  <c:v>1E-4</c:v>
                </c:pt>
                <c:pt idx="15804">
                  <c:v>1E-4</c:v>
                </c:pt>
                <c:pt idx="15805">
                  <c:v>1E-4</c:v>
                </c:pt>
                <c:pt idx="15806">
                  <c:v>1E-4</c:v>
                </c:pt>
                <c:pt idx="15807">
                  <c:v>1E-4</c:v>
                </c:pt>
                <c:pt idx="15808">
                  <c:v>1E-4</c:v>
                </c:pt>
                <c:pt idx="15809">
                  <c:v>1E-4</c:v>
                </c:pt>
                <c:pt idx="15810">
                  <c:v>1E-4</c:v>
                </c:pt>
                <c:pt idx="15811">
                  <c:v>1E-4</c:v>
                </c:pt>
                <c:pt idx="15812">
                  <c:v>1E-4</c:v>
                </c:pt>
                <c:pt idx="15813">
                  <c:v>1E-4</c:v>
                </c:pt>
                <c:pt idx="15814">
                  <c:v>1E-4</c:v>
                </c:pt>
                <c:pt idx="15815">
                  <c:v>1E-4</c:v>
                </c:pt>
                <c:pt idx="15816">
                  <c:v>1E-4</c:v>
                </c:pt>
                <c:pt idx="15817">
                  <c:v>1E-4</c:v>
                </c:pt>
                <c:pt idx="15818">
                  <c:v>1E-4</c:v>
                </c:pt>
                <c:pt idx="15819">
                  <c:v>1E-4</c:v>
                </c:pt>
                <c:pt idx="15820">
                  <c:v>1.0001</c:v>
                </c:pt>
                <c:pt idx="15821">
                  <c:v>1E-4</c:v>
                </c:pt>
                <c:pt idx="15822">
                  <c:v>1E-4</c:v>
                </c:pt>
                <c:pt idx="15823">
                  <c:v>1E-4</c:v>
                </c:pt>
                <c:pt idx="15824">
                  <c:v>1E-4</c:v>
                </c:pt>
                <c:pt idx="15825">
                  <c:v>1E-4</c:v>
                </c:pt>
                <c:pt idx="15826">
                  <c:v>1E-4</c:v>
                </c:pt>
                <c:pt idx="15827">
                  <c:v>1E-4</c:v>
                </c:pt>
                <c:pt idx="15828">
                  <c:v>1E-4</c:v>
                </c:pt>
                <c:pt idx="15829">
                  <c:v>1E-4</c:v>
                </c:pt>
                <c:pt idx="15830">
                  <c:v>1E-4</c:v>
                </c:pt>
                <c:pt idx="15831">
                  <c:v>1E-4</c:v>
                </c:pt>
                <c:pt idx="15832">
                  <c:v>1E-4</c:v>
                </c:pt>
                <c:pt idx="15833">
                  <c:v>1E-4</c:v>
                </c:pt>
                <c:pt idx="15834">
                  <c:v>1E-4</c:v>
                </c:pt>
                <c:pt idx="15835">
                  <c:v>1E-4</c:v>
                </c:pt>
                <c:pt idx="15836">
                  <c:v>1.0001</c:v>
                </c:pt>
                <c:pt idx="15837">
                  <c:v>1E-4</c:v>
                </c:pt>
                <c:pt idx="15838">
                  <c:v>1E-4</c:v>
                </c:pt>
                <c:pt idx="15839">
                  <c:v>2.0001000000000002</c:v>
                </c:pt>
                <c:pt idx="15840">
                  <c:v>1E-4</c:v>
                </c:pt>
                <c:pt idx="15841">
                  <c:v>1E-4</c:v>
                </c:pt>
                <c:pt idx="15842">
                  <c:v>1E-4</c:v>
                </c:pt>
                <c:pt idx="15843">
                  <c:v>1E-4</c:v>
                </c:pt>
                <c:pt idx="15844">
                  <c:v>1E-4</c:v>
                </c:pt>
                <c:pt idx="15845">
                  <c:v>1E-4</c:v>
                </c:pt>
                <c:pt idx="15846">
                  <c:v>1E-4</c:v>
                </c:pt>
                <c:pt idx="15847">
                  <c:v>1E-4</c:v>
                </c:pt>
                <c:pt idx="15848">
                  <c:v>1E-4</c:v>
                </c:pt>
                <c:pt idx="15849">
                  <c:v>1.0001</c:v>
                </c:pt>
                <c:pt idx="15850">
                  <c:v>1.0001</c:v>
                </c:pt>
                <c:pt idx="15851">
                  <c:v>1E-4</c:v>
                </c:pt>
                <c:pt idx="15852">
                  <c:v>1E-4</c:v>
                </c:pt>
                <c:pt idx="15853">
                  <c:v>1E-4</c:v>
                </c:pt>
                <c:pt idx="15854">
                  <c:v>1E-4</c:v>
                </c:pt>
                <c:pt idx="15855">
                  <c:v>1.0001</c:v>
                </c:pt>
                <c:pt idx="15856">
                  <c:v>1E-4</c:v>
                </c:pt>
                <c:pt idx="15857">
                  <c:v>1E-4</c:v>
                </c:pt>
                <c:pt idx="15858">
                  <c:v>1E-4</c:v>
                </c:pt>
                <c:pt idx="15859">
                  <c:v>1E-4</c:v>
                </c:pt>
                <c:pt idx="15860">
                  <c:v>1E-4</c:v>
                </c:pt>
                <c:pt idx="15861">
                  <c:v>1E-4</c:v>
                </c:pt>
                <c:pt idx="15862">
                  <c:v>1E-4</c:v>
                </c:pt>
                <c:pt idx="15863">
                  <c:v>1E-4</c:v>
                </c:pt>
                <c:pt idx="15864">
                  <c:v>1E-4</c:v>
                </c:pt>
                <c:pt idx="15865">
                  <c:v>1E-4</c:v>
                </c:pt>
                <c:pt idx="15866">
                  <c:v>1E-4</c:v>
                </c:pt>
                <c:pt idx="15867">
                  <c:v>1.0001</c:v>
                </c:pt>
                <c:pt idx="15868">
                  <c:v>1E-4</c:v>
                </c:pt>
                <c:pt idx="15869">
                  <c:v>1E-4</c:v>
                </c:pt>
                <c:pt idx="15870">
                  <c:v>1E-4</c:v>
                </c:pt>
                <c:pt idx="15871">
                  <c:v>1E-4</c:v>
                </c:pt>
                <c:pt idx="15872">
                  <c:v>1E-4</c:v>
                </c:pt>
                <c:pt idx="15873">
                  <c:v>1E-4</c:v>
                </c:pt>
                <c:pt idx="15874">
                  <c:v>1E-4</c:v>
                </c:pt>
                <c:pt idx="15875">
                  <c:v>1E-4</c:v>
                </c:pt>
                <c:pt idx="15876">
                  <c:v>1E-4</c:v>
                </c:pt>
                <c:pt idx="15877">
                  <c:v>1E-4</c:v>
                </c:pt>
                <c:pt idx="15878">
                  <c:v>1E-4</c:v>
                </c:pt>
                <c:pt idx="15879">
                  <c:v>1E-4</c:v>
                </c:pt>
                <c:pt idx="15880">
                  <c:v>1E-4</c:v>
                </c:pt>
                <c:pt idx="15881">
                  <c:v>1.0001</c:v>
                </c:pt>
                <c:pt idx="15882">
                  <c:v>1E-4</c:v>
                </c:pt>
                <c:pt idx="15883">
                  <c:v>1E-4</c:v>
                </c:pt>
                <c:pt idx="15884">
                  <c:v>1E-4</c:v>
                </c:pt>
                <c:pt idx="15885">
                  <c:v>1E-4</c:v>
                </c:pt>
                <c:pt idx="15886">
                  <c:v>1.0001</c:v>
                </c:pt>
                <c:pt idx="15887">
                  <c:v>1.0001</c:v>
                </c:pt>
                <c:pt idx="15888">
                  <c:v>1E-4</c:v>
                </c:pt>
                <c:pt idx="15889">
                  <c:v>1E-4</c:v>
                </c:pt>
                <c:pt idx="15890">
                  <c:v>1E-4</c:v>
                </c:pt>
                <c:pt idx="15891">
                  <c:v>1E-4</c:v>
                </c:pt>
                <c:pt idx="15892">
                  <c:v>1.0001</c:v>
                </c:pt>
                <c:pt idx="15893">
                  <c:v>1E-4</c:v>
                </c:pt>
                <c:pt idx="15894">
                  <c:v>1E-4</c:v>
                </c:pt>
                <c:pt idx="15895">
                  <c:v>1.0001</c:v>
                </c:pt>
                <c:pt idx="15896">
                  <c:v>1E-4</c:v>
                </c:pt>
                <c:pt idx="15897">
                  <c:v>1E-4</c:v>
                </c:pt>
                <c:pt idx="15898">
                  <c:v>1E-4</c:v>
                </c:pt>
                <c:pt idx="15899">
                  <c:v>1E-4</c:v>
                </c:pt>
                <c:pt idx="15900">
                  <c:v>1E-4</c:v>
                </c:pt>
                <c:pt idx="15901">
                  <c:v>1.0001</c:v>
                </c:pt>
                <c:pt idx="15902">
                  <c:v>1E-4</c:v>
                </c:pt>
                <c:pt idx="15903">
                  <c:v>1E-4</c:v>
                </c:pt>
                <c:pt idx="15904">
                  <c:v>1E-4</c:v>
                </c:pt>
                <c:pt idx="15905">
                  <c:v>1E-4</c:v>
                </c:pt>
                <c:pt idx="15906">
                  <c:v>1E-4</c:v>
                </c:pt>
                <c:pt idx="15907">
                  <c:v>1E-4</c:v>
                </c:pt>
                <c:pt idx="15908">
                  <c:v>1.0001</c:v>
                </c:pt>
                <c:pt idx="15909">
                  <c:v>1E-4</c:v>
                </c:pt>
                <c:pt idx="15910">
                  <c:v>1.0001</c:v>
                </c:pt>
                <c:pt idx="15911">
                  <c:v>1E-4</c:v>
                </c:pt>
                <c:pt idx="15912">
                  <c:v>1E-4</c:v>
                </c:pt>
                <c:pt idx="15913">
                  <c:v>1E-4</c:v>
                </c:pt>
                <c:pt idx="15914">
                  <c:v>1E-4</c:v>
                </c:pt>
                <c:pt idx="15915">
                  <c:v>1E-4</c:v>
                </c:pt>
                <c:pt idx="15916">
                  <c:v>1E-4</c:v>
                </c:pt>
                <c:pt idx="15917">
                  <c:v>1E-4</c:v>
                </c:pt>
                <c:pt idx="15918">
                  <c:v>1E-4</c:v>
                </c:pt>
                <c:pt idx="15919">
                  <c:v>1E-4</c:v>
                </c:pt>
                <c:pt idx="15920">
                  <c:v>1E-4</c:v>
                </c:pt>
                <c:pt idx="15921">
                  <c:v>1.0001</c:v>
                </c:pt>
                <c:pt idx="15922">
                  <c:v>1.0001</c:v>
                </c:pt>
                <c:pt idx="15923">
                  <c:v>1E-4</c:v>
                </c:pt>
                <c:pt idx="15924">
                  <c:v>1E-4</c:v>
                </c:pt>
                <c:pt idx="15925">
                  <c:v>1.0001</c:v>
                </c:pt>
                <c:pt idx="15926">
                  <c:v>1E-4</c:v>
                </c:pt>
                <c:pt idx="15927">
                  <c:v>1E-4</c:v>
                </c:pt>
                <c:pt idx="15928">
                  <c:v>1E-4</c:v>
                </c:pt>
                <c:pt idx="15929">
                  <c:v>1.0001</c:v>
                </c:pt>
                <c:pt idx="15930">
                  <c:v>1E-4</c:v>
                </c:pt>
                <c:pt idx="15931">
                  <c:v>1.0001</c:v>
                </c:pt>
                <c:pt idx="15932">
                  <c:v>1E-4</c:v>
                </c:pt>
                <c:pt idx="15933">
                  <c:v>1E-4</c:v>
                </c:pt>
                <c:pt idx="15934">
                  <c:v>1E-4</c:v>
                </c:pt>
                <c:pt idx="15935">
                  <c:v>1E-4</c:v>
                </c:pt>
                <c:pt idx="15936">
                  <c:v>1E-4</c:v>
                </c:pt>
                <c:pt idx="15937">
                  <c:v>1E-4</c:v>
                </c:pt>
                <c:pt idx="15938">
                  <c:v>1.0001</c:v>
                </c:pt>
                <c:pt idx="15939">
                  <c:v>1E-4</c:v>
                </c:pt>
                <c:pt idx="15940">
                  <c:v>1E-4</c:v>
                </c:pt>
                <c:pt idx="15941">
                  <c:v>1E-4</c:v>
                </c:pt>
                <c:pt idx="15942">
                  <c:v>1E-4</c:v>
                </c:pt>
                <c:pt idx="15943">
                  <c:v>1E-4</c:v>
                </c:pt>
                <c:pt idx="15944">
                  <c:v>1E-4</c:v>
                </c:pt>
                <c:pt idx="15945">
                  <c:v>1E-4</c:v>
                </c:pt>
                <c:pt idx="15946">
                  <c:v>1E-4</c:v>
                </c:pt>
                <c:pt idx="15947">
                  <c:v>1E-4</c:v>
                </c:pt>
                <c:pt idx="15948">
                  <c:v>1E-4</c:v>
                </c:pt>
                <c:pt idx="15949">
                  <c:v>1E-4</c:v>
                </c:pt>
                <c:pt idx="15950">
                  <c:v>1E-4</c:v>
                </c:pt>
                <c:pt idx="15951">
                  <c:v>1E-4</c:v>
                </c:pt>
                <c:pt idx="15952">
                  <c:v>1E-4</c:v>
                </c:pt>
                <c:pt idx="15953">
                  <c:v>1E-4</c:v>
                </c:pt>
                <c:pt idx="15954">
                  <c:v>1.0001</c:v>
                </c:pt>
                <c:pt idx="15955">
                  <c:v>1E-4</c:v>
                </c:pt>
                <c:pt idx="15956">
                  <c:v>1E-4</c:v>
                </c:pt>
                <c:pt idx="15957">
                  <c:v>1.0001</c:v>
                </c:pt>
                <c:pt idx="15958">
                  <c:v>1.0001</c:v>
                </c:pt>
                <c:pt idx="15959">
                  <c:v>1E-4</c:v>
                </c:pt>
                <c:pt idx="15960">
                  <c:v>1E-4</c:v>
                </c:pt>
                <c:pt idx="15961">
                  <c:v>1E-4</c:v>
                </c:pt>
                <c:pt idx="15962">
                  <c:v>1E-4</c:v>
                </c:pt>
                <c:pt idx="15963">
                  <c:v>1E-4</c:v>
                </c:pt>
                <c:pt idx="15964">
                  <c:v>1.0001</c:v>
                </c:pt>
                <c:pt idx="15965">
                  <c:v>1E-4</c:v>
                </c:pt>
                <c:pt idx="15966">
                  <c:v>1E-4</c:v>
                </c:pt>
                <c:pt idx="15967">
                  <c:v>1E-4</c:v>
                </c:pt>
                <c:pt idx="15968">
                  <c:v>1E-4</c:v>
                </c:pt>
                <c:pt idx="15969">
                  <c:v>1E-4</c:v>
                </c:pt>
                <c:pt idx="15970">
                  <c:v>1E-4</c:v>
                </c:pt>
                <c:pt idx="15971">
                  <c:v>1E-4</c:v>
                </c:pt>
                <c:pt idx="15972">
                  <c:v>1E-4</c:v>
                </c:pt>
                <c:pt idx="15973">
                  <c:v>1E-4</c:v>
                </c:pt>
                <c:pt idx="15974">
                  <c:v>1.0001</c:v>
                </c:pt>
                <c:pt idx="15975">
                  <c:v>1E-4</c:v>
                </c:pt>
                <c:pt idx="15976">
                  <c:v>1E-4</c:v>
                </c:pt>
                <c:pt idx="15977">
                  <c:v>1E-4</c:v>
                </c:pt>
                <c:pt idx="15978">
                  <c:v>1.0001</c:v>
                </c:pt>
                <c:pt idx="15979">
                  <c:v>1E-4</c:v>
                </c:pt>
                <c:pt idx="15980">
                  <c:v>1E-4</c:v>
                </c:pt>
                <c:pt idx="15981">
                  <c:v>1E-4</c:v>
                </c:pt>
                <c:pt idx="15982">
                  <c:v>1.0001</c:v>
                </c:pt>
                <c:pt idx="15983">
                  <c:v>1.0001</c:v>
                </c:pt>
                <c:pt idx="15984">
                  <c:v>1E-4</c:v>
                </c:pt>
                <c:pt idx="15985">
                  <c:v>1E-4</c:v>
                </c:pt>
                <c:pt idx="15986">
                  <c:v>1E-4</c:v>
                </c:pt>
                <c:pt idx="15987">
                  <c:v>1E-4</c:v>
                </c:pt>
                <c:pt idx="15988">
                  <c:v>1E-4</c:v>
                </c:pt>
                <c:pt idx="15989">
                  <c:v>1E-4</c:v>
                </c:pt>
                <c:pt idx="15990">
                  <c:v>1E-4</c:v>
                </c:pt>
                <c:pt idx="15991">
                  <c:v>1E-4</c:v>
                </c:pt>
                <c:pt idx="15992">
                  <c:v>1E-4</c:v>
                </c:pt>
                <c:pt idx="15993">
                  <c:v>1E-4</c:v>
                </c:pt>
                <c:pt idx="15994">
                  <c:v>1E-4</c:v>
                </c:pt>
                <c:pt idx="15995">
                  <c:v>1E-4</c:v>
                </c:pt>
                <c:pt idx="15996">
                  <c:v>1E-4</c:v>
                </c:pt>
                <c:pt idx="15997">
                  <c:v>1E-4</c:v>
                </c:pt>
                <c:pt idx="15998">
                  <c:v>1E-4</c:v>
                </c:pt>
                <c:pt idx="15999">
                  <c:v>1E-4</c:v>
                </c:pt>
                <c:pt idx="16000">
                  <c:v>1179463.0001000001</c:v>
                </c:pt>
                <c:pt idx="16001">
                  <c:v>2.0001000000000002</c:v>
                </c:pt>
                <c:pt idx="16002">
                  <c:v>3.0001000000000002</c:v>
                </c:pt>
                <c:pt idx="16003">
                  <c:v>3.0001000000000002</c:v>
                </c:pt>
                <c:pt idx="16004">
                  <c:v>4.0000999999999998</c:v>
                </c:pt>
                <c:pt idx="16005">
                  <c:v>1.0001</c:v>
                </c:pt>
                <c:pt idx="16006">
                  <c:v>2.0001000000000002</c:v>
                </c:pt>
                <c:pt idx="16007">
                  <c:v>1.0001</c:v>
                </c:pt>
                <c:pt idx="16008">
                  <c:v>4.0000999999999998</c:v>
                </c:pt>
                <c:pt idx="16009">
                  <c:v>1.0001</c:v>
                </c:pt>
                <c:pt idx="16010">
                  <c:v>1.0001</c:v>
                </c:pt>
                <c:pt idx="16011">
                  <c:v>5.0000999999999998</c:v>
                </c:pt>
                <c:pt idx="16012">
                  <c:v>2.0001000000000002</c:v>
                </c:pt>
                <c:pt idx="16013">
                  <c:v>1E-4</c:v>
                </c:pt>
                <c:pt idx="16014">
                  <c:v>2.0001000000000002</c:v>
                </c:pt>
                <c:pt idx="16015">
                  <c:v>1.0001</c:v>
                </c:pt>
                <c:pt idx="16016">
                  <c:v>1.0001</c:v>
                </c:pt>
                <c:pt idx="16017">
                  <c:v>1E-4</c:v>
                </c:pt>
                <c:pt idx="16018">
                  <c:v>1.0001</c:v>
                </c:pt>
                <c:pt idx="16019">
                  <c:v>2.0001000000000002</c:v>
                </c:pt>
                <c:pt idx="16020">
                  <c:v>2.0001000000000002</c:v>
                </c:pt>
                <c:pt idx="16021">
                  <c:v>2.0001000000000002</c:v>
                </c:pt>
                <c:pt idx="16022">
                  <c:v>4.0000999999999998</c:v>
                </c:pt>
                <c:pt idx="16023">
                  <c:v>5.0000999999999998</c:v>
                </c:pt>
                <c:pt idx="16024">
                  <c:v>2.0001000000000002</c:v>
                </c:pt>
                <c:pt idx="16025">
                  <c:v>3.0001000000000002</c:v>
                </c:pt>
                <c:pt idx="16026">
                  <c:v>4.0000999999999998</c:v>
                </c:pt>
                <c:pt idx="16027">
                  <c:v>5.0000999999999998</c:v>
                </c:pt>
                <c:pt idx="16028">
                  <c:v>10.0001</c:v>
                </c:pt>
                <c:pt idx="16029">
                  <c:v>6.0000999999999998</c:v>
                </c:pt>
                <c:pt idx="16030">
                  <c:v>7.0000999999999998</c:v>
                </c:pt>
                <c:pt idx="16031">
                  <c:v>3.0001000000000002</c:v>
                </c:pt>
                <c:pt idx="16032">
                  <c:v>7.0000999999999998</c:v>
                </c:pt>
                <c:pt idx="16033">
                  <c:v>7.0000999999999998</c:v>
                </c:pt>
                <c:pt idx="16034">
                  <c:v>4.0000999999999998</c:v>
                </c:pt>
                <c:pt idx="16035">
                  <c:v>4.0000999999999998</c:v>
                </c:pt>
                <c:pt idx="16036">
                  <c:v>1.0001</c:v>
                </c:pt>
                <c:pt idx="16037">
                  <c:v>1.0001</c:v>
                </c:pt>
                <c:pt idx="16038">
                  <c:v>1.0001</c:v>
                </c:pt>
                <c:pt idx="16039">
                  <c:v>1.0001</c:v>
                </c:pt>
                <c:pt idx="16040">
                  <c:v>3.0001000000000002</c:v>
                </c:pt>
                <c:pt idx="16041">
                  <c:v>1.0001</c:v>
                </c:pt>
                <c:pt idx="16042">
                  <c:v>1E-4</c:v>
                </c:pt>
                <c:pt idx="16043">
                  <c:v>1.0001</c:v>
                </c:pt>
                <c:pt idx="16044">
                  <c:v>1.0001</c:v>
                </c:pt>
                <c:pt idx="16045">
                  <c:v>1E-4</c:v>
                </c:pt>
                <c:pt idx="16046">
                  <c:v>2.0001000000000002</c:v>
                </c:pt>
                <c:pt idx="16047">
                  <c:v>1.0001</c:v>
                </c:pt>
                <c:pt idx="16048">
                  <c:v>1E-4</c:v>
                </c:pt>
                <c:pt idx="16049">
                  <c:v>1.0001</c:v>
                </c:pt>
                <c:pt idx="16050">
                  <c:v>1.0001</c:v>
                </c:pt>
                <c:pt idx="16051">
                  <c:v>1E-4</c:v>
                </c:pt>
                <c:pt idx="16052">
                  <c:v>1E-4</c:v>
                </c:pt>
                <c:pt idx="16053">
                  <c:v>1E-4</c:v>
                </c:pt>
                <c:pt idx="16054">
                  <c:v>2.0001000000000002</c:v>
                </c:pt>
                <c:pt idx="16055">
                  <c:v>1.0001</c:v>
                </c:pt>
                <c:pt idx="16056">
                  <c:v>1.0001</c:v>
                </c:pt>
                <c:pt idx="16057">
                  <c:v>1.0001</c:v>
                </c:pt>
                <c:pt idx="16058">
                  <c:v>1E-4</c:v>
                </c:pt>
                <c:pt idx="16059">
                  <c:v>1E-4</c:v>
                </c:pt>
                <c:pt idx="16060">
                  <c:v>1E-4</c:v>
                </c:pt>
                <c:pt idx="16061">
                  <c:v>1E-4</c:v>
                </c:pt>
                <c:pt idx="16062">
                  <c:v>1.0001</c:v>
                </c:pt>
                <c:pt idx="16063">
                  <c:v>1E-4</c:v>
                </c:pt>
                <c:pt idx="16064">
                  <c:v>1E-4</c:v>
                </c:pt>
                <c:pt idx="16065">
                  <c:v>1E-4</c:v>
                </c:pt>
                <c:pt idx="16066">
                  <c:v>1E-4</c:v>
                </c:pt>
                <c:pt idx="16067">
                  <c:v>1E-4</c:v>
                </c:pt>
                <c:pt idx="16068">
                  <c:v>1E-4</c:v>
                </c:pt>
                <c:pt idx="16069">
                  <c:v>1E-4</c:v>
                </c:pt>
                <c:pt idx="16070">
                  <c:v>1E-4</c:v>
                </c:pt>
                <c:pt idx="16071">
                  <c:v>1E-4</c:v>
                </c:pt>
                <c:pt idx="16072">
                  <c:v>1E-4</c:v>
                </c:pt>
                <c:pt idx="16073">
                  <c:v>1E-4</c:v>
                </c:pt>
                <c:pt idx="16074">
                  <c:v>1E-4</c:v>
                </c:pt>
                <c:pt idx="16075">
                  <c:v>1E-4</c:v>
                </c:pt>
                <c:pt idx="16076">
                  <c:v>1.0001</c:v>
                </c:pt>
                <c:pt idx="16077">
                  <c:v>1E-4</c:v>
                </c:pt>
                <c:pt idx="16078">
                  <c:v>1E-4</c:v>
                </c:pt>
                <c:pt idx="16079">
                  <c:v>1E-4</c:v>
                </c:pt>
                <c:pt idx="16080">
                  <c:v>1E-4</c:v>
                </c:pt>
                <c:pt idx="16081">
                  <c:v>1.0001</c:v>
                </c:pt>
                <c:pt idx="16082">
                  <c:v>1E-4</c:v>
                </c:pt>
                <c:pt idx="16083">
                  <c:v>1.0001</c:v>
                </c:pt>
                <c:pt idx="16084">
                  <c:v>1.0001</c:v>
                </c:pt>
                <c:pt idx="16085">
                  <c:v>1.0001</c:v>
                </c:pt>
                <c:pt idx="16086">
                  <c:v>1E-4</c:v>
                </c:pt>
                <c:pt idx="16087">
                  <c:v>1E-4</c:v>
                </c:pt>
                <c:pt idx="16088">
                  <c:v>1.0001</c:v>
                </c:pt>
                <c:pt idx="16089">
                  <c:v>1.0001</c:v>
                </c:pt>
                <c:pt idx="16090">
                  <c:v>1E-4</c:v>
                </c:pt>
                <c:pt idx="16091">
                  <c:v>1E-4</c:v>
                </c:pt>
                <c:pt idx="16092">
                  <c:v>1E-4</c:v>
                </c:pt>
                <c:pt idx="16093">
                  <c:v>1.0001</c:v>
                </c:pt>
                <c:pt idx="16094">
                  <c:v>1E-4</c:v>
                </c:pt>
                <c:pt idx="16095">
                  <c:v>1E-4</c:v>
                </c:pt>
                <c:pt idx="16096">
                  <c:v>1E-4</c:v>
                </c:pt>
                <c:pt idx="16097">
                  <c:v>1E-4</c:v>
                </c:pt>
                <c:pt idx="16098">
                  <c:v>1.0001</c:v>
                </c:pt>
                <c:pt idx="16099">
                  <c:v>1E-4</c:v>
                </c:pt>
                <c:pt idx="16100">
                  <c:v>2.0001000000000002</c:v>
                </c:pt>
                <c:pt idx="16101">
                  <c:v>1E-4</c:v>
                </c:pt>
                <c:pt idx="16102">
                  <c:v>1E-4</c:v>
                </c:pt>
                <c:pt idx="16103">
                  <c:v>2.0001000000000002</c:v>
                </c:pt>
                <c:pt idx="16104">
                  <c:v>1.0001</c:v>
                </c:pt>
                <c:pt idx="16105">
                  <c:v>2.0001000000000002</c:v>
                </c:pt>
                <c:pt idx="16106">
                  <c:v>3.0001000000000002</c:v>
                </c:pt>
                <c:pt idx="16107">
                  <c:v>1.0001</c:v>
                </c:pt>
                <c:pt idx="16108">
                  <c:v>1.0001</c:v>
                </c:pt>
                <c:pt idx="16109">
                  <c:v>2.0001000000000002</c:v>
                </c:pt>
                <c:pt idx="16110">
                  <c:v>1E-4</c:v>
                </c:pt>
                <c:pt idx="16111">
                  <c:v>3.0001000000000002</c:v>
                </c:pt>
                <c:pt idx="16112">
                  <c:v>1E-4</c:v>
                </c:pt>
                <c:pt idx="16113">
                  <c:v>2.0001000000000002</c:v>
                </c:pt>
                <c:pt idx="16114">
                  <c:v>2.0001000000000002</c:v>
                </c:pt>
                <c:pt idx="16115">
                  <c:v>1E-4</c:v>
                </c:pt>
                <c:pt idx="16116">
                  <c:v>1E-4</c:v>
                </c:pt>
                <c:pt idx="16117">
                  <c:v>1E-4</c:v>
                </c:pt>
                <c:pt idx="16118">
                  <c:v>1E-4</c:v>
                </c:pt>
                <c:pt idx="16119">
                  <c:v>2.0001000000000002</c:v>
                </c:pt>
                <c:pt idx="16120">
                  <c:v>1.0001</c:v>
                </c:pt>
                <c:pt idx="16121">
                  <c:v>1.0001</c:v>
                </c:pt>
                <c:pt idx="16122">
                  <c:v>1E-4</c:v>
                </c:pt>
                <c:pt idx="16123">
                  <c:v>1E-4</c:v>
                </c:pt>
                <c:pt idx="16124">
                  <c:v>1E-4</c:v>
                </c:pt>
                <c:pt idx="16125">
                  <c:v>1E-4</c:v>
                </c:pt>
                <c:pt idx="16126">
                  <c:v>2.0001000000000002</c:v>
                </c:pt>
                <c:pt idx="16127">
                  <c:v>1.0001</c:v>
                </c:pt>
                <c:pt idx="16128">
                  <c:v>1.0001</c:v>
                </c:pt>
                <c:pt idx="16129">
                  <c:v>1E-4</c:v>
                </c:pt>
                <c:pt idx="16130">
                  <c:v>1.0001</c:v>
                </c:pt>
                <c:pt idx="16131">
                  <c:v>1E-4</c:v>
                </c:pt>
                <c:pt idx="16132">
                  <c:v>1E-4</c:v>
                </c:pt>
                <c:pt idx="16133">
                  <c:v>1E-4</c:v>
                </c:pt>
                <c:pt idx="16134">
                  <c:v>1E-4</c:v>
                </c:pt>
                <c:pt idx="16135">
                  <c:v>1.0001</c:v>
                </c:pt>
                <c:pt idx="16136">
                  <c:v>1E-4</c:v>
                </c:pt>
                <c:pt idx="16137">
                  <c:v>1.0001</c:v>
                </c:pt>
                <c:pt idx="16138">
                  <c:v>1E-4</c:v>
                </c:pt>
                <c:pt idx="16139">
                  <c:v>1.0001</c:v>
                </c:pt>
                <c:pt idx="16140">
                  <c:v>1E-4</c:v>
                </c:pt>
                <c:pt idx="16141">
                  <c:v>1E-4</c:v>
                </c:pt>
                <c:pt idx="16142">
                  <c:v>1.0001</c:v>
                </c:pt>
                <c:pt idx="16143">
                  <c:v>1E-4</c:v>
                </c:pt>
                <c:pt idx="16144">
                  <c:v>1E-4</c:v>
                </c:pt>
                <c:pt idx="16145">
                  <c:v>1E-4</c:v>
                </c:pt>
                <c:pt idx="16146">
                  <c:v>1E-4</c:v>
                </c:pt>
                <c:pt idx="16147">
                  <c:v>1.0001</c:v>
                </c:pt>
                <c:pt idx="16148">
                  <c:v>1E-4</c:v>
                </c:pt>
                <c:pt idx="16149">
                  <c:v>1E-4</c:v>
                </c:pt>
                <c:pt idx="16150">
                  <c:v>1E-4</c:v>
                </c:pt>
                <c:pt idx="16151">
                  <c:v>1E-4</c:v>
                </c:pt>
                <c:pt idx="16152">
                  <c:v>1E-4</c:v>
                </c:pt>
                <c:pt idx="16153">
                  <c:v>1E-4</c:v>
                </c:pt>
                <c:pt idx="16154">
                  <c:v>1E-4</c:v>
                </c:pt>
                <c:pt idx="16155">
                  <c:v>1E-4</c:v>
                </c:pt>
                <c:pt idx="16156">
                  <c:v>1E-4</c:v>
                </c:pt>
                <c:pt idx="16157">
                  <c:v>1E-4</c:v>
                </c:pt>
                <c:pt idx="16158">
                  <c:v>1.0001</c:v>
                </c:pt>
                <c:pt idx="16159">
                  <c:v>1E-4</c:v>
                </c:pt>
                <c:pt idx="16160">
                  <c:v>1E-4</c:v>
                </c:pt>
                <c:pt idx="16161">
                  <c:v>1E-4</c:v>
                </c:pt>
                <c:pt idx="16162">
                  <c:v>1E-4</c:v>
                </c:pt>
                <c:pt idx="16163">
                  <c:v>1E-4</c:v>
                </c:pt>
                <c:pt idx="16164">
                  <c:v>1E-4</c:v>
                </c:pt>
                <c:pt idx="16165">
                  <c:v>1E-4</c:v>
                </c:pt>
                <c:pt idx="16166">
                  <c:v>1E-4</c:v>
                </c:pt>
                <c:pt idx="16167">
                  <c:v>1E-4</c:v>
                </c:pt>
                <c:pt idx="16168">
                  <c:v>1.0001</c:v>
                </c:pt>
                <c:pt idx="16169">
                  <c:v>1E-4</c:v>
                </c:pt>
                <c:pt idx="16170">
                  <c:v>1.0001</c:v>
                </c:pt>
                <c:pt idx="16171">
                  <c:v>3.0001000000000002</c:v>
                </c:pt>
                <c:pt idx="16172">
                  <c:v>2.0001000000000002</c:v>
                </c:pt>
                <c:pt idx="16173">
                  <c:v>2.0001000000000002</c:v>
                </c:pt>
                <c:pt idx="16174">
                  <c:v>1.0001</c:v>
                </c:pt>
                <c:pt idx="16175">
                  <c:v>1.0001</c:v>
                </c:pt>
                <c:pt idx="16176">
                  <c:v>2.0001000000000002</c:v>
                </c:pt>
                <c:pt idx="16177">
                  <c:v>1E-4</c:v>
                </c:pt>
                <c:pt idx="16178">
                  <c:v>1E-4</c:v>
                </c:pt>
                <c:pt idx="16179">
                  <c:v>1E-4</c:v>
                </c:pt>
                <c:pt idx="16180">
                  <c:v>2.0001000000000002</c:v>
                </c:pt>
                <c:pt idx="16181">
                  <c:v>4.0000999999999998</c:v>
                </c:pt>
                <c:pt idx="16182">
                  <c:v>1E-4</c:v>
                </c:pt>
                <c:pt idx="16183">
                  <c:v>1E-4</c:v>
                </c:pt>
                <c:pt idx="16184">
                  <c:v>1E-4</c:v>
                </c:pt>
                <c:pt idx="16185">
                  <c:v>1E-4</c:v>
                </c:pt>
                <c:pt idx="16186">
                  <c:v>2.0001000000000002</c:v>
                </c:pt>
                <c:pt idx="16187">
                  <c:v>1E-4</c:v>
                </c:pt>
                <c:pt idx="16188">
                  <c:v>2.0001000000000002</c:v>
                </c:pt>
                <c:pt idx="16189">
                  <c:v>2.0001000000000002</c:v>
                </c:pt>
                <c:pt idx="16190">
                  <c:v>2.0001000000000002</c:v>
                </c:pt>
                <c:pt idx="16191">
                  <c:v>3.0001000000000002</c:v>
                </c:pt>
                <c:pt idx="16192">
                  <c:v>1.0001</c:v>
                </c:pt>
                <c:pt idx="16193">
                  <c:v>1E-4</c:v>
                </c:pt>
                <c:pt idx="16194">
                  <c:v>1E-4</c:v>
                </c:pt>
                <c:pt idx="16195">
                  <c:v>2.0001000000000002</c:v>
                </c:pt>
                <c:pt idx="16196">
                  <c:v>1.0001</c:v>
                </c:pt>
                <c:pt idx="16197">
                  <c:v>1E-4</c:v>
                </c:pt>
                <c:pt idx="16198">
                  <c:v>1E-4</c:v>
                </c:pt>
                <c:pt idx="16199">
                  <c:v>1E-4</c:v>
                </c:pt>
                <c:pt idx="16200">
                  <c:v>1.0001</c:v>
                </c:pt>
                <c:pt idx="16201">
                  <c:v>1.0001</c:v>
                </c:pt>
                <c:pt idx="16202">
                  <c:v>1E-4</c:v>
                </c:pt>
                <c:pt idx="16203">
                  <c:v>1.0001</c:v>
                </c:pt>
                <c:pt idx="16204">
                  <c:v>1E-4</c:v>
                </c:pt>
                <c:pt idx="16205">
                  <c:v>1E-4</c:v>
                </c:pt>
                <c:pt idx="16206">
                  <c:v>1.0001</c:v>
                </c:pt>
                <c:pt idx="16207">
                  <c:v>2.0001000000000002</c:v>
                </c:pt>
                <c:pt idx="16208">
                  <c:v>1E-4</c:v>
                </c:pt>
                <c:pt idx="16209">
                  <c:v>1E-4</c:v>
                </c:pt>
                <c:pt idx="16210">
                  <c:v>1E-4</c:v>
                </c:pt>
                <c:pt idx="16211">
                  <c:v>1.0001</c:v>
                </c:pt>
                <c:pt idx="16212">
                  <c:v>1.0001</c:v>
                </c:pt>
                <c:pt idx="16213">
                  <c:v>1.0001</c:v>
                </c:pt>
                <c:pt idx="16214">
                  <c:v>1E-4</c:v>
                </c:pt>
                <c:pt idx="16215">
                  <c:v>1.0001</c:v>
                </c:pt>
                <c:pt idx="16216">
                  <c:v>1E-4</c:v>
                </c:pt>
                <c:pt idx="16217">
                  <c:v>1.0001</c:v>
                </c:pt>
                <c:pt idx="16218">
                  <c:v>1E-4</c:v>
                </c:pt>
                <c:pt idx="16219">
                  <c:v>1E-4</c:v>
                </c:pt>
                <c:pt idx="16220">
                  <c:v>1E-4</c:v>
                </c:pt>
                <c:pt idx="16221">
                  <c:v>1E-4</c:v>
                </c:pt>
                <c:pt idx="16222">
                  <c:v>1.0001</c:v>
                </c:pt>
                <c:pt idx="16223">
                  <c:v>1E-4</c:v>
                </c:pt>
                <c:pt idx="16224">
                  <c:v>1.0001</c:v>
                </c:pt>
                <c:pt idx="16225">
                  <c:v>1.0001</c:v>
                </c:pt>
                <c:pt idx="16226">
                  <c:v>1.0001</c:v>
                </c:pt>
                <c:pt idx="16227">
                  <c:v>1E-4</c:v>
                </c:pt>
                <c:pt idx="16228">
                  <c:v>1.0001</c:v>
                </c:pt>
                <c:pt idx="16229">
                  <c:v>1.0001</c:v>
                </c:pt>
                <c:pt idx="16230">
                  <c:v>1E-4</c:v>
                </c:pt>
                <c:pt idx="16231">
                  <c:v>1.0001</c:v>
                </c:pt>
                <c:pt idx="16232">
                  <c:v>1.0001</c:v>
                </c:pt>
                <c:pt idx="16233">
                  <c:v>1E-4</c:v>
                </c:pt>
                <c:pt idx="16234">
                  <c:v>4.0000999999999998</c:v>
                </c:pt>
                <c:pt idx="16235">
                  <c:v>1E-4</c:v>
                </c:pt>
                <c:pt idx="16236">
                  <c:v>3.0001000000000002</c:v>
                </c:pt>
                <c:pt idx="16237">
                  <c:v>1E-4</c:v>
                </c:pt>
                <c:pt idx="16238">
                  <c:v>1.0001</c:v>
                </c:pt>
                <c:pt idx="16239">
                  <c:v>2.0001000000000002</c:v>
                </c:pt>
                <c:pt idx="16240">
                  <c:v>1E-4</c:v>
                </c:pt>
                <c:pt idx="16241">
                  <c:v>1E-4</c:v>
                </c:pt>
                <c:pt idx="16242">
                  <c:v>1E-4</c:v>
                </c:pt>
                <c:pt idx="16243">
                  <c:v>1.0001</c:v>
                </c:pt>
                <c:pt idx="16244">
                  <c:v>1.0001</c:v>
                </c:pt>
                <c:pt idx="16245">
                  <c:v>2.0001000000000002</c:v>
                </c:pt>
                <c:pt idx="16246">
                  <c:v>3.0001000000000002</c:v>
                </c:pt>
                <c:pt idx="16247">
                  <c:v>2.0001000000000002</c:v>
                </c:pt>
                <c:pt idx="16248">
                  <c:v>2.0001000000000002</c:v>
                </c:pt>
                <c:pt idx="16249">
                  <c:v>2.0001000000000002</c:v>
                </c:pt>
                <c:pt idx="16250">
                  <c:v>1E-4</c:v>
                </c:pt>
                <c:pt idx="16251">
                  <c:v>3.0001000000000002</c:v>
                </c:pt>
                <c:pt idx="16252">
                  <c:v>4.0000999999999998</c:v>
                </c:pt>
                <c:pt idx="16253">
                  <c:v>1E-4</c:v>
                </c:pt>
                <c:pt idx="16254">
                  <c:v>2.0001000000000002</c:v>
                </c:pt>
                <c:pt idx="16255">
                  <c:v>2.0001000000000002</c:v>
                </c:pt>
                <c:pt idx="16256">
                  <c:v>3.0001000000000002</c:v>
                </c:pt>
                <c:pt idx="16257">
                  <c:v>2.0001000000000002</c:v>
                </c:pt>
                <c:pt idx="16258">
                  <c:v>3.0001000000000002</c:v>
                </c:pt>
                <c:pt idx="16259">
                  <c:v>1E-4</c:v>
                </c:pt>
                <c:pt idx="16260">
                  <c:v>2.0001000000000002</c:v>
                </c:pt>
                <c:pt idx="16261">
                  <c:v>3.0001000000000002</c:v>
                </c:pt>
                <c:pt idx="16262">
                  <c:v>1E-4</c:v>
                </c:pt>
                <c:pt idx="16263">
                  <c:v>2.0001000000000002</c:v>
                </c:pt>
                <c:pt idx="16264">
                  <c:v>1.0001</c:v>
                </c:pt>
                <c:pt idx="16265">
                  <c:v>1E-4</c:v>
                </c:pt>
                <c:pt idx="16266">
                  <c:v>2.0001000000000002</c:v>
                </c:pt>
                <c:pt idx="16267">
                  <c:v>1E-4</c:v>
                </c:pt>
                <c:pt idx="16268">
                  <c:v>1.0001</c:v>
                </c:pt>
                <c:pt idx="16269">
                  <c:v>1E-4</c:v>
                </c:pt>
                <c:pt idx="16270">
                  <c:v>1.0001</c:v>
                </c:pt>
                <c:pt idx="16271">
                  <c:v>1E-4</c:v>
                </c:pt>
                <c:pt idx="16272">
                  <c:v>1.0001</c:v>
                </c:pt>
                <c:pt idx="16273">
                  <c:v>2.0001000000000002</c:v>
                </c:pt>
                <c:pt idx="16274">
                  <c:v>1E-4</c:v>
                </c:pt>
                <c:pt idx="16275">
                  <c:v>2.0001000000000002</c:v>
                </c:pt>
                <c:pt idx="16276">
                  <c:v>1E-4</c:v>
                </c:pt>
                <c:pt idx="16277">
                  <c:v>1E-4</c:v>
                </c:pt>
                <c:pt idx="16278">
                  <c:v>3.0001000000000002</c:v>
                </c:pt>
                <c:pt idx="16279">
                  <c:v>2.0001000000000002</c:v>
                </c:pt>
                <c:pt idx="16280">
                  <c:v>4.0000999999999998</c:v>
                </c:pt>
                <c:pt idx="16281">
                  <c:v>4.0000999999999998</c:v>
                </c:pt>
                <c:pt idx="16282">
                  <c:v>3.0001000000000002</c:v>
                </c:pt>
                <c:pt idx="16283">
                  <c:v>6.0000999999999998</c:v>
                </c:pt>
                <c:pt idx="16284">
                  <c:v>4.0000999999999998</c:v>
                </c:pt>
                <c:pt idx="16285">
                  <c:v>3.0001000000000002</c:v>
                </c:pt>
                <c:pt idx="16286">
                  <c:v>3.0001000000000002</c:v>
                </c:pt>
                <c:pt idx="16287">
                  <c:v>5.0000999999999998</c:v>
                </c:pt>
                <c:pt idx="16288">
                  <c:v>4.0000999999999998</c:v>
                </c:pt>
                <c:pt idx="16289">
                  <c:v>4.0000999999999998</c:v>
                </c:pt>
                <c:pt idx="16290">
                  <c:v>5.0000999999999998</c:v>
                </c:pt>
                <c:pt idx="16291">
                  <c:v>2.0001000000000002</c:v>
                </c:pt>
                <c:pt idx="16292">
                  <c:v>6.0000999999999998</c:v>
                </c:pt>
                <c:pt idx="16293">
                  <c:v>1.0001</c:v>
                </c:pt>
                <c:pt idx="16294">
                  <c:v>4.0000999999999998</c:v>
                </c:pt>
                <c:pt idx="16295">
                  <c:v>2.0001000000000002</c:v>
                </c:pt>
                <c:pt idx="16296">
                  <c:v>4.0000999999999998</c:v>
                </c:pt>
                <c:pt idx="16297">
                  <c:v>5.0000999999999998</c:v>
                </c:pt>
                <c:pt idx="16298">
                  <c:v>4.0000999999999998</c:v>
                </c:pt>
                <c:pt idx="16299">
                  <c:v>1.0001</c:v>
                </c:pt>
                <c:pt idx="16300">
                  <c:v>1.0001</c:v>
                </c:pt>
                <c:pt idx="16301">
                  <c:v>3.0001000000000002</c:v>
                </c:pt>
                <c:pt idx="16302">
                  <c:v>2.0001000000000002</c:v>
                </c:pt>
                <c:pt idx="16303">
                  <c:v>6.0000999999999998</c:v>
                </c:pt>
                <c:pt idx="16304">
                  <c:v>1.0001</c:v>
                </c:pt>
                <c:pt idx="16305">
                  <c:v>2.0001000000000002</c:v>
                </c:pt>
                <c:pt idx="16306">
                  <c:v>5.0000999999999998</c:v>
                </c:pt>
                <c:pt idx="16307">
                  <c:v>2.0001000000000002</c:v>
                </c:pt>
                <c:pt idx="16308">
                  <c:v>5.0000999999999998</c:v>
                </c:pt>
                <c:pt idx="16309">
                  <c:v>1.0001</c:v>
                </c:pt>
                <c:pt idx="16310">
                  <c:v>1.0001</c:v>
                </c:pt>
                <c:pt idx="16311">
                  <c:v>2.0001000000000002</c:v>
                </c:pt>
                <c:pt idx="16312">
                  <c:v>5.0000999999999998</c:v>
                </c:pt>
                <c:pt idx="16313">
                  <c:v>1E-4</c:v>
                </c:pt>
                <c:pt idx="16314">
                  <c:v>2.0001000000000002</c:v>
                </c:pt>
                <c:pt idx="16315">
                  <c:v>2.0001000000000002</c:v>
                </c:pt>
                <c:pt idx="16316">
                  <c:v>1.0001</c:v>
                </c:pt>
                <c:pt idx="16317">
                  <c:v>3.0001000000000002</c:v>
                </c:pt>
                <c:pt idx="16318">
                  <c:v>1E-4</c:v>
                </c:pt>
                <c:pt idx="16319">
                  <c:v>1.0001</c:v>
                </c:pt>
                <c:pt idx="16320">
                  <c:v>4.0000999999999998</c:v>
                </c:pt>
                <c:pt idx="16321">
                  <c:v>4.0000999999999998</c:v>
                </c:pt>
                <c:pt idx="16322">
                  <c:v>5.0000999999999998</c:v>
                </c:pt>
                <c:pt idx="16323">
                  <c:v>11.0001</c:v>
                </c:pt>
                <c:pt idx="16324">
                  <c:v>11.0001</c:v>
                </c:pt>
                <c:pt idx="16325">
                  <c:v>7.0000999999999998</c:v>
                </c:pt>
                <c:pt idx="16326">
                  <c:v>11.0001</c:v>
                </c:pt>
                <c:pt idx="16327">
                  <c:v>9.0000999999999998</c:v>
                </c:pt>
                <c:pt idx="16328">
                  <c:v>15.0001</c:v>
                </c:pt>
                <c:pt idx="16329">
                  <c:v>8.0000999999999998</c:v>
                </c:pt>
                <c:pt idx="16330">
                  <c:v>13.0001</c:v>
                </c:pt>
                <c:pt idx="16331">
                  <c:v>15.0001</c:v>
                </c:pt>
                <c:pt idx="16332">
                  <c:v>13.0001</c:v>
                </c:pt>
                <c:pt idx="16333">
                  <c:v>12.0001</c:v>
                </c:pt>
                <c:pt idx="16334">
                  <c:v>8.0000999999999998</c:v>
                </c:pt>
                <c:pt idx="16335">
                  <c:v>8.0000999999999998</c:v>
                </c:pt>
                <c:pt idx="16336">
                  <c:v>17.0001</c:v>
                </c:pt>
                <c:pt idx="16337">
                  <c:v>8.0000999999999998</c:v>
                </c:pt>
                <c:pt idx="16338">
                  <c:v>5.0000999999999998</c:v>
                </c:pt>
                <c:pt idx="16339">
                  <c:v>13.0001</c:v>
                </c:pt>
                <c:pt idx="16340">
                  <c:v>8.0000999999999998</c:v>
                </c:pt>
                <c:pt idx="16341">
                  <c:v>7.0000999999999998</c:v>
                </c:pt>
                <c:pt idx="16342">
                  <c:v>5.0000999999999998</c:v>
                </c:pt>
                <c:pt idx="16343">
                  <c:v>6.0000999999999998</c:v>
                </c:pt>
                <c:pt idx="16344">
                  <c:v>12.0001</c:v>
                </c:pt>
                <c:pt idx="16345">
                  <c:v>6.0000999999999998</c:v>
                </c:pt>
                <c:pt idx="16346">
                  <c:v>6.0000999999999998</c:v>
                </c:pt>
                <c:pt idx="16347">
                  <c:v>6.0000999999999998</c:v>
                </c:pt>
                <c:pt idx="16348">
                  <c:v>5.0000999999999998</c:v>
                </c:pt>
                <c:pt idx="16349">
                  <c:v>3.0001000000000002</c:v>
                </c:pt>
                <c:pt idx="16350">
                  <c:v>4.0000999999999998</c:v>
                </c:pt>
                <c:pt idx="16351">
                  <c:v>6.0000999999999998</c:v>
                </c:pt>
                <c:pt idx="16352">
                  <c:v>2.0001000000000002</c:v>
                </c:pt>
                <c:pt idx="16353">
                  <c:v>3.0001000000000002</c:v>
                </c:pt>
                <c:pt idx="16354">
                  <c:v>3.0001000000000002</c:v>
                </c:pt>
                <c:pt idx="16355">
                  <c:v>3.0001000000000002</c:v>
                </c:pt>
                <c:pt idx="16356">
                  <c:v>3.0001000000000002</c:v>
                </c:pt>
                <c:pt idx="16357">
                  <c:v>5.0000999999999998</c:v>
                </c:pt>
                <c:pt idx="16358">
                  <c:v>3.0001000000000002</c:v>
                </c:pt>
                <c:pt idx="16359">
                  <c:v>2.0001000000000002</c:v>
                </c:pt>
                <c:pt idx="16360">
                  <c:v>1.0001</c:v>
                </c:pt>
                <c:pt idx="16361">
                  <c:v>2.0001000000000002</c:v>
                </c:pt>
                <c:pt idx="16362">
                  <c:v>1E-4</c:v>
                </c:pt>
                <c:pt idx="16363">
                  <c:v>1.0001</c:v>
                </c:pt>
                <c:pt idx="16364">
                  <c:v>1E-4</c:v>
                </c:pt>
                <c:pt idx="16365">
                  <c:v>2.0001000000000002</c:v>
                </c:pt>
                <c:pt idx="16366">
                  <c:v>2.0001000000000002</c:v>
                </c:pt>
                <c:pt idx="16367">
                  <c:v>1.0001</c:v>
                </c:pt>
                <c:pt idx="16368">
                  <c:v>3.0001000000000002</c:v>
                </c:pt>
                <c:pt idx="16369">
                  <c:v>2.0001000000000002</c:v>
                </c:pt>
                <c:pt idx="16370">
                  <c:v>5.0000999999999998</c:v>
                </c:pt>
                <c:pt idx="16371">
                  <c:v>1E-4</c:v>
                </c:pt>
                <c:pt idx="16372">
                  <c:v>2.0001000000000002</c:v>
                </c:pt>
                <c:pt idx="16373">
                  <c:v>1.0001</c:v>
                </c:pt>
                <c:pt idx="16374">
                  <c:v>1.0001</c:v>
                </c:pt>
                <c:pt idx="16375">
                  <c:v>1E-4</c:v>
                </c:pt>
                <c:pt idx="16376">
                  <c:v>1E-4</c:v>
                </c:pt>
                <c:pt idx="16377">
                  <c:v>2.0001000000000002</c:v>
                </c:pt>
                <c:pt idx="16378">
                  <c:v>2.0001000000000002</c:v>
                </c:pt>
                <c:pt idx="16379">
                  <c:v>1E-4</c:v>
                </c:pt>
                <c:pt idx="16380">
                  <c:v>1E-4</c:v>
                </c:pt>
                <c:pt idx="16381">
                  <c:v>1.0001</c:v>
                </c:pt>
                <c:pt idx="16382">
                  <c:v>1E-4</c:v>
                </c:pt>
                <c:pt idx="16383">
                  <c:v>1E-4</c:v>
                </c:pt>
                <c:pt idx="16384">
                  <c:v>1.0001</c:v>
                </c:pt>
                <c:pt idx="16385">
                  <c:v>2.0001000000000002</c:v>
                </c:pt>
                <c:pt idx="16386">
                  <c:v>4.0000999999999998</c:v>
                </c:pt>
                <c:pt idx="16387">
                  <c:v>2.0001000000000002</c:v>
                </c:pt>
                <c:pt idx="16388">
                  <c:v>3.0001000000000002</c:v>
                </c:pt>
                <c:pt idx="16389">
                  <c:v>2.0001000000000002</c:v>
                </c:pt>
                <c:pt idx="16390">
                  <c:v>2.0001000000000002</c:v>
                </c:pt>
                <c:pt idx="16391">
                  <c:v>4.0000999999999998</c:v>
                </c:pt>
                <c:pt idx="16392">
                  <c:v>1E-4</c:v>
                </c:pt>
                <c:pt idx="16393">
                  <c:v>3.0001000000000002</c:v>
                </c:pt>
                <c:pt idx="16394">
                  <c:v>3.0001000000000002</c:v>
                </c:pt>
                <c:pt idx="16395">
                  <c:v>3.0001000000000002</c:v>
                </c:pt>
                <c:pt idx="16396">
                  <c:v>2.0001000000000002</c:v>
                </c:pt>
                <c:pt idx="16397">
                  <c:v>1.0001</c:v>
                </c:pt>
                <c:pt idx="16398">
                  <c:v>2.0001000000000002</c:v>
                </c:pt>
                <c:pt idx="16399">
                  <c:v>2.0001000000000002</c:v>
                </c:pt>
                <c:pt idx="16400">
                  <c:v>2.0001000000000002</c:v>
                </c:pt>
                <c:pt idx="16401">
                  <c:v>2.0001000000000002</c:v>
                </c:pt>
                <c:pt idx="16402">
                  <c:v>2.0001000000000002</c:v>
                </c:pt>
                <c:pt idx="16403">
                  <c:v>3.0001000000000002</c:v>
                </c:pt>
                <c:pt idx="16404">
                  <c:v>2.0001000000000002</c:v>
                </c:pt>
                <c:pt idx="16405">
                  <c:v>1.0001</c:v>
                </c:pt>
                <c:pt idx="16406">
                  <c:v>1.0001</c:v>
                </c:pt>
                <c:pt idx="16407">
                  <c:v>1.0001</c:v>
                </c:pt>
                <c:pt idx="16408">
                  <c:v>1.0001</c:v>
                </c:pt>
                <c:pt idx="16409">
                  <c:v>1E-4</c:v>
                </c:pt>
                <c:pt idx="16410">
                  <c:v>1E-4</c:v>
                </c:pt>
                <c:pt idx="16411">
                  <c:v>1E-4</c:v>
                </c:pt>
                <c:pt idx="16412">
                  <c:v>1.0001</c:v>
                </c:pt>
                <c:pt idx="16413">
                  <c:v>1E-4</c:v>
                </c:pt>
                <c:pt idx="16414">
                  <c:v>1E-4</c:v>
                </c:pt>
                <c:pt idx="16415">
                  <c:v>1E-4</c:v>
                </c:pt>
                <c:pt idx="16416">
                  <c:v>1E-4</c:v>
                </c:pt>
                <c:pt idx="16417">
                  <c:v>1E-4</c:v>
                </c:pt>
                <c:pt idx="16418">
                  <c:v>1E-4</c:v>
                </c:pt>
                <c:pt idx="16419">
                  <c:v>1E-4</c:v>
                </c:pt>
                <c:pt idx="16420">
                  <c:v>1E-4</c:v>
                </c:pt>
                <c:pt idx="16421">
                  <c:v>1E-4</c:v>
                </c:pt>
                <c:pt idx="16422">
                  <c:v>1E-4</c:v>
                </c:pt>
                <c:pt idx="16423">
                  <c:v>1E-4</c:v>
                </c:pt>
                <c:pt idx="16424">
                  <c:v>1E-4</c:v>
                </c:pt>
                <c:pt idx="16425">
                  <c:v>1E-4</c:v>
                </c:pt>
                <c:pt idx="16426">
                  <c:v>1E-4</c:v>
                </c:pt>
                <c:pt idx="16427">
                  <c:v>1E-4</c:v>
                </c:pt>
                <c:pt idx="16428">
                  <c:v>1E-4</c:v>
                </c:pt>
                <c:pt idx="16429">
                  <c:v>1E-4</c:v>
                </c:pt>
                <c:pt idx="16430">
                  <c:v>1E-4</c:v>
                </c:pt>
                <c:pt idx="16431">
                  <c:v>1E-4</c:v>
                </c:pt>
                <c:pt idx="16432">
                  <c:v>1E-4</c:v>
                </c:pt>
                <c:pt idx="16433">
                  <c:v>1E-4</c:v>
                </c:pt>
                <c:pt idx="16434">
                  <c:v>1E-4</c:v>
                </c:pt>
                <c:pt idx="16435">
                  <c:v>1E-4</c:v>
                </c:pt>
                <c:pt idx="16436">
                  <c:v>1E-4</c:v>
                </c:pt>
                <c:pt idx="16437">
                  <c:v>1E-4</c:v>
                </c:pt>
                <c:pt idx="16438">
                  <c:v>1.0001</c:v>
                </c:pt>
                <c:pt idx="16439">
                  <c:v>1E-4</c:v>
                </c:pt>
                <c:pt idx="16440">
                  <c:v>1.0001</c:v>
                </c:pt>
                <c:pt idx="16441">
                  <c:v>1E-4</c:v>
                </c:pt>
                <c:pt idx="16442">
                  <c:v>1E-4</c:v>
                </c:pt>
                <c:pt idx="16443">
                  <c:v>1E-4</c:v>
                </c:pt>
                <c:pt idx="16444">
                  <c:v>1E-4</c:v>
                </c:pt>
                <c:pt idx="16445">
                  <c:v>1E-4</c:v>
                </c:pt>
                <c:pt idx="16446">
                  <c:v>1E-4</c:v>
                </c:pt>
                <c:pt idx="16447">
                  <c:v>1.0001</c:v>
                </c:pt>
                <c:pt idx="16448">
                  <c:v>1.0001</c:v>
                </c:pt>
                <c:pt idx="16449">
                  <c:v>1E-4</c:v>
                </c:pt>
                <c:pt idx="16450">
                  <c:v>1E-4</c:v>
                </c:pt>
                <c:pt idx="16451">
                  <c:v>1.0001</c:v>
                </c:pt>
                <c:pt idx="16452">
                  <c:v>1.0001</c:v>
                </c:pt>
                <c:pt idx="16453">
                  <c:v>1E-4</c:v>
                </c:pt>
                <c:pt idx="16454">
                  <c:v>1E-4</c:v>
                </c:pt>
                <c:pt idx="16455">
                  <c:v>1.0001</c:v>
                </c:pt>
                <c:pt idx="16456">
                  <c:v>1E-4</c:v>
                </c:pt>
                <c:pt idx="16457">
                  <c:v>1E-4</c:v>
                </c:pt>
                <c:pt idx="16458">
                  <c:v>1E-4</c:v>
                </c:pt>
                <c:pt idx="16459">
                  <c:v>1.0001</c:v>
                </c:pt>
                <c:pt idx="16460">
                  <c:v>1.0001</c:v>
                </c:pt>
                <c:pt idx="16461">
                  <c:v>1E-4</c:v>
                </c:pt>
                <c:pt idx="16462">
                  <c:v>1.0001</c:v>
                </c:pt>
                <c:pt idx="16463">
                  <c:v>1E-4</c:v>
                </c:pt>
                <c:pt idx="16464">
                  <c:v>1E-4</c:v>
                </c:pt>
                <c:pt idx="16465">
                  <c:v>1.0001</c:v>
                </c:pt>
                <c:pt idx="16466">
                  <c:v>1E-4</c:v>
                </c:pt>
                <c:pt idx="16467">
                  <c:v>1.0001</c:v>
                </c:pt>
                <c:pt idx="16468">
                  <c:v>1.0001</c:v>
                </c:pt>
                <c:pt idx="16469">
                  <c:v>1E-4</c:v>
                </c:pt>
                <c:pt idx="16470">
                  <c:v>2.0001000000000002</c:v>
                </c:pt>
                <c:pt idx="16471">
                  <c:v>1.0001</c:v>
                </c:pt>
                <c:pt idx="16472">
                  <c:v>1E-4</c:v>
                </c:pt>
                <c:pt idx="16473">
                  <c:v>2.0001000000000002</c:v>
                </c:pt>
                <c:pt idx="16474">
                  <c:v>1E-4</c:v>
                </c:pt>
                <c:pt idx="16475">
                  <c:v>1.0001</c:v>
                </c:pt>
                <c:pt idx="16476">
                  <c:v>1E-4</c:v>
                </c:pt>
                <c:pt idx="16477">
                  <c:v>1E-4</c:v>
                </c:pt>
                <c:pt idx="16478">
                  <c:v>1.0001</c:v>
                </c:pt>
                <c:pt idx="16479">
                  <c:v>1E-4</c:v>
                </c:pt>
                <c:pt idx="16480">
                  <c:v>1E-4</c:v>
                </c:pt>
                <c:pt idx="16481">
                  <c:v>1.0001</c:v>
                </c:pt>
                <c:pt idx="16482">
                  <c:v>1.0001</c:v>
                </c:pt>
                <c:pt idx="16483">
                  <c:v>1E-4</c:v>
                </c:pt>
                <c:pt idx="16484">
                  <c:v>1.0001</c:v>
                </c:pt>
                <c:pt idx="16485">
                  <c:v>1E-4</c:v>
                </c:pt>
                <c:pt idx="16486">
                  <c:v>1E-4</c:v>
                </c:pt>
                <c:pt idx="16487">
                  <c:v>1.0001</c:v>
                </c:pt>
                <c:pt idx="16488">
                  <c:v>1E-4</c:v>
                </c:pt>
                <c:pt idx="16489">
                  <c:v>1.0001</c:v>
                </c:pt>
                <c:pt idx="16490">
                  <c:v>1E-4</c:v>
                </c:pt>
                <c:pt idx="16491">
                  <c:v>1.0001</c:v>
                </c:pt>
                <c:pt idx="16492">
                  <c:v>1E-4</c:v>
                </c:pt>
                <c:pt idx="16493">
                  <c:v>1E-4</c:v>
                </c:pt>
                <c:pt idx="16494">
                  <c:v>1.0001</c:v>
                </c:pt>
                <c:pt idx="16495">
                  <c:v>1.0001</c:v>
                </c:pt>
                <c:pt idx="16496">
                  <c:v>1E-4</c:v>
                </c:pt>
                <c:pt idx="16497">
                  <c:v>2.0001000000000002</c:v>
                </c:pt>
                <c:pt idx="16498">
                  <c:v>1E-4</c:v>
                </c:pt>
                <c:pt idx="16499">
                  <c:v>2.0001000000000002</c:v>
                </c:pt>
                <c:pt idx="16500">
                  <c:v>1.0001</c:v>
                </c:pt>
                <c:pt idx="16501">
                  <c:v>1E-4</c:v>
                </c:pt>
                <c:pt idx="16502">
                  <c:v>1E-4</c:v>
                </c:pt>
                <c:pt idx="16503">
                  <c:v>1E-4</c:v>
                </c:pt>
                <c:pt idx="16504">
                  <c:v>1E-4</c:v>
                </c:pt>
                <c:pt idx="16505">
                  <c:v>1.0001</c:v>
                </c:pt>
                <c:pt idx="16506">
                  <c:v>1E-4</c:v>
                </c:pt>
                <c:pt idx="16507">
                  <c:v>1E-4</c:v>
                </c:pt>
                <c:pt idx="16508">
                  <c:v>1E-4</c:v>
                </c:pt>
                <c:pt idx="16509">
                  <c:v>1.0001</c:v>
                </c:pt>
                <c:pt idx="16510">
                  <c:v>1E-4</c:v>
                </c:pt>
                <c:pt idx="16511">
                  <c:v>1E-4</c:v>
                </c:pt>
                <c:pt idx="16512">
                  <c:v>1E-4</c:v>
                </c:pt>
                <c:pt idx="16513">
                  <c:v>1E-4</c:v>
                </c:pt>
                <c:pt idx="16514">
                  <c:v>1.0001</c:v>
                </c:pt>
                <c:pt idx="16515">
                  <c:v>1E-4</c:v>
                </c:pt>
                <c:pt idx="16516">
                  <c:v>1E-4</c:v>
                </c:pt>
                <c:pt idx="16517">
                  <c:v>1E-4</c:v>
                </c:pt>
                <c:pt idx="16518">
                  <c:v>2.0001000000000002</c:v>
                </c:pt>
                <c:pt idx="16519">
                  <c:v>1E-4</c:v>
                </c:pt>
                <c:pt idx="16520">
                  <c:v>2.0001000000000002</c:v>
                </c:pt>
                <c:pt idx="16521">
                  <c:v>1E-4</c:v>
                </c:pt>
                <c:pt idx="16522">
                  <c:v>1.0001</c:v>
                </c:pt>
                <c:pt idx="16523">
                  <c:v>1.0001</c:v>
                </c:pt>
                <c:pt idx="16524">
                  <c:v>1E-4</c:v>
                </c:pt>
                <c:pt idx="16525">
                  <c:v>1E-4</c:v>
                </c:pt>
                <c:pt idx="16526">
                  <c:v>1E-4</c:v>
                </c:pt>
                <c:pt idx="16527">
                  <c:v>1.0001</c:v>
                </c:pt>
                <c:pt idx="16528">
                  <c:v>1.0001</c:v>
                </c:pt>
                <c:pt idx="16529">
                  <c:v>2.0001000000000002</c:v>
                </c:pt>
                <c:pt idx="16530">
                  <c:v>1.0001</c:v>
                </c:pt>
                <c:pt idx="16531">
                  <c:v>1E-4</c:v>
                </c:pt>
                <c:pt idx="16532">
                  <c:v>2.0001000000000002</c:v>
                </c:pt>
                <c:pt idx="16533">
                  <c:v>1.0001</c:v>
                </c:pt>
                <c:pt idx="16534">
                  <c:v>1E-4</c:v>
                </c:pt>
                <c:pt idx="16535">
                  <c:v>1E-4</c:v>
                </c:pt>
                <c:pt idx="16536">
                  <c:v>1E-4</c:v>
                </c:pt>
                <c:pt idx="16537">
                  <c:v>2.0001000000000002</c:v>
                </c:pt>
                <c:pt idx="16538">
                  <c:v>1.0001</c:v>
                </c:pt>
                <c:pt idx="16539">
                  <c:v>2.0001000000000002</c:v>
                </c:pt>
                <c:pt idx="16540">
                  <c:v>1E-4</c:v>
                </c:pt>
                <c:pt idx="16541">
                  <c:v>1.0001</c:v>
                </c:pt>
                <c:pt idx="16542">
                  <c:v>1E-4</c:v>
                </c:pt>
                <c:pt idx="16543">
                  <c:v>1E-4</c:v>
                </c:pt>
                <c:pt idx="16544">
                  <c:v>1E-4</c:v>
                </c:pt>
                <c:pt idx="16545">
                  <c:v>1.0001</c:v>
                </c:pt>
                <c:pt idx="16546">
                  <c:v>1.0001</c:v>
                </c:pt>
                <c:pt idx="16547">
                  <c:v>1.0001</c:v>
                </c:pt>
                <c:pt idx="16548">
                  <c:v>2.0001000000000002</c:v>
                </c:pt>
                <c:pt idx="16549">
                  <c:v>1E-4</c:v>
                </c:pt>
                <c:pt idx="16550">
                  <c:v>3.0001000000000002</c:v>
                </c:pt>
                <c:pt idx="16551">
                  <c:v>2.0001000000000002</c:v>
                </c:pt>
                <c:pt idx="16552">
                  <c:v>1.0001</c:v>
                </c:pt>
                <c:pt idx="16553">
                  <c:v>2.0001000000000002</c:v>
                </c:pt>
                <c:pt idx="16554">
                  <c:v>1.0001</c:v>
                </c:pt>
                <c:pt idx="16555">
                  <c:v>1E-4</c:v>
                </c:pt>
                <c:pt idx="16556">
                  <c:v>1.0001</c:v>
                </c:pt>
                <c:pt idx="16557">
                  <c:v>1.0001</c:v>
                </c:pt>
                <c:pt idx="16558">
                  <c:v>3.0001000000000002</c:v>
                </c:pt>
                <c:pt idx="16559">
                  <c:v>1.0001</c:v>
                </c:pt>
                <c:pt idx="16560">
                  <c:v>1E-4</c:v>
                </c:pt>
                <c:pt idx="16561">
                  <c:v>3.0001000000000002</c:v>
                </c:pt>
                <c:pt idx="16562">
                  <c:v>1.0001</c:v>
                </c:pt>
                <c:pt idx="16563">
                  <c:v>1E-4</c:v>
                </c:pt>
                <c:pt idx="16564">
                  <c:v>1.0001</c:v>
                </c:pt>
                <c:pt idx="16565">
                  <c:v>1.0001</c:v>
                </c:pt>
                <c:pt idx="16566">
                  <c:v>4.0000999999999998</c:v>
                </c:pt>
                <c:pt idx="16567">
                  <c:v>1.0001</c:v>
                </c:pt>
                <c:pt idx="16568">
                  <c:v>3.0001000000000002</c:v>
                </c:pt>
                <c:pt idx="16569">
                  <c:v>1.0001</c:v>
                </c:pt>
                <c:pt idx="16570">
                  <c:v>1.0001</c:v>
                </c:pt>
                <c:pt idx="16571">
                  <c:v>4.0000999999999998</c:v>
                </c:pt>
                <c:pt idx="16572">
                  <c:v>3.0001000000000002</c:v>
                </c:pt>
                <c:pt idx="16573">
                  <c:v>3.0001000000000002</c:v>
                </c:pt>
                <c:pt idx="16574">
                  <c:v>1E-4</c:v>
                </c:pt>
                <c:pt idx="16575">
                  <c:v>4.0000999999999998</c:v>
                </c:pt>
                <c:pt idx="16576">
                  <c:v>4.0000999999999998</c:v>
                </c:pt>
                <c:pt idx="16577">
                  <c:v>1.0001</c:v>
                </c:pt>
                <c:pt idx="16578">
                  <c:v>3.0001000000000002</c:v>
                </c:pt>
                <c:pt idx="16579">
                  <c:v>2.0001000000000002</c:v>
                </c:pt>
                <c:pt idx="16580">
                  <c:v>2.0001000000000002</c:v>
                </c:pt>
                <c:pt idx="16581">
                  <c:v>4.0000999999999998</c:v>
                </c:pt>
                <c:pt idx="16582">
                  <c:v>2.0001000000000002</c:v>
                </c:pt>
                <c:pt idx="16583">
                  <c:v>5.0000999999999998</c:v>
                </c:pt>
                <c:pt idx="16584">
                  <c:v>5.0000999999999998</c:v>
                </c:pt>
                <c:pt idx="16585">
                  <c:v>7.0000999999999998</c:v>
                </c:pt>
                <c:pt idx="16586">
                  <c:v>3.0001000000000002</c:v>
                </c:pt>
                <c:pt idx="16587">
                  <c:v>9.0000999999999998</c:v>
                </c:pt>
                <c:pt idx="16588">
                  <c:v>5.0000999999999998</c:v>
                </c:pt>
                <c:pt idx="16589">
                  <c:v>9.0000999999999998</c:v>
                </c:pt>
                <c:pt idx="16590">
                  <c:v>3.0001000000000002</c:v>
                </c:pt>
                <c:pt idx="16591">
                  <c:v>9.0000999999999998</c:v>
                </c:pt>
                <c:pt idx="16592">
                  <c:v>6.0000999999999998</c:v>
                </c:pt>
                <c:pt idx="16593">
                  <c:v>12.0001</c:v>
                </c:pt>
                <c:pt idx="16594">
                  <c:v>7.0000999999999998</c:v>
                </c:pt>
                <c:pt idx="16595">
                  <c:v>10.0001</c:v>
                </c:pt>
                <c:pt idx="16596">
                  <c:v>8.0000999999999998</c:v>
                </c:pt>
                <c:pt idx="16597">
                  <c:v>8.0000999999999998</c:v>
                </c:pt>
                <c:pt idx="16598">
                  <c:v>6.0000999999999998</c:v>
                </c:pt>
                <c:pt idx="16599">
                  <c:v>5.0000999999999998</c:v>
                </c:pt>
                <c:pt idx="16600">
                  <c:v>6.0000999999999998</c:v>
                </c:pt>
                <c:pt idx="16601">
                  <c:v>11.0001</c:v>
                </c:pt>
                <c:pt idx="16602">
                  <c:v>11.0001</c:v>
                </c:pt>
                <c:pt idx="16603">
                  <c:v>24.0001</c:v>
                </c:pt>
                <c:pt idx="16604">
                  <c:v>11.0001</c:v>
                </c:pt>
                <c:pt idx="16605">
                  <c:v>18.0001</c:v>
                </c:pt>
                <c:pt idx="16606">
                  <c:v>9.0000999999999998</c:v>
                </c:pt>
                <c:pt idx="16607">
                  <c:v>11.0001</c:v>
                </c:pt>
                <c:pt idx="16608">
                  <c:v>21.0001</c:v>
                </c:pt>
                <c:pt idx="16609">
                  <c:v>11.0001</c:v>
                </c:pt>
                <c:pt idx="16610">
                  <c:v>17.0001</c:v>
                </c:pt>
                <c:pt idx="16611">
                  <c:v>11.0001</c:v>
                </c:pt>
                <c:pt idx="16612">
                  <c:v>16.0001</c:v>
                </c:pt>
                <c:pt idx="16613">
                  <c:v>9.0000999999999998</c:v>
                </c:pt>
                <c:pt idx="16614">
                  <c:v>16.0001</c:v>
                </c:pt>
                <c:pt idx="16615">
                  <c:v>21.0001</c:v>
                </c:pt>
                <c:pt idx="16616">
                  <c:v>19.0001</c:v>
                </c:pt>
                <c:pt idx="16617">
                  <c:v>17.0001</c:v>
                </c:pt>
                <c:pt idx="16618">
                  <c:v>16.0001</c:v>
                </c:pt>
                <c:pt idx="16619">
                  <c:v>22.0001</c:v>
                </c:pt>
                <c:pt idx="16620">
                  <c:v>18.0001</c:v>
                </c:pt>
                <c:pt idx="16621">
                  <c:v>20.0001</c:v>
                </c:pt>
                <c:pt idx="16622">
                  <c:v>26.0001</c:v>
                </c:pt>
                <c:pt idx="16623">
                  <c:v>25.0001</c:v>
                </c:pt>
                <c:pt idx="16624">
                  <c:v>19.0001</c:v>
                </c:pt>
                <c:pt idx="16625">
                  <c:v>20.0001</c:v>
                </c:pt>
                <c:pt idx="16626">
                  <c:v>24.0001</c:v>
                </c:pt>
                <c:pt idx="16627">
                  <c:v>14.0001</c:v>
                </c:pt>
                <c:pt idx="16628">
                  <c:v>25.0001</c:v>
                </c:pt>
                <c:pt idx="16629">
                  <c:v>24.0001</c:v>
                </c:pt>
                <c:pt idx="16630">
                  <c:v>27.0001</c:v>
                </c:pt>
                <c:pt idx="16631">
                  <c:v>26.0001</c:v>
                </c:pt>
                <c:pt idx="16632">
                  <c:v>18.0001</c:v>
                </c:pt>
                <c:pt idx="16633">
                  <c:v>23.0001</c:v>
                </c:pt>
                <c:pt idx="16634">
                  <c:v>28.0001</c:v>
                </c:pt>
                <c:pt idx="16635">
                  <c:v>25.0001</c:v>
                </c:pt>
                <c:pt idx="16636">
                  <c:v>22.0001</c:v>
                </c:pt>
                <c:pt idx="16637">
                  <c:v>17.0001</c:v>
                </c:pt>
                <c:pt idx="16638">
                  <c:v>22.0001</c:v>
                </c:pt>
                <c:pt idx="16639">
                  <c:v>26.0001</c:v>
                </c:pt>
                <c:pt idx="16640">
                  <c:v>29.0001</c:v>
                </c:pt>
                <c:pt idx="16641">
                  <c:v>17.0001</c:v>
                </c:pt>
                <c:pt idx="16642">
                  <c:v>26.0001</c:v>
                </c:pt>
                <c:pt idx="16643">
                  <c:v>29.0001</c:v>
                </c:pt>
                <c:pt idx="16644">
                  <c:v>30.0001</c:v>
                </c:pt>
                <c:pt idx="16645">
                  <c:v>28.0001</c:v>
                </c:pt>
                <c:pt idx="16646">
                  <c:v>31.0001</c:v>
                </c:pt>
                <c:pt idx="16647">
                  <c:v>39.000100000000003</c:v>
                </c:pt>
                <c:pt idx="16648">
                  <c:v>29.0001</c:v>
                </c:pt>
                <c:pt idx="16649">
                  <c:v>40.000100000000003</c:v>
                </c:pt>
                <c:pt idx="16650">
                  <c:v>34.000100000000003</c:v>
                </c:pt>
                <c:pt idx="16651">
                  <c:v>21.0001</c:v>
                </c:pt>
                <c:pt idx="16652">
                  <c:v>34.000100000000003</c:v>
                </c:pt>
                <c:pt idx="16653">
                  <c:v>27.0001</c:v>
                </c:pt>
                <c:pt idx="16654">
                  <c:v>39.000100000000003</c:v>
                </c:pt>
                <c:pt idx="16655">
                  <c:v>37.000100000000003</c:v>
                </c:pt>
                <c:pt idx="16656">
                  <c:v>27.0001</c:v>
                </c:pt>
                <c:pt idx="16657">
                  <c:v>44.000100000000003</c:v>
                </c:pt>
                <c:pt idx="16658">
                  <c:v>43.000100000000003</c:v>
                </c:pt>
                <c:pt idx="16659">
                  <c:v>50.000100000000003</c:v>
                </c:pt>
                <c:pt idx="16660">
                  <c:v>49.000100000000003</c:v>
                </c:pt>
                <c:pt idx="16661">
                  <c:v>47.000100000000003</c:v>
                </c:pt>
                <c:pt idx="16662">
                  <c:v>40.000100000000003</c:v>
                </c:pt>
                <c:pt idx="16663">
                  <c:v>60.000100000000003</c:v>
                </c:pt>
                <c:pt idx="16664">
                  <c:v>48.000100000000003</c:v>
                </c:pt>
                <c:pt idx="16665">
                  <c:v>52.000100000000003</c:v>
                </c:pt>
                <c:pt idx="16666">
                  <c:v>45.000100000000003</c:v>
                </c:pt>
                <c:pt idx="16667">
                  <c:v>48.000100000000003</c:v>
                </c:pt>
                <c:pt idx="16668">
                  <c:v>55.000100000000003</c:v>
                </c:pt>
                <c:pt idx="16669">
                  <c:v>69.000100000000003</c:v>
                </c:pt>
                <c:pt idx="16670">
                  <c:v>48.000100000000003</c:v>
                </c:pt>
                <c:pt idx="16671">
                  <c:v>58.000100000000003</c:v>
                </c:pt>
                <c:pt idx="16672">
                  <c:v>70.000100000000003</c:v>
                </c:pt>
                <c:pt idx="16673">
                  <c:v>59.000100000000003</c:v>
                </c:pt>
                <c:pt idx="16674">
                  <c:v>86.000100000000003</c:v>
                </c:pt>
                <c:pt idx="16675">
                  <c:v>70.000100000000003</c:v>
                </c:pt>
                <c:pt idx="16676">
                  <c:v>84.000100000000003</c:v>
                </c:pt>
                <c:pt idx="16677">
                  <c:v>79.000100000000003</c:v>
                </c:pt>
                <c:pt idx="16678">
                  <c:v>73.000100000000003</c:v>
                </c:pt>
                <c:pt idx="16679">
                  <c:v>80.000100000000003</c:v>
                </c:pt>
                <c:pt idx="16680">
                  <c:v>77.000100000000003</c:v>
                </c:pt>
                <c:pt idx="16681">
                  <c:v>74.000100000000003</c:v>
                </c:pt>
                <c:pt idx="16682">
                  <c:v>85.000100000000003</c:v>
                </c:pt>
                <c:pt idx="16683">
                  <c:v>80.000100000000003</c:v>
                </c:pt>
                <c:pt idx="16684">
                  <c:v>92.000100000000003</c:v>
                </c:pt>
                <c:pt idx="16685">
                  <c:v>90.000100000000003</c:v>
                </c:pt>
                <c:pt idx="16686">
                  <c:v>69.000100000000003</c:v>
                </c:pt>
                <c:pt idx="16687">
                  <c:v>81.000100000000003</c:v>
                </c:pt>
                <c:pt idx="16688">
                  <c:v>81.000100000000003</c:v>
                </c:pt>
                <c:pt idx="16689">
                  <c:v>71.000100000000003</c:v>
                </c:pt>
                <c:pt idx="16690">
                  <c:v>79.000100000000003</c:v>
                </c:pt>
                <c:pt idx="16691">
                  <c:v>62.000100000000003</c:v>
                </c:pt>
                <c:pt idx="16692">
                  <c:v>68.000100000000003</c:v>
                </c:pt>
                <c:pt idx="16693">
                  <c:v>55.000100000000003</c:v>
                </c:pt>
                <c:pt idx="16694">
                  <c:v>51.000100000000003</c:v>
                </c:pt>
                <c:pt idx="16695">
                  <c:v>54.000100000000003</c:v>
                </c:pt>
                <c:pt idx="16696">
                  <c:v>42.000100000000003</c:v>
                </c:pt>
                <c:pt idx="16697">
                  <c:v>37.000100000000003</c:v>
                </c:pt>
                <c:pt idx="16698">
                  <c:v>40.000100000000003</c:v>
                </c:pt>
                <c:pt idx="16699">
                  <c:v>46.000100000000003</c:v>
                </c:pt>
                <c:pt idx="16700">
                  <c:v>36.000100000000003</c:v>
                </c:pt>
                <c:pt idx="16701">
                  <c:v>18.0001</c:v>
                </c:pt>
                <c:pt idx="16702">
                  <c:v>24.0001</c:v>
                </c:pt>
                <c:pt idx="16703">
                  <c:v>21.0001</c:v>
                </c:pt>
                <c:pt idx="16704">
                  <c:v>18.0001</c:v>
                </c:pt>
                <c:pt idx="16705">
                  <c:v>16.0001</c:v>
                </c:pt>
                <c:pt idx="16706">
                  <c:v>12.0001</c:v>
                </c:pt>
                <c:pt idx="16707">
                  <c:v>12.0001</c:v>
                </c:pt>
                <c:pt idx="16708">
                  <c:v>19.0001</c:v>
                </c:pt>
                <c:pt idx="16709">
                  <c:v>3.0001000000000002</c:v>
                </c:pt>
                <c:pt idx="16710">
                  <c:v>7.0000999999999998</c:v>
                </c:pt>
                <c:pt idx="16711">
                  <c:v>6.0000999999999998</c:v>
                </c:pt>
                <c:pt idx="16712">
                  <c:v>10.0001</c:v>
                </c:pt>
                <c:pt idx="16713">
                  <c:v>3.0001000000000002</c:v>
                </c:pt>
                <c:pt idx="16714">
                  <c:v>1.0001</c:v>
                </c:pt>
                <c:pt idx="16715">
                  <c:v>3.0001000000000002</c:v>
                </c:pt>
                <c:pt idx="16716">
                  <c:v>3.0001000000000002</c:v>
                </c:pt>
                <c:pt idx="16717">
                  <c:v>4.0000999999999998</c:v>
                </c:pt>
                <c:pt idx="16718">
                  <c:v>4.0000999999999998</c:v>
                </c:pt>
                <c:pt idx="16719">
                  <c:v>1E-4</c:v>
                </c:pt>
                <c:pt idx="16720">
                  <c:v>3.0001000000000002</c:v>
                </c:pt>
                <c:pt idx="16721">
                  <c:v>1E-4</c:v>
                </c:pt>
                <c:pt idx="16722">
                  <c:v>2.0001000000000002</c:v>
                </c:pt>
                <c:pt idx="16723">
                  <c:v>1.0001</c:v>
                </c:pt>
                <c:pt idx="16724">
                  <c:v>1.0001</c:v>
                </c:pt>
                <c:pt idx="16725">
                  <c:v>1E-4</c:v>
                </c:pt>
                <c:pt idx="16726">
                  <c:v>1.0001</c:v>
                </c:pt>
                <c:pt idx="16727">
                  <c:v>1.0001</c:v>
                </c:pt>
                <c:pt idx="16728">
                  <c:v>1.0001</c:v>
                </c:pt>
                <c:pt idx="16729">
                  <c:v>1E-4</c:v>
                </c:pt>
                <c:pt idx="16730">
                  <c:v>2.0001000000000002</c:v>
                </c:pt>
                <c:pt idx="16731">
                  <c:v>1E-4</c:v>
                </c:pt>
                <c:pt idx="16732">
                  <c:v>2.0001000000000002</c:v>
                </c:pt>
                <c:pt idx="16733">
                  <c:v>2.0001000000000002</c:v>
                </c:pt>
                <c:pt idx="16734">
                  <c:v>1E-4</c:v>
                </c:pt>
                <c:pt idx="16735">
                  <c:v>1E-4</c:v>
                </c:pt>
                <c:pt idx="16736">
                  <c:v>1E-4</c:v>
                </c:pt>
                <c:pt idx="16737">
                  <c:v>1E-4</c:v>
                </c:pt>
                <c:pt idx="16738">
                  <c:v>1.0001</c:v>
                </c:pt>
                <c:pt idx="16739">
                  <c:v>1.0001</c:v>
                </c:pt>
                <c:pt idx="16740">
                  <c:v>1E-4</c:v>
                </c:pt>
                <c:pt idx="16741">
                  <c:v>1.0001</c:v>
                </c:pt>
                <c:pt idx="16742">
                  <c:v>1E-4</c:v>
                </c:pt>
                <c:pt idx="16743">
                  <c:v>1E-4</c:v>
                </c:pt>
                <c:pt idx="16744">
                  <c:v>1E-4</c:v>
                </c:pt>
                <c:pt idx="16745">
                  <c:v>1E-4</c:v>
                </c:pt>
                <c:pt idx="16746">
                  <c:v>2.0001000000000002</c:v>
                </c:pt>
                <c:pt idx="16747">
                  <c:v>1.0001</c:v>
                </c:pt>
                <c:pt idx="16748">
                  <c:v>1.0001</c:v>
                </c:pt>
                <c:pt idx="16749">
                  <c:v>1E-4</c:v>
                </c:pt>
                <c:pt idx="16750">
                  <c:v>1E-4</c:v>
                </c:pt>
                <c:pt idx="16751">
                  <c:v>2.0001000000000002</c:v>
                </c:pt>
                <c:pt idx="16752">
                  <c:v>1.0001</c:v>
                </c:pt>
                <c:pt idx="16753">
                  <c:v>1E-4</c:v>
                </c:pt>
                <c:pt idx="16754">
                  <c:v>1E-4</c:v>
                </c:pt>
                <c:pt idx="16755">
                  <c:v>1.0001</c:v>
                </c:pt>
                <c:pt idx="16756">
                  <c:v>1E-4</c:v>
                </c:pt>
                <c:pt idx="16757">
                  <c:v>1.0001</c:v>
                </c:pt>
                <c:pt idx="16758">
                  <c:v>1.0001</c:v>
                </c:pt>
                <c:pt idx="16759">
                  <c:v>1E-4</c:v>
                </c:pt>
                <c:pt idx="16760">
                  <c:v>3.0001000000000002</c:v>
                </c:pt>
                <c:pt idx="16761">
                  <c:v>1E-4</c:v>
                </c:pt>
                <c:pt idx="16762">
                  <c:v>1E-4</c:v>
                </c:pt>
                <c:pt idx="16763">
                  <c:v>1E-4</c:v>
                </c:pt>
                <c:pt idx="16764">
                  <c:v>1E-4</c:v>
                </c:pt>
                <c:pt idx="16765">
                  <c:v>1E-4</c:v>
                </c:pt>
                <c:pt idx="16766">
                  <c:v>1E-4</c:v>
                </c:pt>
                <c:pt idx="16767">
                  <c:v>1E-4</c:v>
                </c:pt>
                <c:pt idx="16768">
                  <c:v>1E-4</c:v>
                </c:pt>
                <c:pt idx="16769">
                  <c:v>1E-4</c:v>
                </c:pt>
                <c:pt idx="16770">
                  <c:v>1E-4</c:v>
                </c:pt>
                <c:pt idx="16771">
                  <c:v>1E-4</c:v>
                </c:pt>
                <c:pt idx="16772">
                  <c:v>1.0001</c:v>
                </c:pt>
                <c:pt idx="16773">
                  <c:v>1E-4</c:v>
                </c:pt>
                <c:pt idx="16774">
                  <c:v>1.0001</c:v>
                </c:pt>
                <c:pt idx="16775">
                  <c:v>1E-4</c:v>
                </c:pt>
                <c:pt idx="16776">
                  <c:v>2.0001000000000002</c:v>
                </c:pt>
                <c:pt idx="16777">
                  <c:v>1E-4</c:v>
                </c:pt>
                <c:pt idx="16778">
                  <c:v>1E-4</c:v>
                </c:pt>
                <c:pt idx="16779">
                  <c:v>1.0001</c:v>
                </c:pt>
                <c:pt idx="16780">
                  <c:v>1E-4</c:v>
                </c:pt>
                <c:pt idx="16781">
                  <c:v>1E-4</c:v>
                </c:pt>
                <c:pt idx="16782">
                  <c:v>1E-4</c:v>
                </c:pt>
                <c:pt idx="16783">
                  <c:v>1E-4</c:v>
                </c:pt>
                <c:pt idx="16784">
                  <c:v>1E-4</c:v>
                </c:pt>
                <c:pt idx="16785">
                  <c:v>1.0001</c:v>
                </c:pt>
                <c:pt idx="16786">
                  <c:v>1E-4</c:v>
                </c:pt>
                <c:pt idx="16787">
                  <c:v>1.0001</c:v>
                </c:pt>
                <c:pt idx="16788">
                  <c:v>1E-4</c:v>
                </c:pt>
                <c:pt idx="16789">
                  <c:v>1E-4</c:v>
                </c:pt>
                <c:pt idx="16790">
                  <c:v>1.0001</c:v>
                </c:pt>
                <c:pt idx="16791">
                  <c:v>1E-4</c:v>
                </c:pt>
                <c:pt idx="16792">
                  <c:v>1E-4</c:v>
                </c:pt>
                <c:pt idx="16793">
                  <c:v>1E-4</c:v>
                </c:pt>
                <c:pt idx="16794">
                  <c:v>1E-4</c:v>
                </c:pt>
                <c:pt idx="16795">
                  <c:v>1E-4</c:v>
                </c:pt>
                <c:pt idx="16796">
                  <c:v>1E-4</c:v>
                </c:pt>
                <c:pt idx="16797">
                  <c:v>1E-4</c:v>
                </c:pt>
                <c:pt idx="16798">
                  <c:v>1E-4</c:v>
                </c:pt>
                <c:pt idx="16799">
                  <c:v>1.0001</c:v>
                </c:pt>
                <c:pt idx="16800">
                  <c:v>1E-4</c:v>
                </c:pt>
                <c:pt idx="16801">
                  <c:v>1E-4</c:v>
                </c:pt>
                <c:pt idx="16802">
                  <c:v>1.0001</c:v>
                </c:pt>
                <c:pt idx="16803">
                  <c:v>1.0001</c:v>
                </c:pt>
                <c:pt idx="16804">
                  <c:v>1.0001</c:v>
                </c:pt>
                <c:pt idx="16805">
                  <c:v>3.0001000000000002</c:v>
                </c:pt>
                <c:pt idx="16806">
                  <c:v>1E-4</c:v>
                </c:pt>
                <c:pt idx="16807">
                  <c:v>2.0001000000000002</c:v>
                </c:pt>
                <c:pt idx="16808">
                  <c:v>1.0001</c:v>
                </c:pt>
                <c:pt idx="16809">
                  <c:v>2.0001000000000002</c:v>
                </c:pt>
                <c:pt idx="16810">
                  <c:v>1.0001</c:v>
                </c:pt>
                <c:pt idx="16811">
                  <c:v>1.0001</c:v>
                </c:pt>
                <c:pt idx="16812">
                  <c:v>2.0001000000000002</c:v>
                </c:pt>
                <c:pt idx="16813">
                  <c:v>1.0001</c:v>
                </c:pt>
                <c:pt idx="16814">
                  <c:v>2.0001000000000002</c:v>
                </c:pt>
                <c:pt idx="16815">
                  <c:v>2.0001000000000002</c:v>
                </c:pt>
                <c:pt idx="16816">
                  <c:v>2.0001000000000002</c:v>
                </c:pt>
                <c:pt idx="16817">
                  <c:v>2.0001000000000002</c:v>
                </c:pt>
                <c:pt idx="16818">
                  <c:v>1.0001</c:v>
                </c:pt>
                <c:pt idx="16819">
                  <c:v>1E-4</c:v>
                </c:pt>
                <c:pt idx="16820">
                  <c:v>2.0001000000000002</c:v>
                </c:pt>
                <c:pt idx="16821">
                  <c:v>1.0001</c:v>
                </c:pt>
                <c:pt idx="16822">
                  <c:v>1.0001</c:v>
                </c:pt>
                <c:pt idx="16823">
                  <c:v>1E-4</c:v>
                </c:pt>
                <c:pt idx="16824">
                  <c:v>1E-4</c:v>
                </c:pt>
                <c:pt idx="16825">
                  <c:v>1.0001</c:v>
                </c:pt>
                <c:pt idx="16826">
                  <c:v>1.0001</c:v>
                </c:pt>
                <c:pt idx="16827">
                  <c:v>1E-4</c:v>
                </c:pt>
                <c:pt idx="16828">
                  <c:v>1E-4</c:v>
                </c:pt>
                <c:pt idx="16829">
                  <c:v>1.0001</c:v>
                </c:pt>
                <c:pt idx="16830">
                  <c:v>1.0001</c:v>
                </c:pt>
                <c:pt idx="16831">
                  <c:v>1E-4</c:v>
                </c:pt>
                <c:pt idx="16832">
                  <c:v>1.0001</c:v>
                </c:pt>
                <c:pt idx="16833">
                  <c:v>1E-4</c:v>
                </c:pt>
                <c:pt idx="16834">
                  <c:v>1.0001</c:v>
                </c:pt>
                <c:pt idx="16835">
                  <c:v>1E-4</c:v>
                </c:pt>
                <c:pt idx="16836">
                  <c:v>1.0001</c:v>
                </c:pt>
                <c:pt idx="16837">
                  <c:v>1E-4</c:v>
                </c:pt>
                <c:pt idx="16838">
                  <c:v>1.0001</c:v>
                </c:pt>
                <c:pt idx="16839">
                  <c:v>1.0001</c:v>
                </c:pt>
                <c:pt idx="16840">
                  <c:v>1E-4</c:v>
                </c:pt>
                <c:pt idx="16841">
                  <c:v>1E-4</c:v>
                </c:pt>
                <c:pt idx="16842">
                  <c:v>1E-4</c:v>
                </c:pt>
                <c:pt idx="16843">
                  <c:v>1E-4</c:v>
                </c:pt>
                <c:pt idx="16844">
                  <c:v>1.0001</c:v>
                </c:pt>
                <c:pt idx="16845">
                  <c:v>1.0001</c:v>
                </c:pt>
                <c:pt idx="16846">
                  <c:v>1.0001</c:v>
                </c:pt>
                <c:pt idx="16847">
                  <c:v>1E-4</c:v>
                </c:pt>
                <c:pt idx="16848">
                  <c:v>1E-4</c:v>
                </c:pt>
                <c:pt idx="16849">
                  <c:v>2.0001000000000002</c:v>
                </c:pt>
                <c:pt idx="16850">
                  <c:v>1E-4</c:v>
                </c:pt>
                <c:pt idx="16851">
                  <c:v>2.0001000000000002</c:v>
                </c:pt>
                <c:pt idx="16852">
                  <c:v>1.0001</c:v>
                </c:pt>
                <c:pt idx="16853">
                  <c:v>1.0001</c:v>
                </c:pt>
                <c:pt idx="16854">
                  <c:v>2.0001000000000002</c:v>
                </c:pt>
                <c:pt idx="16855">
                  <c:v>1.0001</c:v>
                </c:pt>
                <c:pt idx="16856">
                  <c:v>1E-4</c:v>
                </c:pt>
                <c:pt idx="16857">
                  <c:v>1E-4</c:v>
                </c:pt>
                <c:pt idx="16858">
                  <c:v>1E-4</c:v>
                </c:pt>
                <c:pt idx="16859">
                  <c:v>1E-4</c:v>
                </c:pt>
                <c:pt idx="16860">
                  <c:v>1E-4</c:v>
                </c:pt>
                <c:pt idx="16861">
                  <c:v>1.0001</c:v>
                </c:pt>
                <c:pt idx="16862">
                  <c:v>1E-4</c:v>
                </c:pt>
                <c:pt idx="16863">
                  <c:v>1E-4</c:v>
                </c:pt>
                <c:pt idx="16864">
                  <c:v>1E-4</c:v>
                </c:pt>
                <c:pt idx="16865">
                  <c:v>1E-4</c:v>
                </c:pt>
                <c:pt idx="16866">
                  <c:v>2.0001000000000002</c:v>
                </c:pt>
                <c:pt idx="16867">
                  <c:v>1E-4</c:v>
                </c:pt>
                <c:pt idx="16868">
                  <c:v>2.0001000000000002</c:v>
                </c:pt>
                <c:pt idx="16869">
                  <c:v>1.0001</c:v>
                </c:pt>
                <c:pt idx="16870">
                  <c:v>1E-4</c:v>
                </c:pt>
                <c:pt idx="16871">
                  <c:v>1E-4</c:v>
                </c:pt>
                <c:pt idx="16872">
                  <c:v>2.0001000000000002</c:v>
                </c:pt>
                <c:pt idx="16873">
                  <c:v>2.0001000000000002</c:v>
                </c:pt>
                <c:pt idx="16874">
                  <c:v>2.0001000000000002</c:v>
                </c:pt>
                <c:pt idx="16875">
                  <c:v>1E-4</c:v>
                </c:pt>
                <c:pt idx="16876">
                  <c:v>1.0001</c:v>
                </c:pt>
                <c:pt idx="16877">
                  <c:v>1.0001</c:v>
                </c:pt>
                <c:pt idx="16878">
                  <c:v>4.0000999999999998</c:v>
                </c:pt>
                <c:pt idx="16879">
                  <c:v>4.0000999999999998</c:v>
                </c:pt>
                <c:pt idx="16880">
                  <c:v>3.0001000000000002</c:v>
                </c:pt>
                <c:pt idx="16881">
                  <c:v>4.0000999999999998</c:v>
                </c:pt>
                <c:pt idx="16882">
                  <c:v>1.0001</c:v>
                </c:pt>
                <c:pt idx="16883">
                  <c:v>3.0001000000000002</c:v>
                </c:pt>
                <c:pt idx="16884">
                  <c:v>4.0000999999999998</c:v>
                </c:pt>
                <c:pt idx="16885">
                  <c:v>4.0000999999999998</c:v>
                </c:pt>
                <c:pt idx="16886">
                  <c:v>3.0001000000000002</c:v>
                </c:pt>
                <c:pt idx="16887">
                  <c:v>2.0001000000000002</c:v>
                </c:pt>
                <c:pt idx="16888">
                  <c:v>4.0000999999999998</c:v>
                </c:pt>
                <c:pt idx="16889">
                  <c:v>8.0000999999999998</c:v>
                </c:pt>
                <c:pt idx="16890">
                  <c:v>5.0000999999999998</c:v>
                </c:pt>
                <c:pt idx="16891">
                  <c:v>6.0000999999999998</c:v>
                </c:pt>
                <c:pt idx="16892">
                  <c:v>4.0000999999999998</c:v>
                </c:pt>
                <c:pt idx="16893">
                  <c:v>7.0000999999999998</c:v>
                </c:pt>
                <c:pt idx="16894">
                  <c:v>5.0000999999999998</c:v>
                </c:pt>
                <c:pt idx="16895">
                  <c:v>9.0000999999999998</c:v>
                </c:pt>
                <c:pt idx="16896">
                  <c:v>2.0001000000000002</c:v>
                </c:pt>
                <c:pt idx="16897">
                  <c:v>9.0000999999999998</c:v>
                </c:pt>
                <c:pt idx="16898">
                  <c:v>7.0000999999999998</c:v>
                </c:pt>
                <c:pt idx="16899">
                  <c:v>7.0000999999999998</c:v>
                </c:pt>
                <c:pt idx="16900">
                  <c:v>10.0001</c:v>
                </c:pt>
                <c:pt idx="16901">
                  <c:v>6.0000999999999998</c:v>
                </c:pt>
                <c:pt idx="16902">
                  <c:v>7.0000999999999998</c:v>
                </c:pt>
                <c:pt idx="16903">
                  <c:v>9.0000999999999998</c:v>
                </c:pt>
                <c:pt idx="16904">
                  <c:v>6.0000999999999998</c:v>
                </c:pt>
                <c:pt idx="16905">
                  <c:v>7.0000999999999998</c:v>
                </c:pt>
                <c:pt idx="16906">
                  <c:v>6.0000999999999998</c:v>
                </c:pt>
                <c:pt idx="16907">
                  <c:v>12.0001</c:v>
                </c:pt>
                <c:pt idx="16908">
                  <c:v>6.0000999999999998</c:v>
                </c:pt>
                <c:pt idx="16909">
                  <c:v>10.0001</c:v>
                </c:pt>
                <c:pt idx="16910">
                  <c:v>9.0000999999999998</c:v>
                </c:pt>
                <c:pt idx="16911">
                  <c:v>5.0000999999999998</c:v>
                </c:pt>
                <c:pt idx="16912">
                  <c:v>7.0000999999999998</c:v>
                </c:pt>
                <c:pt idx="16913">
                  <c:v>15.0001</c:v>
                </c:pt>
                <c:pt idx="16914">
                  <c:v>6.0000999999999998</c:v>
                </c:pt>
                <c:pt idx="16915">
                  <c:v>12.0001</c:v>
                </c:pt>
                <c:pt idx="16916">
                  <c:v>8.0000999999999998</c:v>
                </c:pt>
                <c:pt idx="16917">
                  <c:v>11.0001</c:v>
                </c:pt>
                <c:pt idx="16918">
                  <c:v>13.0001</c:v>
                </c:pt>
                <c:pt idx="16919">
                  <c:v>15.0001</c:v>
                </c:pt>
                <c:pt idx="16920">
                  <c:v>9.0000999999999998</c:v>
                </c:pt>
                <c:pt idx="16921">
                  <c:v>7.0000999999999998</c:v>
                </c:pt>
                <c:pt idx="16922">
                  <c:v>12.0001</c:v>
                </c:pt>
                <c:pt idx="16923">
                  <c:v>14.0001</c:v>
                </c:pt>
                <c:pt idx="16924">
                  <c:v>11.0001</c:v>
                </c:pt>
                <c:pt idx="16925">
                  <c:v>11.0001</c:v>
                </c:pt>
                <c:pt idx="16926">
                  <c:v>13.0001</c:v>
                </c:pt>
                <c:pt idx="16927">
                  <c:v>14.0001</c:v>
                </c:pt>
                <c:pt idx="16928">
                  <c:v>12.0001</c:v>
                </c:pt>
                <c:pt idx="16929">
                  <c:v>11.0001</c:v>
                </c:pt>
                <c:pt idx="16930">
                  <c:v>12.0001</c:v>
                </c:pt>
                <c:pt idx="16931">
                  <c:v>11.0001</c:v>
                </c:pt>
                <c:pt idx="16932">
                  <c:v>13.0001</c:v>
                </c:pt>
                <c:pt idx="16933">
                  <c:v>14.0001</c:v>
                </c:pt>
                <c:pt idx="16934">
                  <c:v>11.0001</c:v>
                </c:pt>
                <c:pt idx="16935">
                  <c:v>12.0001</c:v>
                </c:pt>
                <c:pt idx="16936">
                  <c:v>17.0001</c:v>
                </c:pt>
                <c:pt idx="16937">
                  <c:v>14.0001</c:v>
                </c:pt>
                <c:pt idx="16938">
                  <c:v>22.0001</c:v>
                </c:pt>
                <c:pt idx="16939">
                  <c:v>19.0001</c:v>
                </c:pt>
                <c:pt idx="16940">
                  <c:v>16.0001</c:v>
                </c:pt>
                <c:pt idx="16941">
                  <c:v>15.0001</c:v>
                </c:pt>
                <c:pt idx="16942">
                  <c:v>18.0001</c:v>
                </c:pt>
                <c:pt idx="16943">
                  <c:v>20.0001</c:v>
                </c:pt>
                <c:pt idx="16944">
                  <c:v>25.0001</c:v>
                </c:pt>
                <c:pt idx="16945">
                  <c:v>18.0001</c:v>
                </c:pt>
                <c:pt idx="16946">
                  <c:v>36.000100000000003</c:v>
                </c:pt>
                <c:pt idx="16947">
                  <c:v>22.0001</c:v>
                </c:pt>
                <c:pt idx="16948">
                  <c:v>33.000100000000003</c:v>
                </c:pt>
                <c:pt idx="16949">
                  <c:v>40.000100000000003</c:v>
                </c:pt>
                <c:pt idx="16950">
                  <c:v>22.0001</c:v>
                </c:pt>
                <c:pt idx="16951">
                  <c:v>33.000100000000003</c:v>
                </c:pt>
                <c:pt idx="16952">
                  <c:v>35.000100000000003</c:v>
                </c:pt>
                <c:pt idx="16953">
                  <c:v>25.0001</c:v>
                </c:pt>
                <c:pt idx="16954">
                  <c:v>32.000100000000003</c:v>
                </c:pt>
                <c:pt idx="16955">
                  <c:v>36.000100000000003</c:v>
                </c:pt>
                <c:pt idx="16956">
                  <c:v>46.000100000000003</c:v>
                </c:pt>
                <c:pt idx="16957">
                  <c:v>38.000100000000003</c:v>
                </c:pt>
                <c:pt idx="16958">
                  <c:v>40.000100000000003</c:v>
                </c:pt>
                <c:pt idx="16959">
                  <c:v>45.000100000000003</c:v>
                </c:pt>
                <c:pt idx="16960">
                  <c:v>38.000100000000003</c:v>
                </c:pt>
                <c:pt idx="16961">
                  <c:v>40.000100000000003</c:v>
                </c:pt>
                <c:pt idx="16962">
                  <c:v>33.000100000000003</c:v>
                </c:pt>
                <c:pt idx="16963">
                  <c:v>35.000100000000003</c:v>
                </c:pt>
                <c:pt idx="16964">
                  <c:v>39.000100000000003</c:v>
                </c:pt>
                <c:pt idx="16965">
                  <c:v>35.000100000000003</c:v>
                </c:pt>
                <c:pt idx="16966">
                  <c:v>47.000100000000003</c:v>
                </c:pt>
                <c:pt idx="16967">
                  <c:v>37.000100000000003</c:v>
                </c:pt>
                <c:pt idx="16968">
                  <c:v>35.000100000000003</c:v>
                </c:pt>
                <c:pt idx="16969">
                  <c:v>37.000100000000003</c:v>
                </c:pt>
                <c:pt idx="16970">
                  <c:v>34.000100000000003</c:v>
                </c:pt>
                <c:pt idx="16971">
                  <c:v>40.000100000000003</c:v>
                </c:pt>
                <c:pt idx="16972">
                  <c:v>37.000100000000003</c:v>
                </c:pt>
                <c:pt idx="16973">
                  <c:v>37.000100000000003</c:v>
                </c:pt>
                <c:pt idx="16974">
                  <c:v>45.000100000000003</c:v>
                </c:pt>
                <c:pt idx="16975">
                  <c:v>29.0001</c:v>
                </c:pt>
                <c:pt idx="16976">
                  <c:v>45.000100000000003</c:v>
                </c:pt>
                <c:pt idx="16977">
                  <c:v>35.000100000000003</c:v>
                </c:pt>
                <c:pt idx="16978">
                  <c:v>56.000100000000003</c:v>
                </c:pt>
                <c:pt idx="16979">
                  <c:v>46.000100000000003</c:v>
                </c:pt>
                <c:pt idx="16980">
                  <c:v>39.000100000000003</c:v>
                </c:pt>
                <c:pt idx="16981">
                  <c:v>39.000100000000003</c:v>
                </c:pt>
                <c:pt idx="16982">
                  <c:v>34.000100000000003</c:v>
                </c:pt>
                <c:pt idx="16983">
                  <c:v>39.000100000000003</c:v>
                </c:pt>
                <c:pt idx="16984">
                  <c:v>36.000100000000003</c:v>
                </c:pt>
                <c:pt idx="16985">
                  <c:v>35.000100000000003</c:v>
                </c:pt>
                <c:pt idx="16986">
                  <c:v>40.000100000000003</c:v>
                </c:pt>
                <c:pt idx="16987">
                  <c:v>44.000100000000003</c:v>
                </c:pt>
                <c:pt idx="16988">
                  <c:v>48.000100000000003</c:v>
                </c:pt>
                <c:pt idx="16989">
                  <c:v>40.000100000000003</c:v>
                </c:pt>
                <c:pt idx="16990">
                  <c:v>44.000100000000003</c:v>
                </c:pt>
                <c:pt idx="16991">
                  <c:v>49.000100000000003</c:v>
                </c:pt>
              </c:numCache>
            </c:numRef>
          </c:yVal>
          <c:smooth val="0"/>
          <c:extLst>
            <c:ext xmlns:c16="http://schemas.microsoft.com/office/drawing/2014/chart" uri="{C3380CC4-5D6E-409C-BE32-E72D297353CC}">
              <c16:uniqueId val="{00000000-79B8-4907-9217-8E8AE43E6691}"/>
            </c:ext>
          </c:extLst>
        </c:ser>
        <c:ser>
          <c:idx val="1"/>
          <c:order val="1"/>
          <c:spPr>
            <a:ln w="12700">
              <a:solidFill>
                <a:srgbClr val="FF00FF"/>
              </a:solidFill>
              <a:prstDash val="solid"/>
            </a:ln>
          </c:spPr>
          <c:marker>
            <c:symbol val="none"/>
          </c:marker>
          <c:xVal>
            <c:numRef>
              <c:f>spc!$H$95:$H$195</c:f>
              <c:numCache>
                <c:formatCode>0.000_ </c:formatCode>
                <c:ptCount val="101"/>
                <c:pt idx="0">
                  <c:v>599.5</c:v>
                </c:pt>
                <c:pt idx="1">
                  <c:v>599.51</c:v>
                </c:pt>
                <c:pt idx="2">
                  <c:v>599.52</c:v>
                </c:pt>
                <c:pt idx="3">
                  <c:v>599.53</c:v>
                </c:pt>
                <c:pt idx="4">
                  <c:v>599.54</c:v>
                </c:pt>
                <c:pt idx="5">
                  <c:v>599.54999999999995</c:v>
                </c:pt>
                <c:pt idx="6">
                  <c:v>599.55999999999995</c:v>
                </c:pt>
                <c:pt idx="7">
                  <c:v>599.56999999999994</c:v>
                </c:pt>
                <c:pt idx="8">
                  <c:v>599.57999999999993</c:v>
                </c:pt>
                <c:pt idx="9">
                  <c:v>599.58999999999992</c:v>
                </c:pt>
                <c:pt idx="10">
                  <c:v>599.59999999999991</c:v>
                </c:pt>
                <c:pt idx="11">
                  <c:v>599.6099999999999</c:v>
                </c:pt>
                <c:pt idx="12">
                  <c:v>599.61999999999989</c:v>
                </c:pt>
                <c:pt idx="13">
                  <c:v>599.62999999999988</c:v>
                </c:pt>
                <c:pt idx="14">
                  <c:v>599.63999999999987</c:v>
                </c:pt>
                <c:pt idx="15">
                  <c:v>599.64999999999986</c:v>
                </c:pt>
                <c:pt idx="16">
                  <c:v>599.65999999999985</c:v>
                </c:pt>
                <c:pt idx="17">
                  <c:v>599.66999999999985</c:v>
                </c:pt>
                <c:pt idx="18">
                  <c:v>599.67999999999984</c:v>
                </c:pt>
                <c:pt idx="19">
                  <c:v>599.68999999999983</c:v>
                </c:pt>
                <c:pt idx="20">
                  <c:v>599.69999999999982</c:v>
                </c:pt>
                <c:pt idx="21">
                  <c:v>599.70999999999981</c:v>
                </c:pt>
                <c:pt idx="22">
                  <c:v>599.7199999999998</c:v>
                </c:pt>
                <c:pt idx="23">
                  <c:v>599.72999999999979</c:v>
                </c:pt>
                <c:pt idx="24">
                  <c:v>599.73999999999978</c:v>
                </c:pt>
                <c:pt idx="25">
                  <c:v>599.74999999999977</c:v>
                </c:pt>
                <c:pt idx="26">
                  <c:v>599.75999999999976</c:v>
                </c:pt>
                <c:pt idx="27">
                  <c:v>599.76999999999975</c:v>
                </c:pt>
                <c:pt idx="28">
                  <c:v>599.77999999999975</c:v>
                </c:pt>
                <c:pt idx="29">
                  <c:v>599.78999999999974</c:v>
                </c:pt>
                <c:pt idx="30">
                  <c:v>599.79999999999973</c:v>
                </c:pt>
                <c:pt idx="31">
                  <c:v>599.80999999999972</c:v>
                </c:pt>
                <c:pt idx="32">
                  <c:v>599.81999999999971</c:v>
                </c:pt>
                <c:pt idx="33">
                  <c:v>599.8299999999997</c:v>
                </c:pt>
                <c:pt idx="34">
                  <c:v>599.83999999999969</c:v>
                </c:pt>
                <c:pt idx="35">
                  <c:v>599.84999999999968</c:v>
                </c:pt>
                <c:pt idx="36">
                  <c:v>599.85999999999967</c:v>
                </c:pt>
                <c:pt idx="37">
                  <c:v>599.86999999999966</c:v>
                </c:pt>
                <c:pt idx="38">
                  <c:v>599.87999999999965</c:v>
                </c:pt>
                <c:pt idx="39">
                  <c:v>599.88999999999965</c:v>
                </c:pt>
                <c:pt idx="40">
                  <c:v>599.89999999999964</c:v>
                </c:pt>
                <c:pt idx="41">
                  <c:v>599.90999999999963</c:v>
                </c:pt>
                <c:pt idx="42">
                  <c:v>599.91999999999962</c:v>
                </c:pt>
                <c:pt idx="43">
                  <c:v>599.92999999999961</c:v>
                </c:pt>
                <c:pt idx="44">
                  <c:v>599.9399999999996</c:v>
                </c:pt>
                <c:pt idx="45">
                  <c:v>599.94999999999959</c:v>
                </c:pt>
                <c:pt idx="46">
                  <c:v>599.95999999999958</c:v>
                </c:pt>
                <c:pt idx="47">
                  <c:v>599.96999999999957</c:v>
                </c:pt>
                <c:pt idx="48">
                  <c:v>599.97999999999956</c:v>
                </c:pt>
                <c:pt idx="49">
                  <c:v>599.98999999999955</c:v>
                </c:pt>
                <c:pt idx="50">
                  <c:v>599.99999999999955</c:v>
                </c:pt>
                <c:pt idx="51">
                  <c:v>600.00999999999954</c:v>
                </c:pt>
                <c:pt idx="52">
                  <c:v>600.01999999999953</c:v>
                </c:pt>
                <c:pt idx="53">
                  <c:v>600.02999999999952</c:v>
                </c:pt>
                <c:pt idx="54">
                  <c:v>600.03999999999951</c:v>
                </c:pt>
                <c:pt idx="55">
                  <c:v>600.0499999999995</c:v>
                </c:pt>
                <c:pt idx="56">
                  <c:v>600.05999999999949</c:v>
                </c:pt>
                <c:pt idx="57">
                  <c:v>600.06999999999948</c:v>
                </c:pt>
                <c:pt idx="58">
                  <c:v>600.07999999999947</c:v>
                </c:pt>
                <c:pt idx="59">
                  <c:v>600.08999999999946</c:v>
                </c:pt>
                <c:pt idx="60">
                  <c:v>600.09999999999945</c:v>
                </c:pt>
                <c:pt idx="61">
                  <c:v>600.10999999999945</c:v>
                </c:pt>
                <c:pt idx="62">
                  <c:v>600.11999999999944</c:v>
                </c:pt>
                <c:pt idx="63">
                  <c:v>600.12999999999943</c:v>
                </c:pt>
                <c:pt idx="64">
                  <c:v>600.13999999999942</c:v>
                </c:pt>
                <c:pt idx="65">
                  <c:v>600.14999999999941</c:v>
                </c:pt>
                <c:pt idx="66">
                  <c:v>600.1599999999994</c:v>
                </c:pt>
                <c:pt idx="67">
                  <c:v>600.16999999999939</c:v>
                </c:pt>
                <c:pt idx="68">
                  <c:v>600.17999999999938</c:v>
                </c:pt>
                <c:pt idx="69">
                  <c:v>600.18999999999937</c:v>
                </c:pt>
                <c:pt idx="70">
                  <c:v>600.19999999999936</c:v>
                </c:pt>
                <c:pt idx="71">
                  <c:v>600.20999999999935</c:v>
                </c:pt>
                <c:pt idx="72">
                  <c:v>600.21999999999935</c:v>
                </c:pt>
                <c:pt idx="73">
                  <c:v>600.22999999999934</c:v>
                </c:pt>
                <c:pt idx="74">
                  <c:v>600.23999999999933</c:v>
                </c:pt>
                <c:pt idx="75">
                  <c:v>600.24999999999932</c:v>
                </c:pt>
                <c:pt idx="76">
                  <c:v>600.25999999999931</c:v>
                </c:pt>
                <c:pt idx="77">
                  <c:v>600.2699999999993</c:v>
                </c:pt>
                <c:pt idx="78">
                  <c:v>600.27999999999929</c:v>
                </c:pt>
                <c:pt idx="79">
                  <c:v>600.28999999999928</c:v>
                </c:pt>
                <c:pt idx="80">
                  <c:v>600.29999999999927</c:v>
                </c:pt>
                <c:pt idx="81">
                  <c:v>600.30999999999926</c:v>
                </c:pt>
                <c:pt idx="82">
                  <c:v>600.31999999999925</c:v>
                </c:pt>
                <c:pt idx="83">
                  <c:v>600.32999999999925</c:v>
                </c:pt>
                <c:pt idx="84">
                  <c:v>600.33999999999924</c:v>
                </c:pt>
                <c:pt idx="85">
                  <c:v>600.34999999999923</c:v>
                </c:pt>
                <c:pt idx="86">
                  <c:v>600.35999999999922</c:v>
                </c:pt>
                <c:pt idx="87">
                  <c:v>600.36999999999921</c:v>
                </c:pt>
                <c:pt idx="88">
                  <c:v>600.3799999999992</c:v>
                </c:pt>
                <c:pt idx="89">
                  <c:v>600.38999999999919</c:v>
                </c:pt>
                <c:pt idx="90">
                  <c:v>600.39999999999918</c:v>
                </c:pt>
                <c:pt idx="91">
                  <c:v>600.40999999999917</c:v>
                </c:pt>
                <c:pt idx="92">
                  <c:v>600.41999999999916</c:v>
                </c:pt>
                <c:pt idx="93">
                  <c:v>600.42999999999915</c:v>
                </c:pt>
                <c:pt idx="94">
                  <c:v>600.43999999999915</c:v>
                </c:pt>
                <c:pt idx="95">
                  <c:v>600.44999999999914</c:v>
                </c:pt>
                <c:pt idx="96">
                  <c:v>600.45999999999913</c:v>
                </c:pt>
                <c:pt idx="97">
                  <c:v>600.46999999999912</c:v>
                </c:pt>
                <c:pt idx="98">
                  <c:v>600.47999999999911</c:v>
                </c:pt>
                <c:pt idx="99">
                  <c:v>600.4899999999991</c:v>
                </c:pt>
                <c:pt idx="100">
                  <c:v>600.49999999999909</c:v>
                </c:pt>
              </c:numCache>
            </c:numRef>
          </c:xVal>
          <c:yVal>
            <c:numRef>
              <c:f>spc!$I$95:$I$195</c:f>
              <c:numCache>
                <c:formatCode>0_ </c:formatCode>
                <c:ptCount val="101"/>
                <c:pt idx="0">
                  <c:v>2.251245715434322E-9</c:v>
                </c:pt>
                <c:pt idx="1">
                  <c:v>6.1822840832373701E-9</c:v>
                </c:pt>
                <c:pt idx="2">
                  <c:v>1.6634580883791919E-8</c:v>
                </c:pt>
                <c:pt idx="3">
                  <c:v>4.3854242718758702E-8</c:v>
                </c:pt>
                <c:pt idx="4">
                  <c:v>1.1327868950548088E-7</c:v>
                </c:pt>
                <c:pt idx="5">
                  <c:v>2.8669601975112849E-7</c:v>
                </c:pt>
                <c:pt idx="6">
                  <c:v>7.1093837697336709E-7</c:v>
                </c:pt>
                <c:pt idx="7">
                  <c:v>1.7273450528283931E-6</c:v>
                </c:pt>
                <c:pt idx="8">
                  <c:v>4.1120945310467703E-6</c:v>
                </c:pt>
                <c:pt idx="9">
                  <c:v>9.5914424787169121E-6</c:v>
                </c:pt>
                <c:pt idx="10">
                  <c:v>2.1920053542526265E-5</c:v>
                </c:pt>
                <c:pt idx="11">
                  <c:v>4.9083569907019598E-5</c:v>
                </c:pt>
                <c:pt idx="12">
                  <c:v>1.0768805191223776E-4</c:v>
                </c:pt>
                <c:pt idx="13">
                  <c:v>2.3149187179002736E-4</c:v>
                </c:pt>
                <c:pt idx="14">
                  <c:v>4.8757431557989073E-4</c:v>
                </c:pt>
                <c:pt idx="15">
                  <c:v>1.0061963564514374E-3</c:v>
                </c:pt>
                <c:pt idx="16">
                  <c:v>2.0345178673908549E-3</c:v>
                </c:pt>
                <c:pt idx="17">
                  <c:v>4.0306688906352386E-3</c:v>
                </c:pt>
                <c:pt idx="18">
                  <c:v>7.8240134056575573E-3</c:v>
                </c:pt>
                <c:pt idx="19">
                  <c:v>1.4880546992678986E-2</c:v>
                </c:pt>
                <c:pt idx="20">
                  <c:v>2.7729692446998213E-2</c:v>
                </c:pt>
                <c:pt idx="21">
                  <c:v>5.0630015134634117E-2</c:v>
                </c:pt>
                <c:pt idx="22">
                  <c:v>9.0574909532642675E-2</c:v>
                </c:pt>
                <c:pt idx="23">
                  <c:v>0.15876128593740044</c:v>
                </c:pt>
                <c:pt idx="24">
                  <c:v>0.27265794320726638</c:v>
                </c:pt>
                <c:pt idx="25">
                  <c:v>0.4588054286938959</c:v>
                </c:pt>
                <c:pt idx="26">
                  <c:v>0.75644226940033044</c:v>
                </c:pt>
                <c:pt idx="27">
                  <c:v>1.2219681240129308</c:v>
                </c:pt>
                <c:pt idx="28">
                  <c:v>1.9341084071260766</c:v>
                </c:pt>
                <c:pt idx="29">
                  <c:v>2.9994290652915208</c:v>
                </c:pt>
                <c:pt idx="30">
                  <c:v>4.5575687201225268</c:v>
                </c:pt>
                <c:pt idx="31">
                  <c:v>6.7852320259499148</c:v>
                </c:pt>
                <c:pt idx="32">
                  <c:v>9.8976713273062575</c:v>
                </c:pt>
                <c:pt idx="33">
                  <c:v>14.146148088705608</c:v>
                </c:pt>
                <c:pt idx="34">
                  <c:v>19.809805869263368</c:v>
                </c:pt>
                <c:pt idx="35">
                  <c:v>27.180602938417543</c:v>
                </c:pt>
                <c:pt idx="36">
                  <c:v>36.540526473543615</c:v>
                </c:pt>
                <c:pt idx="37">
                  <c:v>48.131274487533247</c:v>
                </c:pt>
                <c:pt idx="38">
                  <c:v>62.117900727802706</c:v>
                </c:pt>
                <c:pt idx="39">
                  <c:v>78.549427901834562</c:v>
                </c:pt>
                <c:pt idx="40">
                  <c:v>97.32090292068915</c:v>
                </c:pt>
                <c:pt idx="41">
                  <c:v>118.14247917826354</c:v>
                </c:pt>
                <c:pt idx="42">
                  <c:v>140.52153267471323</c:v>
                </c:pt>
                <c:pt idx="43">
                  <c:v>163.76327812149609</c:v>
                </c:pt>
                <c:pt idx="44">
                  <c:v>186.9937175344871</c:v>
                </c:pt>
                <c:pt idx="45">
                  <c:v>209.20610579760361</c:v>
                </c:pt>
                <c:pt idx="46">
                  <c:v>229.32877047266115</c:v>
                </c:pt>
                <c:pt idx="47">
                  <c:v>246.30860074306261</c:v>
                </c:pt>
                <c:pt idx="48">
                  <c:v>259.20146914661711</c:v>
                </c:pt>
                <c:pt idx="49">
                  <c:v>267.25890691201505</c:v>
                </c:pt>
                <c:pt idx="50">
                  <c:v>270</c:v>
                </c:pt>
                <c:pt idx="51">
                  <c:v>267.25890691251107</c:v>
                </c:pt>
                <c:pt idx="52">
                  <c:v>259.20146914757936</c:v>
                </c:pt>
                <c:pt idx="53">
                  <c:v>246.30860074443413</c:v>
                </c:pt>
                <c:pt idx="54">
                  <c:v>229.32877047436378</c:v>
                </c:pt>
                <c:pt idx="55">
                  <c:v>209.20610579954516</c:v>
                </c:pt>
                <c:pt idx="56">
                  <c:v>186.99371753656962</c:v>
                </c:pt>
                <c:pt idx="57">
                  <c:v>163.76327812362385</c:v>
                </c:pt>
                <c:pt idx="58">
                  <c:v>140.52153267679978</c:v>
                </c:pt>
                <c:pt idx="59">
                  <c:v>118.1424791802371</c:v>
                </c:pt>
                <c:pt idx="60">
                  <c:v>97.320902922495549</c:v>
                </c:pt>
                <c:pt idx="61">
                  <c:v>78.549427903438314</c:v>
                </c:pt>
                <c:pt idx="62">
                  <c:v>62.117900729186289</c:v>
                </c:pt>
                <c:pt idx="63">
                  <c:v>48.131274488694629</c:v>
                </c:pt>
                <c:pt idx="64">
                  <c:v>36.540526474493149</c:v>
                </c:pt>
                <c:pt idx="65">
                  <c:v>27.180602939174296</c:v>
                </c:pt>
                <c:pt idx="66">
                  <c:v>19.809805869851672</c:v>
                </c:pt>
                <c:pt idx="67">
                  <c:v>14.146148089151977</c:v>
                </c:pt>
                <c:pt idx="68">
                  <c:v>9.8976713276369335</c:v>
                </c:pt>
                <c:pt idx="69">
                  <c:v>6.7852320261892043</c:v>
                </c:pt>
                <c:pt idx="70">
                  <c:v>4.5575687202917106</c:v>
                </c:pt>
                <c:pt idx="71">
                  <c:v>2.9994290654084335</c:v>
                </c:pt>
                <c:pt idx="72">
                  <c:v>1.9341084072050556</c:v>
                </c:pt>
                <c:pt idx="73">
                  <c:v>1.221968124065097</c:v>
                </c:pt>
                <c:pt idx="74">
                  <c:v>0.75644226943402826</c:v>
                </c:pt>
                <c:pt idx="75">
                  <c:v>0.45880542871518532</c:v>
                </c:pt>
                <c:pt idx="76">
                  <c:v>0.27265794322042486</c:v>
                </c:pt>
                <c:pt idx="77">
                  <c:v>0.15876128594535671</c:v>
                </c:pt>
                <c:pt idx="78">
                  <c:v>9.0574909537349951E-2</c:v>
                </c:pt>
                <c:pt idx="79">
                  <c:v>5.0630015137359291E-2</c:v>
                </c:pt>
                <c:pt idx="80">
                  <c:v>2.7729692448542245E-2</c:v>
                </c:pt>
                <c:pt idx="81">
                  <c:v>1.4880546993535209E-2</c:v>
                </c:pt>
                <c:pt idx="82">
                  <c:v>7.8240134061222863E-3</c:v>
                </c:pt>
                <c:pt idx="83">
                  <c:v>4.0306688908821192E-3</c:v>
                </c:pt>
                <c:pt idx="84">
                  <c:v>2.0345178675192431E-3</c:v>
                </c:pt>
                <c:pt idx="85">
                  <c:v>1.0061963565168067E-3</c:v>
                </c:pt>
                <c:pt idx="86">
                  <c:v>4.8757431561247187E-4</c:v>
                </c:pt>
                <c:pt idx="87">
                  <c:v>2.314918718059248E-4</c:v>
                </c:pt>
                <c:pt idx="88">
                  <c:v>1.0768805191983341E-4</c:v>
                </c:pt>
                <c:pt idx="89">
                  <c:v>4.9083569910572759E-5</c:v>
                </c:pt>
                <c:pt idx="90">
                  <c:v>2.1920053544153632E-5</c:v>
                </c:pt>
                <c:pt idx="91">
                  <c:v>9.5914424794467783E-6</c:v>
                </c:pt>
                <c:pt idx="92">
                  <c:v>4.1120945313673376E-6</c:v>
                </c:pt>
                <c:pt idx="93">
                  <c:v>1.7273450529662614E-6</c:v>
                </c:pt>
                <c:pt idx="94">
                  <c:v>7.1093837703142675E-7</c:v>
                </c:pt>
                <c:pt idx="95">
                  <c:v>2.8669601977507364E-7</c:v>
                </c:pt>
                <c:pt idx="96">
                  <c:v>1.1327868951515287E-7</c:v>
                </c:pt>
                <c:pt idx="97">
                  <c:v>4.3854242722584572E-8</c:v>
                </c:pt>
                <c:pt idx="98">
                  <c:v>1.6634580885273859E-8</c:v>
                </c:pt>
                <c:pt idx="99">
                  <c:v>6.1822840837996676E-9</c:v>
                </c:pt>
                <c:pt idx="100">
                  <c:v>2.2512457156432621E-9</c:v>
                </c:pt>
              </c:numCache>
            </c:numRef>
          </c:yVal>
          <c:smooth val="0"/>
          <c:extLst>
            <c:ext xmlns:c16="http://schemas.microsoft.com/office/drawing/2014/chart" uri="{C3380CC4-5D6E-409C-BE32-E72D297353CC}">
              <c16:uniqueId val="{00000001-79B8-4907-9217-8E8AE43E6691}"/>
            </c:ext>
          </c:extLst>
        </c:ser>
        <c:dLbls>
          <c:showLegendKey val="0"/>
          <c:showVal val="0"/>
          <c:showCatName val="0"/>
          <c:showSerName val="0"/>
          <c:showPercent val="0"/>
          <c:showBubbleSize val="0"/>
        </c:dLbls>
        <c:axId val="229339552"/>
        <c:axId val="1"/>
      </c:scatterChart>
      <c:valAx>
        <c:axId val="229339552"/>
        <c:scaling>
          <c:orientation val="minMax"/>
          <c:max val="300"/>
          <c:min val="250"/>
        </c:scaling>
        <c:delete val="0"/>
        <c:axPos val="b"/>
        <c:majorGridlines>
          <c:spPr>
            <a:ln w="3175">
              <a:solidFill>
                <a:srgbClr val="C0C0C0"/>
              </a:solidFill>
              <a:prstDash val="solid"/>
            </a:ln>
          </c:spPr>
        </c:majorGridlines>
        <c:title>
          <c:tx>
            <c:rich>
              <a:bodyPr/>
              <a:lstStyle/>
              <a:p>
                <a:pPr>
                  <a:defRPr/>
                </a:pPr>
                <a:r>
                  <a:rPr lang="en-US"/>
                  <a:t>m/z [amu]</a:t>
                </a:r>
                <a:endParaRPr lang="ja-JP"/>
              </a:p>
            </c:rich>
          </c:tx>
          <c:overlay val="0"/>
        </c:title>
        <c:numFmt formatCode="General" sourceLinked="0"/>
        <c:majorTickMark val="out"/>
        <c:minorTickMark val="out"/>
        <c:tickLblPos val="nextTo"/>
        <c:spPr>
          <a:ln w="3175">
            <a:solidFill>
              <a:srgbClr val="000000"/>
            </a:solidFill>
            <a:prstDash val="solid"/>
          </a:ln>
        </c:spPr>
        <c:txPr>
          <a:bodyPr rot="0" vert="horz"/>
          <a:lstStyle/>
          <a:p>
            <a:pPr>
              <a:defRPr/>
            </a:pPr>
            <a:endParaRPr lang="ja-JP"/>
          </a:p>
        </c:txPr>
        <c:crossAx val="1"/>
        <c:crosses val="autoZero"/>
        <c:crossBetween val="midCat"/>
        <c:minorUnit val="1"/>
      </c:valAx>
      <c:valAx>
        <c:axId val="1"/>
        <c:scaling>
          <c:orientation val="minMax"/>
          <c:max val="100"/>
          <c:min val="0"/>
        </c:scaling>
        <c:delete val="0"/>
        <c:axPos val="l"/>
        <c:numFmt formatCode="General" sourceLinked="1"/>
        <c:majorTickMark val="out"/>
        <c:minorTickMark val="out"/>
        <c:tickLblPos val="nextTo"/>
        <c:spPr>
          <a:ln w="3175">
            <a:solidFill>
              <a:srgbClr val="000000"/>
            </a:solidFill>
            <a:prstDash val="solid"/>
          </a:ln>
        </c:spPr>
        <c:txPr>
          <a:bodyPr rot="0" vert="horz"/>
          <a:lstStyle/>
          <a:p>
            <a:pPr>
              <a:defRPr/>
            </a:pPr>
            <a:endParaRPr lang="ja-JP"/>
          </a:p>
        </c:txPr>
        <c:crossAx val="229339552"/>
        <c:crosses val="autoZero"/>
        <c:crossBetween val="midCat"/>
      </c:valAx>
      <c:spPr>
        <a:noFill/>
        <a:ln w="25400">
          <a:solidFill>
            <a:srgbClr val="000000"/>
          </a:solidFill>
          <a:prstDash val="solid"/>
        </a:ln>
      </c:spPr>
    </c:plotArea>
    <c:plotVisOnly val="1"/>
    <c:dispBlanksAs val="gap"/>
    <c:showDLblsOverMax val="0"/>
  </c:chart>
  <c:spPr>
    <a:solidFill>
      <a:srgbClr val="FFFFFF"/>
    </a:solidFill>
    <a:ln w="9525">
      <a:noFill/>
    </a:ln>
  </c:spPr>
  <c:txPr>
    <a:bodyPr/>
    <a:lstStyle/>
    <a:p>
      <a:pPr>
        <a:defRPr sz="1100" b="0" i="0" u="none" strike="noStrike" baseline="0">
          <a:solidFill>
            <a:srgbClr val="000000"/>
          </a:solidFill>
          <a:latin typeface="Arial"/>
          <a:ea typeface="Arial"/>
          <a:cs typeface="Arial"/>
        </a:defRPr>
      </a:pPr>
      <a:endParaRPr lang="ja-JP"/>
    </a:p>
  </c:txPr>
  <c:externalData r:id="rId1">
    <c:autoUpdate val="0"/>
  </c:externalData>
</c:chartSpace>
</file>

<file path=ppt/charts/chart6.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5400000" vert="horz"/>
          <a:lstStyle/>
          <a:p>
            <a:pPr>
              <a:defRPr/>
            </a:pPr>
            <a:r>
              <a:rPr lang="en-US"/>
              <a:t>Intensty [counts]</a:t>
            </a:r>
            <a:endParaRPr lang="ja-JP"/>
          </a:p>
        </c:rich>
      </c:tx>
      <c:layout>
        <c:manualLayout>
          <c:xMode val="edge"/>
          <c:yMode val="edge"/>
          <c:x val="2.7253004983875707E-2"/>
          <c:y val="0.23708206686930089"/>
        </c:manualLayout>
      </c:layout>
      <c:overlay val="0"/>
    </c:title>
    <c:autoTitleDeleted val="0"/>
    <c:plotArea>
      <c:layout>
        <c:manualLayout>
          <c:layoutTarget val="inner"/>
          <c:xMode val="edge"/>
          <c:yMode val="edge"/>
          <c:x val="0.11219086111368719"/>
          <c:y val="5.829596412556054E-2"/>
          <c:w val="0.84629011769222307"/>
          <c:h val="0.75784753363228696"/>
        </c:manualLayout>
      </c:layout>
      <c:scatterChart>
        <c:scatterStyle val="lineMarker"/>
        <c:varyColors val="0"/>
        <c:ser>
          <c:idx val="0"/>
          <c:order val="0"/>
          <c:spPr>
            <a:ln w="12700">
              <a:solidFill>
                <a:srgbClr val="0000FF"/>
              </a:solidFill>
              <a:prstDash val="solid"/>
            </a:ln>
            <a:effectLst/>
          </c:spPr>
          <c:marker>
            <c:symbol val="none"/>
          </c:marker>
          <c:xVal>
            <c:numRef>
              <c:f>spc!$A$1:$A$32000</c:f>
              <c:numCache>
                <c:formatCode>General</c:formatCode>
                <c:ptCount val="32000"/>
                <c:pt idx="0">
                  <c:v>2.9374129999999998</c:v>
                </c:pt>
                <c:pt idx="1">
                  <c:v>2.9409559999999999</c:v>
                </c:pt>
                <c:pt idx="2">
                  <c:v>2.9445009999999998</c:v>
                </c:pt>
                <c:pt idx="3">
                  <c:v>2.9480490000000001</c:v>
                </c:pt>
                <c:pt idx="4">
                  <c:v>2.9515989999999999</c:v>
                </c:pt>
                <c:pt idx="5">
                  <c:v>2.9551509999999999</c:v>
                </c:pt>
                <c:pt idx="6">
                  <c:v>2.9587050000000001</c:v>
                </c:pt>
                <c:pt idx="7">
                  <c:v>2.9622609999999998</c:v>
                </c:pt>
                <c:pt idx="8">
                  <c:v>2.9658199999999999</c:v>
                </c:pt>
                <c:pt idx="9">
                  <c:v>2.9693800000000001</c:v>
                </c:pt>
                <c:pt idx="10">
                  <c:v>2.9729429999999999</c:v>
                </c:pt>
                <c:pt idx="11">
                  <c:v>2.9765069999999998</c:v>
                </c:pt>
                <c:pt idx="12">
                  <c:v>2.9800740000000001</c:v>
                </c:pt>
                <c:pt idx="13">
                  <c:v>2.983644</c:v>
                </c:pt>
                <c:pt idx="14">
                  <c:v>2.987215</c:v>
                </c:pt>
                <c:pt idx="15">
                  <c:v>2.9907879999999998</c:v>
                </c:pt>
                <c:pt idx="16">
                  <c:v>2.994364</c:v>
                </c:pt>
                <c:pt idx="17">
                  <c:v>2.997941</c:v>
                </c:pt>
                <c:pt idx="18">
                  <c:v>3.0015209999999999</c:v>
                </c:pt>
                <c:pt idx="19">
                  <c:v>3.0051030000000001</c:v>
                </c:pt>
                <c:pt idx="20">
                  <c:v>3.0086870000000001</c:v>
                </c:pt>
                <c:pt idx="21">
                  <c:v>3.012273</c:v>
                </c:pt>
                <c:pt idx="22">
                  <c:v>3.0158610000000001</c:v>
                </c:pt>
                <c:pt idx="23">
                  <c:v>3.0194510000000001</c:v>
                </c:pt>
                <c:pt idx="24">
                  <c:v>3.0230440000000001</c:v>
                </c:pt>
                <c:pt idx="25">
                  <c:v>3.0266389999999999</c:v>
                </c:pt>
                <c:pt idx="26">
                  <c:v>3.0302359999999999</c:v>
                </c:pt>
                <c:pt idx="27">
                  <c:v>3.0338340000000001</c:v>
                </c:pt>
                <c:pt idx="28">
                  <c:v>3.037436</c:v>
                </c:pt>
                <c:pt idx="29">
                  <c:v>3.041039</c:v>
                </c:pt>
                <c:pt idx="30">
                  <c:v>3.0446439999999999</c:v>
                </c:pt>
                <c:pt idx="31">
                  <c:v>3.0482520000000002</c:v>
                </c:pt>
                <c:pt idx="32">
                  <c:v>3.0518610000000002</c:v>
                </c:pt>
                <c:pt idx="33">
                  <c:v>3.0554730000000001</c:v>
                </c:pt>
                <c:pt idx="34">
                  <c:v>3.0590869999999999</c:v>
                </c:pt>
                <c:pt idx="35">
                  <c:v>3.062703</c:v>
                </c:pt>
                <c:pt idx="36">
                  <c:v>3.0663209999999999</c:v>
                </c:pt>
                <c:pt idx="37">
                  <c:v>3.0699420000000002</c:v>
                </c:pt>
                <c:pt idx="38">
                  <c:v>3.0735640000000002</c:v>
                </c:pt>
                <c:pt idx="39">
                  <c:v>3.077188</c:v>
                </c:pt>
                <c:pt idx="40">
                  <c:v>3.0808149999999999</c:v>
                </c:pt>
                <c:pt idx="41">
                  <c:v>3.084444</c:v>
                </c:pt>
                <c:pt idx="42">
                  <c:v>3.0880749999999999</c:v>
                </c:pt>
                <c:pt idx="43">
                  <c:v>3.0917080000000001</c:v>
                </c:pt>
                <c:pt idx="44">
                  <c:v>3.0953430000000002</c:v>
                </c:pt>
                <c:pt idx="45">
                  <c:v>3.0989810000000002</c:v>
                </c:pt>
                <c:pt idx="46">
                  <c:v>3.1026199999999999</c:v>
                </c:pt>
                <c:pt idx="47">
                  <c:v>3.1062620000000001</c:v>
                </c:pt>
                <c:pt idx="48">
                  <c:v>3.1099060000000001</c:v>
                </c:pt>
                <c:pt idx="49">
                  <c:v>3.1135519999999999</c:v>
                </c:pt>
                <c:pt idx="50">
                  <c:v>3.1172</c:v>
                </c:pt>
                <c:pt idx="51">
                  <c:v>3.1208499999999999</c:v>
                </c:pt>
                <c:pt idx="52">
                  <c:v>3.1245020000000001</c:v>
                </c:pt>
                <c:pt idx="53">
                  <c:v>3.1281569999999999</c:v>
                </c:pt>
                <c:pt idx="54">
                  <c:v>3.1318139999999999</c:v>
                </c:pt>
                <c:pt idx="55">
                  <c:v>3.135472</c:v>
                </c:pt>
                <c:pt idx="56">
                  <c:v>3.1391330000000002</c:v>
                </c:pt>
                <c:pt idx="57">
                  <c:v>3.1427960000000001</c:v>
                </c:pt>
                <c:pt idx="58">
                  <c:v>3.146461</c:v>
                </c:pt>
                <c:pt idx="59">
                  <c:v>3.1501290000000002</c:v>
                </c:pt>
                <c:pt idx="60">
                  <c:v>3.1537980000000001</c:v>
                </c:pt>
                <c:pt idx="61">
                  <c:v>3.15747</c:v>
                </c:pt>
                <c:pt idx="62">
                  <c:v>3.161143</c:v>
                </c:pt>
                <c:pt idx="63">
                  <c:v>3.164819</c:v>
                </c:pt>
                <c:pt idx="64">
                  <c:v>3.1684969999999999</c:v>
                </c:pt>
                <c:pt idx="65">
                  <c:v>3.172177</c:v>
                </c:pt>
                <c:pt idx="66">
                  <c:v>3.1758600000000001</c:v>
                </c:pt>
                <c:pt idx="67">
                  <c:v>3.1795439999999999</c:v>
                </c:pt>
                <c:pt idx="68">
                  <c:v>3.18323</c:v>
                </c:pt>
                <c:pt idx="69">
                  <c:v>3.1869190000000001</c:v>
                </c:pt>
                <c:pt idx="70">
                  <c:v>3.1906099999999999</c:v>
                </c:pt>
                <c:pt idx="71">
                  <c:v>3.1943030000000001</c:v>
                </c:pt>
                <c:pt idx="72">
                  <c:v>3.1979980000000001</c:v>
                </c:pt>
                <c:pt idx="73">
                  <c:v>3.201695</c:v>
                </c:pt>
                <c:pt idx="74">
                  <c:v>3.2053950000000002</c:v>
                </c:pt>
                <c:pt idx="75">
                  <c:v>3.2090960000000002</c:v>
                </c:pt>
                <c:pt idx="76">
                  <c:v>3.2128000000000001</c:v>
                </c:pt>
                <c:pt idx="77">
                  <c:v>3.2165050000000002</c:v>
                </c:pt>
                <c:pt idx="78">
                  <c:v>3.2202130000000002</c:v>
                </c:pt>
                <c:pt idx="79">
                  <c:v>3.2239230000000001</c:v>
                </c:pt>
                <c:pt idx="80">
                  <c:v>3.2276349999999998</c:v>
                </c:pt>
                <c:pt idx="81">
                  <c:v>3.2313499999999999</c:v>
                </c:pt>
                <c:pt idx="82">
                  <c:v>3.2350660000000002</c:v>
                </c:pt>
                <c:pt idx="83">
                  <c:v>3.238785</c:v>
                </c:pt>
                <c:pt idx="84">
                  <c:v>3.242505</c:v>
                </c:pt>
                <c:pt idx="85">
                  <c:v>3.2462279999999999</c:v>
                </c:pt>
                <c:pt idx="86">
                  <c:v>3.2499530000000001</c:v>
                </c:pt>
                <c:pt idx="87">
                  <c:v>3.2536800000000001</c:v>
                </c:pt>
                <c:pt idx="88">
                  <c:v>3.2574100000000001</c:v>
                </c:pt>
                <c:pt idx="89">
                  <c:v>3.2611409999999998</c:v>
                </c:pt>
                <c:pt idx="90">
                  <c:v>3.2648739999999998</c:v>
                </c:pt>
                <c:pt idx="91">
                  <c:v>3.2686099999999998</c:v>
                </c:pt>
                <c:pt idx="92">
                  <c:v>3.272348</c:v>
                </c:pt>
                <c:pt idx="93">
                  <c:v>3.2760880000000001</c:v>
                </c:pt>
                <c:pt idx="94">
                  <c:v>3.27983</c:v>
                </c:pt>
                <c:pt idx="95">
                  <c:v>3.2835740000000002</c:v>
                </c:pt>
                <c:pt idx="96">
                  <c:v>3.2873199999999998</c:v>
                </c:pt>
                <c:pt idx="97">
                  <c:v>3.2910689999999998</c:v>
                </c:pt>
                <c:pt idx="98">
                  <c:v>3.2948200000000001</c:v>
                </c:pt>
                <c:pt idx="99">
                  <c:v>3.2985720000000001</c:v>
                </c:pt>
                <c:pt idx="100">
                  <c:v>3.302327</c:v>
                </c:pt>
                <c:pt idx="101">
                  <c:v>3.3060839999999998</c:v>
                </c:pt>
                <c:pt idx="102">
                  <c:v>3.3098429999999999</c:v>
                </c:pt>
                <c:pt idx="103">
                  <c:v>3.3136049999999999</c:v>
                </c:pt>
                <c:pt idx="104">
                  <c:v>3.3173680000000001</c:v>
                </c:pt>
                <c:pt idx="105">
                  <c:v>3.3211339999999998</c:v>
                </c:pt>
                <c:pt idx="106">
                  <c:v>3.3249010000000001</c:v>
                </c:pt>
                <c:pt idx="107">
                  <c:v>3.3286709999999999</c:v>
                </c:pt>
                <c:pt idx="108">
                  <c:v>3.332443</c:v>
                </c:pt>
                <c:pt idx="109">
                  <c:v>3.336217</c:v>
                </c:pt>
                <c:pt idx="110">
                  <c:v>3.3399930000000002</c:v>
                </c:pt>
                <c:pt idx="111">
                  <c:v>3.343772</c:v>
                </c:pt>
                <c:pt idx="112">
                  <c:v>3.3475519999999999</c:v>
                </c:pt>
                <c:pt idx="113">
                  <c:v>3.3513350000000002</c:v>
                </c:pt>
                <c:pt idx="114">
                  <c:v>3.3551199999999999</c:v>
                </c:pt>
                <c:pt idx="115">
                  <c:v>3.3589069999999999</c:v>
                </c:pt>
                <c:pt idx="116">
                  <c:v>3.3626960000000001</c:v>
                </c:pt>
                <c:pt idx="117">
                  <c:v>3.3664869999999998</c:v>
                </c:pt>
                <c:pt idx="118">
                  <c:v>3.3702800000000002</c:v>
                </c:pt>
                <c:pt idx="119">
                  <c:v>3.3740760000000001</c:v>
                </c:pt>
                <c:pt idx="120">
                  <c:v>3.3778730000000001</c:v>
                </c:pt>
                <c:pt idx="121">
                  <c:v>3.3816730000000002</c:v>
                </c:pt>
                <c:pt idx="122">
                  <c:v>3.385475</c:v>
                </c:pt>
                <c:pt idx="123">
                  <c:v>3.3892790000000002</c:v>
                </c:pt>
                <c:pt idx="124">
                  <c:v>3.3930850000000001</c:v>
                </c:pt>
                <c:pt idx="125">
                  <c:v>3.3968929999999999</c:v>
                </c:pt>
                <c:pt idx="126">
                  <c:v>3.4007040000000002</c:v>
                </c:pt>
                <c:pt idx="127">
                  <c:v>3.4045160000000001</c:v>
                </c:pt>
                <c:pt idx="128">
                  <c:v>3.408331</c:v>
                </c:pt>
                <c:pt idx="129">
                  <c:v>3.4121480000000002</c:v>
                </c:pt>
                <c:pt idx="130">
                  <c:v>3.4159670000000002</c:v>
                </c:pt>
                <c:pt idx="131">
                  <c:v>3.419788</c:v>
                </c:pt>
                <c:pt idx="132">
                  <c:v>3.4236110000000002</c:v>
                </c:pt>
                <c:pt idx="133">
                  <c:v>3.4274360000000001</c:v>
                </c:pt>
                <c:pt idx="134">
                  <c:v>3.4312640000000001</c:v>
                </c:pt>
                <c:pt idx="135">
                  <c:v>3.4350930000000002</c:v>
                </c:pt>
                <c:pt idx="136">
                  <c:v>3.4389249999999998</c:v>
                </c:pt>
                <c:pt idx="137">
                  <c:v>3.4427590000000001</c:v>
                </c:pt>
                <c:pt idx="138">
                  <c:v>3.4465949999999999</c:v>
                </c:pt>
                <c:pt idx="139">
                  <c:v>3.4504329999999999</c:v>
                </c:pt>
                <c:pt idx="140">
                  <c:v>3.4542739999999998</c:v>
                </c:pt>
                <c:pt idx="141">
                  <c:v>3.458116</c:v>
                </c:pt>
                <c:pt idx="142">
                  <c:v>3.4619610000000001</c:v>
                </c:pt>
                <c:pt idx="143">
                  <c:v>3.4658069999999999</c:v>
                </c:pt>
                <c:pt idx="144">
                  <c:v>3.4696560000000001</c:v>
                </c:pt>
                <c:pt idx="145">
                  <c:v>3.4735070000000001</c:v>
                </c:pt>
                <c:pt idx="146">
                  <c:v>3.47736</c:v>
                </c:pt>
                <c:pt idx="147">
                  <c:v>3.4812159999999999</c:v>
                </c:pt>
                <c:pt idx="148">
                  <c:v>3.4850729999999999</c:v>
                </c:pt>
                <c:pt idx="149">
                  <c:v>3.4889329999999998</c:v>
                </c:pt>
                <c:pt idx="150">
                  <c:v>3.492794</c:v>
                </c:pt>
                <c:pt idx="151">
                  <c:v>3.496658</c:v>
                </c:pt>
                <c:pt idx="152">
                  <c:v>3.500524</c:v>
                </c:pt>
                <c:pt idx="153">
                  <c:v>3.5043920000000002</c:v>
                </c:pt>
                <c:pt idx="154">
                  <c:v>3.5082620000000002</c:v>
                </c:pt>
                <c:pt idx="155">
                  <c:v>3.5121349999999998</c:v>
                </c:pt>
                <c:pt idx="156">
                  <c:v>3.5160089999999999</c:v>
                </c:pt>
                <c:pt idx="157">
                  <c:v>3.5198860000000001</c:v>
                </c:pt>
                <c:pt idx="158">
                  <c:v>3.523765</c:v>
                </c:pt>
                <c:pt idx="159">
                  <c:v>3.5276450000000001</c:v>
                </c:pt>
                <c:pt idx="160">
                  <c:v>3.5315279999999998</c:v>
                </c:pt>
                <c:pt idx="161">
                  <c:v>3.5354139999999998</c:v>
                </c:pt>
                <c:pt idx="162">
                  <c:v>3.539301</c:v>
                </c:pt>
                <c:pt idx="163">
                  <c:v>3.5431900000000001</c:v>
                </c:pt>
                <c:pt idx="164">
                  <c:v>3.5470820000000001</c:v>
                </c:pt>
                <c:pt idx="165">
                  <c:v>3.5509759999999999</c:v>
                </c:pt>
                <c:pt idx="166">
                  <c:v>3.554872</c:v>
                </c:pt>
                <c:pt idx="167">
                  <c:v>3.5587689999999998</c:v>
                </c:pt>
                <c:pt idx="168">
                  <c:v>3.5626699999999998</c:v>
                </c:pt>
                <c:pt idx="169">
                  <c:v>3.5665719999999999</c:v>
                </c:pt>
                <c:pt idx="170">
                  <c:v>3.5704760000000002</c:v>
                </c:pt>
                <c:pt idx="171">
                  <c:v>3.5743830000000001</c:v>
                </c:pt>
                <c:pt idx="172">
                  <c:v>3.5782910000000001</c:v>
                </c:pt>
                <c:pt idx="173">
                  <c:v>3.5822020000000001</c:v>
                </c:pt>
                <c:pt idx="174">
                  <c:v>3.5861149999999999</c:v>
                </c:pt>
                <c:pt idx="175">
                  <c:v>3.5900300000000001</c:v>
                </c:pt>
                <c:pt idx="176">
                  <c:v>3.593947</c:v>
                </c:pt>
                <c:pt idx="177">
                  <c:v>3.5978669999999999</c:v>
                </c:pt>
                <c:pt idx="178">
                  <c:v>3.601788</c:v>
                </c:pt>
                <c:pt idx="179">
                  <c:v>3.605712</c:v>
                </c:pt>
                <c:pt idx="180">
                  <c:v>3.6096370000000002</c:v>
                </c:pt>
                <c:pt idx="181">
                  <c:v>3.6135649999999999</c:v>
                </c:pt>
                <c:pt idx="182">
                  <c:v>3.617496</c:v>
                </c:pt>
                <c:pt idx="183">
                  <c:v>3.6214279999999999</c:v>
                </c:pt>
                <c:pt idx="184">
                  <c:v>3.625362</c:v>
                </c:pt>
                <c:pt idx="185">
                  <c:v>3.6292979999999999</c:v>
                </c:pt>
                <c:pt idx="186">
                  <c:v>3.6332369999999998</c:v>
                </c:pt>
                <c:pt idx="187">
                  <c:v>3.637178</c:v>
                </c:pt>
                <c:pt idx="188">
                  <c:v>3.6411199999999999</c:v>
                </c:pt>
                <c:pt idx="189">
                  <c:v>3.6450659999999999</c:v>
                </c:pt>
                <c:pt idx="190">
                  <c:v>3.6490130000000001</c:v>
                </c:pt>
                <c:pt idx="191">
                  <c:v>3.652962</c:v>
                </c:pt>
                <c:pt idx="192">
                  <c:v>3.6569129999999999</c:v>
                </c:pt>
                <c:pt idx="193">
                  <c:v>3.6608670000000001</c:v>
                </c:pt>
                <c:pt idx="194">
                  <c:v>3.664822</c:v>
                </c:pt>
                <c:pt idx="195">
                  <c:v>3.6687799999999999</c:v>
                </c:pt>
                <c:pt idx="196">
                  <c:v>3.6727400000000001</c:v>
                </c:pt>
                <c:pt idx="197">
                  <c:v>3.6767020000000001</c:v>
                </c:pt>
                <c:pt idx="198">
                  <c:v>3.680666</c:v>
                </c:pt>
                <c:pt idx="199">
                  <c:v>3.6846329999999998</c:v>
                </c:pt>
                <c:pt idx="200">
                  <c:v>3.6886009999999998</c:v>
                </c:pt>
                <c:pt idx="201">
                  <c:v>3.6925720000000002</c:v>
                </c:pt>
                <c:pt idx="202">
                  <c:v>3.6965439999999998</c:v>
                </c:pt>
                <c:pt idx="203">
                  <c:v>3.7005189999999999</c:v>
                </c:pt>
                <c:pt idx="204">
                  <c:v>3.7044959999999998</c:v>
                </c:pt>
                <c:pt idx="205">
                  <c:v>3.7084760000000001</c:v>
                </c:pt>
                <c:pt idx="206">
                  <c:v>3.7124570000000001</c:v>
                </c:pt>
                <c:pt idx="207">
                  <c:v>3.71644</c:v>
                </c:pt>
                <c:pt idx="208">
                  <c:v>3.7204259999999998</c:v>
                </c:pt>
                <c:pt idx="209">
                  <c:v>3.7244130000000002</c:v>
                </c:pt>
                <c:pt idx="210">
                  <c:v>3.7284030000000001</c:v>
                </c:pt>
                <c:pt idx="211">
                  <c:v>3.7323949999999999</c:v>
                </c:pt>
                <c:pt idx="212">
                  <c:v>3.736389</c:v>
                </c:pt>
                <c:pt idx="213">
                  <c:v>3.740386</c:v>
                </c:pt>
                <c:pt idx="214">
                  <c:v>3.7443840000000002</c:v>
                </c:pt>
                <c:pt idx="215">
                  <c:v>3.7483840000000002</c:v>
                </c:pt>
                <c:pt idx="216">
                  <c:v>3.7523870000000001</c:v>
                </c:pt>
                <c:pt idx="217">
                  <c:v>3.756392</c:v>
                </c:pt>
                <c:pt idx="218">
                  <c:v>3.760399</c:v>
                </c:pt>
                <c:pt idx="219">
                  <c:v>3.764408</c:v>
                </c:pt>
                <c:pt idx="220">
                  <c:v>3.7684190000000002</c:v>
                </c:pt>
                <c:pt idx="221">
                  <c:v>3.7724319999999998</c:v>
                </c:pt>
                <c:pt idx="222">
                  <c:v>3.7764479999999998</c:v>
                </c:pt>
                <c:pt idx="223">
                  <c:v>3.780465</c:v>
                </c:pt>
                <c:pt idx="224">
                  <c:v>3.7844850000000001</c:v>
                </c:pt>
                <c:pt idx="225">
                  <c:v>3.7885070000000001</c:v>
                </c:pt>
                <c:pt idx="226">
                  <c:v>3.7925309999999999</c:v>
                </c:pt>
                <c:pt idx="227">
                  <c:v>3.796557</c:v>
                </c:pt>
                <c:pt idx="228">
                  <c:v>3.800586</c:v>
                </c:pt>
                <c:pt idx="229">
                  <c:v>3.8046160000000002</c:v>
                </c:pt>
                <c:pt idx="230">
                  <c:v>3.8086479999999998</c:v>
                </c:pt>
                <c:pt idx="231">
                  <c:v>3.8126829999999998</c:v>
                </c:pt>
                <c:pt idx="232">
                  <c:v>3.8167200000000001</c:v>
                </c:pt>
                <c:pt idx="233">
                  <c:v>3.8207589999999998</c:v>
                </c:pt>
                <c:pt idx="234">
                  <c:v>3.8248000000000002</c:v>
                </c:pt>
                <c:pt idx="235">
                  <c:v>3.828843</c:v>
                </c:pt>
                <c:pt idx="236">
                  <c:v>3.8328890000000002</c:v>
                </c:pt>
                <c:pt idx="237">
                  <c:v>3.8369360000000001</c:v>
                </c:pt>
                <c:pt idx="238">
                  <c:v>3.840986</c:v>
                </c:pt>
                <c:pt idx="239">
                  <c:v>3.845037</c:v>
                </c:pt>
                <c:pt idx="240">
                  <c:v>3.849091</c:v>
                </c:pt>
                <c:pt idx="241">
                  <c:v>3.853148</c:v>
                </c:pt>
                <c:pt idx="242">
                  <c:v>3.8572060000000001</c:v>
                </c:pt>
                <c:pt idx="243">
                  <c:v>3.8612660000000001</c:v>
                </c:pt>
                <c:pt idx="244">
                  <c:v>3.8653279999999999</c:v>
                </c:pt>
                <c:pt idx="245">
                  <c:v>3.8693930000000001</c:v>
                </c:pt>
                <c:pt idx="246">
                  <c:v>3.8734600000000001</c:v>
                </c:pt>
                <c:pt idx="247">
                  <c:v>3.8775279999999999</c:v>
                </c:pt>
                <c:pt idx="248">
                  <c:v>3.881599</c:v>
                </c:pt>
                <c:pt idx="249">
                  <c:v>3.8856730000000002</c:v>
                </c:pt>
                <c:pt idx="250">
                  <c:v>3.889748</c:v>
                </c:pt>
                <c:pt idx="251">
                  <c:v>3.8938250000000001</c:v>
                </c:pt>
                <c:pt idx="252">
                  <c:v>3.8979050000000002</c:v>
                </c:pt>
                <c:pt idx="253">
                  <c:v>3.9019870000000001</c:v>
                </c:pt>
                <c:pt idx="254">
                  <c:v>3.9060700000000002</c:v>
                </c:pt>
                <c:pt idx="255">
                  <c:v>3.9101560000000002</c:v>
                </c:pt>
                <c:pt idx="256">
                  <c:v>3.9142440000000001</c:v>
                </c:pt>
                <c:pt idx="257">
                  <c:v>3.9183340000000002</c:v>
                </c:pt>
                <c:pt idx="258">
                  <c:v>3.9224269999999999</c:v>
                </c:pt>
                <c:pt idx="259">
                  <c:v>3.9265219999999998</c:v>
                </c:pt>
                <c:pt idx="260">
                  <c:v>3.9306179999999999</c:v>
                </c:pt>
                <c:pt idx="261">
                  <c:v>3.934717</c:v>
                </c:pt>
                <c:pt idx="262">
                  <c:v>3.9388179999999999</c:v>
                </c:pt>
                <c:pt idx="263">
                  <c:v>3.9429210000000001</c:v>
                </c:pt>
                <c:pt idx="264">
                  <c:v>3.9470260000000001</c:v>
                </c:pt>
                <c:pt idx="265">
                  <c:v>3.951133</c:v>
                </c:pt>
                <c:pt idx="266">
                  <c:v>3.9552429999999998</c:v>
                </c:pt>
                <c:pt idx="267">
                  <c:v>3.9593539999999998</c:v>
                </c:pt>
                <c:pt idx="268">
                  <c:v>3.9634680000000002</c:v>
                </c:pt>
                <c:pt idx="269">
                  <c:v>3.967584</c:v>
                </c:pt>
                <c:pt idx="270">
                  <c:v>3.9717020000000001</c:v>
                </c:pt>
                <c:pt idx="271">
                  <c:v>3.975822</c:v>
                </c:pt>
                <c:pt idx="272">
                  <c:v>3.9799440000000001</c:v>
                </c:pt>
                <c:pt idx="273">
                  <c:v>3.9840689999999999</c:v>
                </c:pt>
                <c:pt idx="274">
                  <c:v>3.9881950000000002</c:v>
                </c:pt>
                <c:pt idx="275">
                  <c:v>3.992324</c:v>
                </c:pt>
                <c:pt idx="276">
                  <c:v>3.996454</c:v>
                </c:pt>
                <c:pt idx="277">
                  <c:v>4.0005870000000003</c:v>
                </c:pt>
                <c:pt idx="278">
                  <c:v>4.0047230000000003</c:v>
                </c:pt>
                <c:pt idx="279">
                  <c:v>4.0088600000000003</c:v>
                </c:pt>
                <c:pt idx="280">
                  <c:v>4.0129989999999998</c:v>
                </c:pt>
                <c:pt idx="281">
                  <c:v>4.0171400000000004</c:v>
                </c:pt>
                <c:pt idx="282">
                  <c:v>4.0212839999999996</c:v>
                </c:pt>
                <c:pt idx="283">
                  <c:v>4.0254300000000001</c:v>
                </c:pt>
                <c:pt idx="284">
                  <c:v>4.0295779999999999</c:v>
                </c:pt>
                <c:pt idx="285">
                  <c:v>4.033728</c:v>
                </c:pt>
                <c:pt idx="286">
                  <c:v>4.0378800000000004</c:v>
                </c:pt>
                <c:pt idx="287">
                  <c:v>4.0420340000000001</c:v>
                </c:pt>
                <c:pt idx="288">
                  <c:v>4.0461910000000003</c:v>
                </c:pt>
                <c:pt idx="289">
                  <c:v>4.0503489999999998</c:v>
                </c:pt>
                <c:pt idx="290">
                  <c:v>4.0545099999999996</c:v>
                </c:pt>
                <c:pt idx="291">
                  <c:v>4.0586729999999998</c:v>
                </c:pt>
                <c:pt idx="292">
                  <c:v>4.0628380000000002</c:v>
                </c:pt>
                <c:pt idx="293">
                  <c:v>4.067005</c:v>
                </c:pt>
                <c:pt idx="294">
                  <c:v>4.0711740000000001</c:v>
                </c:pt>
                <c:pt idx="295">
                  <c:v>4.0753459999999997</c:v>
                </c:pt>
                <c:pt idx="296">
                  <c:v>4.0795190000000003</c:v>
                </c:pt>
                <c:pt idx="297">
                  <c:v>4.0836949999999996</c:v>
                </c:pt>
                <c:pt idx="298">
                  <c:v>4.0878730000000001</c:v>
                </c:pt>
                <c:pt idx="299">
                  <c:v>4.0920519999999998</c:v>
                </c:pt>
                <c:pt idx="300">
                  <c:v>4.0962339999999999</c:v>
                </c:pt>
                <c:pt idx="301">
                  <c:v>4.1004189999999996</c:v>
                </c:pt>
                <c:pt idx="302">
                  <c:v>4.1046050000000003</c:v>
                </c:pt>
                <c:pt idx="303">
                  <c:v>4.1087939999999996</c:v>
                </c:pt>
                <c:pt idx="304">
                  <c:v>4.112984</c:v>
                </c:pt>
                <c:pt idx="305">
                  <c:v>4.1171769999999999</c:v>
                </c:pt>
                <c:pt idx="306">
                  <c:v>4.121372</c:v>
                </c:pt>
                <c:pt idx="307">
                  <c:v>4.1255689999999996</c:v>
                </c:pt>
                <c:pt idx="308">
                  <c:v>4.1297680000000003</c:v>
                </c:pt>
                <c:pt idx="309">
                  <c:v>4.1339689999999996</c:v>
                </c:pt>
                <c:pt idx="310">
                  <c:v>4.1381730000000001</c:v>
                </c:pt>
                <c:pt idx="311">
                  <c:v>4.1423779999999999</c:v>
                </c:pt>
                <c:pt idx="312">
                  <c:v>4.1465860000000001</c:v>
                </c:pt>
                <c:pt idx="313">
                  <c:v>4.1507959999999997</c:v>
                </c:pt>
                <c:pt idx="314">
                  <c:v>4.1550079999999996</c:v>
                </c:pt>
                <c:pt idx="315">
                  <c:v>4.1592219999999998</c:v>
                </c:pt>
                <c:pt idx="316">
                  <c:v>4.1634380000000002</c:v>
                </c:pt>
                <c:pt idx="317">
                  <c:v>4.167656</c:v>
                </c:pt>
                <c:pt idx="318">
                  <c:v>4.1718770000000003</c:v>
                </c:pt>
                <c:pt idx="319">
                  <c:v>4.1760999999999999</c:v>
                </c:pt>
                <c:pt idx="320">
                  <c:v>4.1803249999999998</c:v>
                </c:pt>
                <c:pt idx="321">
                  <c:v>4.1845509999999999</c:v>
                </c:pt>
                <c:pt idx="322">
                  <c:v>4.1887800000000004</c:v>
                </c:pt>
                <c:pt idx="323">
                  <c:v>4.1930110000000003</c:v>
                </c:pt>
                <c:pt idx="324">
                  <c:v>4.1972449999999997</c:v>
                </c:pt>
                <c:pt idx="325">
                  <c:v>4.2014800000000001</c:v>
                </c:pt>
                <c:pt idx="326">
                  <c:v>4.2057180000000001</c:v>
                </c:pt>
                <c:pt idx="327">
                  <c:v>4.2099580000000003</c:v>
                </c:pt>
                <c:pt idx="328">
                  <c:v>4.2141999999999999</c:v>
                </c:pt>
                <c:pt idx="329">
                  <c:v>4.2184429999999997</c:v>
                </c:pt>
                <c:pt idx="330">
                  <c:v>4.2226900000000001</c:v>
                </c:pt>
                <c:pt idx="331">
                  <c:v>4.2269379999999996</c:v>
                </c:pt>
                <c:pt idx="332">
                  <c:v>4.2311880000000004</c:v>
                </c:pt>
                <c:pt idx="333">
                  <c:v>4.2354409999999998</c:v>
                </c:pt>
                <c:pt idx="334">
                  <c:v>4.2396960000000004</c:v>
                </c:pt>
                <c:pt idx="335">
                  <c:v>4.2439520000000002</c:v>
                </c:pt>
                <c:pt idx="336">
                  <c:v>4.2482110000000004</c:v>
                </c:pt>
                <c:pt idx="337">
                  <c:v>4.252472</c:v>
                </c:pt>
                <c:pt idx="338">
                  <c:v>4.2567360000000001</c:v>
                </c:pt>
                <c:pt idx="339">
                  <c:v>4.2610010000000003</c:v>
                </c:pt>
                <c:pt idx="340">
                  <c:v>4.2652679999999998</c:v>
                </c:pt>
                <c:pt idx="341">
                  <c:v>4.2695379999999998</c:v>
                </c:pt>
                <c:pt idx="342">
                  <c:v>4.2738100000000001</c:v>
                </c:pt>
                <c:pt idx="343">
                  <c:v>4.2780839999999998</c:v>
                </c:pt>
                <c:pt idx="344">
                  <c:v>4.2823599999999997</c:v>
                </c:pt>
                <c:pt idx="345">
                  <c:v>4.2866379999999999</c:v>
                </c:pt>
                <c:pt idx="346">
                  <c:v>4.2909179999999996</c:v>
                </c:pt>
                <c:pt idx="347">
                  <c:v>4.2952009999999996</c:v>
                </c:pt>
                <c:pt idx="348">
                  <c:v>4.2994849999999998</c:v>
                </c:pt>
                <c:pt idx="349">
                  <c:v>4.3037720000000004</c:v>
                </c:pt>
                <c:pt idx="350">
                  <c:v>4.3080610000000004</c:v>
                </c:pt>
                <c:pt idx="351">
                  <c:v>4.3123519999999997</c:v>
                </c:pt>
                <c:pt idx="352">
                  <c:v>4.3166450000000003</c:v>
                </c:pt>
                <c:pt idx="353">
                  <c:v>4.3209400000000002</c:v>
                </c:pt>
                <c:pt idx="354">
                  <c:v>4.3252379999999997</c:v>
                </c:pt>
                <c:pt idx="355">
                  <c:v>4.3295370000000002</c:v>
                </c:pt>
                <c:pt idx="356">
                  <c:v>4.3338390000000002</c:v>
                </c:pt>
                <c:pt idx="357">
                  <c:v>4.3381429999999996</c:v>
                </c:pt>
                <c:pt idx="358">
                  <c:v>4.3424490000000002</c:v>
                </c:pt>
                <c:pt idx="359">
                  <c:v>4.3467570000000002</c:v>
                </c:pt>
                <c:pt idx="360">
                  <c:v>4.3510669999999996</c:v>
                </c:pt>
                <c:pt idx="361">
                  <c:v>4.3553800000000003</c:v>
                </c:pt>
                <c:pt idx="362">
                  <c:v>4.3596940000000002</c:v>
                </c:pt>
                <c:pt idx="363">
                  <c:v>4.3640100000000004</c:v>
                </c:pt>
                <c:pt idx="364">
                  <c:v>4.3683300000000003</c:v>
                </c:pt>
                <c:pt idx="365">
                  <c:v>4.3726500000000001</c:v>
                </c:pt>
                <c:pt idx="366">
                  <c:v>4.3769729999999996</c:v>
                </c:pt>
                <c:pt idx="367">
                  <c:v>4.3812990000000003</c:v>
                </c:pt>
                <c:pt idx="368">
                  <c:v>4.3856260000000002</c:v>
                </c:pt>
                <c:pt idx="369">
                  <c:v>4.3899549999999996</c:v>
                </c:pt>
                <c:pt idx="370">
                  <c:v>4.3942870000000003</c:v>
                </c:pt>
                <c:pt idx="371">
                  <c:v>4.3986210000000003</c:v>
                </c:pt>
                <c:pt idx="372">
                  <c:v>4.4029559999999996</c:v>
                </c:pt>
                <c:pt idx="373">
                  <c:v>4.4072940000000003</c:v>
                </c:pt>
                <c:pt idx="374">
                  <c:v>4.4116340000000003</c:v>
                </c:pt>
                <c:pt idx="375">
                  <c:v>4.4159769999999998</c:v>
                </c:pt>
                <c:pt idx="376">
                  <c:v>4.4203210000000004</c:v>
                </c:pt>
                <c:pt idx="377">
                  <c:v>4.4246670000000003</c:v>
                </c:pt>
                <c:pt idx="378">
                  <c:v>4.4290159999999998</c:v>
                </c:pt>
                <c:pt idx="379">
                  <c:v>4.4333669999999996</c:v>
                </c:pt>
                <c:pt idx="380">
                  <c:v>4.4377199999999997</c:v>
                </c:pt>
                <c:pt idx="381">
                  <c:v>4.442075</c:v>
                </c:pt>
                <c:pt idx="382">
                  <c:v>4.4464319999999997</c:v>
                </c:pt>
                <c:pt idx="383">
                  <c:v>4.4507919999999999</c:v>
                </c:pt>
                <c:pt idx="384">
                  <c:v>4.4551530000000001</c:v>
                </c:pt>
                <c:pt idx="385">
                  <c:v>4.459517</c:v>
                </c:pt>
                <c:pt idx="386">
                  <c:v>4.4638819999999999</c:v>
                </c:pt>
                <c:pt idx="387">
                  <c:v>4.4682500000000003</c:v>
                </c:pt>
                <c:pt idx="388">
                  <c:v>4.47262</c:v>
                </c:pt>
                <c:pt idx="389">
                  <c:v>4.4769930000000002</c:v>
                </c:pt>
                <c:pt idx="390">
                  <c:v>4.4813669999999997</c:v>
                </c:pt>
                <c:pt idx="391">
                  <c:v>4.4857430000000003</c:v>
                </c:pt>
                <c:pt idx="392">
                  <c:v>4.4901220000000004</c:v>
                </c:pt>
                <c:pt idx="393">
                  <c:v>4.4945029999999999</c:v>
                </c:pt>
                <c:pt idx="394">
                  <c:v>4.4988859999999997</c:v>
                </c:pt>
                <c:pt idx="395">
                  <c:v>4.5032699999999997</c:v>
                </c:pt>
                <c:pt idx="396">
                  <c:v>4.5076580000000002</c:v>
                </c:pt>
                <c:pt idx="397">
                  <c:v>4.5120469999999999</c:v>
                </c:pt>
                <c:pt idx="398">
                  <c:v>4.516438</c:v>
                </c:pt>
                <c:pt idx="399">
                  <c:v>4.5208320000000004</c:v>
                </c:pt>
                <c:pt idx="400">
                  <c:v>4.5252270000000001</c:v>
                </c:pt>
                <c:pt idx="401">
                  <c:v>4.5296250000000002</c:v>
                </c:pt>
                <c:pt idx="402">
                  <c:v>4.5340249999999997</c:v>
                </c:pt>
                <c:pt idx="403">
                  <c:v>4.5384270000000004</c:v>
                </c:pt>
                <c:pt idx="404">
                  <c:v>4.5428309999999996</c:v>
                </c:pt>
                <c:pt idx="405">
                  <c:v>4.547237</c:v>
                </c:pt>
                <c:pt idx="406">
                  <c:v>4.5516459999999999</c:v>
                </c:pt>
                <c:pt idx="407">
                  <c:v>4.5560559999999999</c:v>
                </c:pt>
                <c:pt idx="408">
                  <c:v>4.5604699999999996</c:v>
                </c:pt>
                <c:pt idx="409">
                  <c:v>4.5648840000000002</c:v>
                </c:pt>
                <c:pt idx="410">
                  <c:v>4.5693010000000003</c:v>
                </c:pt>
                <c:pt idx="411">
                  <c:v>4.5737199999999998</c:v>
                </c:pt>
                <c:pt idx="412">
                  <c:v>4.5781419999999997</c:v>
                </c:pt>
                <c:pt idx="413">
                  <c:v>4.5825649999999998</c:v>
                </c:pt>
                <c:pt idx="414">
                  <c:v>4.5869910000000003</c:v>
                </c:pt>
                <c:pt idx="415">
                  <c:v>4.591418</c:v>
                </c:pt>
                <c:pt idx="416">
                  <c:v>4.5958480000000002</c:v>
                </c:pt>
                <c:pt idx="417">
                  <c:v>4.6002799999999997</c:v>
                </c:pt>
                <c:pt idx="418">
                  <c:v>4.6047140000000004</c:v>
                </c:pt>
                <c:pt idx="419">
                  <c:v>4.6091499999999996</c:v>
                </c:pt>
                <c:pt idx="420">
                  <c:v>4.6135890000000002</c:v>
                </c:pt>
                <c:pt idx="421">
                  <c:v>4.6180300000000001</c:v>
                </c:pt>
                <c:pt idx="422">
                  <c:v>4.6224720000000001</c:v>
                </c:pt>
                <c:pt idx="423">
                  <c:v>4.6269169999999997</c:v>
                </c:pt>
                <c:pt idx="424">
                  <c:v>4.6313639999999996</c:v>
                </c:pt>
                <c:pt idx="425">
                  <c:v>4.6358129999999997</c:v>
                </c:pt>
                <c:pt idx="426">
                  <c:v>4.6402640000000002</c:v>
                </c:pt>
                <c:pt idx="427">
                  <c:v>4.644717</c:v>
                </c:pt>
                <c:pt idx="428">
                  <c:v>4.6491730000000002</c:v>
                </c:pt>
                <c:pt idx="429">
                  <c:v>4.6536299999999997</c:v>
                </c:pt>
                <c:pt idx="430">
                  <c:v>4.6580899999999996</c:v>
                </c:pt>
                <c:pt idx="431">
                  <c:v>4.6625519999999998</c:v>
                </c:pt>
                <c:pt idx="432">
                  <c:v>4.6670160000000003</c:v>
                </c:pt>
                <c:pt idx="433">
                  <c:v>4.6714820000000001</c:v>
                </c:pt>
                <c:pt idx="434">
                  <c:v>4.6759510000000004</c:v>
                </c:pt>
                <c:pt idx="435">
                  <c:v>4.6804209999999999</c:v>
                </c:pt>
                <c:pt idx="436">
                  <c:v>4.6848939999999999</c:v>
                </c:pt>
                <c:pt idx="437">
                  <c:v>4.689368</c:v>
                </c:pt>
                <c:pt idx="438">
                  <c:v>4.6938449999999996</c:v>
                </c:pt>
                <c:pt idx="439">
                  <c:v>4.6983240000000004</c:v>
                </c:pt>
                <c:pt idx="440">
                  <c:v>4.7028049999999997</c:v>
                </c:pt>
                <c:pt idx="441">
                  <c:v>4.7072880000000001</c:v>
                </c:pt>
                <c:pt idx="442">
                  <c:v>4.711773</c:v>
                </c:pt>
                <c:pt idx="443">
                  <c:v>4.7162610000000003</c:v>
                </c:pt>
                <c:pt idx="444">
                  <c:v>4.7207509999999999</c:v>
                </c:pt>
                <c:pt idx="445">
                  <c:v>4.7252429999999999</c:v>
                </c:pt>
                <c:pt idx="446">
                  <c:v>4.7297359999999999</c:v>
                </c:pt>
                <c:pt idx="447">
                  <c:v>4.7342320000000004</c:v>
                </c:pt>
                <c:pt idx="448">
                  <c:v>4.7387300000000003</c:v>
                </c:pt>
                <c:pt idx="449">
                  <c:v>4.7432309999999998</c:v>
                </c:pt>
                <c:pt idx="450">
                  <c:v>4.7477340000000003</c:v>
                </c:pt>
                <c:pt idx="451">
                  <c:v>4.7522380000000002</c:v>
                </c:pt>
                <c:pt idx="452">
                  <c:v>4.7567449999999996</c:v>
                </c:pt>
                <c:pt idx="453">
                  <c:v>4.761253</c:v>
                </c:pt>
                <c:pt idx="454">
                  <c:v>4.765765</c:v>
                </c:pt>
                <c:pt idx="455">
                  <c:v>4.7702780000000002</c:v>
                </c:pt>
                <c:pt idx="456">
                  <c:v>4.7747929999999998</c:v>
                </c:pt>
                <c:pt idx="457">
                  <c:v>4.7793099999999997</c:v>
                </c:pt>
                <c:pt idx="458">
                  <c:v>4.78383</c:v>
                </c:pt>
                <c:pt idx="459">
                  <c:v>4.7883519999999997</c:v>
                </c:pt>
                <c:pt idx="460">
                  <c:v>4.7928750000000004</c:v>
                </c:pt>
                <c:pt idx="461">
                  <c:v>4.7974009999999998</c:v>
                </c:pt>
                <c:pt idx="462">
                  <c:v>4.8019290000000003</c:v>
                </c:pt>
                <c:pt idx="463">
                  <c:v>4.8064600000000004</c:v>
                </c:pt>
                <c:pt idx="464">
                  <c:v>4.8109919999999997</c:v>
                </c:pt>
                <c:pt idx="465">
                  <c:v>4.8155260000000002</c:v>
                </c:pt>
                <c:pt idx="466">
                  <c:v>4.8200630000000002</c:v>
                </c:pt>
                <c:pt idx="467">
                  <c:v>4.8246019999999996</c:v>
                </c:pt>
                <c:pt idx="468">
                  <c:v>4.8291430000000002</c:v>
                </c:pt>
                <c:pt idx="469">
                  <c:v>4.8336860000000001</c:v>
                </c:pt>
                <c:pt idx="470">
                  <c:v>4.8382310000000004</c:v>
                </c:pt>
                <c:pt idx="471">
                  <c:v>4.842778</c:v>
                </c:pt>
                <c:pt idx="472">
                  <c:v>4.8473280000000001</c:v>
                </c:pt>
                <c:pt idx="473">
                  <c:v>4.8518790000000003</c:v>
                </c:pt>
                <c:pt idx="474">
                  <c:v>4.856433</c:v>
                </c:pt>
                <c:pt idx="475">
                  <c:v>4.860989</c:v>
                </c:pt>
                <c:pt idx="476">
                  <c:v>4.8655470000000003</c:v>
                </c:pt>
                <c:pt idx="477">
                  <c:v>4.870107</c:v>
                </c:pt>
                <c:pt idx="478">
                  <c:v>4.8746689999999999</c:v>
                </c:pt>
                <c:pt idx="479">
                  <c:v>4.8792340000000003</c:v>
                </c:pt>
                <c:pt idx="480">
                  <c:v>4.8837999999999999</c:v>
                </c:pt>
                <c:pt idx="481">
                  <c:v>4.888369</c:v>
                </c:pt>
                <c:pt idx="482">
                  <c:v>4.8929400000000003</c:v>
                </c:pt>
                <c:pt idx="483">
                  <c:v>4.8975119999999999</c:v>
                </c:pt>
                <c:pt idx="484">
                  <c:v>4.902088</c:v>
                </c:pt>
                <c:pt idx="485">
                  <c:v>4.9066650000000003</c:v>
                </c:pt>
                <c:pt idx="486">
                  <c:v>4.9112439999999999</c:v>
                </c:pt>
                <c:pt idx="487">
                  <c:v>4.915826</c:v>
                </c:pt>
                <c:pt idx="488">
                  <c:v>4.9204090000000003</c:v>
                </c:pt>
                <c:pt idx="489">
                  <c:v>4.924995</c:v>
                </c:pt>
                <c:pt idx="490">
                  <c:v>4.929583</c:v>
                </c:pt>
                <c:pt idx="491">
                  <c:v>4.9341730000000004</c:v>
                </c:pt>
                <c:pt idx="492">
                  <c:v>4.9387650000000001</c:v>
                </c:pt>
                <c:pt idx="493">
                  <c:v>4.9433590000000001</c:v>
                </c:pt>
                <c:pt idx="494">
                  <c:v>4.9479559999999996</c:v>
                </c:pt>
                <c:pt idx="495">
                  <c:v>4.9525550000000003</c:v>
                </c:pt>
                <c:pt idx="496">
                  <c:v>4.9571550000000002</c:v>
                </c:pt>
                <c:pt idx="497">
                  <c:v>4.9617579999999997</c:v>
                </c:pt>
                <c:pt idx="498">
                  <c:v>4.9663630000000003</c:v>
                </c:pt>
                <c:pt idx="499">
                  <c:v>4.9709700000000003</c:v>
                </c:pt>
                <c:pt idx="500">
                  <c:v>4.9755789999999998</c:v>
                </c:pt>
                <c:pt idx="501">
                  <c:v>4.9801909999999996</c:v>
                </c:pt>
                <c:pt idx="502">
                  <c:v>4.9848039999999996</c:v>
                </c:pt>
                <c:pt idx="503">
                  <c:v>4.98942</c:v>
                </c:pt>
                <c:pt idx="504">
                  <c:v>4.9940379999999998</c:v>
                </c:pt>
                <c:pt idx="505">
                  <c:v>4.9986579999999998</c:v>
                </c:pt>
                <c:pt idx="506">
                  <c:v>5.0032800000000002</c:v>
                </c:pt>
                <c:pt idx="507">
                  <c:v>5.0079039999999999</c:v>
                </c:pt>
                <c:pt idx="508">
                  <c:v>5.0125299999999999</c:v>
                </c:pt>
                <c:pt idx="509">
                  <c:v>5.0171590000000004</c:v>
                </c:pt>
                <c:pt idx="510">
                  <c:v>5.0217900000000002</c:v>
                </c:pt>
                <c:pt idx="511">
                  <c:v>5.0264220000000002</c:v>
                </c:pt>
                <c:pt idx="512">
                  <c:v>5.0310569999999997</c:v>
                </c:pt>
                <c:pt idx="513">
                  <c:v>5.0356940000000003</c:v>
                </c:pt>
                <c:pt idx="514">
                  <c:v>5.0403330000000004</c:v>
                </c:pt>
                <c:pt idx="515">
                  <c:v>5.0449739999999998</c:v>
                </c:pt>
                <c:pt idx="516">
                  <c:v>5.0496179999999997</c:v>
                </c:pt>
                <c:pt idx="517">
                  <c:v>5.0542639999999999</c:v>
                </c:pt>
                <c:pt idx="518">
                  <c:v>5.0589110000000002</c:v>
                </c:pt>
                <c:pt idx="519">
                  <c:v>5.063561</c:v>
                </c:pt>
                <c:pt idx="520">
                  <c:v>5.0682130000000001</c:v>
                </c:pt>
                <c:pt idx="521">
                  <c:v>5.0728669999999996</c:v>
                </c:pt>
                <c:pt idx="522">
                  <c:v>5.0775230000000002</c:v>
                </c:pt>
                <c:pt idx="523">
                  <c:v>5.0821810000000003</c:v>
                </c:pt>
                <c:pt idx="524">
                  <c:v>5.0868419999999999</c:v>
                </c:pt>
                <c:pt idx="525">
                  <c:v>5.0915049999999997</c:v>
                </c:pt>
                <c:pt idx="526">
                  <c:v>5.0961689999999997</c:v>
                </c:pt>
                <c:pt idx="527">
                  <c:v>5.1008360000000001</c:v>
                </c:pt>
                <c:pt idx="528">
                  <c:v>5.105505</c:v>
                </c:pt>
                <c:pt idx="529">
                  <c:v>5.1101770000000002</c:v>
                </c:pt>
                <c:pt idx="530">
                  <c:v>5.1148499999999997</c:v>
                </c:pt>
                <c:pt idx="531">
                  <c:v>5.1195250000000003</c:v>
                </c:pt>
                <c:pt idx="532">
                  <c:v>5.1242029999999996</c:v>
                </c:pt>
                <c:pt idx="533">
                  <c:v>5.1288830000000001</c:v>
                </c:pt>
                <c:pt idx="534">
                  <c:v>5.1335649999999999</c:v>
                </c:pt>
                <c:pt idx="535">
                  <c:v>5.1382490000000001</c:v>
                </c:pt>
                <c:pt idx="536">
                  <c:v>5.1429349999999996</c:v>
                </c:pt>
                <c:pt idx="537">
                  <c:v>5.1476230000000003</c:v>
                </c:pt>
                <c:pt idx="538">
                  <c:v>5.1523139999999996</c:v>
                </c:pt>
                <c:pt idx="539">
                  <c:v>5.157006</c:v>
                </c:pt>
                <c:pt idx="540">
                  <c:v>5.1617009999999999</c:v>
                </c:pt>
                <c:pt idx="541">
                  <c:v>5.166398</c:v>
                </c:pt>
                <c:pt idx="542">
                  <c:v>5.1710969999999996</c:v>
                </c:pt>
                <c:pt idx="543">
                  <c:v>5.1757980000000003</c:v>
                </c:pt>
                <c:pt idx="544">
                  <c:v>5.1805009999999996</c:v>
                </c:pt>
                <c:pt idx="545">
                  <c:v>5.185206</c:v>
                </c:pt>
                <c:pt idx="546">
                  <c:v>5.1899139999999999</c:v>
                </c:pt>
                <c:pt idx="547">
                  <c:v>5.194623</c:v>
                </c:pt>
                <c:pt idx="548">
                  <c:v>5.1993349999999996</c:v>
                </c:pt>
                <c:pt idx="549">
                  <c:v>5.2040490000000004</c:v>
                </c:pt>
                <c:pt idx="550">
                  <c:v>5.2087649999999996</c:v>
                </c:pt>
                <c:pt idx="551">
                  <c:v>5.2134830000000001</c:v>
                </c:pt>
                <c:pt idx="552">
                  <c:v>5.2182040000000001</c:v>
                </c:pt>
                <c:pt idx="553">
                  <c:v>5.2229260000000002</c:v>
                </c:pt>
                <c:pt idx="554">
                  <c:v>5.2276509999999998</c:v>
                </c:pt>
                <c:pt idx="555">
                  <c:v>5.2323779999999998</c:v>
                </c:pt>
                <c:pt idx="556">
                  <c:v>5.2371059999999998</c:v>
                </c:pt>
                <c:pt idx="557">
                  <c:v>5.2418380000000004</c:v>
                </c:pt>
                <c:pt idx="558">
                  <c:v>5.2465710000000003</c:v>
                </c:pt>
                <c:pt idx="559">
                  <c:v>5.2513059999999996</c:v>
                </c:pt>
                <c:pt idx="560">
                  <c:v>5.256043</c:v>
                </c:pt>
                <c:pt idx="561">
                  <c:v>5.260783</c:v>
                </c:pt>
                <c:pt idx="562">
                  <c:v>5.2655240000000001</c:v>
                </c:pt>
                <c:pt idx="563">
                  <c:v>5.2702679999999997</c:v>
                </c:pt>
                <c:pt idx="564">
                  <c:v>5.2750139999999996</c:v>
                </c:pt>
                <c:pt idx="565">
                  <c:v>5.2797619999999998</c:v>
                </c:pt>
                <c:pt idx="566">
                  <c:v>5.2845129999999996</c:v>
                </c:pt>
                <c:pt idx="567">
                  <c:v>5.2892650000000003</c:v>
                </c:pt>
                <c:pt idx="568">
                  <c:v>5.2940189999999996</c:v>
                </c:pt>
                <c:pt idx="569">
                  <c:v>5.2987760000000002</c:v>
                </c:pt>
                <c:pt idx="570">
                  <c:v>5.3035350000000001</c:v>
                </c:pt>
                <c:pt idx="571">
                  <c:v>5.3082960000000003</c:v>
                </c:pt>
                <c:pt idx="572">
                  <c:v>5.3130579999999998</c:v>
                </c:pt>
                <c:pt idx="573">
                  <c:v>5.3178239999999999</c:v>
                </c:pt>
                <c:pt idx="574">
                  <c:v>5.3225910000000001</c:v>
                </c:pt>
                <c:pt idx="575">
                  <c:v>5.3273609999999998</c:v>
                </c:pt>
                <c:pt idx="576">
                  <c:v>5.3321319999999996</c:v>
                </c:pt>
                <c:pt idx="577">
                  <c:v>5.3369059999999999</c:v>
                </c:pt>
                <c:pt idx="578">
                  <c:v>5.3416810000000003</c:v>
                </c:pt>
                <c:pt idx="579">
                  <c:v>5.3464600000000004</c:v>
                </c:pt>
                <c:pt idx="580">
                  <c:v>5.3512399999999998</c:v>
                </c:pt>
                <c:pt idx="581">
                  <c:v>5.3560220000000003</c:v>
                </c:pt>
                <c:pt idx="582">
                  <c:v>5.3608060000000002</c:v>
                </c:pt>
                <c:pt idx="583">
                  <c:v>5.3655929999999996</c:v>
                </c:pt>
                <c:pt idx="584">
                  <c:v>5.3703820000000002</c:v>
                </c:pt>
                <c:pt idx="585">
                  <c:v>5.3751730000000002</c:v>
                </c:pt>
                <c:pt idx="586">
                  <c:v>5.3799650000000003</c:v>
                </c:pt>
                <c:pt idx="587">
                  <c:v>5.38476</c:v>
                </c:pt>
                <c:pt idx="588">
                  <c:v>5.3895580000000001</c:v>
                </c:pt>
                <c:pt idx="589">
                  <c:v>5.3943570000000003</c:v>
                </c:pt>
                <c:pt idx="590">
                  <c:v>5.3991579999999999</c:v>
                </c:pt>
                <c:pt idx="591">
                  <c:v>5.4039619999999999</c:v>
                </c:pt>
                <c:pt idx="592">
                  <c:v>5.4087680000000002</c:v>
                </c:pt>
                <c:pt idx="593">
                  <c:v>5.4135759999999999</c:v>
                </c:pt>
                <c:pt idx="594">
                  <c:v>5.4183859999999999</c:v>
                </c:pt>
                <c:pt idx="595">
                  <c:v>5.4231980000000002</c:v>
                </c:pt>
                <c:pt idx="596">
                  <c:v>5.4280119999999998</c:v>
                </c:pt>
                <c:pt idx="597">
                  <c:v>5.4328289999999999</c:v>
                </c:pt>
                <c:pt idx="598">
                  <c:v>5.4376470000000001</c:v>
                </c:pt>
                <c:pt idx="599">
                  <c:v>5.4424679999999999</c:v>
                </c:pt>
                <c:pt idx="600">
                  <c:v>5.4472909999999999</c:v>
                </c:pt>
                <c:pt idx="601">
                  <c:v>5.4521160000000002</c:v>
                </c:pt>
                <c:pt idx="602">
                  <c:v>5.4569429999999999</c:v>
                </c:pt>
                <c:pt idx="603">
                  <c:v>5.4617719999999998</c:v>
                </c:pt>
                <c:pt idx="604">
                  <c:v>5.4666040000000002</c:v>
                </c:pt>
                <c:pt idx="605">
                  <c:v>5.4714369999999999</c:v>
                </c:pt>
                <c:pt idx="606">
                  <c:v>5.4762729999999999</c:v>
                </c:pt>
                <c:pt idx="607">
                  <c:v>5.4811110000000003</c:v>
                </c:pt>
                <c:pt idx="608">
                  <c:v>5.4859499999999999</c:v>
                </c:pt>
                <c:pt idx="609">
                  <c:v>5.490793</c:v>
                </c:pt>
                <c:pt idx="610">
                  <c:v>5.4956370000000003</c:v>
                </c:pt>
                <c:pt idx="611">
                  <c:v>5.500483</c:v>
                </c:pt>
                <c:pt idx="612">
                  <c:v>5.5053320000000001</c:v>
                </c:pt>
                <c:pt idx="613">
                  <c:v>5.5101820000000004</c:v>
                </c:pt>
                <c:pt idx="614">
                  <c:v>5.5150350000000001</c:v>
                </c:pt>
                <c:pt idx="615">
                  <c:v>5.5198900000000002</c:v>
                </c:pt>
                <c:pt idx="616">
                  <c:v>5.5247469999999996</c:v>
                </c:pt>
                <c:pt idx="617">
                  <c:v>5.5296060000000002</c:v>
                </c:pt>
                <c:pt idx="618">
                  <c:v>5.5344670000000002</c:v>
                </c:pt>
                <c:pt idx="619">
                  <c:v>5.5393299999999996</c:v>
                </c:pt>
                <c:pt idx="620">
                  <c:v>5.5441960000000003</c:v>
                </c:pt>
                <c:pt idx="621">
                  <c:v>5.5490640000000004</c:v>
                </c:pt>
                <c:pt idx="622">
                  <c:v>5.5539339999999999</c:v>
                </c:pt>
                <c:pt idx="623">
                  <c:v>5.5588059999999997</c:v>
                </c:pt>
                <c:pt idx="624">
                  <c:v>5.5636799999999997</c:v>
                </c:pt>
                <c:pt idx="625">
                  <c:v>5.5685560000000001</c:v>
                </c:pt>
                <c:pt idx="626">
                  <c:v>5.5734339999999998</c:v>
                </c:pt>
                <c:pt idx="627">
                  <c:v>5.5783149999999999</c:v>
                </c:pt>
                <c:pt idx="628">
                  <c:v>5.5831980000000003</c:v>
                </c:pt>
                <c:pt idx="629">
                  <c:v>5.588082</c:v>
                </c:pt>
                <c:pt idx="630">
                  <c:v>5.5929690000000001</c:v>
                </c:pt>
                <c:pt idx="631">
                  <c:v>5.5978579999999996</c:v>
                </c:pt>
                <c:pt idx="632">
                  <c:v>5.6027500000000003</c:v>
                </c:pt>
                <c:pt idx="633">
                  <c:v>5.6076430000000004</c:v>
                </c:pt>
                <c:pt idx="634">
                  <c:v>5.6125379999999998</c:v>
                </c:pt>
                <c:pt idx="635">
                  <c:v>5.6174359999999997</c:v>
                </c:pt>
                <c:pt idx="636">
                  <c:v>5.6223359999999998</c:v>
                </c:pt>
                <c:pt idx="637">
                  <c:v>5.6272380000000002</c:v>
                </c:pt>
                <c:pt idx="638">
                  <c:v>5.632142</c:v>
                </c:pt>
                <c:pt idx="639">
                  <c:v>5.6370480000000001</c:v>
                </c:pt>
                <c:pt idx="640">
                  <c:v>5.6419560000000004</c:v>
                </c:pt>
                <c:pt idx="641">
                  <c:v>5.6468660000000002</c:v>
                </c:pt>
                <c:pt idx="642">
                  <c:v>5.6517790000000003</c:v>
                </c:pt>
                <c:pt idx="643">
                  <c:v>5.6566929999999997</c:v>
                </c:pt>
                <c:pt idx="644">
                  <c:v>5.6616109999999997</c:v>
                </c:pt>
                <c:pt idx="645">
                  <c:v>5.6665299999999998</c:v>
                </c:pt>
                <c:pt idx="646">
                  <c:v>5.6714510000000002</c:v>
                </c:pt>
                <c:pt idx="647">
                  <c:v>5.676374</c:v>
                </c:pt>
                <c:pt idx="648">
                  <c:v>5.6812990000000001</c:v>
                </c:pt>
                <c:pt idx="649">
                  <c:v>5.6862269999999997</c:v>
                </c:pt>
                <c:pt idx="650">
                  <c:v>5.6911560000000003</c:v>
                </c:pt>
                <c:pt idx="651">
                  <c:v>5.6960879999999996</c:v>
                </c:pt>
                <c:pt idx="652">
                  <c:v>5.701022</c:v>
                </c:pt>
                <c:pt idx="653">
                  <c:v>5.7059579999999999</c:v>
                </c:pt>
                <c:pt idx="654">
                  <c:v>5.710896</c:v>
                </c:pt>
                <c:pt idx="655">
                  <c:v>5.7158369999999996</c:v>
                </c:pt>
                <c:pt idx="656">
                  <c:v>5.7207790000000003</c:v>
                </c:pt>
                <c:pt idx="657">
                  <c:v>5.7257239999999996</c:v>
                </c:pt>
                <c:pt idx="658">
                  <c:v>5.7306699999999999</c:v>
                </c:pt>
                <c:pt idx="659">
                  <c:v>5.7356189999999998</c:v>
                </c:pt>
                <c:pt idx="660">
                  <c:v>5.74057</c:v>
                </c:pt>
                <c:pt idx="661">
                  <c:v>5.7455230000000004</c:v>
                </c:pt>
                <c:pt idx="662">
                  <c:v>5.7504790000000003</c:v>
                </c:pt>
                <c:pt idx="663">
                  <c:v>5.7554360000000004</c:v>
                </c:pt>
                <c:pt idx="664">
                  <c:v>5.7603960000000001</c:v>
                </c:pt>
                <c:pt idx="665">
                  <c:v>5.7653569999999998</c:v>
                </c:pt>
                <c:pt idx="666">
                  <c:v>5.770321</c:v>
                </c:pt>
                <c:pt idx="667">
                  <c:v>5.7752869999999996</c:v>
                </c:pt>
                <c:pt idx="668">
                  <c:v>5.7802550000000004</c:v>
                </c:pt>
                <c:pt idx="669">
                  <c:v>5.7852249999999996</c:v>
                </c:pt>
                <c:pt idx="670">
                  <c:v>5.7901980000000002</c:v>
                </c:pt>
                <c:pt idx="671">
                  <c:v>5.795172</c:v>
                </c:pt>
                <c:pt idx="672">
                  <c:v>5.8001490000000002</c:v>
                </c:pt>
                <c:pt idx="673">
                  <c:v>5.8051279999999998</c:v>
                </c:pt>
                <c:pt idx="674">
                  <c:v>5.8101089999999997</c:v>
                </c:pt>
                <c:pt idx="675">
                  <c:v>5.8150919999999999</c:v>
                </c:pt>
                <c:pt idx="676">
                  <c:v>5.8200760000000002</c:v>
                </c:pt>
                <c:pt idx="677">
                  <c:v>5.8250640000000002</c:v>
                </c:pt>
                <c:pt idx="678">
                  <c:v>5.8300530000000004</c:v>
                </c:pt>
                <c:pt idx="679">
                  <c:v>5.835045</c:v>
                </c:pt>
                <c:pt idx="680">
                  <c:v>5.840039</c:v>
                </c:pt>
                <c:pt idx="681">
                  <c:v>5.8450350000000002</c:v>
                </c:pt>
                <c:pt idx="682">
                  <c:v>5.8500319999999997</c:v>
                </c:pt>
                <c:pt idx="683">
                  <c:v>5.8550329999999997</c:v>
                </c:pt>
                <c:pt idx="684">
                  <c:v>5.8600349999999999</c:v>
                </c:pt>
                <c:pt idx="685">
                  <c:v>5.8650390000000003</c:v>
                </c:pt>
                <c:pt idx="686">
                  <c:v>5.8700460000000003</c:v>
                </c:pt>
                <c:pt idx="687">
                  <c:v>5.8750540000000004</c:v>
                </c:pt>
                <c:pt idx="688">
                  <c:v>5.8800650000000001</c:v>
                </c:pt>
                <c:pt idx="689">
                  <c:v>5.885078</c:v>
                </c:pt>
                <c:pt idx="690">
                  <c:v>5.8900930000000002</c:v>
                </c:pt>
                <c:pt idx="691">
                  <c:v>5.895111</c:v>
                </c:pt>
                <c:pt idx="692">
                  <c:v>5.9001299999999999</c:v>
                </c:pt>
                <c:pt idx="693">
                  <c:v>5.905151</c:v>
                </c:pt>
                <c:pt idx="694">
                  <c:v>5.9101749999999997</c:v>
                </c:pt>
                <c:pt idx="695">
                  <c:v>5.9152009999999997</c:v>
                </c:pt>
                <c:pt idx="696">
                  <c:v>5.9202279999999998</c:v>
                </c:pt>
                <c:pt idx="697">
                  <c:v>5.9252589999999996</c:v>
                </c:pt>
                <c:pt idx="698">
                  <c:v>5.9302910000000004</c:v>
                </c:pt>
                <c:pt idx="699">
                  <c:v>5.9353249999999997</c:v>
                </c:pt>
                <c:pt idx="700">
                  <c:v>5.9403610000000002</c:v>
                </c:pt>
                <c:pt idx="701">
                  <c:v>5.9454000000000002</c:v>
                </c:pt>
                <c:pt idx="702">
                  <c:v>5.9504409999999996</c:v>
                </c:pt>
                <c:pt idx="703">
                  <c:v>5.9554840000000002</c:v>
                </c:pt>
                <c:pt idx="704">
                  <c:v>5.9605290000000002</c:v>
                </c:pt>
                <c:pt idx="705">
                  <c:v>5.9655760000000004</c:v>
                </c:pt>
                <c:pt idx="706">
                  <c:v>5.9706250000000001</c:v>
                </c:pt>
                <c:pt idx="707">
                  <c:v>5.9756770000000001</c:v>
                </c:pt>
                <c:pt idx="708">
                  <c:v>5.9807300000000003</c:v>
                </c:pt>
                <c:pt idx="709">
                  <c:v>5.9857849999999999</c:v>
                </c:pt>
                <c:pt idx="710">
                  <c:v>5.9908429999999999</c:v>
                </c:pt>
                <c:pt idx="711">
                  <c:v>5.9959030000000002</c:v>
                </c:pt>
                <c:pt idx="712">
                  <c:v>6.000966</c:v>
                </c:pt>
                <c:pt idx="713">
                  <c:v>6.00603</c:v>
                </c:pt>
                <c:pt idx="714">
                  <c:v>6.0110960000000002</c:v>
                </c:pt>
                <c:pt idx="715">
                  <c:v>6.0161639999999998</c:v>
                </c:pt>
                <c:pt idx="716">
                  <c:v>6.0212349999999999</c:v>
                </c:pt>
                <c:pt idx="717">
                  <c:v>6.0263080000000002</c:v>
                </c:pt>
                <c:pt idx="718">
                  <c:v>6.0313829999999999</c:v>
                </c:pt>
                <c:pt idx="719">
                  <c:v>6.0364599999999999</c:v>
                </c:pt>
                <c:pt idx="720">
                  <c:v>6.0415390000000002</c:v>
                </c:pt>
                <c:pt idx="721">
                  <c:v>6.0466199999999999</c:v>
                </c:pt>
                <c:pt idx="722">
                  <c:v>6.0517029999999998</c:v>
                </c:pt>
                <c:pt idx="723">
                  <c:v>6.0567890000000002</c:v>
                </c:pt>
                <c:pt idx="724">
                  <c:v>6.061877</c:v>
                </c:pt>
                <c:pt idx="725">
                  <c:v>6.066967</c:v>
                </c:pt>
                <c:pt idx="726">
                  <c:v>6.0720590000000003</c:v>
                </c:pt>
                <c:pt idx="727">
                  <c:v>6.077153</c:v>
                </c:pt>
                <c:pt idx="728">
                  <c:v>6.082249</c:v>
                </c:pt>
                <c:pt idx="729">
                  <c:v>6.0873480000000004</c:v>
                </c:pt>
                <c:pt idx="730">
                  <c:v>6.0924480000000001</c:v>
                </c:pt>
                <c:pt idx="731">
                  <c:v>6.09755</c:v>
                </c:pt>
                <c:pt idx="732">
                  <c:v>6.1026550000000004</c:v>
                </c:pt>
                <c:pt idx="733">
                  <c:v>6.1077620000000001</c:v>
                </c:pt>
                <c:pt idx="734">
                  <c:v>6.1128710000000002</c:v>
                </c:pt>
                <c:pt idx="735">
                  <c:v>6.1179819999999996</c:v>
                </c:pt>
                <c:pt idx="736">
                  <c:v>6.1230960000000003</c:v>
                </c:pt>
                <c:pt idx="737">
                  <c:v>6.1282110000000003</c:v>
                </c:pt>
                <c:pt idx="738">
                  <c:v>6.1333289999999998</c:v>
                </c:pt>
                <c:pt idx="739">
                  <c:v>6.1384489999999996</c:v>
                </c:pt>
                <c:pt idx="740">
                  <c:v>6.1435700000000004</c:v>
                </c:pt>
                <c:pt idx="741">
                  <c:v>6.148695</c:v>
                </c:pt>
                <c:pt idx="742">
                  <c:v>6.1538209999999998</c:v>
                </c:pt>
                <c:pt idx="743">
                  <c:v>6.1589489999999998</c:v>
                </c:pt>
                <c:pt idx="744">
                  <c:v>6.1640790000000001</c:v>
                </c:pt>
                <c:pt idx="745">
                  <c:v>6.1692119999999999</c:v>
                </c:pt>
                <c:pt idx="746">
                  <c:v>6.1743459999999999</c:v>
                </c:pt>
                <c:pt idx="747">
                  <c:v>6.1794830000000003</c:v>
                </c:pt>
                <c:pt idx="748">
                  <c:v>6.1846220000000001</c:v>
                </c:pt>
                <c:pt idx="749">
                  <c:v>6.1897640000000003</c:v>
                </c:pt>
                <c:pt idx="750">
                  <c:v>6.1949069999999997</c:v>
                </c:pt>
                <c:pt idx="751">
                  <c:v>6.2000520000000003</c:v>
                </c:pt>
                <c:pt idx="752">
                  <c:v>6.2051999999999996</c:v>
                </c:pt>
                <c:pt idx="753">
                  <c:v>6.2103489999999999</c:v>
                </c:pt>
                <c:pt idx="754">
                  <c:v>6.2155009999999997</c:v>
                </c:pt>
                <c:pt idx="755">
                  <c:v>6.2206549999999998</c:v>
                </c:pt>
                <c:pt idx="756">
                  <c:v>6.2258110000000002</c:v>
                </c:pt>
                <c:pt idx="757">
                  <c:v>6.230969</c:v>
                </c:pt>
                <c:pt idx="758">
                  <c:v>6.2361300000000002</c:v>
                </c:pt>
                <c:pt idx="759">
                  <c:v>6.2412919999999996</c:v>
                </c:pt>
                <c:pt idx="760">
                  <c:v>6.2464570000000004</c:v>
                </c:pt>
                <c:pt idx="761">
                  <c:v>6.2516230000000004</c:v>
                </c:pt>
                <c:pt idx="762">
                  <c:v>6.2567919999999999</c:v>
                </c:pt>
                <c:pt idx="763">
                  <c:v>6.2619629999999997</c:v>
                </c:pt>
                <c:pt idx="764">
                  <c:v>6.2671359999999998</c:v>
                </c:pt>
                <c:pt idx="765">
                  <c:v>6.2723120000000003</c:v>
                </c:pt>
                <c:pt idx="766">
                  <c:v>6.2774890000000001</c:v>
                </c:pt>
                <c:pt idx="767">
                  <c:v>6.2826690000000003</c:v>
                </c:pt>
                <c:pt idx="768">
                  <c:v>6.2878499999999997</c:v>
                </c:pt>
                <c:pt idx="769">
                  <c:v>6.2930339999999996</c:v>
                </c:pt>
                <c:pt idx="770">
                  <c:v>6.2982199999999997</c:v>
                </c:pt>
                <c:pt idx="771">
                  <c:v>6.3034080000000001</c:v>
                </c:pt>
                <c:pt idx="772">
                  <c:v>6.3085990000000001</c:v>
                </c:pt>
                <c:pt idx="773">
                  <c:v>6.3137910000000002</c:v>
                </c:pt>
                <c:pt idx="774">
                  <c:v>6.3189849999999996</c:v>
                </c:pt>
                <c:pt idx="775">
                  <c:v>6.3241820000000004</c:v>
                </c:pt>
                <c:pt idx="776">
                  <c:v>6.3293809999999997</c:v>
                </c:pt>
                <c:pt idx="777">
                  <c:v>6.334581</c:v>
                </c:pt>
                <c:pt idx="778">
                  <c:v>6.339785</c:v>
                </c:pt>
                <c:pt idx="779">
                  <c:v>6.3449900000000001</c:v>
                </c:pt>
                <c:pt idx="780">
                  <c:v>6.3501969999999996</c:v>
                </c:pt>
                <c:pt idx="781">
                  <c:v>6.3554060000000003</c:v>
                </c:pt>
                <c:pt idx="782">
                  <c:v>6.3606179999999997</c:v>
                </c:pt>
                <c:pt idx="783">
                  <c:v>6.3658320000000002</c:v>
                </c:pt>
                <c:pt idx="784">
                  <c:v>6.3710469999999999</c:v>
                </c:pt>
                <c:pt idx="785">
                  <c:v>6.3762660000000002</c:v>
                </c:pt>
                <c:pt idx="786">
                  <c:v>6.3814859999999998</c:v>
                </c:pt>
                <c:pt idx="787">
                  <c:v>6.3867079999999996</c:v>
                </c:pt>
                <c:pt idx="788">
                  <c:v>6.3919319999999997</c:v>
                </c:pt>
                <c:pt idx="789">
                  <c:v>6.3971590000000003</c:v>
                </c:pt>
                <c:pt idx="790">
                  <c:v>6.4023880000000002</c:v>
                </c:pt>
                <c:pt idx="791">
                  <c:v>6.4076190000000004</c:v>
                </c:pt>
                <c:pt idx="792">
                  <c:v>6.4128509999999999</c:v>
                </c:pt>
                <c:pt idx="793">
                  <c:v>6.4180869999999999</c:v>
                </c:pt>
                <c:pt idx="794">
                  <c:v>6.423324</c:v>
                </c:pt>
                <c:pt idx="795">
                  <c:v>6.4285629999999996</c:v>
                </c:pt>
                <c:pt idx="796">
                  <c:v>6.4338050000000004</c:v>
                </c:pt>
                <c:pt idx="797">
                  <c:v>6.4390479999999997</c:v>
                </c:pt>
                <c:pt idx="798">
                  <c:v>6.4442940000000002</c:v>
                </c:pt>
                <c:pt idx="799">
                  <c:v>6.4495420000000001</c:v>
                </c:pt>
                <c:pt idx="800">
                  <c:v>6.4547920000000003</c:v>
                </c:pt>
                <c:pt idx="801">
                  <c:v>6.4600439999999999</c:v>
                </c:pt>
                <c:pt idx="802">
                  <c:v>6.4652979999999998</c:v>
                </c:pt>
                <c:pt idx="803">
                  <c:v>6.4705550000000001</c:v>
                </c:pt>
                <c:pt idx="804">
                  <c:v>6.4758129999999996</c:v>
                </c:pt>
                <c:pt idx="805">
                  <c:v>6.4810739999999996</c:v>
                </c:pt>
                <c:pt idx="806">
                  <c:v>6.4863369999999998</c:v>
                </c:pt>
                <c:pt idx="807">
                  <c:v>6.4916020000000003</c:v>
                </c:pt>
                <c:pt idx="808">
                  <c:v>6.4968690000000002</c:v>
                </c:pt>
                <c:pt idx="809">
                  <c:v>6.5021380000000004</c:v>
                </c:pt>
                <c:pt idx="810">
                  <c:v>6.5074100000000001</c:v>
                </c:pt>
                <c:pt idx="811">
                  <c:v>6.512683</c:v>
                </c:pt>
                <c:pt idx="812">
                  <c:v>6.5179590000000003</c:v>
                </c:pt>
                <c:pt idx="813">
                  <c:v>6.523237</c:v>
                </c:pt>
                <c:pt idx="814">
                  <c:v>6.5285159999999998</c:v>
                </c:pt>
                <c:pt idx="815">
                  <c:v>6.5337990000000001</c:v>
                </c:pt>
                <c:pt idx="816">
                  <c:v>6.5390829999999998</c:v>
                </c:pt>
                <c:pt idx="817">
                  <c:v>6.5443689999999997</c:v>
                </c:pt>
                <c:pt idx="818">
                  <c:v>6.5496569999999998</c:v>
                </c:pt>
                <c:pt idx="819">
                  <c:v>6.5549480000000004</c:v>
                </c:pt>
                <c:pt idx="820">
                  <c:v>6.5602410000000004</c:v>
                </c:pt>
                <c:pt idx="821">
                  <c:v>6.5655359999999998</c:v>
                </c:pt>
                <c:pt idx="822">
                  <c:v>6.5708330000000004</c:v>
                </c:pt>
                <c:pt idx="823">
                  <c:v>6.5761320000000003</c:v>
                </c:pt>
                <c:pt idx="824">
                  <c:v>6.5814329999999996</c:v>
                </c:pt>
                <c:pt idx="825">
                  <c:v>6.5867370000000003</c:v>
                </c:pt>
                <c:pt idx="826">
                  <c:v>6.5920420000000002</c:v>
                </c:pt>
                <c:pt idx="827">
                  <c:v>6.5973499999999996</c:v>
                </c:pt>
                <c:pt idx="828">
                  <c:v>6.6026600000000002</c:v>
                </c:pt>
                <c:pt idx="829">
                  <c:v>6.6079720000000002</c:v>
                </c:pt>
                <c:pt idx="830">
                  <c:v>6.6132860000000004</c:v>
                </c:pt>
                <c:pt idx="831">
                  <c:v>6.6186020000000001</c:v>
                </c:pt>
                <c:pt idx="832">
                  <c:v>6.62392</c:v>
                </c:pt>
                <c:pt idx="833">
                  <c:v>6.6292410000000004</c:v>
                </c:pt>
                <c:pt idx="834">
                  <c:v>6.634563</c:v>
                </c:pt>
                <c:pt idx="835">
                  <c:v>6.639888</c:v>
                </c:pt>
                <c:pt idx="836">
                  <c:v>6.6452159999999996</c:v>
                </c:pt>
                <c:pt idx="837">
                  <c:v>6.6505450000000002</c:v>
                </c:pt>
                <c:pt idx="838">
                  <c:v>6.6558760000000001</c:v>
                </c:pt>
                <c:pt idx="839">
                  <c:v>6.6612090000000004</c:v>
                </c:pt>
                <c:pt idx="840">
                  <c:v>6.666544</c:v>
                </c:pt>
                <c:pt idx="841">
                  <c:v>6.6718820000000001</c:v>
                </c:pt>
                <c:pt idx="842">
                  <c:v>6.6772220000000004</c:v>
                </c:pt>
                <c:pt idx="843">
                  <c:v>6.6825640000000002</c:v>
                </c:pt>
                <c:pt idx="844">
                  <c:v>6.6879080000000002</c:v>
                </c:pt>
                <c:pt idx="845">
                  <c:v>6.6932539999999996</c:v>
                </c:pt>
                <c:pt idx="846">
                  <c:v>6.6986020000000002</c:v>
                </c:pt>
                <c:pt idx="847">
                  <c:v>6.7039520000000001</c:v>
                </c:pt>
                <c:pt idx="848">
                  <c:v>6.7093049999999996</c:v>
                </c:pt>
                <c:pt idx="849">
                  <c:v>6.7146600000000003</c:v>
                </c:pt>
                <c:pt idx="850">
                  <c:v>6.7200160000000002</c:v>
                </c:pt>
                <c:pt idx="851">
                  <c:v>6.7253759999999998</c:v>
                </c:pt>
                <c:pt idx="852">
                  <c:v>6.7307370000000004</c:v>
                </c:pt>
                <c:pt idx="853">
                  <c:v>6.7361000000000004</c:v>
                </c:pt>
                <c:pt idx="854">
                  <c:v>6.7414649999999998</c:v>
                </c:pt>
                <c:pt idx="855">
                  <c:v>6.7468329999999996</c:v>
                </c:pt>
                <c:pt idx="856">
                  <c:v>6.7522029999999997</c:v>
                </c:pt>
                <c:pt idx="857">
                  <c:v>6.757574</c:v>
                </c:pt>
                <c:pt idx="858">
                  <c:v>6.7629479999999997</c:v>
                </c:pt>
                <c:pt idx="859">
                  <c:v>6.7683239999999998</c:v>
                </c:pt>
                <c:pt idx="860">
                  <c:v>6.7737020000000001</c:v>
                </c:pt>
                <c:pt idx="861">
                  <c:v>6.779083</c:v>
                </c:pt>
                <c:pt idx="862">
                  <c:v>6.784465</c:v>
                </c:pt>
                <c:pt idx="863">
                  <c:v>6.7898500000000004</c:v>
                </c:pt>
                <c:pt idx="864">
                  <c:v>6.7952370000000002</c:v>
                </c:pt>
                <c:pt idx="865">
                  <c:v>6.8006250000000001</c:v>
                </c:pt>
                <c:pt idx="866">
                  <c:v>6.8060159999999996</c:v>
                </c:pt>
                <c:pt idx="867">
                  <c:v>6.8114090000000003</c:v>
                </c:pt>
                <c:pt idx="868">
                  <c:v>6.8168049999999996</c:v>
                </c:pt>
                <c:pt idx="869">
                  <c:v>6.8222019999999999</c:v>
                </c:pt>
                <c:pt idx="870">
                  <c:v>6.8276019999999997</c:v>
                </c:pt>
                <c:pt idx="871">
                  <c:v>6.8330039999999999</c:v>
                </c:pt>
                <c:pt idx="872">
                  <c:v>6.8384070000000001</c:v>
                </c:pt>
                <c:pt idx="873">
                  <c:v>6.8438129999999999</c:v>
                </c:pt>
                <c:pt idx="874">
                  <c:v>6.849221</c:v>
                </c:pt>
                <c:pt idx="875">
                  <c:v>6.8546310000000004</c:v>
                </c:pt>
                <c:pt idx="876">
                  <c:v>6.8600440000000003</c:v>
                </c:pt>
                <c:pt idx="877">
                  <c:v>6.8654580000000003</c:v>
                </c:pt>
                <c:pt idx="878">
                  <c:v>6.8708749999999998</c:v>
                </c:pt>
                <c:pt idx="879">
                  <c:v>6.8762939999999997</c:v>
                </c:pt>
                <c:pt idx="880">
                  <c:v>6.8817149999999998</c:v>
                </c:pt>
                <c:pt idx="881">
                  <c:v>6.8871380000000002</c:v>
                </c:pt>
                <c:pt idx="882">
                  <c:v>6.892563</c:v>
                </c:pt>
                <c:pt idx="883">
                  <c:v>6.8979900000000001</c:v>
                </c:pt>
                <c:pt idx="884">
                  <c:v>6.9034190000000004</c:v>
                </c:pt>
                <c:pt idx="885">
                  <c:v>6.9088510000000003</c:v>
                </c:pt>
                <c:pt idx="886">
                  <c:v>6.9142849999999996</c:v>
                </c:pt>
                <c:pt idx="887">
                  <c:v>6.919721</c:v>
                </c:pt>
                <c:pt idx="888">
                  <c:v>6.9251589999999998</c:v>
                </c:pt>
                <c:pt idx="889">
                  <c:v>6.930599</c:v>
                </c:pt>
                <c:pt idx="890">
                  <c:v>6.9360410000000003</c:v>
                </c:pt>
                <c:pt idx="891">
                  <c:v>6.9414850000000001</c:v>
                </c:pt>
                <c:pt idx="892">
                  <c:v>6.9469320000000003</c:v>
                </c:pt>
                <c:pt idx="893">
                  <c:v>6.9523809999999999</c:v>
                </c:pt>
                <c:pt idx="894">
                  <c:v>6.9578309999999997</c:v>
                </c:pt>
                <c:pt idx="895">
                  <c:v>6.9632839999999998</c:v>
                </c:pt>
                <c:pt idx="896">
                  <c:v>6.9687400000000004</c:v>
                </c:pt>
                <c:pt idx="897">
                  <c:v>6.9741970000000002</c:v>
                </c:pt>
                <c:pt idx="898">
                  <c:v>6.9796560000000003</c:v>
                </c:pt>
                <c:pt idx="899">
                  <c:v>6.9851169999999998</c:v>
                </c:pt>
                <c:pt idx="900">
                  <c:v>6.9905809999999997</c:v>
                </c:pt>
                <c:pt idx="901">
                  <c:v>6.9960469999999999</c:v>
                </c:pt>
                <c:pt idx="902">
                  <c:v>7.0015150000000004</c:v>
                </c:pt>
                <c:pt idx="903">
                  <c:v>7.0069850000000002</c:v>
                </c:pt>
                <c:pt idx="904">
                  <c:v>7.0124570000000004</c:v>
                </c:pt>
                <c:pt idx="905">
                  <c:v>7.0179309999999999</c:v>
                </c:pt>
                <c:pt idx="906">
                  <c:v>7.0234079999999999</c:v>
                </c:pt>
                <c:pt idx="907">
                  <c:v>7.028886</c:v>
                </c:pt>
                <c:pt idx="908">
                  <c:v>7.0343669999999996</c:v>
                </c:pt>
                <c:pt idx="909">
                  <c:v>7.0398500000000004</c:v>
                </c:pt>
                <c:pt idx="910">
                  <c:v>7.0453349999999997</c:v>
                </c:pt>
                <c:pt idx="911">
                  <c:v>7.0508220000000001</c:v>
                </c:pt>
                <c:pt idx="912">
                  <c:v>7.056311</c:v>
                </c:pt>
                <c:pt idx="913">
                  <c:v>7.0618030000000003</c:v>
                </c:pt>
                <c:pt idx="914">
                  <c:v>7.0672969999999999</c:v>
                </c:pt>
                <c:pt idx="915">
                  <c:v>7.0727919999999997</c:v>
                </c:pt>
                <c:pt idx="916">
                  <c:v>7.07829</c:v>
                </c:pt>
                <c:pt idx="917">
                  <c:v>7.0837899999999996</c:v>
                </c:pt>
                <c:pt idx="918">
                  <c:v>7.0892920000000004</c:v>
                </c:pt>
                <c:pt idx="919">
                  <c:v>7.0947959999999997</c:v>
                </c:pt>
                <c:pt idx="920">
                  <c:v>7.1003020000000001</c:v>
                </c:pt>
                <c:pt idx="921">
                  <c:v>7.1058110000000001</c:v>
                </c:pt>
                <c:pt idx="922">
                  <c:v>7.1113210000000002</c:v>
                </c:pt>
                <c:pt idx="923">
                  <c:v>7.1168339999999999</c:v>
                </c:pt>
                <c:pt idx="924">
                  <c:v>7.1223489999999998</c:v>
                </c:pt>
                <c:pt idx="925">
                  <c:v>7.127866</c:v>
                </c:pt>
                <c:pt idx="926">
                  <c:v>7.1333849999999996</c:v>
                </c:pt>
                <c:pt idx="927">
                  <c:v>7.1389060000000004</c:v>
                </c:pt>
                <c:pt idx="928">
                  <c:v>7.1444299999999998</c:v>
                </c:pt>
                <c:pt idx="929">
                  <c:v>7.1499550000000003</c:v>
                </c:pt>
                <c:pt idx="930">
                  <c:v>7.1554830000000003</c:v>
                </c:pt>
                <c:pt idx="931">
                  <c:v>7.1610129999999996</c:v>
                </c:pt>
                <c:pt idx="932">
                  <c:v>7.1665450000000002</c:v>
                </c:pt>
                <c:pt idx="933">
                  <c:v>7.1720790000000001</c:v>
                </c:pt>
                <c:pt idx="934">
                  <c:v>7.1776150000000003</c:v>
                </c:pt>
                <c:pt idx="935">
                  <c:v>7.183154</c:v>
                </c:pt>
                <c:pt idx="936">
                  <c:v>7.1886939999999999</c:v>
                </c:pt>
                <c:pt idx="937">
                  <c:v>7.1942370000000002</c:v>
                </c:pt>
                <c:pt idx="938">
                  <c:v>7.1997819999999999</c:v>
                </c:pt>
                <c:pt idx="939">
                  <c:v>7.2053279999999997</c:v>
                </c:pt>
                <c:pt idx="940">
                  <c:v>7.2108780000000001</c:v>
                </c:pt>
                <c:pt idx="941">
                  <c:v>7.2164289999999998</c:v>
                </c:pt>
                <c:pt idx="942">
                  <c:v>7.2219819999999997</c:v>
                </c:pt>
                <c:pt idx="943">
                  <c:v>7.227538</c:v>
                </c:pt>
                <c:pt idx="944">
                  <c:v>7.2330949999999996</c:v>
                </c:pt>
                <c:pt idx="945">
                  <c:v>7.2386549999999996</c:v>
                </c:pt>
                <c:pt idx="946">
                  <c:v>7.2442169999999999</c:v>
                </c:pt>
                <c:pt idx="947">
                  <c:v>7.2497809999999996</c:v>
                </c:pt>
                <c:pt idx="948">
                  <c:v>7.2553470000000004</c:v>
                </c:pt>
                <c:pt idx="949">
                  <c:v>7.2609149999999998</c:v>
                </c:pt>
                <c:pt idx="950">
                  <c:v>7.2664859999999996</c:v>
                </c:pt>
                <c:pt idx="951">
                  <c:v>7.2720580000000004</c:v>
                </c:pt>
                <c:pt idx="952">
                  <c:v>7.2776329999999998</c:v>
                </c:pt>
                <c:pt idx="953">
                  <c:v>7.2832100000000004</c:v>
                </c:pt>
                <c:pt idx="954">
                  <c:v>7.2887890000000004</c:v>
                </c:pt>
                <c:pt idx="955">
                  <c:v>7.2943699999999998</c:v>
                </c:pt>
                <c:pt idx="956">
                  <c:v>7.2999530000000004</c:v>
                </c:pt>
                <c:pt idx="957">
                  <c:v>7.3055389999999996</c:v>
                </c:pt>
                <c:pt idx="958">
                  <c:v>7.3111259999999998</c:v>
                </c:pt>
                <c:pt idx="959">
                  <c:v>7.3167160000000004</c:v>
                </c:pt>
                <c:pt idx="960">
                  <c:v>7.3223079999999996</c:v>
                </c:pt>
                <c:pt idx="961">
                  <c:v>7.3279009999999998</c:v>
                </c:pt>
                <c:pt idx="962">
                  <c:v>7.3334979999999996</c:v>
                </c:pt>
                <c:pt idx="963">
                  <c:v>7.3390959999999996</c:v>
                </c:pt>
                <c:pt idx="964">
                  <c:v>7.3446959999999999</c:v>
                </c:pt>
                <c:pt idx="965">
                  <c:v>7.3502980000000004</c:v>
                </c:pt>
                <c:pt idx="966">
                  <c:v>7.3559029999999996</c:v>
                </c:pt>
                <c:pt idx="967">
                  <c:v>7.36151</c:v>
                </c:pt>
                <c:pt idx="968">
                  <c:v>7.3671179999999996</c:v>
                </c:pt>
                <c:pt idx="969">
                  <c:v>7.3727299999999998</c:v>
                </c:pt>
                <c:pt idx="970">
                  <c:v>7.3783430000000001</c:v>
                </c:pt>
                <c:pt idx="971">
                  <c:v>7.3839579999999998</c:v>
                </c:pt>
                <c:pt idx="972">
                  <c:v>7.3895749999999998</c:v>
                </c:pt>
                <c:pt idx="973">
                  <c:v>7.3951950000000002</c:v>
                </c:pt>
                <c:pt idx="974">
                  <c:v>7.4008159999999998</c:v>
                </c:pt>
                <c:pt idx="975">
                  <c:v>7.4064399999999999</c:v>
                </c:pt>
                <c:pt idx="976">
                  <c:v>7.4120660000000003</c:v>
                </c:pt>
                <c:pt idx="977">
                  <c:v>7.4176950000000001</c:v>
                </c:pt>
                <c:pt idx="978">
                  <c:v>7.4233250000000002</c:v>
                </c:pt>
                <c:pt idx="979">
                  <c:v>7.4289569999999996</c:v>
                </c:pt>
                <c:pt idx="980">
                  <c:v>7.4345920000000003</c:v>
                </c:pt>
                <c:pt idx="981">
                  <c:v>7.4402280000000003</c:v>
                </c:pt>
                <c:pt idx="982">
                  <c:v>7.4458669999999998</c:v>
                </c:pt>
                <c:pt idx="983">
                  <c:v>7.4515079999999996</c:v>
                </c:pt>
                <c:pt idx="984">
                  <c:v>7.4571509999999996</c:v>
                </c:pt>
                <c:pt idx="985">
                  <c:v>7.462796</c:v>
                </c:pt>
                <c:pt idx="986">
                  <c:v>7.4684429999999997</c:v>
                </c:pt>
                <c:pt idx="987">
                  <c:v>7.4740929999999999</c:v>
                </c:pt>
                <c:pt idx="988">
                  <c:v>7.4797440000000002</c:v>
                </c:pt>
                <c:pt idx="989">
                  <c:v>7.485398</c:v>
                </c:pt>
                <c:pt idx="990">
                  <c:v>7.4910540000000001</c:v>
                </c:pt>
                <c:pt idx="991">
                  <c:v>7.4967119999999996</c:v>
                </c:pt>
                <c:pt idx="992">
                  <c:v>7.5023720000000003</c:v>
                </c:pt>
                <c:pt idx="993">
                  <c:v>7.5080340000000003</c:v>
                </c:pt>
                <c:pt idx="994">
                  <c:v>7.5136989999999999</c:v>
                </c:pt>
                <c:pt idx="995">
                  <c:v>7.5193649999999996</c:v>
                </c:pt>
                <c:pt idx="996">
                  <c:v>7.5250339999999998</c:v>
                </c:pt>
                <c:pt idx="997">
                  <c:v>7.5307050000000002</c:v>
                </c:pt>
                <c:pt idx="998">
                  <c:v>7.536378</c:v>
                </c:pt>
                <c:pt idx="999">
                  <c:v>7.5420530000000001</c:v>
                </c:pt>
                <c:pt idx="1000">
                  <c:v>7.5477299999999996</c:v>
                </c:pt>
                <c:pt idx="1001">
                  <c:v>7.5534100000000004</c:v>
                </c:pt>
                <c:pt idx="1002">
                  <c:v>7.5590909999999996</c:v>
                </c:pt>
                <c:pt idx="1003">
                  <c:v>7.564775</c:v>
                </c:pt>
                <c:pt idx="1004">
                  <c:v>7.5704599999999997</c:v>
                </c:pt>
                <c:pt idx="1005">
                  <c:v>7.5761479999999999</c:v>
                </c:pt>
                <c:pt idx="1006">
                  <c:v>7.5818380000000003</c:v>
                </c:pt>
                <c:pt idx="1007">
                  <c:v>7.5875310000000002</c:v>
                </c:pt>
                <c:pt idx="1008">
                  <c:v>7.5932250000000003</c:v>
                </c:pt>
                <c:pt idx="1009">
                  <c:v>7.5989209999999998</c:v>
                </c:pt>
                <c:pt idx="1010">
                  <c:v>7.6046199999999997</c:v>
                </c:pt>
                <c:pt idx="1011">
                  <c:v>7.6103209999999999</c:v>
                </c:pt>
                <c:pt idx="1012">
                  <c:v>7.6160240000000003</c:v>
                </c:pt>
                <c:pt idx="1013">
                  <c:v>7.6217280000000001</c:v>
                </c:pt>
                <c:pt idx="1014">
                  <c:v>7.6274350000000002</c:v>
                </c:pt>
                <c:pt idx="1015">
                  <c:v>7.6331449999999998</c:v>
                </c:pt>
                <c:pt idx="1016">
                  <c:v>7.6388559999999996</c:v>
                </c:pt>
                <c:pt idx="1017">
                  <c:v>7.6445689999999997</c:v>
                </c:pt>
                <c:pt idx="1018">
                  <c:v>7.6502850000000002</c:v>
                </c:pt>
                <c:pt idx="1019">
                  <c:v>7.6560030000000001</c:v>
                </c:pt>
                <c:pt idx="1020">
                  <c:v>7.6617230000000003</c:v>
                </c:pt>
                <c:pt idx="1021">
                  <c:v>7.6674449999999998</c:v>
                </c:pt>
                <c:pt idx="1022">
                  <c:v>7.6731689999999997</c:v>
                </c:pt>
                <c:pt idx="1023">
                  <c:v>7.6788949999999998</c:v>
                </c:pt>
                <c:pt idx="1024">
                  <c:v>7.6846240000000003</c:v>
                </c:pt>
                <c:pt idx="1025">
                  <c:v>7.6903550000000003</c:v>
                </c:pt>
                <c:pt idx="1026">
                  <c:v>7.6960870000000003</c:v>
                </c:pt>
                <c:pt idx="1027">
                  <c:v>7.7018219999999999</c:v>
                </c:pt>
                <c:pt idx="1028">
                  <c:v>7.70756</c:v>
                </c:pt>
                <c:pt idx="1029">
                  <c:v>7.713298</c:v>
                </c:pt>
                <c:pt idx="1030">
                  <c:v>7.7190399999999997</c:v>
                </c:pt>
                <c:pt idx="1031">
                  <c:v>7.7247830000000004</c:v>
                </c:pt>
                <c:pt idx="1032">
                  <c:v>7.7305289999999998</c:v>
                </c:pt>
                <c:pt idx="1033">
                  <c:v>7.7362770000000003</c:v>
                </c:pt>
                <c:pt idx="1034">
                  <c:v>7.7420260000000001</c:v>
                </c:pt>
                <c:pt idx="1035">
                  <c:v>7.7477780000000003</c:v>
                </c:pt>
                <c:pt idx="1036">
                  <c:v>7.7535319999999999</c:v>
                </c:pt>
                <c:pt idx="1037">
                  <c:v>7.7592889999999999</c:v>
                </c:pt>
                <c:pt idx="1038">
                  <c:v>7.765047</c:v>
                </c:pt>
                <c:pt idx="1039">
                  <c:v>7.7708079999999997</c:v>
                </c:pt>
                <c:pt idx="1040">
                  <c:v>7.7765700000000004</c:v>
                </c:pt>
                <c:pt idx="1041">
                  <c:v>7.7823349999999998</c:v>
                </c:pt>
                <c:pt idx="1042">
                  <c:v>7.7881020000000003</c:v>
                </c:pt>
                <c:pt idx="1043">
                  <c:v>7.7938710000000002</c:v>
                </c:pt>
                <c:pt idx="1044">
                  <c:v>7.7996420000000004</c:v>
                </c:pt>
                <c:pt idx="1045">
                  <c:v>7.8054160000000001</c:v>
                </c:pt>
                <c:pt idx="1046">
                  <c:v>7.811191</c:v>
                </c:pt>
                <c:pt idx="1047">
                  <c:v>7.8169680000000001</c:v>
                </c:pt>
                <c:pt idx="1048">
                  <c:v>7.8227479999999998</c:v>
                </c:pt>
                <c:pt idx="1049">
                  <c:v>7.8285299999999998</c:v>
                </c:pt>
                <c:pt idx="1050">
                  <c:v>7.834314</c:v>
                </c:pt>
                <c:pt idx="1051">
                  <c:v>7.8400999999999996</c:v>
                </c:pt>
                <c:pt idx="1052">
                  <c:v>7.8458889999999997</c:v>
                </c:pt>
                <c:pt idx="1053">
                  <c:v>7.8516789999999999</c:v>
                </c:pt>
                <c:pt idx="1054">
                  <c:v>7.8574719999999996</c:v>
                </c:pt>
                <c:pt idx="1055">
                  <c:v>7.8632660000000003</c:v>
                </c:pt>
                <c:pt idx="1056">
                  <c:v>7.8690629999999997</c:v>
                </c:pt>
                <c:pt idx="1057">
                  <c:v>7.8748620000000003</c:v>
                </c:pt>
                <c:pt idx="1058">
                  <c:v>7.8806630000000002</c:v>
                </c:pt>
                <c:pt idx="1059">
                  <c:v>7.8864669999999997</c:v>
                </c:pt>
                <c:pt idx="1060">
                  <c:v>7.8922720000000002</c:v>
                </c:pt>
                <c:pt idx="1061">
                  <c:v>7.8980790000000001</c:v>
                </c:pt>
                <c:pt idx="1062">
                  <c:v>7.9038890000000004</c:v>
                </c:pt>
                <c:pt idx="1063">
                  <c:v>7.9097010000000001</c:v>
                </c:pt>
                <c:pt idx="1064">
                  <c:v>7.9155150000000001</c:v>
                </c:pt>
                <c:pt idx="1065">
                  <c:v>7.9213310000000003</c:v>
                </c:pt>
                <c:pt idx="1066">
                  <c:v>7.927149</c:v>
                </c:pt>
                <c:pt idx="1067">
                  <c:v>7.9329700000000001</c:v>
                </c:pt>
                <c:pt idx="1068">
                  <c:v>7.9387920000000003</c:v>
                </c:pt>
                <c:pt idx="1069">
                  <c:v>7.9446159999999999</c:v>
                </c:pt>
                <c:pt idx="1070">
                  <c:v>7.9504429999999999</c:v>
                </c:pt>
                <c:pt idx="1071">
                  <c:v>7.9562720000000002</c:v>
                </c:pt>
                <c:pt idx="1072">
                  <c:v>7.9621029999999999</c:v>
                </c:pt>
                <c:pt idx="1073">
                  <c:v>7.9679359999999999</c:v>
                </c:pt>
                <c:pt idx="1074">
                  <c:v>7.9737720000000003</c:v>
                </c:pt>
                <c:pt idx="1075">
                  <c:v>7.979609</c:v>
                </c:pt>
                <c:pt idx="1076">
                  <c:v>7.9854479999999999</c:v>
                </c:pt>
                <c:pt idx="1077">
                  <c:v>7.9912900000000002</c:v>
                </c:pt>
                <c:pt idx="1078">
                  <c:v>7.997134</c:v>
                </c:pt>
                <c:pt idx="1079">
                  <c:v>8.0029800000000009</c:v>
                </c:pt>
                <c:pt idx="1080">
                  <c:v>8.0088279999999994</c:v>
                </c:pt>
                <c:pt idx="1081">
                  <c:v>8.014678</c:v>
                </c:pt>
                <c:pt idx="1082">
                  <c:v>8.0205310000000001</c:v>
                </c:pt>
                <c:pt idx="1083">
                  <c:v>8.0263849999999994</c:v>
                </c:pt>
                <c:pt idx="1084">
                  <c:v>8.0322420000000001</c:v>
                </c:pt>
                <c:pt idx="1085">
                  <c:v>8.0381</c:v>
                </c:pt>
                <c:pt idx="1086">
                  <c:v>8.0439620000000005</c:v>
                </c:pt>
                <c:pt idx="1087">
                  <c:v>8.0498250000000002</c:v>
                </c:pt>
                <c:pt idx="1088">
                  <c:v>8.0556900000000002</c:v>
                </c:pt>
                <c:pt idx="1089">
                  <c:v>8.0615570000000005</c:v>
                </c:pt>
                <c:pt idx="1090">
                  <c:v>8.0674270000000003</c:v>
                </c:pt>
                <c:pt idx="1091">
                  <c:v>8.0732979999999994</c:v>
                </c:pt>
                <c:pt idx="1092">
                  <c:v>8.0791710000000005</c:v>
                </c:pt>
                <c:pt idx="1093">
                  <c:v>8.0850480000000005</c:v>
                </c:pt>
                <c:pt idx="1094">
                  <c:v>8.0909250000000004</c:v>
                </c:pt>
                <c:pt idx="1095">
                  <c:v>8.0968060000000008</c:v>
                </c:pt>
                <c:pt idx="1096">
                  <c:v>8.1026880000000006</c:v>
                </c:pt>
                <c:pt idx="1097">
                  <c:v>8.1085720000000006</c:v>
                </c:pt>
                <c:pt idx="1098">
                  <c:v>8.1144590000000001</c:v>
                </c:pt>
                <c:pt idx="1099">
                  <c:v>8.1203479999999999</c:v>
                </c:pt>
                <c:pt idx="1100">
                  <c:v>8.1262380000000007</c:v>
                </c:pt>
                <c:pt idx="1101">
                  <c:v>8.1321320000000004</c:v>
                </c:pt>
                <c:pt idx="1102">
                  <c:v>8.138026</c:v>
                </c:pt>
                <c:pt idx="1103">
                  <c:v>8.1439240000000002</c:v>
                </c:pt>
                <c:pt idx="1104">
                  <c:v>8.1498229999999996</c:v>
                </c:pt>
                <c:pt idx="1105">
                  <c:v>8.1557250000000003</c:v>
                </c:pt>
                <c:pt idx="1106">
                  <c:v>8.1616280000000003</c:v>
                </c:pt>
                <c:pt idx="1107">
                  <c:v>8.1675339999999998</c:v>
                </c:pt>
                <c:pt idx="1108">
                  <c:v>8.1734419999999997</c:v>
                </c:pt>
                <c:pt idx="1109">
                  <c:v>8.1793519999999997</c:v>
                </c:pt>
                <c:pt idx="1110">
                  <c:v>8.1852640000000001</c:v>
                </c:pt>
                <c:pt idx="1111">
                  <c:v>8.1911780000000007</c:v>
                </c:pt>
                <c:pt idx="1112">
                  <c:v>8.1970949999999991</c:v>
                </c:pt>
                <c:pt idx="1113">
                  <c:v>8.2030130000000003</c:v>
                </c:pt>
                <c:pt idx="1114">
                  <c:v>8.2089339999999993</c:v>
                </c:pt>
                <c:pt idx="1115">
                  <c:v>8.2148570000000003</c:v>
                </c:pt>
                <c:pt idx="1116">
                  <c:v>8.2207810000000006</c:v>
                </c:pt>
                <c:pt idx="1117">
                  <c:v>8.2267089999999996</c:v>
                </c:pt>
                <c:pt idx="1118">
                  <c:v>8.2326379999999997</c:v>
                </c:pt>
                <c:pt idx="1119">
                  <c:v>8.238569</c:v>
                </c:pt>
                <c:pt idx="1120">
                  <c:v>8.2445029999999999</c:v>
                </c:pt>
                <c:pt idx="1121">
                  <c:v>8.2504390000000001</c:v>
                </c:pt>
                <c:pt idx="1122">
                  <c:v>8.2563759999999995</c:v>
                </c:pt>
                <c:pt idx="1123">
                  <c:v>8.2623169999999995</c:v>
                </c:pt>
                <c:pt idx="1124">
                  <c:v>8.2682579999999994</c:v>
                </c:pt>
                <c:pt idx="1125">
                  <c:v>8.2742020000000007</c:v>
                </c:pt>
                <c:pt idx="1126">
                  <c:v>8.2801489999999998</c:v>
                </c:pt>
                <c:pt idx="1127">
                  <c:v>8.2860980000000009</c:v>
                </c:pt>
                <c:pt idx="1128">
                  <c:v>8.2920479999999994</c:v>
                </c:pt>
                <c:pt idx="1129">
                  <c:v>8.2980009999999993</c:v>
                </c:pt>
                <c:pt idx="1130">
                  <c:v>8.3039559999999994</c:v>
                </c:pt>
                <c:pt idx="1131">
                  <c:v>8.3099129999999999</c:v>
                </c:pt>
                <c:pt idx="1132">
                  <c:v>8.3158720000000006</c:v>
                </c:pt>
                <c:pt idx="1133">
                  <c:v>8.3218340000000008</c:v>
                </c:pt>
                <c:pt idx="1134">
                  <c:v>8.3277970000000003</c:v>
                </c:pt>
                <c:pt idx="1135">
                  <c:v>8.3337620000000001</c:v>
                </c:pt>
                <c:pt idx="1136">
                  <c:v>8.3397299999999994</c:v>
                </c:pt>
                <c:pt idx="1137">
                  <c:v>8.3457000000000008</c:v>
                </c:pt>
                <c:pt idx="1138">
                  <c:v>8.3516720000000007</c:v>
                </c:pt>
                <c:pt idx="1139">
                  <c:v>8.3576460000000008</c:v>
                </c:pt>
                <c:pt idx="1140">
                  <c:v>8.3636230000000005</c:v>
                </c:pt>
                <c:pt idx="1141">
                  <c:v>8.3696000000000002</c:v>
                </c:pt>
                <c:pt idx="1142">
                  <c:v>8.3755810000000004</c:v>
                </c:pt>
                <c:pt idx="1143">
                  <c:v>8.3815639999999991</c:v>
                </c:pt>
                <c:pt idx="1144">
                  <c:v>8.3875480000000007</c:v>
                </c:pt>
                <c:pt idx="1145">
                  <c:v>8.3935359999999992</c:v>
                </c:pt>
                <c:pt idx="1146">
                  <c:v>8.3995250000000006</c:v>
                </c:pt>
                <c:pt idx="1147">
                  <c:v>8.4055160000000004</c:v>
                </c:pt>
                <c:pt idx="1148">
                  <c:v>8.4115099999999998</c:v>
                </c:pt>
                <c:pt idx="1149">
                  <c:v>8.4175039999999992</c:v>
                </c:pt>
                <c:pt idx="1150">
                  <c:v>8.4235019999999992</c:v>
                </c:pt>
                <c:pt idx="1151">
                  <c:v>8.4295019999999994</c:v>
                </c:pt>
                <c:pt idx="1152">
                  <c:v>8.4355039999999999</c:v>
                </c:pt>
                <c:pt idx="1153">
                  <c:v>8.4415069999999996</c:v>
                </c:pt>
                <c:pt idx="1154">
                  <c:v>8.447514</c:v>
                </c:pt>
                <c:pt idx="1155">
                  <c:v>8.4535230000000006</c:v>
                </c:pt>
                <c:pt idx="1156">
                  <c:v>8.4595330000000004</c:v>
                </c:pt>
                <c:pt idx="1157">
                  <c:v>8.4655459999999998</c:v>
                </c:pt>
                <c:pt idx="1158">
                  <c:v>8.4715600000000002</c:v>
                </c:pt>
                <c:pt idx="1159">
                  <c:v>8.4775770000000001</c:v>
                </c:pt>
                <c:pt idx="1160">
                  <c:v>8.4835960000000004</c:v>
                </c:pt>
                <c:pt idx="1161">
                  <c:v>8.4896159999999998</c:v>
                </c:pt>
                <c:pt idx="1162">
                  <c:v>8.4956399999999999</c:v>
                </c:pt>
                <c:pt idx="1163">
                  <c:v>8.5016649999999991</c:v>
                </c:pt>
                <c:pt idx="1164">
                  <c:v>8.5076929999999997</c:v>
                </c:pt>
                <c:pt idx="1165">
                  <c:v>8.5137219999999996</c:v>
                </c:pt>
                <c:pt idx="1166">
                  <c:v>8.5197540000000007</c:v>
                </c:pt>
                <c:pt idx="1167">
                  <c:v>8.5257880000000004</c:v>
                </c:pt>
                <c:pt idx="1168">
                  <c:v>8.5318240000000003</c:v>
                </c:pt>
                <c:pt idx="1169">
                  <c:v>8.5378629999999998</c:v>
                </c:pt>
                <c:pt idx="1170">
                  <c:v>8.5439019999999992</c:v>
                </c:pt>
                <c:pt idx="1171">
                  <c:v>8.5499449999999992</c:v>
                </c:pt>
                <c:pt idx="1172">
                  <c:v>8.5559899999999995</c:v>
                </c:pt>
                <c:pt idx="1173">
                  <c:v>8.5620370000000001</c:v>
                </c:pt>
                <c:pt idx="1174">
                  <c:v>8.5680859999999992</c:v>
                </c:pt>
                <c:pt idx="1175">
                  <c:v>8.5741370000000003</c:v>
                </c:pt>
                <c:pt idx="1176">
                  <c:v>8.58019</c:v>
                </c:pt>
                <c:pt idx="1177">
                  <c:v>8.5862449999999999</c:v>
                </c:pt>
                <c:pt idx="1178">
                  <c:v>8.5923020000000001</c:v>
                </c:pt>
                <c:pt idx="1179">
                  <c:v>8.5983619999999998</c:v>
                </c:pt>
                <c:pt idx="1180">
                  <c:v>8.6044239999999999</c:v>
                </c:pt>
                <c:pt idx="1181">
                  <c:v>8.6104869999999991</c:v>
                </c:pt>
                <c:pt idx="1182">
                  <c:v>8.6165529999999997</c:v>
                </c:pt>
                <c:pt idx="1183">
                  <c:v>8.6226219999999998</c:v>
                </c:pt>
                <c:pt idx="1184">
                  <c:v>8.6286919999999991</c:v>
                </c:pt>
                <c:pt idx="1185">
                  <c:v>8.6347640000000006</c:v>
                </c:pt>
                <c:pt idx="1186">
                  <c:v>8.6408389999999997</c:v>
                </c:pt>
                <c:pt idx="1187">
                  <c:v>8.6469149999999999</c:v>
                </c:pt>
                <c:pt idx="1188">
                  <c:v>8.6529939999999996</c:v>
                </c:pt>
                <c:pt idx="1189">
                  <c:v>8.6590749999999996</c:v>
                </c:pt>
                <c:pt idx="1190">
                  <c:v>8.6651579999999999</c:v>
                </c:pt>
                <c:pt idx="1191">
                  <c:v>8.6712430000000005</c:v>
                </c:pt>
                <c:pt idx="1192">
                  <c:v>8.6773299999999995</c:v>
                </c:pt>
                <c:pt idx="1193">
                  <c:v>8.6834199999999999</c:v>
                </c:pt>
                <c:pt idx="1194">
                  <c:v>8.6895109999999995</c:v>
                </c:pt>
                <c:pt idx="1195">
                  <c:v>8.6956050000000005</c:v>
                </c:pt>
                <c:pt idx="1196">
                  <c:v>8.7017009999999999</c:v>
                </c:pt>
                <c:pt idx="1197">
                  <c:v>8.7077989999999996</c:v>
                </c:pt>
                <c:pt idx="1198">
                  <c:v>8.7139000000000006</c:v>
                </c:pt>
                <c:pt idx="1199">
                  <c:v>8.7200009999999999</c:v>
                </c:pt>
                <c:pt idx="1200">
                  <c:v>8.7261059999999997</c:v>
                </c:pt>
                <c:pt idx="1201">
                  <c:v>8.7322120000000005</c:v>
                </c:pt>
                <c:pt idx="1202">
                  <c:v>8.7383209999999991</c:v>
                </c:pt>
                <c:pt idx="1203">
                  <c:v>8.7444310000000005</c:v>
                </c:pt>
                <c:pt idx="1204">
                  <c:v>8.7505450000000007</c:v>
                </c:pt>
                <c:pt idx="1205">
                  <c:v>8.7566600000000001</c:v>
                </c:pt>
                <c:pt idx="1206">
                  <c:v>8.7627769999999998</c:v>
                </c:pt>
                <c:pt idx="1207">
                  <c:v>8.7688959999999998</c:v>
                </c:pt>
                <c:pt idx="1208">
                  <c:v>8.7750179999999993</c:v>
                </c:pt>
                <c:pt idx="1209">
                  <c:v>8.7811409999999999</c:v>
                </c:pt>
                <c:pt idx="1210">
                  <c:v>8.7872679999999992</c:v>
                </c:pt>
                <c:pt idx="1211">
                  <c:v>8.7933950000000003</c:v>
                </c:pt>
                <c:pt idx="1212">
                  <c:v>8.7995249999999992</c:v>
                </c:pt>
                <c:pt idx="1213">
                  <c:v>8.8056570000000001</c:v>
                </c:pt>
                <c:pt idx="1214">
                  <c:v>8.8117909999999995</c:v>
                </c:pt>
                <c:pt idx="1215">
                  <c:v>8.8179280000000002</c:v>
                </c:pt>
                <c:pt idx="1216">
                  <c:v>8.8240669999999994</c:v>
                </c:pt>
                <c:pt idx="1217">
                  <c:v>8.8302080000000007</c:v>
                </c:pt>
                <c:pt idx="1218">
                  <c:v>8.8363499999999995</c:v>
                </c:pt>
                <c:pt idx="1219">
                  <c:v>8.8424949999999995</c:v>
                </c:pt>
                <c:pt idx="1220">
                  <c:v>8.8486419999999999</c:v>
                </c:pt>
                <c:pt idx="1221">
                  <c:v>8.8547919999999998</c:v>
                </c:pt>
                <c:pt idx="1222">
                  <c:v>8.8609430000000007</c:v>
                </c:pt>
                <c:pt idx="1223">
                  <c:v>8.8670969999999993</c:v>
                </c:pt>
                <c:pt idx="1224">
                  <c:v>8.8732520000000008</c:v>
                </c:pt>
                <c:pt idx="1225">
                  <c:v>8.87941</c:v>
                </c:pt>
                <c:pt idx="1226">
                  <c:v>8.8855710000000006</c:v>
                </c:pt>
                <c:pt idx="1227">
                  <c:v>8.8917319999999993</c:v>
                </c:pt>
                <c:pt idx="1228">
                  <c:v>8.8978970000000004</c:v>
                </c:pt>
                <c:pt idx="1229">
                  <c:v>8.9040619999999997</c:v>
                </c:pt>
                <c:pt idx="1230">
                  <c:v>8.9102320000000006</c:v>
                </c:pt>
                <c:pt idx="1231">
                  <c:v>8.9164019999999997</c:v>
                </c:pt>
                <c:pt idx="1232">
                  <c:v>8.9225750000000001</c:v>
                </c:pt>
                <c:pt idx="1233">
                  <c:v>8.9287489999999998</c:v>
                </c:pt>
                <c:pt idx="1234">
                  <c:v>8.9349260000000008</c:v>
                </c:pt>
                <c:pt idx="1235">
                  <c:v>8.9411059999999996</c:v>
                </c:pt>
                <c:pt idx="1236">
                  <c:v>8.9472869999999993</c:v>
                </c:pt>
                <c:pt idx="1237">
                  <c:v>8.9534699999999994</c:v>
                </c:pt>
                <c:pt idx="1238">
                  <c:v>8.9596560000000007</c:v>
                </c:pt>
                <c:pt idx="1239">
                  <c:v>8.9658429999999996</c:v>
                </c:pt>
                <c:pt idx="1240">
                  <c:v>8.9720340000000007</c:v>
                </c:pt>
                <c:pt idx="1241">
                  <c:v>8.9782259999999994</c:v>
                </c:pt>
                <c:pt idx="1242">
                  <c:v>8.9844200000000001</c:v>
                </c:pt>
                <c:pt idx="1243">
                  <c:v>8.9906159999999993</c:v>
                </c:pt>
                <c:pt idx="1244">
                  <c:v>8.9968140000000005</c:v>
                </c:pt>
                <c:pt idx="1245">
                  <c:v>9.0030149999999995</c:v>
                </c:pt>
                <c:pt idx="1246">
                  <c:v>9.0092169999999996</c:v>
                </c:pt>
                <c:pt idx="1247">
                  <c:v>9.0154219999999992</c:v>
                </c:pt>
                <c:pt idx="1248">
                  <c:v>9.0216290000000008</c:v>
                </c:pt>
                <c:pt idx="1249">
                  <c:v>9.0278379999999991</c:v>
                </c:pt>
                <c:pt idx="1250">
                  <c:v>9.0340489999999996</c:v>
                </c:pt>
                <c:pt idx="1251">
                  <c:v>9.0402629999999995</c:v>
                </c:pt>
                <c:pt idx="1252">
                  <c:v>9.0464780000000005</c:v>
                </c:pt>
                <c:pt idx="1253">
                  <c:v>9.0526959999999992</c:v>
                </c:pt>
                <c:pt idx="1254">
                  <c:v>9.0589150000000007</c:v>
                </c:pt>
                <c:pt idx="1255">
                  <c:v>9.0651379999999993</c:v>
                </c:pt>
                <c:pt idx="1256">
                  <c:v>9.0713620000000006</c:v>
                </c:pt>
                <c:pt idx="1257">
                  <c:v>9.0775880000000004</c:v>
                </c:pt>
                <c:pt idx="1258">
                  <c:v>9.0838160000000006</c:v>
                </c:pt>
                <c:pt idx="1259">
                  <c:v>9.0900459999999992</c:v>
                </c:pt>
                <c:pt idx="1260">
                  <c:v>9.0962789999999991</c:v>
                </c:pt>
                <c:pt idx="1261">
                  <c:v>9.1025130000000001</c:v>
                </c:pt>
                <c:pt idx="1262">
                  <c:v>9.1087500000000006</c:v>
                </c:pt>
                <c:pt idx="1263">
                  <c:v>9.1149889999999996</c:v>
                </c:pt>
                <c:pt idx="1264">
                  <c:v>9.1212300000000006</c:v>
                </c:pt>
                <c:pt idx="1265">
                  <c:v>9.1274739999999994</c:v>
                </c:pt>
                <c:pt idx="1266">
                  <c:v>9.1337189999999993</c:v>
                </c:pt>
                <c:pt idx="1267">
                  <c:v>9.1399670000000004</c:v>
                </c:pt>
                <c:pt idx="1268">
                  <c:v>9.1462160000000008</c:v>
                </c:pt>
                <c:pt idx="1269">
                  <c:v>9.1524680000000007</c:v>
                </c:pt>
                <c:pt idx="1270">
                  <c:v>9.1587219999999991</c:v>
                </c:pt>
                <c:pt idx="1271">
                  <c:v>9.1649779999999996</c:v>
                </c:pt>
                <c:pt idx="1272">
                  <c:v>9.1712360000000004</c:v>
                </c:pt>
                <c:pt idx="1273">
                  <c:v>9.1774970000000007</c:v>
                </c:pt>
                <c:pt idx="1274">
                  <c:v>9.1837590000000002</c:v>
                </c:pt>
                <c:pt idx="1275">
                  <c:v>9.1900230000000001</c:v>
                </c:pt>
                <c:pt idx="1276">
                  <c:v>9.1962899999999994</c:v>
                </c:pt>
                <c:pt idx="1277">
                  <c:v>9.2025590000000008</c:v>
                </c:pt>
                <c:pt idx="1278">
                  <c:v>9.2088300000000007</c:v>
                </c:pt>
                <c:pt idx="1279">
                  <c:v>9.2151029999999992</c:v>
                </c:pt>
                <c:pt idx="1280">
                  <c:v>9.2213779999999996</c:v>
                </c:pt>
                <c:pt idx="1281">
                  <c:v>9.2276559999999996</c:v>
                </c:pt>
                <c:pt idx="1282">
                  <c:v>9.2339350000000007</c:v>
                </c:pt>
                <c:pt idx="1283">
                  <c:v>9.2402169999999995</c:v>
                </c:pt>
                <c:pt idx="1284">
                  <c:v>9.2465010000000003</c:v>
                </c:pt>
                <c:pt idx="1285">
                  <c:v>9.2527869999999997</c:v>
                </c:pt>
                <c:pt idx="1286">
                  <c:v>9.2590749999999993</c:v>
                </c:pt>
                <c:pt idx="1287">
                  <c:v>9.2653660000000002</c:v>
                </c:pt>
                <c:pt idx="1288">
                  <c:v>9.2716580000000004</c:v>
                </c:pt>
                <c:pt idx="1289">
                  <c:v>9.2779520000000009</c:v>
                </c:pt>
                <c:pt idx="1290">
                  <c:v>9.2842490000000009</c:v>
                </c:pt>
                <c:pt idx="1291">
                  <c:v>9.2905470000000001</c:v>
                </c:pt>
                <c:pt idx="1292">
                  <c:v>9.2968480000000007</c:v>
                </c:pt>
                <c:pt idx="1293">
                  <c:v>9.3031520000000008</c:v>
                </c:pt>
                <c:pt idx="1294">
                  <c:v>9.3094570000000001</c:v>
                </c:pt>
                <c:pt idx="1295">
                  <c:v>9.3157639999999997</c:v>
                </c:pt>
                <c:pt idx="1296">
                  <c:v>9.3220740000000006</c:v>
                </c:pt>
                <c:pt idx="1297">
                  <c:v>9.3283850000000008</c:v>
                </c:pt>
                <c:pt idx="1298">
                  <c:v>9.3346990000000005</c:v>
                </c:pt>
                <c:pt idx="1299">
                  <c:v>9.3410150000000005</c:v>
                </c:pt>
                <c:pt idx="1300">
                  <c:v>9.3473330000000008</c:v>
                </c:pt>
                <c:pt idx="1301">
                  <c:v>9.3536529999999996</c:v>
                </c:pt>
                <c:pt idx="1302">
                  <c:v>9.3599750000000004</c:v>
                </c:pt>
                <c:pt idx="1303">
                  <c:v>9.3663000000000007</c:v>
                </c:pt>
                <c:pt idx="1304">
                  <c:v>9.3726260000000003</c:v>
                </c:pt>
                <c:pt idx="1305">
                  <c:v>9.3789549999999995</c:v>
                </c:pt>
                <c:pt idx="1306">
                  <c:v>9.3852849999999997</c:v>
                </c:pt>
                <c:pt idx="1307">
                  <c:v>9.3916190000000004</c:v>
                </c:pt>
                <c:pt idx="1308">
                  <c:v>9.3979540000000004</c:v>
                </c:pt>
                <c:pt idx="1309">
                  <c:v>9.4042910000000006</c:v>
                </c:pt>
                <c:pt idx="1310">
                  <c:v>9.4106299999999994</c:v>
                </c:pt>
                <c:pt idx="1311">
                  <c:v>9.4169719999999995</c:v>
                </c:pt>
                <c:pt idx="1312">
                  <c:v>9.4233150000000006</c:v>
                </c:pt>
                <c:pt idx="1313">
                  <c:v>9.4296609999999994</c:v>
                </c:pt>
                <c:pt idx="1314">
                  <c:v>9.4360090000000003</c:v>
                </c:pt>
                <c:pt idx="1315">
                  <c:v>9.4423589999999997</c:v>
                </c:pt>
                <c:pt idx="1316">
                  <c:v>9.4487109999999994</c:v>
                </c:pt>
                <c:pt idx="1317">
                  <c:v>9.4550660000000004</c:v>
                </c:pt>
                <c:pt idx="1318">
                  <c:v>9.4614220000000007</c:v>
                </c:pt>
                <c:pt idx="1319">
                  <c:v>9.4677799999999994</c:v>
                </c:pt>
                <c:pt idx="1320">
                  <c:v>9.4741409999999995</c:v>
                </c:pt>
                <c:pt idx="1321">
                  <c:v>9.4805039999999998</c:v>
                </c:pt>
                <c:pt idx="1322">
                  <c:v>9.4868690000000004</c:v>
                </c:pt>
                <c:pt idx="1323">
                  <c:v>9.4932370000000006</c:v>
                </c:pt>
                <c:pt idx="1324">
                  <c:v>9.4996050000000007</c:v>
                </c:pt>
                <c:pt idx="1325">
                  <c:v>9.5059769999999997</c:v>
                </c:pt>
                <c:pt idx="1326">
                  <c:v>9.5123499999999996</c:v>
                </c:pt>
                <c:pt idx="1327">
                  <c:v>9.5187259999999991</c:v>
                </c:pt>
                <c:pt idx="1328">
                  <c:v>9.5251040000000007</c:v>
                </c:pt>
                <c:pt idx="1329">
                  <c:v>9.5314840000000007</c:v>
                </c:pt>
                <c:pt idx="1330">
                  <c:v>9.5378659999999993</c:v>
                </c:pt>
                <c:pt idx="1331">
                  <c:v>9.5442499999999999</c:v>
                </c:pt>
                <c:pt idx="1332">
                  <c:v>9.5506360000000008</c:v>
                </c:pt>
                <c:pt idx="1333">
                  <c:v>9.5570249999999994</c:v>
                </c:pt>
                <c:pt idx="1334">
                  <c:v>9.5634160000000001</c:v>
                </c:pt>
                <c:pt idx="1335">
                  <c:v>9.5698080000000001</c:v>
                </c:pt>
                <c:pt idx="1336">
                  <c:v>9.5762029999999996</c:v>
                </c:pt>
                <c:pt idx="1337">
                  <c:v>9.5826010000000004</c:v>
                </c:pt>
                <c:pt idx="1338">
                  <c:v>9.5890000000000004</c:v>
                </c:pt>
                <c:pt idx="1339">
                  <c:v>9.5954010000000007</c:v>
                </c:pt>
                <c:pt idx="1340">
                  <c:v>9.6018039999999996</c:v>
                </c:pt>
                <c:pt idx="1341">
                  <c:v>9.6082099999999997</c:v>
                </c:pt>
                <c:pt idx="1342">
                  <c:v>9.6146170000000009</c:v>
                </c:pt>
                <c:pt idx="1343">
                  <c:v>9.6210269999999998</c:v>
                </c:pt>
                <c:pt idx="1344">
                  <c:v>9.6274390000000007</c:v>
                </c:pt>
                <c:pt idx="1345">
                  <c:v>9.6338530000000002</c:v>
                </c:pt>
                <c:pt idx="1346">
                  <c:v>9.640269</c:v>
                </c:pt>
                <c:pt idx="1347">
                  <c:v>9.6466879999999993</c:v>
                </c:pt>
                <c:pt idx="1348">
                  <c:v>9.6531090000000006</c:v>
                </c:pt>
                <c:pt idx="1349">
                  <c:v>9.6595320000000005</c:v>
                </c:pt>
                <c:pt idx="1350">
                  <c:v>9.6659559999999995</c:v>
                </c:pt>
                <c:pt idx="1351">
                  <c:v>9.672383</c:v>
                </c:pt>
                <c:pt idx="1352">
                  <c:v>9.6788120000000006</c:v>
                </c:pt>
                <c:pt idx="1353">
                  <c:v>9.6852440000000009</c:v>
                </c:pt>
                <c:pt idx="1354">
                  <c:v>9.6916759999999993</c:v>
                </c:pt>
                <c:pt idx="1355">
                  <c:v>9.6981120000000001</c:v>
                </c:pt>
                <c:pt idx="1356">
                  <c:v>9.7045499999999993</c:v>
                </c:pt>
                <c:pt idx="1357">
                  <c:v>9.7109889999999996</c:v>
                </c:pt>
                <c:pt idx="1358">
                  <c:v>9.7174309999999995</c:v>
                </c:pt>
                <c:pt idx="1359">
                  <c:v>9.7238749999999996</c:v>
                </c:pt>
                <c:pt idx="1360">
                  <c:v>9.730321</c:v>
                </c:pt>
                <c:pt idx="1361">
                  <c:v>9.7367699999999999</c:v>
                </c:pt>
                <c:pt idx="1362">
                  <c:v>9.7432200000000009</c:v>
                </c:pt>
                <c:pt idx="1363">
                  <c:v>9.7496729999999996</c:v>
                </c:pt>
                <c:pt idx="1364">
                  <c:v>9.7561269999999993</c:v>
                </c:pt>
                <c:pt idx="1365">
                  <c:v>9.7625840000000004</c:v>
                </c:pt>
                <c:pt idx="1366">
                  <c:v>9.7690429999999999</c:v>
                </c:pt>
                <c:pt idx="1367">
                  <c:v>9.7755039999999997</c:v>
                </c:pt>
                <c:pt idx="1368">
                  <c:v>9.7819669999999999</c:v>
                </c:pt>
                <c:pt idx="1369">
                  <c:v>9.7884329999999995</c:v>
                </c:pt>
                <c:pt idx="1370">
                  <c:v>9.7949000000000002</c:v>
                </c:pt>
                <c:pt idx="1371">
                  <c:v>9.8013700000000004</c:v>
                </c:pt>
                <c:pt idx="1372">
                  <c:v>9.8078420000000008</c:v>
                </c:pt>
                <c:pt idx="1373">
                  <c:v>9.8143159999999998</c:v>
                </c:pt>
                <c:pt idx="1374">
                  <c:v>9.8207920000000009</c:v>
                </c:pt>
                <c:pt idx="1375">
                  <c:v>9.8272700000000004</c:v>
                </c:pt>
                <c:pt idx="1376">
                  <c:v>9.8337509999999995</c:v>
                </c:pt>
                <c:pt idx="1377">
                  <c:v>9.8402329999999996</c:v>
                </c:pt>
                <c:pt idx="1378">
                  <c:v>9.8467179999999992</c:v>
                </c:pt>
                <c:pt idx="1379">
                  <c:v>9.8532039999999999</c:v>
                </c:pt>
                <c:pt idx="1380">
                  <c:v>9.859693</c:v>
                </c:pt>
                <c:pt idx="1381">
                  <c:v>9.8661840000000005</c:v>
                </c:pt>
                <c:pt idx="1382">
                  <c:v>9.8726769999999995</c:v>
                </c:pt>
                <c:pt idx="1383">
                  <c:v>9.8791720000000005</c:v>
                </c:pt>
                <c:pt idx="1384">
                  <c:v>9.8856699999999993</c:v>
                </c:pt>
                <c:pt idx="1385">
                  <c:v>9.8921690000000009</c:v>
                </c:pt>
                <c:pt idx="1386">
                  <c:v>9.8986710000000002</c:v>
                </c:pt>
                <c:pt idx="1387">
                  <c:v>9.9051749999999998</c:v>
                </c:pt>
                <c:pt idx="1388">
                  <c:v>9.9116809999999997</c:v>
                </c:pt>
                <c:pt idx="1389">
                  <c:v>9.9181889999999999</c:v>
                </c:pt>
                <c:pt idx="1390">
                  <c:v>9.9246990000000004</c:v>
                </c:pt>
                <c:pt idx="1391">
                  <c:v>9.9312109999999993</c:v>
                </c:pt>
                <c:pt idx="1392">
                  <c:v>9.9377259999999996</c:v>
                </c:pt>
                <c:pt idx="1393">
                  <c:v>9.9442419999999991</c:v>
                </c:pt>
                <c:pt idx="1394">
                  <c:v>9.9507619999999992</c:v>
                </c:pt>
                <c:pt idx="1395">
                  <c:v>9.9572819999999993</c:v>
                </c:pt>
                <c:pt idx="1396">
                  <c:v>9.9638050000000007</c:v>
                </c:pt>
                <c:pt idx="1397">
                  <c:v>9.9703300000000006</c:v>
                </c:pt>
                <c:pt idx="1398">
                  <c:v>9.976858</c:v>
                </c:pt>
                <c:pt idx="1399">
                  <c:v>9.9833870000000005</c:v>
                </c:pt>
                <c:pt idx="1400">
                  <c:v>9.9899190000000004</c:v>
                </c:pt>
                <c:pt idx="1401">
                  <c:v>9.9964519999999997</c:v>
                </c:pt>
                <c:pt idx="1402">
                  <c:v>10.00299</c:v>
                </c:pt>
                <c:pt idx="1403">
                  <c:v>10.00953</c:v>
                </c:pt>
                <c:pt idx="1404">
                  <c:v>10.016069999999999</c:v>
                </c:pt>
                <c:pt idx="1405">
                  <c:v>10.02261</c:v>
                </c:pt>
                <c:pt idx="1406">
                  <c:v>10.02915</c:v>
                </c:pt>
                <c:pt idx="1407">
                  <c:v>10.0357</c:v>
                </c:pt>
                <c:pt idx="1408">
                  <c:v>10.042249999999999</c:v>
                </c:pt>
                <c:pt idx="1409">
                  <c:v>10.0488</c:v>
                </c:pt>
                <c:pt idx="1410">
                  <c:v>10.055350000000001</c:v>
                </c:pt>
                <c:pt idx="1411">
                  <c:v>10.061909999999999</c:v>
                </c:pt>
                <c:pt idx="1412">
                  <c:v>10.06846</c:v>
                </c:pt>
                <c:pt idx="1413">
                  <c:v>10.07502</c:v>
                </c:pt>
                <c:pt idx="1414">
                  <c:v>10.08159</c:v>
                </c:pt>
                <c:pt idx="1415">
                  <c:v>10.088150000000001</c:v>
                </c:pt>
                <c:pt idx="1416">
                  <c:v>10.094720000000001</c:v>
                </c:pt>
                <c:pt idx="1417">
                  <c:v>10.101279999999999</c:v>
                </c:pt>
                <c:pt idx="1418">
                  <c:v>10.107849999999999</c:v>
                </c:pt>
                <c:pt idx="1419">
                  <c:v>10.114420000000001</c:v>
                </c:pt>
                <c:pt idx="1420">
                  <c:v>10.121</c:v>
                </c:pt>
                <c:pt idx="1421">
                  <c:v>10.12758</c:v>
                </c:pt>
                <c:pt idx="1422">
                  <c:v>10.13415</c:v>
                </c:pt>
                <c:pt idx="1423">
                  <c:v>10.14073</c:v>
                </c:pt>
                <c:pt idx="1424">
                  <c:v>10.147320000000001</c:v>
                </c:pt>
                <c:pt idx="1425">
                  <c:v>10.1539</c:v>
                </c:pt>
                <c:pt idx="1426">
                  <c:v>10.160489999999999</c:v>
                </c:pt>
                <c:pt idx="1427">
                  <c:v>10.16708</c:v>
                </c:pt>
                <c:pt idx="1428">
                  <c:v>10.17367</c:v>
                </c:pt>
                <c:pt idx="1429">
                  <c:v>10.180260000000001</c:v>
                </c:pt>
                <c:pt idx="1430">
                  <c:v>10.186859999999999</c:v>
                </c:pt>
                <c:pt idx="1431">
                  <c:v>10.19346</c:v>
                </c:pt>
                <c:pt idx="1432">
                  <c:v>10.200060000000001</c:v>
                </c:pt>
                <c:pt idx="1433">
                  <c:v>10.206659999999999</c:v>
                </c:pt>
                <c:pt idx="1434">
                  <c:v>10.21326</c:v>
                </c:pt>
                <c:pt idx="1435">
                  <c:v>10.21987</c:v>
                </c:pt>
                <c:pt idx="1436">
                  <c:v>10.22648</c:v>
                </c:pt>
                <c:pt idx="1437">
                  <c:v>10.233090000000001</c:v>
                </c:pt>
                <c:pt idx="1438">
                  <c:v>10.239699999999999</c:v>
                </c:pt>
                <c:pt idx="1439">
                  <c:v>10.246320000000001</c:v>
                </c:pt>
                <c:pt idx="1440">
                  <c:v>10.252929999999999</c:v>
                </c:pt>
                <c:pt idx="1441">
                  <c:v>10.259550000000001</c:v>
                </c:pt>
                <c:pt idx="1442">
                  <c:v>10.266170000000001</c:v>
                </c:pt>
                <c:pt idx="1443">
                  <c:v>10.2728</c:v>
                </c:pt>
                <c:pt idx="1444">
                  <c:v>10.27942</c:v>
                </c:pt>
                <c:pt idx="1445">
                  <c:v>10.286049999999999</c:v>
                </c:pt>
                <c:pt idx="1446">
                  <c:v>10.292680000000001</c:v>
                </c:pt>
                <c:pt idx="1447">
                  <c:v>10.29931</c:v>
                </c:pt>
                <c:pt idx="1448">
                  <c:v>10.305949999999999</c:v>
                </c:pt>
                <c:pt idx="1449">
                  <c:v>10.312580000000001</c:v>
                </c:pt>
                <c:pt idx="1450">
                  <c:v>10.31922</c:v>
                </c:pt>
                <c:pt idx="1451">
                  <c:v>10.32586</c:v>
                </c:pt>
                <c:pt idx="1452">
                  <c:v>10.332509999999999</c:v>
                </c:pt>
                <c:pt idx="1453">
                  <c:v>10.33915</c:v>
                </c:pt>
                <c:pt idx="1454">
                  <c:v>10.345800000000001</c:v>
                </c:pt>
                <c:pt idx="1455">
                  <c:v>10.352449999999999</c:v>
                </c:pt>
                <c:pt idx="1456">
                  <c:v>10.3591</c:v>
                </c:pt>
                <c:pt idx="1457">
                  <c:v>10.36575</c:v>
                </c:pt>
                <c:pt idx="1458">
                  <c:v>10.37241</c:v>
                </c:pt>
                <c:pt idx="1459">
                  <c:v>10.379060000000001</c:v>
                </c:pt>
                <c:pt idx="1460">
                  <c:v>10.385719999999999</c:v>
                </c:pt>
                <c:pt idx="1461">
                  <c:v>10.392390000000001</c:v>
                </c:pt>
                <c:pt idx="1462">
                  <c:v>10.399050000000001</c:v>
                </c:pt>
                <c:pt idx="1463">
                  <c:v>10.405709999999999</c:v>
                </c:pt>
                <c:pt idx="1464">
                  <c:v>10.412380000000001</c:v>
                </c:pt>
                <c:pt idx="1465">
                  <c:v>10.41905</c:v>
                </c:pt>
                <c:pt idx="1466">
                  <c:v>10.42573</c:v>
                </c:pt>
                <c:pt idx="1467">
                  <c:v>10.432399999999999</c:v>
                </c:pt>
                <c:pt idx="1468">
                  <c:v>10.439080000000001</c:v>
                </c:pt>
                <c:pt idx="1469">
                  <c:v>10.44576</c:v>
                </c:pt>
                <c:pt idx="1470">
                  <c:v>10.452439999999999</c:v>
                </c:pt>
                <c:pt idx="1471">
                  <c:v>10.45912</c:v>
                </c:pt>
                <c:pt idx="1472">
                  <c:v>10.465809999999999</c:v>
                </c:pt>
                <c:pt idx="1473">
                  <c:v>10.472490000000001</c:v>
                </c:pt>
                <c:pt idx="1474">
                  <c:v>10.479179999999999</c:v>
                </c:pt>
                <c:pt idx="1475">
                  <c:v>10.48588</c:v>
                </c:pt>
                <c:pt idx="1476">
                  <c:v>10.492570000000001</c:v>
                </c:pt>
                <c:pt idx="1477">
                  <c:v>10.499269999999999</c:v>
                </c:pt>
                <c:pt idx="1478">
                  <c:v>10.50596</c:v>
                </c:pt>
                <c:pt idx="1479">
                  <c:v>10.51266</c:v>
                </c:pt>
                <c:pt idx="1480">
                  <c:v>10.51937</c:v>
                </c:pt>
                <c:pt idx="1481">
                  <c:v>10.526070000000001</c:v>
                </c:pt>
                <c:pt idx="1482">
                  <c:v>10.532780000000001</c:v>
                </c:pt>
                <c:pt idx="1483">
                  <c:v>10.539490000000001</c:v>
                </c:pt>
                <c:pt idx="1484">
                  <c:v>10.546200000000001</c:v>
                </c:pt>
                <c:pt idx="1485">
                  <c:v>10.552910000000001</c:v>
                </c:pt>
                <c:pt idx="1486">
                  <c:v>10.55963</c:v>
                </c:pt>
                <c:pt idx="1487">
                  <c:v>10.56634</c:v>
                </c:pt>
                <c:pt idx="1488">
                  <c:v>10.57306</c:v>
                </c:pt>
                <c:pt idx="1489">
                  <c:v>10.579789999999999</c:v>
                </c:pt>
                <c:pt idx="1490">
                  <c:v>10.586510000000001</c:v>
                </c:pt>
                <c:pt idx="1491">
                  <c:v>10.59324</c:v>
                </c:pt>
                <c:pt idx="1492">
                  <c:v>10.599959999999999</c:v>
                </c:pt>
                <c:pt idx="1493">
                  <c:v>10.60669</c:v>
                </c:pt>
                <c:pt idx="1494">
                  <c:v>10.613429999999999</c:v>
                </c:pt>
                <c:pt idx="1495">
                  <c:v>10.62016</c:v>
                </c:pt>
                <c:pt idx="1496">
                  <c:v>10.626899999999999</c:v>
                </c:pt>
                <c:pt idx="1497">
                  <c:v>10.63364</c:v>
                </c:pt>
                <c:pt idx="1498">
                  <c:v>10.64038</c:v>
                </c:pt>
                <c:pt idx="1499">
                  <c:v>10.647119999999999</c:v>
                </c:pt>
                <c:pt idx="1500">
                  <c:v>10.65386</c:v>
                </c:pt>
                <c:pt idx="1501">
                  <c:v>10.66061</c:v>
                </c:pt>
                <c:pt idx="1502">
                  <c:v>10.66736</c:v>
                </c:pt>
                <c:pt idx="1503">
                  <c:v>10.674110000000001</c:v>
                </c:pt>
                <c:pt idx="1504">
                  <c:v>10.680870000000001</c:v>
                </c:pt>
                <c:pt idx="1505">
                  <c:v>10.687620000000001</c:v>
                </c:pt>
                <c:pt idx="1506">
                  <c:v>10.694380000000001</c:v>
                </c:pt>
                <c:pt idx="1507">
                  <c:v>10.701140000000001</c:v>
                </c:pt>
                <c:pt idx="1508">
                  <c:v>10.7079</c:v>
                </c:pt>
                <c:pt idx="1509">
                  <c:v>10.71467</c:v>
                </c:pt>
                <c:pt idx="1510">
                  <c:v>10.72143</c:v>
                </c:pt>
                <c:pt idx="1511">
                  <c:v>10.728199999999999</c:v>
                </c:pt>
                <c:pt idx="1512">
                  <c:v>10.734970000000001</c:v>
                </c:pt>
                <c:pt idx="1513">
                  <c:v>10.74175</c:v>
                </c:pt>
                <c:pt idx="1514">
                  <c:v>10.748519999999999</c:v>
                </c:pt>
                <c:pt idx="1515">
                  <c:v>10.7553</c:v>
                </c:pt>
                <c:pt idx="1516">
                  <c:v>10.762079999999999</c:v>
                </c:pt>
                <c:pt idx="1517">
                  <c:v>10.76886</c:v>
                </c:pt>
                <c:pt idx="1518">
                  <c:v>10.775639999999999</c:v>
                </c:pt>
                <c:pt idx="1519">
                  <c:v>10.78243</c:v>
                </c:pt>
                <c:pt idx="1520">
                  <c:v>10.78922</c:v>
                </c:pt>
                <c:pt idx="1521">
                  <c:v>10.796010000000001</c:v>
                </c:pt>
                <c:pt idx="1522">
                  <c:v>10.8028</c:v>
                </c:pt>
                <c:pt idx="1523">
                  <c:v>10.80959</c:v>
                </c:pt>
                <c:pt idx="1524">
                  <c:v>10.81639</c:v>
                </c:pt>
                <c:pt idx="1525">
                  <c:v>10.82319</c:v>
                </c:pt>
                <c:pt idx="1526">
                  <c:v>10.82999</c:v>
                </c:pt>
                <c:pt idx="1527">
                  <c:v>10.836790000000001</c:v>
                </c:pt>
                <c:pt idx="1528">
                  <c:v>10.8436</c:v>
                </c:pt>
                <c:pt idx="1529">
                  <c:v>10.8504</c:v>
                </c:pt>
                <c:pt idx="1530">
                  <c:v>10.85721</c:v>
                </c:pt>
                <c:pt idx="1531">
                  <c:v>10.86403</c:v>
                </c:pt>
                <c:pt idx="1532">
                  <c:v>10.870839999999999</c:v>
                </c:pt>
                <c:pt idx="1533">
                  <c:v>10.877649999999999</c:v>
                </c:pt>
                <c:pt idx="1534">
                  <c:v>10.88447</c:v>
                </c:pt>
                <c:pt idx="1535">
                  <c:v>10.89129</c:v>
                </c:pt>
                <c:pt idx="1536">
                  <c:v>10.898110000000001</c:v>
                </c:pt>
                <c:pt idx="1537">
                  <c:v>10.90494</c:v>
                </c:pt>
                <c:pt idx="1538">
                  <c:v>10.911759999999999</c:v>
                </c:pt>
                <c:pt idx="1539">
                  <c:v>10.91859</c:v>
                </c:pt>
                <c:pt idx="1540">
                  <c:v>10.925420000000001</c:v>
                </c:pt>
                <c:pt idx="1541">
                  <c:v>10.932259999999999</c:v>
                </c:pt>
                <c:pt idx="1542">
                  <c:v>10.93909</c:v>
                </c:pt>
                <c:pt idx="1543">
                  <c:v>10.945930000000001</c:v>
                </c:pt>
                <c:pt idx="1544">
                  <c:v>10.952769999999999</c:v>
                </c:pt>
                <c:pt idx="1545">
                  <c:v>10.95961</c:v>
                </c:pt>
                <c:pt idx="1546">
                  <c:v>10.96645</c:v>
                </c:pt>
                <c:pt idx="1547">
                  <c:v>10.9733</c:v>
                </c:pt>
                <c:pt idx="1548">
                  <c:v>10.98015</c:v>
                </c:pt>
                <c:pt idx="1549">
                  <c:v>10.98699</c:v>
                </c:pt>
                <c:pt idx="1550">
                  <c:v>10.99385</c:v>
                </c:pt>
                <c:pt idx="1551">
                  <c:v>11.0007</c:v>
                </c:pt>
                <c:pt idx="1552">
                  <c:v>11.00756</c:v>
                </c:pt>
                <c:pt idx="1553">
                  <c:v>11.014419999999999</c:v>
                </c:pt>
                <c:pt idx="1554">
                  <c:v>11.021280000000001</c:v>
                </c:pt>
                <c:pt idx="1555">
                  <c:v>11.02814</c:v>
                </c:pt>
                <c:pt idx="1556">
                  <c:v>11.035</c:v>
                </c:pt>
                <c:pt idx="1557">
                  <c:v>11.041869999999999</c:v>
                </c:pt>
                <c:pt idx="1558">
                  <c:v>11.04874</c:v>
                </c:pt>
                <c:pt idx="1559">
                  <c:v>11.05561</c:v>
                </c:pt>
                <c:pt idx="1560">
                  <c:v>11.062480000000001</c:v>
                </c:pt>
                <c:pt idx="1561">
                  <c:v>11.06936</c:v>
                </c:pt>
                <c:pt idx="1562">
                  <c:v>11.07624</c:v>
                </c:pt>
                <c:pt idx="1563">
                  <c:v>11.083119999999999</c:v>
                </c:pt>
                <c:pt idx="1564">
                  <c:v>11.09</c:v>
                </c:pt>
                <c:pt idx="1565">
                  <c:v>11.096880000000001</c:v>
                </c:pt>
                <c:pt idx="1566">
                  <c:v>11.103770000000001</c:v>
                </c:pt>
                <c:pt idx="1567">
                  <c:v>11.110659999999999</c:v>
                </c:pt>
                <c:pt idx="1568">
                  <c:v>11.11755</c:v>
                </c:pt>
                <c:pt idx="1569">
                  <c:v>11.12444</c:v>
                </c:pt>
                <c:pt idx="1570">
                  <c:v>11.13134</c:v>
                </c:pt>
                <c:pt idx="1571">
                  <c:v>11.13823</c:v>
                </c:pt>
                <c:pt idx="1572">
                  <c:v>11.14513</c:v>
                </c:pt>
                <c:pt idx="1573">
                  <c:v>11.15203</c:v>
                </c:pt>
                <c:pt idx="1574">
                  <c:v>11.158939999999999</c:v>
                </c:pt>
                <c:pt idx="1575">
                  <c:v>11.165839999999999</c:v>
                </c:pt>
                <c:pt idx="1576">
                  <c:v>11.172750000000001</c:v>
                </c:pt>
                <c:pt idx="1577">
                  <c:v>11.17966</c:v>
                </c:pt>
                <c:pt idx="1578">
                  <c:v>11.18657</c:v>
                </c:pt>
                <c:pt idx="1579">
                  <c:v>11.193479999999999</c:v>
                </c:pt>
                <c:pt idx="1580">
                  <c:v>11.2004</c:v>
                </c:pt>
                <c:pt idx="1581">
                  <c:v>11.207319999999999</c:v>
                </c:pt>
                <c:pt idx="1582">
                  <c:v>11.21424</c:v>
                </c:pt>
                <c:pt idx="1583">
                  <c:v>11.221159999999999</c:v>
                </c:pt>
                <c:pt idx="1584">
                  <c:v>11.22809</c:v>
                </c:pt>
                <c:pt idx="1585">
                  <c:v>11.235010000000001</c:v>
                </c:pt>
                <c:pt idx="1586">
                  <c:v>11.24194</c:v>
                </c:pt>
                <c:pt idx="1587">
                  <c:v>11.24887</c:v>
                </c:pt>
                <c:pt idx="1588">
                  <c:v>11.25581</c:v>
                </c:pt>
                <c:pt idx="1589">
                  <c:v>11.262740000000001</c:v>
                </c:pt>
                <c:pt idx="1590">
                  <c:v>11.269679999999999</c:v>
                </c:pt>
                <c:pt idx="1591">
                  <c:v>11.276619999999999</c:v>
                </c:pt>
                <c:pt idx="1592">
                  <c:v>11.28356</c:v>
                </c:pt>
                <c:pt idx="1593">
                  <c:v>11.2905</c:v>
                </c:pt>
                <c:pt idx="1594">
                  <c:v>11.29745</c:v>
                </c:pt>
                <c:pt idx="1595">
                  <c:v>11.304399999999999</c:v>
                </c:pt>
                <c:pt idx="1596">
                  <c:v>11.311349999999999</c:v>
                </c:pt>
                <c:pt idx="1597">
                  <c:v>11.318300000000001</c:v>
                </c:pt>
                <c:pt idx="1598">
                  <c:v>11.32525</c:v>
                </c:pt>
                <c:pt idx="1599">
                  <c:v>11.33221</c:v>
                </c:pt>
                <c:pt idx="1600">
                  <c:v>11.339169999999999</c:v>
                </c:pt>
                <c:pt idx="1601">
                  <c:v>11.34613</c:v>
                </c:pt>
                <c:pt idx="1602">
                  <c:v>11.35309</c:v>
                </c:pt>
                <c:pt idx="1603">
                  <c:v>11.360060000000001</c:v>
                </c:pt>
                <c:pt idx="1604">
                  <c:v>11.36703</c:v>
                </c:pt>
                <c:pt idx="1605">
                  <c:v>11.374000000000001</c:v>
                </c:pt>
                <c:pt idx="1606">
                  <c:v>11.38097</c:v>
                </c:pt>
                <c:pt idx="1607">
                  <c:v>11.38794</c:v>
                </c:pt>
                <c:pt idx="1608">
                  <c:v>11.394920000000001</c:v>
                </c:pt>
                <c:pt idx="1609">
                  <c:v>11.40189</c:v>
                </c:pt>
                <c:pt idx="1610">
                  <c:v>11.40887</c:v>
                </c:pt>
                <c:pt idx="1611">
                  <c:v>11.41586</c:v>
                </c:pt>
                <c:pt idx="1612">
                  <c:v>11.422840000000001</c:v>
                </c:pt>
                <c:pt idx="1613">
                  <c:v>11.429830000000001</c:v>
                </c:pt>
                <c:pt idx="1614">
                  <c:v>11.436820000000001</c:v>
                </c:pt>
                <c:pt idx="1615">
                  <c:v>11.443809999999999</c:v>
                </c:pt>
                <c:pt idx="1616">
                  <c:v>11.450799999999999</c:v>
                </c:pt>
                <c:pt idx="1617">
                  <c:v>11.457800000000001</c:v>
                </c:pt>
                <c:pt idx="1618">
                  <c:v>11.464790000000001</c:v>
                </c:pt>
                <c:pt idx="1619">
                  <c:v>11.47179</c:v>
                </c:pt>
                <c:pt idx="1620">
                  <c:v>11.47879</c:v>
                </c:pt>
                <c:pt idx="1621">
                  <c:v>11.485799999999999</c:v>
                </c:pt>
                <c:pt idx="1622">
                  <c:v>11.492800000000001</c:v>
                </c:pt>
                <c:pt idx="1623">
                  <c:v>11.49981</c:v>
                </c:pt>
                <c:pt idx="1624">
                  <c:v>11.506819999999999</c:v>
                </c:pt>
                <c:pt idx="1625">
                  <c:v>11.51383</c:v>
                </c:pt>
                <c:pt idx="1626">
                  <c:v>11.520849999999999</c:v>
                </c:pt>
                <c:pt idx="1627">
                  <c:v>11.52786</c:v>
                </c:pt>
                <c:pt idx="1628">
                  <c:v>11.534879999999999</c:v>
                </c:pt>
                <c:pt idx="1629">
                  <c:v>11.5419</c:v>
                </c:pt>
                <c:pt idx="1630">
                  <c:v>11.54893</c:v>
                </c:pt>
                <c:pt idx="1631">
                  <c:v>11.555949999999999</c:v>
                </c:pt>
                <c:pt idx="1632">
                  <c:v>11.56298</c:v>
                </c:pt>
                <c:pt idx="1633">
                  <c:v>11.57001</c:v>
                </c:pt>
                <c:pt idx="1634">
                  <c:v>11.57704</c:v>
                </c:pt>
                <c:pt idx="1635">
                  <c:v>11.584070000000001</c:v>
                </c:pt>
                <c:pt idx="1636">
                  <c:v>11.59111</c:v>
                </c:pt>
                <c:pt idx="1637">
                  <c:v>11.59815</c:v>
                </c:pt>
                <c:pt idx="1638">
                  <c:v>11.60519</c:v>
                </c:pt>
                <c:pt idx="1639">
                  <c:v>11.61223</c:v>
                </c:pt>
                <c:pt idx="1640">
                  <c:v>11.61927</c:v>
                </c:pt>
                <c:pt idx="1641">
                  <c:v>11.62632</c:v>
                </c:pt>
                <c:pt idx="1642">
                  <c:v>11.633369999999999</c:v>
                </c:pt>
                <c:pt idx="1643">
                  <c:v>11.640420000000001</c:v>
                </c:pt>
                <c:pt idx="1644">
                  <c:v>11.64747</c:v>
                </c:pt>
                <c:pt idx="1645">
                  <c:v>11.654529999999999</c:v>
                </c:pt>
                <c:pt idx="1646">
                  <c:v>11.661580000000001</c:v>
                </c:pt>
                <c:pt idx="1647">
                  <c:v>11.66864</c:v>
                </c:pt>
                <c:pt idx="1648">
                  <c:v>11.675700000000001</c:v>
                </c:pt>
                <c:pt idx="1649">
                  <c:v>11.68277</c:v>
                </c:pt>
                <c:pt idx="1650">
                  <c:v>11.689830000000001</c:v>
                </c:pt>
                <c:pt idx="1651">
                  <c:v>11.696899999999999</c:v>
                </c:pt>
                <c:pt idx="1652">
                  <c:v>11.70397</c:v>
                </c:pt>
                <c:pt idx="1653">
                  <c:v>11.711040000000001</c:v>
                </c:pt>
                <c:pt idx="1654">
                  <c:v>11.718120000000001</c:v>
                </c:pt>
                <c:pt idx="1655">
                  <c:v>11.72519</c:v>
                </c:pt>
                <c:pt idx="1656">
                  <c:v>11.73227</c:v>
                </c:pt>
                <c:pt idx="1657">
                  <c:v>11.73935</c:v>
                </c:pt>
                <c:pt idx="1658">
                  <c:v>11.74643</c:v>
                </c:pt>
                <c:pt idx="1659">
                  <c:v>11.75352</c:v>
                </c:pt>
                <c:pt idx="1660">
                  <c:v>11.7606</c:v>
                </c:pt>
                <c:pt idx="1661">
                  <c:v>11.76769</c:v>
                </c:pt>
                <c:pt idx="1662">
                  <c:v>11.774789999999999</c:v>
                </c:pt>
                <c:pt idx="1663">
                  <c:v>11.781879999999999</c:v>
                </c:pt>
                <c:pt idx="1664">
                  <c:v>11.788970000000001</c:v>
                </c:pt>
                <c:pt idx="1665">
                  <c:v>11.79607</c:v>
                </c:pt>
                <c:pt idx="1666">
                  <c:v>11.80317</c:v>
                </c:pt>
                <c:pt idx="1667">
                  <c:v>11.810269999999999</c:v>
                </c:pt>
                <c:pt idx="1668">
                  <c:v>11.81738</c:v>
                </c:pt>
                <c:pt idx="1669">
                  <c:v>11.824479999999999</c:v>
                </c:pt>
                <c:pt idx="1670">
                  <c:v>11.83159</c:v>
                </c:pt>
                <c:pt idx="1671">
                  <c:v>11.838699999999999</c:v>
                </c:pt>
                <c:pt idx="1672">
                  <c:v>11.84581</c:v>
                </c:pt>
                <c:pt idx="1673">
                  <c:v>11.852930000000001</c:v>
                </c:pt>
                <c:pt idx="1674">
                  <c:v>11.860049999999999</c:v>
                </c:pt>
                <c:pt idx="1675">
                  <c:v>11.86717</c:v>
                </c:pt>
                <c:pt idx="1676">
                  <c:v>11.87429</c:v>
                </c:pt>
                <c:pt idx="1677">
                  <c:v>11.881410000000001</c:v>
                </c:pt>
                <c:pt idx="1678">
                  <c:v>11.888540000000001</c:v>
                </c:pt>
                <c:pt idx="1679">
                  <c:v>11.895659999999999</c:v>
                </c:pt>
                <c:pt idx="1680">
                  <c:v>11.90279</c:v>
                </c:pt>
                <c:pt idx="1681">
                  <c:v>11.90992</c:v>
                </c:pt>
                <c:pt idx="1682">
                  <c:v>11.917059999999999</c:v>
                </c:pt>
                <c:pt idx="1683">
                  <c:v>11.924189999999999</c:v>
                </c:pt>
                <c:pt idx="1684">
                  <c:v>11.931330000000001</c:v>
                </c:pt>
                <c:pt idx="1685">
                  <c:v>11.938470000000001</c:v>
                </c:pt>
                <c:pt idx="1686">
                  <c:v>11.94561</c:v>
                </c:pt>
                <c:pt idx="1687">
                  <c:v>11.95276</c:v>
                </c:pt>
                <c:pt idx="1688">
                  <c:v>11.959910000000001</c:v>
                </c:pt>
                <c:pt idx="1689">
                  <c:v>11.96706</c:v>
                </c:pt>
                <c:pt idx="1690">
                  <c:v>11.974209999999999</c:v>
                </c:pt>
                <c:pt idx="1691">
                  <c:v>11.98136</c:v>
                </c:pt>
                <c:pt idx="1692">
                  <c:v>11.98851</c:v>
                </c:pt>
                <c:pt idx="1693">
                  <c:v>11.99567</c:v>
                </c:pt>
                <c:pt idx="1694">
                  <c:v>12.002829999999999</c:v>
                </c:pt>
                <c:pt idx="1695">
                  <c:v>12.00999</c:v>
                </c:pt>
                <c:pt idx="1696">
                  <c:v>12.017160000000001</c:v>
                </c:pt>
                <c:pt idx="1697">
                  <c:v>12.024319999999999</c:v>
                </c:pt>
                <c:pt idx="1698">
                  <c:v>12.03149</c:v>
                </c:pt>
                <c:pt idx="1699">
                  <c:v>12.03866</c:v>
                </c:pt>
                <c:pt idx="1700">
                  <c:v>12.04583</c:v>
                </c:pt>
                <c:pt idx="1701">
                  <c:v>12.05301</c:v>
                </c:pt>
                <c:pt idx="1702">
                  <c:v>12.06019</c:v>
                </c:pt>
                <c:pt idx="1703">
                  <c:v>12.067360000000001</c:v>
                </c:pt>
                <c:pt idx="1704">
                  <c:v>12.074540000000001</c:v>
                </c:pt>
                <c:pt idx="1705">
                  <c:v>12.08173</c:v>
                </c:pt>
                <c:pt idx="1706">
                  <c:v>12.08891</c:v>
                </c:pt>
                <c:pt idx="1707">
                  <c:v>12.0961</c:v>
                </c:pt>
                <c:pt idx="1708">
                  <c:v>12.103289999999999</c:v>
                </c:pt>
                <c:pt idx="1709">
                  <c:v>12.110480000000001</c:v>
                </c:pt>
                <c:pt idx="1710">
                  <c:v>12.11767</c:v>
                </c:pt>
                <c:pt idx="1711">
                  <c:v>12.12487</c:v>
                </c:pt>
                <c:pt idx="1712">
                  <c:v>12.132070000000001</c:v>
                </c:pt>
                <c:pt idx="1713">
                  <c:v>12.13927</c:v>
                </c:pt>
                <c:pt idx="1714">
                  <c:v>12.146470000000001</c:v>
                </c:pt>
                <c:pt idx="1715">
                  <c:v>12.15368</c:v>
                </c:pt>
                <c:pt idx="1716">
                  <c:v>12.160880000000001</c:v>
                </c:pt>
                <c:pt idx="1717">
                  <c:v>12.168089999999999</c:v>
                </c:pt>
                <c:pt idx="1718">
                  <c:v>12.1753</c:v>
                </c:pt>
                <c:pt idx="1719">
                  <c:v>12.18252</c:v>
                </c:pt>
                <c:pt idx="1720">
                  <c:v>12.189730000000001</c:v>
                </c:pt>
                <c:pt idx="1721">
                  <c:v>12.196949999999999</c:v>
                </c:pt>
                <c:pt idx="1722">
                  <c:v>12.20417</c:v>
                </c:pt>
                <c:pt idx="1723">
                  <c:v>12.21139</c:v>
                </c:pt>
                <c:pt idx="1724">
                  <c:v>12.21861</c:v>
                </c:pt>
                <c:pt idx="1725">
                  <c:v>12.22584</c:v>
                </c:pt>
                <c:pt idx="1726">
                  <c:v>12.23307</c:v>
                </c:pt>
                <c:pt idx="1727">
                  <c:v>12.2403</c:v>
                </c:pt>
                <c:pt idx="1728">
                  <c:v>12.247529999999999</c:v>
                </c:pt>
                <c:pt idx="1729">
                  <c:v>12.254759999999999</c:v>
                </c:pt>
                <c:pt idx="1730">
                  <c:v>12.262</c:v>
                </c:pt>
                <c:pt idx="1731">
                  <c:v>12.26924</c:v>
                </c:pt>
                <c:pt idx="1732">
                  <c:v>12.276479999999999</c:v>
                </c:pt>
                <c:pt idx="1733">
                  <c:v>12.283720000000001</c:v>
                </c:pt>
                <c:pt idx="1734">
                  <c:v>12.29097</c:v>
                </c:pt>
                <c:pt idx="1735">
                  <c:v>12.298209999999999</c:v>
                </c:pt>
                <c:pt idx="1736">
                  <c:v>12.30546</c:v>
                </c:pt>
                <c:pt idx="1737">
                  <c:v>12.312709999999999</c:v>
                </c:pt>
                <c:pt idx="1738">
                  <c:v>12.31997</c:v>
                </c:pt>
                <c:pt idx="1739">
                  <c:v>12.327220000000001</c:v>
                </c:pt>
                <c:pt idx="1740">
                  <c:v>12.334479999999999</c:v>
                </c:pt>
                <c:pt idx="1741">
                  <c:v>12.34174</c:v>
                </c:pt>
                <c:pt idx="1742">
                  <c:v>12.349</c:v>
                </c:pt>
                <c:pt idx="1743">
                  <c:v>12.35627</c:v>
                </c:pt>
                <c:pt idx="1744">
                  <c:v>12.363530000000001</c:v>
                </c:pt>
                <c:pt idx="1745">
                  <c:v>12.370799999999999</c:v>
                </c:pt>
                <c:pt idx="1746">
                  <c:v>12.378069999999999</c:v>
                </c:pt>
                <c:pt idx="1747">
                  <c:v>12.385339999999999</c:v>
                </c:pt>
                <c:pt idx="1748">
                  <c:v>12.392620000000001</c:v>
                </c:pt>
                <c:pt idx="1749">
                  <c:v>12.399900000000001</c:v>
                </c:pt>
                <c:pt idx="1750">
                  <c:v>12.40718</c:v>
                </c:pt>
                <c:pt idx="1751">
                  <c:v>12.41446</c:v>
                </c:pt>
                <c:pt idx="1752">
                  <c:v>12.42174</c:v>
                </c:pt>
                <c:pt idx="1753">
                  <c:v>12.429029999999999</c:v>
                </c:pt>
                <c:pt idx="1754">
                  <c:v>12.436310000000001</c:v>
                </c:pt>
                <c:pt idx="1755">
                  <c:v>12.4436</c:v>
                </c:pt>
                <c:pt idx="1756">
                  <c:v>12.450900000000001</c:v>
                </c:pt>
                <c:pt idx="1757">
                  <c:v>12.45819</c:v>
                </c:pt>
                <c:pt idx="1758">
                  <c:v>12.465490000000001</c:v>
                </c:pt>
                <c:pt idx="1759">
                  <c:v>12.47278</c:v>
                </c:pt>
                <c:pt idx="1760">
                  <c:v>12.480090000000001</c:v>
                </c:pt>
                <c:pt idx="1761">
                  <c:v>12.48739</c:v>
                </c:pt>
                <c:pt idx="1762">
                  <c:v>12.49469</c:v>
                </c:pt>
                <c:pt idx="1763">
                  <c:v>12.502000000000001</c:v>
                </c:pt>
                <c:pt idx="1764">
                  <c:v>12.509309999999999</c:v>
                </c:pt>
                <c:pt idx="1765">
                  <c:v>12.51662</c:v>
                </c:pt>
                <c:pt idx="1766">
                  <c:v>12.52393</c:v>
                </c:pt>
                <c:pt idx="1767">
                  <c:v>12.53125</c:v>
                </c:pt>
                <c:pt idx="1768">
                  <c:v>12.53857</c:v>
                </c:pt>
                <c:pt idx="1769">
                  <c:v>12.54589</c:v>
                </c:pt>
                <c:pt idx="1770">
                  <c:v>12.55321</c:v>
                </c:pt>
                <c:pt idx="1771">
                  <c:v>12.56053</c:v>
                </c:pt>
                <c:pt idx="1772">
                  <c:v>12.56786</c:v>
                </c:pt>
                <c:pt idx="1773">
                  <c:v>12.575189999999999</c:v>
                </c:pt>
                <c:pt idx="1774">
                  <c:v>12.582520000000001</c:v>
                </c:pt>
                <c:pt idx="1775">
                  <c:v>12.58985</c:v>
                </c:pt>
                <c:pt idx="1776">
                  <c:v>12.59718</c:v>
                </c:pt>
                <c:pt idx="1777">
                  <c:v>12.604520000000001</c:v>
                </c:pt>
                <c:pt idx="1778">
                  <c:v>12.61186</c:v>
                </c:pt>
                <c:pt idx="1779">
                  <c:v>12.619199999999999</c:v>
                </c:pt>
                <c:pt idx="1780">
                  <c:v>12.62654</c:v>
                </c:pt>
                <c:pt idx="1781">
                  <c:v>12.633889999999999</c:v>
                </c:pt>
                <c:pt idx="1782">
                  <c:v>12.64124</c:v>
                </c:pt>
                <c:pt idx="1783">
                  <c:v>12.64859</c:v>
                </c:pt>
                <c:pt idx="1784">
                  <c:v>12.655939999999999</c:v>
                </c:pt>
                <c:pt idx="1785">
                  <c:v>12.66329</c:v>
                </c:pt>
                <c:pt idx="1786">
                  <c:v>12.67065</c:v>
                </c:pt>
                <c:pt idx="1787">
                  <c:v>12.67801</c:v>
                </c:pt>
                <c:pt idx="1788">
                  <c:v>12.685370000000001</c:v>
                </c:pt>
                <c:pt idx="1789">
                  <c:v>12.692729999999999</c:v>
                </c:pt>
                <c:pt idx="1790">
                  <c:v>12.700089999999999</c:v>
                </c:pt>
                <c:pt idx="1791">
                  <c:v>12.707459999999999</c:v>
                </c:pt>
                <c:pt idx="1792">
                  <c:v>12.714829999999999</c:v>
                </c:pt>
                <c:pt idx="1793">
                  <c:v>12.722200000000001</c:v>
                </c:pt>
                <c:pt idx="1794">
                  <c:v>12.729570000000001</c:v>
                </c:pt>
                <c:pt idx="1795">
                  <c:v>12.73695</c:v>
                </c:pt>
                <c:pt idx="1796">
                  <c:v>12.74433</c:v>
                </c:pt>
                <c:pt idx="1797">
                  <c:v>12.751709999999999</c:v>
                </c:pt>
                <c:pt idx="1798">
                  <c:v>12.75909</c:v>
                </c:pt>
                <c:pt idx="1799">
                  <c:v>12.76647</c:v>
                </c:pt>
                <c:pt idx="1800">
                  <c:v>12.773860000000001</c:v>
                </c:pt>
                <c:pt idx="1801">
                  <c:v>12.78125</c:v>
                </c:pt>
                <c:pt idx="1802">
                  <c:v>12.788639999999999</c:v>
                </c:pt>
                <c:pt idx="1803">
                  <c:v>12.79603</c:v>
                </c:pt>
                <c:pt idx="1804">
                  <c:v>12.803419999999999</c:v>
                </c:pt>
                <c:pt idx="1805">
                  <c:v>12.81082</c:v>
                </c:pt>
                <c:pt idx="1806">
                  <c:v>12.81822</c:v>
                </c:pt>
                <c:pt idx="1807">
                  <c:v>12.825620000000001</c:v>
                </c:pt>
                <c:pt idx="1808">
                  <c:v>12.833019999999999</c:v>
                </c:pt>
                <c:pt idx="1809">
                  <c:v>12.84043</c:v>
                </c:pt>
                <c:pt idx="1810">
                  <c:v>12.84783</c:v>
                </c:pt>
                <c:pt idx="1811">
                  <c:v>12.85524</c:v>
                </c:pt>
                <c:pt idx="1812">
                  <c:v>12.86266</c:v>
                </c:pt>
                <c:pt idx="1813">
                  <c:v>12.87007</c:v>
                </c:pt>
                <c:pt idx="1814">
                  <c:v>12.87749</c:v>
                </c:pt>
                <c:pt idx="1815">
                  <c:v>12.8849</c:v>
                </c:pt>
                <c:pt idx="1816">
                  <c:v>12.89232</c:v>
                </c:pt>
                <c:pt idx="1817">
                  <c:v>12.899749999999999</c:v>
                </c:pt>
                <c:pt idx="1818">
                  <c:v>12.907170000000001</c:v>
                </c:pt>
                <c:pt idx="1819">
                  <c:v>12.9146</c:v>
                </c:pt>
                <c:pt idx="1820">
                  <c:v>12.922029999999999</c:v>
                </c:pt>
                <c:pt idx="1821">
                  <c:v>12.929460000000001</c:v>
                </c:pt>
                <c:pt idx="1822">
                  <c:v>12.93689</c:v>
                </c:pt>
                <c:pt idx="1823">
                  <c:v>12.944319999999999</c:v>
                </c:pt>
                <c:pt idx="1824">
                  <c:v>12.95176</c:v>
                </c:pt>
                <c:pt idx="1825">
                  <c:v>12.959199999999999</c:v>
                </c:pt>
                <c:pt idx="1826">
                  <c:v>12.96664</c:v>
                </c:pt>
                <c:pt idx="1827">
                  <c:v>12.97409</c:v>
                </c:pt>
                <c:pt idx="1828">
                  <c:v>12.981529999999999</c:v>
                </c:pt>
                <c:pt idx="1829">
                  <c:v>12.98898</c:v>
                </c:pt>
                <c:pt idx="1830">
                  <c:v>12.99643</c:v>
                </c:pt>
                <c:pt idx="1831">
                  <c:v>13.003880000000001</c:v>
                </c:pt>
                <c:pt idx="1832">
                  <c:v>13.011340000000001</c:v>
                </c:pt>
                <c:pt idx="1833">
                  <c:v>13.018789999999999</c:v>
                </c:pt>
                <c:pt idx="1834">
                  <c:v>13.026249999999999</c:v>
                </c:pt>
                <c:pt idx="1835">
                  <c:v>13.033709999999999</c:v>
                </c:pt>
                <c:pt idx="1836">
                  <c:v>13.041169999999999</c:v>
                </c:pt>
                <c:pt idx="1837">
                  <c:v>13.048640000000001</c:v>
                </c:pt>
                <c:pt idx="1838">
                  <c:v>13.05611</c:v>
                </c:pt>
                <c:pt idx="1839">
                  <c:v>13.06358</c:v>
                </c:pt>
                <c:pt idx="1840">
                  <c:v>13.07105</c:v>
                </c:pt>
                <c:pt idx="1841">
                  <c:v>13.078519999999999</c:v>
                </c:pt>
                <c:pt idx="1842">
                  <c:v>13.086</c:v>
                </c:pt>
                <c:pt idx="1843">
                  <c:v>13.09347</c:v>
                </c:pt>
                <c:pt idx="1844">
                  <c:v>13.100960000000001</c:v>
                </c:pt>
                <c:pt idx="1845">
                  <c:v>13.10844</c:v>
                </c:pt>
                <c:pt idx="1846">
                  <c:v>13.115919999999999</c:v>
                </c:pt>
                <c:pt idx="1847">
                  <c:v>13.12341</c:v>
                </c:pt>
                <c:pt idx="1848">
                  <c:v>13.1309</c:v>
                </c:pt>
                <c:pt idx="1849">
                  <c:v>13.138389999999999</c:v>
                </c:pt>
                <c:pt idx="1850">
                  <c:v>13.14588</c:v>
                </c:pt>
                <c:pt idx="1851">
                  <c:v>13.153370000000001</c:v>
                </c:pt>
                <c:pt idx="1852">
                  <c:v>13.160869999999999</c:v>
                </c:pt>
                <c:pt idx="1853">
                  <c:v>13.168369999999999</c:v>
                </c:pt>
                <c:pt idx="1854">
                  <c:v>13.17587</c:v>
                </c:pt>
                <c:pt idx="1855">
                  <c:v>13.18338</c:v>
                </c:pt>
                <c:pt idx="1856">
                  <c:v>13.19088</c:v>
                </c:pt>
                <c:pt idx="1857">
                  <c:v>13.19839</c:v>
                </c:pt>
                <c:pt idx="1858">
                  <c:v>13.2059</c:v>
                </c:pt>
                <c:pt idx="1859">
                  <c:v>13.21341</c:v>
                </c:pt>
                <c:pt idx="1860">
                  <c:v>13.22092</c:v>
                </c:pt>
                <c:pt idx="1861">
                  <c:v>13.228440000000001</c:v>
                </c:pt>
                <c:pt idx="1862">
                  <c:v>13.23596</c:v>
                </c:pt>
                <c:pt idx="1863">
                  <c:v>13.24348</c:v>
                </c:pt>
                <c:pt idx="1864">
                  <c:v>13.250999999999999</c:v>
                </c:pt>
                <c:pt idx="1865">
                  <c:v>13.25853</c:v>
                </c:pt>
                <c:pt idx="1866">
                  <c:v>13.26605</c:v>
                </c:pt>
                <c:pt idx="1867">
                  <c:v>13.273580000000001</c:v>
                </c:pt>
                <c:pt idx="1868">
                  <c:v>13.28111</c:v>
                </c:pt>
                <c:pt idx="1869">
                  <c:v>13.288650000000001</c:v>
                </c:pt>
                <c:pt idx="1870">
                  <c:v>13.29618</c:v>
                </c:pt>
                <c:pt idx="1871">
                  <c:v>13.30372</c:v>
                </c:pt>
                <c:pt idx="1872">
                  <c:v>13.311260000000001</c:v>
                </c:pt>
                <c:pt idx="1873">
                  <c:v>13.3188</c:v>
                </c:pt>
                <c:pt idx="1874">
                  <c:v>13.32635</c:v>
                </c:pt>
                <c:pt idx="1875">
                  <c:v>13.33389</c:v>
                </c:pt>
                <c:pt idx="1876">
                  <c:v>13.34144</c:v>
                </c:pt>
                <c:pt idx="1877">
                  <c:v>13.348990000000001</c:v>
                </c:pt>
                <c:pt idx="1878">
                  <c:v>13.356540000000001</c:v>
                </c:pt>
                <c:pt idx="1879">
                  <c:v>13.364100000000001</c:v>
                </c:pt>
                <c:pt idx="1880">
                  <c:v>13.37166</c:v>
                </c:pt>
                <c:pt idx="1881">
                  <c:v>13.37921</c:v>
                </c:pt>
                <c:pt idx="1882">
                  <c:v>13.38678</c:v>
                </c:pt>
                <c:pt idx="1883">
                  <c:v>13.39434</c:v>
                </c:pt>
                <c:pt idx="1884">
                  <c:v>13.401899999999999</c:v>
                </c:pt>
                <c:pt idx="1885">
                  <c:v>13.409470000000001</c:v>
                </c:pt>
                <c:pt idx="1886">
                  <c:v>13.41704</c:v>
                </c:pt>
                <c:pt idx="1887">
                  <c:v>13.424609999999999</c:v>
                </c:pt>
                <c:pt idx="1888">
                  <c:v>13.43219</c:v>
                </c:pt>
                <c:pt idx="1889">
                  <c:v>13.43976</c:v>
                </c:pt>
                <c:pt idx="1890">
                  <c:v>13.447340000000001</c:v>
                </c:pt>
                <c:pt idx="1891">
                  <c:v>13.45492</c:v>
                </c:pt>
                <c:pt idx="1892">
                  <c:v>13.4625</c:v>
                </c:pt>
                <c:pt idx="1893">
                  <c:v>13.470090000000001</c:v>
                </c:pt>
                <c:pt idx="1894">
                  <c:v>13.477679999999999</c:v>
                </c:pt>
                <c:pt idx="1895">
                  <c:v>13.48526</c:v>
                </c:pt>
                <c:pt idx="1896">
                  <c:v>13.49286</c:v>
                </c:pt>
                <c:pt idx="1897">
                  <c:v>13.500450000000001</c:v>
                </c:pt>
                <c:pt idx="1898">
                  <c:v>13.508039999999999</c:v>
                </c:pt>
                <c:pt idx="1899">
                  <c:v>13.515639999999999</c:v>
                </c:pt>
                <c:pt idx="1900">
                  <c:v>13.523239999999999</c:v>
                </c:pt>
                <c:pt idx="1901">
                  <c:v>13.53084</c:v>
                </c:pt>
                <c:pt idx="1902">
                  <c:v>13.538449999999999</c:v>
                </c:pt>
                <c:pt idx="1903">
                  <c:v>13.546049999999999</c:v>
                </c:pt>
                <c:pt idx="1904">
                  <c:v>13.553660000000001</c:v>
                </c:pt>
                <c:pt idx="1905">
                  <c:v>13.56127</c:v>
                </c:pt>
                <c:pt idx="1906">
                  <c:v>13.56888</c:v>
                </c:pt>
                <c:pt idx="1907">
                  <c:v>13.576499999999999</c:v>
                </c:pt>
                <c:pt idx="1908">
                  <c:v>13.584110000000001</c:v>
                </c:pt>
                <c:pt idx="1909">
                  <c:v>13.59173</c:v>
                </c:pt>
                <c:pt idx="1910">
                  <c:v>13.599349999999999</c:v>
                </c:pt>
                <c:pt idx="1911">
                  <c:v>13.60698</c:v>
                </c:pt>
                <c:pt idx="1912">
                  <c:v>13.614599999999999</c:v>
                </c:pt>
                <c:pt idx="1913">
                  <c:v>13.62223</c:v>
                </c:pt>
                <c:pt idx="1914">
                  <c:v>13.629860000000001</c:v>
                </c:pt>
                <c:pt idx="1915">
                  <c:v>13.63749</c:v>
                </c:pt>
                <c:pt idx="1916">
                  <c:v>13.64512</c:v>
                </c:pt>
                <c:pt idx="1917">
                  <c:v>13.652760000000001</c:v>
                </c:pt>
                <c:pt idx="1918">
                  <c:v>13.660399999999999</c:v>
                </c:pt>
                <c:pt idx="1919">
                  <c:v>13.66804</c:v>
                </c:pt>
                <c:pt idx="1920">
                  <c:v>13.67568</c:v>
                </c:pt>
                <c:pt idx="1921">
                  <c:v>13.68332</c:v>
                </c:pt>
                <c:pt idx="1922">
                  <c:v>13.69097</c:v>
                </c:pt>
                <c:pt idx="1923">
                  <c:v>13.69862</c:v>
                </c:pt>
                <c:pt idx="1924">
                  <c:v>13.70627</c:v>
                </c:pt>
                <c:pt idx="1925">
                  <c:v>13.71392</c:v>
                </c:pt>
                <c:pt idx="1926">
                  <c:v>13.721579999999999</c:v>
                </c:pt>
                <c:pt idx="1927">
                  <c:v>13.729240000000001</c:v>
                </c:pt>
                <c:pt idx="1928">
                  <c:v>13.7369</c:v>
                </c:pt>
                <c:pt idx="1929">
                  <c:v>13.74456</c:v>
                </c:pt>
                <c:pt idx="1930">
                  <c:v>13.752219999999999</c:v>
                </c:pt>
                <c:pt idx="1931">
                  <c:v>13.75989</c:v>
                </c:pt>
                <c:pt idx="1932">
                  <c:v>13.76755</c:v>
                </c:pt>
                <c:pt idx="1933">
                  <c:v>13.775219999999999</c:v>
                </c:pt>
                <c:pt idx="1934">
                  <c:v>13.7829</c:v>
                </c:pt>
                <c:pt idx="1935">
                  <c:v>13.790570000000001</c:v>
                </c:pt>
                <c:pt idx="1936">
                  <c:v>13.798249999999999</c:v>
                </c:pt>
                <c:pt idx="1937">
                  <c:v>13.80593</c:v>
                </c:pt>
                <c:pt idx="1938">
                  <c:v>13.813610000000001</c:v>
                </c:pt>
                <c:pt idx="1939">
                  <c:v>13.821289999999999</c:v>
                </c:pt>
                <c:pt idx="1940">
                  <c:v>13.82897</c:v>
                </c:pt>
                <c:pt idx="1941">
                  <c:v>13.83666</c:v>
                </c:pt>
                <c:pt idx="1942">
                  <c:v>13.84435</c:v>
                </c:pt>
                <c:pt idx="1943">
                  <c:v>13.852040000000001</c:v>
                </c:pt>
                <c:pt idx="1944">
                  <c:v>13.85974</c:v>
                </c:pt>
                <c:pt idx="1945">
                  <c:v>13.867430000000001</c:v>
                </c:pt>
                <c:pt idx="1946">
                  <c:v>13.87513</c:v>
                </c:pt>
                <c:pt idx="1947">
                  <c:v>13.88283</c:v>
                </c:pt>
                <c:pt idx="1948">
                  <c:v>13.89053</c:v>
                </c:pt>
                <c:pt idx="1949">
                  <c:v>13.898239999999999</c:v>
                </c:pt>
                <c:pt idx="1950">
                  <c:v>13.905939999999999</c:v>
                </c:pt>
                <c:pt idx="1951">
                  <c:v>13.913650000000001</c:v>
                </c:pt>
                <c:pt idx="1952">
                  <c:v>13.92136</c:v>
                </c:pt>
                <c:pt idx="1953">
                  <c:v>13.929069999999999</c:v>
                </c:pt>
                <c:pt idx="1954">
                  <c:v>13.93679</c:v>
                </c:pt>
                <c:pt idx="1955">
                  <c:v>13.944509999999999</c:v>
                </c:pt>
                <c:pt idx="1956">
                  <c:v>13.952220000000001</c:v>
                </c:pt>
                <c:pt idx="1957">
                  <c:v>13.959949999999999</c:v>
                </c:pt>
                <c:pt idx="1958">
                  <c:v>13.96767</c:v>
                </c:pt>
                <c:pt idx="1959">
                  <c:v>13.9754</c:v>
                </c:pt>
                <c:pt idx="1960">
                  <c:v>13.98312</c:v>
                </c:pt>
                <c:pt idx="1961">
                  <c:v>13.99085</c:v>
                </c:pt>
                <c:pt idx="1962">
                  <c:v>13.99858</c:v>
                </c:pt>
                <c:pt idx="1963">
                  <c:v>14.006320000000001</c:v>
                </c:pt>
                <c:pt idx="1964">
                  <c:v>14.014060000000001</c:v>
                </c:pt>
                <c:pt idx="1965">
                  <c:v>14.021789999999999</c:v>
                </c:pt>
                <c:pt idx="1966">
                  <c:v>14.029529999999999</c:v>
                </c:pt>
                <c:pt idx="1967">
                  <c:v>14.037280000000001</c:v>
                </c:pt>
                <c:pt idx="1968">
                  <c:v>14.045019999999999</c:v>
                </c:pt>
                <c:pt idx="1969">
                  <c:v>14.052770000000001</c:v>
                </c:pt>
                <c:pt idx="1970">
                  <c:v>14.06052</c:v>
                </c:pt>
                <c:pt idx="1971">
                  <c:v>14.06827</c:v>
                </c:pt>
                <c:pt idx="1972">
                  <c:v>14.07602</c:v>
                </c:pt>
                <c:pt idx="1973">
                  <c:v>14.083780000000001</c:v>
                </c:pt>
                <c:pt idx="1974">
                  <c:v>14.09154</c:v>
                </c:pt>
                <c:pt idx="1975">
                  <c:v>14.09929</c:v>
                </c:pt>
                <c:pt idx="1976">
                  <c:v>14.107060000000001</c:v>
                </c:pt>
                <c:pt idx="1977">
                  <c:v>14.11482</c:v>
                </c:pt>
                <c:pt idx="1978">
                  <c:v>14.122590000000001</c:v>
                </c:pt>
                <c:pt idx="1979">
                  <c:v>14.13035</c:v>
                </c:pt>
                <c:pt idx="1980">
                  <c:v>14.13813</c:v>
                </c:pt>
                <c:pt idx="1981">
                  <c:v>14.145899999999999</c:v>
                </c:pt>
                <c:pt idx="1982">
                  <c:v>14.15367</c:v>
                </c:pt>
                <c:pt idx="1983">
                  <c:v>14.16145</c:v>
                </c:pt>
                <c:pt idx="1984">
                  <c:v>14.169230000000001</c:v>
                </c:pt>
                <c:pt idx="1985">
                  <c:v>14.177009999999999</c:v>
                </c:pt>
                <c:pt idx="1986">
                  <c:v>14.18479</c:v>
                </c:pt>
                <c:pt idx="1987">
                  <c:v>14.19258</c:v>
                </c:pt>
                <c:pt idx="1988">
                  <c:v>14.200369999999999</c:v>
                </c:pt>
                <c:pt idx="1989">
                  <c:v>14.208159999999999</c:v>
                </c:pt>
                <c:pt idx="1990">
                  <c:v>14.215949999999999</c:v>
                </c:pt>
                <c:pt idx="1991">
                  <c:v>14.223739999999999</c:v>
                </c:pt>
                <c:pt idx="1992">
                  <c:v>14.231540000000001</c:v>
                </c:pt>
                <c:pt idx="1993">
                  <c:v>14.23934</c:v>
                </c:pt>
                <c:pt idx="1994">
                  <c:v>14.24714</c:v>
                </c:pt>
                <c:pt idx="1995">
                  <c:v>14.25494</c:v>
                </c:pt>
                <c:pt idx="1996">
                  <c:v>14.262740000000001</c:v>
                </c:pt>
                <c:pt idx="1997">
                  <c:v>14.27055</c:v>
                </c:pt>
                <c:pt idx="1998">
                  <c:v>14.278359999999999</c:v>
                </c:pt>
                <c:pt idx="1999">
                  <c:v>14.28617</c:v>
                </c:pt>
                <c:pt idx="2000">
                  <c:v>14.293979999999999</c:v>
                </c:pt>
                <c:pt idx="2001">
                  <c:v>14.3018</c:v>
                </c:pt>
                <c:pt idx="2002">
                  <c:v>14.309620000000001</c:v>
                </c:pt>
                <c:pt idx="2003">
                  <c:v>14.31744</c:v>
                </c:pt>
                <c:pt idx="2004">
                  <c:v>14.32526</c:v>
                </c:pt>
                <c:pt idx="2005">
                  <c:v>14.333080000000001</c:v>
                </c:pt>
                <c:pt idx="2006">
                  <c:v>14.340909999999999</c:v>
                </c:pt>
                <c:pt idx="2007">
                  <c:v>14.34873</c:v>
                </c:pt>
                <c:pt idx="2008">
                  <c:v>14.35657</c:v>
                </c:pt>
                <c:pt idx="2009">
                  <c:v>14.3644</c:v>
                </c:pt>
                <c:pt idx="2010">
                  <c:v>14.37223</c:v>
                </c:pt>
                <c:pt idx="2011">
                  <c:v>14.38007</c:v>
                </c:pt>
                <c:pt idx="2012">
                  <c:v>14.38791</c:v>
                </c:pt>
                <c:pt idx="2013">
                  <c:v>14.39575</c:v>
                </c:pt>
                <c:pt idx="2014">
                  <c:v>14.403589999999999</c:v>
                </c:pt>
                <c:pt idx="2015">
                  <c:v>14.411440000000001</c:v>
                </c:pt>
                <c:pt idx="2016">
                  <c:v>14.419280000000001</c:v>
                </c:pt>
                <c:pt idx="2017">
                  <c:v>14.42713</c:v>
                </c:pt>
                <c:pt idx="2018">
                  <c:v>14.434990000000001</c:v>
                </c:pt>
                <c:pt idx="2019">
                  <c:v>14.44284</c:v>
                </c:pt>
                <c:pt idx="2020">
                  <c:v>14.45069</c:v>
                </c:pt>
                <c:pt idx="2021">
                  <c:v>14.458550000000001</c:v>
                </c:pt>
                <c:pt idx="2022">
                  <c:v>14.46641</c:v>
                </c:pt>
                <c:pt idx="2023">
                  <c:v>14.474270000000001</c:v>
                </c:pt>
                <c:pt idx="2024">
                  <c:v>14.482139999999999</c:v>
                </c:pt>
                <c:pt idx="2025">
                  <c:v>14.49001</c:v>
                </c:pt>
                <c:pt idx="2026">
                  <c:v>14.497870000000001</c:v>
                </c:pt>
                <c:pt idx="2027">
                  <c:v>14.505739999999999</c:v>
                </c:pt>
                <c:pt idx="2028">
                  <c:v>14.51362</c:v>
                </c:pt>
                <c:pt idx="2029">
                  <c:v>14.52149</c:v>
                </c:pt>
                <c:pt idx="2030">
                  <c:v>14.52937</c:v>
                </c:pt>
                <c:pt idx="2031">
                  <c:v>14.53725</c:v>
                </c:pt>
                <c:pt idx="2032">
                  <c:v>14.54513</c:v>
                </c:pt>
                <c:pt idx="2033">
                  <c:v>14.55301</c:v>
                </c:pt>
                <c:pt idx="2034">
                  <c:v>14.5609</c:v>
                </c:pt>
                <c:pt idx="2035">
                  <c:v>14.56879</c:v>
                </c:pt>
                <c:pt idx="2036">
                  <c:v>14.57668</c:v>
                </c:pt>
                <c:pt idx="2037">
                  <c:v>14.584569999999999</c:v>
                </c:pt>
                <c:pt idx="2038">
                  <c:v>14.59247</c:v>
                </c:pt>
                <c:pt idx="2039">
                  <c:v>14.60036</c:v>
                </c:pt>
                <c:pt idx="2040">
                  <c:v>14.60826</c:v>
                </c:pt>
                <c:pt idx="2041">
                  <c:v>14.616160000000001</c:v>
                </c:pt>
                <c:pt idx="2042">
                  <c:v>14.62406</c:v>
                </c:pt>
                <c:pt idx="2043">
                  <c:v>14.631970000000001</c:v>
                </c:pt>
                <c:pt idx="2044">
                  <c:v>14.63988</c:v>
                </c:pt>
                <c:pt idx="2045">
                  <c:v>14.647790000000001</c:v>
                </c:pt>
                <c:pt idx="2046">
                  <c:v>14.6557</c:v>
                </c:pt>
                <c:pt idx="2047">
                  <c:v>14.66361</c:v>
                </c:pt>
                <c:pt idx="2048">
                  <c:v>14.671530000000001</c:v>
                </c:pt>
                <c:pt idx="2049">
                  <c:v>14.67944</c:v>
                </c:pt>
                <c:pt idx="2050">
                  <c:v>14.68736</c:v>
                </c:pt>
                <c:pt idx="2051">
                  <c:v>14.69529</c:v>
                </c:pt>
                <c:pt idx="2052">
                  <c:v>14.70321</c:v>
                </c:pt>
                <c:pt idx="2053">
                  <c:v>14.71114</c:v>
                </c:pt>
                <c:pt idx="2054">
                  <c:v>14.719060000000001</c:v>
                </c:pt>
                <c:pt idx="2055">
                  <c:v>14.727</c:v>
                </c:pt>
                <c:pt idx="2056">
                  <c:v>14.73493</c:v>
                </c:pt>
                <c:pt idx="2057">
                  <c:v>14.74286</c:v>
                </c:pt>
                <c:pt idx="2058">
                  <c:v>14.7508</c:v>
                </c:pt>
                <c:pt idx="2059">
                  <c:v>14.75874</c:v>
                </c:pt>
                <c:pt idx="2060">
                  <c:v>14.766679999999999</c:v>
                </c:pt>
                <c:pt idx="2061">
                  <c:v>14.774620000000001</c:v>
                </c:pt>
                <c:pt idx="2062">
                  <c:v>14.78257</c:v>
                </c:pt>
                <c:pt idx="2063">
                  <c:v>14.790520000000001</c:v>
                </c:pt>
                <c:pt idx="2064">
                  <c:v>14.79847</c:v>
                </c:pt>
                <c:pt idx="2065">
                  <c:v>14.806419999999999</c:v>
                </c:pt>
                <c:pt idx="2066">
                  <c:v>14.81437</c:v>
                </c:pt>
                <c:pt idx="2067">
                  <c:v>14.822329999999999</c:v>
                </c:pt>
                <c:pt idx="2068">
                  <c:v>14.83029</c:v>
                </c:pt>
                <c:pt idx="2069">
                  <c:v>14.83825</c:v>
                </c:pt>
                <c:pt idx="2070">
                  <c:v>14.846209999999999</c:v>
                </c:pt>
                <c:pt idx="2071">
                  <c:v>14.854179999999999</c:v>
                </c:pt>
                <c:pt idx="2072">
                  <c:v>14.86214</c:v>
                </c:pt>
                <c:pt idx="2073">
                  <c:v>14.87011</c:v>
                </c:pt>
                <c:pt idx="2074">
                  <c:v>14.878080000000001</c:v>
                </c:pt>
                <c:pt idx="2075">
                  <c:v>14.886060000000001</c:v>
                </c:pt>
                <c:pt idx="2076">
                  <c:v>14.894030000000001</c:v>
                </c:pt>
                <c:pt idx="2077">
                  <c:v>14.902010000000001</c:v>
                </c:pt>
                <c:pt idx="2078">
                  <c:v>14.909990000000001</c:v>
                </c:pt>
                <c:pt idx="2079">
                  <c:v>14.91797</c:v>
                </c:pt>
                <c:pt idx="2080">
                  <c:v>14.92596</c:v>
                </c:pt>
                <c:pt idx="2081">
                  <c:v>14.93394</c:v>
                </c:pt>
                <c:pt idx="2082">
                  <c:v>14.941929999999999</c:v>
                </c:pt>
                <c:pt idx="2083">
                  <c:v>14.949920000000001</c:v>
                </c:pt>
                <c:pt idx="2084">
                  <c:v>14.95791</c:v>
                </c:pt>
                <c:pt idx="2085">
                  <c:v>14.965909999999999</c:v>
                </c:pt>
                <c:pt idx="2086">
                  <c:v>14.9739</c:v>
                </c:pt>
                <c:pt idx="2087">
                  <c:v>14.9819</c:v>
                </c:pt>
                <c:pt idx="2088">
                  <c:v>14.9899</c:v>
                </c:pt>
                <c:pt idx="2089">
                  <c:v>14.997909999999999</c:v>
                </c:pt>
                <c:pt idx="2090">
                  <c:v>15.00591</c:v>
                </c:pt>
                <c:pt idx="2091">
                  <c:v>15.013920000000001</c:v>
                </c:pt>
                <c:pt idx="2092">
                  <c:v>15.021929999999999</c:v>
                </c:pt>
                <c:pt idx="2093">
                  <c:v>15.02994</c:v>
                </c:pt>
                <c:pt idx="2094">
                  <c:v>15.03796</c:v>
                </c:pt>
                <c:pt idx="2095">
                  <c:v>15.045970000000001</c:v>
                </c:pt>
                <c:pt idx="2096">
                  <c:v>15.053990000000001</c:v>
                </c:pt>
                <c:pt idx="2097">
                  <c:v>15.062010000000001</c:v>
                </c:pt>
                <c:pt idx="2098">
                  <c:v>15.070029999999999</c:v>
                </c:pt>
                <c:pt idx="2099">
                  <c:v>15.078060000000001</c:v>
                </c:pt>
                <c:pt idx="2100">
                  <c:v>15.086080000000001</c:v>
                </c:pt>
                <c:pt idx="2101">
                  <c:v>15.094110000000001</c:v>
                </c:pt>
                <c:pt idx="2102">
                  <c:v>15.10214</c:v>
                </c:pt>
                <c:pt idx="2103">
                  <c:v>15.11018</c:v>
                </c:pt>
                <c:pt idx="2104">
                  <c:v>15.118209999999999</c:v>
                </c:pt>
                <c:pt idx="2105">
                  <c:v>15.126250000000001</c:v>
                </c:pt>
                <c:pt idx="2106">
                  <c:v>15.13429</c:v>
                </c:pt>
                <c:pt idx="2107">
                  <c:v>15.142329999999999</c:v>
                </c:pt>
                <c:pt idx="2108">
                  <c:v>15.15038</c:v>
                </c:pt>
                <c:pt idx="2109">
                  <c:v>15.15842</c:v>
                </c:pt>
                <c:pt idx="2110">
                  <c:v>15.16647</c:v>
                </c:pt>
                <c:pt idx="2111">
                  <c:v>15.174519999999999</c:v>
                </c:pt>
                <c:pt idx="2112">
                  <c:v>15.18257</c:v>
                </c:pt>
                <c:pt idx="2113">
                  <c:v>15.190630000000001</c:v>
                </c:pt>
                <c:pt idx="2114">
                  <c:v>15.19868</c:v>
                </c:pt>
                <c:pt idx="2115">
                  <c:v>15.20674</c:v>
                </c:pt>
                <c:pt idx="2116">
                  <c:v>15.2148</c:v>
                </c:pt>
                <c:pt idx="2117">
                  <c:v>15.22287</c:v>
                </c:pt>
                <c:pt idx="2118">
                  <c:v>15.230930000000001</c:v>
                </c:pt>
                <c:pt idx="2119">
                  <c:v>15.239000000000001</c:v>
                </c:pt>
                <c:pt idx="2120">
                  <c:v>15.247070000000001</c:v>
                </c:pt>
                <c:pt idx="2121">
                  <c:v>15.255140000000001</c:v>
                </c:pt>
                <c:pt idx="2122">
                  <c:v>15.263210000000001</c:v>
                </c:pt>
                <c:pt idx="2123">
                  <c:v>15.27129</c:v>
                </c:pt>
                <c:pt idx="2124">
                  <c:v>15.27937</c:v>
                </c:pt>
                <c:pt idx="2125">
                  <c:v>15.28745</c:v>
                </c:pt>
                <c:pt idx="2126">
                  <c:v>15.295529999999999</c:v>
                </c:pt>
                <c:pt idx="2127">
                  <c:v>15.303610000000001</c:v>
                </c:pt>
                <c:pt idx="2128">
                  <c:v>15.3117</c:v>
                </c:pt>
                <c:pt idx="2129">
                  <c:v>15.319789999999999</c:v>
                </c:pt>
                <c:pt idx="2130">
                  <c:v>15.32788</c:v>
                </c:pt>
                <c:pt idx="2131">
                  <c:v>15.33597</c:v>
                </c:pt>
                <c:pt idx="2132">
                  <c:v>15.34407</c:v>
                </c:pt>
                <c:pt idx="2133">
                  <c:v>15.352169999999999</c:v>
                </c:pt>
                <c:pt idx="2134">
                  <c:v>15.36026</c:v>
                </c:pt>
                <c:pt idx="2135">
                  <c:v>15.368370000000001</c:v>
                </c:pt>
                <c:pt idx="2136">
                  <c:v>15.376469999999999</c:v>
                </c:pt>
                <c:pt idx="2137">
                  <c:v>15.38458</c:v>
                </c:pt>
                <c:pt idx="2138">
                  <c:v>15.39268</c:v>
                </c:pt>
                <c:pt idx="2139">
                  <c:v>15.400790000000001</c:v>
                </c:pt>
                <c:pt idx="2140">
                  <c:v>15.408910000000001</c:v>
                </c:pt>
                <c:pt idx="2141">
                  <c:v>15.417020000000001</c:v>
                </c:pt>
                <c:pt idx="2142">
                  <c:v>15.425140000000001</c:v>
                </c:pt>
                <c:pt idx="2143">
                  <c:v>15.433260000000001</c:v>
                </c:pt>
                <c:pt idx="2144">
                  <c:v>15.441380000000001</c:v>
                </c:pt>
                <c:pt idx="2145">
                  <c:v>15.4495</c:v>
                </c:pt>
                <c:pt idx="2146">
                  <c:v>15.45762</c:v>
                </c:pt>
                <c:pt idx="2147">
                  <c:v>15.46575</c:v>
                </c:pt>
                <c:pt idx="2148">
                  <c:v>15.473879999999999</c:v>
                </c:pt>
                <c:pt idx="2149">
                  <c:v>15.482010000000001</c:v>
                </c:pt>
                <c:pt idx="2150">
                  <c:v>15.49015</c:v>
                </c:pt>
                <c:pt idx="2151">
                  <c:v>15.498279999999999</c:v>
                </c:pt>
                <c:pt idx="2152">
                  <c:v>15.50642</c:v>
                </c:pt>
                <c:pt idx="2153">
                  <c:v>15.514559999999999</c:v>
                </c:pt>
                <c:pt idx="2154">
                  <c:v>15.5227</c:v>
                </c:pt>
                <c:pt idx="2155">
                  <c:v>15.53084</c:v>
                </c:pt>
                <c:pt idx="2156">
                  <c:v>15.53899</c:v>
                </c:pt>
                <c:pt idx="2157">
                  <c:v>15.547140000000001</c:v>
                </c:pt>
                <c:pt idx="2158">
                  <c:v>15.555289999999999</c:v>
                </c:pt>
                <c:pt idx="2159">
                  <c:v>15.56344</c:v>
                </c:pt>
                <c:pt idx="2160">
                  <c:v>15.5716</c:v>
                </c:pt>
                <c:pt idx="2161">
                  <c:v>15.579750000000001</c:v>
                </c:pt>
                <c:pt idx="2162">
                  <c:v>15.587910000000001</c:v>
                </c:pt>
                <c:pt idx="2163">
                  <c:v>15.596080000000001</c:v>
                </c:pt>
                <c:pt idx="2164">
                  <c:v>15.604240000000001</c:v>
                </c:pt>
                <c:pt idx="2165">
                  <c:v>15.612399999999999</c:v>
                </c:pt>
                <c:pt idx="2166">
                  <c:v>15.620570000000001</c:v>
                </c:pt>
                <c:pt idx="2167">
                  <c:v>15.628740000000001</c:v>
                </c:pt>
                <c:pt idx="2168">
                  <c:v>15.63691</c:v>
                </c:pt>
                <c:pt idx="2169">
                  <c:v>15.64509</c:v>
                </c:pt>
                <c:pt idx="2170">
                  <c:v>15.65326</c:v>
                </c:pt>
                <c:pt idx="2171">
                  <c:v>15.661440000000001</c:v>
                </c:pt>
                <c:pt idx="2172">
                  <c:v>15.66962</c:v>
                </c:pt>
                <c:pt idx="2173">
                  <c:v>15.677809999999999</c:v>
                </c:pt>
                <c:pt idx="2174">
                  <c:v>15.68599</c:v>
                </c:pt>
                <c:pt idx="2175">
                  <c:v>15.694179999999999</c:v>
                </c:pt>
                <c:pt idx="2176">
                  <c:v>15.70237</c:v>
                </c:pt>
                <c:pt idx="2177">
                  <c:v>15.710559999999999</c:v>
                </c:pt>
                <c:pt idx="2178">
                  <c:v>15.71875</c:v>
                </c:pt>
                <c:pt idx="2179">
                  <c:v>15.72695</c:v>
                </c:pt>
                <c:pt idx="2180">
                  <c:v>15.735139999999999</c:v>
                </c:pt>
                <c:pt idx="2181">
                  <c:v>15.74334</c:v>
                </c:pt>
                <c:pt idx="2182">
                  <c:v>15.75155</c:v>
                </c:pt>
                <c:pt idx="2183">
                  <c:v>15.75975</c:v>
                </c:pt>
                <c:pt idx="2184">
                  <c:v>15.76796</c:v>
                </c:pt>
                <c:pt idx="2185">
                  <c:v>15.77617</c:v>
                </c:pt>
                <c:pt idx="2186">
                  <c:v>15.784380000000001</c:v>
                </c:pt>
                <c:pt idx="2187">
                  <c:v>15.792590000000001</c:v>
                </c:pt>
                <c:pt idx="2188">
                  <c:v>15.800800000000001</c:v>
                </c:pt>
                <c:pt idx="2189">
                  <c:v>15.80902</c:v>
                </c:pt>
                <c:pt idx="2190">
                  <c:v>15.81724</c:v>
                </c:pt>
                <c:pt idx="2191">
                  <c:v>15.82546</c:v>
                </c:pt>
                <c:pt idx="2192">
                  <c:v>15.833679999999999</c:v>
                </c:pt>
                <c:pt idx="2193">
                  <c:v>15.84191</c:v>
                </c:pt>
                <c:pt idx="2194">
                  <c:v>15.85014</c:v>
                </c:pt>
                <c:pt idx="2195">
                  <c:v>15.858370000000001</c:v>
                </c:pt>
                <c:pt idx="2196">
                  <c:v>15.8666</c:v>
                </c:pt>
                <c:pt idx="2197">
                  <c:v>15.874829999999999</c:v>
                </c:pt>
                <c:pt idx="2198">
                  <c:v>15.88307</c:v>
                </c:pt>
                <c:pt idx="2199">
                  <c:v>15.891299999999999</c:v>
                </c:pt>
                <c:pt idx="2200">
                  <c:v>15.89955</c:v>
                </c:pt>
                <c:pt idx="2201">
                  <c:v>15.90779</c:v>
                </c:pt>
                <c:pt idx="2202">
                  <c:v>15.916029999999999</c:v>
                </c:pt>
                <c:pt idx="2203">
                  <c:v>15.92428</c:v>
                </c:pt>
                <c:pt idx="2204">
                  <c:v>15.93253</c:v>
                </c:pt>
                <c:pt idx="2205">
                  <c:v>15.94078</c:v>
                </c:pt>
                <c:pt idx="2206">
                  <c:v>15.94903</c:v>
                </c:pt>
                <c:pt idx="2207">
                  <c:v>15.95729</c:v>
                </c:pt>
                <c:pt idx="2208">
                  <c:v>15.96555</c:v>
                </c:pt>
                <c:pt idx="2209">
                  <c:v>15.973800000000001</c:v>
                </c:pt>
                <c:pt idx="2210">
                  <c:v>15.98207</c:v>
                </c:pt>
                <c:pt idx="2211">
                  <c:v>15.99033</c:v>
                </c:pt>
                <c:pt idx="2212">
                  <c:v>15.9986</c:v>
                </c:pt>
                <c:pt idx="2213">
                  <c:v>16.00686</c:v>
                </c:pt>
                <c:pt idx="2214">
                  <c:v>16.015129999999999</c:v>
                </c:pt>
                <c:pt idx="2215">
                  <c:v>16.023409999999998</c:v>
                </c:pt>
                <c:pt idx="2216">
                  <c:v>16.031680000000001</c:v>
                </c:pt>
                <c:pt idx="2217">
                  <c:v>16.039960000000001</c:v>
                </c:pt>
                <c:pt idx="2218">
                  <c:v>16.04824</c:v>
                </c:pt>
                <c:pt idx="2219">
                  <c:v>16.056519999999999</c:v>
                </c:pt>
                <c:pt idx="2220">
                  <c:v>16.064800000000002</c:v>
                </c:pt>
                <c:pt idx="2221">
                  <c:v>16.073090000000001</c:v>
                </c:pt>
                <c:pt idx="2222">
                  <c:v>16.08137</c:v>
                </c:pt>
                <c:pt idx="2223">
                  <c:v>16.089659999999999</c:v>
                </c:pt>
                <c:pt idx="2224">
                  <c:v>16.097950000000001</c:v>
                </c:pt>
                <c:pt idx="2225">
                  <c:v>16.106249999999999</c:v>
                </c:pt>
                <c:pt idx="2226">
                  <c:v>16.114540000000002</c:v>
                </c:pt>
                <c:pt idx="2227">
                  <c:v>16.12284</c:v>
                </c:pt>
                <c:pt idx="2228">
                  <c:v>16.131139999999998</c:v>
                </c:pt>
                <c:pt idx="2229">
                  <c:v>16.13944</c:v>
                </c:pt>
                <c:pt idx="2230">
                  <c:v>16.147749999999998</c:v>
                </c:pt>
                <c:pt idx="2231">
                  <c:v>16.15606</c:v>
                </c:pt>
                <c:pt idx="2232">
                  <c:v>16.164359999999999</c:v>
                </c:pt>
                <c:pt idx="2233">
                  <c:v>16.17267</c:v>
                </c:pt>
                <c:pt idx="2234">
                  <c:v>16.180990000000001</c:v>
                </c:pt>
                <c:pt idx="2235">
                  <c:v>16.189299999999999</c:v>
                </c:pt>
                <c:pt idx="2236">
                  <c:v>16.197620000000001</c:v>
                </c:pt>
                <c:pt idx="2237">
                  <c:v>16.205939999999998</c:v>
                </c:pt>
                <c:pt idx="2238">
                  <c:v>16.214259999999999</c:v>
                </c:pt>
                <c:pt idx="2239">
                  <c:v>16.22259</c:v>
                </c:pt>
                <c:pt idx="2240">
                  <c:v>16.230910000000002</c:v>
                </c:pt>
                <c:pt idx="2241">
                  <c:v>16.239239999999999</c:v>
                </c:pt>
                <c:pt idx="2242">
                  <c:v>16.24757</c:v>
                </c:pt>
                <c:pt idx="2243">
                  <c:v>16.2559</c:v>
                </c:pt>
                <c:pt idx="2244">
                  <c:v>16.264230000000001</c:v>
                </c:pt>
                <c:pt idx="2245">
                  <c:v>16.272570000000002</c:v>
                </c:pt>
                <c:pt idx="2246">
                  <c:v>16.280909999999999</c:v>
                </c:pt>
                <c:pt idx="2247">
                  <c:v>16.289249999999999</c:v>
                </c:pt>
                <c:pt idx="2248">
                  <c:v>16.29759</c:v>
                </c:pt>
                <c:pt idx="2249">
                  <c:v>16.30594</c:v>
                </c:pt>
                <c:pt idx="2250">
                  <c:v>16.31429</c:v>
                </c:pt>
                <c:pt idx="2251">
                  <c:v>16.32264</c:v>
                </c:pt>
                <c:pt idx="2252">
                  <c:v>16.33099</c:v>
                </c:pt>
                <c:pt idx="2253">
                  <c:v>16.33934</c:v>
                </c:pt>
                <c:pt idx="2254">
                  <c:v>16.3477</c:v>
                </c:pt>
                <c:pt idx="2255">
                  <c:v>16.35605</c:v>
                </c:pt>
                <c:pt idx="2256">
                  <c:v>16.364409999999999</c:v>
                </c:pt>
                <c:pt idx="2257">
                  <c:v>16.372779999999999</c:v>
                </c:pt>
                <c:pt idx="2258">
                  <c:v>16.381139999999998</c:v>
                </c:pt>
                <c:pt idx="2259">
                  <c:v>16.389510000000001</c:v>
                </c:pt>
                <c:pt idx="2260">
                  <c:v>16.397870000000001</c:v>
                </c:pt>
                <c:pt idx="2261">
                  <c:v>16.40625</c:v>
                </c:pt>
                <c:pt idx="2262">
                  <c:v>16.414619999999999</c:v>
                </c:pt>
                <c:pt idx="2263">
                  <c:v>16.422989999999999</c:v>
                </c:pt>
                <c:pt idx="2264">
                  <c:v>16.431370000000001</c:v>
                </c:pt>
                <c:pt idx="2265">
                  <c:v>16.43975</c:v>
                </c:pt>
                <c:pt idx="2266">
                  <c:v>16.448129999999999</c:v>
                </c:pt>
                <c:pt idx="2267">
                  <c:v>16.456510000000002</c:v>
                </c:pt>
                <c:pt idx="2268">
                  <c:v>16.4649</c:v>
                </c:pt>
                <c:pt idx="2269">
                  <c:v>16.473289999999999</c:v>
                </c:pt>
                <c:pt idx="2270">
                  <c:v>16.481680000000001</c:v>
                </c:pt>
                <c:pt idx="2271">
                  <c:v>16.490069999999999</c:v>
                </c:pt>
                <c:pt idx="2272">
                  <c:v>16.498460000000001</c:v>
                </c:pt>
                <c:pt idx="2273">
                  <c:v>16.50686</c:v>
                </c:pt>
                <c:pt idx="2274">
                  <c:v>16.515260000000001</c:v>
                </c:pt>
                <c:pt idx="2275">
                  <c:v>16.52366</c:v>
                </c:pt>
                <c:pt idx="2276">
                  <c:v>16.532060000000001</c:v>
                </c:pt>
                <c:pt idx="2277">
                  <c:v>16.540469999999999</c:v>
                </c:pt>
                <c:pt idx="2278">
                  <c:v>16.548870000000001</c:v>
                </c:pt>
                <c:pt idx="2279">
                  <c:v>16.557279999999999</c:v>
                </c:pt>
                <c:pt idx="2280">
                  <c:v>16.56569</c:v>
                </c:pt>
                <c:pt idx="2281">
                  <c:v>16.574110000000001</c:v>
                </c:pt>
                <c:pt idx="2282">
                  <c:v>16.582519999999999</c:v>
                </c:pt>
                <c:pt idx="2283">
                  <c:v>16.59094</c:v>
                </c:pt>
                <c:pt idx="2284">
                  <c:v>16.599360000000001</c:v>
                </c:pt>
                <c:pt idx="2285">
                  <c:v>16.607780000000002</c:v>
                </c:pt>
                <c:pt idx="2286">
                  <c:v>16.616209999999999</c:v>
                </c:pt>
                <c:pt idx="2287">
                  <c:v>16.62463</c:v>
                </c:pt>
                <c:pt idx="2288">
                  <c:v>16.63306</c:v>
                </c:pt>
                <c:pt idx="2289">
                  <c:v>16.641490000000001</c:v>
                </c:pt>
                <c:pt idx="2290">
                  <c:v>16.649920000000002</c:v>
                </c:pt>
                <c:pt idx="2291">
                  <c:v>16.658359999999998</c:v>
                </c:pt>
                <c:pt idx="2292">
                  <c:v>16.666789999999999</c:v>
                </c:pt>
                <c:pt idx="2293">
                  <c:v>16.675229999999999</c:v>
                </c:pt>
                <c:pt idx="2294">
                  <c:v>16.683669999999999</c:v>
                </c:pt>
                <c:pt idx="2295">
                  <c:v>16.692119999999999</c:v>
                </c:pt>
                <c:pt idx="2296">
                  <c:v>16.700559999999999</c:v>
                </c:pt>
                <c:pt idx="2297">
                  <c:v>16.709009999999999</c:v>
                </c:pt>
                <c:pt idx="2298">
                  <c:v>16.717459999999999</c:v>
                </c:pt>
                <c:pt idx="2299">
                  <c:v>16.725909999999999</c:v>
                </c:pt>
                <c:pt idx="2300">
                  <c:v>16.734369999999998</c:v>
                </c:pt>
                <c:pt idx="2301">
                  <c:v>16.742819999999998</c:v>
                </c:pt>
                <c:pt idx="2302">
                  <c:v>16.751280000000001</c:v>
                </c:pt>
                <c:pt idx="2303">
                  <c:v>16.759740000000001</c:v>
                </c:pt>
                <c:pt idx="2304">
                  <c:v>16.7682</c:v>
                </c:pt>
                <c:pt idx="2305">
                  <c:v>16.776669999999999</c:v>
                </c:pt>
                <c:pt idx="2306">
                  <c:v>16.785139999999998</c:v>
                </c:pt>
                <c:pt idx="2307">
                  <c:v>16.793600000000001</c:v>
                </c:pt>
                <c:pt idx="2308">
                  <c:v>16.802070000000001</c:v>
                </c:pt>
                <c:pt idx="2309">
                  <c:v>16.810549999999999</c:v>
                </c:pt>
                <c:pt idx="2310">
                  <c:v>16.819019999999998</c:v>
                </c:pt>
                <c:pt idx="2311">
                  <c:v>16.827500000000001</c:v>
                </c:pt>
                <c:pt idx="2312">
                  <c:v>16.835979999999999</c:v>
                </c:pt>
                <c:pt idx="2313">
                  <c:v>16.844460000000002</c:v>
                </c:pt>
                <c:pt idx="2314">
                  <c:v>16.85295</c:v>
                </c:pt>
                <c:pt idx="2315">
                  <c:v>16.861429999999999</c:v>
                </c:pt>
                <c:pt idx="2316">
                  <c:v>16.86992</c:v>
                </c:pt>
                <c:pt idx="2317">
                  <c:v>16.878409999999999</c:v>
                </c:pt>
                <c:pt idx="2318">
                  <c:v>16.886900000000001</c:v>
                </c:pt>
                <c:pt idx="2319">
                  <c:v>16.895399999999999</c:v>
                </c:pt>
                <c:pt idx="2320">
                  <c:v>16.903890000000001</c:v>
                </c:pt>
                <c:pt idx="2321">
                  <c:v>16.912389999999998</c:v>
                </c:pt>
                <c:pt idx="2322">
                  <c:v>16.92089</c:v>
                </c:pt>
                <c:pt idx="2323">
                  <c:v>16.929400000000001</c:v>
                </c:pt>
                <c:pt idx="2324">
                  <c:v>16.937899999999999</c:v>
                </c:pt>
                <c:pt idx="2325">
                  <c:v>16.94641</c:v>
                </c:pt>
                <c:pt idx="2326">
                  <c:v>16.954920000000001</c:v>
                </c:pt>
                <c:pt idx="2327">
                  <c:v>16.963429999999999</c:v>
                </c:pt>
                <c:pt idx="2328">
                  <c:v>16.97194</c:v>
                </c:pt>
                <c:pt idx="2329">
                  <c:v>16.980460000000001</c:v>
                </c:pt>
                <c:pt idx="2330">
                  <c:v>16.988980000000002</c:v>
                </c:pt>
                <c:pt idx="2331">
                  <c:v>16.997499999999999</c:v>
                </c:pt>
                <c:pt idx="2332">
                  <c:v>17.006019999999999</c:v>
                </c:pt>
                <c:pt idx="2333">
                  <c:v>17.01454</c:v>
                </c:pt>
                <c:pt idx="2334">
                  <c:v>17.023070000000001</c:v>
                </c:pt>
                <c:pt idx="2335">
                  <c:v>17.031600000000001</c:v>
                </c:pt>
                <c:pt idx="2336">
                  <c:v>17.040130000000001</c:v>
                </c:pt>
                <c:pt idx="2337">
                  <c:v>17.048660000000002</c:v>
                </c:pt>
                <c:pt idx="2338">
                  <c:v>17.057200000000002</c:v>
                </c:pt>
                <c:pt idx="2339">
                  <c:v>17.065729999999999</c:v>
                </c:pt>
                <c:pt idx="2340">
                  <c:v>17.074269999999999</c:v>
                </c:pt>
                <c:pt idx="2341">
                  <c:v>17.082820000000002</c:v>
                </c:pt>
                <c:pt idx="2342">
                  <c:v>17.091360000000002</c:v>
                </c:pt>
                <c:pt idx="2343">
                  <c:v>17.099910000000001</c:v>
                </c:pt>
                <c:pt idx="2344">
                  <c:v>17.108450000000001</c:v>
                </c:pt>
                <c:pt idx="2345">
                  <c:v>17.117000000000001</c:v>
                </c:pt>
                <c:pt idx="2346">
                  <c:v>17.12556</c:v>
                </c:pt>
                <c:pt idx="2347">
                  <c:v>17.13411</c:v>
                </c:pt>
                <c:pt idx="2348">
                  <c:v>17.142669999999999</c:v>
                </c:pt>
                <c:pt idx="2349">
                  <c:v>17.151230000000002</c:v>
                </c:pt>
                <c:pt idx="2350">
                  <c:v>17.159790000000001</c:v>
                </c:pt>
                <c:pt idx="2351">
                  <c:v>17.16835</c:v>
                </c:pt>
                <c:pt idx="2352">
                  <c:v>17.176909999999999</c:v>
                </c:pt>
                <c:pt idx="2353">
                  <c:v>17.185479999999998</c:v>
                </c:pt>
                <c:pt idx="2354">
                  <c:v>17.194050000000001</c:v>
                </c:pt>
                <c:pt idx="2355">
                  <c:v>17.20262</c:v>
                </c:pt>
                <c:pt idx="2356">
                  <c:v>17.211189999999998</c:v>
                </c:pt>
                <c:pt idx="2357">
                  <c:v>17.21977</c:v>
                </c:pt>
                <c:pt idx="2358">
                  <c:v>17.228349999999999</c:v>
                </c:pt>
                <c:pt idx="2359">
                  <c:v>17.236930000000001</c:v>
                </c:pt>
                <c:pt idx="2360">
                  <c:v>17.245509999999999</c:v>
                </c:pt>
                <c:pt idx="2361">
                  <c:v>17.254100000000001</c:v>
                </c:pt>
                <c:pt idx="2362">
                  <c:v>17.26268</c:v>
                </c:pt>
                <c:pt idx="2363">
                  <c:v>17.271270000000001</c:v>
                </c:pt>
                <c:pt idx="2364">
                  <c:v>17.279859999999999</c:v>
                </c:pt>
                <c:pt idx="2365">
                  <c:v>17.288450000000001</c:v>
                </c:pt>
                <c:pt idx="2366">
                  <c:v>17.297049999999999</c:v>
                </c:pt>
                <c:pt idx="2367">
                  <c:v>17.30564</c:v>
                </c:pt>
                <c:pt idx="2368">
                  <c:v>17.314250000000001</c:v>
                </c:pt>
                <c:pt idx="2369">
                  <c:v>17.322849999999999</c:v>
                </c:pt>
                <c:pt idx="2370">
                  <c:v>17.33145</c:v>
                </c:pt>
                <c:pt idx="2371">
                  <c:v>17.340060000000001</c:v>
                </c:pt>
                <c:pt idx="2372">
                  <c:v>17.348659999999999</c:v>
                </c:pt>
                <c:pt idx="2373">
                  <c:v>17.35727</c:v>
                </c:pt>
                <c:pt idx="2374">
                  <c:v>17.365880000000001</c:v>
                </c:pt>
                <c:pt idx="2375">
                  <c:v>17.374500000000001</c:v>
                </c:pt>
                <c:pt idx="2376">
                  <c:v>17.383109999999999</c:v>
                </c:pt>
                <c:pt idx="2377">
                  <c:v>17.391729999999999</c:v>
                </c:pt>
                <c:pt idx="2378">
                  <c:v>17.40035</c:v>
                </c:pt>
                <c:pt idx="2379">
                  <c:v>17.40898</c:v>
                </c:pt>
                <c:pt idx="2380">
                  <c:v>17.4176</c:v>
                </c:pt>
                <c:pt idx="2381">
                  <c:v>17.42623</c:v>
                </c:pt>
                <c:pt idx="2382">
                  <c:v>17.43486</c:v>
                </c:pt>
                <c:pt idx="2383">
                  <c:v>17.443490000000001</c:v>
                </c:pt>
                <c:pt idx="2384">
                  <c:v>17.452120000000001</c:v>
                </c:pt>
                <c:pt idx="2385">
                  <c:v>17.460760000000001</c:v>
                </c:pt>
                <c:pt idx="2386">
                  <c:v>17.469390000000001</c:v>
                </c:pt>
                <c:pt idx="2387">
                  <c:v>17.47803</c:v>
                </c:pt>
                <c:pt idx="2388">
                  <c:v>17.48668</c:v>
                </c:pt>
                <c:pt idx="2389">
                  <c:v>17.49532</c:v>
                </c:pt>
                <c:pt idx="2390">
                  <c:v>17.503969999999999</c:v>
                </c:pt>
                <c:pt idx="2391">
                  <c:v>17.512619999999998</c:v>
                </c:pt>
                <c:pt idx="2392">
                  <c:v>17.521270000000001</c:v>
                </c:pt>
                <c:pt idx="2393">
                  <c:v>17.529920000000001</c:v>
                </c:pt>
                <c:pt idx="2394">
                  <c:v>17.53857</c:v>
                </c:pt>
                <c:pt idx="2395">
                  <c:v>17.547229999999999</c:v>
                </c:pt>
                <c:pt idx="2396">
                  <c:v>17.555890000000002</c:v>
                </c:pt>
                <c:pt idx="2397">
                  <c:v>17.564550000000001</c:v>
                </c:pt>
                <c:pt idx="2398">
                  <c:v>17.57321</c:v>
                </c:pt>
                <c:pt idx="2399">
                  <c:v>17.581880000000002</c:v>
                </c:pt>
                <c:pt idx="2400">
                  <c:v>17.59055</c:v>
                </c:pt>
                <c:pt idx="2401">
                  <c:v>17.599209999999999</c:v>
                </c:pt>
                <c:pt idx="2402">
                  <c:v>17.607890000000001</c:v>
                </c:pt>
                <c:pt idx="2403">
                  <c:v>17.61656</c:v>
                </c:pt>
                <c:pt idx="2404">
                  <c:v>17.625240000000002</c:v>
                </c:pt>
                <c:pt idx="2405">
                  <c:v>17.63391</c:v>
                </c:pt>
                <c:pt idx="2406">
                  <c:v>17.642600000000002</c:v>
                </c:pt>
                <c:pt idx="2407">
                  <c:v>17.65128</c:v>
                </c:pt>
                <c:pt idx="2408">
                  <c:v>17.659960000000002</c:v>
                </c:pt>
                <c:pt idx="2409">
                  <c:v>17.66865</c:v>
                </c:pt>
                <c:pt idx="2410">
                  <c:v>17.677340000000001</c:v>
                </c:pt>
                <c:pt idx="2411">
                  <c:v>17.686029999999999</c:v>
                </c:pt>
                <c:pt idx="2412">
                  <c:v>17.69472</c:v>
                </c:pt>
                <c:pt idx="2413">
                  <c:v>17.703420000000001</c:v>
                </c:pt>
                <c:pt idx="2414">
                  <c:v>17.712119999999999</c:v>
                </c:pt>
                <c:pt idx="2415">
                  <c:v>17.72082</c:v>
                </c:pt>
                <c:pt idx="2416">
                  <c:v>17.729520000000001</c:v>
                </c:pt>
                <c:pt idx="2417">
                  <c:v>17.738219999999998</c:v>
                </c:pt>
                <c:pt idx="2418">
                  <c:v>17.746929999999999</c:v>
                </c:pt>
                <c:pt idx="2419">
                  <c:v>17.75563</c:v>
                </c:pt>
                <c:pt idx="2420">
                  <c:v>17.76435</c:v>
                </c:pt>
                <c:pt idx="2421">
                  <c:v>17.773060000000001</c:v>
                </c:pt>
                <c:pt idx="2422">
                  <c:v>17.781770000000002</c:v>
                </c:pt>
                <c:pt idx="2423">
                  <c:v>17.790489999999998</c:v>
                </c:pt>
                <c:pt idx="2424">
                  <c:v>17.799209999999999</c:v>
                </c:pt>
                <c:pt idx="2425">
                  <c:v>17.807929999999999</c:v>
                </c:pt>
                <c:pt idx="2426">
                  <c:v>17.816649999999999</c:v>
                </c:pt>
                <c:pt idx="2427">
                  <c:v>17.825379999999999</c:v>
                </c:pt>
                <c:pt idx="2428">
                  <c:v>17.834099999999999</c:v>
                </c:pt>
                <c:pt idx="2429">
                  <c:v>17.842829999999999</c:v>
                </c:pt>
                <c:pt idx="2430">
                  <c:v>17.851559999999999</c:v>
                </c:pt>
                <c:pt idx="2431">
                  <c:v>17.860299999999999</c:v>
                </c:pt>
                <c:pt idx="2432">
                  <c:v>17.869029999999999</c:v>
                </c:pt>
                <c:pt idx="2433">
                  <c:v>17.877770000000002</c:v>
                </c:pt>
                <c:pt idx="2434">
                  <c:v>17.886510000000001</c:v>
                </c:pt>
                <c:pt idx="2435">
                  <c:v>17.895250000000001</c:v>
                </c:pt>
                <c:pt idx="2436">
                  <c:v>17.904</c:v>
                </c:pt>
                <c:pt idx="2437">
                  <c:v>17.912749999999999</c:v>
                </c:pt>
                <c:pt idx="2438">
                  <c:v>17.921500000000002</c:v>
                </c:pt>
                <c:pt idx="2439">
                  <c:v>17.930250000000001</c:v>
                </c:pt>
                <c:pt idx="2440">
                  <c:v>17.939</c:v>
                </c:pt>
                <c:pt idx="2441">
                  <c:v>17.947749999999999</c:v>
                </c:pt>
                <c:pt idx="2442">
                  <c:v>17.956510000000002</c:v>
                </c:pt>
                <c:pt idx="2443">
                  <c:v>17.96527</c:v>
                </c:pt>
                <c:pt idx="2444">
                  <c:v>17.974029999999999</c:v>
                </c:pt>
                <c:pt idx="2445">
                  <c:v>17.982800000000001</c:v>
                </c:pt>
                <c:pt idx="2446">
                  <c:v>17.99156</c:v>
                </c:pt>
                <c:pt idx="2447">
                  <c:v>18.000330000000002</c:v>
                </c:pt>
                <c:pt idx="2448">
                  <c:v>18.0091</c:v>
                </c:pt>
                <c:pt idx="2449">
                  <c:v>18.017869999999998</c:v>
                </c:pt>
                <c:pt idx="2450">
                  <c:v>18.02665</c:v>
                </c:pt>
                <c:pt idx="2451">
                  <c:v>18.035419999999998</c:v>
                </c:pt>
                <c:pt idx="2452">
                  <c:v>18.0442</c:v>
                </c:pt>
                <c:pt idx="2453">
                  <c:v>18.052980000000002</c:v>
                </c:pt>
                <c:pt idx="2454">
                  <c:v>18.06176</c:v>
                </c:pt>
                <c:pt idx="2455">
                  <c:v>18.070550000000001</c:v>
                </c:pt>
                <c:pt idx="2456">
                  <c:v>18.079339999999998</c:v>
                </c:pt>
                <c:pt idx="2457">
                  <c:v>18.08813</c:v>
                </c:pt>
                <c:pt idx="2458">
                  <c:v>18.096920000000001</c:v>
                </c:pt>
                <c:pt idx="2459">
                  <c:v>18.105709999999998</c:v>
                </c:pt>
                <c:pt idx="2460">
                  <c:v>18.114509999999999</c:v>
                </c:pt>
                <c:pt idx="2461">
                  <c:v>18.1233</c:v>
                </c:pt>
                <c:pt idx="2462">
                  <c:v>18.132100000000001</c:v>
                </c:pt>
                <c:pt idx="2463">
                  <c:v>18.140910000000002</c:v>
                </c:pt>
                <c:pt idx="2464">
                  <c:v>18.149709999999999</c:v>
                </c:pt>
                <c:pt idx="2465">
                  <c:v>18.158519999999999</c:v>
                </c:pt>
                <c:pt idx="2466">
                  <c:v>18.16733</c:v>
                </c:pt>
                <c:pt idx="2467">
                  <c:v>18.17614</c:v>
                </c:pt>
                <c:pt idx="2468">
                  <c:v>18.184950000000001</c:v>
                </c:pt>
                <c:pt idx="2469">
                  <c:v>18.193760000000001</c:v>
                </c:pt>
                <c:pt idx="2470">
                  <c:v>18.202580000000001</c:v>
                </c:pt>
                <c:pt idx="2471">
                  <c:v>18.211400000000001</c:v>
                </c:pt>
                <c:pt idx="2472">
                  <c:v>18.220220000000001</c:v>
                </c:pt>
                <c:pt idx="2473">
                  <c:v>18.229040000000001</c:v>
                </c:pt>
                <c:pt idx="2474">
                  <c:v>18.237870000000001</c:v>
                </c:pt>
                <c:pt idx="2475">
                  <c:v>18.246700000000001</c:v>
                </c:pt>
                <c:pt idx="2476">
                  <c:v>18.25553</c:v>
                </c:pt>
                <c:pt idx="2477">
                  <c:v>18.26436</c:v>
                </c:pt>
                <c:pt idx="2478">
                  <c:v>18.27319</c:v>
                </c:pt>
                <c:pt idx="2479">
                  <c:v>18.282029999999999</c:v>
                </c:pt>
                <c:pt idx="2480">
                  <c:v>18.290870000000002</c:v>
                </c:pt>
                <c:pt idx="2481">
                  <c:v>18.299710000000001</c:v>
                </c:pt>
                <c:pt idx="2482">
                  <c:v>18.30855</c:v>
                </c:pt>
                <c:pt idx="2483">
                  <c:v>18.317399999999999</c:v>
                </c:pt>
                <c:pt idx="2484">
                  <c:v>18.326239999999999</c:v>
                </c:pt>
                <c:pt idx="2485">
                  <c:v>18.335090000000001</c:v>
                </c:pt>
                <c:pt idx="2486">
                  <c:v>18.34394</c:v>
                </c:pt>
                <c:pt idx="2487">
                  <c:v>18.352799999999998</c:v>
                </c:pt>
                <c:pt idx="2488">
                  <c:v>18.361650000000001</c:v>
                </c:pt>
                <c:pt idx="2489">
                  <c:v>18.370509999999999</c:v>
                </c:pt>
                <c:pt idx="2490">
                  <c:v>18.379370000000002</c:v>
                </c:pt>
                <c:pt idx="2491">
                  <c:v>18.38823</c:v>
                </c:pt>
                <c:pt idx="2492">
                  <c:v>18.397099999999998</c:v>
                </c:pt>
                <c:pt idx="2493">
                  <c:v>18.40596</c:v>
                </c:pt>
                <c:pt idx="2494">
                  <c:v>18.414829999999998</c:v>
                </c:pt>
                <c:pt idx="2495">
                  <c:v>18.4237</c:v>
                </c:pt>
                <c:pt idx="2496">
                  <c:v>18.432569999999998</c:v>
                </c:pt>
                <c:pt idx="2497">
                  <c:v>18.44145</c:v>
                </c:pt>
                <c:pt idx="2498">
                  <c:v>18.450330000000001</c:v>
                </c:pt>
                <c:pt idx="2499">
                  <c:v>18.459199999999999</c:v>
                </c:pt>
                <c:pt idx="2500">
                  <c:v>18.46808</c:v>
                </c:pt>
                <c:pt idx="2501">
                  <c:v>18.476970000000001</c:v>
                </c:pt>
                <c:pt idx="2502">
                  <c:v>18.485849999999999</c:v>
                </c:pt>
                <c:pt idx="2503">
                  <c:v>18.49474</c:v>
                </c:pt>
                <c:pt idx="2504">
                  <c:v>18.503630000000001</c:v>
                </c:pt>
                <c:pt idx="2505">
                  <c:v>18.512519999999999</c:v>
                </c:pt>
                <c:pt idx="2506">
                  <c:v>18.521419999999999</c:v>
                </c:pt>
                <c:pt idx="2507">
                  <c:v>18.53031</c:v>
                </c:pt>
                <c:pt idx="2508">
                  <c:v>18.539210000000001</c:v>
                </c:pt>
                <c:pt idx="2509">
                  <c:v>18.548110000000001</c:v>
                </c:pt>
                <c:pt idx="2510">
                  <c:v>18.557009999999998</c:v>
                </c:pt>
                <c:pt idx="2511">
                  <c:v>18.565919999999998</c:v>
                </c:pt>
                <c:pt idx="2512">
                  <c:v>18.574829999999999</c:v>
                </c:pt>
                <c:pt idx="2513">
                  <c:v>18.583729999999999</c:v>
                </c:pt>
                <c:pt idx="2514">
                  <c:v>18.592649999999999</c:v>
                </c:pt>
                <c:pt idx="2515">
                  <c:v>18.601559999999999</c:v>
                </c:pt>
                <c:pt idx="2516">
                  <c:v>18.610469999999999</c:v>
                </c:pt>
                <c:pt idx="2517">
                  <c:v>18.619389999999999</c:v>
                </c:pt>
                <c:pt idx="2518">
                  <c:v>18.628309999999999</c:v>
                </c:pt>
                <c:pt idx="2519">
                  <c:v>18.637229999999999</c:v>
                </c:pt>
                <c:pt idx="2520">
                  <c:v>18.646159999999998</c:v>
                </c:pt>
                <c:pt idx="2521">
                  <c:v>18.655080000000002</c:v>
                </c:pt>
                <c:pt idx="2522">
                  <c:v>18.664010000000001</c:v>
                </c:pt>
                <c:pt idx="2523">
                  <c:v>18.672940000000001</c:v>
                </c:pt>
                <c:pt idx="2524">
                  <c:v>18.68187</c:v>
                </c:pt>
                <c:pt idx="2525">
                  <c:v>18.690809999999999</c:v>
                </c:pt>
                <c:pt idx="2526">
                  <c:v>18.699739999999998</c:v>
                </c:pt>
                <c:pt idx="2527">
                  <c:v>18.708680000000001</c:v>
                </c:pt>
                <c:pt idx="2528">
                  <c:v>18.71762</c:v>
                </c:pt>
                <c:pt idx="2529">
                  <c:v>18.726569999999999</c:v>
                </c:pt>
                <c:pt idx="2530">
                  <c:v>18.735510000000001</c:v>
                </c:pt>
                <c:pt idx="2531">
                  <c:v>18.74446</c:v>
                </c:pt>
                <c:pt idx="2532">
                  <c:v>18.753409999999999</c:v>
                </c:pt>
                <c:pt idx="2533">
                  <c:v>18.762360000000001</c:v>
                </c:pt>
                <c:pt idx="2534">
                  <c:v>18.77131</c:v>
                </c:pt>
                <c:pt idx="2535">
                  <c:v>18.780270000000002</c:v>
                </c:pt>
                <c:pt idx="2536">
                  <c:v>18.78923</c:v>
                </c:pt>
                <c:pt idx="2537">
                  <c:v>18.798190000000002</c:v>
                </c:pt>
                <c:pt idx="2538">
                  <c:v>18.80715</c:v>
                </c:pt>
                <c:pt idx="2539">
                  <c:v>18.816109999999998</c:v>
                </c:pt>
                <c:pt idx="2540">
                  <c:v>18.82508</c:v>
                </c:pt>
                <c:pt idx="2541">
                  <c:v>18.834050000000001</c:v>
                </c:pt>
                <c:pt idx="2542">
                  <c:v>18.843019999999999</c:v>
                </c:pt>
                <c:pt idx="2543">
                  <c:v>18.851990000000001</c:v>
                </c:pt>
                <c:pt idx="2544">
                  <c:v>18.860969999999998</c:v>
                </c:pt>
                <c:pt idx="2545">
                  <c:v>18.869949999999999</c:v>
                </c:pt>
                <c:pt idx="2546">
                  <c:v>18.87893</c:v>
                </c:pt>
                <c:pt idx="2547">
                  <c:v>18.887910000000002</c:v>
                </c:pt>
                <c:pt idx="2548">
                  <c:v>18.896889999999999</c:v>
                </c:pt>
                <c:pt idx="2549">
                  <c:v>18.90588</c:v>
                </c:pt>
                <c:pt idx="2550">
                  <c:v>18.914860000000001</c:v>
                </c:pt>
                <c:pt idx="2551">
                  <c:v>18.923850000000002</c:v>
                </c:pt>
                <c:pt idx="2552">
                  <c:v>18.932849999999998</c:v>
                </c:pt>
                <c:pt idx="2553">
                  <c:v>18.941839999999999</c:v>
                </c:pt>
                <c:pt idx="2554">
                  <c:v>18.950839999999999</c:v>
                </c:pt>
                <c:pt idx="2555">
                  <c:v>18.95984</c:v>
                </c:pt>
                <c:pt idx="2556">
                  <c:v>18.96884</c:v>
                </c:pt>
                <c:pt idx="2557">
                  <c:v>18.97784</c:v>
                </c:pt>
                <c:pt idx="2558">
                  <c:v>18.98685</c:v>
                </c:pt>
                <c:pt idx="2559">
                  <c:v>18.995850000000001</c:v>
                </c:pt>
                <c:pt idx="2560">
                  <c:v>19.004860000000001</c:v>
                </c:pt>
                <c:pt idx="2561">
                  <c:v>19.013870000000001</c:v>
                </c:pt>
                <c:pt idx="2562">
                  <c:v>19.02289</c:v>
                </c:pt>
                <c:pt idx="2563">
                  <c:v>19.0319</c:v>
                </c:pt>
                <c:pt idx="2564">
                  <c:v>19.04092</c:v>
                </c:pt>
                <c:pt idx="2565">
                  <c:v>19.049939999999999</c:v>
                </c:pt>
                <c:pt idx="2566">
                  <c:v>19.058959999999999</c:v>
                </c:pt>
                <c:pt idx="2567">
                  <c:v>19.067990000000002</c:v>
                </c:pt>
                <c:pt idx="2568">
                  <c:v>19.077010000000001</c:v>
                </c:pt>
                <c:pt idx="2569">
                  <c:v>19.086040000000001</c:v>
                </c:pt>
                <c:pt idx="2570">
                  <c:v>19.09507</c:v>
                </c:pt>
                <c:pt idx="2571">
                  <c:v>19.104099999999999</c:v>
                </c:pt>
                <c:pt idx="2572">
                  <c:v>19.113140000000001</c:v>
                </c:pt>
                <c:pt idx="2573">
                  <c:v>19.12218</c:v>
                </c:pt>
                <c:pt idx="2574">
                  <c:v>19.131209999999999</c:v>
                </c:pt>
                <c:pt idx="2575">
                  <c:v>19.140260000000001</c:v>
                </c:pt>
                <c:pt idx="2576">
                  <c:v>19.1493</c:v>
                </c:pt>
                <c:pt idx="2577">
                  <c:v>19.158349999999999</c:v>
                </c:pt>
                <c:pt idx="2578">
                  <c:v>19.167390000000001</c:v>
                </c:pt>
                <c:pt idx="2579">
                  <c:v>19.176439999999999</c:v>
                </c:pt>
                <c:pt idx="2580">
                  <c:v>19.185500000000001</c:v>
                </c:pt>
                <c:pt idx="2581">
                  <c:v>19.19455</c:v>
                </c:pt>
                <c:pt idx="2582">
                  <c:v>19.203610000000001</c:v>
                </c:pt>
                <c:pt idx="2583">
                  <c:v>19.21266</c:v>
                </c:pt>
                <c:pt idx="2584">
                  <c:v>19.221720000000001</c:v>
                </c:pt>
                <c:pt idx="2585">
                  <c:v>19.230789999999999</c:v>
                </c:pt>
                <c:pt idx="2586">
                  <c:v>19.239850000000001</c:v>
                </c:pt>
                <c:pt idx="2587">
                  <c:v>19.248919999999998</c:v>
                </c:pt>
                <c:pt idx="2588">
                  <c:v>19.257989999999999</c:v>
                </c:pt>
                <c:pt idx="2589">
                  <c:v>19.267060000000001</c:v>
                </c:pt>
                <c:pt idx="2590">
                  <c:v>19.276129999999998</c:v>
                </c:pt>
                <c:pt idx="2591">
                  <c:v>19.285209999999999</c:v>
                </c:pt>
                <c:pt idx="2592">
                  <c:v>19.294280000000001</c:v>
                </c:pt>
                <c:pt idx="2593">
                  <c:v>19.303370000000001</c:v>
                </c:pt>
                <c:pt idx="2594">
                  <c:v>19.312449999999998</c:v>
                </c:pt>
                <c:pt idx="2595">
                  <c:v>19.321529999999999</c:v>
                </c:pt>
                <c:pt idx="2596">
                  <c:v>19.33062</c:v>
                </c:pt>
                <c:pt idx="2597">
                  <c:v>19.33971</c:v>
                </c:pt>
                <c:pt idx="2598">
                  <c:v>19.348800000000001</c:v>
                </c:pt>
                <c:pt idx="2599">
                  <c:v>19.357890000000001</c:v>
                </c:pt>
                <c:pt idx="2600">
                  <c:v>19.366980000000002</c:v>
                </c:pt>
                <c:pt idx="2601">
                  <c:v>19.376080000000002</c:v>
                </c:pt>
                <c:pt idx="2602">
                  <c:v>19.385179999999998</c:v>
                </c:pt>
                <c:pt idx="2603">
                  <c:v>19.394279999999998</c:v>
                </c:pt>
                <c:pt idx="2604">
                  <c:v>19.403379999999999</c:v>
                </c:pt>
                <c:pt idx="2605">
                  <c:v>19.412489999999998</c:v>
                </c:pt>
                <c:pt idx="2606">
                  <c:v>19.421600000000002</c:v>
                </c:pt>
                <c:pt idx="2607">
                  <c:v>19.430710000000001</c:v>
                </c:pt>
                <c:pt idx="2608">
                  <c:v>19.439820000000001</c:v>
                </c:pt>
                <c:pt idx="2609">
                  <c:v>19.448930000000001</c:v>
                </c:pt>
                <c:pt idx="2610">
                  <c:v>19.45805</c:v>
                </c:pt>
                <c:pt idx="2611">
                  <c:v>19.467169999999999</c:v>
                </c:pt>
                <c:pt idx="2612">
                  <c:v>19.476289999999999</c:v>
                </c:pt>
                <c:pt idx="2613">
                  <c:v>19.485410000000002</c:v>
                </c:pt>
                <c:pt idx="2614">
                  <c:v>19.494530000000001</c:v>
                </c:pt>
                <c:pt idx="2615">
                  <c:v>19.50366</c:v>
                </c:pt>
                <c:pt idx="2616">
                  <c:v>19.512789999999999</c:v>
                </c:pt>
                <c:pt idx="2617">
                  <c:v>19.521920000000001</c:v>
                </c:pt>
                <c:pt idx="2618">
                  <c:v>19.53105</c:v>
                </c:pt>
                <c:pt idx="2619">
                  <c:v>19.540189999999999</c:v>
                </c:pt>
                <c:pt idx="2620">
                  <c:v>19.549330000000001</c:v>
                </c:pt>
                <c:pt idx="2621">
                  <c:v>19.55847</c:v>
                </c:pt>
                <c:pt idx="2622">
                  <c:v>19.567609999999998</c:v>
                </c:pt>
                <c:pt idx="2623">
                  <c:v>19.576750000000001</c:v>
                </c:pt>
                <c:pt idx="2624">
                  <c:v>19.585899999999999</c:v>
                </c:pt>
                <c:pt idx="2625">
                  <c:v>19.595050000000001</c:v>
                </c:pt>
                <c:pt idx="2626">
                  <c:v>19.604199999999999</c:v>
                </c:pt>
                <c:pt idx="2627">
                  <c:v>19.613350000000001</c:v>
                </c:pt>
                <c:pt idx="2628">
                  <c:v>19.622499999999999</c:v>
                </c:pt>
                <c:pt idx="2629">
                  <c:v>19.63166</c:v>
                </c:pt>
                <c:pt idx="2630">
                  <c:v>19.640820000000001</c:v>
                </c:pt>
                <c:pt idx="2631">
                  <c:v>19.649979999999999</c:v>
                </c:pt>
                <c:pt idx="2632">
                  <c:v>19.659140000000001</c:v>
                </c:pt>
                <c:pt idx="2633">
                  <c:v>19.668310000000002</c:v>
                </c:pt>
                <c:pt idx="2634">
                  <c:v>19.67747</c:v>
                </c:pt>
                <c:pt idx="2635">
                  <c:v>19.686640000000001</c:v>
                </c:pt>
                <c:pt idx="2636">
                  <c:v>19.695820000000001</c:v>
                </c:pt>
                <c:pt idx="2637">
                  <c:v>19.704989999999999</c:v>
                </c:pt>
                <c:pt idx="2638">
                  <c:v>19.71416</c:v>
                </c:pt>
                <c:pt idx="2639">
                  <c:v>19.72334</c:v>
                </c:pt>
                <c:pt idx="2640">
                  <c:v>19.732520000000001</c:v>
                </c:pt>
                <c:pt idx="2641">
                  <c:v>19.741700000000002</c:v>
                </c:pt>
                <c:pt idx="2642">
                  <c:v>19.750889999999998</c:v>
                </c:pt>
                <c:pt idx="2643">
                  <c:v>19.760079999999999</c:v>
                </c:pt>
                <c:pt idx="2644">
                  <c:v>19.769269999999999</c:v>
                </c:pt>
                <c:pt idx="2645">
                  <c:v>19.778459999999999</c:v>
                </c:pt>
                <c:pt idx="2646">
                  <c:v>19.787649999999999</c:v>
                </c:pt>
                <c:pt idx="2647">
                  <c:v>19.79684</c:v>
                </c:pt>
                <c:pt idx="2648">
                  <c:v>19.806039999999999</c:v>
                </c:pt>
                <c:pt idx="2649">
                  <c:v>19.815239999999999</c:v>
                </c:pt>
                <c:pt idx="2650">
                  <c:v>19.824439999999999</c:v>
                </c:pt>
                <c:pt idx="2651">
                  <c:v>19.833649999999999</c:v>
                </c:pt>
                <c:pt idx="2652">
                  <c:v>19.842849999999999</c:v>
                </c:pt>
                <c:pt idx="2653">
                  <c:v>19.852060000000002</c:v>
                </c:pt>
                <c:pt idx="2654">
                  <c:v>19.861270000000001</c:v>
                </c:pt>
                <c:pt idx="2655">
                  <c:v>19.870480000000001</c:v>
                </c:pt>
                <c:pt idx="2656">
                  <c:v>19.8797</c:v>
                </c:pt>
                <c:pt idx="2657">
                  <c:v>19.888909999999999</c:v>
                </c:pt>
                <c:pt idx="2658">
                  <c:v>19.898129999999998</c:v>
                </c:pt>
                <c:pt idx="2659">
                  <c:v>19.907350000000001</c:v>
                </c:pt>
                <c:pt idx="2660">
                  <c:v>19.91657</c:v>
                </c:pt>
                <c:pt idx="2661">
                  <c:v>19.925799999999999</c:v>
                </c:pt>
                <c:pt idx="2662">
                  <c:v>19.935030000000001</c:v>
                </c:pt>
                <c:pt idx="2663">
                  <c:v>19.94426</c:v>
                </c:pt>
                <c:pt idx="2664">
                  <c:v>19.953489999999999</c:v>
                </c:pt>
                <c:pt idx="2665">
                  <c:v>19.962720000000001</c:v>
                </c:pt>
                <c:pt idx="2666">
                  <c:v>19.971959999999999</c:v>
                </c:pt>
                <c:pt idx="2667">
                  <c:v>19.981200000000001</c:v>
                </c:pt>
                <c:pt idx="2668">
                  <c:v>19.99043</c:v>
                </c:pt>
                <c:pt idx="2669">
                  <c:v>19.999680000000001</c:v>
                </c:pt>
                <c:pt idx="2670">
                  <c:v>20.00892</c:v>
                </c:pt>
                <c:pt idx="2671">
                  <c:v>20.018170000000001</c:v>
                </c:pt>
                <c:pt idx="2672">
                  <c:v>20.027419999999999</c:v>
                </c:pt>
                <c:pt idx="2673">
                  <c:v>20.036670000000001</c:v>
                </c:pt>
                <c:pt idx="2674">
                  <c:v>20.045919999999999</c:v>
                </c:pt>
                <c:pt idx="2675">
                  <c:v>20.05517</c:v>
                </c:pt>
                <c:pt idx="2676">
                  <c:v>20.064430000000002</c:v>
                </c:pt>
                <c:pt idx="2677">
                  <c:v>20.073689999999999</c:v>
                </c:pt>
                <c:pt idx="2678">
                  <c:v>20.08295</c:v>
                </c:pt>
                <c:pt idx="2679">
                  <c:v>20.092210000000001</c:v>
                </c:pt>
                <c:pt idx="2680">
                  <c:v>20.101479999999999</c:v>
                </c:pt>
                <c:pt idx="2681">
                  <c:v>20.110749999999999</c:v>
                </c:pt>
                <c:pt idx="2682">
                  <c:v>20.12002</c:v>
                </c:pt>
                <c:pt idx="2683">
                  <c:v>20.129290000000001</c:v>
                </c:pt>
                <c:pt idx="2684">
                  <c:v>20.138570000000001</c:v>
                </c:pt>
                <c:pt idx="2685">
                  <c:v>20.147839999999999</c:v>
                </c:pt>
                <c:pt idx="2686">
                  <c:v>20.157119999999999</c:v>
                </c:pt>
                <c:pt idx="2687">
                  <c:v>20.166399999999999</c:v>
                </c:pt>
                <c:pt idx="2688">
                  <c:v>20.17568</c:v>
                </c:pt>
                <c:pt idx="2689">
                  <c:v>20.18497</c:v>
                </c:pt>
                <c:pt idx="2690">
                  <c:v>20.19425</c:v>
                </c:pt>
                <c:pt idx="2691">
                  <c:v>20.20354</c:v>
                </c:pt>
                <c:pt idx="2692">
                  <c:v>20.21284</c:v>
                </c:pt>
                <c:pt idx="2693">
                  <c:v>20.22213</c:v>
                </c:pt>
                <c:pt idx="2694">
                  <c:v>20.23142</c:v>
                </c:pt>
                <c:pt idx="2695">
                  <c:v>20.24072</c:v>
                </c:pt>
                <c:pt idx="2696">
                  <c:v>20.250019999999999</c:v>
                </c:pt>
                <c:pt idx="2697">
                  <c:v>20.259319999999999</c:v>
                </c:pt>
                <c:pt idx="2698">
                  <c:v>20.268630000000002</c:v>
                </c:pt>
                <c:pt idx="2699">
                  <c:v>20.277930000000001</c:v>
                </c:pt>
                <c:pt idx="2700">
                  <c:v>20.287240000000001</c:v>
                </c:pt>
                <c:pt idx="2701">
                  <c:v>20.29655</c:v>
                </c:pt>
                <c:pt idx="2702">
                  <c:v>20.305859999999999</c:v>
                </c:pt>
                <c:pt idx="2703">
                  <c:v>20.315180000000002</c:v>
                </c:pt>
                <c:pt idx="2704">
                  <c:v>20.3245</c:v>
                </c:pt>
                <c:pt idx="2705">
                  <c:v>20.33381</c:v>
                </c:pt>
                <c:pt idx="2706">
                  <c:v>20.343139999999998</c:v>
                </c:pt>
                <c:pt idx="2707">
                  <c:v>20.352460000000001</c:v>
                </c:pt>
                <c:pt idx="2708">
                  <c:v>20.36178</c:v>
                </c:pt>
                <c:pt idx="2709">
                  <c:v>20.371110000000002</c:v>
                </c:pt>
                <c:pt idx="2710">
                  <c:v>20.38044</c:v>
                </c:pt>
                <c:pt idx="2711">
                  <c:v>20.389769999999999</c:v>
                </c:pt>
                <c:pt idx="2712">
                  <c:v>20.39911</c:v>
                </c:pt>
                <c:pt idx="2713">
                  <c:v>20.408439999999999</c:v>
                </c:pt>
                <c:pt idx="2714">
                  <c:v>20.41778</c:v>
                </c:pt>
                <c:pt idx="2715">
                  <c:v>20.427119999999999</c:v>
                </c:pt>
                <c:pt idx="2716">
                  <c:v>20.43646</c:v>
                </c:pt>
                <c:pt idx="2717">
                  <c:v>20.445810000000002</c:v>
                </c:pt>
                <c:pt idx="2718">
                  <c:v>20.455159999999999</c:v>
                </c:pt>
                <c:pt idx="2719">
                  <c:v>20.464500000000001</c:v>
                </c:pt>
                <c:pt idx="2720">
                  <c:v>20.473859999999998</c:v>
                </c:pt>
                <c:pt idx="2721">
                  <c:v>20.48321</c:v>
                </c:pt>
                <c:pt idx="2722">
                  <c:v>20.492570000000001</c:v>
                </c:pt>
                <c:pt idx="2723">
                  <c:v>20.501919999999998</c:v>
                </c:pt>
                <c:pt idx="2724">
                  <c:v>20.511279999999999</c:v>
                </c:pt>
                <c:pt idx="2725">
                  <c:v>20.52064</c:v>
                </c:pt>
                <c:pt idx="2726">
                  <c:v>20.530010000000001</c:v>
                </c:pt>
                <c:pt idx="2727">
                  <c:v>20.539370000000002</c:v>
                </c:pt>
                <c:pt idx="2728">
                  <c:v>20.548739999999999</c:v>
                </c:pt>
                <c:pt idx="2729">
                  <c:v>20.558109999999999</c:v>
                </c:pt>
                <c:pt idx="2730">
                  <c:v>20.56748</c:v>
                </c:pt>
                <c:pt idx="2731">
                  <c:v>20.57686</c:v>
                </c:pt>
                <c:pt idx="2732">
                  <c:v>20.58624</c:v>
                </c:pt>
                <c:pt idx="2733">
                  <c:v>20.595610000000001</c:v>
                </c:pt>
                <c:pt idx="2734">
                  <c:v>20.604990000000001</c:v>
                </c:pt>
                <c:pt idx="2735">
                  <c:v>20.614380000000001</c:v>
                </c:pt>
                <c:pt idx="2736">
                  <c:v>20.623760000000001</c:v>
                </c:pt>
                <c:pt idx="2737">
                  <c:v>20.633150000000001</c:v>
                </c:pt>
                <c:pt idx="2738">
                  <c:v>20.64254</c:v>
                </c:pt>
                <c:pt idx="2739">
                  <c:v>20.65193</c:v>
                </c:pt>
                <c:pt idx="2740">
                  <c:v>20.66133</c:v>
                </c:pt>
                <c:pt idx="2741">
                  <c:v>20.670719999999999</c:v>
                </c:pt>
                <c:pt idx="2742">
                  <c:v>20.680119999999999</c:v>
                </c:pt>
                <c:pt idx="2743">
                  <c:v>20.689520000000002</c:v>
                </c:pt>
                <c:pt idx="2744">
                  <c:v>20.698920000000001</c:v>
                </c:pt>
                <c:pt idx="2745">
                  <c:v>20.70833</c:v>
                </c:pt>
                <c:pt idx="2746">
                  <c:v>20.71773</c:v>
                </c:pt>
                <c:pt idx="2747">
                  <c:v>20.727139999999999</c:v>
                </c:pt>
                <c:pt idx="2748">
                  <c:v>20.736550000000001</c:v>
                </c:pt>
                <c:pt idx="2749">
                  <c:v>20.74596</c:v>
                </c:pt>
                <c:pt idx="2750">
                  <c:v>20.755379999999999</c:v>
                </c:pt>
                <c:pt idx="2751">
                  <c:v>20.764800000000001</c:v>
                </c:pt>
                <c:pt idx="2752">
                  <c:v>20.77422</c:v>
                </c:pt>
                <c:pt idx="2753">
                  <c:v>20.783639999999998</c:v>
                </c:pt>
                <c:pt idx="2754">
                  <c:v>20.793060000000001</c:v>
                </c:pt>
                <c:pt idx="2755">
                  <c:v>20.802489999999999</c:v>
                </c:pt>
                <c:pt idx="2756">
                  <c:v>20.811910000000001</c:v>
                </c:pt>
                <c:pt idx="2757">
                  <c:v>20.821349999999999</c:v>
                </c:pt>
                <c:pt idx="2758">
                  <c:v>20.830780000000001</c:v>
                </c:pt>
                <c:pt idx="2759">
                  <c:v>20.840209999999999</c:v>
                </c:pt>
                <c:pt idx="2760">
                  <c:v>20.84965</c:v>
                </c:pt>
                <c:pt idx="2761">
                  <c:v>20.859089999999998</c:v>
                </c:pt>
                <c:pt idx="2762">
                  <c:v>20.86853</c:v>
                </c:pt>
                <c:pt idx="2763">
                  <c:v>20.877970000000001</c:v>
                </c:pt>
                <c:pt idx="2764">
                  <c:v>20.887409999999999</c:v>
                </c:pt>
                <c:pt idx="2765">
                  <c:v>20.89686</c:v>
                </c:pt>
                <c:pt idx="2766">
                  <c:v>20.906310000000001</c:v>
                </c:pt>
                <c:pt idx="2767">
                  <c:v>20.915759999999999</c:v>
                </c:pt>
                <c:pt idx="2768">
                  <c:v>20.925219999999999</c:v>
                </c:pt>
                <c:pt idx="2769">
                  <c:v>20.934670000000001</c:v>
                </c:pt>
                <c:pt idx="2770">
                  <c:v>20.944130000000001</c:v>
                </c:pt>
                <c:pt idx="2771">
                  <c:v>20.953589999999998</c:v>
                </c:pt>
                <c:pt idx="2772">
                  <c:v>20.963049999999999</c:v>
                </c:pt>
                <c:pt idx="2773">
                  <c:v>20.972519999999999</c:v>
                </c:pt>
                <c:pt idx="2774">
                  <c:v>20.98198</c:v>
                </c:pt>
                <c:pt idx="2775">
                  <c:v>20.99145</c:v>
                </c:pt>
                <c:pt idx="2776">
                  <c:v>21.000920000000001</c:v>
                </c:pt>
                <c:pt idx="2777">
                  <c:v>21.010400000000001</c:v>
                </c:pt>
                <c:pt idx="2778">
                  <c:v>21.019870000000001</c:v>
                </c:pt>
                <c:pt idx="2779">
                  <c:v>21.029350000000001</c:v>
                </c:pt>
                <c:pt idx="2780">
                  <c:v>21.038830000000001</c:v>
                </c:pt>
                <c:pt idx="2781">
                  <c:v>21.048310000000001</c:v>
                </c:pt>
                <c:pt idx="2782">
                  <c:v>21.057790000000001</c:v>
                </c:pt>
                <c:pt idx="2783">
                  <c:v>21.06728</c:v>
                </c:pt>
                <c:pt idx="2784">
                  <c:v>21.07677</c:v>
                </c:pt>
                <c:pt idx="2785">
                  <c:v>21.08625</c:v>
                </c:pt>
                <c:pt idx="2786">
                  <c:v>21.095749999999999</c:v>
                </c:pt>
                <c:pt idx="2787">
                  <c:v>21.105239999999998</c:v>
                </c:pt>
                <c:pt idx="2788">
                  <c:v>21.114740000000001</c:v>
                </c:pt>
                <c:pt idx="2789">
                  <c:v>21.12424</c:v>
                </c:pt>
                <c:pt idx="2790">
                  <c:v>21.13374</c:v>
                </c:pt>
                <c:pt idx="2791">
                  <c:v>21.143239999999999</c:v>
                </c:pt>
                <c:pt idx="2792">
                  <c:v>21.152740000000001</c:v>
                </c:pt>
                <c:pt idx="2793">
                  <c:v>21.16225</c:v>
                </c:pt>
                <c:pt idx="2794">
                  <c:v>21.171759999999999</c:v>
                </c:pt>
                <c:pt idx="2795">
                  <c:v>21.181270000000001</c:v>
                </c:pt>
                <c:pt idx="2796">
                  <c:v>21.19078</c:v>
                </c:pt>
                <c:pt idx="2797">
                  <c:v>21.200299999999999</c:v>
                </c:pt>
                <c:pt idx="2798">
                  <c:v>21.209820000000001</c:v>
                </c:pt>
                <c:pt idx="2799">
                  <c:v>21.219339999999999</c:v>
                </c:pt>
                <c:pt idx="2800">
                  <c:v>21.228860000000001</c:v>
                </c:pt>
                <c:pt idx="2801">
                  <c:v>21.238379999999999</c:v>
                </c:pt>
                <c:pt idx="2802">
                  <c:v>21.247910000000001</c:v>
                </c:pt>
                <c:pt idx="2803">
                  <c:v>21.257439999999999</c:v>
                </c:pt>
                <c:pt idx="2804">
                  <c:v>21.266970000000001</c:v>
                </c:pt>
                <c:pt idx="2805">
                  <c:v>21.276499999999999</c:v>
                </c:pt>
                <c:pt idx="2806">
                  <c:v>21.28604</c:v>
                </c:pt>
                <c:pt idx="2807">
                  <c:v>21.295570000000001</c:v>
                </c:pt>
                <c:pt idx="2808">
                  <c:v>21.305109999999999</c:v>
                </c:pt>
                <c:pt idx="2809">
                  <c:v>21.31465</c:v>
                </c:pt>
                <c:pt idx="2810">
                  <c:v>21.324190000000002</c:v>
                </c:pt>
                <c:pt idx="2811">
                  <c:v>21.333739999999999</c:v>
                </c:pt>
                <c:pt idx="2812">
                  <c:v>21.34329</c:v>
                </c:pt>
                <c:pt idx="2813">
                  <c:v>21.35284</c:v>
                </c:pt>
                <c:pt idx="2814">
                  <c:v>21.362390000000001</c:v>
                </c:pt>
                <c:pt idx="2815">
                  <c:v>21.371939999999999</c:v>
                </c:pt>
                <c:pt idx="2816">
                  <c:v>21.381499999999999</c:v>
                </c:pt>
                <c:pt idx="2817">
                  <c:v>21.39106</c:v>
                </c:pt>
                <c:pt idx="2818">
                  <c:v>21.40062</c:v>
                </c:pt>
                <c:pt idx="2819">
                  <c:v>21.41018</c:v>
                </c:pt>
                <c:pt idx="2820">
                  <c:v>21.419740000000001</c:v>
                </c:pt>
                <c:pt idx="2821">
                  <c:v>21.429310000000001</c:v>
                </c:pt>
                <c:pt idx="2822">
                  <c:v>21.438880000000001</c:v>
                </c:pt>
                <c:pt idx="2823">
                  <c:v>21.448450000000001</c:v>
                </c:pt>
                <c:pt idx="2824">
                  <c:v>21.458020000000001</c:v>
                </c:pt>
                <c:pt idx="2825">
                  <c:v>21.467600000000001</c:v>
                </c:pt>
                <c:pt idx="2826">
                  <c:v>21.477180000000001</c:v>
                </c:pt>
                <c:pt idx="2827">
                  <c:v>21.48676</c:v>
                </c:pt>
                <c:pt idx="2828">
                  <c:v>21.49634</c:v>
                </c:pt>
                <c:pt idx="2829">
                  <c:v>21.50592</c:v>
                </c:pt>
                <c:pt idx="2830">
                  <c:v>21.515509999999999</c:v>
                </c:pt>
                <c:pt idx="2831">
                  <c:v>21.525099999999998</c:v>
                </c:pt>
                <c:pt idx="2832">
                  <c:v>21.534690000000001</c:v>
                </c:pt>
                <c:pt idx="2833">
                  <c:v>21.544280000000001</c:v>
                </c:pt>
                <c:pt idx="2834">
                  <c:v>21.55387</c:v>
                </c:pt>
                <c:pt idx="2835">
                  <c:v>21.563469999999999</c:v>
                </c:pt>
                <c:pt idx="2836">
                  <c:v>21.573070000000001</c:v>
                </c:pt>
                <c:pt idx="2837">
                  <c:v>21.58267</c:v>
                </c:pt>
                <c:pt idx="2838">
                  <c:v>21.592269999999999</c:v>
                </c:pt>
                <c:pt idx="2839">
                  <c:v>21.601880000000001</c:v>
                </c:pt>
                <c:pt idx="2840">
                  <c:v>21.61149</c:v>
                </c:pt>
                <c:pt idx="2841">
                  <c:v>21.621099999999998</c:v>
                </c:pt>
                <c:pt idx="2842">
                  <c:v>21.630710000000001</c:v>
                </c:pt>
                <c:pt idx="2843">
                  <c:v>21.640319999999999</c:v>
                </c:pt>
                <c:pt idx="2844">
                  <c:v>21.649940000000001</c:v>
                </c:pt>
                <c:pt idx="2845">
                  <c:v>21.659559999999999</c:v>
                </c:pt>
                <c:pt idx="2846">
                  <c:v>21.669170000000001</c:v>
                </c:pt>
                <c:pt idx="2847">
                  <c:v>21.678799999999999</c:v>
                </c:pt>
                <c:pt idx="2848">
                  <c:v>21.688420000000001</c:v>
                </c:pt>
                <c:pt idx="2849">
                  <c:v>21.698049999999999</c:v>
                </c:pt>
                <c:pt idx="2850">
                  <c:v>21.70768</c:v>
                </c:pt>
                <c:pt idx="2851">
                  <c:v>21.717310000000001</c:v>
                </c:pt>
                <c:pt idx="2852">
                  <c:v>21.726939999999999</c:v>
                </c:pt>
                <c:pt idx="2853">
                  <c:v>21.73658</c:v>
                </c:pt>
                <c:pt idx="2854">
                  <c:v>21.746210000000001</c:v>
                </c:pt>
                <c:pt idx="2855">
                  <c:v>21.755849999999999</c:v>
                </c:pt>
                <c:pt idx="2856">
                  <c:v>21.76549</c:v>
                </c:pt>
                <c:pt idx="2857">
                  <c:v>21.77514</c:v>
                </c:pt>
                <c:pt idx="2858">
                  <c:v>21.784780000000001</c:v>
                </c:pt>
                <c:pt idx="2859">
                  <c:v>21.794429999999998</c:v>
                </c:pt>
                <c:pt idx="2860">
                  <c:v>21.804079999999999</c:v>
                </c:pt>
                <c:pt idx="2861">
                  <c:v>21.81373</c:v>
                </c:pt>
                <c:pt idx="2862">
                  <c:v>21.82339</c:v>
                </c:pt>
                <c:pt idx="2863">
                  <c:v>21.83304</c:v>
                </c:pt>
                <c:pt idx="2864">
                  <c:v>21.842700000000001</c:v>
                </c:pt>
                <c:pt idx="2865">
                  <c:v>21.852360000000001</c:v>
                </c:pt>
                <c:pt idx="2866">
                  <c:v>21.862030000000001</c:v>
                </c:pt>
                <c:pt idx="2867">
                  <c:v>21.871690000000001</c:v>
                </c:pt>
                <c:pt idx="2868">
                  <c:v>21.881360000000001</c:v>
                </c:pt>
                <c:pt idx="2869">
                  <c:v>21.891030000000001</c:v>
                </c:pt>
                <c:pt idx="2870">
                  <c:v>21.900700000000001</c:v>
                </c:pt>
                <c:pt idx="2871">
                  <c:v>21.91037</c:v>
                </c:pt>
                <c:pt idx="2872">
                  <c:v>21.92005</c:v>
                </c:pt>
                <c:pt idx="2873">
                  <c:v>21.929729999999999</c:v>
                </c:pt>
                <c:pt idx="2874">
                  <c:v>21.939409999999999</c:v>
                </c:pt>
                <c:pt idx="2875">
                  <c:v>21.949090000000002</c:v>
                </c:pt>
                <c:pt idx="2876">
                  <c:v>21.958770000000001</c:v>
                </c:pt>
                <c:pt idx="2877">
                  <c:v>21.96846</c:v>
                </c:pt>
                <c:pt idx="2878">
                  <c:v>21.978149999999999</c:v>
                </c:pt>
                <c:pt idx="2879">
                  <c:v>21.987839999999998</c:v>
                </c:pt>
                <c:pt idx="2880">
                  <c:v>21.997530000000001</c:v>
                </c:pt>
                <c:pt idx="2881">
                  <c:v>22.00723</c:v>
                </c:pt>
                <c:pt idx="2882">
                  <c:v>22.016919999999999</c:v>
                </c:pt>
                <c:pt idx="2883">
                  <c:v>22.026620000000001</c:v>
                </c:pt>
                <c:pt idx="2884">
                  <c:v>22.03632</c:v>
                </c:pt>
                <c:pt idx="2885">
                  <c:v>22.046029999999998</c:v>
                </c:pt>
                <c:pt idx="2886">
                  <c:v>22.055730000000001</c:v>
                </c:pt>
                <c:pt idx="2887">
                  <c:v>22.065439999999999</c:v>
                </c:pt>
                <c:pt idx="2888">
                  <c:v>22.075150000000001</c:v>
                </c:pt>
                <c:pt idx="2889">
                  <c:v>22.084859999999999</c:v>
                </c:pt>
                <c:pt idx="2890">
                  <c:v>22.094580000000001</c:v>
                </c:pt>
                <c:pt idx="2891">
                  <c:v>22.104289999999999</c:v>
                </c:pt>
                <c:pt idx="2892">
                  <c:v>22.11401</c:v>
                </c:pt>
                <c:pt idx="2893">
                  <c:v>22.123729999999998</c:v>
                </c:pt>
                <c:pt idx="2894">
                  <c:v>22.13345</c:v>
                </c:pt>
                <c:pt idx="2895">
                  <c:v>22.143180000000001</c:v>
                </c:pt>
                <c:pt idx="2896">
                  <c:v>22.152909999999999</c:v>
                </c:pt>
                <c:pt idx="2897">
                  <c:v>22.16263</c:v>
                </c:pt>
                <c:pt idx="2898">
                  <c:v>22.172370000000001</c:v>
                </c:pt>
                <c:pt idx="2899">
                  <c:v>22.182099999999998</c:v>
                </c:pt>
                <c:pt idx="2900">
                  <c:v>22.191839999999999</c:v>
                </c:pt>
                <c:pt idx="2901">
                  <c:v>22.20157</c:v>
                </c:pt>
                <c:pt idx="2902">
                  <c:v>22.211310000000001</c:v>
                </c:pt>
                <c:pt idx="2903">
                  <c:v>22.221050000000002</c:v>
                </c:pt>
                <c:pt idx="2904">
                  <c:v>22.230799999999999</c:v>
                </c:pt>
                <c:pt idx="2905">
                  <c:v>22.240549999999999</c:v>
                </c:pt>
                <c:pt idx="2906">
                  <c:v>22.25029</c:v>
                </c:pt>
                <c:pt idx="2907">
                  <c:v>22.26004</c:v>
                </c:pt>
                <c:pt idx="2908">
                  <c:v>22.2698</c:v>
                </c:pt>
                <c:pt idx="2909">
                  <c:v>22.27955</c:v>
                </c:pt>
                <c:pt idx="2910">
                  <c:v>22.28931</c:v>
                </c:pt>
                <c:pt idx="2911">
                  <c:v>22.29907</c:v>
                </c:pt>
                <c:pt idx="2912">
                  <c:v>22.30883</c:v>
                </c:pt>
                <c:pt idx="2913">
                  <c:v>22.31859</c:v>
                </c:pt>
                <c:pt idx="2914">
                  <c:v>22.32836</c:v>
                </c:pt>
                <c:pt idx="2915">
                  <c:v>22.33812</c:v>
                </c:pt>
                <c:pt idx="2916">
                  <c:v>22.34789</c:v>
                </c:pt>
                <c:pt idx="2917">
                  <c:v>22.357669999999999</c:v>
                </c:pt>
                <c:pt idx="2918">
                  <c:v>22.367439999999998</c:v>
                </c:pt>
                <c:pt idx="2919">
                  <c:v>22.377210000000002</c:v>
                </c:pt>
                <c:pt idx="2920">
                  <c:v>22.386990000000001</c:v>
                </c:pt>
                <c:pt idx="2921">
                  <c:v>22.39677</c:v>
                </c:pt>
                <c:pt idx="2922">
                  <c:v>22.406559999999999</c:v>
                </c:pt>
                <c:pt idx="2923">
                  <c:v>22.416340000000002</c:v>
                </c:pt>
                <c:pt idx="2924">
                  <c:v>22.426130000000001</c:v>
                </c:pt>
                <c:pt idx="2925">
                  <c:v>22.435919999999999</c:v>
                </c:pt>
                <c:pt idx="2926">
                  <c:v>22.445709999999998</c:v>
                </c:pt>
                <c:pt idx="2927">
                  <c:v>22.455500000000001</c:v>
                </c:pt>
                <c:pt idx="2928">
                  <c:v>22.465299999999999</c:v>
                </c:pt>
                <c:pt idx="2929">
                  <c:v>22.475090000000002</c:v>
                </c:pt>
                <c:pt idx="2930">
                  <c:v>22.48489</c:v>
                </c:pt>
                <c:pt idx="2931">
                  <c:v>22.494689999999999</c:v>
                </c:pt>
                <c:pt idx="2932">
                  <c:v>22.5045</c:v>
                </c:pt>
                <c:pt idx="2933">
                  <c:v>22.514309999999998</c:v>
                </c:pt>
                <c:pt idx="2934">
                  <c:v>22.52411</c:v>
                </c:pt>
                <c:pt idx="2935">
                  <c:v>22.533919999999998</c:v>
                </c:pt>
                <c:pt idx="2936">
                  <c:v>22.54374</c:v>
                </c:pt>
                <c:pt idx="2937">
                  <c:v>22.553550000000001</c:v>
                </c:pt>
                <c:pt idx="2938">
                  <c:v>22.563369999999999</c:v>
                </c:pt>
                <c:pt idx="2939">
                  <c:v>22.573180000000001</c:v>
                </c:pt>
                <c:pt idx="2940">
                  <c:v>22.583010000000002</c:v>
                </c:pt>
                <c:pt idx="2941">
                  <c:v>22.592829999999999</c:v>
                </c:pt>
                <c:pt idx="2942">
                  <c:v>22.602650000000001</c:v>
                </c:pt>
                <c:pt idx="2943">
                  <c:v>22.612480000000001</c:v>
                </c:pt>
                <c:pt idx="2944">
                  <c:v>22.622309999999999</c:v>
                </c:pt>
                <c:pt idx="2945">
                  <c:v>22.63214</c:v>
                </c:pt>
                <c:pt idx="2946">
                  <c:v>22.64198</c:v>
                </c:pt>
                <c:pt idx="2947">
                  <c:v>22.651810000000001</c:v>
                </c:pt>
                <c:pt idx="2948">
                  <c:v>22.661650000000002</c:v>
                </c:pt>
                <c:pt idx="2949">
                  <c:v>22.671489999999999</c:v>
                </c:pt>
                <c:pt idx="2950">
                  <c:v>22.681329999999999</c:v>
                </c:pt>
                <c:pt idx="2951">
                  <c:v>22.691179999999999</c:v>
                </c:pt>
                <c:pt idx="2952">
                  <c:v>22.70102</c:v>
                </c:pt>
                <c:pt idx="2953">
                  <c:v>22.71087</c:v>
                </c:pt>
                <c:pt idx="2954">
                  <c:v>22.72072</c:v>
                </c:pt>
                <c:pt idx="2955">
                  <c:v>22.73058</c:v>
                </c:pt>
                <c:pt idx="2956">
                  <c:v>22.74043</c:v>
                </c:pt>
                <c:pt idx="2957">
                  <c:v>22.75029</c:v>
                </c:pt>
                <c:pt idx="2958">
                  <c:v>22.760149999999999</c:v>
                </c:pt>
                <c:pt idx="2959">
                  <c:v>22.770009999999999</c:v>
                </c:pt>
                <c:pt idx="2960">
                  <c:v>22.779869999999999</c:v>
                </c:pt>
                <c:pt idx="2961">
                  <c:v>22.789739999999998</c:v>
                </c:pt>
                <c:pt idx="2962">
                  <c:v>22.799610000000001</c:v>
                </c:pt>
                <c:pt idx="2963">
                  <c:v>22.809480000000001</c:v>
                </c:pt>
                <c:pt idx="2964">
                  <c:v>22.81935</c:v>
                </c:pt>
                <c:pt idx="2965">
                  <c:v>22.829219999999999</c:v>
                </c:pt>
                <c:pt idx="2966">
                  <c:v>22.839099999999998</c:v>
                </c:pt>
                <c:pt idx="2967">
                  <c:v>22.848980000000001</c:v>
                </c:pt>
                <c:pt idx="2968">
                  <c:v>22.85886</c:v>
                </c:pt>
                <c:pt idx="2969">
                  <c:v>22.868739999999999</c:v>
                </c:pt>
                <c:pt idx="2970">
                  <c:v>22.878630000000001</c:v>
                </c:pt>
                <c:pt idx="2971">
                  <c:v>22.88851</c:v>
                </c:pt>
                <c:pt idx="2972">
                  <c:v>22.898399999999999</c:v>
                </c:pt>
                <c:pt idx="2973">
                  <c:v>22.908290000000001</c:v>
                </c:pt>
                <c:pt idx="2974">
                  <c:v>22.918189999999999</c:v>
                </c:pt>
                <c:pt idx="2975">
                  <c:v>22.928090000000001</c:v>
                </c:pt>
                <c:pt idx="2976">
                  <c:v>22.93798</c:v>
                </c:pt>
                <c:pt idx="2977">
                  <c:v>22.947880000000001</c:v>
                </c:pt>
                <c:pt idx="2978">
                  <c:v>22.95778</c:v>
                </c:pt>
                <c:pt idx="2979">
                  <c:v>22.967690000000001</c:v>
                </c:pt>
                <c:pt idx="2980">
                  <c:v>22.977589999999999</c:v>
                </c:pt>
                <c:pt idx="2981">
                  <c:v>22.987500000000001</c:v>
                </c:pt>
                <c:pt idx="2982">
                  <c:v>22.997409999999999</c:v>
                </c:pt>
                <c:pt idx="2983">
                  <c:v>23.00733</c:v>
                </c:pt>
                <c:pt idx="2984">
                  <c:v>23.017240000000001</c:v>
                </c:pt>
                <c:pt idx="2985">
                  <c:v>23.027159999999999</c:v>
                </c:pt>
                <c:pt idx="2986">
                  <c:v>23.03708</c:v>
                </c:pt>
                <c:pt idx="2987">
                  <c:v>23.047000000000001</c:v>
                </c:pt>
                <c:pt idx="2988">
                  <c:v>23.056920000000002</c:v>
                </c:pt>
                <c:pt idx="2989">
                  <c:v>23.066849999999999</c:v>
                </c:pt>
                <c:pt idx="2990">
                  <c:v>23.076779999999999</c:v>
                </c:pt>
                <c:pt idx="2991">
                  <c:v>23.08671</c:v>
                </c:pt>
                <c:pt idx="2992">
                  <c:v>23.096640000000001</c:v>
                </c:pt>
                <c:pt idx="2993">
                  <c:v>23.106570000000001</c:v>
                </c:pt>
                <c:pt idx="2994">
                  <c:v>23.116510000000002</c:v>
                </c:pt>
                <c:pt idx="2995">
                  <c:v>23.126449999999998</c:v>
                </c:pt>
                <c:pt idx="2996">
                  <c:v>23.136389999999999</c:v>
                </c:pt>
                <c:pt idx="2997">
                  <c:v>23.146329999999999</c:v>
                </c:pt>
                <c:pt idx="2998">
                  <c:v>23.156269999999999</c:v>
                </c:pt>
                <c:pt idx="2999">
                  <c:v>23.166219999999999</c:v>
                </c:pt>
                <c:pt idx="3000">
                  <c:v>23.176169999999999</c:v>
                </c:pt>
                <c:pt idx="3001">
                  <c:v>23.186119999999999</c:v>
                </c:pt>
                <c:pt idx="3002">
                  <c:v>23.196079999999998</c:v>
                </c:pt>
                <c:pt idx="3003">
                  <c:v>23.206029999999998</c:v>
                </c:pt>
                <c:pt idx="3004">
                  <c:v>23.215990000000001</c:v>
                </c:pt>
                <c:pt idx="3005">
                  <c:v>23.225950000000001</c:v>
                </c:pt>
                <c:pt idx="3006">
                  <c:v>23.235910000000001</c:v>
                </c:pt>
                <c:pt idx="3007">
                  <c:v>23.24587</c:v>
                </c:pt>
                <c:pt idx="3008">
                  <c:v>23.255839999999999</c:v>
                </c:pt>
                <c:pt idx="3009">
                  <c:v>23.265809999999998</c:v>
                </c:pt>
                <c:pt idx="3010">
                  <c:v>23.275780000000001</c:v>
                </c:pt>
                <c:pt idx="3011">
                  <c:v>23.28575</c:v>
                </c:pt>
                <c:pt idx="3012">
                  <c:v>23.295729999999999</c:v>
                </c:pt>
                <c:pt idx="3013">
                  <c:v>23.305700000000002</c:v>
                </c:pt>
                <c:pt idx="3014">
                  <c:v>23.31568</c:v>
                </c:pt>
                <c:pt idx="3015">
                  <c:v>23.325659999999999</c:v>
                </c:pt>
                <c:pt idx="3016">
                  <c:v>23.335650000000001</c:v>
                </c:pt>
                <c:pt idx="3017">
                  <c:v>23.34563</c:v>
                </c:pt>
                <c:pt idx="3018">
                  <c:v>23.355619999999998</c:v>
                </c:pt>
                <c:pt idx="3019">
                  <c:v>23.36561</c:v>
                </c:pt>
                <c:pt idx="3020">
                  <c:v>23.375599999999999</c:v>
                </c:pt>
                <c:pt idx="3021">
                  <c:v>23.3856</c:v>
                </c:pt>
                <c:pt idx="3022">
                  <c:v>23.395589999999999</c:v>
                </c:pt>
                <c:pt idx="3023">
                  <c:v>23.40559</c:v>
                </c:pt>
                <c:pt idx="3024">
                  <c:v>23.415590000000002</c:v>
                </c:pt>
                <c:pt idx="3025">
                  <c:v>23.42559</c:v>
                </c:pt>
                <c:pt idx="3026">
                  <c:v>23.435600000000001</c:v>
                </c:pt>
                <c:pt idx="3027">
                  <c:v>23.445599999999999</c:v>
                </c:pt>
                <c:pt idx="3028">
                  <c:v>23.45561</c:v>
                </c:pt>
                <c:pt idx="3029">
                  <c:v>23.465620000000001</c:v>
                </c:pt>
                <c:pt idx="3030">
                  <c:v>23.475639999999999</c:v>
                </c:pt>
                <c:pt idx="3031">
                  <c:v>23.48565</c:v>
                </c:pt>
                <c:pt idx="3032">
                  <c:v>23.49567</c:v>
                </c:pt>
                <c:pt idx="3033">
                  <c:v>23.505690000000001</c:v>
                </c:pt>
                <c:pt idx="3034">
                  <c:v>23.515709999999999</c:v>
                </c:pt>
                <c:pt idx="3035">
                  <c:v>23.525729999999999</c:v>
                </c:pt>
                <c:pt idx="3036">
                  <c:v>23.53576</c:v>
                </c:pt>
                <c:pt idx="3037">
                  <c:v>23.54579</c:v>
                </c:pt>
                <c:pt idx="3038">
                  <c:v>23.555820000000001</c:v>
                </c:pt>
                <c:pt idx="3039">
                  <c:v>23.565850000000001</c:v>
                </c:pt>
                <c:pt idx="3040">
                  <c:v>23.575890000000001</c:v>
                </c:pt>
                <c:pt idx="3041">
                  <c:v>23.585920000000002</c:v>
                </c:pt>
                <c:pt idx="3042">
                  <c:v>23.595960000000002</c:v>
                </c:pt>
                <c:pt idx="3043">
                  <c:v>23.606000000000002</c:v>
                </c:pt>
                <c:pt idx="3044">
                  <c:v>23.616040000000002</c:v>
                </c:pt>
                <c:pt idx="3045">
                  <c:v>23.626090000000001</c:v>
                </c:pt>
                <c:pt idx="3046">
                  <c:v>23.636140000000001</c:v>
                </c:pt>
                <c:pt idx="3047">
                  <c:v>23.646190000000001</c:v>
                </c:pt>
                <c:pt idx="3048">
                  <c:v>23.65624</c:v>
                </c:pt>
                <c:pt idx="3049">
                  <c:v>23.66629</c:v>
                </c:pt>
                <c:pt idx="3050">
                  <c:v>23.676349999999999</c:v>
                </c:pt>
                <c:pt idx="3051">
                  <c:v>23.686409999999999</c:v>
                </c:pt>
                <c:pt idx="3052">
                  <c:v>23.696470000000001</c:v>
                </c:pt>
                <c:pt idx="3053">
                  <c:v>23.706530000000001</c:v>
                </c:pt>
                <c:pt idx="3054">
                  <c:v>23.71659</c:v>
                </c:pt>
                <c:pt idx="3055">
                  <c:v>23.726659999999999</c:v>
                </c:pt>
                <c:pt idx="3056">
                  <c:v>23.736730000000001</c:v>
                </c:pt>
                <c:pt idx="3057">
                  <c:v>23.7468</c:v>
                </c:pt>
                <c:pt idx="3058">
                  <c:v>23.756869999999999</c:v>
                </c:pt>
                <c:pt idx="3059">
                  <c:v>23.766950000000001</c:v>
                </c:pt>
                <c:pt idx="3060">
                  <c:v>23.77703</c:v>
                </c:pt>
                <c:pt idx="3061">
                  <c:v>23.787099999999999</c:v>
                </c:pt>
                <c:pt idx="3062">
                  <c:v>23.797190000000001</c:v>
                </c:pt>
                <c:pt idx="3063">
                  <c:v>23.807269999999999</c:v>
                </c:pt>
                <c:pt idx="3064">
                  <c:v>23.817350000000001</c:v>
                </c:pt>
                <c:pt idx="3065">
                  <c:v>23.827439999999999</c:v>
                </c:pt>
                <c:pt idx="3066">
                  <c:v>23.837530000000001</c:v>
                </c:pt>
                <c:pt idx="3067">
                  <c:v>23.847629999999999</c:v>
                </c:pt>
                <c:pt idx="3068">
                  <c:v>23.85772</c:v>
                </c:pt>
                <c:pt idx="3069">
                  <c:v>23.867819999999998</c:v>
                </c:pt>
                <c:pt idx="3070">
                  <c:v>23.87791</c:v>
                </c:pt>
                <c:pt idx="3071">
                  <c:v>23.888020000000001</c:v>
                </c:pt>
                <c:pt idx="3072">
                  <c:v>23.898119999999999</c:v>
                </c:pt>
                <c:pt idx="3073">
                  <c:v>23.90822</c:v>
                </c:pt>
                <c:pt idx="3074">
                  <c:v>23.918330000000001</c:v>
                </c:pt>
                <c:pt idx="3075">
                  <c:v>23.928439999999998</c:v>
                </c:pt>
                <c:pt idx="3076">
                  <c:v>23.938549999999999</c:v>
                </c:pt>
                <c:pt idx="3077">
                  <c:v>23.94867</c:v>
                </c:pt>
                <c:pt idx="3078">
                  <c:v>23.958780000000001</c:v>
                </c:pt>
                <c:pt idx="3079">
                  <c:v>23.968900000000001</c:v>
                </c:pt>
                <c:pt idx="3080">
                  <c:v>23.979019999999998</c:v>
                </c:pt>
                <c:pt idx="3081">
                  <c:v>23.989139999999999</c:v>
                </c:pt>
                <c:pt idx="3082">
                  <c:v>23.99926</c:v>
                </c:pt>
                <c:pt idx="3083">
                  <c:v>24.00939</c:v>
                </c:pt>
                <c:pt idx="3084">
                  <c:v>24.01952</c:v>
                </c:pt>
                <c:pt idx="3085">
                  <c:v>24.02965</c:v>
                </c:pt>
                <c:pt idx="3086">
                  <c:v>24.03978</c:v>
                </c:pt>
                <c:pt idx="3087">
                  <c:v>24.04992</c:v>
                </c:pt>
                <c:pt idx="3088">
                  <c:v>24.06005</c:v>
                </c:pt>
                <c:pt idx="3089">
                  <c:v>24.07019</c:v>
                </c:pt>
                <c:pt idx="3090">
                  <c:v>24.08034</c:v>
                </c:pt>
                <c:pt idx="3091">
                  <c:v>24.090479999999999</c:v>
                </c:pt>
                <c:pt idx="3092">
                  <c:v>24.100619999999999</c:v>
                </c:pt>
                <c:pt idx="3093">
                  <c:v>24.110769999999999</c:v>
                </c:pt>
                <c:pt idx="3094">
                  <c:v>24.120920000000002</c:v>
                </c:pt>
                <c:pt idx="3095">
                  <c:v>24.131070000000001</c:v>
                </c:pt>
                <c:pt idx="3096">
                  <c:v>24.14123</c:v>
                </c:pt>
                <c:pt idx="3097">
                  <c:v>24.15138</c:v>
                </c:pt>
                <c:pt idx="3098">
                  <c:v>24.161539999999999</c:v>
                </c:pt>
                <c:pt idx="3099">
                  <c:v>24.171700000000001</c:v>
                </c:pt>
                <c:pt idx="3100">
                  <c:v>24.18187</c:v>
                </c:pt>
                <c:pt idx="3101">
                  <c:v>24.192029999999999</c:v>
                </c:pt>
                <c:pt idx="3102">
                  <c:v>24.202200000000001</c:v>
                </c:pt>
                <c:pt idx="3103">
                  <c:v>24.21237</c:v>
                </c:pt>
                <c:pt idx="3104">
                  <c:v>24.222539999999999</c:v>
                </c:pt>
                <c:pt idx="3105">
                  <c:v>24.232710000000001</c:v>
                </c:pt>
                <c:pt idx="3106">
                  <c:v>24.242889999999999</c:v>
                </c:pt>
                <c:pt idx="3107">
                  <c:v>24.253070000000001</c:v>
                </c:pt>
                <c:pt idx="3108">
                  <c:v>24.26324</c:v>
                </c:pt>
                <c:pt idx="3109">
                  <c:v>24.273430000000001</c:v>
                </c:pt>
                <c:pt idx="3110">
                  <c:v>24.283609999999999</c:v>
                </c:pt>
                <c:pt idx="3111">
                  <c:v>24.293800000000001</c:v>
                </c:pt>
                <c:pt idx="3112">
                  <c:v>24.303989999999999</c:v>
                </c:pt>
                <c:pt idx="3113">
                  <c:v>24.314170000000001</c:v>
                </c:pt>
                <c:pt idx="3114">
                  <c:v>24.324369999999998</c:v>
                </c:pt>
                <c:pt idx="3115">
                  <c:v>24.33456</c:v>
                </c:pt>
                <c:pt idx="3116">
                  <c:v>24.344760000000001</c:v>
                </c:pt>
                <c:pt idx="3117">
                  <c:v>24.354959999999998</c:v>
                </c:pt>
                <c:pt idx="3118">
                  <c:v>24.365159999999999</c:v>
                </c:pt>
                <c:pt idx="3119">
                  <c:v>24.375360000000001</c:v>
                </c:pt>
                <c:pt idx="3120">
                  <c:v>24.385570000000001</c:v>
                </c:pt>
                <c:pt idx="3121">
                  <c:v>24.395769999999999</c:v>
                </c:pt>
                <c:pt idx="3122">
                  <c:v>24.40598</c:v>
                </c:pt>
                <c:pt idx="3123">
                  <c:v>24.4162</c:v>
                </c:pt>
                <c:pt idx="3124">
                  <c:v>24.426410000000001</c:v>
                </c:pt>
                <c:pt idx="3125">
                  <c:v>24.436630000000001</c:v>
                </c:pt>
                <c:pt idx="3126">
                  <c:v>24.446850000000001</c:v>
                </c:pt>
                <c:pt idx="3127">
                  <c:v>24.457070000000002</c:v>
                </c:pt>
                <c:pt idx="3128">
                  <c:v>24.467289999999998</c:v>
                </c:pt>
                <c:pt idx="3129">
                  <c:v>24.477509999999999</c:v>
                </c:pt>
                <c:pt idx="3130">
                  <c:v>24.487739999999999</c:v>
                </c:pt>
                <c:pt idx="3131">
                  <c:v>24.497969999999999</c:v>
                </c:pt>
                <c:pt idx="3132">
                  <c:v>24.508199999999999</c:v>
                </c:pt>
                <c:pt idx="3133">
                  <c:v>24.518429999999999</c:v>
                </c:pt>
                <c:pt idx="3134">
                  <c:v>24.528670000000002</c:v>
                </c:pt>
                <c:pt idx="3135">
                  <c:v>24.538910000000001</c:v>
                </c:pt>
                <c:pt idx="3136">
                  <c:v>24.549140000000001</c:v>
                </c:pt>
                <c:pt idx="3137">
                  <c:v>24.55939</c:v>
                </c:pt>
                <c:pt idx="3138">
                  <c:v>24.56963</c:v>
                </c:pt>
                <c:pt idx="3139">
                  <c:v>24.579879999999999</c:v>
                </c:pt>
                <c:pt idx="3140">
                  <c:v>24.590119999999999</c:v>
                </c:pt>
                <c:pt idx="3141">
                  <c:v>24.600370000000002</c:v>
                </c:pt>
                <c:pt idx="3142">
                  <c:v>24.61063</c:v>
                </c:pt>
                <c:pt idx="3143">
                  <c:v>24.62088</c:v>
                </c:pt>
                <c:pt idx="3144">
                  <c:v>24.631139999999998</c:v>
                </c:pt>
                <c:pt idx="3145">
                  <c:v>24.641400000000001</c:v>
                </c:pt>
                <c:pt idx="3146">
                  <c:v>24.65166</c:v>
                </c:pt>
                <c:pt idx="3147">
                  <c:v>24.661919999999999</c:v>
                </c:pt>
                <c:pt idx="3148">
                  <c:v>24.672190000000001</c:v>
                </c:pt>
                <c:pt idx="3149">
                  <c:v>24.682449999999999</c:v>
                </c:pt>
                <c:pt idx="3150">
                  <c:v>24.692720000000001</c:v>
                </c:pt>
                <c:pt idx="3151">
                  <c:v>24.702999999999999</c:v>
                </c:pt>
                <c:pt idx="3152">
                  <c:v>24.713270000000001</c:v>
                </c:pt>
                <c:pt idx="3153">
                  <c:v>24.723549999999999</c:v>
                </c:pt>
                <c:pt idx="3154">
                  <c:v>24.733820000000001</c:v>
                </c:pt>
                <c:pt idx="3155">
                  <c:v>24.7441</c:v>
                </c:pt>
                <c:pt idx="3156">
                  <c:v>24.754380000000001</c:v>
                </c:pt>
                <c:pt idx="3157">
                  <c:v>24.764669999999999</c:v>
                </c:pt>
                <c:pt idx="3158">
                  <c:v>24.77496</c:v>
                </c:pt>
                <c:pt idx="3159">
                  <c:v>24.785240000000002</c:v>
                </c:pt>
                <c:pt idx="3160">
                  <c:v>24.795539999999999</c:v>
                </c:pt>
                <c:pt idx="3161">
                  <c:v>24.80583</c:v>
                </c:pt>
                <c:pt idx="3162">
                  <c:v>24.816120000000002</c:v>
                </c:pt>
                <c:pt idx="3163">
                  <c:v>24.826419999999999</c:v>
                </c:pt>
                <c:pt idx="3164">
                  <c:v>24.83672</c:v>
                </c:pt>
                <c:pt idx="3165">
                  <c:v>24.847020000000001</c:v>
                </c:pt>
                <c:pt idx="3166">
                  <c:v>24.857320000000001</c:v>
                </c:pt>
                <c:pt idx="3167">
                  <c:v>24.867629999999998</c:v>
                </c:pt>
                <c:pt idx="3168">
                  <c:v>24.877939999999999</c:v>
                </c:pt>
                <c:pt idx="3169">
                  <c:v>24.888249999999999</c:v>
                </c:pt>
                <c:pt idx="3170">
                  <c:v>24.89856</c:v>
                </c:pt>
                <c:pt idx="3171">
                  <c:v>24.90888</c:v>
                </c:pt>
                <c:pt idx="3172">
                  <c:v>24.91919</c:v>
                </c:pt>
                <c:pt idx="3173">
                  <c:v>24.929510000000001</c:v>
                </c:pt>
                <c:pt idx="3174">
                  <c:v>24.939830000000001</c:v>
                </c:pt>
                <c:pt idx="3175">
                  <c:v>24.95016</c:v>
                </c:pt>
                <c:pt idx="3176">
                  <c:v>24.96048</c:v>
                </c:pt>
                <c:pt idx="3177">
                  <c:v>24.97081</c:v>
                </c:pt>
                <c:pt idx="3178">
                  <c:v>24.98114</c:v>
                </c:pt>
                <c:pt idx="3179">
                  <c:v>24.99147</c:v>
                </c:pt>
                <c:pt idx="3180">
                  <c:v>25.001799999999999</c:v>
                </c:pt>
                <c:pt idx="3181">
                  <c:v>25.012139999999999</c:v>
                </c:pt>
                <c:pt idx="3182">
                  <c:v>25.022469999999998</c:v>
                </c:pt>
                <c:pt idx="3183">
                  <c:v>25.032810000000001</c:v>
                </c:pt>
                <c:pt idx="3184">
                  <c:v>25.04316</c:v>
                </c:pt>
                <c:pt idx="3185">
                  <c:v>25.0535</c:v>
                </c:pt>
                <c:pt idx="3186">
                  <c:v>25.063849999999999</c:v>
                </c:pt>
                <c:pt idx="3187">
                  <c:v>25.074200000000001</c:v>
                </c:pt>
                <c:pt idx="3188">
                  <c:v>25.08455</c:v>
                </c:pt>
                <c:pt idx="3189">
                  <c:v>25.094899999999999</c:v>
                </c:pt>
                <c:pt idx="3190">
                  <c:v>25.105250000000002</c:v>
                </c:pt>
                <c:pt idx="3191">
                  <c:v>25.11561</c:v>
                </c:pt>
                <c:pt idx="3192">
                  <c:v>25.125969999999999</c:v>
                </c:pt>
                <c:pt idx="3193">
                  <c:v>25.136330000000001</c:v>
                </c:pt>
                <c:pt idx="3194">
                  <c:v>25.14669</c:v>
                </c:pt>
                <c:pt idx="3195">
                  <c:v>25.157060000000001</c:v>
                </c:pt>
                <c:pt idx="3196">
                  <c:v>25.16743</c:v>
                </c:pt>
                <c:pt idx="3197">
                  <c:v>25.177800000000001</c:v>
                </c:pt>
                <c:pt idx="3198">
                  <c:v>25.18817</c:v>
                </c:pt>
                <c:pt idx="3199">
                  <c:v>25.198540000000001</c:v>
                </c:pt>
                <c:pt idx="3200">
                  <c:v>25.208919999999999</c:v>
                </c:pt>
                <c:pt idx="3201">
                  <c:v>25.2193</c:v>
                </c:pt>
                <c:pt idx="3202">
                  <c:v>25.229679999999998</c:v>
                </c:pt>
                <c:pt idx="3203">
                  <c:v>25.24006</c:v>
                </c:pt>
                <c:pt idx="3204">
                  <c:v>25.250450000000001</c:v>
                </c:pt>
                <c:pt idx="3205">
                  <c:v>25.260829999999999</c:v>
                </c:pt>
                <c:pt idx="3206">
                  <c:v>25.27122</c:v>
                </c:pt>
                <c:pt idx="3207">
                  <c:v>25.281610000000001</c:v>
                </c:pt>
                <c:pt idx="3208">
                  <c:v>25.292010000000001</c:v>
                </c:pt>
                <c:pt idx="3209">
                  <c:v>25.302399999999999</c:v>
                </c:pt>
                <c:pt idx="3210">
                  <c:v>25.312799999999999</c:v>
                </c:pt>
                <c:pt idx="3211">
                  <c:v>25.3232</c:v>
                </c:pt>
                <c:pt idx="3212">
                  <c:v>25.333600000000001</c:v>
                </c:pt>
                <c:pt idx="3213">
                  <c:v>25.344010000000001</c:v>
                </c:pt>
                <c:pt idx="3214">
                  <c:v>25.354410000000001</c:v>
                </c:pt>
                <c:pt idx="3215">
                  <c:v>25.364820000000002</c:v>
                </c:pt>
                <c:pt idx="3216">
                  <c:v>25.375229999999998</c:v>
                </c:pt>
                <c:pt idx="3217">
                  <c:v>25.385639999999999</c:v>
                </c:pt>
                <c:pt idx="3218">
                  <c:v>25.396059999999999</c:v>
                </c:pt>
                <c:pt idx="3219">
                  <c:v>25.406479999999998</c:v>
                </c:pt>
                <c:pt idx="3220">
                  <c:v>25.416889999999999</c:v>
                </c:pt>
                <c:pt idx="3221">
                  <c:v>25.427320000000002</c:v>
                </c:pt>
                <c:pt idx="3222">
                  <c:v>25.437740000000002</c:v>
                </c:pt>
                <c:pt idx="3223">
                  <c:v>25.448160000000001</c:v>
                </c:pt>
                <c:pt idx="3224">
                  <c:v>25.458590000000001</c:v>
                </c:pt>
                <c:pt idx="3225">
                  <c:v>25.46902</c:v>
                </c:pt>
                <c:pt idx="3226">
                  <c:v>25.47945</c:v>
                </c:pt>
                <c:pt idx="3227">
                  <c:v>25.489889999999999</c:v>
                </c:pt>
                <c:pt idx="3228">
                  <c:v>25.500319999999999</c:v>
                </c:pt>
                <c:pt idx="3229">
                  <c:v>25.510760000000001</c:v>
                </c:pt>
                <c:pt idx="3230">
                  <c:v>25.5212</c:v>
                </c:pt>
                <c:pt idx="3231">
                  <c:v>25.531639999999999</c:v>
                </c:pt>
                <c:pt idx="3232">
                  <c:v>25.542090000000002</c:v>
                </c:pt>
                <c:pt idx="3233">
                  <c:v>25.55254</c:v>
                </c:pt>
                <c:pt idx="3234">
                  <c:v>25.56298</c:v>
                </c:pt>
                <c:pt idx="3235">
                  <c:v>25.573440000000002</c:v>
                </c:pt>
                <c:pt idx="3236">
                  <c:v>25.58389</c:v>
                </c:pt>
                <c:pt idx="3237">
                  <c:v>25.594349999999999</c:v>
                </c:pt>
                <c:pt idx="3238">
                  <c:v>25.604800000000001</c:v>
                </c:pt>
                <c:pt idx="3239">
                  <c:v>25.615259999999999</c:v>
                </c:pt>
                <c:pt idx="3240">
                  <c:v>25.625720000000001</c:v>
                </c:pt>
                <c:pt idx="3241">
                  <c:v>25.636189999999999</c:v>
                </c:pt>
                <c:pt idx="3242">
                  <c:v>25.646650000000001</c:v>
                </c:pt>
                <c:pt idx="3243">
                  <c:v>25.657119999999999</c:v>
                </c:pt>
                <c:pt idx="3244">
                  <c:v>25.667590000000001</c:v>
                </c:pt>
                <c:pt idx="3245">
                  <c:v>25.678059999999999</c:v>
                </c:pt>
                <c:pt idx="3246">
                  <c:v>25.68854</c:v>
                </c:pt>
                <c:pt idx="3247">
                  <c:v>25.699010000000001</c:v>
                </c:pt>
                <c:pt idx="3248">
                  <c:v>25.709489999999999</c:v>
                </c:pt>
                <c:pt idx="3249">
                  <c:v>25.71997</c:v>
                </c:pt>
                <c:pt idx="3250">
                  <c:v>25.730460000000001</c:v>
                </c:pt>
                <c:pt idx="3251">
                  <c:v>25.740939999999998</c:v>
                </c:pt>
                <c:pt idx="3252">
                  <c:v>25.751429999999999</c:v>
                </c:pt>
                <c:pt idx="3253">
                  <c:v>25.76192</c:v>
                </c:pt>
                <c:pt idx="3254">
                  <c:v>25.772410000000001</c:v>
                </c:pt>
                <c:pt idx="3255">
                  <c:v>25.782910000000001</c:v>
                </c:pt>
                <c:pt idx="3256">
                  <c:v>25.793399999999998</c:v>
                </c:pt>
                <c:pt idx="3257">
                  <c:v>25.803899999999999</c:v>
                </c:pt>
                <c:pt idx="3258">
                  <c:v>25.814399999999999</c:v>
                </c:pt>
                <c:pt idx="3259">
                  <c:v>25.8249</c:v>
                </c:pt>
                <c:pt idx="3260">
                  <c:v>25.83541</c:v>
                </c:pt>
                <c:pt idx="3261">
                  <c:v>25.84591</c:v>
                </c:pt>
                <c:pt idx="3262">
                  <c:v>25.85642</c:v>
                </c:pt>
                <c:pt idx="3263">
                  <c:v>25.86693</c:v>
                </c:pt>
                <c:pt idx="3264">
                  <c:v>25.87745</c:v>
                </c:pt>
                <c:pt idx="3265">
                  <c:v>25.88796</c:v>
                </c:pt>
                <c:pt idx="3266">
                  <c:v>25.898479999999999</c:v>
                </c:pt>
                <c:pt idx="3267">
                  <c:v>25.908999999999999</c:v>
                </c:pt>
                <c:pt idx="3268">
                  <c:v>25.919519999999999</c:v>
                </c:pt>
                <c:pt idx="3269">
                  <c:v>25.930040000000002</c:v>
                </c:pt>
                <c:pt idx="3270">
                  <c:v>25.940570000000001</c:v>
                </c:pt>
                <c:pt idx="3271">
                  <c:v>25.9511</c:v>
                </c:pt>
                <c:pt idx="3272">
                  <c:v>25.96163</c:v>
                </c:pt>
                <c:pt idx="3273">
                  <c:v>25.972159999999999</c:v>
                </c:pt>
                <c:pt idx="3274">
                  <c:v>25.982690000000002</c:v>
                </c:pt>
                <c:pt idx="3275">
                  <c:v>25.993230000000001</c:v>
                </c:pt>
                <c:pt idx="3276">
                  <c:v>26.003769999999999</c:v>
                </c:pt>
                <c:pt idx="3277">
                  <c:v>26.014309999999998</c:v>
                </c:pt>
                <c:pt idx="3278">
                  <c:v>26.024850000000001</c:v>
                </c:pt>
                <c:pt idx="3279">
                  <c:v>26.035399999999999</c:v>
                </c:pt>
                <c:pt idx="3280">
                  <c:v>26.045940000000002</c:v>
                </c:pt>
                <c:pt idx="3281">
                  <c:v>26.05649</c:v>
                </c:pt>
                <c:pt idx="3282">
                  <c:v>26.067039999999999</c:v>
                </c:pt>
                <c:pt idx="3283">
                  <c:v>26.0776</c:v>
                </c:pt>
                <c:pt idx="3284">
                  <c:v>26.088149999999999</c:v>
                </c:pt>
                <c:pt idx="3285">
                  <c:v>26.098710000000001</c:v>
                </c:pt>
                <c:pt idx="3286">
                  <c:v>26.109269999999999</c:v>
                </c:pt>
                <c:pt idx="3287">
                  <c:v>26.11983</c:v>
                </c:pt>
                <c:pt idx="3288">
                  <c:v>26.130400000000002</c:v>
                </c:pt>
                <c:pt idx="3289">
                  <c:v>26.14096</c:v>
                </c:pt>
                <c:pt idx="3290">
                  <c:v>26.151530000000001</c:v>
                </c:pt>
                <c:pt idx="3291">
                  <c:v>26.162099999999999</c:v>
                </c:pt>
                <c:pt idx="3292">
                  <c:v>26.17268</c:v>
                </c:pt>
                <c:pt idx="3293">
                  <c:v>26.183250000000001</c:v>
                </c:pt>
                <c:pt idx="3294">
                  <c:v>26.193829999999998</c:v>
                </c:pt>
                <c:pt idx="3295">
                  <c:v>26.204409999999999</c:v>
                </c:pt>
                <c:pt idx="3296">
                  <c:v>26.21499</c:v>
                </c:pt>
                <c:pt idx="3297">
                  <c:v>26.225570000000001</c:v>
                </c:pt>
                <c:pt idx="3298">
                  <c:v>26.236160000000002</c:v>
                </c:pt>
                <c:pt idx="3299">
                  <c:v>26.246739999999999</c:v>
                </c:pt>
                <c:pt idx="3300">
                  <c:v>26.25733</c:v>
                </c:pt>
                <c:pt idx="3301">
                  <c:v>26.26793</c:v>
                </c:pt>
                <c:pt idx="3302">
                  <c:v>26.27852</c:v>
                </c:pt>
                <c:pt idx="3303">
                  <c:v>26.28912</c:v>
                </c:pt>
                <c:pt idx="3304">
                  <c:v>26.299720000000001</c:v>
                </c:pt>
                <c:pt idx="3305">
                  <c:v>26.310320000000001</c:v>
                </c:pt>
                <c:pt idx="3306">
                  <c:v>26.320920000000001</c:v>
                </c:pt>
                <c:pt idx="3307">
                  <c:v>26.331520000000001</c:v>
                </c:pt>
                <c:pt idx="3308">
                  <c:v>26.342130000000001</c:v>
                </c:pt>
                <c:pt idx="3309">
                  <c:v>26.352740000000001</c:v>
                </c:pt>
                <c:pt idx="3310">
                  <c:v>26.363350000000001</c:v>
                </c:pt>
                <c:pt idx="3311">
                  <c:v>26.37396</c:v>
                </c:pt>
                <c:pt idx="3312">
                  <c:v>26.38458</c:v>
                </c:pt>
                <c:pt idx="3313">
                  <c:v>26.395199999999999</c:v>
                </c:pt>
                <c:pt idx="3314">
                  <c:v>26.405819999999999</c:v>
                </c:pt>
                <c:pt idx="3315">
                  <c:v>26.416440000000001</c:v>
                </c:pt>
                <c:pt idx="3316">
                  <c:v>26.427060000000001</c:v>
                </c:pt>
                <c:pt idx="3317">
                  <c:v>26.43769</c:v>
                </c:pt>
                <c:pt idx="3318">
                  <c:v>26.448319999999999</c:v>
                </c:pt>
                <c:pt idx="3319">
                  <c:v>26.458950000000002</c:v>
                </c:pt>
                <c:pt idx="3320">
                  <c:v>26.469580000000001</c:v>
                </c:pt>
                <c:pt idx="3321">
                  <c:v>26.480219999999999</c:v>
                </c:pt>
                <c:pt idx="3322">
                  <c:v>26.490849999999998</c:v>
                </c:pt>
                <c:pt idx="3323">
                  <c:v>26.50149</c:v>
                </c:pt>
                <c:pt idx="3324">
                  <c:v>26.512129999999999</c:v>
                </c:pt>
                <c:pt idx="3325">
                  <c:v>26.522780000000001</c:v>
                </c:pt>
                <c:pt idx="3326">
                  <c:v>26.53342</c:v>
                </c:pt>
                <c:pt idx="3327">
                  <c:v>26.544070000000001</c:v>
                </c:pt>
                <c:pt idx="3328">
                  <c:v>26.55472</c:v>
                </c:pt>
                <c:pt idx="3329">
                  <c:v>26.565370000000001</c:v>
                </c:pt>
                <c:pt idx="3330">
                  <c:v>26.57602</c:v>
                </c:pt>
                <c:pt idx="3331">
                  <c:v>26.586680000000001</c:v>
                </c:pt>
                <c:pt idx="3332">
                  <c:v>26.597339999999999</c:v>
                </c:pt>
                <c:pt idx="3333">
                  <c:v>26.608000000000001</c:v>
                </c:pt>
                <c:pt idx="3334">
                  <c:v>26.618659999999998</c:v>
                </c:pt>
                <c:pt idx="3335">
                  <c:v>26.62933</c:v>
                </c:pt>
                <c:pt idx="3336">
                  <c:v>26.639990000000001</c:v>
                </c:pt>
                <c:pt idx="3337">
                  <c:v>26.650659999999998</c:v>
                </c:pt>
                <c:pt idx="3338">
                  <c:v>26.66133</c:v>
                </c:pt>
                <c:pt idx="3339">
                  <c:v>26.672000000000001</c:v>
                </c:pt>
                <c:pt idx="3340">
                  <c:v>26.682680000000001</c:v>
                </c:pt>
                <c:pt idx="3341">
                  <c:v>26.693359999999998</c:v>
                </c:pt>
                <c:pt idx="3342">
                  <c:v>26.704039999999999</c:v>
                </c:pt>
                <c:pt idx="3343">
                  <c:v>26.71472</c:v>
                </c:pt>
                <c:pt idx="3344">
                  <c:v>26.7254</c:v>
                </c:pt>
                <c:pt idx="3345">
                  <c:v>26.736090000000001</c:v>
                </c:pt>
                <c:pt idx="3346">
                  <c:v>26.746780000000001</c:v>
                </c:pt>
                <c:pt idx="3347">
                  <c:v>26.757470000000001</c:v>
                </c:pt>
                <c:pt idx="3348">
                  <c:v>26.768160000000002</c:v>
                </c:pt>
                <c:pt idx="3349">
                  <c:v>26.778849999999998</c:v>
                </c:pt>
                <c:pt idx="3350">
                  <c:v>26.789549999999998</c:v>
                </c:pt>
                <c:pt idx="3351">
                  <c:v>26.800249999999998</c:v>
                </c:pt>
                <c:pt idx="3352">
                  <c:v>26.810949999999998</c:v>
                </c:pt>
                <c:pt idx="3353">
                  <c:v>26.821650000000002</c:v>
                </c:pt>
                <c:pt idx="3354">
                  <c:v>26.832360000000001</c:v>
                </c:pt>
                <c:pt idx="3355">
                  <c:v>26.843070000000001</c:v>
                </c:pt>
                <c:pt idx="3356">
                  <c:v>26.85378</c:v>
                </c:pt>
                <c:pt idx="3357">
                  <c:v>26.86449</c:v>
                </c:pt>
                <c:pt idx="3358">
                  <c:v>26.8752</c:v>
                </c:pt>
                <c:pt idx="3359">
                  <c:v>26.885919999999999</c:v>
                </c:pt>
                <c:pt idx="3360">
                  <c:v>26.896640000000001</c:v>
                </c:pt>
                <c:pt idx="3361">
                  <c:v>26.907360000000001</c:v>
                </c:pt>
                <c:pt idx="3362">
                  <c:v>26.91808</c:v>
                </c:pt>
                <c:pt idx="3363">
                  <c:v>26.928799999999999</c:v>
                </c:pt>
                <c:pt idx="3364">
                  <c:v>26.939530000000001</c:v>
                </c:pt>
                <c:pt idx="3365">
                  <c:v>26.95026</c:v>
                </c:pt>
                <c:pt idx="3366">
                  <c:v>26.960989999999999</c:v>
                </c:pt>
                <c:pt idx="3367">
                  <c:v>26.971720000000001</c:v>
                </c:pt>
                <c:pt idx="3368">
                  <c:v>26.98246</c:v>
                </c:pt>
                <c:pt idx="3369">
                  <c:v>26.993189999999998</c:v>
                </c:pt>
                <c:pt idx="3370">
                  <c:v>27.00393</c:v>
                </c:pt>
                <c:pt idx="3371">
                  <c:v>27.014679999999998</c:v>
                </c:pt>
                <c:pt idx="3372">
                  <c:v>27.02542</c:v>
                </c:pt>
                <c:pt idx="3373">
                  <c:v>27.036159999999999</c:v>
                </c:pt>
                <c:pt idx="3374">
                  <c:v>27.04691</c:v>
                </c:pt>
                <c:pt idx="3375">
                  <c:v>27.057659999999998</c:v>
                </c:pt>
                <c:pt idx="3376">
                  <c:v>27.06841</c:v>
                </c:pt>
                <c:pt idx="3377">
                  <c:v>27.079170000000001</c:v>
                </c:pt>
                <c:pt idx="3378">
                  <c:v>27.089929999999999</c:v>
                </c:pt>
                <c:pt idx="3379">
                  <c:v>27.100680000000001</c:v>
                </c:pt>
                <c:pt idx="3380">
                  <c:v>27.111440000000002</c:v>
                </c:pt>
                <c:pt idx="3381">
                  <c:v>27.122209999999999</c:v>
                </c:pt>
                <c:pt idx="3382">
                  <c:v>27.13297</c:v>
                </c:pt>
                <c:pt idx="3383">
                  <c:v>27.143740000000001</c:v>
                </c:pt>
                <c:pt idx="3384">
                  <c:v>27.154509999999998</c:v>
                </c:pt>
                <c:pt idx="3385">
                  <c:v>27.165279999999999</c:v>
                </c:pt>
                <c:pt idx="3386">
                  <c:v>27.17605</c:v>
                </c:pt>
                <c:pt idx="3387">
                  <c:v>27.18683</c:v>
                </c:pt>
                <c:pt idx="3388">
                  <c:v>27.197610000000001</c:v>
                </c:pt>
                <c:pt idx="3389">
                  <c:v>27.208390000000001</c:v>
                </c:pt>
                <c:pt idx="3390">
                  <c:v>27.219169999999998</c:v>
                </c:pt>
                <c:pt idx="3391">
                  <c:v>27.229949999999999</c:v>
                </c:pt>
                <c:pt idx="3392">
                  <c:v>27.240739999999999</c:v>
                </c:pt>
                <c:pt idx="3393">
                  <c:v>27.251529999999999</c:v>
                </c:pt>
                <c:pt idx="3394">
                  <c:v>27.262319999999999</c:v>
                </c:pt>
                <c:pt idx="3395">
                  <c:v>27.273109999999999</c:v>
                </c:pt>
                <c:pt idx="3396">
                  <c:v>27.283909999999999</c:v>
                </c:pt>
                <c:pt idx="3397">
                  <c:v>27.294699999999999</c:v>
                </c:pt>
                <c:pt idx="3398">
                  <c:v>27.305499999999999</c:v>
                </c:pt>
                <c:pt idx="3399">
                  <c:v>27.316310000000001</c:v>
                </c:pt>
                <c:pt idx="3400">
                  <c:v>27.327110000000001</c:v>
                </c:pt>
                <c:pt idx="3401">
                  <c:v>27.337910000000001</c:v>
                </c:pt>
                <c:pt idx="3402">
                  <c:v>27.34872</c:v>
                </c:pt>
                <c:pt idx="3403">
                  <c:v>27.359529999999999</c:v>
                </c:pt>
                <c:pt idx="3404">
                  <c:v>27.370339999999999</c:v>
                </c:pt>
                <c:pt idx="3405">
                  <c:v>27.381160000000001</c:v>
                </c:pt>
                <c:pt idx="3406">
                  <c:v>27.391970000000001</c:v>
                </c:pt>
                <c:pt idx="3407">
                  <c:v>27.40279</c:v>
                </c:pt>
                <c:pt idx="3408">
                  <c:v>27.413609999999998</c:v>
                </c:pt>
                <c:pt idx="3409">
                  <c:v>27.424430000000001</c:v>
                </c:pt>
                <c:pt idx="3410">
                  <c:v>27.43526</c:v>
                </c:pt>
                <c:pt idx="3411">
                  <c:v>27.446090000000002</c:v>
                </c:pt>
                <c:pt idx="3412">
                  <c:v>27.45692</c:v>
                </c:pt>
                <c:pt idx="3413">
                  <c:v>27.467749999999999</c:v>
                </c:pt>
                <c:pt idx="3414">
                  <c:v>27.478580000000001</c:v>
                </c:pt>
                <c:pt idx="3415">
                  <c:v>27.489419999999999</c:v>
                </c:pt>
                <c:pt idx="3416">
                  <c:v>27.500250000000001</c:v>
                </c:pt>
                <c:pt idx="3417">
                  <c:v>27.511089999999999</c:v>
                </c:pt>
                <c:pt idx="3418">
                  <c:v>27.521930000000001</c:v>
                </c:pt>
                <c:pt idx="3419">
                  <c:v>27.532779999999999</c:v>
                </c:pt>
                <c:pt idx="3420">
                  <c:v>27.543620000000001</c:v>
                </c:pt>
                <c:pt idx="3421">
                  <c:v>27.554469999999998</c:v>
                </c:pt>
                <c:pt idx="3422">
                  <c:v>27.56532</c:v>
                </c:pt>
                <c:pt idx="3423">
                  <c:v>27.576180000000001</c:v>
                </c:pt>
                <c:pt idx="3424">
                  <c:v>27.587029999999999</c:v>
                </c:pt>
                <c:pt idx="3425">
                  <c:v>27.59789</c:v>
                </c:pt>
                <c:pt idx="3426">
                  <c:v>27.608750000000001</c:v>
                </c:pt>
                <c:pt idx="3427">
                  <c:v>27.619610000000002</c:v>
                </c:pt>
                <c:pt idx="3428">
                  <c:v>27.630469999999999</c:v>
                </c:pt>
                <c:pt idx="3429">
                  <c:v>27.64134</c:v>
                </c:pt>
                <c:pt idx="3430">
                  <c:v>27.652200000000001</c:v>
                </c:pt>
                <c:pt idx="3431">
                  <c:v>27.663070000000001</c:v>
                </c:pt>
                <c:pt idx="3432">
                  <c:v>27.673950000000001</c:v>
                </c:pt>
                <c:pt idx="3433">
                  <c:v>27.684819999999998</c:v>
                </c:pt>
                <c:pt idx="3434">
                  <c:v>27.695699999999999</c:v>
                </c:pt>
                <c:pt idx="3435">
                  <c:v>27.706579999999999</c:v>
                </c:pt>
                <c:pt idx="3436">
                  <c:v>27.717449999999999</c:v>
                </c:pt>
                <c:pt idx="3437">
                  <c:v>27.728339999999999</c:v>
                </c:pt>
                <c:pt idx="3438">
                  <c:v>27.73922</c:v>
                </c:pt>
                <c:pt idx="3439">
                  <c:v>27.750109999999999</c:v>
                </c:pt>
                <c:pt idx="3440">
                  <c:v>27.760999999999999</c:v>
                </c:pt>
                <c:pt idx="3441">
                  <c:v>27.771889999999999</c:v>
                </c:pt>
                <c:pt idx="3442">
                  <c:v>27.782779999999999</c:v>
                </c:pt>
                <c:pt idx="3443">
                  <c:v>27.793679999999998</c:v>
                </c:pt>
                <c:pt idx="3444">
                  <c:v>27.804569999999998</c:v>
                </c:pt>
                <c:pt idx="3445">
                  <c:v>27.815470000000001</c:v>
                </c:pt>
                <c:pt idx="3446">
                  <c:v>27.82638</c:v>
                </c:pt>
                <c:pt idx="3447">
                  <c:v>27.83728</c:v>
                </c:pt>
                <c:pt idx="3448">
                  <c:v>27.848189999999999</c:v>
                </c:pt>
                <c:pt idx="3449">
                  <c:v>27.859089999999998</c:v>
                </c:pt>
                <c:pt idx="3450">
                  <c:v>27.87</c:v>
                </c:pt>
                <c:pt idx="3451">
                  <c:v>27.88092</c:v>
                </c:pt>
                <c:pt idx="3452">
                  <c:v>27.891829999999999</c:v>
                </c:pt>
                <c:pt idx="3453">
                  <c:v>27.902750000000001</c:v>
                </c:pt>
                <c:pt idx="3454">
                  <c:v>27.91367</c:v>
                </c:pt>
                <c:pt idx="3455">
                  <c:v>27.924589999999998</c:v>
                </c:pt>
                <c:pt idx="3456">
                  <c:v>27.935510000000001</c:v>
                </c:pt>
                <c:pt idx="3457">
                  <c:v>27.946439999999999</c:v>
                </c:pt>
                <c:pt idx="3458">
                  <c:v>27.957360000000001</c:v>
                </c:pt>
                <c:pt idx="3459">
                  <c:v>27.96829</c:v>
                </c:pt>
                <c:pt idx="3460">
                  <c:v>27.979230000000001</c:v>
                </c:pt>
                <c:pt idx="3461">
                  <c:v>27.990159999999999</c:v>
                </c:pt>
                <c:pt idx="3462">
                  <c:v>28.001090000000001</c:v>
                </c:pt>
                <c:pt idx="3463">
                  <c:v>28.012029999999999</c:v>
                </c:pt>
                <c:pt idx="3464">
                  <c:v>28.022970000000001</c:v>
                </c:pt>
                <c:pt idx="3465">
                  <c:v>28.033909999999999</c:v>
                </c:pt>
                <c:pt idx="3466">
                  <c:v>28.04486</c:v>
                </c:pt>
                <c:pt idx="3467">
                  <c:v>28.055810000000001</c:v>
                </c:pt>
                <c:pt idx="3468">
                  <c:v>28.066749999999999</c:v>
                </c:pt>
                <c:pt idx="3469">
                  <c:v>28.07771</c:v>
                </c:pt>
                <c:pt idx="3470">
                  <c:v>28.088660000000001</c:v>
                </c:pt>
                <c:pt idx="3471">
                  <c:v>28.099609999999998</c:v>
                </c:pt>
                <c:pt idx="3472">
                  <c:v>28.110569999999999</c:v>
                </c:pt>
                <c:pt idx="3473">
                  <c:v>28.12153</c:v>
                </c:pt>
                <c:pt idx="3474">
                  <c:v>28.132490000000001</c:v>
                </c:pt>
                <c:pt idx="3475">
                  <c:v>28.143460000000001</c:v>
                </c:pt>
                <c:pt idx="3476">
                  <c:v>28.154419999999998</c:v>
                </c:pt>
                <c:pt idx="3477">
                  <c:v>28.165389999999999</c:v>
                </c:pt>
                <c:pt idx="3478">
                  <c:v>28.176359999999999</c:v>
                </c:pt>
                <c:pt idx="3479">
                  <c:v>28.187329999999999</c:v>
                </c:pt>
                <c:pt idx="3480">
                  <c:v>28.198309999999999</c:v>
                </c:pt>
                <c:pt idx="3481">
                  <c:v>28.20928</c:v>
                </c:pt>
                <c:pt idx="3482">
                  <c:v>28.22026</c:v>
                </c:pt>
                <c:pt idx="3483">
                  <c:v>28.23124</c:v>
                </c:pt>
                <c:pt idx="3484">
                  <c:v>28.24222</c:v>
                </c:pt>
                <c:pt idx="3485">
                  <c:v>28.253209999999999</c:v>
                </c:pt>
                <c:pt idx="3486">
                  <c:v>28.264199999999999</c:v>
                </c:pt>
                <c:pt idx="3487">
                  <c:v>28.275179999999999</c:v>
                </c:pt>
                <c:pt idx="3488">
                  <c:v>28.286180000000002</c:v>
                </c:pt>
                <c:pt idx="3489">
                  <c:v>28.297170000000001</c:v>
                </c:pt>
                <c:pt idx="3490">
                  <c:v>28.30817</c:v>
                </c:pt>
                <c:pt idx="3491">
                  <c:v>28.31916</c:v>
                </c:pt>
                <c:pt idx="3492">
                  <c:v>28.330159999999999</c:v>
                </c:pt>
                <c:pt idx="3493">
                  <c:v>28.341170000000002</c:v>
                </c:pt>
                <c:pt idx="3494">
                  <c:v>28.352170000000001</c:v>
                </c:pt>
                <c:pt idx="3495">
                  <c:v>28.36318</c:v>
                </c:pt>
                <c:pt idx="3496">
                  <c:v>28.374189999999999</c:v>
                </c:pt>
                <c:pt idx="3497">
                  <c:v>28.385190000000001</c:v>
                </c:pt>
                <c:pt idx="3498">
                  <c:v>28.39621</c:v>
                </c:pt>
                <c:pt idx="3499">
                  <c:v>28.407219999999999</c:v>
                </c:pt>
                <c:pt idx="3500">
                  <c:v>28.418240000000001</c:v>
                </c:pt>
                <c:pt idx="3501">
                  <c:v>28.429259999999999</c:v>
                </c:pt>
                <c:pt idx="3502">
                  <c:v>28.440280000000001</c:v>
                </c:pt>
                <c:pt idx="3503">
                  <c:v>28.4513</c:v>
                </c:pt>
                <c:pt idx="3504">
                  <c:v>28.462330000000001</c:v>
                </c:pt>
                <c:pt idx="3505">
                  <c:v>28.47336</c:v>
                </c:pt>
                <c:pt idx="3506">
                  <c:v>28.484390000000001</c:v>
                </c:pt>
                <c:pt idx="3507">
                  <c:v>28.495419999999999</c:v>
                </c:pt>
                <c:pt idx="3508">
                  <c:v>28.506450000000001</c:v>
                </c:pt>
                <c:pt idx="3509">
                  <c:v>28.517489999999999</c:v>
                </c:pt>
                <c:pt idx="3510">
                  <c:v>28.52853</c:v>
                </c:pt>
                <c:pt idx="3511">
                  <c:v>28.539570000000001</c:v>
                </c:pt>
                <c:pt idx="3512">
                  <c:v>28.550609999999999</c:v>
                </c:pt>
                <c:pt idx="3513">
                  <c:v>28.56166</c:v>
                </c:pt>
                <c:pt idx="3514">
                  <c:v>28.572700000000001</c:v>
                </c:pt>
                <c:pt idx="3515">
                  <c:v>28.583749999999998</c:v>
                </c:pt>
                <c:pt idx="3516">
                  <c:v>28.594799999999999</c:v>
                </c:pt>
                <c:pt idx="3517">
                  <c:v>28.60586</c:v>
                </c:pt>
                <c:pt idx="3518">
                  <c:v>28.616910000000001</c:v>
                </c:pt>
                <c:pt idx="3519">
                  <c:v>28.627970000000001</c:v>
                </c:pt>
                <c:pt idx="3520">
                  <c:v>28.639030000000002</c:v>
                </c:pt>
                <c:pt idx="3521">
                  <c:v>28.650089999999999</c:v>
                </c:pt>
                <c:pt idx="3522">
                  <c:v>28.661159999999999</c:v>
                </c:pt>
                <c:pt idx="3523">
                  <c:v>28.672219999999999</c:v>
                </c:pt>
                <c:pt idx="3524">
                  <c:v>28.68329</c:v>
                </c:pt>
                <c:pt idx="3525">
                  <c:v>28.69436</c:v>
                </c:pt>
                <c:pt idx="3526">
                  <c:v>28.70543</c:v>
                </c:pt>
                <c:pt idx="3527">
                  <c:v>28.71651</c:v>
                </c:pt>
                <c:pt idx="3528">
                  <c:v>28.72758</c:v>
                </c:pt>
                <c:pt idx="3529">
                  <c:v>28.738659999999999</c:v>
                </c:pt>
                <c:pt idx="3530">
                  <c:v>28.749739999999999</c:v>
                </c:pt>
                <c:pt idx="3531">
                  <c:v>28.760829999999999</c:v>
                </c:pt>
                <c:pt idx="3532">
                  <c:v>28.771909999999998</c:v>
                </c:pt>
                <c:pt idx="3533">
                  <c:v>28.783000000000001</c:v>
                </c:pt>
                <c:pt idx="3534">
                  <c:v>28.794090000000001</c:v>
                </c:pt>
                <c:pt idx="3535">
                  <c:v>28.80518</c:v>
                </c:pt>
                <c:pt idx="3536">
                  <c:v>28.816279999999999</c:v>
                </c:pt>
                <c:pt idx="3537">
                  <c:v>28.827369999999998</c:v>
                </c:pt>
                <c:pt idx="3538">
                  <c:v>28.838470000000001</c:v>
                </c:pt>
                <c:pt idx="3539">
                  <c:v>28.84957</c:v>
                </c:pt>
                <c:pt idx="3540">
                  <c:v>28.860669999999999</c:v>
                </c:pt>
                <c:pt idx="3541">
                  <c:v>28.871780000000001</c:v>
                </c:pt>
                <c:pt idx="3542">
                  <c:v>28.88288</c:v>
                </c:pt>
                <c:pt idx="3543">
                  <c:v>28.893999999999998</c:v>
                </c:pt>
                <c:pt idx="3544">
                  <c:v>28.905110000000001</c:v>
                </c:pt>
                <c:pt idx="3545">
                  <c:v>28.916219999999999</c:v>
                </c:pt>
                <c:pt idx="3546">
                  <c:v>28.927330000000001</c:v>
                </c:pt>
                <c:pt idx="3547">
                  <c:v>28.93845</c:v>
                </c:pt>
                <c:pt idx="3548">
                  <c:v>28.949570000000001</c:v>
                </c:pt>
                <c:pt idx="3549">
                  <c:v>28.96069</c:v>
                </c:pt>
                <c:pt idx="3550">
                  <c:v>28.971820000000001</c:v>
                </c:pt>
                <c:pt idx="3551">
                  <c:v>28.982939999999999</c:v>
                </c:pt>
                <c:pt idx="3552">
                  <c:v>28.994070000000001</c:v>
                </c:pt>
                <c:pt idx="3553">
                  <c:v>29.005199999999999</c:v>
                </c:pt>
                <c:pt idx="3554">
                  <c:v>29.01633</c:v>
                </c:pt>
                <c:pt idx="3555">
                  <c:v>29.027470000000001</c:v>
                </c:pt>
                <c:pt idx="3556">
                  <c:v>29.038599999999999</c:v>
                </c:pt>
                <c:pt idx="3557">
                  <c:v>29.04974</c:v>
                </c:pt>
                <c:pt idx="3558">
                  <c:v>29.060880000000001</c:v>
                </c:pt>
                <c:pt idx="3559">
                  <c:v>29.072030000000002</c:v>
                </c:pt>
                <c:pt idx="3560">
                  <c:v>29.083169999999999</c:v>
                </c:pt>
                <c:pt idx="3561">
                  <c:v>29.09432</c:v>
                </c:pt>
                <c:pt idx="3562">
                  <c:v>29.10547</c:v>
                </c:pt>
                <c:pt idx="3563">
                  <c:v>29.116620000000001</c:v>
                </c:pt>
                <c:pt idx="3564">
                  <c:v>29.127780000000001</c:v>
                </c:pt>
                <c:pt idx="3565">
                  <c:v>29.138929999999998</c:v>
                </c:pt>
                <c:pt idx="3566">
                  <c:v>29.150089999999999</c:v>
                </c:pt>
                <c:pt idx="3567">
                  <c:v>29.161249999999999</c:v>
                </c:pt>
                <c:pt idx="3568">
                  <c:v>29.172409999999999</c:v>
                </c:pt>
                <c:pt idx="3569">
                  <c:v>29.18357</c:v>
                </c:pt>
                <c:pt idx="3570">
                  <c:v>29.194739999999999</c:v>
                </c:pt>
                <c:pt idx="3571">
                  <c:v>29.205909999999999</c:v>
                </c:pt>
                <c:pt idx="3572">
                  <c:v>29.217079999999999</c:v>
                </c:pt>
                <c:pt idx="3573">
                  <c:v>29.228249999999999</c:v>
                </c:pt>
                <c:pt idx="3574">
                  <c:v>29.239429999999999</c:v>
                </c:pt>
                <c:pt idx="3575">
                  <c:v>29.250610000000002</c:v>
                </c:pt>
                <c:pt idx="3576">
                  <c:v>29.261790000000001</c:v>
                </c:pt>
                <c:pt idx="3577">
                  <c:v>29.272970000000001</c:v>
                </c:pt>
                <c:pt idx="3578">
                  <c:v>29.28415</c:v>
                </c:pt>
                <c:pt idx="3579">
                  <c:v>29.295339999999999</c:v>
                </c:pt>
                <c:pt idx="3580">
                  <c:v>29.306519999999999</c:v>
                </c:pt>
                <c:pt idx="3581">
                  <c:v>29.317710000000002</c:v>
                </c:pt>
                <c:pt idx="3582">
                  <c:v>29.32891</c:v>
                </c:pt>
                <c:pt idx="3583">
                  <c:v>29.3401</c:v>
                </c:pt>
                <c:pt idx="3584">
                  <c:v>29.351299999999998</c:v>
                </c:pt>
                <c:pt idx="3585">
                  <c:v>29.362500000000001</c:v>
                </c:pt>
                <c:pt idx="3586">
                  <c:v>29.373699999999999</c:v>
                </c:pt>
                <c:pt idx="3587">
                  <c:v>29.384899999999998</c:v>
                </c:pt>
                <c:pt idx="3588">
                  <c:v>29.396100000000001</c:v>
                </c:pt>
                <c:pt idx="3589">
                  <c:v>29.407309999999999</c:v>
                </c:pt>
                <c:pt idx="3590">
                  <c:v>29.418520000000001</c:v>
                </c:pt>
                <c:pt idx="3591">
                  <c:v>29.429729999999999</c:v>
                </c:pt>
                <c:pt idx="3592">
                  <c:v>29.440950000000001</c:v>
                </c:pt>
                <c:pt idx="3593">
                  <c:v>29.452159999999999</c:v>
                </c:pt>
                <c:pt idx="3594">
                  <c:v>29.463380000000001</c:v>
                </c:pt>
                <c:pt idx="3595">
                  <c:v>29.474599999999999</c:v>
                </c:pt>
                <c:pt idx="3596">
                  <c:v>29.48582</c:v>
                </c:pt>
                <c:pt idx="3597">
                  <c:v>29.497050000000002</c:v>
                </c:pt>
                <c:pt idx="3598">
                  <c:v>29.50827</c:v>
                </c:pt>
                <c:pt idx="3599">
                  <c:v>29.519500000000001</c:v>
                </c:pt>
                <c:pt idx="3600">
                  <c:v>29.530729999999998</c:v>
                </c:pt>
                <c:pt idx="3601">
                  <c:v>29.541969999999999</c:v>
                </c:pt>
                <c:pt idx="3602">
                  <c:v>29.5532</c:v>
                </c:pt>
                <c:pt idx="3603">
                  <c:v>29.564440000000001</c:v>
                </c:pt>
                <c:pt idx="3604">
                  <c:v>29.575679999999998</c:v>
                </c:pt>
                <c:pt idx="3605">
                  <c:v>29.586919999999999</c:v>
                </c:pt>
                <c:pt idx="3606">
                  <c:v>29.59816</c:v>
                </c:pt>
                <c:pt idx="3607">
                  <c:v>29.60941</c:v>
                </c:pt>
                <c:pt idx="3608">
                  <c:v>29.620660000000001</c:v>
                </c:pt>
                <c:pt idx="3609">
                  <c:v>29.631900000000002</c:v>
                </c:pt>
                <c:pt idx="3610">
                  <c:v>29.643160000000002</c:v>
                </c:pt>
                <c:pt idx="3611">
                  <c:v>29.654409999999999</c:v>
                </c:pt>
                <c:pt idx="3612">
                  <c:v>29.665669999999999</c:v>
                </c:pt>
                <c:pt idx="3613">
                  <c:v>29.676929999999999</c:v>
                </c:pt>
                <c:pt idx="3614">
                  <c:v>29.688189999999999</c:v>
                </c:pt>
                <c:pt idx="3615">
                  <c:v>29.699449999999999</c:v>
                </c:pt>
                <c:pt idx="3616">
                  <c:v>29.710709999999999</c:v>
                </c:pt>
                <c:pt idx="3617">
                  <c:v>29.721979999999999</c:v>
                </c:pt>
                <c:pt idx="3618">
                  <c:v>29.733250000000002</c:v>
                </c:pt>
                <c:pt idx="3619">
                  <c:v>29.744520000000001</c:v>
                </c:pt>
                <c:pt idx="3620">
                  <c:v>29.755790000000001</c:v>
                </c:pt>
                <c:pt idx="3621">
                  <c:v>29.76707</c:v>
                </c:pt>
                <c:pt idx="3622">
                  <c:v>29.77835</c:v>
                </c:pt>
                <c:pt idx="3623">
                  <c:v>29.789629999999999</c:v>
                </c:pt>
                <c:pt idx="3624">
                  <c:v>29.800909999999998</c:v>
                </c:pt>
                <c:pt idx="3625">
                  <c:v>29.812190000000001</c:v>
                </c:pt>
                <c:pt idx="3626">
                  <c:v>29.82348</c:v>
                </c:pt>
                <c:pt idx="3627">
                  <c:v>29.834769999999999</c:v>
                </c:pt>
                <c:pt idx="3628">
                  <c:v>29.846060000000001</c:v>
                </c:pt>
                <c:pt idx="3629">
                  <c:v>29.85735</c:v>
                </c:pt>
                <c:pt idx="3630">
                  <c:v>29.868639999999999</c:v>
                </c:pt>
                <c:pt idx="3631">
                  <c:v>29.879940000000001</c:v>
                </c:pt>
                <c:pt idx="3632">
                  <c:v>29.89124</c:v>
                </c:pt>
                <c:pt idx="3633">
                  <c:v>29.902539999999998</c:v>
                </c:pt>
                <c:pt idx="3634">
                  <c:v>29.91385</c:v>
                </c:pt>
                <c:pt idx="3635">
                  <c:v>29.925149999999999</c:v>
                </c:pt>
                <c:pt idx="3636">
                  <c:v>29.93646</c:v>
                </c:pt>
                <c:pt idx="3637">
                  <c:v>29.947769999999998</c:v>
                </c:pt>
                <c:pt idx="3638">
                  <c:v>29.95908</c:v>
                </c:pt>
                <c:pt idx="3639">
                  <c:v>29.970389999999998</c:v>
                </c:pt>
                <c:pt idx="3640">
                  <c:v>29.98171</c:v>
                </c:pt>
                <c:pt idx="3641">
                  <c:v>29.993030000000001</c:v>
                </c:pt>
                <c:pt idx="3642">
                  <c:v>30.004349999999999</c:v>
                </c:pt>
                <c:pt idx="3643">
                  <c:v>30.01567</c:v>
                </c:pt>
                <c:pt idx="3644">
                  <c:v>30.026990000000001</c:v>
                </c:pt>
                <c:pt idx="3645">
                  <c:v>30.038319999999999</c:v>
                </c:pt>
                <c:pt idx="3646">
                  <c:v>30.04965</c:v>
                </c:pt>
                <c:pt idx="3647">
                  <c:v>30.060980000000001</c:v>
                </c:pt>
                <c:pt idx="3648">
                  <c:v>30.072320000000001</c:v>
                </c:pt>
                <c:pt idx="3649">
                  <c:v>30.083649999999999</c:v>
                </c:pt>
                <c:pt idx="3650">
                  <c:v>30.094989999999999</c:v>
                </c:pt>
                <c:pt idx="3651">
                  <c:v>30.10633</c:v>
                </c:pt>
                <c:pt idx="3652">
                  <c:v>30.11767</c:v>
                </c:pt>
                <c:pt idx="3653">
                  <c:v>30.129010000000001</c:v>
                </c:pt>
                <c:pt idx="3654">
                  <c:v>30.140360000000001</c:v>
                </c:pt>
                <c:pt idx="3655">
                  <c:v>30.151710000000001</c:v>
                </c:pt>
                <c:pt idx="3656">
                  <c:v>30.163060000000002</c:v>
                </c:pt>
                <c:pt idx="3657">
                  <c:v>30.174410000000002</c:v>
                </c:pt>
                <c:pt idx="3658">
                  <c:v>30.185759999999998</c:v>
                </c:pt>
                <c:pt idx="3659">
                  <c:v>30.197120000000002</c:v>
                </c:pt>
                <c:pt idx="3660">
                  <c:v>30.208480000000002</c:v>
                </c:pt>
                <c:pt idx="3661">
                  <c:v>30.219840000000001</c:v>
                </c:pt>
                <c:pt idx="3662">
                  <c:v>30.231200000000001</c:v>
                </c:pt>
                <c:pt idx="3663">
                  <c:v>30.242570000000001</c:v>
                </c:pt>
                <c:pt idx="3664">
                  <c:v>30.25394</c:v>
                </c:pt>
                <c:pt idx="3665">
                  <c:v>30.265309999999999</c:v>
                </c:pt>
                <c:pt idx="3666">
                  <c:v>30.276679999999999</c:v>
                </c:pt>
                <c:pt idx="3667">
                  <c:v>30.288049999999998</c:v>
                </c:pt>
                <c:pt idx="3668">
                  <c:v>30.299430000000001</c:v>
                </c:pt>
                <c:pt idx="3669">
                  <c:v>30.31081</c:v>
                </c:pt>
                <c:pt idx="3670">
                  <c:v>30.322189999999999</c:v>
                </c:pt>
                <c:pt idx="3671">
                  <c:v>30.333570000000002</c:v>
                </c:pt>
                <c:pt idx="3672">
                  <c:v>30.344950000000001</c:v>
                </c:pt>
                <c:pt idx="3673">
                  <c:v>30.356339999999999</c:v>
                </c:pt>
                <c:pt idx="3674">
                  <c:v>30.367730000000002</c:v>
                </c:pt>
                <c:pt idx="3675">
                  <c:v>30.37912</c:v>
                </c:pt>
                <c:pt idx="3676">
                  <c:v>30.390509999999999</c:v>
                </c:pt>
                <c:pt idx="3677">
                  <c:v>30.401910000000001</c:v>
                </c:pt>
                <c:pt idx="3678">
                  <c:v>30.4133</c:v>
                </c:pt>
                <c:pt idx="3679">
                  <c:v>30.424700000000001</c:v>
                </c:pt>
                <c:pt idx="3680">
                  <c:v>30.4361</c:v>
                </c:pt>
                <c:pt idx="3681">
                  <c:v>30.447510000000001</c:v>
                </c:pt>
                <c:pt idx="3682">
                  <c:v>30.458909999999999</c:v>
                </c:pt>
                <c:pt idx="3683">
                  <c:v>30.470320000000001</c:v>
                </c:pt>
                <c:pt idx="3684">
                  <c:v>30.481729999999999</c:v>
                </c:pt>
                <c:pt idx="3685">
                  <c:v>30.49314</c:v>
                </c:pt>
                <c:pt idx="3686">
                  <c:v>30.504560000000001</c:v>
                </c:pt>
                <c:pt idx="3687">
                  <c:v>30.515979999999999</c:v>
                </c:pt>
                <c:pt idx="3688">
                  <c:v>30.52739</c:v>
                </c:pt>
                <c:pt idx="3689">
                  <c:v>30.538810000000002</c:v>
                </c:pt>
                <c:pt idx="3690">
                  <c:v>30.550239999999999</c:v>
                </c:pt>
                <c:pt idx="3691">
                  <c:v>30.56166</c:v>
                </c:pt>
                <c:pt idx="3692">
                  <c:v>30.573090000000001</c:v>
                </c:pt>
                <c:pt idx="3693">
                  <c:v>30.584520000000001</c:v>
                </c:pt>
                <c:pt idx="3694">
                  <c:v>30.595949999999998</c:v>
                </c:pt>
                <c:pt idx="3695">
                  <c:v>30.607379999999999</c:v>
                </c:pt>
                <c:pt idx="3696">
                  <c:v>30.618819999999999</c:v>
                </c:pt>
                <c:pt idx="3697">
                  <c:v>30.63026</c:v>
                </c:pt>
                <c:pt idx="3698">
                  <c:v>30.6417</c:v>
                </c:pt>
                <c:pt idx="3699">
                  <c:v>30.65314</c:v>
                </c:pt>
                <c:pt idx="3700">
                  <c:v>30.664580000000001</c:v>
                </c:pt>
                <c:pt idx="3701">
                  <c:v>30.676030000000001</c:v>
                </c:pt>
                <c:pt idx="3702">
                  <c:v>30.687480000000001</c:v>
                </c:pt>
                <c:pt idx="3703">
                  <c:v>30.698930000000001</c:v>
                </c:pt>
                <c:pt idx="3704">
                  <c:v>30.710380000000001</c:v>
                </c:pt>
                <c:pt idx="3705">
                  <c:v>30.72184</c:v>
                </c:pt>
                <c:pt idx="3706">
                  <c:v>30.73329</c:v>
                </c:pt>
                <c:pt idx="3707">
                  <c:v>30.74475</c:v>
                </c:pt>
                <c:pt idx="3708">
                  <c:v>30.756209999999999</c:v>
                </c:pt>
                <c:pt idx="3709">
                  <c:v>30.767679999999999</c:v>
                </c:pt>
                <c:pt idx="3710">
                  <c:v>30.779140000000002</c:v>
                </c:pt>
                <c:pt idx="3711">
                  <c:v>30.790610000000001</c:v>
                </c:pt>
                <c:pt idx="3712">
                  <c:v>30.80208</c:v>
                </c:pt>
                <c:pt idx="3713">
                  <c:v>30.813549999999999</c:v>
                </c:pt>
                <c:pt idx="3714">
                  <c:v>30.825030000000002</c:v>
                </c:pt>
                <c:pt idx="3715">
                  <c:v>30.836500000000001</c:v>
                </c:pt>
                <c:pt idx="3716">
                  <c:v>30.84798</c:v>
                </c:pt>
                <c:pt idx="3717">
                  <c:v>30.859459999999999</c:v>
                </c:pt>
                <c:pt idx="3718">
                  <c:v>30.870940000000001</c:v>
                </c:pt>
                <c:pt idx="3719">
                  <c:v>30.882429999999999</c:v>
                </c:pt>
                <c:pt idx="3720">
                  <c:v>30.893920000000001</c:v>
                </c:pt>
                <c:pt idx="3721">
                  <c:v>30.90541</c:v>
                </c:pt>
                <c:pt idx="3722">
                  <c:v>30.916899999999998</c:v>
                </c:pt>
                <c:pt idx="3723">
                  <c:v>30.92839</c:v>
                </c:pt>
                <c:pt idx="3724">
                  <c:v>30.939889999999998</c:v>
                </c:pt>
                <c:pt idx="3725">
                  <c:v>30.95138</c:v>
                </c:pt>
                <c:pt idx="3726">
                  <c:v>30.962879999999998</c:v>
                </c:pt>
                <c:pt idx="3727">
                  <c:v>30.97439</c:v>
                </c:pt>
                <c:pt idx="3728">
                  <c:v>30.985890000000001</c:v>
                </c:pt>
                <c:pt idx="3729">
                  <c:v>30.997399999999999</c:v>
                </c:pt>
                <c:pt idx="3730">
                  <c:v>31.008900000000001</c:v>
                </c:pt>
                <c:pt idx="3731">
                  <c:v>31.020409999999998</c:v>
                </c:pt>
                <c:pt idx="3732">
                  <c:v>31.031929999999999</c:v>
                </c:pt>
                <c:pt idx="3733">
                  <c:v>31.04344</c:v>
                </c:pt>
                <c:pt idx="3734">
                  <c:v>31.054960000000001</c:v>
                </c:pt>
                <c:pt idx="3735">
                  <c:v>31.066479999999999</c:v>
                </c:pt>
                <c:pt idx="3736">
                  <c:v>31.077999999999999</c:v>
                </c:pt>
                <c:pt idx="3737">
                  <c:v>31.08952</c:v>
                </c:pt>
                <c:pt idx="3738">
                  <c:v>31.101050000000001</c:v>
                </c:pt>
                <c:pt idx="3739">
                  <c:v>31.112580000000001</c:v>
                </c:pt>
                <c:pt idx="3740">
                  <c:v>31.124110000000002</c:v>
                </c:pt>
                <c:pt idx="3741">
                  <c:v>31.135639999999999</c:v>
                </c:pt>
                <c:pt idx="3742">
                  <c:v>31.147169999999999</c:v>
                </c:pt>
                <c:pt idx="3743">
                  <c:v>31.158709999999999</c:v>
                </c:pt>
                <c:pt idx="3744">
                  <c:v>31.17024</c:v>
                </c:pt>
                <c:pt idx="3745">
                  <c:v>31.181789999999999</c:v>
                </c:pt>
                <c:pt idx="3746">
                  <c:v>31.19333</c:v>
                </c:pt>
                <c:pt idx="3747">
                  <c:v>31.20487</c:v>
                </c:pt>
                <c:pt idx="3748">
                  <c:v>31.216419999999999</c:v>
                </c:pt>
                <c:pt idx="3749">
                  <c:v>31.227969999999999</c:v>
                </c:pt>
                <c:pt idx="3750">
                  <c:v>31.239519999999999</c:v>
                </c:pt>
                <c:pt idx="3751">
                  <c:v>31.251069999999999</c:v>
                </c:pt>
                <c:pt idx="3752">
                  <c:v>31.262630000000001</c:v>
                </c:pt>
                <c:pt idx="3753">
                  <c:v>31.274190000000001</c:v>
                </c:pt>
                <c:pt idx="3754">
                  <c:v>31.285740000000001</c:v>
                </c:pt>
                <c:pt idx="3755">
                  <c:v>31.29731</c:v>
                </c:pt>
                <c:pt idx="3756">
                  <c:v>31.308869999999999</c:v>
                </c:pt>
                <c:pt idx="3757">
                  <c:v>31.320440000000001</c:v>
                </c:pt>
                <c:pt idx="3758">
                  <c:v>31.332000000000001</c:v>
                </c:pt>
                <c:pt idx="3759">
                  <c:v>31.34357</c:v>
                </c:pt>
                <c:pt idx="3760">
                  <c:v>31.355149999999998</c:v>
                </c:pt>
                <c:pt idx="3761">
                  <c:v>31.366720000000001</c:v>
                </c:pt>
                <c:pt idx="3762">
                  <c:v>31.378299999999999</c:v>
                </c:pt>
                <c:pt idx="3763">
                  <c:v>31.389880000000002</c:v>
                </c:pt>
                <c:pt idx="3764">
                  <c:v>31.40146</c:v>
                </c:pt>
                <c:pt idx="3765">
                  <c:v>31.413039999999999</c:v>
                </c:pt>
                <c:pt idx="3766">
                  <c:v>31.424630000000001</c:v>
                </c:pt>
                <c:pt idx="3767">
                  <c:v>31.436209999999999</c:v>
                </c:pt>
                <c:pt idx="3768">
                  <c:v>31.447800000000001</c:v>
                </c:pt>
                <c:pt idx="3769">
                  <c:v>31.459389999999999</c:v>
                </c:pt>
                <c:pt idx="3770">
                  <c:v>31.47099</c:v>
                </c:pt>
                <c:pt idx="3771">
                  <c:v>31.482579999999999</c:v>
                </c:pt>
                <c:pt idx="3772">
                  <c:v>31.49418</c:v>
                </c:pt>
                <c:pt idx="3773">
                  <c:v>31.505780000000001</c:v>
                </c:pt>
                <c:pt idx="3774">
                  <c:v>31.517389999999999</c:v>
                </c:pt>
                <c:pt idx="3775">
                  <c:v>31.52899</c:v>
                </c:pt>
                <c:pt idx="3776">
                  <c:v>31.540600000000001</c:v>
                </c:pt>
                <c:pt idx="3777">
                  <c:v>31.552199999999999</c:v>
                </c:pt>
                <c:pt idx="3778">
                  <c:v>31.56382</c:v>
                </c:pt>
                <c:pt idx="3779">
                  <c:v>31.575430000000001</c:v>
                </c:pt>
                <c:pt idx="3780">
                  <c:v>31.587039999999998</c:v>
                </c:pt>
                <c:pt idx="3781">
                  <c:v>31.598659999999999</c:v>
                </c:pt>
                <c:pt idx="3782">
                  <c:v>31.610279999999999</c:v>
                </c:pt>
                <c:pt idx="3783">
                  <c:v>31.6219</c:v>
                </c:pt>
                <c:pt idx="3784">
                  <c:v>31.63353</c:v>
                </c:pt>
                <c:pt idx="3785">
                  <c:v>31.645150000000001</c:v>
                </c:pt>
                <c:pt idx="3786">
                  <c:v>31.656780000000001</c:v>
                </c:pt>
                <c:pt idx="3787">
                  <c:v>31.668410000000002</c:v>
                </c:pt>
                <c:pt idx="3788">
                  <c:v>31.680040000000002</c:v>
                </c:pt>
                <c:pt idx="3789">
                  <c:v>31.691680000000002</c:v>
                </c:pt>
                <c:pt idx="3790">
                  <c:v>31.703309999999998</c:v>
                </c:pt>
                <c:pt idx="3791">
                  <c:v>31.714950000000002</c:v>
                </c:pt>
                <c:pt idx="3792">
                  <c:v>31.726590000000002</c:v>
                </c:pt>
                <c:pt idx="3793">
                  <c:v>31.738230000000001</c:v>
                </c:pt>
                <c:pt idx="3794">
                  <c:v>31.749880000000001</c:v>
                </c:pt>
                <c:pt idx="3795">
                  <c:v>31.76153</c:v>
                </c:pt>
                <c:pt idx="3796">
                  <c:v>31.77318</c:v>
                </c:pt>
                <c:pt idx="3797">
                  <c:v>31.784829999999999</c:v>
                </c:pt>
                <c:pt idx="3798">
                  <c:v>31.796479999999999</c:v>
                </c:pt>
                <c:pt idx="3799">
                  <c:v>31.808140000000002</c:v>
                </c:pt>
                <c:pt idx="3800">
                  <c:v>31.819790000000001</c:v>
                </c:pt>
                <c:pt idx="3801">
                  <c:v>31.83146</c:v>
                </c:pt>
                <c:pt idx="3802">
                  <c:v>31.843119999999999</c:v>
                </c:pt>
                <c:pt idx="3803">
                  <c:v>31.854780000000002</c:v>
                </c:pt>
                <c:pt idx="3804">
                  <c:v>31.86645</c:v>
                </c:pt>
                <c:pt idx="3805">
                  <c:v>31.87811</c:v>
                </c:pt>
                <c:pt idx="3806">
                  <c:v>31.889790000000001</c:v>
                </c:pt>
                <c:pt idx="3807">
                  <c:v>31.90146</c:v>
                </c:pt>
                <c:pt idx="3808">
                  <c:v>31.913129999999999</c:v>
                </c:pt>
                <c:pt idx="3809">
                  <c:v>31.924810000000001</c:v>
                </c:pt>
                <c:pt idx="3810">
                  <c:v>31.936489999999999</c:v>
                </c:pt>
                <c:pt idx="3811">
                  <c:v>31.948170000000001</c:v>
                </c:pt>
                <c:pt idx="3812">
                  <c:v>31.959849999999999</c:v>
                </c:pt>
                <c:pt idx="3813">
                  <c:v>31.971540000000001</c:v>
                </c:pt>
                <c:pt idx="3814">
                  <c:v>31.983229999999999</c:v>
                </c:pt>
                <c:pt idx="3815">
                  <c:v>31.99492</c:v>
                </c:pt>
                <c:pt idx="3816">
                  <c:v>32.006610000000002</c:v>
                </c:pt>
                <c:pt idx="3817">
                  <c:v>32.018300000000004</c:v>
                </c:pt>
                <c:pt idx="3818">
                  <c:v>32.03</c:v>
                </c:pt>
                <c:pt idx="3819">
                  <c:v>32.041699999999999</c:v>
                </c:pt>
                <c:pt idx="3820">
                  <c:v>32.053400000000003</c:v>
                </c:pt>
                <c:pt idx="3821">
                  <c:v>32.065100000000001</c:v>
                </c:pt>
                <c:pt idx="3822">
                  <c:v>32.076810000000002</c:v>
                </c:pt>
                <c:pt idx="3823">
                  <c:v>32.088509999999999</c:v>
                </c:pt>
                <c:pt idx="3824">
                  <c:v>32.10022</c:v>
                </c:pt>
                <c:pt idx="3825">
                  <c:v>32.111930000000001</c:v>
                </c:pt>
                <c:pt idx="3826">
                  <c:v>32.123649999999998</c:v>
                </c:pt>
                <c:pt idx="3827">
                  <c:v>32.135359999999999</c:v>
                </c:pt>
                <c:pt idx="3828">
                  <c:v>32.147080000000003</c:v>
                </c:pt>
                <c:pt idx="3829">
                  <c:v>32.158799999999999</c:v>
                </c:pt>
                <c:pt idx="3830">
                  <c:v>32.170520000000003</c:v>
                </c:pt>
                <c:pt idx="3831">
                  <c:v>32.182250000000003</c:v>
                </c:pt>
                <c:pt idx="3832">
                  <c:v>32.19397</c:v>
                </c:pt>
                <c:pt idx="3833">
                  <c:v>32.2057</c:v>
                </c:pt>
                <c:pt idx="3834">
                  <c:v>32.21743</c:v>
                </c:pt>
                <c:pt idx="3835">
                  <c:v>32.22916</c:v>
                </c:pt>
                <c:pt idx="3836">
                  <c:v>32.240900000000003</c:v>
                </c:pt>
                <c:pt idx="3837">
                  <c:v>32.25264</c:v>
                </c:pt>
                <c:pt idx="3838">
                  <c:v>32.26437</c:v>
                </c:pt>
                <c:pt idx="3839">
                  <c:v>32.276119999999999</c:v>
                </c:pt>
                <c:pt idx="3840">
                  <c:v>32.287860000000002</c:v>
                </c:pt>
                <c:pt idx="3841">
                  <c:v>32.299610000000001</c:v>
                </c:pt>
                <c:pt idx="3842">
                  <c:v>32.311349999999997</c:v>
                </c:pt>
                <c:pt idx="3843">
                  <c:v>32.323099999999997</c:v>
                </c:pt>
                <c:pt idx="3844">
                  <c:v>32.334850000000003</c:v>
                </c:pt>
                <c:pt idx="3845">
                  <c:v>32.346609999999998</c:v>
                </c:pt>
                <c:pt idx="3846">
                  <c:v>32.358359999999998</c:v>
                </c:pt>
                <c:pt idx="3847">
                  <c:v>32.37012</c:v>
                </c:pt>
                <c:pt idx="3848">
                  <c:v>32.381880000000002</c:v>
                </c:pt>
                <c:pt idx="3849">
                  <c:v>32.393650000000001</c:v>
                </c:pt>
                <c:pt idx="3850">
                  <c:v>32.405410000000003</c:v>
                </c:pt>
                <c:pt idx="3851">
                  <c:v>32.417180000000002</c:v>
                </c:pt>
                <c:pt idx="3852">
                  <c:v>32.428939999999997</c:v>
                </c:pt>
                <c:pt idx="3853">
                  <c:v>32.440719999999999</c:v>
                </c:pt>
                <c:pt idx="3854">
                  <c:v>32.452489999999997</c:v>
                </c:pt>
                <c:pt idx="3855">
                  <c:v>32.464260000000003</c:v>
                </c:pt>
                <c:pt idx="3856">
                  <c:v>32.476039999999998</c:v>
                </c:pt>
                <c:pt idx="3857">
                  <c:v>32.487819999999999</c:v>
                </c:pt>
                <c:pt idx="3858">
                  <c:v>32.499600000000001</c:v>
                </c:pt>
                <c:pt idx="3859">
                  <c:v>32.511389999999999</c:v>
                </c:pt>
                <c:pt idx="3860">
                  <c:v>32.52317</c:v>
                </c:pt>
                <c:pt idx="3861">
                  <c:v>32.534959999999998</c:v>
                </c:pt>
                <c:pt idx="3862">
                  <c:v>32.546750000000003</c:v>
                </c:pt>
                <c:pt idx="3863">
                  <c:v>32.558540000000001</c:v>
                </c:pt>
                <c:pt idx="3864">
                  <c:v>32.570340000000002</c:v>
                </c:pt>
                <c:pt idx="3865">
                  <c:v>32.582129999999999</c:v>
                </c:pt>
                <c:pt idx="3866">
                  <c:v>32.59393</c:v>
                </c:pt>
                <c:pt idx="3867">
                  <c:v>32.605739999999997</c:v>
                </c:pt>
                <c:pt idx="3868">
                  <c:v>32.617539999999998</c:v>
                </c:pt>
                <c:pt idx="3869">
                  <c:v>32.629339999999999</c:v>
                </c:pt>
                <c:pt idx="3870">
                  <c:v>32.641150000000003</c:v>
                </c:pt>
                <c:pt idx="3871">
                  <c:v>32.65296</c:v>
                </c:pt>
                <c:pt idx="3872">
                  <c:v>32.664769999999997</c:v>
                </c:pt>
                <c:pt idx="3873">
                  <c:v>32.676589999999997</c:v>
                </c:pt>
                <c:pt idx="3874">
                  <c:v>32.688400000000001</c:v>
                </c:pt>
                <c:pt idx="3875">
                  <c:v>32.700220000000002</c:v>
                </c:pt>
                <c:pt idx="3876">
                  <c:v>32.712040000000002</c:v>
                </c:pt>
                <c:pt idx="3877">
                  <c:v>32.723860000000002</c:v>
                </c:pt>
                <c:pt idx="3878">
                  <c:v>32.735689999999998</c:v>
                </c:pt>
                <c:pt idx="3879">
                  <c:v>32.747509999999998</c:v>
                </c:pt>
                <c:pt idx="3880">
                  <c:v>32.759340000000002</c:v>
                </c:pt>
                <c:pt idx="3881">
                  <c:v>32.771169999999998</c:v>
                </c:pt>
                <c:pt idx="3882">
                  <c:v>32.783000000000001</c:v>
                </c:pt>
                <c:pt idx="3883">
                  <c:v>32.794840000000001</c:v>
                </c:pt>
                <c:pt idx="3884">
                  <c:v>32.80668</c:v>
                </c:pt>
                <c:pt idx="3885">
                  <c:v>32.818519999999999</c:v>
                </c:pt>
                <c:pt idx="3886">
                  <c:v>32.830359999999999</c:v>
                </c:pt>
                <c:pt idx="3887">
                  <c:v>32.842199999999998</c:v>
                </c:pt>
                <c:pt idx="3888">
                  <c:v>32.854050000000001</c:v>
                </c:pt>
                <c:pt idx="3889">
                  <c:v>32.86589</c:v>
                </c:pt>
                <c:pt idx="3890">
                  <c:v>32.877749999999999</c:v>
                </c:pt>
                <c:pt idx="3891">
                  <c:v>32.889600000000002</c:v>
                </c:pt>
                <c:pt idx="3892">
                  <c:v>32.901449999999997</c:v>
                </c:pt>
                <c:pt idx="3893">
                  <c:v>32.913310000000003</c:v>
                </c:pt>
                <c:pt idx="3894">
                  <c:v>32.925170000000001</c:v>
                </c:pt>
                <c:pt idx="3895">
                  <c:v>32.93703</c:v>
                </c:pt>
                <c:pt idx="3896">
                  <c:v>32.948889999999999</c:v>
                </c:pt>
                <c:pt idx="3897">
                  <c:v>32.960760000000001</c:v>
                </c:pt>
                <c:pt idx="3898">
                  <c:v>32.972619999999999</c:v>
                </c:pt>
                <c:pt idx="3899">
                  <c:v>32.984490000000001</c:v>
                </c:pt>
                <c:pt idx="3900">
                  <c:v>32.996360000000003</c:v>
                </c:pt>
                <c:pt idx="3901">
                  <c:v>33.008240000000001</c:v>
                </c:pt>
                <c:pt idx="3902">
                  <c:v>33.020110000000003</c:v>
                </c:pt>
                <c:pt idx="3903">
                  <c:v>33.03199</c:v>
                </c:pt>
                <c:pt idx="3904">
                  <c:v>33.043869999999998</c:v>
                </c:pt>
                <c:pt idx="3905">
                  <c:v>33.055750000000003</c:v>
                </c:pt>
                <c:pt idx="3906">
                  <c:v>33.067639999999997</c:v>
                </c:pt>
                <c:pt idx="3907">
                  <c:v>33.079520000000002</c:v>
                </c:pt>
                <c:pt idx="3908">
                  <c:v>33.091410000000003</c:v>
                </c:pt>
                <c:pt idx="3909">
                  <c:v>33.103299999999997</c:v>
                </c:pt>
                <c:pt idx="3910">
                  <c:v>33.115200000000002</c:v>
                </c:pt>
                <c:pt idx="3911">
                  <c:v>33.127090000000003</c:v>
                </c:pt>
                <c:pt idx="3912">
                  <c:v>33.13899</c:v>
                </c:pt>
                <c:pt idx="3913">
                  <c:v>33.150889999999997</c:v>
                </c:pt>
                <c:pt idx="3914">
                  <c:v>33.162790000000001</c:v>
                </c:pt>
                <c:pt idx="3915">
                  <c:v>33.174689999999998</c:v>
                </c:pt>
                <c:pt idx="3916">
                  <c:v>33.186599999999999</c:v>
                </c:pt>
                <c:pt idx="3917">
                  <c:v>33.198509999999999</c:v>
                </c:pt>
                <c:pt idx="3918">
                  <c:v>33.210410000000003</c:v>
                </c:pt>
                <c:pt idx="3919">
                  <c:v>33.222329999999999</c:v>
                </c:pt>
                <c:pt idx="3920">
                  <c:v>33.23424</c:v>
                </c:pt>
                <c:pt idx="3921">
                  <c:v>33.246160000000003</c:v>
                </c:pt>
                <c:pt idx="3922">
                  <c:v>33.25808</c:v>
                </c:pt>
                <c:pt idx="3923">
                  <c:v>33.270000000000003</c:v>
                </c:pt>
                <c:pt idx="3924">
                  <c:v>33.28192</c:v>
                </c:pt>
                <c:pt idx="3925">
                  <c:v>33.293849999999999</c:v>
                </c:pt>
                <c:pt idx="3926">
                  <c:v>33.305770000000003</c:v>
                </c:pt>
                <c:pt idx="3927">
                  <c:v>33.317700000000002</c:v>
                </c:pt>
                <c:pt idx="3928">
                  <c:v>33.329630000000002</c:v>
                </c:pt>
                <c:pt idx="3929">
                  <c:v>33.341560000000001</c:v>
                </c:pt>
                <c:pt idx="3930">
                  <c:v>33.353499999999997</c:v>
                </c:pt>
                <c:pt idx="3931">
                  <c:v>33.36544</c:v>
                </c:pt>
                <c:pt idx="3932">
                  <c:v>33.377380000000002</c:v>
                </c:pt>
                <c:pt idx="3933">
                  <c:v>33.389319999999998</c:v>
                </c:pt>
                <c:pt idx="3934">
                  <c:v>33.401260000000001</c:v>
                </c:pt>
                <c:pt idx="3935">
                  <c:v>33.413209999999999</c:v>
                </c:pt>
                <c:pt idx="3936">
                  <c:v>33.425159999999998</c:v>
                </c:pt>
                <c:pt idx="3937">
                  <c:v>33.437109999999997</c:v>
                </c:pt>
                <c:pt idx="3938">
                  <c:v>33.449060000000003</c:v>
                </c:pt>
                <c:pt idx="3939">
                  <c:v>33.461019999999998</c:v>
                </c:pt>
                <c:pt idx="3940">
                  <c:v>33.472969999999997</c:v>
                </c:pt>
                <c:pt idx="3941">
                  <c:v>33.484929999999999</c:v>
                </c:pt>
                <c:pt idx="3942">
                  <c:v>33.49689</c:v>
                </c:pt>
                <c:pt idx="3943">
                  <c:v>33.508859999999999</c:v>
                </c:pt>
                <c:pt idx="3944">
                  <c:v>33.520820000000001</c:v>
                </c:pt>
                <c:pt idx="3945">
                  <c:v>33.532789999999999</c:v>
                </c:pt>
                <c:pt idx="3946">
                  <c:v>33.544759999999997</c:v>
                </c:pt>
                <c:pt idx="3947">
                  <c:v>33.556730000000002</c:v>
                </c:pt>
                <c:pt idx="3948">
                  <c:v>33.568710000000003</c:v>
                </c:pt>
                <c:pt idx="3949">
                  <c:v>33.580680000000001</c:v>
                </c:pt>
                <c:pt idx="3950">
                  <c:v>33.592660000000002</c:v>
                </c:pt>
                <c:pt idx="3951">
                  <c:v>33.604640000000003</c:v>
                </c:pt>
                <c:pt idx="3952">
                  <c:v>33.616619999999998</c:v>
                </c:pt>
                <c:pt idx="3953">
                  <c:v>33.628599999999999</c:v>
                </c:pt>
                <c:pt idx="3954">
                  <c:v>33.640590000000003</c:v>
                </c:pt>
                <c:pt idx="3955">
                  <c:v>33.65258</c:v>
                </c:pt>
                <c:pt idx="3956">
                  <c:v>33.664569999999998</c:v>
                </c:pt>
                <c:pt idx="3957">
                  <c:v>33.676569999999998</c:v>
                </c:pt>
                <c:pt idx="3958">
                  <c:v>33.688560000000003</c:v>
                </c:pt>
                <c:pt idx="3959">
                  <c:v>33.700560000000003</c:v>
                </c:pt>
                <c:pt idx="3960">
                  <c:v>33.712560000000003</c:v>
                </c:pt>
                <c:pt idx="3961">
                  <c:v>33.724559999999997</c:v>
                </c:pt>
                <c:pt idx="3962">
                  <c:v>33.736559999999997</c:v>
                </c:pt>
                <c:pt idx="3963">
                  <c:v>33.748570000000001</c:v>
                </c:pt>
                <c:pt idx="3964">
                  <c:v>33.760579999999997</c:v>
                </c:pt>
                <c:pt idx="3965">
                  <c:v>33.772590000000001</c:v>
                </c:pt>
                <c:pt idx="3966">
                  <c:v>33.784599999999998</c:v>
                </c:pt>
                <c:pt idx="3967">
                  <c:v>33.796619999999997</c:v>
                </c:pt>
                <c:pt idx="3968">
                  <c:v>33.808630000000001</c:v>
                </c:pt>
                <c:pt idx="3969">
                  <c:v>33.820650000000001</c:v>
                </c:pt>
                <c:pt idx="3970">
                  <c:v>33.83267</c:v>
                </c:pt>
                <c:pt idx="3971">
                  <c:v>33.844700000000003</c:v>
                </c:pt>
                <c:pt idx="3972">
                  <c:v>33.856720000000003</c:v>
                </c:pt>
                <c:pt idx="3973">
                  <c:v>33.868749999999999</c:v>
                </c:pt>
                <c:pt idx="3974">
                  <c:v>33.880780000000001</c:v>
                </c:pt>
                <c:pt idx="3975">
                  <c:v>33.892809999999997</c:v>
                </c:pt>
                <c:pt idx="3976">
                  <c:v>33.90484</c:v>
                </c:pt>
                <c:pt idx="3977">
                  <c:v>33.916879999999999</c:v>
                </c:pt>
                <c:pt idx="3978">
                  <c:v>33.928919999999998</c:v>
                </c:pt>
                <c:pt idx="3979">
                  <c:v>33.940959999999997</c:v>
                </c:pt>
                <c:pt idx="3980">
                  <c:v>33.953000000000003</c:v>
                </c:pt>
                <c:pt idx="3981">
                  <c:v>33.965040000000002</c:v>
                </c:pt>
                <c:pt idx="3982">
                  <c:v>33.977089999999997</c:v>
                </c:pt>
                <c:pt idx="3983">
                  <c:v>33.989139999999999</c:v>
                </c:pt>
                <c:pt idx="3984">
                  <c:v>34.001190000000001</c:v>
                </c:pt>
                <c:pt idx="3985">
                  <c:v>34.013240000000003</c:v>
                </c:pt>
                <c:pt idx="3986">
                  <c:v>34.025300000000001</c:v>
                </c:pt>
                <c:pt idx="3987">
                  <c:v>34.037350000000004</c:v>
                </c:pt>
                <c:pt idx="3988">
                  <c:v>34.049419999999998</c:v>
                </c:pt>
                <c:pt idx="3989">
                  <c:v>34.061480000000003</c:v>
                </c:pt>
                <c:pt idx="3990">
                  <c:v>34.073540000000001</c:v>
                </c:pt>
                <c:pt idx="3991">
                  <c:v>34.085610000000003</c:v>
                </c:pt>
                <c:pt idx="3992">
                  <c:v>34.097670000000001</c:v>
                </c:pt>
                <c:pt idx="3993">
                  <c:v>34.109749999999998</c:v>
                </c:pt>
                <c:pt idx="3994">
                  <c:v>34.121810000000004</c:v>
                </c:pt>
                <c:pt idx="3995">
                  <c:v>34.133890000000001</c:v>
                </c:pt>
                <c:pt idx="3996">
                  <c:v>34.145969999999998</c:v>
                </c:pt>
                <c:pt idx="3997">
                  <c:v>34.158050000000003</c:v>
                </c:pt>
                <c:pt idx="3998">
                  <c:v>34.170119999999997</c:v>
                </c:pt>
                <c:pt idx="3999">
                  <c:v>34.182209999999998</c:v>
                </c:pt>
                <c:pt idx="4000">
                  <c:v>34.194290000000002</c:v>
                </c:pt>
                <c:pt idx="4001">
                  <c:v>34.206380000000003</c:v>
                </c:pt>
                <c:pt idx="4002">
                  <c:v>34.218470000000003</c:v>
                </c:pt>
                <c:pt idx="4003">
                  <c:v>34.230559999999997</c:v>
                </c:pt>
                <c:pt idx="4004">
                  <c:v>34.242660000000001</c:v>
                </c:pt>
                <c:pt idx="4005">
                  <c:v>34.254750000000001</c:v>
                </c:pt>
                <c:pt idx="4006">
                  <c:v>34.266849999999998</c:v>
                </c:pt>
                <c:pt idx="4007">
                  <c:v>34.278950000000002</c:v>
                </c:pt>
                <c:pt idx="4008">
                  <c:v>34.291049999999998</c:v>
                </c:pt>
                <c:pt idx="4009">
                  <c:v>34.303150000000002</c:v>
                </c:pt>
                <c:pt idx="4010">
                  <c:v>34.315260000000002</c:v>
                </c:pt>
                <c:pt idx="4011">
                  <c:v>34.327370000000002</c:v>
                </c:pt>
                <c:pt idx="4012">
                  <c:v>34.339480000000002</c:v>
                </c:pt>
                <c:pt idx="4013">
                  <c:v>34.351590000000002</c:v>
                </c:pt>
                <c:pt idx="4014">
                  <c:v>34.363709999999998</c:v>
                </c:pt>
                <c:pt idx="4015">
                  <c:v>34.375819999999997</c:v>
                </c:pt>
                <c:pt idx="4016">
                  <c:v>34.38794</c:v>
                </c:pt>
                <c:pt idx="4017">
                  <c:v>34.400069999999999</c:v>
                </c:pt>
                <c:pt idx="4018">
                  <c:v>34.412190000000002</c:v>
                </c:pt>
                <c:pt idx="4019">
                  <c:v>34.424320000000002</c:v>
                </c:pt>
                <c:pt idx="4020">
                  <c:v>34.436439999999997</c:v>
                </c:pt>
                <c:pt idx="4021">
                  <c:v>34.448569999999997</c:v>
                </c:pt>
                <c:pt idx="4022">
                  <c:v>34.460700000000003</c:v>
                </c:pt>
                <c:pt idx="4023">
                  <c:v>34.472839999999998</c:v>
                </c:pt>
                <c:pt idx="4024">
                  <c:v>34.484969999999997</c:v>
                </c:pt>
                <c:pt idx="4025">
                  <c:v>34.497109999999999</c:v>
                </c:pt>
                <c:pt idx="4026">
                  <c:v>34.509250000000002</c:v>
                </c:pt>
                <c:pt idx="4027">
                  <c:v>34.5214</c:v>
                </c:pt>
                <c:pt idx="4028">
                  <c:v>34.533540000000002</c:v>
                </c:pt>
                <c:pt idx="4029">
                  <c:v>34.54569</c:v>
                </c:pt>
                <c:pt idx="4030">
                  <c:v>34.557839999999999</c:v>
                </c:pt>
                <c:pt idx="4031">
                  <c:v>34.569989999999997</c:v>
                </c:pt>
                <c:pt idx="4032">
                  <c:v>34.582140000000003</c:v>
                </c:pt>
                <c:pt idx="4033">
                  <c:v>34.594299999999997</c:v>
                </c:pt>
                <c:pt idx="4034">
                  <c:v>34.606459999999998</c:v>
                </c:pt>
                <c:pt idx="4035">
                  <c:v>34.618609999999997</c:v>
                </c:pt>
                <c:pt idx="4036">
                  <c:v>34.630780000000001</c:v>
                </c:pt>
                <c:pt idx="4037">
                  <c:v>34.642940000000003</c:v>
                </c:pt>
                <c:pt idx="4038">
                  <c:v>34.655110000000001</c:v>
                </c:pt>
                <c:pt idx="4039">
                  <c:v>34.667270000000002</c:v>
                </c:pt>
                <c:pt idx="4040">
                  <c:v>34.679450000000003</c:v>
                </c:pt>
                <c:pt idx="4041">
                  <c:v>34.69162</c:v>
                </c:pt>
                <c:pt idx="4042">
                  <c:v>34.703789999999998</c:v>
                </c:pt>
                <c:pt idx="4043">
                  <c:v>34.715969999999999</c:v>
                </c:pt>
                <c:pt idx="4044">
                  <c:v>34.728149999999999</c:v>
                </c:pt>
                <c:pt idx="4045">
                  <c:v>34.74033</c:v>
                </c:pt>
                <c:pt idx="4046">
                  <c:v>34.752510000000001</c:v>
                </c:pt>
                <c:pt idx="4047">
                  <c:v>34.764699999999998</c:v>
                </c:pt>
                <c:pt idx="4048">
                  <c:v>34.776890000000002</c:v>
                </c:pt>
                <c:pt idx="4049">
                  <c:v>34.789079999999998</c:v>
                </c:pt>
                <c:pt idx="4050">
                  <c:v>34.801270000000002</c:v>
                </c:pt>
                <c:pt idx="4051">
                  <c:v>34.813459999999999</c:v>
                </c:pt>
                <c:pt idx="4052">
                  <c:v>34.825659999999999</c:v>
                </c:pt>
                <c:pt idx="4053">
                  <c:v>34.837859999999999</c:v>
                </c:pt>
                <c:pt idx="4054">
                  <c:v>34.850059999999999</c:v>
                </c:pt>
                <c:pt idx="4055">
                  <c:v>34.862259999999999</c:v>
                </c:pt>
                <c:pt idx="4056">
                  <c:v>34.874459999999999</c:v>
                </c:pt>
                <c:pt idx="4057">
                  <c:v>34.886670000000002</c:v>
                </c:pt>
                <c:pt idx="4058">
                  <c:v>34.898879999999998</c:v>
                </c:pt>
                <c:pt idx="4059">
                  <c:v>34.911090000000002</c:v>
                </c:pt>
                <c:pt idx="4060">
                  <c:v>34.923310000000001</c:v>
                </c:pt>
                <c:pt idx="4061">
                  <c:v>34.935519999999997</c:v>
                </c:pt>
                <c:pt idx="4062">
                  <c:v>34.94773</c:v>
                </c:pt>
                <c:pt idx="4063">
                  <c:v>34.959960000000002</c:v>
                </c:pt>
                <c:pt idx="4064">
                  <c:v>34.972180000000002</c:v>
                </c:pt>
                <c:pt idx="4065">
                  <c:v>34.984400000000001</c:v>
                </c:pt>
                <c:pt idx="4066">
                  <c:v>34.996630000000003</c:v>
                </c:pt>
                <c:pt idx="4067">
                  <c:v>35.008859999999999</c:v>
                </c:pt>
                <c:pt idx="4068">
                  <c:v>35.021090000000001</c:v>
                </c:pt>
                <c:pt idx="4069">
                  <c:v>35.033320000000003</c:v>
                </c:pt>
                <c:pt idx="4070">
                  <c:v>35.045549999999999</c:v>
                </c:pt>
                <c:pt idx="4071">
                  <c:v>35.057789999999997</c:v>
                </c:pt>
                <c:pt idx="4072">
                  <c:v>35.070030000000003</c:v>
                </c:pt>
                <c:pt idx="4073">
                  <c:v>35.082270000000001</c:v>
                </c:pt>
                <c:pt idx="4074">
                  <c:v>35.09451</c:v>
                </c:pt>
                <c:pt idx="4075">
                  <c:v>35.106760000000001</c:v>
                </c:pt>
                <c:pt idx="4076">
                  <c:v>35.119010000000003</c:v>
                </c:pt>
                <c:pt idx="4077">
                  <c:v>35.131259999999997</c:v>
                </c:pt>
                <c:pt idx="4078">
                  <c:v>35.143509999999999</c:v>
                </c:pt>
                <c:pt idx="4079">
                  <c:v>35.155760000000001</c:v>
                </c:pt>
                <c:pt idx="4080">
                  <c:v>35.168010000000002</c:v>
                </c:pt>
                <c:pt idx="4081">
                  <c:v>35.18027</c:v>
                </c:pt>
                <c:pt idx="4082">
                  <c:v>35.192540000000001</c:v>
                </c:pt>
                <c:pt idx="4083">
                  <c:v>35.204799999999999</c:v>
                </c:pt>
                <c:pt idx="4084">
                  <c:v>35.217059999999996</c:v>
                </c:pt>
                <c:pt idx="4085">
                  <c:v>35.229329999999997</c:v>
                </c:pt>
                <c:pt idx="4086">
                  <c:v>35.241599999999998</c:v>
                </c:pt>
                <c:pt idx="4087">
                  <c:v>35.253869999999999</c:v>
                </c:pt>
                <c:pt idx="4088">
                  <c:v>35.26614</c:v>
                </c:pt>
                <c:pt idx="4089">
                  <c:v>35.278419999999997</c:v>
                </c:pt>
                <c:pt idx="4090">
                  <c:v>35.290689999999998</c:v>
                </c:pt>
                <c:pt idx="4091">
                  <c:v>35.302970000000002</c:v>
                </c:pt>
                <c:pt idx="4092">
                  <c:v>35.315249999999999</c:v>
                </c:pt>
                <c:pt idx="4093">
                  <c:v>35.327539999999999</c:v>
                </c:pt>
                <c:pt idx="4094">
                  <c:v>35.339820000000003</c:v>
                </c:pt>
                <c:pt idx="4095">
                  <c:v>35.352110000000003</c:v>
                </c:pt>
                <c:pt idx="4096">
                  <c:v>35.364400000000003</c:v>
                </c:pt>
                <c:pt idx="4097">
                  <c:v>35.376690000000004</c:v>
                </c:pt>
                <c:pt idx="4098">
                  <c:v>35.38899</c:v>
                </c:pt>
                <c:pt idx="4099">
                  <c:v>35.40128</c:v>
                </c:pt>
                <c:pt idx="4100">
                  <c:v>35.413580000000003</c:v>
                </c:pt>
                <c:pt idx="4101">
                  <c:v>35.425879999999999</c:v>
                </c:pt>
                <c:pt idx="4102">
                  <c:v>35.438189999999999</c:v>
                </c:pt>
                <c:pt idx="4103">
                  <c:v>35.450490000000002</c:v>
                </c:pt>
                <c:pt idx="4104">
                  <c:v>35.462800000000001</c:v>
                </c:pt>
                <c:pt idx="4105">
                  <c:v>35.475110000000001</c:v>
                </c:pt>
                <c:pt idx="4106">
                  <c:v>35.48742</c:v>
                </c:pt>
                <c:pt idx="4107">
                  <c:v>35.49973</c:v>
                </c:pt>
                <c:pt idx="4108">
                  <c:v>35.512050000000002</c:v>
                </c:pt>
                <c:pt idx="4109">
                  <c:v>35.524360000000001</c:v>
                </c:pt>
                <c:pt idx="4110">
                  <c:v>35.53669</c:v>
                </c:pt>
                <c:pt idx="4111">
                  <c:v>35.549010000000003</c:v>
                </c:pt>
                <c:pt idx="4112">
                  <c:v>35.561329999999998</c:v>
                </c:pt>
                <c:pt idx="4113">
                  <c:v>35.573659999999997</c:v>
                </c:pt>
                <c:pt idx="4114">
                  <c:v>35.585990000000002</c:v>
                </c:pt>
                <c:pt idx="4115">
                  <c:v>35.598320000000001</c:v>
                </c:pt>
                <c:pt idx="4116">
                  <c:v>35.61065</c:v>
                </c:pt>
                <c:pt idx="4117">
                  <c:v>35.622990000000001</c:v>
                </c:pt>
                <c:pt idx="4118">
                  <c:v>35.63532</c:v>
                </c:pt>
                <c:pt idx="4119">
                  <c:v>35.647660000000002</c:v>
                </c:pt>
                <c:pt idx="4120">
                  <c:v>35.659999999999997</c:v>
                </c:pt>
                <c:pt idx="4121">
                  <c:v>35.672350000000002</c:v>
                </c:pt>
                <c:pt idx="4122">
                  <c:v>35.684690000000003</c:v>
                </c:pt>
                <c:pt idx="4123">
                  <c:v>35.697040000000001</c:v>
                </c:pt>
                <c:pt idx="4124">
                  <c:v>35.709389999999999</c:v>
                </c:pt>
                <c:pt idx="4125">
                  <c:v>35.721739999999997</c:v>
                </c:pt>
                <c:pt idx="4126">
                  <c:v>35.734099999999998</c:v>
                </c:pt>
                <c:pt idx="4127">
                  <c:v>35.746450000000003</c:v>
                </c:pt>
                <c:pt idx="4128">
                  <c:v>35.758809999999997</c:v>
                </c:pt>
                <c:pt idx="4129">
                  <c:v>35.771169999999998</c:v>
                </c:pt>
                <c:pt idx="4130">
                  <c:v>35.783540000000002</c:v>
                </c:pt>
                <c:pt idx="4131">
                  <c:v>35.795900000000003</c:v>
                </c:pt>
                <c:pt idx="4132">
                  <c:v>35.80827</c:v>
                </c:pt>
                <c:pt idx="4133">
                  <c:v>35.820639999999997</c:v>
                </c:pt>
                <c:pt idx="4134">
                  <c:v>35.833010000000002</c:v>
                </c:pt>
                <c:pt idx="4135">
                  <c:v>35.845379999999999</c:v>
                </c:pt>
                <c:pt idx="4136">
                  <c:v>35.857750000000003</c:v>
                </c:pt>
                <c:pt idx="4137">
                  <c:v>35.870130000000003</c:v>
                </c:pt>
                <c:pt idx="4138">
                  <c:v>35.882510000000003</c:v>
                </c:pt>
                <c:pt idx="4139">
                  <c:v>35.894889999999997</c:v>
                </c:pt>
                <c:pt idx="4140">
                  <c:v>35.90728</c:v>
                </c:pt>
                <c:pt idx="4141">
                  <c:v>35.919670000000004</c:v>
                </c:pt>
                <c:pt idx="4142">
                  <c:v>35.932049999999997</c:v>
                </c:pt>
                <c:pt idx="4143">
                  <c:v>35.94444</c:v>
                </c:pt>
                <c:pt idx="4144">
                  <c:v>35.95684</c:v>
                </c:pt>
                <c:pt idx="4145">
                  <c:v>35.969230000000003</c:v>
                </c:pt>
                <c:pt idx="4146">
                  <c:v>35.981630000000003</c:v>
                </c:pt>
                <c:pt idx="4147">
                  <c:v>35.994030000000002</c:v>
                </c:pt>
                <c:pt idx="4148">
                  <c:v>36.006430000000002</c:v>
                </c:pt>
                <c:pt idx="4149">
                  <c:v>36.018830000000001</c:v>
                </c:pt>
                <c:pt idx="4150">
                  <c:v>36.031230000000001</c:v>
                </c:pt>
                <c:pt idx="4151">
                  <c:v>36.043640000000003</c:v>
                </c:pt>
                <c:pt idx="4152">
                  <c:v>36.056049999999999</c:v>
                </c:pt>
                <c:pt idx="4153">
                  <c:v>36.068469999999998</c:v>
                </c:pt>
                <c:pt idx="4154">
                  <c:v>36.080880000000001</c:v>
                </c:pt>
                <c:pt idx="4155">
                  <c:v>36.093299999999999</c:v>
                </c:pt>
                <c:pt idx="4156">
                  <c:v>36.105710000000002</c:v>
                </c:pt>
                <c:pt idx="4157">
                  <c:v>36.118130000000001</c:v>
                </c:pt>
                <c:pt idx="4158">
                  <c:v>36.130560000000003</c:v>
                </c:pt>
                <c:pt idx="4159">
                  <c:v>36.142980000000001</c:v>
                </c:pt>
                <c:pt idx="4160">
                  <c:v>36.155410000000003</c:v>
                </c:pt>
                <c:pt idx="4161">
                  <c:v>36.167839999999998</c:v>
                </c:pt>
                <c:pt idx="4162">
                  <c:v>36.18027</c:v>
                </c:pt>
                <c:pt idx="4163">
                  <c:v>36.192700000000002</c:v>
                </c:pt>
                <c:pt idx="4164">
                  <c:v>36.20514</c:v>
                </c:pt>
                <c:pt idx="4165">
                  <c:v>36.217579999999998</c:v>
                </c:pt>
                <c:pt idx="4166">
                  <c:v>36.23001</c:v>
                </c:pt>
                <c:pt idx="4167">
                  <c:v>36.242449999999998</c:v>
                </c:pt>
                <c:pt idx="4168">
                  <c:v>36.254899999999999</c:v>
                </c:pt>
                <c:pt idx="4169">
                  <c:v>36.26735</c:v>
                </c:pt>
                <c:pt idx="4170">
                  <c:v>36.279789999999998</c:v>
                </c:pt>
                <c:pt idx="4171">
                  <c:v>36.29224</c:v>
                </c:pt>
                <c:pt idx="4172">
                  <c:v>36.304699999999997</c:v>
                </c:pt>
                <c:pt idx="4173">
                  <c:v>36.317149999999998</c:v>
                </c:pt>
                <c:pt idx="4174">
                  <c:v>36.329610000000002</c:v>
                </c:pt>
                <c:pt idx="4175">
                  <c:v>36.34207</c:v>
                </c:pt>
                <c:pt idx="4176">
                  <c:v>36.354529999999997</c:v>
                </c:pt>
                <c:pt idx="4177">
                  <c:v>36.366990000000001</c:v>
                </c:pt>
                <c:pt idx="4178">
                  <c:v>36.379460000000002</c:v>
                </c:pt>
                <c:pt idx="4179">
                  <c:v>36.391919999999999</c:v>
                </c:pt>
                <c:pt idx="4180">
                  <c:v>36.404389999999999</c:v>
                </c:pt>
                <c:pt idx="4181">
                  <c:v>36.41686</c:v>
                </c:pt>
                <c:pt idx="4182">
                  <c:v>36.429340000000003</c:v>
                </c:pt>
                <c:pt idx="4183">
                  <c:v>36.441809999999997</c:v>
                </c:pt>
                <c:pt idx="4184">
                  <c:v>36.45429</c:v>
                </c:pt>
                <c:pt idx="4185">
                  <c:v>36.466769999999997</c:v>
                </c:pt>
                <c:pt idx="4186">
                  <c:v>36.479259999999996</c:v>
                </c:pt>
                <c:pt idx="4187">
                  <c:v>36.49174</c:v>
                </c:pt>
                <c:pt idx="4188">
                  <c:v>36.50423</c:v>
                </c:pt>
                <c:pt idx="4189">
                  <c:v>36.516710000000003</c:v>
                </c:pt>
                <c:pt idx="4190">
                  <c:v>36.529209999999999</c:v>
                </c:pt>
                <c:pt idx="4191">
                  <c:v>36.541699999999999</c:v>
                </c:pt>
                <c:pt idx="4192">
                  <c:v>36.554189999999998</c:v>
                </c:pt>
                <c:pt idx="4193">
                  <c:v>36.566690000000001</c:v>
                </c:pt>
                <c:pt idx="4194">
                  <c:v>36.579189999999997</c:v>
                </c:pt>
                <c:pt idx="4195">
                  <c:v>36.59169</c:v>
                </c:pt>
                <c:pt idx="4196">
                  <c:v>36.604190000000003</c:v>
                </c:pt>
                <c:pt idx="4197">
                  <c:v>36.616700000000002</c:v>
                </c:pt>
                <c:pt idx="4198">
                  <c:v>36.62921</c:v>
                </c:pt>
                <c:pt idx="4199">
                  <c:v>36.641719999999999</c:v>
                </c:pt>
                <c:pt idx="4200">
                  <c:v>36.654229999999998</c:v>
                </c:pt>
                <c:pt idx="4201">
                  <c:v>36.666739999999997</c:v>
                </c:pt>
                <c:pt idx="4202">
                  <c:v>36.679259999999999</c:v>
                </c:pt>
                <c:pt idx="4203">
                  <c:v>36.691780000000001</c:v>
                </c:pt>
                <c:pt idx="4204">
                  <c:v>36.704300000000003</c:v>
                </c:pt>
                <c:pt idx="4205">
                  <c:v>36.716819999999998</c:v>
                </c:pt>
                <c:pt idx="4206">
                  <c:v>36.729349999999997</c:v>
                </c:pt>
                <c:pt idx="4207">
                  <c:v>36.741869999999999</c:v>
                </c:pt>
                <c:pt idx="4208">
                  <c:v>36.75441</c:v>
                </c:pt>
                <c:pt idx="4209">
                  <c:v>36.766939999999998</c:v>
                </c:pt>
                <c:pt idx="4210">
                  <c:v>36.779470000000003</c:v>
                </c:pt>
                <c:pt idx="4211">
                  <c:v>36.792009999999998</c:v>
                </c:pt>
                <c:pt idx="4212">
                  <c:v>36.804540000000003</c:v>
                </c:pt>
                <c:pt idx="4213">
                  <c:v>36.81709</c:v>
                </c:pt>
                <c:pt idx="4214">
                  <c:v>36.829619999999998</c:v>
                </c:pt>
                <c:pt idx="4215">
                  <c:v>36.842170000000003</c:v>
                </c:pt>
                <c:pt idx="4216">
                  <c:v>36.85472</c:v>
                </c:pt>
                <c:pt idx="4217">
                  <c:v>36.867260000000002</c:v>
                </c:pt>
                <c:pt idx="4218">
                  <c:v>36.879809999999999</c:v>
                </c:pt>
                <c:pt idx="4219">
                  <c:v>36.89237</c:v>
                </c:pt>
                <c:pt idx="4220">
                  <c:v>36.904919999999997</c:v>
                </c:pt>
                <c:pt idx="4221">
                  <c:v>36.917479999999998</c:v>
                </c:pt>
                <c:pt idx="4222">
                  <c:v>36.930039999999998</c:v>
                </c:pt>
                <c:pt idx="4223">
                  <c:v>36.942599999999999</c:v>
                </c:pt>
                <c:pt idx="4224">
                  <c:v>36.955170000000003</c:v>
                </c:pt>
                <c:pt idx="4225">
                  <c:v>36.967730000000003</c:v>
                </c:pt>
                <c:pt idx="4226">
                  <c:v>36.9803</c:v>
                </c:pt>
                <c:pt idx="4227">
                  <c:v>36.992870000000003</c:v>
                </c:pt>
                <c:pt idx="4228">
                  <c:v>37.00544</c:v>
                </c:pt>
                <c:pt idx="4229">
                  <c:v>37.018009999999997</c:v>
                </c:pt>
                <c:pt idx="4230">
                  <c:v>37.030589999999997</c:v>
                </c:pt>
                <c:pt idx="4231">
                  <c:v>37.043170000000003</c:v>
                </c:pt>
                <c:pt idx="4232">
                  <c:v>37.055750000000003</c:v>
                </c:pt>
                <c:pt idx="4233">
                  <c:v>37.068330000000003</c:v>
                </c:pt>
                <c:pt idx="4234">
                  <c:v>37.080919999999999</c:v>
                </c:pt>
                <c:pt idx="4235">
                  <c:v>37.093499999999999</c:v>
                </c:pt>
                <c:pt idx="4236">
                  <c:v>37.106090000000002</c:v>
                </c:pt>
                <c:pt idx="4237">
                  <c:v>37.118679999999998</c:v>
                </c:pt>
                <c:pt idx="4238">
                  <c:v>37.131279999999997</c:v>
                </c:pt>
                <c:pt idx="4239">
                  <c:v>37.14387</c:v>
                </c:pt>
                <c:pt idx="4240">
                  <c:v>37.156469999999999</c:v>
                </c:pt>
                <c:pt idx="4241">
                  <c:v>37.169069999999998</c:v>
                </c:pt>
                <c:pt idx="4242">
                  <c:v>37.181669999999997</c:v>
                </c:pt>
                <c:pt idx="4243">
                  <c:v>37.194270000000003</c:v>
                </c:pt>
                <c:pt idx="4244">
                  <c:v>37.206879999999998</c:v>
                </c:pt>
                <c:pt idx="4245">
                  <c:v>37.21949</c:v>
                </c:pt>
                <c:pt idx="4246">
                  <c:v>37.232100000000003</c:v>
                </c:pt>
                <c:pt idx="4247">
                  <c:v>37.244709999999998</c:v>
                </c:pt>
                <c:pt idx="4248">
                  <c:v>37.257330000000003</c:v>
                </c:pt>
                <c:pt idx="4249">
                  <c:v>37.269950000000001</c:v>
                </c:pt>
                <c:pt idx="4250">
                  <c:v>37.28257</c:v>
                </c:pt>
                <c:pt idx="4251">
                  <c:v>37.295189999999998</c:v>
                </c:pt>
                <c:pt idx="4252">
                  <c:v>37.307810000000003</c:v>
                </c:pt>
                <c:pt idx="4253">
                  <c:v>37.320430000000002</c:v>
                </c:pt>
                <c:pt idx="4254">
                  <c:v>37.333060000000003</c:v>
                </c:pt>
                <c:pt idx="4255">
                  <c:v>37.345689999999998</c:v>
                </c:pt>
                <c:pt idx="4256">
                  <c:v>37.358319999999999</c:v>
                </c:pt>
                <c:pt idx="4257">
                  <c:v>37.370959999999997</c:v>
                </c:pt>
                <c:pt idx="4258">
                  <c:v>37.383589999999998</c:v>
                </c:pt>
                <c:pt idx="4259">
                  <c:v>37.396230000000003</c:v>
                </c:pt>
                <c:pt idx="4260">
                  <c:v>37.40887</c:v>
                </c:pt>
                <c:pt idx="4261">
                  <c:v>37.421509999999998</c:v>
                </c:pt>
                <c:pt idx="4262">
                  <c:v>37.434159999999999</c:v>
                </c:pt>
                <c:pt idx="4263">
                  <c:v>37.446800000000003</c:v>
                </c:pt>
                <c:pt idx="4264">
                  <c:v>37.459449999999997</c:v>
                </c:pt>
                <c:pt idx="4265">
                  <c:v>37.472110000000001</c:v>
                </c:pt>
                <c:pt idx="4266">
                  <c:v>37.484760000000001</c:v>
                </c:pt>
                <c:pt idx="4267">
                  <c:v>37.497410000000002</c:v>
                </c:pt>
                <c:pt idx="4268">
                  <c:v>37.510069999999999</c:v>
                </c:pt>
                <c:pt idx="4269">
                  <c:v>37.522730000000003</c:v>
                </c:pt>
                <c:pt idx="4270">
                  <c:v>37.53539</c:v>
                </c:pt>
                <c:pt idx="4271">
                  <c:v>37.54806</c:v>
                </c:pt>
                <c:pt idx="4272">
                  <c:v>37.560720000000003</c:v>
                </c:pt>
                <c:pt idx="4273">
                  <c:v>37.573390000000003</c:v>
                </c:pt>
                <c:pt idx="4274">
                  <c:v>37.586060000000003</c:v>
                </c:pt>
                <c:pt idx="4275">
                  <c:v>37.598730000000003</c:v>
                </c:pt>
                <c:pt idx="4276">
                  <c:v>37.611409999999999</c:v>
                </c:pt>
                <c:pt idx="4277">
                  <c:v>37.624079999999999</c:v>
                </c:pt>
                <c:pt idx="4278">
                  <c:v>37.636760000000002</c:v>
                </c:pt>
                <c:pt idx="4279">
                  <c:v>37.649439999999998</c:v>
                </c:pt>
                <c:pt idx="4280">
                  <c:v>37.662129999999998</c:v>
                </c:pt>
                <c:pt idx="4281">
                  <c:v>37.674810000000001</c:v>
                </c:pt>
                <c:pt idx="4282">
                  <c:v>37.6875</c:v>
                </c:pt>
                <c:pt idx="4283">
                  <c:v>37.700189999999999</c:v>
                </c:pt>
                <c:pt idx="4284">
                  <c:v>37.712879999999998</c:v>
                </c:pt>
                <c:pt idx="4285">
                  <c:v>37.725569999999998</c:v>
                </c:pt>
                <c:pt idx="4286">
                  <c:v>37.73827</c:v>
                </c:pt>
                <c:pt idx="4287">
                  <c:v>37.750970000000002</c:v>
                </c:pt>
                <c:pt idx="4288">
                  <c:v>37.763669999999998</c:v>
                </c:pt>
                <c:pt idx="4289">
                  <c:v>37.77637</c:v>
                </c:pt>
                <c:pt idx="4290">
                  <c:v>37.789079999999998</c:v>
                </c:pt>
                <c:pt idx="4291">
                  <c:v>37.801780000000001</c:v>
                </c:pt>
                <c:pt idx="4292">
                  <c:v>37.814489999999999</c:v>
                </c:pt>
                <c:pt idx="4293">
                  <c:v>37.827199999999998</c:v>
                </c:pt>
                <c:pt idx="4294">
                  <c:v>37.839919999999999</c:v>
                </c:pt>
                <c:pt idx="4295">
                  <c:v>37.852629999999998</c:v>
                </c:pt>
                <c:pt idx="4296">
                  <c:v>37.865349999999999</c:v>
                </c:pt>
                <c:pt idx="4297">
                  <c:v>37.878070000000001</c:v>
                </c:pt>
                <c:pt idx="4298">
                  <c:v>37.890790000000003</c:v>
                </c:pt>
                <c:pt idx="4299">
                  <c:v>37.903509999999997</c:v>
                </c:pt>
                <c:pt idx="4300">
                  <c:v>37.916240000000002</c:v>
                </c:pt>
                <c:pt idx="4301">
                  <c:v>37.92897</c:v>
                </c:pt>
                <c:pt idx="4302">
                  <c:v>37.941699999999997</c:v>
                </c:pt>
                <c:pt idx="4303">
                  <c:v>37.954430000000002</c:v>
                </c:pt>
                <c:pt idx="4304">
                  <c:v>37.96716</c:v>
                </c:pt>
                <c:pt idx="4305">
                  <c:v>37.979900000000001</c:v>
                </c:pt>
                <c:pt idx="4306">
                  <c:v>37.992640000000002</c:v>
                </c:pt>
                <c:pt idx="4307">
                  <c:v>38.005380000000002</c:v>
                </c:pt>
                <c:pt idx="4308">
                  <c:v>38.018120000000003</c:v>
                </c:pt>
                <c:pt idx="4309">
                  <c:v>38.030859999999997</c:v>
                </c:pt>
                <c:pt idx="4310">
                  <c:v>38.043610000000001</c:v>
                </c:pt>
                <c:pt idx="4311">
                  <c:v>38.056359999999998</c:v>
                </c:pt>
                <c:pt idx="4312">
                  <c:v>38.069110000000002</c:v>
                </c:pt>
                <c:pt idx="4313">
                  <c:v>38.081870000000002</c:v>
                </c:pt>
                <c:pt idx="4314">
                  <c:v>38.094619999999999</c:v>
                </c:pt>
                <c:pt idx="4315">
                  <c:v>38.107379999999999</c:v>
                </c:pt>
                <c:pt idx="4316">
                  <c:v>38.120139999999999</c:v>
                </c:pt>
                <c:pt idx="4317">
                  <c:v>38.132899999999999</c:v>
                </c:pt>
                <c:pt idx="4318">
                  <c:v>38.145670000000003</c:v>
                </c:pt>
                <c:pt idx="4319">
                  <c:v>38.158439999999999</c:v>
                </c:pt>
                <c:pt idx="4320">
                  <c:v>38.171199999999999</c:v>
                </c:pt>
                <c:pt idx="4321">
                  <c:v>38.183970000000002</c:v>
                </c:pt>
                <c:pt idx="4322">
                  <c:v>38.196750000000002</c:v>
                </c:pt>
                <c:pt idx="4323">
                  <c:v>38.209519999999998</c:v>
                </c:pt>
                <c:pt idx="4324">
                  <c:v>38.222299999999997</c:v>
                </c:pt>
                <c:pt idx="4325">
                  <c:v>38.235080000000004</c:v>
                </c:pt>
                <c:pt idx="4326">
                  <c:v>38.247860000000003</c:v>
                </c:pt>
                <c:pt idx="4327">
                  <c:v>38.260640000000002</c:v>
                </c:pt>
                <c:pt idx="4328">
                  <c:v>38.273429999999998</c:v>
                </c:pt>
                <c:pt idx="4329">
                  <c:v>38.28622</c:v>
                </c:pt>
                <c:pt idx="4330">
                  <c:v>38.298999999999999</c:v>
                </c:pt>
                <c:pt idx="4331">
                  <c:v>38.311799999999998</c:v>
                </c:pt>
                <c:pt idx="4332">
                  <c:v>38.324590000000001</c:v>
                </c:pt>
                <c:pt idx="4333">
                  <c:v>38.337389999999999</c:v>
                </c:pt>
                <c:pt idx="4334">
                  <c:v>38.350189999999998</c:v>
                </c:pt>
                <c:pt idx="4335">
                  <c:v>38.362990000000003</c:v>
                </c:pt>
                <c:pt idx="4336">
                  <c:v>38.375790000000002</c:v>
                </c:pt>
                <c:pt idx="4337">
                  <c:v>38.388599999999997</c:v>
                </c:pt>
                <c:pt idx="4338">
                  <c:v>38.401400000000002</c:v>
                </c:pt>
                <c:pt idx="4339">
                  <c:v>38.414209999999997</c:v>
                </c:pt>
                <c:pt idx="4340">
                  <c:v>38.427019999999999</c:v>
                </c:pt>
                <c:pt idx="4341">
                  <c:v>38.439830000000001</c:v>
                </c:pt>
                <c:pt idx="4342">
                  <c:v>38.452649999999998</c:v>
                </c:pt>
                <c:pt idx="4343">
                  <c:v>38.465470000000003</c:v>
                </c:pt>
                <c:pt idx="4344">
                  <c:v>38.478290000000001</c:v>
                </c:pt>
                <c:pt idx="4345">
                  <c:v>38.491109999999999</c:v>
                </c:pt>
                <c:pt idx="4346">
                  <c:v>38.503929999999997</c:v>
                </c:pt>
                <c:pt idx="4347">
                  <c:v>38.516759999999998</c:v>
                </c:pt>
                <c:pt idx="4348">
                  <c:v>38.529589999999999</c:v>
                </c:pt>
                <c:pt idx="4349">
                  <c:v>38.54242</c:v>
                </c:pt>
                <c:pt idx="4350">
                  <c:v>38.555250000000001</c:v>
                </c:pt>
                <c:pt idx="4351">
                  <c:v>38.568080000000002</c:v>
                </c:pt>
                <c:pt idx="4352">
                  <c:v>38.580919999999999</c:v>
                </c:pt>
                <c:pt idx="4353">
                  <c:v>38.593760000000003</c:v>
                </c:pt>
                <c:pt idx="4354">
                  <c:v>38.6066</c:v>
                </c:pt>
                <c:pt idx="4355">
                  <c:v>38.619450000000001</c:v>
                </c:pt>
                <c:pt idx="4356">
                  <c:v>38.632289999999998</c:v>
                </c:pt>
                <c:pt idx="4357">
                  <c:v>38.645139999999998</c:v>
                </c:pt>
                <c:pt idx="4358">
                  <c:v>38.657989999999998</c:v>
                </c:pt>
                <c:pt idx="4359">
                  <c:v>38.670839999999998</c:v>
                </c:pt>
                <c:pt idx="4360">
                  <c:v>38.683700000000002</c:v>
                </c:pt>
                <c:pt idx="4361">
                  <c:v>38.696550000000002</c:v>
                </c:pt>
                <c:pt idx="4362">
                  <c:v>38.709409999999998</c:v>
                </c:pt>
                <c:pt idx="4363">
                  <c:v>38.722270000000002</c:v>
                </c:pt>
                <c:pt idx="4364">
                  <c:v>38.735129999999998</c:v>
                </c:pt>
                <c:pt idx="4365">
                  <c:v>38.747999999999998</c:v>
                </c:pt>
                <c:pt idx="4366">
                  <c:v>38.760860000000001</c:v>
                </c:pt>
                <c:pt idx="4367">
                  <c:v>38.77373</c:v>
                </c:pt>
                <c:pt idx="4368">
                  <c:v>38.7866</c:v>
                </c:pt>
                <c:pt idx="4369">
                  <c:v>38.799480000000003</c:v>
                </c:pt>
                <c:pt idx="4370">
                  <c:v>38.812350000000002</c:v>
                </c:pt>
                <c:pt idx="4371">
                  <c:v>38.825229999999998</c:v>
                </c:pt>
                <c:pt idx="4372">
                  <c:v>38.83811</c:v>
                </c:pt>
                <c:pt idx="4373">
                  <c:v>38.850990000000003</c:v>
                </c:pt>
                <c:pt idx="4374">
                  <c:v>38.863880000000002</c:v>
                </c:pt>
                <c:pt idx="4375">
                  <c:v>38.876759999999997</c:v>
                </c:pt>
                <c:pt idx="4376">
                  <c:v>38.889650000000003</c:v>
                </c:pt>
                <c:pt idx="4377">
                  <c:v>38.902540000000002</c:v>
                </c:pt>
                <c:pt idx="4378">
                  <c:v>38.915430000000001</c:v>
                </c:pt>
                <c:pt idx="4379">
                  <c:v>38.928330000000003</c:v>
                </c:pt>
                <c:pt idx="4380">
                  <c:v>38.941220000000001</c:v>
                </c:pt>
                <c:pt idx="4381">
                  <c:v>38.954120000000003</c:v>
                </c:pt>
                <c:pt idx="4382">
                  <c:v>38.967019999999998</c:v>
                </c:pt>
                <c:pt idx="4383">
                  <c:v>38.979930000000003</c:v>
                </c:pt>
                <c:pt idx="4384">
                  <c:v>38.992829999999998</c:v>
                </c:pt>
                <c:pt idx="4385">
                  <c:v>39.005740000000003</c:v>
                </c:pt>
                <c:pt idx="4386">
                  <c:v>39.018650000000001</c:v>
                </c:pt>
                <c:pt idx="4387">
                  <c:v>39.031559999999999</c:v>
                </c:pt>
                <c:pt idx="4388">
                  <c:v>39.044469999999997</c:v>
                </c:pt>
                <c:pt idx="4389">
                  <c:v>39.057389999999998</c:v>
                </c:pt>
                <c:pt idx="4390">
                  <c:v>39.070309999999999</c:v>
                </c:pt>
                <c:pt idx="4391">
                  <c:v>39.08323</c:v>
                </c:pt>
                <c:pt idx="4392">
                  <c:v>39.096150000000002</c:v>
                </c:pt>
                <c:pt idx="4393">
                  <c:v>39.109070000000003</c:v>
                </c:pt>
                <c:pt idx="4394">
                  <c:v>39.122</c:v>
                </c:pt>
                <c:pt idx="4395">
                  <c:v>39.134929999999997</c:v>
                </c:pt>
                <c:pt idx="4396">
                  <c:v>39.147860000000001</c:v>
                </c:pt>
                <c:pt idx="4397">
                  <c:v>39.160789999999999</c:v>
                </c:pt>
                <c:pt idx="4398">
                  <c:v>39.173729999999999</c:v>
                </c:pt>
                <c:pt idx="4399">
                  <c:v>39.186660000000003</c:v>
                </c:pt>
                <c:pt idx="4400">
                  <c:v>39.199599999999997</c:v>
                </c:pt>
                <c:pt idx="4401">
                  <c:v>39.21255</c:v>
                </c:pt>
                <c:pt idx="4402">
                  <c:v>39.225490000000001</c:v>
                </c:pt>
                <c:pt idx="4403">
                  <c:v>39.238439999999997</c:v>
                </c:pt>
                <c:pt idx="4404">
                  <c:v>39.251379999999997</c:v>
                </c:pt>
                <c:pt idx="4405">
                  <c:v>39.264339999999997</c:v>
                </c:pt>
                <c:pt idx="4406">
                  <c:v>39.277290000000001</c:v>
                </c:pt>
                <c:pt idx="4407">
                  <c:v>39.290239999999997</c:v>
                </c:pt>
                <c:pt idx="4408">
                  <c:v>39.303199999999997</c:v>
                </c:pt>
                <c:pt idx="4409">
                  <c:v>39.31615</c:v>
                </c:pt>
                <c:pt idx="4410">
                  <c:v>39.329120000000003</c:v>
                </c:pt>
                <c:pt idx="4411">
                  <c:v>39.342080000000003</c:v>
                </c:pt>
                <c:pt idx="4412">
                  <c:v>39.355049999999999</c:v>
                </c:pt>
                <c:pt idx="4413">
                  <c:v>39.368009999999998</c:v>
                </c:pt>
                <c:pt idx="4414">
                  <c:v>39.380980000000001</c:v>
                </c:pt>
                <c:pt idx="4415">
                  <c:v>39.393949999999997</c:v>
                </c:pt>
                <c:pt idx="4416">
                  <c:v>39.406930000000003</c:v>
                </c:pt>
                <c:pt idx="4417">
                  <c:v>39.419899999999998</c:v>
                </c:pt>
                <c:pt idx="4418">
                  <c:v>39.432879999999997</c:v>
                </c:pt>
                <c:pt idx="4419">
                  <c:v>39.445860000000003</c:v>
                </c:pt>
                <c:pt idx="4420">
                  <c:v>39.458840000000002</c:v>
                </c:pt>
                <c:pt idx="4421">
                  <c:v>39.471820000000001</c:v>
                </c:pt>
                <c:pt idx="4422">
                  <c:v>39.484810000000003</c:v>
                </c:pt>
                <c:pt idx="4423">
                  <c:v>39.497799999999998</c:v>
                </c:pt>
                <c:pt idx="4424">
                  <c:v>39.51079</c:v>
                </c:pt>
                <c:pt idx="4425">
                  <c:v>39.523780000000002</c:v>
                </c:pt>
                <c:pt idx="4426">
                  <c:v>39.53678</c:v>
                </c:pt>
                <c:pt idx="4427">
                  <c:v>39.549770000000002</c:v>
                </c:pt>
                <c:pt idx="4428">
                  <c:v>39.56277</c:v>
                </c:pt>
                <c:pt idx="4429">
                  <c:v>39.575780000000002</c:v>
                </c:pt>
                <c:pt idx="4430">
                  <c:v>39.58878</c:v>
                </c:pt>
                <c:pt idx="4431">
                  <c:v>39.601779999999998</c:v>
                </c:pt>
                <c:pt idx="4432">
                  <c:v>39.614789999999999</c:v>
                </c:pt>
                <c:pt idx="4433">
                  <c:v>39.627800000000001</c:v>
                </c:pt>
                <c:pt idx="4434">
                  <c:v>39.640819999999998</c:v>
                </c:pt>
                <c:pt idx="4435">
                  <c:v>39.653829999999999</c:v>
                </c:pt>
                <c:pt idx="4436">
                  <c:v>39.666849999999997</c:v>
                </c:pt>
                <c:pt idx="4437">
                  <c:v>39.679859999999998</c:v>
                </c:pt>
                <c:pt idx="4438">
                  <c:v>39.692889999999998</c:v>
                </c:pt>
                <c:pt idx="4439">
                  <c:v>39.705910000000003</c:v>
                </c:pt>
                <c:pt idx="4440">
                  <c:v>39.71893</c:v>
                </c:pt>
                <c:pt idx="4441">
                  <c:v>39.731960000000001</c:v>
                </c:pt>
                <c:pt idx="4442">
                  <c:v>39.744990000000001</c:v>
                </c:pt>
                <c:pt idx="4443">
                  <c:v>39.758020000000002</c:v>
                </c:pt>
                <c:pt idx="4444">
                  <c:v>39.771050000000002</c:v>
                </c:pt>
                <c:pt idx="4445">
                  <c:v>39.784089999999999</c:v>
                </c:pt>
                <c:pt idx="4446">
                  <c:v>39.797130000000003</c:v>
                </c:pt>
                <c:pt idx="4447">
                  <c:v>39.810169999999999</c:v>
                </c:pt>
                <c:pt idx="4448">
                  <c:v>39.823210000000003</c:v>
                </c:pt>
                <c:pt idx="4449">
                  <c:v>39.83625</c:v>
                </c:pt>
                <c:pt idx="4450">
                  <c:v>39.849299999999999</c:v>
                </c:pt>
                <c:pt idx="4451">
                  <c:v>39.862349999999999</c:v>
                </c:pt>
                <c:pt idx="4452">
                  <c:v>39.875399999999999</c:v>
                </c:pt>
                <c:pt idx="4453">
                  <c:v>39.888449999999999</c:v>
                </c:pt>
                <c:pt idx="4454">
                  <c:v>39.901499999999999</c:v>
                </c:pt>
                <c:pt idx="4455">
                  <c:v>39.914560000000002</c:v>
                </c:pt>
                <c:pt idx="4456">
                  <c:v>39.927619999999997</c:v>
                </c:pt>
                <c:pt idx="4457">
                  <c:v>39.94068</c:v>
                </c:pt>
                <c:pt idx="4458">
                  <c:v>39.953740000000003</c:v>
                </c:pt>
                <c:pt idx="4459">
                  <c:v>39.966810000000002</c:v>
                </c:pt>
                <c:pt idx="4460">
                  <c:v>39.979880000000001</c:v>
                </c:pt>
                <c:pt idx="4461">
                  <c:v>39.99295</c:v>
                </c:pt>
                <c:pt idx="4462">
                  <c:v>40.006019999999999</c:v>
                </c:pt>
                <c:pt idx="4463">
                  <c:v>40.019089999999998</c:v>
                </c:pt>
                <c:pt idx="4464">
                  <c:v>40.032170000000001</c:v>
                </c:pt>
                <c:pt idx="4465">
                  <c:v>40.045250000000003</c:v>
                </c:pt>
                <c:pt idx="4466">
                  <c:v>40.058329999999998</c:v>
                </c:pt>
                <c:pt idx="4467">
                  <c:v>40.07141</c:v>
                </c:pt>
                <c:pt idx="4468">
                  <c:v>40.084499999999998</c:v>
                </c:pt>
                <c:pt idx="4469">
                  <c:v>40.097580000000001</c:v>
                </c:pt>
                <c:pt idx="4470">
                  <c:v>40.110669999999999</c:v>
                </c:pt>
                <c:pt idx="4471">
                  <c:v>40.123759999999997</c:v>
                </c:pt>
                <c:pt idx="4472">
                  <c:v>40.136859999999999</c:v>
                </c:pt>
                <c:pt idx="4473">
                  <c:v>40.149949999999997</c:v>
                </c:pt>
                <c:pt idx="4474">
                  <c:v>40.163049999999998</c:v>
                </c:pt>
                <c:pt idx="4475">
                  <c:v>40.17615</c:v>
                </c:pt>
                <c:pt idx="4476">
                  <c:v>40.189250000000001</c:v>
                </c:pt>
                <c:pt idx="4477">
                  <c:v>40.202350000000003</c:v>
                </c:pt>
                <c:pt idx="4478">
                  <c:v>40.21546</c:v>
                </c:pt>
                <c:pt idx="4479">
                  <c:v>40.228569999999998</c:v>
                </c:pt>
                <c:pt idx="4480">
                  <c:v>40.241680000000002</c:v>
                </c:pt>
                <c:pt idx="4481">
                  <c:v>40.25479</c:v>
                </c:pt>
                <c:pt idx="4482">
                  <c:v>40.267899999999997</c:v>
                </c:pt>
                <c:pt idx="4483">
                  <c:v>40.281019999999998</c:v>
                </c:pt>
                <c:pt idx="4484">
                  <c:v>40.294139999999999</c:v>
                </c:pt>
                <c:pt idx="4485">
                  <c:v>40.307259999999999</c:v>
                </c:pt>
                <c:pt idx="4486">
                  <c:v>40.32038</c:v>
                </c:pt>
                <c:pt idx="4487">
                  <c:v>40.333509999999997</c:v>
                </c:pt>
                <c:pt idx="4488">
                  <c:v>40.346640000000001</c:v>
                </c:pt>
                <c:pt idx="4489">
                  <c:v>40.359760000000001</c:v>
                </c:pt>
                <c:pt idx="4490">
                  <c:v>40.372900000000001</c:v>
                </c:pt>
                <c:pt idx="4491">
                  <c:v>40.386029999999998</c:v>
                </c:pt>
                <c:pt idx="4492">
                  <c:v>40.399169999999998</c:v>
                </c:pt>
                <c:pt idx="4493">
                  <c:v>40.412300000000002</c:v>
                </c:pt>
                <c:pt idx="4494">
                  <c:v>40.425449999999998</c:v>
                </c:pt>
                <c:pt idx="4495">
                  <c:v>40.438589999999998</c:v>
                </c:pt>
                <c:pt idx="4496">
                  <c:v>40.451729999999998</c:v>
                </c:pt>
                <c:pt idx="4497">
                  <c:v>40.464880000000001</c:v>
                </c:pt>
                <c:pt idx="4498">
                  <c:v>40.478029999999997</c:v>
                </c:pt>
                <c:pt idx="4499">
                  <c:v>40.49118</c:v>
                </c:pt>
                <c:pt idx="4500">
                  <c:v>40.504330000000003</c:v>
                </c:pt>
                <c:pt idx="4501">
                  <c:v>40.517490000000002</c:v>
                </c:pt>
                <c:pt idx="4502">
                  <c:v>40.530639999999998</c:v>
                </c:pt>
                <c:pt idx="4503">
                  <c:v>40.543799999999997</c:v>
                </c:pt>
                <c:pt idx="4504">
                  <c:v>40.556959999999997</c:v>
                </c:pt>
                <c:pt idx="4505">
                  <c:v>40.570129999999999</c:v>
                </c:pt>
                <c:pt idx="4506">
                  <c:v>40.583289999999998</c:v>
                </c:pt>
                <c:pt idx="4507">
                  <c:v>40.59646</c:v>
                </c:pt>
                <c:pt idx="4508">
                  <c:v>40.609630000000003</c:v>
                </c:pt>
                <c:pt idx="4509">
                  <c:v>40.622799999999998</c:v>
                </c:pt>
                <c:pt idx="4510">
                  <c:v>40.635980000000004</c:v>
                </c:pt>
                <c:pt idx="4511">
                  <c:v>40.649149999999999</c:v>
                </c:pt>
                <c:pt idx="4512">
                  <c:v>40.662329999999997</c:v>
                </c:pt>
                <c:pt idx="4513">
                  <c:v>40.675510000000003</c:v>
                </c:pt>
                <c:pt idx="4514">
                  <c:v>40.688699999999997</c:v>
                </c:pt>
                <c:pt idx="4515">
                  <c:v>40.701880000000003</c:v>
                </c:pt>
                <c:pt idx="4516">
                  <c:v>40.715069999999997</c:v>
                </c:pt>
                <c:pt idx="4517">
                  <c:v>40.728259999999999</c:v>
                </c:pt>
                <c:pt idx="4518">
                  <c:v>40.74145</c:v>
                </c:pt>
                <c:pt idx="4519">
                  <c:v>40.754640000000002</c:v>
                </c:pt>
                <c:pt idx="4520">
                  <c:v>40.76784</c:v>
                </c:pt>
                <c:pt idx="4521">
                  <c:v>40.781039999999997</c:v>
                </c:pt>
                <c:pt idx="4522">
                  <c:v>40.794240000000002</c:v>
                </c:pt>
                <c:pt idx="4523">
                  <c:v>40.80744</c:v>
                </c:pt>
                <c:pt idx="4524">
                  <c:v>40.820639999999997</c:v>
                </c:pt>
                <c:pt idx="4525">
                  <c:v>40.833849999999998</c:v>
                </c:pt>
                <c:pt idx="4526">
                  <c:v>40.847059999999999</c:v>
                </c:pt>
                <c:pt idx="4527">
                  <c:v>40.86027</c:v>
                </c:pt>
                <c:pt idx="4528">
                  <c:v>40.873480000000001</c:v>
                </c:pt>
                <c:pt idx="4529">
                  <c:v>40.886699999999998</c:v>
                </c:pt>
                <c:pt idx="4530">
                  <c:v>40.899909999999998</c:v>
                </c:pt>
                <c:pt idx="4531">
                  <c:v>40.913130000000002</c:v>
                </c:pt>
                <c:pt idx="4532">
                  <c:v>40.926349999999999</c:v>
                </c:pt>
                <c:pt idx="4533">
                  <c:v>40.939579999999999</c:v>
                </c:pt>
                <c:pt idx="4534">
                  <c:v>40.952800000000003</c:v>
                </c:pt>
                <c:pt idx="4535">
                  <c:v>40.966030000000003</c:v>
                </c:pt>
                <c:pt idx="4536">
                  <c:v>40.979259999999996</c:v>
                </c:pt>
                <c:pt idx="4537">
                  <c:v>40.992489999999997</c:v>
                </c:pt>
                <c:pt idx="4538">
                  <c:v>41.00573</c:v>
                </c:pt>
                <c:pt idx="4539">
                  <c:v>41.01896</c:v>
                </c:pt>
                <c:pt idx="4540">
                  <c:v>41.032200000000003</c:v>
                </c:pt>
                <c:pt idx="4541">
                  <c:v>41.045439999999999</c:v>
                </c:pt>
                <c:pt idx="4542">
                  <c:v>41.058689999999999</c:v>
                </c:pt>
                <c:pt idx="4543">
                  <c:v>41.071930000000002</c:v>
                </c:pt>
                <c:pt idx="4544">
                  <c:v>41.085180000000001</c:v>
                </c:pt>
                <c:pt idx="4545">
                  <c:v>41.09843</c:v>
                </c:pt>
                <c:pt idx="4546">
                  <c:v>41.11168</c:v>
                </c:pt>
                <c:pt idx="4547">
                  <c:v>41.124929999999999</c:v>
                </c:pt>
                <c:pt idx="4548">
                  <c:v>41.138190000000002</c:v>
                </c:pt>
                <c:pt idx="4549">
                  <c:v>41.151440000000001</c:v>
                </c:pt>
                <c:pt idx="4550">
                  <c:v>41.164700000000003</c:v>
                </c:pt>
                <c:pt idx="4551">
                  <c:v>41.177970000000002</c:v>
                </c:pt>
                <c:pt idx="4552">
                  <c:v>41.191229999999997</c:v>
                </c:pt>
                <c:pt idx="4553">
                  <c:v>41.20449</c:v>
                </c:pt>
                <c:pt idx="4554">
                  <c:v>41.217770000000002</c:v>
                </c:pt>
                <c:pt idx="4555">
                  <c:v>41.231029999999997</c:v>
                </c:pt>
                <c:pt idx="4556">
                  <c:v>41.244309999999999</c:v>
                </c:pt>
                <c:pt idx="4557">
                  <c:v>41.257579999999997</c:v>
                </c:pt>
                <c:pt idx="4558">
                  <c:v>41.270859999999999</c:v>
                </c:pt>
                <c:pt idx="4559">
                  <c:v>41.284140000000001</c:v>
                </c:pt>
                <c:pt idx="4560">
                  <c:v>41.297420000000002</c:v>
                </c:pt>
                <c:pt idx="4561">
                  <c:v>41.310699999999997</c:v>
                </c:pt>
                <c:pt idx="4562">
                  <c:v>41.323990000000002</c:v>
                </c:pt>
                <c:pt idx="4563">
                  <c:v>41.33728</c:v>
                </c:pt>
                <c:pt idx="4564">
                  <c:v>41.350569999999998</c:v>
                </c:pt>
                <c:pt idx="4565">
                  <c:v>41.363860000000003</c:v>
                </c:pt>
                <c:pt idx="4566">
                  <c:v>41.37715</c:v>
                </c:pt>
                <c:pt idx="4567">
                  <c:v>41.390450000000001</c:v>
                </c:pt>
                <c:pt idx="4568">
                  <c:v>41.403739999999999</c:v>
                </c:pt>
                <c:pt idx="4569">
                  <c:v>41.417050000000003</c:v>
                </c:pt>
                <c:pt idx="4570">
                  <c:v>41.430349999999997</c:v>
                </c:pt>
                <c:pt idx="4571">
                  <c:v>41.443649999999998</c:v>
                </c:pt>
                <c:pt idx="4572">
                  <c:v>41.456960000000002</c:v>
                </c:pt>
                <c:pt idx="4573">
                  <c:v>41.470269999999999</c:v>
                </c:pt>
                <c:pt idx="4574">
                  <c:v>41.483580000000003</c:v>
                </c:pt>
                <c:pt idx="4575">
                  <c:v>41.49689</c:v>
                </c:pt>
                <c:pt idx="4576">
                  <c:v>41.510210000000001</c:v>
                </c:pt>
                <c:pt idx="4577">
                  <c:v>41.523530000000001</c:v>
                </c:pt>
                <c:pt idx="4578">
                  <c:v>41.536850000000001</c:v>
                </c:pt>
                <c:pt idx="4579">
                  <c:v>41.550170000000001</c:v>
                </c:pt>
                <c:pt idx="4580">
                  <c:v>41.563490000000002</c:v>
                </c:pt>
                <c:pt idx="4581">
                  <c:v>41.576819999999998</c:v>
                </c:pt>
                <c:pt idx="4582">
                  <c:v>41.590150000000001</c:v>
                </c:pt>
                <c:pt idx="4583">
                  <c:v>41.603470000000002</c:v>
                </c:pt>
                <c:pt idx="4584">
                  <c:v>41.616810000000001</c:v>
                </c:pt>
                <c:pt idx="4585">
                  <c:v>41.630139999999997</c:v>
                </c:pt>
                <c:pt idx="4586">
                  <c:v>41.643479999999997</c:v>
                </c:pt>
                <c:pt idx="4587">
                  <c:v>41.656820000000003</c:v>
                </c:pt>
                <c:pt idx="4588">
                  <c:v>41.670160000000003</c:v>
                </c:pt>
                <c:pt idx="4589">
                  <c:v>41.683500000000002</c:v>
                </c:pt>
                <c:pt idx="4590">
                  <c:v>41.696849999999998</c:v>
                </c:pt>
                <c:pt idx="4591">
                  <c:v>41.710189999999997</c:v>
                </c:pt>
                <c:pt idx="4592">
                  <c:v>41.723550000000003</c:v>
                </c:pt>
                <c:pt idx="4593">
                  <c:v>41.736899999999999</c:v>
                </c:pt>
                <c:pt idx="4594">
                  <c:v>41.750250000000001</c:v>
                </c:pt>
                <c:pt idx="4595">
                  <c:v>41.763599999999997</c:v>
                </c:pt>
                <c:pt idx="4596">
                  <c:v>41.776960000000003</c:v>
                </c:pt>
                <c:pt idx="4597">
                  <c:v>41.790320000000001</c:v>
                </c:pt>
                <c:pt idx="4598">
                  <c:v>41.80368</c:v>
                </c:pt>
                <c:pt idx="4599">
                  <c:v>41.817050000000002</c:v>
                </c:pt>
                <c:pt idx="4600">
                  <c:v>41.830419999999997</c:v>
                </c:pt>
                <c:pt idx="4601">
                  <c:v>41.843780000000002</c:v>
                </c:pt>
                <c:pt idx="4602">
                  <c:v>41.857149999999997</c:v>
                </c:pt>
                <c:pt idx="4603">
                  <c:v>41.870530000000002</c:v>
                </c:pt>
                <c:pt idx="4604">
                  <c:v>41.883899999999997</c:v>
                </c:pt>
                <c:pt idx="4605">
                  <c:v>41.897280000000002</c:v>
                </c:pt>
                <c:pt idx="4606">
                  <c:v>41.91066</c:v>
                </c:pt>
                <c:pt idx="4607">
                  <c:v>41.924039999999998</c:v>
                </c:pt>
                <c:pt idx="4608">
                  <c:v>41.937429999999999</c:v>
                </c:pt>
                <c:pt idx="4609">
                  <c:v>41.950809999999997</c:v>
                </c:pt>
                <c:pt idx="4610">
                  <c:v>41.964199999999998</c:v>
                </c:pt>
                <c:pt idx="4611">
                  <c:v>41.977589999999999</c:v>
                </c:pt>
                <c:pt idx="4612">
                  <c:v>41.99098</c:v>
                </c:pt>
                <c:pt idx="4613">
                  <c:v>42.004379999999998</c:v>
                </c:pt>
                <c:pt idx="4614">
                  <c:v>42.017769999999999</c:v>
                </c:pt>
                <c:pt idx="4615">
                  <c:v>42.031170000000003</c:v>
                </c:pt>
                <c:pt idx="4616">
                  <c:v>42.04457</c:v>
                </c:pt>
                <c:pt idx="4617">
                  <c:v>42.057980000000001</c:v>
                </c:pt>
                <c:pt idx="4618">
                  <c:v>42.071379999999998</c:v>
                </c:pt>
                <c:pt idx="4619">
                  <c:v>42.084789999999998</c:v>
                </c:pt>
                <c:pt idx="4620">
                  <c:v>42.098199999999999</c:v>
                </c:pt>
                <c:pt idx="4621">
                  <c:v>42.111609999999999</c:v>
                </c:pt>
                <c:pt idx="4622">
                  <c:v>42.125019999999999</c:v>
                </c:pt>
                <c:pt idx="4623">
                  <c:v>42.138440000000003</c:v>
                </c:pt>
                <c:pt idx="4624">
                  <c:v>42.151859999999999</c:v>
                </c:pt>
                <c:pt idx="4625">
                  <c:v>42.165280000000003</c:v>
                </c:pt>
                <c:pt idx="4626">
                  <c:v>42.178699999999999</c:v>
                </c:pt>
                <c:pt idx="4627">
                  <c:v>42.192120000000003</c:v>
                </c:pt>
                <c:pt idx="4628">
                  <c:v>42.205550000000002</c:v>
                </c:pt>
                <c:pt idx="4629">
                  <c:v>42.218980000000002</c:v>
                </c:pt>
                <c:pt idx="4630">
                  <c:v>42.232410000000002</c:v>
                </c:pt>
                <c:pt idx="4631">
                  <c:v>42.245840000000001</c:v>
                </c:pt>
                <c:pt idx="4632">
                  <c:v>42.259270000000001</c:v>
                </c:pt>
                <c:pt idx="4633">
                  <c:v>42.272709999999996</c:v>
                </c:pt>
                <c:pt idx="4634">
                  <c:v>42.286149999999999</c:v>
                </c:pt>
                <c:pt idx="4635">
                  <c:v>42.299590000000002</c:v>
                </c:pt>
                <c:pt idx="4636">
                  <c:v>42.313029999999998</c:v>
                </c:pt>
                <c:pt idx="4637">
                  <c:v>42.326479999999997</c:v>
                </c:pt>
                <c:pt idx="4638">
                  <c:v>42.339930000000003</c:v>
                </c:pt>
                <c:pt idx="4639">
                  <c:v>42.353380000000001</c:v>
                </c:pt>
                <c:pt idx="4640">
                  <c:v>42.36683</c:v>
                </c:pt>
                <c:pt idx="4641">
                  <c:v>42.380290000000002</c:v>
                </c:pt>
                <c:pt idx="4642">
                  <c:v>42.393740000000001</c:v>
                </c:pt>
                <c:pt idx="4643">
                  <c:v>42.407200000000003</c:v>
                </c:pt>
                <c:pt idx="4644">
                  <c:v>42.420659999999998</c:v>
                </c:pt>
                <c:pt idx="4645">
                  <c:v>42.43412</c:v>
                </c:pt>
                <c:pt idx="4646">
                  <c:v>42.447589999999998</c:v>
                </c:pt>
                <c:pt idx="4647">
                  <c:v>42.461060000000003</c:v>
                </c:pt>
                <c:pt idx="4648">
                  <c:v>42.474530000000001</c:v>
                </c:pt>
                <c:pt idx="4649">
                  <c:v>42.488</c:v>
                </c:pt>
                <c:pt idx="4650">
                  <c:v>42.501469999999998</c:v>
                </c:pt>
                <c:pt idx="4651">
                  <c:v>42.514949999999999</c:v>
                </c:pt>
                <c:pt idx="4652">
                  <c:v>42.528419999999997</c:v>
                </c:pt>
                <c:pt idx="4653">
                  <c:v>42.541899999999998</c:v>
                </c:pt>
                <c:pt idx="4654">
                  <c:v>42.555390000000003</c:v>
                </c:pt>
                <c:pt idx="4655">
                  <c:v>42.568869999999997</c:v>
                </c:pt>
                <c:pt idx="4656">
                  <c:v>42.582360000000001</c:v>
                </c:pt>
                <c:pt idx="4657">
                  <c:v>42.595840000000003</c:v>
                </c:pt>
                <c:pt idx="4658">
                  <c:v>42.60933</c:v>
                </c:pt>
                <c:pt idx="4659">
                  <c:v>42.62283</c:v>
                </c:pt>
                <c:pt idx="4660">
                  <c:v>42.636319999999998</c:v>
                </c:pt>
                <c:pt idx="4661">
                  <c:v>42.649819999999998</c:v>
                </c:pt>
                <c:pt idx="4662">
                  <c:v>42.663310000000003</c:v>
                </c:pt>
                <c:pt idx="4663">
                  <c:v>42.676819999999999</c:v>
                </c:pt>
                <c:pt idx="4664">
                  <c:v>42.69032</c:v>
                </c:pt>
                <c:pt idx="4665">
                  <c:v>42.703830000000004</c:v>
                </c:pt>
                <c:pt idx="4666">
                  <c:v>42.717329999999997</c:v>
                </c:pt>
                <c:pt idx="4667">
                  <c:v>42.730840000000001</c:v>
                </c:pt>
                <c:pt idx="4668">
                  <c:v>42.744349999999997</c:v>
                </c:pt>
                <c:pt idx="4669">
                  <c:v>42.757869999999997</c:v>
                </c:pt>
                <c:pt idx="4670">
                  <c:v>42.771389999999997</c:v>
                </c:pt>
                <c:pt idx="4671">
                  <c:v>42.7849</c:v>
                </c:pt>
                <c:pt idx="4672">
                  <c:v>42.79842</c:v>
                </c:pt>
                <c:pt idx="4673">
                  <c:v>42.811950000000003</c:v>
                </c:pt>
                <c:pt idx="4674">
                  <c:v>42.825470000000003</c:v>
                </c:pt>
                <c:pt idx="4675">
                  <c:v>42.838999999999999</c:v>
                </c:pt>
                <c:pt idx="4676">
                  <c:v>42.852530000000002</c:v>
                </c:pt>
                <c:pt idx="4677">
                  <c:v>42.866059999999997</c:v>
                </c:pt>
                <c:pt idx="4678">
                  <c:v>42.87959</c:v>
                </c:pt>
                <c:pt idx="4679">
                  <c:v>42.893129999999999</c:v>
                </c:pt>
                <c:pt idx="4680">
                  <c:v>42.906660000000002</c:v>
                </c:pt>
                <c:pt idx="4681">
                  <c:v>42.920200000000001</c:v>
                </c:pt>
                <c:pt idx="4682">
                  <c:v>42.933750000000003</c:v>
                </c:pt>
                <c:pt idx="4683">
                  <c:v>42.947290000000002</c:v>
                </c:pt>
                <c:pt idx="4684">
                  <c:v>42.960830000000001</c:v>
                </c:pt>
                <c:pt idx="4685">
                  <c:v>42.974379999999996</c:v>
                </c:pt>
                <c:pt idx="4686">
                  <c:v>42.987929999999999</c:v>
                </c:pt>
                <c:pt idx="4687">
                  <c:v>43.001480000000001</c:v>
                </c:pt>
                <c:pt idx="4688">
                  <c:v>43.015039999999999</c:v>
                </c:pt>
                <c:pt idx="4689">
                  <c:v>43.028590000000001</c:v>
                </c:pt>
                <c:pt idx="4690">
                  <c:v>43.042160000000003</c:v>
                </c:pt>
                <c:pt idx="4691">
                  <c:v>43.055720000000001</c:v>
                </c:pt>
                <c:pt idx="4692">
                  <c:v>43.069279999999999</c:v>
                </c:pt>
                <c:pt idx="4693">
                  <c:v>43.082839999999997</c:v>
                </c:pt>
                <c:pt idx="4694">
                  <c:v>43.096409999999999</c:v>
                </c:pt>
                <c:pt idx="4695">
                  <c:v>43.10998</c:v>
                </c:pt>
                <c:pt idx="4696">
                  <c:v>43.123550000000002</c:v>
                </c:pt>
                <c:pt idx="4697">
                  <c:v>43.137129999999999</c:v>
                </c:pt>
                <c:pt idx="4698">
                  <c:v>43.150700000000001</c:v>
                </c:pt>
                <c:pt idx="4699">
                  <c:v>43.164279999999998</c:v>
                </c:pt>
                <c:pt idx="4700">
                  <c:v>43.177860000000003</c:v>
                </c:pt>
                <c:pt idx="4701">
                  <c:v>43.19144</c:v>
                </c:pt>
                <c:pt idx="4702">
                  <c:v>43.205030000000001</c:v>
                </c:pt>
                <c:pt idx="4703">
                  <c:v>43.218609999999998</c:v>
                </c:pt>
                <c:pt idx="4704">
                  <c:v>43.232199999999999</c:v>
                </c:pt>
                <c:pt idx="4705">
                  <c:v>43.24579</c:v>
                </c:pt>
                <c:pt idx="4706">
                  <c:v>43.259390000000003</c:v>
                </c:pt>
                <c:pt idx="4707">
                  <c:v>43.272979999999997</c:v>
                </c:pt>
                <c:pt idx="4708">
                  <c:v>43.286580000000001</c:v>
                </c:pt>
                <c:pt idx="4709">
                  <c:v>43.300179999999997</c:v>
                </c:pt>
                <c:pt idx="4710">
                  <c:v>43.313780000000001</c:v>
                </c:pt>
                <c:pt idx="4711">
                  <c:v>43.327379999999998</c:v>
                </c:pt>
                <c:pt idx="4712">
                  <c:v>43.340989999999998</c:v>
                </c:pt>
                <c:pt idx="4713">
                  <c:v>43.354599999999998</c:v>
                </c:pt>
                <c:pt idx="4714">
                  <c:v>43.368209999999998</c:v>
                </c:pt>
                <c:pt idx="4715">
                  <c:v>43.381819999999998</c:v>
                </c:pt>
                <c:pt idx="4716">
                  <c:v>43.395440000000001</c:v>
                </c:pt>
                <c:pt idx="4717">
                  <c:v>43.409050000000001</c:v>
                </c:pt>
                <c:pt idx="4718">
                  <c:v>43.422669999999997</c:v>
                </c:pt>
                <c:pt idx="4719">
                  <c:v>43.43629</c:v>
                </c:pt>
                <c:pt idx="4720">
                  <c:v>43.449910000000003</c:v>
                </c:pt>
                <c:pt idx="4721">
                  <c:v>43.463540000000002</c:v>
                </c:pt>
                <c:pt idx="4722">
                  <c:v>43.477170000000001</c:v>
                </c:pt>
                <c:pt idx="4723">
                  <c:v>43.4908</c:v>
                </c:pt>
                <c:pt idx="4724">
                  <c:v>43.504429999999999</c:v>
                </c:pt>
                <c:pt idx="4725">
                  <c:v>43.518059999999998</c:v>
                </c:pt>
                <c:pt idx="4726">
                  <c:v>43.531700000000001</c:v>
                </c:pt>
                <c:pt idx="4727">
                  <c:v>43.54533</c:v>
                </c:pt>
                <c:pt idx="4728">
                  <c:v>43.558979999999998</c:v>
                </c:pt>
                <c:pt idx="4729">
                  <c:v>43.572620000000001</c:v>
                </c:pt>
                <c:pt idx="4730">
                  <c:v>43.586260000000003</c:v>
                </c:pt>
                <c:pt idx="4731">
                  <c:v>43.599910000000001</c:v>
                </c:pt>
                <c:pt idx="4732">
                  <c:v>43.61356</c:v>
                </c:pt>
                <c:pt idx="4733">
                  <c:v>43.627200000000002</c:v>
                </c:pt>
                <c:pt idx="4734">
                  <c:v>43.640860000000004</c:v>
                </c:pt>
                <c:pt idx="4735">
                  <c:v>43.654510000000002</c:v>
                </c:pt>
                <c:pt idx="4736">
                  <c:v>43.668170000000003</c:v>
                </c:pt>
                <c:pt idx="4737">
                  <c:v>43.681829999999998</c:v>
                </c:pt>
                <c:pt idx="4738">
                  <c:v>43.695489999999999</c:v>
                </c:pt>
                <c:pt idx="4739">
                  <c:v>43.709159999999997</c:v>
                </c:pt>
                <c:pt idx="4740">
                  <c:v>43.722819999999999</c:v>
                </c:pt>
                <c:pt idx="4741">
                  <c:v>43.736490000000003</c:v>
                </c:pt>
                <c:pt idx="4742">
                  <c:v>43.750160000000001</c:v>
                </c:pt>
                <c:pt idx="4743">
                  <c:v>43.763829999999999</c:v>
                </c:pt>
                <c:pt idx="4744">
                  <c:v>43.777500000000003</c:v>
                </c:pt>
                <c:pt idx="4745">
                  <c:v>43.791179999999997</c:v>
                </c:pt>
                <c:pt idx="4746">
                  <c:v>43.804859999999998</c:v>
                </c:pt>
                <c:pt idx="4747">
                  <c:v>43.818539999999999</c:v>
                </c:pt>
                <c:pt idx="4748">
                  <c:v>43.83222</c:v>
                </c:pt>
                <c:pt idx="4749">
                  <c:v>43.845910000000003</c:v>
                </c:pt>
                <c:pt idx="4750">
                  <c:v>43.859589999999997</c:v>
                </c:pt>
                <c:pt idx="4751">
                  <c:v>43.873280000000001</c:v>
                </c:pt>
                <c:pt idx="4752">
                  <c:v>43.886969999999998</c:v>
                </c:pt>
                <c:pt idx="4753">
                  <c:v>43.900669999999998</c:v>
                </c:pt>
                <c:pt idx="4754">
                  <c:v>43.914360000000002</c:v>
                </c:pt>
                <c:pt idx="4755">
                  <c:v>43.928060000000002</c:v>
                </c:pt>
                <c:pt idx="4756">
                  <c:v>43.941760000000002</c:v>
                </c:pt>
                <c:pt idx="4757">
                  <c:v>43.955460000000002</c:v>
                </c:pt>
                <c:pt idx="4758">
                  <c:v>43.969169999999998</c:v>
                </c:pt>
                <c:pt idx="4759">
                  <c:v>43.982869999999998</c:v>
                </c:pt>
                <c:pt idx="4760">
                  <c:v>43.996580000000002</c:v>
                </c:pt>
                <c:pt idx="4761">
                  <c:v>44.010289999999998</c:v>
                </c:pt>
                <c:pt idx="4762">
                  <c:v>44.024000000000001</c:v>
                </c:pt>
                <c:pt idx="4763">
                  <c:v>44.03772</c:v>
                </c:pt>
                <c:pt idx="4764">
                  <c:v>44.051430000000003</c:v>
                </c:pt>
                <c:pt idx="4765">
                  <c:v>44.065159999999999</c:v>
                </c:pt>
                <c:pt idx="4766">
                  <c:v>44.078879999999998</c:v>
                </c:pt>
                <c:pt idx="4767">
                  <c:v>44.092599999999997</c:v>
                </c:pt>
                <c:pt idx="4768">
                  <c:v>44.106319999999997</c:v>
                </c:pt>
                <c:pt idx="4769">
                  <c:v>44.120049999999999</c:v>
                </c:pt>
                <c:pt idx="4770">
                  <c:v>44.133780000000002</c:v>
                </c:pt>
                <c:pt idx="4771">
                  <c:v>44.147509999999997</c:v>
                </c:pt>
                <c:pt idx="4772">
                  <c:v>44.161250000000003</c:v>
                </c:pt>
                <c:pt idx="4773">
                  <c:v>44.174979999999998</c:v>
                </c:pt>
                <c:pt idx="4774">
                  <c:v>44.188720000000004</c:v>
                </c:pt>
                <c:pt idx="4775">
                  <c:v>44.202460000000002</c:v>
                </c:pt>
                <c:pt idx="4776">
                  <c:v>44.216209999999997</c:v>
                </c:pt>
                <c:pt idx="4777">
                  <c:v>44.229950000000002</c:v>
                </c:pt>
                <c:pt idx="4778">
                  <c:v>44.243690000000001</c:v>
                </c:pt>
                <c:pt idx="4779">
                  <c:v>44.257449999999999</c:v>
                </c:pt>
                <c:pt idx="4780">
                  <c:v>44.271189999999997</c:v>
                </c:pt>
                <c:pt idx="4781">
                  <c:v>44.284950000000002</c:v>
                </c:pt>
                <c:pt idx="4782">
                  <c:v>44.29871</c:v>
                </c:pt>
                <c:pt idx="4783">
                  <c:v>44.312460000000002</c:v>
                </c:pt>
                <c:pt idx="4784">
                  <c:v>44.326219999999999</c:v>
                </c:pt>
                <c:pt idx="4785">
                  <c:v>44.339979999999997</c:v>
                </c:pt>
                <c:pt idx="4786">
                  <c:v>44.353749999999998</c:v>
                </c:pt>
                <c:pt idx="4787">
                  <c:v>44.367510000000003</c:v>
                </c:pt>
                <c:pt idx="4788">
                  <c:v>44.381279999999997</c:v>
                </c:pt>
                <c:pt idx="4789">
                  <c:v>44.395049999999998</c:v>
                </c:pt>
                <c:pt idx="4790">
                  <c:v>44.408819999999999</c:v>
                </c:pt>
                <c:pt idx="4791">
                  <c:v>44.422600000000003</c:v>
                </c:pt>
                <c:pt idx="4792">
                  <c:v>44.436369999999997</c:v>
                </c:pt>
                <c:pt idx="4793">
                  <c:v>44.450150000000001</c:v>
                </c:pt>
                <c:pt idx="4794">
                  <c:v>44.463940000000001</c:v>
                </c:pt>
                <c:pt idx="4795">
                  <c:v>44.477719999999998</c:v>
                </c:pt>
                <c:pt idx="4796">
                  <c:v>44.491500000000002</c:v>
                </c:pt>
                <c:pt idx="4797">
                  <c:v>44.505290000000002</c:v>
                </c:pt>
                <c:pt idx="4798">
                  <c:v>44.519080000000002</c:v>
                </c:pt>
                <c:pt idx="4799">
                  <c:v>44.532870000000003</c:v>
                </c:pt>
                <c:pt idx="4800">
                  <c:v>44.546669999999999</c:v>
                </c:pt>
                <c:pt idx="4801">
                  <c:v>44.560459999999999</c:v>
                </c:pt>
                <c:pt idx="4802">
                  <c:v>44.574260000000002</c:v>
                </c:pt>
                <c:pt idx="4803">
                  <c:v>44.588059999999999</c:v>
                </c:pt>
                <c:pt idx="4804">
                  <c:v>44.601860000000002</c:v>
                </c:pt>
                <c:pt idx="4805">
                  <c:v>44.615670000000001</c:v>
                </c:pt>
                <c:pt idx="4806">
                  <c:v>44.629469999999998</c:v>
                </c:pt>
                <c:pt idx="4807">
                  <c:v>44.643279999999997</c:v>
                </c:pt>
                <c:pt idx="4808">
                  <c:v>44.657089999999997</c:v>
                </c:pt>
                <c:pt idx="4809">
                  <c:v>44.670909999999999</c:v>
                </c:pt>
                <c:pt idx="4810">
                  <c:v>44.684719999999999</c:v>
                </c:pt>
                <c:pt idx="4811">
                  <c:v>44.698540000000001</c:v>
                </c:pt>
                <c:pt idx="4812">
                  <c:v>44.712359999999997</c:v>
                </c:pt>
                <c:pt idx="4813">
                  <c:v>44.726179999999999</c:v>
                </c:pt>
                <c:pt idx="4814">
                  <c:v>44.74</c:v>
                </c:pt>
                <c:pt idx="4815">
                  <c:v>44.753830000000001</c:v>
                </c:pt>
                <c:pt idx="4816">
                  <c:v>44.767650000000003</c:v>
                </c:pt>
                <c:pt idx="4817">
                  <c:v>44.781489999999998</c:v>
                </c:pt>
                <c:pt idx="4818">
                  <c:v>44.795319999999997</c:v>
                </c:pt>
                <c:pt idx="4819">
                  <c:v>44.809150000000002</c:v>
                </c:pt>
                <c:pt idx="4820">
                  <c:v>44.822989999999997</c:v>
                </c:pt>
                <c:pt idx="4821">
                  <c:v>44.836829999999999</c:v>
                </c:pt>
                <c:pt idx="4822">
                  <c:v>44.850670000000001</c:v>
                </c:pt>
                <c:pt idx="4823">
                  <c:v>44.864510000000003</c:v>
                </c:pt>
                <c:pt idx="4824">
                  <c:v>44.878360000000001</c:v>
                </c:pt>
                <c:pt idx="4825">
                  <c:v>44.892200000000003</c:v>
                </c:pt>
                <c:pt idx="4826">
                  <c:v>44.90605</c:v>
                </c:pt>
                <c:pt idx="4827">
                  <c:v>44.919899999999998</c:v>
                </c:pt>
                <c:pt idx="4828">
                  <c:v>44.933759999999999</c:v>
                </c:pt>
                <c:pt idx="4829">
                  <c:v>44.947609999999997</c:v>
                </c:pt>
                <c:pt idx="4830">
                  <c:v>44.961469999999998</c:v>
                </c:pt>
                <c:pt idx="4831">
                  <c:v>44.97533</c:v>
                </c:pt>
                <c:pt idx="4832">
                  <c:v>44.989190000000001</c:v>
                </c:pt>
                <c:pt idx="4833">
                  <c:v>45.003059999999998</c:v>
                </c:pt>
                <c:pt idx="4834">
                  <c:v>45.016930000000002</c:v>
                </c:pt>
                <c:pt idx="4835">
                  <c:v>45.030790000000003</c:v>
                </c:pt>
                <c:pt idx="4836">
                  <c:v>45.04466</c:v>
                </c:pt>
                <c:pt idx="4837">
                  <c:v>45.058540000000001</c:v>
                </c:pt>
                <c:pt idx="4838">
                  <c:v>45.072409999999998</c:v>
                </c:pt>
                <c:pt idx="4839">
                  <c:v>45.086289999999998</c:v>
                </c:pt>
                <c:pt idx="4840">
                  <c:v>45.100169999999999</c:v>
                </c:pt>
                <c:pt idx="4841">
                  <c:v>45.114049999999999</c:v>
                </c:pt>
                <c:pt idx="4842">
                  <c:v>45.127929999999999</c:v>
                </c:pt>
                <c:pt idx="4843">
                  <c:v>45.141820000000003</c:v>
                </c:pt>
                <c:pt idx="4844">
                  <c:v>45.155700000000003</c:v>
                </c:pt>
                <c:pt idx="4845">
                  <c:v>45.169600000000003</c:v>
                </c:pt>
                <c:pt idx="4846">
                  <c:v>45.183489999999999</c:v>
                </c:pt>
                <c:pt idx="4847">
                  <c:v>45.197380000000003</c:v>
                </c:pt>
                <c:pt idx="4848">
                  <c:v>45.211280000000002</c:v>
                </c:pt>
                <c:pt idx="4849">
                  <c:v>45.225180000000002</c:v>
                </c:pt>
                <c:pt idx="4850">
                  <c:v>45.239080000000001</c:v>
                </c:pt>
                <c:pt idx="4851">
                  <c:v>45.252980000000001</c:v>
                </c:pt>
                <c:pt idx="4852">
                  <c:v>45.26688</c:v>
                </c:pt>
                <c:pt idx="4853">
                  <c:v>45.280790000000003</c:v>
                </c:pt>
                <c:pt idx="4854">
                  <c:v>45.294699999999999</c:v>
                </c:pt>
                <c:pt idx="4855">
                  <c:v>45.308610000000002</c:v>
                </c:pt>
                <c:pt idx="4856">
                  <c:v>45.32253</c:v>
                </c:pt>
                <c:pt idx="4857">
                  <c:v>45.336440000000003</c:v>
                </c:pt>
                <c:pt idx="4858">
                  <c:v>45.350360000000002</c:v>
                </c:pt>
                <c:pt idx="4859">
                  <c:v>45.364280000000001</c:v>
                </c:pt>
                <c:pt idx="4860">
                  <c:v>45.3782</c:v>
                </c:pt>
                <c:pt idx="4861">
                  <c:v>45.392119999999998</c:v>
                </c:pt>
                <c:pt idx="4862">
                  <c:v>45.40605</c:v>
                </c:pt>
                <c:pt idx="4863">
                  <c:v>45.419980000000002</c:v>
                </c:pt>
                <c:pt idx="4864">
                  <c:v>45.433909999999997</c:v>
                </c:pt>
                <c:pt idx="4865">
                  <c:v>45.447839999999999</c:v>
                </c:pt>
                <c:pt idx="4866">
                  <c:v>45.461779999999997</c:v>
                </c:pt>
                <c:pt idx="4867">
                  <c:v>45.475709999999999</c:v>
                </c:pt>
                <c:pt idx="4868">
                  <c:v>45.489649999999997</c:v>
                </c:pt>
                <c:pt idx="4869">
                  <c:v>45.503590000000003</c:v>
                </c:pt>
                <c:pt idx="4870">
                  <c:v>45.517539999999997</c:v>
                </c:pt>
                <c:pt idx="4871">
                  <c:v>45.531480000000002</c:v>
                </c:pt>
                <c:pt idx="4872">
                  <c:v>45.545430000000003</c:v>
                </c:pt>
                <c:pt idx="4873">
                  <c:v>45.559379999999997</c:v>
                </c:pt>
                <c:pt idx="4874">
                  <c:v>45.573329999999999</c:v>
                </c:pt>
                <c:pt idx="4875">
                  <c:v>45.58728</c:v>
                </c:pt>
                <c:pt idx="4876">
                  <c:v>45.601239999999997</c:v>
                </c:pt>
                <c:pt idx="4877">
                  <c:v>45.615200000000002</c:v>
                </c:pt>
                <c:pt idx="4878">
                  <c:v>45.629159999999999</c:v>
                </c:pt>
                <c:pt idx="4879">
                  <c:v>45.643120000000003</c:v>
                </c:pt>
                <c:pt idx="4880">
                  <c:v>45.657089999999997</c:v>
                </c:pt>
                <c:pt idx="4881">
                  <c:v>45.671050000000001</c:v>
                </c:pt>
                <c:pt idx="4882">
                  <c:v>45.685020000000002</c:v>
                </c:pt>
                <c:pt idx="4883">
                  <c:v>45.698990000000002</c:v>
                </c:pt>
                <c:pt idx="4884">
                  <c:v>45.712969999999999</c:v>
                </c:pt>
                <c:pt idx="4885">
                  <c:v>45.726939999999999</c:v>
                </c:pt>
                <c:pt idx="4886">
                  <c:v>45.740920000000003</c:v>
                </c:pt>
                <c:pt idx="4887">
                  <c:v>45.754899999999999</c:v>
                </c:pt>
                <c:pt idx="4888">
                  <c:v>45.768880000000003</c:v>
                </c:pt>
                <c:pt idx="4889">
                  <c:v>45.782859999999999</c:v>
                </c:pt>
                <c:pt idx="4890">
                  <c:v>45.796849999999999</c:v>
                </c:pt>
                <c:pt idx="4891">
                  <c:v>45.810839999999999</c:v>
                </c:pt>
                <c:pt idx="4892">
                  <c:v>45.824829999999999</c:v>
                </c:pt>
                <c:pt idx="4893">
                  <c:v>45.838819999999998</c:v>
                </c:pt>
                <c:pt idx="4894">
                  <c:v>45.852820000000001</c:v>
                </c:pt>
                <c:pt idx="4895">
                  <c:v>45.866810000000001</c:v>
                </c:pt>
                <c:pt idx="4896">
                  <c:v>45.880809999999997</c:v>
                </c:pt>
                <c:pt idx="4897">
                  <c:v>45.89481</c:v>
                </c:pt>
                <c:pt idx="4898">
                  <c:v>45.908819999999999</c:v>
                </c:pt>
                <c:pt idx="4899">
                  <c:v>45.922820000000002</c:v>
                </c:pt>
                <c:pt idx="4900">
                  <c:v>45.93683</c:v>
                </c:pt>
                <c:pt idx="4901">
                  <c:v>45.950839999999999</c:v>
                </c:pt>
                <c:pt idx="4902">
                  <c:v>45.964849999999998</c:v>
                </c:pt>
                <c:pt idx="4903">
                  <c:v>45.978859999999997</c:v>
                </c:pt>
                <c:pt idx="4904">
                  <c:v>45.99288</c:v>
                </c:pt>
                <c:pt idx="4905">
                  <c:v>46.006900000000002</c:v>
                </c:pt>
                <c:pt idx="4906">
                  <c:v>46.020919999999997</c:v>
                </c:pt>
                <c:pt idx="4907">
                  <c:v>46.034939999999999</c:v>
                </c:pt>
                <c:pt idx="4908">
                  <c:v>46.048969999999997</c:v>
                </c:pt>
                <c:pt idx="4909">
                  <c:v>46.062989999999999</c:v>
                </c:pt>
                <c:pt idx="4910">
                  <c:v>46.077019999999997</c:v>
                </c:pt>
                <c:pt idx="4911">
                  <c:v>46.091050000000003</c:v>
                </c:pt>
                <c:pt idx="4912">
                  <c:v>46.105080000000001</c:v>
                </c:pt>
                <c:pt idx="4913">
                  <c:v>46.119120000000002</c:v>
                </c:pt>
                <c:pt idx="4914">
                  <c:v>46.133159999999997</c:v>
                </c:pt>
                <c:pt idx="4915">
                  <c:v>46.147190000000002</c:v>
                </c:pt>
                <c:pt idx="4916">
                  <c:v>46.161239999999999</c:v>
                </c:pt>
                <c:pt idx="4917">
                  <c:v>46.175280000000001</c:v>
                </c:pt>
                <c:pt idx="4918">
                  <c:v>46.189329999999998</c:v>
                </c:pt>
                <c:pt idx="4919">
                  <c:v>46.20337</c:v>
                </c:pt>
                <c:pt idx="4920">
                  <c:v>46.21743</c:v>
                </c:pt>
                <c:pt idx="4921">
                  <c:v>46.231479999999998</c:v>
                </c:pt>
                <c:pt idx="4922">
                  <c:v>46.245530000000002</c:v>
                </c:pt>
                <c:pt idx="4923">
                  <c:v>46.259590000000003</c:v>
                </c:pt>
                <c:pt idx="4924">
                  <c:v>46.273650000000004</c:v>
                </c:pt>
                <c:pt idx="4925">
                  <c:v>46.287709999999997</c:v>
                </c:pt>
                <c:pt idx="4926">
                  <c:v>46.301769999999998</c:v>
                </c:pt>
                <c:pt idx="4927">
                  <c:v>46.315829999999998</c:v>
                </c:pt>
                <c:pt idx="4928">
                  <c:v>46.329900000000002</c:v>
                </c:pt>
                <c:pt idx="4929">
                  <c:v>46.343969999999999</c:v>
                </c:pt>
                <c:pt idx="4930">
                  <c:v>46.358040000000003</c:v>
                </c:pt>
                <c:pt idx="4931">
                  <c:v>46.372120000000002</c:v>
                </c:pt>
                <c:pt idx="4932">
                  <c:v>46.386189999999999</c:v>
                </c:pt>
                <c:pt idx="4933">
                  <c:v>46.400269999999999</c:v>
                </c:pt>
                <c:pt idx="4934">
                  <c:v>46.414349999999999</c:v>
                </c:pt>
                <c:pt idx="4935">
                  <c:v>46.428429999999999</c:v>
                </c:pt>
                <c:pt idx="4936">
                  <c:v>46.442520000000002</c:v>
                </c:pt>
                <c:pt idx="4937">
                  <c:v>46.456600000000002</c:v>
                </c:pt>
                <c:pt idx="4938">
                  <c:v>46.470689999999998</c:v>
                </c:pt>
                <c:pt idx="4939">
                  <c:v>46.484780000000001</c:v>
                </c:pt>
                <c:pt idx="4940">
                  <c:v>46.498869999999997</c:v>
                </c:pt>
                <c:pt idx="4941">
                  <c:v>46.512970000000003</c:v>
                </c:pt>
                <c:pt idx="4942">
                  <c:v>46.527070000000002</c:v>
                </c:pt>
                <c:pt idx="4943">
                  <c:v>46.541159999999998</c:v>
                </c:pt>
                <c:pt idx="4944">
                  <c:v>46.55527</c:v>
                </c:pt>
                <c:pt idx="4945">
                  <c:v>46.569369999999999</c:v>
                </c:pt>
                <c:pt idx="4946">
                  <c:v>46.583480000000002</c:v>
                </c:pt>
                <c:pt idx="4947">
                  <c:v>46.597580000000001</c:v>
                </c:pt>
                <c:pt idx="4948">
                  <c:v>46.611690000000003</c:v>
                </c:pt>
                <c:pt idx="4949">
                  <c:v>46.625799999999998</c:v>
                </c:pt>
                <c:pt idx="4950">
                  <c:v>46.639919999999996</c:v>
                </c:pt>
                <c:pt idx="4951">
                  <c:v>46.654040000000002</c:v>
                </c:pt>
                <c:pt idx="4952">
                  <c:v>46.66816</c:v>
                </c:pt>
                <c:pt idx="4953">
                  <c:v>46.682270000000003</c:v>
                </c:pt>
                <c:pt idx="4954">
                  <c:v>46.696399999999997</c:v>
                </c:pt>
                <c:pt idx="4955">
                  <c:v>46.710520000000002</c:v>
                </c:pt>
                <c:pt idx="4956">
                  <c:v>46.724649999999997</c:v>
                </c:pt>
                <c:pt idx="4957">
                  <c:v>46.738779999999998</c:v>
                </c:pt>
                <c:pt idx="4958">
                  <c:v>46.75291</c:v>
                </c:pt>
                <c:pt idx="4959">
                  <c:v>46.767040000000001</c:v>
                </c:pt>
                <c:pt idx="4960">
                  <c:v>46.781179999999999</c:v>
                </c:pt>
                <c:pt idx="4961">
                  <c:v>46.795319999999997</c:v>
                </c:pt>
                <c:pt idx="4962">
                  <c:v>46.809460000000001</c:v>
                </c:pt>
                <c:pt idx="4963">
                  <c:v>46.823599999999999</c:v>
                </c:pt>
                <c:pt idx="4964">
                  <c:v>46.837739999999997</c:v>
                </c:pt>
                <c:pt idx="4965">
                  <c:v>46.851889999999997</c:v>
                </c:pt>
                <c:pt idx="4966">
                  <c:v>46.866039999999998</c:v>
                </c:pt>
                <c:pt idx="4967">
                  <c:v>46.880189999999999</c:v>
                </c:pt>
                <c:pt idx="4968">
                  <c:v>46.89434</c:v>
                </c:pt>
                <c:pt idx="4969">
                  <c:v>46.908499999999997</c:v>
                </c:pt>
                <c:pt idx="4970">
                  <c:v>46.922649999999997</c:v>
                </c:pt>
                <c:pt idx="4971">
                  <c:v>46.936810000000001</c:v>
                </c:pt>
                <c:pt idx="4972">
                  <c:v>46.950969999999998</c:v>
                </c:pt>
                <c:pt idx="4973">
                  <c:v>46.965139999999998</c:v>
                </c:pt>
                <c:pt idx="4974">
                  <c:v>46.979300000000002</c:v>
                </c:pt>
                <c:pt idx="4975">
                  <c:v>46.993470000000002</c:v>
                </c:pt>
                <c:pt idx="4976">
                  <c:v>47.007640000000002</c:v>
                </c:pt>
                <c:pt idx="4977">
                  <c:v>47.021810000000002</c:v>
                </c:pt>
                <c:pt idx="4978">
                  <c:v>47.035980000000002</c:v>
                </c:pt>
                <c:pt idx="4979">
                  <c:v>47.050159999999998</c:v>
                </c:pt>
                <c:pt idx="4980">
                  <c:v>47.064340000000001</c:v>
                </c:pt>
                <c:pt idx="4981">
                  <c:v>47.078519999999997</c:v>
                </c:pt>
                <c:pt idx="4982">
                  <c:v>47.092700000000001</c:v>
                </c:pt>
                <c:pt idx="4983">
                  <c:v>47.10689</c:v>
                </c:pt>
                <c:pt idx="4984">
                  <c:v>47.121070000000003</c:v>
                </c:pt>
                <c:pt idx="4985">
                  <c:v>47.135260000000002</c:v>
                </c:pt>
                <c:pt idx="4986">
                  <c:v>47.149450000000002</c:v>
                </c:pt>
                <c:pt idx="4987">
                  <c:v>47.163649999999997</c:v>
                </c:pt>
                <c:pt idx="4988">
                  <c:v>47.177840000000003</c:v>
                </c:pt>
                <c:pt idx="4989">
                  <c:v>47.192039999999999</c:v>
                </c:pt>
                <c:pt idx="4990">
                  <c:v>47.206240000000001</c:v>
                </c:pt>
                <c:pt idx="4991">
                  <c:v>47.220440000000004</c:v>
                </c:pt>
                <c:pt idx="4992">
                  <c:v>47.234650000000002</c:v>
                </c:pt>
                <c:pt idx="4993">
                  <c:v>47.248849999999997</c:v>
                </c:pt>
                <c:pt idx="4994">
                  <c:v>47.263060000000003</c:v>
                </c:pt>
                <c:pt idx="4995">
                  <c:v>47.277270000000001</c:v>
                </c:pt>
                <c:pt idx="4996">
                  <c:v>47.29148</c:v>
                </c:pt>
                <c:pt idx="4997">
                  <c:v>47.305689999999998</c:v>
                </c:pt>
                <c:pt idx="4998">
                  <c:v>47.31991</c:v>
                </c:pt>
                <c:pt idx="4999">
                  <c:v>47.334130000000002</c:v>
                </c:pt>
                <c:pt idx="5000">
                  <c:v>47.348350000000003</c:v>
                </c:pt>
                <c:pt idx="5001">
                  <c:v>47.362580000000001</c:v>
                </c:pt>
                <c:pt idx="5002">
                  <c:v>47.376800000000003</c:v>
                </c:pt>
                <c:pt idx="5003">
                  <c:v>47.391030000000001</c:v>
                </c:pt>
                <c:pt idx="5004">
                  <c:v>47.405259999999998</c:v>
                </c:pt>
                <c:pt idx="5005">
                  <c:v>47.419490000000003</c:v>
                </c:pt>
                <c:pt idx="5006">
                  <c:v>47.433720000000001</c:v>
                </c:pt>
                <c:pt idx="5007">
                  <c:v>47.447960000000002</c:v>
                </c:pt>
                <c:pt idx="5008">
                  <c:v>47.462200000000003</c:v>
                </c:pt>
                <c:pt idx="5009">
                  <c:v>47.476439999999997</c:v>
                </c:pt>
                <c:pt idx="5010">
                  <c:v>47.490679999999998</c:v>
                </c:pt>
                <c:pt idx="5011">
                  <c:v>47.504919999999998</c:v>
                </c:pt>
                <c:pt idx="5012">
                  <c:v>47.519170000000003</c:v>
                </c:pt>
                <c:pt idx="5013">
                  <c:v>47.53342</c:v>
                </c:pt>
                <c:pt idx="5014">
                  <c:v>47.547669999999997</c:v>
                </c:pt>
                <c:pt idx="5015">
                  <c:v>47.561920000000001</c:v>
                </c:pt>
                <c:pt idx="5016">
                  <c:v>47.576180000000001</c:v>
                </c:pt>
                <c:pt idx="5017">
                  <c:v>47.590440000000001</c:v>
                </c:pt>
                <c:pt idx="5018">
                  <c:v>47.604689999999998</c:v>
                </c:pt>
                <c:pt idx="5019">
                  <c:v>47.618960000000001</c:v>
                </c:pt>
                <c:pt idx="5020">
                  <c:v>47.633220000000001</c:v>
                </c:pt>
                <c:pt idx="5021">
                  <c:v>47.647480000000002</c:v>
                </c:pt>
                <c:pt idx="5022">
                  <c:v>47.661749999999998</c:v>
                </c:pt>
                <c:pt idx="5023">
                  <c:v>47.676020000000001</c:v>
                </c:pt>
                <c:pt idx="5024">
                  <c:v>47.690300000000001</c:v>
                </c:pt>
                <c:pt idx="5025">
                  <c:v>47.704569999999997</c:v>
                </c:pt>
                <c:pt idx="5026">
                  <c:v>47.718850000000003</c:v>
                </c:pt>
                <c:pt idx="5027">
                  <c:v>47.73312</c:v>
                </c:pt>
                <c:pt idx="5028">
                  <c:v>47.747410000000002</c:v>
                </c:pt>
                <c:pt idx="5029">
                  <c:v>47.761690000000002</c:v>
                </c:pt>
                <c:pt idx="5030">
                  <c:v>47.775970000000001</c:v>
                </c:pt>
                <c:pt idx="5031">
                  <c:v>47.790260000000004</c:v>
                </c:pt>
                <c:pt idx="5032">
                  <c:v>47.804549999999999</c:v>
                </c:pt>
                <c:pt idx="5033">
                  <c:v>47.818840000000002</c:v>
                </c:pt>
                <c:pt idx="5034">
                  <c:v>47.833129999999997</c:v>
                </c:pt>
                <c:pt idx="5035">
                  <c:v>47.847430000000003</c:v>
                </c:pt>
                <c:pt idx="5036">
                  <c:v>47.861730000000001</c:v>
                </c:pt>
                <c:pt idx="5037">
                  <c:v>47.87603</c:v>
                </c:pt>
                <c:pt idx="5038">
                  <c:v>47.890329999999999</c:v>
                </c:pt>
                <c:pt idx="5039">
                  <c:v>47.904640000000001</c:v>
                </c:pt>
                <c:pt idx="5040">
                  <c:v>47.918939999999999</c:v>
                </c:pt>
                <c:pt idx="5041">
                  <c:v>47.933250000000001</c:v>
                </c:pt>
                <c:pt idx="5042">
                  <c:v>47.947560000000003</c:v>
                </c:pt>
                <c:pt idx="5043">
                  <c:v>47.961869999999998</c:v>
                </c:pt>
                <c:pt idx="5044">
                  <c:v>47.976190000000003</c:v>
                </c:pt>
                <c:pt idx="5045">
                  <c:v>47.99051</c:v>
                </c:pt>
                <c:pt idx="5046">
                  <c:v>48.004829999999998</c:v>
                </c:pt>
                <c:pt idx="5047">
                  <c:v>48.019150000000003</c:v>
                </c:pt>
                <c:pt idx="5048">
                  <c:v>48.033470000000001</c:v>
                </c:pt>
                <c:pt idx="5049">
                  <c:v>48.047789999999999</c:v>
                </c:pt>
                <c:pt idx="5050">
                  <c:v>48.06212</c:v>
                </c:pt>
                <c:pt idx="5051">
                  <c:v>48.076450000000001</c:v>
                </c:pt>
                <c:pt idx="5052">
                  <c:v>48.090789999999998</c:v>
                </c:pt>
                <c:pt idx="5053">
                  <c:v>48.105119999999999</c:v>
                </c:pt>
                <c:pt idx="5054">
                  <c:v>48.119459999999997</c:v>
                </c:pt>
                <c:pt idx="5055">
                  <c:v>48.133789999999998</c:v>
                </c:pt>
                <c:pt idx="5056">
                  <c:v>48.148139999999998</c:v>
                </c:pt>
                <c:pt idx="5057">
                  <c:v>48.162480000000002</c:v>
                </c:pt>
                <c:pt idx="5058">
                  <c:v>48.176819999999999</c:v>
                </c:pt>
                <c:pt idx="5059">
                  <c:v>48.19117</c:v>
                </c:pt>
                <c:pt idx="5060">
                  <c:v>48.20552</c:v>
                </c:pt>
                <c:pt idx="5061">
                  <c:v>48.21987</c:v>
                </c:pt>
                <c:pt idx="5062">
                  <c:v>48.234220000000001</c:v>
                </c:pt>
                <c:pt idx="5063">
                  <c:v>48.248579999999997</c:v>
                </c:pt>
                <c:pt idx="5064">
                  <c:v>48.26294</c:v>
                </c:pt>
                <c:pt idx="5065">
                  <c:v>48.277290000000001</c:v>
                </c:pt>
                <c:pt idx="5066">
                  <c:v>48.29166</c:v>
                </c:pt>
                <c:pt idx="5067">
                  <c:v>48.306019999999997</c:v>
                </c:pt>
                <c:pt idx="5068">
                  <c:v>48.320390000000003</c:v>
                </c:pt>
                <c:pt idx="5069">
                  <c:v>48.33475</c:v>
                </c:pt>
                <c:pt idx="5070">
                  <c:v>48.349119999999999</c:v>
                </c:pt>
                <c:pt idx="5071">
                  <c:v>48.363500000000002</c:v>
                </c:pt>
                <c:pt idx="5072">
                  <c:v>48.377870000000001</c:v>
                </c:pt>
                <c:pt idx="5073">
                  <c:v>48.392249999999997</c:v>
                </c:pt>
                <c:pt idx="5074">
                  <c:v>48.40663</c:v>
                </c:pt>
                <c:pt idx="5075">
                  <c:v>48.421010000000003</c:v>
                </c:pt>
                <c:pt idx="5076">
                  <c:v>48.435389999999998</c:v>
                </c:pt>
                <c:pt idx="5077">
                  <c:v>48.449779999999997</c:v>
                </c:pt>
                <c:pt idx="5078">
                  <c:v>48.464170000000003</c:v>
                </c:pt>
                <c:pt idx="5079">
                  <c:v>48.478560000000002</c:v>
                </c:pt>
                <c:pt idx="5080">
                  <c:v>48.49295</c:v>
                </c:pt>
                <c:pt idx="5081">
                  <c:v>48.507339999999999</c:v>
                </c:pt>
                <c:pt idx="5082">
                  <c:v>48.521740000000001</c:v>
                </c:pt>
                <c:pt idx="5083">
                  <c:v>48.536140000000003</c:v>
                </c:pt>
                <c:pt idx="5084">
                  <c:v>48.550539999999998</c:v>
                </c:pt>
                <c:pt idx="5085">
                  <c:v>48.56494</c:v>
                </c:pt>
                <c:pt idx="5086">
                  <c:v>48.579349999999998</c:v>
                </c:pt>
                <c:pt idx="5087">
                  <c:v>48.59375</c:v>
                </c:pt>
                <c:pt idx="5088">
                  <c:v>48.608159999999998</c:v>
                </c:pt>
                <c:pt idx="5089">
                  <c:v>48.622570000000003</c:v>
                </c:pt>
                <c:pt idx="5090">
                  <c:v>48.636989999999997</c:v>
                </c:pt>
                <c:pt idx="5091">
                  <c:v>48.651400000000002</c:v>
                </c:pt>
                <c:pt idx="5092">
                  <c:v>48.665819999999997</c:v>
                </c:pt>
                <c:pt idx="5093">
                  <c:v>48.680239999999998</c:v>
                </c:pt>
                <c:pt idx="5094">
                  <c:v>48.694659999999999</c:v>
                </c:pt>
                <c:pt idx="5095">
                  <c:v>48.70908</c:v>
                </c:pt>
                <c:pt idx="5096">
                  <c:v>48.723509999999997</c:v>
                </c:pt>
                <c:pt idx="5097">
                  <c:v>48.737940000000002</c:v>
                </c:pt>
                <c:pt idx="5098">
                  <c:v>48.752369999999999</c:v>
                </c:pt>
                <c:pt idx="5099">
                  <c:v>48.766800000000003</c:v>
                </c:pt>
                <c:pt idx="5100">
                  <c:v>48.781230000000001</c:v>
                </c:pt>
                <c:pt idx="5101">
                  <c:v>48.795670000000001</c:v>
                </c:pt>
                <c:pt idx="5102">
                  <c:v>48.810110000000002</c:v>
                </c:pt>
                <c:pt idx="5103">
                  <c:v>48.824550000000002</c:v>
                </c:pt>
                <c:pt idx="5104">
                  <c:v>48.838990000000003</c:v>
                </c:pt>
                <c:pt idx="5105">
                  <c:v>48.853439999999999</c:v>
                </c:pt>
                <c:pt idx="5106">
                  <c:v>48.867890000000003</c:v>
                </c:pt>
                <c:pt idx="5107">
                  <c:v>48.882339999999999</c:v>
                </c:pt>
                <c:pt idx="5108">
                  <c:v>48.896790000000003</c:v>
                </c:pt>
                <c:pt idx="5109">
                  <c:v>48.911239999999999</c:v>
                </c:pt>
                <c:pt idx="5110">
                  <c:v>48.925699999999999</c:v>
                </c:pt>
                <c:pt idx="5111">
                  <c:v>48.940159999999999</c:v>
                </c:pt>
                <c:pt idx="5112">
                  <c:v>48.954619999999998</c:v>
                </c:pt>
                <c:pt idx="5113">
                  <c:v>48.969079999999998</c:v>
                </c:pt>
                <c:pt idx="5114">
                  <c:v>48.983539999999998</c:v>
                </c:pt>
                <c:pt idx="5115">
                  <c:v>48.998010000000001</c:v>
                </c:pt>
                <c:pt idx="5116">
                  <c:v>49.012479999999996</c:v>
                </c:pt>
                <c:pt idx="5117">
                  <c:v>49.026949999999999</c:v>
                </c:pt>
                <c:pt idx="5118">
                  <c:v>49.041420000000002</c:v>
                </c:pt>
                <c:pt idx="5119">
                  <c:v>49.055900000000001</c:v>
                </c:pt>
                <c:pt idx="5120">
                  <c:v>49.070369999999997</c:v>
                </c:pt>
                <c:pt idx="5121">
                  <c:v>49.084850000000003</c:v>
                </c:pt>
                <c:pt idx="5122">
                  <c:v>49.099330000000002</c:v>
                </c:pt>
                <c:pt idx="5123">
                  <c:v>49.113819999999997</c:v>
                </c:pt>
                <c:pt idx="5124">
                  <c:v>49.128300000000003</c:v>
                </c:pt>
                <c:pt idx="5125">
                  <c:v>49.142789999999998</c:v>
                </c:pt>
                <c:pt idx="5126">
                  <c:v>49.15728</c:v>
                </c:pt>
                <c:pt idx="5127">
                  <c:v>49.171779999999998</c:v>
                </c:pt>
                <c:pt idx="5128">
                  <c:v>49.18627</c:v>
                </c:pt>
                <c:pt idx="5129">
                  <c:v>49.200760000000002</c:v>
                </c:pt>
                <c:pt idx="5130">
                  <c:v>49.215260000000001</c:v>
                </c:pt>
                <c:pt idx="5131">
                  <c:v>49.229759999999999</c:v>
                </c:pt>
                <c:pt idx="5132">
                  <c:v>49.24427</c:v>
                </c:pt>
                <c:pt idx="5133">
                  <c:v>49.258769999999998</c:v>
                </c:pt>
                <c:pt idx="5134">
                  <c:v>49.27328</c:v>
                </c:pt>
                <c:pt idx="5135">
                  <c:v>49.287790000000001</c:v>
                </c:pt>
                <c:pt idx="5136">
                  <c:v>49.302300000000002</c:v>
                </c:pt>
                <c:pt idx="5137">
                  <c:v>49.316809999999997</c:v>
                </c:pt>
                <c:pt idx="5138">
                  <c:v>49.331330000000001</c:v>
                </c:pt>
                <c:pt idx="5139">
                  <c:v>49.345849999999999</c:v>
                </c:pt>
                <c:pt idx="5140">
                  <c:v>49.360370000000003</c:v>
                </c:pt>
                <c:pt idx="5141">
                  <c:v>49.374890000000001</c:v>
                </c:pt>
                <c:pt idx="5142">
                  <c:v>49.389420000000001</c:v>
                </c:pt>
                <c:pt idx="5143">
                  <c:v>49.403939999999999</c:v>
                </c:pt>
                <c:pt idx="5144">
                  <c:v>49.418469999999999</c:v>
                </c:pt>
                <c:pt idx="5145">
                  <c:v>49.433</c:v>
                </c:pt>
                <c:pt idx="5146">
                  <c:v>49.44753</c:v>
                </c:pt>
                <c:pt idx="5147">
                  <c:v>49.462069999999997</c:v>
                </c:pt>
                <c:pt idx="5148">
                  <c:v>49.476599999999998</c:v>
                </c:pt>
                <c:pt idx="5149">
                  <c:v>49.491140000000001</c:v>
                </c:pt>
                <c:pt idx="5150">
                  <c:v>49.505679999999998</c:v>
                </c:pt>
                <c:pt idx="5151">
                  <c:v>49.520229999999998</c:v>
                </c:pt>
                <c:pt idx="5152">
                  <c:v>49.534770000000002</c:v>
                </c:pt>
                <c:pt idx="5153">
                  <c:v>49.549320000000002</c:v>
                </c:pt>
                <c:pt idx="5154">
                  <c:v>49.563870000000001</c:v>
                </c:pt>
                <c:pt idx="5155">
                  <c:v>49.578420000000001</c:v>
                </c:pt>
                <c:pt idx="5156">
                  <c:v>49.592979999999997</c:v>
                </c:pt>
                <c:pt idx="5157">
                  <c:v>49.607529999999997</c:v>
                </c:pt>
                <c:pt idx="5158">
                  <c:v>49.62209</c:v>
                </c:pt>
                <c:pt idx="5159">
                  <c:v>49.636650000000003</c:v>
                </c:pt>
                <c:pt idx="5160">
                  <c:v>49.651209999999999</c:v>
                </c:pt>
                <c:pt idx="5161">
                  <c:v>49.665779999999998</c:v>
                </c:pt>
                <c:pt idx="5162">
                  <c:v>49.680349999999997</c:v>
                </c:pt>
                <c:pt idx="5163">
                  <c:v>49.694920000000003</c:v>
                </c:pt>
                <c:pt idx="5164">
                  <c:v>49.709490000000002</c:v>
                </c:pt>
                <c:pt idx="5165">
                  <c:v>49.724060000000001</c:v>
                </c:pt>
                <c:pt idx="5166">
                  <c:v>49.738639999999997</c:v>
                </c:pt>
                <c:pt idx="5167">
                  <c:v>49.753219999999999</c:v>
                </c:pt>
                <c:pt idx="5168">
                  <c:v>49.767800000000001</c:v>
                </c:pt>
                <c:pt idx="5169">
                  <c:v>49.782380000000003</c:v>
                </c:pt>
                <c:pt idx="5170">
                  <c:v>49.796959999999999</c:v>
                </c:pt>
                <c:pt idx="5171">
                  <c:v>49.811549999999997</c:v>
                </c:pt>
                <c:pt idx="5172">
                  <c:v>49.826129999999999</c:v>
                </c:pt>
                <c:pt idx="5173">
                  <c:v>49.840719999999997</c:v>
                </c:pt>
                <c:pt idx="5174">
                  <c:v>49.855319999999999</c:v>
                </c:pt>
                <c:pt idx="5175">
                  <c:v>49.869909999999997</c:v>
                </c:pt>
                <c:pt idx="5176">
                  <c:v>49.884509999999999</c:v>
                </c:pt>
                <c:pt idx="5177">
                  <c:v>49.89911</c:v>
                </c:pt>
                <c:pt idx="5178">
                  <c:v>49.913710000000002</c:v>
                </c:pt>
                <c:pt idx="5179">
                  <c:v>49.928310000000003</c:v>
                </c:pt>
                <c:pt idx="5180">
                  <c:v>49.942920000000001</c:v>
                </c:pt>
                <c:pt idx="5181">
                  <c:v>49.957529999999998</c:v>
                </c:pt>
                <c:pt idx="5182">
                  <c:v>49.972140000000003</c:v>
                </c:pt>
                <c:pt idx="5183">
                  <c:v>49.986750000000001</c:v>
                </c:pt>
                <c:pt idx="5184">
                  <c:v>50.001359999999998</c:v>
                </c:pt>
                <c:pt idx="5185">
                  <c:v>50.015979999999999</c:v>
                </c:pt>
                <c:pt idx="5186">
                  <c:v>50.0306</c:v>
                </c:pt>
                <c:pt idx="5187">
                  <c:v>50.04522</c:v>
                </c:pt>
                <c:pt idx="5188">
                  <c:v>50.059840000000001</c:v>
                </c:pt>
                <c:pt idx="5189">
                  <c:v>50.074460000000002</c:v>
                </c:pt>
                <c:pt idx="5190">
                  <c:v>50.089089999999999</c:v>
                </c:pt>
                <c:pt idx="5191">
                  <c:v>50.103720000000003</c:v>
                </c:pt>
                <c:pt idx="5192">
                  <c:v>50.11835</c:v>
                </c:pt>
                <c:pt idx="5193">
                  <c:v>50.132980000000003</c:v>
                </c:pt>
                <c:pt idx="5194">
                  <c:v>50.147620000000003</c:v>
                </c:pt>
                <c:pt idx="5195">
                  <c:v>50.162260000000003</c:v>
                </c:pt>
                <c:pt idx="5196">
                  <c:v>50.176900000000003</c:v>
                </c:pt>
                <c:pt idx="5197">
                  <c:v>50.191540000000003</c:v>
                </c:pt>
                <c:pt idx="5198">
                  <c:v>50.206180000000003</c:v>
                </c:pt>
                <c:pt idx="5199">
                  <c:v>50.220829999999999</c:v>
                </c:pt>
                <c:pt idx="5200">
                  <c:v>50.235480000000003</c:v>
                </c:pt>
                <c:pt idx="5201">
                  <c:v>50.250129999999999</c:v>
                </c:pt>
                <c:pt idx="5202">
                  <c:v>50.264780000000002</c:v>
                </c:pt>
                <c:pt idx="5203">
                  <c:v>50.279429999999998</c:v>
                </c:pt>
                <c:pt idx="5204">
                  <c:v>50.294089999999997</c:v>
                </c:pt>
                <c:pt idx="5205">
                  <c:v>50.308750000000003</c:v>
                </c:pt>
                <c:pt idx="5206">
                  <c:v>50.323410000000003</c:v>
                </c:pt>
                <c:pt idx="5207">
                  <c:v>50.338070000000002</c:v>
                </c:pt>
                <c:pt idx="5208">
                  <c:v>50.352739999999997</c:v>
                </c:pt>
                <c:pt idx="5209">
                  <c:v>50.367400000000004</c:v>
                </c:pt>
                <c:pt idx="5210">
                  <c:v>50.382080000000002</c:v>
                </c:pt>
                <c:pt idx="5211">
                  <c:v>50.396749999999997</c:v>
                </c:pt>
                <c:pt idx="5212">
                  <c:v>50.41142</c:v>
                </c:pt>
                <c:pt idx="5213">
                  <c:v>50.426090000000002</c:v>
                </c:pt>
                <c:pt idx="5214">
                  <c:v>50.440770000000001</c:v>
                </c:pt>
                <c:pt idx="5215">
                  <c:v>50.455460000000002</c:v>
                </c:pt>
                <c:pt idx="5216">
                  <c:v>50.470129999999997</c:v>
                </c:pt>
                <c:pt idx="5217">
                  <c:v>50.484819999999999</c:v>
                </c:pt>
                <c:pt idx="5218">
                  <c:v>50.499510000000001</c:v>
                </c:pt>
                <c:pt idx="5219">
                  <c:v>50.514189999999999</c:v>
                </c:pt>
                <c:pt idx="5220">
                  <c:v>50.528889999999997</c:v>
                </c:pt>
                <c:pt idx="5221">
                  <c:v>50.543579999999999</c:v>
                </c:pt>
                <c:pt idx="5222">
                  <c:v>50.55827</c:v>
                </c:pt>
                <c:pt idx="5223">
                  <c:v>50.572969999999998</c:v>
                </c:pt>
                <c:pt idx="5224">
                  <c:v>50.587670000000003</c:v>
                </c:pt>
                <c:pt idx="5225">
                  <c:v>50.602379999999997</c:v>
                </c:pt>
                <c:pt idx="5226">
                  <c:v>50.617080000000001</c:v>
                </c:pt>
                <c:pt idx="5227">
                  <c:v>50.631779999999999</c:v>
                </c:pt>
                <c:pt idx="5228">
                  <c:v>50.64649</c:v>
                </c:pt>
                <c:pt idx="5229">
                  <c:v>50.661200000000001</c:v>
                </c:pt>
                <c:pt idx="5230">
                  <c:v>50.675910000000002</c:v>
                </c:pt>
                <c:pt idx="5231">
                  <c:v>50.690629999999999</c:v>
                </c:pt>
                <c:pt idx="5232">
                  <c:v>50.705350000000003</c:v>
                </c:pt>
                <c:pt idx="5233">
                  <c:v>50.720059999999997</c:v>
                </c:pt>
                <c:pt idx="5234">
                  <c:v>50.734780000000001</c:v>
                </c:pt>
                <c:pt idx="5235">
                  <c:v>50.749510000000001</c:v>
                </c:pt>
                <c:pt idx="5236">
                  <c:v>50.764229999999998</c:v>
                </c:pt>
                <c:pt idx="5237">
                  <c:v>50.778959999999998</c:v>
                </c:pt>
                <c:pt idx="5238">
                  <c:v>50.793689999999998</c:v>
                </c:pt>
                <c:pt idx="5239">
                  <c:v>50.808419999999998</c:v>
                </c:pt>
                <c:pt idx="5240">
                  <c:v>50.823149999999998</c:v>
                </c:pt>
                <c:pt idx="5241">
                  <c:v>50.837890000000002</c:v>
                </c:pt>
                <c:pt idx="5242">
                  <c:v>50.852629999999998</c:v>
                </c:pt>
                <c:pt idx="5243">
                  <c:v>50.867370000000001</c:v>
                </c:pt>
                <c:pt idx="5244">
                  <c:v>50.882109999999997</c:v>
                </c:pt>
                <c:pt idx="5245">
                  <c:v>50.896850000000001</c:v>
                </c:pt>
                <c:pt idx="5246">
                  <c:v>50.9116</c:v>
                </c:pt>
                <c:pt idx="5247">
                  <c:v>50.926349999999999</c:v>
                </c:pt>
                <c:pt idx="5248">
                  <c:v>50.941099999999999</c:v>
                </c:pt>
                <c:pt idx="5249">
                  <c:v>50.955849999999998</c:v>
                </c:pt>
                <c:pt idx="5250">
                  <c:v>50.970610000000001</c:v>
                </c:pt>
                <c:pt idx="5251">
                  <c:v>50.98536</c:v>
                </c:pt>
                <c:pt idx="5252">
                  <c:v>51.000120000000003</c:v>
                </c:pt>
                <c:pt idx="5253">
                  <c:v>51.014879999999998</c:v>
                </c:pt>
                <c:pt idx="5254">
                  <c:v>51.029649999999997</c:v>
                </c:pt>
                <c:pt idx="5255">
                  <c:v>51.044409999999999</c:v>
                </c:pt>
                <c:pt idx="5256">
                  <c:v>51.059179999999998</c:v>
                </c:pt>
                <c:pt idx="5257">
                  <c:v>51.073950000000004</c:v>
                </c:pt>
                <c:pt idx="5258">
                  <c:v>51.088720000000002</c:v>
                </c:pt>
                <c:pt idx="5259">
                  <c:v>51.103499999999997</c:v>
                </c:pt>
                <c:pt idx="5260">
                  <c:v>51.118270000000003</c:v>
                </c:pt>
                <c:pt idx="5261">
                  <c:v>51.133049999999997</c:v>
                </c:pt>
                <c:pt idx="5262">
                  <c:v>51.147829999999999</c:v>
                </c:pt>
                <c:pt idx="5263">
                  <c:v>51.162610000000001</c:v>
                </c:pt>
                <c:pt idx="5264">
                  <c:v>51.177399999999999</c:v>
                </c:pt>
                <c:pt idx="5265">
                  <c:v>51.192189999999997</c:v>
                </c:pt>
                <c:pt idx="5266">
                  <c:v>51.206969999999998</c:v>
                </c:pt>
                <c:pt idx="5267">
                  <c:v>51.221769999999999</c:v>
                </c:pt>
                <c:pt idx="5268">
                  <c:v>51.236559999999997</c:v>
                </c:pt>
                <c:pt idx="5269">
                  <c:v>51.251350000000002</c:v>
                </c:pt>
                <c:pt idx="5270">
                  <c:v>51.266159999999999</c:v>
                </c:pt>
                <c:pt idx="5271">
                  <c:v>51.280949999999997</c:v>
                </c:pt>
                <c:pt idx="5272">
                  <c:v>51.295749999999998</c:v>
                </c:pt>
                <c:pt idx="5273">
                  <c:v>51.310560000000002</c:v>
                </c:pt>
                <c:pt idx="5274">
                  <c:v>51.325369999999999</c:v>
                </c:pt>
                <c:pt idx="5275">
                  <c:v>51.340179999999997</c:v>
                </c:pt>
                <c:pt idx="5276">
                  <c:v>51.354979999999998</c:v>
                </c:pt>
                <c:pt idx="5277">
                  <c:v>51.369799999999998</c:v>
                </c:pt>
                <c:pt idx="5278">
                  <c:v>51.384610000000002</c:v>
                </c:pt>
                <c:pt idx="5279">
                  <c:v>51.399430000000002</c:v>
                </c:pt>
                <c:pt idx="5280">
                  <c:v>51.414250000000003</c:v>
                </c:pt>
                <c:pt idx="5281">
                  <c:v>51.429070000000003</c:v>
                </c:pt>
                <c:pt idx="5282">
                  <c:v>51.443890000000003</c:v>
                </c:pt>
                <c:pt idx="5283">
                  <c:v>51.45872</c:v>
                </c:pt>
                <c:pt idx="5284">
                  <c:v>51.473550000000003</c:v>
                </c:pt>
                <c:pt idx="5285">
                  <c:v>51.488379999999999</c:v>
                </c:pt>
                <c:pt idx="5286">
                  <c:v>51.503210000000003</c:v>
                </c:pt>
                <c:pt idx="5287">
                  <c:v>51.518039999999999</c:v>
                </c:pt>
                <c:pt idx="5288">
                  <c:v>51.532879999999999</c:v>
                </c:pt>
                <c:pt idx="5289">
                  <c:v>51.547710000000002</c:v>
                </c:pt>
                <c:pt idx="5290">
                  <c:v>51.562550000000002</c:v>
                </c:pt>
                <c:pt idx="5291">
                  <c:v>51.577399999999997</c:v>
                </c:pt>
                <c:pt idx="5292">
                  <c:v>51.592239999999997</c:v>
                </c:pt>
                <c:pt idx="5293">
                  <c:v>51.607089999999999</c:v>
                </c:pt>
                <c:pt idx="5294">
                  <c:v>51.621940000000002</c:v>
                </c:pt>
                <c:pt idx="5295">
                  <c:v>51.636789999999998</c:v>
                </c:pt>
                <c:pt idx="5296">
                  <c:v>51.65164</c:v>
                </c:pt>
                <c:pt idx="5297">
                  <c:v>51.666499999999999</c:v>
                </c:pt>
                <c:pt idx="5298">
                  <c:v>51.681350000000002</c:v>
                </c:pt>
                <c:pt idx="5299">
                  <c:v>51.696219999999997</c:v>
                </c:pt>
                <c:pt idx="5300">
                  <c:v>51.711069999999999</c:v>
                </c:pt>
                <c:pt idx="5301">
                  <c:v>51.725940000000001</c:v>
                </c:pt>
                <c:pt idx="5302">
                  <c:v>51.740810000000003</c:v>
                </c:pt>
                <c:pt idx="5303">
                  <c:v>51.755679999999998</c:v>
                </c:pt>
                <c:pt idx="5304">
                  <c:v>51.77055</c:v>
                </c:pt>
                <c:pt idx="5305">
                  <c:v>51.785420000000002</c:v>
                </c:pt>
                <c:pt idx="5306">
                  <c:v>51.800289999999997</c:v>
                </c:pt>
                <c:pt idx="5307">
                  <c:v>51.815170000000002</c:v>
                </c:pt>
                <c:pt idx="5308">
                  <c:v>51.83005</c:v>
                </c:pt>
                <c:pt idx="5309">
                  <c:v>51.844929999999998</c:v>
                </c:pt>
                <c:pt idx="5310">
                  <c:v>51.859810000000003</c:v>
                </c:pt>
                <c:pt idx="5311">
                  <c:v>51.874690000000001</c:v>
                </c:pt>
                <c:pt idx="5312">
                  <c:v>51.889580000000002</c:v>
                </c:pt>
                <c:pt idx="5313">
                  <c:v>51.904470000000003</c:v>
                </c:pt>
                <c:pt idx="5314">
                  <c:v>51.919359999999998</c:v>
                </c:pt>
                <c:pt idx="5315">
                  <c:v>51.934260000000002</c:v>
                </c:pt>
                <c:pt idx="5316">
                  <c:v>51.949150000000003</c:v>
                </c:pt>
                <c:pt idx="5317">
                  <c:v>51.96405</c:v>
                </c:pt>
                <c:pt idx="5318">
                  <c:v>51.978949999999998</c:v>
                </c:pt>
                <c:pt idx="5319">
                  <c:v>51.993850000000002</c:v>
                </c:pt>
                <c:pt idx="5320">
                  <c:v>52.008760000000002</c:v>
                </c:pt>
                <c:pt idx="5321">
                  <c:v>52.023670000000003</c:v>
                </c:pt>
                <c:pt idx="5322">
                  <c:v>52.03857</c:v>
                </c:pt>
                <c:pt idx="5323">
                  <c:v>52.053489999999996</c:v>
                </c:pt>
                <c:pt idx="5324">
                  <c:v>52.068399999999997</c:v>
                </c:pt>
                <c:pt idx="5325">
                  <c:v>52.083309999999997</c:v>
                </c:pt>
                <c:pt idx="5326">
                  <c:v>52.098230000000001</c:v>
                </c:pt>
                <c:pt idx="5327">
                  <c:v>52.113149999999997</c:v>
                </c:pt>
                <c:pt idx="5328">
                  <c:v>52.128070000000001</c:v>
                </c:pt>
                <c:pt idx="5329">
                  <c:v>52.143000000000001</c:v>
                </c:pt>
                <c:pt idx="5330">
                  <c:v>52.157919999999997</c:v>
                </c:pt>
                <c:pt idx="5331">
                  <c:v>52.172849999999997</c:v>
                </c:pt>
                <c:pt idx="5332">
                  <c:v>52.187779999999997</c:v>
                </c:pt>
                <c:pt idx="5333">
                  <c:v>52.202710000000003</c:v>
                </c:pt>
                <c:pt idx="5334">
                  <c:v>52.217649999999999</c:v>
                </c:pt>
                <c:pt idx="5335">
                  <c:v>52.232579999999999</c:v>
                </c:pt>
                <c:pt idx="5336">
                  <c:v>52.247520000000002</c:v>
                </c:pt>
                <c:pt idx="5337">
                  <c:v>52.262459999999997</c:v>
                </c:pt>
                <c:pt idx="5338">
                  <c:v>52.2774</c:v>
                </c:pt>
                <c:pt idx="5339">
                  <c:v>52.292349999999999</c:v>
                </c:pt>
                <c:pt idx="5340">
                  <c:v>52.307299999999998</c:v>
                </c:pt>
                <c:pt idx="5341">
                  <c:v>52.322249999999997</c:v>
                </c:pt>
                <c:pt idx="5342">
                  <c:v>52.337200000000003</c:v>
                </c:pt>
                <c:pt idx="5343">
                  <c:v>52.352150000000002</c:v>
                </c:pt>
                <c:pt idx="5344">
                  <c:v>52.367109999999997</c:v>
                </c:pt>
                <c:pt idx="5345">
                  <c:v>52.382060000000003</c:v>
                </c:pt>
                <c:pt idx="5346">
                  <c:v>52.397030000000001</c:v>
                </c:pt>
                <c:pt idx="5347">
                  <c:v>52.411990000000003</c:v>
                </c:pt>
                <c:pt idx="5348">
                  <c:v>52.426949999999998</c:v>
                </c:pt>
                <c:pt idx="5349">
                  <c:v>52.441920000000003</c:v>
                </c:pt>
                <c:pt idx="5350">
                  <c:v>52.456890000000001</c:v>
                </c:pt>
                <c:pt idx="5351">
                  <c:v>52.47186</c:v>
                </c:pt>
                <c:pt idx="5352">
                  <c:v>52.486829999999998</c:v>
                </c:pt>
                <c:pt idx="5353">
                  <c:v>52.501800000000003</c:v>
                </c:pt>
                <c:pt idx="5354">
                  <c:v>52.516779999999997</c:v>
                </c:pt>
                <c:pt idx="5355">
                  <c:v>52.531759999999998</c:v>
                </c:pt>
                <c:pt idx="5356">
                  <c:v>52.54674</c:v>
                </c:pt>
                <c:pt idx="5357">
                  <c:v>52.561729999999997</c:v>
                </c:pt>
                <c:pt idx="5358">
                  <c:v>52.576709999999999</c:v>
                </c:pt>
                <c:pt idx="5359">
                  <c:v>52.591700000000003</c:v>
                </c:pt>
                <c:pt idx="5360">
                  <c:v>52.60669</c:v>
                </c:pt>
                <c:pt idx="5361">
                  <c:v>52.621679999999998</c:v>
                </c:pt>
                <c:pt idx="5362">
                  <c:v>52.636679999999998</c:v>
                </c:pt>
                <c:pt idx="5363">
                  <c:v>52.651670000000003</c:v>
                </c:pt>
                <c:pt idx="5364">
                  <c:v>52.666670000000003</c:v>
                </c:pt>
                <c:pt idx="5365">
                  <c:v>52.681669999999997</c:v>
                </c:pt>
                <c:pt idx="5366">
                  <c:v>52.696669999999997</c:v>
                </c:pt>
                <c:pt idx="5367">
                  <c:v>52.711680000000001</c:v>
                </c:pt>
                <c:pt idx="5368">
                  <c:v>52.726680000000002</c:v>
                </c:pt>
                <c:pt idx="5369">
                  <c:v>52.741700000000002</c:v>
                </c:pt>
                <c:pt idx="5370">
                  <c:v>52.756709999999998</c:v>
                </c:pt>
                <c:pt idx="5371">
                  <c:v>52.771720000000002</c:v>
                </c:pt>
                <c:pt idx="5372">
                  <c:v>52.786740000000002</c:v>
                </c:pt>
                <c:pt idx="5373">
                  <c:v>52.801749999999998</c:v>
                </c:pt>
                <c:pt idx="5374">
                  <c:v>52.816769999999998</c:v>
                </c:pt>
                <c:pt idx="5375">
                  <c:v>52.831789999999998</c:v>
                </c:pt>
                <c:pt idx="5376">
                  <c:v>52.846820000000001</c:v>
                </c:pt>
                <c:pt idx="5377">
                  <c:v>52.861840000000001</c:v>
                </c:pt>
                <c:pt idx="5378">
                  <c:v>52.876869999999997</c:v>
                </c:pt>
                <c:pt idx="5379">
                  <c:v>52.8919</c:v>
                </c:pt>
                <c:pt idx="5380">
                  <c:v>52.906939999999999</c:v>
                </c:pt>
                <c:pt idx="5381">
                  <c:v>52.921970000000002</c:v>
                </c:pt>
                <c:pt idx="5382">
                  <c:v>52.937010000000001</c:v>
                </c:pt>
                <c:pt idx="5383">
                  <c:v>52.95205</c:v>
                </c:pt>
                <c:pt idx="5384">
                  <c:v>52.967089999999999</c:v>
                </c:pt>
                <c:pt idx="5385">
                  <c:v>52.982129999999998</c:v>
                </c:pt>
                <c:pt idx="5386">
                  <c:v>52.99718</c:v>
                </c:pt>
                <c:pt idx="5387">
                  <c:v>53.012219999999999</c:v>
                </c:pt>
                <c:pt idx="5388">
                  <c:v>53.027279999999998</c:v>
                </c:pt>
                <c:pt idx="5389">
                  <c:v>53.042319999999997</c:v>
                </c:pt>
                <c:pt idx="5390">
                  <c:v>53.057380000000002</c:v>
                </c:pt>
                <c:pt idx="5391">
                  <c:v>53.07244</c:v>
                </c:pt>
                <c:pt idx="5392">
                  <c:v>53.087490000000003</c:v>
                </c:pt>
                <c:pt idx="5393">
                  <c:v>53.102550000000001</c:v>
                </c:pt>
                <c:pt idx="5394">
                  <c:v>53.117620000000002</c:v>
                </c:pt>
                <c:pt idx="5395">
                  <c:v>53.132680000000001</c:v>
                </c:pt>
                <c:pt idx="5396">
                  <c:v>53.147750000000002</c:v>
                </c:pt>
                <c:pt idx="5397">
                  <c:v>53.162820000000004</c:v>
                </c:pt>
                <c:pt idx="5398">
                  <c:v>53.177889999999998</c:v>
                </c:pt>
                <c:pt idx="5399">
                  <c:v>53.192959999999999</c:v>
                </c:pt>
                <c:pt idx="5400">
                  <c:v>53.208039999999997</c:v>
                </c:pt>
                <c:pt idx="5401">
                  <c:v>53.223109999999998</c:v>
                </c:pt>
                <c:pt idx="5402">
                  <c:v>53.238190000000003</c:v>
                </c:pt>
                <c:pt idx="5403">
                  <c:v>53.253279999999997</c:v>
                </c:pt>
                <c:pt idx="5404">
                  <c:v>53.268360000000001</c:v>
                </c:pt>
                <c:pt idx="5405">
                  <c:v>53.283450000000002</c:v>
                </c:pt>
                <c:pt idx="5406">
                  <c:v>53.29853</c:v>
                </c:pt>
                <c:pt idx="5407">
                  <c:v>53.313630000000003</c:v>
                </c:pt>
                <c:pt idx="5408">
                  <c:v>53.328719999999997</c:v>
                </c:pt>
                <c:pt idx="5409">
                  <c:v>53.343809999999998</c:v>
                </c:pt>
                <c:pt idx="5410">
                  <c:v>53.358910000000002</c:v>
                </c:pt>
                <c:pt idx="5411">
                  <c:v>53.374009999999998</c:v>
                </c:pt>
                <c:pt idx="5412">
                  <c:v>53.389110000000002</c:v>
                </c:pt>
                <c:pt idx="5413">
                  <c:v>53.404209999999999</c:v>
                </c:pt>
                <c:pt idx="5414">
                  <c:v>53.419319999999999</c:v>
                </c:pt>
                <c:pt idx="5415">
                  <c:v>53.434420000000003</c:v>
                </c:pt>
                <c:pt idx="5416">
                  <c:v>53.449530000000003</c:v>
                </c:pt>
                <c:pt idx="5417">
                  <c:v>53.464649999999999</c:v>
                </c:pt>
                <c:pt idx="5418">
                  <c:v>53.479759999999999</c:v>
                </c:pt>
                <c:pt idx="5419">
                  <c:v>53.494869999999999</c:v>
                </c:pt>
                <c:pt idx="5420">
                  <c:v>53.509990000000002</c:v>
                </c:pt>
                <c:pt idx="5421">
                  <c:v>53.525109999999998</c:v>
                </c:pt>
                <c:pt idx="5422">
                  <c:v>53.540230000000001</c:v>
                </c:pt>
                <c:pt idx="5423">
                  <c:v>53.55536</c:v>
                </c:pt>
                <c:pt idx="5424">
                  <c:v>53.570480000000003</c:v>
                </c:pt>
                <c:pt idx="5425">
                  <c:v>53.585610000000003</c:v>
                </c:pt>
                <c:pt idx="5426">
                  <c:v>53.600749999999998</c:v>
                </c:pt>
                <c:pt idx="5427">
                  <c:v>53.615879999999997</c:v>
                </c:pt>
                <c:pt idx="5428">
                  <c:v>53.631010000000003</c:v>
                </c:pt>
                <c:pt idx="5429">
                  <c:v>53.646149999999999</c:v>
                </c:pt>
                <c:pt idx="5430">
                  <c:v>53.661290000000001</c:v>
                </c:pt>
                <c:pt idx="5431">
                  <c:v>53.676430000000003</c:v>
                </c:pt>
                <c:pt idx="5432">
                  <c:v>53.691569999999999</c:v>
                </c:pt>
                <c:pt idx="5433">
                  <c:v>53.706719999999997</c:v>
                </c:pt>
                <c:pt idx="5434">
                  <c:v>53.721870000000003</c:v>
                </c:pt>
                <c:pt idx="5435">
                  <c:v>53.737020000000001</c:v>
                </c:pt>
                <c:pt idx="5436">
                  <c:v>53.75217</c:v>
                </c:pt>
                <c:pt idx="5437">
                  <c:v>53.767330000000001</c:v>
                </c:pt>
                <c:pt idx="5438">
                  <c:v>53.78248</c:v>
                </c:pt>
                <c:pt idx="5439">
                  <c:v>53.797640000000001</c:v>
                </c:pt>
                <c:pt idx="5440">
                  <c:v>53.812800000000003</c:v>
                </c:pt>
                <c:pt idx="5441">
                  <c:v>53.827959999999997</c:v>
                </c:pt>
                <c:pt idx="5442">
                  <c:v>53.843130000000002</c:v>
                </c:pt>
                <c:pt idx="5443">
                  <c:v>53.8583</c:v>
                </c:pt>
                <c:pt idx="5444">
                  <c:v>53.873469999999998</c:v>
                </c:pt>
                <c:pt idx="5445">
                  <c:v>53.888640000000002</c:v>
                </c:pt>
                <c:pt idx="5446">
                  <c:v>53.90381</c:v>
                </c:pt>
                <c:pt idx="5447">
                  <c:v>53.918990000000001</c:v>
                </c:pt>
                <c:pt idx="5448">
                  <c:v>53.934170000000002</c:v>
                </c:pt>
                <c:pt idx="5449">
                  <c:v>53.949339999999999</c:v>
                </c:pt>
                <c:pt idx="5450">
                  <c:v>53.964530000000003</c:v>
                </c:pt>
                <c:pt idx="5451">
                  <c:v>53.979709999999997</c:v>
                </c:pt>
                <c:pt idx="5452">
                  <c:v>53.994900000000001</c:v>
                </c:pt>
                <c:pt idx="5453">
                  <c:v>54.010089999999998</c:v>
                </c:pt>
                <c:pt idx="5454">
                  <c:v>54.025280000000002</c:v>
                </c:pt>
                <c:pt idx="5455">
                  <c:v>54.040469999999999</c:v>
                </c:pt>
                <c:pt idx="5456">
                  <c:v>54.055660000000003</c:v>
                </c:pt>
                <c:pt idx="5457">
                  <c:v>54.070860000000003</c:v>
                </c:pt>
                <c:pt idx="5458">
                  <c:v>54.086060000000003</c:v>
                </c:pt>
                <c:pt idx="5459">
                  <c:v>54.101260000000003</c:v>
                </c:pt>
                <c:pt idx="5460">
                  <c:v>54.11647</c:v>
                </c:pt>
                <c:pt idx="5461">
                  <c:v>54.13167</c:v>
                </c:pt>
                <c:pt idx="5462">
                  <c:v>54.146880000000003</c:v>
                </c:pt>
                <c:pt idx="5463">
                  <c:v>54.162089999999999</c:v>
                </c:pt>
                <c:pt idx="5464">
                  <c:v>54.177300000000002</c:v>
                </c:pt>
                <c:pt idx="5465">
                  <c:v>54.192520000000002</c:v>
                </c:pt>
                <c:pt idx="5466">
                  <c:v>54.207729999999998</c:v>
                </c:pt>
                <c:pt idx="5467">
                  <c:v>54.222949999999997</c:v>
                </c:pt>
                <c:pt idx="5468">
                  <c:v>54.238169999999997</c:v>
                </c:pt>
                <c:pt idx="5469">
                  <c:v>54.253390000000003</c:v>
                </c:pt>
                <c:pt idx="5470">
                  <c:v>54.268619999999999</c:v>
                </c:pt>
                <c:pt idx="5471">
                  <c:v>54.283839999999998</c:v>
                </c:pt>
                <c:pt idx="5472">
                  <c:v>54.29907</c:v>
                </c:pt>
                <c:pt idx="5473">
                  <c:v>54.314300000000003</c:v>
                </c:pt>
                <c:pt idx="5474">
                  <c:v>54.329540000000001</c:v>
                </c:pt>
                <c:pt idx="5475">
                  <c:v>54.344769999999997</c:v>
                </c:pt>
                <c:pt idx="5476">
                  <c:v>54.360010000000003</c:v>
                </c:pt>
                <c:pt idx="5477">
                  <c:v>54.375250000000001</c:v>
                </c:pt>
                <c:pt idx="5478">
                  <c:v>54.390500000000003</c:v>
                </c:pt>
                <c:pt idx="5479">
                  <c:v>54.405740000000002</c:v>
                </c:pt>
                <c:pt idx="5480">
                  <c:v>54.42098</c:v>
                </c:pt>
                <c:pt idx="5481">
                  <c:v>54.436230000000002</c:v>
                </c:pt>
                <c:pt idx="5482">
                  <c:v>54.451479999999997</c:v>
                </c:pt>
                <c:pt idx="5483">
                  <c:v>54.466740000000001</c:v>
                </c:pt>
                <c:pt idx="5484">
                  <c:v>54.481990000000003</c:v>
                </c:pt>
                <c:pt idx="5485">
                  <c:v>54.497250000000001</c:v>
                </c:pt>
                <c:pt idx="5486">
                  <c:v>54.512500000000003</c:v>
                </c:pt>
                <c:pt idx="5487">
                  <c:v>54.527769999999997</c:v>
                </c:pt>
                <c:pt idx="5488">
                  <c:v>54.543030000000002</c:v>
                </c:pt>
                <c:pt idx="5489">
                  <c:v>54.558300000000003</c:v>
                </c:pt>
                <c:pt idx="5490">
                  <c:v>54.573560000000001</c:v>
                </c:pt>
                <c:pt idx="5491">
                  <c:v>54.588830000000002</c:v>
                </c:pt>
                <c:pt idx="5492">
                  <c:v>54.604100000000003</c:v>
                </c:pt>
                <c:pt idx="5493">
                  <c:v>54.61938</c:v>
                </c:pt>
                <c:pt idx="5494">
                  <c:v>54.634650000000001</c:v>
                </c:pt>
                <c:pt idx="5495">
                  <c:v>54.649929999999998</c:v>
                </c:pt>
                <c:pt idx="5496">
                  <c:v>54.665210000000002</c:v>
                </c:pt>
                <c:pt idx="5497">
                  <c:v>54.680500000000002</c:v>
                </c:pt>
                <c:pt idx="5498">
                  <c:v>54.695779999999999</c:v>
                </c:pt>
                <c:pt idx="5499">
                  <c:v>54.711069999999999</c:v>
                </c:pt>
                <c:pt idx="5500">
                  <c:v>54.72636</c:v>
                </c:pt>
                <c:pt idx="5501">
                  <c:v>54.74165</c:v>
                </c:pt>
                <c:pt idx="5502">
                  <c:v>54.75694</c:v>
                </c:pt>
                <c:pt idx="5503">
                  <c:v>54.772239999999996</c:v>
                </c:pt>
                <c:pt idx="5504">
                  <c:v>54.787529999999997</c:v>
                </c:pt>
                <c:pt idx="5505">
                  <c:v>54.80283</c:v>
                </c:pt>
                <c:pt idx="5506">
                  <c:v>54.818129999999996</c:v>
                </c:pt>
                <c:pt idx="5507">
                  <c:v>54.833440000000003</c:v>
                </c:pt>
                <c:pt idx="5508">
                  <c:v>54.848739999999999</c:v>
                </c:pt>
                <c:pt idx="5509">
                  <c:v>54.864049999999999</c:v>
                </c:pt>
                <c:pt idx="5510">
                  <c:v>54.879359999999998</c:v>
                </c:pt>
                <c:pt idx="5511">
                  <c:v>54.894680000000001</c:v>
                </c:pt>
                <c:pt idx="5512">
                  <c:v>54.909990000000001</c:v>
                </c:pt>
                <c:pt idx="5513">
                  <c:v>54.925310000000003</c:v>
                </c:pt>
                <c:pt idx="5514">
                  <c:v>54.940620000000003</c:v>
                </c:pt>
                <c:pt idx="5515">
                  <c:v>54.955950000000001</c:v>
                </c:pt>
                <c:pt idx="5516">
                  <c:v>54.971269999999997</c:v>
                </c:pt>
                <c:pt idx="5517">
                  <c:v>54.986600000000003</c:v>
                </c:pt>
                <c:pt idx="5518">
                  <c:v>55.001919999999998</c:v>
                </c:pt>
                <c:pt idx="5519">
                  <c:v>55.017249999999997</c:v>
                </c:pt>
                <c:pt idx="5520">
                  <c:v>55.032589999999999</c:v>
                </c:pt>
                <c:pt idx="5521">
                  <c:v>55.047919999999998</c:v>
                </c:pt>
                <c:pt idx="5522">
                  <c:v>55.063249999999996</c:v>
                </c:pt>
                <c:pt idx="5523">
                  <c:v>55.078589999999998</c:v>
                </c:pt>
                <c:pt idx="5524">
                  <c:v>55.09393</c:v>
                </c:pt>
                <c:pt idx="5525">
                  <c:v>55.109270000000002</c:v>
                </c:pt>
                <c:pt idx="5526">
                  <c:v>55.12462</c:v>
                </c:pt>
                <c:pt idx="5527">
                  <c:v>55.139969999999998</c:v>
                </c:pt>
                <c:pt idx="5528">
                  <c:v>55.155320000000003</c:v>
                </c:pt>
                <c:pt idx="5529">
                  <c:v>55.170670000000001</c:v>
                </c:pt>
                <c:pt idx="5530">
                  <c:v>55.186019999999999</c:v>
                </c:pt>
                <c:pt idx="5531">
                  <c:v>55.201369999999997</c:v>
                </c:pt>
                <c:pt idx="5532">
                  <c:v>55.216729999999998</c:v>
                </c:pt>
                <c:pt idx="5533">
                  <c:v>55.232089999999999</c:v>
                </c:pt>
                <c:pt idx="5534">
                  <c:v>55.247450000000001</c:v>
                </c:pt>
                <c:pt idx="5535">
                  <c:v>55.262810000000002</c:v>
                </c:pt>
                <c:pt idx="5536">
                  <c:v>55.278179999999999</c:v>
                </c:pt>
                <c:pt idx="5537">
                  <c:v>55.293550000000003</c:v>
                </c:pt>
                <c:pt idx="5538">
                  <c:v>55.308920000000001</c:v>
                </c:pt>
                <c:pt idx="5539">
                  <c:v>55.324289999999998</c:v>
                </c:pt>
                <c:pt idx="5540">
                  <c:v>55.339660000000002</c:v>
                </c:pt>
                <c:pt idx="5541">
                  <c:v>55.355040000000002</c:v>
                </c:pt>
                <c:pt idx="5542">
                  <c:v>55.370420000000003</c:v>
                </c:pt>
                <c:pt idx="5543">
                  <c:v>55.385800000000003</c:v>
                </c:pt>
                <c:pt idx="5544">
                  <c:v>55.401179999999997</c:v>
                </c:pt>
                <c:pt idx="5545">
                  <c:v>55.41657</c:v>
                </c:pt>
                <c:pt idx="5546">
                  <c:v>55.431959999999997</c:v>
                </c:pt>
                <c:pt idx="5547">
                  <c:v>55.44735</c:v>
                </c:pt>
                <c:pt idx="5548">
                  <c:v>55.462739999999997</c:v>
                </c:pt>
                <c:pt idx="5549">
                  <c:v>55.47813</c:v>
                </c:pt>
                <c:pt idx="5550">
                  <c:v>55.49353</c:v>
                </c:pt>
                <c:pt idx="5551">
                  <c:v>55.508920000000003</c:v>
                </c:pt>
                <c:pt idx="5552">
                  <c:v>55.524320000000003</c:v>
                </c:pt>
                <c:pt idx="5553">
                  <c:v>55.539729999999999</c:v>
                </c:pt>
                <c:pt idx="5554">
                  <c:v>55.555129999999998</c:v>
                </c:pt>
                <c:pt idx="5555">
                  <c:v>55.570540000000001</c:v>
                </c:pt>
                <c:pt idx="5556">
                  <c:v>55.585949999999997</c:v>
                </c:pt>
                <c:pt idx="5557">
                  <c:v>55.60136</c:v>
                </c:pt>
                <c:pt idx="5558">
                  <c:v>55.616770000000002</c:v>
                </c:pt>
                <c:pt idx="5559">
                  <c:v>55.632179999999998</c:v>
                </c:pt>
                <c:pt idx="5560">
                  <c:v>55.647599999999997</c:v>
                </c:pt>
                <c:pt idx="5561">
                  <c:v>55.663020000000003</c:v>
                </c:pt>
                <c:pt idx="5562">
                  <c:v>55.678440000000002</c:v>
                </c:pt>
                <c:pt idx="5563">
                  <c:v>55.693869999999997</c:v>
                </c:pt>
                <c:pt idx="5564">
                  <c:v>55.709290000000003</c:v>
                </c:pt>
                <c:pt idx="5565">
                  <c:v>55.724719999999998</c:v>
                </c:pt>
                <c:pt idx="5566">
                  <c:v>55.74015</c:v>
                </c:pt>
                <c:pt idx="5567">
                  <c:v>55.755580000000002</c:v>
                </c:pt>
                <c:pt idx="5568">
                  <c:v>55.77102</c:v>
                </c:pt>
                <c:pt idx="5569">
                  <c:v>55.786450000000002</c:v>
                </c:pt>
                <c:pt idx="5570">
                  <c:v>55.80189</c:v>
                </c:pt>
                <c:pt idx="5571">
                  <c:v>55.817329999999998</c:v>
                </c:pt>
                <c:pt idx="5572">
                  <c:v>55.832769999999996</c:v>
                </c:pt>
                <c:pt idx="5573">
                  <c:v>55.848219999999998</c:v>
                </c:pt>
                <c:pt idx="5574">
                  <c:v>55.863660000000003</c:v>
                </c:pt>
                <c:pt idx="5575">
                  <c:v>55.879109999999997</c:v>
                </c:pt>
                <c:pt idx="5576">
                  <c:v>55.894570000000002</c:v>
                </c:pt>
                <c:pt idx="5577">
                  <c:v>55.910020000000003</c:v>
                </c:pt>
                <c:pt idx="5578">
                  <c:v>55.925469999999997</c:v>
                </c:pt>
                <c:pt idx="5579">
                  <c:v>55.940930000000002</c:v>
                </c:pt>
                <c:pt idx="5580">
                  <c:v>55.956389999999999</c:v>
                </c:pt>
                <c:pt idx="5581">
                  <c:v>55.971850000000003</c:v>
                </c:pt>
                <c:pt idx="5582">
                  <c:v>55.987319999999997</c:v>
                </c:pt>
                <c:pt idx="5583">
                  <c:v>56.002780000000001</c:v>
                </c:pt>
                <c:pt idx="5584">
                  <c:v>56.018250000000002</c:v>
                </c:pt>
                <c:pt idx="5585">
                  <c:v>56.033720000000002</c:v>
                </c:pt>
                <c:pt idx="5586">
                  <c:v>56.049190000000003</c:v>
                </c:pt>
                <c:pt idx="5587">
                  <c:v>56.06467</c:v>
                </c:pt>
                <c:pt idx="5588">
                  <c:v>56.080150000000003</c:v>
                </c:pt>
                <c:pt idx="5589">
                  <c:v>56.09563</c:v>
                </c:pt>
                <c:pt idx="5590">
                  <c:v>56.111109999999996</c:v>
                </c:pt>
                <c:pt idx="5591">
                  <c:v>56.12659</c:v>
                </c:pt>
                <c:pt idx="5592">
                  <c:v>56.142069999999997</c:v>
                </c:pt>
                <c:pt idx="5593">
                  <c:v>56.157559999999997</c:v>
                </c:pt>
                <c:pt idx="5594">
                  <c:v>56.173050000000003</c:v>
                </c:pt>
                <c:pt idx="5595">
                  <c:v>56.188549999999999</c:v>
                </c:pt>
                <c:pt idx="5596">
                  <c:v>56.204039999999999</c:v>
                </c:pt>
                <c:pt idx="5597">
                  <c:v>56.219540000000002</c:v>
                </c:pt>
                <c:pt idx="5598">
                  <c:v>56.235030000000002</c:v>
                </c:pt>
                <c:pt idx="5599">
                  <c:v>56.250529999999998</c:v>
                </c:pt>
                <c:pt idx="5600">
                  <c:v>56.266039999999997</c:v>
                </c:pt>
                <c:pt idx="5601">
                  <c:v>56.28154</c:v>
                </c:pt>
                <c:pt idx="5602">
                  <c:v>56.297049999999999</c:v>
                </c:pt>
                <c:pt idx="5603">
                  <c:v>56.312559999999998</c:v>
                </c:pt>
                <c:pt idx="5604">
                  <c:v>56.328069999999997</c:v>
                </c:pt>
                <c:pt idx="5605">
                  <c:v>56.343580000000003</c:v>
                </c:pt>
                <c:pt idx="5606">
                  <c:v>56.359099999999998</c:v>
                </c:pt>
                <c:pt idx="5607">
                  <c:v>56.374609999999997</c:v>
                </c:pt>
                <c:pt idx="5608">
                  <c:v>56.390129999999999</c:v>
                </c:pt>
                <c:pt idx="5609">
                  <c:v>56.405650000000001</c:v>
                </c:pt>
                <c:pt idx="5610">
                  <c:v>56.42118</c:v>
                </c:pt>
                <c:pt idx="5611">
                  <c:v>56.436700000000002</c:v>
                </c:pt>
                <c:pt idx="5612">
                  <c:v>56.45223</c:v>
                </c:pt>
                <c:pt idx="5613">
                  <c:v>56.467759999999998</c:v>
                </c:pt>
                <c:pt idx="5614">
                  <c:v>56.4833</c:v>
                </c:pt>
                <c:pt idx="5615">
                  <c:v>56.498829999999998</c:v>
                </c:pt>
                <c:pt idx="5616">
                  <c:v>56.51437</c:v>
                </c:pt>
                <c:pt idx="5617">
                  <c:v>56.529899999999998</c:v>
                </c:pt>
                <c:pt idx="5618">
                  <c:v>56.545439999999999</c:v>
                </c:pt>
                <c:pt idx="5619">
                  <c:v>56.560989999999997</c:v>
                </c:pt>
                <c:pt idx="5620">
                  <c:v>56.576529999999998</c:v>
                </c:pt>
                <c:pt idx="5621">
                  <c:v>56.592080000000003</c:v>
                </c:pt>
                <c:pt idx="5622">
                  <c:v>56.60763</c:v>
                </c:pt>
                <c:pt idx="5623">
                  <c:v>56.623179999999998</c:v>
                </c:pt>
                <c:pt idx="5624">
                  <c:v>56.638739999999999</c:v>
                </c:pt>
                <c:pt idx="5625">
                  <c:v>56.654290000000003</c:v>
                </c:pt>
                <c:pt idx="5626">
                  <c:v>56.669849999999997</c:v>
                </c:pt>
                <c:pt idx="5627">
                  <c:v>56.685409999999997</c:v>
                </c:pt>
                <c:pt idx="5628">
                  <c:v>56.700969999999998</c:v>
                </c:pt>
                <c:pt idx="5629">
                  <c:v>56.716540000000002</c:v>
                </c:pt>
                <c:pt idx="5630">
                  <c:v>56.732109999999999</c:v>
                </c:pt>
                <c:pt idx="5631">
                  <c:v>56.747669999999999</c:v>
                </c:pt>
                <c:pt idx="5632">
                  <c:v>56.763240000000003</c:v>
                </c:pt>
                <c:pt idx="5633">
                  <c:v>56.778820000000003</c:v>
                </c:pt>
                <c:pt idx="5634">
                  <c:v>56.79439</c:v>
                </c:pt>
                <c:pt idx="5635">
                  <c:v>56.80997</c:v>
                </c:pt>
                <c:pt idx="5636">
                  <c:v>56.82555</c:v>
                </c:pt>
                <c:pt idx="5637">
                  <c:v>56.84113</c:v>
                </c:pt>
                <c:pt idx="5638">
                  <c:v>56.85671</c:v>
                </c:pt>
                <c:pt idx="5639">
                  <c:v>56.872300000000003</c:v>
                </c:pt>
                <c:pt idx="5640">
                  <c:v>56.887889999999999</c:v>
                </c:pt>
                <c:pt idx="5641">
                  <c:v>56.903480000000002</c:v>
                </c:pt>
                <c:pt idx="5642">
                  <c:v>56.919069999999998</c:v>
                </c:pt>
                <c:pt idx="5643">
                  <c:v>56.934669999999997</c:v>
                </c:pt>
                <c:pt idx="5644">
                  <c:v>56.95026</c:v>
                </c:pt>
                <c:pt idx="5645">
                  <c:v>56.965859999999999</c:v>
                </c:pt>
                <c:pt idx="5646">
                  <c:v>56.981459999999998</c:v>
                </c:pt>
                <c:pt idx="5647">
                  <c:v>56.997059999999998</c:v>
                </c:pt>
                <c:pt idx="5648">
                  <c:v>57.01267</c:v>
                </c:pt>
                <c:pt idx="5649">
                  <c:v>57.028269999999999</c:v>
                </c:pt>
                <c:pt idx="5650">
                  <c:v>57.043880000000001</c:v>
                </c:pt>
                <c:pt idx="5651">
                  <c:v>57.0595</c:v>
                </c:pt>
                <c:pt idx="5652">
                  <c:v>57.075110000000002</c:v>
                </c:pt>
                <c:pt idx="5653">
                  <c:v>57.090719999999997</c:v>
                </c:pt>
                <c:pt idx="5654">
                  <c:v>57.106340000000003</c:v>
                </c:pt>
                <c:pt idx="5655">
                  <c:v>57.121960000000001</c:v>
                </c:pt>
                <c:pt idx="5656">
                  <c:v>57.13758</c:v>
                </c:pt>
                <c:pt idx="5657">
                  <c:v>57.153210000000001</c:v>
                </c:pt>
                <c:pt idx="5658">
                  <c:v>57.16883</c:v>
                </c:pt>
                <c:pt idx="5659">
                  <c:v>57.184460000000001</c:v>
                </c:pt>
                <c:pt idx="5660">
                  <c:v>57.200099999999999</c:v>
                </c:pt>
                <c:pt idx="5661">
                  <c:v>57.215730000000001</c:v>
                </c:pt>
                <c:pt idx="5662">
                  <c:v>57.231360000000002</c:v>
                </c:pt>
                <c:pt idx="5663">
                  <c:v>57.247</c:v>
                </c:pt>
                <c:pt idx="5664">
                  <c:v>57.262639999999998</c:v>
                </c:pt>
                <c:pt idx="5665">
                  <c:v>57.278280000000002</c:v>
                </c:pt>
                <c:pt idx="5666">
                  <c:v>57.29392</c:v>
                </c:pt>
                <c:pt idx="5667">
                  <c:v>57.309570000000001</c:v>
                </c:pt>
                <c:pt idx="5668">
                  <c:v>57.325220000000002</c:v>
                </c:pt>
                <c:pt idx="5669">
                  <c:v>57.340870000000002</c:v>
                </c:pt>
                <c:pt idx="5670">
                  <c:v>57.356520000000003</c:v>
                </c:pt>
                <c:pt idx="5671">
                  <c:v>57.372169999999997</c:v>
                </c:pt>
                <c:pt idx="5672">
                  <c:v>57.387830000000001</c:v>
                </c:pt>
                <c:pt idx="5673">
                  <c:v>57.403489999999998</c:v>
                </c:pt>
                <c:pt idx="5674">
                  <c:v>57.419150000000002</c:v>
                </c:pt>
                <c:pt idx="5675">
                  <c:v>57.434809999999999</c:v>
                </c:pt>
                <c:pt idx="5676">
                  <c:v>57.450479999999999</c:v>
                </c:pt>
                <c:pt idx="5677">
                  <c:v>57.466140000000003</c:v>
                </c:pt>
                <c:pt idx="5678">
                  <c:v>57.481810000000003</c:v>
                </c:pt>
                <c:pt idx="5679">
                  <c:v>57.497480000000003</c:v>
                </c:pt>
                <c:pt idx="5680">
                  <c:v>57.513159999999999</c:v>
                </c:pt>
                <c:pt idx="5681">
                  <c:v>57.528829999999999</c:v>
                </c:pt>
                <c:pt idx="5682">
                  <c:v>57.544510000000002</c:v>
                </c:pt>
                <c:pt idx="5683">
                  <c:v>57.560189999999999</c:v>
                </c:pt>
                <c:pt idx="5684">
                  <c:v>57.575870000000002</c:v>
                </c:pt>
                <c:pt idx="5685">
                  <c:v>57.591560000000001</c:v>
                </c:pt>
                <c:pt idx="5686">
                  <c:v>57.607239999999997</c:v>
                </c:pt>
                <c:pt idx="5687">
                  <c:v>57.622929999999997</c:v>
                </c:pt>
                <c:pt idx="5688">
                  <c:v>57.638620000000003</c:v>
                </c:pt>
                <c:pt idx="5689">
                  <c:v>57.654319999999998</c:v>
                </c:pt>
                <c:pt idx="5690">
                  <c:v>57.670009999999998</c:v>
                </c:pt>
                <c:pt idx="5691">
                  <c:v>57.68571</c:v>
                </c:pt>
                <c:pt idx="5692">
                  <c:v>57.7014</c:v>
                </c:pt>
                <c:pt idx="5693">
                  <c:v>57.717109999999998</c:v>
                </c:pt>
                <c:pt idx="5694">
                  <c:v>57.732810000000001</c:v>
                </c:pt>
                <c:pt idx="5695">
                  <c:v>57.748519999999999</c:v>
                </c:pt>
                <c:pt idx="5696">
                  <c:v>57.764220000000002</c:v>
                </c:pt>
                <c:pt idx="5697">
                  <c:v>57.77993</c:v>
                </c:pt>
                <c:pt idx="5698">
                  <c:v>57.795639999999999</c:v>
                </c:pt>
                <c:pt idx="5699">
                  <c:v>57.811360000000001</c:v>
                </c:pt>
                <c:pt idx="5700">
                  <c:v>57.827069999999999</c:v>
                </c:pt>
                <c:pt idx="5701">
                  <c:v>57.842790000000001</c:v>
                </c:pt>
                <c:pt idx="5702">
                  <c:v>57.858510000000003</c:v>
                </c:pt>
                <c:pt idx="5703">
                  <c:v>57.874229999999997</c:v>
                </c:pt>
                <c:pt idx="5704">
                  <c:v>57.889960000000002</c:v>
                </c:pt>
                <c:pt idx="5705">
                  <c:v>57.90569</c:v>
                </c:pt>
                <c:pt idx="5706">
                  <c:v>57.921419999999998</c:v>
                </c:pt>
                <c:pt idx="5707">
                  <c:v>57.937150000000003</c:v>
                </c:pt>
                <c:pt idx="5708">
                  <c:v>57.95288</c:v>
                </c:pt>
                <c:pt idx="5709">
                  <c:v>57.968620000000001</c:v>
                </c:pt>
                <c:pt idx="5710">
                  <c:v>57.984349999999999</c:v>
                </c:pt>
                <c:pt idx="5711">
                  <c:v>58.00009</c:v>
                </c:pt>
                <c:pt idx="5712">
                  <c:v>58.015830000000001</c:v>
                </c:pt>
                <c:pt idx="5713">
                  <c:v>58.031579999999998</c:v>
                </c:pt>
                <c:pt idx="5714">
                  <c:v>58.047330000000002</c:v>
                </c:pt>
                <c:pt idx="5715">
                  <c:v>58.063070000000003</c:v>
                </c:pt>
                <c:pt idx="5716">
                  <c:v>58.07882</c:v>
                </c:pt>
                <c:pt idx="5717">
                  <c:v>58.094569999999997</c:v>
                </c:pt>
                <c:pt idx="5718">
                  <c:v>58.110329999999998</c:v>
                </c:pt>
                <c:pt idx="5719">
                  <c:v>58.126089999999998</c:v>
                </c:pt>
                <c:pt idx="5720">
                  <c:v>58.141849999999998</c:v>
                </c:pt>
                <c:pt idx="5721">
                  <c:v>58.157600000000002</c:v>
                </c:pt>
                <c:pt idx="5722">
                  <c:v>58.173369999999998</c:v>
                </c:pt>
                <c:pt idx="5723">
                  <c:v>58.189129999999999</c:v>
                </c:pt>
                <c:pt idx="5724">
                  <c:v>58.204900000000002</c:v>
                </c:pt>
                <c:pt idx="5725">
                  <c:v>58.220669999999998</c:v>
                </c:pt>
                <c:pt idx="5726">
                  <c:v>58.236440000000002</c:v>
                </c:pt>
                <c:pt idx="5727">
                  <c:v>58.252220000000001</c:v>
                </c:pt>
                <c:pt idx="5728">
                  <c:v>58.267989999999998</c:v>
                </c:pt>
                <c:pt idx="5729">
                  <c:v>58.283769999999997</c:v>
                </c:pt>
                <c:pt idx="5730">
                  <c:v>58.299550000000004</c:v>
                </c:pt>
                <c:pt idx="5731">
                  <c:v>58.315330000000003</c:v>
                </c:pt>
                <c:pt idx="5732">
                  <c:v>58.331119999999999</c:v>
                </c:pt>
                <c:pt idx="5733">
                  <c:v>58.346899999999998</c:v>
                </c:pt>
                <c:pt idx="5734">
                  <c:v>58.362690000000001</c:v>
                </c:pt>
                <c:pt idx="5735">
                  <c:v>58.378480000000003</c:v>
                </c:pt>
                <c:pt idx="5736">
                  <c:v>58.394280000000002</c:v>
                </c:pt>
                <c:pt idx="5737">
                  <c:v>58.410069999999997</c:v>
                </c:pt>
                <c:pt idx="5738">
                  <c:v>58.425870000000003</c:v>
                </c:pt>
                <c:pt idx="5739">
                  <c:v>58.441670000000002</c:v>
                </c:pt>
                <c:pt idx="5740">
                  <c:v>58.457470000000001</c:v>
                </c:pt>
                <c:pt idx="5741">
                  <c:v>58.473269999999999</c:v>
                </c:pt>
                <c:pt idx="5742">
                  <c:v>58.489080000000001</c:v>
                </c:pt>
                <c:pt idx="5743">
                  <c:v>58.504890000000003</c:v>
                </c:pt>
                <c:pt idx="5744">
                  <c:v>58.520699999999998</c:v>
                </c:pt>
                <c:pt idx="5745">
                  <c:v>58.53651</c:v>
                </c:pt>
                <c:pt idx="5746">
                  <c:v>58.552320000000002</c:v>
                </c:pt>
                <c:pt idx="5747">
                  <c:v>58.56814</c:v>
                </c:pt>
                <c:pt idx="5748">
                  <c:v>58.583959999999998</c:v>
                </c:pt>
                <c:pt idx="5749">
                  <c:v>58.599780000000003</c:v>
                </c:pt>
                <c:pt idx="5750">
                  <c:v>58.615600000000001</c:v>
                </c:pt>
                <c:pt idx="5751">
                  <c:v>58.631430000000002</c:v>
                </c:pt>
                <c:pt idx="5752">
                  <c:v>58.64725</c:v>
                </c:pt>
                <c:pt idx="5753">
                  <c:v>58.663089999999997</c:v>
                </c:pt>
                <c:pt idx="5754">
                  <c:v>58.678919999999998</c:v>
                </c:pt>
                <c:pt idx="5755">
                  <c:v>58.694749999999999</c:v>
                </c:pt>
                <c:pt idx="5756">
                  <c:v>58.710590000000003</c:v>
                </c:pt>
                <c:pt idx="5757">
                  <c:v>58.726419999999997</c:v>
                </c:pt>
                <c:pt idx="5758">
                  <c:v>58.742260000000002</c:v>
                </c:pt>
                <c:pt idx="5759">
                  <c:v>58.758110000000002</c:v>
                </c:pt>
                <c:pt idx="5760">
                  <c:v>58.773949999999999</c:v>
                </c:pt>
                <c:pt idx="5761">
                  <c:v>58.789790000000004</c:v>
                </c:pt>
                <c:pt idx="5762">
                  <c:v>58.805639999999997</c:v>
                </c:pt>
                <c:pt idx="5763">
                  <c:v>58.8215</c:v>
                </c:pt>
                <c:pt idx="5764">
                  <c:v>58.837350000000001</c:v>
                </c:pt>
                <c:pt idx="5765">
                  <c:v>58.853200000000001</c:v>
                </c:pt>
                <c:pt idx="5766">
                  <c:v>58.869059999999998</c:v>
                </c:pt>
                <c:pt idx="5767">
                  <c:v>58.884920000000001</c:v>
                </c:pt>
                <c:pt idx="5768">
                  <c:v>58.900779999999997</c:v>
                </c:pt>
                <c:pt idx="5769">
                  <c:v>58.916649999999997</c:v>
                </c:pt>
                <c:pt idx="5770">
                  <c:v>58.932510000000001</c:v>
                </c:pt>
                <c:pt idx="5771">
                  <c:v>58.94838</c:v>
                </c:pt>
                <c:pt idx="5772">
                  <c:v>58.96425</c:v>
                </c:pt>
                <c:pt idx="5773">
                  <c:v>58.980119999999999</c:v>
                </c:pt>
                <c:pt idx="5774">
                  <c:v>58.995989999999999</c:v>
                </c:pt>
                <c:pt idx="5775">
                  <c:v>59.011870000000002</c:v>
                </c:pt>
                <c:pt idx="5776">
                  <c:v>59.027749999999997</c:v>
                </c:pt>
                <c:pt idx="5777">
                  <c:v>59.04363</c:v>
                </c:pt>
                <c:pt idx="5778">
                  <c:v>59.059510000000003</c:v>
                </c:pt>
                <c:pt idx="5779">
                  <c:v>59.075400000000002</c:v>
                </c:pt>
                <c:pt idx="5780">
                  <c:v>59.091279999999998</c:v>
                </c:pt>
                <c:pt idx="5781">
                  <c:v>59.107170000000004</c:v>
                </c:pt>
                <c:pt idx="5782">
                  <c:v>59.123060000000002</c:v>
                </c:pt>
                <c:pt idx="5783">
                  <c:v>59.138959999999997</c:v>
                </c:pt>
                <c:pt idx="5784">
                  <c:v>59.154850000000003</c:v>
                </c:pt>
                <c:pt idx="5785">
                  <c:v>59.170749999999998</c:v>
                </c:pt>
                <c:pt idx="5786">
                  <c:v>59.18665</c:v>
                </c:pt>
                <c:pt idx="5787">
                  <c:v>59.202550000000002</c:v>
                </c:pt>
                <c:pt idx="5788">
                  <c:v>59.21846</c:v>
                </c:pt>
                <c:pt idx="5789">
                  <c:v>59.234360000000002</c:v>
                </c:pt>
                <c:pt idx="5790">
                  <c:v>59.25027</c:v>
                </c:pt>
                <c:pt idx="5791">
                  <c:v>59.266179999999999</c:v>
                </c:pt>
                <c:pt idx="5792">
                  <c:v>59.282089999999997</c:v>
                </c:pt>
                <c:pt idx="5793">
                  <c:v>59.298009999999998</c:v>
                </c:pt>
                <c:pt idx="5794">
                  <c:v>59.313929999999999</c:v>
                </c:pt>
                <c:pt idx="5795">
                  <c:v>59.32985</c:v>
                </c:pt>
                <c:pt idx="5796">
                  <c:v>59.345759999999999</c:v>
                </c:pt>
                <c:pt idx="5797">
                  <c:v>59.361690000000003</c:v>
                </c:pt>
                <c:pt idx="5798">
                  <c:v>59.377609999999997</c:v>
                </c:pt>
                <c:pt idx="5799">
                  <c:v>59.393540000000002</c:v>
                </c:pt>
                <c:pt idx="5800">
                  <c:v>59.409469999999999</c:v>
                </c:pt>
                <c:pt idx="5801">
                  <c:v>59.425400000000003</c:v>
                </c:pt>
                <c:pt idx="5802">
                  <c:v>59.441339999999997</c:v>
                </c:pt>
                <c:pt idx="5803">
                  <c:v>59.457270000000001</c:v>
                </c:pt>
                <c:pt idx="5804">
                  <c:v>59.473210000000002</c:v>
                </c:pt>
                <c:pt idx="5805">
                  <c:v>59.489150000000002</c:v>
                </c:pt>
                <c:pt idx="5806">
                  <c:v>59.505099999999999</c:v>
                </c:pt>
                <c:pt idx="5807">
                  <c:v>59.521039999999999</c:v>
                </c:pt>
                <c:pt idx="5808">
                  <c:v>59.536990000000003</c:v>
                </c:pt>
                <c:pt idx="5809">
                  <c:v>59.55294</c:v>
                </c:pt>
                <c:pt idx="5810">
                  <c:v>59.568890000000003</c:v>
                </c:pt>
                <c:pt idx="5811">
                  <c:v>59.58484</c:v>
                </c:pt>
                <c:pt idx="5812">
                  <c:v>59.6008</c:v>
                </c:pt>
                <c:pt idx="5813">
                  <c:v>59.616750000000003</c:v>
                </c:pt>
                <c:pt idx="5814">
                  <c:v>59.632710000000003</c:v>
                </c:pt>
                <c:pt idx="5815">
                  <c:v>59.648670000000003</c:v>
                </c:pt>
                <c:pt idx="5816">
                  <c:v>59.664639999999999</c:v>
                </c:pt>
                <c:pt idx="5817">
                  <c:v>59.680599999999998</c:v>
                </c:pt>
                <c:pt idx="5818">
                  <c:v>59.696570000000001</c:v>
                </c:pt>
                <c:pt idx="5819">
                  <c:v>59.712539999999997</c:v>
                </c:pt>
                <c:pt idx="5820">
                  <c:v>59.728520000000003</c:v>
                </c:pt>
                <c:pt idx="5821">
                  <c:v>59.744489999999999</c:v>
                </c:pt>
                <c:pt idx="5822">
                  <c:v>59.760460000000002</c:v>
                </c:pt>
                <c:pt idx="5823">
                  <c:v>59.776440000000001</c:v>
                </c:pt>
                <c:pt idx="5824">
                  <c:v>59.792430000000003</c:v>
                </c:pt>
                <c:pt idx="5825">
                  <c:v>59.808410000000002</c:v>
                </c:pt>
                <c:pt idx="5826">
                  <c:v>59.824390000000001</c:v>
                </c:pt>
                <c:pt idx="5827">
                  <c:v>59.840380000000003</c:v>
                </c:pt>
                <c:pt idx="5828">
                  <c:v>59.856369999999998</c:v>
                </c:pt>
                <c:pt idx="5829">
                  <c:v>59.87236</c:v>
                </c:pt>
                <c:pt idx="5830">
                  <c:v>59.888359999999999</c:v>
                </c:pt>
                <c:pt idx="5831">
                  <c:v>59.904350000000001</c:v>
                </c:pt>
                <c:pt idx="5832">
                  <c:v>59.920349999999999</c:v>
                </c:pt>
                <c:pt idx="5833">
                  <c:v>59.936349999999997</c:v>
                </c:pt>
                <c:pt idx="5834">
                  <c:v>59.952350000000003</c:v>
                </c:pt>
                <c:pt idx="5835">
                  <c:v>59.968359999999997</c:v>
                </c:pt>
                <c:pt idx="5836">
                  <c:v>59.984360000000002</c:v>
                </c:pt>
                <c:pt idx="5837">
                  <c:v>60.000369999999997</c:v>
                </c:pt>
                <c:pt idx="5838">
                  <c:v>60.016379999999998</c:v>
                </c:pt>
                <c:pt idx="5839">
                  <c:v>60.032389999999999</c:v>
                </c:pt>
                <c:pt idx="5840">
                  <c:v>60.048409999999997</c:v>
                </c:pt>
                <c:pt idx="5841">
                  <c:v>60.064430000000002</c:v>
                </c:pt>
                <c:pt idx="5842">
                  <c:v>60.080449999999999</c:v>
                </c:pt>
                <c:pt idx="5843">
                  <c:v>60.096469999999997</c:v>
                </c:pt>
                <c:pt idx="5844">
                  <c:v>60.112490000000001</c:v>
                </c:pt>
                <c:pt idx="5845">
                  <c:v>60.128520000000002</c:v>
                </c:pt>
                <c:pt idx="5846">
                  <c:v>60.144550000000002</c:v>
                </c:pt>
                <c:pt idx="5847">
                  <c:v>60.160580000000003</c:v>
                </c:pt>
                <c:pt idx="5848">
                  <c:v>60.176609999999997</c:v>
                </c:pt>
                <c:pt idx="5849">
                  <c:v>60.192639999999997</c:v>
                </c:pt>
                <c:pt idx="5850">
                  <c:v>60.208680000000001</c:v>
                </c:pt>
                <c:pt idx="5851">
                  <c:v>60.224719999999998</c:v>
                </c:pt>
                <c:pt idx="5852">
                  <c:v>60.240760000000002</c:v>
                </c:pt>
                <c:pt idx="5853">
                  <c:v>60.256799999999998</c:v>
                </c:pt>
                <c:pt idx="5854">
                  <c:v>60.272849999999998</c:v>
                </c:pt>
                <c:pt idx="5855">
                  <c:v>60.288890000000002</c:v>
                </c:pt>
                <c:pt idx="5856">
                  <c:v>60.304940000000002</c:v>
                </c:pt>
                <c:pt idx="5857">
                  <c:v>60.320999999999998</c:v>
                </c:pt>
                <c:pt idx="5858">
                  <c:v>60.337049999999998</c:v>
                </c:pt>
                <c:pt idx="5859">
                  <c:v>60.353099999999998</c:v>
                </c:pt>
                <c:pt idx="5860">
                  <c:v>60.369160000000001</c:v>
                </c:pt>
                <c:pt idx="5861">
                  <c:v>60.385219999999997</c:v>
                </c:pt>
                <c:pt idx="5862">
                  <c:v>60.40128</c:v>
                </c:pt>
                <c:pt idx="5863">
                  <c:v>60.417349999999999</c:v>
                </c:pt>
                <c:pt idx="5864">
                  <c:v>60.433410000000002</c:v>
                </c:pt>
                <c:pt idx="5865">
                  <c:v>60.449489999999997</c:v>
                </c:pt>
                <c:pt idx="5866">
                  <c:v>60.46555</c:v>
                </c:pt>
                <c:pt idx="5867">
                  <c:v>60.481630000000003</c:v>
                </c:pt>
                <c:pt idx="5868">
                  <c:v>60.497700000000002</c:v>
                </c:pt>
                <c:pt idx="5869">
                  <c:v>60.513779999999997</c:v>
                </c:pt>
                <c:pt idx="5870">
                  <c:v>60.529859999999999</c:v>
                </c:pt>
                <c:pt idx="5871">
                  <c:v>60.545940000000002</c:v>
                </c:pt>
                <c:pt idx="5872">
                  <c:v>60.562019999999997</c:v>
                </c:pt>
                <c:pt idx="5873">
                  <c:v>60.578110000000002</c:v>
                </c:pt>
                <c:pt idx="5874">
                  <c:v>60.594200000000001</c:v>
                </c:pt>
                <c:pt idx="5875">
                  <c:v>60.610289999999999</c:v>
                </c:pt>
                <c:pt idx="5876">
                  <c:v>60.626379999999997</c:v>
                </c:pt>
                <c:pt idx="5877">
                  <c:v>60.642470000000003</c:v>
                </c:pt>
                <c:pt idx="5878">
                  <c:v>60.658569999999997</c:v>
                </c:pt>
                <c:pt idx="5879">
                  <c:v>60.674669999999999</c:v>
                </c:pt>
                <c:pt idx="5880">
                  <c:v>60.690770000000001</c:v>
                </c:pt>
                <c:pt idx="5881">
                  <c:v>60.706870000000002</c:v>
                </c:pt>
                <c:pt idx="5882">
                  <c:v>60.72298</c:v>
                </c:pt>
                <c:pt idx="5883">
                  <c:v>60.739080000000001</c:v>
                </c:pt>
                <c:pt idx="5884">
                  <c:v>60.755189999999999</c:v>
                </c:pt>
                <c:pt idx="5885">
                  <c:v>60.77131</c:v>
                </c:pt>
                <c:pt idx="5886">
                  <c:v>60.787419999999997</c:v>
                </c:pt>
                <c:pt idx="5887">
                  <c:v>60.803530000000002</c:v>
                </c:pt>
                <c:pt idx="5888">
                  <c:v>60.819650000000003</c:v>
                </c:pt>
                <c:pt idx="5889">
                  <c:v>60.835769999999997</c:v>
                </c:pt>
                <c:pt idx="5890">
                  <c:v>60.851889999999997</c:v>
                </c:pt>
                <c:pt idx="5891">
                  <c:v>60.868020000000001</c:v>
                </c:pt>
                <c:pt idx="5892">
                  <c:v>60.884140000000002</c:v>
                </c:pt>
                <c:pt idx="5893">
                  <c:v>60.900269999999999</c:v>
                </c:pt>
                <c:pt idx="5894">
                  <c:v>60.916400000000003</c:v>
                </c:pt>
                <c:pt idx="5895">
                  <c:v>60.93253</c:v>
                </c:pt>
                <c:pt idx="5896">
                  <c:v>60.94867</c:v>
                </c:pt>
                <c:pt idx="5897">
                  <c:v>60.96481</c:v>
                </c:pt>
                <c:pt idx="5898">
                  <c:v>60.98095</c:v>
                </c:pt>
                <c:pt idx="5899">
                  <c:v>60.99709</c:v>
                </c:pt>
                <c:pt idx="5900">
                  <c:v>61.01323</c:v>
                </c:pt>
                <c:pt idx="5901">
                  <c:v>61.02937</c:v>
                </c:pt>
                <c:pt idx="5902">
                  <c:v>61.045520000000003</c:v>
                </c:pt>
                <c:pt idx="5903">
                  <c:v>61.061669999999999</c:v>
                </c:pt>
                <c:pt idx="5904">
                  <c:v>61.077820000000003</c:v>
                </c:pt>
                <c:pt idx="5905">
                  <c:v>61.093980000000002</c:v>
                </c:pt>
                <c:pt idx="5906">
                  <c:v>61.110129999999998</c:v>
                </c:pt>
                <c:pt idx="5907">
                  <c:v>61.126289999999997</c:v>
                </c:pt>
                <c:pt idx="5908">
                  <c:v>61.142449999999997</c:v>
                </c:pt>
                <c:pt idx="5909">
                  <c:v>61.158619999999999</c:v>
                </c:pt>
                <c:pt idx="5910">
                  <c:v>61.174779999999998</c:v>
                </c:pt>
                <c:pt idx="5911">
                  <c:v>61.190939999999998</c:v>
                </c:pt>
                <c:pt idx="5912">
                  <c:v>61.207120000000003</c:v>
                </c:pt>
                <c:pt idx="5913">
                  <c:v>61.223289999999999</c:v>
                </c:pt>
                <c:pt idx="5914">
                  <c:v>61.239460000000001</c:v>
                </c:pt>
                <c:pt idx="5915">
                  <c:v>61.255629999999996</c:v>
                </c:pt>
                <c:pt idx="5916">
                  <c:v>61.271810000000002</c:v>
                </c:pt>
                <c:pt idx="5917">
                  <c:v>61.287990000000001</c:v>
                </c:pt>
                <c:pt idx="5918">
                  <c:v>61.304169999999999</c:v>
                </c:pt>
                <c:pt idx="5919">
                  <c:v>61.320360000000001</c:v>
                </c:pt>
                <c:pt idx="5920">
                  <c:v>61.336539999999999</c:v>
                </c:pt>
                <c:pt idx="5921">
                  <c:v>61.352730000000001</c:v>
                </c:pt>
                <c:pt idx="5922">
                  <c:v>61.368920000000003</c:v>
                </c:pt>
                <c:pt idx="5923">
                  <c:v>61.385109999999997</c:v>
                </c:pt>
                <c:pt idx="5924">
                  <c:v>61.401310000000002</c:v>
                </c:pt>
                <c:pt idx="5925">
                  <c:v>61.417499999999997</c:v>
                </c:pt>
                <c:pt idx="5926">
                  <c:v>61.433700000000002</c:v>
                </c:pt>
                <c:pt idx="5927">
                  <c:v>61.449910000000003</c:v>
                </c:pt>
                <c:pt idx="5928">
                  <c:v>61.46611</c:v>
                </c:pt>
                <c:pt idx="5929">
                  <c:v>61.482320000000001</c:v>
                </c:pt>
                <c:pt idx="5930">
                  <c:v>61.498519999999999</c:v>
                </c:pt>
                <c:pt idx="5931">
                  <c:v>61.51473</c:v>
                </c:pt>
                <c:pt idx="5932">
                  <c:v>61.530940000000001</c:v>
                </c:pt>
                <c:pt idx="5933">
                  <c:v>61.547159999999998</c:v>
                </c:pt>
                <c:pt idx="5934">
                  <c:v>61.563369999999999</c:v>
                </c:pt>
                <c:pt idx="5935">
                  <c:v>61.579590000000003</c:v>
                </c:pt>
                <c:pt idx="5936">
                  <c:v>61.59581</c:v>
                </c:pt>
                <c:pt idx="5937">
                  <c:v>61.612029999999997</c:v>
                </c:pt>
                <c:pt idx="5938">
                  <c:v>61.628259999999997</c:v>
                </c:pt>
                <c:pt idx="5939">
                  <c:v>61.644480000000001</c:v>
                </c:pt>
                <c:pt idx="5940">
                  <c:v>61.660710000000002</c:v>
                </c:pt>
                <c:pt idx="5941">
                  <c:v>61.676940000000002</c:v>
                </c:pt>
                <c:pt idx="5942">
                  <c:v>61.693179999999998</c:v>
                </c:pt>
                <c:pt idx="5943">
                  <c:v>61.709409999999998</c:v>
                </c:pt>
                <c:pt idx="5944">
                  <c:v>61.725650000000002</c:v>
                </c:pt>
                <c:pt idx="5945">
                  <c:v>61.741889999999998</c:v>
                </c:pt>
                <c:pt idx="5946">
                  <c:v>61.758130000000001</c:v>
                </c:pt>
                <c:pt idx="5947">
                  <c:v>61.774369999999998</c:v>
                </c:pt>
                <c:pt idx="5948">
                  <c:v>61.790619999999997</c:v>
                </c:pt>
                <c:pt idx="5949">
                  <c:v>61.806870000000004</c:v>
                </c:pt>
                <c:pt idx="5950">
                  <c:v>61.823120000000003</c:v>
                </c:pt>
                <c:pt idx="5951">
                  <c:v>61.839370000000002</c:v>
                </c:pt>
                <c:pt idx="5952">
                  <c:v>61.855629999999998</c:v>
                </c:pt>
                <c:pt idx="5953">
                  <c:v>61.871879999999997</c:v>
                </c:pt>
                <c:pt idx="5954">
                  <c:v>61.88814</c:v>
                </c:pt>
                <c:pt idx="5955">
                  <c:v>61.904400000000003</c:v>
                </c:pt>
                <c:pt idx="5956">
                  <c:v>61.920659999999998</c:v>
                </c:pt>
                <c:pt idx="5957">
                  <c:v>61.936929999999997</c:v>
                </c:pt>
                <c:pt idx="5958">
                  <c:v>61.953189999999999</c:v>
                </c:pt>
                <c:pt idx="5959">
                  <c:v>61.969459999999998</c:v>
                </c:pt>
                <c:pt idx="5960">
                  <c:v>61.98574</c:v>
                </c:pt>
                <c:pt idx="5961">
                  <c:v>62.002009999999999</c:v>
                </c:pt>
                <c:pt idx="5962">
                  <c:v>62.018279999999997</c:v>
                </c:pt>
                <c:pt idx="5963">
                  <c:v>62.034559999999999</c:v>
                </c:pt>
                <c:pt idx="5964">
                  <c:v>62.050840000000001</c:v>
                </c:pt>
                <c:pt idx="5965">
                  <c:v>62.067120000000003</c:v>
                </c:pt>
                <c:pt idx="5966">
                  <c:v>62.083410000000001</c:v>
                </c:pt>
                <c:pt idx="5967">
                  <c:v>62.099699999999999</c:v>
                </c:pt>
                <c:pt idx="5968">
                  <c:v>62.11598</c:v>
                </c:pt>
                <c:pt idx="5969">
                  <c:v>62.132269999999998</c:v>
                </c:pt>
                <c:pt idx="5970">
                  <c:v>62.148569999999999</c:v>
                </c:pt>
                <c:pt idx="5971">
                  <c:v>62.164859999999997</c:v>
                </c:pt>
                <c:pt idx="5972">
                  <c:v>62.181159999999998</c:v>
                </c:pt>
                <c:pt idx="5973">
                  <c:v>62.19746</c:v>
                </c:pt>
                <c:pt idx="5974">
                  <c:v>62.213760000000001</c:v>
                </c:pt>
                <c:pt idx="5975">
                  <c:v>62.230060000000002</c:v>
                </c:pt>
                <c:pt idx="5976">
                  <c:v>62.246369999999999</c:v>
                </c:pt>
                <c:pt idx="5977">
                  <c:v>62.262680000000003</c:v>
                </c:pt>
                <c:pt idx="5978">
                  <c:v>62.27899</c:v>
                </c:pt>
                <c:pt idx="5979">
                  <c:v>62.295299999999997</c:v>
                </c:pt>
                <c:pt idx="5980">
                  <c:v>62.311610000000002</c:v>
                </c:pt>
                <c:pt idx="5981">
                  <c:v>62.327930000000002</c:v>
                </c:pt>
                <c:pt idx="5982">
                  <c:v>62.344250000000002</c:v>
                </c:pt>
                <c:pt idx="5983">
                  <c:v>62.360570000000003</c:v>
                </c:pt>
                <c:pt idx="5984">
                  <c:v>62.376890000000003</c:v>
                </c:pt>
                <c:pt idx="5985">
                  <c:v>62.393219999999999</c:v>
                </c:pt>
                <c:pt idx="5986">
                  <c:v>62.40954</c:v>
                </c:pt>
                <c:pt idx="5987">
                  <c:v>62.425870000000003</c:v>
                </c:pt>
                <c:pt idx="5988">
                  <c:v>62.4422</c:v>
                </c:pt>
                <c:pt idx="5989">
                  <c:v>62.458539999999999</c:v>
                </c:pt>
                <c:pt idx="5990">
                  <c:v>62.474870000000003</c:v>
                </c:pt>
                <c:pt idx="5991">
                  <c:v>62.491210000000002</c:v>
                </c:pt>
                <c:pt idx="5992">
                  <c:v>62.507550000000002</c:v>
                </c:pt>
                <c:pt idx="5993">
                  <c:v>62.523890000000002</c:v>
                </c:pt>
                <c:pt idx="5994">
                  <c:v>62.540239999999997</c:v>
                </c:pt>
                <c:pt idx="5995">
                  <c:v>62.556579999999997</c:v>
                </c:pt>
                <c:pt idx="5996">
                  <c:v>62.572929999999999</c:v>
                </c:pt>
                <c:pt idx="5997">
                  <c:v>62.589280000000002</c:v>
                </c:pt>
                <c:pt idx="5998">
                  <c:v>62.605629999999998</c:v>
                </c:pt>
                <c:pt idx="5999">
                  <c:v>62.621989999999997</c:v>
                </c:pt>
                <c:pt idx="6000">
                  <c:v>62.638339999999999</c:v>
                </c:pt>
                <c:pt idx="6001">
                  <c:v>62.654710000000001</c:v>
                </c:pt>
                <c:pt idx="6002">
                  <c:v>62.67107</c:v>
                </c:pt>
                <c:pt idx="6003">
                  <c:v>62.687429999999999</c:v>
                </c:pt>
                <c:pt idx="6004">
                  <c:v>62.703789999999998</c:v>
                </c:pt>
                <c:pt idx="6005">
                  <c:v>62.72016</c:v>
                </c:pt>
                <c:pt idx="6006">
                  <c:v>62.736530000000002</c:v>
                </c:pt>
                <c:pt idx="6007">
                  <c:v>62.752899999999997</c:v>
                </c:pt>
                <c:pt idx="6008">
                  <c:v>62.769280000000002</c:v>
                </c:pt>
                <c:pt idx="6009">
                  <c:v>62.785649999999997</c:v>
                </c:pt>
                <c:pt idx="6010">
                  <c:v>62.802030000000002</c:v>
                </c:pt>
                <c:pt idx="6011">
                  <c:v>62.81841</c:v>
                </c:pt>
                <c:pt idx="6012">
                  <c:v>62.834789999999998</c:v>
                </c:pt>
                <c:pt idx="6013">
                  <c:v>62.851179999999999</c:v>
                </c:pt>
                <c:pt idx="6014">
                  <c:v>62.867570000000001</c:v>
                </c:pt>
                <c:pt idx="6015">
                  <c:v>62.883949999999999</c:v>
                </c:pt>
                <c:pt idx="6016">
                  <c:v>62.90034</c:v>
                </c:pt>
                <c:pt idx="6017">
                  <c:v>62.916739999999997</c:v>
                </c:pt>
                <c:pt idx="6018">
                  <c:v>62.933140000000002</c:v>
                </c:pt>
                <c:pt idx="6019">
                  <c:v>62.949530000000003</c:v>
                </c:pt>
                <c:pt idx="6020">
                  <c:v>62.96593</c:v>
                </c:pt>
                <c:pt idx="6021">
                  <c:v>62.982329999999997</c:v>
                </c:pt>
                <c:pt idx="6022">
                  <c:v>62.998739999999998</c:v>
                </c:pt>
                <c:pt idx="6023">
                  <c:v>63.015140000000002</c:v>
                </c:pt>
                <c:pt idx="6024">
                  <c:v>63.031550000000003</c:v>
                </c:pt>
                <c:pt idx="6025">
                  <c:v>63.047960000000003</c:v>
                </c:pt>
                <c:pt idx="6026">
                  <c:v>63.064369999999997</c:v>
                </c:pt>
                <c:pt idx="6027">
                  <c:v>63.08079</c:v>
                </c:pt>
                <c:pt idx="6028">
                  <c:v>63.097209999999997</c:v>
                </c:pt>
                <c:pt idx="6029">
                  <c:v>63.113619999999997</c:v>
                </c:pt>
                <c:pt idx="6030">
                  <c:v>63.130049999999997</c:v>
                </c:pt>
                <c:pt idx="6031">
                  <c:v>63.146470000000001</c:v>
                </c:pt>
                <c:pt idx="6032">
                  <c:v>63.1629</c:v>
                </c:pt>
                <c:pt idx="6033">
                  <c:v>63.179319999999997</c:v>
                </c:pt>
                <c:pt idx="6034">
                  <c:v>63.195749999999997</c:v>
                </c:pt>
                <c:pt idx="6035">
                  <c:v>63.212179999999996</c:v>
                </c:pt>
                <c:pt idx="6036">
                  <c:v>63.228610000000003</c:v>
                </c:pt>
                <c:pt idx="6037">
                  <c:v>63.245049999999999</c:v>
                </c:pt>
                <c:pt idx="6038">
                  <c:v>63.261490000000002</c:v>
                </c:pt>
                <c:pt idx="6039">
                  <c:v>63.277929999999998</c:v>
                </c:pt>
                <c:pt idx="6040">
                  <c:v>63.294370000000001</c:v>
                </c:pt>
                <c:pt idx="6041">
                  <c:v>63.31082</c:v>
                </c:pt>
                <c:pt idx="6042">
                  <c:v>63.327260000000003</c:v>
                </c:pt>
                <c:pt idx="6043">
                  <c:v>63.343710000000002</c:v>
                </c:pt>
                <c:pt idx="6044">
                  <c:v>63.36016</c:v>
                </c:pt>
                <c:pt idx="6045">
                  <c:v>63.376620000000003</c:v>
                </c:pt>
                <c:pt idx="6046">
                  <c:v>63.393070000000002</c:v>
                </c:pt>
                <c:pt idx="6047">
                  <c:v>63.409529999999997</c:v>
                </c:pt>
                <c:pt idx="6048">
                  <c:v>63.425989999999999</c:v>
                </c:pt>
                <c:pt idx="6049">
                  <c:v>63.442450000000001</c:v>
                </c:pt>
                <c:pt idx="6050">
                  <c:v>63.458910000000003</c:v>
                </c:pt>
                <c:pt idx="6051">
                  <c:v>63.475380000000001</c:v>
                </c:pt>
                <c:pt idx="6052">
                  <c:v>63.491849999999999</c:v>
                </c:pt>
                <c:pt idx="6053">
                  <c:v>63.508319999999998</c:v>
                </c:pt>
                <c:pt idx="6054">
                  <c:v>63.524790000000003</c:v>
                </c:pt>
                <c:pt idx="6055">
                  <c:v>63.541260000000001</c:v>
                </c:pt>
                <c:pt idx="6056">
                  <c:v>63.557740000000003</c:v>
                </c:pt>
                <c:pt idx="6057">
                  <c:v>63.574219999999997</c:v>
                </c:pt>
                <c:pt idx="6058">
                  <c:v>63.590699999999998</c:v>
                </c:pt>
                <c:pt idx="6059">
                  <c:v>63.60718</c:v>
                </c:pt>
                <c:pt idx="6060">
                  <c:v>63.623669999999997</c:v>
                </c:pt>
                <c:pt idx="6061">
                  <c:v>63.640160000000002</c:v>
                </c:pt>
                <c:pt idx="6062">
                  <c:v>63.656640000000003</c:v>
                </c:pt>
                <c:pt idx="6063">
                  <c:v>63.67313</c:v>
                </c:pt>
                <c:pt idx="6064">
                  <c:v>63.689630000000001</c:v>
                </c:pt>
                <c:pt idx="6065">
                  <c:v>63.706119999999999</c:v>
                </c:pt>
                <c:pt idx="6066">
                  <c:v>63.722619999999999</c:v>
                </c:pt>
                <c:pt idx="6067">
                  <c:v>63.73912</c:v>
                </c:pt>
                <c:pt idx="6068">
                  <c:v>63.75562</c:v>
                </c:pt>
                <c:pt idx="6069">
                  <c:v>63.772129999999997</c:v>
                </c:pt>
                <c:pt idx="6070">
                  <c:v>63.788640000000001</c:v>
                </c:pt>
                <c:pt idx="6071">
                  <c:v>63.805149999999998</c:v>
                </c:pt>
                <c:pt idx="6072">
                  <c:v>63.821660000000001</c:v>
                </c:pt>
                <c:pt idx="6073">
                  <c:v>63.838169999999998</c:v>
                </c:pt>
                <c:pt idx="6074">
                  <c:v>63.854680000000002</c:v>
                </c:pt>
                <c:pt idx="6075">
                  <c:v>63.871200000000002</c:v>
                </c:pt>
                <c:pt idx="6076">
                  <c:v>63.887720000000002</c:v>
                </c:pt>
                <c:pt idx="6077">
                  <c:v>63.904240000000001</c:v>
                </c:pt>
                <c:pt idx="6078">
                  <c:v>63.920760000000001</c:v>
                </c:pt>
                <c:pt idx="6079">
                  <c:v>63.937289999999997</c:v>
                </c:pt>
                <c:pt idx="6080">
                  <c:v>63.95382</c:v>
                </c:pt>
                <c:pt idx="6081">
                  <c:v>63.970350000000003</c:v>
                </c:pt>
                <c:pt idx="6082">
                  <c:v>63.986879999999999</c:v>
                </c:pt>
                <c:pt idx="6083">
                  <c:v>64.003410000000002</c:v>
                </c:pt>
                <c:pt idx="6084">
                  <c:v>64.019949999999994</c:v>
                </c:pt>
                <c:pt idx="6085">
                  <c:v>64.036490000000001</c:v>
                </c:pt>
                <c:pt idx="6086">
                  <c:v>64.053030000000007</c:v>
                </c:pt>
                <c:pt idx="6087">
                  <c:v>64.069569999999999</c:v>
                </c:pt>
                <c:pt idx="6088">
                  <c:v>64.086110000000005</c:v>
                </c:pt>
                <c:pt idx="6089">
                  <c:v>64.10266</c:v>
                </c:pt>
                <c:pt idx="6090">
                  <c:v>64.119209999999995</c:v>
                </c:pt>
                <c:pt idx="6091">
                  <c:v>64.135769999999994</c:v>
                </c:pt>
                <c:pt idx="6092">
                  <c:v>64.15231</c:v>
                </c:pt>
                <c:pt idx="6093">
                  <c:v>64.168869999999998</c:v>
                </c:pt>
                <c:pt idx="6094">
                  <c:v>64.185429999999997</c:v>
                </c:pt>
                <c:pt idx="6095">
                  <c:v>64.201989999999995</c:v>
                </c:pt>
                <c:pt idx="6096">
                  <c:v>64.218549999999993</c:v>
                </c:pt>
                <c:pt idx="6097">
                  <c:v>64.235119999999995</c:v>
                </c:pt>
                <c:pt idx="6098">
                  <c:v>64.251679999999993</c:v>
                </c:pt>
                <c:pt idx="6099">
                  <c:v>64.268249999999995</c:v>
                </c:pt>
                <c:pt idx="6100">
                  <c:v>64.284819999999996</c:v>
                </c:pt>
                <c:pt idx="6101">
                  <c:v>64.301389999999998</c:v>
                </c:pt>
                <c:pt idx="6102">
                  <c:v>64.317970000000003</c:v>
                </c:pt>
                <c:pt idx="6103">
                  <c:v>64.334540000000004</c:v>
                </c:pt>
                <c:pt idx="6104">
                  <c:v>64.351129999999998</c:v>
                </c:pt>
                <c:pt idx="6105">
                  <c:v>64.367710000000002</c:v>
                </c:pt>
                <c:pt idx="6106">
                  <c:v>64.384280000000004</c:v>
                </c:pt>
                <c:pt idx="6107">
                  <c:v>64.400869999999998</c:v>
                </c:pt>
                <c:pt idx="6108">
                  <c:v>64.417469999999994</c:v>
                </c:pt>
                <c:pt idx="6109">
                  <c:v>64.434049999999999</c:v>
                </c:pt>
                <c:pt idx="6110">
                  <c:v>64.450649999999996</c:v>
                </c:pt>
                <c:pt idx="6111">
                  <c:v>64.467240000000004</c:v>
                </c:pt>
                <c:pt idx="6112">
                  <c:v>64.483829999999998</c:v>
                </c:pt>
                <c:pt idx="6113">
                  <c:v>64.500429999999994</c:v>
                </c:pt>
                <c:pt idx="6114">
                  <c:v>64.517030000000005</c:v>
                </c:pt>
                <c:pt idx="6115">
                  <c:v>64.533640000000005</c:v>
                </c:pt>
                <c:pt idx="6116">
                  <c:v>64.550240000000002</c:v>
                </c:pt>
                <c:pt idx="6117">
                  <c:v>64.566850000000002</c:v>
                </c:pt>
                <c:pt idx="6118">
                  <c:v>64.583460000000002</c:v>
                </c:pt>
                <c:pt idx="6119">
                  <c:v>64.600070000000002</c:v>
                </c:pt>
                <c:pt idx="6120">
                  <c:v>64.616680000000002</c:v>
                </c:pt>
                <c:pt idx="6121">
                  <c:v>64.633290000000002</c:v>
                </c:pt>
                <c:pt idx="6122">
                  <c:v>64.649910000000006</c:v>
                </c:pt>
                <c:pt idx="6123">
                  <c:v>64.666529999999995</c:v>
                </c:pt>
                <c:pt idx="6124">
                  <c:v>64.683149999999998</c:v>
                </c:pt>
                <c:pt idx="6125">
                  <c:v>64.699780000000004</c:v>
                </c:pt>
                <c:pt idx="6126">
                  <c:v>64.716399999999993</c:v>
                </c:pt>
                <c:pt idx="6127">
                  <c:v>64.733029999999999</c:v>
                </c:pt>
                <c:pt idx="6128">
                  <c:v>64.749660000000006</c:v>
                </c:pt>
                <c:pt idx="6129">
                  <c:v>64.766300000000001</c:v>
                </c:pt>
                <c:pt idx="6130">
                  <c:v>64.782929999999993</c:v>
                </c:pt>
                <c:pt idx="6131">
                  <c:v>64.799570000000003</c:v>
                </c:pt>
                <c:pt idx="6132">
                  <c:v>64.816199999999995</c:v>
                </c:pt>
                <c:pt idx="6133">
                  <c:v>64.832849999999993</c:v>
                </c:pt>
                <c:pt idx="6134">
                  <c:v>64.849490000000003</c:v>
                </c:pt>
                <c:pt idx="6135">
                  <c:v>64.866129999999998</c:v>
                </c:pt>
                <c:pt idx="6136">
                  <c:v>64.882779999999997</c:v>
                </c:pt>
                <c:pt idx="6137">
                  <c:v>64.899429999999995</c:v>
                </c:pt>
                <c:pt idx="6138">
                  <c:v>64.916079999999994</c:v>
                </c:pt>
                <c:pt idx="6139">
                  <c:v>64.932739999999995</c:v>
                </c:pt>
                <c:pt idx="6140">
                  <c:v>64.949389999999994</c:v>
                </c:pt>
                <c:pt idx="6141">
                  <c:v>64.966049999999996</c:v>
                </c:pt>
                <c:pt idx="6142">
                  <c:v>64.982709999999997</c:v>
                </c:pt>
                <c:pt idx="6143">
                  <c:v>64.999369999999999</c:v>
                </c:pt>
                <c:pt idx="6144">
                  <c:v>65.016040000000004</c:v>
                </c:pt>
                <c:pt idx="6145">
                  <c:v>65.032700000000006</c:v>
                </c:pt>
                <c:pt idx="6146">
                  <c:v>65.049369999999996</c:v>
                </c:pt>
                <c:pt idx="6147">
                  <c:v>65.066040000000001</c:v>
                </c:pt>
                <c:pt idx="6148">
                  <c:v>65.082719999999995</c:v>
                </c:pt>
                <c:pt idx="6149">
                  <c:v>65.09939</c:v>
                </c:pt>
                <c:pt idx="6150">
                  <c:v>65.116069999999993</c:v>
                </c:pt>
                <c:pt idx="6151">
                  <c:v>65.132750000000001</c:v>
                </c:pt>
                <c:pt idx="6152">
                  <c:v>65.149429999999995</c:v>
                </c:pt>
                <c:pt idx="6153">
                  <c:v>65.166110000000003</c:v>
                </c:pt>
                <c:pt idx="6154">
                  <c:v>65.1828</c:v>
                </c:pt>
                <c:pt idx="6155">
                  <c:v>65.199489999999997</c:v>
                </c:pt>
                <c:pt idx="6156">
                  <c:v>65.216179999999994</c:v>
                </c:pt>
                <c:pt idx="6157">
                  <c:v>65.232870000000005</c:v>
                </c:pt>
                <c:pt idx="6158">
                  <c:v>65.249570000000006</c:v>
                </c:pt>
                <c:pt idx="6159">
                  <c:v>65.266260000000003</c:v>
                </c:pt>
                <c:pt idx="6160">
                  <c:v>65.282960000000003</c:v>
                </c:pt>
                <c:pt idx="6161">
                  <c:v>65.299660000000003</c:v>
                </c:pt>
                <c:pt idx="6162">
                  <c:v>65.316360000000003</c:v>
                </c:pt>
                <c:pt idx="6163">
                  <c:v>65.333070000000006</c:v>
                </c:pt>
                <c:pt idx="6164">
                  <c:v>65.349779999999996</c:v>
                </c:pt>
                <c:pt idx="6165">
                  <c:v>65.366489999999999</c:v>
                </c:pt>
                <c:pt idx="6166">
                  <c:v>65.383189999999999</c:v>
                </c:pt>
                <c:pt idx="6167">
                  <c:v>65.399910000000006</c:v>
                </c:pt>
                <c:pt idx="6168">
                  <c:v>65.416629999999998</c:v>
                </c:pt>
                <c:pt idx="6169">
                  <c:v>65.433340000000001</c:v>
                </c:pt>
                <c:pt idx="6170">
                  <c:v>65.450069999999997</c:v>
                </c:pt>
                <c:pt idx="6171">
                  <c:v>65.46678</c:v>
                </c:pt>
                <c:pt idx="6172">
                  <c:v>65.483509999999995</c:v>
                </c:pt>
                <c:pt idx="6173">
                  <c:v>65.500240000000005</c:v>
                </c:pt>
                <c:pt idx="6174">
                  <c:v>65.516959999999997</c:v>
                </c:pt>
                <c:pt idx="6175">
                  <c:v>65.533690000000007</c:v>
                </c:pt>
                <c:pt idx="6176">
                  <c:v>65.550430000000006</c:v>
                </c:pt>
                <c:pt idx="6177">
                  <c:v>65.567160000000001</c:v>
                </c:pt>
                <c:pt idx="6178">
                  <c:v>65.5839</c:v>
                </c:pt>
                <c:pt idx="6179">
                  <c:v>65.600639999999999</c:v>
                </c:pt>
                <c:pt idx="6180">
                  <c:v>65.617379999999997</c:v>
                </c:pt>
                <c:pt idx="6181">
                  <c:v>65.634119999999996</c:v>
                </c:pt>
                <c:pt idx="6182">
                  <c:v>65.650869999999998</c:v>
                </c:pt>
                <c:pt idx="6183">
                  <c:v>65.667619999999999</c:v>
                </c:pt>
                <c:pt idx="6184">
                  <c:v>65.684359999999998</c:v>
                </c:pt>
                <c:pt idx="6185">
                  <c:v>65.701120000000003</c:v>
                </c:pt>
                <c:pt idx="6186">
                  <c:v>65.717870000000005</c:v>
                </c:pt>
                <c:pt idx="6187">
                  <c:v>65.734629999999996</c:v>
                </c:pt>
                <c:pt idx="6188">
                  <c:v>65.751390000000001</c:v>
                </c:pt>
                <c:pt idx="6189">
                  <c:v>65.768150000000006</c:v>
                </c:pt>
                <c:pt idx="6190">
                  <c:v>65.784909999999996</c:v>
                </c:pt>
                <c:pt idx="6191">
                  <c:v>65.801670000000001</c:v>
                </c:pt>
                <c:pt idx="6192">
                  <c:v>65.818439999999995</c:v>
                </c:pt>
                <c:pt idx="6193">
                  <c:v>65.835210000000004</c:v>
                </c:pt>
                <c:pt idx="6194">
                  <c:v>65.851979999999998</c:v>
                </c:pt>
                <c:pt idx="6195">
                  <c:v>65.868759999999995</c:v>
                </c:pt>
                <c:pt idx="6196">
                  <c:v>65.885530000000003</c:v>
                </c:pt>
                <c:pt idx="6197">
                  <c:v>65.90231</c:v>
                </c:pt>
                <c:pt idx="6198">
                  <c:v>65.919089999999997</c:v>
                </c:pt>
                <c:pt idx="6199">
                  <c:v>65.935869999999994</c:v>
                </c:pt>
                <c:pt idx="6200">
                  <c:v>65.952659999999995</c:v>
                </c:pt>
                <c:pt idx="6201">
                  <c:v>65.969440000000006</c:v>
                </c:pt>
                <c:pt idx="6202">
                  <c:v>65.986230000000006</c:v>
                </c:pt>
                <c:pt idx="6203">
                  <c:v>66.003020000000006</c:v>
                </c:pt>
                <c:pt idx="6204">
                  <c:v>66.019810000000007</c:v>
                </c:pt>
                <c:pt idx="6205">
                  <c:v>66.036609999999996</c:v>
                </c:pt>
                <c:pt idx="6206">
                  <c:v>66.05341</c:v>
                </c:pt>
                <c:pt idx="6207">
                  <c:v>66.070210000000003</c:v>
                </c:pt>
                <c:pt idx="6208">
                  <c:v>66.087010000000006</c:v>
                </c:pt>
                <c:pt idx="6209">
                  <c:v>66.103809999999996</c:v>
                </c:pt>
                <c:pt idx="6210">
                  <c:v>66.120609999999999</c:v>
                </c:pt>
                <c:pt idx="6211">
                  <c:v>66.137420000000006</c:v>
                </c:pt>
                <c:pt idx="6212">
                  <c:v>66.154229999999998</c:v>
                </c:pt>
                <c:pt idx="6213">
                  <c:v>66.171040000000005</c:v>
                </c:pt>
                <c:pt idx="6214">
                  <c:v>66.187860000000001</c:v>
                </c:pt>
                <c:pt idx="6215">
                  <c:v>66.204669999999993</c:v>
                </c:pt>
                <c:pt idx="6216">
                  <c:v>66.221490000000003</c:v>
                </c:pt>
                <c:pt idx="6217">
                  <c:v>66.238309999999998</c:v>
                </c:pt>
                <c:pt idx="6218">
                  <c:v>66.255129999999994</c:v>
                </c:pt>
                <c:pt idx="6219">
                  <c:v>66.271960000000007</c:v>
                </c:pt>
                <c:pt idx="6220">
                  <c:v>66.288790000000006</c:v>
                </c:pt>
                <c:pt idx="6221">
                  <c:v>66.305620000000005</c:v>
                </c:pt>
                <c:pt idx="6222">
                  <c:v>66.322450000000003</c:v>
                </c:pt>
                <c:pt idx="6223">
                  <c:v>66.339280000000002</c:v>
                </c:pt>
                <c:pt idx="6224">
                  <c:v>66.356120000000004</c:v>
                </c:pt>
                <c:pt idx="6225">
                  <c:v>66.372960000000006</c:v>
                </c:pt>
                <c:pt idx="6226">
                  <c:v>66.389790000000005</c:v>
                </c:pt>
                <c:pt idx="6227">
                  <c:v>66.406630000000007</c:v>
                </c:pt>
                <c:pt idx="6228">
                  <c:v>66.423479999999998</c:v>
                </c:pt>
                <c:pt idx="6229">
                  <c:v>66.44032</c:v>
                </c:pt>
                <c:pt idx="6230">
                  <c:v>66.457170000000005</c:v>
                </c:pt>
                <c:pt idx="6231">
                  <c:v>66.474019999999996</c:v>
                </c:pt>
                <c:pt idx="6232">
                  <c:v>66.490880000000004</c:v>
                </c:pt>
                <c:pt idx="6233">
                  <c:v>66.507729999999995</c:v>
                </c:pt>
                <c:pt idx="6234">
                  <c:v>66.52458</c:v>
                </c:pt>
                <c:pt idx="6235">
                  <c:v>66.541439999999994</c:v>
                </c:pt>
                <c:pt idx="6236">
                  <c:v>66.558300000000003</c:v>
                </c:pt>
                <c:pt idx="6237">
                  <c:v>66.575159999999997</c:v>
                </c:pt>
                <c:pt idx="6238">
                  <c:v>66.592029999999994</c:v>
                </c:pt>
                <c:pt idx="6239">
                  <c:v>66.608900000000006</c:v>
                </c:pt>
                <c:pt idx="6240">
                  <c:v>66.625770000000003</c:v>
                </c:pt>
                <c:pt idx="6241">
                  <c:v>66.64264</c:v>
                </c:pt>
                <c:pt idx="6242">
                  <c:v>66.659520000000001</c:v>
                </c:pt>
                <c:pt idx="6243">
                  <c:v>66.676389999999998</c:v>
                </c:pt>
                <c:pt idx="6244">
                  <c:v>66.693269999999998</c:v>
                </c:pt>
                <c:pt idx="6245">
                  <c:v>66.710149999999999</c:v>
                </c:pt>
                <c:pt idx="6246">
                  <c:v>66.727040000000002</c:v>
                </c:pt>
                <c:pt idx="6247">
                  <c:v>66.743920000000003</c:v>
                </c:pt>
                <c:pt idx="6248">
                  <c:v>66.760800000000003</c:v>
                </c:pt>
                <c:pt idx="6249">
                  <c:v>66.777690000000007</c:v>
                </c:pt>
                <c:pt idx="6250">
                  <c:v>66.794589999999999</c:v>
                </c:pt>
                <c:pt idx="6251">
                  <c:v>66.811480000000003</c:v>
                </c:pt>
                <c:pt idx="6252">
                  <c:v>66.828370000000007</c:v>
                </c:pt>
                <c:pt idx="6253">
                  <c:v>66.845269999999999</c:v>
                </c:pt>
                <c:pt idx="6254">
                  <c:v>66.862170000000006</c:v>
                </c:pt>
                <c:pt idx="6255">
                  <c:v>66.879069999999999</c:v>
                </c:pt>
                <c:pt idx="6256">
                  <c:v>66.895970000000005</c:v>
                </c:pt>
                <c:pt idx="6257">
                  <c:v>66.912880000000001</c:v>
                </c:pt>
                <c:pt idx="6258">
                  <c:v>66.929789999999997</c:v>
                </c:pt>
                <c:pt idx="6259">
                  <c:v>66.946690000000004</c:v>
                </c:pt>
                <c:pt idx="6260">
                  <c:v>66.963610000000003</c:v>
                </c:pt>
                <c:pt idx="6261">
                  <c:v>66.980519999999999</c:v>
                </c:pt>
                <c:pt idx="6262">
                  <c:v>66.997439999999997</c:v>
                </c:pt>
                <c:pt idx="6263">
                  <c:v>67.014359999999996</c:v>
                </c:pt>
                <c:pt idx="6264">
                  <c:v>67.031279999999995</c:v>
                </c:pt>
                <c:pt idx="6265">
                  <c:v>67.048199999999994</c:v>
                </c:pt>
                <c:pt idx="6266">
                  <c:v>67.065119999999993</c:v>
                </c:pt>
                <c:pt idx="6267">
                  <c:v>67.082049999999995</c:v>
                </c:pt>
                <c:pt idx="6268">
                  <c:v>67.098979999999997</c:v>
                </c:pt>
                <c:pt idx="6269">
                  <c:v>67.11591</c:v>
                </c:pt>
                <c:pt idx="6270">
                  <c:v>67.132850000000005</c:v>
                </c:pt>
                <c:pt idx="6271">
                  <c:v>67.149789999999996</c:v>
                </c:pt>
                <c:pt idx="6272">
                  <c:v>67.166730000000001</c:v>
                </c:pt>
                <c:pt idx="6273">
                  <c:v>67.183660000000003</c:v>
                </c:pt>
                <c:pt idx="6274">
                  <c:v>67.200609999999998</c:v>
                </c:pt>
                <c:pt idx="6275">
                  <c:v>67.217550000000003</c:v>
                </c:pt>
                <c:pt idx="6276">
                  <c:v>67.234499999999997</c:v>
                </c:pt>
                <c:pt idx="6277">
                  <c:v>67.251440000000002</c:v>
                </c:pt>
                <c:pt idx="6278">
                  <c:v>67.268389999999997</c:v>
                </c:pt>
                <c:pt idx="6279">
                  <c:v>67.285349999999994</c:v>
                </c:pt>
                <c:pt idx="6280">
                  <c:v>67.302300000000002</c:v>
                </c:pt>
                <c:pt idx="6281">
                  <c:v>67.31926</c:v>
                </c:pt>
                <c:pt idx="6282">
                  <c:v>67.336219999999997</c:v>
                </c:pt>
                <c:pt idx="6283">
                  <c:v>67.353179999999995</c:v>
                </c:pt>
                <c:pt idx="6284">
                  <c:v>67.370140000000006</c:v>
                </c:pt>
                <c:pt idx="6285">
                  <c:v>67.387110000000007</c:v>
                </c:pt>
                <c:pt idx="6286">
                  <c:v>67.404079999999993</c:v>
                </c:pt>
                <c:pt idx="6287">
                  <c:v>67.421040000000005</c:v>
                </c:pt>
                <c:pt idx="6288">
                  <c:v>67.438019999999995</c:v>
                </c:pt>
                <c:pt idx="6289">
                  <c:v>67.454989999999995</c:v>
                </c:pt>
                <c:pt idx="6290">
                  <c:v>67.471969999999999</c:v>
                </c:pt>
                <c:pt idx="6291">
                  <c:v>67.488950000000003</c:v>
                </c:pt>
                <c:pt idx="6292">
                  <c:v>67.505930000000006</c:v>
                </c:pt>
                <c:pt idx="6293">
                  <c:v>67.522909999999996</c:v>
                </c:pt>
                <c:pt idx="6294">
                  <c:v>67.53989</c:v>
                </c:pt>
                <c:pt idx="6295">
                  <c:v>67.556880000000007</c:v>
                </c:pt>
                <c:pt idx="6296">
                  <c:v>67.573880000000003</c:v>
                </c:pt>
                <c:pt idx="6297">
                  <c:v>67.590869999999995</c:v>
                </c:pt>
                <c:pt idx="6298">
                  <c:v>67.607860000000002</c:v>
                </c:pt>
                <c:pt idx="6299">
                  <c:v>67.624859999999998</c:v>
                </c:pt>
                <c:pt idx="6300">
                  <c:v>67.641850000000005</c:v>
                </c:pt>
                <c:pt idx="6301">
                  <c:v>67.658850000000001</c:v>
                </c:pt>
                <c:pt idx="6302">
                  <c:v>67.675849999999997</c:v>
                </c:pt>
                <c:pt idx="6303">
                  <c:v>67.692859999999996</c:v>
                </c:pt>
                <c:pt idx="6304">
                  <c:v>67.709860000000006</c:v>
                </c:pt>
                <c:pt idx="6305">
                  <c:v>67.726870000000005</c:v>
                </c:pt>
                <c:pt idx="6306">
                  <c:v>67.743880000000004</c:v>
                </c:pt>
                <c:pt idx="6307">
                  <c:v>67.760890000000003</c:v>
                </c:pt>
                <c:pt idx="6308">
                  <c:v>67.777910000000006</c:v>
                </c:pt>
                <c:pt idx="6309">
                  <c:v>67.794920000000005</c:v>
                </c:pt>
                <c:pt idx="6310">
                  <c:v>67.811940000000007</c:v>
                </c:pt>
                <c:pt idx="6311">
                  <c:v>67.828959999999995</c:v>
                </c:pt>
                <c:pt idx="6312">
                  <c:v>67.84599</c:v>
                </c:pt>
                <c:pt idx="6313">
                  <c:v>67.863010000000003</c:v>
                </c:pt>
                <c:pt idx="6314">
                  <c:v>67.880039999999994</c:v>
                </c:pt>
                <c:pt idx="6315">
                  <c:v>67.897069999999999</c:v>
                </c:pt>
                <c:pt idx="6316">
                  <c:v>67.914100000000005</c:v>
                </c:pt>
                <c:pt idx="6317">
                  <c:v>67.931139999999999</c:v>
                </c:pt>
                <c:pt idx="6318">
                  <c:v>67.948170000000005</c:v>
                </c:pt>
                <c:pt idx="6319">
                  <c:v>67.965209999999999</c:v>
                </c:pt>
                <c:pt idx="6320">
                  <c:v>67.982249999999993</c:v>
                </c:pt>
                <c:pt idx="6321">
                  <c:v>67.999300000000005</c:v>
                </c:pt>
                <c:pt idx="6322">
                  <c:v>68.01634</c:v>
                </c:pt>
                <c:pt idx="6323">
                  <c:v>68.033389999999997</c:v>
                </c:pt>
                <c:pt idx="6324">
                  <c:v>68.050439999999995</c:v>
                </c:pt>
                <c:pt idx="6325">
                  <c:v>68.067490000000006</c:v>
                </c:pt>
                <c:pt idx="6326">
                  <c:v>68.084540000000004</c:v>
                </c:pt>
                <c:pt idx="6327">
                  <c:v>68.101590000000002</c:v>
                </c:pt>
                <c:pt idx="6328">
                  <c:v>68.118650000000002</c:v>
                </c:pt>
                <c:pt idx="6329">
                  <c:v>68.135710000000003</c:v>
                </c:pt>
                <c:pt idx="6330">
                  <c:v>68.152770000000004</c:v>
                </c:pt>
                <c:pt idx="6331">
                  <c:v>68.169839999999994</c:v>
                </c:pt>
                <c:pt idx="6332">
                  <c:v>68.186899999999994</c:v>
                </c:pt>
                <c:pt idx="6333">
                  <c:v>68.203969999999998</c:v>
                </c:pt>
                <c:pt idx="6334">
                  <c:v>68.221040000000002</c:v>
                </c:pt>
                <c:pt idx="6335">
                  <c:v>68.238110000000006</c:v>
                </c:pt>
                <c:pt idx="6336">
                  <c:v>68.255189999999999</c:v>
                </c:pt>
                <c:pt idx="6337">
                  <c:v>68.272260000000003</c:v>
                </c:pt>
                <c:pt idx="6338">
                  <c:v>68.289339999999996</c:v>
                </c:pt>
                <c:pt idx="6339">
                  <c:v>68.306430000000006</c:v>
                </c:pt>
                <c:pt idx="6340">
                  <c:v>68.323509999999999</c:v>
                </c:pt>
                <c:pt idx="6341">
                  <c:v>68.340590000000006</c:v>
                </c:pt>
                <c:pt idx="6342">
                  <c:v>68.357680000000002</c:v>
                </c:pt>
                <c:pt idx="6343">
                  <c:v>68.374769999999998</c:v>
                </c:pt>
                <c:pt idx="6344">
                  <c:v>68.391859999999994</c:v>
                </c:pt>
                <c:pt idx="6345">
                  <c:v>68.408959999999993</c:v>
                </c:pt>
                <c:pt idx="6346">
                  <c:v>68.426060000000007</c:v>
                </c:pt>
                <c:pt idx="6347">
                  <c:v>68.443150000000003</c:v>
                </c:pt>
                <c:pt idx="6348">
                  <c:v>68.460250000000002</c:v>
                </c:pt>
                <c:pt idx="6349">
                  <c:v>68.477360000000004</c:v>
                </c:pt>
                <c:pt idx="6350">
                  <c:v>68.494450000000001</c:v>
                </c:pt>
                <c:pt idx="6351">
                  <c:v>68.511570000000006</c:v>
                </c:pt>
                <c:pt idx="6352">
                  <c:v>68.528670000000005</c:v>
                </c:pt>
                <c:pt idx="6353">
                  <c:v>68.545779999999993</c:v>
                </c:pt>
                <c:pt idx="6354">
                  <c:v>68.562899999999999</c:v>
                </c:pt>
                <c:pt idx="6355">
                  <c:v>68.580010000000001</c:v>
                </c:pt>
                <c:pt idx="6356">
                  <c:v>68.597130000000007</c:v>
                </c:pt>
                <c:pt idx="6357">
                  <c:v>68.614249999999998</c:v>
                </c:pt>
                <c:pt idx="6358">
                  <c:v>68.631370000000004</c:v>
                </c:pt>
                <c:pt idx="6359">
                  <c:v>68.648489999999995</c:v>
                </c:pt>
                <c:pt idx="6360">
                  <c:v>68.665620000000004</c:v>
                </c:pt>
                <c:pt idx="6361">
                  <c:v>68.682749999999999</c:v>
                </c:pt>
                <c:pt idx="6362">
                  <c:v>68.699870000000004</c:v>
                </c:pt>
                <c:pt idx="6363">
                  <c:v>68.717010000000002</c:v>
                </c:pt>
                <c:pt idx="6364">
                  <c:v>68.73415</c:v>
                </c:pt>
                <c:pt idx="6365">
                  <c:v>68.751279999999994</c:v>
                </c:pt>
                <c:pt idx="6366">
                  <c:v>68.768420000000006</c:v>
                </c:pt>
                <c:pt idx="6367">
                  <c:v>68.785560000000004</c:v>
                </c:pt>
                <c:pt idx="6368">
                  <c:v>68.802700000000002</c:v>
                </c:pt>
                <c:pt idx="6369">
                  <c:v>68.819850000000002</c:v>
                </c:pt>
                <c:pt idx="6370">
                  <c:v>68.837000000000003</c:v>
                </c:pt>
                <c:pt idx="6371">
                  <c:v>68.854140000000001</c:v>
                </c:pt>
                <c:pt idx="6372">
                  <c:v>68.871300000000005</c:v>
                </c:pt>
                <c:pt idx="6373">
                  <c:v>68.888450000000006</c:v>
                </c:pt>
                <c:pt idx="6374">
                  <c:v>68.905600000000007</c:v>
                </c:pt>
                <c:pt idx="6375">
                  <c:v>68.922759999999997</c:v>
                </c:pt>
                <c:pt idx="6376">
                  <c:v>68.939930000000004</c:v>
                </c:pt>
                <c:pt idx="6377">
                  <c:v>68.957080000000005</c:v>
                </c:pt>
                <c:pt idx="6378">
                  <c:v>68.974249999999998</c:v>
                </c:pt>
                <c:pt idx="6379">
                  <c:v>68.991420000000005</c:v>
                </c:pt>
                <c:pt idx="6380">
                  <c:v>69.008579999999995</c:v>
                </c:pt>
                <c:pt idx="6381">
                  <c:v>69.025760000000005</c:v>
                </c:pt>
                <c:pt idx="6382">
                  <c:v>69.042929999999998</c:v>
                </c:pt>
                <c:pt idx="6383">
                  <c:v>69.060100000000006</c:v>
                </c:pt>
                <c:pt idx="6384">
                  <c:v>69.077280000000002</c:v>
                </c:pt>
                <c:pt idx="6385">
                  <c:v>69.094459999999998</c:v>
                </c:pt>
                <c:pt idx="6386">
                  <c:v>69.111639999999994</c:v>
                </c:pt>
                <c:pt idx="6387">
                  <c:v>69.128820000000005</c:v>
                </c:pt>
                <c:pt idx="6388">
                  <c:v>69.146010000000004</c:v>
                </c:pt>
                <c:pt idx="6389">
                  <c:v>69.163200000000003</c:v>
                </c:pt>
                <c:pt idx="6390">
                  <c:v>69.180390000000003</c:v>
                </c:pt>
                <c:pt idx="6391">
                  <c:v>69.197580000000002</c:v>
                </c:pt>
                <c:pt idx="6392">
                  <c:v>69.214780000000005</c:v>
                </c:pt>
                <c:pt idx="6393">
                  <c:v>69.231970000000004</c:v>
                </c:pt>
                <c:pt idx="6394">
                  <c:v>69.249170000000007</c:v>
                </c:pt>
                <c:pt idx="6395">
                  <c:v>69.266369999999995</c:v>
                </c:pt>
                <c:pt idx="6396">
                  <c:v>69.283569999999997</c:v>
                </c:pt>
                <c:pt idx="6397">
                  <c:v>69.30077</c:v>
                </c:pt>
                <c:pt idx="6398">
                  <c:v>69.317989999999995</c:v>
                </c:pt>
                <c:pt idx="6399">
                  <c:v>69.335189999999997</c:v>
                </c:pt>
                <c:pt idx="6400">
                  <c:v>69.352400000000003</c:v>
                </c:pt>
                <c:pt idx="6401">
                  <c:v>69.369609999999994</c:v>
                </c:pt>
                <c:pt idx="6402">
                  <c:v>69.386830000000003</c:v>
                </c:pt>
                <c:pt idx="6403">
                  <c:v>69.404049999999998</c:v>
                </c:pt>
                <c:pt idx="6404">
                  <c:v>69.421270000000007</c:v>
                </c:pt>
                <c:pt idx="6405">
                  <c:v>69.438490000000002</c:v>
                </c:pt>
                <c:pt idx="6406">
                  <c:v>69.455719999999999</c:v>
                </c:pt>
                <c:pt idx="6407">
                  <c:v>69.472949999999997</c:v>
                </c:pt>
                <c:pt idx="6408">
                  <c:v>69.490170000000006</c:v>
                </c:pt>
                <c:pt idx="6409">
                  <c:v>69.507400000000004</c:v>
                </c:pt>
                <c:pt idx="6410">
                  <c:v>69.524640000000005</c:v>
                </c:pt>
                <c:pt idx="6411">
                  <c:v>69.541870000000003</c:v>
                </c:pt>
                <c:pt idx="6412">
                  <c:v>69.559100000000001</c:v>
                </c:pt>
                <c:pt idx="6413">
                  <c:v>69.576350000000005</c:v>
                </c:pt>
                <c:pt idx="6414">
                  <c:v>69.593590000000006</c:v>
                </c:pt>
                <c:pt idx="6415">
                  <c:v>69.610830000000007</c:v>
                </c:pt>
                <c:pt idx="6416">
                  <c:v>69.628069999999994</c:v>
                </c:pt>
                <c:pt idx="6417">
                  <c:v>69.645319999999998</c:v>
                </c:pt>
                <c:pt idx="6418">
                  <c:v>69.662570000000002</c:v>
                </c:pt>
                <c:pt idx="6419">
                  <c:v>69.679820000000007</c:v>
                </c:pt>
                <c:pt idx="6420">
                  <c:v>69.697069999999997</c:v>
                </c:pt>
                <c:pt idx="6421">
                  <c:v>69.714330000000004</c:v>
                </c:pt>
                <c:pt idx="6422">
                  <c:v>69.731589999999997</c:v>
                </c:pt>
                <c:pt idx="6423">
                  <c:v>69.748859999999993</c:v>
                </c:pt>
                <c:pt idx="6424">
                  <c:v>69.766109999999998</c:v>
                </c:pt>
                <c:pt idx="6425">
                  <c:v>69.783379999999994</c:v>
                </c:pt>
                <c:pt idx="6426">
                  <c:v>69.800640000000001</c:v>
                </c:pt>
                <c:pt idx="6427">
                  <c:v>69.817920000000001</c:v>
                </c:pt>
                <c:pt idx="6428">
                  <c:v>69.835189999999997</c:v>
                </c:pt>
                <c:pt idx="6429">
                  <c:v>69.852459999999994</c:v>
                </c:pt>
                <c:pt idx="6430">
                  <c:v>69.869739999999993</c:v>
                </c:pt>
                <c:pt idx="6431">
                  <c:v>69.887020000000007</c:v>
                </c:pt>
                <c:pt idx="6432">
                  <c:v>69.904290000000003</c:v>
                </c:pt>
                <c:pt idx="6433">
                  <c:v>69.921580000000006</c:v>
                </c:pt>
                <c:pt idx="6434">
                  <c:v>69.938860000000005</c:v>
                </c:pt>
                <c:pt idx="6435">
                  <c:v>69.956149999999994</c:v>
                </c:pt>
                <c:pt idx="6436">
                  <c:v>69.973429999999993</c:v>
                </c:pt>
                <c:pt idx="6437">
                  <c:v>69.990719999999996</c:v>
                </c:pt>
                <c:pt idx="6438">
                  <c:v>70.008020000000002</c:v>
                </c:pt>
                <c:pt idx="6439">
                  <c:v>70.025310000000005</c:v>
                </c:pt>
                <c:pt idx="6440">
                  <c:v>70.042599999999993</c:v>
                </c:pt>
                <c:pt idx="6441">
                  <c:v>70.059910000000002</c:v>
                </c:pt>
                <c:pt idx="6442">
                  <c:v>70.077209999999994</c:v>
                </c:pt>
                <c:pt idx="6443">
                  <c:v>70.09451</c:v>
                </c:pt>
                <c:pt idx="6444">
                  <c:v>70.111819999999994</c:v>
                </c:pt>
                <c:pt idx="6445">
                  <c:v>70.12912</c:v>
                </c:pt>
                <c:pt idx="6446">
                  <c:v>70.146429999999995</c:v>
                </c:pt>
                <c:pt idx="6447">
                  <c:v>70.163740000000004</c:v>
                </c:pt>
                <c:pt idx="6448">
                  <c:v>70.181049999999999</c:v>
                </c:pt>
                <c:pt idx="6449">
                  <c:v>70.198369999999997</c:v>
                </c:pt>
                <c:pt idx="6450">
                  <c:v>70.215689999999995</c:v>
                </c:pt>
                <c:pt idx="6451">
                  <c:v>70.233009999999993</c:v>
                </c:pt>
                <c:pt idx="6452">
                  <c:v>70.250339999999994</c:v>
                </c:pt>
                <c:pt idx="6453">
                  <c:v>70.267650000000003</c:v>
                </c:pt>
                <c:pt idx="6454">
                  <c:v>70.284980000000004</c:v>
                </c:pt>
                <c:pt idx="6455">
                  <c:v>70.302310000000006</c:v>
                </c:pt>
                <c:pt idx="6456">
                  <c:v>70.319640000000007</c:v>
                </c:pt>
                <c:pt idx="6457">
                  <c:v>70.336979999999997</c:v>
                </c:pt>
                <c:pt idx="6458">
                  <c:v>70.354309999999998</c:v>
                </c:pt>
                <c:pt idx="6459">
                  <c:v>70.371650000000002</c:v>
                </c:pt>
                <c:pt idx="6460">
                  <c:v>70.388990000000007</c:v>
                </c:pt>
                <c:pt idx="6461">
                  <c:v>70.406329999999997</c:v>
                </c:pt>
                <c:pt idx="6462">
                  <c:v>70.423680000000004</c:v>
                </c:pt>
                <c:pt idx="6463">
                  <c:v>70.441019999999995</c:v>
                </c:pt>
                <c:pt idx="6464">
                  <c:v>70.458370000000002</c:v>
                </c:pt>
                <c:pt idx="6465">
                  <c:v>70.475719999999995</c:v>
                </c:pt>
                <c:pt idx="6466">
                  <c:v>70.493070000000003</c:v>
                </c:pt>
                <c:pt idx="6467">
                  <c:v>70.510419999999996</c:v>
                </c:pt>
                <c:pt idx="6468">
                  <c:v>70.527780000000007</c:v>
                </c:pt>
                <c:pt idx="6469">
                  <c:v>70.545140000000004</c:v>
                </c:pt>
                <c:pt idx="6470">
                  <c:v>70.5625</c:v>
                </c:pt>
                <c:pt idx="6471">
                  <c:v>70.579859999999996</c:v>
                </c:pt>
                <c:pt idx="6472">
                  <c:v>70.597229999999996</c:v>
                </c:pt>
                <c:pt idx="6473">
                  <c:v>70.614590000000007</c:v>
                </c:pt>
                <c:pt idx="6474">
                  <c:v>70.631969999999995</c:v>
                </c:pt>
                <c:pt idx="6475">
                  <c:v>70.649339999999995</c:v>
                </c:pt>
                <c:pt idx="6476">
                  <c:v>70.666709999999995</c:v>
                </c:pt>
                <c:pt idx="6477">
                  <c:v>70.684079999999994</c:v>
                </c:pt>
                <c:pt idx="6478">
                  <c:v>70.701459999999997</c:v>
                </c:pt>
                <c:pt idx="6479">
                  <c:v>70.71884</c:v>
                </c:pt>
                <c:pt idx="6480">
                  <c:v>70.736230000000006</c:v>
                </c:pt>
                <c:pt idx="6481">
                  <c:v>70.753609999999995</c:v>
                </c:pt>
                <c:pt idx="6482">
                  <c:v>70.771000000000001</c:v>
                </c:pt>
                <c:pt idx="6483">
                  <c:v>70.788380000000004</c:v>
                </c:pt>
                <c:pt idx="6484">
                  <c:v>70.805779999999999</c:v>
                </c:pt>
                <c:pt idx="6485">
                  <c:v>70.823170000000005</c:v>
                </c:pt>
                <c:pt idx="6486">
                  <c:v>70.840559999999996</c:v>
                </c:pt>
                <c:pt idx="6487">
                  <c:v>70.857960000000006</c:v>
                </c:pt>
                <c:pt idx="6488">
                  <c:v>70.875360000000001</c:v>
                </c:pt>
                <c:pt idx="6489">
                  <c:v>70.892759999999996</c:v>
                </c:pt>
                <c:pt idx="6490">
                  <c:v>70.910160000000005</c:v>
                </c:pt>
                <c:pt idx="6491">
                  <c:v>70.927570000000003</c:v>
                </c:pt>
                <c:pt idx="6492">
                  <c:v>70.944980000000001</c:v>
                </c:pt>
                <c:pt idx="6493">
                  <c:v>70.962389999999999</c:v>
                </c:pt>
                <c:pt idx="6494">
                  <c:v>70.979799999999997</c:v>
                </c:pt>
                <c:pt idx="6495">
                  <c:v>70.997219999999999</c:v>
                </c:pt>
                <c:pt idx="6496">
                  <c:v>71.014629999999997</c:v>
                </c:pt>
                <c:pt idx="6497">
                  <c:v>71.032049999999998</c:v>
                </c:pt>
                <c:pt idx="6498">
                  <c:v>71.049469999999999</c:v>
                </c:pt>
                <c:pt idx="6499">
                  <c:v>71.066890000000001</c:v>
                </c:pt>
                <c:pt idx="6500">
                  <c:v>71.084320000000005</c:v>
                </c:pt>
                <c:pt idx="6501">
                  <c:v>71.101749999999996</c:v>
                </c:pt>
                <c:pt idx="6502">
                  <c:v>71.119169999999997</c:v>
                </c:pt>
                <c:pt idx="6503">
                  <c:v>71.136600000000001</c:v>
                </c:pt>
                <c:pt idx="6504">
                  <c:v>71.154039999999995</c:v>
                </c:pt>
                <c:pt idx="6505">
                  <c:v>71.171469999999999</c:v>
                </c:pt>
                <c:pt idx="6506">
                  <c:v>71.188910000000007</c:v>
                </c:pt>
                <c:pt idx="6507">
                  <c:v>71.20635</c:v>
                </c:pt>
                <c:pt idx="6508">
                  <c:v>71.223789999999994</c:v>
                </c:pt>
                <c:pt idx="6509">
                  <c:v>71.241230000000002</c:v>
                </c:pt>
                <c:pt idx="6510">
                  <c:v>71.258679999999998</c:v>
                </c:pt>
                <c:pt idx="6511">
                  <c:v>71.276129999999995</c:v>
                </c:pt>
                <c:pt idx="6512">
                  <c:v>71.293580000000006</c:v>
                </c:pt>
                <c:pt idx="6513">
                  <c:v>71.311040000000006</c:v>
                </c:pt>
                <c:pt idx="6514">
                  <c:v>71.328490000000002</c:v>
                </c:pt>
                <c:pt idx="6515">
                  <c:v>71.345950000000002</c:v>
                </c:pt>
                <c:pt idx="6516">
                  <c:v>71.363399999999999</c:v>
                </c:pt>
                <c:pt idx="6517">
                  <c:v>71.380870000000002</c:v>
                </c:pt>
                <c:pt idx="6518">
                  <c:v>71.398330000000001</c:v>
                </c:pt>
                <c:pt idx="6519">
                  <c:v>71.415790000000001</c:v>
                </c:pt>
                <c:pt idx="6520">
                  <c:v>71.433269999999993</c:v>
                </c:pt>
                <c:pt idx="6521">
                  <c:v>71.450729999999993</c:v>
                </c:pt>
                <c:pt idx="6522">
                  <c:v>71.468209999999999</c:v>
                </c:pt>
                <c:pt idx="6523">
                  <c:v>71.485680000000002</c:v>
                </c:pt>
                <c:pt idx="6524">
                  <c:v>71.503150000000005</c:v>
                </c:pt>
                <c:pt idx="6525">
                  <c:v>71.520629999999997</c:v>
                </c:pt>
                <c:pt idx="6526">
                  <c:v>71.538120000000006</c:v>
                </c:pt>
                <c:pt idx="6527">
                  <c:v>71.555599999999998</c:v>
                </c:pt>
                <c:pt idx="6528">
                  <c:v>71.573080000000004</c:v>
                </c:pt>
                <c:pt idx="6529">
                  <c:v>71.59057</c:v>
                </c:pt>
                <c:pt idx="6530">
                  <c:v>71.608059999999995</c:v>
                </c:pt>
                <c:pt idx="6531">
                  <c:v>71.625550000000004</c:v>
                </c:pt>
                <c:pt idx="6532">
                  <c:v>71.643039999999999</c:v>
                </c:pt>
                <c:pt idx="6533">
                  <c:v>71.660539999999997</c:v>
                </c:pt>
                <c:pt idx="6534">
                  <c:v>71.678030000000007</c:v>
                </c:pt>
                <c:pt idx="6535">
                  <c:v>71.695530000000005</c:v>
                </c:pt>
                <c:pt idx="6536">
                  <c:v>71.713040000000007</c:v>
                </c:pt>
                <c:pt idx="6537">
                  <c:v>71.730540000000005</c:v>
                </c:pt>
                <c:pt idx="6538">
                  <c:v>71.748050000000006</c:v>
                </c:pt>
                <c:pt idx="6539">
                  <c:v>71.765559999999994</c:v>
                </c:pt>
                <c:pt idx="6540">
                  <c:v>71.783069999999995</c:v>
                </c:pt>
                <c:pt idx="6541">
                  <c:v>71.800579999999997</c:v>
                </c:pt>
                <c:pt idx="6542">
                  <c:v>71.818089999999998</c:v>
                </c:pt>
                <c:pt idx="6543">
                  <c:v>71.835610000000003</c:v>
                </c:pt>
                <c:pt idx="6544">
                  <c:v>71.853129999999993</c:v>
                </c:pt>
                <c:pt idx="6545">
                  <c:v>71.870639999999995</c:v>
                </c:pt>
                <c:pt idx="6546">
                  <c:v>71.888170000000002</c:v>
                </c:pt>
                <c:pt idx="6547">
                  <c:v>71.905690000000007</c:v>
                </c:pt>
                <c:pt idx="6548">
                  <c:v>71.923230000000004</c:v>
                </c:pt>
                <c:pt idx="6549">
                  <c:v>71.940749999999994</c:v>
                </c:pt>
                <c:pt idx="6550">
                  <c:v>71.958280000000002</c:v>
                </c:pt>
                <c:pt idx="6551">
                  <c:v>71.975809999999996</c:v>
                </c:pt>
                <c:pt idx="6552">
                  <c:v>71.993350000000007</c:v>
                </c:pt>
                <c:pt idx="6553">
                  <c:v>72.010890000000003</c:v>
                </c:pt>
                <c:pt idx="6554">
                  <c:v>72.02843</c:v>
                </c:pt>
                <c:pt idx="6555">
                  <c:v>72.045969999999997</c:v>
                </c:pt>
                <c:pt idx="6556">
                  <c:v>72.063509999999994</c:v>
                </c:pt>
                <c:pt idx="6557">
                  <c:v>72.081059999999994</c:v>
                </c:pt>
                <c:pt idx="6558">
                  <c:v>72.098609999999994</c:v>
                </c:pt>
                <c:pt idx="6559">
                  <c:v>72.116169999999997</c:v>
                </c:pt>
                <c:pt idx="6560">
                  <c:v>72.133719999999997</c:v>
                </c:pt>
                <c:pt idx="6561">
                  <c:v>72.15128</c:v>
                </c:pt>
                <c:pt idx="6562">
                  <c:v>72.16883</c:v>
                </c:pt>
                <c:pt idx="6563">
                  <c:v>72.186390000000003</c:v>
                </c:pt>
                <c:pt idx="6564">
                  <c:v>72.203950000000006</c:v>
                </c:pt>
                <c:pt idx="6565">
                  <c:v>72.221509999999995</c:v>
                </c:pt>
                <c:pt idx="6566">
                  <c:v>72.239080000000001</c:v>
                </c:pt>
                <c:pt idx="6567">
                  <c:v>72.256649999999993</c:v>
                </c:pt>
                <c:pt idx="6568">
                  <c:v>72.27422</c:v>
                </c:pt>
                <c:pt idx="6569">
                  <c:v>72.291790000000006</c:v>
                </c:pt>
                <c:pt idx="6570">
                  <c:v>72.309359999999998</c:v>
                </c:pt>
                <c:pt idx="6571">
                  <c:v>72.326939999999993</c:v>
                </c:pt>
                <c:pt idx="6572">
                  <c:v>72.344520000000003</c:v>
                </c:pt>
                <c:pt idx="6573">
                  <c:v>72.362099999999998</c:v>
                </c:pt>
                <c:pt idx="6574">
                  <c:v>72.379679999999993</c:v>
                </c:pt>
                <c:pt idx="6575">
                  <c:v>72.397270000000006</c:v>
                </c:pt>
                <c:pt idx="6576">
                  <c:v>72.414860000000004</c:v>
                </c:pt>
                <c:pt idx="6577">
                  <c:v>72.432450000000003</c:v>
                </c:pt>
                <c:pt idx="6578">
                  <c:v>72.450040000000001</c:v>
                </c:pt>
                <c:pt idx="6579">
                  <c:v>72.46763</c:v>
                </c:pt>
                <c:pt idx="6580">
                  <c:v>72.485230000000001</c:v>
                </c:pt>
                <c:pt idx="6581">
                  <c:v>72.50282</c:v>
                </c:pt>
                <c:pt idx="6582">
                  <c:v>72.520420000000001</c:v>
                </c:pt>
                <c:pt idx="6583">
                  <c:v>72.538020000000003</c:v>
                </c:pt>
                <c:pt idx="6584">
                  <c:v>72.555629999999994</c:v>
                </c:pt>
                <c:pt idx="6585">
                  <c:v>72.573229999999995</c:v>
                </c:pt>
                <c:pt idx="6586">
                  <c:v>72.59084</c:v>
                </c:pt>
                <c:pt idx="6587">
                  <c:v>72.608459999999994</c:v>
                </c:pt>
                <c:pt idx="6588">
                  <c:v>72.626069999999999</c:v>
                </c:pt>
                <c:pt idx="6589">
                  <c:v>72.643680000000003</c:v>
                </c:pt>
                <c:pt idx="6590">
                  <c:v>72.661299999999997</c:v>
                </c:pt>
                <c:pt idx="6591">
                  <c:v>72.678920000000005</c:v>
                </c:pt>
                <c:pt idx="6592">
                  <c:v>72.696539999999999</c:v>
                </c:pt>
                <c:pt idx="6593">
                  <c:v>72.714160000000007</c:v>
                </c:pt>
                <c:pt idx="6594">
                  <c:v>72.731790000000004</c:v>
                </c:pt>
                <c:pt idx="6595">
                  <c:v>72.749420000000001</c:v>
                </c:pt>
                <c:pt idx="6596">
                  <c:v>72.767049999999998</c:v>
                </c:pt>
                <c:pt idx="6597">
                  <c:v>72.784679999999994</c:v>
                </c:pt>
                <c:pt idx="6598">
                  <c:v>72.802310000000006</c:v>
                </c:pt>
                <c:pt idx="6599">
                  <c:v>72.819950000000006</c:v>
                </c:pt>
                <c:pt idx="6600">
                  <c:v>72.837590000000006</c:v>
                </c:pt>
                <c:pt idx="6601">
                  <c:v>72.855230000000006</c:v>
                </c:pt>
                <c:pt idx="6602">
                  <c:v>72.872870000000006</c:v>
                </c:pt>
                <c:pt idx="6603">
                  <c:v>72.890519999999995</c:v>
                </c:pt>
                <c:pt idx="6604">
                  <c:v>72.908159999999995</c:v>
                </c:pt>
                <c:pt idx="6605">
                  <c:v>72.925809999999998</c:v>
                </c:pt>
                <c:pt idx="6606">
                  <c:v>72.943470000000005</c:v>
                </c:pt>
                <c:pt idx="6607">
                  <c:v>72.961119999999994</c:v>
                </c:pt>
                <c:pt idx="6608">
                  <c:v>72.97878</c:v>
                </c:pt>
                <c:pt idx="6609">
                  <c:v>72.996430000000004</c:v>
                </c:pt>
                <c:pt idx="6610">
                  <c:v>73.014089999999996</c:v>
                </c:pt>
                <c:pt idx="6611">
                  <c:v>73.031750000000002</c:v>
                </c:pt>
                <c:pt idx="6612">
                  <c:v>73.049419999999998</c:v>
                </c:pt>
                <c:pt idx="6613">
                  <c:v>73.067089999999993</c:v>
                </c:pt>
                <c:pt idx="6614">
                  <c:v>73.08475</c:v>
                </c:pt>
                <c:pt idx="6615">
                  <c:v>73.102419999999995</c:v>
                </c:pt>
                <c:pt idx="6616">
                  <c:v>73.120090000000005</c:v>
                </c:pt>
                <c:pt idx="6617">
                  <c:v>73.137770000000003</c:v>
                </c:pt>
                <c:pt idx="6618">
                  <c:v>73.155450000000002</c:v>
                </c:pt>
                <c:pt idx="6619">
                  <c:v>73.17313</c:v>
                </c:pt>
                <c:pt idx="6620">
                  <c:v>73.190799999999996</c:v>
                </c:pt>
                <c:pt idx="6621">
                  <c:v>73.208489999999998</c:v>
                </c:pt>
                <c:pt idx="6622">
                  <c:v>73.226169999999996</c:v>
                </c:pt>
                <c:pt idx="6623">
                  <c:v>73.243870000000001</c:v>
                </c:pt>
                <c:pt idx="6624">
                  <c:v>73.26155</c:v>
                </c:pt>
                <c:pt idx="6625">
                  <c:v>73.279240000000001</c:v>
                </c:pt>
                <c:pt idx="6626">
                  <c:v>73.296940000000006</c:v>
                </c:pt>
                <c:pt idx="6627">
                  <c:v>73.314639999999997</c:v>
                </c:pt>
                <c:pt idx="6628">
                  <c:v>73.332340000000002</c:v>
                </c:pt>
                <c:pt idx="6629">
                  <c:v>73.350040000000007</c:v>
                </c:pt>
                <c:pt idx="6630">
                  <c:v>73.367739999999998</c:v>
                </c:pt>
                <c:pt idx="6631">
                  <c:v>73.385440000000003</c:v>
                </c:pt>
                <c:pt idx="6632">
                  <c:v>73.403139999999993</c:v>
                </c:pt>
                <c:pt idx="6633">
                  <c:v>73.420860000000005</c:v>
                </c:pt>
                <c:pt idx="6634">
                  <c:v>73.438569999999999</c:v>
                </c:pt>
                <c:pt idx="6635">
                  <c:v>73.456280000000007</c:v>
                </c:pt>
                <c:pt idx="6636">
                  <c:v>73.474000000000004</c:v>
                </c:pt>
                <c:pt idx="6637">
                  <c:v>73.491709999999998</c:v>
                </c:pt>
                <c:pt idx="6638">
                  <c:v>73.509429999999995</c:v>
                </c:pt>
                <c:pt idx="6639">
                  <c:v>73.527150000000006</c:v>
                </c:pt>
                <c:pt idx="6640">
                  <c:v>73.544880000000006</c:v>
                </c:pt>
                <c:pt idx="6641">
                  <c:v>73.562610000000006</c:v>
                </c:pt>
                <c:pt idx="6642">
                  <c:v>73.580330000000004</c:v>
                </c:pt>
                <c:pt idx="6643">
                  <c:v>73.598060000000004</c:v>
                </c:pt>
                <c:pt idx="6644">
                  <c:v>73.615799999999993</c:v>
                </c:pt>
                <c:pt idx="6645">
                  <c:v>73.633529999999993</c:v>
                </c:pt>
                <c:pt idx="6646">
                  <c:v>73.651269999999997</c:v>
                </c:pt>
                <c:pt idx="6647">
                  <c:v>73.66901</c:v>
                </c:pt>
                <c:pt idx="6648">
                  <c:v>73.68674</c:v>
                </c:pt>
                <c:pt idx="6649">
                  <c:v>73.704490000000007</c:v>
                </c:pt>
                <c:pt idx="6650">
                  <c:v>73.722239999999999</c:v>
                </c:pt>
                <c:pt idx="6651">
                  <c:v>73.739980000000003</c:v>
                </c:pt>
                <c:pt idx="6652">
                  <c:v>73.757739999999998</c:v>
                </c:pt>
                <c:pt idx="6653">
                  <c:v>73.775480000000002</c:v>
                </c:pt>
                <c:pt idx="6654">
                  <c:v>73.793239999999997</c:v>
                </c:pt>
                <c:pt idx="6655">
                  <c:v>73.811000000000007</c:v>
                </c:pt>
                <c:pt idx="6656">
                  <c:v>73.828749999999999</c:v>
                </c:pt>
                <c:pt idx="6657">
                  <c:v>73.846509999999995</c:v>
                </c:pt>
                <c:pt idx="6658">
                  <c:v>73.864270000000005</c:v>
                </c:pt>
                <c:pt idx="6659">
                  <c:v>73.882040000000003</c:v>
                </c:pt>
                <c:pt idx="6660">
                  <c:v>73.899799999999999</c:v>
                </c:pt>
                <c:pt idx="6661">
                  <c:v>73.917569999999998</c:v>
                </c:pt>
                <c:pt idx="6662">
                  <c:v>73.93535</c:v>
                </c:pt>
                <c:pt idx="6663">
                  <c:v>73.953119999999998</c:v>
                </c:pt>
                <c:pt idx="6664">
                  <c:v>73.970889999999997</c:v>
                </c:pt>
                <c:pt idx="6665">
                  <c:v>73.988669999999999</c:v>
                </c:pt>
                <c:pt idx="6666">
                  <c:v>74.006450000000001</c:v>
                </c:pt>
                <c:pt idx="6667">
                  <c:v>74.024230000000003</c:v>
                </c:pt>
                <c:pt idx="6668">
                  <c:v>74.042019999999994</c:v>
                </c:pt>
                <c:pt idx="6669">
                  <c:v>74.059799999999996</c:v>
                </c:pt>
                <c:pt idx="6670">
                  <c:v>74.077590000000001</c:v>
                </c:pt>
                <c:pt idx="6671">
                  <c:v>74.095380000000006</c:v>
                </c:pt>
                <c:pt idx="6672">
                  <c:v>74.113169999999997</c:v>
                </c:pt>
                <c:pt idx="6673">
                  <c:v>74.130970000000005</c:v>
                </c:pt>
                <c:pt idx="6674">
                  <c:v>74.148769999999999</c:v>
                </c:pt>
                <c:pt idx="6675">
                  <c:v>74.166560000000004</c:v>
                </c:pt>
                <c:pt idx="6676">
                  <c:v>74.184359999999998</c:v>
                </c:pt>
                <c:pt idx="6677">
                  <c:v>74.202160000000006</c:v>
                </c:pt>
                <c:pt idx="6678">
                  <c:v>74.219970000000004</c:v>
                </c:pt>
                <c:pt idx="6679">
                  <c:v>74.237780000000001</c:v>
                </c:pt>
                <c:pt idx="6680">
                  <c:v>74.255579999999995</c:v>
                </c:pt>
                <c:pt idx="6681">
                  <c:v>74.273399999999995</c:v>
                </c:pt>
                <c:pt idx="6682">
                  <c:v>74.291210000000007</c:v>
                </c:pt>
                <c:pt idx="6683">
                  <c:v>74.309030000000007</c:v>
                </c:pt>
                <c:pt idx="6684">
                  <c:v>74.326840000000004</c:v>
                </c:pt>
                <c:pt idx="6685">
                  <c:v>74.344669999999994</c:v>
                </c:pt>
                <c:pt idx="6686">
                  <c:v>74.362489999999994</c:v>
                </c:pt>
                <c:pt idx="6687">
                  <c:v>74.380309999999994</c:v>
                </c:pt>
                <c:pt idx="6688">
                  <c:v>74.398139999999998</c:v>
                </c:pt>
                <c:pt idx="6689">
                  <c:v>74.415970000000002</c:v>
                </c:pt>
                <c:pt idx="6690">
                  <c:v>74.433800000000005</c:v>
                </c:pt>
                <c:pt idx="6691">
                  <c:v>74.451629999999994</c:v>
                </c:pt>
                <c:pt idx="6692">
                  <c:v>74.469470000000001</c:v>
                </c:pt>
                <c:pt idx="6693">
                  <c:v>74.487300000000005</c:v>
                </c:pt>
                <c:pt idx="6694">
                  <c:v>74.505139999999997</c:v>
                </c:pt>
                <c:pt idx="6695">
                  <c:v>74.522980000000004</c:v>
                </c:pt>
                <c:pt idx="6696">
                  <c:v>74.540819999999997</c:v>
                </c:pt>
                <c:pt idx="6697">
                  <c:v>74.558670000000006</c:v>
                </c:pt>
                <c:pt idx="6698">
                  <c:v>74.576520000000002</c:v>
                </c:pt>
                <c:pt idx="6699">
                  <c:v>74.594369999999998</c:v>
                </c:pt>
                <c:pt idx="6700">
                  <c:v>74.612219999999994</c:v>
                </c:pt>
                <c:pt idx="6701">
                  <c:v>74.630070000000003</c:v>
                </c:pt>
                <c:pt idx="6702">
                  <c:v>74.647930000000002</c:v>
                </c:pt>
                <c:pt idx="6703">
                  <c:v>74.665790000000001</c:v>
                </c:pt>
                <c:pt idx="6704">
                  <c:v>74.68365</c:v>
                </c:pt>
                <c:pt idx="6705">
                  <c:v>74.701520000000002</c:v>
                </c:pt>
                <c:pt idx="6706">
                  <c:v>74.719380000000001</c:v>
                </c:pt>
                <c:pt idx="6707">
                  <c:v>74.73724</c:v>
                </c:pt>
                <c:pt idx="6708">
                  <c:v>74.755110000000002</c:v>
                </c:pt>
                <c:pt idx="6709">
                  <c:v>74.772989999999993</c:v>
                </c:pt>
                <c:pt idx="6710">
                  <c:v>74.790859999999995</c:v>
                </c:pt>
                <c:pt idx="6711">
                  <c:v>74.80874</c:v>
                </c:pt>
                <c:pt idx="6712">
                  <c:v>74.826610000000002</c:v>
                </c:pt>
                <c:pt idx="6713">
                  <c:v>74.844489999999993</c:v>
                </c:pt>
                <c:pt idx="6714">
                  <c:v>74.862369999999999</c:v>
                </c:pt>
                <c:pt idx="6715">
                  <c:v>74.880260000000007</c:v>
                </c:pt>
                <c:pt idx="6716">
                  <c:v>74.898150000000001</c:v>
                </c:pt>
                <c:pt idx="6717">
                  <c:v>74.916030000000006</c:v>
                </c:pt>
                <c:pt idx="6718">
                  <c:v>74.933920000000001</c:v>
                </c:pt>
                <c:pt idx="6719">
                  <c:v>74.951809999999995</c:v>
                </c:pt>
                <c:pt idx="6720">
                  <c:v>74.969710000000006</c:v>
                </c:pt>
                <c:pt idx="6721">
                  <c:v>74.987610000000004</c:v>
                </c:pt>
                <c:pt idx="6722">
                  <c:v>75.005510000000001</c:v>
                </c:pt>
                <c:pt idx="6723">
                  <c:v>75.023409999999998</c:v>
                </c:pt>
                <c:pt idx="6724">
                  <c:v>75.041309999999996</c:v>
                </c:pt>
                <c:pt idx="6725">
                  <c:v>75.059219999999996</c:v>
                </c:pt>
                <c:pt idx="6726">
                  <c:v>75.077129999999997</c:v>
                </c:pt>
                <c:pt idx="6727">
                  <c:v>75.095029999999994</c:v>
                </c:pt>
                <c:pt idx="6728">
                  <c:v>75.112949999999998</c:v>
                </c:pt>
                <c:pt idx="6729">
                  <c:v>75.130859999999998</c:v>
                </c:pt>
                <c:pt idx="6730">
                  <c:v>75.148769999999999</c:v>
                </c:pt>
                <c:pt idx="6731">
                  <c:v>75.166690000000003</c:v>
                </c:pt>
                <c:pt idx="6732">
                  <c:v>75.184619999999995</c:v>
                </c:pt>
                <c:pt idx="6733">
                  <c:v>75.202539999999999</c:v>
                </c:pt>
                <c:pt idx="6734">
                  <c:v>75.220460000000003</c:v>
                </c:pt>
                <c:pt idx="6735">
                  <c:v>75.238389999999995</c:v>
                </c:pt>
                <c:pt idx="6736">
                  <c:v>75.256320000000002</c:v>
                </c:pt>
                <c:pt idx="6737">
                  <c:v>75.274249999999995</c:v>
                </c:pt>
                <c:pt idx="6738">
                  <c:v>75.292180000000002</c:v>
                </c:pt>
                <c:pt idx="6739">
                  <c:v>75.310119999999998</c:v>
                </c:pt>
                <c:pt idx="6740">
                  <c:v>75.328059999999994</c:v>
                </c:pt>
                <c:pt idx="6741">
                  <c:v>75.34599</c:v>
                </c:pt>
                <c:pt idx="6742">
                  <c:v>75.363939999999999</c:v>
                </c:pt>
                <c:pt idx="6743">
                  <c:v>75.381879999999995</c:v>
                </c:pt>
                <c:pt idx="6744">
                  <c:v>75.399829999999994</c:v>
                </c:pt>
                <c:pt idx="6745">
                  <c:v>75.417779999999993</c:v>
                </c:pt>
                <c:pt idx="6746">
                  <c:v>75.435720000000003</c:v>
                </c:pt>
                <c:pt idx="6747">
                  <c:v>75.453670000000002</c:v>
                </c:pt>
                <c:pt idx="6748">
                  <c:v>75.471630000000005</c:v>
                </c:pt>
                <c:pt idx="6749">
                  <c:v>75.489590000000007</c:v>
                </c:pt>
                <c:pt idx="6750">
                  <c:v>75.507549999999995</c:v>
                </c:pt>
                <c:pt idx="6751">
                  <c:v>75.525509999999997</c:v>
                </c:pt>
                <c:pt idx="6752">
                  <c:v>75.543469999999999</c:v>
                </c:pt>
                <c:pt idx="6753">
                  <c:v>75.561440000000005</c:v>
                </c:pt>
                <c:pt idx="6754">
                  <c:v>75.579409999999996</c:v>
                </c:pt>
                <c:pt idx="6755">
                  <c:v>75.597369999999998</c:v>
                </c:pt>
                <c:pt idx="6756">
                  <c:v>75.615350000000007</c:v>
                </c:pt>
                <c:pt idx="6757">
                  <c:v>75.633319999999998</c:v>
                </c:pt>
                <c:pt idx="6758">
                  <c:v>75.651300000000006</c:v>
                </c:pt>
                <c:pt idx="6759">
                  <c:v>75.669269999999997</c:v>
                </c:pt>
                <c:pt idx="6760">
                  <c:v>75.687259999999995</c:v>
                </c:pt>
                <c:pt idx="6761">
                  <c:v>75.705240000000003</c:v>
                </c:pt>
                <c:pt idx="6762">
                  <c:v>75.723219999999998</c:v>
                </c:pt>
                <c:pt idx="6763">
                  <c:v>75.741200000000006</c:v>
                </c:pt>
                <c:pt idx="6764">
                  <c:v>75.759190000000004</c:v>
                </c:pt>
                <c:pt idx="6765">
                  <c:v>75.777180000000001</c:v>
                </c:pt>
                <c:pt idx="6766">
                  <c:v>75.795180000000002</c:v>
                </c:pt>
                <c:pt idx="6767">
                  <c:v>75.81317</c:v>
                </c:pt>
                <c:pt idx="6768">
                  <c:v>75.83117</c:v>
                </c:pt>
                <c:pt idx="6769">
                  <c:v>75.849170000000001</c:v>
                </c:pt>
                <c:pt idx="6770">
                  <c:v>75.867170000000002</c:v>
                </c:pt>
                <c:pt idx="6771">
                  <c:v>75.885180000000005</c:v>
                </c:pt>
                <c:pt idx="6772">
                  <c:v>75.903180000000006</c:v>
                </c:pt>
                <c:pt idx="6773">
                  <c:v>75.921189999999996</c:v>
                </c:pt>
                <c:pt idx="6774">
                  <c:v>75.9392</c:v>
                </c:pt>
                <c:pt idx="6775">
                  <c:v>75.957210000000003</c:v>
                </c:pt>
                <c:pt idx="6776">
                  <c:v>75.975229999999996</c:v>
                </c:pt>
                <c:pt idx="6777">
                  <c:v>75.99324</c:v>
                </c:pt>
                <c:pt idx="6778">
                  <c:v>76.011259999999993</c:v>
                </c:pt>
                <c:pt idx="6779">
                  <c:v>76.02928</c:v>
                </c:pt>
                <c:pt idx="6780">
                  <c:v>76.047300000000007</c:v>
                </c:pt>
                <c:pt idx="6781">
                  <c:v>76.065330000000003</c:v>
                </c:pt>
                <c:pt idx="6782">
                  <c:v>76.083359999999999</c:v>
                </c:pt>
                <c:pt idx="6783">
                  <c:v>76.101389999999995</c:v>
                </c:pt>
                <c:pt idx="6784">
                  <c:v>76.119420000000005</c:v>
                </c:pt>
                <c:pt idx="6785">
                  <c:v>76.137450000000001</c:v>
                </c:pt>
                <c:pt idx="6786">
                  <c:v>76.15549</c:v>
                </c:pt>
                <c:pt idx="6787">
                  <c:v>76.173519999999996</c:v>
                </c:pt>
                <c:pt idx="6788">
                  <c:v>76.191569999999999</c:v>
                </c:pt>
                <c:pt idx="6789">
                  <c:v>76.209609999999998</c:v>
                </c:pt>
                <c:pt idx="6790">
                  <c:v>76.227649999999997</c:v>
                </c:pt>
                <c:pt idx="6791">
                  <c:v>76.245699999999999</c:v>
                </c:pt>
                <c:pt idx="6792">
                  <c:v>76.263750000000002</c:v>
                </c:pt>
                <c:pt idx="6793">
                  <c:v>76.281800000000004</c:v>
                </c:pt>
                <c:pt idx="6794">
                  <c:v>76.299850000000006</c:v>
                </c:pt>
                <c:pt idx="6795">
                  <c:v>76.317909999999998</c:v>
                </c:pt>
                <c:pt idx="6796">
                  <c:v>76.33596</c:v>
                </c:pt>
                <c:pt idx="6797">
                  <c:v>76.354020000000006</c:v>
                </c:pt>
                <c:pt idx="6798">
                  <c:v>76.37209</c:v>
                </c:pt>
                <c:pt idx="6799">
                  <c:v>76.390140000000002</c:v>
                </c:pt>
                <c:pt idx="6800">
                  <c:v>76.408209999999997</c:v>
                </c:pt>
                <c:pt idx="6801">
                  <c:v>76.426280000000006</c:v>
                </c:pt>
                <c:pt idx="6802">
                  <c:v>76.44435</c:v>
                </c:pt>
                <c:pt idx="6803">
                  <c:v>76.462429999999998</c:v>
                </c:pt>
                <c:pt idx="6804">
                  <c:v>76.480500000000006</c:v>
                </c:pt>
                <c:pt idx="6805">
                  <c:v>76.498570000000001</c:v>
                </c:pt>
                <c:pt idx="6806">
                  <c:v>76.516649999999998</c:v>
                </c:pt>
                <c:pt idx="6807">
                  <c:v>76.534729999999996</c:v>
                </c:pt>
                <c:pt idx="6808">
                  <c:v>76.552819999999997</c:v>
                </c:pt>
                <c:pt idx="6809">
                  <c:v>76.570899999999995</c:v>
                </c:pt>
                <c:pt idx="6810">
                  <c:v>76.588989999999995</c:v>
                </c:pt>
                <c:pt idx="6811">
                  <c:v>76.607079999999996</c:v>
                </c:pt>
                <c:pt idx="6812">
                  <c:v>76.625169999999997</c:v>
                </c:pt>
                <c:pt idx="6813">
                  <c:v>76.643259999999998</c:v>
                </c:pt>
                <c:pt idx="6814">
                  <c:v>76.661349999999999</c:v>
                </c:pt>
                <c:pt idx="6815">
                  <c:v>76.679450000000003</c:v>
                </c:pt>
                <c:pt idx="6816">
                  <c:v>76.697559999999996</c:v>
                </c:pt>
                <c:pt idx="6817">
                  <c:v>76.715649999999997</c:v>
                </c:pt>
                <c:pt idx="6818">
                  <c:v>76.733760000000004</c:v>
                </c:pt>
                <c:pt idx="6819">
                  <c:v>76.751869999999997</c:v>
                </c:pt>
                <c:pt idx="6820">
                  <c:v>76.769970000000001</c:v>
                </c:pt>
                <c:pt idx="6821">
                  <c:v>76.788089999999997</c:v>
                </c:pt>
                <c:pt idx="6822">
                  <c:v>76.806200000000004</c:v>
                </c:pt>
                <c:pt idx="6823">
                  <c:v>76.824309999999997</c:v>
                </c:pt>
                <c:pt idx="6824">
                  <c:v>76.842429999999993</c:v>
                </c:pt>
                <c:pt idx="6825">
                  <c:v>76.860550000000003</c:v>
                </c:pt>
                <c:pt idx="6826">
                  <c:v>76.87867</c:v>
                </c:pt>
                <c:pt idx="6827">
                  <c:v>76.896789999999996</c:v>
                </c:pt>
                <c:pt idx="6828">
                  <c:v>76.914919999999995</c:v>
                </c:pt>
                <c:pt idx="6829">
                  <c:v>76.933040000000005</c:v>
                </c:pt>
                <c:pt idx="6830">
                  <c:v>76.951170000000005</c:v>
                </c:pt>
                <c:pt idx="6831">
                  <c:v>76.969309999999993</c:v>
                </c:pt>
                <c:pt idx="6832">
                  <c:v>76.987440000000007</c:v>
                </c:pt>
                <c:pt idx="6833">
                  <c:v>77.005579999999995</c:v>
                </c:pt>
                <c:pt idx="6834">
                  <c:v>77.023709999999994</c:v>
                </c:pt>
                <c:pt idx="6835">
                  <c:v>77.041849999999997</c:v>
                </c:pt>
                <c:pt idx="6836">
                  <c:v>77.06</c:v>
                </c:pt>
                <c:pt idx="6837">
                  <c:v>77.078140000000005</c:v>
                </c:pt>
                <c:pt idx="6838">
                  <c:v>77.096289999999996</c:v>
                </c:pt>
                <c:pt idx="6839">
                  <c:v>77.114440000000002</c:v>
                </c:pt>
                <c:pt idx="6840">
                  <c:v>77.132589999999993</c:v>
                </c:pt>
                <c:pt idx="6841">
                  <c:v>77.150739999999999</c:v>
                </c:pt>
                <c:pt idx="6842">
                  <c:v>77.168899999999994</c:v>
                </c:pt>
                <c:pt idx="6843">
                  <c:v>77.187060000000002</c:v>
                </c:pt>
                <c:pt idx="6844">
                  <c:v>77.205219999999997</c:v>
                </c:pt>
                <c:pt idx="6845">
                  <c:v>77.223380000000006</c:v>
                </c:pt>
                <c:pt idx="6846">
                  <c:v>77.241540000000001</c:v>
                </c:pt>
                <c:pt idx="6847">
                  <c:v>77.259699999999995</c:v>
                </c:pt>
                <c:pt idx="6848">
                  <c:v>77.277879999999996</c:v>
                </c:pt>
                <c:pt idx="6849">
                  <c:v>77.296040000000005</c:v>
                </c:pt>
                <c:pt idx="6850">
                  <c:v>77.314220000000006</c:v>
                </c:pt>
                <c:pt idx="6851">
                  <c:v>77.332390000000004</c:v>
                </c:pt>
                <c:pt idx="6852">
                  <c:v>77.350570000000005</c:v>
                </c:pt>
                <c:pt idx="6853">
                  <c:v>77.368750000000006</c:v>
                </c:pt>
                <c:pt idx="6854">
                  <c:v>77.386930000000007</c:v>
                </c:pt>
                <c:pt idx="6855">
                  <c:v>77.405109999999993</c:v>
                </c:pt>
                <c:pt idx="6856">
                  <c:v>77.423289999999994</c:v>
                </c:pt>
                <c:pt idx="6857">
                  <c:v>77.441479999999999</c:v>
                </c:pt>
                <c:pt idx="6858">
                  <c:v>77.459670000000003</c:v>
                </c:pt>
                <c:pt idx="6859">
                  <c:v>77.477869999999996</c:v>
                </c:pt>
                <c:pt idx="6860">
                  <c:v>77.49606</c:v>
                </c:pt>
                <c:pt idx="6861">
                  <c:v>77.514259999999993</c:v>
                </c:pt>
                <c:pt idx="6862">
                  <c:v>77.53246</c:v>
                </c:pt>
                <c:pt idx="6863">
                  <c:v>77.550650000000005</c:v>
                </c:pt>
                <c:pt idx="6864">
                  <c:v>77.568860000000001</c:v>
                </c:pt>
                <c:pt idx="6865">
                  <c:v>77.587059999999994</c:v>
                </c:pt>
                <c:pt idx="6866">
                  <c:v>77.605270000000004</c:v>
                </c:pt>
                <c:pt idx="6867">
                  <c:v>77.623469999999998</c:v>
                </c:pt>
                <c:pt idx="6868">
                  <c:v>77.641689999999997</c:v>
                </c:pt>
                <c:pt idx="6869">
                  <c:v>77.659899999999993</c:v>
                </c:pt>
                <c:pt idx="6870">
                  <c:v>77.678120000000007</c:v>
                </c:pt>
                <c:pt idx="6871">
                  <c:v>77.696330000000003</c:v>
                </c:pt>
                <c:pt idx="6872">
                  <c:v>77.714550000000003</c:v>
                </c:pt>
                <c:pt idx="6873">
                  <c:v>77.732770000000002</c:v>
                </c:pt>
                <c:pt idx="6874">
                  <c:v>77.751000000000005</c:v>
                </c:pt>
                <c:pt idx="6875">
                  <c:v>77.769229999999993</c:v>
                </c:pt>
                <c:pt idx="6876">
                  <c:v>77.787450000000007</c:v>
                </c:pt>
                <c:pt idx="6877">
                  <c:v>77.805679999999995</c:v>
                </c:pt>
                <c:pt idx="6878">
                  <c:v>77.823909999999998</c:v>
                </c:pt>
                <c:pt idx="6879">
                  <c:v>77.842150000000004</c:v>
                </c:pt>
                <c:pt idx="6880">
                  <c:v>77.860380000000006</c:v>
                </c:pt>
                <c:pt idx="6881">
                  <c:v>77.878619999999998</c:v>
                </c:pt>
                <c:pt idx="6882">
                  <c:v>77.896870000000007</c:v>
                </c:pt>
                <c:pt idx="6883">
                  <c:v>77.915109999999999</c:v>
                </c:pt>
                <c:pt idx="6884">
                  <c:v>77.933350000000004</c:v>
                </c:pt>
                <c:pt idx="6885">
                  <c:v>77.951599999999999</c:v>
                </c:pt>
                <c:pt idx="6886">
                  <c:v>77.969849999999994</c:v>
                </c:pt>
                <c:pt idx="6887">
                  <c:v>77.988100000000003</c:v>
                </c:pt>
                <c:pt idx="6888">
                  <c:v>78.006360000000001</c:v>
                </c:pt>
                <c:pt idx="6889">
                  <c:v>78.024609999999996</c:v>
                </c:pt>
                <c:pt idx="6890">
                  <c:v>78.042869999999994</c:v>
                </c:pt>
                <c:pt idx="6891">
                  <c:v>78.061130000000006</c:v>
                </c:pt>
                <c:pt idx="6892">
                  <c:v>78.079390000000004</c:v>
                </c:pt>
                <c:pt idx="6893">
                  <c:v>78.097660000000005</c:v>
                </c:pt>
                <c:pt idx="6894">
                  <c:v>78.115920000000003</c:v>
                </c:pt>
                <c:pt idx="6895">
                  <c:v>78.134190000000004</c:v>
                </c:pt>
                <c:pt idx="6896">
                  <c:v>78.152460000000005</c:v>
                </c:pt>
                <c:pt idx="6897">
                  <c:v>78.170730000000006</c:v>
                </c:pt>
                <c:pt idx="6898">
                  <c:v>78.189009999999996</c:v>
                </c:pt>
                <c:pt idx="6899">
                  <c:v>78.207279999999997</c:v>
                </c:pt>
                <c:pt idx="6900">
                  <c:v>78.225560000000002</c:v>
                </c:pt>
                <c:pt idx="6901">
                  <c:v>78.243840000000006</c:v>
                </c:pt>
                <c:pt idx="6902">
                  <c:v>78.262129999999999</c:v>
                </c:pt>
                <c:pt idx="6903">
                  <c:v>78.280410000000003</c:v>
                </c:pt>
                <c:pt idx="6904">
                  <c:v>78.298699999999997</c:v>
                </c:pt>
                <c:pt idx="6905">
                  <c:v>78.316990000000004</c:v>
                </c:pt>
                <c:pt idx="6906">
                  <c:v>78.335279999999997</c:v>
                </c:pt>
                <c:pt idx="6907">
                  <c:v>78.353579999999994</c:v>
                </c:pt>
                <c:pt idx="6908">
                  <c:v>78.371870000000001</c:v>
                </c:pt>
                <c:pt idx="6909">
                  <c:v>78.390169999999998</c:v>
                </c:pt>
                <c:pt idx="6910">
                  <c:v>78.408469999999994</c:v>
                </c:pt>
                <c:pt idx="6911">
                  <c:v>78.426770000000005</c:v>
                </c:pt>
                <c:pt idx="6912">
                  <c:v>78.445080000000004</c:v>
                </c:pt>
                <c:pt idx="6913">
                  <c:v>78.463390000000004</c:v>
                </c:pt>
                <c:pt idx="6914">
                  <c:v>78.481700000000004</c:v>
                </c:pt>
                <c:pt idx="6915">
                  <c:v>78.500010000000003</c:v>
                </c:pt>
                <c:pt idx="6916">
                  <c:v>78.518320000000003</c:v>
                </c:pt>
                <c:pt idx="6917">
                  <c:v>78.536640000000006</c:v>
                </c:pt>
                <c:pt idx="6918">
                  <c:v>78.554950000000005</c:v>
                </c:pt>
                <c:pt idx="6919">
                  <c:v>78.573269999999994</c:v>
                </c:pt>
                <c:pt idx="6920">
                  <c:v>78.5916</c:v>
                </c:pt>
                <c:pt idx="6921">
                  <c:v>78.609920000000002</c:v>
                </c:pt>
                <c:pt idx="6922">
                  <c:v>78.628249999999994</c:v>
                </c:pt>
                <c:pt idx="6923">
                  <c:v>78.64658</c:v>
                </c:pt>
                <c:pt idx="6924">
                  <c:v>78.664910000000006</c:v>
                </c:pt>
                <c:pt idx="6925">
                  <c:v>78.683239999999998</c:v>
                </c:pt>
                <c:pt idx="6926">
                  <c:v>78.701580000000007</c:v>
                </c:pt>
                <c:pt idx="6927">
                  <c:v>78.719909999999999</c:v>
                </c:pt>
                <c:pt idx="6928">
                  <c:v>78.738249999999994</c:v>
                </c:pt>
                <c:pt idx="6929">
                  <c:v>78.756590000000003</c:v>
                </c:pt>
                <c:pt idx="6930">
                  <c:v>78.774929999999998</c:v>
                </c:pt>
                <c:pt idx="6931">
                  <c:v>78.793279999999996</c:v>
                </c:pt>
                <c:pt idx="6932">
                  <c:v>78.811629999999994</c:v>
                </c:pt>
                <c:pt idx="6933">
                  <c:v>78.829980000000006</c:v>
                </c:pt>
                <c:pt idx="6934">
                  <c:v>78.848330000000004</c:v>
                </c:pt>
                <c:pt idx="6935">
                  <c:v>78.866680000000002</c:v>
                </c:pt>
                <c:pt idx="6936">
                  <c:v>78.885040000000004</c:v>
                </c:pt>
                <c:pt idx="6937">
                  <c:v>78.903400000000005</c:v>
                </c:pt>
                <c:pt idx="6938">
                  <c:v>78.921760000000006</c:v>
                </c:pt>
                <c:pt idx="6939">
                  <c:v>78.940119999999993</c:v>
                </c:pt>
                <c:pt idx="6940">
                  <c:v>78.958479999999994</c:v>
                </c:pt>
                <c:pt idx="6941">
                  <c:v>78.976849999999999</c:v>
                </c:pt>
                <c:pt idx="6942">
                  <c:v>78.995220000000003</c:v>
                </c:pt>
                <c:pt idx="6943">
                  <c:v>79.013589999999994</c:v>
                </c:pt>
                <c:pt idx="6944">
                  <c:v>79.031970000000001</c:v>
                </c:pt>
                <c:pt idx="6945">
                  <c:v>79.050340000000006</c:v>
                </c:pt>
                <c:pt idx="6946">
                  <c:v>79.068719999999999</c:v>
                </c:pt>
                <c:pt idx="6947">
                  <c:v>79.087100000000007</c:v>
                </c:pt>
                <c:pt idx="6948">
                  <c:v>79.10548</c:v>
                </c:pt>
                <c:pt idx="6949">
                  <c:v>79.123859999999993</c:v>
                </c:pt>
                <c:pt idx="6950">
                  <c:v>79.142250000000004</c:v>
                </c:pt>
                <c:pt idx="6951">
                  <c:v>79.160640000000001</c:v>
                </c:pt>
                <c:pt idx="6952">
                  <c:v>79.179019999999994</c:v>
                </c:pt>
                <c:pt idx="6953">
                  <c:v>79.197419999999994</c:v>
                </c:pt>
                <c:pt idx="6954">
                  <c:v>79.215810000000005</c:v>
                </c:pt>
                <c:pt idx="6955">
                  <c:v>79.234210000000004</c:v>
                </c:pt>
                <c:pt idx="6956">
                  <c:v>79.252610000000004</c:v>
                </c:pt>
                <c:pt idx="6957">
                  <c:v>79.271010000000004</c:v>
                </c:pt>
                <c:pt idx="6958">
                  <c:v>79.289410000000004</c:v>
                </c:pt>
                <c:pt idx="6959">
                  <c:v>79.307820000000007</c:v>
                </c:pt>
                <c:pt idx="6960">
                  <c:v>79.326229999999995</c:v>
                </c:pt>
                <c:pt idx="6961">
                  <c:v>79.344639999999998</c:v>
                </c:pt>
                <c:pt idx="6962">
                  <c:v>79.363039999999998</c:v>
                </c:pt>
                <c:pt idx="6963">
                  <c:v>79.381460000000004</c:v>
                </c:pt>
                <c:pt idx="6964">
                  <c:v>79.399879999999996</c:v>
                </c:pt>
                <c:pt idx="6965">
                  <c:v>79.418300000000002</c:v>
                </c:pt>
                <c:pt idx="6966">
                  <c:v>79.436710000000005</c:v>
                </c:pt>
                <c:pt idx="6967">
                  <c:v>79.45514</c:v>
                </c:pt>
                <c:pt idx="6968">
                  <c:v>79.473560000000006</c:v>
                </c:pt>
                <c:pt idx="6969">
                  <c:v>79.491990000000001</c:v>
                </c:pt>
                <c:pt idx="6970">
                  <c:v>79.510409999999993</c:v>
                </c:pt>
                <c:pt idx="6971">
                  <c:v>79.528850000000006</c:v>
                </c:pt>
                <c:pt idx="6972">
                  <c:v>79.547280000000001</c:v>
                </c:pt>
                <c:pt idx="6973">
                  <c:v>79.565719999999999</c:v>
                </c:pt>
                <c:pt idx="6974">
                  <c:v>79.584149999999994</c:v>
                </c:pt>
                <c:pt idx="6975">
                  <c:v>79.602590000000006</c:v>
                </c:pt>
                <c:pt idx="6976">
                  <c:v>79.621030000000005</c:v>
                </c:pt>
                <c:pt idx="6977">
                  <c:v>79.639480000000006</c:v>
                </c:pt>
                <c:pt idx="6978">
                  <c:v>79.657920000000004</c:v>
                </c:pt>
                <c:pt idx="6979">
                  <c:v>79.676370000000006</c:v>
                </c:pt>
                <c:pt idx="6980">
                  <c:v>79.694820000000007</c:v>
                </c:pt>
                <c:pt idx="6981">
                  <c:v>79.713269999999994</c:v>
                </c:pt>
                <c:pt idx="6982">
                  <c:v>79.731729999999999</c:v>
                </c:pt>
                <c:pt idx="6983">
                  <c:v>79.75018</c:v>
                </c:pt>
                <c:pt idx="6984">
                  <c:v>79.768649999999994</c:v>
                </c:pt>
                <c:pt idx="6985">
                  <c:v>79.787099999999995</c:v>
                </c:pt>
                <c:pt idx="6986">
                  <c:v>79.80556</c:v>
                </c:pt>
                <c:pt idx="6987">
                  <c:v>79.824039999999997</c:v>
                </c:pt>
                <c:pt idx="6988">
                  <c:v>79.842500000000001</c:v>
                </c:pt>
                <c:pt idx="6989">
                  <c:v>79.860969999999995</c:v>
                </c:pt>
                <c:pt idx="6990">
                  <c:v>79.879440000000002</c:v>
                </c:pt>
                <c:pt idx="6991">
                  <c:v>79.897909999999996</c:v>
                </c:pt>
                <c:pt idx="6992">
                  <c:v>79.916390000000007</c:v>
                </c:pt>
                <c:pt idx="6993">
                  <c:v>79.934870000000004</c:v>
                </c:pt>
                <c:pt idx="6994">
                  <c:v>79.95335</c:v>
                </c:pt>
                <c:pt idx="6995">
                  <c:v>79.971829999999997</c:v>
                </c:pt>
                <c:pt idx="6996">
                  <c:v>79.990319999999997</c:v>
                </c:pt>
                <c:pt idx="6997">
                  <c:v>80.008799999999994</c:v>
                </c:pt>
                <c:pt idx="6998">
                  <c:v>80.027289999999994</c:v>
                </c:pt>
                <c:pt idx="6999">
                  <c:v>80.045779999999993</c:v>
                </c:pt>
                <c:pt idx="7000">
                  <c:v>80.064269999999993</c:v>
                </c:pt>
                <c:pt idx="7001">
                  <c:v>80.082769999999996</c:v>
                </c:pt>
                <c:pt idx="7002">
                  <c:v>80.101259999999996</c:v>
                </c:pt>
                <c:pt idx="7003">
                  <c:v>80.119770000000003</c:v>
                </c:pt>
                <c:pt idx="7004">
                  <c:v>80.138270000000006</c:v>
                </c:pt>
                <c:pt idx="7005">
                  <c:v>80.156769999999995</c:v>
                </c:pt>
                <c:pt idx="7006">
                  <c:v>80.175280000000001</c:v>
                </c:pt>
                <c:pt idx="7007">
                  <c:v>80.193790000000007</c:v>
                </c:pt>
                <c:pt idx="7008">
                  <c:v>80.212299999999999</c:v>
                </c:pt>
                <c:pt idx="7009">
                  <c:v>80.230800000000002</c:v>
                </c:pt>
                <c:pt idx="7010">
                  <c:v>80.249319999999997</c:v>
                </c:pt>
                <c:pt idx="7011">
                  <c:v>80.267840000000007</c:v>
                </c:pt>
                <c:pt idx="7012">
                  <c:v>80.286349999999999</c:v>
                </c:pt>
                <c:pt idx="7013">
                  <c:v>80.304869999999994</c:v>
                </c:pt>
                <c:pt idx="7014">
                  <c:v>80.323390000000003</c:v>
                </c:pt>
                <c:pt idx="7015">
                  <c:v>80.341920000000002</c:v>
                </c:pt>
                <c:pt idx="7016">
                  <c:v>80.36045</c:v>
                </c:pt>
                <c:pt idx="7017">
                  <c:v>80.378969999999995</c:v>
                </c:pt>
                <c:pt idx="7018">
                  <c:v>80.397509999999997</c:v>
                </c:pt>
                <c:pt idx="7019">
                  <c:v>80.416049999999998</c:v>
                </c:pt>
                <c:pt idx="7020">
                  <c:v>80.434579999999997</c:v>
                </c:pt>
                <c:pt idx="7021">
                  <c:v>80.453119999999998</c:v>
                </c:pt>
                <c:pt idx="7022">
                  <c:v>80.47166</c:v>
                </c:pt>
                <c:pt idx="7023">
                  <c:v>80.490200000000002</c:v>
                </c:pt>
                <c:pt idx="7024">
                  <c:v>80.508740000000003</c:v>
                </c:pt>
                <c:pt idx="7025">
                  <c:v>80.527289999999994</c:v>
                </c:pt>
                <c:pt idx="7026">
                  <c:v>80.545839999999998</c:v>
                </c:pt>
                <c:pt idx="7027">
                  <c:v>80.56438</c:v>
                </c:pt>
                <c:pt idx="7028">
                  <c:v>80.582939999999994</c:v>
                </c:pt>
                <c:pt idx="7029">
                  <c:v>80.601489999999998</c:v>
                </c:pt>
                <c:pt idx="7030">
                  <c:v>80.620050000000006</c:v>
                </c:pt>
                <c:pt idx="7031">
                  <c:v>80.63861</c:v>
                </c:pt>
                <c:pt idx="7032">
                  <c:v>80.657169999999994</c:v>
                </c:pt>
                <c:pt idx="7033">
                  <c:v>80.675740000000005</c:v>
                </c:pt>
                <c:pt idx="7034">
                  <c:v>80.694299999999998</c:v>
                </c:pt>
                <c:pt idx="7035">
                  <c:v>80.712869999999995</c:v>
                </c:pt>
                <c:pt idx="7036">
                  <c:v>80.731440000000006</c:v>
                </c:pt>
                <c:pt idx="7037">
                  <c:v>80.750010000000003</c:v>
                </c:pt>
                <c:pt idx="7038">
                  <c:v>80.768590000000003</c:v>
                </c:pt>
                <c:pt idx="7039">
                  <c:v>80.78716</c:v>
                </c:pt>
                <c:pt idx="7040">
                  <c:v>80.80574</c:v>
                </c:pt>
                <c:pt idx="7041">
                  <c:v>80.82432</c:v>
                </c:pt>
                <c:pt idx="7042">
                  <c:v>80.8429</c:v>
                </c:pt>
                <c:pt idx="7043">
                  <c:v>80.861490000000003</c:v>
                </c:pt>
                <c:pt idx="7044">
                  <c:v>80.880070000000003</c:v>
                </c:pt>
                <c:pt idx="7045">
                  <c:v>80.898660000000007</c:v>
                </c:pt>
                <c:pt idx="7046">
                  <c:v>80.917249999999996</c:v>
                </c:pt>
                <c:pt idx="7047">
                  <c:v>80.935839999999999</c:v>
                </c:pt>
                <c:pt idx="7048">
                  <c:v>80.954440000000005</c:v>
                </c:pt>
                <c:pt idx="7049">
                  <c:v>80.973039999999997</c:v>
                </c:pt>
                <c:pt idx="7050">
                  <c:v>80.991640000000004</c:v>
                </c:pt>
                <c:pt idx="7051">
                  <c:v>81.010239999999996</c:v>
                </c:pt>
                <c:pt idx="7052">
                  <c:v>81.028850000000006</c:v>
                </c:pt>
                <c:pt idx="7053">
                  <c:v>81.047449999999998</c:v>
                </c:pt>
                <c:pt idx="7054">
                  <c:v>81.066059999999993</c:v>
                </c:pt>
                <c:pt idx="7055">
                  <c:v>81.084670000000003</c:v>
                </c:pt>
                <c:pt idx="7056">
                  <c:v>81.103279999999998</c:v>
                </c:pt>
                <c:pt idx="7057">
                  <c:v>81.121889999999993</c:v>
                </c:pt>
                <c:pt idx="7058">
                  <c:v>81.140510000000006</c:v>
                </c:pt>
                <c:pt idx="7059">
                  <c:v>81.159130000000005</c:v>
                </c:pt>
                <c:pt idx="7060">
                  <c:v>81.177750000000003</c:v>
                </c:pt>
                <c:pt idx="7061">
                  <c:v>81.196370000000002</c:v>
                </c:pt>
                <c:pt idx="7062">
                  <c:v>81.215000000000003</c:v>
                </c:pt>
                <c:pt idx="7063">
                  <c:v>81.233630000000005</c:v>
                </c:pt>
                <c:pt idx="7064">
                  <c:v>81.252260000000007</c:v>
                </c:pt>
                <c:pt idx="7065">
                  <c:v>81.270889999999994</c:v>
                </c:pt>
                <c:pt idx="7066">
                  <c:v>81.289519999999996</c:v>
                </c:pt>
                <c:pt idx="7067">
                  <c:v>81.308160000000001</c:v>
                </c:pt>
                <c:pt idx="7068">
                  <c:v>81.326800000000006</c:v>
                </c:pt>
                <c:pt idx="7069">
                  <c:v>81.345439999999996</c:v>
                </c:pt>
                <c:pt idx="7070">
                  <c:v>81.364080000000001</c:v>
                </c:pt>
                <c:pt idx="7071">
                  <c:v>81.382720000000006</c:v>
                </c:pt>
                <c:pt idx="7072">
                  <c:v>81.40137</c:v>
                </c:pt>
                <c:pt idx="7073">
                  <c:v>81.420019999999994</c:v>
                </c:pt>
                <c:pt idx="7074">
                  <c:v>81.438670000000002</c:v>
                </c:pt>
                <c:pt idx="7075">
                  <c:v>81.457319999999996</c:v>
                </c:pt>
                <c:pt idx="7076">
                  <c:v>81.475980000000007</c:v>
                </c:pt>
                <c:pt idx="7077">
                  <c:v>81.494640000000004</c:v>
                </c:pt>
                <c:pt idx="7078">
                  <c:v>81.513300000000001</c:v>
                </c:pt>
                <c:pt idx="7079">
                  <c:v>81.531959999999998</c:v>
                </c:pt>
                <c:pt idx="7080">
                  <c:v>81.550619999999995</c:v>
                </c:pt>
                <c:pt idx="7081">
                  <c:v>81.569280000000006</c:v>
                </c:pt>
                <c:pt idx="7082">
                  <c:v>81.587950000000006</c:v>
                </c:pt>
                <c:pt idx="7083">
                  <c:v>81.606620000000007</c:v>
                </c:pt>
                <c:pt idx="7084">
                  <c:v>81.625299999999996</c:v>
                </c:pt>
                <c:pt idx="7085">
                  <c:v>81.643969999999996</c:v>
                </c:pt>
                <c:pt idx="7086">
                  <c:v>81.662639999999996</c:v>
                </c:pt>
                <c:pt idx="7087">
                  <c:v>81.681330000000003</c:v>
                </c:pt>
                <c:pt idx="7088">
                  <c:v>81.7</c:v>
                </c:pt>
                <c:pt idx="7089">
                  <c:v>81.718689999999995</c:v>
                </c:pt>
                <c:pt idx="7090">
                  <c:v>81.737369999999999</c:v>
                </c:pt>
                <c:pt idx="7091">
                  <c:v>81.756069999999994</c:v>
                </c:pt>
                <c:pt idx="7092">
                  <c:v>81.774749999999997</c:v>
                </c:pt>
                <c:pt idx="7093">
                  <c:v>81.793440000000004</c:v>
                </c:pt>
                <c:pt idx="7094">
                  <c:v>81.812129999999996</c:v>
                </c:pt>
                <c:pt idx="7095">
                  <c:v>81.830830000000006</c:v>
                </c:pt>
                <c:pt idx="7096">
                  <c:v>81.849530000000001</c:v>
                </c:pt>
                <c:pt idx="7097">
                  <c:v>81.868229999999997</c:v>
                </c:pt>
                <c:pt idx="7098">
                  <c:v>81.886930000000007</c:v>
                </c:pt>
                <c:pt idx="7099">
                  <c:v>81.905640000000005</c:v>
                </c:pt>
                <c:pt idx="7100">
                  <c:v>81.924340000000001</c:v>
                </c:pt>
                <c:pt idx="7101">
                  <c:v>81.943049999999999</c:v>
                </c:pt>
                <c:pt idx="7102">
                  <c:v>81.961759999999998</c:v>
                </c:pt>
                <c:pt idx="7103">
                  <c:v>81.98048</c:v>
                </c:pt>
                <c:pt idx="7104">
                  <c:v>81.999189999999999</c:v>
                </c:pt>
                <c:pt idx="7105">
                  <c:v>82.017910000000001</c:v>
                </c:pt>
                <c:pt idx="7106">
                  <c:v>82.036630000000002</c:v>
                </c:pt>
                <c:pt idx="7107">
                  <c:v>82.055340000000001</c:v>
                </c:pt>
                <c:pt idx="7108">
                  <c:v>82.074070000000006</c:v>
                </c:pt>
                <c:pt idx="7109">
                  <c:v>82.092799999999997</c:v>
                </c:pt>
                <c:pt idx="7110">
                  <c:v>82.111530000000002</c:v>
                </c:pt>
                <c:pt idx="7111">
                  <c:v>82.130260000000007</c:v>
                </c:pt>
                <c:pt idx="7112">
                  <c:v>82.148989999999998</c:v>
                </c:pt>
                <c:pt idx="7113">
                  <c:v>82.167720000000003</c:v>
                </c:pt>
                <c:pt idx="7114">
                  <c:v>82.186449999999994</c:v>
                </c:pt>
                <c:pt idx="7115">
                  <c:v>82.205190000000002</c:v>
                </c:pt>
                <c:pt idx="7116">
                  <c:v>82.223939999999999</c:v>
                </c:pt>
                <c:pt idx="7117">
                  <c:v>82.242679999999993</c:v>
                </c:pt>
                <c:pt idx="7118">
                  <c:v>82.261420000000001</c:v>
                </c:pt>
                <c:pt idx="7119">
                  <c:v>82.280169999999998</c:v>
                </c:pt>
                <c:pt idx="7120">
                  <c:v>82.298919999999995</c:v>
                </c:pt>
                <c:pt idx="7121">
                  <c:v>82.317670000000007</c:v>
                </c:pt>
                <c:pt idx="7122">
                  <c:v>82.336429999999993</c:v>
                </c:pt>
                <c:pt idx="7123">
                  <c:v>82.355180000000004</c:v>
                </c:pt>
                <c:pt idx="7124">
                  <c:v>82.373940000000005</c:v>
                </c:pt>
                <c:pt idx="7125">
                  <c:v>82.392700000000005</c:v>
                </c:pt>
                <c:pt idx="7126">
                  <c:v>82.411460000000005</c:v>
                </c:pt>
                <c:pt idx="7127">
                  <c:v>82.430220000000006</c:v>
                </c:pt>
                <c:pt idx="7128">
                  <c:v>82.448989999999995</c:v>
                </c:pt>
                <c:pt idx="7129">
                  <c:v>82.467759999999998</c:v>
                </c:pt>
                <c:pt idx="7130">
                  <c:v>82.486530000000002</c:v>
                </c:pt>
                <c:pt idx="7131">
                  <c:v>82.505300000000005</c:v>
                </c:pt>
                <c:pt idx="7132">
                  <c:v>82.524079999999998</c:v>
                </c:pt>
                <c:pt idx="7133">
                  <c:v>82.542850000000001</c:v>
                </c:pt>
                <c:pt idx="7134">
                  <c:v>82.561629999999994</c:v>
                </c:pt>
                <c:pt idx="7135">
                  <c:v>82.580410000000001</c:v>
                </c:pt>
                <c:pt idx="7136">
                  <c:v>82.599199999999996</c:v>
                </c:pt>
                <c:pt idx="7137">
                  <c:v>82.617980000000003</c:v>
                </c:pt>
                <c:pt idx="7138">
                  <c:v>82.636769999999999</c:v>
                </c:pt>
                <c:pt idx="7139">
                  <c:v>82.655559999999994</c:v>
                </c:pt>
                <c:pt idx="7140">
                  <c:v>82.674350000000004</c:v>
                </c:pt>
                <c:pt idx="7141">
                  <c:v>82.693150000000003</c:v>
                </c:pt>
                <c:pt idx="7142">
                  <c:v>82.711939999999998</c:v>
                </c:pt>
                <c:pt idx="7143">
                  <c:v>82.730739999999997</c:v>
                </c:pt>
                <c:pt idx="7144">
                  <c:v>82.749539999999996</c:v>
                </c:pt>
                <c:pt idx="7145">
                  <c:v>82.768339999999995</c:v>
                </c:pt>
                <c:pt idx="7146">
                  <c:v>82.787149999999997</c:v>
                </c:pt>
                <c:pt idx="7147">
                  <c:v>82.805949999999996</c:v>
                </c:pt>
                <c:pt idx="7148">
                  <c:v>82.824759999999998</c:v>
                </c:pt>
                <c:pt idx="7149">
                  <c:v>82.84357</c:v>
                </c:pt>
                <c:pt idx="7150">
                  <c:v>82.862390000000005</c:v>
                </c:pt>
                <c:pt idx="7151">
                  <c:v>82.881200000000007</c:v>
                </c:pt>
                <c:pt idx="7152">
                  <c:v>82.900019999999998</c:v>
                </c:pt>
                <c:pt idx="7153">
                  <c:v>82.918840000000003</c:v>
                </c:pt>
                <c:pt idx="7154">
                  <c:v>82.937659999999994</c:v>
                </c:pt>
                <c:pt idx="7155">
                  <c:v>82.956479999999999</c:v>
                </c:pt>
                <c:pt idx="7156">
                  <c:v>82.975309999999993</c:v>
                </c:pt>
                <c:pt idx="7157">
                  <c:v>82.994140000000002</c:v>
                </c:pt>
                <c:pt idx="7158">
                  <c:v>83.012969999999996</c:v>
                </c:pt>
                <c:pt idx="7159">
                  <c:v>83.031800000000004</c:v>
                </c:pt>
                <c:pt idx="7160">
                  <c:v>83.050640000000001</c:v>
                </c:pt>
                <c:pt idx="7161">
                  <c:v>83.069469999999995</c:v>
                </c:pt>
                <c:pt idx="7162">
                  <c:v>83.088310000000007</c:v>
                </c:pt>
                <c:pt idx="7163">
                  <c:v>83.107150000000004</c:v>
                </c:pt>
                <c:pt idx="7164">
                  <c:v>83.126000000000005</c:v>
                </c:pt>
                <c:pt idx="7165">
                  <c:v>83.144840000000002</c:v>
                </c:pt>
                <c:pt idx="7166">
                  <c:v>83.163690000000003</c:v>
                </c:pt>
                <c:pt idx="7167">
                  <c:v>83.182540000000003</c:v>
                </c:pt>
                <c:pt idx="7168">
                  <c:v>83.201390000000004</c:v>
                </c:pt>
                <c:pt idx="7169">
                  <c:v>83.220249999999993</c:v>
                </c:pt>
                <c:pt idx="7170">
                  <c:v>83.239099999999993</c:v>
                </c:pt>
                <c:pt idx="7171">
                  <c:v>83.257959999999997</c:v>
                </c:pt>
                <c:pt idx="7172">
                  <c:v>83.276820000000001</c:v>
                </c:pt>
                <c:pt idx="7173">
                  <c:v>83.295680000000004</c:v>
                </c:pt>
                <c:pt idx="7174">
                  <c:v>83.314539999999994</c:v>
                </c:pt>
                <c:pt idx="7175">
                  <c:v>83.333410000000001</c:v>
                </c:pt>
                <c:pt idx="7176">
                  <c:v>83.352279999999993</c:v>
                </c:pt>
                <c:pt idx="7177">
                  <c:v>83.37115</c:v>
                </c:pt>
                <c:pt idx="7178">
                  <c:v>83.390020000000007</c:v>
                </c:pt>
                <c:pt idx="7179">
                  <c:v>83.408900000000003</c:v>
                </c:pt>
                <c:pt idx="7180">
                  <c:v>83.427779999999998</c:v>
                </c:pt>
                <c:pt idx="7181">
                  <c:v>83.446659999999994</c:v>
                </c:pt>
                <c:pt idx="7182">
                  <c:v>83.465540000000004</c:v>
                </c:pt>
                <c:pt idx="7183">
                  <c:v>83.48442</c:v>
                </c:pt>
                <c:pt idx="7184">
                  <c:v>83.503299999999996</c:v>
                </c:pt>
                <c:pt idx="7185">
                  <c:v>83.522189999999995</c:v>
                </c:pt>
                <c:pt idx="7186">
                  <c:v>83.541079999999994</c:v>
                </c:pt>
                <c:pt idx="7187">
                  <c:v>83.559970000000007</c:v>
                </c:pt>
                <c:pt idx="7188">
                  <c:v>83.578869999999995</c:v>
                </c:pt>
                <c:pt idx="7189">
                  <c:v>83.597769999999997</c:v>
                </c:pt>
                <c:pt idx="7190">
                  <c:v>83.616669999999999</c:v>
                </c:pt>
                <c:pt idx="7191">
                  <c:v>83.635570000000001</c:v>
                </c:pt>
                <c:pt idx="7192">
                  <c:v>83.654470000000003</c:v>
                </c:pt>
                <c:pt idx="7193">
                  <c:v>83.673379999999995</c:v>
                </c:pt>
                <c:pt idx="7194">
                  <c:v>83.692279999999997</c:v>
                </c:pt>
                <c:pt idx="7195">
                  <c:v>83.711190000000002</c:v>
                </c:pt>
                <c:pt idx="7196">
                  <c:v>83.730099999999993</c:v>
                </c:pt>
                <c:pt idx="7197">
                  <c:v>83.749020000000002</c:v>
                </c:pt>
                <c:pt idx="7198">
                  <c:v>83.767939999999996</c:v>
                </c:pt>
                <c:pt idx="7199">
                  <c:v>83.786850000000001</c:v>
                </c:pt>
                <c:pt idx="7200">
                  <c:v>83.805769999999995</c:v>
                </c:pt>
                <c:pt idx="7201">
                  <c:v>83.824690000000004</c:v>
                </c:pt>
                <c:pt idx="7202">
                  <c:v>83.843620000000001</c:v>
                </c:pt>
                <c:pt idx="7203">
                  <c:v>83.862539999999996</c:v>
                </c:pt>
                <c:pt idx="7204">
                  <c:v>83.881469999999993</c:v>
                </c:pt>
                <c:pt idx="7205">
                  <c:v>83.900409999999994</c:v>
                </c:pt>
                <c:pt idx="7206">
                  <c:v>83.919330000000002</c:v>
                </c:pt>
                <c:pt idx="7207">
                  <c:v>83.938270000000003</c:v>
                </c:pt>
                <c:pt idx="7208">
                  <c:v>83.957210000000003</c:v>
                </c:pt>
                <c:pt idx="7209">
                  <c:v>83.976150000000004</c:v>
                </c:pt>
                <c:pt idx="7210">
                  <c:v>83.995090000000005</c:v>
                </c:pt>
                <c:pt idx="7211">
                  <c:v>84.014030000000005</c:v>
                </c:pt>
                <c:pt idx="7212">
                  <c:v>84.032970000000006</c:v>
                </c:pt>
                <c:pt idx="7213">
                  <c:v>84.051929999999999</c:v>
                </c:pt>
                <c:pt idx="7214">
                  <c:v>84.070880000000002</c:v>
                </c:pt>
                <c:pt idx="7215">
                  <c:v>84.089830000000006</c:v>
                </c:pt>
                <c:pt idx="7216">
                  <c:v>84.108779999999996</c:v>
                </c:pt>
                <c:pt idx="7217">
                  <c:v>84.127740000000003</c:v>
                </c:pt>
                <c:pt idx="7218">
                  <c:v>84.146699999999996</c:v>
                </c:pt>
                <c:pt idx="7219">
                  <c:v>84.165660000000003</c:v>
                </c:pt>
                <c:pt idx="7220">
                  <c:v>84.184619999999995</c:v>
                </c:pt>
                <c:pt idx="7221">
                  <c:v>84.203580000000002</c:v>
                </c:pt>
                <c:pt idx="7222">
                  <c:v>84.222549999999998</c:v>
                </c:pt>
                <c:pt idx="7223">
                  <c:v>84.241519999999994</c:v>
                </c:pt>
                <c:pt idx="7224">
                  <c:v>84.260490000000004</c:v>
                </c:pt>
                <c:pt idx="7225">
                  <c:v>84.27946</c:v>
                </c:pt>
                <c:pt idx="7226">
                  <c:v>84.298439999999999</c:v>
                </c:pt>
                <c:pt idx="7227">
                  <c:v>84.317419999999998</c:v>
                </c:pt>
                <c:pt idx="7228">
                  <c:v>84.336399999999998</c:v>
                </c:pt>
                <c:pt idx="7229">
                  <c:v>84.355379999999997</c:v>
                </c:pt>
                <c:pt idx="7230">
                  <c:v>84.374369999999999</c:v>
                </c:pt>
                <c:pt idx="7231">
                  <c:v>84.393349999999998</c:v>
                </c:pt>
                <c:pt idx="7232">
                  <c:v>84.41234</c:v>
                </c:pt>
                <c:pt idx="7233">
                  <c:v>84.431330000000003</c:v>
                </c:pt>
                <c:pt idx="7234">
                  <c:v>84.450329999999994</c:v>
                </c:pt>
                <c:pt idx="7235">
                  <c:v>84.469309999999993</c:v>
                </c:pt>
                <c:pt idx="7236">
                  <c:v>84.488309999999998</c:v>
                </c:pt>
                <c:pt idx="7237">
                  <c:v>84.507320000000007</c:v>
                </c:pt>
                <c:pt idx="7238">
                  <c:v>84.526309999999995</c:v>
                </c:pt>
                <c:pt idx="7239">
                  <c:v>84.545320000000004</c:v>
                </c:pt>
                <c:pt idx="7240">
                  <c:v>84.564319999999995</c:v>
                </c:pt>
                <c:pt idx="7241">
                  <c:v>84.583330000000004</c:v>
                </c:pt>
                <c:pt idx="7242">
                  <c:v>84.602339999999998</c:v>
                </c:pt>
                <c:pt idx="7243">
                  <c:v>84.621350000000007</c:v>
                </c:pt>
                <c:pt idx="7244">
                  <c:v>84.640370000000004</c:v>
                </c:pt>
                <c:pt idx="7245">
                  <c:v>84.659390000000002</c:v>
                </c:pt>
                <c:pt idx="7246">
                  <c:v>84.678399999999996</c:v>
                </c:pt>
                <c:pt idx="7247">
                  <c:v>84.697419999999994</c:v>
                </c:pt>
                <c:pt idx="7248">
                  <c:v>84.716449999999995</c:v>
                </c:pt>
                <c:pt idx="7249">
                  <c:v>84.735470000000007</c:v>
                </c:pt>
                <c:pt idx="7250">
                  <c:v>84.754490000000004</c:v>
                </c:pt>
                <c:pt idx="7251">
                  <c:v>84.773520000000005</c:v>
                </c:pt>
                <c:pt idx="7252">
                  <c:v>84.792559999999995</c:v>
                </c:pt>
                <c:pt idx="7253">
                  <c:v>84.811589999999995</c:v>
                </c:pt>
                <c:pt idx="7254">
                  <c:v>84.830629999999999</c:v>
                </c:pt>
                <c:pt idx="7255">
                  <c:v>84.84966</c:v>
                </c:pt>
                <c:pt idx="7256">
                  <c:v>84.868700000000004</c:v>
                </c:pt>
                <c:pt idx="7257">
                  <c:v>84.887739999999994</c:v>
                </c:pt>
                <c:pt idx="7258">
                  <c:v>84.906779999999998</c:v>
                </c:pt>
                <c:pt idx="7259">
                  <c:v>84.925830000000005</c:v>
                </c:pt>
                <c:pt idx="7260">
                  <c:v>84.944879999999998</c:v>
                </c:pt>
                <c:pt idx="7261">
                  <c:v>84.963930000000005</c:v>
                </c:pt>
                <c:pt idx="7262">
                  <c:v>84.982990000000001</c:v>
                </c:pt>
                <c:pt idx="7263">
                  <c:v>85.002039999999994</c:v>
                </c:pt>
                <c:pt idx="7264">
                  <c:v>85.021100000000004</c:v>
                </c:pt>
                <c:pt idx="7265">
                  <c:v>85.040149999999997</c:v>
                </c:pt>
                <c:pt idx="7266">
                  <c:v>85.059209999999993</c:v>
                </c:pt>
                <c:pt idx="7267">
                  <c:v>85.078280000000007</c:v>
                </c:pt>
                <c:pt idx="7268">
                  <c:v>85.097340000000003</c:v>
                </c:pt>
                <c:pt idx="7269">
                  <c:v>85.116410000000002</c:v>
                </c:pt>
                <c:pt idx="7270">
                  <c:v>85.135480000000001</c:v>
                </c:pt>
                <c:pt idx="7271">
                  <c:v>85.15455</c:v>
                </c:pt>
                <c:pt idx="7272">
                  <c:v>85.17362</c:v>
                </c:pt>
                <c:pt idx="7273">
                  <c:v>85.192700000000002</c:v>
                </c:pt>
                <c:pt idx="7274">
                  <c:v>85.211780000000005</c:v>
                </c:pt>
                <c:pt idx="7275">
                  <c:v>85.230860000000007</c:v>
                </c:pt>
                <c:pt idx="7276">
                  <c:v>85.249939999999995</c:v>
                </c:pt>
                <c:pt idx="7277">
                  <c:v>85.269030000000001</c:v>
                </c:pt>
                <c:pt idx="7278">
                  <c:v>85.288120000000006</c:v>
                </c:pt>
                <c:pt idx="7279">
                  <c:v>85.307209999999998</c:v>
                </c:pt>
                <c:pt idx="7280">
                  <c:v>85.32629</c:v>
                </c:pt>
                <c:pt idx="7281">
                  <c:v>85.345380000000006</c:v>
                </c:pt>
                <c:pt idx="7282">
                  <c:v>85.36448</c:v>
                </c:pt>
                <c:pt idx="7283">
                  <c:v>85.383579999999995</c:v>
                </c:pt>
                <c:pt idx="7284">
                  <c:v>85.402680000000004</c:v>
                </c:pt>
                <c:pt idx="7285">
                  <c:v>85.421779999999998</c:v>
                </c:pt>
                <c:pt idx="7286">
                  <c:v>85.440880000000007</c:v>
                </c:pt>
                <c:pt idx="7287">
                  <c:v>85.459990000000005</c:v>
                </c:pt>
                <c:pt idx="7288">
                  <c:v>85.479100000000003</c:v>
                </c:pt>
                <c:pt idx="7289">
                  <c:v>85.49821</c:v>
                </c:pt>
                <c:pt idx="7290">
                  <c:v>85.517319999999998</c:v>
                </c:pt>
                <c:pt idx="7291">
                  <c:v>85.536429999999996</c:v>
                </c:pt>
                <c:pt idx="7292">
                  <c:v>85.555549999999997</c:v>
                </c:pt>
                <c:pt idx="7293">
                  <c:v>85.574669999999998</c:v>
                </c:pt>
                <c:pt idx="7294">
                  <c:v>85.593789999999998</c:v>
                </c:pt>
                <c:pt idx="7295">
                  <c:v>85.612920000000003</c:v>
                </c:pt>
                <c:pt idx="7296">
                  <c:v>85.63203</c:v>
                </c:pt>
                <c:pt idx="7297">
                  <c:v>85.651160000000004</c:v>
                </c:pt>
                <c:pt idx="7298">
                  <c:v>85.670299999999997</c:v>
                </c:pt>
                <c:pt idx="7299">
                  <c:v>85.689419999999998</c:v>
                </c:pt>
                <c:pt idx="7300">
                  <c:v>85.708560000000006</c:v>
                </c:pt>
                <c:pt idx="7301">
                  <c:v>85.727689999999996</c:v>
                </c:pt>
                <c:pt idx="7302">
                  <c:v>85.746830000000003</c:v>
                </c:pt>
                <c:pt idx="7303">
                  <c:v>85.765979999999999</c:v>
                </c:pt>
                <c:pt idx="7304">
                  <c:v>85.785120000000006</c:v>
                </c:pt>
                <c:pt idx="7305">
                  <c:v>85.804259999999999</c:v>
                </c:pt>
                <c:pt idx="7306">
                  <c:v>85.823400000000007</c:v>
                </c:pt>
                <c:pt idx="7307">
                  <c:v>85.842550000000003</c:v>
                </c:pt>
                <c:pt idx="7308">
                  <c:v>85.861699999999999</c:v>
                </c:pt>
                <c:pt idx="7309">
                  <c:v>85.880859999999998</c:v>
                </c:pt>
                <c:pt idx="7310">
                  <c:v>85.900009999999995</c:v>
                </c:pt>
                <c:pt idx="7311">
                  <c:v>85.919169999999994</c:v>
                </c:pt>
                <c:pt idx="7312">
                  <c:v>85.938329999999993</c:v>
                </c:pt>
                <c:pt idx="7313">
                  <c:v>85.957490000000007</c:v>
                </c:pt>
                <c:pt idx="7314">
                  <c:v>85.976650000000006</c:v>
                </c:pt>
                <c:pt idx="7315">
                  <c:v>85.995819999999995</c:v>
                </c:pt>
                <c:pt idx="7316">
                  <c:v>86.014979999999994</c:v>
                </c:pt>
                <c:pt idx="7317">
                  <c:v>86.03416</c:v>
                </c:pt>
                <c:pt idx="7318">
                  <c:v>86.053330000000003</c:v>
                </c:pt>
                <c:pt idx="7319">
                  <c:v>86.072500000000005</c:v>
                </c:pt>
                <c:pt idx="7320">
                  <c:v>86.091679999999997</c:v>
                </c:pt>
                <c:pt idx="7321">
                  <c:v>86.110860000000002</c:v>
                </c:pt>
                <c:pt idx="7322">
                  <c:v>86.130039999999994</c:v>
                </c:pt>
                <c:pt idx="7323">
                  <c:v>86.14922</c:v>
                </c:pt>
                <c:pt idx="7324">
                  <c:v>86.168400000000005</c:v>
                </c:pt>
                <c:pt idx="7325">
                  <c:v>86.18759</c:v>
                </c:pt>
                <c:pt idx="7326">
                  <c:v>86.206779999999995</c:v>
                </c:pt>
                <c:pt idx="7327">
                  <c:v>86.225980000000007</c:v>
                </c:pt>
                <c:pt idx="7328">
                  <c:v>86.245170000000002</c:v>
                </c:pt>
                <c:pt idx="7329">
                  <c:v>86.26437</c:v>
                </c:pt>
                <c:pt idx="7330">
                  <c:v>86.283559999999994</c:v>
                </c:pt>
                <c:pt idx="7331">
                  <c:v>86.302760000000006</c:v>
                </c:pt>
                <c:pt idx="7332">
                  <c:v>86.321960000000004</c:v>
                </c:pt>
                <c:pt idx="7333">
                  <c:v>86.341160000000002</c:v>
                </c:pt>
                <c:pt idx="7334">
                  <c:v>86.360370000000003</c:v>
                </c:pt>
                <c:pt idx="7335">
                  <c:v>86.379580000000004</c:v>
                </c:pt>
                <c:pt idx="7336">
                  <c:v>86.398790000000005</c:v>
                </c:pt>
                <c:pt idx="7337">
                  <c:v>86.418009999999995</c:v>
                </c:pt>
                <c:pt idx="7338">
                  <c:v>86.437219999999996</c:v>
                </c:pt>
                <c:pt idx="7339">
                  <c:v>86.456440000000001</c:v>
                </c:pt>
                <c:pt idx="7340">
                  <c:v>86.475650000000002</c:v>
                </c:pt>
                <c:pt idx="7341">
                  <c:v>86.494870000000006</c:v>
                </c:pt>
                <c:pt idx="7342">
                  <c:v>86.514099999999999</c:v>
                </c:pt>
                <c:pt idx="7343">
                  <c:v>86.533330000000007</c:v>
                </c:pt>
                <c:pt idx="7344">
                  <c:v>86.552549999999997</c:v>
                </c:pt>
                <c:pt idx="7345">
                  <c:v>86.571780000000004</c:v>
                </c:pt>
                <c:pt idx="7346">
                  <c:v>86.591009999999997</c:v>
                </c:pt>
                <c:pt idx="7347">
                  <c:v>86.610240000000005</c:v>
                </c:pt>
                <c:pt idx="7348">
                  <c:v>86.629490000000004</c:v>
                </c:pt>
                <c:pt idx="7349">
                  <c:v>86.648719999999997</c:v>
                </c:pt>
                <c:pt idx="7350">
                  <c:v>86.667959999999994</c:v>
                </c:pt>
                <c:pt idx="7351">
                  <c:v>86.687200000000004</c:v>
                </c:pt>
                <c:pt idx="7352">
                  <c:v>86.706450000000004</c:v>
                </c:pt>
                <c:pt idx="7353">
                  <c:v>86.725700000000003</c:v>
                </c:pt>
                <c:pt idx="7354">
                  <c:v>86.744950000000003</c:v>
                </c:pt>
                <c:pt idx="7355">
                  <c:v>86.764200000000002</c:v>
                </c:pt>
                <c:pt idx="7356">
                  <c:v>86.783450000000002</c:v>
                </c:pt>
                <c:pt idx="7357">
                  <c:v>86.802700000000002</c:v>
                </c:pt>
                <c:pt idx="7358">
                  <c:v>86.821960000000004</c:v>
                </c:pt>
                <c:pt idx="7359">
                  <c:v>86.841220000000007</c:v>
                </c:pt>
                <c:pt idx="7360">
                  <c:v>86.860479999999995</c:v>
                </c:pt>
                <c:pt idx="7361">
                  <c:v>86.879750000000001</c:v>
                </c:pt>
                <c:pt idx="7362">
                  <c:v>86.899019999999993</c:v>
                </c:pt>
                <c:pt idx="7363">
                  <c:v>86.918279999999996</c:v>
                </c:pt>
                <c:pt idx="7364">
                  <c:v>86.937550000000002</c:v>
                </c:pt>
                <c:pt idx="7365">
                  <c:v>86.956829999999997</c:v>
                </c:pt>
                <c:pt idx="7366">
                  <c:v>86.976100000000002</c:v>
                </c:pt>
                <c:pt idx="7367">
                  <c:v>86.995379999999997</c:v>
                </c:pt>
                <c:pt idx="7368">
                  <c:v>87.014660000000006</c:v>
                </c:pt>
                <c:pt idx="7369">
                  <c:v>87.033940000000001</c:v>
                </c:pt>
                <c:pt idx="7370">
                  <c:v>87.053219999999996</c:v>
                </c:pt>
                <c:pt idx="7371">
                  <c:v>87.072500000000005</c:v>
                </c:pt>
                <c:pt idx="7372">
                  <c:v>87.091790000000003</c:v>
                </c:pt>
                <c:pt idx="7373">
                  <c:v>87.111080000000001</c:v>
                </c:pt>
                <c:pt idx="7374">
                  <c:v>87.130369999999999</c:v>
                </c:pt>
                <c:pt idx="7375">
                  <c:v>87.14967</c:v>
                </c:pt>
                <c:pt idx="7376">
                  <c:v>87.168959999999998</c:v>
                </c:pt>
                <c:pt idx="7377">
                  <c:v>87.18826</c:v>
                </c:pt>
                <c:pt idx="7378">
                  <c:v>87.207560000000001</c:v>
                </c:pt>
                <c:pt idx="7379">
                  <c:v>87.226860000000002</c:v>
                </c:pt>
                <c:pt idx="7380">
                  <c:v>87.246170000000006</c:v>
                </c:pt>
                <c:pt idx="7381">
                  <c:v>87.265469999999993</c:v>
                </c:pt>
                <c:pt idx="7382">
                  <c:v>87.284779999999998</c:v>
                </c:pt>
                <c:pt idx="7383">
                  <c:v>87.304090000000002</c:v>
                </c:pt>
                <c:pt idx="7384">
                  <c:v>87.323409999999996</c:v>
                </c:pt>
                <c:pt idx="7385">
                  <c:v>87.34272</c:v>
                </c:pt>
                <c:pt idx="7386">
                  <c:v>87.362039999999993</c:v>
                </c:pt>
                <c:pt idx="7387">
                  <c:v>87.381360000000001</c:v>
                </c:pt>
                <c:pt idx="7388">
                  <c:v>87.400679999999994</c:v>
                </c:pt>
                <c:pt idx="7389">
                  <c:v>87.420010000000005</c:v>
                </c:pt>
                <c:pt idx="7390">
                  <c:v>87.439329999999998</c:v>
                </c:pt>
                <c:pt idx="7391">
                  <c:v>87.458659999999995</c:v>
                </c:pt>
                <c:pt idx="7392">
                  <c:v>87.477990000000005</c:v>
                </c:pt>
                <c:pt idx="7393">
                  <c:v>87.497320000000002</c:v>
                </c:pt>
                <c:pt idx="7394">
                  <c:v>87.516649999999998</c:v>
                </c:pt>
                <c:pt idx="7395">
                  <c:v>87.536000000000001</c:v>
                </c:pt>
                <c:pt idx="7396">
                  <c:v>87.555329999999998</c:v>
                </c:pt>
                <c:pt idx="7397">
                  <c:v>87.574669999999998</c:v>
                </c:pt>
                <c:pt idx="7398">
                  <c:v>87.59402</c:v>
                </c:pt>
                <c:pt idx="7399">
                  <c:v>87.61336</c:v>
                </c:pt>
                <c:pt idx="7400">
                  <c:v>87.632710000000003</c:v>
                </c:pt>
                <c:pt idx="7401">
                  <c:v>87.652050000000003</c:v>
                </c:pt>
                <c:pt idx="7402">
                  <c:v>87.671409999999995</c:v>
                </c:pt>
                <c:pt idx="7403">
                  <c:v>87.690759999999997</c:v>
                </c:pt>
                <c:pt idx="7404">
                  <c:v>87.71011</c:v>
                </c:pt>
                <c:pt idx="7405">
                  <c:v>87.729479999999995</c:v>
                </c:pt>
                <c:pt idx="7406">
                  <c:v>87.748829999999998</c:v>
                </c:pt>
                <c:pt idx="7407">
                  <c:v>87.768199999999993</c:v>
                </c:pt>
                <c:pt idx="7408">
                  <c:v>87.787559999999999</c:v>
                </c:pt>
                <c:pt idx="7409">
                  <c:v>87.806929999999994</c:v>
                </c:pt>
                <c:pt idx="7410">
                  <c:v>87.82629</c:v>
                </c:pt>
                <c:pt idx="7411">
                  <c:v>87.845659999999995</c:v>
                </c:pt>
                <c:pt idx="7412">
                  <c:v>87.865039999999993</c:v>
                </c:pt>
                <c:pt idx="7413">
                  <c:v>87.884410000000003</c:v>
                </c:pt>
                <c:pt idx="7414">
                  <c:v>87.903790000000001</c:v>
                </c:pt>
                <c:pt idx="7415">
                  <c:v>87.923169999999999</c:v>
                </c:pt>
                <c:pt idx="7416">
                  <c:v>87.942549999999997</c:v>
                </c:pt>
                <c:pt idx="7417">
                  <c:v>87.961939999999998</c:v>
                </c:pt>
                <c:pt idx="7418">
                  <c:v>87.981319999999997</c:v>
                </c:pt>
                <c:pt idx="7419">
                  <c:v>88.000709999999998</c:v>
                </c:pt>
                <c:pt idx="7420">
                  <c:v>88.020099999999999</c:v>
                </c:pt>
                <c:pt idx="7421">
                  <c:v>88.039490000000001</c:v>
                </c:pt>
                <c:pt idx="7422">
                  <c:v>88.058880000000002</c:v>
                </c:pt>
                <c:pt idx="7423">
                  <c:v>88.078289999999996</c:v>
                </c:pt>
                <c:pt idx="7424">
                  <c:v>88.097679999999997</c:v>
                </c:pt>
                <c:pt idx="7425">
                  <c:v>88.117080000000001</c:v>
                </c:pt>
                <c:pt idx="7426">
                  <c:v>88.136480000000006</c:v>
                </c:pt>
                <c:pt idx="7427">
                  <c:v>88.155889999999999</c:v>
                </c:pt>
                <c:pt idx="7428">
                  <c:v>88.175290000000004</c:v>
                </c:pt>
                <c:pt idx="7429">
                  <c:v>88.194699999999997</c:v>
                </c:pt>
                <c:pt idx="7430">
                  <c:v>88.214119999999994</c:v>
                </c:pt>
                <c:pt idx="7431">
                  <c:v>88.233530000000002</c:v>
                </c:pt>
                <c:pt idx="7432">
                  <c:v>88.252939999999995</c:v>
                </c:pt>
                <c:pt idx="7433">
                  <c:v>88.272360000000006</c:v>
                </c:pt>
                <c:pt idx="7434">
                  <c:v>88.291780000000003</c:v>
                </c:pt>
                <c:pt idx="7435">
                  <c:v>88.311199999999999</c:v>
                </c:pt>
                <c:pt idx="7436">
                  <c:v>88.330629999999999</c:v>
                </c:pt>
                <c:pt idx="7437">
                  <c:v>88.350049999999996</c:v>
                </c:pt>
                <c:pt idx="7438">
                  <c:v>88.369479999999996</c:v>
                </c:pt>
                <c:pt idx="7439">
                  <c:v>88.388919999999999</c:v>
                </c:pt>
                <c:pt idx="7440">
                  <c:v>88.408349999999999</c:v>
                </c:pt>
                <c:pt idx="7441">
                  <c:v>88.427779999999998</c:v>
                </c:pt>
                <c:pt idx="7442">
                  <c:v>88.447220000000002</c:v>
                </c:pt>
                <c:pt idx="7443">
                  <c:v>88.466660000000005</c:v>
                </c:pt>
                <c:pt idx="7444">
                  <c:v>88.486099999999993</c:v>
                </c:pt>
                <c:pt idx="7445">
                  <c:v>88.505539999999996</c:v>
                </c:pt>
                <c:pt idx="7446">
                  <c:v>88.524990000000003</c:v>
                </c:pt>
                <c:pt idx="7447">
                  <c:v>88.544430000000006</c:v>
                </c:pt>
                <c:pt idx="7448">
                  <c:v>88.563879999999997</c:v>
                </c:pt>
                <c:pt idx="7449">
                  <c:v>88.583340000000007</c:v>
                </c:pt>
                <c:pt idx="7450">
                  <c:v>88.602789999999999</c:v>
                </c:pt>
                <c:pt idx="7451">
                  <c:v>88.622249999999994</c:v>
                </c:pt>
                <c:pt idx="7452">
                  <c:v>88.6417</c:v>
                </c:pt>
                <c:pt idx="7453">
                  <c:v>88.661159999999995</c:v>
                </c:pt>
                <c:pt idx="7454">
                  <c:v>88.680629999999994</c:v>
                </c:pt>
                <c:pt idx="7455">
                  <c:v>88.700090000000003</c:v>
                </c:pt>
                <c:pt idx="7456">
                  <c:v>88.719560000000001</c:v>
                </c:pt>
                <c:pt idx="7457">
                  <c:v>88.73903</c:v>
                </c:pt>
                <c:pt idx="7458">
                  <c:v>88.758499999999998</c:v>
                </c:pt>
                <c:pt idx="7459">
                  <c:v>88.777969999999996</c:v>
                </c:pt>
                <c:pt idx="7460">
                  <c:v>88.797449999999998</c:v>
                </c:pt>
                <c:pt idx="7461">
                  <c:v>88.816929999999999</c:v>
                </c:pt>
                <c:pt idx="7462">
                  <c:v>88.836399999999998</c:v>
                </c:pt>
                <c:pt idx="7463">
                  <c:v>88.855890000000002</c:v>
                </c:pt>
                <c:pt idx="7464">
                  <c:v>88.875370000000004</c:v>
                </c:pt>
                <c:pt idx="7465">
                  <c:v>88.894859999999994</c:v>
                </c:pt>
                <c:pt idx="7466">
                  <c:v>88.914339999999996</c:v>
                </c:pt>
                <c:pt idx="7467">
                  <c:v>88.933840000000004</c:v>
                </c:pt>
                <c:pt idx="7468">
                  <c:v>88.953320000000005</c:v>
                </c:pt>
                <c:pt idx="7469">
                  <c:v>88.972819999999999</c:v>
                </c:pt>
                <c:pt idx="7470">
                  <c:v>88.992320000000007</c:v>
                </c:pt>
                <c:pt idx="7471">
                  <c:v>89.01182</c:v>
                </c:pt>
                <c:pt idx="7472">
                  <c:v>89.031319999999994</c:v>
                </c:pt>
                <c:pt idx="7473">
                  <c:v>89.050820000000002</c:v>
                </c:pt>
                <c:pt idx="7474">
                  <c:v>89.070329999999998</c:v>
                </c:pt>
                <c:pt idx="7475">
                  <c:v>89.089839999999995</c:v>
                </c:pt>
                <c:pt idx="7476">
                  <c:v>89.109340000000003</c:v>
                </c:pt>
                <c:pt idx="7477">
                  <c:v>89.12885</c:v>
                </c:pt>
                <c:pt idx="7478">
                  <c:v>89.14837</c:v>
                </c:pt>
                <c:pt idx="7479">
                  <c:v>89.167879999999997</c:v>
                </c:pt>
                <c:pt idx="7480">
                  <c:v>89.187399999999997</c:v>
                </c:pt>
                <c:pt idx="7481">
                  <c:v>89.206919999999997</c:v>
                </c:pt>
                <c:pt idx="7482">
                  <c:v>89.22645</c:v>
                </c:pt>
                <c:pt idx="7483">
                  <c:v>89.24597</c:v>
                </c:pt>
                <c:pt idx="7484">
                  <c:v>89.265500000000003</c:v>
                </c:pt>
                <c:pt idx="7485">
                  <c:v>89.285030000000006</c:v>
                </c:pt>
                <c:pt idx="7486">
                  <c:v>89.304559999999995</c:v>
                </c:pt>
                <c:pt idx="7487">
                  <c:v>89.324089999999998</c:v>
                </c:pt>
                <c:pt idx="7488">
                  <c:v>89.343630000000005</c:v>
                </c:pt>
                <c:pt idx="7489">
                  <c:v>89.363159999999993</c:v>
                </c:pt>
                <c:pt idx="7490">
                  <c:v>89.3827</c:v>
                </c:pt>
                <c:pt idx="7491">
                  <c:v>89.402240000000006</c:v>
                </c:pt>
                <c:pt idx="7492">
                  <c:v>89.421779999999998</c:v>
                </c:pt>
                <c:pt idx="7493">
                  <c:v>89.441329999999994</c:v>
                </c:pt>
                <c:pt idx="7494">
                  <c:v>89.460880000000003</c:v>
                </c:pt>
                <c:pt idx="7495">
                  <c:v>89.480429999999998</c:v>
                </c:pt>
                <c:pt idx="7496">
                  <c:v>89.499979999999994</c:v>
                </c:pt>
                <c:pt idx="7497">
                  <c:v>89.519540000000006</c:v>
                </c:pt>
                <c:pt idx="7498">
                  <c:v>89.539090000000002</c:v>
                </c:pt>
                <c:pt idx="7499">
                  <c:v>89.55865</c:v>
                </c:pt>
                <c:pt idx="7500">
                  <c:v>89.578220000000002</c:v>
                </c:pt>
                <c:pt idx="7501">
                  <c:v>89.59778</c:v>
                </c:pt>
                <c:pt idx="7502">
                  <c:v>89.617339999999999</c:v>
                </c:pt>
                <c:pt idx="7503">
                  <c:v>89.63691</c:v>
                </c:pt>
                <c:pt idx="7504">
                  <c:v>89.656480000000002</c:v>
                </c:pt>
                <c:pt idx="7505">
                  <c:v>89.676050000000004</c:v>
                </c:pt>
                <c:pt idx="7506">
                  <c:v>89.695629999999994</c:v>
                </c:pt>
                <c:pt idx="7507">
                  <c:v>89.715190000000007</c:v>
                </c:pt>
                <c:pt idx="7508">
                  <c:v>89.734780000000001</c:v>
                </c:pt>
                <c:pt idx="7509">
                  <c:v>89.754360000000005</c:v>
                </c:pt>
                <c:pt idx="7510">
                  <c:v>89.773939999999996</c:v>
                </c:pt>
                <c:pt idx="7511">
                  <c:v>89.793530000000004</c:v>
                </c:pt>
                <c:pt idx="7512">
                  <c:v>89.813109999999995</c:v>
                </c:pt>
                <c:pt idx="7513">
                  <c:v>89.832700000000003</c:v>
                </c:pt>
                <c:pt idx="7514">
                  <c:v>89.852289999999996</c:v>
                </c:pt>
                <c:pt idx="7515">
                  <c:v>89.871880000000004</c:v>
                </c:pt>
                <c:pt idx="7516">
                  <c:v>89.891480000000001</c:v>
                </c:pt>
                <c:pt idx="7517">
                  <c:v>89.911069999999995</c:v>
                </c:pt>
                <c:pt idx="7518">
                  <c:v>89.930670000000006</c:v>
                </c:pt>
                <c:pt idx="7519">
                  <c:v>89.950270000000003</c:v>
                </c:pt>
                <c:pt idx="7520">
                  <c:v>89.969880000000003</c:v>
                </c:pt>
                <c:pt idx="7521">
                  <c:v>89.989490000000004</c:v>
                </c:pt>
                <c:pt idx="7522">
                  <c:v>90.00909</c:v>
                </c:pt>
                <c:pt idx="7523">
                  <c:v>90.028700000000001</c:v>
                </c:pt>
                <c:pt idx="7524">
                  <c:v>90.048310000000001</c:v>
                </c:pt>
                <c:pt idx="7525">
                  <c:v>90.067920000000001</c:v>
                </c:pt>
                <c:pt idx="7526">
                  <c:v>90.087540000000004</c:v>
                </c:pt>
                <c:pt idx="7527">
                  <c:v>90.107159999999993</c:v>
                </c:pt>
                <c:pt idx="7528">
                  <c:v>90.12679</c:v>
                </c:pt>
                <c:pt idx="7529">
                  <c:v>90.146410000000003</c:v>
                </c:pt>
                <c:pt idx="7530">
                  <c:v>90.166030000000006</c:v>
                </c:pt>
                <c:pt idx="7531">
                  <c:v>90.185649999999995</c:v>
                </c:pt>
                <c:pt idx="7532">
                  <c:v>90.205280000000002</c:v>
                </c:pt>
                <c:pt idx="7533">
                  <c:v>90.224909999999994</c:v>
                </c:pt>
                <c:pt idx="7534">
                  <c:v>90.244550000000004</c:v>
                </c:pt>
                <c:pt idx="7535">
                  <c:v>90.264179999999996</c:v>
                </c:pt>
                <c:pt idx="7536">
                  <c:v>90.283820000000006</c:v>
                </c:pt>
                <c:pt idx="7537">
                  <c:v>90.303470000000004</c:v>
                </c:pt>
                <c:pt idx="7538">
                  <c:v>90.323099999999997</c:v>
                </c:pt>
                <c:pt idx="7539">
                  <c:v>90.342749999999995</c:v>
                </c:pt>
                <c:pt idx="7540">
                  <c:v>90.362399999999994</c:v>
                </c:pt>
                <c:pt idx="7541">
                  <c:v>90.382040000000003</c:v>
                </c:pt>
                <c:pt idx="7542">
                  <c:v>90.401700000000005</c:v>
                </c:pt>
                <c:pt idx="7543">
                  <c:v>90.421350000000004</c:v>
                </c:pt>
                <c:pt idx="7544">
                  <c:v>90.441000000000003</c:v>
                </c:pt>
                <c:pt idx="7545">
                  <c:v>90.460660000000004</c:v>
                </c:pt>
                <c:pt idx="7546">
                  <c:v>90.480320000000006</c:v>
                </c:pt>
                <c:pt idx="7547">
                  <c:v>90.499979999999994</c:v>
                </c:pt>
                <c:pt idx="7548">
                  <c:v>90.519649999999999</c:v>
                </c:pt>
                <c:pt idx="7549">
                  <c:v>90.53931</c:v>
                </c:pt>
                <c:pt idx="7550">
                  <c:v>90.558980000000005</c:v>
                </c:pt>
                <c:pt idx="7551">
                  <c:v>90.578639999999993</c:v>
                </c:pt>
                <c:pt idx="7552">
                  <c:v>90.598320000000001</c:v>
                </c:pt>
                <c:pt idx="7553">
                  <c:v>90.617990000000006</c:v>
                </c:pt>
                <c:pt idx="7554">
                  <c:v>90.637659999999997</c:v>
                </c:pt>
                <c:pt idx="7555">
                  <c:v>90.657349999999994</c:v>
                </c:pt>
                <c:pt idx="7556">
                  <c:v>90.677019999999999</c:v>
                </c:pt>
                <c:pt idx="7557">
                  <c:v>90.696709999999996</c:v>
                </c:pt>
                <c:pt idx="7558">
                  <c:v>90.716390000000004</c:v>
                </c:pt>
                <c:pt idx="7559">
                  <c:v>90.736080000000001</c:v>
                </c:pt>
                <c:pt idx="7560">
                  <c:v>90.755769999999998</c:v>
                </c:pt>
                <c:pt idx="7561">
                  <c:v>90.775459999999995</c:v>
                </c:pt>
                <c:pt idx="7562">
                  <c:v>90.795150000000007</c:v>
                </c:pt>
                <c:pt idx="7563">
                  <c:v>90.814850000000007</c:v>
                </c:pt>
                <c:pt idx="7564">
                  <c:v>90.834549999999993</c:v>
                </c:pt>
                <c:pt idx="7565">
                  <c:v>90.854249999999993</c:v>
                </c:pt>
                <c:pt idx="7566">
                  <c:v>90.873949999999994</c:v>
                </c:pt>
                <c:pt idx="7567">
                  <c:v>90.893649999999994</c:v>
                </c:pt>
                <c:pt idx="7568">
                  <c:v>90.913359999999997</c:v>
                </c:pt>
                <c:pt idx="7569">
                  <c:v>90.933070000000001</c:v>
                </c:pt>
                <c:pt idx="7570">
                  <c:v>90.952770000000001</c:v>
                </c:pt>
                <c:pt idx="7571">
                  <c:v>90.972489999999993</c:v>
                </c:pt>
                <c:pt idx="7572">
                  <c:v>90.992199999999997</c:v>
                </c:pt>
                <c:pt idx="7573">
                  <c:v>91.011920000000003</c:v>
                </c:pt>
                <c:pt idx="7574">
                  <c:v>91.031639999999996</c:v>
                </c:pt>
                <c:pt idx="7575">
                  <c:v>91.051360000000003</c:v>
                </c:pt>
                <c:pt idx="7576">
                  <c:v>91.071079999999995</c:v>
                </c:pt>
                <c:pt idx="7577">
                  <c:v>91.090810000000005</c:v>
                </c:pt>
                <c:pt idx="7578">
                  <c:v>91.110529999999997</c:v>
                </c:pt>
                <c:pt idx="7579">
                  <c:v>91.130260000000007</c:v>
                </c:pt>
                <c:pt idx="7580">
                  <c:v>91.149990000000003</c:v>
                </c:pt>
                <c:pt idx="7581">
                  <c:v>91.169730000000001</c:v>
                </c:pt>
                <c:pt idx="7582">
                  <c:v>91.18947</c:v>
                </c:pt>
                <c:pt idx="7583">
                  <c:v>91.209209999999999</c:v>
                </c:pt>
                <c:pt idx="7584">
                  <c:v>91.228939999999994</c:v>
                </c:pt>
                <c:pt idx="7585">
                  <c:v>91.248689999999996</c:v>
                </c:pt>
                <c:pt idx="7586">
                  <c:v>91.268429999999995</c:v>
                </c:pt>
                <c:pt idx="7587">
                  <c:v>91.288179999999997</c:v>
                </c:pt>
                <c:pt idx="7588">
                  <c:v>91.307929999999999</c:v>
                </c:pt>
                <c:pt idx="7589">
                  <c:v>91.327669999999998</c:v>
                </c:pt>
                <c:pt idx="7590">
                  <c:v>91.347430000000003</c:v>
                </c:pt>
                <c:pt idx="7591">
                  <c:v>91.367189999999994</c:v>
                </c:pt>
                <c:pt idx="7592">
                  <c:v>91.386939999999996</c:v>
                </c:pt>
                <c:pt idx="7593">
                  <c:v>91.406700000000001</c:v>
                </c:pt>
                <c:pt idx="7594">
                  <c:v>91.426469999999995</c:v>
                </c:pt>
                <c:pt idx="7595">
                  <c:v>91.44623</c:v>
                </c:pt>
                <c:pt idx="7596">
                  <c:v>91.465999999999994</c:v>
                </c:pt>
                <c:pt idx="7597">
                  <c:v>91.485759999999999</c:v>
                </c:pt>
                <c:pt idx="7598">
                  <c:v>91.505529999999993</c:v>
                </c:pt>
                <c:pt idx="7599">
                  <c:v>91.525310000000005</c:v>
                </c:pt>
                <c:pt idx="7600">
                  <c:v>91.545079999999999</c:v>
                </c:pt>
                <c:pt idx="7601">
                  <c:v>91.564859999999996</c:v>
                </c:pt>
                <c:pt idx="7602">
                  <c:v>91.584630000000004</c:v>
                </c:pt>
                <c:pt idx="7603">
                  <c:v>91.604420000000005</c:v>
                </c:pt>
                <c:pt idx="7604">
                  <c:v>91.624200000000002</c:v>
                </c:pt>
                <c:pt idx="7605">
                  <c:v>91.643979999999999</c:v>
                </c:pt>
                <c:pt idx="7606">
                  <c:v>91.66377</c:v>
                </c:pt>
                <c:pt idx="7607">
                  <c:v>91.68356</c:v>
                </c:pt>
                <c:pt idx="7608">
                  <c:v>91.70335</c:v>
                </c:pt>
                <c:pt idx="7609">
                  <c:v>91.723140000000001</c:v>
                </c:pt>
                <c:pt idx="7610">
                  <c:v>91.742940000000004</c:v>
                </c:pt>
                <c:pt idx="7611">
                  <c:v>91.762739999999994</c:v>
                </c:pt>
                <c:pt idx="7612">
                  <c:v>91.782539999999997</c:v>
                </c:pt>
                <c:pt idx="7613">
                  <c:v>91.802340000000001</c:v>
                </c:pt>
                <c:pt idx="7614">
                  <c:v>91.822140000000005</c:v>
                </c:pt>
                <c:pt idx="7615">
                  <c:v>91.841949999999997</c:v>
                </c:pt>
                <c:pt idx="7616">
                  <c:v>91.861760000000004</c:v>
                </c:pt>
                <c:pt idx="7617">
                  <c:v>91.881569999999996</c:v>
                </c:pt>
                <c:pt idx="7618">
                  <c:v>91.901380000000003</c:v>
                </c:pt>
                <c:pt idx="7619">
                  <c:v>91.921199999999999</c:v>
                </c:pt>
                <c:pt idx="7620">
                  <c:v>91.941019999999995</c:v>
                </c:pt>
                <c:pt idx="7621">
                  <c:v>91.960840000000005</c:v>
                </c:pt>
                <c:pt idx="7622">
                  <c:v>91.98066</c:v>
                </c:pt>
                <c:pt idx="7623">
                  <c:v>92.000479999999996</c:v>
                </c:pt>
                <c:pt idx="7624">
                  <c:v>92.020300000000006</c:v>
                </c:pt>
                <c:pt idx="7625">
                  <c:v>92.040130000000005</c:v>
                </c:pt>
                <c:pt idx="7626">
                  <c:v>92.059960000000004</c:v>
                </c:pt>
                <c:pt idx="7627">
                  <c:v>92.079800000000006</c:v>
                </c:pt>
                <c:pt idx="7628">
                  <c:v>92.099630000000005</c:v>
                </c:pt>
                <c:pt idx="7629">
                  <c:v>92.119470000000007</c:v>
                </c:pt>
                <c:pt idx="7630">
                  <c:v>92.139309999999995</c:v>
                </c:pt>
                <c:pt idx="7631">
                  <c:v>92.159139999999994</c:v>
                </c:pt>
                <c:pt idx="7632">
                  <c:v>92.178989999999999</c:v>
                </c:pt>
                <c:pt idx="7633">
                  <c:v>92.198830000000001</c:v>
                </c:pt>
                <c:pt idx="7634">
                  <c:v>92.218680000000006</c:v>
                </c:pt>
                <c:pt idx="7635">
                  <c:v>92.238529999999997</c:v>
                </c:pt>
                <c:pt idx="7636">
                  <c:v>92.258380000000002</c:v>
                </c:pt>
                <c:pt idx="7637">
                  <c:v>92.278239999999997</c:v>
                </c:pt>
                <c:pt idx="7638">
                  <c:v>92.298090000000002</c:v>
                </c:pt>
                <c:pt idx="7639">
                  <c:v>92.317949999999996</c:v>
                </c:pt>
                <c:pt idx="7640">
                  <c:v>92.337810000000005</c:v>
                </c:pt>
                <c:pt idx="7641">
                  <c:v>92.357669999999999</c:v>
                </c:pt>
                <c:pt idx="7642">
                  <c:v>92.377529999999993</c:v>
                </c:pt>
                <c:pt idx="7643">
                  <c:v>92.397400000000005</c:v>
                </c:pt>
                <c:pt idx="7644">
                  <c:v>92.417270000000002</c:v>
                </c:pt>
                <c:pt idx="7645">
                  <c:v>92.437129999999996</c:v>
                </c:pt>
                <c:pt idx="7646">
                  <c:v>92.457009999999997</c:v>
                </c:pt>
                <c:pt idx="7647">
                  <c:v>92.476879999999994</c:v>
                </c:pt>
                <c:pt idx="7648">
                  <c:v>92.496769999999998</c:v>
                </c:pt>
                <c:pt idx="7649">
                  <c:v>92.516639999999995</c:v>
                </c:pt>
                <c:pt idx="7650">
                  <c:v>92.536519999999996</c:v>
                </c:pt>
                <c:pt idx="7651">
                  <c:v>92.556399999999996</c:v>
                </c:pt>
                <c:pt idx="7652">
                  <c:v>92.57629</c:v>
                </c:pt>
                <c:pt idx="7653">
                  <c:v>92.596180000000004</c:v>
                </c:pt>
                <c:pt idx="7654">
                  <c:v>92.616069999999993</c:v>
                </c:pt>
                <c:pt idx="7655">
                  <c:v>92.635959999999997</c:v>
                </c:pt>
                <c:pt idx="7656">
                  <c:v>92.655850000000001</c:v>
                </c:pt>
                <c:pt idx="7657">
                  <c:v>92.675749999999994</c:v>
                </c:pt>
                <c:pt idx="7658">
                  <c:v>92.695650000000001</c:v>
                </c:pt>
                <c:pt idx="7659">
                  <c:v>92.715549999999993</c:v>
                </c:pt>
                <c:pt idx="7660">
                  <c:v>92.73545</c:v>
                </c:pt>
                <c:pt idx="7661">
                  <c:v>92.755359999999996</c:v>
                </c:pt>
                <c:pt idx="7662">
                  <c:v>92.775260000000003</c:v>
                </c:pt>
                <c:pt idx="7663">
                  <c:v>92.795169999999999</c:v>
                </c:pt>
                <c:pt idx="7664">
                  <c:v>92.815089999999998</c:v>
                </c:pt>
                <c:pt idx="7665">
                  <c:v>92.834999999999994</c:v>
                </c:pt>
                <c:pt idx="7666">
                  <c:v>92.854910000000004</c:v>
                </c:pt>
                <c:pt idx="7667">
                  <c:v>92.874830000000003</c:v>
                </c:pt>
                <c:pt idx="7668">
                  <c:v>92.894739999999999</c:v>
                </c:pt>
                <c:pt idx="7669">
                  <c:v>92.914670000000001</c:v>
                </c:pt>
                <c:pt idx="7670">
                  <c:v>92.93459</c:v>
                </c:pt>
                <c:pt idx="7671">
                  <c:v>92.954520000000002</c:v>
                </c:pt>
                <c:pt idx="7672">
                  <c:v>92.974450000000004</c:v>
                </c:pt>
                <c:pt idx="7673">
                  <c:v>92.994380000000007</c:v>
                </c:pt>
                <c:pt idx="7674">
                  <c:v>93.014309999999995</c:v>
                </c:pt>
                <c:pt idx="7675">
                  <c:v>93.03425</c:v>
                </c:pt>
                <c:pt idx="7676">
                  <c:v>93.054180000000002</c:v>
                </c:pt>
                <c:pt idx="7677">
                  <c:v>93.074119999999994</c:v>
                </c:pt>
                <c:pt idx="7678">
                  <c:v>93.094059999999999</c:v>
                </c:pt>
                <c:pt idx="7679">
                  <c:v>93.114009999999993</c:v>
                </c:pt>
                <c:pt idx="7680">
                  <c:v>93.133949999999999</c:v>
                </c:pt>
                <c:pt idx="7681">
                  <c:v>93.153899999999993</c:v>
                </c:pt>
                <c:pt idx="7682">
                  <c:v>93.173850000000002</c:v>
                </c:pt>
                <c:pt idx="7683">
                  <c:v>93.193799999999996</c:v>
                </c:pt>
                <c:pt idx="7684">
                  <c:v>93.213750000000005</c:v>
                </c:pt>
                <c:pt idx="7685">
                  <c:v>93.233710000000002</c:v>
                </c:pt>
                <c:pt idx="7686">
                  <c:v>93.25367</c:v>
                </c:pt>
                <c:pt idx="7687">
                  <c:v>93.273629999999997</c:v>
                </c:pt>
                <c:pt idx="7688">
                  <c:v>93.293589999999995</c:v>
                </c:pt>
                <c:pt idx="7689">
                  <c:v>93.313550000000006</c:v>
                </c:pt>
                <c:pt idx="7690">
                  <c:v>93.333519999999993</c:v>
                </c:pt>
                <c:pt idx="7691">
                  <c:v>93.353489999999994</c:v>
                </c:pt>
                <c:pt idx="7692">
                  <c:v>93.373459999999994</c:v>
                </c:pt>
                <c:pt idx="7693">
                  <c:v>93.393429999999995</c:v>
                </c:pt>
                <c:pt idx="7694">
                  <c:v>93.413409999999999</c:v>
                </c:pt>
                <c:pt idx="7695">
                  <c:v>93.433390000000003</c:v>
                </c:pt>
                <c:pt idx="7696">
                  <c:v>93.453360000000004</c:v>
                </c:pt>
                <c:pt idx="7697">
                  <c:v>93.473349999999996</c:v>
                </c:pt>
                <c:pt idx="7698">
                  <c:v>93.49333</c:v>
                </c:pt>
                <c:pt idx="7699">
                  <c:v>93.513310000000004</c:v>
                </c:pt>
                <c:pt idx="7700">
                  <c:v>93.533299999999997</c:v>
                </c:pt>
                <c:pt idx="7701">
                  <c:v>93.553290000000004</c:v>
                </c:pt>
                <c:pt idx="7702">
                  <c:v>93.57329</c:v>
                </c:pt>
                <c:pt idx="7703">
                  <c:v>93.593279999999993</c:v>
                </c:pt>
                <c:pt idx="7704">
                  <c:v>93.613280000000003</c:v>
                </c:pt>
                <c:pt idx="7705">
                  <c:v>93.633279999999999</c:v>
                </c:pt>
                <c:pt idx="7706">
                  <c:v>93.653270000000006</c:v>
                </c:pt>
                <c:pt idx="7707">
                  <c:v>93.673280000000005</c:v>
                </c:pt>
                <c:pt idx="7708">
                  <c:v>93.693280000000001</c:v>
                </c:pt>
                <c:pt idx="7709">
                  <c:v>93.713290000000001</c:v>
                </c:pt>
                <c:pt idx="7710">
                  <c:v>93.7333</c:v>
                </c:pt>
                <c:pt idx="7711">
                  <c:v>93.753309999999999</c:v>
                </c:pt>
                <c:pt idx="7712">
                  <c:v>93.773319999999998</c:v>
                </c:pt>
                <c:pt idx="7713">
                  <c:v>93.793340000000001</c:v>
                </c:pt>
                <c:pt idx="7714">
                  <c:v>93.813360000000003</c:v>
                </c:pt>
                <c:pt idx="7715">
                  <c:v>93.833380000000005</c:v>
                </c:pt>
                <c:pt idx="7716">
                  <c:v>93.853399999999993</c:v>
                </c:pt>
                <c:pt idx="7717">
                  <c:v>93.873429999999999</c:v>
                </c:pt>
                <c:pt idx="7718">
                  <c:v>93.893460000000005</c:v>
                </c:pt>
                <c:pt idx="7719">
                  <c:v>93.913480000000007</c:v>
                </c:pt>
                <c:pt idx="7720">
                  <c:v>93.933509999999998</c:v>
                </c:pt>
                <c:pt idx="7721">
                  <c:v>93.953540000000004</c:v>
                </c:pt>
                <c:pt idx="7722">
                  <c:v>93.973579999999998</c:v>
                </c:pt>
                <c:pt idx="7723">
                  <c:v>93.993610000000004</c:v>
                </c:pt>
                <c:pt idx="7724">
                  <c:v>94.013660000000002</c:v>
                </c:pt>
                <c:pt idx="7725">
                  <c:v>94.033699999999996</c:v>
                </c:pt>
                <c:pt idx="7726">
                  <c:v>94.053740000000005</c:v>
                </c:pt>
                <c:pt idx="7727">
                  <c:v>94.073779999999999</c:v>
                </c:pt>
                <c:pt idx="7728">
                  <c:v>94.093829999999997</c:v>
                </c:pt>
                <c:pt idx="7729">
                  <c:v>94.113879999999995</c:v>
                </c:pt>
                <c:pt idx="7730">
                  <c:v>94.133930000000007</c:v>
                </c:pt>
                <c:pt idx="7731">
                  <c:v>94.153989999999993</c:v>
                </c:pt>
                <c:pt idx="7732">
                  <c:v>94.174049999999994</c:v>
                </c:pt>
                <c:pt idx="7733">
                  <c:v>94.194109999999995</c:v>
                </c:pt>
                <c:pt idx="7734">
                  <c:v>94.214160000000007</c:v>
                </c:pt>
                <c:pt idx="7735">
                  <c:v>94.234229999999997</c:v>
                </c:pt>
                <c:pt idx="7736">
                  <c:v>94.254300000000001</c:v>
                </c:pt>
                <c:pt idx="7737">
                  <c:v>94.274360000000001</c:v>
                </c:pt>
                <c:pt idx="7738">
                  <c:v>94.294430000000006</c:v>
                </c:pt>
                <c:pt idx="7739">
                  <c:v>94.314499999999995</c:v>
                </c:pt>
                <c:pt idx="7740">
                  <c:v>94.334569999999999</c:v>
                </c:pt>
                <c:pt idx="7741">
                  <c:v>94.354650000000007</c:v>
                </c:pt>
                <c:pt idx="7742">
                  <c:v>94.37473</c:v>
                </c:pt>
                <c:pt idx="7743">
                  <c:v>94.394810000000007</c:v>
                </c:pt>
                <c:pt idx="7744">
                  <c:v>94.41489</c:v>
                </c:pt>
                <c:pt idx="7745">
                  <c:v>94.434970000000007</c:v>
                </c:pt>
                <c:pt idx="7746">
                  <c:v>94.455060000000003</c:v>
                </c:pt>
                <c:pt idx="7747">
                  <c:v>94.475149999999999</c:v>
                </c:pt>
                <c:pt idx="7748">
                  <c:v>94.495239999999995</c:v>
                </c:pt>
                <c:pt idx="7749">
                  <c:v>94.515339999999995</c:v>
                </c:pt>
                <c:pt idx="7750">
                  <c:v>94.535420000000002</c:v>
                </c:pt>
                <c:pt idx="7751">
                  <c:v>94.555530000000005</c:v>
                </c:pt>
                <c:pt idx="7752">
                  <c:v>94.575620000000001</c:v>
                </c:pt>
                <c:pt idx="7753">
                  <c:v>94.595730000000003</c:v>
                </c:pt>
                <c:pt idx="7754">
                  <c:v>94.615830000000003</c:v>
                </c:pt>
                <c:pt idx="7755">
                  <c:v>94.635930000000002</c:v>
                </c:pt>
                <c:pt idx="7756">
                  <c:v>94.656040000000004</c:v>
                </c:pt>
                <c:pt idx="7757">
                  <c:v>94.676150000000007</c:v>
                </c:pt>
                <c:pt idx="7758">
                  <c:v>94.696259999999995</c:v>
                </c:pt>
                <c:pt idx="7759">
                  <c:v>94.716380000000001</c:v>
                </c:pt>
                <c:pt idx="7760">
                  <c:v>94.736490000000003</c:v>
                </c:pt>
                <c:pt idx="7761">
                  <c:v>94.756609999999995</c:v>
                </c:pt>
                <c:pt idx="7762">
                  <c:v>94.776730000000001</c:v>
                </c:pt>
                <c:pt idx="7763">
                  <c:v>94.796850000000006</c:v>
                </c:pt>
                <c:pt idx="7764">
                  <c:v>94.816980000000001</c:v>
                </c:pt>
                <c:pt idx="7765">
                  <c:v>94.837100000000007</c:v>
                </c:pt>
                <c:pt idx="7766">
                  <c:v>94.857230000000001</c:v>
                </c:pt>
                <c:pt idx="7767">
                  <c:v>94.877369999999999</c:v>
                </c:pt>
                <c:pt idx="7768">
                  <c:v>94.897499999999994</c:v>
                </c:pt>
                <c:pt idx="7769">
                  <c:v>94.917630000000003</c:v>
                </c:pt>
                <c:pt idx="7770">
                  <c:v>94.93777</c:v>
                </c:pt>
                <c:pt idx="7771">
                  <c:v>94.957909999999998</c:v>
                </c:pt>
                <c:pt idx="7772">
                  <c:v>94.978049999999996</c:v>
                </c:pt>
                <c:pt idx="7773">
                  <c:v>94.998199999999997</c:v>
                </c:pt>
                <c:pt idx="7774">
                  <c:v>95.018339999999995</c:v>
                </c:pt>
                <c:pt idx="7775">
                  <c:v>95.038489999999996</c:v>
                </c:pt>
                <c:pt idx="7776">
                  <c:v>95.058639999999997</c:v>
                </c:pt>
                <c:pt idx="7777">
                  <c:v>95.078800000000001</c:v>
                </c:pt>
                <c:pt idx="7778">
                  <c:v>95.098950000000002</c:v>
                </c:pt>
                <c:pt idx="7779">
                  <c:v>95.119100000000003</c:v>
                </c:pt>
                <c:pt idx="7780">
                  <c:v>95.139269999999996</c:v>
                </c:pt>
                <c:pt idx="7781">
                  <c:v>95.159419999999997</c:v>
                </c:pt>
                <c:pt idx="7782">
                  <c:v>95.179590000000005</c:v>
                </c:pt>
                <c:pt idx="7783">
                  <c:v>95.199749999999995</c:v>
                </c:pt>
                <c:pt idx="7784">
                  <c:v>95.219920000000002</c:v>
                </c:pt>
                <c:pt idx="7785">
                  <c:v>95.240089999999995</c:v>
                </c:pt>
                <c:pt idx="7786">
                  <c:v>95.260260000000002</c:v>
                </c:pt>
                <c:pt idx="7787">
                  <c:v>95.280429999999996</c:v>
                </c:pt>
                <c:pt idx="7788">
                  <c:v>95.300610000000006</c:v>
                </c:pt>
                <c:pt idx="7789">
                  <c:v>95.320790000000002</c:v>
                </c:pt>
                <c:pt idx="7790">
                  <c:v>95.340969999999999</c:v>
                </c:pt>
                <c:pt idx="7791">
                  <c:v>95.361149999999995</c:v>
                </c:pt>
                <c:pt idx="7792">
                  <c:v>95.381339999999994</c:v>
                </c:pt>
                <c:pt idx="7793">
                  <c:v>95.401520000000005</c:v>
                </c:pt>
                <c:pt idx="7794">
                  <c:v>95.421710000000004</c:v>
                </c:pt>
                <c:pt idx="7795">
                  <c:v>95.441900000000004</c:v>
                </c:pt>
                <c:pt idx="7796">
                  <c:v>95.462100000000007</c:v>
                </c:pt>
                <c:pt idx="7797">
                  <c:v>95.482290000000006</c:v>
                </c:pt>
                <c:pt idx="7798">
                  <c:v>95.502489999999995</c:v>
                </c:pt>
                <c:pt idx="7799">
                  <c:v>95.522689999999997</c:v>
                </c:pt>
                <c:pt idx="7800">
                  <c:v>95.54289</c:v>
                </c:pt>
                <c:pt idx="7801">
                  <c:v>95.563100000000006</c:v>
                </c:pt>
                <c:pt idx="7802">
                  <c:v>95.583299999999994</c:v>
                </c:pt>
                <c:pt idx="7803">
                  <c:v>95.60351</c:v>
                </c:pt>
                <c:pt idx="7804">
                  <c:v>95.623720000000006</c:v>
                </c:pt>
                <c:pt idx="7805">
                  <c:v>95.643929999999997</c:v>
                </c:pt>
                <c:pt idx="7806">
                  <c:v>95.664150000000006</c:v>
                </c:pt>
                <c:pt idx="7807">
                  <c:v>95.684359999999998</c:v>
                </c:pt>
                <c:pt idx="7808">
                  <c:v>95.704580000000007</c:v>
                </c:pt>
                <c:pt idx="7809">
                  <c:v>95.724800000000002</c:v>
                </c:pt>
                <c:pt idx="7810">
                  <c:v>95.74503</c:v>
                </c:pt>
                <c:pt idx="7811">
                  <c:v>95.765249999999995</c:v>
                </c:pt>
                <c:pt idx="7812">
                  <c:v>95.785480000000007</c:v>
                </c:pt>
                <c:pt idx="7813">
                  <c:v>95.805700000000002</c:v>
                </c:pt>
                <c:pt idx="7814">
                  <c:v>95.825940000000003</c:v>
                </c:pt>
                <c:pt idx="7815">
                  <c:v>95.846170000000001</c:v>
                </c:pt>
                <c:pt idx="7816">
                  <c:v>95.866399999999999</c:v>
                </c:pt>
                <c:pt idx="7817">
                  <c:v>95.88664</c:v>
                </c:pt>
                <c:pt idx="7818">
                  <c:v>95.906880000000001</c:v>
                </c:pt>
                <c:pt idx="7819">
                  <c:v>95.927120000000002</c:v>
                </c:pt>
                <c:pt idx="7820">
                  <c:v>95.947370000000006</c:v>
                </c:pt>
                <c:pt idx="7821">
                  <c:v>95.967609999999993</c:v>
                </c:pt>
                <c:pt idx="7822">
                  <c:v>95.987859999999998</c:v>
                </c:pt>
                <c:pt idx="7823">
                  <c:v>96.008120000000005</c:v>
                </c:pt>
                <c:pt idx="7824">
                  <c:v>96.028369999999995</c:v>
                </c:pt>
                <c:pt idx="7825">
                  <c:v>96.04862</c:v>
                </c:pt>
                <c:pt idx="7826">
                  <c:v>96.068879999999993</c:v>
                </c:pt>
                <c:pt idx="7827">
                  <c:v>96.08914</c:v>
                </c:pt>
                <c:pt idx="7828">
                  <c:v>96.109399999999994</c:v>
                </c:pt>
                <c:pt idx="7829">
                  <c:v>96.129660000000001</c:v>
                </c:pt>
                <c:pt idx="7830">
                  <c:v>96.149929999999998</c:v>
                </c:pt>
                <c:pt idx="7831">
                  <c:v>96.170199999999994</c:v>
                </c:pt>
                <c:pt idx="7832">
                  <c:v>96.190470000000005</c:v>
                </c:pt>
                <c:pt idx="7833">
                  <c:v>96.210740000000001</c:v>
                </c:pt>
                <c:pt idx="7834">
                  <c:v>96.231009999999998</c:v>
                </c:pt>
                <c:pt idx="7835">
                  <c:v>96.251289999999997</c:v>
                </c:pt>
                <c:pt idx="7836">
                  <c:v>96.271569999999997</c:v>
                </c:pt>
                <c:pt idx="7837">
                  <c:v>96.291849999999997</c:v>
                </c:pt>
                <c:pt idx="7838">
                  <c:v>96.312129999999996</c:v>
                </c:pt>
                <c:pt idx="7839">
                  <c:v>96.332419999999999</c:v>
                </c:pt>
                <c:pt idx="7840">
                  <c:v>96.352710000000002</c:v>
                </c:pt>
                <c:pt idx="7841">
                  <c:v>96.372990000000001</c:v>
                </c:pt>
                <c:pt idx="7842">
                  <c:v>96.393289999999993</c:v>
                </c:pt>
                <c:pt idx="7843">
                  <c:v>96.413570000000007</c:v>
                </c:pt>
                <c:pt idx="7844">
                  <c:v>96.433880000000002</c:v>
                </c:pt>
                <c:pt idx="7845">
                  <c:v>96.454170000000005</c:v>
                </c:pt>
                <c:pt idx="7846">
                  <c:v>96.474469999999997</c:v>
                </c:pt>
                <c:pt idx="7847">
                  <c:v>96.494770000000003</c:v>
                </c:pt>
                <c:pt idx="7848">
                  <c:v>96.515079999999998</c:v>
                </c:pt>
                <c:pt idx="7849">
                  <c:v>96.535390000000007</c:v>
                </c:pt>
                <c:pt idx="7850">
                  <c:v>96.555689999999998</c:v>
                </c:pt>
                <c:pt idx="7851">
                  <c:v>96.575999999999993</c:v>
                </c:pt>
                <c:pt idx="7852">
                  <c:v>96.596310000000003</c:v>
                </c:pt>
                <c:pt idx="7853">
                  <c:v>96.616630000000001</c:v>
                </c:pt>
                <c:pt idx="7854">
                  <c:v>96.636949999999999</c:v>
                </c:pt>
                <c:pt idx="7855">
                  <c:v>96.657259999999994</c:v>
                </c:pt>
                <c:pt idx="7856">
                  <c:v>96.677589999999995</c:v>
                </c:pt>
                <c:pt idx="7857">
                  <c:v>96.697909999999993</c:v>
                </c:pt>
                <c:pt idx="7858">
                  <c:v>96.718239999999994</c:v>
                </c:pt>
                <c:pt idx="7859">
                  <c:v>96.738560000000007</c:v>
                </c:pt>
                <c:pt idx="7860">
                  <c:v>96.758899999999997</c:v>
                </c:pt>
                <c:pt idx="7861">
                  <c:v>96.779219999999995</c:v>
                </c:pt>
                <c:pt idx="7862">
                  <c:v>96.79956</c:v>
                </c:pt>
                <c:pt idx="7863">
                  <c:v>96.819890000000001</c:v>
                </c:pt>
                <c:pt idx="7864">
                  <c:v>96.840230000000005</c:v>
                </c:pt>
                <c:pt idx="7865">
                  <c:v>96.860569999999996</c:v>
                </c:pt>
                <c:pt idx="7866">
                  <c:v>96.88091</c:v>
                </c:pt>
                <c:pt idx="7867">
                  <c:v>96.901259999999994</c:v>
                </c:pt>
                <c:pt idx="7868">
                  <c:v>96.921610000000001</c:v>
                </c:pt>
                <c:pt idx="7869">
                  <c:v>96.941959999999995</c:v>
                </c:pt>
                <c:pt idx="7870">
                  <c:v>96.962310000000002</c:v>
                </c:pt>
                <c:pt idx="7871">
                  <c:v>96.982659999999996</c:v>
                </c:pt>
                <c:pt idx="7872">
                  <c:v>97.003010000000003</c:v>
                </c:pt>
                <c:pt idx="7873">
                  <c:v>97.023380000000003</c:v>
                </c:pt>
                <c:pt idx="7874">
                  <c:v>97.043729999999996</c:v>
                </c:pt>
                <c:pt idx="7875">
                  <c:v>97.064089999999993</c:v>
                </c:pt>
                <c:pt idx="7876">
                  <c:v>97.084460000000007</c:v>
                </c:pt>
                <c:pt idx="7877">
                  <c:v>97.104830000000007</c:v>
                </c:pt>
                <c:pt idx="7878">
                  <c:v>97.125190000000003</c:v>
                </c:pt>
                <c:pt idx="7879">
                  <c:v>97.145560000000003</c:v>
                </c:pt>
                <c:pt idx="7880">
                  <c:v>97.165940000000006</c:v>
                </c:pt>
                <c:pt idx="7881">
                  <c:v>97.186310000000006</c:v>
                </c:pt>
                <c:pt idx="7882">
                  <c:v>97.206689999999995</c:v>
                </c:pt>
                <c:pt idx="7883">
                  <c:v>97.227069999999998</c:v>
                </c:pt>
                <c:pt idx="7884">
                  <c:v>97.247439999999997</c:v>
                </c:pt>
                <c:pt idx="7885">
                  <c:v>97.267830000000004</c:v>
                </c:pt>
                <c:pt idx="7886">
                  <c:v>97.288219999999995</c:v>
                </c:pt>
                <c:pt idx="7887">
                  <c:v>97.308599999999998</c:v>
                </c:pt>
                <c:pt idx="7888">
                  <c:v>97.328990000000005</c:v>
                </c:pt>
                <c:pt idx="7889">
                  <c:v>97.349379999999996</c:v>
                </c:pt>
                <c:pt idx="7890">
                  <c:v>97.369770000000003</c:v>
                </c:pt>
                <c:pt idx="7891">
                  <c:v>97.390169999999998</c:v>
                </c:pt>
                <c:pt idx="7892">
                  <c:v>97.410570000000007</c:v>
                </c:pt>
                <c:pt idx="7893">
                  <c:v>97.430970000000002</c:v>
                </c:pt>
                <c:pt idx="7894">
                  <c:v>97.45138</c:v>
                </c:pt>
                <c:pt idx="7895">
                  <c:v>97.471779999999995</c:v>
                </c:pt>
                <c:pt idx="7896">
                  <c:v>97.492189999999994</c:v>
                </c:pt>
                <c:pt idx="7897">
                  <c:v>97.512600000000006</c:v>
                </c:pt>
                <c:pt idx="7898">
                  <c:v>97.533000000000001</c:v>
                </c:pt>
                <c:pt idx="7899">
                  <c:v>97.553420000000003</c:v>
                </c:pt>
                <c:pt idx="7900">
                  <c:v>97.573830000000001</c:v>
                </c:pt>
                <c:pt idx="7901">
                  <c:v>97.594250000000002</c:v>
                </c:pt>
                <c:pt idx="7902">
                  <c:v>97.614670000000004</c:v>
                </c:pt>
                <c:pt idx="7903">
                  <c:v>97.635090000000005</c:v>
                </c:pt>
                <c:pt idx="7904">
                  <c:v>97.655519999999996</c:v>
                </c:pt>
                <c:pt idx="7905">
                  <c:v>97.675939999999997</c:v>
                </c:pt>
                <c:pt idx="7906">
                  <c:v>97.696370000000002</c:v>
                </c:pt>
                <c:pt idx="7907">
                  <c:v>97.716800000000006</c:v>
                </c:pt>
                <c:pt idx="7908">
                  <c:v>97.737229999999997</c:v>
                </c:pt>
                <c:pt idx="7909">
                  <c:v>97.757670000000005</c:v>
                </c:pt>
                <c:pt idx="7910">
                  <c:v>97.778099999999995</c:v>
                </c:pt>
                <c:pt idx="7911">
                  <c:v>97.798540000000003</c:v>
                </c:pt>
                <c:pt idx="7912">
                  <c:v>97.818979999999996</c:v>
                </c:pt>
                <c:pt idx="7913">
                  <c:v>97.839420000000004</c:v>
                </c:pt>
                <c:pt idx="7914">
                  <c:v>97.859870000000001</c:v>
                </c:pt>
                <c:pt idx="7915">
                  <c:v>97.880319999999998</c:v>
                </c:pt>
                <c:pt idx="7916">
                  <c:v>97.900760000000005</c:v>
                </c:pt>
                <c:pt idx="7917">
                  <c:v>97.921220000000005</c:v>
                </c:pt>
                <c:pt idx="7918">
                  <c:v>97.941670000000002</c:v>
                </c:pt>
                <c:pt idx="7919">
                  <c:v>97.962130000000002</c:v>
                </c:pt>
                <c:pt idx="7920">
                  <c:v>97.982579999999999</c:v>
                </c:pt>
                <c:pt idx="7921">
                  <c:v>98.003039999999999</c:v>
                </c:pt>
                <c:pt idx="7922">
                  <c:v>98.023510000000002</c:v>
                </c:pt>
                <c:pt idx="7923">
                  <c:v>98.043970000000002</c:v>
                </c:pt>
                <c:pt idx="7924">
                  <c:v>98.064440000000005</c:v>
                </c:pt>
                <c:pt idx="7925">
                  <c:v>98.084909999999994</c:v>
                </c:pt>
                <c:pt idx="7926">
                  <c:v>98.105379999999997</c:v>
                </c:pt>
                <c:pt idx="7927">
                  <c:v>98.12585</c:v>
                </c:pt>
                <c:pt idx="7928">
                  <c:v>98.146320000000003</c:v>
                </c:pt>
                <c:pt idx="7929">
                  <c:v>98.166799999999995</c:v>
                </c:pt>
                <c:pt idx="7930">
                  <c:v>98.187280000000001</c:v>
                </c:pt>
                <c:pt idx="7931">
                  <c:v>98.207759999999993</c:v>
                </c:pt>
                <c:pt idx="7932">
                  <c:v>98.228250000000003</c:v>
                </c:pt>
                <c:pt idx="7933">
                  <c:v>98.248729999999995</c:v>
                </c:pt>
                <c:pt idx="7934">
                  <c:v>98.269220000000004</c:v>
                </c:pt>
                <c:pt idx="7935">
                  <c:v>98.289709999999999</c:v>
                </c:pt>
                <c:pt idx="7936">
                  <c:v>98.310199999999995</c:v>
                </c:pt>
                <c:pt idx="7937">
                  <c:v>98.330699999999993</c:v>
                </c:pt>
                <c:pt idx="7938">
                  <c:v>98.351190000000003</c:v>
                </c:pt>
                <c:pt idx="7939">
                  <c:v>98.371690000000001</c:v>
                </c:pt>
                <c:pt idx="7940">
                  <c:v>98.392189999999999</c:v>
                </c:pt>
                <c:pt idx="7941">
                  <c:v>98.412700000000001</c:v>
                </c:pt>
                <c:pt idx="7942">
                  <c:v>98.433199999999999</c:v>
                </c:pt>
                <c:pt idx="7943">
                  <c:v>98.453699999999998</c:v>
                </c:pt>
                <c:pt idx="7944">
                  <c:v>98.474209999999999</c:v>
                </c:pt>
                <c:pt idx="7945">
                  <c:v>98.494730000000004</c:v>
                </c:pt>
                <c:pt idx="7946">
                  <c:v>98.515240000000006</c:v>
                </c:pt>
                <c:pt idx="7947">
                  <c:v>98.535759999999996</c:v>
                </c:pt>
                <c:pt idx="7948">
                  <c:v>98.556269999999998</c:v>
                </c:pt>
                <c:pt idx="7949">
                  <c:v>98.576790000000003</c:v>
                </c:pt>
                <c:pt idx="7950">
                  <c:v>98.597309999999993</c:v>
                </c:pt>
                <c:pt idx="7951">
                  <c:v>98.617840000000001</c:v>
                </c:pt>
                <c:pt idx="7952">
                  <c:v>98.638369999999995</c:v>
                </c:pt>
                <c:pt idx="7953">
                  <c:v>98.658900000000003</c:v>
                </c:pt>
                <c:pt idx="7954">
                  <c:v>98.679419999999993</c:v>
                </c:pt>
                <c:pt idx="7955">
                  <c:v>98.699960000000004</c:v>
                </c:pt>
                <c:pt idx="7956">
                  <c:v>98.720489999999998</c:v>
                </c:pt>
                <c:pt idx="7957">
                  <c:v>98.741029999999995</c:v>
                </c:pt>
                <c:pt idx="7958">
                  <c:v>98.761570000000006</c:v>
                </c:pt>
                <c:pt idx="7959">
                  <c:v>98.782110000000003</c:v>
                </c:pt>
                <c:pt idx="7960">
                  <c:v>98.80265</c:v>
                </c:pt>
                <c:pt idx="7961">
                  <c:v>98.8232</c:v>
                </c:pt>
                <c:pt idx="7962">
                  <c:v>98.843739999999997</c:v>
                </c:pt>
                <c:pt idx="7963">
                  <c:v>98.8643</c:v>
                </c:pt>
                <c:pt idx="7964">
                  <c:v>98.88485</c:v>
                </c:pt>
                <c:pt idx="7965">
                  <c:v>98.9054</c:v>
                </c:pt>
                <c:pt idx="7966">
                  <c:v>98.925960000000003</c:v>
                </c:pt>
                <c:pt idx="7967">
                  <c:v>98.946520000000007</c:v>
                </c:pt>
                <c:pt idx="7968">
                  <c:v>98.967079999999996</c:v>
                </c:pt>
                <c:pt idx="7969">
                  <c:v>98.987639999999999</c:v>
                </c:pt>
                <c:pt idx="7970">
                  <c:v>99.008200000000002</c:v>
                </c:pt>
                <c:pt idx="7971">
                  <c:v>99.028769999999994</c:v>
                </c:pt>
                <c:pt idx="7972">
                  <c:v>99.049340000000001</c:v>
                </c:pt>
                <c:pt idx="7973">
                  <c:v>99.069909999999993</c:v>
                </c:pt>
                <c:pt idx="7974">
                  <c:v>99.090479999999999</c:v>
                </c:pt>
                <c:pt idx="7975">
                  <c:v>99.111059999999995</c:v>
                </c:pt>
                <c:pt idx="7976">
                  <c:v>99.131640000000004</c:v>
                </c:pt>
                <c:pt idx="7977">
                  <c:v>99.152209999999997</c:v>
                </c:pt>
                <c:pt idx="7978">
                  <c:v>99.172799999999995</c:v>
                </c:pt>
                <c:pt idx="7979">
                  <c:v>99.193380000000005</c:v>
                </c:pt>
                <c:pt idx="7980">
                  <c:v>99.213970000000003</c:v>
                </c:pt>
                <c:pt idx="7981">
                  <c:v>99.234560000000002</c:v>
                </c:pt>
                <c:pt idx="7982">
                  <c:v>99.255139999999997</c:v>
                </c:pt>
                <c:pt idx="7983">
                  <c:v>99.275739999999999</c:v>
                </c:pt>
                <c:pt idx="7984">
                  <c:v>99.296329999999998</c:v>
                </c:pt>
                <c:pt idx="7985">
                  <c:v>99.316929999999999</c:v>
                </c:pt>
                <c:pt idx="7986">
                  <c:v>99.337530000000001</c:v>
                </c:pt>
                <c:pt idx="7987">
                  <c:v>99.358130000000003</c:v>
                </c:pt>
                <c:pt idx="7988">
                  <c:v>99.378730000000004</c:v>
                </c:pt>
                <c:pt idx="7989">
                  <c:v>99.399339999999995</c:v>
                </c:pt>
                <c:pt idx="7990">
                  <c:v>99.419939999999997</c:v>
                </c:pt>
                <c:pt idx="7991">
                  <c:v>99.440550000000002</c:v>
                </c:pt>
                <c:pt idx="7992">
                  <c:v>99.461169999999996</c:v>
                </c:pt>
                <c:pt idx="7993">
                  <c:v>99.481780000000001</c:v>
                </c:pt>
                <c:pt idx="7994">
                  <c:v>99.502399999999994</c:v>
                </c:pt>
                <c:pt idx="7995">
                  <c:v>99.523020000000002</c:v>
                </c:pt>
                <c:pt idx="7996">
                  <c:v>99.543629999999993</c:v>
                </c:pt>
                <c:pt idx="7997">
                  <c:v>99.564250000000001</c:v>
                </c:pt>
                <c:pt idx="7998">
                  <c:v>99.584879999999998</c:v>
                </c:pt>
                <c:pt idx="7999">
                  <c:v>99.605509999999995</c:v>
                </c:pt>
                <c:pt idx="8000">
                  <c:v>99.626140000000007</c:v>
                </c:pt>
                <c:pt idx="8001">
                  <c:v>99.646770000000004</c:v>
                </c:pt>
                <c:pt idx="8002">
                  <c:v>99.667400000000001</c:v>
                </c:pt>
                <c:pt idx="8003">
                  <c:v>99.688029999999998</c:v>
                </c:pt>
                <c:pt idx="8004">
                  <c:v>99.708669999999998</c:v>
                </c:pt>
                <c:pt idx="8005">
                  <c:v>99.729309999999998</c:v>
                </c:pt>
                <c:pt idx="8006">
                  <c:v>99.749949999999998</c:v>
                </c:pt>
                <c:pt idx="8007">
                  <c:v>99.770600000000002</c:v>
                </c:pt>
                <c:pt idx="8008">
                  <c:v>99.791240000000002</c:v>
                </c:pt>
                <c:pt idx="8009">
                  <c:v>99.811890000000005</c:v>
                </c:pt>
                <c:pt idx="8010">
                  <c:v>99.832539999999995</c:v>
                </c:pt>
                <c:pt idx="8011">
                  <c:v>99.853200000000001</c:v>
                </c:pt>
                <c:pt idx="8012">
                  <c:v>99.873850000000004</c:v>
                </c:pt>
                <c:pt idx="8013">
                  <c:v>99.894509999999997</c:v>
                </c:pt>
                <c:pt idx="8014">
                  <c:v>99.91516</c:v>
                </c:pt>
                <c:pt idx="8015">
                  <c:v>99.935820000000007</c:v>
                </c:pt>
                <c:pt idx="8016">
                  <c:v>99.956490000000002</c:v>
                </c:pt>
                <c:pt idx="8017">
                  <c:v>99.977149999999995</c:v>
                </c:pt>
                <c:pt idx="8018">
                  <c:v>99.997820000000004</c:v>
                </c:pt>
                <c:pt idx="8019">
                  <c:v>100.0185</c:v>
                </c:pt>
                <c:pt idx="8020">
                  <c:v>100.03919999999999</c:v>
                </c:pt>
                <c:pt idx="8021">
                  <c:v>100.0598</c:v>
                </c:pt>
                <c:pt idx="8022">
                  <c:v>100.0805</c:v>
                </c:pt>
                <c:pt idx="8023">
                  <c:v>100.10120000000001</c:v>
                </c:pt>
                <c:pt idx="8024">
                  <c:v>100.1219</c:v>
                </c:pt>
                <c:pt idx="8025">
                  <c:v>100.1425</c:v>
                </c:pt>
                <c:pt idx="8026">
                  <c:v>100.1632</c:v>
                </c:pt>
                <c:pt idx="8027">
                  <c:v>100.18389999999999</c:v>
                </c:pt>
                <c:pt idx="8028">
                  <c:v>100.2046</c:v>
                </c:pt>
                <c:pt idx="8029">
                  <c:v>100.2253</c:v>
                </c:pt>
                <c:pt idx="8030">
                  <c:v>100.246</c:v>
                </c:pt>
                <c:pt idx="8031">
                  <c:v>100.2667</c:v>
                </c:pt>
                <c:pt idx="8032">
                  <c:v>100.28740000000001</c:v>
                </c:pt>
                <c:pt idx="8033">
                  <c:v>100.3081</c:v>
                </c:pt>
                <c:pt idx="8034">
                  <c:v>100.3288</c:v>
                </c:pt>
                <c:pt idx="8035">
                  <c:v>100.34950000000001</c:v>
                </c:pt>
                <c:pt idx="8036">
                  <c:v>100.3702</c:v>
                </c:pt>
                <c:pt idx="8037">
                  <c:v>100.3909</c:v>
                </c:pt>
                <c:pt idx="8038">
                  <c:v>100.41160000000001</c:v>
                </c:pt>
                <c:pt idx="8039">
                  <c:v>100.4323</c:v>
                </c:pt>
                <c:pt idx="8040">
                  <c:v>100.453</c:v>
                </c:pt>
                <c:pt idx="8041">
                  <c:v>100.4738</c:v>
                </c:pt>
                <c:pt idx="8042">
                  <c:v>100.4945</c:v>
                </c:pt>
                <c:pt idx="8043">
                  <c:v>100.51519999999999</c:v>
                </c:pt>
                <c:pt idx="8044">
                  <c:v>100.5359</c:v>
                </c:pt>
                <c:pt idx="8045">
                  <c:v>100.5566</c:v>
                </c:pt>
                <c:pt idx="8046">
                  <c:v>100.5774</c:v>
                </c:pt>
                <c:pt idx="8047">
                  <c:v>100.5981</c:v>
                </c:pt>
                <c:pt idx="8048">
                  <c:v>100.61879999999999</c:v>
                </c:pt>
                <c:pt idx="8049">
                  <c:v>100.6396</c:v>
                </c:pt>
                <c:pt idx="8050">
                  <c:v>100.66030000000001</c:v>
                </c:pt>
                <c:pt idx="8051">
                  <c:v>100.681</c:v>
                </c:pt>
                <c:pt idx="8052">
                  <c:v>100.70180000000001</c:v>
                </c:pt>
                <c:pt idx="8053">
                  <c:v>100.7225</c:v>
                </c:pt>
                <c:pt idx="8054">
                  <c:v>100.7433</c:v>
                </c:pt>
                <c:pt idx="8055">
                  <c:v>100.764</c:v>
                </c:pt>
                <c:pt idx="8056">
                  <c:v>100.7848</c:v>
                </c:pt>
                <c:pt idx="8057">
                  <c:v>100.80549999999999</c:v>
                </c:pt>
                <c:pt idx="8058">
                  <c:v>100.8263</c:v>
                </c:pt>
                <c:pt idx="8059">
                  <c:v>100.84699999999999</c:v>
                </c:pt>
                <c:pt idx="8060">
                  <c:v>100.8678</c:v>
                </c:pt>
                <c:pt idx="8061">
                  <c:v>100.88849999999999</c:v>
                </c:pt>
                <c:pt idx="8062">
                  <c:v>100.9093</c:v>
                </c:pt>
                <c:pt idx="8063">
                  <c:v>100.9301</c:v>
                </c:pt>
                <c:pt idx="8064">
                  <c:v>100.9508</c:v>
                </c:pt>
                <c:pt idx="8065">
                  <c:v>100.9716</c:v>
                </c:pt>
                <c:pt idx="8066">
                  <c:v>100.9924</c:v>
                </c:pt>
                <c:pt idx="8067">
                  <c:v>101.01309999999999</c:v>
                </c:pt>
                <c:pt idx="8068">
                  <c:v>101.0339</c:v>
                </c:pt>
                <c:pt idx="8069">
                  <c:v>101.0547</c:v>
                </c:pt>
                <c:pt idx="8070">
                  <c:v>101.07550000000001</c:v>
                </c:pt>
                <c:pt idx="8071">
                  <c:v>101.0962</c:v>
                </c:pt>
                <c:pt idx="8072">
                  <c:v>101.117</c:v>
                </c:pt>
                <c:pt idx="8073">
                  <c:v>101.1378</c:v>
                </c:pt>
                <c:pt idx="8074">
                  <c:v>101.15860000000001</c:v>
                </c:pt>
                <c:pt idx="8075">
                  <c:v>101.1794</c:v>
                </c:pt>
                <c:pt idx="8076">
                  <c:v>101.2002</c:v>
                </c:pt>
                <c:pt idx="8077">
                  <c:v>101.221</c:v>
                </c:pt>
                <c:pt idx="8078">
                  <c:v>101.2418</c:v>
                </c:pt>
                <c:pt idx="8079">
                  <c:v>101.26260000000001</c:v>
                </c:pt>
                <c:pt idx="8080">
                  <c:v>101.2834</c:v>
                </c:pt>
                <c:pt idx="8081">
                  <c:v>101.30419999999999</c:v>
                </c:pt>
                <c:pt idx="8082">
                  <c:v>101.325</c:v>
                </c:pt>
                <c:pt idx="8083">
                  <c:v>101.3458</c:v>
                </c:pt>
                <c:pt idx="8084">
                  <c:v>101.36660000000001</c:v>
                </c:pt>
                <c:pt idx="8085">
                  <c:v>101.3874</c:v>
                </c:pt>
                <c:pt idx="8086">
                  <c:v>101.40819999999999</c:v>
                </c:pt>
                <c:pt idx="8087">
                  <c:v>101.429</c:v>
                </c:pt>
                <c:pt idx="8088">
                  <c:v>101.4498</c:v>
                </c:pt>
                <c:pt idx="8089">
                  <c:v>101.4706</c:v>
                </c:pt>
                <c:pt idx="8090">
                  <c:v>101.4915</c:v>
                </c:pt>
                <c:pt idx="8091">
                  <c:v>101.5123</c:v>
                </c:pt>
                <c:pt idx="8092">
                  <c:v>101.5331</c:v>
                </c:pt>
                <c:pt idx="8093">
                  <c:v>101.5539</c:v>
                </c:pt>
                <c:pt idx="8094">
                  <c:v>101.5748</c:v>
                </c:pt>
                <c:pt idx="8095">
                  <c:v>101.5956</c:v>
                </c:pt>
                <c:pt idx="8096">
                  <c:v>101.6164</c:v>
                </c:pt>
                <c:pt idx="8097">
                  <c:v>101.6373</c:v>
                </c:pt>
                <c:pt idx="8098">
                  <c:v>101.6581</c:v>
                </c:pt>
                <c:pt idx="8099">
                  <c:v>101.679</c:v>
                </c:pt>
                <c:pt idx="8100">
                  <c:v>101.6998</c:v>
                </c:pt>
                <c:pt idx="8101">
                  <c:v>101.7206</c:v>
                </c:pt>
                <c:pt idx="8102">
                  <c:v>101.7415</c:v>
                </c:pt>
                <c:pt idx="8103">
                  <c:v>101.7623</c:v>
                </c:pt>
                <c:pt idx="8104">
                  <c:v>101.78319999999999</c:v>
                </c:pt>
                <c:pt idx="8105">
                  <c:v>101.804</c:v>
                </c:pt>
                <c:pt idx="8106">
                  <c:v>101.8249</c:v>
                </c:pt>
                <c:pt idx="8107">
                  <c:v>101.8458</c:v>
                </c:pt>
                <c:pt idx="8108">
                  <c:v>101.86660000000001</c:v>
                </c:pt>
                <c:pt idx="8109">
                  <c:v>101.8875</c:v>
                </c:pt>
                <c:pt idx="8110">
                  <c:v>101.9083</c:v>
                </c:pt>
                <c:pt idx="8111">
                  <c:v>101.92919999999999</c:v>
                </c:pt>
                <c:pt idx="8112">
                  <c:v>101.95010000000001</c:v>
                </c:pt>
                <c:pt idx="8113">
                  <c:v>101.9709</c:v>
                </c:pt>
                <c:pt idx="8114">
                  <c:v>101.9918</c:v>
                </c:pt>
                <c:pt idx="8115">
                  <c:v>102.0127</c:v>
                </c:pt>
                <c:pt idx="8116">
                  <c:v>102.03360000000001</c:v>
                </c:pt>
                <c:pt idx="8117">
                  <c:v>102.0544</c:v>
                </c:pt>
                <c:pt idx="8118">
                  <c:v>102.0753</c:v>
                </c:pt>
                <c:pt idx="8119">
                  <c:v>102.0962</c:v>
                </c:pt>
                <c:pt idx="8120">
                  <c:v>102.11709999999999</c:v>
                </c:pt>
                <c:pt idx="8121">
                  <c:v>102.13800000000001</c:v>
                </c:pt>
                <c:pt idx="8122">
                  <c:v>102.1589</c:v>
                </c:pt>
                <c:pt idx="8123">
                  <c:v>102.1798</c:v>
                </c:pt>
                <c:pt idx="8124">
                  <c:v>102.2007</c:v>
                </c:pt>
                <c:pt idx="8125">
                  <c:v>102.22150000000001</c:v>
                </c:pt>
                <c:pt idx="8126">
                  <c:v>102.2424</c:v>
                </c:pt>
                <c:pt idx="8127">
                  <c:v>102.2634</c:v>
                </c:pt>
                <c:pt idx="8128">
                  <c:v>102.2843</c:v>
                </c:pt>
                <c:pt idx="8129">
                  <c:v>102.3052</c:v>
                </c:pt>
                <c:pt idx="8130">
                  <c:v>102.3261</c:v>
                </c:pt>
                <c:pt idx="8131">
                  <c:v>102.34699999999999</c:v>
                </c:pt>
                <c:pt idx="8132">
                  <c:v>102.36790000000001</c:v>
                </c:pt>
                <c:pt idx="8133">
                  <c:v>102.3888</c:v>
                </c:pt>
                <c:pt idx="8134">
                  <c:v>102.4097</c:v>
                </c:pt>
                <c:pt idx="8135">
                  <c:v>102.4306</c:v>
                </c:pt>
                <c:pt idx="8136">
                  <c:v>102.4515</c:v>
                </c:pt>
                <c:pt idx="8137">
                  <c:v>102.4725</c:v>
                </c:pt>
                <c:pt idx="8138">
                  <c:v>102.49339999999999</c:v>
                </c:pt>
                <c:pt idx="8139">
                  <c:v>102.51430000000001</c:v>
                </c:pt>
                <c:pt idx="8140">
                  <c:v>102.5352</c:v>
                </c:pt>
                <c:pt idx="8141">
                  <c:v>102.5562</c:v>
                </c:pt>
                <c:pt idx="8142">
                  <c:v>102.5771</c:v>
                </c:pt>
                <c:pt idx="8143">
                  <c:v>102.598</c:v>
                </c:pt>
                <c:pt idx="8144">
                  <c:v>102.619</c:v>
                </c:pt>
                <c:pt idx="8145">
                  <c:v>102.6399</c:v>
                </c:pt>
                <c:pt idx="8146">
                  <c:v>102.6609</c:v>
                </c:pt>
                <c:pt idx="8147">
                  <c:v>102.6818</c:v>
                </c:pt>
                <c:pt idx="8148">
                  <c:v>102.70269999999999</c:v>
                </c:pt>
                <c:pt idx="8149">
                  <c:v>102.72369999999999</c:v>
                </c:pt>
                <c:pt idx="8150">
                  <c:v>102.74460000000001</c:v>
                </c:pt>
                <c:pt idx="8151">
                  <c:v>102.76560000000001</c:v>
                </c:pt>
                <c:pt idx="8152">
                  <c:v>102.7865</c:v>
                </c:pt>
                <c:pt idx="8153">
                  <c:v>102.8075</c:v>
                </c:pt>
                <c:pt idx="8154">
                  <c:v>102.82850000000001</c:v>
                </c:pt>
                <c:pt idx="8155">
                  <c:v>102.8494</c:v>
                </c:pt>
                <c:pt idx="8156">
                  <c:v>102.8704</c:v>
                </c:pt>
                <c:pt idx="8157">
                  <c:v>102.8913</c:v>
                </c:pt>
                <c:pt idx="8158">
                  <c:v>102.9123</c:v>
                </c:pt>
                <c:pt idx="8159">
                  <c:v>102.9333</c:v>
                </c:pt>
                <c:pt idx="8160">
                  <c:v>102.9542</c:v>
                </c:pt>
                <c:pt idx="8161">
                  <c:v>102.9752</c:v>
                </c:pt>
                <c:pt idx="8162">
                  <c:v>102.9962</c:v>
                </c:pt>
                <c:pt idx="8163">
                  <c:v>103.0172</c:v>
                </c:pt>
                <c:pt idx="8164">
                  <c:v>103.0382</c:v>
                </c:pt>
                <c:pt idx="8165">
                  <c:v>103.0591</c:v>
                </c:pt>
                <c:pt idx="8166">
                  <c:v>103.0801</c:v>
                </c:pt>
                <c:pt idx="8167">
                  <c:v>103.1011</c:v>
                </c:pt>
                <c:pt idx="8168">
                  <c:v>103.1221</c:v>
                </c:pt>
                <c:pt idx="8169">
                  <c:v>103.1431</c:v>
                </c:pt>
                <c:pt idx="8170">
                  <c:v>103.1641</c:v>
                </c:pt>
                <c:pt idx="8171">
                  <c:v>103.18510000000001</c:v>
                </c:pt>
                <c:pt idx="8172">
                  <c:v>103.20610000000001</c:v>
                </c:pt>
                <c:pt idx="8173">
                  <c:v>103.22709999999999</c:v>
                </c:pt>
                <c:pt idx="8174">
                  <c:v>103.24809999999999</c:v>
                </c:pt>
                <c:pt idx="8175">
                  <c:v>103.26909999999999</c:v>
                </c:pt>
                <c:pt idx="8176">
                  <c:v>103.2901</c:v>
                </c:pt>
                <c:pt idx="8177">
                  <c:v>103.3111</c:v>
                </c:pt>
                <c:pt idx="8178">
                  <c:v>103.3321</c:v>
                </c:pt>
                <c:pt idx="8179">
                  <c:v>103.3531</c:v>
                </c:pt>
                <c:pt idx="8180">
                  <c:v>103.3741</c:v>
                </c:pt>
                <c:pt idx="8181">
                  <c:v>103.3951</c:v>
                </c:pt>
                <c:pt idx="8182">
                  <c:v>103.4161</c:v>
                </c:pt>
                <c:pt idx="8183">
                  <c:v>103.4372</c:v>
                </c:pt>
                <c:pt idx="8184">
                  <c:v>103.45820000000001</c:v>
                </c:pt>
                <c:pt idx="8185">
                  <c:v>103.47920000000001</c:v>
                </c:pt>
                <c:pt idx="8186">
                  <c:v>103.50020000000001</c:v>
                </c:pt>
                <c:pt idx="8187">
                  <c:v>103.5213</c:v>
                </c:pt>
                <c:pt idx="8188">
                  <c:v>103.5423</c:v>
                </c:pt>
                <c:pt idx="8189">
                  <c:v>103.5633</c:v>
                </c:pt>
                <c:pt idx="8190">
                  <c:v>103.5844</c:v>
                </c:pt>
                <c:pt idx="8191">
                  <c:v>103.6054</c:v>
                </c:pt>
                <c:pt idx="8192">
                  <c:v>103.6264</c:v>
                </c:pt>
                <c:pt idx="8193">
                  <c:v>103.64749999999999</c:v>
                </c:pt>
                <c:pt idx="8194">
                  <c:v>103.66849999999999</c:v>
                </c:pt>
                <c:pt idx="8195">
                  <c:v>103.6896</c:v>
                </c:pt>
                <c:pt idx="8196">
                  <c:v>103.7106</c:v>
                </c:pt>
                <c:pt idx="8197">
                  <c:v>103.7317</c:v>
                </c:pt>
                <c:pt idx="8198">
                  <c:v>103.7527</c:v>
                </c:pt>
                <c:pt idx="8199">
                  <c:v>103.77379999999999</c:v>
                </c:pt>
                <c:pt idx="8200">
                  <c:v>103.7948</c:v>
                </c:pt>
                <c:pt idx="8201">
                  <c:v>103.8159</c:v>
                </c:pt>
                <c:pt idx="8202">
                  <c:v>103.8369</c:v>
                </c:pt>
                <c:pt idx="8203">
                  <c:v>103.858</c:v>
                </c:pt>
                <c:pt idx="8204">
                  <c:v>103.87909999999999</c:v>
                </c:pt>
                <c:pt idx="8205">
                  <c:v>103.90009999999999</c:v>
                </c:pt>
                <c:pt idx="8206">
                  <c:v>103.9212</c:v>
                </c:pt>
                <c:pt idx="8207">
                  <c:v>103.9423</c:v>
                </c:pt>
                <c:pt idx="8208">
                  <c:v>103.9633</c:v>
                </c:pt>
                <c:pt idx="8209">
                  <c:v>103.98439999999999</c:v>
                </c:pt>
                <c:pt idx="8210">
                  <c:v>104.0055</c:v>
                </c:pt>
                <c:pt idx="8211">
                  <c:v>104.0266</c:v>
                </c:pt>
                <c:pt idx="8212">
                  <c:v>104.04770000000001</c:v>
                </c:pt>
                <c:pt idx="8213">
                  <c:v>104.06870000000001</c:v>
                </c:pt>
                <c:pt idx="8214">
                  <c:v>104.0898</c:v>
                </c:pt>
                <c:pt idx="8215">
                  <c:v>104.1109</c:v>
                </c:pt>
                <c:pt idx="8216">
                  <c:v>104.13200000000001</c:v>
                </c:pt>
                <c:pt idx="8217">
                  <c:v>104.15309999999999</c:v>
                </c:pt>
                <c:pt idx="8218">
                  <c:v>104.1742</c:v>
                </c:pt>
                <c:pt idx="8219">
                  <c:v>104.1953</c:v>
                </c:pt>
                <c:pt idx="8220">
                  <c:v>104.21639999999999</c:v>
                </c:pt>
                <c:pt idx="8221">
                  <c:v>104.2375</c:v>
                </c:pt>
                <c:pt idx="8222">
                  <c:v>104.2586</c:v>
                </c:pt>
                <c:pt idx="8223">
                  <c:v>104.27970000000001</c:v>
                </c:pt>
                <c:pt idx="8224">
                  <c:v>104.3008</c:v>
                </c:pt>
                <c:pt idx="8225">
                  <c:v>104.3219</c:v>
                </c:pt>
                <c:pt idx="8226">
                  <c:v>104.343</c:v>
                </c:pt>
                <c:pt idx="8227">
                  <c:v>104.36409999999999</c:v>
                </c:pt>
                <c:pt idx="8228">
                  <c:v>104.3853</c:v>
                </c:pt>
                <c:pt idx="8229">
                  <c:v>104.4064</c:v>
                </c:pt>
                <c:pt idx="8230">
                  <c:v>104.42749999999999</c:v>
                </c:pt>
                <c:pt idx="8231">
                  <c:v>104.4486</c:v>
                </c:pt>
                <c:pt idx="8232">
                  <c:v>104.4697</c:v>
                </c:pt>
                <c:pt idx="8233">
                  <c:v>104.4909</c:v>
                </c:pt>
                <c:pt idx="8234">
                  <c:v>104.512</c:v>
                </c:pt>
                <c:pt idx="8235">
                  <c:v>104.5331</c:v>
                </c:pt>
                <c:pt idx="8236">
                  <c:v>104.5543</c:v>
                </c:pt>
                <c:pt idx="8237">
                  <c:v>104.5754</c:v>
                </c:pt>
                <c:pt idx="8238">
                  <c:v>104.59650000000001</c:v>
                </c:pt>
                <c:pt idx="8239">
                  <c:v>104.6177</c:v>
                </c:pt>
                <c:pt idx="8240">
                  <c:v>104.6388</c:v>
                </c:pt>
                <c:pt idx="8241">
                  <c:v>104.66</c:v>
                </c:pt>
                <c:pt idx="8242">
                  <c:v>104.6811</c:v>
                </c:pt>
                <c:pt idx="8243">
                  <c:v>104.7022</c:v>
                </c:pt>
                <c:pt idx="8244">
                  <c:v>104.7234</c:v>
                </c:pt>
                <c:pt idx="8245">
                  <c:v>104.74460000000001</c:v>
                </c:pt>
                <c:pt idx="8246">
                  <c:v>104.7657</c:v>
                </c:pt>
                <c:pt idx="8247">
                  <c:v>104.7869</c:v>
                </c:pt>
                <c:pt idx="8248">
                  <c:v>104.80800000000001</c:v>
                </c:pt>
                <c:pt idx="8249">
                  <c:v>104.8292</c:v>
                </c:pt>
                <c:pt idx="8250">
                  <c:v>104.8503</c:v>
                </c:pt>
                <c:pt idx="8251">
                  <c:v>104.8715</c:v>
                </c:pt>
                <c:pt idx="8252">
                  <c:v>104.8927</c:v>
                </c:pt>
                <c:pt idx="8253">
                  <c:v>104.91379999999999</c:v>
                </c:pt>
                <c:pt idx="8254">
                  <c:v>104.935</c:v>
                </c:pt>
                <c:pt idx="8255">
                  <c:v>104.9562</c:v>
                </c:pt>
                <c:pt idx="8256">
                  <c:v>104.9774</c:v>
                </c:pt>
                <c:pt idx="8257">
                  <c:v>104.99850000000001</c:v>
                </c:pt>
                <c:pt idx="8258">
                  <c:v>105.0197</c:v>
                </c:pt>
                <c:pt idx="8259">
                  <c:v>105.04089999999999</c:v>
                </c:pt>
                <c:pt idx="8260">
                  <c:v>105.0621</c:v>
                </c:pt>
                <c:pt idx="8261">
                  <c:v>105.08329999999999</c:v>
                </c:pt>
                <c:pt idx="8262">
                  <c:v>105.1045</c:v>
                </c:pt>
                <c:pt idx="8263">
                  <c:v>105.12560000000001</c:v>
                </c:pt>
                <c:pt idx="8264">
                  <c:v>105.1468</c:v>
                </c:pt>
                <c:pt idx="8265">
                  <c:v>105.16800000000001</c:v>
                </c:pt>
                <c:pt idx="8266">
                  <c:v>105.1892</c:v>
                </c:pt>
                <c:pt idx="8267">
                  <c:v>105.21040000000001</c:v>
                </c:pt>
                <c:pt idx="8268">
                  <c:v>105.2316</c:v>
                </c:pt>
                <c:pt idx="8269">
                  <c:v>105.25279999999999</c:v>
                </c:pt>
                <c:pt idx="8270">
                  <c:v>105.274</c:v>
                </c:pt>
                <c:pt idx="8271">
                  <c:v>105.29519999999999</c:v>
                </c:pt>
                <c:pt idx="8272">
                  <c:v>105.3165</c:v>
                </c:pt>
                <c:pt idx="8273">
                  <c:v>105.3377</c:v>
                </c:pt>
                <c:pt idx="8274">
                  <c:v>105.35890000000001</c:v>
                </c:pt>
                <c:pt idx="8275">
                  <c:v>105.3801</c:v>
                </c:pt>
                <c:pt idx="8276">
                  <c:v>105.40130000000001</c:v>
                </c:pt>
                <c:pt idx="8277">
                  <c:v>105.4225</c:v>
                </c:pt>
                <c:pt idx="8278">
                  <c:v>105.4438</c:v>
                </c:pt>
                <c:pt idx="8279">
                  <c:v>105.465</c:v>
                </c:pt>
                <c:pt idx="8280">
                  <c:v>105.4862</c:v>
                </c:pt>
                <c:pt idx="8281">
                  <c:v>105.5074</c:v>
                </c:pt>
                <c:pt idx="8282">
                  <c:v>105.5287</c:v>
                </c:pt>
                <c:pt idx="8283">
                  <c:v>105.54989999999999</c:v>
                </c:pt>
                <c:pt idx="8284">
                  <c:v>105.5711</c:v>
                </c:pt>
                <c:pt idx="8285">
                  <c:v>105.5924</c:v>
                </c:pt>
                <c:pt idx="8286">
                  <c:v>105.61360000000001</c:v>
                </c:pt>
                <c:pt idx="8287">
                  <c:v>105.6349</c:v>
                </c:pt>
                <c:pt idx="8288">
                  <c:v>105.6561</c:v>
                </c:pt>
                <c:pt idx="8289">
                  <c:v>105.67740000000001</c:v>
                </c:pt>
                <c:pt idx="8290">
                  <c:v>105.6986</c:v>
                </c:pt>
                <c:pt idx="8291">
                  <c:v>105.7199</c:v>
                </c:pt>
                <c:pt idx="8292">
                  <c:v>105.7411</c:v>
                </c:pt>
                <c:pt idx="8293">
                  <c:v>105.7624</c:v>
                </c:pt>
                <c:pt idx="8294">
                  <c:v>105.78360000000001</c:v>
                </c:pt>
                <c:pt idx="8295">
                  <c:v>105.8049</c:v>
                </c:pt>
                <c:pt idx="8296">
                  <c:v>105.8261</c:v>
                </c:pt>
                <c:pt idx="8297">
                  <c:v>105.84739999999999</c:v>
                </c:pt>
                <c:pt idx="8298">
                  <c:v>105.8687</c:v>
                </c:pt>
                <c:pt idx="8299">
                  <c:v>105.8899</c:v>
                </c:pt>
                <c:pt idx="8300">
                  <c:v>105.91119999999999</c:v>
                </c:pt>
                <c:pt idx="8301">
                  <c:v>105.9325</c:v>
                </c:pt>
                <c:pt idx="8302">
                  <c:v>105.9538</c:v>
                </c:pt>
                <c:pt idx="8303">
                  <c:v>105.97499999999999</c:v>
                </c:pt>
                <c:pt idx="8304">
                  <c:v>105.99630000000001</c:v>
                </c:pt>
                <c:pt idx="8305">
                  <c:v>106.0176</c:v>
                </c:pt>
                <c:pt idx="8306">
                  <c:v>106.0389</c:v>
                </c:pt>
                <c:pt idx="8307">
                  <c:v>106.06019999999999</c:v>
                </c:pt>
                <c:pt idx="8308">
                  <c:v>106.0814</c:v>
                </c:pt>
                <c:pt idx="8309">
                  <c:v>106.1027</c:v>
                </c:pt>
                <c:pt idx="8310">
                  <c:v>106.124</c:v>
                </c:pt>
                <c:pt idx="8311">
                  <c:v>106.14530000000001</c:v>
                </c:pt>
                <c:pt idx="8312">
                  <c:v>106.1666</c:v>
                </c:pt>
                <c:pt idx="8313">
                  <c:v>106.1879</c:v>
                </c:pt>
                <c:pt idx="8314">
                  <c:v>106.2092</c:v>
                </c:pt>
                <c:pt idx="8315">
                  <c:v>106.23050000000001</c:v>
                </c:pt>
                <c:pt idx="8316">
                  <c:v>106.2518</c:v>
                </c:pt>
                <c:pt idx="8317">
                  <c:v>106.2731</c:v>
                </c:pt>
                <c:pt idx="8318">
                  <c:v>106.2944</c:v>
                </c:pt>
                <c:pt idx="8319">
                  <c:v>106.31570000000001</c:v>
                </c:pt>
                <c:pt idx="8320">
                  <c:v>106.337</c:v>
                </c:pt>
                <c:pt idx="8321">
                  <c:v>106.3584</c:v>
                </c:pt>
                <c:pt idx="8322">
                  <c:v>106.3797</c:v>
                </c:pt>
                <c:pt idx="8323">
                  <c:v>106.401</c:v>
                </c:pt>
                <c:pt idx="8324">
                  <c:v>106.42230000000001</c:v>
                </c:pt>
                <c:pt idx="8325">
                  <c:v>106.4436</c:v>
                </c:pt>
                <c:pt idx="8326">
                  <c:v>106.465</c:v>
                </c:pt>
                <c:pt idx="8327">
                  <c:v>106.4863</c:v>
                </c:pt>
                <c:pt idx="8328">
                  <c:v>106.5076</c:v>
                </c:pt>
                <c:pt idx="8329">
                  <c:v>106.52889999999999</c:v>
                </c:pt>
                <c:pt idx="8330">
                  <c:v>106.55029999999999</c:v>
                </c:pt>
                <c:pt idx="8331">
                  <c:v>106.5716</c:v>
                </c:pt>
                <c:pt idx="8332">
                  <c:v>106.593</c:v>
                </c:pt>
                <c:pt idx="8333">
                  <c:v>106.6143</c:v>
                </c:pt>
                <c:pt idx="8334">
                  <c:v>106.6356</c:v>
                </c:pt>
                <c:pt idx="8335">
                  <c:v>106.657</c:v>
                </c:pt>
                <c:pt idx="8336">
                  <c:v>106.67829999999999</c:v>
                </c:pt>
                <c:pt idx="8337">
                  <c:v>106.69970000000001</c:v>
                </c:pt>
                <c:pt idx="8338">
                  <c:v>106.721</c:v>
                </c:pt>
                <c:pt idx="8339">
                  <c:v>106.7424</c:v>
                </c:pt>
                <c:pt idx="8340">
                  <c:v>106.7637</c:v>
                </c:pt>
                <c:pt idx="8341">
                  <c:v>106.7851</c:v>
                </c:pt>
                <c:pt idx="8342">
                  <c:v>106.8064</c:v>
                </c:pt>
                <c:pt idx="8343">
                  <c:v>106.8278</c:v>
                </c:pt>
                <c:pt idx="8344">
                  <c:v>106.8492</c:v>
                </c:pt>
                <c:pt idx="8345">
                  <c:v>106.87050000000001</c:v>
                </c:pt>
                <c:pt idx="8346">
                  <c:v>106.89190000000001</c:v>
                </c:pt>
                <c:pt idx="8347">
                  <c:v>106.91330000000001</c:v>
                </c:pt>
                <c:pt idx="8348">
                  <c:v>106.93470000000001</c:v>
                </c:pt>
                <c:pt idx="8349">
                  <c:v>106.956</c:v>
                </c:pt>
                <c:pt idx="8350">
                  <c:v>106.9774</c:v>
                </c:pt>
                <c:pt idx="8351">
                  <c:v>106.9988</c:v>
                </c:pt>
                <c:pt idx="8352">
                  <c:v>107.0202</c:v>
                </c:pt>
                <c:pt idx="8353">
                  <c:v>107.0415</c:v>
                </c:pt>
                <c:pt idx="8354">
                  <c:v>107.0629</c:v>
                </c:pt>
                <c:pt idx="8355">
                  <c:v>107.0843</c:v>
                </c:pt>
                <c:pt idx="8356">
                  <c:v>107.1057</c:v>
                </c:pt>
                <c:pt idx="8357">
                  <c:v>107.1271</c:v>
                </c:pt>
                <c:pt idx="8358">
                  <c:v>107.1485</c:v>
                </c:pt>
                <c:pt idx="8359">
                  <c:v>107.1699</c:v>
                </c:pt>
                <c:pt idx="8360">
                  <c:v>107.1913</c:v>
                </c:pt>
                <c:pt idx="8361">
                  <c:v>107.2127</c:v>
                </c:pt>
                <c:pt idx="8362">
                  <c:v>107.2341</c:v>
                </c:pt>
                <c:pt idx="8363">
                  <c:v>107.2555</c:v>
                </c:pt>
                <c:pt idx="8364">
                  <c:v>107.2769</c:v>
                </c:pt>
                <c:pt idx="8365">
                  <c:v>107.2983</c:v>
                </c:pt>
                <c:pt idx="8366">
                  <c:v>107.3197</c:v>
                </c:pt>
                <c:pt idx="8367">
                  <c:v>107.3411</c:v>
                </c:pt>
                <c:pt idx="8368">
                  <c:v>107.3625</c:v>
                </c:pt>
                <c:pt idx="8369">
                  <c:v>107.384</c:v>
                </c:pt>
                <c:pt idx="8370">
                  <c:v>107.4054</c:v>
                </c:pt>
                <c:pt idx="8371">
                  <c:v>107.4268</c:v>
                </c:pt>
                <c:pt idx="8372">
                  <c:v>107.4482</c:v>
                </c:pt>
                <c:pt idx="8373">
                  <c:v>107.4697</c:v>
                </c:pt>
                <c:pt idx="8374">
                  <c:v>107.4911</c:v>
                </c:pt>
                <c:pt idx="8375">
                  <c:v>107.5125</c:v>
                </c:pt>
                <c:pt idx="8376">
                  <c:v>107.5339</c:v>
                </c:pt>
                <c:pt idx="8377">
                  <c:v>107.55540000000001</c:v>
                </c:pt>
                <c:pt idx="8378">
                  <c:v>107.57680000000001</c:v>
                </c:pt>
                <c:pt idx="8379">
                  <c:v>107.59820000000001</c:v>
                </c:pt>
                <c:pt idx="8380">
                  <c:v>107.61969999999999</c:v>
                </c:pt>
                <c:pt idx="8381">
                  <c:v>107.64109999999999</c:v>
                </c:pt>
                <c:pt idx="8382">
                  <c:v>107.6626</c:v>
                </c:pt>
                <c:pt idx="8383">
                  <c:v>107.684</c:v>
                </c:pt>
                <c:pt idx="8384">
                  <c:v>107.7055</c:v>
                </c:pt>
                <c:pt idx="8385">
                  <c:v>107.7269</c:v>
                </c:pt>
                <c:pt idx="8386">
                  <c:v>107.7484</c:v>
                </c:pt>
                <c:pt idx="8387">
                  <c:v>107.7698</c:v>
                </c:pt>
                <c:pt idx="8388">
                  <c:v>107.79130000000001</c:v>
                </c:pt>
                <c:pt idx="8389">
                  <c:v>107.81270000000001</c:v>
                </c:pt>
                <c:pt idx="8390">
                  <c:v>107.8342</c:v>
                </c:pt>
                <c:pt idx="8391">
                  <c:v>107.8557</c:v>
                </c:pt>
                <c:pt idx="8392">
                  <c:v>107.8771</c:v>
                </c:pt>
                <c:pt idx="8393">
                  <c:v>107.8986</c:v>
                </c:pt>
                <c:pt idx="8394">
                  <c:v>107.92010000000001</c:v>
                </c:pt>
                <c:pt idx="8395">
                  <c:v>107.94159999999999</c:v>
                </c:pt>
                <c:pt idx="8396">
                  <c:v>107.96299999999999</c:v>
                </c:pt>
                <c:pt idx="8397">
                  <c:v>107.9845</c:v>
                </c:pt>
                <c:pt idx="8398">
                  <c:v>108.006</c:v>
                </c:pt>
                <c:pt idx="8399">
                  <c:v>108.0275</c:v>
                </c:pt>
                <c:pt idx="8400">
                  <c:v>108.0489</c:v>
                </c:pt>
                <c:pt idx="8401">
                  <c:v>108.07040000000001</c:v>
                </c:pt>
                <c:pt idx="8402">
                  <c:v>108.0919</c:v>
                </c:pt>
                <c:pt idx="8403">
                  <c:v>108.1134</c:v>
                </c:pt>
                <c:pt idx="8404">
                  <c:v>108.1349</c:v>
                </c:pt>
                <c:pt idx="8405">
                  <c:v>108.1564</c:v>
                </c:pt>
                <c:pt idx="8406">
                  <c:v>108.17789999999999</c:v>
                </c:pt>
                <c:pt idx="8407">
                  <c:v>108.1994</c:v>
                </c:pt>
                <c:pt idx="8408">
                  <c:v>108.2209</c:v>
                </c:pt>
                <c:pt idx="8409">
                  <c:v>108.2424</c:v>
                </c:pt>
                <c:pt idx="8410">
                  <c:v>108.26390000000001</c:v>
                </c:pt>
                <c:pt idx="8411">
                  <c:v>108.2854</c:v>
                </c:pt>
                <c:pt idx="8412">
                  <c:v>108.3069</c:v>
                </c:pt>
                <c:pt idx="8413">
                  <c:v>108.3284</c:v>
                </c:pt>
                <c:pt idx="8414">
                  <c:v>108.34990000000001</c:v>
                </c:pt>
                <c:pt idx="8415">
                  <c:v>108.37139999999999</c:v>
                </c:pt>
                <c:pt idx="8416">
                  <c:v>108.393</c:v>
                </c:pt>
                <c:pt idx="8417">
                  <c:v>108.4145</c:v>
                </c:pt>
                <c:pt idx="8418">
                  <c:v>108.43600000000001</c:v>
                </c:pt>
                <c:pt idx="8419">
                  <c:v>108.4575</c:v>
                </c:pt>
                <c:pt idx="8420">
                  <c:v>108.4791</c:v>
                </c:pt>
                <c:pt idx="8421">
                  <c:v>108.50060000000001</c:v>
                </c:pt>
                <c:pt idx="8422">
                  <c:v>108.52209999999999</c:v>
                </c:pt>
                <c:pt idx="8423">
                  <c:v>108.5436</c:v>
                </c:pt>
                <c:pt idx="8424">
                  <c:v>108.5652</c:v>
                </c:pt>
                <c:pt idx="8425">
                  <c:v>108.58669999999999</c:v>
                </c:pt>
                <c:pt idx="8426">
                  <c:v>108.6083</c:v>
                </c:pt>
                <c:pt idx="8427">
                  <c:v>108.6298</c:v>
                </c:pt>
                <c:pt idx="8428">
                  <c:v>108.65130000000001</c:v>
                </c:pt>
                <c:pt idx="8429">
                  <c:v>108.6729</c:v>
                </c:pt>
                <c:pt idx="8430">
                  <c:v>108.6944</c:v>
                </c:pt>
                <c:pt idx="8431">
                  <c:v>108.71599999999999</c:v>
                </c:pt>
                <c:pt idx="8432">
                  <c:v>108.7375</c:v>
                </c:pt>
                <c:pt idx="8433">
                  <c:v>108.7591</c:v>
                </c:pt>
                <c:pt idx="8434">
                  <c:v>108.78060000000001</c:v>
                </c:pt>
                <c:pt idx="8435">
                  <c:v>108.8022</c:v>
                </c:pt>
                <c:pt idx="8436">
                  <c:v>108.82380000000001</c:v>
                </c:pt>
                <c:pt idx="8437">
                  <c:v>108.84529999999999</c:v>
                </c:pt>
                <c:pt idx="8438">
                  <c:v>108.8669</c:v>
                </c:pt>
                <c:pt idx="8439">
                  <c:v>108.88849999999999</c:v>
                </c:pt>
                <c:pt idx="8440">
                  <c:v>108.91</c:v>
                </c:pt>
                <c:pt idx="8441">
                  <c:v>108.9316</c:v>
                </c:pt>
                <c:pt idx="8442">
                  <c:v>108.9532</c:v>
                </c:pt>
                <c:pt idx="8443">
                  <c:v>108.9747</c:v>
                </c:pt>
                <c:pt idx="8444">
                  <c:v>108.99630000000001</c:v>
                </c:pt>
                <c:pt idx="8445">
                  <c:v>109.0179</c:v>
                </c:pt>
                <c:pt idx="8446">
                  <c:v>109.0395</c:v>
                </c:pt>
                <c:pt idx="8447">
                  <c:v>109.0611</c:v>
                </c:pt>
                <c:pt idx="8448">
                  <c:v>109.0826</c:v>
                </c:pt>
                <c:pt idx="8449">
                  <c:v>109.10420000000001</c:v>
                </c:pt>
                <c:pt idx="8450">
                  <c:v>109.1258</c:v>
                </c:pt>
                <c:pt idx="8451">
                  <c:v>109.1474</c:v>
                </c:pt>
                <c:pt idx="8452">
                  <c:v>109.169</c:v>
                </c:pt>
                <c:pt idx="8453">
                  <c:v>109.1906</c:v>
                </c:pt>
                <c:pt idx="8454">
                  <c:v>109.2122</c:v>
                </c:pt>
                <c:pt idx="8455">
                  <c:v>109.2338</c:v>
                </c:pt>
                <c:pt idx="8456">
                  <c:v>109.25539999999999</c:v>
                </c:pt>
                <c:pt idx="8457">
                  <c:v>109.277</c:v>
                </c:pt>
                <c:pt idx="8458">
                  <c:v>109.29859999999999</c:v>
                </c:pt>
                <c:pt idx="8459">
                  <c:v>109.3202</c:v>
                </c:pt>
                <c:pt idx="8460">
                  <c:v>109.34180000000001</c:v>
                </c:pt>
                <c:pt idx="8461">
                  <c:v>109.3635</c:v>
                </c:pt>
                <c:pt idx="8462">
                  <c:v>109.38509999999999</c:v>
                </c:pt>
                <c:pt idx="8463">
                  <c:v>109.4067</c:v>
                </c:pt>
                <c:pt idx="8464">
                  <c:v>109.42829999999999</c:v>
                </c:pt>
                <c:pt idx="8465">
                  <c:v>109.4499</c:v>
                </c:pt>
                <c:pt idx="8466">
                  <c:v>109.47150000000001</c:v>
                </c:pt>
                <c:pt idx="8467">
                  <c:v>109.4932</c:v>
                </c:pt>
                <c:pt idx="8468">
                  <c:v>109.51479999999999</c:v>
                </c:pt>
                <c:pt idx="8469">
                  <c:v>109.5364</c:v>
                </c:pt>
                <c:pt idx="8470">
                  <c:v>109.5581</c:v>
                </c:pt>
                <c:pt idx="8471">
                  <c:v>109.5797</c:v>
                </c:pt>
                <c:pt idx="8472">
                  <c:v>109.60129999999999</c:v>
                </c:pt>
                <c:pt idx="8473">
                  <c:v>109.623</c:v>
                </c:pt>
                <c:pt idx="8474">
                  <c:v>109.6446</c:v>
                </c:pt>
                <c:pt idx="8475">
                  <c:v>109.66630000000001</c:v>
                </c:pt>
                <c:pt idx="8476">
                  <c:v>109.6879</c:v>
                </c:pt>
                <c:pt idx="8477">
                  <c:v>109.70959999999999</c:v>
                </c:pt>
                <c:pt idx="8478">
                  <c:v>109.7312</c:v>
                </c:pt>
                <c:pt idx="8479">
                  <c:v>109.7529</c:v>
                </c:pt>
                <c:pt idx="8480">
                  <c:v>109.7745</c:v>
                </c:pt>
                <c:pt idx="8481">
                  <c:v>109.7962</c:v>
                </c:pt>
                <c:pt idx="8482">
                  <c:v>109.81780000000001</c:v>
                </c:pt>
                <c:pt idx="8483">
                  <c:v>109.8395</c:v>
                </c:pt>
                <c:pt idx="8484">
                  <c:v>109.8612</c:v>
                </c:pt>
                <c:pt idx="8485">
                  <c:v>109.8828</c:v>
                </c:pt>
                <c:pt idx="8486">
                  <c:v>109.9045</c:v>
                </c:pt>
                <c:pt idx="8487">
                  <c:v>109.92619999999999</c:v>
                </c:pt>
                <c:pt idx="8488">
                  <c:v>109.9478</c:v>
                </c:pt>
                <c:pt idx="8489">
                  <c:v>109.9695</c:v>
                </c:pt>
                <c:pt idx="8490">
                  <c:v>109.99120000000001</c:v>
                </c:pt>
                <c:pt idx="8491">
                  <c:v>110.0128</c:v>
                </c:pt>
                <c:pt idx="8492">
                  <c:v>110.03449999999999</c:v>
                </c:pt>
                <c:pt idx="8493">
                  <c:v>110.0562</c:v>
                </c:pt>
                <c:pt idx="8494">
                  <c:v>110.0779</c:v>
                </c:pt>
                <c:pt idx="8495">
                  <c:v>110.0996</c:v>
                </c:pt>
                <c:pt idx="8496">
                  <c:v>110.12130000000001</c:v>
                </c:pt>
                <c:pt idx="8497">
                  <c:v>110.143</c:v>
                </c:pt>
                <c:pt idx="8498">
                  <c:v>110.16459999999999</c:v>
                </c:pt>
                <c:pt idx="8499">
                  <c:v>110.1863</c:v>
                </c:pt>
                <c:pt idx="8500">
                  <c:v>110.208</c:v>
                </c:pt>
                <c:pt idx="8501">
                  <c:v>110.22969999999999</c:v>
                </c:pt>
                <c:pt idx="8502">
                  <c:v>110.2514</c:v>
                </c:pt>
                <c:pt idx="8503">
                  <c:v>110.2731</c:v>
                </c:pt>
                <c:pt idx="8504">
                  <c:v>110.2949</c:v>
                </c:pt>
                <c:pt idx="8505">
                  <c:v>110.31659999999999</c:v>
                </c:pt>
                <c:pt idx="8506">
                  <c:v>110.3383</c:v>
                </c:pt>
                <c:pt idx="8507">
                  <c:v>110.36</c:v>
                </c:pt>
                <c:pt idx="8508">
                  <c:v>110.3817</c:v>
                </c:pt>
                <c:pt idx="8509">
                  <c:v>110.4034</c:v>
                </c:pt>
                <c:pt idx="8510">
                  <c:v>110.4251</c:v>
                </c:pt>
                <c:pt idx="8511">
                  <c:v>110.4468</c:v>
                </c:pt>
                <c:pt idx="8512">
                  <c:v>110.4686</c:v>
                </c:pt>
                <c:pt idx="8513">
                  <c:v>110.4903</c:v>
                </c:pt>
                <c:pt idx="8514">
                  <c:v>110.512</c:v>
                </c:pt>
                <c:pt idx="8515">
                  <c:v>110.5338</c:v>
                </c:pt>
                <c:pt idx="8516">
                  <c:v>110.55549999999999</c:v>
                </c:pt>
                <c:pt idx="8517">
                  <c:v>110.5772</c:v>
                </c:pt>
                <c:pt idx="8518">
                  <c:v>110.599</c:v>
                </c:pt>
                <c:pt idx="8519">
                  <c:v>110.6207</c:v>
                </c:pt>
                <c:pt idx="8520">
                  <c:v>110.64239999999999</c:v>
                </c:pt>
                <c:pt idx="8521">
                  <c:v>110.66419999999999</c:v>
                </c:pt>
                <c:pt idx="8522">
                  <c:v>110.6859</c:v>
                </c:pt>
                <c:pt idx="8523">
                  <c:v>110.7077</c:v>
                </c:pt>
                <c:pt idx="8524">
                  <c:v>110.7294</c:v>
                </c:pt>
                <c:pt idx="8525">
                  <c:v>110.7512</c:v>
                </c:pt>
                <c:pt idx="8526">
                  <c:v>110.77290000000001</c:v>
                </c:pt>
                <c:pt idx="8527">
                  <c:v>110.79470000000001</c:v>
                </c:pt>
                <c:pt idx="8528">
                  <c:v>110.8164</c:v>
                </c:pt>
                <c:pt idx="8529">
                  <c:v>110.8382</c:v>
                </c:pt>
                <c:pt idx="8530">
                  <c:v>110.8599</c:v>
                </c:pt>
                <c:pt idx="8531">
                  <c:v>110.8817</c:v>
                </c:pt>
                <c:pt idx="8532">
                  <c:v>110.90349999999999</c:v>
                </c:pt>
                <c:pt idx="8533">
                  <c:v>110.9252</c:v>
                </c:pt>
                <c:pt idx="8534">
                  <c:v>110.947</c:v>
                </c:pt>
                <c:pt idx="8535">
                  <c:v>110.9688</c:v>
                </c:pt>
                <c:pt idx="8536">
                  <c:v>110.9905</c:v>
                </c:pt>
                <c:pt idx="8537">
                  <c:v>111.0123</c:v>
                </c:pt>
                <c:pt idx="8538">
                  <c:v>111.0341</c:v>
                </c:pt>
                <c:pt idx="8539">
                  <c:v>111.05589999999999</c:v>
                </c:pt>
                <c:pt idx="8540">
                  <c:v>111.07769999999999</c:v>
                </c:pt>
                <c:pt idx="8541">
                  <c:v>111.0994</c:v>
                </c:pt>
                <c:pt idx="8542">
                  <c:v>111.1212</c:v>
                </c:pt>
                <c:pt idx="8543">
                  <c:v>111.143</c:v>
                </c:pt>
                <c:pt idx="8544">
                  <c:v>111.1648</c:v>
                </c:pt>
                <c:pt idx="8545">
                  <c:v>111.1866</c:v>
                </c:pt>
                <c:pt idx="8546">
                  <c:v>111.2084</c:v>
                </c:pt>
                <c:pt idx="8547">
                  <c:v>111.2302</c:v>
                </c:pt>
                <c:pt idx="8548">
                  <c:v>111.252</c:v>
                </c:pt>
                <c:pt idx="8549">
                  <c:v>111.27379999999999</c:v>
                </c:pt>
                <c:pt idx="8550">
                  <c:v>111.29559999999999</c:v>
                </c:pt>
                <c:pt idx="8551">
                  <c:v>111.31740000000001</c:v>
                </c:pt>
                <c:pt idx="8552">
                  <c:v>111.33920000000001</c:v>
                </c:pt>
                <c:pt idx="8553">
                  <c:v>111.361</c:v>
                </c:pt>
                <c:pt idx="8554">
                  <c:v>111.3828</c:v>
                </c:pt>
                <c:pt idx="8555">
                  <c:v>111.40470000000001</c:v>
                </c:pt>
                <c:pt idx="8556">
                  <c:v>111.4265</c:v>
                </c:pt>
                <c:pt idx="8557">
                  <c:v>111.4483</c:v>
                </c:pt>
                <c:pt idx="8558">
                  <c:v>111.4701</c:v>
                </c:pt>
                <c:pt idx="8559">
                  <c:v>111.4919</c:v>
                </c:pt>
                <c:pt idx="8560">
                  <c:v>111.5138</c:v>
                </c:pt>
                <c:pt idx="8561">
                  <c:v>111.5356</c:v>
                </c:pt>
                <c:pt idx="8562">
                  <c:v>111.5574</c:v>
                </c:pt>
                <c:pt idx="8563">
                  <c:v>111.5792</c:v>
                </c:pt>
                <c:pt idx="8564">
                  <c:v>111.6011</c:v>
                </c:pt>
                <c:pt idx="8565">
                  <c:v>111.6229</c:v>
                </c:pt>
                <c:pt idx="8566">
                  <c:v>111.6448</c:v>
                </c:pt>
                <c:pt idx="8567">
                  <c:v>111.6666</c:v>
                </c:pt>
                <c:pt idx="8568">
                  <c:v>111.6884</c:v>
                </c:pt>
                <c:pt idx="8569">
                  <c:v>111.7103</c:v>
                </c:pt>
                <c:pt idx="8570">
                  <c:v>111.7321</c:v>
                </c:pt>
                <c:pt idx="8571">
                  <c:v>111.754</c:v>
                </c:pt>
                <c:pt idx="8572">
                  <c:v>111.7758</c:v>
                </c:pt>
                <c:pt idx="8573">
                  <c:v>111.79770000000001</c:v>
                </c:pt>
                <c:pt idx="8574">
                  <c:v>111.81950000000001</c:v>
                </c:pt>
                <c:pt idx="8575">
                  <c:v>111.84139999999999</c:v>
                </c:pt>
                <c:pt idx="8576">
                  <c:v>111.86320000000001</c:v>
                </c:pt>
                <c:pt idx="8577">
                  <c:v>111.88509999999999</c:v>
                </c:pt>
                <c:pt idx="8578">
                  <c:v>111.907</c:v>
                </c:pt>
                <c:pt idx="8579">
                  <c:v>111.9288</c:v>
                </c:pt>
                <c:pt idx="8580">
                  <c:v>111.9507</c:v>
                </c:pt>
                <c:pt idx="8581">
                  <c:v>111.9726</c:v>
                </c:pt>
                <c:pt idx="8582">
                  <c:v>111.9944</c:v>
                </c:pt>
                <c:pt idx="8583">
                  <c:v>112.0163</c:v>
                </c:pt>
                <c:pt idx="8584">
                  <c:v>112.0382</c:v>
                </c:pt>
                <c:pt idx="8585">
                  <c:v>112.06010000000001</c:v>
                </c:pt>
                <c:pt idx="8586">
                  <c:v>112.08199999999999</c:v>
                </c:pt>
                <c:pt idx="8587">
                  <c:v>112.10380000000001</c:v>
                </c:pt>
                <c:pt idx="8588">
                  <c:v>112.12569999999999</c:v>
                </c:pt>
                <c:pt idx="8589">
                  <c:v>112.1476</c:v>
                </c:pt>
                <c:pt idx="8590">
                  <c:v>112.1695</c:v>
                </c:pt>
                <c:pt idx="8591">
                  <c:v>112.1914</c:v>
                </c:pt>
                <c:pt idx="8592">
                  <c:v>112.2133</c:v>
                </c:pt>
                <c:pt idx="8593">
                  <c:v>112.23520000000001</c:v>
                </c:pt>
                <c:pt idx="8594">
                  <c:v>112.25709999999999</c:v>
                </c:pt>
                <c:pt idx="8595">
                  <c:v>112.279</c:v>
                </c:pt>
                <c:pt idx="8596">
                  <c:v>112.3009</c:v>
                </c:pt>
                <c:pt idx="8597">
                  <c:v>112.3228</c:v>
                </c:pt>
                <c:pt idx="8598">
                  <c:v>112.3447</c:v>
                </c:pt>
                <c:pt idx="8599">
                  <c:v>112.36660000000001</c:v>
                </c:pt>
                <c:pt idx="8600">
                  <c:v>112.38849999999999</c:v>
                </c:pt>
                <c:pt idx="8601">
                  <c:v>112.4104</c:v>
                </c:pt>
                <c:pt idx="8602">
                  <c:v>112.4323</c:v>
                </c:pt>
                <c:pt idx="8603">
                  <c:v>112.4542</c:v>
                </c:pt>
                <c:pt idx="8604">
                  <c:v>112.47620000000001</c:v>
                </c:pt>
                <c:pt idx="8605">
                  <c:v>112.49809999999999</c:v>
                </c:pt>
                <c:pt idx="8606">
                  <c:v>112.52</c:v>
                </c:pt>
                <c:pt idx="8607">
                  <c:v>112.5419</c:v>
                </c:pt>
                <c:pt idx="8608">
                  <c:v>112.5639</c:v>
                </c:pt>
                <c:pt idx="8609">
                  <c:v>112.58580000000001</c:v>
                </c:pt>
                <c:pt idx="8610">
                  <c:v>112.60769999999999</c:v>
                </c:pt>
                <c:pt idx="8611">
                  <c:v>112.6297</c:v>
                </c:pt>
                <c:pt idx="8612">
                  <c:v>112.6516</c:v>
                </c:pt>
                <c:pt idx="8613">
                  <c:v>112.6735</c:v>
                </c:pt>
                <c:pt idx="8614">
                  <c:v>112.6955</c:v>
                </c:pt>
                <c:pt idx="8615">
                  <c:v>112.7174</c:v>
                </c:pt>
                <c:pt idx="8616">
                  <c:v>112.7394</c:v>
                </c:pt>
                <c:pt idx="8617">
                  <c:v>112.76130000000001</c:v>
                </c:pt>
                <c:pt idx="8618">
                  <c:v>112.7833</c:v>
                </c:pt>
                <c:pt idx="8619">
                  <c:v>112.8052</c:v>
                </c:pt>
                <c:pt idx="8620">
                  <c:v>112.8272</c:v>
                </c:pt>
                <c:pt idx="8621">
                  <c:v>112.84910000000001</c:v>
                </c:pt>
                <c:pt idx="8622">
                  <c:v>112.8711</c:v>
                </c:pt>
                <c:pt idx="8623">
                  <c:v>112.893</c:v>
                </c:pt>
                <c:pt idx="8624">
                  <c:v>112.91500000000001</c:v>
                </c:pt>
                <c:pt idx="8625">
                  <c:v>112.937</c:v>
                </c:pt>
                <c:pt idx="8626">
                  <c:v>112.9589</c:v>
                </c:pt>
                <c:pt idx="8627">
                  <c:v>112.98090000000001</c:v>
                </c:pt>
                <c:pt idx="8628">
                  <c:v>113.0029</c:v>
                </c:pt>
                <c:pt idx="8629">
                  <c:v>113.0248</c:v>
                </c:pt>
                <c:pt idx="8630">
                  <c:v>113.0468</c:v>
                </c:pt>
                <c:pt idx="8631">
                  <c:v>113.0688</c:v>
                </c:pt>
                <c:pt idx="8632">
                  <c:v>113.0908</c:v>
                </c:pt>
                <c:pt idx="8633">
                  <c:v>113.1127</c:v>
                </c:pt>
                <c:pt idx="8634">
                  <c:v>113.1347</c:v>
                </c:pt>
                <c:pt idx="8635">
                  <c:v>113.1567</c:v>
                </c:pt>
                <c:pt idx="8636">
                  <c:v>113.17870000000001</c:v>
                </c:pt>
                <c:pt idx="8637">
                  <c:v>113.2007</c:v>
                </c:pt>
                <c:pt idx="8638">
                  <c:v>113.2227</c:v>
                </c:pt>
                <c:pt idx="8639">
                  <c:v>113.24469999999999</c:v>
                </c:pt>
                <c:pt idx="8640">
                  <c:v>113.2667</c:v>
                </c:pt>
                <c:pt idx="8641">
                  <c:v>113.28870000000001</c:v>
                </c:pt>
                <c:pt idx="8642">
                  <c:v>113.3107</c:v>
                </c:pt>
                <c:pt idx="8643">
                  <c:v>113.3327</c:v>
                </c:pt>
                <c:pt idx="8644">
                  <c:v>113.35469999999999</c:v>
                </c:pt>
                <c:pt idx="8645">
                  <c:v>113.3767</c:v>
                </c:pt>
                <c:pt idx="8646">
                  <c:v>113.39870000000001</c:v>
                </c:pt>
                <c:pt idx="8647">
                  <c:v>113.4207</c:v>
                </c:pt>
                <c:pt idx="8648">
                  <c:v>113.4427</c:v>
                </c:pt>
                <c:pt idx="8649">
                  <c:v>113.46469999999999</c:v>
                </c:pt>
                <c:pt idx="8650">
                  <c:v>113.4867</c:v>
                </c:pt>
                <c:pt idx="8651">
                  <c:v>113.50879999999999</c:v>
                </c:pt>
                <c:pt idx="8652">
                  <c:v>113.5308</c:v>
                </c:pt>
                <c:pt idx="8653">
                  <c:v>113.5528</c:v>
                </c:pt>
                <c:pt idx="8654">
                  <c:v>113.5748</c:v>
                </c:pt>
                <c:pt idx="8655">
                  <c:v>113.59690000000001</c:v>
                </c:pt>
                <c:pt idx="8656">
                  <c:v>113.6189</c:v>
                </c:pt>
                <c:pt idx="8657">
                  <c:v>113.6409</c:v>
                </c:pt>
                <c:pt idx="8658">
                  <c:v>113.663</c:v>
                </c:pt>
                <c:pt idx="8659">
                  <c:v>113.685</c:v>
                </c:pt>
                <c:pt idx="8660">
                  <c:v>113.70699999999999</c:v>
                </c:pt>
                <c:pt idx="8661">
                  <c:v>113.7291</c:v>
                </c:pt>
                <c:pt idx="8662">
                  <c:v>113.75109999999999</c:v>
                </c:pt>
                <c:pt idx="8663">
                  <c:v>113.7732</c:v>
                </c:pt>
                <c:pt idx="8664">
                  <c:v>113.79519999999999</c:v>
                </c:pt>
                <c:pt idx="8665">
                  <c:v>113.8173</c:v>
                </c:pt>
                <c:pt idx="8666">
                  <c:v>113.83929999999999</c:v>
                </c:pt>
                <c:pt idx="8667">
                  <c:v>113.8614</c:v>
                </c:pt>
                <c:pt idx="8668">
                  <c:v>113.88339999999999</c:v>
                </c:pt>
                <c:pt idx="8669">
                  <c:v>113.9055</c:v>
                </c:pt>
                <c:pt idx="8670">
                  <c:v>113.92749999999999</c:v>
                </c:pt>
                <c:pt idx="8671">
                  <c:v>113.9496</c:v>
                </c:pt>
                <c:pt idx="8672">
                  <c:v>113.9717</c:v>
                </c:pt>
                <c:pt idx="8673">
                  <c:v>113.9937</c:v>
                </c:pt>
                <c:pt idx="8674">
                  <c:v>114.0158</c:v>
                </c:pt>
                <c:pt idx="8675">
                  <c:v>114.03789999999999</c:v>
                </c:pt>
                <c:pt idx="8676">
                  <c:v>114.0599</c:v>
                </c:pt>
                <c:pt idx="8677">
                  <c:v>114.08199999999999</c:v>
                </c:pt>
                <c:pt idx="8678">
                  <c:v>114.1041</c:v>
                </c:pt>
                <c:pt idx="8679">
                  <c:v>114.1262</c:v>
                </c:pt>
                <c:pt idx="8680">
                  <c:v>114.1482</c:v>
                </c:pt>
                <c:pt idx="8681">
                  <c:v>114.1703</c:v>
                </c:pt>
                <c:pt idx="8682">
                  <c:v>114.19240000000001</c:v>
                </c:pt>
                <c:pt idx="8683">
                  <c:v>114.2145</c:v>
                </c:pt>
                <c:pt idx="8684">
                  <c:v>114.2366</c:v>
                </c:pt>
                <c:pt idx="8685">
                  <c:v>114.2587</c:v>
                </c:pt>
                <c:pt idx="8686">
                  <c:v>114.2808</c:v>
                </c:pt>
                <c:pt idx="8687">
                  <c:v>114.30289999999999</c:v>
                </c:pt>
                <c:pt idx="8688">
                  <c:v>114.325</c:v>
                </c:pt>
                <c:pt idx="8689">
                  <c:v>114.3471</c:v>
                </c:pt>
                <c:pt idx="8690">
                  <c:v>114.36920000000001</c:v>
                </c:pt>
                <c:pt idx="8691">
                  <c:v>114.3913</c:v>
                </c:pt>
                <c:pt idx="8692">
                  <c:v>114.4134</c:v>
                </c:pt>
                <c:pt idx="8693">
                  <c:v>114.4355</c:v>
                </c:pt>
                <c:pt idx="8694">
                  <c:v>114.4576</c:v>
                </c:pt>
                <c:pt idx="8695">
                  <c:v>114.47969999999999</c:v>
                </c:pt>
                <c:pt idx="8696">
                  <c:v>114.5018</c:v>
                </c:pt>
                <c:pt idx="8697">
                  <c:v>114.524</c:v>
                </c:pt>
                <c:pt idx="8698">
                  <c:v>114.5461</c:v>
                </c:pt>
                <c:pt idx="8699">
                  <c:v>114.5682</c:v>
                </c:pt>
                <c:pt idx="8700">
                  <c:v>114.5903</c:v>
                </c:pt>
                <c:pt idx="8701">
                  <c:v>114.61239999999999</c:v>
                </c:pt>
                <c:pt idx="8702">
                  <c:v>114.63460000000001</c:v>
                </c:pt>
                <c:pt idx="8703">
                  <c:v>114.6567</c:v>
                </c:pt>
                <c:pt idx="8704">
                  <c:v>114.6788</c:v>
                </c:pt>
                <c:pt idx="8705">
                  <c:v>114.70099999999999</c:v>
                </c:pt>
                <c:pt idx="8706">
                  <c:v>114.7231</c:v>
                </c:pt>
                <c:pt idx="8707">
                  <c:v>114.7452</c:v>
                </c:pt>
                <c:pt idx="8708">
                  <c:v>114.76739999999999</c:v>
                </c:pt>
                <c:pt idx="8709">
                  <c:v>114.7895</c:v>
                </c:pt>
                <c:pt idx="8710">
                  <c:v>114.8117</c:v>
                </c:pt>
                <c:pt idx="8711">
                  <c:v>114.8338</c:v>
                </c:pt>
                <c:pt idx="8712">
                  <c:v>114.85599999999999</c:v>
                </c:pt>
                <c:pt idx="8713">
                  <c:v>114.8781</c:v>
                </c:pt>
                <c:pt idx="8714">
                  <c:v>114.9003</c:v>
                </c:pt>
                <c:pt idx="8715">
                  <c:v>114.9224</c:v>
                </c:pt>
                <c:pt idx="8716">
                  <c:v>114.94459999999999</c:v>
                </c:pt>
                <c:pt idx="8717">
                  <c:v>114.96680000000001</c:v>
                </c:pt>
                <c:pt idx="8718">
                  <c:v>114.9889</c:v>
                </c:pt>
                <c:pt idx="8719">
                  <c:v>115.0111</c:v>
                </c:pt>
                <c:pt idx="8720">
                  <c:v>115.03319999999999</c:v>
                </c:pt>
                <c:pt idx="8721">
                  <c:v>115.05540000000001</c:v>
                </c:pt>
                <c:pt idx="8722">
                  <c:v>115.0776</c:v>
                </c:pt>
                <c:pt idx="8723">
                  <c:v>115.0998</c:v>
                </c:pt>
                <c:pt idx="8724">
                  <c:v>115.1219</c:v>
                </c:pt>
                <c:pt idx="8725">
                  <c:v>115.14409999999999</c:v>
                </c:pt>
                <c:pt idx="8726">
                  <c:v>115.16630000000001</c:v>
                </c:pt>
                <c:pt idx="8727">
                  <c:v>115.1885</c:v>
                </c:pt>
                <c:pt idx="8728">
                  <c:v>115.2107</c:v>
                </c:pt>
                <c:pt idx="8729">
                  <c:v>115.2328</c:v>
                </c:pt>
                <c:pt idx="8730">
                  <c:v>115.255</c:v>
                </c:pt>
                <c:pt idx="8731">
                  <c:v>115.27719999999999</c:v>
                </c:pt>
                <c:pt idx="8732">
                  <c:v>115.29940000000001</c:v>
                </c:pt>
                <c:pt idx="8733">
                  <c:v>115.3216</c:v>
                </c:pt>
                <c:pt idx="8734">
                  <c:v>115.3438</c:v>
                </c:pt>
                <c:pt idx="8735">
                  <c:v>115.366</c:v>
                </c:pt>
                <c:pt idx="8736">
                  <c:v>115.3882</c:v>
                </c:pt>
                <c:pt idx="8737">
                  <c:v>115.4104</c:v>
                </c:pt>
                <c:pt idx="8738">
                  <c:v>115.43259999999999</c:v>
                </c:pt>
                <c:pt idx="8739">
                  <c:v>115.45480000000001</c:v>
                </c:pt>
                <c:pt idx="8740">
                  <c:v>115.477</c:v>
                </c:pt>
                <c:pt idx="8741">
                  <c:v>115.4992</c:v>
                </c:pt>
                <c:pt idx="8742">
                  <c:v>115.5215</c:v>
                </c:pt>
                <c:pt idx="8743">
                  <c:v>115.5437</c:v>
                </c:pt>
                <c:pt idx="8744">
                  <c:v>115.5659</c:v>
                </c:pt>
                <c:pt idx="8745">
                  <c:v>115.5881</c:v>
                </c:pt>
                <c:pt idx="8746">
                  <c:v>115.6103</c:v>
                </c:pt>
                <c:pt idx="8747">
                  <c:v>115.6326</c:v>
                </c:pt>
                <c:pt idx="8748">
                  <c:v>115.65479999999999</c:v>
                </c:pt>
                <c:pt idx="8749">
                  <c:v>115.67700000000001</c:v>
                </c:pt>
                <c:pt idx="8750">
                  <c:v>115.6992</c:v>
                </c:pt>
                <c:pt idx="8751">
                  <c:v>115.72150000000001</c:v>
                </c:pt>
                <c:pt idx="8752">
                  <c:v>115.7437</c:v>
                </c:pt>
                <c:pt idx="8753">
                  <c:v>115.7659</c:v>
                </c:pt>
                <c:pt idx="8754">
                  <c:v>115.7882</c:v>
                </c:pt>
                <c:pt idx="8755">
                  <c:v>115.8104</c:v>
                </c:pt>
                <c:pt idx="8756">
                  <c:v>115.8327</c:v>
                </c:pt>
                <c:pt idx="8757">
                  <c:v>115.8549</c:v>
                </c:pt>
                <c:pt idx="8758">
                  <c:v>115.8772</c:v>
                </c:pt>
                <c:pt idx="8759">
                  <c:v>115.8994</c:v>
                </c:pt>
                <c:pt idx="8760">
                  <c:v>115.9217</c:v>
                </c:pt>
                <c:pt idx="8761">
                  <c:v>115.9439</c:v>
                </c:pt>
                <c:pt idx="8762">
                  <c:v>115.9662</c:v>
                </c:pt>
                <c:pt idx="8763">
                  <c:v>115.9884</c:v>
                </c:pt>
                <c:pt idx="8764">
                  <c:v>116.0107</c:v>
                </c:pt>
                <c:pt idx="8765">
                  <c:v>116.033</c:v>
                </c:pt>
                <c:pt idx="8766">
                  <c:v>116.0552</c:v>
                </c:pt>
                <c:pt idx="8767">
                  <c:v>116.0775</c:v>
                </c:pt>
                <c:pt idx="8768">
                  <c:v>116.0998</c:v>
                </c:pt>
                <c:pt idx="8769">
                  <c:v>116.122</c:v>
                </c:pt>
                <c:pt idx="8770">
                  <c:v>116.1443</c:v>
                </c:pt>
                <c:pt idx="8771">
                  <c:v>116.1666</c:v>
                </c:pt>
                <c:pt idx="8772">
                  <c:v>116.1889</c:v>
                </c:pt>
                <c:pt idx="8773">
                  <c:v>116.2111</c:v>
                </c:pt>
                <c:pt idx="8774">
                  <c:v>116.2334</c:v>
                </c:pt>
                <c:pt idx="8775">
                  <c:v>116.2557</c:v>
                </c:pt>
                <c:pt idx="8776">
                  <c:v>116.27800000000001</c:v>
                </c:pt>
                <c:pt idx="8777">
                  <c:v>116.30029999999999</c:v>
                </c:pt>
                <c:pt idx="8778">
                  <c:v>116.32259999999999</c:v>
                </c:pt>
                <c:pt idx="8779">
                  <c:v>116.3449</c:v>
                </c:pt>
                <c:pt idx="8780">
                  <c:v>116.3672</c:v>
                </c:pt>
                <c:pt idx="8781">
                  <c:v>116.3895</c:v>
                </c:pt>
                <c:pt idx="8782">
                  <c:v>116.4118</c:v>
                </c:pt>
                <c:pt idx="8783">
                  <c:v>116.4341</c:v>
                </c:pt>
                <c:pt idx="8784">
                  <c:v>116.4564</c:v>
                </c:pt>
                <c:pt idx="8785">
                  <c:v>116.4787</c:v>
                </c:pt>
                <c:pt idx="8786">
                  <c:v>116.501</c:v>
                </c:pt>
                <c:pt idx="8787">
                  <c:v>116.52330000000001</c:v>
                </c:pt>
                <c:pt idx="8788">
                  <c:v>116.54559999999999</c:v>
                </c:pt>
                <c:pt idx="8789">
                  <c:v>116.56789999999999</c:v>
                </c:pt>
                <c:pt idx="8790">
                  <c:v>116.5902</c:v>
                </c:pt>
                <c:pt idx="8791">
                  <c:v>116.6125</c:v>
                </c:pt>
                <c:pt idx="8792">
                  <c:v>116.6349</c:v>
                </c:pt>
                <c:pt idx="8793">
                  <c:v>116.6572</c:v>
                </c:pt>
                <c:pt idx="8794">
                  <c:v>116.6795</c:v>
                </c:pt>
                <c:pt idx="8795">
                  <c:v>116.70180000000001</c:v>
                </c:pt>
                <c:pt idx="8796">
                  <c:v>116.7242</c:v>
                </c:pt>
                <c:pt idx="8797">
                  <c:v>116.7465</c:v>
                </c:pt>
                <c:pt idx="8798">
                  <c:v>116.7688</c:v>
                </c:pt>
                <c:pt idx="8799">
                  <c:v>116.7912</c:v>
                </c:pt>
                <c:pt idx="8800">
                  <c:v>116.8135</c:v>
                </c:pt>
                <c:pt idx="8801">
                  <c:v>116.83580000000001</c:v>
                </c:pt>
                <c:pt idx="8802">
                  <c:v>116.8582</c:v>
                </c:pt>
                <c:pt idx="8803">
                  <c:v>116.8805</c:v>
                </c:pt>
                <c:pt idx="8804">
                  <c:v>116.9029</c:v>
                </c:pt>
                <c:pt idx="8805">
                  <c:v>116.9252</c:v>
                </c:pt>
                <c:pt idx="8806">
                  <c:v>116.94759999999999</c:v>
                </c:pt>
                <c:pt idx="8807">
                  <c:v>116.9699</c:v>
                </c:pt>
                <c:pt idx="8808">
                  <c:v>116.9923</c:v>
                </c:pt>
                <c:pt idx="8809">
                  <c:v>117.0146</c:v>
                </c:pt>
                <c:pt idx="8810">
                  <c:v>117.03700000000001</c:v>
                </c:pt>
                <c:pt idx="8811">
                  <c:v>117.0594</c:v>
                </c:pt>
                <c:pt idx="8812">
                  <c:v>117.0817</c:v>
                </c:pt>
                <c:pt idx="8813">
                  <c:v>117.1041</c:v>
                </c:pt>
                <c:pt idx="8814">
                  <c:v>117.1264</c:v>
                </c:pt>
                <c:pt idx="8815">
                  <c:v>117.14879999999999</c:v>
                </c:pt>
                <c:pt idx="8816">
                  <c:v>117.1712</c:v>
                </c:pt>
                <c:pt idx="8817">
                  <c:v>117.1936</c:v>
                </c:pt>
                <c:pt idx="8818">
                  <c:v>117.2159</c:v>
                </c:pt>
                <c:pt idx="8819">
                  <c:v>117.2383</c:v>
                </c:pt>
                <c:pt idx="8820">
                  <c:v>117.2607</c:v>
                </c:pt>
                <c:pt idx="8821">
                  <c:v>117.2831</c:v>
                </c:pt>
                <c:pt idx="8822">
                  <c:v>117.30549999999999</c:v>
                </c:pt>
                <c:pt idx="8823">
                  <c:v>117.3279</c:v>
                </c:pt>
                <c:pt idx="8824">
                  <c:v>117.3502</c:v>
                </c:pt>
                <c:pt idx="8825">
                  <c:v>117.37260000000001</c:v>
                </c:pt>
                <c:pt idx="8826">
                  <c:v>117.395</c:v>
                </c:pt>
                <c:pt idx="8827">
                  <c:v>117.4174</c:v>
                </c:pt>
                <c:pt idx="8828">
                  <c:v>117.43980000000001</c:v>
                </c:pt>
                <c:pt idx="8829">
                  <c:v>117.4622</c:v>
                </c:pt>
                <c:pt idx="8830">
                  <c:v>117.4846</c:v>
                </c:pt>
                <c:pt idx="8831">
                  <c:v>117.50700000000001</c:v>
                </c:pt>
                <c:pt idx="8832">
                  <c:v>117.5294</c:v>
                </c:pt>
                <c:pt idx="8833">
                  <c:v>117.5518</c:v>
                </c:pt>
                <c:pt idx="8834">
                  <c:v>117.5742</c:v>
                </c:pt>
                <c:pt idx="8835">
                  <c:v>117.5967</c:v>
                </c:pt>
                <c:pt idx="8836">
                  <c:v>117.6191</c:v>
                </c:pt>
                <c:pt idx="8837">
                  <c:v>117.64149999999999</c:v>
                </c:pt>
                <c:pt idx="8838">
                  <c:v>117.6639</c:v>
                </c:pt>
                <c:pt idx="8839">
                  <c:v>117.6863</c:v>
                </c:pt>
                <c:pt idx="8840">
                  <c:v>117.7088</c:v>
                </c:pt>
                <c:pt idx="8841">
                  <c:v>117.7312</c:v>
                </c:pt>
                <c:pt idx="8842">
                  <c:v>117.75360000000001</c:v>
                </c:pt>
                <c:pt idx="8843">
                  <c:v>117.776</c:v>
                </c:pt>
                <c:pt idx="8844">
                  <c:v>117.7985</c:v>
                </c:pt>
                <c:pt idx="8845">
                  <c:v>117.82089999999999</c:v>
                </c:pt>
                <c:pt idx="8846">
                  <c:v>117.8433</c:v>
                </c:pt>
                <c:pt idx="8847">
                  <c:v>117.86579999999999</c:v>
                </c:pt>
                <c:pt idx="8848">
                  <c:v>117.8882</c:v>
                </c:pt>
                <c:pt idx="8849">
                  <c:v>117.91070000000001</c:v>
                </c:pt>
                <c:pt idx="8850">
                  <c:v>117.9331</c:v>
                </c:pt>
                <c:pt idx="8851">
                  <c:v>117.9555</c:v>
                </c:pt>
                <c:pt idx="8852">
                  <c:v>117.97799999999999</c:v>
                </c:pt>
                <c:pt idx="8853">
                  <c:v>118.0004</c:v>
                </c:pt>
                <c:pt idx="8854">
                  <c:v>118.02290000000001</c:v>
                </c:pt>
                <c:pt idx="8855">
                  <c:v>118.0453</c:v>
                </c:pt>
                <c:pt idx="8856">
                  <c:v>118.06780000000001</c:v>
                </c:pt>
                <c:pt idx="8857">
                  <c:v>118.0903</c:v>
                </c:pt>
                <c:pt idx="8858">
                  <c:v>118.1127</c:v>
                </c:pt>
                <c:pt idx="8859">
                  <c:v>118.1352</c:v>
                </c:pt>
                <c:pt idx="8860">
                  <c:v>118.15770000000001</c:v>
                </c:pt>
                <c:pt idx="8861">
                  <c:v>118.1801</c:v>
                </c:pt>
                <c:pt idx="8862">
                  <c:v>118.2026</c:v>
                </c:pt>
                <c:pt idx="8863">
                  <c:v>118.2251</c:v>
                </c:pt>
                <c:pt idx="8864">
                  <c:v>118.2475</c:v>
                </c:pt>
                <c:pt idx="8865">
                  <c:v>118.27</c:v>
                </c:pt>
                <c:pt idx="8866">
                  <c:v>118.2925</c:v>
                </c:pt>
                <c:pt idx="8867">
                  <c:v>118.315</c:v>
                </c:pt>
                <c:pt idx="8868">
                  <c:v>118.33750000000001</c:v>
                </c:pt>
                <c:pt idx="8869">
                  <c:v>118.3599</c:v>
                </c:pt>
                <c:pt idx="8870">
                  <c:v>118.3824</c:v>
                </c:pt>
                <c:pt idx="8871">
                  <c:v>118.4049</c:v>
                </c:pt>
                <c:pt idx="8872">
                  <c:v>118.42740000000001</c:v>
                </c:pt>
                <c:pt idx="8873">
                  <c:v>118.4499</c:v>
                </c:pt>
                <c:pt idx="8874">
                  <c:v>118.47239999999999</c:v>
                </c:pt>
                <c:pt idx="8875">
                  <c:v>118.4949</c:v>
                </c:pt>
                <c:pt idx="8876">
                  <c:v>118.51739999999999</c:v>
                </c:pt>
                <c:pt idx="8877">
                  <c:v>118.5399</c:v>
                </c:pt>
                <c:pt idx="8878">
                  <c:v>118.5624</c:v>
                </c:pt>
                <c:pt idx="8879">
                  <c:v>118.5849</c:v>
                </c:pt>
                <c:pt idx="8880">
                  <c:v>118.6074</c:v>
                </c:pt>
                <c:pt idx="8881">
                  <c:v>118.62990000000001</c:v>
                </c:pt>
                <c:pt idx="8882">
                  <c:v>118.6524</c:v>
                </c:pt>
                <c:pt idx="8883">
                  <c:v>118.675</c:v>
                </c:pt>
                <c:pt idx="8884">
                  <c:v>118.69750000000001</c:v>
                </c:pt>
                <c:pt idx="8885">
                  <c:v>118.72</c:v>
                </c:pt>
                <c:pt idx="8886">
                  <c:v>118.74250000000001</c:v>
                </c:pt>
                <c:pt idx="8887">
                  <c:v>118.765</c:v>
                </c:pt>
                <c:pt idx="8888">
                  <c:v>118.7876</c:v>
                </c:pt>
                <c:pt idx="8889">
                  <c:v>118.81010000000001</c:v>
                </c:pt>
                <c:pt idx="8890">
                  <c:v>118.8326</c:v>
                </c:pt>
                <c:pt idx="8891">
                  <c:v>118.8552</c:v>
                </c:pt>
                <c:pt idx="8892">
                  <c:v>118.8777</c:v>
                </c:pt>
                <c:pt idx="8893">
                  <c:v>118.9002</c:v>
                </c:pt>
                <c:pt idx="8894">
                  <c:v>118.9228</c:v>
                </c:pt>
                <c:pt idx="8895">
                  <c:v>118.9453</c:v>
                </c:pt>
                <c:pt idx="8896">
                  <c:v>118.9678</c:v>
                </c:pt>
                <c:pt idx="8897">
                  <c:v>118.99039999999999</c:v>
                </c:pt>
                <c:pt idx="8898">
                  <c:v>119.0129</c:v>
                </c:pt>
                <c:pt idx="8899">
                  <c:v>119.0355</c:v>
                </c:pt>
                <c:pt idx="8900">
                  <c:v>119.05800000000001</c:v>
                </c:pt>
                <c:pt idx="8901">
                  <c:v>119.0806</c:v>
                </c:pt>
                <c:pt idx="8902">
                  <c:v>119.1031</c:v>
                </c:pt>
                <c:pt idx="8903">
                  <c:v>119.12569999999999</c:v>
                </c:pt>
                <c:pt idx="8904">
                  <c:v>119.14830000000001</c:v>
                </c:pt>
                <c:pt idx="8905">
                  <c:v>119.1708</c:v>
                </c:pt>
                <c:pt idx="8906">
                  <c:v>119.1934</c:v>
                </c:pt>
                <c:pt idx="8907">
                  <c:v>119.21599999999999</c:v>
                </c:pt>
                <c:pt idx="8908">
                  <c:v>119.2385</c:v>
                </c:pt>
                <c:pt idx="8909">
                  <c:v>119.2611</c:v>
                </c:pt>
                <c:pt idx="8910">
                  <c:v>119.2837</c:v>
                </c:pt>
                <c:pt idx="8911">
                  <c:v>119.3062</c:v>
                </c:pt>
                <c:pt idx="8912">
                  <c:v>119.3288</c:v>
                </c:pt>
                <c:pt idx="8913">
                  <c:v>119.3514</c:v>
                </c:pt>
                <c:pt idx="8914">
                  <c:v>119.374</c:v>
                </c:pt>
                <c:pt idx="8915">
                  <c:v>119.39660000000001</c:v>
                </c:pt>
                <c:pt idx="8916">
                  <c:v>119.4191</c:v>
                </c:pt>
                <c:pt idx="8917">
                  <c:v>119.4417</c:v>
                </c:pt>
                <c:pt idx="8918">
                  <c:v>119.46429999999999</c:v>
                </c:pt>
                <c:pt idx="8919">
                  <c:v>119.48690000000001</c:v>
                </c:pt>
                <c:pt idx="8920">
                  <c:v>119.5095</c:v>
                </c:pt>
                <c:pt idx="8921">
                  <c:v>119.5321</c:v>
                </c:pt>
                <c:pt idx="8922">
                  <c:v>119.5547</c:v>
                </c:pt>
                <c:pt idx="8923">
                  <c:v>119.57729999999999</c:v>
                </c:pt>
                <c:pt idx="8924">
                  <c:v>119.59990000000001</c:v>
                </c:pt>
                <c:pt idx="8925">
                  <c:v>119.6225</c:v>
                </c:pt>
                <c:pt idx="8926">
                  <c:v>119.6451</c:v>
                </c:pt>
                <c:pt idx="8927">
                  <c:v>119.6677</c:v>
                </c:pt>
                <c:pt idx="8928">
                  <c:v>119.69029999999999</c:v>
                </c:pt>
                <c:pt idx="8929">
                  <c:v>119.71299999999999</c:v>
                </c:pt>
                <c:pt idx="8930">
                  <c:v>119.73560000000001</c:v>
                </c:pt>
                <c:pt idx="8931">
                  <c:v>119.7582</c:v>
                </c:pt>
                <c:pt idx="8932">
                  <c:v>119.7808</c:v>
                </c:pt>
                <c:pt idx="8933">
                  <c:v>119.8034</c:v>
                </c:pt>
                <c:pt idx="8934">
                  <c:v>119.82599999999999</c:v>
                </c:pt>
                <c:pt idx="8935">
                  <c:v>119.84869999999999</c:v>
                </c:pt>
                <c:pt idx="8936">
                  <c:v>119.87130000000001</c:v>
                </c:pt>
                <c:pt idx="8937">
                  <c:v>119.8939</c:v>
                </c:pt>
                <c:pt idx="8938">
                  <c:v>119.9166</c:v>
                </c:pt>
                <c:pt idx="8939">
                  <c:v>119.9392</c:v>
                </c:pt>
                <c:pt idx="8940">
                  <c:v>119.9618</c:v>
                </c:pt>
                <c:pt idx="8941">
                  <c:v>119.9845</c:v>
                </c:pt>
                <c:pt idx="8942">
                  <c:v>120.00709999999999</c:v>
                </c:pt>
                <c:pt idx="8943">
                  <c:v>120.02979999999999</c:v>
                </c:pt>
                <c:pt idx="8944">
                  <c:v>120.05240000000001</c:v>
                </c:pt>
                <c:pt idx="8945">
                  <c:v>120.07510000000001</c:v>
                </c:pt>
                <c:pt idx="8946">
                  <c:v>120.0977</c:v>
                </c:pt>
                <c:pt idx="8947">
                  <c:v>120.1203</c:v>
                </c:pt>
                <c:pt idx="8948">
                  <c:v>120.143</c:v>
                </c:pt>
                <c:pt idx="8949">
                  <c:v>120.1657</c:v>
                </c:pt>
                <c:pt idx="8950">
                  <c:v>120.1883</c:v>
                </c:pt>
                <c:pt idx="8951">
                  <c:v>120.211</c:v>
                </c:pt>
                <c:pt idx="8952">
                  <c:v>120.2336</c:v>
                </c:pt>
                <c:pt idx="8953">
                  <c:v>120.2563</c:v>
                </c:pt>
                <c:pt idx="8954">
                  <c:v>120.279</c:v>
                </c:pt>
                <c:pt idx="8955">
                  <c:v>120.30159999999999</c:v>
                </c:pt>
                <c:pt idx="8956">
                  <c:v>120.32429999999999</c:v>
                </c:pt>
                <c:pt idx="8957">
                  <c:v>120.34699999999999</c:v>
                </c:pt>
                <c:pt idx="8958">
                  <c:v>120.36969999999999</c:v>
                </c:pt>
                <c:pt idx="8959">
                  <c:v>120.39230000000001</c:v>
                </c:pt>
                <c:pt idx="8960">
                  <c:v>120.41500000000001</c:v>
                </c:pt>
                <c:pt idx="8961">
                  <c:v>120.43770000000001</c:v>
                </c:pt>
                <c:pt idx="8962">
                  <c:v>120.46040000000001</c:v>
                </c:pt>
                <c:pt idx="8963">
                  <c:v>120.48309999999999</c:v>
                </c:pt>
                <c:pt idx="8964">
                  <c:v>120.50579999999999</c:v>
                </c:pt>
                <c:pt idx="8965">
                  <c:v>120.5284</c:v>
                </c:pt>
                <c:pt idx="8966">
                  <c:v>120.55110000000001</c:v>
                </c:pt>
                <c:pt idx="8967">
                  <c:v>120.57380000000001</c:v>
                </c:pt>
                <c:pt idx="8968">
                  <c:v>120.59650000000001</c:v>
                </c:pt>
                <c:pt idx="8969">
                  <c:v>120.61920000000001</c:v>
                </c:pt>
                <c:pt idx="8970">
                  <c:v>120.64190000000001</c:v>
                </c:pt>
                <c:pt idx="8971">
                  <c:v>120.66459999999999</c:v>
                </c:pt>
                <c:pt idx="8972">
                  <c:v>120.68729999999999</c:v>
                </c:pt>
                <c:pt idx="8973">
                  <c:v>120.71</c:v>
                </c:pt>
                <c:pt idx="8974">
                  <c:v>120.73269999999999</c:v>
                </c:pt>
                <c:pt idx="8975">
                  <c:v>120.7555</c:v>
                </c:pt>
                <c:pt idx="8976">
                  <c:v>120.7782</c:v>
                </c:pt>
                <c:pt idx="8977">
                  <c:v>120.8009</c:v>
                </c:pt>
                <c:pt idx="8978">
                  <c:v>120.8236</c:v>
                </c:pt>
                <c:pt idx="8979">
                  <c:v>120.8463</c:v>
                </c:pt>
                <c:pt idx="8980">
                  <c:v>120.869</c:v>
                </c:pt>
                <c:pt idx="8981">
                  <c:v>120.8918</c:v>
                </c:pt>
                <c:pt idx="8982">
                  <c:v>120.9145</c:v>
                </c:pt>
                <c:pt idx="8983">
                  <c:v>120.9372</c:v>
                </c:pt>
                <c:pt idx="8984">
                  <c:v>120.96</c:v>
                </c:pt>
                <c:pt idx="8985">
                  <c:v>120.98269999999999</c:v>
                </c:pt>
                <c:pt idx="8986">
                  <c:v>121.00539999999999</c:v>
                </c:pt>
                <c:pt idx="8987">
                  <c:v>121.0282</c:v>
                </c:pt>
                <c:pt idx="8988">
                  <c:v>121.0509</c:v>
                </c:pt>
                <c:pt idx="8989">
                  <c:v>121.0736</c:v>
                </c:pt>
                <c:pt idx="8990">
                  <c:v>121.0964</c:v>
                </c:pt>
                <c:pt idx="8991">
                  <c:v>121.1191</c:v>
                </c:pt>
                <c:pt idx="8992">
                  <c:v>121.14190000000001</c:v>
                </c:pt>
                <c:pt idx="8993">
                  <c:v>121.16459999999999</c:v>
                </c:pt>
                <c:pt idx="8994">
                  <c:v>121.1874</c:v>
                </c:pt>
                <c:pt idx="8995">
                  <c:v>121.2101</c:v>
                </c:pt>
                <c:pt idx="8996">
                  <c:v>121.2329</c:v>
                </c:pt>
                <c:pt idx="8997">
                  <c:v>121.2556</c:v>
                </c:pt>
                <c:pt idx="8998">
                  <c:v>121.2784</c:v>
                </c:pt>
                <c:pt idx="8999">
                  <c:v>121.30119999999999</c:v>
                </c:pt>
                <c:pt idx="9000">
                  <c:v>121.32389999999999</c:v>
                </c:pt>
                <c:pt idx="9001">
                  <c:v>121.3467</c:v>
                </c:pt>
                <c:pt idx="9002">
                  <c:v>121.3695</c:v>
                </c:pt>
                <c:pt idx="9003">
                  <c:v>121.3922</c:v>
                </c:pt>
                <c:pt idx="9004">
                  <c:v>121.41500000000001</c:v>
                </c:pt>
                <c:pt idx="9005">
                  <c:v>121.4378</c:v>
                </c:pt>
                <c:pt idx="9006">
                  <c:v>121.4606</c:v>
                </c:pt>
                <c:pt idx="9007">
                  <c:v>121.4833</c:v>
                </c:pt>
                <c:pt idx="9008">
                  <c:v>121.5061</c:v>
                </c:pt>
                <c:pt idx="9009">
                  <c:v>121.52889999999999</c:v>
                </c:pt>
                <c:pt idx="9010">
                  <c:v>121.5517</c:v>
                </c:pt>
                <c:pt idx="9011">
                  <c:v>121.5745</c:v>
                </c:pt>
                <c:pt idx="9012">
                  <c:v>121.5973</c:v>
                </c:pt>
                <c:pt idx="9013">
                  <c:v>121.62009999999999</c:v>
                </c:pt>
                <c:pt idx="9014">
                  <c:v>121.6429</c:v>
                </c:pt>
                <c:pt idx="9015">
                  <c:v>121.6657</c:v>
                </c:pt>
                <c:pt idx="9016">
                  <c:v>121.6885</c:v>
                </c:pt>
                <c:pt idx="9017">
                  <c:v>121.71129999999999</c:v>
                </c:pt>
                <c:pt idx="9018">
                  <c:v>121.7341</c:v>
                </c:pt>
                <c:pt idx="9019">
                  <c:v>121.7569</c:v>
                </c:pt>
                <c:pt idx="9020">
                  <c:v>121.77970000000001</c:v>
                </c:pt>
                <c:pt idx="9021">
                  <c:v>121.80249999999999</c:v>
                </c:pt>
                <c:pt idx="9022">
                  <c:v>121.8253</c:v>
                </c:pt>
                <c:pt idx="9023">
                  <c:v>121.8481</c:v>
                </c:pt>
                <c:pt idx="9024">
                  <c:v>121.87090000000001</c:v>
                </c:pt>
                <c:pt idx="9025">
                  <c:v>121.8937</c:v>
                </c:pt>
                <c:pt idx="9026">
                  <c:v>121.9166</c:v>
                </c:pt>
                <c:pt idx="9027">
                  <c:v>121.93940000000001</c:v>
                </c:pt>
                <c:pt idx="9028">
                  <c:v>121.9622</c:v>
                </c:pt>
                <c:pt idx="9029">
                  <c:v>121.985</c:v>
                </c:pt>
                <c:pt idx="9030">
                  <c:v>122.00790000000001</c:v>
                </c:pt>
                <c:pt idx="9031">
                  <c:v>122.0307</c:v>
                </c:pt>
                <c:pt idx="9032">
                  <c:v>122.0535</c:v>
                </c:pt>
                <c:pt idx="9033">
                  <c:v>122.07640000000001</c:v>
                </c:pt>
                <c:pt idx="9034">
                  <c:v>122.0992</c:v>
                </c:pt>
                <c:pt idx="9035">
                  <c:v>122.122</c:v>
                </c:pt>
                <c:pt idx="9036">
                  <c:v>122.14490000000001</c:v>
                </c:pt>
                <c:pt idx="9037">
                  <c:v>122.1677</c:v>
                </c:pt>
                <c:pt idx="9038">
                  <c:v>122.1906</c:v>
                </c:pt>
                <c:pt idx="9039">
                  <c:v>122.21339999999999</c:v>
                </c:pt>
                <c:pt idx="9040">
                  <c:v>122.2363</c:v>
                </c:pt>
                <c:pt idx="9041">
                  <c:v>122.2591</c:v>
                </c:pt>
                <c:pt idx="9042">
                  <c:v>122.282</c:v>
                </c:pt>
                <c:pt idx="9043">
                  <c:v>122.3048</c:v>
                </c:pt>
                <c:pt idx="9044">
                  <c:v>122.32769999999999</c:v>
                </c:pt>
                <c:pt idx="9045">
                  <c:v>122.3506</c:v>
                </c:pt>
                <c:pt idx="9046">
                  <c:v>122.3734</c:v>
                </c:pt>
                <c:pt idx="9047">
                  <c:v>122.3963</c:v>
                </c:pt>
                <c:pt idx="9048">
                  <c:v>122.4192</c:v>
                </c:pt>
                <c:pt idx="9049">
                  <c:v>122.44199999999999</c:v>
                </c:pt>
                <c:pt idx="9050">
                  <c:v>122.4649</c:v>
                </c:pt>
                <c:pt idx="9051">
                  <c:v>122.48779999999999</c:v>
                </c:pt>
                <c:pt idx="9052">
                  <c:v>122.5106</c:v>
                </c:pt>
                <c:pt idx="9053">
                  <c:v>122.5335</c:v>
                </c:pt>
                <c:pt idx="9054">
                  <c:v>122.5564</c:v>
                </c:pt>
                <c:pt idx="9055">
                  <c:v>122.5793</c:v>
                </c:pt>
                <c:pt idx="9056">
                  <c:v>122.6022</c:v>
                </c:pt>
                <c:pt idx="9057">
                  <c:v>122.6251</c:v>
                </c:pt>
                <c:pt idx="9058">
                  <c:v>122.64790000000001</c:v>
                </c:pt>
                <c:pt idx="9059">
                  <c:v>122.6708</c:v>
                </c:pt>
                <c:pt idx="9060">
                  <c:v>122.69370000000001</c:v>
                </c:pt>
                <c:pt idx="9061">
                  <c:v>122.7166</c:v>
                </c:pt>
                <c:pt idx="9062">
                  <c:v>122.73950000000001</c:v>
                </c:pt>
                <c:pt idx="9063">
                  <c:v>122.7624</c:v>
                </c:pt>
                <c:pt idx="9064">
                  <c:v>122.78530000000001</c:v>
                </c:pt>
                <c:pt idx="9065">
                  <c:v>122.8082</c:v>
                </c:pt>
                <c:pt idx="9066">
                  <c:v>122.83110000000001</c:v>
                </c:pt>
                <c:pt idx="9067">
                  <c:v>122.854</c:v>
                </c:pt>
                <c:pt idx="9068">
                  <c:v>122.87690000000001</c:v>
                </c:pt>
                <c:pt idx="9069">
                  <c:v>122.8999</c:v>
                </c:pt>
                <c:pt idx="9070">
                  <c:v>122.9228</c:v>
                </c:pt>
                <c:pt idx="9071">
                  <c:v>122.9457</c:v>
                </c:pt>
                <c:pt idx="9072">
                  <c:v>122.9686</c:v>
                </c:pt>
                <c:pt idx="9073">
                  <c:v>122.9915</c:v>
                </c:pt>
                <c:pt idx="9074">
                  <c:v>123.0145</c:v>
                </c:pt>
                <c:pt idx="9075">
                  <c:v>123.03740000000001</c:v>
                </c:pt>
                <c:pt idx="9076">
                  <c:v>123.0603</c:v>
                </c:pt>
                <c:pt idx="9077">
                  <c:v>123.08320000000001</c:v>
                </c:pt>
                <c:pt idx="9078">
                  <c:v>123.1062</c:v>
                </c:pt>
                <c:pt idx="9079">
                  <c:v>123.12909999999999</c:v>
                </c:pt>
                <c:pt idx="9080">
                  <c:v>123.152</c:v>
                </c:pt>
                <c:pt idx="9081">
                  <c:v>123.175</c:v>
                </c:pt>
                <c:pt idx="9082">
                  <c:v>123.1979</c:v>
                </c:pt>
                <c:pt idx="9083">
                  <c:v>123.2208</c:v>
                </c:pt>
                <c:pt idx="9084">
                  <c:v>123.24379999999999</c:v>
                </c:pt>
                <c:pt idx="9085">
                  <c:v>123.2667</c:v>
                </c:pt>
                <c:pt idx="9086">
                  <c:v>123.2897</c:v>
                </c:pt>
                <c:pt idx="9087">
                  <c:v>123.3126</c:v>
                </c:pt>
                <c:pt idx="9088">
                  <c:v>123.3356</c:v>
                </c:pt>
                <c:pt idx="9089">
                  <c:v>123.3586</c:v>
                </c:pt>
                <c:pt idx="9090">
                  <c:v>123.3815</c:v>
                </c:pt>
                <c:pt idx="9091">
                  <c:v>123.4045</c:v>
                </c:pt>
                <c:pt idx="9092">
                  <c:v>123.42740000000001</c:v>
                </c:pt>
                <c:pt idx="9093">
                  <c:v>123.4504</c:v>
                </c:pt>
                <c:pt idx="9094">
                  <c:v>123.4734</c:v>
                </c:pt>
                <c:pt idx="9095">
                  <c:v>123.49630000000001</c:v>
                </c:pt>
                <c:pt idx="9096">
                  <c:v>123.5193</c:v>
                </c:pt>
                <c:pt idx="9097">
                  <c:v>123.5423</c:v>
                </c:pt>
                <c:pt idx="9098">
                  <c:v>123.5652</c:v>
                </c:pt>
                <c:pt idx="9099">
                  <c:v>123.5882</c:v>
                </c:pt>
                <c:pt idx="9100">
                  <c:v>123.6112</c:v>
                </c:pt>
                <c:pt idx="9101">
                  <c:v>123.63420000000001</c:v>
                </c:pt>
                <c:pt idx="9102">
                  <c:v>123.6572</c:v>
                </c:pt>
                <c:pt idx="9103">
                  <c:v>123.6801</c:v>
                </c:pt>
                <c:pt idx="9104">
                  <c:v>123.70310000000001</c:v>
                </c:pt>
                <c:pt idx="9105">
                  <c:v>123.7261</c:v>
                </c:pt>
                <c:pt idx="9106">
                  <c:v>123.7491</c:v>
                </c:pt>
                <c:pt idx="9107">
                  <c:v>123.77209999999999</c:v>
                </c:pt>
                <c:pt idx="9108">
                  <c:v>123.79510000000001</c:v>
                </c:pt>
                <c:pt idx="9109">
                  <c:v>123.8181</c:v>
                </c:pt>
                <c:pt idx="9110">
                  <c:v>123.8411</c:v>
                </c:pt>
                <c:pt idx="9111">
                  <c:v>123.86409999999999</c:v>
                </c:pt>
                <c:pt idx="9112">
                  <c:v>123.8871</c:v>
                </c:pt>
                <c:pt idx="9113">
                  <c:v>123.9101</c:v>
                </c:pt>
                <c:pt idx="9114">
                  <c:v>123.9331</c:v>
                </c:pt>
                <c:pt idx="9115">
                  <c:v>123.95610000000001</c:v>
                </c:pt>
                <c:pt idx="9116">
                  <c:v>123.9791</c:v>
                </c:pt>
                <c:pt idx="9117">
                  <c:v>124.0022</c:v>
                </c:pt>
                <c:pt idx="9118">
                  <c:v>124.0252</c:v>
                </c:pt>
                <c:pt idx="9119">
                  <c:v>124.04819999999999</c:v>
                </c:pt>
                <c:pt idx="9120">
                  <c:v>124.0712</c:v>
                </c:pt>
                <c:pt idx="9121">
                  <c:v>124.0942</c:v>
                </c:pt>
                <c:pt idx="9122">
                  <c:v>124.1173</c:v>
                </c:pt>
                <c:pt idx="9123">
                  <c:v>124.1403</c:v>
                </c:pt>
                <c:pt idx="9124">
                  <c:v>124.16330000000001</c:v>
                </c:pt>
                <c:pt idx="9125">
                  <c:v>124.1863</c:v>
                </c:pt>
                <c:pt idx="9126">
                  <c:v>124.2094</c:v>
                </c:pt>
                <c:pt idx="9127">
                  <c:v>124.2324</c:v>
                </c:pt>
                <c:pt idx="9128">
                  <c:v>124.25539999999999</c:v>
                </c:pt>
                <c:pt idx="9129">
                  <c:v>124.27849999999999</c:v>
                </c:pt>
                <c:pt idx="9130">
                  <c:v>124.3015</c:v>
                </c:pt>
                <c:pt idx="9131">
                  <c:v>124.3246</c:v>
                </c:pt>
                <c:pt idx="9132">
                  <c:v>124.3476</c:v>
                </c:pt>
                <c:pt idx="9133">
                  <c:v>124.3707</c:v>
                </c:pt>
                <c:pt idx="9134">
                  <c:v>124.3937</c:v>
                </c:pt>
                <c:pt idx="9135">
                  <c:v>124.41679999999999</c:v>
                </c:pt>
                <c:pt idx="9136">
                  <c:v>124.43980000000001</c:v>
                </c:pt>
                <c:pt idx="9137">
                  <c:v>124.4629</c:v>
                </c:pt>
                <c:pt idx="9138">
                  <c:v>124.4859</c:v>
                </c:pt>
                <c:pt idx="9139">
                  <c:v>124.509</c:v>
                </c:pt>
                <c:pt idx="9140">
                  <c:v>124.5321</c:v>
                </c:pt>
                <c:pt idx="9141">
                  <c:v>124.5551</c:v>
                </c:pt>
                <c:pt idx="9142">
                  <c:v>124.5782</c:v>
                </c:pt>
                <c:pt idx="9143">
                  <c:v>124.60129999999999</c:v>
                </c:pt>
                <c:pt idx="9144">
                  <c:v>124.62439999999999</c:v>
                </c:pt>
                <c:pt idx="9145">
                  <c:v>124.6474</c:v>
                </c:pt>
                <c:pt idx="9146">
                  <c:v>124.6705</c:v>
                </c:pt>
                <c:pt idx="9147">
                  <c:v>124.6936</c:v>
                </c:pt>
                <c:pt idx="9148">
                  <c:v>124.7167</c:v>
                </c:pt>
                <c:pt idx="9149">
                  <c:v>124.7397</c:v>
                </c:pt>
                <c:pt idx="9150">
                  <c:v>124.7628</c:v>
                </c:pt>
                <c:pt idx="9151">
                  <c:v>124.7859</c:v>
                </c:pt>
                <c:pt idx="9152">
                  <c:v>124.809</c:v>
                </c:pt>
                <c:pt idx="9153">
                  <c:v>124.8321</c:v>
                </c:pt>
                <c:pt idx="9154">
                  <c:v>124.8552</c:v>
                </c:pt>
                <c:pt idx="9155">
                  <c:v>124.8783</c:v>
                </c:pt>
                <c:pt idx="9156">
                  <c:v>124.9014</c:v>
                </c:pt>
                <c:pt idx="9157">
                  <c:v>124.92449999999999</c:v>
                </c:pt>
                <c:pt idx="9158">
                  <c:v>124.94759999999999</c:v>
                </c:pt>
                <c:pt idx="9159">
                  <c:v>124.97069999999999</c:v>
                </c:pt>
                <c:pt idx="9160">
                  <c:v>124.99379999999999</c:v>
                </c:pt>
                <c:pt idx="9161">
                  <c:v>125.01690000000001</c:v>
                </c:pt>
                <c:pt idx="9162">
                  <c:v>125.04</c:v>
                </c:pt>
                <c:pt idx="9163">
                  <c:v>125.06310000000001</c:v>
                </c:pt>
                <c:pt idx="9164">
                  <c:v>125.08620000000001</c:v>
                </c:pt>
                <c:pt idx="9165">
                  <c:v>125.10939999999999</c:v>
                </c:pt>
                <c:pt idx="9166">
                  <c:v>125.13249999999999</c:v>
                </c:pt>
                <c:pt idx="9167">
                  <c:v>125.15560000000001</c:v>
                </c:pt>
                <c:pt idx="9168">
                  <c:v>125.17870000000001</c:v>
                </c:pt>
                <c:pt idx="9169">
                  <c:v>125.20189999999999</c:v>
                </c:pt>
                <c:pt idx="9170">
                  <c:v>125.22499999999999</c:v>
                </c:pt>
                <c:pt idx="9171">
                  <c:v>125.24809999999999</c:v>
                </c:pt>
                <c:pt idx="9172">
                  <c:v>125.27119999999999</c:v>
                </c:pt>
                <c:pt idx="9173">
                  <c:v>125.2944</c:v>
                </c:pt>
                <c:pt idx="9174">
                  <c:v>125.3175</c:v>
                </c:pt>
                <c:pt idx="9175">
                  <c:v>125.3407</c:v>
                </c:pt>
                <c:pt idx="9176">
                  <c:v>125.3638</c:v>
                </c:pt>
                <c:pt idx="9177">
                  <c:v>125.3869</c:v>
                </c:pt>
                <c:pt idx="9178">
                  <c:v>125.4101</c:v>
                </c:pt>
                <c:pt idx="9179">
                  <c:v>125.4332</c:v>
                </c:pt>
                <c:pt idx="9180">
                  <c:v>125.4564</c:v>
                </c:pt>
                <c:pt idx="9181">
                  <c:v>125.4795</c:v>
                </c:pt>
                <c:pt idx="9182">
                  <c:v>125.5027</c:v>
                </c:pt>
                <c:pt idx="9183">
                  <c:v>125.5258</c:v>
                </c:pt>
                <c:pt idx="9184">
                  <c:v>125.54900000000001</c:v>
                </c:pt>
                <c:pt idx="9185">
                  <c:v>125.5722</c:v>
                </c:pt>
                <c:pt idx="9186">
                  <c:v>125.59529999999999</c:v>
                </c:pt>
                <c:pt idx="9187">
                  <c:v>125.6185</c:v>
                </c:pt>
                <c:pt idx="9188">
                  <c:v>125.6416</c:v>
                </c:pt>
                <c:pt idx="9189">
                  <c:v>125.6648</c:v>
                </c:pt>
                <c:pt idx="9190">
                  <c:v>125.688</c:v>
                </c:pt>
                <c:pt idx="9191">
                  <c:v>125.71120000000001</c:v>
                </c:pt>
                <c:pt idx="9192">
                  <c:v>125.7343</c:v>
                </c:pt>
                <c:pt idx="9193">
                  <c:v>125.75749999999999</c:v>
                </c:pt>
                <c:pt idx="9194">
                  <c:v>125.7807</c:v>
                </c:pt>
                <c:pt idx="9195">
                  <c:v>125.8039</c:v>
                </c:pt>
                <c:pt idx="9196">
                  <c:v>125.827</c:v>
                </c:pt>
                <c:pt idx="9197">
                  <c:v>125.8502</c:v>
                </c:pt>
                <c:pt idx="9198">
                  <c:v>125.8734</c:v>
                </c:pt>
                <c:pt idx="9199">
                  <c:v>125.89660000000001</c:v>
                </c:pt>
                <c:pt idx="9200">
                  <c:v>125.9198</c:v>
                </c:pt>
                <c:pt idx="9201">
                  <c:v>125.943</c:v>
                </c:pt>
                <c:pt idx="9202">
                  <c:v>125.9662</c:v>
                </c:pt>
                <c:pt idx="9203">
                  <c:v>125.9894</c:v>
                </c:pt>
                <c:pt idx="9204">
                  <c:v>126.01260000000001</c:v>
                </c:pt>
                <c:pt idx="9205">
                  <c:v>126.03579999999999</c:v>
                </c:pt>
                <c:pt idx="9206">
                  <c:v>126.059</c:v>
                </c:pt>
                <c:pt idx="9207">
                  <c:v>126.0822</c:v>
                </c:pt>
                <c:pt idx="9208">
                  <c:v>126.1054</c:v>
                </c:pt>
                <c:pt idx="9209">
                  <c:v>126.12860000000001</c:v>
                </c:pt>
                <c:pt idx="9210">
                  <c:v>126.15179999999999</c:v>
                </c:pt>
                <c:pt idx="9211">
                  <c:v>126.1751</c:v>
                </c:pt>
                <c:pt idx="9212">
                  <c:v>126.1983</c:v>
                </c:pt>
                <c:pt idx="9213">
                  <c:v>126.22150000000001</c:v>
                </c:pt>
                <c:pt idx="9214">
                  <c:v>126.24469999999999</c:v>
                </c:pt>
                <c:pt idx="9215">
                  <c:v>126.2679</c:v>
                </c:pt>
                <c:pt idx="9216">
                  <c:v>126.2912</c:v>
                </c:pt>
                <c:pt idx="9217">
                  <c:v>126.31440000000001</c:v>
                </c:pt>
                <c:pt idx="9218">
                  <c:v>126.33759999999999</c:v>
                </c:pt>
                <c:pt idx="9219">
                  <c:v>126.3609</c:v>
                </c:pt>
                <c:pt idx="9220">
                  <c:v>126.3841</c:v>
                </c:pt>
                <c:pt idx="9221">
                  <c:v>126.40730000000001</c:v>
                </c:pt>
                <c:pt idx="9222">
                  <c:v>126.4306</c:v>
                </c:pt>
                <c:pt idx="9223">
                  <c:v>126.4538</c:v>
                </c:pt>
                <c:pt idx="9224">
                  <c:v>126.47709999999999</c:v>
                </c:pt>
                <c:pt idx="9225">
                  <c:v>126.5003</c:v>
                </c:pt>
                <c:pt idx="9226">
                  <c:v>126.5235</c:v>
                </c:pt>
                <c:pt idx="9227">
                  <c:v>126.5468</c:v>
                </c:pt>
                <c:pt idx="9228">
                  <c:v>126.57</c:v>
                </c:pt>
                <c:pt idx="9229">
                  <c:v>126.5933</c:v>
                </c:pt>
                <c:pt idx="9230">
                  <c:v>126.61660000000001</c:v>
                </c:pt>
                <c:pt idx="9231">
                  <c:v>126.63979999999999</c:v>
                </c:pt>
                <c:pt idx="9232">
                  <c:v>126.6631</c:v>
                </c:pt>
                <c:pt idx="9233">
                  <c:v>126.6863</c:v>
                </c:pt>
                <c:pt idx="9234">
                  <c:v>126.70959999999999</c:v>
                </c:pt>
                <c:pt idx="9235">
                  <c:v>126.7329</c:v>
                </c:pt>
                <c:pt idx="9236">
                  <c:v>126.7561</c:v>
                </c:pt>
                <c:pt idx="9237">
                  <c:v>126.7794</c:v>
                </c:pt>
                <c:pt idx="9238">
                  <c:v>126.8027</c:v>
                </c:pt>
                <c:pt idx="9239">
                  <c:v>126.82599999999999</c:v>
                </c:pt>
                <c:pt idx="9240">
                  <c:v>126.8492</c:v>
                </c:pt>
                <c:pt idx="9241">
                  <c:v>126.8725</c:v>
                </c:pt>
                <c:pt idx="9242">
                  <c:v>126.89579999999999</c:v>
                </c:pt>
                <c:pt idx="9243">
                  <c:v>126.9191</c:v>
                </c:pt>
                <c:pt idx="9244">
                  <c:v>126.94240000000001</c:v>
                </c:pt>
                <c:pt idx="9245">
                  <c:v>126.9657</c:v>
                </c:pt>
                <c:pt idx="9246">
                  <c:v>126.9889</c:v>
                </c:pt>
                <c:pt idx="9247">
                  <c:v>127.01220000000001</c:v>
                </c:pt>
                <c:pt idx="9248">
                  <c:v>127.0355</c:v>
                </c:pt>
                <c:pt idx="9249">
                  <c:v>127.05880000000001</c:v>
                </c:pt>
                <c:pt idx="9250">
                  <c:v>127.0821</c:v>
                </c:pt>
                <c:pt idx="9251">
                  <c:v>127.1054</c:v>
                </c:pt>
                <c:pt idx="9252">
                  <c:v>127.12869999999999</c:v>
                </c:pt>
                <c:pt idx="9253">
                  <c:v>127.152</c:v>
                </c:pt>
                <c:pt idx="9254">
                  <c:v>127.17529999999999</c:v>
                </c:pt>
                <c:pt idx="9255">
                  <c:v>127.1986</c:v>
                </c:pt>
                <c:pt idx="9256">
                  <c:v>127.22199999999999</c:v>
                </c:pt>
                <c:pt idx="9257">
                  <c:v>127.2453</c:v>
                </c:pt>
                <c:pt idx="9258">
                  <c:v>127.26860000000001</c:v>
                </c:pt>
                <c:pt idx="9259">
                  <c:v>127.2919</c:v>
                </c:pt>
                <c:pt idx="9260">
                  <c:v>127.3152</c:v>
                </c:pt>
                <c:pt idx="9261">
                  <c:v>127.3386</c:v>
                </c:pt>
                <c:pt idx="9262">
                  <c:v>127.36190000000001</c:v>
                </c:pt>
                <c:pt idx="9263">
                  <c:v>127.3852</c:v>
                </c:pt>
                <c:pt idx="9264">
                  <c:v>127.4085</c:v>
                </c:pt>
                <c:pt idx="9265">
                  <c:v>127.4319</c:v>
                </c:pt>
                <c:pt idx="9266">
                  <c:v>127.4552</c:v>
                </c:pt>
                <c:pt idx="9267">
                  <c:v>127.4785</c:v>
                </c:pt>
                <c:pt idx="9268">
                  <c:v>127.50190000000001</c:v>
                </c:pt>
                <c:pt idx="9269">
                  <c:v>127.5252</c:v>
                </c:pt>
                <c:pt idx="9270">
                  <c:v>127.5485</c:v>
                </c:pt>
                <c:pt idx="9271">
                  <c:v>127.5719</c:v>
                </c:pt>
                <c:pt idx="9272">
                  <c:v>127.59520000000001</c:v>
                </c:pt>
                <c:pt idx="9273">
                  <c:v>127.6186</c:v>
                </c:pt>
                <c:pt idx="9274">
                  <c:v>127.64190000000001</c:v>
                </c:pt>
                <c:pt idx="9275">
                  <c:v>127.6653</c:v>
                </c:pt>
                <c:pt idx="9276">
                  <c:v>127.68859999999999</c:v>
                </c:pt>
                <c:pt idx="9277">
                  <c:v>127.712</c:v>
                </c:pt>
                <c:pt idx="9278">
                  <c:v>127.7354</c:v>
                </c:pt>
                <c:pt idx="9279">
                  <c:v>127.7587</c:v>
                </c:pt>
                <c:pt idx="9280">
                  <c:v>127.7821</c:v>
                </c:pt>
                <c:pt idx="9281">
                  <c:v>127.80540000000001</c:v>
                </c:pt>
                <c:pt idx="9282">
                  <c:v>127.8288</c:v>
                </c:pt>
                <c:pt idx="9283">
                  <c:v>127.8522</c:v>
                </c:pt>
                <c:pt idx="9284">
                  <c:v>127.8755</c:v>
                </c:pt>
                <c:pt idx="9285">
                  <c:v>127.8989</c:v>
                </c:pt>
                <c:pt idx="9286">
                  <c:v>127.92230000000001</c:v>
                </c:pt>
                <c:pt idx="9287">
                  <c:v>127.9457</c:v>
                </c:pt>
                <c:pt idx="9288">
                  <c:v>127.9691</c:v>
                </c:pt>
                <c:pt idx="9289">
                  <c:v>127.9924</c:v>
                </c:pt>
                <c:pt idx="9290">
                  <c:v>128.01580000000001</c:v>
                </c:pt>
                <c:pt idx="9291">
                  <c:v>128.03919999999999</c:v>
                </c:pt>
                <c:pt idx="9292">
                  <c:v>128.0626</c:v>
                </c:pt>
                <c:pt idx="9293">
                  <c:v>128.08600000000001</c:v>
                </c:pt>
                <c:pt idx="9294">
                  <c:v>128.10939999999999</c:v>
                </c:pt>
                <c:pt idx="9295">
                  <c:v>128.1328</c:v>
                </c:pt>
                <c:pt idx="9296">
                  <c:v>128.15620000000001</c:v>
                </c:pt>
                <c:pt idx="9297">
                  <c:v>128.17959999999999</c:v>
                </c:pt>
                <c:pt idx="9298">
                  <c:v>128.203</c:v>
                </c:pt>
                <c:pt idx="9299">
                  <c:v>128.22640000000001</c:v>
                </c:pt>
                <c:pt idx="9300">
                  <c:v>128.24979999999999</c:v>
                </c:pt>
                <c:pt idx="9301">
                  <c:v>128.2732</c:v>
                </c:pt>
                <c:pt idx="9302">
                  <c:v>128.29660000000001</c:v>
                </c:pt>
                <c:pt idx="9303">
                  <c:v>128.32</c:v>
                </c:pt>
                <c:pt idx="9304">
                  <c:v>128.3434</c:v>
                </c:pt>
                <c:pt idx="9305">
                  <c:v>128.36680000000001</c:v>
                </c:pt>
                <c:pt idx="9306">
                  <c:v>128.3903</c:v>
                </c:pt>
                <c:pt idx="9307">
                  <c:v>128.41370000000001</c:v>
                </c:pt>
                <c:pt idx="9308">
                  <c:v>128.43709999999999</c:v>
                </c:pt>
                <c:pt idx="9309">
                  <c:v>128.4605</c:v>
                </c:pt>
                <c:pt idx="9310">
                  <c:v>128.48390000000001</c:v>
                </c:pt>
                <c:pt idx="9311">
                  <c:v>128.50739999999999</c:v>
                </c:pt>
                <c:pt idx="9312">
                  <c:v>128.5308</c:v>
                </c:pt>
                <c:pt idx="9313">
                  <c:v>128.55420000000001</c:v>
                </c:pt>
                <c:pt idx="9314">
                  <c:v>128.57769999999999</c:v>
                </c:pt>
                <c:pt idx="9315">
                  <c:v>128.6011</c:v>
                </c:pt>
                <c:pt idx="9316">
                  <c:v>128.62459999999999</c:v>
                </c:pt>
                <c:pt idx="9317">
                  <c:v>128.648</c:v>
                </c:pt>
                <c:pt idx="9318">
                  <c:v>128.67140000000001</c:v>
                </c:pt>
                <c:pt idx="9319">
                  <c:v>128.69489999999999</c:v>
                </c:pt>
                <c:pt idx="9320">
                  <c:v>128.7183</c:v>
                </c:pt>
                <c:pt idx="9321">
                  <c:v>128.74180000000001</c:v>
                </c:pt>
                <c:pt idx="9322">
                  <c:v>128.76519999999999</c:v>
                </c:pt>
                <c:pt idx="9323">
                  <c:v>128.78870000000001</c:v>
                </c:pt>
                <c:pt idx="9324">
                  <c:v>128.81209999999999</c:v>
                </c:pt>
                <c:pt idx="9325">
                  <c:v>128.8356</c:v>
                </c:pt>
                <c:pt idx="9326">
                  <c:v>128.85910000000001</c:v>
                </c:pt>
                <c:pt idx="9327">
                  <c:v>128.88249999999999</c:v>
                </c:pt>
                <c:pt idx="9328">
                  <c:v>128.90600000000001</c:v>
                </c:pt>
                <c:pt idx="9329">
                  <c:v>128.92949999999999</c:v>
                </c:pt>
                <c:pt idx="9330">
                  <c:v>128.9529</c:v>
                </c:pt>
                <c:pt idx="9331">
                  <c:v>128.97640000000001</c:v>
                </c:pt>
                <c:pt idx="9332">
                  <c:v>128.9999</c:v>
                </c:pt>
                <c:pt idx="9333">
                  <c:v>129.02340000000001</c:v>
                </c:pt>
                <c:pt idx="9334">
                  <c:v>129.04679999999999</c:v>
                </c:pt>
                <c:pt idx="9335">
                  <c:v>129.0703</c:v>
                </c:pt>
                <c:pt idx="9336">
                  <c:v>129.09379999999999</c:v>
                </c:pt>
                <c:pt idx="9337">
                  <c:v>129.1173</c:v>
                </c:pt>
                <c:pt idx="9338">
                  <c:v>129.14080000000001</c:v>
                </c:pt>
                <c:pt idx="9339">
                  <c:v>129.1643</c:v>
                </c:pt>
                <c:pt idx="9340">
                  <c:v>129.18780000000001</c:v>
                </c:pt>
                <c:pt idx="9341">
                  <c:v>129.21119999999999</c:v>
                </c:pt>
                <c:pt idx="9342">
                  <c:v>129.2347</c:v>
                </c:pt>
                <c:pt idx="9343">
                  <c:v>129.25819999999999</c:v>
                </c:pt>
                <c:pt idx="9344">
                  <c:v>129.2817</c:v>
                </c:pt>
                <c:pt idx="9345">
                  <c:v>129.30520000000001</c:v>
                </c:pt>
                <c:pt idx="9346">
                  <c:v>129.3287</c:v>
                </c:pt>
                <c:pt idx="9347">
                  <c:v>129.35220000000001</c:v>
                </c:pt>
                <c:pt idx="9348">
                  <c:v>129.3758</c:v>
                </c:pt>
                <c:pt idx="9349">
                  <c:v>129.39930000000001</c:v>
                </c:pt>
                <c:pt idx="9350">
                  <c:v>129.4228</c:v>
                </c:pt>
                <c:pt idx="9351">
                  <c:v>129.44630000000001</c:v>
                </c:pt>
                <c:pt idx="9352">
                  <c:v>129.46979999999999</c:v>
                </c:pt>
                <c:pt idx="9353">
                  <c:v>129.4933</c:v>
                </c:pt>
                <c:pt idx="9354">
                  <c:v>129.51679999999999</c:v>
                </c:pt>
                <c:pt idx="9355">
                  <c:v>129.54040000000001</c:v>
                </c:pt>
                <c:pt idx="9356">
                  <c:v>129.56389999999999</c:v>
                </c:pt>
                <c:pt idx="9357">
                  <c:v>129.5874</c:v>
                </c:pt>
                <c:pt idx="9358">
                  <c:v>129.61089999999999</c:v>
                </c:pt>
                <c:pt idx="9359">
                  <c:v>129.6345</c:v>
                </c:pt>
                <c:pt idx="9360">
                  <c:v>129.65799999999999</c:v>
                </c:pt>
                <c:pt idx="9361">
                  <c:v>129.6815</c:v>
                </c:pt>
                <c:pt idx="9362">
                  <c:v>129.70509999999999</c:v>
                </c:pt>
                <c:pt idx="9363">
                  <c:v>129.7286</c:v>
                </c:pt>
                <c:pt idx="9364">
                  <c:v>129.75219999999999</c:v>
                </c:pt>
                <c:pt idx="9365">
                  <c:v>129.7757</c:v>
                </c:pt>
                <c:pt idx="9366">
                  <c:v>129.79929999999999</c:v>
                </c:pt>
                <c:pt idx="9367">
                  <c:v>129.8228</c:v>
                </c:pt>
                <c:pt idx="9368">
                  <c:v>129.84639999999999</c:v>
                </c:pt>
                <c:pt idx="9369">
                  <c:v>129.8699</c:v>
                </c:pt>
                <c:pt idx="9370">
                  <c:v>129.89349999999999</c:v>
                </c:pt>
                <c:pt idx="9371">
                  <c:v>129.917</c:v>
                </c:pt>
                <c:pt idx="9372">
                  <c:v>129.94059999999999</c:v>
                </c:pt>
                <c:pt idx="9373">
                  <c:v>129.96420000000001</c:v>
                </c:pt>
                <c:pt idx="9374">
                  <c:v>129.98769999999999</c:v>
                </c:pt>
                <c:pt idx="9375">
                  <c:v>130.01130000000001</c:v>
                </c:pt>
                <c:pt idx="9376">
                  <c:v>130.03489999999999</c:v>
                </c:pt>
                <c:pt idx="9377">
                  <c:v>130.05840000000001</c:v>
                </c:pt>
                <c:pt idx="9378">
                  <c:v>130.08199999999999</c:v>
                </c:pt>
                <c:pt idx="9379">
                  <c:v>130.10560000000001</c:v>
                </c:pt>
                <c:pt idx="9380">
                  <c:v>130.12909999999999</c:v>
                </c:pt>
                <c:pt idx="9381">
                  <c:v>130.15270000000001</c:v>
                </c:pt>
                <c:pt idx="9382">
                  <c:v>130.1763</c:v>
                </c:pt>
                <c:pt idx="9383">
                  <c:v>130.19990000000001</c:v>
                </c:pt>
                <c:pt idx="9384">
                  <c:v>130.2235</c:v>
                </c:pt>
                <c:pt idx="9385">
                  <c:v>130.24709999999999</c:v>
                </c:pt>
                <c:pt idx="9386">
                  <c:v>130.2706</c:v>
                </c:pt>
                <c:pt idx="9387">
                  <c:v>130.29419999999999</c:v>
                </c:pt>
                <c:pt idx="9388">
                  <c:v>130.31780000000001</c:v>
                </c:pt>
                <c:pt idx="9389">
                  <c:v>130.34139999999999</c:v>
                </c:pt>
                <c:pt idx="9390">
                  <c:v>130.36500000000001</c:v>
                </c:pt>
                <c:pt idx="9391">
                  <c:v>130.3886</c:v>
                </c:pt>
                <c:pt idx="9392">
                  <c:v>130.41220000000001</c:v>
                </c:pt>
                <c:pt idx="9393">
                  <c:v>130.4358</c:v>
                </c:pt>
                <c:pt idx="9394">
                  <c:v>130.45939999999999</c:v>
                </c:pt>
                <c:pt idx="9395">
                  <c:v>130.483</c:v>
                </c:pt>
                <c:pt idx="9396">
                  <c:v>130.5067</c:v>
                </c:pt>
                <c:pt idx="9397">
                  <c:v>130.53030000000001</c:v>
                </c:pt>
                <c:pt idx="9398">
                  <c:v>130.5539</c:v>
                </c:pt>
                <c:pt idx="9399">
                  <c:v>130.57749999999999</c:v>
                </c:pt>
                <c:pt idx="9400">
                  <c:v>130.6011</c:v>
                </c:pt>
                <c:pt idx="9401">
                  <c:v>130.62469999999999</c:v>
                </c:pt>
                <c:pt idx="9402">
                  <c:v>130.64840000000001</c:v>
                </c:pt>
                <c:pt idx="9403">
                  <c:v>130.672</c:v>
                </c:pt>
                <c:pt idx="9404">
                  <c:v>130.69560000000001</c:v>
                </c:pt>
                <c:pt idx="9405">
                  <c:v>130.7192</c:v>
                </c:pt>
                <c:pt idx="9406">
                  <c:v>130.74289999999999</c:v>
                </c:pt>
                <c:pt idx="9407">
                  <c:v>130.76650000000001</c:v>
                </c:pt>
                <c:pt idx="9408">
                  <c:v>130.7901</c:v>
                </c:pt>
                <c:pt idx="9409">
                  <c:v>130.81379999999999</c:v>
                </c:pt>
                <c:pt idx="9410">
                  <c:v>130.8374</c:v>
                </c:pt>
                <c:pt idx="9411">
                  <c:v>130.86109999999999</c:v>
                </c:pt>
                <c:pt idx="9412">
                  <c:v>130.88470000000001</c:v>
                </c:pt>
                <c:pt idx="9413">
                  <c:v>130.9084</c:v>
                </c:pt>
                <c:pt idx="9414">
                  <c:v>130.93199999999999</c:v>
                </c:pt>
                <c:pt idx="9415">
                  <c:v>130.95570000000001</c:v>
                </c:pt>
                <c:pt idx="9416">
                  <c:v>130.97929999999999</c:v>
                </c:pt>
                <c:pt idx="9417">
                  <c:v>131.00299999999999</c:v>
                </c:pt>
                <c:pt idx="9418">
                  <c:v>131.0266</c:v>
                </c:pt>
                <c:pt idx="9419">
                  <c:v>131.05029999999999</c:v>
                </c:pt>
                <c:pt idx="9420">
                  <c:v>131.07390000000001</c:v>
                </c:pt>
                <c:pt idx="9421">
                  <c:v>131.0976</c:v>
                </c:pt>
                <c:pt idx="9422">
                  <c:v>131.12129999999999</c:v>
                </c:pt>
                <c:pt idx="9423">
                  <c:v>131.14490000000001</c:v>
                </c:pt>
                <c:pt idx="9424">
                  <c:v>131.1686</c:v>
                </c:pt>
                <c:pt idx="9425">
                  <c:v>131.19229999999999</c:v>
                </c:pt>
                <c:pt idx="9426">
                  <c:v>131.21600000000001</c:v>
                </c:pt>
                <c:pt idx="9427">
                  <c:v>131.2396</c:v>
                </c:pt>
                <c:pt idx="9428">
                  <c:v>131.26329999999999</c:v>
                </c:pt>
                <c:pt idx="9429">
                  <c:v>131.28700000000001</c:v>
                </c:pt>
                <c:pt idx="9430">
                  <c:v>131.3107</c:v>
                </c:pt>
                <c:pt idx="9431">
                  <c:v>131.33439999999999</c:v>
                </c:pt>
                <c:pt idx="9432">
                  <c:v>131.358</c:v>
                </c:pt>
                <c:pt idx="9433">
                  <c:v>131.3817</c:v>
                </c:pt>
                <c:pt idx="9434">
                  <c:v>131.40539999999999</c:v>
                </c:pt>
                <c:pt idx="9435">
                  <c:v>131.42910000000001</c:v>
                </c:pt>
                <c:pt idx="9436">
                  <c:v>131.4528</c:v>
                </c:pt>
                <c:pt idx="9437">
                  <c:v>131.47649999999999</c:v>
                </c:pt>
                <c:pt idx="9438">
                  <c:v>131.50020000000001</c:v>
                </c:pt>
                <c:pt idx="9439">
                  <c:v>131.5239</c:v>
                </c:pt>
                <c:pt idx="9440">
                  <c:v>131.54759999999999</c:v>
                </c:pt>
                <c:pt idx="9441">
                  <c:v>131.57130000000001</c:v>
                </c:pt>
                <c:pt idx="9442">
                  <c:v>131.595</c:v>
                </c:pt>
                <c:pt idx="9443">
                  <c:v>131.61879999999999</c:v>
                </c:pt>
                <c:pt idx="9444">
                  <c:v>131.64250000000001</c:v>
                </c:pt>
                <c:pt idx="9445">
                  <c:v>131.6662</c:v>
                </c:pt>
                <c:pt idx="9446">
                  <c:v>131.68989999999999</c:v>
                </c:pt>
                <c:pt idx="9447">
                  <c:v>131.71360000000001</c:v>
                </c:pt>
                <c:pt idx="9448">
                  <c:v>131.73740000000001</c:v>
                </c:pt>
                <c:pt idx="9449">
                  <c:v>131.7611</c:v>
                </c:pt>
                <c:pt idx="9450">
                  <c:v>131.78479999999999</c:v>
                </c:pt>
                <c:pt idx="9451">
                  <c:v>131.80850000000001</c:v>
                </c:pt>
                <c:pt idx="9452">
                  <c:v>131.8322</c:v>
                </c:pt>
                <c:pt idx="9453">
                  <c:v>131.85599999999999</c:v>
                </c:pt>
                <c:pt idx="9454">
                  <c:v>131.87970000000001</c:v>
                </c:pt>
                <c:pt idx="9455">
                  <c:v>131.90350000000001</c:v>
                </c:pt>
                <c:pt idx="9456">
                  <c:v>131.9272</c:v>
                </c:pt>
                <c:pt idx="9457">
                  <c:v>131.95089999999999</c:v>
                </c:pt>
                <c:pt idx="9458">
                  <c:v>131.97470000000001</c:v>
                </c:pt>
                <c:pt idx="9459">
                  <c:v>131.9984</c:v>
                </c:pt>
                <c:pt idx="9460">
                  <c:v>132.0222</c:v>
                </c:pt>
                <c:pt idx="9461">
                  <c:v>132.04589999999999</c:v>
                </c:pt>
                <c:pt idx="9462">
                  <c:v>132.06970000000001</c:v>
                </c:pt>
                <c:pt idx="9463">
                  <c:v>132.0934</c:v>
                </c:pt>
                <c:pt idx="9464">
                  <c:v>132.1172</c:v>
                </c:pt>
                <c:pt idx="9465">
                  <c:v>132.14089999999999</c:v>
                </c:pt>
                <c:pt idx="9466">
                  <c:v>132.16470000000001</c:v>
                </c:pt>
                <c:pt idx="9467">
                  <c:v>132.1885</c:v>
                </c:pt>
                <c:pt idx="9468">
                  <c:v>132.2122</c:v>
                </c:pt>
                <c:pt idx="9469">
                  <c:v>132.23599999999999</c:v>
                </c:pt>
                <c:pt idx="9470">
                  <c:v>132.25980000000001</c:v>
                </c:pt>
                <c:pt idx="9471">
                  <c:v>132.2835</c:v>
                </c:pt>
                <c:pt idx="9472">
                  <c:v>132.3073</c:v>
                </c:pt>
                <c:pt idx="9473">
                  <c:v>132.33109999999999</c:v>
                </c:pt>
                <c:pt idx="9474">
                  <c:v>132.35489999999999</c:v>
                </c:pt>
                <c:pt idx="9475">
                  <c:v>132.37860000000001</c:v>
                </c:pt>
                <c:pt idx="9476">
                  <c:v>132.4024</c:v>
                </c:pt>
                <c:pt idx="9477">
                  <c:v>132.42619999999999</c:v>
                </c:pt>
                <c:pt idx="9478">
                  <c:v>132.44999999999999</c:v>
                </c:pt>
                <c:pt idx="9479">
                  <c:v>132.47380000000001</c:v>
                </c:pt>
                <c:pt idx="9480">
                  <c:v>132.49760000000001</c:v>
                </c:pt>
                <c:pt idx="9481">
                  <c:v>132.5213</c:v>
                </c:pt>
                <c:pt idx="9482">
                  <c:v>132.54519999999999</c:v>
                </c:pt>
                <c:pt idx="9483">
                  <c:v>132.56890000000001</c:v>
                </c:pt>
                <c:pt idx="9484">
                  <c:v>132.59270000000001</c:v>
                </c:pt>
                <c:pt idx="9485">
                  <c:v>132.6165</c:v>
                </c:pt>
                <c:pt idx="9486">
                  <c:v>132.6404</c:v>
                </c:pt>
                <c:pt idx="9487">
                  <c:v>132.66419999999999</c:v>
                </c:pt>
                <c:pt idx="9488">
                  <c:v>132.68799999999999</c:v>
                </c:pt>
                <c:pt idx="9489">
                  <c:v>132.71180000000001</c:v>
                </c:pt>
                <c:pt idx="9490">
                  <c:v>132.73560000000001</c:v>
                </c:pt>
                <c:pt idx="9491">
                  <c:v>132.7594</c:v>
                </c:pt>
                <c:pt idx="9492">
                  <c:v>132.78319999999999</c:v>
                </c:pt>
                <c:pt idx="9493">
                  <c:v>132.80699999999999</c:v>
                </c:pt>
                <c:pt idx="9494">
                  <c:v>132.83080000000001</c:v>
                </c:pt>
                <c:pt idx="9495">
                  <c:v>132.85470000000001</c:v>
                </c:pt>
                <c:pt idx="9496">
                  <c:v>132.8785</c:v>
                </c:pt>
                <c:pt idx="9497">
                  <c:v>132.9023</c:v>
                </c:pt>
                <c:pt idx="9498">
                  <c:v>132.92609999999999</c:v>
                </c:pt>
                <c:pt idx="9499">
                  <c:v>132.94999999999999</c:v>
                </c:pt>
                <c:pt idx="9500">
                  <c:v>132.97380000000001</c:v>
                </c:pt>
                <c:pt idx="9501">
                  <c:v>132.99770000000001</c:v>
                </c:pt>
                <c:pt idx="9502">
                  <c:v>133.0215</c:v>
                </c:pt>
                <c:pt idx="9503">
                  <c:v>133.0453</c:v>
                </c:pt>
                <c:pt idx="9504">
                  <c:v>133.0692</c:v>
                </c:pt>
                <c:pt idx="9505">
                  <c:v>133.09299999999999</c:v>
                </c:pt>
                <c:pt idx="9506">
                  <c:v>133.11689999999999</c:v>
                </c:pt>
                <c:pt idx="9507">
                  <c:v>133.14070000000001</c:v>
                </c:pt>
                <c:pt idx="9508">
                  <c:v>133.16460000000001</c:v>
                </c:pt>
                <c:pt idx="9509">
                  <c:v>133.1884</c:v>
                </c:pt>
                <c:pt idx="9510">
                  <c:v>133.2122</c:v>
                </c:pt>
                <c:pt idx="9511">
                  <c:v>133.23609999999999</c:v>
                </c:pt>
                <c:pt idx="9512">
                  <c:v>133.26</c:v>
                </c:pt>
                <c:pt idx="9513">
                  <c:v>133.28380000000001</c:v>
                </c:pt>
                <c:pt idx="9514">
                  <c:v>133.30770000000001</c:v>
                </c:pt>
                <c:pt idx="9515">
                  <c:v>133.33160000000001</c:v>
                </c:pt>
                <c:pt idx="9516">
                  <c:v>133.3554</c:v>
                </c:pt>
                <c:pt idx="9517">
                  <c:v>133.3793</c:v>
                </c:pt>
                <c:pt idx="9518">
                  <c:v>133.4032</c:v>
                </c:pt>
                <c:pt idx="9519">
                  <c:v>133.42699999999999</c:v>
                </c:pt>
                <c:pt idx="9520">
                  <c:v>133.45089999999999</c:v>
                </c:pt>
                <c:pt idx="9521">
                  <c:v>133.47479999999999</c:v>
                </c:pt>
                <c:pt idx="9522">
                  <c:v>133.49870000000001</c:v>
                </c:pt>
                <c:pt idx="9523">
                  <c:v>133.52260000000001</c:v>
                </c:pt>
                <c:pt idx="9524">
                  <c:v>133.54640000000001</c:v>
                </c:pt>
                <c:pt idx="9525">
                  <c:v>133.5703</c:v>
                </c:pt>
                <c:pt idx="9526">
                  <c:v>133.5942</c:v>
                </c:pt>
                <c:pt idx="9527">
                  <c:v>133.6181</c:v>
                </c:pt>
                <c:pt idx="9528">
                  <c:v>133.642</c:v>
                </c:pt>
                <c:pt idx="9529">
                  <c:v>133.66589999999999</c:v>
                </c:pt>
                <c:pt idx="9530">
                  <c:v>133.68979999999999</c:v>
                </c:pt>
                <c:pt idx="9531">
                  <c:v>133.71369999999999</c:v>
                </c:pt>
                <c:pt idx="9532">
                  <c:v>133.73759999999999</c:v>
                </c:pt>
                <c:pt idx="9533">
                  <c:v>133.76150000000001</c:v>
                </c:pt>
                <c:pt idx="9534">
                  <c:v>133.78540000000001</c:v>
                </c:pt>
                <c:pt idx="9535">
                  <c:v>133.80930000000001</c:v>
                </c:pt>
                <c:pt idx="9536">
                  <c:v>133.83320000000001</c:v>
                </c:pt>
                <c:pt idx="9537">
                  <c:v>133.8571</c:v>
                </c:pt>
                <c:pt idx="9538">
                  <c:v>133.881</c:v>
                </c:pt>
                <c:pt idx="9539">
                  <c:v>133.905</c:v>
                </c:pt>
                <c:pt idx="9540">
                  <c:v>133.9289</c:v>
                </c:pt>
                <c:pt idx="9541">
                  <c:v>133.9528</c:v>
                </c:pt>
                <c:pt idx="9542">
                  <c:v>133.97669999999999</c:v>
                </c:pt>
                <c:pt idx="9543">
                  <c:v>134.00059999999999</c:v>
                </c:pt>
                <c:pt idx="9544">
                  <c:v>134.02459999999999</c:v>
                </c:pt>
                <c:pt idx="9545">
                  <c:v>134.04849999999999</c:v>
                </c:pt>
                <c:pt idx="9546">
                  <c:v>134.07239999999999</c:v>
                </c:pt>
                <c:pt idx="9547">
                  <c:v>134.09639999999999</c:v>
                </c:pt>
                <c:pt idx="9548">
                  <c:v>134.12029999999999</c:v>
                </c:pt>
                <c:pt idx="9549">
                  <c:v>134.14420000000001</c:v>
                </c:pt>
                <c:pt idx="9550">
                  <c:v>134.16820000000001</c:v>
                </c:pt>
                <c:pt idx="9551">
                  <c:v>134.19210000000001</c:v>
                </c:pt>
                <c:pt idx="9552">
                  <c:v>134.21600000000001</c:v>
                </c:pt>
                <c:pt idx="9553">
                  <c:v>134.24</c:v>
                </c:pt>
                <c:pt idx="9554">
                  <c:v>134.26390000000001</c:v>
                </c:pt>
                <c:pt idx="9555">
                  <c:v>134.28790000000001</c:v>
                </c:pt>
                <c:pt idx="9556">
                  <c:v>134.31180000000001</c:v>
                </c:pt>
                <c:pt idx="9557">
                  <c:v>134.33580000000001</c:v>
                </c:pt>
                <c:pt idx="9558">
                  <c:v>134.35980000000001</c:v>
                </c:pt>
                <c:pt idx="9559">
                  <c:v>134.3837</c:v>
                </c:pt>
                <c:pt idx="9560">
                  <c:v>134.40770000000001</c:v>
                </c:pt>
                <c:pt idx="9561">
                  <c:v>134.4316</c:v>
                </c:pt>
                <c:pt idx="9562">
                  <c:v>134.4556</c:v>
                </c:pt>
                <c:pt idx="9563">
                  <c:v>134.4796</c:v>
                </c:pt>
                <c:pt idx="9564">
                  <c:v>134.5035</c:v>
                </c:pt>
                <c:pt idx="9565">
                  <c:v>134.5275</c:v>
                </c:pt>
                <c:pt idx="9566">
                  <c:v>134.5515</c:v>
                </c:pt>
                <c:pt idx="9567">
                  <c:v>134.57550000000001</c:v>
                </c:pt>
                <c:pt idx="9568">
                  <c:v>134.5994</c:v>
                </c:pt>
                <c:pt idx="9569">
                  <c:v>134.6234</c:v>
                </c:pt>
                <c:pt idx="9570">
                  <c:v>134.6474</c:v>
                </c:pt>
                <c:pt idx="9571">
                  <c:v>134.67140000000001</c:v>
                </c:pt>
                <c:pt idx="9572">
                  <c:v>134.69540000000001</c:v>
                </c:pt>
                <c:pt idx="9573">
                  <c:v>134.71940000000001</c:v>
                </c:pt>
                <c:pt idx="9574">
                  <c:v>134.7433</c:v>
                </c:pt>
                <c:pt idx="9575">
                  <c:v>134.76730000000001</c:v>
                </c:pt>
                <c:pt idx="9576">
                  <c:v>134.79130000000001</c:v>
                </c:pt>
                <c:pt idx="9577">
                  <c:v>134.81530000000001</c:v>
                </c:pt>
                <c:pt idx="9578">
                  <c:v>134.83930000000001</c:v>
                </c:pt>
                <c:pt idx="9579">
                  <c:v>134.86330000000001</c:v>
                </c:pt>
                <c:pt idx="9580">
                  <c:v>134.88730000000001</c:v>
                </c:pt>
                <c:pt idx="9581">
                  <c:v>134.91130000000001</c:v>
                </c:pt>
                <c:pt idx="9582">
                  <c:v>134.93539999999999</c:v>
                </c:pt>
                <c:pt idx="9583">
                  <c:v>134.95939999999999</c:v>
                </c:pt>
                <c:pt idx="9584">
                  <c:v>134.98339999999999</c:v>
                </c:pt>
                <c:pt idx="9585">
                  <c:v>135.00739999999999</c:v>
                </c:pt>
                <c:pt idx="9586">
                  <c:v>135.03139999999999</c:v>
                </c:pt>
                <c:pt idx="9587">
                  <c:v>135.05539999999999</c:v>
                </c:pt>
                <c:pt idx="9588">
                  <c:v>135.0795</c:v>
                </c:pt>
                <c:pt idx="9589">
                  <c:v>135.1035</c:v>
                </c:pt>
                <c:pt idx="9590">
                  <c:v>135.1275</c:v>
                </c:pt>
                <c:pt idx="9591">
                  <c:v>135.1515</c:v>
                </c:pt>
                <c:pt idx="9592">
                  <c:v>135.1756</c:v>
                </c:pt>
                <c:pt idx="9593">
                  <c:v>135.1996</c:v>
                </c:pt>
                <c:pt idx="9594">
                  <c:v>135.2236</c:v>
                </c:pt>
                <c:pt idx="9595">
                  <c:v>135.24770000000001</c:v>
                </c:pt>
                <c:pt idx="9596">
                  <c:v>135.27170000000001</c:v>
                </c:pt>
                <c:pt idx="9597">
                  <c:v>135.29570000000001</c:v>
                </c:pt>
                <c:pt idx="9598">
                  <c:v>135.31979999999999</c:v>
                </c:pt>
                <c:pt idx="9599">
                  <c:v>135.34379999999999</c:v>
                </c:pt>
                <c:pt idx="9600">
                  <c:v>135.36789999999999</c:v>
                </c:pt>
                <c:pt idx="9601">
                  <c:v>135.39189999999999</c:v>
                </c:pt>
                <c:pt idx="9602">
                  <c:v>135.416</c:v>
                </c:pt>
                <c:pt idx="9603">
                  <c:v>135.44</c:v>
                </c:pt>
                <c:pt idx="9604">
                  <c:v>135.4641</c:v>
                </c:pt>
                <c:pt idx="9605">
                  <c:v>135.4881</c:v>
                </c:pt>
                <c:pt idx="9606">
                  <c:v>135.51220000000001</c:v>
                </c:pt>
                <c:pt idx="9607">
                  <c:v>135.53620000000001</c:v>
                </c:pt>
                <c:pt idx="9608">
                  <c:v>135.56030000000001</c:v>
                </c:pt>
                <c:pt idx="9609">
                  <c:v>135.58439999999999</c:v>
                </c:pt>
                <c:pt idx="9610">
                  <c:v>135.60839999999999</c:v>
                </c:pt>
                <c:pt idx="9611">
                  <c:v>135.63249999999999</c:v>
                </c:pt>
                <c:pt idx="9612">
                  <c:v>135.6566</c:v>
                </c:pt>
                <c:pt idx="9613">
                  <c:v>135.6807</c:v>
                </c:pt>
                <c:pt idx="9614">
                  <c:v>135.7047</c:v>
                </c:pt>
                <c:pt idx="9615">
                  <c:v>135.72880000000001</c:v>
                </c:pt>
                <c:pt idx="9616">
                  <c:v>135.75290000000001</c:v>
                </c:pt>
                <c:pt idx="9617">
                  <c:v>135.77699999999999</c:v>
                </c:pt>
                <c:pt idx="9618">
                  <c:v>135.80109999999999</c:v>
                </c:pt>
                <c:pt idx="9619">
                  <c:v>135.82509999999999</c:v>
                </c:pt>
                <c:pt idx="9620">
                  <c:v>135.8492</c:v>
                </c:pt>
                <c:pt idx="9621">
                  <c:v>135.8733</c:v>
                </c:pt>
                <c:pt idx="9622">
                  <c:v>135.8974</c:v>
                </c:pt>
                <c:pt idx="9623">
                  <c:v>135.92150000000001</c:v>
                </c:pt>
                <c:pt idx="9624">
                  <c:v>135.94560000000001</c:v>
                </c:pt>
                <c:pt idx="9625">
                  <c:v>135.96969999999999</c:v>
                </c:pt>
                <c:pt idx="9626">
                  <c:v>135.99379999999999</c:v>
                </c:pt>
                <c:pt idx="9627">
                  <c:v>136.0179</c:v>
                </c:pt>
                <c:pt idx="9628">
                  <c:v>136.042</c:v>
                </c:pt>
                <c:pt idx="9629">
                  <c:v>136.06610000000001</c:v>
                </c:pt>
                <c:pt idx="9630">
                  <c:v>136.09020000000001</c:v>
                </c:pt>
                <c:pt idx="9631">
                  <c:v>136.11429999999999</c:v>
                </c:pt>
                <c:pt idx="9632">
                  <c:v>136.13849999999999</c:v>
                </c:pt>
                <c:pt idx="9633">
                  <c:v>136.1626</c:v>
                </c:pt>
                <c:pt idx="9634">
                  <c:v>136.1867</c:v>
                </c:pt>
                <c:pt idx="9635">
                  <c:v>136.21080000000001</c:v>
                </c:pt>
                <c:pt idx="9636">
                  <c:v>136.23500000000001</c:v>
                </c:pt>
                <c:pt idx="9637">
                  <c:v>136.25909999999999</c:v>
                </c:pt>
                <c:pt idx="9638">
                  <c:v>136.28319999999999</c:v>
                </c:pt>
                <c:pt idx="9639">
                  <c:v>136.3073</c:v>
                </c:pt>
                <c:pt idx="9640">
                  <c:v>136.33150000000001</c:v>
                </c:pt>
                <c:pt idx="9641">
                  <c:v>136.35560000000001</c:v>
                </c:pt>
                <c:pt idx="9642">
                  <c:v>136.37970000000001</c:v>
                </c:pt>
                <c:pt idx="9643">
                  <c:v>136.40389999999999</c:v>
                </c:pt>
                <c:pt idx="9644">
                  <c:v>136.428</c:v>
                </c:pt>
                <c:pt idx="9645">
                  <c:v>136.4521</c:v>
                </c:pt>
                <c:pt idx="9646">
                  <c:v>136.47630000000001</c:v>
                </c:pt>
                <c:pt idx="9647">
                  <c:v>136.50040000000001</c:v>
                </c:pt>
                <c:pt idx="9648">
                  <c:v>136.52459999999999</c:v>
                </c:pt>
                <c:pt idx="9649">
                  <c:v>136.5488</c:v>
                </c:pt>
                <c:pt idx="9650">
                  <c:v>136.5729</c:v>
                </c:pt>
                <c:pt idx="9651">
                  <c:v>136.59710000000001</c:v>
                </c:pt>
                <c:pt idx="9652">
                  <c:v>136.62119999999999</c:v>
                </c:pt>
                <c:pt idx="9653">
                  <c:v>136.6454</c:v>
                </c:pt>
                <c:pt idx="9654">
                  <c:v>136.6695</c:v>
                </c:pt>
                <c:pt idx="9655">
                  <c:v>136.69370000000001</c:v>
                </c:pt>
                <c:pt idx="9656">
                  <c:v>136.71789999999999</c:v>
                </c:pt>
                <c:pt idx="9657">
                  <c:v>136.74199999999999</c:v>
                </c:pt>
                <c:pt idx="9658">
                  <c:v>136.7662</c:v>
                </c:pt>
                <c:pt idx="9659">
                  <c:v>136.79040000000001</c:v>
                </c:pt>
                <c:pt idx="9660">
                  <c:v>136.81450000000001</c:v>
                </c:pt>
                <c:pt idx="9661">
                  <c:v>136.83869999999999</c:v>
                </c:pt>
                <c:pt idx="9662">
                  <c:v>136.8629</c:v>
                </c:pt>
                <c:pt idx="9663">
                  <c:v>136.8871</c:v>
                </c:pt>
                <c:pt idx="9664">
                  <c:v>136.91130000000001</c:v>
                </c:pt>
                <c:pt idx="9665">
                  <c:v>136.93549999999999</c:v>
                </c:pt>
                <c:pt idx="9666">
                  <c:v>136.95959999999999</c:v>
                </c:pt>
                <c:pt idx="9667">
                  <c:v>136.9838</c:v>
                </c:pt>
                <c:pt idx="9668">
                  <c:v>137.00800000000001</c:v>
                </c:pt>
                <c:pt idx="9669">
                  <c:v>137.03219999999999</c:v>
                </c:pt>
                <c:pt idx="9670">
                  <c:v>137.0564</c:v>
                </c:pt>
                <c:pt idx="9671">
                  <c:v>137.0806</c:v>
                </c:pt>
                <c:pt idx="9672">
                  <c:v>137.10480000000001</c:v>
                </c:pt>
                <c:pt idx="9673">
                  <c:v>137.12899999999999</c:v>
                </c:pt>
                <c:pt idx="9674">
                  <c:v>137.1532</c:v>
                </c:pt>
                <c:pt idx="9675">
                  <c:v>137.17740000000001</c:v>
                </c:pt>
                <c:pt idx="9676">
                  <c:v>137.20160000000001</c:v>
                </c:pt>
                <c:pt idx="9677">
                  <c:v>137.22579999999999</c:v>
                </c:pt>
                <c:pt idx="9678">
                  <c:v>137.25</c:v>
                </c:pt>
                <c:pt idx="9679">
                  <c:v>137.27430000000001</c:v>
                </c:pt>
                <c:pt idx="9680">
                  <c:v>137.29849999999999</c:v>
                </c:pt>
                <c:pt idx="9681">
                  <c:v>137.3227</c:v>
                </c:pt>
                <c:pt idx="9682">
                  <c:v>137.34690000000001</c:v>
                </c:pt>
                <c:pt idx="9683">
                  <c:v>137.37119999999999</c:v>
                </c:pt>
                <c:pt idx="9684">
                  <c:v>137.3954</c:v>
                </c:pt>
                <c:pt idx="9685">
                  <c:v>137.4196</c:v>
                </c:pt>
                <c:pt idx="9686">
                  <c:v>137.44380000000001</c:v>
                </c:pt>
                <c:pt idx="9687">
                  <c:v>137.46809999999999</c:v>
                </c:pt>
                <c:pt idx="9688">
                  <c:v>137.4923</c:v>
                </c:pt>
                <c:pt idx="9689">
                  <c:v>137.51650000000001</c:v>
                </c:pt>
                <c:pt idx="9690">
                  <c:v>137.54079999999999</c:v>
                </c:pt>
                <c:pt idx="9691">
                  <c:v>137.565</c:v>
                </c:pt>
                <c:pt idx="9692">
                  <c:v>137.58920000000001</c:v>
                </c:pt>
                <c:pt idx="9693">
                  <c:v>137.61349999999999</c:v>
                </c:pt>
                <c:pt idx="9694">
                  <c:v>137.6377</c:v>
                </c:pt>
                <c:pt idx="9695">
                  <c:v>137.66200000000001</c:v>
                </c:pt>
                <c:pt idx="9696">
                  <c:v>137.68620000000001</c:v>
                </c:pt>
                <c:pt idx="9697">
                  <c:v>137.7105</c:v>
                </c:pt>
                <c:pt idx="9698">
                  <c:v>137.73480000000001</c:v>
                </c:pt>
                <c:pt idx="9699">
                  <c:v>137.75899999999999</c:v>
                </c:pt>
                <c:pt idx="9700">
                  <c:v>137.7833</c:v>
                </c:pt>
                <c:pt idx="9701">
                  <c:v>137.8075</c:v>
                </c:pt>
                <c:pt idx="9702">
                  <c:v>137.83179999999999</c:v>
                </c:pt>
                <c:pt idx="9703">
                  <c:v>137.8561</c:v>
                </c:pt>
                <c:pt idx="9704">
                  <c:v>137.88030000000001</c:v>
                </c:pt>
                <c:pt idx="9705">
                  <c:v>137.90459999999999</c:v>
                </c:pt>
                <c:pt idx="9706">
                  <c:v>137.9289</c:v>
                </c:pt>
                <c:pt idx="9707">
                  <c:v>137.95320000000001</c:v>
                </c:pt>
                <c:pt idx="9708">
                  <c:v>137.97739999999999</c:v>
                </c:pt>
                <c:pt idx="9709">
                  <c:v>138.0017</c:v>
                </c:pt>
                <c:pt idx="9710">
                  <c:v>138.02600000000001</c:v>
                </c:pt>
                <c:pt idx="9711">
                  <c:v>138.05029999999999</c:v>
                </c:pt>
                <c:pt idx="9712">
                  <c:v>138.0746</c:v>
                </c:pt>
                <c:pt idx="9713">
                  <c:v>138.09880000000001</c:v>
                </c:pt>
                <c:pt idx="9714">
                  <c:v>138.12309999999999</c:v>
                </c:pt>
                <c:pt idx="9715">
                  <c:v>138.1474</c:v>
                </c:pt>
                <c:pt idx="9716">
                  <c:v>138.17169999999999</c:v>
                </c:pt>
                <c:pt idx="9717">
                  <c:v>138.196</c:v>
                </c:pt>
                <c:pt idx="9718">
                  <c:v>138.22030000000001</c:v>
                </c:pt>
                <c:pt idx="9719">
                  <c:v>138.24459999999999</c:v>
                </c:pt>
                <c:pt idx="9720">
                  <c:v>138.2689</c:v>
                </c:pt>
                <c:pt idx="9721">
                  <c:v>138.29320000000001</c:v>
                </c:pt>
                <c:pt idx="9722">
                  <c:v>138.3175</c:v>
                </c:pt>
                <c:pt idx="9723">
                  <c:v>138.34180000000001</c:v>
                </c:pt>
                <c:pt idx="9724">
                  <c:v>138.36609999999999</c:v>
                </c:pt>
                <c:pt idx="9725">
                  <c:v>138.3905</c:v>
                </c:pt>
                <c:pt idx="9726">
                  <c:v>138.41480000000001</c:v>
                </c:pt>
                <c:pt idx="9727">
                  <c:v>138.4391</c:v>
                </c:pt>
                <c:pt idx="9728">
                  <c:v>138.46340000000001</c:v>
                </c:pt>
                <c:pt idx="9729">
                  <c:v>138.48769999999999</c:v>
                </c:pt>
                <c:pt idx="9730">
                  <c:v>138.5121</c:v>
                </c:pt>
                <c:pt idx="9731">
                  <c:v>138.53639999999999</c:v>
                </c:pt>
                <c:pt idx="9732">
                  <c:v>138.5607</c:v>
                </c:pt>
                <c:pt idx="9733">
                  <c:v>138.58510000000001</c:v>
                </c:pt>
                <c:pt idx="9734">
                  <c:v>138.60939999999999</c:v>
                </c:pt>
                <c:pt idx="9735">
                  <c:v>138.6337</c:v>
                </c:pt>
                <c:pt idx="9736">
                  <c:v>138.65809999999999</c:v>
                </c:pt>
                <c:pt idx="9737">
                  <c:v>138.6824</c:v>
                </c:pt>
                <c:pt idx="9738">
                  <c:v>138.70670000000001</c:v>
                </c:pt>
                <c:pt idx="9739">
                  <c:v>138.7311</c:v>
                </c:pt>
                <c:pt idx="9740">
                  <c:v>138.75540000000001</c:v>
                </c:pt>
                <c:pt idx="9741">
                  <c:v>138.77979999999999</c:v>
                </c:pt>
                <c:pt idx="9742">
                  <c:v>138.80410000000001</c:v>
                </c:pt>
                <c:pt idx="9743">
                  <c:v>138.82849999999999</c:v>
                </c:pt>
                <c:pt idx="9744">
                  <c:v>138.8528</c:v>
                </c:pt>
                <c:pt idx="9745">
                  <c:v>138.87719999999999</c:v>
                </c:pt>
                <c:pt idx="9746">
                  <c:v>138.9015</c:v>
                </c:pt>
                <c:pt idx="9747">
                  <c:v>138.92590000000001</c:v>
                </c:pt>
                <c:pt idx="9748">
                  <c:v>138.9503</c:v>
                </c:pt>
                <c:pt idx="9749">
                  <c:v>138.97460000000001</c:v>
                </c:pt>
                <c:pt idx="9750">
                  <c:v>138.999</c:v>
                </c:pt>
                <c:pt idx="9751">
                  <c:v>139.02340000000001</c:v>
                </c:pt>
                <c:pt idx="9752">
                  <c:v>139.04769999999999</c:v>
                </c:pt>
                <c:pt idx="9753">
                  <c:v>139.07210000000001</c:v>
                </c:pt>
                <c:pt idx="9754">
                  <c:v>139.09649999999999</c:v>
                </c:pt>
                <c:pt idx="9755">
                  <c:v>139.1208</c:v>
                </c:pt>
                <c:pt idx="9756">
                  <c:v>139.14519999999999</c:v>
                </c:pt>
                <c:pt idx="9757">
                  <c:v>139.1696</c:v>
                </c:pt>
                <c:pt idx="9758">
                  <c:v>139.19399999999999</c:v>
                </c:pt>
                <c:pt idx="9759">
                  <c:v>139.2184</c:v>
                </c:pt>
                <c:pt idx="9760">
                  <c:v>139.24279999999999</c:v>
                </c:pt>
                <c:pt idx="9761">
                  <c:v>139.2672</c:v>
                </c:pt>
                <c:pt idx="9762">
                  <c:v>139.29159999999999</c:v>
                </c:pt>
                <c:pt idx="9763">
                  <c:v>139.3159</c:v>
                </c:pt>
                <c:pt idx="9764">
                  <c:v>139.34030000000001</c:v>
                </c:pt>
                <c:pt idx="9765">
                  <c:v>139.3647</c:v>
                </c:pt>
                <c:pt idx="9766">
                  <c:v>139.38910000000001</c:v>
                </c:pt>
                <c:pt idx="9767">
                  <c:v>139.4135</c:v>
                </c:pt>
                <c:pt idx="9768">
                  <c:v>139.43799999999999</c:v>
                </c:pt>
                <c:pt idx="9769">
                  <c:v>139.4624</c:v>
                </c:pt>
                <c:pt idx="9770">
                  <c:v>139.48679999999999</c:v>
                </c:pt>
                <c:pt idx="9771">
                  <c:v>139.5112</c:v>
                </c:pt>
                <c:pt idx="9772">
                  <c:v>139.53559999999999</c:v>
                </c:pt>
                <c:pt idx="9773">
                  <c:v>139.56</c:v>
                </c:pt>
                <c:pt idx="9774">
                  <c:v>139.58439999999999</c:v>
                </c:pt>
                <c:pt idx="9775">
                  <c:v>139.60890000000001</c:v>
                </c:pt>
                <c:pt idx="9776">
                  <c:v>139.63329999999999</c:v>
                </c:pt>
                <c:pt idx="9777">
                  <c:v>139.65770000000001</c:v>
                </c:pt>
                <c:pt idx="9778">
                  <c:v>139.68209999999999</c:v>
                </c:pt>
                <c:pt idx="9779">
                  <c:v>139.70660000000001</c:v>
                </c:pt>
                <c:pt idx="9780">
                  <c:v>139.73099999999999</c:v>
                </c:pt>
                <c:pt idx="9781">
                  <c:v>139.75540000000001</c:v>
                </c:pt>
                <c:pt idx="9782">
                  <c:v>139.77979999999999</c:v>
                </c:pt>
                <c:pt idx="9783">
                  <c:v>139.80430000000001</c:v>
                </c:pt>
                <c:pt idx="9784">
                  <c:v>139.8287</c:v>
                </c:pt>
                <c:pt idx="9785">
                  <c:v>139.85319999999999</c:v>
                </c:pt>
                <c:pt idx="9786">
                  <c:v>139.8776</c:v>
                </c:pt>
                <c:pt idx="9787">
                  <c:v>139.90209999999999</c:v>
                </c:pt>
                <c:pt idx="9788">
                  <c:v>139.9265</c:v>
                </c:pt>
                <c:pt idx="9789">
                  <c:v>139.95099999999999</c:v>
                </c:pt>
                <c:pt idx="9790">
                  <c:v>139.97540000000001</c:v>
                </c:pt>
                <c:pt idx="9791">
                  <c:v>139.9999</c:v>
                </c:pt>
                <c:pt idx="9792">
                  <c:v>140.02430000000001</c:v>
                </c:pt>
                <c:pt idx="9793">
                  <c:v>140.0488</c:v>
                </c:pt>
                <c:pt idx="9794">
                  <c:v>140.07320000000001</c:v>
                </c:pt>
                <c:pt idx="9795">
                  <c:v>140.0977</c:v>
                </c:pt>
                <c:pt idx="9796">
                  <c:v>140.12219999999999</c:v>
                </c:pt>
                <c:pt idx="9797">
                  <c:v>140.14660000000001</c:v>
                </c:pt>
                <c:pt idx="9798">
                  <c:v>140.1711</c:v>
                </c:pt>
                <c:pt idx="9799">
                  <c:v>140.19560000000001</c:v>
                </c:pt>
                <c:pt idx="9800">
                  <c:v>140.22</c:v>
                </c:pt>
                <c:pt idx="9801">
                  <c:v>140.24449999999999</c:v>
                </c:pt>
                <c:pt idx="9802">
                  <c:v>140.26900000000001</c:v>
                </c:pt>
                <c:pt idx="9803">
                  <c:v>140.29349999999999</c:v>
                </c:pt>
                <c:pt idx="9804">
                  <c:v>140.31800000000001</c:v>
                </c:pt>
                <c:pt idx="9805">
                  <c:v>140.3425</c:v>
                </c:pt>
                <c:pt idx="9806">
                  <c:v>140.36689999999999</c:v>
                </c:pt>
                <c:pt idx="9807">
                  <c:v>140.3914</c:v>
                </c:pt>
                <c:pt idx="9808">
                  <c:v>140.41589999999999</c:v>
                </c:pt>
                <c:pt idx="9809">
                  <c:v>140.44040000000001</c:v>
                </c:pt>
                <c:pt idx="9810">
                  <c:v>140.4649</c:v>
                </c:pt>
                <c:pt idx="9811">
                  <c:v>140.48939999999999</c:v>
                </c:pt>
                <c:pt idx="9812">
                  <c:v>140.51390000000001</c:v>
                </c:pt>
                <c:pt idx="9813">
                  <c:v>140.5384</c:v>
                </c:pt>
                <c:pt idx="9814">
                  <c:v>140.56290000000001</c:v>
                </c:pt>
                <c:pt idx="9815">
                  <c:v>140.5874</c:v>
                </c:pt>
                <c:pt idx="9816">
                  <c:v>140.61189999999999</c:v>
                </c:pt>
                <c:pt idx="9817">
                  <c:v>140.63640000000001</c:v>
                </c:pt>
                <c:pt idx="9818">
                  <c:v>140.6609</c:v>
                </c:pt>
                <c:pt idx="9819">
                  <c:v>140.68549999999999</c:v>
                </c:pt>
                <c:pt idx="9820">
                  <c:v>140.71</c:v>
                </c:pt>
                <c:pt idx="9821">
                  <c:v>140.7345</c:v>
                </c:pt>
                <c:pt idx="9822">
                  <c:v>140.75899999999999</c:v>
                </c:pt>
                <c:pt idx="9823">
                  <c:v>140.7835</c:v>
                </c:pt>
                <c:pt idx="9824">
                  <c:v>140.80799999999999</c:v>
                </c:pt>
                <c:pt idx="9825">
                  <c:v>140.83260000000001</c:v>
                </c:pt>
                <c:pt idx="9826">
                  <c:v>140.8571</c:v>
                </c:pt>
                <c:pt idx="9827">
                  <c:v>140.88159999999999</c:v>
                </c:pt>
                <c:pt idx="9828">
                  <c:v>140.90620000000001</c:v>
                </c:pt>
                <c:pt idx="9829">
                  <c:v>140.9307</c:v>
                </c:pt>
                <c:pt idx="9830">
                  <c:v>140.95519999999999</c:v>
                </c:pt>
                <c:pt idx="9831">
                  <c:v>140.97980000000001</c:v>
                </c:pt>
                <c:pt idx="9832">
                  <c:v>141.0043</c:v>
                </c:pt>
                <c:pt idx="9833">
                  <c:v>141.02889999999999</c:v>
                </c:pt>
                <c:pt idx="9834">
                  <c:v>141.05340000000001</c:v>
                </c:pt>
                <c:pt idx="9835">
                  <c:v>141.078</c:v>
                </c:pt>
                <c:pt idx="9836">
                  <c:v>141.10249999999999</c:v>
                </c:pt>
                <c:pt idx="9837">
                  <c:v>141.12710000000001</c:v>
                </c:pt>
                <c:pt idx="9838">
                  <c:v>141.1516</c:v>
                </c:pt>
                <c:pt idx="9839">
                  <c:v>141.17619999999999</c:v>
                </c:pt>
                <c:pt idx="9840">
                  <c:v>141.20070000000001</c:v>
                </c:pt>
                <c:pt idx="9841">
                  <c:v>141.2253</c:v>
                </c:pt>
                <c:pt idx="9842">
                  <c:v>141.2499</c:v>
                </c:pt>
                <c:pt idx="9843">
                  <c:v>141.27440000000001</c:v>
                </c:pt>
                <c:pt idx="9844">
                  <c:v>141.29900000000001</c:v>
                </c:pt>
                <c:pt idx="9845">
                  <c:v>141.3236</c:v>
                </c:pt>
                <c:pt idx="9846">
                  <c:v>141.34809999999999</c:v>
                </c:pt>
                <c:pt idx="9847">
                  <c:v>141.37270000000001</c:v>
                </c:pt>
                <c:pt idx="9848">
                  <c:v>141.3973</c:v>
                </c:pt>
                <c:pt idx="9849">
                  <c:v>141.42189999999999</c:v>
                </c:pt>
                <c:pt idx="9850">
                  <c:v>141.44640000000001</c:v>
                </c:pt>
                <c:pt idx="9851">
                  <c:v>141.471</c:v>
                </c:pt>
                <c:pt idx="9852">
                  <c:v>141.4956</c:v>
                </c:pt>
                <c:pt idx="9853">
                  <c:v>141.52019999999999</c:v>
                </c:pt>
                <c:pt idx="9854">
                  <c:v>141.54480000000001</c:v>
                </c:pt>
                <c:pt idx="9855">
                  <c:v>141.5694</c:v>
                </c:pt>
                <c:pt idx="9856">
                  <c:v>141.59399999999999</c:v>
                </c:pt>
                <c:pt idx="9857">
                  <c:v>141.61859999999999</c:v>
                </c:pt>
                <c:pt idx="9858">
                  <c:v>141.64320000000001</c:v>
                </c:pt>
                <c:pt idx="9859">
                  <c:v>141.6678</c:v>
                </c:pt>
                <c:pt idx="9860">
                  <c:v>141.69239999999999</c:v>
                </c:pt>
                <c:pt idx="9861">
                  <c:v>141.71700000000001</c:v>
                </c:pt>
                <c:pt idx="9862">
                  <c:v>141.74160000000001</c:v>
                </c:pt>
                <c:pt idx="9863">
                  <c:v>141.7662</c:v>
                </c:pt>
                <c:pt idx="9864">
                  <c:v>141.79079999999999</c:v>
                </c:pt>
                <c:pt idx="9865">
                  <c:v>141.81540000000001</c:v>
                </c:pt>
                <c:pt idx="9866">
                  <c:v>141.84</c:v>
                </c:pt>
                <c:pt idx="9867">
                  <c:v>141.8646</c:v>
                </c:pt>
                <c:pt idx="9868">
                  <c:v>141.88929999999999</c:v>
                </c:pt>
                <c:pt idx="9869">
                  <c:v>141.91390000000001</c:v>
                </c:pt>
                <c:pt idx="9870">
                  <c:v>141.9385</c:v>
                </c:pt>
                <c:pt idx="9871">
                  <c:v>141.9631</c:v>
                </c:pt>
                <c:pt idx="9872">
                  <c:v>141.98769999999999</c:v>
                </c:pt>
                <c:pt idx="9873">
                  <c:v>142.01240000000001</c:v>
                </c:pt>
                <c:pt idx="9874">
                  <c:v>142.03700000000001</c:v>
                </c:pt>
                <c:pt idx="9875">
                  <c:v>142.0616</c:v>
                </c:pt>
                <c:pt idx="9876">
                  <c:v>142.08629999999999</c:v>
                </c:pt>
                <c:pt idx="9877">
                  <c:v>142.11089999999999</c:v>
                </c:pt>
                <c:pt idx="9878">
                  <c:v>142.13560000000001</c:v>
                </c:pt>
                <c:pt idx="9879">
                  <c:v>142.1602</c:v>
                </c:pt>
                <c:pt idx="9880">
                  <c:v>142.1848</c:v>
                </c:pt>
                <c:pt idx="9881">
                  <c:v>142.20949999999999</c:v>
                </c:pt>
                <c:pt idx="9882">
                  <c:v>142.23410000000001</c:v>
                </c:pt>
                <c:pt idx="9883">
                  <c:v>142.25880000000001</c:v>
                </c:pt>
                <c:pt idx="9884">
                  <c:v>142.2834</c:v>
                </c:pt>
                <c:pt idx="9885">
                  <c:v>142.3081</c:v>
                </c:pt>
                <c:pt idx="9886">
                  <c:v>142.33269999999999</c:v>
                </c:pt>
                <c:pt idx="9887">
                  <c:v>142.35740000000001</c:v>
                </c:pt>
                <c:pt idx="9888">
                  <c:v>142.38210000000001</c:v>
                </c:pt>
                <c:pt idx="9889">
                  <c:v>142.4067</c:v>
                </c:pt>
                <c:pt idx="9890">
                  <c:v>142.4314</c:v>
                </c:pt>
                <c:pt idx="9891">
                  <c:v>142.45609999999999</c:v>
                </c:pt>
                <c:pt idx="9892">
                  <c:v>142.48070000000001</c:v>
                </c:pt>
                <c:pt idx="9893">
                  <c:v>142.50540000000001</c:v>
                </c:pt>
                <c:pt idx="9894">
                  <c:v>142.5301</c:v>
                </c:pt>
                <c:pt idx="9895">
                  <c:v>142.5548</c:v>
                </c:pt>
                <c:pt idx="9896">
                  <c:v>142.57939999999999</c:v>
                </c:pt>
                <c:pt idx="9897">
                  <c:v>142.60409999999999</c:v>
                </c:pt>
                <c:pt idx="9898">
                  <c:v>142.62880000000001</c:v>
                </c:pt>
                <c:pt idx="9899">
                  <c:v>142.65350000000001</c:v>
                </c:pt>
                <c:pt idx="9900">
                  <c:v>142.6782</c:v>
                </c:pt>
                <c:pt idx="9901">
                  <c:v>142.7029</c:v>
                </c:pt>
                <c:pt idx="9902">
                  <c:v>142.7276</c:v>
                </c:pt>
                <c:pt idx="9903">
                  <c:v>142.75229999999999</c:v>
                </c:pt>
                <c:pt idx="9904">
                  <c:v>142.77690000000001</c:v>
                </c:pt>
                <c:pt idx="9905">
                  <c:v>142.80170000000001</c:v>
                </c:pt>
                <c:pt idx="9906">
                  <c:v>142.8263</c:v>
                </c:pt>
                <c:pt idx="9907">
                  <c:v>142.851</c:v>
                </c:pt>
                <c:pt idx="9908">
                  <c:v>142.87569999999999</c:v>
                </c:pt>
                <c:pt idx="9909">
                  <c:v>142.90049999999999</c:v>
                </c:pt>
                <c:pt idx="9910">
                  <c:v>142.92519999999999</c:v>
                </c:pt>
                <c:pt idx="9911">
                  <c:v>142.94990000000001</c:v>
                </c:pt>
                <c:pt idx="9912">
                  <c:v>142.97460000000001</c:v>
                </c:pt>
                <c:pt idx="9913">
                  <c:v>142.99930000000001</c:v>
                </c:pt>
                <c:pt idx="9914">
                  <c:v>143.024</c:v>
                </c:pt>
                <c:pt idx="9915">
                  <c:v>143.0487</c:v>
                </c:pt>
                <c:pt idx="9916">
                  <c:v>143.0735</c:v>
                </c:pt>
                <c:pt idx="9917">
                  <c:v>143.09819999999999</c:v>
                </c:pt>
                <c:pt idx="9918">
                  <c:v>143.12289999999999</c:v>
                </c:pt>
                <c:pt idx="9919">
                  <c:v>143.14760000000001</c:v>
                </c:pt>
                <c:pt idx="9920">
                  <c:v>143.17240000000001</c:v>
                </c:pt>
                <c:pt idx="9921">
                  <c:v>143.19710000000001</c:v>
                </c:pt>
                <c:pt idx="9922">
                  <c:v>143.2218</c:v>
                </c:pt>
                <c:pt idx="9923">
                  <c:v>143.2466</c:v>
                </c:pt>
                <c:pt idx="9924">
                  <c:v>143.2713</c:v>
                </c:pt>
                <c:pt idx="9925">
                  <c:v>143.2961</c:v>
                </c:pt>
                <c:pt idx="9926">
                  <c:v>143.32079999999999</c:v>
                </c:pt>
                <c:pt idx="9927">
                  <c:v>143.34549999999999</c:v>
                </c:pt>
                <c:pt idx="9928">
                  <c:v>143.37029999999999</c:v>
                </c:pt>
                <c:pt idx="9929">
                  <c:v>143.39500000000001</c:v>
                </c:pt>
                <c:pt idx="9930">
                  <c:v>143.41980000000001</c:v>
                </c:pt>
                <c:pt idx="9931">
                  <c:v>143.44450000000001</c:v>
                </c:pt>
                <c:pt idx="9932">
                  <c:v>143.4693</c:v>
                </c:pt>
                <c:pt idx="9933">
                  <c:v>143.494</c:v>
                </c:pt>
                <c:pt idx="9934">
                  <c:v>143.5188</c:v>
                </c:pt>
                <c:pt idx="9935">
                  <c:v>143.5436</c:v>
                </c:pt>
                <c:pt idx="9936">
                  <c:v>143.56829999999999</c:v>
                </c:pt>
                <c:pt idx="9937">
                  <c:v>143.59309999999999</c:v>
                </c:pt>
                <c:pt idx="9938">
                  <c:v>143.61789999999999</c:v>
                </c:pt>
                <c:pt idx="9939">
                  <c:v>143.64259999999999</c:v>
                </c:pt>
                <c:pt idx="9940">
                  <c:v>143.66739999999999</c:v>
                </c:pt>
                <c:pt idx="9941">
                  <c:v>143.69220000000001</c:v>
                </c:pt>
                <c:pt idx="9942">
                  <c:v>143.71700000000001</c:v>
                </c:pt>
                <c:pt idx="9943">
                  <c:v>143.74170000000001</c:v>
                </c:pt>
                <c:pt idx="9944">
                  <c:v>143.76650000000001</c:v>
                </c:pt>
                <c:pt idx="9945">
                  <c:v>143.79130000000001</c:v>
                </c:pt>
                <c:pt idx="9946">
                  <c:v>143.81610000000001</c:v>
                </c:pt>
                <c:pt idx="9947">
                  <c:v>143.8409</c:v>
                </c:pt>
                <c:pt idx="9948">
                  <c:v>143.8657</c:v>
                </c:pt>
                <c:pt idx="9949">
                  <c:v>143.8905</c:v>
                </c:pt>
                <c:pt idx="9950">
                  <c:v>143.9153</c:v>
                </c:pt>
                <c:pt idx="9951">
                  <c:v>143.94</c:v>
                </c:pt>
                <c:pt idx="9952">
                  <c:v>143.9648</c:v>
                </c:pt>
                <c:pt idx="9953">
                  <c:v>143.9897</c:v>
                </c:pt>
                <c:pt idx="9954">
                  <c:v>144.0145</c:v>
                </c:pt>
                <c:pt idx="9955">
                  <c:v>144.0393</c:v>
                </c:pt>
                <c:pt idx="9956">
                  <c:v>144.0641</c:v>
                </c:pt>
                <c:pt idx="9957">
                  <c:v>144.0889</c:v>
                </c:pt>
                <c:pt idx="9958">
                  <c:v>144.11369999999999</c:v>
                </c:pt>
                <c:pt idx="9959">
                  <c:v>144.13849999999999</c:v>
                </c:pt>
                <c:pt idx="9960">
                  <c:v>144.16329999999999</c:v>
                </c:pt>
                <c:pt idx="9961">
                  <c:v>144.18809999999999</c:v>
                </c:pt>
                <c:pt idx="9962">
                  <c:v>144.21299999999999</c:v>
                </c:pt>
                <c:pt idx="9963">
                  <c:v>144.23779999999999</c:v>
                </c:pt>
                <c:pt idx="9964">
                  <c:v>144.26259999999999</c:v>
                </c:pt>
                <c:pt idx="9965">
                  <c:v>144.28739999999999</c:v>
                </c:pt>
                <c:pt idx="9966">
                  <c:v>144.31219999999999</c:v>
                </c:pt>
                <c:pt idx="9967">
                  <c:v>144.33709999999999</c:v>
                </c:pt>
                <c:pt idx="9968">
                  <c:v>144.36189999999999</c:v>
                </c:pt>
                <c:pt idx="9969">
                  <c:v>144.38669999999999</c:v>
                </c:pt>
                <c:pt idx="9970">
                  <c:v>144.41159999999999</c:v>
                </c:pt>
                <c:pt idx="9971">
                  <c:v>144.43639999999999</c:v>
                </c:pt>
                <c:pt idx="9972">
                  <c:v>144.46129999999999</c:v>
                </c:pt>
                <c:pt idx="9973">
                  <c:v>144.48609999999999</c:v>
                </c:pt>
                <c:pt idx="9974">
                  <c:v>144.51089999999999</c:v>
                </c:pt>
                <c:pt idx="9975">
                  <c:v>144.53579999999999</c:v>
                </c:pt>
                <c:pt idx="9976">
                  <c:v>144.56059999999999</c:v>
                </c:pt>
                <c:pt idx="9977">
                  <c:v>144.5855</c:v>
                </c:pt>
                <c:pt idx="9978">
                  <c:v>144.6104</c:v>
                </c:pt>
                <c:pt idx="9979">
                  <c:v>144.6352</c:v>
                </c:pt>
                <c:pt idx="9980">
                  <c:v>144.6601</c:v>
                </c:pt>
                <c:pt idx="9981">
                  <c:v>144.6849</c:v>
                </c:pt>
                <c:pt idx="9982">
                  <c:v>144.7098</c:v>
                </c:pt>
                <c:pt idx="9983">
                  <c:v>144.7346</c:v>
                </c:pt>
                <c:pt idx="9984">
                  <c:v>144.7595</c:v>
                </c:pt>
                <c:pt idx="9985">
                  <c:v>144.78440000000001</c:v>
                </c:pt>
                <c:pt idx="9986">
                  <c:v>144.8092</c:v>
                </c:pt>
                <c:pt idx="9987">
                  <c:v>144.83410000000001</c:v>
                </c:pt>
                <c:pt idx="9988">
                  <c:v>144.85900000000001</c:v>
                </c:pt>
                <c:pt idx="9989">
                  <c:v>144.88390000000001</c:v>
                </c:pt>
                <c:pt idx="9990">
                  <c:v>144.90880000000001</c:v>
                </c:pt>
                <c:pt idx="9991">
                  <c:v>144.93360000000001</c:v>
                </c:pt>
                <c:pt idx="9992">
                  <c:v>144.95849999999999</c:v>
                </c:pt>
                <c:pt idx="9993">
                  <c:v>144.98339999999999</c:v>
                </c:pt>
                <c:pt idx="9994">
                  <c:v>145.00829999999999</c:v>
                </c:pt>
                <c:pt idx="9995">
                  <c:v>145.03319999999999</c:v>
                </c:pt>
                <c:pt idx="9996">
                  <c:v>145.0581</c:v>
                </c:pt>
                <c:pt idx="9997">
                  <c:v>145.083</c:v>
                </c:pt>
                <c:pt idx="9998">
                  <c:v>145.1079</c:v>
                </c:pt>
                <c:pt idx="9999">
                  <c:v>145.1328</c:v>
                </c:pt>
                <c:pt idx="10000">
                  <c:v>145.15770000000001</c:v>
                </c:pt>
                <c:pt idx="10001">
                  <c:v>145.18260000000001</c:v>
                </c:pt>
                <c:pt idx="10002">
                  <c:v>145.20750000000001</c:v>
                </c:pt>
                <c:pt idx="10003">
                  <c:v>145.23240000000001</c:v>
                </c:pt>
                <c:pt idx="10004">
                  <c:v>145.25729999999999</c:v>
                </c:pt>
                <c:pt idx="10005">
                  <c:v>145.28219999999999</c:v>
                </c:pt>
                <c:pt idx="10006">
                  <c:v>145.30709999999999</c:v>
                </c:pt>
                <c:pt idx="10007">
                  <c:v>145.33199999999999</c:v>
                </c:pt>
                <c:pt idx="10008">
                  <c:v>145.3569</c:v>
                </c:pt>
                <c:pt idx="10009">
                  <c:v>145.3819</c:v>
                </c:pt>
                <c:pt idx="10010">
                  <c:v>145.4068</c:v>
                </c:pt>
                <c:pt idx="10011">
                  <c:v>145.43170000000001</c:v>
                </c:pt>
                <c:pt idx="10012">
                  <c:v>145.45660000000001</c:v>
                </c:pt>
                <c:pt idx="10013">
                  <c:v>145.48159999999999</c:v>
                </c:pt>
                <c:pt idx="10014">
                  <c:v>145.50649999999999</c:v>
                </c:pt>
                <c:pt idx="10015">
                  <c:v>145.53139999999999</c:v>
                </c:pt>
                <c:pt idx="10016">
                  <c:v>145.5564</c:v>
                </c:pt>
                <c:pt idx="10017">
                  <c:v>145.5813</c:v>
                </c:pt>
                <c:pt idx="10018">
                  <c:v>145.6062</c:v>
                </c:pt>
                <c:pt idx="10019">
                  <c:v>145.63120000000001</c:v>
                </c:pt>
                <c:pt idx="10020">
                  <c:v>145.65610000000001</c:v>
                </c:pt>
                <c:pt idx="10021">
                  <c:v>145.68109999999999</c:v>
                </c:pt>
                <c:pt idx="10022">
                  <c:v>145.70599999999999</c:v>
                </c:pt>
                <c:pt idx="10023">
                  <c:v>145.73099999999999</c:v>
                </c:pt>
                <c:pt idx="10024">
                  <c:v>145.7559</c:v>
                </c:pt>
                <c:pt idx="10025">
                  <c:v>145.7809</c:v>
                </c:pt>
                <c:pt idx="10026">
                  <c:v>145.8058</c:v>
                </c:pt>
                <c:pt idx="10027">
                  <c:v>145.83080000000001</c:v>
                </c:pt>
                <c:pt idx="10028">
                  <c:v>145.85579999999999</c:v>
                </c:pt>
                <c:pt idx="10029">
                  <c:v>145.88069999999999</c:v>
                </c:pt>
                <c:pt idx="10030">
                  <c:v>145.9057</c:v>
                </c:pt>
                <c:pt idx="10031">
                  <c:v>145.9306</c:v>
                </c:pt>
                <c:pt idx="10032">
                  <c:v>145.9556</c:v>
                </c:pt>
                <c:pt idx="10033">
                  <c:v>145.98060000000001</c:v>
                </c:pt>
                <c:pt idx="10034">
                  <c:v>146.00559999999999</c:v>
                </c:pt>
                <c:pt idx="10035">
                  <c:v>146.03049999999999</c:v>
                </c:pt>
                <c:pt idx="10036">
                  <c:v>146.05549999999999</c:v>
                </c:pt>
                <c:pt idx="10037">
                  <c:v>146.0805</c:v>
                </c:pt>
                <c:pt idx="10038">
                  <c:v>146.10550000000001</c:v>
                </c:pt>
                <c:pt idx="10039">
                  <c:v>146.13050000000001</c:v>
                </c:pt>
                <c:pt idx="10040">
                  <c:v>146.15539999999999</c:v>
                </c:pt>
                <c:pt idx="10041">
                  <c:v>146.18039999999999</c:v>
                </c:pt>
                <c:pt idx="10042">
                  <c:v>146.2054</c:v>
                </c:pt>
                <c:pt idx="10043">
                  <c:v>146.2304</c:v>
                </c:pt>
                <c:pt idx="10044">
                  <c:v>146.25540000000001</c:v>
                </c:pt>
                <c:pt idx="10045">
                  <c:v>146.28039999999999</c:v>
                </c:pt>
                <c:pt idx="10046">
                  <c:v>146.30539999999999</c:v>
                </c:pt>
                <c:pt idx="10047">
                  <c:v>146.3304</c:v>
                </c:pt>
                <c:pt idx="10048">
                  <c:v>146.3554</c:v>
                </c:pt>
                <c:pt idx="10049">
                  <c:v>146.38040000000001</c:v>
                </c:pt>
                <c:pt idx="10050">
                  <c:v>146.40539999999999</c:v>
                </c:pt>
                <c:pt idx="10051">
                  <c:v>146.43039999999999</c:v>
                </c:pt>
                <c:pt idx="10052">
                  <c:v>146.4554</c:v>
                </c:pt>
                <c:pt idx="10053">
                  <c:v>146.48050000000001</c:v>
                </c:pt>
                <c:pt idx="10054">
                  <c:v>146.50550000000001</c:v>
                </c:pt>
                <c:pt idx="10055">
                  <c:v>146.53049999999999</c:v>
                </c:pt>
                <c:pt idx="10056">
                  <c:v>146.55549999999999</c:v>
                </c:pt>
                <c:pt idx="10057">
                  <c:v>146.5805</c:v>
                </c:pt>
                <c:pt idx="10058">
                  <c:v>146.60560000000001</c:v>
                </c:pt>
                <c:pt idx="10059">
                  <c:v>146.63059999999999</c:v>
                </c:pt>
                <c:pt idx="10060">
                  <c:v>146.65559999999999</c:v>
                </c:pt>
                <c:pt idx="10061">
                  <c:v>146.6806</c:v>
                </c:pt>
                <c:pt idx="10062">
                  <c:v>146.70570000000001</c:v>
                </c:pt>
                <c:pt idx="10063">
                  <c:v>146.73070000000001</c:v>
                </c:pt>
                <c:pt idx="10064">
                  <c:v>146.75579999999999</c:v>
                </c:pt>
                <c:pt idx="10065">
                  <c:v>146.7808</c:v>
                </c:pt>
                <c:pt idx="10066">
                  <c:v>146.8058</c:v>
                </c:pt>
                <c:pt idx="10067">
                  <c:v>146.83090000000001</c:v>
                </c:pt>
                <c:pt idx="10068">
                  <c:v>146.85589999999999</c:v>
                </c:pt>
                <c:pt idx="10069">
                  <c:v>146.881</c:v>
                </c:pt>
                <c:pt idx="10070">
                  <c:v>146.90600000000001</c:v>
                </c:pt>
                <c:pt idx="10071">
                  <c:v>146.93109999999999</c:v>
                </c:pt>
                <c:pt idx="10072">
                  <c:v>146.95609999999999</c:v>
                </c:pt>
                <c:pt idx="10073">
                  <c:v>146.9812</c:v>
                </c:pt>
                <c:pt idx="10074">
                  <c:v>147.00620000000001</c:v>
                </c:pt>
                <c:pt idx="10075">
                  <c:v>147.03129999999999</c:v>
                </c:pt>
                <c:pt idx="10076">
                  <c:v>147.0564</c:v>
                </c:pt>
                <c:pt idx="10077">
                  <c:v>147.0814</c:v>
                </c:pt>
                <c:pt idx="10078">
                  <c:v>147.10650000000001</c:v>
                </c:pt>
                <c:pt idx="10079">
                  <c:v>147.13159999999999</c:v>
                </c:pt>
                <c:pt idx="10080">
                  <c:v>147.1566</c:v>
                </c:pt>
                <c:pt idx="10081">
                  <c:v>147.18170000000001</c:v>
                </c:pt>
                <c:pt idx="10082">
                  <c:v>147.20679999999999</c:v>
                </c:pt>
                <c:pt idx="10083">
                  <c:v>147.2319</c:v>
                </c:pt>
                <c:pt idx="10084">
                  <c:v>147.2569</c:v>
                </c:pt>
                <c:pt idx="10085">
                  <c:v>147.28200000000001</c:v>
                </c:pt>
                <c:pt idx="10086">
                  <c:v>147.30709999999999</c:v>
                </c:pt>
                <c:pt idx="10087">
                  <c:v>147.3322</c:v>
                </c:pt>
                <c:pt idx="10088">
                  <c:v>147.35730000000001</c:v>
                </c:pt>
                <c:pt idx="10089">
                  <c:v>147.38239999999999</c:v>
                </c:pt>
                <c:pt idx="10090">
                  <c:v>147.4075</c:v>
                </c:pt>
                <c:pt idx="10091">
                  <c:v>147.43260000000001</c:v>
                </c:pt>
                <c:pt idx="10092">
                  <c:v>147.45769999999999</c:v>
                </c:pt>
                <c:pt idx="10093">
                  <c:v>147.4828</c:v>
                </c:pt>
                <c:pt idx="10094">
                  <c:v>147.50790000000001</c:v>
                </c:pt>
                <c:pt idx="10095">
                  <c:v>147.53299999999999</c:v>
                </c:pt>
                <c:pt idx="10096">
                  <c:v>147.5581</c:v>
                </c:pt>
                <c:pt idx="10097">
                  <c:v>147.58320000000001</c:v>
                </c:pt>
                <c:pt idx="10098">
                  <c:v>147.60830000000001</c:v>
                </c:pt>
                <c:pt idx="10099">
                  <c:v>147.63339999999999</c:v>
                </c:pt>
                <c:pt idx="10100">
                  <c:v>147.6585</c:v>
                </c:pt>
                <c:pt idx="10101">
                  <c:v>147.68360000000001</c:v>
                </c:pt>
                <c:pt idx="10102">
                  <c:v>147.7088</c:v>
                </c:pt>
                <c:pt idx="10103">
                  <c:v>147.73390000000001</c:v>
                </c:pt>
                <c:pt idx="10104">
                  <c:v>147.75899999999999</c:v>
                </c:pt>
                <c:pt idx="10105">
                  <c:v>147.7841</c:v>
                </c:pt>
                <c:pt idx="10106">
                  <c:v>147.8092</c:v>
                </c:pt>
                <c:pt idx="10107">
                  <c:v>147.83439999999999</c:v>
                </c:pt>
                <c:pt idx="10108">
                  <c:v>147.8595</c:v>
                </c:pt>
                <c:pt idx="10109">
                  <c:v>147.88460000000001</c:v>
                </c:pt>
                <c:pt idx="10110">
                  <c:v>147.90979999999999</c:v>
                </c:pt>
                <c:pt idx="10111">
                  <c:v>147.9349</c:v>
                </c:pt>
                <c:pt idx="10112">
                  <c:v>147.96010000000001</c:v>
                </c:pt>
                <c:pt idx="10113">
                  <c:v>147.98519999999999</c:v>
                </c:pt>
                <c:pt idx="10114">
                  <c:v>148.0103</c:v>
                </c:pt>
                <c:pt idx="10115">
                  <c:v>148.03550000000001</c:v>
                </c:pt>
                <c:pt idx="10116">
                  <c:v>148.06059999999999</c:v>
                </c:pt>
                <c:pt idx="10117">
                  <c:v>148.08580000000001</c:v>
                </c:pt>
                <c:pt idx="10118">
                  <c:v>148.11089999999999</c:v>
                </c:pt>
                <c:pt idx="10119">
                  <c:v>148.1361</c:v>
                </c:pt>
                <c:pt idx="10120">
                  <c:v>148.16130000000001</c:v>
                </c:pt>
                <c:pt idx="10121">
                  <c:v>148.18639999999999</c:v>
                </c:pt>
                <c:pt idx="10122">
                  <c:v>148.2116</c:v>
                </c:pt>
                <c:pt idx="10123">
                  <c:v>148.23670000000001</c:v>
                </c:pt>
                <c:pt idx="10124">
                  <c:v>148.2619</c:v>
                </c:pt>
                <c:pt idx="10125">
                  <c:v>148.28710000000001</c:v>
                </c:pt>
                <c:pt idx="10126">
                  <c:v>148.31219999999999</c:v>
                </c:pt>
                <c:pt idx="10127">
                  <c:v>148.3374</c:v>
                </c:pt>
                <c:pt idx="10128">
                  <c:v>148.36259999999999</c:v>
                </c:pt>
                <c:pt idx="10129">
                  <c:v>148.3878</c:v>
                </c:pt>
                <c:pt idx="10130">
                  <c:v>148.41290000000001</c:v>
                </c:pt>
                <c:pt idx="10131">
                  <c:v>148.43809999999999</c:v>
                </c:pt>
                <c:pt idx="10132">
                  <c:v>148.4633</c:v>
                </c:pt>
                <c:pt idx="10133">
                  <c:v>148.48849999999999</c:v>
                </c:pt>
                <c:pt idx="10134">
                  <c:v>148.5137</c:v>
                </c:pt>
                <c:pt idx="10135">
                  <c:v>148.53890000000001</c:v>
                </c:pt>
                <c:pt idx="10136">
                  <c:v>148.5641</c:v>
                </c:pt>
                <c:pt idx="10137">
                  <c:v>148.58920000000001</c:v>
                </c:pt>
                <c:pt idx="10138">
                  <c:v>148.61439999999999</c:v>
                </c:pt>
                <c:pt idx="10139">
                  <c:v>148.6396</c:v>
                </c:pt>
                <c:pt idx="10140">
                  <c:v>148.66480000000001</c:v>
                </c:pt>
                <c:pt idx="10141">
                  <c:v>148.69</c:v>
                </c:pt>
                <c:pt idx="10142">
                  <c:v>148.71520000000001</c:v>
                </c:pt>
                <c:pt idx="10143">
                  <c:v>148.74039999999999</c:v>
                </c:pt>
                <c:pt idx="10144">
                  <c:v>148.76570000000001</c:v>
                </c:pt>
                <c:pt idx="10145">
                  <c:v>148.79089999999999</c:v>
                </c:pt>
                <c:pt idx="10146">
                  <c:v>148.81610000000001</c:v>
                </c:pt>
                <c:pt idx="10147">
                  <c:v>148.84129999999999</c:v>
                </c:pt>
                <c:pt idx="10148">
                  <c:v>148.8665</c:v>
                </c:pt>
                <c:pt idx="10149">
                  <c:v>148.89169999999999</c:v>
                </c:pt>
                <c:pt idx="10150">
                  <c:v>148.9169</c:v>
                </c:pt>
                <c:pt idx="10151">
                  <c:v>148.94220000000001</c:v>
                </c:pt>
                <c:pt idx="10152">
                  <c:v>148.9674</c:v>
                </c:pt>
                <c:pt idx="10153">
                  <c:v>148.99260000000001</c:v>
                </c:pt>
                <c:pt idx="10154">
                  <c:v>149.0179</c:v>
                </c:pt>
                <c:pt idx="10155">
                  <c:v>149.04310000000001</c:v>
                </c:pt>
                <c:pt idx="10156">
                  <c:v>149.06829999999999</c:v>
                </c:pt>
                <c:pt idx="10157">
                  <c:v>149.09360000000001</c:v>
                </c:pt>
                <c:pt idx="10158">
                  <c:v>149.11879999999999</c:v>
                </c:pt>
                <c:pt idx="10159">
                  <c:v>149.14400000000001</c:v>
                </c:pt>
                <c:pt idx="10160">
                  <c:v>149.16929999999999</c:v>
                </c:pt>
                <c:pt idx="10161">
                  <c:v>149.19450000000001</c:v>
                </c:pt>
                <c:pt idx="10162">
                  <c:v>149.21979999999999</c:v>
                </c:pt>
                <c:pt idx="10163">
                  <c:v>149.245</c:v>
                </c:pt>
                <c:pt idx="10164">
                  <c:v>149.27029999999999</c:v>
                </c:pt>
                <c:pt idx="10165">
                  <c:v>149.2955</c:v>
                </c:pt>
                <c:pt idx="10166">
                  <c:v>149.32079999999999</c:v>
                </c:pt>
                <c:pt idx="10167">
                  <c:v>149.346</c:v>
                </c:pt>
                <c:pt idx="10168">
                  <c:v>149.37129999999999</c:v>
                </c:pt>
                <c:pt idx="10169">
                  <c:v>149.39660000000001</c:v>
                </c:pt>
                <c:pt idx="10170">
                  <c:v>149.42179999999999</c:v>
                </c:pt>
                <c:pt idx="10171">
                  <c:v>149.44710000000001</c:v>
                </c:pt>
                <c:pt idx="10172">
                  <c:v>149.47239999999999</c:v>
                </c:pt>
                <c:pt idx="10173">
                  <c:v>149.49760000000001</c:v>
                </c:pt>
                <c:pt idx="10174">
                  <c:v>149.52289999999999</c:v>
                </c:pt>
                <c:pt idx="10175">
                  <c:v>149.54820000000001</c:v>
                </c:pt>
                <c:pt idx="10176">
                  <c:v>149.5735</c:v>
                </c:pt>
                <c:pt idx="10177">
                  <c:v>149.59870000000001</c:v>
                </c:pt>
                <c:pt idx="10178">
                  <c:v>149.624</c:v>
                </c:pt>
                <c:pt idx="10179">
                  <c:v>149.64930000000001</c:v>
                </c:pt>
                <c:pt idx="10180">
                  <c:v>149.6746</c:v>
                </c:pt>
                <c:pt idx="10181">
                  <c:v>149.69990000000001</c:v>
                </c:pt>
                <c:pt idx="10182">
                  <c:v>149.7252</c:v>
                </c:pt>
                <c:pt idx="10183">
                  <c:v>149.75040000000001</c:v>
                </c:pt>
                <c:pt idx="10184">
                  <c:v>149.7757</c:v>
                </c:pt>
                <c:pt idx="10185">
                  <c:v>149.80099999999999</c:v>
                </c:pt>
                <c:pt idx="10186">
                  <c:v>149.8263</c:v>
                </c:pt>
                <c:pt idx="10187">
                  <c:v>149.85159999999999</c:v>
                </c:pt>
                <c:pt idx="10188">
                  <c:v>149.87690000000001</c:v>
                </c:pt>
                <c:pt idx="10189">
                  <c:v>149.90219999999999</c:v>
                </c:pt>
                <c:pt idx="10190">
                  <c:v>149.92760000000001</c:v>
                </c:pt>
                <c:pt idx="10191">
                  <c:v>149.9529</c:v>
                </c:pt>
                <c:pt idx="10192">
                  <c:v>149.97819999999999</c:v>
                </c:pt>
                <c:pt idx="10193">
                  <c:v>150.0035</c:v>
                </c:pt>
                <c:pt idx="10194">
                  <c:v>150.02879999999999</c:v>
                </c:pt>
                <c:pt idx="10195">
                  <c:v>150.05410000000001</c:v>
                </c:pt>
                <c:pt idx="10196">
                  <c:v>150.07939999999999</c:v>
                </c:pt>
                <c:pt idx="10197">
                  <c:v>150.10480000000001</c:v>
                </c:pt>
                <c:pt idx="10198">
                  <c:v>150.1301</c:v>
                </c:pt>
                <c:pt idx="10199">
                  <c:v>150.15539999999999</c:v>
                </c:pt>
                <c:pt idx="10200">
                  <c:v>150.1807</c:v>
                </c:pt>
                <c:pt idx="10201">
                  <c:v>150.20609999999999</c:v>
                </c:pt>
                <c:pt idx="10202">
                  <c:v>150.23140000000001</c:v>
                </c:pt>
                <c:pt idx="10203">
                  <c:v>150.2567</c:v>
                </c:pt>
                <c:pt idx="10204">
                  <c:v>150.28210000000001</c:v>
                </c:pt>
                <c:pt idx="10205">
                  <c:v>150.3074</c:v>
                </c:pt>
                <c:pt idx="10206">
                  <c:v>150.33269999999999</c:v>
                </c:pt>
                <c:pt idx="10207">
                  <c:v>150.35810000000001</c:v>
                </c:pt>
                <c:pt idx="10208">
                  <c:v>150.38339999999999</c:v>
                </c:pt>
                <c:pt idx="10209">
                  <c:v>150.40880000000001</c:v>
                </c:pt>
                <c:pt idx="10210">
                  <c:v>150.4341</c:v>
                </c:pt>
                <c:pt idx="10211">
                  <c:v>150.45949999999999</c:v>
                </c:pt>
                <c:pt idx="10212">
                  <c:v>150.48480000000001</c:v>
                </c:pt>
                <c:pt idx="10213">
                  <c:v>150.5102</c:v>
                </c:pt>
                <c:pt idx="10214">
                  <c:v>150.53550000000001</c:v>
                </c:pt>
                <c:pt idx="10215">
                  <c:v>150.5609</c:v>
                </c:pt>
                <c:pt idx="10216">
                  <c:v>150.58629999999999</c:v>
                </c:pt>
                <c:pt idx="10217">
                  <c:v>150.61160000000001</c:v>
                </c:pt>
                <c:pt idx="10218">
                  <c:v>150.637</c:v>
                </c:pt>
                <c:pt idx="10219">
                  <c:v>150.66239999999999</c:v>
                </c:pt>
                <c:pt idx="10220">
                  <c:v>150.68770000000001</c:v>
                </c:pt>
                <c:pt idx="10221">
                  <c:v>150.7131</c:v>
                </c:pt>
                <c:pt idx="10222">
                  <c:v>150.73849999999999</c:v>
                </c:pt>
                <c:pt idx="10223">
                  <c:v>150.76390000000001</c:v>
                </c:pt>
                <c:pt idx="10224">
                  <c:v>150.78919999999999</c:v>
                </c:pt>
                <c:pt idx="10225">
                  <c:v>150.81460000000001</c:v>
                </c:pt>
                <c:pt idx="10226">
                  <c:v>150.84</c:v>
                </c:pt>
                <c:pt idx="10227">
                  <c:v>150.86539999999999</c:v>
                </c:pt>
                <c:pt idx="10228">
                  <c:v>150.89080000000001</c:v>
                </c:pt>
                <c:pt idx="10229">
                  <c:v>150.9162</c:v>
                </c:pt>
                <c:pt idx="10230">
                  <c:v>150.94159999999999</c:v>
                </c:pt>
                <c:pt idx="10231">
                  <c:v>150.96690000000001</c:v>
                </c:pt>
                <c:pt idx="10232">
                  <c:v>150.9923</c:v>
                </c:pt>
                <c:pt idx="10233">
                  <c:v>151.01769999999999</c:v>
                </c:pt>
                <c:pt idx="10234">
                  <c:v>151.04310000000001</c:v>
                </c:pt>
                <c:pt idx="10235">
                  <c:v>151.0685</c:v>
                </c:pt>
                <c:pt idx="10236">
                  <c:v>151.09389999999999</c:v>
                </c:pt>
                <c:pt idx="10237">
                  <c:v>151.11940000000001</c:v>
                </c:pt>
                <c:pt idx="10238">
                  <c:v>151.1448</c:v>
                </c:pt>
                <c:pt idx="10239">
                  <c:v>151.17019999999999</c:v>
                </c:pt>
                <c:pt idx="10240">
                  <c:v>151.19560000000001</c:v>
                </c:pt>
                <c:pt idx="10241">
                  <c:v>151.221</c:v>
                </c:pt>
                <c:pt idx="10242">
                  <c:v>151.24639999999999</c:v>
                </c:pt>
                <c:pt idx="10243">
                  <c:v>151.27189999999999</c:v>
                </c:pt>
                <c:pt idx="10244">
                  <c:v>151.29730000000001</c:v>
                </c:pt>
                <c:pt idx="10245">
                  <c:v>151.3227</c:v>
                </c:pt>
                <c:pt idx="10246">
                  <c:v>151.34809999999999</c:v>
                </c:pt>
                <c:pt idx="10247">
                  <c:v>151.37360000000001</c:v>
                </c:pt>
                <c:pt idx="10248">
                  <c:v>151.399</c:v>
                </c:pt>
                <c:pt idx="10249">
                  <c:v>151.42439999999999</c:v>
                </c:pt>
                <c:pt idx="10250">
                  <c:v>151.44980000000001</c:v>
                </c:pt>
                <c:pt idx="10251">
                  <c:v>151.4753</c:v>
                </c:pt>
                <c:pt idx="10252">
                  <c:v>151.50069999999999</c:v>
                </c:pt>
                <c:pt idx="10253">
                  <c:v>151.52619999999999</c:v>
                </c:pt>
                <c:pt idx="10254">
                  <c:v>151.55160000000001</c:v>
                </c:pt>
                <c:pt idx="10255">
                  <c:v>151.577</c:v>
                </c:pt>
                <c:pt idx="10256">
                  <c:v>151.60249999999999</c:v>
                </c:pt>
                <c:pt idx="10257">
                  <c:v>151.62790000000001</c:v>
                </c:pt>
                <c:pt idx="10258">
                  <c:v>151.6534</c:v>
                </c:pt>
                <c:pt idx="10259">
                  <c:v>151.6788</c:v>
                </c:pt>
                <c:pt idx="10260">
                  <c:v>151.70429999999999</c:v>
                </c:pt>
                <c:pt idx="10261">
                  <c:v>151.72980000000001</c:v>
                </c:pt>
                <c:pt idx="10262">
                  <c:v>151.7552</c:v>
                </c:pt>
                <c:pt idx="10263">
                  <c:v>151.7807</c:v>
                </c:pt>
                <c:pt idx="10264">
                  <c:v>151.80619999999999</c:v>
                </c:pt>
                <c:pt idx="10265">
                  <c:v>151.83160000000001</c:v>
                </c:pt>
                <c:pt idx="10266">
                  <c:v>151.8571</c:v>
                </c:pt>
                <c:pt idx="10267">
                  <c:v>151.8826</c:v>
                </c:pt>
                <c:pt idx="10268">
                  <c:v>151.90799999999999</c:v>
                </c:pt>
                <c:pt idx="10269">
                  <c:v>151.93350000000001</c:v>
                </c:pt>
                <c:pt idx="10270">
                  <c:v>151.959</c:v>
                </c:pt>
                <c:pt idx="10271">
                  <c:v>151.9845</c:v>
                </c:pt>
                <c:pt idx="10272">
                  <c:v>152.00989999999999</c:v>
                </c:pt>
                <c:pt idx="10273">
                  <c:v>152.03540000000001</c:v>
                </c:pt>
                <c:pt idx="10274">
                  <c:v>152.0609</c:v>
                </c:pt>
                <c:pt idx="10275">
                  <c:v>152.0864</c:v>
                </c:pt>
                <c:pt idx="10276">
                  <c:v>152.11189999999999</c:v>
                </c:pt>
                <c:pt idx="10277">
                  <c:v>152.13740000000001</c:v>
                </c:pt>
                <c:pt idx="10278">
                  <c:v>152.16290000000001</c:v>
                </c:pt>
                <c:pt idx="10279">
                  <c:v>152.1884</c:v>
                </c:pt>
                <c:pt idx="10280">
                  <c:v>152.2139</c:v>
                </c:pt>
                <c:pt idx="10281">
                  <c:v>152.23939999999999</c:v>
                </c:pt>
                <c:pt idx="10282">
                  <c:v>152.26490000000001</c:v>
                </c:pt>
                <c:pt idx="10283">
                  <c:v>152.29040000000001</c:v>
                </c:pt>
                <c:pt idx="10284">
                  <c:v>152.3159</c:v>
                </c:pt>
                <c:pt idx="10285">
                  <c:v>152.34139999999999</c:v>
                </c:pt>
                <c:pt idx="10286">
                  <c:v>152.36689999999999</c:v>
                </c:pt>
                <c:pt idx="10287">
                  <c:v>152.39240000000001</c:v>
                </c:pt>
                <c:pt idx="10288">
                  <c:v>152.4179</c:v>
                </c:pt>
                <c:pt idx="10289">
                  <c:v>152.4435</c:v>
                </c:pt>
                <c:pt idx="10290">
                  <c:v>152.46899999999999</c:v>
                </c:pt>
                <c:pt idx="10291">
                  <c:v>152.49449999999999</c:v>
                </c:pt>
                <c:pt idx="10292">
                  <c:v>152.52000000000001</c:v>
                </c:pt>
                <c:pt idx="10293">
                  <c:v>152.5455</c:v>
                </c:pt>
                <c:pt idx="10294">
                  <c:v>152.5711</c:v>
                </c:pt>
                <c:pt idx="10295">
                  <c:v>152.5966</c:v>
                </c:pt>
                <c:pt idx="10296">
                  <c:v>152.62209999999999</c:v>
                </c:pt>
                <c:pt idx="10297">
                  <c:v>152.64769999999999</c:v>
                </c:pt>
                <c:pt idx="10298">
                  <c:v>152.67320000000001</c:v>
                </c:pt>
                <c:pt idx="10299">
                  <c:v>152.69880000000001</c:v>
                </c:pt>
                <c:pt idx="10300">
                  <c:v>152.7243</c:v>
                </c:pt>
                <c:pt idx="10301">
                  <c:v>152.74979999999999</c:v>
                </c:pt>
                <c:pt idx="10302">
                  <c:v>152.77539999999999</c:v>
                </c:pt>
                <c:pt idx="10303">
                  <c:v>152.80090000000001</c:v>
                </c:pt>
                <c:pt idx="10304">
                  <c:v>152.82650000000001</c:v>
                </c:pt>
                <c:pt idx="10305">
                  <c:v>152.852</c:v>
                </c:pt>
                <c:pt idx="10306">
                  <c:v>152.8776</c:v>
                </c:pt>
                <c:pt idx="10307">
                  <c:v>152.9032</c:v>
                </c:pt>
                <c:pt idx="10308">
                  <c:v>152.92869999999999</c:v>
                </c:pt>
                <c:pt idx="10309">
                  <c:v>152.95429999999999</c:v>
                </c:pt>
                <c:pt idx="10310">
                  <c:v>152.97980000000001</c:v>
                </c:pt>
                <c:pt idx="10311">
                  <c:v>153.00540000000001</c:v>
                </c:pt>
                <c:pt idx="10312">
                  <c:v>153.03100000000001</c:v>
                </c:pt>
                <c:pt idx="10313">
                  <c:v>153.0565</c:v>
                </c:pt>
                <c:pt idx="10314">
                  <c:v>153.0821</c:v>
                </c:pt>
                <c:pt idx="10315">
                  <c:v>153.10769999999999</c:v>
                </c:pt>
                <c:pt idx="10316">
                  <c:v>153.13329999999999</c:v>
                </c:pt>
                <c:pt idx="10317">
                  <c:v>153.15880000000001</c:v>
                </c:pt>
                <c:pt idx="10318">
                  <c:v>153.18440000000001</c:v>
                </c:pt>
                <c:pt idx="10319">
                  <c:v>153.21</c:v>
                </c:pt>
                <c:pt idx="10320">
                  <c:v>153.23560000000001</c:v>
                </c:pt>
                <c:pt idx="10321">
                  <c:v>153.2612</c:v>
                </c:pt>
                <c:pt idx="10322">
                  <c:v>153.2867</c:v>
                </c:pt>
                <c:pt idx="10323">
                  <c:v>153.31229999999999</c:v>
                </c:pt>
                <c:pt idx="10324">
                  <c:v>153.33789999999999</c:v>
                </c:pt>
                <c:pt idx="10325">
                  <c:v>153.36349999999999</c:v>
                </c:pt>
                <c:pt idx="10326">
                  <c:v>153.38910000000001</c:v>
                </c:pt>
                <c:pt idx="10327">
                  <c:v>153.41470000000001</c:v>
                </c:pt>
                <c:pt idx="10328">
                  <c:v>153.44030000000001</c:v>
                </c:pt>
                <c:pt idx="10329">
                  <c:v>153.4659</c:v>
                </c:pt>
                <c:pt idx="10330">
                  <c:v>153.4915</c:v>
                </c:pt>
                <c:pt idx="10331">
                  <c:v>153.5171</c:v>
                </c:pt>
                <c:pt idx="10332">
                  <c:v>153.5428</c:v>
                </c:pt>
                <c:pt idx="10333">
                  <c:v>153.5684</c:v>
                </c:pt>
                <c:pt idx="10334">
                  <c:v>153.59399999999999</c:v>
                </c:pt>
                <c:pt idx="10335">
                  <c:v>153.61959999999999</c:v>
                </c:pt>
                <c:pt idx="10336">
                  <c:v>153.64519999999999</c:v>
                </c:pt>
                <c:pt idx="10337">
                  <c:v>153.67080000000001</c:v>
                </c:pt>
                <c:pt idx="10338">
                  <c:v>153.69649999999999</c:v>
                </c:pt>
                <c:pt idx="10339">
                  <c:v>153.72210000000001</c:v>
                </c:pt>
                <c:pt idx="10340">
                  <c:v>153.74770000000001</c:v>
                </c:pt>
                <c:pt idx="10341">
                  <c:v>153.77330000000001</c:v>
                </c:pt>
                <c:pt idx="10342">
                  <c:v>153.79900000000001</c:v>
                </c:pt>
                <c:pt idx="10343">
                  <c:v>153.8246</c:v>
                </c:pt>
                <c:pt idx="10344">
                  <c:v>153.8502</c:v>
                </c:pt>
                <c:pt idx="10345">
                  <c:v>153.8759</c:v>
                </c:pt>
                <c:pt idx="10346">
                  <c:v>153.9015</c:v>
                </c:pt>
                <c:pt idx="10347">
                  <c:v>153.9272</c:v>
                </c:pt>
                <c:pt idx="10348">
                  <c:v>153.9528</c:v>
                </c:pt>
                <c:pt idx="10349">
                  <c:v>153.97839999999999</c:v>
                </c:pt>
                <c:pt idx="10350">
                  <c:v>154.00409999999999</c:v>
                </c:pt>
                <c:pt idx="10351">
                  <c:v>154.02969999999999</c:v>
                </c:pt>
                <c:pt idx="10352">
                  <c:v>154.05539999999999</c:v>
                </c:pt>
                <c:pt idx="10353">
                  <c:v>154.08109999999999</c:v>
                </c:pt>
                <c:pt idx="10354">
                  <c:v>154.10669999999999</c:v>
                </c:pt>
                <c:pt idx="10355">
                  <c:v>154.13239999999999</c:v>
                </c:pt>
                <c:pt idx="10356">
                  <c:v>154.15799999999999</c:v>
                </c:pt>
                <c:pt idx="10357">
                  <c:v>154.18369999999999</c:v>
                </c:pt>
                <c:pt idx="10358">
                  <c:v>154.20939999999999</c:v>
                </c:pt>
                <c:pt idx="10359">
                  <c:v>154.23500000000001</c:v>
                </c:pt>
                <c:pt idx="10360">
                  <c:v>154.26070000000001</c:v>
                </c:pt>
                <c:pt idx="10361">
                  <c:v>154.28639999999999</c:v>
                </c:pt>
                <c:pt idx="10362">
                  <c:v>154.31200000000001</c:v>
                </c:pt>
                <c:pt idx="10363">
                  <c:v>154.33770000000001</c:v>
                </c:pt>
                <c:pt idx="10364">
                  <c:v>154.36340000000001</c:v>
                </c:pt>
                <c:pt idx="10365">
                  <c:v>154.38910000000001</c:v>
                </c:pt>
                <c:pt idx="10366">
                  <c:v>154.41470000000001</c:v>
                </c:pt>
                <c:pt idx="10367">
                  <c:v>154.44040000000001</c:v>
                </c:pt>
                <c:pt idx="10368">
                  <c:v>154.46610000000001</c:v>
                </c:pt>
                <c:pt idx="10369">
                  <c:v>154.49180000000001</c:v>
                </c:pt>
                <c:pt idx="10370">
                  <c:v>154.51750000000001</c:v>
                </c:pt>
                <c:pt idx="10371">
                  <c:v>154.54320000000001</c:v>
                </c:pt>
                <c:pt idx="10372">
                  <c:v>154.56890000000001</c:v>
                </c:pt>
                <c:pt idx="10373">
                  <c:v>154.59460000000001</c:v>
                </c:pt>
                <c:pt idx="10374">
                  <c:v>154.62029999999999</c:v>
                </c:pt>
                <c:pt idx="10375">
                  <c:v>154.64599999999999</c:v>
                </c:pt>
                <c:pt idx="10376">
                  <c:v>154.67169999999999</c:v>
                </c:pt>
                <c:pt idx="10377">
                  <c:v>154.69739999999999</c:v>
                </c:pt>
                <c:pt idx="10378">
                  <c:v>154.72309999999999</c:v>
                </c:pt>
                <c:pt idx="10379">
                  <c:v>154.74879999999999</c:v>
                </c:pt>
                <c:pt idx="10380">
                  <c:v>154.77449999999999</c:v>
                </c:pt>
                <c:pt idx="10381">
                  <c:v>154.80019999999999</c:v>
                </c:pt>
                <c:pt idx="10382">
                  <c:v>154.82599999999999</c:v>
                </c:pt>
                <c:pt idx="10383">
                  <c:v>154.85169999999999</c:v>
                </c:pt>
                <c:pt idx="10384">
                  <c:v>154.87739999999999</c:v>
                </c:pt>
                <c:pt idx="10385">
                  <c:v>154.90309999999999</c:v>
                </c:pt>
                <c:pt idx="10386">
                  <c:v>154.9288</c:v>
                </c:pt>
                <c:pt idx="10387">
                  <c:v>154.9546</c:v>
                </c:pt>
                <c:pt idx="10388">
                  <c:v>154.9803</c:v>
                </c:pt>
                <c:pt idx="10389">
                  <c:v>155.006</c:v>
                </c:pt>
                <c:pt idx="10390">
                  <c:v>155.0318</c:v>
                </c:pt>
                <c:pt idx="10391">
                  <c:v>155.0575</c:v>
                </c:pt>
                <c:pt idx="10392">
                  <c:v>155.08320000000001</c:v>
                </c:pt>
                <c:pt idx="10393">
                  <c:v>155.10900000000001</c:v>
                </c:pt>
                <c:pt idx="10394">
                  <c:v>155.13470000000001</c:v>
                </c:pt>
                <c:pt idx="10395">
                  <c:v>155.16050000000001</c:v>
                </c:pt>
                <c:pt idx="10396">
                  <c:v>155.18620000000001</c:v>
                </c:pt>
                <c:pt idx="10397">
                  <c:v>155.21199999999999</c:v>
                </c:pt>
                <c:pt idx="10398">
                  <c:v>155.23769999999999</c:v>
                </c:pt>
                <c:pt idx="10399">
                  <c:v>155.26349999999999</c:v>
                </c:pt>
                <c:pt idx="10400">
                  <c:v>155.28919999999999</c:v>
                </c:pt>
                <c:pt idx="10401">
                  <c:v>155.315</c:v>
                </c:pt>
                <c:pt idx="10402">
                  <c:v>155.3407</c:v>
                </c:pt>
                <c:pt idx="10403">
                  <c:v>155.3665</c:v>
                </c:pt>
                <c:pt idx="10404">
                  <c:v>155.39230000000001</c:v>
                </c:pt>
                <c:pt idx="10405">
                  <c:v>155.41800000000001</c:v>
                </c:pt>
                <c:pt idx="10406">
                  <c:v>155.44380000000001</c:v>
                </c:pt>
                <c:pt idx="10407">
                  <c:v>155.46960000000001</c:v>
                </c:pt>
                <c:pt idx="10408">
                  <c:v>155.49529999999999</c:v>
                </c:pt>
                <c:pt idx="10409">
                  <c:v>155.52109999999999</c:v>
                </c:pt>
                <c:pt idx="10410">
                  <c:v>155.54689999999999</c:v>
                </c:pt>
                <c:pt idx="10411">
                  <c:v>155.5727</c:v>
                </c:pt>
                <c:pt idx="10412">
                  <c:v>155.5984</c:v>
                </c:pt>
                <c:pt idx="10413">
                  <c:v>155.6242</c:v>
                </c:pt>
                <c:pt idx="10414">
                  <c:v>155.65</c:v>
                </c:pt>
                <c:pt idx="10415">
                  <c:v>155.67580000000001</c:v>
                </c:pt>
                <c:pt idx="10416">
                  <c:v>155.70160000000001</c:v>
                </c:pt>
                <c:pt idx="10417">
                  <c:v>155.72739999999999</c:v>
                </c:pt>
                <c:pt idx="10418">
                  <c:v>155.75319999999999</c:v>
                </c:pt>
                <c:pt idx="10419">
                  <c:v>155.779</c:v>
                </c:pt>
                <c:pt idx="10420">
                  <c:v>155.8048</c:v>
                </c:pt>
                <c:pt idx="10421">
                  <c:v>155.8306</c:v>
                </c:pt>
                <c:pt idx="10422">
                  <c:v>155.85640000000001</c:v>
                </c:pt>
                <c:pt idx="10423">
                  <c:v>155.88220000000001</c:v>
                </c:pt>
                <c:pt idx="10424">
                  <c:v>155.90799999999999</c:v>
                </c:pt>
                <c:pt idx="10425">
                  <c:v>155.93379999999999</c:v>
                </c:pt>
                <c:pt idx="10426">
                  <c:v>155.95959999999999</c:v>
                </c:pt>
                <c:pt idx="10427">
                  <c:v>155.9854</c:v>
                </c:pt>
                <c:pt idx="10428">
                  <c:v>156.0112</c:v>
                </c:pt>
                <c:pt idx="10429">
                  <c:v>156.03700000000001</c:v>
                </c:pt>
                <c:pt idx="10430">
                  <c:v>156.06290000000001</c:v>
                </c:pt>
                <c:pt idx="10431">
                  <c:v>156.08869999999999</c:v>
                </c:pt>
                <c:pt idx="10432">
                  <c:v>156.11449999999999</c:v>
                </c:pt>
                <c:pt idx="10433">
                  <c:v>156.1403</c:v>
                </c:pt>
                <c:pt idx="10434">
                  <c:v>156.1662</c:v>
                </c:pt>
                <c:pt idx="10435">
                  <c:v>156.19200000000001</c:v>
                </c:pt>
                <c:pt idx="10436">
                  <c:v>156.21780000000001</c:v>
                </c:pt>
                <c:pt idx="10437">
                  <c:v>156.24369999999999</c:v>
                </c:pt>
                <c:pt idx="10438">
                  <c:v>156.26949999999999</c:v>
                </c:pt>
                <c:pt idx="10439">
                  <c:v>156.2953</c:v>
                </c:pt>
                <c:pt idx="10440">
                  <c:v>156.3212</c:v>
                </c:pt>
                <c:pt idx="10441">
                  <c:v>156.34700000000001</c:v>
                </c:pt>
                <c:pt idx="10442">
                  <c:v>156.37289999999999</c:v>
                </c:pt>
                <c:pt idx="10443">
                  <c:v>156.39869999999999</c:v>
                </c:pt>
                <c:pt idx="10444">
                  <c:v>156.4246</c:v>
                </c:pt>
                <c:pt idx="10445">
                  <c:v>156.4504</c:v>
                </c:pt>
                <c:pt idx="10446">
                  <c:v>156.47630000000001</c:v>
                </c:pt>
                <c:pt idx="10447">
                  <c:v>156.50210000000001</c:v>
                </c:pt>
                <c:pt idx="10448">
                  <c:v>156.52799999999999</c:v>
                </c:pt>
                <c:pt idx="10449">
                  <c:v>156.5538</c:v>
                </c:pt>
                <c:pt idx="10450">
                  <c:v>156.5797</c:v>
                </c:pt>
                <c:pt idx="10451">
                  <c:v>156.60560000000001</c:v>
                </c:pt>
                <c:pt idx="10452">
                  <c:v>156.63140000000001</c:v>
                </c:pt>
                <c:pt idx="10453">
                  <c:v>156.65729999999999</c:v>
                </c:pt>
                <c:pt idx="10454">
                  <c:v>156.6832</c:v>
                </c:pt>
                <c:pt idx="10455">
                  <c:v>156.709</c:v>
                </c:pt>
                <c:pt idx="10456">
                  <c:v>156.73490000000001</c:v>
                </c:pt>
                <c:pt idx="10457">
                  <c:v>156.76079999999999</c:v>
                </c:pt>
                <c:pt idx="10458">
                  <c:v>156.7867</c:v>
                </c:pt>
                <c:pt idx="10459">
                  <c:v>156.8125</c:v>
                </c:pt>
                <c:pt idx="10460">
                  <c:v>156.83840000000001</c:v>
                </c:pt>
                <c:pt idx="10461">
                  <c:v>156.86429999999999</c:v>
                </c:pt>
                <c:pt idx="10462">
                  <c:v>156.89019999999999</c:v>
                </c:pt>
                <c:pt idx="10463">
                  <c:v>156.9161</c:v>
                </c:pt>
                <c:pt idx="10464">
                  <c:v>156.94200000000001</c:v>
                </c:pt>
                <c:pt idx="10465">
                  <c:v>156.96789999999999</c:v>
                </c:pt>
                <c:pt idx="10466">
                  <c:v>156.99379999999999</c:v>
                </c:pt>
                <c:pt idx="10467">
                  <c:v>157.0197</c:v>
                </c:pt>
                <c:pt idx="10468">
                  <c:v>157.04560000000001</c:v>
                </c:pt>
                <c:pt idx="10469">
                  <c:v>157.07149999999999</c:v>
                </c:pt>
                <c:pt idx="10470">
                  <c:v>157.09739999999999</c:v>
                </c:pt>
                <c:pt idx="10471">
                  <c:v>157.1233</c:v>
                </c:pt>
                <c:pt idx="10472">
                  <c:v>157.14920000000001</c:v>
                </c:pt>
                <c:pt idx="10473">
                  <c:v>157.17509999999999</c:v>
                </c:pt>
                <c:pt idx="10474">
                  <c:v>157.20099999999999</c:v>
                </c:pt>
                <c:pt idx="10475">
                  <c:v>157.2269</c:v>
                </c:pt>
                <c:pt idx="10476">
                  <c:v>157.25290000000001</c:v>
                </c:pt>
                <c:pt idx="10477">
                  <c:v>157.27879999999999</c:v>
                </c:pt>
                <c:pt idx="10478">
                  <c:v>157.3047</c:v>
                </c:pt>
                <c:pt idx="10479">
                  <c:v>157.3306</c:v>
                </c:pt>
                <c:pt idx="10480">
                  <c:v>157.35659999999999</c:v>
                </c:pt>
                <c:pt idx="10481">
                  <c:v>157.38249999999999</c:v>
                </c:pt>
                <c:pt idx="10482">
                  <c:v>157.4084</c:v>
                </c:pt>
                <c:pt idx="10483">
                  <c:v>157.43430000000001</c:v>
                </c:pt>
                <c:pt idx="10484">
                  <c:v>157.46029999999999</c:v>
                </c:pt>
                <c:pt idx="10485">
                  <c:v>157.4862</c:v>
                </c:pt>
                <c:pt idx="10486">
                  <c:v>157.5121</c:v>
                </c:pt>
                <c:pt idx="10487">
                  <c:v>157.53809999999999</c:v>
                </c:pt>
                <c:pt idx="10488">
                  <c:v>157.56399999999999</c:v>
                </c:pt>
                <c:pt idx="10489">
                  <c:v>157.59</c:v>
                </c:pt>
                <c:pt idx="10490">
                  <c:v>157.61590000000001</c:v>
                </c:pt>
                <c:pt idx="10491">
                  <c:v>157.64189999999999</c:v>
                </c:pt>
                <c:pt idx="10492">
                  <c:v>157.6678</c:v>
                </c:pt>
                <c:pt idx="10493">
                  <c:v>157.69380000000001</c:v>
                </c:pt>
                <c:pt idx="10494">
                  <c:v>157.71969999999999</c:v>
                </c:pt>
                <c:pt idx="10495">
                  <c:v>157.7457</c:v>
                </c:pt>
                <c:pt idx="10496">
                  <c:v>157.77170000000001</c:v>
                </c:pt>
                <c:pt idx="10497">
                  <c:v>157.79759999999999</c:v>
                </c:pt>
                <c:pt idx="10498">
                  <c:v>157.8236</c:v>
                </c:pt>
                <c:pt idx="10499">
                  <c:v>157.84950000000001</c:v>
                </c:pt>
                <c:pt idx="10500">
                  <c:v>157.87549999999999</c:v>
                </c:pt>
                <c:pt idx="10501">
                  <c:v>157.9015</c:v>
                </c:pt>
                <c:pt idx="10502">
                  <c:v>157.92750000000001</c:v>
                </c:pt>
                <c:pt idx="10503">
                  <c:v>157.95339999999999</c:v>
                </c:pt>
                <c:pt idx="10504">
                  <c:v>157.9794</c:v>
                </c:pt>
                <c:pt idx="10505">
                  <c:v>158.00540000000001</c:v>
                </c:pt>
                <c:pt idx="10506">
                  <c:v>158.03139999999999</c:v>
                </c:pt>
                <c:pt idx="10507">
                  <c:v>158.0574</c:v>
                </c:pt>
                <c:pt idx="10508">
                  <c:v>158.08330000000001</c:v>
                </c:pt>
                <c:pt idx="10509">
                  <c:v>158.10929999999999</c:v>
                </c:pt>
                <c:pt idx="10510">
                  <c:v>158.1353</c:v>
                </c:pt>
                <c:pt idx="10511">
                  <c:v>158.16130000000001</c:v>
                </c:pt>
                <c:pt idx="10512">
                  <c:v>158.18729999999999</c:v>
                </c:pt>
                <c:pt idx="10513">
                  <c:v>158.2133</c:v>
                </c:pt>
                <c:pt idx="10514">
                  <c:v>158.23929999999999</c:v>
                </c:pt>
                <c:pt idx="10515">
                  <c:v>158.2653</c:v>
                </c:pt>
                <c:pt idx="10516">
                  <c:v>158.29130000000001</c:v>
                </c:pt>
                <c:pt idx="10517">
                  <c:v>158.31729999999999</c:v>
                </c:pt>
                <c:pt idx="10518">
                  <c:v>158.3433</c:v>
                </c:pt>
                <c:pt idx="10519">
                  <c:v>158.36930000000001</c:v>
                </c:pt>
                <c:pt idx="10520">
                  <c:v>158.39529999999999</c:v>
                </c:pt>
                <c:pt idx="10521">
                  <c:v>158.4213</c:v>
                </c:pt>
                <c:pt idx="10522">
                  <c:v>158.44739999999999</c:v>
                </c:pt>
                <c:pt idx="10523">
                  <c:v>158.4734</c:v>
                </c:pt>
                <c:pt idx="10524">
                  <c:v>158.49940000000001</c:v>
                </c:pt>
                <c:pt idx="10525">
                  <c:v>158.52539999999999</c:v>
                </c:pt>
                <c:pt idx="10526">
                  <c:v>158.5514</c:v>
                </c:pt>
                <c:pt idx="10527">
                  <c:v>158.57749999999999</c:v>
                </c:pt>
                <c:pt idx="10528">
                  <c:v>158.6035</c:v>
                </c:pt>
                <c:pt idx="10529">
                  <c:v>158.62950000000001</c:v>
                </c:pt>
                <c:pt idx="10530">
                  <c:v>158.65559999999999</c:v>
                </c:pt>
                <c:pt idx="10531">
                  <c:v>158.6816</c:v>
                </c:pt>
                <c:pt idx="10532">
                  <c:v>158.70760000000001</c:v>
                </c:pt>
                <c:pt idx="10533">
                  <c:v>158.7337</c:v>
                </c:pt>
                <c:pt idx="10534">
                  <c:v>158.75970000000001</c:v>
                </c:pt>
                <c:pt idx="10535">
                  <c:v>158.78579999999999</c:v>
                </c:pt>
                <c:pt idx="10536">
                  <c:v>158.81180000000001</c:v>
                </c:pt>
                <c:pt idx="10537">
                  <c:v>158.83779999999999</c:v>
                </c:pt>
                <c:pt idx="10538">
                  <c:v>158.8639</c:v>
                </c:pt>
                <c:pt idx="10539">
                  <c:v>158.88999999999999</c:v>
                </c:pt>
                <c:pt idx="10540">
                  <c:v>158.916</c:v>
                </c:pt>
                <c:pt idx="10541">
                  <c:v>158.94210000000001</c:v>
                </c:pt>
                <c:pt idx="10542">
                  <c:v>158.96809999999999</c:v>
                </c:pt>
                <c:pt idx="10543">
                  <c:v>158.99420000000001</c:v>
                </c:pt>
                <c:pt idx="10544">
                  <c:v>159.02019999999999</c:v>
                </c:pt>
                <c:pt idx="10545">
                  <c:v>159.0463</c:v>
                </c:pt>
                <c:pt idx="10546">
                  <c:v>159.07239999999999</c:v>
                </c:pt>
                <c:pt idx="10547">
                  <c:v>159.0984</c:v>
                </c:pt>
                <c:pt idx="10548">
                  <c:v>159.12450000000001</c:v>
                </c:pt>
                <c:pt idx="10549">
                  <c:v>159.1506</c:v>
                </c:pt>
                <c:pt idx="10550">
                  <c:v>159.17670000000001</c:v>
                </c:pt>
                <c:pt idx="10551">
                  <c:v>159.20269999999999</c:v>
                </c:pt>
                <c:pt idx="10552">
                  <c:v>159.22880000000001</c:v>
                </c:pt>
                <c:pt idx="10553">
                  <c:v>159.25489999999999</c:v>
                </c:pt>
                <c:pt idx="10554">
                  <c:v>159.28100000000001</c:v>
                </c:pt>
                <c:pt idx="10555">
                  <c:v>159.30709999999999</c:v>
                </c:pt>
                <c:pt idx="10556">
                  <c:v>159.33320000000001</c:v>
                </c:pt>
                <c:pt idx="10557">
                  <c:v>159.35929999999999</c:v>
                </c:pt>
                <c:pt idx="10558">
                  <c:v>159.3853</c:v>
                </c:pt>
                <c:pt idx="10559">
                  <c:v>159.41139999999999</c:v>
                </c:pt>
                <c:pt idx="10560">
                  <c:v>159.4375</c:v>
                </c:pt>
                <c:pt idx="10561">
                  <c:v>159.46360000000001</c:v>
                </c:pt>
                <c:pt idx="10562">
                  <c:v>159.4897</c:v>
                </c:pt>
                <c:pt idx="10563">
                  <c:v>159.51580000000001</c:v>
                </c:pt>
                <c:pt idx="10564">
                  <c:v>159.5419</c:v>
                </c:pt>
                <c:pt idx="10565">
                  <c:v>159.56809999999999</c:v>
                </c:pt>
                <c:pt idx="10566">
                  <c:v>159.5942</c:v>
                </c:pt>
                <c:pt idx="10567">
                  <c:v>159.62029999999999</c:v>
                </c:pt>
                <c:pt idx="10568">
                  <c:v>159.6464</c:v>
                </c:pt>
                <c:pt idx="10569">
                  <c:v>159.67250000000001</c:v>
                </c:pt>
                <c:pt idx="10570">
                  <c:v>159.6986</c:v>
                </c:pt>
                <c:pt idx="10571">
                  <c:v>159.72470000000001</c:v>
                </c:pt>
                <c:pt idx="10572">
                  <c:v>159.7509</c:v>
                </c:pt>
                <c:pt idx="10573">
                  <c:v>159.77699999999999</c:v>
                </c:pt>
                <c:pt idx="10574">
                  <c:v>159.8031</c:v>
                </c:pt>
                <c:pt idx="10575">
                  <c:v>159.82919999999999</c:v>
                </c:pt>
                <c:pt idx="10576">
                  <c:v>159.8554</c:v>
                </c:pt>
                <c:pt idx="10577">
                  <c:v>159.88149999999999</c:v>
                </c:pt>
                <c:pt idx="10578">
                  <c:v>159.9076</c:v>
                </c:pt>
                <c:pt idx="10579">
                  <c:v>159.93379999999999</c:v>
                </c:pt>
                <c:pt idx="10580">
                  <c:v>159.9599</c:v>
                </c:pt>
                <c:pt idx="10581">
                  <c:v>159.98609999999999</c:v>
                </c:pt>
                <c:pt idx="10582">
                  <c:v>160.01220000000001</c:v>
                </c:pt>
                <c:pt idx="10583">
                  <c:v>160.03829999999999</c:v>
                </c:pt>
                <c:pt idx="10584">
                  <c:v>160.06450000000001</c:v>
                </c:pt>
                <c:pt idx="10585">
                  <c:v>160.0907</c:v>
                </c:pt>
                <c:pt idx="10586">
                  <c:v>160.11680000000001</c:v>
                </c:pt>
                <c:pt idx="10587">
                  <c:v>160.143</c:v>
                </c:pt>
                <c:pt idx="10588">
                  <c:v>160.16909999999999</c:v>
                </c:pt>
                <c:pt idx="10589">
                  <c:v>160.1953</c:v>
                </c:pt>
                <c:pt idx="10590">
                  <c:v>160.22139999999999</c:v>
                </c:pt>
                <c:pt idx="10591">
                  <c:v>160.24760000000001</c:v>
                </c:pt>
                <c:pt idx="10592">
                  <c:v>160.27379999999999</c:v>
                </c:pt>
                <c:pt idx="10593">
                  <c:v>160.29990000000001</c:v>
                </c:pt>
                <c:pt idx="10594">
                  <c:v>160.3261</c:v>
                </c:pt>
                <c:pt idx="10595">
                  <c:v>160.35230000000001</c:v>
                </c:pt>
                <c:pt idx="10596">
                  <c:v>160.3784</c:v>
                </c:pt>
                <c:pt idx="10597">
                  <c:v>160.40459999999999</c:v>
                </c:pt>
                <c:pt idx="10598">
                  <c:v>160.4308</c:v>
                </c:pt>
                <c:pt idx="10599">
                  <c:v>160.45699999999999</c:v>
                </c:pt>
                <c:pt idx="10600">
                  <c:v>160.48320000000001</c:v>
                </c:pt>
                <c:pt idx="10601">
                  <c:v>160.5093</c:v>
                </c:pt>
                <c:pt idx="10602">
                  <c:v>160.53550000000001</c:v>
                </c:pt>
                <c:pt idx="10603">
                  <c:v>160.5617</c:v>
                </c:pt>
                <c:pt idx="10604">
                  <c:v>160.58789999999999</c:v>
                </c:pt>
                <c:pt idx="10605">
                  <c:v>160.61410000000001</c:v>
                </c:pt>
                <c:pt idx="10606">
                  <c:v>160.6403</c:v>
                </c:pt>
                <c:pt idx="10607">
                  <c:v>160.66650000000001</c:v>
                </c:pt>
                <c:pt idx="10608">
                  <c:v>160.6927</c:v>
                </c:pt>
                <c:pt idx="10609">
                  <c:v>160.71889999999999</c:v>
                </c:pt>
                <c:pt idx="10610">
                  <c:v>160.74510000000001</c:v>
                </c:pt>
                <c:pt idx="10611">
                  <c:v>160.7713</c:v>
                </c:pt>
                <c:pt idx="10612">
                  <c:v>160.79750000000001</c:v>
                </c:pt>
                <c:pt idx="10613">
                  <c:v>160.8237</c:v>
                </c:pt>
                <c:pt idx="10614">
                  <c:v>160.84989999999999</c:v>
                </c:pt>
                <c:pt idx="10615">
                  <c:v>160.87610000000001</c:v>
                </c:pt>
                <c:pt idx="10616">
                  <c:v>160.9024</c:v>
                </c:pt>
                <c:pt idx="10617">
                  <c:v>160.92859999999999</c:v>
                </c:pt>
                <c:pt idx="10618">
                  <c:v>160.95480000000001</c:v>
                </c:pt>
                <c:pt idx="10619">
                  <c:v>160.98099999999999</c:v>
                </c:pt>
                <c:pt idx="10620">
                  <c:v>161.00720000000001</c:v>
                </c:pt>
                <c:pt idx="10621">
                  <c:v>161.0335</c:v>
                </c:pt>
                <c:pt idx="10622">
                  <c:v>161.05969999999999</c:v>
                </c:pt>
                <c:pt idx="10623">
                  <c:v>161.08590000000001</c:v>
                </c:pt>
                <c:pt idx="10624">
                  <c:v>161.1122</c:v>
                </c:pt>
                <c:pt idx="10625">
                  <c:v>161.13839999999999</c:v>
                </c:pt>
                <c:pt idx="10626">
                  <c:v>161.16460000000001</c:v>
                </c:pt>
                <c:pt idx="10627">
                  <c:v>161.1909</c:v>
                </c:pt>
                <c:pt idx="10628">
                  <c:v>161.21709999999999</c:v>
                </c:pt>
                <c:pt idx="10629">
                  <c:v>161.24340000000001</c:v>
                </c:pt>
                <c:pt idx="10630">
                  <c:v>161.2696</c:v>
                </c:pt>
                <c:pt idx="10631">
                  <c:v>161.29589999999999</c:v>
                </c:pt>
                <c:pt idx="10632">
                  <c:v>161.32210000000001</c:v>
                </c:pt>
                <c:pt idx="10633">
                  <c:v>161.3484</c:v>
                </c:pt>
                <c:pt idx="10634">
                  <c:v>161.37459999999999</c:v>
                </c:pt>
                <c:pt idx="10635">
                  <c:v>161.40090000000001</c:v>
                </c:pt>
                <c:pt idx="10636">
                  <c:v>161.4271</c:v>
                </c:pt>
                <c:pt idx="10637">
                  <c:v>161.45339999999999</c:v>
                </c:pt>
                <c:pt idx="10638">
                  <c:v>161.47970000000001</c:v>
                </c:pt>
                <c:pt idx="10639">
                  <c:v>161.5059</c:v>
                </c:pt>
                <c:pt idx="10640">
                  <c:v>161.53219999999999</c:v>
                </c:pt>
                <c:pt idx="10641">
                  <c:v>161.55850000000001</c:v>
                </c:pt>
                <c:pt idx="10642">
                  <c:v>161.5847</c:v>
                </c:pt>
                <c:pt idx="10643">
                  <c:v>161.61099999999999</c:v>
                </c:pt>
                <c:pt idx="10644">
                  <c:v>161.63730000000001</c:v>
                </c:pt>
                <c:pt idx="10645">
                  <c:v>161.6636</c:v>
                </c:pt>
                <c:pt idx="10646">
                  <c:v>161.68979999999999</c:v>
                </c:pt>
                <c:pt idx="10647">
                  <c:v>161.71610000000001</c:v>
                </c:pt>
                <c:pt idx="10648">
                  <c:v>161.7424</c:v>
                </c:pt>
                <c:pt idx="10649">
                  <c:v>161.7687</c:v>
                </c:pt>
                <c:pt idx="10650">
                  <c:v>161.79499999999999</c:v>
                </c:pt>
                <c:pt idx="10651">
                  <c:v>161.82130000000001</c:v>
                </c:pt>
                <c:pt idx="10652">
                  <c:v>161.8476</c:v>
                </c:pt>
                <c:pt idx="10653">
                  <c:v>161.87389999999999</c:v>
                </c:pt>
                <c:pt idx="10654">
                  <c:v>161.90020000000001</c:v>
                </c:pt>
                <c:pt idx="10655">
                  <c:v>161.9265</c:v>
                </c:pt>
                <c:pt idx="10656">
                  <c:v>161.9528</c:v>
                </c:pt>
                <c:pt idx="10657">
                  <c:v>161.97909999999999</c:v>
                </c:pt>
                <c:pt idx="10658">
                  <c:v>162.00540000000001</c:v>
                </c:pt>
                <c:pt idx="10659">
                  <c:v>162.0317</c:v>
                </c:pt>
                <c:pt idx="10660">
                  <c:v>162.05799999999999</c:v>
                </c:pt>
                <c:pt idx="10661">
                  <c:v>162.08430000000001</c:v>
                </c:pt>
                <c:pt idx="10662">
                  <c:v>162.11060000000001</c:v>
                </c:pt>
                <c:pt idx="10663">
                  <c:v>162.1369</c:v>
                </c:pt>
                <c:pt idx="10664">
                  <c:v>162.16329999999999</c:v>
                </c:pt>
                <c:pt idx="10665">
                  <c:v>162.18960000000001</c:v>
                </c:pt>
                <c:pt idx="10666">
                  <c:v>162.2159</c:v>
                </c:pt>
                <c:pt idx="10667">
                  <c:v>162.2422</c:v>
                </c:pt>
                <c:pt idx="10668">
                  <c:v>162.26859999999999</c:v>
                </c:pt>
                <c:pt idx="10669">
                  <c:v>162.29490000000001</c:v>
                </c:pt>
                <c:pt idx="10670">
                  <c:v>162.3212</c:v>
                </c:pt>
                <c:pt idx="10671">
                  <c:v>162.3475</c:v>
                </c:pt>
                <c:pt idx="10672">
                  <c:v>162.37389999999999</c:v>
                </c:pt>
                <c:pt idx="10673">
                  <c:v>162.40020000000001</c:v>
                </c:pt>
                <c:pt idx="10674">
                  <c:v>162.42660000000001</c:v>
                </c:pt>
                <c:pt idx="10675">
                  <c:v>162.4529</c:v>
                </c:pt>
                <c:pt idx="10676">
                  <c:v>162.47919999999999</c:v>
                </c:pt>
                <c:pt idx="10677">
                  <c:v>162.50559999999999</c:v>
                </c:pt>
                <c:pt idx="10678">
                  <c:v>162.53200000000001</c:v>
                </c:pt>
                <c:pt idx="10679">
                  <c:v>162.5583</c:v>
                </c:pt>
                <c:pt idx="10680">
                  <c:v>162.5847</c:v>
                </c:pt>
                <c:pt idx="10681">
                  <c:v>162.61099999999999</c:v>
                </c:pt>
                <c:pt idx="10682">
                  <c:v>162.63740000000001</c:v>
                </c:pt>
                <c:pt idx="10683">
                  <c:v>162.66370000000001</c:v>
                </c:pt>
                <c:pt idx="10684">
                  <c:v>162.6901</c:v>
                </c:pt>
                <c:pt idx="10685">
                  <c:v>162.71639999999999</c:v>
                </c:pt>
                <c:pt idx="10686">
                  <c:v>162.74279999999999</c:v>
                </c:pt>
                <c:pt idx="10687">
                  <c:v>162.76920000000001</c:v>
                </c:pt>
                <c:pt idx="10688">
                  <c:v>162.7955</c:v>
                </c:pt>
                <c:pt idx="10689">
                  <c:v>162.8219</c:v>
                </c:pt>
                <c:pt idx="10690">
                  <c:v>162.84829999999999</c:v>
                </c:pt>
                <c:pt idx="10691">
                  <c:v>162.87469999999999</c:v>
                </c:pt>
                <c:pt idx="10692">
                  <c:v>162.90110000000001</c:v>
                </c:pt>
                <c:pt idx="10693">
                  <c:v>162.92740000000001</c:v>
                </c:pt>
                <c:pt idx="10694">
                  <c:v>162.9538</c:v>
                </c:pt>
                <c:pt idx="10695">
                  <c:v>162.9802</c:v>
                </c:pt>
                <c:pt idx="10696">
                  <c:v>163.00659999999999</c:v>
                </c:pt>
                <c:pt idx="10697">
                  <c:v>163.03299999999999</c:v>
                </c:pt>
                <c:pt idx="10698">
                  <c:v>163.05940000000001</c:v>
                </c:pt>
                <c:pt idx="10699">
                  <c:v>163.08580000000001</c:v>
                </c:pt>
                <c:pt idx="10700">
                  <c:v>163.1122</c:v>
                </c:pt>
                <c:pt idx="10701">
                  <c:v>163.1386</c:v>
                </c:pt>
                <c:pt idx="10702">
                  <c:v>163.16499999999999</c:v>
                </c:pt>
                <c:pt idx="10703">
                  <c:v>163.19139999999999</c:v>
                </c:pt>
                <c:pt idx="10704">
                  <c:v>163.21780000000001</c:v>
                </c:pt>
                <c:pt idx="10705">
                  <c:v>163.24420000000001</c:v>
                </c:pt>
                <c:pt idx="10706">
                  <c:v>163.2706</c:v>
                </c:pt>
                <c:pt idx="10707">
                  <c:v>163.297</c:v>
                </c:pt>
                <c:pt idx="10708">
                  <c:v>163.32339999999999</c:v>
                </c:pt>
                <c:pt idx="10709">
                  <c:v>163.34979999999999</c:v>
                </c:pt>
                <c:pt idx="10710">
                  <c:v>163.37620000000001</c:v>
                </c:pt>
                <c:pt idx="10711">
                  <c:v>163.40270000000001</c:v>
                </c:pt>
                <c:pt idx="10712">
                  <c:v>163.42910000000001</c:v>
                </c:pt>
                <c:pt idx="10713">
                  <c:v>163.4555</c:v>
                </c:pt>
                <c:pt idx="10714">
                  <c:v>163.4819</c:v>
                </c:pt>
                <c:pt idx="10715">
                  <c:v>163.50839999999999</c:v>
                </c:pt>
                <c:pt idx="10716">
                  <c:v>163.53479999999999</c:v>
                </c:pt>
                <c:pt idx="10717">
                  <c:v>163.56120000000001</c:v>
                </c:pt>
                <c:pt idx="10718">
                  <c:v>163.58760000000001</c:v>
                </c:pt>
                <c:pt idx="10719">
                  <c:v>163.61410000000001</c:v>
                </c:pt>
                <c:pt idx="10720">
                  <c:v>163.6405</c:v>
                </c:pt>
                <c:pt idx="10721">
                  <c:v>163.667</c:v>
                </c:pt>
                <c:pt idx="10722">
                  <c:v>163.6934</c:v>
                </c:pt>
                <c:pt idx="10723">
                  <c:v>163.71979999999999</c:v>
                </c:pt>
                <c:pt idx="10724">
                  <c:v>163.74629999999999</c:v>
                </c:pt>
                <c:pt idx="10725">
                  <c:v>163.77279999999999</c:v>
                </c:pt>
                <c:pt idx="10726">
                  <c:v>163.79920000000001</c:v>
                </c:pt>
                <c:pt idx="10727">
                  <c:v>163.82570000000001</c:v>
                </c:pt>
                <c:pt idx="10728">
                  <c:v>163.85210000000001</c:v>
                </c:pt>
                <c:pt idx="10729">
                  <c:v>163.87860000000001</c:v>
                </c:pt>
                <c:pt idx="10730">
                  <c:v>163.905</c:v>
                </c:pt>
                <c:pt idx="10731">
                  <c:v>163.9315</c:v>
                </c:pt>
                <c:pt idx="10732">
                  <c:v>163.958</c:v>
                </c:pt>
                <c:pt idx="10733">
                  <c:v>163.98439999999999</c:v>
                </c:pt>
                <c:pt idx="10734">
                  <c:v>164.01089999999999</c:v>
                </c:pt>
                <c:pt idx="10735">
                  <c:v>164.03739999999999</c:v>
                </c:pt>
                <c:pt idx="10736">
                  <c:v>164.06379999999999</c:v>
                </c:pt>
                <c:pt idx="10737">
                  <c:v>164.09030000000001</c:v>
                </c:pt>
                <c:pt idx="10738">
                  <c:v>164.11680000000001</c:v>
                </c:pt>
                <c:pt idx="10739">
                  <c:v>164.14330000000001</c:v>
                </c:pt>
                <c:pt idx="10740">
                  <c:v>164.16970000000001</c:v>
                </c:pt>
                <c:pt idx="10741">
                  <c:v>164.1962</c:v>
                </c:pt>
                <c:pt idx="10742">
                  <c:v>164.2227</c:v>
                </c:pt>
                <c:pt idx="10743">
                  <c:v>164.2492</c:v>
                </c:pt>
                <c:pt idx="10744">
                  <c:v>164.2757</c:v>
                </c:pt>
                <c:pt idx="10745">
                  <c:v>164.3022</c:v>
                </c:pt>
                <c:pt idx="10746">
                  <c:v>164.3287</c:v>
                </c:pt>
                <c:pt idx="10747">
                  <c:v>164.3552</c:v>
                </c:pt>
                <c:pt idx="10748">
                  <c:v>164.3817</c:v>
                </c:pt>
                <c:pt idx="10749">
                  <c:v>164.40819999999999</c:v>
                </c:pt>
                <c:pt idx="10750">
                  <c:v>164.43469999999999</c:v>
                </c:pt>
                <c:pt idx="10751">
                  <c:v>164.46119999999999</c:v>
                </c:pt>
                <c:pt idx="10752">
                  <c:v>164.48769999999999</c:v>
                </c:pt>
                <c:pt idx="10753">
                  <c:v>164.51419999999999</c:v>
                </c:pt>
                <c:pt idx="10754">
                  <c:v>164.54069999999999</c:v>
                </c:pt>
                <c:pt idx="10755">
                  <c:v>164.56720000000001</c:v>
                </c:pt>
                <c:pt idx="10756">
                  <c:v>164.59370000000001</c:v>
                </c:pt>
                <c:pt idx="10757">
                  <c:v>164.62029999999999</c:v>
                </c:pt>
                <c:pt idx="10758">
                  <c:v>164.64680000000001</c:v>
                </c:pt>
                <c:pt idx="10759">
                  <c:v>164.67330000000001</c:v>
                </c:pt>
                <c:pt idx="10760">
                  <c:v>164.69980000000001</c:v>
                </c:pt>
                <c:pt idx="10761">
                  <c:v>164.72630000000001</c:v>
                </c:pt>
                <c:pt idx="10762">
                  <c:v>164.75290000000001</c:v>
                </c:pt>
                <c:pt idx="10763">
                  <c:v>164.77940000000001</c:v>
                </c:pt>
                <c:pt idx="10764">
                  <c:v>164.80590000000001</c:v>
                </c:pt>
                <c:pt idx="10765">
                  <c:v>164.83250000000001</c:v>
                </c:pt>
                <c:pt idx="10766">
                  <c:v>164.85900000000001</c:v>
                </c:pt>
                <c:pt idx="10767">
                  <c:v>164.88550000000001</c:v>
                </c:pt>
                <c:pt idx="10768">
                  <c:v>164.91210000000001</c:v>
                </c:pt>
                <c:pt idx="10769">
                  <c:v>164.93860000000001</c:v>
                </c:pt>
                <c:pt idx="10770">
                  <c:v>164.96520000000001</c:v>
                </c:pt>
                <c:pt idx="10771">
                  <c:v>164.99170000000001</c:v>
                </c:pt>
                <c:pt idx="10772">
                  <c:v>165.01830000000001</c:v>
                </c:pt>
                <c:pt idx="10773">
                  <c:v>165.04480000000001</c:v>
                </c:pt>
                <c:pt idx="10774">
                  <c:v>165.07140000000001</c:v>
                </c:pt>
                <c:pt idx="10775">
                  <c:v>165.09790000000001</c:v>
                </c:pt>
                <c:pt idx="10776">
                  <c:v>165.12450000000001</c:v>
                </c:pt>
                <c:pt idx="10777">
                  <c:v>165.15100000000001</c:v>
                </c:pt>
                <c:pt idx="10778">
                  <c:v>165.17760000000001</c:v>
                </c:pt>
                <c:pt idx="10779">
                  <c:v>165.20419999999999</c:v>
                </c:pt>
                <c:pt idx="10780">
                  <c:v>165.23070000000001</c:v>
                </c:pt>
                <c:pt idx="10781">
                  <c:v>165.25729999999999</c:v>
                </c:pt>
                <c:pt idx="10782">
                  <c:v>165.28389999999999</c:v>
                </c:pt>
                <c:pt idx="10783">
                  <c:v>165.31049999999999</c:v>
                </c:pt>
                <c:pt idx="10784">
                  <c:v>165.33699999999999</c:v>
                </c:pt>
                <c:pt idx="10785">
                  <c:v>165.36359999999999</c:v>
                </c:pt>
                <c:pt idx="10786">
                  <c:v>165.39019999999999</c:v>
                </c:pt>
                <c:pt idx="10787">
                  <c:v>165.41679999999999</c:v>
                </c:pt>
                <c:pt idx="10788">
                  <c:v>165.4434</c:v>
                </c:pt>
                <c:pt idx="10789">
                  <c:v>165.4699</c:v>
                </c:pt>
                <c:pt idx="10790">
                  <c:v>165.4965</c:v>
                </c:pt>
                <c:pt idx="10791">
                  <c:v>165.5231</c:v>
                </c:pt>
                <c:pt idx="10792">
                  <c:v>165.5497</c:v>
                </c:pt>
                <c:pt idx="10793">
                  <c:v>165.5763</c:v>
                </c:pt>
                <c:pt idx="10794">
                  <c:v>165.60290000000001</c:v>
                </c:pt>
                <c:pt idx="10795">
                  <c:v>165.62950000000001</c:v>
                </c:pt>
                <c:pt idx="10796">
                  <c:v>165.65610000000001</c:v>
                </c:pt>
                <c:pt idx="10797">
                  <c:v>165.68270000000001</c:v>
                </c:pt>
                <c:pt idx="10798">
                  <c:v>165.70930000000001</c:v>
                </c:pt>
                <c:pt idx="10799">
                  <c:v>165.73589999999999</c:v>
                </c:pt>
                <c:pt idx="10800">
                  <c:v>165.76249999999999</c:v>
                </c:pt>
                <c:pt idx="10801">
                  <c:v>165.78909999999999</c:v>
                </c:pt>
                <c:pt idx="10802">
                  <c:v>165.8158</c:v>
                </c:pt>
                <c:pt idx="10803">
                  <c:v>165.8424</c:v>
                </c:pt>
                <c:pt idx="10804">
                  <c:v>165.869</c:v>
                </c:pt>
                <c:pt idx="10805">
                  <c:v>165.8956</c:v>
                </c:pt>
                <c:pt idx="10806">
                  <c:v>165.9222</c:v>
                </c:pt>
                <c:pt idx="10807">
                  <c:v>165.94890000000001</c:v>
                </c:pt>
                <c:pt idx="10808">
                  <c:v>165.97550000000001</c:v>
                </c:pt>
                <c:pt idx="10809">
                  <c:v>166.00210000000001</c:v>
                </c:pt>
                <c:pt idx="10810">
                  <c:v>166.02869999999999</c:v>
                </c:pt>
                <c:pt idx="10811">
                  <c:v>166.05539999999999</c:v>
                </c:pt>
                <c:pt idx="10812">
                  <c:v>166.08199999999999</c:v>
                </c:pt>
                <c:pt idx="10813">
                  <c:v>166.1086</c:v>
                </c:pt>
                <c:pt idx="10814">
                  <c:v>166.1353</c:v>
                </c:pt>
                <c:pt idx="10815">
                  <c:v>166.1619</c:v>
                </c:pt>
                <c:pt idx="10816">
                  <c:v>166.18860000000001</c:v>
                </c:pt>
                <c:pt idx="10817">
                  <c:v>166.21520000000001</c:v>
                </c:pt>
                <c:pt idx="10818">
                  <c:v>166.24189999999999</c:v>
                </c:pt>
                <c:pt idx="10819">
                  <c:v>166.26849999999999</c:v>
                </c:pt>
                <c:pt idx="10820">
                  <c:v>166.29519999999999</c:v>
                </c:pt>
                <c:pt idx="10821">
                  <c:v>166.3218</c:v>
                </c:pt>
                <c:pt idx="10822">
                  <c:v>166.3485</c:v>
                </c:pt>
                <c:pt idx="10823">
                  <c:v>166.3751</c:v>
                </c:pt>
                <c:pt idx="10824">
                  <c:v>166.40180000000001</c:v>
                </c:pt>
                <c:pt idx="10825">
                  <c:v>166.42850000000001</c:v>
                </c:pt>
                <c:pt idx="10826">
                  <c:v>166.45509999999999</c:v>
                </c:pt>
                <c:pt idx="10827">
                  <c:v>166.48179999999999</c:v>
                </c:pt>
                <c:pt idx="10828">
                  <c:v>166.5085</c:v>
                </c:pt>
                <c:pt idx="10829">
                  <c:v>166.5351</c:v>
                </c:pt>
                <c:pt idx="10830">
                  <c:v>166.56180000000001</c:v>
                </c:pt>
                <c:pt idx="10831">
                  <c:v>166.58850000000001</c:v>
                </c:pt>
                <c:pt idx="10832">
                  <c:v>166.61519999999999</c:v>
                </c:pt>
                <c:pt idx="10833">
                  <c:v>166.64179999999999</c:v>
                </c:pt>
                <c:pt idx="10834">
                  <c:v>166.66849999999999</c:v>
                </c:pt>
                <c:pt idx="10835">
                  <c:v>166.6952</c:v>
                </c:pt>
                <c:pt idx="10836">
                  <c:v>166.72190000000001</c:v>
                </c:pt>
                <c:pt idx="10837">
                  <c:v>166.74860000000001</c:v>
                </c:pt>
                <c:pt idx="10838">
                  <c:v>166.77529999999999</c:v>
                </c:pt>
                <c:pt idx="10839">
                  <c:v>166.80199999999999</c:v>
                </c:pt>
                <c:pt idx="10840">
                  <c:v>166.8287</c:v>
                </c:pt>
                <c:pt idx="10841">
                  <c:v>166.8553</c:v>
                </c:pt>
                <c:pt idx="10842">
                  <c:v>166.88200000000001</c:v>
                </c:pt>
                <c:pt idx="10843">
                  <c:v>166.90880000000001</c:v>
                </c:pt>
                <c:pt idx="10844">
                  <c:v>166.93549999999999</c:v>
                </c:pt>
                <c:pt idx="10845">
                  <c:v>166.9622</c:v>
                </c:pt>
                <c:pt idx="10846">
                  <c:v>166.9889</c:v>
                </c:pt>
                <c:pt idx="10847">
                  <c:v>167.01560000000001</c:v>
                </c:pt>
                <c:pt idx="10848">
                  <c:v>167.04230000000001</c:v>
                </c:pt>
                <c:pt idx="10849">
                  <c:v>167.06899999999999</c:v>
                </c:pt>
                <c:pt idx="10850">
                  <c:v>167.09569999999999</c:v>
                </c:pt>
                <c:pt idx="10851">
                  <c:v>167.1224</c:v>
                </c:pt>
                <c:pt idx="10852">
                  <c:v>167.14920000000001</c:v>
                </c:pt>
                <c:pt idx="10853">
                  <c:v>167.17590000000001</c:v>
                </c:pt>
                <c:pt idx="10854">
                  <c:v>167.20259999999999</c:v>
                </c:pt>
                <c:pt idx="10855">
                  <c:v>167.22929999999999</c:v>
                </c:pt>
                <c:pt idx="10856">
                  <c:v>167.2561</c:v>
                </c:pt>
                <c:pt idx="10857">
                  <c:v>167.28280000000001</c:v>
                </c:pt>
                <c:pt idx="10858">
                  <c:v>167.30950000000001</c:v>
                </c:pt>
                <c:pt idx="10859">
                  <c:v>167.33629999999999</c:v>
                </c:pt>
                <c:pt idx="10860">
                  <c:v>167.363</c:v>
                </c:pt>
                <c:pt idx="10861">
                  <c:v>167.3897</c:v>
                </c:pt>
                <c:pt idx="10862">
                  <c:v>167.41650000000001</c:v>
                </c:pt>
                <c:pt idx="10863">
                  <c:v>167.44319999999999</c:v>
                </c:pt>
                <c:pt idx="10864">
                  <c:v>167.47</c:v>
                </c:pt>
                <c:pt idx="10865">
                  <c:v>167.4967</c:v>
                </c:pt>
                <c:pt idx="10866">
                  <c:v>167.52350000000001</c:v>
                </c:pt>
                <c:pt idx="10867">
                  <c:v>167.55019999999999</c:v>
                </c:pt>
                <c:pt idx="10868">
                  <c:v>167.577</c:v>
                </c:pt>
                <c:pt idx="10869">
                  <c:v>167.6037</c:v>
                </c:pt>
                <c:pt idx="10870">
                  <c:v>167.63050000000001</c:v>
                </c:pt>
                <c:pt idx="10871">
                  <c:v>167.65729999999999</c:v>
                </c:pt>
                <c:pt idx="10872">
                  <c:v>167.684</c:v>
                </c:pt>
                <c:pt idx="10873">
                  <c:v>167.71080000000001</c:v>
                </c:pt>
                <c:pt idx="10874">
                  <c:v>167.73750000000001</c:v>
                </c:pt>
                <c:pt idx="10875">
                  <c:v>167.76429999999999</c:v>
                </c:pt>
                <c:pt idx="10876">
                  <c:v>167.7911</c:v>
                </c:pt>
                <c:pt idx="10877">
                  <c:v>167.81790000000001</c:v>
                </c:pt>
                <c:pt idx="10878">
                  <c:v>167.84460000000001</c:v>
                </c:pt>
                <c:pt idx="10879">
                  <c:v>167.87139999999999</c:v>
                </c:pt>
                <c:pt idx="10880">
                  <c:v>167.8982</c:v>
                </c:pt>
                <c:pt idx="10881">
                  <c:v>167.92500000000001</c:v>
                </c:pt>
                <c:pt idx="10882">
                  <c:v>167.95179999999999</c:v>
                </c:pt>
                <c:pt idx="10883">
                  <c:v>167.9785</c:v>
                </c:pt>
                <c:pt idx="10884">
                  <c:v>168.00530000000001</c:v>
                </c:pt>
                <c:pt idx="10885">
                  <c:v>168.03210000000001</c:v>
                </c:pt>
                <c:pt idx="10886">
                  <c:v>168.05889999999999</c:v>
                </c:pt>
                <c:pt idx="10887">
                  <c:v>168.0857</c:v>
                </c:pt>
                <c:pt idx="10888">
                  <c:v>168.11250000000001</c:v>
                </c:pt>
                <c:pt idx="10889">
                  <c:v>168.13929999999999</c:v>
                </c:pt>
                <c:pt idx="10890">
                  <c:v>168.1661</c:v>
                </c:pt>
                <c:pt idx="10891">
                  <c:v>168.19290000000001</c:v>
                </c:pt>
                <c:pt idx="10892">
                  <c:v>168.21969999999999</c:v>
                </c:pt>
                <c:pt idx="10893">
                  <c:v>168.2465</c:v>
                </c:pt>
                <c:pt idx="10894">
                  <c:v>168.27330000000001</c:v>
                </c:pt>
                <c:pt idx="10895">
                  <c:v>168.30019999999999</c:v>
                </c:pt>
                <c:pt idx="10896">
                  <c:v>168.327</c:v>
                </c:pt>
                <c:pt idx="10897">
                  <c:v>168.35380000000001</c:v>
                </c:pt>
                <c:pt idx="10898">
                  <c:v>168.38059999999999</c:v>
                </c:pt>
                <c:pt idx="10899">
                  <c:v>168.4074</c:v>
                </c:pt>
                <c:pt idx="10900">
                  <c:v>168.4342</c:v>
                </c:pt>
                <c:pt idx="10901">
                  <c:v>168.46109999999999</c:v>
                </c:pt>
                <c:pt idx="10902">
                  <c:v>168.4879</c:v>
                </c:pt>
                <c:pt idx="10903">
                  <c:v>168.5147</c:v>
                </c:pt>
                <c:pt idx="10904">
                  <c:v>168.54159999999999</c:v>
                </c:pt>
                <c:pt idx="10905">
                  <c:v>168.5684</c:v>
                </c:pt>
                <c:pt idx="10906">
                  <c:v>168.59520000000001</c:v>
                </c:pt>
                <c:pt idx="10907">
                  <c:v>168.62209999999999</c:v>
                </c:pt>
                <c:pt idx="10908">
                  <c:v>168.6489</c:v>
                </c:pt>
                <c:pt idx="10909">
                  <c:v>168.67580000000001</c:v>
                </c:pt>
                <c:pt idx="10910">
                  <c:v>168.70259999999999</c:v>
                </c:pt>
                <c:pt idx="10911">
                  <c:v>168.7294</c:v>
                </c:pt>
                <c:pt idx="10912">
                  <c:v>168.75630000000001</c:v>
                </c:pt>
                <c:pt idx="10913">
                  <c:v>168.78309999999999</c:v>
                </c:pt>
                <c:pt idx="10914">
                  <c:v>168.81</c:v>
                </c:pt>
                <c:pt idx="10915">
                  <c:v>168.83690000000001</c:v>
                </c:pt>
                <c:pt idx="10916">
                  <c:v>168.86369999999999</c:v>
                </c:pt>
                <c:pt idx="10917">
                  <c:v>168.89060000000001</c:v>
                </c:pt>
                <c:pt idx="10918">
                  <c:v>168.91739999999999</c:v>
                </c:pt>
                <c:pt idx="10919">
                  <c:v>168.9443</c:v>
                </c:pt>
                <c:pt idx="10920">
                  <c:v>168.97120000000001</c:v>
                </c:pt>
                <c:pt idx="10921">
                  <c:v>168.99799999999999</c:v>
                </c:pt>
                <c:pt idx="10922">
                  <c:v>169.0249</c:v>
                </c:pt>
                <c:pt idx="10923">
                  <c:v>169.05179999999999</c:v>
                </c:pt>
                <c:pt idx="10924">
                  <c:v>169.07859999999999</c:v>
                </c:pt>
                <c:pt idx="10925">
                  <c:v>169.10550000000001</c:v>
                </c:pt>
                <c:pt idx="10926">
                  <c:v>169.13239999999999</c:v>
                </c:pt>
                <c:pt idx="10927">
                  <c:v>169.1593</c:v>
                </c:pt>
                <c:pt idx="10928">
                  <c:v>169.18620000000001</c:v>
                </c:pt>
                <c:pt idx="10929">
                  <c:v>169.21299999999999</c:v>
                </c:pt>
                <c:pt idx="10930">
                  <c:v>169.23990000000001</c:v>
                </c:pt>
                <c:pt idx="10931">
                  <c:v>169.26679999999999</c:v>
                </c:pt>
                <c:pt idx="10932">
                  <c:v>169.2937</c:v>
                </c:pt>
                <c:pt idx="10933">
                  <c:v>169.32060000000001</c:v>
                </c:pt>
                <c:pt idx="10934">
                  <c:v>169.3475</c:v>
                </c:pt>
                <c:pt idx="10935">
                  <c:v>169.37440000000001</c:v>
                </c:pt>
                <c:pt idx="10936">
                  <c:v>169.40129999999999</c:v>
                </c:pt>
                <c:pt idx="10937">
                  <c:v>169.4282</c:v>
                </c:pt>
                <c:pt idx="10938">
                  <c:v>169.45509999999999</c:v>
                </c:pt>
                <c:pt idx="10939">
                  <c:v>169.482</c:v>
                </c:pt>
                <c:pt idx="10940">
                  <c:v>169.50890000000001</c:v>
                </c:pt>
                <c:pt idx="10941">
                  <c:v>169.53579999999999</c:v>
                </c:pt>
                <c:pt idx="10942">
                  <c:v>169.56270000000001</c:v>
                </c:pt>
                <c:pt idx="10943">
                  <c:v>169.58969999999999</c:v>
                </c:pt>
                <c:pt idx="10944">
                  <c:v>169.61660000000001</c:v>
                </c:pt>
                <c:pt idx="10945">
                  <c:v>169.64349999999999</c:v>
                </c:pt>
                <c:pt idx="10946">
                  <c:v>169.6704</c:v>
                </c:pt>
                <c:pt idx="10947">
                  <c:v>169.69730000000001</c:v>
                </c:pt>
                <c:pt idx="10948">
                  <c:v>169.7243</c:v>
                </c:pt>
                <c:pt idx="10949">
                  <c:v>169.75120000000001</c:v>
                </c:pt>
                <c:pt idx="10950">
                  <c:v>169.77809999999999</c:v>
                </c:pt>
                <c:pt idx="10951">
                  <c:v>169.80510000000001</c:v>
                </c:pt>
                <c:pt idx="10952">
                  <c:v>169.83199999999999</c:v>
                </c:pt>
                <c:pt idx="10953">
                  <c:v>169.85890000000001</c:v>
                </c:pt>
                <c:pt idx="10954">
                  <c:v>169.88589999999999</c:v>
                </c:pt>
                <c:pt idx="10955">
                  <c:v>169.9128</c:v>
                </c:pt>
                <c:pt idx="10956">
                  <c:v>169.93969999999999</c:v>
                </c:pt>
                <c:pt idx="10957">
                  <c:v>169.9667</c:v>
                </c:pt>
                <c:pt idx="10958">
                  <c:v>169.99359999999999</c:v>
                </c:pt>
                <c:pt idx="10959">
                  <c:v>170.0206</c:v>
                </c:pt>
                <c:pt idx="10960">
                  <c:v>170.04750000000001</c:v>
                </c:pt>
                <c:pt idx="10961">
                  <c:v>170.0745</c:v>
                </c:pt>
                <c:pt idx="10962">
                  <c:v>170.10149999999999</c:v>
                </c:pt>
                <c:pt idx="10963">
                  <c:v>170.1284</c:v>
                </c:pt>
                <c:pt idx="10964">
                  <c:v>170.15539999999999</c:v>
                </c:pt>
                <c:pt idx="10965">
                  <c:v>170.1823</c:v>
                </c:pt>
                <c:pt idx="10966">
                  <c:v>170.20930000000001</c:v>
                </c:pt>
                <c:pt idx="10967">
                  <c:v>170.2363</c:v>
                </c:pt>
                <c:pt idx="10968">
                  <c:v>170.26320000000001</c:v>
                </c:pt>
                <c:pt idx="10969">
                  <c:v>170.2902</c:v>
                </c:pt>
                <c:pt idx="10970">
                  <c:v>170.31720000000001</c:v>
                </c:pt>
                <c:pt idx="10971">
                  <c:v>170.3441</c:v>
                </c:pt>
                <c:pt idx="10972">
                  <c:v>170.37110000000001</c:v>
                </c:pt>
                <c:pt idx="10973">
                  <c:v>170.3981</c:v>
                </c:pt>
                <c:pt idx="10974">
                  <c:v>170.42509999999999</c:v>
                </c:pt>
                <c:pt idx="10975">
                  <c:v>170.4521</c:v>
                </c:pt>
                <c:pt idx="10976">
                  <c:v>170.47900000000001</c:v>
                </c:pt>
                <c:pt idx="10977">
                  <c:v>170.506</c:v>
                </c:pt>
                <c:pt idx="10978">
                  <c:v>170.53299999999999</c:v>
                </c:pt>
                <c:pt idx="10979">
                  <c:v>170.56</c:v>
                </c:pt>
                <c:pt idx="10980">
                  <c:v>170.58699999999999</c:v>
                </c:pt>
                <c:pt idx="10981">
                  <c:v>170.614</c:v>
                </c:pt>
                <c:pt idx="10982">
                  <c:v>170.64099999999999</c:v>
                </c:pt>
                <c:pt idx="10983">
                  <c:v>170.66800000000001</c:v>
                </c:pt>
                <c:pt idx="10984">
                  <c:v>170.69499999999999</c:v>
                </c:pt>
                <c:pt idx="10985">
                  <c:v>170.72200000000001</c:v>
                </c:pt>
                <c:pt idx="10986">
                  <c:v>170.749</c:v>
                </c:pt>
                <c:pt idx="10987">
                  <c:v>170.77600000000001</c:v>
                </c:pt>
                <c:pt idx="10988">
                  <c:v>170.803</c:v>
                </c:pt>
                <c:pt idx="10989">
                  <c:v>170.83</c:v>
                </c:pt>
                <c:pt idx="10990">
                  <c:v>170.8571</c:v>
                </c:pt>
                <c:pt idx="10991">
                  <c:v>170.88409999999999</c:v>
                </c:pt>
                <c:pt idx="10992">
                  <c:v>170.9111</c:v>
                </c:pt>
                <c:pt idx="10993">
                  <c:v>170.93809999999999</c:v>
                </c:pt>
                <c:pt idx="10994">
                  <c:v>170.96510000000001</c:v>
                </c:pt>
                <c:pt idx="10995">
                  <c:v>170.9922</c:v>
                </c:pt>
                <c:pt idx="10996">
                  <c:v>171.01920000000001</c:v>
                </c:pt>
                <c:pt idx="10997">
                  <c:v>171.0462</c:v>
                </c:pt>
                <c:pt idx="10998">
                  <c:v>171.07329999999999</c:v>
                </c:pt>
                <c:pt idx="10999">
                  <c:v>171.1003</c:v>
                </c:pt>
                <c:pt idx="11000">
                  <c:v>171.12729999999999</c:v>
                </c:pt>
                <c:pt idx="11001">
                  <c:v>171.15440000000001</c:v>
                </c:pt>
                <c:pt idx="11002">
                  <c:v>171.1814</c:v>
                </c:pt>
                <c:pt idx="11003">
                  <c:v>171.20849999999999</c:v>
                </c:pt>
                <c:pt idx="11004">
                  <c:v>171.2355</c:v>
                </c:pt>
                <c:pt idx="11005">
                  <c:v>171.26259999999999</c:v>
                </c:pt>
                <c:pt idx="11006">
                  <c:v>171.28960000000001</c:v>
                </c:pt>
                <c:pt idx="11007">
                  <c:v>171.3167</c:v>
                </c:pt>
                <c:pt idx="11008">
                  <c:v>171.34370000000001</c:v>
                </c:pt>
                <c:pt idx="11009">
                  <c:v>171.3708</c:v>
                </c:pt>
                <c:pt idx="11010">
                  <c:v>171.39779999999999</c:v>
                </c:pt>
                <c:pt idx="11011">
                  <c:v>171.42490000000001</c:v>
                </c:pt>
                <c:pt idx="11012">
                  <c:v>171.452</c:v>
                </c:pt>
                <c:pt idx="11013">
                  <c:v>171.47900000000001</c:v>
                </c:pt>
                <c:pt idx="11014">
                  <c:v>171.5061</c:v>
                </c:pt>
                <c:pt idx="11015">
                  <c:v>171.53309999999999</c:v>
                </c:pt>
                <c:pt idx="11016">
                  <c:v>171.56020000000001</c:v>
                </c:pt>
                <c:pt idx="11017">
                  <c:v>171.5873</c:v>
                </c:pt>
                <c:pt idx="11018">
                  <c:v>171.61439999999999</c:v>
                </c:pt>
                <c:pt idx="11019">
                  <c:v>171.6414</c:v>
                </c:pt>
                <c:pt idx="11020">
                  <c:v>171.66849999999999</c:v>
                </c:pt>
                <c:pt idx="11021">
                  <c:v>171.69560000000001</c:v>
                </c:pt>
                <c:pt idx="11022">
                  <c:v>171.7227</c:v>
                </c:pt>
                <c:pt idx="11023">
                  <c:v>171.74979999999999</c:v>
                </c:pt>
                <c:pt idx="11024">
                  <c:v>171.77690000000001</c:v>
                </c:pt>
                <c:pt idx="11025">
                  <c:v>171.8039</c:v>
                </c:pt>
                <c:pt idx="11026">
                  <c:v>171.83099999999999</c:v>
                </c:pt>
                <c:pt idx="11027">
                  <c:v>171.85810000000001</c:v>
                </c:pt>
                <c:pt idx="11028">
                  <c:v>171.8852</c:v>
                </c:pt>
                <c:pt idx="11029">
                  <c:v>171.91229999999999</c:v>
                </c:pt>
                <c:pt idx="11030">
                  <c:v>171.93940000000001</c:v>
                </c:pt>
                <c:pt idx="11031">
                  <c:v>171.9665</c:v>
                </c:pt>
                <c:pt idx="11032">
                  <c:v>171.99359999999999</c:v>
                </c:pt>
                <c:pt idx="11033">
                  <c:v>172.02070000000001</c:v>
                </c:pt>
                <c:pt idx="11034">
                  <c:v>172.0479</c:v>
                </c:pt>
                <c:pt idx="11035">
                  <c:v>172.07499999999999</c:v>
                </c:pt>
                <c:pt idx="11036">
                  <c:v>172.10210000000001</c:v>
                </c:pt>
                <c:pt idx="11037">
                  <c:v>172.1292</c:v>
                </c:pt>
                <c:pt idx="11038">
                  <c:v>172.15629999999999</c:v>
                </c:pt>
                <c:pt idx="11039">
                  <c:v>172.18340000000001</c:v>
                </c:pt>
                <c:pt idx="11040">
                  <c:v>172.2106</c:v>
                </c:pt>
                <c:pt idx="11041">
                  <c:v>172.23769999999999</c:v>
                </c:pt>
                <c:pt idx="11042">
                  <c:v>172.26480000000001</c:v>
                </c:pt>
                <c:pt idx="11043">
                  <c:v>172.2919</c:v>
                </c:pt>
                <c:pt idx="11044">
                  <c:v>172.31909999999999</c:v>
                </c:pt>
                <c:pt idx="11045">
                  <c:v>172.34620000000001</c:v>
                </c:pt>
                <c:pt idx="11046">
                  <c:v>172.3733</c:v>
                </c:pt>
                <c:pt idx="11047">
                  <c:v>172.40049999999999</c:v>
                </c:pt>
                <c:pt idx="11048">
                  <c:v>172.42760000000001</c:v>
                </c:pt>
                <c:pt idx="11049">
                  <c:v>172.4547</c:v>
                </c:pt>
                <c:pt idx="11050">
                  <c:v>172.4819</c:v>
                </c:pt>
                <c:pt idx="11051">
                  <c:v>172.50899999999999</c:v>
                </c:pt>
                <c:pt idx="11052">
                  <c:v>172.53620000000001</c:v>
                </c:pt>
                <c:pt idx="11053">
                  <c:v>172.5633</c:v>
                </c:pt>
                <c:pt idx="11054">
                  <c:v>172.59049999999999</c:v>
                </c:pt>
                <c:pt idx="11055">
                  <c:v>172.61760000000001</c:v>
                </c:pt>
                <c:pt idx="11056">
                  <c:v>172.6448</c:v>
                </c:pt>
                <c:pt idx="11057">
                  <c:v>172.672</c:v>
                </c:pt>
                <c:pt idx="11058">
                  <c:v>172.69909999999999</c:v>
                </c:pt>
                <c:pt idx="11059">
                  <c:v>172.72630000000001</c:v>
                </c:pt>
                <c:pt idx="11060">
                  <c:v>172.7534</c:v>
                </c:pt>
                <c:pt idx="11061">
                  <c:v>172.78059999999999</c:v>
                </c:pt>
                <c:pt idx="11062">
                  <c:v>172.80779999999999</c:v>
                </c:pt>
                <c:pt idx="11063">
                  <c:v>172.8349</c:v>
                </c:pt>
                <c:pt idx="11064">
                  <c:v>172.8621</c:v>
                </c:pt>
                <c:pt idx="11065">
                  <c:v>172.88929999999999</c:v>
                </c:pt>
                <c:pt idx="11066">
                  <c:v>172.91650000000001</c:v>
                </c:pt>
                <c:pt idx="11067">
                  <c:v>172.9436</c:v>
                </c:pt>
                <c:pt idx="11068">
                  <c:v>172.9708</c:v>
                </c:pt>
                <c:pt idx="11069">
                  <c:v>172.99799999999999</c:v>
                </c:pt>
                <c:pt idx="11070">
                  <c:v>173.02520000000001</c:v>
                </c:pt>
                <c:pt idx="11071">
                  <c:v>173.05240000000001</c:v>
                </c:pt>
                <c:pt idx="11072">
                  <c:v>173.0796</c:v>
                </c:pt>
                <c:pt idx="11073">
                  <c:v>173.10679999999999</c:v>
                </c:pt>
                <c:pt idx="11074">
                  <c:v>173.13399999999999</c:v>
                </c:pt>
                <c:pt idx="11075">
                  <c:v>173.16120000000001</c:v>
                </c:pt>
                <c:pt idx="11076">
                  <c:v>173.1884</c:v>
                </c:pt>
                <c:pt idx="11077">
                  <c:v>173.21559999999999</c:v>
                </c:pt>
                <c:pt idx="11078">
                  <c:v>173.24279999999999</c:v>
                </c:pt>
                <c:pt idx="11079">
                  <c:v>173.27</c:v>
                </c:pt>
                <c:pt idx="11080">
                  <c:v>173.2972</c:v>
                </c:pt>
                <c:pt idx="11081">
                  <c:v>173.3244</c:v>
                </c:pt>
                <c:pt idx="11082">
                  <c:v>173.35159999999999</c:v>
                </c:pt>
                <c:pt idx="11083">
                  <c:v>173.37880000000001</c:v>
                </c:pt>
                <c:pt idx="11084">
                  <c:v>173.40600000000001</c:v>
                </c:pt>
                <c:pt idx="11085">
                  <c:v>173.4333</c:v>
                </c:pt>
                <c:pt idx="11086">
                  <c:v>173.4605</c:v>
                </c:pt>
                <c:pt idx="11087">
                  <c:v>173.48769999999999</c:v>
                </c:pt>
                <c:pt idx="11088">
                  <c:v>173.51490000000001</c:v>
                </c:pt>
                <c:pt idx="11089">
                  <c:v>173.5421</c:v>
                </c:pt>
                <c:pt idx="11090">
                  <c:v>173.5694</c:v>
                </c:pt>
                <c:pt idx="11091">
                  <c:v>173.5966</c:v>
                </c:pt>
                <c:pt idx="11092">
                  <c:v>173.62379999999999</c:v>
                </c:pt>
                <c:pt idx="11093">
                  <c:v>173.65110000000001</c:v>
                </c:pt>
                <c:pt idx="11094">
                  <c:v>173.67830000000001</c:v>
                </c:pt>
                <c:pt idx="11095">
                  <c:v>173.7056</c:v>
                </c:pt>
                <c:pt idx="11096">
                  <c:v>173.7328</c:v>
                </c:pt>
                <c:pt idx="11097">
                  <c:v>173.76</c:v>
                </c:pt>
                <c:pt idx="11098">
                  <c:v>173.78729999999999</c:v>
                </c:pt>
                <c:pt idx="11099">
                  <c:v>173.81450000000001</c:v>
                </c:pt>
                <c:pt idx="11100">
                  <c:v>173.84180000000001</c:v>
                </c:pt>
                <c:pt idx="11101">
                  <c:v>173.869</c:v>
                </c:pt>
                <c:pt idx="11102">
                  <c:v>173.8963</c:v>
                </c:pt>
                <c:pt idx="11103">
                  <c:v>173.92349999999999</c:v>
                </c:pt>
                <c:pt idx="11104">
                  <c:v>173.95079999999999</c:v>
                </c:pt>
                <c:pt idx="11105">
                  <c:v>173.97810000000001</c:v>
                </c:pt>
                <c:pt idx="11106">
                  <c:v>174.00530000000001</c:v>
                </c:pt>
                <c:pt idx="11107">
                  <c:v>174.0326</c:v>
                </c:pt>
                <c:pt idx="11108">
                  <c:v>174.0599</c:v>
                </c:pt>
                <c:pt idx="11109">
                  <c:v>174.08709999999999</c:v>
                </c:pt>
                <c:pt idx="11110">
                  <c:v>174.11439999999999</c:v>
                </c:pt>
                <c:pt idx="11111">
                  <c:v>174.14169999999999</c:v>
                </c:pt>
                <c:pt idx="11112">
                  <c:v>174.16890000000001</c:v>
                </c:pt>
                <c:pt idx="11113">
                  <c:v>174.1962</c:v>
                </c:pt>
                <c:pt idx="11114">
                  <c:v>174.2235</c:v>
                </c:pt>
                <c:pt idx="11115">
                  <c:v>174.2508</c:v>
                </c:pt>
                <c:pt idx="11116">
                  <c:v>174.27809999999999</c:v>
                </c:pt>
                <c:pt idx="11117">
                  <c:v>174.30539999999999</c:v>
                </c:pt>
                <c:pt idx="11118">
                  <c:v>174.33260000000001</c:v>
                </c:pt>
                <c:pt idx="11119">
                  <c:v>174.35990000000001</c:v>
                </c:pt>
                <c:pt idx="11120">
                  <c:v>174.38720000000001</c:v>
                </c:pt>
                <c:pt idx="11121">
                  <c:v>174.4145</c:v>
                </c:pt>
                <c:pt idx="11122">
                  <c:v>174.4418</c:v>
                </c:pt>
                <c:pt idx="11123">
                  <c:v>174.4691</c:v>
                </c:pt>
                <c:pt idx="11124">
                  <c:v>174.49639999999999</c:v>
                </c:pt>
                <c:pt idx="11125">
                  <c:v>174.52369999999999</c:v>
                </c:pt>
                <c:pt idx="11126">
                  <c:v>174.55099999999999</c:v>
                </c:pt>
                <c:pt idx="11127">
                  <c:v>174.57830000000001</c:v>
                </c:pt>
                <c:pt idx="11128">
                  <c:v>174.60570000000001</c:v>
                </c:pt>
                <c:pt idx="11129">
                  <c:v>174.63300000000001</c:v>
                </c:pt>
                <c:pt idx="11130">
                  <c:v>174.66030000000001</c:v>
                </c:pt>
                <c:pt idx="11131">
                  <c:v>174.6876</c:v>
                </c:pt>
                <c:pt idx="11132">
                  <c:v>174.7149</c:v>
                </c:pt>
                <c:pt idx="11133">
                  <c:v>174.7422</c:v>
                </c:pt>
                <c:pt idx="11134">
                  <c:v>174.7696</c:v>
                </c:pt>
                <c:pt idx="11135">
                  <c:v>174.79689999999999</c:v>
                </c:pt>
                <c:pt idx="11136">
                  <c:v>174.82419999999999</c:v>
                </c:pt>
                <c:pt idx="11137">
                  <c:v>174.85149999999999</c:v>
                </c:pt>
                <c:pt idx="11138">
                  <c:v>174.87889999999999</c:v>
                </c:pt>
                <c:pt idx="11139">
                  <c:v>174.90620000000001</c:v>
                </c:pt>
                <c:pt idx="11140">
                  <c:v>174.93350000000001</c:v>
                </c:pt>
                <c:pt idx="11141">
                  <c:v>174.96090000000001</c:v>
                </c:pt>
                <c:pt idx="11142">
                  <c:v>174.98820000000001</c:v>
                </c:pt>
                <c:pt idx="11143">
                  <c:v>175.01560000000001</c:v>
                </c:pt>
                <c:pt idx="11144">
                  <c:v>175.0429</c:v>
                </c:pt>
                <c:pt idx="11145">
                  <c:v>175.0703</c:v>
                </c:pt>
                <c:pt idx="11146">
                  <c:v>175.0976</c:v>
                </c:pt>
                <c:pt idx="11147">
                  <c:v>175.125</c:v>
                </c:pt>
                <c:pt idx="11148">
                  <c:v>175.1523</c:v>
                </c:pt>
                <c:pt idx="11149">
                  <c:v>175.1797</c:v>
                </c:pt>
                <c:pt idx="11150">
                  <c:v>175.20699999999999</c:v>
                </c:pt>
                <c:pt idx="11151">
                  <c:v>175.23439999999999</c:v>
                </c:pt>
                <c:pt idx="11152">
                  <c:v>175.26169999999999</c:v>
                </c:pt>
                <c:pt idx="11153">
                  <c:v>175.28909999999999</c:v>
                </c:pt>
                <c:pt idx="11154">
                  <c:v>175.31649999999999</c:v>
                </c:pt>
                <c:pt idx="11155">
                  <c:v>175.34379999999999</c:v>
                </c:pt>
                <c:pt idx="11156">
                  <c:v>175.37119999999999</c:v>
                </c:pt>
                <c:pt idx="11157">
                  <c:v>175.39859999999999</c:v>
                </c:pt>
                <c:pt idx="11158">
                  <c:v>175.42590000000001</c:v>
                </c:pt>
                <c:pt idx="11159">
                  <c:v>175.45330000000001</c:v>
                </c:pt>
                <c:pt idx="11160">
                  <c:v>175.48070000000001</c:v>
                </c:pt>
                <c:pt idx="11161">
                  <c:v>175.50810000000001</c:v>
                </c:pt>
                <c:pt idx="11162">
                  <c:v>175.53550000000001</c:v>
                </c:pt>
                <c:pt idx="11163">
                  <c:v>175.56290000000001</c:v>
                </c:pt>
                <c:pt idx="11164">
                  <c:v>175.59020000000001</c:v>
                </c:pt>
                <c:pt idx="11165">
                  <c:v>175.61760000000001</c:v>
                </c:pt>
                <c:pt idx="11166">
                  <c:v>175.64500000000001</c:v>
                </c:pt>
                <c:pt idx="11167">
                  <c:v>175.67240000000001</c:v>
                </c:pt>
                <c:pt idx="11168">
                  <c:v>175.69980000000001</c:v>
                </c:pt>
                <c:pt idx="11169">
                  <c:v>175.72720000000001</c:v>
                </c:pt>
                <c:pt idx="11170">
                  <c:v>175.75460000000001</c:v>
                </c:pt>
                <c:pt idx="11171">
                  <c:v>175.78200000000001</c:v>
                </c:pt>
                <c:pt idx="11172">
                  <c:v>175.80940000000001</c:v>
                </c:pt>
                <c:pt idx="11173">
                  <c:v>175.83680000000001</c:v>
                </c:pt>
                <c:pt idx="11174">
                  <c:v>175.86420000000001</c:v>
                </c:pt>
                <c:pt idx="11175">
                  <c:v>175.89160000000001</c:v>
                </c:pt>
                <c:pt idx="11176">
                  <c:v>175.91900000000001</c:v>
                </c:pt>
                <c:pt idx="11177">
                  <c:v>175.94649999999999</c:v>
                </c:pt>
                <c:pt idx="11178">
                  <c:v>175.97389999999999</c:v>
                </c:pt>
                <c:pt idx="11179">
                  <c:v>176.00129999999999</c:v>
                </c:pt>
                <c:pt idx="11180">
                  <c:v>176.02869999999999</c:v>
                </c:pt>
                <c:pt idx="11181">
                  <c:v>176.05609999999999</c:v>
                </c:pt>
                <c:pt idx="11182">
                  <c:v>176.08359999999999</c:v>
                </c:pt>
                <c:pt idx="11183">
                  <c:v>176.11099999999999</c:v>
                </c:pt>
                <c:pt idx="11184">
                  <c:v>176.13839999999999</c:v>
                </c:pt>
                <c:pt idx="11185">
                  <c:v>176.16579999999999</c:v>
                </c:pt>
                <c:pt idx="11186">
                  <c:v>176.19329999999999</c:v>
                </c:pt>
                <c:pt idx="11187">
                  <c:v>176.22069999999999</c:v>
                </c:pt>
                <c:pt idx="11188">
                  <c:v>176.2482</c:v>
                </c:pt>
                <c:pt idx="11189">
                  <c:v>176.2756</c:v>
                </c:pt>
                <c:pt idx="11190">
                  <c:v>176.303</c:v>
                </c:pt>
                <c:pt idx="11191">
                  <c:v>176.3305</c:v>
                </c:pt>
                <c:pt idx="11192">
                  <c:v>176.3579</c:v>
                </c:pt>
                <c:pt idx="11193">
                  <c:v>176.3854</c:v>
                </c:pt>
                <c:pt idx="11194">
                  <c:v>176.4128</c:v>
                </c:pt>
                <c:pt idx="11195">
                  <c:v>176.44030000000001</c:v>
                </c:pt>
                <c:pt idx="11196">
                  <c:v>176.46770000000001</c:v>
                </c:pt>
                <c:pt idx="11197">
                  <c:v>176.49520000000001</c:v>
                </c:pt>
                <c:pt idx="11198">
                  <c:v>176.52269999999999</c:v>
                </c:pt>
                <c:pt idx="11199">
                  <c:v>176.55009999999999</c:v>
                </c:pt>
                <c:pt idx="11200">
                  <c:v>176.57759999999999</c:v>
                </c:pt>
                <c:pt idx="11201">
                  <c:v>176.60499999999999</c:v>
                </c:pt>
                <c:pt idx="11202">
                  <c:v>176.63249999999999</c:v>
                </c:pt>
                <c:pt idx="11203">
                  <c:v>176.66</c:v>
                </c:pt>
                <c:pt idx="11204">
                  <c:v>176.6875</c:v>
                </c:pt>
                <c:pt idx="11205">
                  <c:v>176.7149</c:v>
                </c:pt>
                <c:pt idx="11206">
                  <c:v>176.7424</c:v>
                </c:pt>
                <c:pt idx="11207">
                  <c:v>176.76990000000001</c:v>
                </c:pt>
                <c:pt idx="11208">
                  <c:v>176.79740000000001</c:v>
                </c:pt>
                <c:pt idx="11209">
                  <c:v>176.82490000000001</c:v>
                </c:pt>
                <c:pt idx="11210">
                  <c:v>176.85230000000001</c:v>
                </c:pt>
                <c:pt idx="11211">
                  <c:v>176.87979999999999</c:v>
                </c:pt>
                <c:pt idx="11212">
                  <c:v>176.90729999999999</c:v>
                </c:pt>
                <c:pt idx="11213">
                  <c:v>176.9348</c:v>
                </c:pt>
                <c:pt idx="11214">
                  <c:v>176.9623</c:v>
                </c:pt>
                <c:pt idx="11215">
                  <c:v>176.9898</c:v>
                </c:pt>
                <c:pt idx="11216">
                  <c:v>177.01730000000001</c:v>
                </c:pt>
                <c:pt idx="11217">
                  <c:v>177.04480000000001</c:v>
                </c:pt>
                <c:pt idx="11218">
                  <c:v>177.07230000000001</c:v>
                </c:pt>
                <c:pt idx="11219">
                  <c:v>177.09979999999999</c:v>
                </c:pt>
                <c:pt idx="11220">
                  <c:v>177.12729999999999</c:v>
                </c:pt>
                <c:pt idx="11221">
                  <c:v>177.15479999999999</c:v>
                </c:pt>
                <c:pt idx="11222">
                  <c:v>177.1823</c:v>
                </c:pt>
                <c:pt idx="11223">
                  <c:v>177.2098</c:v>
                </c:pt>
                <c:pt idx="11224">
                  <c:v>177.23740000000001</c:v>
                </c:pt>
                <c:pt idx="11225">
                  <c:v>177.26490000000001</c:v>
                </c:pt>
                <c:pt idx="11226">
                  <c:v>177.29239999999999</c:v>
                </c:pt>
                <c:pt idx="11227">
                  <c:v>177.31989999999999</c:v>
                </c:pt>
                <c:pt idx="11228">
                  <c:v>177.34739999999999</c:v>
                </c:pt>
                <c:pt idx="11229">
                  <c:v>177.375</c:v>
                </c:pt>
                <c:pt idx="11230">
                  <c:v>177.4025</c:v>
                </c:pt>
                <c:pt idx="11231">
                  <c:v>177.43</c:v>
                </c:pt>
                <c:pt idx="11232">
                  <c:v>177.45760000000001</c:v>
                </c:pt>
                <c:pt idx="11233">
                  <c:v>177.48509999999999</c:v>
                </c:pt>
                <c:pt idx="11234">
                  <c:v>177.51259999999999</c:v>
                </c:pt>
                <c:pt idx="11235">
                  <c:v>177.5402</c:v>
                </c:pt>
                <c:pt idx="11236">
                  <c:v>177.5677</c:v>
                </c:pt>
                <c:pt idx="11237">
                  <c:v>177.59520000000001</c:v>
                </c:pt>
                <c:pt idx="11238">
                  <c:v>177.62280000000001</c:v>
                </c:pt>
                <c:pt idx="11239">
                  <c:v>177.65029999999999</c:v>
                </c:pt>
                <c:pt idx="11240">
                  <c:v>177.67789999999999</c:v>
                </c:pt>
                <c:pt idx="11241">
                  <c:v>177.7054</c:v>
                </c:pt>
                <c:pt idx="11242">
                  <c:v>177.733</c:v>
                </c:pt>
                <c:pt idx="11243">
                  <c:v>177.76050000000001</c:v>
                </c:pt>
                <c:pt idx="11244">
                  <c:v>177.78809999999999</c:v>
                </c:pt>
                <c:pt idx="11245">
                  <c:v>177.81569999999999</c:v>
                </c:pt>
                <c:pt idx="11246">
                  <c:v>177.8432</c:v>
                </c:pt>
                <c:pt idx="11247">
                  <c:v>177.8708</c:v>
                </c:pt>
                <c:pt idx="11248">
                  <c:v>177.89840000000001</c:v>
                </c:pt>
                <c:pt idx="11249">
                  <c:v>177.92590000000001</c:v>
                </c:pt>
                <c:pt idx="11250">
                  <c:v>177.95349999999999</c:v>
                </c:pt>
                <c:pt idx="11251">
                  <c:v>177.9811</c:v>
                </c:pt>
                <c:pt idx="11252">
                  <c:v>178.0086</c:v>
                </c:pt>
                <c:pt idx="11253">
                  <c:v>178.03620000000001</c:v>
                </c:pt>
                <c:pt idx="11254">
                  <c:v>178.06379999999999</c:v>
                </c:pt>
                <c:pt idx="11255">
                  <c:v>178.09139999999999</c:v>
                </c:pt>
                <c:pt idx="11256">
                  <c:v>178.119</c:v>
                </c:pt>
                <c:pt idx="11257">
                  <c:v>178.1465</c:v>
                </c:pt>
                <c:pt idx="11258">
                  <c:v>178.17410000000001</c:v>
                </c:pt>
                <c:pt idx="11259">
                  <c:v>178.20169999999999</c:v>
                </c:pt>
                <c:pt idx="11260">
                  <c:v>178.22929999999999</c:v>
                </c:pt>
                <c:pt idx="11261">
                  <c:v>178.2569</c:v>
                </c:pt>
                <c:pt idx="11262">
                  <c:v>178.28450000000001</c:v>
                </c:pt>
                <c:pt idx="11263">
                  <c:v>178.31209999999999</c:v>
                </c:pt>
                <c:pt idx="11264">
                  <c:v>178.33969999999999</c:v>
                </c:pt>
                <c:pt idx="11265">
                  <c:v>178.3673</c:v>
                </c:pt>
                <c:pt idx="11266">
                  <c:v>178.39490000000001</c:v>
                </c:pt>
                <c:pt idx="11267">
                  <c:v>178.42250000000001</c:v>
                </c:pt>
                <c:pt idx="11268">
                  <c:v>178.45009999999999</c:v>
                </c:pt>
                <c:pt idx="11269">
                  <c:v>178.4777</c:v>
                </c:pt>
                <c:pt idx="11270">
                  <c:v>178.50540000000001</c:v>
                </c:pt>
                <c:pt idx="11271">
                  <c:v>178.53299999999999</c:v>
                </c:pt>
                <c:pt idx="11272">
                  <c:v>178.56059999999999</c:v>
                </c:pt>
                <c:pt idx="11273">
                  <c:v>178.5882</c:v>
                </c:pt>
                <c:pt idx="11274">
                  <c:v>178.61580000000001</c:v>
                </c:pt>
                <c:pt idx="11275">
                  <c:v>178.64340000000001</c:v>
                </c:pt>
                <c:pt idx="11276">
                  <c:v>178.6711</c:v>
                </c:pt>
                <c:pt idx="11277">
                  <c:v>178.6987</c:v>
                </c:pt>
                <c:pt idx="11278">
                  <c:v>178.72630000000001</c:v>
                </c:pt>
                <c:pt idx="11279">
                  <c:v>178.75399999999999</c:v>
                </c:pt>
                <c:pt idx="11280">
                  <c:v>178.7816</c:v>
                </c:pt>
                <c:pt idx="11281">
                  <c:v>178.8092</c:v>
                </c:pt>
                <c:pt idx="11282">
                  <c:v>178.83690000000001</c:v>
                </c:pt>
                <c:pt idx="11283">
                  <c:v>178.86449999999999</c:v>
                </c:pt>
                <c:pt idx="11284">
                  <c:v>178.8922</c:v>
                </c:pt>
                <c:pt idx="11285">
                  <c:v>178.91980000000001</c:v>
                </c:pt>
                <c:pt idx="11286">
                  <c:v>178.94749999999999</c:v>
                </c:pt>
                <c:pt idx="11287">
                  <c:v>178.9751</c:v>
                </c:pt>
                <c:pt idx="11288">
                  <c:v>179.00280000000001</c:v>
                </c:pt>
                <c:pt idx="11289">
                  <c:v>179.03039999999999</c:v>
                </c:pt>
                <c:pt idx="11290">
                  <c:v>179.0581</c:v>
                </c:pt>
                <c:pt idx="11291">
                  <c:v>179.0857</c:v>
                </c:pt>
                <c:pt idx="11292">
                  <c:v>179.11340000000001</c:v>
                </c:pt>
                <c:pt idx="11293">
                  <c:v>179.14109999999999</c:v>
                </c:pt>
                <c:pt idx="11294">
                  <c:v>179.1687</c:v>
                </c:pt>
                <c:pt idx="11295">
                  <c:v>179.19640000000001</c:v>
                </c:pt>
                <c:pt idx="11296">
                  <c:v>179.22399999999999</c:v>
                </c:pt>
                <c:pt idx="11297">
                  <c:v>179.2517</c:v>
                </c:pt>
                <c:pt idx="11298">
                  <c:v>179.27940000000001</c:v>
                </c:pt>
                <c:pt idx="11299">
                  <c:v>179.30709999999999</c:v>
                </c:pt>
                <c:pt idx="11300">
                  <c:v>179.3347</c:v>
                </c:pt>
                <c:pt idx="11301">
                  <c:v>179.36240000000001</c:v>
                </c:pt>
                <c:pt idx="11302">
                  <c:v>179.39009999999999</c:v>
                </c:pt>
                <c:pt idx="11303">
                  <c:v>179.4178</c:v>
                </c:pt>
                <c:pt idx="11304">
                  <c:v>179.44550000000001</c:v>
                </c:pt>
                <c:pt idx="11305">
                  <c:v>179.47319999999999</c:v>
                </c:pt>
                <c:pt idx="11306">
                  <c:v>179.5009</c:v>
                </c:pt>
                <c:pt idx="11307">
                  <c:v>179.52850000000001</c:v>
                </c:pt>
                <c:pt idx="11308">
                  <c:v>179.55619999999999</c:v>
                </c:pt>
                <c:pt idx="11309">
                  <c:v>179.5839</c:v>
                </c:pt>
                <c:pt idx="11310">
                  <c:v>179.61160000000001</c:v>
                </c:pt>
                <c:pt idx="11311">
                  <c:v>179.63929999999999</c:v>
                </c:pt>
                <c:pt idx="11312">
                  <c:v>179.667</c:v>
                </c:pt>
                <c:pt idx="11313">
                  <c:v>179.69470000000001</c:v>
                </c:pt>
                <c:pt idx="11314">
                  <c:v>179.7225</c:v>
                </c:pt>
                <c:pt idx="11315">
                  <c:v>179.75020000000001</c:v>
                </c:pt>
                <c:pt idx="11316">
                  <c:v>179.77789999999999</c:v>
                </c:pt>
                <c:pt idx="11317">
                  <c:v>179.8056</c:v>
                </c:pt>
                <c:pt idx="11318">
                  <c:v>179.83330000000001</c:v>
                </c:pt>
                <c:pt idx="11319">
                  <c:v>179.86099999999999</c:v>
                </c:pt>
                <c:pt idx="11320">
                  <c:v>179.8887</c:v>
                </c:pt>
                <c:pt idx="11321">
                  <c:v>179.91650000000001</c:v>
                </c:pt>
                <c:pt idx="11322">
                  <c:v>179.9442</c:v>
                </c:pt>
                <c:pt idx="11323">
                  <c:v>179.97190000000001</c:v>
                </c:pt>
                <c:pt idx="11324">
                  <c:v>179.99959999999999</c:v>
                </c:pt>
                <c:pt idx="11325">
                  <c:v>180.0274</c:v>
                </c:pt>
                <c:pt idx="11326">
                  <c:v>180.05510000000001</c:v>
                </c:pt>
                <c:pt idx="11327">
                  <c:v>180.08279999999999</c:v>
                </c:pt>
                <c:pt idx="11328">
                  <c:v>180.11060000000001</c:v>
                </c:pt>
                <c:pt idx="11329">
                  <c:v>180.13829999999999</c:v>
                </c:pt>
                <c:pt idx="11330">
                  <c:v>180.1661</c:v>
                </c:pt>
                <c:pt idx="11331">
                  <c:v>180.19380000000001</c:v>
                </c:pt>
                <c:pt idx="11332">
                  <c:v>180.22149999999999</c:v>
                </c:pt>
                <c:pt idx="11333">
                  <c:v>180.24930000000001</c:v>
                </c:pt>
                <c:pt idx="11334">
                  <c:v>180.27699999999999</c:v>
                </c:pt>
                <c:pt idx="11335">
                  <c:v>180.3048</c:v>
                </c:pt>
                <c:pt idx="11336">
                  <c:v>180.33260000000001</c:v>
                </c:pt>
                <c:pt idx="11337">
                  <c:v>180.3603</c:v>
                </c:pt>
                <c:pt idx="11338">
                  <c:v>180.38810000000001</c:v>
                </c:pt>
                <c:pt idx="11339">
                  <c:v>180.41579999999999</c:v>
                </c:pt>
                <c:pt idx="11340">
                  <c:v>180.4436</c:v>
                </c:pt>
                <c:pt idx="11341">
                  <c:v>180.47139999999999</c:v>
                </c:pt>
                <c:pt idx="11342">
                  <c:v>180.4991</c:v>
                </c:pt>
                <c:pt idx="11343">
                  <c:v>180.52690000000001</c:v>
                </c:pt>
                <c:pt idx="11344">
                  <c:v>180.5547</c:v>
                </c:pt>
                <c:pt idx="11345">
                  <c:v>180.58240000000001</c:v>
                </c:pt>
                <c:pt idx="11346">
                  <c:v>180.61019999999999</c:v>
                </c:pt>
                <c:pt idx="11347">
                  <c:v>180.63800000000001</c:v>
                </c:pt>
                <c:pt idx="11348">
                  <c:v>180.66579999999999</c:v>
                </c:pt>
                <c:pt idx="11349">
                  <c:v>180.6936</c:v>
                </c:pt>
                <c:pt idx="11350">
                  <c:v>180.72130000000001</c:v>
                </c:pt>
                <c:pt idx="11351">
                  <c:v>180.7491</c:v>
                </c:pt>
                <c:pt idx="11352">
                  <c:v>180.77690000000001</c:v>
                </c:pt>
                <c:pt idx="11353">
                  <c:v>180.8047</c:v>
                </c:pt>
                <c:pt idx="11354">
                  <c:v>180.83250000000001</c:v>
                </c:pt>
                <c:pt idx="11355">
                  <c:v>180.8603</c:v>
                </c:pt>
                <c:pt idx="11356">
                  <c:v>180.88810000000001</c:v>
                </c:pt>
                <c:pt idx="11357">
                  <c:v>180.91589999999999</c:v>
                </c:pt>
                <c:pt idx="11358">
                  <c:v>180.94370000000001</c:v>
                </c:pt>
                <c:pt idx="11359">
                  <c:v>180.97149999999999</c:v>
                </c:pt>
                <c:pt idx="11360">
                  <c:v>180.99930000000001</c:v>
                </c:pt>
                <c:pt idx="11361">
                  <c:v>181.02709999999999</c:v>
                </c:pt>
                <c:pt idx="11362">
                  <c:v>181.0549</c:v>
                </c:pt>
                <c:pt idx="11363">
                  <c:v>181.08269999999999</c:v>
                </c:pt>
                <c:pt idx="11364">
                  <c:v>181.1105</c:v>
                </c:pt>
                <c:pt idx="11365">
                  <c:v>181.13839999999999</c:v>
                </c:pt>
                <c:pt idx="11366">
                  <c:v>181.1662</c:v>
                </c:pt>
                <c:pt idx="11367">
                  <c:v>181.19399999999999</c:v>
                </c:pt>
                <c:pt idx="11368">
                  <c:v>181.2218</c:v>
                </c:pt>
                <c:pt idx="11369">
                  <c:v>181.24959999999999</c:v>
                </c:pt>
                <c:pt idx="11370">
                  <c:v>181.2775</c:v>
                </c:pt>
                <c:pt idx="11371">
                  <c:v>181.30529999999999</c:v>
                </c:pt>
                <c:pt idx="11372">
                  <c:v>181.3331</c:v>
                </c:pt>
                <c:pt idx="11373">
                  <c:v>181.36099999999999</c:v>
                </c:pt>
                <c:pt idx="11374">
                  <c:v>181.3888</c:v>
                </c:pt>
                <c:pt idx="11375">
                  <c:v>181.41659999999999</c:v>
                </c:pt>
                <c:pt idx="11376">
                  <c:v>181.44450000000001</c:v>
                </c:pt>
                <c:pt idx="11377">
                  <c:v>181.47229999999999</c:v>
                </c:pt>
                <c:pt idx="11378">
                  <c:v>181.50020000000001</c:v>
                </c:pt>
                <c:pt idx="11379">
                  <c:v>181.52799999999999</c:v>
                </c:pt>
                <c:pt idx="11380">
                  <c:v>181.5558</c:v>
                </c:pt>
                <c:pt idx="11381">
                  <c:v>181.58369999999999</c:v>
                </c:pt>
                <c:pt idx="11382">
                  <c:v>181.61160000000001</c:v>
                </c:pt>
                <c:pt idx="11383">
                  <c:v>181.63939999999999</c:v>
                </c:pt>
                <c:pt idx="11384">
                  <c:v>181.66730000000001</c:v>
                </c:pt>
                <c:pt idx="11385">
                  <c:v>181.6951</c:v>
                </c:pt>
                <c:pt idx="11386">
                  <c:v>181.72300000000001</c:v>
                </c:pt>
                <c:pt idx="11387">
                  <c:v>181.7509</c:v>
                </c:pt>
                <c:pt idx="11388">
                  <c:v>181.77869999999999</c:v>
                </c:pt>
                <c:pt idx="11389">
                  <c:v>181.8066</c:v>
                </c:pt>
                <c:pt idx="11390">
                  <c:v>181.83449999999999</c:v>
                </c:pt>
                <c:pt idx="11391">
                  <c:v>181.8623</c:v>
                </c:pt>
                <c:pt idx="11392">
                  <c:v>181.89019999999999</c:v>
                </c:pt>
                <c:pt idx="11393">
                  <c:v>181.91810000000001</c:v>
                </c:pt>
                <c:pt idx="11394">
                  <c:v>181.946</c:v>
                </c:pt>
                <c:pt idx="11395">
                  <c:v>181.97380000000001</c:v>
                </c:pt>
                <c:pt idx="11396">
                  <c:v>182.0017</c:v>
                </c:pt>
                <c:pt idx="11397">
                  <c:v>182.02959999999999</c:v>
                </c:pt>
                <c:pt idx="11398">
                  <c:v>182.0575</c:v>
                </c:pt>
                <c:pt idx="11399">
                  <c:v>182.08539999999999</c:v>
                </c:pt>
                <c:pt idx="11400">
                  <c:v>182.11330000000001</c:v>
                </c:pt>
                <c:pt idx="11401">
                  <c:v>182.1412</c:v>
                </c:pt>
                <c:pt idx="11402">
                  <c:v>182.16909999999999</c:v>
                </c:pt>
                <c:pt idx="11403">
                  <c:v>182.1969</c:v>
                </c:pt>
                <c:pt idx="11404">
                  <c:v>182.22489999999999</c:v>
                </c:pt>
                <c:pt idx="11405">
                  <c:v>182.2527</c:v>
                </c:pt>
                <c:pt idx="11406">
                  <c:v>182.2807</c:v>
                </c:pt>
                <c:pt idx="11407">
                  <c:v>182.30860000000001</c:v>
                </c:pt>
                <c:pt idx="11408">
                  <c:v>182.3365</c:v>
                </c:pt>
                <c:pt idx="11409">
                  <c:v>182.36439999999999</c:v>
                </c:pt>
                <c:pt idx="11410">
                  <c:v>182.39230000000001</c:v>
                </c:pt>
                <c:pt idx="11411">
                  <c:v>182.42019999999999</c:v>
                </c:pt>
                <c:pt idx="11412">
                  <c:v>182.44810000000001</c:v>
                </c:pt>
                <c:pt idx="11413">
                  <c:v>182.476</c:v>
                </c:pt>
                <c:pt idx="11414">
                  <c:v>182.50399999999999</c:v>
                </c:pt>
                <c:pt idx="11415">
                  <c:v>182.53190000000001</c:v>
                </c:pt>
                <c:pt idx="11416">
                  <c:v>182.5598</c:v>
                </c:pt>
                <c:pt idx="11417">
                  <c:v>182.58770000000001</c:v>
                </c:pt>
                <c:pt idx="11418">
                  <c:v>182.6157</c:v>
                </c:pt>
                <c:pt idx="11419">
                  <c:v>182.64359999999999</c:v>
                </c:pt>
                <c:pt idx="11420">
                  <c:v>182.67150000000001</c:v>
                </c:pt>
                <c:pt idx="11421">
                  <c:v>182.6995</c:v>
                </c:pt>
                <c:pt idx="11422">
                  <c:v>182.72739999999999</c:v>
                </c:pt>
                <c:pt idx="11423">
                  <c:v>182.75530000000001</c:v>
                </c:pt>
                <c:pt idx="11424">
                  <c:v>182.7833</c:v>
                </c:pt>
                <c:pt idx="11425">
                  <c:v>182.81120000000001</c:v>
                </c:pt>
                <c:pt idx="11426">
                  <c:v>182.83920000000001</c:v>
                </c:pt>
                <c:pt idx="11427">
                  <c:v>182.86709999999999</c:v>
                </c:pt>
                <c:pt idx="11428">
                  <c:v>182.89510000000001</c:v>
                </c:pt>
                <c:pt idx="11429">
                  <c:v>182.923</c:v>
                </c:pt>
                <c:pt idx="11430">
                  <c:v>182.95099999999999</c:v>
                </c:pt>
                <c:pt idx="11431">
                  <c:v>182.97890000000001</c:v>
                </c:pt>
                <c:pt idx="11432">
                  <c:v>183.0069</c:v>
                </c:pt>
                <c:pt idx="11433">
                  <c:v>183.03489999999999</c:v>
                </c:pt>
                <c:pt idx="11434">
                  <c:v>183.06280000000001</c:v>
                </c:pt>
                <c:pt idx="11435">
                  <c:v>183.0908</c:v>
                </c:pt>
                <c:pt idx="11436">
                  <c:v>183.11879999999999</c:v>
                </c:pt>
                <c:pt idx="11437">
                  <c:v>183.14670000000001</c:v>
                </c:pt>
                <c:pt idx="11438">
                  <c:v>183.1747</c:v>
                </c:pt>
                <c:pt idx="11439">
                  <c:v>183.20269999999999</c:v>
                </c:pt>
                <c:pt idx="11440">
                  <c:v>183.23070000000001</c:v>
                </c:pt>
                <c:pt idx="11441">
                  <c:v>183.2586</c:v>
                </c:pt>
                <c:pt idx="11442">
                  <c:v>183.28659999999999</c:v>
                </c:pt>
                <c:pt idx="11443">
                  <c:v>183.31460000000001</c:v>
                </c:pt>
                <c:pt idx="11444">
                  <c:v>183.3426</c:v>
                </c:pt>
                <c:pt idx="11445">
                  <c:v>183.3706</c:v>
                </c:pt>
                <c:pt idx="11446">
                  <c:v>183.39859999999999</c:v>
                </c:pt>
                <c:pt idx="11447">
                  <c:v>183.4265</c:v>
                </c:pt>
                <c:pt idx="11448">
                  <c:v>183.4545</c:v>
                </c:pt>
                <c:pt idx="11449">
                  <c:v>183.48249999999999</c:v>
                </c:pt>
                <c:pt idx="11450">
                  <c:v>183.51050000000001</c:v>
                </c:pt>
                <c:pt idx="11451">
                  <c:v>183.5385</c:v>
                </c:pt>
                <c:pt idx="11452">
                  <c:v>183.56649999999999</c:v>
                </c:pt>
                <c:pt idx="11453">
                  <c:v>183.59450000000001</c:v>
                </c:pt>
                <c:pt idx="11454">
                  <c:v>183.6225</c:v>
                </c:pt>
                <c:pt idx="11455">
                  <c:v>183.6506</c:v>
                </c:pt>
                <c:pt idx="11456">
                  <c:v>183.67859999999999</c:v>
                </c:pt>
                <c:pt idx="11457">
                  <c:v>183.70660000000001</c:v>
                </c:pt>
                <c:pt idx="11458">
                  <c:v>183.7346</c:v>
                </c:pt>
                <c:pt idx="11459">
                  <c:v>183.76259999999999</c:v>
                </c:pt>
                <c:pt idx="11460">
                  <c:v>183.79060000000001</c:v>
                </c:pt>
                <c:pt idx="11461">
                  <c:v>183.8186</c:v>
                </c:pt>
                <c:pt idx="11462">
                  <c:v>183.8467</c:v>
                </c:pt>
                <c:pt idx="11463">
                  <c:v>183.87469999999999</c:v>
                </c:pt>
                <c:pt idx="11464">
                  <c:v>183.90270000000001</c:v>
                </c:pt>
                <c:pt idx="11465">
                  <c:v>183.9308</c:v>
                </c:pt>
                <c:pt idx="11466">
                  <c:v>183.9588</c:v>
                </c:pt>
                <c:pt idx="11467">
                  <c:v>183.98679999999999</c:v>
                </c:pt>
                <c:pt idx="11468">
                  <c:v>184.01490000000001</c:v>
                </c:pt>
                <c:pt idx="11469">
                  <c:v>184.0429</c:v>
                </c:pt>
                <c:pt idx="11470">
                  <c:v>184.07089999999999</c:v>
                </c:pt>
                <c:pt idx="11471">
                  <c:v>184.09899999999999</c:v>
                </c:pt>
                <c:pt idx="11472">
                  <c:v>184.12700000000001</c:v>
                </c:pt>
                <c:pt idx="11473">
                  <c:v>184.1551</c:v>
                </c:pt>
                <c:pt idx="11474">
                  <c:v>184.1831</c:v>
                </c:pt>
                <c:pt idx="11475">
                  <c:v>184.21119999999999</c:v>
                </c:pt>
                <c:pt idx="11476">
                  <c:v>184.23920000000001</c:v>
                </c:pt>
                <c:pt idx="11477">
                  <c:v>184.26730000000001</c:v>
                </c:pt>
                <c:pt idx="11478">
                  <c:v>184.2953</c:v>
                </c:pt>
                <c:pt idx="11479">
                  <c:v>184.32339999999999</c:v>
                </c:pt>
                <c:pt idx="11480">
                  <c:v>184.35149999999999</c:v>
                </c:pt>
                <c:pt idx="11481">
                  <c:v>184.37950000000001</c:v>
                </c:pt>
                <c:pt idx="11482">
                  <c:v>184.4076</c:v>
                </c:pt>
                <c:pt idx="11483">
                  <c:v>184.4357</c:v>
                </c:pt>
                <c:pt idx="11484">
                  <c:v>184.46369999999999</c:v>
                </c:pt>
                <c:pt idx="11485">
                  <c:v>184.49180000000001</c:v>
                </c:pt>
                <c:pt idx="11486">
                  <c:v>184.51990000000001</c:v>
                </c:pt>
                <c:pt idx="11487">
                  <c:v>184.548</c:v>
                </c:pt>
                <c:pt idx="11488">
                  <c:v>184.57599999999999</c:v>
                </c:pt>
                <c:pt idx="11489">
                  <c:v>184.60409999999999</c:v>
                </c:pt>
                <c:pt idx="11490">
                  <c:v>184.63220000000001</c:v>
                </c:pt>
                <c:pt idx="11491">
                  <c:v>184.66030000000001</c:v>
                </c:pt>
                <c:pt idx="11492">
                  <c:v>184.6884</c:v>
                </c:pt>
                <c:pt idx="11493">
                  <c:v>184.7165</c:v>
                </c:pt>
                <c:pt idx="11494">
                  <c:v>184.74459999999999</c:v>
                </c:pt>
                <c:pt idx="11495">
                  <c:v>184.77260000000001</c:v>
                </c:pt>
                <c:pt idx="11496">
                  <c:v>184.80070000000001</c:v>
                </c:pt>
                <c:pt idx="11497">
                  <c:v>184.8288</c:v>
                </c:pt>
                <c:pt idx="11498">
                  <c:v>184.8569</c:v>
                </c:pt>
                <c:pt idx="11499">
                  <c:v>184.88499999999999</c:v>
                </c:pt>
                <c:pt idx="11500">
                  <c:v>184.91309999999999</c:v>
                </c:pt>
                <c:pt idx="11501">
                  <c:v>184.94130000000001</c:v>
                </c:pt>
                <c:pt idx="11502">
                  <c:v>184.96940000000001</c:v>
                </c:pt>
                <c:pt idx="11503">
                  <c:v>184.9975</c:v>
                </c:pt>
                <c:pt idx="11504">
                  <c:v>185.0256</c:v>
                </c:pt>
                <c:pt idx="11505">
                  <c:v>185.05369999999999</c:v>
                </c:pt>
                <c:pt idx="11506">
                  <c:v>185.08179999999999</c:v>
                </c:pt>
                <c:pt idx="11507">
                  <c:v>185.10990000000001</c:v>
                </c:pt>
                <c:pt idx="11508">
                  <c:v>185.13810000000001</c:v>
                </c:pt>
                <c:pt idx="11509">
                  <c:v>185.1662</c:v>
                </c:pt>
                <c:pt idx="11510">
                  <c:v>185.1943</c:v>
                </c:pt>
                <c:pt idx="11511">
                  <c:v>185.22239999999999</c:v>
                </c:pt>
                <c:pt idx="11512">
                  <c:v>185.25059999999999</c:v>
                </c:pt>
                <c:pt idx="11513">
                  <c:v>185.27869999999999</c:v>
                </c:pt>
                <c:pt idx="11514">
                  <c:v>185.30680000000001</c:v>
                </c:pt>
                <c:pt idx="11515">
                  <c:v>185.33500000000001</c:v>
                </c:pt>
                <c:pt idx="11516">
                  <c:v>185.3631</c:v>
                </c:pt>
                <c:pt idx="11517">
                  <c:v>185.3913</c:v>
                </c:pt>
                <c:pt idx="11518">
                  <c:v>185.4194</c:v>
                </c:pt>
                <c:pt idx="11519">
                  <c:v>185.44749999999999</c:v>
                </c:pt>
                <c:pt idx="11520">
                  <c:v>185.47569999999999</c:v>
                </c:pt>
                <c:pt idx="11521">
                  <c:v>185.50380000000001</c:v>
                </c:pt>
                <c:pt idx="11522">
                  <c:v>185.53200000000001</c:v>
                </c:pt>
                <c:pt idx="11523">
                  <c:v>185.56010000000001</c:v>
                </c:pt>
                <c:pt idx="11524">
                  <c:v>185.5883</c:v>
                </c:pt>
                <c:pt idx="11525">
                  <c:v>185.6165</c:v>
                </c:pt>
                <c:pt idx="11526">
                  <c:v>185.6446</c:v>
                </c:pt>
                <c:pt idx="11527">
                  <c:v>185.6728</c:v>
                </c:pt>
                <c:pt idx="11528">
                  <c:v>185.70089999999999</c:v>
                </c:pt>
                <c:pt idx="11529">
                  <c:v>185.72909999999999</c:v>
                </c:pt>
                <c:pt idx="11530">
                  <c:v>185.75729999999999</c:v>
                </c:pt>
                <c:pt idx="11531">
                  <c:v>185.78540000000001</c:v>
                </c:pt>
                <c:pt idx="11532">
                  <c:v>185.81360000000001</c:v>
                </c:pt>
                <c:pt idx="11533">
                  <c:v>185.84180000000001</c:v>
                </c:pt>
                <c:pt idx="11534">
                  <c:v>185.87</c:v>
                </c:pt>
                <c:pt idx="11535">
                  <c:v>185.8981</c:v>
                </c:pt>
                <c:pt idx="11536">
                  <c:v>185.9263</c:v>
                </c:pt>
                <c:pt idx="11537">
                  <c:v>185.9545</c:v>
                </c:pt>
                <c:pt idx="11538">
                  <c:v>185.98269999999999</c:v>
                </c:pt>
                <c:pt idx="11539">
                  <c:v>186.01089999999999</c:v>
                </c:pt>
                <c:pt idx="11540">
                  <c:v>186.03909999999999</c:v>
                </c:pt>
                <c:pt idx="11541">
                  <c:v>186.06729999999999</c:v>
                </c:pt>
                <c:pt idx="11542">
                  <c:v>186.09549999999999</c:v>
                </c:pt>
                <c:pt idx="11543">
                  <c:v>186.12370000000001</c:v>
                </c:pt>
                <c:pt idx="11544">
                  <c:v>186.15190000000001</c:v>
                </c:pt>
                <c:pt idx="11545">
                  <c:v>186.18010000000001</c:v>
                </c:pt>
                <c:pt idx="11546">
                  <c:v>186.20830000000001</c:v>
                </c:pt>
                <c:pt idx="11547">
                  <c:v>186.23650000000001</c:v>
                </c:pt>
                <c:pt idx="11548">
                  <c:v>186.2647</c:v>
                </c:pt>
                <c:pt idx="11549">
                  <c:v>186.2929</c:v>
                </c:pt>
                <c:pt idx="11550">
                  <c:v>186.3211</c:v>
                </c:pt>
                <c:pt idx="11551">
                  <c:v>186.3493</c:v>
                </c:pt>
                <c:pt idx="11552">
                  <c:v>186.3775</c:v>
                </c:pt>
                <c:pt idx="11553">
                  <c:v>186.4057</c:v>
                </c:pt>
                <c:pt idx="11554">
                  <c:v>186.434</c:v>
                </c:pt>
                <c:pt idx="11555">
                  <c:v>186.4622</c:v>
                </c:pt>
                <c:pt idx="11556">
                  <c:v>186.49039999999999</c:v>
                </c:pt>
                <c:pt idx="11557">
                  <c:v>186.51859999999999</c:v>
                </c:pt>
                <c:pt idx="11558">
                  <c:v>186.54689999999999</c:v>
                </c:pt>
                <c:pt idx="11559">
                  <c:v>186.57509999999999</c:v>
                </c:pt>
                <c:pt idx="11560">
                  <c:v>186.60329999999999</c:v>
                </c:pt>
                <c:pt idx="11561">
                  <c:v>186.63159999999999</c:v>
                </c:pt>
                <c:pt idx="11562">
                  <c:v>186.65979999999999</c:v>
                </c:pt>
                <c:pt idx="11563">
                  <c:v>186.68799999999999</c:v>
                </c:pt>
                <c:pt idx="11564">
                  <c:v>186.71629999999999</c:v>
                </c:pt>
                <c:pt idx="11565">
                  <c:v>186.74449999999999</c:v>
                </c:pt>
                <c:pt idx="11566">
                  <c:v>186.77279999999999</c:v>
                </c:pt>
                <c:pt idx="11567">
                  <c:v>186.80099999999999</c:v>
                </c:pt>
                <c:pt idx="11568">
                  <c:v>186.82929999999999</c:v>
                </c:pt>
                <c:pt idx="11569">
                  <c:v>186.85749999999999</c:v>
                </c:pt>
                <c:pt idx="11570">
                  <c:v>186.88579999999999</c:v>
                </c:pt>
                <c:pt idx="11571">
                  <c:v>186.91399999999999</c:v>
                </c:pt>
                <c:pt idx="11572">
                  <c:v>186.94229999999999</c:v>
                </c:pt>
                <c:pt idx="11573">
                  <c:v>186.97059999999999</c:v>
                </c:pt>
                <c:pt idx="11574">
                  <c:v>186.99879999999999</c:v>
                </c:pt>
                <c:pt idx="11575">
                  <c:v>187.02709999999999</c:v>
                </c:pt>
                <c:pt idx="11576">
                  <c:v>187.05529999999999</c:v>
                </c:pt>
                <c:pt idx="11577">
                  <c:v>187.08359999999999</c:v>
                </c:pt>
                <c:pt idx="11578">
                  <c:v>187.11189999999999</c:v>
                </c:pt>
                <c:pt idx="11579">
                  <c:v>187.14019999999999</c:v>
                </c:pt>
                <c:pt idx="11580">
                  <c:v>187.16839999999999</c:v>
                </c:pt>
                <c:pt idx="11581">
                  <c:v>187.19669999999999</c:v>
                </c:pt>
                <c:pt idx="11582">
                  <c:v>187.22499999999999</c:v>
                </c:pt>
                <c:pt idx="11583">
                  <c:v>187.2533</c:v>
                </c:pt>
                <c:pt idx="11584">
                  <c:v>187.2816</c:v>
                </c:pt>
                <c:pt idx="11585">
                  <c:v>187.3098</c:v>
                </c:pt>
                <c:pt idx="11586">
                  <c:v>187.3381</c:v>
                </c:pt>
                <c:pt idx="11587">
                  <c:v>187.3664</c:v>
                </c:pt>
                <c:pt idx="11588">
                  <c:v>187.3947</c:v>
                </c:pt>
                <c:pt idx="11589">
                  <c:v>187.423</c:v>
                </c:pt>
                <c:pt idx="11590">
                  <c:v>187.4513</c:v>
                </c:pt>
                <c:pt idx="11591">
                  <c:v>187.4796</c:v>
                </c:pt>
                <c:pt idx="11592">
                  <c:v>187.50790000000001</c:v>
                </c:pt>
                <c:pt idx="11593">
                  <c:v>187.53620000000001</c:v>
                </c:pt>
                <c:pt idx="11594">
                  <c:v>187.56450000000001</c:v>
                </c:pt>
                <c:pt idx="11595">
                  <c:v>187.59280000000001</c:v>
                </c:pt>
                <c:pt idx="11596">
                  <c:v>187.62110000000001</c:v>
                </c:pt>
                <c:pt idx="11597">
                  <c:v>187.64940000000001</c:v>
                </c:pt>
                <c:pt idx="11598">
                  <c:v>187.67769999999999</c:v>
                </c:pt>
                <c:pt idx="11599">
                  <c:v>187.70609999999999</c:v>
                </c:pt>
                <c:pt idx="11600">
                  <c:v>187.73439999999999</c:v>
                </c:pt>
                <c:pt idx="11601">
                  <c:v>187.7627</c:v>
                </c:pt>
                <c:pt idx="11602">
                  <c:v>187.791</c:v>
                </c:pt>
                <c:pt idx="11603">
                  <c:v>187.8194</c:v>
                </c:pt>
                <c:pt idx="11604">
                  <c:v>187.8477</c:v>
                </c:pt>
                <c:pt idx="11605">
                  <c:v>187.876</c:v>
                </c:pt>
                <c:pt idx="11606">
                  <c:v>187.90430000000001</c:v>
                </c:pt>
                <c:pt idx="11607">
                  <c:v>187.93270000000001</c:v>
                </c:pt>
                <c:pt idx="11608">
                  <c:v>187.96100000000001</c:v>
                </c:pt>
                <c:pt idx="11609">
                  <c:v>187.98929999999999</c:v>
                </c:pt>
                <c:pt idx="11610">
                  <c:v>188.01769999999999</c:v>
                </c:pt>
                <c:pt idx="11611">
                  <c:v>188.04599999999999</c:v>
                </c:pt>
                <c:pt idx="11612">
                  <c:v>188.0744</c:v>
                </c:pt>
                <c:pt idx="11613">
                  <c:v>188.1027</c:v>
                </c:pt>
                <c:pt idx="11614">
                  <c:v>188.1311</c:v>
                </c:pt>
                <c:pt idx="11615">
                  <c:v>188.15940000000001</c:v>
                </c:pt>
                <c:pt idx="11616">
                  <c:v>188.18780000000001</c:v>
                </c:pt>
                <c:pt idx="11617">
                  <c:v>188.21610000000001</c:v>
                </c:pt>
                <c:pt idx="11618">
                  <c:v>188.24449999999999</c:v>
                </c:pt>
                <c:pt idx="11619">
                  <c:v>188.27279999999999</c:v>
                </c:pt>
                <c:pt idx="11620">
                  <c:v>188.30119999999999</c:v>
                </c:pt>
                <c:pt idx="11621">
                  <c:v>188.3296</c:v>
                </c:pt>
                <c:pt idx="11622">
                  <c:v>188.3579</c:v>
                </c:pt>
                <c:pt idx="11623">
                  <c:v>188.38630000000001</c:v>
                </c:pt>
                <c:pt idx="11624">
                  <c:v>188.41470000000001</c:v>
                </c:pt>
                <c:pt idx="11625">
                  <c:v>188.44300000000001</c:v>
                </c:pt>
                <c:pt idx="11626">
                  <c:v>188.47139999999999</c:v>
                </c:pt>
                <c:pt idx="11627">
                  <c:v>188.49979999999999</c:v>
                </c:pt>
                <c:pt idx="11628">
                  <c:v>188.5282</c:v>
                </c:pt>
                <c:pt idx="11629">
                  <c:v>188.5565</c:v>
                </c:pt>
                <c:pt idx="11630">
                  <c:v>188.5849</c:v>
                </c:pt>
                <c:pt idx="11631">
                  <c:v>188.61330000000001</c:v>
                </c:pt>
                <c:pt idx="11632">
                  <c:v>188.64169999999999</c:v>
                </c:pt>
                <c:pt idx="11633">
                  <c:v>188.67009999999999</c:v>
                </c:pt>
                <c:pt idx="11634">
                  <c:v>188.6985</c:v>
                </c:pt>
                <c:pt idx="11635">
                  <c:v>188.7269</c:v>
                </c:pt>
                <c:pt idx="11636">
                  <c:v>188.75530000000001</c:v>
                </c:pt>
                <c:pt idx="11637">
                  <c:v>188.78370000000001</c:v>
                </c:pt>
                <c:pt idx="11638">
                  <c:v>188.81209999999999</c:v>
                </c:pt>
                <c:pt idx="11639">
                  <c:v>188.84049999999999</c:v>
                </c:pt>
                <c:pt idx="11640">
                  <c:v>188.8689</c:v>
                </c:pt>
                <c:pt idx="11641">
                  <c:v>188.8973</c:v>
                </c:pt>
                <c:pt idx="11642">
                  <c:v>188.92570000000001</c:v>
                </c:pt>
                <c:pt idx="11643">
                  <c:v>188.95410000000001</c:v>
                </c:pt>
                <c:pt idx="11644">
                  <c:v>188.98249999999999</c:v>
                </c:pt>
                <c:pt idx="11645">
                  <c:v>189.01089999999999</c:v>
                </c:pt>
                <c:pt idx="11646">
                  <c:v>189.0393</c:v>
                </c:pt>
                <c:pt idx="11647">
                  <c:v>189.0677</c:v>
                </c:pt>
                <c:pt idx="11648">
                  <c:v>189.09620000000001</c:v>
                </c:pt>
                <c:pt idx="11649">
                  <c:v>189.12459999999999</c:v>
                </c:pt>
                <c:pt idx="11650">
                  <c:v>189.15299999999999</c:v>
                </c:pt>
                <c:pt idx="11651">
                  <c:v>189.1814</c:v>
                </c:pt>
                <c:pt idx="11652">
                  <c:v>189.2099</c:v>
                </c:pt>
                <c:pt idx="11653">
                  <c:v>189.23830000000001</c:v>
                </c:pt>
                <c:pt idx="11654">
                  <c:v>189.26669999999999</c:v>
                </c:pt>
                <c:pt idx="11655">
                  <c:v>189.29519999999999</c:v>
                </c:pt>
                <c:pt idx="11656">
                  <c:v>189.3236</c:v>
                </c:pt>
                <c:pt idx="11657">
                  <c:v>189.35210000000001</c:v>
                </c:pt>
                <c:pt idx="11658">
                  <c:v>189.38050000000001</c:v>
                </c:pt>
                <c:pt idx="11659">
                  <c:v>189.40889999999999</c:v>
                </c:pt>
                <c:pt idx="11660">
                  <c:v>189.4374</c:v>
                </c:pt>
                <c:pt idx="11661">
                  <c:v>189.4658</c:v>
                </c:pt>
                <c:pt idx="11662">
                  <c:v>189.49430000000001</c:v>
                </c:pt>
                <c:pt idx="11663">
                  <c:v>189.52269999999999</c:v>
                </c:pt>
                <c:pt idx="11664">
                  <c:v>189.55119999999999</c:v>
                </c:pt>
                <c:pt idx="11665">
                  <c:v>189.5797</c:v>
                </c:pt>
                <c:pt idx="11666">
                  <c:v>189.60810000000001</c:v>
                </c:pt>
                <c:pt idx="11667">
                  <c:v>189.63659999999999</c:v>
                </c:pt>
                <c:pt idx="11668">
                  <c:v>189.66499999999999</c:v>
                </c:pt>
                <c:pt idx="11669">
                  <c:v>189.6935</c:v>
                </c:pt>
                <c:pt idx="11670">
                  <c:v>189.72200000000001</c:v>
                </c:pt>
                <c:pt idx="11671">
                  <c:v>189.75040000000001</c:v>
                </c:pt>
                <c:pt idx="11672">
                  <c:v>189.77889999999999</c:v>
                </c:pt>
                <c:pt idx="11673">
                  <c:v>189.8074</c:v>
                </c:pt>
                <c:pt idx="11674">
                  <c:v>189.83590000000001</c:v>
                </c:pt>
                <c:pt idx="11675">
                  <c:v>189.86429999999999</c:v>
                </c:pt>
                <c:pt idx="11676">
                  <c:v>189.89279999999999</c:v>
                </c:pt>
                <c:pt idx="11677">
                  <c:v>189.9213</c:v>
                </c:pt>
                <c:pt idx="11678">
                  <c:v>189.94980000000001</c:v>
                </c:pt>
                <c:pt idx="11679">
                  <c:v>189.97829999999999</c:v>
                </c:pt>
                <c:pt idx="11680">
                  <c:v>190.0068</c:v>
                </c:pt>
                <c:pt idx="11681">
                  <c:v>190.0352</c:v>
                </c:pt>
                <c:pt idx="11682">
                  <c:v>190.06370000000001</c:v>
                </c:pt>
                <c:pt idx="11683">
                  <c:v>190.09219999999999</c:v>
                </c:pt>
                <c:pt idx="11684">
                  <c:v>190.1207</c:v>
                </c:pt>
                <c:pt idx="11685">
                  <c:v>190.14920000000001</c:v>
                </c:pt>
                <c:pt idx="11686">
                  <c:v>190.17769999999999</c:v>
                </c:pt>
                <c:pt idx="11687">
                  <c:v>190.2062</c:v>
                </c:pt>
                <c:pt idx="11688">
                  <c:v>190.2347</c:v>
                </c:pt>
                <c:pt idx="11689">
                  <c:v>190.26329999999999</c:v>
                </c:pt>
                <c:pt idx="11690">
                  <c:v>190.29179999999999</c:v>
                </c:pt>
                <c:pt idx="11691">
                  <c:v>190.3203</c:v>
                </c:pt>
                <c:pt idx="11692">
                  <c:v>190.34880000000001</c:v>
                </c:pt>
                <c:pt idx="11693">
                  <c:v>190.37729999999999</c:v>
                </c:pt>
                <c:pt idx="11694">
                  <c:v>190.4058</c:v>
                </c:pt>
                <c:pt idx="11695">
                  <c:v>190.43440000000001</c:v>
                </c:pt>
                <c:pt idx="11696">
                  <c:v>190.46289999999999</c:v>
                </c:pt>
                <c:pt idx="11697">
                  <c:v>190.4914</c:v>
                </c:pt>
                <c:pt idx="11698">
                  <c:v>190.51990000000001</c:v>
                </c:pt>
                <c:pt idx="11699">
                  <c:v>190.54849999999999</c:v>
                </c:pt>
                <c:pt idx="11700">
                  <c:v>190.577</c:v>
                </c:pt>
                <c:pt idx="11701">
                  <c:v>190.60550000000001</c:v>
                </c:pt>
                <c:pt idx="11702">
                  <c:v>190.63409999999999</c:v>
                </c:pt>
                <c:pt idx="11703">
                  <c:v>190.6626</c:v>
                </c:pt>
                <c:pt idx="11704">
                  <c:v>190.69110000000001</c:v>
                </c:pt>
                <c:pt idx="11705">
                  <c:v>190.71969999999999</c:v>
                </c:pt>
                <c:pt idx="11706">
                  <c:v>190.7482</c:v>
                </c:pt>
                <c:pt idx="11707">
                  <c:v>190.77680000000001</c:v>
                </c:pt>
                <c:pt idx="11708">
                  <c:v>190.80529999999999</c:v>
                </c:pt>
                <c:pt idx="11709">
                  <c:v>190.8339</c:v>
                </c:pt>
                <c:pt idx="11710">
                  <c:v>190.86240000000001</c:v>
                </c:pt>
                <c:pt idx="11711">
                  <c:v>190.89099999999999</c:v>
                </c:pt>
                <c:pt idx="11712">
                  <c:v>190.9195</c:v>
                </c:pt>
                <c:pt idx="11713">
                  <c:v>190.94810000000001</c:v>
                </c:pt>
                <c:pt idx="11714">
                  <c:v>190.97669999999999</c:v>
                </c:pt>
                <c:pt idx="11715">
                  <c:v>191.0052</c:v>
                </c:pt>
                <c:pt idx="11716">
                  <c:v>191.03380000000001</c:v>
                </c:pt>
                <c:pt idx="11717">
                  <c:v>191.06229999999999</c:v>
                </c:pt>
                <c:pt idx="11718">
                  <c:v>191.0909</c:v>
                </c:pt>
                <c:pt idx="11719">
                  <c:v>191.11949999999999</c:v>
                </c:pt>
                <c:pt idx="11720">
                  <c:v>191.1481</c:v>
                </c:pt>
                <c:pt idx="11721">
                  <c:v>191.17670000000001</c:v>
                </c:pt>
                <c:pt idx="11722">
                  <c:v>191.20519999999999</c:v>
                </c:pt>
                <c:pt idx="11723">
                  <c:v>191.2338</c:v>
                </c:pt>
                <c:pt idx="11724">
                  <c:v>191.26240000000001</c:v>
                </c:pt>
                <c:pt idx="11725">
                  <c:v>191.291</c:v>
                </c:pt>
                <c:pt idx="11726">
                  <c:v>191.31960000000001</c:v>
                </c:pt>
                <c:pt idx="11727">
                  <c:v>191.34809999999999</c:v>
                </c:pt>
                <c:pt idx="11728">
                  <c:v>191.3767</c:v>
                </c:pt>
                <c:pt idx="11729">
                  <c:v>191.40530000000001</c:v>
                </c:pt>
                <c:pt idx="11730">
                  <c:v>191.43389999999999</c:v>
                </c:pt>
                <c:pt idx="11731">
                  <c:v>191.46250000000001</c:v>
                </c:pt>
                <c:pt idx="11732">
                  <c:v>191.49109999999999</c:v>
                </c:pt>
                <c:pt idx="11733">
                  <c:v>191.5197</c:v>
                </c:pt>
                <c:pt idx="11734">
                  <c:v>191.54830000000001</c:v>
                </c:pt>
                <c:pt idx="11735">
                  <c:v>191.577</c:v>
                </c:pt>
                <c:pt idx="11736">
                  <c:v>191.60550000000001</c:v>
                </c:pt>
                <c:pt idx="11737">
                  <c:v>191.63419999999999</c:v>
                </c:pt>
                <c:pt idx="11738">
                  <c:v>191.6628</c:v>
                </c:pt>
                <c:pt idx="11739">
                  <c:v>191.69139999999999</c:v>
                </c:pt>
                <c:pt idx="11740">
                  <c:v>191.72</c:v>
                </c:pt>
                <c:pt idx="11741">
                  <c:v>191.74860000000001</c:v>
                </c:pt>
                <c:pt idx="11742">
                  <c:v>191.7773</c:v>
                </c:pt>
                <c:pt idx="11743">
                  <c:v>191.80590000000001</c:v>
                </c:pt>
                <c:pt idx="11744">
                  <c:v>191.83449999999999</c:v>
                </c:pt>
                <c:pt idx="11745">
                  <c:v>191.8631</c:v>
                </c:pt>
                <c:pt idx="11746">
                  <c:v>191.89179999999999</c:v>
                </c:pt>
                <c:pt idx="11747">
                  <c:v>191.9204</c:v>
                </c:pt>
                <c:pt idx="11748">
                  <c:v>191.94900000000001</c:v>
                </c:pt>
                <c:pt idx="11749">
                  <c:v>191.9777</c:v>
                </c:pt>
                <c:pt idx="11750">
                  <c:v>192.00630000000001</c:v>
                </c:pt>
                <c:pt idx="11751">
                  <c:v>192.03489999999999</c:v>
                </c:pt>
                <c:pt idx="11752">
                  <c:v>192.06360000000001</c:v>
                </c:pt>
                <c:pt idx="11753">
                  <c:v>192.09219999999999</c:v>
                </c:pt>
                <c:pt idx="11754">
                  <c:v>192.12090000000001</c:v>
                </c:pt>
                <c:pt idx="11755">
                  <c:v>192.14949999999999</c:v>
                </c:pt>
                <c:pt idx="11756">
                  <c:v>192.1782</c:v>
                </c:pt>
                <c:pt idx="11757">
                  <c:v>192.20679999999999</c:v>
                </c:pt>
                <c:pt idx="11758">
                  <c:v>192.2355</c:v>
                </c:pt>
                <c:pt idx="11759">
                  <c:v>192.26410000000001</c:v>
                </c:pt>
                <c:pt idx="11760">
                  <c:v>192.2928</c:v>
                </c:pt>
                <c:pt idx="11761">
                  <c:v>192.32149999999999</c:v>
                </c:pt>
                <c:pt idx="11762">
                  <c:v>192.3501</c:v>
                </c:pt>
                <c:pt idx="11763">
                  <c:v>192.37880000000001</c:v>
                </c:pt>
                <c:pt idx="11764">
                  <c:v>192.4075</c:v>
                </c:pt>
                <c:pt idx="11765">
                  <c:v>192.43610000000001</c:v>
                </c:pt>
                <c:pt idx="11766">
                  <c:v>192.4648</c:v>
                </c:pt>
                <c:pt idx="11767">
                  <c:v>192.49350000000001</c:v>
                </c:pt>
                <c:pt idx="11768">
                  <c:v>192.5222</c:v>
                </c:pt>
                <c:pt idx="11769">
                  <c:v>192.55080000000001</c:v>
                </c:pt>
                <c:pt idx="11770">
                  <c:v>192.5795</c:v>
                </c:pt>
                <c:pt idx="11771">
                  <c:v>192.60820000000001</c:v>
                </c:pt>
                <c:pt idx="11772">
                  <c:v>192.6369</c:v>
                </c:pt>
                <c:pt idx="11773">
                  <c:v>192.66560000000001</c:v>
                </c:pt>
                <c:pt idx="11774">
                  <c:v>192.6943</c:v>
                </c:pt>
                <c:pt idx="11775">
                  <c:v>192.72290000000001</c:v>
                </c:pt>
                <c:pt idx="11776">
                  <c:v>192.7516</c:v>
                </c:pt>
                <c:pt idx="11777">
                  <c:v>192.78030000000001</c:v>
                </c:pt>
                <c:pt idx="11778">
                  <c:v>192.809</c:v>
                </c:pt>
                <c:pt idx="11779">
                  <c:v>192.83770000000001</c:v>
                </c:pt>
                <c:pt idx="11780">
                  <c:v>192.8664</c:v>
                </c:pt>
                <c:pt idx="11781">
                  <c:v>192.89519999999999</c:v>
                </c:pt>
                <c:pt idx="11782">
                  <c:v>192.9239</c:v>
                </c:pt>
                <c:pt idx="11783">
                  <c:v>192.95259999999999</c:v>
                </c:pt>
                <c:pt idx="11784">
                  <c:v>192.9813</c:v>
                </c:pt>
                <c:pt idx="11785">
                  <c:v>193.01</c:v>
                </c:pt>
                <c:pt idx="11786">
                  <c:v>193.03870000000001</c:v>
                </c:pt>
                <c:pt idx="11787">
                  <c:v>193.06739999999999</c:v>
                </c:pt>
                <c:pt idx="11788">
                  <c:v>193.09610000000001</c:v>
                </c:pt>
                <c:pt idx="11789">
                  <c:v>193.1249</c:v>
                </c:pt>
                <c:pt idx="11790">
                  <c:v>193.15360000000001</c:v>
                </c:pt>
                <c:pt idx="11791">
                  <c:v>193.1823</c:v>
                </c:pt>
                <c:pt idx="11792">
                  <c:v>193.21100000000001</c:v>
                </c:pt>
                <c:pt idx="11793">
                  <c:v>193.2398</c:v>
                </c:pt>
                <c:pt idx="11794">
                  <c:v>193.26849999999999</c:v>
                </c:pt>
                <c:pt idx="11795">
                  <c:v>193.2972</c:v>
                </c:pt>
                <c:pt idx="11796">
                  <c:v>193.32599999999999</c:v>
                </c:pt>
                <c:pt idx="11797">
                  <c:v>193.35470000000001</c:v>
                </c:pt>
                <c:pt idx="11798">
                  <c:v>193.3835</c:v>
                </c:pt>
                <c:pt idx="11799">
                  <c:v>193.41220000000001</c:v>
                </c:pt>
                <c:pt idx="11800">
                  <c:v>193.4409</c:v>
                </c:pt>
                <c:pt idx="11801">
                  <c:v>193.46969999999999</c:v>
                </c:pt>
                <c:pt idx="11802">
                  <c:v>193.4984</c:v>
                </c:pt>
                <c:pt idx="11803">
                  <c:v>193.52719999999999</c:v>
                </c:pt>
                <c:pt idx="11804">
                  <c:v>193.55600000000001</c:v>
                </c:pt>
                <c:pt idx="11805">
                  <c:v>193.5847</c:v>
                </c:pt>
                <c:pt idx="11806">
                  <c:v>193.61349999999999</c:v>
                </c:pt>
                <c:pt idx="11807">
                  <c:v>193.6422</c:v>
                </c:pt>
                <c:pt idx="11808">
                  <c:v>193.67099999999999</c:v>
                </c:pt>
                <c:pt idx="11809">
                  <c:v>193.69980000000001</c:v>
                </c:pt>
                <c:pt idx="11810">
                  <c:v>193.7285</c:v>
                </c:pt>
                <c:pt idx="11811">
                  <c:v>193.75729999999999</c:v>
                </c:pt>
                <c:pt idx="11812">
                  <c:v>193.7861</c:v>
                </c:pt>
                <c:pt idx="11813">
                  <c:v>193.81479999999999</c:v>
                </c:pt>
                <c:pt idx="11814">
                  <c:v>193.84360000000001</c:v>
                </c:pt>
                <c:pt idx="11815">
                  <c:v>193.8724</c:v>
                </c:pt>
                <c:pt idx="11816">
                  <c:v>193.90119999999999</c:v>
                </c:pt>
                <c:pt idx="11817">
                  <c:v>193.9299</c:v>
                </c:pt>
                <c:pt idx="11818">
                  <c:v>193.95869999999999</c:v>
                </c:pt>
                <c:pt idx="11819">
                  <c:v>193.98750000000001</c:v>
                </c:pt>
                <c:pt idx="11820">
                  <c:v>194.0163</c:v>
                </c:pt>
                <c:pt idx="11821">
                  <c:v>194.04509999999999</c:v>
                </c:pt>
                <c:pt idx="11822">
                  <c:v>194.07390000000001</c:v>
                </c:pt>
                <c:pt idx="11823">
                  <c:v>194.1027</c:v>
                </c:pt>
                <c:pt idx="11824">
                  <c:v>194.13149999999999</c:v>
                </c:pt>
                <c:pt idx="11825">
                  <c:v>194.16030000000001</c:v>
                </c:pt>
                <c:pt idx="11826">
                  <c:v>194.1891</c:v>
                </c:pt>
                <c:pt idx="11827">
                  <c:v>194.21789999999999</c:v>
                </c:pt>
                <c:pt idx="11828">
                  <c:v>194.2467</c:v>
                </c:pt>
                <c:pt idx="11829">
                  <c:v>194.27549999999999</c:v>
                </c:pt>
                <c:pt idx="11830">
                  <c:v>194.30430000000001</c:v>
                </c:pt>
                <c:pt idx="11831">
                  <c:v>194.3331</c:v>
                </c:pt>
                <c:pt idx="11832">
                  <c:v>194.36189999999999</c:v>
                </c:pt>
                <c:pt idx="11833">
                  <c:v>194.39070000000001</c:v>
                </c:pt>
                <c:pt idx="11834">
                  <c:v>194.4196</c:v>
                </c:pt>
                <c:pt idx="11835">
                  <c:v>194.44839999999999</c:v>
                </c:pt>
                <c:pt idx="11836">
                  <c:v>194.47720000000001</c:v>
                </c:pt>
                <c:pt idx="11837">
                  <c:v>194.506</c:v>
                </c:pt>
                <c:pt idx="11838">
                  <c:v>194.53489999999999</c:v>
                </c:pt>
                <c:pt idx="11839">
                  <c:v>194.56370000000001</c:v>
                </c:pt>
                <c:pt idx="11840">
                  <c:v>194.5925</c:v>
                </c:pt>
                <c:pt idx="11841">
                  <c:v>194.62129999999999</c:v>
                </c:pt>
                <c:pt idx="11842">
                  <c:v>194.65020000000001</c:v>
                </c:pt>
                <c:pt idx="11843">
                  <c:v>194.679</c:v>
                </c:pt>
                <c:pt idx="11844">
                  <c:v>194.7079</c:v>
                </c:pt>
                <c:pt idx="11845">
                  <c:v>194.73670000000001</c:v>
                </c:pt>
                <c:pt idx="11846">
                  <c:v>194.7655</c:v>
                </c:pt>
                <c:pt idx="11847">
                  <c:v>194.7944</c:v>
                </c:pt>
                <c:pt idx="11848">
                  <c:v>194.82320000000001</c:v>
                </c:pt>
                <c:pt idx="11849">
                  <c:v>194.85210000000001</c:v>
                </c:pt>
                <c:pt idx="11850">
                  <c:v>194.8809</c:v>
                </c:pt>
                <c:pt idx="11851">
                  <c:v>194.90979999999999</c:v>
                </c:pt>
                <c:pt idx="11852">
                  <c:v>194.93860000000001</c:v>
                </c:pt>
                <c:pt idx="11853">
                  <c:v>194.9675</c:v>
                </c:pt>
                <c:pt idx="11854">
                  <c:v>194.99639999999999</c:v>
                </c:pt>
                <c:pt idx="11855">
                  <c:v>195.02520000000001</c:v>
                </c:pt>
                <c:pt idx="11856">
                  <c:v>195.05410000000001</c:v>
                </c:pt>
                <c:pt idx="11857">
                  <c:v>195.083</c:v>
                </c:pt>
                <c:pt idx="11858">
                  <c:v>195.11179999999999</c:v>
                </c:pt>
                <c:pt idx="11859">
                  <c:v>195.14070000000001</c:v>
                </c:pt>
                <c:pt idx="11860">
                  <c:v>195.1696</c:v>
                </c:pt>
                <c:pt idx="11861">
                  <c:v>195.1985</c:v>
                </c:pt>
                <c:pt idx="11862">
                  <c:v>195.22730000000001</c:v>
                </c:pt>
                <c:pt idx="11863">
                  <c:v>195.25620000000001</c:v>
                </c:pt>
                <c:pt idx="11864">
                  <c:v>195.2851</c:v>
                </c:pt>
                <c:pt idx="11865">
                  <c:v>195.31399999999999</c:v>
                </c:pt>
                <c:pt idx="11866">
                  <c:v>195.34289999999999</c:v>
                </c:pt>
                <c:pt idx="11867">
                  <c:v>195.3717</c:v>
                </c:pt>
                <c:pt idx="11868">
                  <c:v>195.4006</c:v>
                </c:pt>
                <c:pt idx="11869">
                  <c:v>195.42949999999999</c:v>
                </c:pt>
                <c:pt idx="11870">
                  <c:v>195.45840000000001</c:v>
                </c:pt>
                <c:pt idx="11871">
                  <c:v>195.4873</c:v>
                </c:pt>
                <c:pt idx="11872">
                  <c:v>195.5162</c:v>
                </c:pt>
                <c:pt idx="11873">
                  <c:v>195.54509999999999</c:v>
                </c:pt>
                <c:pt idx="11874">
                  <c:v>195.57400000000001</c:v>
                </c:pt>
                <c:pt idx="11875">
                  <c:v>195.60290000000001</c:v>
                </c:pt>
                <c:pt idx="11876">
                  <c:v>195.6318</c:v>
                </c:pt>
                <c:pt idx="11877">
                  <c:v>195.66079999999999</c:v>
                </c:pt>
                <c:pt idx="11878">
                  <c:v>195.68969999999999</c:v>
                </c:pt>
                <c:pt idx="11879">
                  <c:v>195.71860000000001</c:v>
                </c:pt>
                <c:pt idx="11880">
                  <c:v>195.7475</c:v>
                </c:pt>
                <c:pt idx="11881">
                  <c:v>195.7764</c:v>
                </c:pt>
                <c:pt idx="11882">
                  <c:v>195.80529999999999</c:v>
                </c:pt>
                <c:pt idx="11883">
                  <c:v>195.83430000000001</c:v>
                </c:pt>
                <c:pt idx="11884">
                  <c:v>195.86320000000001</c:v>
                </c:pt>
                <c:pt idx="11885">
                  <c:v>195.8921</c:v>
                </c:pt>
                <c:pt idx="11886">
                  <c:v>195.92099999999999</c:v>
                </c:pt>
                <c:pt idx="11887">
                  <c:v>195.95</c:v>
                </c:pt>
                <c:pt idx="11888">
                  <c:v>195.97890000000001</c:v>
                </c:pt>
                <c:pt idx="11889">
                  <c:v>196.0078</c:v>
                </c:pt>
                <c:pt idx="11890">
                  <c:v>196.0368</c:v>
                </c:pt>
                <c:pt idx="11891">
                  <c:v>196.06569999999999</c:v>
                </c:pt>
                <c:pt idx="11892">
                  <c:v>196.09469999999999</c:v>
                </c:pt>
                <c:pt idx="11893">
                  <c:v>196.12360000000001</c:v>
                </c:pt>
                <c:pt idx="11894">
                  <c:v>196.1525</c:v>
                </c:pt>
                <c:pt idx="11895">
                  <c:v>196.1815</c:v>
                </c:pt>
                <c:pt idx="11896">
                  <c:v>196.21039999999999</c:v>
                </c:pt>
                <c:pt idx="11897">
                  <c:v>196.23939999999999</c:v>
                </c:pt>
                <c:pt idx="11898">
                  <c:v>196.26830000000001</c:v>
                </c:pt>
                <c:pt idx="11899">
                  <c:v>196.29730000000001</c:v>
                </c:pt>
                <c:pt idx="11900">
                  <c:v>196.3263</c:v>
                </c:pt>
                <c:pt idx="11901">
                  <c:v>196.3552</c:v>
                </c:pt>
                <c:pt idx="11902">
                  <c:v>196.38419999999999</c:v>
                </c:pt>
                <c:pt idx="11903">
                  <c:v>196.41309999999999</c:v>
                </c:pt>
                <c:pt idx="11904">
                  <c:v>196.44210000000001</c:v>
                </c:pt>
                <c:pt idx="11905">
                  <c:v>196.47110000000001</c:v>
                </c:pt>
                <c:pt idx="11906">
                  <c:v>196.5001</c:v>
                </c:pt>
                <c:pt idx="11907">
                  <c:v>196.529</c:v>
                </c:pt>
                <c:pt idx="11908">
                  <c:v>196.55799999999999</c:v>
                </c:pt>
                <c:pt idx="11909">
                  <c:v>196.58699999999999</c:v>
                </c:pt>
                <c:pt idx="11910">
                  <c:v>196.61600000000001</c:v>
                </c:pt>
                <c:pt idx="11911">
                  <c:v>196.64500000000001</c:v>
                </c:pt>
                <c:pt idx="11912">
                  <c:v>196.6739</c:v>
                </c:pt>
                <c:pt idx="11913">
                  <c:v>196.7029</c:v>
                </c:pt>
                <c:pt idx="11914">
                  <c:v>196.7319</c:v>
                </c:pt>
                <c:pt idx="11915">
                  <c:v>196.76089999999999</c:v>
                </c:pt>
                <c:pt idx="11916">
                  <c:v>196.78989999999999</c:v>
                </c:pt>
                <c:pt idx="11917">
                  <c:v>196.81890000000001</c:v>
                </c:pt>
                <c:pt idx="11918">
                  <c:v>196.84790000000001</c:v>
                </c:pt>
                <c:pt idx="11919">
                  <c:v>196.87690000000001</c:v>
                </c:pt>
                <c:pt idx="11920">
                  <c:v>196.9059</c:v>
                </c:pt>
                <c:pt idx="11921">
                  <c:v>196.9349</c:v>
                </c:pt>
                <c:pt idx="11922">
                  <c:v>196.9639</c:v>
                </c:pt>
                <c:pt idx="11923">
                  <c:v>196.99289999999999</c:v>
                </c:pt>
                <c:pt idx="11924">
                  <c:v>197.02189999999999</c:v>
                </c:pt>
                <c:pt idx="11925">
                  <c:v>197.05090000000001</c:v>
                </c:pt>
                <c:pt idx="11926">
                  <c:v>197.07990000000001</c:v>
                </c:pt>
                <c:pt idx="11927">
                  <c:v>197.10900000000001</c:v>
                </c:pt>
                <c:pt idx="11928">
                  <c:v>197.13800000000001</c:v>
                </c:pt>
                <c:pt idx="11929">
                  <c:v>197.167</c:v>
                </c:pt>
                <c:pt idx="11930">
                  <c:v>197.196</c:v>
                </c:pt>
                <c:pt idx="11931">
                  <c:v>197.2251</c:v>
                </c:pt>
                <c:pt idx="11932">
                  <c:v>197.25409999999999</c:v>
                </c:pt>
                <c:pt idx="11933">
                  <c:v>197.28309999999999</c:v>
                </c:pt>
                <c:pt idx="11934">
                  <c:v>197.31209999999999</c:v>
                </c:pt>
                <c:pt idx="11935">
                  <c:v>197.34119999999999</c:v>
                </c:pt>
                <c:pt idx="11936">
                  <c:v>197.37020000000001</c:v>
                </c:pt>
                <c:pt idx="11937">
                  <c:v>197.39920000000001</c:v>
                </c:pt>
                <c:pt idx="11938">
                  <c:v>197.42830000000001</c:v>
                </c:pt>
                <c:pt idx="11939">
                  <c:v>197.4573</c:v>
                </c:pt>
                <c:pt idx="11940">
                  <c:v>197.4864</c:v>
                </c:pt>
                <c:pt idx="11941">
                  <c:v>197.5154</c:v>
                </c:pt>
                <c:pt idx="11942">
                  <c:v>197.5445</c:v>
                </c:pt>
                <c:pt idx="11943">
                  <c:v>197.5735</c:v>
                </c:pt>
                <c:pt idx="11944">
                  <c:v>197.6026</c:v>
                </c:pt>
                <c:pt idx="11945">
                  <c:v>197.63159999999999</c:v>
                </c:pt>
                <c:pt idx="11946">
                  <c:v>197.66069999999999</c:v>
                </c:pt>
                <c:pt idx="11947">
                  <c:v>197.68969999999999</c:v>
                </c:pt>
                <c:pt idx="11948">
                  <c:v>197.71879999999999</c:v>
                </c:pt>
                <c:pt idx="11949">
                  <c:v>197.74789999999999</c:v>
                </c:pt>
                <c:pt idx="11950">
                  <c:v>197.77690000000001</c:v>
                </c:pt>
                <c:pt idx="11951">
                  <c:v>197.80600000000001</c:v>
                </c:pt>
                <c:pt idx="11952">
                  <c:v>197.83510000000001</c:v>
                </c:pt>
                <c:pt idx="11953">
                  <c:v>197.86410000000001</c:v>
                </c:pt>
                <c:pt idx="11954">
                  <c:v>197.89320000000001</c:v>
                </c:pt>
                <c:pt idx="11955">
                  <c:v>197.92230000000001</c:v>
                </c:pt>
                <c:pt idx="11956">
                  <c:v>197.95140000000001</c:v>
                </c:pt>
                <c:pt idx="11957">
                  <c:v>197.98050000000001</c:v>
                </c:pt>
                <c:pt idx="11958">
                  <c:v>198.0095</c:v>
                </c:pt>
                <c:pt idx="11959">
                  <c:v>198.0386</c:v>
                </c:pt>
                <c:pt idx="11960">
                  <c:v>198.0677</c:v>
                </c:pt>
                <c:pt idx="11961">
                  <c:v>198.0968</c:v>
                </c:pt>
                <c:pt idx="11962">
                  <c:v>198.1259</c:v>
                </c:pt>
                <c:pt idx="11963">
                  <c:v>198.155</c:v>
                </c:pt>
                <c:pt idx="11964">
                  <c:v>198.1841</c:v>
                </c:pt>
                <c:pt idx="11965">
                  <c:v>198.2132</c:v>
                </c:pt>
                <c:pt idx="11966">
                  <c:v>198.2423</c:v>
                </c:pt>
                <c:pt idx="11967">
                  <c:v>198.2714</c:v>
                </c:pt>
                <c:pt idx="11968">
                  <c:v>198.3005</c:v>
                </c:pt>
                <c:pt idx="11969">
                  <c:v>198.3296</c:v>
                </c:pt>
                <c:pt idx="11970">
                  <c:v>198.3587</c:v>
                </c:pt>
                <c:pt idx="11971">
                  <c:v>198.3878</c:v>
                </c:pt>
                <c:pt idx="11972">
                  <c:v>198.4169</c:v>
                </c:pt>
                <c:pt idx="11973">
                  <c:v>198.446</c:v>
                </c:pt>
                <c:pt idx="11974">
                  <c:v>198.4751</c:v>
                </c:pt>
                <c:pt idx="11975">
                  <c:v>198.5043</c:v>
                </c:pt>
                <c:pt idx="11976">
                  <c:v>198.5334</c:v>
                </c:pt>
                <c:pt idx="11977">
                  <c:v>198.5625</c:v>
                </c:pt>
                <c:pt idx="11978">
                  <c:v>198.5916</c:v>
                </c:pt>
                <c:pt idx="11979">
                  <c:v>198.6208</c:v>
                </c:pt>
                <c:pt idx="11980">
                  <c:v>198.6499</c:v>
                </c:pt>
                <c:pt idx="11981">
                  <c:v>198.679</c:v>
                </c:pt>
                <c:pt idx="11982">
                  <c:v>198.70820000000001</c:v>
                </c:pt>
                <c:pt idx="11983">
                  <c:v>198.7373</c:v>
                </c:pt>
                <c:pt idx="11984">
                  <c:v>198.7664</c:v>
                </c:pt>
                <c:pt idx="11985">
                  <c:v>198.79560000000001</c:v>
                </c:pt>
                <c:pt idx="11986">
                  <c:v>198.82470000000001</c:v>
                </c:pt>
                <c:pt idx="11987">
                  <c:v>198.85390000000001</c:v>
                </c:pt>
                <c:pt idx="11988">
                  <c:v>198.88300000000001</c:v>
                </c:pt>
                <c:pt idx="11989">
                  <c:v>198.91220000000001</c:v>
                </c:pt>
                <c:pt idx="11990">
                  <c:v>198.94130000000001</c:v>
                </c:pt>
                <c:pt idx="11991">
                  <c:v>198.97049999999999</c:v>
                </c:pt>
                <c:pt idx="11992">
                  <c:v>198.99959999999999</c:v>
                </c:pt>
                <c:pt idx="11993">
                  <c:v>199.02879999999999</c:v>
                </c:pt>
                <c:pt idx="11994">
                  <c:v>199.05789999999999</c:v>
                </c:pt>
                <c:pt idx="11995">
                  <c:v>199.08709999999999</c:v>
                </c:pt>
                <c:pt idx="11996">
                  <c:v>199.1163</c:v>
                </c:pt>
                <c:pt idx="11997">
                  <c:v>199.1454</c:v>
                </c:pt>
                <c:pt idx="11998">
                  <c:v>199.1746</c:v>
                </c:pt>
                <c:pt idx="11999">
                  <c:v>199.2038</c:v>
                </c:pt>
                <c:pt idx="12000">
                  <c:v>199.2329</c:v>
                </c:pt>
                <c:pt idx="12001">
                  <c:v>199.2621</c:v>
                </c:pt>
                <c:pt idx="12002">
                  <c:v>199.29130000000001</c:v>
                </c:pt>
                <c:pt idx="12003">
                  <c:v>199.32050000000001</c:v>
                </c:pt>
                <c:pt idx="12004">
                  <c:v>199.34970000000001</c:v>
                </c:pt>
                <c:pt idx="12005">
                  <c:v>199.37880000000001</c:v>
                </c:pt>
                <c:pt idx="12006">
                  <c:v>199.40799999999999</c:v>
                </c:pt>
                <c:pt idx="12007">
                  <c:v>199.43719999999999</c:v>
                </c:pt>
                <c:pt idx="12008">
                  <c:v>199.46639999999999</c:v>
                </c:pt>
                <c:pt idx="12009">
                  <c:v>199.4956</c:v>
                </c:pt>
                <c:pt idx="12010">
                  <c:v>199.5248</c:v>
                </c:pt>
                <c:pt idx="12011">
                  <c:v>199.554</c:v>
                </c:pt>
                <c:pt idx="12012">
                  <c:v>199.58320000000001</c:v>
                </c:pt>
                <c:pt idx="12013">
                  <c:v>199.61240000000001</c:v>
                </c:pt>
                <c:pt idx="12014">
                  <c:v>199.64160000000001</c:v>
                </c:pt>
                <c:pt idx="12015">
                  <c:v>199.67080000000001</c:v>
                </c:pt>
                <c:pt idx="12016">
                  <c:v>199.7</c:v>
                </c:pt>
                <c:pt idx="12017">
                  <c:v>199.72919999999999</c:v>
                </c:pt>
                <c:pt idx="12018">
                  <c:v>199.75839999999999</c:v>
                </c:pt>
                <c:pt idx="12019">
                  <c:v>199.7876</c:v>
                </c:pt>
                <c:pt idx="12020">
                  <c:v>199.8168</c:v>
                </c:pt>
                <c:pt idx="12021">
                  <c:v>199.84610000000001</c:v>
                </c:pt>
                <c:pt idx="12022">
                  <c:v>199.87530000000001</c:v>
                </c:pt>
                <c:pt idx="12023">
                  <c:v>199.90450000000001</c:v>
                </c:pt>
                <c:pt idx="12024">
                  <c:v>199.93369999999999</c:v>
                </c:pt>
                <c:pt idx="12025">
                  <c:v>199.96299999999999</c:v>
                </c:pt>
                <c:pt idx="12026">
                  <c:v>199.9922</c:v>
                </c:pt>
                <c:pt idx="12027">
                  <c:v>200.0214</c:v>
                </c:pt>
                <c:pt idx="12028">
                  <c:v>200.0506</c:v>
                </c:pt>
                <c:pt idx="12029">
                  <c:v>200.07990000000001</c:v>
                </c:pt>
                <c:pt idx="12030">
                  <c:v>200.10910000000001</c:v>
                </c:pt>
                <c:pt idx="12031">
                  <c:v>200.13839999999999</c:v>
                </c:pt>
                <c:pt idx="12032">
                  <c:v>200.16759999999999</c:v>
                </c:pt>
                <c:pt idx="12033">
                  <c:v>200.1968</c:v>
                </c:pt>
                <c:pt idx="12034">
                  <c:v>200.2261</c:v>
                </c:pt>
                <c:pt idx="12035">
                  <c:v>200.25530000000001</c:v>
                </c:pt>
                <c:pt idx="12036">
                  <c:v>200.28460000000001</c:v>
                </c:pt>
                <c:pt idx="12037">
                  <c:v>200.31379999999999</c:v>
                </c:pt>
                <c:pt idx="12038">
                  <c:v>200.34309999999999</c:v>
                </c:pt>
                <c:pt idx="12039">
                  <c:v>200.3723</c:v>
                </c:pt>
                <c:pt idx="12040">
                  <c:v>200.4016</c:v>
                </c:pt>
                <c:pt idx="12041">
                  <c:v>200.4308</c:v>
                </c:pt>
                <c:pt idx="12042">
                  <c:v>200.46010000000001</c:v>
                </c:pt>
                <c:pt idx="12043">
                  <c:v>200.48939999999999</c:v>
                </c:pt>
                <c:pt idx="12044">
                  <c:v>200.51859999999999</c:v>
                </c:pt>
                <c:pt idx="12045">
                  <c:v>200.5479</c:v>
                </c:pt>
                <c:pt idx="12046">
                  <c:v>200.5772</c:v>
                </c:pt>
                <c:pt idx="12047">
                  <c:v>200.60650000000001</c:v>
                </c:pt>
                <c:pt idx="12048">
                  <c:v>200.63570000000001</c:v>
                </c:pt>
                <c:pt idx="12049">
                  <c:v>200.66499999999999</c:v>
                </c:pt>
                <c:pt idx="12050">
                  <c:v>200.6943</c:v>
                </c:pt>
                <c:pt idx="12051">
                  <c:v>200.7236</c:v>
                </c:pt>
                <c:pt idx="12052">
                  <c:v>200.75290000000001</c:v>
                </c:pt>
                <c:pt idx="12053">
                  <c:v>200.78210000000001</c:v>
                </c:pt>
                <c:pt idx="12054">
                  <c:v>200.81139999999999</c:v>
                </c:pt>
                <c:pt idx="12055">
                  <c:v>200.8407</c:v>
                </c:pt>
                <c:pt idx="12056">
                  <c:v>200.87</c:v>
                </c:pt>
                <c:pt idx="12057">
                  <c:v>200.89930000000001</c:v>
                </c:pt>
                <c:pt idx="12058">
                  <c:v>200.92859999999999</c:v>
                </c:pt>
                <c:pt idx="12059">
                  <c:v>200.9579</c:v>
                </c:pt>
                <c:pt idx="12060">
                  <c:v>200.9872</c:v>
                </c:pt>
                <c:pt idx="12061">
                  <c:v>201.01650000000001</c:v>
                </c:pt>
                <c:pt idx="12062">
                  <c:v>201.04580000000001</c:v>
                </c:pt>
                <c:pt idx="12063">
                  <c:v>201.07509999999999</c:v>
                </c:pt>
                <c:pt idx="12064">
                  <c:v>201.1044</c:v>
                </c:pt>
                <c:pt idx="12065">
                  <c:v>201.1337</c:v>
                </c:pt>
                <c:pt idx="12066">
                  <c:v>201.16309999999999</c:v>
                </c:pt>
                <c:pt idx="12067">
                  <c:v>201.19239999999999</c:v>
                </c:pt>
                <c:pt idx="12068">
                  <c:v>201.2217</c:v>
                </c:pt>
                <c:pt idx="12069">
                  <c:v>201.251</c:v>
                </c:pt>
                <c:pt idx="12070">
                  <c:v>201.28030000000001</c:v>
                </c:pt>
                <c:pt idx="12071">
                  <c:v>201.30959999999999</c:v>
                </c:pt>
                <c:pt idx="12072">
                  <c:v>201.339</c:v>
                </c:pt>
                <c:pt idx="12073">
                  <c:v>201.3683</c:v>
                </c:pt>
                <c:pt idx="12074">
                  <c:v>201.39760000000001</c:v>
                </c:pt>
                <c:pt idx="12075">
                  <c:v>201.42699999999999</c:v>
                </c:pt>
                <c:pt idx="12076">
                  <c:v>201.4563</c:v>
                </c:pt>
                <c:pt idx="12077">
                  <c:v>201.48560000000001</c:v>
                </c:pt>
                <c:pt idx="12078">
                  <c:v>201.51499999999999</c:v>
                </c:pt>
                <c:pt idx="12079">
                  <c:v>201.54429999999999</c:v>
                </c:pt>
                <c:pt idx="12080">
                  <c:v>201.5737</c:v>
                </c:pt>
                <c:pt idx="12081">
                  <c:v>201.60300000000001</c:v>
                </c:pt>
                <c:pt idx="12082">
                  <c:v>201.63239999999999</c:v>
                </c:pt>
                <c:pt idx="12083">
                  <c:v>201.6617</c:v>
                </c:pt>
                <c:pt idx="12084">
                  <c:v>201.69110000000001</c:v>
                </c:pt>
                <c:pt idx="12085">
                  <c:v>201.72040000000001</c:v>
                </c:pt>
                <c:pt idx="12086">
                  <c:v>201.74979999999999</c:v>
                </c:pt>
                <c:pt idx="12087">
                  <c:v>201.7791</c:v>
                </c:pt>
                <c:pt idx="12088">
                  <c:v>201.80850000000001</c:v>
                </c:pt>
                <c:pt idx="12089">
                  <c:v>201.83779999999999</c:v>
                </c:pt>
                <c:pt idx="12090">
                  <c:v>201.8672</c:v>
                </c:pt>
                <c:pt idx="12091">
                  <c:v>201.89660000000001</c:v>
                </c:pt>
                <c:pt idx="12092">
                  <c:v>201.92590000000001</c:v>
                </c:pt>
                <c:pt idx="12093">
                  <c:v>201.95529999999999</c:v>
                </c:pt>
                <c:pt idx="12094">
                  <c:v>201.9847</c:v>
                </c:pt>
                <c:pt idx="12095">
                  <c:v>202.01410000000001</c:v>
                </c:pt>
                <c:pt idx="12096">
                  <c:v>202.04339999999999</c:v>
                </c:pt>
                <c:pt idx="12097">
                  <c:v>202.0728</c:v>
                </c:pt>
                <c:pt idx="12098">
                  <c:v>202.10220000000001</c:v>
                </c:pt>
                <c:pt idx="12099">
                  <c:v>202.13159999999999</c:v>
                </c:pt>
                <c:pt idx="12100">
                  <c:v>202.161</c:v>
                </c:pt>
                <c:pt idx="12101">
                  <c:v>202.19040000000001</c:v>
                </c:pt>
                <c:pt idx="12102">
                  <c:v>202.21979999999999</c:v>
                </c:pt>
                <c:pt idx="12103">
                  <c:v>202.2491</c:v>
                </c:pt>
                <c:pt idx="12104">
                  <c:v>202.27850000000001</c:v>
                </c:pt>
                <c:pt idx="12105">
                  <c:v>202.30789999999999</c:v>
                </c:pt>
                <c:pt idx="12106">
                  <c:v>202.3373</c:v>
                </c:pt>
                <c:pt idx="12107">
                  <c:v>202.36670000000001</c:v>
                </c:pt>
                <c:pt idx="12108">
                  <c:v>202.39609999999999</c:v>
                </c:pt>
                <c:pt idx="12109">
                  <c:v>202.4256</c:v>
                </c:pt>
                <c:pt idx="12110">
                  <c:v>202.45500000000001</c:v>
                </c:pt>
                <c:pt idx="12111">
                  <c:v>202.48439999999999</c:v>
                </c:pt>
                <c:pt idx="12112">
                  <c:v>202.5138</c:v>
                </c:pt>
                <c:pt idx="12113">
                  <c:v>202.54320000000001</c:v>
                </c:pt>
                <c:pt idx="12114">
                  <c:v>202.57259999999999</c:v>
                </c:pt>
                <c:pt idx="12115">
                  <c:v>202.602</c:v>
                </c:pt>
                <c:pt idx="12116">
                  <c:v>202.63140000000001</c:v>
                </c:pt>
                <c:pt idx="12117">
                  <c:v>202.6609</c:v>
                </c:pt>
                <c:pt idx="12118">
                  <c:v>202.69030000000001</c:v>
                </c:pt>
                <c:pt idx="12119">
                  <c:v>202.71969999999999</c:v>
                </c:pt>
                <c:pt idx="12120">
                  <c:v>202.7491</c:v>
                </c:pt>
                <c:pt idx="12121">
                  <c:v>202.77860000000001</c:v>
                </c:pt>
                <c:pt idx="12122">
                  <c:v>202.80799999999999</c:v>
                </c:pt>
                <c:pt idx="12123">
                  <c:v>202.8374</c:v>
                </c:pt>
                <c:pt idx="12124">
                  <c:v>202.86689999999999</c:v>
                </c:pt>
                <c:pt idx="12125">
                  <c:v>202.8963</c:v>
                </c:pt>
                <c:pt idx="12126">
                  <c:v>202.92580000000001</c:v>
                </c:pt>
                <c:pt idx="12127">
                  <c:v>202.95519999999999</c:v>
                </c:pt>
                <c:pt idx="12128">
                  <c:v>202.9846</c:v>
                </c:pt>
                <c:pt idx="12129">
                  <c:v>203.01410000000001</c:v>
                </c:pt>
                <c:pt idx="12130">
                  <c:v>203.04349999999999</c:v>
                </c:pt>
                <c:pt idx="12131">
                  <c:v>203.07300000000001</c:v>
                </c:pt>
                <c:pt idx="12132">
                  <c:v>203.10249999999999</c:v>
                </c:pt>
                <c:pt idx="12133">
                  <c:v>203.1319</c:v>
                </c:pt>
                <c:pt idx="12134">
                  <c:v>203.16139999999999</c:v>
                </c:pt>
                <c:pt idx="12135">
                  <c:v>203.1908</c:v>
                </c:pt>
                <c:pt idx="12136">
                  <c:v>203.22030000000001</c:v>
                </c:pt>
                <c:pt idx="12137">
                  <c:v>203.24979999999999</c:v>
                </c:pt>
                <c:pt idx="12138">
                  <c:v>203.2792</c:v>
                </c:pt>
                <c:pt idx="12139">
                  <c:v>203.30869999999999</c:v>
                </c:pt>
                <c:pt idx="12140">
                  <c:v>203.3382</c:v>
                </c:pt>
                <c:pt idx="12141">
                  <c:v>203.36760000000001</c:v>
                </c:pt>
                <c:pt idx="12142">
                  <c:v>203.39709999999999</c:v>
                </c:pt>
                <c:pt idx="12143">
                  <c:v>203.42660000000001</c:v>
                </c:pt>
                <c:pt idx="12144">
                  <c:v>203.45609999999999</c:v>
                </c:pt>
                <c:pt idx="12145">
                  <c:v>203.48560000000001</c:v>
                </c:pt>
                <c:pt idx="12146">
                  <c:v>203.51499999999999</c:v>
                </c:pt>
                <c:pt idx="12147">
                  <c:v>203.5445</c:v>
                </c:pt>
                <c:pt idx="12148">
                  <c:v>203.57400000000001</c:v>
                </c:pt>
                <c:pt idx="12149">
                  <c:v>203.6035</c:v>
                </c:pt>
                <c:pt idx="12150">
                  <c:v>203.63300000000001</c:v>
                </c:pt>
                <c:pt idx="12151">
                  <c:v>203.66249999999999</c:v>
                </c:pt>
                <c:pt idx="12152">
                  <c:v>203.69200000000001</c:v>
                </c:pt>
                <c:pt idx="12153">
                  <c:v>203.72149999999999</c:v>
                </c:pt>
                <c:pt idx="12154">
                  <c:v>203.751</c:v>
                </c:pt>
                <c:pt idx="12155">
                  <c:v>203.78049999999999</c:v>
                </c:pt>
                <c:pt idx="12156">
                  <c:v>203.81</c:v>
                </c:pt>
                <c:pt idx="12157">
                  <c:v>203.83949999999999</c:v>
                </c:pt>
                <c:pt idx="12158">
                  <c:v>203.869</c:v>
                </c:pt>
                <c:pt idx="12159">
                  <c:v>203.89850000000001</c:v>
                </c:pt>
                <c:pt idx="12160">
                  <c:v>203.9281</c:v>
                </c:pt>
                <c:pt idx="12161">
                  <c:v>203.95760000000001</c:v>
                </c:pt>
                <c:pt idx="12162">
                  <c:v>203.9871</c:v>
                </c:pt>
                <c:pt idx="12163">
                  <c:v>204.01660000000001</c:v>
                </c:pt>
                <c:pt idx="12164">
                  <c:v>204.0461</c:v>
                </c:pt>
                <c:pt idx="12165">
                  <c:v>204.07570000000001</c:v>
                </c:pt>
                <c:pt idx="12166">
                  <c:v>204.1052</c:v>
                </c:pt>
                <c:pt idx="12167">
                  <c:v>204.13470000000001</c:v>
                </c:pt>
                <c:pt idx="12168">
                  <c:v>204.16419999999999</c:v>
                </c:pt>
                <c:pt idx="12169">
                  <c:v>204.19380000000001</c:v>
                </c:pt>
                <c:pt idx="12170">
                  <c:v>204.22329999999999</c:v>
                </c:pt>
                <c:pt idx="12171">
                  <c:v>204.25290000000001</c:v>
                </c:pt>
                <c:pt idx="12172">
                  <c:v>204.2824</c:v>
                </c:pt>
                <c:pt idx="12173">
                  <c:v>204.31190000000001</c:v>
                </c:pt>
                <c:pt idx="12174">
                  <c:v>204.3415</c:v>
                </c:pt>
                <c:pt idx="12175">
                  <c:v>204.37100000000001</c:v>
                </c:pt>
                <c:pt idx="12176">
                  <c:v>204.4006</c:v>
                </c:pt>
                <c:pt idx="12177">
                  <c:v>204.43010000000001</c:v>
                </c:pt>
                <c:pt idx="12178">
                  <c:v>204.4597</c:v>
                </c:pt>
                <c:pt idx="12179">
                  <c:v>204.48920000000001</c:v>
                </c:pt>
                <c:pt idx="12180">
                  <c:v>204.5188</c:v>
                </c:pt>
                <c:pt idx="12181">
                  <c:v>204.54830000000001</c:v>
                </c:pt>
                <c:pt idx="12182">
                  <c:v>204.5779</c:v>
                </c:pt>
                <c:pt idx="12183">
                  <c:v>204.60749999999999</c:v>
                </c:pt>
                <c:pt idx="12184">
                  <c:v>204.637</c:v>
                </c:pt>
                <c:pt idx="12185">
                  <c:v>204.66659999999999</c:v>
                </c:pt>
                <c:pt idx="12186">
                  <c:v>204.6962</c:v>
                </c:pt>
                <c:pt idx="12187">
                  <c:v>204.72569999999999</c:v>
                </c:pt>
                <c:pt idx="12188">
                  <c:v>204.75530000000001</c:v>
                </c:pt>
                <c:pt idx="12189">
                  <c:v>204.78489999999999</c:v>
                </c:pt>
                <c:pt idx="12190">
                  <c:v>204.81450000000001</c:v>
                </c:pt>
                <c:pt idx="12191">
                  <c:v>204.8441</c:v>
                </c:pt>
                <c:pt idx="12192">
                  <c:v>204.87360000000001</c:v>
                </c:pt>
                <c:pt idx="12193">
                  <c:v>204.9032</c:v>
                </c:pt>
                <c:pt idx="12194">
                  <c:v>204.93279999999999</c:v>
                </c:pt>
                <c:pt idx="12195">
                  <c:v>204.9624</c:v>
                </c:pt>
                <c:pt idx="12196">
                  <c:v>204.99199999999999</c:v>
                </c:pt>
                <c:pt idx="12197">
                  <c:v>205.02160000000001</c:v>
                </c:pt>
                <c:pt idx="12198">
                  <c:v>205.05119999999999</c:v>
                </c:pt>
                <c:pt idx="12199">
                  <c:v>205.08080000000001</c:v>
                </c:pt>
                <c:pt idx="12200">
                  <c:v>205.1104</c:v>
                </c:pt>
                <c:pt idx="12201">
                  <c:v>205.14</c:v>
                </c:pt>
                <c:pt idx="12202">
                  <c:v>205.1696</c:v>
                </c:pt>
                <c:pt idx="12203">
                  <c:v>205.19919999999999</c:v>
                </c:pt>
                <c:pt idx="12204">
                  <c:v>205.22880000000001</c:v>
                </c:pt>
                <c:pt idx="12205">
                  <c:v>205.25839999999999</c:v>
                </c:pt>
                <c:pt idx="12206">
                  <c:v>205.28800000000001</c:v>
                </c:pt>
                <c:pt idx="12207">
                  <c:v>205.3176</c:v>
                </c:pt>
                <c:pt idx="12208">
                  <c:v>205.34719999999999</c:v>
                </c:pt>
                <c:pt idx="12209">
                  <c:v>205.37690000000001</c:v>
                </c:pt>
                <c:pt idx="12210">
                  <c:v>205.40649999999999</c:v>
                </c:pt>
                <c:pt idx="12211">
                  <c:v>205.43610000000001</c:v>
                </c:pt>
                <c:pt idx="12212">
                  <c:v>205.4657</c:v>
                </c:pt>
                <c:pt idx="12213">
                  <c:v>205.49539999999999</c:v>
                </c:pt>
                <c:pt idx="12214">
                  <c:v>205.52500000000001</c:v>
                </c:pt>
                <c:pt idx="12215">
                  <c:v>205.55459999999999</c:v>
                </c:pt>
                <c:pt idx="12216">
                  <c:v>205.58430000000001</c:v>
                </c:pt>
                <c:pt idx="12217">
                  <c:v>205.6139</c:v>
                </c:pt>
                <c:pt idx="12218">
                  <c:v>205.64349999999999</c:v>
                </c:pt>
                <c:pt idx="12219">
                  <c:v>205.67320000000001</c:v>
                </c:pt>
                <c:pt idx="12220">
                  <c:v>205.7028</c:v>
                </c:pt>
                <c:pt idx="12221">
                  <c:v>205.73249999999999</c:v>
                </c:pt>
                <c:pt idx="12222">
                  <c:v>205.7621</c:v>
                </c:pt>
                <c:pt idx="12223">
                  <c:v>205.79179999999999</c:v>
                </c:pt>
                <c:pt idx="12224">
                  <c:v>205.82140000000001</c:v>
                </c:pt>
                <c:pt idx="12225">
                  <c:v>205.8511</c:v>
                </c:pt>
                <c:pt idx="12226">
                  <c:v>205.88069999999999</c:v>
                </c:pt>
                <c:pt idx="12227">
                  <c:v>205.91040000000001</c:v>
                </c:pt>
                <c:pt idx="12228">
                  <c:v>205.94</c:v>
                </c:pt>
                <c:pt idx="12229">
                  <c:v>205.96969999999999</c:v>
                </c:pt>
                <c:pt idx="12230">
                  <c:v>205.99940000000001</c:v>
                </c:pt>
                <c:pt idx="12231">
                  <c:v>206.029</c:v>
                </c:pt>
                <c:pt idx="12232">
                  <c:v>206.05869999999999</c:v>
                </c:pt>
                <c:pt idx="12233">
                  <c:v>206.08840000000001</c:v>
                </c:pt>
                <c:pt idx="12234">
                  <c:v>206.11799999999999</c:v>
                </c:pt>
                <c:pt idx="12235">
                  <c:v>206.14769999999999</c:v>
                </c:pt>
                <c:pt idx="12236">
                  <c:v>206.17740000000001</c:v>
                </c:pt>
                <c:pt idx="12237">
                  <c:v>206.2071</c:v>
                </c:pt>
                <c:pt idx="12238">
                  <c:v>206.23670000000001</c:v>
                </c:pt>
                <c:pt idx="12239">
                  <c:v>206.2664</c:v>
                </c:pt>
                <c:pt idx="12240">
                  <c:v>206.2961</c:v>
                </c:pt>
                <c:pt idx="12241">
                  <c:v>206.32579999999999</c:v>
                </c:pt>
                <c:pt idx="12242">
                  <c:v>206.35550000000001</c:v>
                </c:pt>
                <c:pt idx="12243">
                  <c:v>206.3852</c:v>
                </c:pt>
                <c:pt idx="12244">
                  <c:v>206.41489999999999</c:v>
                </c:pt>
                <c:pt idx="12245">
                  <c:v>206.44460000000001</c:v>
                </c:pt>
                <c:pt idx="12246">
                  <c:v>206.4743</c:v>
                </c:pt>
                <c:pt idx="12247">
                  <c:v>206.50399999999999</c:v>
                </c:pt>
                <c:pt idx="12248">
                  <c:v>206.53370000000001</c:v>
                </c:pt>
                <c:pt idx="12249">
                  <c:v>206.5634</c:v>
                </c:pt>
                <c:pt idx="12250">
                  <c:v>206.59309999999999</c:v>
                </c:pt>
                <c:pt idx="12251">
                  <c:v>206.62280000000001</c:v>
                </c:pt>
                <c:pt idx="12252">
                  <c:v>206.6525</c:v>
                </c:pt>
                <c:pt idx="12253">
                  <c:v>206.68219999999999</c:v>
                </c:pt>
                <c:pt idx="12254">
                  <c:v>206.71190000000001</c:v>
                </c:pt>
                <c:pt idx="12255">
                  <c:v>206.74170000000001</c:v>
                </c:pt>
                <c:pt idx="12256">
                  <c:v>206.7714</c:v>
                </c:pt>
                <c:pt idx="12257">
                  <c:v>206.80109999999999</c:v>
                </c:pt>
                <c:pt idx="12258">
                  <c:v>206.83080000000001</c:v>
                </c:pt>
                <c:pt idx="12259">
                  <c:v>206.8605</c:v>
                </c:pt>
                <c:pt idx="12260">
                  <c:v>206.8903</c:v>
                </c:pt>
                <c:pt idx="12261">
                  <c:v>206.92</c:v>
                </c:pt>
                <c:pt idx="12262">
                  <c:v>206.94970000000001</c:v>
                </c:pt>
                <c:pt idx="12263">
                  <c:v>206.9795</c:v>
                </c:pt>
                <c:pt idx="12264">
                  <c:v>207.00919999999999</c:v>
                </c:pt>
                <c:pt idx="12265">
                  <c:v>207.03890000000001</c:v>
                </c:pt>
                <c:pt idx="12266">
                  <c:v>207.06870000000001</c:v>
                </c:pt>
                <c:pt idx="12267">
                  <c:v>207.0984</c:v>
                </c:pt>
                <c:pt idx="12268">
                  <c:v>207.12819999999999</c:v>
                </c:pt>
                <c:pt idx="12269">
                  <c:v>207.15790000000001</c:v>
                </c:pt>
                <c:pt idx="12270">
                  <c:v>207.18770000000001</c:v>
                </c:pt>
                <c:pt idx="12271">
                  <c:v>207.2174</c:v>
                </c:pt>
                <c:pt idx="12272">
                  <c:v>207.24719999999999</c:v>
                </c:pt>
                <c:pt idx="12273">
                  <c:v>207.27690000000001</c:v>
                </c:pt>
                <c:pt idx="12274">
                  <c:v>207.30670000000001</c:v>
                </c:pt>
                <c:pt idx="12275">
                  <c:v>207.3364</c:v>
                </c:pt>
                <c:pt idx="12276">
                  <c:v>207.36619999999999</c:v>
                </c:pt>
                <c:pt idx="12277">
                  <c:v>207.39599999999999</c:v>
                </c:pt>
                <c:pt idx="12278">
                  <c:v>207.42570000000001</c:v>
                </c:pt>
                <c:pt idx="12279">
                  <c:v>207.4555</c:v>
                </c:pt>
                <c:pt idx="12280">
                  <c:v>207.4853</c:v>
                </c:pt>
                <c:pt idx="12281">
                  <c:v>207.51499999999999</c:v>
                </c:pt>
                <c:pt idx="12282">
                  <c:v>207.54480000000001</c:v>
                </c:pt>
                <c:pt idx="12283">
                  <c:v>207.5746</c:v>
                </c:pt>
                <c:pt idx="12284">
                  <c:v>207.6044</c:v>
                </c:pt>
                <c:pt idx="12285">
                  <c:v>207.63419999999999</c:v>
                </c:pt>
                <c:pt idx="12286">
                  <c:v>207.66390000000001</c:v>
                </c:pt>
                <c:pt idx="12287">
                  <c:v>207.69370000000001</c:v>
                </c:pt>
                <c:pt idx="12288">
                  <c:v>207.7235</c:v>
                </c:pt>
                <c:pt idx="12289">
                  <c:v>207.7533</c:v>
                </c:pt>
                <c:pt idx="12290">
                  <c:v>207.78309999999999</c:v>
                </c:pt>
                <c:pt idx="12291">
                  <c:v>207.81290000000001</c:v>
                </c:pt>
                <c:pt idx="12292">
                  <c:v>207.84270000000001</c:v>
                </c:pt>
                <c:pt idx="12293">
                  <c:v>207.8725</c:v>
                </c:pt>
                <c:pt idx="12294">
                  <c:v>207.9023</c:v>
                </c:pt>
                <c:pt idx="12295">
                  <c:v>207.93209999999999</c:v>
                </c:pt>
                <c:pt idx="12296">
                  <c:v>207.96190000000001</c:v>
                </c:pt>
                <c:pt idx="12297">
                  <c:v>207.99170000000001</c:v>
                </c:pt>
                <c:pt idx="12298">
                  <c:v>208.0215</c:v>
                </c:pt>
                <c:pt idx="12299">
                  <c:v>208.0513</c:v>
                </c:pt>
                <c:pt idx="12300">
                  <c:v>208.08109999999999</c:v>
                </c:pt>
                <c:pt idx="12301">
                  <c:v>208.11089999999999</c:v>
                </c:pt>
                <c:pt idx="12302">
                  <c:v>208.14080000000001</c:v>
                </c:pt>
                <c:pt idx="12303">
                  <c:v>208.17060000000001</c:v>
                </c:pt>
                <c:pt idx="12304">
                  <c:v>208.2004</c:v>
                </c:pt>
                <c:pt idx="12305">
                  <c:v>208.2302</c:v>
                </c:pt>
                <c:pt idx="12306">
                  <c:v>208.26009999999999</c:v>
                </c:pt>
                <c:pt idx="12307">
                  <c:v>208.28989999999999</c:v>
                </c:pt>
                <c:pt idx="12308">
                  <c:v>208.31970000000001</c:v>
                </c:pt>
                <c:pt idx="12309">
                  <c:v>208.34950000000001</c:v>
                </c:pt>
                <c:pt idx="12310">
                  <c:v>208.3794</c:v>
                </c:pt>
                <c:pt idx="12311">
                  <c:v>208.4092</c:v>
                </c:pt>
                <c:pt idx="12312">
                  <c:v>208.4391</c:v>
                </c:pt>
                <c:pt idx="12313">
                  <c:v>208.46889999999999</c:v>
                </c:pt>
                <c:pt idx="12314">
                  <c:v>208.49870000000001</c:v>
                </c:pt>
                <c:pt idx="12315">
                  <c:v>208.52860000000001</c:v>
                </c:pt>
                <c:pt idx="12316">
                  <c:v>208.55840000000001</c:v>
                </c:pt>
                <c:pt idx="12317">
                  <c:v>208.5883</c:v>
                </c:pt>
                <c:pt idx="12318">
                  <c:v>208.6181</c:v>
                </c:pt>
                <c:pt idx="12319">
                  <c:v>208.648</c:v>
                </c:pt>
                <c:pt idx="12320">
                  <c:v>208.67779999999999</c:v>
                </c:pt>
                <c:pt idx="12321">
                  <c:v>208.70769999999999</c:v>
                </c:pt>
                <c:pt idx="12322">
                  <c:v>208.73759999999999</c:v>
                </c:pt>
                <c:pt idx="12323">
                  <c:v>208.76740000000001</c:v>
                </c:pt>
                <c:pt idx="12324">
                  <c:v>208.79730000000001</c:v>
                </c:pt>
                <c:pt idx="12325">
                  <c:v>208.8271</c:v>
                </c:pt>
                <c:pt idx="12326">
                  <c:v>208.857</c:v>
                </c:pt>
                <c:pt idx="12327">
                  <c:v>208.8869</c:v>
                </c:pt>
                <c:pt idx="12328">
                  <c:v>208.91679999999999</c:v>
                </c:pt>
                <c:pt idx="12329">
                  <c:v>208.94659999999999</c:v>
                </c:pt>
                <c:pt idx="12330">
                  <c:v>208.97649999999999</c:v>
                </c:pt>
                <c:pt idx="12331">
                  <c:v>209.00640000000001</c:v>
                </c:pt>
                <c:pt idx="12332">
                  <c:v>209.03630000000001</c:v>
                </c:pt>
                <c:pt idx="12333">
                  <c:v>209.06620000000001</c:v>
                </c:pt>
                <c:pt idx="12334">
                  <c:v>209.09610000000001</c:v>
                </c:pt>
                <c:pt idx="12335">
                  <c:v>209.1259</c:v>
                </c:pt>
                <c:pt idx="12336">
                  <c:v>209.1558</c:v>
                </c:pt>
                <c:pt idx="12337">
                  <c:v>209.1857</c:v>
                </c:pt>
                <c:pt idx="12338">
                  <c:v>209.21559999999999</c:v>
                </c:pt>
                <c:pt idx="12339">
                  <c:v>209.24549999999999</c:v>
                </c:pt>
                <c:pt idx="12340">
                  <c:v>209.27539999999999</c:v>
                </c:pt>
                <c:pt idx="12341">
                  <c:v>209.30529999999999</c:v>
                </c:pt>
                <c:pt idx="12342">
                  <c:v>209.33519999999999</c:v>
                </c:pt>
                <c:pt idx="12343">
                  <c:v>209.36510000000001</c:v>
                </c:pt>
                <c:pt idx="12344">
                  <c:v>209.39500000000001</c:v>
                </c:pt>
                <c:pt idx="12345">
                  <c:v>209.42490000000001</c:v>
                </c:pt>
                <c:pt idx="12346">
                  <c:v>209.45480000000001</c:v>
                </c:pt>
                <c:pt idx="12347">
                  <c:v>209.48480000000001</c:v>
                </c:pt>
                <c:pt idx="12348">
                  <c:v>209.5147</c:v>
                </c:pt>
                <c:pt idx="12349">
                  <c:v>209.5446</c:v>
                </c:pt>
                <c:pt idx="12350">
                  <c:v>209.5745</c:v>
                </c:pt>
                <c:pt idx="12351">
                  <c:v>209.6044</c:v>
                </c:pt>
                <c:pt idx="12352">
                  <c:v>209.6344</c:v>
                </c:pt>
                <c:pt idx="12353">
                  <c:v>209.6643</c:v>
                </c:pt>
                <c:pt idx="12354">
                  <c:v>209.6942</c:v>
                </c:pt>
                <c:pt idx="12355">
                  <c:v>209.7242</c:v>
                </c:pt>
                <c:pt idx="12356">
                  <c:v>209.75409999999999</c:v>
                </c:pt>
                <c:pt idx="12357">
                  <c:v>209.78399999999999</c:v>
                </c:pt>
                <c:pt idx="12358">
                  <c:v>209.81389999999999</c:v>
                </c:pt>
                <c:pt idx="12359">
                  <c:v>209.84389999999999</c:v>
                </c:pt>
                <c:pt idx="12360">
                  <c:v>209.87379999999999</c:v>
                </c:pt>
                <c:pt idx="12361">
                  <c:v>209.90379999999999</c:v>
                </c:pt>
                <c:pt idx="12362">
                  <c:v>209.93369999999999</c:v>
                </c:pt>
                <c:pt idx="12363">
                  <c:v>209.96369999999999</c:v>
                </c:pt>
                <c:pt idx="12364">
                  <c:v>209.99359999999999</c:v>
                </c:pt>
                <c:pt idx="12365">
                  <c:v>210.02359999999999</c:v>
                </c:pt>
                <c:pt idx="12366">
                  <c:v>210.05350000000001</c:v>
                </c:pt>
                <c:pt idx="12367">
                  <c:v>210.08349999999999</c:v>
                </c:pt>
                <c:pt idx="12368">
                  <c:v>210.11340000000001</c:v>
                </c:pt>
                <c:pt idx="12369">
                  <c:v>210.14340000000001</c:v>
                </c:pt>
                <c:pt idx="12370">
                  <c:v>210.17339999999999</c:v>
                </c:pt>
                <c:pt idx="12371">
                  <c:v>210.20330000000001</c:v>
                </c:pt>
                <c:pt idx="12372">
                  <c:v>210.23330000000001</c:v>
                </c:pt>
                <c:pt idx="12373">
                  <c:v>210.26329999999999</c:v>
                </c:pt>
                <c:pt idx="12374">
                  <c:v>210.29320000000001</c:v>
                </c:pt>
                <c:pt idx="12375">
                  <c:v>210.32320000000001</c:v>
                </c:pt>
                <c:pt idx="12376">
                  <c:v>210.35319999999999</c:v>
                </c:pt>
                <c:pt idx="12377">
                  <c:v>210.38319999999999</c:v>
                </c:pt>
                <c:pt idx="12378">
                  <c:v>210.41309999999999</c:v>
                </c:pt>
                <c:pt idx="12379">
                  <c:v>210.44309999999999</c:v>
                </c:pt>
                <c:pt idx="12380">
                  <c:v>210.47309999999999</c:v>
                </c:pt>
                <c:pt idx="12381">
                  <c:v>210.50309999999999</c:v>
                </c:pt>
                <c:pt idx="12382">
                  <c:v>210.53309999999999</c:v>
                </c:pt>
                <c:pt idx="12383">
                  <c:v>210.56309999999999</c:v>
                </c:pt>
                <c:pt idx="12384">
                  <c:v>210.59309999999999</c:v>
                </c:pt>
                <c:pt idx="12385">
                  <c:v>210.62309999999999</c:v>
                </c:pt>
                <c:pt idx="12386">
                  <c:v>210.65309999999999</c:v>
                </c:pt>
                <c:pt idx="12387">
                  <c:v>210.6831</c:v>
                </c:pt>
                <c:pt idx="12388">
                  <c:v>210.7131</c:v>
                </c:pt>
                <c:pt idx="12389">
                  <c:v>210.7431</c:v>
                </c:pt>
                <c:pt idx="12390">
                  <c:v>210.7731</c:v>
                </c:pt>
                <c:pt idx="12391">
                  <c:v>210.8031</c:v>
                </c:pt>
                <c:pt idx="12392">
                  <c:v>210.8331</c:v>
                </c:pt>
                <c:pt idx="12393">
                  <c:v>210.8631</c:v>
                </c:pt>
                <c:pt idx="12394">
                  <c:v>210.8931</c:v>
                </c:pt>
                <c:pt idx="12395">
                  <c:v>210.92310000000001</c:v>
                </c:pt>
                <c:pt idx="12396">
                  <c:v>210.95320000000001</c:v>
                </c:pt>
                <c:pt idx="12397">
                  <c:v>210.98320000000001</c:v>
                </c:pt>
                <c:pt idx="12398">
                  <c:v>211.01320000000001</c:v>
                </c:pt>
                <c:pt idx="12399">
                  <c:v>211.04320000000001</c:v>
                </c:pt>
                <c:pt idx="12400">
                  <c:v>211.07320000000001</c:v>
                </c:pt>
                <c:pt idx="12401">
                  <c:v>211.10329999999999</c:v>
                </c:pt>
                <c:pt idx="12402">
                  <c:v>211.13329999999999</c:v>
                </c:pt>
                <c:pt idx="12403">
                  <c:v>211.16329999999999</c:v>
                </c:pt>
                <c:pt idx="12404">
                  <c:v>211.1934</c:v>
                </c:pt>
                <c:pt idx="12405">
                  <c:v>211.2234</c:v>
                </c:pt>
                <c:pt idx="12406">
                  <c:v>211.2534</c:v>
                </c:pt>
                <c:pt idx="12407">
                  <c:v>211.2835</c:v>
                </c:pt>
                <c:pt idx="12408">
                  <c:v>211.3135</c:v>
                </c:pt>
                <c:pt idx="12409">
                  <c:v>211.34360000000001</c:v>
                </c:pt>
                <c:pt idx="12410">
                  <c:v>211.37360000000001</c:v>
                </c:pt>
                <c:pt idx="12411">
                  <c:v>211.40369999999999</c:v>
                </c:pt>
                <c:pt idx="12412">
                  <c:v>211.43369999999999</c:v>
                </c:pt>
                <c:pt idx="12413">
                  <c:v>211.46379999999999</c:v>
                </c:pt>
                <c:pt idx="12414">
                  <c:v>211.4939</c:v>
                </c:pt>
                <c:pt idx="12415">
                  <c:v>211.5239</c:v>
                </c:pt>
                <c:pt idx="12416">
                  <c:v>211.554</c:v>
                </c:pt>
                <c:pt idx="12417">
                  <c:v>211.584</c:v>
                </c:pt>
                <c:pt idx="12418">
                  <c:v>211.61410000000001</c:v>
                </c:pt>
                <c:pt idx="12419">
                  <c:v>211.64420000000001</c:v>
                </c:pt>
                <c:pt idx="12420">
                  <c:v>211.67420000000001</c:v>
                </c:pt>
                <c:pt idx="12421">
                  <c:v>211.70429999999999</c:v>
                </c:pt>
                <c:pt idx="12422">
                  <c:v>211.73439999999999</c:v>
                </c:pt>
                <c:pt idx="12423">
                  <c:v>211.7645</c:v>
                </c:pt>
                <c:pt idx="12424">
                  <c:v>211.7945</c:v>
                </c:pt>
                <c:pt idx="12425">
                  <c:v>211.8246</c:v>
                </c:pt>
                <c:pt idx="12426">
                  <c:v>211.85470000000001</c:v>
                </c:pt>
                <c:pt idx="12427">
                  <c:v>211.88480000000001</c:v>
                </c:pt>
                <c:pt idx="12428">
                  <c:v>211.91489999999999</c:v>
                </c:pt>
                <c:pt idx="12429">
                  <c:v>211.94489999999999</c:v>
                </c:pt>
                <c:pt idx="12430">
                  <c:v>211.97499999999999</c:v>
                </c:pt>
                <c:pt idx="12431">
                  <c:v>212.0051</c:v>
                </c:pt>
                <c:pt idx="12432">
                  <c:v>212.0352</c:v>
                </c:pt>
                <c:pt idx="12433">
                  <c:v>212.06530000000001</c:v>
                </c:pt>
                <c:pt idx="12434">
                  <c:v>212.09540000000001</c:v>
                </c:pt>
                <c:pt idx="12435">
                  <c:v>212.12549999999999</c:v>
                </c:pt>
                <c:pt idx="12436">
                  <c:v>212.15559999999999</c:v>
                </c:pt>
                <c:pt idx="12437">
                  <c:v>212.1857</c:v>
                </c:pt>
                <c:pt idx="12438">
                  <c:v>212.2159</c:v>
                </c:pt>
                <c:pt idx="12439">
                  <c:v>212.24600000000001</c:v>
                </c:pt>
                <c:pt idx="12440">
                  <c:v>212.27610000000001</c:v>
                </c:pt>
                <c:pt idx="12441">
                  <c:v>212.30619999999999</c:v>
                </c:pt>
                <c:pt idx="12442">
                  <c:v>212.33629999999999</c:v>
                </c:pt>
                <c:pt idx="12443">
                  <c:v>212.3664</c:v>
                </c:pt>
                <c:pt idx="12444">
                  <c:v>212.3965</c:v>
                </c:pt>
                <c:pt idx="12445">
                  <c:v>212.42670000000001</c:v>
                </c:pt>
                <c:pt idx="12446">
                  <c:v>212.45679999999999</c:v>
                </c:pt>
                <c:pt idx="12447">
                  <c:v>212.48689999999999</c:v>
                </c:pt>
                <c:pt idx="12448">
                  <c:v>212.517</c:v>
                </c:pt>
                <c:pt idx="12449">
                  <c:v>212.5472</c:v>
                </c:pt>
                <c:pt idx="12450">
                  <c:v>212.57730000000001</c:v>
                </c:pt>
                <c:pt idx="12451">
                  <c:v>212.60749999999999</c:v>
                </c:pt>
                <c:pt idx="12452">
                  <c:v>212.63759999999999</c:v>
                </c:pt>
                <c:pt idx="12453">
                  <c:v>212.6677</c:v>
                </c:pt>
                <c:pt idx="12454">
                  <c:v>212.6979</c:v>
                </c:pt>
                <c:pt idx="12455">
                  <c:v>212.72800000000001</c:v>
                </c:pt>
                <c:pt idx="12456">
                  <c:v>212.75819999999999</c:v>
                </c:pt>
                <c:pt idx="12457">
                  <c:v>212.78829999999999</c:v>
                </c:pt>
                <c:pt idx="12458">
                  <c:v>212.8185</c:v>
                </c:pt>
                <c:pt idx="12459">
                  <c:v>212.8486</c:v>
                </c:pt>
                <c:pt idx="12460">
                  <c:v>212.87880000000001</c:v>
                </c:pt>
                <c:pt idx="12461">
                  <c:v>212.90889999999999</c:v>
                </c:pt>
                <c:pt idx="12462">
                  <c:v>212.9391</c:v>
                </c:pt>
                <c:pt idx="12463">
                  <c:v>212.9692</c:v>
                </c:pt>
                <c:pt idx="12464">
                  <c:v>212.99940000000001</c:v>
                </c:pt>
                <c:pt idx="12465">
                  <c:v>213.02959999999999</c:v>
                </c:pt>
                <c:pt idx="12466">
                  <c:v>213.05969999999999</c:v>
                </c:pt>
                <c:pt idx="12467">
                  <c:v>213.0899</c:v>
                </c:pt>
                <c:pt idx="12468">
                  <c:v>213.12010000000001</c:v>
                </c:pt>
                <c:pt idx="12469">
                  <c:v>213.15029999999999</c:v>
                </c:pt>
                <c:pt idx="12470">
                  <c:v>213.18039999999999</c:v>
                </c:pt>
                <c:pt idx="12471">
                  <c:v>213.2106</c:v>
                </c:pt>
                <c:pt idx="12472">
                  <c:v>213.24080000000001</c:v>
                </c:pt>
                <c:pt idx="12473">
                  <c:v>213.27099999999999</c:v>
                </c:pt>
                <c:pt idx="12474">
                  <c:v>213.30119999999999</c:v>
                </c:pt>
                <c:pt idx="12475">
                  <c:v>213.3313</c:v>
                </c:pt>
                <c:pt idx="12476">
                  <c:v>213.36150000000001</c:v>
                </c:pt>
                <c:pt idx="12477">
                  <c:v>213.39169999999999</c:v>
                </c:pt>
                <c:pt idx="12478">
                  <c:v>213.42189999999999</c:v>
                </c:pt>
                <c:pt idx="12479">
                  <c:v>213.4521</c:v>
                </c:pt>
                <c:pt idx="12480">
                  <c:v>213.48230000000001</c:v>
                </c:pt>
                <c:pt idx="12481">
                  <c:v>213.51249999999999</c:v>
                </c:pt>
                <c:pt idx="12482">
                  <c:v>213.5427</c:v>
                </c:pt>
                <c:pt idx="12483">
                  <c:v>213.5729</c:v>
                </c:pt>
                <c:pt idx="12484">
                  <c:v>213.60310000000001</c:v>
                </c:pt>
                <c:pt idx="12485">
                  <c:v>213.63329999999999</c:v>
                </c:pt>
                <c:pt idx="12486">
                  <c:v>213.6635</c:v>
                </c:pt>
                <c:pt idx="12487">
                  <c:v>213.69380000000001</c:v>
                </c:pt>
                <c:pt idx="12488">
                  <c:v>213.72399999999999</c:v>
                </c:pt>
                <c:pt idx="12489">
                  <c:v>213.7542</c:v>
                </c:pt>
                <c:pt idx="12490">
                  <c:v>213.78440000000001</c:v>
                </c:pt>
                <c:pt idx="12491">
                  <c:v>213.81460000000001</c:v>
                </c:pt>
                <c:pt idx="12492">
                  <c:v>213.84479999999999</c:v>
                </c:pt>
                <c:pt idx="12493">
                  <c:v>213.8751</c:v>
                </c:pt>
                <c:pt idx="12494">
                  <c:v>213.90530000000001</c:v>
                </c:pt>
                <c:pt idx="12495">
                  <c:v>213.93549999999999</c:v>
                </c:pt>
                <c:pt idx="12496">
                  <c:v>213.9658</c:v>
                </c:pt>
                <c:pt idx="12497">
                  <c:v>213.99600000000001</c:v>
                </c:pt>
                <c:pt idx="12498">
                  <c:v>214.02619999999999</c:v>
                </c:pt>
                <c:pt idx="12499">
                  <c:v>214.0565</c:v>
                </c:pt>
                <c:pt idx="12500">
                  <c:v>214.08670000000001</c:v>
                </c:pt>
                <c:pt idx="12501">
                  <c:v>214.11699999999999</c:v>
                </c:pt>
                <c:pt idx="12502">
                  <c:v>214.1472</c:v>
                </c:pt>
                <c:pt idx="12503">
                  <c:v>214.17750000000001</c:v>
                </c:pt>
                <c:pt idx="12504">
                  <c:v>214.20769999999999</c:v>
                </c:pt>
                <c:pt idx="12505">
                  <c:v>214.2379</c:v>
                </c:pt>
                <c:pt idx="12506">
                  <c:v>214.26820000000001</c:v>
                </c:pt>
                <c:pt idx="12507">
                  <c:v>214.29849999999999</c:v>
                </c:pt>
                <c:pt idx="12508">
                  <c:v>214.3287</c:v>
                </c:pt>
                <c:pt idx="12509">
                  <c:v>214.35900000000001</c:v>
                </c:pt>
                <c:pt idx="12510">
                  <c:v>214.38919999999999</c:v>
                </c:pt>
                <c:pt idx="12511">
                  <c:v>214.4195</c:v>
                </c:pt>
                <c:pt idx="12512">
                  <c:v>214.44980000000001</c:v>
                </c:pt>
                <c:pt idx="12513">
                  <c:v>214.48</c:v>
                </c:pt>
                <c:pt idx="12514">
                  <c:v>214.5103</c:v>
                </c:pt>
                <c:pt idx="12515">
                  <c:v>214.54060000000001</c:v>
                </c:pt>
                <c:pt idx="12516">
                  <c:v>214.57089999999999</c:v>
                </c:pt>
                <c:pt idx="12517">
                  <c:v>214.6011</c:v>
                </c:pt>
                <c:pt idx="12518">
                  <c:v>214.63140000000001</c:v>
                </c:pt>
                <c:pt idx="12519">
                  <c:v>214.6617</c:v>
                </c:pt>
                <c:pt idx="12520">
                  <c:v>214.69200000000001</c:v>
                </c:pt>
                <c:pt idx="12521">
                  <c:v>214.72229999999999</c:v>
                </c:pt>
                <c:pt idx="12522">
                  <c:v>214.7525</c:v>
                </c:pt>
                <c:pt idx="12523">
                  <c:v>214.78280000000001</c:v>
                </c:pt>
                <c:pt idx="12524">
                  <c:v>214.81309999999999</c:v>
                </c:pt>
                <c:pt idx="12525">
                  <c:v>214.8434</c:v>
                </c:pt>
                <c:pt idx="12526">
                  <c:v>214.87370000000001</c:v>
                </c:pt>
                <c:pt idx="12527">
                  <c:v>214.904</c:v>
                </c:pt>
                <c:pt idx="12528">
                  <c:v>214.93430000000001</c:v>
                </c:pt>
                <c:pt idx="12529">
                  <c:v>214.96459999999999</c:v>
                </c:pt>
                <c:pt idx="12530">
                  <c:v>214.9949</c:v>
                </c:pt>
                <c:pt idx="12531">
                  <c:v>215.02520000000001</c:v>
                </c:pt>
                <c:pt idx="12532">
                  <c:v>215.05549999999999</c:v>
                </c:pt>
                <c:pt idx="12533">
                  <c:v>215.08580000000001</c:v>
                </c:pt>
                <c:pt idx="12534">
                  <c:v>215.11619999999999</c:v>
                </c:pt>
                <c:pt idx="12535">
                  <c:v>215.1465</c:v>
                </c:pt>
                <c:pt idx="12536">
                  <c:v>215.17679999999999</c:v>
                </c:pt>
                <c:pt idx="12537">
                  <c:v>215.2071</c:v>
                </c:pt>
                <c:pt idx="12538">
                  <c:v>215.23740000000001</c:v>
                </c:pt>
                <c:pt idx="12539">
                  <c:v>215.26779999999999</c:v>
                </c:pt>
                <c:pt idx="12540">
                  <c:v>215.29810000000001</c:v>
                </c:pt>
                <c:pt idx="12541">
                  <c:v>215.32839999999999</c:v>
                </c:pt>
                <c:pt idx="12542">
                  <c:v>215.3587</c:v>
                </c:pt>
                <c:pt idx="12543">
                  <c:v>215.38910000000001</c:v>
                </c:pt>
                <c:pt idx="12544">
                  <c:v>215.4194</c:v>
                </c:pt>
                <c:pt idx="12545">
                  <c:v>215.44980000000001</c:v>
                </c:pt>
                <c:pt idx="12546">
                  <c:v>215.48009999999999</c:v>
                </c:pt>
                <c:pt idx="12547">
                  <c:v>215.5104</c:v>
                </c:pt>
                <c:pt idx="12548">
                  <c:v>215.54079999999999</c:v>
                </c:pt>
                <c:pt idx="12549">
                  <c:v>215.5711</c:v>
                </c:pt>
                <c:pt idx="12550">
                  <c:v>215.60149999999999</c:v>
                </c:pt>
                <c:pt idx="12551">
                  <c:v>215.6318</c:v>
                </c:pt>
                <c:pt idx="12552">
                  <c:v>215.66220000000001</c:v>
                </c:pt>
                <c:pt idx="12553">
                  <c:v>215.6925</c:v>
                </c:pt>
                <c:pt idx="12554">
                  <c:v>215.72290000000001</c:v>
                </c:pt>
                <c:pt idx="12555">
                  <c:v>215.75319999999999</c:v>
                </c:pt>
                <c:pt idx="12556">
                  <c:v>215.78360000000001</c:v>
                </c:pt>
                <c:pt idx="12557">
                  <c:v>215.81389999999999</c:v>
                </c:pt>
                <c:pt idx="12558">
                  <c:v>215.8443</c:v>
                </c:pt>
                <c:pt idx="12559">
                  <c:v>215.87469999999999</c:v>
                </c:pt>
                <c:pt idx="12560">
                  <c:v>215.9051</c:v>
                </c:pt>
                <c:pt idx="12561">
                  <c:v>215.93539999999999</c:v>
                </c:pt>
                <c:pt idx="12562">
                  <c:v>215.9658</c:v>
                </c:pt>
                <c:pt idx="12563">
                  <c:v>215.99619999999999</c:v>
                </c:pt>
                <c:pt idx="12564">
                  <c:v>216.0266</c:v>
                </c:pt>
                <c:pt idx="12565">
                  <c:v>216.05690000000001</c:v>
                </c:pt>
                <c:pt idx="12566">
                  <c:v>216.0873</c:v>
                </c:pt>
                <c:pt idx="12567">
                  <c:v>216.11770000000001</c:v>
                </c:pt>
                <c:pt idx="12568">
                  <c:v>216.1481</c:v>
                </c:pt>
                <c:pt idx="12569">
                  <c:v>216.17850000000001</c:v>
                </c:pt>
                <c:pt idx="12570">
                  <c:v>216.2089</c:v>
                </c:pt>
                <c:pt idx="12571">
                  <c:v>216.23929999999999</c:v>
                </c:pt>
                <c:pt idx="12572">
                  <c:v>216.2696</c:v>
                </c:pt>
                <c:pt idx="12573">
                  <c:v>216.3</c:v>
                </c:pt>
                <c:pt idx="12574">
                  <c:v>216.3304</c:v>
                </c:pt>
                <c:pt idx="12575">
                  <c:v>216.36080000000001</c:v>
                </c:pt>
                <c:pt idx="12576">
                  <c:v>216.3913</c:v>
                </c:pt>
                <c:pt idx="12577">
                  <c:v>216.42160000000001</c:v>
                </c:pt>
                <c:pt idx="12578">
                  <c:v>216.4521</c:v>
                </c:pt>
                <c:pt idx="12579">
                  <c:v>216.48249999999999</c:v>
                </c:pt>
                <c:pt idx="12580">
                  <c:v>216.5129</c:v>
                </c:pt>
                <c:pt idx="12581">
                  <c:v>216.54329999999999</c:v>
                </c:pt>
                <c:pt idx="12582">
                  <c:v>216.5737</c:v>
                </c:pt>
                <c:pt idx="12583">
                  <c:v>216.60409999999999</c:v>
                </c:pt>
                <c:pt idx="12584">
                  <c:v>216.6345</c:v>
                </c:pt>
                <c:pt idx="12585">
                  <c:v>216.66499999999999</c:v>
                </c:pt>
                <c:pt idx="12586">
                  <c:v>216.69540000000001</c:v>
                </c:pt>
                <c:pt idx="12587">
                  <c:v>216.72579999999999</c:v>
                </c:pt>
                <c:pt idx="12588">
                  <c:v>216.75620000000001</c:v>
                </c:pt>
                <c:pt idx="12589">
                  <c:v>216.7867</c:v>
                </c:pt>
                <c:pt idx="12590">
                  <c:v>216.81710000000001</c:v>
                </c:pt>
                <c:pt idx="12591">
                  <c:v>216.8475</c:v>
                </c:pt>
                <c:pt idx="12592">
                  <c:v>216.87799999999999</c:v>
                </c:pt>
                <c:pt idx="12593">
                  <c:v>216.9084</c:v>
                </c:pt>
                <c:pt idx="12594">
                  <c:v>216.93889999999999</c:v>
                </c:pt>
                <c:pt idx="12595">
                  <c:v>216.9693</c:v>
                </c:pt>
                <c:pt idx="12596">
                  <c:v>216.99979999999999</c:v>
                </c:pt>
                <c:pt idx="12597">
                  <c:v>217.03020000000001</c:v>
                </c:pt>
                <c:pt idx="12598">
                  <c:v>217.06059999999999</c:v>
                </c:pt>
                <c:pt idx="12599">
                  <c:v>217.09110000000001</c:v>
                </c:pt>
                <c:pt idx="12600">
                  <c:v>217.1216</c:v>
                </c:pt>
                <c:pt idx="12601">
                  <c:v>217.15199999999999</c:v>
                </c:pt>
                <c:pt idx="12602">
                  <c:v>217.1825</c:v>
                </c:pt>
                <c:pt idx="12603">
                  <c:v>217.21289999999999</c:v>
                </c:pt>
                <c:pt idx="12604">
                  <c:v>217.24340000000001</c:v>
                </c:pt>
                <c:pt idx="12605">
                  <c:v>217.27379999999999</c:v>
                </c:pt>
                <c:pt idx="12606">
                  <c:v>217.30430000000001</c:v>
                </c:pt>
                <c:pt idx="12607">
                  <c:v>217.3348</c:v>
                </c:pt>
                <c:pt idx="12608">
                  <c:v>217.36529999999999</c:v>
                </c:pt>
                <c:pt idx="12609">
                  <c:v>217.39570000000001</c:v>
                </c:pt>
                <c:pt idx="12610">
                  <c:v>217.42619999999999</c:v>
                </c:pt>
                <c:pt idx="12611">
                  <c:v>217.45670000000001</c:v>
                </c:pt>
                <c:pt idx="12612">
                  <c:v>217.4872</c:v>
                </c:pt>
                <c:pt idx="12613">
                  <c:v>217.51769999999999</c:v>
                </c:pt>
                <c:pt idx="12614">
                  <c:v>217.54810000000001</c:v>
                </c:pt>
                <c:pt idx="12615">
                  <c:v>217.57859999999999</c:v>
                </c:pt>
                <c:pt idx="12616">
                  <c:v>217.60910000000001</c:v>
                </c:pt>
                <c:pt idx="12617">
                  <c:v>217.6396</c:v>
                </c:pt>
                <c:pt idx="12618">
                  <c:v>217.67009999999999</c:v>
                </c:pt>
                <c:pt idx="12619">
                  <c:v>217.70060000000001</c:v>
                </c:pt>
                <c:pt idx="12620">
                  <c:v>217.7311</c:v>
                </c:pt>
                <c:pt idx="12621">
                  <c:v>217.76159999999999</c:v>
                </c:pt>
                <c:pt idx="12622">
                  <c:v>217.7921</c:v>
                </c:pt>
                <c:pt idx="12623">
                  <c:v>217.82259999999999</c:v>
                </c:pt>
                <c:pt idx="12624">
                  <c:v>217.85310000000001</c:v>
                </c:pt>
                <c:pt idx="12625">
                  <c:v>217.8836</c:v>
                </c:pt>
                <c:pt idx="12626">
                  <c:v>217.91409999999999</c:v>
                </c:pt>
                <c:pt idx="12627">
                  <c:v>217.94460000000001</c:v>
                </c:pt>
                <c:pt idx="12628">
                  <c:v>217.9751</c:v>
                </c:pt>
                <c:pt idx="12629">
                  <c:v>218.00559999999999</c:v>
                </c:pt>
                <c:pt idx="12630">
                  <c:v>218.03620000000001</c:v>
                </c:pt>
                <c:pt idx="12631">
                  <c:v>218.0667</c:v>
                </c:pt>
                <c:pt idx="12632">
                  <c:v>218.09719999999999</c:v>
                </c:pt>
                <c:pt idx="12633">
                  <c:v>218.1277</c:v>
                </c:pt>
                <c:pt idx="12634">
                  <c:v>218.1583</c:v>
                </c:pt>
                <c:pt idx="12635">
                  <c:v>218.18879999999999</c:v>
                </c:pt>
                <c:pt idx="12636">
                  <c:v>218.2193</c:v>
                </c:pt>
                <c:pt idx="12637">
                  <c:v>218.24979999999999</c:v>
                </c:pt>
                <c:pt idx="12638">
                  <c:v>218.28039999999999</c:v>
                </c:pt>
                <c:pt idx="12639">
                  <c:v>218.3109</c:v>
                </c:pt>
                <c:pt idx="12640">
                  <c:v>218.3415</c:v>
                </c:pt>
                <c:pt idx="12641">
                  <c:v>218.37200000000001</c:v>
                </c:pt>
                <c:pt idx="12642">
                  <c:v>218.40260000000001</c:v>
                </c:pt>
                <c:pt idx="12643">
                  <c:v>218.4331</c:v>
                </c:pt>
                <c:pt idx="12644">
                  <c:v>218.46360000000001</c:v>
                </c:pt>
                <c:pt idx="12645">
                  <c:v>218.49420000000001</c:v>
                </c:pt>
                <c:pt idx="12646">
                  <c:v>218.5247</c:v>
                </c:pt>
                <c:pt idx="12647">
                  <c:v>218.55529999999999</c:v>
                </c:pt>
                <c:pt idx="12648">
                  <c:v>218.58590000000001</c:v>
                </c:pt>
                <c:pt idx="12649">
                  <c:v>218.6164</c:v>
                </c:pt>
                <c:pt idx="12650">
                  <c:v>218.64699999999999</c:v>
                </c:pt>
                <c:pt idx="12651">
                  <c:v>218.67750000000001</c:v>
                </c:pt>
                <c:pt idx="12652">
                  <c:v>218.7081</c:v>
                </c:pt>
                <c:pt idx="12653">
                  <c:v>218.73869999999999</c:v>
                </c:pt>
                <c:pt idx="12654">
                  <c:v>218.76920000000001</c:v>
                </c:pt>
                <c:pt idx="12655">
                  <c:v>218.7998</c:v>
                </c:pt>
                <c:pt idx="12656">
                  <c:v>218.8304</c:v>
                </c:pt>
                <c:pt idx="12657">
                  <c:v>218.86099999999999</c:v>
                </c:pt>
                <c:pt idx="12658">
                  <c:v>218.89150000000001</c:v>
                </c:pt>
                <c:pt idx="12659">
                  <c:v>218.9221</c:v>
                </c:pt>
                <c:pt idx="12660">
                  <c:v>218.95269999999999</c:v>
                </c:pt>
                <c:pt idx="12661">
                  <c:v>218.98330000000001</c:v>
                </c:pt>
                <c:pt idx="12662">
                  <c:v>219.01390000000001</c:v>
                </c:pt>
                <c:pt idx="12663">
                  <c:v>219.0445</c:v>
                </c:pt>
                <c:pt idx="12664">
                  <c:v>219.07509999999999</c:v>
                </c:pt>
                <c:pt idx="12665">
                  <c:v>219.10570000000001</c:v>
                </c:pt>
                <c:pt idx="12666">
                  <c:v>219.1362</c:v>
                </c:pt>
                <c:pt idx="12667">
                  <c:v>219.16679999999999</c:v>
                </c:pt>
                <c:pt idx="12668">
                  <c:v>219.19739999999999</c:v>
                </c:pt>
                <c:pt idx="12669">
                  <c:v>219.22800000000001</c:v>
                </c:pt>
                <c:pt idx="12670">
                  <c:v>219.2587</c:v>
                </c:pt>
                <c:pt idx="12671">
                  <c:v>219.28919999999999</c:v>
                </c:pt>
                <c:pt idx="12672">
                  <c:v>219.31989999999999</c:v>
                </c:pt>
                <c:pt idx="12673">
                  <c:v>219.35050000000001</c:v>
                </c:pt>
                <c:pt idx="12674">
                  <c:v>219.3811</c:v>
                </c:pt>
                <c:pt idx="12675">
                  <c:v>219.4117</c:v>
                </c:pt>
                <c:pt idx="12676">
                  <c:v>219.44229999999999</c:v>
                </c:pt>
                <c:pt idx="12677">
                  <c:v>219.47290000000001</c:v>
                </c:pt>
                <c:pt idx="12678">
                  <c:v>219.50360000000001</c:v>
                </c:pt>
                <c:pt idx="12679">
                  <c:v>219.5342</c:v>
                </c:pt>
                <c:pt idx="12680">
                  <c:v>219.56479999999999</c:v>
                </c:pt>
                <c:pt idx="12681">
                  <c:v>219.59540000000001</c:v>
                </c:pt>
                <c:pt idx="12682">
                  <c:v>219.62610000000001</c:v>
                </c:pt>
                <c:pt idx="12683">
                  <c:v>219.6567</c:v>
                </c:pt>
                <c:pt idx="12684">
                  <c:v>219.68729999999999</c:v>
                </c:pt>
                <c:pt idx="12685">
                  <c:v>219.71799999999999</c:v>
                </c:pt>
                <c:pt idx="12686">
                  <c:v>219.74860000000001</c:v>
                </c:pt>
                <c:pt idx="12687">
                  <c:v>219.7792</c:v>
                </c:pt>
                <c:pt idx="12688">
                  <c:v>219.8099</c:v>
                </c:pt>
                <c:pt idx="12689">
                  <c:v>219.84049999999999</c:v>
                </c:pt>
                <c:pt idx="12690">
                  <c:v>219.87119999999999</c:v>
                </c:pt>
                <c:pt idx="12691">
                  <c:v>219.90180000000001</c:v>
                </c:pt>
                <c:pt idx="12692">
                  <c:v>219.9325</c:v>
                </c:pt>
                <c:pt idx="12693">
                  <c:v>219.9631</c:v>
                </c:pt>
                <c:pt idx="12694">
                  <c:v>219.99379999999999</c:v>
                </c:pt>
                <c:pt idx="12695">
                  <c:v>220.02440000000001</c:v>
                </c:pt>
                <c:pt idx="12696">
                  <c:v>220.05510000000001</c:v>
                </c:pt>
                <c:pt idx="12697">
                  <c:v>220.08580000000001</c:v>
                </c:pt>
                <c:pt idx="12698">
                  <c:v>220.1164</c:v>
                </c:pt>
                <c:pt idx="12699">
                  <c:v>220.14709999999999</c:v>
                </c:pt>
                <c:pt idx="12700">
                  <c:v>220.17769999999999</c:v>
                </c:pt>
                <c:pt idx="12701">
                  <c:v>220.20840000000001</c:v>
                </c:pt>
                <c:pt idx="12702">
                  <c:v>220.23910000000001</c:v>
                </c:pt>
                <c:pt idx="12703">
                  <c:v>220.2698</c:v>
                </c:pt>
                <c:pt idx="12704">
                  <c:v>220.3004</c:v>
                </c:pt>
                <c:pt idx="12705">
                  <c:v>220.33109999999999</c:v>
                </c:pt>
                <c:pt idx="12706">
                  <c:v>220.36179999999999</c:v>
                </c:pt>
                <c:pt idx="12707">
                  <c:v>220.39250000000001</c:v>
                </c:pt>
                <c:pt idx="12708">
                  <c:v>220.42320000000001</c:v>
                </c:pt>
                <c:pt idx="12709">
                  <c:v>220.4539</c:v>
                </c:pt>
                <c:pt idx="12710">
                  <c:v>220.4845</c:v>
                </c:pt>
                <c:pt idx="12711">
                  <c:v>220.51519999999999</c:v>
                </c:pt>
                <c:pt idx="12712">
                  <c:v>220.54589999999999</c:v>
                </c:pt>
                <c:pt idx="12713">
                  <c:v>220.57660000000001</c:v>
                </c:pt>
                <c:pt idx="12714">
                  <c:v>220.60730000000001</c:v>
                </c:pt>
                <c:pt idx="12715">
                  <c:v>220.63800000000001</c:v>
                </c:pt>
                <c:pt idx="12716">
                  <c:v>220.6687</c:v>
                </c:pt>
                <c:pt idx="12717">
                  <c:v>220.6994</c:v>
                </c:pt>
                <c:pt idx="12718">
                  <c:v>220.73009999999999</c:v>
                </c:pt>
                <c:pt idx="12719">
                  <c:v>220.76079999999999</c:v>
                </c:pt>
                <c:pt idx="12720">
                  <c:v>220.79150000000001</c:v>
                </c:pt>
                <c:pt idx="12721">
                  <c:v>220.82230000000001</c:v>
                </c:pt>
                <c:pt idx="12722">
                  <c:v>220.85300000000001</c:v>
                </c:pt>
                <c:pt idx="12723">
                  <c:v>220.8837</c:v>
                </c:pt>
                <c:pt idx="12724">
                  <c:v>220.9144</c:v>
                </c:pt>
                <c:pt idx="12725">
                  <c:v>220.9451</c:v>
                </c:pt>
                <c:pt idx="12726">
                  <c:v>220.9759</c:v>
                </c:pt>
                <c:pt idx="12727">
                  <c:v>221.00659999999999</c:v>
                </c:pt>
                <c:pt idx="12728">
                  <c:v>221.03729999999999</c:v>
                </c:pt>
                <c:pt idx="12729">
                  <c:v>221.06800000000001</c:v>
                </c:pt>
                <c:pt idx="12730">
                  <c:v>221.09880000000001</c:v>
                </c:pt>
                <c:pt idx="12731">
                  <c:v>221.12950000000001</c:v>
                </c:pt>
                <c:pt idx="12732">
                  <c:v>221.1602</c:v>
                </c:pt>
                <c:pt idx="12733">
                  <c:v>221.191</c:v>
                </c:pt>
                <c:pt idx="12734">
                  <c:v>221.2217</c:v>
                </c:pt>
                <c:pt idx="12735">
                  <c:v>221.2525</c:v>
                </c:pt>
                <c:pt idx="12736">
                  <c:v>221.28319999999999</c:v>
                </c:pt>
                <c:pt idx="12737">
                  <c:v>221.31389999999999</c:v>
                </c:pt>
                <c:pt idx="12738">
                  <c:v>221.34469999999999</c:v>
                </c:pt>
                <c:pt idx="12739">
                  <c:v>221.37540000000001</c:v>
                </c:pt>
                <c:pt idx="12740">
                  <c:v>221.40620000000001</c:v>
                </c:pt>
                <c:pt idx="12741">
                  <c:v>221.43700000000001</c:v>
                </c:pt>
                <c:pt idx="12742">
                  <c:v>221.46770000000001</c:v>
                </c:pt>
                <c:pt idx="12743">
                  <c:v>221.49850000000001</c:v>
                </c:pt>
                <c:pt idx="12744">
                  <c:v>221.5292</c:v>
                </c:pt>
                <c:pt idx="12745">
                  <c:v>221.56</c:v>
                </c:pt>
                <c:pt idx="12746">
                  <c:v>221.5908</c:v>
                </c:pt>
                <c:pt idx="12747">
                  <c:v>221.6215</c:v>
                </c:pt>
                <c:pt idx="12748">
                  <c:v>221.6523</c:v>
                </c:pt>
                <c:pt idx="12749">
                  <c:v>221.6831</c:v>
                </c:pt>
                <c:pt idx="12750">
                  <c:v>221.7139</c:v>
                </c:pt>
                <c:pt idx="12751">
                  <c:v>221.74459999999999</c:v>
                </c:pt>
                <c:pt idx="12752">
                  <c:v>221.77539999999999</c:v>
                </c:pt>
                <c:pt idx="12753">
                  <c:v>221.80619999999999</c:v>
                </c:pt>
                <c:pt idx="12754">
                  <c:v>221.83699999999999</c:v>
                </c:pt>
                <c:pt idx="12755">
                  <c:v>221.86779999999999</c:v>
                </c:pt>
                <c:pt idx="12756">
                  <c:v>221.89850000000001</c:v>
                </c:pt>
                <c:pt idx="12757">
                  <c:v>221.92930000000001</c:v>
                </c:pt>
                <c:pt idx="12758">
                  <c:v>221.96010000000001</c:v>
                </c:pt>
                <c:pt idx="12759">
                  <c:v>221.99090000000001</c:v>
                </c:pt>
                <c:pt idx="12760">
                  <c:v>222.02170000000001</c:v>
                </c:pt>
                <c:pt idx="12761">
                  <c:v>222.05250000000001</c:v>
                </c:pt>
                <c:pt idx="12762">
                  <c:v>222.08330000000001</c:v>
                </c:pt>
                <c:pt idx="12763">
                  <c:v>222.11410000000001</c:v>
                </c:pt>
                <c:pt idx="12764">
                  <c:v>222.14490000000001</c:v>
                </c:pt>
                <c:pt idx="12765">
                  <c:v>222.17570000000001</c:v>
                </c:pt>
                <c:pt idx="12766">
                  <c:v>222.20650000000001</c:v>
                </c:pt>
                <c:pt idx="12767">
                  <c:v>222.23740000000001</c:v>
                </c:pt>
                <c:pt idx="12768">
                  <c:v>222.26820000000001</c:v>
                </c:pt>
                <c:pt idx="12769">
                  <c:v>222.29900000000001</c:v>
                </c:pt>
                <c:pt idx="12770">
                  <c:v>222.32980000000001</c:v>
                </c:pt>
                <c:pt idx="12771">
                  <c:v>222.36060000000001</c:v>
                </c:pt>
                <c:pt idx="12772">
                  <c:v>222.3914</c:v>
                </c:pt>
                <c:pt idx="12773">
                  <c:v>222.42230000000001</c:v>
                </c:pt>
                <c:pt idx="12774">
                  <c:v>222.45310000000001</c:v>
                </c:pt>
                <c:pt idx="12775">
                  <c:v>222.48390000000001</c:v>
                </c:pt>
                <c:pt idx="12776">
                  <c:v>222.5147</c:v>
                </c:pt>
                <c:pt idx="12777">
                  <c:v>222.54560000000001</c:v>
                </c:pt>
                <c:pt idx="12778">
                  <c:v>222.57640000000001</c:v>
                </c:pt>
                <c:pt idx="12779">
                  <c:v>222.60720000000001</c:v>
                </c:pt>
                <c:pt idx="12780">
                  <c:v>222.63810000000001</c:v>
                </c:pt>
                <c:pt idx="12781">
                  <c:v>222.66890000000001</c:v>
                </c:pt>
                <c:pt idx="12782">
                  <c:v>222.69980000000001</c:v>
                </c:pt>
                <c:pt idx="12783">
                  <c:v>222.73060000000001</c:v>
                </c:pt>
                <c:pt idx="12784">
                  <c:v>222.76150000000001</c:v>
                </c:pt>
                <c:pt idx="12785">
                  <c:v>222.79230000000001</c:v>
                </c:pt>
                <c:pt idx="12786">
                  <c:v>222.82320000000001</c:v>
                </c:pt>
                <c:pt idx="12787">
                  <c:v>222.85400000000001</c:v>
                </c:pt>
                <c:pt idx="12788">
                  <c:v>222.88489999999999</c:v>
                </c:pt>
                <c:pt idx="12789">
                  <c:v>222.91569999999999</c:v>
                </c:pt>
                <c:pt idx="12790">
                  <c:v>222.94659999999999</c:v>
                </c:pt>
                <c:pt idx="12791">
                  <c:v>222.97739999999999</c:v>
                </c:pt>
                <c:pt idx="12792">
                  <c:v>223.00829999999999</c:v>
                </c:pt>
                <c:pt idx="12793">
                  <c:v>223.03919999999999</c:v>
                </c:pt>
                <c:pt idx="12794">
                  <c:v>223.07</c:v>
                </c:pt>
                <c:pt idx="12795">
                  <c:v>223.1009</c:v>
                </c:pt>
                <c:pt idx="12796">
                  <c:v>223.1318</c:v>
                </c:pt>
                <c:pt idx="12797">
                  <c:v>223.1627</c:v>
                </c:pt>
                <c:pt idx="12798">
                  <c:v>223.1935</c:v>
                </c:pt>
                <c:pt idx="12799">
                  <c:v>223.2244</c:v>
                </c:pt>
                <c:pt idx="12800">
                  <c:v>223.25530000000001</c:v>
                </c:pt>
                <c:pt idx="12801">
                  <c:v>223.28620000000001</c:v>
                </c:pt>
                <c:pt idx="12802">
                  <c:v>223.31710000000001</c:v>
                </c:pt>
                <c:pt idx="12803">
                  <c:v>223.34790000000001</c:v>
                </c:pt>
                <c:pt idx="12804">
                  <c:v>223.37880000000001</c:v>
                </c:pt>
                <c:pt idx="12805">
                  <c:v>223.40969999999999</c:v>
                </c:pt>
                <c:pt idx="12806">
                  <c:v>223.44059999999999</c:v>
                </c:pt>
                <c:pt idx="12807">
                  <c:v>223.47149999999999</c:v>
                </c:pt>
                <c:pt idx="12808">
                  <c:v>223.50239999999999</c:v>
                </c:pt>
                <c:pt idx="12809">
                  <c:v>223.5333</c:v>
                </c:pt>
                <c:pt idx="12810">
                  <c:v>223.5642</c:v>
                </c:pt>
                <c:pt idx="12811">
                  <c:v>223.5951</c:v>
                </c:pt>
                <c:pt idx="12812">
                  <c:v>223.626</c:v>
                </c:pt>
                <c:pt idx="12813">
                  <c:v>223.65700000000001</c:v>
                </c:pt>
                <c:pt idx="12814">
                  <c:v>223.68790000000001</c:v>
                </c:pt>
                <c:pt idx="12815">
                  <c:v>223.71879999999999</c:v>
                </c:pt>
                <c:pt idx="12816">
                  <c:v>223.74969999999999</c:v>
                </c:pt>
                <c:pt idx="12817">
                  <c:v>223.78059999999999</c:v>
                </c:pt>
                <c:pt idx="12818">
                  <c:v>223.8115</c:v>
                </c:pt>
                <c:pt idx="12819">
                  <c:v>223.8425</c:v>
                </c:pt>
                <c:pt idx="12820">
                  <c:v>223.8734</c:v>
                </c:pt>
                <c:pt idx="12821">
                  <c:v>223.90430000000001</c:v>
                </c:pt>
                <c:pt idx="12822">
                  <c:v>223.93520000000001</c:v>
                </c:pt>
                <c:pt idx="12823">
                  <c:v>223.96619999999999</c:v>
                </c:pt>
                <c:pt idx="12824">
                  <c:v>223.99709999999999</c:v>
                </c:pt>
                <c:pt idx="12825">
                  <c:v>224.02799999999999</c:v>
                </c:pt>
                <c:pt idx="12826">
                  <c:v>224.059</c:v>
                </c:pt>
                <c:pt idx="12827">
                  <c:v>224.0899</c:v>
                </c:pt>
                <c:pt idx="12828">
                  <c:v>224.1208</c:v>
                </c:pt>
                <c:pt idx="12829">
                  <c:v>224.15180000000001</c:v>
                </c:pt>
                <c:pt idx="12830">
                  <c:v>224.18270000000001</c:v>
                </c:pt>
                <c:pt idx="12831">
                  <c:v>224.21369999999999</c:v>
                </c:pt>
                <c:pt idx="12832">
                  <c:v>224.24459999999999</c:v>
                </c:pt>
                <c:pt idx="12833">
                  <c:v>224.2756</c:v>
                </c:pt>
                <c:pt idx="12834">
                  <c:v>224.3065</c:v>
                </c:pt>
                <c:pt idx="12835">
                  <c:v>224.33750000000001</c:v>
                </c:pt>
                <c:pt idx="12836">
                  <c:v>224.36840000000001</c:v>
                </c:pt>
                <c:pt idx="12837">
                  <c:v>224.39940000000001</c:v>
                </c:pt>
                <c:pt idx="12838">
                  <c:v>224.43039999999999</c:v>
                </c:pt>
                <c:pt idx="12839">
                  <c:v>224.46129999999999</c:v>
                </c:pt>
                <c:pt idx="12840">
                  <c:v>224.4923</c:v>
                </c:pt>
                <c:pt idx="12841">
                  <c:v>224.52330000000001</c:v>
                </c:pt>
                <c:pt idx="12842">
                  <c:v>224.55420000000001</c:v>
                </c:pt>
                <c:pt idx="12843">
                  <c:v>224.58519999999999</c:v>
                </c:pt>
                <c:pt idx="12844">
                  <c:v>224.61619999999999</c:v>
                </c:pt>
                <c:pt idx="12845">
                  <c:v>224.6472</c:v>
                </c:pt>
                <c:pt idx="12846">
                  <c:v>224.6781</c:v>
                </c:pt>
                <c:pt idx="12847">
                  <c:v>224.70910000000001</c:v>
                </c:pt>
                <c:pt idx="12848">
                  <c:v>224.74010000000001</c:v>
                </c:pt>
                <c:pt idx="12849">
                  <c:v>224.77109999999999</c:v>
                </c:pt>
                <c:pt idx="12850">
                  <c:v>224.8021</c:v>
                </c:pt>
                <c:pt idx="12851">
                  <c:v>224.8331</c:v>
                </c:pt>
                <c:pt idx="12852">
                  <c:v>224.86410000000001</c:v>
                </c:pt>
                <c:pt idx="12853">
                  <c:v>224.89510000000001</c:v>
                </c:pt>
                <c:pt idx="12854">
                  <c:v>224.92609999999999</c:v>
                </c:pt>
                <c:pt idx="12855">
                  <c:v>224.9571</c:v>
                </c:pt>
                <c:pt idx="12856">
                  <c:v>224.9881</c:v>
                </c:pt>
                <c:pt idx="12857">
                  <c:v>225.01910000000001</c:v>
                </c:pt>
                <c:pt idx="12858">
                  <c:v>225.05009999999999</c:v>
                </c:pt>
                <c:pt idx="12859">
                  <c:v>225.08109999999999</c:v>
                </c:pt>
                <c:pt idx="12860">
                  <c:v>225.1121</c:v>
                </c:pt>
                <c:pt idx="12861">
                  <c:v>225.1431</c:v>
                </c:pt>
                <c:pt idx="12862">
                  <c:v>225.17410000000001</c:v>
                </c:pt>
                <c:pt idx="12863">
                  <c:v>225.20509999999999</c:v>
                </c:pt>
                <c:pt idx="12864">
                  <c:v>225.23609999999999</c:v>
                </c:pt>
                <c:pt idx="12865">
                  <c:v>225.2672</c:v>
                </c:pt>
                <c:pt idx="12866">
                  <c:v>225.29820000000001</c:v>
                </c:pt>
                <c:pt idx="12867">
                  <c:v>225.32919999999999</c:v>
                </c:pt>
                <c:pt idx="12868">
                  <c:v>225.36019999999999</c:v>
                </c:pt>
                <c:pt idx="12869">
                  <c:v>225.3913</c:v>
                </c:pt>
                <c:pt idx="12870">
                  <c:v>225.42230000000001</c:v>
                </c:pt>
                <c:pt idx="12871">
                  <c:v>225.45330000000001</c:v>
                </c:pt>
                <c:pt idx="12872">
                  <c:v>225.48439999999999</c:v>
                </c:pt>
                <c:pt idx="12873">
                  <c:v>225.5154</c:v>
                </c:pt>
                <c:pt idx="12874">
                  <c:v>225.54640000000001</c:v>
                </c:pt>
                <c:pt idx="12875">
                  <c:v>225.57749999999999</c:v>
                </c:pt>
                <c:pt idx="12876">
                  <c:v>225.60849999999999</c:v>
                </c:pt>
                <c:pt idx="12877">
                  <c:v>225.6396</c:v>
                </c:pt>
                <c:pt idx="12878">
                  <c:v>225.67060000000001</c:v>
                </c:pt>
                <c:pt idx="12879">
                  <c:v>225.70169999999999</c:v>
                </c:pt>
                <c:pt idx="12880">
                  <c:v>225.73269999999999</c:v>
                </c:pt>
                <c:pt idx="12881">
                  <c:v>225.7638</c:v>
                </c:pt>
                <c:pt idx="12882">
                  <c:v>225.79480000000001</c:v>
                </c:pt>
                <c:pt idx="12883">
                  <c:v>225.82589999999999</c:v>
                </c:pt>
                <c:pt idx="12884">
                  <c:v>225.8569</c:v>
                </c:pt>
                <c:pt idx="12885">
                  <c:v>225.88800000000001</c:v>
                </c:pt>
                <c:pt idx="12886">
                  <c:v>225.91909999999999</c:v>
                </c:pt>
                <c:pt idx="12887">
                  <c:v>225.95009999999999</c:v>
                </c:pt>
                <c:pt idx="12888">
                  <c:v>225.9812</c:v>
                </c:pt>
                <c:pt idx="12889">
                  <c:v>226.01230000000001</c:v>
                </c:pt>
                <c:pt idx="12890">
                  <c:v>226.04339999999999</c:v>
                </c:pt>
                <c:pt idx="12891">
                  <c:v>226.0744</c:v>
                </c:pt>
                <c:pt idx="12892">
                  <c:v>226.10550000000001</c:v>
                </c:pt>
                <c:pt idx="12893">
                  <c:v>226.13659999999999</c:v>
                </c:pt>
                <c:pt idx="12894">
                  <c:v>226.1677</c:v>
                </c:pt>
                <c:pt idx="12895">
                  <c:v>226.19880000000001</c:v>
                </c:pt>
                <c:pt idx="12896">
                  <c:v>226.22980000000001</c:v>
                </c:pt>
                <c:pt idx="12897">
                  <c:v>226.26089999999999</c:v>
                </c:pt>
                <c:pt idx="12898">
                  <c:v>226.292</c:v>
                </c:pt>
                <c:pt idx="12899">
                  <c:v>226.32310000000001</c:v>
                </c:pt>
                <c:pt idx="12900">
                  <c:v>226.35419999999999</c:v>
                </c:pt>
                <c:pt idx="12901">
                  <c:v>226.3853</c:v>
                </c:pt>
                <c:pt idx="12902">
                  <c:v>226.41640000000001</c:v>
                </c:pt>
                <c:pt idx="12903">
                  <c:v>226.44749999999999</c:v>
                </c:pt>
                <c:pt idx="12904">
                  <c:v>226.4786</c:v>
                </c:pt>
                <c:pt idx="12905">
                  <c:v>226.50970000000001</c:v>
                </c:pt>
                <c:pt idx="12906">
                  <c:v>226.54079999999999</c:v>
                </c:pt>
                <c:pt idx="12907">
                  <c:v>226.5719</c:v>
                </c:pt>
                <c:pt idx="12908">
                  <c:v>226.60300000000001</c:v>
                </c:pt>
                <c:pt idx="12909">
                  <c:v>226.63419999999999</c:v>
                </c:pt>
                <c:pt idx="12910">
                  <c:v>226.6653</c:v>
                </c:pt>
                <c:pt idx="12911">
                  <c:v>226.69640000000001</c:v>
                </c:pt>
                <c:pt idx="12912">
                  <c:v>226.72749999999999</c:v>
                </c:pt>
                <c:pt idx="12913">
                  <c:v>226.7586</c:v>
                </c:pt>
                <c:pt idx="12914">
                  <c:v>226.78980000000001</c:v>
                </c:pt>
                <c:pt idx="12915">
                  <c:v>226.82089999999999</c:v>
                </c:pt>
                <c:pt idx="12916">
                  <c:v>226.852</c:v>
                </c:pt>
                <c:pt idx="12917">
                  <c:v>226.88310000000001</c:v>
                </c:pt>
                <c:pt idx="12918">
                  <c:v>226.9143</c:v>
                </c:pt>
                <c:pt idx="12919">
                  <c:v>226.94540000000001</c:v>
                </c:pt>
                <c:pt idx="12920">
                  <c:v>226.97649999999999</c:v>
                </c:pt>
                <c:pt idx="12921">
                  <c:v>227.0077</c:v>
                </c:pt>
                <c:pt idx="12922">
                  <c:v>227.03880000000001</c:v>
                </c:pt>
                <c:pt idx="12923">
                  <c:v>227.07</c:v>
                </c:pt>
                <c:pt idx="12924">
                  <c:v>227.1011</c:v>
                </c:pt>
                <c:pt idx="12925">
                  <c:v>227.13229999999999</c:v>
                </c:pt>
                <c:pt idx="12926">
                  <c:v>227.1634</c:v>
                </c:pt>
                <c:pt idx="12927">
                  <c:v>227.19460000000001</c:v>
                </c:pt>
                <c:pt idx="12928">
                  <c:v>227.22569999999999</c:v>
                </c:pt>
                <c:pt idx="12929">
                  <c:v>227.2569</c:v>
                </c:pt>
                <c:pt idx="12930">
                  <c:v>227.28800000000001</c:v>
                </c:pt>
                <c:pt idx="12931">
                  <c:v>227.3192</c:v>
                </c:pt>
                <c:pt idx="12932">
                  <c:v>227.35040000000001</c:v>
                </c:pt>
                <c:pt idx="12933">
                  <c:v>227.38149999999999</c:v>
                </c:pt>
                <c:pt idx="12934">
                  <c:v>227.4127</c:v>
                </c:pt>
                <c:pt idx="12935">
                  <c:v>227.44390000000001</c:v>
                </c:pt>
                <c:pt idx="12936">
                  <c:v>227.4751</c:v>
                </c:pt>
                <c:pt idx="12937">
                  <c:v>227.50620000000001</c:v>
                </c:pt>
                <c:pt idx="12938">
                  <c:v>227.53739999999999</c:v>
                </c:pt>
                <c:pt idx="12939">
                  <c:v>227.5686</c:v>
                </c:pt>
                <c:pt idx="12940">
                  <c:v>227.59970000000001</c:v>
                </c:pt>
                <c:pt idx="12941">
                  <c:v>227.6309</c:v>
                </c:pt>
                <c:pt idx="12942">
                  <c:v>227.66210000000001</c:v>
                </c:pt>
                <c:pt idx="12943">
                  <c:v>227.69329999999999</c:v>
                </c:pt>
                <c:pt idx="12944">
                  <c:v>227.72450000000001</c:v>
                </c:pt>
                <c:pt idx="12945">
                  <c:v>227.75569999999999</c:v>
                </c:pt>
                <c:pt idx="12946">
                  <c:v>227.7869</c:v>
                </c:pt>
                <c:pt idx="12947">
                  <c:v>227.81809999999999</c:v>
                </c:pt>
                <c:pt idx="12948">
                  <c:v>227.8493</c:v>
                </c:pt>
                <c:pt idx="12949">
                  <c:v>227.88050000000001</c:v>
                </c:pt>
                <c:pt idx="12950">
                  <c:v>227.9117</c:v>
                </c:pt>
                <c:pt idx="12951">
                  <c:v>227.94290000000001</c:v>
                </c:pt>
                <c:pt idx="12952">
                  <c:v>227.97409999999999</c:v>
                </c:pt>
                <c:pt idx="12953">
                  <c:v>228.00530000000001</c:v>
                </c:pt>
                <c:pt idx="12954">
                  <c:v>228.03649999999999</c:v>
                </c:pt>
                <c:pt idx="12955">
                  <c:v>228.0677</c:v>
                </c:pt>
                <c:pt idx="12956">
                  <c:v>228.09889999999999</c:v>
                </c:pt>
                <c:pt idx="12957">
                  <c:v>228.1301</c:v>
                </c:pt>
                <c:pt idx="12958">
                  <c:v>228.16139999999999</c:v>
                </c:pt>
                <c:pt idx="12959">
                  <c:v>228.1926</c:v>
                </c:pt>
                <c:pt idx="12960">
                  <c:v>228.22380000000001</c:v>
                </c:pt>
                <c:pt idx="12961">
                  <c:v>228.255</c:v>
                </c:pt>
                <c:pt idx="12962">
                  <c:v>228.28630000000001</c:v>
                </c:pt>
                <c:pt idx="12963">
                  <c:v>228.3175</c:v>
                </c:pt>
                <c:pt idx="12964">
                  <c:v>228.34870000000001</c:v>
                </c:pt>
                <c:pt idx="12965">
                  <c:v>228.38</c:v>
                </c:pt>
                <c:pt idx="12966">
                  <c:v>228.41120000000001</c:v>
                </c:pt>
                <c:pt idx="12967">
                  <c:v>228.44239999999999</c:v>
                </c:pt>
                <c:pt idx="12968">
                  <c:v>228.47370000000001</c:v>
                </c:pt>
                <c:pt idx="12969">
                  <c:v>228.50489999999999</c:v>
                </c:pt>
                <c:pt idx="12970">
                  <c:v>228.5361</c:v>
                </c:pt>
                <c:pt idx="12971">
                  <c:v>228.56739999999999</c:v>
                </c:pt>
                <c:pt idx="12972">
                  <c:v>228.5986</c:v>
                </c:pt>
                <c:pt idx="12973">
                  <c:v>228.62989999999999</c:v>
                </c:pt>
                <c:pt idx="12974">
                  <c:v>228.6611</c:v>
                </c:pt>
                <c:pt idx="12975">
                  <c:v>228.69239999999999</c:v>
                </c:pt>
                <c:pt idx="12976">
                  <c:v>228.72370000000001</c:v>
                </c:pt>
                <c:pt idx="12977">
                  <c:v>228.75489999999999</c:v>
                </c:pt>
                <c:pt idx="12978">
                  <c:v>228.78620000000001</c:v>
                </c:pt>
                <c:pt idx="12979">
                  <c:v>228.81739999999999</c:v>
                </c:pt>
                <c:pt idx="12980">
                  <c:v>228.84870000000001</c:v>
                </c:pt>
                <c:pt idx="12981">
                  <c:v>228.88</c:v>
                </c:pt>
                <c:pt idx="12982">
                  <c:v>228.91130000000001</c:v>
                </c:pt>
                <c:pt idx="12983">
                  <c:v>228.9425</c:v>
                </c:pt>
                <c:pt idx="12984">
                  <c:v>228.97380000000001</c:v>
                </c:pt>
                <c:pt idx="12985">
                  <c:v>229.0051</c:v>
                </c:pt>
                <c:pt idx="12986">
                  <c:v>229.03639999999999</c:v>
                </c:pt>
                <c:pt idx="12987">
                  <c:v>229.0676</c:v>
                </c:pt>
                <c:pt idx="12988">
                  <c:v>229.09889999999999</c:v>
                </c:pt>
                <c:pt idx="12989">
                  <c:v>229.1302</c:v>
                </c:pt>
                <c:pt idx="12990">
                  <c:v>229.16149999999999</c:v>
                </c:pt>
                <c:pt idx="12991">
                  <c:v>229.19280000000001</c:v>
                </c:pt>
                <c:pt idx="12992">
                  <c:v>229.22409999999999</c:v>
                </c:pt>
                <c:pt idx="12993">
                  <c:v>229.25540000000001</c:v>
                </c:pt>
                <c:pt idx="12994">
                  <c:v>229.2867</c:v>
                </c:pt>
                <c:pt idx="12995">
                  <c:v>229.31800000000001</c:v>
                </c:pt>
                <c:pt idx="12996">
                  <c:v>229.3493</c:v>
                </c:pt>
                <c:pt idx="12997">
                  <c:v>229.38059999999999</c:v>
                </c:pt>
                <c:pt idx="12998">
                  <c:v>229.4119</c:v>
                </c:pt>
                <c:pt idx="12999">
                  <c:v>229.44319999999999</c:v>
                </c:pt>
                <c:pt idx="13000">
                  <c:v>229.47450000000001</c:v>
                </c:pt>
                <c:pt idx="13001">
                  <c:v>229.50579999999999</c:v>
                </c:pt>
                <c:pt idx="13002">
                  <c:v>229.53710000000001</c:v>
                </c:pt>
                <c:pt idx="13003">
                  <c:v>229.5684</c:v>
                </c:pt>
                <c:pt idx="13004">
                  <c:v>229.59970000000001</c:v>
                </c:pt>
                <c:pt idx="13005">
                  <c:v>229.6311</c:v>
                </c:pt>
                <c:pt idx="13006">
                  <c:v>229.66239999999999</c:v>
                </c:pt>
                <c:pt idx="13007">
                  <c:v>229.69370000000001</c:v>
                </c:pt>
                <c:pt idx="13008">
                  <c:v>229.72499999999999</c:v>
                </c:pt>
                <c:pt idx="13009">
                  <c:v>229.75630000000001</c:v>
                </c:pt>
                <c:pt idx="13010">
                  <c:v>229.7877</c:v>
                </c:pt>
                <c:pt idx="13011">
                  <c:v>229.81899999999999</c:v>
                </c:pt>
                <c:pt idx="13012">
                  <c:v>229.8503</c:v>
                </c:pt>
                <c:pt idx="13013">
                  <c:v>229.8817</c:v>
                </c:pt>
                <c:pt idx="13014">
                  <c:v>229.91300000000001</c:v>
                </c:pt>
                <c:pt idx="13015">
                  <c:v>229.9444</c:v>
                </c:pt>
                <c:pt idx="13016">
                  <c:v>229.97569999999999</c:v>
                </c:pt>
                <c:pt idx="13017">
                  <c:v>230.00700000000001</c:v>
                </c:pt>
                <c:pt idx="13018">
                  <c:v>230.0384</c:v>
                </c:pt>
                <c:pt idx="13019">
                  <c:v>230.06970000000001</c:v>
                </c:pt>
                <c:pt idx="13020">
                  <c:v>230.1011</c:v>
                </c:pt>
                <c:pt idx="13021">
                  <c:v>230.13239999999999</c:v>
                </c:pt>
                <c:pt idx="13022">
                  <c:v>230.16380000000001</c:v>
                </c:pt>
                <c:pt idx="13023">
                  <c:v>230.1952</c:v>
                </c:pt>
                <c:pt idx="13024">
                  <c:v>230.22649999999999</c:v>
                </c:pt>
                <c:pt idx="13025">
                  <c:v>230.25790000000001</c:v>
                </c:pt>
                <c:pt idx="13026">
                  <c:v>230.28919999999999</c:v>
                </c:pt>
                <c:pt idx="13027">
                  <c:v>230.32060000000001</c:v>
                </c:pt>
                <c:pt idx="13028">
                  <c:v>230.352</c:v>
                </c:pt>
                <c:pt idx="13029">
                  <c:v>230.38329999999999</c:v>
                </c:pt>
                <c:pt idx="13030">
                  <c:v>230.41470000000001</c:v>
                </c:pt>
                <c:pt idx="13031">
                  <c:v>230.4461</c:v>
                </c:pt>
                <c:pt idx="13032">
                  <c:v>230.47749999999999</c:v>
                </c:pt>
                <c:pt idx="13033">
                  <c:v>230.50890000000001</c:v>
                </c:pt>
                <c:pt idx="13034">
                  <c:v>230.5402</c:v>
                </c:pt>
                <c:pt idx="13035">
                  <c:v>230.57159999999999</c:v>
                </c:pt>
                <c:pt idx="13036">
                  <c:v>230.60300000000001</c:v>
                </c:pt>
                <c:pt idx="13037">
                  <c:v>230.6344</c:v>
                </c:pt>
                <c:pt idx="13038">
                  <c:v>230.66579999999999</c:v>
                </c:pt>
                <c:pt idx="13039">
                  <c:v>230.69720000000001</c:v>
                </c:pt>
                <c:pt idx="13040">
                  <c:v>230.7286</c:v>
                </c:pt>
                <c:pt idx="13041">
                  <c:v>230.76</c:v>
                </c:pt>
                <c:pt idx="13042">
                  <c:v>230.79140000000001</c:v>
                </c:pt>
                <c:pt idx="13043">
                  <c:v>230.8228</c:v>
                </c:pt>
                <c:pt idx="13044">
                  <c:v>230.85419999999999</c:v>
                </c:pt>
                <c:pt idx="13045">
                  <c:v>230.88560000000001</c:v>
                </c:pt>
                <c:pt idx="13046">
                  <c:v>230.917</c:v>
                </c:pt>
                <c:pt idx="13047">
                  <c:v>230.94839999999999</c:v>
                </c:pt>
                <c:pt idx="13048">
                  <c:v>230.97980000000001</c:v>
                </c:pt>
                <c:pt idx="13049">
                  <c:v>231.0112</c:v>
                </c:pt>
                <c:pt idx="13050">
                  <c:v>231.04259999999999</c:v>
                </c:pt>
                <c:pt idx="13051">
                  <c:v>231.07400000000001</c:v>
                </c:pt>
                <c:pt idx="13052">
                  <c:v>231.10550000000001</c:v>
                </c:pt>
                <c:pt idx="13053">
                  <c:v>231.1369</c:v>
                </c:pt>
                <c:pt idx="13054">
                  <c:v>231.16829999999999</c:v>
                </c:pt>
                <c:pt idx="13055">
                  <c:v>231.19970000000001</c:v>
                </c:pt>
                <c:pt idx="13056">
                  <c:v>231.2312</c:v>
                </c:pt>
                <c:pt idx="13057">
                  <c:v>231.26259999999999</c:v>
                </c:pt>
                <c:pt idx="13058">
                  <c:v>231.29400000000001</c:v>
                </c:pt>
                <c:pt idx="13059">
                  <c:v>231.32550000000001</c:v>
                </c:pt>
                <c:pt idx="13060">
                  <c:v>231.3569</c:v>
                </c:pt>
                <c:pt idx="13061">
                  <c:v>231.38829999999999</c:v>
                </c:pt>
                <c:pt idx="13062">
                  <c:v>231.41980000000001</c:v>
                </c:pt>
                <c:pt idx="13063">
                  <c:v>231.4512</c:v>
                </c:pt>
                <c:pt idx="13064">
                  <c:v>231.48269999999999</c:v>
                </c:pt>
                <c:pt idx="13065">
                  <c:v>231.51410000000001</c:v>
                </c:pt>
                <c:pt idx="13066">
                  <c:v>231.54560000000001</c:v>
                </c:pt>
                <c:pt idx="13067">
                  <c:v>231.577</c:v>
                </c:pt>
                <c:pt idx="13068">
                  <c:v>231.60849999999999</c:v>
                </c:pt>
                <c:pt idx="13069">
                  <c:v>231.63990000000001</c:v>
                </c:pt>
                <c:pt idx="13070">
                  <c:v>231.67140000000001</c:v>
                </c:pt>
                <c:pt idx="13071">
                  <c:v>231.7028</c:v>
                </c:pt>
                <c:pt idx="13072">
                  <c:v>231.73429999999999</c:v>
                </c:pt>
                <c:pt idx="13073">
                  <c:v>231.76580000000001</c:v>
                </c:pt>
                <c:pt idx="13074">
                  <c:v>231.7972</c:v>
                </c:pt>
                <c:pt idx="13075">
                  <c:v>231.8287</c:v>
                </c:pt>
                <c:pt idx="13076">
                  <c:v>231.86019999999999</c:v>
                </c:pt>
                <c:pt idx="13077">
                  <c:v>231.89160000000001</c:v>
                </c:pt>
                <c:pt idx="13078">
                  <c:v>231.92310000000001</c:v>
                </c:pt>
                <c:pt idx="13079">
                  <c:v>231.9546</c:v>
                </c:pt>
                <c:pt idx="13080">
                  <c:v>231.98609999999999</c:v>
                </c:pt>
                <c:pt idx="13081">
                  <c:v>232.01759999999999</c:v>
                </c:pt>
                <c:pt idx="13082">
                  <c:v>232.04900000000001</c:v>
                </c:pt>
                <c:pt idx="13083">
                  <c:v>232.0805</c:v>
                </c:pt>
                <c:pt idx="13084">
                  <c:v>232.11199999999999</c:v>
                </c:pt>
                <c:pt idx="13085">
                  <c:v>232.14349999999999</c:v>
                </c:pt>
                <c:pt idx="13086">
                  <c:v>232.17500000000001</c:v>
                </c:pt>
                <c:pt idx="13087">
                  <c:v>232.20650000000001</c:v>
                </c:pt>
                <c:pt idx="13088">
                  <c:v>232.238</c:v>
                </c:pt>
                <c:pt idx="13089">
                  <c:v>232.26949999999999</c:v>
                </c:pt>
                <c:pt idx="13090">
                  <c:v>232.30099999999999</c:v>
                </c:pt>
                <c:pt idx="13091">
                  <c:v>232.33250000000001</c:v>
                </c:pt>
                <c:pt idx="13092">
                  <c:v>232.364</c:v>
                </c:pt>
                <c:pt idx="13093">
                  <c:v>232.3955</c:v>
                </c:pt>
                <c:pt idx="13094">
                  <c:v>232.42699999999999</c:v>
                </c:pt>
                <c:pt idx="13095">
                  <c:v>232.45849999999999</c:v>
                </c:pt>
                <c:pt idx="13096">
                  <c:v>232.49</c:v>
                </c:pt>
                <c:pt idx="13097">
                  <c:v>232.5215</c:v>
                </c:pt>
                <c:pt idx="13098">
                  <c:v>232.5531</c:v>
                </c:pt>
                <c:pt idx="13099">
                  <c:v>232.58459999999999</c:v>
                </c:pt>
                <c:pt idx="13100">
                  <c:v>232.61609999999999</c:v>
                </c:pt>
                <c:pt idx="13101">
                  <c:v>232.64760000000001</c:v>
                </c:pt>
                <c:pt idx="13102">
                  <c:v>232.67920000000001</c:v>
                </c:pt>
                <c:pt idx="13103">
                  <c:v>232.7107</c:v>
                </c:pt>
                <c:pt idx="13104">
                  <c:v>232.7422</c:v>
                </c:pt>
                <c:pt idx="13105">
                  <c:v>232.77379999999999</c:v>
                </c:pt>
                <c:pt idx="13106">
                  <c:v>232.80529999999999</c:v>
                </c:pt>
                <c:pt idx="13107">
                  <c:v>232.83680000000001</c:v>
                </c:pt>
                <c:pt idx="13108">
                  <c:v>232.86840000000001</c:v>
                </c:pt>
                <c:pt idx="13109">
                  <c:v>232.8999</c:v>
                </c:pt>
                <c:pt idx="13110">
                  <c:v>232.9314</c:v>
                </c:pt>
                <c:pt idx="13111">
                  <c:v>232.96299999999999</c:v>
                </c:pt>
                <c:pt idx="13112">
                  <c:v>232.99449999999999</c:v>
                </c:pt>
                <c:pt idx="13113">
                  <c:v>233.02610000000001</c:v>
                </c:pt>
                <c:pt idx="13114">
                  <c:v>233.05760000000001</c:v>
                </c:pt>
                <c:pt idx="13115">
                  <c:v>233.08920000000001</c:v>
                </c:pt>
                <c:pt idx="13116">
                  <c:v>233.1208</c:v>
                </c:pt>
                <c:pt idx="13117">
                  <c:v>233.1523</c:v>
                </c:pt>
                <c:pt idx="13118">
                  <c:v>233.18389999999999</c:v>
                </c:pt>
                <c:pt idx="13119">
                  <c:v>233.21539999999999</c:v>
                </c:pt>
                <c:pt idx="13120">
                  <c:v>233.24700000000001</c:v>
                </c:pt>
                <c:pt idx="13121">
                  <c:v>233.27860000000001</c:v>
                </c:pt>
                <c:pt idx="13122">
                  <c:v>233.31010000000001</c:v>
                </c:pt>
                <c:pt idx="13123">
                  <c:v>233.3417</c:v>
                </c:pt>
                <c:pt idx="13124">
                  <c:v>233.3733</c:v>
                </c:pt>
                <c:pt idx="13125">
                  <c:v>233.4049</c:v>
                </c:pt>
                <c:pt idx="13126">
                  <c:v>233.43639999999999</c:v>
                </c:pt>
                <c:pt idx="13127">
                  <c:v>233.46799999999999</c:v>
                </c:pt>
                <c:pt idx="13128">
                  <c:v>233.49959999999999</c:v>
                </c:pt>
                <c:pt idx="13129">
                  <c:v>233.53120000000001</c:v>
                </c:pt>
                <c:pt idx="13130">
                  <c:v>233.56280000000001</c:v>
                </c:pt>
                <c:pt idx="13131">
                  <c:v>233.5943</c:v>
                </c:pt>
                <c:pt idx="13132">
                  <c:v>233.6259</c:v>
                </c:pt>
                <c:pt idx="13133">
                  <c:v>233.6575</c:v>
                </c:pt>
                <c:pt idx="13134">
                  <c:v>233.6891</c:v>
                </c:pt>
                <c:pt idx="13135">
                  <c:v>233.72069999999999</c:v>
                </c:pt>
                <c:pt idx="13136">
                  <c:v>233.75229999999999</c:v>
                </c:pt>
                <c:pt idx="13137">
                  <c:v>233.78389999999999</c:v>
                </c:pt>
                <c:pt idx="13138">
                  <c:v>233.81549999999999</c:v>
                </c:pt>
                <c:pt idx="13139">
                  <c:v>233.84710000000001</c:v>
                </c:pt>
                <c:pt idx="13140">
                  <c:v>233.87870000000001</c:v>
                </c:pt>
                <c:pt idx="13141">
                  <c:v>233.91040000000001</c:v>
                </c:pt>
                <c:pt idx="13142">
                  <c:v>233.94200000000001</c:v>
                </c:pt>
                <c:pt idx="13143">
                  <c:v>233.9736</c:v>
                </c:pt>
                <c:pt idx="13144">
                  <c:v>234.0052</c:v>
                </c:pt>
                <c:pt idx="13145">
                  <c:v>234.0368</c:v>
                </c:pt>
                <c:pt idx="13146">
                  <c:v>234.0684</c:v>
                </c:pt>
                <c:pt idx="13147">
                  <c:v>234.1001</c:v>
                </c:pt>
                <c:pt idx="13148">
                  <c:v>234.1317</c:v>
                </c:pt>
                <c:pt idx="13149">
                  <c:v>234.16329999999999</c:v>
                </c:pt>
                <c:pt idx="13150">
                  <c:v>234.19489999999999</c:v>
                </c:pt>
                <c:pt idx="13151">
                  <c:v>234.22659999999999</c:v>
                </c:pt>
                <c:pt idx="13152">
                  <c:v>234.25819999999999</c:v>
                </c:pt>
                <c:pt idx="13153">
                  <c:v>234.28980000000001</c:v>
                </c:pt>
                <c:pt idx="13154">
                  <c:v>234.32149999999999</c:v>
                </c:pt>
                <c:pt idx="13155">
                  <c:v>234.35310000000001</c:v>
                </c:pt>
                <c:pt idx="13156">
                  <c:v>234.38480000000001</c:v>
                </c:pt>
                <c:pt idx="13157">
                  <c:v>234.41640000000001</c:v>
                </c:pt>
                <c:pt idx="13158">
                  <c:v>234.44800000000001</c:v>
                </c:pt>
                <c:pt idx="13159">
                  <c:v>234.47970000000001</c:v>
                </c:pt>
                <c:pt idx="13160">
                  <c:v>234.51130000000001</c:v>
                </c:pt>
                <c:pt idx="13161">
                  <c:v>234.54300000000001</c:v>
                </c:pt>
                <c:pt idx="13162">
                  <c:v>234.5746</c:v>
                </c:pt>
                <c:pt idx="13163">
                  <c:v>234.6063</c:v>
                </c:pt>
                <c:pt idx="13164">
                  <c:v>234.63800000000001</c:v>
                </c:pt>
                <c:pt idx="13165">
                  <c:v>234.6696</c:v>
                </c:pt>
                <c:pt idx="13166">
                  <c:v>234.7013</c:v>
                </c:pt>
                <c:pt idx="13167">
                  <c:v>234.733</c:v>
                </c:pt>
                <c:pt idx="13168">
                  <c:v>234.7646</c:v>
                </c:pt>
                <c:pt idx="13169">
                  <c:v>234.7963</c:v>
                </c:pt>
                <c:pt idx="13170">
                  <c:v>234.828</c:v>
                </c:pt>
                <c:pt idx="13171">
                  <c:v>234.8596</c:v>
                </c:pt>
                <c:pt idx="13172">
                  <c:v>234.8913</c:v>
                </c:pt>
                <c:pt idx="13173">
                  <c:v>234.923</c:v>
                </c:pt>
                <c:pt idx="13174">
                  <c:v>234.9547</c:v>
                </c:pt>
                <c:pt idx="13175">
                  <c:v>234.9863</c:v>
                </c:pt>
                <c:pt idx="13176">
                  <c:v>235.018</c:v>
                </c:pt>
                <c:pt idx="13177">
                  <c:v>235.0497</c:v>
                </c:pt>
                <c:pt idx="13178">
                  <c:v>235.0814</c:v>
                </c:pt>
                <c:pt idx="13179">
                  <c:v>235.1131</c:v>
                </c:pt>
                <c:pt idx="13180">
                  <c:v>235.1448</c:v>
                </c:pt>
                <c:pt idx="13181">
                  <c:v>235.1765</c:v>
                </c:pt>
                <c:pt idx="13182">
                  <c:v>235.20820000000001</c:v>
                </c:pt>
                <c:pt idx="13183">
                  <c:v>235.23990000000001</c:v>
                </c:pt>
                <c:pt idx="13184">
                  <c:v>235.27160000000001</c:v>
                </c:pt>
                <c:pt idx="13185">
                  <c:v>235.30330000000001</c:v>
                </c:pt>
                <c:pt idx="13186">
                  <c:v>235.33500000000001</c:v>
                </c:pt>
                <c:pt idx="13187">
                  <c:v>235.36670000000001</c:v>
                </c:pt>
                <c:pt idx="13188">
                  <c:v>235.39840000000001</c:v>
                </c:pt>
                <c:pt idx="13189">
                  <c:v>235.43010000000001</c:v>
                </c:pt>
                <c:pt idx="13190">
                  <c:v>235.46180000000001</c:v>
                </c:pt>
                <c:pt idx="13191">
                  <c:v>235.49359999999999</c:v>
                </c:pt>
                <c:pt idx="13192">
                  <c:v>235.52529999999999</c:v>
                </c:pt>
                <c:pt idx="13193">
                  <c:v>235.55699999999999</c:v>
                </c:pt>
                <c:pt idx="13194">
                  <c:v>235.58869999999999</c:v>
                </c:pt>
                <c:pt idx="13195">
                  <c:v>235.62039999999999</c:v>
                </c:pt>
                <c:pt idx="13196">
                  <c:v>235.65219999999999</c:v>
                </c:pt>
                <c:pt idx="13197">
                  <c:v>235.68389999999999</c:v>
                </c:pt>
                <c:pt idx="13198">
                  <c:v>235.71559999999999</c:v>
                </c:pt>
                <c:pt idx="13199">
                  <c:v>235.7474</c:v>
                </c:pt>
                <c:pt idx="13200">
                  <c:v>235.7791</c:v>
                </c:pt>
                <c:pt idx="13201">
                  <c:v>235.8108</c:v>
                </c:pt>
                <c:pt idx="13202">
                  <c:v>235.8426</c:v>
                </c:pt>
                <c:pt idx="13203">
                  <c:v>235.87430000000001</c:v>
                </c:pt>
                <c:pt idx="13204">
                  <c:v>235.90610000000001</c:v>
                </c:pt>
                <c:pt idx="13205">
                  <c:v>235.93780000000001</c:v>
                </c:pt>
                <c:pt idx="13206">
                  <c:v>235.96960000000001</c:v>
                </c:pt>
                <c:pt idx="13207">
                  <c:v>236.00129999999999</c:v>
                </c:pt>
                <c:pt idx="13208">
                  <c:v>236.03309999999999</c:v>
                </c:pt>
                <c:pt idx="13209">
                  <c:v>236.06479999999999</c:v>
                </c:pt>
                <c:pt idx="13210">
                  <c:v>236.0966</c:v>
                </c:pt>
                <c:pt idx="13211">
                  <c:v>236.1283</c:v>
                </c:pt>
                <c:pt idx="13212">
                  <c:v>236.1601</c:v>
                </c:pt>
                <c:pt idx="13213">
                  <c:v>236.1919</c:v>
                </c:pt>
                <c:pt idx="13214">
                  <c:v>236.2236</c:v>
                </c:pt>
                <c:pt idx="13215">
                  <c:v>236.25540000000001</c:v>
                </c:pt>
                <c:pt idx="13216">
                  <c:v>236.28720000000001</c:v>
                </c:pt>
                <c:pt idx="13217">
                  <c:v>236.31890000000001</c:v>
                </c:pt>
                <c:pt idx="13218">
                  <c:v>236.35069999999999</c:v>
                </c:pt>
                <c:pt idx="13219">
                  <c:v>236.38249999999999</c:v>
                </c:pt>
                <c:pt idx="13220">
                  <c:v>236.4143</c:v>
                </c:pt>
                <c:pt idx="13221">
                  <c:v>236.446</c:v>
                </c:pt>
                <c:pt idx="13222">
                  <c:v>236.4778</c:v>
                </c:pt>
                <c:pt idx="13223">
                  <c:v>236.50960000000001</c:v>
                </c:pt>
                <c:pt idx="13224">
                  <c:v>236.54140000000001</c:v>
                </c:pt>
                <c:pt idx="13225">
                  <c:v>236.57320000000001</c:v>
                </c:pt>
                <c:pt idx="13226">
                  <c:v>236.60499999999999</c:v>
                </c:pt>
                <c:pt idx="13227">
                  <c:v>236.63679999999999</c:v>
                </c:pt>
                <c:pt idx="13228">
                  <c:v>236.6686</c:v>
                </c:pt>
                <c:pt idx="13229">
                  <c:v>236.7004</c:v>
                </c:pt>
                <c:pt idx="13230">
                  <c:v>236.73220000000001</c:v>
                </c:pt>
                <c:pt idx="13231">
                  <c:v>236.76400000000001</c:v>
                </c:pt>
                <c:pt idx="13232">
                  <c:v>236.79580000000001</c:v>
                </c:pt>
                <c:pt idx="13233">
                  <c:v>236.82759999999999</c:v>
                </c:pt>
                <c:pt idx="13234">
                  <c:v>236.85939999999999</c:v>
                </c:pt>
                <c:pt idx="13235">
                  <c:v>236.8912</c:v>
                </c:pt>
                <c:pt idx="13236">
                  <c:v>236.923</c:v>
                </c:pt>
                <c:pt idx="13237">
                  <c:v>236.95480000000001</c:v>
                </c:pt>
                <c:pt idx="13238">
                  <c:v>236.98660000000001</c:v>
                </c:pt>
                <c:pt idx="13239">
                  <c:v>237.01840000000001</c:v>
                </c:pt>
                <c:pt idx="13240">
                  <c:v>237.05029999999999</c:v>
                </c:pt>
                <c:pt idx="13241">
                  <c:v>237.0821</c:v>
                </c:pt>
                <c:pt idx="13242">
                  <c:v>237.1139</c:v>
                </c:pt>
                <c:pt idx="13243">
                  <c:v>237.14580000000001</c:v>
                </c:pt>
                <c:pt idx="13244">
                  <c:v>237.17760000000001</c:v>
                </c:pt>
                <c:pt idx="13245">
                  <c:v>237.20939999999999</c:v>
                </c:pt>
                <c:pt idx="13246">
                  <c:v>237.24119999999999</c:v>
                </c:pt>
                <c:pt idx="13247">
                  <c:v>237.2731</c:v>
                </c:pt>
                <c:pt idx="13248">
                  <c:v>237.3049</c:v>
                </c:pt>
                <c:pt idx="13249">
                  <c:v>237.33680000000001</c:v>
                </c:pt>
                <c:pt idx="13250">
                  <c:v>237.36859999999999</c:v>
                </c:pt>
                <c:pt idx="13251">
                  <c:v>237.40049999999999</c:v>
                </c:pt>
                <c:pt idx="13252">
                  <c:v>237.4323</c:v>
                </c:pt>
                <c:pt idx="13253">
                  <c:v>237.4641</c:v>
                </c:pt>
                <c:pt idx="13254">
                  <c:v>237.49600000000001</c:v>
                </c:pt>
                <c:pt idx="13255">
                  <c:v>237.52780000000001</c:v>
                </c:pt>
                <c:pt idx="13256">
                  <c:v>237.55969999999999</c:v>
                </c:pt>
                <c:pt idx="13257">
                  <c:v>237.5916</c:v>
                </c:pt>
                <c:pt idx="13258">
                  <c:v>237.6234</c:v>
                </c:pt>
                <c:pt idx="13259">
                  <c:v>237.65530000000001</c:v>
                </c:pt>
                <c:pt idx="13260">
                  <c:v>237.68709999999999</c:v>
                </c:pt>
                <c:pt idx="13261">
                  <c:v>237.71899999999999</c:v>
                </c:pt>
                <c:pt idx="13262">
                  <c:v>237.7509</c:v>
                </c:pt>
                <c:pt idx="13263">
                  <c:v>237.78270000000001</c:v>
                </c:pt>
                <c:pt idx="13264">
                  <c:v>237.81460000000001</c:v>
                </c:pt>
                <c:pt idx="13265">
                  <c:v>237.84649999999999</c:v>
                </c:pt>
                <c:pt idx="13266">
                  <c:v>237.8784</c:v>
                </c:pt>
                <c:pt idx="13267">
                  <c:v>237.9102</c:v>
                </c:pt>
                <c:pt idx="13268">
                  <c:v>237.94210000000001</c:v>
                </c:pt>
                <c:pt idx="13269">
                  <c:v>237.97399999999999</c:v>
                </c:pt>
                <c:pt idx="13270">
                  <c:v>238.0059</c:v>
                </c:pt>
                <c:pt idx="13271">
                  <c:v>238.0378</c:v>
                </c:pt>
                <c:pt idx="13272">
                  <c:v>238.06970000000001</c:v>
                </c:pt>
                <c:pt idx="13273">
                  <c:v>238.10159999999999</c:v>
                </c:pt>
                <c:pt idx="13274">
                  <c:v>238.1335</c:v>
                </c:pt>
                <c:pt idx="13275">
                  <c:v>238.16540000000001</c:v>
                </c:pt>
                <c:pt idx="13276">
                  <c:v>238.19730000000001</c:v>
                </c:pt>
                <c:pt idx="13277">
                  <c:v>238.22919999999999</c:v>
                </c:pt>
                <c:pt idx="13278">
                  <c:v>238.2611</c:v>
                </c:pt>
                <c:pt idx="13279">
                  <c:v>238.29300000000001</c:v>
                </c:pt>
                <c:pt idx="13280">
                  <c:v>238.32490000000001</c:v>
                </c:pt>
                <c:pt idx="13281">
                  <c:v>238.35679999999999</c:v>
                </c:pt>
                <c:pt idx="13282">
                  <c:v>238.3887</c:v>
                </c:pt>
                <c:pt idx="13283">
                  <c:v>238.42060000000001</c:v>
                </c:pt>
                <c:pt idx="13284">
                  <c:v>238.45249999999999</c:v>
                </c:pt>
                <c:pt idx="13285">
                  <c:v>238.48439999999999</c:v>
                </c:pt>
                <c:pt idx="13286">
                  <c:v>238.5164</c:v>
                </c:pt>
                <c:pt idx="13287">
                  <c:v>238.54830000000001</c:v>
                </c:pt>
                <c:pt idx="13288">
                  <c:v>238.58019999999999</c:v>
                </c:pt>
                <c:pt idx="13289">
                  <c:v>238.6121</c:v>
                </c:pt>
                <c:pt idx="13290">
                  <c:v>238.64410000000001</c:v>
                </c:pt>
                <c:pt idx="13291">
                  <c:v>238.67599999999999</c:v>
                </c:pt>
                <c:pt idx="13292">
                  <c:v>238.7079</c:v>
                </c:pt>
                <c:pt idx="13293">
                  <c:v>238.73990000000001</c:v>
                </c:pt>
                <c:pt idx="13294">
                  <c:v>238.77180000000001</c:v>
                </c:pt>
                <c:pt idx="13295">
                  <c:v>238.80369999999999</c:v>
                </c:pt>
                <c:pt idx="13296">
                  <c:v>238.8357</c:v>
                </c:pt>
                <c:pt idx="13297">
                  <c:v>238.86760000000001</c:v>
                </c:pt>
                <c:pt idx="13298">
                  <c:v>238.89959999999999</c:v>
                </c:pt>
                <c:pt idx="13299">
                  <c:v>238.9315</c:v>
                </c:pt>
                <c:pt idx="13300">
                  <c:v>238.96350000000001</c:v>
                </c:pt>
                <c:pt idx="13301">
                  <c:v>238.99539999999999</c:v>
                </c:pt>
                <c:pt idx="13302">
                  <c:v>239.0274</c:v>
                </c:pt>
                <c:pt idx="13303">
                  <c:v>239.05930000000001</c:v>
                </c:pt>
                <c:pt idx="13304">
                  <c:v>239.09129999999999</c:v>
                </c:pt>
                <c:pt idx="13305">
                  <c:v>239.1232</c:v>
                </c:pt>
                <c:pt idx="13306">
                  <c:v>239.15520000000001</c:v>
                </c:pt>
                <c:pt idx="13307">
                  <c:v>239.18709999999999</c:v>
                </c:pt>
                <c:pt idx="13308">
                  <c:v>239.2191</c:v>
                </c:pt>
                <c:pt idx="13309">
                  <c:v>239.25110000000001</c:v>
                </c:pt>
                <c:pt idx="13310">
                  <c:v>239.28309999999999</c:v>
                </c:pt>
                <c:pt idx="13311">
                  <c:v>239.315</c:v>
                </c:pt>
                <c:pt idx="13312">
                  <c:v>239.34700000000001</c:v>
                </c:pt>
                <c:pt idx="13313">
                  <c:v>239.37899999999999</c:v>
                </c:pt>
                <c:pt idx="13314">
                  <c:v>239.411</c:v>
                </c:pt>
                <c:pt idx="13315">
                  <c:v>239.44290000000001</c:v>
                </c:pt>
                <c:pt idx="13316">
                  <c:v>239.47489999999999</c:v>
                </c:pt>
                <c:pt idx="13317">
                  <c:v>239.5069</c:v>
                </c:pt>
                <c:pt idx="13318">
                  <c:v>239.53890000000001</c:v>
                </c:pt>
                <c:pt idx="13319">
                  <c:v>239.57089999999999</c:v>
                </c:pt>
                <c:pt idx="13320">
                  <c:v>239.60290000000001</c:v>
                </c:pt>
                <c:pt idx="13321">
                  <c:v>239.63489999999999</c:v>
                </c:pt>
                <c:pt idx="13322">
                  <c:v>239.6669</c:v>
                </c:pt>
                <c:pt idx="13323">
                  <c:v>239.69890000000001</c:v>
                </c:pt>
                <c:pt idx="13324">
                  <c:v>239.73089999999999</c:v>
                </c:pt>
                <c:pt idx="13325">
                  <c:v>239.7629</c:v>
                </c:pt>
                <c:pt idx="13326">
                  <c:v>239.79490000000001</c:v>
                </c:pt>
                <c:pt idx="13327">
                  <c:v>239.82689999999999</c:v>
                </c:pt>
                <c:pt idx="13328">
                  <c:v>239.85890000000001</c:v>
                </c:pt>
                <c:pt idx="13329">
                  <c:v>239.89089999999999</c:v>
                </c:pt>
                <c:pt idx="13330">
                  <c:v>239.9229</c:v>
                </c:pt>
                <c:pt idx="13331">
                  <c:v>239.95490000000001</c:v>
                </c:pt>
                <c:pt idx="13332">
                  <c:v>239.98699999999999</c:v>
                </c:pt>
                <c:pt idx="13333">
                  <c:v>240.01900000000001</c:v>
                </c:pt>
                <c:pt idx="13334">
                  <c:v>240.05099999999999</c:v>
                </c:pt>
                <c:pt idx="13335">
                  <c:v>240.083</c:v>
                </c:pt>
                <c:pt idx="13336">
                  <c:v>240.11500000000001</c:v>
                </c:pt>
                <c:pt idx="13337">
                  <c:v>240.14709999999999</c:v>
                </c:pt>
                <c:pt idx="13338">
                  <c:v>240.17910000000001</c:v>
                </c:pt>
                <c:pt idx="13339">
                  <c:v>240.21109999999999</c:v>
                </c:pt>
                <c:pt idx="13340">
                  <c:v>240.2432</c:v>
                </c:pt>
                <c:pt idx="13341">
                  <c:v>240.27520000000001</c:v>
                </c:pt>
                <c:pt idx="13342">
                  <c:v>240.3073</c:v>
                </c:pt>
                <c:pt idx="13343">
                  <c:v>240.33930000000001</c:v>
                </c:pt>
                <c:pt idx="13344">
                  <c:v>240.37129999999999</c:v>
                </c:pt>
                <c:pt idx="13345">
                  <c:v>240.4034</c:v>
                </c:pt>
                <c:pt idx="13346">
                  <c:v>240.43539999999999</c:v>
                </c:pt>
                <c:pt idx="13347">
                  <c:v>240.4675</c:v>
                </c:pt>
                <c:pt idx="13348">
                  <c:v>240.49950000000001</c:v>
                </c:pt>
                <c:pt idx="13349">
                  <c:v>240.5316</c:v>
                </c:pt>
                <c:pt idx="13350">
                  <c:v>240.56360000000001</c:v>
                </c:pt>
                <c:pt idx="13351">
                  <c:v>240.59569999999999</c:v>
                </c:pt>
                <c:pt idx="13352">
                  <c:v>240.6277</c:v>
                </c:pt>
                <c:pt idx="13353">
                  <c:v>240.65979999999999</c:v>
                </c:pt>
                <c:pt idx="13354">
                  <c:v>240.6919</c:v>
                </c:pt>
                <c:pt idx="13355">
                  <c:v>240.72389999999999</c:v>
                </c:pt>
                <c:pt idx="13356">
                  <c:v>240.756</c:v>
                </c:pt>
                <c:pt idx="13357">
                  <c:v>240.78809999999999</c:v>
                </c:pt>
                <c:pt idx="13358">
                  <c:v>240.8202</c:v>
                </c:pt>
                <c:pt idx="13359">
                  <c:v>240.85220000000001</c:v>
                </c:pt>
                <c:pt idx="13360">
                  <c:v>240.8843</c:v>
                </c:pt>
                <c:pt idx="13361">
                  <c:v>240.91640000000001</c:v>
                </c:pt>
                <c:pt idx="13362">
                  <c:v>240.9485</c:v>
                </c:pt>
                <c:pt idx="13363">
                  <c:v>240.98060000000001</c:v>
                </c:pt>
                <c:pt idx="13364">
                  <c:v>241.01259999999999</c:v>
                </c:pt>
                <c:pt idx="13365">
                  <c:v>241.04470000000001</c:v>
                </c:pt>
                <c:pt idx="13366">
                  <c:v>241.07679999999999</c:v>
                </c:pt>
                <c:pt idx="13367">
                  <c:v>241.10890000000001</c:v>
                </c:pt>
                <c:pt idx="13368">
                  <c:v>241.14099999999999</c:v>
                </c:pt>
                <c:pt idx="13369">
                  <c:v>241.17310000000001</c:v>
                </c:pt>
                <c:pt idx="13370">
                  <c:v>241.20519999999999</c:v>
                </c:pt>
                <c:pt idx="13371">
                  <c:v>241.2373</c:v>
                </c:pt>
                <c:pt idx="13372">
                  <c:v>241.26939999999999</c:v>
                </c:pt>
                <c:pt idx="13373">
                  <c:v>241.3015</c:v>
                </c:pt>
                <c:pt idx="13374">
                  <c:v>241.33359999999999</c:v>
                </c:pt>
                <c:pt idx="13375">
                  <c:v>241.3657</c:v>
                </c:pt>
                <c:pt idx="13376">
                  <c:v>241.39779999999999</c:v>
                </c:pt>
                <c:pt idx="13377">
                  <c:v>241.4299</c:v>
                </c:pt>
                <c:pt idx="13378">
                  <c:v>241.46209999999999</c:v>
                </c:pt>
                <c:pt idx="13379">
                  <c:v>241.49420000000001</c:v>
                </c:pt>
                <c:pt idx="13380">
                  <c:v>241.52629999999999</c:v>
                </c:pt>
                <c:pt idx="13381">
                  <c:v>241.55840000000001</c:v>
                </c:pt>
                <c:pt idx="13382">
                  <c:v>241.59049999999999</c:v>
                </c:pt>
                <c:pt idx="13383">
                  <c:v>241.62270000000001</c:v>
                </c:pt>
                <c:pt idx="13384">
                  <c:v>241.65479999999999</c:v>
                </c:pt>
                <c:pt idx="13385">
                  <c:v>241.68690000000001</c:v>
                </c:pt>
                <c:pt idx="13386">
                  <c:v>241.7191</c:v>
                </c:pt>
                <c:pt idx="13387">
                  <c:v>241.75120000000001</c:v>
                </c:pt>
                <c:pt idx="13388">
                  <c:v>241.7833</c:v>
                </c:pt>
                <c:pt idx="13389">
                  <c:v>241.81549999999999</c:v>
                </c:pt>
                <c:pt idx="13390">
                  <c:v>241.8476</c:v>
                </c:pt>
                <c:pt idx="13391">
                  <c:v>241.87979999999999</c:v>
                </c:pt>
                <c:pt idx="13392">
                  <c:v>241.9119</c:v>
                </c:pt>
                <c:pt idx="13393">
                  <c:v>241.94409999999999</c:v>
                </c:pt>
                <c:pt idx="13394">
                  <c:v>241.97620000000001</c:v>
                </c:pt>
                <c:pt idx="13395">
                  <c:v>242.00839999999999</c:v>
                </c:pt>
                <c:pt idx="13396">
                  <c:v>242.04050000000001</c:v>
                </c:pt>
                <c:pt idx="13397">
                  <c:v>242.0727</c:v>
                </c:pt>
                <c:pt idx="13398">
                  <c:v>242.10480000000001</c:v>
                </c:pt>
                <c:pt idx="13399">
                  <c:v>242.137</c:v>
                </c:pt>
                <c:pt idx="13400">
                  <c:v>242.16919999999999</c:v>
                </c:pt>
                <c:pt idx="13401">
                  <c:v>242.2013</c:v>
                </c:pt>
                <c:pt idx="13402">
                  <c:v>242.23349999999999</c:v>
                </c:pt>
                <c:pt idx="13403">
                  <c:v>242.26570000000001</c:v>
                </c:pt>
                <c:pt idx="13404">
                  <c:v>242.2978</c:v>
                </c:pt>
                <c:pt idx="13405">
                  <c:v>242.33</c:v>
                </c:pt>
                <c:pt idx="13406">
                  <c:v>242.3622</c:v>
                </c:pt>
                <c:pt idx="13407">
                  <c:v>242.39439999999999</c:v>
                </c:pt>
                <c:pt idx="13408">
                  <c:v>242.4265</c:v>
                </c:pt>
                <c:pt idx="13409">
                  <c:v>242.45869999999999</c:v>
                </c:pt>
                <c:pt idx="13410">
                  <c:v>242.49090000000001</c:v>
                </c:pt>
                <c:pt idx="13411">
                  <c:v>242.5231</c:v>
                </c:pt>
                <c:pt idx="13412">
                  <c:v>242.55529999999999</c:v>
                </c:pt>
                <c:pt idx="13413">
                  <c:v>242.58750000000001</c:v>
                </c:pt>
                <c:pt idx="13414">
                  <c:v>242.61969999999999</c:v>
                </c:pt>
                <c:pt idx="13415">
                  <c:v>242.65190000000001</c:v>
                </c:pt>
                <c:pt idx="13416">
                  <c:v>242.6841</c:v>
                </c:pt>
                <c:pt idx="13417">
                  <c:v>242.71619999999999</c:v>
                </c:pt>
                <c:pt idx="13418">
                  <c:v>242.74850000000001</c:v>
                </c:pt>
                <c:pt idx="13419">
                  <c:v>242.7807</c:v>
                </c:pt>
                <c:pt idx="13420">
                  <c:v>242.81290000000001</c:v>
                </c:pt>
                <c:pt idx="13421">
                  <c:v>242.8451</c:v>
                </c:pt>
                <c:pt idx="13422">
                  <c:v>242.87729999999999</c:v>
                </c:pt>
                <c:pt idx="13423">
                  <c:v>242.90950000000001</c:v>
                </c:pt>
                <c:pt idx="13424">
                  <c:v>242.9417</c:v>
                </c:pt>
                <c:pt idx="13425">
                  <c:v>242.97389999999999</c:v>
                </c:pt>
                <c:pt idx="13426">
                  <c:v>243.0061</c:v>
                </c:pt>
                <c:pt idx="13427">
                  <c:v>243.0384</c:v>
                </c:pt>
                <c:pt idx="13428">
                  <c:v>243.07060000000001</c:v>
                </c:pt>
                <c:pt idx="13429">
                  <c:v>243.1028</c:v>
                </c:pt>
                <c:pt idx="13430">
                  <c:v>243.13499999999999</c:v>
                </c:pt>
                <c:pt idx="13431">
                  <c:v>243.16730000000001</c:v>
                </c:pt>
                <c:pt idx="13432">
                  <c:v>243.1995</c:v>
                </c:pt>
                <c:pt idx="13433">
                  <c:v>243.23169999999999</c:v>
                </c:pt>
                <c:pt idx="13434">
                  <c:v>243.26400000000001</c:v>
                </c:pt>
                <c:pt idx="13435">
                  <c:v>243.2962</c:v>
                </c:pt>
                <c:pt idx="13436">
                  <c:v>243.32839999999999</c:v>
                </c:pt>
                <c:pt idx="13437">
                  <c:v>243.36070000000001</c:v>
                </c:pt>
                <c:pt idx="13438">
                  <c:v>243.3929</c:v>
                </c:pt>
                <c:pt idx="13439">
                  <c:v>243.42519999999999</c:v>
                </c:pt>
                <c:pt idx="13440">
                  <c:v>243.45740000000001</c:v>
                </c:pt>
                <c:pt idx="13441">
                  <c:v>243.4897</c:v>
                </c:pt>
                <c:pt idx="13442">
                  <c:v>243.52189999999999</c:v>
                </c:pt>
                <c:pt idx="13443">
                  <c:v>243.55420000000001</c:v>
                </c:pt>
                <c:pt idx="13444">
                  <c:v>243.5864</c:v>
                </c:pt>
                <c:pt idx="13445">
                  <c:v>243.61869999999999</c:v>
                </c:pt>
                <c:pt idx="13446">
                  <c:v>243.65100000000001</c:v>
                </c:pt>
                <c:pt idx="13447">
                  <c:v>243.6832</c:v>
                </c:pt>
                <c:pt idx="13448">
                  <c:v>243.71549999999999</c:v>
                </c:pt>
                <c:pt idx="13449">
                  <c:v>243.74780000000001</c:v>
                </c:pt>
                <c:pt idx="13450">
                  <c:v>243.78</c:v>
                </c:pt>
                <c:pt idx="13451">
                  <c:v>243.81229999999999</c:v>
                </c:pt>
                <c:pt idx="13452">
                  <c:v>243.84460000000001</c:v>
                </c:pt>
                <c:pt idx="13453">
                  <c:v>243.8768</c:v>
                </c:pt>
                <c:pt idx="13454">
                  <c:v>243.9091</c:v>
                </c:pt>
                <c:pt idx="13455">
                  <c:v>243.94139999999999</c:v>
                </c:pt>
                <c:pt idx="13456">
                  <c:v>243.97370000000001</c:v>
                </c:pt>
                <c:pt idx="13457">
                  <c:v>244.006</c:v>
                </c:pt>
                <c:pt idx="13458">
                  <c:v>244.03829999999999</c:v>
                </c:pt>
                <c:pt idx="13459">
                  <c:v>244.07050000000001</c:v>
                </c:pt>
                <c:pt idx="13460">
                  <c:v>244.1028</c:v>
                </c:pt>
                <c:pt idx="13461">
                  <c:v>244.13509999999999</c:v>
                </c:pt>
                <c:pt idx="13462">
                  <c:v>244.16739999999999</c:v>
                </c:pt>
                <c:pt idx="13463">
                  <c:v>244.19970000000001</c:v>
                </c:pt>
                <c:pt idx="13464">
                  <c:v>244.232</c:v>
                </c:pt>
                <c:pt idx="13465">
                  <c:v>244.26429999999999</c:v>
                </c:pt>
                <c:pt idx="13466">
                  <c:v>244.29660000000001</c:v>
                </c:pt>
                <c:pt idx="13467">
                  <c:v>244.3289</c:v>
                </c:pt>
                <c:pt idx="13468">
                  <c:v>244.3612</c:v>
                </c:pt>
                <c:pt idx="13469">
                  <c:v>244.39359999999999</c:v>
                </c:pt>
                <c:pt idx="13470">
                  <c:v>244.42590000000001</c:v>
                </c:pt>
                <c:pt idx="13471">
                  <c:v>244.45820000000001</c:v>
                </c:pt>
                <c:pt idx="13472">
                  <c:v>244.4905</c:v>
                </c:pt>
                <c:pt idx="13473">
                  <c:v>244.52279999999999</c:v>
                </c:pt>
                <c:pt idx="13474">
                  <c:v>244.55510000000001</c:v>
                </c:pt>
                <c:pt idx="13475">
                  <c:v>244.5874</c:v>
                </c:pt>
                <c:pt idx="13476">
                  <c:v>244.6198</c:v>
                </c:pt>
                <c:pt idx="13477">
                  <c:v>244.65209999999999</c:v>
                </c:pt>
                <c:pt idx="13478">
                  <c:v>244.68440000000001</c:v>
                </c:pt>
                <c:pt idx="13479">
                  <c:v>244.71680000000001</c:v>
                </c:pt>
                <c:pt idx="13480">
                  <c:v>244.7491</c:v>
                </c:pt>
                <c:pt idx="13481">
                  <c:v>244.78139999999999</c:v>
                </c:pt>
                <c:pt idx="13482">
                  <c:v>244.81379999999999</c:v>
                </c:pt>
                <c:pt idx="13483">
                  <c:v>244.84610000000001</c:v>
                </c:pt>
                <c:pt idx="13484">
                  <c:v>244.8785</c:v>
                </c:pt>
                <c:pt idx="13485">
                  <c:v>244.91079999999999</c:v>
                </c:pt>
                <c:pt idx="13486">
                  <c:v>244.94309999999999</c:v>
                </c:pt>
                <c:pt idx="13487">
                  <c:v>244.97550000000001</c:v>
                </c:pt>
                <c:pt idx="13488">
                  <c:v>245.0078</c:v>
                </c:pt>
                <c:pt idx="13489">
                  <c:v>245.0402</c:v>
                </c:pt>
                <c:pt idx="13490">
                  <c:v>245.07259999999999</c:v>
                </c:pt>
                <c:pt idx="13491">
                  <c:v>245.10489999999999</c:v>
                </c:pt>
                <c:pt idx="13492">
                  <c:v>245.13730000000001</c:v>
                </c:pt>
                <c:pt idx="13493">
                  <c:v>245.1696</c:v>
                </c:pt>
                <c:pt idx="13494">
                  <c:v>245.202</c:v>
                </c:pt>
                <c:pt idx="13495">
                  <c:v>245.23439999999999</c:v>
                </c:pt>
                <c:pt idx="13496">
                  <c:v>245.26669999999999</c:v>
                </c:pt>
                <c:pt idx="13497">
                  <c:v>245.29910000000001</c:v>
                </c:pt>
                <c:pt idx="13498">
                  <c:v>245.33150000000001</c:v>
                </c:pt>
                <c:pt idx="13499">
                  <c:v>245.3638</c:v>
                </c:pt>
                <c:pt idx="13500">
                  <c:v>245.39619999999999</c:v>
                </c:pt>
                <c:pt idx="13501">
                  <c:v>245.42859999999999</c:v>
                </c:pt>
                <c:pt idx="13502">
                  <c:v>245.46100000000001</c:v>
                </c:pt>
                <c:pt idx="13503">
                  <c:v>245.49340000000001</c:v>
                </c:pt>
                <c:pt idx="13504">
                  <c:v>245.5258</c:v>
                </c:pt>
                <c:pt idx="13505">
                  <c:v>245.5581</c:v>
                </c:pt>
                <c:pt idx="13506">
                  <c:v>245.59049999999999</c:v>
                </c:pt>
                <c:pt idx="13507">
                  <c:v>245.62289999999999</c:v>
                </c:pt>
                <c:pt idx="13508">
                  <c:v>245.65530000000001</c:v>
                </c:pt>
                <c:pt idx="13509">
                  <c:v>245.68770000000001</c:v>
                </c:pt>
                <c:pt idx="13510">
                  <c:v>245.7201</c:v>
                </c:pt>
                <c:pt idx="13511">
                  <c:v>245.7525</c:v>
                </c:pt>
                <c:pt idx="13512">
                  <c:v>245.78489999999999</c:v>
                </c:pt>
                <c:pt idx="13513">
                  <c:v>245.81729999999999</c:v>
                </c:pt>
                <c:pt idx="13514">
                  <c:v>245.84970000000001</c:v>
                </c:pt>
                <c:pt idx="13515">
                  <c:v>245.88210000000001</c:v>
                </c:pt>
                <c:pt idx="13516">
                  <c:v>245.9145</c:v>
                </c:pt>
                <c:pt idx="13517">
                  <c:v>245.9469</c:v>
                </c:pt>
                <c:pt idx="13518">
                  <c:v>245.9794</c:v>
                </c:pt>
                <c:pt idx="13519">
                  <c:v>246.01179999999999</c:v>
                </c:pt>
                <c:pt idx="13520">
                  <c:v>246.04419999999999</c:v>
                </c:pt>
                <c:pt idx="13521">
                  <c:v>246.07660000000001</c:v>
                </c:pt>
                <c:pt idx="13522">
                  <c:v>246.10900000000001</c:v>
                </c:pt>
                <c:pt idx="13523">
                  <c:v>246.14150000000001</c:v>
                </c:pt>
                <c:pt idx="13524">
                  <c:v>246.1739</c:v>
                </c:pt>
                <c:pt idx="13525">
                  <c:v>246.2063</c:v>
                </c:pt>
                <c:pt idx="13526">
                  <c:v>246.2388</c:v>
                </c:pt>
                <c:pt idx="13527">
                  <c:v>246.27119999999999</c:v>
                </c:pt>
                <c:pt idx="13528">
                  <c:v>246.30359999999999</c:v>
                </c:pt>
                <c:pt idx="13529">
                  <c:v>246.33609999999999</c:v>
                </c:pt>
                <c:pt idx="13530">
                  <c:v>246.36850000000001</c:v>
                </c:pt>
                <c:pt idx="13531">
                  <c:v>246.40100000000001</c:v>
                </c:pt>
                <c:pt idx="13532">
                  <c:v>246.43340000000001</c:v>
                </c:pt>
                <c:pt idx="13533">
                  <c:v>246.4659</c:v>
                </c:pt>
                <c:pt idx="13534">
                  <c:v>246.4983</c:v>
                </c:pt>
                <c:pt idx="13535">
                  <c:v>246.5307</c:v>
                </c:pt>
                <c:pt idx="13536">
                  <c:v>246.56319999999999</c:v>
                </c:pt>
                <c:pt idx="13537">
                  <c:v>246.59569999999999</c:v>
                </c:pt>
                <c:pt idx="13538">
                  <c:v>246.62809999999999</c:v>
                </c:pt>
                <c:pt idx="13539">
                  <c:v>246.66059999999999</c:v>
                </c:pt>
                <c:pt idx="13540">
                  <c:v>246.69300000000001</c:v>
                </c:pt>
                <c:pt idx="13541">
                  <c:v>246.72550000000001</c:v>
                </c:pt>
                <c:pt idx="13542">
                  <c:v>246.75800000000001</c:v>
                </c:pt>
                <c:pt idx="13543">
                  <c:v>246.79040000000001</c:v>
                </c:pt>
                <c:pt idx="13544">
                  <c:v>246.8229</c:v>
                </c:pt>
                <c:pt idx="13545">
                  <c:v>246.8554</c:v>
                </c:pt>
                <c:pt idx="13546">
                  <c:v>246.8878</c:v>
                </c:pt>
                <c:pt idx="13547">
                  <c:v>246.9203</c:v>
                </c:pt>
                <c:pt idx="13548">
                  <c:v>246.9528</c:v>
                </c:pt>
                <c:pt idx="13549">
                  <c:v>246.9853</c:v>
                </c:pt>
                <c:pt idx="13550">
                  <c:v>247.01779999999999</c:v>
                </c:pt>
                <c:pt idx="13551">
                  <c:v>247.05019999999999</c:v>
                </c:pt>
                <c:pt idx="13552">
                  <c:v>247.08269999999999</c:v>
                </c:pt>
                <c:pt idx="13553">
                  <c:v>247.11519999999999</c:v>
                </c:pt>
                <c:pt idx="13554">
                  <c:v>247.14769999999999</c:v>
                </c:pt>
                <c:pt idx="13555">
                  <c:v>247.18020000000001</c:v>
                </c:pt>
                <c:pt idx="13556">
                  <c:v>247.21270000000001</c:v>
                </c:pt>
                <c:pt idx="13557">
                  <c:v>247.24520000000001</c:v>
                </c:pt>
                <c:pt idx="13558">
                  <c:v>247.27770000000001</c:v>
                </c:pt>
                <c:pt idx="13559">
                  <c:v>247.31020000000001</c:v>
                </c:pt>
                <c:pt idx="13560">
                  <c:v>247.34270000000001</c:v>
                </c:pt>
                <c:pt idx="13561">
                  <c:v>247.37520000000001</c:v>
                </c:pt>
                <c:pt idx="13562">
                  <c:v>247.40770000000001</c:v>
                </c:pt>
                <c:pt idx="13563">
                  <c:v>247.4402</c:v>
                </c:pt>
                <c:pt idx="13564">
                  <c:v>247.47280000000001</c:v>
                </c:pt>
                <c:pt idx="13565">
                  <c:v>247.50530000000001</c:v>
                </c:pt>
                <c:pt idx="13566">
                  <c:v>247.5378</c:v>
                </c:pt>
                <c:pt idx="13567">
                  <c:v>247.5703</c:v>
                </c:pt>
                <c:pt idx="13568">
                  <c:v>247.6028</c:v>
                </c:pt>
                <c:pt idx="13569">
                  <c:v>247.6354</c:v>
                </c:pt>
                <c:pt idx="13570">
                  <c:v>247.6679</c:v>
                </c:pt>
                <c:pt idx="13571">
                  <c:v>247.7004</c:v>
                </c:pt>
                <c:pt idx="13572">
                  <c:v>247.7329</c:v>
                </c:pt>
                <c:pt idx="13573">
                  <c:v>247.7655</c:v>
                </c:pt>
                <c:pt idx="13574">
                  <c:v>247.798</c:v>
                </c:pt>
                <c:pt idx="13575">
                  <c:v>247.8305</c:v>
                </c:pt>
                <c:pt idx="13576">
                  <c:v>247.8631</c:v>
                </c:pt>
                <c:pt idx="13577">
                  <c:v>247.8956</c:v>
                </c:pt>
                <c:pt idx="13578">
                  <c:v>247.9282</c:v>
                </c:pt>
                <c:pt idx="13579">
                  <c:v>247.9607</c:v>
                </c:pt>
                <c:pt idx="13580">
                  <c:v>247.9933</c:v>
                </c:pt>
                <c:pt idx="13581">
                  <c:v>248.0258</c:v>
                </c:pt>
                <c:pt idx="13582">
                  <c:v>248.05840000000001</c:v>
                </c:pt>
                <c:pt idx="13583">
                  <c:v>248.0909</c:v>
                </c:pt>
                <c:pt idx="13584">
                  <c:v>248.12350000000001</c:v>
                </c:pt>
                <c:pt idx="13585">
                  <c:v>248.15600000000001</c:v>
                </c:pt>
                <c:pt idx="13586">
                  <c:v>248.18860000000001</c:v>
                </c:pt>
                <c:pt idx="13587">
                  <c:v>248.22110000000001</c:v>
                </c:pt>
                <c:pt idx="13588">
                  <c:v>248.25370000000001</c:v>
                </c:pt>
                <c:pt idx="13589">
                  <c:v>248.28630000000001</c:v>
                </c:pt>
                <c:pt idx="13590">
                  <c:v>248.31880000000001</c:v>
                </c:pt>
                <c:pt idx="13591">
                  <c:v>248.35140000000001</c:v>
                </c:pt>
                <c:pt idx="13592">
                  <c:v>248.38399999999999</c:v>
                </c:pt>
                <c:pt idx="13593">
                  <c:v>248.41659999999999</c:v>
                </c:pt>
                <c:pt idx="13594">
                  <c:v>248.44909999999999</c:v>
                </c:pt>
                <c:pt idx="13595">
                  <c:v>248.48169999999999</c:v>
                </c:pt>
                <c:pt idx="13596">
                  <c:v>248.51429999999999</c:v>
                </c:pt>
                <c:pt idx="13597">
                  <c:v>248.54689999999999</c:v>
                </c:pt>
                <c:pt idx="13598">
                  <c:v>248.5795</c:v>
                </c:pt>
                <c:pt idx="13599">
                  <c:v>248.6121</c:v>
                </c:pt>
                <c:pt idx="13600">
                  <c:v>248.6447</c:v>
                </c:pt>
                <c:pt idx="13601">
                  <c:v>248.6772</c:v>
                </c:pt>
                <c:pt idx="13602">
                  <c:v>248.7098</c:v>
                </c:pt>
                <c:pt idx="13603">
                  <c:v>248.7424</c:v>
                </c:pt>
                <c:pt idx="13604">
                  <c:v>248.77500000000001</c:v>
                </c:pt>
                <c:pt idx="13605">
                  <c:v>248.80760000000001</c:v>
                </c:pt>
                <c:pt idx="13606">
                  <c:v>248.84020000000001</c:v>
                </c:pt>
                <c:pt idx="13607">
                  <c:v>248.87280000000001</c:v>
                </c:pt>
                <c:pt idx="13608">
                  <c:v>248.90539999999999</c:v>
                </c:pt>
                <c:pt idx="13609">
                  <c:v>248.93809999999999</c:v>
                </c:pt>
                <c:pt idx="13610">
                  <c:v>248.97069999999999</c:v>
                </c:pt>
                <c:pt idx="13611">
                  <c:v>249.0033</c:v>
                </c:pt>
                <c:pt idx="13612">
                  <c:v>249.0359</c:v>
                </c:pt>
                <c:pt idx="13613">
                  <c:v>249.0685</c:v>
                </c:pt>
                <c:pt idx="13614">
                  <c:v>249.1011</c:v>
                </c:pt>
                <c:pt idx="13615">
                  <c:v>249.13380000000001</c:v>
                </c:pt>
                <c:pt idx="13616">
                  <c:v>249.16640000000001</c:v>
                </c:pt>
                <c:pt idx="13617">
                  <c:v>249.19900000000001</c:v>
                </c:pt>
                <c:pt idx="13618">
                  <c:v>249.23159999999999</c:v>
                </c:pt>
                <c:pt idx="13619">
                  <c:v>249.26429999999999</c:v>
                </c:pt>
                <c:pt idx="13620">
                  <c:v>249.29689999999999</c:v>
                </c:pt>
                <c:pt idx="13621">
                  <c:v>249.3295</c:v>
                </c:pt>
                <c:pt idx="13622">
                  <c:v>249.3622</c:v>
                </c:pt>
                <c:pt idx="13623">
                  <c:v>249.3948</c:v>
                </c:pt>
                <c:pt idx="13624">
                  <c:v>249.42750000000001</c:v>
                </c:pt>
                <c:pt idx="13625">
                  <c:v>249.46010000000001</c:v>
                </c:pt>
                <c:pt idx="13626">
                  <c:v>249.49270000000001</c:v>
                </c:pt>
                <c:pt idx="13627">
                  <c:v>249.52539999999999</c:v>
                </c:pt>
                <c:pt idx="13628">
                  <c:v>249.55799999999999</c:v>
                </c:pt>
                <c:pt idx="13629">
                  <c:v>249.5907</c:v>
                </c:pt>
                <c:pt idx="13630">
                  <c:v>249.6234</c:v>
                </c:pt>
                <c:pt idx="13631">
                  <c:v>249.65600000000001</c:v>
                </c:pt>
                <c:pt idx="13632">
                  <c:v>249.68870000000001</c:v>
                </c:pt>
                <c:pt idx="13633">
                  <c:v>249.72130000000001</c:v>
                </c:pt>
                <c:pt idx="13634">
                  <c:v>249.75399999999999</c:v>
                </c:pt>
                <c:pt idx="13635">
                  <c:v>249.7867</c:v>
                </c:pt>
                <c:pt idx="13636">
                  <c:v>249.8193</c:v>
                </c:pt>
                <c:pt idx="13637">
                  <c:v>249.852</c:v>
                </c:pt>
                <c:pt idx="13638">
                  <c:v>249.88470000000001</c:v>
                </c:pt>
                <c:pt idx="13639">
                  <c:v>249.91730000000001</c:v>
                </c:pt>
                <c:pt idx="13640">
                  <c:v>249.95</c:v>
                </c:pt>
                <c:pt idx="13641">
                  <c:v>249.98269999999999</c:v>
                </c:pt>
                <c:pt idx="13642">
                  <c:v>250.0154</c:v>
                </c:pt>
                <c:pt idx="13643">
                  <c:v>250.048</c:v>
                </c:pt>
                <c:pt idx="13644">
                  <c:v>250.08070000000001</c:v>
                </c:pt>
                <c:pt idx="13645">
                  <c:v>250.11340000000001</c:v>
                </c:pt>
                <c:pt idx="13646">
                  <c:v>250.14609999999999</c:v>
                </c:pt>
                <c:pt idx="13647">
                  <c:v>250.1788</c:v>
                </c:pt>
                <c:pt idx="13648">
                  <c:v>250.2115</c:v>
                </c:pt>
                <c:pt idx="13649">
                  <c:v>250.24420000000001</c:v>
                </c:pt>
                <c:pt idx="13650">
                  <c:v>250.27690000000001</c:v>
                </c:pt>
                <c:pt idx="13651">
                  <c:v>250.30959999999999</c:v>
                </c:pt>
                <c:pt idx="13652">
                  <c:v>250.34229999999999</c:v>
                </c:pt>
                <c:pt idx="13653">
                  <c:v>250.375</c:v>
                </c:pt>
                <c:pt idx="13654">
                  <c:v>250.40770000000001</c:v>
                </c:pt>
                <c:pt idx="13655">
                  <c:v>250.44040000000001</c:v>
                </c:pt>
                <c:pt idx="13656">
                  <c:v>250.47309999999999</c:v>
                </c:pt>
                <c:pt idx="13657">
                  <c:v>250.50579999999999</c:v>
                </c:pt>
                <c:pt idx="13658">
                  <c:v>250.5385</c:v>
                </c:pt>
                <c:pt idx="13659">
                  <c:v>250.5712</c:v>
                </c:pt>
                <c:pt idx="13660">
                  <c:v>250.60400000000001</c:v>
                </c:pt>
                <c:pt idx="13661">
                  <c:v>250.63669999999999</c:v>
                </c:pt>
                <c:pt idx="13662">
                  <c:v>250.6694</c:v>
                </c:pt>
                <c:pt idx="13663">
                  <c:v>250.7021</c:v>
                </c:pt>
                <c:pt idx="13664">
                  <c:v>250.73480000000001</c:v>
                </c:pt>
                <c:pt idx="13665">
                  <c:v>250.76759999999999</c:v>
                </c:pt>
                <c:pt idx="13666">
                  <c:v>250.80029999999999</c:v>
                </c:pt>
                <c:pt idx="13667">
                  <c:v>250.8331</c:v>
                </c:pt>
                <c:pt idx="13668">
                  <c:v>250.86580000000001</c:v>
                </c:pt>
                <c:pt idx="13669">
                  <c:v>250.89850000000001</c:v>
                </c:pt>
                <c:pt idx="13670">
                  <c:v>250.93129999999999</c:v>
                </c:pt>
                <c:pt idx="13671">
                  <c:v>250.964</c:v>
                </c:pt>
                <c:pt idx="13672">
                  <c:v>250.9967</c:v>
                </c:pt>
                <c:pt idx="13673">
                  <c:v>251.02950000000001</c:v>
                </c:pt>
                <c:pt idx="13674">
                  <c:v>251.06219999999999</c:v>
                </c:pt>
                <c:pt idx="13675">
                  <c:v>251.095</c:v>
                </c:pt>
                <c:pt idx="13676">
                  <c:v>251.1277</c:v>
                </c:pt>
                <c:pt idx="13677">
                  <c:v>251.16050000000001</c:v>
                </c:pt>
                <c:pt idx="13678">
                  <c:v>251.19329999999999</c:v>
                </c:pt>
                <c:pt idx="13679">
                  <c:v>251.226</c:v>
                </c:pt>
                <c:pt idx="13680">
                  <c:v>251.25880000000001</c:v>
                </c:pt>
                <c:pt idx="13681">
                  <c:v>251.29150000000001</c:v>
                </c:pt>
                <c:pt idx="13682">
                  <c:v>251.32429999999999</c:v>
                </c:pt>
                <c:pt idx="13683">
                  <c:v>251.3571</c:v>
                </c:pt>
                <c:pt idx="13684">
                  <c:v>251.38980000000001</c:v>
                </c:pt>
                <c:pt idx="13685">
                  <c:v>251.42259999999999</c:v>
                </c:pt>
                <c:pt idx="13686">
                  <c:v>251.4554</c:v>
                </c:pt>
                <c:pt idx="13687">
                  <c:v>251.48820000000001</c:v>
                </c:pt>
                <c:pt idx="13688">
                  <c:v>251.52090000000001</c:v>
                </c:pt>
                <c:pt idx="13689">
                  <c:v>251.55369999999999</c:v>
                </c:pt>
                <c:pt idx="13690">
                  <c:v>251.5865</c:v>
                </c:pt>
                <c:pt idx="13691">
                  <c:v>251.61930000000001</c:v>
                </c:pt>
                <c:pt idx="13692">
                  <c:v>251.65209999999999</c:v>
                </c:pt>
                <c:pt idx="13693">
                  <c:v>251.6849</c:v>
                </c:pt>
                <c:pt idx="13694">
                  <c:v>251.71770000000001</c:v>
                </c:pt>
                <c:pt idx="13695">
                  <c:v>251.75040000000001</c:v>
                </c:pt>
                <c:pt idx="13696">
                  <c:v>251.78319999999999</c:v>
                </c:pt>
                <c:pt idx="13697">
                  <c:v>251.816</c:v>
                </c:pt>
                <c:pt idx="13698">
                  <c:v>251.84880000000001</c:v>
                </c:pt>
                <c:pt idx="13699">
                  <c:v>251.88159999999999</c:v>
                </c:pt>
                <c:pt idx="13700">
                  <c:v>251.9144</c:v>
                </c:pt>
                <c:pt idx="13701">
                  <c:v>251.94730000000001</c:v>
                </c:pt>
                <c:pt idx="13702">
                  <c:v>251.98009999999999</c:v>
                </c:pt>
                <c:pt idx="13703">
                  <c:v>252.0129</c:v>
                </c:pt>
                <c:pt idx="13704">
                  <c:v>252.04570000000001</c:v>
                </c:pt>
                <c:pt idx="13705">
                  <c:v>252.07849999999999</c:v>
                </c:pt>
                <c:pt idx="13706">
                  <c:v>252.1113</c:v>
                </c:pt>
                <c:pt idx="13707">
                  <c:v>252.14410000000001</c:v>
                </c:pt>
                <c:pt idx="13708">
                  <c:v>252.17689999999999</c:v>
                </c:pt>
                <c:pt idx="13709">
                  <c:v>252.2098</c:v>
                </c:pt>
                <c:pt idx="13710">
                  <c:v>252.24260000000001</c:v>
                </c:pt>
                <c:pt idx="13711">
                  <c:v>252.27539999999999</c:v>
                </c:pt>
                <c:pt idx="13712">
                  <c:v>252.3082</c:v>
                </c:pt>
                <c:pt idx="13713">
                  <c:v>252.34110000000001</c:v>
                </c:pt>
                <c:pt idx="13714">
                  <c:v>252.37389999999999</c:v>
                </c:pt>
                <c:pt idx="13715">
                  <c:v>252.4068</c:v>
                </c:pt>
                <c:pt idx="13716">
                  <c:v>252.43960000000001</c:v>
                </c:pt>
                <c:pt idx="13717">
                  <c:v>252.47239999999999</c:v>
                </c:pt>
                <c:pt idx="13718">
                  <c:v>252.50530000000001</c:v>
                </c:pt>
                <c:pt idx="13719">
                  <c:v>252.53809999999999</c:v>
                </c:pt>
                <c:pt idx="13720">
                  <c:v>252.571</c:v>
                </c:pt>
                <c:pt idx="13721">
                  <c:v>252.60380000000001</c:v>
                </c:pt>
                <c:pt idx="13722">
                  <c:v>252.63669999999999</c:v>
                </c:pt>
                <c:pt idx="13723">
                  <c:v>252.6695</c:v>
                </c:pt>
                <c:pt idx="13724">
                  <c:v>252.70240000000001</c:v>
                </c:pt>
                <c:pt idx="13725">
                  <c:v>252.73519999999999</c:v>
                </c:pt>
                <c:pt idx="13726">
                  <c:v>252.7681</c:v>
                </c:pt>
                <c:pt idx="13727">
                  <c:v>252.80090000000001</c:v>
                </c:pt>
                <c:pt idx="13728">
                  <c:v>252.8338</c:v>
                </c:pt>
                <c:pt idx="13729">
                  <c:v>252.86670000000001</c:v>
                </c:pt>
                <c:pt idx="13730">
                  <c:v>252.89949999999999</c:v>
                </c:pt>
                <c:pt idx="13731">
                  <c:v>252.9324</c:v>
                </c:pt>
                <c:pt idx="13732">
                  <c:v>252.96530000000001</c:v>
                </c:pt>
                <c:pt idx="13733">
                  <c:v>252.9982</c:v>
                </c:pt>
                <c:pt idx="13734">
                  <c:v>253.03100000000001</c:v>
                </c:pt>
                <c:pt idx="13735">
                  <c:v>253.06389999999999</c:v>
                </c:pt>
                <c:pt idx="13736">
                  <c:v>253.0968</c:v>
                </c:pt>
                <c:pt idx="13737">
                  <c:v>253.12970000000001</c:v>
                </c:pt>
                <c:pt idx="13738">
                  <c:v>253.1626</c:v>
                </c:pt>
                <c:pt idx="13739">
                  <c:v>253.19540000000001</c:v>
                </c:pt>
                <c:pt idx="13740">
                  <c:v>253.22829999999999</c:v>
                </c:pt>
                <c:pt idx="13741">
                  <c:v>253.2612</c:v>
                </c:pt>
                <c:pt idx="13742">
                  <c:v>253.29409999999999</c:v>
                </c:pt>
                <c:pt idx="13743">
                  <c:v>253.327</c:v>
                </c:pt>
                <c:pt idx="13744">
                  <c:v>253.35990000000001</c:v>
                </c:pt>
                <c:pt idx="13745">
                  <c:v>253.39279999999999</c:v>
                </c:pt>
                <c:pt idx="13746">
                  <c:v>253.42570000000001</c:v>
                </c:pt>
                <c:pt idx="13747">
                  <c:v>253.45859999999999</c:v>
                </c:pt>
                <c:pt idx="13748">
                  <c:v>253.4915</c:v>
                </c:pt>
                <c:pt idx="13749">
                  <c:v>253.52440000000001</c:v>
                </c:pt>
                <c:pt idx="13750">
                  <c:v>253.5573</c:v>
                </c:pt>
                <c:pt idx="13751">
                  <c:v>253.59030000000001</c:v>
                </c:pt>
                <c:pt idx="13752">
                  <c:v>253.6232</c:v>
                </c:pt>
                <c:pt idx="13753">
                  <c:v>253.65610000000001</c:v>
                </c:pt>
                <c:pt idx="13754">
                  <c:v>253.68899999999999</c:v>
                </c:pt>
                <c:pt idx="13755">
                  <c:v>253.72190000000001</c:v>
                </c:pt>
                <c:pt idx="13756">
                  <c:v>253.75489999999999</c:v>
                </c:pt>
                <c:pt idx="13757">
                  <c:v>253.7878</c:v>
                </c:pt>
                <c:pt idx="13758">
                  <c:v>253.82069999999999</c:v>
                </c:pt>
                <c:pt idx="13759">
                  <c:v>253.8536</c:v>
                </c:pt>
                <c:pt idx="13760">
                  <c:v>253.88659999999999</c:v>
                </c:pt>
                <c:pt idx="13761">
                  <c:v>253.9195</c:v>
                </c:pt>
                <c:pt idx="13762">
                  <c:v>253.95240000000001</c:v>
                </c:pt>
                <c:pt idx="13763">
                  <c:v>253.9854</c:v>
                </c:pt>
                <c:pt idx="13764">
                  <c:v>254.01830000000001</c:v>
                </c:pt>
                <c:pt idx="13765">
                  <c:v>254.0513</c:v>
                </c:pt>
                <c:pt idx="13766">
                  <c:v>254.08420000000001</c:v>
                </c:pt>
                <c:pt idx="13767">
                  <c:v>254.11709999999999</c:v>
                </c:pt>
                <c:pt idx="13768">
                  <c:v>254.15010000000001</c:v>
                </c:pt>
                <c:pt idx="13769">
                  <c:v>254.18299999999999</c:v>
                </c:pt>
                <c:pt idx="13770">
                  <c:v>254.21600000000001</c:v>
                </c:pt>
                <c:pt idx="13771">
                  <c:v>254.24889999999999</c:v>
                </c:pt>
                <c:pt idx="13772">
                  <c:v>254.28190000000001</c:v>
                </c:pt>
                <c:pt idx="13773">
                  <c:v>254.31489999999999</c:v>
                </c:pt>
                <c:pt idx="13774">
                  <c:v>254.34780000000001</c:v>
                </c:pt>
                <c:pt idx="13775">
                  <c:v>254.38079999999999</c:v>
                </c:pt>
                <c:pt idx="13776">
                  <c:v>254.41380000000001</c:v>
                </c:pt>
                <c:pt idx="13777">
                  <c:v>254.44669999999999</c:v>
                </c:pt>
                <c:pt idx="13778">
                  <c:v>254.47970000000001</c:v>
                </c:pt>
                <c:pt idx="13779">
                  <c:v>254.5127</c:v>
                </c:pt>
                <c:pt idx="13780">
                  <c:v>254.54560000000001</c:v>
                </c:pt>
                <c:pt idx="13781">
                  <c:v>254.57859999999999</c:v>
                </c:pt>
                <c:pt idx="13782">
                  <c:v>254.61160000000001</c:v>
                </c:pt>
                <c:pt idx="13783">
                  <c:v>254.6446</c:v>
                </c:pt>
                <c:pt idx="13784">
                  <c:v>254.67760000000001</c:v>
                </c:pt>
                <c:pt idx="13785">
                  <c:v>254.7106</c:v>
                </c:pt>
                <c:pt idx="13786">
                  <c:v>254.74350000000001</c:v>
                </c:pt>
                <c:pt idx="13787">
                  <c:v>254.7765</c:v>
                </c:pt>
                <c:pt idx="13788">
                  <c:v>254.80950000000001</c:v>
                </c:pt>
                <c:pt idx="13789">
                  <c:v>254.8425</c:v>
                </c:pt>
                <c:pt idx="13790">
                  <c:v>254.87549999999999</c:v>
                </c:pt>
                <c:pt idx="13791">
                  <c:v>254.9085</c:v>
                </c:pt>
                <c:pt idx="13792">
                  <c:v>254.94149999999999</c:v>
                </c:pt>
                <c:pt idx="13793">
                  <c:v>254.97450000000001</c:v>
                </c:pt>
                <c:pt idx="13794">
                  <c:v>255.00749999999999</c:v>
                </c:pt>
                <c:pt idx="13795">
                  <c:v>255.04050000000001</c:v>
                </c:pt>
                <c:pt idx="13796">
                  <c:v>255.0735</c:v>
                </c:pt>
                <c:pt idx="13797">
                  <c:v>255.10650000000001</c:v>
                </c:pt>
                <c:pt idx="13798">
                  <c:v>255.1396</c:v>
                </c:pt>
                <c:pt idx="13799">
                  <c:v>255.17259999999999</c:v>
                </c:pt>
                <c:pt idx="13800">
                  <c:v>255.2056</c:v>
                </c:pt>
                <c:pt idx="13801">
                  <c:v>255.23859999999999</c:v>
                </c:pt>
                <c:pt idx="13802">
                  <c:v>255.27160000000001</c:v>
                </c:pt>
                <c:pt idx="13803">
                  <c:v>255.30459999999999</c:v>
                </c:pt>
                <c:pt idx="13804">
                  <c:v>255.33770000000001</c:v>
                </c:pt>
                <c:pt idx="13805">
                  <c:v>255.3707</c:v>
                </c:pt>
                <c:pt idx="13806">
                  <c:v>255.40369999999999</c:v>
                </c:pt>
                <c:pt idx="13807">
                  <c:v>255.43680000000001</c:v>
                </c:pt>
                <c:pt idx="13808">
                  <c:v>255.46979999999999</c:v>
                </c:pt>
                <c:pt idx="13809">
                  <c:v>255.50280000000001</c:v>
                </c:pt>
                <c:pt idx="13810">
                  <c:v>255.5359</c:v>
                </c:pt>
                <c:pt idx="13811">
                  <c:v>255.56890000000001</c:v>
                </c:pt>
                <c:pt idx="13812">
                  <c:v>255.602</c:v>
                </c:pt>
                <c:pt idx="13813">
                  <c:v>255.63499999999999</c:v>
                </c:pt>
                <c:pt idx="13814">
                  <c:v>255.66800000000001</c:v>
                </c:pt>
                <c:pt idx="13815">
                  <c:v>255.7011</c:v>
                </c:pt>
                <c:pt idx="13816">
                  <c:v>255.73410000000001</c:v>
                </c:pt>
                <c:pt idx="13817">
                  <c:v>255.7672</c:v>
                </c:pt>
                <c:pt idx="13818">
                  <c:v>255.80029999999999</c:v>
                </c:pt>
                <c:pt idx="13819">
                  <c:v>255.83330000000001</c:v>
                </c:pt>
                <c:pt idx="13820">
                  <c:v>255.8664</c:v>
                </c:pt>
                <c:pt idx="13821">
                  <c:v>255.89940000000001</c:v>
                </c:pt>
                <c:pt idx="13822">
                  <c:v>255.9325</c:v>
                </c:pt>
                <c:pt idx="13823">
                  <c:v>255.96559999999999</c:v>
                </c:pt>
                <c:pt idx="13824">
                  <c:v>255.99860000000001</c:v>
                </c:pt>
                <c:pt idx="13825">
                  <c:v>256.0317</c:v>
                </c:pt>
                <c:pt idx="13826">
                  <c:v>256.06479999999999</c:v>
                </c:pt>
                <c:pt idx="13827">
                  <c:v>256.09789999999998</c:v>
                </c:pt>
                <c:pt idx="13828">
                  <c:v>256.1309</c:v>
                </c:pt>
                <c:pt idx="13829">
                  <c:v>256.16399999999999</c:v>
                </c:pt>
                <c:pt idx="13830">
                  <c:v>256.19709999999998</c:v>
                </c:pt>
                <c:pt idx="13831">
                  <c:v>256.23020000000002</c:v>
                </c:pt>
                <c:pt idx="13832">
                  <c:v>256.26330000000002</c:v>
                </c:pt>
                <c:pt idx="13833">
                  <c:v>256.29640000000001</c:v>
                </c:pt>
                <c:pt idx="13834">
                  <c:v>256.32940000000002</c:v>
                </c:pt>
                <c:pt idx="13835">
                  <c:v>256.36250000000001</c:v>
                </c:pt>
                <c:pt idx="13836">
                  <c:v>256.3956</c:v>
                </c:pt>
                <c:pt idx="13837">
                  <c:v>256.42869999999999</c:v>
                </c:pt>
                <c:pt idx="13838">
                  <c:v>256.46179999999998</c:v>
                </c:pt>
                <c:pt idx="13839">
                  <c:v>256.49489999999997</c:v>
                </c:pt>
                <c:pt idx="13840">
                  <c:v>256.52800000000002</c:v>
                </c:pt>
                <c:pt idx="13841">
                  <c:v>256.56110000000001</c:v>
                </c:pt>
                <c:pt idx="13842">
                  <c:v>256.5942</c:v>
                </c:pt>
                <c:pt idx="13843">
                  <c:v>256.62729999999999</c:v>
                </c:pt>
                <c:pt idx="13844">
                  <c:v>256.66050000000001</c:v>
                </c:pt>
                <c:pt idx="13845">
                  <c:v>256.6936</c:v>
                </c:pt>
                <c:pt idx="13846">
                  <c:v>256.72669999999999</c:v>
                </c:pt>
                <c:pt idx="13847">
                  <c:v>256.75979999999998</c:v>
                </c:pt>
                <c:pt idx="13848">
                  <c:v>256.79289999999997</c:v>
                </c:pt>
                <c:pt idx="13849">
                  <c:v>256.82600000000002</c:v>
                </c:pt>
                <c:pt idx="13850">
                  <c:v>256.85919999999999</c:v>
                </c:pt>
                <c:pt idx="13851">
                  <c:v>256.89229999999998</c:v>
                </c:pt>
                <c:pt idx="13852">
                  <c:v>256.92540000000002</c:v>
                </c:pt>
                <c:pt idx="13853">
                  <c:v>256.95859999999999</c:v>
                </c:pt>
                <c:pt idx="13854">
                  <c:v>256.99169999999998</c:v>
                </c:pt>
                <c:pt idx="13855">
                  <c:v>257.02480000000003</c:v>
                </c:pt>
                <c:pt idx="13856">
                  <c:v>257.05799999999999</c:v>
                </c:pt>
                <c:pt idx="13857">
                  <c:v>257.09109999999998</c:v>
                </c:pt>
                <c:pt idx="13858">
                  <c:v>257.12419999999997</c:v>
                </c:pt>
                <c:pt idx="13859">
                  <c:v>257.1574</c:v>
                </c:pt>
                <c:pt idx="13860">
                  <c:v>257.19049999999999</c:v>
                </c:pt>
                <c:pt idx="13861">
                  <c:v>257.22370000000001</c:v>
                </c:pt>
                <c:pt idx="13862">
                  <c:v>257.2568</c:v>
                </c:pt>
                <c:pt idx="13863">
                  <c:v>257.29000000000002</c:v>
                </c:pt>
                <c:pt idx="13864">
                  <c:v>257.32310000000001</c:v>
                </c:pt>
                <c:pt idx="13865">
                  <c:v>257.35629999999998</c:v>
                </c:pt>
                <c:pt idx="13866">
                  <c:v>257.38940000000002</c:v>
                </c:pt>
                <c:pt idx="13867">
                  <c:v>257.42259999999999</c:v>
                </c:pt>
                <c:pt idx="13868">
                  <c:v>257.45569999999998</c:v>
                </c:pt>
                <c:pt idx="13869">
                  <c:v>257.4889</c:v>
                </c:pt>
                <c:pt idx="13870">
                  <c:v>257.52210000000002</c:v>
                </c:pt>
                <c:pt idx="13871">
                  <c:v>257.55529999999999</c:v>
                </c:pt>
                <c:pt idx="13872">
                  <c:v>257.58839999999998</c:v>
                </c:pt>
                <c:pt idx="13873">
                  <c:v>257.6216</c:v>
                </c:pt>
                <c:pt idx="13874">
                  <c:v>257.65480000000002</c:v>
                </c:pt>
                <c:pt idx="13875">
                  <c:v>257.68799999999999</c:v>
                </c:pt>
                <c:pt idx="13876">
                  <c:v>257.72109999999998</c:v>
                </c:pt>
                <c:pt idx="13877">
                  <c:v>257.7543</c:v>
                </c:pt>
                <c:pt idx="13878">
                  <c:v>257.78750000000002</c:v>
                </c:pt>
                <c:pt idx="13879">
                  <c:v>257.82069999999999</c:v>
                </c:pt>
                <c:pt idx="13880">
                  <c:v>257.85390000000001</c:v>
                </c:pt>
                <c:pt idx="13881">
                  <c:v>257.88709999999998</c:v>
                </c:pt>
                <c:pt idx="13882">
                  <c:v>257.9203</c:v>
                </c:pt>
                <c:pt idx="13883">
                  <c:v>257.95350000000002</c:v>
                </c:pt>
                <c:pt idx="13884">
                  <c:v>257.98669999999998</c:v>
                </c:pt>
                <c:pt idx="13885">
                  <c:v>258.01979999999998</c:v>
                </c:pt>
                <c:pt idx="13886">
                  <c:v>258.053</c:v>
                </c:pt>
                <c:pt idx="13887">
                  <c:v>258.08620000000002</c:v>
                </c:pt>
                <c:pt idx="13888">
                  <c:v>258.11939999999998</c:v>
                </c:pt>
                <c:pt idx="13889">
                  <c:v>258.15269999999998</c:v>
                </c:pt>
                <c:pt idx="13890">
                  <c:v>258.1859</c:v>
                </c:pt>
                <c:pt idx="13891">
                  <c:v>258.21910000000003</c:v>
                </c:pt>
                <c:pt idx="13892">
                  <c:v>258.25229999999999</c:v>
                </c:pt>
                <c:pt idx="13893">
                  <c:v>258.28550000000001</c:v>
                </c:pt>
                <c:pt idx="13894">
                  <c:v>258.31869999999998</c:v>
                </c:pt>
                <c:pt idx="13895">
                  <c:v>258.35199999999998</c:v>
                </c:pt>
                <c:pt idx="13896">
                  <c:v>258.3852</c:v>
                </c:pt>
                <c:pt idx="13897">
                  <c:v>258.41840000000002</c:v>
                </c:pt>
                <c:pt idx="13898">
                  <c:v>258.45159999999998</c:v>
                </c:pt>
                <c:pt idx="13899">
                  <c:v>258.48489999999998</c:v>
                </c:pt>
                <c:pt idx="13900">
                  <c:v>258.5181</c:v>
                </c:pt>
                <c:pt idx="13901">
                  <c:v>258.55130000000003</c:v>
                </c:pt>
                <c:pt idx="13902">
                  <c:v>258.58460000000002</c:v>
                </c:pt>
                <c:pt idx="13903">
                  <c:v>258.61779999999999</c:v>
                </c:pt>
                <c:pt idx="13904">
                  <c:v>258.65100000000001</c:v>
                </c:pt>
                <c:pt idx="13905">
                  <c:v>258.68430000000001</c:v>
                </c:pt>
                <c:pt idx="13906">
                  <c:v>258.71749999999997</c:v>
                </c:pt>
                <c:pt idx="13907">
                  <c:v>258.75080000000003</c:v>
                </c:pt>
                <c:pt idx="13908">
                  <c:v>258.78399999999999</c:v>
                </c:pt>
                <c:pt idx="13909">
                  <c:v>258.81729999999999</c:v>
                </c:pt>
                <c:pt idx="13910">
                  <c:v>258.85050000000001</c:v>
                </c:pt>
                <c:pt idx="13911">
                  <c:v>258.88380000000001</c:v>
                </c:pt>
                <c:pt idx="13912">
                  <c:v>258.91699999999997</c:v>
                </c:pt>
                <c:pt idx="13913">
                  <c:v>258.95030000000003</c:v>
                </c:pt>
                <c:pt idx="13914">
                  <c:v>258.98360000000002</c:v>
                </c:pt>
                <c:pt idx="13915">
                  <c:v>259.01679999999999</c:v>
                </c:pt>
                <c:pt idx="13916">
                  <c:v>259.05009999999999</c:v>
                </c:pt>
                <c:pt idx="13917">
                  <c:v>259.08330000000001</c:v>
                </c:pt>
                <c:pt idx="13918">
                  <c:v>259.11660000000001</c:v>
                </c:pt>
                <c:pt idx="13919">
                  <c:v>259.1499</c:v>
                </c:pt>
                <c:pt idx="13920">
                  <c:v>259.1832</c:v>
                </c:pt>
                <c:pt idx="13921">
                  <c:v>259.21640000000002</c:v>
                </c:pt>
                <c:pt idx="13922">
                  <c:v>259.24970000000002</c:v>
                </c:pt>
                <c:pt idx="13923">
                  <c:v>259.28300000000002</c:v>
                </c:pt>
                <c:pt idx="13924">
                  <c:v>259.31630000000001</c:v>
                </c:pt>
                <c:pt idx="13925">
                  <c:v>259.34949999999998</c:v>
                </c:pt>
                <c:pt idx="13926">
                  <c:v>259.38279999999997</c:v>
                </c:pt>
                <c:pt idx="13927">
                  <c:v>259.41609999999997</c:v>
                </c:pt>
                <c:pt idx="13928">
                  <c:v>259.44940000000003</c:v>
                </c:pt>
                <c:pt idx="13929">
                  <c:v>259.48270000000002</c:v>
                </c:pt>
                <c:pt idx="13930">
                  <c:v>259.51600000000002</c:v>
                </c:pt>
                <c:pt idx="13931">
                  <c:v>259.54930000000002</c:v>
                </c:pt>
                <c:pt idx="13932">
                  <c:v>259.58260000000001</c:v>
                </c:pt>
                <c:pt idx="13933">
                  <c:v>259.61590000000001</c:v>
                </c:pt>
                <c:pt idx="13934">
                  <c:v>259.64920000000001</c:v>
                </c:pt>
                <c:pt idx="13935">
                  <c:v>259.6825</c:v>
                </c:pt>
                <c:pt idx="13936">
                  <c:v>259.7158</c:v>
                </c:pt>
                <c:pt idx="13937">
                  <c:v>259.7491</c:v>
                </c:pt>
                <c:pt idx="13938">
                  <c:v>259.7824</c:v>
                </c:pt>
                <c:pt idx="13939">
                  <c:v>259.81580000000002</c:v>
                </c:pt>
                <c:pt idx="13940">
                  <c:v>259.84910000000002</c:v>
                </c:pt>
                <c:pt idx="13941">
                  <c:v>259.88240000000002</c:v>
                </c:pt>
                <c:pt idx="13942">
                  <c:v>259.91570000000002</c:v>
                </c:pt>
                <c:pt idx="13943">
                  <c:v>259.94900000000001</c:v>
                </c:pt>
                <c:pt idx="13944">
                  <c:v>259.98239999999998</c:v>
                </c:pt>
                <c:pt idx="13945">
                  <c:v>260.01569999999998</c:v>
                </c:pt>
                <c:pt idx="13946">
                  <c:v>260.04899999999998</c:v>
                </c:pt>
                <c:pt idx="13947">
                  <c:v>260.08229999999998</c:v>
                </c:pt>
                <c:pt idx="13948">
                  <c:v>260.1157</c:v>
                </c:pt>
                <c:pt idx="13949">
                  <c:v>260.149</c:v>
                </c:pt>
                <c:pt idx="13950">
                  <c:v>260.1823</c:v>
                </c:pt>
                <c:pt idx="13951">
                  <c:v>260.21570000000003</c:v>
                </c:pt>
                <c:pt idx="13952">
                  <c:v>260.24900000000002</c:v>
                </c:pt>
                <c:pt idx="13953">
                  <c:v>260.2824</c:v>
                </c:pt>
                <c:pt idx="13954">
                  <c:v>260.31569999999999</c:v>
                </c:pt>
                <c:pt idx="13955">
                  <c:v>260.34910000000002</c:v>
                </c:pt>
                <c:pt idx="13956">
                  <c:v>260.38240000000002</c:v>
                </c:pt>
                <c:pt idx="13957">
                  <c:v>260.41579999999999</c:v>
                </c:pt>
                <c:pt idx="13958">
                  <c:v>260.44909999999999</c:v>
                </c:pt>
                <c:pt idx="13959">
                  <c:v>260.48250000000002</c:v>
                </c:pt>
                <c:pt idx="13960">
                  <c:v>260.51580000000001</c:v>
                </c:pt>
                <c:pt idx="13961">
                  <c:v>260.54919999999998</c:v>
                </c:pt>
                <c:pt idx="13962">
                  <c:v>260.58260000000001</c:v>
                </c:pt>
                <c:pt idx="13963">
                  <c:v>260.61590000000001</c:v>
                </c:pt>
                <c:pt idx="13964">
                  <c:v>260.64929999999998</c:v>
                </c:pt>
                <c:pt idx="13965">
                  <c:v>260.68270000000001</c:v>
                </c:pt>
                <c:pt idx="13966">
                  <c:v>260.71600000000001</c:v>
                </c:pt>
                <c:pt idx="13967">
                  <c:v>260.74939999999998</c:v>
                </c:pt>
                <c:pt idx="13968">
                  <c:v>260.78280000000001</c:v>
                </c:pt>
                <c:pt idx="13969">
                  <c:v>260.81619999999998</c:v>
                </c:pt>
                <c:pt idx="13970">
                  <c:v>260.84949999999998</c:v>
                </c:pt>
                <c:pt idx="13971">
                  <c:v>260.88290000000001</c:v>
                </c:pt>
                <c:pt idx="13972">
                  <c:v>260.91629999999998</c:v>
                </c:pt>
                <c:pt idx="13973">
                  <c:v>260.94970000000001</c:v>
                </c:pt>
                <c:pt idx="13974">
                  <c:v>260.98309999999998</c:v>
                </c:pt>
                <c:pt idx="13975">
                  <c:v>261.01650000000001</c:v>
                </c:pt>
                <c:pt idx="13976">
                  <c:v>261.04989999999998</c:v>
                </c:pt>
                <c:pt idx="13977">
                  <c:v>261.08330000000001</c:v>
                </c:pt>
                <c:pt idx="13978">
                  <c:v>261.11669999999998</c:v>
                </c:pt>
                <c:pt idx="13979">
                  <c:v>261.15010000000001</c:v>
                </c:pt>
                <c:pt idx="13980">
                  <c:v>261.18349999999998</c:v>
                </c:pt>
                <c:pt idx="13981">
                  <c:v>261.21690000000001</c:v>
                </c:pt>
                <c:pt idx="13982">
                  <c:v>261.25029999999998</c:v>
                </c:pt>
                <c:pt idx="13983">
                  <c:v>261.28370000000001</c:v>
                </c:pt>
                <c:pt idx="13984">
                  <c:v>261.31709999999998</c:v>
                </c:pt>
                <c:pt idx="13985">
                  <c:v>261.35050000000001</c:v>
                </c:pt>
                <c:pt idx="13986">
                  <c:v>261.38389999999998</c:v>
                </c:pt>
                <c:pt idx="13987">
                  <c:v>261.41739999999999</c:v>
                </c:pt>
                <c:pt idx="13988">
                  <c:v>261.45080000000002</c:v>
                </c:pt>
                <c:pt idx="13989">
                  <c:v>261.48419999999999</c:v>
                </c:pt>
                <c:pt idx="13990">
                  <c:v>261.51760000000002</c:v>
                </c:pt>
                <c:pt idx="13991">
                  <c:v>261.55099999999999</c:v>
                </c:pt>
                <c:pt idx="13992">
                  <c:v>261.58449999999999</c:v>
                </c:pt>
                <c:pt idx="13993">
                  <c:v>261.61790000000002</c:v>
                </c:pt>
                <c:pt idx="13994">
                  <c:v>261.65129999999999</c:v>
                </c:pt>
                <c:pt idx="13995">
                  <c:v>261.6848</c:v>
                </c:pt>
                <c:pt idx="13996">
                  <c:v>261.71820000000002</c:v>
                </c:pt>
                <c:pt idx="13997">
                  <c:v>261.7516</c:v>
                </c:pt>
                <c:pt idx="13998">
                  <c:v>261.7851</c:v>
                </c:pt>
                <c:pt idx="13999">
                  <c:v>261.81849999999997</c:v>
                </c:pt>
                <c:pt idx="14000">
                  <c:v>261.85199999999998</c:v>
                </c:pt>
                <c:pt idx="14001">
                  <c:v>261.8854</c:v>
                </c:pt>
                <c:pt idx="14002">
                  <c:v>261.91890000000001</c:v>
                </c:pt>
                <c:pt idx="14003">
                  <c:v>261.95229999999998</c:v>
                </c:pt>
                <c:pt idx="14004">
                  <c:v>261.98570000000001</c:v>
                </c:pt>
                <c:pt idx="14005">
                  <c:v>262.01920000000001</c:v>
                </c:pt>
                <c:pt idx="14006">
                  <c:v>262.05270000000002</c:v>
                </c:pt>
                <c:pt idx="14007">
                  <c:v>262.08609999999999</c:v>
                </c:pt>
                <c:pt idx="14008">
                  <c:v>262.11959999999999</c:v>
                </c:pt>
                <c:pt idx="14009">
                  <c:v>262.15300000000002</c:v>
                </c:pt>
                <c:pt idx="14010">
                  <c:v>262.18650000000002</c:v>
                </c:pt>
                <c:pt idx="14011">
                  <c:v>262.22000000000003</c:v>
                </c:pt>
                <c:pt idx="14012">
                  <c:v>262.2534</c:v>
                </c:pt>
                <c:pt idx="14013">
                  <c:v>262.2869</c:v>
                </c:pt>
                <c:pt idx="14014">
                  <c:v>262.32040000000001</c:v>
                </c:pt>
                <c:pt idx="14015">
                  <c:v>262.35390000000001</c:v>
                </c:pt>
                <c:pt idx="14016">
                  <c:v>262.38740000000001</c:v>
                </c:pt>
                <c:pt idx="14017">
                  <c:v>262.42079999999999</c:v>
                </c:pt>
                <c:pt idx="14018">
                  <c:v>262.45429999999999</c:v>
                </c:pt>
                <c:pt idx="14019">
                  <c:v>262.48779999999999</c:v>
                </c:pt>
                <c:pt idx="14020">
                  <c:v>262.5213</c:v>
                </c:pt>
                <c:pt idx="14021">
                  <c:v>262.5548</c:v>
                </c:pt>
                <c:pt idx="14022">
                  <c:v>262.5883</c:v>
                </c:pt>
                <c:pt idx="14023">
                  <c:v>262.62180000000001</c:v>
                </c:pt>
                <c:pt idx="14024">
                  <c:v>262.65530000000001</c:v>
                </c:pt>
                <c:pt idx="14025">
                  <c:v>262.68880000000001</c:v>
                </c:pt>
                <c:pt idx="14026">
                  <c:v>262.72230000000002</c:v>
                </c:pt>
                <c:pt idx="14027">
                  <c:v>262.75580000000002</c:v>
                </c:pt>
                <c:pt idx="14028">
                  <c:v>262.78930000000003</c:v>
                </c:pt>
                <c:pt idx="14029">
                  <c:v>262.82279999999997</c:v>
                </c:pt>
                <c:pt idx="14030">
                  <c:v>262.85629999999998</c:v>
                </c:pt>
                <c:pt idx="14031">
                  <c:v>262.88979999999998</c:v>
                </c:pt>
                <c:pt idx="14032">
                  <c:v>262.92329999999998</c:v>
                </c:pt>
                <c:pt idx="14033">
                  <c:v>262.95679999999999</c:v>
                </c:pt>
                <c:pt idx="14034">
                  <c:v>262.99029999999999</c:v>
                </c:pt>
                <c:pt idx="14035">
                  <c:v>263.02390000000003</c:v>
                </c:pt>
                <c:pt idx="14036">
                  <c:v>263.05739999999997</c:v>
                </c:pt>
                <c:pt idx="14037">
                  <c:v>263.09089999999998</c:v>
                </c:pt>
                <c:pt idx="14038">
                  <c:v>263.12439999999998</c:v>
                </c:pt>
                <c:pt idx="14039">
                  <c:v>263.15800000000002</c:v>
                </c:pt>
                <c:pt idx="14040">
                  <c:v>263.19150000000002</c:v>
                </c:pt>
                <c:pt idx="14041">
                  <c:v>263.22500000000002</c:v>
                </c:pt>
                <c:pt idx="14042">
                  <c:v>263.25850000000003</c:v>
                </c:pt>
                <c:pt idx="14043">
                  <c:v>263.2921</c:v>
                </c:pt>
                <c:pt idx="14044">
                  <c:v>263.32560000000001</c:v>
                </c:pt>
                <c:pt idx="14045">
                  <c:v>263.35919999999999</c:v>
                </c:pt>
                <c:pt idx="14046">
                  <c:v>263.39269999999999</c:v>
                </c:pt>
                <c:pt idx="14047">
                  <c:v>263.42619999999999</c:v>
                </c:pt>
                <c:pt idx="14048">
                  <c:v>263.45979999999997</c:v>
                </c:pt>
                <c:pt idx="14049">
                  <c:v>263.49329999999998</c:v>
                </c:pt>
                <c:pt idx="14050">
                  <c:v>263.52690000000001</c:v>
                </c:pt>
                <c:pt idx="14051">
                  <c:v>263.56049999999999</c:v>
                </c:pt>
                <c:pt idx="14052">
                  <c:v>263.59399999999999</c:v>
                </c:pt>
                <c:pt idx="14053">
                  <c:v>263.62759999999997</c:v>
                </c:pt>
                <c:pt idx="14054">
                  <c:v>263.66109999999998</c:v>
                </c:pt>
                <c:pt idx="14055">
                  <c:v>263.69470000000001</c:v>
                </c:pt>
                <c:pt idx="14056">
                  <c:v>263.72820000000002</c:v>
                </c:pt>
                <c:pt idx="14057">
                  <c:v>263.76179999999999</c:v>
                </c:pt>
                <c:pt idx="14058">
                  <c:v>263.79539999999997</c:v>
                </c:pt>
                <c:pt idx="14059">
                  <c:v>263.82889999999998</c:v>
                </c:pt>
                <c:pt idx="14060">
                  <c:v>263.86250000000001</c:v>
                </c:pt>
                <c:pt idx="14061">
                  <c:v>263.89609999999999</c:v>
                </c:pt>
                <c:pt idx="14062">
                  <c:v>263.92970000000003</c:v>
                </c:pt>
                <c:pt idx="14063">
                  <c:v>263.9633</c:v>
                </c:pt>
                <c:pt idx="14064">
                  <c:v>263.99680000000001</c:v>
                </c:pt>
                <c:pt idx="14065">
                  <c:v>264.03039999999999</c:v>
                </c:pt>
                <c:pt idx="14066">
                  <c:v>264.06400000000002</c:v>
                </c:pt>
                <c:pt idx="14067">
                  <c:v>264.0976</c:v>
                </c:pt>
                <c:pt idx="14068">
                  <c:v>264.13119999999998</c:v>
                </c:pt>
                <c:pt idx="14069">
                  <c:v>264.16480000000001</c:v>
                </c:pt>
                <c:pt idx="14070">
                  <c:v>264.19839999999999</c:v>
                </c:pt>
                <c:pt idx="14071">
                  <c:v>264.23200000000003</c:v>
                </c:pt>
                <c:pt idx="14072">
                  <c:v>264.26560000000001</c:v>
                </c:pt>
                <c:pt idx="14073">
                  <c:v>264.29919999999998</c:v>
                </c:pt>
                <c:pt idx="14074">
                  <c:v>264.33280000000002</c:v>
                </c:pt>
                <c:pt idx="14075">
                  <c:v>264.3664</c:v>
                </c:pt>
                <c:pt idx="14076">
                  <c:v>264.39999999999998</c:v>
                </c:pt>
                <c:pt idx="14077">
                  <c:v>264.43360000000001</c:v>
                </c:pt>
                <c:pt idx="14078">
                  <c:v>264.46719999999999</c:v>
                </c:pt>
                <c:pt idx="14079">
                  <c:v>264.50080000000003</c:v>
                </c:pt>
                <c:pt idx="14080">
                  <c:v>264.53440000000001</c:v>
                </c:pt>
                <c:pt idx="14081">
                  <c:v>264.56810000000002</c:v>
                </c:pt>
                <c:pt idx="14082">
                  <c:v>264.60169999999999</c:v>
                </c:pt>
                <c:pt idx="14083">
                  <c:v>264.63529999999997</c:v>
                </c:pt>
                <c:pt idx="14084">
                  <c:v>264.66890000000001</c:v>
                </c:pt>
                <c:pt idx="14085">
                  <c:v>264.70249999999999</c:v>
                </c:pt>
                <c:pt idx="14086">
                  <c:v>264.73610000000002</c:v>
                </c:pt>
                <c:pt idx="14087">
                  <c:v>264.76979999999998</c:v>
                </c:pt>
                <c:pt idx="14088">
                  <c:v>264.80340000000001</c:v>
                </c:pt>
                <c:pt idx="14089">
                  <c:v>264.83710000000002</c:v>
                </c:pt>
                <c:pt idx="14090">
                  <c:v>264.8707</c:v>
                </c:pt>
                <c:pt idx="14091">
                  <c:v>264.90429999999998</c:v>
                </c:pt>
                <c:pt idx="14092">
                  <c:v>264.93799999999999</c:v>
                </c:pt>
                <c:pt idx="14093">
                  <c:v>264.97160000000002</c:v>
                </c:pt>
                <c:pt idx="14094">
                  <c:v>265.0052</c:v>
                </c:pt>
                <c:pt idx="14095">
                  <c:v>265.03890000000001</c:v>
                </c:pt>
                <c:pt idx="14096">
                  <c:v>265.07260000000002</c:v>
                </c:pt>
                <c:pt idx="14097">
                  <c:v>265.1062</c:v>
                </c:pt>
                <c:pt idx="14098">
                  <c:v>265.13990000000001</c:v>
                </c:pt>
                <c:pt idx="14099">
                  <c:v>265.17349999999999</c:v>
                </c:pt>
                <c:pt idx="14100">
                  <c:v>265.2072</c:v>
                </c:pt>
                <c:pt idx="14101">
                  <c:v>265.24079999999998</c:v>
                </c:pt>
                <c:pt idx="14102">
                  <c:v>265.27449999999999</c:v>
                </c:pt>
                <c:pt idx="14103">
                  <c:v>265.3082</c:v>
                </c:pt>
                <c:pt idx="14104">
                  <c:v>265.34179999999998</c:v>
                </c:pt>
                <c:pt idx="14105">
                  <c:v>265.37549999999999</c:v>
                </c:pt>
                <c:pt idx="14106">
                  <c:v>265.4092</c:v>
                </c:pt>
                <c:pt idx="14107">
                  <c:v>265.44279999999998</c:v>
                </c:pt>
                <c:pt idx="14108">
                  <c:v>265.47649999999999</c:v>
                </c:pt>
                <c:pt idx="14109">
                  <c:v>265.5102</c:v>
                </c:pt>
                <c:pt idx="14110">
                  <c:v>265.54390000000001</c:v>
                </c:pt>
                <c:pt idx="14111">
                  <c:v>265.57749999999999</c:v>
                </c:pt>
                <c:pt idx="14112">
                  <c:v>265.6112</c:v>
                </c:pt>
                <c:pt idx="14113">
                  <c:v>265.64490000000001</c:v>
                </c:pt>
                <c:pt idx="14114">
                  <c:v>265.67860000000002</c:v>
                </c:pt>
                <c:pt idx="14115">
                  <c:v>265.71230000000003</c:v>
                </c:pt>
                <c:pt idx="14116">
                  <c:v>265.74599999999998</c:v>
                </c:pt>
                <c:pt idx="14117">
                  <c:v>265.77969999999999</c:v>
                </c:pt>
                <c:pt idx="14118">
                  <c:v>265.8134</c:v>
                </c:pt>
                <c:pt idx="14119">
                  <c:v>265.84710000000001</c:v>
                </c:pt>
                <c:pt idx="14120">
                  <c:v>265.88080000000002</c:v>
                </c:pt>
                <c:pt idx="14121">
                  <c:v>265.91449999999998</c:v>
                </c:pt>
                <c:pt idx="14122">
                  <c:v>265.94819999999999</c:v>
                </c:pt>
                <c:pt idx="14123">
                  <c:v>265.9819</c:v>
                </c:pt>
                <c:pt idx="14124">
                  <c:v>266.01560000000001</c:v>
                </c:pt>
                <c:pt idx="14125">
                  <c:v>266.04930000000002</c:v>
                </c:pt>
                <c:pt idx="14126">
                  <c:v>266.08300000000003</c:v>
                </c:pt>
                <c:pt idx="14127">
                  <c:v>266.11680000000001</c:v>
                </c:pt>
                <c:pt idx="14128">
                  <c:v>266.15050000000002</c:v>
                </c:pt>
                <c:pt idx="14129">
                  <c:v>266.18419999999998</c:v>
                </c:pt>
                <c:pt idx="14130">
                  <c:v>266.21789999999999</c:v>
                </c:pt>
                <c:pt idx="14131">
                  <c:v>266.2516</c:v>
                </c:pt>
                <c:pt idx="14132">
                  <c:v>266.28539999999998</c:v>
                </c:pt>
                <c:pt idx="14133">
                  <c:v>266.31909999999999</c:v>
                </c:pt>
                <c:pt idx="14134">
                  <c:v>266.3528</c:v>
                </c:pt>
                <c:pt idx="14135">
                  <c:v>266.38659999999999</c:v>
                </c:pt>
                <c:pt idx="14136">
                  <c:v>266.4203</c:v>
                </c:pt>
                <c:pt idx="14137">
                  <c:v>266.45400000000001</c:v>
                </c:pt>
                <c:pt idx="14138">
                  <c:v>266.48779999999999</c:v>
                </c:pt>
                <c:pt idx="14139">
                  <c:v>266.5215</c:v>
                </c:pt>
                <c:pt idx="14140">
                  <c:v>266.55520000000001</c:v>
                </c:pt>
                <c:pt idx="14141">
                  <c:v>266.589</c:v>
                </c:pt>
                <c:pt idx="14142">
                  <c:v>266.62270000000001</c:v>
                </c:pt>
                <c:pt idx="14143">
                  <c:v>266.65649999999999</c:v>
                </c:pt>
                <c:pt idx="14144">
                  <c:v>266.6902</c:v>
                </c:pt>
                <c:pt idx="14145">
                  <c:v>266.72399999999999</c:v>
                </c:pt>
                <c:pt idx="14146">
                  <c:v>266.75779999999997</c:v>
                </c:pt>
                <c:pt idx="14147">
                  <c:v>266.79149999999998</c:v>
                </c:pt>
                <c:pt idx="14148">
                  <c:v>266.82530000000003</c:v>
                </c:pt>
                <c:pt idx="14149">
                  <c:v>266.85899999999998</c:v>
                </c:pt>
                <c:pt idx="14150">
                  <c:v>266.89280000000002</c:v>
                </c:pt>
                <c:pt idx="14151">
                  <c:v>266.92660000000001</c:v>
                </c:pt>
                <c:pt idx="14152">
                  <c:v>266.96030000000002</c:v>
                </c:pt>
                <c:pt idx="14153">
                  <c:v>266.9941</c:v>
                </c:pt>
                <c:pt idx="14154">
                  <c:v>267.02789999999999</c:v>
                </c:pt>
                <c:pt idx="14155">
                  <c:v>267.0616</c:v>
                </c:pt>
                <c:pt idx="14156">
                  <c:v>267.09539999999998</c:v>
                </c:pt>
                <c:pt idx="14157">
                  <c:v>267.12920000000003</c:v>
                </c:pt>
                <c:pt idx="14158">
                  <c:v>267.16300000000001</c:v>
                </c:pt>
                <c:pt idx="14159">
                  <c:v>267.1968</c:v>
                </c:pt>
                <c:pt idx="14160">
                  <c:v>267.23059999999998</c:v>
                </c:pt>
                <c:pt idx="14161">
                  <c:v>267.26429999999999</c:v>
                </c:pt>
                <c:pt idx="14162">
                  <c:v>267.29820000000001</c:v>
                </c:pt>
                <c:pt idx="14163">
                  <c:v>267.33190000000002</c:v>
                </c:pt>
                <c:pt idx="14164">
                  <c:v>267.3657</c:v>
                </c:pt>
                <c:pt idx="14165">
                  <c:v>267.39949999999999</c:v>
                </c:pt>
                <c:pt idx="14166">
                  <c:v>267.43329999999997</c:v>
                </c:pt>
                <c:pt idx="14167">
                  <c:v>267.46710000000002</c:v>
                </c:pt>
                <c:pt idx="14168">
                  <c:v>267.5009</c:v>
                </c:pt>
                <c:pt idx="14169">
                  <c:v>267.53469999999999</c:v>
                </c:pt>
                <c:pt idx="14170">
                  <c:v>267.56849999999997</c:v>
                </c:pt>
                <c:pt idx="14171">
                  <c:v>267.60239999999999</c:v>
                </c:pt>
                <c:pt idx="14172">
                  <c:v>267.63619999999997</c:v>
                </c:pt>
                <c:pt idx="14173">
                  <c:v>267.67</c:v>
                </c:pt>
                <c:pt idx="14174">
                  <c:v>267.7038</c:v>
                </c:pt>
                <c:pt idx="14175">
                  <c:v>267.73759999999999</c:v>
                </c:pt>
                <c:pt idx="14176">
                  <c:v>267.77140000000003</c:v>
                </c:pt>
                <c:pt idx="14177">
                  <c:v>267.80529999999999</c:v>
                </c:pt>
                <c:pt idx="14178">
                  <c:v>267.83909999999997</c:v>
                </c:pt>
                <c:pt idx="14179">
                  <c:v>267.87290000000002</c:v>
                </c:pt>
                <c:pt idx="14180">
                  <c:v>267.9067</c:v>
                </c:pt>
                <c:pt idx="14181">
                  <c:v>267.94060000000002</c:v>
                </c:pt>
                <c:pt idx="14182">
                  <c:v>267.9744</c:v>
                </c:pt>
                <c:pt idx="14183">
                  <c:v>268.00819999999999</c:v>
                </c:pt>
                <c:pt idx="14184">
                  <c:v>268.0421</c:v>
                </c:pt>
                <c:pt idx="14185">
                  <c:v>268.07589999999999</c:v>
                </c:pt>
                <c:pt idx="14186">
                  <c:v>268.10969999999998</c:v>
                </c:pt>
                <c:pt idx="14187">
                  <c:v>268.14359999999999</c:v>
                </c:pt>
                <c:pt idx="14188">
                  <c:v>268.17739999999998</c:v>
                </c:pt>
                <c:pt idx="14189">
                  <c:v>268.21129999999999</c:v>
                </c:pt>
                <c:pt idx="14190">
                  <c:v>268.24509999999998</c:v>
                </c:pt>
                <c:pt idx="14191">
                  <c:v>268.279</c:v>
                </c:pt>
                <c:pt idx="14192">
                  <c:v>268.31279999999998</c:v>
                </c:pt>
                <c:pt idx="14193">
                  <c:v>268.3467</c:v>
                </c:pt>
                <c:pt idx="14194">
                  <c:v>268.38060000000002</c:v>
                </c:pt>
                <c:pt idx="14195">
                  <c:v>268.4144</c:v>
                </c:pt>
                <c:pt idx="14196">
                  <c:v>268.44830000000002</c:v>
                </c:pt>
                <c:pt idx="14197">
                  <c:v>268.4821</c:v>
                </c:pt>
                <c:pt idx="14198">
                  <c:v>268.51600000000002</c:v>
                </c:pt>
                <c:pt idx="14199">
                  <c:v>268.54989999999998</c:v>
                </c:pt>
                <c:pt idx="14200">
                  <c:v>268.5838</c:v>
                </c:pt>
                <c:pt idx="14201">
                  <c:v>268.61759999999998</c:v>
                </c:pt>
                <c:pt idx="14202">
                  <c:v>268.6515</c:v>
                </c:pt>
                <c:pt idx="14203">
                  <c:v>268.68540000000002</c:v>
                </c:pt>
                <c:pt idx="14204">
                  <c:v>268.71929999999998</c:v>
                </c:pt>
                <c:pt idx="14205">
                  <c:v>268.75310000000002</c:v>
                </c:pt>
                <c:pt idx="14206">
                  <c:v>268.78699999999998</c:v>
                </c:pt>
                <c:pt idx="14207">
                  <c:v>268.82089999999999</c:v>
                </c:pt>
                <c:pt idx="14208">
                  <c:v>268.85480000000001</c:v>
                </c:pt>
                <c:pt idx="14209">
                  <c:v>268.88869999999997</c:v>
                </c:pt>
                <c:pt idx="14210">
                  <c:v>268.92259999999999</c:v>
                </c:pt>
                <c:pt idx="14211">
                  <c:v>268.95650000000001</c:v>
                </c:pt>
                <c:pt idx="14212">
                  <c:v>268.99040000000002</c:v>
                </c:pt>
                <c:pt idx="14213">
                  <c:v>269.02429999999998</c:v>
                </c:pt>
                <c:pt idx="14214">
                  <c:v>269.0582</c:v>
                </c:pt>
                <c:pt idx="14215">
                  <c:v>269.09210000000002</c:v>
                </c:pt>
                <c:pt idx="14216">
                  <c:v>269.12599999999998</c:v>
                </c:pt>
                <c:pt idx="14217">
                  <c:v>269.15989999999999</c:v>
                </c:pt>
                <c:pt idx="14218">
                  <c:v>269.19380000000001</c:v>
                </c:pt>
                <c:pt idx="14219">
                  <c:v>269.22770000000003</c:v>
                </c:pt>
                <c:pt idx="14220">
                  <c:v>269.26159999999999</c:v>
                </c:pt>
                <c:pt idx="14221">
                  <c:v>269.29559999999998</c:v>
                </c:pt>
                <c:pt idx="14222">
                  <c:v>269.3295</c:v>
                </c:pt>
                <c:pt idx="14223">
                  <c:v>269.36340000000001</c:v>
                </c:pt>
                <c:pt idx="14224">
                  <c:v>269.39729999999997</c:v>
                </c:pt>
                <c:pt idx="14225">
                  <c:v>269.43119999999999</c:v>
                </c:pt>
                <c:pt idx="14226">
                  <c:v>269.46519999999998</c:v>
                </c:pt>
                <c:pt idx="14227">
                  <c:v>269.4991</c:v>
                </c:pt>
                <c:pt idx="14228">
                  <c:v>269.53300000000002</c:v>
                </c:pt>
                <c:pt idx="14229">
                  <c:v>269.56700000000001</c:v>
                </c:pt>
                <c:pt idx="14230">
                  <c:v>269.60090000000002</c:v>
                </c:pt>
                <c:pt idx="14231">
                  <c:v>269.63479999999998</c:v>
                </c:pt>
                <c:pt idx="14232">
                  <c:v>269.66879999999998</c:v>
                </c:pt>
                <c:pt idx="14233">
                  <c:v>269.70269999999999</c:v>
                </c:pt>
                <c:pt idx="14234">
                  <c:v>269.73669999999998</c:v>
                </c:pt>
                <c:pt idx="14235">
                  <c:v>269.7706</c:v>
                </c:pt>
                <c:pt idx="14236">
                  <c:v>269.80459999999999</c:v>
                </c:pt>
                <c:pt idx="14237">
                  <c:v>269.83850000000001</c:v>
                </c:pt>
                <c:pt idx="14238">
                  <c:v>269.8725</c:v>
                </c:pt>
                <c:pt idx="14239">
                  <c:v>269.90640000000002</c:v>
                </c:pt>
                <c:pt idx="14240">
                  <c:v>269.94040000000001</c:v>
                </c:pt>
                <c:pt idx="14241">
                  <c:v>269.97430000000003</c:v>
                </c:pt>
                <c:pt idx="14242">
                  <c:v>270.00830000000002</c:v>
                </c:pt>
                <c:pt idx="14243">
                  <c:v>270.04230000000001</c:v>
                </c:pt>
                <c:pt idx="14244">
                  <c:v>270.07619999999997</c:v>
                </c:pt>
                <c:pt idx="14245">
                  <c:v>270.11020000000002</c:v>
                </c:pt>
                <c:pt idx="14246">
                  <c:v>270.14420000000001</c:v>
                </c:pt>
                <c:pt idx="14247">
                  <c:v>270.17809999999997</c:v>
                </c:pt>
                <c:pt idx="14248">
                  <c:v>270.21210000000002</c:v>
                </c:pt>
                <c:pt idx="14249">
                  <c:v>270.24610000000001</c:v>
                </c:pt>
                <c:pt idx="14250">
                  <c:v>270.2801</c:v>
                </c:pt>
                <c:pt idx="14251">
                  <c:v>270.3141</c:v>
                </c:pt>
                <c:pt idx="14252">
                  <c:v>270.34800000000001</c:v>
                </c:pt>
                <c:pt idx="14253">
                  <c:v>270.38200000000001</c:v>
                </c:pt>
                <c:pt idx="14254">
                  <c:v>270.416</c:v>
                </c:pt>
                <c:pt idx="14255">
                  <c:v>270.45</c:v>
                </c:pt>
                <c:pt idx="14256">
                  <c:v>270.48399999999998</c:v>
                </c:pt>
                <c:pt idx="14257">
                  <c:v>270.51799999999997</c:v>
                </c:pt>
                <c:pt idx="14258">
                  <c:v>270.55200000000002</c:v>
                </c:pt>
                <c:pt idx="14259">
                  <c:v>270.58600000000001</c:v>
                </c:pt>
                <c:pt idx="14260">
                  <c:v>270.62</c:v>
                </c:pt>
                <c:pt idx="14261">
                  <c:v>270.654</c:v>
                </c:pt>
                <c:pt idx="14262">
                  <c:v>270.68799999999999</c:v>
                </c:pt>
                <c:pt idx="14263">
                  <c:v>270.72199999999998</c:v>
                </c:pt>
                <c:pt idx="14264">
                  <c:v>270.75599999999997</c:v>
                </c:pt>
                <c:pt idx="14265">
                  <c:v>270.79000000000002</c:v>
                </c:pt>
                <c:pt idx="14266">
                  <c:v>270.82400000000001</c:v>
                </c:pt>
                <c:pt idx="14267">
                  <c:v>270.858</c:v>
                </c:pt>
                <c:pt idx="14268">
                  <c:v>270.892</c:v>
                </c:pt>
                <c:pt idx="14269">
                  <c:v>270.92610000000002</c:v>
                </c:pt>
                <c:pt idx="14270">
                  <c:v>270.96010000000001</c:v>
                </c:pt>
                <c:pt idx="14271">
                  <c:v>270.9941</c:v>
                </c:pt>
                <c:pt idx="14272">
                  <c:v>271.02809999999999</c:v>
                </c:pt>
                <c:pt idx="14273">
                  <c:v>271.06220000000002</c:v>
                </c:pt>
                <c:pt idx="14274">
                  <c:v>271.09620000000001</c:v>
                </c:pt>
                <c:pt idx="14275">
                  <c:v>271.1302</c:v>
                </c:pt>
                <c:pt idx="14276">
                  <c:v>271.16419999999999</c:v>
                </c:pt>
                <c:pt idx="14277">
                  <c:v>271.19830000000002</c:v>
                </c:pt>
                <c:pt idx="14278">
                  <c:v>271.23230000000001</c:v>
                </c:pt>
                <c:pt idx="14279">
                  <c:v>271.26639999999998</c:v>
                </c:pt>
                <c:pt idx="14280">
                  <c:v>271.30040000000002</c:v>
                </c:pt>
                <c:pt idx="14281">
                  <c:v>271.33440000000002</c:v>
                </c:pt>
                <c:pt idx="14282">
                  <c:v>271.36849999999998</c:v>
                </c:pt>
                <c:pt idx="14283">
                  <c:v>271.40260000000001</c:v>
                </c:pt>
                <c:pt idx="14284">
                  <c:v>271.4366</c:v>
                </c:pt>
                <c:pt idx="14285">
                  <c:v>271.47059999999999</c:v>
                </c:pt>
                <c:pt idx="14286">
                  <c:v>271.50470000000001</c:v>
                </c:pt>
                <c:pt idx="14287">
                  <c:v>271.53879999999998</c:v>
                </c:pt>
                <c:pt idx="14288">
                  <c:v>271.57279999999997</c:v>
                </c:pt>
                <c:pt idx="14289">
                  <c:v>271.6069</c:v>
                </c:pt>
                <c:pt idx="14290">
                  <c:v>271.64100000000002</c:v>
                </c:pt>
                <c:pt idx="14291">
                  <c:v>271.67500000000001</c:v>
                </c:pt>
                <c:pt idx="14292">
                  <c:v>271.70909999999998</c:v>
                </c:pt>
                <c:pt idx="14293">
                  <c:v>271.7432</c:v>
                </c:pt>
                <c:pt idx="14294">
                  <c:v>271.77719999999999</c:v>
                </c:pt>
                <c:pt idx="14295">
                  <c:v>271.81130000000002</c:v>
                </c:pt>
                <c:pt idx="14296">
                  <c:v>271.84539999999998</c:v>
                </c:pt>
                <c:pt idx="14297">
                  <c:v>271.87950000000001</c:v>
                </c:pt>
                <c:pt idx="14298">
                  <c:v>271.9135</c:v>
                </c:pt>
                <c:pt idx="14299">
                  <c:v>271.94760000000002</c:v>
                </c:pt>
                <c:pt idx="14300">
                  <c:v>271.98169999999999</c:v>
                </c:pt>
                <c:pt idx="14301">
                  <c:v>272.01580000000001</c:v>
                </c:pt>
                <c:pt idx="14302">
                  <c:v>272.04989999999998</c:v>
                </c:pt>
                <c:pt idx="14303">
                  <c:v>272.084</c:v>
                </c:pt>
                <c:pt idx="14304">
                  <c:v>272.11810000000003</c:v>
                </c:pt>
                <c:pt idx="14305">
                  <c:v>272.15219999999999</c:v>
                </c:pt>
                <c:pt idx="14306">
                  <c:v>272.18619999999999</c:v>
                </c:pt>
                <c:pt idx="14307">
                  <c:v>272.22039999999998</c:v>
                </c:pt>
                <c:pt idx="14308">
                  <c:v>272.25450000000001</c:v>
                </c:pt>
                <c:pt idx="14309">
                  <c:v>272.28859999999997</c:v>
                </c:pt>
                <c:pt idx="14310">
                  <c:v>272.3227</c:v>
                </c:pt>
                <c:pt idx="14311">
                  <c:v>272.35680000000002</c:v>
                </c:pt>
                <c:pt idx="14312">
                  <c:v>272.39089999999999</c:v>
                </c:pt>
                <c:pt idx="14313">
                  <c:v>272.42500000000001</c:v>
                </c:pt>
                <c:pt idx="14314">
                  <c:v>272.45909999999998</c:v>
                </c:pt>
                <c:pt idx="14315">
                  <c:v>272.4932</c:v>
                </c:pt>
                <c:pt idx="14316">
                  <c:v>272.52730000000003</c:v>
                </c:pt>
                <c:pt idx="14317">
                  <c:v>272.56150000000002</c:v>
                </c:pt>
                <c:pt idx="14318">
                  <c:v>272.59559999999999</c:v>
                </c:pt>
                <c:pt idx="14319">
                  <c:v>272.62970000000001</c:v>
                </c:pt>
                <c:pt idx="14320">
                  <c:v>272.66379999999998</c:v>
                </c:pt>
                <c:pt idx="14321">
                  <c:v>272.69799999999998</c:v>
                </c:pt>
                <c:pt idx="14322">
                  <c:v>272.7321</c:v>
                </c:pt>
                <c:pt idx="14323">
                  <c:v>272.7663</c:v>
                </c:pt>
                <c:pt idx="14324">
                  <c:v>272.80040000000002</c:v>
                </c:pt>
                <c:pt idx="14325">
                  <c:v>272.83449999999999</c:v>
                </c:pt>
                <c:pt idx="14326">
                  <c:v>272.86869999999999</c:v>
                </c:pt>
                <c:pt idx="14327">
                  <c:v>272.90280000000001</c:v>
                </c:pt>
                <c:pt idx="14328">
                  <c:v>272.93700000000001</c:v>
                </c:pt>
                <c:pt idx="14329">
                  <c:v>272.97109999999998</c:v>
                </c:pt>
                <c:pt idx="14330">
                  <c:v>273.0052</c:v>
                </c:pt>
                <c:pt idx="14331">
                  <c:v>273.0394</c:v>
                </c:pt>
                <c:pt idx="14332">
                  <c:v>273.07350000000002</c:v>
                </c:pt>
                <c:pt idx="14333">
                  <c:v>273.10770000000002</c:v>
                </c:pt>
                <c:pt idx="14334">
                  <c:v>273.14190000000002</c:v>
                </c:pt>
                <c:pt idx="14335">
                  <c:v>273.17599999999999</c:v>
                </c:pt>
                <c:pt idx="14336">
                  <c:v>273.21019999999999</c:v>
                </c:pt>
                <c:pt idx="14337">
                  <c:v>273.24439999999998</c:v>
                </c:pt>
                <c:pt idx="14338">
                  <c:v>273.27850000000001</c:v>
                </c:pt>
                <c:pt idx="14339">
                  <c:v>273.31270000000001</c:v>
                </c:pt>
                <c:pt idx="14340">
                  <c:v>273.34690000000001</c:v>
                </c:pt>
                <c:pt idx="14341">
                  <c:v>273.38099999999997</c:v>
                </c:pt>
                <c:pt idx="14342">
                  <c:v>273.41520000000003</c:v>
                </c:pt>
                <c:pt idx="14343">
                  <c:v>273.44940000000003</c:v>
                </c:pt>
                <c:pt idx="14344">
                  <c:v>273.48360000000002</c:v>
                </c:pt>
                <c:pt idx="14345">
                  <c:v>273.51769999999999</c:v>
                </c:pt>
                <c:pt idx="14346">
                  <c:v>273.55189999999999</c:v>
                </c:pt>
                <c:pt idx="14347">
                  <c:v>273.58609999999999</c:v>
                </c:pt>
                <c:pt idx="14348">
                  <c:v>273.62029999999999</c:v>
                </c:pt>
                <c:pt idx="14349">
                  <c:v>273.65449999999998</c:v>
                </c:pt>
                <c:pt idx="14350">
                  <c:v>273.68869999999998</c:v>
                </c:pt>
                <c:pt idx="14351">
                  <c:v>273.72289999999998</c:v>
                </c:pt>
                <c:pt idx="14352">
                  <c:v>273.75709999999998</c:v>
                </c:pt>
                <c:pt idx="14353">
                  <c:v>273.79129999999998</c:v>
                </c:pt>
                <c:pt idx="14354">
                  <c:v>273.82549999999998</c:v>
                </c:pt>
                <c:pt idx="14355">
                  <c:v>273.85969999999998</c:v>
                </c:pt>
                <c:pt idx="14356">
                  <c:v>273.89389999999997</c:v>
                </c:pt>
                <c:pt idx="14357">
                  <c:v>273.92809999999997</c:v>
                </c:pt>
                <c:pt idx="14358">
                  <c:v>273.96230000000003</c:v>
                </c:pt>
                <c:pt idx="14359">
                  <c:v>273.99650000000003</c:v>
                </c:pt>
                <c:pt idx="14360">
                  <c:v>274.03070000000002</c:v>
                </c:pt>
                <c:pt idx="14361">
                  <c:v>274.06490000000002</c:v>
                </c:pt>
                <c:pt idx="14362">
                  <c:v>274.0992</c:v>
                </c:pt>
                <c:pt idx="14363">
                  <c:v>274.13339999999999</c:v>
                </c:pt>
                <c:pt idx="14364">
                  <c:v>274.16759999999999</c:v>
                </c:pt>
                <c:pt idx="14365">
                  <c:v>274.20179999999999</c:v>
                </c:pt>
                <c:pt idx="14366">
                  <c:v>274.23610000000002</c:v>
                </c:pt>
                <c:pt idx="14367">
                  <c:v>274.27030000000002</c:v>
                </c:pt>
                <c:pt idx="14368">
                  <c:v>274.30450000000002</c:v>
                </c:pt>
                <c:pt idx="14369">
                  <c:v>274.33870000000002</c:v>
                </c:pt>
                <c:pt idx="14370">
                  <c:v>274.37299999999999</c:v>
                </c:pt>
                <c:pt idx="14371">
                  <c:v>274.40719999999999</c:v>
                </c:pt>
                <c:pt idx="14372">
                  <c:v>274.44139999999999</c:v>
                </c:pt>
                <c:pt idx="14373">
                  <c:v>274.47570000000002</c:v>
                </c:pt>
                <c:pt idx="14374">
                  <c:v>274.50990000000002</c:v>
                </c:pt>
                <c:pt idx="14375">
                  <c:v>274.54419999999999</c:v>
                </c:pt>
                <c:pt idx="14376">
                  <c:v>274.57839999999999</c:v>
                </c:pt>
                <c:pt idx="14377">
                  <c:v>274.61270000000002</c:v>
                </c:pt>
                <c:pt idx="14378">
                  <c:v>274.64690000000002</c:v>
                </c:pt>
                <c:pt idx="14379">
                  <c:v>274.68119999999999</c:v>
                </c:pt>
                <c:pt idx="14380">
                  <c:v>274.71539999999999</c:v>
                </c:pt>
                <c:pt idx="14381">
                  <c:v>274.74970000000002</c:v>
                </c:pt>
                <c:pt idx="14382">
                  <c:v>274.78399999999999</c:v>
                </c:pt>
                <c:pt idx="14383">
                  <c:v>274.81819999999999</c:v>
                </c:pt>
                <c:pt idx="14384">
                  <c:v>274.85250000000002</c:v>
                </c:pt>
                <c:pt idx="14385">
                  <c:v>274.88670000000002</c:v>
                </c:pt>
                <c:pt idx="14386">
                  <c:v>274.92099999999999</c:v>
                </c:pt>
                <c:pt idx="14387">
                  <c:v>274.95530000000002</c:v>
                </c:pt>
                <c:pt idx="14388">
                  <c:v>274.9896</c:v>
                </c:pt>
                <c:pt idx="14389">
                  <c:v>275.02379999999999</c:v>
                </c:pt>
                <c:pt idx="14390">
                  <c:v>275.05810000000002</c:v>
                </c:pt>
                <c:pt idx="14391">
                  <c:v>275.0924</c:v>
                </c:pt>
                <c:pt idx="14392">
                  <c:v>275.12670000000003</c:v>
                </c:pt>
                <c:pt idx="14393">
                  <c:v>275.16090000000003</c:v>
                </c:pt>
                <c:pt idx="14394">
                  <c:v>275.19529999999997</c:v>
                </c:pt>
                <c:pt idx="14395">
                  <c:v>275.22949999999997</c:v>
                </c:pt>
                <c:pt idx="14396">
                  <c:v>275.2638</c:v>
                </c:pt>
                <c:pt idx="14397">
                  <c:v>275.29809999999998</c:v>
                </c:pt>
                <c:pt idx="14398">
                  <c:v>275.33240000000001</c:v>
                </c:pt>
                <c:pt idx="14399">
                  <c:v>275.36669999999998</c:v>
                </c:pt>
                <c:pt idx="14400">
                  <c:v>275.40100000000001</c:v>
                </c:pt>
                <c:pt idx="14401">
                  <c:v>275.43529999999998</c:v>
                </c:pt>
                <c:pt idx="14402">
                  <c:v>275.46960000000001</c:v>
                </c:pt>
                <c:pt idx="14403">
                  <c:v>275.50389999999999</c:v>
                </c:pt>
                <c:pt idx="14404">
                  <c:v>275.53820000000002</c:v>
                </c:pt>
                <c:pt idx="14405">
                  <c:v>275.57249999999999</c:v>
                </c:pt>
                <c:pt idx="14406">
                  <c:v>275.60680000000002</c:v>
                </c:pt>
                <c:pt idx="14407">
                  <c:v>275.64109999999999</c:v>
                </c:pt>
                <c:pt idx="14408">
                  <c:v>275.6755</c:v>
                </c:pt>
                <c:pt idx="14409">
                  <c:v>275.70979999999997</c:v>
                </c:pt>
                <c:pt idx="14410">
                  <c:v>275.7441</c:v>
                </c:pt>
                <c:pt idx="14411">
                  <c:v>275.77839999999998</c:v>
                </c:pt>
                <c:pt idx="14412">
                  <c:v>275.81270000000001</c:v>
                </c:pt>
                <c:pt idx="14413">
                  <c:v>275.84710000000001</c:v>
                </c:pt>
                <c:pt idx="14414">
                  <c:v>275.88139999999999</c:v>
                </c:pt>
                <c:pt idx="14415">
                  <c:v>275.91570000000002</c:v>
                </c:pt>
                <c:pt idx="14416">
                  <c:v>275.95010000000002</c:v>
                </c:pt>
                <c:pt idx="14417">
                  <c:v>275.98439999999999</c:v>
                </c:pt>
                <c:pt idx="14418">
                  <c:v>276.01870000000002</c:v>
                </c:pt>
                <c:pt idx="14419">
                  <c:v>276.05309999999997</c:v>
                </c:pt>
                <c:pt idx="14420">
                  <c:v>276.0874</c:v>
                </c:pt>
                <c:pt idx="14421">
                  <c:v>276.12180000000001</c:v>
                </c:pt>
                <c:pt idx="14422">
                  <c:v>276.15609999999998</c:v>
                </c:pt>
                <c:pt idx="14423">
                  <c:v>276.19049999999999</c:v>
                </c:pt>
                <c:pt idx="14424">
                  <c:v>276.22480000000002</c:v>
                </c:pt>
                <c:pt idx="14425">
                  <c:v>276.25920000000002</c:v>
                </c:pt>
                <c:pt idx="14426">
                  <c:v>276.29349999999999</c:v>
                </c:pt>
                <c:pt idx="14427">
                  <c:v>276.3279</c:v>
                </c:pt>
                <c:pt idx="14428">
                  <c:v>276.36219999999997</c:v>
                </c:pt>
                <c:pt idx="14429">
                  <c:v>276.39659999999998</c:v>
                </c:pt>
                <c:pt idx="14430">
                  <c:v>276.43099999999998</c:v>
                </c:pt>
                <c:pt idx="14431">
                  <c:v>276.46530000000001</c:v>
                </c:pt>
                <c:pt idx="14432">
                  <c:v>276.49970000000002</c:v>
                </c:pt>
                <c:pt idx="14433">
                  <c:v>276.53410000000002</c:v>
                </c:pt>
                <c:pt idx="14434">
                  <c:v>276.5684</c:v>
                </c:pt>
                <c:pt idx="14435">
                  <c:v>276.6028</c:v>
                </c:pt>
                <c:pt idx="14436">
                  <c:v>276.63720000000001</c:v>
                </c:pt>
                <c:pt idx="14437">
                  <c:v>276.67160000000001</c:v>
                </c:pt>
                <c:pt idx="14438">
                  <c:v>276.70589999999999</c:v>
                </c:pt>
                <c:pt idx="14439">
                  <c:v>276.74029999999999</c:v>
                </c:pt>
                <c:pt idx="14440">
                  <c:v>276.7747</c:v>
                </c:pt>
                <c:pt idx="14441">
                  <c:v>276.8091</c:v>
                </c:pt>
                <c:pt idx="14442">
                  <c:v>276.84350000000001</c:v>
                </c:pt>
                <c:pt idx="14443">
                  <c:v>276.87790000000001</c:v>
                </c:pt>
                <c:pt idx="14444">
                  <c:v>276.91230000000002</c:v>
                </c:pt>
                <c:pt idx="14445">
                  <c:v>276.94670000000002</c:v>
                </c:pt>
                <c:pt idx="14446">
                  <c:v>276.98099999999999</c:v>
                </c:pt>
                <c:pt idx="14447">
                  <c:v>277.0154</c:v>
                </c:pt>
                <c:pt idx="14448">
                  <c:v>277.04989999999998</c:v>
                </c:pt>
                <c:pt idx="14449">
                  <c:v>277.08429999999998</c:v>
                </c:pt>
                <c:pt idx="14450">
                  <c:v>277.11869999999999</c:v>
                </c:pt>
                <c:pt idx="14451">
                  <c:v>277.15309999999999</c:v>
                </c:pt>
                <c:pt idx="14452">
                  <c:v>277.1875</c:v>
                </c:pt>
                <c:pt idx="14453">
                  <c:v>277.22190000000001</c:v>
                </c:pt>
                <c:pt idx="14454">
                  <c:v>277.25630000000001</c:v>
                </c:pt>
                <c:pt idx="14455">
                  <c:v>277.29070000000002</c:v>
                </c:pt>
                <c:pt idx="14456">
                  <c:v>277.32510000000002</c:v>
                </c:pt>
                <c:pt idx="14457">
                  <c:v>277.3596</c:v>
                </c:pt>
                <c:pt idx="14458">
                  <c:v>277.39400000000001</c:v>
                </c:pt>
                <c:pt idx="14459">
                  <c:v>277.42840000000001</c:v>
                </c:pt>
                <c:pt idx="14460">
                  <c:v>277.46280000000002</c:v>
                </c:pt>
                <c:pt idx="14461">
                  <c:v>277.4973</c:v>
                </c:pt>
                <c:pt idx="14462">
                  <c:v>277.5317</c:v>
                </c:pt>
                <c:pt idx="14463">
                  <c:v>277.56610000000001</c:v>
                </c:pt>
                <c:pt idx="14464">
                  <c:v>277.60059999999999</c:v>
                </c:pt>
                <c:pt idx="14465">
                  <c:v>277.63499999999999</c:v>
                </c:pt>
                <c:pt idx="14466">
                  <c:v>277.6694</c:v>
                </c:pt>
                <c:pt idx="14467">
                  <c:v>277.70389999999998</c:v>
                </c:pt>
                <c:pt idx="14468">
                  <c:v>277.73829999999998</c:v>
                </c:pt>
                <c:pt idx="14469">
                  <c:v>277.77280000000002</c:v>
                </c:pt>
                <c:pt idx="14470">
                  <c:v>277.80720000000002</c:v>
                </c:pt>
                <c:pt idx="14471">
                  <c:v>277.8417</c:v>
                </c:pt>
                <c:pt idx="14472">
                  <c:v>277.87610000000001</c:v>
                </c:pt>
                <c:pt idx="14473">
                  <c:v>277.91059999999999</c:v>
                </c:pt>
                <c:pt idx="14474">
                  <c:v>277.94499999999999</c:v>
                </c:pt>
                <c:pt idx="14475">
                  <c:v>277.97949999999997</c:v>
                </c:pt>
                <c:pt idx="14476">
                  <c:v>278.01389999999998</c:v>
                </c:pt>
                <c:pt idx="14477">
                  <c:v>278.04840000000002</c:v>
                </c:pt>
                <c:pt idx="14478">
                  <c:v>278.0829</c:v>
                </c:pt>
                <c:pt idx="14479">
                  <c:v>278.11739999999998</c:v>
                </c:pt>
                <c:pt idx="14480">
                  <c:v>278.15179999999998</c:v>
                </c:pt>
                <c:pt idx="14481">
                  <c:v>278.18630000000002</c:v>
                </c:pt>
                <c:pt idx="14482">
                  <c:v>278.2208</c:v>
                </c:pt>
                <c:pt idx="14483">
                  <c:v>278.2552</c:v>
                </c:pt>
                <c:pt idx="14484">
                  <c:v>278.28969999999998</c:v>
                </c:pt>
                <c:pt idx="14485">
                  <c:v>278.32420000000002</c:v>
                </c:pt>
                <c:pt idx="14486">
                  <c:v>278.3587</c:v>
                </c:pt>
                <c:pt idx="14487">
                  <c:v>278.39319999999998</c:v>
                </c:pt>
                <c:pt idx="14488">
                  <c:v>278.42770000000002</c:v>
                </c:pt>
                <c:pt idx="14489">
                  <c:v>278.4622</c:v>
                </c:pt>
                <c:pt idx="14490">
                  <c:v>278.4966</c:v>
                </c:pt>
                <c:pt idx="14491">
                  <c:v>278.53109999999998</c:v>
                </c:pt>
                <c:pt idx="14492">
                  <c:v>278.56560000000002</c:v>
                </c:pt>
                <c:pt idx="14493">
                  <c:v>278.6001</c:v>
                </c:pt>
                <c:pt idx="14494">
                  <c:v>278.63459999999998</c:v>
                </c:pt>
                <c:pt idx="14495">
                  <c:v>278.66910000000001</c:v>
                </c:pt>
                <c:pt idx="14496">
                  <c:v>278.70359999999999</c:v>
                </c:pt>
                <c:pt idx="14497">
                  <c:v>278.73809999999997</c:v>
                </c:pt>
                <c:pt idx="14498">
                  <c:v>278.77260000000001</c:v>
                </c:pt>
                <c:pt idx="14499">
                  <c:v>278.80720000000002</c:v>
                </c:pt>
                <c:pt idx="14500">
                  <c:v>278.8417</c:v>
                </c:pt>
                <c:pt idx="14501">
                  <c:v>278.87619999999998</c:v>
                </c:pt>
                <c:pt idx="14502">
                  <c:v>278.91070000000002</c:v>
                </c:pt>
                <c:pt idx="14503">
                  <c:v>278.9452</c:v>
                </c:pt>
                <c:pt idx="14504">
                  <c:v>278.97969999999998</c:v>
                </c:pt>
                <c:pt idx="14505">
                  <c:v>279.01429999999999</c:v>
                </c:pt>
                <c:pt idx="14506">
                  <c:v>279.04880000000003</c:v>
                </c:pt>
                <c:pt idx="14507">
                  <c:v>279.08330000000001</c:v>
                </c:pt>
                <c:pt idx="14508">
                  <c:v>279.11779999999999</c:v>
                </c:pt>
                <c:pt idx="14509">
                  <c:v>279.1524</c:v>
                </c:pt>
                <c:pt idx="14510">
                  <c:v>279.18689999999998</c:v>
                </c:pt>
                <c:pt idx="14511">
                  <c:v>279.22140000000002</c:v>
                </c:pt>
                <c:pt idx="14512">
                  <c:v>279.25599999999997</c:v>
                </c:pt>
                <c:pt idx="14513">
                  <c:v>279.29050000000001</c:v>
                </c:pt>
                <c:pt idx="14514">
                  <c:v>279.32510000000002</c:v>
                </c:pt>
                <c:pt idx="14515">
                  <c:v>279.3596</c:v>
                </c:pt>
                <c:pt idx="14516">
                  <c:v>279.39420000000001</c:v>
                </c:pt>
                <c:pt idx="14517">
                  <c:v>279.42869999999999</c:v>
                </c:pt>
                <c:pt idx="14518">
                  <c:v>279.4633</c:v>
                </c:pt>
                <c:pt idx="14519">
                  <c:v>279.49779999999998</c:v>
                </c:pt>
                <c:pt idx="14520">
                  <c:v>279.53230000000002</c:v>
                </c:pt>
                <c:pt idx="14521">
                  <c:v>279.56689999999998</c:v>
                </c:pt>
                <c:pt idx="14522">
                  <c:v>279.60149999999999</c:v>
                </c:pt>
                <c:pt idx="14523">
                  <c:v>279.63600000000002</c:v>
                </c:pt>
                <c:pt idx="14524">
                  <c:v>279.67059999999998</c:v>
                </c:pt>
                <c:pt idx="14525">
                  <c:v>279.70519999999999</c:v>
                </c:pt>
                <c:pt idx="14526">
                  <c:v>279.73970000000003</c:v>
                </c:pt>
                <c:pt idx="14527">
                  <c:v>279.77429999999998</c:v>
                </c:pt>
                <c:pt idx="14528">
                  <c:v>279.80889999999999</c:v>
                </c:pt>
                <c:pt idx="14529">
                  <c:v>279.84339999999997</c:v>
                </c:pt>
                <c:pt idx="14530">
                  <c:v>279.87799999999999</c:v>
                </c:pt>
                <c:pt idx="14531">
                  <c:v>279.9126</c:v>
                </c:pt>
                <c:pt idx="14532">
                  <c:v>279.94720000000001</c:v>
                </c:pt>
                <c:pt idx="14533">
                  <c:v>279.98180000000002</c:v>
                </c:pt>
                <c:pt idx="14534">
                  <c:v>280.01639999999998</c:v>
                </c:pt>
                <c:pt idx="14535">
                  <c:v>280.05090000000001</c:v>
                </c:pt>
                <c:pt idx="14536">
                  <c:v>280.08550000000002</c:v>
                </c:pt>
                <c:pt idx="14537">
                  <c:v>280.12009999999998</c:v>
                </c:pt>
                <c:pt idx="14538">
                  <c:v>280.15469999999999</c:v>
                </c:pt>
                <c:pt idx="14539">
                  <c:v>280.1893</c:v>
                </c:pt>
                <c:pt idx="14540">
                  <c:v>280.22390000000001</c:v>
                </c:pt>
                <c:pt idx="14541">
                  <c:v>280.25850000000003</c:v>
                </c:pt>
                <c:pt idx="14542">
                  <c:v>280.29309999999998</c:v>
                </c:pt>
                <c:pt idx="14543">
                  <c:v>280.32769999999999</c:v>
                </c:pt>
                <c:pt idx="14544">
                  <c:v>280.3623</c:v>
                </c:pt>
                <c:pt idx="14545">
                  <c:v>280.39690000000002</c:v>
                </c:pt>
                <c:pt idx="14546">
                  <c:v>280.43150000000003</c:v>
                </c:pt>
                <c:pt idx="14547">
                  <c:v>280.46620000000001</c:v>
                </c:pt>
                <c:pt idx="14548">
                  <c:v>280.50080000000003</c:v>
                </c:pt>
                <c:pt idx="14549">
                  <c:v>280.53539999999998</c:v>
                </c:pt>
                <c:pt idx="14550">
                  <c:v>280.57</c:v>
                </c:pt>
                <c:pt idx="14551">
                  <c:v>280.6046</c:v>
                </c:pt>
                <c:pt idx="14552">
                  <c:v>280.63929999999999</c:v>
                </c:pt>
                <c:pt idx="14553">
                  <c:v>280.6739</c:v>
                </c:pt>
                <c:pt idx="14554">
                  <c:v>280.70850000000002</c:v>
                </c:pt>
                <c:pt idx="14555">
                  <c:v>280.74310000000003</c:v>
                </c:pt>
                <c:pt idx="14556">
                  <c:v>280.77780000000001</c:v>
                </c:pt>
                <c:pt idx="14557">
                  <c:v>280.81240000000003</c:v>
                </c:pt>
                <c:pt idx="14558">
                  <c:v>280.84699999999998</c:v>
                </c:pt>
                <c:pt idx="14559">
                  <c:v>280.88170000000002</c:v>
                </c:pt>
                <c:pt idx="14560">
                  <c:v>280.91629999999998</c:v>
                </c:pt>
                <c:pt idx="14561">
                  <c:v>280.95100000000002</c:v>
                </c:pt>
                <c:pt idx="14562">
                  <c:v>280.98559999999998</c:v>
                </c:pt>
                <c:pt idx="14563">
                  <c:v>281.02030000000002</c:v>
                </c:pt>
                <c:pt idx="14564">
                  <c:v>281.05489999999998</c:v>
                </c:pt>
                <c:pt idx="14565">
                  <c:v>281.08949999999999</c:v>
                </c:pt>
                <c:pt idx="14566">
                  <c:v>281.12419999999997</c:v>
                </c:pt>
                <c:pt idx="14567">
                  <c:v>281.15879999999999</c:v>
                </c:pt>
                <c:pt idx="14568">
                  <c:v>281.19349999999997</c:v>
                </c:pt>
                <c:pt idx="14569">
                  <c:v>281.22820000000002</c:v>
                </c:pt>
                <c:pt idx="14570">
                  <c:v>281.26280000000003</c:v>
                </c:pt>
                <c:pt idx="14571">
                  <c:v>281.29750000000001</c:v>
                </c:pt>
                <c:pt idx="14572">
                  <c:v>281.3322</c:v>
                </c:pt>
                <c:pt idx="14573">
                  <c:v>281.36680000000001</c:v>
                </c:pt>
                <c:pt idx="14574">
                  <c:v>281.4015</c:v>
                </c:pt>
                <c:pt idx="14575">
                  <c:v>281.43619999999999</c:v>
                </c:pt>
                <c:pt idx="14576">
                  <c:v>281.47089999999997</c:v>
                </c:pt>
                <c:pt idx="14577">
                  <c:v>281.50549999999998</c:v>
                </c:pt>
                <c:pt idx="14578">
                  <c:v>281.54020000000003</c:v>
                </c:pt>
                <c:pt idx="14579">
                  <c:v>281.57490000000001</c:v>
                </c:pt>
                <c:pt idx="14580">
                  <c:v>281.6096</c:v>
                </c:pt>
                <c:pt idx="14581">
                  <c:v>281.64429999999999</c:v>
                </c:pt>
                <c:pt idx="14582">
                  <c:v>281.67899999999997</c:v>
                </c:pt>
                <c:pt idx="14583">
                  <c:v>281.71359999999999</c:v>
                </c:pt>
                <c:pt idx="14584">
                  <c:v>281.74829999999997</c:v>
                </c:pt>
                <c:pt idx="14585">
                  <c:v>281.78300000000002</c:v>
                </c:pt>
                <c:pt idx="14586">
                  <c:v>281.8177</c:v>
                </c:pt>
                <c:pt idx="14587">
                  <c:v>281.85239999999999</c:v>
                </c:pt>
                <c:pt idx="14588">
                  <c:v>281.88709999999998</c:v>
                </c:pt>
                <c:pt idx="14589">
                  <c:v>281.92180000000002</c:v>
                </c:pt>
                <c:pt idx="14590">
                  <c:v>281.95650000000001</c:v>
                </c:pt>
                <c:pt idx="14591">
                  <c:v>281.99119999999999</c:v>
                </c:pt>
                <c:pt idx="14592">
                  <c:v>282.02589999999998</c:v>
                </c:pt>
                <c:pt idx="14593">
                  <c:v>282.06060000000002</c:v>
                </c:pt>
                <c:pt idx="14594">
                  <c:v>282.09539999999998</c:v>
                </c:pt>
                <c:pt idx="14595">
                  <c:v>282.13010000000003</c:v>
                </c:pt>
                <c:pt idx="14596">
                  <c:v>282.16480000000001</c:v>
                </c:pt>
                <c:pt idx="14597">
                  <c:v>282.1995</c:v>
                </c:pt>
                <c:pt idx="14598">
                  <c:v>282.23419999999999</c:v>
                </c:pt>
                <c:pt idx="14599">
                  <c:v>282.26900000000001</c:v>
                </c:pt>
                <c:pt idx="14600">
                  <c:v>282.30369999999999</c:v>
                </c:pt>
                <c:pt idx="14601">
                  <c:v>282.33839999999998</c:v>
                </c:pt>
                <c:pt idx="14602">
                  <c:v>282.37310000000002</c:v>
                </c:pt>
                <c:pt idx="14603">
                  <c:v>282.40789999999998</c:v>
                </c:pt>
                <c:pt idx="14604">
                  <c:v>282.44260000000003</c:v>
                </c:pt>
                <c:pt idx="14605">
                  <c:v>282.47739999999999</c:v>
                </c:pt>
                <c:pt idx="14606">
                  <c:v>282.51209999999998</c:v>
                </c:pt>
                <c:pt idx="14607">
                  <c:v>282.54680000000002</c:v>
                </c:pt>
                <c:pt idx="14608">
                  <c:v>282.58159999999998</c:v>
                </c:pt>
                <c:pt idx="14609">
                  <c:v>282.61630000000002</c:v>
                </c:pt>
                <c:pt idx="14610">
                  <c:v>282.65109999999999</c:v>
                </c:pt>
                <c:pt idx="14611">
                  <c:v>282.68579999999997</c:v>
                </c:pt>
                <c:pt idx="14612">
                  <c:v>282.72059999999999</c:v>
                </c:pt>
                <c:pt idx="14613">
                  <c:v>282.75529999999998</c:v>
                </c:pt>
                <c:pt idx="14614">
                  <c:v>282.7901</c:v>
                </c:pt>
                <c:pt idx="14615">
                  <c:v>282.82479999999998</c:v>
                </c:pt>
                <c:pt idx="14616">
                  <c:v>282.8596</c:v>
                </c:pt>
                <c:pt idx="14617">
                  <c:v>282.89429999999999</c:v>
                </c:pt>
                <c:pt idx="14618">
                  <c:v>282.92910000000001</c:v>
                </c:pt>
                <c:pt idx="14619">
                  <c:v>282.96390000000002</c:v>
                </c:pt>
                <c:pt idx="14620">
                  <c:v>282.99869999999999</c:v>
                </c:pt>
                <c:pt idx="14621">
                  <c:v>283.03339999999997</c:v>
                </c:pt>
                <c:pt idx="14622">
                  <c:v>283.06819999999999</c:v>
                </c:pt>
                <c:pt idx="14623">
                  <c:v>283.10300000000001</c:v>
                </c:pt>
                <c:pt idx="14624">
                  <c:v>283.13780000000003</c:v>
                </c:pt>
                <c:pt idx="14625">
                  <c:v>283.17250000000001</c:v>
                </c:pt>
                <c:pt idx="14626">
                  <c:v>283.20729999999998</c:v>
                </c:pt>
                <c:pt idx="14627">
                  <c:v>283.24209999999999</c:v>
                </c:pt>
                <c:pt idx="14628">
                  <c:v>283.27690000000001</c:v>
                </c:pt>
                <c:pt idx="14629">
                  <c:v>283.31169999999997</c:v>
                </c:pt>
                <c:pt idx="14630">
                  <c:v>283.34649999999999</c:v>
                </c:pt>
                <c:pt idx="14631">
                  <c:v>283.38130000000001</c:v>
                </c:pt>
                <c:pt idx="14632">
                  <c:v>283.416</c:v>
                </c:pt>
                <c:pt idx="14633">
                  <c:v>283.45080000000002</c:v>
                </c:pt>
                <c:pt idx="14634">
                  <c:v>283.48559999999998</c:v>
                </c:pt>
                <c:pt idx="14635">
                  <c:v>283.5204</c:v>
                </c:pt>
                <c:pt idx="14636">
                  <c:v>283.55520000000001</c:v>
                </c:pt>
                <c:pt idx="14637">
                  <c:v>283.59010000000001</c:v>
                </c:pt>
                <c:pt idx="14638">
                  <c:v>283.62479999999999</c:v>
                </c:pt>
                <c:pt idx="14639">
                  <c:v>283.65969999999999</c:v>
                </c:pt>
                <c:pt idx="14640">
                  <c:v>283.69450000000001</c:v>
                </c:pt>
                <c:pt idx="14641">
                  <c:v>283.72930000000002</c:v>
                </c:pt>
                <c:pt idx="14642">
                  <c:v>283.76409999999998</c:v>
                </c:pt>
                <c:pt idx="14643">
                  <c:v>283.7989</c:v>
                </c:pt>
                <c:pt idx="14644">
                  <c:v>283.83370000000002</c:v>
                </c:pt>
                <c:pt idx="14645">
                  <c:v>283.86860000000001</c:v>
                </c:pt>
                <c:pt idx="14646">
                  <c:v>283.90339999999998</c:v>
                </c:pt>
                <c:pt idx="14647">
                  <c:v>283.93819999999999</c:v>
                </c:pt>
                <c:pt idx="14648">
                  <c:v>283.97309999999999</c:v>
                </c:pt>
                <c:pt idx="14649">
                  <c:v>284.00790000000001</c:v>
                </c:pt>
                <c:pt idx="14650">
                  <c:v>284.04270000000002</c:v>
                </c:pt>
                <c:pt idx="14651">
                  <c:v>284.07749999999999</c:v>
                </c:pt>
                <c:pt idx="14652">
                  <c:v>284.11239999999998</c:v>
                </c:pt>
                <c:pt idx="14653">
                  <c:v>284.1472</c:v>
                </c:pt>
                <c:pt idx="14654">
                  <c:v>284.18209999999999</c:v>
                </c:pt>
                <c:pt idx="14655">
                  <c:v>284.21690000000001</c:v>
                </c:pt>
                <c:pt idx="14656">
                  <c:v>284.25170000000003</c:v>
                </c:pt>
                <c:pt idx="14657">
                  <c:v>284.28660000000002</c:v>
                </c:pt>
                <c:pt idx="14658">
                  <c:v>284.32139999999998</c:v>
                </c:pt>
                <c:pt idx="14659">
                  <c:v>284.35629999999998</c:v>
                </c:pt>
                <c:pt idx="14660">
                  <c:v>284.39109999999999</c:v>
                </c:pt>
                <c:pt idx="14661">
                  <c:v>284.42599999999999</c:v>
                </c:pt>
                <c:pt idx="14662">
                  <c:v>284.46089999999998</c:v>
                </c:pt>
                <c:pt idx="14663">
                  <c:v>284.4957</c:v>
                </c:pt>
                <c:pt idx="14664">
                  <c:v>284.53059999999999</c:v>
                </c:pt>
                <c:pt idx="14665">
                  <c:v>284.56549999999999</c:v>
                </c:pt>
                <c:pt idx="14666">
                  <c:v>284.6003</c:v>
                </c:pt>
                <c:pt idx="14667">
                  <c:v>284.6352</c:v>
                </c:pt>
                <c:pt idx="14668">
                  <c:v>284.67009999999999</c:v>
                </c:pt>
                <c:pt idx="14669">
                  <c:v>284.70490000000001</c:v>
                </c:pt>
                <c:pt idx="14670">
                  <c:v>284.7398</c:v>
                </c:pt>
                <c:pt idx="14671">
                  <c:v>284.7747</c:v>
                </c:pt>
                <c:pt idx="14672">
                  <c:v>284.80959999999999</c:v>
                </c:pt>
                <c:pt idx="14673">
                  <c:v>284.84449999999998</c:v>
                </c:pt>
                <c:pt idx="14674">
                  <c:v>284.8793</c:v>
                </c:pt>
                <c:pt idx="14675">
                  <c:v>284.91419999999999</c:v>
                </c:pt>
                <c:pt idx="14676">
                  <c:v>284.94909999999999</c:v>
                </c:pt>
                <c:pt idx="14677">
                  <c:v>284.98399999999998</c:v>
                </c:pt>
                <c:pt idx="14678">
                  <c:v>285.01889999999997</c:v>
                </c:pt>
                <c:pt idx="14679">
                  <c:v>285.05380000000002</c:v>
                </c:pt>
                <c:pt idx="14680">
                  <c:v>285.08870000000002</c:v>
                </c:pt>
                <c:pt idx="14681">
                  <c:v>285.12360000000001</c:v>
                </c:pt>
                <c:pt idx="14682">
                  <c:v>285.1585</c:v>
                </c:pt>
                <c:pt idx="14683">
                  <c:v>285.1934</c:v>
                </c:pt>
                <c:pt idx="14684">
                  <c:v>285.22829999999999</c:v>
                </c:pt>
                <c:pt idx="14685">
                  <c:v>285.26319999999998</c:v>
                </c:pt>
                <c:pt idx="14686">
                  <c:v>285.29809999999998</c:v>
                </c:pt>
                <c:pt idx="14687">
                  <c:v>285.33300000000003</c:v>
                </c:pt>
                <c:pt idx="14688">
                  <c:v>285.36790000000002</c:v>
                </c:pt>
                <c:pt idx="14689">
                  <c:v>285.40289999999999</c:v>
                </c:pt>
                <c:pt idx="14690">
                  <c:v>285.43779999999998</c:v>
                </c:pt>
                <c:pt idx="14691">
                  <c:v>285.47269999999997</c:v>
                </c:pt>
                <c:pt idx="14692">
                  <c:v>285.50760000000002</c:v>
                </c:pt>
                <c:pt idx="14693">
                  <c:v>285.54250000000002</c:v>
                </c:pt>
                <c:pt idx="14694">
                  <c:v>285.57749999999999</c:v>
                </c:pt>
                <c:pt idx="14695">
                  <c:v>285.61239999999998</c:v>
                </c:pt>
                <c:pt idx="14696">
                  <c:v>285.64729999999997</c:v>
                </c:pt>
                <c:pt idx="14697">
                  <c:v>285.6823</c:v>
                </c:pt>
                <c:pt idx="14698">
                  <c:v>285.71719999999999</c:v>
                </c:pt>
                <c:pt idx="14699">
                  <c:v>285.75209999999998</c:v>
                </c:pt>
                <c:pt idx="14700">
                  <c:v>285.78710000000001</c:v>
                </c:pt>
                <c:pt idx="14701">
                  <c:v>285.822</c:v>
                </c:pt>
                <c:pt idx="14702">
                  <c:v>285.85700000000003</c:v>
                </c:pt>
                <c:pt idx="14703">
                  <c:v>285.89190000000002</c:v>
                </c:pt>
                <c:pt idx="14704">
                  <c:v>285.92680000000001</c:v>
                </c:pt>
                <c:pt idx="14705">
                  <c:v>285.96179999999998</c:v>
                </c:pt>
                <c:pt idx="14706">
                  <c:v>285.99669999999998</c:v>
                </c:pt>
                <c:pt idx="14707">
                  <c:v>286.0317</c:v>
                </c:pt>
                <c:pt idx="14708">
                  <c:v>286.06670000000003</c:v>
                </c:pt>
                <c:pt idx="14709">
                  <c:v>286.10160000000002</c:v>
                </c:pt>
                <c:pt idx="14710">
                  <c:v>286.13659999999999</c:v>
                </c:pt>
                <c:pt idx="14711">
                  <c:v>286.17149999999998</c:v>
                </c:pt>
                <c:pt idx="14712">
                  <c:v>286.20650000000001</c:v>
                </c:pt>
                <c:pt idx="14713">
                  <c:v>286.24149999999997</c:v>
                </c:pt>
                <c:pt idx="14714">
                  <c:v>286.2765</c:v>
                </c:pt>
                <c:pt idx="14715">
                  <c:v>286.31139999999999</c:v>
                </c:pt>
                <c:pt idx="14716">
                  <c:v>286.34640000000002</c:v>
                </c:pt>
                <c:pt idx="14717">
                  <c:v>286.38139999999999</c:v>
                </c:pt>
                <c:pt idx="14718">
                  <c:v>286.41640000000001</c:v>
                </c:pt>
                <c:pt idx="14719">
                  <c:v>286.4513</c:v>
                </c:pt>
                <c:pt idx="14720">
                  <c:v>286.48630000000003</c:v>
                </c:pt>
                <c:pt idx="14721">
                  <c:v>286.5213</c:v>
                </c:pt>
                <c:pt idx="14722">
                  <c:v>286.55630000000002</c:v>
                </c:pt>
                <c:pt idx="14723">
                  <c:v>286.59129999999999</c:v>
                </c:pt>
                <c:pt idx="14724">
                  <c:v>286.62630000000001</c:v>
                </c:pt>
                <c:pt idx="14725">
                  <c:v>286.66129999999998</c:v>
                </c:pt>
                <c:pt idx="14726">
                  <c:v>286.69630000000001</c:v>
                </c:pt>
                <c:pt idx="14727">
                  <c:v>286.7312</c:v>
                </c:pt>
                <c:pt idx="14728">
                  <c:v>286.76620000000003</c:v>
                </c:pt>
                <c:pt idx="14729">
                  <c:v>286.80119999999999</c:v>
                </c:pt>
                <c:pt idx="14730">
                  <c:v>286.83620000000002</c:v>
                </c:pt>
                <c:pt idx="14731">
                  <c:v>286.87119999999999</c:v>
                </c:pt>
                <c:pt idx="14732">
                  <c:v>286.90629999999999</c:v>
                </c:pt>
                <c:pt idx="14733">
                  <c:v>286.94130000000001</c:v>
                </c:pt>
                <c:pt idx="14734">
                  <c:v>286.97629999999998</c:v>
                </c:pt>
                <c:pt idx="14735">
                  <c:v>287.01130000000001</c:v>
                </c:pt>
                <c:pt idx="14736">
                  <c:v>287.04629999999997</c:v>
                </c:pt>
                <c:pt idx="14737">
                  <c:v>287.0813</c:v>
                </c:pt>
                <c:pt idx="14738">
                  <c:v>287.1164</c:v>
                </c:pt>
                <c:pt idx="14739">
                  <c:v>287.15140000000002</c:v>
                </c:pt>
                <c:pt idx="14740">
                  <c:v>287.18639999999999</c:v>
                </c:pt>
                <c:pt idx="14741">
                  <c:v>287.22140000000002</c:v>
                </c:pt>
                <c:pt idx="14742">
                  <c:v>287.25650000000002</c:v>
                </c:pt>
                <c:pt idx="14743">
                  <c:v>287.29149999999998</c:v>
                </c:pt>
                <c:pt idx="14744">
                  <c:v>287.32650000000001</c:v>
                </c:pt>
                <c:pt idx="14745">
                  <c:v>287.36149999999998</c:v>
                </c:pt>
                <c:pt idx="14746">
                  <c:v>287.39659999999998</c:v>
                </c:pt>
                <c:pt idx="14747">
                  <c:v>287.4316</c:v>
                </c:pt>
                <c:pt idx="14748">
                  <c:v>287.4667</c:v>
                </c:pt>
                <c:pt idx="14749">
                  <c:v>287.50170000000003</c:v>
                </c:pt>
                <c:pt idx="14750">
                  <c:v>287.53680000000003</c:v>
                </c:pt>
                <c:pt idx="14751">
                  <c:v>287.5718</c:v>
                </c:pt>
                <c:pt idx="14752">
                  <c:v>287.6069</c:v>
                </c:pt>
                <c:pt idx="14753">
                  <c:v>287.64190000000002</c:v>
                </c:pt>
                <c:pt idx="14754">
                  <c:v>287.67700000000002</c:v>
                </c:pt>
                <c:pt idx="14755">
                  <c:v>287.71199999999999</c:v>
                </c:pt>
                <c:pt idx="14756">
                  <c:v>287.74709999999999</c:v>
                </c:pt>
                <c:pt idx="14757">
                  <c:v>287.78219999999999</c:v>
                </c:pt>
                <c:pt idx="14758">
                  <c:v>287.81720000000001</c:v>
                </c:pt>
                <c:pt idx="14759">
                  <c:v>287.85230000000001</c:v>
                </c:pt>
                <c:pt idx="14760">
                  <c:v>287.88740000000001</c:v>
                </c:pt>
                <c:pt idx="14761">
                  <c:v>287.92239999999998</c:v>
                </c:pt>
                <c:pt idx="14762">
                  <c:v>287.95749999999998</c:v>
                </c:pt>
                <c:pt idx="14763">
                  <c:v>287.99259999999998</c:v>
                </c:pt>
                <c:pt idx="14764">
                  <c:v>288.02760000000001</c:v>
                </c:pt>
                <c:pt idx="14765">
                  <c:v>288.06270000000001</c:v>
                </c:pt>
                <c:pt idx="14766">
                  <c:v>288.09780000000001</c:v>
                </c:pt>
                <c:pt idx="14767">
                  <c:v>288.13290000000001</c:v>
                </c:pt>
                <c:pt idx="14768">
                  <c:v>288.16800000000001</c:v>
                </c:pt>
                <c:pt idx="14769">
                  <c:v>288.20310000000001</c:v>
                </c:pt>
                <c:pt idx="14770">
                  <c:v>288.23809999999997</c:v>
                </c:pt>
                <c:pt idx="14771">
                  <c:v>288.27319999999997</c:v>
                </c:pt>
                <c:pt idx="14772">
                  <c:v>288.30829999999997</c:v>
                </c:pt>
                <c:pt idx="14773">
                  <c:v>288.34339999999997</c:v>
                </c:pt>
                <c:pt idx="14774">
                  <c:v>288.37849999999997</c:v>
                </c:pt>
                <c:pt idx="14775">
                  <c:v>288.41359999999997</c:v>
                </c:pt>
                <c:pt idx="14776">
                  <c:v>288.44869999999997</c:v>
                </c:pt>
                <c:pt idx="14777">
                  <c:v>288.48379999999997</c:v>
                </c:pt>
                <c:pt idx="14778">
                  <c:v>288.51889999999997</c:v>
                </c:pt>
                <c:pt idx="14779">
                  <c:v>288.55399999999997</c:v>
                </c:pt>
                <c:pt idx="14780">
                  <c:v>288.58909999999997</c:v>
                </c:pt>
                <c:pt idx="14781">
                  <c:v>288.62430000000001</c:v>
                </c:pt>
                <c:pt idx="14782">
                  <c:v>288.65940000000001</c:v>
                </c:pt>
                <c:pt idx="14783">
                  <c:v>288.69450000000001</c:v>
                </c:pt>
                <c:pt idx="14784">
                  <c:v>288.7296</c:v>
                </c:pt>
                <c:pt idx="14785">
                  <c:v>288.7647</c:v>
                </c:pt>
                <c:pt idx="14786">
                  <c:v>288.79989999999998</c:v>
                </c:pt>
                <c:pt idx="14787">
                  <c:v>288.83499999999998</c:v>
                </c:pt>
                <c:pt idx="14788">
                  <c:v>288.87009999999998</c:v>
                </c:pt>
                <c:pt idx="14789">
                  <c:v>288.90519999999998</c:v>
                </c:pt>
                <c:pt idx="14790">
                  <c:v>288.94040000000001</c:v>
                </c:pt>
                <c:pt idx="14791">
                  <c:v>288.97550000000001</c:v>
                </c:pt>
                <c:pt idx="14792">
                  <c:v>289.01069999999999</c:v>
                </c:pt>
                <c:pt idx="14793">
                  <c:v>289.04579999999999</c:v>
                </c:pt>
                <c:pt idx="14794">
                  <c:v>289.08089999999999</c:v>
                </c:pt>
                <c:pt idx="14795">
                  <c:v>289.11610000000002</c:v>
                </c:pt>
                <c:pt idx="14796">
                  <c:v>289.15120000000002</c:v>
                </c:pt>
                <c:pt idx="14797">
                  <c:v>289.18630000000002</c:v>
                </c:pt>
                <c:pt idx="14798">
                  <c:v>289.22149999999999</c:v>
                </c:pt>
                <c:pt idx="14799">
                  <c:v>289.25670000000002</c:v>
                </c:pt>
                <c:pt idx="14800">
                  <c:v>289.29180000000002</c:v>
                </c:pt>
                <c:pt idx="14801">
                  <c:v>289.327</c:v>
                </c:pt>
                <c:pt idx="14802">
                  <c:v>289.3621</c:v>
                </c:pt>
                <c:pt idx="14803">
                  <c:v>289.39729999999997</c:v>
                </c:pt>
                <c:pt idx="14804">
                  <c:v>289.43239999999997</c:v>
                </c:pt>
                <c:pt idx="14805">
                  <c:v>289.4676</c:v>
                </c:pt>
                <c:pt idx="14806">
                  <c:v>289.50279999999998</c:v>
                </c:pt>
                <c:pt idx="14807">
                  <c:v>289.53789999999998</c:v>
                </c:pt>
                <c:pt idx="14808">
                  <c:v>289.57310000000001</c:v>
                </c:pt>
                <c:pt idx="14809">
                  <c:v>289.60829999999999</c:v>
                </c:pt>
                <c:pt idx="14810">
                  <c:v>289.64350000000002</c:v>
                </c:pt>
                <c:pt idx="14811">
                  <c:v>289.67860000000002</c:v>
                </c:pt>
                <c:pt idx="14812">
                  <c:v>289.71379999999999</c:v>
                </c:pt>
                <c:pt idx="14813">
                  <c:v>289.74900000000002</c:v>
                </c:pt>
                <c:pt idx="14814">
                  <c:v>289.7842</c:v>
                </c:pt>
                <c:pt idx="14815">
                  <c:v>289.81939999999997</c:v>
                </c:pt>
                <c:pt idx="14816">
                  <c:v>289.8546</c:v>
                </c:pt>
                <c:pt idx="14817">
                  <c:v>289.8897</c:v>
                </c:pt>
                <c:pt idx="14818">
                  <c:v>289.92489999999998</c:v>
                </c:pt>
                <c:pt idx="14819">
                  <c:v>289.96010000000001</c:v>
                </c:pt>
                <c:pt idx="14820">
                  <c:v>289.99529999999999</c:v>
                </c:pt>
                <c:pt idx="14821">
                  <c:v>290.03050000000002</c:v>
                </c:pt>
                <c:pt idx="14822">
                  <c:v>290.06569999999999</c:v>
                </c:pt>
                <c:pt idx="14823">
                  <c:v>290.10090000000002</c:v>
                </c:pt>
                <c:pt idx="14824">
                  <c:v>290.1361</c:v>
                </c:pt>
                <c:pt idx="14825">
                  <c:v>290.17129999999997</c:v>
                </c:pt>
                <c:pt idx="14826">
                  <c:v>290.20650000000001</c:v>
                </c:pt>
                <c:pt idx="14827">
                  <c:v>290.24180000000001</c:v>
                </c:pt>
                <c:pt idx="14828">
                  <c:v>290.27690000000001</c:v>
                </c:pt>
                <c:pt idx="14829">
                  <c:v>290.31220000000002</c:v>
                </c:pt>
                <c:pt idx="14830">
                  <c:v>290.34739999999999</c:v>
                </c:pt>
                <c:pt idx="14831">
                  <c:v>290.38260000000002</c:v>
                </c:pt>
                <c:pt idx="14832">
                  <c:v>290.4178</c:v>
                </c:pt>
                <c:pt idx="14833">
                  <c:v>290.45310000000001</c:v>
                </c:pt>
                <c:pt idx="14834">
                  <c:v>290.48829999999998</c:v>
                </c:pt>
                <c:pt idx="14835">
                  <c:v>290.52350000000001</c:v>
                </c:pt>
                <c:pt idx="14836">
                  <c:v>290.55869999999999</c:v>
                </c:pt>
                <c:pt idx="14837">
                  <c:v>290.59399999999999</c:v>
                </c:pt>
                <c:pt idx="14838">
                  <c:v>290.62920000000003</c:v>
                </c:pt>
                <c:pt idx="14839">
                  <c:v>290.6644</c:v>
                </c:pt>
                <c:pt idx="14840">
                  <c:v>290.69970000000001</c:v>
                </c:pt>
                <c:pt idx="14841">
                  <c:v>290.73489999999998</c:v>
                </c:pt>
                <c:pt idx="14842">
                  <c:v>290.77019999999999</c:v>
                </c:pt>
                <c:pt idx="14843">
                  <c:v>290.80540000000002</c:v>
                </c:pt>
                <c:pt idx="14844">
                  <c:v>290.84070000000003</c:v>
                </c:pt>
                <c:pt idx="14845">
                  <c:v>290.8759</c:v>
                </c:pt>
                <c:pt idx="14846">
                  <c:v>290.91120000000001</c:v>
                </c:pt>
                <c:pt idx="14847">
                  <c:v>290.94639999999998</c:v>
                </c:pt>
                <c:pt idx="14848">
                  <c:v>290.98169999999999</c:v>
                </c:pt>
                <c:pt idx="14849">
                  <c:v>291.01690000000002</c:v>
                </c:pt>
                <c:pt idx="14850">
                  <c:v>291.05220000000003</c:v>
                </c:pt>
                <c:pt idx="14851">
                  <c:v>291.0874</c:v>
                </c:pt>
                <c:pt idx="14852">
                  <c:v>291.12270000000001</c:v>
                </c:pt>
                <c:pt idx="14853">
                  <c:v>291.15800000000002</c:v>
                </c:pt>
                <c:pt idx="14854">
                  <c:v>291.19319999999999</c:v>
                </c:pt>
                <c:pt idx="14855">
                  <c:v>291.2285</c:v>
                </c:pt>
                <c:pt idx="14856">
                  <c:v>291.2638</c:v>
                </c:pt>
                <c:pt idx="14857">
                  <c:v>291.29910000000001</c:v>
                </c:pt>
                <c:pt idx="14858">
                  <c:v>291.33440000000002</c:v>
                </c:pt>
                <c:pt idx="14859">
                  <c:v>291.36959999999999</c:v>
                </c:pt>
                <c:pt idx="14860">
                  <c:v>291.4049</c:v>
                </c:pt>
                <c:pt idx="14861">
                  <c:v>291.4402</c:v>
                </c:pt>
                <c:pt idx="14862">
                  <c:v>291.47550000000001</c:v>
                </c:pt>
                <c:pt idx="14863">
                  <c:v>291.51080000000002</c:v>
                </c:pt>
                <c:pt idx="14864">
                  <c:v>291.54610000000002</c:v>
                </c:pt>
                <c:pt idx="14865">
                  <c:v>291.5813</c:v>
                </c:pt>
                <c:pt idx="14866">
                  <c:v>291.61660000000001</c:v>
                </c:pt>
                <c:pt idx="14867">
                  <c:v>291.65190000000001</c:v>
                </c:pt>
                <c:pt idx="14868">
                  <c:v>291.68720000000002</c:v>
                </c:pt>
                <c:pt idx="14869">
                  <c:v>291.72250000000003</c:v>
                </c:pt>
                <c:pt idx="14870">
                  <c:v>291.75779999999997</c:v>
                </c:pt>
                <c:pt idx="14871">
                  <c:v>291.79320000000001</c:v>
                </c:pt>
                <c:pt idx="14872">
                  <c:v>291.82839999999999</c:v>
                </c:pt>
                <c:pt idx="14873">
                  <c:v>291.86369999999999</c:v>
                </c:pt>
                <c:pt idx="14874">
                  <c:v>291.89909999999998</c:v>
                </c:pt>
                <c:pt idx="14875">
                  <c:v>291.93439999999998</c:v>
                </c:pt>
                <c:pt idx="14876">
                  <c:v>291.96969999999999</c:v>
                </c:pt>
                <c:pt idx="14877">
                  <c:v>292.005</c:v>
                </c:pt>
                <c:pt idx="14878">
                  <c:v>292.0403</c:v>
                </c:pt>
                <c:pt idx="14879">
                  <c:v>292.07569999999998</c:v>
                </c:pt>
                <c:pt idx="14880">
                  <c:v>292.11099999999999</c:v>
                </c:pt>
                <c:pt idx="14881">
                  <c:v>292.1463</c:v>
                </c:pt>
                <c:pt idx="14882">
                  <c:v>292.1816</c:v>
                </c:pt>
                <c:pt idx="14883">
                  <c:v>292.21690000000001</c:v>
                </c:pt>
                <c:pt idx="14884">
                  <c:v>292.25229999999999</c:v>
                </c:pt>
                <c:pt idx="14885">
                  <c:v>292.2876</c:v>
                </c:pt>
                <c:pt idx="14886">
                  <c:v>292.32299999999998</c:v>
                </c:pt>
                <c:pt idx="14887">
                  <c:v>292.35829999999999</c:v>
                </c:pt>
                <c:pt idx="14888">
                  <c:v>292.39359999999999</c:v>
                </c:pt>
                <c:pt idx="14889">
                  <c:v>292.42899999999997</c:v>
                </c:pt>
                <c:pt idx="14890">
                  <c:v>292.46429999999998</c:v>
                </c:pt>
                <c:pt idx="14891">
                  <c:v>292.49970000000002</c:v>
                </c:pt>
                <c:pt idx="14892">
                  <c:v>292.53500000000003</c:v>
                </c:pt>
                <c:pt idx="14893">
                  <c:v>292.57040000000001</c:v>
                </c:pt>
                <c:pt idx="14894">
                  <c:v>292.60570000000001</c:v>
                </c:pt>
                <c:pt idx="14895">
                  <c:v>292.64109999999999</c:v>
                </c:pt>
                <c:pt idx="14896">
                  <c:v>292.67649999999998</c:v>
                </c:pt>
                <c:pt idx="14897">
                  <c:v>292.71179999999998</c:v>
                </c:pt>
                <c:pt idx="14898">
                  <c:v>292.74720000000002</c:v>
                </c:pt>
                <c:pt idx="14899">
                  <c:v>292.78250000000003</c:v>
                </c:pt>
                <c:pt idx="14900">
                  <c:v>292.81790000000001</c:v>
                </c:pt>
                <c:pt idx="14901">
                  <c:v>292.85329999999999</c:v>
                </c:pt>
                <c:pt idx="14902">
                  <c:v>292.8886</c:v>
                </c:pt>
                <c:pt idx="14903">
                  <c:v>292.92399999999998</c:v>
                </c:pt>
                <c:pt idx="14904">
                  <c:v>292.95940000000002</c:v>
                </c:pt>
                <c:pt idx="14905">
                  <c:v>292.9948</c:v>
                </c:pt>
                <c:pt idx="14906">
                  <c:v>293.03019999999998</c:v>
                </c:pt>
                <c:pt idx="14907">
                  <c:v>293.06549999999999</c:v>
                </c:pt>
                <c:pt idx="14908">
                  <c:v>293.10090000000002</c:v>
                </c:pt>
                <c:pt idx="14909">
                  <c:v>293.13630000000001</c:v>
                </c:pt>
                <c:pt idx="14910">
                  <c:v>293.17169999999999</c:v>
                </c:pt>
                <c:pt idx="14911">
                  <c:v>293.20710000000003</c:v>
                </c:pt>
                <c:pt idx="14912">
                  <c:v>293.24250000000001</c:v>
                </c:pt>
                <c:pt idx="14913">
                  <c:v>293.27789999999999</c:v>
                </c:pt>
                <c:pt idx="14914">
                  <c:v>293.31330000000003</c:v>
                </c:pt>
                <c:pt idx="14915">
                  <c:v>293.34870000000001</c:v>
                </c:pt>
                <c:pt idx="14916">
                  <c:v>293.38409999999999</c:v>
                </c:pt>
                <c:pt idx="14917">
                  <c:v>293.41950000000003</c:v>
                </c:pt>
                <c:pt idx="14918">
                  <c:v>293.45490000000001</c:v>
                </c:pt>
                <c:pt idx="14919">
                  <c:v>293.49029999999999</c:v>
                </c:pt>
                <c:pt idx="14920">
                  <c:v>293.52569999999997</c:v>
                </c:pt>
                <c:pt idx="14921">
                  <c:v>293.56110000000001</c:v>
                </c:pt>
                <c:pt idx="14922">
                  <c:v>293.59649999999999</c:v>
                </c:pt>
                <c:pt idx="14923">
                  <c:v>293.63189999999997</c:v>
                </c:pt>
                <c:pt idx="14924">
                  <c:v>293.66739999999999</c:v>
                </c:pt>
                <c:pt idx="14925">
                  <c:v>293.70280000000002</c:v>
                </c:pt>
                <c:pt idx="14926">
                  <c:v>293.73820000000001</c:v>
                </c:pt>
                <c:pt idx="14927">
                  <c:v>293.77359999999999</c:v>
                </c:pt>
                <c:pt idx="14928">
                  <c:v>293.8091</c:v>
                </c:pt>
                <c:pt idx="14929">
                  <c:v>293.84449999999998</c:v>
                </c:pt>
                <c:pt idx="14930">
                  <c:v>293.87990000000002</c:v>
                </c:pt>
                <c:pt idx="14931">
                  <c:v>293.9153</c:v>
                </c:pt>
                <c:pt idx="14932">
                  <c:v>293.95080000000002</c:v>
                </c:pt>
                <c:pt idx="14933">
                  <c:v>293.9862</c:v>
                </c:pt>
                <c:pt idx="14934">
                  <c:v>294.02159999999998</c:v>
                </c:pt>
                <c:pt idx="14935">
                  <c:v>294.05709999999999</c:v>
                </c:pt>
                <c:pt idx="14936">
                  <c:v>294.09249999999997</c:v>
                </c:pt>
                <c:pt idx="14937">
                  <c:v>294.12799999999999</c:v>
                </c:pt>
                <c:pt idx="14938">
                  <c:v>294.16340000000002</c:v>
                </c:pt>
                <c:pt idx="14939">
                  <c:v>294.19889999999998</c:v>
                </c:pt>
                <c:pt idx="14940">
                  <c:v>294.23430000000002</c:v>
                </c:pt>
                <c:pt idx="14941">
                  <c:v>294.26979999999998</c:v>
                </c:pt>
                <c:pt idx="14942">
                  <c:v>294.30520000000001</c:v>
                </c:pt>
                <c:pt idx="14943">
                  <c:v>294.34070000000003</c:v>
                </c:pt>
                <c:pt idx="14944">
                  <c:v>294.37619999999998</c:v>
                </c:pt>
                <c:pt idx="14945">
                  <c:v>294.41160000000002</c:v>
                </c:pt>
                <c:pt idx="14946">
                  <c:v>294.44709999999998</c:v>
                </c:pt>
                <c:pt idx="14947">
                  <c:v>294.48250000000002</c:v>
                </c:pt>
                <c:pt idx="14948">
                  <c:v>294.51799999999997</c:v>
                </c:pt>
                <c:pt idx="14949">
                  <c:v>294.55349999999999</c:v>
                </c:pt>
                <c:pt idx="14950">
                  <c:v>294.589</c:v>
                </c:pt>
                <c:pt idx="14951">
                  <c:v>294.62450000000001</c:v>
                </c:pt>
                <c:pt idx="14952">
                  <c:v>294.65989999999999</c:v>
                </c:pt>
                <c:pt idx="14953">
                  <c:v>294.69540000000001</c:v>
                </c:pt>
                <c:pt idx="14954">
                  <c:v>294.73090000000002</c:v>
                </c:pt>
                <c:pt idx="14955">
                  <c:v>294.76639999999998</c:v>
                </c:pt>
                <c:pt idx="14956">
                  <c:v>294.80180000000001</c:v>
                </c:pt>
                <c:pt idx="14957">
                  <c:v>294.83730000000003</c:v>
                </c:pt>
                <c:pt idx="14958">
                  <c:v>294.87279999999998</c:v>
                </c:pt>
                <c:pt idx="14959">
                  <c:v>294.9083</c:v>
                </c:pt>
                <c:pt idx="14960">
                  <c:v>294.94380000000001</c:v>
                </c:pt>
                <c:pt idx="14961">
                  <c:v>294.97930000000002</c:v>
                </c:pt>
                <c:pt idx="14962">
                  <c:v>295.01479999999998</c:v>
                </c:pt>
                <c:pt idx="14963">
                  <c:v>295.05029999999999</c:v>
                </c:pt>
                <c:pt idx="14964">
                  <c:v>295.08580000000001</c:v>
                </c:pt>
                <c:pt idx="14965">
                  <c:v>295.12130000000002</c:v>
                </c:pt>
                <c:pt idx="14966">
                  <c:v>295.15679999999998</c:v>
                </c:pt>
                <c:pt idx="14967">
                  <c:v>295.19240000000002</c:v>
                </c:pt>
                <c:pt idx="14968">
                  <c:v>295.2278</c:v>
                </c:pt>
                <c:pt idx="14969">
                  <c:v>295.26339999999999</c:v>
                </c:pt>
                <c:pt idx="14970">
                  <c:v>295.2989</c:v>
                </c:pt>
                <c:pt idx="14971">
                  <c:v>295.33440000000002</c:v>
                </c:pt>
                <c:pt idx="14972">
                  <c:v>295.36989999999997</c:v>
                </c:pt>
                <c:pt idx="14973">
                  <c:v>295.40550000000002</c:v>
                </c:pt>
                <c:pt idx="14974">
                  <c:v>295.44099999999997</c:v>
                </c:pt>
                <c:pt idx="14975">
                  <c:v>295.47649999999999</c:v>
                </c:pt>
                <c:pt idx="14976">
                  <c:v>295.512</c:v>
                </c:pt>
                <c:pt idx="14977">
                  <c:v>295.54750000000001</c:v>
                </c:pt>
                <c:pt idx="14978">
                  <c:v>295.5831</c:v>
                </c:pt>
                <c:pt idx="14979">
                  <c:v>295.61860000000001</c:v>
                </c:pt>
                <c:pt idx="14980">
                  <c:v>295.6542</c:v>
                </c:pt>
                <c:pt idx="14981">
                  <c:v>295.68970000000002</c:v>
                </c:pt>
                <c:pt idx="14982">
                  <c:v>295.7253</c:v>
                </c:pt>
                <c:pt idx="14983">
                  <c:v>295.76080000000002</c:v>
                </c:pt>
                <c:pt idx="14984">
                  <c:v>295.79629999999997</c:v>
                </c:pt>
                <c:pt idx="14985">
                  <c:v>295.83190000000002</c:v>
                </c:pt>
                <c:pt idx="14986">
                  <c:v>295.86739999999998</c:v>
                </c:pt>
                <c:pt idx="14987">
                  <c:v>295.90300000000002</c:v>
                </c:pt>
                <c:pt idx="14988">
                  <c:v>295.93849999999998</c:v>
                </c:pt>
                <c:pt idx="14989">
                  <c:v>295.97410000000002</c:v>
                </c:pt>
                <c:pt idx="14990">
                  <c:v>296.00959999999998</c:v>
                </c:pt>
                <c:pt idx="14991">
                  <c:v>296.04520000000002</c:v>
                </c:pt>
                <c:pt idx="14992">
                  <c:v>296.08080000000001</c:v>
                </c:pt>
                <c:pt idx="14993">
                  <c:v>296.11630000000002</c:v>
                </c:pt>
                <c:pt idx="14994">
                  <c:v>296.15190000000001</c:v>
                </c:pt>
                <c:pt idx="14995">
                  <c:v>296.1875</c:v>
                </c:pt>
                <c:pt idx="14996">
                  <c:v>296.22309999999999</c:v>
                </c:pt>
                <c:pt idx="14997">
                  <c:v>296.2586</c:v>
                </c:pt>
                <c:pt idx="14998">
                  <c:v>296.29419999999999</c:v>
                </c:pt>
                <c:pt idx="14999">
                  <c:v>296.32979999999998</c:v>
                </c:pt>
                <c:pt idx="15000">
                  <c:v>296.36540000000002</c:v>
                </c:pt>
                <c:pt idx="15001">
                  <c:v>296.40089999999998</c:v>
                </c:pt>
                <c:pt idx="15002">
                  <c:v>296.43650000000002</c:v>
                </c:pt>
                <c:pt idx="15003">
                  <c:v>296.47210000000001</c:v>
                </c:pt>
                <c:pt idx="15004">
                  <c:v>296.5077</c:v>
                </c:pt>
                <c:pt idx="15005">
                  <c:v>296.54329999999999</c:v>
                </c:pt>
                <c:pt idx="15006">
                  <c:v>296.57889999999998</c:v>
                </c:pt>
                <c:pt idx="15007">
                  <c:v>296.61450000000002</c:v>
                </c:pt>
                <c:pt idx="15008">
                  <c:v>296.65010000000001</c:v>
                </c:pt>
                <c:pt idx="15009">
                  <c:v>296.6857</c:v>
                </c:pt>
                <c:pt idx="15010">
                  <c:v>296.72129999999999</c:v>
                </c:pt>
                <c:pt idx="15011">
                  <c:v>296.75689999999997</c:v>
                </c:pt>
                <c:pt idx="15012">
                  <c:v>296.79250000000002</c:v>
                </c:pt>
                <c:pt idx="15013">
                  <c:v>296.82810000000001</c:v>
                </c:pt>
                <c:pt idx="15014">
                  <c:v>296.86369999999999</c:v>
                </c:pt>
                <c:pt idx="15015">
                  <c:v>296.89929999999998</c:v>
                </c:pt>
                <c:pt idx="15016">
                  <c:v>296.93490000000003</c:v>
                </c:pt>
                <c:pt idx="15017">
                  <c:v>296.97059999999999</c:v>
                </c:pt>
                <c:pt idx="15018">
                  <c:v>297.00619999999998</c:v>
                </c:pt>
                <c:pt idx="15019">
                  <c:v>297.04180000000002</c:v>
                </c:pt>
                <c:pt idx="15020">
                  <c:v>297.07740000000001</c:v>
                </c:pt>
                <c:pt idx="15021">
                  <c:v>297.113</c:v>
                </c:pt>
                <c:pt idx="15022">
                  <c:v>297.14870000000002</c:v>
                </c:pt>
                <c:pt idx="15023">
                  <c:v>297.18430000000001</c:v>
                </c:pt>
                <c:pt idx="15024">
                  <c:v>297.2199</c:v>
                </c:pt>
                <c:pt idx="15025">
                  <c:v>297.25560000000002</c:v>
                </c:pt>
                <c:pt idx="15026">
                  <c:v>297.2912</c:v>
                </c:pt>
                <c:pt idx="15027">
                  <c:v>297.32679999999999</c:v>
                </c:pt>
                <c:pt idx="15028">
                  <c:v>297.36250000000001</c:v>
                </c:pt>
                <c:pt idx="15029">
                  <c:v>297.3981</c:v>
                </c:pt>
                <c:pt idx="15030">
                  <c:v>297.43380000000002</c:v>
                </c:pt>
                <c:pt idx="15031">
                  <c:v>297.46940000000001</c:v>
                </c:pt>
                <c:pt idx="15032">
                  <c:v>297.50510000000003</c:v>
                </c:pt>
                <c:pt idx="15033">
                  <c:v>297.54070000000002</c:v>
                </c:pt>
                <c:pt idx="15034">
                  <c:v>297.57639999999998</c:v>
                </c:pt>
                <c:pt idx="15035">
                  <c:v>297.61200000000002</c:v>
                </c:pt>
                <c:pt idx="15036">
                  <c:v>297.64769999999999</c:v>
                </c:pt>
                <c:pt idx="15037">
                  <c:v>297.68329999999997</c:v>
                </c:pt>
                <c:pt idx="15038">
                  <c:v>297.71899999999999</c:v>
                </c:pt>
                <c:pt idx="15039">
                  <c:v>297.75470000000001</c:v>
                </c:pt>
                <c:pt idx="15040">
                  <c:v>297.7903</c:v>
                </c:pt>
                <c:pt idx="15041">
                  <c:v>297.82600000000002</c:v>
                </c:pt>
                <c:pt idx="15042">
                  <c:v>297.86169999999998</c:v>
                </c:pt>
                <c:pt idx="15043">
                  <c:v>297.89729999999997</c:v>
                </c:pt>
                <c:pt idx="15044">
                  <c:v>297.93299999999999</c:v>
                </c:pt>
                <c:pt idx="15045">
                  <c:v>297.96870000000001</c:v>
                </c:pt>
                <c:pt idx="15046">
                  <c:v>298.00439999999998</c:v>
                </c:pt>
                <c:pt idx="15047">
                  <c:v>298.04000000000002</c:v>
                </c:pt>
                <c:pt idx="15048">
                  <c:v>298.07569999999998</c:v>
                </c:pt>
                <c:pt idx="15049">
                  <c:v>298.1114</c:v>
                </c:pt>
                <c:pt idx="15050">
                  <c:v>298.14710000000002</c:v>
                </c:pt>
                <c:pt idx="15051">
                  <c:v>298.18279999999999</c:v>
                </c:pt>
                <c:pt idx="15052">
                  <c:v>298.21850000000001</c:v>
                </c:pt>
                <c:pt idx="15053">
                  <c:v>298.25420000000003</c:v>
                </c:pt>
                <c:pt idx="15054">
                  <c:v>298.28989999999999</c:v>
                </c:pt>
                <c:pt idx="15055">
                  <c:v>298.32560000000001</c:v>
                </c:pt>
                <c:pt idx="15056">
                  <c:v>298.36130000000003</c:v>
                </c:pt>
                <c:pt idx="15057">
                  <c:v>298.39699999999999</c:v>
                </c:pt>
                <c:pt idx="15058">
                  <c:v>298.43270000000001</c:v>
                </c:pt>
                <c:pt idx="15059">
                  <c:v>298.46839999999997</c:v>
                </c:pt>
                <c:pt idx="15060">
                  <c:v>298.50409999999999</c:v>
                </c:pt>
                <c:pt idx="15061">
                  <c:v>298.53980000000001</c:v>
                </c:pt>
                <c:pt idx="15062">
                  <c:v>298.57549999999998</c:v>
                </c:pt>
                <c:pt idx="15063">
                  <c:v>298.6112</c:v>
                </c:pt>
                <c:pt idx="15064">
                  <c:v>298.64690000000002</c:v>
                </c:pt>
                <c:pt idx="15065">
                  <c:v>298.68270000000001</c:v>
                </c:pt>
                <c:pt idx="15066">
                  <c:v>298.71839999999997</c:v>
                </c:pt>
                <c:pt idx="15067">
                  <c:v>298.75409999999999</c:v>
                </c:pt>
                <c:pt idx="15068">
                  <c:v>298.78980000000001</c:v>
                </c:pt>
                <c:pt idx="15069">
                  <c:v>298.82560000000001</c:v>
                </c:pt>
                <c:pt idx="15070">
                  <c:v>298.86130000000003</c:v>
                </c:pt>
                <c:pt idx="15071">
                  <c:v>298.89699999999999</c:v>
                </c:pt>
                <c:pt idx="15072">
                  <c:v>298.93279999999999</c:v>
                </c:pt>
                <c:pt idx="15073">
                  <c:v>298.96850000000001</c:v>
                </c:pt>
                <c:pt idx="15074">
                  <c:v>299.00420000000003</c:v>
                </c:pt>
                <c:pt idx="15075">
                  <c:v>299.04000000000002</c:v>
                </c:pt>
                <c:pt idx="15076">
                  <c:v>299.07569999999998</c:v>
                </c:pt>
                <c:pt idx="15077">
                  <c:v>299.11149999999998</c:v>
                </c:pt>
                <c:pt idx="15078">
                  <c:v>299.1472</c:v>
                </c:pt>
                <c:pt idx="15079">
                  <c:v>299.18299999999999</c:v>
                </c:pt>
                <c:pt idx="15080">
                  <c:v>299.21870000000001</c:v>
                </c:pt>
                <c:pt idx="15081">
                  <c:v>299.25450000000001</c:v>
                </c:pt>
                <c:pt idx="15082">
                  <c:v>299.29020000000003</c:v>
                </c:pt>
                <c:pt idx="15083">
                  <c:v>299.32600000000002</c:v>
                </c:pt>
                <c:pt idx="15084">
                  <c:v>299.36169999999998</c:v>
                </c:pt>
                <c:pt idx="15085">
                  <c:v>299.39749999999998</c:v>
                </c:pt>
                <c:pt idx="15086">
                  <c:v>299.43329999999997</c:v>
                </c:pt>
                <c:pt idx="15087">
                  <c:v>299.46899999999999</c:v>
                </c:pt>
                <c:pt idx="15088">
                  <c:v>299.50479999999999</c:v>
                </c:pt>
                <c:pt idx="15089">
                  <c:v>299.54059999999998</c:v>
                </c:pt>
                <c:pt idx="15090">
                  <c:v>299.5763</c:v>
                </c:pt>
                <c:pt idx="15091">
                  <c:v>299.6121</c:v>
                </c:pt>
                <c:pt idx="15092">
                  <c:v>299.64789999999999</c:v>
                </c:pt>
                <c:pt idx="15093">
                  <c:v>299.68369999999999</c:v>
                </c:pt>
                <c:pt idx="15094">
                  <c:v>299.71949999999998</c:v>
                </c:pt>
                <c:pt idx="15095">
                  <c:v>299.7552</c:v>
                </c:pt>
                <c:pt idx="15096">
                  <c:v>299.791</c:v>
                </c:pt>
                <c:pt idx="15097">
                  <c:v>299.82679999999999</c:v>
                </c:pt>
                <c:pt idx="15098">
                  <c:v>299.86259999999999</c:v>
                </c:pt>
                <c:pt idx="15099">
                  <c:v>299.89839999999998</c:v>
                </c:pt>
                <c:pt idx="15100">
                  <c:v>299.93419999999998</c:v>
                </c:pt>
                <c:pt idx="15101">
                  <c:v>299.97000000000003</c:v>
                </c:pt>
                <c:pt idx="15102">
                  <c:v>300.00580000000002</c:v>
                </c:pt>
                <c:pt idx="15103">
                  <c:v>300.04160000000002</c:v>
                </c:pt>
                <c:pt idx="15104">
                  <c:v>300.07740000000001</c:v>
                </c:pt>
                <c:pt idx="15105">
                  <c:v>300.11320000000001</c:v>
                </c:pt>
                <c:pt idx="15106">
                  <c:v>300.149</c:v>
                </c:pt>
                <c:pt idx="15107">
                  <c:v>300.1848</c:v>
                </c:pt>
                <c:pt idx="15108">
                  <c:v>300.22059999999999</c:v>
                </c:pt>
                <c:pt idx="15109">
                  <c:v>300.25639999999999</c:v>
                </c:pt>
                <c:pt idx="15110">
                  <c:v>300.29219999999998</c:v>
                </c:pt>
                <c:pt idx="15111">
                  <c:v>300.32810000000001</c:v>
                </c:pt>
                <c:pt idx="15112">
                  <c:v>300.3639</c:v>
                </c:pt>
                <c:pt idx="15113">
                  <c:v>300.3997</c:v>
                </c:pt>
                <c:pt idx="15114">
                  <c:v>300.43549999999999</c:v>
                </c:pt>
                <c:pt idx="15115">
                  <c:v>300.47129999999999</c:v>
                </c:pt>
                <c:pt idx="15116">
                  <c:v>300.50720000000001</c:v>
                </c:pt>
                <c:pt idx="15117">
                  <c:v>300.54300000000001</c:v>
                </c:pt>
                <c:pt idx="15118">
                  <c:v>300.5788</c:v>
                </c:pt>
                <c:pt idx="15119">
                  <c:v>300.61470000000003</c:v>
                </c:pt>
                <c:pt idx="15120">
                  <c:v>300.65050000000002</c:v>
                </c:pt>
                <c:pt idx="15121">
                  <c:v>300.68630000000002</c:v>
                </c:pt>
                <c:pt idx="15122">
                  <c:v>300.72219999999999</c:v>
                </c:pt>
                <c:pt idx="15123">
                  <c:v>300.75799999999998</c:v>
                </c:pt>
                <c:pt idx="15124">
                  <c:v>300.79390000000001</c:v>
                </c:pt>
                <c:pt idx="15125">
                  <c:v>300.8297</c:v>
                </c:pt>
                <c:pt idx="15126">
                  <c:v>300.86559999999997</c:v>
                </c:pt>
                <c:pt idx="15127">
                  <c:v>300.90140000000002</c:v>
                </c:pt>
                <c:pt idx="15128">
                  <c:v>300.93729999999999</c:v>
                </c:pt>
                <c:pt idx="15129">
                  <c:v>300.97309999999999</c:v>
                </c:pt>
                <c:pt idx="15130">
                  <c:v>301.00900000000001</c:v>
                </c:pt>
                <c:pt idx="15131">
                  <c:v>301.04489999999998</c:v>
                </c:pt>
                <c:pt idx="15132">
                  <c:v>301.08069999999998</c:v>
                </c:pt>
                <c:pt idx="15133">
                  <c:v>301.11660000000001</c:v>
                </c:pt>
                <c:pt idx="15134">
                  <c:v>301.1524</c:v>
                </c:pt>
                <c:pt idx="15135">
                  <c:v>301.18830000000003</c:v>
                </c:pt>
                <c:pt idx="15136">
                  <c:v>301.2242</c:v>
                </c:pt>
                <c:pt idx="15137">
                  <c:v>301.26010000000002</c:v>
                </c:pt>
                <c:pt idx="15138">
                  <c:v>301.29590000000002</c:v>
                </c:pt>
                <c:pt idx="15139">
                  <c:v>301.33179999999999</c:v>
                </c:pt>
                <c:pt idx="15140">
                  <c:v>301.36770000000001</c:v>
                </c:pt>
                <c:pt idx="15141">
                  <c:v>301.40359999999998</c:v>
                </c:pt>
                <c:pt idx="15142">
                  <c:v>301.43950000000001</c:v>
                </c:pt>
                <c:pt idx="15143">
                  <c:v>301.4753</c:v>
                </c:pt>
                <c:pt idx="15144">
                  <c:v>301.51119999999997</c:v>
                </c:pt>
                <c:pt idx="15145">
                  <c:v>301.5471</c:v>
                </c:pt>
                <c:pt idx="15146">
                  <c:v>301.58300000000003</c:v>
                </c:pt>
                <c:pt idx="15147">
                  <c:v>301.6189</c:v>
                </c:pt>
                <c:pt idx="15148">
                  <c:v>301.65480000000002</c:v>
                </c:pt>
                <c:pt idx="15149">
                  <c:v>301.69069999999999</c:v>
                </c:pt>
                <c:pt idx="15150">
                  <c:v>301.72660000000002</c:v>
                </c:pt>
                <c:pt idx="15151">
                  <c:v>301.76249999999999</c:v>
                </c:pt>
                <c:pt idx="15152">
                  <c:v>301.79840000000002</c:v>
                </c:pt>
                <c:pt idx="15153">
                  <c:v>301.83429999999998</c:v>
                </c:pt>
                <c:pt idx="15154">
                  <c:v>301.87020000000001</c:v>
                </c:pt>
                <c:pt idx="15155">
                  <c:v>301.90609999999998</c:v>
                </c:pt>
                <c:pt idx="15156">
                  <c:v>301.94200000000001</c:v>
                </c:pt>
                <c:pt idx="15157">
                  <c:v>301.97800000000001</c:v>
                </c:pt>
                <c:pt idx="15158">
                  <c:v>302.01389999999998</c:v>
                </c:pt>
                <c:pt idx="15159">
                  <c:v>302.0498</c:v>
                </c:pt>
                <c:pt idx="15160">
                  <c:v>302.08569999999997</c:v>
                </c:pt>
                <c:pt idx="15161">
                  <c:v>302.1216</c:v>
                </c:pt>
                <c:pt idx="15162">
                  <c:v>302.1576</c:v>
                </c:pt>
                <c:pt idx="15163">
                  <c:v>302.19349999999997</c:v>
                </c:pt>
                <c:pt idx="15164">
                  <c:v>302.2294</c:v>
                </c:pt>
                <c:pt idx="15165">
                  <c:v>302.2654</c:v>
                </c:pt>
                <c:pt idx="15166">
                  <c:v>302.30130000000003</c:v>
                </c:pt>
                <c:pt idx="15167">
                  <c:v>302.3372</c:v>
                </c:pt>
                <c:pt idx="15168">
                  <c:v>302.3732</c:v>
                </c:pt>
                <c:pt idx="15169">
                  <c:v>302.40910000000002</c:v>
                </c:pt>
                <c:pt idx="15170">
                  <c:v>302.44510000000002</c:v>
                </c:pt>
                <c:pt idx="15171">
                  <c:v>302.48099999999999</c:v>
                </c:pt>
                <c:pt idx="15172">
                  <c:v>302.517</c:v>
                </c:pt>
                <c:pt idx="15173">
                  <c:v>302.55290000000002</c:v>
                </c:pt>
                <c:pt idx="15174">
                  <c:v>302.58890000000002</c:v>
                </c:pt>
                <c:pt idx="15175">
                  <c:v>302.62479999999999</c:v>
                </c:pt>
                <c:pt idx="15176">
                  <c:v>302.66079999999999</c:v>
                </c:pt>
                <c:pt idx="15177">
                  <c:v>302.69670000000002</c:v>
                </c:pt>
                <c:pt idx="15178">
                  <c:v>302.73270000000002</c:v>
                </c:pt>
                <c:pt idx="15179">
                  <c:v>302.76859999999999</c:v>
                </c:pt>
                <c:pt idx="15180">
                  <c:v>302.80459999999999</c:v>
                </c:pt>
                <c:pt idx="15181">
                  <c:v>302.84059999999999</c:v>
                </c:pt>
                <c:pt idx="15182">
                  <c:v>302.8766</c:v>
                </c:pt>
                <c:pt idx="15183">
                  <c:v>302.91250000000002</c:v>
                </c:pt>
                <c:pt idx="15184">
                  <c:v>302.94850000000002</c:v>
                </c:pt>
                <c:pt idx="15185">
                  <c:v>302.98450000000003</c:v>
                </c:pt>
                <c:pt idx="15186">
                  <c:v>303.0204</c:v>
                </c:pt>
                <c:pt idx="15187">
                  <c:v>303.0564</c:v>
                </c:pt>
                <c:pt idx="15188">
                  <c:v>303.0924</c:v>
                </c:pt>
                <c:pt idx="15189">
                  <c:v>303.1284</c:v>
                </c:pt>
                <c:pt idx="15190">
                  <c:v>303.1644</c:v>
                </c:pt>
                <c:pt idx="15191">
                  <c:v>303.2004</c:v>
                </c:pt>
                <c:pt idx="15192">
                  <c:v>303.2364</c:v>
                </c:pt>
                <c:pt idx="15193">
                  <c:v>303.27229999999997</c:v>
                </c:pt>
                <c:pt idx="15194">
                  <c:v>303.30829999999997</c:v>
                </c:pt>
                <c:pt idx="15195">
                  <c:v>303.34429999999998</c:v>
                </c:pt>
                <c:pt idx="15196">
                  <c:v>303.38029999999998</c:v>
                </c:pt>
                <c:pt idx="15197">
                  <c:v>303.41640000000001</c:v>
                </c:pt>
                <c:pt idx="15198">
                  <c:v>303.45229999999998</c:v>
                </c:pt>
                <c:pt idx="15199">
                  <c:v>303.48829999999998</c:v>
                </c:pt>
                <c:pt idx="15200">
                  <c:v>303.52440000000001</c:v>
                </c:pt>
                <c:pt idx="15201">
                  <c:v>303.56040000000002</c:v>
                </c:pt>
                <c:pt idx="15202">
                  <c:v>303.59640000000002</c:v>
                </c:pt>
                <c:pt idx="15203">
                  <c:v>303.63240000000002</c:v>
                </c:pt>
                <c:pt idx="15204">
                  <c:v>303.66840000000002</c:v>
                </c:pt>
                <c:pt idx="15205">
                  <c:v>303.70440000000002</c:v>
                </c:pt>
                <c:pt idx="15206">
                  <c:v>303.74040000000002</c:v>
                </c:pt>
                <c:pt idx="15207">
                  <c:v>303.7765</c:v>
                </c:pt>
                <c:pt idx="15208">
                  <c:v>303.8125</c:v>
                </c:pt>
                <c:pt idx="15209">
                  <c:v>303.8485</c:v>
                </c:pt>
                <c:pt idx="15210">
                  <c:v>303.88459999999998</c:v>
                </c:pt>
                <c:pt idx="15211">
                  <c:v>303.92059999999998</c:v>
                </c:pt>
                <c:pt idx="15212">
                  <c:v>303.95659999999998</c:v>
                </c:pt>
                <c:pt idx="15213">
                  <c:v>303.99259999999998</c:v>
                </c:pt>
                <c:pt idx="15214">
                  <c:v>304.02870000000001</c:v>
                </c:pt>
                <c:pt idx="15215">
                  <c:v>304.06470000000002</c:v>
                </c:pt>
                <c:pt idx="15216">
                  <c:v>304.10079999999999</c:v>
                </c:pt>
                <c:pt idx="15217">
                  <c:v>304.13679999999999</c:v>
                </c:pt>
                <c:pt idx="15218">
                  <c:v>304.17290000000003</c:v>
                </c:pt>
                <c:pt idx="15219">
                  <c:v>304.20890000000003</c:v>
                </c:pt>
                <c:pt idx="15220">
                  <c:v>304.245</c:v>
                </c:pt>
                <c:pt idx="15221">
                  <c:v>304.28100000000001</c:v>
                </c:pt>
                <c:pt idx="15222">
                  <c:v>304.31700000000001</c:v>
                </c:pt>
                <c:pt idx="15223">
                  <c:v>304.35309999999998</c:v>
                </c:pt>
                <c:pt idx="15224">
                  <c:v>304.38920000000002</c:v>
                </c:pt>
                <c:pt idx="15225">
                  <c:v>304.42520000000002</c:v>
                </c:pt>
                <c:pt idx="15226">
                  <c:v>304.46129999999999</c:v>
                </c:pt>
                <c:pt idx="15227">
                  <c:v>304.49740000000003</c:v>
                </c:pt>
                <c:pt idx="15228">
                  <c:v>304.53339999999997</c:v>
                </c:pt>
                <c:pt idx="15229">
                  <c:v>304.56950000000001</c:v>
                </c:pt>
                <c:pt idx="15230">
                  <c:v>304.60559999999998</c:v>
                </c:pt>
                <c:pt idx="15231">
                  <c:v>304.64170000000001</c:v>
                </c:pt>
                <c:pt idx="15232">
                  <c:v>304.67770000000002</c:v>
                </c:pt>
                <c:pt idx="15233">
                  <c:v>304.71379999999999</c:v>
                </c:pt>
                <c:pt idx="15234">
                  <c:v>304.74990000000003</c:v>
                </c:pt>
                <c:pt idx="15235">
                  <c:v>304.78590000000003</c:v>
                </c:pt>
                <c:pt idx="15236">
                  <c:v>304.82209999999998</c:v>
                </c:pt>
                <c:pt idx="15237">
                  <c:v>304.85809999999998</c:v>
                </c:pt>
                <c:pt idx="15238">
                  <c:v>304.89420000000001</c:v>
                </c:pt>
                <c:pt idx="15239">
                  <c:v>304.93029999999999</c:v>
                </c:pt>
                <c:pt idx="15240">
                  <c:v>304.96640000000002</c:v>
                </c:pt>
                <c:pt idx="15241">
                  <c:v>305.0025</c:v>
                </c:pt>
                <c:pt idx="15242">
                  <c:v>305.03859999999997</c:v>
                </c:pt>
                <c:pt idx="15243">
                  <c:v>305.07470000000001</c:v>
                </c:pt>
                <c:pt idx="15244">
                  <c:v>305.11079999999998</c:v>
                </c:pt>
                <c:pt idx="15245">
                  <c:v>305.14690000000002</c:v>
                </c:pt>
                <c:pt idx="15246">
                  <c:v>305.18299999999999</c:v>
                </c:pt>
                <c:pt idx="15247">
                  <c:v>305.21910000000003</c:v>
                </c:pt>
                <c:pt idx="15248">
                  <c:v>305.2552</c:v>
                </c:pt>
                <c:pt idx="15249">
                  <c:v>305.29140000000001</c:v>
                </c:pt>
                <c:pt idx="15250">
                  <c:v>305.32749999999999</c:v>
                </c:pt>
                <c:pt idx="15251">
                  <c:v>305.36360000000002</c:v>
                </c:pt>
                <c:pt idx="15252">
                  <c:v>305.3997</c:v>
                </c:pt>
                <c:pt idx="15253">
                  <c:v>305.43579999999997</c:v>
                </c:pt>
                <c:pt idx="15254">
                  <c:v>305.47190000000001</c:v>
                </c:pt>
                <c:pt idx="15255">
                  <c:v>305.50810000000001</c:v>
                </c:pt>
                <c:pt idx="15256">
                  <c:v>305.54419999999999</c:v>
                </c:pt>
                <c:pt idx="15257">
                  <c:v>305.58030000000002</c:v>
                </c:pt>
                <c:pt idx="15258">
                  <c:v>305.61649999999997</c:v>
                </c:pt>
                <c:pt idx="15259">
                  <c:v>305.65260000000001</c:v>
                </c:pt>
                <c:pt idx="15260">
                  <c:v>305.68869999999998</c:v>
                </c:pt>
                <c:pt idx="15261">
                  <c:v>305.72489999999999</c:v>
                </c:pt>
                <c:pt idx="15262">
                  <c:v>305.76100000000002</c:v>
                </c:pt>
                <c:pt idx="15263">
                  <c:v>305.7971</c:v>
                </c:pt>
                <c:pt idx="15264">
                  <c:v>305.83330000000001</c:v>
                </c:pt>
                <c:pt idx="15265">
                  <c:v>305.86939999999998</c:v>
                </c:pt>
                <c:pt idx="15266">
                  <c:v>305.90559999999999</c:v>
                </c:pt>
                <c:pt idx="15267">
                  <c:v>305.94170000000003</c:v>
                </c:pt>
                <c:pt idx="15268">
                  <c:v>305.97789999999998</c:v>
                </c:pt>
                <c:pt idx="15269">
                  <c:v>306.01400000000001</c:v>
                </c:pt>
                <c:pt idx="15270">
                  <c:v>306.05020000000002</c:v>
                </c:pt>
                <c:pt idx="15271">
                  <c:v>306.08629999999999</c:v>
                </c:pt>
                <c:pt idx="15272">
                  <c:v>306.1225</c:v>
                </c:pt>
                <c:pt idx="15273">
                  <c:v>306.15870000000001</c:v>
                </c:pt>
                <c:pt idx="15274">
                  <c:v>306.19479999999999</c:v>
                </c:pt>
                <c:pt idx="15275">
                  <c:v>306.23099999999999</c:v>
                </c:pt>
                <c:pt idx="15276">
                  <c:v>306.2672</c:v>
                </c:pt>
                <c:pt idx="15277">
                  <c:v>306.30329999999998</c:v>
                </c:pt>
                <c:pt idx="15278">
                  <c:v>306.33949999999999</c:v>
                </c:pt>
                <c:pt idx="15279">
                  <c:v>306.37569999999999</c:v>
                </c:pt>
                <c:pt idx="15280">
                  <c:v>306.4119</c:v>
                </c:pt>
                <c:pt idx="15281">
                  <c:v>306.44810000000001</c:v>
                </c:pt>
                <c:pt idx="15282">
                  <c:v>306.48430000000002</c:v>
                </c:pt>
                <c:pt idx="15283">
                  <c:v>306.5204</c:v>
                </c:pt>
                <c:pt idx="15284">
                  <c:v>306.5566</c:v>
                </c:pt>
                <c:pt idx="15285">
                  <c:v>306.59280000000001</c:v>
                </c:pt>
                <c:pt idx="15286">
                  <c:v>306.62900000000002</c:v>
                </c:pt>
                <c:pt idx="15287">
                  <c:v>306.66520000000003</c:v>
                </c:pt>
                <c:pt idx="15288">
                  <c:v>306.70139999999998</c:v>
                </c:pt>
                <c:pt idx="15289">
                  <c:v>306.73759999999999</c:v>
                </c:pt>
                <c:pt idx="15290">
                  <c:v>306.77379999999999</c:v>
                </c:pt>
                <c:pt idx="15291">
                  <c:v>306.81</c:v>
                </c:pt>
                <c:pt idx="15292">
                  <c:v>306.84620000000001</c:v>
                </c:pt>
                <c:pt idx="15293">
                  <c:v>306.88240000000002</c:v>
                </c:pt>
                <c:pt idx="15294">
                  <c:v>306.91860000000003</c:v>
                </c:pt>
                <c:pt idx="15295">
                  <c:v>306.95479999999998</c:v>
                </c:pt>
                <c:pt idx="15296">
                  <c:v>306.99099999999999</c:v>
                </c:pt>
                <c:pt idx="15297">
                  <c:v>307.02719999999999</c:v>
                </c:pt>
                <c:pt idx="15298">
                  <c:v>307.0634</c:v>
                </c:pt>
                <c:pt idx="15299">
                  <c:v>307.09969999999998</c:v>
                </c:pt>
                <c:pt idx="15300">
                  <c:v>307.13589999999999</c:v>
                </c:pt>
                <c:pt idx="15301">
                  <c:v>307.1721</c:v>
                </c:pt>
                <c:pt idx="15302">
                  <c:v>307.20830000000001</c:v>
                </c:pt>
                <c:pt idx="15303">
                  <c:v>307.24459999999999</c:v>
                </c:pt>
                <c:pt idx="15304">
                  <c:v>307.2808</c:v>
                </c:pt>
                <c:pt idx="15305">
                  <c:v>307.31700000000001</c:v>
                </c:pt>
                <c:pt idx="15306">
                  <c:v>307.35329999999999</c:v>
                </c:pt>
                <c:pt idx="15307">
                  <c:v>307.3895</c:v>
                </c:pt>
                <c:pt idx="15308">
                  <c:v>307.42579999999998</c:v>
                </c:pt>
                <c:pt idx="15309">
                  <c:v>307.46199999999999</c:v>
                </c:pt>
                <c:pt idx="15310">
                  <c:v>307.4982</c:v>
                </c:pt>
                <c:pt idx="15311">
                  <c:v>307.53449999999998</c:v>
                </c:pt>
                <c:pt idx="15312">
                  <c:v>307.57069999999999</c:v>
                </c:pt>
                <c:pt idx="15313">
                  <c:v>307.60700000000003</c:v>
                </c:pt>
                <c:pt idx="15314">
                  <c:v>307.64319999999998</c:v>
                </c:pt>
                <c:pt idx="15315">
                  <c:v>307.67950000000002</c:v>
                </c:pt>
                <c:pt idx="15316">
                  <c:v>307.71570000000003</c:v>
                </c:pt>
                <c:pt idx="15317">
                  <c:v>307.75200000000001</c:v>
                </c:pt>
                <c:pt idx="15318">
                  <c:v>307.78820000000002</c:v>
                </c:pt>
                <c:pt idx="15319">
                  <c:v>307.8245</c:v>
                </c:pt>
                <c:pt idx="15320">
                  <c:v>307.86070000000001</c:v>
                </c:pt>
                <c:pt idx="15321">
                  <c:v>307.89699999999999</c:v>
                </c:pt>
                <c:pt idx="15322">
                  <c:v>307.93329999999997</c:v>
                </c:pt>
                <c:pt idx="15323">
                  <c:v>307.96960000000001</c:v>
                </c:pt>
                <c:pt idx="15324">
                  <c:v>308.00580000000002</c:v>
                </c:pt>
                <c:pt idx="15325">
                  <c:v>308.0421</c:v>
                </c:pt>
                <c:pt idx="15326">
                  <c:v>308.07839999999999</c:v>
                </c:pt>
                <c:pt idx="15327">
                  <c:v>308.11470000000003</c:v>
                </c:pt>
                <c:pt idx="15328">
                  <c:v>308.15089999999998</c:v>
                </c:pt>
                <c:pt idx="15329">
                  <c:v>308.18720000000002</c:v>
                </c:pt>
                <c:pt idx="15330">
                  <c:v>308.2235</c:v>
                </c:pt>
                <c:pt idx="15331">
                  <c:v>308.25979999999998</c:v>
                </c:pt>
                <c:pt idx="15332">
                  <c:v>308.29610000000002</c:v>
                </c:pt>
                <c:pt idx="15333">
                  <c:v>308.33240000000001</c:v>
                </c:pt>
                <c:pt idx="15334">
                  <c:v>308.36869999999999</c:v>
                </c:pt>
                <c:pt idx="15335">
                  <c:v>308.40499999999997</c:v>
                </c:pt>
                <c:pt idx="15336">
                  <c:v>308.44130000000001</c:v>
                </c:pt>
                <c:pt idx="15337">
                  <c:v>308.4776</c:v>
                </c:pt>
                <c:pt idx="15338">
                  <c:v>308.51389999999998</c:v>
                </c:pt>
                <c:pt idx="15339">
                  <c:v>308.55020000000002</c:v>
                </c:pt>
                <c:pt idx="15340">
                  <c:v>308.5865</c:v>
                </c:pt>
                <c:pt idx="15341">
                  <c:v>308.62279999999998</c:v>
                </c:pt>
                <c:pt idx="15342">
                  <c:v>308.65910000000002</c:v>
                </c:pt>
                <c:pt idx="15343">
                  <c:v>308.69540000000001</c:v>
                </c:pt>
                <c:pt idx="15344">
                  <c:v>308.73169999999999</c:v>
                </c:pt>
                <c:pt idx="15345">
                  <c:v>308.7681</c:v>
                </c:pt>
                <c:pt idx="15346">
                  <c:v>308.80439999999999</c:v>
                </c:pt>
                <c:pt idx="15347">
                  <c:v>308.84070000000003</c:v>
                </c:pt>
                <c:pt idx="15348">
                  <c:v>308.87700000000001</c:v>
                </c:pt>
                <c:pt idx="15349">
                  <c:v>308.91329999999999</c:v>
                </c:pt>
                <c:pt idx="15350">
                  <c:v>308.94970000000001</c:v>
                </c:pt>
                <c:pt idx="15351">
                  <c:v>308.98599999999999</c:v>
                </c:pt>
                <c:pt idx="15352">
                  <c:v>309.02229999999997</c:v>
                </c:pt>
                <c:pt idx="15353">
                  <c:v>309.05869999999999</c:v>
                </c:pt>
                <c:pt idx="15354">
                  <c:v>309.09500000000003</c:v>
                </c:pt>
                <c:pt idx="15355">
                  <c:v>309.13130000000001</c:v>
                </c:pt>
                <c:pt idx="15356">
                  <c:v>309.16770000000002</c:v>
                </c:pt>
                <c:pt idx="15357">
                  <c:v>309.20400000000001</c:v>
                </c:pt>
                <c:pt idx="15358">
                  <c:v>309.24040000000002</c:v>
                </c:pt>
                <c:pt idx="15359">
                  <c:v>309.27670000000001</c:v>
                </c:pt>
                <c:pt idx="15360">
                  <c:v>309.31310000000002</c:v>
                </c:pt>
                <c:pt idx="15361">
                  <c:v>309.3494</c:v>
                </c:pt>
                <c:pt idx="15362">
                  <c:v>309.38580000000002</c:v>
                </c:pt>
                <c:pt idx="15363">
                  <c:v>309.4221</c:v>
                </c:pt>
                <c:pt idx="15364">
                  <c:v>309.45850000000002</c:v>
                </c:pt>
                <c:pt idx="15365">
                  <c:v>309.4948</c:v>
                </c:pt>
                <c:pt idx="15366">
                  <c:v>309.53120000000001</c:v>
                </c:pt>
                <c:pt idx="15367">
                  <c:v>309.56760000000003</c:v>
                </c:pt>
                <c:pt idx="15368">
                  <c:v>309.60390000000001</c:v>
                </c:pt>
                <c:pt idx="15369">
                  <c:v>309.64030000000002</c:v>
                </c:pt>
                <c:pt idx="15370">
                  <c:v>309.67669999999998</c:v>
                </c:pt>
                <c:pt idx="15371">
                  <c:v>309.71300000000002</c:v>
                </c:pt>
                <c:pt idx="15372">
                  <c:v>309.74939999999998</c:v>
                </c:pt>
                <c:pt idx="15373">
                  <c:v>309.78579999999999</c:v>
                </c:pt>
                <c:pt idx="15374">
                  <c:v>309.82220000000001</c:v>
                </c:pt>
                <c:pt idx="15375">
                  <c:v>309.85860000000002</c:v>
                </c:pt>
                <c:pt idx="15376">
                  <c:v>309.89499999999998</c:v>
                </c:pt>
                <c:pt idx="15377">
                  <c:v>309.93130000000002</c:v>
                </c:pt>
                <c:pt idx="15378">
                  <c:v>309.96769999999998</c:v>
                </c:pt>
                <c:pt idx="15379">
                  <c:v>310.00409999999999</c:v>
                </c:pt>
                <c:pt idx="15380">
                  <c:v>310.04050000000001</c:v>
                </c:pt>
                <c:pt idx="15381">
                  <c:v>310.07690000000002</c:v>
                </c:pt>
                <c:pt idx="15382">
                  <c:v>310.11329999999998</c:v>
                </c:pt>
                <c:pt idx="15383">
                  <c:v>310.1497</c:v>
                </c:pt>
                <c:pt idx="15384">
                  <c:v>310.18610000000001</c:v>
                </c:pt>
                <c:pt idx="15385">
                  <c:v>310.22250000000003</c:v>
                </c:pt>
                <c:pt idx="15386">
                  <c:v>310.25889999999998</c:v>
                </c:pt>
                <c:pt idx="15387">
                  <c:v>310.2953</c:v>
                </c:pt>
                <c:pt idx="15388">
                  <c:v>310.33170000000001</c:v>
                </c:pt>
                <c:pt idx="15389">
                  <c:v>310.36810000000003</c:v>
                </c:pt>
                <c:pt idx="15390">
                  <c:v>310.40449999999998</c:v>
                </c:pt>
                <c:pt idx="15391">
                  <c:v>310.4409</c:v>
                </c:pt>
                <c:pt idx="15392">
                  <c:v>310.47739999999999</c:v>
                </c:pt>
                <c:pt idx="15393">
                  <c:v>310.5138</c:v>
                </c:pt>
                <c:pt idx="15394">
                  <c:v>310.55020000000002</c:v>
                </c:pt>
                <c:pt idx="15395">
                  <c:v>310.58659999999998</c:v>
                </c:pt>
                <c:pt idx="15396">
                  <c:v>310.62299999999999</c:v>
                </c:pt>
                <c:pt idx="15397">
                  <c:v>310.65949999999998</c:v>
                </c:pt>
                <c:pt idx="15398">
                  <c:v>310.69589999999999</c:v>
                </c:pt>
                <c:pt idx="15399">
                  <c:v>310.73239999999998</c:v>
                </c:pt>
                <c:pt idx="15400">
                  <c:v>310.7688</c:v>
                </c:pt>
                <c:pt idx="15401">
                  <c:v>310.80520000000001</c:v>
                </c:pt>
                <c:pt idx="15402">
                  <c:v>310.8417</c:v>
                </c:pt>
                <c:pt idx="15403">
                  <c:v>310.87810000000002</c:v>
                </c:pt>
                <c:pt idx="15404">
                  <c:v>310.91460000000001</c:v>
                </c:pt>
                <c:pt idx="15405">
                  <c:v>310.95100000000002</c:v>
                </c:pt>
                <c:pt idx="15406">
                  <c:v>310.98739999999998</c:v>
                </c:pt>
                <c:pt idx="15407">
                  <c:v>311.02390000000003</c:v>
                </c:pt>
                <c:pt idx="15408">
                  <c:v>311.06029999999998</c:v>
                </c:pt>
                <c:pt idx="15409">
                  <c:v>311.09679999999997</c:v>
                </c:pt>
                <c:pt idx="15410">
                  <c:v>311.13319999999999</c:v>
                </c:pt>
                <c:pt idx="15411">
                  <c:v>311.16969999999998</c:v>
                </c:pt>
                <c:pt idx="15412">
                  <c:v>311.20620000000002</c:v>
                </c:pt>
                <c:pt idx="15413">
                  <c:v>311.24259999999998</c:v>
                </c:pt>
                <c:pt idx="15414">
                  <c:v>311.27910000000003</c:v>
                </c:pt>
                <c:pt idx="15415">
                  <c:v>311.31560000000002</c:v>
                </c:pt>
                <c:pt idx="15416">
                  <c:v>311.35199999999998</c:v>
                </c:pt>
                <c:pt idx="15417">
                  <c:v>311.38850000000002</c:v>
                </c:pt>
                <c:pt idx="15418">
                  <c:v>311.42500000000001</c:v>
                </c:pt>
                <c:pt idx="15419">
                  <c:v>311.4615</c:v>
                </c:pt>
                <c:pt idx="15420">
                  <c:v>311.49790000000002</c:v>
                </c:pt>
                <c:pt idx="15421">
                  <c:v>311.53440000000001</c:v>
                </c:pt>
                <c:pt idx="15422">
                  <c:v>311.57089999999999</c:v>
                </c:pt>
                <c:pt idx="15423">
                  <c:v>311.60739999999998</c:v>
                </c:pt>
                <c:pt idx="15424">
                  <c:v>311.64389999999997</c:v>
                </c:pt>
                <c:pt idx="15425">
                  <c:v>311.68040000000002</c:v>
                </c:pt>
                <c:pt idx="15426">
                  <c:v>311.71679999999998</c:v>
                </c:pt>
                <c:pt idx="15427">
                  <c:v>311.75330000000002</c:v>
                </c:pt>
                <c:pt idx="15428">
                  <c:v>311.78980000000001</c:v>
                </c:pt>
                <c:pt idx="15429">
                  <c:v>311.8263</c:v>
                </c:pt>
                <c:pt idx="15430">
                  <c:v>311.86279999999999</c:v>
                </c:pt>
                <c:pt idx="15431">
                  <c:v>311.89929999999998</c:v>
                </c:pt>
                <c:pt idx="15432">
                  <c:v>311.93579999999997</c:v>
                </c:pt>
                <c:pt idx="15433">
                  <c:v>311.97230000000002</c:v>
                </c:pt>
                <c:pt idx="15434">
                  <c:v>312.00889999999998</c:v>
                </c:pt>
                <c:pt idx="15435">
                  <c:v>312.0453</c:v>
                </c:pt>
                <c:pt idx="15436">
                  <c:v>312.08179999999999</c:v>
                </c:pt>
                <c:pt idx="15437">
                  <c:v>312.11840000000001</c:v>
                </c:pt>
                <c:pt idx="15438">
                  <c:v>312.1549</c:v>
                </c:pt>
                <c:pt idx="15439">
                  <c:v>312.19139999999999</c:v>
                </c:pt>
                <c:pt idx="15440">
                  <c:v>312.22789999999998</c:v>
                </c:pt>
                <c:pt idx="15441">
                  <c:v>312.26440000000002</c:v>
                </c:pt>
                <c:pt idx="15442">
                  <c:v>312.30099999999999</c:v>
                </c:pt>
                <c:pt idx="15443">
                  <c:v>312.33749999999998</c:v>
                </c:pt>
                <c:pt idx="15444">
                  <c:v>312.37400000000002</c:v>
                </c:pt>
                <c:pt idx="15445">
                  <c:v>312.41059999999999</c:v>
                </c:pt>
                <c:pt idx="15446">
                  <c:v>312.44709999999998</c:v>
                </c:pt>
                <c:pt idx="15447">
                  <c:v>312.48360000000002</c:v>
                </c:pt>
                <c:pt idx="15448">
                  <c:v>312.52019999999999</c:v>
                </c:pt>
                <c:pt idx="15449">
                  <c:v>312.55669999999998</c:v>
                </c:pt>
                <c:pt idx="15450">
                  <c:v>312.59320000000002</c:v>
                </c:pt>
                <c:pt idx="15451">
                  <c:v>312.62979999999999</c:v>
                </c:pt>
                <c:pt idx="15452">
                  <c:v>312.66629999999998</c:v>
                </c:pt>
                <c:pt idx="15453">
                  <c:v>312.7029</c:v>
                </c:pt>
                <c:pt idx="15454">
                  <c:v>312.73939999999999</c:v>
                </c:pt>
                <c:pt idx="15455">
                  <c:v>312.77600000000001</c:v>
                </c:pt>
                <c:pt idx="15456">
                  <c:v>312.8125</c:v>
                </c:pt>
                <c:pt idx="15457">
                  <c:v>312.84910000000002</c:v>
                </c:pt>
                <c:pt idx="15458">
                  <c:v>312.88569999999999</c:v>
                </c:pt>
                <c:pt idx="15459">
                  <c:v>312.92219999999998</c:v>
                </c:pt>
                <c:pt idx="15460">
                  <c:v>312.9588</c:v>
                </c:pt>
                <c:pt idx="15461">
                  <c:v>312.99529999999999</c:v>
                </c:pt>
                <c:pt idx="15462">
                  <c:v>313.03190000000001</c:v>
                </c:pt>
                <c:pt idx="15463">
                  <c:v>313.06849999999997</c:v>
                </c:pt>
                <c:pt idx="15464">
                  <c:v>313.10500000000002</c:v>
                </c:pt>
                <c:pt idx="15465">
                  <c:v>313.14159999999998</c:v>
                </c:pt>
                <c:pt idx="15466">
                  <c:v>313.1782</c:v>
                </c:pt>
                <c:pt idx="15467">
                  <c:v>313.21480000000003</c:v>
                </c:pt>
                <c:pt idx="15468">
                  <c:v>313.25130000000001</c:v>
                </c:pt>
                <c:pt idx="15469">
                  <c:v>313.28789999999998</c:v>
                </c:pt>
                <c:pt idx="15470">
                  <c:v>313.3245</c:v>
                </c:pt>
                <c:pt idx="15471">
                  <c:v>313.36110000000002</c:v>
                </c:pt>
                <c:pt idx="15472">
                  <c:v>313.39769999999999</c:v>
                </c:pt>
                <c:pt idx="15473">
                  <c:v>313.43430000000001</c:v>
                </c:pt>
                <c:pt idx="15474">
                  <c:v>313.47089999999997</c:v>
                </c:pt>
                <c:pt idx="15475">
                  <c:v>313.50749999999999</c:v>
                </c:pt>
                <c:pt idx="15476">
                  <c:v>313.54410000000001</c:v>
                </c:pt>
                <c:pt idx="15477">
                  <c:v>313.58069999999998</c:v>
                </c:pt>
                <c:pt idx="15478">
                  <c:v>313.6173</c:v>
                </c:pt>
                <c:pt idx="15479">
                  <c:v>313.65390000000002</c:v>
                </c:pt>
                <c:pt idx="15480">
                  <c:v>313.69049999999999</c:v>
                </c:pt>
                <c:pt idx="15481">
                  <c:v>313.72710000000001</c:v>
                </c:pt>
                <c:pt idx="15482">
                  <c:v>313.76369999999997</c:v>
                </c:pt>
                <c:pt idx="15483">
                  <c:v>313.80029999999999</c:v>
                </c:pt>
                <c:pt idx="15484">
                  <c:v>313.83690000000001</c:v>
                </c:pt>
                <c:pt idx="15485">
                  <c:v>313.87349999999998</c:v>
                </c:pt>
                <c:pt idx="15486">
                  <c:v>313.91019999999997</c:v>
                </c:pt>
                <c:pt idx="15487">
                  <c:v>313.9468</c:v>
                </c:pt>
                <c:pt idx="15488">
                  <c:v>313.98340000000002</c:v>
                </c:pt>
                <c:pt idx="15489">
                  <c:v>314.02</c:v>
                </c:pt>
                <c:pt idx="15490">
                  <c:v>314.05669999999998</c:v>
                </c:pt>
                <c:pt idx="15491">
                  <c:v>314.0933</c:v>
                </c:pt>
                <c:pt idx="15492">
                  <c:v>314.12990000000002</c:v>
                </c:pt>
                <c:pt idx="15493">
                  <c:v>314.16649999999998</c:v>
                </c:pt>
                <c:pt idx="15494">
                  <c:v>314.20319999999998</c:v>
                </c:pt>
                <c:pt idx="15495">
                  <c:v>314.2398</c:v>
                </c:pt>
                <c:pt idx="15496">
                  <c:v>314.2765</c:v>
                </c:pt>
                <c:pt idx="15497">
                  <c:v>314.31310000000002</c:v>
                </c:pt>
                <c:pt idx="15498">
                  <c:v>314.34980000000002</c:v>
                </c:pt>
                <c:pt idx="15499">
                  <c:v>314.38639999999998</c:v>
                </c:pt>
                <c:pt idx="15500">
                  <c:v>314.423</c:v>
                </c:pt>
                <c:pt idx="15501">
                  <c:v>314.4597</c:v>
                </c:pt>
                <c:pt idx="15502">
                  <c:v>314.49630000000002</c:v>
                </c:pt>
                <c:pt idx="15503">
                  <c:v>314.53300000000002</c:v>
                </c:pt>
                <c:pt idx="15504">
                  <c:v>314.56970000000001</c:v>
                </c:pt>
                <c:pt idx="15505">
                  <c:v>314.60629999999998</c:v>
                </c:pt>
                <c:pt idx="15506">
                  <c:v>314.64299999999997</c:v>
                </c:pt>
                <c:pt idx="15507">
                  <c:v>314.67959999999999</c:v>
                </c:pt>
                <c:pt idx="15508">
                  <c:v>314.71629999999999</c:v>
                </c:pt>
                <c:pt idx="15509">
                  <c:v>314.75299999999999</c:v>
                </c:pt>
                <c:pt idx="15510">
                  <c:v>314.78960000000001</c:v>
                </c:pt>
                <c:pt idx="15511">
                  <c:v>314.8263</c:v>
                </c:pt>
                <c:pt idx="15512">
                  <c:v>314.863</c:v>
                </c:pt>
                <c:pt idx="15513">
                  <c:v>314.8997</c:v>
                </c:pt>
                <c:pt idx="15514">
                  <c:v>314.93630000000002</c:v>
                </c:pt>
                <c:pt idx="15515">
                  <c:v>314.97300000000001</c:v>
                </c:pt>
                <c:pt idx="15516">
                  <c:v>315.00970000000001</c:v>
                </c:pt>
                <c:pt idx="15517">
                  <c:v>315.04640000000001</c:v>
                </c:pt>
                <c:pt idx="15518">
                  <c:v>315.0831</c:v>
                </c:pt>
                <c:pt idx="15519">
                  <c:v>315.1198</c:v>
                </c:pt>
                <c:pt idx="15520">
                  <c:v>315.15649999999999</c:v>
                </c:pt>
                <c:pt idx="15521">
                  <c:v>315.19310000000002</c:v>
                </c:pt>
                <c:pt idx="15522">
                  <c:v>315.22989999999999</c:v>
                </c:pt>
                <c:pt idx="15523">
                  <c:v>315.26650000000001</c:v>
                </c:pt>
                <c:pt idx="15524">
                  <c:v>315.30329999999998</c:v>
                </c:pt>
                <c:pt idx="15525">
                  <c:v>315.3399</c:v>
                </c:pt>
                <c:pt idx="15526">
                  <c:v>315.3766</c:v>
                </c:pt>
                <c:pt idx="15527">
                  <c:v>315.41340000000002</c:v>
                </c:pt>
                <c:pt idx="15528">
                  <c:v>315.45010000000002</c:v>
                </c:pt>
                <c:pt idx="15529">
                  <c:v>315.48680000000002</c:v>
                </c:pt>
                <c:pt idx="15530">
                  <c:v>315.52350000000001</c:v>
                </c:pt>
                <c:pt idx="15531">
                  <c:v>315.56020000000001</c:v>
                </c:pt>
                <c:pt idx="15532">
                  <c:v>315.59690000000001</c:v>
                </c:pt>
                <c:pt idx="15533">
                  <c:v>315.6336</c:v>
                </c:pt>
                <c:pt idx="15534">
                  <c:v>315.6703</c:v>
                </c:pt>
                <c:pt idx="15535">
                  <c:v>315.70710000000003</c:v>
                </c:pt>
                <c:pt idx="15536">
                  <c:v>315.74380000000002</c:v>
                </c:pt>
                <c:pt idx="15537">
                  <c:v>315.78050000000002</c:v>
                </c:pt>
                <c:pt idx="15538">
                  <c:v>315.81729999999999</c:v>
                </c:pt>
                <c:pt idx="15539">
                  <c:v>315.85399999999998</c:v>
                </c:pt>
                <c:pt idx="15540">
                  <c:v>315.89069999999998</c:v>
                </c:pt>
                <c:pt idx="15541">
                  <c:v>315.92750000000001</c:v>
                </c:pt>
                <c:pt idx="15542">
                  <c:v>315.96420000000001</c:v>
                </c:pt>
                <c:pt idx="15543">
                  <c:v>316.0009</c:v>
                </c:pt>
                <c:pt idx="15544">
                  <c:v>316.03769999999997</c:v>
                </c:pt>
                <c:pt idx="15545">
                  <c:v>316.07440000000003</c:v>
                </c:pt>
                <c:pt idx="15546">
                  <c:v>316.1112</c:v>
                </c:pt>
                <c:pt idx="15547">
                  <c:v>316.14789999999999</c:v>
                </c:pt>
                <c:pt idx="15548">
                  <c:v>316.18470000000002</c:v>
                </c:pt>
                <c:pt idx="15549">
                  <c:v>316.22140000000002</c:v>
                </c:pt>
                <c:pt idx="15550">
                  <c:v>316.25819999999999</c:v>
                </c:pt>
                <c:pt idx="15551">
                  <c:v>316.29489999999998</c:v>
                </c:pt>
                <c:pt idx="15552">
                  <c:v>316.33170000000001</c:v>
                </c:pt>
                <c:pt idx="15553">
                  <c:v>316.36849999999998</c:v>
                </c:pt>
                <c:pt idx="15554">
                  <c:v>316.40519999999998</c:v>
                </c:pt>
                <c:pt idx="15555">
                  <c:v>316.44200000000001</c:v>
                </c:pt>
                <c:pt idx="15556">
                  <c:v>316.47879999999998</c:v>
                </c:pt>
                <c:pt idx="15557">
                  <c:v>316.51549999999997</c:v>
                </c:pt>
                <c:pt idx="15558">
                  <c:v>316.5523</c:v>
                </c:pt>
                <c:pt idx="15559">
                  <c:v>316.58909999999997</c:v>
                </c:pt>
                <c:pt idx="15560">
                  <c:v>316.6259</c:v>
                </c:pt>
                <c:pt idx="15561">
                  <c:v>316.6626</c:v>
                </c:pt>
                <c:pt idx="15562">
                  <c:v>316.69940000000003</c:v>
                </c:pt>
                <c:pt idx="15563">
                  <c:v>316.7362</c:v>
                </c:pt>
                <c:pt idx="15564">
                  <c:v>316.77300000000002</c:v>
                </c:pt>
                <c:pt idx="15565">
                  <c:v>316.8098</c:v>
                </c:pt>
                <c:pt idx="15566">
                  <c:v>316.84660000000002</c:v>
                </c:pt>
                <c:pt idx="15567">
                  <c:v>316.88330000000002</c:v>
                </c:pt>
                <c:pt idx="15568">
                  <c:v>316.92009999999999</c:v>
                </c:pt>
                <c:pt idx="15569">
                  <c:v>316.95690000000002</c:v>
                </c:pt>
                <c:pt idx="15570">
                  <c:v>316.99369999999999</c:v>
                </c:pt>
                <c:pt idx="15571">
                  <c:v>317.03050000000002</c:v>
                </c:pt>
                <c:pt idx="15572">
                  <c:v>317.06729999999999</c:v>
                </c:pt>
                <c:pt idx="15573">
                  <c:v>317.10410000000002</c:v>
                </c:pt>
                <c:pt idx="15574">
                  <c:v>317.14089999999999</c:v>
                </c:pt>
                <c:pt idx="15575">
                  <c:v>317.17779999999999</c:v>
                </c:pt>
                <c:pt idx="15576">
                  <c:v>317.21460000000002</c:v>
                </c:pt>
                <c:pt idx="15577">
                  <c:v>317.25139999999999</c:v>
                </c:pt>
                <c:pt idx="15578">
                  <c:v>317.28820000000002</c:v>
                </c:pt>
                <c:pt idx="15579">
                  <c:v>317.32499999999999</c:v>
                </c:pt>
                <c:pt idx="15580">
                  <c:v>317.36180000000002</c:v>
                </c:pt>
                <c:pt idx="15581">
                  <c:v>317.39870000000002</c:v>
                </c:pt>
                <c:pt idx="15582">
                  <c:v>317.43549999999999</c:v>
                </c:pt>
                <c:pt idx="15583">
                  <c:v>317.47230000000002</c:v>
                </c:pt>
                <c:pt idx="15584">
                  <c:v>317.50909999999999</c:v>
                </c:pt>
                <c:pt idx="15585">
                  <c:v>317.54599999999999</c:v>
                </c:pt>
                <c:pt idx="15586">
                  <c:v>317.58280000000002</c:v>
                </c:pt>
                <c:pt idx="15587">
                  <c:v>317.61959999999999</c:v>
                </c:pt>
                <c:pt idx="15588">
                  <c:v>317.65649999999999</c:v>
                </c:pt>
                <c:pt idx="15589">
                  <c:v>317.69330000000002</c:v>
                </c:pt>
                <c:pt idx="15590">
                  <c:v>317.73009999999999</c:v>
                </c:pt>
                <c:pt idx="15591">
                  <c:v>317.767</c:v>
                </c:pt>
                <c:pt idx="15592">
                  <c:v>317.80380000000002</c:v>
                </c:pt>
                <c:pt idx="15593">
                  <c:v>317.84070000000003</c:v>
                </c:pt>
                <c:pt idx="15594">
                  <c:v>317.8775</c:v>
                </c:pt>
                <c:pt idx="15595">
                  <c:v>317.9144</c:v>
                </c:pt>
                <c:pt idx="15596">
                  <c:v>317.95119999999997</c:v>
                </c:pt>
                <c:pt idx="15597">
                  <c:v>317.98809999999997</c:v>
                </c:pt>
                <c:pt idx="15598">
                  <c:v>318.0249</c:v>
                </c:pt>
                <c:pt idx="15599">
                  <c:v>318.06180000000001</c:v>
                </c:pt>
                <c:pt idx="15600">
                  <c:v>318.09870000000001</c:v>
                </c:pt>
                <c:pt idx="15601">
                  <c:v>318.13549999999998</c:v>
                </c:pt>
                <c:pt idx="15602">
                  <c:v>318.17239999999998</c:v>
                </c:pt>
                <c:pt idx="15603">
                  <c:v>318.20929999999998</c:v>
                </c:pt>
                <c:pt idx="15604">
                  <c:v>318.24610000000001</c:v>
                </c:pt>
                <c:pt idx="15605">
                  <c:v>318.28300000000002</c:v>
                </c:pt>
                <c:pt idx="15606">
                  <c:v>318.31990000000002</c:v>
                </c:pt>
                <c:pt idx="15607">
                  <c:v>318.35680000000002</c:v>
                </c:pt>
                <c:pt idx="15608">
                  <c:v>318.39359999999999</c:v>
                </c:pt>
                <c:pt idx="15609">
                  <c:v>318.43049999999999</c:v>
                </c:pt>
                <c:pt idx="15610">
                  <c:v>318.4674</c:v>
                </c:pt>
                <c:pt idx="15611">
                  <c:v>318.5043</c:v>
                </c:pt>
                <c:pt idx="15612">
                  <c:v>318.5412</c:v>
                </c:pt>
                <c:pt idx="15613">
                  <c:v>318.57810000000001</c:v>
                </c:pt>
                <c:pt idx="15614">
                  <c:v>318.61500000000001</c:v>
                </c:pt>
                <c:pt idx="15615">
                  <c:v>318.65190000000001</c:v>
                </c:pt>
                <c:pt idx="15616">
                  <c:v>318.68880000000001</c:v>
                </c:pt>
                <c:pt idx="15617">
                  <c:v>318.72559999999999</c:v>
                </c:pt>
                <c:pt idx="15618">
                  <c:v>318.76249999999999</c:v>
                </c:pt>
                <c:pt idx="15619">
                  <c:v>318.79939999999999</c:v>
                </c:pt>
                <c:pt idx="15620">
                  <c:v>318.83629999999999</c:v>
                </c:pt>
                <c:pt idx="15621">
                  <c:v>318.87329999999997</c:v>
                </c:pt>
                <c:pt idx="15622">
                  <c:v>318.91019999999997</c:v>
                </c:pt>
                <c:pt idx="15623">
                  <c:v>318.94709999999998</c:v>
                </c:pt>
                <c:pt idx="15624">
                  <c:v>318.98399999999998</c:v>
                </c:pt>
                <c:pt idx="15625">
                  <c:v>319.02089999999998</c:v>
                </c:pt>
                <c:pt idx="15626">
                  <c:v>319.05779999999999</c:v>
                </c:pt>
                <c:pt idx="15627">
                  <c:v>319.09469999999999</c:v>
                </c:pt>
                <c:pt idx="15628">
                  <c:v>319.13170000000002</c:v>
                </c:pt>
                <c:pt idx="15629">
                  <c:v>319.16860000000003</c:v>
                </c:pt>
                <c:pt idx="15630">
                  <c:v>319.20549999999997</c:v>
                </c:pt>
                <c:pt idx="15631">
                  <c:v>319.24239999999998</c:v>
                </c:pt>
                <c:pt idx="15632">
                  <c:v>319.27940000000001</c:v>
                </c:pt>
                <c:pt idx="15633">
                  <c:v>319.31630000000001</c:v>
                </c:pt>
                <c:pt idx="15634">
                  <c:v>319.35320000000002</c:v>
                </c:pt>
                <c:pt idx="15635">
                  <c:v>319.39019999999999</c:v>
                </c:pt>
                <c:pt idx="15636">
                  <c:v>319.4271</c:v>
                </c:pt>
                <c:pt idx="15637">
                  <c:v>319.46409999999997</c:v>
                </c:pt>
                <c:pt idx="15638">
                  <c:v>319.50099999999998</c:v>
                </c:pt>
                <c:pt idx="15639">
                  <c:v>319.53789999999998</c:v>
                </c:pt>
                <c:pt idx="15640">
                  <c:v>319.57490000000001</c:v>
                </c:pt>
                <c:pt idx="15641">
                  <c:v>319.61180000000002</c:v>
                </c:pt>
                <c:pt idx="15642">
                  <c:v>319.64879999999999</c:v>
                </c:pt>
                <c:pt idx="15643">
                  <c:v>319.6857</c:v>
                </c:pt>
                <c:pt idx="15644">
                  <c:v>319.72269999999997</c:v>
                </c:pt>
                <c:pt idx="15645">
                  <c:v>319.75959999999998</c:v>
                </c:pt>
                <c:pt idx="15646">
                  <c:v>319.79660000000001</c:v>
                </c:pt>
                <c:pt idx="15647">
                  <c:v>319.83359999999999</c:v>
                </c:pt>
                <c:pt idx="15648">
                  <c:v>319.87049999999999</c:v>
                </c:pt>
                <c:pt idx="15649">
                  <c:v>319.90750000000003</c:v>
                </c:pt>
                <c:pt idx="15650">
                  <c:v>319.94450000000001</c:v>
                </c:pt>
                <c:pt idx="15651">
                  <c:v>319.98140000000001</c:v>
                </c:pt>
                <c:pt idx="15652">
                  <c:v>320.01839999999999</c:v>
                </c:pt>
                <c:pt idx="15653">
                  <c:v>320.05540000000002</c:v>
                </c:pt>
                <c:pt idx="15654">
                  <c:v>320.0924</c:v>
                </c:pt>
                <c:pt idx="15655">
                  <c:v>320.12939999999998</c:v>
                </c:pt>
                <c:pt idx="15656">
                  <c:v>320.16629999999998</c:v>
                </c:pt>
                <c:pt idx="15657">
                  <c:v>320.20330000000001</c:v>
                </c:pt>
                <c:pt idx="15658">
                  <c:v>320.24029999999999</c:v>
                </c:pt>
                <c:pt idx="15659">
                  <c:v>320.27730000000003</c:v>
                </c:pt>
                <c:pt idx="15660">
                  <c:v>320.3143</c:v>
                </c:pt>
                <c:pt idx="15661">
                  <c:v>320.35129999999998</c:v>
                </c:pt>
                <c:pt idx="15662">
                  <c:v>320.38830000000002</c:v>
                </c:pt>
                <c:pt idx="15663">
                  <c:v>320.42529999999999</c:v>
                </c:pt>
                <c:pt idx="15664">
                  <c:v>320.4622</c:v>
                </c:pt>
                <c:pt idx="15665">
                  <c:v>320.49930000000001</c:v>
                </c:pt>
                <c:pt idx="15666">
                  <c:v>320.53629999999998</c:v>
                </c:pt>
                <c:pt idx="15667">
                  <c:v>320.57330000000002</c:v>
                </c:pt>
                <c:pt idx="15668">
                  <c:v>320.6103</c:v>
                </c:pt>
                <c:pt idx="15669">
                  <c:v>320.64729999999997</c:v>
                </c:pt>
                <c:pt idx="15670">
                  <c:v>320.68430000000001</c:v>
                </c:pt>
                <c:pt idx="15671">
                  <c:v>320.72129999999999</c:v>
                </c:pt>
                <c:pt idx="15672">
                  <c:v>320.75830000000002</c:v>
                </c:pt>
                <c:pt idx="15673">
                  <c:v>320.7953</c:v>
                </c:pt>
                <c:pt idx="15674">
                  <c:v>320.83240000000001</c:v>
                </c:pt>
                <c:pt idx="15675">
                  <c:v>320.86939999999998</c:v>
                </c:pt>
                <c:pt idx="15676">
                  <c:v>320.90640000000002</c:v>
                </c:pt>
                <c:pt idx="15677">
                  <c:v>320.9434</c:v>
                </c:pt>
                <c:pt idx="15678">
                  <c:v>320.98050000000001</c:v>
                </c:pt>
                <c:pt idx="15679">
                  <c:v>321.01749999999998</c:v>
                </c:pt>
                <c:pt idx="15680">
                  <c:v>321.05450000000002</c:v>
                </c:pt>
                <c:pt idx="15681">
                  <c:v>321.09160000000003</c:v>
                </c:pt>
                <c:pt idx="15682">
                  <c:v>321.12860000000001</c:v>
                </c:pt>
                <c:pt idx="15683">
                  <c:v>321.16559999999998</c:v>
                </c:pt>
                <c:pt idx="15684">
                  <c:v>321.20269999999999</c:v>
                </c:pt>
                <c:pt idx="15685">
                  <c:v>321.23970000000003</c:v>
                </c:pt>
                <c:pt idx="15686">
                  <c:v>321.27679999999998</c:v>
                </c:pt>
                <c:pt idx="15687">
                  <c:v>321.31380000000001</c:v>
                </c:pt>
                <c:pt idx="15688">
                  <c:v>321.35090000000002</c:v>
                </c:pt>
                <c:pt idx="15689">
                  <c:v>321.3879</c:v>
                </c:pt>
                <c:pt idx="15690">
                  <c:v>321.42500000000001</c:v>
                </c:pt>
                <c:pt idx="15691">
                  <c:v>321.46199999999999</c:v>
                </c:pt>
                <c:pt idx="15692">
                  <c:v>321.4991</c:v>
                </c:pt>
                <c:pt idx="15693">
                  <c:v>321.53609999999998</c:v>
                </c:pt>
                <c:pt idx="15694">
                  <c:v>321.57319999999999</c:v>
                </c:pt>
                <c:pt idx="15695">
                  <c:v>321.6103</c:v>
                </c:pt>
                <c:pt idx="15696">
                  <c:v>321.64729999999997</c:v>
                </c:pt>
                <c:pt idx="15697">
                  <c:v>321.68439999999998</c:v>
                </c:pt>
                <c:pt idx="15698">
                  <c:v>321.72149999999999</c:v>
                </c:pt>
                <c:pt idx="15699">
                  <c:v>321.75850000000003</c:v>
                </c:pt>
                <c:pt idx="15700">
                  <c:v>321.79559999999998</c:v>
                </c:pt>
                <c:pt idx="15701">
                  <c:v>321.83269999999999</c:v>
                </c:pt>
                <c:pt idx="15702">
                  <c:v>321.8698</c:v>
                </c:pt>
                <c:pt idx="15703">
                  <c:v>321.90690000000001</c:v>
                </c:pt>
                <c:pt idx="15704">
                  <c:v>321.94389999999999</c:v>
                </c:pt>
                <c:pt idx="15705">
                  <c:v>321.98099999999999</c:v>
                </c:pt>
                <c:pt idx="15706">
                  <c:v>322.0181</c:v>
                </c:pt>
                <c:pt idx="15707">
                  <c:v>322.05520000000001</c:v>
                </c:pt>
                <c:pt idx="15708">
                  <c:v>322.09230000000002</c:v>
                </c:pt>
                <c:pt idx="15709">
                  <c:v>322.12939999999998</c:v>
                </c:pt>
                <c:pt idx="15710">
                  <c:v>322.16649999999998</c:v>
                </c:pt>
                <c:pt idx="15711">
                  <c:v>322.20359999999999</c:v>
                </c:pt>
                <c:pt idx="15712">
                  <c:v>322.2407</c:v>
                </c:pt>
                <c:pt idx="15713">
                  <c:v>322.27780000000001</c:v>
                </c:pt>
                <c:pt idx="15714">
                  <c:v>322.31490000000002</c:v>
                </c:pt>
                <c:pt idx="15715">
                  <c:v>322.35199999999998</c:v>
                </c:pt>
                <c:pt idx="15716">
                  <c:v>322.38909999999998</c:v>
                </c:pt>
                <c:pt idx="15717">
                  <c:v>322.42619999999999</c:v>
                </c:pt>
                <c:pt idx="15718">
                  <c:v>322.4633</c:v>
                </c:pt>
                <c:pt idx="15719">
                  <c:v>322.50049999999999</c:v>
                </c:pt>
                <c:pt idx="15720">
                  <c:v>322.5376</c:v>
                </c:pt>
                <c:pt idx="15721">
                  <c:v>322.57470000000001</c:v>
                </c:pt>
                <c:pt idx="15722">
                  <c:v>322.61180000000002</c:v>
                </c:pt>
                <c:pt idx="15723">
                  <c:v>322.649</c:v>
                </c:pt>
                <c:pt idx="15724">
                  <c:v>322.68610000000001</c:v>
                </c:pt>
                <c:pt idx="15725">
                  <c:v>322.72320000000002</c:v>
                </c:pt>
                <c:pt idx="15726">
                  <c:v>322.76029999999997</c:v>
                </c:pt>
                <c:pt idx="15727">
                  <c:v>322.79750000000001</c:v>
                </c:pt>
                <c:pt idx="15728">
                  <c:v>322.83460000000002</c:v>
                </c:pt>
                <c:pt idx="15729">
                  <c:v>322.87169999999998</c:v>
                </c:pt>
                <c:pt idx="15730">
                  <c:v>322.90890000000002</c:v>
                </c:pt>
                <c:pt idx="15731">
                  <c:v>322.94600000000003</c:v>
                </c:pt>
                <c:pt idx="15732">
                  <c:v>322.98320000000001</c:v>
                </c:pt>
                <c:pt idx="15733">
                  <c:v>323.02030000000002</c:v>
                </c:pt>
                <c:pt idx="15734">
                  <c:v>323.0575</c:v>
                </c:pt>
                <c:pt idx="15735">
                  <c:v>323.09460000000001</c:v>
                </c:pt>
                <c:pt idx="15736">
                  <c:v>323.1318</c:v>
                </c:pt>
                <c:pt idx="15737">
                  <c:v>323.16890000000001</c:v>
                </c:pt>
                <c:pt idx="15738">
                  <c:v>323.20609999999999</c:v>
                </c:pt>
                <c:pt idx="15739">
                  <c:v>323.2432</c:v>
                </c:pt>
                <c:pt idx="15740">
                  <c:v>323.28039999999999</c:v>
                </c:pt>
                <c:pt idx="15741">
                  <c:v>323.31760000000003</c:v>
                </c:pt>
                <c:pt idx="15742">
                  <c:v>323.35469999999998</c:v>
                </c:pt>
                <c:pt idx="15743">
                  <c:v>323.39190000000002</c:v>
                </c:pt>
                <c:pt idx="15744">
                  <c:v>323.42910000000001</c:v>
                </c:pt>
                <c:pt idx="15745">
                  <c:v>323.46620000000001</c:v>
                </c:pt>
                <c:pt idx="15746">
                  <c:v>323.5034</c:v>
                </c:pt>
                <c:pt idx="15747">
                  <c:v>323.54059999999998</c:v>
                </c:pt>
                <c:pt idx="15748">
                  <c:v>323.57780000000002</c:v>
                </c:pt>
                <c:pt idx="15749">
                  <c:v>323.61489999999998</c:v>
                </c:pt>
                <c:pt idx="15750">
                  <c:v>323.65210000000002</c:v>
                </c:pt>
                <c:pt idx="15751">
                  <c:v>323.6893</c:v>
                </c:pt>
                <c:pt idx="15752">
                  <c:v>323.72649999999999</c:v>
                </c:pt>
                <c:pt idx="15753">
                  <c:v>323.76369999999997</c:v>
                </c:pt>
                <c:pt idx="15754">
                  <c:v>323.80090000000001</c:v>
                </c:pt>
                <c:pt idx="15755">
                  <c:v>323.8381</c:v>
                </c:pt>
                <c:pt idx="15756">
                  <c:v>323.87529999999998</c:v>
                </c:pt>
                <c:pt idx="15757">
                  <c:v>323.91250000000002</c:v>
                </c:pt>
                <c:pt idx="15758">
                  <c:v>323.94970000000001</c:v>
                </c:pt>
                <c:pt idx="15759">
                  <c:v>323.98689999999999</c:v>
                </c:pt>
                <c:pt idx="15760">
                  <c:v>324.02409999999998</c:v>
                </c:pt>
                <c:pt idx="15761">
                  <c:v>324.06130000000002</c:v>
                </c:pt>
                <c:pt idx="15762">
                  <c:v>324.0985</c:v>
                </c:pt>
                <c:pt idx="15763">
                  <c:v>324.13569999999999</c:v>
                </c:pt>
                <c:pt idx="15764">
                  <c:v>324.17290000000003</c:v>
                </c:pt>
                <c:pt idx="15765">
                  <c:v>324.21010000000001</c:v>
                </c:pt>
                <c:pt idx="15766">
                  <c:v>324.2473</c:v>
                </c:pt>
                <c:pt idx="15767">
                  <c:v>324.28449999999998</c:v>
                </c:pt>
                <c:pt idx="15768">
                  <c:v>324.3218</c:v>
                </c:pt>
                <c:pt idx="15769">
                  <c:v>324.35899999999998</c:v>
                </c:pt>
                <c:pt idx="15770">
                  <c:v>324.39620000000002</c:v>
                </c:pt>
                <c:pt idx="15771">
                  <c:v>324.43340000000001</c:v>
                </c:pt>
                <c:pt idx="15772">
                  <c:v>324.47070000000002</c:v>
                </c:pt>
                <c:pt idx="15773">
                  <c:v>324.50790000000001</c:v>
                </c:pt>
                <c:pt idx="15774">
                  <c:v>324.54509999999999</c:v>
                </c:pt>
                <c:pt idx="15775">
                  <c:v>324.58240000000001</c:v>
                </c:pt>
                <c:pt idx="15776">
                  <c:v>324.61959999999999</c:v>
                </c:pt>
                <c:pt idx="15777">
                  <c:v>324.65690000000001</c:v>
                </c:pt>
                <c:pt idx="15778">
                  <c:v>324.69409999999999</c:v>
                </c:pt>
                <c:pt idx="15779">
                  <c:v>324.73140000000001</c:v>
                </c:pt>
                <c:pt idx="15780">
                  <c:v>324.76859999999999</c:v>
                </c:pt>
                <c:pt idx="15781">
                  <c:v>324.80579999999998</c:v>
                </c:pt>
                <c:pt idx="15782">
                  <c:v>324.84309999999999</c:v>
                </c:pt>
                <c:pt idx="15783">
                  <c:v>324.88029999999998</c:v>
                </c:pt>
                <c:pt idx="15784">
                  <c:v>324.91759999999999</c:v>
                </c:pt>
                <c:pt idx="15785">
                  <c:v>324.95490000000001</c:v>
                </c:pt>
                <c:pt idx="15786">
                  <c:v>324.99209999999999</c:v>
                </c:pt>
                <c:pt idx="15787">
                  <c:v>325.02940000000001</c:v>
                </c:pt>
                <c:pt idx="15788">
                  <c:v>325.06670000000003</c:v>
                </c:pt>
                <c:pt idx="15789">
                  <c:v>325.10390000000001</c:v>
                </c:pt>
                <c:pt idx="15790">
                  <c:v>325.14120000000003</c:v>
                </c:pt>
                <c:pt idx="15791">
                  <c:v>325.17840000000001</c:v>
                </c:pt>
                <c:pt idx="15792">
                  <c:v>325.21570000000003</c:v>
                </c:pt>
                <c:pt idx="15793">
                  <c:v>325.25299999999999</c:v>
                </c:pt>
                <c:pt idx="15794">
                  <c:v>325.2903</c:v>
                </c:pt>
                <c:pt idx="15795">
                  <c:v>325.32749999999999</c:v>
                </c:pt>
                <c:pt idx="15796">
                  <c:v>325.3648</c:v>
                </c:pt>
                <c:pt idx="15797">
                  <c:v>325.40210000000002</c:v>
                </c:pt>
                <c:pt idx="15798">
                  <c:v>325.43939999999998</c:v>
                </c:pt>
                <c:pt idx="15799">
                  <c:v>325.47669999999999</c:v>
                </c:pt>
                <c:pt idx="15800">
                  <c:v>325.51400000000001</c:v>
                </c:pt>
                <c:pt idx="15801">
                  <c:v>325.55119999999999</c:v>
                </c:pt>
                <c:pt idx="15802">
                  <c:v>325.58859999999999</c:v>
                </c:pt>
                <c:pt idx="15803">
                  <c:v>325.6259</c:v>
                </c:pt>
                <c:pt idx="15804">
                  <c:v>325.66309999999999</c:v>
                </c:pt>
                <c:pt idx="15805">
                  <c:v>325.7004</c:v>
                </c:pt>
                <c:pt idx="15806">
                  <c:v>325.73770000000002</c:v>
                </c:pt>
                <c:pt idx="15807">
                  <c:v>325.77510000000001</c:v>
                </c:pt>
                <c:pt idx="15808">
                  <c:v>325.81229999999999</c:v>
                </c:pt>
                <c:pt idx="15809">
                  <c:v>325.84969999999998</c:v>
                </c:pt>
                <c:pt idx="15810">
                  <c:v>325.887</c:v>
                </c:pt>
                <c:pt idx="15811">
                  <c:v>325.92430000000002</c:v>
                </c:pt>
                <c:pt idx="15812">
                  <c:v>325.96159999999998</c:v>
                </c:pt>
                <c:pt idx="15813">
                  <c:v>325.99889999999999</c:v>
                </c:pt>
                <c:pt idx="15814">
                  <c:v>326.03620000000001</c:v>
                </c:pt>
                <c:pt idx="15815">
                  <c:v>326.07350000000002</c:v>
                </c:pt>
                <c:pt idx="15816">
                  <c:v>326.11090000000002</c:v>
                </c:pt>
                <c:pt idx="15817">
                  <c:v>326.14819999999997</c:v>
                </c:pt>
                <c:pt idx="15818">
                  <c:v>326.18549999999999</c:v>
                </c:pt>
                <c:pt idx="15819">
                  <c:v>326.22289999999998</c:v>
                </c:pt>
                <c:pt idx="15820">
                  <c:v>326.2602</c:v>
                </c:pt>
                <c:pt idx="15821">
                  <c:v>326.29750000000001</c:v>
                </c:pt>
                <c:pt idx="15822">
                  <c:v>326.3349</c:v>
                </c:pt>
                <c:pt idx="15823">
                  <c:v>326.37220000000002</c:v>
                </c:pt>
                <c:pt idx="15824">
                  <c:v>326.40949999999998</c:v>
                </c:pt>
                <c:pt idx="15825">
                  <c:v>326.44690000000003</c:v>
                </c:pt>
                <c:pt idx="15826">
                  <c:v>326.48419999999999</c:v>
                </c:pt>
                <c:pt idx="15827">
                  <c:v>326.52159999999998</c:v>
                </c:pt>
                <c:pt idx="15828">
                  <c:v>326.55889999999999</c:v>
                </c:pt>
                <c:pt idx="15829">
                  <c:v>326.59629999999999</c:v>
                </c:pt>
                <c:pt idx="15830">
                  <c:v>326.6336</c:v>
                </c:pt>
                <c:pt idx="15831">
                  <c:v>326.67099999999999</c:v>
                </c:pt>
                <c:pt idx="15832">
                  <c:v>326.70830000000001</c:v>
                </c:pt>
                <c:pt idx="15833">
                  <c:v>326.7457</c:v>
                </c:pt>
                <c:pt idx="15834">
                  <c:v>326.78309999999999</c:v>
                </c:pt>
                <c:pt idx="15835">
                  <c:v>326.82040000000001</c:v>
                </c:pt>
                <c:pt idx="15836">
                  <c:v>326.8578</c:v>
                </c:pt>
                <c:pt idx="15837">
                  <c:v>326.89519999999999</c:v>
                </c:pt>
                <c:pt idx="15838">
                  <c:v>326.9325</c:v>
                </c:pt>
                <c:pt idx="15839">
                  <c:v>326.9699</c:v>
                </c:pt>
                <c:pt idx="15840">
                  <c:v>327.00729999999999</c:v>
                </c:pt>
                <c:pt idx="15841">
                  <c:v>327.0446</c:v>
                </c:pt>
                <c:pt idx="15842">
                  <c:v>327.08199999999999</c:v>
                </c:pt>
                <c:pt idx="15843">
                  <c:v>327.11939999999998</c:v>
                </c:pt>
                <c:pt idx="15844">
                  <c:v>327.15679999999998</c:v>
                </c:pt>
                <c:pt idx="15845">
                  <c:v>327.19420000000002</c:v>
                </c:pt>
                <c:pt idx="15846">
                  <c:v>327.23160000000001</c:v>
                </c:pt>
                <c:pt idx="15847">
                  <c:v>327.26900000000001</c:v>
                </c:pt>
                <c:pt idx="15848">
                  <c:v>327.30630000000002</c:v>
                </c:pt>
                <c:pt idx="15849">
                  <c:v>327.34379999999999</c:v>
                </c:pt>
                <c:pt idx="15850">
                  <c:v>327.3811</c:v>
                </c:pt>
                <c:pt idx="15851">
                  <c:v>327.41849999999999</c:v>
                </c:pt>
                <c:pt idx="15852">
                  <c:v>327.45589999999999</c:v>
                </c:pt>
                <c:pt idx="15853">
                  <c:v>327.49329999999998</c:v>
                </c:pt>
                <c:pt idx="15854">
                  <c:v>327.53070000000002</c:v>
                </c:pt>
                <c:pt idx="15855">
                  <c:v>327.56810000000002</c:v>
                </c:pt>
                <c:pt idx="15856">
                  <c:v>327.60559999999998</c:v>
                </c:pt>
                <c:pt idx="15857">
                  <c:v>327.64299999999997</c:v>
                </c:pt>
                <c:pt idx="15858">
                  <c:v>327.68040000000002</c:v>
                </c:pt>
                <c:pt idx="15859">
                  <c:v>327.71780000000001</c:v>
                </c:pt>
                <c:pt idx="15860">
                  <c:v>327.7552</c:v>
                </c:pt>
                <c:pt idx="15861">
                  <c:v>327.79259999999999</c:v>
                </c:pt>
                <c:pt idx="15862">
                  <c:v>327.83</c:v>
                </c:pt>
                <c:pt idx="15863">
                  <c:v>327.86750000000001</c:v>
                </c:pt>
                <c:pt idx="15864">
                  <c:v>327.9049</c:v>
                </c:pt>
                <c:pt idx="15865">
                  <c:v>327.94229999999999</c:v>
                </c:pt>
                <c:pt idx="15866">
                  <c:v>327.97980000000001</c:v>
                </c:pt>
                <c:pt idx="15867">
                  <c:v>328.0172</c:v>
                </c:pt>
                <c:pt idx="15868">
                  <c:v>328.05459999999999</c:v>
                </c:pt>
                <c:pt idx="15869">
                  <c:v>328.09210000000002</c:v>
                </c:pt>
                <c:pt idx="15870">
                  <c:v>328.12950000000001</c:v>
                </c:pt>
                <c:pt idx="15871">
                  <c:v>328.1669</c:v>
                </c:pt>
                <c:pt idx="15872">
                  <c:v>328.20440000000002</c:v>
                </c:pt>
                <c:pt idx="15873">
                  <c:v>328.24180000000001</c:v>
                </c:pt>
                <c:pt idx="15874">
                  <c:v>328.27929999999998</c:v>
                </c:pt>
                <c:pt idx="15875">
                  <c:v>328.31670000000003</c:v>
                </c:pt>
                <c:pt idx="15876">
                  <c:v>328.35419999999999</c:v>
                </c:pt>
                <c:pt idx="15877">
                  <c:v>328.39159999999998</c:v>
                </c:pt>
                <c:pt idx="15878">
                  <c:v>328.42910000000001</c:v>
                </c:pt>
                <c:pt idx="15879">
                  <c:v>328.46660000000003</c:v>
                </c:pt>
                <c:pt idx="15880">
                  <c:v>328.50400000000002</c:v>
                </c:pt>
                <c:pt idx="15881">
                  <c:v>328.54149999999998</c:v>
                </c:pt>
                <c:pt idx="15882">
                  <c:v>328.57889999999998</c:v>
                </c:pt>
                <c:pt idx="15883">
                  <c:v>328.6164</c:v>
                </c:pt>
                <c:pt idx="15884">
                  <c:v>328.65390000000002</c:v>
                </c:pt>
                <c:pt idx="15885">
                  <c:v>328.69130000000001</c:v>
                </c:pt>
                <c:pt idx="15886">
                  <c:v>328.72879999999998</c:v>
                </c:pt>
                <c:pt idx="15887">
                  <c:v>328.7663</c:v>
                </c:pt>
                <c:pt idx="15888">
                  <c:v>328.80380000000002</c:v>
                </c:pt>
                <c:pt idx="15889">
                  <c:v>328.84120000000001</c:v>
                </c:pt>
                <c:pt idx="15890">
                  <c:v>328.87869999999998</c:v>
                </c:pt>
                <c:pt idx="15891">
                  <c:v>328.9162</c:v>
                </c:pt>
                <c:pt idx="15892">
                  <c:v>328.95370000000003</c:v>
                </c:pt>
                <c:pt idx="15893">
                  <c:v>328.99119999999999</c:v>
                </c:pt>
                <c:pt idx="15894">
                  <c:v>329.02870000000001</c:v>
                </c:pt>
                <c:pt idx="15895">
                  <c:v>329.06619999999998</c:v>
                </c:pt>
                <c:pt idx="15896">
                  <c:v>329.1037</c:v>
                </c:pt>
                <c:pt idx="15897">
                  <c:v>329.14109999999999</c:v>
                </c:pt>
                <c:pt idx="15898">
                  <c:v>329.17860000000002</c:v>
                </c:pt>
                <c:pt idx="15899">
                  <c:v>329.21620000000001</c:v>
                </c:pt>
                <c:pt idx="15900">
                  <c:v>329.25369999999998</c:v>
                </c:pt>
                <c:pt idx="15901">
                  <c:v>329.2912</c:v>
                </c:pt>
                <c:pt idx="15902">
                  <c:v>329.32870000000003</c:v>
                </c:pt>
                <c:pt idx="15903">
                  <c:v>329.36619999999999</c:v>
                </c:pt>
                <c:pt idx="15904">
                  <c:v>329.40370000000001</c:v>
                </c:pt>
                <c:pt idx="15905">
                  <c:v>329.44119999999998</c:v>
                </c:pt>
                <c:pt idx="15906">
                  <c:v>329.4787</c:v>
                </c:pt>
                <c:pt idx="15907">
                  <c:v>329.51620000000003</c:v>
                </c:pt>
                <c:pt idx="15908">
                  <c:v>329.55369999999999</c:v>
                </c:pt>
                <c:pt idx="15909">
                  <c:v>329.59129999999999</c:v>
                </c:pt>
                <c:pt idx="15910">
                  <c:v>329.62880000000001</c:v>
                </c:pt>
                <c:pt idx="15911">
                  <c:v>329.66629999999998</c:v>
                </c:pt>
                <c:pt idx="15912">
                  <c:v>329.70389999999998</c:v>
                </c:pt>
                <c:pt idx="15913">
                  <c:v>329.7414</c:v>
                </c:pt>
                <c:pt idx="15914">
                  <c:v>329.77890000000002</c:v>
                </c:pt>
                <c:pt idx="15915">
                  <c:v>329.81639999999999</c:v>
                </c:pt>
                <c:pt idx="15916">
                  <c:v>329.85399999999998</c:v>
                </c:pt>
                <c:pt idx="15917">
                  <c:v>329.89150000000001</c:v>
                </c:pt>
                <c:pt idx="15918">
                  <c:v>329.92910000000001</c:v>
                </c:pt>
                <c:pt idx="15919">
                  <c:v>329.96660000000003</c:v>
                </c:pt>
                <c:pt idx="15920">
                  <c:v>330.00420000000003</c:v>
                </c:pt>
                <c:pt idx="15921">
                  <c:v>330.04169999999999</c:v>
                </c:pt>
                <c:pt idx="15922">
                  <c:v>330.07929999999999</c:v>
                </c:pt>
                <c:pt idx="15923">
                  <c:v>330.11680000000001</c:v>
                </c:pt>
                <c:pt idx="15924">
                  <c:v>330.15440000000001</c:v>
                </c:pt>
                <c:pt idx="15925">
                  <c:v>330.19189999999998</c:v>
                </c:pt>
                <c:pt idx="15926">
                  <c:v>330.22949999999997</c:v>
                </c:pt>
                <c:pt idx="15927">
                  <c:v>330.267</c:v>
                </c:pt>
                <c:pt idx="15928">
                  <c:v>330.30459999999999</c:v>
                </c:pt>
                <c:pt idx="15929">
                  <c:v>330.34219999999999</c:v>
                </c:pt>
                <c:pt idx="15930">
                  <c:v>330.37970000000001</c:v>
                </c:pt>
                <c:pt idx="15931">
                  <c:v>330.41730000000001</c:v>
                </c:pt>
                <c:pt idx="15932">
                  <c:v>330.45490000000001</c:v>
                </c:pt>
                <c:pt idx="15933">
                  <c:v>330.49239999999998</c:v>
                </c:pt>
                <c:pt idx="15934">
                  <c:v>330.53</c:v>
                </c:pt>
                <c:pt idx="15935">
                  <c:v>330.56760000000003</c:v>
                </c:pt>
                <c:pt idx="15936">
                  <c:v>330.60520000000002</c:v>
                </c:pt>
                <c:pt idx="15937">
                  <c:v>330.64280000000002</c:v>
                </c:pt>
                <c:pt idx="15938">
                  <c:v>330.68029999999999</c:v>
                </c:pt>
                <c:pt idx="15939">
                  <c:v>330.71789999999999</c:v>
                </c:pt>
                <c:pt idx="15940">
                  <c:v>330.75549999999998</c:v>
                </c:pt>
                <c:pt idx="15941">
                  <c:v>330.79309999999998</c:v>
                </c:pt>
                <c:pt idx="15942">
                  <c:v>330.83069999999998</c:v>
                </c:pt>
                <c:pt idx="15943">
                  <c:v>330.86829999999998</c:v>
                </c:pt>
                <c:pt idx="15944">
                  <c:v>330.90589999999997</c:v>
                </c:pt>
                <c:pt idx="15945">
                  <c:v>330.94349999999997</c:v>
                </c:pt>
                <c:pt idx="15946">
                  <c:v>330.98110000000003</c:v>
                </c:pt>
                <c:pt idx="15947">
                  <c:v>331.01870000000002</c:v>
                </c:pt>
                <c:pt idx="15948">
                  <c:v>331.05630000000002</c:v>
                </c:pt>
                <c:pt idx="15949">
                  <c:v>331.09390000000002</c:v>
                </c:pt>
                <c:pt idx="15950">
                  <c:v>331.13150000000002</c:v>
                </c:pt>
                <c:pt idx="15951">
                  <c:v>331.16910000000001</c:v>
                </c:pt>
                <c:pt idx="15952">
                  <c:v>331.20670000000001</c:v>
                </c:pt>
                <c:pt idx="15953">
                  <c:v>331.24439999999998</c:v>
                </c:pt>
                <c:pt idx="15954">
                  <c:v>331.28199999999998</c:v>
                </c:pt>
                <c:pt idx="15955">
                  <c:v>331.31959999999998</c:v>
                </c:pt>
                <c:pt idx="15956">
                  <c:v>331.35719999999998</c:v>
                </c:pt>
                <c:pt idx="15957">
                  <c:v>331.39479999999998</c:v>
                </c:pt>
                <c:pt idx="15958">
                  <c:v>331.4325</c:v>
                </c:pt>
                <c:pt idx="15959">
                  <c:v>331.4701</c:v>
                </c:pt>
                <c:pt idx="15960">
                  <c:v>331.5077</c:v>
                </c:pt>
                <c:pt idx="15961">
                  <c:v>331.5453</c:v>
                </c:pt>
                <c:pt idx="15962">
                  <c:v>331.58300000000003</c:v>
                </c:pt>
                <c:pt idx="15963">
                  <c:v>331.62060000000002</c:v>
                </c:pt>
                <c:pt idx="15964">
                  <c:v>331.6583</c:v>
                </c:pt>
                <c:pt idx="15965">
                  <c:v>331.69589999999999</c:v>
                </c:pt>
                <c:pt idx="15966">
                  <c:v>331.73360000000002</c:v>
                </c:pt>
                <c:pt idx="15967">
                  <c:v>331.77120000000002</c:v>
                </c:pt>
                <c:pt idx="15968">
                  <c:v>331.80880000000002</c:v>
                </c:pt>
                <c:pt idx="15969">
                  <c:v>331.84649999999999</c:v>
                </c:pt>
                <c:pt idx="15970">
                  <c:v>331.88420000000002</c:v>
                </c:pt>
                <c:pt idx="15971">
                  <c:v>331.92180000000002</c:v>
                </c:pt>
                <c:pt idx="15972">
                  <c:v>331.95949999999999</c:v>
                </c:pt>
                <c:pt idx="15973">
                  <c:v>331.99709999999999</c:v>
                </c:pt>
                <c:pt idx="15974">
                  <c:v>332.03480000000002</c:v>
                </c:pt>
                <c:pt idx="15975">
                  <c:v>332.07240000000002</c:v>
                </c:pt>
                <c:pt idx="15976">
                  <c:v>332.11009999999999</c:v>
                </c:pt>
                <c:pt idx="15977">
                  <c:v>332.14780000000002</c:v>
                </c:pt>
                <c:pt idx="15978">
                  <c:v>332.18549999999999</c:v>
                </c:pt>
                <c:pt idx="15979">
                  <c:v>332.22309999999999</c:v>
                </c:pt>
                <c:pt idx="15980">
                  <c:v>332.26080000000002</c:v>
                </c:pt>
                <c:pt idx="15981">
                  <c:v>332.29849999999999</c:v>
                </c:pt>
                <c:pt idx="15982">
                  <c:v>332.33620000000002</c:v>
                </c:pt>
                <c:pt idx="15983">
                  <c:v>332.37380000000002</c:v>
                </c:pt>
                <c:pt idx="15984">
                  <c:v>332.41149999999999</c:v>
                </c:pt>
                <c:pt idx="15985">
                  <c:v>332.44920000000002</c:v>
                </c:pt>
                <c:pt idx="15986">
                  <c:v>332.48689999999999</c:v>
                </c:pt>
                <c:pt idx="15987">
                  <c:v>332.52460000000002</c:v>
                </c:pt>
                <c:pt idx="15988">
                  <c:v>332.56229999999999</c:v>
                </c:pt>
                <c:pt idx="15989">
                  <c:v>332.59989999999999</c:v>
                </c:pt>
                <c:pt idx="15990">
                  <c:v>332.63760000000002</c:v>
                </c:pt>
                <c:pt idx="15991">
                  <c:v>332.67529999999999</c:v>
                </c:pt>
                <c:pt idx="15992">
                  <c:v>332.71300000000002</c:v>
                </c:pt>
                <c:pt idx="15993">
                  <c:v>332.75069999999999</c:v>
                </c:pt>
                <c:pt idx="15994">
                  <c:v>332.7885</c:v>
                </c:pt>
                <c:pt idx="15995">
                  <c:v>332.8261</c:v>
                </c:pt>
                <c:pt idx="15996">
                  <c:v>332.8639</c:v>
                </c:pt>
                <c:pt idx="15997">
                  <c:v>332.90159999999997</c:v>
                </c:pt>
                <c:pt idx="15998">
                  <c:v>332.9393</c:v>
                </c:pt>
                <c:pt idx="15999">
                  <c:v>332.97699999999998</c:v>
                </c:pt>
                <c:pt idx="16000">
                  <c:v>333.0147</c:v>
                </c:pt>
                <c:pt idx="16001">
                  <c:v>375.70221613580401</c:v>
                </c:pt>
                <c:pt idx="16002">
                  <c:v>375.74384609722898</c:v>
                </c:pt>
                <c:pt idx="16003">
                  <c:v>375.78547836494499</c:v>
                </c:pt>
                <c:pt idx="16004">
                  <c:v>375.82711293895198</c:v>
                </c:pt>
                <c:pt idx="16005">
                  <c:v>375.86874981925098</c:v>
                </c:pt>
                <c:pt idx="16006">
                  <c:v>375.91038900584198</c:v>
                </c:pt>
                <c:pt idx="16007">
                  <c:v>375.95203049872401</c:v>
                </c:pt>
                <c:pt idx="16008">
                  <c:v>375.99367429789697</c:v>
                </c:pt>
                <c:pt idx="16009">
                  <c:v>376.03532040336199</c:v>
                </c:pt>
                <c:pt idx="16010">
                  <c:v>376.07696881511902</c:v>
                </c:pt>
                <c:pt idx="16011">
                  <c:v>376.11861953316702</c:v>
                </c:pt>
                <c:pt idx="16012">
                  <c:v>376.16027255750703</c:v>
                </c:pt>
                <c:pt idx="16013">
                  <c:v>376.20192788813802</c:v>
                </c:pt>
                <c:pt idx="16014">
                  <c:v>376.24358552506101</c:v>
                </c:pt>
                <c:pt idx="16015">
                  <c:v>376.28524546827498</c:v>
                </c:pt>
                <c:pt idx="16016">
                  <c:v>376.32690771778101</c:v>
                </c:pt>
                <c:pt idx="16017">
                  <c:v>376.36857227357802</c:v>
                </c:pt>
                <c:pt idx="16018">
                  <c:v>376.41023913566698</c:v>
                </c:pt>
                <c:pt idx="16019">
                  <c:v>376.451908304048</c:v>
                </c:pt>
                <c:pt idx="16020">
                  <c:v>376.49357977872</c:v>
                </c:pt>
                <c:pt idx="16021">
                  <c:v>376.53525355968299</c:v>
                </c:pt>
                <c:pt idx="16022">
                  <c:v>376.57692964693803</c:v>
                </c:pt>
                <c:pt idx="16023">
                  <c:v>376.61860804048501</c:v>
                </c:pt>
                <c:pt idx="16024">
                  <c:v>376.66028874032298</c:v>
                </c:pt>
                <c:pt idx="16025">
                  <c:v>376.70197174645199</c:v>
                </c:pt>
                <c:pt idx="16026">
                  <c:v>376.743657058873</c:v>
                </c:pt>
                <c:pt idx="16027">
                  <c:v>376.78534467758601</c:v>
                </c:pt>
                <c:pt idx="16028">
                  <c:v>376.82703460259</c:v>
                </c:pt>
                <c:pt idx="16029">
                  <c:v>376.868726833886</c:v>
                </c:pt>
                <c:pt idx="16030">
                  <c:v>376.91042137147298</c:v>
                </c:pt>
                <c:pt idx="16031">
                  <c:v>376.95211821535202</c:v>
                </c:pt>
                <c:pt idx="16032">
                  <c:v>376.99381736552198</c:v>
                </c:pt>
                <c:pt idx="16033">
                  <c:v>377.035518821984</c:v>
                </c:pt>
                <c:pt idx="16034">
                  <c:v>377.07722258473802</c:v>
                </c:pt>
                <c:pt idx="16035">
                  <c:v>377.11892865378201</c:v>
                </c:pt>
                <c:pt idx="16036">
                  <c:v>377.16063702911902</c:v>
                </c:pt>
                <c:pt idx="16037">
                  <c:v>377.20234771074701</c:v>
                </c:pt>
                <c:pt idx="16038">
                  <c:v>377.24406069866598</c:v>
                </c:pt>
                <c:pt idx="16039">
                  <c:v>377.28577599287701</c:v>
                </c:pt>
                <c:pt idx="16040">
                  <c:v>377.32749359337998</c:v>
                </c:pt>
                <c:pt idx="16041">
                  <c:v>377.369213500174</c:v>
                </c:pt>
                <c:pt idx="16042">
                  <c:v>377.41093571326002</c:v>
                </c:pt>
                <c:pt idx="16043">
                  <c:v>377.45266023263702</c:v>
                </c:pt>
                <c:pt idx="16044">
                  <c:v>377.49438705830602</c:v>
                </c:pt>
                <c:pt idx="16045">
                  <c:v>377.536116190266</c:v>
                </c:pt>
                <c:pt idx="16046">
                  <c:v>377.57784762851799</c:v>
                </c:pt>
                <c:pt idx="16047">
                  <c:v>377.61958137306101</c:v>
                </c:pt>
                <c:pt idx="16048">
                  <c:v>377.66131742389598</c:v>
                </c:pt>
                <c:pt idx="16049">
                  <c:v>377.70305578102199</c:v>
                </c:pt>
                <c:pt idx="16050">
                  <c:v>377.74479644444</c:v>
                </c:pt>
                <c:pt idx="16051">
                  <c:v>377.78653941414899</c:v>
                </c:pt>
                <c:pt idx="16052">
                  <c:v>377.82828469014999</c:v>
                </c:pt>
                <c:pt idx="16053">
                  <c:v>377.87003227244298</c:v>
                </c:pt>
                <c:pt idx="16054">
                  <c:v>377.91178216102702</c:v>
                </c:pt>
                <c:pt idx="16055">
                  <c:v>377.95353435590198</c:v>
                </c:pt>
                <c:pt idx="16056">
                  <c:v>377.995288857069</c:v>
                </c:pt>
                <c:pt idx="16057">
                  <c:v>378.03704566452802</c:v>
                </c:pt>
                <c:pt idx="16058">
                  <c:v>378.07880477827803</c:v>
                </c:pt>
                <c:pt idx="16059">
                  <c:v>378.12056619831998</c:v>
                </c:pt>
                <c:pt idx="16060">
                  <c:v>378.16232992465302</c:v>
                </c:pt>
                <c:pt idx="16061">
                  <c:v>378.20409595727801</c:v>
                </c:pt>
                <c:pt idx="16062">
                  <c:v>378.24586429619399</c:v>
                </c:pt>
                <c:pt idx="16063">
                  <c:v>378.28763494140202</c:v>
                </c:pt>
                <c:pt idx="16064">
                  <c:v>378.32940789290097</c:v>
                </c:pt>
                <c:pt idx="16065">
                  <c:v>378.37118315069199</c:v>
                </c:pt>
                <c:pt idx="16066">
                  <c:v>378.41296071477399</c:v>
                </c:pt>
                <c:pt idx="16067">
                  <c:v>378.45474058514799</c:v>
                </c:pt>
                <c:pt idx="16068">
                  <c:v>378.49652276181399</c:v>
                </c:pt>
                <c:pt idx="16069">
                  <c:v>378.53830724477098</c:v>
                </c:pt>
                <c:pt idx="16070">
                  <c:v>378.580094034019</c:v>
                </c:pt>
                <c:pt idx="16071">
                  <c:v>378.62188312955902</c:v>
                </c:pt>
                <c:pt idx="16072">
                  <c:v>378.663674531391</c:v>
                </c:pt>
                <c:pt idx="16073">
                  <c:v>378.705468239514</c:v>
                </c:pt>
                <c:pt idx="16074">
                  <c:v>378.74726425392902</c:v>
                </c:pt>
                <c:pt idx="16075">
                  <c:v>378.78906257463501</c:v>
                </c:pt>
                <c:pt idx="16076">
                  <c:v>378.83086320163198</c:v>
                </c:pt>
                <c:pt idx="16077">
                  <c:v>378.87266613492199</c:v>
                </c:pt>
                <c:pt idx="16078">
                  <c:v>378.914471374502</c:v>
                </c:pt>
                <c:pt idx="16079">
                  <c:v>378.95627892037498</c:v>
                </c:pt>
                <c:pt idx="16080">
                  <c:v>378.99808877253798</c:v>
                </c:pt>
                <c:pt idx="16081">
                  <c:v>379.03990093099401</c:v>
                </c:pt>
                <c:pt idx="16082">
                  <c:v>379.08171539574101</c:v>
                </c:pt>
                <c:pt idx="16083">
                  <c:v>379.123532166779</c:v>
                </c:pt>
                <c:pt idx="16084">
                  <c:v>379.16535124410899</c:v>
                </c:pt>
                <c:pt idx="16085">
                  <c:v>379.20717262773098</c:v>
                </c:pt>
                <c:pt idx="16086">
                  <c:v>379.24899631764401</c:v>
                </c:pt>
                <c:pt idx="16087">
                  <c:v>379.29082231384803</c:v>
                </c:pt>
                <c:pt idx="16088">
                  <c:v>379.33265061634398</c:v>
                </c:pt>
                <c:pt idx="16089">
                  <c:v>379.374481225132</c:v>
                </c:pt>
                <c:pt idx="16090">
                  <c:v>379.416314140211</c:v>
                </c:pt>
                <c:pt idx="16091">
                  <c:v>379.458149361582</c:v>
                </c:pt>
                <c:pt idx="16092">
                  <c:v>379.49998688924398</c:v>
                </c:pt>
                <c:pt idx="16093">
                  <c:v>379.54182672319803</c:v>
                </c:pt>
                <c:pt idx="16094">
                  <c:v>379.58366886344299</c:v>
                </c:pt>
                <c:pt idx="16095">
                  <c:v>379.62551330998002</c:v>
                </c:pt>
                <c:pt idx="16096">
                  <c:v>379.66736006280797</c:v>
                </c:pt>
                <c:pt idx="16097">
                  <c:v>379.70920912192798</c:v>
                </c:pt>
                <c:pt idx="16098">
                  <c:v>379.75106048733898</c:v>
                </c:pt>
                <c:pt idx="16099">
                  <c:v>379.79291415904203</c:v>
                </c:pt>
                <c:pt idx="16100">
                  <c:v>379.834770137036</c:v>
                </c:pt>
                <c:pt idx="16101">
                  <c:v>379.87662842132198</c:v>
                </c:pt>
                <c:pt idx="16102">
                  <c:v>379.91848901190002</c:v>
                </c:pt>
                <c:pt idx="16103">
                  <c:v>379.96035190876898</c:v>
                </c:pt>
                <c:pt idx="16104">
                  <c:v>380.00221711193001</c:v>
                </c:pt>
                <c:pt idx="16105">
                  <c:v>380.04408462138201</c:v>
                </c:pt>
                <c:pt idx="16106">
                  <c:v>380.085954437125</c:v>
                </c:pt>
                <c:pt idx="16107">
                  <c:v>380.12782655916101</c:v>
                </c:pt>
                <c:pt idx="16108">
                  <c:v>380.16970098748698</c:v>
                </c:pt>
                <c:pt idx="16109">
                  <c:v>380.21157772210501</c:v>
                </c:pt>
                <c:pt idx="16110">
                  <c:v>380.25345676301498</c:v>
                </c:pt>
                <c:pt idx="16111">
                  <c:v>380.29533811021599</c:v>
                </c:pt>
                <c:pt idx="16112">
                  <c:v>380.33722176370901</c:v>
                </c:pt>
                <c:pt idx="16113">
                  <c:v>380.37910772349397</c:v>
                </c:pt>
                <c:pt idx="16114">
                  <c:v>380.42099598956997</c:v>
                </c:pt>
                <c:pt idx="16115">
                  <c:v>380.46288656193701</c:v>
                </c:pt>
                <c:pt idx="16116">
                  <c:v>380.504779440596</c:v>
                </c:pt>
                <c:pt idx="16117">
                  <c:v>380.54667462554602</c:v>
                </c:pt>
                <c:pt idx="16118">
                  <c:v>380.58857211678799</c:v>
                </c:pt>
                <c:pt idx="16119">
                  <c:v>380.63047191432202</c:v>
                </c:pt>
                <c:pt idx="16120">
                  <c:v>380.67237401814702</c:v>
                </c:pt>
                <c:pt idx="16121">
                  <c:v>380.71427842826398</c:v>
                </c:pt>
                <c:pt idx="16122">
                  <c:v>380.75618514467197</c:v>
                </c:pt>
                <c:pt idx="16123">
                  <c:v>380.798094167371</c:v>
                </c:pt>
                <c:pt idx="16124">
                  <c:v>380.84000549636301</c:v>
                </c:pt>
                <c:pt idx="16125">
                  <c:v>380.88191913164502</c:v>
                </c:pt>
                <c:pt idx="16126">
                  <c:v>380.92383507322</c:v>
                </c:pt>
                <c:pt idx="16127">
                  <c:v>380.965753321085</c:v>
                </c:pt>
                <c:pt idx="16128">
                  <c:v>381.00767387524297</c:v>
                </c:pt>
                <c:pt idx="16129">
                  <c:v>381.04959673569198</c:v>
                </c:pt>
                <c:pt idx="16130">
                  <c:v>381.09152190243202</c:v>
                </c:pt>
                <c:pt idx="16131">
                  <c:v>381.13344937546401</c:v>
                </c:pt>
                <c:pt idx="16132">
                  <c:v>381.17537915478698</c:v>
                </c:pt>
                <c:pt idx="16133">
                  <c:v>381.21731124040201</c:v>
                </c:pt>
                <c:pt idx="16134">
                  <c:v>381.25924563230899</c:v>
                </c:pt>
                <c:pt idx="16135">
                  <c:v>381.301182330507</c:v>
                </c:pt>
                <c:pt idx="16136">
                  <c:v>381.343121334996</c:v>
                </c:pt>
                <c:pt idx="16137">
                  <c:v>381.38506264577802</c:v>
                </c:pt>
                <c:pt idx="16138">
                  <c:v>381.42700626285</c:v>
                </c:pt>
                <c:pt idx="16139">
                  <c:v>381.46895218621398</c:v>
                </c:pt>
                <c:pt idx="16140">
                  <c:v>381.51090041587003</c:v>
                </c:pt>
                <c:pt idx="16141">
                  <c:v>381.55285095181699</c:v>
                </c:pt>
                <c:pt idx="16142">
                  <c:v>381.59480379405602</c:v>
                </c:pt>
                <c:pt idx="16143">
                  <c:v>381.63675894258603</c:v>
                </c:pt>
                <c:pt idx="16144">
                  <c:v>381.67871639740798</c:v>
                </c:pt>
                <c:pt idx="16145">
                  <c:v>381.72067615852097</c:v>
                </c:pt>
                <c:pt idx="16146">
                  <c:v>381.76263822592603</c:v>
                </c:pt>
                <c:pt idx="16147">
                  <c:v>381.80460259962302</c:v>
                </c:pt>
                <c:pt idx="16148">
                  <c:v>381.846569279611</c:v>
                </c:pt>
                <c:pt idx="16149">
                  <c:v>381.88853826589002</c:v>
                </c:pt>
                <c:pt idx="16150">
                  <c:v>381.93050955846098</c:v>
                </c:pt>
                <c:pt idx="16151">
                  <c:v>381.97248315732401</c:v>
                </c:pt>
                <c:pt idx="16152">
                  <c:v>382.01445906247801</c:v>
                </c:pt>
                <c:pt idx="16153">
                  <c:v>382.056437273923</c:v>
                </c:pt>
                <c:pt idx="16154">
                  <c:v>382.09841779165998</c:v>
                </c:pt>
                <c:pt idx="16155">
                  <c:v>382.14040061568897</c:v>
                </c:pt>
                <c:pt idx="16156">
                  <c:v>382.182385746009</c:v>
                </c:pt>
                <c:pt idx="16157">
                  <c:v>382.22437318262098</c:v>
                </c:pt>
                <c:pt idx="16158">
                  <c:v>382.26636292552399</c:v>
                </c:pt>
                <c:pt idx="16159">
                  <c:v>382.30835497471901</c:v>
                </c:pt>
                <c:pt idx="16160">
                  <c:v>382.35034933020501</c:v>
                </c:pt>
                <c:pt idx="16161">
                  <c:v>382.39234599198301</c:v>
                </c:pt>
                <c:pt idx="16162">
                  <c:v>382.43434496005301</c:v>
                </c:pt>
                <c:pt idx="16163">
                  <c:v>382.476346234414</c:v>
                </c:pt>
                <c:pt idx="16164">
                  <c:v>382.51834981506602</c:v>
                </c:pt>
                <c:pt idx="16165">
                  <c:v>382.56035570200999</c:v>
                </c:pt>
                <c:pt idx="16166">
                  <c:v>382.60236389524601</c:v>
                </c:pt>
                <c:pt idx="16167">
                  <c:v>382.64437439477302</c:v>
                </c:pt>
                <c:pt idx="16168">
                  <c:v>382.68638720059101</c:v>
                </c:pt>
                <c:pt idx="16169">
                  <c:v>382.72840231270101</c:v>
                </c:pt>
                <c:pt idx="16170">
                  <c:v>382.770419731103</c:v>
                </c:pt>
                <c:pt idx="16171">
                  <c:v>382.81243945579598</c:v>
                </c:pt>
                <c:pt idx="16172">
                  <c:v>382.85446148678102</c:v>
                </c:pt>
                <c:pt idx="16173">
                  <c:v>382.89648582405698</c:v>
                </c:pt>
                <c:pt idx="16174">
                  <c:v>382.938512467625</c:v>
                </c:pt>
                <c:pt idx="16175">
                  <c:v>382.98054141748401</c:v>
                </c:pt>
                <c:pt idx="16176">
                  <c:v>383.02257267363501</c:v>
                </c:pt>
                <c:pt idx="16177">
                  <c:v>383.064606236077</c:v>
                </c:pt>
                <c:pt idx="16178">
                  <c:v>383.10664210481099</c:v>
                </c:pt>
                <c:pt idx="16179">
                  <c:v>383.14868027983698</c:v>
                </c:pt>
                <c:pt idx="16180">
                  <c:v>383.19072076115299</c:v>
                </c:pt>
                <c:pt idx="16181">
                  <c:v>383.23276354876202</c:v>
                </c:pt>
                <c:pt idx="16182">
                  <c:v>383.27480864266198</c:v>
                </c:pt>
                <c:pt idx="16183">
                  <c:v>383.31685604285298</c:v>
                </c:pt>
                <c:pt idx="16184">
                  <c:v>383.358905749337</c:v>
                </c:pt>
                <c:pt idx="16185">
                  <c:v>383.40095776211098</c:v>
                </c:pt>
                <c:pt idx="16186">
                  <c:v>383.44301208117702</c:v>
                </c:pt>
                <c:pt idx="16187">
                  <c:v>383.485068706535</c:v>
                </c:pt>
                <c:pt idx="16188">
                  <c:v>383.52712763818403</c:v>
                </c:pt>
                <c:pt idx="16189">
                  <c:v>383.569188876125</c:v>
                </c:pt>
                <c:pt idx="16190">
                  <c:v>383.611252420357</c:v>
                </c:pt>
                <c:pt idx="16191">
                  <c:v>383.65331827088102</c:v>
                </c:pt>
                <c:pt idx="16192">
                  <c:v>383.69538642769601</c:v>
                </c:pt>
                <c:pt idx="16193">
                  <c:v>383.737456890803</c:v>
                </c:pt>
                <c:pt idx="16194">
                  <c:v>383.77952966020098</c:v>
                </c:pt>
                <c:pt idx="16195">
                  <c:v>383.82160473589101</c:v>
                </c:pt>
                <c:pt idx="16196">
                  <c:v>383.863682117873</c:v>
                </c:pt>
                <c:pt idx="16197">
                  <c:v>383.90576180614602</c:v>
                </c:pt>
                <c:pt idx="16198">
                  <c:v>383.94784380071002</c:v>
                </c:pt>
                <c:pt idx="16199">
                  <c:v>383.98992810156602</c:v>
                </c:pt>
                <c:pt idx="16200">
                  <c:v>384.03201470871397</c:v>
                </c:pt>
                <c:pt idx="16201">
                  <c:v>384.07410362215302</c:v>
                </c:pt>
                <c:pt idx="16202">
                  <c:v>384.11619484188401</c:v>
                </c:pt>
                <c:pt idx="16203">
                  <c:v>384.15828836790598</c:v>
                </c:pt>
                <c:pt idx="16204">
                  <c:v>384.20038420022001</c:v>
                </c:pt>
                <c:pt idx="16205">
                  <c:v>384.24248233882503</c:v>
                </c:pt>
                <c:pt idx="16206">
                  <c:v>384.28458278372199</c:v>
                </c:pt>
                <c:pt idx="16207">
                  <c:v>384.32668553490998</c:v>
                </c:pt>
                <c:pt idx="16208">
                  <c:v>384.36879059238998</c:v>
                </c:pt>
                <c:pt idx="16209">
                  <c:v>384.41089795616102</c:v>
                </c:pt>
                <c:pt idx="16210">
                  <c:v>384.45300762622401</c:v>
                </c:pt>
                <c:pt idx="16211">
                  <c:v>384.49511960257797</c:v>
                </c:pt>
                <c:pt idx="16212">
                  <c:v>384.537233885224</c:v>
                </c:pt>
                <c:pt idx="16213">
                  <c:v>384.57935047416203</c:v>
                </c:pt>
                <c:pt idx="16214">
                  <c:v>384.62146936939098</c:v>
                </c:pt>
                <c:pt idx="16215">
                  <c:v>384.66359057091103</c:v>
                </c:pt>
                <c:pt idx="16216">
                  <c:v>384.70571407872302</c:v>
                </c:pt>
                <c:pt idx="16217">
                  <c:v>384.74783989282702</c:v>
                </c:pt>
                <c:pt idx="16218">
                  <c:v>384.78996801322199</c:v>
                </c:pt>
                <c:pt idx="16219">
                  <c:v>384.83209843990898</c:v>
                </c:pt>
                <c:pt idx="16220">
                  <c:v>384.87423117288699</c:v>
                </c:pt>
                <c:pt idx="16221">
                  <c:v>384.91636621215702</c:v>
                </c:pt>
                <c:pt idx="16222">
                  <c:v>384.95850355771802</c:v>
                </c:pt>
                <c:pt idx="16223">
                  <c:v>385.00064320957102</c:v>
                </c:pt>
                <c:pt idx="16224">
                  <c:v>385.04278516771501</c:v>
                </c:pt>
                <c:pt idx="16225">
                  <c:v>385.084929432151</c:v>
                </c:pt>
                <c:pt idx="16226">
                  <c:v>385.12707600287803</c:v>
                </c:pt>
                <c:pt idx="16227">
                  <c:v>385.169224879897</c:v>
                </c:pt>
                <c:pt idx="16228">
                  <c:v>385.21137606320798</c:v>
                </c:pt>
                <c:pt idx="16229">
                  <c:v>385.25352955280999</c:v>
                </c:pt>
                <c:pt idx="16230">
                  <c:v>385.29568534870299</c:v>
                </c:pt>
                <c:pt idx="16231">
                  <c:v>385.33784345088799</c:v>
                </c:pt>
                <c:pt idx="16232">
                  <c:v>385.38000385936499</c:v>
                </c:pt>
                <c:pt idx="16233">
                  <c:v>385.42216657413297</c:v>
                </c:pt>
                <c:pt idx="16234">
                  <c:v>385.46433159519302</c:v>
                </c:pt>
                <c:pt idx="16235">
                  <c:v>385.50649892254398</c:v>
                </c:pt>
                <c:pt idx="16236">
                  <c:v>385.54866855618599</c:v>
                </c:pt>
                <c:pt idx="16237">
                  <c:v>385.59084049612102</c:v>
                </c:pt>
                <c:pt idx="16238">
                  <c:v>385.63301474234601</c:v>
                </c:pt>
                <c:pt idx="16239">
                  <c:v>385.67519129486402</c:v>
                </c:pt>
                <c:pt idx="16240">
                  <c:v>385.71737015367302</c:v>
                </c:pt>
                <c:pt idx="16241">
                  <c:v>385.75955131877299</c:v>
                </c:pt>
                <c:pt idx="16242">
                  <c:v>385.80173479016503</c:v>
                </c:pt>
                <c:pt idx="16243">
                  <c:v>385.84392056784799</c:v>
                </c:pt>
                <c:pt idx="16244">
                  <c:v>385.88610865182301</c:v>
                </c:pt>
                <c:pt idx="16245">
                  <c:v>385.92829904208998</c:v>
                </c:pt>
                <c:pt idx="16246">
                  <c:v>385.97049173864798</c:v>
                </c:pt>
                <c:pt idx="16247">
                  <c:v>386.01268674149702</c:v>
                </c:pt>
                <c:pt idx="16248">
                  <c:v>386.05488405063801</c:v>
                </c:pt>
                <c:pt idx="16249">
                  <c:v>386.097083666071</c:v>
                </c:pt>
                <c:pt idx="16250">
                  <c:v>386.13928558779497</c:v>
                </c:pt>
                <c:pt idx="16251">
                  <c:v>386.18148981581101</c:v>
                </c:pt>
                <c:pt idx="16252">
                  <c:v>386.22369635011802</c:v>
                </c:pt>
                <c:pt idx="16253">
                  <c:v>386.26590519071698</c:v>
                </c:pt>
                <c:pt idx="16254">
                  <c:v>386.30811633760698</c:v>
                </c:pt>
                <c:pt idx="16255">
                  <c:v>386.35032979078898</c:v>
                </c:pt>
                <c:pt idx="16256">
                  <c:v>386.39254555026201</c:v>
                </c:pt>
                <c:pt idx="16257">
                  <c:v>386.434763616027</c:v>
                </c:pt>
                <c:pt idx="16258">
                  <c:v>386.47698398808302</c:v>
                </c:pt>
                <c:pt idx="16259">
                  <c:v>386.51920666643099</c:v>
                </c:pt>
                <c:pt idx="16260">
                  <c:v>386.56143165107102</c:v>
                </c:pt>
                <c:pt idx="16261">
                  <c:v>386.60365894200203</c:v>
                </c:pt>
                <c:pt idx="16262">
                  <c:v>386.64588853922402</c:v>
                </c:pt>
                <c:pt idx="16263">
                  <c:v>386.68812044273801</c:v>
                </c:pt>
                <c:pt idx="16264">
                  <c:v>386.73035465254401</c:v>
                </c:pt>
                <c:pt idx="16265">
                  <c:v>386.77259116864099</c:v>
                </c:pt>
                <c:pt idx="16266">
                  <c:v>386.814829991029</c:v>
                </c:pt>
                <c:pt idx="16267">
                  <c:v>386.85707111970999</c:v>
                </c:pt>
                <c:pt idx="16268">
                  <c:v>386.89931455468098</c:v>
                </c:pt>
                <c:pt idx="16269">
                  <c:v>386.94156029594501</c:v>
                </c:pt>
                <c:pt idx="16270">
                  <c:v>386.98380834349899</c:v>
                </c:pt>
                <c:pt idx="16271">
                  <c:v>387.02605869734498</c:v>
                </c:pt>
                <c:pt idx="16272">
                  <c:v>387.06831135748303</c:v>
                </c:pt>
                <c:pt idx="16273">
                  <c:v>387.11056632391302</c:v>
                </c:pt>
                <c:pt idx="16274">
                  <c:v>387.15282359663399</c:v>
                </c:pt>
                <c:pt idx="16275">
                  <c:v>387.195083175646</c:v>
                </c:pt>
                <c:pt idx="16276">
                  <c:v>387.23734506095002</c:v>
                </c:pt>
                <c:pt idx="16277">
                  <c:v>387.27960925254501</c:v>
                </c:pt>
                <c:pt idx="16278">
                  <c:v>387.32187575043201</c:v>
                </c:pt>
                <c:pt idx="16279">
                  <c:v>387.36414455461102</c:v>
                </c:pt>
                <c:pt idx="16280">
                  <c:v>387.406415665081</c:v>
                </c:pt>
                <c:pt idx="16281">
                  <c:v>387.44868908184299</c:v>
                </c:pt>
                <c:pt idx="16282">
                  <c:v>387.49096480489601</c:v>
                </c:pt>
                <c:pt idx="16283">
                  <c:v>387.53324283424001</c:v>
                </c:pt>
                <c:pt idx="16284">
                  <c:v>387.57552316987699</c:v>
                </c:pt>
                <c:pt idx="16285">
                  <c:v>387.61780581180398</c:v>
                </c:pt>
                <c:pt idx="16286">
                  <c:v>387.66009076002399</c:v>
                </c:pt>
                <c:pt idx="16287">
                  <c:v>387.70237801453402</c:v>
                </c:pt>
                <c:pt idx="16288">
                  <c:v>387.74466757533702</c:v>
                </c:pt>
                <c:pt idx="16289">
                  <c:v>387.786959442431</c:v>
                </c:pt>
                <c:pt idx="16290">
                  <c:v>387.82925361581601</c:v>
                </c:pt>
                <c:pt idx="16291">
                  <c:v>387.87155009549298</c:v>
                </c:pt>
                <c:pt idx="16292">
                  <c:v>387.91384888146098</c:v>
                </c:pt>
                <c:pt idx="16293">
                  <c:v>387.95614997372098</c:v>
                </c:pt>
                <c:pt idx="16294">
                  <c:v>387.99845337227299</c:v>
                </c:pt>
                <c:pt idx="16295">
                  <c:v>388.04075907711598</c:v>
                </c:pt>
                <c:pt idx="16296">
                  <c:v>388.08306708825</c:v>
                </c:pt>
                <c:pt idx="16297">
                  <c:v>388.125377405677</c:v>
                </c:pt>
                <c:pt idx="16298">
                  <c:v>388.16769002939401</c:v>
                </c:pt>
                <c:pt idx="16299">
                  <c:v>388.21000495940302</c:v>
                </c:pt>
                <c:pt idx="16300">
                  <c:v>388.25232219570398</c:v>
                </c:pt>
                <c:pt idx="16301">
                  <c:v>388.29464173829598</c:v>
                </c:pt>
                <c:pt idx="16302">
                  <c:v>388.33696358717998</c:v>
                </c:pt>
                <c:pt idx="16303">
                  <c:v>388.37928774235502</c:v>
                </c:pt>
                <c:pt idx="16304">
                  <c:v>388.421614203822</c:v>
                </c:pt>
                <c:pt idx="16305">
                  <c:v>388.46394297158099</c:v>
                </c:pt>
                <c:pt idx="16306">
                  <c:v>388.50627404562999</c:v>
                </c:pt>
                <c:pt idx="16307">
                  <c:v>388.54860742597202</c:v>
                </c:pt>
                <c:pt idx="16308">
                  <c:v>388.59094311260498</c:v>
                </c:pt>
                <c:pt idx="16309">
                  <c:v>388.63328110552902</c:v>
                </c:pt>
                <c:pt idx="16310">
                  <c:v>388.67562140474502</c:v>
                </c:pt>
                <c:pt idx="16311">
                  <c:v>388.71796401025301</c:v>
                </c:pt>
                <c:pt idx="16312">
                  <c:v>388.76030892205199</c:v>
                </c:pt>
                <c:pt idx="16313">
                  <c:v>388.80265614014297</c:v>
                </c:pt>
                <c:pt idx="16314">
                  <c:v>388.84500566452499</c:v>
                </c:pt>
                <c:pt idx="16315">
                  <c:v>388.88735749519799</c:v>
                </c:pt>
                <c:pt idx="16316">
                  <c:v>388.92971163216299</c:v>
                </c:pt>
                <c:pt idx="16317">
                  <c:v>388.97206807542</c:v>
                </c:pt>
                <c:pt idx="16318">
                  <c:v>389.01442682496901</c:v>
                </c:pt>
                <c:pt idx="16319">
                  <c:v>389.05678788080797</c:v>
                </c:pt>
                <c:pt idx="16320">
                  <c:v>389.09915124294002</c:v>
                </c:pt>
                <c:pt idx="16321">
                  <c:v>389.14151691136198</c:v>
                </c:pt>
                <c:pt idx="16322">
                  <c:v>389.18388488607701</c:v>
                </c:pt>
                <c:pt idx="16323">
                  <c:v>389.22625516708302</c:v>
                </c:pt>
                <c:pt idx="16324">
                  <c:v>389.26862775438002</c:v>
                </c:pt>
                <c:pt idx="16325">
                  <c:v>389.31100264796902</c:v>
                </c:pt>
                <c:pt idx="16326">
                  <c:v>389.35337984785002</c:v>
                </c:pt>
                <c:pt idx="16327">
                  <c:v>389.395759354022</c:v>
                </c:pt>
                <c:pt idx="16328">
                  <c:v>389.43814116648502</c:v>
                </c:pt>
                <c:pt idx="16329">
                  <c:v>389.48052528523999</c:v>
                </c:pt>
                <c:pt idx="16330">
                  <c:v>389.52291171028702</c:v>
                </c:pt>
                <c:pt idx="16331">
                  <c:v>389.56530044162503</c:v>
                </c:pt>
                <c:pt idx="16332">
                  <c:v>389.60769147925498</c:v>
                </c:pt>
                <c:pt idx="16333">
                  <c:v>389.65008482317597</c:v>
                </c:pt>
                <c:pt idx="16334">
                  <c:v>389.69248047338903</c:v>
                </c:pt>
                <c:pt idx="16335">
                  <c:v>389.734878429893</c:v>
                </c:pt>
                <c:pt idx="16336">
                  <c:v>389.77727869268898</c:v>
                </c:pt>
                <c:pt idx="16337">
                  <c:v>389.819681261776</c:v>
                </c:pt>
                <c:pt idx="16338">
                  <c:v>389.86208613715502</c:v>
                </c:pt>
                <c:pt idx="16339">
                  <c:v>389.90449331882598</c:v>
                </c:pt>
                <c:pt idx="16340">
                  <c:v>389.94690280678799</c:v>
                </c:pt>
                <c:pt idx="16341">
                  <c:v>389.98931460104097</c:v>
                </c:pt>
                <c:pt idx="16342">
                  <c:v>390.03172870158602</c:v>
                </c:pt>
                <c:pt idx="16343">
                  <c:v>390.07414510842301</c:v>
                </c:pt>
                <c:pt idx="16344">
                  <c:v>390.11656382155098</c:v>
                </c:pt>
                <c:pt idx="16345">
                  <c:v>390.15898484096999</c:v>
                </c:pt>
                <c:pt idx="16346">
                  <c:v>390.20140816668101</c:v>
                </c:pt>
                <c:pt idx="16347">
                  <c:v>390.24383379868402</c:v>
                </c:pt>
                <c:pt idx="16348">
                  <c:v>390.28626173697802</c:v>
                </c:pt>
                <c:pt idx="16349">
                  <c:v>390.32869198156402</c:v>
                </c:pt>
                <c:pt idx="16350">
                  <c:v>390.371124532441</c:v>
                </c:pt>
                <c:pt idx="16351">
                  <c:v>390.41355938960999</c:v>
                </c:pt>
                <c:pt idx="16352">
                  <c:v>390.45599655307001</c:v>
                </c:pt>
                <c:pt idx="16353">
                  <c:v>390.49843602282198</c:v>
                </c:pt>
                <c:pt idx="16354">
                  <c:v>390.54087779886601</c:v>
                </c:pt>
                <c:pt idx="16355">
                  <c:v>390.58332188120102</c:v>
                </c:pt>
                <c:pt idx="16356">
                  <c:v>390.62576826982701</c:v>
                </c:pt>
                <c:pt idx="16357">
                  <c:v>390.668216964745</c:v>
                </c:pt>
                <c:pt idx="16358">
                  <c:v>390.710667965955</c:v>
                </c:pt>
                <c:pt idx="16359">
                  <c:v>390.75312127345597</c:v>
                </c:pt>
                <c:pt idx="16360">
                  <c:v>390.79557688724799</c:v>
                </c:pt>
                <c:pt idx="16361">
                  <c:v>390.83803480733201</c:v>
                </c:pt>
                <c:pt idx="16362">
                  <c:v>390.88049503370797</c:v>
                </c:pt>
                <c:pt idx="16363">
                  <c:v>390.92295756637498</c:v>
                </c:pt>
                <c:pt idx="16364">
                  <c:v>390.96542240533398</c:v>
                </c:pt>
                <c:pt idx="16365">
                  <c:v>391.00788955058403</c:v>
                </c:pt>
                <c:pt idx="16366">
                  <c:v>391.05035900212602</c:v>
                </c:pt>
                <c:pt idx="16367">
                  <c:v>391.09283075995899</c:v>
                </c:pt>
                <c:pt idx="16368">
                  <c:v>391.13530482408402</c:v>
                </c:pt>
                <c:pt idx="16369">
                  <c:v>391.17778119450003</c:v>
                </c:pt>
                <c:pt idx="16370">
                  <c:v>391.22025987120799</c:v>
                </c:pt>
                <c:pt idx="16371">
                  <c:v>391.26274085420698</c:v>
                </c:pt>
                <c:pt idx="16372">
                  <c:v>391.30522414349798</c:v>
                </c:pt>
                <c:pt idx="16373">
                  <c:v>391.34770973908098</c:v>
                </c:pt>
                <c:pt idx="16374">
                  <c:v>391.39019764095502</c:v>
                </c:pt>
                <c:pt idx="16375">
                  <c:v>391.43268784912101</c:v>
                </c:pt>
                <c:pt idx="16376">
                  <c:v>391.47518036357798</c:v>
                </c:pt>
                <c:pt idx="16377">
                  <c:v>391.51767518432598</c:v>
                </c:pt>
                <c:pt idx="16378">
                  <c:v>391.56017231136599</c:v>
                </c:pt>
                <c:pt idx="16379">
                  <c:v>391.602671744698</c:v>
                </c:pt>
                <c:pt idx="16380">
                  <c:v>391.64517348432099</c:v>
                </c:pt>
                <c:pt idx="16381">
                  <c:v>391.68767753023599</c:v>
                </c:pt>
                <c:pt idx="16382">
                  <c:v>391.73018388244202</c:v>
                </c:pt>
                <c:pt idx="16383">
                  <c:v>391.77269254094</c:v>
                </c:pt>
                <c:pt idx="16384">
                  <c:v>391.81520350572902</c:v>
                </c:pt>
                <c:pt idx="16385">
                  <c:v>391.85771677680998</c:v>
                </c:pt>
                <c:pt idx="16386">
                  <c:v>391.90023235418198</c:v>
                </c:pt>
                <c:pt idx="16387">
                  <c:v>391.94275023784701</c:v>
                </c:pt>
                <c:pt idx="16388">
                  <c:v>391.98527042780199</c:v>
                </c:pt>
                <c:pt idx="16389">
                  <c:v>392.02779292404898</c:v>
                </c:pt>
                <c:pt idx="16390">
                  <c:v>392.07031772658701</c:v>
                </c:pt>
                <c:pt idx="16391">
                  <c:v>392.11284483541698</c:v>
                </c:pt>
                <c:pt idx="16392">
                  <c:v>392.15537425053901</c:v>
                </c:pt>
                <c:pt idx="16393">
                  <c:v>392.19790597195203</c:v>
                </c:pt>
                <c:pt idx="16394">
                  <c:v>392.24043999965699</c:v>
                </c:pt>
                <c:pt idx="16395">
                  <c:v>392.28297633365298</c:v>
                </c:pt>
                <c:pt idx="16396">
                  <c:v>392.32551497394098</c:v>
                </c:pt>
                <c:pt idx="16397">
                  <c:v>392.36805592052002</c:v>
                </c:pt>
                <c:pt idx="16398">
                  <c:v>392.41059917339101</c:v>
                </c:pt>
                <c:pt idx="16399">
                  <c:v>392.45314473255303</c:v>
                </c:pt>
                <c:pt idx="16400">
                  <c:v>392.495692598007</c:v>
                </c:pt>
                <c:pt idx="16401">
                  <c:v>392.538242769752</c:v>
                </c:pt>
                <c:pt idx="16402">
                  <c:v>392.58079524778901</c:v>
                </c:pt>
                <c:pt idx="16403">
                  <c:v>392.623350032117</c:v>
                </c:pt>
                <c:pt idx="16404">
                  <c:v>392.665907122737</c:v>
                </c:pt>
                <c:pt idx="16405">
                  <c:v>392.70846651964899</c:v>
                </c:pt>
                <c:pt idx="16406">
                  <c:v>392.75102822285203</c:v>
                </c:pt>
                <c:pt idx="16407">
                  <c:v>392.79359223234599</c:v>
                </c:pt>
                <c:pt idx="16408">
                  <c:v>392.836158548132</c:v>
                </c:pt>
                <c:pt idx="16409">
                  <c:v>392.87872717021003</c:v>
                </c:pt>
                <c:pt idx="16410">
                  <c:v>392.92129809857897</c:v>
                </c:pt>
                <c:pt idx="16411">
                  <c:v>392.96387133323998</c:v>
                </c:pt>
                <c:pt idx="16412">
                  <c:v>393.00644687419202</c:v>
                </c:pt>
                <c:pt idx="16413">
                  <c:v>393.04902472143601</c:v>
                </c:pt>
                <c:pt idx="16414">
                  <c:v>393.09160487497098</c:v>
                </c:pt>
                <c:pt idx="16415">
                  <c:v>393.13418733479801</c:v>
                </c:pt>
                <c:pt idx="16416">
                  <c:v>393.17677210091603</c:v>
                </c:pt>
                <c:pt idx="16417">
                  <c:v>393.21935917332598</c:v>
                </c:pt>
                <c:pt idx="16418">
                  <c:v>393.26194855202698</c:v>
                </c:pt>
                <c:pt idx="16419">
                  <c:v>393.30454023701998</c:v>
                </c:pt>
                <c:pt idx="16420">
                  <c:v>393.34713422830498</c:v>
                </c:pt>
                <c:pt idx="16421">
                  <c:v>393.38973052588102</c:v>
                </c:pt>
                <c:pt idx="16422">
                  <c:v>393.43232912974798</c:v>
                </c:pt>
                <c:pt idx="16423">
                  <c:v>393.47493003990701</c:v>
                </c:pt>
                <c:pt idx="16424">
                  <c:v>393.51753325635798</c:v>
                </c:pt>
                <c:pt idx="16425">
                  <c:v>393.56013877909999</c:v>
                </c:pt>
                <c:pt idx="16426">
                  <c:v>393.602746608134</c:v>
                </c:pt>
                <c:pt idx="16427">
                  <c:v>393.64535674345899</c:v>
                </c:pt>
                <c:pt idx="16428">
                  <c:v>393.68796918507502</c:v>
                </c:pt>
                <c:pt idx="16429">
                  <c:v>393.73058393298402</c:v>
                </c:pt>
                <c:pt idx="16430">
                  <c:v>393.77320098718297</c:v>
                </c:pt>
                <c:pt idx="16431">
                  <c:v>393.81582034767501</c:v>
                </c:pt>
                <c:pt idx="16432">
                  <c:v>393.85844201445798</c:v>
                </c:pt>
                <c:pt idx="16433">
                  <c:v>393.90106598753198</c:v>
                </c:pt>
                <c:pt idx="16434">
                  <c:v>393.94369226689798</c:v>
                </c:pt>
                <c:pt idx="16435">
                  <c:v>393.98632085255502</c:v>
                </c:pt>
                <c:pt idx="16436">
                  <c:v>394.02895174450401</c:v>
                </c:pt>
                <c:pt idx="16437">
                  <c:v>394.07158494274501</c:v>
                </c:pt>
                <c:pt idx="16438">
                  <c:v>394.11422044727698</c:v>
                </c:pt>
                <c:pt idx="16439">
                  <c:v>394.15685825809999</c:v>
                </c:pt>
                <c:pt idx="16440">
                  <c:v>394.199498375215</c:v>
                </c:pt>
                <c:pt idx="16441">
                  <c:v>394.24214079862202</c:v>
                </c:pt>
                <c:pt idx="16442">
                  <c:v>394.28478552832001</c:v>
                </c:pt>
                <c:pt idx="16443">
                  <c:v>394.32743256431002</c:v>
                </c:pt>
                <c:pt idx="16444">
                  <c:v>394.370081906591</c:v>
                </c:pt>
                <c:pt idx="16445">
                  <c:v>394.41273355516398</c:v>
                </c:pt>
                <c:pt idx="16446">
                  <c:v>394.455387510028</c:v>
                </c:pt>
                <c:pt idx="16447">
                  <c:v>394.49804377118397</c:v>
                </c:pt>
                <c:pt idx="16448">
                  <c:v>394.54070233863098</c:v>
                </c:pt>
                <c:pt idx="16449">
                  <c:v>394.58336321236999</c:v>
                </c:pt>
                <c:pt idx="16450">
                  <c:v>394.62602639239998</c:v>
                </c:pt>
                <c:pt idx="16451">
                  <c:v>394.66869187872197</c:v>
                </c:pt>
                <c:pt idx="16452">
                  <c:v>394.71135967133603</c:v>
                </c:pt>
                <c:pt idx="16453">
                  <c:v>394.754029770241</c:v>
                </c:pt>
                <c:pt idx="16454">
                  <c:v>394.79670217543702</c:v>
                </c:pt>
                <c:pt idx="16455">
                  <c:v>394.83937688692498</c:v>
                </c:pt>
                <c:pt idx="16456">
                  <c:v>394.882053904705</c:v>
                </c:pt>
                <c:pt idx="16457">
                  <c:v>394.92473322877601</c:v>
                </c:pt>
                <c:pt idx="16458">
                  <c:v>394.96741485913901</c:v>
                </c:pt>
                <c:pt idx="16459">
                  <c:v>395.010098795793</c:v>
                </c:pt>
                <c:pt idx="16460">
                  <c:v>395.05278503873802</c:v>
                </c:pt>
                <c:pt idx="16461">
                  <c:v>395.09547358797602</c:v>
                </c:pt>
                <c:pt idx="16462">
                  <c:v>395.13816444350402</c:v>
                </c:pt>
                <c:pt idx="16463">
                  <c:v>395.180857605325</c:v>
                </c:pt>
                <c:pt idx="16464">
                  <c:v>395.22355307343599</c:v>
                </c:pt>
                <c:pt idx="16465">
                  <c:v>395.26625084784001</c:v>
                </c:pt>
                <c:pt idx="16466">
                  <c:v>395.30895092853501</c:v>
                </c:pt>
                <c:pt idx="16467">
                  <c:v>395.35165331552099</c:v>
                </c:pt>
                <c:pt idx="16468">
                  <c:v>395.39435800879897</c:v>
                </c:pt>
                <c:pt idx="16469">
                  <c:v>395.43706500836902</c:v>
                </c:pt>
                <c:pt idx="16470">
                  <c:v>395.47977431422999</c:v>
                </c:pt>
                <c:pt idx="16471">
                  <c:v>395.52248592638199</c:v>
                </c:pt>
                <c:pt idx="16472">
                  <c:v>395.565199844826</c:v>
                </c:pt>
                <c:pt idx="16473">
                  <c:v>395.60791606956201</c:v>
                </c:pt>
                <c:pt idx="16474">
                  <c:v>395.650634600589</c:v>
                </c:pt>
                <c:pt idx="16475">
                  <c:v>395.693355437908</c:v>
                </c:pt>
                <c:pt idx="16476">
                  <c:v>395.73607858151797</c:v>
                </c:pt>
                <c:pt idx="16477">
                  <c:v>395.77880403142001</c:v>
                </c:pt>
                <c:pt idx="16478">
                  <c:v>395.82153178761303</c:v>
                </c:pt>
                <c:pt idx="16479">
                  <c:v>395.86426185009799</c:v>
                </c:pt>
                <c:pt idx="16480">
                  <c:v>395.90699421887399</c:v>
                </c:pt>
                <c:pt idx="16481">
                  <c:v>395.94972889394199</c:v>
                </c:pt>
                <c:pt idx="16482">
                  <c:v>395.99246587530098</c:v>
                </c:pt>
                <c:pt idx="16483">
                  <c:v>396.03520516295202</c:v>
                </c:pt>
                <c:pt idx="16484">
                  <c:v>396.07794675689502</c:v>
                </c:pt>
                <c:pt idx="16485">
                  <c:v>396.12069065712802</c:v>
                </c:pt>
                <c:pt idx="16486">
                  <c:v>396.163436863654</c:v>
                </c:pt>
                <c:pt idx="16487">
                  <c:v>396.20618537647101</c:v>
                </c:pt>
                <c:pt idx="16488">
                  <c:v>396.24893619557997</c:v>
                </c:pt>
                <c:pt idx="16489">
                  <c:v>396.29168932098003</c:v>
                </c:pt>
                <c:pt idx="16490">
                  <c:v>396.334444752671</c:v>
                </c:pt>
                <c:pt idx="16491">
                  <c:v>396.37720249065501</c:v>
                </c:pt>
                <c:pt idx="16492">
                  <c:v>396.41996253492903</c:v>
                </c:pt>
                <c:pt idx="16493">
                  <c:v>396.46272488549499</c:v>
                </c:pt>
                <c:pt idx="16494">
                  <c:v>396.50548954235302</c:v>
                </c:pt>
                <c:pt idx="16495">
                  <c:v>396.54825650550202</c:v>
                </c:pt>
                <c:pt idx="16496">
                  <c:v>396.59102577494298</c:v>
                </c:pt>
                <c:pt idx="16497">
                  <c:v>396.63379735067599</c:v>
                </c:pt>
                <c:pt idx="16498">
                  <c:v>396.67657123269998</c:v>
                </c:pt>
                <c:pt idx="16499">
                  <c:v>396.71934742101502</c:v>
                </c:pt>
                <c:pt idx="16500">
                  <c:v>396.76212591562199</c:v>
                </c:pt>
                <c:pt idx="16501">
                  <c:v>396.80490671652001</c:v>
                </c:pt>
                <c:pt idx="16502">
                  <c:v>396.84768982371003</c:v>
                </c:pt>
                <c:pt idx="16503">
                  <c:v>396.89047523719199</c:v>
                </c:pt>
                <c:pt idx="16504">
                  <c:v>396.933262956965</c:v>
                </c:pt>
                <c:pt idx="16505">
                  <c:v>396.97605298303</c:v>
                </c:pt>
                <c:pt idx="16506">
                  <c:v>397.01884531538599</c:v>
                </c:pt>
                <c:pt idx="16507">
                  <c:v>397.06163995403398</c:v>
                </c:pt>
                <c:pt idx="16508">
                  <c:v>397.10443689897301</c:v>
                </c:pt>
                <c:pt idx="16509">
                  <c:v>397.14723615020301</c:v>
                </c:pt>
                <c:pt idx="16510">
                  <c:v>397.19003770772599</c:v>
                </c:pt>
                <c:pt idx="16511">
                  <c:v>397.23284157154001</c:v>
                </c:pt>
                <c:pt idx="16512">
                  <c:v>397.275647741645</c:v>
                </c:pt>
                <c:pt idx="16513">
                  <c:v>397.318456218042</c:v>
                </c:pt>
                <c:pt idx="16514">
                  <c:v>397.36126700072998</c:v>
                </c:pt>
                <c:pt idx="16515">
                  <c:v>397.40408008971002</c:v>
                </c:pt>
                <c:pt idx="16516">
                  <c:v>397.44689548498098</c:v>
                </c:pt>
                <c:pt idx="16517">
                  <c:v>397.48971318654401</c:v>
                </c:pt>
                <c:pt idx="16518">
                  <c:v>397.53253319439898</c:v>
                </c:pt>
                <c:pt idx="16519">
                  <c:v>397.57535550854499</c:v>
                </c:pt>
                <c:pt idx="16520">
                  <c:v>397.618180128983</c:v>
                </c:pt>
                <c:pt idx="16521">
                  <c:v>397.66100705571199</c:v>
                </c:pt>
                <c:pt idx="16522">
                  <c:v>397.70383628873202</c:v>
                </c:pt>
                <c:pt idx="16523">
                  <c:v>397.746667828044</c:v>
                </c:pt>
                <c:pt idx="16524">
                  <c:v>397.78950167364798</c:v>
                </c:pt>
                <c:pt idx="16525">
                  <c:v>397.83233782554299</c:v>
                </c:pt>
                <c:pt idx="16526">
                  <c:v>397.87517628373001</c:v>
                </c:pt>
                <c:pt idx="16527">
                  <c:v>397.91801704820801</c:v>
                </c:pt>
                <c:pt idx="16528">
                  <c:v>397.96086011897802</c:v>
                </c:pt>
                <c:pt idx="16529">
                  <c:v>398.00370549604003</c:v>
                </c:pt>
                <c:pt idx="16530">
                  <c:v>398.04655317939302</c:v>
                </c:pt>
                <c:pt idx="16531">
                  <c:v>398.08940316903698</c:v>
                </c:pt>
                <c:pt idx="16532">
                  <c:v>398.13225546497301</c:v>
                </c:pt>
                <c:pt idx="16533">
                  <c:v>398.17511006720002</c:v>
                </c:pt>
                <c:pt idx="16534">
                  <c:v>398.21796697571898</c:v>
                </c:pt>
                <c:pt idx="16535">
                  <c:v>398.26082619053</c:v>
                </c:pt>
                <c:pt idx="16536">
                  <c:v>398.30368771163199</c:v>
                </c:pt>
                <c:pt idx="16537">
                  <c:v>398.346551539026</c:v>
                </c:pt>
                <c:pt idx="16538">
                  <c:v>398.38941767271098</c:v>
                </c:pt>
                <c:pt idx="16539">
                  <c:v>398.432286112687</c:v>
                </c:pt>
                <c:pt idx="16540">
                  <c:v>398.47515685895598</c:v>
                </c:pt>
                <c:pt idx="16541">
                  <c:v>398.51802991151499</c:v>
                </c:pt>
                <c:pt idx="16542">
                  <c:v>398.56090527036702</c:v>
                </c:pt>
                <c:pt idx="16543">
                  <c:v>398.603782935509</c:v>
                </c:pt>
                <c:pt idx="16544">
                  <c:v>398.64666290694402</c:v>
                </c:pt>
                <c:pt idx="16545">
                  <c:v>398.68954518467001</c:v>
                </c:pt>
                <c:pt idx="16546">
                  <c:v>398.73242976868698</c:v>
                </c:pt>
                <c:pt idx="16547">
                  <c:v>398.77531665899602</c:v>
                </c:pt>
                <c:pt idx="16548">
                  <c:v>398.81820585559598</c:v>
                </c:pt>
                <c:pt idx="16549">
                  <c:v>398.861097358488</c:v>
                </c:pt>
                <c:pt idx="16550">
                  <c:v>398.90399116767202</c:v>
                </c:pt>
                <c:pt idx="16551">
                  <c:v>398.94688728314702</c:v>
                </c:pt>
                <c:pt idx="16552">
                  <c:v>398.989785704913</c:v>
                </c:pt>
                <c:pt idx="16553">
                  <c:v>399.03268643297201</c:v>
                </c:pt>
                <c:pt idx="16554">
                  <c:v>399.07558946732098</c:v>
                </c:pt>
                <c:pt idx="16555">
                  <c:v>399.11849480796201</c:v>
                </c:pt>
                <c:pt idx="16556">
                  <c:v>399.16140245489498</c:v>
                </c:pt>
                <c:pt idx="16557">
                  <c:v>399.20431240811899</c:v>
                </c:pt>
                <c:pt idx="16558">
                  <c:v>399.24722466763501</c:v>
                </c:pt>
                <c:pt idx="16559">
                  <c:v>399.29013923344201</c:v>
                </c:pt>
                <c:pt idx="16560">
                  <c:v>399.333056105541</c:v>
                </c:pt>
                <c:pt idx="16561">
                  <c:v>399.37597528393201</c:v>
                </c:pt>
                <c:pt idx="16562">
                  <c:v>399.41889676861302</c:v>
                </c:pt>
                <c:pt idx="16563">
                  <c:v>399.46182055958701</c:v>
                </c:pt>
                <c:pt idx="16564">
                  <c:v>399.50474665685198</c:v>
                </c:pt>
                <c:pt idx="16565">
                  <c:v>399.54767506040798</c:v>
                </c:pt>
                <c:pt idx="16566">
                  <c:v>399.59060577025599</c:v>
                </c:pt>
                <c:pt idx="16567">
                  <c:v>399.633538786396</c:v>
                </c:pt>
                <c:pt idx="16568">
                  <c:v>399.67647410882699</c:v>
                </c:pt>
                <c:pt idx="16569">
                  <c:v>399.71941173754902</c:v>
                </c:pt>
                <c:pt idx="16570">
                  <c:v>399.76235167256402</c:v>
                </c:pt>
                <c:pt idx="16571">
                  <c:v>399.80529391386898</c:v>
                </c:pt>
                <c:pt idx="16572">
                  <c:v>399.84823846146702</c:v>
                </c:pt>
                <c:pt idx="16573">
                  <c:v>399.89118531535502</c:v>
                </c:pt>
                <c:pt idx="16574">
                  <c:v>399.93413447553502</c:v>
                </c:pt>
                <c:pt idx="16575">
                  <c:v>399.97708594200702</c:v>
                </c:pt>
                <c:pt idx="16576">
                  <c:v>400.02003971477097</c:v>
                </c:pt>
                <c:pt idx="16577">
                  <c:v>400.062995793825</c:v>
                </c:pt>
                <c:pt idx="16578">
                  <c:v>400.10595417917199</c:v>
                </c:pt>
                <c:pt idx="16579">
                  <c:v>400.14891487081002</c:v>
                </c:pt>
                <c:pt idx="16580">
                  <c:v>400.19187786873903</c:v>
                </c:pt>
                <c:pt idx="16581">
                  <c:v>400.23484317295998</c:v>
                </c:pt>
                <c:pt idx="16582">
                  <c:v>400.277810783473</c:v>
                </c:pt>
                <c:pt idx="16583">
                  <c:v>400.320780700277</c:v>
                </c:pt>
                <c:pt idx="16584">
                  <c:v>400.36375292337198</c:v>
                </c:pt>
                <c:pt idx="16585">
                  <c:v>400.40672745275901</c:v>
                </c:pt>
                <c:pt idx="16586">
                  <c:v>400.449704288438</c:v>
                </c:pt>
                <c:pt idx="16587">
                  <c:v>400.49268343040802</c:v>
                </c:pt>
                <c:pt idx="16588">
                  <c:v>400.53566487866999</c:v>
                </c:pt>
                <c:pt idx="16589">
                  <c:v>400.578648633223</c:v>
                </c:pt>
                <c:pt idx="16590">
                  <c:v>400.62163469406801</c:v>
                </c:pt>
                <c:pt idx="16591">
                  <c:v>400.664623061204</c:v>
                </c:pt>
                <c:pt idx="16592">
                  <c:v>400.70761373463199</c:v>
                </c:pt>
                <c:pt idx="16593">
                  <c:v>400.75060671435102</c:v>
                </c:pt>
                <c:pt idx="16594">
                  <c:v>400.793602000362</c:v>
                </c:pt>
                <c:pt idx="16595">
                  <c:v>400.83659959266498</c:v>
                </c:pt>
                <c:pt idx="16596">
                  <c:v>400.879599491259</c:v>
                </c:pt>
                <c:pt idx="16597">
                  <c:v>400.922601696144</c:v>
                </c:pt>
                <c:pt idx="16598">
                  <c:v>400.965606207321</c:v>
                </c:pt>
                <c:pt idx="16599">
                  <c:v>401.00861302479001</c:v>
                </c:pt>
                <c:pt idx="16600">
                  <c:v>401.05162214855</c:v>
                </c:pt>
                <c:pt idx="16601">
                  <c:v>401.09463357860102</c:v>
                </c:pt>
                <c:pt idx="16602">
                  <c:v>401.13764731494501</c:v>
                </c:pt>
                <c:pt idx="16603">
                  <c:v>401.18066335757902</c:v>
                </c:pt>
                <c:pt idx="16604">
                  <c:v>401.22368170650498</c:v>
                </c:pt>
                <c:pt idx="16605">
                  <c:v>401.26670236172299</c:v>
                </c:pt>
                <c:pt idx="16606">
                  <c:v>401.30972532323199</c:v>
                </c:pt>
                <c:pt idx="16607">
                  <c:v>401.35275059103299</c:v>
                </c:pt>
                <c:pt idx="16608">
                  <c:v>401.39577816512502</c:v>
                </c:pt>
                <c:pt idx="16609">
                  <c:v>401.43880804550901</c:v>
                </c:pt>
                <c:pt idx="16610">
                  <c:v>401.48184023218499</c:v>
                </c:pt>
                <c:pt idx="16611">
                  <c:v>401.52487472515202</c:v>
                </c:pt>
                <c:pt idx="16612">
                  <c:v>401.56791152441002</c:v>
                </c:pt>
                <c:pt idx="16613">
                  <c:v>401.61095062995997</c:v>
                </c:pt>
                <c:pt idx="16614">
                  <c:v>401.65399204180198</c:v>
                </c:pt>
                <c:pt idx="16615">
                  <c:v>401.69703575993498</c:v>
                </c:pt>
                <c:pt idx="16616">
                  <c:v>401.74008178435901</c:v>
                </c:pt>
                <c:pt idx="16617">
                  <c:v>401.78313011507498</c:v>
                </c:pt>
                <c:pt idx="16618">
                  <c:v>401.82618075208302</c:v>
                </c:pt>
                <c:pt idx="16619">
                  <c:v>401.86923369538198</c:v>
                </c:pt>
                <c:pt idx="16620">
                  <c:v>401.912288944973</c:v>
                </c:pt>
                <c:pt idx="16621">
                  <c:v>401.955346500855</c:v>
                </c:pt>
                <c:pt idx="16622">
                  <c:v>401.99840636302901</c:v>
                </c:pt>
                <c:pt idx="16623">
                  <c:v>402.04146853149399</c:v>
                </c:pt>
                <c:pt idx="16624">
                  <c:v>402.08453300625098</c:v>
                </c:pt>
                <c:pt idx="16625">
                  <c:v>402.127599787299</c:v>
                </c:pt>
                <c:pt idx="16626">
                  <c:v>402.17066887463898</c:v>
                </c:pt>
                <c:pt idx="16627">
                  <c:v>402.21374026827101</c:v>
                </c:pt>
                <c:pt idx="16628">
                  <c:v>402.25681396819402</c:v>
                </c:pt>
                <c:pt idx="16629">
                  <c:v>402.29988997440802</c:v>
                </c:pt>
                <c:pt idx="16630">
                  <c:v>402.34296828691402</c:v>
                </c:pt>
                <c:pt idx="16631">
                  <c:v>402.38604890571202</c:v>
                </c:pt>
                <c:pt idx="16632">
                  <c:v>402.429131830801</c:v>
                </c:pt>
                <c:pt idx="16633">
                  <c:v>402.47221706218102</c:v>
                </c:pt>
                <c:pt idx="16634">
                  <c:v>402.51530459985298</c:v>
                </c:pt>
                <c:pt idx="16635">
                  <c:v>402.55839444381701</c:v>
                </c:pt>
                <c:pt idx="16636">
                  <c:v>402.60148659407201</c:v>
                </c:pt>
                <c:pt idx="16637">
                  <c:v>402.64458105061902</c:v>
                </c:pt>
                <c:pt idx="16638">
                  <c:v>402.68767781345701</c:v>
                </c:pt>
                <c:pt idx="16639">
                  <c:v>402.73077688258701</c:v>
                </c:pt>
                <c:pt idx="16640">
                  <c:v>402.77387825800798</c:v>
                </c:pt>
                <c:pt idx="16641">
                  <c:v>402.81698193972102</c:v>
                </c:pt>
                <c:pt idx="16642">
                  <c:v>402.860087927726</c:v>
                </c:pt>
                <c:pt idx="16643">
                  <c:v>402.90319622202202</c:v>
                </c:pt>
                <c:pt idx="16644">
                  <c:v>402.94630682260902</c:v>
                </c:pt>
                <c:pt idx="16645">
                  <c:v>402.98941972948802</c:v>
                </c:pt>
                <c:pt idx="16646">
                  <c:v>403.03253494265903</c:v>
                </c:pt>
                <c:pt idx="16647">
                  <c:v>403.07565246212101</c:v>
                </c:pt>
                <c:pt idx="16648">
                  <c:v>403.11877228787398</c:v>
                </c:pt>
                <c:pt idx="16649">
                  <c:v>403.16189441991901</c:v>
                </c:pt>
                <c:pt idx="16650">
                  <c:v>403.20501885825598</c:v>
                </c:pt>
                <c:pt idx="16651">
                  <c:v>403.24814560288399</c:v>
                </c:pt>
                <c:pt idx="16652">
                  <c:v>403.29127465380401</c:v>
                </c:pt>
                <c:pt idx="16653">
                  <c:v>403.33440601101501</c:v>
                </c:pt>
                <c:pt idx="16654">
                  <c:v>403.377539674518</c:v>
                </c:pt>
                <c:pt idx="16655">
                  <c:v>403.42067564431198</c:v>
                </c:pt>
                <c:pt idx="16656">
                  <c:v>403.46381392039802</c:v>
                </c:pt>
                <c:pt idx="16657">
                  <c:v>403.50695450277499</c:v>
                </c:pt>
                <c:pt idx="16658">
                  <c:v>403.55009739144401</c:v>
                </c:pt>
                <c:pt idx="16659">
                  <c:v>403.59324258640498</c:v>
                </c:pt>
                <c:pt idx="16660">
                  <c:v>403.63639008765699</c:v>
                </c:pt>
                <c:pt idx="16661">
                  <c:v>403.67953989519998</c:v>
                </c:pt>
                <c:pt idx="16662">
                  <c:v>403.72269200903497</c:v>
                </c:pt>
                <c:pt idx="16663">
                  <c:v>403.76584642916202</c:v>
                </c:pt>
                <c:pt idx="16664">
                  <c:v>403.80900315558</c:v>
                </c:pt>
                <c:pt idx="16665">
                  <c:v>403.85216218828901</c:v>
                </c:pt>
                <c:pt idx="16666">
                  <c:v>403.89532352728997</c:v>
                </c:pt>
                <c:pt idx="16667">
                  <c:v>403.938487172583</c:v>
                </c:pt>
                <c:pt idx="16668">
                  <c:v>403.981653124167</c:v>
                </c:pt>
                <c:pt idx="16669">
                  <c:v>404.024821382043</c:v>
                </c:pt>
                <c:pt idx="16670">
                  <c:v>404.06799194620999</c:v>
                </c:pt>
                <c:pt idx="16671">
                  <c:v>404.11116481666897</c:v>
                </c:pt>
                <c:pt idx="16672">
                  <c:v>404.154339993419</c:v>
                </c:pt>
                <c:pt idx="16673">
                  <c:v>404.19751747646097</c:v>
                </c:pt>
                <c:pt idx="16674">
                  <c:v>404.24069726579501</c:v>
                </c:pt>
                <c:pt idx="16675">
                  <c:v>404.28387936142002</c:v>
                </c:pt>
                <c:pt idx="16676">
                  <c:v>404.32706376333601</c:v>
                </c:pt>
                <c:pt idx="16677">
                  <c:v>404.37025047154401</c:v>
                </c:pt>
                <c:pt idx="16678">
                  <c:v>404.41343948604401</c:v>
                </c:pt>
                <c:pt idx="16679">
                  <c:v>404.45663080683499</c:v>
                </c:pt>
                <c:pt idx="16680">
                  <c:v>404.49982443391701</c:v>
                </c:pt>
                <c:pt idx="16681">
                  <c:v>404.54302036729098</c:v>
                </c:pt>
                <c:pt idx="16682">
                  <c:v>404.586218606957</c:v>
                </c:pt>
                <c:pt idx="16683">
                  <c:v>404.62941915291401</c:v>
                </c:pt>
                <c:pt idx="16684">
                  <c:v>404.67262200516302</c:v>
                </c:pt>
                <c:pt idx="16685">
                  <c:v>404.71582716370301</c:v>
                </c:pt>
                <c:pt idx="16686">
                  <c:v>404.75903462853501</c:v>
                </c:pt>
                <c:pt idx="16687">
                  <c:v>404.80224439965798</c:v>
                </c:pt>
                <c:pt idx="16688">
                  <c:v>404.84545647707301</c:v>
                </c:pt>
                <c:pt idx="16689">
                  <c:v>404.88867086077897</c:v>
                </c:pt>
                <c:pt idx="16690">
                  <c:v>404.93188755077699</c:v>
                </c:pt>
                <c:pt idx="16691">
                  <c:v>404.97510654706701</c:v>
                </c:pt>
                <c:pt idx="16692">
                  <c:v>405.01832784964699</c:v>
                </c:pt>
                <c:pt idx="16693">
                  <c:v>405.06155145852</c:v>
                </c:pt>
                <c:pt idx="16694">
                  <c:v>405.10477737368399</c:v>
                </c:pt>
                <c:pt idx="16695">
                  <c:v>405.14800559513998</c:v>
                </c:pt>
                <c:pt idx="16696">
                  <c:v>405.19123612288701</c:v>
                </c:pt>
                <c:pt idx="16697">
                  <c:v>405.23446895692501</c:v>
                </c:pt>
                <c:pt idx="16698">
                  <c:v>405.27770409725503</c:v>
                </c:pt>
                <c:pt idx="16699">
                  <c:v>405.32094154387698</c:v>
                </c:pt>
                <c:pt idx="16700">
                  <c:v>405.36418129678998</c:v>
                </c:pt>
                <c:pt idx="16701">
                  <c:v>405.40742335599498</c:v>
                </c:pt>
                <c:pt idx="16702">
                  <c:v>405.45066772149102</c:v>
                </c:pt>
                <c:pt idx="16703">
                  <c:v>405.493914393279</c:v>
                </c:pt>
                <c:pt idx="16704">
                  <c:v>405.53716337135802</c:v>
                </c:pt>
                <c:pt idx="16705">
                  <c:v>405.58041465572899</c:v>
                </c:pt>
                <c:pt idx="16706">
                  <c:v>405.62366824639201</c:v>
                </c:pt>
                <c:pt idx="16707">
                  <c:v>405.666924143345</c:v>
                </c:pt>
                <c:pt idx="16708">
                  <c:v>405.71018234659101</c:v>
                </c:pt>
                <c:pt idx="16709">
                  <c:v>405.753442856128</c:v>
                </c:pt>
                <c:pt idx="16710">
                  <c:v>405.79670567195598</c:v>
                </c:pt>
                <c:pt idx="16711">
                  <c:v>405.83997079407601</c:v>
                </c:pt>
                <c:pt idx="16712">
                  <c:v>405.88323822248799</c:v>
                </c:pt>
                <c:pt idx="16713">
                  <c:v>405.92650795719101</c:v>
                </c:pt>
                <c:pt idx="16714">
                  <c:v>405.96977999818603</c:v>
                </c:pt>
                <c:pt idx="16715">
                  <c:v>406.01305434547203</c:v>
                </c:pt>
                <c:pt idx="16716">
                  <c:v>406.05633099904998</c:v>
                </c:pt>
                <c:pt idx="16717">
                  <c:v>406.09960995891902</c:v>
                </c:pt>
                <c:pt idx="16718">
                  <c:v>406.14289122508001</c:v>
                </c:pt>
                <c:pt idx="16719">
                  <c:v>406.18617479753198</c:v>
                </c:pt>
                <c:pt idx="16720">
                  <c:v>406.22946067627601</c:v>
                </c:pt>
                <c:pt idx="16721">
                  <c:v>406.27274886131102</c:v>
                </c:pt>
                <c:pt idx="16722">
                  <c:v>406.31603935263797</c:v>
                </c:pt>
                <c:pt idx="16723">
                  <c:v>406.35933215025602</c:v>
                </c:pt>
                <c:pt idx="16724">
                  <c:v>406.40262725416602</c:v>
                </c:pt>
                <c:pt idx="16725">
                  <c:v>406.44592466436802</c:v>
                </c:pt>
                <c:pt idx="16726">
                  <c:v>406.489224380861</c:v>
                </c:pt>
                <c:pt idx="16727">
                  <c:v>406.53252640364502</c:v>
                </c:pt>
                <c:pt idx="16728">
                  <c:v>406.57583073272201</c:v>
                </c:pt>
                <c:pt idx="16729">
                  <c:v>406.61913736808901</c:v>
                </c:pt>
                <c:pt idx="16730">
                  <c:v>406.66244630974802</c:v>
                </c:pt>
                <c:pt idx="16731">
                  <c:v>406.70575755769897</c:v>
                </c:pt>
                <c:pt idx="16732">
                  <c:v>406.74907111194102</c:v>
                </c:pt>
                <c:pt idx="16733">
                  <c:v>406.79238697247501</c:v>
                </c:pt>
                <c:pt idx="16734">
                  <c:v>406.83570513929999</c:v>
                </c:pt>
                <c:pt idx="16735">
                  <c:v>406.87902561241702</c:v>
                </c:pt>
                <c:pt idx="16736">
                  <c:v>406.92234839182498</c:v>
                </c:pt>
                <c:pt idx="16737">
                  <c:v>406.965673477525</c:v>
                </c:pt>
                <c:pt idx="16738">
                  <c:v>407.00900086951702</c:v>
                </c:pt>
                <c:pt idx="16739">
                  <c:v>407.052330567799</c:v>
                </c:pt>
                <c:pt idx="16740">
                  <c:v>407.09566257237401</c:v>
                </c:pt>
                <c:pt idx="16741">
                  <c:v>407.13899688324</c:v>
                </c:pt>
                <c:pt idx="16742">
                  <c:v>407.18233350039702</c:v>
                </c:pt>
                <c:pt idx="16743">
                  <c:v>407.22567242384599</c:v>
                </c:pt>
                <c:pt idx="16744">
                  <c:v>407.26901365358702</c:v>
                </c:pt>
                <c:pt idx="16745">
                  <c:v>407.31235718961898</c:v>
                </c:pt>
                <c:pt idx="16746">
                  <c:v>407.35570303194299</c:v>
                </c:pt>
                <c:pt idx="16747">
                  <c:v>407.39905118055799</c:v>
                </c:pt>
                <c:pt idx="16748">
                  <c:v>407.44240163546499</c:v>
                </c:pt>
                <c:pt idx="16749">
                  <c:v>407.48575439666303</c:v>
                </c:pt>
                <c:pt idx="16750">
                  <c:v>407.52910946415301</c:v>
                </c:pt>
                <c:pt idx="16751">
                  <c:v>407.57246683793397</c:v>
                </c:pt>
                <c:pt idx="16752">
                  <c:v>407.615826518007</c:v>
                </c:pt>
                <c:pt idx="16753">
                  <c:v>407.659188504371</c:v>
                </c:pt>
                <c:pt idx="16754">
                  <c:v>407.70255279702701</c:v>
                </c:pt>
                <c:pt idx="16755">
                  <c:v>407.745919395974</c:v>
                </c:pt>
                <c:pt idx="16756">
                  <c:v>407.78928830121299</c:v>
                </c:pt>
                <c:pt idx="16757">
                  <c:v>407.83265951274399</c:v>
                </c:pt>
                <c:pt idx="16758">
                  <c:v>407.87603303056602</c:v>
                </c:pt>
                <c:pt idx="16759">
                  <c:v>407.91940885467898</c:v>
                </c:pt>
                <c:pt idx="16760">
                  <c:v>407.96278698508399</c:v>
                </c:pt>
                <c:pt idx="16761">
                  <c:v>408.00616742178102</c:v>
                </c:pt>
                <c:pt idx="16762">
                  <c:v>408.04955016476902</c:v>
                </c:pt>
                <c:pt idx="16763">
                  <c:v>408.09293521404902</c:v>
                </c:pt>
                <c:pt idx="16764">
                  <c:v>408.13632256962001</c:v>
                </c:pt>
                <c:pt idx="16765">
                  <c:v>408.17971223148299</c:v>
                </c:pt>
                <c:pt idx="16766">
                  <c:v>408.22310419963702</c:v>
                </c:pt>
                <c:pt idx="16767">
                  <c:v>408.26649847408299</c:v>
                </c:pt>
                <c:pt idx="16768">
                  <c:v>408.30989505482</c:v>
                </c:pt>
                <c:pt idx="16769">
                  <c:v>408.35329394184902</c:v>
                </c:pt>
                <c:pt idx="16770">
                  <c:v>408.39669513516901</c:v>
                </c:pt>
                <c:pt idx="16771">
                  <c:v>408.44009863478101</c:v>
                </c:pt>
                <c:pt idx="16772">
                  <c:v>408.48350444068501</c:v>
                </c:pt>
                <c:pt idx="16773">
                  <c:v>408.52691255287999</c:v>
                </c:pt>
                <c:pt idx="16774">
                  <c:v>408.57032297136601</c:v>
                </c:pt>
                <c:pt idx="16775">
                  <c:v>408.61373569614398</c:v>
                </c:pt>
                <c:pt idx="16776">
                  <c:v>408.657150727214</c:v>
                </c:pt>
                <c:pt idx="16777">
                  <c:v>408.70056806457501</c:v>
                </c:pt>
                <c:pt idx="16778">
                  <c:v>408.74398770822802</c:v>
                </c:pt>
                <c:pt idx="16779">
                  <c:v>408.78740965817201</c:v>
                </c:pt>
                <c:pt idx="16780">
                  <c:v>408.830833914408</c:v>
                </c:pt>
                <c:pt idx="16781">
                  <c:v>408.87426047693498</c:v>
                </c:pt>
                <c:pt idx="16782">
                  <c:v>408.91768934575401</c:v>
                </c:pt>
                <c:pt idx="16783">
                  <c:v>408.96112052086397</c:v>
                </c:pt>
                <c:pt idx="16784">
                  <c:v>409.00455400226599</c:v>
                </c:pt>
                <c:pt idx="16785">
                  <c:v>409.04798978995899</c:v>
                </c:pt>
                <c:pt idx="16786">
                  <c:v>409.09142788394399</c:v>
                </c:pt>
                <c:pt idx="16787">
                  <c:v>409.13486828421998</c:v>
                </c:pt>
                <c:pt idx="16788">
                  <c:v>409.17831099078802</c:v>
                </c:pt>
                <c:pt idx="16789">
                  <c:v>409.22175600364801</c:v>
                </c:pt>
                <c:pt idx="16790">
                  <c:v>409.26520332279898</c:v>
                </c:pt>
                <c:pt idx="16791">
                  <c:v>409.30865294824099</c:v>
                </c:pt>
                <c:pt idx="16792">
                  <c:v>409.352104879975</c:v>
                </c:pt>
                <c:pt idx="16793">
                  <c:v>409.39555911800102</c:v>
                </c:pt>
                <c:pt idx="16794">
                  <c:v>409.43901566231801</c:v>
                </c:pt>
                <c:pt idx="16795">
                  <c:v>409.48247451292701</c:v>
                </c:pt>
                <c:pt idx="16796">
                  <c:v>409.52593566982699</c:v>
                </c:pt>
                <c:pt idx="16797">
                  <c:v>409.56939913301898</c:v>
                </c:pt>
                <c:pt idx="16798">
                  <c:v>409.612864902502</c:v>
                </c:pt>
                <c:pt idx="16799">
                  <c:v>409.65633297827702</c:v>
                </c:pt>
                <c:pt idx="16800">
                  <c:v>409.69980336034303</c:v>
                </c:pt>
                <c:pt idx="16801">
                  <c:v>409.74327604870098</c:v>
                </c:pt>
                <c:pt idx="16802">
                  <c:v>409.78675104335002</c:v>
                </c:pt>
                <c:pt idx="16803">
                  <c:v>409.83022834429102</c:v>
                </c:pt>
                <c:pt idx="16804">
                  <c:v>409.87370795152401</c:v>
                </c:pt>
                <c:pt idx="16805">
                  <c:v>409.91718986504799</c:v>
                </c:pt>
                <c:pt idx="16806">
                  <c:v>409.960674084863</c:v>
                </c:pt>
                <c:pt idx="16807">
                  <c:v>410.00416061097002</c:v>
                </c:pt>
                <c:pt idx="16808">
                  <c:v>410.04764944336898</c:v>
                </c:pt>
                <c:pt idx="16809">
                  <c:v>410.09114058205898</c:v>
                </c:pt>
                <c:pt idx="16810">
                  <c:v>410.13463402704099</c:v>
                </c:pt>
                <c:pt idx="16811">
                  <c:v>410.17812977831397</c:v>
                </c:pt>
                <c:pt idx="16812">
                  <c:v>410.22162783587902</c:v>
                </c:pt>
                <c:pt idx="16813">
                  <c:v>410.26512819973499</c:v>
                </c:pt>
                <c:pt idx="16814">
                  <c:v>410.30863086988302</c:v>
                </c:pt>
                <c:pt idx="16815">
                  <c:v>410.35213584632203</c:v>
                </c:pt>
                <c:pt idx="16816">
                  <c:v>410.39564312905298</c:v>
                </c:pt>
                <c:pt idx="16817">
                  <c:v>410.43915271807498</c:v>
                </c:pt>
                <c:pt idx="16818">
                  <c:v>410.48266461338898</c:v>
                </c:pt>
                <c:pt idx="16819">
                  <c:v>410.52617881499401</c:v>
                </c:pt>
                <c:pt idx="16820">
                  <c:v>410.56969532289099</c:v>
                </c:pt>
                <c:pt idx="16821">
                  <c:v>410.61321413707998</c:v>
                </c:pt>
                <c:pt idx="16822">
                  <c:v>410.65673525756</c:v>
                </c:pt>
                <c:pt idx="16823">
                  <c:v>410.700258684331</c:v>
                </c:pt>
                <c:pt idx="16824">
                  <c:v>410.74378441739401</c:v>
                </c:pt>
                <c:pt idx="16825">
                  <c:v>410.78731245674902</c:v>
                </c:pt>
                <c:pt idx="16826">
                  <c:v>410.83084280239501</c:v>
                </c:pt>
                <c:pt idx="16827">
                  <c:v>410.87437545433301</c:v>
                </c:pt>
                <c:pt idx="16828">
                  <c:v>410.91791041256198</c:v>
                </c:pt>
                <c:pt idx="16829">
                  <c:v>410.96144767708302</c:v>
                </c:pt>
                <c:pt idx="16830">
                  <c:v>411.00498724789497</c:v>
                </c:pt>
                <c:pt idx="16831">
                  <c:v>411.04852912499899</c:v>
                </c:pt>
                <c:pt idx="16832">
                  <c:v>411.09207330839399</c:v>
                </c:pt>
                <c:pt idx="16833">
                  <c:v>411.135619798081</c:v>
                </c:pt>
                <c:pt idx="16834">
                  <c:v>411.17916859405898</c:v>
                </c:pt>
                <c:pt idx="16835">
                  <c:v>411.22271969632902</c:v>
                </c:pt>
                <c:pt idx="16836">
                  <c:v>411.26627310489101</c:v>
                </c:pt>
                <c:pt idx="16837">
                  <c:v>411.30982881974398</c:v>
                </c:pt>
                <c:pt idx="16838">
                  <c:v>411.35338684088799</c:v>
                </c:pt>
                <c:pt idx="16839">
                  <c:v>411.396947168324</c:v>
                </c:pt>
                <c:pt idx="16840">
                  <c:v>411.44050980205202</c:v>
                </c:pt>
                <c:pt idx="16841">
                  <c:v>411.48407474207102</c:v>
                </c:pt>
                <c:pt idx="16842">
                  <c:v>411.52764198838202</c:v>
                </c:pt>
                <c:pt idx="16843">
                  <c:v>411.571211540984</c:v>
                </c:pt>
                <c:pt idx="16844">
                  <c:v>411.61478339987798</c:v>
                </c:pt>
                <c:pt idx="16845">
                  <c:v>411.658357565063</c:v>
                </c:pt>
                <c:pt idx="16846">
                  <c:v>411.70193403654002</c:v>
                </c:pt>
                <c:pt idx="16847">
                  <c:v>411.74551281430797</c:v>
                </c:pt>
                <c:pt idx="16848">
                  <c:v>411.78909389836798</c:v>
                </c:pt>
                <c:pt idx="16849">
                  <c:v>411.83267728871903</c:v>
                </c:pt>
                <c:pt idx="16850">
                  <c:v>411.87626298536202</c:v>
                </c:pt>
                <c:pt idx="16851">
                  <c:v>411.91985098829599</c:v>
                </c:pt>
                <c:pt idx="16852">
                  <c:v>411.96344129752202</c:v>
                </c:pt>
                <c:pt idx="16853">
                  <c:v>412.00703391304</c:v>
                </c:pt>
                <c:pt idx="16854">
                  <c:v>412.05062883484902</c:v>
                </c:pt>
                <c:pt idx="16855">
                  <c:v>412.09422606294902</c:v>
                </c:pt>
                <c:pt idx="16856">
                  <c:v>412.13782559734102</c:v>
                </c:pt>
                <c:pt idx="16857">
                  <c:v>412.18142743802503</c:v>
                </c:pt>
                <c:pt idx="16858">
                  <c:v>412.22503158500001</c:v>
                </c:pt>
                <c:pt idx="16859">
                  <c:v>412.268638038267</c:v>
                </c:pt>
                <c:pt idx="16860">
                  <c:v>412.31224679782503</c:v>
                </c:pt>
                <c:pt idx="16861">
                  <c:v>412.355857863675</c:v>
                </c:pt>
                <c:pt idx="16862">
                  <c:v>412.39947123581601</c:v>
                </c:pt>
                <c:pt idx="16863">
                  <c:v>412.44308691424902</c:v>
                </c:pt>
                <c:pt idx="16864">
                  <c:v>412.48670489897302</c:v>
                </c:pt>
                <c:pt idx="16865">
                  <c:v>412.53032518998901</c:v>
                </c:pt>
                <c:pt idx="16866">
                  <c:v>412.57394778729599</c:v>
                </c:pt>
                <c:pt idx="16867">
                  <c:v>412.61757269089497</c:v>
                </c:pt>
                <c:pt idx="16868">
                  <c:v>412.66119990078602</c:v>
                </c:pt>
                <c:pt idx="16869">
                  <c:v>412.70482941696798</c:v>
                </c:pt>
                <c:pt idx="16870">
                  <c:v>412.74846123944099</c:v>
                </c:pt>
                <c:pt idx="16871">
                  <c:v>412.79209536820599</c:v>
                </c:pt>
                <c:pt idx="16872">
                  <c:v>412.835731803263</c:v>
                </c:pt>
                <c:pt idx="16873">
                  <c:v>412.87937054461099</c:v>
                </c:pt>
                <c:pt idx="16874">
                  <c:v>412.92301159225099</c:v>
                </c:pt>
                <c:pt idx="16875">
                  <c:v>412.96665494618202</c:v>
                </c:pt>
                <c:pt idx="16876">
                  <c:v>413.010300606405</c:v>
                </c:pt>
                <c:pt idx="16877">
                  <c:v>413.05394857291901</c:v>
                </c:pt>
                <c:pt idx="16878">
                  <c:v>413.09759884572497</c:v>
                </c:pt>
                <c:pt idx="16879">
                  <c:v>413.14125142482197</c:v>
                </c:pt>
                <c:pt idx="16880">
                  <c:v>413.18490631021098</c:v>
                </c:pt>
                <c:pt idx="16881">
                  <c:v>413.22856350189102</c:v>
                </c:pt>
                <c:pt idx="16882">
                  <c:v>413.272222999863</c:v>
                </c:pt>
                <c:pt idx="16883">
                  <c:v>413.31588480412597</c:v>
                </c:pt>
                <c:pt idx="16884">
                  <c:v>413.359548914681</c:v>
                </c:pt>
                <c:pt idx="16885">
                  <c:v>413.40321533152797</c:v>
                </c:pt>
                <c:pt idx="16886">
                  <c:v>413.44688405466599</c:v>
                </c:pt>
                <c:pt idx="16887">
                  <c:v>413.49055508409498</c:v>
                </c:pt>
                <c:pt idx="16888">
                  <c:v>413.53422841981597</c:v>
                </c:pt>
                <c:pt idx="16889">
                  <c:v>413.57790406182897</c:v>
                </c:pt>
                <c:pt idx="16890">
                  <c:v>413.62158201013301</c:v>
                </c:pt>
                <c:pt idx="16891">
                  <c:v>413.66526226472899</c:v>
                </c:pt>
                <c:pt idx="16892">
                  <c:v>413.70894482561602</c:v>
                </c:pt>
                <c:pt idx="16893">
                  <c:v>413.75262969279498</c:v>
                </c:pt>
                <c:pt idx="16894">
                  <c:v>413.79631686626499</c:v>
                </c:pt>
                <c:pt idx="16895">
                  <c:v>413.840006346027</c:v>
                </c:pt>
                <c:pt idx="16896">
                  <c:v>413.88369813207999</c:v>
                </c:pt>
                <c:pt idx="16897">
                  <c:v>413.92739222442498</c:v>
                </c:pt>
                <c:pt idx="16898">
                  <c:v>413.97108862306101</c:v>
                </c:pt>
                <c:pt idx="16899">
                  <c:v>414.01478732798898</c:v>
                </c:pt>
                <c:pt idx="16900">
                  <c:v>414.05848833920902</c:v>
                </c:pt>
                <c:pt idx="16901">
                  <c:v>414.10219165671998</c:v>
                </c:pt>
                <c:pt idx="16902">
                  <c:v>414.14589728052198</c:v>
                </c:pt>
                <c:pt idx="16903">
                  <c:v>414.18960521061598</c:v>
                </c:pt>
                <c:pt idx="16904">
                  <c:v>414.23331544700198</c:v>
                </c:pt>
                <c:pt idx="16905">
                  <c:v>414.27702798967903</c:v>
                </c:pt>
                <c:pt idx="16906">
                  <c:v>414.32074283864802</c:v>
                </c:pt>
                <c:pt idx="16907">
                  <c:v>414.36445999390799</c:v>
                </c:pt>
                <c:pt idx="16908">
                  <c:v>414.40817945546002</c:v>
                </c:pt>
                <c:pt idx="16909">
                  <c:v>414.45190122330303</c:v>
                </c:pt>
                <c:pt idx="16910">
                  <c:v>414.49562529743798</c:v>
                </c:pt>
                <c:pt idx="16911">
                  <c:v>414.53935167786398</c:v>
                </c:pt>
                <c:pt idx="16912">
                  <c:v>414.58308036458197</c:v>
                </c:pt>
                <c:pt idx="16913">
                  <c:v>414.62681135759101</c:v>
                </c:pt>
                <c:pt idx="16914">
                  <c:v>414.67054465689199</c:v>
                </c:pt>
                <c:pt idx="16915">
                  <c:v>414.71428026248401</c:v>
                </c:pt>
                <c:pt idx="16916">
                  <c:v>414.75801817436798</c:v>
                </c:pt>
                <c:pt idx="16917">
                  <c:v>414.801758392544</c:v>
                </c:pt>
                <c:pt idx="16918">
                  <c:v>414.84550091701101</c:v>
                </c:pt>
                <c:pt idx="16919">
                  <c:v>414.889245747769</c:v>
                </c:pt>
                <c:pt idx="16920">
                  <c:v>414.93299288481899</c:v>
                </c:pt>
                <c:pt idx="16921">
                  <c:v>414.97674232816098</c:v>
                </c:pt>
                <c:pt idx="16922">
                  <c:v>415.02049407779401</c:v>
                </c:pt>
                <c:pt idx="16923">
                  <c:v>415.06424813371899</c:v>
                </c:pt>
                <c:pt idx="16924">
                  <c:v>415.10800449593501</c:v>
                </c:pt>
                <c:pt idx="16925">
                  <c:v>415.15176316444303</c:v>
                </c:pt>
                <c:pt idx="16926">
                  <c:v>415.19552413924202</c:v>
                </c:pt>
                <c:pt idx="16927">
                  <c:v>415.23928742033303</c:v>
                </c:pt>
                <c:pt idx="16928">
                  <c:v>415.28305300771501</c:v>
                </c:pt>
                <c:pt idx="16929">
                  <c:v>415.326820901389</c:v>
                </c:pt>
                <c:pt idx="16930">
                  <c:v>415.37059110135402</c:v>
                </c:pt>
                <c:pt idx="16931">
                  <c:v>415.41436360761099</c:v>
                </c:pt>
                <c:pt idx="16932">
                  <c:v>415.45813842016003</c:v>
                </c:pt>
                <c:pt idx="16933">
                  <c:v>415.50191553899998</c:v>
                </c:pt>
                <c:pt idx="16934">
                  <c:v>415.54569496413097</c:v>
                </c:pt>
                <c:pt idx="16935">
                  <c:v>415.58947669555403</c:v>
                </c:pt>
                <c:pt idx="16936">
                  <c:v>415.63326073326903</c:v>
                </c:pt>
                <c:pt idx="16937">
                  <c:v>415.67704707727501</c:v>
                </c:pt>
                <c:pt idx="16938">
                  <c:v>415.72083572757299</c:v>
                </c:pt>
                <c:pt idx="16939">
                  <c:v>415.76462668416201</c:v>
                </c:pt>
                <c:pt idx="16940">
                  <c:v>415.80841994704298</c:v>
                </c:pt>
                <c:pt idx="16941">
                  <c:v>415.85221551621498</c:v>
                </c:pt>
                <c:pt idx="16942">
                  <c:v>415.89601339167803</c:v>
                </c:pt>
                <c:pt idx="16943">
                  <c:v>415.93981357343398</c:v>
                </c:pt>
                <c:pt idx="16944">
                  <c:v>415.98361606148097</c:v>
                </c:pt>
                <c:pt idx="16945">
                  <c:v>416.027420855819</c:v>
                </c:pt>
                <c:pt idx="16946">
                  <c:v>416.07122795644898</c:v>
                </c:pt>
                <c:pt idx="16947">
                  <c:v>416.11503736336999</c:v>
                </c:pt>
                <c:pt idx="16948">
                  <c:v>416.15884907658301</c:v>
                </c:pt>
                <c:pt idx="16949">
                  <c:v>416.20266309608797</c:v>
                </c:pt>
                <c:pt idx="16950">
                  <c:v>416.24647942188398</c:v>
                </c:pt>
                <c:pt idx="16951">
                  <c:v>416.29029805397101</c:v>
                </c:pt>
                <c:pt idx="16952">
                  <c:v>416.33411899235</c:v>
                </c:pt>
                <c:pt idx="16953">
                  <c:v>416.37794223702099</c:v>
                </c:pt>
                <c:pt idx="16954">
                  <c:v>416.42176778798301</c:v>
                </c:pt>
                <c:pt idx="16955">
                  <c:v>416.46559564523699</c:v>
                </c:pt>
                <c:pt idx="16956">
                  <c:v>416.509425808782</c:v>
                </c:pt>
                <c:pt idx="16957">
                  <c:v>416.55325827861901</c:v>
                </c:pt>
                <c:pt idx="16958">
                  <c:v>416.59709305474701</c:v>
                </c:pt>
                <c:pt idx="16959">
                  <c:v>416.640930137167</c:v>
                </c:pt>
                <c:pt idx="16960">
                  <c:v>416.68476952587798</c:v>
                </c:pt>
                <c:pt idx="16961">
                  <c:v>416.72861122088102</c:v>
                </c:pt>
                <c:pt idx="16962">
                  <c:v>416.77245522217498</c:v>
                </c:pt>
                <c:pt idx="16963">
                  <c:v>416.81630152976101</c:v>
                </c:pt>
                <c:pt idx="16964">
                  <c:v>416.86015014363898</c:v>
                </c:pt>
                <c:pt idx="16965">
                  <c:v>416.90400106380798</c:v>
                </c:pt>
                <c:pt idx="16966">
                  <c:v>416.94785429026803</c:v>
                </c:pt>
                <c:pt idx="16967">
                  <c:v>416.99170982302002</c:v>
                </c:pt>
                <c:pt idx="16968">
                  <c:v>417.03556766206401</c:v>
                </c:pt>
                <c:pt idx="16969">
                  <c:v>417.07942780739899</c:v>
                </c:pt>
                <c:pt idx="16970">
                  <c:v>417.12329025902602</c:v>
                </c:pt>
                <c:pt idx="16971">
                  <c:v>417.16715501694398</c:v>
                </c:pt>
                <c:pt idx="16972">
                  <c:v>417.21102208115298</c:v>
                </c:pt>
                <c:pt idx="16973">
                  <c:v>417.254891451655</c:v>
                </c:pt>
                <c:pt idx="16974">
                  <c:v>417.298763128448</c:v>
                </c:pt>
                <c:pt idx="16975">
                  <c:v>417.34263711153199</c:v>
                </c:pt>
                <c:pt idx="16976">
                  <c:v>417.38651340090797</c:v>
                </c:pt>
                <c:pt idx="16977">
                  <c:v>417.430391996575</c:v>
                </c:pt>
                <c:pt idx="16978">
                  <c:v>417.47427289853402</c:v>
                </c:pt>
                <c:pt idx="16979">
                  <c:v>417.51815610678398</c:v>
                </c:pt>
                <c:pt idx="16980">
                  <c:v>417.56204162132599</c:v>
                </c:pt>
                <c:pt idx="16981">
                  <c:v>417.60592944216</c:v>
                </c:pt>
                <c:pt idx="16982">
                  <c:v>417.649819569285</c:v>
                </c:pt>
                <c:pt idx="16983">
                  <c:v>417.69371200270098</c:v>
                </c:pt>
                <c:pt idx="16984">
                  <c:v>417.73760674240901</c:v>
                </c:pt>
                <c:pt idx="16985">
                  <c:v>417.781503788409</c:v>
                </c:pt>
                <c:pt idx="16986">
                  <c:v>417.82540314070002</c:v>
                </c:pt>
                <c:pt idx="16987">
                  <c:v>417.86930479928299</c:v>
                </c:pt>
                <c:pt idx="16988">
                  <c:v>417.91320876415699</c:v>
                </c:pt>
                <c:pt idx="16989">
                  <c:v>417.957115035323</c:v>
                </c:pt>
                <c:pt idx="16990">
                  <c:v>418.00102361277999</c:v>
                </c:pt>
                <c:pt idx="16991">
                  <c:v>418.04493449652898</c:v>
                </c:pt>
              </c:numCache>
            </c:numRef>
          </c:xVal>
          <c:yVal>
            <c:numRef>
              <c:f>spc!$B$1:$B$32000</c:f>
              <c:numCache>
                <c:formatCode>General</c:formatCode>
                <c:ptCount val="32000"/>
                <c:pt idx="0">
                  <c:v>1E-4</c:v>
                </c:pt>
                <c:pt idx="1">
                  <c:v>1E-4</c:v>
                </c:pt>
                <c:pt idx="2">
                  <c:v>1E-4</c:v>
                </c:pt>
                <c:pt idx="3">
                  <c:v>1E-4</c:v>
                </c:pt>
                <c:pt idx="4">
                  <c:v>1E-4</c:v>
                </c:pt>
                <c:pt idx="5">
                  <c:v>1E-4</c:v>
                </c:pt>
                <c:pt idx="6">
                  <c:v>1E-4</c:v>
                </c:pt>
                <c:pt idx="7">
                  <c:v>1E-4</c:v>
                </c:pt>
                <c:pt idx="8">
                  <c:v>1.0001</c:v>
                </c:pt>
                <c:pt idx="9">
                  <c:v>1E-4</c:v>
                </c:pt>
                <c:pt idx="10">
                  <c:v>1E-4</c:v>
                </c:pt>
                <c:pt idx="11">
                  <c:v>1E-4</c:v>
                </c:pt>
                <c:pt idx="12">
                  <c:v>1E-4</c:v>
                </c:pt>
                <c:pt idx="13">
                  <c:v>1E-4</c:v>
                </c:pt>
                <c:pt idx="14">
                  <c:v>1E-4</c:v>
                </c:pt>
                <c:pt idx="15">
                  <c:v>1.0001</c:v>
                </c:pt>
                <c:pt idx="16">
                  <c:v>1E-4</c:v>
                </c:pt>
                <c:pt idx="17">
                  <c:v>1E-4</c:v>
                </c:pt>
                <c:pt idx="18">
                  <c:v>1E-4</c:v>
                </c:pt>
                <c:pt idx="19">
                  <c:v>1E-4</c:v>
                </c:pt>
                <c:pt idx="20">
                  <c:v>1E-4</c:v>
                </c:pt>
                <c:pt idx="21">
                  <c:v>1E-4</c:v>
                </c:pt>
                <c:pt idx="22">
                  <c:v>1E-4</c:v>
                </c:pt>
                <c:pt idx="23">
                  <c:v>1E-4</c:v>
                </c:pt>
                <c:pt idx="24">
                  <c:v>1E-4</c:v>
                </c:pt>
                <c:pt idx="25">
                  <c:v>1E-4</c:v>
                </c:pt>
                <c:pt idx="26">
                  <c:v>1E-4</c:v>
                </c:pt>
                <c:pt idx="27">
                  <c:v>1E-4</c:v>
                </c:pt>
                <c:pt idx="28">
                  <c:v>1E-4</c:v>
                </c:pt>
                <c:pt idx="29">
                  <c:v>1E-4</c:v>
                </c:pt>
                <c:pt idx="30">
                  <c:v>1E-4</c:v>
                </c:pt>
                <c:pt idx="31">
                  <c:v>1E-4</c:v>
                </c:pt>
                <c:pt idx="32">
                  <c:v>1E-4</c:v>
                </c:pt>
                <c:pt idx="33">
                  <c:v>1E-4</c:v>
                </c:pt>
                <c:pt idx="34">
                  <c:v>1E-4</c:v>
                </c:pt>
                <c:pt idx="35">
                  <c:v>1E-4</c:v>
                </c:pt>
                <c:pt idx="36">
                  <c:v>1E-4</c:v>
                </c:pt>
                <c:pt idx="37">
                  <c:v>1E-4</c:v>
                </c:pt>
                <c:pt idx="38">
                  <c:v>1E-4</c:v>
                </c:pt>
                <c:pt idx="39">
                  <c:v>1E-4</c:v>
                </c:pt>
                <c:pt idx="40">
                  <c:v>1E-4</c:v>
                </c:pt>
                <c:pt idx="41">
                  <c:v>1.0001</c:v>
                </c:pt>
                <c:pt idx="42">
                  <c:v>1E-4</c:v>
                </c:pt>
                <c:pt idx="43">
                  <c:v>1E-4</c:v>
                </c:pt>
                <c:pt idx="44">
                  <c:v>1E-4</c:v>
                </c:pt>
                <c:pt idx="45">
                  <c:v>1E-4</c:v>
                </c:pt>
                <c:pt idx="46">
                  <c:v>1E-4</c:v>
                </c:pt>
                <c:pt idx="47">
                  <c:v>1.0001</c:v>
                </c:pt>
                <c:pt idx="48">
                  <c:v>1E-4</c:v>
                </c:pt>
                <c:pt idx="49">
                  <c:v>1.0001</c:v>
                </c:pt>
                <c:pt idx="50">
                  <c:v>1E-4</c:v>
                </c:pt>
                <c:pt idx="51">
                  <c:v>1E-4</c:v>
                </c:pt>
                <c:pt idx="52">
                  <c:v>1E-4</c:v>
                </c:pt>
                <c:pt idx="53">
                  <c:v>1E-4</c:v>
                </c:pt>
                <c:pt idx="54">
                  <c:v>1E-4</c:v>
                </c:pt>
                <c:pt idx="55">
                  <c:v>1E-4</c:v>
                </c:pt>
                <c:pt idx="56">
                  <c:v>1E-4</c:v>
                </c:pt>
                <c:pt idx="57">
                  <c:v>1E-4</c:v>
                </c:pt>
                <c:pt idx="58">
                  <c:v>1E-4</c:v>
                </c:pt>
                <c:pt idx="59">
                  <c:v>1.0001</c:v>
                </c:pt>
                <c:pt idx="60">
                  <c:v>1E-4</c:v>
                </c:pt>
                <c:pt idx="61">
                  <c:v>1.0001</c:v>
                </c:pt>
                <c:pt idx="62">
                  <c:v>1E-4</c:v>
                </c:pt>
                <c:pt idx="63">
                  <c:v>1E-4</c:v>
                </c:pt>
                <c:pt idx="64">
                  <c:v>1.0001</c:v>
                </c:pt>
                <c:pt idx="65">
                  <c:v>1E-4</c:v>
                </c:pt>
                <c:pt idx="66">
                  <c:v>1E-4</c:v>
                </c:pt>
                <c:pt idx="67">
                  <c:v>1E-4</c:v>
                </c:pt>
                <c:pt idx="68">
                  <c:v>1E-4</c:v>
                </c:pt>
                <c:pt idx="69">
                  <c:v>1E-4</c:v>
                </c:pt>
                <c:pt idx="70">
                  <c:v>1E-4</c:v>
                </c:pt>
                <c:pt idx="71">
                  <c:v>1E-4</c:v>
                </c:pt>
                <c:pt idx="72">
                  <c:v>1E-4</c:v>
                </c:pt>
                <c:pt idx="73">
                  <c:v>1E-4</c:v>
                </c:pt>
                <c:pt idx="74">
                  <c:v>1E-4</c:v>
                </c:pt>
                <c:pt idx="75">
                  <c:v>1E-4</c:v>
                </c:pt>
                <c:pt idx="76">
                  <c:v>1.0001</c:v>
                </c:pt>
                <c:pt idx="77">
                  <c:v>1E-4</c:v>
                </c:pt>
                <c:pt idx="78">
                  <c:v>1E-4</c:v>
                </c:pt>
                <c:pt idx="79">
                  <c:v>1E-4</c:v>
                </c:pt>
                <c:pt idx="80">
                  <c:v>1E-4</c:v>
                </c:pt>
                <c:pt idx="81">
                  <c:v>1E-4</c:v>
                </c:pt>
                <c:pt idx="82">
                  <c:v>1E-4</c:v>
                </c:pt>
                <c:pt idx="83">
                  <c:v>1E-4</c:v>
                </c:pt>
                <c:pt idx="84">
                  <c:v>1E-4</c:v>
                </c:pt>
                <c:pt idx="85">
                  <c:v>1E-4</c:v>
                </c:pt>
                <c:pt idx="86">
                  <c:v>1E-4</c:v>
                </c:pt>
                <c:pt idx="87">
                  <c:v>1E-4</c:v>
                </c:pt>
                <c:pt idx="88">
                  <c:v>1E-4</c:v>
                </c:pt>
                <c:pt idx="89">
                  <c:v>1E-4</c:v>
                </c:pt>
                <c:pt idx="90">
                  <c:v>1E-4</c:v>
                </c:pt>
                <c:pt idx="91">
                  <c:v>1E-4</c:v>
                </c:pt>
                <c:pt idx="92">
                  <c:v>1E-4</c:v>
                </c:pt>
                <c:pt idx="93">
                  <c:v>1E-4</c:v>
                </c:pt>
                <c:pt idx="94">
                  <c:v>1E-4</c:v>
                </c:pt>
                <c:pt idx="95">
                  <c:v>1E-4</c:v>
                </c:pt>
                <c:pt idx="96">
                  <c:v>1E-4</c:v>
                </c:pt>
                <c:pt idx="97">
                  <c:v>1E-4</c:v>
                </c:pt>
                <c:pt idx="98">
                  <c:v>1E-4</c:v>
                </c:pt>
                <c:pt idx="99">
                  <c:v>1E-4</c:v>
                </c:pt>
                <c:pt idx="100">
                  <c:v>1E-4</c:v>
                </c:pt>
                <c:pt idx="101">
                  <c:v>1E-4</c:v>
                </c:pt>
                <c:pt idx="102">
                  <c:v>1E-4</c:v>
                </c:pt>
                <c:pt idx="103">
                  <c:v>1E-4</c:v>
                </c:pt>
                <c:pt idx="104">
                  <c:v>1E-4</c:v>
                </c:pt>
                <c:pt idx="105">
                  <c:v>1E-4</c:v>
                </c:pt>
                <c:pt idx="106">
                  <c:v>1E-4</c:v>
                </c:pt>
                <c:pt idx="107">
                  <c:v>1E-4</c:v>
                </c:pt>
                <c:pt idx="108">
                  <c:v>1E-4</c:v>
                </c:pt>
                <c:pt idx="109">
                  <c:v>1E-4</c:v>
                </c:pt>
                <c:pt idx="110">
                  <c:v>1E-4</c:v>
                </c:pt>
                <c:pt idx="111">
                  <c:v>1E-4</c:v>
                </c:pt>
                <c:pt idx="112">
                  <c:v>1E-4</c:v>
                </c:pt>
                <c:pt idx="113">
                  <c:v>1E-4</c:v>
                </c:pt>
                <c:pt idx="114">
                  <c:v>1E-4</c:v>
                </c:pt>
                <c:pt idx="115">
                  <c:v>1E-4</c:v>
                </c:pt>
                <c:pt idx="116">
                  <c:v>1E-4</c:v>
                </c:pt>
                <c:pt idx="117">
                  <c:v>1E-4</c:v>
                </c:pt>
                <c:pt idx="118">
                  <c:v>1E-4</c:v>
                </c:pt>
                <c:pt idx="119">
                  <c:v>1E-4</c:v>
                </c:pt>
                <c:pt idx="120">
                  <c:v>1E-4</c:v>
                </c:pt>
                <c:pt idx="121">
                  <c:v>1E-4</c:v>
                </c:pt>
                <c:pt idx="122">
                  <c:v>1E-4</c:v>
                </c:pt>
                <c:pt idx="123">
                  <c:v>1E-4</c:v>
                </c:pt>
                <c:pt idx="124">
                  <c:v>1E-4</c:v>
                </c:pt>
                <c:pt idx="125">
                  <c:v>1E-4</c:v>
                </c:pt>
                <c:pt idx="126">
                  <c:v>1E-4</c:v>
                </c:pt>
                <c:pt idx="127">
                  <c:v>1E-4</c:v>
                </c:pt>
                <c:pt idx="128">
                  <c:v>1E-4</c:v>
                </c:pt>
                <c:pt idx="129">
                  <c:v>1E-4</c:v>
                </c:pt>
                <c:pt idx="130">
                  <c:v>1E-4</c:v>
                </c:pt>
                <c:pt idx="131">
                  <c:v>1E-4</c:v>
                </c:pt>
                <c:pt idx="132">
                  <c:v>1E-4</c:v>
                </c:pt>
                <c:pt idx="133">
                  <c:v>1E-4</c:v>
                </c:pt>
                <c:pt idx="134">
                  <c:v>1E-4</c:v>
                </c:pt>
                <c:pt idx="135">
                  <c:v>1E-4</c:v>
                </c:pt>
                <c:pt idx="136">
                  <c:v>1E-4</c:v>
                </c:pt>
                <c:pt idx="137">
                  <c:v>1E-4</c:v>
                </c:pt>
                <c:pt idx="138">
                  <c:v>1E-4</c:v>
                </c:pt>
                <c:pt idx="139">
                  <c:v>1E-4</c:v>
                </c:pt>
                <c:pt idx="140">
                  <c:v>1E-4</c:v>
                </c:pt>
                <c:pt idx="141">
                  <c:v>1E-4</c:v>
                </c:pt>
                <c:pt idx="142">
                  <c:v>1E-4</c:v>
                </c:pt>
                <c:pt idx="143">
                  <c:v>1E-4</c:v>
                </c:pt>
                <c:pt idx="144">
                  <c:v>1E-4</c:v>
                </c:pt>
                <c:pt idx="145">
                  <c:v>1E-4</c:v>
                </c:pt>
                <c:pt idx="146">
                  <c:v>1E-4</c:v>
                </c:pt>
                <c:pt idx="147">
                  <c:v>1E-4</c:v>
                </c:pt>
                <c:pt idx="148">
                  <c:v>1E-4</c:v>
                </c:pt>
                <c:pt idx="149">
                  <c:v>1E-4</c:v>
                </c:pt>
                <c:pt idx="150">
                  <c:v>1E-4</c:v>
                </c:pt>
                <c:pt idx="151">
                  <c:v>1.0001</c:v>
                </c:pt>
                <c:pt idx="152">
                  <c:v>1E-4</c:v>
                </c:pt>
                <c:pt idx="153">
                  <c:v>1E-4</c:v>
                </c:pt>
                <c:pt idx="154">
                  <c:v>1E-4</c:v>
                </c:pt>
                <c:pt idx="155">
                  <c:v>1E-4</c:v>
                </c:pt>
                <c:pt idx="156">
                  <c:v>1E-4</c:v>
                </c:pt>
                <c:pt idx="157">
                  <c:v>1E-4</c:v>
                </c:pt>
                <c:pt idx="158">
                  <c:v>1E-4</c:v>
                </c:pt>
                <c:pt idx="159">
                  <c:v>1E-4</c:v>
                </c:pt>
                <c:pt idx="160">
                  <c:v>1E-4</c:v>
                </c:pt>
                <c:pt idx="161">
                  <c:v>1E-4</c:v>
                </c:pt>
                <c:pt idx="162">
                  <c:v>1E-4</c:v>
                </c:pt>
                <c:pt idx="163">
                  <c:v>1E-4</c:v>
                </c:pt>
                <c:pt idx="164">
                  <c:v>1E-4</c:v>
                </c:pt>
                <c:pt idx="165">
                  <c:v>1E-4</c:v>
                </c:pt>
                <c:pt idx="166">
                  <c:v>1E-4</c:v>
                </c:pt>
                <c:pt idx="167">
                  <c:v>1E-4</c:v>
                </c:pt>
                <c:pt idx="168">
                  <c:v>1E-4</c:v>
                </c:pt>
                <c:pt idx="169">
                  <c:v>1E-4</c:v>
                </c:pt>
                <c:pt idx="170">
                  <c:v>1.0001</c:v>
                </c:pt>
                <c:pt idx="171">
                  <c:v>1E-4</c:v>
                </c:pt>
                <c:pt idx="172">
                  <c:v>1E-4</c:v>
                </c:pt>
                <c:pt idx="173">
                  <c:v>1E-4</c:v>
                </c:pt>
                <c:pt idx="174">
                  <c:v>1E-4</c:v>
                </c:pt>
                <c:pt idx="175">
                  <c:v>1E-4</c:v>
                </c:pt>
                <c:pt idx="176">
                  <c:v>1E-4</c:v>
                </c:pt>
                <c:pt idx="177">
                  <c:v>1.0001</c:v>
                </c:pt>
                <c:pt idx="178">
                  <c:v>1E-4</c:v>
                </c:pt>
                <c:pt idx="179">
                  <c:v>1E-4</c:v>
                </c:pt>
                <c:pt idx="180">
                  <c:v>1E-4</c:v>
                </c:pt>
                <c:pt idx="181">
                  <c:v>1E-4</c:v>
                </c:pt>
                <c:pt idx="182">
                  <c:v>1E-4</c:v>
                </c:pt>
                <c:pt idx="183">
                  <c:v>1E-4</c:v>
                </c:pt>
                <c:pt idx="184">
                  <c:v>1E-4</c:v>
                </c:pt>
                <c:pt idx="185">
                  <c:v>1E-4</c:v>
                </c:pt>
                <c:pt idx="186">
                  <c:v>1E-4</c:v>
                </c:pt>
                <c:pt idx="187">
                  <c:v>1E-4</c:v>
                </c:pt>
                <c:pt idx="188">
                  <c:v>1E-4</c:v>
                </c:pt>
                <c:pt idx="189">
                  <c:v>1E-4</c:v>
                </c:pt>
                <c:pt idx="190">
                  <c:v>1E-4</c:v>
                </c:pt>
                <c:pt idx="191">
                  <c:v>1E-4</c:v>
                </c:pt>
                <c:pt idx="192">
                  <c:v>1E-4</c:v>
                </c:pt>
                <c:pt idx="193">
                  <c:v>1E-4</c:v>
                </c:pt>
                <c:pt idx="194">
                  <c:v>1E-4</c:v>
                </c:pt>
                <c:pt idx="195">
                  <c:v>1E-4</c:v>
                </c:pt>
                <c:pt idx="196">
                  <c:v>1E-4</c:v>
                </c:pt>
                <c:pt idx="197">
                  <c:v>1E-4</c:v>
                </c:pt>
                <c:pt idx="198">
                  <c:v>1E-4</c:v>
                </c:pt>
                <c:pt idx="199">
                  <c:v>1E-4</c:v>
                </c:pt>
                <c:pt idx="200">
                  <c:v>1E-4</c:v>
                </c:pt>
                <c:pt idx="201">
                  <c:v>1E-4</c:v>
                </c:pt>
                <c:pt idx="202">
                  <c:v>1E-4</c:v>
                </c:pt>
                <c:pt idx="203">
                  <c:v>1E-4</c:v>
                </c:pt>
                <c:pt idx="204">
                  <c:v>1E-4</c:v>
                </c:pt>
                <c:pt idx="205">
                  <c:v>1E-4</c:v>
                </c:pt>
                <c:pt idx="206">
                  <c:v>1E-4</c:v>
                </c:pt>
                <c:pt idx="207">
                  <c:v>1E-4</c:v>
                </c:pt>
                <c:pt idx="208">
                  <c:v>1E-4</c:v>
                </c:pt>
                <c:pt idx="209">
                  <c:v>1E-4</c:v>
                </c:pt>
                <c:pt idx="210">
                  <c:v>1E-4</c:v>
                </c:pt>
                <c:pt idx="211">
                  <c:v>1E-4</c:v>
                </c:pt>
                <c:pt idx="212">
                  <c:v>1E-4</c:v>
                </c:pt>
                <c:pt idx="213">
                  <c:v>1E-4</c:v>
                </c:pt>
                <c:pt idx="214">
                  <c:v>1E-4</c:v>
                </c:pt>
                <c:pt idx="215">
                  <c:v>1.0001</c:v>
                </c:pt>
                <c:pt idx="216">
                  <c:v>1E-4</c:v>
                </c:pt>
                <c:pt idx="217">
                  <c:v>1E-4</c:v>
                </c:pt>
                <c:pt idx="218">
                  <c:v>1E-4</c:v>
                </c:pt>
                <c:pt idx="219">
                  <c:v>1E-4</c:v>
                </c:pt>
                <c:pt idx="220">
                  <c:v>1E-4</c:v>
                </c:pt>
                <c:pt idx="221">
                  <c:v>1E-4</c:v>
                </c:pt>
                <c:pt idx="222">
                  <c:v>1E-4</c:v>
                </c:pt>
                <c:pt idx="223">
                  <c:v>1E-4</c:v>
                </c:pt>
                <c:pt idx="224">
                  <c:v>1E-4</c:v>
                </c:pt>
                <c:pt idx="225">
                  <c:v>1E-4</c:v>
                </c:pt>
                <c:pt idx="226">
                  <c:v>1E-4</c:v>
                </c:pt>
                <c:pt idx="227">
                  <c:v>1E-4</c:v>
                </c:pt>
                <c:pt idx="228">
                  <c:v>1E-4</c:v>
                </c:pt>
                <c:pt idx="229">
                  <c:v>1.0001</c:v>
                </c:pt>
                <c:pt idx="230">
                  <c:v>1E-4</c:v>
                </c:pt>
                <c:pt idx="231">
                  <c:v>1E-4</c:v>
                </c:pt>
                <c:pt idx="232">
                  <c:v>1.0001</c:v>
                </c:pt>
                <c:pt idx="233">
                  <c:v>1E-4</c:v>
                </c:pt>
                <c:pt idx="234">
                  <c:v>1E-4</c:v>
                </c:pt>
                <c:pt idx="235">
                  <c:v>1E-4</c:v>
                </c:pt>
                <c:pt idx="236">
                  <c:v>1E-4</c:v>
                </c:pt>
                <c:pt idx="237">
                  <c:v>1E-4</c:v>
                </c:pt>
                <c:pt idx="238">
                  <c:v>1E-4</c:v>
                </c:pt>
                <c:pt idx="239">
                  <c:v>1E-4</c:v>
                </c:pt>
                <c:pt idx="240">
                  <c:v>1E-4</c:v>
                </c:pt>
                <c:pt idx="241">
                  <c:v>1E-4</c:v>
                </c:pt>
                <c:pt idx="242">
                  <c:v>1E-4</c:v>
                </c:pt>
                <c:pt idx="243">
                  <c:v>1E-4</c:v>
                </c:pt>
                <c:pt idx="244">
                  <c:v>1E-4</c:v>
                </c:pt>
                <c:pt idx="245">
                  <c:v>1.0001</c:v>
                </c:pt>
                <c:pt idx="246">
                  <c:v>1E-4</c:v>
                </c:pt>
                <c:pt idx="247">
                  <c:v>1E-4</c:v>
                </c:pt>
                <c:pt idx="248">
                  <c:v>1E-4</c:v>
                </c:pt>
                <c:pt idx="249">
                  <c:v>1E-4</c:v>
                </c:pt>
                <c:pt idx="250">
                  <c:v>1E-4</c:v>
                </c:pt>
                <c:pt idx="251">
                  <c:v>1E-4</c:v>
                </c:pt>
                <c:pt idx="252">
                  <c:v>1E-4</c:v>
                </c:pt>
                <c:pt idx="253">
                  <c:v>1E-4</c:v>
                </c:pt>
                <c:pt idx="254">
                  <c:v>1E-4</c:v>
                </c:pt>
                <c:pt idx="255">
                  <c:v>1E-4</c:v>
                </c:pt>
                <c:pt idx="256">
                  <c:v>1E-4</c:v>
                </c:pt>
                <c:pt idx="257">
                  <c:v>1E-4</c:v>
                </c:pt>
                <c:pt idx="258">
                  <c:v>1E-4</c:v>
                </c:pt>
                <c:pt idx="259">
                  <c:v>1E-4</c:v>
                </c:pt>
                <c:pt idx="260">
                  <c:v>1E-4</c:v>
                </c:pt>
                <c:pt idx="261">
                  <c:v>1.0001</c:v>
                </c:pt>
                <c:pt idx="262">
                  <c:v>1E-4</c:v>
                </c:pt>
                <c:pt idx="263">
                  <c:v>1E-4</c:v>
                </c:pt>
                <c:pt idx="264">
                  <c:v>1E-4</c:v>
                </c:pt>
                <c:pt idx="265">
                  <c:v>1E-4</c:v>
                </c:pt>
                <c:pt idx="266">
                  <c:v>1E-4</c:v>
                </c:pt>
                <c:pt idx="267">
                  <c:v>1E-4</c:v>
                </c:pt>
                <c:pt idx="268">
                  <c:v>1E-4</c:v>
                </c:pt>
                <c:pt idx="269">
                  <c:v>1E-4</c:v>
                </c:pt>
                <c:pt idx="270">
                  <c:v>1E-4</c:v>
                </c:pt>
                <c:pt idx="271">
                  <c:v>1.0001</c:v>
                </c:pt>
                <c:pt idx="272">
                  <c:v>1E-4</c:v>
                </c:pt>
                <c:pt idx="273">
                  <c:v>1E-4</c:v>
                </c:pt>
                <c:pt idx="274">
                  <c:v>1E-4</c:v>
                </c:pt>
                <c:pt idx="275">
                  <c:v>1E-4</c:v>
                </c:pt>
                <c:pt idx="276">
                  <c:v>1E-4</c:v>
                </c:pt>
                <c:pt idx="277">
                  <c:v>1.0001</c:v>
                </c:pt>
                <c:pt idx="278">
                  <c:v>1E-4</c:v>
                </c:pt>
                <c:pt idx="279">
                  <c:v>1E-4</c:v>
                </c:pt>
                <c:pt idx="280">
                  <c:v>1E-4</c:v>
                </c:pt>
                <c:pt idx="281">
                  <c:v>1E-4</c:v>
                </c:pt>
                <c:pt idx="282">
                  <c:v>1E-4</c:v>
                </c:pt>
                <c:pt idx="283">
                  <c:v>1E-4</c:v>
                </c:pt>
                <c:pt idx="284">
                  <c:v>1E-4</c:v>
                </c:pt>
                <c:pt idx="285">
                  <c:v>1E-4</c:v>
                </c:pt>
                <c:pt idx="286">
                  <c:v>1E-4</c:v>
                </c:pt>
                <c:pt idx="287">
                  <c:v>1E-4</c:v>
                </c:pt>
                <c:pt idx="288">
                  <c:v>1E-4</c:v>
                </c:pt>
                <c:pt idx="289">
                  <c:v>1E-4</c:v>
                </c:pt>
                <c:pt idx="290">
                  <c:v>1E-4</c:v>
                </c:pt>
                <c:pt idx="291">
                  <c:v>1E-4</c:v>
                </c:pt>
                <c:pt idx="292">
                  <c:v>1E-4</c:v>
                </c:pt>
                <c:pt idx="293">
                  <c:v>1E-4</c:v>
                </c:pt>
                <c:pt idx="294">
                  <c:v>1E-4</c:v>
                </c:pt>
                <c:pt idx="295">
                  <c:v>1E-4</c:v>
                </c:pt>
                <c:pt idx="296">
                  <c:v>1E-4</c:v>
                </c:pt>
                <c:pt idx="297">
                  <c:v>1E-4</c:v>
                </c:pt>
                <c:pt idx="298">
                  <c:v>1E-4</c:v>
                </c:pt>
                <c:pt idx="299">
                  <c:v>1E-4</c:v>
                </c:pt>
                <c:pt idx="300">
                  <c:v>1E-4</c:v>
                </c:pt>
                <c:pt idx="301">
                  <c:v>1E-4</c:v>
                </c:pt>
                <c:pt idx="302">
                  <c:v>1E-4</c:v>
                </c:pt>
                <c:pt idx="303">
                  <c:v>1.0001</c:v>
                </c:pt>
                <c:pt idx="304">
                  <c:v>1E-4</c:v>
                </c:pt>
                <c:pt idx="305">
                  <c:v>1E-4</c:v>
                </c:pt>
                <c:pt idx="306">
                  <c:v>1E-4</c:v>
                </c:pt>
                <c:pt idx="307">
                  <c:v>1E-4</c:v>
                </c:pt>
                <c:pt idx="308">
                  <c:v>1E-4</c:v>
                </c:pt>
                <c:pt idx="309">
                  <c:v>1E-4</c:v>
                </c:pt>
                <c:pt idx="310">
                  <c:v>1E-4</c:v>
                </c:pt>
                <c:pt idx="311">
                  <c:v>1E-4</c:v>
                </c:pt>
                <c:pt idx="312">
                  <c:v>1E-4</c:v>
                </c:pt>
                <c:pt idx="313">
                  <c:v>1E-4</c:v>
                </c:pt>
                <c:pt idx="314">
                  <c:v>1E-4</c:v>
                </c:pt>
                <c:pt idx="315">
                  <c:v>1E-4</c:v>
                </c:pt>
                <c:pt idx="316">
                  <c:v>1E-4</c:v>
                </c:pt>
                <c:pt idx="317">
                  <c:v>1E-4</c:v>
                </c:pt>
                <c:pt idx="318">
                  <c:v>1E-4</c:v>
                </c:pt>
                <c:pt idx="319">
                  <c:v>1E-4</c:v>
                </c:pt>
                <c:pt idx="320">
                  <c:v>1E-4</c:v>
                </c:pt>
                <c:pt idx="321">
                  <c:v>1E-4</c:v>
                </c:pt>
                <c:pt idx="322">
                  <c:v>1E-4</c:v>
                </c:pt>
                <c:pt idx="323">
                  <c:v>1E-4</c:v>
                </c:pt>
                <c:pt idx="324">
                  <c:v>1E-4</c:v>
                </c:pt>
                <c:pt idx="325">
                  <c:v>1E-4</c:v>
                </c:pt>
                <c:pt idx="326">
                  <c:v>1E-4</c:v>
                </c:pt>
                <c:pt idx="327">
                  <c:v>1E-4</c:v>
                </c:pt>
                <c:pt idx="328">
                  <c:v>1E-4</c:v>
                </c:pt>
                <c:pt idx="329">
                  <c:v>1E-4</c:v>
                </c:pt>
                <c:pt idx="330">
                  <c:v>1E-4</c:v>
                </c:pt>
                <c:pt idx="331">
                  <c:v>1E-4</c:v>
                </c:pt>
                <c:pt idx="332">
                  <c:v>1E-4</c:v>
                </c:pt>
                <c:pt idx="333">
                  <c:v>1E-4</c:v>
                </c:pt>
                <c:pt idx="334">
                  <c:v>1E-4</c:v>
                </c:pt>
                <c:pt idx="335">
                  <c:v>1E-4</c:v>
                </c:pt>
                <c:pt idx="336">
                  <c:v>1E-4</c:v>
                </c:pt>
                <c:pt idx="337">
                  <c:v>1E-4</c:v>
                </c:pt>
                <c:pt idx="338">
                  <c:v>1E-4</c:v>
                </c:pt>
                <c:pt idx="339">
                  <c:v>1E-4</c:v>
                </c:pt>
                <c:pt idx="340">
                  <c:v>1E-4</c:v>
                </c:pt>
                <c:pt idx="341">
                  <c:v>1E-4</c:v>
                </c:pt>
                <c:pt idx="342">
                  <c:v>1.0001</c:v>
                </c:pt>
                <c:pt idx="343">
                  <c:v>1E-4</c:v>
                </c:pt>
                <c:pt idx="344">
                  <c:v>1E-4</c:v>
                </c:pt>
                <c:pt idx="345">
                  <c:v>1E-4</c:v>
                </c:pt>
                <c:pt idx="346">
                  <c:v>1E-4</c:v>
                </c:pt>
                <c:pt idx="347">
                  <c:v>1E-4</c:v>
                </c:pt>
                <c:pt idx="348">
                  <c:v>1E-4</c:v>
                </c:pt>
                <c:pt idx="349">
                  <c:v>1E-4</c:v>
                </c:pt>
                <c:pt idx="350">
                  <c:v>1E-4</c:v>
                </c:pt>
                <c:pt idx="351">
                  <c:v>1E-4</c:v>
                </c:pt>
                <c:pt idx="352">
                  <c:v>1E-4</c:v>
                </c:pt>
                <c:pt idx="353">
                  <c:v>1E-4</c:v>
                </c:pt>
                <c:pt idx="354">
                  <c:v>1.0001</c:v>
                </c:pt>
                <c:pt idx="355">
                  <c:v>1E-4</c:v>
                </c:pt>
                <c:pt idx="356">
                  <c:v>1E-4</c:v>
                </c:pt>
                <c:pt idx="357">
                  <c:v>1E-4</c:v>
                </c:pt>
                <c:pt idx="358">
                  <c:v>1E-4</c:v>
                </c:pt>
                <c:pt idx="359">
                  <c:v>1E-4</c:v>
                </c:pt>
                <c:pt idx="360">
                  <c:v>1E-4</c:v>
                </c:pt>
                <c:pt idx="361">
                  <c:v>1E-4</c:v>
                </c:pt>
                <c:pt idx="362">
                  <c:v>1E-4</c:v>
                </c:pt>
                <c:pt idx="363">
                  <c:v>1E-4</c:v>
                </c:pt>
                <c:pt idx="364">
                  <c:v>1E-4</c:v>
                </c:pt>
                <c:pt idx="365">
                  <c:v>1E-4</c:v>
                </c:pt>
                <c:pt idx="366">
                  <c:v>1E-4</c:v>
                </c:pt>
                <c:pt idx="367">
                  <c:v>1E-4</c:v>
                </c:pt>
                <c:pt idx="368">
                  <c:v>1E-4</c:v>
                </c:pt>
                <c:pt idx="369">
                  <c:v>1E-4</c:v>
                </c:pt>
                <c:pt idx="370">
                  <c:v>1E-4</c:v>
                </c:pt>
                <c:pt idx="371">
                  <c:v>1E-4</c:v>
                </c:pt>
                <c:pt idx="372">
                  <c:v>1E-4</c:v>
                </c:pt>
                <c:pt idx="373">
                  <c:v>1E-4</c:v>
                </c:pt>
                <c:pt idx="374">
                  <c:v>1E-4</c:v>
                </c:pt>
                <c:pt idx="375">
                  <c:v>1E-4</c:v>
                </c:pt>
                <c:pt idx="376">
                  <c:v>1E-4</c:v>
                </c:pt>
                <c:pt idx="377">
                  <c:v>1E-4</c:v>
                </c:pt>
                <c:pt idx="378">
                  <c:v>1E-4</c:v>
                </c:pt>
                <c:pt idx="379">
                  <c:v>1E-4</c:v>
                </c:pt>
                <c:pt idx="380">
                  <c:v>1E-4</c:v>
                </c:pt>
                <c:pt idx="381">
                  <c:v>1.0001</c:v>
                </c:pt>
                <c:pt idx="382">
                  <c:v>1E-4</c:v>
                </c:pt>
                <c:pt idx="383">
                  <c:v>1E-4</c:v>
                </c:pt>
                <c:pt idx="384">
                  <c:v>1E-4</c:v>
                </c:pt>
                <c:pt idx="385">
                  <c:v>1E-4</c:v>
                </c:pt>
                <c:pt idx="386">
                  <c:v>1E-4</c:v>
                </c:pt>
                <c:pt idx="387">
                  <c:v>1E-4</c:v>
                </c:pt>
                <c:pt idx="388">
                  <c:v>1E-4</c:v>
                </c:pt>
                <c:pt idx="389">
                  <c:v>1E-4</c:v>
                </c:pt>
                <c:pt idx="390">
                  <c:v>1E-4</c:v>
                </c:pt>
                <c:pt idx="391">
                  <c:v>1E-4</c:v>
                </c:pt>
                <c:pt idx="392">
                  <c:v>1E-4</c:v>
                </c:pt>
                <c:pt idx="393">
                  <c:v>1E-4</c:v>
                </c:pt>
                <c:pt idx="394">
                  <c:v>1E-4</c:v>
                </c:pt>
                <c:pt idx="395">
                  <c:v>1.0001</c:v>
                </c:pt>
                <c:pt idx="396">
                  <c:v>1E-4</c:v>
                </c:pt>
                <c:pt idx="397">
                  <c:v>1E-4</c:v>
                </c:pt>
                <c:pt idx="398">
                  <c:v>1E-4</c:v>
                </c:pt>
                <c:pt idx="399">
                  <c:v>1E-4</c:v>
                </c:pt>
                <c:pt idx="400">
                  <c:v>1E-4</c:v>
                </c:pt>
                <c:pt idx="401">
                  <c:v>1E-4</c:v>
                </c:pt>
                <c:pt idx="402">
                  <c:v>1E-4</c:v>
                </c:pt>
                <c:pt idx="403">
                  <c:v>1E-4</c:v>
                </c:pt>
                <c:pt idx="404">
                  <c:v>1E-4</c:v>
                </c:pt>
                <c:pt idx="405">
                  <c:v>1E-4</c:v>
                </c:pt>
                <c:pt idx="406">
                  <c:v>1E-4</c:v>
                </c:pt>
                <c:pt idx="407">
                  <c:v>1E-4</c:v>
                </c:pt>
                <c:pt idx="408">
                  <c:v>1E-4</c:v>
                </c:pt>
                <c:pt idx="409">
                  <c:v>1E-4</c:v>
                </c:pt>
                <c:pt idx="410">
                  <c:v>1E-4</c:v>
                </c:pt>
                <c:pt idx="411">
                  <c:v>1E-4</c:v>
                </c:pt>
                <c:pt idx="412">
                  <c:v>1E-4</c:v>
                </c:pt>
                <c:pt idx="413">
                  <c:v>1E-4</c:v>
                </c:pt>
                <c:pt idx="414">
                  <c:v>1E-4</c:v>
                </c:pt>
                <c:pt idx="415">
                  <c:v>1.0001</c:v>
                </c:pt>
                <c:pt idx="416">
                  <c:v>1E-4</c:v>
                </c:pt>
                <c:pt idx="417">
                  <c:v>1E-4</c:v>
                </c:pt>
                <c:pt idx="418">
                  <c:v>1E-4</c:v>
                </c:pt>
                <c:pt idx="419">
                  <c:v>1E-4</c:v>
                </c:pt>
                <c:pt idx="420">
                  <c:v>1E-4</c:v>
                </c:pt>
                <c:pt idx="421">
                  <c:v>1.0001</c:v>
                </c:pt>
                <c:pt idx="422">
                  <c:v>1E-4</c:v>
                </c:pt>
                <c:pt idx="423">
                  <c:v>1E-4</c:v>
                </c:pt>
                <c:pt idx="424">
                  <c:v>1E-4</c:v>
                </c:pt>
                <c:pt idx="425">
                  <c:v>1E-4</c:v>
                </c:pt>
                <c:pt idx="426">
                  <c:v>1E-4</c:v>
                </c:pt>
                <c:pt idx="427">
                  <c:v>1E-4</c:v>
                </c:pt>
                <c:pt idx="428">
                  <c:v>1E-4</c:v>
                </c:pt>
                <c:pt idx="429">
                  <c:v>1E-4</c:v>
                </c:pt>
                <c:pt idx="430">
                  <c:v>1E-4</c:v>
                </c:pt>
                <c:pt idx="431">
                  <c:v>1E-4</c:v>
                </c:pt>
                <c:pt idx="432">
                  <c:v>1E-4</c:v>
                </c:pt>
                <c:pt idx="433">
                  <c:v>1E-4</c:v>
                </c:pt>
                <c:pt idx="434">
                  <c:v>1E-4</c:v>
                </c:pt>
                <c:pt idx="435">
                  <c:v>1E-4</c:v>
                </c:pt>
                <c:pt idx="436">
                  <c:v>1E-4</c:v>
                </c:pt>
                <c:pt idx="437">
                  <c:v>1E-4</c:v>
                </c:pt>
                <c:pt idx="438">
                  <c:v>1E-4</c:v>
                </c:pt>
                <c:pt idx="439">
                  <c:v>1E-4</c:v>
                </c:pt>
                <c:pt idx="440">
                  <c:v>1E-4</c:v>
                </c:pt>
                <c:pt idx="441">
                  <c:v>1E-4</c:v>
                </c:pt>
                <c:pt idx="442">
                  <c:v>1E-4</c:v>
                </c:pt>
                <c:pt idx="443">
                  <c:v>1.0001</c:v>
                </c:pt>
                <c:pt idx="444">
                  <c:v>1E-4</c:v>
                </c:pt>
                <c:pt idx="445">
                  <c:v>1E-4</c:v>
                </c:pt>
                <c:pt idx="446">
                  <c:v>1E-4</c:v>
                </c:pt>
                <c:pt idx="447">
                  <c:v>1E-4</c:v>
                </c:pt>
                <c:pt idx="448">
                  <c:v>1E-4</c:v>
                </c:pt>
                <c:pt idx="449">
                  <c:v>1.0001</c:v>
                </c:pt>
                <c:pt idx="450">
                  <c:v>1E-4</c:v>
                </c:pt>
                <c:pt idx="451">
                  <c:v>1.0001</c:v>
                </c:pt>
                <c:pt idx="452">
                  <c:v>1E-4</c:v>
                </c:pt>
                <c:pt idx="453">
                  <c:v>1E-4</c:v>
                </c:pt>
                <c:pt idx="454">
                  <c:v>1E-4</c:v>
                </c:pt>
                <c:pt idx="455">
                  <c:v>1E-4</c:v>
                </c:pt>
                <c:pt idx="456">
                  <c:v>1E-4</c:v>
                </c:pt>
                <c:pt idx="457">
                  <c:v>1E-4</c:v>
                </c:pt>
                <c:pt idx="458">
                  <c:v>1E-4</c:v>
                </c:pt>
                <c:pt idx="459">
                  <c:v>1E-4</c:v>
                </c:pt>
                <c:pt idx="460">
                  <c:v>1E-4</c:v>
                </c:pt>
                <c:pt idx="461">
                  <c:v>1E-4</c:v>
                </c:pt>
                <c:pt idx="462">
                  <c:v>1E-4</c:v>
                </c:pt>
                <c:pt idx="463">
                  <c:v>1E-4</c:v>
                </c:pt>
                <c:pt idx="464">
                  <c:v>1E-4</c:v>
                </c:pt>
                <c:pt idx="465">
                  <c:v>1E-4</c:v>
                </c:pt>
                <c:pt idx="466">
                  <c:v>1E-4</c:v>
                </c:pt>
                <c:pt idx="467">
                  <c:v>1E-4</c:v>
                </c:pt>
                <c:pt idx="468">
                  <c:v>1E-4</c:v>
                </c:pt>
                <c:pt idx="469">
                  <c:v>1E-4</c:v>
                </c:pt>
                <c:pt idx="470">
                  <c:v>1E-4</c:v>
                </c:pt>
                <c:pt idx="471">
                  <c:v>1E-4</c:v>
                </c:pt>
                <c:pt idx="472">
                  <c:v>1E-4</c:v>
                </c:pt>
                <c:pt idx="473">
                  <c:v>1E-4</c:v>
                </c:pt>
                <c:pt idx="474">
                  <c:v>1E-4</c:v>
                </c:pt>
                <c:pt idx="475">
                  <c:v>1E-4</c:v>
                </c:pt>
                <c:pt idx="476">
                  <c:v>1E-4</c:v>
                </c:pt>
                <c:pt idx="477">
                  <c:v>1E-4</c:v>
                </c:pt>
                <c:pt idx="478">
                  <c:v>1E-4</c:v>
                </c:pt>
                <c:pt idx="479">
                  <c:v>1E-4</c:v>
                </c:pt>
                <c:pt idx="480">
                  <c:v>1E-4</c:v>
                </c:pt>
                <c:pt idx="481">
                  <c:v>1E-4</c:v>
                </c:pt>
                <c:pt idx="482">
                  <c:v>1E-4</c:v>
                </c:pt>
                <c:pt idx="483">
                  <c:v>1E-4</c:v>
                </c:pt>
                <c:pt idx="484">
                  <c:v>1E-4</c:v>
                </c:pt>
                <c:pt idx="485">
                  <c:v>1E-4</c:v>
                </c:pt>
                <c:pt idx="486">
                  <c:v>1E-4</c:v>
                </c:pt>
                <c:pt idx="487">
                  <c:v>1E-4</c:v>
                </c:pt>
                <c:pt idx="488">
                  <c:v>1E-4</c:v>
                </c:pt>
                <c:pt idx="489">
                  <c:v>1E-4</c:v>
                </c:pt>
                <c:pt idx="490">
                  <c:v>1E-4</c:v>
                </c:pt>
                <c:pt idx="491">
                  <c:v>1E-4</c:v>
                </c:pt>
                <c:pt idx="492">
                  <c:v>1E-4</c:v>
                </c:pt>
                <c:pt idx="493">
                  <c:v>1E-4</c:v>
                </c:pt>
                <c:pt idx="494">
                  <c:v>1E-4</c:v>
                </c:pt>
                <c:pt idx="495">
                  <c:v>1E-4</c:v>
                </c:pt>
                <c:pt idx="496">
                  <c:v>1E-4</c:v>
                </c:pt>
                <c:pt idx="497">
                  <c:v>1E-4</c:v>
                </c:pt>
                <c:pt idx="498">
                  <c:v>1E-4</c:v>
                </c:pt>
                <c:pt idx="499">
                  <c:v>1E-4</c:v>
                </c:pt>
                <c:pt idx="500">
                  <c:v>1E-4</c:v>
                </c:pt>
                <c:pt idx="501">
                  <c:v>1E-4</c:v>
                </c:pt>
                <c:pt idx="502">
                  <c:v>1E-4</c:v>
                </c:pt>
                <c:pt idx="503">
                  <c:v>1E-4</c:v>
                </c:pt>
                <c:pt idx="504">
                  <c:v>1E-4</c:v>
                </c:pt>
                <c:pt idx="505">
                  <c:v>1E-4</c:v>
                </c:pt>
                <c:pt idx="506">
                  <c:v>1.0001</c:v>
                </c:pt>
                <c:pt idx="507">
                  <c:v>1E-4</c:v>
                </c:pt>
                <c:pt idx="508">
                  <c:v>1E-4</c:v>
                </c:pt>
                <c:pt idx="509">
                  <c:v>1E-4</c:v>
                </c:pt>
                <c:pt idx="510">
                  <c:v>1E-4</c:v>
                </c:pt>
                <c:pt idx="511">
                  <c:v>1E-4</c:v>
                </c:pt>
                <c:pt idx="512">
                  <c:v>1E-4</c:v>
                </c:pt>
                <c:pt idx="513">
                  <c:v>1E-4</c:v>
                </c:pt>
                <c:pt idx="514">
                  <c:v>1E-4</c:v>
                </c:pt>
                <c:pt idx="515">
                  <c:v>1E-4</c:v>
                </c:pt>
                <c:pt idx="516">
                  <c:v>1E-4</c:v>
                </c:pt>
                <c:pt idx="517">
                  <c:v>1E-4</c:v>
                </c:pt>
                <c:pt idx="518">
                  <c:v>1E-4</c:v>
                </c:pt>
                <c:pt idx="519">
                  <c:v>1E-4</c:v>
                </c:pt>
                <c:pt idx="520">
                  <c:v>1E-4</c:v>
                </c:pt>
                <c:pt idx="521">
                  <c:v>1E-4</c:v>
                </c:pt>
                <c:pt idx="522">
                  <c:v>1E-4</c:v>
                </c:pt>
                <c:pt idx="523">
                  <c:v>1E-4</c:v>
                </c:pt>
                <c:pt idx="524">
                  <c:v>1E-4</c:v>
                </c:pt>
                <c:pt idx="525">
                  <c:v>1E-4</c:v>
                </c:pt>
                <c:pt idx="526">
                  <c:v>1E-4</c:v>
                </c:pt>
                <c:pt idx="527">
                  <c:v>1E-4</c:v>
                </c:pt>
                <c:pt idx="528">
                  <c:v>1E-4</c:v>
                </c:pt>
                <c:pt idx="529">
                  <c:v>1E-4</c:v>
                </c:pt>
                <c:pt idx="530">
                  <c:v>1E-4</c:v>
                </c:pt>
                <c:pt idx="531">
                  <c:v>1E-4</c:v>
                </c:pt>
                <c:pt idx="532">
                  <c:v>1E-4</c:v>
                </c:pt>
                <c:pt idx="533">
                  <c:v>1E-4</c:v>
                </c:pt>
                <c:pt idx="534">
                  <c:v>1E-4</c:v>
                </c:pt>
                <c:pt idx="535">
                  <c:v>1E-4</c:v>
                </c:pt>
                <c:pt idx="536">
                  <c:v>1E-4</c:v>
                </c:pt>
                <c:pt idx="537">
                  <c:v>1E-4</c:v>
                </c:pt>
                <c:pt idx="538">
                  <c:v>1E-4</c:v>
                </c:pt>
                <c:pt idx="539">
                  <c:v>1E-4</c:v>
                </c:pt>
                <c:pt idx="540">
                  <c:v>1E-4</c:v>
                </c:pt>
                <c:pt idx="541">
                  <c:v>1E-4</c:v>
                </c:pt>
                <c:pt idx="542">
                  <c:v>1E-4</c:v>
                </c:pt>
                <c:pt idx="543">
                  <c:v>1E-4</c:v>
                </c:pt>
                <c:pt idx="544">
                  <c:v>1E-4</c:v>
                </c:pt>
                <c:pt idx="545">
                  <c:v>1E-4</c:v>
                </c:pt>
                <c:pt idx="546">
                  <c:v>1E-4</c:v>
                </c:pt>
                <c:pt idx="547">
                  <c:v>1E-4</c:v>
                </c:pt>
                <c:pt idx="548">
                  <c:v>1E-4</c:v>
                </c:pt>
                <c:pt idx="549">
                  <c:v>1E-4</c:v>
                </c:pt>
                <c:pt idx="550">
                  <c:v>1E-4</c:v>
                </c:pt>
                <c:pt idx="551">
                  <c:v>1E-4</c:v>
                </c:pt>
                <c:pt idx="552">
                  <c:v>1E-4</c:v>
                </c:pt>
                <c:pt idx="553">
                  <c:v>1E-4</c:v>
                </c:pt>
                <c:pt idx="554">
                  <c:v>1E-4</c:v>
                </c:pt>
                <c:pt idx="555">
                  <c:v>1E-4</c:v>
                </c:pt>
                <c:pt idx="556">
                  <c:v>1E-4</c:v>
                </c:pt>
                <c:pt idx="557">
                  <c:v>1E-4</c:v>
                </c:pt>
                <c:pt idx="558">
                  <c:v>1E-4</c:v>
                </c:pt>
                <c:pt idx="559">
                  <c:v>1E-4</c:v>
                </c:pt>
                <c:pt idx="560">
                  <c:v>1E-4</c:v>
                </c:pt>
                <c:pt idx="561">
                  <c:v>1E-4</c:v>
                </c:pt>
                <c:pt idx="562">
                  <c:v>1E-4</c:v>
                </c:pt>
                <c:pt idx="563">
                  <c:v>1E-4</c:v>
                </c:pt>
                <c:pt idx="564">
                  <c:v>1E-4</c:v>
                </c:pt>
                <c:pt idx="565">
                  <c:v>1E-4</c:v>
                </c:pt>
                <c:pt idx="566">
                  <c:v>1E-4</c:v>
                </c:pt>
                <c:pt idx="567">
                  <c:v>1E-4</c:v>
                </c:pt>
                <c:pt idx="568">
                  <c:v>1E-4</c:v>
                </c:pt>
                <c:pt idx="569">
                  <c:v>1E-4</c:v>
                </c:pt>
                <c:pt idx="570">
                  <c:v>1E-4</c:v>
                </c:pt>
                <c:pt idx="571">
                  <c:v>1E-4</c:v>
                </c:pt>
                <c:pt idx="572">
                  <c:v>1E-4</c:v>
                </c:pt>
                <c:pt idx="573">
                  <c:v>1E-4</c:v>
                </c:pt>
                <c:pt idx="574">
                  <c:v>1E-4</c:v>
                </c:pt>
                <c:pt idx="575">
                  <c:v>1E-4</c:v>
                </c:pt>
                <c:pt idx="576">
                  <c:v>1E-4</c:v>
                </c:pt>
                <c:pt idx="577">
                  <c:v>1E-4</c:v>
                </c:pt>
                <c:pt idx="578">
                  <c:v>1E-4</c:v>
                </c:pt>
                <c:pt idx="579">
                  <c:v>1E-4</c:v>
                </c:pt>
                <c:pt idx="580">
                  <c:v>1E-4</c:v>
                </c:pt>
                <c:pt idx="581">
                  <c:v>1E-4</c:v>
                </c:pt>
                <c:pt idx="582">
                  <c:v>1E-4</c:v>
                </c:pt>
                <c:pt idx="583">
                  <c:v>1E-4</c:v>
                </c:pt>
                <c:pt idx="584">
                  <c:v>1E-4</c:v>
                </c:pt>
                <c:pt idx="585">
                  <c:v>1E-4</c:v>
                </c:pt>
                <c:pt idx="586">
                  <c:v>1E-4</c:v>
                </c:pt>
                <c:pt idx="587">
                  <c:v>1E-4</c:v>
                </c:pt>
                <c:pt idx="588">
                  <c:v>1E-4</c:v>
                </c:pt>
                <c:pt idx="589">
                  <c:v>1E-4</c:v>
                </c:pt>
                <c:pt idx="590">
                  <c:v>1E-4</c:v>
                </c:pt>
                <c:pt idx="591">
                  <c:v>1E-4</c:v>
                </c:pt>
                <c:pt idx="592">
                  <c:v>1E-4</c:v>
                </c:pt>
                <c:pt idx="593">
                  <c:v>1E-4</c:v>
                </c:pt>
                <c:pt idx="594">
                  <c:v>1E-4</c:v>
                </c:pt>
                <c:pt idx="595">
                  <c:v>1E-4</c:v>
                </c:pt>
                <c:pt idx="596">
                  <c:v>1E-4</c:v>
                </c:pt>
                <c:pt idx="597">
                  <c:v>1E-4</c:v>
                </c:pt>
                <c:pt idx="598">
                  <c:v>1E-4</c:v>
                </c:pt>
                <c:pt idx="599">
                  <c:v>1E-4</c:v>
                </c:pt>
                <c:pt idx="600">
                  <c:v>1E-4</c:v>
                </c:pt>
                <c:pt idx="601">
                  <c:v>1E-4</c:v>
                </c:pt>
                <c:pt idx="602">
                  <c:v>1E-4</c:v>
                </c:pt>
                <c:pt idx="603">
                  <c:v>1E-4</c:v>
                </c:pt>
                <c:pt idx="604">
                  <c:v>1E-4</c:v>
                </c:pt>
                <c:pt idx="605">
                  <c:v>1E-4</c:v>
                </c:pt>
                <c:pt idx="606">
                  <c:v>1E-4</c:v>
                </c:pt>
                <c:pt idx="607">
                  <c:v>1E-4</c:v>
                </c:pt>
                <c:pt idx="608">
                  <c:v>1E-4</c:v>
                </c:pt>
                <c:pt idx="609">
                  <c:v>1E-4</c:v>
                </c:pt>
                <c:pt idx="610">
                  <c:v>1.0001</c:v>
                </c:pt>
                <c:pt idx="611">
                  <c:v>1E-4</c:v>
                </c:pt>
                <c:pt idx="612">
                  <c:v>1.0001</c:v>
                </c:pt>
                <c:pt idx="613">
                  <c:v>1E-4</c:v>
                </c:pt>
                <c:pt idx="614">
                  <c:v>1E-4</c:v>
                </c:pt>
                <c:pt idx="615">
                  <c:v>1E-4</c:v>
                </c:pt>
                <c:pt idx="616">
                  <c:v>1E-4</c:v>
                </c:pt>
                <c:pt idx="617">
                  <c:v>1E-4</c:v>
                </c:pt>
                <c:pt idx="618">
                  <c:v>1E-4</c:v>
                </c:pt>
                <c:pt idx="619">
                  <c:v>1E-4</c:v>
                </c:pt>
                <c:pt idx="620">
                  <c:v>1E-4</c:v>
                </c:pt>
                <c:pt idx="621">
                  <c:v>1E-4</c:v>
                </c:pt>
                <c:pt idx="622">
                  <c:v>1E-4</c:v>
                </c:pt>
                <c:pt idx="623">
                  <c:v>1E-4</c:v>
                </c:pt>
                <c:pt idx="624">
                  <c:v>1E-4</c:v>
                </c:pt>
                <c:pt idx="625">
                  <c:v>1E-4</c:v>
                </c:pt>
                <c:pt idx="626">
                  <c:v>1E-4</c:v>
                </c:pt>
                <c:pt idx="627">
                  <c:v>1E-4</c:v>
                </c:pt>
                <c:pt idx="628">
                  <c:v>1E-4</c:v>
                </c:pt>
                <c:pt idx="629">
                  <c:v>1E-4</c:v>
                </c:pt>
                <c:pt idx="630">
                  <c:v>1E-4</c:v>
                </c:pt>
                <c:pt idx="631">
                  <c:v>1E-4</c:v>
                </c:pt>
                <c:pt idx="632">
                  <c:v>1E-4</c:v>
                </c:pt>
                <c:pt idx="633">
                  <c:v>1E-4</c:v>
                </c:pt>
                <c:pt idx="634">
                  <c:v>1E-4</c:v>
                </c:pt>
                <c:pt idx="635">
                  <c:v>1E-4</c:v>
                </c:pt>
                <c:pt idx="636">
                  <c:v>1E-4</c:v>
                </c:pt>
                <c:pt idx="637">
                  <c:v>1E-4</c:v>
                </c:pt>
                <c:pt idx="638">
                  <c:v>1E-4</c:v>
                </c:pt>
                <c:pt idx="639">
                  <c:v>1E-4</c:v>
                </c:pt>
                <c:pt idx="640">
                  <c:v>1E-4</c:v>
                </c:pt>
                <c:pt idx="641">
                  <c:v>1E-4</c:v>
                </c:pt>
                <c:pt idx="642">
                  <c:v>1E-4</c:v>
                </c:pt>
                <c:pt idx="643">
                  <c:v>1E-4</c:v>
                </c:pt>
                <c:pt idx="644">
                  <c:v>1E-4</c:v>
                </c:pt>
                <c:pt idx="645">
                  <c:v>1E-4</c:v>
                </c:pt>
                <c:pt idx="646">
                  <c:v>1E-4</c:v>
                </c:pt>
                <c:pt idx="647">
                  <c:v>1E-4</c:v>
                </c:pt>
                <c:pt idx="648">
                  <c:v>1E-4</c:v>
                </c:pt>
                <c:pt idx="649">
                  <c:v>1E-4</c:v>
                </c:pt>
                <c:pt idx="650">
                  <c:v>1E-4</c:v>
                </c:pt>
                <c:pt idx="651">
                  <c:v>1E-4</c:v>
                </c:pt>
                <c:pt idx="652">
                  <c:v>1E-4</c:v>
                </c:pt>
                <c:pt idx="653">
                  <c:v>1E-4</c:v>
                </c:pt>
                <c:pt idx="654">
                  <c:v>1E-4</c:v>
                </c:pt>
                <c:pt idx="655">
                  <c:v>1E-4</c:v>
                </c:pt>
                <c:pt idx="656">
                  <c:v>1E-4</c:v>
                </c:pt>
                <c:pt idx="657">
                  <c:v>1E-4</c:v>
                </c:pt>
                <c:pt idx="658">
                  <c:v>1E-4</c:v>
                </c:pt>
                <c:pt idx="659">
                  <c:v>1.0001</c:v>
                </c:pt>
                <c:pt idx="660">
                  <c:v>1E-4</c:v>
                </c:pt>
                <c:pt idx="661">
                  <c:v>1E-4</c:v>
                </c:pt>
                <c:pt idx="662">
                  <c:v>1E-4</c:v>
                </c:pt>
                <c:pt idx="663">
                  <c:v>1E-4</c:v>
                </c:pt>
                <c:pt idx="664">
                  <c:v>1E-4</c:v>
                </c:pt>
                <c:pt idx="665">
                  <c:v>1E-4</c:v>
                </c:pt>
                <c:pt idx="666">
                  <c:v>1.0001</c:v>
                </c:pt>
                <c:pt idx="667">
                  <c:v>1E-4</c:v>
                </c:pt>
                <c:pt idx="668">
                  <c:v>1E-4</c:v>
                </c:pt>
                <c:pt idx="669">
                  <c:v>1E-4</c:v>
                </c:pt>
                <c:pt idx="670">
                  <c:v>1E-4</c:v>
                </c:pt>
                <c:pt idx="671">
                  <c:v>1E-4</c:v>
                </c:pt>
                <c:pt idx="672">
                  <c:v>1E-4</c:v>
                </c:pt>
                <c:pt idx="673">
                  <c:v>1E-4</c:v>
                </c:pt>
                <c:pt idx="674">
                  <c:v>1E-4</c:v>
                </c:pt>
                <c:pt idx="675">
                  <c:v>1E-4</c:v>
                </c:pt>
                <c:pt idx="676">
                  <c:v>1E-4</c:v>
                </c:pt>
                <c:pt idx="677">
                  <c:v>1E-4</c:v>
                </c:pt>
                <c:pt idx="678">
                  <c:v>1E-4</c:v>
                </c:pt>
                <c:pt idx="679">
                  <c:v>1E-4</c:v>
                </c:pt>
                <c:pt idx="680">
                  <c:v>1E-4</c:v>
                </c:pt>
                <c:pt idx="681">
                  <c:v>1E-4</c:v>
                </c:pt>
                <c:pt idx="682">
                  <c:v>1E-4</c:v>
                </c:pt>
                <c:pt idx="683">
                  <c:v>1E-4</c:v>
                </c:pt>
                <c:pt idx="684">
                  <c:v>1E-4</c:v>
                </c:pt>
                <c:pt idx="685">
                  <c:v>1E-4</c:v>
                </c:pt>
                <c:pt idx="686">
                  <c:v>1E-4</c:v>
                </c:pt>
                <c:pt idx="687">
                  <c:v>1E-4</c:v>
                </c:pt>
                <c:pt idx="688">
                  <c:v>1E-4</c:v>
                </c:pt>
                <c:pt idx="689">
                  <c:v>1E-4</c:v>
                </c:pt>
                <c:pt idx="690">
                  <c:v>1E-4</c:v>
                </c:pt>
                <c:pt idx="691">
                  <c:v>1E-4</c:v>
                </c:pt>
                <c:pt idx="692">
                  <c:v>1E-4</c:v>
                </c:pt>
                <c:pt idx="693">
                  <c:v>1E-4</c:v>
                </c:pt>
                <c:pt idx="694">
                  <c:v>1E-4</c:v>
                </c:pt>
                <c:pt idx="695">
                  <c:v>1.0001</c:v>
                </c:pt>
                <c:pt idx="696">
                  <c:v>1E-4</c:v>
                </c:pt>
                <c:pt idx="697">
                  <c:v>1E-4</c:v>
                </c:pt>
                <c:pt idx="698">
                  <c:v>1E-4</c:v>
                </c:pt>
                <c:pt idx="699">
                  <c:v>1E-4</c:v>
                </c:pt>
                <c:pt idx="700">
                  <c:v>1E-4</c:v>
                </c:pt>
                <c:pt idx="701">
                  <c:v>1E-4</c:v>
                </c:pt>
                <c:pt idx="702">
                  <c:v>1E-4</c:v>
                </c:pt>
                <c:pt idx="703">
                  <c:v>1E-4</c:v>
                </c:pt>
                <c:pt idx="704">
                  <c:v>1E-4</c:v>
                </c:pt>
                <c:pt idx="705">
                  <c:v>1E-4</c:v>
                </c:pt>
                <c:pt idx="706">
                  <c:v>1E-4</c:v>
                </c:pt>
                <c:pt idx="707">
                  <c:v>1E-4</c:v>
                </c:pt>
                <c:pt idx="708">
                  <c:v>1E-4</c:v>
                </c:pt>
                <c:pt idx="709">
                  <c:v>1E-4</c:v>
                </c:pt>
                <c:pt idx="710">
                  <c:v>1E-4</c:v>
                </c:pt>
                <c:pt idx="711">
                  <c:v>1E-4</c:v>
                </c:pt>
                <c:pt idx="712">
                  <c:v>1E-4</c:v>
                </c:pt>
                <c:pt idx="713">
                  <c:v>1E-4</c:v>
                </c:pt>
                <c:pt idx="714">
                  <c:v>1E-4</c:v>
                </c:pt>
                <c:pt idx="715">
                  <c:v>1E-4</c:v>
                </c:pt>
                <c:pt idx="716">
                  <c:v>1E-4</c:v>
                </c:pt>
                <c:pt idx="717">
                  <c:v>1E-4</c:v>
                </c:pt>
                <c:pt idx="718">
                  <c:v>2.0001000000000002</c:v>
                </c:pt>
                <c:pt idx="719">
                  <c:v>1E-4</c:v>
                </c:pt>
                <c:pt idx="720">
                  <c:v>1E-4</c:v>
                </c:pt>
                <c:pt idx="721">
                  <c:v>1E-4</c:v>
                </c:pt>
                <c:pt idx="722">
                  <c:v>1E-4</c:v>
                </c:pt>
                <c:pt idx="723">
                  <c:v>1E-4</c:v>
                </c:pt>
                <c:pt idx="724">
                  <c:v>1E-4</c:v>
                </c:pt>
                <c:pt idx="725">
                  <c:v>1.0001</c:v>
                </c:pt>
                <c:pt idx="726">
                  <c:v>1E-4</c:v>
                </c:pt>
                <c:pt idx="727">
                  <c:v>1E-4</c:v>
                </c:pt>
                <c:pt idx="728">
                  <c:v>1E-4</c:v>
                </c:pt>
                <c:pt idx="729">
                  <c:v>1E-4</c:v>
                </c:pt>
                <c:pt idx="730">
                  <c:v>1E-4</c:v>
                </c:pt>
                <c:pt idx="731">
                  <c:v>1E-4</c:v>
                </c:pt>
                <c:pt idx="732">
                  <c:v>1E-4</c:v>
                </c:pt>
                <c:pt idx="733">
                  <c:v>1E-4</c:v>
                </c:pt>
                <c:pt idx="734">
                  <c:v>1E-4</c:v>
                </c:pt>
                <c:pt idx="735">
                  <c:v>1E-4</c:v>
                </c:pt>
                <c:pt idx="736">
                  <c:v>1E-4</c:v>
                </c:pt>
                <c:pt idx="737">
                  <c:v>1E-4</c:v>
                </c:pt>
                <c:pt idx="738">
                  <c:v>1E-4</c:v>
                </c:pt>
                <c:pt idx="739">
                  <c:v>1E-4</c:v>
                </c:pt>
                <c:pt idx="740">
                  <c:v>1E-4</c:v>
                </c:pt>
                <c:pt idx="741">
                  <c:v>1E-4</c:v>
                </c:pt>
                <c:pt idx="742">
                  <c:v>1E-4</c:v>
                </c:pt>
                <c:pt idx="743">
                  <c:v>1E-4</c:v>
                </c:pt>
                <c:pt idx="744">
                  <c:v>1E-4</c:v>
                </c:pt>
                <c:pt idx="745">
                  <c:v>1E-4</c:v>
                </c:pt>
                <c:pt idx="746">
                  <c:v>1E-4</c:v>
                </c:pt>
                <c:pt idx="747">
                  <c:v>1E-4</c:v>
                </c:pt>
                <c:pt idx="748">
                  <c:v>1E-4</c:v>
                </c:pt>
                <c:pt idx="749">
                  <c:v>1E-4</c:v>
                </c:pt>
                <c:pt idx="750">
                  <c:v>1E-4</c:v>
                </c:pt>
                <c:pt idx="751">
                  <c:v>1E-4</c:v>
                </c:pt>
                <c:pt idx="752">
                  <c:v>1E-4</c:v>
                </c:pt>
                <c:pt idx="753">
                  <c:v>1E-4</c:v>
                </c:pt>
                <c:pt idx="754">
                  <c:v>1.0001</c:v>
                </c:pt>
                <c:pt idx="755">
                  <c:v>1E-4</c:v>
                </c:pt>
                <c:pt idx="756">
                  <c:v>1E-4</c:v>
                </c:pt>
                <c:pt idx="757">
                  <c:v>1E-4</c:v>
                </c:pt>
                <c:pt idx="758">
                  <c:v>1E-4</c:v>
                </c:pt>
                <c:pt idx="759">
                  <c:v>1E-4</c:v>
                </c:pt>
                <c:pt idx="760">
                  <c:v>1E-4</c:v>
                </c:pt>
                <c:pt idx="761">
                  <c:v>1.0001</c:v>
                </c:pt>
                <c:pt idx="762">
                  <c:v>1E-4</c:v>
                </c:pt>
                <c:pt idx="763">
                  <c:v>1E-4</c:v>
                </c:pt>
                <c:pt idx="764">
                  <c:v>1E-4</c:v>
                </c:pt>
                <c:pt idx="765">
                  <c:v>1E-4</c:v>
                </c:pt>
                <c:pt idx="766">
                  <c:v>1E-4</c:v>
                </c:pt>
                <c:pt idx="767">
                  <c:v>1E-4</c:v>
                </c:pt>
                <c:pt idx="768">
                  <c:v>1.0001</c:v>
                </c:pt>
                <c:pt idx="769">
                  <c:v>1E-4</c:v>
                </c:pt>
                <c:pt idx="770">
                  <c:v>1E-4</c:v>
                </c:pt>
                <c:pt idx="771">
                  <c:v>1E-4</c:v>
                </c:pt>
                <c:pt idx="772">
                  <c:v>1E-4</c:v>
                </c:pt>
                <c:pt idx="773">
                  <c:v>1E-4</c:v>
                </c:pt>
                <c:pt idx="774">
                  <c:v>1E-4</c:v>
                </c:pt>
                <c:pt idx="775">
                  <c:v>1E-4</c:v>
                </c:pt>
                <c:pt idx="776">
                  <c:v>1.0001</c:v>
                </c:pt>
                <c:pt idx="777">
                  <c:v>1E-4</c:v>
                </c:pt>
                <c:pt idx="778">
                  <c:v>1E-4</c:v>
                </c:pt>
                <c:pt idx="779">
                  <c:v>1E-4</c:v>
                </c:pt>
                <c:pt idx="780">
                  <c:v>1E-4</c:v>
                </c:pt>
                <c:pt idx="781">
                  <c:v>1E-4</c:v>
                </c:pt>
                <c:pt idx="782">
                  <c:v>1E-4</c:v>
                </c:pt>
                <c:pt idx="783">
                  <c:v>1E-4</c:v>
                </c:pt>
                <c:pt idx="784">
                  <c:v>1E-4</c:v>
                </c:pt>
                <c:pt idx="785">
                  <c:v>1E-4</c:v>
                </c:pt>
                <c:pt idx="786">
                  <c:v>1E-4</c:v>
                </c:pt>
                <c:pt idx="787">
                  <c:v>1E-4</c:v>
                </c:pt>
                <c:pt idx="788">
                  <c:v>1E-4</c:v>
                </c:pt>
                <c:pt idx="789">
                  <c:v>1E-4</c:v>
                </c:pt>
                <c:pt idx="790">
                  <c:v>1E-4</c:v>
                </c:pt>
                <c:pt idx="791">
                  <c:v>1E-4</c:v>
                </c:pt>
                <c:pt idx="792">
                  <c:v>1E-4</c:v>
                </c:pt>
                <c:pt idx="793">
                  <c:v>1E-4</c:v>
                </c:pt>
                <c:pt idx="794">
                  <c:v>1E-4</c:v>
                </c:pt>
                <c:pt idx="795">
                  <c:v>1E-4</c:v>
                </c:pt>
                <c:pt idx="796">
                  <c:v>1E-4</c:v>
                </c:pt>
                <c:pt idx="797">
                  <c:v>1E-4</c:v>
                </c:pt>
                <c:pt idx="798">
                  <c:v>1.0001</c:v>
                </c:pt>
                <c:pt idx="799">
                  <c:v>1E-4</c:v>
                </c:pt>
                <c:pt idx="800">
                  <c:v>1E-4</c:v>
                </c:pt>
                <c:pt idx="801">
                  <c:v>1E-4</c:v>
                </c:pt>
                <c:pt idx="802">
                  <c:v>1E-4</c:v>
                </c:pt>
                <c:pt idx="803">
                  <c:v>1E-4</c:v>
                </c:pt>
                <c:pt idx="804">
                  <c:v>1E-4</c:v>
                </c:pt>
                <c:pt idx="805">
                  <c:v>1E-4</c:v>
                </c:pt>
                <c:pt idx="806">
                  <c:v>1E-4</c:v>
                </c:pt>
                <c:pt idx="807">
                  <c:v>1E-4</c:v>
                </c:pt>
                <c:pt idx="808">
                  <c:v>1E-4</c:v>
                </c:pt>
                <c:pt idx="809">
                  <c:v>1E-4</c:v>
                </c:pt>
                <c:pt idx="810">
                  <c:v>1E-4</c:v>
                </c:pt>
                <c:pt idx="811">
                  <c:v>1E-4</c:v>
                </c:pt>
                <c:pt idx="812">
                  <c:v>1E-4</c:v>
                </c:pt>
                <c:pt idx="813">
                  <c:v>1E-4</c:v>
                </c:pt>
                <c:pt idx="814">
                  <c:v>1E-4</c:v>
                </c:pt>
                <c:pt idx="815">
                  <c:v>1E-4</c:v>
                </c:pt>
                <c:pt idx="816">
                  <c:v>1E-4</c:v>
                </c:pt>
                <c:pt idx="817">
                  <c:v>1E-4</c:v>
                </c:pt>
                <c:pt idx="818">
                  <c:v>1E-4</c:v>
                </c:pt>
                <c:pt idx="819">
                  <c:v>1E-4</c:v>
                </c:pt>
                <c:pt idx="820">
                  <c:v>1E-4</c:v>
                </c:pt>
                <c:pt idx="821">
                  <c:v>1E-4</c:v>
                </c:pt>
                <c:pt idx="822">
                  <c:v>1E-4</c:v>
                </c:pt>
                <c:pt idx="823">
                  <c:v>1E-4</c:v>
                </c:pt>
                <c:pt idx="824">
                  <c:v>1E-4</c:v>
                </c:pt>
                <c:pt idx="825">
                  <c:v>1E-4</c:v>
                </c:pt>
                <c:pt idx="826">
                  <c:v>1E-4</c:v>
                </c:pt>
                <c:pt idx="827">
                  <c:v>1E-4</c:v>
                </c:pt>
                <c:pt idx="828">
                  <c:v>1E-4</c:v>
                </c:pt>
                <c:pt idx="829">
                  <c:v>1E-4</c:v>
                </c:pt>
                <c:pt idx="830">
                  <c:v>1E-4</c:v>
                </c:pt>
                <c:pt idx="831">
                  <c:v>1E-4</c:v>
                </c:pt>
                <c:pt idx="832">
                  <c:v>1E-4</c:v>
                </c:pt>
                <c:pt idx="833">
                  <c:v>1E-4</c:v>
                </c:pt>
                <c:pt idx="834">
                  <c:v>1E-4</c:v>
                </c:pt>
                <c:pt idx="835">
                  <c:v>1E-4</c:v>
                </c:pt>
                <c:pt idx="836">
                  <c:v>1E-4</c:v>
                </c:pt>
                <c:pt idx="837">
                  <c:v>1E-4</c:v>
                </c:pt>
                <c:pt idx="838">
                  <c:v>1E-4</c:v>
                </c:pt>
                <c:pt idx="839">
                  <c:v>1E-4</c:v>
                </c:pt>
                <c:pt idx="840">
                  <c:v>1E-4</c:v>
                </c:pt>
                <c:pt idx="841">
                  <c:v>1E-4</c:v>
                </c:pt>
                <c:pt idx="842">
                  <c:v>1E-4</c:v>
                </c:pt>
                <c:pt idx="843">
                  <c:v>1E-4</c:v>
                </c:pt>
                <c:pt idx="844">
                  <c:v>1E-4</c:v>
                </c:pt>
                <c:pt idx="845">
                  <c:v>1E-4</c:v>
                </c:pt>
                <c:pt idx="846">
                  <c:v>1E-4</c:v>
                </c:pt>
                <c:pt idx="847">
                  <c:v>1E-4</c:v>
                </c:pt>
                <c:pt idx="848">
                  <c:v>1E-4</c:v>
                </c:pt>
                <c:pt idx="849">
                  <c:v>1E-4</c:v>
                </c:pt>
                <c:pt idx="850">
                  <c:v>1E-4</c:v>
                </c:pt>
                <c:pt idx="851">
                  <c:v>1E-4</c:v>
                </c:pt>
                <c:pt idx="852">
                  <c:v>1E-4</c:v>
                </c:pt>
                <c:pt idx="853">
                  <c:v>1E-4</c:v>
                </c:pt>
                <c:pt idx="854">
                  <c:v>1E-4</c:v>
                </c:pt>
                <c:pt idx="855">
                  <c:v>1E-4</c:v>
                </c:pt>
                <c:pt idx="856">
                  <c:v>1E-4</c:v>
                </c:pt>
                <c:pt idx="857">
                  <c:v>1E-4</c:v>
                </c:pt>
                <c:pt idx="858">
                  <c:v>1E-4</c:v>
                </c:pt>
                <c:pt idx="859">
                  <c:v>1E-4</c:v>
                </c:pt>
                <c:pt idx="860">
                  <c:v>1E-4</c:v>
                </c:pt>
                <c:pt idx="861">
                  <c:v>1E-4</c:v>
                </c:pt>
                <c:pt idx="862">
                  <c:v>1E-4</c:v>
                </c:pt>
                <c:pt idx="863">
                  <c:v>1.0001</c:v>
                </c:pt>
                <c:pt idx="864">
                  <c:v>1E-4</c:v>
                </c:pt>
                <c:pt idx="865">
                  <c:v>1E-4</c:v>
                </c:pt>
                <c:pt idx="866">
                  <c:v>1E-4</c:v>
                </c:pt>
                <c:pt idx="867">
                  <c:v>1E-4</c:v>
                </c:pt>
                <c:pt idx="868">
                  <c:v>1E-4</c:v>
                </c:pt>
                <c:pt idx="869">
                  <c:v>1E-4</c:v>
                </c:pt>
                <c:pt idx="870">
                  <c:v>1E-4</c:v>
                </c:pt>
                <c:pt idx="871">
                  <c:v>1E-4</c:v>
                </c:pt>
                <c:pt idx="872">
                  <c:v>1E-4</c:v>
                </c:pt>
                <c:pt idx="873">
                  <c:v>1E-4</c:v>
                </c:pt>
                <c:pt idx="874">
                  <c:v>1E-4</c:v>
                </c:pt>
                <c:pt idx="875">
                  <c:v>1E-4</c:v>
                </c:pt>
                <c:pt idx="876">
                  <c:v>1E-4</c:v>
                </c:pt>
                <c:pt idx="877">
                  <c:v>1.0001</c:v>
                </c:pt>
                <c:pt idx="878">
                  <c:v>1E-4</c:v>
                </c:pt>
                <c:pt idx="879">
                  <c:v>1E-4</c:v>
                </c:pt>
                <c:pt idx="880">
                  <c:v>1E-4</c:v>
                </c:pt>
                <c:pt idx="881">
                  <c:v>1E-4</c:v>
                </c:pt>
                <c:pt idx="882">
                  <c:v>1E-4</c:v>
                </c:pt>
                <c:pt idx="883">
                  <c:v>1E-4</c:v>
                </c:pt>
                <c:pt idx="884">
                  <c:v>1.0001</c:v>
                </c:pt>
                <c:pt idx="885">
                  <c:v>1E-4</c:v>
                </c:pt>
                <c:pt idx="886">
                  <c:v>1E-4</c:v>
                </c:pt>
                <c:pt idx="887">
                  <c:v>1.0001</c:v>
                </c:pt>
                <c:pt idx="888">
                  <c:v>1.0001</c:v>
                </c:pt>
                <c:pt idx="889">
                  <c:v>1E-4</c:v>
                </c:pt>
                <c:pt idx="890">
                  <c:v>1E-4</c:v>
                </c:pt>
                <c:pt idx="891">
                  <c:v>1E-4</c:v>
                </c:pt>
                <c:pt idx="892">
                  <c:v>1.0001</c:v>
                </c:pt>
                <c:pt idx="893">
                  <c:v>1E-4</c:v>
                </c:pt>
                <c:pt idx="894">
                  <c:v>1.0001</c:v>
                </c:pt>
                <c:pt idx="895">
                  <c:v>1E-4</c:v>
                </c:pt>
                <c:pt idx="896">
                  <c:v>1E-4</c:v>
                </c:pt>
                <c:pt idx="897">
                  <c:v>1E-4</c:v>
                </c:pt>
                <c:pt idx="898">
                  <c:v>1.0001</c:v>
                </c:pt>
                <c:pt idx="899">
                  <c:v>1.0001</c:v>
                </c:pt>
                <c:pt idx="900">
                  <c:v>1E-4</c:v>
                </c:pt>
                <c:pt idx="901">
                  <c:v>1E-4</c:v>
                </c:pt>
                <c:pt idx="902">
                  <c:v>1E-4</c:v>
                </c:pt>
                <c:pt idx="903">
                  <c:v>2.0001000000000002</c:v>
                </c:pt>
                <c:pt idx="904">
                  <c:v>1.0001</c:v>
                </c:pt>
                <c:pt idx="905">
                  <c:v>2.0001000000000002</c:v>
                </c:pt>
                <c:pt idx="906">
                  <c:v>1.0001</c:v>
                </c:pt>
                <c:pt idx="907">
                  <c:v>3.0001000000000002</c:v>
                </c:pt>
                <c:pt idx="908">
                  <c:v>34.000100000000003</c:v>
                </c:pt>
                <c:pt idx="909">
                  <c:v>71.000100000000003</c:v>
                </c:pt>
                <c:pt idx="910">
                  <c:v>59.000100000000003</c:v>
                </c:pt>
                <c:pt idx="911">
                  <c:v>35.000100000000003</c:v>
                </c:pt>
                <c:pt idx="912">
                  <c:v>1.0001</c:v>
                </c:pt>
                <c:pt idx="913">
                  <c:v>1E-4</c:v>
                </c:pt>
                <c:pt idx="914">
                  <c:v>1E-4</c:v>
                </c:pt>
                <c:pt idx="915">
                  <c:v>1E-4</c:v>
                </c:pt>
                <c:pt idx="916">
                  <c:v>1E-4</c:v>
                </c:pt>
                <c:pt idx="917">
                  <c:v>1E-4</c:v>
                </c:pt>
                <c:pt idx="918">
                  <c:v>1.0001</c:v>
                </c:pt>
                <c:pt idx="919">
                  <c:v>1E-4</c:v>
                </c:pt>
                <c:pt idx="920">
                  <c:v>1E-4</c:v>
                </c:pt>
                <c:pt idx="921">
                  <c:v>1E-4</c:v>
                </c:pt>
                <c:pt idx="922">
                  <c:v>1E-4</c:v>
                </c:pt>
                <c:pt idx="923">
                  <c:v>1E-4</c:v>
                </c:pt>
                <c:pt idx="924">
                  <c:v>1E-4</c:v>
                </c:pt>
                <c:pt idx="925">
                  <c:v>1E-4</c:v>
                </c:pt>
                <c:pt idx="926">
                  <c:v>1E-4</c:v>
                </c:pt>
                <c:pt idx="927">
                  <c:v>1E-4</c:v>
                </c:pt>
                <c:pt idx="928">
                  <c:v>1E-4</c:v>
                </c:pt>
                <c:pt idx="929">
                  <c:v>1E-4</c:v>
                </c:pt>
                <c:pt idx="930">
                  <c:v>1E-4</c:v>
                </c:pt>
                <c:pt idx="931">
                  <c:v>1E-4</c:v>
                </c:pt>
                <c:pt idx="932">
                  <c:v>1E-4</c:v>
                </c:pt>
                <c:pt idx="933">
                  <c:v>1E-4</c:v>
                </c:pt>
                <c:pt idx="934">
                  <c:v>1E-4</c:v>
                </c:pt>
                <c:pt idx="935">
                  <c:v>1E-4</c:v>
                </c:pt>
                <c:pt idx="936">
                  <c:v>1E-4</c:v>
                </c:pt>
                <c:pt idx="937">
                  <c:v>1E-4</c:v>
                </c:pt>
                <c:pt idx="938">
                  <c:v>1E-4</c:v>
                </c:pt>
                <c:pt idx="939">
                  <c:v>1E-4</c:v>
                </c:pt>
                <c:pt idx="940">
                  <c:v>1E-4</c:v>
                </c:pt>
                <c:pt idx="941">
                  <c:v>1E-4</c:v>
                </c:pt>
                <c:pt idx="942">
                  <c:v>1E-4</c:v>
                </c:pt>
                <c:pt idx="943">
                  <c:v>1E-4</c:v>
                </c:pt>
                <c:pt idx="944">
                  <c:v>1E-4</c:v>
                </c:pt>
                <c:pt idx="945">
                  <c:v>1E-4</c:v>
                </c:pt>
                <c:pt idx="946">
                  <c:v>1E-4</c:v>
                </c:pt>
                <c:pt idx="947">
                  <c:v>1E-4</c:v>
                </c:pt>
                <c:pt idx="948">
                  <c:v>1E-4</c:v>
                </c:pt>
                <c:pt idx="949">
                  <c:v>1E-4</c:v>
                </c:pt>
                <c:pt idx="950">
                  <c:v>1E-4</c:v>
                </c:pt>
                <c:pt idx="951">
                  <c:v>1E-4</c:v>
                </c:pt>
                <c:pt idx="952">
                  <c:v>1E-4</c:v>
                </c:pt>
                <c:pt idx="953">
                  <c:v>1.0001</c:v>
                </c:pt>
                <c:pt idx="954">
                  <c:v>1E-4</c:v>
                </c:pt>
                <c:pt idx="955">
                  <c:v>1E-4</c:v>
                </c:pt>
                <c:pt idx="956">
                  <c:v>1E-4</c:v>
                </c:pt>
                <c:pt idx="957">
                  <c:v>1E-4</c:v>
                </c:pt>
                <c:pt idx="958">
                  <c:v>1E-4</c:v>
                </c:pt>
                <c:pt idx="959">
                  <c:v>1E-4</c:v>
                </c:pt>
                <c:pt idx="960">
                  <c:v>1E-4</c:v>
                </c:pt>
                <c:pt idx="961">
                  <c:v>1E-4</c:v>
                </c:pt>
                <c:pt idx="962">
                  <c:v>1E-4</c:v>
                </c:pt>
                <c:pt idx="963">
                  <c:v>1E-4</c:v>
                </c:pt>
                <c:pt idx="964">
                  <c:v>1E-4</c:v>
                </c:pt>
                <c:pt idx="965">
                  <c:v>1E-4</c:v>
                </c:pt>
                <c:pt idx="966">
                  <c:v>1E-4</c:v>
                </c:pt>
                <c:pt idx="967">
                  <c:v>1E-4</c:v>
                </c:pt>
                <c:pt idx="968">
                  <c:v>1E-4</c:v>
                </c:pt>
                <c:pt idx="969">
                  <c:v>1E-4</c:v>
                </c:pt>
                <c:pt idx="970">
                  <c:v>1E-4</c:v>
                </c:pt>
                <c:pt idx="971">
                  <c:v>1E-4</c:v>
                </c:pt>
                <c:pt idx="972">
                  <c:v>1E-4</c:v>
                </c:pt>
                <c:pt idx="973">
                  <c:v>1E-4</c:v>
                </c:pt>
                <c:pt idx="974">
                  <c:v>1E-4</c:v>
                </c:pt>
                <c:pt idx="975">
                  <c:v>1E-4</c:v>
                </c:pt>
                <c:pt idx="976">
                  <c:v>1E-4</c:v>
                </c:pt>
                <c:pt idx="977">
                  <c:v>1E-4</c:v>
                </c:pt>
                <c:pt idx="978">
                  <c:v>1E-4</c:v>
                </c:pt>
                <c:pt idx="979">
                  <c:v>1E-4</c:v>
                </c:pt>
                <c:pt idx="980">
                  <c:v>1E-4</c:v>
                </c:pt>
                <c:pt idx="981">
                  <c:v>1E-4</c:v>
                </c:pt>
                <c:pt idx="982">
                  <c:v>1E-4</c:v>
                </c:pt>
                <c:pt idx="983">
                  <c:v>1E-4</c:v>
                </c:pt>
                <c:pt idx="984">
                  <c:v>1E-4</c:v>
                </c:pt>
                <c:pt idx="985">
                  <c:v>1E-4</c:v>
                </c:pt>
                <c:pt idx="986">
                  <c:v>1E-4</c:v>
                </c:pt>
                <c:pt idx="987">
                  <c:v>1E-4</c:v>
                </c:pt>
                <c:pt idx="988">
                  <c:v>1E-4</c:v>
                </c:pt>
                <c:pt idx="989">
                  <c:v>1E-4</c:v>
                </c:pt>
                <c:pt idx="990">
                  <c:v>1E-4</c:v>
                </c:pt>
                <c:pt idx="991">
                  <c:v>1E-4</c:v>
                </c:pt>
                <c:pt idx="992">
                  <c:v>1E-4</c:v>
                </c:pt>
                <c:pt idx="993">
                  <c:v>1E-4</c:v>
                </c:pt>
                <c:pt idx="994">
                  <c:v>1E-4</c:v>
                </c:pt>
                <c:pt idx="995">
                  <c:v>1E-4</c:v>
                </c:pt>
                <c:pt idx="996">
                  <c:v>1E-4</c:v>
                </c:pt>
                <c:pt idx="997">
                  <c:v>1E-4</c:v>
                </c:pt>
                <c:pt idx="998">
                  <c:v>1E-4</c:v>
                </c:pt>
                <c:pt idx="999">
                  <c:v>1E-4</c:v>
                </c:pt>
                <c:pt idx="1000">
                  <c:v>1E-4</c:v>
                </c:pt>
                <c:pt idx="1001">
                  <c:v>1E-4</c:v>
                </c:pt>
                <c:pt idx="1002">
                  <c:v>1E-4</c:v>
                </c:pt>
                <c:pt idx="1003">
                  <c:v>1E-4</c:v>
                </c:pt>
                <c:pt idx="1004">
                  <c:v>1E-4</c:v>
                </c:pt>
                <c:pt idx="1005">
                  <c:v>1E-4</c:v>
                </c:pt>
                <c:pt idx="1006">
                  <c:v>1E-4</c:v>
                </c:pt>
                <c:pt idx="1007">
                  <c:v>1E-4</c:v>
                </c:pt>
                <c:pt idx="1008">
                  <c:v>1E-4</c:v>
                </c:pt>
                <c:pt idx="1009">
                  <c:v>1E-4</c:v>
                </c:pt>
                <c:pt idx="1010">
                  <c:v>1E-4</c:v>
                </c:pt>
                <c:pt idx="1011">
                  <c:v>1E-4</c:v>
                </c:pt>
                <c:pt idx="1012">
                  <c:v>1E-4</c:v>
                </c:pt>
                <c:pt idx="1013">
                  <c:v>1E-4</c:v>
                </c:pt>
                <c:pt idx="1014">
                  <c:v>1E-4</c:v>
                </c:pt>
                <c:pt idx="1015">
                  <c:v>1E-4</c:v>
                </c:pt>
                <c:pt idx="1016">
                  <c:v>1E-4</c:v>
                </c:pt>
                <c:pt idx="1017">
                  <c:v>1E-4</c:v>
                </c:pt>
                <c:pt idx="1018">
                  <c:v>1E-4</c:v>
                </c:pt>
                <c:pt idx="1019">
                  <c:v>1E-4</c:v>
                </c:pt>
                <c:pt idx="1020">
                  <c:v>1E-4</c:v>
                </c:pt>
                <c:pt idx="1021">
                  <c:v>1E-4</c:v>
                </c:pt>
                <c:pt idx="1022">
                  <c:v>1E-4</c:v>
                </c:pt>
                <c:pt idx="1023">
                  <c:v>1E-4</c:v>
                </c:pt>
                <c:pt idx="1024">
                  <c:v>1E-4</c:v>
                </c:pt>
                <c:pt idx="1025">
                  <c:v>1E-4</c:v>
                </c:pt>
                <c:pt idx="1026">
                  <c:v>1E-4</c:v>
                </c:pt>
                <c:pt idx="1027">
                  <c:v>1E-4</c:v>
                </c:pt>
                <c:pt idx="1028">
                  <c:v>1E-4</c:v>
                </c:pt>
                <c:pt idx="1029">
                  <c:v>1E-4</c:v>
                </c:pt>
                <c:pt idx="1030">
                  <c:v>1E-4</c:v>
                </c:pt>
                <c:pt idx="1031">
                  <c:v>1E-4</c:v>
                </c:pt>
                <c:pt idx="1032">
                  <c:v>1E-4</c:v>
                </c:pt>
                <c:pt idx="1033">
                  <c:v>1E-4</c:v>
                </c:pt>
                <c:pt idx="1034">
                  <c:v>1E-4</c:v>
                </c:pt>
                <c:pt idx="1035">
                  <c:v>1E-4</c:v>
                </c:pt>
                <c:pt idx="1036">
                  <c:v>1E-4</c:v>
                </c:pt>
                <c:pt idx="1037">
                  <c:v>1E-4</c:v>
                </c:pt>
                <c:pt idx="1038">
                  <c:v>1E-4</c:v>
                </c:pt>
                <c:pt idx="1039">
                  <c:v>1E-4</c:v>
                </c:pt>
                <c:pt idx="1040">
                  <c:v>1E-4</c:v>
                </c:pt>
                <c:pt idx="1041">
                  <c:v>1E-4</c:v>
                </c:pt>
                <c:pt idx="1042">
                  <c:v>1E-4</c:v>
                </c:pt>
                <c:pt idx="1043">
                  <c:v>1E-4</c:v>
                </c:pt>
                <c:pt idx="1044">
                  <c:v>1E-4</c:v>
                </c:pt>
                <c:pt idx="1045">
                  <c:v>1E-4</c:v>
                </c:pt>
                <c:pt idx="1046">
                  <c:v>1.0001</c:v>
                </c:pt>
                <c:pt idx="1047">
                  <c:v>1E-4</c:v>
                </c:pt>
                <c:pt idx="1048">
                  <c:v>1E-4</c:v>
                </c:pt>
                <c:pt idx="1049">
                  <c:v>1E-4</c:v>
                </c:pt>
                <c:pt idx="1050">
                  <c:v>1E-4</c:v>
                </c:pt>
                <c:pt idx="1051">
                  <c:v>1E-4</c:v>
                </c:pt>
                <c:pt idx="1052">
                  <c:v>1E-4</c:v>
                </c:pt>
                <c:pt idx="1053">
                  <c:v>1E-4</c:v>
                </c:pt>
                <c:pt idx="1054">
                  <c:v>1E-4</c:v>
                </c:pt>
                <c:pt idx="1055">
                  <c:v>1E-4</c:v>
                </c:pt>
                <c:pt idx="1056">
                  <c:v>1E-4</c:v>
                </c:pt>
                <c:pt idx="1057">
                  <c:v>1E-4</c:v>
                </c:pt>
                <c:pt idx="1058">
                  <c:v>1E-4</c:v>
                </c:pt>
                <c:pt idx="1059">
                  <c:v>1.0001</c:v>
                </c:pt>
                <c:pt idx="1060">
                  <c:v>1E-4</c:v>
                </c:pt>
                <c:pt idx="1061">
                  <c:v>1E-4</c:v>
                </c:pt>
                <c:pt idx="1062">
                  <c:v>1E-4</c:v>
                </c:pt>
                <c:pt idx="1063">
                  <c:v>1E-4</c:v>
                </c:pt>
                <c:pt idx="1064">
                  <c:v>1E-4</c:v>
                </c:pt>
                <c:pt idx="1065">
                  <c:v>1E-4</c:v>
                </c:pt>
                <c:pt idx="1066">
                  <c:v>1E-4</c:v>
                </c:pt>
                <c:pt idx="1067">
                  <c:v>1E-4</c:v>
                </c:pt>
                <c:pt idx="1068">
                  <c:v>1E-4</c:v>
                </c:pt>
                <c:pt idx="1069">
                  <c:v>1E-4</c:v>
                </c:pt>
                <c:pt idx="1070">
                  <c:v>1E-4</c:v>
                </c:pt>
                <c:pt idx="1071">
                  <c:v>1E-4</c:v>
                </c:pt>
                <c:pt idx="1072">
                  <c:v>1E-4</c:v>
                </c:pt>
                <c:pt idx="1073">
                  <c:v>1E-4</c:v>
                </c:pt>
                <c:pt idx="1074">
                  <c:v>1E-4</c:v>
                </c:pt>
                <c:pt idx="1075">
                  <c:v>1E-4</c:v>
                </c:pt>
                <c:pt idx="1076">
                  <c:v>1E-4</c:v>
                </c:pt>
                <c:pt idx="1077">
                  <c:v>1E-4</c:v>
                </c:pt>
                <c:pt idx="1078">
                  <c:v>1E-4</c:v>
                </c:pt>
                <c:pt idx="1079">
                  <c:v>1E-4</c:v>
                </c:pt>
                <c:pt idx="1080">
                  <c:v>1E-4</c:v>
                </c:pt>
                <c:pt idx="1081">
                  <c:v>1E-4</c:v>
                </c:pt>
                <c:pt idx="1082">
                  <c:v>1E-4</c:v>
                </c:pt>
                <c:pt idx="1083">
                  <c:v>1E-4</c:v>
                </c:pt>
                <c:pt idx="1084">
                  <c:v>1E-4</c:v>
                </c:pt>
                <c:pt idx="1085">
                  <c:v>1E-4</c:v>
                </c:pt>
                <c:pt idx="1086">
                  <c:v>1E-4</c:v>
                </c:pt>
                <c:pt idx="1087">
                  <c:v>1E-4</c:v>
                </c:pt>
                <c:pt idx="1088">
                  <c:v>1E-4</c:v>
                </c:pt>
                <c:pt idx="1089">
                  <c:v>1E-4</c:v>
                </c:pt>
                <c:pt idx="1090">
                  <c:v>1E-4</c:v>
                </c:pt>
                <c:pt idx="1091">
                  <c:v>1E-4</c:v>
                </c:pt>
                <c:pt idx="1092">
                  <c:v>1E-4</c:v>
                </c:pt>
                <c:pt idx="1093">
                  <c:v>1E-4</c:v>
                </c:pt>
                <c:pt idx="1094">
                  <c:v>1E-4</c:v>
                </c:pt>
                <c:pt idx="1095">
                  <c:v>1E-4</c:v>
                </c:pt>
                <c:pt idx="1096">
                  <c:v>1E-4</c:v>
                </c:pt>
                <c:pt idx="1097">
                  <c:v>1E-4</c:v>
                </c:pt>
                <c:pt idx="1098">
                  <c:v>1E-4</c:v>
                </c:pt>
                <c:pt idx="1099">
                  <c:v>1E-4</c:v>
                </c:pt>
                <c:pt idx="1100">
                  <c:v>2.0001000000000002</c:v>
                </c:pt>
                <c:pt idx="1101">
                  <c:v>1E-4</c:v>
                </c:pt>
                <c:pt idx="1102">
                  <c:v>1E-4</c:v>
                </c:pt>
                <c:pt idx="1103">
                  <c:v>1E-4</c:v>
                </c:pt>
                <c:pt idx="1104">
                  <c:v>1E-4</c:v>
                </c:pt>
                <c:pt idx="1105">
                  <c:v>1E-4</c:v>
                </c:pt>
                <c:pt idx="1106">
                  <c:v>1E-4</c:v>
                </c:pt>
                <c:pt idx="1107">
                  <c:v>1E-4</c:v>
                </c:pt>
                <c:pt idx="1108">
                  <c:v>1E-4</c:v>
                </c:pt>
                <c:pt idx="1109">
                  <c:v>1E-4</c:v>
                </c:pt>
                <c:pt idx="1110">
                  <c:v>1E-4</c:v>
                </c:pt>
                <c:pt idx="1111">
                  <c:v>1E-4</c:v>
                </c:pt>
                <c:pt idx="1112">
                  <c:v>1E-4</c:v>
                </c:pt>
                <c:pt idx="1113">
                  <c:v>1E-4</c:v>
                </c:pt>
                <c:pt idx="1114">
                  <c:v>1E-4</c:v>
                </c:pt>
                <c:pt idx="1115">
                  <c:v>1E-4</c:v>
                </c:pt>
                <c:pt idx="1116">
                  <c:v>1E-4</c:v>
                </c:pt>
                <c:pt idx="1117">
                  <c:v>1E-4</c:v>
                </c:pt>
                <c:pt idx="1118">
                  <c:v>1E-4</c:v>
                </c:pt>
                <c:pt idx="1119">
                  <c:v>1.0001</c:v>
                </c:pt>
                <c:pt idx="1120">
                  <c:v>1E-4</c:v>
                </c:pt>
                <c:pt idx="1121">
                  <c:v>1E-4</c:v>
                </c:pt>
                <c:pt idx="1122">
                  <c:v>1E-4</c:v>
                </c:pt>
                <c:pt idx="1123">
                  <c:v>1E-4</c:v>
                </c:pt>
                <c:pt idx="1124">
                  <c:v>1E-4</c:v>
                </c:pt>
                <c:pt idx="1125">
                  <c:v>1E-4</c:v>
                </c:pt>
                <c:pt idx="1126">
                  <c:v>1E-4</c:v>
                </c:pt>
                <c:pt idx="1127">
                  <c:v>1E-4</c:v>
                </c:pt>
                <c:pt idx="1128">
                  <c:v>1.0001</c:v>
                </c:pt>
                <c:pt idx="1129">
                  <c:v>1E-4</c:v>
                </c:pt>
                <c:pt idx="1130">
                  <c:v>1E-4</c:v>
                </c:pt>
                <c:pt idx="1131">
                  <c:v>1.0001</c:v>
                </c:pt>
                <c:pt idx="1132">
                  <c:v>1E-4</c:v>
                </c:pt>
                <c:pt idx="1133">
                  <c:v>1E-4</c:v>
                </c:pt>
                <c:pt idx="1134">
                  <c:v>1E-4</c:v>
                </c:pt>
                <c:pt idx="1135">
                  <c:v>1.0001</c:v>
                </c:pt>
                <c:pt idx="1136">
                  <c:v>1E-4</c:v>
                </c:pt>
                <c:pt idx="1137">
                  <c:v>1E-4</c:v>
                </c:pt>
                <c:pt idx="1138">
                  <c:v>1E-4</c:v>
                </c:pt>
                <c:pt idx="1139">
                  <c:v>1E-4</c:v>
                </c:pt>
                <c:pt idx="1140">
                  <c:v>1E-4</c:v>
                </c:pt>
                <c:pt idx="1141">
                  <c:v>1E-4</c:v>
                </c:pt>
                <c:pt idx="1142">
                  <c:v>1E-4</c:v>
                </c:pt>
                <c:pt idx="1143">
                  <c:v>1E-4</c:v>
                </c:pt>
                <c:pt idx="1144">
                  <c:v>1E-4</c:v>
                </c:pt>
                <c:pt idx="1145">
                  <c:v>1E-4</c:v>
                </c:pt>
                <c:pt idx="1146">
                  <c:v>1E-4</c:v>
                </c:pt>
                <c:pt idx="1147">
                  <c:v>1E-4</c:v>
                </c:pt>
                <c:pt idx="1148">
                  <c:v>1E-4</c:v>
                </c:pt>
                <c:pt idx="1149">
                  <c:v>1E-4</c:v>
                </c:pt>
                <c:pt idx="1150">
                  <c:v>1E-4</c:v>
                </c:pt>
                <c:pt idx="1151">
                  <c:v>1E-4</c:v>
                </c:pt>
                <c:pt idx="1152">
                  <c:v>1E-4</c:v>
                </c:pt>
                <c:pt idx="1153">
                  <c:v>1E-4</c:v>
                </c:pt>
                <c:pt idx="1154">
                  <c:v>1E-4</c:v>
                </c:pt>
                <c:pt idx="1155">
                  <c:v>1E-4</c:v>
                </c:pt>
                <c:pt idx="1156">
                  <c:v>1E-4</c:v>
                </c:pt>
                <c:pt idx="1157">
                  <c:v>1E-4</c:v>
                </c:pt>
                <c:pt idx="1158">
                  <c:v>1E-4</c:v>
                </c:pt>
                <c:pt idx="1159">
                  <c:v>1E-4</c:v>
                </c:pt>
                <c:pt idx="1160">
                  <c:v>1E-4</c:v>
                </c:pt>
                <c:pt idx="1161">
                  <c:v>1E-4</c:v>
                </c:pt>
                <c:pt idx="1162">
                  <c:v>1E-4</c:v>
                </c:pt>
                <c:pt idx="1163">
                  <c:v>1E-4</c:v>
                </c:pt>
                <c:pt idx="1164">
                  <c:v>1E-4</c:v>
                </c:pt>
                <c:pt idx="1165">
                  <c:v>1E-4</c:v>
                </c:pt>
                <c:pt idx="1166">
                  <c:v>1E-4</c:v>
                </c:pt>
                <c:pt idx="1167">
                  <c:v>1E-4</c:v>
                </c:pt>
                <c:pt idx="1168">
                  <c:v>1E-4</c:v>
                </c:pt>
                <c:pt idx="1169">
                  <c:v>1E-4</c:v>
                </c:pt>
                <c:pt idx="1170">
                  <c:v>1E-4</c:v>
                </c:pt>
                <c:pt idx="1171">
                  <c:v>1E-4</c:v>
                </c:pt>
                <c:pt idx="1172">
                  <c:v>1E-4</c:v>
                </c:pt>
                <c:pt idx="1173">
                  <c:v>1E-4</c:v>
                </c:pt>
                <c:pt idx="1174">
                  <c:v>1E-4</c:v>
                </c:pt>
                <c:pt idx="1175">
                  <c:v>1E-4</c:v>
                </c:pt>
                <c:pt idx="1176">
                  <c:v>1E-4</c:v>
                </c:pt>
                <c:pt idx="1177">
                  <c:v>1E-4</c:v>
                </c:pt>
                <c:pt idx="1178">
                  <c:v>1.0001</c:v>
                </c:pt>
                <c:pt idx="1179">
                  <c:v>1E-4</c:v>
                </c:pt>
                <c:pt idx="1180">
                  <c:v>1E-4</c:v>
                </c:pt>
                <c:pt idx="1181">
                  <c:v>1E-4</c:v>
                </c:pt>
                <c:pt idx="1182">
                  <c:v>1E-4</c:v>
                </c:pt>
                <c:pt idx="1183">
                  <c:v>1E-4</c:v>
                </c:pt>
                <c:pt idx="1184">
                  <c:v>1E-4</c:v>
                </c:pt>
                <c:pt idx="1185">
                  <c:v>1E-4</c:v>
                </c:pt>
                <c:pt idx="1186">
                  <c:v>1E-4</c:v>
                </c:pt>
                <c:pt idx="1187">
                  <c:v>1E-4</c:v>
                </c:pt>
                <c:pt idx="1188">
                  <c:v>1E-4</c:v>
                </c:pt>
                <c:pt idx="1189">
                  <c:v>1E-4</c:v>
                </c:pt>
                <c:pt idx="1190">
                  <c:v>1E-4</c:v>
                </c:pt>
                <c:pt idx="1191">
                  <c:v>1E-4</c:v>
                </c:pt>
                <c:pt idx="1192">
                  <c:v>1E-4</c:v>
                </c:pt>
                <c:pt idx="1193">
                  <c:v>1E-4</c:v>
                </c:pt>
                <c:pt idx="1194">
                  <c:v>1E-4</c:v>
                </c:pt>
                <c:pt idx="1195">
                  <c:v>1E-4</c:v>
                </c:pt>
                <c:pt idx="1196">
                  <c:v>1E-4</c:v>
                </c:pt>
                <c:pt idx="1197">
                  <c:v>1E-4</c:v>
                </c:pt>
                <c:pt idx="1198">
                  <c:v>1E-4</c:v>
                </c:pt>
                <c:pt idx="1199">
                  <c:v>1E-4</c:v>
                </c:pt>
                <c:pt idx="1200">
                  <c:v>1E-4</c:v>
                </c:pt>
                <c:pt idx="1201">
                  <c:v>1E-4</c:v>
                </c:pt>
                <c:pt idx="1202">
                  <c:v>1E-4</c:v>
                </c:pt>
                <c:pt idx="1203">
                  <c:v>1E-4</c:v>
                </c:pt>
                <c:pt idx="1204">
                  <c:v>1E-4</c:v>
                </c:pt>
                <c:pt idx="1205">
                  <c:v>1E-4</c:v>
                </c:pt>
                <c:pt idx="1206">
                  <c:v>1E-4</c:v>
                </c:pt>
                <c:pt idx="1207">
                  <c:v>1E-4</c:v>
                </c:pt>
                <c:pt idx="1208">
                  <c:v>1E-4</c:v>
                </c:pt>
                <c:pt idx="1209">
                  <c:v>1E-4</c:v>
                </c:pt>
                <c:pt idx="1210">
                  <c:v>1E-4</c:v>
                </c:pt>
                <c:pt idx="1211">
                  <c:v>1E-4</c:v>
                </c:pt>
                <c:pt idx="1212">
                  <c:v>1E-4</c:v>
                </c:pt>
                <c:pt idx="1213">
                  <c:v>1E-4</c:v>
                </c:pt>
                <c:pt idx="1214">
                  <c:v>1E-4</c:v>
                </c:pt>
                <c:pt idx="1215">
                  <c:v>1E-4</c:v>
                </c:pt>
                <c:pt idx="1216">
                  <c:v>1E-4</c:v>
                </c:pt>
                <c:pt idx="1217">
                  <c:v>1E-4</c:v>
                </c:pt>
                <c:pt idx="1218">
                  <c:v>1E-4</c:v>
                </c:pt>
                <c:pt idx="1219">
                  <c:v>1E-4</c:v>
                </c:pt>
                <c:pt idx="1220">
                  <c:v>1E-4</c:v>
                </c:pt>
                <c:pt idx="1221">
                  <c:v>1E-4</c:v>
                </c:pt>
                <c:pt idx="1222">
                  <c:v>1.0001</c:v>
                </c:pt>
                <c:pt idx="1223">
                  <c:v>1E-4</c:v>
                </c:pt>
                <c:pt idx="1224">
                  <c:v>1E-4</c:v>
                </c:pt>
                <c:pt idx="1225">
                  <c:v>1E-4</c:v>
                </c:pt>
                <c:pt idx="1226">
                  <c:v>1E-4</c:v>
                </c:pt>
                <c:pt idx="1227">
                  <c:v>1E-4</c:v>
                </c:pt>
                <c:pt idx="1228">
                  <c:v>1E-4</c:v>
                </c:pt>
                <c:pt idx="1229">
                  <c:v>1E-4</c:v>
                </c:pt>
                <c:pt idx="1230">
                  <c:v>1E-4</c:v>
                </c:pt>
                <c:pt idx="1231">
                  <c:v>1E-4</c:v>
                </c:pt>
                <c:pt idx="1232">
                  <c:v>1E-4</c:v>
                </c:pt>
                <c:pt idx="1233">
                  <c:v>1E-4</c:v>
                </c:pt>
                <c:pt idx="1234">
                  <c:v>1E-4</c:v>
                </c:pt>
                <c:pt idx="1235">
                  <c:v>1E-4</c:v>
                </c:pt>
                <c:pt idx="1236">
                  <c:v>1E-4</c:v>
                </c:pt>
                <c:pt idx="1237">
                  <c:v>1E-4</c:v>
                </c:pt>
                <c:pt idx="1238">
                  <c:v>1.0001</c:v>
                </c:pt>
                <c:pt idx="1239">
                  <c:v>1E-4</c:v>
                </c:pt>
                <c:pt idx="1240">
                  <c:v>1E-4</c:v>
                </c:pt>
                <c:pt idx="1241">
                  <c:v>1E-4</c:v>
                </c:pt>
                <c:pt idx="1242">
                  <c:v>1E-4</c:v>
                </c:pt>
                <c:pt idx="1243">
                  <c:v>1E-4</c:v>
                </c:pt>
                <c:pt idx="1244">
                  <c:v>1E-4</c:v>
                </c:pt>
                <c:pt idx="1245">
                  <c:v>1E-4</c:v>
                </c:pt>
                <c:pt idx="1246">
                  <c:v>1E-4</c:v>
                </c:pt>
                <c:pt idx="1247">
                  <c:v>1E-4</c:v>
                </c:pt>
                <c:pt idx="1248">
                  <c:v>1E-4</c:v>
                </c:pt>
                <c:pt idx="1249">
                  <c:v>1.0001</c:v>
                </c:pt>
                <c:pt idx="1250">
                  <c:v>1E-4</c:v>
                </c:pt>
                <c:pt idx="1251">
                  <c:v>1E-4</c:v>
                </c:pt>
                <c:pt idx="1252">
                  <c:v>1E-4</c:v>
                </c:pt>
                <c:pt idx="1253">
                  <c:v>1E-4</c:v>
                </c:pt>
                <c:pt idx="1254">
                  <c:v>1E-4</c:v>
                </c:pt>
                <c:pt idx="1255">
                  <c:v>1E-4</c:v>
                </c:pt>
                <c:pt idx="1256">
                  <c:v>1E-4</c:v>
                </c:pt>
                <c:pt idx="1257">
                  <c:v>1E-4</c:v>
                </c:pt>
                <c:pt idx="1258">
                  <c:v>1E-4</c:v>
                </c:pt>
                <c:pt idx="1259">
                  <c:v>1E-4</c:v>
                </c:pt>
                <c:pt idx="1260">
                  <c:v>1E-4</c:v>
                </c:pt>
                <c:pt idx="1261">
                  <c:v>1E-4</c:v>
                </c:pt>
                <c:pt idx="1262">
                  <c:v>1E-4</c:v>
                </c:pt>
                <c:pt idx="1263">
                  <c:v>1E-4</c:v>
                </c:pt>
                <c:pt idx="1264">
                  <c:v>1E-4</c:v>
                </c:pt>
                <c:pt idx="1265">
                  <c:v>1E-4</c:v>
                </c:pt>
                <c:pt idx="1266">
                  <c:v>1E-4</c:v>
                </c:pt>
                <c:pt idx="1267">
                  <c:v>1E-4</c:v>
                </c:pt>
                <c:pt idx="1268">
                  <c:v>1E-4</c:v>
                </c:pt>
                <c:pt idx="1269">
                  <c:v>1E-4</c:v>
                </c:pt>
                <c:pt idx="1270">
                  <c:v>1E-4</c:v>
                </c:pt>
                <c:pt idx="1271">
                  <c:v>1E-4</c:v>
                </c:pt>
                <c:pt idx="1272">
                  <c:v>1E-4</c:v>
                </c:pt>
                <c:pt idx="1273">
                  <c:v>1E-4</c:v>
                </c:pt>
                <c:pt idx="1274">
                  <c:v>1E-4</c:v>
                </c:pt>
                <c:pt idx="1275">
                  <c:v>1E-4</c:v>
                </c:pt>
                <c:pt idx="1276">
                  <c:v>1E-4</c:v>
                </c:pt>
                <c:pt idx="1277">
                  <c:v>1E-4</c:v>
                </c:pt>
                <c:pt idx="1278">
                  <c:v>1E-4</c:v>
                </c:pt>
                <c:pt idx="1279">
                  <c:v>1E-4</c:v>
                </c:pt>
                <c:pt idx="1280">
                  <c:v>1E-4</c:v>
                </c:pt>
                <c:pt idx="1281">
                  <c:v>1E-4</c:v>
                </c:pt>
                <c:pt idx="1282">
                  <c:v>1E-4</c:v>
                </c:pt>
                <c:pt idx="1283">
                  <c:v>1.0001</c:v>
                </c:pt>
                <c:pt idx="1284">
                  <c:v>1E-4</c:v>
                </c:pt>
                <c:pt idx="1285">
                  <c:v>1E-4</c:v>
                </c:pt>
                <c:pt idx="1286">
                  <c:v>1E-4</c:v>
                </c:pt>
                <c:pt idx="1287">
                  <c:v>1E-4</c:v>
                </c:pt>
                <c:pt idx="1288">
                  <c:v>1E-4</c:v>
                </c:pt>
                <c:pt idx="1289">
                  <c:v>1E-4</c:v>
                </c:pt>
                <c:pt idx="1290">
                  <c:v>1E-4</c:v>
                </c:pt>
                <c:pt idx="1291">
                  <c:v>1E-4</c:v>
                </c:pt>
                <c:pt idx="1292">
                  <c:v>1E-4</c:v>
                </c:pt>
                <c:pt idx="1293">
                  <c:v>1.0001</c:v>
                </c:pt>
                <c:pt idx="1294">
                  <c:v>1E-4</c:v>
                </c:pt>
                <c:pt idx="1295">
                  <c:v>1E-4</c:v>
                </c:pt>
                <c:pt idx="1296">
                  <c:v>1E-4</c:v>
                </c:pt>
                <c:pt idx="1297">
                  <c:v>1E-4</c:v>
                </c:pt>
                <c:pt idx="1298">
                  <c:v>1E-4</c:v>
                </c:pt>
                <c:pt idx="1299">
                  <c:v>1E-4</c:v>
                </c:pt>
                <c:pt idx="1300">
                  <c:v>1E-4</c:v>
                </c:pt>
                <c:pt idx="1301">
                  <c:v>1E-4</c:v>
                </c:pt>
                <c:pt idx="1302">
                  <c:v>1.0001</c:v>
                </c:pt>
                <c:pt idx="1303">
                  <c:v>1E-4</c:v>
                </c:pt>
                <c:pt idx="1304">
                  <c:v>1E-4</c:v>
                </c:pt>
                <c:pt idx="1305">
                  <c:v>1E-4</c:v>
                </c:pt>
                <c:pt idx="1306">
                  <c:v>1E-4</c:v>
                </c:pt>
                <c:pt idx="1307">
                  <c:v>1E-4</c:v>
                </c:pt>
                <c:pt idx="1308">
                  <c:v>1E-4</c:v>
                </c:pt>
                <c:pt idx="1309">
                  <c:v>1E-4</c:v>
                </c:pt>
                <c:pt idx="1310">
                  <c:v>1E-4</c:v>
                </c:pt>
                <c:pt idx="1311">
                  <c:v>1E-4</c:v>
                </c:pt>
                <c:pt idx="1312">
                  <c:v>1E-4</c:v>
                </c:pt>
                <c:pt idx="1313">
                  <c:v>1E-4</c:v>
                </c:pt>
                <c:pt idx="1314">
                  <c:v>1E-4</c:v>
                </c:pt>
                <c:pt idx="1315">
                  <c:v>1E-4</c:v>
                </c:pt>
                <c:pt idx="1316">
                  <c:v>1E-4</c:v>
                </c:pt>
                <c:pt idx="1317">
                  <c:v>1E-4</c:v>
                </c:pt>
                <c:pt idx="1318">
                  <c:v>1E-4</c:v>
                </c:pt>
                <c:pt idx="1319">
                  <c:v>1E-4</c:v>
                </c:pt>
                <c:pt idx="1320">
                  <c:v>1E-4</c:v>
                </c:pt>
                <c:pt idx="1321">
                  <c:v>1.0001</c:v>
                </c:pt>
                <c:pt idx="1322">
                  <c:v>1E-4</c:v>
                </c:pt>
                <c:pt idx="1323">
                  <c:v>1E-4</c:v>
                </c:pt>
                <c:pt idx="1324">
                  <c:v>1E-4</c:v>
                </c:pt>
                <c:pt idx="1325">
                  <c:v>1E-4</c:v>
                </c:pt>
                <c:pt idx="1326">
                  <c:v>1E-4</c:v>
                </c:pt>
                <c:pt idx="1327">
                  <c:v>1E-4</c:v>
                </c:pt>
                <c:pt idx="1328">
                  <c:v>1E-4</c:v>
                </c:pt>
                <c:pt idx="1329">
                  <c:v>1E-4</c:v>
                </c:pt>
                <c:pt idx="1330">
                  <c:v>1E-4</c:v>
                </c:pt>
                <c:pt idx="1331">
                  <c:v>1.0001</c:v>
                </c:pt>
                <c:pt idx="1332">
                  <c:v>1E-4</c:v>
                </c:pt>
                <c:pt idx="1333">
                  <c:v>1E-4</c:v>
                </c:pt>
                <c:pt idx="1334">
                  <c:v>1E-4</c:v>
                </c:pt>
                <c:pt idx="1335">
                  <c:v>1E-4</c:v>
                </c:pt>
                <c:pt idx="1336">
                  <c:v>1E-4</c:v>
                </c:pt>
                <c:pt idx="1337">
                  <c:v>1E-4</c:v>
                </c:pt>
                <c:pt idx="1338">
                  <c:v>1E-4</c:v>
                </c:pt>
                <c:pt idx="1339">
                  <c:v>1E-4</c:v>
                </c:pt>
                <c:pt idx="1340">
                  <c:v>1E-4</c:v>
                </c:pt>
                <c:pt idx="1341">
                  <c:v>1E-4</c:v>
                </c:pt>
                <c:pt idx="1342">
                  <c:v>1.0001</c:v>
                </c:pt>
                <c:pt idx="1343">
                  <c:v>1E-4</c:v>
                </c:pt>
                <c:pt idx="1344">
                  <c:v>1E-4</c:v>
                </c:pt>
                <c:pt idx="1345">
                  <c:v>1E-4</c:v>
                </c:pt>
                <c:pt idx="1346">
                  <c:v>1E-4</c:v>
                </c:pt>
                <c:pt idx="1347">
                  <c:v>1E-4</c:v>
                </c:pt>
                <c:pt idx="1348">
                  <c:v>1E-4</c:v>
                </c:pt>
                <c:pt idx="1349">
                  <c:v>1E-4</c:v>
                </c:pt>
                <c:pt idx="1350">
                  <c:v>1E-4</c:v>
                </c:pt>
                <c:pt idx="1351">
                  <c:v>1E-4</c:v>
                </c:pt>
                <c:pt idx="1352">
                  <c:v>1E-4</c:v>
                </c:pt>
                <c:pt idx="1353">
                  <c:v>1E-4</c:v>
                </c:pt>
                <c:pt idx="1354">
                  <c:v>1E-4</c:v>
                </c:pt>
                <c:pt idx="1355">
                  <c:v>1E-4</c:v>
                </c:pt>
                <c:pt idx="1356">
                  <c:v>1E-4</c:v>
                </c:pt>
                <c:pt idx="1357">
                  <c:v>1E-4</c:v>
                </c:pt>
                <c:pt idx="1358">
                  <c:v>1E-4</c:v>
                </c:pt>
                <c:pt idx="1359">
                  <c:v>1E-4</c:v>
                </c:pt>
                <c:pt idx="1360">
                  <c:v>1E-4</c:v>
                </c:pt>
                <c:pt idx="1361">
                  <c:v>1.0001</c:v>
                </c:pt>
                <c:pt idx="1362">
                  <c:v>1E-4</c:v>
                </c:pt>
                <c:pt idx="1363">
                  <c:v>1.0001</c:v>
                </c:pt>
                <c:pt idx="1364">
                  <c:v>1E-4</c:v>
                </c:pt>
                <c:pt idx="1365">
                  <c:v>1E-4</c:v>
                </c:pt>
                <c:pt idx="1366">
                  <c:v>1E-4</c:v>
                </c:pt>
                <c:pt idx="1367">
                  <c:v>1E-4</c:v>
                </c:pt>
                <c:pt idx="1368">
                  <c:v>1E-4</c:v>
                </c:pt>
                <c:pt idx="1369">
                  <c:v>1E-4</c:v>
                </c:pt>
                <c:pt idx="1370">
                  <c:v>1E-4</c:v>
                </c:pt>
                <c:pt idx="1371">
                  <c:v>1E-4</c:v>
                </c:pt>
                <c:pt idx="1372">
                  <c:v>1E-4</c:v>
                </c:pt>
                <c:pt idx="1373">
                  <c:v>1E-4</c:v>
                </c:pt>
                <c:pt idx="1374">
                  <c:v>1E-4</c:v>
                </c:pt>
                <c:pt idx="1375">
                  <c:v>1E-4</c:v>
                </c:pt>
                <c:pt idx="1376">
                  <c:v>1E-4</c:v>
                </c:pt>
                <c:pt idx="1377">
                  <c:v>1E-4</c:v>
                </c:pt>
                <c:pt idx="1378">
                  <c:v>1E-4</c:v>
                </c:pt>
                <c:pt idx="1379">
                  <c:v>1E-4</c:v>
                </c:pt>
                <c:pt idx="1380">
                  <c:v>1.0001</c:v>
                </c:pt>
                <c:pt idx="1381">
                  <c:v>1E-4</c:v>
                </c:pt>
                <c:pt idx="1382">
                  <c:v>1E-4</c:v>
                </c:pt>
                <c:pt idx="1383">
                  <c:v>1E-4</c:v>
                </c:pt>
                <c:pt idx="1384">
                  <c:v>1E-4</c:v>
                </c:pt>
                <c:pt idx="1385">
                  <c:v>1E-4</c:v>
                </c:pt>
                <c:pt idx="1386">
                  <c:v>1E-4</c:v>
                </c:pt>
                <c:pt idx="1387">
                  <c:v>1E-4</c:v>
                </c:pt>
                <c:pt idx="1388">
                  <c:v>1E-4</c:v>
                </c:pt>
                <c:pt idx="1389">
                  <c:v>1E-4</c:v>
                </c:pt>
                <c:pt idx="1390">
                  <c:v>1E-4</c:v>
                </c:pt>
                <c:pt idx="1391">
                  <c:v>1.0001</c:v>
                </c:pt>
                <c:pt idx="1392">
                  <c:v>1E-4</c:v>
                </c:pt>
                <c:pt idx="1393">
                  <c:v>1E-4</c:v>
                </c:pt>
                <c:pt idx="1394">
                  <c:v>1E-4</c:v>
                </c:pt>
                <c:pt idx="1395">
                  <c:v>1E-4</c:v>
                </c:pt>
                <c:pt idx="1396">
                  <c:v>1E-4</c:v>
                </c:pt>
                <c:pt idx="1397">
                  <c:v>1E-4</c:v>
                </c:pt>
                <c:pt idx="1398">
                  <c:v>1E-4</c:v>
                </c:pt>
                <c:pt idx="1399">
                  <c:v>1E-4</c:v>
                </c:pt>
                <c:pt idx="1400">
                  <c:v>1E-4</c:v>
                </c:pt>
                <c:pt idx="1401">
                  <c:v>1E-4</c:v>
                </c:pt>
                <c:pt idx="1402">
                  <c:v>1E-4</c:v>
                </c:pt>
                <c:pt idx="1403">
                  <c:v>1E-4</c:v>
                </c:pt>
                <c:pt idx="1404">
                  <c:v>1E-4</c:v>
                </c:pt>
                <c:pt idx="1405">
                  <c:v>1E-4</c:v>
                </c:pt>
                <c:pt idx="1406">
                  <c:v>1E-4</c:v>
                </c:pt>
                <c:pt idx="1407">
                  <c:v>2.0001000000000002</c:v>
                </c:pt>
                <c:pt idx="1408">
                  <c:v>1E-4</c:v>
                </c:pt>
                <c:pt idx="1409">
                  <c:v>1.0001</c:v>
                </c:pt>
                <c:pt idx="1410">
                  <c:v>1E-4</c:v>
                </c:pt>
                <c:pt idx="1411">
                  <c:v>1E-4</c:v>
                </c:pt>
                <c:pt idx="1412">
                  <c:v>1E-4</c:v>
                </c:pt>
                <c:pt idx="1413">
                  <c:v>1E-4</c:v>
                </c:pt>
                <c:pt idx="1414">
                  <c:v>1E-4</c:v>
                </c:pt>
                <c:pt idx="1415">
                  <c:v>1E-4</c:v>
                </c:pt>
                <c:pt idx="1416">
                  <c:v>1E-4</c:v>
                </c:pt>
                <c:pt idx="1417">
                  <c:v>1E-4</c:v>
                </c:pt>
                <c:pt idx="1418">
                  <c:v>1E-4</c:v>
                </c:pt>
                <c:pt idx="1419">
                  <c:v>1E-4</c:v>
                </c:pt>
                <c:pt idx="1420">
                  <c:v>1E-4</c:v>
                </c:pt>
                <c:pt idx="1421">
                  <c:v>1E-4</c:v>
                </c:pt>
                <c:pt idx="1422">
                  <c:v>1E-4</c:v>
                </c:pt>
                <c:pt idx="1423">
                  <c:v>1E-4</c:v>
                </c:pt>
                <c:pt idx="1424">
                  <c:v>1E-4</c:v>
                </c:pt>
                <c:pt idx="1425">
                  <c:v>1.0001</c:v>
                </c:pt>
                <c:pt idx="1426">
                  <c:v>1E-4</c:v>
                </c:pt>
                <c:pt idx="1427">
                  <c:v>1E-4</c:v>
                </c:pt>
                <c:pt idx="1428">
                  <c:v>1E-4</c:v>
                </c:pt>
                <c:pt idx="1429">
                  <c:v>1E-4</c:v>
                </c:pt>
                <c:pt idx="1430">
                  <c:v>1E-4</c:v>
                </c:pt>
                <c:pt idx="1431">
                  <c:v>1E-4</c:v>
                </c:pt>
                <c:pt idx="1432">
                  <c:v>1E-4</c:v>
                </c:pt>
                <c:pt idx="1433">
                  <c:v>1E-4</c:v>
                </c:pt>
                <c:pt idx="1434">
                  <c:v>1E-4</c:v>
                </c:pt>
                <c:pt idx="1435">
                  <c:v>1.0001</c:v>
                </c:pt>
                <c:pt idx="1436">
                  <c:v>1E-4</c:v>
                </c:pt>
                <c:pt idx="1437">
                  <c:v>1E-4</c:v>
                </c:pt>
                <c:pt idx="1438">
                  <c:v>1.0001</c:v>
                </c:pt>
                <c:pt idx="1439">
                  <c:v>1E-4</c:v>
                </c:pt>
                <c:pt idx="1440">
                  <c:v>1E-4</c:v>
                </c:pt>
                <c:pt idx="1441">
                  <c:v>1E-4</c:v>
                </c:pt>
                <c:pt idx="1442">
                  <c:v>1E-4</c:v>
                </c:pt>
                <c:pt idx="1443">
                  <c:v>1E-4</c:v>
                </c:pt>
                <c:pt idx="1444">
                  <c:v>1E-4</c:v>
                </c:pt>
                <c:pt idx="1445">
                  <c:v>1E-4</c:v>
                </c:pt>
                <c:pt idx="1446">
                  <c:v>1E-4</c:v>
                </c:pt>
                <c:pt idx="1447">
                  <c:v>1E-4</c:v>
                </c:pt>
                <c:pt idx="1448">
                  <c:v>1E-4</c:v>
                </c:pt>
                <c:pt idx="1449">
                  <c:v>1E-4</c:v>
                </c:pt>
                <c:pt idx="1450">
                  <c:v>1E-4</c:v>
                </c:pt>
                <c:pt idx="1451">
                  <c:v>1E-4</c:v>
                </c:pt>
                <c:pt idx="1452">
                  <c:v>1E-4</c:v>
                </c:pt>
                <c:pt idx="1453">
                  <c:v>1E-4</c:v>
                </c:pt>
                <c:pt idx="1454">
                  <c:v>1E-4</c:v>
                </c:pt>
                <c:pt idx="1455">
                  <c:v>1E-4</c:v>
                </c:pt>
                <c:pt idx="1456">
                  <c:v>1E-4</c:v>
                </c:pt>
                <c:pt idx="1457">
                  <c:v>1E-4</c:v>
                </c:pt>
                <c:pt idx="1458">
                  <c:v>1E-4</c:v>
                </c:pt>
                <c:pt idx="1459">
                  <c:v>1E-4</c:v>
                </c:pt>
                <c:pt idx="1460">
                  <c:v>1E-4</c:v>
                </c:pt>
                <c:pt idx="1461">
                  <c:v>1.0001</c:v>
                </c:pt>
                <c:pt idx="1462">
                  <c:v>1E-4</c:v>
                </c:pt>
                <c:pt idx="1463">
                  <c:v>1E-4</c:v>
                </c:pt>
                <c:pt idx="1464">
                  <c:v>1E-4</c:v>
                </c:pt>
                <c:pt idx="1465">
                  <c:v>1E-4</c:v>
                </c:pt>
                <c:pt idx="1466">
                  <c:v>1E-4</c:v>
                </c:pt>
                <c:pt idx="1467">
                  <c:v>1E-4</c:v>
                </c:pt>
                <c:pt idx="1468">
                  <c:v>1E-4</c:v>
                </c:pt>
                <c:pt idx="1469">
                  <c:v>1.0001</c:v>
                </c:pt>
                <c:pt idx="1470">
                  <c:v>1E-4</c:v>
                </c:pt>
                <c:pt idx="1471">
                  <c:v>1E-4</c:v>
                </c:pt>
                <c:pt idx="1472">
                  <c:v>1E-4</c:v>
                </c:pt>
                <c:pt idx="1473">
                  <c:v>1E-4</c:v>
                </c:pt>
                <c:pt idx="1474">
                  <c:v>1E-4</c:v>
                </c:pt>
                <c:pt idx="1475">
                  <c:v>1E-4</c:v>
                </c:pt>
                <c:pt idx="1476">
                  <c:v>1.0001</c:v>
                </c:pt>
                <c:pt idx="1477">
                  <c:v>1E-4</c:v>
                </c:pt>
                <c:pt idx="1478">
                  <c:v>1E-4</c:v>
                </c:pt>
                <c:pt idx="1479">
                  <c:v>1E-4</c:v>
                </c:pt>
                <c:pt idx="1480">
                  <c:v>1E-4</c:v>
                </c:pt>
                <c:pt idx="1481">
                  <c:v>1E-4</c:v>
                </c:pt>
                <c:pt idx="1482">
                  <c:v>1E-4</c:v>
                </c:pt>
                <c:pt idx="1483">
                  <c:v>1E-4</c:v>
                </c:pt>
                <c:pt idx="1484">
                  <c:v>1E-4</c:v>
                </c:pt>
                <c:pt idx="1485">
                  <c:v>1E-4</c:v>
                </c:pt>
                <c:pt idx="1486">
                  <c:v>1E-4</c:v>
                </c:pt>
                <c:pt idx="1487">
                  <c:v>1E-4</c:v>
                </c:pt>
                <c:pt idx="1488">
                  <c:v>1E-4</c:v>
                </c:pt>
                <c:pt idx="1489">
                  <c:v>1.0001</c:v>
                </c:pt>
                <c:pt idx="1490">
                  <c:v>1E-4</c:v>
                </c:pt>
                <c:pt idx="1491">
                  <c:v>1E-4</c:v>
                </c:pt>
                <c:pt idx="1492">
                  <c:v>1.0001</c:v>
                </c:pt>
                <c:pt idx="1493">
                  <c:v>1E-4</c:v>
                </c:pt>
                <c:pt idx="1494">
                  <c:v>1E-4</c:v>
                </c:pt>
                <c:pt idx="1495">
                  <c:v>1E-4</c:v>
                </c:pt>
                <c:pt idx="1496">
                  <c:v>1E-4</c:v>
                </c:pt>
                <c:pt idx="1497">
                  <c:v>1E-4</c:v>
                </c:pt>
                <c:pt idx="1498">
                  <c:v>1E-4</c:v>
                </c:pt>
                <c:pt idx="1499">
                  <c:v>1E-4</c:v>
                </c:pt>
                <c:pt idx="1500">
                  <c:v>1E-4</c:v>
                </c:pt>
                <c:pt idx="1501">
                  <c:v>1E-4</c:v>
                </c:pt>
                <c:pt idx="1502">
                  <c:v>1E-4</c:v>
                </c:pt>
                <c:pt idx="1503">
                  <c:v>1E-4</c:v>
                </c:pt>
                <c:pt idx="1504">
                  <c:v>1E-4</c:v>
                </c:pt>
                <c:pt idx="1505">
                  <c:v>1E-4</c:v>
                </c:pt>
                <c:pt idx="1506">
                  <c:v>1E-4</c:v>
                </c:pt>
                <c:pt idx="1507">
                  <c:v>1E-4</c:v>
                </c:pt>
                <c:pt idx="1508">
                  <c:v>1E-4</c:v>
                </c:pt>
                <c:pt idx="1509">
                  <c:v>1E-4</c:v>
                </c:pt>
                <c:pt idx="1510">
                  <c:v>1E-4</c:v>
                </c:pt>
                <c:pt idx="1511">
                  <c:v>1E-4</c:v>
                </c:pt>
                <c:pt idx="1512">
                  <c:v>1.0001</c:v>
                </c:pt>
                <c:pt idx="1513">
                  <c:v>1E-4</c:v>
                </c:pt>
                <c:pt idx="1514">
                  <c:v>1E-4</c:v>
                </c:pt>
                <c:pt idx="1515">
                  <c:v>1E-4</c:v>
                </c:pt>
                <c:pt idx="1516">
                  <c:v>1E-4</c:v>
                </c:pt>
                <c:pt idx="1517">
                  <c:v>1E-4</c:v>
                </c:pt>
                <c:pt idx="1518">
                  <c:v>1E-4</c:v>
                </c:pt>
                <c:pt idx="1519">
                  <c:v>1E-4</c:v>
                </c:pt>
                <c:pt idx="1520">
                  <c:v>1E-4</c:v>
                </c:pt>
                <c:pt idx="1521">
                  <c:v>1E-4</c:v>
                </c:pt>
                <c:pt idx="1522">
                  <c:v>1E-4</c:v>
                </c:pt>
                <c:pt idx="1523">
                  <c:v>1E-4</c:v>
                </c:pt>
                <c:pt idx="1524">
                  <c:v>1E-4</c:v>
                </c:pt>
                <c:pt idx="1525">
                  <c:v>1E-4</c:v>
                </c:pt>
                <c:pt idx="1526">
                  <c:v>1E-4</c:v>
                </c:pt>
                <c:pt idx="1527">
                  <c:v>1E-4</c:v>
                </c:pt>
                <c:pt idx="1528">
                  <c:v>1E-4</c:v>
                </c:pt>
                <c:pt idx="1529">
                  <c:v>1E-4</c:v>
                </c:pt>
                <c:pt idx="1530">
                  <c:v>1E-4</c:v>
                </c:pt>
                <c:pt idx="1531">
                  <c:v>1.0001</c:v>
                </c:pt>
                <c:pt idx="1532">
                  <c:v>1E-4</c:v>
                </c:pt>
                <c:pt idx="1533">
                  <c:v>1E-4</c:v>
                </c:pt>
                <c:pt idx="1534">
                  <c:v>1E-4</c:v>
                </c:pt>
                <c:pt idx="1535">
                  <c:v>1E-4</c:v>
                </c:pt>
                <c:pt idx="1536">
                  <c:v>1E-4</c:v>
                </c:pt>
                <c:pt idx="1537">
                  <c:v>1E-4</c:v>
                </c:pt>
                <c:pt idx="1538">
                  <c:v>1E-4</c:v>
                </c:pt>
                <c:pt idx="1539">
                  <c:v>1E-4</c:v>
                </c:pt>
                <c:pt idx="1540">
                  <c:v>1E-4</c:v>
                </c:pt>
                <c:pt idx="1541">
                  <c:v>1.0001</c:v>
                </c:pt>
                <c:pt idx="1542">
                  <c:v>1.0001</c:v>
                </c:pt>
                <c:pt idx="1543">
                  <c:v>1E-4</c:v>
                </c:pt>
                <c:pt idx="1544">
                  <c:v>1E-4</c:v>
                </c:pt>
                <c:pt idx="1545">
                  <c:v>1E-4</c:v>
                </c:pt>
                <c:pt idx="1546">
                  <c:v>1E-4</c:v>
                </c:pt>
                <c:pt idx="1547">
                  <c:v>1.0001</c:v>
                </c:pt>
                <c:pt idx="1548">
                  <c:v>1E-4</c:v>
                </c:pt>
                <c:pt idx="1549">
                  <c:v>1E-4</c:v>
                </c:pt>
                <c:pt idx="1550">
                  <c:v>1E-4</c:v>
                </c:pt>
                <c:pt idx="1551">
                  <c:v>1E-4</c:v>
                </c:pt>
                <c:pt idx="1552">
                  <c:v>1E-4</c:v>
                </c:pt>
                <c:pt idx="1553">
                  <c:v>1E-4</c:v>
                </c:pt>
                <c:pt idx="1554">
                  <c:v>1E-4</c:v>
                </c:pt>
                <c:pt idx="1555">
                  <c:v>1E-4</c:v>
                </c:pt>
                <c:pt idx="1556">
                  <c:v>1E-4</c:v>
                </c:pt>
                <c:pt idx="1557">
                  <c:v>1.0001</c:v>
                </c:pt>
                <c:pt idx="1558">
                  <c:v>1.0001</c:v>
                </c:pt>
                <c:pt idx="1559">
                  <c:v>1E-4</c:v>
                </c:pt>
                <c:pt idx="1560">
                  <c:v>1E-4</c:v>
                </c:pt>
                <c:pt idx="1561">
                  <c:v>1.0001</c:v>
                </c:pt>
                <c:pt idx="1562">
                  <c:v>1E-4</c:v>
                </c:pt>
                <c:pt idx="1563">
                  <c:v>1E-4</c:v>
                </c:pt>
                <c:pt idx="1564">
                  <c:v>1E-4</c:v>
                </c:pt>
                <c:pt idx="1565">
                  <c:v>1E-4</c:v>
                </c:pt>
                <c:pt idx="1566">
                  <c:v>1.0001</c:v>
                </c:pt>
                <c:pt idx="1567">
                  <c:v>1E-4</c:v>
                </c:pt>
                <c:pt idx="1568">
                  <c:v>1E-4</c:v>
                </c:pt>
                <c:pt idx="1569">
                  <c:v>1E-4</c:v>
                </c:pt>
                <c:pt idx="1570">
                  <c:v>1E-4</c:v>
                </c:pt>
                <c:pt idx="1571">
                  <c:v>1E-4</c:v>
                </c:pt>
                <c:pt idx="1572">
                  <c:v>1E-4</c:v>
                </c:pt>
                <c:pt idx="1573">
                  <c:v>1E-4</c:v>
                </c:pt>
                <c:pt idx="1574">
                  <c:v>1E-4</c:v>
                </c:pt>
                <c:pt idx="1575">
                  <c:v>1E-4</c:v>
                </c:pt>
                <c:pt idx="1576">
                  <c:v>1E-4</c:v>
                </c:pt>
                <c:pt idx="1577">
                  <c:v>1E-4</c:v>
                </c:pt>
                <c:pt idx="1578">
                  <c:v>1E-4</c:v>
                </c:pt>
                <c:pt idx="1579">
                  <c:v>1E-4</c:v>
                </c:pt>
                <c:pt idx="1580">
                  <c:v>1E-4</c:v>
                </c:pt>
                <c:pt idx="1581">
                  <c:v>1E-4</c:v>
                </c:pt>
                <c:pt idx="1582">
                  <c:v>1E-4</c:v>
                </c:pt>
                <c:pt idx="1583">
                  <c:v>1E-4</c:v>
                </c:pt>
                <c:pt idx="1584">
                  <c:v>1E-4</c:v>
                </c:pt>
                <c:pt idx="1585">
                  <c:v>1E-4</c:v>
                </c:pt>
                <c:pt idx="1586">
                  <c:v>1E-4</c:v>
                </c:pt>
                <c:pt idx="1587">
                  <c:v>1E-4</c:v>
                </c:pt>
                <c:pt idx="1588">
                  <c:v>1.0001</c:v>
                </c:pt>
                <c:pt idx="1589">
                  <c:v>1E-4</c:v>
                </c:pt>
                <c:pt idx="1590">
                  <c:v>1E-4</c:v>
                </c:pt>
                <c:pt idx="1591">
                  <c:v>1E-4</c:v>
                </c:pt>
                <c:pt idx="1592">
                  <c:v>1E-4</c:v>
                </c:pt>
                <c:pt idx="1593">
                  <c:v>1E-4</c:v>
                </c:pt>
                <c:pt idx="1594">
                  <c:v>1E-4</c:v>
                </c:pt>
                <c:pt idx="1595">
                  <c:v>1E-4</c:v>
                </c:pt>
                <c:pt idx="1596">
                  <c:v>1E-4</c:v>
                </c:pt>
                <c:pt idx="1597">
                  <c:v>1E-4</c:v>
                </c:pt>
                <c:pt idx="1598">
                  <c:v>1E-4</c:v>
                </c:pt>
                <c:pt idx="1599">
                  <c:v>1E-4</c:v>
                </c:pt>
                <c:pt idx="1600">
                  <c:v>1E-4</c:v>
                </c:pt>
                <c:pt idx="1601">
                  <c:v>1E-4</c:v>
                </c:pt>
                <c:pt idx="1602">
                  <c:v>1E-4</c:v>
                </c:pt>
                <c:pt idx="1603">
                  <c:v>1E-4</c:v>
                </c:pt>
                <c:pt idx="1604">
                  <c:v>1E-4</c:v>
                </c:pt>
                <c:pt idx="1605">
                  <c:v>1E-4</c:v>
                </c:pt>
                <c:pt idx="1606">
                  <c:v>1E-4</c:v>
                </c:pt>
                <c:pt idx="1607">
                  <c:v>1E-4</c:v>
                </c:pt>
                <c:pt idx="1608">
                  <c:v>1E-4</c:v>
                </c:pt>
                <c:pt idx="1609">
                  <c:v>1E-4</c:v>
                </c:pt>
                <c:pt idx="1610">
                  <c:v>1E-4</c:v>
                </c:pt>
                <c:pt idx="1611">
                  <c:v>1E-4</c:v>
                </c:pt>
                <c:pt idx="1612">
                  <c:v>1E-4</c:v>
                </c:pt>
                <c:pt idx="1613">
                  <c:v>1E-4</c:v>
                </c:pt>
                <c:pt idx="1614">
                  <c:v>1E-4</c:v>
                </c:pt>
                <c:pt idx="1615">
                  <c:v>1E-4</c:v>
                </c:pt>
                <c:pt idx="1616">
                  <c:v>1E-4</c:v>
                </c:pt>
                <c:pt idx="1617">
                  <c:v>1E-4</c:v>
                </c:pt>
                <c:pt idx="1618">
                  <c:v>1E-4</c:v>
                </c:pt>
                <c:pt idx="1619">
                  <c:v>1E-4</c:v>
                </c:pt>
                <c:pt idx="1620">
                  <c:v>1E-4</c:v>
                </c:pt>
                <c:pt idx="1621">
                  <c:v>1E-4</c:v>
                </c:pt>
                <c:pt idx="1622">
                  <c:v>1E-4</c:v>
                </c:pt>
                <c:pt idx="1623">
                  <c:v>1E-4</c:v>
                </c:pt>
                <c:pt idx="1624">
                  <c:v>1E-4</c:v>
                </c:pt>
                <c:pt idx="1625">
                  <c:v>1E-4</c:v>
                </c:pt>
                <c:pt idx="1626">
                  <c:v>1E-4</c:v>
                </c:pt>
                <c:pt idx="1627">
                  <c:v>1E-4</c:v>
                </c:pt>
                <c:pt idx="1628">
                  <c:v>1E-4</c:v>
                </c:pt>
                <c:pt idx="1629">
                  <c:v>1E-4</c:v>
                </c:pt>
                <c:pt idx="1630">
                  <c:v>1E-4</c:v>
                </c:pt>
                <c:pt idx="1631">
                  <c:v>1E-4</c:v>
                </c:pt>
                <c:pt idx="1632">
                  <c:v>1E-4</c:v>
                </c:pt>
                <c:pt idx="1633">
                  <c:v>1E-4</c:v>
                </c:pt>
                <c:pt idx="1634">
                  <c:v>1E-4</c:v>
                </c:pt>
                <c:pt idx="1635">
                  <c:v>1E-4</c:v>
                </c:pt>
                <c:pt idx="1636">
                  <c:v>1E-4</c:v>
                </c:pt>
                <c:pt idx="1637">
                  <c:v>1E-4</c:v>
                </c:pt>
                <c:pt idx="1638">
                  <c:v>1.0001</c:v>
                </c:pt>
                <c:pt idx="1639">
                  <c:v>1E-4</c:v>
                </c:pt>
                <c:pt idx="1640">
                  <c:v>1E-4</c:v>
                </c:pt>
                <c:pt idx="1641">
                  <c:v>1E-4</c:v>
                </c:pt>
                <c:pt idx="1642">
                  <c:v>1E-4</c:v>
                </c:pt>
                <c:pt idx="1643">
                  <c:v>1E-4</c:v>
                </c:pt>
                <c:pt idx="1644">
                  <c:v>1E-4</c:v>
                </c:pt>
                <c:pt idx="1645">
                  <c:v>1E-4</c:v>
                </c:pt>
                <c:pt idx="1646">
                  <c:v>1.0001</c:v>
                </c:pt>
                <c:pt idx="1647">
                  <c:v>1E-4</c:v>
                </c:pt>
                <c:pt idx="1648">
                  <c:v>1.0001</c:v>
                </c:pt>
                <c:pt idx="1649">
                  <c:v>1E-4</c:v>
                </c:pt>
                <c:pt idx="1650">
                  <c:v>1E-4</c:v>
                </c:pt>
                <c:pt idx="1651">
                  <c:v>1E-4</c:v>
                </c:pt>
                <c:pt idx="1652">
                  <c:v>1E-4</c:v>
                </c:pt>
                <c:pt idx="1653">
                  <c:v>1E-4</c:v>
                </c:pt>
                <c:pt idx="1654">
                  <c:v>1E-4</c:v>
                </c:pt>
                <c:pt idx="1655">
                  <c:v>1E-4</c:v>
                </c:pt>
                <c:pt idx="1656">
                  <c:v>1.0001</c:v>
                </c:pt>
                <c:pt idx="1657">
                  <c:v>1E-4</c:v>
                </c:pt>
                <c:pt idx="1658">
                  <c:v>1E-4</c:v>
                </c:pt>
                <c:pt idx="1659">
                  <c:v>1E-4</c:v>
                </c:pt>
                <c:pt idx="1660">
                  <c:v>1E-4</c:v>
                </c:pt>
                <c:pt idx="1661">
                  <c:v>1E-4</c:v>
                </c:pt>
                <c:pt idx="1662">
                  <c:v>1E-4</c:v>
                </c:pt>
                <c:pt idx="1663">
                  <c:v>1E-4</c:v>
                </c:pt>
                <c:pt idx="1664">
                  <c:v>1E-4</c:v>
                </c:pt>
                <c:pt idx="1665">
                  <c:v>1E-4</c:v>
                </c:pt>
                <c:pt idx="1666">
                  <c:v>1.0001</c:v>
                </c:pt>
                <c:pt idx="1667">
                  <c:v>1E-4</c:v>
                </c:pt>
                <c:pt idx="1668">
                  <c:v>1E-4</c:v>
                </c:pt>
                <c:pt idx="1669">
                  <c:v>1E-4</c:v>
                </c:pt>
                <c:pt idx="1670">
                  <c:v>1E-4</c:v>
                </c:pt>
                <c:pt idx="1671">
                  <c:v>1E-4</c:v>
                </c:pt>
                <c:pt idx="1672">
                  <c:v>2.0001000000000002</c:v>
                </c:pt>
                <c:pt idx="1673">
                  <c:v>1E-4</c:v>
                </c:pt>
                <c:pt idx="1674">
                  <c:v>1E-4</c:v>
                </c:pt>
                <c:pt idx="1675">
                  <c:v>1E-4</c:v>
                </c:pt>
                <c:pt idx="1676">
                  <c:v>1E-4</c:v>
                </c:pt>
                <c:pt idx="1677">
                  <c:v>1E-4</c:v>
                </c:pt>
                <c:pt idx="1678">
                  <c:v>1E-4</c:v>
                </c:pt>
                <c:pt idx="1679">
                  <c:v>1E-4</c:v>
                </c:pt>
                <c:pt idx="1680">
                  <c:v>1E-4</c:v>
                </c:pt>
                <c:pt idx="1681">
                  <c:v>1E-4</c:v>
                </c:pt>
                <c:pt idx="1682">
                  <c:v>1E-4</c:v>
                </c:pt>
                <c:pt idx="1683">
                  <c:v>1E-4</c:v>
                </c:pt>
                <c:pt idx="1684">
                  <c:v>1E-4</c:v>
                </c:pt>
                <c:pt idx="1685">
                  <c:v>1E-4</c:v>
                </c:pt>
                <c:pt idx="1686">
                  <c:v>1E-4</c:v>
                </c:pt>
                <c:pt idx="1687">
                  <c:v>1E-4</c:v>
                </c:pt>
                <c:pt idx="1688">
                  <c:v>1E-4</c:v>
                </c:pt>
                <c:pt idx="1689">
                  <c:v>1E-4</c:v>
                </c:pt>
                <c:pt idx="1690">
                  <c:v>1E-4</c:v>
                </c:pt>
                <c:pt idx="1691">
                  <c:v>1E-4</c:v>
                </c:pt>
                <c:pt idx="1692">
                  <c:v>1E-4</c:v>
                </c:pt>
                <c:pt idx="1693">
                  <c:v>1E-4</c:v>
                </c:pt>
                <c:pt idx="1694">
                  <c:v>1E-4</c:v>
                </c:pt>
                <c:pt idx="1695">
                  <c:v>1E-4</c:v>
                </c:pt>
                <c:pt idx="1696">
                  <c:v>1E-4</c:v>
                </c:pt>
                <c:pt idx="1697">
                  <c:v>1.0001</c:v>
                </c:pt>
                <c:pt idx="1698">
                  <c:v>1.0001</c:v>
                </c:pt>
                <c:pt idx="1699">
                  <c:v>8.0000999999999998</c:v>
                </c:pt>
                <c:pt idx="1700">
                  <c:v>3.0001000000000002</c:v>
                </c:pt>
                <c:pt idx="1701">
                  <c:v>2.0001000000000002</c:v>
                </c:pt>
                <c:pt idx="1702">
                  <c:v>1.0001</c:v>
                </c:pt>
                <c:pt idx="1703">
                  <c:v>1E-4</c:v>
                </c:pt>
                <c:pt idx="1704">
                  <c:v>1E-4</c:v>
                </c:pt>
                <c:pt idx="1705">
                  <c:v>1E-4</c:v>
                </c:pt>
                <c:pt idx="1706">
                  <c:v>1E-4</c:v>
                </c:pt>
                <c:pt idx="1707">
                  <c:v>1E-4</c:v>
                </c:pt>
                <c:pt idx="1708">
                  <c:v>1E-4</c:v>
                </c:pt>
                <c:pt idx="1709">
                  <c:v>1E-4</c:v>
                </c:pt>
                <c:pt idx="1710">
                  <c:v>1E-4</c:v>
                </c:pt>
                <c:pt idx="1711">
                  <c:v>1E-4</c:v>
                </c:pt>
                <c:pt idx="1712">
                  <c:v>1E-4</c:v>
                </c:pt>
                <c:pt idx="1713">
                  <c:v>1E-4</c:v>
                </c:pt>
                <c:pt idx="1714">
                  <c:v>1E-4</c:v>
                </c:pt>
                <c:pt idx="1715">
                  <c:v>1E-4</c:v>
                </c:pt>
                <c:pt idx="1716">
                  <c:v>1E-4</c:v>
                </c:pt>
                <c:pt idx="1717">
                  <c:v>1E-4</c:v>
                </c:pt>
                <c:pt idx="1718">
                  <c:v>1E-4</c:v>
                </c:pt>
                <c:pt idx="1719">
                  <c:v>1E-4</c:v>
                </c:pt>
                <c:pt idx="1720">
                  <c:v>1.0001</c:v>
                </c:pt>
                <c:pt idx="1721">
                  <c:v>1E-4</c:v>
                </c:pt>
                <c:pt idx="1722">
                  <c:v>1E-4</c:v>
                </c:pt>
                <c:pt idx="1723">
                  <c:v>1E-4</c:v>
                </c:pt>
                <c:pt idx="1724">
                  <c:v>1E-4</c:v>
                </c:pt>
                <c:pt idx="1725">
                  <c:v>1E-4</c:v>
                </c:pt>
                <c:pt idx="1726">
                  <c:v>1E-4</c:v>
                </c:pt>
                <c:pt idx="1727">
                  <c:v>1.0001</c:v>
                </c:pt>
                <c:pt idx="1728">
                  <c:v>1E-4</c:v>
                </c:pt>
                <c:pt idx="1729">
                  <c:v>1E-4</c:v>
                </c:pt>
                <c:pt idx="1730">
                  <c:v>1E-4</c:v>
                </c:pt>
                <c:pt idx="1731">
                  <c:v>1E-4</c:v>
                </c:pt>
                <c:pt idx="1732">
                  <c:v>1.0001</c:v>
                </c:pt>
                <c:pt idx="1733">
                  <c:v>1E-4</c:v>
                </c:pt>
                <c:pt idx="1734">
                  <c:v>1E-4</c:v>
                </c:pt>
                <c:pt idx="1735">
                  <c:v>1E-4</c:v>
                </c:pt>
                <c:pt idx="1736">
                  <c:v>1E-4</c:v>
                </c:pt>
                <c:pt idx="1737">
                  <c:v>1E-4</c:v>
                </c:pt>
                <c:pt idx="1738">
                  <c:v>1E-4</c:v>
                </c:pt>
                <c:pt idx="1739">
                  <c:v>1E-4</c:v>
                </c:pt>
                <c:pt idx="1740">
                  <c:v>1E-4</c:v>
                </c:pt>
                <c:pt idx="1741">
                  <c:v>1E-4</c:v>
                </c:pt>
                <c:pt idx="1742">
                  <c:v>1E-4</c:v>
                </c:pt>
                <c:pt idx="1743">
                  <c:v>1.0001</c:v>
                </c:pt>
                <c:pt idx="1744">
                  <c:v>1E-4</c:v>
                </c:pt>
                <c:pt idx="1745">
                  <c:v>1E-4</c:v>
                </c:pt>
                <c:pt idx="1746">
                  <c:v>1E-4</c:v>
                </c:pt>
                <c:pt idx="1747">
                  <c:v>1E-4</c:v>
                </c:pt>
                <c:pt idx="1748">
                  <c:v>1E-4</c:v>
                </c:pt>
                <c:pt idx="1749">
                  <c:v>1E-4</c:v>
                </c:pt>
                <c:pt idx="1750">
                  <c:v>1E-4</c:v>
                </c:pt>
                <c:pt idx="1751">
                  <c:v>1E-4</c:v>
                </c:pt>
                <c:pt idx="1752">
                  <c:v>1E-4</c:v>
                </c:pt>
                <c:pt idx="1753">
                  <c:v>1E-4</c:v>
                </c:pt>
                <c:pt idx="1754">
                  <c:v>1E-4</c:v>
                </c:pt>
                <c:pt idx="1755">
                  <c:v>1E-4</c:v>
                </c:pt>
                <c:pt idx="1756">
                  <c:v>1E-4</c:v>
                </c:pt>
                <c:pt idx="1757">
                  <c:v>1E-4</c:v>
                </c:pt>
                <c:pt idx="1758">
                  <c:v>1E-4</c:v>
                </c:pt>
                <c:pt idx="1759">
                  <c:v>1E-4</c:v>
                </c:pt>
                <c:pt idx="1760">
                  <c:v>1E-4</c:v>
                </c:pt>
                <c:pt idx="1761">
                  <c:v>1.0001</c:v>
                </c:pt>
                <c:pt idx="1762">
                  <c:v>1E-4</c:v>
                </c:pt>
                <c:pt idx="1763">
                  <c:v>1E-4</c:v>
                </c:pt>
                <c:pt idx="1764">
                  <c:v>1E-4</c:v>
                </c:pt>
                <c:pt idx="1765">
                  <c:v>1E-4</c:v>
                </c:pt>
                <c:pt idx="1766">
                  <c:v>1E-4</c:v>
                </c:pt>
                <c:pt idx="1767">
                  <c:v>1E-4</c:v>
                </c:pt>
                <c:pt idx="1768">
                  <c:v>1E-4</c:v>
                </c:pt>
                <c:pt idx="1769">
                  <c:v>1E-4</c:v>
                </c:pt>
                <c:pt idx="1770">
                  <c:v>1E-4</c:v>
                </c:pt>
                <c:pt idx="1771">
                  <c:v>1E-4</c:v>
                </c:pt>
                <c:pt idx="1772">
                  <c:v>1E-4</c:v>
                </c:pt>
                <c:pt idx="1773">
                  <c:v>1E-4</c:v>
                </c:pt>
                <c:pt idx="1774">
                  <c:v>1E-4</c:v>
                </c:pt>
                <c:pt idx="1775">
                  <c:v>1E-4</c:v>
                </c:pt>
                <c:pt idx="1776">
                  <c:v>1E-4</c:v>
                </c:pt>
                <c:pt idx="1777">
                  <c:v>1E-4</c:v>
                </c:pt>
                <c:pt idx="1778">
                  <c:v>1E-4</c:v>
                </c:pt>
                <c:pt idx="1779">
                  <c:v>1E-4</c:v>
                </c:pt>
                <c:pt idx="1780">
                  <c:v>1E-4</c:v>
                </c:pt>
                <c:pt idx="1781">
                  <c:v>1E-4</c:v>
                </c:pt>
                <c:pt idx="1782">
                  <c:v>1E-4</c:v>
                </c:pt>
                <c:pt idx="1783">
                  <c:v>1E-4</c:v>
                </c:pt>
                <c:pt idx="1784">
                  <c:v>1E-4</c:v>
                </c:pt>
                <c:pt idx="1785">
                  <c:v>1E-4</c:v>
                </c:pt>
                <c:pt idx="1786">
                  <c:v>1E-4</c:v>
                </c:pt>
                <c:pt idx="1787">
                  <c:v>1E-4</c:v>
                </c:pt>
                <c:pt idx="1788">
                  <c:v>1E-4</c:v>
                </c:pt>
                <c:pt idx="1789">
                  <c:v>1E-4</c:v>
                </c:pt>
                <c:pt idx="1790">
                  <c:v>1E-4</c:v>
                </c:pt>
                <c:pt idx="1791">
                  <c:v>1E-4</c:v>
                </c:pt>
                <c:pt idx="1792">
                  <c:v>1E-4</c:v>
                </c:pt>
                <c:pt idx="1793">
                  <c:v>1E-4</c:v>
                </c:pt>
                <c:pt idx="1794">
                  <c:v>1E-4</c:v>
                </c:pt>
                <c:pt idx="1795">
                  <c:v>1E-4</c:v>
                </c:pt>
                <c:pt idx="1796">
                  <c:v>1E-4</c:v>
                </c:pt>
                <c:pt idx="1797">
                  <c:v>1E-4</c:v>
                </c:pt>
                <c:pt idx="1798">
                  <c:v>1E-4</c:v>
                </c:pt>
                <c:pt idx="1799">
                  <c:v>1E-4</c:v>
                </c:pt>
                <c:pt idx="1800">
                  <c:v>1E-4</c:v>
                </c:pt>
                <c:pt idx="1801">
                  <c:v>1E-4</c:v>
                </c:pt>
                <c:pt idx="1802">
                  <c:v>1E-4</c:v>
                </c:pt>
                <c:pt idx="1803">
                  <c:v>1E-4</c:v>
                </c:pt>
                <c:pt idx="1804">
                  <c:v>1E-4</c:v>
                </c:pt>
                <c:pt idx="1805">
                  <c:v>1E-4</c:v>
                </c:pt>
                <c:pt idx="1806">
                  <c:v>1E-4</c:v>
                </c:pt>
                <c:pt idx="1807">
                  <c:v>1E-4</c:v>
                </c:pt>
                <c:pt idx="1808">
                  <c:v>1E-4</c:v>
                </c:pt>
                <c:pt idx="1809">
                  <c:v>1E-4</c:v>
                </c:pt>
                <c:pt idx="1810">
                  <c:v>1E-4</c:v>
                </c:pt>
                <c:pt idx="1811">
                  <c:v>1E-4</c:v>
                </c:pt>
                <c:pt idx="1812">
                  <c:v>1E-4</c:v>
                </c:pt>
                <c:pt idx="1813">
                  <c:v>1E-4</c:v>
                </c:pt>
                <c:pt idx="1814">
                  <c:v>1E-4</c:v>
                </c:pt>
                <c:pt idx="1815">
                  <c:v>1E-4</c:v>
                </c:pt>
                <c:pt idx="1816">
                  <c:v>1E-4</c:v>
                </c:pt>
                <c:pt idx="1817">
                  <c:v>1E-4</c:v>
                </c:pt>
                <c:pt idx="1818">
                  <c:v>1E-4</c:v>
                </c:pt>
                <c:pt idx="1819">
                  <c:v>1E-4</c:v>
                </c:pt>
                <c:pt idx="1820">
                  <c:v>1E-4</c:v>
                </c:pt>
                <c:pt idx="1821">
                  <c:v>1E-4</c:v>
                </c:pt>
                <c:pt idx="1822">
                  <c:v>1E-4</c:v>
                </c:pt>
                <c:pt idx="1823">
                  <c:v>1E-4</c:v>
                </c:pt>
                <c:pt idx="1824">
                  <c:v>1.0001</c:v>
                </c:pt>
                <c:pt idx="1825">
                  <c:v>1E-4</c:v>
                </c:pt>
                <c:pt idx="1826">
                  <c:v>1E-4</c:v>
                </c:pt>
                <c:pt idx="1827">
                  <c:v>1E-4</c:v>
                </c:pt>
                <c:pt idx="1828">
                  <c:v>1E-4</c:v>
                </c:pt>
                <c:pt idx="1829">
                  <c:v>1E-4</c:v>
                </c:pt>
                <c:pt idx="1830">
                  <c:v>1E-4</c:v>
                </c:pt>
                <c:pt idx="1831">
                  <c:v>1E-4</c:v>
                </c:pt>
                <c:pt idx="1832">
                  <c:v>1E-4</c:v>
                </c:pt>
                <c:pt idx="1833">
                  <c:v>1E-4</c:v>
                </c:pt>
                <c:pt idx="1834">
                  <c:v>1.0001</c:v>
                </c:pt>
                <c:pt idx="1835">
                  <c:v>1E-4</c:v>
                </c:pt>
                <c:pt idx="1836">
                  <c:v>2.0001000000000002</c:v>
                </c:pt>
                <c:pt idx="1837">
                  <c:v>7.0000999999999998</c:v>
                </c:pt>
                <c:pt idx="1838">
                  <c:v>1.0001</c:v>
                </c:pt>
                <c:pt idx="1839">
                  <c:v>1E-4</c:v>
                </c:pt>
                <c:pt idx="1840">
                  <c:v>1E-4</c:v>
                </c:pt>
                <c:pt idx="1841">
                  <c:v>1E-4</c:v>
                </c:pt>
                <c:pt idx="1842">
                  <c:v>1E-4</c:v>
                </c:pt>
                <c:pt idx="1843">
                  <c:v>1E-4</c:v>
                </c:pt>
                <c:pt idx="1844">
                  <c:v>1E-4</c:v>
                </c:pt>
                <c:pt idx="1845">
                  <c:v>3.0001000000000002</c:v>
                </c:pt>
                <c:pt idx="1846">
                  <c:v>1.0001</c:v>
                </c:pt>
                <c:pt idx="1847">
                  <c:v>1E-4</c:v>
                </c:pt>
                <c:pt idx="1848">
                  <c:v>1E-4</c:v>
                </c:pt>
                <c:pt idx="1849">
                  <c:v>1E-4</c:v>
                </c:pt>
                <c:pt idx="1850">
                  <c:v>1E-4</c:v>
                </c:pt>
                <c:pt idx="1851">
                  <c:v>1E-4</c:v>
                </c:pt>
                <c:pt idx="1852">
                  <c:v>1E-4</c:v>
                </c:pt>
                <c:pt idx="1853">
                  <c:v>1.0001</c:v>
                </c:pt>
                <c:pt idx="1854">
                  <c:v>1E-4</c:v>
                </c:pt>
                <c:pt idx="1855">
                  <c:v>1.0001</c:v>
                </c:pt>
                <c:pt idx="1856">
                  <c:v>1E-4</c:v>
                </c:pt>
                <c:pt idx="1857">
                  <c:v>1E-4</c:v>
                </c:pt>
                <c:pt idx="1858">
                  <c:v>1.0001</c:v>
                </c:pt>
                <c:pt idx="1859">
                  <c:v>1E-4</c:v>
                </c:pt>
                <c:pt idx="1860">
                  <c:v>1.0001</c:v>
                </c:pt>
                <c:pt idx="1861">
                  <c:v>1E-4</c:v>
                </c:pt>
                <c:pt idx="1862">
                  <c:v>1E-4</c:v>
                </c:pt>
                <c:pt idx="1863">
                  <c:v>1E-4</c:v>
                </c:pt>
                <c:pt idx="1864">
                  <c:v>1E-4</c:v>
                </c:pt>
                <c:pt idx="1865">
                  <c:v>1E-4</c:v>
                </c:pt>
                <c:pt idx="1866">
                  <c:v>1E-4</c:v>
                </c:pt>
                <c:pt idx="1867">
                  <c:v>1E-4</c:v>
                </c:pt>
                <c:pt idx="1868">
                  <c:v>1E-4</c:v>
                </c:pt>
                <c:pt idx="1869">
                  <c:v>1E-4</c:v>
                </c:pt>
                <c:pt idx="1870">
                  <c:v>1E-4</c:v>
                </c:pt>
                <c:pt idx="1871">
                  <c:v>1E-4</c:v>
                </c:pt>
                <c:pt idx="1872">
                  <c:v>1E-4</c:v>
                </c:pt>
                <c:pt idx="1873">
                  <c:v>1E-4</c:v>
                </c:pt>
                <c:pt idx="1874">
                  <c:v>1E-4</c:v>
                </c:pt>
                <c:pt idx="1875">
                  <c:v>1E-4</c:v>
                </c:pt>
                <c:pt idx="1876">
                  <c:v>1.0001</c:v>
                </c:pt>
                <c:pt idx="1877">
                  <c:v>1E-4</c:v>
                </c:pt>
                <c:pt idx="1878">
                  <c:v>1E-4</c:v>
                </c:pt>
                <c:pt idx="1879">
                  <c:v>1E-4</c:v>
                </c:pt>
                <c:pt idx="1880">
                  <c:v>1E-4</c:v>
                </c:pt>
                <c:pt idx="1881">
                  <c:v>1E-4</c:v>
                </c:pt>
                <c:pt idx="1882">
                  <c:v>1E-4</c:v>
                </c:pt>
                <c:pt idx="1883">
                  <c:v>1E-4</c:v>
                </c:pt>
                <c:pt idx="1884">
                  <c:v>1E-4</c:v>
                </c:pt>
                <c:pt idx="1885">
                  <c:v>1E-4</c:v>
                </c:pt>
                <c:pt idx="1886">
                  <c:v>1E-4</c:v>
                </c:pt>
                <c:pt idx="1887">
                  <c:v>1E-4</c:v>
                </c:pt>
                <c:pt idx="1888">
                  <c:v>1E-4</c:v>
                </c:pt>
                <c:pt idx="1889">
                  <c:v>1E-4</c:v>
                </c:pt>
                <c:pt idx="1890">
                  <c:v>1E-4</c:v>
                </c:pt>
                <c:pt idx="1891">
                  <c:v>1E-4</c:v>
                </c:pt>
                <c:pt idx="1892">
                  <c:v>1E-4</c:v>
                </c:pt>
                <c:pt idx="1893">
                  <c:v>1E-4</c:v>
                </c:pt>
                <c:pt idx="1894">
                  <c:v>2.0001000000000002</c:v>
                </c:pt>
                <c:pt idx="1895">
                  <c:v>1E-4</c:v>
                </c:pt>
                <c:pt idx="1896">
                  <c:v>1E-4</c:v>
                </c:pt>
                <c:pt idx="1897">
                  <c:v>1.0001</c:v>
                </c:pt>
                <c:pt idx="1898">
                  <c:v>1E-4</c:v>
                </c:pt>
                <c:pt idx="1899">
                  <c:v>1E-4</c:v>
                </c:pt>
                <c:pt idx="1900">
                  <c:v>1E-4</c:v>
                </c:pt>
                <c:pt idx="1901">
                  <c:v>1E-4</c:v>
                </c:pt>
                <c:pt idx="1902">
                  <c:v>1E-4</c:v>
                </c:pt>
                <c:pt idx="1903">
                  <c:v>2.0001000000000002</c:v>
                </c:pt>
                <c:pt idx="1904">
                  <c:v>1E-4</c:v>
                </c:pt>
                <c:pt idx="1905">
                  <c:v>1.0001</c:v>
                </c:pt>
                <c:pt idx="1906">
                  <c:v>1E-4</c:v>
                </c:pt>
                <c:pt idx="1907">
                  <c:v>1E-4</c:v>
                </c:pt>
                <c:pt idx="1908">
                  <c:v>1E-4</c:v>
                </c:pt>
                <c:pt idx="1909">
                  <c:v>1E-4</c:v>
                </c:pt>
                <c:pt idx="1910">
                  <c:v>1E-4</c:v>
                </c:pt>
                <c:pt idx="1911">
                  <c:v>1E-4</c:v>
                </c:pt>
                <c:pt idx="1912">
                  <c:v>1E-4</c:v>
                </c:pt>
                <c:pt idx="1913">
                  <c:v>1E-4</c:v>
                </c:pt>
                <c:pt idx="1914">
                  <c:v>1.0001</c:v>
                </c:pt>
                <c:pt idx="1915">
                  <c:v>1E-4</c:v>
                </c:pt>
                <c:pt idx="1916">
                  <c:v>1E-4</c:v>
                </c:pt>
                <c:pt idx="1917">
                  <c:v>1E-4</c:v>
                </c:pt>
                <c:pt idx="1918">
                  <c:v>1E-4</c:v>
                </c:pt>
                <c:pt idx="1919">
                  <c:v>1E-4</c:v>
                </c:pt>
                <c:pt idx="1920">
                  <c:v>1E-4</c:v>
                </c:pt>
                <c:pt idx="1921">
                  <c:v>1E-4</c:v>
                </c:pt>
                <c:pt idx="1922">
                  <c:v>1E-4</c:v>
                </c:pt>
                <c:pt idx="1923">
                  <c:v>1E-4</c:v>
                </c:pt>
                <c:pt idx="1924">
                  <c:v>1E-4</c:v>
                </c:pt>
                <c:pt idx="1925">
                  <c:v>1E-4</c:v>
                </c:pt>
                <c:pt idx="1926">
                  <c:v>1E-4</c:v>
                </c:pt>
                <c:pt idx="1927">
                  <c:v>1E-4</c:v>
                </c:pt>
                <c:pt idx="1928">
                  <c:v>1E-4</c:v>
                </c:pt>
                <c:pt idx="1929">
                  <c:v>1.0001</c:v>
                </c:pt>
                <c:pt idx="1930">
                  <c:v>1E-4</c:v>
                </c:pt>
                <c:pt idx="1931">
                  <c:v>1.0001</c:v>
                </c:pt>
                <c:pt idx="1932">
                  <c:v>1E-4</c:v>
                </c:pt>
                <c:pt idx="1933">
                  <c:v>1E-4</c:v>
                </c:pt>
                <c:pt idx="1934">
                  <c:v>1E-4</c:v>
                </c:pt>
                <c:pt idx="1935">
                  <c:v>1E-4</c:v>
                </c:pt>
                <c:pt idx="1936">
                  <c:v>1.0001</c:v>
                </c:pt>
                <c:pt idx="1937">
                  <c:v>1E-4</c:v>
                </c:pt>
                <c:pt idx="1938">
                  <c:v>1E-4</c:v>
                </c:pt>
                <c:pt idx="1939">
                  <c:v>1E-4</c:v>
                </c:pt>
                <c:pt idx="1940">
                  <c:v>1E-4</c:v>
                </c:pt>
                <c:pt idx="1941">
                  <c:v>1E-4</c:v>
                </c:pt>
                <c:pt idx="1942">
                  <c:v>1E-4</c:v>
                </c:pt>
                <c:pt idx="1943">
                  <c:v>1E-4</c:v>
                </c:pt>
                <c:pt idx="1944">
                  <c:v>1E-4</c:v>
                </c:pt>
                <c:pt idx="1945">
                  <c:v>1E-4</c:v>
                </c:pt>
                <c:pt idx="1946">
                  <c:v>1E-4</c:v>
                </c:pt>
                <c:pt idx="1947">
                  <c:v>1E-4</c:v>
                </c:pt>
                <c:pt idx="1948">
                  <c:v>1E-4</c:v>
                </c:pt>
                <c:pt idx="1949">
                  <c:v>1E-4</c:v>
                </c:pt>
                <c:pt idx="1950">
                  <c:v>1E-4</c:v>
                </c:pt>
                <c:pt idx="1951">
                  <c:v>1E-4</c:v>
                </c:pt>
                <c:pt idx="1952">
                  <c:v>1E-4</c:v>
                </c:pt>
                <c:pt idx="1953">
                  <c:v>1E-4</c:v>
                </c:pt>
                <c:pt idx="1954">
                  <c:v>1E-4</c:v>
                </c:pt>
                <c:pt idx="1955">
                  <c:v>1E-4</c:v>
                </c:pt>
                <c:pt idx="1956">
                  <c:v>1E-4</c:v>
                </c:pt>
                <c:pt idx="1957">
                  <c:v>1E-4</c:v>
                </c:pt>
                <c:pt idx="1958">
                  <c:v>1E-4</c:v>
                </c:pt>
                <c:pt idx="1959">
                  <c:v>1E-4</c:v>
                </c:pt>
                <c:pt idx="1960">
                  <c:v>1E-4</c:v>
                </c:pt>
                <c:pt idx="1961">
                  <c:v>1E-4</c:v>
                </c:pt>
                <c:pt idx="1962">
                  <c:v>1E-4</c:v>
                </c:pt>
                <c:pt idx="1963">
                  <c:v>1.0001</c:v>
                </c:pt>
                <c:pt idx="1964">
                  <c:v>1E-4</c:v>
                </c:pt>
                <c:pt idx="1965">
                  <c:v>1.0001</c:v>
                </c:pt>
                <c:pt idx="1966">
                  <c:v>1E-4</c:v>
                </c:pt>
                <c:pt idx="1967">
                  <c:v>1.0001</c:v>
                </c:pt>
                <c:pt idx="1968">
                  <c:v>6.0000999999999998</c:v>
                </c:pt>
                <c:pt idx="1969">
                  <c:v>17.0001</c:v>
                </c:pt>
                <c:pt idx="1970">
                  <c:v>9.0000999999999998</c:v>
                </c:pt>
                <c:pt idx="1971">
                  <c:v>34.000100000000003</c:v>
                </c:pt>
                <c:pt idx="1972">
                  <c:v>3.0001000000000002</c:v>
                </c:pt>
                <c:pt idx="1973">
                  <c:v>1E-4</c:v>
                </c:pt>
                <c:pt idx="1974">
                  <c:v>1.0001</c:v>
                </c:pt>
                <c:pt idx="1975">
                  <c:v>1E-4</c:v>
                </c:pt>
                <c:pt idx="1976">
                  <c:v>1E-4</c:v>
                </c:pt>
                <c:pt idx="1977">
                  <c:v>1E-4</c:v>
                </c:pt>
                <c:pt idx="1978">
                  <c:v>1E-4</c:v>
                </c:pt>
                <c:pt idx="1979">
                  <c:v>1E-4</c:v>
                </c:pt>
                <c:pt idx="1980">
                  <c:v>1E-4</c:v>
                </c:pt>
                <c:pt idx="1981">
                  <c:v>1E-4</c:v>
                </c:pt>
                <c:pt idx="1982">
                  <c:v>1E-4</c:v>
                </c:pt>
                <c:pt idx="1983">
                  <c:v>1E-4</c:v>
                </c:pt>
                <c:pt idx="1984">
                  <c:v>1E-4</c:v>
                </c:pt>
                <c:pt idx="1985">
                  <c:v>1E-4</c:v>
                </c:pt>
                <c:pt idx="1986">
                  <c:v>1E-4</c:v>
                </c:pt>
                <c:pt idx="1987">
                  <c:v>1E-4</c:v>
                </c:pt>
                <c:pt idx="1988">
                  <c:v>1E-4</c:v>
                </c:pt>
                <c:pt idx="1989">
                  <c:v>1E-4</c:v>
                </c:pt>
                <c:pt idx="1990">
                  <c:v>1E-4</c:v>
                </c:pt>
                <c:pt idx="1991">
                  <c:v>1E-4</c:v>
                </c:pt>
                <c:pt idx="1992">
                  <c:v>1E-4</c:v>
                </c:pt>
                <c:pt idx="1993">
                  <c:v>1E-4</c:v>
                </c:pt>
                <c:pt idx="1994">
                  <c:v>1E-4</c:v>
                </c:pt>
                <c:pt idx="1995">
                  <c:v>1E-4</c:v>
                </c:pt>
                <c:pt idx="1996">
                  <c:v>1E-4</c:v>
                </c:pt>
                <c:pt idx="1997">
                  <c:v>1E-4</c:v>
                </c:pt>
                <c:pt idx="1998">
                  <c:v>2.0001000000000002</c:v>
                </c:pt>
                <c:pt idx="1999">
                  <c:v>1E-4</c:v>
                </c:pt>
                <c:pt idx="2000">
                  <c:v>1E-4</c:v>
                </c:pt>
                <c:pt idx="2001">
                  <c:v>1E-4</c:v>
                </c:pt>
                <c:pt idx="2002">
                  <c:v>1E-4</c:v>
                </c:pt>
                <c:pt idx="2003">
                  <c:v>1E-4</c:v>
                </c:pt>
                <c:pt idx="2004">
                  <c:v>1E-4</c:v>
                </c:pt>
                <c:pt idx="2005">
                  <c:v>1E-4</c:v>
                </c:pt>
                <c:pt idx="2006">
                  <c:v>1E-4</c:v>
                </c:pt>
                <c:pt idx="2007">
                  <c:v>1E-4</c:v>
                </c:pt>
                <c:pt idx="2008">
                  <c:v>1.0001</c:v>
                </c:pt>
                <c:pt idx="2009">
                  <c:v>1E-4</c:v>
                </c:pt>
                <c:pt idx="2010">
                  <c:v>1E-4</c:v>
                </c:pt>
                <c:pt idx="2011">
                  <c:v>1E-4</c:v>
                </c:pt>
                <c:pt idx="2012">
                  <c:v>1E-4</c:v>
                </c:pt>
                <c:pt idx="2013">
                  <c:v>1E-4</c:v>
                </c:pt>
                <c:pt idx="2014">
                  <c:v>1E-4</c:v>
                </c:pt>
                <c:pt idx="2015">
                  <c:v>1E-4</c:v>
                </c:pt>
                <c:pt idx="2016">
                  <c:v>1E-4</c:v>
                </c:pt>
                <c:pt idx="2017">
                  <c:v>1E-4</c:v>
                </c:pt>
                <c:pt idx="2018">
                  <c:v>1E-4</c:v>
                </c:pt>
                <c:pt idx="2019">
                  <c:v>1E-4</c:v>
                </c:pt>
                <c:pt idx="2020">
                  <c:v>1E-4</c:v>
                </c:pt>
                <c:pt idx="2021">
                  <c:v>1E-4</c:v>
                </c:pt>
                <c:pt idx="2022">
                  <c:v>1E-4</c:v>
                </c:pt>
                <c:pt idx="2023">
                  <c:v>1E-4</c:v>
                </c:pt>
                <c:pt idx="2024">
                  <c:v>1E-4</c:v>
                </c:pt>
                <c:pt idx="2025">
                  <c:v>1E-4</c:v>
                </c:pt>
                <c:pt idx="2026">
                  <c:v>1E-4</c:v>
                </c:pt>
                <c:pt idx="2027">
                  <c:v>1E-4</c:v>
                </c:pt>
                <c:pt idx="2028">
                  <c:v>1E-4</c:v>
                </c:pt>
                <c:pt idx="2029">
                  <c:v>1E-4</c:v>
                </c:pt>
                <c:pt idx="2030">
                  <c:v>1E-4</c:v>
                </c:pt>
                <c:pt idx="2031">
                  <c:v>1E-4</c:v>
                </c:pt>
                <c:pt idx="2032">
                  <c:v>1.0001</c:v>
                </c:pt>
                <c:pt idx="2033">
                  <c:v>1E-4</c:v>
                </c:pt>
                <c:pt idx="2034">
                  <c:v>1E-4</c:v>
                </c:pt>
                <c:pt idx="2035">
                  <c:v>1E-4</c:v>
                </c:pt>
                <c:pt idx="2036">
                  <c:v>1E-4</c:v>
                </c:pt>
                <c:pt idx="2037">
                  <c:v>1E-4</c:v>
                </c:pt>
                <c:pt idx="2038">
                  <c:v>1E-4</c:v>
                </c:pt>
                <c:pt idx="2039">
                  <c:v>1E-4</c:v>
                </c:pt>
                <c:pt idx="2040">
                  <c:v>1E-4</c:v>
                </c:pt>
                <c:pt idx="2041">
                  <c:v>1E-4</c:v>
                </c:pt>
                <c:pt idx="2042">
                  <c:v>1E-4</c:v>
                </c:pt>
                <c:pt idx="2043">
                  <c:v>1E-4</c:v>
                </c:pt>
                <c:pt idx="2044">
                  <c:v>1E-4</c:v>
                </c:pt>
                <c:pt idx="2045">
                  <c:v>1.0001</c:v>
                </c:pt>
                <c:pt idx="2046">
                  <c:v>1E-4</c:v>
                </c:pt>
                <c:pt idx="2047">
                  <c:v>1.0001</c:v>
                </c:pt>
                <c:pt idx="2048">
                  <c:v>1E-4</c:v>
                </c:pt>
                <c:pt idx="2049">
                  <c:v>1E-4</c:v>
                </c:pt>
                <c:pt idx="2050">
                  <c:v>1E-4</c:v>
                </c:pt>
                <c:pt idx="2051">
                  <c:v>1E-4</c:v>
                </c:pt>
                <c:pt idx="2052">
                  <c:v>1E-4</c:v>
                </c:pt>
                <c:pt idx="2053">
                  <c:v>1E-4</c:v>
                </c:pt>
                <c:pt idx="2054">
                  <c:v>1E-4</c:v>
                </c:pt>
                <c:pt idx="2055">
                  <c:v>1E-4</c:v>
                </c:pt>
                <c:pt idx="2056">
                  <c:v>1E-4</c:v>
                </c:pt>
                <c:pt idx="2057">
                  <c:v>1E-4</c:v>
                </c:pt>
                <c:pt idx="2058">
                  <c:v>1E-4</c:v>
                </c:pt>
                <c:pt idx="2059">
                  <c:v>1E-4</c:v>
                </c:pt>
                <c:pt idx="2060">
                  <c:v>1E-4</c:v>
                </c:pt>
                <c:pt idx="2061">
                  <c:v>1E-4</c:v>
                </c:pt>
                <c:pt idx="2062">
                  <c:v>1E-4</c:v>
                </c:pt>
                <c:pt idx="2063">
                  <c:v>1E-4</c:v>
                </c:pt>
                <c:pt idx="2064">
                  <c:v>1E-4</c:v>
                </c:pt>
                <c:pt idx="2065">
                  <c:v>1E-4</c:v>
                </c:pt>
                <c:pt idx="2066">
                  <c:v>1E-4</c:v>
                </c:pt>
                <c:pt idx="2067">
                  <c:v>1E-4</c:v>
                </c:pt>
                <c:pt idx="2068">
                  <c:v>1E-4</c:v>
                </c:pt>
                <c:pt idx="2069">
                  <c:v>1E-4</c:v>
                </c:pt>
                <c:pt idx="2070">
                  <c:v>1E-4</c:v>
                </c:pt>
                <c:pt idx="2071">
                  <c:v>1E-4</c:v>
                </c:pt>
                <c:pt idx="2072">
                  <c:v>1E-4</c:v>
                </c:pt>
                <c:pt idx="2073">
                  <c:v>1E-4</c:v>
                </c:pt>
                <c:pt idx="2074">
                  <c:v>1E-4</c:v>
                </c:pt>
                <c:pt idx="2075">
                  <c:v>1E-4</c:v>
                </c:pt>
                <c:pt idx="2076">
                  <c:v>1.0001</c:v>
                </c:pt>
                <c:pt idx="2077">
                  <c:v>1E-4</c:v>
                </c:pt>
                <c:pt idx="2078">
                  <c:v>1E-4</c:v>
                </c:pt>
                <c:pt idx="2079">
                  <c:v>1.0001</c:v>
                </c:pt>
                <c:pt idx="2080">
                  <c:v>1E-4</c:v>
                </c:pt>
                <c:pt idx="2081">
                  <c:v>1E-4</c:v>
                </c:pt>
                <c:pt idx="2082">
                  <c:v>1E-4</c:v>
                </c:pt>
                <c:pt idx="2083">
                  <c:v>1E-4</c:v>
                </c:pt>
                <c:pt idx="2084">
                  <c:v>1E-4</c:v>
                </c:pt>
                <c:pt idx="2085">
                  <c:v>1E-4</c:v>
                </c:pt>
                <c:pt idx="2086">
                  <c:v>1E-4</c:v>
                </c:pt>
                <c:pt idx="2087">
                  <c:v>1E-4</c:v>
                </c:pt>
                <c:pt idx="2088">
                  <c:v>1E-4</c:v>
                </c:pt>
                <c:pt idx="2089">
                  <c:v>1E-4</c:v>
                </c:pt>
                <c:pt idx="2090">
                  <c:v>1E-4</c:v>
                </c:pt>
                <c:pt idx="2091">
                  <c:v>1E-4</c:v>
                </c:pt>
                <c:pt idx="2092">
                  <c:v>1E-4</c:v>
                </c:pt>
                <c:pt idx="2093">
                  <c:v>1.0001</c:v>
                </c:pt>
                <c:pt idx="2094">
                  <c:v>1E-4</c:v>
                </c:pt>
                <c:pt idx="2095">
                  <c:v>1.0001</c:v>
                </c:pt>
                <c:pt idx="2096">
                  <c:v>28.0001</c:v>
                </c:pt>
                <c:pt idx="2097">
                  <c:v>46.000100000000003</c:v>
                </c:pt>
                <c:pt idx="2098">
                  <c:v>62.000100000000003</c:v>
                </c:pt>
                <c:pt idx="2099">
                  <c:v>40.000100000000003</c:v>
                </c:pt>
                <c:pt idx="2100">
                  <c:v>15.0001</c:v>
                </c:pt>
                <c:pt idx="2101">
                  <c:v>1E-4</c:v>
                </c:pt>
                <c:pt idx="2102">
                  <c:v>1E-4</c:v>
                </c:pt>
                <c:pt idx="2103">
                  <c:v>1E-4</c:v>
                </c:pt>
                <c:pt idx="2104">
                  <c:v>1E-4</c:v>
                </c:pt>
                <c:pt idx="2105">
                  <c:v>1.0001</c:v>
                </c:pt>
                <c:pt idx="2106">
                  <c:v>1E-4</c:v>
                </c:pt>
                <c:pt idx="2107">
                  <c:v>1E-4</c:v>
                </c:pt>
                <c:pt idx="2108">
                  <c:v>1E-4</c:v>
                </c:pt>
                <c:pt idx="2109">
                  <c:v>1.0001</c:v>
                </c:pt>
                <c:pt idx="2110">
                  <c:v>1E-4</c:v>
                </c:pt>
                <c:pt idx="2111">
                  <c:v>1E-4</c:v>
                </c:pt>
                <c:pt idx="2112">
                  <c:v>1.0001</c:v>
                </c:pt>
                <c:pt idx="2113">
                  <c:v>1E-4</c:v>
                </c:pt>
                <c:pt idx="2114">
                  <c:v>1E-4</c:v>
                </c:pt>
                <c:pt idx="2115">
                  <c:v>1E-4</c:v>
                </c:pt>
                <c:pt idx="2116">
                  <c:v>1E-4</c:v>
                </c:pt>
                <c:pt idx="2117">
                  <c:v>1E-4</c:v>
                </c:pt>
                <c:pt idx="2118">
                  <c:v>1.0001</c:v>
                </c:pt>
                <c:pt idx="2119">
                  <c:v>1.0001</c:v>
                </c:pt>
                <c:pt idx="2120">
                  <c:v>1E-4</c:v>
                </c:pt>
                <c:pt idx="2121">
                  <c:v>1E-4</c:v>
                </c:pt>
                <c:pt idx="2122">
                  <c:v>1E-4</c:v>
                </c:pt>
                <c:pt idx="2123">
                  <c:v>1E-4</c:v>
                </c:pt>
                <c:pt idx="2124">
                  <c:v>1E-4</c:v>
                </c:pt>
                <c:pt idx="2125">
                  <c:v>1E-4</c:v>
                </c:pt>
                <c:pt idx="2126">
                  <c:v>1.0001</c:v>
                </c:pt>
                <c:pt idx="2127">
                  <c:v>1E-4</c:v>
                </c:pt>
                <c:pt idx="2128">
                  <c:v>1E-4</c:v>
                </c:pt>
                <c:pt idx="2129">
                  <c:v>1E-4</c:v>
                </c:pt>
                <c:pt idx="2130">
                  <c:v>1E-4</c:v>
                </c:pt>
                <c:pt idx="2131">
                  <c:v>1E-4</c:v>
                </c:pt>
                <c:pt idx="2132">
                  <c:v>1E-4</c:v>
                </c:pt>
                <c:pt idx="2133">
                  <c:v>1E-4</c:v>
                </c:pt>
                <c:pt idx="2134">
                  <c:v>1.0001</c:v>
                </c:pt>
                <c:pt idx="2135">
                  <c:v>1E-4</c:v>
                </c:pt>
                <c:pt idx="2136">
                  <c:v>1E-4</c:v>
                </c:pt>
                <c:pt idx="2137">
                  <c:v>1E-4</c:v>
                </c:pt>
                <c:pt idx="2138">
                  <c:v>1E-4</c:v>
                </c:pt>
                <c:pt idx="2139">
                  <c:v>1E-4</c:v>
                </c:pt>
                <c:pt idx="2140">
                  <c:v>1E-4</c:v>
                </c:pt>
                <c:pt idx="2141">
                  <c:v>1E-4</c:v>
                </c:pt>
                <c:pt idx="2142">
                  <c:v>1E-4</c:v>
                </c:pt>
                <c:pt idx="2143">
                  <c:v>1.0001</c:v>
                </c:pt>
                <c:pt idx="2144">
                  <c:v>1E-4</c:v>
                </c:pt>
                <c:pt idx="2145">
                  <c:v>1E-4</c:v>
                </c:pt>
                <c:pt idx="2146">
                  <c:v>1E-4</c:v>
                </c:pt>
                <c:pt idx="2147">
                  <c:v>1E-4</c:v>
                </c:pt>
                <c:pt idx="2148">
                  <c:v>1.0001</c:v>
                </c:pt>
                <c:pt idx="2149">
                  <c:v>1E-4</c:v>
                </c:pt>
                <c:pt idx="2150">
                  <c:v>1E-4</c:v>
                </c:pt>
                <c:pt idx="2151">
                  <c:v>1E-4</c:v>
                </c:pt>
                <c:pt idx="2152">
                  <c:v>1E-4</c:v>
                </c:pt>
                <c:pt idx="2153">
                  <c:v>1E-4</c:v>
                </c:pt>
                <c:pt idx="2154">
                  <c:v>1E-4</c:v>
                </c:pt>
                <c:pt idx="2155">
                  <c:v>1.0001</c:v>
                </c:pt>
                <c:pt idx="2156">
                  <c:v>1E-4</c:v>
                </c:pt>
                <c:pt idx="2157">
                  <c:v>1E-4</c:v>
                </c:pt>
                <c:pt idx="2158">
                  <c:v>1E-4</c:v>
                </c:pt>
                <c:pt idx="2159">
                  <c:v>1E-4</c:v>
                </c:pt>
                <c:pt idx="2160">
                  <c:v>2.0001000000000002</c:v>
                </c:pt>
                <c:pt idx="2161">
                  <c:v>1E-4</c:v>
                </c:pt>
                <c:pt idx="2162">
                  <c:v>1E-4</c:v>
                </c:pt>
                <c:pt idx="2163">
                  <c:v>1E-4</c:v>
                </c:pt>
                <c:pt idx="2164">
                  <c:v>1E-4</c:v>
                </c:pt>
                <c:pt idx="2165">
                  <c:v>1E-4</c:v>
                </c:pt>
                <c:pt idx="2166">
                  <c:v>1E-4</c:v>
                </c:pt>
                <c:pt idx="2167">
                  <c:v>1E-4</c:v>
                </c:pt>
                <c:pt idx="2168">
                  <c:v>1.0001</c:v>
                </c:pt>
                <c:pt idx="2169">
                  <c:v>1E-4</c:v>
                </c:pt>
                <c:pt idx="2170">
                  <c:v>1E-4</c:v>
                </c:pt>
                <c:pt idx="2171">
                  <c:v>1E-4</c:v>
                </c:pt>
                <c:pt idx="2172">
                  <c:v>1E-4</c:v>
                </c:pt>
                <c:pt idx="2173">
                  <c:v>1E-4</c:v>
                </c:pt>
                <c:pt idx="2174">
                  <c:v>1.0001</c:v>
                </c:pt>
                <c:pt idx="2175">
                  <c:v>1.0001</c:v>
                </c:pt>
                <c:pt idx="2176">
                  <c:v>1E-4</c:v>
                </c:pt>
                <c:pt idx="2177">
                  <c:v>1E-4</c:v>
                </c:pt>
                <c:pt idx="2178">
                  <c:v>1.0001</c:v>
                </c:pt>
                <c:pt idx="2179">
                  <c:v>1E-4</c:v>
                </c:pt>
                <c:pt idx="2180">
                  <c:v>1E-4</c:v>
                </c:pt>
                <c:pt idx="2181">
                  <c:v>1.0001</c:v>
                </c:pt>
                <c:pt idx="2182">
                  <c:v>1E-4</c:v>
                </c:pt>
                <c:pt idx="2183">
                  <c:v>1E-4</c:v>
                </c:pt>
                <c:pt idx="2184">
                  <c:v>1E-4</c:v>
                </c:pt>
                <c:pt idx="2185">
                  <c:v>1E-4</c:v>
                </c:pt>
                <c:pt idx="2186">
                  <c:v>1E-4</c:v>
                </c:pt>
                <c:pt idx="2187">
                  <c:v>1E-4</c:v>
                </c:pt>
                <c:pt idx="2188">
                  <c:v>1E-4</c:v>
                </c:pt>
                <c:pt idx="2189">
                  <c:v>1E-4</c:v>
                </c:pt>
                <c:pt idx="2190">
                  <c:v>1E-4</c:v>
                </c:pt>
                <c:pt idx="2191">
                  <c:v>1E-4</c:v>
                </c:pt>
                <c:pt idx="2192">
                  <c:v>1.0001</c:v>
                </c:pt>
                <c:pt idx="2193">
                  <c:v>1E-4</c:v>
                </c:pt>
                <c:pt idx="2194">
                  <c:v>1E-4</c:v>
                </c:pt>
                <c:pt idx="2195">
                  <c:v>1E-4</c:v>
                </c:pt>
                <c:pt idx="2196">
                  <c:v>1.0001</c:v>
                </c:pt>
                <c:pt idx="2197">
                  <c:v>1E-4</c:v>
                </c:pt>
                <c:pt idx="2198">
                  <c:v>1E-4</c:v>
                </c:pt>
                <c:pt idx="2199">
                  <c:v>1E-4</c:v>
                </c:pt>
                <c:pt idx="2200">
                  <c:v>1E-4</c:v>
                </c:pt>
                <c:pt idx="2201">
                  <c:v>1E-4</c:v>
                </c:pt>
                <c:pt idx="2202">
                  <c:v>1E-4</c:v>
                </c:pt>
                <c:pt idx="2203">
                  <c:v>1E-4</c:v>
                </c:pt>
                <c:pt idx="2204">
                  <c:v>1.0001</c:v>
                </c:pt>
                <c:pt idx="2205">
                  <c:v>1E-4</c:v>
                </c:pt>
                <c:pt idx="2206">
                  <c:v>1E-4</c:v>
                </c:pt>
                <c:pt idx="2207">
                  <c:v>1E-4</c:v>
                </c:pt>
                <c:pt idx="2208">
                  <c:v>1E-4</c:v>
                </c:pt>
                <c:pt idx="2209">
                  <c:v>1E-4</c:v>
                </c:pt>
                <c:pt idx="2210">
                  <c:v>1.0001</c:v>
                </c:pt>
                <c:pt idx="2211">
                  <c:v>1E-4</c:v>
                </c:pt>
                <c:pt idx="2212">
                  <c:v>2.0001000000000002</c:v>
                </c:pt>
                <c:pt idx="2213">
                  <c:v>1E-4</c:v>
                </c:pt>
                <c:pt idx="2214">
                  <c:v>1E-4</c:v>
                </c:pt>
                <c:pt idx="2215">
                  <c:v>10.0001</c:v>
                </c:pt>
                <c:pt idx="2216">
                  <c:v>20.0001</c:v>
                </c:pt>
                <c:pt idx="2217">
                  <c:v>57.000100000000003</c:v>
                </c:pt>
                <c:pt idx="2218">
                  <c:v>43.000100000000003</c:v>
                </c:pt>
                <c:pt idx="2219">
                  <c:v>11.0001</c:v>
                </c:pt>
                <c:pt idx="2220">
                  <c:v>1.0001</c:v>
                </c:pt>
                <c:pt idx="2221">
                  <c:v>3.0001000000000002</c:v>
                </c:pt>
                <c:pt idx="2222">
                  <c:v>1.0001</c:v>
                </c:pt>
                <c:pt idx="2223">
                  <c:v>1.0001</c:v>
                </c:pt>
                <c:pt idx="2224">
                  <c:v>1.0001</c:v>
                </c:pt>
                <c:pt idx="2225">
                  <c:v>1E-4</c:v>
                </c:pt>
                <c:pt idx="2226">
                  <c:v>1E-4</c:v>
                </c:pt>
                <c:pt idx="2227">
                  <c:v>1E-4</c:v>
                </c:pt>
                <c:pt idx="2228">
                  <c:v>1E-4</c:v>
                </c:pt>
                <c:pt idx="2229">
                  <c:v>1E-4</c:v>
                </c:pt>
                <c:pt idx="2230">
                  <c:v>1.0001</c:v>
                </c:pt>
                <c:pt idx="2231">
                  <c:v>1E-4</c:v>
                </c:pt>
                <c:pt idx="2232">
                  <c:v>1E-4</c:v>
                </c:pt>
                <c:pt idx="2233">
                  <c:v>1E-4</c:v>
                </c:pt>
                <c:pt idx="2234">
                  <c:v>1.0001</c:v>
                </c:pt>
                <c:pt idx="2235">
                  <c:v>1E-4</c:v>
                </c:pt>
                <c:pt idx="2236">
                  <c:v>1E-4</c:v>
                </c:pt>
                <c:pt idx="2237">
                  <c:v>1E-4</c:v>
                </c:pt>
                <c:pt idx="2238">
                  <c:v>1E-4</c:v>
                </c:pt>
                <c:pt idx="2239">
                  <c:v>1E-4</c:v>
                </c:pt>
                <c:pt idx="2240">
                  <c:v>1E-4</c:v>
                </c:pt>
                <c:pt idx="2241">
                  <c:v>1E-4</c:v>
                </c:pt>
                <c:pt idx="2242">
                  <c:v>1E-4</c:v>
                </c:pt>
                <c:pt idx="2243">
                  <c:v>1E-4</c:v>
                </c:pt>
                <c:pt idx="2244">
                  <c:v>1E-4</c:v>
                </c:pt>
                <c:pt idx="2245">
                  <c:v>1E-4</c:v>
                </c:pt>
                <c:pt idx="2246">
                  <c:v>1E-4</c:v>
                </c:pt>
                <c:pt idx="2247">
                  <c:v>1E-4</c:v>
                </c:pt>
                <c:pt idx="2248">
                  <c:v>1E-4</c:v>
                </c:pt>
                <c:pt idx="2249">
                  <c:v>1E-4</c:v>
                </c:pt>
                <c:pt idx="2250">
                  <c:v>1E-4</c:v>
                </c:pt>
                <c:pt idx="2251">
                  <c:v>1E-4</c:v>
                </c:pt>
                <c:pt idx="2252">
                  <c:v>1E-4</c:v>
                </c:pt>
                <c:pt idx="2253">
                  <c:v>1E-4</c:v>
                </c:pt>
                <c:pt idx="2254">
                  <c:v>1E-4</c:v>
                </c:pt>
                <c:pt idx="2255">
                  <c:v>1E-4</c:v>
                </c:pt>
                <c:pt idx="2256">
                  <c:v>1E-4</c:v>
                </c:pt>
                <c:pt idx="2257">
                  <c:v>1E-4</c:v>
                </c:pt>
                <c:pt idx="2258">
                  <c:v>1E-4</c:v>
                </c:pt>
                <c:pt idx="2259">
                  <c:v>1E-4</c:v>
                </c:pt>
                <c:pt idx="2260">
                  <c:v>1E-4</c:v>
                </c:pt>
                <c:pt idx="2261">
                  <c:v>1E-4</c:v>
                </c:pt>
                <c:pt idx="2262">
                  <c:v>1E-4</c:v>
                </c:pt>
                <c:pt idx="2263">
                  <c:v>1E-4</c:v>
                </c:pt>
                <c:pt idx="2264">
                  <c:v>2.0001000000000002</c:v>
                </c:pt>
                <c:pt idx="2265">
                  <c:v>1E-4</c:v>
                </c:pt>
                <c:pt idx="2266">
                  <c:v>1E-4</c:v>
                </c:pt>
                <c:pt idx="2267">
                  <c:v>1E-4</c:v>
                </c:pt>
                <c:pt idx="2268">
                  <c:v>1E-4</c:v>
                </c:pt>
                <c:pt idx="2269">
                  <c:v>1E-4</c:v>
                </c:pt>
                <c:pt idx="2270">
                  <c:v>1E-4</c:v>
                </c:pt>
                <c:pt idx="2271">
                  <c:v>1E-4</c:v>
                </c:pt>
                <c:pt idx="2272">
                  <c:v>1E-4</c:v>
                </c:pt>
                <c:pt idx="2273">
                  <c:v>1E-4</c:v>
                </c:pt>
                <c:pt idx="2274">
                  <c:v>1E-4</c:v>
                </c:pt>
                <c:pt idx="2275">
                  <c:v>1E-4</c:v>
                </c:pt>
                <c:pt idx="2276">
                  <c:v>1E-4</c:v>
                </c:pt>
                <c:pt idx="2277">
                  <c:v>1E-4</c:v>
                </c:pt>
                <c:pt idx="2278">
                  <c:v>1E-4</c:v>
                </c:pt>
                <c:pt idx="2279">
                  <c:v>1E-4</c:v>
                </c:pt>
                <c:pt idx="2280">
                  <c:v>1E-4</c:v>
                </c:pt>
                <c:pt idx="2281">
                  <c:v>1E-4</c:v>
                </c:pt>
                <c:pt idx="2282">
                  <c:v>1E-4</c:v>
                </c:pt>
                <c:pt idx="2283">
                  <c:v>1E-4</c:v>
                </c:pt>
                <c:pt idx="2284">
                  <c:v>1E-4</c:v>
                </c:pt>
                <c:pt idx="2285">
                  <c:v>1E-4</c:v>
                </c:pt>
                <c:pt idx="2286">
                  <c:v>1E-4</c:v>
                </c:pt>
                <c:pt idx="2287">
                  <c:v>1E-4</c:v>
                </c:pt>
                <c:pt idx="2288">
                  <c:v>1E-4</c:v>
                </c:pt>
                <c:pt idx="2289">
                  <c:v>1E-4</c:v>
                </c:pt>
                <c:pt idx="2290">
                  <c:v>1E-4</c:v>
                </c:pt>
                <c:pt idx="2291">
                  <c:v>1.0001</c:v>
                </c:pt>
                <c:pt idx="2292">
                  <c:v>1E-4</c:v>
                </c:pt>
                <c:pt idx="2293">
                  <c:v>1E-4</c:v>
                </c:pt>
                <c:pt idx="2294">
                  <c:v>1E-4</c:v>
                </c:pt>
                <c:pt idx="2295">
                  <c:v>1E-4</c:v>
                </c:pt>
                <c:pt idx="2296">
                  <c:v>1E-4</c:v>
                </c:pt>
                <c:pt idx="2297">
                  <c:v>1E-4</c:v>
                </c:pt>
                <c:pt idx="2298">
                  <c:v>1E-4</c:v>
                </c:pt>
                <c:pt idx="2299">
                  <c:v>1E-4</c:v>
                </c:pt>
                <c:pt idx="2300">
                  <c:v>1E-4</c:v>
                </c:pt>
                <c:pt idx="2301">
                  <c:v>1E-4</c:v>
                </c:pt>
                <c:pt idx="2302">
                  <c:v>1E-4</c:v>
                </c:pt>
                <c:pt idx="2303">
                  <c:v>1.0001</c:v>
                </c:pt>
                <c:pt idx="2304">
                  <c:v>1E-4</c:v>
                </c:pt>
                <c:pt idx="2305">
                  <c:v>1E-4</c:v>
                </c:pt>
                <c:pt idx="2306">
                  <c:v>1E-4</c:v>
                </c:pt>
                <c:pt idx="2307">
                  <c:v>1E-4</c:v>
                </c:pt>
                <c:pt idx="2308">
                  <c:v>1E-4</c:v>
                </c:pt>
                <c:pt idx="2309">
                  <c:v>1.0001</c:v>
                </c:pt>
                <c:pt idx="2310">
                  <c:v>1E-4</c:v>
                </c:pt>
                <c:pt idx="2311">
                  <c:v>1E-4</c:v>
                </c:pt>
                <c:pt idx="2312">
                  <c:v>1E-4</c:v>
                </c:pt>
                <c:pt idx="2313">
                  <c:v>1E-4</c:v>
                </c:pt>
                <c:pt idx="2314">
                  <c:v>1E-4</c:v>
                </c:pt>
                <c:pt idx="2315">
                  <c:v>1E-4</c:v>
                </c:pt>
                <c:pt idx="2316">
                  <c:v>1E-4</c:v>
                </c:pt>
                <c:pt idx="2317">
                  <c:v>1E-4</c:v>
                </c:pt>
                <c:pt idx="2318">
                  <c:v>1E-4</c:v>
                </c:pt>
                <c:pt idx="2319">
                  <c:v>1E-4</c:v>
                </c:pt>
                <c:pt idx="2320">
                  <c:v>1E-4</c:v>
                </c:pt>
                <c:pt idx="2321">
                  <c:v>1E-4</c:v>
                </c:pt>
                <c:pt idx="2322">
                  <c:v>1E-4</c:v>
                </c:pt>
                <c:pt idx="2323">
                  <c:v>1E-4</c:v>
                </c:pt>
                <c:pt idx="2324">
                  <c:v>1.0001</c:v>
                </c:pt>
                <c:pt idx="2325">
                  <c:v>1E-4</c:v>
                </c:pt>
                <c:pt idx="2326">
                  <c:v>1E-4</c:v>
                </c:pt>
                <c:pt idx="2327">
                  <c:v>1E-4</c:v>
                </c:pt>
                <c:pt idx="2328">
                  <c:v>1E-4</c:v>
                </c:pt>
                <c:pt idx="2329">
                  <c:v>1.0001</c:v>
                </c:pt>
                <c:pt idx="2330">
                  <c:v>1E-4</c:v>
                </c:pt>
                <c:pt idx="2331">
                  <c:v>1E-4</c:v>
                </c:pt>
                <c:pt idx="2332">
                  <c:v>1E-4</c:v>
                </c:pt>
                <c:pt idx="2333">
                  <c:v>1E-4</c:v>
                </c:pt>
                <c:pt idx="2334">
                  <c:v>1E-4</c:v>
                </c:pt>
                <c:pt idx="2335">
                  <c:v>7.0000999999999998</c:v>
                </c:pt>
                <c:pt idx="2336">
                  <c:v>5.0000999999999998</c:v>
                </c:pt>
                <c:pt idx="2337">
                  <c:v>6.0000999999999998</c:v>
                </c:pt>
                <c:pt idx="2338">
                  <c:v>23.0001</c:v>
                </c:pt>
                <c:pt idx="2339">
                  <c:v>20.0001</c:v>
                </c:pt>
                <c:pt idx="2340">
                  <c:v>20.0001</c:v>
                </c:pt>
                <c:pt idx="2341">
                  <c:v>13.0001</c:v>
                </c:pt>
                <c:pt idx="2342">
                  <c:v>8.0000999999999998</c:v>
                </c:pt>
                <c:pt idx="2343">
                  <c:v>1.0001</c:v>
                </c:pt>
                <c:pt idx="2344">
                  <c:v>1E-4</c:v>
                </c:pt>
                <c:pt idx="2345">
                  <c:v>1E-4</c:v>
                </c:pt>
                <c:pt idx="2346">
                  <c:v>1E-4</c:v>
                </c:pt>
                <c:pt idx="2347">
                  <c:v>1E-4</c:v>
                </c:pt>
                <c:pt idx="2348">
                  <c:v>1E-4</c:v>
                </c:pt>
                <c:pt idx="2349">
                  <c:v>1E-4</c:v>
                </c:pt>
                <c:pt idx="2350">
                  <c:v>1E-4</c:v>
                </c:pt>
                <c:pt idx="2351">
                  <c:v>1E-4</c:v>
                </c:pt>
                <c:pt idx="2352">
                  <c:v>1.0001</c:v>
                </c:pt>
                <c:pt idx="2353">
                  <c:v>1E-4</c:v>
                </c:pt>
                <c:pt idx="2354">
                  <c:v>1E-4</c:v>
                </c:pt>
                <c:pt idx="2355">
                  <c:v>1E-4</c:v>
                </c:pt>
                <c:pt idx="2356">
                  <c:v>1E-4</c:v>
                </c:pt>
                <c:pt idx="2357">
                  <c:v>1E-4</c:v>
                </c:pt>
                <c:pt idx="2358">
                  <c:v>1E-4</c:v>
                </c:pt>
                <c:pt idx="2359">
                  <c:v>1E-4</c:v>
                </c:pt>
                <c:pt idx="2360">
                  <c:v>1E-4</c:v>
                </c:pt>
                <c:pt idx="2361">
                  <c:v>1E-4</c:v>
                </c:pt>
                <c:pt idx="2362">
                  <c:v>1E-4</c:v>
                </c:pt>
                <c:pt idx="2363">
                  <c:v>1E-4</c:v>
                </c:pt>
                <c:pt idx="2364">
                  <c:v>1E-4</c:v>
                </c:pt>
                <c:pt idx="2365">
                  <c:v>1E-4</c:v>
                </c:pt>
                <c:pt idx="2366">
                  <c:v>1E-4</c:v>
                </c:pt>
                <c:pt idx="2367">
                  <c:v>1E-4</c:v>
                </c:pt>
                <c:pt idx="2368">
                  <c:v>1E-4</c:v>
                </c:pt>
                <c:pt idx="2369">
                  <c:v>1E-4</c:v>
                </c:pt>
                <c:pt idx="2370">
                  <c:v>1E-4</c:v>
                </c:pt>
                <c:pt idx="2371">
                  <c:v>1E-4</c:v>
                </c:pt>
                <c:pt idx="2372">
                  <c:v>1E-4</c:v>
                </c:pt>
                <c:pt idx="2373">
                  <c:v>1E-4</c:v>
                </c:pt>
                <c:pt idx="2374">
                  <c:v>1E-4</c:v>
                </c:pt>
                <c:pt idx="2375">
                  <c:v>1.0001</c:v>
                </c:pt>
                <c:pt idx="2376">
                  <c:v>1E-4</c:v>
                </c:pt>
                <c:pt idx="2377">
                  <c:v>1E-4</c:v>
                </c:pt>
                <c:pt idx="2378">
                  <c:v>1E-4</c:v>
                </c:pt>
                <c:pt idx="2379">
                  <c:v>1E-4</c:v>
                </c:pt>
                <c:pt idx="2380">
                  <c:v>1E-4</c:v>
                </c:pt>
                <c:pt idx="2381">
                  <c:v>1E-4</c:v>
                </c:pt>
                <c:pt idx="2382">
                  <c:v>1E-4</c:v>
                </c:pt>
                <c:pt idx="2383">
                  <c:v>1E-4</c:v>
                </c:pt>
                <c:pt idx="2384">
                  <c:v>1E-4</c:v>
                </c:pt>
                <c:pt idx="2385">
                  <c:v>1E-4</c:v>
                </c:pt>
                <c:pt idx="2386">
                  <c:v>1E-4</c:v>
                </c:pt>
                <c:pt idx="2387">
                  <c:v>1E-4</c:v>
                </c:pt>
                <c:pt idx="2388">
                  <c:v>1.0001</c:v>
                </c:pt>
                <c:pt idx="2389">
                  <c:v>1E-4</c:v>
                </c:pt>
                <c:pt idx="2390">
                  <c:v>1E-4</c:v>
                </c:pt>
                <c:pt idx="2391">
                  <c:v>1E-4</c:v>
                </c:pt>
                <c:pt idx="2392">
                  <c:v>1E-4</c:v>
                </c:pt>
                <c:pt idx="2393">
                  <c:v>1E-4</c:v>
                </c:pt>
                <c:pt idx="2394">
                  <c:v>1E-4</c:v>
                </c:pt>
                <c:pt idx="2395">
                  <c:v>1E-4</c:v>
                </c:pt>
                <c:pt idx="2396">
                  <c:v>1E-4</c:v>
                </c:pt>
                <c:pt idx="2397">
                  <c:v>1E-4</c:v>
                </c:pt>
                <c:pt idx="2398">
                  <c:v>1E-4</c:v>
                </c:pt>
                <c:pt idx="2399">
                  <c:v>1E-4</c:v>
                </c:pt>
                <c:pt idx="2400">
                  <c:v>1E-4</c:v>
                </c:pt>
                <c:pt idx="2401">
                  <c:v>1E-4</c:v>
                </c:pt>
                <c:pt idx="2402">
                  <c:v>1E-4</c:v>
                </c:pt>
                <c:pt idx="2403">
                  <c:v>1E-4</c:v>
                </c:pt>
                <c:pt idx="2404">
                  <c:v>1E-4</c:v>
                </c:pt>
                <c:pt idx="2405">
                  <c:v>1E-4</c:v>
                </c:pt>
                <c:pt idx="2406">
                  <c:v>1E-4</c:v>
                </c:pt>
                <c:pt idx="2407">
                  <c:v>1E-4</c:v>
                </c:pt>
                <c:pt idx="2408">
                  <c:v>1E-4</c:v>
                </c:pt>
                <c:pt idx="2409">
                  <c:v>1E-4</c:v>
                </c:pt>
                <c:pt idx="2410">
                  <c:v>1E-4</c:v>
                </c:pt>
                <c:pt idx="2411">
                  <c:v>1E-4</c:v>
                </c:pt>
                <c:pt idx="2412">
                  <c:v>1E-4</c:v>
                </c:pt>
                <c:pt idx="2413">
                  <c:v>1E-4</c:v>
                </c:pt>
                <c:pt idx="2414">
                  <c:v>1.0001</c:v>
                </c:pt>
                <c:pt idx="2415">
                  <c:v>1E-4</c:v>
                </c:pt>
                <c:pt idx="2416">
                  <c:v>1E-4</c:v>
                </c:pt>
                <c:pt idx="2417">
                  <c:v>1E-4</c:v>
                </c:pt>
                <c:pt idx="2418">
                  <c:v>1E-4</c:v>
                </c:pt>
                <c:pt idx="2419">
                  <c:v>1E-4</c:v>
                </c:pt>
                <c:pt idx="2420">
                  <c:v>1E-4</c:v>
                </c:pt>
                <c:pt idx="2421">
                  <c:v>1E-4</c:v>
                </c:pt>
                <c:pt idx="2422">
                  <c:v>2.0001000000000002</c:v>
                </c:pt>
                <c:pt idx="2423">
                  <c:v>1E-4</c:v>
                </c:pt>
                <c:pt idx="2424">
                  <c:v>1E-4</c:v>
                </c:pt>
                <c:pt idx="2425">
                  <c:v>1E-4</c:v>
                </c:pt>
                <c:pt idx="2426">
                  <c:v>1E-4</c:v>
                </c:pt>
                <c:pt idx="2427">
                  <c:v>1E-4</c:v>
                </c:pt>
                <c:pt idx="2428">
                  <c:v>1E-4</c:v>
                </c:pt>
                <c:pt idx="2429">
                  <c:v>1E-4</c:v>
                </c:pt>
                <c:pt idx="2430">
                  <c:v>1E-4</c:v>
                </c:pt>
                <c:pt idx="2431">
                  <c:v>1E-4</c:v>
                </c:pt>
                <c:pt idx="2432">
                  <c:v>1E-4</c:v>
                </c:pt>
                <c:pt idx="2433">
                  <c:v>1E-4</c:v>
                </c:pt>
                <c:pt idx="2434">
                  <c:v>1E-4</c:v>
                </c:pt>
                <c:pt idx="2435">
                  <c:v>1E-4</c:v>
                </c:pt>
                <c:pt idx="2436">
                  <c:v>1E-4</c:v>
                </c:pt>
                <c:pt idx="2437">
                  <c:v>1E-4</c:v>
                </c:pt>
                <c:pt idx="2438">
                  <c:v>1E-4</c:v>
                </c:pt>
                <c:pt idx="2439">
                  <c:v>1.0001</c:v>
                </c:pt>
                <c:pt idx="2440">
                  <c:v>1E-4</c:v>
                </c:pt>
                <c:pt idx="2441">
                  <c:v>1E-4</c:v>
                </c:pt>
                <c:pt idx="2442">
                  <c:v>1E-4</c:v>
                </c:pt>
                <c:pt idx="2443">
                  <c:v>1E-4</c:v>
                </c:pt>
                <c:pt idx="2444">
                  <c:v>1E-4</c:v>
                </c:pt>
                <c:pt idx="2445">
                  <c:v>1E-4</c:v>
                </c:pt>
                <c:pt idx="2446">
                  <c:v>1E-4</c:v>
                </c:pt>
                <c:pt idx="2447">
                  <c:v>1E-4</c:v>
                </c:pt>
                <c:pt idx="2448">
                  <c:v>1E-4</c:v>
                </c:pt>
                <c:pt idx="2449">
                  <c:v>1E-4</c:v>
                </c:pt>
                <c:pt idx="2450">
                  <c:v>1E-4</c:v>
                </c:pt>
                <c:pt idx="2451">
                  <c:v>1E-4</c:v>
                </c:pt>
                <c:pt idx="2452">
                  <c:v>1.0001</c:v>
                </c:pt>
                <c:pt idx="2453">
                  <c:v>1E-4</c:v>
                </c:pt>
                <c:pt idx="2454">
                  <c:v>4.0000999999999998</c:v>
                </c:pt>
                <c:pt idx="2455">
                  <c:v>8.0000999999999998</c:v>
                </c:pt>
                <c:pt idx="2456">
                  <c:v>17.0001</c:v>
                </c:pt>
                <c:pt idx="2457">
                  <c:v>11.0001</c:v>
                </c:pt>
                <c:pt idx="2458">
                  <c:v>3.0001000000000002</c:v>
                </c:pt>
                <c:pt idx="2459">
                  <c:v>1E-4</c:v>
                </c:pt>
                <c:pt idx="2460">
                  <c:v>1E-4</c:v>
                </c:pt>
                <c:pt idx="2461">
                  <c:v>1E-4</c:v>
                </c:pt>
                <c:pt idx="2462">
                  <c:v>1E-4</c:v>
                </c:pt>
                <c:pt idx="2463">
                  <c:v>1E-4</c:v>
                </c:pt>
                <c:pt idx="2464">
                  <c:v>1E-4</c:v>
                </c:pt>
                <c:pt idx="2465">
                  <c:v>1E-4</c:v>
                </c:pt>
                <c:pt idx="2466">
                  <c:v>1E-4</c:v>
                </c:pt>
                <c:pt idx="2467">
                  <c:v>1E-4</c:v>
                </c:pt>
                <c:pt idx="2468">
                  <c:v>1E-4</c:v>
                </c:pt>
                <c:pt idx="2469">
                  <c:v>1.0001</c:v>
                </c:pt>
                <c:pt idx="2470">
                  <c:v>1E-4</c:v>
                </c:pt>
                <c:pt idx="2471">
                  <c:v>1E-4</c:v>
                </c:pt>
                <c:pt idx="2472">
                  <c:v>1.0001</c:v>
                </c:pt>
                <c:pt idx="2473">
                  <c:v>1.0001</c:v>
                </c:pt>
                <c:pt idx="2474">
                  <c:v>1E-4</c:v>
                </c:pt>
                <c:pt idx="2475">
                  <c:v>1.0001</c:v>
                </c:pt>
                <c:pt idx="2476">
                  <c:v>1.0001</c:v>
                </c:pt>
                <c:pt idx="2477">
                  <c:v>1E-4</c:v>
                </c:pt>
                <c:pt idx="2478">
                  <c:v>1E-4</c:v>
                </c:pt>
                <c:pt idx="2479">
                  <c:v>1.0001</c:v>
                </c:pt>
                <c:pt idx="2480">
                  <c:v>1E-4</c:v>
                </c:pt>
                <c:pt idx="2481">
                  <c:v>1E-4</c:v>
                </c:pt>
                <c:pt idx="2482">
                  <c:v>1E-4</c:v>
                </c:pt>
                <c:pt idx="2483">
                  <c:v>1E-4</c:v>
                </c:pt>
                <c:pt idx="2484">
                  <c:v>1E-4</c:v>
                </c:pt>
                <c:pt idx="2485">
                  <c:v>1E-4</c:v>
                </c:pt>
                <c:pt idx="2486">
                  <c:v>1E-4</c:v>
                </c:pt>
                <c:pt idx="2487">
                  <c:v>1E-4</c:v>
                </c:pt>
                <c:pt idx="2488">
                  <c:v>1E-4</c:v>
                </c:pt>
                <c:pt idx="2489">
                  <c:v>1E-4</c:v>
                </c:pt>
                <c:pt idx="2490">
                  <c:v>1E-4</c:v>
                </c:pt>
                <c:pt idx="2491">
                  <c:v>1E-4</c:v>
                </c:pt>
                <c:pt idx="2492">
                  <c:v>1E-4</c:v>
                </c:pt>
                <c:pt idx="2493">
                  <c:v>1E-4</c:v>
                </c:pt>
                <c:pt idx="2494">
                  <c:v>1E-4</c:v>
                </c:pt>
                <c:pt idx="2495">
                  <c:v>1E-4</c:v>
                </c:pt>
                <c:pt idx="2496">
                  <c:v>1E-4</c:v>
                </c:pt>
                <c:pt idx="2497">
                  <c:v>1E-4</c:v>
                </c:pt>
                <c:pt idx="2498">
                  <c:v>1E-4</c:v>
                </c:pt>
                <c:pt idx="2499">
                  <c:v>1E-4</c:v>
                </c:pt>
                <c:pt idx="2500">
                  <c:v>1E-4</c:v>
                </c:pt>
                <c:pt idx="2501">
                  <c:v>1E-4</c:v>
                </c:pt>
                <c:pt idx="2502">
                  <c:v>1E-4</c:v>
                </c:pt>
                <c:pt idx="2503">
                  <c:v>1E-4</c:v>
                </c:pt>
                <c:pt idx="2504">
                  <c:v>1E-4</c:v>
                </c:pt>
                <c:pt idx="2505">
                  <c:v>1E-4</c:v>
                </c:pt>
                <c:pt idx="2506">
                  <c:v>1E-4</c:v>
                </c:pt>
                <c:pt idx="2507">
                  <c:v>1E-4</c:v>
                </c:pt>
                <c:pt idx="2508">
                  <c:v>1E-4</c:v>
                </c:pt>
                <c:pt idx="2509">
                  <c:v>1E-4</c:v>
                </c:pt>
                <c:pt idx="2510">
                  <c:v>1E-4</c:v>
                </c:pt>
                <c:pt idx="2511">
                  <c:v>1.0001</c:v>
                </c:pt>
                <c:pt idx="2512">
                  <c:v>1E-4</c:v>
                </c:pt>
                <c:pt idx="2513">
                  <c:v>1E-4</c:v>
                </c:pt>
                <c:pt idx="2514">
                  <c:v>1E-4</c:v>
                </c:pt>
                <c:pt idx="2515">
                  <c:v>1E-4</c:v>
                </c:pt>
                <c:pt idx="2516">
                  <c:v>1E-4</c:v>
                </c:pt>
                <c:pt idx="2517">
                  <c:v>1E-4</c:v>
                </c:pt>
                <c:pt idx="2518">
                  <c:v>1E-4</c:v>
                </c:pt>
                <c:pt idx="2519">
                  <c:v>1E-4</c:v>
                </c:pt>
                <c:pt idx="2520">
                  <c:v>1E-4</c:v>
                </c:pt>
                <c:pt idx="2521">
                  <c:v>1E-4</c:v>
                </c:pt>
                <c:pt idx="2522">
                  <c:v>1E-4</c:v>
                </c:pt>
                <c:pt idx="2523">
                  <c:v>1E-4</c:v>
                </c:pt>
                <c:pt idx="2524">
                  <c:v>1E-4</c:v>
                </c:pt>
                <c:pt idx="2525">
                  <c:v>1E-4</c:v>
                </c:pt>
                <c:pt idx="2526">
                  <c:v>1E-4</c:v>
                </c:pt>
                <c:pt idx="2527">
                  <c:v>1E-4</c:v>
                </c:pt>
                <c:pt idx="2528">
                  <c:v>1E-4</c:v>
                </c:pt>
                <c:pt idx="2529">
                  <c:v>1.0001</c:v>
                </c:pt>
                <c:pt idx="2530">
                  <c:v>1E-4</c:v>
                </c:pt>
                <c:pt idx="2531">
                  <c:v>1E-4</c:v>
                </c:pt>
                <c:pt idx="2532">
                  <c:v>1E-4</c:v>
                </c:pt>
                <c:pt idx="2533">
                  <c:v>1E-4</c:v>
                </c:pt>
                <c:pt idx="2534">
                  <c:v>1E-4</c:v>
                </c:pt>
                <c:pt idx="2535">
                  <c:v>1E-4</c:v>
                </c:pt>
                <c:pt idx="2536">
                  <c:v>1E-4</c:v>
                </c:pt>
                <c:pt idx="2537">
                  <c:v>1E-4</c:v>
                </c:pt>
                <c:pt idx="2538">
                  <c:v>1E-4</c:v>
                </c:pt>
                <c:pt idx="2539">
                  <c:v>1E-4</c:v>
                </c:pt>
                <c:pt idx="2540">
                  <c:v>1E-4</c:v>
                </c:pt>
                <c:pt idx="2541">
                  <c:v>1E-4</c:v>
                </c:pt>
                <c:pt idx="2542">
                  <c:v>1E-4</c:v>
                </c:pt>
                <c:pt idx="2543">
                  <c:v>1.0001</c:v>
                </c:pt>
                <c:pt idx="2544">
                  <c:v>1E-4</c:v>
                </c:pt>
                <c:pt idx="2545">
                  <c:v>1E-4</c:v>
                </c:pt>
                <c:pt idx="2546">
                  <c:v>1E-4</c:v>
                </c:pt>
                <c:pt idx="2547">
                  <c:v>1E-4</c:v>
                </c:pt>
                <c:pt idx="2548">
                  <c:v>1E-4</c:v>
                </c:pt>
                <c:pt idx="2549">
                  <c:v>1E-4</c:v>
                </c:pt>
                <c:pt idx="2550">
                  <c:v>1E-4</c:v>
                </c:pt>
                <c:pt idx="2551">
                  <c:v>1.0001</c:v>
                </c:pt>
                <c:pt idx="2552">
                  <c:v>1E-4</c:v>
                </c:pt>
                <c:pt idx="2553">
                  <c:v>1E-4</c:v>
                </c:pt>
                <c:pt idx="2554">
                  <c:v>1E-4</c:v>
                </c:pt>
                <c:pt idx="2555">
                  <c:v>1E-4</c:v>
                </c:pt>
                <c:pt idx="2556">
                  <c:v>1E-4</c:v>
                </c:pt>
                <c:pt idx="2557">
                  <c:v>1E-4</c:v>
                </c:pt>
                <c:pt idx="2558">
                  <c:v>1E-4</c:v>
                </c:pt>
                <c:pt idx="2559">
                  <c:v>1E-4</c:v>
                </c:pt>
                <c:pt idx="2560">
                  <c:v>1E-4</c:v>
                </c:pt>
                <c:pt idx="2561">
                  <c:v>1E-4</c:v>
                </c:pt>
                <c:pt idx="2562">
                  <c:v>1.0001</c:v>
                </c:pt>
                <c:pt idx="2563">
                  <c:v>2.0001000000000002</c:v>
                </c:pt>
                <c:pt idx="2564">
                  <c:v>7.0000999999999998</c:v>
                </c:pt>
                <c:pt idx="2565">
                  <c:v>10.0001</c:v>
                </c:pt>
                <c:pt idx="2566">
                  <c:v>7.0000999999999998</c:v>
                </c:pt>
                <c:pt idx="2567">
                  <c:v>5.0000999999999998</c:v>
                </c:pt>
                <c:pt idx="2568">
                  <c:v>2.0001000000000002</c:v>
                </c:pt>
                <c:pt idx="2569">
                  <c:v>1.0001</c:v>
                </c:pt>
                <c:pt idx="2570">
                  <c:v>1.0001</c:v>
                </c:pt>
                <c:pt idx="2571">
                  <c:v>1E-4</c:v>
                </c:pt>
                <c:pt idx="2572">
                  <c:v>1E-4</c:v>
                </c:pt>
                <c:pt idx="2573">
                  <c:v>1E-4</c:v>
                </c:pt>
                <c:pt idx="2574">
                  <c:v>1E-4</c:v>
                </c:pt>
                <c:pt idx="2575">
                  <c:v>1E-4</c:v>
                </c:pt>
                <c:pt idx="2576">
                  <c:v>1E-4</c:v>
                </c:pt>
                <c:pt idx="2577">
                  <c:v>1E-4</c:v>
                </c:pt>
                <c:pt idx="2578">
                  <c:v>1E-4</c:v>
                </c:pt>
                <c:pt idx="2579">
                  <c:v>1E-4</c:v>
                </c:pt>
                <c:pt idx="2580">
                  <c:v>1E-4</c:v>
                </c:pt>
                <c:pt idx="2581">
                  <c:v>1E-4</c:v>
                </c:pt>
                <c:pt idx="2582">
                  <c:v>1E-4</c:v>
                </c:pt>
                <c:pt idx="2583">
                  <c:v>1E-4</c:v>
                </c:pt>
                <c:pt idx="2584">
                  <c:v>1E-4</c:v>
                </c:pt>
                <c:pt idx="2585">
                  <c:v>1E-4</c:v>
                </c:pt>
                <c:pt idx="2586">
                  <c:v>1E-4</c:v>
                </c:pt>
                <c:pt idx="2587">
                  <c:v>1E-4</c:v>
                </c:pt>
                <c:pt idx="2588">
                  <c:v>1E-4</c:v>
                </c:pt>
                <c:pt idx="2589">
                  <c:v>1E-4</c:v>
                </c:pt>
                <c:pt idx="2590">
                  <c:v>1E-4</c:v>
                </c:pt>
                <c:pt idx="2591">
                  <c:v>1E-4</c:v>
                </c:pt>
                <c:pt idx="2592">
                  <c:v>1E-4</c:v>
                </c:pt>
                <c:pt idx="2593">
                  <c:v>1.0001</c:v>
                </c:pt>
                <c:pt idx="2594">
                  <c:v>1E-4</c:v>
                </c:pt>
                <c:pt idx="2595">
                  <c:v>1E-4</c:v>
                </c:pt>
                <c:pt idx="2596">
                  <c:v>1E-4</c:v>
                </c:pt>
                <c:pt idx="2597">
                  <c:v>1.0001</c:v>
                </c:pt>
                <c:pt idx="2598">
                  <c:v>1E-4</c:v>
                </c:pt>
                <c:pt idx="2599">
                  <c:v>1E-4</c:v>
                </c:pt>
                <c:pt idx="2600">
                  <c:v>1E-4</c:v>
                </c:pt>
                <c:pt idx="2601">
                  <c:v>1E-4</c:v>
                </c:pt>
                <c:pt idx="2602">
                  <c:v>1E-4</c:v>
                </c:pt>
                <c:pt idx="2603">
                  <c:v>1E-4</c:v>
                </c:pt>
                <c:pt idx="2604">
                  <c:v>1E-4</c:v>
                </c:pt>
                <c:pt idx="2605">
                  <c:v>1E-4</c:v>
                </c:pt>
                <c:pt idx="2606">
                  <c:v>1E-4</c:v>
                </c:pt>
                <c:pt idx="2607">
                  <c:v>1E-4</c:v>
                </c:pt>
                <c:pt idx="2608">
                  <c:v>1E-4</c:v>
                </c:pt>
                <c:pt idx="2609">
                  <c:v>1E-4</c:v>
                </c:pt>
                <c:pt idx="2610">
                  <c:v>1E-4</c:v>
                </c:pt>
                <c:pt idx="2611">
                  <c:v>1E-4</c:v>
                </c:pt>
                <c:pt idx="2612">
                  <c:v>1E-4</c:v>
                </c:pt>
                <c:pt idx="2613">
                  <c:v>1E-4</c:v>
                </c:pt>
                <c:pt idx="2614">
                  <c:v>1E-4</c:v>
                </c:pt>
                <c:pt idx="2615">
                  <c:v>1E-4</c:v>
                </c:pt>
                <c:pt idx="2616">
                  <c:v>1E-4</c:v>
                </c:pt>
                <c:pt idx="2617">
                  <c:v>1E-4</c:v>
                </c:pt>
                <c:pt idx="2618">
                  <c:v>1E-4</c:v>
                </c:pt>
                <c:pt idx="2619">
                  <c:v>1E-4</c:v>
                </c:pt>
                <c:pt idx="2620">
                  <c:v>1E-4</c:v>
                </c:pt>
                <c:pt idx="2621">
                  <c:v>1E-4</c:v>
                </c:pt>
                <c:pt idx="2622">
                  <c:v>1E-4</c:v>
                </c:pt>
                <c:pt idx="2623">
                  <c:v>1E-4</c:v>
                </c:pt>
                <c:pt idx="2624">
                  <c:v>1E-4</c:v>
                </c:pt>
                <c:pt idx="2625">
                  <c:v>1E-4</c:v>
                </c:pt>
                <c:pt idx="2626">
                  <c:v>1E-4</c:v>
                </c:pt>
                <c:pt idx="2627">
                  <c:v>1E-4</c:v>
                </c:pt>
                <c:pt idx="2628">
                  <c:v>1E-4</c:v>
                </c:pt>
                <c:pt idx="2629">
                  <c:v>1E-4</c:v>
                </c:pt>
                <c:pt idx="2630">
                  <c:v>1E-4</c:v>
                </c:pt>
                <c:pt idx="2631">
                  <c:v>1E-4</c:v>
                </c:pt>
                <c:pt idx="2632">
                  <c:v>1E-4</c:v>
                </c:pt>
                <c:pt idx="2633">
                  <c:v>1E-4</c:v>
                </c:pt>
                <c:pt idx="2634">
                  <c:v>1E-4</c:v>
                </c:pt>
                <c:pt idx="2635">
                  <c:v>1E-4</c:v>
                </c:pt>
                <c:pt idx="2636">
                  <c:v>1E-4</c:v>
                </c:pt>
                <c:pt idx="2637">
                  <c:v>1E-4</c:v>
                </c:pt>
                <c:pt idx="2638">
                  <c:v>1E-4</c:v>
                </c:pt>
                <c:pt idx="2639">
                  <c:v>1.0001</c:v>
                </c:pt>
                <c:pt idx="2640">
                  <c:v>1E-4</c:v>
                </c:pt>
                <c:pt idx="2641">
                  <c:v>1E-4</c:v>
                </c:pt>
                <c:pt idx="2642">
                  <c:v>1E-4</c:v>
                </c:pt>
                <c:pt idx="2643">
                  <c:v>1.0001</c:v>
                </c:pt>
                <c:pt idx="2644">
                  <c:v>1E-4</c:v>
                </c:pt>
                <c:pt idx="2645">
                  <c:v>1E-4</c:v>
                </c:pt>
                <c:pt idx="2646">
                  <c:v>1E-4</c:v>
                </c:pt>
                <c:pt idx="2647">
                  <c:v>1E-4</c:v>
                </c:pt>
                <c:pt idx="2648">
                  <c:v>1E-4</c:v>
                </c:pt>
                <c:pt idx="2649">
                  <c:v>1.0001</c:v>
                </c:pt>
                <c:pt idx="2650">
                  <c:v>1.0001</c:v>
                </c:pt>
                <c:pt idx="2651">
                  <c:v>1E-4</c:v>
                </c:pt>
                <c:pt idx="2652">
                  <c:v>1E-4</c:v>
                </c:pt>
                <c:pt idx="2653">
                  <c:v>1E-4</c:v>
                </c:pt>
                <c:pt idx="2654">
                  <c:v>1.0001</c:v>
                </c:pt>
                <c:pt idx="2655">
                  <c:v>1E-4</c:v>
                </c:pt>
                <c:pt idx="2656">
                  <c:v>1E-4</c:v>
                </c:pt>
                <c:pt idx="2657">
                  <c:v>1E-4</c:v>
                </c:pt>
                <c:pt idx="2658">
                  <c:v>1E-4</c:v>
                </c:pt>
                <c:pt idx="2659">
                  <c:v>1E-4</c:v>
                </c:pt>
                <c:pt idx="2660">
                  <c:v>1E-4</c:v>
                </c:pt>
                <c:pt idx="2661">
                  <c:v>1E-4</c:v>
                </c:pt>
                <c:pt idx="2662">
                  <c:v>1E-4</c:v>
                </c:pt>
                <c:pt idx="2663">
                  <c:v>1E-4</c:v>
                </c:pt>
                <c:pt idx="2664">
                  <c:v>1E-4</c:v>
                </c:pt>
                <c:pt idx="2665">
                  <c:v>1E-4</c:v>
                </c:pt>
                <c:pt idx="2666">
                  <c:v>1E-4</c:v>
                </c:pt>
                <c:pt idx="2667">
                  <c:v>1E-4</c:v>
                </c:pt>
                <c:pt idx="2668">
                  <c:v>1E-4</c:v>
                </c:pt>
                <c:pt idx="2669">
                  <c:v>1E-4</c:v>
                </c:pt>
                <c:pt idx="2670">
                  <c:v>1E-4</c:v>
                </c:pt>
                <c:pt idx="2671">
                  <c:v>1E-4</c:v>
                </c:pt>
                <c:pt idx="2672">
                  <c:v>2.0001000000000002</c:v>
                </c:pt>
                <c:pt idx="2673">
                  <c:v>1.0001</c:v>
                </c:pt>
                <c:pt idx="2674">
                  <c:v>1.0001</c:v>
                </c:pt>
                <c:pt idx="2675">
                  <c:v>1E-4</c:v>
                </c:pt>
                <c:pt idx="2676">
                  <c:v>1E-4</c:v>
                </c:pt>
                <c:pt idx="2677">
                  <c:v>1E-4</c:v>
                </c:pt>
                <c:pt idx="2678">
                  <c:v>1E-4</c:v>
                </c:pt>
                <c:pt idx="2679">
                  <c:v>1E-4</c:v>
                </c:pt>
                <c:pt idx="2680">
                  <c:v>1E-4</c:v>
                </c:pt>
                <c:pt idx="2681">
                  <c:v>1E-4</c:v>
                </c:pt>
                <c:pt idx="2682">
                  <c:v>1E-4</c:v>
                </c:pt>
                <c:pt idx="2683">
                  <c:v>1E-4</c:v>
                </c:pt>
                <c:pt idx="2684">
                  <c:v>1E-4</c:v>
                </c:pt>
                <c:pt idx="2685">
                  <c:v>1E-4</c:v>
                </c:pt>
                <c:pt idx="2686">
                  <c:v>1E-4</c:v>
                </c:pt>
                <c:pt idx="2687">
                  <c:v>1E-4</c:v>
                </c:pt>
                <c:pt idx="2688">
                  <c:v>1E-4</c:v>
                </c:pt>
                <c:pt idx="2689">
                  <c:v>1E-4</c:v>
                </c:pt>
                <c:pt idx="2690">
                  <c:v>1E-4</c:v>
                </c:pt>
                <c:pt idx="2691">
                  <c:v>1E-4</c:v>
                </c:pt>
                <c:pt idx="2692">
                  <c:v>1E-4</c:v>
                </c:pt>
                <c:pt idx="2693">
                  <c:v>1E-4</c:v>
                </c:pt>
                <c:pt idx="2694">
                  <c:v>1E-4</c:v>
                </c:pt>
                <c:pt idx="2695">
                  <c:v>1E-4</c:v>
                </c:pt>
                <c:pt idx="2696">
                  <c:v>1E-4</c:v>
                </c:pt>
                <c:pt idx="2697">
                  <c:v>1E-4</c:v>
                </c:pt>
                <c:pt idx="2698">
                  <c:v>1E-4</c:v>
                </c:pt>
                <c:pt idx="2699">
                  <c:v>1E-4</c:v>
                </c:pt>
                <c:pt idx="2700">
                  <c:v>1E-4</c:v>
                </c:pt>
                <c:pt idx="2701">
                  <c:v>1E-4</c:v>
                </c:pt>
                <c:pt idx="2702">
                  <c:v>1.0001</c:v>
                </c:pt>
                <c:pt idx="2703">
                  <c:v>1E-4</c:v>
                </c:pt>
                <c:pt idx="2704">
                  <c:v>1E-4</c:v>
                </c:pt>
                <c:pt idx="2705">
                  <c:v>1E-4</c:v>
                </c:pt>
                <c:pt idx="2706">
                  <c:v>1E-4</c:v>
                </c:pt>
                <c:pt idx="2707">
                  <c:v>1E-4</c:v>
                </c:pt>
                <c:pt idx="2708">
                  <c:v>1E-4</c:v>
                </c:pt>
                <c:pt idx="2709">
                  <c:v>1E-4</c:v>
                </c:pt>
                <c:pt idx="2710">
                  <c:v>1E-4</c:v>
                </c:pt>
                <c:pt idx="2711">
                  <c:v>1.0001</c:v>
                </c:pt>
                <c:pt idx="2712">
                  <c:v>1E-4</c:v>
                </c:pt>
                <c:pt idx="2713">
                  <c:v>1E-4</c:v>
                </c:pt>
                <c:pt idx="2714">
                  <c:v>1E-4</c:v>
                </c:pt>
                <c:pt idx="2715">
                  <c:v>1E-4</c:v>
                </c:pt>
                <c:pt idx="2716">
                  <c:v>1E-4</c:v>
                </c:pt>
                <c:pt idx="2717">
                  <c:v>1E-4</c:v>
                </c:pt>
                <c:pt idx="2718">
                  <c:v>1E-4</c:v>
                </c:pt>
                <c:pt idx="2719">
                  <c:v>1E-4</c:v>
                </c:pt>
                <c:pt idx="2720">
                  <c:v>1E-4</c:v>
                </c:pt>
                <c:pt idx="2721">
                  <c:v>1E-4</c:v>
                </c:pt>
                <c:pt idx="2722">
                  <c:v>1E-4</c:v>
                </c:pt>
                <c:pt idx="2723">
                  <c:v>1E-4</c:v>
                </c:pt>
                <c:pt idx="2724">
                  <c:v>1E-4</c:v>
                </c:pt>
                <c:pt idx="2725">
                  <c:v>1.0001</c:v>
                </c:pt>
                <c:pt idx="2726">
                  <c:v>1E-4</c:v>
                </c:pt>
                <c:pt idx="2727">
                  <c:v>1E-4</c:v>
                </c:pt>
                <c:pt idx="2728">
                  <c:v>1E-4</c:v>
                </c:pt>
                <c:pt idx="2729">
                  <c:v>1E-4</c:v>
                </c:pt>
                <c:pt idx="2730">
                  <c:v>1E-4</c:v>
                </c:pt>
                <c:pt idx="2731">
                  <c:v>1E-4</c:v>
                </c:pt>
                <c:pt idx="2732">
                  <c:v>1E-4</c:v>
                </c:pt>
                <c:pt idx="2733">
                  <c:v>1E-4</c:v>
                </c:pt>
                <c:pt idx="2734">
                  <c:v>1E-4</c:v>
                </c:pt>
                <c:pt idx="2735">
                  <c:v>1E-4</c:v>
                </c:pt>
                <c:pt idx="2736">
                  <c:v>1E-4</c:v>
                </c:pt>
                <c:pt idx="2737">
                  <c:v>1E-4</c:v>
                </c:pt>
                <c:pt idx="2738">
                  <c:v>1E-4</c:v>
                </c:pt>
                <c:pt idx="2739">
                  <c:v>1E-4</c:v>
                </c:pt>
                <c:pt idx="2740">
                  <c:v>1E-4</c:v>
                </c:pt>
                <c:pt idx="2741">
                  <c:v>1E-4</c:v>
                </c:pt>
                <c:pt idx="2742">
                  <c:v>1E-4</c:v>
                </c:pt>
                <c:pt idx="2743">
                  <c:v>1E-4</c:v>
                </c:pt>
                <c:pt idx="2744">
                  <c:v>1E-4</c:v>
                </c:pt>
                <c:pt idx="2745">
                  <c:v>1E-4</c:v>
                </c:pt>
                <c:pt idx="2746">
                  <c:v>1E-4</c:v>
                </c:pt>
                <c:pt idx="2747">
                  <c:v>1E-4</c:v>
                </c:pt>
                <c:pt idx="2748">
                  <c:v>1E-4</c:v>
                </c:pt>
                <c:pt idx="2749">
                  <c:v>1E-4</c:v>
                </c:pt>
                <c:pt idx="2750">
                  <c:v>1E-4</c:v>
                </c:pt>
                <c:pt idx="2751">
                  <c:v>1.0001</c:v>
                </c:pt>
                <c:pt idx="2752">
                  <c:v>1E-4</c:v>
                </c:pt>
                <c:pt idx="2753">
                  <c:v>1E-4</c:v>
                </c:pt>
                <c:pt idx="2754">
                  <c:v>1E-4</c:v>
                </c:pt>
                <c:pt idx="2755">
                  <c:v>1E-4</c:v>
                </c:pt>
                <c:pt idx="2756">
                  <c:v>1E-4</c:v>
                </c:pt>
                <c:pt idx="2757">
                  <c:v>1E-4</c:v>
                </c:pt>
                <c:pt idx="2758">
                  <c:v>1E-4</c:v>
                </c:pt>
                <c:pt idx="2759">
                  <c:v>1E-4</c:v>
                </c:pt>
                <c:pt idx="2760">
                  <c:v>1E-4</c:v>
                </c:pt>
                <c:pt idx="2761">
                  <c:v>1.0001</c:v>
                </c:pt>
                <c:pt idx="2762">
                  <c:v>1.0001</c:v>
                </c:pt>
                <c:pt idx="2763">
                  <c:v>1E-4</c:v>
                </c:pt>
                <c:pt idx="2764">
                  <c:v>1E-4</c:v>
                </c:pt>
                <c:pt idx="2765">
                  <c:v>1E-4</c:v>
                </c:pt>
                <c:pt idx="2766">
                  <c:v>1E-4</c:v>
                </c:pt>
                <c:pt idx="2767">
                  <c:v>1E-4</c:v>
                </c:pt>
                <c:pt idx="2768">
                  <c:v>1E-4</c:v>
                </c:pt>
                <c:pt idx="2769">
                  <c:v>1E-4</c:v>
                </c:pt>
                <c:pt idx="2770">
                  <c:v>1E-4</c:v>
                </c:pt>
                <c:pt idx="2771">
                  <c:v>1E-4</c:v>
                </c:pt>
                <c:pt idx="2772">
                  <c:v>1E-4</c:v>
                </c:pt>
                <c:pt idx="2773">
                  <c:v>1E-4</c:v>
                </c:pt>
                <c:pt idx="2774">
                  <c:v>1E-4</c:v>
                </c:pt>
                <c:pt idx="2775">
                  <c:v>1E-4</c:v>
                </c:pt>
                <c:pt idx="2776">
                  <c:v>1E-4</c:v>
                </c:pt>
                <c:pt idx="2777">
                  <c:v>1E-4</c:v>
                </c:pt>
                <c:pt idx="2778">
                  <c:v>1E-4</c:v>
                </c:pt>
                <c:pt idx="2779">
                  <c:v>1E-4</c:v>
                </c:pt>
                <c:pt idx="2780">
                  <c:v>1E-4</c:v>
                </c:pt>
                <c:pt idx="2781">
                  <c:v>1E-4</c:v>
                </c:pt>
                <c:pt idx="2782">
                  <c:v>1E-4</c:v>
                </c:pt>
                <c:pt idx="2783">
                  <c:v>1E-4</c:v>
                </c:pt>
                <c:pt idx="2784">
                  <c:v>1E-4</c:v>
                </c:pt>
                <c:pt idx="2785">
                  <c:v>1E-4</c:v>
                </c:pt>
                <c:pt idx="2786">
                  <c:v>1E-4</c:v>
                </c:pt>
                <c:pt idx="2787">
                  <c:v>1E-4</c:v>
                </c:pt>
                <c:pt idx="2788">
                  <c:v>1E-4</c:v>
                </c:pt>
                <c:pt idx="2789">
                  <c:v>1E-4</c:v>
                </c:pt>
                <c:pt idx="2790">
                  <c:v>1E-4</c:v>
                </c:pt>
                <c:pt idx="2791">
                  <c:v>1E-4</c:v>
                </c:pt>
                <c:pt idx="2792">
                  <c:v>1E-4</c:v>
                </c:pt>
                <c:pt idx="2793">
                  <c:v>1E-4</c:v>
                </c:pt>
                <c:pt idx="2794">
                  <c:v>1E-4</c:v>
                </c:pt>
                <c:pt idx="2795">
                  <c:v>1E-4</c:v>
                </c:pt>
                <c:pt idx="2796">
                  <c:v>1E-4</c:v>
                </c:pt>
                <c:pt idx="2797">
                  <c:v>1E-4</c:v>
                </c:pt>
                <c:pt idx="2798">
                  <c:v>1E-4</c:v>
                </c:pt>
                <c:pt idx="2799">
                  <c:v>1E-4</c:v>
                </c:pt>
                <c:pt idx="2800">
                  <c:v>1E-4</c:v>
                </c:pt>
                <c:pt idx="2801">
                  <c:v>1E-4</c:v>
                </c:pt>
                <c:pt idx="2802">
                  <c:v>1E-4</c:v>
                </c:pt>
                <c:pt idx="2803">
                  <c:v>1E-4</c:v>
                </c:pt>
                <c:pt idx="2804">
                  <c:v>1E-4</c:v>
                </c:pt>
                <c:pt idx="2805">
                  <c:v>1E-4</c:v>
                </c:pt>
                <c:pt idx="2806">
                  <c:v>1E-4</c:v>
                </c:pt>
                <c:pt idx="2807">
                  <c:v>1.0001</c:v>
                </c:pt>
                <c:pt idx="2808">
                  <c:v>1E-4</c:v>
                </c:pt>
                <c:pt idx="2809">
                  <c:v>1.0001</c:v>
                </c:pt>
                <c:pt idx="2810">
                  <c:v>1E-4</c:v>
                </c:pt>
                <c:pt idx="2811">
                  <c:v>1E-4</c:v>
                </c:pt>
                <c:pt idx="2812">
                  <c:v>1E-4</c:v>
                </c:pt>
                <c:pt idx="2813">
                  <c:v>1E-4</c:v>
                </c:pt>
                <c:pt idx="2814">
                  <c:v>1E-4</c:v>
                </c:pt>
                <c:pt idx="2815">
                  <c:v>1E-4</c:v>
                </c:pt>
                <c:pt idx="2816">
                  <c:v>1E-4</c:v>
                </c:pt>
                <c:pt idx="2817">
                  <c:v>1E-4</c:v>
                </c:pt>
                <c:pt idx="2818">
                  <c:v>1E-4</c:v>
                </c:pt>
                <c:pt idx="2819">
                  <c:v>2.0001000000000002</c:v>
                </c:pt>
                <c:pt idx="2820">
                  <c:v>1E-4</c:v>
                </c:pt>
                <c:pt idx="2821">
                  <c:v>1.0001</c:v>
                </c:pt>
                <c:pt idx="2822">
                  <c:v>1E-4</c:v>
                </c:pt>
                <c:pt idx="2823">
                  <c:v>1E-4</c:v>
                </c:pt>
                <c:pt idx="2824">
                  <c:v>1E-4</c:v>
                </c:pt>
                <c:pt idx="2825">
                  <c:v>1E-4</c:v>
                </c:pt>
                <c:pt idx="2826">
                  <c:v>1E-4</c:v>
                </c:pt>
                <c:pt idx="2827">
                  <c:v>1E-4</c:v>
                </c:pt>
                <c:pt idx="2828">
                  <c:v>1E-4</c:v>
                </c:pt>
                <c:pt idx="2829">
                  <c:v>1E-4</c:v>
                </c:pt>
                <c:pt idx="2830">
                  <c:v>1E-4</c:v>
                </c:pt>
                <c:pt idx="2831">
                  <c:v>1E-4</c:v>
                </c:pt>
                <c:pt idx="2832">
                  <c:v>1E-4</c:v>
                </c:pt>
                <c:pt idx="2833">
                  <c:v>1E-4</c:v>
                </c:pt>
                <c:pt idx="2834">
                  <c:v>1E-4</c:v>
                </c:pt>
                <c:pt idx="2835">
                  <c:v>1E-4</c:v>
                </c:pt>
                <c:pt idx="2836">
                  <c:v>1E-4</c:v>
                </c:pt>
                <c:pt idx="2837">
                  <c:v>1E-4</c:v>
                </c:pt>
                <c:pt idx="2838">
                  <c:v>1E-4</c:v>
                </c:pt>
                <c:pt idx="2839">
                  <c:v>1E-4</c:v>
                </c:pt>
                <c:pt idx="2840">
                  <c:v>1E-4</c:v>
                </c:pt>
                <c:pt idx="2841">
                  <c:v>1E-4</c:v>
                </c:pt>
                <c:pt idx="2842">
                  <c:v>1E-4</c:v>
                </c:pt>
                <c:pt idx="2843">
                  <c:v>1E-4</c:v>
                </c:pt>
                <c:pt idx="2844">
                  <c:v>1.0001</c:v>
                </c:pt>
                <c:pt idx="2845">
                  <c:v>1E-4</c:v>
                </c:pt>
                <c:pt idx="2846">
                  <c:v>1E-4</c:v>
                </c:pt>
                <c:pt idx="2847">
                  <c:v>1E-4</c:v>
                </c:pt>
                <c:pt idx="2848">
                  <c:v>1E-4</c:v>
                </c:pt>
                <c:pt idx="2849">
                  <c:v>1E-4</c:v>
                </c:pt>
                <c:pt idx="2850">
                  <c:v>1E-4</c:v>
                </c:pt>
                <c:pt idx="2851">
                  <c:v>1E-4</c:v>
                </c:pt>
                <c:pt idx="2852">
                  <c:v>1E-4</c:v>
                </c:pt>
                <c:pt idx="2853">
                  <c:v>1E-4</c:v>
                </c:pt>
                <c:pt idx="2854">
                  <c:v>1E-4</c:v>
                </c:pt>
                <c:pt idx="2855">
                  <c:v>1E-4</c:v>
                </c:pt>
                <c:pt idx="2856">
                  <c:v>1.0001</c:v>
                </c:pt>
                <c:pt idx="2857">
                  <c:v>1E-4</c:v>
                </c:pt>
                <c:pt idx="2858">
                  <c:v>1E-4</c:v>
                </c:pt>
                <c:pt idx="2859">
                  <c:v>1E-4</c:v>
                </c:pt>
                <c:pt idx="2860">
                  <c:v>1E-4</c:v>
                </c:pt>
                <c:pt idx="2861">
                  <c:v>1E-4</c:v>
                </c:pt>
                <c:pt idx="2862">
                  <c:v>1E-4</c:v>
                </c:pt>
                <c:pt idx="2863">
                  <c:v>1E-4</c:v>
                </c:pt>
                <c:pt idx="2864">
                  <c:v>1E-4</c:v>
                </c:pt>
                <c:pt idx="2865">
                  <c:v>1E-4</c:v>
                </c:pt>
                <c:pt idx="2866">
                  <c:v>1E-4</c:v>
                </c:pt>
                <c:pt idx="2867">
                  <c:v>1E-4</c:v>
                </c:pt>
                <c:pt idx="2868">
                  <c:v>1E-4</c:v>
                </c:pt>
                <c:pt idx="2869">
                  <c:v>1E-4</c:v>
                </c:pt>
                <c:pt idx="2870">
                  <c:v>1E-4</c:v>
                </c:pt>
                <c:pt idx="2871">
                  <c:v>1E-4</c:v>
                </c:pt>
                <c:pt idx="2872">
                  <c:v>1E-4</c:v>
                </c:pt>
                <c:pt idx="2873">
                  <c:v>1E-4</c:v>
                </c:pt>
                <c:pt idx="2874">
                  <c:v>1E-4</c:v>
                </c:pt>
                <c:pt idx="2875">
                  <c:v>1E-4</c:v>
                </c:pt>
                <c:pt idx="2876">
                  <c:v>1E-4</c:v>
                </c:pt>
                <c:pt idx="2877">
                  <c:v>1E-4</c:v>
                </c:pt>
                <c:pt idx="2878">
                  <c:v>1E-4</c:v>
                </c:pt>
                <c:pt idx="2879">
                  <c:v>1E-4</c:v>
                </c:pt>
                <c:pt idx="2880">
                  <c:v>1E-4</c:v>
                </c:pt>
                <c:pt idx="2881">
                  <c:v>1E-4</c:v>
                </c:pt>
                <c:pt idx="2882">
                  <c:v>1E-4</c:v>
                </c:pt>
                <c:pt idx="2883">
                  <c:v>1E-4</c:v>
                </c:pt>
                <c:pt idx="2884">
                  <c:v>1E-4</c:v>
                </c:pt>
                <c:pt idx="2885">
                  <c:v>1E-4</c:v>
                </c:pt>
                <c:pt idx="2886">
                  <c:v>1E-4</c:v>
                </c:pt>
                <c:pt idx="2887">
                  <c:v>1E-4</c:v>
                </c:pt>
                <c:pt idx="2888">
                  <c:v>1.0001</c:v>
                </c:pt>
                <c:pt idx="2889">
                  <c:v>1.0001</c:v>
                </c:pt>
                <c:pt idx="2890">
                  <c:v>1E-4</c:v>
                </c:pt>
                <c:pt idx="2891">
                  <c:v>1.0001</c:v>
                </c:pt>
                <c:pt idx="2892">
                  <c:v>1E-4</c:v>
                </c:pt>
                <c:pt idx="2893">
                  <c:v>1E-4</c:v>
                </c:pt>
                <c:pt idx="2894">
                  <c:v>1E-4</c:v>
                </c:pt>
                <c:pt idx="2895">
                  <c:v>1E-4</c:v>
                </c:pt>
                <c:pt idx="2896">
                  <c:v>1E-4</c:v>
                </c:pt>
                <c:pt idx="2897">
                  <c:v>1E-4</c:v>
                </c:pt>
                <c:pt idx="2898">
                  <c:v>1E-4</c:v>
                </c:pt>
                <c:pt idx="2899">
                  <c:v>1.0001</c:v>
                </c:pt>
                <c:pt idx="2900">
                  <c:v>1E-4</c:v>
                </c:pt>
                <c:pt idx="2901">
                  <c:v>1.0001</c:v>
                </c:pt>
                <c:pt idx="2902">
                  <c:v>1E-4</c:v>
                </c:pt>
                <c:pt idx="2903">
                  <c:v>1E-4</c:v>
                </c:pt>
                <c:pt idx="2904">
                  <c:v>1E-4</c:v>
                </c:pt>
                <c:pt idx="2905">
                  <c:v>1E-4</c:v>
                </c:pt>
                <c:pt idx="2906">
                  <c:v>1E-4</c:v>
                </c:pt>
                <c:pt idx="2907">
                  <c:v>1E-4</c:v>
                </c:pt>
                <c:pt idx="2908">
                  <c:v>1E-4</c:v>
                </c:pt>
                <c:pt idx="2909">
                  <c:v>1E-4</c:v>
                </c:pt>
                <c:pt idx="2910">
                  <c:v>1E-4</c:v>
                </c:pt>
                <c:pt idx="2911">
                  <c:v>1E-4</c:v>
                </c:pt>
                <c:pt idx="2912">
                  <c:v>1E-4</c:v>
                </c:pt>
                <c:pt idx="2913">
                  <c:v>1E-4</c:v>
                </c:pt>
                <c:pt idx="2914">
                  <c:v>1E-4</c:v>
                </c:pt>
                <c:pt idx="2915">
                  <c:v>1E-4</c:v>
                </c:pt>
                <c:pt idx="2916">
                  <c:v>1E-4</c:v>
                </c:pt>
                <c:pt idx="2917">
                  <c:v>1E-4</c:v>
                </c:pt>
                <c:pt idx="2918">
                  <c:v>1E-4</c:v>
                </c:pt>
                <c:pt idx="2919">
                  <c:v>1E-4</c:v>
                </c:pt>
                <c:pt idx="2920">
                  <c:v>1E-4</c:v>
                </c:pt>
                <c:pt idx="2921">
                  <c:v>1E-4</c:v>
                </c:pt>
                <c:pt idx="2922">
                  <c:v>1E-4</c:v>
                </c:pt>
                <c:pt idx="2923">
                  <c:v>1E-4</c:v>
                </c:pt>
                <c:pt idx="2924">
                  <c:v>1E-4</c:v>
                </c:pt>
                <c:pt idx="2925">
                  <c:v>1E-4</c:v>
                </c:pt>
                <c:pt idx="2926">
                  <c:v>1E-4</c:v>
                </c:pt>
                <c:pt idx="2927">
                  <c:v>1E-4</c:v>
                </c:pt>
                <c:pt idx="2928">
                  <c:v>1E-4</c:v>
                </c:pt>
                <c:pt idx="2929">
                  <c:v>1E-4</c:v>
                </c:pt>
                <c:pt idx="2930">
                  <c:v>1E-4</c:v>
                </c:pt>
                <c:pt idx="2931">
                  <c:v>1.0001</c:v>
                </c:pt>
                <c:pt idx="2932">
                  <c:v>1E-4</c:v>
                </c:pt>
                <c:pt idx="2933">
                  <c:v>1.0001</c:v>
                </c:pt>
                <c:pt idx="2934">
                  <c:v>1E-4</c:v>
                </c:pt>
                <c:pt idx="2935">
                  <c:v>1E-4</c:v>
                </c:pt>
                <c:pt idx="2936">
                  <c:v>1E-4</c:v>
                </c:pt>
                <c:pt idx="2937">
                  <c:v>1E-4</c:v>
                </c:pt>
                <c:pt idx="2938">
                  <c:v>1E-4</c:v>
                </c:pt>
                <c:pt idx="2939">
                  <c:v>1E-4</c:v>
                </c:pt>
                <c:pt idx="2940">
                  <c:v>1E-4</c:v>
                </c:pt>
                <c:pt idx="2941">
                  <c:v>1E-4</c:v>
                </c:pt>
                <c:pt idx="2942">
                  <c:v>1E-4</c:v>
                </c:pt>
                <c:pt idx="2943">
                  <c:v>1E-4</c:v>
                </c:pt>
                <c:pt idx="2944">
                  <c:v>1E-4</c:v>
                </c:pt>
                <c:pt idx="2945">
                  <c:v>1E-4</c:v>
                </c:pt>
                <c:pt idx="2946">
                  <c:v>1E-4</c:v>
                </c:pt>
                <c:pt idx="2947">
                  <c:v>1E-4</c:v>
                </c:pt>
                <c:pt idx="2948">
                  <c:v>1E-4</c:v>
                </c:pt>
                <c:pt idx="2949">
                  <c:v>1E-4</c:v>
                </c:pt>
                <c:pt idx="2950">
                  <c:v>1E-4</c:v>
                </c:pt>
                <c:pt idx="2951">
                  <c:v>1E-4</c:v>
                </c:pt>
                <c:pt idx="2952">
                  <c:v>1E-4</c:v>
                </c:pt>
                <c:pt idx="2953">
                  <c:v>1.0001</c:v>
                </c:pt>
                <c:pt idx="2954">
                  <c:v>1E-4</c:v>
                </c:pt>
                <c:pt idx="2955">
                  <c:v>1E-4</c:v>
                </c:pt>
                <c:pt idx="2956">
                  <c:v>1.0001</c:v>
                </c:pt>
                <c:pt idx="2957">
                  <c:v>1E-4</c:v>
                </c:pt>
                <c:pt idx="2958">
                  <c:v>1E-4</c:v>
                </c:pt>
                <c:pt idx="2959">
                  <c:v>1.0001</c:v>
                </c:pt>
                <c:pt idx="2960">
                  <c:v>1E-4</c:v>
                </c:pt>
                <c:pt idx="2961">
                  <c:v>1E-4</c:v>
                </c:pt>
                <c:pt idx="2962">
                  <c:v>1.0001</c:v>
                </c:pt>
                <c:pt idx="2963">
                  <c:v>1E-4</c:v>
                </c:pt>
                <c:pt idx="2964">
                  <c:v>1.0001</c:v>
                </c:pt>
                <c:pt idx="2965">
                  <c:v>1.0001</c:v>
                </c:pt>
                <c:pt idx="2966">
                  <c:v>1.0001</c:v>
                </c:pt>
                <c:pt idx="2967">
                  <c:v>1E-4</c:v>
                </c:pt>
                <c:pt idx="2968">
                  <c:v>1E-4</c:v>
                </c:pt>
                <c:pt idx="2969">
                  <c:v>1E-4</c:v>
                </c:pt>
                <c:pt idx="2970">
                  <c:v>1E-4</c:v>
                </c:pt>
                <c:pt idx="2971">
                  <c:v>1E-4</c:v>
                </c:pt>
                <c:pt idx="2972">
                  <c:v>1.0001</c:v>
                </c:pt>
                <c:pt idx="2973">
                  <c:v>1E-4</c:v>
                </c:pt>
                <c:pt idx="2974">
                  <c:v>2.0001000000000002</c:v>
                </c:pt>
                <c:pt idx="2975">
                  <c:v>3.0001000000000002</c:v>
                </c:pt>
                <c:pt idx="2976">
                  <c:v>2.0001000000000002</c:v>
                </c:pt>
                <c:pt idx="2977">
                  <c:v>1E-4</c:v>
                </c:pt>
                <c:pt idx="2978">
                  <c:v>1.0001</c:v>
                </c:pt>
                <c:pt idx="2979">
                  <c:v>1.0001</c:v>
                </c:pt>
                <c:pt idx="2980">
                  <c:v>2.0001000000000002</c:v>
                </c:pt>
                <c:pt idx="2981">
                  <c:v>1.0001</c:v>
                </c:pt>
                <c:pt idx="2982">
                  <c:v>2.0001000000000002</c:v>
                </c:pt>
                <c:pt idx="2983">
                  <c:v>3.0001000000000002</c:v>
                </c:pt>
                <c:pt idx="2984">
                  <c:v>159.0001</c:v>
                </c:pt>
                <c:pt idx="2985">
                  <c:v>722.00009999999997</c:v>
                </c:pt>
                <c:pt idx="2986">
                  <c:v>924.00009999999997</c:v>
                </c:pt>
                <c:pt idx="2987">
                  <c:v>1118.0001</c:v>
                </c:pt>
                <c:pt idx="2988">
                  <c:v>576.00009999999997</c:v>
                </c:pt>
                <c:pt idx="2989">
                  <c:v>425.00009999999997</c:v>
                </c:pt>
                <c:pt idx="2990">
                  <c:v>227.0001</c:v>
                </c:pt>
                <c:pt idx="2991">
                  <c:v>11.0001</c:v>
                </c:pt>
                <c:pt idx="2992">
                  <c:v>3.0001000000000002</c:v>
                </c:pt>
                <c:pt idx="2993">
                  <c:v>1.0001</c:v>
                </c:pt>
                <c:pt idx="2994">
                  <c:v>2.0001000000000002</c:v>
                </c:pt>
                <c:pt idx="2995">
                  <c:v>3.0001000000000002</c:v>
                </c:pt>
                <c:pt idx="2996">
                  <c:v>1.0001</c:v>
                </c:pt>
                <c:pt idx="2997">
                  <c:v>1E-4</c:v>
                </c:pt>
                <c:pt idx="2998">
                  <c:v>1.0001</c:v>
                </c:pt>
                <c:pt idx="2999">
                  <c:v>2.0001000000000002</c:v>
                </c:pt>
                <c:pt idx="3000">
                  <c:v>1E-4</c:v>
                </c:pt>
                <c:pt idx="3001">
                  <c:v>2.0001000000000002</c:v>
                </c:pt>
                <c:pt idx="3002">
                  <c:v>1.0001</c:v>
                </c:pt>
                <c:pt idx="3003">
                  <c:v>1E-4</c:v>
                </c:pt>
                <c:pt idx="3004">
                  <c:v>1.0001</c:v>
                </c:pt>
                <c:pt idx="3005">
                  <c:v>1E-4</c:v>
                </c:pt>
                <c:pt idx="3006">
                  <c:v>1E-4</c:v>
                </c:pt>
                <c:pt idx="3007">
                  <c:v>1E-4</c:v>
                </c:pt>
                <c:pt idx="3008">
                  <c:v>1E-4</c:v>
                </c:pt>
                <c:pt idx="3009">
                  <c:v>1E-4</c:v>
                </c:pt>
                <c:pt idx="3010">
                  <c:v>1E-4</c:v>
                </c:pt>
                <c:pt idx="3011">
                  <c:v>1E-4</c:v>
                </c:pt>
                <c:pt idx="3012">
                  <c:v>3.0001000000000002</c:v>
                </c:pt>
                <c:pt idx="3013">
                  <c:v>2.0001000000000002</c:v>
                </c:pt>
                <c:pt idx="3014">
                  <c:v>1E-4</c:v>
                </c:pt>
                <c:pt idx="3015">
                  <c:v>1.0001</c:v>
                </c:pt>
                <c:pt idx="3016">
                  <c:v>1.0001</c:v>
                </c:pt>
                <c:pt idx="3017">
                  <c:v>1E-4</c:v>
                </c:pt>
                <c:pt idx="3018">
                  <c:v>2.0001000000000002</c:v>
                </c:pt>
                <c:pt idx="3019">
                  <c:v>1E-4</c:v>
                </c:pt>
                <c:pt idx="3020">
                  <c:v>1E-4</c:v>
                </c:pt>
                <c:pt idx="3021">
                  <c:v>1.0001</c:v>
                </c:pt>
                <c:pt idx="3022">
                  <c:v>1E-4</c:v>
                </c:pt>
                <c:pt idx="3023">
                  <c:v>1E-4</c:v>
                </c:pt>
                <c:pt idx="3024">
                  <c:v>1E-4</c:v>
                </c:pt>
                <c:pt idx="3025">
                  <c:v>2.0001000000000002</c:v>
                </c:pt>
                <c:pt idx="3026">
                  <c:v>1.0001</c:v>
                </c:pt>
                <c:pt idx="3027">
                  <c:v>2.0001000000000002</c:v>
                </c:pt>
                <c:pt idx="3028">
                  <c:v>1E-4</c:v>
                </c:pt>
                <c:pt idx="3029">
                  <c:v>1.0001</c:v>
                </c:pt>
                <c:pt idx="3030">
                  <c:v>1E-4</c:v>
                </c:pt>
                <c:pt idx="3031">
                  <c:v>1E-4</c:v>
                </c:pt>
                <c:pt idx="3032">
                  <c:v>2.0001000000000002</c:v>
                </c:pt>
                <c:pt idx="3033">
                  <c:v>1.0001</c:v>
                </c:pt>
                <c:pt idx="3034">
                  <c:v>1E-4</c:v>
                </c:pt>
                <c:pt idx="3035">
                  <c:v>1.0001</c:v>
                </c:pt>
                <c:pt idx="3036">
                  <c:v>1E-4</c:v>
                </c:pt>
                <c:pt idx="3037">
                  <c:v>1.0001</c:v>
                </c:pt>
                <c:pt idx="3038">
                  <c:v>1E-4</c:v>
                </c:pt>
                <c:pt idx="3039">
                  <c:v>1.0001</c:v>
                </c:pt>
                <c:pt idx="3040">
                  <c:v>1E-4</c:v>
                </c:pt>
                <c:pt idx="3041">
                  <c:v>1E-4</c:v>
                </c:pt>
                <c:pt idx="3042">
                  <c:v>1.0001</c:v>
                </c:pt>
                <c:pt idx="3043">
                  <c:v>1E-4</c:v>
                </c:pt>
                <c:pt idx="3044">
                  <c:v>1.0001</c:v>
                </c:pt>
                <c:pt idx="3045">
                  <c:v>1E-4</c:v>
                </c:pt>
                <c:pt idx="3046">
                  <c:v>1E-4</c:v>
                </c:pt>
                <c:pt idx="3047">
                  <c:v>1E-4</c:v>
                </c:pt>
                <c:pt idx="3048">
                  <c:v>1.0001</c:v>
                </c:pt>
                <c:pt idx="3049">
                  <c:v>1E-4</c:v>
                </c:pt>
                <c:pt idx="3050">
                  <c:v>1E-4</c:v>
                </c:pt>
                <c:pt idx="3051">
                  <c:v>3.0001000000000002</c:v>
                </c:pt>
                <c:pt idx="3052">
                  <c:v>1E-4</c:v>
                </c:pt>
                <c:pt idx="3053">
                  <c:v>1.0001</c:v>
                </c:pt>
                <c:pt idx="3054">
                  <c:v>1E-4</c:v>
                </c:pt>
                <c:pt idx="3055">
                  <c:v>1.0001</c:v>
                </c:pt>
                <c:pt idx="3056">
                  <c:v>1E-4</c:v>
                </c:pt>
                <c:pt idx="3057">
                  <c:v>1E-4</c:v>
                </c:pt>
                <c:pt idx="3058">
                  <c:v>1E-4</c:v>
                </c:pt>
                <c:pt idx="3059">
                  <c:v>1.0001</c:v>
                </c:pt>
                <c:pt idx="3060">
                  <c:v>1E-4</c:v>
                </c:pt>
                <c:pt idx="3061">
                  <c:v>1.0001</c:v>
                </c:pt>
                <c:pt idx="3062">
                  <c:v>1E-4</c:v>
                </c:pt>
                <c:pt idx="3063">
                  <c:v>1.0001</c:v>
                </c:pt>
                <c:pt idx="3064">
                  <c:v>1E-4</c:v>
                </c:pt>
                <c:pt idx="3065">
                  <c:v>1E-4</c:v>
                </c:pt>
                <c:pt idx="3066">
                  <c:v>1.0001</c:v>
                </c:pt>
                <c:pt idx="3067">
                  <c:v>1.0001</c:v>
                </c:pt>
                <c:pt idx="3068">
                  <c:v>1E-4</c:v>
                </c:pt>
                <c:pt idx="3069">
                  <c:v>2.0001000000000002</c:v>
                </c:pt>
                <c:pt idx="3070">
                  <c:v>3.0001000000000002</c:v>
                </c:pt>
                <c:pt idx="3071">
                  <c:v>2.0001000000000002</c:v>
                </c:pt>
                <c:pt idx="3072">
                  <c:v>1.0001</c:v>
                </c:pt>
                <c:pt idx="3073">
                  <c:v>4.0000999999999998</c:v>
                </c:pt>
                <c:pt idx="3074">
                  <c:v>3.0001000000000002</c:v>
                </c:pt>
                <c:pt idx="3075">
                  <c:v>4.0000999999999998</c:v>
                </c:pt>
                <c:pt idx="3076">
                  <c:v>1E-4</c:v>
                </c:pt>
                <c:pt idx="3077">
                  <c:v>1.0001</c:v>
                </c:pt>
                <c:pt idx="3078">
                  <c:v>6.0000999999999998</c:v>
                </c:pt>
                <c:pt idx="3079">
                  <c:v>5.0000999999999998</c:v>
                </c:pt>
                <c:pt idx="3080">
                  <c:v>3.0001000000000002</c:v>
                </c:pt>
                <c:pt idx="3081">
                  <c:v>3.0001000000000002</c:v>
                </c:pt>
                <c:pt idx="3082">
                  <c:v>5.0000999999999998</c:v>
                </c:pt>
                <c:pt idx="3083">
                  <c:v>6.0000999999999998</c:v>
                </c:pt>
                <c:pt idx="3084">
                  <c:v>444.00009999999997</c:v>
                </c:pt>
                <c:pt idx="3085">
                  <c:v>691.00009999999997</c:v>
                </c:pt>
                <c:pt idx="3086">
                  <c:v>1341.0001</c:v>
                </c:pt>
                <c:pt idx="3087">
                  <c:v>1226.0001</c:v>
                </c:pt>
                <c:pt idx="3088">
                  <c:v>738.00009999999997</c:v>
                </c:pt>
                <c:pt idx="3089">
                  <c:v>588.00009999999997</c:v>
                </c:pt>
                <c:pt idx="3090">
                  <c:v>76.000100000000003</c:v>
                </c:pt>
                <c:pt idx="3091">
                  <c:v>1.0001</c:v>
                </c:pt>
                <c:pt idx="3092">
                  <c:v>1.0001</c:v>
                </c:pt>
                <c:pt idx="3093">
                  <c:v>1.0001</c:v>
                </c:pt>
                <c:pt idx="3094">
                  <c:v>1.0001</c:v>
                </c:pt>
                <c:pt idx="3095">
                  <c:v>1E-4</c:v>
                </c:pt>
                <c:pt idx="3096">
                  <c:v>2.0001000000000002</c:v>
                </c:pt>
                <c:pt idx="3097">
                  <c:v>1.0001</c:v>
                </c:pt>
                <c:pt idx="3098">
                  <c:v>1E-4</c:v>
                </c:pt>
                <c:pt idx="3099">
                  <c:v>1.0001</c:v>
                </c:pt>
                <c:pt idx="3100">
                  <c:v>1.0001</c:v>
                </c:pt>
                <c:pt idx="3101">
                  <c:v>1.0001</c:v>
                </c:pt>
                <c:pt idx="3102">
                  <c:v>1.0001</c:v>
                </c:pt>
                <c:pt idx="3103">
                  <c:v>1E-4</c:v>
                </c:pt>
                <c:pt idx="3104">
                  <c:v>1E-4</c:v>
                </c:pt>
                <c:pt idx="3105">
                  <c:v>2.0001000000000002</c:v>
                </c:pt>
                <c:pt idx="3106">
                  <c:v>1E-4</c:v>
                </c:pt>
                <c:pt idx="3107">
                  <c:v>1.0001</c:v>
                </c:pt>
                <c:pt idx="3108">
                  <c:v>1E-4</c:v>
                </c:pt>
                <c:pt idx="3109">
                  <c:v>2.0001000000000002</c:v>
                </c:pt>
                <c:pt idx="3110">
                  <c:v>1E-4</c:v>
                </c:pt>
                <c:pt idx="3111">
                  <c:v>1E-4</c:v>
                </c:pt>
                <c:pt idx="3112">
                  <c:v>1E-4</c:v>
                </c:pt>
                <c:pt idx="3113">
                  <c:v>1.0001</c:v>
                </c:pt>
                <c:pt idx="3114">
                  <c:v>1.0001</c:v>
                </c:pt>
                <c:pt idx="3115">
                  <c:v>1E-4</c:v>
                </c:pt>
                <c:pt idx="3116">
                  <c:v>1.0001</c:v>
                </c:pt>
                <c:pt idx="3117">
                  <c:v>1E-4</c:v>
                </c:pt>
                <c:pt idx="3118">
                  <c:v>2.0001000000000002</c:v>
                </c:pt>
                <c:pt idx="3119">
                  <c:v>1E-4</c:v>
                </c:pt>
                <c:pt idx="3120">
                  <c:v>1.0001</c:v>
                </c:pt>
                <c:pt idx="3121">
                  <c:v>1E-4</c:v>
                </c:pt>
                <c:pt idx="3122">
                  <c:v>1.0001</c:v>
                </c:pt>
                <c:pt idx="3123">
                  <c:v>1E-4</c:v>
                </c:pt>
                <c:pt idx="3124">
                  <c:v>1.0001</c:v>
                </c:pt>
                <c:pt idx="3125">
                  <c:v>1.0001</c:v>
                </c:pt>
                <c:pt idx="3126">
                  <c:v>1E-4</c:v>
                </c:pt>
                <c:pt idx="3127">
                  <c:v>1.0001</c:v>
                </c:pt>
                <c:pt idx="3128">
                  <c:v>1E-4</c:v>
                </c:pt>
                <c:pt idx="3129">
                  <c:v>1E-4</c:v>
                </c:pt>
                <c:pt idx="3130">
                  <c:v>2.0001000000000002</c:v>
                </c:pt>
                <c:pt idx="3131">
                  <c:v>1E-4</c:v>
                </c:pt>
                <c:pt idx="3132">
                  <c:v>1E-4</c:v>
                </c:pt>
                <c:pt idx="3133">
                  <c:v>1.0001</c:v>
                </c:pt>
                <c:pt idx="3134">
                  <c:v>2.0001000000000002</c:v>
                </c:pt>
                <c:pt idx="3135">
                  <c:v>1E-4</c:v>
                </c:pt>
                <c:pt idx="3136">
                  <c:v>1.0001</c:v>
                </c:pt>
                <c:pt idx="3137">
                  <c:v>1E-4</c:v>
                </c:pt>
                <c:pt idx="3138">
                  <c:v>1.0001</c:v>
                </c:pt>
                <c:pt idx="3139">
                  <c:v>1E-4</c:v>
                </c:pt>
                <c:pt idx="3140">
                  <c:v>1E-4</c:v>
                </c:pt>
                <c:pt idx="3141">
                  <c:v>1E-4</c:v>
                </c:pt>
                <c:pt idx="3142">
                  <c:v>1E-4</c:v>
                </c:pt>
                <c:pt idx="3143">
                  <c:v>1.0001</c:v>
                </c:pt>
                <c:pt idx="3144">
                  <c:v>1E-4</c:v>
                </c:pt>
                <c:pt idx="3145">
                  <c:v>1.0001</c:v>
                </c:pt>
                <c:pt idx="3146">
                  <c:v>1E-4</c:v>
                </c:pt>
                <c:pt idx="3147">
                  <c:v>1E-4</c:v>
                </c:pt>
                <c:pt idx="3148">
                  <c:v>1E-4</c:v>
                </c:pt>
                <c:pt idx="3149">
                  <c:v>1E-4</c:v>
                </c:pt>
                <c:pt idx="3150">
                  <c:v>1E-4</c:v>
                </c:pt>
                <c:pt idx="3151">
                  <c:v>1E-4</c:v>
                </c:pt>
                <c:pt idx="3152">
                  <c:v>1E-4</c:v>
                </c:pt>
                <c:pt idx="3153">
                  <c:v>1E-4</c:v>
                </c:pt>
                <c:pt idx="3154">
                  <c:v>1E-4</c:v>
                </c:pt>
                <c:pt idx="3155">
                  <c:v>1E-4</c:v>
                </c:pt>
                <c:pt idx="3156">
                  <c:v>1E-4</c:v>
                </c:pt>
                <c:pt idx="3157">
                  <c:v>1E-4</c:v>
                </c:pt>
                <c:pt idx="3158">
                  <c:v>1E-4</c:v>
                </c:pt>
                <c:pt idx="3159">
                  <c:v>1E-4</c:v>
                </c:pt>
                <c:pt idx="3160">
                  <c:v>1.0001</c:v>
                </c:pt>
                <c:pt idx="3161">
                  <c:v>1E-4</c:v>
                </c:pt>
                <c:pt idx="3162">
                  <c:v>1E-4</c:v>
                </c:pt>
                <c:pt idx="3163">
                  <c:v>1E-4</c:v>
                </c:pt>
                <c:pt idx="3164">
                  <c:v>1E-4</c:v>
                </c:pt>
                <c:pt idx="3165">
                  <c:v>1E-4</c:v>
                </c:pt>
                <c:pt idx="3166">
                  <c:v>1E-4</c:v>
                </c:pt>
                <c:pt idx="3167">
                  <c:v>1.0001</c:v>
                </c:pt>
                <c:pt idx="3168">
                  <c:v>1E-4</c:v>
                </c:pt>
                <c:pt idx="3169">
                  <c:v>1.0001</c:v>
                </c:pt>
                <c:pt idx="3170">
                  <c:v>1E-4</c:v>
                </c:pt>
                <c:pt idx="3171">
                  <c:v>1E-4</c:v>
                </c:pt>
                <c:pt idx="3172">
                  <c:v>1E-4</c:v>
                </c:pt>
                <c:pt idx="3173">
                  <c:v>1E-4</c:v>
                </c:pt>
                <c:pt idx="3174">
                  <c:v>1E-4</c:v>
                </c:pt>
                <c:pt idx="3175">
                  <c:v>1E-4</c:v>
                </c:pt>
                <c:pt idx="3176">
                  <c:v>1.0001</c:v>
                </c:pt>
                <c:pt idx="3177">
                  <c:v>1E-4</c:v>
                </c:pt>
                <c:pt idx="3178">
                  <c:v>1.0001</c:v>
                </c:pt>
                <c:pt idx="3179">
                  <c:v>1.0001</c:v>
                </c:pt>
                <c:pt idx="3180">
                  <c:v>1.0001</c:v>
                </c:pt>
                <c:pt idx="3181">
                  <c:v>1E-4</c:v>
                </c:pt>
                <c:pt idx="3182">
                  <c:v>55.000100000000003</c:v>
                </c:pt>
                <c:pt idx="3183">
                  <c:v>112.0001</c:v>
                </c:pt>
                <c:pt idx="3184">
                  <c:v>200.0001</c:v>
                </c:pt>
                <c:pt idx="3185">
                  <c:v>210.0001</c:v>
                </c:pt>
                <c:pt idx="3186">
                  <c:v>137.0001</c:v>
                </c:pt>
                <c:pt idx="3187">
                  <c:v>75.000100000000003</c:v>
                </c:pt>
                <c:pt idx="3188">
                  <c:v>12.0001</c:v>
                </c:pt>
                <c:pt idx="3189">
                  <c:v>1.0001</c:v>
                </c:pt>
                <c:pt idx="3190">
                  <c:v>1.0001</c:v>
                </c:pt>
                <c:pt idx="3191">
                  <c:v>1E-4</c:v>
                </c:pt>
                <c:pt idx="3192">
                  <c:v>1E-4</c:v>
                </c:pt>
                <c:pt idx="3193">
                  <c:v>1E-4</c:v>
                </c:pt>
                <c:pt idx="3194">
                  <c:v>1.0001</c:v>
                </c:pt>
                <c:pt idx="3195">
                  <c:v>1E-4</c:v>
                </c:pt>
                <c:pt idx="3196">
                  <c:v>1E-4</c:v>
                </c:pt>
                <c:pt idx="3197">
                  <c:v>1E-4</c:v>
                </c:pt>
                <c:pt idx="3198">
                  <c:v>1.0001</c:v>
                </c:pt>
                <c:pt idx="3199">
                  <c:v>1E-4</c:v>
                </c:pt>
                <c:pt idx="3200">
                  <c:v>1E-4</c:v>
                </c:pt>
                <c:pt idx="3201">
                  <c:v>1E-4</c:v>
                </c:pt>
                <c:pt idx="3202">
                  <c:v>2.0001000000000002</c:v>
                </c:pt>
                <c:pt idx="3203">
                  <c:v>1E-4</c:v>
                </c:pt>
                <c:pt idx="3204">
                  <c:v>1E-4</c:v>
                </c:pt>
                <c:pt idx="3205">
                  <c:v>1E-4</c:v>
                </c:pt>
                <c:pt idx="3206">
                  <c:v>1E-4</c:v>
                </c:pt>
                <c:pt idx="3207">
                  <c:v>1E-4</c:v>
                </c:pt>
                <c:pt idx="3208">
                  <c:v>1E-4</c:v>
                </c:pt>
                <c:pt idx="3209">
                  <c:v>1.0001</c:v>
                </c:pt>
                <c:pt idx="3210">
                  <c:v>1E-4</c:v>
                </c:pt>
                <c:pt idx="3211">
                  <c:v>1E-4</c:v>
                </c:pt>
                <c:pt idx="3212">
                  <c:v>1E-4</c:v>
                </c:pt>
                <c:pt idx="3213">
                  <c:v>1E-4</c:v>
                </c:pt>
                <c:pt idx="3214">
                  <c:v>1.0001</c:v>
                </c:pt>
                <c:pt idx="3215">
                  <c:v>1E-4</c:v>
                </c:pt>
                <c:pt idx="3216">
                  <c:v>1E-4</c:v>
                </c:pt>
                <c:pt idx="3217">
                  <c:v>1.0001</c:v>
                </c:pt>
                <c:pt idx="3218">
                  <c:v>1E-4</c:v>
                </c:pt>
                <c:pt idx="3219">
                  <c:v>1E-4</c:v>
                </c:pt>
                <c:pt idx="3220">
                  <c:v>1.0001</c:v>
                </c:pt>
                <c:pt idx="3221">
                  <c:v>1E-4</c:v>
                </c:pt>
                <c:pt idx="3222">
                  <c:v>1E-4</c:v>
                </c:pt>
                <c:pt idx="3223">
                  <c:v>1.0001</c:v>
                </c:pt>
                <c:pt idx="3224">
                  <c:v>1E-4</c:v>
                </c:pt>
                <c:pt idx="3225">
                  <c:v>1E-4</c:v>
                </c:pt>
                <c:pt idx="3226">
                  <c:v>1E-4</c:v>
                </c:pt>
                <c:pt idx="3227">
                  <c:v>1E-4</c:v>
                </c:pt>
                <c:pt idx="3228">
                  <c:v>1E-4</c:v>
                </c:pt>
                <c:pt idx="3229">
                  <c:v>1.0001</c:v>
                </c:pt>
                <c:pt idx="3230">
                  <c:v>1E-4</c:v>
                </c:pt>
                <c:pt idx="3231">
                  <c:v>1.0001</c:v>
                </c:pt>
                <c:pt idx="3232">
                  <c:v>1E-4</c:v>
                </c:pt>
                <c:pt idx="3233">
                  <c:v>1E-4</c:v>
                </c:pt>
                <c:pt idx="3234">
                  <c:v>1.0001</c:v>
                </c:pt>
                <c:pt idx="3235">
                  <c:v>1.0001</c:v>
                </c:pt>
                <c:pt idx="3236">
                  <c:v>1E-4</c:v>
                </c:pt>
                <c:pt idx="3237">
                  <c:v>1.0001</c:v>
                </c:pt>
                <c:pt idx="3238">
                  <c:v>1.0001</c:v>
                </c:pt>
                <c:pt idx="3239">
                  <c:v>1E-4</c:v>
                </c:pt>
                <c:pt idx="3240">
                  <c:v>1.0001</c:v>
                </c:pt>
                <c:pt idx="3241">
                  <c:v>1E-4</c:v>
                </c:pt>
                <c:pt idx="3242">
                  <c:v>1E-4</c:v>
                </c:pt>
                <c:pt idx="3243">
                  <c:v>1.0001</c:v>
                </c:pt>
                <c:pt idx="3244">
                  <c:v>1E-4</c:v>
                </c:pt>
                <c:pt idx="3245">
                  <c:v>1E-4</c:v>
                </c:pt>
                <c:pt idx="3246">
                  <c:v>1E-4</c:v>
                </c:pt>
                <c:pt idx="3247">
                  <c:v>1.0001</c:v>
                </c:pt>
                <c:pt idx="3248">
                  <c:v>1.0001</c:v>
                </c:pt>
                <c:pt idx="3249">
                  <c:v>2.0001000000000002</c:v>
                </c:pt>
                <c:pt idx="3250">
                  <c:v>1.0001</c:v>
                </c:pt>
                <c:pt idx="3251">
                  <c:v>1.0001</c:v>
                </c:pt>
                <c:pt idx="3252">
                  <c:v>3.0001000000000002</c:v>
                </c:pt>
                <c:pt idx="3253">
                  <c:v>1E-4</c:v>
                </c:pt>
                <c:pt idx="3254">
                  <c:v>1E-4</c:v>
                </c:pt>
                <c:pt idx="3255">
                  <c:v>2.0001000000000002</c:v>
                </c:pt>
                <c:pt idx="3256">
                  <c:v>1.0001</c:v>
                </c:pt>
                <c:pt idx="3257">
                  <c:v>1.0001</c:v>
                </c:pt>
                <c:pt idx="3258">
                  <c:v>1.0001</c:v>
                </c:pt>
                <c:pt idx="3259">
                  <c:v>2.0001000000000002</c:v>
                </c:pt>
                <c:pt idx="3260">
                  <c:v>4.0000999999999998</c:v>
                </c:pt>
                <c:pt idx="3261">
                  <c:v>4.0000999999999998</c:v>
                </c:pt>
                <c:pt idx="3262">
                  <c:v>1.0001</c:v>
                </c:pt>
                <c:pt idx="3263">
                  <c:v>1E-4</c:v>
                </c:pt>
                <c:pt idx="3264">
                  <c:v>2.0001000000000002</c:v>
                </c:pt>
                <c:pt idx="3265">
                  <c:v>1E-4</c:v>
                </c:pt>
                <c:pt idx="3266">
                  <c:v>2.0001000000000002</c:v>
                </c:pt>
                <c:pt idx="3267">
                  <c:v>2.0001000000000002</c:v>
                </c:pt>
                <c:pt idx="3268">
                  <c:v>1E-4</c:v>
                </c:pt>
                <c:pt idx="3269">
                  <c:v>1E-4</c:v>
                </c:pt>
                <c:pt idx="3270">
                  <c:v>1.0001</c:v>
                </c:pt>
                <c:pt idx="3271">
                  <c:v>2.0001000000000002</c:v>
                </c:pt>
                <c:pt idx="3272">
                  <c:v>1.0001</c:v>
                </c:pt>
                <c:pt idx="3273">
                  <c:v>3.0001000000000002</c:v>
                </c:pt>
                <c:pt idx="3274">
                  <c:v>1.0001</c:v>
                </c:pt>
                <c:pt idx="3275">
                  <c:v>2.0001000000000002</c:v>
                </c:pt>
                <c:pt idx="3276">
                  <c:v>3.0001000000000002</c:v>
                </c:pt>
                <c:pt idx="3277">
                  <c:v>19.0001</c:v>
                </c:pt>
                <c:pt idx="3278">
                  <c:v>95.000100000000003</c:v>
                </c:pt>
                <c:pt idx="3279">
                  <c:v>149.0001</c:v>
                </c:pt>
                <c:pt idx="3280">
                  <c:v>235.0001</c:v>
                </c:pt>
                <c:pt idx="3281">
                  <c:v>181.0001</c:v>
                </c:pt>
                <c:pt idx="3282">
                  <c:v>139.0001</c:v>
                </c:pt>
                <c:pt idx="3283">
                  <c:v>87.000100000000003</c:v>
                </c:pt>
                <c:pt idx="3284">
                  <c:v>42.000100000000003</c:v>
                </c:pt>
                <c:pt idx="3285">
                  <c:v>16.0001</c:v>
                </c:pt>
                <c:pt idx="3286">
                  <c:v>16.0001</c:v>
                </c:pt>
                <c:pt idx="3287">
                  <c:v>1.0001</c:v>
                </c:pt>
                <c:pt idx="3288">
                  <c:v>2.0001000000000002</c:v>
                </c:pt>
                <c:pt idx="3289">
                  <c:v>1E-4</c:v>
                </c:pt>
                <c:pt idx="3290">
                  <c:v>1.0001</c:v>
                </c:pt>
                <c:pt idx="3291">
                  <c:v>1E-4</c:v>
                </c:pt>
                <c:pt idx="3292">
                  <c:v>3.0001000000000002</c:v>
                </c:pt>
                <c:pt idx="3293">
                  <c:v>1E-4</c:v>
                </c:pt>
                <c:pt idx="3294">
                  <c:v>2.0001000000000002</c:v>
                </c:pt>
                <c:pt idx="3295">
                  <c:v>1E-4</c:v>
                </c:pt>
                <c:pt idx="3296">
                  <c:v>2.0001000000000002</c:v>
                </c:pt>
                <c:pt idx="3297">
                  <c:v>1.0001</c:v>
                </c:pt>
                <c:pt idx="3298">
                  <c:v>1E-4</c:v>
                </c:pt>
                <c:pt idx="3299">
                  <c:v>1E-4</c:v>
                </c:pt>
                <c:pt idx="3300">
                  <c:v>1E-4</c:v>
                </c:pt>
                <c:pt idx="3301">
                  <c:v>1E-4</c:v>
                </c:pt>
                <c:pt idx="3302">
                  <c:v>1E-4</c:v>
                </c:pt>
                <c:pt idx="3303">
                  <c:v>5.0000999999999998</c:v>
                </c:pt>
                <c:pt idx="3304">
                  <c:v>1.0001</c:v>
                </c:pt>
                <c:pt idx="3305">
                  <c:v>3.0001000000000002</c:v>
                </c:pt>
                <c:pt idx="3306">
                  <c:v>1.0001</c:v>
                </c:pt>
                <c:pt idx="3307">
                  <c:v>1.0001</c:v>
                </c:pt>
                <c:pt idx="3308">
                  <c:v>4.0000999999999998</c:v>
                </c:pt>
                <c:pt idx="3309">
                  <c:v>2.0001000000000002</c:v>
                </c:pt>
                <c:pt idx="3310">
                  <c:v>1.0001</c:v>
                </c:pt>
                <c:pt idx="3311">
                  <c:v>1.0001</c:v>
                </c:pt>
                <c:pt idx="3312">
                  <c:v>1.0001</c:v>
                </c:pt>
                <c:pt idx="3313">
                  <c:v>3.0001000000000002</c:v>
                </c:pt>
                <c:pt idx="3314">
                  <c:v>2.0001000000000002</c:v>
                </c:pt>
                <c:pt idx="3315">
                  <c:v>1E-4</c:v>
                </c:pt>
                <c:pt idx="3316">
                  <c:v>3.0001000000000002</c:v>
                </c:pt>
                <c:pt idx="3317">
                  <c:v>1E-4</c:v>
                </c:pt>
                <c:pt idx="3318">
                  <c:v>2.0001000000000002</c:v>
                </c:pt>
                <c:pt idx="3319">
                  <c:v>2.0001000000000002</c:v>
                </c:pt>
                <c:pt idx="3320">
                  <c:v>2.0001000000000002</c:v>
                </c:pt>
                <c:pt idx="3321">
                  <c:v>1.0001</c:v>
                </c:pt>
                <c:pt idx="3322">
                  <c:v>1.0001</c:v>
                </c:pt>
                <c:pt idx="3323">
                  <c:v>1.0001</c:v>
                </c:pt>
                <c:pt idx="3324">
                  <c:v>2.0001000000000002</c:v>
                </c:pt>
                <c:pt idx="3325">
                  <c:v>2.0001000000000002</c:v>
                </c:pt>
                <c:pt idx="3326">
                  <c:v>4.0000999999999998</c:v>
                </c:pt>
                <c:pt idx="3327">
                  <c:v>1.0001</c:v>
                </c:pt>
                <c:pt idx="3328">
                  <c:v>1E-4</c:v>
                </c:pt>
                <c:pt idx="3329">
                  <c:v>1.0001</c:v>
                </c:pt>
                <c:pt idx="3330">
                  <c:v>2.0001000000000002</c:v>
                </c:pt>
                <c:pt idx="3331">
                  <c:v>1E-4</c:v>
                </c:pt>
                <c:pt idx="3332">
                  <c:v>1E-4</c:v>
                </c:pt>
                <c:pt idx="3333">
                  <c:v>1.0001</c:v>
                </c:pt>
                <c:pt idx="3334">
                  <c:v>2.0001000000000002</c:v>
                </c:pt>
                <c:pt idx="3335">
                  <c:v>2.0001000000000002</c:v>
                </c:pt>
                <c:pt idx="3336">
                  <c:v>1.0001</c:v>
                </c:pt>
                <c:pt idx="3337">
                  <c:v>2.0001000000000002</c:v>
                </c:pt>
                <c:pt idx="3338">
                  <c:v>2.0001000000000002</c:v>
                </c:pt>
                <c:pt idx="3339">
                  <c:v>6.0000999999999998</c:v>
                </c:pt>
                <c:pt idx="3340">
                  <c:v>2.0001000000000002</c:v>
                </c:pt>
                <c:pt idx="3341">
                  <c:v>3.0001000000000002</c:v>
                </c:pt>
                <c:pt idx="3342">
                  <c:v>1.0001</c:v>
                </c:pt>
                <c:pt idx="3343">
                  <c:v>2.0001000000000002</c:v>
                </c:pt>
                <c:pt idx="3344">
                  <c:v>1.0001</c:v>
                </c:pt>
                <c:pt idx="3345">
                  <c:v>7.0000999999999998</c:v>
                </c:pt>
                <c:pt idx="3346">
                  <c:v>4.0000999999999998</c:v>
                </c:pt>
                <c:pt idx="3347">
                  <c:v>3.0001000000000002</c:v>
                </c:pt>
                <c:pt idx="3348">
                  <c:v>6.0000999999999998</c:v>
                </c:pt>
                <c:pt idx="3349">
                  <c:v>3.0001000000000002</c:v>
                </c:pt>
                <c:pt idx="3350">
                  <c:v>5.0000999999999998</c:v>
                </c:pt>
                <c:pt idx="3351">
                  <c:v>6.0000999999999998</c:v>
                </c:pt>
                <c:pt idx="3352">
                  <c:v>1.0001</c:v>
                </c:pt>
                <c:pt idx="3353">
                  <c:v>1.0001</c:v>
                </c:pt>
                <c:pt idx="3354">
                  <c:v>4.0000999999999998</c:v>
                </c:pt>
                <c:pt idx="3355">
                  <c:v>7.0000999999999998</c:v>
                </c:pt>
                <c:pt idx="3356">
                  <c:v>7.0000999999999998</c:v>
                </c:pt>
                <c:pt idx="3357">
                  <c:v>5.0000999999999998</c:v>
                </c:pt>
                <c:pt idx="3358">
                  <c:v>6.0000999999999998</c:v>
                </c:pt>
                <c:pt idx="3359">
                  <c:v>11.0001</c:v>
                </c:pt>
                <c:pt idx="3360">
                  <c:v>8.0000999999999998</c:v>
                </c:pt>
                <c:pt idx="3361">
                  <c:v>6.0000999999999998</c:v>
                </c:pt>
                <c:pt idx="3362">
                  <c:v>8.0000999999999998</c:v>
                </c:pt>
                <c:pt idx="3363">
                  <c:v>11.0001</c:v>
                </c:pt>
                <c:pt idx="3364">
                  <c:v>12.0001</c:v>
                </c:pt>
                <c:pt idx="3365">
                  <c:v>12.0001</c:v>
                </c:pt>
                <c:pt idx="3366">
                  <c:v>16.0001</c:v>
                </c:pt>
                <c:pt idx="3367">
                  <c:v>19.0001</c:v>
                </c:pt>
                <c:pt idx="3368">
                  <c:v>30.0001</c:v>
                </c:pt>
                <c:pt idx="3369">
                  <c:v>28.0001</c:v>
                </c:pt>
                <c:pt idx="3370">
                  <c:v>40.000100000000003</c:v>
                </c:pt>
                <c:pt idx="3371">
                  <c:v>1020.0001</c:v>
                </c:pt>
                <c:pt idx="3372">
                  <c:v>5811.0001000000002</c:v>
                </c:pt>
                <c:pt idx="3373">
                  <c:v>8115.0001000000002</c:v>
                </c:pt>
                <c:pt idx="3374">
                  <c:v>9555.0000999999993</c:v>
                </c:pt>
                <c:pt idx="3375">
                  <c:v>6290.0001000000002</c:v>
                </c:pt>
                <c:pt idx="3376">
                  <c:v>4107.0001000000002</c:v>
                </c:pt>
                <c:pt idx="3377">
                  <c:v>1874.0001</c:v>
                </c:pt>
                <c:pt idx="3378">
                  <c:v>338.00009999999997</c:v>
                </c:pt>
                <c:pt idx="3379">
                  <c:v>117.0001</c:v>
                </c:pt>
                <c:pt idx="3380">
                  <c:v>60.000100000000003</c:v>
                </c:pt>
                <c:pt idx="3381">
                  <c:v>35.000100000000003</c:v>
                </c:pt>
                <c:pt idx="3382">
                  <c:v>5.0000999999999998</c:v>
                </c:pt>
                <c:pt idx="3383">
                  <c:v>9.0000999999999998</c:v>
                </c:pt>
                <c:pt idx="3384">
                  <c:v>2.0001000000000002</c:v>
                </c:pt>
                <c:pt idx="3385">
                  <c:v>1.0001</c:v>
                </c:pt>
                <c:pt idx="3386">
                  <c:v>2.0001000000000002</c:v>
                </c:pt>
                <c:pt idx="3387">
                  <c:v>10.0001</c:v>
                </c:pt>
                <c:pt idx="3388">
                  <c:v>4.0000999999999998</c:v>
                </c:pt>
                <c:pt idx="3389">
                  <c:v>7.0000999999999998</c:v>
                </c:pt>
                <c:pt idx="3390">
                  <c:v>11.0001</c:v>
                </c:pt>
                <c:pt idx="3391">
                  <c:v>7.0000999999999998</c:v>
                </c:pt>
                <c:pt idx="3392">
                  <c:v>5.0000999999999998</c:v>
                </c:pt>
                <c:pt idx="3393">
                  <c:v>12.0001</c:v>
                </c:pt>
                <c:pt idx="3394">
                  <c:v>5.0000999999999998</c:v>
                </c:pt>
                <c:pt idx="3395">
                  <c:v>3.0001000000000002</c:v>
                </c:pt>
                <c:pt idx="3396">
                  <c:v>4.0000999999999998</c:v>
                </c:pt>
                <c:pt idx="3397">
                  <c:v>1.0001</c:v>
                </c:pt>
                <c:pt idx="3398">
                  <c:v>3.0001000000000002</c:v>
                </c:pt>
                <c:pt idx="3399">
                  <c:v>3.0001000000000002</c:v>
                </c:pt>
                <c:pt idx="3400">
                  <c:v>7.0000999999999998</c:v>
                </c:pt>
                <c:pt idx="3401">
                  <c:v>6.0000999999999998</c:v>
                </c:pt>
                <c:pt idx="3402">
                  <c:v>5.0000999999999998</c:v>
                </c:pt>
                <c:pt idx="3403">
                  <c:v>4.0000999999999998</c:v>
                </c:pt>
                <c:pt idx="3404">
                  <c:v>6.0000999999999998</c:v>
                </c:pt>
                <c:pt idx="3405">
                  <c:v>3.0001000000000002</c:v>
                </c:pt>
                <c:pt idx="3406">
                  <c:v>4.0000999999999998</c:v>
                </c:pt>
                <c:pt idx="3407">
                  <c:v>4.0000999999999998</c:v>
                </c:pt>
                <c:pt idx="3408">
                  <c:v>3.0001000000000002</c:v>
                </c:pt>
                <c:pt idx="3409">
                  <c:v>6.0000999999999998</c:v>
                </c:pt>
                <c:pt idx="3410">
                  <c:v>1.0001</c:v>
                </c:pt>
                <c:pt idx="3411">
                  <c:v>3.0001000000000002</c:v>
                </c:pt>
                <c:pt idx="3412">
                  <c:v>3.0001000000000002</c:v>
                </c:pt>
                <c:pt idx="3413">
                  <c:v>3.0001000000000002</c:v>
                </c:pt>
                <c:pt idx="3414">
                  <c:v>10.0001</c:v>
                </c:pt>
                <c:pt idx="3415">
                  <c:v>8.0000999999999998</c:v>
                </c:pt>
                <c:pt idx="3416">
                  <c:v>1E-4</c:v>
                </c:pt>
                <c:pt idx="3417">
                  <c:v>2.0001000000000002</c:v>
                </c:pt>
                <c:pt idx="3418">
                  <c:v>1E-4</c:v>
                </c:pt>
                <c:pt idx="3419">
                  <c:v>4.0000999999999998</c:v>
                </c:pt>
                <c:pt idx="3420">
                  <c:v>3.0001000000000002</c:v>
                </c:pt>
                <c:pt idx="3421">
                  <c:v>3.0001000000000002</c:v>
                </c:pt>
                <c:pt idx="3422">
                  <c:v>2.0001000000000002</c:v>
                </c:pt>
                <c:pt idx="3423">
                  <c:v>3.0001000000000002</c:v>
                </c:pt>
                <c:pt idx="3424">
                  <c:v>2.0001000000000002</c:v>
                </c:pt>
                <c:pt idx="3425">
                  <c:v>6.0000999999999998</c:v>
                </c:pt>
                <c:pt idx="3426">
                  <c:v>5.0000999999999998</c:v>
                </c:pt>
                <c:pt idx="3427">
                  <c:v>1.0001</c:v>
                </c:pt>
                <c:pt idx="3428">
                  <c:v>5.0000999999999998</c:v>
                </c:pt>
                <c:pt idx="3429">
                  <c:v>1.0001</c:v>
                </c:pt>
                <c:pt idx="3430">
                  <c:v>6.0000999999999998</c:v>
                </c:pt>
                <c:pt idx="3431">
                  <c:v>1E-4</c:v>
                </c:pt>
                <c:pt idx="3432">
                  <c:v>1.0001</c:v>
                </c:pt>
                <c:pt idx="3433">
                  <c:v>5.0000999999999998</c:v>
                </c:pt>
                <c:pt idx="3434">
                  <c:v>2.0001000000000002</c:v>
                </c:pt>
                <c:pt idx="3435">
                  <c:v>3.0001000000000002</c:v>
                </c:pt>
                <c:pt idx="3436">
                  <c:v>3.0001000000000002</c:v>
                </c:pt>
                <c:pt idx="3437">
                  <c:v>3.0001000000000002</c:v>
                </c:pt>
                <c:pt idx="3438">
                  <c:v>1.0001</c:v>
                </c:pt>
                <c:pt idx="3439">
                  <c:v>2.0001000000000002</c:v>
                </c:pt>
                <c:pt idx="3440">
                  <c:v>2.0001000000000002</c:v>
                </c:pt>
                <c:pt idx="3441">
                  <c:v>1E-4</c:v>
                </c:pt>
                <c:pt idx="3442">
                  <c:v>8.0000999999999998</c:v>
                </c:pt>
                <c:pt idx="3443">
                  <c:v>4.0000999999999998</c:v>
                </c:pt>
                <c:pt idx="3444">
                  <c:v>4.0000999999999998</c:v>
                </c:pt>
                <c:pt idx="3445">
                  <c:v>2.0001000000000002</c:v>
                </c:pt>
                <c:pt idx="3446">
                  <c:v>3.0001000000000002</c:v>
                </c:pt>
                <c:pt idx="3447">
                  <c:v>2.0001000000000002</c:v>
                </c:pt>
                <c:pt idx="3448">
                  <c:v>5.0000999999999998</c:v>
                </c:pt>
                <c:pt idx="3449">
                  <c:v>3.0001000000000002</c:v>
                </c:pt>
                <c:pt idx="3450">
                  <c:v>1.0001</c:v>
                </c:pt>
                <c:pt idx="3451">
                  <c:v>1E-4</c:v>
                </c:pt>
                <c:pt idx="3452">
                  <c:v>6.0000999999999998</c:v>
                </c:pt>
                <c:pt idx="3453">
                  <c:v>2.0001000000000002</c:v>
                </c:pt>
                <c:pt idx="3454">
                  <c:v>5.0000999999999998</c:v>
                </c:pt>
                <c:pt idx="3455">
                  <c:v>7.0000999999999998</c:v>
                </c:pt>
                <c:pt idx="3456">
                  <c:v>3.0001000000000002</c:v>
                </c:pt>
                <c:pt idx="3457">
                  <c:v>7.0000999999999998</c:v>
                </c:pt>
                <c:pt idx="3458">
                  <c:v>3.0001000000000002</c:v>
                </c:pt>
                <c:pt idx="3459">
                  <c:v>4.0000999999999998</c:v>
                </c:pt>
                <c:pt idx="3460">
                  <c:v>5.0000999999999998</c:v>
                </c:pt>
                <c:pt idx="3461">
                  <c:v>8.0000999999999998</c:v>
                </c:pt>
                <c:pt idx="3462">
                  <c:v>5.0000999999999998</c:v>
                </c:pt>
                <c:pt idx="3463">
                  <c:v>209.0001</c:v>
                </c:pt>
                <c:pt idx="3464">
                  <c:v>504.00009999999997</c:v>
                </c:pt>
                <c:pt idx="3465">
                  <c:v>1005.0001</c:v>
                </c:pt>
                <c:pt idx="3466">
                  <c:v>1082.0001</c:v>
                </c:pt>
                <c:pt idx="3467">
                  <c:v>694.00009999999997</c:v>
                </c:pt>
                <c:pt idx="3468">
                  <c:v>520.00009999999997</c:v>
                </c:pt>
                <c:pt idx="3469">
                  <c:v>270.00009999999997</c:v>
                </c:pt>
                <c:pt idx="3470">
                  <c:v>33.000100000000003</c:v>
                </c:pt>
                <c:pt idx="3471">
                  <c:v>42.000100000000003</c:v>
                </c:pt>
                <c:pt idx="3472">
                  <c:v>14.0001</c:v>
                </c:pt>
                <c:pt idx="3473">
                  <c:v>8.0000999999999998</c:v>
                </c:pt>
                <c:pt idx="3474">
                  <c:v>6.0000999999999998</c:v>
                </c:pt>
                <c:pt idx="3475">
                  <c:v>7.0000999999999998</c:v>
                </c:pt>
                <c:pt idx="3476">
                  <c:v>4.0000999999999998</c:v>
                </c:pt>
                <c:pt idx="3477">
                  <c:v>3.0001000000000002</c:v>
                </c:pt>
                <c:pt idx="3478">
                  <c:v>2.0001000000000002</c:v>
                </c:pt>
                <c:pt idx="3479">
                  <c:v>1.0001</c:v>
                </c:pt>
                <c:pt idx="3480">
                  <c:v>1E-4</c:v>
                </c:pt>
                <c:pt idx="3481">
                  <c:v>1E-4</c:v>
                </c:pt>
                <c:pt idx="3482">
                  <c:v>3.0001000000000002</c:v>
                </c:pt>
                <c:pt idx="3483">
                  <c:v>1.0001</c:v>
                </c:pt>
                <c:pt idx="3484">
                  <c:v>1E-4</c:v>
                </c:pt>
                <c:pt idx="3485">
                  <c:v>2.0001000000000002</c:v>
                </c:pt>
                <c:pt idx="3486">
                  <c:v>2.0001000000000002</c:v>
                </c:pt>
                <c:pt idx="3487">
                  <c:v>1.0001</c:v>
                </c:pt>
                <c:pt idx="3488">
                  <c:v>1.0001</c:v>
                </c:pt>
                <c:pt idx="3489">
                  <c:v>3.0001000000000002</c:v>
                </c:pt>
                <c:pt idx="3490">
                  <c:v>3.0001000000000002</c:v>
                </c:pt>
                <c:pt idx="3491">
                  <c:v>2.0001000000000002</c:v>
                </c:pt>
                <c:pt idx="3492">
                  <c:v>1.0001</c:v>
                </c:pt>
                <c:pt idx="3493">
                  <c:v>1.0001</c:v>
                </c:pt>
                <c:pt idx="3494">
                  <c:v>2.0001000000000002</c:v>
                </c:pt>
                <c:pt idx="3495">
                  <c:v>2.0001000000000002</c:v>
                </c:pt>
                <c:pt idx="3496">
                  <c:v>1E-4</c:v>
                </c:pt>
                <c:pt idx="3497">
                  <c:v>1E-4</c:v>
                </c:pt>
                <c:pt idx="3498">
                  <c:v>1.0001</c:v>
                </c:pt>
                <c:pt idx="3499">
                  <c:v>1.0001</c:v>
                </c:pt>
                <c:pt idx="3500">
                  <c:v>1.0001</c:v>
                </c:pt>
                <c:pt idx="3501">
                  <c:v>1E-4</c:v>
                </c:pt>
                <c:pt idx="3502">
                  <c:v>1.0001</c:v>
                </c:pt>
                <c:pt idx="3503">
                  <c:v>1.0001</c:v>
                </c:pt>
                <c:pt idx="3504">
                  <c:v>2.0001000000000002</c:v>
                </c:pt>
                <c:pt idx="3505">
                  <c:v>2.0001000000000002</c:v>
                </c:pt>
                <c:pt idx="3506">
                  <c:v>1E-4</c:v>
                </c:pt>
                <c:pt idx="3507">
                  <c:v>1.0001</c:v>
                </c:pt>
                <c:pt idx="3508">
                  <c:v>3.0001000000000002</c:v>
                </c:pt>
                <c:pt idx="3509">
                  <c:v>1.0001</c:v>
                </c:pt>
                <c:pt idx="3510">
                  <c:v>2.0001000000000002</c:v>
                </c:pt>
                <c:pt idx="3511">
                  <c:v>1.0001</c:v>
                </c:pt>
                <c:pt idx="3512">
                  <c:v>2.0001000000000002</c:v>
                </c:pt>
                <c:pt idx="3513">
                  <c:v>2.0001000000000002</c:v>
                </c:pt>
                <c:pt idx="3514">
                  <c:v>2.0001000000000002</c:v>
                </c:pt>
                <c:pt idx="3515">
                  <c:v>1.0001</c:v>
                </c:pt>
                <c:pt idx="3516">
                  <c:v>1.0001</c:v>
                </c:pt>
                <c:pt idx="3517">
                  <c:v>1E-4</c:v>
                </c:pt>
                <c:pt idx="3518">
                  <c:v>1.0001</c:v>
                </c:pt>
                <c:pt idx="3519">
                  <c:v>2.0001000000000002</c:v>
                </c:pt>
                <c:pt idx="3520">
                  <c:v>1.0001</c:v>
                </c:pt>
                <c:pt idx="3521">
                  <c:v>1.0001</c:v>
                </c:pt>
                <c:pt idx="3522">
                  <c:v>1.0001</c:v>
                </c:pt>
                <c:pt idx="3523">
                  <c:v>3.0001000000000002</c:v>
                </c:pt>
                <c:pt idx="3524">
                  <c:v>1.0001</c:v>
                </c:pt>
                <c:pt idx="3525">
                  <c:v>1E-4</c:v>
                </c:pt>
                <c:pt idx="3526">
                  <c:v>3.0001000000000002</c:v>
                </c:pt>
                <c:pt idx="3527">
                  <c:v>1E-4</c:v>
                </c:pt>
                <c:pt idx="3528">
                  <c:v>1E-4</c:v>
                </c:pt>
                <c:pt idx="3529">
                  <c:v>2.0001000000000002</c:v>
                </c:pt>
                <c:pt idx="3530">
                  <c:v>1E-4</c:v>
                </c:pt>
                <c:pt idx="3531">
                  <c:v>1E-4</c:v>
                </c:pt>
                <c:pt idx="3532">
                  <c:v>1.0001</c:v>
                </c:pt>
                <c:pt idx="3533">
                  <c:v>2.0001000000000002</c:v>
                </c:pt>
                <c:pt idx="3534">
                  <c:v>1.0001</c:v>
                </c:pt>
                <c:pt idx="3535">
                  <c:v>1E-4</c:v>
                </c:pt>
                <c:pt idx="3536">
                  <c:v>1.0001</c:v>
                </c:pt>
                <c:pt idx="3537">
                  <c:v>1.0001</c:v>
                </c:pt>
                <c:pt idx="3538">
                  <c:v>1E-4</c:v>
                </c:pt>
                <c:pt idx="3539">
                  <c:v>1.0001</c:v>
                </c:pt>
                <c:pt idx="3540">
                  <c:v>1E-4</c:v>
                </c:pt>
                <c:pt idx="3541">
                  <c:v>1.0001</c:v>
                </c:pt>
                <c:pt idx="3542">
                  <c:v>2.0001000000000002</c:v>
                </c:pt>
                <c:pt idx="3543">
                  <c:v>2.0001000000000002</c:v>
                </c:pt>
                <c:pt idx="3544">
                  <c:v>1.0001</c:v>
                </c:pt>
                <c:pt idx="3545">
                  <c:v>1E-4</c:v>
                </c:pt>
                <c:pt idx="3546">
                  <c:v>1.0001</c:v>
                </c:pt>
                <c:pt idx="3547">
                  <c:v>1E-4</c:v>
                </c:pt>
                <c:pt idx="3548">
                  <c:v>1E-4</c:v>
                </c:pt>
                <c:pt idx="3549">
                  <c:v>1.0001</c:v>
                </c:pt>
                <c:pt idx="3550">
                  <c:v>2.0001000000000002</c:v>
                </c:pt>
                <c:pt idx="3551">
                  <c:v>1.0001</c:v>
                </c:pt>
                <c:pt idx="3552">
                  <c:v>1.0001</c:v>
                </c:pt>
                <c:pt idx="3553">
                  <c:v>2.0001000000000002</c:v>
                </c:pt>
                <c:pt idx="3554">
                  <c:v>21.0001</c:v>
                </c:pt>
                <c:pt idx="3555">
                  <c:v>62.000100000000003</c:v>
                </c:pt>
                <c:pt idx="3556">
                  <c:v>99.000100000000003</c:v>
                </c:pt>
                <c:pt idx="3557">
                  <c:v>133.0001</c:v>
                </c:pt>
                <c:pt idx="3558">
                  <c:v>115.0001</c:v>
                </c:pt>
                <c:pt idx="3559">
                  <c:v>107.0001</c:v>
                </c:pt>
                <c:pt idx="3560">
                  <c:v>148.0001</c:v>
                </c:pt>
                <c:pt idx="3561">
                  <c:v>77.000100000000003</c:v>
                </c:pt>
                <c:pt idx="3562">
                  <c:v>101.0001</c:v>
                </c:pt>
                <c:pt idx="3563">
                  <c:v>52.000100000000003</c:v>
                </c:pt>
                <c:pt idx="3564">
                  <c:v>23.0001</c:v>
                </c:pt>
                <c:pt idx="3565">
                  <c:v>9.0000999999999998</c:v>
                </c:pt>
                <c:pt idx="3566">
                  <c:v>2.0001000000000002</c:v>
                </c:pt>
                <c:pt idx="3567">
                  <c:v>1E-4</c:v>
                </c:pt>
                <c:pt idx="3568">
                  <c:v>1.0001</c:v>
                </c:pt>
                <c:pt idx="3569">
                  <c:v>2.0001000000000002</c:v>
                </c:pt>
                <c:pt idx="3570">
                  <c:v>1.0001</c:v>
                </c:pt>
                <c:pt idx="3571">
                  <c:v>1.0001</c:v>
                </c:pt>
                <c:pt idx="3572">
                  <c:v>1.0001</c:v>
                </c:pt>
                <c:pt idx="3573">
                  <c:v>1.0001</c:v>
                </c:pt>
                <c:pt idx="3574">
                  <c:v>1.0001</c:v>
                </c:pt>
                <c:pt idx="3575">
                  <c:v>1.0001</c:v>
                </c:pt>
                <c:pt idx="3576">
                  <c:v>2.0001000000000002</c:v>
                </c:pt>
                <c:pt idx="3577">
                  <c:v>2.0001000000000002</c:v>
                </c:pt>
                <c:pt idx="3578">
                  <c:v>2.0001000000000002</c:v>
                </c:pt>
                <c:pt idx="3579">
                  <c:v>1E-4</c:v>
                </c:pt>
                <c:pt idx="3580">
                  <c:v>1E-4</c:v>
                </c:pt>
                <c:pt idx="3581">
                  <c:v>1.0001</c:v>
                </c:pt>
                <c:pt idx="3582">
                  <c:v>1E-4</c:v>
                </c:pt>
                <c:pt idx="3583">
                  <c:v>1E-4</c:v>
                </c:pt>
                <c:pt idx="3584">
                  <c:v>1E-4</c:v>
                </c:pt>
                <c:pt idx="3585">
                  <c:v>1.0001</c:v>
                </c:pt>
                <c:pt idx="3586">
                  <c:v>1.0001</c:v>
                </c:pt>
                <c:pt idx="3587">
                  <c:v>1E-4</c:v>
                </c:pt>
                <c:pt idx="3588">
                  <c:v>4.0000999999999998</c:v>
                </c:pt>
                <c:pt idx="3589">
                  <c:v>1.0001</c:v>
                </c:pt>
                <c:pt idx="3590">
                  <c:v>2.0001000000000002</c:v>
                </c:pt>
                <c:pt idx="3591">
                  <c:v>1.0001</c:v>
                </c:pt>
                <c:pt idx="3592">
                  <c:v>1E-4</c:v>
                </c:pt>
                <c:pt idx="3593">
                  <c:v>1E-4</c:v>
                </c:pt>
                <c:pt idx="3594">
                  <c:v>1E-4</c:v>
                </c:pt>
                <c:pt idx="3595">
                  <c:v>2.0001000000000002</c:v>
                </c:pt>
                <c:pt idx="3596">
                  <c:v>1E-4</c:v>
                </c:pt>
                <c:pt idx="3597">
                  <c:v>1E-4</c:v>
                </c:pt>
                <c:pt idx="3598">
                  <c:v>1.0001</c:v>
                </c:pt>
                <c:pt idx="3599">
                  <c:v>1.0001</c:v>
                </c:pt>
                <c:pt idx="3600">
                  <c:v>1E-4</c:v>
                </c:pt>
                <c:pt idx="3601">
                  <c:v>1.0001</c:v>
                </c:pt>
                <c:pt idx="3602">
                  <c:v>1E-4</c:v>
                </c:pt>
                <c:pt idx="3603">
                  <c:v>1.0001</c:v>
                </c:pt>
                <c:pt idx="3604">
                  <c:v>1E-4</c:v>
                </c:pt>
                <c:pt idx="3605">
                  <c:v>1E-4</c:v>
                </c:pt>
                <c:pt idx="3606">
                  <c:v>1.0001</c:v>
                </c:pt>
                <c:pt idx="3607">
                  <c:v>1E-4</c:v>
                </c:pt>
                <c:pt idx="3608">
                  <c:v>2.0001000000000002</c:v>
                </c:pt>
                <c:pt idx="3609">
                  <c:v>2.0001000000000002</c:v>
                </c:pt>
                <c:pt idx="3610">
                  <c:v>1E-4</c:v>
                </c:pt>
                <c:pt idx="3611">
                  <c:v>1.0001</c:v>
                </c:pt>
                <c:pt idx="3612">
                  <c:v>2.0001000000000002</c:v>
                </c:pt>
                <c:pt idx="3613">
                  <c:v>2.0001000000000002</c:v>
                </c:pt>
                <c:pt idx="3614">
                  <c:v>2.0001000000000002</c:v>
                </c:pt>
                <c:pt idx="3615">
                  <c:v>2.0001000000000002</c:v>
                </c:pt>
                <c:pt idx="3616">
                  <c:v>1E-4</c:v>
                </c:pt>
                <c:pt idx="3617">
                  <c:v>1.0001</c:v>
                </c:pt>
                <c:pt idx="3618">
                  <c:v>1E-4</c:v>
                </c:pt>
                <c:pt idx="3619">
                  <c:v>1.0001</c:v>
                </c:pt>
                <c:pt idx="3620">
                  <c:v>1E-4</c:v>
                </c:pt>
                <c:pt idx="3621">
                  <c:v>1.0001</c:v>
                </c:pt>
                <c:pt idx="3622">
                  <c:v>1E-4</c:v>
                </c:pt>
                <c:pt idx="3623">
                  <c:v>2.0001000000000002</c:v>
                </c:pt>
                <c:pt idx="3624">
                  <c:v>1E-4</c:v>
                </c:pt>
                <c:pt idx="3625">
                  <c:v>1E-4</c:v>
                </c:pt>
                <c:pt idx="3626">
                  <c:v>1.0001</c:v>
                </c:pt>
                <c:pt idx="3627">
                  <c:v>2.0001000000000002</c:v>
                </c:pt>
                <c:pt idx="3628">
                  <c:v>1E-4</c:v>
                </c:pt>
                <c:pt idx="3629">
                  <c:v>1E-4</c:v>
                </c:pt>
                <c:pt idx="3630">
                  <c:v>1.0001</c:v>
                </c:pt>
                <c:pt idx="3631">
                  <c:v>1E-4</c:v>
                </c:pt>
                <c:pt idx="3632">
                  <c:v>1.0001</c:v>
                </c:pt>
                <c:pt idx="3633">
                  <c:v>1E-4</c:v>
                </c:pt>
                <c:pt idx="3634">
                  <c:v>1E-4</c:v>
                </c:pt>
                <c:pt idx="3635">
                  <c:v>1.0001</c:v>
                </c:pt>
                <c:pt idx="3636">
                  <c:v>1E-4</c:v>
                </c:pt>
                <c:pt idx="3637">
                  <c:v>1E-4</c:v>
                </c:pt>
                <c:pt idx="3638">
                  <c:v>1E-4</c:v>
                </c:pt>
                <c:pt idx="3639">
                  <c:v>1.0001</c:v>
                </c:pt>
                <c:pt idx="3640">
                  <c:v>1.0001</c:v>
                </c:pt>
                <c:pt idx="3641">
                  <c:v>1.0001</c:v>
                </c:pt>
                <c:pt idx="3642">
                  <c:v>1.0001</c:v>
                </c:pt>
                <c:pt idx="3643">
                  <c:v>18.0001</c:v>
                </c:pt>
                <c:pt idx="3644">
                  <c:v>18.0001</c:v>
                </c:pt>
                <c:pt idx="3645">
                  <c:v>36.000100000000003</c:v>
                </c:pt>
                <c:pt idx="3646">
                  <c:v>40.000100000000003</c:v>
                </c:pt>
                <c:pt idx="3647">
                  <c:v>19.0001</c:v>
                </c:pt>
                <c:pt idx="3648">
                  <c:v>30.0001</c:v>
                </c:pt>
                <c:pt idx="3649">
                  <c:v>14.0001</c:v>
                </c:pt>
                <c:pt idx="3650">
                  <c:v>5.0000999999999998</c:v>
                </c:pt>
                <c:pt idx="3651">
                  <c:v>8.0000999999999998</c:v>
                </c:pt>
                <c:pt idx="3652">
                  <c:v>3.0001000000000002</c:v>
                </c:pt>
                <c:pt idx="3653">
                  <c:v>2.0001000000000002</c:v>
                </c:pt>
                <c:pt idx="3654">
                  <c:v>1.0001</c:v>
                </c:pt>
                <c:pt idx="3655">
                  <c:v>1E-4</c:v>
                </c:pt>
                <c:pt idx="3656">
                  <c:v>1.0001</c:v>
                </c:pt>
                <c:pt idx="3657">
                  <c:v>1E-4</c:v>
                </c:pt>
                <c:pt idx="3658">
                  <c:v>1E-4</c:v>
                </c:pt>
                <c:pt idx="3659">
                  <c:v>1E-4</c:v>
                </c:pt>
                <c:pt idx="3660">
                  <c:v>1.0001</c:v>
                </c:pt>
                <c:pt idx="3661">
                  <c:v>1E-4</c:v>
                </c:pt>
                <c:pt idx="3662">
                  <c:v>1.0001</c:v>
                </c:pt>
                <c:pt idx="3663">
                  <c:v>1E-4</c:v>
                </c:pt>
                <c:pt idx="3664">
                  <c:v>1E-4</c:v>
                </c:pt>
                <c:pt idx="3665">
                  <c:v>1E-4</c:v>
                </c:pt>
                <c:pt idx="3666">
                  <c:v>1E-4</c:v>
                </c:pt>
                <c:pt idx="3667">
                  <c:v>1.0001</c:v>
                </c:pt>
                <c:pt idx="3668">
                  <c:v>1.0001</c:v>
                </c:pt>
                <c:pt idx="3669">
                  <c:v>1E-4</c:v>
                </c:pt>
                <c:pt idx="3670">
                  <c:v>1E-4</c:v>
                </c:pt>
                <c:pt idx="3671">
                  <c:v>1.0001</c:v>
                </c:pt>
                <c:pt idx="3672">
                  <c:v>1E-4</c:v>
                </c:pt>
                <c:pt idx="3673">
                  <c:v>1.0001</c:v>
                </c:pt>
                <c:pt idx="3674">
                  <c:v>1E-4</c:v>
                </c:pt>
                <c:pt idx="3675">
                  <c:v>1.0001</c:v>
                </c:pt>
                <c:pt idx="3676">
                  <c:v>1E-4</c:v>
                </c:pt>
                <c:pt idx="3677">
                  <c:v>1E-4</c:v>
                </c:pt>
                <c:pt idx="3678">
                  <c:v>1E-4</c:v>
                </c:pt>
                <c:pt idx="3679">
                  <c:v>1E-4</c:v>
                </c:pt>
                <c:pt idx="3680">
                  <c:v>1E-4</c:v>
                </c:pt>
                <c:pt idx="3681">
                  <c:v>1.0001</c:v>
                </c:pt>
                <c:pt idx="3682">
                  <c:v>1E-4</c:v>
                </c:pt>
                <c:pt idx="3683">
                  <c:v>1E-4</c:v>
                </c:pt>
                <c:pt idx="3684">
                  <c:v>1E-4</c:v>
                </c:pt>
                <c:pt idx="3685">
                  <c:v>3.0001000000000002</c:v>
                </c:pt>
                <c:pt idx="3686">
                  <c:v>1E-4</c:v>
                </c:pt>
                <c:pt idx="3687">
                  <c:v>1E-4</c:v>
                </c:pt>
                <c:pt idx="3688">
                  <c:v>1E-4</c:v>
                </c:pt>
                <c:pt idx="3689">
                  <c:v>1E-4</c:v>
                </c:pt>
                <c:pt idx="3690">
                  <c:v>1E-4</c:v>
                </c:pt>
                <c:pt idx="3691">
                  <c:v>1E-4</c:v>
                </c:pt>
                <c:pt idx="3692">
                  <c:v>1.0001</c:v>
                </c:pt>
                <c:pt idx="3693">
                  <c:v>1E-4</c:v>
                </c:pt>
                <c:pt idx="3694">
                  <c:v>1E-4</c:v>
                </c:pt>
                <c:pt idx="3695">
                  <c:v>1E-4</c:v>
                </c:pt>
                <c:pt idx="3696">
                  <c:v>1.0001</c:v>
                </c:pt>
                <c:pt idx="3697">
                  <c:v>1E-4</c:v>
                </c:pt>
                <c:pt idx="3698">
                  <c:v>1E-4</c:v>
                </c:pt>
                <c:pt idx="3699">
                  <c:v>1E-4</c:v>
                </c:pt>
                <c:pt idx="3700">
                  <c:v>1E-4</c:v>
                </c:pt>
                <c:pt idx="3701">
                  <c:v>1E-4</c:v>
                </c:pt>
                <c:pt idx="3702">
                  <c:v>1E-4</c:v>
                </c:pt>
                <c:pt idx="3703">
                  <c:v>1E-4</c:v>
                </c:pt>
                <c:pt idx="3704">
                  <c:v>1E-4</c:v>
                </c:pt>
                <c:pt idx="3705">
                  <c:v>1E-4</c:v>
                </c:pt>
                <c:pt idx="3706">
                  <c:v>1E-4</c:v>
                </c:pt>
                <c:pt idx="3707">
                  <c:v>1E-4</c:v>
                </c:pt>
                <c:pt idx="3708">
                  <c:v>1E-4</c:v>
                </c:pt>
                <c:pt idx="3709">
                  <c:v>1E-4</c:v>
                </c:pt>
                <c:pt idx="3710">
                  <c:v>1E-4</c:v>
                </c:pt>
                <c:pt idx="3711">
                  <c:v>1E-4</c:v>
                </c:pt>
                <c:pt idx="3712">
                  <c:v>1E-4</c:v>
                </c:pt>
                <c:pt idx="3713">
                  <c:v>1E-4</c:v>
                </c:pt>
                <c:pt idx="3714">
                  <c:v>1E-4</c:v>
                </c:pt>
                <c:pt idx="3715">
                  <c:v>1E-4</c:v>
                </c:pt>
                <c:pt idx="3716">
                  <c:v>1E-4</c:v>
                </c:pt>
                <c:pt idx="3717">
                  <c:v>1E-4</c:v>
                </c:pt>
                <c:pt idx="3718">
                  <c:v>1E-4</c:v>
                </c:pt>
                <c:pt idx="3719">
                  <c:v>1E-4</c:v>
                </c:pt>
                <c:pt idx="3720">
                  <c:v>1E-4</c:v>
                </c:pt>
                <c:pt idx="3721">
                  <c:v>1.0001</c:v>
                </c:pt>
                <c:pt idx="3722">
                  <c:v>1.0001</c:v>
                </c:pt>
                <c:pt idx="3723">
                  <c:v>1.0001</c:v>
                </c:pt>
                <c:pt idx="3724">
                  <c:v>1E-4</c:v>
                </c:pt>
                <c:pt idx="3725">
                  <c:v>1.0001</c:v>
                </c:pt>
                <c:pt idx="3726">
                  <c:v>1E-4</c:v>
                </c:pt>
                <c:pt idx="3727">
                  <c:v>1E-4</c:v>
                </c:pt>
                <c:pt idx="3728">
                  <c:v>1E-4</c:v>
                </c:pt>
                <c:pt idx="3729">
                  <c:v>1E-4</c:v>
                </c:pt>
                <c:pt idx="3730">
                  <c:v>1E-4</c:v>
                </c:pt>
                <c:pt idx="3731">
                  <c:v>3.0001000000000002</c:v>
                </c:pt>
                <c:pt idx="3732">
                  <c:v>1E-4</c:v>
                </c:pt>
                <c:pt idx="3733">
                  <c:v>6.0000999999999998</c:v>
                </c:pt>
                <c:pt idx="3734">
                  <c:v>10.0001</c:v>
                </c:pt>
                <c:pt idx="3735">
                  <c:v>9.0000999999999998</c:v>
                </c:pt>
                <c:pt idx="3736">
                  <c:v>12.0001</c:v>
                </c:pt>
                <c:pt idx="3737">
                  <c:v>12.0001</c:v>
                </c:pt>
                <c:pt idx="3738">
                  <c:v>5.0000999999999998</c:v>
                </c:pt>
                <c:pt idx="3739">
                  <c:v>1.0001</c:v>
                </c:pt>
                <c:pt idx="3740">
                  <c:v>1E-4</c:v>
                </c:pt>
                <c:pt idx="3741">
                  <c:v>1E-4</c:v>
                </c:pt>
                <c:pt idx="3742">
                  <c:v>1E-4</c:v>
                </c:pt>
                <c:pt idx="3743">
                  <c:v>1.0001</c:v>
                </c:pt>
                <c:pt idx="3744">
                  <c:v>1E-4</c:v>
                </c:pt>
                <c:pt idx="3745">
                  <c:v>1E-4</c:v>
                </c:pt>
                <c:pt idx="3746">
                  <c:v>1E-4</c:v>
                </c:pt>
                <c:pt idx="3747">
                  <c:v>2.0001000000000002</c:v>
                </c:pt>
                <c:pt idx="3748">
                  <c:v>1.0001</c:v>
                </c:pt>
                <c:pt idx="3749">
                  <c:v>1E-4</c:v>
                </c:pt>
                <c:pt idx="3750">
                  <c:v>1E-4</c:v>
                </c:pt>
                <c:pt idx="3751">
                  <c:v>1E-4</c:v>
                </c:pt>
                <c:pt idx="3752">
                  <c:v>1E-4</c:v>
                </c:pt>
                <c:pt idx="3753">
                  <c:v>1.0001</c:v>
                </c:pt>
                <c:pt idx="3754">
                  <c:v>1E-4</c:v>
                </c:pt>
                <c:pt idx="3755">
                  <c:v>1E-4</c:v>
                </c:pt>
                <c:pt idx="3756">
                  <c:v>1.0001</c:v>
                </c:pt>
                <c:pt idx="3757">
                  <c:v>1E-4</c:v>
                </c:pt>
                <c:pt idx="3758">
                  <c:v>1E-4</c:v>
                </c:pt>
                <c:pt idx="3759">
                  <c:v>1E-4</c:v>
                </c:pt>
                <c:pt idx="3760">
                  <c:v>1E-4</c:v>
                </c:pt>
                <c:pt idx="3761">
                  <c:v>1E-4</c:v>
                </c:pt>
                <c:pt idx="3762">
                  <c:v>1E-4</c:v>
                </c:pt>
                <c:pt idx="3763">
                  <c:v>1E-4</c:v>
                </c:pt>
                <c:pt idx="3764">
                  <c:v>1E-4</c:v>
                </c:pt>
                <c:pt idx="3765">
                  <c:v>1E-4</c:v>
                </c:pt>
                <c:pt idx="3766">
                  <c:v>1E-4</c:v>
                </c:pt>
                <c:pt idx="3767">
                  <c:v>1E-4</c:v>
                </c:pt>
                <c:pt idx="3768">
                  <c:v>1E-4</c:v>
                </c:pt>
                <c:pt idx="3769">
                  <c:v>1E-4</c:v>
                </c:pt>
                <c:pt idx="3770">
                  <c:v>1E-4</c:v>
                </c:pt>
                <c:pt idx="3771">
                  <c:v>1E-4</c:v>
                </c:pt>
                <c:pt idx="3772">
                  <c:v>1E-4</c:v>
                </c:pt>
                <c:pt idx="3773">
                  <c:v>1E-4</c:v>
                </c:pt>
                <c:pt idx="3774">
                  <c:v>1E-4</c:v>
                </c:pt>
                <c:pt idx="3775">
                  <c:v>1.0001</c:v>
                </c:pt>
                <c:pt idx="3776">
                  <c:v>1E-4</c:v>
                </c:pt>
                <c:pt idx="3777">
                  <c:v>1E-4</c:v>
                </c:pt>
                <c:pt idx="3778">
                  <c:v>1E-4</c:v>
                </c:pt>
                <c:pt idx="3779">
                  <c:v>1E-4</c:v>
                </c:pt>
                <c:pt idx="3780">
                  <c:v>1E-4</c:v>
                </c:pt>
                <c:pt idx="3781">
                  <c:v>1E-4</c:v>
                </c:pt>
                <c:pt idx="3782">
                  <c:v>1E-4</c:v>
                </c:pt>
                <c:pt idx="3783">
                  <c:v>1E-4</c:v>
                </c:pt>
                <c:pt idx="3784">
                  <c:v>1E-4</c:v>
                </c:pt>
                <c:pt idx="3785">
                  <c:v>1E-4</c:v>
                </c:pt>
                <c:pt idx="3786">
                  <c:v>1E-4</c:v>
                </c:pt>
                <c:pt idx="3787">
                  <c:v>1E-4</c:v>
                </c:pt>
                <c:pt idx="3788">
                  <c:v>1.0001</c:v>
                </c:pt>
                <c:pt idx="3789">
                  <c:v>1E-4</c:v>
                </c:pt>
                <c:pt idx="3790">
                  <c:v>1E-4</c:v>
                </c:pt>
                <c:pt idx="3791">
                  <c:v>1E-4</c:v>
                </c:pt>
                <c:pt idx="3792">
                  <c:v>1.0001</c:v>
                </c:pt>
                <c:pt idx="3793">
                  <c:v>1.0001</c:v>
                </c:pt>
                <c:pt idx="3794">
                  <c:v>1E-4</c:v>
                </c:pt>
                <c:pt idx="3795">
                  <c:v>1E-4</c:v>
                </c:pt>
                <c:pt idx="3796">
                  <c:v>1E-4</c:v>
                </c:pt>
                <c:pt idx="3797">
                  <c:v>1E-4</c:v>
                </c:pt>
                <c:pt idx="3798">
                  <c:v>1E-4</c:v>
                </c:pt>
                <c:pt idx="3799">
                  <c:v>1.0001</c:v>
                </c:pt>
                <c:pt idx="3800">
                  <c:v>1E-4</c:v>
                </c:pt>
                <c:pt idx="3801">
                  <c:v>1E-4</c:v>
                </c:pt>
                <c:pt idx="3802">
                  <c:v>1E-4</c:v>
                </c:pt>
                <c:pt idx="3803">
                  <c:v>1E-4</c:v>
                </c:pt>
                <c:pt idx="3804">
                  <c:v>1E-4</c:v>
                </c:pt>
                <c:pt idx="3805">
                  <c:v>1E-4</c:v>
                </c:pt>
                <c:pt idx="3806">
                  <c:v>1E-4</c:v>
                </c:pt>
                <c:pt idx="3807">
                  <c:v>1E-4</c:v>
                </c:pt>
                <c:pt idx="3808">
                  <c:v>1E-4</c:v>
                </c:pt>
                <c:pt idx="3809">
                  <c:v>1E-4</c:v>
                </c:pt>
                <c:pt idx="3810">
                  <c:v>1E-4</c:v>
                </c:pt>
                <c:pt idx="3811">
                  <c:v>1.0001</c:v>
                </c:pt>
                <c:pt idx="3812">
                  <c:v>1E-4</c:v>
                </c:pt>
                <c:pt idx="3813">
                  <c:v>1E-4</c:v>
                </c:pt>
                <c:pt idx="3814">
                  <c:v>1E-4</c:v>
                </c:pt>
                <c:pt idx="3815">
                  <c:v>1E-4</c:v>
                </c:pt>
                <c:pt idx="3816">
                  <c:v>1E-4</c:v>
                </c:pt>
                <c:pt idx="3817">
                  <c:v>1E-4</c:v>
                </c:pt>
                <c:pt idx="3818">
                  <c:v>1.0001</c:v>
                </c:pt>
                <c:pt idx="3819">
                  <c:v>9.0000999999999998</c:v>
                </c:pt>
                <c:pt idx="3820">
                  <c:v>5.0000999999999998</c:v>
                </c:pt>
                <c:pt idx="3821">
                  <c:v>7.0000999999999998</c:v>
                </c:pt>
                <c:pt idx="3822">
                  <c:v>10.0001</c:v>
                </c:pt>
                <c:pt idx="3823">
                  <c:v>4.0000999999999998</c:v>
                </c:pt>
                <c:pt idx="3824">
                  <c:v>2.0001000000000002</c:v>
                </c:pt>
                <c:pt idx="3825">
                  <c:v>2.0001000000000002</c:v>
                </c:pt>
                <c:pt idx="3826">
                  <c:v>1E-4</c:v>
                </c:pt>
                <c:pt idx="3827">
                  <c:v>1E-4</c:v>
                </c:pt>
                <c:pt idx="3828">
                  <c:v>1.0001</c:v>
                </c:pt>
                <c:pt idx="3829">
                  <c:v>1E-4</c:v>
                </c:pt>
                <c:pt idx="3830">
                  <c:v>1.0001</c:v>
                </c:pt>
                <c:pt idx="3831">
                  <c:v>1.0001</c:v>
                </c:pt>
                <c:pt idx="3832">
                  <c:v>1E-4</c:v>
                </c:pt>
                <c:pt idx="3833">
                  <c:v>1E-4</c:v>
                </c:pt>
                <c:pt idx="3834">
                  <c:v>1E-4</c:v>
                </c:pt>
                <c:pt idx="3835">
                  <c:v>1E-4</c:v>
                </c:pt>
                <c:pt idx="3836">
                  <c:v>1E-4</c:v>
                </c:pt>
                <c:pt idx="3837">
                  <c:v>1E-4</c:v>
                </c:pt>
                <c:pt idx="3838">
                  <c:v>1E-4</c:v>
                </c:pt>
                <c:pt idx="3839">
                  <c:v>1E-4</c:v>
                </c:pt>
                <c:pt idx="3840">
                  <c:v>1E-4</c:v>
                </c:pt>
                <c:pt idx="3841">
                  <c:v>2.0001000000000002</c:v>
                </c:pt>
                <c:pt idx="3842">
                  <c:v>1E-4</c:v>
                </c:pt>
                <c:pt idx="3843">
                  <c:v>2.0001000000000002</c:v>
                </c:pt>
                <c:pt idx="3844">
                  <c:v>1E-4</c:v>
                </c:pt>
                <c:pt idx="3845">
                  <c:v>1E-4</c:v>
                </c:pt>
                <c:pt idx="3846">
                  <c:v>1E-4</c:v>
                </c:pt>
                <c:pt idx="3847">
                  <c:v>1E-4</c:v>
                </c:pt>
                <c:pt idx="3848">
                  <c:v>1E-4</c:v>
                </c:pt>
                <c:pt idx="3849">
                  <c:v>1E-4</c:v>
                </c:pt>
                <c:pt idx="3850">
                  <c:v>1E-4</c:v>
                </c:pt>
                <c:pt idx="3851">
                  <c:v>1E-4</c:v>
                </c:pt>
                <c:pt idx="3852">
                  <c:v>1E-4</c:v>
                </c:pt>
                <c:pt idx="3853">
                  <c:v>1E-4</c:v>
                </c:pt>
                <c:pt idx="3854">
                  <c:v>1E-4</c:v>
                </c:pt>
                <c:pt idx="3855">
                  <c:v>1E-4</c:v>
                </c:pt>
                <c:pt idx="3856">
                  <c:v>1E-4</c:v>
                </c:pt>
                <c:pt idx="3857">
                  <c:v>1E-4</c:v>
                </c:pt>
                <c:pt idx="3858">
                  <c:v>1E-4</c:v>
                </c:pt>
                <c:pt idx="3859">
                  <c:v>1E-4</c:v>
                </c:pt>
                <c:pt idx="3860">
                  <c:v>1E-4</c:v>
                </c:pt>
                <c:pt idx="3861">
                  <c:v>1E-4</c:v>
                </c:pt>
                <c:pt idx="3862">
                  <c:v>1E-4</c:v>
                </c:pt>
                <c:pt idx="3863">
                  <c:v>1.0001</c:v>
                </c:pt>
                <c:pt idx="3864">
                  <c:v>1E-4</c:v>
                </c:pt>
                <c:pt idx="3865">
                  <c:v>1E-4</c:v>
                </c:pt>
                <c:pt idx="3866">
                  <c:v>1E-4</c:v>
                </c:pt>
                <c:pt idx="3867">
                  <c:v>1.0001</c:v>
                </c:pt>
                <c:pt idx="3868">
                  <c:v>1E-4</c:v>
                </c:pt>
                <c:pt idx="3869">
                  <c:v>1.0001</c:v>
                </c:pt>
                <c:pt idx="3870">
                  <c:v>1E-4</c:v>
                </c:pt>
                <c:pt idx="3871">
                  <c:v>1E-4</c:v>
                </c:pt>
                <c:pt idx="3872">
                  <c:v>1E-4</c:v>
                </c:pt>
                <c:pt idx="3873">
                  <c:v>1E-4</c:v>
                </c:pt>
                <c:pt idx="3874">
                  <c:v>1E-4</c:v>
                </c:pt>
                <c:pt idx="3875">
                  <c:v>1.0001</c:v>
                </c:pt>
                <c:pt idx="3876">
                  <c:v>1E-4</c:v>
                </c:pt>
                <c:pt idx="3877">
                  <c:v>1E-4</c:v>
                </c:pt>
                <c:pt idx="3878">
                  <c:v>1.0001</c:v>
                </c:pt>
                <c:pt idx="3879">
                  <c:v>1E-4</c:v>
                </c:pt>
                <c:pt idx="3880">
                  <c:v>1E-4</c:v>
                </c:pt>
                <c:pt idx="3881">
                  <c:v>1E-4</c:v>
                </c:pt>
                <c:pt idx="3882">
                  <c:v>1E-4</c:v>
                </c:pt>
                <c:pt idx="3883">
                  <c:v>1E-4</c:v>
                </c:pt>
                <c:pt idx="3884">
                  <c:v>1E-4</c:v>
                </c:pt>
                <c:pt idx="3885">
                  <c:v>1E-4</c:v>
                </c:pt>
                <c:pt idx="3886">
                  <c:v>1E-4</c:v>
                </c:pt>
                <c:pt idx="3887">
                  <c:v>1E-4</c:v>
                </c:pt>
                <c:pt idx="3888">
                  <c:v>1E-4</c:v>
                </c:pt>
                <c:pt idx="3889">
                  <c:v>1E-4</c:v>
                </c:pt>
                <c:pt idx="3890">
                  <c:v>1E-4</c:v>
                </c:pt>
                <c:pt idx="3891">
                  <c:v>1E-4</c:v>
                </c:pt>
                <c:pt idx="3892">
                  <c:v>1E-4</c:v>
                </c:pt>
                <c:pt idx="3893">
                  <c:v>1E-4</c:v>
                </c:pt>
                <c:pt idx="3894">
                  <c:v>1E-4</c:v>
                </c:pt>
                <c:pt idx="3895">
                  <c:v>1.0001</c:v>
                </c:pt>
                <c:pt idx="3896">
                  <c:v>1.0001</c:v>
                </c:pt>
                <c:pt idx="3897">
                  <c:v>1E-4</c:v>
                </c:pt>
                <c:pt idx="3898">
                  <c:v>1E-4</c:v>
                </c:pt>
                <c:pt idx="3899">
                  <c:v>1E-4</c:v>
                </c:pt>
                <c:pt idx="3900">
                  <c:v>1E-4</c:v>
                </c:pt>
                <c:pt idx="3901">
                  <c:v>1E-4</c:v>
                </c:pt>
                <c:pt idx="3902">
                  <c:v>1E-4</c:v>
                </c:pt>
                <c:pt idx="3903">
                  <c:v>1.0001</c:v>
                </c:pt>
                <c:pt idx="3904">
                  <c:v>1E-4</c:v>
                </c:pt>
                <c:pt idx="3905">
                  <c:v>2.0001000000000002</c:v>
                </c:pt>
                <c:pt idx="3906">
                  <c:v>1E-4</c:v>
                </c:pt>
                <c:pt idx="3907">
                  <c:v>2.0001000000000002</c:v>
                </c:pt>
                <c:pt idx="3908">
                  <c:v>1.0001</c:v>
                </c:pt>
                <c:pt idx="3909">
                  <c:v>1E-4</c:v>
                </c:pt>
                <c:pt idx="3910">
                  <c:v>1E-4</c:v>
                </c:pt>
                <c:pt idx="3911">
                  <c:v>1E-4</c:v>
                </c:pt>
                <c:pt idx="3912">
                  <c:v>1.0001</c:v>
                </c:pt>
                <c:pt idx="3913">
                  <c:v>1E-4</c:v>
                </c:pt>
                <c:pt idx="3914">
                  <c:v>1.0001</c:v>
                </c:pt>
                <c:pt idx="3915">
                  <c:v>1E-4</c:v>
                </c:pt>
                <c:pt idx="3916">
                  <c:v>1E-4</c:v>
                </c:pt>
                <c:pt idx="3917">
                  <c:v>1E-4</c:v>
                </c:pt>
                <c:pt idx="3918">
                  <c:v>1.0001</c:v>
                </c:pt>
                <c:pt idx="3919">
                  <c:v>1E-4</c:v>
                </c:pt>
                <c:pt idx="3920">
                  <c:v>1E-4</c:v>
                </c:pt>
                <c:pt idx="3921">
                  <c:v>1E-4</c:v>
                </c:pt>
                <c:pt idx="3922">
                  <c:v>1E-4</c:v>
                </c:pt>
                <c:pt idx="3923">
                  <c:v>1E-4</c:v>
                </c:pt>
                <c:pt idx="3924">
                  <c:v>1.0001</c:v>
                </c:pt>
                <c:pt idx="3925">
                  <c:v>1.0001</c:v>
                </c:pt>
                <c:pt idx="3926">
                  <c:v>1E-4</c:v>
                </c:pt>
                <c:pt idx="3927">
                  <c:v>1.0001</c:v>
                </c:pt>
                <c:pt idx="3928">
                  <c:v>1E-4</c:v>
                </c:pt>
                <c:pt idx="3929">
                  <c:v>1E-4</c:v>
                </c:pt>
                <c:pt idx="3930">
                  <c:v>1E-4</c:v>
                </c:pt>
                <c:pt idx="3931">
                  <c:v>1E-4</c:v>
                </c:pt>
                <c:pt idx="3932">
                  <c:v>1.0001</c:v>
                </c:pt>
                <c:pt idx="3933">
                  <c:v>1E-4</c:v>
                </c:pt>
                <c:pt idx="3934">
                  <c:v>1E-4</c:v>
                </c:pt>
                <c:pt idx="3935">
                  <c:v>1.0001</c:v>
                </c:pt>
                <c:pt idx="3936">
                  <c:v>1E-4</c:v>
                </c:pt>
                <c:pt idx="3937">
                  <c:v>1E-4</c:v>
                </c:pt>
                <c:pt idx="3938">
                  <c:v>2.0001000000000002</c:v>
                </c:pt>
                <c:pt idx="3939">
                  <c:v>1E-4</c:v>
                </c:pt>
                <c:pt idx="3940">
                  <c:v>1E-4</c:v>
                </c:pt>
                <c:pt idx="3941">
                  <c:v>1E-4</c:v>
                </c:pt>
                <c:pt idx="3942">
                  <c:v>1.0001</c:v>
                </c:pt>
                <c:pt idx="3943">
                  <c:v>1E-4</c:v>
                </c:pt>
                <c:pt idx="3944">
                  <c:v>1.0001</c:v>
                </c:pt>
                <c:pt idx="3945">
                  <c:v>1E-4</c:v>
                </c:pt>
                <c:pt idx="3946">
                  <c:v>1E-4</c:v>
                </c:pt>
                <c:pt idx="3947">
                  <c:v>1E-4</c:v>
                </c:pt>
                <c:pt idx="3948">
                  <c:v>1E-4</c:v>
                </c:pt>
                <c:pt idx="3949">
                  <c:v>1E-4</c:v>
                </c:pt>
                <c:pt idx="3950">
                  <c:v>1.0001</c:v>
                </c:pt>
                <c:pt idx="3951">
                  <c:v>1E-4</c:v>
                </c:pt>
                <c:pt idx="3952">
                  <c:v>1.0001</c:v>
                </c:pt>
                <c:pt idx="3953">
                  <c:v>1E-4</c:v>
                </c:pt>
                <c:pt idx="3954">
                  <c:v>1E-4</c:v>
                </c:pt>
                <c:pt idx="3955">
                  <c:v>1E-4</c:v>
                </c:pt>
                <c:pt idx="3956">
                  <c:v>1E-4</c:v>
                </c:pt>
                <c:pt idx="3957">
                  <c:v>1E-4</c:v>
                </c:pt>
                <c:pt idx="3958">
                  <c:v>1E-4</c:v>
                </c:pt>
                <c:pt idx="3959">
                  <c:v>1E-4</c:v>
                </c:pt>
                <c:pt idx="3960">
                  <c:v>1E-4</c:v>
                </c:pt>
                <c:pt idx="3961">
                  <c:v>1E-4</c:v>
                </c:pt>
                <c:pt idx="3962">
                  <c:v>1E-4</c:v>
                </c:pt>
                <c:pt idx="3963">
                  <c:v>1E-4</c:v>
                </c:pt>
                <c:pt idx="3964">
                  <c:v>1E-4</c:v>
                </c:pt>
                <c:pt idx="3965">
                  <c:v>1E-4</c:v>
                </c:pt>
                <c:pt idx="3966">
                  <c:v>1E-4</c:v>
                </c:pt>
                <c:pt idx="3967">
                  <c:v>1.0001</c:v>
                </c:pt>
                <c:pt idx="3968">
                  <c:v>1.0001</c:v>
                </c:pt>
                <c:pt idx="3969">
                  <c:v>1.0001</c:v>
                </c:pt>
                <c:pt idx="3970">
                  <c:v>1E-4</c:v>
                </c:pt>
                <c:pt idx="3971">
                  <c:v>2.0001000000000002</c:v>
                </c:pt>
                <c:pt idx="3972">
                  <c:v>1E-4</c:v>
                </c:pt>
                <c:pt idx="3973">
                  <c:v>1E-4</c:v>
                </c:pt>
                <c:pt idx="3974">
                  <c:v>1E-4</c:v>
                </c:pt>
                <c:pt idx="3975">
                  <c:v>1E-4</c:v>
                </c:pt>
                <c:pt idx="3976">
                  <c:v>1E-4</c:v>
                </c:pt>
                <c:pt idx="3977">
                  <c:v>1E-4</c:v>
                </c:pt>
                <c:pt idx="3978">
                  <c:v>1E-4</c:v>
                </c:pt>
                <c:pt idx="3979">
                  <c:v>1E-4</c:v>
                </c:pt>
                <c:pt idx="3980">
                  <c:v>1.0001</c:v>
                </c:pt>
                <c:pt idx="3981">
                  <c:v>1E-4</c:v>
                </c:pt>
                <c:pt idx="3982">
                  <c:v>1E-4</c:v>
                </c:pt>
                <c:pt idx="3983">
                  <c:v>1E-4</c:v>
                </c:pt>
                <c:pt idx="3984">
                  <c:v>1E-4</c:v>
                </c:pt>
                <c:pt idx="3985">
                  <c:v>1E-4</c:v>
                </c:pt>
                <c:pt idx="3986">
                  <c:v>1E-4</c:v>
                </c:pt>
                <c:pt idx="3987">
                  <c:v>1E-4</c:v>
                </c:pt>
                <c:pt idx="3988">
                  <c:v>1.0001</c:v>
                </c:pt>
                <c:pt idx="3989">
                  <c:v>1.0001</c:v>
                </c:pt>
                <c:pt idx="3990">
                  <c:v>2.0001000000000002</c:v>
                </c:pt>
                <c:pt idx="3991">
                  <c:v>1.0001</c:v>
                </c:pt>
                <c:pt idx="3992">
                  <c:v>1E-4</c:v>
                </c:pt>
                <c:pt idx="3993">
                  <c:v>1.0001</c:v>
                </c:pt>
                <c:pt idx="3994">
                  <c:v>1E-4</c:v>
                </c:pt>
                <c:pt idx="3995">
                  <c:v>1E-4</c:v>
                </c:pt>
                <c:pt idx="3996">
                  <c:v>1E-4</c:v>
                </c:pt>
                <c:pt idx="3997">
                  <c:v>1E-4</c:v>
                </c:pt>
                <c:pt idx="3998">
                  <c:v>1E-4</c:v>
                </c:pt>
                <c:pt idx="3999">
                  <c:v>1.0001</c:v>
                </c:pt>
                <c:pt idx="4000">
                  <c:v>1E-4</c:v>
                </c:pt>
                <c:pt idx="4001">
                  <c:v>1E-4</c:v>
                </c:pt>
                <c:pt idx="4002">
                  <c:v>1E-4</c:v>
                </c:pt>
                <c:pt idx="4003">
                  <c:v>1E-4</c:v>
                </c:pt>
                <c:pt idx="4004">
                  <c:v>1E-4</c:v>
                </c:pt>
                <c:pt idx="4005">
                  <c:v>1E-4</c:v>
                </c:pt>
                <c:pt idx="4006">
                  <c:v>1E-4</c:v>
                </c:pt>
                <c:pt idx="4007">
                  <c:v>1E-4</c:v>
                </c:pt>
                <c:pt idx="4008">
                  <c:v>1E-4</c:v>
                </c:pt>
                <c:pt idx="4009">
                  <c:v>1E-4</c:v>
                </c:pt>
                <c:pt idx="4010">
                  <c:v>1E-4</c:v>
                </c:pt>
                <c:pt idx="4011">
                  <c:v>1.0001</c:v>
                </c:pt>
                <c:pt idx="4012">
                  <c:v>1E-4</c:v>
                </c:pt>
                <c:pt idx="4013">
                  <c:v>1E-4</c:v>
                </c:pt>
                <c:pt idx="4014">
                  <c:v>2.0001000000000002</c:v>
                </c:pt>
                <c:pt idx="4015">
                  <c:v>1E-4</c:v>
                </c:pt>
                <c:pt idx="4016">
                  <c:v>1E-4</c:v>
                </c:pt>
                <c:pt idx="4017">
                  <c:v>1E-4</c:v>
                </c:pt>
                <c:pt idx="4018">
                  <c:v>1E-4</c:v>
                </c:pt>
                <c:pt idx="4019">
                  <c:v>1E-4</c:v>
                </c:pt>
                <c:pt idx="4020">
                  <c:v>1E-4</c:v>
                </c:pt>
                <c:pt idx="4021">
                  <c:v>1.0001</c:v>
                </c:pt>
                <c:pt idx="4022">
                  <c:v>1E-4</c:v>
                </c:pt>
                <c:pt idx="4023">
                  <c:v>1E-4</c:v>
                </c:pt>
                <c:pt idx="4024">
                  <c:v>1E-4</c:v>
                </c:pt>
                <c:pt idx="4025">
                  <c:v>1E-4</c:v>
                </c:pt>
                <c:pt idx="4026">
                  <c:v>1E-4</c:v>
                </c:pt>
                <c:pt idx="4027">
                  <c:v>1E-4</c:v>
                </c:pt>
                <c:pt idx="4028">
                  <c:v>1E-4</c:v>
                </c:pt>
                <c:pt idx="4029">
                  <c:v>1E-4</c:v>
                </c:pt>
                <c:pt idx="4030">
                  <c:v>1E-4</c:v>
                </c:pt>
                <c:pt idx="4031">
                  <c:v>1E-4</c:v>
                </c:pt>
                <c:pt idx="4032">
                  <c:v>1.0001</c:v>
                </c:pt>
                <c:pt idx="4033">
                  <c:v>1E-4</c:v>
                </c:pt>
                <c:pt idx="4034">
                  <c:v>1E-4</c:v>
                </c:pt>
                <c:pt idx="4035">
                  <c:v>1E-4</c:v>
                </c:pt>
                <c:pt idx="4036">
                  <c:v>1E-4</c:v>
                </c:pt>
                <c:pt idx="4037">
                  <c:v>1E-4</c:v>
                </c:pt>
                <c:pt idx="4038">
                  <c:v>1E-4</c:v>
                </c:pt>
                <c:pt idx="4039">
                  <c:v>1E-4</c:v>
                </c:pt>
                <c:pt idx="4040">
                  <c:v>1E-4</c:v>
                </c:pt>
                <c:pt idx="4041">
                  <c:v>1E-4</c:v>
                </c:pt>
                <c:pt idx="4042">
                  <c:v>1E-4</c:v>
                </c:pt>
                <c:pt idx="4043">
                  <c:v>1E-4</c:v>
                </c:pt>
                <c:pt idx="4044">
                  <c:v>1E-4</c:v>
                </c:pt>
                <c:pt idx="4045">
                  <c:v>1.0001</c:v>
                </c:pt>
                <c:pt idx="4046">
                  <c:v>1E-4</c:v>
                </c:pt>
                <c:pt idx="4047">
                  <c:v>1.0001</c:v>
                </c:pt>
                <c:pt idx="4048">
                  <c:v>1E-4</c:v>
                </c:pt>
                <c:pt idx="4049">
                  <c:v>1E-4</c:v>
                </c:pt>
                <c:pt idx="4050">
                  <c:v>1E-4</c:v>
                </c:pt>
                <c:pt idx="4051">
                  <c:v>1E-4</c:v>
                </c:pt>
                <c:pt idx="4052">
                  <c:v>1E-4</c:v>
                </c:pt>
                <c:pt idx="4053">
                  <c:v>1E-4</c:v>
                </c:pt>
                <c:pt idx="4054">
                  <c:v>1E-4</c:v>
                </c:pt>
                <c:pt idx="4055">
                  <c:v>1E-4</c:v>
                </c:pt>
                <c:pt idx="4056">
                  <c:v>1.0001</c:v>
                </c:pt>
                <c:pt idx="4057">
                  <c:v>1E-4</c:v>
                </c:pt>
                <c:pt idx="4058">
                  <c:v>1E-4</c:v>
                </c:pt>
                <c:pt idx="4059">
                  <c:v>1E-4</c:v>
                </c:pt>
                <c:pt idx="4060">
                  <c:v>1E-4</c:v>
                </c:pt>
                <c:pt idx="4061">
                  <c:v>1E-4</c:v>
                </c:pt>
                <c:pt idx="4062">
                  <c:v>1.0001</c:v>
                </c:pt>
                <c:pt idx="4063">
                  <c:v>1E-4</c:v>
                </c:pt>
                <c:pt idx="4064">
                  <c:v>2.0001000000000002</c:v>
                </c:pt>
                <c:pt idx="4065">
                  <c:v>1E-4</c:v>
                </c:pt>
                <c:pt idx="4066">
                  <c:v>1.0001</c:v>
                </c:pt>
                <c:pt idx="4067">
                  <c:v>1.0001</c:v>
                </c:pt>
                <c:pt idx="4068">
                  <c:v>1E-4</c:v>
                </c:pt>
                <c:pt idx="4069">
                  <c:v>1E-4</c:v>
                </c:pt>
                <c:pt idx="4070">
                  <c:v>1E-4</c:v>
                </c:pt>
                <c:pt idx="4071">
                  <c:v>2.0001000000000002</c:v>
                </c:pt>
                <c:pt idx="4072">
                  <c:v>1.0001</c:v>
                </c:pt>
                <c:pt idx="4073">
                  <c:v>1E-4</c:v>
                </c:pt>
                <c:pt idx="4074">
                  <c:v>1E-4</c:v>
                </c:pt>
                <c:pt idx="4075">
                  <c:v>1E-4</c:v>
                </c:pt>
                <c:pt idx="4076">
                  <c:v>1E-4</c:v>
                </c:pt>
                <c:pt idx="4077">
                  <c:v>1E-4</c:v>
                </c:pt>
                <c:pt idx="4078">
                  <c:v>1E-4</c:v>
                </c:pt>
                <c:pt idx="4079">
                  <c:v>1E-4</c:v>
                </c:pt>
                <c:pt idx="4080">
                  <c:v>1E-4</c:v>
                </c:pt>
                <c:pt idx="4081">
                  <c:v>1E-4</c:v>
                </c:pt>
                <c:pt idx="4082">
                  <c:v>1E-4</c:v>
                </c:pt>
                <c:pt idx="4083">
                  <c:v>1.0001</c:v>
                </c:pt>
                <c:pt idx="4084">
                  <c:v>1.0001</c:v>
                </c:pt>
                <c:pt idx="4085">
                  <c:v>1E-4</c:v>
                </c:pt>
                <c:pt idx="4086">
                  <c:v>1.0001</c:v>
                </c:pt>
                <c:pt idx="4087">
                  <c:v>1E-4</c:v>
                </c:pt>
                <c:pt idx="4088">
                  <c:v>1E-4</c:v>
                </c:pt>
                <c:pt idx="4089">
                  <c:v>1E-4</c:v>
                </c:pt>
                <c:pt idx="4090">
                  <c:v>1E-4</c:v>
                </c:pt>
                <c:pt idx="4091">
                  <c:v>1E-4</c:v>
                </c:pt>
                <c:pt idx="4092">
                  <c:v>1E-4</c:v>
                </c:pt>
                <c:pt idx="4093">
                  <c:v>1E-4</c:v>
                </c:pt>
                <c:pt idx="4094">
                  <c:v>1E-4</c:v>
                </c:pt>
                <c:pt idx="4095">
                  <c:v>1E-4</c:v>
                </c:pt>
                <c:pt idx="4096">
                  <c:v>1E-4</c:v>
                </c:pt>
                <c:pt idx="4097">
                  <c:v>1E-4</c:v>
                </c:pt>
                <c:pt idx="4098">
                  <c:v>1E-4</c:v>
                </c:pt>
                <c:pt idx="4099">
                  <c:v>1E-4</c:v>
                </c:pt>
                <c:pt idx="4100">
                  <c:v>1E-4</c:v>
                </c:pt>
                <c:pt idx="4101">
                  <c:v>1E-4</c:v>
                </c:pt>
                <c:pt idx="4102">
                  <c:v>1E-4</c:v>
                </c:pt>
                <c:pt idx="4103">
                  <c:v>1E-4</c:v>
                </c:pt>
                <c:pt idx="4104">
                  <c:v>1E-4</c:v>
                </c:pt>
                <c:pt idx="4105">
                  <c:v>1E-4</c:v>
                </c:pt>
                <c:pt idx="4106">
                  <c:v>1E-4</c:v>
                </c:pt>
                <c:pt idx="4107">
                  <c:v>1E-4</c:v>
                </c:pt>
                <c:pt idx="4108">
                  <c:v>1.0001</c:v>
                </c:pt>
                <c:pt idx="4109">
                  <c:v>1E-4</c:v>
                </c:pt>
                <c:pt idx="4110">
                  <c:v>1E-4</c:v>
                </c:pt>
                <c:pt idx="4111">
                  <c:v>1.0001</c:v>
                </c:pt>
                <c:pt idx="4112">
                  <c:v>1E-4</c:v>
                </c:pt>
                <c:pt idx="4113">
                  <c:v>1E-4</c:v>
                </c:pt>
                <c:pt idx="4114">
                  <c:v>1E-4</c:v>
                </c:pt>
                <c:pt idx="4115">
                  <c:v>1E-4</c:v>
                </c:pt>
                <c:pt idx="4116">
                  <c:v>1E-4</c:v>
                </c:pt>
                <c:pt idx="4117">
                  <c:v>1E-4</c:v>
                </c:pt>
                <c:pt idx="4118">
                  <c:v>1E-4</c:v>
                </c:pt>
                <c:pt idx="4119">
                  <c:v>1E-4</c:v>
                </c:pt>
                <c:pt idx="4120">
                  <c:v>1E-4</c:v>
                </c:pt>
                <c:pt idx="4121">
                  <c:v>1E-4</c:v>
                </c:pt>
                <c:pt idx="4122">
                  <c:v>1E-4</c:v>
                </c:pt>
                <c:pt idx="4123">
                  <c:v>1E-4</c:v>
                </c:pt>
                <c:pt idx="4124">
                  <c:v>1E-4</c:v>
                </c:pt>
                <c:pt idx="4125">
                  <c:v>1E-4</c:v>
                </c:pt>
                <c:pt idx="4126">
                  <c:v>1E-4</c:v>
                </c:pt>
                <c:pt idx="4127">
                  <c:v>1.0001</c:v>
                </c:pt>
                <c:pt idx="4128">
                  <c:v>1E-4</c:v>
                </c:pt>
                <c:pt idx="4129">
                  <c:v>1E-4</c:v>
                </c:pt>
                <c:pt idx="4130">
                  <c:v>1.0001</c:v>
                </c:pt>
                <c:pt idx="4131">
                  <c:v>1E-4</c:v>
                </c:pt>
                <c:pt idx="4132">
                  <c:v>1E-4</c:v>
                </c:pt>
                <c:pt idx="4133">
                  <c:v>1E-4</c:v>
                </c:pt>
                <c:pt idx="4134">
                  <c:v>1E-4</c:v>
                </c:pt>
                <c:pt idx="4135">
                  <c:v>1E-4</c:v>
                </c:pt>
                <c:pt idx="4136">
                  <c:v>1E-4</c:v>
                </c:pt>
                <c:pt idx="4137">
                  <c:v>1E-4</c:v>
                </c:pt>
                <c:pt idx="4138">
                  <c:v>1E-4</c:v>
                </c:pt>
                <c:pt idx="4139">
                  <c:v>1.0001</c:v>
                </c:pt>
                <c:pt idx="4140">
                  <c:v>1E-4</c:v>
                </c:pt>
                <c:pt idx="4141">
                  <c:v>1E-4</c:v>
                </c:pt>
                <c:pt idx="4142">
                  <c:v>1.0001</c:v>
                </c:pt>
                <c:pt idx="4143">
                  <c:v>1E-4</c:v>
                </c:pt>
                <c:pt idx="4144">
                  <c:v>1E-4</c:v>
                </c:pt>
                <c:pt idx="4145">
                  <c:v>1E-4</c:v>
                </c:pt>
                <c:pt idx="4146">
                  <c:v>1E-4</c:v>
                </c:pt>
                <c:pt idx="4147">
                  <c:v>1E-4</c:v>
                </c:pt>
                <c:pt idx="4148">
                  <c:v>1E-4</c:v>
                </c:pt>
                <c:pt idx="4149">
                  <c:v>1E-4</c:v>
                </c:pt>
                <c:pt idx="4150">
                  <c:v>1E-4</c:v>
                </c:pt>
                <c:pt idx="4151">
                  <c:v>1E-4</c:v>
                </c:pt>
                <c:pt idx="4152">
                  <c:v>1E-4</c:v>
                </c:pt>
                <c:pt idx="4153">
                  <c:v>1.0001</c:v>
                </c:pt>
                <c:pt idx="4154">
                  <c:v>1E-4</c:v>
                </c:pt>
                <c:pt idx="4155">
                  <c:v>1E-4</c:v>
                </c:pt>
                <c:pt idx="4156">
                  <c:v>1E-4</c:v>
                </c:pt>
                <c:pt idx="4157">
                  <c:v>1.0001</c:v>
                </c:pt>
                <c:pt idx="4158">
                  <c:v>1E-4</c:v>
                </c:pt>
                <c:pt idx="4159">
                  <c:v>1E-4</c:v>
                </c:pt>
                <c:pt idx="4160">
                  <c:v>1E-4</c:v>
                </c:pt>
                <c:pt idx="4161">
                  <c:v>1.0001</c:v>
                </c:pt>
                <c:pt idx="4162">
                  <c:v>1E-4</c:v>
                </c:pt>
                <c:pt idx="4163">
                  <c:v>1.0001</c:v>
                </c:pt>
                <c:pt idx="4164">
                  <c:v>1E-4</c:v>
                </c:pt>
                <c:pt idx="4165">
                  <c:v>1.0001</c:v>
                </c:pt>
                <c:pt idx="4166">
                  <c:v>1E-4</c:v>
                </c:pt>
                <c:pt idx="4167">
                  <c:v>1E-4</c:v>
                </c:pt>
                <c:pt idx="4168">
                  <c:v>1E-4</c:v>
                </c:pt>
                <c:pt idx="4169">
                  <c:v>1E-4</c:v>
                </c:pt>
                <c:pt idx="4170">
                  <c:v>1E-4</c:v>
                </c:pt>
                <c:pt idx="4171">
                  <c:v>1E-4</c:v>
                </c:pt>
                <c:pt idx="4172">
                  <c:v>1E-4</c:v>
                </c:pt>
                <c:pt idx="4173">
                  <c:v>1E-4</c:v>
                </c:pt>
                <c:pt idx="4174">
                  <c:v>1E-4</c:v>
                </c:pt>
                <c:pt idx="4175">
                  <c:v>1E-4</c:v>
                </c:pt>
                <c:pt idx="4176">
                  <c:v>1E-4</c:v>
                </c:pt>
                <c:pt idx="4177">
                  <c:v>1E-4</c:v>
                </c:pt>
                <c:pt idx="4178">
                  <c:v>1E-4</c:v>
                </c:pt>
                <c:pt idx="4179">
                  <c:v>1E-4</c:v>
                </c:pt>
                <c:pt idx="4180">
                  <c:v>1E-4</c:v>
                </c:pt>
                <c:pt idx="4181">
                  <c:v>1E-4</c:v>
                </c:pt>
                <c:pt idx="4182">
                  <c:v>1E-4</c:v>
                </c:pt>
                <c:pt idx="4183">
                  <c:v>1.0001</c:v>
                </c:pt>
                <c:pt idx="4184">
                  <c:v>1E-4</c:v>
                </c:pt>
                <c:pt idx="4185">
                  <c:v>1E-4</c:v>
                </c:pt>
                <c:pt idx="4186">
                  <c:v>1.0001</c:v>
                </c:pt>
                <c:pt idx="4187">
                  <c:v>1E-4</c:v>
                </c:pt>
                <c:pt idx="4188">
                  <c:v>1E-4</c:v>
                </c:pt>
                <c:pt idx="4189">
                  <c:v>1E-4</c:v>
                </c:pt>
                <c:pt idx="4190">
                  <c:v>1E-4</c:v>
                </c:pt>
                <c:pt idx="4191">
                  <c:v>1.0001</c:v>
                </c:pt>
                <c:pt idx="4192">
                  <c:v>1E-4</c:v>
                </c:pt>
                <c:pt idx="4193">
                  <c:v>1E-4</c:v>
                </c:pt>
                <c:pt idx="4194">
                  <c:v>1.0001</c:v>
                </c:pt>
                <c:pt idx="4195">
                  <c:v>1.0001</c:v>
                </c:pt>
                <c:pt idx="4196">
                  <c:v>1.0001</c:v>
                </c:pt>
                <c:pt idx="4197">
                  <c:v>1E-4</c:v>
                </c:pt>
                <c:pt idx="4198">
                  <c:v>1.0001</c:v>
                </c:pt>
                <c:pt idx="4199">
                  <c:v>1E-4</c:v>
                </c:pt>
                <c:pt idx="4200">
                  <c:v>1E-4</c:v>
                </c:pt>
                <c:pt idx="4201">
                  <c:v>1E-4</c:v>
                </c:pt>
                <c:pt idx="4202">
                  <c:v>1E-4</c:v>
                </c:pt>
                <c:pt idx="4203">
                  <c:v>1E-4</c:v>
                </c:pt>
                <c:pt idx="4204">
                  <c:v>1.0001</c:v>
                </c:pt>
                <c:pt idx="4205">
                  <c:v>1E-4</c:v>
                </c:pt>
                <c:pt idx="4206">
                  <c:v>1E-4</c:v>
                </c:pt>
                <c:pt idx="4207">
                  <c:v>1E-4</c:v>
                </c:pt>
                <c:pt idx="4208">
                  <c:v>1E-4</c:v>
                </c:pt>
                <c:pt idx="4209">
                  <c:v>1E-4</c:v>
                </c:pt>
                <c:pt idx="4210">
                  <c:v>1E-4</c:v>
                </c:pt>
                <c:pt idx="4211">
                  <c:v>1E-4</c:v>
                </c:pt>
                <c:pt idx="4212">
                  <c:v>1.0001</c:v>
                </c:pt>
                <c:pt idx="4213">
                  <c:v>1E-4</c:v>
                </c:pt>
                <c:pt idx="4214">
                  <c:v>1.0001</c:v>
                </c:pt>
                <c:pt idx="4215">
                  <c:v>1E-4</c:v>
                </c:pt>
                <c:pt idx="4216">
                  <c:v>1E-4</c:v>
                </c:pt>
                <c:pt idx="4217">
                  <c:v>1E-4</c:v>
                </c:pt>
                <c:pt idx="4218">
                  <c:v>1E-4</c:v>
                </c:pt>
                <c:pt idx="4219">
                  <c:v>1E-4</c:v>
                </c:pt>
                <c:pt idx="4220">
                  <c:v>1E-4</c:v>
                </c:pt>
                <c:pt idx="4221">
                  <c:v>1.0001</c:v>
                </c:pt>
                <c:pt idx="4222">
                  <c:v>1E-4</c:v>
                </c:pt>
                <c:pt idx="4223">
                  <c:v>1E-4</c:v>
                </c:pt>
                <c:pt idx="4224">
                  <c:v>1E-4</c:v>
                </c:pt>
                <c:pt idx="4225">
                  <c:v>1E-4</c:v>
                </c:pt>
                <c:pt idx="4226">
                  <c:v>1E-4</c:v>
                </c:pt>
                <c:pt idx="4227">
                  <c:v>1.0001</c:v>
                </c:pt>
                <c:pt idx="4228">
                  <c:v>1E-4</c:v>
                </c:pt>
                <c:pt idx="4229">
                  <c:v>1E-4</c:v>
                </c:pt>
                <c:pt idx="4230">
                  <c:v>1E-4</c:v>
                </c:pt>
                <c:pt idx="4231">
                  <c:v>1.0001</c:v>
                </c:pt>
                <c:pt idx="4232">
                  <c:v>5.0000999999999998</c:v>
                </c:pt>
                <c:pt idx="4233">
                  <c:v>7.0000999999999998</c:v>
                </c:pt>
                <c:pt idx="4234">
                  <c:v>7.0000999999999998</c:v>
                </c:pt>
                <c:pt idx="4235">
                  <c:v>8.0000999999999998</c:v>
                </c:pt>
                <c:pt idx="4236">
                  <c:v>7.0000999999999998</c:v>
                </c:pt>
                <c:pt idx="4237">
                  <c:v>3.0001000000000002</c:v>
                </c:pt>
                <c:pt idx="4238">
                  <c:v>1.0001</c:v>
                </c:pt>
                <c:pt idx="4239">
                  <c:v>1.0001</c:v>
                </c:pt>
                <c:pt idx="4240">
                  <c:v>1.0001</c:v>
                </c:pt>
                <c:pt idx="4241">
                  <c:v>1.0001</c:v>
                </c:pt>
                <c:pt idx="4242">
                  <c:v>1E-4</c:v>
                </c:pt>
                <c:pt idx="4243">
                  <c:v>1.0001</c:v>
                </c:pt>
                <c:pt idx="4244">
                  <c:v>1.0001</c:v>
                </c:pt>
                <c:pt idx="4245">
                  <c:v>1.0001</c:v>
                </c:pt>
                <c:pt idx="4246">
                  <c:v>1E-4</c:v>
                </c:pt>
                <c:pt idx="4247">
                  <c:v>1E-4</c:v>
                </c:pt>
                <c:pt idx="4248">
                  <c:v>1E-4</c:v>
                </c:pt>
                <c:pt idx="4249">
                  <c:v>1E-4</c:v>
                </c:pt>
                <c:pt idx="4250">
                  <c:v>1E-4</c:v>
                </c:pt>
                <c:pt idx="4251">
                  <c:v>1E-4</c:v>
                </c:pt>
                <c:pt idx="4252">
                  <c:v>1E-4</c:v>
                </c:pt>
                <c:pt idx="4253">
                  <c:v>1E-4</c:v>
                </c:pt>
                <c:pt idx="4254">
                  <c:v>1E-4</c:v>
                </c:pt>
                <c:pt idx="4255">
                  <c:v>1E-4</c:v>
                </c:pt>
                <c:pt idx="4256">
                  <c:v>1E-4</c:v>
                </c:pt>
                <c:pt idx="4257">
                  <c:v>1E-4</c:v>
                </c:pt>
                <c:pt idx="4258">
                  <c:v>1E-4</c:v>
                </c:pt>
                <c:pt idx="4259">
                  <c:v>1E-4</c:v>
                </c:pt>
                <c:pt idx="4260">
                  <c:v>1.0001</c:v>
                </c:pt>
                <c:pt idx="4261">
                  <c:v>1.0001</c:v>
                </c:pt>
                <c:pt idx="4262">
                  <c:v>1.0001</c:v>
                </c:pt>
                <c:pt idx="4263">
                  <c:v>1E-4</c:v>
                </c:pt>
                <c:pt idx="4264">
                  <c:v>1E-4</c:v>
                </c:pt>
                <c:pt idx="4265">
                  <c:v>1E-4</c:v>
                </c:pt>
                <c:pt idx="4266">
                  <c:v>1E-4</c:v>
                </c:pt>
                <c:pt idx="4267">
                  <c:v>1E-4</c:v>
                </c:pt>
                <c:pt idx="4268">
                  <c:v>1.0001</c:v>
                </c:pt>
                <c:pt idx="4269">
                  <c:v>1E-4</c:v>
                </c:pt>
                <c:pt idx="4270">
                  <c:v>1E-4</c:v>
                </c:pt>
                <c:pt idx="4271">
                  <c:v>1E-4</c:v>
                </c:pt>
                <c:pt idx="4272">
                  <c:v>1.0001</c:v>
                </c:pt>
                <c:pt idx="4273">
                  <c:v>1E-4</c:v>
                </c:pt>
                <c:pt idx="4274">
                  <c:v>1E-4</c:v>
                </c:pt>
                <c:pt idx="4275">
                  <c:v>2.0001000000000002</c:v>
                </c:pt>
                <c:pt idx="4276">
                  <c:v>1E-4</c:v>
                </c:pt>
                <c:pt idx="4277">
                  <c:v>1.0001</c:v>
                </c:pt>
                <c:pt idx="4278">
                  <c:v>1E-4</c:v>
                </c:pt>
                <c:pt idx="4279">
                  <c:v>1E-4</c:v>
                </c:pt>
                <c:pt idx="4280">
                  <c:v>1E-4</c:v>
                </c:pt>
                <c:pt idx="4281">
                  <c:v>1.0001</c:v>
                </c:pt>
                <c:pt idx="4282">
                  <c:v>1E-4</c:v>
                </c:pt>
                <c:pt idx="4283">
                  <c:v>1E-4</c:v>
                </c:pt>
                <c:pt idx="4284">
                  <c:v>1E-4</c:v>
                </c:pt>
                <c:pt idx="4285">
                  <c:v>1E-4</c:v>
                </c:pt>
                <c:pt idx="4286">
                  <c:v>1E-4</c:v>
                </c:pt>
                <c:pt idx="4287">
                  <c:v>1E-4</c:v>
                </c:pt>
                <c:pt idx="4288">
                  <c:v>1E-4</c:v>
                </c:pt>
                <c:pt idx="4289">
                  <c:v>1E-4</c:v>
                </c:pt>
                <c:pt idx="4290">
                  <c:v>1E-4</c:v>
                </c:pt>
                <c:pt idx="4291">
                  <c:v>1E-4</c:v>
                </c:pt>
                <c:pt idx="4292">
                  <c:v>1.0001</c:v>
                </c:pt>
                <c:pt idx="4293">
                  <c:v>1E-4</c:v>
                </c:pt>
                <c:pt idx="4294">
                  <c:v>1.0001</c:v>
                </c:pt>
                <c:pt idx="4295">
                  <c:v>1E-4</c:v>
                </c:pt>
                <c:pt idx="4296">
                  <c:v>1E-4</c:v>
                </c:pt>
                <c:pt idx="4297">
                  <c:v>1E-4</c:v>
                </c:pt>
                <c:pt idx="4298">
                  <c:v>1E-4</c:v>
                </c:pt>
                <c:pt idx="4299">
                  <c:v>1E-4</c:v>
                </c:pt>
                <c:pt idx="4300">
                  <c:v>1E-4</c:v>
                </c:pt>
                <c:pt idx="4301">
                  <c:v>1.0001</c:v>
                </c:pt>
                <c:pt idx="4302">
                  <c:v>1.0001</c:v>
                </c:pt>
                <c:pt idx="4303">
                  <c:v>1.0001</c:v>
                </c:pt>
                <c:pt idx="4304">
                  <c:v>1E-4</c:v>
                </c:pt>
                <c:pt idx="4305">
                  <c:v>1E-4</c:v>
                </c:pt>
                <c:pt idx="4306">
                  <c:v>1E-4</c:v>
                </c:pt>
                <c:pt idx="4307">
                  <c:v>1E-4</c:v>
                </c:pt>
                <c:pt idx="4308">
                  <c:v>1E-4</c:v>
                </c:pt>
                <c:pt idx="4309">
                  <c:v>1E-4</c:v>
                </c:pt>
                <c:pt idx="4310">
                  <c:v>1E-4</c:v>
                </c:pt>
                <c:pt idx="4311">
                  <c:v>4.0000999999999998</c:v>
                </c:pt>
                <c:pt idx="4312">
                  <c:v>17.0001</c:v>
                </c:pt>
                <c:pt idx="4313">
                  <c:v>9.0000999999999998</c:v>
                </c:pt>
                <c:pt idx="4314">
                  <c:v>17.0001</c:v>
                </c:pt>
                <c:pt idx="4315">
                  <c:v>16.0001</c:v>
                </c:pt>
                <c:pt idx="4316">
                  <c:v>8.0000999999999998</c:v>
                </c:pt>
                <c:pt idx="4317">
                  <c:v>4.0000999999999998</c:v>
                </c:pt>
                <c:pt idx="4318">
                  <c:v>1.0001</c:v>
                </c:pt>
                <c:pt idx="4319">
                  <c:v>1E-4</c:v>
                </c:pt>
                <c:pt idx="4320">
                  <c:v>1E-4</c:v>
                </c:pt>
                <c:pt idx="4321">
                  <c:v>1.0001</c:v>
                </c:pt>
                <c:pt idx="4322">
                  <c:v>1E-4</c:v>
                </c:pt>
                <c:pt idx="4323">
                  <c:v>1E-4</c:v>
                </c:pt>
                <c:pt idx="4324">
                  <c:v>1E-4</c:v>
                </c:pt>
                <c:pt idx="4325">
                  <c:v>1E-4</c:v>
                </c:pt>
                <c:pt idx="4326">
                  <c:v>1E-4</c:v>
                </c:pt>
                <c:pt idx="4327">
                  <c:v>1E-4</c:v>
                </c:pt>
                <c:pt idx="4328">
                  <c:v>1E-4</c:v>
                </c:pt>
                <c:pt idx="4329">
                  <c:v>1.0001</c:v>
                </c:pt>
                <c:pt idx="4330">
                  <c:v>1.0001</c:v>
                </c:pt>
                <c:pt idx="4331">
                  <c:v>1.0001</c:v>
                </c:pt>
                <c:pt idx="4332">
                  <c:v>1.0001</c:v>
                </c:pt>
                <c:pt idx="4333">
                  <c:v>1E-4</c:v>
                </c:pt>
                <c:pt idx="4334">
                  <c:v>1.0001</c:v>
                </c:pt>
                <c:pt idx="4335">
                  <c:v>1E-4</c:v>
                </c:pt>
                <c:pt idx="4336">
                  <c:v>1E-4</c:v>
                </c:pt>
                <c:pt idx="4337">
                  <c:v>1E-4</c:v>
                </c:pt>
                <c:pt idx="4338">
                  <c:v>1E-4</c:v>
                </c:pt>
                <c:pt idx="4339">
                  <c:v>1E-4</c:v>
                </c:pt>
                <c:pt idx="4340">
                  <c:v>1E-4</c:v>
                </c:pt>
                <c:pt idx="4341">
                  <c:v>1E-4</c:v>
                </c:pt>
                <c:pt idx="4342">
                  <c:v>2.0001000000000002</c:v>
                </c:pt>
                <c:pt idx="4343">
                  <c:v>1E-4</c:v>
                </c:pt>
                <c:pt idx="4344">
                  <c:v>1E-4</c:v>
                </c:pt>
                <c:pt idx="4345">
                  <c:v>1E-4</c:v>
                </c:pt>
                <c:pt idx="4346">
                  <c:v>1E-4</c:v>
                </c:pt>
                <c:pt idx="4347">
                  <c:v>1E-4</c:v>
                </c:pt>
                <c:pt idx="4348">
                  <c:v>1E-4</c:v>
                </c:pt>
                <c:pt idx="4349">
                  <c:v>1E-4</c:v>
                </c:pt>
                <c:pt idx="4350">
                  <c:v>1E-4</c:v>
                </c:pt>
                <c:pt idx="4351">
                  <c:v>1.0001</c:v>
                </c:pt>
                <c:pt idx="4352">
                  <c:v>1E-4</c:v>
                </c:pt>
                <c:pt idx="4353">
                  <c:v>1.0001</c:v>
                </c:pt>
                <c:pt idx="4354">
                  <c:v>1E-4</c:v>
                </c:pt>
                <c:pt idx="4355">
                  <c:v>1E-4</c:v>
                </c:pt>
                <c:pt idx="4356">
                  <c:v>1E-4</c:v>
                </c:pt>
                <c:pt idx="4357">
                  <c:v>1.0001</c:v>
                </c:pt>
                <c:pt idx="4358">
                  <c:v>1E-4</c:v>
                </c:pt>
                <c:pt idx="4359">
                  <c:v>1.0001</c:v>
                </c:pt>
                <c:pt idx="4360">
                  <c:v>1E-4</c:v>
                </c:pt>
                <c:pt idx="4361">
                  <c:v>2.0001000000000002</c:v>
                </c:pt>
                <c:pt idx="4362">
                  <c:v>1E-4</c:v>
                </c:pt>
                <c:pt idx="4363">
                  <c:v>1E-4</c:v>
                </c:pt>
                <c:pt idx="4364">
                  <c:v>1E-4</c:v>
                </c:pt>
                <c:pt idx="4365">
                  <c:v>1.0001</c:v>
                </c:pt>
                <c:pt idx="4366">
                  <c:v>1E-4</c:v>
                </c:pt>
                <c:pt idx="4367">
                  <c:v>1E-4</c:v>
                </c:pt>
                <c:pt idx="4368">
                  <c:v>1.0001</c:v>
                </c:pt>
                <c:pt idx="4369">
                  <c:v>1.0001</c:v>
                </c:pt>
                <c:pt idx="4370">
                  <c:v>1E-4</c:v>
                </c:pt>
                <c:pt idx="4371">
                  <c:v>1E-4</c:v>
                </c:pt>
                <c:pt idx="4372">
                  <c:v>1.0001</c:v>
                </c:pt>
                <c:pt idx="4373">
                  <c:v>1.0001</c:v>
                </c:pt>
                <c:pt idx="4374">
                  <c:v>1.0001</c:v>
                </c:pt>
                <c:pt idx="4375">
                  <c:v>1.0001</c:v>
                </c:pt>
                <c:pt idx="4376">
                  <c:v>1E-4</c:v>
                </c:pt>
                <c:pt idx="4377">
                  <c:v>2.0001000000000002</c:v>
                </c:pt>
                <c:pt idx="4378">
                  <c:v>1E-4</c:v>
                </c:pt>
                <c:pt idx="4379">
                  <c:v>1E-4</c:v>
                </c:pt>
                <c:pt idx="4380">
                  <c:v>3.0001000000000002</c:v>
                </c:pt>
                <c:pt idx="4381">
                  <c:v>1.0001</c:v>
                </c:pt>
                <c:pt idx="4382">
                  <c:v>1.0001</c:v>
                </c:pt>
                <c:pt idx="4383">
                  <c:v>1E-4</c:v>
                </c:pt>
                <c:pt idx="4384">
                  <c:v>1.0001</c:v>
                </c:pt>
                <c:pt idx="4385">
                  <c:v>566.00009999999997</c:v>
                </c:pt>
                <c:pt idx="4386">
                  <c:v>1587.0001</c:v>
                </c:pt>
                <c:pt idx="4387">
                  <c:v>1354.0001</c:v>
                </c:pt>
                <c:pt idx="4388">
                  <c:v>1862.0001</c:v>
                </c:pt>
                <c:pt idx="4389">
                  <c:v>1208.0001</c:v>
                </c:pt>
                <c:pt idx="4390">
                  <c:v>674.00009999999997</c:v>
                </c:pt>
                <c:pt idx="4391">
                  <c:v>447.00009999999997</c:v>
                </c:pt>
                <c:pt idx="4392">
                  <c:v>197.0001</c:v>
                </c:pt>
                <c:pt idx="4393">
                  <c:v>123.0001</c:v>
                </c:pt>
                <c:pt idx="4394">
                  <c:v>65.000100000000003</c:v>
                </c:pt>
                <c:pt idx="4395">
                  <c:v>32.000100000000003</c:v>
                </c:pt>
                <c:pt idx="4396">
                  <c:v>14.0001</c:v>
                </c:pt>
                <c:pt idx="4397">
                  <c:v>5.0000999999999998</c:v>
                </c:pt>
                <c:pt idx="4398">
                  <c:v>8.0000999999999998</c:v>
                </c:pt>
                <c:pt idx="4399">
                  <c:v>6.0000999999999998</c:v>
                </c:pt>
                <c:pt idx="4400">
                  <c:v>9.0000999999999998</c:v>
                </c:pt>
                <c:pt idx="4401">
                  <c:v>2.0001000000000002</c:v>
                </c:pt>
                <c:pt idx="4402">
                  <c:v>5.0000999999999998</c:v>
                </c:pt>
                <c:pt idx="4403">
                  <c:v>2.0001000000000002</c:v>
                </c:pt>
                <c:pt idx="4404">
                  <c:v>4.0000999999999998</c:v>
                </c:pt>
                <c:pt idx="4405">
                  <c:v>5.0000999999999998</c:v>
                </c:pt>
                <c:pt idx="4406">
                  <c:v>1.0001</c:v>
                </c:pt>
                <c:pt idx="4407">
                  <c:v>3.0001000000000002</c:v>
                </c:pt>
                <c:pt idx="4408">
                  <c:v>2.0001000000000002</c:v>
                </c:pt>
                <c:pt idx="4409">
                  <c:v>2.0001000000000002</c:v>
                </c:pt>
                <c:pt idx="4410">
                  <c:v>1.0001</c:v>
                </c:pt>
                <c:pt idx="4411">
                  <c:v>1.0001</c:v>
                </c:pt>
                <c:pt idx="4412">
                  <c:v>2.0001000000000002</c:v>
                </c:pt>
                <c:pt idx="4413">
                  <c:v>2.0001000000000002</c:v>
                </c:pt>
                <c:pt idx="4414">
                  <c:v>1E-4</c:v>
                </c:pt>
                <c:pt idx="4415">
                  <c:v>1.0001</c:v>
                </c:pt>
                <c:pt idx="4416">
                  <c:v>2.0001000000000002</c:v>
                </c:pt>
                <c:pt idx="4417">
                  <c:v>1.0001</c:v>
                </c:pt>
                <c:pt idx="4418">
                  <c:v>1E-4</c:v>
                </c:pt>
                <c:pt idx="4419">
                  <c:v>1E-4</c:v>
                </c:pt>
                <c:pt idx="4420">
                  <c:v>1.0001</c:v>
                </c:pt>
                <c:pt idx="4421">
                  <c:v>1E-4</c:v>
                </c:pt>
                <c:pt idx="4422">
                  <c:v>1E-4</c:v>
                </c:pt>
                <c:pt idx="4423">
                  <c:v>1E-4</c:v>
                </c:pt>
                <c:pt idx="4424">
                  <c:v>1E-4</c:v>
                </c:pt>
                <c:pt idx="4425">
                  <c:v>2.0001000000000002</c:v>
                </c:pt>
                <c:pt idx="4426">
                  <c:v>1E-4</c:v>
                </c:pt>
                <c:pt idx="4427">
                  <c:v>1.0001</c:v>
                </c:pt>
                <c:pt idx="4428">
                  <c:v>1.0001</c:v>
                </c:pt>
                <c:pt idx="4429">
                  <c:v>1E-4</c:v>
                </c:pt>
                <c:pt idx="4430">
                  <c:v>1.0001</c:v>
                </c:pt>
                <c:pt idx="4431">
                  <c:v>1.0001</c:v>
                </c:pt>
                <c:pt idx="4432">
                  <c:v>1.0001</c:v>
                </c:pt>
                <c:pt idx="4433">
                  <c:v>3.0001000000000002</c:v>
                </c:pt>
                <c:pt idx="4434">
                  <c:v>1E-4</c:v>
                </c:pt>
                <c:pt idx="4435">
                  <c:v>1E-4</c:v>
                </c:pt>
                <c:pt idx="4436">
                  <c:v>1.0001</c:v>
                </c:pt>
                <c:pt idx="4437">
                  <c:v>1E-4</c:v>
                </c:pt>
                <c:pt idx="4438">
                  <c:v>1.0001</c:v>
                </c:pt>
                <c:pt idx="4439">
                  <c:v>1E-4</c:v>
                </c:pt>
                <c:pt idx="4440">
                  <c:v>1E-4</c:v>
                </c:pt>
                <c:pt idx="4441">
                  <c:v>1E-4</c:v>
                </c:pt>
                <c:pt idx="4442">
                  <c:v>1E-4</c:v>
                </c:pt>
                <c:pt idx="4443">
                  <c:v>1E-4</c:v>
                </c:pt>
                <c:pt idx="4444">
                  <c:v>4.0000999999999998</c:v>
                </c:pt>
                <c:pt idx="4445">
                  <c:v>1E-4</c:v>
                </c:pt>
                <c:pt idx="4446">
                  <c:v>1.0001</c:v>
                </c:pt>
                <c:pt idx="4447">
                  <c:v>1.0001</c:v>
                </c:pt>
                <c:pt idx="4448">
                  <c:v>1.0001</c:v>
                </c:pt>
                <c:pt idx="4449">
                  <c:v>1.0001</c:v>
                </c:pt>
                <c:pt idx="4450">
                  <c:v>1E-4</c:v>
                </c:pt>
                <c:pt idx="4451">
                  <c:v>1E-4</c:v>
                </c:pt>
                <c:pt idx="4452">
                  <c:v>1E-4</c:v>
                </c:pt>
                <c:pt idx="4453">
                  <c:v>2.0001000000000002</c:v>
                </c:pt>
                <c:pt idx="4454">
                  <c:v>1.0001</c:v>
                </c:pt>
                <c:pt idx="4455">
                  <c:v>1E-4</c:v>
                </c:pt>
                <c:pt idx="4456">
                  <c:v>1.0001</c:v>
                </c:pt>
                <c:pt idx="4457">
                  <c:v>1.0001</c:v>
                </c:pt>
                <c:pt idx="4458">
                  <c:v>1E-4</c:v>
                </c:pt>
                <c:pt idx="4459">
                  <c:v>2.0001000000000002</c:v>
                </c:pt>
                <c:pt idx="4460">
                  <c:v>1E-4</c:v>
                </c:pt>
                <c:pt idx="4461">
                  <c:v>1E-4</c:v>
                </c:pt>
                <c:pt idx="4462">
                  <c:v>77.000100000000003</c:v>
                </c:pt>
                <c:pt idx="4463">
                  <c:v>187.0001</c:v>
                </c:pt>
                <c:pt idx="4464">
                  <c:v>258.00009999999997</c:v>
                </c:pt>
                <c:pt idx="4465">
                  <c:v>279.00009999999997</c:v>
                </c:pt>
                <c:pt idx="4466">
                  <c:v>225.0001</c:v>
                </c:pt>
                <c:pt idx="4467">
                  <c:v>152.0001</c:v>
                </c:pt>
                <c:pt idx="4468">
                  <c:v>103.0001</c:v>
                </c:pt>
                <c:pt idx="4469">
                  <c:v>45.000100000000003</c:v>
                </c:pt>
                <c:pt idx="4470">
                  <c:v>18.0001</c:v>
                </c:pt>
                <c:pt idx="4471">
                  <c:v>11.0001</c:v>
                </c:pt>
                <c:pt idx="4472">
                  <c:v>5.0000999999999998</c:v>
                </c:pt>
                <c:pt idx="4473">
                  <c:v>4.0000999999999998</c:v>
                </c:pt>
                <c:pt idx="4474">
                  <c:v>1.0001</c:v>
                </c:pt>
                <c:pt idx="4475">
                  <c:v>1.0001</c:v>
                </c:pt>
                <c:pt idx="4476">
                  <c:v>4.0000999999999998</c:v>
                </c:pt>
                <c:pt idx="4477">
                  <c:v>1E-4</c:v>
                </c:pt>
                <c:pt idx="4478">
                  <c:v>1.0001</c:v>
                </c:pt>
                <c:pt idx="4479">
                  <c:v>1.0001</c:v>
                </c:pt>
                <c:pt idx="4480">
                  <c:v>2.0001000000000002</c:v>
                </c:pt>
                <c:pt idx="4481">
                  <c:v>2.0001000000000002</c:v>
                </c:pt>
                <c:pt idx="4482">
                  <c:v>1.0001</c:v>
                </c:pt>
                <c:pt idx="4483">
                  <c:v>1.0001</c:v>
                </c:pt>
                <c:pt idx="4484">
                  <c:v>1E-4</c:v>
                </c:pt>
                <c:pt idx="4485">
                  <c:v>1E-4</c:v>
                </c:pt>
                <c:pt idx="4486">
                  <c:v>1E-4</c:v>
                </c:pt>
                <c:pt idx="4487">
                  <c:v>1.0001</c:v>
                </c:pt>
                <c:pt idx="4488">
                  <c:v>1E-4</c:v>
                </c:pt>
                <c:pt idx="4489">
                  <c:v>1.0001</c:v>
                </c:pt>
                <c:pt idx="4490">
                  <c:v>1.0001</c:v>
                </c:pt>
                <c:pt idx="4491">
                  <c:v>1E-4</c:v>
                </c:pt>
                <c:pt idx="4492">
                  <c:v>1E-4</c:v>
                </c:pt>
                <c:pt idx="4493">
                  <c:v>1.0001</c:v>
                </c:pt>
                <c:pt idx="4494">
                  <c:v>1E-4</c:v>
                </c:pt>
                <c:pt idx="4495">
                  <c:v>1E-4</c:v>
                </c:pt>
                <c:pt idx="4496">
                  <c:v>2.0001000000000002</c:v>
                </c:pt>
                <c:pt idx="4497">
                  <c:v>2.0001000000000002</c:v>
                </c:pt>
                <c:pt idx="4498">
                  <c:v>1E-4</c:v>
                </c:pt>
                <c:pt idx="4499">
                  <c:v>1E-4</c:v>
                </c:pt>
                <c:pt idx="4500">
                  <c:v>2.0001000000000002</c:v>
                </c:pt>
                <c:pt idx="4501">
                  <c:v>1.0001</c:v>
                </c:pt>
                <c:pt idx="4502">
                  <c:v>1.0001</c:v>
                </c:pt>
                <c:pt idx="4503">
                  <c:v>1E-4</c:v>
                </c:pt>
                <c:pt idx="4504">
                  <c:v>1E-4</c:v>
                </c:pt>
                <c:pt idx="4505">
                  <c:v>1.0001</c:v>
                </c:pt>
                <c:pt idx="4506">
                  <c:v>1.0001</c:v>
                </c:pt>
                <c:pt idx="4507">
                  <c:v>1.0001</c:v>
                </c:pt>
                <c:pt idx="4508">
                  <c:v>1.0001</c:v>
                </c:pt>
                <c:pt idx="4509">
                  <c:v>1E-4</c:v>
                </c:pt>
                <c:pt idx="4510">
                  <c:v>1E-4</c:v>
                </c:pt>
                <c:pt idx="4511">
                  <c:v>1.0001</c:v>
                </c:pt>
                <c:pt idx="4512">
                  <c:v>1E-4</c:v>
                </c:pt>
                <c:pt idx="4513">
                  <c:v>3.0001000000000002</c:v>
                </c:pt>
                <c:pt idx="4514">
                  <c:v>1.0001</c:v>
                </c:pt>
                <c:pt idx="4515">
                  <c:v>1E-4</c:v>
                </c:pt>
                <c:pt idx="4516">
                  <c:v>1E-4</c:v>
                </c:pt>
                <c:pt idx="4517">
                  <c:v>1.0001</c:v>
                </c:pt>
                <c:pt idx="4518">
                  <c:v>1E-4</c:v>
                </c:pt>
                <c:pt idx="4519">
                  <c:v>1E-4</c:v>
                </c:pt>
                <c:pt idx="4520">
                  <c:v>2.0001000000000002</c:v>
                </c:pt>
                <c:pt idx="4521">
                  <c:v>1E-4</c:v>
                </c:pt>
                <c:pt idx="4522">
                  <c:v>2.0001000000000002</c:v>
                </c:pt>
                <c:pt idx="4523">
                  <c:v>1.0001</c:v>
                </c:pt>
                <c:pt idx="4524">
                  <c:v>1E-4</c:v>
                </c:pt>
                <c:pt idx="4525">
                  <c:v>1E-4</c:v>
                </c:pt>
                <c:pt idx="4526">
                  <c:v>1E-4</c:v>
                </c:pt>
                <c:pt idx="4527">
                  <c:v>1E-4</c:v>
                </c:pt>
                <c:pt idx="4528">
                  <c:v>1.0001</c:v>
                </c:pt>
                <c:pt idx="4529">
                  <c:v>2.0001000000000002</c:v>
                </c:pt>
                <c:pt idx="4530">
                  <c:v>1E-4</c:v>
                </c:pt>
                <c:pt idx="4531">
                  <c:v>1.0001</c:v>
                </c:pt>
                <c:pt idx="4532">
                  <c:v>1.0001</c:v>
                </c:pt>
                <c:pt idx="4533">
                  <c:v>1.0001</c:v>
                </c:pt>
                <c:pt idx="4534">
                  <c:v>1.0001</c:v>
                </c:pt>
                <c:pt idx="4535">
                  <c:v>1.0001</c:v>
                </c:pt>
                <c:pt idx="4536">
                  <c:v>1.0001</c:v>
                </c:pt>
                <c:pt idx="4537">
                  <c:v>2.0001000000000002</c:v>
                </c:pt>
                <c:pt idx="4538">
                  <c:v>57.000100000000003</c:v>
                </c:pt>
                <c:pt idx="4539">
                  <c:v>132.0001</c:v>
                </c:pt>
                <c:pt idx="4540">
                  <c:v>130.0001</c:v>
                </c:pt>
                <c:pt idx="4541">
                  <c:v>187.0001</c:v>
                </c:pt>
                <c:pt idx="4542">
                  <c:v>132.0001</c:v>
                </c:pt>
                <c:pt idx="4543">
                  <c:v>120.0001</c:v>
                </c:pt>
                <c:pt idx="4544">
                  <c:v>146.0001</c:v>
                </c:pt>
                <c:pt idx="4545">
                  <c:v>153.0001</c:v>
                </c:pt>
                <c:pt idx="4546">
                  <c:v>74.000100000000003</c:v>
                </c:pt>
                <c:pt idx="4547">
                  <c:v>91.000100000000003</c:v>
                </c:pt>
                <c:pt idx="4548">
                  <c:v>40.000100000000003</c:v>
                </c:pt>
                <c:pt idx="4549">
                  <c:v>17.0001</c:v>
                </c:pt>
                <c:pt idx="4550">
                  <c:v>13.0001</c:v>
                </c:pt>
                <c:pt idx="4551">
                  <c:v>3.0001000000000002</c:v>
                </c:pt>
                <c:pt idx="4552">
                  <c:v>5.0000999999999998</c:v>
                </c:pt>
                <c:pt idx="4553">
                  <c:v>5.0000999999999998</c:v>
                </c:pt>
                <c:pt idx="4554">
                  <c:v>2.0001000000000002</c:v>
                </c:pt>
                <c:pt idx="4555">
                  <c:v>2.0001000000000002</c:v>
                </c:pt>
                <c:pt idx="4556">
                  <c:v>3.0001000000000002</c:v>
                </c:pt>
                <c:pt idx="4557">
                  <c:v>2.0001000000000002</c:v>
                </c:pt>
                <c:pt idx="4558">
                  <c:v>1.0001</c:v>
                </c:pt>
                <c:pt idx="4559">
                  <c:v>5.0000999999999998</c:v>
                </c:pt>
                <c:pt idx="4560">
                  <c:v>2.0001000000000002</c:v>
                </c:pt>
                <c:pt idx="4561">
                  <c:v>1.0001</c:v>
                </c:pt>
                <c:pt idx="4562">
                  <c:v>3.0001000000000002</c:v>
                </c:pt>
                <c:pt idx="4563">
                  <c:v>2.0001000000000002</c:v>
                </c:pt>
                <c:pt idx="4564">
                  <c:v>2.0001000000000002</c:v>
                </c:pt>
                <c:pt idx="4565">
                  <c:v>3.0001000000000002</c:v>
                </c:pt>
                <c:pt idx="4566">
                  <c:v>2.0001000000000002</c:v>
                </c:pt>
                <c:pt idx="4567">
                  <c:v>2.0001000000000002</c:v>
                </c:pt>
                <c:pt idx="4568">
                  <c:v>1.0001</c:v>
                </c:pt>
                <c:pt idx="4569">
                  <c:v>1.0001</c:v>
                </c:pt>
                <c:pt idx="4570">
                  <c:v>7.0000999999999998</c:v>
                </c:pt>
                <c:pt idx="4571">
                  <c:v>1.0001</c:v>
                </c:pt>
                <c:pt idx="4572">
                  <c:v>4.0000999999999998</c:v>
                </c:pt>
                <c:pt idx="4573">
                  <c:v>1E-4</c:v>
                </c:pt>
                <c:pt idx="4574">
                  <c:v>1.0001</c:v>
                </c:pt>
                <c:pt idx="4575">
                  <c:v>1E-4</c:v>
                </c:pt>
                <c:pt idx="4576">
                  <c:v>1E-4</c:v>
                </c:pt>
                <c:pt idx="4577">
                  <c:v>1E-4</c:v>
                </c:pt>
                <c:pt idx="4578">
                  <c:v>1E-4</c:v>
                </c:pt>
                <c:pt idx="4579">
                  <c:v>1E-4</c:v>
                </c:pt>
                <c:pt idx="4580">
                  <c:v>3.0001000000000002</c:v>
                </c:pt>
                <c:pt idx="4581">
                  <c:v>1E-4</c:v>
                </c:pt>
                <c:pt idx="4582">
                  <c:v>1E-4</c:v>
                </c:pt>
                <c:pt idx="4583">
                  <c:v>1E-4</c:v>
                </c:pt>
                <c:pt idx="4584">
                  <c:v>2.0001000000000002</c:v>
                </c:pt>
                <c:pt idx="4585">
                  <c:v>1E-4</c:v>
                </c:pt>
                <c:pt idx="4586">
                  <c:v>1.0001</c:v>
                </c:pt>
                <c:pt idx="4587">
                  <c:v>1E-4</c:v>
                </c:pt>
                <c:pt idx="4588">
                  <c:v>1E-4</c:v>
                </c:pt>
                <c:pt idx="4589">
                  <c:v>2.0001000000000002</c:v>
                </c:pt>
                <c:pt idx="4590">
                  <c:v>2.0001000000000002</c:v>
                </c:pt>
                <c:pt idx="4591">
                  <c:v>2.0001000000000002</c:v>
                </c:pt>
                <c:pt idx="4592">
                  <c:v>1E-4</c:v>
                </c:pt>
                <c:pt idx="4593">
                  <c:v>1.0001</c:v>
                </c:pt>
                <c:pt idx="4594">
                  <c:v>1E-4</c:v>
                </c:pt>
                <c:pt idx="4595">
                  <c:v>1E-4</c:v>
                </c:pt>
                <c:pt idx="4596">
                  <c:v>1E-4</c:v>
                </c:pt>
                <c:pt idx="4597">
                  <c:v>1.0001</c:v>
                </c:pt>
                <c:pt idx="4598">
                  <c:v>1E-4</c:v>
                </c:pt>
                <c:pt idx="4599">
                  <c:v>1E-4</c:v>
                </c:pt>
                <c:pt idx="4600">
                  <c:v>1E-4</c:v>
                </c:pt>
                <c:pt idx="4601">
                  <c:v>1.0001</c:v>
                </c:pt>
                <c:pt idx="4602">
                  <c:v>1E-4</c:v>
                </c:pt>
                <c:pt idx="4603">
                  <c:v>1E-4</c:v>
                </c:pt>
                <c:pt idx="4604">
                  <c:v>1E-4</c:v>
                </c:pt>
                <c:pt idx="4605">
                  <c:v>1.0001</c:v>
                </c:pt>
                <c:pt idx="4606">
                  <c:v>1E-4</c:v>
                </c:pt>
                <c:pt idx="4607">
                  <c:v>1E-4</c:v>
                </c:pt>
                <c:pt idx="4608">
                  <c:v>1E-4</c:v>
                </c:pt>
                <c:pt idx="4609">
                  <c:v>1E-4</c:v>
                </c:pt>
                <c:pt idx="4610">
                  <c:v>1.0001</c:v>
                </c:pt>
                <c:pt idx="4611">
                  <c:v>1.0001</c:v>
                </c:pt>
                <c:pt idx="4612">
                  <c:v>1E-4</c:v>
                </c:pt>
                <c:pt idx="4613">
                  <c:v>1E-4</c:v>
                </c:pt>
                <c:pt idx="4614">
                  <c:v>1.0001</c:v>
                </c:pt>
                <c:pt idx="4615">
                  <c:v>8.0000999999999998</c:v>
                </c:pt>
                <c:pt idx="4616">
                  <c:v>11.0001</c:v>
                </c:pt>
                <c:pt idx="4617">
                  <c:v>16.0001</c:v>
                </c:pt>
                <c:pt idx="4618">
                  <c:v>25.0001</c:v>
                </c:pt>
                <c:pt idx="4619">
                  <c:v>28.0001</c:v>
                </c:pt>
                <c:pt idx="4620">
                  <c:v>18.0001</c:v>
                </c:pt>
                <c:pt idx="4621">
                  <c:v>15.0001</c:v>
                </c:pt>
                <c:pt idx="4622">
                  <c:v>12.0001</c:v>
                </c:pt>
                <c:pt idx="4623">
                  <c:v>17.0001</c:v>
                </c:pt>
                <c:pt idx="4624">
                  <c:v>1.0001</c:v>
                </c:pt>
                <c:pt idx="4625">
                  <c:v>4.0000999999999998</c:v>
                </c:pt>
                <c:pt idx="4626">
                  <c:v>3.0001000000000002</c:v>
                </c:pt>
                <c:pt idx="4627">
                  <c:v>1E-4</c:v>
                </c:pt>
                <c:pt idx="4628">
                  <c:v>1.0001</c:v>
                </c:pt>
                <c:pt idx="4629">
                  <c:v>2.0001000000000002</c:v>
                </c:pt>
                <c:pt idx="4630">
                  <c:v>1E-4</c:v>
                </c:pt>
                <c:pt idx="4631">
                  <c:v>1E-4</c:v>
                </c:pt>
                <c:pt idx="4632">
                  <c:v>2.0001000000000002</c:v>
                </c:pt>
                <c:pt idx="4633">
                  <c:v>1E-4</c:v>
                </c:pt>
                <c:pt idx="4634">
                  <c:v>1E-4</c:v>
                </c:pt>
                <c:pt idx="4635">
                  <c:v>2.0001000000000002</c:v>
                </c:pt>
                <c:pt idx="4636">
                  <c:v>2.0001000000000002</c:v>
                </c:pt>
                <c:pt idx="4637">
                  <c:v>1E-4</c:v>
                </c:pt>
                <c:pt idx="4638">
                  <c:v>1E-4</c:v>
                </c:pt>
                <c:pt idx="4639">
                  <c:v>1E-4</c:v>
                </c:pt>
                <c:pt idx="4640">
                  <c:v>1E-4</c:v>
                </c:pt>
                <c:pt idx="4641">
                  <c:v>1E-4</c:v>
                </c:pt>
                <c:pt idx="4642">
                  <c:v>1.0001</c:v>
                </c:pt>
                <c:pt idx="4643">
                  <c:v>1E-4</c:v>
                </c:pt>
                <c:pt idx="4644">
                  <c:v>1E-4</c:v>
                </c:pt>
                <c:pt idx="4645">
                  <c:v>1.0001</c:v>
                </c:pt>
                <c:pt idx="4646">
                  <c:v>1E-4</c:v>
                </c:pt>
                <c:pt idx="4647">
                  <c:v>2.0001000000000002</c:v>
                </c:pt>
                <c:pt idx="4648">
                  <c:v>1E-4</c:v>
                </c:pt>
                <c:pt idx="4649">
                  <c:v>1.0001</c:v>
                </c:pt>
                <c:pt idx="4650">
                  <c:v>1.0001</c:v>
                </c:pt>
                <c:pt idx="4651">
                  <c:v>1E-4</c:v>
                </c:pt>
                <c:pt idx="4652">
                  <c:v>1E-4</c:v>
                </c:pt>
                <c:pt idx="4653">
                  <c:v>1E-4</c:v>
                </c:pt>
                <c:pt idx="4654">
                  <c:v>2.0001000000000002</c:v>
                </c:pt>
                <c:pt idx="4655">
                  <c:v>1E-4</c:v>
                </c:pt>
                <c:pt idx="4656">
                  <c:v>1.0001</c:v>
                </c:pt>
                <c:pt idx="4657">
                  <c:v>1.0001</c:v>
                </c:pt>
                <c:pt idx="4658">
                  <c:v>1E-4</c:v>
                </c:pt>
                <c:pt idx="4659">
                  <c:v>2.0001000000000002</c:v>
                </c:pt>
                <c:pt idx="4660">
                  <c:v>1E-4</c:v>
                </c:pt>
                <c:pt idx="4661">
                  <c:v>1.0001</c:v>
                </c:pt>
                <c:pt idx="4662">
                  <c:v>2.0001000000000002</c:v>
                </c:pt>
                <c:pt idx="4663">
                  <c:v>1E-4</c:v>
                </c:pt>
                <c:pt idx="4664">
                  <c:v>1E-4</c:v>
                </c:pt>
                <c:pt idx="4665">
                  <c:v>1E-4</c:v>
                </c:pt>
                <c:pt idx="4666">
                  <c:v>1E-4</c:v>
                </c:pt>
                <c:pt idx="4667">
                  <c:v>1.0001</c:v>
                </c:pt>
                <c:pt idx="4668">
                  <c:v>1E-4</c:v>
                </c:pt>
                <c:pt idx="4669">
                  <c:v>1E-4</c:v>
                </c:pt>
                <c:pt idx="4670">
                  <c:v>1E-4</c:v>
                </c:pt>
                <c:pt idx="4671">
                  <c:v>1E-4</c:v>
                </c:pt>
                <c:pt idx="4672">
                  <c:v>1.0001</c:v>
                </c:pt>
                <c:pt idx="4673">
                  <c:v>1E-4</c:v>
                </c:pt>
                <c:pt idx="4674">
                  <c:v>1.0001</c:v>
                </c:pt>
                <c:pt idx="4675">
                  <c:v>1E-4</c:v>
                </c:pt>
                <c:pt idx="4676">
                  <c:v>1E-4</c:v>
                </c:pt>
                <c:pt idx="4677">
                  <c:v>1.0001</c:v>
                </c:pt>
                <c:pt idx="4678">
                  <c:v>1.0001</c:v>
                </c:pt>
                <c:pt idx="4679">
                  <c:v>1E-4</c:v>
                </c:pt>
                <c:pt idx="4680">
                  <c:v>1E-4</c:v>
                </c:pt>
                <c:pt idx="4681">
                  <c:v>1E-4</c:v>
                </c:pt>
                <c:pt idx="4682">
                  <c:v>1.0001</c:v>
                </c:pt>
                <c:pt idx="4683">
                  <c:v>1E-4</c:v>
                </c:pt>
                <c:pt idx="4684">
                  <c:v>1E-4</c:v>
                </c:pt>
                <c:pt idx="4685">
                  <c:v>1E-4</c:v>
                </c:pt>
                <c:pt idx="4686">
                  <c:v>1E-4</c:v>
                </c:pt>
                <c:pt idx="4687">
                  <c:v>1.0001</c:v>
                </c:pt>
                <c:pt idx="4688">
                  <c:v>3.0001000000000002</c:v>
                </c:pt>
                <c:pt idx="4689">
                  <c:v>21.0001</c:v>
                </c:pt>
                <c:pt idx="4690">
                  <c:v>22.0001</c:v>
                </c:pt>
                <c:pt idx="4691">
                  <c:v>34.000100000000003</c:v>
                </c:pt>
                <c:pt idx="4692">
                  <c:v>43.000100000000003</c:v>
                </c:pt>
                <c:pt idx="4693">
                  <c:v>27.0001</c:v>
                </c:pt>
                <c:pt idx="4694">
                  <c:v>39.000100000000003</c:v>
                </c:pt>
                <c:pt idx="4695">
                  <c:v>50.000100000000003</c:v>
                </c:pt>
                <c:pt idx="4696">
                  <c:v>34.000100000000003</c:v>
                </c:pt>
                <c:pt idx="4697">
                  <c:v>27.0001</c:v>
                </c:pt>
                <c:pt idx="4698">
                  <c:v>18.0001</c:v>
                </c:pt>
                <c:pt idx="4699">
                  <c:v>9.0000999999999998</c:v>
                </c:pt>
                <c:pt idx="4700">
                  <c:v>2.0001000000000002</c:v>
                </c:pt>
                <c:pt idx="4701">
                  <c:v>2.0001000000000002</c:v>
                </c:pt>
                <c:pt idx="4702">
                  <c:v>1.0001</c:v>
                </c:pt>
                <c:pt idx="4703">
                  <c:v>1.0001</c:v>
                </c:pt>
                <c:pt idx="4704">
                  <c:v>1E-4</c:v>
                </c:pt>
                <c:pt idx="4705">
                  <c:v>4.0000999999999998</c:v>
                </c:pt>
                <c:pt idx="4706">
                  <c:v>2.0001000000000002</c:v>
                </c:pt>
                <c:pt idx="4707">
                  <c:v>1.0001</c:v>
                </c:pt>
                <c:pt idx="4708">
                  <c:v>1.0001</c:v>
                </c:pt>
                <c:pt idx="4709">
                  <c:v>1E-4</c:v>
                </c:pt>
                <c:pt idx="4710">
                  <c:v>1.0001</c:v>
                </c:pt>
                <c:pt idx="4711">
                  <c:v>1.0001</c:v>
                </c:pt>
                <c:pt idx="4712">
                  <c:v>2.0001000000000002</c:v>
                </c:pt>
                <c:pt idx="4713">
                  <c:v>1E-4</c:v>
                </c:pt>
                <c:pt idx="4714">
                  <c:v>1E-4</c:v>
                </c:pt>
                <c:pt idx="4715">
                  <c:v>1.0001</c:v>
                </c:pt>
                <c:pt idx="4716">
                  <c:v>1E-4</c:v>
                </c:pt>
                <c:pt idx="4717">
                  <c:v>1.0001</c:v>
                </c:pt>
                <c:pt idx="4718">
                  <c:v>1E-4</c:v>
                </c:pt>
                <c:pt idx="4719">
                  <c:v>2.0001000000000002</c:v>
                </c:pt>
                <c:pt idx="4720">
                  <c:v>2.0001000000000002</c:v>
                </c:pt>
                <c:pt idx="4721">
                  <c:v>2.0001000000000002</c:v>
                </c:pt>
                <c:pt idx="4722">
                  <c:v>1.0001</c:v>
                </c:pt>
                <c:pt idx="4723">
                  <c:v>1E-4</c:v>
                </c:pt>
                <c:pt idx="4724">
                  <c:v>1E-4</c:v>
                </c:pt>
                <c:pt idx="4725">
                  <c:v>1E-4</c:v>
                </c:pt>
                <c:pt idx="4726">
                  <c:v>1E-4</c:v>
                </c:pt>
                <c:pt idx="4727">
                  <c:v>1E-4</c:v>
                </c:pt>
                <c:pt idx="4728">
                  <c:v>1.0001</c:v>
                </c:pt>
                <c:pt idx="4729">
                  <c:v>1E-4</c:v>
                </c:pt>
                <c:pt idx="4730">
                  <c:v>1E-4</c:v>
                </c:pt>
                <c:pt idx="4731">
                  <c:v>1.0001</c:v>
                </c:pt>
                <c:pt idx="4732">
                  <c:v>1E-4</c:v>
                </c:pt>
                <c:pt idx="4733">
                  <c:v>1.0001</c:v>
                </c:pt>
                <c:pt idx="4734">
                  <c:v>1.0001</c:v>
                </c:pt>
                <c:pt idx="4735">
                  <c:v>1E-4</c:v>
                </c:pt>
                <c:pt idx="4736">
                  <c:v>1.0001</c:v>
                </c:pt>
                <c:pt idx="4737">
                  <c:v>1.0001</c:v>
                </c:pt>
                <c:pt idx="4738">
                  <c:v>1.0001</c:v>
                </c:pt>
                <c:pt idx="4739">
                  <c:v>1.0001</c:v>
                </c:pt>
                <c:pt idx="4740">
                  <c:v>1E-4</c:v>
                </c:pt>
                <c:pt idx="4741">
                  <c:v>1.0001</c:v>
                </c:pt>
                <c:pt idx="4742">
                  <c:v>1.0001</c:v>
                </c:pt>
                <c:pt idx="4743">
                  <c:v>1E-4</c:v>
                </c:pt>
                <c:pt idx="4744">
                  <c:v>1E-4</c:v>
                </c:pt>
                <c:pt idx="4745">
                  <c:v>1E-4</c:v>
                </c:pt>
                <c:pt idx="4746">
                  <c:v>1E-4</c:v>
                </c:pt>
                <c:pt idx="4747">
                  <c:v>1E-4</c:v>
                </c:pt>
                <c:pt idx="4748">
                  <c:v>1E-4</c:v>
                </c:pt>
                <c:pt idx="4749">
                  <c:v>1.0001</c:v>
                </c:pt>
                <c:pt idx="4750">
                  <c:v>1.0001</c:v>
                </c:pt>
                <c:pt idx="4751">
                  <c:v>1.0001</c:v>
                </c:pt>
                <c:pt idx="4752">
                  <c:v>2.0001000000000002</c:v>
                </c:pt>
                <c:pt idx="4753">
                  <c:v>1E-4</c:v>
                </c:pt>
                <c:pt idx="4754">
                  <c:v>1.0001</c:v>
                </c:pt>
                <c:pt idx="4755">
                  <c:v>1E-4</c:v>
                </c:pt>
                <c:pt idx="4756">
                  <c:v>1E-4</c:v>
                </c:pt>
                <c:pt idx="4757">
                  <c:v>2.0001000000000002</c:v>
                </c:pt>
                <c:pt idx="4758">
                  <c:v>1.0001</c:v>
                </c:pt>
                <c:pt idx="4759">
                  <c:v>1.0001</c:v>
                </c:pt>
                <c:pt idx="4760">
                  <c:v>2.0001000000000002</c:v>
                </c:pt>
                <c:pt idx="4761">
                  <c:v>8.0000999999999998</c:v>
                </c:pt>
                <c:pt idx="4762">
                  <c:v>52.000100000000003</c:v>
                </c:pt>
                <c:pt idx="4763">
                  <c:v>96.000100000000003</c:v>
                </c:pt>
                <c:pt idx="4764">
                  <c:v>102.0001</c:v>
                </c:pt>
                <c:pt idx="4765">
                  <c:v>121.0001</c:v>
                </c:pt>
                <c:pt idx="4766">
                  <c:v>92.000100000000003</c:v>
                </c:pt>
                <c:pt idx="4767">
                  <c:v>59.000100000000003</c:v>
                </c:pt>
                <c:pt idx="4768">
                  <c:v>39.000100000000003</c:v>
                </c:pt>
                <c:pt idx="4769">
                  <c:v>16.0001</c:v>
                </c:pt>
                <c:pt idx="4770">
                  <c:v>13.0001</c:v>
                </c:pt>
                <c:pt idx="4771">
                  <c:v>7.0000999999999998</c:v>
                </c:pt>
                <c:pt idx="4772">
                  <c:v>3.0001000000000002</c:v>
                </c:pt>
                <c:pt idx="4773">
                  <c:v>3.0001000000000002</c:v>
                </c:pt>
                <c:pt idx="4774">
                  <c:v>1E-4</c:v>
                </c:pt>
                <c:pt idx="4775">
                  <c:v>1.0001</c:v>
                </c:pt>
                <c:pt idx="4776">
                  <c:v>1E-4</c:v>
                </c:pt>
                <c:pt idx="4777">
                  <c:v>1E-4</c:v>
                </c:pt>
                <c:pt idx="4778">
                  <c:v>1E-4</c:v>
                </c:pt>
                <c:pt idx="4779">
                  <c:v>1E-4</c:v>
                </c:pt>
                <c:pt idx="4780">
                  <c:v>1.0001</c:v>
                </c:pt>
                <c:pt idx="4781">
                  <c:v>1E-4</c:v>
                </c:pt>
                <c:pt idx="4782">
                  <c:v>1E-4</c:v>
                </c:pt>
                <c:pt idx="4783">
                  <c:v>1.0001</c:v>
                </c:pt>
                <c:pt idx="4784">
                  <c:v>1E-4</c:v>
                </c:pt>
                <c:pt idx="4785">
                  <c:v>1.0001</c:v>
                </c:pt>
                <c:pt idx="4786">
                  <c:v>1E-4</c:v>
                </c:pt>
                <c:pt idx="4787">
                  <c:v>1E-4</c:v>
                </c:pt>
                <c:pt idx="4788">
                  <c:v>2.0001000000000002</c:v>
                </c:pt>
                <c:pt idx="4789">
                  <c:v>1E-4</c:v>
                </c:pt>
                <c:pt idx="4790">
                  <c:v>1E-4</c:v>
                </c:pt>
                <c:pt idx="4791">
                  <c:v>1E-4</c:v>
                </c:pt>
                <c:pt idx="4792">
                  <c:v>4.0000999999999998</c:v>
                </c:pt>
                <c:pt idx="4793">
                  <c:v>1E-4</c:v>
                </c:pt>
                <c:pt idx="4794">
                  <c:v>1E-4</c:v>
                </c:pt>
                <c:pt idx="4795">
                  <c:v>2.0001000000000002</c:v>
                </c:pt>
                <c:pt idx="4796">
                  <c:v>1E-4</c:v>
                </c:pt>
                <c:pt idx="4797">
                  <c:v>1E-4</c:v>
                </c:pt>
                <c:pt idx="4798">
                  <c:v>1.0001</c:v>
                </c:pt>
                <c:pt idx="4799">
                  <c:v>1E-4</c:v>
                </c:pt>
                <c:pt idx="4800">
                  <c:v>1E-4</c:v>
                </c:pt>
                <c:pt idx="4801">
                  <c:v>1E-4</c:v>
                </c:pt>
                <c:pt idx="4802">
                  <c:v>1.0001</c:v>
                </c:pt>
                <c:pt idx="4803">
                  <c:v>1E-4</c:v>
                </c:pt>
                <c:pt idx="4804">
                  <c:v>1E-4</c:v>
                </c:pt>
                <c:pt idx="4805">
                  <c:v>1.0001</c:v>
                </c:pt>
                <c:pt idx="4806">
                  <c:v>1E-4</c:v>
                </c:pt>
                <c:pt idx="4807">
                  <c:v>1.0001</c:v>
                </c:pt>
                <c:pt idx="4808">
                  <c:v>1E-4</c:v>
                </c:pt>
                <c:pt idx="4809">
                  <c:v>1E-4</c:v>
                </c:pt>
                <c:pt idx="4810">
                  <c:v>1.0001</c:v>
                </c:pt>
                <c:pt idx="4811">
                  <c:v>1E-4</c:v>
                </c:pt>
                <c:pt idx="4812">
                  <c:v>1E-4</c:v>
                </c:pt>
                <c:pt idx="4813">
                  <c:v>1.0001</c:v>
                </c:pt>
                <c:pt idx="4814">
                  <c:v>3.0001000000000002</c:v>
                </c:pt>
                <c:pt idx="4815">
                  <c:v>1E-4</c:v>
                </c:pt>
                <c:pt idx="4816">
                  <c:v>1E-4</c:v>
                </c:pt>
                <c:pt idx="4817">
                  <c:v>2.0001000000000002</c:v>
                </c:pt>
                <c:pt idx="4818">
                  <c:v>2.0001000000000002</c:v>
                </c:pt>
                <c:pt idx="4819">
                  <c:v>3.0001000000000002</c:v>
                </c:pt>
                <c:pt idx="4820">
                  <c:v>1.0001</c:v>
                </c:pt>
                <c:pt idx="4821">
                  <c:v>2.0001000000000002</c:v>
                </c:pt>
                <c:pt idx="4822">
                  <c:v>2.0001000000000002</c:v>
                </c:pt>
                <c:pt idx="4823">
                  <c:v>2.0001000000000002</c:v>
                </c:pt>
                <c:pt idx="4824">
                  <c:v>1E-4</c:v>
                </c:pt>
                <c:pt idx="4825">
                  <c:v>1E-4</c:v>
                </c:pt>
                <c:pt idx="4826">
                  <c:v>1.0001</c:v>
                </c:pt>
                <c:pt idx="4827">
                  <c:v>1.0001</c:v>
                </c:pt>
                <c:pt idx="4828">
                  <c:v>1E-4</c:v>
                </c:pt>
                <c:pt idx="4829">
                  <c:v>1.0001</c:v>
                </c:pt>
                <c:pt idx="4830">
                  <c:v>1.0001</c:v>
                </c:pt>
                <c:pt idx="4831">
                  <c:v>1.0001</c:v>
                </c:pt>
                <c:pt idx="4832">
                  <c:v>1E-4</c:v>
                </c:pt>
                <c:pt idx="4833">
                  <c:v>3.0001000000000002</c:v>
                </c:pt>
                <c:pt idx="4834">
                  <c:v>15.0001</c:v>
                </c:pt>
                <c:pt idx="4835">
                  <c:v>238.0001</c:v>
                </c:pt>
                <c:pt idx="4836">
                  <c:v>235.0001</c:v>
                </c:pt>
                <c:pt idx="4837">
                  <c:v>231.0001</c:v>
                </c:pt>
                <c:pt idx="4838">
                  <c:v>276.00009999999997</c:v>
                </c:pt>
                <c:pt idx="4839">
                  <c:v>156.0001</c:v>
                </c:pt>
                <c:pt idx="4840">
                  <c:v>85.000100000000003</c:v>
                </c:pt>
                <c:pt idx="4841">
                  <c:v>48.000100000000003</c:v>
                </c:pt>
                <c:pt idx="4842">
                  <c:v>16.0001</c:v>
                </c:pt>
                <c:pt idx="4843">
                  <c:v>8.0000999999999998</c:v>
                </c:pt>
                <c:pt idx="4844">
                  <c:v>1E-4</c:v>
                </c:pt>
                <c:pt idx="4845">
                  <c:v>1.0001</c:v>
                </c:pt>
                <c:pt idx="4846">
                  <c:v>1.0001</c:v>
                </c:pt>
                <c:pt idx="4847">
                  <c:v>1.0001</c:v>
                </c:pt>
                <c:pt idx="4848">
                  <c:v>2.0001000000000002</c:v>
                </c:pt>
                <c:pt idx="4849">
                  <c:v>2.0001000000000002</c:v>
                </c:pt>
                <c:pt idx="4850">
                  <c:v>1.0001</c:v>
                </c:pt>
                <c:pt idx="4851">
                  <c:v>1.0001</c:v>
                </c:pt>
                <c:pt idx="4852">
                  <c:v>2.0001000000000002</c:v>
                </c:pt>
                <c:pt idx="4853">
                  <c:v>1.0001</c:v>
                </c:pt>
                <c:pt idx="4854">
                  <c:v>1.0001</c:v>
                </c:pt>
                <c:pt idx="4855">
                  <c:v>2.0001000000000002</c:v>
                </c:pt>
                <c:pt idx="4856">
                  <c:v>2.0001000000000002</c:v>
                </c:pt>
                <c:pt idx="4857">
                  <c:v>4.0000999999999998</c:v>
                </c:pt>
                <c:pt idx="4858">
                  <c:v>1E-4</c:v>
                </c:pt>
                <c:pt idx="4859">
                  <c:v>1.0001</c:v>
                </c:pt>
                <c:pt idx="4860">
                  <c:v>2.0001000000000002</c:v>
                </c:pt>
                <c:pt idx="4861">
                  <c:v>2.0001000000000002</c:v>
                </c:pt>
                <c:pt idx="4862">
                  <c:v>3.0001000000000002</c:v>
                </c:pt>
                <c:pt idx="4863">
                  <c:v>1.0001</c:v>
                </c:pt>
                <c:pt idx="4864">
                  <c:v>1.0001</c:v>
                </c:pt>
                <c:pt idx="4865">
                  <c:v>1.0001</c:v>
                </c:pt>
                <c:pt idx="4866">
                  <c:v>1.0001</c:v>
                </c:pt>
                <c:pt idx="4867">
                  <c:v>2.0001000000000002</c:v>
                </c:pt>
                <c:pt idx="4868">
                  <c:v>1.0001</c:v>
                </c:pt>
                <c:pt idx="4869">
                  <c:v>3.0001000000000002</c:v>
                </c:pt>
                <c:pt idx="4870">
                  <c:v>1.0001</c:v>
                </c:pt>
                <c:pt idx="4871">
                  <c:v>1E-4</c:v>
                </c:pt>
                <c:pt idx="4872">
                  <c:v>1E-4</c:v>
                </c:pt>
                <c:pt idx="4873">
                  <c:v>1E-4</c:v>
                </c:pt>
                <c:pt idx="4874">
                  <c:v>1E-4</c:v>
                </c:pt>
                <c:pt idx="4875">
                  <c:v>2.0001000000000002</c:v>
                </c:pt>
                <c:pt idx="4876">
                  <c:v>1E-4</c:v>
                </c:pt>
                <c:pt idx="4877">
                  <c:v>1.0001</c:v>
                </c:pt>
                <c:pt idx="4878">
                  <c:v>1.0001</c:v>
                </c:pt>
                <c:pt idx="4879">
                  <c:v>1.0001</c:v>
                </c:pt>
                <c:pt idx="4880">
                  <c:v>1.0001</c:v>
                </c:pt>
                <c:pt idx="4881">
                  <c:v>2.0001000000000002</c:v>
                </c:pt>
                <c:pt idx="4882">
                  <c:v>2.0001000000000002</c:v>
                </c:pt>
                <c:pt idx="4883">
                  <c:v>1.0001</c:v>
                </c:pt>
                <c:pt idx="4884">
                  <c:v>4.0000999999999998</c:v>
                </c:pt>
                <c:pt idx="4885">
                  <c:v>3.0001000000000002</c:v>
                </c:pt>
                <c:pt idx="4886">
                  <c:v>3.0001000000000002</c:v>
                </c:pt>
                <c:pt idx="4887">
                  <c:v>9.0000999999999998</c:v>
                </c:pt>
                <c:pt idx="4888">
                  <c:v>4.0000999999999998</c:v>
                </c:pt>
                <c:pt idx="4889">
                  <c:v>4.0000999999999998</c:v>
                </c:pt>
                <c:pt idx="4890">
                  <c:v>5.0000999999999998</c:v>
                </c:pt>
                <c:pt idx="4891">
                  <c:v>6.0000999999999998</c:v>
                </c:pt>
                <c:pt idx="4892">
                  <c:v>2.0001000000000002</c:v>
                </c:pt>
                <c:pt idx="4893">
                  <c:v>7.0000999999999998</c:v>
                </c:pt>
                <c:pt idx="4894">
                  <c:v>2.0001000000000002</c:v>
                </c:pt>
                <c:pt idx="4895">
                  <c:v>3.0001000000000002</c:v>
                </c:pt>
                <c:pt idx="4896">
                  <c:v>5.0000999999999998</c:v>
                </c:pt>
                <c:pt idx="4897">
                  <c:v>6.0000999999999998</c:v>
                </c:pt>
                <c:pt idx="4898">
                  <c:v>11.0001</c:v>
                </c:pt>
                <c:pt idx="4899">
                  <c:v>8.0000999999999998</c:v>
                </c:pt>
                <c:pt idx="4900">
                  <c:v>8.0000999999999998</c:v>
                </c:pt>
                <c:pt idx="4901">
                  <c:v>8.0000999999999998</c:v>
                </c:pt>
                <c:pt idx="4902">
                  <c:v>8.0000999999999998</c:v>
                </c:pt>
                <c:pt idx="4903">
                  <c:v>21.0001</c:v>
                </c:pt>
                <c:pt idx="4904">
                  <c:v>380.00009999999997</c:v>
                </c:pt>
                <c:pt idx="4905">
                  <c:v>3287.0001000000002</c:v>
                </c:pt>
                <c:pt idx="4906">
                  <c:v>3773.0001000000002</c:v>
                </c:pt>
                <c:pt idx="4907">
                  <c:v>3831.0001000000002</c:v>
                </c:pt>
                <c:pt idx="4908">
                  <c:v>3695.0001000000002</c:v>
                </c:pt>
                <c:pt idx="4909">
                  <c:v>2209.0001000000002</c:v>
                </c:pt>
                <c:pt idx="4910">
                  <c:v>1527.0001</c:v>
                </c:pt>
                <c:pt idx="4911">
                  <c:v>1014.0001</c:v>
                </c:pt>
                <c:pt idx="4912">
                  <c:v>308.00009999999997</c:v>
                </c:pt>
                <c:pt idx="4913">
                  <c:v>27.0001</c:v>
                </c:pt>
                <c:pt idx="4914">
                  <c:v>25.0001</c:v>
                </c:pt>
                <c:pt idx="4915">
                  <c:v>13.0001</c:v>
                </c:pt>
                <c:pt idx="4916">
                  <c:v>6.0000999999999998</c:v>
                </c:pt>
                <c:pt idx="4917">
                  <c:v>5.0000999999999998</c:v>
                </c:pt>
                <c:pt idx="4918">
                  <c:v>6.0000999999999998</c:v>
                </c:pt>
                <c:pt idx="4919">
                  <c:v>5.0000999999999998</c:v>
                </c:pt>
                <c:pt idx="4920">
                  <c:v>3.0001000000000002</c:v>
                </c:pt>
                <c:pt idx="4921">
                  <c:v>2.0001000000000002</c:v>
                </c:pt>
                <c:pt idx="4922">
                  <c:v>3.0001000000000002</c:v>
                </c:pt>
                <c:pt idx="4923">
                  <c:v>5.0000999999999998</c:v>
                </c:pt>
                <c:pt idx="4924">
                  <c:v>10.0001</c:v>
                </c:pt>
                <c:pt idx="4925">
                  <c:v>6.0000999999999998</c:v>
                </c:pt>
                <c:pt idx="4926">
                  <c:v>7.0000999999999998</c:v>
                </c:pt>
                <c:pt idx="4927">
                  <c:v>1E-4</c:v>
                </c:pt>
                <c:pt idx="4928">
                  <c:v>6.0000999999999998</c:v>
                </c:pt>
                <c:pt idx="4929">
                  <c:v>5.0000999999999998</c:v>
                </c:pt>
                <c:pt idx="4930">
                  <c:v>2.0001000000000002</c:v>
                </c:pt>
                <c:pt idx="4931">
                  <c:v>2.0001000000000002</c:v>
                </c:pt>
                <c:pt idx="4932">
                  <c:v>2.0001000000000002</c:v>
                </c:pt>
                <c:pt idx="4933">
                  <c:v>4.0000999999999998</c:v>
                </c:pt>
                <c:pt idx="4934">
                  <c:v>5.0000999999999998</c:v>
                </c:pt>
                <c:pt idx="4935">
                  <c:v>3.0001000000000002</c:v>
                </c:pt>
                <c:pt idx="4936">
                  <c:v>6.0000999999999998</c:v>
                </c:pt>
                <c:pt idx="4937">
                  <c:v>4.0000999999999998</c:v>
                </c:pt>
                <c:pt idx="4938">
                  <c:v>4.0000999999999998</c:v>
                </c:pt>
                <c:pt idx="4939">
                  <c:v>2.0001000000000002</c:v>
                </c:pt>
                <c:pt idx="4940">
                  <c:v>6.0000999999999998</c:v>
                </c:pt>
                <c:pt idx="4941">
                  <c:v>5.0000999999999998</c:v>
                </c:pt>
                <c:pt idx="4942">
                  <c:v>7.0000999999999998</c:v>
                </c:pt>
                <c:pt idx="4943">
                  <c:v>4.0000999999999998</c:v>
                </c:pt>
                <c:pt idx="4944">
                  <c:v>5.0000999999999998</c:v>
                </c:pt>
                <c:pt idx="4945">
                  <c:v>4.0000999999999998</c:v>
                </c:pt>
                <c:pt idx="4946">
                  <c:v>7.0000999999999998</c:v>
                </c:pt>
                <c:pt idx="4947">
                  <c:v>5.0000999999999998</c:v>
                </c:pt>
                <c:pt idx="4948">
                  <c:v>1.0001</c:v>
                </c:pt>
                <c:pt idx="4949">
                  <c:v>3.0001000000000002</c:v>
                </c:pt>
                <c:pt idx="4950">
                  <c:v>5.0000999999999998</c:v>
                </c:pt>
                <c:pt idx="4951">
                  <c:v>7.0000999999999998</c:v>
                </c:pt>
                <c:pt idx="4952">
                  <c:v>12.0001</c:v>
                </c:pt>
                <c:pt idx="4953">
                  <c:v>8.0000999999999998</c:v>
                </c:pt>
                <c:pt idx="4954">
                  <c:v>8.0000999999999998</c:v>
                </c:pt>
                <c:pt idx="4955">
                  <c:v>6.0000999999999998</c:v>
                </c:pt>
                <c:pt idx="4956">
                  <c:v>9.0000999999999998</c:v>
                </c:pt>
                <c:pt idx="4957">
                  <c:v>6.0000999999999998</c:v>
                </c:pt>
                <c:pt idx="4958">
                  <c:v>2.0001000000000002</c:v>
                </c:pt>
                <c:pt idx="4959">
                  <c:v>9.0000999999999998</c:v>
                </c:pt>
                <c:pt idx="4960">
                  <c:v>6.0000999999999998</c:v>
                </c:pt>
                <c:pt idx="4961">
                  <c:v>7.0000999999999998</c:v>
                </c:pt>
                <c:pt idx="4962">
                  <c:v>5.0000999999999998</c:v>
                </c:pt>
                <c:pt idx="4963">
                  <c:v>6.0000999999999998</c:v>
                </c:pt>
                <c:pt idx="4964">
                  <c:v>8.0000999999999998</c:v>
                </c:pt>
                <c:pt idx="4965">
                  <c:v>5.0000999999999998</c:v>
                </c:pt>
                <c:pt idx="4966">
                  <c:v>8.0000999999999998</c:v>
                </c:pt>
                <c:pt idx="4967">
                  <c:v>7.0000999999999998</c:v>
                </c:pt>
                <c:pt idx="4968">
                  <c:v>8.0000999999999998</c:v>
                </c:pt>
                <c:pt idx="4969">
                  <c:v>7.0000999999999998</c:v>
                </c:pt>
                <c:pt idx="4970">
                  <c:v>10.0001</c:v>
                </c:pt>
                <c:pt idx="4971">
                  <c:v>7.0000999999999998</c:v>
                </c:pt>
                <c:pt idx="4972">
                  <c:v>13.0001</c:v>
                </c:pt>
                <c:pt idx="4973">
                  <c:v>10.0001</c:v>
                </c:pt>
                <c:pt idx="4974">
                  <c:v>27.0001</c:v>
                </c:pt>
                <c:pt idx="4975">
                  <c:v>467.00009999999997</c:v>
                </c:pt>
                <c:pt idx="4976">
                  <c:v>3304.0001000000002</c:v>
                </c:pt>
                <c:pt idx="4977">
                  <c:v>3487.0001000000002</c:v>
                </c:pt>
                <c:pt idx="4978">
                  <c:v>3645.0001000000002</c:v>
                </c:pt>
                <c:pt idx="4979">
                  <c:v>3344.0001000000002</c:v>
                </c:pt>
                <c:pt idx="4980">
                  <c:v>2151.0001000000002</c:v>
                </c:pt>
                <c:pt idx="4981">
                  <c:v>1479.0001</c:v>
                </c:pt>
                <c:pt idx="4982">
                  <c:v>935.00009999999997</c:v>
                </c:pt>
                <c:pt idx="4983">
                  <c:v>309.00009999999997</c:v>
                </c:pt>
                <c:pt idx="4984">
                  <c:v>48.000100000000003</c:v>
                </c:pt>
                <c:pt idx="4985">
                  <c:v>17.0001</c:v>
                </c:pt>
                <c:pt idx="4986">
                  <c:v>17.0001</c:v>
                </c:pt>
                <c:pt idx="4987">
                  <c:v>14.0001</c:v>
                </c:pt>
                <c:pt idx="4988">
                  <c:v>3.0001000000000002</c:v>
                </c:pt>
                <c:pt idx="4989">
                  <c:v>6.0000999999999998</c:v>
                </c:pt>
                <c:pt idx="4990">
                  <c:v>8.0000999999999998</c:v>
                </c:pt>
                <c:pt idx="4991">
                  <c:v>7.0000999999999998</c:v>
                </c:pt>
                <c:pt idx="4992">
                  <c:v>7.0000999999999998</c:v>
                </c:pt>
                <c:pt idx="4993">
                  <c:v>7.0000999999999998</c:v>
                </c:pt>
                <c:pt idx="4994">
                  <c:v>7.0000999999999998</c:v>
                </c:pt>
                <c:pt idx="4995">
                  <c:v>7.0000999999999998</c:v>
                </c:pt>
                <c:pt idx="4996">
                  <c:v>7.0000999999999998</c:v>
                </c:pt>
                <c:pt idx="4997">
                  <c:v>6.0000999999999998</c:v>
                </c:pt>
                <c:pt idx="4998">
                  <c:v>6.0000999999999998</c:v>
                </c:pt>
                <c:pt idx="4999">
                  <c:v>8.0000999999999998</c:v>
                </c:pt>
                <c:pt idx="5000">
                  <c:v>12.0001</c:v>
                </c:pt>
                <c:pt idx="5001">
                  <c:v>11.0001</c:v>
                </c:pt>
                <c:pt idx="5002">
                  <c:v>13.0001</c:v>
                </c:pt>
                <c:pt idx="5003">
                  <c:v>11.0001</c:v>
                </c:pt>
                <c:pt idx="5004">
                  <c:v>14.0001</c:v>
                </c:pt>
                <c:pt idx="5005">
                  <c:v>10.0001</c:v>
                </c:pt>
                <c:pt idx="5006">
                  <c:v>14.0001</c:v>
                </c:pt>
                <c:pt idx="5007">
                  <c:v>4.0000999999999998</c:v>
                </c:pt>
                <c:pt idx="5008">
                  <c:v>9.0000999999999998</c:v>
                </c:pt>
                <c:pt idx="5009">
                  <c:v>9.0000999999999998</c:v>
                </c:pt>
                <c:pt idx="5010">
                  <c:v>10.0001</c:v>
                </c:pt>
                <c:pt idx="5011">
                  <c:v>5.0000999999999998</c:v>
                </c:pt>
                <c:pt idx="5012">
                  <c:v>9.0000999999999998</c:v>
                </c:pt>
                <c:pt idx="5013">
                  <c:v>5.0000999999999998</c:v>
                </c:pt>
                <c:pt idx="5014">
                  <c:v>11.0001</c:v>
                </c:pt>
                <c:pt idx="5015">
                  <c:v>6.0000999999999998</c:v>
                </c:pt>
                <c:pt idx="5016">
                  <c:v>8.0000999999999998</c:v>
                </c:pt>
                <c:pt idx="5017">
                  <c:v>8.0000999999999998</c:v>
                </c:pt>
                <c:pt idx="5018">
                  <c:v>11.0001</c:v>
                </c:pt>
                <c:pt idx="5019">
                  <c:v>9.0000999999999998</c:v>
                </c:pt>
                <c:pt idx="5020">
                  <c:v>15.0001</c:v>
                </c:pt>
                <c:pt idx="5021">
                  <c:v>11.0001</c:v>
                </c:pt>
                <c:pt idx="5022">
                  <c:v>13.0001</c:v>
                </c:pt>
                <c:pt idx="5023">
                  <c:v>10.0001</c:v>
                </c:pt>
                <c:pt idx="5024">
                  <c:v>12.0001</c:v>
                </c:pt>
                <c:pt idx="5025">
                  <c:v>14.0001</c:v>
                </c:pt>
                <c:pt idx="5026">
                  <c:v>15.0001</c:v>
                </c:pt>
                <c:pt idx="5027">
                  <c:v>17.0001</c:v>
                </c:pt>
                <c:pt idx="5028">
                  <c:v>17.0001</c:v>
                </c:pt>
                <c:pt idx="5029">
                  <c:v>20.0001</c:v>
                </c:pt>
                <c:pt idx="5030">
                  <c:v>21.0001</c:v>
                </c:pt>
                <c:pt idx="5031">
                  <c:v>26.0001</c:v>
                </c:pt>
                <c:pt idx="5032">
                  <c:v>29.0001</c:v>
                </c:pt>
                <c:pt idx="5033">
                  <c:v>22.0001</c:v>
                </c:pt>
                <c:pt idx="5034">
                  <c:v>23.0001</c:v>
                </c:pt>
                <c:pt idx="5035">
                  <c:v>29.0001</c:v>
                </c:pt>
                <c:pt idx="5036">
                  <c:v>38.000100000000003</c:v>
                </c:pt>
                <c:pt idx="5037">
                  <c:v>41.000100000000003</c:v>
                </c:pt>
                <c:pt idx="5038">
                  <c:v>46.000100000000003</c:v>
                </c:pt>
                <c:pt idx="5039">
                  <c:v>54.000100000000003</c:v>
                </c:pt>
                <c:pt idx="5040">
                  <c:v>64.000100000000003</c:v>
                </c:pt>
                <c:pt idx="5041">
                  <c:v>43.000100000000003</c:v>
                </c:pt>
                <c:pt idx="5042">
                  <c:v>63.000100000000003</c:v>
                </c:pt>
                <c:pt idx="5043">
                  <c:v>93.000100000000003</c:v>
                </c:pt>
                <c:pt idx="5044">
                  <c:v>141.0001</c:v>
                </c:pt>
                <c:pt idx="5045">
                  <c:v>4939.0001000000002</c:v>
                </c:pt>
                <c:pt idx="5046">
                  <c:v>32643.000100000001</c:v>
                </c:pt>
                <c:pt idx="5047">
                  <c:v>33747.000099999997</c:v>
                </c:pt>
                <c:pt idx="5048">
                  <c:v>34197.000099999997</c:v>
                </c:pt>
                <c:pt idx="5049">
                  <c:v>31758.000100000001</c:v>
                </c:pt>
                <c:pt idx="5050">
                  <c:v>19576.000100000001</c:v>
                </c:pt>
                <c:pt idx="5051">
                  <c:v>12921.000099999999</c:v>
                </c:pt>
                <c:pt idx="5052">
                  <c:v>8458.0000999999993</c:v>
                </c:pt>
                <c:pt idx="5053">
                  <c:v>2851.0001000000002</c:v>
                </c:pt>
                <c:pt idx="5054">
                  <c:v>282.00009999999997</c:v>
                </c:pt>
                <c:pt idx="5055">
                  <c:v>114.0001</c:v>
                </c:pt>
                <c:pt idx="5056">
                  <c:v>58.000100000000003</c:v>
                </c:pt>
                <c:pt idx="5057">
                  <c:v>28.0001</c:v>
                </c:pt>
                <c:pt idx="5058">
                  <c:v>19.0001</c:v>
                </c:pt>
                <c:pt idx="5059">
                  <c:v>11.0001</c:v>
                </c:pt>
                <c:pt idx="5060">
                  <c:v>12.0001</c:v>
                </c:pt>
                <c:pt idx="5061">
                  <c:v>22.0001</c:v>
                </c:pt>
                <c:pt idx="5062">
                  <c:v>13.0001</c:v>
                </c:pt>
                <c:pt idx="5063">
                  <c:v>11.0001</c:v>
                </c:pt>
                <c:pt idx="5064">
                  <c:v>16.0001</c:v>
                </c:pt>
                <c:pt idx="5065">
                  <c:v>9.0000999999999998</c:v>
                </c:pt>
                <c:pt idx="5066">
                  <c:v>16.0001</c:v>
                </c:pt>
                <c:pt idx="5067">
                  <c:v>19.0001</c:v>
                </c:pt>
                <c:pt idx="5068">
                  <c:v>10.0001</c:v>
                </c:pt>
                <c:pt idx="5069">
                  <c:v>8.0000999999999998</c:v>
                </c:pt>
                <c:pt idx="5070">
                  <c:v>15.0001</c:v>
                </c:pt>
                <c:pt idx="5071">
                  <c:v>14.0001</c:v>
                </c:pt>
                <c:pt idx="5072">
                  <c:v>8.0000999999999998</c:v>
                </c:pt>
                <c:pt idx="5073">
                  <c:v>9.0000999999999998</c:v>
                </c:pt>
                <c:pt idx="5074">
                  <c:v>9.0000999999999998</c:v>
                </c:pt>
                <c:pt idx="5075">
                  <c:v>14.0001</c:v>
                </c:pt>
                <c:pt idx="5076">
                  <c:v>4.0000999999999998</c:v>
                </c:pt>
                <c:pt idx="5077">
                  <c:v>11.0001</c:v>
                </c:pt>
                <c:pt idx="5078">
                  <c:v>12.0001</c:v>
                </c:pt>
                <c:pt idx="5079">
                  <c:v>10.0001</c:v>
                </c:pt>
                <c:pt idx="5080">
                  <c:v>15.0001</c:v>
                </c:pt>
                <c:pt idx="5081">
                  <c:v>13.0001</c:v>
                </c:pt>
                <c:pt idx="5082">
                  <c:v>19.0001</c:v>
                </c:pt>
                <c:pt idx="5083">
                  <c:v>15.0001</c:v>
                </c:pt>
                <c:pt idx="5084">
                  <c:v>14.0001</c:v>
                </c:pt>
                <c:pt idx="5085">
                  <c:v>6.0000999999999998</c:v>
                </c:pt>
                <c:pt idx="5086">
                  <c:v>8.0000999999999998</c:v>
                </c:pt>
                <c:pt idx="5087">
                  <c:v>17.0001</c:v>
                </c:pt>
                <c:pt idx="5088">
                  <c:v>13.0001</c:v>
                </c:pt>
                <c:pt idx="5089">
                  <c:v>19.0001</c:v>
                </c:pt>
                <c:pt idx="5090">
                  <c:v>12.0001</c:v>
                </c:pt>
                <c:pt idx="5091">
                  <c:v>11.0001</c:v>
                </c:pt>
                <c:pt idx="5092">
                  <c:v>20.0001</c:v>
                </c:pt>
                <c:pt idx="5093">
                  <c:v>11.0001</c:v>
                </c:pt>
                <c:pt idx="5094">
                  <c:v>13.0001</c:v>
                </c:pt>
                <c:pt idx="5095">
                  <c:v>11.0001</c:v>
                </c:pt>
                <c:pt idx="5096">
                  <c:v>16.0001</c:v>
                </c:pt>
                <c:pt idx="5097">
                  <c:v>12.0001</c:v>
                </c:pt>
                <c:pt idx="5098">
                  <c:v>14.0001</c:v>
                </c:pt>
                <c:pt idx="5099">
                  <c:v>13.0001</c:v>
                </c:pt>
                <c:pt idx="5100">
                  <c:v>11.0001</c:v>
                </c:pt>
                <c:pt idx="5101">
                  <c:v>15.0001</c:v>
                </c:pt>
                <c:pt idx="5102">
                  <c:v>17.0001</c:v>
                </c:pt>
                <c:pt idx="5103">
                  <c:v>15.0001</c:v>
                </c:pt>
                <c:pt idx="5104">
                  <c:v>9.0000999999999998</c:v>
                </c:pt>
                <c:pt idx="5105">
                  <c:v>27.0001</c:v>
                </c:pt>
                <c:pt idx="5106">
                  <c:v>16.0001</c:v>
                </c:pt>
                <c:pt idx="5107">
                  <c:v>11.0001</c:v>
                </c:pt>
                <c:pt idx="5108">
                  <c:v>9.0000999999999998</c:v>
                </c:pt>
                <c:pt idx="5109">
                  <c:v>10.0001</c:v>
                </c:pt>
                <c:pt idx="5110">
                  <c:v>23.0001</c:v>
                </c:pt>
                <c:pt idx="5111">
                  <c:v>20.0001</c:v>
                </c:pt>
                <c:pt idx="5112">
                  <c:v>19.0001</c:v>
                </c:pt>
                <c:pt idx="5113">
                  <c:v>19.0001</c:v>
                </c:pt>
                <c:pt idx="5114">
                  <c:v>39.000100000000003</c:v>
                </c:pt>
                <c:pt idx="5115">
                  <c:v>1618.0001</c:v>
                </c:pt>
                <c:pt idx="5116">
                  <c:v>3943.0001000000002</c:v>
                </c:pt>
                <c:pt idx="5117">
                  <c:v>4083.0001000000002</c:v>
                </c:pt>
                <c:pt idx="5118">
                  <c:v>4136.0001000000002</c:v>
                </c:pt>
                <c:pt idx="5119">
                  <c:v>3412.0001000000002</c:v>
                </c:pt>
                <c:pt idx="5120">
                  <c:v>2252.0001000000002</c:v>
                </c:pt>
                <c:pt idx="5121">
                  <c:v>1444.0001</c:v>
                </c:pt>
                <c:pt idx="5122">
                  <c:v>877.00009999999997</c:v>
                </c:pt>
                <c:pt idx="5123">
                  <c:v>201.0001</c:v>
                </c:pt>
                <c:pt idx="5124">
                  <c:v>40.000100000000003</c:v>
                </c:pt>
                <c:pt idx="5125">
                  <c:v>22.0001</c:v>
                </c:pt>
                <c:pt idx="5126">
                  <c:v>13.0001</c:v>
                </c:pt>
                <c:pt idx="5127">
                  <c:v>14.0001</c:v>
                </c:pt>
                <c:pt idx="5128">
                  <c:v>11.0001</c:v>
                </c:pt>
                <c:pt idx="5129">
                  <c:v>13.0001</c:v>
                </c:pt>
                <c:pt idx="5130">
                  <c:v>8.0000999999999998</c:v>
                </c:pt>
                <c:pt idx="5131">
                  <c:v>16.0001</c:v>
                </c:pt>
                <c:pt idx="5132">
                  <c:v>13.0001</c:v>
                </c:pt>
                <c:pt idx="5133">
                  <c:v>9.0000999999999998</c:v>
                </c:pt>
                <c:pt idx="5134">
                  <c:v>6.0000999999999998</c:v>
                </c:pt>
                <c:pt idx="5135">
                  <c:v>12.0001</c:v>
                </c:pt>
                <c:pt idx="5136">
                  <c:v>12.0001</c:v>
                </c:pt>
                <c:pt idx="5137">
                  <c:v>7.0000999999999998</c:v>
                </c:pt>
                <c:pt idx="5138">
                  <c:v>11.0001</c:v>
                </c:pt>
                <c:pt idx="5139">
                  <c:v>7.0000999999999998</c:v>
                </c:pt>
                <c:pt idx="5140">
                  <c:v>13.0001</c:v>
                </c:pt>
                <c:pt idx="5141">
                  <c:v>16.0001</c:v>
                </c:pt>
                <c:pt idx="5142">
                  <c:v>14.0001</c:v>
                </c:pt>
                <c:pt idx="5143">
                  <c:v>8.0000999999999998</c:v>
                </c:pt>
                <c:pt idx="5144">
                  <c:v>16.0001</c:v>
                </c:pt>
                <c:pt idx="5145">
                  <c:v>10.0001</c:v>
                </c:pt>
                <c:pt idx="5146">
                  <c:v>11.0001</c:v>
                </c:pt>
                <c:pt idx="5147">
                  <c:v>8.0000999999999998</c:v>
                </c:pt>
                <c:pt idx="5148">
                  <c:v>10.0001</c:v>
                </c:pt>
                <c:pt idx="5149">
                  <c:v>16.0001</c:v>
                </c:pt>
                <c:pt idx="5150">
                  <c:v>5.0000999999999998</c:v>
                </c:pt>
                <c:pt idx="5151">
                  <c:v>9.0000999999999998</c:v>
                </c:pt>
                <c:pt idx="5152">
                  <c:v>8.0000999999999998</c:v>
                </c:pt>
                <c:pt idx="5153">
                  <c:v>6.0000999999999998</c:v>
                </c:pt>
                <c:pt idx="5154">
                  <c:v>7.0000999999999998</c:v>
                </c:pt>
                <c:pt idx="5155">
                  <c:v>9.0000999999999998</c:v>
                </c:pt>
                <c:pt idx="5156">
                  <c:v>4.0000999999999998</c:v>
                </c:pt>
                <c:pt idx="5157">
                  <c:v>5.0000999999999998</c:v>
                </c:pt>
                <c:pt idx="5158">
                  <c:v>6.0000999999999998</c:v>
                </c:pt>
                <c:pt idx="5159">
                  <c:v>6.0000999999999998</c:v>
                </c:pt>
                <c:pt idx="5160">
                  <c:v>14.0001</c:v>
                </c:pt>
                <c:pt idx="5161">
                  <c:v>12.0001</c:v>
                </c:pt>
                <c:pt idx="5162">
                  <c:v>6.0000999999999998</c:v>
                </c:pt>
                <c:pt idx="5163">
                  <c:v>9.0000999999999998</c:v>
                </c:pt>
                <c:pt idx="5164">
                  <c:v>12.0001</c:v>
                </c:pt>
                <c:pt idx="5165">
                  <c:v>8.0000999999999998</c:v>
                </c:pt>
                <c:pt idx="5166">
                  <c:v>4.0000999999999998</c:v>
                </c:pt>
                <c:pt idx="5167">
                  <c:v>14.0001</c:v>
                </c:pt>
                <c:pt idx="5168">
                  <c:v>10.0001</c:v>
                </c:pt>
                <c:pt idx="5169">
                  <c:v>7.0000999999999998</c:v>
                </c:pt>
                <c:pt idx="5170">
                  <c:v>4.0000999999999998</c:v>
                </c:pt>
                <c:pt idx="5171">
                  <c:v>8.0000999999999998</c:v>
                </c:pt>
                <c:pt idx="5172">
                  <c:v>9.0000999999999998</c:v>
                </c:pt>
                <c:pt idx="5173">
                  <c:v>6.0000999999999998</c:v>
                </c:pt>
                <c:pt idx="5174">
                  <c:v>8.0000999999999998</c:v>
                </c:pt>
                <c:pt idx="5175">
                  <c:v>8.0000999999999998</c:v>
                </c:pt>
                <c:pt idx="5176">
                  <c:v>9.0000999999999998</c:v>
                </c:pt>
                <c:pt idx="5177">
                  <c:v>14.0001</c:v>
                </c:pt>
                <c:pt idx="5178">
                  <c:v>11.0001</c:v>
                </c:pt>
                <c:pt idx="5179">
                  <c:v>10.0001</c:v>
                </c:pt>
                <c:pt idx="5180">
                  <c:v>9.0000999999999998</c:v>
                </c:pt>
                <c:pt idx="5181">
                  <c:v>16.0001</c:v>
                </c:pt>
                <c:pt idx="5182">
                  <c:v>12.0001</c:v>
                </c:pt>
                <c:pt idx="5183">
                  <c:v>197.0001</c:v>
                </c:pt>
                <c:pt idx="5184">
                  <c:v>2189.0001000000002</c:v>
                </c:pt>
                <c:pt idx="5185">
                  <c:v>2584.0001000000002</c:v>
                </c:pt>
                <c:pt idx="5186">
                  <c:v>2545.0001000000002</c:v>
                </c:pt>
                <c:pt idx="5187">
                  <c:v>2545.0001000000002</c:v>
                </c:pt>
                <c:pt idx="5188">
                  <c:v>1668.0001</c:v>
                </c:pt>
                <c:pt idx="5189">
                  <c:v>1048.0001</c:v>
                </c:pt>
                <c:pt idx="5190">
                  <c:v>731.00009999999997</c:v>
                </c:pt>
                <c:pt idx="5191">
                  <c:v>302.00009999999997</c:v>
                </c:pt>
                <c:pt idx="5192">
                  <c:v>63.000100000000003</c:v>
                </c:pt>
                <c:pt idx="5193">
                  <c:v>18.0001</c:v>
                </c:pt>
                <c:pt idx="5194">
                  <c:v>15.0001</c:v>
                </c:pt>
                <c:pt idx="5195">
                  <c:v>19.0001</c:v>
                </c:pt>
                <c:pt idx="5196">
                  <c:v>5.0000999999999998</c:v>
                </c:pt>
                <c:pt idx="5197">
                  <c:v>13.0001</c:v>
                </c:pt>
                <c:pt idx="5198">
                  <c:v>7.0000999999999998</c:v>
                </c:pt>
                <c:pt idx="5199">
                  <c:v>8.0000999999999998</c:v>
                </c:pt>
                <c:pt idx="5200">
                  <c:v>7.0000999999999998</c:v>
                </c:pt>
                <c:pt idx="5201">
                  <c:v>8.0000999999999998</c:v>
                </c:pt>
                <c:pt idx="5202">
                  <c:v>6.0000999999999998</c:v>
                </c:pt>
                <c:pt idx="5203">
                  <c:v>3.0001000000000002</c:v>
                </c:pt>
                <c:pt idx="5204">
                  <c:v>6.0000999999999998</c:v>
                </c:pt>
                <c:pt idx="5205">
                  <c:v>4.0000999999999998</c:v>
                </c:pt>
                <c:pt idx="5206">
                  <c:v>5.0000999999999998</c:v>
                </c:pt>
                <c:pt idx="5207">
                  <c:v>6.0000999999999998</c:v>
                </c:pt>
                <c:pt idx="5208">
                  <c:v>3.0001000000000002</c:v>
                </c:pt>
                <c:pt idx="5209">
                  <c:v>1.0001</c:v>
                </c:pt>
                <c:pt idx="5210">
                  <c:v>5.0000999999999998</c:v>
                </c:pt>
                <c:pt idx="5211">
                  <c:v>4.0000999999999998</c:v>
                </c:pt>
                <c:pt idx="5212">
                  <c:v>6.0000999999999998</c:v>
                </c:pt>
                <c:pt idx="5213">
                  <c:v>7.0000999999999998</c:v>
                </c:pt>
                <c:pt idx="5214">
                  <c:v>5.0000999999999998</c:v>
                </c:pt>
                <c:pt idx="5215">
                  <c:v>4.0000999999999998</c:v>
                </c:pt>
                <c:pt idx="5216">
                  <c:v>6.0000999999999998</c:v>
                </c:pt>
                <c:pt idx="5217">
                  <c:v>6.0000999999999998</c:v>
                </c:pt>
                <c:pt idx="5218">
                  <c:v>4.0000999999999998</c:v>
                </c:pt>
                <c:pt idx="5219">
                  <c:v>3.0001000000000002</c:v>
                </c:pt>
                <c:pt idx="5220">
                  <c:v>5.0000999999999998</c:v>
                </c:pt>
                <c:pt idx="5221">
                  <c:v>3.0001000000000002</c:v>
                </c:pt>
                <c:pt idx="5222">
                  <c:v>2.0001000000000002</c:v>
                </c:pt>
                <c:pt idx="5223">
                  <c:v>2.0001000000000002</c:v>
                </c:pt>
                <c:pt idx="5224">
                  <c:v>6.0000999999999998</c:v>
                </c:pt>
                <c:pt idx="5225">
                  <c:v>3.0001000000000002</c:v>
                </c:pt>
                <c:pt idx="5226">
                  <c:v>6.0000999999999998</c:v>
                </c:pt>
                <c:pt idx="5227">
                  <c:v>5.0000999999999998</c:v>
                </c:pt>
                <c:pt idx="5228">
                  <c:v>4.0000999999999998</c:v>
                </c:pt>
                <c:pt idx="5229">
                  <c:v>5.0000999999999998</c:v>
                </c:pt>
                <c:pt idx="5230">
                  <c:v>2.0001000000000002</c:v>
                </c:pt>
                <c:pt idx="5231">
                  <c:v>5.0000999999999998</c:v>
                </c:pt>
                <c:pt idx="5232">
                  <c:v>2.0001000000000002</c:v>
                </c:pt>
                <c:pt idx="5233">
                  <c:v>7.0000999999999998</c:v>
                </c:pt>
                <c:pt idx="5234">
                  <c:v>2.0001000000000002</c:v>
                </c:pt>
                <c:pt idx="5235">
                  <c:v>7.0000999999999998</c:v>
                </c:pt>
                <c:pt idx="5236">
                  <c:v>2.0001000000000002</c:v>
                </c:pt>
                <c:pt idx="5237">
                  <c:v>5.0000999999999998</c:v>
                </c:pt>
                <c:pt idx="5238">
                  <c:v>3.0001000000000002</c:v>
                </c:pt>
                <c:pt idx="5239">
                  <c:v>3.0001000000000002</c:v>
                </c:pt>
                <c:pt idx="5240">
                  <c:v>2.0001000000000002</c:v>
                </c:pt>
                <c:pt idx="5241">
                  <c:v>3.0001000000000002</c:v>
                </c:pt>
                <c:pt idx="5242">
                  <c:v>1.0001</c:v>
                </c:pt>
                <c:pt idx="5243">
                  <c:v>4.0000999999999998</c:v>
                </c:pt>
                <c:pt idx="5244">
                  <c:v>2.0001000000000002</c:v>
                </c:pt>
                <c:pt idx="5245">
                  <c:v>1E-4</c:v>
                </c:pt>
                <c:pt idx="5246">
                  <c:v>1.0001</c:v>
                </c:pt>
                <c:pt idx="5247">
                  <c:v>1.0001</c:v>
                </c:pt>
                <c:pt idx="5248">
                  <c:v>4.0000999999999998</c:v>
                </c:pt>
                <c:pt idx="5249">
                  <c:v>8.0000999999999998</c:v>
                </c:pt>
                <c:pt idx="5250">
                  <c:v>3.0001000000000002</c:v>
                </c:pt>
                <c:pt idx="5251">
                  <c:v>6.0000999999999998</c:v>
                </c:pt>
                <c:pt idx="5252">
                  <c:v>42.000100000000003</c:v>
                </c:pt>
                <c:pt idx="5253">
                  <c:v>109.0001</c:v>
                </c:pt>
                <c:pt idx="5254">
                  <c:v>121.0001</c:v>
                </c:pt>
                <c:pt idx="5255">
                  <c:v>106.0001</c:v>
                </c:pt>
                <c:pt idx="5256">
                  <c:v>92.000100000000003</c:v>
                </c:pt>
                <c:pt idx="5257">
                  <c:v>70.000100000000003</c:v>
                </c:pt>
                <c:pt idx="5258">
                  <c:v>72.000100000000003</c:v>
                </c:pt>
                <c:pt idx="5259">
                  <c:v>32.000100000000003</c:v>
                </c:pt>
                <c:pt idx="5260">
                  <c:v>16.0001</c:v>
                </c:pt>
                <c:pt idx="5261">
                  <c:v>14.0001</c:v>
                </c:pt>
                <c:pt idx="5262">
                  <c:v>8.0000999999999998</c:v>
                </c:pt>
                <c:pt idx="5263">
                  <c:v>1.0001</c:v>
                </c:pt>
                <c:pt idx="5264">
                  <c:v>2.0001000000000002</c:v>
                </c:pt>
                <c:pt idx="5265">
                  <c:v>5.0000999999999998</c:v>
                </c:pt>
                <c:pt idx="5266">
                  <c:v>6.0000999999999998</c:v>
                </c:pt>
                <c:pt idx="5267">
                  <c:v>3.0001000000000002</c:v>
                </c:pt>
                <c:pt idx="5268">
                  <c:v>4.0000999999999998</c:v>
                </c:pt>
                <c:pt idx="5269">
                  <c:v>1.0001</c:v>
                </c:pt>
                <c:pt idx="5270">
                  <c:v>3.0001000000000002</c:v>
                </c:pt>
                <c:pt idx="5271">
                  <c:v>2.0001000000000002</c:v>
                </c:pt>
                <c:pt idx="5272">
                  <c:v>1E-4</c:v>
                </c:pt>
                <c:pt idx="5273">
                  <c:v>5.0000999999999998</c:v>
                </c:pt>
                <c:pt idx="5274">
                  <c:v>4.0000999999999998</c:v>
                </c:pt>
                <c:pt idx="5275">
                  <c:v>4.0000999999999998</c:v>
                </c:pt>
                <c:pt idx="5276">
                  <c:v>6.0000999999999998</c:v>
                </c:pt>
                <c:pt idx="5277">
                  <c:v>1.0001</c:v>
                </c:pt>
                <c:pt idx="5278">
                  <c:v>3.0001000000000002</c:v>
                </c:pt>
                <c:pt idx="5279">
                  <c:v>1E-4</c:v>
                </c:pt>
                <c:pt idx="5280">
                  <c:v>4.0000999999999998</c:v>
                </c:pt>
                <c:pt idx="5281">
                  <c:v>2.0001000000000002</c:v>
                </c:pt>
                <c:pt idx="5282">
                  <c:v>1E-4</c:v>
                </c:pt>
                <c:pt idx="5283">
                  <c:v>1E-4</c:v>
                </c:pt>
                <c:pt idx="5284">
                  <c:v>3.0001000000000002</c:v>
                </c:pt>
                <c:pt idx="5285">
                  <c:v>4.0000999999999998</c:v>
                </c:pt>
                <c:pt idx="5286">
                  <c:v>2.0001000000000002</c:v>
                </c:pt>
                <c:pt idx="5287">
                  <c:v>5.0000999999999998</c:v>
                </c:pt>
                <c:pt idx="5288">
                  <c:v>5.0000999999999998</c:v>
                </c:pt>
                <c:pt idx="5289">
                  <c:v>6.0000999999999998</c:v>
                </c:pt>
                <c:pt idx="5290">
                  <c:v>3.0001000000000002</c:v>
                </c:pt>
                <c:pt idx="5291">
                  <c:v>2.0001000000000002</c:v>
                </c:pt>
                <c:pt idx="5292">
                  <c:v>1E-4</c:v>
                </c:pt>
                <c:pt idx="5293">
                  <c:v>5.0000999999999998</c:v>
                </c:pt>
                <c:pt idx="5294">
                  <c:v>2.0001000000000002</c:v>
                </c:pt>
                <c:pt idx="5295">
                  <c:v>1.0001</c:v>
                </c:pt>
                <c:pt idx="5296">
                  <c:v>2.0001000000000002</c:v>
                </c:pt>
                <c:pt idx="5297">
                  <c:v>4.0000999999999998</c:v>
                </c:pt>
                <c:pt idx="5298">
                  <c:v>2.0001000000000002</c:v>
                </c:pt>
                <c:pt idx="5299">
                  <c:v>2.0001000000000002</c:v>
                </c:pt>
                <c:pt idx="5300">
                  <c:v>3.0001000000000002</c:v>
                </c:pt>
                <c:pt idx="5301">
                  <c:v>1.0001</c:v>
                </c:pt>
                <c:pt idx="5302">
                  <c:v>2.0001000000000002</c:v>
                </c:pt>
                <c:pt idx="5303">
                  <c:v>2.0001000000000002</c:v>
                </c:pt>
                <c:pt idx="5304">
                  <c:v>3.0001000000000002</c:v>
                </c:pt>
                <c:pt idx="5305">
                  <c:v>1E-4</c:v>
                </c:pt>
                <c:pt idx="5306">
                  <c:v>3.0001000000000002</c:v>
                </c:pt>
                <c:pt idx="5307">
                  <c:v>2.0001000000000002</c:v>
                </c:pt>
                <c:pt idx="5308">
                  <c:v>5.0000999999999998</c:v>
                </c:pt>
                <c:pt idx="5309">
                  <c:v>4.0000999999999998</c:v>
                </c:pt>
                <c:pt idx="5310">
                  <c:v>1E-4</c:v>
                </c:pt>
                <c:pt idx="5311">
                  <c:v>1.0001</c:v>
                </c:pt>
                <c:pt idx="5312">
                  <c:v>3.0001000000000002</c:v>
                </c:pt>
                <c:pt idx="5313">
                  <c:v>1E-4</c:v>
                </c:pt>
                <c:pt idx="5314">
                  <c:v>2.0001000000000002</c:v>
                </c:pt>
                <c:pt idx="5315">
                  <c:v>1.0001</c:v>
                </c:pt>
                <c:pt idx="5316">
                  <c:v>3.0001000000000002</c:v>
                </c:pt>
                <c:pt idx="5317">
                  <c:v>2.0001000000000002</c:v>
                </c:pt>
                <c:pt idx="5318">
                  <c:v>3.0001000000000002</c:v>
                </c:pt>
                <c:pt idx="5319">
                  <c:v>33.000100000000003</c:v>
                </c:pt>
                <c:pt idx="5320">
                  <c:v>52.000100000000003</c:v>
                </c:pt>
                <c:pt idx="5321">
                  <c:v>64.000100000000003</c:v>
                </c:pt>
                <c:pt idx="5322">
                  <c:v>37.000100000000003</c:v>
                </c:pt>
                <c:pt idx="5323">
                  <c:v>34.000100000000003</c:v>
                </c:pt>
                <c:pt idx="5324">
                  <c:v>17.0001</c:v>
                </c:pt>
                <c:pt idx="5325">
                  <c:v>18.0001</c:v>
                </c:pt>
                <c:pt idx="5326">
                  <c:v>20.0001</c:v>
                </c:pt>
                <c:pt idx="5327">
                  <c:v>7.0000999999999998</c:v>
                </c:pt>
                <c:pt idx="5328">
                  <c:v>3.0001000000000002</c:v>
                </c:pt>
                <c:pt idx="5329">
                  <c:v>3.0001000000000002</c:v>
                </c:pt>
                <c:pt idx="5330">
                  <c:v>1.0001</c:v>
                </c:pt>
                <c:pt idx="5331">
                  <c:v>1E-4</c:v>
                </c:pt>
                <c:pt idx="5332">
                  <c:v>2.0001000000000002</c:v>
                </c:pt>
                <c:pt idx="5333">
                  <c:v>2.0001000000000002</c:v>
                </c:pt>
                <c:pt idx="5334">
                  <c:v>2.0001000000000002</c:v>
                </c:pt>
                <c:pt idx="5335">
                  <c:v>2.0001000000000002</c:v>
                </c:pt>
                <c:pt idx="5336">
                  <c:v>1E-4</c:v>
                </c:pt>
                <c:pt idx="5337">
                  <c:v>1.0001</c:v>
                </c:pt>
                <c:pt idx="5338">
                  <c:v>1E-4</c:v>
                </c:pt>
                <c:pt idx="5339">
                  <c:v>1.0001</c:v>
                </c:pt>
                <c:pt idx="5340">
                  <c:v>1.0001</c:v>
                </c:pt>
                <c:pt idx="5341">
                  <c:v>1.0001</c:v>
                </c:pt>
                <c:pt idx="5342">
                  <c:v>1.0001</c:v>
                </c:pt>
                <c:pt idx="5343">
                  <c:v>1.0001</c:v>
                </c:pt>
                <c:pt idx="5344">
                  <c:v>4.0000999999999998</c:v>
                </c:pt>
                <c:pt idx="5345">
                  <c:v>3.0001000000000002</c:v>
                </c:pt>
                <c:pt idx="5346">
                  <c:v>2.0001000000000002</c:v>
                </c:pt>
                <c:pt idx="5347">
                  <c:v>5.0000999999999998</c:v>
                </c:pt>
                <c:pt idx="5348">
                  <c:v>2.0001000000000002</c:v>
                </c:pt>
                <c:pt idx="5349">
                  <c:v>1.0001</c:v>
                </c:pt>
                <c:pt idx="5350">
                  <c:v>2.0001000000000002</c:v>
                </c:pt>
                <c:pt idx="5351">
                  <c:v>2.0001000000000002</c:v>
                </c:pt>
                <c:pt idx="5352">
                  <c:v>1.0001</c:v>
                </c:pt>
                <c:pt idx="5353">
                  <c:v>1.0001</c:v>
                </c:pt>
                <c:pt idx="5354">
                  <c:v>1.0001</c:v>
                </c:pt>
                <c:pt idx="5355">
                  <c:v>2.0001000000000002</c:v>
                </c:pt>
                <c:pt idx="5356">
                  <c:v>1.0001</c:v>
                </c:pt>
                <c:pt idx="5357">
                  <c:v>1.0001</c:v>
                </c:pt>
                <c:pt idx="5358">
                  <c:v>1E-4</c:v>
                </c:pt>
                <c:pt idx="5359">
                  <c:v>2.0001000000000002</c:v>
                </c:pt>
                <c:pt idx="5360">
                  <c:v>1.0001</c:v>
                </c:pt>
                <c:pt idx="5361">
                  <c:v>1E-4</c:v>
                </c:pt>
                <c:pt idx="5362">
                  <c:v>1.0001</c:v>
                </c:pt>
                <c:pt idx="5363">
                  <c:v>3.0001000000000002</c:v>
                </c:pt>
                <c:pt idx="5364">
                  <c:v>2.0001000000000002</c:v>
                </c:pt>
                <c:pt idx="5365">
                  <c:v>3.0001000000000002</c:v>
                </c:pt>
                <c:pt idx="5366">
                  <c:v>1E-4</c:v>
                </c:pt>
                <c:pt idx="5367">
                  <c:v>1E-4</c:v>
                </c:pt>
                <c:pt idx="5368">
                  <c:v>1.0001</c:v>
                </c:pt>
                <c:pt idx="5369">
                  <c:v>1.0001</c:v>
                </c:pt>
                <c:pt idx="5370">
                  <c:v>1E-4</c:v>
                </c:pt>
                <c:pt idx="5371">
                  <c:v>1.0001</c:v>
                </c:pt>
                <c:pt idx="5372">
                  <c:v>1.0001</c:v>
                </c:pt>
                <c:pt idx="5373">
                  <c:v>1E-4</c:v>
                </c:pt>
                <c:pt idx="5374">
                  <c:v>2.0001000000000002</c:v>
                </c:pt>
                <c:pt idx="5375">
                  <c:v>1E-4</c:v>
                </c:pt>
                <c:pt idx="5376">
                  <c:v>1E-4</c:v>
                </c:pt>
                <c:pt idx="5377">
                  <c:v>1E-4</c:v>
                </c:pt>
                <c:pt idx="5378">
                  <c:v>1.0001</c:v>
                </c:pt>
                <c:pt idx="5379">
                  <c:v>1E-4</c:v>
                </c:pt>
                <c:pt idx="5380">
                  <c:v>1.0001</c:v>
                </c:pt>
                <c:pt idx="5381">
                  <c:v>1E-4</c:v>
                </c:pt>
                <c:pt idx="5382">
                  <c:v>1E-4</c:v>
                </c:pt>
                <c:pt idx="5383">
                  <c:v>2.0001000000000002</c:v>
                </c:pt>
                <c:pt idx="5384">
                  <c:v>1E-4</c:v>
                </c:pt>
                <c:pt idx="5385">
                  <c:v>1E-4</c:v>
                </c:pt>
                <c:pt idx="5386">
                  <c:v>6.0000999999999998</c:v>
                </c:pt>
                <c:pt idx="5387">
                  <c:v>6.0000999999999998</c:v>
                </c:pt>
                <c:pt idx="5388">
                  <c:v>15.0001</c:v>
                </c:pt>
                <c:pt idx="5389">
                  <c:v>9.0000999999999998</c:v>
                </c:pt>
                <c:pt idx="5390">
                  <c:v>8.0000999999999998</c:v>
                </c:pt>
                <c:pt idx="5391">
                  <c:v>10.0001</c:v>
                </c:pt>
                <c:pt idx="5392">
                  <c:v>10.0001</c:v>
                </c:pt>
                <c:pt idx="5393">
                  <c:v>26.0001</c:v>
                </c:pt>
                <c:pt idx="5394">
                  <c:v>7.0000999999999998</c:v>
                </c:pt>
                <c:pt idx="5395">
                  <c:v>9.0000999999999998</c:v>
                </c:pt>
                <c:pt idx="5396">
                  <c:v>16.0001</c:v>
                </c:pt>
                <c:pt idx="5397">
                  <c:v>5.0000999999999998</c:v>
                </c:pt>
                <c:pt idx="5398">
                  <c:v>2.0001000000000002</c:v>
                </c:pt>
                <c:pt idx="5399">
                  <c:v>1E-4</c:v>
                </c:pt>
                <c:pt idx="5400">
                  <c:v>3.0001000000000002</c:v>
                </c:pt>
                <c:pt idx="5401">
                  <c:v>1.0001</c:v>
                </c:pt>
                <c:pt idx="5402">
                  <c:v>3.0001000000000002</c:v>
                </c:pt>
                <c:pt idx="5403">
                  <c:v>3.0001000000000002</c:v>
                </c:pt>
                <c:pt idx="5404">
                  <c:v>1.0001</c:v>
                </c:pt>
                <c:pt idx="5405">
                  <c:v>1E-4</c:v>
                </c:pt>
                <c:pt idx="5406">
                  <c:v>1.0001</c:v>
                </c:pt>
                <c:pt idx="5407">
                  <c:v>2.0001000000000002</c:v>
                </c:pt>
                <c:pt idx="5408">
                  <c:v>1.0001</c:v>
                </c:pt>
                <c:pt idx="5409">
                  <c:v>1.0001</c:v>
                </c:pt>
                <c:pt idx="5410">
                  <c:v>1.0001</c:v>
                </c:pt>
                <c:pt idx="5411">
                  <c:v>1E-4</c:v>
                </c:pt>
                <c:pt idx="5412">
                  <c:v>4.0000999999999998</c:v>
                </c:pt>
                <c:pt idx="5413">
                  <c:v>1E-4</c:v>
                </c:pt>
                <c:pt idx="5414">
                  <c:v>1.0001</c:v>
                </c:pt>
                <c:pt idx="5415">
                  <c:v>1.0001</c:v>
                </c:pt>
                <c:pt idx="5416">
                  <c:v>1.0001</c:v>
                </c:pt>
                <c:pt idx="5417">
                  <c:v>1.0001</c:v>
                </c:pt>
                <c:pt idx="5418">
                  <c:v>1.0001</c:v>
                </c:pt>
                <c:pt idx="5419">
                  <c:v>1.0001</c:v>
                </c:pt>
                <c:pt idx="5420">
                  <c:v>1.0001</c:v>
                </c:pt>
                <c:pt idx="5421">
                  <c:v>1.0001</c:v>
                </c:pt>
                <c:pt idx="5422">
                  <c:v>1E-4</c:v>
                </c:pt>
                <c:pt idx="5423">
                  <c:v>1.0001</c:v>
                </c:pt>
                <c:pt idx="5424">
                  <c:v>1.0001</c:v>
                </c:pt>
                <c:pt idx="5425">
                  <c:v>1E-4</c:v>
                </c:pt>
                <c:pt idx="5426">
                  <c:v>1E-4</c:v>
                </c:pt>
                <c:pt idx="5427">
                  <c:v>1E-4</c:v>
                </c:pt>
                <c:pt idx="5428">
                  <c:v>1.0001</c:v>
                </c:pt>
                <c:pt idx="5429">
                  <c:v>3.0001000000000002</c:v>
                </c:pt>
                <c:pt idx="5430">
                  <c:v>1E-4</c:v>
                </c:pt>
                <c:pt idx="5431">
                  <c:v>1E-4</c:v>
                </c:pt>
                <c:pt idx="5432">
                  <c:v>1.0001</c:v>
                </c:pt>
                <c:pt idx="5433">
                  <c:v>1.0001</c:v>
                </c:pt>
                <c:pt idx="5434">
                  <c:v>4.0000999999999998</c:v>
                </c:pt>
                <c:pt idx="5435">
                  <c:v>1E-4</c:v>
                </c:pt>
                <c:pt idx="5436">
                  <c:v>1.0001</c:v>
                </c:pt>
                <c:pt idx="5437">
                  <c:v>1.0001</c:v>
                </c:pt>
                <c:pt idx="5438">
                  <c:v>1E-4</c:v>
                </c:pt>
                <c:pt idx="5439">
                  <c:v>6.0000999999999998</c:v>
                </c:pt>
                <c:pt idx="5440">
                  <c:v>1.0001</c:v>
                </c:pt>
                <c:pt idx="5441">
                  <c:v>1E-4</c:v>
                </c:pt>
                <c:pt idx="5442">
                  <c:v>1.0001</c:v>
                </c:pt>
                <c:pt idx="5443">
                  <c:v>1E-4</c:v>
                </c:pt>
                <c:pt idx="5444">
                  <c:v>2.0001000000000002</c:v>
                </c:pt>
                <c:pt idx="5445">
                  <c:v>1E-4</c:v>
                </c:pt>
                <c:pt idx="5446">
                  <c:v>2.0001000000000002</c:v>
                </c:pt>
                <c:pt idx="5447">
                  <c:v>2.0001000000000002</c:v>
                </c:pt>
                <c:pt idx="5448">
                  <c:v>1.0001</c:v>
                </c:pt>
                <c:pt idx="5449">
                  <c:v>2.0001000000000002</c:v>
                </c:pt>
                <c:pt idx="5450">
                  <c:v>3.0001000000000002</c:v>
                </c:pt>
                <c:pt idx="5451">
                  <c:v>5.0000999999999998</c:v>
                </c:pt>
                <c:pt idx="5452">
                  <c:v>209.0001</c:v>
                </c:pt>
                <c:pt idx="5453">
                  <c:v>306.00009999999997</c:v>
                </c:pt>
                <c:pt idx="5454">
                  <c:v>268.00009999999997</c:v>
                </c:pt>
                <c:pt idx="5455">
                  <c:v>269.00009999999997</c:v>
                </c:pt>
                <c:pt idx="5456">
                  <c:v>224.0001</c:v>
                </c:pt>
                <c:pt idx="5457">
                  <c:v>142.0001</c:v>
                </c:pt>
                <c:pt idx="5458">
                  <c:v>95.000100000000003</c:v>
                </c:pt>
                <c:pt idx="5459">
                  <c:v>45.000100000000003</c:v>
                </c:pt>
                <c:pt idx="5460">
                  <c:v>22.0001</c:v>
                </c:pt>
                <c:pt idx="5461">
                  <c:v>1.0001</c:v>
                </c:pt>
                <c:pt idx="5462">
                  <c:v>5.0000999999999998</c:v>
                </c:pt>
                <c:pt idx="5463">
                  <c:v>5.0000999999999998</c:v>
                </c:pt>
                <c:pt idx="5464">
                  <c:v>2.0001000000000002</c:v>
                </c:pt>
                <c:pt idx="5465">
                  <c:v>2.0001000000000002</c:v>
                </c:pt>
                <c:pt idx="5466">
                  <c:v>2.0001000000000002</c:v>
                </c:pt>
                <c:pt idx="5467">
                  <c:v>1E-4</c:v>
                </c:pt>
                <c:pt idx="5468">
                  <c:v>1E-4</c:v>
                </c:pt>
                <c:pt idx="5469">
                  <c:v>1.0001</c:v>
                </c:pt>
                <c:pt idx="5470">
                  <c:v>1.0001</c:v>
                </c:pt>
                <c:pt idx="5471">
                  <c:v>1E-4</c:v>
                </c:pt>
                <c:pt idx="5472">
                  <c:v>1.0001</c:v>
                </c:pt>
                <c:pt idx="5473">
                  <c:v>1E-4</c:v>
                </c:pt>
                <c:pt idx="5474">
                  <c:v>1E-4</c:v>
                </c:pt>
                <c:pt idx="5475">
                  <c:v>1E-4</c:v>
                </c:pt>
                <c:pt idx="5476">
                  <c:v>1.0001</c:v>
                </c:pt>
                <c:pt idx="5477">
                  <c:v>1.0001</c:v>
                </c:pt>
                <c:pt idx="5478">
                  <c:v>4.0000999999999998</c:v>
                </c:pt>
                <c:pt idx="5479">
                  <c:v>1.0001</c:v>
                </c:pt>
                <c:pt idx="5480">
                  <c:v>1E-4</c:v>
                </c:pt>
                <c:pt idx="5481">
                  <c:v>1E-4</c:v>
                </c:pt>
                <c:pt idx="5482">
                  <c:v>1.0001</c:v>
                </c:pt>
                <c:pt idx="5483">
                  <c:v>1E-4</c:v>
                </c:pt>
                <c:pt idx="5484">
                  <c:v>1.0001</c:v>
                </c:pt>
                <c:pt idx="5485">
                  <c:v>1.0001</c:v>
                </c:pt>
                <c:pt idx="5486">
                  <c:v>1.0001</c:v>
                </c:pt>
                <c:pt idx="5487">
                  <c:v>3.0001000000000002</c:v>
                </c:pt>
                <c:pt idx="5488">
                  <c:v>3.0001000000000002</c:v>
                </c:pt>
                <c:pt idx="5489">
                  <c:v>1E-4</c:v>
                </c:pt>
                <c:pt idx="5490">
                  <c:v>4.0000999999999998</c:v>
                </c:pt>
                <c:pt idx="5491">
                  <c:v>1.0001</c:v>
                </c:pt>
                <c:pt idx="5492">
                  <c:v>1.0001</c:v>
                </c:pt>
                <c:pt idx="5493">
                  <c:v>1.0001</c:v>
                </c:pt>
                <c:pt idx="5494">
                  <c:v>2.0001000000000002</c:v>
                </c:pt>
                <c:pt idx="5495">
                  <c:v>1.0001</c:v>
                </c:pt>
                <c:pt idx="5496">
                  <c:v>1.0001</c:v>
                </c:pt>
                <c:pt idx="5497">
                  <c:v>2.0001000000000002</c:v>
                </c:pt>
                <c:pt idx="5498">
                  <c:v>1E-4</c:v>
                </c:pt>
                <c:pt idx="5499">
                  <c:v>2.0001000000000002</c:v>
                </c:pt>
                <c:pt idx="5500">
                  <c:v>1.0001</c:v>
                </c:pt>
                <c:pt idx="5501">
                  <c:v>2.0001000000000002</c:v>
                </c:pt>
                <c:pt idx="5502">
                  <c:v>5.0000999999999998</c:v>
                </c:pt>
                <c:pt idx="5503">
                  <c:v>3.0001000000000002</c:v>
                </c:pt>
                <c:pt idx="5504">
                  <c:v>2.0001000000000002</c:v>
                </c:pt>
                <c:pt idx="5505">
                  <c:v>1.0001</c:v>
                </c:pt>
                <c:pt idx="5506">
                  <c:v>1E-4</c:v>
                </c:pt>
                <c:pt idx="5507">
                  <c:v>1.0001</c:v>
                </c:pt>
                <c:pt idx="5508">
                  <c:v>4.0000999999999998</c:v>
                </c:pt>
                <c:pt idx="5509">
                  <c:v>3.0001000000000002</c:v>
                </c:pt>
                <c:pt idx="5510">
                  <c:v>1E-4</c:v>
                </c:pt>
                <c:pt idx="5511">
                  <c:v>1.0001</c:v>
                </c:pt>
                <c:pt idx="5512">
                  <c:v>2.0001000000000002</c:v>
                </c:pt>
                <c:pt idx="5513">
                  <c:v>1.0001</c:v>
                </c:pt>
                <c:pt idx="5514">
                  <c:v>1.0001</c:v>
                </c:pt>
                <c:pt idx="5515">
                  <c:v>1.0001</c:v>
                </c:pt>
                <c:pt idx="5516">
                  <c:v>4.0000999999999998</c:v>
                </c:pt>
                <c:pt idx="5517">
                  <c:v>27.0001</c:v>
                </c:pt>
                <c:pt idx="5518">
                  <c:v>117.0001</c:v>
                </c:pt>
                <c:pt idx="5519">
                  <c:v>110.0001</c:v>
                </c:pt>
                <c:pt idx="5520">
                  <c:v>101.0001</c:v>
                </c:pt>
                <c:pt idx="5521">
                  <c:v>92.000100000000003</c:v>
                </c:pt>
                <c:pt idx="5522">
                  <c:v>74.000100000000003</c:v>
                </c:pt>
                <c:pt idx="5523">
                  <c:v>36.000100000000003</c:v>
                </c:pt>
                <c:pt idx="5524">
                  <c:v>27.0001</c:v>
                </c:pt>
                <c:pt idx="5525">
                  <c:v>32.000100000000003</c:v>
                </c:pt>
                <c:pt idx="5526">
                  <c:v>50.000100000000003</c:v>
                </c:pt>
                <c:pt idx="5527">
                  <c:v>17.0001</c:v>
                </c:pt>
                <c:pt idx="5528">
                  <c:v>8.0000999999999998</c:v>
                </c:pt>
                <c:pt idx="5529">
                  <c:v>14.0001</c:v>
                </c:pt>
                <c:pt idx="5530">
                  <c:v>6.0000999999999998</c:v>
                </c:pt>
                <c:pt idx="5531">
                  <c:v>1.0001</c:v>
                </c:pt>
                <c:pt idx="5532">
                  <c:v>6.0000999999999998</c:v>
                </c:pt>
                <c:pt idx="5533">
                  <c:v>1.0001</c:v>
                </c:pt>
                <c:pt idx="5534">
                  <c:v>3.0001000000000002</c:v>
                </c:pt>
                <c:pt idx="5535">
                  <c:v>1.0001</c:v>
                </c:pt>
                <c:pt idx="5536">
                  <c:v>1.0001</c:v>
                </c:pt>
                <c:pt idx="5537">
                  <c:v>1.0001</c:v>
                </c:pt>
                <c:pt idx="5538">
                  <c:v>3.0001000000000002</c:v>
                </c:pt>
                <c:pt idx="5539">
                  <c:v>2.0001000000000002</c:v>
                </c:pt>
                <c:pt idx="5540">
                  <c:v>1E-4</c:v>
                </c:pt>
                <c:pt idx="5541">
                  <c:v>1.0001</c:v>
                </c:pt>
                <c:pt idx="5542">
                  <c:v>4.0000999999999998</c:v>
                </c:pt>
                <c:pt idx="5543">
                  <c:v>1E-4</c:v>
                </c:pt>
                <c:pt idx="5544">
                  <c:v>2.0001000000000002</c:v>
                </c:pt>
                <c:pt idx="5545">
                  <c:v>1.0001</c:v>
                </c:pt>
                <c:pt idx="5546">
                  <c:v>2.0001000000000002</c:v>
                </c:pt>
                <c:pt idx="5547">
                  <c:v>4.0000999999999998</c:v>
                </c:pt>
                <c:pt idx="5548">
                  <c:v>4.0000999999999998</c:v>
                </c:pt>
                <c:pt idx="5549">
                  <c:v>2.0001000000000002</c:v>
                </c:pt>
                <c:pt idx="5550">
                  <c:v>3.0001000000000002</c:v>
                </c:pt>
                <c:pt idx="5551">
                  <c:v>3.0001000000000002</c:v>
                </c:pt>
                <c:pt idx="5552">
                  <c:v>1.0001</c:v>
                </c:pt>
                <c:pt idx="5553">
                  <c:v>1E-4</c:v>
                </c:pt>
                <c:pt idx="5554">
                  <c:v>1E-4</c:v>
                </c:pt>
                <c:pt idx="5555">
                  <c:v>1.0001</c:v>
                </c:pt>
                <c:pt idx="5556">
                  <c:v>2.0001000000000002</c:v>
                </c:pt>
                <c:pt idx="5557">
                  <c:v>3.0001000000000002</c:v>
                </c:pt>
                <c:pt idx="5558">
                  <c:v>3.0001000000000002</c:v>
                </c:pt>
                <c:pt idx="5559">
                  <c:v>2.0001000000000002</c:v>
                </c:pt>
                <c:pt idx="5560">
                  <c:v>3.0001000000000002</c:v>
                </c:pt>
                <c:pt idx="5561">
                  <c:v>1E-4</c:v>
                </c:pt>
                <c:pt idx="5562">
                  <c:v>3.0001000000000002</c:v>
                </c:pt>
                <c:pt idx="5563">
                  <c:v>1.0001</c:v>
                </c:pt>
                <c:pt idx="5564">
                  <c:v>4.0000999999999998</c:v>
                </c:pt>
                <c:pt idx="5565">
                  <c:v>2.0001000000000002</c:v>
                </c:pt>
                <c:pt idx="5566">
                  <c:v>1E-4</c:v>
                </c:pt>
                <c:pt idx="5567">
                  <c:v>3.0001000000000002</c:v>
                </c:pt>
                <c:pt idx="5568">
                  <c:v>1.0001</c:v>
                </c:pt>
                <c:pt idx="5569">
                  <c:v>3.0001000000000002</c:v>
                </c:pt>
                <c:pt idx="5570">
                  <c:v>7.0000999999999998</c:v>
                </c:pt>
                <c:pt idx="5571">
                  <c:v>6.0000999999999998</c:v>
                </c:pt>
                <c:pt idx="5572">
                  <c:v>6.0000999999999998</c:v>
                </c:pt>
                <c:pt idx="5573">
                  <c:v>7.0000999999999998</c:v>
                </c:pt>
                <c:pt idx="5574">
                  <c:v>5.0000999999999998</c:v>
                </c:pt>
                <c:pt idx="5575">
                  <c:v>4.0000999999999998</c:v>
                </c:pt>
                <c:pt idx="5576">
                  <c:v>5.0000999999999998</c:v>
                </c:pt>
                <c:pt idx="5577">
                  <c:v>6.0000999999999998</c:v>
                </c:pt>
                <c:pt idx="5578">
                  <c:v>8.0000999999999998</c:v>
                </c:pt>
                <c:pt idx="5579">
                  <c:v>14.0001</c:v>
                </c:pt>
                <c:pt idx="5580">
                  <c:v>10.0001</c:v>
                </c:pt>
                <c:pt idx="5581">
                  <c:v>33.000100000000003</c:v>
                </c:pt>
                <c:pt idx="5582">
                  <c:v>2468.0001000000002</c:v>
                </c:pt>
                <c:pt idx="5583">
                  <c:v>4943.0001000000002</c:v>
                </c:pt>
                <c:pt idx="5584">
                  <c:v>4209.0001000000002</c:v>
                </c:pt>
                <c:pt idx="5585">
                  <c:v>4233.0001000000002</c:v>
                </c:pt>
                <c:pt idx="5586">
                  <c:v>3772.0001000000002</c:v>
                </c:pt>
                <c:pt idx="5587">
                  <c:v>2301.0001000000002</c:v>
                </c:pt>
                <c:pt idx="5588">
                  <c:v>1450.0001</c:v>
                </c:pt>
                <c:pt idx="5589">
                  <c:v>897.00009999999997</c:v>
                </c:pt>
                <c:pt idx="5590">
                  <c:v>307.00009999999997</c:v>
                </c:pt>
                <c:pt idx="5591">
                  <c:v>46.000100000000003</c:v>
                </c:pt>
                <c:pt idx="5592">
                  <c:v>10.0001</c:v>
                </c:pt>
                <c:pt idx="5593">
                  <c:v>7.0000999999999998</c:v>
                </c:pt>
                <c:pt idx="5594">
                  <c:v>2.0001000000000002</c:v>
                </c:pt>
                <c:pt idx="5595">
                  <c:v>2.0001000000000002</c:v>
                </c:pt>
                <c:pt idx="5596">
                  <c:v>4.0000999999999998</c:v>
                </c:pt>
                <c:pt idx="5597">
                  <c:v>5.0000999999999998</c:v>
                </c:pt>
                <c:pt idx="5598">
                  <c:v>1.0001</c:v>
                </c:pt>
                <c:pt idx="5599">
                  <c:v>6.0000999999999998</c:v>
                </c:pt>
                <c:pt idx="5600">
                  <c:v>3.0001000000000002</c:v>
                </c:pt>
                <c:pt idx="5601">
                  <c:v>5.0000999999999998</c:v>
                </c:pt>
                <c:pt idx="5602">
                  <c:v>1E-4</c:v>
                </c:pt>
                <c:pt idx="5603">
                  <c:v>4.0000999999999998</c:v>
                </c:pt>
                <c:pt idx="5604">
                  <c:v>3.0001000000000002</c:v>
                </c:pt>
                <c:pt idx="5605">
                  <c:v>2.0001000000000002</c:v>
                </c:pt>
                <c:pt idx="5606">
                  <c:v>3.0001000000000002</c:v>
                </c:pt>
                <c:pt idx="5607">
                  <c:v>3.0001000000000002</c:v>
                </c:pt>
                <c:pt idx="5608">
                  <c:v>1.0001</c:v>
                </c:pt>
                <c:pt idx="5609">
                  <c:v>3.0001000000000002</c:v>
                </c:pt>
                <c:pt idx="5610">
                  <c:v>2.0001000000000002</c:v>
                </c:pt>
                <c:pt idx="5611">
                  <c:v>1.0001</c:v>
                </c:pt>
                <c:pt idx="5612">
                  <c:v>1.0001</c:v>
                </c:pt>
                <c:pt idx="5613">
                  <c:v>3.0001000000000002</c:v>
                </c:pt>
                <c:pt idx="5614">
                  <c:v>2.0001000000000002</c:v>
                </c:pt>
                <c:pt idx="5615">
                  <c:v>1.0001</c:v>
                </c:pt>
                <c:pt idx="5616">
                  <c:v>2.0001000000000002</c:v>
                </c:pt>
                <c:pt idx="5617">
                  <c:v>2.0001000000000002</c:v>
                </c:pt>
                <c:pt idx="5618">
                  <c:v>1.0001</c:v>
                </c:pt>
                <c:pt idx="5619">
                  <c:v>2.0001000000000002</c:v>
                </c:pt>
                <c:pt idx="5620">
                  <c:v>1.0001</c:v>
                </c:pt>
                <c:pt idx="5621">
                  <c:v>1.0001</c:v>
                </c:pt>
                <c:pt idx="5622">
                  <c:v>1E-4</c:v>
                </c:pt>
                <c:pt idx="5623">
                  <c:v>1.0001</c:v>
                </c:pt>
                <c:pt idx="5624">
                  <c:v>3.0001000000000002</c:v>
                </c:pt>
                <c:pt idx="5625">
                  <c:v>1E-4</c:v>
                </c:pt>
                <c:pt idx="5626">
                  <c:v>1.0001</c:v>
                </c:pt>
                <c:pt idx="5627">
                  <c:v>1.0001</c:v>
                </c:pt>
                <c:pt idx="5628">
                  <c:v>1.0001</c:v>
                </c:pt>
                <c:pt idx="5629">
                  <c:v>2.0001000000000002</c:v>
                </c:pt>
                <c:pt idx="5630">
                  <c:v>2.0001000000000002</c:v>
                </c:pt>
                <c:pt idx="5631">
                  <c:v>2.0001000000000002</c:v>
                </c:pt>
                <c:pt idx="5632">
                  <c:v>3.0001000000000002</c:v>
                </c:pt>
                <c:pt idx="5633">
                  <c:v>2.0001000000000002</c:v>
                </c:pt>
                <c:pt idx="5634">
                  <c:v>1.0001</c:v>
                </c:pt>
                <c:pt idx="5635">
                  <c:v>3.0001000000000002</c:v>
                </c:pt>
                <c:pt idx="5636">
                  <c:v>4.0000999999999998</c:v>
                </c:pt>
                <c:pt idx="5637">
                  <c:v>2.0001000000000002</c:v>
                </c:pt>
                <c:pt idx="5638">
                  <c:v>2.0001000000000002</c:v>
                </c:pt>
                <c:pt idx="5639">
                  <c:v>3.0001000000000002</c:v>
                </c:pt>
                <c:pt idx="5640">
                  <c:v>1.0001</c:v>
                </c:pt>
                <c:pt idx="5641">
                  <c:v>3.0001000000000002</c:v>
                </c:pt>
                <c:pt idx="5642">
                  <c:v>1.0001</c:v>
                </c:pt>
                <c:pt idx="5643">
                  <c:v>3.0001000000000002</c:v>
                </c:pt>
                <c:pt idx="5644">
                  <c:v>3.0001000000000002</c:v>
                </c:pt>
                <c:pt idx="5645">
                  <c:v>5.0000999999999998</c:v>
                </c:pt>
                <c:pt idx="5646">
                  <c:v>28.0001</c:v>
                </c:pt>
                <c:pt idx="5647">
                  <c:v>201.0001</c:v>
                </c:pt>
                <c:pt idx="5648">
                  <c:v>246.0001</c:v>
                </c:pt>
                <c:pt idx="5649">
                  <c:v>279.00009999999997</c:v>
                </c:pt>
                <c:pt idx="5650">
                  <c:v>242.0001</c:v>
                </c:pt>
                <c:pt idx="5651">
                  <c:v>199.0001</c:v>
                </c:pt>
                <c:pt idx="5652">
                  <c:v>117.0001</c:v>
                </c:pt>
                <c:pt idx="5653">
                  <c:v>77.000100000000003</c:v>
                </c:pt>
                <c:pt idx="5654">
                  <c:v>67.000100000000003</c:v>
                </c:pt>
                <c:pt idx="5655">
                  <c:v>21.0001</c:v>
                </c:pt>
                <c:pt idx="5656">
                  <c:v>25.0001</c:v>
                </c:pt>
                <c:pt idx="5657">
                  <c:v>13.0001</c:v>
                </c:pt>
                <c:pt idx="5658">
                  <c:v>9.0000999999999998</c:v>
                </c:pt>
                <c:pt idx="5659">
                  <c:v>4.0000999999999998</c:v>
                </c:pt>
                <c:pt idx="5660">
                  <c:v>5.0000999999999998</c:v>
                </c:pt>
                <c:pt idx="5661">
                  <c:v>1.0001</c:v>
                </c:pt>
                <c:pt idx="5662">
                  <c:v>1.0001</c:v>
                </c:pt>
                <c:pt idx="5663">
                  <c:v>1E-4</c:v>
                </c:pt>
                <c:pt idx="5664">
                  <c:v>5.0000999999999998</c:v>
                </c:pt>
                <c:pt idx="5665">
                  <c:v>1E-4</c:v>
                </c:pt>
                <c:pt idx="5666">
                  <c:v>1.0001</c:v>
                </c:pt>
                <c:pt idx="5667">
                  <c:v>1E-4</c:v>
                </c:pt>
                <c:pt idx="5668">
                  <c:v>3.0001000000000002</c:v>
                </c:pt>
                <c:pt idx="5669">
                  <c:v>1.0001</c:v>
                </c:pt>
                <c:pt idx="5670">
                  <c:v>4.0000999999999998</c:v>
                </c:pt>
                <c:pt idx="5671">
                  <c:v>2.0001000000000002</c:v>
                </c:pt>
                <c:pt idx="5672">
                  <c:v>1E-4</c:v>
                </c:pt>
                <c:pt idx="5673">
                  <c:v>2.0001000000000002</c:v>
                </c:pt>
                <c:pt idx="5674">
                  <c:v>1E-4</c:v>
                </c:pt>
                <c:pt idx="5675">
                  <c:v>1.0001</c:v>
                </c:pt>
                <c:pt idx="5676">
                  <c:v>1.0001</c:v>
                </c:pt>
                <c:pt idx="5677">
                  <c:v>3.0001000000000002</c:v>
                </c:pt>
                <c:pt idx="5678">
                  <c:v>1.0001</c:v>
                </c:pt>
                <c:pt idx="5679">
                  <c:v>1E-4</c:v>
                </c:pt>
                <c:pt idx="5680">
                  <c:v>1.0001</c:v>
                </c:pt>
                <c:pt idx="5681">
                  <c:v>1.0001</c:v>
                </c:pt>
                <c:pt idx="5682">
                  <c:v>1E-4</c:v>
                </c:pt>
                <c:pt idx="5683">
                  <c:v>1.0001</c:v>
                </c:pt>
                <c:pt idx="5684">
                  <c:v>3.0001000000000002</c:v>
                </c:pt>
                <c:pt idx="5685">
                  <c:v>2.0001000000000002</c:v>
                </c:pt>
                <c:pt idx="5686">
                  <c:v>1.0001</c:v>
                </c:pt>
                <c:pt idx="5687">
                  <c:v>1.0001</c:v>
                </c:pt>
                <c:pt idx="5688">
                  <c:v>2.0001000000000002</c:v>
                </c:pt>
                <c:pt idx="5689">
                  <c:v>1E-4</c:v>
                </c:pt>
                <c:pt idx="5690">
                  <c:v>1.0001</c:v>
                </c:pt>
                <c:pt idx="5691">
                  <c:v>1E-4</c:v>
                </c:pt>
                <c:pt idx="5692">
                  <c:v>2.0001000000000002</c:v>
                </c:pt>
                <c:pt idx="5693">
                  <c:v>2.0001000000000002</c:v>
                </c:pt>
                <c:pt idx="5694">
                  <c:v>1E-4</c:v>
                </c:pt>
                <c:pt idx="5695">
                  <c:v>1.0001</c:v>
                </c:pt>
                <c:pt idx="5696">
                  <c:v>1E-4</c:v>
                </c:pt>
                <c:pt idx="5697">
                  <c:v>1.0001</c:v>
                </c:pt>
                <c:pt idx="5698">
                  <c:v>1E-4</c:v>
                </c:pt>
                <c:pt idx="5699">
                  <c:v>1E-4</c:v>
                </c:pt>
                <c:pt idx="5700">
                  <c:v>2.0001000000000002</c:v>
                </c:pt>
                <c:pt idx="5701">
                  <c:v>1.0001</c:v>
                </c:pt>
                <c:pt idx="5702">
                  <c:v>1E-4</c:v>
                </c:pt>
                <c:pt idx="5703">
                  <c:v>2.0001000000000002</c:v>
                </c:pt>
                <c:pt idx="5704">
                  <c:v>1.0001</c:v>
                </c:pt>
                <c:pt idx="5705">
                  <c:v>1.0001</c:v>
                </c:pt>
                <c:pt idx="5706">
                  <c:v>1.0001</c:v>
                </c:pt>
                <c:pt idx="5707">
                  <c:v>1E-4</c:v>
                </c:pt>
                <c:pt idx="5708">
                  <c:v>1.0001</c:v>
                </c:pt>
                <c:pt idx="5709">
                  <c:v>1.0001</c:v>
                </c:pt>
                <c:pt idx="5710">
                  <c:v>11.0001</c:v>
                </c:pt>
                <c:pt idx="5711">
                  <c:v>28.0001</c:v>
                </c:pt>
                <c:pt idx="5712">
                  <c:v>36.000100000000003</c:v>
                </c:pt>
                <c:pt idx="5713">
                  <c:v>33.000100000000003</c:v>
                </c:pt>
                <c:pt idx="5714">
                  <c:v>37.000100000000003</c:v>
                </c:pt>
                <c:pt idx="5715">
                  <c:v>22.0001</c:v>
                </c:pt>
                <c:pt idx="5716">
                  <c:v>12.0001</c:v>
                </c:pt>
                <c:pt idx="5717">
                  <c:v>9.0000999999999998</c:v>
                </c:pt>
                <c:pt idx="5718">
                  <c:v>6.0000999999999998</c:v>
                </c:pt>
                <c:pt idx="5719">
                  <c:v>10.0001</c:v>
                </c:pt>
                <c:pt idx="5720">
                  <c:v>12.0001</c:v>
                </c:pt>
                <c:pt idx="5721">
                  <c:v>10.0001</c:v>
                </c:pt>
                <c:pt idx="5722">
                  <c:v>7.0000999999999998</c:v>
                </c:pt>
                <c:pt idx="5723">
                  <c:v>5.0000999999999998</c:v>
                </c:pt>
                <c:pt idx="5724">
                  <c:v>3.0001000000000002</c:v>
                </c:pt>
                <c:pt idx="5725">
                  <c:v>1.0001</c:v>
                </c:pt>
                <c:pt idx="5726">
                  <c:v>4.0000999999999998</c:v>
                </c:pt>
                <c:pt idx="5727">
                  <c:v>1E-4</c:v>
                </c:pt>
                <c:pt idx="5728">
                  <c:v>1E-4</c:v>
                </c:pt>
                <c:pt idx="5729">
                  <c:v>1.0001</c:v>
                </c:pt>
                <c:pt idx="5730">
                  <c:v>1.0001</c:v>
                </c:pt>
                <c:pt idx="5731">
                  <c:v>2.0001000000000002</c:v>
                </c:pt>
                <c:pt idx="5732">
                  <c:v>1.0001</c:v>
                </c:pt>
                <c:pt idx="5733">
                  <c:v>1.0001</c:v>
                </c:pt>
                <c:pt idx="5734">
                  <c:v>1E-4</c:v>
                </c:pt>
                <c:pt idx="5735">
                  <c:v>1.0001</c:v>
                </c:pt>
                <c:pt idx="5736">
                  <c:v>3.0001000000000002</c:v>
                </c:pt>
                <c:pt idx="5737">
                  <c:v>3.0001000000000002</c:v>
                </c:pt>
                <c:pt idx="5738">
                  <c:v>1.0001</c:v>
                </c:pt>
                <c:pt idx="5739">
                  <c:v>1E-4</c:v>
                </c:pt>
                <c:pt idx="5740">
                  <c:v>1.0001</c:v>
                </c:pt>
                <c:pt idx="5741">
                  <c:v>1.0001</c:v>
                </c:pt>
                <c:pt idx="5742">
                  <c:v>1E-4</c:v>
                </c:pt>
                <c:pt idx="5743">
                  <c:v>1.0001</c:v>
                </c:pt>
                <c:pt idx="5744">
                  <c:v>2.0001000000000002</c:v>
                </c:pt>
                <c:pt idx="5745">
                  <c:v>1E-4</c:v>
                </c:pt>
                <c:pt idx="5746">
                  <c:v>1E-4</c:v>
                </c:pt>
                <c:pt idx="5747">
                  <c:v>1E-4</c:v>
                </c:pt>
                <c:pt idx="5748">
                  <c:v>1E-4</c:v>
                </c:pt>
                <c:pt idx="5749">
                  <c:v>1E-4</c:v>
                </c:pt>
                <c:pt idx="5750">
                  <c:v>1E-4</c:v>
                </c:pt>
                <c:pt idx="5751">
                  <c:v>1E-4</c:v>
                </c:pt>
                <c:pt idx="5752">
                  <c:v>3.0001000000000002</c:v>
                </c:pt>
                <c:pt idx="5753">
                  <c:v>1.0001</c:v>
                </c:pt>
                <c:pt idx="5754">
                  <c:v>1.0001</c:v>
                </c:pt>
                <c:pt idx="5755">
                  <c:v>1.0001</c:v>
                </c:pt>
                <c:pt idx="5756">
                  <c:v>2.0001000000000002</c:v>
                </c:pt>
                <c:pt idx="5757">
                  <c:v>1E-4</c:v>
                </c:pt>
                <c:pt idx="5758">
                  <c:v>1E-4</c:v>
                </c:pt>
                <c:pt idx="5759">
                  <c:v>2.0001000000000002</c:v>
                </c:pt>
                <c:pt idx="5760">
                  <c:v>1.0001</c:v>
                </c:pt>
                <c:pt idx="5761">
                  <c:v>1E-4</c:v>
                </c:pt>
                <c:pt idx="5762">
                  <c:v>2.0001000000000002</c:v>
                </c:pt>
                <c:pt idx="5763">
                  <c:v>1E-4</c:v>
                </c:pt>
                <c:pt idx="5764">
                  <c:v>1.0001</c:v>
                </c:pt>
                <c:pt idx="5765">
                  <c:v>1.0001</c:v>
                </c:pt>
                <c:pt idx="5766">
                  <c:v>1.0001</c:v>
                </c:pt>
                <c:pt idx="5767">
                  <c:v>1E-4</c:v>
                </c:pt>
                <c:pt idx="5768">
                  <c:v>1E-4</c:v>
                </c:pt>
                <c:pt idx="5769">
                  <c:v>2.0001000000000002</c:v>
                </c:pt>
                <c:pt idx="5770">
                  <c:v>1E-4</c:v>
                </c:pt>
                <c:pt idx="5771">
                  <c:v>1E-4</c:v>
                </c:pt>
                <c:pt idx="5772">
                  <c:v>1E-4</c:v>
                </c:pt>
                <c:pt idx="5773">
                  <c:v>1E-4</c:v>
                </c:pt>
                <c:pt idx="5774">
                  <c:v>5.0000999999999998</c:v>
                </c:pt>
                <c:pt idx="5775">
                  <c:v>13.0001</c:v>
                </c:pt>
                <c:pt idx="5776">
                  <c:v>17.0001</c:v>
                </c:pt>
                <c:pt idx="5777">
                  <c:v>22.0001</c:v>
                </c:pt>
                <c:pt idx="5778">
                  <c:v>20.0001</c:v>
                </c:pt>
                <c:pt idx="5779">
                  <c:v>18.0001</c:v>
                </c:pt>
                <c:pt idx="5780">
                  <c:v>7.0000999999999998</c:v>
                </c:pt>
                <c:pt idx="5781">
                  <c:v>10.0001</c:v>
                </c:pt>
                <c:pt idx="5782">
                  <c:v>6.0000999999999998</c:v>
                </c:pt>
                <c:pt idx="5783">
                  <c:v>2.0001000000000002</c:v>
                </c:pt>
                <c:pt idx="5784">
                  <c:v>3.0001000000000002</c:v>
                </c:pt>
                <c:pt idx="5785">
                  <c:v>1.0001</c:v>
                </c:pt>
                <c:pt idx="5786">
                  <c:v>2.0001000000000002</c:v>
                </c:pt>
                <c:pt idx="5787">
                  <c:v>1.0001</c:v>
                </c:pt>
                <c:pt idx="5788">
                  <c:v>1E-4</c:v>
                </c:pt>
                <c:pt idx="5789">
                  <c:v>1E-4</c:v>
                </c:pt>
                <c:pt idx="5790">
                  <c:v>1E-4</c:v>
                </c:pt>
                <c:pt idx="5791">
                  <c:v>1E-4</c:v>
                </c:pt>
                <c:pt idx="5792">
                  <c:v>2.0001000000000002</c:v>
                </c:pt>
                <c:pt idx="5793">
                  <c:v>1.0001</c:v>
                </c:pt>
                <c:pt idx="5794">
                  <c:v>1E-4</c:v>
                </c:pt>
                <c:pt idx="5795">
                  <c:v>1.0001</c:v>
                </c:pt>
                <c:pt idx="5796">
                  <c:v>1E-4</c:v>
                </c:pt>
                <c:pt idx="5797">
                  <c:v>1E-4</c:v>
                </c:pt>
                <c:pt idx="5798">
                  <c:v>1.0001</c:v>
                </c:pt>
                <c:pt idx="5799">
                  <c:v>1E-4</c:v>
                </c:pt>
                <c:pt idx="5800">
                  <c:v>1E-4</c:v>
                </c:pt>
                <c:pt idx="5801">
                  <c:v>1.0001</c:v>
                </c:pt>
                <c:pt idx="5802">
                  <c:v>2.0001000000000002</c:v>
                </c:pt>
                <c:pt idx="5803">
                  <c:v>1.0001</c:v>
                </c:pt>
                <c:pt idx="5804">
                  <c:v>1E-4</c:v>
                </c:pt>
                <c:pt idx="5805">
                  <c:v>1E-4</c:v>
                </c:pt>
                <c:pt idx="5806">
                  <c:v>1E-4</c:v>
                </c:pt>
                <c:pt idx="5807">
                  <c:v>1.0001</c:v>
                </c:pt>
                <c:pt idx="5808">
                  <c:v>1E-4</c:v>
                </c:pt>
                <c:pt idx="5809">
                  <c:v>1E-4</c:v>
                </c:pt>
                <c:pt idx="5810">
                  <c:v>1.0001</c:v>
                </c:pt>
                <c:pt idx="5811">
                  <c:v>1E-4</c:v>
                </c:pt>
                <c:pt idx="5812">
                  <c:v>1E-4</c:v>
                </c:pt>
                <c:pt idx="5813">
                  <c:v>1E-4</c:v>
                </c:pt>
                <c:pt idx="5814">
                  <c:v>1.0001</c:v>
                </c:pt>
                <c:pt idx="5815">
                  <c:v>1E-4</c:v>
                </c:pt>
                <c:pt idx="5816">
                  <c:v>1.0001</c:v>
                </c:pt>
                <c:pt idx="5817">
                  <c:v>1E-4</c:v>
                </c:pt>
                <c:pt idx="5818">
                  <c:v>1E-4</c:v>
                </c:pt>
                <c:pt idx="5819">
                  <c:v>1E-4</c:v>
                </c:pt>
                <c:pt idx="5820">
                  <c:v>1E-4</c:v>
                </c:pt>
                <c:pt idx="5821">
                  <c:v>1E-4</c:v>
                </c:pt>
                <c:pt idx="5822">
                  <c:v>1E-4</c:v>
                </c:pt>
                <c:pt idx="5823">
                  <c:v>2.0001000000000002</c:v>
                </c:pt>
                <c:pt idx="5824">
                  <c:v>1.0001</c:v>
                </c:pt>
                <c:pt idx="5825">
                  <c:v>1E-4</c:v>
                </c:pt>
                <c:pt idx="5826">
                  <c:v>1E-4</c:v>
                </c:pt>
                <c:pt idx="5827">
                  <c:v>2.0001000000000002</c:v>
                </c:pt>
                <c:pt idx="5828">
                  <c:v>1.0001</c:v>
                </c:pt>
                <c:pt idx="5829">
                  <c:v>1.0001</c:v>
                </c:pt>
                <c:pt idx="5830">
                  <c:v>1E-4</c:v>
                </c:pt>
                <c:pt idx="5831">
                  <c:v>1E-4</c:v>
                </c:pt>
                <c:pt idx="5832">
                  <c:v>1.0001</c:v>
                </c:pt>
                <c:pt idx="5833">
                  <c:v>1E-4</c:v>
                </c:pt>
                <c:pt idx="5834">
                  <c:v>1E-4</c:v>
                </c:pt>
                <c:pt idx="5835">
                  <c:v>1.0001</c:v>
                </c:pt>
                <c:pt idx="5836">
                  <c:v>4.0000999999999998</c:v>
                </c:pt>
                <c:pt idx="5837">
                  <c:v>35.000100000000003</c:v>
                </c:pt>
                <c:pt idx="5838">
                  <c:v>55.000100000000003</c:v>
                </c:pt>
                <c:pt idx="5839">
                  <c:v>67.000100000000003</c:v>
                </c:pt>
                <c:pt idx="5840">
                  <c:v>56.000100000000003</c:v>
                </c:pt>
                <c:pt idx="5841">
                  <c:v>48.000100000000003</c:v>
                </c:pt>
                <c:pt idx="5842">
                  <c:v>42.000100000000003</c:v>
                </c:pt>
                <c:pt idx="5843">
                  <c:v>28.0001</c:v>
                </c:pt>
                <c:pt idx="5844">
                  <c:v>13.0001</c:v>
                </c:pt>
                <c:pt idx="5845">
                  <c:v>5.0000999999999998</c:v>
                </c:pt>
                <c:pt idx="5846">
                  <c:v>4.0000999999999998</c:v>
                </c:pt>
                <c:pt idx="5847">
                  <c:v>3.0001000000000002</c:v>
                </c:pt>
                <c:pt idx="5848">
                  <c:v>5.0000999999999998</c:v>
                </c:pt>
                <c:pt idx="5849">
                  <c:v>1.0001</c:v>
                </c:pt>
                <c:pt idx="5850">
                  <c:v>1E-4</c:v>
                </c:pt>
                <c:pt idx="5851">
                  <c:v>3.0001000000000002</c:v>
                </c:pt>
                <c:pt idx="5852">
                  <c:v>3.0001000000000002</c:v>
                </c:pt>
                <c:pt idx="5853">
                  <c:v>1E-4</c:v>
                </c:pt>
                <c:pt idx="5854">
                  <c:v>1E-4</c:v>
                </c:pt>
                <c:pt idx="5855">
                  <c:v>2.0001000000000002</c:v>
                </c:pt>
                <c:pt idx="5856">
                  <c:v>1E-4</c:v>
                </c:pt>
                <c:pt idx="5857">
                  <c:v>1E-4</c:v>
                </c:pt>
                <c:pt idx="5858">
                  <c:v>1E-4</c:v>
                </c:pt>
                <c:pt idx="5859">
                  <c:v>1E-4</c:v>
                </c:pt>
                <c:pt idx="5860">
                  <c:v>1E-4</c:v>
                </c:pt>
                <c:pt idx="5861">
                  <c:v>1E-4</c:v>
                </c:pt>
                <c:pt idx="5862">
                  <c:v>1E-4</c:v>
                </c:pt>
                <c:pt idx="5863">
                  <c:v>1.0001</c:v>
                </c:pt>
                <c:pt idx="5864">
                  <c:v>1E-4</c:v>
                </c:pt>
                <c:pt idx="5865">
                  <c:v>1E-4</c:v>
                </c:pt>
                <c:pt idx="5866">
                  <c:v>1.0001</c:v>
                </c:pt>
                <c:pt idx="5867">
                  <c:v>1.0001</c:v>
                </c:pt>
                <c:pt idx="5868">
                  <c:v>2.0001000000000002</c:v>
                </c:pt>
                <c:pt idx="5869">
                  <c:v>1E-4</c:v>
                </c:pt>
                <c:pt idx="5870">
                  <c:v>1E-4</c:v>
                </c:pt>
                <c:pt idx="5871">
                  <c:v>1E-4</c:v>
                </c:pt>
                <c:pt idx="5872">
                  <c:v>1E-4</c:v>
                </c:pt>
                <c:pt idx="5873">
                  <c:v>1E-4</c:v>
                </c:pt>
                <c:pt idx="5874">
                  <c:v>1E-4</c:v>
                </c:pt>
                <c:pt idx="5875">
                  <c:v>1E-4</c:v>
                </c:pt>
                <c:pt idx="5876">
                  <c:v>1E-4</c:v>
                </c:pt>
                <c:pt idx="5877">
                  <c:v>1E-4</c:v>
                </c:pt>
                <c:pt idx="5878">
                  <c:v>1.0001</c:v>
                </c:pt>
                <c:pt idx="5879">
                  <c:v>1E-4</c:v>
                </c:pt>
                <c:pt idx="5880">
                  <c:v>1E-4</c:v>
                </c:pt>
                <c:pt idx="5881">
                  <c:v>2.0001000000000002</c:v>
                </c:pt>
                <c:pt idx="5882">
                  <c:v>2.0001000000000002</c:v>
                </c:pt>
                <c:pt idx="5883">
                  <c:v>1.0001</c:v>
                </c:pt>
                <c:pt idx="5884">
                  <c:v>1.0001</c:v>
                </c:pt>
                <c:pt idx="5885">
                  <c:v>1E-4</c:v>
                </c:pt>
                <c:pt idx="5886">
                  <c:v>2.0001000000000002</c:v>
                </c:pt>
                <c:pt idx="5887">
                  <c:v>1E-4</c:v>
                </c:pt>
                <c:pt idx="5888">
                  <c:v>1E-4</c:v>
                </c:pt>
                <c:pt idx="5889">
                  <c:v>1.0001</c:v>
                </c:pt>
                <c:pt idx="5890">
                  <c:v>2.0001000000000002</c:v>
                </c:pt>
                <c:pt idx="5891">
                  <c:v>1E-4</c:v>
                </c:pt>
                <c:pt idx="5892">
                  <c:v>1.0001</c:v>
                </c:pt>
                <c:pt idx="5893">
                  <c:v>1E-4</c:v>
                </c:pt>
                <c:pt idx="5894">
                  <c:v>1E-4</c:v>
                </c:pt>
                <c:pt idx="5895">
                  <c:v>1E-4</c:v>
                </c:pt>
                <c:pt idx="5896">
                  <c:v>1E-4</c:v>
                </c:pt>
                <c:pt idx="5897">
                  <c:v>1E-4</c:v>
                </c:pt>
                <c:pt idx="5898">
                  <c:v>1.0001</c:v>
                </c:pt>
                <c:pt idx="5899">
                  <c:v>12.0001</c:v>
                </c:pt>
                <c:pt idx="5900">
                  <c:v>95.000100000000003</c:v>
                </c:pt>
                <c:pt idx="5901">
                  <c:v>135.0001</c:v>
                </c:pt>
                <c:pt idx="5902">
                  <c:v>143.0001</c:v>
                </c:pt>
                <c:pt idx="5903">
                  <c:v>112.0001</c:v>
                </c:pt>
                <c:pt idx="5904">
                  <c:v>94.000100000000003</c:v>
                </c:pt>
                <c:pt idx="5905">
                  <c:v>51.000100000000003</c:v>
                </c:pt>
                <c:pt idx="5906">
                  <c:v>30.0001</c:v>
                </c:pt>
                <c:pt idx="5907">
                  <c:v>15.0001</c:v>
                </c:pt>
                <c:pt idx="5908">
                  <c:v>10.0001</c:v>
                </c:pt>
                <c:pt idx="5909">
                  <c:v>2.0001000000000002</c:v>
                </c:pt>
                <c:pt idx="5910">
                  <c:v>1.0001</c:v>
                </c:pt>
                <c:pt idx="5911">
                  <c:v>1.0001</c:v>
                </c:pt>
                <c:pt idx="5912">
                  <c:v>1.0001</c:v>
                </c:pt>
                <c:pt idx="5913">
                  <c:v>1E-4</c:v>
                </c:pt>
                <c:pt idx="5914">
                  <c:v>1E-4</c:v>
                </c:pt>
                <c:pt idx="5915">
                  <c:v>1E-4</c:v>
                </c:pt>
                <c:pt idx="5916">
                  <c:v>1E-4</c:v>
                </c:pt>
                <c:pt idx="5917">
                  <c:v>1.0001</c:v>
                </c:pt>
                <c:pt idx="5918">
                  <c:v>4.0000999999999998</c:v>
                </c:pt>
                <c:pt idx="5919">
                  <c:v>1E-4</c:v>
                </c:pt>
                <c:pt idx="5920">
                  <c:v>1.0001</c:v>
                </c:pt>
                <c:pt idx="5921">
                  <c:v>1.0001</c:v>
                </c:pt>
                <c:pt idx="5922">
                  <c:v>1E-4</c:v>
                </c:pt>
                <c:pt idx="5923">
                  <c:v>2.0001000000000002</c:v>
                </c:pt>
                <c:pt idx="5924">
                  <c:v>1E-4</c:v>
                </c:pt>
                <c:pt idx="5925">
                  <c:v>1.0001</c:v>
                </c:pt>
                <c:pt idx="5926">
                  <c:v>1E-4</c:v>
                </c:pt>
                <c:pt idx="5927">
                  <c:v>1.0001</c:v>
                </c:pt>
                <c:pt idx="5928">
                  <c:v>1.0001</c:v>
                </c:pt>
                <c:pt idx="5929">
                  <c:v>1.0001</c:v>
                </c:pt>
                <c:pt idx="5930">
                  <c:v>1E-4</c:v>
                </c:pt>
                <c:pt idx="5931">
                  <c:v>1.0001</c:v>
                </c:pt>
                <c:pt idx="5932">
                  <c:v>1E-4</c:v>
                </c:pt>
                <c:pt idx="5933">
                  <c:v>1E-4</c:v>
                </c:pt>
                <c:pt idx="5934">
                  <c:v>1E-4</c:v>
                </c:pt>
                <c:pt idx="5935">
                  <c:v>2.0001000000000002</c:v>
                </c:pt>
                <c:pt idx="5936">
                  <c:v>1E-4</c:v>
                </c:pt>
                <c:pt idx="5937">
                  <c:v>1E-4</c:v>
                </c:pt>
                <c:pt idx="5938">
                  <c:v>2.0001000000000002</c:v>
                </c:pt>
                <c:pt idx="5939">
                  <c:v>1.0001</c:v>
                </c:pt>
                <c:pt idx="5940">
                  <c:v>1E-4</c:v>
                </c:pt>
                <c:pt idx="5941">
                  <c:v>1.0001</c:v>
                </c:pt>
                <c:pt idx="5942">
                  <c:v>1E-4</c:v>
                </c:pt>
                <c:pt idx="5943">
                  <c:v>1.0001</c:v>
                </c:pt>
                <c:pt idx="5944">
                  <c:v>2.0001000000000002</c:v>
                </c:pt>
                <c:pt idx="5945">
                  <c:v>1.0001</c:v>
                </c:pt>
                <c:pt idx="5946">
                  <c:v>1.0001</c:v>
                </c:pt>
                <c:pt idx="5947">
                  <c:v>1.0001</c:v>
                </c:pt>
                <c:pt idx="5948">
                  <c:v>1E-4</c:v>
                </c:pt>
                <c:pt idx="5949">
                  <c:v>1E-4</c:v>
                </c:pt>
                <c:pt idx="5950">
                  <c:v>1E-4</c:v>
                </c:pt>
                <c:pt idx="5951">
                  <c:v>2.0001000000000002</c:v>
                </c:pt>
                <c:pt idx="5952">
                  <c:v>2.0001000000000002</c:v>
                </c:pt>
                <c:pt idx="5953">
                  <c:v>1.0001</c:v>
                </c:pt>
                <c:pt idx="5954">
                  <c:v>1E-4</c:v>
                </c:pt>
                <c:pt idx="5955">
                  <c:v>1E-4</c:v>
                </c:pt>
                <c:pt idx="5956">
                  <c:v>1E-4</c:v>
                </c:pt>
                <c:pt idx="5957">
                  <c:v>1E-4</c:v>
                </c:pt>
                <c:pt idx="5958">
                  <c:v>1.0001</c:v>
                </c:pt>
                <c:pt idx="5959">
                  <c:v>2.0001000000000002</c:v>
                </c:pt>
                <c:pt idx="5960">
                  <c:v>35.000100000000003</c:v>
                </c:pt>
                <c:pt idx="5961">
                  <c:v>974.00009999999997</c:v>
                </c:pt>
                <c:pt idx="5962">
                  <c:v>1428.0001</c:v>
                </c:pt>
                <c:pt idx="5963">
                  <c:v>1095.0001</c:v>
                </c:pt>
                <c:pt idx="5964">
                  <c:v>983.00009999999997</c:v>
                </c:pt>
                <c:pt idx="5965">
                  <c:v>866.00009999999997</c:v>
                </c:pt>
                <c:pt idx="5966">
                  <c:v>502.00009999999997</c:v>
                </c:pt>
                <c:pt idx="5967">
                  <c:v>280.00009999999997</c:v>
                </c:pt>
                <c:pt idx="5968">
                  <c:v>183.0001</c:v>
                </c:pt>
                <c:pt idx="5969">
                  <c:v>101.0001</c:v>
                </c:pt>
                <c:pt idx="5970">
                  <c:v>24.0001</c:v>
                </c:pt>
                <c:pt idx="5971">
                  <c:v>10.0001</c:v>
                </c:pt>
                <c:pt idx="5972">
                  <c:v>2.0001000000000002</c:v>
                </c:pt>
                <c:pt idx="5973">
                  <c:v>4.0000999999999998</c:v>
                </c:pt>
                <c:pt idx="5974">
                  <c:v>2.0001000000000002</c:v>
                </c:pt>
                <c:pt idx="5975">
                  <c:v>2.0001000000000002</c:v>
                </c:pt>
                <c:pt idx="5976">
                  <c:v>1E-4</c:v>
                </c:pt>
                <c:pt idx="5977">
                  <c:v>1.0001</c:v>
                </c:pt>
                <c:pt idx="5978">
                  <c:v>1.0001</c:v>
                </c:pt>
                <c:pt idx="5979">
                  <c:v>1.0001</c:v>
                </c:pt>
                <c:pt idx="5980">
                  <c:v>2.0001000000000002</c:v>
                </c:pt>
                <c:pt idx="5981">
                  <c:v>2.0001000000000002</c:v>
                </c:pt>
                <c:pt idx="5982">
                  <c:v>1E-4</c:v>
                </c:pt>
                <c:pt idx="5983">
                  <c:v>1.0001</c:v>
                </c:pt>
                <c:pt idx="5984">
                  <c:v>1.0001</c:v>
                </c:pt>
                <c:pt idx="5985">
                  <c:v>1.0001</c:v>
                </c:pt>
                <c:pt idx="5986">
                  <c:v>2.0001000000000002</c:v>
                </c:pt>
                <c:pt idx="5987">
                  <c:v>2.0001000000000002</c:v>
                </c:pt>
                <c:pt idx="5988">
                  <c:v>1.0001</c:v>
                </c:pt>
                <c:pt idx="5989">
                  <c:v>1E-4</c:v>
                </c:pt>
                <c:pt idx="5990">
                  <c:v>1.0001</c:v>
                </c:pt>
                <c:pt idx="5991">
                  <c:v>2.0001000000000002</c:v>
                </c:pt>
                <c:pt idx="5992">
                  <c:v>1.0001</c:v>
                </c:pt>
                <c:pt idx="5993">
                  <c:v>1.0001</c:v>
                </c:pt>
                <c:pt idx="5994">
                  <c:v>3.0001000000000002</c:v>
                </c:pt>
                <c:pt idx="5995">
                  <c:v>1.0001</c:v>
                </c:pt>
                <c:pt idx="5996">
                  <c:v>2.0001000000000002</c:v>
                </c:pt>
                <c:pt idx="5997">
                  <c:v>3.0001000000000002</c:v>
                </c:pt>
                <c:pt idx="5998">
                  <c:v>1E-4</c:v>
                </c:pt>
                <c:pt idx="5999">
                  <c:v>2.0001000000000002</c:v>
                </c:pt>
                <c:pt idx="6000">
                  <c:v>1.0001</c:v>
                </c:pt>
                <c:pt idx="6001">
                  <c:v>2.0001000000000002</c:v>
                </c:pt>
                <c:pt idx="6002">
                  <c:v>1.0001</c:v>
                </c:pt>
                <c:pt idx="6003">
                  <c:v>1E-4</c:v>
                </c:pt>
                <c:pt idx="6004">
                  <c:v>1.0001</c:v>
                </c:pt>
                <c:pt idx="6005">
                  <c:v>4.0000999999999998</c:v>
                </c:pt>
                <c:pt idx="6006">
                  <c:v>1.0001</c:v>
                </c:pt>
                <c:pt idx="6007">
                  <c:v>1E-4</c:v>
                </c:pt>
                <c:pt idx="6008">
                  <c:v>1E-4</c:v>
                </c:pt>
                <c:pt idx="6009">
                  <c:v>1.0001</c:v>
                </c:pt>
                <c:pt idx="6010">
                  <c:v>1.0001</c:v>
                </c:pt>
                <c:pt idx="6011">
                  <c:v>4.0000999999999998</c:v>
                </c:pt>
                <c:pt idx="6012">
                  <c:v>2.0001000000000002</c:v>
                </c:pt>
                <c:pt idx="6013">
                  <c:v>4.0000999999999998</c:v>
                </c:pt>
                <c:pt idx="6014">
                  <c:v>1.0001</c:v>
                </c:pt>
                <c:pt idx="6015">
                  <c:v>1E-4</c:v>
                </c:pt>
                <c:pt idx="6016">
                  <c:v>2.0001000000000002</c:v>
                </c:pt>
                <c:pt idx="6017">
                  <c:v>1E-4</c:v>
                </c:pt>
                <c:pt idx="6018">
                  <c:v>1.0001</c:v>
                </c:pt>
                <c:pt idx="6019">
                  <c:v>1.0001</c:v>
                </c:pt>
                <c:pt idx="6020">
                  <c:v>3.0001000000000002</c:v>
                </c:pt>
                <c:pt idx="6021">
                  <c:v>32.000100000000003</c:v>
                </c:pt>
                <c:pt idx="6022">
                  <c:v>752.00009999999997</c:v>
                </c:pt>
                <c:pt idx="6023">
                  <c:v>1581.0001</c:v>
                </c:pt>
                <c:pt idx="6024">
                  <c:v>1316.0001</c:v>
                </c:pt>
                <c:pt idx="6025">
                  <c:v>1109.0001</c:v>
                </c:pt>
                <c:pt idx="6026">
                  <c:v>970.00009999999997</c:v>
                </c:pt>
                <c:pt idx="6027">
                  <c:v>609.00009999999997</c:v>
                </c:pt>
                <c:pt idx="6028">
                  <c:v>389.00009999999997</c:v>
                </c:pt>
                <c:pt idx="6029">
                  <c:v>232.0001</c:v>
                </c:pt>
                <c:pt idx="6030">
                  <c:v>142.0001</c:v>
                </c:pt>
                <c:pt idx="6031">
                  <c:v>69.000100000000003</c:v>
                </c:pt>
                <c:pt idx="6032">
                  <c:v>18.0001</c:v>
                </c:pt>
                <c:pt idx="6033">
                  <c:v>6.0000999999999998</c:v>
                </c:pt>
                <c:pt idx="6034">
                  <c:v>8.0000999999999998</c:v>
                </c:pt>
                <c:pt idx="6035">
                  <c:v>3.0001000000000002</c:v>
                </c:pt>
                <c:pt idx="6036">
                  <c:v>1E-4</c:v>
                </c:pt>
                <c:pt idx="6037">
                  <c:v>1E-4</c:v>
                </c:pt>
                <c:pt idx="6038">
                  <c:v>4.0000999999999998</c:v>
                </c:pt>
                <c:pt idx="6039">
                  <c:v>3.0001000000000002</c:v>
                </c:pt>
                <c:pt idx="6040">
                  <c:v>2.0001000000000002</c:v>
                </c:pt>
                <c:pt idx="6041">
                  <c:v>1.0001</c:v>
                </c:pt>
                <c:pt idx="6042">
                  <c:v>2.0001000000000002</c:v>
                </c:pt>
                <c:pt idx="6043">
                  <c:v>1E-4</c:v>
                </c:pt>
                <c:pt idx="6044">
                  <c:v>2.0001000000000002</c:v>
                </c:pt>
                <c:pt idx="6045">
                  <c:v>2.0001000000000002</c:v>
                </c:pt>
                <c:pt idx="6046">
                  <c:v>5.0000999999999998</c:v>
                </c:pt>
                <c:pt idx="6047">
                  <c:v>3.0001000000000002</c:v>
                </c:pt>
                <c:pt idx="6048">
                  <c:v>1.0001</c:v>
                </c:pt>
                <c:pt idx="6049">
                  <c:v>1E-4</c:v>
                </c:pt>
                <c:pt idx="6050">
                  <c:v>1E-4</c:v>
                </c:pt>
                <c:pt idx="6051">
                  <c:v>1.0001</c:v>
                </c:pt>
                <c:pt idx="6052">
                  <c:v>3.0001000000000002</c:v>
                </c:pt>
                <c:pt idx="6053">
                  <c:v>1E-4</c:v>
                </c:pt>
                <c:pt idx="6054">
                  <c:v>3.0001000000000002</c:v>
                </c:pt>
                <c:pt idx="6055">
                  <c:v>1E-4</c:v>
                </c:pt>
                <c:pt idx="6056">
                  <c:v>1E-4</c:v>
                </c:pt>
                <c:pt idx="6057">
                  <c:v>1E-4</c:v>
                </c:pt>
                <c:pt idx="6058">
                  <c:v>5.0000999999999998</c:v>
                </c:pt>
                <c:pt idx="6059">
                  <c:v>2.0001000000000002</c:v>
                </c:pt>
                <c:pt idx="6060">
                  <c:v>2.0001000000000002</c:v>
                </c:pt>
                <c:pt idx="6061">
                  <c:v>1.0001</c:v>
                </c:pt>
                <c:pt idx="6062">
                  <c:v>1.0001</c:v>
                </c:pt>
                <c:pt idx="6063">
                  <c:v>3.0001000000000002</c:v>
                </c:pt>
                <c:pt idx="6064">
                  <c:v>2.0001000000000002</c:v>
                </c:pt>
                <c:pt idx="6065">
                  <c:v>1.0001</c:v>
                </c:pt>
                <c:pt idx="6066">
                  <c:v>3.0001000000000002</c:v>
                </c:pt>
                <c:pt idx="6067">
                  <c:v>2.0001000000000002</c:v>
                </c:pt>
                <c:pt idx="6068">
                  <c:v>3.0001000000000002</c:v>
                </c:pt>
                <c:pt idx="6069">
                  <c:v>2.0001000000000002</c:v>
                </c:pt>
                <c:pt idx="6070">
                  <c:v>5.0000999999999998</c:v>
                </c:pt>
                <c:pt idx="6071">
                  <c:v>5.0000999999999998</c:v>
                </c:pt>
                <c:pt idx="6072">
                  <c:v>3.0001000000000002</c:v>
                </c:pt>
                <c:pt idx="6073">
                  <c:v>2.0001000000000002</c:v>
                </c:pt>
                <c:pt idx="6074">
                  <c:v>5.0000999999999998</c:v>
                </c:pt>
                <c:pt idx="6075">
                  <c:v>4.0000999999999998</c:v>
                </c:pt>
                <c:pt idx="6076">
                  <c:v>1.0001</c:v>
                </c:pt>
                <c:pt idx="6077">
                  <c:v>3.0001000000000002</c:v>
                </c:pt>
                <c:pt idx="6078">
                  <c:v>2.0001000000000002</c:v>
                </c:pt>
                <c:pt idx="6079">
                  <c:v>6.0000999999999998</c:v>
                </c:pt>
                <c:pt idx="6080">
                  <c:v>4.0000999999999998</c:v>
                </c:pt>
                <c:pt idx="6081">
                  <c:v>23.0001</c:v>
                </c:pt>
                <c:pt idx="6082">
                  <c:v>1948.0001</c:v>
                </c:pt>
                <c:pt idx="6083">
                  <c:v>12589.000099999999</c:v>
                </c:pt>
                <c:pt idx="6084">
                  <c:v>10633.000099999999</c:v>
                </c:pt>
                <c:pt idx="6085">
                  <c:v>8153.0001000000002</c:v>
                </c:pt>
                <c:pt idx="6086">
                  <c:v>7838.0001000000002</c:v>
                </c:pt>
                <c:pt idx="6087">
                  <c:v>5378.0001000000002</c:v>
                </c:pt>
                <c:pt idx="6088">
                  <c:v>3088.0001000000002</c:v>
                </c:pt>
                <c:pt idx="6089">
                  <c:v>1863.0001</c:v>
                </c:pt>
                <c:pt idx="6090">
                  <c:v>1188.0001</c:v>
                </c:pt>
                <c:pt idx="6091">
                  <c:v>613.00009999999997</c:v>
                </c:pt>
                <c:pt idx="6092">
                  <c:v>110.0001</c:v>
                </c:pt>
                <c:pt idx="6093">
                  <c:v>25.0001</c:v>
                </c:pt>
                <c:pt idx="6094">
                  <c:v>23.0001</c:v>
                </c:pt>
                <c:pt idx="6095">
                  <c:v>15.0001</c:v>
                </c:pt>
                <c:pt idx="6096">
                  <c:v>8.0000999999999998</c:v>
                </c:pt>
                <c:pt idx="6097">
                  <c:v>12.0001</c:v>
                </c:pt>
                <c:pt idx="6098">
                  <c:v>4.0000999999999998</c:v>
                </c:pt>
                <c:pt idx="6099">
                  <c:v>5.0000999999999998</c:v>
                </c:pt>
                <c:pt idx="6100">
                  <c:v>5.0000999999999998</c:v>
                </c:pt>
                <c:pt idx="6101">
                  <c:v>3.0001000000000002</c:v>
                </c:pt>
                <c:pt idx="6102">
                  <c:v>9.0000999999999998</c:v>
                </c:pt>
                <c:pt idx="6103">
                  <c:v>4.0000999999999998</c:v>
                </c:pt>
                <c:pt idx="6104">
                  <c:v>5.0000999999999998</c:v>
                </c:pt>
                <c:pt idx="6105">
                  <c:v>2.0001000000000002</c:v>
                </c:pt>
                <c:pt idx="6106">
                  <c:v>5.0000999999999998</c:v>
                </c:pt>
                <c:pt idx="6107">
                  <c:v>3.0001000000000002</c:v>
                </c:pt>
                <c:pt idx="6108">
                  <c:v>3.0001000000000002</c:v>
                </c:pt>
                <c:pt idx="6109">
                  <c:v>4.0000999999999998</c:v>
                </c:pt>
                <c:pt idx="6110">
                  <c:v>2.0001000000000002</c:v>
                </c:pt>
                <c:pt idx="6111">
                  <c:v>7.0000999999999998</c:v>
                </c:pt>
                <c:pt idx="6112">
                  <c:v>3.0001000000000002</c:v>
                </c:pt>
                <c:pt idx="6113">
                  <c:v>3.0001000000000002</c:v>
                </c:pt>
                <c:pt idx="6114">
                  <c:v>1E-4</c:v>
                </c:pt>
                <c:pt idx="6115">
                  <c:v>6.0000999999999998</c:v>
                </c:pt>
                <c:pt idx="6116">
                  <c:v>6.0000999999999998</c:v>
                </c:pt>
                <c:pt idx="6117">
                  <c:v>1.0001</c:v>
                </c:pt>
                <c:pt idx="6118">
                  <c:v>2.0001000000000002</c:v>
                </c:pt>
                <c:pt idx="6119">
                  <c:v>3.0001000000000002</c:v>
                </c:pt>
                <c:pt idx="6120">
                  <c:v>7.0000999999999998</c:v>
                </c:pt>
                <c:pt idx="6121">
                  <c:v>2.0001000000000002</c:v>
                </c:pt>
                <c:pt idx="6122">
                  <c:v>4.0000999999999998</c:v>
                </c:pt>
                <c:pt idx="6123">
                  <c:v>4.0000999999999998</c:v>
                </c:pt>
                <c:pt idx="6124">
                  <c:v>3.0001000000000002</c:v>
                </c:pt>
                <c:pt idx="6125">
                  <c:v>3.0001000000000002</c:v>
                </c:pt>
                <c:pt idx="6126">
                  <c:v>1.0001</c:v>
                </c:pt>
                <c:pt idx="6127">
                  <c:v>6.0000999999999998</c:v>
                </c:pt>
                <c:pt idx="6128">
                  <c:v>4.0000999999999998</c:v>
                </c:pt>
                <c:pt idx="6129">
                  <c:v>1.0001</c:v>
                </c:pt>
                <c:pt idx="6130">
                  <c:v>1.0001</c:v>
                </c:pt>
                <c:pt idx="6131">
                  <c:v>3.0001000000000002</c:v>
                </c:pt>
                <c:pt idx="6132">
                  <c:v>4.0000999999999998</c:v>
                </c:pt>
                <c:pt idx="6133">
                  <c:v>3.0001000000000002</c:v>
                </c:pt>
                <c:pt idx="6134">
                  <c:v>4.0000999999999998</c:v>
                </c:pt>
                <c:pt idx="6135">
                  <c:v>3.0001000000000002</c:v>
                </c:pt>
                <c:pt idx="6136">
                  <c:v>4.0000999999999998</c:v>
                </c:pt>
                <c:pt idx="6137">
                  <c:v>3.0001000000000002</c:v>
                </c:pt>
                <c:pt idx="6138">
                  <c:v>3.0001000000000002</c:v>
                </c:pt>
                <c:pt idx="6139">
                  <c:v>2.0001000000000002</c:v>
                </c:pt>
                <c:pt idx="6140">
                  <c:v>3.0001000000000002</c:v>
                </c:pt>
                <c:pt idx="6141">
                  <c:v>3.0001000000000002</c:v>
                </c:pt>
                <c:pt idx="6142">
                  <c:v>62.000100000000003</c:v>
                </c:pt>
                <c:pt idx="6143">
                  <c:v>1601.0001</c:v>
                </c:pt>
                <c:pt idx="6144">
                  <c:v>3799.0001000000002</c:v>
                </c:pt>
                <c:pt idx="6145">
                  <c:v>2783.0001000000002</c:v>
                </c:pt>
                <c:pt idx="6146">
                  <c:v>2537.0001000000002</c:v>
                </c:pt>
                <c:pt idx="6147">
                  <c:v>2206.0001000000002</c:v>
                </c:pt>
                <c:pt idx="6148">
                  <c:v>1316.0001</c:v>
                </c:pt>
                <c:pt idx="6149">
                  <c:v>733.00009999999997</c:v>
                </c:pt>
                <c:pt idx="6150">
                  <c:v>475.00009999999997</c:v>
                </c:pt>
                <c:pt idx="6151">
                  <c:v>269.00009999999997</c:v>
                </c:pt>
                <c:pt idx="6152">
                  <c:v>133.0001</c:v>
                </c:pt>
                <c:pt idx="6153">
                  <c:v>32.000100000000003</c:v>
                </c:pt>
                <c:pt idx="6154">
                  <c:v>11.0001</c:v>
                </c:pt>
                <c:pt idx="6155">
                  <c:v>7.0000999999999998</c:v>
                </c:pt>
                <c:pt idx="6156">
                  <c:v>7.0000999999999998</c:v>
                </c:pt>
                <c:pt idx="6157">
                  <c:v>3.0001000000000002</c:v>
                </c:pt>
                <c:pt idx="6158">
                  <c:v>3.0001000000000002</c:v>
                </c:pt>
                <c:pt idx="6159">
                  <c:v>2.0001000000000002</c:v>
                </c:pt>
                <c:pt idx="6160">
                  <c:v>5.0000999999999998</c:v>
                </c:pt>
                <c:pt idx="6161">
                  <c:v>2.0001000000000002</c:v>
                </c:pt>
                <c:pt idx="6162">
                  <c:v>1.0001</c:v>
                </c:pt>
                <c:pt idx="6163">
                  <c:v>2.0001000000000002</c:v>
                </c:pt>
                <c:pt idx="6164">
                  <c:v>8.0000999999999998</c:v>
                </c:pt>
                <c:pt idx="6165">
                  <c:v>6.0000999999999998</c:v>
                </c:pt>
                <c:pt idx="6166">
                  <c:v>4.0000999999999998</c:v>
                </c:pt>
                <c:pt idx="6167">
                  <c:v>3.0001000000000002</c:v>
                </c:pt>
                <c:pt idx="6168">
                  <c:v>6.0000999999999998</c:v>
                </c:pt>
                <c:pt idx="6169">
                  <c:v>3.0001000000000002</c:v>
                </c:pt>
                <c:pt idx="6170">
                  <c:v>2.0001000000000002</c:v>
                </c:pt>
                <c:pt idx="6171">
                  <c:v>4.0000999999999998</c:v>
                </c:pt>
                <c:pt idx="6172">
                  <c:v>1E-4</c:v>
                </c:pt>
                <c:pt idx="6173">
                  <c:v>4.0000999999999998</c:v>
                </c:pt>
                <c:pt idx="6174">
                  <c:v>3.0001000000000002</c:v>
                </c:pt>
                <c:pt idx="6175">
                  <c:v>3.0001000000000002</c:v>
                </c:pt>
                <c:pt idx="6176">
                  <c:v>6.0000999999999998</c:v>
                </c:pt>
                <c:pt idx="6177">
                  <c:v>3.0001000000000002</c:v>
                </c:pt>
                <c:pt idx="6178">
                  <c:v>3.0001000000000002</c:v>
                </c:pt>
                <c:pt idx="6179">
                  <c:v>4.0000999999999998</c:v>
                </c:pt>
                <c:pt idx="6180">
                  <c:v>4.0000999999999998</c:v>
                </c:pt>
                <c:pt idx="6181">
                  <c:v>6.0000999999999998</c:v>
                </c:pt>
                <c:pt idx="6182">
                  <c:v>2.0001000000000002</c:v>
                </c:pt>
                <c:pt idx="6183">
                  <c:v>6.0000999999999998</c:v>
                </c:pt>
                <c:pt idx="6184">
                  <c:v>3.0001000000000002</c:v>
                </c:pt>
                <c:pt idx="6185">
                  <c:v>6.0000999999999998</c:v>
                </c:pt>
                <c:pt idx="6186">
                  <c:v>5.0000999999999998</c:v>
                </c:pt>
                <c:pt idx="6187">
                  <c:v>3.0001000000000002</c:v>
                </c:pt>
                <c:pt idx="6188">
                  <c:v>3.0001000000000002</c:v>
                </c:pt>
                <c:pt idx="6189">
                  <c:v>3.0001000000000002</c:v>
                </c:pt>
                <c:pt idx="6190">
                  <c:v>3.0001000000000002</c:v>
                </c:pt>
                <c:pt idx="6191">
                  <c:v>5.0000999999999998</c:v>
                </c:pt>
                <c:pt idx="6192">
                  <c:v>4.0000999999999998</c:v>
                </c:pt>
                <c:pt idx="6193">
                  <c:v>1.0001</c:v>
                </c:pt>
                <c:pt idx="6194">
                  <c:v>4.0000999999999998</c:v>
                </c:pt>
                <c:pt idx="6195">
                  <c:v>4.0000999999999998</c:v>
                </c:pt>
                <c:pt idx="6196">
                  <c:v>2.0001000000000002</c:v>
                </c:pt>
                <c:pt idx="6197">
                  <c:v>1.0001</c:v>
                </c:pt>
                <c:pt idx="6198">
                  <c:v>8.0000999999999998</c:v>
                </c:pt>
                <c:pt idx="6199">
                  <c:v>5.0000999999999998</c:v>
                </c:pt>
                <c:pt idx="6200">
                  <c:v>6.0000999999999998</c:v>
                </c:pt>
                <c:pt idx="6201">
                  <c:v>7.0000999999999998</c:v>
                </c:pt>
                <c:pt idx="6202">
                  <c:v>225.0001</c:v>
                </c:pt>
                <c:pt idx="6203">
                  <c:v>1174.0001</c:v>
                </c:pt>
                <c:pt idx="6204">
                  <c:v>1188.0001</c:v>
                </c:pt>
                <c:pt idx="6205">
                  <c:v>875.00009999999997</c:v>
                </c:pt>
                <c:pt idx="6206">
                  <c:v>847.00009999999997</c:v>
                </c:pt>
                <c:pt idx="6207">
                  <c:v>598.00009999999997</c:v>
                </c:pt>
                <c:pt idx="6208">
                  <c:v>331.00009999999997</c:v>
                </c:pt>
                <c:pt idx="6209">
                  <c:v>206.0001</c:v>
                </c:pt>
                <c:pt idx="6210">
                  <c:v>116.0001</c:v>
                </c:pt>
                <c:pt idx="6211">
                  <c:v>63.000100000000003</c:v>
                </c:pt>
                <c:pt idx="6212">
                  <c:v>13.0001</c:v>
                </c:pt>
                <c:pt idx="6213">
                  <c:v>9.0000999999999998</c:v>
                </c:pt>
                <c:pt idx="6214">
                  <c:v>6.0000999999999998</c:v>
                </c:pt>
                <c:pt idx="6215">
                  <c:v>7.0000999999999998</c:v>
                </c:pt>
                <c:pt idx="6216">
                  <c:v>4.0000999999999998</c:v>
                </c:pt>
                <c:pt idx="6217">
                  <c:v>1.0001</c:v>
                </c:pt>
                <c:pt idx="6218">
                  <c:v>1.0001</c:v>
                </c:pt>
                <c:pt idx="6219">
                  <c:v>3.0001000000000002</c:v>
                </c:pt>
                <c:pt idx="6220">
                  <c:v>2.0001000000000002</c:v>
                </c:pt>
                <c:pt idx="6221">
                  <c:v>6.0000999999999998</c:v>
                </c:pt>
                <c:pt idx="6222">
                  <c:v>4.0000999999999998</c:v>
                </c:pt>
                <c:pt idx="6223">
                  <c:v>5.0000999999999998</c:v>
                </c:pt>
                <c:pt idx="6224">
                  <c:v>3.0001000000000002</c:v>
                </c:pt>
                <c:pt idx="6225">
                  <c:v>4.0000999999999998</c:v>
                </c:pt>
                <c:pt idx="6226">
                  <c:v>2.0001000000000002</c:v>
                </c:pt>
                <c:pt idx="6227">
                  <c:v>8.0000999999999998</c:v>
                </c:pt>
                <c:pt idx="6228">
                  <c:v>2.0001000000000002</c:v>
                </c:pt>
                <c:pt idx="6229">
                  <c:v>3.0001000000000002</c:v>
                </c:pt>
                <c:pt idx="6230">
                  <c:v>1.0001</c:v>
                </c:pt>
                <c:pt idx="6231">
                  <c:v>3.0001000000000002</c:v>
                </c:pt>
                <c:pt idx="6232">
                  <c:v>3.0001000000000002</c:v>
                </c:pt>
                <c:pt idx="6233">
                  <c:v>2.0001000000000002</c:v>
                </c:pt>
                <c:pt idx="6234">
                  <c:v>1E-4</c:v>
                </c:pt>
                <c:pt idx="6235">
                  <c:v>5.0000999999999998</c:v>
                </c:pt>
                <c:pt idx="6236">
                  <c:v>2.0001000000000002</c:v>
                </c:pt>
                <c:pt idx="6237">
                  <c:v>3.0001000000000002</c:v>
                </c:pt>
                <c:pt idx="6238">
                  <c:v>3.0001000000000002</c:v>
                </c:pt>
                <c:pt idx="6239">
                  <c:v>1E-4</c:v>
                </c:pt>
                <c:pt idx="6240">
                  <c:v>2.0001000000000002</c:v>
                </c:pt>
                <c:pt idx="6241">
                  <c:v>3.0001000000000002</c:v>
                </c:pt>
                <c:pt idx="6242">
                  <c:v>1E-4</c:v>
                </c:pt>
                <c:pt idx="6243">
                  <c:v>2.0001000000000002</c:v>
                </c:pt>
                <c:pt idx="6244">
                  <c:v>1.0001</c:v>
                </c:pt>
                <c:pt idx="6245">
                  <c:v>5.0000999999999998</c:v>
                </c:pt>
                <c:pt idx="6246">
                  <c:v>4.0000999999999998</c:v>
                </c:pt>
                <c:pt idx="6247">
                  <c:v>3.0001000000000002</c:v>
                </c:pt>
                <c:pt idx="6248">
                  <c:v>1.0001</c:v>
                </c:pt>
                <c:pt idx="6249">
                  <c:v>2.0001000000000002</c:v>
                </c:pt>
                <c:pt idx="6250">
                  <c:v>5.0000999999999998</c:v>
                </c:pt>
                <c:pt idx="6251">
                  <c:v>3.0001000000000002</c:v>
                </c:pt>
                <c:pt idx="6252">
                  <c:v>4.0000999999999998</c:v>
                </c:pt>
                <c:pt idx="6253">
                  <c:v>2.0001000000000002</c:v>
                </c:pt>
                <c:pt idx="6254">
                  <c:v>4.0000999999999998</c:v>
                </c:pt>
                <c:pt idx="6255">
                  <c:v>3.0001000000000002</c:v>
                </c:pt>
                <c:pt idx="6256">
                  <c:v>3.0001000000000002</c:v>
                </c:pt>
                <c:pt idx="6257">
                  <c:v>3.0001000000000002</c:v>
                </c:pt>
                <c:pt idx="6258">
                  <c:v>2.0001000000000002</c:v>
                </c:pt>
                <c:pt idx="6259">
                  <c:v>1.0001</c:v>
                </c:pt>
                <c:pt idx="6260">
                  <c:v>1.0001</c:v>
                </c:pt>
                <c:pt idx="6261">
                  <c:v>11.0001</c:v>
                </c:pt>
                <c:pt idx="6262">
                  <c:v>93.000100000000003</c:v>
                </c:pt>
                <c:pt idx="6263">
                  <c:v>318.00009999999997</c:v>
                </c:pt>
                <c:pt idx="6264">
                  <c:v>270.00009999999997</c:v>
                </c:pt>
                <c:pt idx="6265">
                  <c:v>206.0001</c:v>
                </c:pt>
                <c:pt idx="6266">
                  <c:v>192.0001</c:v>
                </c:pt>
                <c:pt idx="6267">
                  <c:v>129.0001</c:v>
                </c:pt>
                <c:pt idx="6268">
                  <c:v>58.000100000000003</c:v>
                </c:pt>
                <c:pt idx="6269">
                  <c:v>45.000100000000003</c:v>
                </c:pt>
                <c:pt idx="6270">
                  <c:v>39.000100000000003</c:v>
                </c:pt>
                <c:pt idx="6271">
                  <c:v>20.0001</c:v>
                </c:pt>
                <c:pt idx="6272">
                  <c:v>13.0001</c:v>
                </c:pt>
                <c:pt idx="6273">
                  <c:v>3.0001000000000002</c:v>
                </c:pt>
                <c:pt idx="6274">
                  <c:v>3.0001000000000002</c:v>
                </c:pt>
                <c:pt idx="6275">
                  <c:v>4.0000999999999998</c:v>
                </c:pt>
                <c:pt idx="6276">
                  <c:v>2.0001000000000002</c:v>
                </c:pt>
                <c:pt idx="6277">
                  <c:v>1.0001</c:v>
                </c:pt>
                <c:pt idx="6278">
                  <c:v>3.0001000000000002</c:v>
                </c:pt>
                <c:pt idx="6279">
                  <c:v>4.0000999999999998</c:v>
                </c:pt>
                <c:pt idx="6280">
                  <c:v>2.0001000000000002</c:v>
                </c:pt>
                <c:pt idx="6281">
                  <c:v>5.0000999999999998</c:v>
                </c:pt>
                <c:pt idx="6282">
                  <c:v>6.0000999999999998</c:v>
                </c:pt>
                <c:pt idx="6283">
                  <c:v>1E-4</c:v>
                </c:pt>
                <c:pt idx="6284">
                  <c:v>4.0000999999999998</c:v>
                </c:pt>
                <c:pt idx="6285">
                  <c:v>4.0000999999999998</c:v>
                </c:pt>
                <c:pt idx="6286">
                  <c:v>2.0001000000000002</c:v>
                </c:pt>
                <c:pt idx="6287">
                  <c:v>5.0000999999999998</c:v>
                </c:pt>
                <c:pt idx="6288">
                  <c:v>4.0000999999999998</c:v>
                </c:pt>
                <c:pt idx="6289">
                  <c:v>4.0000999999999998</c:v>
                </c:pt>
                <c:pt idx="6290">
                  <c:v>2.0001000000000002</c:v>
                </c:pt>
                <c:pt idx="6291">
                  <c:v>2.0001000000000002</c:v>
                </c:pt>
                <c:pt idx="6292">
                  <c:v>7.0000999999999998</c:v>
                </c:pt>
                <c:pt idx="6293">
                  <c:v>5.0000999999999998</c:v>
                </c:pt>
                <c:pt idx="6294">
                  <c:v>4.0000999999999998</c:v>
                </c:pt>
                <c:pt idx="6295">
                  <c:v>11.0001</c:v>
                </c:pt>
                <c:pt idx="6296">
                  <c:v>10.0001</c:v>
                </c:pt>
                <c:pt idx="6297">
                  <c:v>8.0000999999999998</c:v>
                </c:pt>
                <c:pt idx="6298">
                  <c:v>8.0000999999999998</c:v>
                </c:pt>
                <c:pt idx="6299">
                  <c:v>6.0000999999999998</c:v>
                </c:pt>
                <c:pt idx="6300">
                  <c:v>2.0001000000000002</c:v>
                </c:pt>
                <c:pt idx="6301">
                  <c:v>3.0001000000000002</c:v>
                </c:pt>
                <c:pt idx="6302">
                  <c:v>1.0001</c:v>
                </c:pt>
                <c:pt idx="6303">
                  <c:v>2.0001000000000002</c:v>
                </c:pt>
                <c:pt idx="6304">
                  <c:v>4.0000999999999998</c:v>
                </c:pt>
                <c:pt idx="6305">
                  <c:v>5.0000999999999998</c:v>
                </c:pt>
                <c:pt idx="6306">
                  <c:v>7.0000999999999998</c:v>
                </c:pt>
                <c:pt idx="6307">
                  <c:v>6.0000999999999998</c:v>
                </c:pt>
                <c:pt idx="6308">
                  <c:v>4.0000999999999998</c:v>
                </c:pt>
                <c:pt idx="6309">
                  <c:v>2.0001000000000002</c:v>
                </c:pt>
                <c:pt idx="6310">
                  <c:v>3.0001000000000002</c:v>
                </c:pt>
                <c:pt idx="6311">
                  <c:v>5.0000999999999998</c:v>
                </c:pt>
                <c:pt idx="6312">
                  <c:v>4.0000999999999998</c:v>
                </c:pt>
                <c:pt idx="6313">
                  <c:v>4.0000999999999998</c:v>
                </c:pt>
                <c:pt idx="6314">
                  <c:v>2.0001000000000002</c:v>
                </c:pt>
                <c:pt idx="6315">
                  <c:v>7.0000999999999998</c:v>
                </c:pt>
                <c:pt idx="6316">
                  <c:v>2.0001000000000002</c:v>
                </c:pt>
                <c:pt idx="6317">
                  <c:v>7.0000999999999998</c:v>
                </c:pt>
                <c:pt idx="6318">
                  <c:v>3.0001000000000002</c:v>
                </c:pt>
                <c:pt idx="6319">
                  <c:v>5.0000999999999998</c:v>
                </c:pt>
                <c:pt idx="6320">
                  <c:v>31.0001</c:v>
                </c:pt>
                <c:pt idx="6321">
                  <c:v>55.000100000000003</c:v>
                </c:pt>
                <c:pt idx="6322">
                  <c:v>67.000100000000003</c:v>
                </c:pt>
                <c:pt idx="6323">
                  <c:v>61.000100000000003</c:v>
                </c:pt>
                <c:pt idx="6324">
                  <c:v>47.000100000000003</c:v>
                </c:pt>
                <c:pt idx="6325">
                  <c:v>36.000100000000003</c:v>
                </c:pt>
                <c:pt idx="6326">
                  <c:v>28.0001</c:v>
                </c:pt>
                <c:pt idx="6327">
                  <c:v>16.0001</c:v>
                </c:pt>
                <c:pt idx="6328">
                  <c:v>11.0001</c:v>
                </c:pt>
                <c:pt idx="6329">
                  <c:v>12.0001</c:v>
                </c:pt>
                <c:pt idx="6330">
                  <c:v>4.0000999999999998</c:v>
                </c:pt>
                <c:pt idx="6331">
                  <c:v>2.0001000000000002</c:v>
                </c:pt>
                <c:pt idx="6332">
                  <c:v>7.0000999999999998</c:v>
                </c:pt>
                <c:pt idx="6333">
                  <c:v>7.0000999999999998</c:v>
                </c:pt>
                <c:pt idx="6334">
                  <c:v>2.0001000000000002</c:v>
                </c:pt>
                <c:pt idx="6335">
                  <c:v>5.0000999999999998</c:v>
                </c:pt>
                <c:pt idx="6336">
                  <c:v>2.0001000000000002</c:v>
                </c:pt>
                <c:pt idx="6337">
                  <c:v>5.0000999999999998</c:v>
                </c:pt>
                <c:pt idx="6338">
                  <c:v>6.0000999999999998</c:v>
                </c:pt>
                <c:pt idx="6339">
                  <c:v>3.0001000000000002</c:v>
                </c:pt>
                <c:pt idx="6340">
                  <c:v>7.0000999999999998</c:v>
                </c:pt>
                <c:pt idx="6341">
                  <c:v>2.0001000000000002</c:v>
                </c:pt>
                <c:pt idx="6342">
                  <c:v>2.0001000000000002</c:v>
                </c:pt>
                <c:pt idx="6343">
                  <c:v>9.0000999999999998</c:v>
                </c:pt>
                <c:pt idx="6344">
                  <c:v>4.0000999999999998</c:v>
                </c:pt>
                <c:pt idx="6345">
                  <c:v>5.0000999999999998</c:v>
                </c:pt>
                <c:pt idx="6346">
                  <c:v>8.0000999999999998</c:v>
                </c:pt>
                <c:pt idx="6347">
                  <c:v>5.0000999999999998</c:v>
                </c:pt>
                <c:pt idx="6348">
                  <c:v>9.0000999999999998</c:v>
                </c:pt>
                <c:pt idx="6349">
                  <c:v>2.0001000000000002</c:v>
                </c:pt>
                <c:pt idx="6350">
                  <c:v>12.0001</c:v>
                </c:pt>
                <c:pt idx="6351">
                  <c:v>29.0001</c:v>
                </c:pt>
                <c:pt idx="6352">
                  <c:v>42.000100000000003</c:v>
                </c:pt>
                <c:pt idx="6353">
                  <c:v>21.0001</c:v>
                </c:pt>
                <c:pt idx="6354">
                  <c:v>28.0001</c:v>
                </c:pt>
                <c:pt idx="6355">
                  <c:v>37.000100000000003</c:v>
                </c:pt>
                <c:pt idx="6356">
                  <c:v>18.0001</c:v>
                </c:pt>
                <c:pt idx="6357">
                  <c:v>7.0000999999999998</c:v>
                </c:pt>
                <c:pt idx="6358">
                  <c:v>5.0000999999999998</c:v>
                </c:pt>
                <c:pt idx="6359">
                  <c:v>7.0000999999999998</c:v>
                </c:pt>
                <c:pt idx="6360">
                  <c:v>7.0000999999999998</c:v>
                </c:pt>
                <c:pt idx="6361">
                  <c:v>10.0001</c:v>
                </c:pt>
                <c:pt idx="6362">
                  <c:v>12.0001</c:v>
                </c:pt>
                <c:pt idx="6363">
                  <c:v>13.0001</c:v>
                </c:pt>
                <c:pt idx="6364">
                  <c:v>9.0000999999999998</c:v>
                </c:pt>
                <c:pt idx="6365">
                  <c:v>5.0000999999999998</c:v>
                </c:pt>
                <c:pt idx="6366">
                  <c:v>5.0000999999999998</c:v>
                </c:pt>
                <c:pt idx="6367">
                  <c:v>8.0000999999999998</c:v>
                </c:pt>
                <c:pt idx="6368">
                  <c:v>10.0001</c:v>
                </c:pt>
                <c:pt idx="6369">
                  <c:v>16.0001</c:v>
                </c:pt>
                <c:pt idx="6370">
                  <c:v>13.0001</c:v>
                </c:pt>
                <c:pt idx="6371">
                  <c:v>21.0001</c:v>
                </c:pt>
                <c:pt idx="6372">
                  <c:v>16.0001</c:v>
                </c:pt>
                <c:pt idx="6373">
                  <c:v>22.0001</c:v>
                </c:pt>
                <c:pt idx="6374">
                  <c:v>26.0001</c:v>
                </c:pt>
                <c:pt idx="6375">
                  <c:v>33.000100000000003</c:v>
                </c:pt>
                <c:pt idx="6376">
                  <c:v>54.000100000000003</c:v>
                </c:pt>
                <c:pt idx="6377">
                  <c:v>181.0001</c:v>
                </c:pt>
                <c:pt idx="6378">
                  <c:v>4698.0001000000002</c:v>
                </c:pt>
                <c:pt idx="6379">
                  <c:v>23989.000100000001</c:v>
                </c:pt>
                <c:pt idx="6380">
                  <c:v>22991.000100000001</c:v>
                </c:pt>
                <c:pt idx="6381">
                  <c:v>18465.000100000001</c:v>
                </c:pt>
                <c:pt idx="6382">
                  <c:v>18051.000100000001</c:v>
                </c:pt>
                <c:pt idx="6383">
                  <c:v>13912.000099999999</c:v>
                </c:pt>
                <c:pt idx="6384">
                  <c:v>7790.0001000000002</c:v>
                </c:pt>
                <c:pt idx="6385">
                  <c:v>5008.0001000000002</c:v>
                </c:pt>
                <c:pt idx="6386">
                  <c:v>3341.0001000000002</c:v>
                </c:pt>
                <c:pt idx="6387">
                  <c:v>1546.0001</c:v>
                </c:pt>
                <c:pt idx="6388">
                  <c:v>294.00009999999997</c:v>
                </c:pt>
                <c:pt idx="6389">
                  <c:v>53.000100000000003</c:v>
                </c:pt>
                <c:pt idx="6390">
                  <c:v>28.0001</c:v>
                </c:pt>
                <c:pt idx="6391">
                  <c:v>18.0001</c:v>
                </c:pt>
                <c:pt idx="6392">
                  <c:v>13.0001</c:v>
                </c:pt>
                <c:pt idx="6393">
                  <c:v>16.0001</c:v>
                </c:pt>
                <c:pt idx="6394">
                  <c:v>12.0001</c:v>
                </c:pt>
                <c:pt idx="6395">
                  <c:v>9.0000999999999998</c:v>
                </c:pt>
                <c:pt idx="6396">
                  <c:v>14.0001</c:v>
                </c:pt>
                <c:pt idx="6397">
                  <c:v>12.0001</c:v>
                </c:pt>
                <c:pt idx="6398">
                  <c:v>15.0001</c:v>
                </c:pt>
                <c:pt idx="6399">
                  <c:v>13.0001</c:v>
                </c:pt>
                <c:pt idx="6400">
                  <c:v>15.0001</c:v>
                </c:pt>
                <c:pt idx="6401">
                  <c:v>10.0001</c:v>
                </c:pt>
                <c:pt idx="6402">
                  <c:v>3.0001000000000002</c:v>
                </c:pt>
                <c:pt idx="6403">
                  <c:v>5.0000999999999998</c:v>
                </c:pt>
                <c:pt idx="6404">
                  <c:v>9.0000999999999998</c:v>
                </c:pt>
                <c:pt idx="6405">
                  <c:v>6.0000999999999998</c:v>
                </c:pt>
                <c:pt idx="6406">
                  <c:v>4.0000999999999998</c:v>
                </c:pt>
                <c:pt idx="6407">
                  <c:v>8.0000999999999998</c:v>
                </c:pt>
                <c:pt idx="6408">
                  <c:v>3.0001000000000002</c:v>
                </c:pt>
                <c:pt idx="6409">
                  <c:v>11.0001</c:v>
                </c:pt>
                <c:pt idx="6410">
                  <c:v>8.0000999999999998</c:v>
                </c:pt>
                <c:pt idx="6411">
                  <c:v>4.0000999999999998</c:v>
                </c:pt>
                <c:pt idx="6412">
                  <c:v>5.0000999999999998</c:v>
                </c:pt>
                <c:pt idx="6413">
                  <c:v>12.0001</c:v>
                </c:pt>
                <c:pt idx="6414">
                  <c:v>11.0001</c:v>
                </c:pt>
                <c:pt idx="6415">
                  <c:v>9.0000999999999998</c:v>
                </c:pt>
                <c:pt idx="6416">
                  <c:v>7.0000999999999998</c:v>
                </c:pt>
                <c:pt idx="6417">
                  <c:v>10.0001</c:v>
                </c:pt>
                <c:pt idx="6418">
                  <c:v>6.0000999999999998</c:v>
                </c:pt>
                <c:pt idx="6419">
                  <c:v>9.0000999999999998</c:v>
                </c:pt>
                <c:pt idx="6420">
                  <c:v>6.0000999999999998</c:v>
                </c:pt>
                <c:pt idx="6421">
                  <c:v>10.0001</c:v>
                </c:pt>
                <c:pt idx="6422">
                  <c:v>7.0000999999999998</c:v>
                </c:pt>
                <c:pt idx="6423">
                  <c:v>6.0000999999999998</c:v>
                </c:pt>
                <c:pt idx="6424">
                  <c:v>10.0001</c:v>
                </c:pt>
                <c:pt idx="6425">
                  <c:v>4.0000999999999998</c:v>
                </c:pt>
                <c:pt idx="6426">
                  <c:v>16.0001</c:v>
                </c:pt>
                <c:pt idx="6427">
                  <c:v>8.0000999999999998</c:v>
                </c:pt>
                <c:pt idx="6428">
                  <c:v>10.0001</c:v>
                </c:pt>
                <c:pt idx="6429">
                  <c:v>8.0000999999999998</c:v>
                </c:pt>
                <c:pt idx="6430">
                  <c:v>7.0000999999999998</c:v>
                </c:pt>
                <c:pt idx="6431">
                  <c:v>3.0001000000000002</c:v>
                </c:pt>
                <c:pt idx="6432">
                  <c:v>4.0000999999999998</c:v>
                </c:pt>
                <c:pt idx="6433">
                  <c:v>7.0000999999999998</c:v>
                </c:pt>
                <c:pt idx="6434">
                  <c:v>11.0001</c:v>
                </c:pt>
                <c:pt idx="6435">
                  <c:v>3.0001000000000002</c:v>
                </c:pt>
                <c:pt idx="6436">
                  <c:v>7.0000999999999998</c:v>
                </c:pt>
                <c:pt idx="6437">
                  <c:v>47.000100000000003</c:v>
                </c:pt>
                <c:pt idx="6438">
                  <c:v>81.000100000000003</c:v>
                </c:pt>
                <c:pt idx="6439">
                  <c:v>89.000100000000003</c:v>
                </c:pt>
                <c:pt idx="6440">
                  <c:v>80.000100000000003</c:v>
                </c:pt>
                <c:pt idx="6441">
                  <c:v>70.000100000000003</c:v>
                </c:pt>
                <c:pt idx="6442">
                  <c:v>42.000100000000003</c:v>
                </c:pt>
                <c:pt idx="6443">
                  <c:v>40.000100000000003</c:v>
                </c:pt>
                <c:pt idx="6444">
                  <c:v>23.0001</c:v>
                </c:pt>
                <c:pt idx="6445">
                  <c:v>27.0001</c:v>
                </c:pt>
                <c:pt idx="6446">
                  <c:v>14.0001</c:v>
                </c:pt>
                <c:pt idx="6447">
                  <c:v>6.0000999999999998</c:v>
                </c:pt>
                <c:pt idx="6448">
                  <c:v>7.0000999999999998</c:v>
                </c:pt>
                <c:pt idx="6449">
                  <c:v>4.0000999999999998</c:v>
                </c:pt>
                <c:pt idx="6450">
                  <c:v>5.0000999999999998</c:v>
                </c:pt>
                <c:pt idx="6451">
                  <c:v>7.0000999999999998</c:v>
                </c:pt>
                <c:pt idx="6452">
                  <c:v>2.0001000000000002</c:v>
                </c:pt>
                <c:pt idx="6453">
                  <c:v>6.0000999999999998</c:v>
                </c:pt>
                <c:pt idx="6454">
                  <c:v>7.0000999999999998</c:v>
                </c:pt>
                <c:pt idx="6455">
                  <c:v>5.0000999999999998</c:v>
                </c:pt>
                <c:pt idx="6456">
                  <c:v>5.0000999999999998</c:v>
                </c:pt>
                <c:pt idx="6457">
                  <c:v>10.0001</c:v>
                </c:pt>
                <c:pt idx="6458">
                  <c:v>7.0000999999999998</c:v>
                </c:pt>
                <c:pt idx="6459">
                  <c:v>2.0001000000000002</c:v>
                </c:pt>
                <c:pt idx="6460">
                  <c:v>8.0000999999999998</c:v>
                </c:pt>
                <c:pt idx="6461">
                  <c:v>6.0000999999999998</c:v>
                </c:pt>
                <c:pt idx="6462">
                  <c:v>8.0000999999999998</c:v>
                </c:pt>
                <c:pt idx="6463">
                  <c:v>10.0001</c:v>
                </c:pt>
                <c:pt idx="6464">
                  <c:v>9.0000999999999998</c:v>
                </c:pt>
                <c:pt idx="6465">
                  <c:v>8.0000999999999998</c:v>
                </c:pt>
                <c:pt idx="6466">
                  <c:v>11.0001</c:v>
                </c:pt>
                <c:pt idx="6467">
                  <c:v>6.0000999999999998</c:v>
                </c:pt>
                <c:pt idx="6468">
                  <c:v>4.0000999999999998</c:v>
                </c:pt>
                <c:pt idx="6469">
                  <c:v>7.0000999999999998</c:v>
                </c:pt>
                <c:pt idx="6470">
                  <c:v>8.0000999999999998</c:v>
                </c:pt>
                <c:pt idx="6471">
                  <c:v>5.0000999999999998</c:v>
                </c:pt>
                <c:pt idx="6472">
                  <c:v>4.0000999999999998</c:v>
                </c:pt>
                <c:pt idx="6473">
                  <c:v>2.0001000000000002</c:v>
                </c:pt>
                <c:pt idx="6474">
                  <c:v>7.0000999999999998</c:v>
                </c:pt>
                <c:pt idx="6475">
                  <c:v>7.0000999999999998</c:v>
                </c:pt>
                <c:pt idx="6476">
                  <c:v>6.0000999999999998</c:v>
                </c:pt>
                <c:pt idx="6477">
                  <c:v>7.0000999999999998</c:v>
                </c:pt>
                <c:pt idx="6478">
                  <c:v>10.0001</c:v>
                </c:pt>
                <c:pt idx="6479">
                  <c:v>8.0000999999999998</c:v>
                </c:pt>
                <c:pt idx="6480">
                  <c:v>7.0000999999999998</c:v>
                </c:pt>
                <c:pt idx="6481">
                  <c:v>8.0000999999999998</c:v>
                </c:pt>
                <c:pt idx="6482">
                  <c:v>12.0001</c:v>
                </c:pt>
                <c:pt idx="6483">
                  <c:v>13.0001</c:v>
                </c:pt>
                <c:pt idx="6484">
                  <c:v>13.0001</c:v>
                </c:pt>
                <c:pt idx="6485">
                  <c:v>10.0001</c:v>
                </c:pt>
                <c:pt idx="6486">
                  <c:v>20.0001</c:v>
                </c:pt>
                <c:pt idx="6487">
                  <c:v>7.0000999999999998</c:v>
                </c:pt>
                <c:pt idx="6488">
                  <c:v>11.0001</c:v>
                </c:pt>
                <c:pt idx="6489">
                  <c:v>24.0001</c:v>
                </c:pt>
                <c:pt idx="6490">
                  <c:v>19.0001</c:v>
                </c:pt>
                <c:pt idx="6491">
                  <c:v>21.0001</c:v>
                </c:pt>
                <c:pt idx="6492">
                  <c:v>55.000100000000003</c:v>
                </c:pt>
                <c:pt idx="6493">
                  <c:v>269.00009999999997</c:v>
                </c:pt>
                <c:pt idx="6494">
                  <c:v>5774.0001000000002</c:v>
                </c:pt>
                <c:pt idx="6495">
                  <c:v>17598.000100000001</c:v>
                </c:pt>
                <c:pt idx="6496">
                  <c:v>13970.000099999999</c:v>
                </c:pt>
                <c:pt idx="6497">
                  <c:v>11981.000099999999</c:v>
                </c:pt>
                <c:pt idx="6498">
                  <c:v>11906.000099999999</c:v>
                </c:pt>
                <c:pt idx="6499">
                  <c:v>8266.0000999999993</c:v>
                </c:pt>
                <c:pt idx="6500">
                  <c:v>4801.0001000000002</c:v>
                </c:pt>
                <c:pt idx="6501">
                  <c:v>3094.0001000000002</c:v>
                </c:pt>
                <c:pt idx="6502">
                  <c:v>2005.0001</c:v>
                </c:pt>
                <c:pt idx="6503">
                  <c:v>722.00009999999997</c:v>
                </c:pt>
                <c:pt idx="6504">
                  <c:v>106.0001</c:v>
                </c:pt>
                <c:pt idx="6505">
                  <c:v>43.000100000000003</c:v>
                </c:pt>
                <c:pt idx="6506">
                  <c:v>31.0001</c:v>
                </c:pt>
                <c:pt idx="6507">
                  <c:v>17.0001</c:v>
                </c:pt>
                <c:pt idx="6508">
                  <c:v>16.0001</c:v>
                </c:pt>
                <c:pt idx="6509">
                  <c:v>8.0000999999999998</c:v>
                </c:pt>
                <c:pt idx="6510">
                  <c:v>8.0000999999999998</c:v>
                </c:pt>
                <c:pt idx="6511">
                  <c:v>11.0001</c:v>
                </c:pt>
                <c:pt idx="6512">
                  <c:v>8.0000999999999998</c:v>
                </c:pt>
                <c:pt idx="6513">
                  <c:v>6.0000999999999998</c:v>
                </c:pt>
                <c:pt idx="6514">
                  <c:v>7.0000999999999998</c:v>
                </c:pt>
                <c:pt idx="6515">
                  <c:v>7.0000999999999998</c:v>
                </c:pt>
                <c:pt idx="6516">
                  <c:v>9.0000999999999998</c:v>
                </c:pt>
                <c:pt idx="6517">
                  <c:v>5.0000999999999998</c:v>
                </c:pt>
                <c:pt idx="6518">
                  <c:v>10.0001</c:v>
                </c:pt>
                <c:pt idx="6519">
                  <c:v>8.0000999999999998</c:v>
                </c:pt>
                <c:pt idx="6520">
                  <c:v>8.0000999999999998</c:v>
                </c:pt>
                <c:pt idx="6521">
                  <c:v>3.0001000000000002</c:v>
                </c:pt>
                <c:pt idx="6522">
                  <c:v>8.0000999999999998</c:v>
                </c:pt>
                <c:pt idx="6523">
                  <c:v>5.0000999999999998</c:v>
                </c:pt>
                <c:pt idx="6524">
                  <c:v>10.0001</c:v>
                </c:pt>
                <c:pt idx="6525">
                  <c:v>4.0000999999999998</c:v>
                </c:pt>
                <c:pt idx="6526">
                  <c:v>3.0001000000000002</c:v>
                </c:pt>
                <c:pt idx="6527">
                  <c:v>7.0000999999999998</c:v>
                </c:pt>
                <c:pt idx="6528">
                  <c:v>6.0000999999999998</c:v>
                </c:pt>
                <c:pt idx="6529">
                  <c:v>3.0001000000000002</c:v>
                </c:pt>
                <c:pt idx="6530">
                  <c:v>4.0000999999999998</c:v>
                </c:pt>
                <c:pt idx="6531">
                  <c:v>6.0000999999999998</c:v>
                </c:pt>
                <c:pt idx="6532">
                  <c:v>4.0000999999999998</c:v>
                </c:pt>
                <c:pt idx="6533">
                  <c:v>5.0000999999999998</c:v>
                </c:pt>
                <c:pt idx="6534">
                  <c:v>4.0000999999999998</c:v>
                </c:pt>
                <c:pt idx="6535">
                  <c:v>7.0000999999999998</c:v>
                </c:pt>
                <c:pt idx="6536">
                  <c:v>8.0000999999999998</c:v>
                </c:pt>
                <c:pt idx="6537">
                  <c:v>3.0001000000000002</c:v>
                </c:pt>
                <c:pt idx="6538">
                  <c:v>4.0000999999999998</c:v>
                </c:pt>
                <c:pt idx="6539">
                  <c:v>2.0001000000000002</c:v>
                </c:pt>
                <c:pt idx="6540">
                  <c:v>5.0000999999999998</c:v>
                </c:pt>
                <c:pt idx="6541">
                  <c:v>6.0000999999999998</c:v>
                </c:pt>
                <c:pt idx="6542">
                  <c:v>5.0000999999999998</c:v>
                </c:pt>
                <c:pt idx="6543">
                  <c:v>5.0000999999999998</c:v>
                </c:pt>
                <c:pt idx="6544">
                  <c:v>6.0000999999999998</c:v>
                </c:pt>
                <c:pt idx="6545">
                  <c:v>6.0000999999999998</c:v>
                </c:pt>
                <c:pt idx="6546">
                  <c:v>4.0000999999999998</c:v>
                </c:pt>
                <c:pt idx="6547">
                  <c:v>7.0000999999999998</c:v>
                </c:pt>
                <c:pt idx="6548">
                  <c:v>6.0000999999999998</c:v>
                </c:pt>
                <c:pt idx="6549">
                  <c:v>9.0000999999999998</c:v>
                </c:pt>
                <c:pt idx="6550">
                  <c:v>4.0000999999999998</c:v>
                </c:pt>
                <c:pt idx="6551">
                  <c:v>15.0001</c:v>
                </c:pt>
                <c:pt idx="6552">
                  <c:v>77.000100000000003</c:v>
                </c:pt>
                <c:pt idx="6553">
                  <c:v>126.0001</c:v>
                </c:pt>
                <c:pt idx="6554">
                  <c:v>141.0001</c:v>
                </c:pt>
                <c:pt idx="6555">
                  <c:v>116.0001</c:v>
                </c:pt>
                <c:pt idx="6556">
                  <c:v>106.0001</c:v>
                </c:pt>
                <c:pt idx="6557">
                  <c:v>65.000100000000003</c:v>
                </c:pt>
                <c:pt idx="6558">
                  <c:v>42.000100000000003</c:v>
                </c:pt>
                <c:pt idx="6559">
                  <c:v>23.0001</c:v>
                </c:pt>
                <c:pt idx="6560">
                  <c:v>27.0001</c:v>
                </c:pt>
                <c:pt idx="6561">
                  <c:v>8.0000999999999998</c:v>
                </c:pt>
                <c:pt idx="6562">
                  <c:v>11.0001</c:v>
                </c:pt>
                <c:pt idx="6563">
                  <c:v>6.0000999999999998</c:v>
                </c:pt>
                <c:pt idx="6564">
                  <c:v>6.0000999999999998</c:v>
                </c:pt>
                <c:pt idx="6565">
                  <c:v>5.0000999999999998</c:v>
                </c:pt>
                <c:pt idx="6566">
                  <c:v>2.0001000000000002</c:v>
                </c:pt>
                <c:pt idx="6567">
                  <c:v>3.0001000000000002</c:v>
                </c:pt>
                <c:pt idx="6568">
                  <c:v>2.0001000000000002</c:v>
                </c:pt>
                <c:pt idx="6569">
                  <c:v>1E-4</c:v>
                </c:pt>
                <c:pt idx="6570">
                  <c:v>2.0001000000000002</c:v>
                </c:pt>
                <c:pt idx="6571">
                  <c:v>1.0001</c:v>
                </c:pt>
                <c:pt idx="6572">
                  <c:v>8.0000999999999998</c:v>
                </c:pt>
                <c:pt idx="6573">
                  <c:v>6.0000999999999998</c:v>
                </c:pt>
                <c:pt idx="6574">
                  <c:v>3.0001000000000002</c:v>
                </c:pt>
                <c:pt idx="6575">
                  <c:v>5.0000999999999998</c:v>
                </c:pt>
                <c:pt idx="6576">
                  <c:v>3.0001000000000002</c:v>
                </c:pt>
                <c:pt idx="6577">
                  <c:v>4.0000999999999998</c:v>
                </c:pt>
                <c:pt idx="6578">
                  <c:v>8.0000999999999998</c:v>
                </c:pt>
                <c:pt idx="6579">
                  <c:v>6.0000999999999998</c:v>
                </c:pt>
                <c:pt idx="6580">
                  <c:v>3.0001000000000002</c:v>
                </c:pt>
                <c:pt idx="6581">
                  <c:v>4.0000999999999998</c:v>
                </c:pt>
                <c:pt idx="6582">
                  <c:v>6.0000999999999998</c:v>
                </c:pt>
                <c:pt idx="6583">
                  <c:v>4.0000999999999998</c:v>
                </c:pt>
                <c:pt idx="6584">
                  <c:v>1.0001</c:v>
                </c:pt>
                <c:pt idx="6585">
                  <c:v>7.0000999999999998</c:v>
                </c:pt>
                <c:pt idx="6586">
                  <c:v>2.0001000000000002</c:v>
                </c:pt>
                <c:pt idx="6587">
                  <c:v>5.0000999999999998</c:v>
                </c:pt>
                <c:pt idx="6588">
                  <c:v>2.0001000000000002</c:v>
                </c:pt>
                <c:pt idx="6589">
                  <c:v>2.0001000000000002</c:v>
                </c:pt>
                <c:pt idx="6590">
                  <c:v>4.0000999999999998</c:v>
                </c:pt>
                <c:pt idx="6591">
                  <c:v>6.0000999999999998</c:v>
                </c:pt>
                <c:pt idx="6592">
                  <c:v>5.0000999999999998</c:v>
                </c:pt>
                <c:pt idx="6593">
                  <c:v>6.0000999999999998</c:v>
                </c:pt>
                <c:pt idx="6594">
                  <c:v>6.0000999999999998</c:v>
                </c:pt>
                <c:pt idx="6595">
                  <c:v>3.0001000000000002</c:v>
                </c:pt>
                <c:pt idx="6596">
                  <c:v>2.0001000000000002</c:v>
                </c:pt>
                <c:pt idx="6597">
                  <c:v>3.0001000000000002</c:v>
                </c:pt>
                <c:pt idx="6598">
                  <c:v>5.0000999999999998</c:v>
                </c:pt>
                <c:pt idx="6599">
                  <c:v>2.0001000000000002</c:v>
                </c:pt>
                <c:pt idx="6600">
                  <c:v>2.0001000000000002</c:v>
                </c:pt>
                <c:pt idx="6601">
                  <c:v>4.0000999999999998</c:v>
                </c:pt>
                <c:pt idx="6602">
                  <c:v>5.0000999999999998</c:v>
                </c:pt>
                <c:pt idx="6603">
                  <c:v>2.0001000000000002</c:v>
                </c:pt>
                <c:pt idx="6604">
                  <c:v>3.0001000000000002</c:v>
                </c:pt>
                <c:pt idx="6605">
                  <c:v>4.0000999999999998</c:v>
                </c:pt>
                <c:pt idx="6606">
                  <c:v>1.0001</c:v>
                </c:pt>
                <c:pt idx="6607">
                  <c:v>6.0000999999999998</c:v>
                </c:pt>
                <c:pt idx="6608">
                  <c:v>1.0001</c:v>
                </c:pt>
                <c:pt idx="6609">
                  <c:v>67.000100000000003</c:v>
                </c:pt>
                <c:pt idx="6610">
                  <c:v>165.0001</c:v>
                </c:pt>
                <c:pt idx="6611">
                  <c:v>252.0001</c:v>
                </c:pt>
                <c:pt idx="6612">
                  <c:v>169.0001</c:v>
                </c:pt>
                <c:pt idx="6613">
                  <c:v>143.0001</c:v>
                </c:pt>
                <c:pt idx="6614">
                  <c:v>107.0001</c:v>
                </c:pt>
                <c:pt idx="6615">
                  <c:v>75.000100000000003</c:v>
                </c:pt>
                <c:pt idx="6616">
                  <c:v>53.000100000000003</c:v>
                </c:pt>
                <c:pt idx="6617">
                  <c:v>25.0001</c:v>
                </c:pt>
                <c:pt idx="6618">
                  <c:v>13.0001</c:v>
                </c:pt>
                <c:pt idx="6619">
                  <c:v>22.0001</c:v>
                </c:pt>
                <c:pt idx="6620">
                  <c:v>15.0001</c:v>
                </c:pt>
                <c:pt idx="6621">
                  <c:v>5.0000999999999998</c:v>
                </c:pt>
                <c:pt idx="6622">
                  <c:v>8.0000999999999998</c:v>
                </c:pt>
                <c:pt idx="6623">
                  <c:v>6.0000999999999998</c:v>
                </c:pt>
                <c:pt idx="6624">
                  <c:v>4.0000999999999998</c:v>
                </c:pt>
                <c:pt idx="6625">
                  <c:v>1E-4</c:v>
                </c:pt>
                <c:pt idx="6626">
                  <c:v>2.0001000000000002</c:v>
                </c:pt>
                <c:pt idx="6627">
                  <c:v>1.0001</c:v>
                </c:pt>
                <c:pt idx="6628">
                  <c:v>2.0001000000000002</c:v>
                </c:pt>
                <c:pt idx="6629">
                  <c:v>3.0001000000000002</c:v>
                </c:pt>
                <c:pt idx="6630">
                  <c:v>5.0000999999999998</c:v>
                </c:pt>
                <c:pt idx="6631">
                  <c:v>5.0000999999999998</c:v>
                </c:pt>
                <c:pt idx="6632">
                  <c:v>2.0001000000000002</c:v>
                </c:pt>
                <c:pt idx="6633">
                  <c:v>2.0001000000000002</c:v>
                </c:pt>
                <c:pt idx="6634">
                  <c:v>3.0001000000000002</c:v>
                </c:pt>
                <c:pt idx="6635">
                  <c:v>4.0000999999999998</c:v>
                </c:pt>
                <c:pt idx="6636">
                  <c:v>4.0000999999999998</c:v>
                </c:pt>
                <c:pt idx="6637">
                  <c:v>1.0001</c:v>
                </c:pt>
                <c:pt idx="6638">
                  <c:v>4.0000999999999998</c:v>
                </c:pt>
                <c:pt idx="6639">
                  <c:v>1.0001</c:v>
                </c:pt>
                <c:pt idx="6640">
                  <c:v>2.0001000000000002</c:v>
                </c:pt>
                <c:pt idx="6641">
                  <c:v>2.0001000000000002</c:v>
                </c:pt>
                <c:pt idx="6642">
                  <c:v>3.0001000000000002</c:v>
                </c:pt>
                <c:pt idx="6643">
                  <c:v>4.0000999999999998</c:v>
                </c:pt>
                <c:pt idx="6644">
                  <c:v>1E-4</c:v>
                </c:pt>
                <c:pt idx="6645">
                  <c:v>1.0001</c:v>
                </c:pt>
                <c:pt idx="6646">
                  <c:v>2.0001000000000002</c:v>
                </c:pt>
                <c:pt idx="6647">
                  <c:v>2.0001000000000002</c:v>
                </c:pt>
                <c:pt idx="6648">
                  <c:v>2.0001000000000002</c:v>
                </c:pt>
                <c:pt idx="6649">
                  <c:v>1.0001</c:v>
                </c:pt>
                <c:pt idx="6650">
                  <c:v>3.0001000000000002</c:v>
                </c:pt>
                <c:pt idx="6651">
                  <c:v>1.0001</c:v>
                </c:pt>
                <c:pt idx="6652">
                  <c:v>4.0000999999999998</c:v>
                </c:pt>
                <c:pt idx="6653">
                  <c:v>1.0001</c:v>
                </c:pt>
                <c:pt idx="6654">
                  <c:v>4.0000999999999998</c:v>
                </c:pt>
                <c:pt idx="6655">
                  <c:v>5.0000999999999998</c:v>
                </c:pt>
                <c:pt idx="6656">
                  <c:v>2.0001000000000002</c:v>
                </c:pt>
                <c:pt idx="6657">
                  <c:v>2.0001000000000002</c:v>
                </c:pt>
                <c:pt idx="6658">
                  <c:v>1E-4</c:v>
                </c:pt>
                <c:pt idx="6659">
                  <c:v>2.0001000000000002</c:v>
                </c:pt>
                <c:pt idx="6660">
                  <c:v>6.0000999999999998</c:v>
                </c:pt>
                <c:pt idx="6661">
                  <c:v>1.0001</c:v>
                </c:pt>
                <c:pt idx="6662">
                  <c:v>2.0001000000000002</c:v>
                </c:pt>
                <c:pt idx="6663">
                  <c:v>1.0001</c:v>
                </c:pt>
                <c:pt idx="6664">
                  <c:v>6.0000999999999998</c:v>
                </c:pt>
                <c:pt idx="6665">
                  <c:v>2.0001000000000002</c:v>
                </c:pt>
                <c:pt idx="6666">
                  <c:v>12.0001</c:v>
                </c:pt>
                <c:pt idx="6667">
                  <c:v>44.000100000000003</c:v>
                </c:pt>
                <c:pt idx="6668">
                  <c:v>66.000100000000003</c:v>
                </c:pt>
                <c:pt idx="6669">
                  <c:v>37.000100000000003</c:v>
                </c:pt>
                <c:pt idx="6670">
                  <c:v>30.0001</c:v>
                </c:pt>
                <c:pt idx="6671">
                  <c:v>30.0001</c:v>
                </c:pt>
                <c:pt idx="6672">
                  <c:v>18.0001</c:v>
                </c:pt>
                <c:pt idx="6673">
                  <c:v>11.0001</c:v>
                </c:pt>
                <c:pt idx="6674">
                  <c:v>13.0001</c:v>
                </c:pt>
                <c:pt idx="6675">
                  <c:v>7.0000999999999998</c:v>
                </c:pt>
                <c:pt idx="6676">
                  <c:v>3.0001000000000002</c:v>
                </c:pt>
                <c:pt idx="6677">
                  <c:v>3.0001000000000002</c:v>
                </c:pt>
                <c:pt idx="6678">
                  <c:v>2.0001000000000002</c:v>
                </c:pt>
                <c:pt idx="6679">
                  <c:v>3.0001000000000002</c:v>
                </c:pt>
                <c:pt idx="6680">
                  <c:v>2.0001000000000002</c:v>
                </c:pt>
                <c:pt idx="6681">
                  <c:v>3.0001000000000002</c:v>
                </c:pt>
                <c:pt idx="6682">
                  <c:v>3.0001000000000002</c:v>
                </c:pt>
                <c:pt idx="6683">
                  <c:v>2.0001000000000002</c:v>
                </c:pt>
                <c:pt idx="6684">
                  <c:v>2.0001000000000002</c:v>
                </c:pt>
                <c:pt idx="6685">
                  <c:v>2.0001000000000002</c:v>
                </c:pt>
                <c:pt idx="6686">
                  <c:v>3.0001000000000002</c:v>
                </c:pt>
                <c:pt idx="6687">
                  <c:v>1.0001</c:v>
                </c:pt>
                <c:pt idx="6688">
                  <c:v>6.0000999999999998</c:v>
                </c:pt>
                <c:pt idx="6689">
                  <c:v>3.0001000000000002</c:v>
                </c:pt>
                <c:pt idx="6690">
                  <c:v>1.0001</c:v>
                </c:pt>
                <c:pt idx="6691">
                  <c:v>1E-4</c:v>
                </c:pt>
                <c:pt idx="6692">
                  <c:v>2.0001000000000002</c:v>
                </c:pt>
                <c:pt idx="6693">
                  <c:v>1.0001</c:v>
                </c:pt>
                <c:pt idx="6694">
                  <c:v>1.0001</c:v>
                </c:pt>
                <c:pt idx="6695">
                  <c:v>3.0001000000000002</c:v>
                </c:pt>
                <c:pt idx="6696">
                  <c:v>3.0001000000000002</c:v>
                </c:pt>
                <c:pt idx="6697">
                  <c:v>1E-4</c:v>
                </c:pt>
                <c:pt idx="6698">
                  <c:v>2.0001000000000002</c:v>
                </c:pt>
                <c:pt idx="6699">
                  <c:v>3.0001000000000002</c:v>
                </c:pt>
                <c:pt idx="6700">
                  <c:v>1E-4</c:v>
                </c:pt>
                <c:pt idx="6701">
                  <c:v>2.0001000000000002</c:v>
                </c:pt>
                <c:pt idx="6702">
                  <c:v>1.0001</c:v>
                </c:pt>
                <c:pt idx="6703">
                  <c:v>2.0001000000000002</c:v>
                </c:pt>
                <c:pt idx="6704">
                  <c:v>2.0001000000000002</c:v>
                </c:pt>
                <c:pt idx="6705">
                  <c:v>2.0001000000000002</c:v>
                </c:pt>
                <c:pt idx="6706">
                  <c:v>3.0001000000000002</c:v>
                </c:pt>
                <c:pt idx="6707">
                  <c:v>1E-4</c:v>
                </c:pt>
                <c:pt idx="6708">
                  <c:v>3.0001000000000002</c:v>
                </c:pt>
                <c:pt idx="6709">
                  <c:v>1.0001</c:v>
                </c:pt>
                <c:pt idx="6710">
                  <c:v>1E-4</c:v>
                </c:pt>
                <c:pt idx="6711">
                  <c:v>4.0000999999999998</c:v>
                </c:pt>
                <c:pt idx="6712">
                  <c:v>3.0001000000000002</c:v>
                </c:pt>
                <c:pt idx="6713">
                  <c:v>1E-4</c:v>
                </c:pt>
                <c:pt idx="6714">
                  <c:v>1.0001</c:v>
                </c:pt>
                <c:pt idx="6715">
                  <c:v>4.0000999999999998</c:v>
                </c:pt>
                <c:pt idx="6716">
                  <c:v>1.0001</c:v>
                </c:pt>
                <c:pt idx="6717">
                  <c:v>2.0001000000000002</c:v>
                </c:pt>
                <c:pt idx="6718">
                  <c:v>1.0001</c:v>
                </c:pt>
                <c:pt idx="6719">
                  <c:v>1.0001</c:v>
                </c:pt>
                <c:pt idx="6720">
                  <c:v>1E-4</c:v>
                </c:pt>
                <c:pt idx="6721">
                  <c:v>3.0001000000000002</c:v>
                </c:pt>
                <c:pt idx="6722">
                  <c:v>8.0000999999999998</c:v>
                </c:pt>
                <c:pt idx="6723">
                  <c:v>14.0001</c:v>
                </c:pt>
                <c:pt idx="6724">
                  <c:v>50.000100000000003</c:v>
                </c:pt>
                <c:pt idx="6725">
                  <c:v>38.000100000000003</c:v>
                </c:pt>
                <c:pt idx="6726">
                  <c:v>13.0001</c:v>
                </c:pt>
                <c:pt idx="6727">
                  <c:v>13.0001</c:v>
                </c:pt>
                <c:pt idx="6728">
                  <c:v>13.0001</c:v>
                </c:pt>
                <c:pt idx="6729">
                  <c:v>11.0001</c:v>
                </c:pt>
                <c:pt idx="6730">
                  <c:v>3.0001000000000002</c:v>
                </c:pt>
                <c:pt idx="6731">
                  <c:v>1.0001</c:v>
                </c:pt>
                <c:pt idx="6732">
                  <c:v>2.0001000000000002</c:v>
                </c:pt>
                <c:pt idx="6733">
                  <c:v>1.0001</c:v>
                </c:pt>
                <c:pt idx="6734">
                  <c:v>1.0001</c:v>
                </c:pt>
                <c:pt idx="6735">
                  <c:v>1E-4</c:v>
                </c:pt>
                <c:pt idx="6736">
                  <c:v>1.0001</c:v>
                </c:pt>
                <c:pt idx="6737">
                  <c:v>2.0001000000000002</c:v>
                </c:pt>
                <c:pt idx="6738">
                  <c:v>1E-4</c:v>
                </c:pt>
                <c:pt idx="6739">
                  <c:v>2.0001000000000002</c:v>
                </c:pt>
                <c:pt idx="6740">
                  <c:v>1E-4</c:v>
                </c:pt>
                <c:pt idx="6741">
                  <c:v>1.0001</c:v>
                </c:pt>
                <c:pt idx="6742">
                  <c:v>1E-4</c:v>
                </c:pt>
                <c:pt idx="6743">
                  <c:v>1E-4</c:v>
                </c:pt>
                <c:pt idx="6744">
                  <c:v>1E-4</c:v>
                </c:pt>
                <c:pt idx="6745">
                  <c:v>1E-4</c:v>
                </c:pt>
                <c:pt idx="6746">
                  <c:v>2.0001000000000002</c:v>
                </c:pt>
                <c:pt idx="6747">
                  <c:v>2.0001000000000002</c:v>
                </c:pt>
                <c:pt idx="6748">
                  <c:v>1.0001</c:v>
                </c:pt>
                <c:pt idx="6749">
                  <c:v>2.0001000000000002</c:v>
                </c:pt>
                <c:pt idx="6750">
                  <c:v>1E-4</c:v>
                </c:pt>
                <c:pt idx="6751">
                  <c:v>2.0001000000000002</c:v>
                </c:pt>
                <c:pt idx="6752">
                  <c:v>2.0001000000000002</c:v>
                </c:pt>
                <c:pt idx="6753">
                  <c:v>1E-4</c:v>
                </c:pt>
                <c:pt idx="6754">
                  <c:v>2.0001000000000002</c:v>
                </c:pt>
                <c:pt idx="6755">
                  <c:v>1E-4</c:v>
                </c:pt>
                <c:pt idx="6756">
                  <c:v>1.0001</c:v>
                </c:pt>
                <c:pt idx="6757">
                  <c:v>1.0001</c:v>
                </c:pt>
                <c:pt idx="6758">
                  <c:v>1E-4</c:v>
                </c:pt>
                <c:pt idx="6759">
                  <c:v>1E-4</c:v>
                </c:pt>
                <c:pt idx="6760">
                  <c:v>3.0001000000000002</c:v>
                </c:pt>
                <c:pt idx="6761">
                  <c:v>2.0001000000000002</c:v>
                </c:pt>
                <c:pt idx="6762">
                  <c:v>2.0001000000000002</c:v>
                </c:pt>
                <c:pt idx="6763">
                  <c:v>1.0001</c:v>
                </c:pt>
                <c:pt idx="6764">
                  <c:v>1.0001</c:v>
                </c:pt>
                <c:pt idx="6765">
                  <c:v>1.0001</c:v>
                </c:pt>
                <c:pt idx="6766">
                  <c:v>4.0000999999999998</c:v>
                </c:pt>
                <c:pt idx="6767">
                  <c:v>1.0001</c:v>
                </c:pt>
                <c:pt idx="6768">
                  <c:v>1.0001</c:v>
                </c:pt>
                <c:pt idx="6769">
                  <c:v>1E-4</c:v>
                </c:pt>
                <c:pt idx="6770">
                  <c:v>1.0001</c:v>
                </c:pt>
                <c:pt idx="6771">
                  <c:v>1E-4</c:v>
                </c:pt>
                <c:pt idx="6772">
                  <c:v>1.0001</c:v>
                </c:pt>
                <c:pt idx="6773">
                  <c:v>4.0000999999999998</c:v>
                </c:pt>
                <c:pt idx="6774">
                  <c:v>2.0001000000000002</c:v>
                </c:pt>
                <c:pt idx="6775">
                  <c:v>1.0001</c:v>
                </c:pt>
                <c:pt idx="6776">
                  <c:v>2.0001000000000002</c:v>
                </c:pt>
                <c:pt idx="6777">
                  <c:v>7.0000999999999998</c:v>
                </c:pt>
                <c:pt idx="6778">
                  <c:v>7.0000999999999998</c:v>
                </c:pt>
                <c:pt idx="6779">
                  <c:v>10.0001</c:v>
                </c:pt>
                <c:pt idx="6780">
                  <c:v>12.0001</c:v>
                </c:pt>
                <c:pt idx="6781">
                  <c:v>12.0001</c:v>
                </c:pt>
                <c:pt idx="6782">
                  <c:v>7.0000999999999998</c:v>
                </c:pt>
                <c:pt idx="6783">
                  <c:v>5.0000999999999998</c:v>
                </c:pt>
                <c:pt idx="6784">
                  <c:v>13.0001</c:v>
                </c:pt>
                <c:pt idx="6785">
                  <c:v>2.0001000000000002</c:v>
                </c:pt>
                <c:pt idx="6786">
                  <c:v>4.0000999999999998</c:v>
                </c:pt>
                <c:pt idx="6787">
                  <c:v>2.0001000000000002</c:v>
                </c:pt>
                <c:pt idx="6788">
                  <c:v>1.0001</c:v>
                </c:pt>
                <c:pt idx="6789">
                  <c:v>1E-4</c:v>
                </c:pt>
                <c:pt idx="6790">
                  <c:v>1E-4</c:v>
                </c:pt>
                <c:pt idx="6791">
                  <c:v>1.0001</c:v>
                </c:pt>
                <c:pt idx="6792">
                  <c:v>1E-4</c:v>
                </c:pt>
                <c:pt idx="6793">
                  <c:v>1E-4</c:v>
                </c:pt>
                <c:pt idx="6794">
                  <c:v>1.0001</c:v>
                </c:pt>
                <c:pt idx="6795">
                  <c:v>1E-4</c:v>
                </c:pt>
                <c:pt idx="6796">
                  <c:v>1E-4</c:v>
                </c:pt>
                <c:pt idx="6797">
                  <c:v>2.0001000000000002</c:v>
                </c:pt>
                <c:pt idx="6798">
                  <c:v>1E-4</c:v>
                </c:pt>
                <c:pt idx="6799">
                  <c:v>2.0001000000000002</c:v>
                </c:pt>
                <c:pt idx="6800">
                  <c:v>2.0001000000000002</c:v>
                </c:pt>
                <c:pt idx="6801">
                  <c:v>1E-4</c:v>
                </c:pt>
                <c:pt idx="6802">
                  <c:v>1.0001</c:v>
                </c:pt>
                <c:pt idx="6803">
                  <c:v>1E-4</c:v>
                </c:pt>
                <c:pt idx="6804">
                  <c:v>1.0001</c:v>
                </c:pt>
                <c:pt idx="6805">
                  <c:v>1.0001</c:v>
                </c:pt>
                <c:pt idx="6806">
                  <c:v>1E-4</c:v>
                </c:pt>
                <c:pt idx="6807">
                  <c:v>1E-4</c:v>
                </c:pt>
                <c:pt idx="6808">
                  <c:v>1E-4</c:v>
                </c:pt>
                <c:pt idx="6809">
                  <c:v>1.0001</c:v>
                </c:pt>
                <c:pt idx="6810">
                  <c:v>1.0001</c:v>
                </c:pt>
                <c:pt idx="6811">
                  <c:v>3.0001000000000002</c:v>
                </c:pt>
                <c:pt idx="6812">
                  <c:v>1.0001</c:v>
                </c:pt>
                <c:pt idx="6813">
                  <c:v>1.0001</c:v>
                </c:pt>
                <c:pt idx="6814">
                  <c:v>1.0001</c:v>
                </c:pt>
                <c:pt idx="6815">
                  <c:v>1.0001</c:v>
                </c:pt>
                <c:pt idx="6816">
                  <c:v>1.0001</c:v>
                </c:pt>
                <c:pt idx="6817">
                  <c:v>1E-4</c:v>
                </c:pt>
                <c:pt idx="6818">
                  <c:v>1E-4</c:v>
                </c:pt>
                <c:pt idx="6819">
                  <c:v>1E-4</c:v>
                </c:pt>
                <c:pt idx="6820">
                  <c:v>2.0001000000000002</c:v>
                </c:pt>
                <c:pt idx="6821">
                  <c:v>1.0001</c:v>
                </c:pt>
                <c:pt idx="6822">
                  <c:v>1.0001</c:v>
                </c:pt>
                <c:pt idx="6823">
                  <c:v>1.0001</c:v>
                </c:pt>
                <c:pt idx="6824">
                  <c:v>1.0001</c:v>
                </c:pt>
                <c:pt idx="6825">
                  <c:v>3.0001000000000002</c:v>
                </c:pt>
                <c:pt idx="6826">
                  <c:v>1E-4</c:v>
                </c:pt>
                <c:pt idx="6827">
                  <c:v>2.0001000000000002</c:v>
                </c:pt>
                <c:pt idx="6828">
                  <c:v>2.0001000000000002</c:v>
                </c:pt>
                <c:pt idx="6829">
                  <c:v>1.0001</c:v>
                </c:pt>
                <c:pt idx="6830">
                  <c:v>1.0001</c:v>
                </c:pt>
                <c:pt idx="6831">
                  <c:v>1E-4</c:v>
                </c:pt>
                <c:pt idx="6832">
                  <c:v>2.0001000000000002</c:v>
                </c:pt>
                <c:pt idx="6833">
                  <c:v>1.0001</c:v>
                </c:pt>
                <c:pt idx="6834">
                  <c:v>1.0001</c:v>
                </c:pt>
                <c:pt idx="6835">
                  <c:v>8.0000999999999998</c:v>
                </c:pt>
                <c:pt idx="6836">
                  <c:v>14.0001</c:v>
                </c:pt>
                <c:pt idx="6837">
                  <c:v>10.0001</c:v>
                </c:pt>
                <c:pt idx="6838">
                  <c:v>5.0000999999999998</c:v>
                </c:pt>
                <c:pt idx="6839">
                  <c:v>15.0001</c:v>
                </c:pt>
                <c:pt idx="6840">
                  <c:v>11.0001</c:v>
                </c:pt>
                <c:pt idx="6841">
                  <c:v>2.0001000000000002</c:v>
                </c:pt>
                <c:pt idx="6842">
                  <c:v>5.0000999999999998</c:v>
                </c:pt>
                <c:pt idx="6843">
                  <c:v>2.0001000000000002</c:v>
                </c:pt>
                <c:pt idx="6844">
                  <c:v>4.0000999999999998</c:v>
                </c:pt>
                <c:pt idx="6845">
                  <c:v>1.0001</c:v>
                </c:pt>
                <c:pt idx="6846">
                  <c:v>2.0001000000000002</c:v>
                </c:pt>
                <c:pt idx="6847">
                  <c:v>2.0001000000000002</c:v>
                </c:pt>
                <c:pt idx="6848">
                  <c:v>1E-4</c:v>
                </c:pt>
                <c:pt idx="6849">
                  <c:v>1.0001</c:v>
                </c:pt>
                <c:pt idx="6850">
                  <c:v>1E-4</c:v>
                </c:pt>
                <c:pt idx="6851">
                  <c:v>2.0001000000000002</c:v>
                </c:pt>
                <c:pt idx="6852">
                  <c:v>1.0001</c:v>
                </c:pt>
                <c:pt idx="6853">
                  <c:v>1.0001</c:v>
                </c:pt>
                <c:pt idx="6854">
                  <c:v>1.0001</c:v>
                </c:pt>
                <c:pt idx="6855">
                  <c:v>1.0001</c:v>
                </c:pt>
                <c:pt idx="6856">
                  <c:v>1E-4</c:v>
                </c:pt>
                <c:pt idx="6857">
                  <c:v>1.0001</c:v>
                </c:pt>
                <c:pt idx="6858">
                  <c:v>1E-4</c:v>
                </c:pt>
                <c:pt idx="6859">
                  <c:v>1E-4</c:v>
                </c:pt>
                <c:pt idx="6860">
                  <c:v>1.0001</c:v>
                </c:pt>
                <c:pt idx="6861">
                  <c:v>1.0001</c:v>
                </c:pt>
                <c:pt idx="6862">
                  <c:v>2.0001000000000002</c:v>
                </c:pt>
                <c:pt idx="6863">
                  <c:v>1E-4</c:v>
                </c:pt>
                <c:pt idx="6864">
                  <c:v>1.0001</c:v>
                </c:pt>
                <c:pt idx="6865">
                  <c:v>3.0001000000000002</c:v>
                </c:pt>
                <c:pt idx="6866">
                  <c:v>1E-4</c:v>
                </c:pt>
                <c:pt idx="6867">
                  <c:v>3.0001000000000002</c:v>
                </c:pt>
                <c:pt idx="6868">
                  <c:v>1.0001</c:v>
                </c:pt>
                <c:pt idx="6869">
                  <c:v>6.0000999999999998</c:v>
                </c:pt>
                <c:pt idx="6870">
                  <c:v>3.0001000000000002</c:v>
                </c:pt>
                <c:pt idx="6871">
                  <c:v>2.0001000000000002</c:v>
                </c:pt>
                <c:pt idx="6872">
                  <c:v>1E-4</c:v>
                </c:pt>
                <c:pt idx="6873">
                  <c:v>3.0001000000000002</c:v>
                </c:pt>
                <c:pt idx="6874">
                  <c:v>1.0001</c:v>
                </c:pt>
                <c:pt idx="6875">
                  <c:v>1.0001</c:v>
                </c:pt>
                <c:pt idx="6876">
                  <c:v>1.0001</c:v>
                </c:pt>
                <c:pt idx="6877">
                  <c:v>1.0001</c:v>
                </c:pt>
                <c:pt idx="6878">
                  <c:v>1.0001</c:v>
                </c:pt>
                <c:pt idx="6879">
                  <c:v>1E-4</c:v>
                </c:pt>
                <c:pt idx="6880">
                  <c:v>1.0001</c:v>
                </c:pt>
                <c:pt idx="6881">
                  <c:v>3.0001000000000002</c:v>
                </c:pt>
                <c:pt idx="6882">
                  <c:v>1.0001</c:v>
                </c:pt>
                <c:pt idx="6883">
                  <c:v>1E-4</c:v>
                </c:pt>
                <c:pt idx="6884">
                  <c:v>1.0001</c:v>
                </c:pt>
                <c:pt idx="6885">
                  <c:v>1.0001</c:v>
                </c:pt>
                <c:pt idx="6886">
                  <c:v>1E-4</c:v>
                </c:pt>
                <c:pt idx="6887">
                  <c:v>4.0000999999999998</c:v>
                </c:pt>
                <c:pt idx="6888">
                  <c:v>6.0000999999999998</c:v>
                </c:pt>
                <c:pt idx="6889">
                  <c:v>16.0001</c:v>
                </c:pt>
                <c:pt idx="6890">
                  <c:v>15.0001</c:v>
                </c:pt>
                <c:pt idx="6891">
                  <c:v>13.0001</c:v>
                </c:pt>
                <c:pt idx="6892">
                  <c:v>8.0000999999999998</c:v>
                </c:pt>
                <c:pt idx="6893">
                  <c:v>6.0000999999999998</c:v>
                </c:pt>
                <c:pt idx="6894">
                  <c:v>7.0000999999999998</c:v>
                </c:pt>
                <c:pt idx="6895">
                  <c:v>7.0000999999999998</c:v>
                </c:pt>
                <c:pt idx="6896">
                  <c:v>3.0001000000000002</c:v>
                </c:pt>
                <c:pt idx="6897">
                  <c:v>1.0001</c:v>
                </c:pt>
                <c:pt idx="6898">
                  <c:v>1E-4</c:v>
                </c:pt>
                <c:pt idx="6899">
                  <c:v>2.0001000000000002</c:v>
                </c:pt>
                <c:pt idx="6900">
                  <c:v>1.0001</c:v>
                </c:pt>
                <c:pt idx="6901">
                  <c:v>1.0001</c:v>
                </c:pt>
                <c:pt idx="6902">
                  <c:v>1.0001</c:v>
                </c:pt>
                <c:pt idx="6903">
                  <c:v>1.0001</c:v>
                </c:pt>
                <c:pt idx="6904">
                  <c:v>1E-4</c:v>
                </c:pt>
                <c:pt idx="6905">
                  <c:v>1E-4</c:v>
                </c:pt>
                <c:pt idx="6906">
                  <c:v>1.0001</c:v>
                </c:pt>
                <c:pt idx="6907">
                  <c:v>1.0001</c:v>
                </c:pt>
                <c:pt idx="6908">
                  <c:v>1E-4</c:v>
                </c:pt>
                <c:pt idx="6909">
                  <c:v>1E-4</c:v>
                </c:pt>
                <c:pt idx="6910">
                  <c:v>2.0001000000000002</c:v>
                </c:pt>
                <c:pt idx="6911">
                  <c:v>1.0001</c:v>
                </c:pt>
                <c:pt idx="6912">
                  <c:v>1E-4</c:v>
                </c:pt>
                <c:pt idx="6913">
                  <c:v>1.0001</c:v>
                </c:pt>
                <c:pt idx="6914">
                  <c:v>2.0001000000000002</c:v>
                </c:pt>
                <c:pt idx="6915">
                  <c:v>1.0001</c:v>
                </c:pt>
                <c:pt idx="6916">
                  <c:v>1E-4</c:v>
                </c:pt>
                <c:pt idx="6917">
                  <c:v>1E-4</c:v>
                </c:pt>
                <c:pt idx="6918">
                  <c:v>1E-4</c:v>
                </c:pt>
                <c:pt idx="6919">
                  <c:v>1E-4</c:v>
                </c:pt>
                <c:pt idx="6920">
                  <c:v>1.0001</c:v>
                </c:pt>
                <c:pt idx="6921">
                  <c:v>1E-4</c:v>
                </c:pt>
                <c:pt idx="6922">
                  <c:v>1E-4</c:v>
                </c:pt>
                <c:pt idx="6923">
                  <c:v>1.0001</c:v>
                </c:pt>
                <c:pt idx="6924">
                  <c:v>1.0001</c:v>
                </c:pt>
                <c:pt idx="6925">
                  <c:v>1E-4</c:v>
                </c:pt>
                <c:pt idx="6926">
                  <c:v>1E-4</c:v>
                </c:pt>
                <c:pt idx="6927">
                  <c:v>1E-4</c:v>
                </c:pt>
                <c:pt idx="6928">
                  <c:v>1E-4</c:v>
                </c:pt>
                <c:pt idx="6929">
                  <c:v>1.0001</c:v>
                </c:pt>
                <c:pt idx="6930">
                  <c:v>1E-4</c:v>
                </c:pt>
                <c:pt idx="6931">
                  <c:v>1E-4</c:v>
                </c:pt>
                <c:pt idx="6932">
                  <c:v>1.0001</c:v>
                </c:pt>
                <c:pt idx="6933">
                  <c:v>1E-4</c:v>
                </c:pt>
                <c:pt idx="6934">
                  <c:v>1E-4</c:v>
                </c:pt>
                <c:pt idx="6935">
                  <c:v>1.0001</c:v>
                </c:pt>
                <c:pt idx="6936">
                  <c:v>1E-4</c:v>
                </c:pt>
                <c:pt idx="6937">
                  <c:v>1.0001</c:v>
                </c:pt>
                <c:pt idx="6938">
                  <c:v>1E-4</c:v>
                </c:pt>
                <c:pt idx="6939">
                  <c:v>1.0001</c:v>
                </c:pt>
                <c:pt idx="6940">
                  <c:v>1E-4</c:v>
                </c:pt>
                <c:pt idx="6941">
                  <c:v>2.0001000000000002</c:v>
                </c:pt>
                <c:pt idx="6942">
                  <c:v>4.0000999999999998</c:v>
                </c:pt>
                <c:pt idx="6943">
                  <c:v>7.0000999999999998</c:v>
                </c:pt>
                <c:pt idx="6944">
                  <c:v>24.0001</c:v>
                </c:pt>
                <c:pt idx="6945">
                  <c:v>19.0001</c:v>
                </c:pt>
                <c:pt idx="6946">
                  <c:v>11.0001</c:v>
                </c:pt>
                <c:pt idx="6947">
                  <c:v>14.0001</c:v>
                </c:pt>
                <c:pt idx="6948">
                  <c:v>10.0001</c:v>
                </c:pt>
                <c:pt idx="6949">
                  <c:v>7.0000999999999998</c:v>
                </c:pt>
                <c:pt idx="6950">
                  <c:v>15.0001</c:v>
                </c:pt>
                <c:pt idx="6951">
                  <c:v>8.0000999999999998</c:v>
                </c:pt>
                <c:pt idx="6952">
                  <c:v>3.0001000000000002</c:v>
                </c:pt>
                <c:pt idx="6953">
                  <c:v>1.0001</c:v>
                </c:pt>
                <c:pt idx="6954">
                  <c:v>1.0001</c:v>
                </c:pt>
                <c:pt idx="6955">
                  <c:v>5.0000999999999998</c:v>
                </c:pt>
                <c:pt idx="6956">
                  <c:v>3.0001000000000002</c:v>
                </c:pt>
                <c:pt idx="6957">
                  <c:v>1.0001</c:v>
                </c:pt>
                <c:pt idx="6958">
                  <c:v>1.0001</c:v>
                </c:pt>
                <c:pt idx="6959">
                  <c:v>1E-4</c:v>
                </c:pt>
                <c:pt idx="6960">
                  <c:v>1.0001</c:v>
                </c:pt>
                <c:pt idx="6961">
                  <c:v>1E-4</c:v>
                </c:pt>
                <c:pt idx="6962">
                  <c:v>1E-4</c:v>
                </c:pt>
                <c:pt idx="6963">
                  <c:v>1.0001</c:v>
                </c:pt>
                <c:pt idx="6964">
                  <c:v>1.0001</c:v>
                </c:pt>
                <c:pt idx="6965">
                  <c:v>1.0001</c:v>
                </c:pt>
                <c:pt idx="6966">
                  <c:v>2.0001000000000002</c:v>
                </c:pt>
                <c:pt idx="6967">
                  <c:v>1.0001</c:v>
                </c:pt>
                <c:pt idx="6968">
                  <c:v>1.0001</c:v>
                </c:pt>
                <c:pt idx="6969">
                  <c:v>1E-4</c:v>
                </c:pt>
                <c:pt idx="6970">
                  <c:v>1E-4</c:v>
                </c:pt>
                <c:pt idx="6971">
                  <c:v>1E-4</c:v>
                </c:pt>
                <c:pt idx="6972">
                  <c:v>1E-4</c:v>
                </c:pt>
                <c:pt idx="6973">
                  <c:v>1E-4</c:v>
                </c:pt>
                <c:pt idx="6974">
                  <c:v>1E-4</c:v>
                </c:pt>
                <c:pt idx="6975">
                  <c:v>1E-4</c:v>
                </c:pt>
                <c:pt idx="6976">
                  <c:v>1E-4</c:v>
                </c:pt>
                <c:pt idx="6977">
                  <c:v>1E-4</c:v>
                </c:pt>
                <c:pt idx="6978">
                  <c:v>2.0001000000000002</c:v>
                </c:pt>
                <c:pt idx="6979">
                  <c:v>1.0001</c:v>
                </c:pt>
                <c:pt idx="6980">
                  <c:v>1E-4</c:v>
                </c:pt>
                <c:pt idx="6981">
                  <c:v>3.0001000000000002</c:v>
                </c:pt>
                <c:pt idx="6982">
                  <c:v>1.0001</c:v>
                </c:pt>
                <c:pt idx="6983">
                  <c:v>1.0001</c:v>
                </c:pt>
                <c:pt idx="6984">
                  <c:v>1.0001</c:v>
                </c:pt>
                <c:pt idx="6985">
                  <c:v>2.0001000000000002</c:v>
                </c:pt>
                <c:pt idx="6986">
                  <c:v>2.0001000000000002</c:v>
                </c:pt>
                <c:pt idx="6987">
                  <c:v>1E-4</c:v>
                </c:pt>
                <c:pt idx="6988">
                  <c:v>1.0001</c:v>
                </c:pt>
                <c:pt idx="6989">
                  <c:v>1.0001</c:v>
                </c:pt>
                <c:pt idx="6990">
                  <c:v>3.0001000000000002</c:v>
                </c:pt>
                <c:pt idx="6991">
                  <c:v>1E-4</c:v>
                </c:pt>
                <c:pt idx="6992">
                  <c:v>1E-4</c:v>
                </c:pt>
                <c:pt idx="6993">
                  <c:v>1E-4</c:v>
                </c:pt>
                <c:pt idx="6994">
                  <c:v>1.0001</c:v>
                </c:pt>
                <c:pt idx="6995">
                  <c:v>1.0001</c:v>
                </c:pt>
                <c:pt idx="6996">
                  <c:v>15.0001</c:v>
                </c:pt>
                <c:pt idx="6997">
                  <c:v>56.000100000000003</c:v>
                </c:pt>
                <c:pt idx="6998">
                  <c:v>74.000100000000003</c:v>
                </c:pt>
                <c:pt idx="6999">
                  <c:v>66.000100000000003</c:v>
                </c:pt>
                <c:pt idx="7000">
                  <c:v>27.0001</c:v>
                </c:pt>
                <c:pt idx="7001">
                  <c:v>25.0001</c:v>
                </c:pt>
                <c:pt idx="7002">
                  <c:v>16.0001</c:v>
                </c:pt>
                <c:pt idx="7003">
                  <c:v>10.0001</c:v>
                </c:pt>
                <c:pt idx="7004">
                  <c:v>9.0000999999999998</c:v>
                </c:pt>
                <c:pt idx="7005">
                  <c:v>3.0001000000000002</c:v>
                </c:pt>
                <c:pt idx="7006">
                  <c:v>1.0001</c:v>
                </c:pt>
                <c:pt idx="7007">
                  <c:v>1.0001</c:v>
                </c:pt>
                <c:pt idx="7008">
                  <c:v>1E-4</c:v>
                </c:pt>
                <c:pt idx="7009">
                  <c:v>1E-4</c:v>
                </c:pt>
                <c:pt idx="7010">
                  <c:v>1.0001</c:v>
                </c:pt>
                <c:pt idx="7011">
                  <c:v>1.0001</c:v>
                </c:pt>
                <c:pt idx="7012">
                  <c:v>1E-4</c:v>
                </c:pt>
                <c:pt idx="7013">
                  <c:v>1E-4</c:v>
                </c:pt>
                <c:pt idx="7014">
                  <c:v>1.0001</c:v>
                </c:pt>
                <c:pt idx="7015">
                  <c:v>1E-4</c:v>
                </c:pt>
                <c:pt idx="7016">
                  <c:v>1E-4</c:v>
                </c:pt>
                <c:pt idx="7017">
                  <c:v>1E-4</c:v>
                </c:pt>
                <c:pt idx="7018">
                  <c:v>1.0001</c:v>
                </c:pt>
                <c:pt idx="7019">
                  <c:v>1E-4</c:v>
                </c:pt>
                <c:pt idx="7020">
                  <c:v>1E-4</c:v>
                </c:pt>
                <c:pt idx="7021">
                  <c:v>1E-4</c:v>
                </c:pt>
                <c:pt idx="7022">
                  <c:v>1E-4</c:v>
                </c:pt>
                <c:pt idx="7023">
                  <c:v>1.0001</c:v>
                </c:pt>
                <c:pt idx="7024">
                  <c:v>1E-4</c:v>
                </c:pt>
                <c:pt idx="7025">
                  <c:v>1E-4</c:v>
                </c:pt>
                <c:pt idx="7026">
                  <c:v>1E-4</c:v>
                </c:pt>
                <c:pt idx="7027">
                  <c:v>1E-4</c:v>
                </c:pt>
                <c:pt idx="7028">
                  <c:v>1E-4</c:v>
                </c:pt>
                <c:pt idx="7029">
                  <c:v>1E-4</c:v>
                </c:pt>
                <c:pt idx="7030">
                  <c:v>1.0001</c:v>
                </c:pt>
                <c:pt idx="7031">
                  <c:v>1E-4</c:v>
                </c:pt>
                <c:pt idx="7032">
                  <c:v>1E-4</c:v>
                </c:pt>
                <c:pt idx="7033">
                  <c:v>1E-4</c:v>
                </c:pt>
                <c:pt idx="7034">
                  <c:v>1E-4</c:v>
                </c:pt>
                <c:pt idx="7035">
                  <c:v>1E-4</c:v>
                </c:pt>
                <c:pt idx="7036">
                  <c:v>1.0001</c:v>
                </c:pt>
                <c:pt idx="7037">
                  <c:v>1E-4</c:v>
                </c:pt>
                <c:pt idx="7038">
                  <c:v>2.0001000000000002</c:v>
                </c:pt>
                <c:pt idx="7039">
                  <c:v>1E-4</c:v>
                </c:pt>
                <c:pt idx="7040">
                  <c:v>1E-4</c:v>
                </c:pt>
                <c:pt idx="7041">
                  <c:v>1E-4</c:v>
                </c:pt>
                <c:pt idx="7042">
                  <c:v>1.0001</c:v>
                </c:pt>
                <c:pt idx="7043">
                  <c:v>1.0001</c:v>
                </c:pt>
                <c:pt idx="7044">
                  <c:v>2.0001000000000002</c:v>
                </c:pt>
                <c:pt idx="7045">
                  <c:v>1.0001</c:v>
                </c:pt>
                <c:pt idx="7046">
                  <c:v>1E-4</c:v>
                </c:pt>
                <c:pt idx="7047">
                  <c:v>2.0001000000000002</c:v>
                </c:pt>
                <c:pt idx="7048">
                  <c:v>1.0001</c:v>
                </c:pt>
                <c:pt idx="7049">
                  <c:v>1.0001</c:v>
                </c:pt>
                <c:pt idx="7050">
                  <c:v>7.0000999999999998</c:v>
                </c:pt>
                <c:pt idx="7051">
                  <c:v>76.000100000000003</c:v>
                </c:pt>
                <c:pt idx="7052">
                  <c:v>162.0001</c:v>
                </c:pt>
                <c:pt idx="7053">
                  <c:v>94.000100000000003</c:v>
                </c:pt>
                <c:pt idx="7054">
                  <c:v>67.000100000000003</c:v>
                </c:pt>
                <c:pt idx="7055">
                  <c:v>57.000100000000003</c:v>
                </c:pt>
                <c:pt idx="7056">
                  <c:v>35.000100000000003</c:v>
                </c:pt>
                <c:pt idx="7057">
                  <c:v>26.0001</c:v>
                </c:pt>
                <c:pt idx="7058">
                  <c:v>14.0001</c:v>
                </c:pt>
                <c:pt idx="7059">
                  <c:v>14.0001</c:v>
                </c:pt>
                <c:pt idx="7060">
                  <c:v>6.0000999999999998</c:v>
                </c:pt>
                <c:pt idx="7061">
                  <c:v>3.0001000000000002</c:v>
                </c:pt>
                <c:pt idx="7062">
                  <c:v>3.0001000000000002</c:v>
                </c:pt>
                <c:pt idx="7063">
                  <c:v>1.0001</c:v>
                </c:pt>
                <c:pt idx="7064">
                  <c:v>1.0001</c:v>
                </c:pt>
                <c:pt idx="7065">
                  <c:v>1E-4</c:v>
                </c:pt>
                <c:pt idx="7066">
                  <c:v>1E-4</c:v>
                </c:pt>
                <c:pt idx="7067">
                  <c:v>1E-4</c:v>
                </c:pt>
                <c:pt idx="7068">
                  <c:v>1E-4</c:v>
                </c:pt>
                <c:pt idx="7069">
                  <c:v>1E-4</c:v>
                </c:pt>
                <c:pt idx="7070">
                  <c:v>1E-4</c:v>
                </c:pt>
                <c:pt idx="7071">
                  <c:v>1E-4</c:v>
                </c:pt>
                <c:pt idx="7072">
                  <c:v>1E-4</c:v>
                </c:pt>
                <c:pt idx="7073">
                  <c:v>1E-4</c:v>
                </c:pt>
                <c:pt idx="7074">
                  <c:v>1E-4</c:v>
                </c:pt>
                <c:pt idx="7075">
                  <c:v>1E-4</c:v>
                </c:pt>
                <c:pt idx="7076">
                  <c:v>1.0001</c:v>
                </c:pt>
                <c:pt idx="7077">
                  <c:v>1E-4</c:v>
                </c:pt>
                <c:pt idx="7078">
                  <c:v>1E-4</c:v>
                </c:pt>
                <c:pt idx="7079">
                  <c:v>1.0001</c:v>
                </c:pt>
                <c:pt idx="7080">
                  <c:v>1.0001</c:v>
                </c:pt>
                <c:pt idx="7081">
                  <c:v>2.0001000000000002</c:v>
                </c:pt>
                <c:pt idx="7082">
                  <c:v>1E-4</c:v>
                </c:pt>
                <c:pt idx="7083">
                  <c:v>1E-4</c:v>
                </c:pt>
                <c:pt idx="7084">
                  <c:v>1E-4</c:v>
                </c:pt>
                <c:pt idx="7085">
                  <c:v>1E-4</c:v>
                </c:pt>
                <c:pt idx="7086">
                  <c:v>1E-4</c:v>
                </c:pt>
                <c:pt idx="7087">
                  <c:v>1.0001</c:v>
                </c:pt>
                <c:pt idx="7088">
                  <c:v>1.0001</c:v>
                </c:pt>
                <c:pt idx="7089">
                  <c:v>1E-4</c:v>
                </c:pt>
                <c:pt idx="7090">
                  <c:v>1.0001</c:v>
                </c:pt>
                <c:pt idx="7091">
                  <c:v>1E-4</c:v>
                </c:pt>
                <c:pt idx="7092">
                  <c:v>1E-4</c:v>
                </c:pt>
                <c:pt idx="7093">
                  <c:v>1.0001</c:v>
                </c:pt>
                <c:pt idx="7094">
                  <c:v>1E-4</c:v>
                </c:pt>
                <c:pt idx="7095">
                  <c:v>1.0001</c:v>
                </c:pt>
                <c:pt idx="7096">
                  <c:v>1E-4</c:v>
                </c:pt>
                <c:pt idx="7097">
                  <c:v>1.0001</c:v>
                </c:pt>
                <c:pt idx="7098">
                  <c:v>1.0001</c:v>
                </c:pt>
                <c:pt idx="7099">
                  <c:v>1.0001</c:v>
                </c:pt>
                <c:pt idx="7100">
                  <c:v>1.0001</c:v>
                </c:pt>
                <c:pt idx="7101">
                  <c:v>1.0001</c:v>
                </c:pt>
                <c:pt idx="7102">
                  <c:v>1E-4</c:v>
                </c:pt>
                <c:pt idx="7103">
                  <c:v>3.0001000000000002</c:v>
                </c:pt>
                <c:pt idx="7104">
                  <c:v>6.0000999999999998</c:v>
                </c:pt>
                <c:pt idx="7105">
                  <c:v>38.000100000000003</c:v>
                </c:pt>
                <c:pt idx="7106">
                  <c:v>40.000100000000003</c:v>
                </c:pt>
                <c:pt idx="7107">
                  <c:v>39.000100000000003</c:v>
                </c:pt>
                <c:pt idx="7108">
                  <c:v>19.0001</c:v>
                </c:pt>
                <c:pt idx="7109">
                  <c:v>18.0001</c:v>
                </c:pt>
                <c:pt idx="7110">
                  <c:v>13.0001</c:v>
                </c:pt>
                <c:pt idx="7111">
                  <c:v>2.0001000000000002</c:v>
                </c:pt>
                <c:pt idx="7112">
                  <c:v>7.0000999999999998</c:v>
                </c:pt>
                <c:pt idx="7113">
                  <c:v>1.0001</c:v>
                </c:pt>
                <c:pt idx="7114">
                  <c:v>2.0001000000000002</c:v>
                </c:pt>
                <c:pt idx="7115">
                  <c:v>1E-4</c:v>
                </c:pt>
                <c:pt idx="7116">
                  <c:v>1E-4</c:v>
                </c:pt>
                <c:pt idx="7117">
                  <c:v>1.0001</c:v>
                </c:pt>
                <c:pt idx="7118">
                  <c:v>1.0001</c:v>
                </c:pt>
                <c:pt idx="7119">
                  <c:v>1.0001</c:v>
                </c:pt>
                <c:pt idx="7120">
                  <c:v>1E-4</c:v>
                </c:pt>
                <c:pt idx="7121">
                  <c:v>1.0001</c:v>
                </c:pt>
                <c:pt idx="7122">
                  <c:v>1E-4</c:v>
                </c:pt>
                <c:pt idx="7123">
                  <c:v>1.0001</c:v>
                </c:pt>
                <c:pt idx="7124">
                  <c:v>1E-4</c:v>
                </c:pt>
                <c:pt idx="7125">
                  <c:v>1E-4</c:v>
                </c:pt>
                <c:pt idx="7126">
                  <c:v>2.0001000000000002</c:v>
                </c:pt>
                <c:pt idx="7127">
                  <c:v>1E-4</c:v>
                </c:pt>
                <c:pt idx="7128">
                  <c:v>1.0001</c:v>
                </c:pt>
                <c:pt idx="7129">
                  <c:v>1E-4</c:v>
                </c:pt>
                <c:pt idx="7130">
                  <c:v>1E-4</c:v>
                </c:pt>
                <c:pt idx="7131">
                  <c:v>1E-4</c:v>
                </c:pt>
                <c:pt idx="7132">
                  <c:v>1E-4</c:v>
                </c:pt>
                <c:pt idx="7133">
                  <c:v>1E-4</c:v>
                </c:pt>
                <c:pt idx="7134">
                  <c:v>1E-4</c:v>
                </c:pt>
                <c:pt idx="7135">
                  <c:v>1E-4</c:v>
                </c:pt>
                <c:pt idx="7136">
                  <c:v>1E-4</c:v>
                </c:pt>
                <c:pt idx="7137">
                  <c:v>1E-4</c:v>
                </c:pt>
                <c:pt idx="7138">
                  <c:v>1E-4</c:v>
                </c:pt>
                <c:pt idx="7139">
                  <c:v>1E-4</c:v>
                </c:pt>
                <c:pt idx="7140">
                  <c:v>1E-4</c:v>
                </c:pt>
                <c:pt idx="7141">
                  <c:v>1.0001</c:v>
                </c:pt>
                <c:pt idx="7142">
                  <c:v>1.0001</c:v>
                </c:pt>
                <c:pt idx="7143">
                  <c:v>1E-4</c:v>
                </c:pt>
                <c:pt idx="7144">
                  <c:v>1.0001</c:v>
                </c:pt>
                <c:pt idx="7145">
                  <c:v>1.0001</c:v>
                </c:pt>
                <c:pt idx="7146">
                  <c:v>1.0001</c:v>
                </c:pt>
                <c:pt idx="7147">
                  <c:v>1E-4</c:v>
                </c:pt>
                <c:pt idx="7148">
                  <c:v>2.0001000000000002</c:v>
                </c:pt>
                <c:pt idx="7149">
                  <c:v>1E-4</c:v>
                </c:pt>
                <c:pt idx="7150">
                  <c:v>1E-4</c:v>
                </c:pt>
                <c:pt idx="7151">
                  <c:v>1.0001</c:v>
                </c:pt>
                <c:pt idx="7152">
                  <c:v>2.0001000000000002</c:v>
                </c:pt>
                <c:pt idx="7153">
                  <c:v>1.0001</c:v>
                </c:pt>
                <c:pt idx="7154">
                  <c:v>1E-4</c:v>
                </c:pt>
                <c:pt idx="7155">
                  <c:v>1E-4</c:v>
                </c:pt>
                <c:pt idx="7156">
                  <c:v>2.0001000000000002</c:v>
                </c:pt>
                <c:pt idx="7157">
                  <c:v>9.0000999999999998</c:v>
                </c:pt>
                <c:pt idx="7158">
                  <c:v>27.0001</c:v>
                </c:pt>
                <c:pt idx="7159">
                  <c:v>32.000100000000003</c:v>
                </c:pt>
                <c:pt idx="7160">
                  <c:v>28.0001</c:v>
                </c:pt>
                <c:pt idx="7161">
                  <c:v>19.0001</c:v>
                </c:pt>
                <c:pt idx="7162">
                  <c:v>17.0001</c:v>
                </c:pt>
                <c:pt idx="7163">
                  <c:v>10.0001</c:v>
                </c:pt>
                <c:pt idx="7164">
                  <c:v>6.0000999999999998</c:v>
                </c:pt>
                <c:pt idx="7165">
                  <c:v>5.0000999999999998</c:v>
                </c:pt>
                <c:pt idx="7166">
                  <c:v>7.0000999999999998</c:v>
                </c:pt>
                <c:pt idx="7167">
                  <c:v>5.0000999999999998</c:v>
                </c:pt>
                <c:pt idx="7168">
                  <c:v>1.0001</c:v>
                </c:pt>
                <c:pt idx="7169">
                  <c:v>2.0001000000000002</c:v>
                </c:pt>
                <c:pt idx="7170">
                  <c:v>1.0001</c:v>
                </c:pt>
                <c:pt idx="7171">
                  <c:v>2.0001000000000002</c:v>
                </c:pt>
                <c:pt idx="7172">
                  <c:v>1E-4</c:v>
                </c:pt>
                <c:pt idx="7173">
                  <c:v>1E-4</c:v>
                </c:pt>
                <c:pt idx="7174">
                  <c:v>1E-4</c:v>
                </c:pt>
                <c:pt idx="7175">
                  <c:v>1E-4</c:v>
                </c:pt>
                <c:pt idx="7176">
                  <c:v>1E-4</c:v>
                </c:pt>
                <c:pt idx="7177">
                  <c:v>1.0001</c:v>
                </c:pt>
                <c:pt idx="7178">
                  <c:v>1E-4</c:v>
                </c:pt>
                <c:pt idx="7179">
                  <c:v>2.0001000000000002</c:v>
                </c:pt>
                <c:pt idx="7180">
                  <c:v>1.0001</c:v>
                </c:pt>
                <c:pt idx="7181">
                  <c:v>1E-4</c:v>
                </c:pt>
                <c:pt idx="7182">
                  <c:v>1E-4</c:v>
                </c:pt>
                <c:pt idx="7183">
                  <c:v>1.0001</c:v>
                </c:pt>
                <c:pt idx="7184">
                  <c:v>1.0001</c:v>
                </c:pt>
                <c:pt idx="7185">
                  <c:v>1E-4</c:v>
                </c:pt>
                <c:pt idx="7186">
                  <c:v>1E-4</c:v>
                </c:pt>
                <c:pt idx="7187">
                  <c:v>1E-4</c:v>
                </c:pt>
                <c:pt idx="7188">
                  <c:v>1E-4</c:v>
                </c:pt>
                <c:pt idx="7189">
                  <c:v>1.0001</c:v>
                </c:pt>
                <c:pt idx="7190">
                  <c:v>1E-4</c:v>
                </c:pt>
                <c:pt idx="7191">
                  <c:v>1E-4</c:v>
                </c:pt>
                <c:pt idx="7192">
                  <c:v>1.0001</c:v>
                </c:pt>
                <c:pt idx="7193">
                  <c:v>1E-4</c:v>
                </c:pt>
                <c:pt idx="7194">
                  <c:v>1E-4</c:v>
                </c:pt>
                <c:pt idx="7195">
                  <c:v>1E-4</c:v>
                </c:pt>
                <c:pt idx="7196">
                  <c:v>2.0001000000000002</c:v>
                </c:pt>
                <c:pt idx="7197">
                  <c:v>1E-4</c:v>
                </c:pt>
                <c:pt idx="7198">
                  <c:v>1E-4</c:v>
                </c:pt>
                <c:pt idx="7199">
                  <c:v>1.0001</c:v>
                </c:pt>
                <c:pt idx="7200">
                  <c:v>1E-4</c:v>
                </c:pt>
                <c:pt idx="7201">
                  <c:v>1E-4</c:v>
                </c:pt>
                <c:pt idx="7202">
                  <c:v>1E-4</c:v>
                </c:pt>
                <c:pt idx="7203">
                  <c:v>1E-4</c:v>
                </c:pt>
                <c:pt idx="7204">
                  <c:v>1E-4</c:v>
                </c:pt>
                <c:pt idx="7205">
                  <c:v>1E-4</c:v>
                </c:pt>
                <c:pt idx="7206">
                  <c:v>1E-4</c:v>
                </c:pt>
                <c:pt idx="7207">
                  <c:v>1E-4</c:v>
                </c:pt>
                <c:pt idx="7208">
                  <c:v>1E-4</c:v>
                </c:pt>
                <c:pt idx="7209">
                  <c:v>2.0001000000000002</c:v>
                </c:pt>
                <c:pt idx="7210">
                  <c:v>14.0001</c:v>
                </c:pt>
                <c:pt idx="7211">
                  <c:v>21.0001</c:v>
                </c:pt>
                <c:pt idx="7212">
                  <c:v>27.0001</c:v>
                </c:pt>
                <c:pt idx="7213">
                  <c:v>27.0001</c:v>
                </c:pt>
                <c:pt idx="7214">
                  <c:v>12.0001</c:v>
                </c:pt>
                <c:pt idx="7215">
                  <c:v>23.0001</c:v>
                </c:pt>
                <c:pt idx="7216">
                  <c:v>5.0000999999999998</c:v>
                </c:pt>
                <c:pt idx="7217">
                  <c:v>4.0000999999999998</c:v>
                </c:pt>
                <c:pt idx="7218">
                  <c:v>2.0001000000000002</c:v>
                </c:pt>
                <c:pt idx="7219">
                  <c:v>2.0001000000000002</c:v>
                </c:pt>
                <c:pt idx="7220">
                  <c:v>3.0001000000000002</c:v>
                </c:pt>
                <c:pt idx="7221">
                  <c:v>1E-4</c:v>
                </c:pt>
                <c:pt idx="7222">
                  <c:v>2.0001000000000002</c:v>
                </c:pt>
                <c:pt idx="7223">
                  <c:v>1E-4</c:v>
                </c:pt>
                <c:pt idx="7224">
                  <c:v>1.0001</c:v>
                </c:pt>
                <c:pt idx="7225">
                  <c:v>1E-4</c:v>
                </c:pt>
                <c:pt idx="7226">
                  <c:v>1.0001</c:v>
                </c:pt>
                <c:pt idx="7227">
                  <c:v>1E-4</c:v>
                </c:pt>
                <c:pt idx="7228">
                  <c:v>1.0001</c:v>
                </c:pt>
                <c:pt idx="7229">
                  <c:v>1E-4</c:v>
                </c:pt>
                <c:pt idx="7230">
                  <c:v>1E-4</c:v>
                </c:pt>
                <c:pt idx="7231">
                  <c:v>1E-4</c:v>
                </c:pt>
                <c:pt idx="7232">
                  <c:v>2.0001000000000002</c:v>
                </c:pt>
                <c:pt idx="7233">
                  <c:v>1E-4</c:v>
                </c:pt>
                <c:pt idx="7234">
                  <c:v>1E-4</c:v>
                </c:pt>
                <c:pt idx="7235">
                  <c:v>1.0001</c:v>
                </c:pt>
                <c:pt idx="7236">
                  <c:v>1E-4</c:v>
                </c:pt>
                <c:pt idx="7237">
                  <c:v>1E-4</c:v>
                </c:pt>
                <c:pt idx="7238">
                  <c:v>1E-4</c:v>
                </c:pt>
                <c:pt idx="7239">
                  <c:v>1.0001</c:v>
                </c:pt>
                <c:pt idx="7240">
                  <c:v>1E-4</c:v>
                </c:pt>
                <c:pt idx="7241">
                  <c:v>1E-4</c:v>
                </c:pt>
                <c:pt idx="7242">
                  <c:v>1.0001</c:v>
                </c:pt>
                <c:pt idx="7243">
                  <c:v>1.0001</c:v>
                </c:pt>
                <c:pt idx="7244">
                  <c:v>1.0001</c:v>
                </c:pt>
                <c:pt idx="7245">
                  <c:v>1E-4</c:v>
                </c:pt>
                <c:pt idx="7246">
                  <c:v>1E-4</c:v>
                </c:pt>
                <c:pt idx="7247">
                  <c:v>1E-4</c:v>
                </c:pt>
                <c:pt idx="7248">
                  <c:v>1.0001</c:v>
                </c:pt>
                <c:pt idx="7249">
                  <c:v>1E-4</c:v>
                </c:pt>
                <c:pt idx="7250">
                  <c:v>1E-4</c:v>
                </c:pt>
                <c:pt idx="7251">
                  <c:v>1E-4</c:v>
                </c:pt>
                <c:pt idx="7252">
                  <c:v>1.0001</c:v>
                </c:pt>
                <c:pt idx="7253">
                  <c:v>1.0001</c:v>
                </c:pt>
                <c:pt idx="7254">
                  <c:v>1E-4</c:v>
                </c:pt>
                <c:pt idx="7255">
                  <c:v>1E-4</c:v>
                </c:pt>
                <c:pt idx="7256">
                  <c:v>1.0001</c:v>
                </c:pt>
                <c:pt idx="7257">
                  <c:v>1E-4</c:v>
                </c:pt>
                <c:pt idx="7258">
                  <c:v>1E-4</c:v>
                </c:pt>
                <c:pt idx="7259">
                  <c:v>1E-4</c:v>
                </c:pt>
                <c:pt idx="7260">
                  <c:v>2.0001000000000002</c:v>
                </c:pt>
                <c:pt idx="7261">
                  <c:v>85.000100000000003</c:v>
                </c:pt>
                <c:pt idx="7262">
                  <c:v>506.00009999999997</c:v>
                </c:pt>
                <c:pt idx="7263">
                  <c:v>513.00009999999997</c:v>
                </c:pt>
                <c:pt idx="7264">
                  <c:v>294.00009999999997</c:v>
                </c:pt>
                <c:pt idx="7265">
                  <c:v>206.0001</c:v>
                </c:pt>
                <c:pt idx="7266">
                  <c:v>196.0001</c:v>
                </c:pt>
                <c:pt idx="7267">
                  <c:v>109.0001</c:v>
                </c:pt>
                <c:pt idx="7268">
                  <c:v>76.000100000000003</c:v>
                </c:pt>
                <c:pt idx="7269">
                  <c:v>42.000100000000003</c:v>
                </c:pt>
                <c:pt idx="7270">
                  <c:v>21.0001</c:v>
                </c:pt>
                <c:pt idx="7271">
                  <c:v>13.0001</c:v>
                </c:pt>
                <c:pt idx="7272">
                  <c:v>5.0000999999999998</c:v>
                </c:pt>
                <c:pt idx="7273">
                  <c:v>3.0001000000000002</c:v>
                </c:pt>
                <c:pt idx="7274">
                  <c:v>3.0001000000000002</c:v>
                </c:pt>
                <c:pt idx="7275">
                  <c:v>1.0001</c:v>
                </c:pt>
                <c:pt idx="7276">
                  <c:v>1E-4</c:v>
                </c:pt>
                <c:pt idx="7277">
                  <c:v>1.0001</c:v>
                </c:pt>
                <c:pt idx="7278">
                  <c:v>1E-4</c:v>
                </c:pt>
                <c:pt idx="7279">
                  <c:v>1E-4</c:v>
                </c:pt>
                <c:pt idx="7280">
                  <c:v>1E-4</c:v>
                </c:pt>
                <c:pt idx="7281">
                  <c:v>1E-4</c:v>
                </c:pt>
                <c:pt idx="7282">
                  <c:v>1.0001</c:v>
                </c:pt>
                <c:pt idx="7283">
                  <c:v>1E-4</c:v>
                </c:pt>
                <c:pt idx="7284">
                  <c:v>1E-4</c:v>
                </c:pt>
                <c:pt idx="7285">
                  <c:v>1E-4</c:v>
                </c:pt>
                <c:pt idx="7286">
                  <c:v>1E-4</c:v>
                </c:pt>
                <c:pt idx="7287">
                  <c:v>1E-4</c:v>
                </c:pt>
                <c:pt idx="7288">
                  <c:v>1.0001</c:v>
                </c:pt>
                <c:pt idx="7289">
                  <c:v>1.0001</c:v>
                </c:pt>
                <c:pt idx="7290">
                  <c:v>1E-4</c:v>
                </c:pt>
                <c:pt idx="7291">
                  <c:v>1E-4</c:v>
                </c:pt>
                <c:pt idx="7292">
                  <c:v>1E-4</c:v>
                </c:pt>
                <c:pt idx="7293">
                  <c:v>1E-4</c:v>
                </c:pt>
                <c:pt idx="7294">
                  <c:v>2.0001000000000002</c:v>
                </c:pt>
                <c:pt idx="7295">
                  <c:v>1E-4</c:v>
                </c:pt>
                <c:pt idx="7296">
                  <c:v>1E-4</c:v>
                </c:pt>
                <c:pt idx="7297">
                  <c:v>1.0001</c:v>
                </c:pt>
                <c:pt idx="7298">
                  <c:v>1E-4</c:v>
                </c:pt>
                <c:pt idx="7299">
                  <c:v>1E-4</c:v>
                </c:pt>
                <c:pt idx="7300">
                  <c:v>1E-4</c:v>
                </c:pt>
                <c:pt idx="7301">
                  <c:v>1E-4</c:v>
                </c:pt>
                <c:pt idx="7302">
                  <c:v>1E-4</c:v>
                </c:pt>
                <c:pt idx="7303">
                  <c:v>1.0001</c:v>
                </c:pt>
                <c:pt idx="7304">
                  <c:v>1E-4</c:v>
                </c:pt>
                <c:pt idx="7305">
                  <c:v>1E-4</c:v>
                </c:pt>
                <c:pt idx="7306">
                  <c:v>1.0001</c:v>
                </c:pt>
                <c:pt idx="7307">
                  <c:v>1E-4</c:v>
                </c:pt>
                <c:pt idx="7308">
                  <c:v>1.0001</c:v>
                </c:pt>
                <c:pt idx="7309">
                  <c:v>1E-4</c:v>
                </c:pt>
                <c:pt idx="7310">
                  <c:v>1E-4</c:v>
                </c:pt>
                <c:pt idx="7311">
                  <c:v>2.0001000000000002</c:v>
                </c:pt>
                <c:pt idx="7312">
                  <c:v>1E-4</c:v>
                </c:pt>
                <c:pt idx="7313">
                  <c:v>1.0001</c:v>
                </c:pt>
                <c:pt idx="7314">
                  <c:v>6.0000999999999998</c:v>
                </c:pt>
                <c:pt idx="7315">
                  <c:v>14.0001</c:v>
                </c:pt>
                <c:pt idx="7316">
                  <c:v>100.0001</c:v>
                </c:pt>
                <c:pt idx="7317">
                  <c:v>154.0001</c:v>
                </c:pt>
                <c:pt idx="7318">
                  <c:v>115.0001</c:v>
                </c:pt>
                <c:pt idx="7319">
                  <c:v>74.000100000000003</c:v>
                </c:pt>
                <c:pt idx="7320">
                  <c:v>59.000100000000003</c:v>
                </c:pt>
                <c:pt idx="7321">
                  <c:v>40.000100000000003</c:v>
                </c:pt>
                <c:pt idx="7322">
                  <c:v>16.0001</c:v>
                </c:pt>
                <c:pt idx="7323">
                  <c:v>13.0001</c:v>
                </c:pt>
                <c:pt idx="7324">
                  <c:v>9.0000999999999998</c:v>
                </c:pt>
                <c:pt idx="7325">
                  <c:v>1.0001</c:v>
                </c:pt>
                <c:pt idx="7326">
                  <c:v>5.0000999999999998</c:v>
                </c:pt>
                <c:pt idx="7327">
                  <c:v>1.0001</c:v>
                </c:pt>
                <c:pt idx="7328">
                  <c:v>2.0001000000000002</c:v>
                </c:pt>
                <c:pt idx="7329">
                  <c:v>1E-4</c:v>
                </c:pt>
                <c:pt idx="7330">
                  <c:v>1.0001</c:v>
                </c:pt>
                <c:pt idx="7331">
                  <c:v>1.0001</c:v>
                </c:pt>
                <c:pt idx="7332">
                  <c:v>1E-4</c:v>
                </c:pt>
                <c:pt idx="7333">
                  <c:v>1E-4</c:v>
                </c:pt>
                <c:pt idx="7334">
                  <c:v>1E-4</c:v>
                </c:pt>
                <c:pt idx="7335">
                  <c:v>1E-4</c:v>
                </c:pt>
                <c:pt idx="7336">
                  <c:v>1E-4</c:v>
                </c:pt>
                <c:pt idx="7337">
                  <c:v>1E-4</c:v>
                </c:pt>
                <c:pt idx="7338">
                  <c:v>1.0001</c:v>
                </c:pt>
                <c:pt idx="7339">
                  <c:v>2.0001000000000002</c:v>
                </c:pt>
                <c:pt idx="7340">
                  <c:v>1E-4</c:v>
                </c:pt>
                <c:pt idx="7341">
                  <c:v>1E-4</c:v>
                </c:pt>
                <c:pt idx="7342">
                  <c:v>2.0001000000000002</c:v>
                </c:pt>
                <c:pt idx="7343">
                  <c:v>1E-4</c:v>
                </c:pt>
                <c:pt idx="7344">
                  <c:v>1E-4</c:v>
                </c:pt>
                <c:pt idx="7345">
                  <c:v>1.0001</c:v>
                </c:pt>
                <c:pt idx="7346">
                  <c:v>1E-4</c:v>
                </c:pt>
                <c:pt idx="7347">
                  <c:v>1.0001</c:v>
                </c:pt>
                <c:pt idx="7348">
                  <c:v>2.0001000000000002</c:v>
                </c:pt>
                <c:pt idx="7349">
                  <c:v>2.0001000000000002</c:v>
                </c:pt>
                <c:pt idx="7350">
                  <c:v>1E-4</c:v>
                </c:pt>
                <c:pt idx="7351">
                  <c:v>1E-4</c:v>
                </c:pt>
                <c:pt idx="7352">
                  <c:v>1E-4</c:v>
                </c:pt>
                <c:pt idx="7353">
                  <c:v>3.0001000000000002</c:v>
                </c:pt>
                <c:pt idx="7354">
                  <c:v>1E-4</c:v>
                </c:pt>
                <c:pt idx="7355">
                  <c:v>1E-4</c:v>
                </c:pt>
                <c:pt idx="7356">
                  <c:v>2.0001000000000002</c:v>
                </c:pt>
                <c:pt idx="7357">
                  <c:v>1.0001</c:v>
                </c:pt>
                <c:pt idx="7358">
                  <c:v>1E-4</c:v>
                </c:pt>
                <c:pt idx="7359">
                  <c:v>1E-4</c:v>
                </c:pt>
                <c:pt idx="7360">
                  <c:v>1E-4</c:v>
                </c:pt>
                <c:pt idx="7361">
                  <c:v>1E-4</c:v>
                </c:pt>
                <c:pt idx="7362">
                  <c:v>1E-4</c:v>
                </c:pt>
                <c:pt idx="7363">
                  <c:v>1E-4</c:v>
                </c:pt>
                <c:pt idx="7364">
                  <c:v>4.0000999999999998</c:v>
                </c:pt>
                <c:pt idx="7365">
                  <c:v>102.0001</c:v>
                </c:pt>
                <c:pt idx="7366">
                  <c:v>879.00009999999997</c:v>
                </c:pt>
                <c:pt idx="7367">
                  <c:v>1189.0001</c:v>
                </c:pt>
                <c:pt idx="7368">
                  <c:v>696.00009999999997</c:v>
                </c:pt>
                <c:pt idx="7369">
                  <c:v>488.00009999999997</c:v>
                </c:pt>
                <c:pt idx="7370">
                  <c:v>479.00009999999997</c:v>
                </c:pt>
                <c:pt idx="7371">
                  <c:v>252.0001</c:v>
                </c:pt>
                <c:pt idx="7372">
                  <c:v>129.0001</c:v>
                </c:pt>
                <c:pt idx="7373">
                  <c:v>91.000100000000003</c:v>
                </c:pt>
                <c:pt idx="7374">
                  <c:v>52.000100000000003</c:v>
                </c:pt>
                <c:pt idx="7375">
                  <c:v>35.000100000000003</c:v>
                </c:pt>
                <c:pt idx="7376">
                  <c:v>10.0001</c:v>
                </c:pt>
                <c:pt idx="7377">
                  <c:v>5.0000999999999998</c:v>
                </c:pt>
                <c:pt idx="7378">
                  <c:v>3.0001000000000002</c:v>
                </c:pt>
                <c:pt idx="7379">
                  <c:v>1.0001</c:v>
                </c:pt>
                <c:pt idx="7380">
                  <c:v>1E-4</c:v>
                </c:pt>
                <c:pt idx="7381">
                  <c:v>1.0001</c:v>
                </c:pt>
                <c:pt idx="7382">
                  <c:v>1E-4</c:v>
                </c:pt>
                <c:pt idx="7383">
                  <c:v>1.0001</c:v>
                </c:pt>
                <c:pt idx="7384">
                  <c:v>1E-4</c:v>
                </c:pt>
                <c:pt idx="7385">
                  <c:v>2.0001000000000002</c:v>
                </c:pt>
                <c:pt idx="7386">
                  <c:v>2.0001000000000002</c:v>
                </c:pt>
                <c:pt idx="7387">
                  <c:v>1.0001</c:v>
                </c:pt>
                <c:pt idx="7388">
                  <c:v>1.0001</c:v>
                </c:pt>
                <c:pt idx="7389">
                  <c:v>1.0001</c:v>
                </c:pt>
                <c:pt idx="7390">
                  <c:v>1E-4</c:v>
                </c:pt>
                <c:pt idx="7391">
                  <c:v>1.0001</c:v>
                </c:pt>
                <c:pt idx="7392">
                  <c:v>1E-4</c:v>
                </c:pt>
                <c:pt idx="7393">
                  <c:v>1E-4</c:v>
                </c:pt>
                <c:pt idx="7394">
                  <c:v>1E-4</c:v>
                </c:pt>
                <c:pt idx="7395">
                  <c:v>1.0001</c:v>
                </c:pt>
                <c:pt idx="7396">
                  <c:v>1E-4</c:v>
                </c:pt>
                <c:pt idx="7397">
                  <c:v>1.0001</c:v>
                </c:pt>
                <c:pt idx="7398">
                  <c:v>4.0000999999999998</c:v>
                </c:pt>
                <c:pt idx="7399">
                  <c:v>1.0001</c:v>
                </c:pt>
                <c:pt idx="7400">
                  <c:v>1E-4</c:v>
                </c:pt>
                <c:pt idx="7401">
                  <c:v>1E-4</c:v>
                </c:pt>
                <c:pt idx="7402">
                  <c:v>1E-4</c:v>
                </c:pt>
                <c:pt idx="7403">
                  <c:v>1E-4</c:v>
                </c:pt>
                <c:pt idx="7404">
                  <c:v>1E-4</c:v>
                </c:pt>
                <c:pt idx="7405">
                  <c:v>1.0001</c:v>
                </c:pt>
                <c:pt idx="7406">
                  <c:v>1.0001</c:v>
                </c:pt>
                <c:pt idx="7407">
                  <c:v>1.0001</c:v>
                </c:pt>
                <c:pt idx="7408">
                  <c:v>1E-4</c:v>
                </c:pt>
                <c:pt idx="7409">
                  <c:v>1.0001</c:v>
                </c:pt>
                <c:pt idx="7410">
                  <c:v>1E-4</c:v>
                </c:pt>
                <c:pt idx="7411">
                  <c:v>2.0001000000000002</c:v>
                </c:pt>
                <c:pt idx="7412">
                  <c:v>1.0001</c:v>
                </c:pt>
                <c:pt idx="7413">
                  <c:v>1.0001</c:v>
                </c:pt>
                <c:pt idx="7414">
                  <c:v>2.0001000000000002</c:v>
                </c:pt>
                <c:pt idx="7415">
                  <c:v>1.0001</c:v>
                </c:pt>
                <c:pt idx="7416">
                  <c:v>2.0001000000000002</c:v>
                </c:pt>
                <c:pt idx="7417">
                  <c:v>2.0001000000000002</c:v>
                </c:pt>
                <c:pt idx="7418">
                  <c:v>12.0001</c:v>
                </c:pt>
                <c:pt idx="7419">
                  <c:v>25.0001</c:v>
                </c:pt>
                <c:pt idx="7420">
                  <c:v>70.000100000000003</c:v>
                </c:pt>
                <c:pt idx="7421">
                  <c:v>100.0001</c:v>
                </c:pt>
                <c:pt idx="7422">
                  <c:v>79.000100000000003</c:v>
                </c:pt>
                <c:pt idx="7423">
                  <c:v>56.000100000000003</c:v>
                </c:pt>
                <c:pt idx="7424">
                  <c:v>33.000100000000003</c:v>
                </c:pt>
                <c:pt idx="7425">
                  <c:v>25.0001</c:v>
                </c:pt>
                <c:pt idx="7426">
                  <c:v>10.0001</c:v>
                </c:pt>
                <c:pt idx="7427">
                  <c:v>7.0000999999999998</c:v>
                </c:pt>
                <c:pt idx="7428">
                  <c:v>2.0001000000000002</c:v>
                </c:pt>
                <c:pt idx="7429">
                  <c:v>4.0000999999999998</c:v>
                </c:pt>
                <c:pt idx="7430">
                  <c:v>2.0001000000000002</c:v>
                </c:pt>
                <c:pt idx="7431">
                  <c:v>1E-4</c:v>
                </c:pt>
                <c:pt idx="7432">
                  <c:v>1.0001</c:v>
                </c:pt>
                <c:pt idx="7433">
                  <c:v>1.0001</c:v>
                </c:pt>
                <c:pt idx="7434">
                  <c:v>2.0001000000000002</c:v>
                </c:pt>
                <c:pt idx="7435">
                  <c:v>1.0001</c:v>
                </c:pt>
                <c:pt idx="7436">
                  <c:v>1.0001</c:v>
                </c:pt>
                <c:pt idx="7437">
                  <c:v>1E-4</c:v>
                </c:pt>
                <c:pt idx="7438">
                  <c:v>1.0001</c:v>
                </c:pt>
                <c:pt idx="7439">
                  <c:v>1.0001</c:v>
                </c:pt>
                <c:pt idx="7440">
                  <c:v>3.0001000000000002</c:v>
                </c:pt>
                <c:pt idx="7441">
                  <c:v>1E-4</c:v>
                </c:pt>
                <c:pt idx="7442">
                  <c:v>3.0001000000000002</c:v>
                </c:pt>
                <c:pt idx="7443">
                  <c:v>1.0001</c:v>
                </c:pt>
                <c:pt idx="7444">
                  <c:v>1E-4</c:v>
                </c:pt>
                <c:pt idx="7445">
                  <c:v>1E-4</c:v>
                </c:pt>
                <c:pt idx="7446">
                  <c:v>1E-4</c:v>
                </c:pt>
                <c:pt idx="7447">
                  <c:v>1E-4</c:v>
                </c:pt>
                <c:pt idx="7448">
                  <c:v>1E-4</c:v>
                </c:pt>
                <c:pt idx="7449">
                  <c:v>1E-4</c:v>
                </c:pt>
                <c:pt idx="7450">
                  <c:v>1.0001</c:v>
                </c:pt>
                <c:pt idx="7451">
                  <c:v>1.0001</c:v>
                </c:pt>
                <c:pt idx="7452">
                  <c:v>1E-4</c:v>
                </c:pt>
                <c:pt idx="7453">
                  <c:v>1E-4</c:v>
                </c:pt>
                <c:pt idx="7454">
                  <c:v>2.0001000000000002</c:v>
                </c:pt>
                <c:pt idx="7455">
                  <c:v>1.0001</c:v>
                </c:pt>
                <c:pt idx="7456">
                  <c:v>1E-4</c:v>
                </c:pt>
                <c:pt idx="7457">
                  <c:v>1.0001</c:v>
                </c:pt>
                <c:pt idx="7458">
                  <c:v>1E-4</c:v>
                </c:pt>
                <c:pt idx="7459">
                  <c:v>1E-4</c:v>
                </c:pt>
                <c:pt idx="7460">
                  <c:v>2.0001000000000002</c:v>
                </c:pt>
                <c:pt idx="7461">
                  <c:v>1E-4</c:v>
                </c:pt>
                <c:pt idx="7462">
                  <c:v>1E-4</c:v>
                </c:pt>
                <c:pt idx="7463">
                  <c:v>2.0001000000000002</c:v>
                </c:pt>
                <c:pt idx="7464">
                  <c:v>1.0001</c:v>
                </c:pt>
                <c:pt idx="7465">
                  <c:v>2.0001000000000002</c:v>
                </c:pt>
                <c:pt idx="7466">
                  <c:v>1E-4</c:v>
                </c:pt>
                <c:pt idx="7467">
                  <c:v>1E-4</c:v>
                </c:pt>
                <c:pt idx="7468">
                  <c:v>1E-4</c:v>
                </c:pt>
                <c:pt idx="7469">
                  <c:v>2.0001000000000002</c:v>
                </c:pt>
                <c:pt idx="7470">
                  <c:v>14.0001</c:v>
                </c:pt>
                <c:pt idx="7471">
                  <c:v>34.000100000000003</c:v>
                </c:pt>
                <c:pt idx="7472">
                  <c:v>30.0001</c:v>
                </c:pt>
                <c:pt idx="7473">
                  <c:v>23.0001</c:v>
                </c:pt>
                <c:pt idx="7474">
                  <c:v>19.0001</c:v>
                </c:pt>
                <c:pt idx="7475">
                  <c:v>15.0001</c:v>
                </c:pt>
                <c:pt idx="7476">
                  <c:v>8.0000999999999998</c:v>
                </c:pt>
                <c:pt idx="7477">
                  <c:v>8.0000999999999998</c:v>
                </c:pt>
                <c:pt idx="7478">
                  <c:v>3.0001000000000002</c:v>
                </c:pt>
                <c:pt idx="7479">
                  <c:v>5.0000999999999998</c:v>
                </c:pt>
                <c:pt idx="7480">
                  <c:v>1.0001</c:v>
                </c:pt>
                <c:pt idx="7481">
                  <c:v>1E-4</c:v>
                </c:pt>
                <c:pt idx="7482">
                  <c:v>1E-4</c:v>
                </c:pt>
                <c:pt idx="7483">
                  <c:v>1E-4</c:v>
                </c:pt>
                <c:pt idx="7484">
                  <c:v>2.0001000000000002</c:v>
                </c:pt>
                <c:pt idx="7485">
                  <c:v>1E-4</c:v>
                </c:pt>
                <c:pt idx="7486">
                  <c:v>1.0001</c:v>
                </c:pt>
                <c:pt idx="7487">
                  <c:v>1E-4</c:v>
                </c:pt>
                <c:pt idx="7488">
                  <c:v>1.0001</c:v>
                </c:pt>
                <c:pt idx="7489">
                  <c:v>1.0001</c:v>
                </c:pt>
                <c:pt idx="7490">
                  <c:v>1E-4</c:v>
                </c:pt>
                <c:pt idx="7491">
                  <c:v>1E-4</c:v>
                </c:pt>
                <c:pt idx="7492">
                  <c:v>1E-4</c:v>
                </c:pt>
                <c:pt idx="7493">
                  <c:v>2.0001000000000002</c:v>
                </c:pt>
                <c:pt idx="7494">
                  <c:v>1E-4</c:v>
                </c:pt>
                <c:pt idx="7495">
                  <c:v>1.0001</c:v>
                </c:pt>
                <c:pt idx="7496">
                  <c:v>1E-4</c:v>
                </c:pt>
                <c:pt idx="7497">
                  <c:v>1.0001</c:v>
                </c:pt>
                <c:pt idx="7498">
                  <c:v>1E-4</c:v>
                </c:pt>
                <c:pt idx="7499">
                  <c:v>1E-4</c:v>
                </c:pt>
                <c:pt idx="7500">
                  <c:v>1E-4</c:v>
                </c:pt>
                <c:pt idx="7501">
                  <c:v>1E-4</c:v>
                </c:pt>
                <c:pt idx="7502">
                  <c:v>1E-4</c:v>
                </c:pt>
                <c:pt idx="7503">
                  <c:v>1E-4</c:v>
                </c:pt>
                <c:pt idx="7504">
                  <c:v>1E-4</c:v>
                </c:pt>
                <c:pt idx="7505">
                  <c:v>1E-4</c:v>
                </c:pt>
                <c:pt idx="7506">
                  <c:v>1.0001</c:v>
                </c:pt>
                <c:pt idx="7507">
                  <c:v>1.0001</c:v>
                </c:pt>
                <c:pt idx="7508">
                  <c:v>1.0001</c:v>
                </c:pt>
                <c:pt idx="7509">
                  <c:v>1.0001</c:v>
                </c:pt>
                <c:pt idx="7510">
                  <c:v>1E-4</c:v>
                </c:pt>
                <c:pt idx="7511">
                  <c:v>1E-4</c:v>
                </c:pt>
                <c:pt idx="7512">
                  <c:v>1E-4</c:v>
                </c:pt>
                <c:pt idx="7513">
                  <c:v>1E-4</c:v>
                </c:pt>
                <c:pt idx="7514">
                  <c:v>2.0001000000000002</c:v>
                </c:pt>
                <c:pt idx="7515">
                  <c:v>1.0001</c:v>
                </c:pt>
                <c:pt idx="7516">
                  <c:v>1E-4</c:v>
                </c:pt>
                <c:pt idx="7517">
                  <c:v>1E-4</c:v>
                </c:pt>
                <c:pt idx="7518">
                  <c:v>1.0001</c:v>
                </c:pt>
                <c:pt idx="7519">
                  <c:v>1E-4</c:v>
                </c:pt>
                <c:pt idx="7520">
                  <c:v>1.0001</c:v>
                </c:pt>
                <c:pt idx="7521">
                  <c:v>5.0000999999999998</c:v>
                </c:pt>
                <c:pt idx="7522">
                  <c:v>10.0001</c:v>
                </c:pt>
                <c:pt idx="7523">
                  <c:v>8.0000999999999998</c:v>
                </c:pt>
                <c:pt idx="7524">
                  <c:v>8.0000999999999998</c:v>
                </c:pt>
                <c:pt idx="7525">
                  <c:v>11.0001</c:v>
                </c:pt>
                <c:pt idx="7526">
                  <c:v>1E-4</c:v>
                </c:pt>
                <c:pt idx="7527">
                  <c:v>5.0000999999999998</c:v>
                </c:pt>
                <c:pt idx="7528">
                  <c:v>1.0001</c:v>
                </c:pt>
                <c:pt idx="7529">
                  <c:v>1.0001</c:v>
                </c:pt>
                <c:pt idx="7530">
                  <c:v>4.0000999999999998</c:v>
                </c:pt>
                <c:pt idx="7531">
                  <c:v>1E-4</c:v>
                </c:pt>
                <c:pt idx="7532">
                  <c:v>1E-4</c:v>
                </c:pt>
                <c:pt idx="7533">
                  <c:v>1E-4</c:v>
                </c:pt>
                <c:pt idx="7534">
                  <c:v>1E-4</c:v>
                </c:pt>
                <c:pt idx="7535">
                  <c:v>1E-4</c:v>
                </c:pt>
                <c:pt idx="7536">
                  <c:v>1E-4</c:v>
                </c:pt>
                <c:pt idx="7537">
                  <c:v>1E-4</c:v>
                </c:pt>
                <c:pt idx="7538">
                  <c:v>1E-4</c:v>
                </c:pt>
                <c:pt idx="7539">
                  <c:v>1E-4</c:v>
                </c:pt>
                <c:pt idx="7540">
                  <c:v>1E-4</c:v>
                </c:pt>
                <c:pt idx="7541">
                  <c:v>1E-4</c:v>
                </c:pt>
                <c:pt idx="7542">
                  <c:v>1E-4</c:v>
                </c:pt>
                <c:pt idx="7543">
                  <c:v>1E-4</c:v>
                </c:pt>
                <c:pt idx="7544">
                  <c:v>1E-4</c:v>
                </c:pt>
                <c:pt idx="7545">
                  <c:v>1E-4</c:v>
                </c:pt>
                <c:pt idx="7546">
                  <c:v>1E-4</c:v>
                </c:pt>
                <c:pt idx="7547">
                  <c:v>1.0001</c:v>
                </c:pt>
                <c:pt idx="7548">
                  <c:v>1E-4</c:v>
                </c:pt>
                <c:pt idx="7549">
                  <c:v>1E-4</c:v>
                </c:pt>
                <c:pt idx="7550">
                  <c:v>1.0001</c:v>
                </c:pt>
                <c:pt idx="7551">
                  <c:v>1E-4</c:v>
                </c:pt>
                <c:pt idx="7552">
                  <c:v>1E-4</c:v>
                </c:pt>
                <c:pt idx="7553">
                  <c:v>1E-4</c:v>
                </c:pt>
                <c:pt idx="7554">
                  <c:v>1E-4</c:v>
                </c:pt>
                <c:pt idx="7555">
                  <c:v>1E-4</c:v>
                </c:pt>
                <c:pt idx="7556">
                  <c:v>1.0001</c:v>
                </c:pt>
                <c:pt idx="7557">
                  <c:v>2.0001000000000002</c:v>
                </c:pt>
                <c:pt idx="7558">
                  <c:v>1E-4</c:v>
                </c:pt>
                <c:pt idx="7559">
                  <c:v>1E-4</c:v>
                </c:pt>
                <c:pt idx="7560">
                  <c:v>1E-4</c:v>
                </c:pt>
                <c:pt idx="7561">
                  <c:v>1E-4</c:v>
                </c:pt>
                <c:pt idx="7562">
                  <c:v>1E-4</c:v>
                </c:pt>
                <c:pt idx="7563">
                  <c:v>1.0001</c:v>
                </c:pt>
                <c:pt idx="7564">
                  <c:v>1.0001</c:v>
                </c:pt>
                <c:pt idx="7565">
                  <c:v>1.0001</c:v>
                </c:pt>
                <c:pt idx="7566">
                  <c:v>1E-4</c:v>
                </c:pt>
                <c:pt idx="7567">
                  <c:v>1.0001</c:v>
                </c:pt>
                <c:pt idx="7568">
                  <c:v>1E-4</c:v>
                </c:pt>
                <c:pt idx="7569">
                  <c:v>1E-4</c:v>
                </c:pt>
                <c:pt idx="7570">
                  <c:v>1E-4</c:v>
                </c:pt>
                <c:pt idx="7571">
                  <c:v>5.0000999999999998</c:v>
                </c:pt>
                <c:pt idx="7572">
                  <c:v>19.0001</c:v>
                </c:pt>
                <c:pt idx="7573">
                  <c:v>23.0001</c:v>
                </c:pt>
                <c:pt idx="7574">
                  <c:v>9.0000999999999998</c:v>
                </c:pt>
                <c:pt idx="7575">
                  <c:v>17.0001</c:v>
                </c:pt>
                <c:pt idx="7576">
                  <c:v>8.0000999999999998</c:v>
                </c:pt>
                <c:pt idx="7577">
                  <c:v>4.0000999999999998</c:v>
                </c:pt>
                <c:pt idx="7578">
                  <c:v>4.0000999999999998</c:v>
                </c:pt>
                <c:pt idx="7579">
                  <c:v>14.0001</c:v>
                </c:pt>
                <c:pt idx="7580">
                  <c:v>11.0001</c:v>
                </c:pt>
                <c:pt idx="7581">
                  <c:v>6.0000999999999998</c:v>
                </c:pt>
                <c:pt idx="7582">
                  <c:v>1.0001</c:v>
                </c:pt>
                <c:pt idx="7583">
                  <c:v>2.0001000000000002</c:v>
                </c:pt>
                <c:pt idx="7584">
                  <c:v>2.0001000000000002</c:v>
                </c:pt>
                <c:pt idx="7585">
                  <c:v>3.0001000000000002</c:v>
                </c:pt>
                <c:pt idx="7586">
                  <c:v>1E-4</c:v>
                </c:pt>
                <c:pt idx="7587">
                  <c:v>1E-4</c:v>
                </c:pt>
                <c:pt idx="7588">
                  <c:v>1.0001</c:v>
                </c:pt>
                <c:pt idx="7589">
                  <c:v>2.0001000000000002</c:v>
                </c:pt>
                <c:pt idx="7590">
                  <c:v>1E-4</c:v>
                </c:pt>
                <c:pt idx="7591">
                  <c:v>2.0001000000000002</c:v>
                </c:pt>
                <c:pt idx="7592">
                  <c:v>1E-4</c:v>
                </c:pt>
                <c:pt idx="7593">
                  <c:v>1.0001</c:v>
                </c:pt>
                <c:pt idx="7594">
                  <c:v>1E-4</c:v>
                </c:pt>
                <c:pt idx="7595">
                  <c:v>1E-4</c:v>
                </c:pt>
                <c:pt idx="7596">
                  <c:v>1.0001</c:v>
                </c:pt>
                <c:pt idx="7597">
                  <c:v>1E-4</c:v>
                </c:pt>
                <c:pt idx="7598">
                  <c:v>1E-4</c:v>
                </c:pt>
                <c:pt idx="7599">
                  <c:v>1.0001</c:v>
                </c:pt>
                <c:pt idx="7600">
                  <c:v>1E-4</c:v>
                </c:pt>
                <c:pt idx="7601">
                  <c:v>2.0001000000000002</c:v>
                </c:pt>
                <c:pt idx="7602">
                  <c:v>1E-4</c:v>
                </c:pt>
                <c:pt idx="7603">
                  <c:v>1.0001</c:v>
                </c:pt>
                <c:pt idx="7604">
                  <c:v>1E-4</c:v>
                </c:pt>
                <c:pt idx="7605">
                  <c:v>1.0001</c:v>
                </c:pt>
                <c:pt idx="7606">
                  <c:v>1.0001</c:v>
                </c:pt>
                <c:pt idx="7607">
                  <c:v>1.0001</c:v>
                </c:pt>
                <c:pt idx="7608">
                  <c:v>1E-4</c:v>
                </c:pt>
                <c:pt idx="7609">
                  <c:v>4.0000999999999998</c:v>
                </c:pt>
                <c:pt idx="7610">
                  <c:v>1.0001</c:v>
                </c:pt>
                <c:pt idx="7611">
                  <c:v>2.0001000000000002</c:v>
                </c:pt>
                <c:pt idx="7612">
                  <c:v>1E-4</c:v>
                </c:pt>
                <c:pt idx="7613">
                  <c:v>2.0001000000000002</c:v>
                </c:pt>
                <c:pt idx="7614">
                  <c:v>1E-4</c:v>
                </c:pt>
                <c:pt idx="7615">
                  <c:v>1.0001</c:v>
                </c:pt>
                <c:pt idx="7616">
                  <c:v>1.0001</c:v>
                </c:pt>
                <c:pt idx="7617">
                  <c:v>1.0001</c:v>
                </c:pt>
                <c:pt idx="7618">
                  <c:v>3.0001000000000002</c:v>
                </c:pt>
                <c:pt idx="7619">
                  <c:v>1E-4</c:v>
                </c:pt>
                <c:pt idx="7620">
                  <c:v>1.0001</c:v>
                </c:pt>
                <c:pt idx="7621">
                  <c:v>4.0000999999999998</c:v>
                </c:pt>
                <c:pt idx="7622">
                  <c:v>19.0001</c:v>
                </c:pt>
                <c:pt idx="7623">
                  <c:v>21.0001</c:v>
                </c:pt>
                <c:pt idx="7624">
                  <c:v>10.0001</c:v>
                </c:pt>
                <c:pt idx="7625">
                  <c:v>8.0000999999999998</c:v>
                </c:pt>
                <c:pt idx="7626">
                  <c:v>11.0001</c:v>
                </c:pt>
                <c:pt idx="7627">
                  <c:v>3.0001000000000002</c:v>
                </c:pt>
                <c:pt idx="7628">
                  <c:v>3.0001000000000002</c:v>
                </c:pt>
                <c:pt idx="7629">
                  <c:v>2.0001000000000002</c:v>
                </c:pt>
                <c:pt idx="7630">
                  <c:v>1.0001</c:v>
                </c:pt>
                <c:pt idx="7631">
                  <c:v>1.0001</c:v>
                </c:pt>
                <c:pt idx="7632">
                  <c:v>2.0001000000000002</c:v>
                </c:pt>
                <c:pt idx="7633">
                  <c:v>1.0001</c:v>
                </c:pt>
                <c:pt idx="7634">
                  <c:v>2.0001000000000002</c:v>
                </c:pt>
                <c:pt idx="7635">
                  <c:v>1E-4</c:v>
                </c:pt>
                <c:pt idx="7636">
                  <c:v>1E-4</c:v>
                </c:pt>
                <c:pt idx="7637">
                  <c:v>1E-4</c:v>
                </c:pt>
                <c:pt idx="7638">
                  <c:v>1E-4</c:v>
                </c:pt>
                <c:pt idx="7639">
                  <c:v>1E-4</c:v>
                </c:pt>
                <c:pt idx="7640">
                  <c:v>1E-4</c:v>
                </c:pt>
                <c:pt idx="7641">
                  <c:v>1E-4</c:v>
                </c:pt>
                <c:pt idx="7642">
                  <c:v>1E-4</c:v>
                </c:pt>
                <c:pt idx="7643">
                  <c:v>1E-4</c:v>
                </c:pt>
                <c:pt idx="7644">
                  <c:v>1E-4</c:v>
                </c:pt>
                <c:pt idx="7645">
                  <c:v>1E-4</c:v>
                </c:pt>
                <c:pt idx="7646">
                  <c:v>1.0001</c:v>
                </c:pt>
                <c:pt idx="7647">
                  <c:v>1E-4</c:v>
                </c:pt>
                <c:pt idx="7648">
                  <c:v>1.0001</c:v>
                </c:pt>
                <c:pt idx="7649">
                  <c:v>1E-4</c:v>
                </c:pt>
                <c:pt idx="7650">
                  <c:v>1E-4</c:v>
                </c:pt>
                <c:pt idx="7651">
                  <c:v>1E-4</c:v>
                </c:pt>
                <c:pt idx="7652">
                  <c:v>1E-4</c:v>
                </c:pt>
                <c:pt idx="7653">
                  <c:v>1E-4</c:v>
                </c:pt>
                <c:pt idx="7654">
                  <c:v>1.0001</c:v>
                </c:pt>
                <c:pt idx="7655">
                  <c:v>1E-4</c:v>
                </c:pt>
                <c:pt idx="7656">
                  <c:v>1E-4</c:v>
                </c:pt>
                <c:pt idx="7657">
                  <c:v>2.0001000000000002</c:v>
                </c:pt>
                <c:pt idx="7658">
                  <c:v>1.0001</c:v>
                </c:pt>
                <c:pt idx="7659">
                  <c:v>1.0001</c:v>
                </c:pt>
                <c:pt idx="7660">
                  <c:v>1.0001</c:v>
                </c:pt>
                <c:pt idx="7661">
                  <c:v>1E-4</c:v>
                </c:pt>
                <c:pt idx="7662">
                  <c:v>1E-4</c:v>
                </c:pt>
                <c:pt idx="7663">
                  <c:v>1E-4</c:v>
                </c:pt>
                <c:pt idx="7664">
                  <c:v>1.0001</c:v>
                </c:pt>
                <c:pt idx="7665">
                  <c:v>1E-4</c:v>
                </c:pt>
                <c:pt idx="7666">
                  <c:v>1E-4</c:v>
                </c:pt>
                <c:pt idx="7667">
                  <c:v>2.0001000000000002</c:v>
                </c:pt>
                <c:pt idx="7668">
                  <c:v>1E-4</c:v>
                </c:pt>
                <c:pt idx="7669">
                  <c:v>2.0001000000000002</c:v>
                </c:pt>
                <c:pt idx="7670">
                  <c:v>1E-4</c:v>
                </c:pt>
                <c:pt idx="7671">
                  <c:v>5.0000999999999998</c:v>
                </c:pt>
                <c:pt idx="7672">
                  <c:v>12.0001</c:v>
                </c:pt>
                <c:pt idx="7673">
                  <c:v>18.0001</c:v>
                </c:pt>
                <c:pt idx="7674">
                  <c:v>15.0001</c:v>
                </c:pt>
                <c:pt idx="7675">
                  <c:v>3.0001000000000002</c:v>
                </c:pt>
                <c:pt idx="7676">
                  <c:v>9.0000999999999998</c:v>
                </c:pt>
                <c:pt idx="7677">
                  <c:v>4.0000999999999998</c:v>
                </c:pt>
                <c:pt idx="7678">
                  <c:v>1.0001</c:v>
                </c:pt>
                <c:pt idx="7679">
                  <c:v>3.0001000000000002</c:v>
                </c:pt>
                <c:pt idx="7680">
                  <c:v>3.0001000000000002</c:v>
                </c:pt>
                <c:pt idx="7681">
                  <c:v>6.0000999999999998</c:v>
                </c:pt>
                <c:pt idx="7682">
                  <c:v>1.0001</c:v>
                </c:pt>
                <c:pt idx="7683">
                  <c:v>3.0001000000000002</c:v>
                </c:pt>
                <c:pt idx="7684">
                  <c:v>1E-4</c:v>
                </c:pt>
                <c:pt idx="7685">
                  <c:v>2.0001000000000002</c:v>
                </c:pt>
                <c:pt idx="7686">
                  <c:v>1E-4</c:v>
                </c:pt>
                <c:pt idx="7687">
                  <c:v>1.0001</c:v>
                </c:pt>
                <c:pt idx="7688">
                  <c:v>1E-4</c:v>
                </c:pt>
                <c:pt idx="7689">
                  <c:v>1.0001</c:v>
                </c:pt>
                <c:pt idx="7690">
                  <c:v>1.0001</c:v>
                </c:pt>
                <c:pt idx="7691">
                  <c:v>1.0001</c:v>
                </c:pt>
                <c:pt idx="7692">
                  <c:v>1E-4</c:v>
                </c:pt>
                <c:pt idx="7693">
                  <c:v>1.0001</c:v>
                </c:pt>
                <c:pt idx="7694">
                  <c:v>1E-4</c:v>
                </c:pt>
                <c:pt idx="7695">
                  <c:v>1E-4</c:v>
                </c:pt>
                <c:pt idx="7696">
                  <c:v>1E-4</c:v>
                </c:pt>
                <c:pt idx="7697">
                  <c:v>1E-4</c:v>
                </c:pt>
                <c:pt idx="7698">
                  <c:v>1.0001</c:v>
                </c:pt>
                <c:pt idx="7699">
                  <c:v>1E-4</c:v>
                </c:pt>
                <c:pt idx="7700">
                  <c:v>1.0001</c:v>
                </c:pt>
                <c:pt idx="7701">
                  <c:v>1.0001</c:v>
                </c:pt>
                <c:pt idx="7702">
                  <c:v>1E-4</c:v>
                </c:pt>
                <c:pt idx="7703">
                  <c:v>1E-4</c:v>
                </c:pt>
                <c:pt idx="7704">
                  <c:v>1E-4</c:v>
                </c:pt>
                <c:pt idx="7705">
                  <c:v>1E-4</c:v>
                </c:pt>
                <c:pt idx="7706">
                  <c:v>1E-4</c:v>
                </c:pt>
                <c:pt idx="7707">
                  <c:v>1E-4</c:v>
                </c:pt>
                <c:pt idx="7708">
                  <c:v>1E-4</c:v>
                </c:pt>
                <c:pt idx="7709">
                  <c:v>1E-4</c:v>
                </c:pt>
                <c:pt idx="7710">
                  <c:v>1.0001</c:v>
                </c:pt>
                <c:pt idx="7711">
                  <c:v>1E-4</c:v>
                </c:pt>
                <c:pt idx="7712">
                  <c:v>1E-4</c:v>
                </c:pt>
                <c:pt idx="7713">
                  <c:v>1.0001</c:v>
                </c:pt>
                <c:pt idx="7714">
                  <c:v>1E-4</c:v>
                </c:pt>
                <c:pt idx="7715">
                  <c:v>1.0001</c:v>
                </c:pt>
                <c:pt idx="7716">
                  <c:v>1E-4</c:v>
                </c:pt>
                <c:pt idx="7717">
                  <c:v>1E-4</c:v>
                </c:pt>
                <c:pt idx="7718">
                  <c:v>1E-4</c:v>
                </c:pt>
                <c:pt idx="7719">
                  <c:v>1E-4</c:v>
                </c:pt>
                <c:pt idx="7720">
                  <c:v>1E-4</c:v>
                </c:pt>
                <c:pt idx="7721">
                  <c:v>6.0000999999999998</c:v>
                </c:pt>
                <c:pt idx="7722">
                  <c:v>14.0001</c:v>
                </c:pt>
                <c:pt idx="7723">
                  <c:v>22.0001</c:v>
                </c:pt>
                <c:pt idx="7724">
                  <c:v>18.0001</c:v>
                </c:pt>
                <c:pt idx="7725">
                  <c:v>16.0001</c:v>
                </c:pt>
                <c:pt idx="7726">
                  <c:v>11.0001</c:v>
                </c:pt>
                <c:pt idx="7727">
                  <c:v>11.0001</c:v>
                </c:pt>
                <c:pt idx="7728">
                  <c:v>7.0000999999999998</c:v>
                </c:pt>
                <c:pt idx="7729">
                  <c:v>2.0001000000000002</c:v>
                </c:pt>
                <c:pt idx="7730">
                  <c:v>1.0001</c:v>
                </c:pt>
                <c:pt idx="7731">
                  <c:v>1.0001</c:v>
                </c:pt>
                <c:pt idx="7732">
                  <c:v>1E-4</c:v>
                </c:pt>
                <c:pt idx="7733">
                  <c:v>2.0001000000000002</c:v>
                </c:pt>
                <c:pt idx="7734">
                  <c:v>1E-4</c:v>
                </c:pt>
                <c:pt idx="7735">
                  <c:v>1.0001</c:v>
                </c:pt>
                <c:pt idx="7736">
                  <c:v>1.0001</c:v>
                </c:pt>
                <c:pt idx="7737">
                  <c:v>1.0001</c:v>
                </c:pt>
                <c:pt idx="7738">
                  <c:v>1E-4</c:v>
                </c:pt>
                <c:pt idx="7739">
                  <c:v>1E-4</c:v>
                </c:pt>
                <c:pt idx="7740">
                  <c:v>1.0001</c:v>
                </c:pt>
                <c:pt idx="7741">
                  <c:v>1.0001</c:v>
                </c:pt>
                <c:pt idx="7742">
                  <c:v>1.0001</c:v>
                </c:pt>
                <c:pt idx="7743">
                  <c:v>1.0001</c:v>
                </c:pt>
                <c:pt idx="7744">
                  <c:v>1.0001</c:v>
                </c:pt>
                <c:pt idx="7745">
                  <c:v>1E-4</c:v>
                </c:pt>
                <c:pt idx="7746">
                  <c:v>1E-4</c:v>
                </c:pt>
                <c:pt idx="7747">
                  <c:v>1E-4</c:v>
                </c:pt>
                <c:pt idx="7748">
                  <c:v>1.0001</c:v>
                </c:pt>
                <c:pt idx="7749">
                  <c:v>1E-4</c:v>
                </c:pt>
                <c:pt idx="7750">
                  <c:v>2.0001000000000002</c:v>
                </c:pt>
                <c:pt idx="7751">
                  <c:v>1E-4</c:v>
                </c:pt>
                <c:pt idx="7752">
                  <c:v>1E-4</c:v>
                </c:pt>
                <c:pt idx="7753">
                  <c:v>3.0001000000000002</c:v>
                </c:pt>
                <c:pt idx="7754">
                  <c:v>1.0001</c:v>
                </c:pt>
                <c:pt idx="7755">
                  <c:v>1E-4</c:v>
                </c:pt>
                <c:pt idx="7756">
                  <c:v>1E-4</c:v>
                </c:pt>
                <c:pt idx="7757">
                  <c:v>1E-4</c:v>
                </c:pt>
                <c:pt idx="7758">
                  <c:v>1E-4</c:v>
                </c:pt>
                <c:pt idx="7759">
                  <c:v>2.0001000000000002</c:v>
                </c:pt>
                <c:pt idx="7760">
                  <c:v>1.0001</c:v>
                </c:pt>
                <c:pt idx="7761">
                  <c:v>1E-4</c:v>
                </c:pt>
                <c:pt idx="7762">
                  <c:v>1.0001</c:v>
                </c:pt>
                <c:pt idx="7763">
                  <c:v>1E-4</c:v>
                </c:pt>
                <c:pt idx="7764">
                  <c:v>1.0001</c:v>
                </c:pt>
                <c:pt idx="7765">
                  <c:v>1E-4</c:v>
                </c:pt>
                <c:pt idx="7766">
                  <c:v>1E-4</c:v>
                </c:pt>
                <c:pt idx="7767">
                  <c:v>1.0001</c:v>
                </c:pt>
                <c:pt idx="7768">
                  <c:v>2.0001000000000002</c:v>
                </c:pt>
                <c:pt idx="7769">
                  <c:v>1.0001</c:v>
                </c:pt>
                <c:pt idx="7770">
                  <c:v>1.0001</c:v>
                </c:pt>
                <c:pt idx="7771">
                  <c:v>11.0001</c:v>
                </c:pt>
                <c:pt idx="7772">
                  <c:v>12.0001</c:v>
                </c:pt>
                <c:pt idx="7773">
                  <c:v>12.0001</c:v>
                </c:pt>
                <c:pt idx="7774">
                  <c:v>11.0001</c:v>
                </c:pt>
                <c:pt idx="7775">
                  <c:v>12.0001</c:v>
                </c:pt>
                <c:pt idx="7776">
                  <c:v>9.0000999999999998</c:v>
                </c:pt>
                <c:pt idx="7777">
                  <c:v>5.0000999999999998</c:v>
                </c:pt>
                <c:pt idx="7778">
                  <c:v>2.0001000000000002</c:v>
                </c:pt>
                <c:pt idx="7779">
                  <c:v>5.0000999999999998</c:v>
                </c:pt>
                <c:pt idx="7780">
                  <c:v>2.0001000000000002</c:v>
                </c:pt>
                <c:pt idx="7781">
                  <c:v>4.0000999999999998</c:v>
                </c:pt>
                <c:pt idx="7782">
                  <c:v>1.0001</c:v>
                </c:pt>
                <c:pt idx="7783">
                  <c:v>3.0001000000000002</c:v>
                </c:pt>
                <c:pt idx="7784">
                  <c:v>1.0001</c:v>
                </c:pt>
                <c:pt idx="7785">
                  <c:v>1.0001</c:v>
                </c:pt>
                <c:pt idx="7786">
                  <c:v>1E-4</c:v>
                </c:pt>
                <c:pt idx="7787">
                  <c:v>1E-4</c:v>
                </c:pt>
                <c:pt idx="7788">
                  <c:v>1E-4</c:v>
                </c:pt>
                <c:pt idx="7789">
                  <c:v>1E-4</c:v>
                </c:pt>
                <c:pt idx="7790">
                  <c:v>1.0001</c:v>
                </c:pt>
                <c:pt idx="7791">
                  <c:v>1E-4</c:v>
                </c:pt>
                <c:pt idx="7792">
                  <c:v>1.0001</c:v>
                </c:pt>
                <c:pt idx="7793">
                  <c:v>1E-4</c:v>
                </c:pt>
                <c:pt idx="7794">
                  <c:v>1E-4</c:v>
                </c:pt>
                <c:pt idx="7795">
                  <c:v>1.0001</c:v>
                </c:pt>
                <c:pt idx="7796">
                  <c:v>1E-4</c:v>
                </c:pt>
                <c:pt idx="7797">
                  <c:v>1.0001</c:v>
                </c:pt>
                <c:pt idx="7798">
                  <c:v>1E-4</c:v>
                </c:pt>
                <c:pt idx="7799">
                  <c:v>1E-4</c:v>
                </c:pt>
                <c:pt idx="7800">
                  <c:v>1E-4</c:v>
                </c:pt>
                <c:pt idx="7801">
                  <c:v>1E-4</c:v>
                </c:pt>
                <c:pt idx="7802">
                  <c:v>3.0001000000000002</c:v>
                </c:pt>
                <c:pt idx="7803">
                  <c:v>1E-4</c:v>
                </c:pt>
                <c:pt idx="7804">
                  <c:v>1E-4</c:v>
                </c:pt>
                <c:pt idx="7805">
                  <c:v>1.0001</c:v>
                </c:pt>
                <c:pt idx="7806">
                  <c:v>2.0001000000000002</c:v>
                </c:pt>
                <c:pt idx="7807">
                  <c:v>1.0001</c:v>
                </c:pt>
                <c:pt idx="7808">
                  <c:v>1E-4</c:v>
                </c:pt>
                <c:pt idx="7809">
                  <c:v>1.0001</c:v>
                </c:pt>
                <c:pt idx="7810">
                  <c:v>1.0001</c:v>
                </c:pt>
                <c:pt idx="7811">
                  <c:v>1.0001</c:v>
                </c:pt>
                <c:pt idx="7812">
                  <c:v>1E-4</c:v>
                </c:pt>
                <c:pt idx="7813">
                  <c:v>1E-4</c:v>
                </c:pt>
                <c:pt idx="7814">
                  <c:v>1E-4</c:v>
                </c:pt>
                <c:pt idx="7815">
                  <c:v>1.0001</c:v>
                </c:pt>
                <c:pt idx="7816">
                  <c:v>1E-4</c:v>
                </c:pt>
                <c:pt idx="7817">
                  <c:v>1E-4</c:v>
                </c:pt>
                <c:pt idx="7818">
                  <c:v>1E-4</c:v>
                </c:pt>
                <c:pt idx="7819">
                  <c:v>2.0001000000000002</c:v>
                </c:pt>
                <c:pt idx="7820">
                  <c:v>20.0001</c:v>
                </c:pt>
                <c:pt idx="7821">
                  <c:v>52.000100000000003</c:v>
                </c:pt>
                <c:pt idx="7822">
                  <c:v>82.000100000000003</c:v>
                </c:pt>
                <c:pt idx="7823">
                  <c:v>50.000100000000003</c:v>
                </c:pt>
                <c:pt idx="7824">
                  <c:v>54.000100000000003</c:v>
                </c:pt>
                <c:pt idx="7825">
                  <c:v>33.000100000000003</c:v>
                </c:pt>
                <c:pt idx="7826">
                  <c:v>22.0001</c:v>
                </c:pt>
                <c:pt idx="7827">
                  <c:v>21.0001</c:v>
                </c:pt>
                <c:pt idx="7828">
                  <c:v>13.0001</c:v>
                </c:pt>
                <c:pt idx="7829">
                  <c:v>4.0000999999999998</c:v>
                </c:pt>
                <c:pt idx="7830">
                  <c:v>7.0000999999999998</c:v>
                </c:pt>
                <c:pt idx="7831">
                  <c:v>4.0000999999999998</c:v>
                </c:pt>
                <c:pt idx="7832">
                  <c:v>2.0001000000000002</c:v>
                </c:pt>
                <c:pt idx="7833">
                  <c:v>1.0001</c:v>
                </c:pt>
                <c:pt idx="7834">
                  <c:v>1E-4</c:v>
                </c:pt>
                <c:pt idx="7835">
                  <c:v>1E-4</c:v>
                </c:pt>
                <c:pt idx="7836">
                  <c:v>1E-4</c:v>
                </c:pt>
                <c:pt idx="7837">
                  <c:v>1E-4</c:v>
                </c:pt>
                <c:pt idx="7838">
                  <c:v>1E-4</c:v>
                </c:pt>
                <c:pt idx="7839">
                  <c:v>1.0001</c:v>
                </c:pt>
                <c:pt idx="7840">
                  <c:v>1E-4</c:v>
                </c:pt>
                <c:pt idx="7841">
                  <c:v>1E-4</c:v>
                </c:pt>
                <c:pt idx="7842">
                  <c:v>1E-4</c:v>
                </c:pt>
                <c:pt idx="7843">
                  <c:v>1E-4</c:v>
                </c:pt>
                <c:pt idx="7844">
                  <c:v>1.0001</c:v>
                </c:pt>
                <c:pt idx="7845">
                  <c:v>1E-4</c:v>
                </c:pt>
                <c:pt idx="7846">
                  <c:v>1E-4</c:v>
                </c:pt>
                <c:pt idx="7847">
                  <c:v>1E-4</c:v>
                </c:pt>
                <c:pt idx="7848">
                  <c:v>1.0001</c:v>
                </c:pt>
                <c:pt idx="7849">
                  <c:v>1.0001</c:v>
                </c:pt>
                <c:pt idx="7850">
                  <c:v>1E-4</c:v>
                </c:pt>
                <c:pt idx="7851">
                  <c:v>1E-4</c:v>
                </c:pt>
                <c:pt idx="7852">
                  <c:v>1E-4</c:v>
                </c:pt>
                <c:pt idx="7853">
                  <c:v>1E-4</c:v>
                </c:pt>
                <c:pt idx="7854">
                  <c:v>1E-4</c:v>
                </c:pt>
                <c:pt idx="7855">
                  <c:v>1E-4</c:v>
                </c:pt>
                <c:pt idx="7856">
                  <c:v>1E-4</c:v>
                </c:pt>
                <c:pt idx="7857">
                  <c:v>1E-4</c:v>
                </c:pt>
                <c:pt idx="7858">
                  <c:v>1E-4</c:v>
                </c:pt>
                <c:pt idx="7859">
                  <c:v>1.0001</c:v>
                </c:pt>
                <c:pt idx="7860">
                  <c:v>1E-4</c:v>
                </c:pt>
                <c:pt idx="7861">
                  <c:v>1E-4</c:v>
                </c:pt>
                <c:pt idx="7862">
                  <c:v>1.0001</c:v>
                </c:pt>
                <c:pt idx="7863">
                  <c:v>1E-4</c:v>
                </c:pt>
                <c:pt idx="7864">
                  <c:v>1.0001</c:v>
                </c:pt>
                <c:pt idx="7865">
                  <c:v>1E-4</c:v>
                </c:pt>
                <c:pt idx="7866">
                  <c:v>1E-4</c:v>
                </c:pt>
                <c:pt idx="7867">
                  <c:v>1E-4</c:v>
                </c:pt>
                <c:pt idx="7868">
                  <c:v>1E-4</c:v>
                </c:pt>
                <c:pt idx="7869">
                  <c:v>3.0001000000000002</c:v>
                </c:pt>
                <c:pt idx="7870">
                  <c:v>9.0000999999999998</c:v>
                </c:pt>
                <c:pt idx="7871">
                  <c:v>23.0001</c:v>
                </c:pt>
                <c:pt idx="7872">
                  <c:v>16.0001</c:v>
                </c:pt>
                <c:pt idx="7873">
                  <c:v>17.0001</c:v>
                </c:pt>
                <c:pt idx="7874">
                  <c:v>14.0001</c:v>
                </c:pt>
                <c:pt idx="7875">
                  <c:v>13.0001</c:v>
                </c:pt>
                <c:pt idx="7876">
                  <c:v>3.0001000000000002</c:v>
                </c:pt>
                <c:pt idx="7877">
                  <c:v>2.0001000000000002</c:v>
                </c:pt>
                <c:pt idx="7878">
                  <c:v>5.0000999999999998</c:v>
                </c:pt>
                <c:pt idx="7879">
                  <c:v>1E-4</c:v>
                </c:pt>
                <c:pt idx="7880">
                  <c:v>4.0000999999999998</c:v>
                </c:pt>
                <c:pt idx="7881">
                  <c:v>2.0001000000000002</c:v>
                </c:pt>
                <c:pt idx="7882">
                  <c:v>2.0001000000000002</c:v>
                </c:pt>
                <c:pt idx="7883">
                  <c:v>1E-4</c:v>
                </c:pt>
                <c:pt idx="7884">
                  <c:v>2.0001000000000002</c:v>
                </c:pt>
                <c:pt idx="7885">
                  <c:v>1.0001</c:v>
                </c:pt>
                <c:pt idx="7886">
                  <c:v>1E-4</c:v>
                </c:pt>
                <c:pt idx="7887">
                  <c:v>1E-4</c:v>
                </c:pt>
                <c:pt idx="7888">
                  <c:v>1.0001</c:v>
                </c:pt>
                <c:pt idx="7889">
                  <c:v>1E-4</c:v>
                </c:pt>
                <c:pt idx="7890">
                  <c:v>1E-4</c:v>
                </c:pt>
                <c:pt idx="7891">
                  <c:v>1.0001</c:v>
                </c:pt>
                <c:pt idx="7892">
                  <c:v>1E-4</c:v>
                </c:pt>
                <c:pt idx="7893">
                  <c:v>1E-4</c:v>
                </c:pt>
                <c:pt idx="7894">
                  <c:v>1E-4</c:v>
                </c:pt>
                <c:pt idx="7895">
                  <c:v>1E-4</c:v>
                </c:pt>
                <c:pt idx="7896">
                  <c:v>1E-4</c:v>
                </c:pt>
                <c:pt idx="7897">
                  <c:v>1E-4</c:v>
                </c:pt>
                <c:pt idx="7898">
                  <c:v>1E-4</c:v>
                </c:pt>
                <c:pt idx="7899">
                  <c:v>1E-4</c:v>
                </c:pt>
                <c:pt idx="7900">
                  <c:v>1E-4</c:v>
                </c:pt>
                <c:pt idx="7901">
                  <c:v>2.0001000000000002</c:v>
                </c:pt>
                <c:pt idx="7902">
                  <c:v>1E-4</c:v>
                </c:pt>
                <c:pt idx="7903">
                  <c:v>1E-4</c:v>
                </c:pt>
                <c:pt idx="7904">
                  <c:v>1E-4</c:v>
                </c:pt>
                <c:pt idx="7905">
                  <c:v>1E-4</c:v>
                </c:pt>
                <c:pt idx="7906">
                  <c:v>1E-4</c:v>
                </c:pt>
                <c:pt idx="7907">
                  <c:v>1E-4</c:v>
                </c:pt>
                <c:pt idx="7908">
                  <c:v>1E-4</c:v>
                </c:pt>
                <c:pt idx="7909">
                  <c:v>1.0001</c:v>
                </c:pt>
                <c:pt idx="7910">
                  <c:v>1E-4</c:v>
                </c:pt>
                <c:pt idx="7911">
                  <c:v>1E-4</c:v>
                </c:pt>
                <c:pt idx="7912">
                  <c:v>1E-4</c:v>
                </c:pt>
                <c:pt idx="7913">
                  <c:v>1.0001</c:v>
                </c:pt>
                <c:pt idx="7914">
                  <c:v>1E-4</c:v>
                </c:pt>
                <c:pt idx="7915">
                  <c:v>1E-4</c:v>
                </c:pt>
                <c:pt idx="7916">
                  <c:v>1.0001</c:v>
                </c:pt>
                <c:pt idx="7917">
                  <c:v>1E-4</c:v>
                </c:pt>
                <c:pt idx="7918">
                  <c:v>2.0001000000000002</c:v>
                </c:pt>
                <c:pt idx="7919">
                  <c:v>8.0000999999999998</c:v>
                </c:pt>
                <c:pt idx="7920">
                  <c:v>23.0001</c:v>
                </c:pt>
                <c:pt idx="7921">
                  <c:v>20.0001</c:v>
                </c:pt>
                <c:pt idx="7922">
                  <c:v>17.0001</c:v>
                </c:pt>
                <c:pt idx="7923">
                  <c:v>14.0001</c:v>
                </c:pt>
                <c:pt idx="7924">
                  <c:v>17.0001</c:v>
                </c:pt>
                <c:pt idx="7925">
                  <c:v>7.0000999999999998</c:v>
                </c:pt>
                <c:pt idx="7926">
                  <c:v>2.0001000000000002</c:v>
                </c:pt>
                <c:pt idx="7927">
                  <c:v>4.0000999999999998</c:v>
                </c:pt>
                <c:pt idx="7928">
                  <c:v>4.0000999999999998</c:v>
                </c:pt>
                <c:pt idx="7929">
                  <c:v>2.0001000000000002</c:v>
                </c:pt>
                <c:pt idx="7930">
                  <c:v>1.0001</c:v>
                </c:pt>
                <c:pt idx="7931">
                  <c:v>1E-4</c:v>
                </c:pt>
                <c:pt idx="7932">
                  <c:v>1E-4</c:v>
                </c:pt>
                <c:pt idx="7933">
                  <c:v>1E-4</c:v>
                </c:pt>
                <c:pt idx="7934">
                  <c:v>1E-4</c:v>
                </c:pt>
                <c:pt idx="7935">
                  <c:v>1E-4</c:v>
                </c:pt>
                <c:pt idx="7936">
                  <c:v>1E-4</c:v>
                </c:pt>
                <c:pt idx="7937">
                  <c:v>1E-4</c:v>
                </c:pt>
                <c:pt idx="7938">
                  <c:v>1E-4</c:v>
                </c:pt>
                <c:pt idx="7939">
                  <c:v>1E-4</c:v>
                </c:pt>
                <c:pt idx="7940">
                  <c:v>1E-4</c:v>
                </c:pt>
                <c:pt idx="7941">
                  <c:v>1E-4</c:v>
                </c:pt>
                <c:pt idx="7942">
                  <c:v>1E-4</c:v>
                </c:pt>
                <c:pt idx="7943">
                  <c:v>1E-4</c:v>
                </c:pt>
                <c:pt idx="7944">
                  <c:v>1E-4</c:v>
                </c:pt>
                <c:pt idx="7945">
                  <c:v>2.0001000000000002</c:v>
                </c:pt>
                <c:pt idx="7946">
                  <c:v>1E-4</c:v>
                </c:pt>
                <c:pt idx="7947">
                  <c:v>1E-4</c:v>
                </c:pt>
                <c:pt idx="7948">
                  <c:v>2.0001000000000002</c:v>
                </c:pt>
                <c:pt idx="7949">
                  <c:v>1.0001</c:v>
                </c:pt>
                <c:pt idx="7950">
                  <c:v>1E-4</c:v>
                </c:pt>
                <c:pt idx="7951">
                  <c:v>1E-4</c:v>
                </c:pt>
                <c:pt idx="7952">
                  <c:v>1E-4</c:v>
                </c:pt>
                <c:pt idx="7953">
                  <c:v>1E-4</c:v>
                </c:pt>
                <c:pt idx="7954">
                  <c:v>1.0001</c:v>
                </c:pt>
                <c:pt idx="7955">
                  <c:v>1.0001</c:v>
                </c:pt>
                <c:pt idx="7956">
                  <c:v>1E-4</c:v>
                </c:pt>
                <c:pt idx="7957">
                  <c:v>1E-4</c:v>
                </c:pt>
                <c:pt idx="7958">
                  <c:v>1.0001</c:v>
                </c:pt>
                <c:pt idx="7959">
                  <c:v>1E-4</c:v>
                </c:pt>
                <c:pt idx="7960">
                  <c:v>2.0001000000000002</c:v>
                </c:pt>
                <c:pt idx="7961">
                  <c:v>1E-4</c:v>
                </c:pt>
                <c:pt idx="7962">
                  <c:v>3.0001000000000002</c:v>
                </c:pt>
                <c:pt idx="7963">
                  <c:v>1E-4</c:v>
                </c:pt>
                <c:pt idx="7964">
                  <c:v>1E-4</c:v>
                </c:pt>
                <c:pt idx="7965">
                  <c:v>1.0001</c:v>
                </c:pt>
                <c:pt idx="7966">
                  <c:v>1.0001</c:v>
                </c:pt>
                <c:pt idx="7967">
                  <c:v>2.0001000000000002</c:v>
                </c:pt>
                <c:pt idx="7968">
                  <c:v>3.0001000000000002</c:v>
                </c:pt>
                <c:pt idx="7969">
                  <c:v>12.0001</c:v>
                </c:pt>
                <c:pt idx="7970">
                  <c:v>7.0000999999999998</c:v>
                </c:pt>
                <c:pt idx="7971">
                  <c:v>8.0000999999999998</c:v>
                </c:pt>
                <c:pt idx="7972">
                  <c:v>20.0001</c:v>
                </c:pt>
                <c:pt idx="7973">
                  <c:v>11.0001</c:v>
                </c:pt>
                <c:pt idx="7974">
                  <c:v>12.0001</c:v>
                </c:pt>
                <c:pt idx="7975">
                  <c:v>4.0000999999999998</c:v>
                </c:pt>
                <c:pt idx="7976">
                  <c:v>3.0001000000000002</c:v>
                </c:pt>
                <c:pt idx="7977">
                  <c:v>4.0000999999999998</c:v>
                </c:pt>
                <c:pt idx="7978">
                  <c:v>5.0000999999999998</c:v>
                </c:pt>
                <c:pt idx="7979">
                  <c:v>1E-4</c:v>
                </c:pt>
                <c:pt idx="7980">
                  <c:v>2.0001000000000002</c:v>
                </c:pt>
                <c:pt idx="7981">
                  <c:v>1.0001</c:v>
                </c:pt>
                <c:pt idx="7982">
                  <c:v>1.0001</c:v>
                </c:pt>
                <c:pt idx="7983">
                  <c:v>1E-4</c:v>
                </c:pt>
                <c:pt idx="7984">
                  <c:v>1.0001</c:v>
                </c:pt>
                <c:pt idx="7985">
                  <c:v>1E-4</c:v>
                </c:pt>
                <c:pt idx="7986">
                  <c:v>1.0001</c:v>
                </c:pt>
                <c:pt idx="7987">
                  <c:v>1.0001</c:v>
                </c:pt>
                <c:pt idx="7988">
                  <c:v>1E-4</c:v>
                </c:pt>
                <c:pt idx="7989">
                  <c:v>1.0001</c:v>
                </c:pt>
                <c:pt idx="7990">
                  <c:v>1E-4</c:v>
                </c:pt>
                <c:pt idx="7991">
                  <c:v>1E-4</c:v>
                </c:pt>
                <c:pt idx="7992">
                  <c:v>1E-4</c:v>
                </c:pt>
                <c:pt idx="7993">
                  <c:v>1E-4</c:v>
                </c:pt>
                <c:pt idx="7994">
                  <c:v>1E-4</c:v>
                </c:pt>
                <c:pt idx="7995">
                  <c:v>1E-4</c:v>
                </c:pt>
                <c:pt idx="7996">
                  <c:v>1.0001</c:v>
                </c:pt>
                <c:pt idx="7997">
                  <c:v>1.0001</c:v>
                </c:pt>
                <c:pt idx="7998">
                  <c:v>1.0001</c:v>
                </c:pt>
                <c:pt idx="7999">
                  <c:v>1E-4</c:v>
                </c:pt>
                <c:pt idx="8000">
                  <c:v>1.0001</c:v>
                </c:pt>
                <c:pt idx="8001">
                  <c:v>1E-4</c:v>
                </c:pt>
                <c:pt idx="8002">
                  <c:v>1E-4</c:v>
                </c:pt>
                <c:pt idx="8003">
                  <c:v>1E-4</c:v>
                </c:pt>
                <c:pt idx="8004">
                  <c:v>1.0001</c:v>
                </c:pt>
                <c:pt idx="8005">
                  <c:v>1E-4</c:v>
                </c:pt>
                <c:pt idx="8006">
                  <c:v>1E-4</c:v>
                </c:pt>
                <c:pt idx="8007">
                  <c:v>1E-4</c:v>
                </c:pt>
                <c:pt idx="8008">
                  <c:v>1.0001</c:v>
                </c:pt>
                <c:pt idx="8009">
                  <c:v>1E-4</c:v>
                </c:pt>
                <c:pt idx="8010">
                  <c:v>1.0001</c:v>
                </c:pt>
                <c:pt idx="8011">
                  <c:v>1E-4</c:v>
                </c:pt>
                <c:pt idx="8012">
                  <c:v>1.0001</c:v>
                </c:pt>
                <c:pt idx="8013">
                  <c:v>1.0001</c:v>
                </c:pt>
                <c:pt idx="8014">
                  <c:v>1E-4</c:v>
                </c:pt>
                <c:pt idx="8015">
                  <c:v>1E-4</c:v>
                </c:pt>
                <c:pt idx="8016">
                  <c:v>5.0000999999999998</c:v>
                </c:pt>
                <c:pt idx="8017">
                  <c:v>9.0000999999999998</c:v>
                </c:pt>
                <c:pt idx="8018">
                  <c:v>9.0000999999999998</c:v>
                </c:pt>
                <c:pt idx="8019">
                  <c:v>11.0001</c:v>
                </c:pt>
                <c:pt idx="8020">
                  <c:v>11.0001</c:v>
                </c:pt>
                <c:pt idx="8021">
                  <c:v>23.0001</c:v>
                </c:pt>
                <c:pt idx="8022">
                  <c:v>18.0001</c:v>
                </c:pt>
                <c:pt idx="8023">
                  <c:v>6.0000999999999998</c:v>
                </c:pt>
                <c:pt idx="8024">
                  <c:v>5.0000999999999998</c:v>
                </c:pt>
                <c:pt idx="8025">
                  <c:v>1.0001</c:v>
                </c:pt>
                <c:pt idx="8026">
                  <c:v>3.0001000000000002</c:v>
                </c:pt>
                <c:pt idx="8027">
                  <c:v>1E-4</c:v>
                </c:pt>
                <c:pt idx="8028">
                  <c:v>1E-4</c:v>
                </c:pt>
                <c:pt idx="8029">
                  <c:v>1.0001</c:v>
                </c:pt>
                <c:pt idx="8030">
                  <c:v>1.0001</c:v>
                </c:pt>
                <c:pt idx="8031">
                  <c:v>1E-4</c:v>
                </c:pt>
                <c:pt idx="8032">
                  <c:v>1E-4</c:v>
                </c:pt>
                <c:pt idx="8033">
                  <c:v>1E-4</c:v>
                </c:pt>
                <c:pt idx="8034">
                  <c:v>1.0001</c:v>
                </c:pt>
                <c:pt idx="8035">
                  <c:v>1E-4</c:v>
                </c:pt>
                <c:pt idx="8036">
                  <c:v>1E-4</c:v>
                </c:pt>
                <c:pt idx="8037">
                  <c:v>1E-4</c:v>
                </c:pt>
                <c:pt idx="8038">
                  <c:v>1E-4</c:v>
                </c:pt>
                <c:pt idx="8039">
                  <c:v>1E-4</c:v>
                </c:pt>
                <c:pt idx="8040">
                  <c:v>1E-4</c:v>
                </c:pt>
                <c:pt idx="8041">
                  <c:v>1E-4</c:v>
                </c:pt>
                <c:pt idx="8042">
                  <c:v>1E-4</c:v>
                </c:pt>
                <c:pt idx="8043">
                  <c:v>1E-4</c:v>
                </c:pt>
                <c:pt idx="8044">
                  <c:v>1E-4</c:v>
                </c:pt>
                <c:pt idx="8045">
                  <c:v>1E-4</c:v>
                </c:pt>
                <c:pt idx="8046">
                  <c:v>2.0001000000000002</c:v>
                </c:pt>
                <c:pt idx="8047">
                  <c:v>1.0001</c:v>
                </c:pt>
                <c:pt idx="8048">
                  <c:v>1E-4</c:v>
                </c:pt>
                <c:pt idx="8049">
                  <c:v>1E-4</c:v>
                </c:pt>
                <c:pt idx="8050">
                  <c:v>2.0001000000000002</c:v>
                </c:pt>
                <c:pt idx="8051">
                  <c:v>1E-4</c:v>
                </c:pt>
                <c:pt idx="8052">
                  <c:v>1.0001</c:v>
                </c:pt>
                <c:pt idx="8053">
                  <c:v>1E-4</c:v>
                </c:pt>
                <c:pt idx="8054">
                  <c:v>1.0001</c:v>
                </c:pt>
                <c:pt idx="8055">
                  <c:v>1E-4</c:v>
                </c:pt>
                <c:pt idx="8056">
                  <c:v>1.0001</c:v>
                </c:pt>
                <c:pt idx="8057">
                  <c:v>1.0001</c:v>
                </c:pt>
                <c:pt idx="8058">
                  <c:v>1.0001</c:v>
                </c:pt>
                <c:pt idx="8059">
                  <c:v>1E-4</c:v>
                </c:pt>
                <c:pt idx="8060">
                  <c:v>1E-4</c:v>
                </c:pt>
                <c:pt idx="8061">
                  <c:v>1E-4</c:v>
                </c:pt>
                <c:pt idx="8062">
                  <c:v>1E-4</c:v>
                </c:pt>
                <c:pt idx="8063">
                  <c:v>1.0001</c:v>
                </c:pt>
                <c:pt idx="8064">
                  <c:v>1E-4</c:v>
                </c:pt>
                <c:pt idx="8065">
                  <c:v>1.0001</c:v>
                </c:pt>
                <c:pt idx="8066">
                  <c:v>5.0000999999999998</c:v>
                </c:pt>
                <c:pt idx="8067">
                  <c:v>3.0001000000000002</c:v>
                </c:pt>
                <c:pt idx="8068">
                  <c:v>7.0000999999999998</c:v>
                </c:pt>
                <c:pt idx="8069">
                  <c:v>13.0001</c:v>
                </c:pt>
                <c:pt idx="8070">
                  <c:v>34.000100000000003</c:v>
                </c:pt>
                <c:pt idx="8071">
                  <c:v>7.0000999999999998</c:v>
                </c:pt>
                <c:pt idx="8072">
                  <c:v>4.0000999999999998</c:v>
                </c:pt>
                <c:pt idx="8073">
                  <c:v>3.0001000000000002</c:v>
                </c:pt>
                <c:pt idx="8074">
                  <c:v>3.0001000000000002</c:v>
                </c:pt>
                <c:pt idx="8075">
                  <c:v>1.0001</c:v>
                </c:pt>
                <c:pt idx="8076">
                  <c:v>6.0000999999999998</c:v>
                </c:pt>
                <c:pt idx="8077">
                  <c:v>1E-4</c:v>
                </c:pt>
                <c:pt idx="8078">
                  <c:v>2.0001000000000002</c:v>
                </c:pt>
                <c:pt idx="8079">
                  <c:v>1.0001</c:v>
                </c:pt>
                <c:pt idx="8080">
                  <c:v>1E-4</c:v>
                </c:pt>
                <c:pt idx="8081">
                  <c:v>1E-4</c:v>
                </c:pt>
                <c:pt idx="8082">
                  <c:v>1.0001</c:v>
                </c:pt>
                <c:pt idx="8083">
                  <c:v>3.0001000000000002</c:v>
                </c:pt>
                <c:pt idx="8084">
                  <c:v>1.0001</c:v>
                </c:pt>
                <c:pt idx="8085">
                  <c:v>1E-4</c:v>
                </c:pt>
                <c:pt idx="8086">
                  <c:v>1.0001</c:v>
                </c:pt>
                <c:pt idx="8087">
                  <c:v>1E-4</c:v>
                </c:pt>
                <c:pt idx="8088">
                  <c:v>1E-4</c:v>
                </c:pt>
                <c:pt idx="8089">
                  <c:v>1.0001</c:v>
                </c:pt>
                <c:pt idx="8090">
                  <c:v>2.0001000000000002</c:v>
                </c:pt>
                <c:pt idx="8091">
                  <c:v>1E-4</c:v>
                </c:pt>
                <c:pt idx="8092">
                  <c:v>1E-4</c:v>
                </c:pt>
                <c:pt idx="8093">
                  <c:v>1.0001</c:v>
                </c:pt>
                <c:pt idx="8094">
                  <c:v>1E-4</c:v>
                </c:pt>
                <c:pt idx="8095">
                  <c:v>1E-4</c:v>
                </c:pt>
                <c:pt idx="8096">
                  <c:v>1E-4</c:v>
                </c:pt>
                <c:pt idx="8097">
                  <c:v>1.0001</c:v>
                </c:pt>
                <c:pt idx="8098">
                  <c:v>1E-4</c:v>
                </c:pt>
                <c:pt idx="8099">
                  <c:v>1.0001</c:v>
                </c:pt>
                <c:pt idx="8100">
                  <c:v>1E-4</c:v>
                </c:pt>
                <c:pt idx="8101">
                  <c:v>1E-4</c:v>
                </c:pt>
                <c:pt idx="8102">
                  <c:v>1E-4</c:v>
                </c:pt>
                <c:pt idx="8103">
                  <c:v>1E-4</c:v>
                </c:pt>
                <c:pt idx="8104">
                  <c:v>1E-4</c:v>
                </c:pt>
                <c:pt idx="8105">
                  <c:v>1.0001</c:v>
                </c:pt>
                <c:pt idx="8106">
                  <c:v>1.0001</c:v>
                </c:pt>
                <c:pt idx="8107">
                  <c:v>1E-4</c:v>
                </c:pt>
                <c:pt idx="8108">
                  <c:v>1.0001</c:v>
                </c:pt>
                <c:pt idx="8109">
                  <c:v>1E-4</c:v>
                </c:pt>
                <c:pt idx="8110">
                  <c:v>1E-4</c:v>
                </c:pt>
                <c:pt idx="8111">
                  <c:v>1.0001</c:v>
                </c:pt>
                <c:pt idx="8112">
                  <c:v>4.0000999999999998</c:v>
                </c:pt>
                <c:pt idx="8113">
                  <c:v>8.0000999999999998</c:v>
                </c:pt>
                <c:pt idx="8114">
                  <c:v>12.0001</c:v>
                </c:pt>
                <c:pt idx="8115">
                  <c:v>7.0000999999999998</c:v>
                </c:pt>
                <c:pt idx="8116">
                  <c:v>7.0000999999999998</c:v>
                </c:pt>
                <c:pt idx="8117">
                  <c:v>9.0000999999999998</c:v>
                </c:pt>
                <c:pt idx="8118">
                  <c:v>11.0001</c:v>
                </c:pt>
                <c:pt idx="8119">
                  <c:v>13.0001</c:v>
                </c:pt>
                <c:pt idx="8120">
                  <c:v>5.0000999999999998</c:v>
                </c:pt>
                <c:pt idx="8121">
                  <c:v>4.0000999999999998</c:v>
                </c:pt>
                <c:pt idx="8122">
                  <c:v>2.0001000000000002</c:v>
                </c:pt>
                <c:pt idx="8123">
                  <c:v>2.0001000000000002</c:v>
                </c:pt>
                <c:pt idx="8124">
                  <c:v>1E-4</c:v>
                </c:pt>
                <c:pt idx="8125">
                  <c:v>1.0001</c:v>
                </c:pt>
                <c:pt idx="8126">
                  <c:v>3.0001000000000002</c:v>
                </c:pt>
                <c:pt idx="8127">
                  <c:v>1.0001</c:v>
                </c:pt>
                <c:pt idx="8128">
                  <c:v>1E-4</c:v>
                </c:pt>
                <c:pt idx="8129">
                  <c:v>1E-4</c:v>
                </c:pt>
                <c:pt idx="8130">
                  <c:v>1E-4</c:v>
                </c:pt>
                <c:pt idx="8131">
                  <c:v>1E-4</c:v>
                </c:pt>
                <c:pt idx="8132">
                  <c:v>1.0001</c:v>
                </c:pt>
                <c:pt idx="8133">
                  <c:v>1E-4</c:v>
                </c:pt>
                <c:pt idx="8134">
                  <c:v>1E-4</c:v>
                </c:pt>
                <c:pt idx="8135">
                  <c:v>1E-4</c:v>
                </c:pt>
                <c:pt idx="8136">
                  <c:v>1.0001</c:v>
                </c:pt>
                <c:pt idx="8137">
                  <c:v>1E-4</c:v>
                </c:pt>
                <c:pt idx="8138">
                  <c:v>1E-4</c:v>
                </c:pt>
                <c:pt idx="8139">
                  <c:v>1E-4</c:v>
                </c:pt>
                <c:pt idx="8140">
                  <c:v>1E-4</c:v>
                </c:pt>
                <c:pt idx="8141">
                  <c:v>1E-4</c:v>
                </c:pt>
                <c:pt idx="8142">
                  <c:v>1E-4</c:v>
                </c:pt>
                <c:pt idx="8143">
                  <c:v>1.0001</c:v>
                </c:pt>
                <c:pt idx="8144">
                  <c:v>1E-4</c:v>
                </c:pt>
                <c:pt idx="8145">
                  <c:v>1E-4</c:v>
                </c:pt>
                <c:pt idx="8146">
                  <c:v>1E-4</c:v>
                </c:pt>
                <c:pt idx="8147">
                  <c:v>1E-4</c:v>
                </c:pt>
                <c:pt idx="8148">
                  <c:v>1E-4</c:v>
                </c:pt>
                <c:pt idx="8149">
                  <c:v>1E-4</c:v>
                </c:pt>
                <c:pt idx="8150">
                  <c:v>1E-4</c:v>
                </c:pt>
                <c:pt idx="8151">
                  <c:v>1E-4</c:v>
                </c:pt>
                <c:pt idx="8152">
                  <c:v>1E-4</c:v>
                </c:pt>
                <c:pt idx="8153">
                  <c:v>1E-4</c:v>
                </c:pt>
                <c:pt idx="8154">
                  <c:v>1.0001</c:v>
                </c:pt>
                <c:pt idx="8155">
                  <c:v>3.0001000000000002</c:v>
                </c:pt>
                <c:pt idx="8156">
                  <c:v>1E-4</c:v>
                </c:pt>
                <c:pt idx="8157">
                  <c:v>1.0001</c:v>
                </c:pt>
                <c:pt idx="8158">
                  <c:v>1E-4</c:v>
                </c:pt>
                <c:pt idx="8159">
                  <c:v>3.0001000000000002</c:v>
                </c:pt>
                <c:pt idx="8160">
                  <c:v>4.0000999999999998</c:v>
                </c:pt>
                <c:pt idx="8161">
                  <c:v>3.0001000000000002</c:v>
                </c:pt>
                <c:pt idx="8162">
                  <c:v>3.0001000000000002</c:v>
                </c:pt>
                <c:pt idx="8163">
                  <c:v>4.0000999999999998</c:v>
                </c:pt>
                <c:pt idx="8164">
                  <c:v>6.0000999999999998</c:v>
                </c:pt>
                <c:pt idx="8165">
                  <c:v>9.0000999999999998</c:v>
                </c:pt>
                <c:pt idx="8166">
                  <c:v>9.0000999999999998</c:v>
                </c:pt>
                <c:pt idx="8167">
                  <c:v>6.0000999999999998</c:v>
                </c:pt>
                <c:pt idx="8168">
                  <c:v>4.0000999999999998</c:v>
                </c:pt>
                <c:pt idx="8169">
                  <c:v>3.0001000000000002</c:v>
                </c:pt>
                <c:pt idx="8170">
                  <c:v>5.0000999999999998</c:v>
                </c:pt>
                <c:pt idx="8171">
                  <c:v>2.0001000000000002</c:v>
                </c:pt>
                <c:pt idx="8172">
                  <c:v>1.0001</c:v>
                </c:pt>
                <c:pt idx="8173">
                  <c:v>1E-4</c:v>
                </c:pt>
                <c:pt idx="8174">
                  <c:v>1E-4</c:v>
                </c:pt>
                <c:pt idx="8175">
                  <c:v>1.0001</c:v>
                </c:pt>
                <c:pt idx="8176">
                  <c:v>1.0001</c:v>
                </c:pt>
                <c:pt idx="8177">
                  <c:v>1E-4</c:v>
                </c:pt>
                <c:pt idx="8178">
                  <c:v>1E-4</c:v>
                </c:pt>
                <c:pt idx="8179">
                  <c:v>1E-4</c:v>
                </c:pt>
                <c:pt idx="8180">
                  <c:v>1E-4</c:v>
                </c:pt>
                <c:pt idx="8181">
                  <c:v>1E-4</c:v>
                </c:pt>
                <c:pt idx="8182">
                  <c:v>1E-4</c:v>
                </c:pt>
                <c:pt idx="8183">
                  <c:v>1E-4</c:v>
                </c:pt>
                <c:pt idx="8184">
                  <c:v>1.0001</c:v>
                </c:pt>
                <c:pt idx="8185">
                  <c:v>1.0001</c:v>
                </c:pt>
                <c:pt idx="8186">
                  <c:v>1E-4</c:v>
                </c:pt>
                <c:pt idx="8187">
                  <c:v>1E-4</c:v>
                </c:pt>
                <c:pt idx="8188">
                  <c:v>1E-4</c:v>
                </c:pt>
                <c:pt idx="8189">
                  <c:v>1E-4</c:v>
                </c:pt>
                <c:pt idx="8190">
                  <c:v>1.0001</c:v>
                </c:pt>
                <c:pt idx="8191">
                  <c:v>1.0001</c:v>
                </c:pt>
                <c:pt idx="8192">
                  <c:v>1E-4</c:v>
                </c:pt>
                <c:pt idx="8193">
                  <c:v>1E-4</c:v>
                </c:pt>
                <c:pt idx="8194">
                  <c:v>1.0001</c:v>
                </c:pt>
                <c:pt idx="8195">
                  <c:v>1E-4</c:v>
                </c:pt>
                <c:pt idx="8196">
                  <c:v>1E-4</c:v>
                </c:pt>
                <c:pt idx="8197">
                  <c:v>1E-4</c:v>
                </c:pt>
                <c:pt idx="8198">
                  <c:v>1E-4</c:v>
                </c:pt>
                <c:pt idx="8199">
                  <c:v>1E-4</c:v>
                </c:pt>
                <c:pt idx="8200">
                  <c:v>1.0001</c:v>
                </c:pt>
                <c:pt idx="8201">
                  <c:v>1E-4</c:v>
                </c:pt>
                <c:pt idx="8202">
                  <c:v>1E-4</c:v>
                </c:pt>
                <c:pt idx="8203">
                  <c:v>3.0001000000000002</c:v>
                </c:pt>
                <c:pt idx="8204">
                  <c:v>1.0001</c:v>
                </c:pt>
                <c:pt idx="8205">
                  <c:v>3.0001000000000002</c:v>
                </c:pt>
                <c:pt idx="8206">
                  <c:v>7.0000999999999998</c:v>
                </c:pt>
                <c:pt idx="8207">
                  <c:v>21.0001</c:v>
                </c:pt>
                <c:pt idx="8208">
                  <c:v>30.0001</c:v>
                </c:pt>
                <c:pt idx="8209">
                  <c:v>33.000100000000003</c:v>
                </c:pt>
                <c:pt idx="8210">
                  <c:v>22.0001</c:v>
                </c:pt>
                <c:pt idx="8211">
                  <c:v>15.0001</c:v>
                </c:pt>
                <c:pt idx="8212">
                  <c:v>21.0001</c:v>
                </c:pt>
                <c:pt idx="8213">
                  <c:v>9.0000999999999998</c:v>
                </c:pt>
                <c:pt idx="8214">
                  <c:v>5.0000999999999998</c:v>
                </c:pt>
                <c:pt idx="8215">
                  <c:v>6.0000999999999998</c:v>
                </c:pt>
                <c:pt idx="8216">
                  <c:v>4.0000999999999998</c:v>
                </c:pt>
                <c:pt idx="8217">
                  <c:v>3.0001000000000002</c:v>
                </c:pt>
                <c:pt idx="8218">
                  <c:v>2.0001000000000002</c:v>
                </c:pt>
                <c:pt idx="8219">
                  <c:v>1E-4</c:v>
                </c:pt>
                <c:pt idx="8220">
                  <c:v>1E-4</c:v>
                </c:pt>
                <c:pt idx="8221">
                  <c:v>1.0001</c:v>
                </c:pt>
                <c:pt idx="8222">
                  <c:v>1.0001</c:v>
                </c:pt>
                <c:pt idx="8223">
                  <c:v>1E-4</c:v>
                </c:pt>
                <c:pt idx="8224">
                  <c:v>1E-4</c:v>
                </c:pt>
                <c:pt idx="8225">
                  <c:v>1E-4</c:v>
                </c:pt>
                <c:pt idx="8226">
                  <c:v>1.0001</c:v>
                </c:pt>
                <c:pt idx="8227">
                  <c:v>1E-4</c:v>
                </c:pt>
                <c:pt idx="8228">
                  <c:v>1E-4</c:v>
                </c:pt>
                <c:pt idx="8229">
                  <c:v>1E-4</c:v>
                </c:pt>
                <c:pt idx="8230">
                  <c:v>1E-4</c:v>
                </c:pt>
                <c:pt idx="8231">
                  <c:v>1E-4</c:v>
                </c:pt>
                <c:pt idx="8232">
                  <c:v>1.0001</c:v>
                </c:pt>
                <c:pt idx="8233">
                  <c:v>1E-4</c:v>
                </c:pt>
                <c:pt idx="8234">
                  <c:v>1E-4</c:v>
                </c:pt>
                <c:pt idx="8235">
                  <c:v>2.0001000000000002</c:v>
                </c:pt>
                <c:pt idx="8236">
                  <c:v>1E-4</c:v>
                </c:pt>
                <c:pt idx="8237">
                  <c:v>1.0001</c:v>
                </c:pt>
                <c:pt idx="8238">
                  <c:v>1.0001</c:v>
                </c:pt>
                <c:pt idx="8239">
                  <c:v>1E-4</c:v>
                </c:pt>
                <c:pt idx="8240">
                  <c:v>1E-4</c:v>
                </c:pt>
                <c:pt idx="8241">
                  <c:v>1E-4</c:v>
                </c:pt>
                <c:pt idx="8242">
                  <c:v>1E-4</c:v>
                </c:pt>
                <c:pt idx="8243">
                  <c:v>1E-4</c:v>
                </c:pt>
                <c:pt idx="8244">
                  <c:v>1E-4</c:v>
                </c:pt>
                <c:pt idx="8245">
                  <c:v>1E-4</c:v>
                </c:pt>
                <c:pt idx="8246">
                  <c:v>1E-4</c:v>
                </c:pt>
                <c:pt idx="8247">
                  <c:v>1E-4</c:v>
                </c:pt>
                <c:pt idx="8248">
                  <c:v>1E-4</c:v>
                </c:pt>
                <c:pt idx="8249">
                  <c:v>1E-4</c:v>
                </c:pt>
                <c:pt idx="8250">
                  <c:v>1.0001</c:v>
                </c:pt>
                <c:pt idx="8251">
                  <c:v>1E-4</c:v>
                </c:pt>
                <c:pt idx="8252">
                  <c:v>1E-4</c:v>
                </c:pt>
                <c:pt idx="8253">
                  <c:v>1E-4</c:v>
                </c:pt>
                <c:pt idx="8254">
                  <c:v>1.0001</c:v>
                </c:pt>
                <c:pt idx="8255">
                  <c:v>2.0001000000000002</c:v>
                </c:pt>
                <c:pt idx="8256">
                  <c:v>11.0001</c:v>
                </c:pt>
                <c:pt idx="8257">
                  <c:v>8.0000999999999998</c:v>
                </c:pt>
                <c:pt idx="8258">
                  <c:v>4.0000999999999998</c:v>
                </c:pt>
                <c:pt idx="8259">
                  <c:v>7.0000999999999998</c:v>
                </c:pt>
                <c:pt idx="8260">
                  <c:v>5.0000999999999998</c:v>
                </c:pt>
                <c:pt idx="8261">
                  <c:v>5.0000999999999998</c:v>
                </c:pt>
                <c:pt idx="8262">
                  <c:v>2.0001000000000002</c:v>
                </c:pt>
                <c:pt idx="8263">
                  <c:v>3.0001000000000002</c:v>
                </c:pt>
                <c:pt idx="8264">
                  <c:v>4.0000999999999998</c:v>
                </c:pt>
                <c:pt idx="8265">
                  <c:v>2.0001000000000002</c:v>
                </c:pt>
                <c:pt idx="8266">
                  <c:v>2.0001000000000002</c:v>
                </c:pt>
                <c:pt idx="8267">
                  <c:v>3.0001000000000002</c:v>
                </c:pt>
                <c:pt idx="8268">
                  <c:v>1.0001</c:v>
                </c:pt>
                <c:pt idx="8269">
                  <c:v>1E-4</c:v>
                </c:pt>
                <c:pt idx="8270">
                  <c:v>1E-4</c:v>
                </c:pt>
                <c:pt idx="8271">
                  <c:v>1.0001</c:v>
                </c:pt>
                <c:pt idx="8272">
                  <c:v>1E-4</c:v>
                </c:pt>
                <c:pt idx="8273">
                  <c:v>1.0001</c:v>
                </c:pt>
                <c:pt idx="8274">
                  <c:v>1E-4</c:v>
                </c:pt>
                <c:pt idx="8275">
                  <c:v>1E-4</c:v>
                </c:pt>
                <c:pt idx="8276">
                  <c:v>1.0001</c:v>
                </c:pt>
                <c:pt idx="8277">
                  <c:v>2.0001000000000002</c:v>
                </c:pt>
                <c:pt idx="8278">
                  <c:v>1E-4</c:v>
                </c:pt>
                <c:pt idx="8279">
                  <c:v>1E-4</c:v>
                </c:pt>
                <c:pt idx="8280">
                  <c:v>1E-4</c:v>
                </c:pt>
                <c:pt idx="8281">
                  <c:v>1E-4</c:v>
                </c:pt>
                <c:pt idx="8282">
                  <c:v>1E-4</c:v>
                </c:pt>
                <c:pt idx="8283">
                  <c:v>1E-4</c:v>
                </c:pt>
                <c:pt idx="8284">
                  <c:v>1.0001</c:v>
                </c:pt>
                <c:pt idx="8285">
                  <c:v>1.0001</c:v>
                </c:pt>
                <c:pt idx="8286">
                  <c:v>1E-4</c:v>
                </c:pt>
                <c:pt idx="8287">
                  <c:v>1E-4</c:v>
                </c:pt>
                <c:pt idx="8288">
                  <c:v>1E-4</c:v>
                </c:pt>
                <c:pt idx="8289">
                  <c:v>1E-4</c:v>
                </c:pt>
                <c:pt idx="8290">
                  <c:v>1.0001</c:v>
                </c:pt>
                <c:pt idx="8291">
                  <c:v>1E-4</c:v>
                </c:pt>
                <c:pt idx="8292">
                  <c:v>2.0001000000000002</c:v>
                </c:pt>
                <c:pt idx="8293">
                  <c:v>2.0001000000000002</c:v>
                </c:pt>
                <c:pt idx="8294">
                  <c:v>1.0001</c:v>
                </c:pt>
                <c:pt idx="8295">
                  <c:v>1.0001</c:v>
                </c:pt>
                <c:pt idx="8296">
                  <c:v>2.0001000000000002</c:v>
                </c:pt>
                <c:pt idx="8297">
                  <c:v>1E-4</c:v>
                </c:pt>
                <c:pt idx="8298">
                  <c:v>1E-4</c:v>
                </c:pt>
                <c:pt idx="8299">
                  <c:v>1.0001</c:v>
                </c:pt>
                <c:pt idx="8300">
                  <c:v>1E-4</c:v>
                </c:pt>
                <c:pt idx="8301">
                  <c:v>1.0001</c:v>
                </c:pt>
                <c:pt idx="8302">
                  <c:v>1.0001</c:v>
                </c:pt>
                <c:pt idx="8303">
                  <c:v>8.0000999999999998</c:v>
                </c:pt>
                <c:pt idx="8304">
                  <c:v>10.0001</c:v>
                </c:pt>
                <c:pt idx="8305">
                  <c:v>9.0000999999999998</c:v>
                </c:pt>
                <c:pt idx="8306">
                  <c:v>7.0000999999999998</c:v>
                </c:pt>
                <c:pt idx="8307">
                  <c:v>2.0001000000000002</c:v>
                </c:pt>
                <c:pt idx="8308">
                  <c:v>5.0000999999999998</c:v>
                </c:pt>
                <c:pt idx="8309">
                  <c:v>5.0000999999999998</c:v>
                </c:pt>
                <c:pt idx="8310">
                  <c:v>2.0001000000000002</c:v>
                </c:pt>
                <c:pt idx="8311">
                  <c:v>1.0001</c:v>
                </c:pt>
                <c:pt idx="8312">
                  <c:v>1.0001</c:v>
                </c:pt>
                <c:pt idx="8313">
                  <c:v>1E-4</c:v>
                </c:pt>
                <c:pt idx="8314">
                  <c:v>1.0001</c:v>
                </c:pt>
                <c:pt idx="8315">
                  <c:v>1E-4</c:v>
                </c:pt>
                <c:pt idx="8316">
                  <c:v>1E-4</c:v>
                </c:pt>
                <c:pt idx="8317">
                  <c:v>1.0001</c:v>
                </c:pt>
                <c:pt idx="8318">
                  <c:v>1E-4</c:v>
                </c:pt>
                <c:pt idx="8319">
                  <c:v>1E-4</c:v>
                </c:pt>
                <c:pt idx="8320">
                  <c:v>1E-4</c:v>
                </c:pt>
                <c:pt idx="8321">
                  <c:v>1E-4</c:v>
                </c:pt>
                <c:pt idx="8322">
                  <c:v>1.0001</c:v>
                </c:pt>
                <c:pt idx="8323">
                  <c:v>1E-4</c:v>
                </c:pt>
                <c:pt idx="8324">
                  <c:v>1E-4</c:v>
                </c:pt>
                <c:pt idx="8325">
                  <c:v>1E-4</c:v>
                </c:pt>
                <c:pt idx="8326">
                  <c:v>1E-4</c:v>
                </c:pt>
                <c:pt idx="8327">
                  <c:v>1.0001</c:v>
                </c:pt>
                <c:pt idx="8328">
                  <c:v>1E-4</c:v>
                </c:pt>
                <c:pt idx="8329">
                  <c:v>1E-4</c:v>
                </c:pt>
                <c:pt idx="8330">
                  <c:v>1.0001</c:v>
                </c:pt>
                <c:pt idx="8331">
                  <c:v>1E-4</c:v>
                </c:pt>
                <c:pt idx="8332">
                  <c:v>1E-4</c:v>
                </c:pt>
                <c:pt idx="8333">
                  <c:v>1E-4</c:v>
                </c:pt>
                <c:pt idx="8334">
                  <c:v>1E-4</c:v>
                </c:pt>
                <c:pt idx="8335">
                  <c:v>1E-4</c:v>
                </c:pt>
                <c:pt idx="8336">
                  <c:v>1.0001</c:v>
                </c:pt>
                <c:pt idx="8337">
                  <c:v>1E-4</c:v>
                </c:pt>
                <c:pt idx="8338">
                  <c:v>1E-4</c:v>
                </c:pt>
                <c:pt idx="8339">
                  <c:v>1E-4</c:v>
                </c:pt>
                <c:pt idx="8340">
                  <c:v>1E-4</c:v>
                </c:pt>
                <c:pt idx="8341">
                  <c:v>1E-4</c:v>
                </c:pt>
                <c:pt idx="8342">
                  <c:v>2.0001000000000002</c:v>
                </c:pt>
                <c:pt idx="8343">
                  <c:v>1E-4</c:v>
                </c:pt>
                <c:pt idx="8344">
                  <c:v>1.0001</c:v>
                </c:pt>
                <c:pt idx="8345">
                  <c:v>1E-4</c:v>
                </c:pt>
                <c:pt idx="8346">
                  <c:v>1E-4</c:v>
                </c:pt>
                <c:pt idx="8347">
                  <c:v>1.0001</c:v>
                </c:pt>
                <c:pt idx="8348">
                  <c:v>1.0001</c:v>
                </c:pt>
                <c:pt idx="8349">
                  <c:v>3.0001000000000002</c:v>
                </c:pt>
                <c:pt idx="8350">
                  <c:v>2.0001000000000002</c:v>
                </c:pt>
                <c:pt idx="8351">
                  <c:v>12.0001</c:v>
                </c:pt>
                <c:pt idx="8352">
                  <c:v>10.0001</c:v>
                </c:pt>
                <c:pt idx="8353">
                  <c:v>5.0000999999999998</c:v>
                </c:pt>
                <c:pt idx="8354">
                  <c:v>3.0001000000000002</c:v>
                </c:pt>
                <c:pt idx="8355">
                  <c:v>2.0001000000000002</c:v>
                </c:pt>
                <c:pt idx="8356">
                  <c:v>1.0001</c:v>
                </c:pt>
                <c:pt idx="8357">
                  <c:v>1.0001</c:v>
                </c:pt>
                <c:pt idx="8358">
                  <c:v>1.0001</c:v>
                </c:pt>
                <c:pt idx="8359">
                  <c:v>5.0000999999999998</c:v>
                </c:pt>
                <c:pt idx="8360">
                  <c:v>2.0001000000000002</c:v>
                </c:pt>
                <c:pt idx="8361">
                  <c:v>1.0001</c:v>
                </c:pt>
                <c:pt idx="8362">
                  <c:v>2.0001000000000002</c:v>
                </c:pt>
                <c:pt idx="8363">
                  <c:v>1E-4</c:v>
                </c:pt>
                <c:pt idx="8364">
                  <c:v>1E-4</c:v>
                </c:pt>
                <c:pt idx="8365">
                  <c:v>1.0001</c:v>
                </c:pt>
                <c:pt idx="8366">
                  <c:v>1E-4</c:v>
                </c:pt>
                <c:pt idx="8367">
                  <c:v>1E-4</c:v>
                </c:pt>
                <c:pt idx="8368">
                  <c:v>1.0001</c:v>
                </c:pt>
                <c:pt idx="8369">
                  <c:v>1E-4</c:v>
                </c:pt>
                <c:pt idx="8370">
                  <c:v>1E-4</c:v>
                </c:pt>
                <c:pt idx="8371">
                  <c:v>1.0001</c:v>
                </c:pt>
                <c:pt idx="8372">
                  <c:v>1E-4</c:v>
                </c:pt>
                <c:pt idx="8373">
                  <c:v>1E-4</c:v>
                </c:pt>
                <c:pt idx="8374">
                  <c:v>1E-4</c:v>
                </c:pt>
                <c:pt idx="8375">
                  <c:v>1.0001</c:v>
                </c:pt>
                <c:pt idx="8376">
                  <c:v>2.0001000000000002</c:v>
                </c:pt>
                <c:pt idx="8377">
                  <c:v>1E-4</c:v>
                </c:pt>
                <c:pt idx="8378">
                  <c:v>1E-4</c:v>
                </c:pt>
                <c:pt idx="8379">
                  <c:v>1E-4</c:v>
                </c:pt>
                <c:pt idx="8380">
                  <c:v>1E-4</c:v>
                </c:pt>
                <c:pt idx="8381">
                  <c:v>1.0001</c:v>
                </c:pt>
                <c:pt idx="8382">
                  <c:v>1E-4</c:v>
                </c:pt>
                <c:pt idx="8383">
                  <c:v>1.0001</c:v>
                </c:pt>
                <c:pt idx="8384">
                  <c:v>1E-4</c:v>
                </c:pt>
                <c:pt idx="8385">
                  <c:v>1E-4</c:v>
                </c:pt>
                <c:pt idx="8386">
                  <c:v>1E-4</c:v>
                </c:pt>
                <c:pt idx="8387">
                  <c:v>1E-4</c:v>
                </c:pt>
                <c:pt idx="8388">
                  <c:v>1E-4</c:v>
                </c:pt>
                <c:pt idx="8389">
                  <c:v>1.0001</c:v>
                </c:pt>
                <c:pt idx="8390">
                  <c:v>1E-4</c:v>
                </c:pt>
                <c:pt idx="8391">
                  <c:v>1.0001</c:v>
                </c:pt>
                <c:pt idx="8392">
                  <c:v>1E-4</c:v>
                </c:pt>
                <c:pt idx="8393">
                  <c:v>1E-4</c:v>
                </c:pt>
                <c:pt idx="8394">
                  <c:v>1.0001</c:v>
                </c:pt>
                <c:pt idx="8395">
                  <c:v>1E-4</c:v>
                </c:pt>
                <c:pt idx="8396">
                  <c:v>5.0000999999999998</c:v>
                </c:pt>
                <c:pt idx="8397">
                  <c:v>14.0001</c:v>
                </c:pt>
                <c:pt idx="8398">
                  <c:v>21.0001</c:v>
                </c:pt>
                <c:pt idx="8399">
                  <c:v>16.0001</c:v>
                </c:pt>
                <c:pt idx="8400">
                  <c:v>8.0000999999999998</c:v>
                </c:pt>
                <c:pt idx="8401">
                  <c:v>7.0000999999999998</c:v>
                </c:pt>
                <c:pt idx="8402">
                  <c:v>3.0001000000000002</c:v>
                </c:pt>
                <c:pt idx="8403">
                  <c:v>3.0001000000000002</c:v>
                </c:pt>
                <c:pt idx="8404">
                  <c:v>1.0001</c:v>
                </c:pt>
                <c:pt idx="8405">
                  <c:v>2.0001000000000002</c:v>
                </c:pt>
                <c:pt idx="8406">
                  <c:v>1.0001</c:v>
                </c:pt>
                <c:pt idx="8407">
                  <c:v>1E-4</c:v>
                </c:pt>
                <c:pt idx="8408">
                  <c:v>2.0001000000000002</c:v>
                </c:pt>
                <c:pt idx="8409">
                  <c:v>1.0001</c:v>
                </c:pt>
                <c:pt idx="8410">
                  <c:v>1.0001</c:v>
                </c:pt>
                <c:pt idx="8411">
                  <c:v>1.0001</c:v>
                </c:pt>
                <c:pt idx="8412">
                  <c:v>1E-4</c:v>
                </c:pt>
                <c:pt idx="8413">
                  <c:v>1E-4</c:v>
                </c:pt>
                <c:pt idx="8414">
                  <c:v>1.0001</c:v>
                </c:pt>
                <c:pt idx="8415">
                  <c:v>1E-4</c:v>
                </c:pt>
                <c:pt idx="8416">
                  <c:v>1E-4</c:v>
                </c:pt>
                <c:pt idx="8417">
                  <c:v>1E-4</c:v>
                </c:pt>
                <c:pt idx="8418">
                  <c:v>1.0001</c:v>
                </c:pt>
                <c:pt idx="8419">
                  <c:v>1E-4</c:v>
                </c:pt>
                <c:pt idx="8420">
                  <c:v>2.0001000000000002</c:v>
                </c:pt>
                <c:pt idx="8421">
                  <c:v>1E-4</c:v>
                </c:pt>
                <c:pt idx="8422">
                  <c:v>2.0001000000000002</c:v>
                </c:pt>
                <c:pt idx="8423">
                  <c:v>1E-4</c:v>
                </c:pt>
                <c:pt idx="8424">
                  <c:v>1.0001</c:v>
                </c:pt>
                <c:pt idx="8425">
                  <c:v>1E-4</c:v>
                </c:pt>
                <c:pt idx="8426">
                  <c:v>1E-4</c:v>
                </c:pt>
                <c:pt idx="8427">
                  <c:v>1E-4</c:v>
                </c:pt>
                <c:pt idx="8428">
                  <c:v>1E-4</c:v>
                </c:pt>
                <c:pt idx="8429">
                  <c:v>1E-4</c:v>
                </c:pt>
                <c:pt idx="8430">
                  <c:v>1E-4</c:v>
                </c:pt>
                <c:pt idx="8431">
                  <c:v>2.0001000000000002</c:v>
                </c:pt>
                <c:pt idx="8432">
                  <c:v>1E-4</c:v>
                </c:pt>
                <c:pt idx="8433">
                  <c:v>1.0001</c:v>
                </c:pt>
                <c:pt idx="8434">
                  <c:v>1E-4</c:v>
                </c:pt>
                <c:pt idx="8435">
                  <c:v>1.0001</c:v>
                </c:pt>
                <c:pt idx="8436">
                  <c:v>1E-4</c:v>
                </c:pt>
                <c:pt idx="8437">
                  <c:v>2.0001000000000002</c:v>
                </c:pt>
                <c:pt idx="8438">
                  <c:v>1E-4</c:v>
                </c:pt>
                <c:pt idx="8439">
                  <c:v>1.0001</c:v>
                </c:pt>
                <c:pt idx="8440">
                  <c:v>1E-4</c:v>
                </c:pt>
                <c:pt idx="8441">
                  <c:v>2.0001000000000002</c:v>
                </c:pt>
                <c:pt idx="8442">
                  <c:v>4.0000999999999998</c:v>
                </c:pt>
                <c:pt idx="8443">
                  <c:v>14.0001</c:v>
                </c:pt>
                <c:pt idx="8444">
                  <c:v>29.0001</c:v>
                </c:pt>
                <c:pt idx="8445">
                  <c:v>18.0001</c:v>
                </c:pt>
                <c:pt idx="8446">
                  <c:v>6.0000999999999998</c:v>
                </c:pt>
                <c:pt idx="8447">
                  <c:v>8.0000999999999998</c:v>
                </c:pt>
                <c:pt idx="8448">
                  <c:v>7.0000999999999998</c:v>
                </c:pt>
                <c:pt idx="8449">
                  <c:v>4.0000999999999998</c:v>
                </c:pt>
                <c:pt idx="8450">
                  <c:v>2.0001000000000002</c:v>
                </c:pt>
                <c:pt idx="8451">
                  <c:v>3.0001000000000002</c:v>
                </c:pt>
                <c:pt idx="8452">
                  <c:v>2.0001000000000002</c:v>
                </c:pt>
                <c:pt idx="8453">
                  <c:v>4.0000999999999998</c:v>
                </c:pt>
                <c:pt idx="8454">
                  <c:v>1.0001</c:v>
                </c:pt>
                <c:pt idx="8455">
                  <c:v>2.0001000000000002</c:v>
                </c:pt>
                <c:pt idx="8456">
                  <c:v>2.0001000000000002</c:v>
                </c:pt>
                <c:pt idx="8457">
                  <c:v>1.0001</c:v>
                </c:pt>
                <c:pt idx="8458">
                  <c:v>1E-4</c:v>
                </c:pt>
                <c:pt idx="8459">
                  <c:v>1E-4</c:v>
                </c:pt>
                <c:pt idx="8460">
                  <c:v>1E-4</c:v>
                </c:pt>
                <c:pt idx="8461">
                  <c:v>1.0001</c:v>
                </c:pt>
                <c:pt idx="8462">
                  <c:v>1E-4</c:v>
                </c:pt>
                <c:pt idx="8463">
                  <c:v>1.0001</c:v>
                </c:pt>
                <c:pt idx="8464">
                  <c:v>1.0001</c:v>
                </c:pt>
                <c:pt idx="8465">
                  <c:v>1.0001</c:v>
                </c:pt>
                <c:pt idx="8466">
                  <c:v>3.0001000000000002</c:v>
                </c:pt>
                <c:pt idx="8467">
                  <c:v>1.0001</c:v>
                </c:pt>
                <c:pt idx="8468">
                  <c:v>2.0001000000000002</c:v>
                </c:pt>
                <c:pt idx="8469">
                  <c:v>2.0001000000000002</c:v>
                </c:pt>
                <c:pt idx="8470">
                  <c:v>2.0001000000000002</c:v>
                </c:pt>
                <c:pt idx="8471">
                  <c:v>1E-4</c:v>
                </c:pt>
                <c:pt idx="8472">
                  <c:v>2.0001000000000002</c:v>
                </c:pt>
                <c:pt idx="8473">
                  <c:v>1.0001</c:v>
                </c:pt>
                <c:pt idx="8474">
                  <c:v>1.0001</c:v>
                </c:pt>
                <c:pt idx="8475">
                  <c:v>1.0001</c:v>
                </c:pt>
                <c:pt idx="8476">
                  <c:v>1.0001</c:v>
                </c:pt>
                <c:pt idx="8477">
                  <c:v>1E-4</c:v>
                </c:pt>
                <c:pt idx="8478">
                  <c:v>3.0001000000000002</c:v>
                </c:pt>
                <c:pt idx="8479">
                  <c:v>3.0001000000000002</c:v>
                </c:pt>
                <c:pt idx="8480">
                  <c:v>2.0001000000000002</c:v>
                </c:pt>
                <c:pt idx="8481">
                  <c:v>1E-4</c:v>
                </c:pt>
                <c:pt idx="8482">
                  <c:v>1.0001</c:v>
                </c:pt>
                <c:pt idx="8483">
                  <c:v>2.0001000000000002</c:v>
                </c:pt>
                <c:pt idx="8484">
                  <c:v>1E-4</c:v>
                </c:pt>
                <c:pt idx="8485">
                  <c:v>2.0001000000000002</c:v>
                </c:pt>
                <c:pt idx="8486">
                  <c:v>1.0001</c:v>
                </c:pt>
                <c:pt idx="8487">
                  <c:v>2.0001000000000002</c:v>
                </c:pt>
                <c:pt idx="8488">
                  <c:v>11.0001</c:v>
                </c:pt>
                <c:pt idx="8489">
                  <c:v>45.000100000000003</c:v>
                </c:pt>
                <c:pt idx="8490">
                  <c:v>72.000100000000003</c:v>
                </c:pt>
                <c:pt idx="8491">
                  <c:v>30.0001</c:v>
                </c:pt>
                <c:pt idx="8492">
                  <c:v>30.0001</c:v>
                </c:pt>
                <c:pt idx="8493">
                  <c:v>27.0001</c:v>
                </c:pt>
                <c:pt idx="8494">
                  <c:v>15.0001</c:v>
                </c:pt>
                <c:pt idx="8495">
                  <c:v>12.0001</c:v>
                </c:pt>
                <c:pt idx="8496">
                  <c:v>7.0000999999999998</c:v>
                </c:pt>
                <c:pt idx="8497">
                  <c:v>5.0000999999999998</c:v>
                </c:pt>
                <c:pt idx="8498">
                  <c:v>7.0000999999999998</c:v>
                </c:pt>
                <c:pt idx="8499">
                  <c:v>4.0000999999999998</c:v>
                </c:pt>
                <c:pt idx="8500">
                  <c:v>5.0000999999999998</c:v>
                </c:pt>
                <c:pt idx="8501">
                  <c:v>2.0001000000000002</c:v>
                </c:pt>
                <c:pt idx="8502">
                  <c:v>2.0001000000000002</c:v>
                </c:pt>
                <c:pt idx="8503">
                  <c:v>1E-4</c:v>
                </c:pt>
                <c:pt idx="8504">
                  <c:v>2.0001000000000002</c:v>
                </c:pt>
                <c:pt idx="8505">
                  <c:v>4.0000999999999998</c:v>
                </c:pt>
                <c:pt idx="8506">
                  <c:v>2.0001000000000002</c:v>
                </c:pt>
                <c:pt idx="8507">
                  <c:v>1.0001</c:v>
                </c:pt>
                <c:pt idx="8508">
                  <c:v>3.0001000000000002</c:v>
                </c:pt>
                <c:pt idx="8509">
                  <c:v>4.0000999999999998</c:v>
                </c:pt>
                <c:pt idx="8510">
                  <c:v>2.0001000000000002</c:v>
                </c:pt>
                <c:pt idx="8511">
                  <c:v>2.0001000000000002</c:v>
                </c:pt>
                <c:pt idx="8512">
                  <c:v>3.0001000000000002</c:v>
                </c:pt>
                <c:pt idx="8513">
                  <c:v>1E-4</c:v>
                </c:pt>
                <c:pt idx="8514">
                  <c:v>3.0001000000000002</c:v>
                </c:pt>
                <c:pt idx="8515">
                  <c:v>3.0001000000000002</c:v>
                </c:pt>
                <c:pt idx="8516">
                  <c:v>2.0001000000000002</c:v>
                </c:pt>
                <c:pt idx="8517">
                  <c:v>2.0001000000000002</c:v>
                </c:pt>
                <c:pt idx="8518">
                  <c:v>3.0001000000000002</c:v>
                </c:pt>
                <c:pt idx="8519">
                  <c:v>2.0001000000000002</c:v>
                </c:pt>
                <c:pt idx="8520">
                  <c:v>1E-4</c:v>
                </c:pt>
                <c:pt idx="8521">
                  <c:v>4.0000999999999998</c:v>
                </c:pt>
                <c:pt idx="8522">
                  <c:v>3.0001000000000002</c:v>
                </c:pt>
                <c:pt idx="8523">
                  <c:v>1.0001</c:v>
                </c:pt>
                <c:pt idx="8524">
                  <c:v>2.0001000000000002</c:v>
                </c:pt>
                <c:pt idx="8525">
                  <c:v>3.0001000000000002</c:v>
                </c:pt>
                <c:pt idx="8526">
                  <c:v>2.0001000000000002</c:v>
                </c:pt>
                <c:pt idx="8527">
                  <c:v>3.0001000000000002</c:v>
                </c:pt>
                <c:pt idx="8528">
                  <c:v>3.0001000000000002</c:v>
                </c:pt>
                <c:pt idx="8529">
                  <c:v>1E-4</c:v>
                </c:pt>
                <c:pt idx="8530">
                  <c:v>1.0001</c:v>
                </c:pt>
                <c:pt idx="8531">
                  <c:v>8.0000999999999998</c:v>
                </c:pt>
                <c:pt idx="8532">
                  <c:v>2.0001000000000002</c:v>
                </c:pt>
                <c:pt idx="8533">
                  <c:v>1.0001</c:v>
                </c:pt>
                <c:pt idx="8534">
                  <c:v>8.0000999999999998</c:v>
                </c:pt>
                <c:pt idx="8535">
                  <c:v>35.000100000000003</c:v>
                </c:pt>
                <c:pt idx="8536">
                  <c:v>54.000100000000003</c:v>
                </c:pt>
                <c:pt idx="8537">
                  <c:v>39.000100000000003</c:v>
                </c:pt>
                <c:pt idx="8538">
                  <c:v>23.0001</c:v>
                </c:pt>
                <c:pt idx="8539">
                  <c:v>19.0001</c:v>
                </c:pt>
                <c:pt idx="8540">
                  <c:v>13.0001</c:v>
                </c:pt>
                <c:pt idx="8541">
                  <c:v>6.0000999999999998</c:v>
                </c:pt>
                <c:pt idx="8542">
                  <c:v>6.0000999999999998</c:v>
                </c:pt>
                <c:pt idx="8543">
                  <c:v>7.0000999999999998</c:v>
                </c:pt>
                <c:pt idx="8544">
                  <c:v>4.0000999999999998</c:v>
                </c:pt>
                <c:pt idx="8545">
                  <c:v>6.0000999999999998</c:v>
                </c:pt>
                <c:pt idx="8546">
                  <c:v>5.0000999999999998</c:v>
                </c:pt>
                <c:pt idx="8547">
                  <c:v>3.0001000000000002</c:v>
                </c:pt>
                <c:pt idx="8548">
                  <c:v>2.0001000000000002</c:v>
                </c:pt>
                <c:pt idx="8549">
                  <c:v>4.0000999999999998</c:v>
                </c:pt>
                <c:pt idx="8550">
                  <c:v>7.0000999999999998</c:v>
                </c:pt>
                <c:pt idx="8551">
                  <c:v>1.0001</c:v>
                </c:pt>
                <c:pt idx="8552">
                  <c:v>4.0000999999999998</c:v>
                </c:pt>
                <c:pt idx="8553">
                  <c:v>2.0001000000000002</c:v>
                </c:pt>
                <c:pt idx="8554">
                  <c:v>3.0001000000000002</c:v>
                </c:pt>
                <c:pt idx="8555">
                  <c:v>5.0000999999999998</c:v>
                </c:pt>
                <c:pt idx="8556">
                  <c:v>3.0001000000000002</c:v>
                </c:pt>
                <c:pt idx="8557">
                  <c:v>3.0001000000000002</c:v>
                </c:pt>
                <c:pt idx="8558">
                  <c:v>2.0001000000000002</c:v>
                </c:pt>
                <c:pt idx="8559">
                  <c:v>4.0000999999999998</c:v>
                </c:pt>
                <c:pt idx="8560">
                  <c:v>4.0000999999999998</c:v>
                </c:pt>
                <c:pt idx="8561">
                  <c:v>3.0001000000000002</c:v>
                </c:pt>
                <c:pt idx="8562">
                  <c:v>5.0000999999999998</c:v>
                </c:pt>
                <c:pt idx="8563">
                  <c:v>1.0001</c:v>
                </c:pt>
                <c:pt idx="8564">
                  <c:v>5.0000999999999998</c:v>
                </c:pt>
                <c:pt idx="8565">
                  <c:v>3.0001000000000002</c:v>
                </c:pt>
                <c:pt idx="8566">
                  <c:v>1.0001</c:v>
                </c:pt>
                <c:pt idx="8567">
                  <c:v>3.0001000000000002</c:v>
                </c:pt>
                <c:pt idx="8568">
                  <c:v>5.0000999999999998</c:v>
                </c:pt>
                <c:pt idx="8569">
                  <c:v>6.0000999999999998</c:v>
                </c:pt>
                <c:pt idx="8570">
                  <c:v>3.0001000000000002</c:v>
                </c:pt>
                <c:pt idx="8571">
                  <c:v>5.0000999999999998</c:v>
                </c:pt>
                <c:pt idx="8572">
                  <c:v>2.0001000000000002</c:v>
                </c:pt>
                <c:pt idx="8573">
                  <c:v>6.0000999999999998</c:v>
                </c:pt>
                <c:pt idx="8574">
                  <c:v>6.0000999999999998</c:v>
                </c:pt>
                <c:pt idx="8575">
                  <c:v>7.0000999999999998</c:v>
                </c:pt>
                <c:pt idx="8576">
                  <c:v>6.0000999999999998</c:v>
                </c:pt>
                <c:pt idx="8577">
                  <c:v>6.0000999999999998</c:v>
                </c:pt>
                <c:pt idx="8578">
                  <c:v>7.0000999999999998</c:v>
                </c:pt>
                <c:pt idx="8579">
                  <c:v>26.0001</c:v>
                </c:pt>
                <c:pt idx="8580">
                  <c:v>86.000100000000003</c:v>
                </c:pt>
                <c:pt idx="8581">
                  <c:v>205.0001</c:v>
                </c:pt>
                <c:pt idx="8582">
                  <c:v>218.0001</c:v>
                </c:pt>
                <c:pt idx="8583">
                  <c:v>125.0001</c:v>
                </c:pt>
                <c:pt idx="8584">
                  <c:v>94.000100000000003</c:v>
                </c:pt>
                <c:pt idx="8585">
                  <c:v>54.000100000000003</c:v>
                </c:pt>
                <c:pt idx="8586">
                  <c:v>43.000100000000003</c:v>
                </c:pt>
                <c:pt idx="8587">
                  <c:v>32.000100000000003</c:v>
                </c:pt>
                <c:pt idx="8588">
                  <c:v>23.0001</c:v>
                </c:pt>
                <c:pt idx="8589">
                  <c:v>9.0000999999999998</c:v>
                </c:pt>
                <c:pt idx="8590">
                  <c:v>13.0001</c:v>
                </c:pt>
                <c:pt idx="8591">
                  <c:v>7.0000999999999998</c:v>
                </c:pt>
                <c:pt idx="8592">
                  <c:v>5.0000999999999998</c:v>
                </c:pt>
                <c:pt idx="8593">
                  <c:v>4.0000999999999998</c:v>
                </c:pt>
                <c:pt idx="8594">
                  <c:v>6.0000999999999998</c:v>
                </c:pt>
                <c:pt idx="8595">
                  <c:v>3.0001000000000002</c:v>
                </c:pt>
                <c:pt idx="8596">
                  <c:v>3.0001000000000002</c:v>
                </c:pt>
                <c:pt idx="8597">
                  <c:v>6.0000999999999998</c:v>
                </c:pt>
                <c:pt idx="8598">
                  <c:v>3.0001000000000002</c:v>
                </c:pt>
                <c:pt idx="8599">
                  <c:v>5.0000999999999998</c:v>
                </c:pt>
                <c:pt idx="8600">
                  <c:v>12.0001</c:v>
                </c:pt>
                <c:pt idx="8601">
                  <c:v>7.0000999999999998</c:v>
                </c:pt>
                <c:pt idx="8602">
                  <c:v>7.0000999999999998</c:v>
                </c:pt>
                <c:pt idx="8603">
                  <c:v>8.0000999999999998</c:v>
                </c:pt>
                <c:pt idx="8604">
                  <c:v>9.0000999999999998</c:v>
                </c:pt>
                <c:pt idx="8605">
                  <c:v>3.0001000000000002</c:v>
                </c:pt>
                <c:pt idx="8606">
                  <c:v>9.0000999999999998</c:v>
                </c:pt>
                <c:pt idx="8607">
                  <c:v>5.0000999999999998</c:v>
                </c:pt>
                <c:pt idx="8608">
                  <c:v>12.0001</c:v>
                </c:pt>
                <c:pt idx="8609">
                  <c:v>5.0000999999999998</c:v>
                </c:pt>
                <c:pt idx="8610">
                  <c:v>12.0001</c:v>
                </c:pt>
                <c:pt idx="8611">
                  <c:v>13.0001</c:v>
                </c:pt>
                <c:pt idx="8612">
                  <c:v>5.0000999999999998</c:v>
                </c:pt>
                <c:pt idx="8613">
                  <c:v>9.0000999999999998</c:v>
                </c:pt>
                <c:pt idx="8614">
                  <c:v>5.0000999999999998</c:v>
                </c:pt>
                <c:pt idx="8615">
                  <c:v>4.0000999999999998</c:v>
                </c:pt>
                <c:pt idx="8616">
                  <c:v>11.0001</c:v>
                </c:pt>
                <c:pt idx="8617">
                  <c:v>13.0001</c:v>
                </c:pt>
                <c:pt idx="8618">
                  <c:v>6.0000999999999998</c:v>
                </c:pt>
                <c:pt idx="8619">
                  <c:v>10.0001</c:v>
                </c:pt>
                <c:pt idx="8620">
                  <c:v>13.0001</c:v>
                </c:pt>
                <c:pt idx="8621">
                  <c:v>12.0001</c:v>
                </c:pt>
                <c:pt idx="8622">
                  <c:v>17.0001</c:v>
                </c:pt>
                <c:pt idx="8623">
                  <c:v>20.0001</c:v>
                </c:pt>
                <c:pt idx="8624">
                  <c:v>64.000100000000003</c:v>
                </c:pt>
                <c:pt idx="8625">
                  <c:v>309.00009999999997</c:v>
                </c:pt>
                <c:pt idx="8626">
                  <c:v>1262.0001</c:v>
                </c:pt>
                <c:pt idx="8627">
                  <c:v>3504.0001000000002</c:v>
                </c:pt>
                <c:pt idx="8628">
                  <c:v>4182.0001000000002</c:v>
                </c:pt>
                <c:pt idx="8629">
                  <c:v>2514.0001000000002</c:v>
                </c:pt>
                <c:pt idx="8630">
                  <c:v>1780.0001</c:v>
                </c:pt>
                <c:pt idx="8631">
                  <c:v>1439.0001</c:v>
                </c:pt>
                <c:pt idx="8632">
                  <c:v>943.00009999999997</c:v>
                </c:pt>
                <c:pt idx="8633">
                  <c:v>590.00009999999997</c:v>
                </c:pt>
                <c:pt idx="8634">
                  <c:v>402.00009999999997</c:v>
                </c:pt>
                <c:pt idx="8635">
                  <c:v>265.00009999999997</c:v>
                </c:pt>
                <c:pt idx="8636">
                  <c:v>182.0001</c:v>
                </c:pt>
                <c:pt idx="8637">
                  <c:v>96.000100000000003</c:v>
                </c:pt>
                <c:pt idx="8638">
                  <c:v>40.000100000000003</c:v>
                </c:pt>
                <c:pt idx="8639">
                  <c:v>20.0001</c:v>
                </c:pt>
                <c:pt idx="8640">
                  <c:v>18.0001</c:v>
                </c:pt>
                <c:pt idx="8641">
                  <c:v>13.0001</c:v>
                </c:pt>
                <c:pt idx="8642">
                  <c:v>9.0000999999999998</c:v>
                </c:pt>
                <c:pt idx="8643">
                  <c:v>12.0001</c:v>
                </c:pt>
                <c:pt idx="8644">
                  <c:v>20.0001</c:v>
                </c:pt>
                <c:pt idx="8645">
                  <c:v>8.0000999999999998</c:v>
                </c:pt>
                <c:pt idx="8646">
                  <c:v>10.0001</c:v>
                </c:pt>
                <c:pt idx="8647">
                  <c:v>11.0001</c:v>
                </c:pt>
                <c:pt idx="8648">
                  <c:v>16.0001</c:v>
                </c:pt>
                <c:pt idx="8649">
                  <c:v>11.0001</c:v>
                </c:pt>
                <c:pt idx="8650">
                  <c:v>12.0001</c:v>
                </c:pt>
                <c:pt idx="8651">
                  <c:v>8.0000999999999998</c:v>
                </c:pt>
                <c:pt idx="8652">
                  <c:v>16.0001</c:v>
                </c:pt>
                <c:pt idx="8653">
                  <c:v>14.0001</c:v>
                </c:pt>
                <c:pt idx="8654">
                  <c:v>13.0001</c:v>
                </c:pt>
                <c:pt idx="8655">
                  <c:v>12.0001</c:v>
                </c:pt>
                <c:pt idx="8656">
                  <c:v>12.0001</c:v>
                </c:pt>
                <c:pt idx="8657">
                  <c:v>10.0001</c:v>
                </c:pt>
                <c:pt idx="8658">
                  <c:v>17.0001</c:v>
                </c:pt>
                <c:pt idx="8659">
                  <c:v>13.0001</c:v>
                </c:pt>
                <c:pt idx="8660">
                  <c:v>13.0001</c:v>
                </c:pt>
                <c:pt idx="8661">
                  <c:v>13.0001</c:v>
                </c:pt>
                <c:pt idx="8662">
                  <c:v>10.0001</c:v>
                </c:pt>
                <c:pt idx="8663">
                  <c:v>12.0001</c:v>
                </c:pt>
                <c:pt idx="8664">
                  <c:v>14.0001</c:v>
                </c:pt>
                <c:pt idx="8665">
                  <c:v>10.0001</c:v>
                </c:pt>
                <c:pt idx="8666">
                  <c:v>11.0001</c:v>
                </c:pt>
                <c:pt idx="8667">
                  <c:v>8.0000999999999998</c:v>
                </c:pt>
                <c:pt idx="8668">
                  <c:v>9.0000999999999998</c:v>
                </c:pt>
                <c:pt idx="8669">
                  <c:v>7.0000999999999998</c:v>
                </c:pt>
                <c:pt idx="8670">
                  <c:v>10.0001</c:v>
                </c:pt>
                <c:pt idx="8671">
                  <c:v>24.0001</c:v>
                </c:pt>
                <c:pt idx="8672">
                  <c:v>40.000100000000003</c:v>
                </c:pt>
                <c:pt idx="8673">
                  <c:v>47.000100000000003</c:v>
                </c:pt>
                <c:pt idx="8674">
                  <c:v>29.0001</c:v>
                </c:pt>
                <c:pt idx="8675">
                  <c:v>20.0001</c:v>
                </c:pt>
                <c:pt idx="8676">
                  <c:v>22.0001</c:v>
                </c:pt>
                <c:pt idx="8677">
                  <c:v>33.000100000000003</c:v>
                </c:pt>
                <c:pt idx="8678">
                  <c:v>19.0001</c:v>
                </c:pt>
                <c:pt idx="8679">
                  <c:v>17.0001</c:v>
                </c:pt>
                <c:pt idx="8680">
                  <c:v>15.0001</c:v>
                </c:pt>
                <c:pt idx="8681">
                  <c:v>9.0000999999999998</c:v>
                </c:pt>
                <c:pt idx="8682">
                  <c:v>9.0000999999999998</c:v>
                </c:pt>
                <c:pt idx="8683">
                  <c:v>11.0001</c:v>
                </c:pt>
                <c:pt idx="8684">
                  <c:v>13.0001</c:v>
                </c:pt>
                <c:pt idx="8685">
                  <c:v>13.0001</c:v>
                </c:pt>
                <c:pt idx="8686">
                  <c:v>5.0000999999999998</c:v>
                </c:pt>
                <c:pt idx="8687">
                  <c:v>8.0000999999999998</c:v>
                </c:pt>
                <c:pt idx="8688">
                  <c:v>9.0000999999999998</c:v>
                </c:pt>
                <c:pt idx="8689">
                  <c:v>6.0000999999999998</c:v>
                </c:pt>
                <c:pt idx="8690">
                  <c:v>11.0001</c:v>
                </c:pt>
                <c:pt idx="8691">
                  <c:v>11.0001</c:v>
                </c:pt>
                <c:pt idx="8692">
                  <c:v>12.0001</c:v>
                </c:pt>
                <c:pt idx="8693">
                  <c:v>12.0001</c:v>
                </c:pt>
                <c:pt idx="8694">
                  <c:v>12.0001</c:v>
                </c:pt>
                <c:pt idx="8695">
                  <c:v>13.0001</c:v>
                </c:pt>
                <c:pt idx="8696">
                  <c:v>5.0000999999999998</c:v>
                </c:pt>
                <c:pt idx="8697">
                  <c:v>11.0001</c:v>
                </c:pt>
                <c:pt idx="8698">
                  <c:v>12.0001</c:v>
                </c:pt>
                <c:pt idx="8699">
                  <c:v>14.0001</c:v>
                </c:pt>
                <c:pt idx="8700">
                  <c:v>6.0000999999999998</c:v>
                </c:pt>
                <c:pt idx="8701">
                  <c:v>19.0001</c:v>
                </c:pt>
                <c:pt idx="8702">
                  <c:v>19.0001</c:v>
                </c:pt>
                <c:pt idx="8703">
                  <c:v>26.0001</c:v>
                </c:pt>
                <c:pt idx="8704">
                  <c:v>33.000100000000003</c:v>
                </c:pt>
                <c:pt idx="8705">
                  <c:v>25.0001</c:v>
                </c:pt>
                <c:pt idx="8706">
                  <c:v>28.0001</c:v>
                </c:pt>
                <c:pt idx="8707">
                  <c:v>22.0001</c:v>
                </c:pt>
                <c:pt idx="8708">
                  <c:v>29.0001</c:v>
                </c:pt>
                <c:pt idx="8709">
                  <c:v>40.000100000000003</c:v>
                </c:pt>
                <c:pt idx="8710">
                  <c:v>53.000100000000003</c:v>
                </c:pt>
                <c:pt idx="8711">
                  <c:v>82.000100000000003</c:v>
                </c:pt>
                <c:pt idx="8712">
                  <c:v>101.0001</c:v>
                </c:pt>
                <c:pt idx="8713">
                  <c:v>165.0001</c:v>
                </c:pt>
                <c:pt idx="8714">
                  <c:v>427.00009999999997</c:v>
                </c:pt>
                <c:pt idx="8715">
                  <c:v>2625.0001000000002</c:v>
                </c:pt>
                <c:pt idx="8716">
                  <c:v>13160.000099999999</c:v>
                </c:pt>
                <c:pt idx="8717">
                  <c:v>44762.000099999997</c:v>
                </c:pt>
                <c:pt idx="8718">
                  <c:v>90585.000100000005</c:v>
                </c:pt>
                <c:pt idx="8719">
                  <c:v>70895.000100000005</c:v>
                </c:pt>
                <c:pt idx="8720">
                  <c:v>43637.000099999997</c:v>
                </c:pt>
                <c:pt idx="8721">
                  <c:v>34731.000099999997</c:v>
                </c:pt>
                <c:pt idx="8722">
                  <c:v>27626.000100000001</c:v>
                </c:pt>
                <c:pt idx="8723">
                  <c:v>17352.000100000001</c:v>
                </c:pt>
                <c:pt idx="8724">
                  <c:v>10499.000099999999</c:v>
                </c:pt>
                <c:pt idx="8725">
                  <c:v>7054.0001000000002</c:v>
                </c:pt>
                <c:pt idx="8726">
                  <c:v>4894.0001000000002</c:v>
                </c:pt>
                <c:pt idx="8727">
                  <c:v>3178.0001000000002</c:v>
                </c:pt>
                <c:pt idx="8728">
                  <c:v>1429.0001</c:v>
                </c:pt>
                <c:pt idx="8729">
                  <c:v>407.00009999999997</c:v>
                </c:pt>
                <c:pt idx="8730">
                  <c:v>128.0001</c:v>
                </c:pt>
                <c:pt idx="8731">
                  <c:v>92.000100000000003</c:v>
                </c:pt>
                <c:pt idx="8732">
                  <c:v>57.000100000000003</c:v>
                </c:pt>
                <c:pt idx="8733">
                  <c:v>52.000100000000003</c:v>
                </c:pt>
                <c:pt idx="8734">
                  <c:v>39.000100000000003</c:v>
                </c:pt>
                <c:pt idx="8735">
                  <c:v>38.000100000000003</c:v>
                </c:pt>
                <c:pt idx="8736">
                  <c:v>28.0001</c:v>
                </c:pt>
                <c:pt idx="8737">
                  <c:v>31.0001</c:v>
                </c:pt>
                <c:pt idx="8738">
                  <c:v>34.000100000000003</c:v>
                </c:pt>
                <c:pt idx="8739">
                  <c:v>33.000100000000003</c:v>
                </c:pt>
                <c:pt idx="8740">
                  <c:v>18.0001</c:v>
                </c:pt>
                <c:pt idx="8741">
                  <c:v>31.0001</c:v>
                </c:pt>
                <c:pt idx="8742">
                  <c:v>32.000100000000003</c:v>
                </c:pt>
                <c:pt idx="8743">
                  <c:v>17.0001</c:v>
                </c:pt>
                <c:pt idx="8744">
                  <c:v>26.0001</c:v>
                </c:pt>
                <c:pt idx="8745">
                  <c:v>25.0001</c:v>
                </c:pt>
                <c:pt idx="8746">
                  <c:v>14.0001</c:v>
                </c:pt>
                <c:pt idx="8747">
                  <c:v>18.0001</c:v>
                </c:pt>
                <c:pt idx="8748">
                  <c:v>20.0001</c:v>
                </c:pt>
                <c:pt idx="8749">
                  <c:v>17.0001</c:v>
                </c:pt>
                <c:pt idx="8750">
                  <c:v>18.0001</c:v>
                </c:pt>
                <c:pt idx="8751">
                  <c:v>23.0001</c:v>
                </c:pt>
                <c:pt idx="8752">
                  <c:v>20.0001</c:v>
                </c:pt>
                <c:pt idx="8753">
                  <c:v>23.0001</c:v>
                </c:pt>
                <c:pt idx="8754">
                  <c:v>20.0001</c:v>
                </c:pt>
                <c:pt idx="8755">
                  <c:v>11.0001</c:v>
                </c:pt>
                <c:pt idx="8756">
                  <c:v>15.0001</c:v>
                </c:pt>
                <c:pt idx="8757">
                  <c:v>19.0001</c:v>
                </c:pt>
                <c:pt idx="8758">
                  <c:v>11.0001</c:v>
                </c:pt>
                <c:pt idx="8759">
                  <c:v>15.0001</c:v>
                </c:pt>
                <c:pt idx="8760">
                  <c:v>14.0001</c:v>
                </c:pt>
                <c:pt idx="8761">
                  <c:v>19.0001</c:v>
                </c:pt>
                <c:pt idx="8762">
                  <c:v>24.0001</c:v>
                </c:pt>
                <c:pt idx="8763">
                  <c:v>44.000100000000003</c:v>
                </c:pt>
                <c:pt idx="8764">
                  <c:v>44.000100000000003</c:v>
                </c:pt>
                <c:pt idx="8765">
                  <c:v>22.0001</c:v>
                </c:pt>
                <c:pt idx="8766">
                  <c:v>23.0001</c:v>
                </c:pt>
                <c:pt idx="8767">
                  <c:v>28.0001</c:v>
                </c:pt>
                <c:pt idx="8768">
                  <c:v>30.0001</c:v>
                </c:pt>
                <c:pt idx="8769">
                  <c:v>20.0001</c:v>
                </c:pt>
                <c:pt idx="8770">
                  <c:v>14.0001</c:v>
                </c:pt>
                <c:pt idx="8771">
                  <c:v>16.0001</c:v>
                </c:pt>
                <c:pt idx="8772">
                  <c:v>22.0001</c:v>
                </c:pt>
                <c:pt idx="8773">
                  <c:v>9.0000999999999998</c:v>
                </c:pt>
                <c:pt idx="8774">
                  <c:v>12.0001</c:v>
                </c:pt>
                <c:pt idx="8775">
                  <c:v>9.0000999999999998</c:v>
                </c:pt>
                <c:pt idx="8776">
                  <c:v>15.0001</c:v>
                </c:pt>
                <c:pt idx="8777">
                  <c:v>10.0001</c:v>
                </c:pt>
                <c:pt idx="8778">
                  <c:v>15.0001</c:v>
                </c:pt>
                <c:pt idx="8779">
                  <c:v>10.0001</c:v>
                </c:pt>
                <c:pt idx="8780">
                  <c:v>14.0001</c:v>
                </c:pt>
                <c:pt idx="8781">
                  <c:v>16.0001</c:v>
                </c:pt>
                <c:pt idx="8782">
                  <c:v>11.0001</c:v>
                </c:pt>
                <c:pt idx="8783">
                  <c:v>14.0001</c:v>
                </c:pt>
                <c:pt idx="8784">
                  <c:v>14.0001</c:v>
                </c:pt>
                <c:pt idx="8785">
                  <c:v>11.0001</c:v>
                </c:pt>
                <c:pt idx="8786">
                  <c:v>13.0001</c:v>
                </c:pt>
                <c:pt idx="8787">
                  <c:v>9.0000999999999998</c:v>
                </c:pt>
                <c:pt idx="8788">
                  <c:v>10.0001</c:v>
                </c:pt>
                <c:pt idx="8789">
                  <c:v>15.0001</c:v>
                </c:pt>
                <c:pt idx="8790">
                  <c:v>12.0001</c:v>
                </c:pt>
                <c:pt idx="8791">
                  <c:v>14.0001</c:v>
                </c:pt>
                <c:pt idx="8792">
                  <c:v>8.0000999999999998</c:v>
                </c:pt>
                <c:pt idx="8793">
                  <c:v>14.0001</c:v>
                </c:pt>
                <c:pt idx="8794">
                  <c:v>14.0001</c:v>
                </c:pt>
                <c:pt idx="8795">
                  <c:v>15.0001</c:v>
                </c:pt>
                <c:pt idx="8796">
                  <c:v>12.0001</c:v>
                </c:pt>
                <c:pt idx="8797">
                  <c:v>18.0001</c:v>
                </c:pt>
                <c:pt idx="8798">
                  <c:v>12.0001</c:v>
                </c:pt>
                <c:pt idx="8799">
                  <c:v>9.0000999999999998</c:v>
                </c:pt>
                <c:pt idx="8800">
                  <c:v>10.0001</c:v>
                </c:pt>
                <c:pt idx="8801">
                  <c:v>14.0001</c:v>
                </c:pt>
                <c:pt idx="8802">
                  <c:v>14.0001</c:v>
                </c:pt>
                <c:pt idx="8803">
                  <c:v>9.0000999999999998</c:v>
                </c:pt>
                <c:pt idx="8804">
                  <c:v>10.0001</c:v>
                </c:pt>
                <c:pt idx="8805">
                  <c:v>18.0001</c:v>
                </c:pt>
                <c:pt idx="8806">
                  <c:v>46.000100000000003</c:v>
                </c:pt>
                <c:pt idx="8807">
                  <c:v>44.000100000000003</c:v>
                </c:pt>
                <c:pt idx="8808">
                  <c:v>49.000100000000003</c:v>
                </c:pt>
                <c:pt idx="8809">
                  <c:v>35.000100000000003</c:v>
                </c:pt>
                <c:pt idx="8810">
                  <c:v>40.000100000000003</c:v>
                </c:pt>
                <c:pt idx="8811">
                  <c:v>32.000100000000003</c:v>
                </c:pt>
                <c:pt idx="8812">
                  <c:v>25.0001</c:v>
                </c:pt>
                <c:pt idx="8813">
                  <c:v>18.0001</c:v>
                </c:pt>
                <c:pt idx="8814">
                  <c:v>11.0001</c:v>
                </c:pt>
                <c:pt idx="8815">
                  <c:v>9.0000999999999998</c:v>
                </c:pt>
                <c:pt idx="8816">
                  <c:v>12.0001</c:v>
                </c:pt>
                <c:pt idx="8817">
                  <c:v>3.0001000000000002</c:v>
                </c:pt>
                <c:pt idx="8818">
                  <c:v>10.0001</c:v>
                </c:pt>
                <c:pt idx="8819">
                  <c:v>13.0001</c:v>
                </c:pt>
                <c:pt idx="8820">
                  <c:v>12.0001</c:v>
                </c:pt>
                <c:pt idx="8821">
                  <c:v>8.0000999999999998</c:v>
                </c:pt>
                <c:pt idx="8822">
                  <c:v>5.0000999999999998</c:v>
                </c:pt>
                <c:pt idx="8823">
                  <c:v>11.0001</c:v>
                </c:pt>
                <c:pt idx="8824">
                  <c:v>8.0000999999999998</c:v>
                </c:pt>
                <c:pt idx="8825">
                  <c:v>9.0000999999999998</c:v>
                </c:pt>
                <c:pt idx="8826">
                  <c:v>12.0001</c:v>
                </c:pt>
                <c:pt idx="8827">
                  <c:v>11.0001</c:v>
                </c:pt>
                <c:pt idx="8828">
                  <c:v>5.0000999999999998</c:v>
                </c:pt>
                <c:pt idx="8829">
                  <c:v>9.0000999999999998</c:v>
                </c:pt>
                <c:pt idx="8830">
                  <c:v>7.0000999999999998</c:v>
                </c:pt>
                <c:pt idx="8831">
                  <c:v>1.0001</c:v>
                </c:pt>
                <c:pt idx="8832">
                  <c:v>2.0001000000000002</c:v>
                </c:pt>
                <c:pt idx="8833">
                  <c:v>10.0001</c:v>
                </c:pt>
                <c:pt idx="8834">
                  <c:v>13.0001</c:v>
                </c:pt>
                <c:pt idx="8835">
                  <c:v>12.0001</c:v>
                </c:pt>
                <c:pt idx="8836">
                  <c:v>13.0001</c:v>
                </c:pt>
                <c:pt idx="8837">
                  <c:v>7.0000999999999998</c:v>
                </c:pt>
                <c:pt idx="8838">
                  <c:v>10.0001</c:v>
                </c:pt>
                <c:pt idx="8839">
                  <c:v>8.0000999999999998</c:v>
                </c:pt>
                <c:pt idx="8840">
                  <c:v>8.0000999999999998</c:v>
                </c:pt>
                <c:pt idx="8841">
                  <c:v>4.0000999999999998</c:v>
                </c:pt>
                <c:pt idx="8842">
                  <c:v>12.0001</c:v>
                </c:pt>
                <c:pt idx="8843">
                  <c:v>4.0000999999999998</c:v>
                </c:pt>
                <c:pt idx="8844">
                  <c:v>3.0001000000000002</c:v>
                </c:pt>
                <c:pt idx="8845">
                  <c:v>7.0000999999999998</c:v>
                </c:pt>
                <c:pt idx="8846">
                  <c:v>8.0000999999999998</c:v>
                </c:pt>
                <c:pt idx="8847">
                  <c:v>11.0001</c:v>
                </c:pt>
                <c:pt idx="8848">
                  <c:v>7.0000999999999998</c:v>
                </c:pt>
                <c:pt idx="8849">
                  <c:v>9.0000999999999998</c:v>
                </c:pt>
                <c:pt idx="8850">
                  <c:v>6.0000999999999998</c:v>
                </c:pt>
                <c:pt idx="8851">
                  <c:v>27.0001</c:v>
                </c:pt>
                <c:pt idx="8852">
                  <c:v>26.0001</c:v>
                </c:pt>
                <c:pt idx="8853">
                  <c:v>17.0001</c:v>
                </c:pt>
                <c:pt idx="8854">
                  <c:v>21.0001</c:v>
                </c:pt>
                <c:pt idx="8855">
                  <c:v>18.0001</c:v>
                </c:pt>
                <c:pt idx="8856">
                  <c:v>22.0001</c:v>
                </c:pt>
                <c:pt idx="8857">
                  <c:v>11.0001</c:v>
                </c:pt>
                <c:pt idx="8858">
                  <c:v>7.0000999999999998</c:v>
                </c:pt>
                <c:pt idx="8859">
                  <c:v>5.0000999999999998</c:v>
                </c:pt>
                <c:pt idx="8860">
                  <c:v>9.0000999999999998</c:v>
                </c:pt>
                <c:pt idx="8861">
                  <c:v>6.0000999999999998</c:v>
                </c:pt>
                <c:pt idx="8862">
                  <c:v>4.0000999999999998</c:v>
                </c:pt>
                <c:pt idx="8863">
                  <c:v>8.0000999999999998</c:v>
                </c:pt>
                <c:pt idx="8864">
                  <c:v>7.0000999999999998</c:v>
                </c:pt>
                <c:pt idx="8865">
                  <c:v>4.0000999999999998</c:v>
                </c:pt>
                <c:pt idx="8866">
                  <c:v>2.0001000000000002</c:v>
                </c:pt>
                <c:pt idx="8867">
                  <c:v>1E-4</c:v>
                </c:pt>
                <c:pt idx="8868">
                  <c:v>10.0001</c:v>
                </c:pt>
                <c:pt idx="8869">
                  <c:v>7.0000999999999998</c:v>
                </c:pt>
                <c:pt idx="8870">
                  <c:v>6.0000999999999998</c:v>
                </c:pt>
                <c:pt idx="8871">
                  <c:v>7.0000999999999998</c:v>
                </c:pt>
                <c:pt idx="8872">
                  <c:v>7.0000999999999998</c:v>
                </c:pt>
                <c:pt idx="8873">
                  <c:v>9.0000999999999998</c:v>
                </c:pt>
                <c:pt idx="8874">
                  <c:v>10.0001</c:v>
                </c:pt>
                <c:pt idx="8875">
                  <c:v>7.0000999999999998</c:v>
                </c:pt>
                <c:pt idx="8876">
                  <c:v>6.0000999999999998</c:v>
                </c:pt>
                <c:pt idx="8877">
                  <c:v>7.0000999999999998</c:v>
                </c:pt>
                <c:pt idx="8878">
                  <c:v>8.0000999999999998</c:v>
                </c:pt>
                <c:pt idx="8879">
                  <c:v>4.0000999999999998</c:v>
                </c:pt>
                <c:pt idx="8880">
                  <c:v>6.0000999999999998</c:v>
                </c:pt>
                <c:pt idx="8881">
                  <c:v>4.0000999999999998</c:v>
                </c:pt>
                <c:pt idx="8882">
                  <c:v>3.0001000000000002</c:v>
                </c:pt>
                <c:pt idx="8883">
                  <c:v>2.0001000000000002</c:v>
                </c:pt>
                <c:pt idx="8884">
                  <c:v>2.0001000000000002</c:v>
                </c:pt>
                <c:pt idx="8885">
                  <c:v>4.0000999999999998</c:v>
                </c:pt>
                <c:pt idx="8886">
                  <c:v>6.0000999999999998</c:v>
                </c:pt>
                <c:pt idx="8887">
                  <c:v>1.0001</c:v>
                </c:pt>
                <c:pt idx="8888">
                  <c:v>9.0000999999999998</c:v>
                </c:pt>
                <c:pt idx="8889">
                  <c:v>8.0000999999999998</c:v>
                </c:pt>
                <c:pt idx="8890">
                  <c:v>4.0000999999999998</c:v>
                </c:pt>
                <c:pt idx="8891">
                  <c:v>6.0000999999999998</c:v>
                </c:pt>
                <c:pt idx="8892">
                  <c:v>7.0000999999999998</c:v>
                </c:pt>
                <c:pt idx="8893">
                  <c:v>8.0000999999999998</c:v>
                </c:pt>
                <c:pt idx="8894">
                  <c:v>13.0001</c:v>
                </c:pt>
                <c:pt idx="8895">
                  <c:v>22.0001</c:v>
                </c:pt>
                <c:pt idx="8896">
                  <c:v>38.000100000000003</c:v>
                </c:pt>
                <c:pt idx="8897">
                  <c:v>35.000100000000003</c:v>
                </c:pt>
                <c:pt idx="8898">
                  <c:v>24.0001</c:v>
                </c:pt>
                <c:pt idx="8899">
                  <c:v>13.0001</c:v>
                </c:pt>
                <c:pt idx="8900">
                  <c:v>20.0001</c:v>
                </c:pt>
                <c:pt idx="8901">
                  <c:v>7.0000999999999998</c:v>
                </c:pt>
                <c:pt idx="8902">
                  <c:v>12.0001</c:v>
                </c:pt>
                <c:pt idx="8903">
                  <c:v>9.0000999999999998</c:v>
                </c:pt>
                <c:pt idx="8904">
                  <c:v>5.0000999999999998</c:v>
                </c:pt>
                <c:pt idx="8905">
                  <c:v>9.0000999999999998</c:v>
                </c:pt>
                <c:pt idx="8906">
                  <c:v>5.0000999999999998</c:v>
                </c:pt>
                <c:pt idx="8907">
                  <c:v>3.0001000000000002</c:v>
                </c:pt>
                <c:pt idx="8908">
                  <c:v>4.0000999999999998</c:v>
                </c:pt>
                <c:pt idx="8909">
                  <c:v>3.0001000000000002</c:v>
                </c:pt>
                <c:pt idx="8910">
                  <c:v>1E-4</c:v>
                </c:pt>
                <c:pt idx="8911">
                  <c:v>3.0001000000000002</c:v>
                </c:pt>
                <c:pt idx="8912">
                  <c:v>3.0001000000000002</c:v>
                </c:pt>
                <c:pt idx="8913">
                  <c:v>5.0000999999999998</c:v>
                </c:pt>
                <c:pt idx="8914">
                  <c:v>4.0000999999999998</c:v>
                </c:pt>
                <c:pt idx="8915">
                  <c:v>6.0000999999999998</c:v>
                </c:pt>
                <c:pt idx="8916">
                  <c:v>6.0000999999999998</c:v>
                </c:pt>
                <c:pt idx="8917">
                  <c:v>1.0001</c:v>
                </c:pt>
                <c:pt idx="8918">
                  <c:v>3.0001000000000002</c:v>
                </c:pt>
                <c:pt idx="8919">
                  <c:v>5.0000999999999998</c:v>
                </c:pt>
                <c:pt idx="8920">
                  <c:v>3.0001000000000002</c:v>
                </c:pt>
                <c:pt idx="8921">
                  <c:v>3.0001000000000002</c:v>
                </c:pt>
                <c:pt idx="8922">
                  <c:v>7.0000999999999998</c:v>
                </c:pt>
                <c:pt idx="8923">
                  <c:v>9.0000999999999998</c:v>
                </c:pt>
                <c:pt idx="8924">
                  <c:v>8.0000999999999998</c:v>
                </c:pt>
                <c:pt idx="8925">
                  <c:v>7.0000999999999998</c:v>
                </c:pt>
                <c:pt idx="8926">
                  <c:v>5.0000999999999998</c:v>
                </c:pt>
                <c:pt idx="8927">
                  <c:v>3.0001000000000002</c:v>
                </c:pt>
                <c:pt idx="8928">
                  <c:v>4.0000999999999998</c:v>
                </c:pt>
                <c:pt idx="8929">
                  <c:v>1.0001</c:v>
                </c:pt>
                <c:pt idx="8930">
                  <c:v>2.0001000000000002</c:v>
                </c:pt>
                <c:pt idx="8931">
                  <c:v>1.0001</c:v>
                </c:pt>
                <c:pt idx="8932">
                  <c:v>4.0000999999999998</c:v>
                </c:pt>
                <c:pt idx="8933">
                  <c:v>6.0000999999999998</c:v>
                </c:pt>
                <c:pt idx="8934">
                  <c:v>7.0000999999999998</c:v>
                </c:pt>
                <c:pt idx="8935">
                  <c:v>3.0001000000000002</c:v>
                </c:pt>
                <c:pt idx="8936">
                  <c:v>2.0001000000000002</c:v>
                </c:pt>
                <c:pt idx="8937">
                  <c:v>3.0001000000000002</c:v>
                </c:pt>
                <c:pt idx="8938">
                  <c:v>4.0000999999999998</c:v>
                </c:pt>
                <c:pt idx="8939">
                  <c:v>16.0001</c:v>
                </c:pt>
                <c:pt idx="8940">
                  <c:v>25.0001</c:v>
                </c:pt>
                <c:pt idx="8941">
                  <c:v>47.000100000000003</c:v>
                </c:pt>
                <c:pt idx="8942">
                  <c:v>36.000100000000003</c:v>
                </c:pt>
                <c:pt idx="8943">
                  <c:v>21.0001</c:v>
                </c:pt>
                <c:pt idx="8944">
                  <c:v>19.0001</c:v>
                </c:pt>
                <c:pt idx="8945">
                  <c:v>10.0001</c:v>
                </c:pt>
                <c:pt idx="8946">
                  <c:v>6.0000999999999998</c:v>
                </c:pt>
                <c:pt idx="8947">
                  <c:v>7.0000999999999998</c:v>
                </c:pt>
                <c:pt idx="8948">
                  <c:v>11.0001</c:v>
                </c:pt>
                <c:pt idx="8949">
                  <c:v>4.0000999999999998</c:v>
                </c:pt>
                <c:pt idx="8950">
                  <c:v>6.0000999999999998</c:v>
                </c:pt>
                <c:pt idx="8951">
                  <c:v>4.0000999999999998</c:v>
                </c:pt>
                <c:pt idx="8952">
                  <c:v>5.0000999999999998</c:v>
                </c:pt>
                <c:pt idx="8953">
                  <c:v>6.0000999999999998</c:v>
                </c:pt>
                <c:pt idx="8954">
                  <c:v>4.0000999999999998</c:v>
                </c:pt>
                <c:pt idx="8955">
                  <c:v>10.0001</c:v>
                </c:pt>
                <c:pt idx="8956">
                  <c:v>2.0001000000000002</c:v>
                </c:pt>
                <c:pt idx="8957">
                  <c:v>5.0000999999999998</c:v>
                </c:pt>
                <c:pt idx="8958">
                  <c:v>5.0000999999999998</c:v>
                </c:pt>
                <c:pt idx="8959">
                  <c:v>2.0001000000000002</c:v>
                </c:pt>
                <c:pt idx="8960">
                  <c:v>3.0001000000000002</c:v>
                </c:pt>
                <c:pt idx="8961">
                  <c:v>1.0001</c:v>
                </c:pt>
                <c:pt idx="8962">
                  <c:v>1E-4</c:v>
                </c:pt>
                <c:pt idx="8963">
                  <c:v>3.0001000000000002</c:v>
                </c:pt>
                <c:pt idx="8964">
                  <c:v>1.0001</c:v>
                </c:pt>
                <c:pt idx="8965">
                  <c:v>2.0001000000000002</c:v>
                </c:pt>
                <c:pt idx="8966">
                  <c:v>4.0000999999999998</c:v>
                </c:pt>
                <c:pt idx="8967">
                  <c:v>1.0001</c:v>
                </c:pt>
                <c:pt idx="8968">
                  <c:v>1.0001</c:v>
                </c:pt>
                <c:pt idx="8969">
                  <c:v>3.0001000000000002</c:v>
                </c:pt>
                <c:pt idx="8970">
                  <c:v>5.0000999999999998</c:v>
                </c:pt>
                <c:pt idx="8971">
                  <c:v>3.0001000000000002</c:v>
                </c:pt>
                <c:pt idx="8972">
                  <c:v>3.0001000000000002</c:v>
                </c:pt>
                <c:pt idx="8973">
                  <c:v>4.0000999999999998</c:v>
                </c:pt>
                <c:pt idx="8974">
                  <c:v>4.0000999999999998</c:v>
                </c:pt>
                <c:pt idx="8975">
                  <c:v>2.0001000000000002</c:v>
                </c:pt>
                <c:pt idx="8976">
                  <c:v>2.0001000000000002</c:v>
                </c:pt>
                <c:pt idx="8977">
                  <c:v>3.0001000000000002</c:v>
                </c:pt>
                <c:pt idx="8978">
                  <c:v>3.0001000000000002</c:v>
                </c:pt>
                <c:pt idx="8979">
                  <c:v>6.0000999999999998</c:v>
                </c:pt>
                <c:pt idx="8980">
                  <c:v>1.0001</c:v>
                </c:pt>
                <c:pt idx="8981">
                  <c:v>1E-4</c:v>
                </c:pt>
                <c:pt idx="8982">
                  <c:v>2.0001000000000002</c:v>
                </c:pt>
                <c:pt idx="8983">
                  <c:v>5.0000999999999998</c:v>
                </c:pt>
                <c:pt idx="8984">
                  <c:v>5.0000999999999998</c:v>
                </c:pt>
                <c:pt idx="8985">
                  <c:v>14.0001</c:v>
                </c:pt>
                <c:pt idx="8986">
                  <c:v>11.0001</c:v>
                </c:pt>
                <c:pt idx="8987">
                  <c:v>6.0000999999999998</c:v>
                </c:pt>
                <c:pt idx="8988">
                  <c:v>7.0000999999999998</c:v>
                </c:pt>
                <c:pt idx="8989">
                  <c:v>9.0000999999999998</c:v>
                </c:pt>
                <c:pt idx="8990">
                  <c:v>5.0000999999999998</c:v>
                </c:pt>
                <c:pt idx="8991">
                  <c:v>3.0001000000000002</c:v>
                </c:pt>
                <c:pt idx="8992">
                  <c:v>3.0001000000000002</c:v>
                </c:pt>
                <c:pt idx="8993">
                  <c:v>1E-4</c:v>
                </c:pt>
                <c:pt idx="8994">
                  <c:v>2.0001000000000002</c:v>
                </c:pt>
                <c:pt idx="8995">
                  <c:v>4.0000999999999998</c:v>
                </c:pt>
                <c:pt idx="8996">
                  <c:v>1.0001</c:v>
                </c:pt>
                <c:pt idx="8997">
                  <c:v>4.0000999999999998</c:v>
                </c:pt>
                <c:pt idx="8998">
                  <c:v>1.0001</c:v>
                </c:pt>
                <c:pt idx="8999">
                  <c:v>3.0001000000000002</c:v>
                </c:pt>
                <c:pt idx="9000">
                  <c:v>1.0001</c:v>
                </c:pt>
                <c:pt idx="9001">
                  <c:v>1.0001</c:v>
                </c:pt>
                <c:pt idx="9002">
                  <c:v>2.0001000000000002</c:v>
                </c:pt>
                <c:pt idx="9003">
                  <c:v>1E-4</c:v>
                </c:pt>
                <c:pt idx="9004">
                  <c:v>8.0000999999999998</c:v>
                </c:pt>
                <c:pt idx="9005">
                  <c:v>6.0000999999999998</c:v>
                </c:pt>
                <c:pt idx="9006">
                  <c:v>1.0001</c:v>
                </c:pt>
                <c:pt idx="9007">
                  <c:v>1.0001</c:v>
                </c:pt>
                <c:pt idx="9008">
                  <c:v>1E-4</c:v>
                </c:pt>
                <c:pt idx="9009">
                  <c:v>2.0001000000000002</c:v>
                </c:pt>
                <c:pt idx="9010">
                  <c:v>6.0000999999999998</c:v>
                </c:pt>
                <c:pt idx="9011">
                  <c:v>3.0001000000000002</c:v>
                </c:pt>
                <c:pt idx="9012">
                  <c:v>1E-4</c:v>
                </c:pt>
                <c:pt idx="9013">
                  <c:v>2.0001000000000002</c:v>
                </c:pt>
                <c:pt idx="9014">
                  <c:v>4.0000999999999998</c:v>
                </c:pt>
                <c:pt idx="9015">
                  <c:v>2.0001000000000002</c:v>
                </c:pt>
                <c:pt idx="9016">
                  <c:v>2.0001000000000002</c:v>
                </c:pt>
                <c:pt idx="9017">
                  <c:v>3.0001000000000002</c:v>
                </c:pt>
                <c:pt idx="9018">
                  <c:v>1.0001</c:v>
                </c:pt>
                <c:pt idx="9019">
                  <c:v>3.0001000000000002</c:v>
                </c:pt>
                <c:pt idx="9020">
                  <c:v>2.0001000000000002</c:v>
                </c:pt>
                <c:pt idx="9021">
                  <c:v>5.0000999999999998</c:v>
                </c:pt>
                <c:pt idx="9022">
                  <c:v>2.0001000000000002</c:v>
                </c:pt>
                <c:pt idx="9023">
                  <c:v>5.0000999999999998</c:v>
                </c:pt>
                <c:pt idx="9024">
                  <c:v>1.0001</c:v>
                </c:pt>
                <c:pt idx="9025">
                  <c:v>1E-4</c:v>
                </c:pt>
                <c:pt idx="9026">
                  <c:v>3.0001000000000002</c:v>
                </c:pt>
                <c:pt idx="9027">
                  <c:v>2.0001000000000002</c:v>
                </c:pt>
                <c:pt idx="9028">
                  <c:v>9.0000999999999998</c:v>
                </c:pt>
                <c:pt idx="9029">
                  <c:v>10.0001</c:v>
                </c:pt>
                <c:pt idx="9030">
                  <c:v>15.0001</c:v>
                </c:pt>
                <c:pt idx="9031">
                  <c:v>5.0000999999999998</c:v>
                </c:pt>
                <c:pt idx="9032">
                  <c:v>3.0001000000000002</c:v>
                </c:pt>
                <c:pt idx="9033">
                  <c:v>4.0000999999999998</c:v>
                </c:pt>
                <c:pt idx="9034">
                  <c:v>3.0001000000000002</c:v>
                </c:pt>
                <c:pt idx="9035">
                  <c:v>2.0001000000000002</c:v>
                </c:pt>
                <c:pt idx="9036">
                  <c:v>2.0001000000000002</c:v>
                </c:pt>
                <c:pt idx="9037">
                  <c:v>1.0001</c:v>
                </c:pt>
                <c:pt idx="9038">
                  <c:v>5.0000999999999998</c:v>
                </c:pt>
                <c:pt idx="9039">
                  <c:v>6.0000999999999998</c:v>
                </c:pt>
                <c:pt idx="9040">
                  <c:v>2.0001000000000002</c:v>
                </c:pt>
                <c:pt idx="9041">
                  <c:v>3.0001000000000002</c:v>
                </c:pt>
                <c:pt idx="9042">
                  <c:v>1.0001</c:v>
                </c:pt>
                <c:pt idx="9043">
                  <c:v>1.0001</c:v>
                </c:pt>
                <c:pt idx="9044">
                  <c:v>2.0001000000000002</c:v>
                </c:pt>
                <c:pt idx="9045">
                  <c:v>1E-4</c:v>
                </c:pt>
                <c:pt idx="9046">
                  <c:v>2.0001000000000002</c:v>
                </c:pt>
                <c:pt idx="9047">
                  <c:v>1.0001</c:v>
                </c:pt>
                <c:pt idx="9048">
                  <c:v>6.0000999999999998</c:v>
                </c:pt>
                <c:pt idx="9049">
                  <c:v>2.0001000000000002</c:v>
                </c:pt>
                <c:pt idx="9050">
                  <c:v>3.0001000000000002</c:v>
                </c:pt>
                <c:pt idx="9051">
                  <c:v>3.0001000000000002</c:v>
                </c:pt>
                <c:pt idx="9052">
                  <c:v>6.0000999999999998</c:v>
                </c:pt>
                <c:pt idx="9053">
                  <c:v>6.0000999999999998</c:v>
                </c:pt>
                <c:pt idx="9054">
                  <c:v>1.0001</c:v>
                </c:pt>
                <c:pt idx="9055">
                  <c:v>3.0001000000000002</c:v>
                </c:pt>
                <c:pt idx="9056">
                  <c:v>1.0001</c:v>
                </c:pt>
                <c:pt idx="9057">
                  <c:v>1.0001</c:v>
                </c:pt>
                <c:pt idx="9058">
                  <c:v>1.0001</c:v>
                </c:pt>
                <c:pt idx="9059">
                  <c:v>3.0001000000000002</c:v>
                </c:pt>
                <c:pt idx="9060">
                  <c:v>3.0001000000000002</c:v>
                </c:pt>
                <c:pt idx="9061">
                  <c:v>1.0001</c:v>
                </c:pt>
                <c:pt idx="9062">
                  <c:v>4.0000999999999998</c:v>
                </c:pt>
                <c:pt idx="9063">
                  <c:v>1.0001</c:v>
                </c:pt>
                <c:pt idx="9064">
                  <c:v>1.0001</c:v>
                </c:pt>
                <c:pt idx="9065">
                  <c:v>2.0001000000000002</c:v>
                </c:pt>
                <c:pt idx="9066">
                  <c:v>2.0001000000000002</c:v>
                </c:pt>
                <c:pt idx="9067">
                  <c:v>1E-4</c:v>
                </c:pt>
                <c:pt idx="9068">
                  <c:v>1.0001</c:v>
                </c:pt>
                <c:pt idx="9069">
                  <c:v>1.0001</c:v>
                </c:pt>
                <c:pt idx="9070">
                  <c:v>2.0001000000000002</c:v>
                </c:pt>
                <c:pt idx="9071">
                  <c:v>5.0000999999999998</c:v>
                </c:pt>
                <c:pt idx="9072">
                  <c:v>10.0001</c:v>
                </c:pt>
                <c:pt idx="9073">
                  <c:v>7.0000999999999998</c:v>
                </c:pt>
                <c:pt idx="9074">
                  <c:v>9.0000999999999998</c:v>
                </c:pt>
                <c:pt idx="9075">
                  <c:v>4.0000999999999998</c:v>
                </c:pt>
                <c:pt idx="9076">
                  <c:v>6.0000999999999998</c:v>
                </c:pt>
                <c:pt idx="9077">
                  <c:v>6.0000999999999998</c:v>
                </c:pt>
                <c:pt idx="9078">
                  <c:v>6.0000999999999998</c:v>
                </c:pt>
                <c:pt idx="9079">
                  <c:v>5.0000999999999998</c:v>
                </c:pt>
                <c:pt idx="9080">
                  <c:v>3.0001000000000002</c:v>
                </c:pt>
                <c:pt idx="9081">
                  <c:v>3.0001000000000002</c:v>
                </c:pt>
                <c:pt idx="9082">
                  <c:v>3.0001000000000002</c:v>
                </c:pt>
                <c:pt idx="9083">
                  <c:v>2.0001000000000002</c:v>
                </c:pt>
                <c:pt idx="9084">
                  <c:v>3.0001000000000002</c:v>
                </c:pt>
                <c:pt idx="9085">
                  <c:v>3.0001000000000002</c:v>
                </c:pt>
                <c:pt idx="9086">
                  <c:v>1.0001</c:v>
                </c:pt>
                <c:pt idx="9087">
                  <c:v>3.0001000000000002</c:v>
                </c:pt>
                <c:pt idx="9088">
                  <c:v>3.0001000000000002</c:v>
                </c:pt>
                <c:pt idx="9089">
                  <c:v>2.0001000000000002</c:v>
                </c:pt>
                <c:pt idx="9090">
                  <c:v>1E-4</c:v>
                </c:pt>
                <c:pt idx="9091">
                  <c:v>4.0000999999999998</c:v>
                </c:pt>
                <c:pt idx="9092">
                  <c:v>3.0001000000000002</c:v>
                </c:pt>
                <c:pt idx="9093">
                  <c:v>1.0001</c:v>
                </c:pt>
                <c:pt idx="9094">
                  <c:v>4.0000999999999998</c:v>
                </c:pt>
                <c:pt idx="9095">
                  <c:v>1.0001</c:v>
                </c:pt>
                <c:pt idx="9096">
                  <c:v>2.0001000000000002</c:v>
                </c:pt>
                <c:pt idx="9097">
                  <c:v>1.0001</c:v>
                </c:pt>
                <c:pt idx="9098">
                  <c:v>3.0001000000000002</c:v>
                </c:pt>
                <c:pt idx="9099">
                  <c:v>2.0001000000000002</c:v>
                </c:pt>
                <c:pt idx="9100">
                  <c:v>3.0001000000000002</c:v>
                </c:pt>
                <c:pt idx="9101">
                  <c:v>2.0001000000000002</c:v>
                </c:pt>
                <c:pt idx="9102">
                  <c:v>1.0001</c:v>
                </c:pt>
                <c:pt idx="9103">
                  <c:v>1.0001</c:v>
                </c:pt>
                <c:pt idx="9104">
                  <c:v>1E-4</c:v>
                </c:pt>
                <c:pt idx="9105">
                  <c:v>1.0001</c:v>
                </c:pt>
                <c:pt idx="9106">
                  <c:v>1E-4</c:v>
                </c:pt>
                <c:pt idx="9107">
                  <c:v>1.0001</c:v>
                </c:pt>
                <c:pt idx="9108">
                  <c:v>2.0001000000000002</c:v>
                </c:pt>
                <c:pt idx="9109">
                  <c:v>3.0001000000000002</c:v>
                </c:pt>
                <c:pt idx="9110">
                  <c:v>3.0001000000000002</c:v>
                </c:pt>
                <c:pt idx="9111">
                  <c:v>3.0001000000000002</c:v>
                </c:pt>
                <c:pt idx="9112">
                  <c:v>1E-4</c:v>
                </c:pt>
                <c:pt idx="9113">
                  <c:v>1.0001</c:v>
                </c:pt>
                <c:pt idx="9114">
                  <c:v>4.0000999999999998</c:v>
                </c:pt>
                <c:pt idx="9115">
                  <c:v>4.0000999999999998</c:v>
                </c:pt>
                <c:pt idx="9116">
                  <c:v>14.0001</c:v>
                </c:pt>
                <c:pt idx="9117">
                  <c:v>18.0001</c:v>
                </c:pt>
                <c:pt idx="9118">
                  <c:v>9.0000999999999998</c:v>
                </c:pt>
                <c:pt idx="9119">
                  <c:v>9.0000999999999998</c:v>
                </c:pt>
                <c:pt idx="9120">
                  <c:v>4.0000999999999998</c:v>
                </c:pt>
                <c:pt idx="9121">
                  <c:v>5.0000999999999998</c:v>
                </c:pt>
                <c:pt idx="9122">
                  <c:v>6.0000999999999998</c:v>
                </c:pt>
                <c:pt idx="9123">
                  <c:v>3.0001000000000002</c:v>
                </c:pt>
                <c:pt idx="9124">
                  <c:v>2.0001000000000002</c:v>
                </c:pt>
                <c:pt idx="9125">
                  <c:v>1.0001</c:v>
                </c:pt>
                <c:pt idx="9126">
                  <c:v>2.0001000000000002</c:v>
                </c:pt>
                <c:pt idx="9127">
                  <c:v>2.0001000000000002</c:v>
                </c:pt>
                <c:pt idx="9128">
                  <c:v>1.0001</c:v>
                </c:pt>
                <c:pt idx="9129">
                  <c:v>1E-4</c:v>
                </c:pt>
                <c:pt idx="9130">
                  <c:v>1.0001</c:v>
                </c:pt>
                <c:pt idx="9131">
                  <c:v>1.0001</c:v>
                </c:pt>
                <c:pt idx="9132">
                  <c:v>1.0001</c:v>
                </c:pt>
                <c:pt idx="9133">
                  <c:v>1.0001</c:v>
                </c:pt>
                <c:pt idx="9134">
                  <c:v>1E-4</c:v>
                </c:pt>
                <c:pt idx="9135">
                  <c:v>1.0001</c:v>
                </c:pt>
                <c:pt idx="9136">
                  <c:v>3.0001000000000002</c:v>
                </c:pt>
                <c:pt idx="9137">
                  <c:v>1.0001</c:v>
                </c:pt>
                <c:pt idx="9138">
                  <c:v>2.0001000000000002</c:v>
                </c:pt>
                <c:pt idx="9139">
                  <c:v>2.0001000000000002</c:v>
                </c:pt>
                <c:pt idx="9140">
                  <c:v>1E-4</c:v>
                </c:pt>
                <c:pt idx="9141">
                  <c:v>1E-4</c:v>
                </c:pt>
                <c:pt idx="9142">
                  <c:v>2.0001000000000002</c:v>
                </c:pt>
                <c:pt idx="9143">
                  <c:v>2.0001000000000002</c:v>
                </c:pt>
                <c:pt idx="9144">
                  <c:v>1.0001</c:v>
                </c:pt>
                <c:pt idx="9145">
                  <c:v>1.0001</c:v>
                </c:pt>
                <c:pt idx="9146">
                  <c:v>1.0001</c:v>
                </c:pt>
                <c:pt idx="9147">
                  <c:v>1.0001</c:v>
                </c:pt>
                <c:pt idx="9148">
                  <c:v>3.0001000000000002</c:v>
                </c:pt>
                <c:pt idx="9149">
                  <c:v>1.0001</c:v>
                </c:pt>
                <c:pt idx="9150">
                  <c:v>1E-4</c:v>
                </c:pt>
                <c:pt idx="9151">
                  <c:v>2.0001000000000002</c:v>
                </c:pt>
                <c:pt idx="9152">
                  <c:v>1.0001</c:v>
                </c:pt>
                <c:pt idx="9153">
                  <c:v>1E-4</c:v>
                </c:pt>
                <c:pt idx="9154">
                  <c:v>1E-4</c:v>
                </c:pt>
                <c:pt idx="9155">
                  <c:v>3.0001000000000002</c:v>
                </c:pt>
                <c:pt idx="9156">
                  <c:v>5.0000999999999998</c:v>
                </c:pt>
                <c:pt idx="9157">
                  <c:v>23.0001</c:v>
                </c:pt>
                <c:pt idx="9158">
                  <c:v>55.000100000000003</c:v>
                </c:pt>
                <c:pt idx="9159">
                  <c:v>82.000100000000003</c:v>
                </c:pt>
                <c:pt idx="9160">
                  <c:v>58.000100000000003</c:v>
                </c:pt>
                <c:pt idx="9161">
                  <c:v>47.000100000000003</c:v>
                </c:pt>
                <c:pt idx="9162">
                  <c:v>35.000100000000003</c:v>
                </c:pt>
                <c:pt idx="9163">
                  <c:v>14.0001</c:v>
                </c:pt>
                <c:pt idx="9164">
                  <c:v>14.0001</c:v>
                </c:pt>
                <c:pt idx="9165">
                  <c:v>13.0001</c:v>
                </c:pt>
                <c:pt idx="9166">
                  <c:v>2.0001000000000002</c:v>
                </c:pt>
                <c:pt idx="9167">
                  <c:v>1.0001</c:v>
                </c:pt>
                <c:pt idx="9168">
                  <c:v>4.0000999999999998</c:v>
                </c:pt>
                <c:pt idx="9169">
                  <c:v>4.0000999999999998</c:v>
                </c:pt>
                <c:pt idx="9170">
                  <c:v>1.0001</c:v>
                </c:pt>
                <c:pt idx="9171">
                  <c:v>2.0001000000000002</c:v>
                </c:pt>
                <c:pt idx="9172">
                  <c:v>1.0001</c:v>
                </c:pt>
                <c:pt idx="9173">
                  <c:v>3.0001000000000002</c:v>
                </c:pt>
                <c:pt idx="9174">
                  <c:v>3.0001000000000002</c:v>
                </c:pt>
                <c:pt idx="9175">
                  <c:v>1.0001</c:v>
                </c:pt>
                <c:pt idx="9176">
                  <c:v>1.0001</c:v>
                </c:pt>
                <c:pt idx="9177">
                  <c:v>1E-4</c:v>
                </c:pt>
                <c:pt idx="9178">
                  <c:v>3.0001000000000002</c:v>
                </c:pt>
                <c:pt idx="9179">
                  <c:v>3.0001000000000002</c:v>
                </c:pt>
                <c:pt idx="9180">
                  <c:v>1E-4</c:v>
                </c:pt>
                <c:pt idx="9181">
                  <c:v>2.0001000000000002</c:v>
                </c:pt>
                <c:pt idx="9182">
                  <c:v>1.0001</c:v>
                </c:pt>
                <c:pt idx="9183">
                  <c:v>3.0001000000000002</c:v>
                </c:pt>
                <c:pt idx="9184">
                  <c:v>1E-4</c:v>
                </c:pt>
                <c:pt idx="9185">
                  <c:v>2.0001000000000002</c:v>
                </c:pt>
                <c:pt idx="9186">
                  <c:v>1.0001</c:v>
                </c:pt>
                <c:pt idx="9187">
                  <c:v>1.0001</c:v>
                </c:pt>
                <c:pt idx="9188">
                  <c:v>1E-4</c:v>
                </c:pt>
                <c:pt idx="9189">
                  <c:v>1E-4</c:v>
                </c:pt>
                <c:pt idx="9190">
                  <c:v>1.0001</c:v>
                </c:pt>
                <c:pt idx="9191">
                  <c:v>2.0001000000000002</c:v>
                </c:pt>
                <c:pt idx="9192">
                  <c:v>1E-4</c:v>
                </c:pt>
                <c:pt idx="9193">
                  <c:v>2.0001000000000002</c:v>
                </c:pt>
                <c:pt idx="9194">
                  <c:v>1E-4</c:v>
                </c:pt>
                <c:pt idx="9195">
                  <c:v>3.0001000000000002</c:v>
                </c:pt>
                <c:pt idx="9196">
                  <c:v>2.0001000000000002</c:v>
                </c:pt>
                <c:pt idx="9197">
                  <c:v>1E-4</c:v>
                </c:pt>
                <c:pt idx="9198">
                  <c:v>3.0001000000000002</c:v>
                </c:pt>
                <c:pt idx="9199">
                  <c:v>2.0001000000000002</c:v>
                </c:pt>
                <c:pt idx="9200">
                  <c:v>1.0001</c:v>
                </c:pt>
                <c:pt idx="9201">
                  <c:v>8.0000999999999998</c:v>
                </c:pt>
                <c:pt idx="9202">
                  <c:v>28.0001</c:v>
                </c:pt>
                <c:pt idx="9203">
                  <c:v>58.000100000000003</c:v>
                </c:pt>
                <c:pt idx="9204">
                  <c:v>37.000100000000003</c:v>
                </c:pt>
                <c:pt idx="9205">
                  <c:v>20.0001</c:v>
                </c:pt>
                <c:pt idx="9206">
                  <c:v>7.0000999999999998</c:v>
                </c:pt>
                <c:pt idx="9207">
                  <c:v>13.0001</c:v>
                </c:pt>
                <c:pt idx="9208">
                  <c:v>26.0001</c:v>
                </c:pt>
                <c:pt idx="9209">
                  <c:v>4.0000999999999998</c:v>
                </c:pt>
                <c:pt idx="9210">
                  <c:v>8.0000999999999998</c:v>
                </c:pt>
                <c:pt idx="9211">
                  <c:v>4.0000999999999998</c:v>
                </c:pt>
                <c:pt idx="9212">
                  <c:v>3.0001000000000002</c:v>
                </c:pt>
                <c:pt idx="9213">
                  <c:v>3.0001000000000002</c:v>
                </c:pt>
                <c:pt idx="9214">
                  <c:v>3.0001000000000002</c:v>
                </c:pt>
                <c:pt idx="9215">
                  <c:v>2.0001000000000002</c:v>
                </c:pt>
                <c:pt idx="9216">
                  <c:v>1.0001</c:v>
                </c:pt>
                <c:pt idx="9217">
                  <c:v>2.0001000000000002</c:v>
                </c:pt>
                <c:pt idx="9218">
                  <c:v>1.0001</c:v>
                </c:pt>
                <c:pt idx="9219">
                  <c:v>3.0001000000000002</c:v>
                </c:pt>
                <c:pt idx="9220">
                  <c:v>1.0001</c:v>
                </c:pt>
                <c:pt idx="9221">
                  <c:v>4.0000999999999998</c:v>
                </c:pt>
                <c:pt idx="9222">
                  <c:v>1.0001</c:v>
                </c:pt>
                <c:pt idx="9223">
                  <c:v>3.0001000000000002</c:v>
                </c:pt>
                <c:pt idx="9224">
                  <c:v>1E-4</c:v>
                </c:pt>
                <c:pt idx="9225">
                  <c:v>1E-4</c:v>
                </c:pt>
                <c:pt idx="9226">
                  <c:v>2.0001000000000002</c:v>
                </c:pt>
                <c:pt idx="9227">
                  <c:v>1E-4</c:v>
                </c:pt>
                <c:pt idx="9228">
                  <c:v>1E-4</c:v>
                </c:pt>
                <c:pt idx="9229">
                  <c:v>1.0001</c:v>
                </c:pt>
                <c:pt idx="9230">
                  <c:v>1E-4</c:v>
                </c:pt>
                <c:pt idx="9231">
                  <c:v>2.0001000000000002</c:v>
                </c:pt>
                <c:pt idx="9232">
                  <c:v>2.0001000000000002</c:v>
                </c:pt>
                <c:pt idx="9233">
                  <c:v>1.0001</c:v>
                </c:pt>
                <c:pt idx="9234">
                  <c:v>1E-4</c:v>
                </c:pt>
                <c:pt idx="9235">
                  <c:v>1.0001</c:v>
                </c:pt>
                <c:pt idx="9236">
                  <c:v>1.0001</c:v>
                </c:pt>
                <c:pt idx="9237">
                  <c:v>1E-4</c:v>
                </c:pt>
                <c:pt idx="9238">
                  <c:v>1.0001</c:v>
                </c:pt>
                <c:pt idx="9239">
                  <c:v>1E-4</c:v>
                </c:pt>
                <c:pt idx="9240">
                  <c:v>1.0001</c:v>
                </c:pt>
                <c:pt idx="9241">
                  <c:v>3.0001000000000002</c:v>
                </c:pt>
                <c:pt idx="9242">
                  <c:v>1.0001</c:v>
                </c:pt>
                <c:pt idx="9243">
                  <c:v>15.0001</c:v>
                </c:pt>
                <c:pt idx="9244">
                  <c:v>49.000100000000003</c:v>
                </c:pt>
                <c:pt idx="9245">
                  <c:v>73.000100000000003</c:v>
                </c:pt>
                <c:pt idx="9246">
                  <c:v>85.000100000000003</c:v>
                </c:pt>
                <c:pt idx="9247">
                  <c:v>57.000100000000003</c:v>
                </c:pt>
                <c:pt idx="9248">
                  <c:v>22.0001</c:v>
                </c:pt>
                <c:pt idx="9249">
                  <c:v>13.0001</c:v>
                </c:pt>
                <c:pt idx="9250">
                  <c:v>15.0001</c:v>
                </c:pt>
                <c:pt idx="9251">
                  <c:v>16.0001</c:v>
                </c:pt>
                <c:pt idx="9252">
                  <c:v>11.0001</c:v>
                </c:pt>
                <c:pt idx="9253">
                  <c:v>4.0000999999999998</c:v>
                </c:pt>
                <c:pt idx="9254">
                  <c:v>3.0001000000000002</c:v>
                </c:pt>
                <c:pt idx="9255">
                  <c:v>4.0000999999999998</c:v>
                </c:pt>
                <c:pt idx="9256">
                  <c:v>2.0001000000000002</c:v>
                </c:pt>
                <c:pt idx="9257">
                  <c:v>1E-4</c:v>
                </c:pt>
                <c:pt idx="9258">
                  <c:v>1.0001</c:v>
                </c:pt>
                <c:pt idx="9259">
                  <c:v>1E-4</c:v>
                </c:pt>
                <c:pt idx="9260">
                  <c:v>2.0001000000000002</c:v>
                </c:pt>
                <c:pt idx="9261">
                  <c:v>3.0001000000000002</c:v>
                </c:pt>
                <c:pt idx="9262">
                  <c:v>1E-4</c:v>
                </c:pt>
                <c:pt idx="9263">
                  <c:v>1.0001</c:v>
                </c:pt>
                <c:pt idx="9264">
                  <c:v>1E-4</c:v>
                </c:pt>
                <c:pt idx="9265">
                  <c:v>3.0001000000000002</c:v>
                </c:pt>
                <c:pt idx="9266">
                  <c:v>3.0001000000000002</c:v>
                </c:pt>
                <c:pt idx="9267">
                  <c:v>1E-4</c:v>
                </c:pt>
                <c:pt idx="9268">
                  <c:v>1.0001</c:v>
                </c:pt>
                <c:pt idx="9269">
                  <c:v>1.0001</c:v>
                </c:pt>
                <c:pt idx="9270">
                  <c:v>1.0001</c:v>
                </c:pt>
                <c:pt idx="9271">
                  <c:v>2.0001000000000002</c:v>
                </c:pt>
                <c:pt idx="9272">
                  <c:v>1.0001</c:v>
                </c:pt>
                <c:pt idx="9273">
                  <c:v>2.0001000000000002</c:v>
                </c:pt>
                <c:pt idx="9274">
                  <c:v>1.0001</c:v>
                </c:pt>
                <c:pt idx="9275">
                  <c:v>1E-4</c:v>
                </c:pt>
                <c:pt idx="9276">
                  <c:v>3.0001000000000002</c:v>
                </c:pt>
                <c:pt idx="9277">
                  <c:v>1.0001</c:v>
                </c:pt>
                <c:pt idx="9278">
                  <c:v>2.0001000000000002</c:v>
                </c:pt>
                <c:pt idx="9279">
                  <c:v>1.0001</c:v>
                </c:pt>
                <c:pt idx="9280">
                  <c:v>2.0001000000000002</c:v>
                </c:pt>
                <c:pt idx="9281">
                  <c:v>1E-4</c:v>
                </c:pt>
                <c:pt idx="9282">
                  <c:v>1.0001</c:v>
                </c:pt>
                <c:pt idx="9283">
                  <c:v>1E-4</c:v>
                </c:pt>
                <c:pt idx="9284">
                  <c:v>1.0001</c:v>
                </c:pt>
                <c:pt idx="9285">
                  <c:v>4.0000999999999998</c:v>
                </c:pt>
                <c:pt idx="9286">
                  <c:v>12.0001</c:v>
                </c:pt>
                <c:pt idx="9287">
                  <c:v>29.0001</c:v>
                </c:pt>
                <c:pt idx="9288">
                  <c:v>168.0001</c:v>
                </c:pt>
                <c:pt idx="9289">
                  <c:v>249.0001</c:v>
                </c:pt>
                <c:pt idx="9290">
                  <c:v>102.0001</c:v>
                </c:pt>
                <c:pt idx="9291">
                  <c:v>49.000100000000003</c:v>
                </c:pt>
                <c:pt idx="9292">
                  <c:v>27.0001</c:v>
                </c:pt>
                <c:pt idx="9293">
                  <c:v>28.0001</c:v>
                </c:pt>
                <c:pt idx="9294">
                  <c:v>14.0001</c:v>
                </c:pt>
                <c:pt idx="9295">
                  <c:v>4.0000999999999998</c:v>
                </c:pt>
                <c:pt idx="9296">
                  <c:v>3.0001000000000002</c:v>
                </c:pt>
                <c:pt idx="9297">
                  <c:v>6.0000999999999998</c:v>
                </c:pt>
                <c:pt idx="9298">
                  <c:v>5.0000999999999998</c:v>
                </c:pt>
                <c:pt idx="9299">
                  <c:v>8.0000999999999998</c:v>
                </c:pt>
                <c:pt idx="9300">
                  <c:v>3.0001000000000002</c:v>
                </c:pt>
                <c:pt idx="9301">
                  <c:v>1E-4</c:v>
                </c:pt>
                <c:pt idx="9302">
                  <c:v>1.0001</c:v>
                </c:pt>
                <c:pt idx="9303">
                  <c:v>1E-4</c:v>
                </c:pt>
                <c:pt idx="9304">
                  <c:v>1E-4</c:v>
                </c:pt>
                <c:pt idx="9305">
                  <c:v>1.0001</c:v>
                </c:pt>
                <c:pt idx="9306">
                  <c:v>2.0001000000000002</c:v>
                </c:pt>
                <c:pt idx="9307">
                  <c:v>1.0001</c:v>
                </c:pt>
                <c:pt idx="9308">
                  <c:v>1.0001</c:v>
                </c:pt>
                <c:pt idx="9309">
                  <c:v>1.0001</c:v>
                </c:pt>
                <c:pt idx="9310">
                  <c:v>1.0001</c:v>
                </c:pt>
                <c:pt idx="9311">
                  <c:v>1E-4</c:v>
                </c:pt>
                <c:pt idx="9312">
                  <c:v>1E-4</c:v>
                </c:pt>
                <c:pt idx="9313">
                  <c:v>1E-4</c:v>
                </c:pt>
                <c:pt idx="9314">
                  <c:v>1.0001</c:v>
                </c:pt>
                <c:pt idx="9315">
                  <c:v>1E-4</c:v>
                </c:pt>
                <c:pt idx="9316">
                  <c:v>1E-4</c:v>
                </c:pt>
                <c:pt idx="9317">
                  <c:v>1.0001</c:v>
                </c:pt>
                <c:pt idx="9318">
                  <c:v>3.0001000000000002</c:v>
                </c:pt>
                <c:pt idx="9319">
                  <c:v>2.0001000000000002</c:v>
                </c:pt>
                <c:pt idx="9320">
                  <c:v>1E-4</c:v>
                </c:pt>
                <c:pt idx="9321">
                  <c:v>1.0001</c:v>
                </c:pt>
                <c:pt idx="9322">
                  <c:v>1.0001</c:v>
                </c:pt>
                <c:pt idx="9323">
                  <c:v>1.0001</c:v>
                </c:pt>
                <c:pt idx="9324">
                  <c:v>1E-4</c:v>
                </c:pt>
                <c:pt idx="9325">
                  <c:v>1E-4</c:v>
                </c:pt>
                <c:pt idx="9326">
                  <c:v>2.0001000000000002</c:v>
                </c:pt>
                <c:pt idx="9327">
                  <c:v>2.0001000000000002</c:v>
                </c:pt>
                <c:pt idx="9328">
                  <c:v>1E-4</c:v>
                </c:pt>
                <c:pt idx="9329">
                  <c:v>2.0001000000000002</c:v>
                </c:pt>
                <c:pt idx="9330">
                  <c:v>10.0001</c:v>
                </c:pt>
                <c:pt idx="9331">
                  <c:v>51.000100000000003</c:v>
                </c:pt>
                <c:pt idx="9332">
                  <c:v>53.000100000000003</c:v>
                </c:pt>
                <c:pt idx="9333">
                  <c:v>27.0001</c:v>
                </c:pt>
                <c:pt idx="9334">
                  <c:v>10.0001</c:v>
                </c:pt>
                <c:pt idx="9335">
                  <c:v>9.0000999999999998</c:v>
                </c:pt>
                <c:pt idx="9336">
                  <c:v>8.0000999999999998</c:v>
                </c:pt>
                <c:pt idx="9337">
                  <c:v>8.0000999999999998</c:v>
                </c:pt>
                <c:pt idx="9338">
                  <c:v>5.0000999999999998</c:v>
                </c:pt>
                <c:pt idx="9339">
                  <c:v>4.0000999999999998</c:v>
                </c:pt>
                <c:pt idx="9340">
                  <c:v>3.0001000000000002</c:v>
                </c:pt>
                <c:pt idx="9341">
                  <c:v>5.0000999999999998</c:v>
                </c:pt>
                <c:pt idx="9342">
                  <c:v>3.0001000000000002</c:v>
                </c:pt>
                <c:pt idx="9343">
                  <c:v>2.0001000000000002</c:v>
                </c:pt>
                <c:pt idx="9344">
                  <c:v>4.0000999999999998</c:v>
                </c:pt>
                <c:pt idx="9345">
                  <c:v>2.0001000000000002</c:v>
                </c:pt>
                <c:pt idx="9346">
                  <c:v>2.0001000000000002</c:v>
                </c:pt>
                <c:pt idx="9347">
                  <c:v>1E-4</c:v>
                </c:pt>
                <c:pt idx="9348">
                  <c:v>1.0001</c:v>
                </c:pt>
                <c:pt idx="9349">
                  <c:v>1.0001</c:v>
                </c:pt>
                <c:pt idx="9350">
                  <c:v>2.0001000000000002</c:v>
                </c:pt>
                <c:pt idx="9351">
                  <c:v>1E-4</c:v>
                </c:pt>
                <c:pt idx="9352">
                  <c:v>1.0001</c:v>
                </c:pt>
                <c:pt idx="9353">
                  <c:v>1E-4</c:v>
                </c:pt>
                <c:pt idx="9354">
                  <c:v>1.0001</c:v>
                </c:pt>
                <c:pt idx="9355">
                  <c:v>1E-4</c:v>
                </c:pt>
                <c:pt idx="9356">
                  <c:v>1E-4</c:v>
                </c:pt>
                <c:pt idx="9357">
                  <c:v>1.0001</c:v>
                </c:pt>
                <c:pt idx="9358">
                  <c:v>1.0001</c:v>
                </c:pt>
                <c:pt idx="9359">
                  <c:v>2.0001000000000002</c:v>
                </c:pt>
                <c:pt idx="9360">
                  <c:v>1.0001</c:v>
                </c:pt>
                <c:pt idx="9361">
                  <c:v>2.0001000000000002</c:v>
                </c:pt>
                <c:pt idx="9362">
                  <c:v>1.0001</c:v>
                </c:pt>
                <c:pt idx="9363">
                  <c:v>1.0001</c:v>
                </c:pt>
                <c:pt idx="9364">
                  <c:v>1E-4</c:v>
                </c:pt>
                <c:pt idx="9365">
                  <c:v>1E-4</c:v>
                </c:pt>
                <c:pt idx="9366">
                  <c:v>1E-4</c:v>
                </c:pt>
                <c:pt idx="9367">
                  <c:v>1E-4</c:v>
                </c:pt>
                <c:pt idx="9368">
                  <c:v>1E-4</c:v>
                </c:pt>
                <c:pt idx="9369">
                  <c:v>1E-4</c:v>
                </c:pt>
                <c:pt idx="9370">
                  <c:v>1.0001</c:v>
                </c:pt>
                <c:pt idx="9371">
                  <c:v>2.0001000000000002</c:v>
                </c:pt>
                <c:pt idx="9372">
                  <c:v>4.0000999999999998</c:v>
                </c:pt>
                <c:pt idx="9373">
                  <c:v>24.0001</c:v>
                </c:pt>
                <c:pt idx="9374">
                  <c:v>36.000100000000003</c:v>
                </c:pt>
                <c:pt idx="9375">
                  <c:v>27.0001</c:v>
                </c:pt>
                <c:pt idx="9376">
                  <c:v>34.000100000000003</c:v>
                </c:pt>
                <c:pt idx="9377">
                  <c:v>20.0001</c:v>
                </c:pt>
                <c:pt idx="9378">
                  <c:v>14.0001</c:v>
                </c:pt>
                <c:pt idx="9379">
                  <c:v>7.0000999999999998</c:v>
                </c:pt>
                <c:pt idx="9380">
                  <c:v>4.0000999999999998</c:v>
                </c:pt>
                <c:pt idx="9381">
                  <c:v>7.0000999999999998</c:v>
                </c:pt>
                <c:pt idx="9382">
                  <c:v>7.0000999999999998</c:v>
                </c:pt>
                <c:pt idx="9383">
                  <c:v>7.0000999999999998</c:v>
                </c:pt>
                <c:pt idx="9384">
                  <c:v>4.0000999999999998</c:v>
                </c:pt>
                <c:pt idx="9385">
                  <c:v>1.0001</c:v>
                </c:pt>
                <c:pt idx="9386">
                  <c:v>3.0001000000000002</c:v>
                </c:pt>
                <c:pt idx="9387">
                  <c:v>1.0001</c:v>
                </c:pt>
                <c:pt idx="9388">
                  <c:v>1E-4</c:v>
                </c:pt>
                <c:pt idx="9389">
                  <c:v>1.0001</c:v>
                </c:pt>
                <c:pt idx="9390">
                  <c:v>2.0001000000000002</c:v>
                </c:pt>
                <c:pt idx="9391">
                  <c:v>1.0001</c:v>
                </c:pt>
                <c:pt idx="9392">
                  <c:v>1E-4</c:v>
                </c:pt>
                <c:pt idx="9393">
                  <c:v>1E-4</c:v>
                </c:pt>
                <c:pt idx="9394">
                  <c:v>1E-4</c:v>
                </c:pt>
                <c:pt idx="9395">
                  <c:v>1E-4</c:v>
                </c:pt>
                <c:pt idx="9396">
                  <c:v>1E-4</c:v>
                </c:pt>
                <c:pt idx="9397">
                  <c:v>1E-4</c:v>
                </c:pt>
                <c:pt idx="9398">
                  <c:v>2.0001000000000002</c:v>
                </c:pt>
                <c:pt idx="9399">
                  <c:v>1E-4</c:v>
                </c:pt>
                <c:pt idx="9400">
                  <c:v>1E-4</c:v>
                </c:pt>
                <c:pt idx="9401">
                  <c:v>1E-4</c:v>
                </c:pt>
                <c:pt idx="9402">
                  <c:v>2.0001000000000002</c:v>
                </c:pt>
                <c:pt idx="9403">
                  <c:v>1.0001</c:v>
                </c:pt>
                <c:pt idx="9404">
                  <c:v>1E-4</c:v>
                </c:pt>
                <c:pt idx="9405">
                  <c:v>2.0001000000000002</c:v>
                </c:pt>
                <c:pt idx="9406">
                  <c:v>1.0001</c:v>
                </c:pt>
                <c:pt idx="9407">
                  <c:v>1.0001</c:v>
                </c:pt>
                <c:pt idx="9408">
                  <c:v>1.0001</c:v>
                </c:pt>
                <c:pt idx="9409">
                  <c:v>1E-4</c:v>
                </c:pt>
                <c:pt idx="9410">
                  <c:v>1.0001</c:v>
                </c:pt>
                <c:pt idx="9411">
                  <c:v>2.0001000000000002</c:v>
                </c:pt>
                <c:pt idx="9412">
                  <c:v>1.0001</c:v>
                </c:pt>
                <c:pt idx="9413">
                  <c:v>1.0001</c:v>
                </c:pt>
                <c:pt idx="9414">
                  <c:v>1.0001</c:v>
                </c:pt>
                <c:pt idx="9415">
                  <c:v>6.0000999999999998</c:v>
                </c:pt>
                <c:pt idx="9416">
                  <c:v>14.0001</c:v>
                </c:pt>
                <c:pt idx="9417">
                  <c:v>18.0001</c:v>
                </c:pt>
                <c:pt idx="9418">
                  <c:v>17.0001</c:v>
                </c:pt>
                <c:pt idx="9419">
                  <c:v>8.0000999999999998</c:v>
                </c:pt>
                <c:pt idx="9420">
                  <c:v>12.0001</c:v>
                </c:pt>
                <c:pt idx="9421">
                  <c:v>3.0001000000000002</c:v>
                </c:pt>
                <c:pt idx="9422">
                  <c:v>6.0000999999999998</c:v>
                </c:pt>
                <c:pt idx="9423">
                  <c:v>7.0000999999999998</c:v>
                </c:pt>
                <c:pt idx="9424">
                  <c:v>4.0000999999999998</c:v>
                </c:pt>
                <c:pt idx="9425">
                  <c:v>6.0000999999999998</c:v>
                </c:pt>
                <c:pt idx="9426">
                  <c:v>1.0001</c:v>
                </c:pt>
                <c:pt idx="9427">
                  <c:v>2.0001000000000002</c:v>
                </c:pt>
                <c:pt idx="9428">
                  <c:v>1E-4</c:v>
                </c:pt>
                <c:pt idx="9429">
                  <c:v>3.0001000000000002</c:v>
                </c:pt>
                <c:pt idx="9430">
                  <c:v>2.0001000000000002</c:v>
                </c:pt>
                <c:pt idx="9431">
                  <c:v>1E-4</c:v>
                </c:pt>
                <c:pt idx="9432">
                  <c:v>1E-4</c:v>
                </c:pt>
                <c:pt idx="9433">
                  <c:v>1E-4</c:v>
                </c:pt>
                <c:pt idx="9434">
                  <c:v>1E-4</c:v>
                </c:pt>
                <c:pt idx="9435">
                  <c:v>1E-4</c:v>
                </c:pt>
                <c:pt idx="9436">
                  <c:v>1E-4</c:v>
                </c:pt>
                <c:pt idx="9437">
                  <c:v>1E-4</c:v>
                </c:pt>
                <c:pt idx="9438">
                  <c:v>1.0001</c:v>
                </c:pt>
                <c:pt idx="9439">
                  <c:v>1.0001</c:v>
                </c:pt>
                <c:pt idx="9440">
                  <c:v>1.0001</c:v>
                </c:pt>
                <c:pt idx="9441">
                  <c:v>1E-4</c:v>
                </c:pt>
                <c:pt idx="9442">
                  <c:v>1.0001</c:v>
                </c:pt>
                <c:pt idx="9443">
                  <c:v>1.0001</c:v>
                </c:pt>
                <c:pt idx="9444">
                  <c:v>1.0001</c:v>
                </c:pt>
                <c:pt idx="9445">
                  <c:v>1.0001</c:v>
                </c:pt>
                <c:pt idx="9446">
                  <c:v>2.0001000000000002</c:v>
                </c:pt>
                <c:pt idx="9447">
                  <c:v>1.0001</c:v>
                </c:pt>
                <c:pt idx="9448">
                  <c:v>1.0001</c:v>
                </c:pt>
                <c:pt idx="9449">
                  <c:v>1.0001</c:v>
                </c:pt>
                <c:pt idx="9450">
                  <c:v>1.0001</c:v>
                </c:pt>
                <c:pt idx="9451">
                  <c:v>1.0001</c:v>
                </c:pt>
                <c:pt idx="9452">
                  <c:v>1.0001</c:v>
                </c:pt>
                <c:pt idx="9453">
                  <c:v>2.0001000000000002</c:v>
                </c:pt>
                <c:pt idx="9454">
                  <c:v>1.0001</c:v>
                </c:pt>
                <c:pt idx="9455">
                  <c:v>1.0001</c:v>
                </c:pt>
                <c:pt idx="9456">
                  <c:v>3.0001000000000002</c:v>
                </c:pt>
                <c:pt idx="9457">
                  <c:v>5.0000999999999998</c:v>
                </c:pt>
                <c:pt idx="9458">
                  <c:v>28.0001</c:v>
                </c:pt>
                <c:pt idx="9459">
                  <c:v>64.000100000000003</c:v>
                </c:pt>
                <c:pt idx="9460">
                  <c:v>204.0001</c:v>
                </c:pt>
                <c:pt idx="9461">
                  <c:v>217.0001</c:v>
                </c:pt>
                <c:pt idx="9462">
                  <c:v>100.0001</c:v>
                </c:pt>
                <c:pt idx="9463">
                  <c:v>54.000100000000003</c:v>
                </c:pt>
                <c:pt idx="9464">
                  <c:v>39.000100000000003</c:v>
                </c:pt>
                <c:pt idx="9465">
                  <c:v>29.0001</c:v>
                </c:pt>
                <c:pt idx="9466">
                  <c:v>16.0001</c:v>
                </c:pt>
                <c:pt idx="9467">
                  <c:v>16.0001</c:v>
                </c:pt>
                <c:pt idx="9468">
                  <c:v>2.0001000000000002</c:v>
                </c:pt>
                <c:pt idx="9469">
                  <c:v>3.0001000000000002</c:v>
                </c:pt>
                <c:pt idx="9470">
                  <c:v>3.0001000000000002</c:v>
                </c:pt>
                <c:pt idx="9471">
                  <c:v>4.0000999999999998</c:v>
                </c:pt>
                <c:pt idx="9472">
                  <c:v>2.0001000000000002</c:v>
                </c:pt>
                <c:pt idx="9473">
                  <c:v>1E-4</c:v>
                </c:pt>
                <c:pt idx="9474">
                  <c:v>2.0001000000000002</c:v>
                </c:pt>
                <c:pt idx="9475">
                  <c:v>1.0001</c:v>
                </c:pt>
                <c:pt idx="9476">
                  <c:v>1E-4</c:v>
                </c:pt>
                <c:pt idx="9477">
                  <c:v>1E-4</c:v>
                </c:pt>
                <c:pt idx="9478">
                  <c:v>1E-4</c:v>
                </c:pt>
                <c:pt idx="9479">
                  <c:v>2.0001000000000002</c:v>
                </c:pt>
                <c:pt idx="9480">
                  <c:v>1E-4</c:v>
                </c:pt>
                <c:pt idx="9481">
                  <c:v>1.0001</c:v>
                </c:pt>
                <c:pt idx="9482">
                  <c:v>1.0001</c:v>
                </c:pt>
                <c:pt idx="9483">
                  <c:v>1.0001</c:v>
                </c:pt>
                <c:pt idx="9484">
                  <c:v>2.0001000000000002</c:v>
                </c:pt>
                <c:pt idx="9485">
                  <c:v>1.0001</c:v>
                </c:pt>
                <c:pt idx="9486">
                  <c:v>1.0001</c:v>
                </c:pt>
                <c:pt idx="9487">
                  <c:v>2.0001000000000002</c:v>
                </c:pt>
                <c:pt idx="9488">
                  <c:v>2.0001000000000002</c:v>
                </c:pt>
                <c:pt idx="9489">
                  <c:v>1E-4</c:v>
                </c:pt>
                <c:pt idx="9490">
                  <c:v>1.0001</c:v>
                </c:pt>
                <c:pt idx="9491">
                  <c:v>2.0001000000000002</c:v>
                </c:pt>
                <c:pt idx="9492">
                  <c:v>2.0001000000000002</c:v>
                </c:pt>
                <c:pt idx="9493">
                  <c:v>1.0001</c:v>
                </c:pt>
                <c:pt idx="9494">
                  <c:v>1.0001</c:v>
                </c:pt>
                <c:pt idx="9495">
                  <c:v>1.0001</c:v>
                </c:pt>
                <c:pt idx="9496">
                  <c:v>2.0001000000000002</c:v>
                </c:pt>
                <c:pt idx="9497">
                  <c:v>10.0001</c:v>
                </c:pt>
                <c:pt idx="9498">
                  <c:v>48.000100000000003</c:v>
                </c:pt>
                <c:pt idx="9499">
                  <c:v>190.0001</c:v>
                </c:pt>
                <c:pt idx="9500">
                  <c:v>791.00009999999997</c:v>
                </c:pt>
                <c:pt idx="9501">
                  <c:v>2566.0001000000002</c:v>
                </c:pt>
                <c:pt idx="9502">
                  <c:v>2944.0001000000002</c:v>
                </c:pt>
                <c:pt idx="9503">
                  <c:v>1378.0001</c:v>
                </c:pt>
                <c:pt idx="9504">
                  <c:v>761.00009999999997</c:v>
                </c:pt>
                <c:pt idx="9505">
                  <c:v>473.00009999999997</c:v>
                </c:pt>
                <c:pt idx="9506">
                  <c:v>277.00009999999997</c:v>
                </c:pt>
                <c:pt idx="9507">
                  <c:v>154.0001</c:v>
                </c:pt>
                <c:pt idx="9508">
                  <c:v>100.0001</c:v>
                </c:pt>
                <c:pt idx="9509">
                  <c:v>68.000100000000003</c:v>
                </c:pt>
                <c:pt idx="9510">
                  <c:v>45.000100000000003</c:v>
                </c:pt>
                <c:pt idx="9511">
                  <c:v>29.0001</c:v>
                </c:pt>
                <c:pt idx="9512">
                  <c:v>16.0001</c:v>
                </c:pt>
                <c:pt idx="9513">
                  <c:v>19.0001</c:v>
                </c:pt>
                <c:pt idx="9514">
                  <c:v>1.0001</c:v>
                </c:pt>
                <c:pt idx="9515">
                  <c:v>1.0001</c:v>
                </c:pt>
                <c:pt idx="9516">
                  <c:v>1.0001</c:v>
                </c:pt>
                <c:pt idx="9517">
                  <c:v>2.0001000000000002</c:v>
                </c:pt>
                <c:pt idx="9518">
                  <c:v>2.0001000000000002</c:v>
                </c:pt>
                <c:pt idx="9519">
                  <c:v>3.0001000000000002</c:v>
                </c:pt>
                <c:pt idx="9520">
                  <c:v>1.0001</c:v>
                </c:pt>
                <c:pt idx="9521">
                  <c:v>1E-4</c:v>
                </c:pt>
                <c:pt idx="9522">
                  <c:v>2.0001000000000002</c:v>
                </c:pt>
                <c:pt idx="9523">
                  <c:v>3.0001000000000002</c:v>
                </c:pt>
                <c:pt idx="9524">
                  <c:v>1E-4</c:v>
                </c:pt>
                <c:pt idx="9525">
                  <c:v>2.0001000000000002</c:v>
                </c:pt>
                <c:pt idx="9526">
                  <c:v>1E-4</c:v>
                </c:pt>
                <c:pt idx="9527">
                  <c:v>1E-4</c:v>
                </c:pt>
                <c:pt idx="9528">
                  <c:v>4.0000999999999998</c:v>
                </c:pt>
                <c:pt idx="9529">
                  <c:v>3.0001000000000002</c:v>
                </c:pt>
                <c:pt idx="9530">
                  <c:v>1.0001</c:v>
                </c:pt>
                <c:pt idx="9531">
                  <c:v>3.0001000000000002</c:v>
                </c:pt>
                <c:pt idx="9532">
                  <c:v>4.0000999999999998</c:v>
                </c:pt>
                <c:pt idx="9533">
                  <c:v>1.0001</c:v>
                </c:pt>
                <c:pt idx="9534">
                  <c:v>1E-4</c:v>
                </c:pt>
                <c:pt idx="9535">
                  <c:v>1E-4</c:v>
                </c:pt>
                <c:pt idx="9536">
                  <c:v>3.0001000000000002</c:v>
                </c:pt>
                <c:pt idx="9537">
                  <c:v>1.0001</c:v>
                </c:pt>
                <c:pt idx="9538">
                  <c:v>1E-4</c:v>
                </c:pt>
                <c:pt idx="9539">
                  <c:v>4.0000999999999998</c:v>
                </c:pt>
                <c:pt idx="9540">
                  <c:v>4.0000999999999998</c:v>
                </c:pt>
                <c:pt idx="9541">
                  <c:v>11.0001</c:v>
                </c:pt>
                <c:pt idx="9542">
                  <c:v>28.0001</c:v>
                </c:pt>
                <c:pt idx="9543">
                  <c:v>68.000100000000003</c:v>
                </c:pt>
                <c:pt idx="9544">
                  <c:v>59.000100000000003</c:v>
                </c:pt>
                <c:pt idx="9545">
                  <c:v>36.000100000000003</c:v>
                </c:pt>
                <c:pt idx="9546">
                  <c:v>23.0001</c:v>
                </c:pt>
                <c:pt idx="9547">
                  <c:v>18.0001</c:v>
                </c:pt>
                <c:pt idx="9548">
                  <c:v>15.0001</c:v>
                </c:pt>
                <c:pt idx="9549">
                  <c:v>8.0000999999999998</c:v>
                </c:pt>
                <c:pt idx="9550">
                  <c:v>6.0000999999999998</c:v>
                </c:pt>
                <c:pt idx="9551">
                  <c:v>2.0001000000000002</c:v>
                </c:pt>
                <c:pt idx="9552">
                  <c:v>8.0000999999999998</c:v>
                </c:pt>
                <c:pt idx="9553">
                  <c:v>2.0001000000000002</c:v>
                </c:pt>
                <c:pt idx="9554">
                  <c:v>1E-4</c:v>
                </c:pt>
                <c:pt idx="9555">
                  <c:v>1.0001</c:v>
                </c:pt>
                <c:pt idx="9556">
                  <c:v>1.0001</c:v>
                </c:pt>
                <c:pt idx="9557">
                  <c:v>2.0001000000000002</c:v>
                </c:pt>
                <c:pt idx="9558">
                  <c:v>1E-4</c:v>
                </c:pt>
                <c:pt idx="9559">
                  <c:v>1E-4</c:v>
                </c:pt>
                <c:pt idx="9560">
                  <c:v>2.0001000000000002</c:v>
                </c:pt>
                <c:pt idx="9561">
                  <c:v>1.0001</c:v>
                </c:pt>
                <c:pt idx="9562">
                  <c:v>3.0001000000000002</c:v>
                </c:pt>
                <c:pt idx="9563">
                  <c:v>1.0001</c:v>
                </c:pt>
                <c:pt idx="9564">
                  <c:v>1.0001</c:v>
                </c:pt>
                <c:pt idx="9565">
                  <c:v>1E-4</c:v>
                </c:pt>
                <c:pt idx="9566">
                  <c:v>2.0001000000000002</c:v>
                </c:pt>
                <c:pt idx="9567">
                  <c:v>1.0001</c:v>
                </c:pt>
                <c:pt idx="9568">
                  <c:v>1E-4</c:v>
                </c:pt>
                <c:pt idx="9569">
                  <c:v>1.0001</c:v>
                </c:pt>
                <c:pt idx="9570">
                  <c:v>1.0001</c:v>
                </c:pt>
                <c:pt idx="9571">
                  <c:v>1E-4</c:v>
                </c:pt>
                <c:pt idx="9572">
                  <c:v>1E-4</c:v>
                </c:pt>
                <c:pt idx="9573">
                  <c:v>1.0001</c:v>
                </c:pt>
                <c:pt idx="9574">
                  <c:v>1.0001</c:v>
                </c:pt>
                <c:pt idx="9575">
                  <c:v>1E-4</c:v>
                </c:pt>
                <c:pt idx="9576">
                  <c:v>1.0001</c:v>
                </c:pt>
                <c:pt idx="9577">
                  <c:v>1.0001</c:v>
                </c:pt>
                <c:pt idx="9578">
                  <c:v>1.0001</c:v>
                </c:pt>
                <c:pt idx="9579">
                  <c:v>2.0001000000000002</c:v>
                </c:pt>
                <c:pt idx="9580">
                  <c:v>1.0001</c:v>
                </c:pt>
                <c:pt idx="9581">
                  <c:v>6.0000999999999998</c:v>
                </c:pt>
                <c:pt idx="9582">
                  <c:v>48.000100000000003</c:v>
                </c:pt>
                <c:pt idx="9583">
                  <c:v>149.0001</c:v>
                </c:pt>
                <c:pt idx="9584">
                  <c:v>449.00009999999997</c:v>
                </c:pt>
                <c:pt idx="9585">
                  <c:v>1146.0001</c:v>
                </c:pt>
                <c:pt idx="9586">
                  <c:v>923.00009999999997</c:v>
                </c:pt>
                <c:pt idx="9587">
                  <c:v>406.00009999999997</c:v>
                </c:pt>
                <c:pt idx="9588">
                  <c:v>248.0001</c:v>
                </c:pt>
                <c:pt idx="9589">
                  <c:v>148.0001</c:v>
                </c:pt>
                <c:pt idx="9590">
                  <c:v>66.000100000000003</c:v>
                </c:pt>
                <c:pt idx="9591">
                  <c:v>53.000100000000003</c:v>
                </c:pt>
                <c:pt idx="9592">
                  <c:v>38.000100000000003</c:v>
                </c:pt>
                <c:pt idx="9593">
                  <c:v>28.0001</c:v>
                </c:pt>
                <c:pt idx="9594">
                  <c:v>15.0001</c:v>
                </c:pt>
                <c:pt idx="9595">
                  <c:v>9.0000999999999998</c:v>
                </c:pt>
                <c:pt idx="9596">
                  <c:v>8.0000999999999998</c:v>
                </c:pt>
                <c:pt idx="9597">
                  <c:v>4.0000999999999998</c:v>
                </c:pt>
                <c:pt idx="9598">
                  <c:v>1E-4</c:v>
                </c:pt>
                <c:pt idx="9599">
                  <c:v>1.0001</c:v>
                </c:pt>
                <c:pt idx="9600">
                  <c:v>2.0001000000000002</c:v>
                </c:pt>
                <c:pt idx="9601">
                  <c:v>2.0001000000000002</c:v>
                </c:pt>
                <c:pt idx="9602">
                  <c:v>2.0001000000000002</c:v>
                </c:pt>
                <c:pt idx="9603">
                  <c:v>2.0001000000000002</c:v>
                </c:pt>
                <c:pt idx="9604">
                  <c:v>1.0001</c:v>
                </c:pt>
                <c:pt idx="9605">
                  <c:v>3.0001000000000002</c:v>
                </c:pt>
                <c:pt idx="9606">
                  <c:v>1.0001</c:v>
                </c:pt>
                <c:pt idx="9607">
                  <c:v>1E-4</c:v>
                </c:pt>
                <c:pt idx="9608">
                  <c:v>1E-4</c:v>
                </c:pt>
                <c:pt idx="9609">
                  <c:v>1E-4</c:v>
                </c:pt>
                <c:pt idx="9610">
                  <c:v>2.0001000000000002</c:v>
                </c:pt>
                <c:pt idx="9611">
                  <c:v>1E-4</c:v>
                </c:pt>
                <c:pt idx="9612">
                  <c:v>2.0001000000000002</c:v>
                </c:pt>
                <c:pt idx="9613">
                  <c:v>3.0001000000000002</c:v>
                </c:pt>
                <c:pt idx="9614">
                  <c:v>1.0001</c:v>
                </c:pt>
                <c:pt idx="9615">
                  <c:v>3.0001000000000002</c:v>
                </c:pt>
                <c:pt idx="9616">
                  <c:v>1E-4</c:v>
                </c:pt>
                <c:pt idx="9617">
                  <c:v>1E-4</c:v>
                </c:pt>
                <c:pt idx="9618">
                  <c:v>1E-4</c:v>
                </c:pt>
                <c:pt idx="9619">
                  <c:v>4.0000999999999998</c:v>
                </c:pt>
                <c:pt idx="9620">
                  <c:v>1E-4</c:v>
                </c:pt>
                <c:pt idx="9621">
                  <c:v>1E-4</c:v>
                </c:pt>
                <c:pt idx="9622">
                  <c:v>2.0001000000000002</c:v>
                </c:pt>
                <c:pt idx="9623">
                  <c:v>3.0001000000000002</c:v>
                </c:pt>
                <c:pt idx="9624">
                  <c:v>20.0001</c:v>
                </c:pt>
                <c:pt idx="9625">
                  <c:v>27.0001</c:v>
                </c:pt>
                <c:pt idx="9626">
                  <c:v>36.000100000000003</c:v>
                </c:pt>
                <c:pt idx="9627">
                  <c:v>42.000100000000003</c:v>
                </c:pt>
                <c:pt idx="9628">
                  <c:v>24.0001</c:v>
                </c:pt>
                <c:pt idx="9629">
                  <c:v>19.0001</c:v>
                </c:pt>
                <c:pt idx="9630">
                  <c:v>13.0001</c:v>
                </c:pt>
                <c:pt idx="9631">
                  <c:v>9.0000999999999998</c:v>
                </c:pt>
                <c:pt idx="9632">
                  <c:v>2.0001000000000002</c:v>
                </c:pt>
                <c:pt idx="9633">
                  <c:v>9.0000999999999998</c:v>
                </c:pt>
                <c:pt idx="9634">
                  <c:v>3.0001000000000002</c:v>
                </c:pt>
                <c:pt idx="9635">
                  <c:v>3.0001000000000002</c:v>
                </c:pt>
                <c:pt idx="9636">
                  <c:v>3.0001000000000002</c:v>
                </c:pt>
                <c:pt idx="9637">
                  <c:v>1E-4</c:v>
                </c:pt>
                <c:pt idx="9638">
                  <c:v>1.0001</c:v>
                </c:pt>
                <c:pt idx="9639">
                  <c:v>1.0001</c:v>
                </c:pt>
                <c:pt idx="9640">
                  <c:v>1E-4</c:v>
                </c:pt>
                <c:pt idx="9641">
                  <c:v>1E-4</c:v>
                </c:pt>
                <c:pt idx="9642">
                  <c:v>1E-4</c:v>
                </c:pt>
                <c:pt idx="9643">
                  <c:v>3.0001000000000002</c:v>
                </c:pt>
                <c:pt idx="9644">
                  <c:v>1.0001</c:v>
                </c:pt>
                <c:pt idx="9645">
                  <c:v>1.0001</c:v>
                </c:pt>
                <c:pt idx="9646">
                  <c:v>1E-4</c:v>
                </c:pt>
                <c:pt idx="9647">
                  <c:v>1E-4</c:v>
                </c:pt>
                <c:pt idx="9648">
                  <c:v>1.0001</c:v>
                </c:pt>
                <c:pt idx="9649">
                  <c:v>1.0001</c:v>
                </c:pt>
                <c:pt idx="9650">
                  <c:v>1.0001</c:v>
                </c:pt>
                <c:pt idx="9651">
                  <c:v>1.0001</c:v>
                </c:pt>
                <c:pt idx="9652">
                  <c:v>1.0001</c:v>
                </c:pt>
                <c:pt idx="9653">
                  <c:v>1E-4</c:v>
                </c:pt>
                <c:pt idx="9654">
                  <c:v>2.0001000000000002</c:v>
                </c:pt>
                <c:pt idx="9655">
                  <c:v>1.0001</c:v>
                </c:pt>
                <c:pt idx="9656">
                  <c:v>2.0001000000000002</c:v>
                </c:pt>
                <c:pt idx="9657">
                  <c:v>1E-4</c:v>
                </c:pt>
                <c:pt idx="9658">
                  <c:v>2.0001000000000002</c:v>
                </c:pt>
                <c:pt idx="9659">
                  <c:v>2.0001000000000002</c:v>
                </c:pt>
                <c:pt idx="9660">
                  <c:v>1E-4</c:v>
                </c:pt>
                <c:pt idx="9661">
                  <c:v>1.0001</c:v>
                </c:pt>
                <c:pt idx="9662">
                  <c:v>3.0001000000000002</c:v>
                </c:pt>
                <c:pt idx="9663">
                  <c:v>12.0001</c:v>
                </c:pt>
                <c:pt idx="9664">
                  <c:v>14.0001</c:v>
                </c:pt>
                <c:pt idx="9665">
                  <c:v>77.000100000000003</c:v>
                </c:pt>
                <c:pt idx="9666">
                  <c:v>262.00009999999997</c:v>
                </c:pt>
                <c:pt idx="9667">
                  <c:v>970.00009999999997</c:v>
                </c:pt>
                <c:pt idx="9668">
                  <c:v>2425.0001000000002</c:v>
                </c:pt>
                <c:pt idx="9669">
                  <c:v>2066.0001000000002</c:v>
                </c:pt>
                <c:pt idx="9670">
                  <c:v>822.00009999999997</c:v>
                </c:pt>
                <c:pt idx="9671">
                  <c:v>558.00009999999997</c:v>
                </c:pt>
                <c:pt idx="9672">
                  <c:v>331.00009999999997</c:v>
                </c:pt>
                <c:pt idx="9673">
                  <c:v>173.0001</c:v>
                </c:pt>
                <c:pt idx="9674">
                  <c:v>102.0001</c:v>
                </c:pt>
                <c:pt idx="9675">
                  <c:v>66.000100000000003</c:v>
                </c:pt>
                <c:pt idx="9676">
                  <c:v>54.000100000000003</c:v>
                </c:pt>
                <c:pt idx="9677">
                  <c:v>31.0001</c:v>
                </c:pt>
                <c:pt idx="9678">
                  <c:v>32.000100000000003</c:v>
                </c:pt>
                <c:pt idx="9679">
                  <c:v>12.0001</c:v>
                </c:pt>
                <c:pt idx="9680">
                  <c:v>9.0000999999999998</c:v>
                </c:pt>
                <c:pt idx="9681">
                  <c:v>3.0001000000000002</c:v>
                </c:pt>
                <c:pt idx="9682">
                  <c:v>1.0001</c:v>
                </c:pt>
                <c:pt idx="9683">
                  <c:v>2.0001000000000002</c:v>
                </c:pt>
                <c:pt idx="9684">
                  <c:v>3.0001000000000002</c:v>
                </c:pt>
                <c:pt idx="9685">
                  <c:v>1.0001</c:v>
                </c:pt>
                <c:pt idx="9686">
                  <c:v>1E-4</c:v>
                </c:pt>
                <c:pt idx="9687">
                  <c:v>2.0001000000000002</c:v>
                </c:pt>
                <c:pt idx="9688">
                  <c:v>1.0001</c:v>
                </c:pt>
                <c:pt idx="9689">
                  <c:v>1E-4</c:v>
                </c:pt>
                <c:pt idx="9690">
                  <c:v>1.0001</c:v>
                </c:pt>
                <c:pt idx="9691">
                  <c:v>1.0001</c:v>
                </c:pt>
                <c:pt idx="9692">
                  <c:v>1.0001</c:v>
                </c:pt>
                <c:pt idx="9693">
                  <c:v>1.0001</c:v>
                </c:pt>
                <c:pt idx="9694">
                  <c:v>1E-4</c:v>
                </c:pt>
                <c:pt idx="9695">
                  <c:v>3.0001000000000002</c:v>
                </c:pt>
                <c:pt idx="9696">
                  <c:v>1.0001</c:v>
                </c:pt>
                <c:pt idx="9697">
                  <c:v>1E-4</c:v>
                </c:pt>
                <c:pt idx="9698">
                  <c:v>2.0001000000000002</c:v>
                </c:pt>
                <c:pt idx="9699">
                  <c:v>2.0001000000000002</c:v>
                </c:pt>
                <c:pt idx="9700">
                  <c:v>1.0001</c:v>
                </c:pt>
                <c:pt idx="9701">
                  <c:v>1.0001</c:v>
                </c:pt>
                <c:pt idx="9702">
                  <c:v>2.0001000000000002</c:v>
                </c:pt>
                <c:pt idx="9703">
                  <c:v>5.0000999999999998</c:v>
                </c:pt>
                <c:pt idx="9704">
                  <c:v>13.0001</c:v>
                </c:pt>
                <c:pt idx="9705">
                  <c:v>53.000100000000003</c:v>
                </c:pt>
                <c:pt idx="9706">
                  <c:v>114.0001</c:v>
                </c:pt>
                <c:pt idx="9707">
                  <c:v>252.0001</c:v>
                </c:pt>
                <c:pt idx="9708">
                  <c:v>276.00009999999997</c:v>
                </c:pt>
                <c:pt idx="9709">
                  <c:v>373.00009999999997</c:v>
                </c:pt>
                <c:pt idx="9710">
                  <c:v>297.00009999999997</c:v>
                </c:pt>
                <c:pt idx="9711">
                  <c:v>217.0001</c:v>
                </c:pt>
                <c:pt idx="9712">
                  <c:v>140.0001</c:v>
                </c:pt>
                <c:pt idx="9713">
                  <c:v>83.000100000000003</c:v>
                </c:pt>
                <c:pt idx="9714">
                  <c:v>55.000100000000003</c:v>
                </c:pt>
                <c:pt idx="9715">
                  <c:v>45.000100000000003</c:v>
                </c:pt>
                <c:pt idx="9716">
                  <c:v>23.0001</c:v>
                </c:pt>
                <c:pt idx="9717">
                  <c:v>13.0001</c:v>
                </c:pt>
                <c:pt idx="9718">
                  <c:v>17.0001</c:v>
                </c:pt>
                <c:pt idx="9719">
                  <c:v>7.0000999999999998</c:v>
                </c:pt>
                <c:pt idx="9720">
                  <c:v>6.0000999999999998</c:v>
                </c:pt>
                <c:pt idx="9721">
                  <c:v>1.0001</c:v>
                </c:pt>
                <c:pt idx="9722">
                  <c:v>1E-4</c:v>
                </c:pt>
                <c:pt idx="9723">
                  <c:v>5.0000999999999998</c:v>
                </c:pt>
                <c:pt idx="9724">
                  <c:v>1E-4</c:v>
                </c:pt>
                <c:pt idx="9725">
                  <c:v>1E-4</c:v>
                </c:pt>
                <c:pt idx="9726">
                  <c:v>3.0001000000000002</c:v>
                </c:pt>
                <c:pt idx="9727">
                  <c:v>1.0001</c:v>
                </c:pt>
                <c:pt idx="9728">
                  <c:v>1E-4</c:v>
                </c:pt>
                <c:pt idx="9729">
                  <c:v>1E-4</c:v>
                </c:pt>
                <c:pt idx="9730">
                  <c:v>1.0001</c:v>
                </c:pt>
                <c:pt idx="9731">
                  <c:v>1.0001</c:v>
                </c:pt>
                <c:pt idx="9732">
                  <c:v>1E-4</c:v>
                </c:pt>
                <c:pt idx="9733">
                  <c:v>2.0001000000000002</c:v>
                </c:pt>
                <c:pt idx="9734">
                  <c:v>1E-4</c:v>
                </c:pt>
                <c:pt idx="9735">
                  <c:v>1E-4</c:v>
                </c:pt>
                <c:pt idx="9736">
                  <c:v>2.0001000000000002</c:v>
                </c:pt>
                <c:pt idx="9737">
                  <c:v>2.0001000000000002</c:v>
                </c:pt>
                <c:pt idx="9738">
                  <c:v>1E-4</c:v>
                </c:pt>
                <c:pt idx="9739">
                  <c:v>1.0001</c:v>
                </c:pt>
                <c:pt idx="9740">
                  <c:v>1.0001</c:v>
                </c:pt>
                <c:pt idx="9741">
                  <c:v>1E-4</c:v>
                </c:pt>
                <c:pt idx="9742">
                  <c:v>1E-4</c:v>
                </c:pt>
                <c:pt idx="9743">
                  <c:v>1E-4</c:v>
                </c:pt>
                <c:pt idx="9744">
                  <c:v>1.0001</c:v>
                </c:pt>
                <c:pt idx="9745">
                  <c:v>1.0001</c:v>
                </c:pt>
                <c:pt idx="9746">
                  <c:v>1E-4</c:v>
                </c:pt>
                <c:pt idx="9747">
                  <c:v>4.0000999999999998</c:v>
                </c:pt>
                <c:pt idx="9748">
                  <c:v>8.0000999999999998</c:v>
                </c:pt>
                <c:pt idx="9749">
                  <c:v>16.0001</c:v>
                </c:pt>
                <c:pt idx="9750">
                  <c:v>12.0001</c:v>
                </c:pt>
                <c:pt idx="9751">
                  <c:v>16.0001</c:v>
                </c:pt>
                <c:pt idx="9752">
                  <c:v>6.0000999999999998</c:v>
                </c:pt>
                <c:pt idx="9753">
                  <c:v>9.0000999999999998</c:v>
                </c:pt>
                <c:pt idx="9754">
                  <c:v>13.0001</c:v>
                </c:pt>
                <c:pt idx="9755">
                  <c:v>5.0000999999999998</c:v>
                </c:pt>
                <c:pt idx="9756">
                  <c:v>5.0000999999999998</c:v>
                </c:pt>
                <c:pt idx="9757">
                  <c:v>1.0001</c:v>
                </c:pt>
                <c:pt idx="9758">
                  <c:v>6.0000999999999998</c:v>
                </c:pt>
                <c:pt idx="9759">
                  <c:v>1.0001</c:v>
                </c:pt>
                <c:pt idx="9760">
                  <c:v>1E-4</c:v>
                </c:pt>
                <c:pt idx="9761">
                  <c:v>1.0001</c:v>
                </c:pt>
                <c:pt idx="9762">
                  <c:v>1E-4</c:v>
                </c:pt>
                <c:pt idx="9763">
                  <c:v>2.0001000000000002</c:v>
                </c:pt>
                <c:pt idx="9764">
                  <c:v>1.0001</c:v>
                </c:pt>
                <c:pt idx="9765">
                  <c:v>1.0001</c:v>
                </c:pt>
                <c:pt idx="9766">
                  <c:v>2.0001000000000002</c:v>
                </c:pt>
                <c:pt idx="9767">
                  <c:v>2.0001000000000002</c:v>
                </c:pt>
                <c:pt idx="9768">
                  <c:v>1E-4</c:v>
                </c:pt>
                <c:pt idx="9769">
                  <c:v>1.0001</c:v>
                </c:pt>
                <c:pt idx="9770">
                  <c:v>1.0001</c:v>
                </c:pt>
                <c:pt idx="9771">
                  <c:v>1E-4</c:v>
                </c:pt>
                <c:pt idx="9772">
                  <c:v>1E-4</c:v>
                </c:pt>
                <c:pt idx="9773">
                  <c:v>1E-4</c:v>
                </c:pt>
                <c:pt idx="9774">
                  <c:v>1E-4</c:v>
                </c:pt>
                <c:pt idx="9775">
                  <c:v>2.0001000000000002</c:v>
                </c:pt>
                <c:pt idx="9776">
                  <c:v>1.0001</c:v>
                </c:pt>
                <c:pt idx="9777">
                  <c:v>1E-4</c:v>
                </c:pt>
                <c:pt idx="9778">
                  <c:v>1E-4</c:v>
                </c:pt>
                <c:pt idx="9779">
                  <c:v>1E-4</c:v>
                </c:pt>
                <c:pt idx="9780">
                  <c:v>1.0001</c:v>
                </c:pt>
                <c:pt idx="9781">
                  <c:v>3.0001000000000002</c:v>
                </c:pt>
                <c:pt idx="9782">
                  <c:v>1E-4</c:v>
                </c:pt>
                <c:pt idx="9783">
                  <c:v>1.0001</c:v>
                </c:pt>
                <c:pt idx="9784">
                  <c:v>1.0001</c:v>
                </c:pt>
                <c:pt idx="9785">
                  <c:v>1.0001</c:v>
                </c:pt>
                <c:pt idx="9786">
                  <c:v>13.0001</c:v>
                </c:pt>
                <c:pt idx="9787">
                  <c:v>44.000100000000003</c:v>
                </c:pt>
                <c:pt idx="9788">
                  <c:v>141.0001</c:v>
                </c:pt>
                <c:pt idx="9789">
                  <c:v>257.00009999999997</c:v>
                </c:pt>
                <c:pt idx="9790">
                  <c:v>195.0001</c:v>
                </c:pt>
                <c:pt idx="9791">
                  <c:v>112.0001</c:v>
                </c:pt>
                <c:pt idx="9792">
                  <c:v>69.000100000000003</c:v>
                </c:pt>
                <c:pt idx="9793">
                  <c:v>48.000100000000003</c:v>
                </c:pt>
                <c:pt idx="9794">
                  <c:v>41.000100000000003</c:v>
                </c:pt>
                <c:pt idx="9795">
                  <c:v>21.0001</c:v>
                </c:pt>
                <c:pt idx="9796">
                  <c:v>24.0001</c:v>
                </c:pt>
                <c:pt idx="9797">
                  <c:v>9.0000999999999998</c:v>
                </c:pt>
                <c:pt idx="9798">
                  <c:v>8.0000999999999998</c:v>
                </c:pt>
                <c:pt idx="9799">
                  <c:v>3.0001000000000002</c:v>
                </c:pt>
                <c:pt idx="9800">
                  <c:v>2.0001000000000002</c:v>
                </c:pt>
                <c:pt idx="9801">
                  <c:v>1.0001</c:v>
                </c:pt>
                <c:pt idx="9802">
                  <c:v>1.0001</c:v>
                </c:pt>
                <c:pt idx="9803">
                  <c:v>1.0001</c:v>
                </c:pt>
                <c:pt idx="9804">
                  <c:v>1.0001</c:v>
                </c:pt>
                <c:pt idx="9805">
                  <c:v>1E-4</c:v>
                </c:pt>
                <c:pt idx="9806">
                  <c:v>1E-4</c:v>
                </c:pt>
                <c:pt idx="9807">
                  <c:v>1E-4</c:v>
                </c:pt>
                <c:pt idx="9808">
                  <c:v>1E-4</c:v>
                </c:pt>
                <c:pt idx="9809">
                  <c:v>3.0001000000000002</c:v>
                </c:pt>
                <c:pt idx="9810">
                  <c:v>1E-4</c:v>
                </c:pt>
                <c:pt idx="9811">
                  <c:v>3.0001000000000002</c:v>
                </c:pt>
                <c:pt idx="9812">
                  <c:v>1E-4</c:v>
                </c:pt>
                <c:pt idx="9813">
                  <c:v>1E-4</c:v>
                </c:pt>
                <c:pt idx="9814">
                  <c:v>1E-4</c:v>
                </c:pt>
                <c:pt idx="9815">
                  <c:v>1.0001</c:v>
                </c:pt>
                <c:pt idx="9816">
                  <c:v>1E-4</c:v>
                </c:pt>
                <c:pt idx="9817">
                  <c:v>1E-4</c:v>
                </c:pt>
                <c:pt idx="9818">
                  <c:v>1E-4</c:v>
                </c:pt>
                <c:pt idx="9819">
                  <c:v>1E-4</c:v>
                </c:pt>
                <c:pt idx="9820">
                  <c:v>1E-4</c:v>
                </c:pt>
                <c:pt idx="9821">
                  <c:v>1.0001</c:v>
                </c:pt>
                <c:pt idx="9822">
                  <c:v>1E-4</c:v>
                </c:pt>
                <c:pt idx="9823">
                  <c:v>1E-4</c:v>
                </c:pt>
                <c:pt idx="9824">
                  <c:v>1E-4</c:v>
                </c:pt>
                <c:pt idx="9825">
                  <c:v>3.0001000000000002</c:v>
                </c:pt>
                <c:pt idx="9826">
                  <c:v>1E-4</c:v>
                </c:pt>
                <c:pt idx="9827">
                  <c:v>2.0001000000000002</c:v>
                </c:pt>
                <c:pt idx="9828">
                  <c:v>4.0000999999999998</c:v>
                </c:pt>
                <c:pt idx="9829">
                  <c:v>13.0001</c:v>
                </c:pt>
                <c:pt idx="9830">
                  <c:v>11.0001</c:v>
                </c:pt>
                <c:pt idx="9831">
                  <c:v>17.0001</c:v>
                </c:pt>
                <c:pt idx="9832">
                  <c:v>11.0001</c:v>
                </c:pt>
                <c:pt idx="9833">
                  <c:v>5.0000999999999998</c:v>
                </c:pt>
                <c:pt idx="9834">
                  <c:v>8.0000999999999998</c:v>
                </c:pt>
                <c:pt idx="9835">
                  <c:v>4.0000999999999998</c:v>
                </c:pt>
                <c:pt idx="9836">
                  <c:v>2.0001000000000002</c:v>
                </c:pt>
                <c:pt idx="9837">
                  <c:v>11.0001</c:v>
                </c:pt>
                <c:pt idx="9838">
                  <c:v>2.0001000000000002</c:v>
                </c:pt>
                <c:pt idx="9839">
                  <c:v>1E-4</c:v>
                </c:pt>
                <c:pt idx="9840">
                  <c:v>6.0000999999999998</c:v>
                </c:pt>
                <c:pt idx="9841">
                  <c:v>1.0001</c:v>
                </c:pt>
                <c:pt idx="9842">
                  <c:v>1E-4</c:v>
                </c:pt>
                <c:pt idx="9843">
                  <c:v>1.0001</c:v>
                </c:pt>
                <c:pt idx="9844">
                  <c:v>1.0001</c:v>
                </c:pt>
                <c:pt idx="9845">
                  <c:v>2.0001000000000002</c:v>
                </c:pt>
                <c:pt idx="9846">
                  <c:v>1E-4</c:v>
                </c:pt>
                <c:pt idx="9847">
                  <c:v>1E-4</c:v>
                </c:pt>
                <c:pt idx="9848">
                  <c:v>1.0001</c:v>
                </c:pt>
                <c:pt idx="9849">
                  <c:v>1E-4</c:v>
                </c:pt>
                <c:pt idx="9850">
                  <c:v>1E-4</c:v>
                </c:pt>
                <c:pt idx="9851">
                  <c:v>1E-4</c:v>
                </c:pt>
                <c:pt idx="9852">
                  <c:v>1E-4</c:v>
                </c:pt>
                <c:pt idx="9853">
                  <c:v>1E-4</c:v>
                </c:pt>
                <c:pt idx="9854">
                  <c:v>1E-4</c:v>
                </c:pt>
                <c:pt idx="9855">
                  <c:v>1.0001</c:v>
                </c:pt>
                <c:pt idx="9856">
                  <c:v>1E-4</c:v>
                </c:pt>
                <c:pt idx="9857">
                  <c:v>1E-4</c:v>
                </c:pt>
                <c:pt idx="9858">
                  <c:v>1E-4</c:v>
                </c:pt>
                <c:pt idx="9859">
                  <c:v>3.0001000000000002</c:v>
                </c:pt>
                <c:pt idx="9860">
                  <c:v>1E-4</c:v>
                </c:pt>
                <c:pt idx="9861">
                  <c:v>1E-4</c:v>
                </c:pt>
                <c:pt idx="9862">
                  <c:v>2.0001000000000002</c:v>
                </c:pt>
                <c:pt idx="9863">
                  <c:v>1E-4</c:v>
                </c:pt>
                <c:pt idx="9864">
                  <c:v>1.0001</c:v>
                </c:pt>
                <c:pt idx="9865">
                  <c:v>1E-4</c:v>
                </c:pt>
                <c:pt idx="9866">
                  <c:v>1E-4</c:v>
                </c:pt>
                <c:pt idx="9867">
                  <c:v>1E-4</c:v>
                </c:pt>
                <c:pt idx="9868">
                  <c:v>12.0001</c:v>
                </c:pt>
                <c:pt idx="9869">
                  <c:v>24.0001</c:v>
                </c:pt>
                <c:pt idx="9870">
                  <c:v>86.000100000000003</c:v>
                </c:pt>
                <c:pt idx="9871">
                  <c:v>94.000100000000003</c:v>
                </c:pt>
                <c:pt idx="9872">
                  <c:v>93.000100000000003</c:v>
                </c:pt>
                <c:pt idx="9873">
                  <c:v>57.000100000000003</c:v>
                </c:pt>
                <c:pt idx="9874">
                  <c:v>27.0001</c:v>
                </c:pt>
                <c:pt idx="9875">
                  <c:v>13.0001</c:v>
                </c:pt>
                <c:pt idx="9876">
                  <c:v>8.0000999999999998</c:v>
                </c:pt>
                <c:pt idx="9877">
                  <c:v>12.0001</c:v>
                </c:pt>
                <c:pt idx="9878">
                  <c:v>8.0000999999999998</c:v>
                </c:pt>
                <c:pt idx="9879">
                  <c:v>1.0001</c:v>
                </c:pt>
                <c:pt idx="9880">
                  <c:v>1E-4</c:v>
                </c:pt>
                <c:pt idx="9881">
                  <c:v>3.0001000000000002</c:v>
                </c:pt>
                <c:pt idx="9882">
                  <c:v>3.0001000000000002</c:v>
                </c:pt>
                <c:pt idx="9883">
                  <c:v>3.0001000000000002</c:v>
                </c:pt>
                <c:pt idx="9884">
                  <c:v>1E-4</c:v>
                </c:pt>
                <c:pt idx="9885">
                  <c:v>1.0001</c:v>
                </c:pt>
                <c:pt idx="9886">
                  <c:v>1.0001</c:v>
                </c:pt>
                <c:pt idx="9887">
                  <c:v>1E-4</c:v>
                </c:pt>
                <c:pt idx="9888">
                  <c:v>1.0001</c:v>
                </c:pt>
                <c:pt idx="9889">
                  <c:v>1.0001</c:v>
                </c:pt>
                <c:pt idx="9890">
                  <c:v>1E-4</c:v>
                </c:pt>
                <c:pt idx="9891">
                  <c:v>1E-4</c:v>
                </c:pt>
                <c:pt idx="9892">
                  <c:v>1E-4</c:v>
                </c:pt>
                <c:pt idx="9893">
                  <c:v>1E-4</c:v>
                </c:pt>
                <c:pt idx="9894">
                  <c:v>1.0001</c:v>
                </c:pt>
                <c:pt idx="9895">
                  <c:v>2.0001000000000002</c:v>
                </c:pt>
                <c:pt idx="9896">
                  <c:v>1.0001</c:v>
                </c:pt>
                <c:pt idx="9897">
                  <c:v>1.0001</c:v>
                </c:pt>
                <c:pt idx="9898">
                  <c:v>1.0001</c:v>
                </c:pt>
                <c:pt idx="9899">
                  <c:v>1E-4</c:v>
                </c:pt>
                <c:pt idx="9900">
                  <c:v>1E-4</c:v>
                </c:pt>
                <c:pt idx="9901">
                  <c:v>1.0001</c:v>
                </c:pt>
                <c:pt idx="9902">
                  <c:v>1E-4</c:v>
                </c:pt>
                <c:pt idx="9903">
                  <c:v>1.0001</c:v>
                </c:pt>
                <c:pt idx="9904">
                  <c:v>1.0001</c:v>
                </c:pt>
                <c:pt idx="9905">
                  <c:v>1E-4</c:v>
                </c:pt>
                <c:pt idx="9906">
                  <c:v>1E-4</c:v>
                </c:pt>
                <c:pt idx="9907">
                  <c:v>1E-4</c:v>
                </c:pt>
                <c:pt idx="9908">
                  <c:v>1.0001</c:v>
                </c:pt>
                <c:pt idx="9909">
                  <c:v>2.0001000000000002</c:v>
                </c:pt>
                <c:pt idx="9910">
                  <c:v>6.0000999999999998</c:v>
                </c:pt>
                <c:pt idx="9911">
                  <c:v>13.0001</c:v>
                </c:pt>
                <c:pt idx="9912">
                  <c:v>20.0001</c:v>
                </c:pt>
                <c:pt idx="9913">
                  <c:v>23.0001</c:v>
                </c:pt>
                <c:pt idx="9914">
                  <c:v>12.0001</c:v>
                </c:pt>
                <c:pt idx="9915">
                  <c:v>6.0000999999999998</c:v>
                </c:pt>
                <c:pt idx="9916">
                  <c:v>4.0000999999999998</c:v>
                </c:pt>
                <c:pt idx="9917">
                  <c:v>4.0000999999999998</c:v>
                </c:pt>
                <c:pt idx="9918">
                  <c:v>5.0000999999999998</c:v>
                </c:pt>
                <c:pt idx="9919">
                  <c:v>2.0001000000000002</c:v>
                </c:pt>
                <c:pt idx="9920">
                  <c:v>3.0001000000000002</c:v>
                </c:pt>
                <c:pt idx="9921">
                  <c:v>1.0001</c:v>
                </c:pt>
                <c:pt idx="9922">
                  <c:v>1E-4</c:v>
                </c:pt>
                <c:pt idx="9923">
                  <c:v>2.0001000000000002</c:v>
                </c:pt>
                <c:pt idx="9924">
                  <c:v>2.0001000000000002</c:v>
                </c:pt>
                <c:pt idx="9925">
                  <c:v>1E-4</c:v>
                </c:pt>
                <c:pt idx="9926">
                  <c:v>3.0001000000000002</c:v>
                </c:pt>
                <c:pt idx="9927">
                  <c:v>1E-4</c:v>
                </c:pt>
                <c:pt idx="9928">
                  <c:v>1E-4</c:v>
                </c:pt>
                <c:pt idx="9929">
                  <c:v>1E-4</c:v>
                </c:pt>
                <c:pt idx="9930">
                  <c:v>1.0001</c:v>
                </c:pt>
                <c:pt idx="9931">
                  <c:v>1E-4</c:v>
                </c:pt>
                <c:pt idx="9932">
                  <c:v>1E-4</c:v>
                </c:pt>
                <c:pt idx="9933">
                  <c:v>1.0001</c:v>
                </c:pt>
                <c:pt idx="9934">
                  <c:v>1E-4</c:v>
                </c:pt>
                <c:pt idx="9935">
                  <c:v>1.0001</c:v>
                </c:pt>
                <c:pt idx="9936">
                  <c:v>1.0001</c:v>
                </c:pt>
                <c:pt idx="9937">
                  <c:v>1.0001</c:v>
                </c:pt>
                <c:pt idx="9938">
                  <c:v>1E-4</c:v>
                </c:pt>
                <c:pt idx="9939">
                  <c:v>1.0001</c:v>
                </c:pt>
                <c:pt idx="9940">
                  <c:v>1.0001</c:v>
                </c:pt>
                <c:pt idx="9941">
                  <c:v>1E-4</c:v>
                </c:pt>
                <c:pt idx="9942">
                  <c:v>1.0001</c:v>
                </c:pt>
                <c:pt idx="9943">
                  <c:v>1E-4</c:v>
                </c:pt>
                <c:pt idx="9944">
                  <c:v>1.0001</c:v>
                </c:pt>
                <c:pt idx="9945">
                  <c:v>1E-4</c:v>
                </c:pt>
                <c:pt idx="9946">
                  <c:v>1.0001</c:v>
                </c:pt>
                <c:pt idx="9947">
                  <c:v>1E-4</c:v>
                </c:pt>
                <c:pt idx="9948">
                  <c:v>1E-4</c:v>
                </c:pt>
                <c:pt idx="9949">
                  <c:v>1.0001</c:v>
                </c:pt>
                <c:pt idx="9950">
                  <c:v>1E-4</c:v>
                </c:pt>
                <c:pt idx="9951">
                  <c:v>6.0000999999999998</c:v>
                </c:pt>
                <c:pt idx="9952">
                  <c:v>45.000100000000003</c:v>
                </c:pt>
                <c:pt idx="9953">
                  <c:v>76.000100000000003</c:v>
                </c:pt>
                <c:pt idx="9954">
                  <c:v>47.000100000000003</c:v>
                </c:pt>
                <c:pt idx="9955">
                  <c:v>17.0001</c:v>
                </c:pt>
                <c:pt idx="9956">
                  <c:v>7.0000999999999998</c:v>
                </c:pt>
                <c:pt idx="9957">
                  <c:v>5.0000999999999998</c:v>
                </c:pt>
                <c:pt idx="9958">
                  <c:v>2.0001000000000002</c:v>
                </c:pt>
                <c:pt idx="9959">
                  <c:v>4.0000999999999998</c:v>
                </c:pt>
                <c:pt idx="9960">
                  <c:v>1E-4</c:v>
                </c:pt>
                <c:pt idx="9961">
                  <c:v>1.0001</c:v>
                </c:pt>
                <c:pt idx="9962">
                  <c:v>2.0001000000000002</c:v>
                </c:pt>
                <c:pt idx="9963">
                  <c:v>1E-4</c:v>
                </c:pt>
                <c:pt idx="9964">
                  <c:v>1.0001</c:v>
                </c:pt>
                <c:pt idx="9965">
                  <c:v>1E-4</c:v>
                </c:pt>
                <c:pt idx="9966">
                  <c:v>1E-4</c:v>
                </c:pt>
                <c:pt idx="9967">
                  <c:v>1E-4</c:v>
                </c:pt>
                <c:pt idx="9968">
                  <c:v>1E-4</c:v>
                </c:pt>
                <c:pt idx="9969">
                  <c:v>1.0001</c:v>
                </c:pt>
                <c:pt idx="9970">
                  <c:v>1.0001</c:v>
                </c:pt>
                <c:pt idx="9971">
                  <c:v>1E-4</c:v>
                </c:pt>
                <c:pt idx="9972">
                  <c:v>1E-4</c:v>
                </c:pt>
                <c:pt idx="9973">
                  <c:v>1E-4</c:v>
                </c:pt>
                <c:pt idx="9974">
                  <c:v>1E-4</c:v>
                </c:pt>
                <c:pt idx="9975">
                  <c:v>1E-4</c:v>
                </c:pt>
                <c:pt idx="9976">
                  <c:v>1E-4</c:v>
                </c:pt>
                <c:pt idx="9977">
                  <c:v>3.0001000000000002</c:v>
                </c:pt>
                <c:pt idx="9978">
                  <c:v>2.0001000000000002</c:v>
                </c:pt>
                <c:pt idx="9979">
                  <c:v>1E-4</c:v>
                </c:pt>
                <c:pt idx="9980">
                  <c:v>1E-4</c:v>
                </c:pt>
                <c:pt idx="9981">
                  <c:v>3.0001000000000002</c:v>
                </c:pt>
                <c:pt idx="9982">
                  <c:v>1E-4</c:v>
                </c:pt>
                <c:pt idx="9983">
                  <c:v>1E-4</c:v>
                </c:pt>
                <c:pt idx="9984">
                  <c:v>1.0001</c:v>
                </c:pt>
                <c:pt idx="9985">
                  <c:v>1E-4</c:v>
                </c:pt>
                <c:pt idx="9986">
                  <c:v>1E-4</c:v>
                </c:pt>
                <c:pt idx="9987">
                  <c:v>1E-4</c:v>
                </c:pt>
                <c:pt idx="9988">
                  <c:v>1.0001</c:v>
                </c:pt>
                <c:pt idx="9989">
                  <c:v>1.0001</c:v>
                </c:pt>
                <c:pt idx="9990">
                  <c:v>1E-4</c:v>
                </c:pt>
                <c:pt idx="9991">
                  <c:v>1.0001</c:v>
                </c:pt>
                <c:pt idx="9992">
                  <c:v>12.0001</c:v>
                </c:pt>
                <c:pt idx="9993">
                  <c:v>23.0001</c:v>
                </c:pt>
                <c:pt idx="9994">
                  <c:v>27.0001</c:v>
                </c:pt>
                <c:pt idx="9995">
                  <c:v>15.0001</c:v>
                </c:pt>
                <c:pt idx="9996">
                  <c:v>4.0000999999999998</c:v>
                </c:pt>
                <c:pt idx="9997">
                  <c:v>2.0001000000000002</c:v>
                </c:pt>
                <c:pt idx="9998">
                  <c:v>5.0000999999999998</c:v>
                </c:pt>
                <c:pt idx="9999">
                  <c:v>5.0000999999999998</c:v>
                </c:pt>
                <c:pt idx="10000">
                  <c:v>1E-4</c:v>
                </c:pt>
                <c:pt idx="10001">
                  <c:v>1.0001</c:v>
                </c:pt>
                <c:pt idx="10002">
                  <c:v>1E-4</c:v>
                </c:pt>
                <c:pt idx="10003">
                  <c:v>1.0001</c:v>
                </c:pt>
                <c:pt idx="10004">
                  <c:v>1E-4</c:v>
                </c:pt>
                <c:pt idx="10005">
                  <c:v>2.0001000000000002</c:v>
                </c:pt>
                <c:pt idx="10006">
                  <c:v>1E-4</c:v>
                </c:pt>
                <c:pt idx="10007">
                  <c:v>1.0001</c:v>
                </c:pt>
                <c:pt idx="10008">
                  <c:v>1E-4</c:v>
                </c:pt>
                <c:pt idx="10009">
                  <c:v>1E-4</c:v>
                </c:pt>
                <c:pt idx="10010">
                  <c:v>1E-4</c:v>
                </c:pt>
                <c:pt idx="10011">
                  <c:v>1.0001</c:v>
                </c:pt>
                <c:pt idx="10012">
                  <c:v>1E-4</c:v>
                </c:pt>
                <c:pt idx="10013">
                  <c:v>1E-4</c:v>
                </c:pt>
                <c:pt idx="10014">
                  <c:v>1E-4</c:v>
                </c:pt>
                <c:pt idx="10015">
                  <c:v>1E-4</c:v>
                </c:pt>
                <c:pt idx="10016">
                  <c:v>1E-4</c:v>
                </c:pt>
                <c:pt idx="10017">
                  <c:v>1.0001</c:v>
                </c:pt>
                <c:pt idx="10018">
                  <c:v>1.0001</c:v>
                </c:pt>
                <c:pt idx="10019">
                  <c:v>1E-4</c:v>
                </c:pt>
                <c:pt idx="10020">
                  <c:v>1.0001</c:v>
                </c:pt>
                <c:pt idx="10021">
                  <c:v>1.0001</c:v>
                </c:pt>
                <c:pt idx="10022">
                  <c:v>1E-4</c:v>
                </c:pt>
                <c:pt idx="10023">
                  <c:v>1E-4</c:v>
                </c:pt>
                <c:pt idx="10024">
                  <c:v>1.0001</c:v>
                </c:pt>
                <c:pt idx="10025">
                  <c:v>1E-4</c:v>
                </c:pt>
                <c:pt idx="10026">
                  <c:v>1E-4</c:v>
                </c:pt>
                <c:pt idx="10027">
                  <c:v>1E-4</c:v>
                </c:pt>
                <c:pt idx="10028">
                  <c:v>1E-4</c:v>
                </c:pt>
                <c:pt idx="10029">
                  <c:v>1E-4</c:v>
                </c:pt>
                <c:pt idx="10030">
                  <c:v>1.0001</c:v>
                </c:pt>
                <c:pt idx="10031">
                  <c:v>1.0001</c:v>
                </c:pt>
                <c:pt idx="10032">
                  <c:v>8.0000999999999998</c:v>
                </c:pt>
                <c:pt idx="10033">
                  <c:v>14.0001</c:v>
                </c:pt>
                <c:pt idx="10034">
                  <c:v>13.0001</c:v>
                </c:pt>
                <c:pt idx="10035">
                  <c:v>4.0000999999999998</c:v>
                </c:pt>
                <c:pt idx="10036">
                  <c:v>7.0000999999999998</c:v>
                </c:pt>
                <c:pt idx="10037">
                  <c:v>3.0001000000000002</c:v>
                </c:pt>
                <c:pt idx="10038">
                  <c:v>2.0001000000000002</c:v>
                </c:pt>
                <c:pt idx="10039">
                  <c:v>3.0001000000000002</c:v>
                </c:pt>
                <c:pt idx="10040">
                  <c:v>1.0001</c:v>
                </c:pt>
                <c:pt idx="10041">
                  <c:v>1.0001</c:v>
                </c:pt>
                <c:pt idx="10042">
                  <c:v>2.0001000000000002</c:v>
                </c:pt>
                <c:pt idx="10043">
                  <c:v>2.0001000000000002</c:v>
                </c:pt>
                <c:pt idx="10044">
                  <c:v>1.0001</c:v>
                </c:pt>
                <c:pt idx="10045">
                  <c:v>1E-4</c:v>
                </c:pt>
                <c:pt idx="10046">
                  <c:v>1E-4</c:v>
                </c:pt>
                <c:pt idx="10047">
                  <c:v>1E-4</c:v>
                </c:pt>
                <c:pt idx="10048">
                  <c:v>1E-4</c:v>
                </c:pt>
                <c:pt idx="10049">
                  <c:v>1.0001</c:v>
                </c:pt>
                <c:pt idx="10050">
                  <c:v>1E-4</c:v>
                </c:pt>
                <c:pt idx="10051">
                  <c:v>1E-4</c:v>
                </c:pt>
                <c:pt idx="10052">
                  <c:v>1E-4</c:v>
                </c:pt>
                <c:pt idx="10053">
                  <c:v>1E-4</c:v>
                </c:pt>
                <c:pt idx="10054">
                  <c:v>1.0001</c:v>
                </c:pt>
                <c:pt idx="10055">
                  <c:v>1E-4</c:v>
                </c:pt>
                <c:pt idx="10056">
                  <c:v>1E-4</c:v>
                </c:pt>
                <c:pt idx="10057">
                  <c:v>1E-4</c:v>
                </c:pt>
                <c:pt idx="10058">
                  <c:v>1E-4</c:v>
                </c:pt>
                <c:pt idx="10059">
                  <c:v>1E-4</c:v>
                </c:pt>
                <c:pt idx="10060">
                  <c:v>1E-4</c:v>
                </c:pt>
                <c:pt idx="10061">
                  <c:v>1E-4</c:v>
                </c:pt>
                <c:pt idx="10062">
                  <c:v>1E-4</c:v>
                </c:pt>
                <c:pt idx="10063">
                  <c:v>1E-4</c:v>
                </c:pt>
                <c:pt idx="10064">
                  <c:v>1E-4</c:v>
                </c:pt>
                <c:pt idx="10065">
                  <c:v>2.0001000000000002</c:v>
                </c:pt>
                <c:pt idx="10066">
                  <c:v>1E-4</c:v>
                </c:pt>
                <c:pt idx="10067">
                  <c:v>1.0001</c:v>
                </c:pt>
                <c:pt idx="10068">
                  <c:v>1.0001</c:v>
                </c:pt>
                <c:pt idx="10069">
                  <c:v>1E-4</c:v>
                </c:pt>
                <c:pt idx="10070">
                  <c:v>1.0001</c:v>
                </c:pt>
                <c:pt idx="10071">
                  <c:v>2.0001000000000002</c:v>
                </c:pt>
                <c:pt idx="10072">
                  <c:v>1.0001</c:v>
                </c:pt>
                <c:pt idx="10073">
                  <c:v>2.0001000000000002</c:v>
                </c:pt>
                <c:pt idx="10074">
                  <c:v>4.0000999999999998</c:v>
                </c:pt>
                <c:pt idx="10075">
                  <c:v>1.0001</c:v>
                </c:pt>
                <c:pt idx="10076">
                  <c:v>2.0001000000000002</c:v>
                </c:pt>
                <c:pt idx="10077">
                  <c:v>3.0001000000000002</c:v>
                </c:pt>
                <c:pt idx="10078">
                  <c:v>1E-4</c:v>
                </c:pt>
                <c:pt idx="10079">
                  <c:v>1.0001</c:v>
                </c:pt>
                <c:pt idx="10080">
                  <c:v>2.0001000000000002</c:v>
                </c:pt>
                <c:pt idx="10081">
                  <c:v>1E-4</c:v>
                </c:pt>
                <c:pt idx="10082">
                  <c:v>1E-4</c:v>
                </c:pt>
                <c:pt idx="10083">
                  <c:v>2.0001000000000002</c:v>
                </c:pt>
                <c:pt idx="10084">
                  <c:v>2.0001000000000002</c:v>
                </c:pt>
                <c:pt idx="10085">
                  <c:v>5.0000999999999998</c:v>
                </c:pt>
                <c:pt idx="10086">
                  <c:v>1E-4</c:v>
                </c:pt>
                <c:pt idx="10087">
                  <c:v>1E-4</c:v>
                </c:pt>
                <c:pt idx="10088">
                  <c:v>1E-4</c:v>
                </c:pt>
                <c:pt idx="10089">
                  <c:v>1E-4</c:v>
                </c:pt>
                <c:pt idx="10090">
                  <c:v>1E-4</c:v>
                </c:pt>
                <c:pt idx="10091">
                  <c:v>1E-4</c:v>
                </c:pt>
                <c:pt idx="10092">
                  <c:v>1E-4</c:v>
                </c:pt>
                <c:pt idx="10093">
                  <c:v>1.0001</c:v>
                </c:pt>
                <c:pt idx="10094">
                  <c:v>1E-4</c:v>
                </c:pt>
                <c:pt idx="10095">
                  <c:v>1E-4</c:v>
                </c:pt>
                <c:pt idx="10096">
                  <c:v>1E-4</c:v>
                </c:pt>
                <c:pt idx="10097">
                  <c:v>1E-4</c:v>
                </c:pt>
                <c:pt idx="10098">
                  <c:v>1E-4</c:v>
                </c:pt>
                <c:pt idx="10099">
                  <c:v>1E-4</c:v>
                </c:pt>
                <c:pt idx="10100">
                  <c:v>1.0001</c:v>
                </c:pt>
                <c:pt idx="10101">
                  <c:v>1E-4</c:v>
                </c:pt>
                <c:pt idx="10102">
                  <c:v>1E-4</c:v>
                </c:pt>
                <c:pt idx="10103">
                  <c:v>1E-4</c:v>
                </c:pt>
                <c:pt idx="10104">
                  <c:v>1E-4</c:v>
                </c:pt>
                <c:pt idx="10105">
                  <c:v>1E-4</c:v>
                </c:pt>
                <c:pt idx="10106">
                  <c:v>1.0001</c:v>
                </c:pt>
                <c:pt idx="10107">
                  <c:v>1.0001</c:v>
                </c:pt>
                <c:pt idx="10108">
                  <c:v>1E-4</c:v>
                </c:pt>
                <c:pt idx="10109">
                  <c:v>1E-4</c:v>
                </c:pt>
                <c:pt idx="10110">
                  <c:v>1E-4</c:v>
                </c:pt>
                <c:pt idx="10111">
                  <c:v>1E-4</c:v>
                </c:pt>
                <c:pt idx="10112">
                  <c:v>2.0001000000000002</c:v>
                </c:pt>
                <c:pt idx="10113">
                  <c:v>1.0001</c:v>
                </c:pt>
                <c:pt idx="10114">
                  <c:v>3.0001000000000002</c:v>
                </c:pt>
                <c:pt idx="10115">
                  <c:v>4.0000999999999998</c:v>
                </c:pt>
                <c:pt idx="10116">
                  <c:v>1E-4</c:v>
                </c:pt>
                <c:pt idx="10117">
                  <c:v>2.0001000000000002</c:v>
                </c:pt>
                <c:pt idx="10118">
                  <c:v>1.0001</c:v>
                </c:pt>
                <c:pt idx="10119">
                  <c:v>1E-4</c:v>
                </c:pt>
                <c:pt idx="10120">
                  <c:v>1.0001</c:v>
                </c:pt>
                <c:pt idx="10121">
                  <c:v>1E-4</c:v>
                </c:pt>
                <c:pt idx="10122">
                  <c:v>1E-4</c:v>
                </c:pt>
                <c:pt idx="10123">
                  <c:v>1.0001</c:v>
                </c:pt>
                <c:pt idx="10124">
                  <c:v>1E-4</c:v>
                </c:pt>
                <c:pt idx="10125">
                  <c:v>2.0001000000000002</c:v>
                </c:pt>
                <c:pt idx="10126">
                  <c:v>1E-4</c:v>
                </c:pt>
                <c:pt idx="10127">
                  <c:v>1E-4</c:v>
                </c:pt>
                <c:pt idx="10128">
                  <c:v>1E-4</c:v>
                </c:pt>
                <c:pt idx="10129">
                  <c:v>1E-4</c:v>
                </c:pt>
                <c:pt idx="10130">
                  <c:v>1E-4</c:v>
                </c:pt>
                <c:pt idx="10131">
                  <c:v>1E-4</c:v>
                </c:pt>
                <c:pt idx="10132">
                  <c:v>1E-4</c:v>
                </c:pt>
                <c:pt idx="10133">
                  <c:v>1E-4</c:v>
                </c:pt>
                <c:pt idx="10134">
                  <c:v>1.0001</c:v>
                </c:pt>
                <c:pt idx="10135">
                  <c:v>1E-4</c:v>
                </c:pt>
                <c:pt idx="10136">
                  <c:v>1.0001</c:v>
                </c:pt>
                <c:pt idx="10137">
                  <c:v>1.0001</c:v>
                </c:pt>
                <c:pt idx="10138">
                  <c:v>1E-4</c:v>
                </c:pt>
                <c:pt idx="10139">
                  <c:v>1E-4</c:v>
                </c:pt>
                <c:pt idx="10140">
                  <c:v>1E-4</c:v>
                </c:pt>
                <c:pt idx="10141">
                  <c:v>1E-4</c:v>
                </c:pt>
                <c:pt idx="10142">
                  <c:v>1.0001</c:v>
                </c:pt>
                <c:pt idx="10143">
                  <c:v>1.0001</c:v>
                </c:pt>
                <c:pt idx="10144">
                  <c:v>1E-4</c:v>
                </c:pt>
                <c:pt idx="10145">
                  <c:v>1.0001</c:v>
                </c:pt>
                <c:pt idx="10146">
                  <c:v>1.0001</c:v>
                </c:pt>
                <c:pt idx="10147">
                  <c:v>1E-4</c:v>
                </c:pt>
                <c:pt idx="10148">
                  <c:v>1E-4</c:v>
                </c:pt>
                <c:pt idx="10149">
                  <c:v>1E-4</c:v>
                </c:pt>
                <c:pt idx="10150">
                  <c:v>1.0001</c:v>
                </c:pt>
                <c:pt idx="10151">
                  <c:v>3.0001000000000002</c:v>
                </c:pt>
                <c:pt idx="10152">
                  <c:v>14.0001</c:v>
                </c:pt>
                <c:pt idx="10153">
                  <c:v>12.0001</c:v>
                </c:pt>
                <c:pt idx="10154">
                  <c:v>8.0000999999999998</c:v>
                </c:pt>
                <c:pt idx="10155">
                  <c:v>2.0001000000000002</c:v>
                </c:pt>
                <c:pt idx="10156">
                  <c:v>3.0001000000000002</c:v>
                </c:pt>
                <c:pt idx="10157">
                  <c:v>2.0001000000000002</c:v>
                </c:pt>
                <c:pt idx="10158">
                  <c:v>1.0001</c:v>
                </c:pt>
                <c:pt idx="10159">
                  <c:v>2.0001000000000002</c:v>
                </c:pt>
                <c:pt idx="10160">
                  <c:v>2.0001000000000002</c:v>
                </c:pt>
                <c:pt idx="10161">
                  <c:v>1.0001</c:v>
                </c:pt>
                <c:pt idx="10162">
                  <c:v>2.0001000000000002</c:v>
                </c:pt>
                <c:pt idx="10163">
                  <c:v>1E-4</c:v>
                </c:pt>
                <c:pt idx="10164">
                  <c:v>2.0001000000000002</c:v>
                </c:pt>
                <c:pt idx="10165">
                  <c:v>1.0001</c:v>
                </c:pt>
                <c:pt idx="10166">
                  <c:v>1E-4</c:v>
                </c:pt>
                <c:pt idx="10167">
                  <c:v>1E-4</c:v>
                </c:pt>
                <c:pt idx="10168">
                  <c:v>1E-4</c:v>
                </c:pt>
                <c:pt idx="10169">
                  <c:v>1E-4</c:v>
                </c:pt>
                <c:pt idx="10170">
                  <c:v>1E-4</c:v>
                </c:pt>
                <c:pt idx="10171">
                  <c:v>1E-4</c:v>
                </c:pt>
                <c:pt idx="10172">
                  <c:v>1.0001</c:v>
                </c:pt>
                <c:pt idx="10173">
                  <c:v>2.0001000000000002</c:v>
                </c:pt>
                <c:pt idx="10174">
                  <c:v>1E-4</c:v>
                </c:pt>
                <c:pt idx="10175">
                  <c:v>1.0001</c:v>
                </c:pt>
                <c:pt idx="10176">
                  <c:v>1E-4</c:v>
                </c:pt>
                <c:pt idx="10177">
                  <c:v>1E-4</c:v>
                </c:pt>
                <c:pt idx="10178">
                  <c:v>1E-4</c:v>
                </c:pt>
                <c:pt idx="10179">
                  <c:v>1E-4</c:v>
                </c:pt>
                <c:pt idx="10180">
                  <c:v>1E-4</c:v>
                </c:pt>
                <c:pt idx="10181">
                  <c:v>1.0001</c:v>
                </c:pt>
                <c:pt idx="10182">
                  <c:v>1.0001</c:v>
                </c:pt>
                <c:pt idx="10183">
                  <c:v>1E-4</c:v>
                </c:pt>
                <c:pt idx="10184">
                  <c:v>1.0001</c:v>
                </c:pt>
                <c:pt idx="10185">
                  <c:v>1E-4</c:v>
                </c:pt>
                <c:pt idx="10186">
                  <c:v>1.0001</c:v>
                </c:pt>
                <c:pt idx="10187">
                  <c:v>1E-4</c:v>
                </c:pt>
                <c:pt idx="10188">
                  <c:v>1E-4</c:v>
                </c:pt>
                <c:pt idx="10189">
                  <c:v>1.0001</c:v>
                </c:pt>
                <c:pt idx="10190">
                  <c:v>2.0001000000000002</c:v>
                </c:pt>
                <c:pt idx="10191">
                  <c:v>5.0000999999999998</c:v>
                </c:pt>
                <c:pt idx="10192">
                  <c:v>11.0001</c:v>
                </c:pt>
                <c:pt idx="10193">
                  <c:v>13.0001</c:v>
                </c:pt>
                <c:pt idx="10194">
                  <c:v>12.0001</c:v>
                </c:pt>
                <c:pt idx="10195">
                  <c:v>13.0001</c:v>
                </c:pt>
                <c:pt idx="10196">
                  <c:v>4.0000999999999998</c:v>
                </c:pt>
                <c:pt idx="10197">
                  <c:v>7.0000999999999998</c:v>
                </c:pt>
                <c:pt idx="10198">
                  <c:v>5.0000999999999998</c:v>
                </c:pt>
                <c:pt idx="10199">
                  <c:v>3.0001000000000002</c:v>
                </c:pt>
                <c:pt idx="10200">
                  <c:v>1.0001</c:v>
                </c:pt>
                <c:pt idx="10201">
                  <c:v>1.0001</c:v>
                </c:pt>
                <c:pt idx="10202">
                  <c:v>1E-4</c:v>
                </c:pt>
                <c:pt idx="10203">
                  <c:v>1.0001</c:v>
                </c:pt>
                <c:pt idx="10204">
                  <c:v>1E-4</c:v>
                </c:pt>
                <c:pt idx="10205">
                  <c:v>1E-4</c:v>
                </c:pt>
                <c:pt idx="10206">
                  <c:v>1E-4</c:v>
                </c:pt>
                <c:pt idx="10207">
                  <c:v>2.0001000000000002</c:v>
                </c:pt>
                <c:pt idx="10208">
                  <c:v>1E-4</c:v>
                </c:pt>
                <c:pt idx="10209">
                  <c:v>1E-4</c:v>
                </c:pt>
                <c:pt idx="10210">
                  <c:v>1.0001</c:v>
                </c:pt>
                <c:pt idx="10211">
                  <c:v>1E-4</c:v>
                </c:pt>
                <c:pt idx="10212">
                  <c:v>1E-4</c:v>
                </c:pt>
                <c:pt idx="10213">
                  <c:v>1E-4</c:v>
                </c:pt>
                <c:pt idx="10214">
                  <c:v>1.0001</c:v>
                </c:pt>
                <c:pt idx="10215">
                  <c:v>1E-4</c:v>
                </c:pt>
                <c:pt idx="10216">
                  <c:v>1E-4</c:v>
                </c:pt>
                <c:pt idx="10217">
                  <c:v>1E-4</c:v>
                </c:pt>
                <c:pt idx="10218">
                  <c:v>1E-4</c:v>
                </c:pt>
                <c:pt idx="10219">
                  <c:v>1E-4</c:v>
                </c:pt>
                <c:pt idx="10220">
                  <c:v>1E-4</c:v>
                </c:pt>
                <c:pt idx="10221">
                  <c:v>2.0001000000000002</c:v>
                </c:pt>
                <c:pt idx="10222">
                  <c:v>1E-4</c:v>
                </c:pt>
                <c:pt idx="10223">
                  <c:v>1E-4</c:v>
                </c:pt>
                <c:pt idx="10224">
                  <c:v>1E-4</c:v>
                </c:pt>
                <c:pt idx="10225">
                  <c:v>1E-4</c:v>
                </c:pt>
                <c:pt idx="10226">
                  <c:v>1.0001</c:v>
                </c:pt>
                <c:pt idx="10227">
                  <c:v>1E-4</c:v>
                </c:pt>
                <c:pt idx="10228">
                  <c:v>1.0001</c:v>
                </c:pt>
                <c:pt idx="10229">
                  <c:v>1.0001</c:v>
                </c:pt>
                <c:pt idx="10230">
                  <c:v>8.0000999999999998</c:v>
                </c:pt>
                <c:pt idx="10231">
                  <c:v>16.0001</c:v>
                </c:pt>
                <c:pt idx="10232">
                  <c:v>19.0001</c:v>
                </c:pt>
                <c:pt idx="10233">
                  <c:v>35.000100000000003</c:v>
                </c:pt>
                <c:pt idx="10234">
                  <c:v>20.0001</c:v>
                </c:pt>
                <c:pt idx="10235">
                  <c:v>7.0000999999999998</c:v>
                </c:pt>
                <c:pt idx="10236">
                  <c:v>10.0001</c:v>
                </c:pt>
                <c:pt idx="10237">
                  <c:v>4.0000999999999998</c:v>
                </c:pt>
                <c:pt idx="10238">
                  <c:v>1.0001</c:v>
                </c:pt>
                <c:pt idx="10239">
                  <c:v>1.0001</c:v>
                </c:pt>
                <c:pt idx="10240">
                  <c:v>1E-4</c:v>
                </c:pt>
                <c:pt idx="10241">
                  <c:v>1E-4</c:v>
                </c:pt>
                <c:pt idx="10242">
                  <c:v>1E-4</c:v>
                </c:pt>
                <c:pt idx="10243">
                  <c:v>1.0001</c:v>
                </c:pt>
                <c:pt idx="10244">
                  <c:v>1E-4</c:v>
                </c:pt>
                <c:pt idx="10245">
                  <c:v>1.0001</c:v>
                </c:pt>
                <c:pt idx="10246">
                  <c:v>1E-4</c:v>
                </c:pt>
                <c:pt idx="10247">
                  <c:v>1E-4</c:v>
                </c:pt>
                <c:pt idx="10248">
                  <c:v>1E-4</c:v>
                </c:pt>
                <c:pt idx="10249">
                  <c:v>1E-4</c:v>
                </c:pt>
                <c:pt idx="10250">
                  <c:v>2.0001000000000002</c:v>
                </c:pt>
                <c:pt idx="10251">
                  <c:v>1E-4</c:v>
                </c:pt>
                <c:pt idx="10252">
                  <c:v>1E-4</c:v>
                </c:pt>
                <c:pt idx="10253">
                  <c:v>1.0001</c:v>
                </c:pt>
                <c:pt idx="10254">
                  <c:v>1E-4</c:v>
                </c:pt>
                <c:pt idx="10255">
                  <c:v>1E-4</c:v>
                </c:pt>
                <c:pt idx="10256">
                  <c:v>1.0001</c:v>
                </c:pt>
                <c:pt idx="10257">
                  <c:v>1E-4</c:v>
                </c:pt>
                <c:pt idx="10258">
                  <c:v>1E-4</c:v>
                </c:pt>
                <c:pt idx="10259">
                  <c:v>1E-4</c:v>
                </c:pt>
                <c:pt idx="10260">
                  <c:v>1E-4</c:v>
                </c:pt>
                <c:pt idx="10261">
                  <c:v>1E-4</c:v>
                </c:pt>
                <c:pt idx="10262">
                  <c:v>1.0001</c:v>
                </c:pt>
                <c:pt idx="10263">
                  <c:v>1E-4</c:v>
                </c:pt>
                <c:pt idx="10264">
                  <c:v>1E-4</c:v>
                </c:pt>
                <c:pt idx="10265">
                  <c:v>1E-4</c:v>
                </c:pt>
                <c:pt idx="10266">
                  <c:v>1E-4</c:v>
                </c:pt>
                <c:pt idx="10267">
                  <c:v>1E-4</c:v>
                </c:pt>
                <c:pt idx="10268">
                  <c:v>1.0001</c:v>
                </c:pt>
                <c:pt idx="10269">
                  <c:v>2.0001000000000002</c:v>
                </c:pt>
                <c:pt idx="10270">
                  <c:v>6.0000999999999998</c:v>
                </c:pt>
                <c:pt idx="10271">
                  <c:v>7.0000999999999998</c:v>
                </c:pt>
                <c:pt idx="10272">
                  <c:v>13.0001</c:v>
                </c:pt>
                <c:pt idx="10273">
                  <c:v>10.0001</c:v>
                </c:pt>
                <c:pt idx="10274">
                  <c:v>9.0000999999999998</c:v>
                </c:pt>
                <c:pt idx="10275">
                  <c:v>3.0001000000000002</c:v>
                </c:pt>
                <c:pt idx="10276">
                  <c:v>3.0001000000000002</c:v>
                </c:pt>
                <c:pt idx="10277">
                  <c:v>5.0000999999999998</c:v>
                </c:pt>
                <c:pt idx="10278">
                  <c:v>6.0000999999999998</c:v>
                </c:pt>
                <c:pt idx="10279">
                  <c:v>2.0001000000000002</c:v>
                </c:pt>
                <c:pt idx="10280">
                  <c:v>1.0001</c:v>
                </c:pt>
                <c:pt idx="10281">
                  <c:v>1E-4</c:v>
                </c:pt>
                <c:pt idx="10282">
                  <c:v>1E-4</c:v>
                </c:pt>
                <c:pt idx="10283">
                  <c:v>1.0001</c:v>
                </c:pt>
                <c:pt idx="10284">
                  <c:v>1E-4</c:v>
                </c:pt>
                <c:pt idx="10285">
                  <c:v>1E-4</c:v>
                </c:pt>
                <c:pt idx="10286">
                  <c:v>1E-4</c:v>
                </c:pt>
                <c:pt idx="10287">
                  <c:v>1E-4</c:v>
                </c:pt>
                <c:pt idx="10288">
                  <c:v>1E-4</c:v>
                </c:pt>
                <c:pt idx="10289">
                  <c:v>1E-4</c:v>
                </c:pt>
                <c:pt idx="10290">
                  <c:v>1E-4</c:v>
                </c:pt>
                <c:pt idx="10291">
                  <c:v>1.0001</c:v>
                </c:pt>
                <c:pt idx="10292">
                  <c:v>1E-4</c:v>
                </c:pt>
                <c:pt idx="10293">
                  <c:v>1E-4</c:v>
                </c:pt>
                <c:pt idx="10294">
                  <c:v>1.0001</c:v>
                </c:pt>
                <c:pt idx="10295">
                  <c:v>1E-4</c:v>
                </c:pt>
                <c:pt idx="10296">
                  <c:v>1E-4</c:v>
                </c:pt>
                <c:pt idx="10297">
                  <c:v>1.0001</c:v>
                </c:pt>
                <c:pt idx="10298">
                  <c:v>1E-4</c:v>
                </c:pt>
                <c:pt idx="10299">
                  <c:v>1E-4</c:v>
                </c:pt>
                <c:pt idx="10300">
                  <c:v>2.0001000000000002</c:v>
                </c:pt>
                <c:pt idx="10301">
                  <c:v>1.0001</c:v>
                </c:pt>
                <c:pt idx="10302">
                  <c:v>1.0001</c:v>
                </c:pt>
                <c:pt idx="10303">
                  <c:v>1E-4</c:v>
                </c:pt>
                <c:pt idx="10304">
                  <c:v>1.0001</c:v>
                </c:pt>
                <c:pt idx="10305">
                  <c:v>1E-4</c:v>
                </c:pt>
                <c:pt idx="10306">
                  <c:v>1.0001</c:v>
                </c:pt>
                <c:pt idx="10307">
                  <c:v>2.0001000000000002</c:v>
                </c:pt>
                <c:pt idx="10308">
                  <c:v>4.0000999999999998</c:v>
                </c:pt>
                <c:pt idx="10309">
                  <c:v>13.0001</c:v>
                </c:pt>
                <c:pt idx="10310">
                  <c:v>33.000100000000003</c:v>
                </c:pt>
                <c:pt idx="10311">
                  <c:v>62.000100000000003</c:v>
                </c:pt>
                <c:pt idx="10312">
                  <c:v>47.000100000000003</c:v>
                </c:pt>
                <c:pt idx="10313">
                  <c:v>22.0001</c:v>
                </c:pt>
                <c:pt idx="10314">
                  <c:v>20.0001</c:v>
                </c:pt>
                <c:pt idx="10315">
                  <c:v>11.0001</c:v>
                </c:pt>
                <c:pt idx="10316">
                  <c:v>13.0001</c:v>
                </c:pt>
                <c:pt idx="10317">
                  <c:v>5.0000999999999998</c:v>
                </c:pt>
                <c:pt idx="10318">
                  <c:v>3.0001000000000002</c:v>
                </c:pt>
                <c:pt idx="10319">
                  <c:v>1.0001</c:v>
                </c:pt>
                <c:pt idx="10320">
                  <c:v>1E-4</c:v>
                </c:pt>
                <c:pt idx="10321">
                  <c:v>1.0001</c:v>
                </c:pt>
                <c:pt idx="10322">
                  <c:v>1.0001</c:v>
                </c:pt>
                <c:pt idx="10323">
                  <c:v>1.0001</c:v>
                </c:pt>
                <c:pt idx="10324">
                  <c:v>1E-4</c:v>
                </c:pt>
                <c:pt idx="10325">
                  <c:v>1E-4</c:v>
                </c:pt>
                <c:pt idx="10326">
                  <c:v>1E-4</c:v>
                </c:pt>
                <c:pt idx="10327">
                  <c:v>1.0001</c:v>
                </c:pt>
                <c:pt idx="10328">
                  <c:v>1.0001</c:v>
                </c:pt>
                <c:pt idx="10329">
                  <c:v>2.0001000000000002</c:v>
                </c:pt>
                <c:pt idx="10330">
                  <c:v>1E-4</c:v>
                </c:pt>
                <c:pt idx="10331">
                  <c:v>2.0001000000000002</c:v>
                </c:pt>
                <c:pt idx="10332">
                  <c:v>1E-4</c:v>
                </c:pt>
                <c:pt idx="10333">
                  <c:v>1.0001</c:v>
                </c:pt>
                <c:pt idx="10334">
                  <c:v>1E-4</c:v>
                </c:pt>
                <c:pt idx="10335">
                  <c:v>1E-4</c:v>
                </c:pt>
                <c:pt idx="10336">
                  <c:v>1.0001</c:v>
                </c:pt>
                <c:pt idx="10337">
                  <c:v>1.0001</c:v>
                </c:pt>
                <c:pt idx="10338">
                  <c:v>1E-4</c:v>
                </c:pt>
                <c:pt idx="10339">
                  <c:v>1.0001</c:v>
                </c:pt>
                <c:pt idx="10340">
                  <c:v>1.0001</c:v>
                </c:pt>
                <c:pt idx="10341">
                  <c:v>1E-4</c:v>
                </c:pt>
                <c:pt idx="10342">
                  <c:v>1E-4</c:v>
                </c:pt>
                <c:pt idx="10343">
                  <c:v>1.0001</c:v>
                </c:pt>
                <c:pt idx="10344">
                  <c:v>1.0001</c:v>
                </c:pt>
                <c:pt idx="10345">
                  <c:v>2.0001000000000002</c:v>
                </c:pt>
                <c:pt idx="10346">
                  <c:v>7.0000999999999998</c:v>
                </c:pt>
                <c:pt idx="10347">
                  <c:v>9.0000999999999998</c:v>
                </c:pt>
                <c:pt idx="10348">
                  <c:v>18.0001</c:v>
                </c:pt>
                <c:pt idx="10349">
                  <c:v>60.000100000000003</c:v>
                </c:pt>
                <c:pt idx="10350">
                  <c:v>136.0001</c:v>
                </c:pt>
                <c:pt idx="10351">
                  <c:v>105.0001</c:v>
                </c:pt>
                <c:pt idx="10352">
                  <c:v>64.000100000000003</c:v>
                </c:pt>
                <c:pt idx="10353">
                  <c:v>39.000100000000003</c:v>
                </c:pt>
                <c:pt idx="10354">
                  <c:v>10.0001</c:v>
                </c:pt>
                <c:pt idx="10355">
                  <c:v>11.0001</c:v>
                </c:pt>
                <c:pt idx="10356">
                  <c:v>6.0000999999999998</c:v>
                </c:pt>
                <c:pt idx="10357">
                  <c:v>3.0001000000000002</c:v>
                </c:pt>
                <c:pt idx="10358">
                  <c:v>1E-4</c:v>
                </c:pt>
                <c:pt idx="10359">
                  <c:v>2.0001000000000002</c:v>
                </c:pt>
                <c:pt idx="10360">
                  <c:v>3.0001000000000002</c:v>
                </c:pt>
                <c:pt idx="10361">
                  <c:v>4.0000999999999998</c:v>
                </c:pt>
                <c:pt idx="10362">
                  <c:v>1E-4</c:v>
                </c:pt>
                <c:pt idx="10363">
                  <c:v>1E-4</c:v>
                </c:pt>
                <c:pt idx="10364">
                  <c:v>1E-4</c:v>
                </c:pt>
                <c:pt idx="10365">
                  <c:v>1E-4</c:v>
                </c:pt>
                <c:pt idx="10366">
                  <c:v>1E-4</c:v>
                </c:pt>
                <c:pt idx="10367">
                  <c:v>1E-4</c:v>
                </c:pt>
                <c:pt idx="10368">
                  <c:v>1E-4</c:v>
                </c:pt>
                <c:pt idx="10369">
                  <c:v>1E-4</c:v>
                </c:pt>
                <c:pt idx="10370">
                  <c:v>1.0001</c:v>
                </c:pt>
                <c:pt idx="10371">
                  <c:v>1E-4</c:v>
                </c:pt>
                <c:pt idx="10372">
                  <c:v>1E-4</c:v>
                </c:pt>
                <c:pt idx="10373">
                  <c:v>1.0001</c:v>
                </c:pt>
                <c:pt idx="10374">
                  <c:v>1E-4</c:v>
                </c:pt>
                <c:pt idx="10375">
                  <c:v>1E-4</c:v>
                </c:pt>
                <c:pt idx="10376">
                  <c:v>1E-4</c:v>
                </c:pt>
                <c:pt idx="10377">
                  <c:v>1E-4</c:v>
                </c:pt>
                <c:pt idx="10378">
                  <c:v>1E-4</c:v>
                </c:pt>
                <c:pt idx="10379">
                  <c:v>1.0001</c:v>
                </c:pt>
                <c:pt idx="10380">
                  <c:v>1E-4</c:v>
                </c:pt>
                <c:pt idx="10381">
                  <c:v>1.0001</c:v>
                </c:pt>
                <c:pt idx="10382">
                  <c:v>1.0001</c:v>
                </c:pt>
                <c:pt idx="10383">
                  <c:v>1E-4</c:v>
                </c:pt>
                <c:pt idx="10384">
                  <c:v>1E-4</c:v>
                </c:pt>
                <c:pt idx="10385">
                  <c:v>3.0001000000000002</c:v>
                </c:pt>
                <c:pt idx="10386">
                  <c:v>5.0000999999999998</c:v>
                </c:pt>
                <c:pt idx="10387">
                  <c:v>33.000100000000003</c:v>
                </c:pt>
                <c:pt idx="10388">
                  <c:v>47.000100000000003</c:v>
                </c:pt>
                <c:pt idx="10389">
                  <c:v>89.000100000000003</c:v>
                </c:pt>
                <c:pt idx="10390">
                  <c:v>83.000100000000003</c:v>
                </c:pt>
                <c:pt idx="10391">
                  <c:v>33.000100000000003</c:v>
                </c:pt>
                <c:pt idx="10392">
                  <c:v>27.0001</c:v>
                </c:pt>
                <c:pt idx="10393">
                  <c:v>15.0001</c:v>
                </c:pt>
                <c:pt idx="10394">
                  <c:v>7.0000999999999998</c:v>
                </c:pt>
                <c:pt idx="10395">
                  <c:v>4.0000999999999998</c:v>
                </c:pt>
                <c:pt idx="10396">
                  <c:v>4.0000999999999998</c:v>
                </c:pt>
                <c:pt idx="10397">
                  <c:v>4.0000999999999998</c:v>
                </c:pt>
                <c:pt idx="10398">
                  <c:v>3.0001000000000002</c:v>
                </c:pt>
                <c:pt idx="10399">
                  <c:v>7.0000999999999998</c:v>
                </c:pt>
                <c:pt idx="10400">
                  <c:v>2.0001000000000002</c:v>
                </c:pt>
                <c:pt idx="10401">
                  <c:v>1.0001</c:v>
                </c:pt>
                <c:pt idx="10402">
                  <c:v>1.0001</c:v>
                </c:pt>
                <c:pt idx="10403">
                  <c:v>1E-4</c:v>
                </c:pt>
                <c:pt idx="10404">
                  <c:v>2.0001000000000002</c:v>
                </c:pt>
                <c:pt idx="10405">
                  <c:v>1E-4</c:v>
                </c:pt>
                <c:pt idx="10406">
                  <c:v>1E-4</c:v>
                </c:pt>
                <c:pt idx="10407">
                  <c:v>1.0001</c:v>
                </c:pt>
                <c:pt idx="10408">
                  <c:v>1E-4</c:v>
                </c:pt>
                <c:pt idx="10409">
                  <c:v>1.0001</c:v>
                </c:pt>
                <c:pt idx="10410">
                  <c:v>1E-4</c:v>
                </c:pt>
                <c:pt idx="10411">
                  <c:v>3.0001000000000002</c:v>
                </c:pt>
                <c:pt idx="10412">
                  <c:v>1.0001</c:v>
                </c:pt>
                <c:pt idx="10413">
                  <c:v>1E-4</c:v>
                </c:pt>
                <c:pt idx="10414">
                  <c:v>1E-4</c:v>
                </c:pt>
                <c:pt idx="10415">
                  <c:v>1E-4</c:v>
                </c:pt>
                <c:pt idx="10416">
                  <c:v>1E-4</c:v>
                </c:pt>
                <c:pt idx="10417">
                  <c:v>1E-4</c:v>
                </c:pt>
                <c:pt idx="10418">
                  <c:v>1E-4</c:v>
                </c:pt>
                <c:pt idx="10419">
                  <c:v>2.0001000000000002</c:v>
                </c:pt>
                <c:pt idx="10420">
                  <c:v>1E-4</c:v>
                </c:pt>
                <c:pt idx="10421">
                  <c:v>1E-4</c:v>
                </c:pt>
                <c:pt idx="10422">
                  <c:v>2.0001000000000002</c:v>
                </c:pt>
                <c:pt idx="10423">
                  <c:v>1.0001</c:v>
                </c:pt>
                <c:pt idx="10424">
                  <c:v>2.0001000000000002</c:v>
                </c:pt>
                <c:pt idx="10425">
                  <c:v>3.0001000000000002</c:v>
                </c:pt>
                <c:pt idx="10426">
                  <c:v>8.0000999999999998</c:v>
                </c:pt>
                <c:pt idx="10427">
                  <c:v>11.0001</c:v>
                </c:pt>
                <c:pt idx="10428">
                  <c:v>10.0001</c:v>
                </c:pt>
                <c:pt idx="10429">
                  <c:v>12.0001</c:v>
                </c:pt>
                <c:pt idx="10430">
                  <c:v>3.0001000000000002</c:v>
                </c:pt>
                <c:pt idx="10431">
                  <c:v>5.0000999999999998</c:v>
                </c:pt>
                <c:pt idx="10432">
                  <c:v>1.0001</c:v>
                </c:pt>
                <c:pt idx="10433">
                  <c:v>4.0000999999999998</c:v>
                </c:pt>
                <c:pt idx="10434">
                  <c:v>1.0001</c:v>
                </c:pt>
                <c:pt idx="10435">
                  <c:v>3.0001000000000002</c:v>
                </c:pt>
                <c:pt idx="10436">
                  <c:v>1E-4</c:v>
                </c:pt>
                <c:pt idx="10437">
                  <c:v>1E-4</c:v>
                </c:pt>
                <c:pt idx="10438">
                  <c:v>4.0000999999999998</c:v>
                </c:pt>
                <c:pt idx="10439">
                  <c:v>1E-4</c:v>
                </c:pt>
                <c:pt idx="10440">
                  <c:v>1E-4</c:v>
                </c:pt>
                <c:pt idx="10441">
                  <c:v>1E-4</c:v>
                </c:pt>
                <c:pt idx="10442">
                  <c:v>1E-4</c:v>
                </c:pt>
                <c:pt idx="10443">
                  <c:v>1E-4</c:v>
                </c:pt>
                <c:pt idx="10444">
                  <c:v>1E-4</c:v>
                </c:pt>
                <c:pt idx="10445">
                  <c:v>1.0001</c:v>
                </c:pt>
                <c:pt idx="10446">
                  <c:v>1E-4</c:v>
                </c:pt>
                <c:pt idx="10447">
                  <c:v>1.0001</c:v>
                </c:pt>
                <c:pt idx="10448">
                  <c:v>1E-4</c:v>
                </c:pt>
                <c:pt idx="10449">
                  <c:v>1E-4</c:v>
                </c:pt>
                <c:pt idx="10450">
                  <c:v>1.0001</c:v>
                </c:pt>
                <c:pt idx="10451">
                  <c:v>1.0001</c:v>
                </c:pt>
                <c:pt idx="10452">
                  <c:v>1E-4</c:v>
                </c:pt>
                <c:pt idx="10453">
                  <c:v>1.0001</c:v>
                </c:pt>
                <c:pt idx="10454">
                  <c:v>1E-4</c:v>
                </c:pt>
                <c:pt idx="10455">
                  <c:v>1E-4</c:v>
                </c:pt>
                <c:pt idx="10456">
                  <c:v>1.0001</c:v>
                </c:pt>
                <c:pt idx="10457">
                  <c:v>1E-4</c:v>
                </c:pt>
                <c:pt idx="10458">
                  <c:v>1E-4</c:v>
                </c:pt>
                <c:pt idx="10459">
                  <c:v>1E-4</c:v>
                </c:pt>
                <c:pt idx="10460">
                  <c:v>1.0001</c:v>
                </c:pt>
                <c:pt idx="10461">
                  <c:v>1.0001</c:v>
                </c:pt>
                <c:pt idx="10462">
                  <c:v>1E-4</c:v>
                </c:pt>
                <c:pt idx="10463">
                  <c:v>3.0001000000000002</c:v>
                </c:pt>
                <c:pt idx="10464">
                  <c:v>12.0001</c:v>
                </c:pt>
                <c:pt idx="10465">
                  <c:v>18.0001</c:v>
                </c:pt>
                <c:pt idx="10466">
                  <c:v>11.0001</c:v>
                </c:pt>
                <c:pt idx="10467">
                  <c:v>9.0000999999999998</c:v>
                </c:pt>
                <c:pt idx="10468">
                  <c:v>2.0001000000000002</c:v>
                </c:pt>
                <c:pt idx="10469">
                  <c:v>2.0001000000000002</c:v>
                </c:pt>
                <c:pt idx="10470">
                  <c:v>6.0000999999999998</c:v>
                </c:pt>
                <c:pt idx="10471">
                  <c:v>2.0001000000000002</c:v>
                </c:pt>
                <c:pt idx="10472">
                  <c:v>1.0001</c:v>
                </c:pt>
                <c:pt idx="10473">
                  <c:v>1.0001</c:v>
                </c:pt>
                <c:pt idx="10474">
                  <c:v>1E-4</c:v>
                </c:pt>
                <c:pt idx="10475">
                  <c:v>1.0001</c:v>
                </c:pt>
                <c:pt idx="10476">
                  <c:v>2.0001000000000002</c:v>
                </c:pt>
                <c:pt idx="10477">
                  <c:v>1.0001</c:v>
                </c:pt>
                <c:pt idx="10478">
                  <c:v>1E-4</c:v>
                </c:pt>
                <c:pt idx="10479">
                  <c:v>1E-4</c:v>
                </c:pt>
                <c:pt idx="10480">
                  <c:v>1E-4</c:v>
                </c:pt>
                <c:pt idx="10481">
                  <c:v>1.0001</c:v>
                </c:pt>
                <c:pt idx="10482">
                  <c:v>1.0001</c:v>
                </c:pt>
                <c:pt idx="10483">
                  <c:v>1E-4</c:v>
                </c:pt>
                <c:pt idx="10484">
                  <c:v>1.0001</c:v>
                </c:pt>
                <c:pt idx="10485">
                  <c:v>1.0001</c:v>
                </c:pt>
                <c:pt idx="10486">
                  <c:v>1E-4</c:v>
                </c:pt>
                <c:pt idx="10487">
                  <c:v>1.0001</c:v>
                </c:pt>
                <c:pt idx="10488">
                  <c:v>1E-4</c:v>
                </c:pt>
                <c:pt idx="10489">
                  <c:v>1E-4</c:v>
                </c:pt>
                <c:pt idx="10490">
                  <c:v>1E-4</c:v>
                </c:pt>
                <c:pt idx="10491">
                  <c:v>1E-4</c:v>
                </c:pt>
                <c:pt idx="10492">
                  <c:v>1E-4</c:v>
                </c:pt>
                <c:pt idx="10493">
                  <c:v>1E-4</c:v>
                </c:pt>
                <c:pt idx="10494">
                  <c:v>1.0001</c:v>
                </c:pt>
                <c:pt idx="10495">
                  <c:v>1E-4</c:v>
                </c:pt>
                <c:pt idx="10496">
                  <c:v>1E-4</c:v>
                </c:pt>
                <c:pt idx="10497">
                  <c:v>1E-4</c:v>
                </c:pt>
                <c:pt idx="10498">
                  <c:v>1E-4</c:v>
                </c:pt>
                <c:pt idx="10499">
                  <c:v>1E-4</c:v>
                </c:pt>
                <c:pt idx="10500">
                  <c:v>1E-4</c:v>
                </c:pt>
                <c:pt idx="10501">
                  <c:v>1E-4</c:v>
                </c:pt>
                <c:pt idx="10502">
                  <c:v>1.0001</c:v>
                </c:pt>
                <c:pt idx="10503">
                  <c:v>2.0001000000000002</c:v>
                </c:pt>
                <c:pt idx="10504">
                  <c:v>2.0001000000000002</c:v>
                </c:pt>
                <c:pt idx="10505">
                  <c:v>1.0001</c:v>
                </c:pt>
                <c:pt idx="10506">
                  <c:v>3.0001000000000002</c:v>
                </c:pt>
                <c:pt idx="10507">
                  <c:v>1.0001</c:v>
                </c:pt>
                <c:pt idx="10508">
                  <c:v>1E-4</c:v>
                </c:pt>
                <c:pt idx="10509">
                  <c:v>1.0001</c:v>
                </c:pt>
                <c:pt idx="10510">
                  <c:v>2.0001000000000002</c:v>
                </c:pt>
                <c:pt idx="10511">
                  <c:v>1E-4</c:v>
                </c:pt>
                <c:pt idx="10512">
                  <c:v>1E-4</c:v>
                </c:pt>
                <c:pt idx="10513">
                  <c:v>1.0001</c:v>
                </c:pt>
                <c:pt idx="10514">
                  <c:v>1E-4</c:v>
                </c:pt>
                <c:pt idx="10515">
                  <c:v>1E-4</c:v>
                </c:pt>
                <c:pt idx="10516">
                  <c:v>1E-4</c:v>
                </c:pt>
                <c:pt idx="10517">
                  <c:v>1E-4</c:v>
                </c:pt>
                <c:pt idx="10518">
                  <c:v>1E-4</c:v>
                </c:pt>
                <c:pt idx="10519">
                  <c:v>1E-4</c:v>
                </c:pt>
                <c:pt idx="10520">
                  <c:v>1E-4</c:v>
                </c:pt>
                <c:pt idx="10521">
                  <c:v>1E-4</c:v>
                </c:pt>
                <c:pt idx="10522">
                  <c:v>1.0001</c:v>
                </c:pt>
                <c:pt idx="10523">
                  <c:v>1E-4</c:v>
                </c:pt>
                <c:pt idx="10524">
                  <c:v>1E-4</c:v>
                </c:pt>
                <c:pt idx="10525">
                  <c:v>1E-4</c:v>
                </c:pt>
                <c:pt idx="10526">
                  <c:v>1E-4</c:v>
                </c:pt>
                <c:pt idx="10527">
                  <c:v>1E-4</c:v>
                </c:pt>
                <c:pt idx="10528">
                  <c:v>1E-4</c:v>
                </c:pt>
                <c:pt idx="10529">
                  <c:v>1E-4</c:v>
                </c:pt>
                <c:pt idx="10530">
                  <c:v>1E-4</c:v>
                </c:pt>
                <c:pt idx="10531">
                  <c:v>1.0001</c:v>
                </c:pt>
                <c:pt idx="10532">
                  <c:v>1.0001</c:v>
                </c:pt>
                <c:pt idx="10533">
                  <c:v>1E-4</c:v>
                </c:pt>
                <c:pt idx="10534">
                  <c:v>1.0001</c:v>
                </c:pt>
                <c:pt idx="10535">
                  <c:v>1E-4</c:v>
                </c:pt>
                <c:pt idx="10536">
                  <c:v>1E-4</c:v>
                </c:pt>
                <c:pt idx="10537">
                  <c:v>2.0001000000000002</c:v>
                </c:pt>
                <c:pt idx="10538">
                  <c:v>1E-4</c:v>
                </c:pt>
                <c:pt idx="10539">
                  <c:v>1E-4</c:v>
                </c:pt>
                <c:pt idx="10540">
                  <c:v>2.0001000000000002</c:v>
                </c:pt>
                <c:pt idx="10541">
                  <c:v>4.0000999999999998</c:v>
                </c:pt>
                <c:pt idx="10542">
                  <c:v>13.0001</c:v>
                </c:pt>
                <c:pt idx="10543">
                  <c:v>13.0001</c:v>
                </c:pt>
                <c:pt idx="10544">
                  <c:v>8.0000999999999998</c:v>
                </c:pt>
                <c:pt idx="10545">
                  <c:v>8.0000999999999998</c:v>
                </c:pt>
                <c:pt idx="10546">
                  <c:v>1.0001</c:v>
                </c:pt>
                <c:pt idx="10547">
                  <c:v>4.0000999999999998</c:v>
                </c:pt>
                <c:pt idx="10548">
                  <c:v>4.0000999999999998</c:v>
                </c:pt>
                <c:pt idx="10549">
                  <c:v>1.0001</c:v>
                </c:pt>
                <c:pt idx="10550">
                  <c:v>1E-4</c:v>
                </c:pt>
                <c:pt idx="10551">
                  <c:v>2.0001000000000002</c:v>
                </c:pt>
                <c:pt idx="10552">
                  <c:v>1E-4</c:v>
                </c:pt>
                <c:pt idx="10553">
                  <c:v>2.0001000000000002</c:v>
                </c:pt>
                <c:pt idx="10554">
                  <c:v>1E-4</c:v>
                </c:pt>
                <c:pt idx="10555">
                  <c:v>1E-4</c:v>
                </c:pt>
                <c:pt idx="10556">
                  <c:v>1E-4</c:v>
                </c:pt>
                <c:pt idx="10557">
                  <c:v>1.0001</c:v>
                </c:pt>
                <c:pt idx="10558">
                  <c:v>1.0001</c:v>
                </c:pt>
                <c:pt idx="10559">
                  <c:v>1E-4</c:v>
                </c:pt>
                <c:pt idx="10560">
                  <c:v>1E-4</c:v>
                </c:pt>
                <c:pt idx="10561">
                  <c:v>1E-4</c:v>
                </c:pt>
                <c:pt idx="10562">
                  <c:v>1E-4</c:v>
                </c:pt>
                <c:pt idx="10563">
                  <c:v>1.0001</c:v>
                </c:pt>
                <c:pt idx="10564">
                  <c:v>2.0001000000000002</c:v>
                </c:pt>
                <c:pt idx="10565">
                  <c:v>1E-4</c:v>
                </c:pt>
                <c:pt idx="10566">
                  <c:v>1E-4</c:v>
                </c:pt>
                <c:pt idx="10567">
                  <c:v>1E-4</c:v>
                </c:pt>
                <c:pt idx="10568">
                  <c:v>1.0001</c:v>
                </c:pt>
                <c:pt idx="10569">
                  <c:v>1E-4</c:v>
                </c:pt>
                <c:pt idx="10570">
                  <c:v>1E-4</c:v>
                </c:pt>
                <c:pt idx="10571">
                  <c:v>1E-4</c:v>
                </c:pt>
                <c:pt idx="10572">
                  <c:v>1E-4</c:v>
                </c:pt>
                <c:pt idx="10573">
                  <c:v>2.0001000000000002</c:v>
                </c:pt>
                <c:pt idx="10574">
                  <c:v>1E-4</c:v>
                </c:pt>
                <c:pt idx="10575">
                  <c:v>1E-4</c:v>
                </c:pt>
                <c:pt idx="10576">
                  <c:v>1E-4</c:v>
                </c:pt>
                <c:pt idx="10577">
                  <c:v>1.0001</c:v>
                </c:pt>
                <c:pt idx="10578">
                  <c:v>1.0001</c:v>
                </c:pt>
                <c:pt idx="10579">
                  <c:v>1.0001</c:v>
                </c:pt>
                <c:pt idx="10580">
                  <c:v>1.0001</c:v>
                </c:pt>
                <c:pt idx="10581">
                  <c:v>2.0001000000000002</c:v>
                </c:pt>
                <c:pt idx="10582">
                  <c:v>1E-4</c:v>
                </c:pt>
                <c:pt idx="10583">
                  <c:v>1.0001</c:v>
                </c:pt>
                <c:pt idx="10584">
                  <c:v>1.0001</c:v>
                </c:pt>
                <c:pt idx="10585">
                  <c:v>2.0001000000000002</c:v>
                </c:pt>
                <c:pt idx="10586">
                  <c:v>1E-4</c:v>
                </c:pt>
                <c:pt idx="10587">
                  <c:v>1.0001</c:v>
                </c:pt>
                <c:pt idx="10588">
                  <c:v>1.0001</c:v>
                </c:pt>
                <c:pt idx="10589">
                  <c:v>1E-4</c:v>
                </c:pt>
                <c:pt idx="10590">
                  <c:v>1E-4</c:v>
                </c:pt>
                <c:pt idx="10591">
                  <c:v>1.0001</c:v>
                </c:pt>
                <c:pt idx="10592">
                  <c:v>1E-4</c:v>
                </c:pt>
                <c:pt idx="10593">
                  <c:v>1E-4</c:v>
                </c:pt>
                <c:pt idx="10594">
                  <c:v>1E-4</c:v>
                </c:pt>
                <c:pt idx="10595">
                  <c:v>1E-4</c:v>
                </c:pt>
                <c:pt idx="10596">
                  <c:v>1E-4</c:v>
                </c:pt>
                <c:pt idx="10597">
                  <c:v>1E-4</c:v>
                </c:pt>
                <c:pt idx="10598">
                  <c:v>1E-4</c:v>
                </c:pt>
                <c:pt idx="10599">
                  <c:v>1.0001</c:v>
                </c:pt>
                <c:pt idx="10600">
                  <c:v>1E-4</c:v>
                </c:pt>
                <c:pt idx="10601">
                  <c:v>1E-4</c:v>
                </c:pt>
                <c:pt idx="10602">
                  <c:v>1E-4</c:v>
                </c:pt>
                <c:pt idx="10603">
                  <c:v>1E-4</c:v>
                </c:pt>
                <c:pt idx="10604">
                  <c:v>1E-4</c:v>
                </c:pt>
                <c:pt idx="10605">
                  <c:v>1E-4</c:v>
                </c:pt>
                <c:pt idx="10606">
                  <c:v>1.0001</c:v>
                </c:pt>
                <c:pt idx="10607">
                  <c:v>1E-4</c:v>
                </c:pt>
                <c:pt idx="10608">
                  <c:v>1E-4</c:v>
                </c:pt>
                <c:pt idx="10609">
                  <c:v>1E-4</c:v>
                </c:pt>
                <c:pt idx="10610">
                  <c:v>2.0001000000000002</c:v>
                </c:pt>
                <c:pt idx="10611">
                  <c:v>1E-4</c:v>
                </c:pt>
                <c:pt idx="10612">
                  <c:v>1E-4</c:v>
                </c:pt>
                <c:pt idx="10613">
                  <c:v>1.0001</c:v>
                </c:pt>
                <c:pt idx="10614">
                  <c:v>1E-4</c:v>
                </c:pt>
                <c:pt idx="10615">
                  <c:v>2.0001000000000002</c:v>
                </c:pt>
                <c:pt idx="10616">
                  <c:v>1.0001</c:v>
                </c:pt>
                <c:pt idx="10617">
                  <c:v>2.0001000000000002</c:v>
                </c:pt>
                <c:pt idx="10618">
                  <c:v>3.0001000000000002</c:v>
                </c:pt>
                <c:pt idx="10619">
                  <c:v>7.0000999999999998</c:v>
                </c:pt>
                <c:pt idx="10620">
                  <c:v>3.0001000000000002</c:v>
                </c:pt>
                <c:pt idx="10621">
                  <c:v>5.0000999999999998</c:v>
                </c:pt>
                <c:pt idx="10622">
                  <c:v>1.0001</c:v>
                </c:pt>
                <c:pt idx="10623">
                  <c:v>1E-4</c:v>
                </c:pt>
                <c:pt idx="10624">
                  <c:v>1.0001</c:v>
                </c:pt>
                <c:pt idx="10625">
                  <c:v>2.0001000000000002</c:v>
                </c:pt>
                <c:pt idx="10626">
                  <c:v>1.0001</c:v>
                </c:pt>
                <c:pt idx="10627">
                  <c:v>1.0001</c:v>
                </c:pt>
                <c:pt idx="10628">
                  <c:v>1.0001</c:v>
                </c:pt>
                <c:pt idx="10629">
                  <c:v>1E-4</c:v>
                </c:pt>
                <c:pt idx="10630">
                  <c:v>1E-4</c:v>
                </c:pt>
                <c:pt idx="10631">
                  <c:v>1E-4</c:v>
                </c:pt>
                <c:pt idx="10632">
                  <c:v>1E-4</c:v>
                </c:pt>
                <c:pt idx="10633">
                  <c:v>1E-4</c:v>
                </c:pt>
                <c:pt idx="10634">
                  <c:v>1.0001</c:v>
                </c:pt>
                <c:pt idx="10635">
                  <c:v>1E-4</c:v>
                </c:pt>
                <c:pt idx="10636">
                  <c:v>1E-4</c:v>
                </c:pt>
                <c:pt idx="10637">
                  <c:v>1E-4</c:v>
                </c:pt>
                <c:pt idx="10638">
                  <c:v>1E-4</c:v>
                </c:pt>
                <c:pt idx="10639">
                  <c:v>1E-4</c:v>
                </c:pt>
                <c:pt idx="10640">
                  <c:v>1.0001</c:v>
                </c:pt>
                <c:pt idx="10641">
                  <c:v>1E-4</c:v>
                </c:pt>
                <c:pt idx="10642">
                  <c:v>1E-4</c:v>
                </c:pt>
                <c:pt idx="10643">
                  <c:v>1.0001</c:v>
                </c:pt>
                <c:pt idx="10644">
                  <c:v>1E-4</c:v>
                </c:pt>
                <c:pt idx="10645">
                  <c:v>1E-4</c:v>
                </c:pt>
                <c:pt idx="10646">
                  <c:v>1E-4</c:v>
                </c:pt>
                <c:pt idx="10647">
                  <c:v>1E-4</c:v>
                </c:pt>
                <c:pt idx="10648">
                  <c:v>1E-4</c:v>
                </c:pt>
                <c:pt idx="10649">
                  <c:v>1.0001</c:v>
                </c:pt>
                <c:pt idx="10650">
                  <c:v>1E-4</c:v>
                </c:pt>
                <c:pt idx="10651">
                  <c:v>1E-4</c:v>
                </c:pt>
                <c:pt idx="10652">
                  <c:v>1E-4</c:v>
                </c:pt>
                <c:pt idx="10653">
                  <c:v>1.0001</c:v>
                </c:pt>
                <c:pt idx="10654">
                  <c:v>1E-4</c:v>
                </c:pt>
                <c:pt idx="10655">
                  <c:v>1E-4</c:v>
                </c:pt>
                <c:pt idx="10656">
                  <c:v>4.0000999999999998</c:v>
                </c:pt>
                <c:pt idx="10657">
                  <c:v>6.0000999999999998</c:v>
                </c:pt>
                <c:pt idx="10658">
                  <c:v>4.0000999999999998</c:v>
                </c:pt>
                <c:pt idx="10659">
                  <c:v>1.0001</c:v>
                </c:pt>
                <c:pt idx="10660">
                  <c:v>2.0001000000000002</c:v>
                </c:pt>
                <c:pt idx="10661">
                  <c:v>1.0001</c:v>
                </c:pt>
                <c:pt idx="10662">
                  <c:v>1.0001</c:v>
                </c:pt>
                <c:pt idx="10663">
                  <c:v>6.0000999999999998</c:v>
                </c:pt>
                <c:pt idx="10664">
                  <c:v>2.0001000000000002</c:v>
                </c:pt>
                <c:pt idx="10665">
                  <c:v>1E-4</c:v>
                </c:pt>
                <c:pt idx="10666">
                  <c:v>2.0001000000000002</c:v>
                </c:pt>
                <c:pt idx="10667">
                  <c:v>1.0001</c:v>
                </c:pt>
                <c:pt idx="10668">
                  <c:v>1E-4</c:v>
                </c:pt>
                <c:pt idx="10669">
                  <c:v>1E-4</c:v>
                </c:pt>
                <c:pt idx="10670">
                  <c:v>1E-4</c:v>
                </c:pt>
                <c:pt idx="10671">
                  <c:v>1E-4</c:v>
                </c:pt>
                <c:pt idx="10672">
                  <c:v>1E-4</c:v>
                </c:pt>
                <c:pt idx="10673">
                  <c:v>1E-4</c:v>
                </c:pt>
                <c:pt idx="10674">
                  <c:v>1E-4</c:v>
                </c:pt>
                <c:pt idx="10675">
                  <c:v>1E-4</c:v>
                </c:pt>
                <c:pt idx="10676">
                  <c:v>1E-4</c:v>
                </c:pt>
                <c:pt idx="10677">
                  <c:v>1E-4</c:v>
                </c:pt>
                <c:pt idx="10678">
                  <c:v>1E-4</c:v>
                </c:pt>
                <c:pt idx="10679">
                  <c:v>1E-4</c:v>
                </c:pt>
                <c:pt idx="10680">
                  <c:v>3.0001000000000002</c:v>
                </c:pt>
                <c:pt idx="10681">
                  <c:v>1E-4</c:v>
                </c:pt>
                <c:pt idx="10682">
                  <c:v>2.0001000000000002</c:v>
                </c:pt>
                <c:pt idx="10683">
                  <c:v>1E-4</c:v>
                </c:pt>
                <c:pt idx="10684">
                  <c:v>1E-4</c:v>
                </c:pt>
                <c:pt idx="10685">
                  <c:v>2.0001000000000002</c:v>
                </c:pt>
                <c:pt idx="10686">
                  <c:v>1E-4</c:v>
                </c:pt>
                <c:pt idx="10687">
                  <c:v>1E-4</c:v>
                </c:pt>
                <c:pt idx="10688">
                  <c:v>1E-4</c:v>
                </c:pt>
                <c:pt idx="10689">
                  <c:v>1E-4</c:v>
                </c:pt>
                <c:pt idx="10690">
                  <c:v>1E-4</c:v>
                </c:pt>
                <c:pt idx="10691">
                  <c:v>1.0001</c:v>
                </c:pt>
                <c:pt idx="10692">
                  <c:v>5.0000999999999998</c:v>
                </c:pt>
                <c:pt idx="10693">
                  <c:v>9.0000999999999998</c:v>
                </c:pt>
                <c:pt idx="10694">
                  <c:v>28.0001</c:v>
                </c:pt>
                <c:pt idx="10695">
                  <c:v>21.0001</c:v>
                </c:pt>
                <c:pt idx="10696">
                  <c:v>13.0001</c:v>
                </c:pt>
                <c:pt idx="10697">
                  <c:v>8.0000999999999998</c:v>
                </c:pt>
                <c:pt idx="10698">
                  <c:v>7.0000999999999998</c:v>
                </c:pt>
                <c:pt idx="10699">
                  <c:v>2.0001000000000002</c:v>
                </c:pt>
                <c:pt idx="10700">
                  <c:v>3.0001000000000002</c:v>
                </c:pt>
                <c:pt idx="10701">
                  <c:v>7.0000999999999998</c:v>
                </c:pt>
                <c:pt idx="10702">
                  <c:v>3.0001000000000002</c:v>
                </c:pt>
                <c:pt idx="10703">
                  <c:v>3.0001000000000002</c:v>
                </c:pt>
                <c:pt idx="10704">
                  <c:v>2.0001000000000002</c:v>
                </c:pt>
                <c:pt idx="10705">
                  <c:v>2.0001000000000002</c:v>
                </c:pt>
                <c:pt idx="10706">
                  <c:v>2.0001000000000002</c:v>
                </c:pt>
                <c:pt idx="10707">
                  <c:v>1.0001</c:v>
                </c:pt>
                <c:pt idx="10708">
                  <c:v>1E-4</c:v>
                </c:pt>
                <c:pt idx="10709">
                  <c:v>1E-4</c:v>
                </c:pt>
                <c:pt idx="10710">
                  <c:v>1E-4</c:v>
                </c:pt>
                <c:pt idx="10711">
                  <c:v>1E-4</c:v>
                </c:pt>
                <c:pt idx="10712">
                  <c:v>1.0001</c:v>
                </c:pt>
                <c:pt idx="10713">
                  <c:v>1.0001</c:v>
                </c:pt>
                <c:pt idx="10714">
                  <c:v>1E-4</c:v>
                </c:pt>
                <c:pt idx="10715">
                  <c:v>1E-4</c:v>
                </c:pt>
                <c:pt idx="10716">
                  <c:v>1.0001</c:v>
                </c:pt>
                <c:pt idx="10717">
                  <c:v>1.0001</c:v>
                </c:pt>
                <c:pt idx="10718">
                  <c:v>1E-4</c:v>
                </c:pt>
                <c:pt idx="10719">
                  <c:v>1E-4</c:v>
                </c:pt>
                <c:pt idx="10720">
                  <c:v>1E-4</c:v>
                </c:pt>
                <c:pt idx="10721">
                  <c:v>1E-4</c:v>
                </c:pt>
                <c:pt idx="10722">
                  <c:v>1E-4</c:v>
                </c:pt>
                <c:pt idx="10723">
                  <c:v>1.0001</c:v>
                </c:pt>
                <c:pt idx="10724">
                  <c:v>1E-4</c:v>
                </c:pt>
                <c:pt idx="10725">
                  <c:v>1.0001</c:v>
                </c:pt>
                <c:pt idx="10726">
                  <c:v>1E-4</c:v>
                </c:pt>
                <c:pt idx="10727">
                  <c:v>1E-4</c:v>
                </c:pt>
                <c:pt idx="10728">
                  <c:v>1E-4</c:v>
                </c:pt>
                <c:pt idx="10729">
                  <c:v>1.0001</c:v>
                </c:pt>
                <c:pt idx="10730">
                  <c:v>1.0001</c:v>
                </c:pt>
                <c:pt idx="10731">
                  <c:v>5.0000999999999998</c:v>
                </c:pt>
                <c:pt idx="10732">
                  <c:v>3.0001000000000002</c:v>
                </c:pt>
                <c:pt idx="10733">
                  <c:v>3.0001000000000002</c:v>
                </c:pt>
                <c:pt idx="10734">
                  <c:v>2.0001000000000002</c:v>
                </c:pt>
                <c:pt idx="10735">
                  <c:v>3.0001000000000002</c:v>
                </c:pt>
                <c:pt idx="10736">
                  <c:v>1.0001</c:v>
                </c:pt>
                <c:pt idx="10737">
                  <c:v>2.0001000000000002</c:v>
                </c:pt>
                <c:pt idx="10738">
                  <c:v>1E-4</c:v>
                </c:pt>
                <c:pt idx="10739">
                  <c:v>1.0001</c:v>
                </c:pt>
                <c:pt idx="10740">
                  <c:v>1.0001</c:v>
                </c:pt>
                <c:pt idx="10741">
                  <c:v>1.0001</c:v>
                </c:pt>
                <c:pt idx="10742">
                  <c:v>1.0001</c:v>
                </c:pt>
                <c:pt idx="10743">
                  <c:v>2.0001000000000002</c:v>
                </c:pt>
                <c:pt idx="10744">
                  <c:v>1E-4</c:v>
                </c:pt>
                <c:pt idx="10745">
                  <c:v>1E-4</c:v>
                </c:pt>
                <c:pt idx="10746">
                  <c:v>1.0001</c:v>
                </c:pt>
                <c:pt idx="10747">
                  <c:v>1.0001</c:v>
                </c:pt>
                <c:pt idx="10748">
                  <c:v>1E-4</c:v>
                </c:pt>
                <c:pt idx="10749">
                  <c:v>1E-4</c:v>
                </c:pt>
                <c:pt idx="10750">
                  <c:v>1.0001</c:v>
                </c:pt>
                <c:pt idx="10751">
                  <c:v>1E-4</c:v>
                </c:pt>
                <c:pt idx="10752">
                  <c:v>1E-4</c:v>
                </c:pt>
                <c:pt idx="10753">
                  <c:v>1.0001</c:v>
                </c:pt>
                <c:pt idx="10754">
                  <c:v>1E-4</c:v>
                </c:pt>
                <c:pt idx="10755">
                  <c:v>1E-4</c:v>
                </c:pt>
                <c:pt idx="10756">
                  <c:v>1.0001</c:v>
                </c:pt>
                <c:pt idx="10757">
                  <c:v>1E-4</c:v>
                </c:pt>
                <c:pt idx="10758">
                  <c:v>1E-4</c:v>
                </c:pt>
                <c:pt idx="10759">
                  <c:v>1E-4</c:v>
                </c:pt>
                <c:pt idx="10760">
                  <c:v>1E-4</c:v>
                </c:pt>
                <c:pt idx="10761">
                  <c:v>1.0001</c:v>
                </c:pt>
                <c:pt idx="10762">
                  <c:v>1.0001</c:v>
                </c:pt>
                <c:pt idx="10763">
                  <c:v>1E-4</c:v>
                </c:pt>
                <c:pt idx="10764">
                  <c:v>1E-4</c:v>
                </c:pt>
                <c:pt idx="10765">
                  <c:v>1E-4</c:v>
                </c:pt>
                <c:pt idx="10766">
                  <c:v>1E-4</c:v>
                </c:pt>
                <c:pt idx="10767">
                  <c:v>2.0001000000000002</c:v>
                </c:pt>
                <c:pt idx="10768">
                  <c:v>2.0001000000000002</c:v>
                </c:pt>
                <c:pt idx="10769">
                  <c:v>2.0001000000000002</c:v>
                </c:pt>
                <c:pt idx="10770">
                  <c:v>2.0001000000000002</c:v>
                </c:pt>
                <c:pt idx="10771">
                  <c:v>2.0001000000000002</c:v>
                </c:pt>
                <c:pt idx="10772">
                  <c:v>3.0001000000000002</c:v>
                </c:pt>
                <c:pt idx="10773">
                  <c:v>1E-4</c:v>
                </c:pt>
                <c:pt idx="10774">
                  <c:v>2.0001000000000002</c:v>
                </c:pt>
                <c:pt idx="10775">
                  <c:v>1E-4</c:v>
                </c:pt>
                <c:pt idx="10776">
                  <c:v>2.0001000000000002</c:v>
                </c:pt>
                <c:pt idx="10777">
                  <c:v>2.0001000000000002</c:v>
                </c:pt>
                <c:pt idx="10778">
                  <c:v>1E-4</c:v>
                </c:pt>
                <c:pt idx="10779">
                  <c:v>1E-4</c:v>
                </c:pt>
                <c:pt idx="10780">
                  <c:v>1.0001</c:v>
                </c:pt>
                <c:pt idx="10781">
                  <c:v>1.0001</c:v>
                </c:pt>
                <c:pt idx="10782">
                  <c:v>2.0001000000000002</c:v>
                </c:pt>
                <c:pt idx="10783">
                  <c:v>1.0001</c:v>
                </c:pt>
                <c:pt idx="10784">
                  <c:v>1E-4</c:v>
                </c:pt>
                <c:pt idx="10785">
                  <c:v>1.0001</c:v>
                </c:pt>
                <c:pt idx="10786">
                  <c:v>1.0001</c:v>
                </c:pt>
                <c:pt idx="10787">
                  <c:v>1E-4</c:v>
                </c:pt>
                <c:pt idx="10788">
                  <c:v>1.0001</c:v>
                </c:pt>
                <c:pt idx="10789">
                  <c:v>1E-4</c:v>
                </c:pt>
                <c:pt idx="10790">
                  <c:v>1E-4</c:v>
                </c:pt>
                <c:pt idx="10791">
                  <c:v>1E-4</c:v>
                </c:pt>
                <c:pt idx="10792">
                  <c:v>1.0001</c:v>
                </c:pt>
                <c:pt idx="10793">
                  <c:v>1E-4</c:v>
                </c:pt>
                <c:pt idx="10794">
                  <c:v>1E-4</c:v>
                </c:pt>
                <c:pt idx="10795">
                  <c:v>1.0001</c:v>
                </c:pt>
                <c:pt idx="10796">
                  <c:v>1E-4</c:v>
                </c:pt>
                <c:pt idx="10797">
                  <c:v>1E-4</c:v>
                </c:pt>
                <c:pt idx="10798">
                  <c:v>1E-4</c:v>
                </c:pt>
                <c:pt idx="10799">
                  <c:v>1E-4</c:v>
                </c:pt>
                <c:pt idx="10800">
                  <c:v>1E-4</c:v>
                </c:pt>
                <c:pt idx="10801">
                  <c:v>1E-4</c:v>
                </c:pt>
                <c:pt idx="10802">
                  <c:v>1.0001</c:v>
                </c:pt>
                <c:pt idx="10803">
                  <c:v>1E-4</c:v>
                </c:pt>
                <c:pt idx="10804">
                  <c:v>1.0001</c:v>
                </c:pt>
                <c:pt idx="10805">
                  <c:v>1E-4</c:v>
                </c:pt>
                <c:pt idx="10806">
                  <c:v>1.0001</c:v>
                </c:pt>
                <c:pt idx="10807">
                  <c:v>1E-4</c:v>
                </c:pt>
                <c:pt idx="10808">
                  <c:v>1.0001</c:v>
                </c:pt>
                <c:pt idx="10809">
                  <c:v>1.0001</c:v>
                </c:pt>
                <c:pt idx="10810">
                  <c:v>2.0001000000000002</c:v>
                </c:pt>
                <c:pt idx="10811">
                  <c:v>1.0001</c:v>
                </c:pt>
                <c:pt idx="10812">
                  <c:v>1.0001</c:v>
                </c:pt>
                <c:pt idx="10813">
                  <c:v>2.0001000000000002</c:v>
                </c:pt>
                <c:pt idx="10814">
                  <c:v>1.0001</c:v>
                </c:pt>
                <c:pt idx="10815">
                  <c:v>3.0001000000000002</c:v>
                </c:pt>
                <c:pt idx="10816">
                  <c:v>1.0001</c:v>
                </c:pt>
                <c:pt idx="10817">
                  <c:v>1E-4</c:v>
                </c:pt>
                <c:pt idx="10818">
                  <c:v>1.0001</c:v>
                </c:pt>
                <c:pt idx="10819">
                  <c:v>1.0001</c:v>
                </c:pt>
                <c:pt idx="10820">
                  <c:v>1E-4</c:v>
                </c:pt>
                <c:pt idx="10821">
                  <c:v>1E-4</c:v>
                </c:pt>
                <c:pt idx="10822">
                  <c:v>1E-4</c:v>
                </c:pt>
                <c:pt idx="10823">
                  <c:v>1E-4</c:v>
                </c:pt>
                <c:pt idx="10824">
                  <c:v>1E-4</c:v>
                </c:pt>
                <c:pt idx="10825">
                  <c:v>1.0001</c:v>
                </c:pt>
                <c:pt idx="10826">
                  <c:v>1E-4</c:v>
                </c:pt>
                <c:pt idx="10827">
                  <c:v>1E-4</c:v>
                </c:pt>
                <c:pt idx="10828">
                  <c:v>1E-4</c:v>
                </c:pt>
                <c:pt idx="10829">
                  <c:v>1E-4</c:v>
                </c:pt>
                <c:pt idx="10830">
                  <c:v>1E-4</c:v>
                </c:pt>
                <c:pt idx="10831">
                  <c:v>1E-4</c:v>
                </c:pt>
                <c:pt idx="10832">
                  <c:v>1.0001</c:v>
                </c:pt>
                <c:pt idx="10833">
                  <c:v>1E-4</c:v>
                </c:pt>
                <c:pt idx="10834">
                  <c:v>1E-4</c:v>
                </c:pt>
                <c:pt idx="10835">
                  <c:v>1.0001</c:v>
                </c:pt>
                <c:pt idx="10836">
                  <c:v>1E-4</c:v>
                </c:pt>
                <c:pt idx="10837">
                  <c:v>1E-4</c:v>
                </c:pt>
                <c:pt idx="10838">
                  <c:v>1E-4</c:v>
                </c:pt>
                <c:pt idx="10839">
                  <c:v>1E-4</c:v>
                </c:pt>
                <c:pt idx="10840">
                  <c:v>1E-4</c:v>
                </c:pt>
                <c:pt idx="10841">
                  <c:v>1.0001</c:v>
                </c:pt>
                <c:pt idx="10842">
                  <c:v>1E-4</c:v>
                </c:pt>
                <c:pt idx="10843">
                  <c:v>1E-4</c:v>
                </c:pt>
                <c:pt idx="10844">
                  <c:v>2.0001000000000002</c:v>
                </c:pt>
                <c:pt idx="10845">
                  <c:v>1E-4</c:v>
                </c:pt>
                <c:pt idx="10846">
                  <c:v>1E-4</c:v>
                </c:pt>
                <c:pt idx="10847">
                  <c:v>4.0000999999999998</c:v>
                </c:pt>
                <c:pt idx="10848">
                  <c:v>1.0001</c:v>
                </c:pt>
                <c:pt idx="10849">
                  <c:v>2.0001000000000002</c:v>
                </c:pt>
                <c:pt idx="10850">
                  <c:v>1E-4</c:v>
                </c:pt>
                <c:pt idx="10851">
                  <c:v>1E-4</c:v>
                </c:pt>
                <c:pt idx="10852">
                  <c:v>3.0001000000000002</c:v>
                </c:pt>
                <c:pt idx="10853">
                  <c:v>1E-4</c:v>
                </c:pt>
                <c:pt idx="10854">
                  <c:v>1E-4</c:v>
                </c:pt>
                <c:pt idx="10855">
                  <c:v>1E-4</c:v>
                </c:pt>
                <c:pt idx="10856">
                  <c:v>1.0001</c:v>
                </c:pt>
                <c:pt idx="10857">
                  <c:v>1.0001</c:v>
                </c:pt>
                <c:pt idx="10858">
                  <c:v>1E-4</c:v>
                </c:pt>
                <c:pt idx="10859">
                  <c:v>1E-4</c:v>
                </c:pt>
                <c:pt idx="10860">
                  <c:v>1.0001</c:v>
                </c:pt>
                <c:pt idx="10861">
                  <c:v>1E-4</c:v>
                </c:pt>
                <c:pt idx="10862">
                  <c:v>1E-4</c:v>
                </c:pt>
                <c:pt idx="10863">
                  <c:v>1E-4</c:v>
                </c:pt>
                <c:pt idx="10864">
                  <c:v>1E-4</c:v>
                </c:pt>
                <c:pt idx="10865">
                  <c:v>1E-4</c:v>
                </c:pt>
                <c:pt idx="10866">
                  <c:v>1E-4</c:v>
                </c:pt>
                <c:pt idx="10867">
                  <c:v>1.0001</c:v>
                </c:pt>
                <c:pt idx="10868">
                  <c:v>1E-4</c:v>
                </c:pt>
                <c:pt idx="10869">
                  <c:v>1.0001</c:v>
                </c:pt>
                <c:pt idx="10870">
                  <c:v>1E-4</c:v>
                </c:pt>
                <c:pt idx="10871">
                  <c:v>1E-4</c:v>
                </c:pt>
                <c:pt idx="10872">
                  <c:v>1E-4</c:v>
                </c:pt>
                <c:pt idx="10873">
                  <c:v>1E-4</c:v>
                </c:pt>
                <c:pt idx="10874">
                  <c:v>1.0001</c:v>
                </c:pt>
                <c:pt idx="10875">
                  <c:v>2.0001000000000002</c:v>
                </c:pt>
                <c:pt idx="10876">
                  <c:v>1E-4</c:v>
                </c:pt>
                <c:pt idx="10877">
                  <c:v>1E-4</c:v>
                </c:pt>
                <c:pt idx="10878">
                  <c:v>1E-4</c:v>
                </c:pt>
                <c:pt idx="10879">
                  <c:v>1.0001</c:v>
                </c:pt>
                <c:pt idx="10880">
                  <c:v>1E-4</c:v>
                </c:pt>
                <c:pt idx="10881">
                  <c:v>1.0001</c:v>
                </c:pt>
                <c:pt idx="10882">
                  <c:v>1E-4</c:v>
                </c:pt>
                <c:pt idx="10883">
                  <c:v>1E-4</c:v>
                </c:pt>
                <c:pt idx="10884">
                  <c:v>1E-4</c:v>
                </c:pt>
                <c:pt idx="10885">
                  <c:v>2.0001000000000002</c:v>
                </c:pt>
                <c:pt idx="10886">
                  <c:v>1E-4</c:v>
                </c:pt>
                <c:pt idx="10887">
                  <c:v>1E-4</c:v>
                </c:pt>
                <c:pt idx="10888">
                  <c:v>1.0001</c:v>
                </c:pt>
                <c:pt idx="10889">
                  <c:v>2.0001000000000002</c:v>
                </c:pt>
                <c:pt idx="10890">
                  <c:v>1.0001</c:v>
                </c:pt>
                <c:pt idx="10891">
                  <c:v>1E-4</c:v>
                </c:pt>
                <c:pt idx="10892">
                  <c:v>1E-4</c:v>
                </c:pt>
                <c:pt idx="10893">
                  <c:v>1.0001</c:v>
                </c:pt>
                <c:pt idx="10894">
                  <c:v>1.0001</c:v>
                </c:pt>
                <c:pt idx="10895">
                  <c:v>1.0001</c:v>
                </c:pt>
                <c:pt idx="10896">
                  <c:v>1.0001</c:v>
                </c:pt>
                <c:pt idx="10897">
                  <c:v>1E-4</c:v>
                </c:pt>
                <c:pt idx="10898">
                  <c:v>1E-4</c:v>
                </c:pt>
                <c:pt idx="10899">
                  <c:v>1E-4</c:v>
                </c:pt>
                <c:pt idx="10900">
                  <c:v>2.0001000000000002</c:v>
                </c:pt>
                <c:pt idx="10901">
                  <c:v>1.0001</c:v>
                </c:pt>
                <c:pt idx="10902">
                  <c:v>1E-4</c:v>
                </c:pt>
                <c:pt idx="10903">
                  <c:v>1E-4</c:v>
                </c:pt>
                <c:pt idx="10904">
                  <c:v>1.0001</c:v>
                </c:pt>
                <c:pt idx="10905">
                  <c:v>1.0001</c:v>
                </c:pt>
                <c:pt idx="10906">
                  <c:v>1E-4</c:v>
                </c:pt>
                <c:pt idx="10907">
                  <c:v>1E-4</c:v>
                </c:pt>
                <c:pt idx="10908">
                  <c:v>1E-4</c:v>
                </c:pt>
                <c:pt idx="10909">
                  <c:v>2.0001000000000002</c:v>
                </c:pt>
                <c:pt idx="10910">
                  <c:v>1E-4</c:v>
                </c:pt>
                <c:pt idx="10911">
                  <c:v>1E-4</c:v>
                </c:pt>
                <c:pt idx="10912">
                  <c:v>1E-4</c:v>
                </c:pt>
                <c:pt idx="10913">
                  <c:v>1E-4</c:v>
                </c:pt>
                <c:pt idx="10914">
                  <c:v>1E-4</c:v>
                </c:pt>
                <c:pt idx="10915">
                  <c:v>1E-4</c:v>
                </c:pt>
                <c:pt idx="10916">
                  <c:v>1E-4</c:v>
                </c:pt>
                <c:pt idx="10917">
                  <c:v>1.0001</c:v>
                </c:pt>
                <c:pt idx="10918">
                  <c:v>4.0000999999999998</c:v>
                </c:pt>
                <c:pt idx="10919">
                  <c:v>7.0000999999999998</c:v>
                </c:pt>
                <c:pt idx="10920">
                  <c:v>2.0001000000000002</c:v>
                </c:pt>
                <c:pt idx="10921">
                  <c:v>5.0000999999999998</c:v>
                </c:pt>
                <c:pt idx="10922">
                  <c:v>4.0000999999999998</c:v>
                </c:pt>
                <c:pt idx="10923">
                  <c:v>1E-4</c:v>
                </c:pt>
                <c:pt idx="10924">
                  <c:v>1.0001</c:v>
                </c:pt>
                <c:pt idx="10925">
                  <c:v>2.0001000000000002</c:v>
                </c:pt>
                <c:pt idx="10926">
                  <c:v>5.0000999999999998</c:v>
                </c:pt>
                <c:pt idx="10927">
                  <c:v>6.0000999999999998</c:v>
                </c:pt>
                <c:pt idx="10928">
                  <c:v>1.0001</c:v>
                </c:pt>
                <c:pt idx="10929">
                  <c:v>1E-4</c:v>
                </c:pt>
                <c:pt idx="10930">
                  <c:v>2.0001000000000002</c:v>
                </c:pt>
                <c:pt idx="10931">
                  <c:v>1E-4</c:v>
                </c:pt>
                <c:pt idx="10932">
                  <c:v>1E-4</c:v>
                </c:pt>
                <c:pt idx="10933">
                  <c:v>1E-4</c:v>
                </c:pt>
                <c:pt idx="10934">
                  <c:v>1E-4</c:v>
                </c:pt>
                <c:pt idx="10935">
                  <c:v>1E-4</c:v>
                </c:pt>
                <c:pt idx="10936">
                  <c:v>1E-4</c:v>
                </c:pt>
                <c:pt idx="10937">
                  <c:v>1E-4</c:v>
                </c:pt>
                <c:pt idx="10938">
                  <c:v>1.0001</c:v>
                </c:pt>
                <c:pt idx="10939">
                  <c:v>1E-4</c:v>
                </c:pt>
                <c:pt idx="10940">
                  <c:v>1E-4</c:v>
                </c:pt>
                <c:pt idx="10941">
                  <c:v>1.0001</c:v>
                </c:pt>
                <c:pt idx="10942">
                  <c:v>1E-4</c:v>
                </c:pt>
                <c:pt idx="10943">
                  <c:v>1.0001</c:v>
                </c:pt>
                <c:pt idx="10944">
                  <c:v>1E-4</c:v>
                </c:pt>
                <c:pt idx="10945">
                  <c:v>1E-4</c:v>
                </c:pt>
                <c:pt idx="10946">
                  <c:v>1E-4</c:v>
                </c:pt>
                <c:pt idx="10947">
                  <c:v>1.0001</c:v>
                </c:pt>
                <c:pt idx="10948">
                  <c:v>1.0001</c:v>
                </c:pt>
                <c:pt idx="10949">
                  <c:v>1E-4</c:v>
                </c:pt>
                <c:pt idx="10950">
                  <c:v>1E-4</c:v>
                </c:pt>
                <c:pt idx="10951">
                  <c:v>1E-4</c:v>
                </c:pt>
                <c:pt idx="10952">
                  <c:v>1E-4</c:v>
                </c:pt>
                <c:pt idx="10953">
                  <c:v>1E-4</c:v>
                </c:pt>
                <c:pt idx="10954">
                  <c:v>1E-4</c:v>
                </c:pt>
                <c:pt idx="10955">
                  <c:v>1.0001</c:v>
                </c:pt>
                <c:pt idx="10956">
                  <c:v>1E-4</c:v>
                </c:pt>
                <c:pt idx="10957">
                  <c:v>2.0001000000000002</c:v>
                </c:pt>
                <c:pt idx="10958">
                  <c:v>2.0001000000000002</c:v>
                </c:pt>
                <c:pt idx="10959">
                  <c:v>2.0001000000000002</c:v>
                </c:pt>
                <c:pt idx="10960">
                  <c:v>1.0001</c:v>
                </c:pt>
                <c:pt idx="10961">
                  <c:v>1E-4</c:v>
                </c:pt>
                <c:pt idx="10962">
                  <c:v>2.0001000000000002</c:v>
                </c:pt>
                <c:pt idx="10963">
                  <c:v>1E-4</c:v>
                </c:pt>
                <c:pt idx="10964">
                  <c:v>1E-4</c:v>
                </c:pt>
                <c:pt idx="10965">
                  <c:v>1E-4</c:v>
                </c:pt>
                <c:pt idx="10966">
                  <c:v>1E-4</c:v>
                </c:pt>
                <c:pt idx="10967">
                  <c:v>1E-4</c:v>
                </c:pt>
                <c:pt idx="10968">
                  <c:v>1.0001</c:v>
                </c:pt>
                <c:pt idx="10969">
                  <c:v>1E-4</c:v>
                </c:pt>
                <c:pt idx="10970">
                  <c:v>2.0001000000000002</c:v>
                </c:pt>
                <c:pt idx="10971">
                  <c:v>1E-4</c:v>
                </c:pt>
                <c:pt idx="10972">
                  <c:v>1E-4</c:v>
                </c:pt>
                <c:pt idx="10973">
                  <c:v>1E-4</c:v>
                </c:pt>
                <c:pt idx="10974">
                  <c:v>1E-4</c:v>
                </c:pt>
                <c:pt idx="10975">
                  <c:v>1.0001</c:v>
                </c:pt>
                <c:pt idx="10976">
                  <c:v>1.0001</c:v>
                </c:pt>
                <c:pt idx="10977">
                  <c:v>1E-4</c:v>
                </c:pt>
                <c:pt idx="10978">
                  <c:v>1.0001</c:v>
                </c:pt>
                <c:pt idx="10979">
                  <c:v>1E-4</c:v>
                </c:pt>
                <c:pt idx="10980">
                  <c:v>1E-4</c:v>
                </c:pt>
                <c:pt idx="10981">
                  <c:v>2.0001000000000002</c:v>
                </c:pt>
                <c:pt idx="10982">
                  <c:v>1E-4</c:v>
                </c:pt>
                <c:pt idx="10983">
                  <c:v>1E-4</c:v>
                </c:pt>
                <c:pt idx="10984">
                  <c:v>1E-4</c:v>
                </c:pt>
                <c:pt idx="10985">
                  <c:v>1E-4</c:v>
                </c:pt>
                <c:pt idx="10986">
                  <c:v>1E-4</c:v>
                </c:pt>
                <c:pt idx="10987">
                  <c:v>1E-4</c:v>
                </c:pt>
                <c:pt idx="10988">
                  <c:v>1.0001</c:v>
                </c:pt>
                <c:pt idx="10989">
                  <c:v>1.0001</c:v>
                </c:pt>
                <c:pt idx="10990">
                  <c:v>2.0001000000000002</c:v>
                </c:pt>
                <c:pt idx="10991">
                  <c:v>6.0000999999999998</c:v>
                </c:pt>
                <c:pt idx="10992">
                  <c:v>13.0001</c:v>
                </c:pt>
                <c:pt idx="10993">
                  <c:v>23.0001</c:v>
                </c:pt>
                <c:pt idx="10994">
                  <c:v>36.000100000000003</c:v>
                </c:pt>
                <c:pt idx="10995">
                  <c:v>24.0001</c:v>
                </c:pt>
                <c:pt idx="10996">
                  <c:v>9.0000999999999998</c:v>
                </c:pt>
                <c:pt idx="10997">
                  <c:v>5.0000999999999998</c:v>
                </c:pt>
                <c:pt idx="10998">
                  <c:v>3.0001000000000002</c:v>
                </c:pt>
                <c:pt idx="10999">
                  <c:v>4.0000999999999998</c:v>
                </c:pt>
                <c:pt idx="11000">
                  <c:v>1E-4</c:v>
                </c:pt>
                <c:pt idx="11001">
                  <c:v>1E-4</c:v>
                </c:pt>
                <c:pt idx="11002">
                  <c:v>1E-4</c:v>
                </c:pt>
                <c:pt idx="11003">
                  <c:v>1.0001</c:v>
                </c:pt>
                <c:pt idx="11004">
                  <c:v>1E-4</c:v>
                </c:pt>
                <c:pt idx="11005">
                  <c:v>1.0001</c:v>
                </c:pt>
                <c:pt idx="11006">
                  <c:v>2.0001000000000002</c:v>
                </c:pt>
                <c:pt idx="11007">
                  <c:v>1E-4</c:v>
                </c:pt>
                <c:pt idx="11008">
                  <c:v>1E-4</c:v>
                </c:pt>
                <c:pt idx="11009">
                  <c:v>1E-4</c:v>
                </c:pt>
                <c:pt idx="11010">
                  <c:v>1E-4</c:v>
                </c:pt>
                <c:pt idx="11011">
                  <c:v>1E-4</c:v>
                </c:pt>
                <c:pt idx="11012">
                  <c:v>1.0001</c:v>
                </c:pt>
                <c:pt idx="11013">
                  <c:v>1.0001</c:v>
                </c:pt>
                <c:pt idx="11014">
                  <c:v>1E-4</c:v>
                </c:pt>
                <c:pt idx="11015">
                  <c:v>1E-4</c:v>
                </c:pt>
                <c:pt idx="11016">
                  <c:v>1E-4</c:v>
                </c:pt>
                <c:pt idx="11017">
                  <c:v>1.0001</c:v>
                </c:pt>
                <c:pt idx="11018">
                  <c:v>1E-4</c:v>
                </c:pt>
                <c:pt idx="11019">
                  <c:v>1E-4</c:v>
                </c:pt>
                <c:pt idx="11020">
                  <c:v>1E-4</c:v>
                </c:pt>
                <c:pt idx="11021">
                  <c:v>1E-4</c:v>
                </c:pt>
                <c:pt idx="11022">
                  <c:v>1E-4</c:v>
                </c:pt>
                <c:pt idx="11023">
                  <c:v>1.0001</c:v>
                </c:pt>
                <c:pt idx="11024">
                  <c:v>1E-4</c:v>
                </c:pt>
                <c:pt idx="11025">
                  <c:v>1.0001</c:v>
                </c:pt>
                <c:pt idx="11026">
                  <c:v>1E-4</c:v>
                </c:pt>
                <c:pt idx="11027">
                  <c:v>1E-4</c:v>
                </c:pt>
                <c:pt idx="11028">
                  <c:v>1E-4</c:v>
                </c:pt>
                <c:pt idx="11029">
                  <c:v>1E-4</c:v>
                </c:pt>
                <c:pt idx="11030">
                  <c:v>1.0001</c:v>
                </c:pt>
                <c:pt idx="11031">
                  <c:v>6.0000999999999998</c:v>
                </c:pt>
                <c:pt idx="11032">
                  <c:v>3.0001000000000002</c:v>
                </c:pt>
                <c:pt idx="11033">
                  <c:v>2.0001000000000002</c:v>
                </c:pt>
                <c:pt idx="11034">
                  <c:v>1E-4</c:v>
                </c:pt>
                <c:pt idx="11035">
                  <c:v>3.0001000000000002</c:v>
                </c:pt>
                <c:pt idx="11036">
                  <c:v>1.0001</c:v>
                </c:pt>
                <c:pt idx="11037">
                  <c:v>2.0001000000000002</c:v>
                </c:pt>
                <c:pt idx="11038">
                  <c:v>1.0001</c:v>
                </c:pt>
                <c:pt idx="11039">
                  <c:v>2.0001000000000002</c:v>
                </c:pt>
                <c:pt idx="11040">
                  <c:v>1E-4</c:v>
                </c:pt>
                <c:pt idx="11041">
                  <c:v>2.0001000000000002</c:v>
                </c:pt>
                <c:pt idx="11042">
                  <c:v>1E-4</c:v>
                </c:pt>
                <c:pt idx="11043">
                  <c:v>1E-4</c:v>
                </c:pt>
                <c:pt idx="11044">
                  <c:v>1E-4</c:v>
                </c:pt>
                <c:pt idx="11045">
                  <c:v>1E-4</c:v>
                </c:pt>
                <c:pt idx="11046">
                  <c:v>1E-4</c:v>
                </c:pt>
                <c:pt idx="11047">
                  <c:v>1E-4</c:v>
                </c:pt>
                <c:pt idx="11048">
                  <c:v>1E-4</c:v>
                </c:pt>
                <c:pt idx="11049">
                  <c:v>1E-4</c:v>
                </c:pt>
                <c:pt idx="11050">
                  <c:v>1E-4</c:v>
                </c:pt>
                <c:pt idx="11051">
                  <c:v>1E-4</c:v>
                </c:pt>
                <c:pt idx="11052">
                  <c:v>1E-4</c:v>
                </c:pt>
                <c:pt idx="11053">
                  <c:v>1.0001</c:v>
                </c:pt>
                <c:pt idx="11054">
                  <c:v>1.0001</c:v>
                </c:pt>
                <c:pt idx="11055">
                  <c:v>1.0001</c:v>
                </c:pt>
                <c:pt idx="11056">
                  <c:v>1E-4</c:v>
                </c:pt>
                <c:pt idx="11057">
                  <c:v>1E-4</c:v>
                </c:pt>
                <c:pt idx="11058">
                  <c:v>1E-4</c:v>
                </c:pt>
                <c:pt idx="11059">
                  <c:v>1.0001</c:v>
                </c:pt>
                <c:pt idx="11060">
                  <c:v>1E-4</c:v>
                </c:pt>
                <c:pt idx="11061">
                  <c:v>1E-4</c:v>
                </c:pt>
                <c:pt idx="11062">
                  <c:v>1E-4</c:v>
                </c:pt>
                <c:pt idx="11063">
                  <c:v>1E-4</c:v>
                </c:pt>
                <c:pt idx="11064">
                  <c:v>1.0001</c:v>
                </c:pt>
                <c:pt idx="11065">
                  <c:v>1.0001</c:v>
                </c:pt>
                <c:pt idx="11066">
                  <c:v>1E-4</c:v>
                </c:pt>
                <c:pt idx="11067">
                  <c:v>2.0001000000000002</c:v>
                </c:pt>
                <c:pt idx="11068">
                  <c:v>5.0000999999999998</c:v>
                </c:pt>
                <c:pt idx="11069">
                  <c:v>2.0001000000000002</c:v>
                </c:pt>
                <c:pt idx="11070">
                  <c:v>1.0001</c:v>
                </c:pt>
                <c:pt idx="11071">
                  <c:v>1.0001</c:v>
                </c:pt>
                <c:pt idx="11072">
                  <c:v>2.0001000000000002</c:v>
                </c:pt>
                <c:pt idx="11073">
                  <c:v>1E-4</c:v>
                </c:pt>
                <c:pt idx="11074">
                  <c:v>1.0001</c:v>
                </c:pt>
                <c:pt idx="11075">
                  <c:v>2.0001000000000002</c:v>
                </c:pt>
                <c:pt idx="11076">
                  <c:v>1.0001</c:v>
                </c:pt>
                <c:pt idx="11077">
                  <c:v>1E-4</c:v>
                </c:pt>
                <c:pt idx="11078">
                  <c:v>1E-4</c:v>
                </c:pt>
                <c:pt idx="11079">
                  <c:v>1E-4</c:v>
                </c:pt>
                <c:pt idx="11080">
                  <c:v>1E-4</c:v>
                </c:pt>
                <c:pt idx="11081">
                  <c:v>1E-4</c:v>
                </c:pt>
                <c:pt idx="11082">
                  <c:v>1.0001</c:v>
                </c:pt>
                <c:pt idx="11083">
                  <c:v>1E-4</c:v>
                </c:pt>
                <c:pt idx="11084">
                  <c:v>1E-4</c:v>
                </c:pt>
                <c:pt idx="11085">
                  <c:v>1E-4</c:v>
                </c:pt>
                <c:pt idx="11086">
                  <c:v>1E-4</c:v>
                </c:pt>
                <c:pt idx="11087">
                  <c:v>1.0001</c:v>
                </c:pt>
                <c:pt idx="11088">
                  <c:v>1E-4</c:v>
                </c:pt>
                <c:pt idx="11089">
                  <c:v>1.0001</c:v>
                </c:pt>
                <c:pt idx="11090">
                  <c:v>1.0001</c:v>
                </c:pt>
                <c:pt idx="11091">
                  <c:v>1E-4</c:v>
                </c:pt>
                <c:pt idx="11092">
                  <c:v>1E-4</c:v>
                </c:pt>
                <c:pt idx="11093">
                  <c:v>1.0001</c:v>
                </c:pt>
                <c:pt idx="11094">
                  <c:v>1E-4</c:v>
                </c:pt>
                <c:pt idx="11095">
                  <c:v>1.0001</c:v>
                </c:pt>
                <c:pt idx="11096">
                  <c:v>1E-4</c:v>
                </c:pt>
                <c:pt idx="11097">
                  <c:v>1E-4</c:v>
                </c:pt>
                <c:pt idx="11098">
                  <c:v>1E-4</c:v>
                </c:pt>
                <c:pt idx="11099">
                  <c:v>1E-4</c:v>
                </c:pt>
                <c:pt idx="11100">
                  <c:v>1E-4</c:v>
                </c:pt>
                <c:pt idx="11101">
                  <c:v>1E-4</c:v>
                </c:pt>
                <c:pt idx="11102">
                  <c:v>1.0001</c:v>
                </c:pt>
                <c:pt idx="11103">
                  <c:v>1E-4</c:v>
                </c:pt>
                <c:pt idx="11104">
                  <c:v>3.0001000000000002</c:v>
                </c:pt>
                <c:pt idx="11105">
                  <c:v>2.0001000000000002</c:v>
                </c:pt>
                <c:pt idx="11106">
                  <c:v>1E-4</c:v>
                </c:pt>
                <c:pt idx="11107">
                  <c:v>1.0001</c:v>
                </c:pt>
                <c:pt idx="11108">
                  <c:v>3.0001000000000002</c:v>
                </c:pt>
                <c:pt idx="11109">
                  <c:v>1.0001</c:v>
                </c:pt>
                <c:pt idx="11110">
                  <c:v>1.0001</c:v>
                </c:pt>
                <c:pt idx="11111">
                  <c:v>2.0001000000000002</c:v>
                </c:pt>
                <c:pt idx="11112">
                  <c:v>1E-4</c:v>
                </c:pt>
                <c:pt idx="11113">
                  <c:v>1.0001</c:v>
                </c:pt>
                <c:pt idx="11114">
                  <c:v>1.0001</c:v>
                </c:pt>
                <c:pt idx="11115">
                  <c:v>1E-4</c:v>
                </c:pt>
                <c:pt idx="11116">
                  <c:v>1E-4</c:v>
                </c:pt>
                <c:pt idx="11117">
                  <c:v>1E-4</c:v>
                </c:pt>
                <c:pt idx="11118">
                  <c:v>1E-4</c:v>
                </c:pt>
                <c:pt idx="11119">
                  <c:v>1.0001</c:v>
                </c:pt>
                <c:pt idx="11120">
                  <c:v>1.0001</c:v>
                </c:pt>
                <c:pt idx="11121">
                  <c:v>1.0001</c:v>
                </c:pt>
                <c:pt idx="11122">
                  <c:v>1.0001</c:v>
                </c:pt>
                <c:pt idx="11123">
                  <c:v>1E-4</c:v>
                </c:pt>
                <c:pt idx="11124">
                  <c:v>1E-4</c:v>
                </c:pt>
                <c:pt idx="11125">
                  <c:v>1.0001</c:v>
                </c:pt>
                <c:pt idx="11126">
                  <c:v>1E-4</c:v>
                </c:pt>
                <c:pt idx="11127">
                  <c:v>1E-4</c:v>
                </c:pt>
                <c:pt idx="11128">
                  <c:v>1E-4</c:v>
                </c:pt>
                <c:pt idx="11129">
                  <c:v>1E-4</c:v>
                </c:pt>
                <c:pt idx="11130">
                  <c:v>1E-4</c:v>
                </c:pt>
                <c:pt idx="11131">
                  <c:v>1E-4</c:v>
                </c:pt>
                <c:pt idx="11132">
                  <c:v>1E-4</c:v>
                </c:pt>
                <c:pt idx="11133">
                  <c:v>1E-4</c:v>
                </c:pt>
                <c:pt idx="11134">
                  <c:v>1E-4</c:v>
                </c:pt>
                <c:pt idx="11135">
                  <c:v>1E-4</c:v>
                </c:pt>
                <c:pt idx="11136">
                  <c:v>1E-4</c:v>
                </c:pt>
                <c:pt idx="11137">
                  <c:v>4.0000999999999998</c:v>
                </c:pt>
                <c:pt idx="11138">
                  <c:v>1E-4</c:v>
                </c:pt>
                <c:pt idx="11139">
                  <c:v>1E-4</c:v>
                </c:pt>
                <c:pt idx="11140">
                  <c:v>1E-4</c:v>
                </c:pt>
                <c:pt idx="11141">
                  <c:v>1E-4</c:v>
                </c:pt>
                <c:pt idx="11142">
                  <c:v>3.0001000000000002</c:v>
                </c:pt>
                <c:pt idx="11143">
                  <c:v>1.0001</c:v>
                </c:pt>
                <c:pt idx="11144">
                  <c:v>2.0001000000000002</c:v>
                </c:pt>
                <c:pt idx="11145">
                  <c:v>1.0001</c:v>
                </c:pt>
                <c:pt idx="11146">
                  <c:v>2.0001000000000002</c:v>
                </c:pt>
                <c:pt idx="11147">
                  <c:v>1.0001</c:v>
                </c:pt>
                <c:pt idx="11148">
                  <c:v>1E-4</c:v>
                </c:pt>
                <c:pt idx="11149">
                  <c:v>1E-4</c:v>
                </c:pt>
                <c:pt idx="11150">
                  <c:v>1.0001</c:v>
                </c:pt>
                <c:pt idx="11151">
                  <c:v>1E-4</c:v>
                </c:pt>
                <c:pt idx="11152">
                  <c:v>1E-4</c:v>
                </c:pt>
                <c:pt idx="11153">
                  <c:v>1E-4</c:v>
                </c:pt>
                <c:pt idx="11154">
                  <c:v>1E-4</c:v>
                </c:pt>
                <c:pt idx="11155">
                  <c:v>1E-4</c:v>
                </c:pt>
                <c:pt idx="11156">
                  <c:v>1E-4</c:v>
                </c:pt>
                <c:pt idx="11157">
                  <c:v>1E-4</c:v>
                </c:pt>
                <c:pt idx="11158">
                  <c:v>1E-4</c:v>
                </c:pt>
                <c:pt idx="11159">
                  <c:v>1E-4</c:v>
                </c:pt>
                <c:pt idx="11160">
                  <c:v>1E-4</c:v>
                </c:pt>
                <c:pt idx="11161">
                  <c:v>1E-4</c:v>
                </c:pt>
                <c:pt idx="11162">
                  <c:v>2.0001000000000002</c:v>
                </c:pt>
                <c:pt idx="11163">
                  <c:v>1.0001</c:v>
                </c:pt>
                <c:pt idx="11164">
                  <c:v>1E-4</c:v>
                </c:pt>
                <c:pt idx="11165">
                  <c:v>1E-4</c:v>
                </c:pt>
                <c:pt idx="11166">
                  <c:v>1E-4</c:v>
                </c:pt>
                <c:pt idx="11167">
                  <c:v>1E-4</c:v>
                </c:pt>
                <c:pt idx="11168">
                  <c:v>1E-4</c:v>
                </c:pt>
                <c:pt idx="11169">
                  <c:v>1E-4</c:v>
                </c:pt>
                <c:pt idx="11170">
                  <c:v>1E-4</c:v>
                </c:pt>
                <c:pt idx="11171">
                  <c:v>1E-4</c:v>
                </c:pt>
                <c:pt idx="11172">
                  <c:v>1E-4</c:v>
                </c:pt>
                <c:pt idx="11173">
                  <c:v>1E-4</c:v>
                </c:pt>
                <c:pt idx="11174">
                  <c:v>1E-4</c:v>
                </c:pt>
                <c:pt idx="11175">
                  <c:v>1E-4</c:v>
                </c:pt>
                <c:pt idx="11176">
                  <c:v>1E-4</c:v>
                </c:pt>
                <c:pt idx="11177">
                  <c:v>1.0001</c:v>
                </c:pt>
                <c:pt idx="11178">
                  <c:v>2.0001000000000002</c:v>
                </c:pt>
                <c:pt idx="11179">
                  <c:v>1E-4</c:v>
                </c:pt>
                <c:pt idx="11180">
                  <c:v>2.0001000000000002</c:v>
                </c:pt>
                <c:pt idx="11181">
                  <c:v>1E-4</c:v>
                </c:pt>
                <c:pt idx="11182">
                  <c:v>1E-4</c:v>
                </c:pt>
                <c:pt idx="11183">
                  <c:v>1.0001</c:v>
                </c:pt>
                <c:pt idx="11184">
                  <c:v>2.0001000000000002</c:v>
                </c:pt>
                <c:pt idx="11185">
                  <c:v>1.0001</c:v>
                </c:pt>
                <c:pt idx="11186">
                  <c:v>2.0001000000000002</c:v>
                </c:pt>
                <c:pt idx="11187">
                  <c:v>1.0001</c:v>
                </c:pt>
                <c:pt idx="11188">
                  <c:v>1E-4</c:v>
                </c:pt>
                <c:pt idx="11189">
                  <c:v>2.0001000000000002</c:v>
                </c:pt>
                <c:pt idx="11190">
                  <c:v>1E-4</c:v>
                </c:pt>
                <c:pt idx="11191">
                  <c:v>1E-4</c:v>
                </c:pt>
                <c:pt idx="11192">
                  <c:v>1E-4</c:v>
                </c:pt>
                <c:pt idx="11193">
                  <c:v>1.0001</c:v>
                </c:pt>
                <c:pt idx="11194">
                  <c:v>1E-4</c:v>
                </c:pt>
                <c:pt idx="11195">
                  <c:v>1E-4</c:v>
                </c:pt>
                <c:pt idx="11196">
                  <c:v>1E-4</c:v>
                </c:pt>
                <c:pt idx="11197">
                  <c:v>1E-4</c:v>
                </c:pt>
                <c:pt idx="11198">
                  <c:v>1E-4</c:v>
                </c:pt>
                <c:pt idx="11199">
                  <c:v>1E-4</c:v>
                </c:pt>
                <c:pt idx="11200">
                  <c:v>1E-4</c:v>
                </c:pt>
                <c:pt idx="11201">
                  <c:v>1E-4</c:v>
                </c:pt>
                <c:pt idx="11202">
                  <c:v>1E-4</c:v>
                </c:pt>
                <c:pt idx="11203">
                  <c:v>1E-4</c:v>
                </c:pt>
                <c:pt idx="11204">
                  <c:v>1E-4</c:v>
                </c:pt>
                <c:pt idx="11205">
                  <c:v>1E-4</c:v>
                </c:pt>
                <c:pt idx="11206">
                  <c:v>1E-4</c:v>
                </c:pt>
                <c:pt idx="11207">
                  <c:v>1E-4</c:v>
                </c:pt>
                <c:pt idx="11208">
                  <c:v>1.0001</c:v>
                </c:pt>
                <c:pt idx="11209">
                  <c:v>1E-4</c:v>
                </c:pt>
                <c:pt idx="11210">
                  <c:v>1.0001</c:v>
                </c:pt>
                <c:pt idx="11211">
                  <c:v>1E-4</c:v>
                </c:pt>
                <c:pt idx="11212">
                  <c:v>1.0001</c:v>
                </c:pt>
                <c:pt idx="11213">
                  <c:v>3.0001000000000002</c:v>
                </c:pt>
                <c:pt idx="11214">
                  <c:v>5.0000999999999998</c:v>
                </c:pt>
                <c:pt idx="11215">
                  <c:v>5.0000999999999998</c:v>
                </c:pt>
                <c:pt idx="11216">
                  <c:v>5.0000999999999998</c:v>
                </c:pt>
                <c:pt idx="11217">
                  <c:v>1.0001</c:v>
                </c:pt>
                <c:pt idx="11218">
                  <c:v>1E-4</c:v>
                </c:pt>
                <c:pt idx="11219">
                  <c:v>1.0001</c:v>
                </c:pt>
                <c:pt idx="11220">
                  <c:v>2.0001000000000002</c:v>
                </c:pt>
                <c:pt idx="11221">
                  <c:v>2.0001000000000002</c:v>
                </c:pt>
                <c:pt idx="11222">
                  <c:v>1E-4</c:v>
                </c:pt>
                <c:pt idx="11223">
                  <c:v>1E-4</c:v>
                </c:pt>
                <c:pt idx="11224">
                  <c:v>1E-4</c:v>
                </c:pt>
                <c:pt idx="11225">
                  <c:v>1E-4</c:v>
                </c:pt>
                <c:pt idx="11226">
                  <c:v>1E-4</c:v>
                </c:pt>
                <c:pt idx="11227">
                  <c:v>1E-4</c:v>
                </c:pt>
                <c:pt idx="11228">
                  <c:v>1E-4</c:v>
                </c:pt>
                <c:pt idx="11229">
                  <c:v>1E-4</c:v>
                </c:pt>
                <c:pt idx="11230">
                  <c:v>1E-4</c:v>
                </c:pt>
                <c:pt idx="11231">
                  <c:v>1.0001</c:v>
                </c:pt>
                <c:pt idx="11232">
                  <c:v>1E-4</c:v>
                </c:pt>
                <c:pt idx="11233">
                  <c:v>1E-4</c:v>
                </c:pt>
                <c:pt idx="11234">
                  <c:v>1E-4</c:v>
                </c:pt>
                <c:pt idx="11235">
                  <c:v>1E-4</c:v>
                </c:pt>
                <c:pt idx="11236">
                  <c:v>1.0001</c:v>
                </c:pt>
                <c:pt idx="11237">
                  <c:v>1E-4</c:v>
                </c:pt>
                <c:pt idx="11238">
                  <c:v>1E-4</c:v>
                </c:pt>
                <c:pt idx="11239">
                  <c:v>1.0001</c:v>
                </c:pt>
                <c:pt idx="11240">
                  <c:v>1E-4</c:v>
                </c:pt>
                <c:pt idx="11241">
                  <c:v>1E-4</c:v>
                </c:pt>
                <c:pt idx="11242">
                  <c:v>1E-4</c:v>
                </c:pt>
                <c:pt idx="11243">
                  <c:v>1E-4</c:v>
                </c:pt>
                <c:pt idx="11244">
                  <c:v>1.0001</c:v>
                </c:pt>
                <c:pt idx="11245">
                  <c:v>1E-4</c:v>
                </c:pt>
                <c:pt idx="11246">
                  <c:v>1E-4</c:v>
                </c:pt>
                <c:pt idx="11247">
                  <c:v>1E-4</c:v>
                </c:pt>
                <c:pt idx="11248">
                  <c:v>1E-4</c:v>
                </c:pt>
                <c:pt idx="11249">
                  <c:v>3.0001000000000002</c:v>
                </c:pt>
                <c:pt idx="11250">
                  <c:v>1.0001</c:v>
                </c:pt>
                <c:pt idx="11251">
                  <c:v>6.0000999999999998</c:v>
                </c:pt>
                <c:pt idx="11252">
                  <c:v>3.0001000000000002</c:v>
                </c:pt>
                <c:pt idx="11253">
                  <c:v>2.0001000000000002</c:v>
                </c:pt>
                <c:pt idx="11254">
                  <c:v>1.0001</c:v>
                </c:pt>
                <c:pt idx="11255">
                  <c:v>1.0001</c:v>
                </c:pt>
                <c:pt idx="11256">
                  <c:v>2.0001000000000002</c:v>
                </c:pt>
                <c:pt idx="11257">
                  <c:v>2.0001000000000002</c:v>
                </c:pt>
                <c:pt idx="11258">
                  <c:v>2.0001000000000002</c:v>
                </c:pt>
                <c:pt idx="11259">
                  <c:v>2.0001000000000002</c:v>
                </c:pt>
                <c:pt idx="11260">
                  <c:v>1.0001</c:v>
                </c:pt>
                <c:pt idx="11261">
                  <c:v>1E-4</c:v>
                </c:pt>
                <c:pt idx="11262">
                  <c:v>1.0001</c:v>
                </c:pt>
                <c:pt idx="11263">
                  <c:v>1E-4</c:v>
                </c:pt>
                <c:pt idx="11264">
                  <c:v>1E-4</c:v>
                </c:pt>
                <c:pt idx="11265">
                  <c:v>1E-4</c:v>
                </c:pt>
                <c:pt idx="11266">
                  <c:v>1.0001</c:v>
                </c:pt>
                <c:pt idx="11267">
                  <c:v>1E-4</c:v>
                </c:pt>
                <c:pt idx="11268">
                  <c:v>1E-4</c:v>
                </c:pt>
                <c:pt idx="11269">
                  <c:v>1E-4</c:v>
                </c:pt>
                <c:pt idx="11270">
                  <c:v>1E-4</c:v>
                </c:pt>
                <c:pt idx="11271">
                  <c:v>1.0001</c:v>
                </c:pt>
                <c:pt idx="11272">
                  <c:v>1.0001</c:v>
                </c:pt>
                <c:pt idx="11273">
                  <c:v>1E-4</c:v>
                </c:pt>
                <c:pt idx="11274">
                  <c:v>1E-4</c:v>
                </c:pt>
                <c:pt idx="11275">
                  <c:v>1E-4</c:v>
                </c:pt>
                <c:pt idx="11276">
                  <c:v>1E-4</c:v>
                </c:pt>
                <c:pt idx="11277">
                  <c:v>1E-4</c:v>
                </c:pt>
                <c:pt idx="11278">
                  <c:v>1E-4</c:v>
                </c:pt>
                <c:pt idx="11279">
                  <c:v>1.0001</c:v>
                </c:pt>
                <c:pt idx="11280">
                  <c:v>1E-4</c:v>
                </c:pt>
                <c:pt idx="11281">
                  <c:v>1.0001</c:v>
                </c:pt>
                <c:pt idx="11282">
                  <c:v>1.0001</c:v>
                </c:pt>
                <c:pt idx="11283">
                  <c:v>1.0001</c:v>
                </c:pt>
                <c:pt idx="11284">
                  <c:v>3.0001000000000002</c:v>
                </c:pt>
                <c:pt idx="11285">
                  <c:v>5.0000999999999998</c:v>
                </c:pt>
                <c:pt idx="11286">
                  <c:v>23.0001</c:v>
                </c:pt>
                <c:pt idx="11287">
                  <c:v>34.000100000000003</c:v>
                </c:pt>
                <c:pt idx="11288">
                  <c:v>20.0001</c:v>
                </c:pt>
                <c:pt idx="11289">
                  <c:v>3.0001000000000002</c:v>
                </c:pt>
                <c:pt idx="11290">
                  <c:v>1.0001</c:v>
                </c:pt>
                <c:pt idx="11291">
                  <c:v>1.0001</c:v>
                </c:pt>
                <c:pt idx="11292">
                  <c:v>2.0001000000000002</c:v>
                </c:pt>
                <c:pt idx="11293">
                  <c:v>2.0001000000000002</c:v>
                </c:pt>
                <c:pt idx="11294">
                  <c:v>2.0001000000000002</c:v>
                </c:pt>
                <c:pt idx="11295">
                  <c:v>1.0001</c:v>
                </c:pt>
                <c:pt idx="11296">
                  <c:v>1.0001</c:v>
                </c:pt>
                <c:pt idx="11297">
                  <c:v>1E-4</c:v>
                </c:pt>
                <c:pt idx="11298">
                  <c:v>1.0001</c:v>
                </c:pt>
                <c:pt idx="11299">
                  <c:v>1E-4</c:v>
                </c:pt>
                <c:pt idx="11300">
                  <c:v>1E-4</c:v>
                </c:pt>
                <c:pt idx="11301">
                  <c:v>1E-4</c:v>
                </c:pt>
                <c:pt idx="11302">
                  <c:v>1E-4</c:v>
                </c:pt>
                <c:pt idx="11303">
                  <c:v>1E-4</c:v>
                </c:pt>
                <c:pt idx="11304">
                  <c:v>2.0001000000000002</c:v>
                </c:pt>
                <c:pt idx="11305">
                  <c:v>1E-4</c:v>
                </c:pt>
                <c:pt idx="11306">
                  <c:v>1E-4</c:v>
                </c:pt>
                <c:pt idx="11307">
                  <c:v>1E-4</c:v>
                </c:pt>
                <c:pt idx="11308">
                  <c:v>1E-4</c:v>
                </c:pt>
                <c:pt idx="11309">
                  <c:v>1E-4</c:v>
                </c:pt>
                <c:pt idx="11310">
                  <c:v>1E-4</c:v>
                </c:pt>
                <c:pt idx="11311">
                  <c:v>1E-4</c:v>
                </c:pt>
                <c:pt idx="11312">
                  <c:v>1E-4</c:v>
                </c:pt>
                <c:pt idx="11313">
                  <c:v>1E-4</c:v>
                </c:pt>
                <c:pt idx="11314">
                  <c:v>1E-4</c:v>
                </c:pt>
                <c:pt idx="11315">
                  <c:v>1E-4</c:v>
                </c:pt>
                <c:pt idx="11316">
                  <c:v>1E-4</c:v>
                </c:pt>
                <c:pt idx="11317">
                  <c:v>1E-4</c:v>
                </c:pt>
                <c:pt idx="11318">
                  <c:v>1E-4</c:v>
                </c:pt>
                <c:pt idx="11319">
                  <c:v>1E-4</c:v>
                </c:pt>
                <c:pt idx="11320">
                  <c:v>1E-4</c:v>
                </c:pt>
                <c:pt idx="11321">
                  <c:v>2.0001000000000002</c:v>
                </c:pt>
                <c:pt idx="11322">
                  <c:v>6.0000999999999998</c:v>
                </c:pt>
                <c:pt idx="11323">
                  <c:v>3.0001000000000002</c:v>
                </c:pt>
                <c:pt idx="11324">
                  <c:v>10.0001</c:v>
                </c:pt>
                <c:pt idx="11325">
                  <c:v>1.0001</c:v>
                </c:pt>
                <c:pt idx="11326">
                  <c:v>4.0000999999999998</c:v>
                </c:pt>
                <c:pt idx="11327">
                  <c:v>1E-4</c:v>
                </c:pt>
                <c:pt idx="11328">
                  <c:v>1E-4</c:v>
                </c:pt>
                <c:pt idx="11329">
                  <c:v>2.0001000000000002</c:v>
                </c:pt>
                <c:pt idx="11330">
                  <c:v>1.0001</c:v>
                </c:pt>
                <c:pt idx="11331">
                  <c:v>1E-4</c:v>
                </c:pt>
                <c:pt idx="11332">
                  <c:v>2.0001000000000002</c:v>
                </c:pt>
                <c:pt idx="11333">
                  <c:v>1E-4</c:v>
                </c:pt>
                <c:pt idx="11334">
                  <c:v>1E-4</c:v>
                </c:pt>
                <c:pt idx="11335">
                  <c:v>1E-4</c:v>
                </c:pt>
                <c:pt idx="11336">
                  <c:v>1.0001</c:v>
                </c:pt>
                <c:pt idx="11337">
                  <c:v>1E-4</c:v>
                </c:pt>
                <c:pt idx="11338">
                  <c:v>1E-4</c:v>
                </c:pt>
                <c:pt idx="11339">
                  <c:v>1E-4</c:v>
                </c:pt>
                <c:pt idx="11340">
                  <c:v>1E-4</c:v>
                </c:pt>
                <c:pt idx="11341">
                  <c:v>1E-4</c:v>
                </c:pt>
                <c:pt idx="11342">
                  <c:v>1E-4</c:v>
                </c:pt>
                <c:pt idx="11343">
                  <c:v>1E-4</c:v>
                </c:pt>
                <c:pt idx="11344">
                  <c:v>1E-4</c:v>
                </c:pt>
                <c:pt idx="11345">
                  <c:v>1E-4</c:v>
                </c:pt>
                <c:pt idx="11346">
                  <c:v>1E-4</c:v>
                </c:pt>
                <c:pt idx="11347">
                  <c:v>1E-4</c:v>
                </c:pt>
                <c:pt idx="11348">
                  <c:v>1E-4</c:v>
                </c:pt>
                <c:pt idx="11349">
                  <c:v>1E-4</c:v>
                </c:pt>
                <c:pt idx="11350">
                  <c:v>2.0001000000000002</c:v>
                </c:pt>
                <c:pt idx="11351">
                  <c:v>1E-4</c:v>
                </c:pt>
                <c:pt idx="11352">
                  <c:v>1E-4</c:v>
                </c:pt>
                <c:pt idx="11353">
                  <c:v>1E-4</c:v>
                </c:pt>
                <c:pt idx="11354">
                  <c:v>1E-4</c:v>
                </c:pt>
                <c:pt idx="11355">
                  <c:v>2.0001000000000002</c:v>
                </c:pt>
                <c:pt idx="11356">
                  <c:v>1E-4</c:v>
                </c:pt>
                <c:pt idx="11357">
                  <c:v>1E-4</c:v>
                </c:pt>
                <c:pt idx="11358">
                  <c:v>3.0001000000000002</c:v>
                </c:pt>
                <c:pt idx="11359">
                  <c:v>7.0000999999999998</c:v>
                </c:pt>
                <c:pt idx="11360">
                  <c:v>4.0000999999999998</c:v>
                </c:pt>
                <c:pt idx="11361">
                  <c:v>5.0000999999999998</c:v>
                </c:pt>
                <c:pt idx="11362">
                  <c:v>1.0001</c:v>
                </c:pt>
                <c:pt idx="11363">
                  <c:v>1E-4</c:v>
                </c:pt>
                <c:pt idx="11364">
                  <c:v>1.0001</c:v>
                </c:pt>
                <c:pt idx="11365">
                  <c:v>2.0001000000000002</c:v>
                </c:pt>
                <c:pt idx="11366">
                  <c:v>1E-4</c:v>
                </c:pt>
                <c:pt idx="11367">
                  <c:v>1.0001</c:v>
                </c:pt>
                <c:pt idx="11368">
                  <c:v>1E-4</c:v>
                </c:pt>
                <c:pt idx="11369">
                  <c:v>1.0001</c:v>
                </c:pt>
                <c:pt idx="11370">
                  <c:v>1E-4</c:v>
                </c:pt>
                <c:pt idx="11371">
                  <c:v>1E-4</c:v>
                </c:pt>
                <c:pt idx="11372">
                  <c:v>1E-4</c:v>
                </c:pt>
                <c:pt idx="11373">
                  <c:v>1E-4</c:v>
                </c:pt>
                <c:pt idx="11374">
                  <c:v>1E-4</c:v>
                </c:pt>
                <c:pt idx="11375">
                  <c:v>1E-4</c:v>
                </c:pt>
                <c:pt idx="11376">
                  <c:v>1E-4</c:v>
                </c:pt>
                <c:pt idx="11377">
                  <c:v>1E-4</c:v>
                </c:pt>
                <c:pt idx="11378">
                  <c:v>1E-4</c:v>
                </c:pt>
                <c:pt idx="11379">
                  <c:v>1E-4</c:v>
                </c:pt>
                <c:pt idx="11380">
                  <c:v>1E-4</c:v>
                </c:pt>
                <c:pt idx="11381">
                  <c:v>1E-4</c:v>
                </c:pt>
                <c:pt idx="11382">
                  <c:v>1E-4</c:v>
                </c:pt>
                <c:pt idx="11383">
                  <c:v>1E-4</c:v>
                </c:pt>
                <c:pt idx="11384">
                  <c:v>1E-4</c:v>
                </c:pt>
                <c:pt idx="11385">
                  <c:v>1.0001</c:v>
                </c:pt>
                <c:pt idx="11386">
                  <c:v>1.0001</c:v>
                </c:pt>
                <c:pt idx="11387">
                  <c:v>1.0001</c:v>
                </c:pt>
                <c:pt idx="11388">
                  <c:v>1.0001</c:v>
                </c:pt>
                <c:pt idx="11389">
                  <c:v>1.0001</c:v>
                </c:pt>
                <c:pt idx="11390">
                  <c:v>3.0001000000000002</c:v>
                </c:pt>
                <c:pt idx="11391">
                  <c:v>4.0000999999999998</c:v>
                </c:pt>
                <c:pt idx="11392">
                  <c:v>5.0000999999999998</c:v>
                </c:pt>
                <c:pt idx="11393">
                  <c:v>7.0000999999999998</c:v>
                </c:pt>
                <c:pt idx="11394">
                  <c:v>17.0001</c:v>
                </c:pt>
                <c:pt idx="11395">
                  <c:v>11.0001</c:v>
                </c:pt>
                <c:pt idx="11396">
                  <c:v>7.0000999999999998</c:v>
                </c:pt>
                <c:pt idx="11397">
                  <c:v>2.0001000000000002</c:v>
                </c:pt>
                <c:pt idx="11398">
                  <c:v>4.0000999999999998</c:v>
                </c:pt>
                <c:pt idx="11399">
                  <c:v>1E-4</c:v>
                </c:pt>
                <c:pt idx="11400">
                  <c:v>3.0001000000000002</c:v>
                </c:pt>
                <c:pt idx="11401">
                  <c:v>1.0001</c:v>
                </c:pt>
                <c:pt idx="11402">
                  <c:v>2.0001000000000002</c:v>
                </c:pt>
                <c:pt idx="11403">
                  <c:v>1.0001</c:v>
                </c:pt>
                <c:pt idx="11404">
                  <c:v>1E-4</c:v>
                </c:pt>
                <c:pt idx="11405">
                  <c:v>1E-4</c:v>
                </c:pt>
                <c:pt idx="11406">
                  <c:v>2.0001000000000002</c:v>
                </c:pt>
                <c:pt idx="11407">
                  <c:v>2.0001000000000002</c:v>
                </c:pt>
                <c:pt idx="11408">
                  <c:v>1.0001</c:v>
                </c:pt>
                <c:pt idx="11409">
                  <c:v>1E-4</c:v>
                </c:pt>
                <c:pt idx="11410">
                  <c:v>1E-4</c:v>
                </c:pt>
                <c:pt idx="11411">
                  <c:v>1E-4</c:v>
                </c:pt>
                <c:pt idx="11412">
                  <c:v>2.0001000000000002</c:v>
                </c:pt>
                <c:pt idx="11413">
                  <c:v>1E-4</c:v>
                </c:pt>
                <c:pt idx="11414">
                  <c:v>1E-4</c:v>
                </c:pt>
                <c:pt idx="11415">
                  <c:v>1E-4</c:v>
                </c:pt>
                <c:pt idx="11416">
                  <c:v>1E-4</c:v>
                </c:pt>
                <c:pt idx="11417">
                  <c:v>1E-4</c:v>
                </c:pt>
                <c:pt idx="11418">
                  <c:v>1E-4</c:v>
                </c:pt>
                <c:pt idx="11419">
                  <c:v>1E-4</c:v>
                </c:pt>
                <c:pt idx="11420">
                  <c:v>1E-4</c:v>
                </c:pt>
                <c:pt idx="11421">
                  <c:v>1E-4</c:v>
                </c:pt>
                <c:pt idx="11422">
                  <c:v>1E-4</c:v>
                </c:pt>
                <c:pt idx="11423">
                  <c:v>1.0001</c:v>
                </c:pt>
                <c:pt idx="11424">
                  <c:v>1E-4</c:v>
                </c:pt>
                <c:pt idx="11425">
                  <c:v>1E-4</c:v>
                </c:pt>
                <c:pt idx="11426">
                  <c:v>1E-4</c:v>
                </c:pt>
                <c:pt idx="11427">
                  <c:v>1.0001</c:v>
                </c:pt>
                <c:pt idx="11428">
                  <c:v>4.0000999999999998</c:v>
                </c:pt>
                <c:pt idx="11429">
                  <c:v>2.0001000000000002</c:v>
                </c:pt>
                <c:pt idx="11430">
                  <c:v>2.0001000000000002</c:v>
                </c:pt>
                <c:pt idx="11431">
                  <c:v>1.0001</c:v>
                </c:pt>
                <c:pt idx="11432">
                  <c:v>3.0001000000000002</c:v>
                </c:pt>
                <c:pt idx="11433">
                  <c:v>1E-4</c:v>
                </c:pt>
                <c:pt idx="11434">
                  <c:v>1.0001</c:v>
                </c:pt>
                <c:pt idx="11435">
                  <c:v>1E-4</c:v>
                </c:pt>
                <c:pt idx="11436">
                  <c:v>1.0001</c:v>
                </c:pt>
                <c:pt idx="11437">
                  <c:v>1E-4</c:v>
                </c:pt>
                <c:pt idx="11438">
                  <c:v>1.0001</c:v>
                </c:pt>
                <c:pt idx="11439">
                  <c:v>1E-4</c:v>
                </c:pt>
                <c:pt idx="11440">
                  <c:v>1E-4</c:v>
                </c:pt>
                <c:pt idx="11441">
                  <c:v>1E-4</c:v>
                </c:pt>
                <c:pt idx="11442">
                  <c:v>1E-4</c:v>
                </c:pt>
                <c:pt idx="11443">
                  <c:v>1E-4</c:v>
                </c:pt>
                <c:pt idx="11444">
                  <c:v>1E-4</c:v>
                </c:pt>
                <c:pt idx="11445">
                  <c:v>1E-4</c:v>
                </c:pt>
                <c:pt idx="11446">
                  <c:v>1.0001</c:v>
                </c:pt>
                <c:pt idx="11447">
                  <c:v>1E-4</c:v>
                </c:pt>
                <c:pt idx="11448">
                  <c:v>1E-4</c:v>
                </c:pt>
                <c:pt idx="11449">
                  <c:v>1E-4</c:v>
                </c:pt>
                <c:pt idx="11450">
                  <c:v>1E-4</c:v>
                </c:pt>
                <c:pt idx="11451">
                  <c:v>1E-4</c:v>
                </c:pt>
                <c:pt idx="11452">
                  <c:v>1.0001</c:v>
                </c:pt>
                <c:pt idx="11453">
                  <c:v>1E-4</c:v>
                </c:pt>
                <c:pt idx="11454">
                  <c:v>1.0001</c:v>
                </c:pt>
                <c:pt idx="11455">
                  <c:v>1.0001</c:v>
                </c:pt>
                <c:pt idx="11456">
                  <c:v>1E-4</c:v>
                </c:pt>
                <c:pt idx="11457">
                  <c:v>1E-4</c:v>
                </c:pt>
                <c:pt idx="11458">
                  <c:v>1E-4</c:v>
                </c:pt>
                <c:pt idx="11459">
                  <c:v>1.0001</c:v>
                </c:pt>
                <c:pt idx="11460">
                  <c:v>1E-4</c:v>
                </c:pt>
                <c:pt idx="11461">
                  <c:v>8.0000999999999998</c:v>
                </c:pt>
                <c:pt idx="11462">
                  <c:v>23.0001</c:v>
                </c:pt>
                <c:pt idx="11463">
                  <c:v>38.000100000000003</c:v>
                </c:pt>
                <c:pt idx="11464">
                  <c:v>91.000100000000003</c:v>
                </c:pt>
                <c:pt idx="11465">
                  <c:v>210.0001</c:v>
                </c:pt>
                <c:pt idx="11466">
                  <c:v>259.00009999999997</c:v>
                </c:pt>
                <c:pt idx="11467">
                  <c:v>173.0001</c:v>
                </c:pt>
                <c:pt idx="11468">
                  <c:v>72.000100000000003</c:v>
                </c:pt>
                <c:pt idx="11469">
                  <c:v>40.000100000000003</c:v>
                </c:pt>
                <c:pt idx="11470">
                  <c:v>26.0001</c:v>
                </c:pt>
                <c:pt idx="11471">
                  <c:v>5.0000999999999998</c:v>
                </c:pt>
                <c:pt idx="11472">
                  <c:v>8.0000999999999998</c:v>
                </c:pt>
                <c:pt idx="11473">
                  <c:v>5.0000999999999998</c:v>
                </c:pt>
                <c:pt idx="11474">
                  <c:v>3.0001000000000002</c:v>
                </c:pt>
                <c:pt idx="11475">
                  <c:v>4.0000999999999998</c:v>
                </c:pt>
                <c:pt idx="11476">
                  <c:v>1.0001</c:v>
                </c:pt>
                <c:pt idx="11477">
                  <c:v>2.0001000000000002</c:v>
                </c:pt>
                <c:pt idx="11478">
                  <c:v>1.0001</c:v>
                </c:pt>
                <c:pt idx="11479">
                  <c:v>1.0001</c:v>
                </c:pt>
                <c:pt idx="11480">
                  <c:v>1E-4</c:v>
                </c:pt>
                <c:pt idx="11481">
                  <c:v>1E-4</c:v>
                </c:pt>
                <c:pt idx="11482">
                  <c:v>1E-4</c:v>
                </c:pt>
                <c:pt idx="11483">
                  <c:v>1.0001</c:v>
                </c:pt>
                <c:pt idx="11484">
                  <c:v>1E-4</c:v>
                </c:pt>
                <c:pt idx="11485">
                  <c:v>1E-4</c:v>
                </c:pt>
                <c:pt idx="11486">
                  <c:v>1E-4</c:v>
                </c:pt>
                <c:pt idx="11487">
                  <c:v>1E-4</c:v>
                </c:pt>
                <c:pt idx="11488">
                  <c:v>1.0001</c:v>
                </c:pt>
                <c:pt idx="11489">
                  <c:v>1E-4</c:v>
                </c:pt>
                <c:pt idx="11490">
                  <c:v>2.0001000000000002</c:v>
                </c:pt>
                <c:pt idx="11491">
                  <c:v>1E-4</c:v>
                </c:pt>
                <c:pt idx="11492">
                  <c:v>1E-4</c:v>
                </c:pt>
                <c:pt idx="11493">
                  <c:v>1E-4</c:v>
                </c:pt>
                <c:pt idx="11494">
                  <c:v>2.0001000000000002</c:v>
                </c:pt>
                <c:pt idx="11495">
                  <c:v>1E-4</c:v>
                </c:pt>
                <c:pt idx="11496">
                  <c:v>2.0001000000000002</c:v>
                </c:pt>
                <c:pt idx="11497">
                  <c:v>1E-4</c:v>
                </c:pt>
                <c:pt idx="11498">
                  <c:v>1.0001</c:v>
                </c:pt>
                <c:pt idx="11499">
                  <c:v>2.0001000000000002</c:v>
                </c:pt>
                <c:pt idx="11500">
                  <c:v>7.0000999999999998</c:v>
                </c:pt>
                <c:pt idx="11501">
                  <c:v>11.0001</c:v>
                </c:pt>
                <c:pt idx="11502">
                  <c:v>12.0001</c:v>
                </c:pt>
                <c:pt idx="11503">
                  <c:v>11.0001</c:v>
                </c:pt>
                <c:pt idx="11504">
                  <c:v>2.0001000000000002</c:v>
                </c:pt>
                <c:pt idx="11505">
                  <c:v>4.0000999999999998</c:v>
                </c:pt>
                <c:pt idx="11506">
                  <c:v>2.0001000000000002</c:v>
                </c:pt>
                <c:pt idx="11507">
                  <c:v>1E-4</c:v>
                </c:pt>
                <c:pt idx="11508">
                  <c:v>1E-4</c:v>
                </c:pt>
                <c:pt idx="11509">
                  <c:v>1.0001</c:v>
                </c:pt>
                <c:pt idx="11510">
                  <c:v>1E-4</c:v>
                </c:pt>
                <c:pt idx="11511">
                  <c:v>1.0001</c:v>
                </c:pt>
                <c:pt idx="11512">
                  <c:v>1E-4</c:v>
                </c:pt>
                <c:pt idx="11513">
                  <c:v>1.0001</c:v>
                </c:pt>
                <c:pt idx="11514">
                  <c:v>1E-4</c:v>
                </c:pt>
                <c:pt idx="11515">
                  <c:v>1.0001</c:v>
                </c:pt>
                <c:pt idx="11516">
                  <c:v>1E-4</c:v>
                </c:pt>
                <c:pt idx="11517">
                  <c:v>1E-4</c:v>
                </c:pt>
                <c:pt idx="11518">
                  <c:v>1E-4</c:v>
                </c:pt>
                <c:pt idx="11519">
                  <c:v>1E-4</c:v>
                </c:pt>
                <c:pt idx="11520">
                  <c:v>1E-4</c:v>
                </c:pt>
                <c:pt idx="11521">
                  <c:v>1.0001</c:v>
                </c:pt>
                <c:pt idx="11522">
                  <c:v>1E-4</c:v>
                </c:pt>
                <c:pt idx="11523">
                  <c:v>1.0001</c:v>
                </c:pt>
                <c:pt idx="11524">
                  <c:v>1E-4</c:v>
                </c:pt>
                <c:pt idx="11525">
                  <c:v>1E-4</c:v>
                </c:pt>
                <c:pt idx="11526">
                  <c:v>1E-4</c:v>
                </c:pt>
                <c:pt idx="11527">
                  <c:v>1E-4</c:v>
                </c:pt>
                <c:pt idx="11528">
                  <c:v>1E-4</c:v>
                </c:pt>
                <c:pt idx="11529">
                  <c:v>1E-4</c:v>
                </c:pt>
                <c:pt idx="11530">
                  <c:v>1E-4</c:v>
                </c:pt>
                <c:pt idx="11531">
                  <c:v>3.0001000000000002</c:v>
                </c:pt>
                <c:pt idx="11532">
                  <c:v>6.0000999999999998</c:v>
                </c:pt>
                <c:pt idx="11533">
                  <c:v>13.0001</c:v>
                </c:pt>
                <c:pt idx="11534">
                  <c:v>20.0001</c:v>
                </c:pt>
                <c:pt idx="11535">
                  <c:v>63.000100000000003</c:v>
                </c:pt>
                <c:pt idx="11536">
                  <c:v>98.000100000000003</c:v>
                </c:pt>
                <c:pt idx="11537">
                  <c:v>153.0001</c:v>
                </c:pt>
                <c:pt idx="11538">
                  <c:v>111.0001</c:v>
                </c:pt>
                <c:pt idx="11539">
                  <c:v>52.000100000000003</c:v>
                </c:pt>
                <c:pt idx="11540">
                  <c:v>22.0001</c:v>
                </c:pt>
                <c:pt idx="11541">
                  <c:v>23.0001</c:v>
                </c:pt>
                <c:pt idx="11542">
                  <c:v>6.0000999999999998</c:v>
                </c:pt>
                <c:pt idx="11543">
                  <c:v>4.0000999999999998</c:v>
                </c:pt>
                <c:pt idx="11544">
                  <c:v>2.0001000000000002</c:v>
                </c:pt>
                <c:pt idx="11545">
                  <c:v>1.0001</c:v>
                </c:pt>
                <c:pt idx="11546">
                  <c:v>3.0001000000000002</c:v>
                </c:pt>
                <c:pt idx="11547">
                  <c:v>1.0001</c:v>
                </c:pt>
                <c:pt idx="11548">
                  <c:v>3.0001000000000002</c:v>
                </c:pt>
                <c:pt idx="11549">
                  <c:v>1.0001</c:v>
                </c:pt>
                <c:pt idx="11550">
                  <c:v>1E-4</c:v>
                </c:pt>
                <c:pt idx="11551">
                  <c:v>1E-4</c:v>
                </c:pt>
                <c:pt idx="11552">
                  <c:v>1E-4</c:v>
                </c:pt>
                <c:pt idx="11553">
                  <c:v>1E-4</c:v>
                </c:pt>
                <c:pt idx="11554">
                  <c:v>1.0001</c:v>
                </c:pt>
                <c:pt idx="11555">
                  <c:v>1.0001</c:v>
                </c:pt>
                <c:pt idx="11556">
                  <c:v>2.0001000000000002</c:v>
                </c:pt>
                <c:pt idx="11557">
                  <c:v>1E-4</c:v>
                </c:pt>
                <c:pt idx="11558">
                  <c:v>1E-4</c:v>
                </c:pt>
                <c:pt idx="11559">
                  <c:v>1.0001</c:v>
                </c:pt>
                <c:pt idx="11560">
                  <c:v>1E-4</c:v>
                </c:pt>
                <c:pt idx="11561">
                  <c:v>1E-4</c:v>
                </c:pt>
                <c:pt idx="11562">
                  <c:v>1E-4</c:v>
                </c:pt>
                <c:pt idx="11563">
                  <c:v>1.0001</c:v>
                </c:pt>
                <c:pt idx="11564">
                  <c:v>1E-4</c:v>
                </c:pt>
                <c:pt idx="11565">
                  <c:v>1E-4</c:v>
                </c:pt>
                <c:pt idx="11566">
                  <c:v>1E-4</c:v>
                </c:pt>
                <c:pt idx="11567">
                  <c:v>1E-4</c:v>
                </c:pt>
                <c:pt idx="11568">
                  <c:v>1.0001</c:v>
                </c:pt>
                <c:pt idx="11569">
                  <c:v>1E-4</c:v>
                </c:pt>
                <c:pt idx="11570">
                  <c:v>2.0001000000000002</c:v>
                </c:pt>
                <c:pt idx="11571">
                  <c:v>6.0000999999999998</c:v>
                </c:pt>
                <c:pt idx="11572">
                  <c:v>11.0001</c:v>
                </c:pt>
                <c:pt idx="11573">
                  <c:v>8.0000999999999998</c:v>
                </c:pt>
                <c:pt idx="11574">
                  <c:v>8.0000999999999998</c:v>
                </c:pt>
                <c:pt idx="11575">
                  <c:v>4.0000999999999998</c:v>
                </c:pt>
                <c:pt idx="11576">
                  <c:v>5.0000999999999998</c:v>
                </c:pt>
                <c:pt idx="11577">
                  <c:v>1E-4</c:v>
                </c:pt>
                <c:pt idx="11578">
                  <c:v>1E-4</c:v>
                </c:pt>
                <c:pt idx="11579">
                  <c:v>2.0001000000000002</c:v>
                </c:pt>
                <c:pt idx="11580">
                  <c:v>1E-4</c:v>
                </c:pt>
                <c:pt idx="11581">
                  <c:v>1.0001</c:v>
                </c:pt>
                <c:pt idx="11582">
                  <c:v>1E-4</c:v>
                </c:pt>
                <c:pt idx="11583">
                  <c:v>2.0001000000000002</c:v>
                </c:pt>
                <c:pt idx="11584">
                  <c:v>1E-4</c:v>
                </c:pt>
                <c:pt idx="11585">
                  <c:v>1E-4</c:v>
                </c:pt>
                <c:pt idx="11586">
                  <c:v>1E-4</c:v>
                </c:pt>
                <c:pt idx="11587">
                  <c:v>1E-4</c:v>
                </c:pt>
                <c:pt idx="11588">
                  <c:v>1E-4</c:v>
                </c:pt>
                <c:pt idx="11589">
                  <c:v>1E-4</c:v>
                </c:pt>
                <c:pt idx="11590">
                  <c:v>1.0001</c:v>
                </c:pt>
                <c:pt idx="11591">
                  <c:v>1E-4</c:v>
                </c:pt>
                <c:pt idx="11592">
                  <c:v>1.0001</c:v>
                </c:pt>
                <c:pt idx="11593">
                  <c:v>1E-4</c:v>
                </c:pt>
                <c:pt idx="11594">
                  <c:v>1.0001</c:v>
                </c:pt>
                <c:pt idx="11595">
                  <c:v>1E-4</c:v>
                </c:pt>
                <c:pt idx="11596">
                  <c:v>1E-4</c:v>
                </c:pt>
                <c:pt idx="11597">
                  <c:v>1E-4</c:v>
                </c:pt>
                <c:pt idx="11598">
                  <c:v>1E-4</c:v>
                </c:pt>
                <c:pt idx="11599">
                  <c:v>1.0001</c:v>
                </c:pt>
                <c:pt idx="11600">
                  <c:v>1E-4</c:v>
                </c:pt>
                <c:pt idx="11601">
                  <c:v>1E-4</c:v>
                </c:pt>
                <c:pt idx="11602">
                  <c:v>1E-4</c:v>
                </c:pt>
                <c:pt idx="11603">
                  <c:v>1.0001</c:v>
                </c:pt>
                <c:pt idx="11604">
                  <c:v>1.0001</c:v>
                </c:pt>
                <c:pt idx="11605">
                  <c:v>1.0001</c:v>
                </c:pt>
                <c:pt idx="11606">
                  <c:v>1.0001</c:v>
                </c:pt>
                <c:pt idx="11607">
                  <c:v>1.0001</c:v>
                </c:pt>
                <c:pt idx="11608">
                  <c:v>3.0001000000000002</c:v>
                </c:pt>
                <c:pt idx="11609">
                  <c:v>1.0001</c:v>
                </c:pt>
                <c:pt idx="11610">
                  <c:v>1E-4</c:v>
                </c:pt>
                <c:pt idx="11611">
                  <c:v>1.0001</c:v>
                </c:pt>
                <c:pt idx="11612">
                  <c:v>1E-4</c:v>
                </c:pt>
                <c:pt idx="11613">
                  <c:v>2.0001000000000002</c:v>
                </c:pt>
                <c:pt idx="11614">
                  <c:v>1E-4</c:v>
                </c:pt>
                <c:pt idx="11615">
                  <c:v>3.0001000000000002</c:v>
                </c:pt>
                <c:pt idx="11616">
                  <c:v>3.0001000000000002</c:v>
                </c:pt>
                <c:pt idx="11617">
                  <c:v>1.0001</c:v>
                </c:pt>
                <c:pt idx="11618">
                  <c:v>1.0001</c:v>
                </c:pt>
                <c:pt idx="11619">
                  <c:v>1.0001</c:v>
                </c:pt>
                <c:pt idx="11620">
                  <c:v>1E-4</c:v>
                </c:pt>
                <c:pt idx="11621">
                  <c:v>1E-4</c:v>
                </c:pt>
                <c:pt idx="11622">
                  <c:v>1E-4</c:v>
                </c:pt>
                <c:pt idx="11623">
                  <c:v>1E-4</c:v>
                </c:pt>
                <c:pt idx="11624">
                  <c:v>1E-4</c:v>
                </c:pt>
                <c:pt idx="11625">
                  <c:v>1E-4</c:v>
                </c:pt>
                <c:pt idx="11626">
                  <c:v>1.0001</c:v>
                </c:pt>
                <c:pt idx="11627">
                  <c:v>1E-4</c:v>
                </c:pt>
                <c:pt idx="11628">
                  <c:v>1E-4</c:v>
                </c:pt>
                <c:pt idx="11629">
                  <c:v>1E-4</c:v>
                </c:pt>
                <c:pt idx="11630">
                  <c:v>1E-4</c:v>
                </c:pt>
                <c:pt idx="11631">
                  <c:v>1.0001</c:v>
                </c:pt>
                <c:pt idx="11632">
                  <c:v>1E-4</c:v>
                </c:pt>
                <c:pt idx="11633">
                  <c:v>1E-4</c:v>
                </c:pt>
                <c:pt idx="11634">
                  <c:v>1E-4</c:v>
                </c:pt>
                <c:pt idx="11635">
                  <c:v>1.0001</c:v>
                </c:pt>
                <c:pt idx="11636">
                  <c:v>1E-4</c:v>
                </c:pt>
                <c:pt idx="11637">
                  <c:v>1.0001</c:v>
                </c:pt>
                <c:pt idx="11638">
                  <c:v>1E-4</c:v>
                </c:pt>
                <c:pt idx="11639">
                  <c:v>1E-4</c:v>
                </c:pt>
                <c:pt idx="11640">
                  <c:v>1E-4</c:v>
                </c:pt>
                <c:pt idx="11641">
                  <c:v>1E-4</c:v>
                </c:pt>
                <c:pt idx="11642">
                  <c:v>1E-4</c:v>
                </c:pt>
                <c:pt idx="11643">
                  <c:v>1E-4</c:v>
                </c:pt>
                <c:pt idx="11644">
                  <c:v>2.0001000000000002</c:v>
                </c:pt>
                <c:pt idx="11645">
                  <c:v>1.0001</c:v>
                </c:pt>
                <c:pt idx="11646">
                  <c:v>3.0001000000000002</c:v>
                </c:pt>
                <c:pt idx="11647">
                  <c:v>1.0001</c:v>
                </c:pt>
                <c:pt idx="11648">
                  <c:v>1E-4</c:v>
                </c:pt>
                <c:pt idx="11649">
                  <c:v>1.0001</c:v>
                </c:pt>
                <c:pt idx="11650">
                  <c:v>2.0001000000000002</c:v>
                </c:pt>
                <c:pt idx="11651">
                  <c:v>1E-4</c:v>
                </c:pt>
                <c:pt idx="11652">
                  <c:v>2.0001000000000002</c:v>
                </c:pt>
                <c:pt idx="11653">
                  <c:v>1E-4</c:v>
                </c:pt>
                <c:pt idx="11654">
                  <c:v>1E-4</c:v>
                </c:pt>
                <c:pt idx="11655">
                  <c:v>1.0001</c:v>
                </c:pt>
                <c:pt idx="11656">
                  <c:v>1E-4</c:v>
                </c:pt>
                <c:pt idx="11657">
                  <c:v>1E-4</c:v>
                </c:pt>
                <c:pt idx="11658">
                  <c:v>1.0001</c:v>
                </c:pt>
                <c:pt idx="11659">
                  <c:v>1E-4</c:v>
                </c:pt>
                <c:pt idx="11660">
                  <c:v>1E-4</c:v>
                </c:pt>
                <c:pt idx="11661">
                  <c:v>1E-4</c:v>
                </c:pt>
                <c:pt idx="11662">
                  <c:v>1.0001</c:v>
                </c:pt>
                <c:pt idx="11663">
                  <c:v>1.0001</c:v>
                </c:pt>
                <c:pt idx="11664">
                  <c:v>1.0001</c:v>
                </c:pt>
                <c:pt idx="11665">
                  <c:v>1E-4</c:v>
                </c:pt>
                <c:pt idx="11666">
                  <c:v>1E-4</c:v>
                </c:pt>
                <c:pt idx="11667">
                  <c:v>1.0001</c:v>
                </c:pt>
                <c:pt idx="11668">
                  <c:v>1.0001</c:v>
                </c:pt>
                <c:pt idx="11669">
                  <c:v>1E-4</c:v>
                </c:pt>
                <c:pt idx="11670">
                  <c:v>1E-4</c:v>
                </c:pt>
                <c:pt idx="11671">
                  <c:v>1E-4</c:v>
                </c:pt>
                <c:pt idx="11672">
                  <c:v>1.0001</c:v>
                </c:pt>
                <c:pt idx="11673">
                  <c:v>1E-4</c:v>
                </c:pt>
                <c:pt idx="11674">
                  <c:v>1E-4</c:v>
                </c:pt>
                <c:pt idx="11675">
                  <c:v>1.0001</c:v>
                </c:pt>
                <c:pt idx="11676">
                  <c:v>2.0001000000000002</c:v>
                </c:pt>
                <c:pt idx="11677">
                  <c:v>1.0001</c:v>
                </c:pt>
                <c:pt idx="11678">
                  <c:v>2.0001000000000002</c:v>
                </c:pt>
                <c:pt idx="11679">
                  <c:v>1.0001</c:v>
                </c:pt>
                <c:pt idx="11680">
                  <c:v>1.0001</c:v>
                </c:pt>
                <c:pt idx="11681">
                  <c:v>1.0001</c:v>
                </c:pt>
                <c:pt idx="11682">
                  <c:v>1E-4</c:v>
                </c:pt>
                <c:pt idx="11683">
                  <c:v>1E-4</c:v>
                </c:pt>
                <c:pt idx="11684">
                  <c:v>1.0001</c:v>
                </c:pt>
                <c:pt idx="11685">
                  <c:v>3.0001000000000002</c:v>
                </c:pt>
                <c:pt idx="11686">
                  <c:v>3.0001000000000002</c:v>
                </c:pt>
                <c:pt idx="11687">
                  <c:v>1.0001</c:v>
                </c:pt>
                <c:pt idx="11688">
                  <c:v>1E-4</c:v>
                </c:pt>
                <c:pt idx="11689">
                  <c:v>3.0001000000000002</c:v>
                </c:pt>
                <c:pt idx="11690">
                  <c:v>1E-4</c:v>
                </c:pt>
                <c:pt idx="11691">
                  <c:v>1E-4</c:v>
                </c:pt>
                <c:pt idx="11692">
                  <c:v>1E-4</c:v>
                </c:pt>
                <c:pt idx="11693">
                  <c:v>1E-4</c:v>
                </c:pt>
                <c:pt idx="11694">
                  <c:v>1E-4</c:v>
                </c:pt>
                <c:pt idx="11695">
                  <c:v>1E-4</c:v>
                </c:pt>
                <c:pt idx="11696">
                  <c:v>1E-4</c:v>
                </c:pt>
                <c:pt idx="11697">
                  <c:v>1E-4</c:v>
                </c:pt>
                <c:pt idx="11698">
                  <c:v>1E-4</c:v>
                </c:pt>
                <c:pt idx="11699">
                  <c:v>1E-4</c:v>
                </c:pt>
                <c:pt idx="11700">
                  <c:v>1E-4</c:v>
                </c:pt>
                <c:pt idx="11701">
                  <c:v>1E-4</c:v>
                </c:pt>
                <c:pt idx="11702">
                  <c:v>1E-4</c:v>
                </c:pt>
                <c:pt idx="11703">
                  <c:v>1E-4</c:v>
                </c:pt>
                <c:pt idx="11704">
                  <c:v>1E-4</c:v>
                </c:pt>
                <c:pt idx="11705">
                  <c:v>1E-4</c:v>
                </c:pt>
                <c:pt idx="11706">
                  <c:v>1.0001</c:v>
                </c:pt>
                <c:pt idx="11707">
                  <c:v>1E-4</c:v>
                </c:pt>
                <c:pt idx="11708">
                  <c:v>1E-4</c:v>
                </c:pt>
                <c:pt idx="11709">
                  <c:v>1E-4</c:v>
                </c:pt>
                <c:pt idx="11710">
                  <c:v>1E-4</c:v>
                </c:pt>
                <c:pt idx="11711">
                  <c:v>1.0001</c:v>
                </c:pt>
                <c:pt idx="11712">
                  <c:v>1.0001</c:v>
                </c:pt>
                <c:pt idx="11713">
                  <c:v>2.0001000000000002</c:v>
                </c:pt>
                <c:pt idx="11714">
                  <c:v>1.0001</c:v>
                </c:pt>
                <c:pt idx="11715">
                  <c:v>1E-4</c:v>
                </c:pt>
                <c:pt idx="11716">
                  <c:v>1.0001</c:v>
                </c:pt>
                <c:pt idx="11717">
                  <c:v>1E-4</c:v>
                </c:pt>
                <c:pt idx="11718">
                  <c:v>1E-4</c:v>
                </c:pt>
                <c:pt idx="11719">
                  <c:v>1E-4</c:v>
                </c:pt>
                <c:pt idx="11720">
                  <c:v>1.0001</c:v>
                </c:pt>
                <c:pt idx="11721">
                  <c:v>2.0001000000000002</c:v>
                </c:pt>
                <c:pt idx="11722">
                  <c:v>1.0001</c:v>
                </c:pt>
                <c:pt idx="11723">
                  <c:v>1E-4</c:v>
                </c:pt>
                <c:pt idx="11724">
                  <c:v>1E-4</c:v>
                </c:pt>
                <c:pt idx="11725">
                  <c:v>1E-4</c:v>
                </c:pt>
                <c:pt idx="11726">
                  <c:v>1E-4</c:v>
                </c:pt>
                <c:pt idx="11727">
                  <c:v>1.0001</c:v>
                </c:pt>
                <c:pt idx="11728">
                  <c:v>1E-4</c:v>
                </c:pt>
                <c:pt idx="11729">
                  <c:v>1E-4</c:v>
                </c:pt>
                <c:pt idx="11730">
                  <c:v>1E-4</c:v>
                </c:pt>
                <c:pt idx="11731">
                  <c:v>1E-4</c:v>
                </c:pt>
                <c:pt idx="11732">
                  <c:v>1E-4</c:v>
                </c:pt>
                <c:pt idx="11733">
                  <c:v>1E-4</c:v>
                </c:pt>
                <c:pt idx="11734">
                  <c:v>1E-4</c:v>
                </c:pt>
                <c:pt idx="11735">
                  <c:v>1.0001</c:v>
                </c:pt>
                <c:pt idx="11736">
                  <c:v>1E-4</c:v>
                </c:pt>
                <c:pt idx="11737">
                  <c:v>1E-4</c:v>
                </c:pt>
                <c:pt idx="11738">
                  <c:v>1.0001</c:v>
                </c:pt>
                <c:pt idx="11739">
                  <c:v>1E-4</c:v>
                </c:pt>
                <c:pt idx="11740">
                  <c:v>1E-4</c:v>
                </c:pt>
                <c:pt idx="11741">
                  <c:v>1E-4</c:v>
                </c:pt>
                <c:pt idx="11742">
                  <c:v>1E-4</c:v>
                </c:pt>
                <c:pt idx="11743">
                  <c:v>1E-4</c:v>
                </c:pt>
                <c:pt idx="11744">
                  <c:v>1E-4</c:v>
                </c:pt>
                <c:pt idx="11745">
                  <c:v>1E-4</c:v>
                </c:pt>
                <c:pt idx="11746">
                  <c:v>2.0001000000000002</c:v>
                </c:pt>
                <c:pt idx="11747">
                  <c:v>3.0001000000000002</c:v>
                </c:pt>
                <c:pt idx="11748">
                  <c:v>2.0001000000000002</c:v>
                </c:pt>
                <c:pt idx="11749">
                  <c:v>5.0000999999999998</c:v>
                </c:pt>
                <c:pt idx="11750">
                  <c:v>1.0001</c:v>
                </c:pt>
                <c:pt idx="11751">
                  <c:v>1.0001</c:v>
                </c:pt>
                <c:pt idx="11752">
                  <c:v>2.0001000000000002</c:v>
                </c:pt>
                <c:pt idx="11753">
                  <c:v>1.0001</c:v>
                </c:pt>
                <c:pt idx="11754">
                  <c:v>1.0001</c:v>
                </c:pt>
                <c:pt idx="11755">
                  <c:v>1.0001</c:v>
                </c:pt>
                <c:pt idx="11756">
                  <c:v>1.0001</c:v>
                </c:pt>
                <c:pt idx="11757">
                  <c:v>2.0001000000000002</c:v>
                </c:pt>
                <c:pt idx="11758">
                  <c:v>1E-4</c:v>
                </c:pt>
                <c:pt idx="11759">
                  <c:v>1E-4</c:v>
                </c:pt>
                <c:pt idx="11760">
                  <c:v>1E-4</c:v>
                </c:pt>
                <c:pt idx="11761">
                  <c:v>1.0001</c:v>
                </c:pt>
                <c:pt idx="11762">
                  <c:v>1E-4</c:v>
                </c:pt>
                <c:pt idx="11763">
                  <c:v>1E-4</c:v>
                </c:pt>
                <c:pt idx="11764">
                  <c:v>1E-4</c:v>
                </c:pt>
                <c:pt idx="11765">
                  <c:v>1E-4</c:v>
                </c:pt>
                <c:pt idx="11766">
                  <c:v>1E-4</c:v>
                </c:pt>
                <c:pt idx="11767">
                  <c:v>1E-4</c:v>
                </c:pt>
                <c:pt idx="11768">
                  <c:v>1E-4</c:v>
                </c:pt>
                <c:pt idx="11769">
                  <c:v>1.0001</c:v>
                </c:pt>
                <c:pt idx="11770">
                  <c:v>1E-4</c:v>
                </c:pt>
                <c:pt idx="11771">
                  <c:v>1E-4</c:v>
                </c:pt>
                <c:pt idx="11772">
                  <c:v>1.0001</c:v>
                </c:pt>
                <c:pt idx="11773">
                  <c:v>1E-4</c:v>
                </c:pt>
                <c:pt idx="11774">
                  <c:v>1E-4</c:v>
                </c:pt>
                <c:pt idx="11775">
                  <c:v>1.0001</c:v>
                </c:pt>
                <c:pt idx="11776">
                  <c:v>1E-4</c:v>
                </c:pt>
                <c:pt idx="11777">
                  <c:v>1.0001</c:v>
                </c:pt>
                <c:pt idx="11778">
                  <c:v>1E-4</c:v>
                </c:pt>
                <c:pt idx="11779">
                  <c:v>1E-4</c:v>
                </c:pt>
                <c:pt idx="11780">
                  <c:v>1E-4</c:v>
                </c:pt>
                <c:pt idx="11781">
                  <c:v>1E-4</c:v>
                </c:pt>
                <c:pt idx="11782">
                  <c:v>1.0001</c:v>
                </c:pt>
                <c:pt idx="11783">
                  <c:v>6.0000999999999998</c:v>
                </c:pt>
                <c:pt idx="11784">
                  <c:v>1.0001</c:v>
                </c:pt>
                <c:pt idx="11785">
                  <c:v>1.0001</c:v>
                </c:pt>
                <c:pt idx="11786">
                  <c:v>1.0001</c:v>
                </c:pt>
                <c:pt idx="11787">
                  <c:v>1E-4</c:v>
                </c:pt>
                <c:pt idx="11788">
                  <c:v>1.0001</c:v>
                </c:pt>
                <c:pt idx="11789">
                  <c:v>2.0001000000000002</c:v>
                </c:pt>
                <c:pt idx="11790">
                  <c:v>1.0001</c:v>
                </c:pt>
                <c:pt idx="11791">
                  <c:v>3.0001000000000002</c:v>
                </c:pt>
                <c:pt idx="11792">
                  <c:v>1.0001</c:v>
                </c:pt>
                <c:pt idx="11793">
                  <c:v>2.0001000000000002</c:v>
                </c:pt>
                <c:pt idx="11794">
                  <c:v>1E-4</c:v>
                </c:pt>
                <c:pt idx="11795">
                  <c:v>1.0001</c:v>
                </c:pt>
                <c:pt idx="11796">
                  <c:v>1E-4</c:v>
                </c:pt>
                <c:pt idx="11797">
                  <c:v>1E-4</c:v>
                </c:pt>
                <c:pt idx="11798">
                  <c:v>1E-4</c:v>
                </c:pt>
                <c:pt idx="11799">
                  <c:v>1E-4</c:v>
                </c:pt>
                <c:pt idx="11800">
                  <c:v>1E-4</c:v>
                </c:pt>
                <c:pt idx="11801">
                  <c:v>1E-4</c:v>
                </c:pt>
                <c:pt idx="11802">
                  <c:v>1E-4</c:v>
                </c:pt>
                <c:pt idx="11803">
                  <c:v>1E-4</c:v>
                </c:pt>
                <c:pt idx="11804">
                  <c:v>1.0001</c:v>
                </c:pt>
                <c:pt idx="11805">
                  <c:v>1E-4</c:v>
                </c:pt>
                <c:pt idx="11806">
                  <c:v>1E-4</c:v>
                </c:pt>
                <c:pt idx="11807">
                  <c:v>1E-4</c:v>
                </c:pt>
                <c:pt idx="11808">
                  <c:v>1E-4</c:v>
                </c:pt>
                <c:pt idx="11809">
                  <c:v>1E-4</c:v>
                </c:pt>
                <c:pt idx="11810">
                  <c:v>1.0001</c:v>
                </c:pt>
                <c:pt idx="11811">
                  <c:v>1E-4</c:v>
                </c:pt>
                <c:pt idx="11812">
                  <c:v>1E-4</c:v>
                </c:pt>
                <c:pt idx="11813">
                  <c:v>1E-4</c:v>
                </c:pt>
                <c:pt idx="11814">
                  <c:v>1E-4</c:v>
                </c:pt>
                <c:pt idx="11815">
                  <c:v>1.0001</c:v>
                </c:pt>
                <c:pt idx="11816">
                  <c:v>1E-4</c:v>
                </c:pt>
                <c:pt idx="11817">
                  <c:v>4.0000999999999998</c:v>
                </c:pt>
                <c:pt idx="11818">
                  <c:v>8.0000999999999998</c:v>
                </c:pt>
                <c:pt idx="11819">
                  <c:v>1.0001</c:v>
                </c:pt>
                <c:pt idx="11820">
                  <c:v>1.0001</c:v>
                </c:pt>
                <c:pt idx="11821">
                  <c:v>1E-4</c:v>
                </c:pt>
                <c:pt idx="11822">
                  <c:v>2.0001000000000002</c:v>
                </c:pt>
                <c:pt idx="11823">
                  <c:v>1E-4</c:v>
                </c:pt>
                <c:pt idx="11824">
                  <c:v>2.0001000000000002</c:v>
                </c:pt>
                <c:pt idx="11825">
                  <c:v>1.0001</c:v>
                </c:pt>
                <c:pt idx="11826">
                  <c:v>1E-4</c:v>
                </c:pt>
                <c:pt idx="11827">
                  <c:v>1.0001</c:v>
                </c:pt>
                <c:pt idx="11828">
                  <c:v>1E-4</c:v>
                </c:pt>
                <c:pt idx="11829">
                  <c:v>2.0001000000000002</c:v>
                </c:pt>
                <c:pt idx="11830">
                  <c:v>1.0001</c:v>
                </c:pt>
                <c:pt idx="11831">
                  <c:v>1.0001</c:v>
                </c:pt>
                <c:pt idx="11832">
                  <c:v>1E-4</c:v>
                </c:pt>
                <c:pt idx="11833">
                  <c:v>1E-4</c:v>
                </c:pt>
                <c:pt idx="11834">
                  <c:v>1E-4</c:v>
                </c:pt>
                <c:pt idx="11835">
                  <c:v>1E-4</c:v>
                </c:pt>
                <c:pt idx="11836">
                  <c:v>1E-4</c:v>
                </c:pt>
                <c:pt idx="11837">
                  <c:v>1E-4</c:v>
                </c:pt>
                <c:pt idx="11838">
                  <c:v>1E-4</c:v>
                </c:pt>
                <c:pt idx="11839">
                  <c:v>1E-4</c:v>
                </c:pt>
                <c:pt idx="11840">
                  <c:v>1E-4</c:v>
                </c:pt>
                <c:pt idx="11841">
                  <c:v>1E-4</c:v>
                </c:pt>
                <c:pt idx="11842">
                  <c:v>1.0001</c:v>
                </c:pt>
                <c:pt idx="11843">
                  <c:v>1.0001</c:v>
                </c:pt>
                <c:pt idx="11844">
                  <c:v>1E-4</c:v>
                </c:pt>
                <c:pt idx="11845">
                  <c:v>1.0001</c:v>
                </c:pt>
                <c:pt idx="11846">
                  <c:v>1E-4</c:v>
                </c:pt>
                <c:pt idx="11847">
                  <c:v>1E-4</c:v>
                </c:pt>
                <c:pt idx="11848">
                  <c:v>1E-4</c:v>
                </c:pt>
                <c:pt idx="11849">
                  <c:v>1.0001</c:v>
                </c:pt>
                <c:pt idx="11850">
                  <c:v>1E-4</c:v>
                </c:pt>
                <c:pt idx="11851">
                  <c:v>4.0000999999999998</c:v>
                </c:pt>
                <c:pt idx="11852">
                  <c:v>7.0000999999999998</c:v>
                </c:pt>
                <c:pt idx="11853">
                  <c:v>15.0001</c:v>
                </c:pt>
                <c:pt idx="11854">
                  <c:v>7.0000999999999998</c:v>
                </c:pt>
                <c:pt idx="11855">
                  <c:v>2.0001000000000002</c:v>
                </c:pt>
                <c:pt idx="11856">
                  <c:v>1.0001</c:v>
                </c:pt>
                <c:pt idx="11857">
                  <c:v>1E-4</c:v>
                </c:pt>
                <c:pt idx="11858">
                  <c:v>1E-4</c:v>
                </c:pt>
                <c:pt idx="11859">
                  <c:v>1E-4</c:v>
                </c:pt>
                <c:pt idx="11860">
                  <c:v>1.0001</c:v>
                </c:pt>
                <c:pt idx="11861">
                  <c:v>1.0001</c:v>
                </c:pt>
                <c:pt idx="11862">
                  <c:v>1E-4</c:v>
                </c:pt>
                <c:pt idx="11863">
                  <c:v>1.0001</c:v>
                </c:pt>
                <c:pt idx="11864">
                  <c:v>1E-4</c:v>
                </c:pt>
                <c:pt idx="11865">
                  <c:v>1E-4</c:v>
                </c:pt>
                <c:pt idx="11866">
                  <c:v>1E-4</c:v>
                </c:pt>
                <c:pt idx="11867">
                  <c:v>1E-4</c:v>
                </c:pt>
                <c:pt idx="11868">
                  <c:v>1.0001</c:v>
                </c:pt>
                <c:pt idx="11869">
                  <c:v>1E-4</c:v>
                </c:pt>
                <c:pt idx="11870">
                  <c:v>1E-4</c:v>
                </c:pt>
                <c:pt idx="11871">
                  <c:v>1E-4</c:v>
                </c:pt>
                <c:pt idx="11872">
                  <c:v>1E-4</c:v>
                </c:pt>
                <c:pt idx="11873">
                  <c:v>1E-4</c:v>
                </c:pt>
                <c:pt idx="11874">
                  <c:v>1E-4</c:v>
                </c:pt>
                <c:pt idx="11875">
                  <c:v>1E-4</c:v>
                </c:pt>
                <c:pt idx="11876">
                  <c:v>1E-4</c:v>
                </c:pt>
                <c:pt idx="11877">
                  <c:v>1E-4</c:v>
                </c:pt>
                <c:pt idx="11878">
                  <c:v>1E-4</c:v>
                </c:pt>
                <c:pt idx="11879">
                  <c:v>1E-4</c:v>
                </c:pt>
                <c:pt idx="11880">
                  <c:v>1E-4</c:v>
                </c:pt>
                <c:pt idx="11881">
                  <c:v>1E-4</c:v>
                </c:pt>
                <c:pt idx="11882">
                  <c:v>1E-4</c:v>
                </c:pt>
                <c:pt idx="11883">
                  <c:v>1.0001</c:v>
                </c:pt>
                <c:pt idx="11884">
                  <c:v>1E-4</c:v>
                </c:pt>
                <c:pt idx="11885">
                  <c:v>4.0000999999999998</c:v>
                </c:pt>
                <c:pt idx="11886">
                  <c:v>2.0001000000000002</c:v>
                </c:pt>
                <c:pt idx="11887">
                  <c:v>3.0001000000000002</c:v>
                </c:pt>
                <c:pt idx="11888">
                  <c:v>2.0001000000000002</c:v>
                </c:pt>
                <c:pt idx="11889">
                  <c:v>1.0001</c:v>
                </c:pt>
                <c:pt idx="11890">
                  <c:v>1.0001</c:v>
                </c:pt>
                <c:pt idx="11891">
                  <c:v>2.0001000000000002</c:v>
                </c:pt>
                <c:pt idx="11892">
                  <c:v>1.0001</c:v>
                </c:pt>
                <c:pt idx="11893">
                  <c:v>1E-4</c:v>
                </c:pt>
                <c:pt idx="11894">
                  <c:v>2.0001000000000002</c:v>
                </c:pt>
                <c:pt idx="11895">
                  <c:v>2.0001000000000002</c:v>
                </c:pt>
                <c:pt idx="11896">
                  <c:v>1E-4</c:v>
                </c:pt>
                <c:pt idx="11897">
                  <c:v>1E-4</c:v>
                </c:pt>
                <c:pt idx="11898">
                  <c:v>1E-4</c:v>
                </c:pt>
                <c:pt idx="11899">
                  <c:v>1E-4</c:v>
                </c:pt>
                <c:pt idx="11900">
                  <c:v>1E-4</c:v>
                </c:pt>
                <c:pt idx="11901">
                  <c:v>1E-4</c:v>
                </c:pt>
                <c:pt idx="11902">
                  <c:v>1E-4</c:v>
                </c:pt>
                <c:pt idx="11903">
                  <c:v>1E-4</c:v>
                </c:pt>
                <c:pt idx="11904">
                  <c:v>1E-4</c:v>
                </c:pt>
                <c:pt idx="11905">
                  <c:v>1E-4</c:v>
                </c:pt>
                <c:pt idx="11906">
                  <c:v>1E-4</c:v>
                </c:pt>
                <c:pt idx="11907">
                  <c:v>1E-4</c:v>
                </c:pt>
                <c:pt idx="11908">
                  <c:v>1E-4</c:v>
                </c:pt>
                <c:pt idx="11909">
                  <c:v>1E-4</c:v>
                </c:pt>
                <c:pt idx="11910">
                  <c:v>1.0001</c:v>
                </c:pt>
                <c:pt idx="11911">
                  <c:v>1E-4</c:v>
                </c:pt>
                <c:pt idx="11912">
                  <c:v>1.0001</c:v>
                </c:pt>
                <c:pt idx="11913">
                  <c:v>1E-4</c:v>
                </c:pt>
                <c:pt idx="11914">
                  <c:v>1E-4</c:v>
                </c:pt>
                <c:pt idx="11915">
                  <c:v>1E-4</c:v>
                </c:pt>
                <c:pt idx="11916">
                  <c:v>1E-4</c:v>
                </c:pt>
                <c:pt idx="11917">
                  <c:v>1.0001</c:v>
                </c:pt>
                <c:pt idx="11918">
                  <c:v>1E-4</c:v>
                </c:pt>
                <c:pt idx="11919">
                  <c:v>1E-4</c:v>
                </c:pt>
                <c:pt idx="11920">
                  <c:v>1.0001</c:v>
                </c:pt>
                <c:pt idx="11921">
                  <c:v>2.0001000000000002</c:v>
                </c:pt>
                <c:pt idx="11922">
                  <c:v>1E-4</c:v>
                </c:pt>
                <c:pt idx="11923">
                  <c:v>6.0000999999999998</c:v>
                </c:pt>
                <c:pt idx="11924">
                  <c:v>1.0001</c:v>
                </c:pt>
                <c:pt idx="11925">
                  <c:v>1E-4</c:v>
                </c:pt>
                <c:pt idx="11926">
                  <c:v>1.0001</c:v>
                </c:pt>
                <c:pt idx="11927">
                  <c:v>1E-4</c:v>
                </c:pt>
                <c:pt idx="11928">
                  <c:v>1E-4</c:v>
                </c:pt>
                <c:pt idx="11929">
                  <c:v>1.0001</c:v>
                </c:pt>
                <c:pt idx="11930">
                  <c:v>1E-4</c:v>
                </c:pt>
                <c:pt idx="11931">
                  <c:v>1E-4</c:v>
                </c:pt>
                <c:pt idx="11932">
                  <c:v>1E-4</c:v>
                </c:pt>
                <c:pt idx="11933">
                  <c:v>2.0001000000000002</c:v>
                </c:pt>
                <c:pt idx="11934">
                  <c:v>1E-4</c:v>
                </c:pt>
                <c:pt idx="11935">
                  <c:v>1.0001</c:v>
                </c:pt>
                <c:pt idx="11936">
                  <c:v>1E-4</c:v>
                </c:pt>
                <c:pt idx="11937">
                  <c:v>1E-4</c:v>
                </c:pt>
                <c:pt idx="11938">
                  <c:v>1E-4</c:v>
                </c:pt>
                <c:pt idx="11939">
                  <c:v>1E-4</c:v>
                </c:pt>
                <c:pt idx="11940">
                  <c:v>1.0001</c:v>
                </c:pt>
                <c:pt idx="11941">
                  <c:v>1.0001</c:v>
                </c:pt>
                <c:pt idx="11942">
                  <c:v>1E-4</c:v>
                </c:pt>
                <c:pt idx="11943">
                  <c:v>1.0001</c:v>
                </c:pt>
                <c:pt idx="11944">
                  <c:v>1E-4</c:v>
                </c:pt>
                <c:pt idx="11945">
                  <c:v>1.0001</c:v>
                </c:pt>
                <c:pt idx="11946">
                  <c:v>1E-4</c:v>
                </c:pt>
                <c:pt idx="11947">
                  <c:v>1.0001</c:v>
                </c:pt>
                <c:pt idx="11948">
                  <c:v>1.0001</c:v>
                </c:pt>
                <c:pt idx="11949">
                  <c:v>1E-4</c:v>
                </c:pt>
                <c:pt idx="11950">
                  <c:v>1E-4</c:v>
                </c:pt>
                <c:pt idx="11951">
                  <c:v>2.0001000000000002</c:v>
                </c:pt>
                <c:pt idx="11952">
                  <c:v>1.0001</c:v>
                </c:pt>
                <c:pt idx="11953">
                  <c:v>1.0001</c:v>
                </c:pt>
                <c:pt idx="11954">
                  <c:v>1E-4</c:v>
                </c:pt>
                <c:pt idx="11955">
                  <c:v>2.0001000000000002</c:v>
                </c:pt>
                <c:pt idx="11956">
                  <c:v>3.0001000000000002</c:v>
                </c:pt>
                <c:pt idx="11957">
                  <c:v>3.0001000000000002</c:v>
                </c:pt>
                <c:pt idx="11958">
                  <c:v>1E-4</c:v>
                </c:pt>
                <c:pt idx="11959">
                  <c:v>1.0001</c:v>
                </c:pt>
                <c:pt idx="11960">
                  <c:v>2.0001000000000002</c:v>
                </c:pt>
                <c:pt idx="11961">
                  <c:v>1E-4</c:v>
                </c:pt>
                <c:pt idx="11962">
                  <c:v>3.0001000000000002</c:v>
                </c:pt>
                <c:pt idx="11963">
                  <c:v>1E-4</c:v>
                </c:pt>
                <c:pt idx="11964">
                  <c:v>1E-4</c:v>
                </c:pt>
                <c:pt idx="11965">
                  <c:v>1E-4</c:v>
                </c:pt>
                <c:pt idx="11966">
                  <c:v>1.0001</c:v>
                </c:pt>
                <c:pt idx="11967">
                  <c:v>1E-4</c:v>
                </c:pt>
                <c:pt idx="11968">
                  <c:v>1E-4</c:v>
                </c:pt>
                <c:pt idx="11969">
                  <c:v>1E-4</c:v>
                </c:pt>
                <c:pt idx="11970">
                  <c:v>1E-4</c:v>
                </c:pt>
                <c:pt idx="11971">
                  <c:v>1.0001</c:v>
                </c:pt>
                <c:pt idx="11972">
                  <c:v>1.0001</c:v>
                </c:pt>
                <c:pt idx="11973">
                  <c:v>1E-4</c:v>
                </c:pt>
                <c:pt idx="11974">
                  <c:v>1E-4</c:v>
                </c:pt>
                <c:pt idx="11975">
                  <c:v>1.0001</c:v>
                </c:pt>
                <c:pt idx="11976">
                  <c:v>1E-4</c:v>
                </c:pt>
                <c:pt idx="11977">
                  <c:v>1.0001</c:v>
                </c:pt>
                <c:pt idx="11978">
                  <c:v>1E-4</c:v>
                </c:pt>
                <c:pt idx="11979">
                  <c:v>1E-4</c:v>
                </c:pt>
                <c:pt idx="11980">
                  <c:v>1E-4</c:v>
                </c:pt>
                <c:pt idx="11981">
                  <c:v>1E-4</c:v>
                </c:pt>
                <c:pt idx="11982">
                  <c:v>1E-4</c:v>
                </c:pt>
                <c:pt idx="11983">
                  <c:v>1.0001</c:v>
                </c:pt>
                <c:pt idx="11984">
                  <c:v>1E-4</c:v>
                </c:pt>
                <c:pt idx="11985">
                  <c:v>1E-4</c:v>
                </c:pt>
                <c:pt idx="11986">
                  <c:v>1.0001</c:v>
                </c:pt>
                <c:pt idx="11987">
                  <c:v>1E-4</c:v>
                </c:pt>
                <c:pt idx="11988">
                  <c:v>1.0001</c:v>
                </c:pt>
                <c:pt idx="11989">
                  <c:v>2.0001000000000002</c:v>
                </c:pt>
                <c:pt idx="11990">
                  <c:v>3.0001000000000002</c:v>
                </c:pt>
                <c:pt idx="11991">
                  <c:v>1.0001</c:v>
                </c:pt>
                <c:pt idx="11992">
                  <c:v>4.0000999999999998</c:v>
                </c:pt>
                <c:pt idx="11993">
                  <c:v>1.0001</c:v>
                </c:pt>
                <c:pt idx="11994">
                  <c:v>1.0001</c:v>
                </c:pt>
                <c:pt idx="11995">
                  <c:v>1E-4</c:v>
                </c:pt>
                <c:pt idx="11996">
                  <c:v>2.0001000000000002</c:v>
                </c:pt>
                <c:pt idx="11997">
                  <c:v>1E-4</c:v>
                </c:pt>
                <c:pt idx="11998">
                  <c:v>1E-4</c:v>
                </c:pt>
                <c:pt idx="11999">
                  <c:v>1E-4</c:v>
                </c:pt>
                <c:pt idx="12000">
                  <c:v>1E-4</c:v>
                </c:pt>
                <c:pt idx="12001">
                  <c:v>1.0001</c:v>
                </c:pt>
                <c:pt idx="12002">
                  <c:v>1E-4</c:v>
                </c:pt>
                <c:pt idx="12003">
                  <c:v>1.0001</c:v>
                </c:pt>
                <c:pt idx="12004">
                  <c:v>1E-4</c:v>
                </c:pt>
                <c:pt idx="12005">
                  <c:v>1E-4</c:v>
                </c:pt>
                <c:pt idx="12006">
                  <c:v>1E-4</c:v>
                </c:pt>
                <c:pt idx="12007">
                  <c:v>1E-4</c:v>
                </c:pt>
                <c:pt idx="12008">
                  <c:v>1E-4</c:v>
                </c:pt>
                <c:pt idx="12009">
                  <c:v>1E-4</c:v>
                </c:pt>
                <c:pt idx="12010">
                  <c:v>1E-4</c:v>
                </c:pt>
                <c:pt idx="12011">
                  <c:v>1E-4</c:v>
                </c:pt>
                <c:pt idx="12012">
                  <c:v>1E-4</c:v>
                </c:pt>
                <c:pt idx="12013">
                  <c:v>1E-4</c:v>
                </c:pt>
                <c:pt idx="12014">
                  <c:v>1E-4</c:v>
                </c:pt>
                <c:pt idx="12015">
                  <c:v>1E-4</c:v>
                </c:pt>
                <c:pt idx="12016">
                  <c:v>1E-4</c:v>
                </c:pt>
                <c:pt idx="12017">
                  <c:v>1E-4</c:v>
                </c:pt>
                <c:pt idx="12018">
                  <c:v>1E-4</c:v>
                </c:pt>
                <c:pt idx="12019">
                  <c:v>1E-4</c:v>
                </c:pt>
                <c:pt idx="12020">
                  <c:v>1E-4</c:v>
                </c:pt>
                <c:pt idx="12021">
                  <c:v>1.0001</c:v>
                </c:pt>
                <c:pt idx="12022">
                  <c:v>1E-4</c:v>
                </c:pt>
                <c:pt idx="12023">
                  <c:v>1.0001</c:v>
                </c:pt>
                <c:pt idx="12024">
                  <c:v>8.0000999999999998</c:v>
                </c:pt>
                <c:pt idx="12025">
                  <c:v>11.0001</c:v>
                </c:pt>
                <c:pt idx="12026">
                  <c:v>2.0001000000000002</c:v>
                </c:pt>
                <c:pt idx="12027">
                  <c:v>4.0000999999999998</c:v>
                </c:pt>
                <c:pt idx="12028">
                  <c:v>1E-4</c:v>
                </c:pt>
                <c:pt idx="12029">
                  <c:v>1E-4</c:v>
                </c:pt>
                <c:pt idx="12030">
                  <c:v>1.0001</c:v>
                </c:pt>
                <c:pt idx="12031">
                  <c:v>2.0001000000000002</c:v>
                </c:pt>
                <c:pt idx="12032">
                  <c:v>1E-4</c:v>
                </c:pt>
                <c:pt idx="12033">
                  <c:v>1E-4</c:v>
                </c:pt>
                <c:pt idx="12034">
                  <c:v>1.0001</c:v>
                </c:pt>
                <c:pt idx="12035">
                  <c:v>1.0001</c:v>
                </c:pt>
                <c:pt idx="12036">
                  <c:v>1E-4</c:v>
                </c:pt>
                <c:pt idx="12037">
                  <c:v>1E-4</c:v>
                </c:pt>
                <c:pt idx="12038">
                  <c:v>1E-4</c:v>
                </c:pt>
                <c:pt idx="12039">
                  <c:v>1.0001</c:v>
                </c:pt>
                <c:pt idx="12040">
                  <c:v>1E-4</c:v>
                </c:pt>
                <c:pt idx="12041">
                  <c:v>1E-4</c:v>
                </c:pt>
                <c:pt idx="12042">
                  <c:v>1E-4</c:v>
                </c:pt>
                <c:pt idx="12043">
                  <c:v>1E-4</c:v>
                </c:pt>
                <c:pt idx="12044">
                  <c:v>1E-4</c:v>
                </c:pt>
                <c:pt idx="12045">
                  <c:v>1E-4</c:v>
                </c:pt>
                <c:pt idx="12046">
                  <c:v>1.0001</c:v>
                </c:pt>
                <c:pt idx="12047">
                  <c:v>1E-4</c:v>
                </c:pt>
                <c:pt idx="12048">
                  <c:v>1E-4</c:v>
                </c:pt>
                <c:pt idx="12049">
                  <c:v>1E-4</c:v>
                </c:pt>
                <c:pt idx="12050">
                  <c:v>1E-4</c:v>
                </c:pt>
                <c:pt idx="12051">
                  <c:v>1E-4</c:v>
                </c:pt>
                <c:pt idx="12052">
                  <c:v>1E-4</c:v>
                </c:pt>
                <c:pt idx="12053">
                  <c:v>1E-4</c:v>
                </c:pt>
                <c:pt idx="12054">
                  <c:v>1E-4</c:v>
                </c:pt>
                <c:pt idx="12055">
                  <c:v>1E-4</c:v>
                </c:pt>
                <c:pt idx="12056">
                  <c:v>1E-4</c:v>
                </c:pt>
                <c:pt idx="12057">
                  <c:v>1.0001</c:v>
                </c:pt>
                <c:pt idx="12058">
                  <c:v>6.0000999999999998</c:v>
                </c:pt>
                <c:pt idx="12059">
                  <c:v>9.0000999999999998</c:v>
                </c:pt>
                <c:pt idx="12060">
                  <c:v>13.0001</c:v>
                </c:pt>
                <c:pt idx="12061">
                  <c:v>3.0001000000000002</c:v>
                </c:pt>
                <c:pt idx="12062">
                  <c:v>1E-4</c:v>
                </c:pt>
                <c:pt idx="12063">
                  <c:v>1E-4</c:v>
                </c:pt>
                <c:pt idx="12064">
                  <c:v>2.0001000000000002</c:v>
                </c:pt>
                <c:pt idx="12065">
                  <c:v>2.0001000000000002</c:v>
                </c:pt>
                <c:pt idx="12066">
                  <c:v>1E-4</c:v>
                </c:pt>
                <c:pt idx="12067">
                  <c:v>1E-4</c:v>
                </c:pt>
                <c:pt idx="12068">
                  <c:v>2.0001000000000002</c:v>
                </c:pt>
                <c:pt idx="12069">
                  <c:v>3.0001000000000002</c:v>
                </c:pt>
                <c:pt idx="12070">
                  <c:v>1.0001</c:v>
                </c:pt>
                <c:pt idx="12071">
                  <c:v>1E-4</c:v>
                </c:pt>
                <c:pt idx="12072">
                  <c:v>1E-4</c:v>
                </c:pt>
                <c:pt idx="12073">
                  <c:v>1E-4</c:v>
                </c:pt>
                <c:pt idx="12074">
                  <c:v>1E-4</c:v>
                </c:pt>
                <c:pt idx="12075">
                  <c:v>1.0001</c:v>
                </c:pt>
                <c:pt idx="12076">
                  <c:v>1.0001</c:v>
                </c:pt>
                <c:pt idx="12077">
                  <c:v>1E-4</c:v>
                </c:pt>
                <c:pt idx="12078">
                  <c:v>1.0001</c:v>
                </c:pt>
                <c:pt idx="12079">
                  <c:v>1E-4</c:v>
                </c:pt>
                <c:pt idx="12080">
                  <c:v>1.0001</c:v>
                </c:pt>
                <c:pt idx="12081">
                  <c:v>1E-4</c:v>
                </c:pt>
                <c:pt idx="12082">
                  <c:v>1E-4</c:v>
                </c:pt>
                <c:pt idx="12083">
                  <c:v>1E-4</c:v>
                </c:pt>
                <c:pt idx="12084">
                  <c:v>1E-4</c:v>
                </c:pt>
                <c:pt idx="12085">
                  <c:v>1E-4</c:v>
                </c:pt>
                <c:pt idx="12086">
                  <c:v>1E-4</c:v>
                </c:pt>
                <c:pt idx="12087">
                  <c:v>1E-4</c:v>
                </c:pt>
                <c:pt idx="12088">
                  <c:v>1E-4</c:v>
                </c:pt>
                <c:pt idx="12089">
                  <c:v>1E-4</c:v>
                </c:pt>
                <c:pt idx="12090">
                  <c:v>1E-4</c:v>
                </c:pt>
                <c:pt idx="12091">
                  <c:v>2.0001000000000002</c:v>
                </c:pt>
                <c:pt idx="12092">
                  <c:v>3.0001000000000002</c:v>
                </c:pt>
                <c:pt idx="12093">
                  <c:v>6.0000999999999998</c:v>
                </c:pt>
                <c:pt idx="12094">
                  <c:v>2.0001000000000002</c:v>
                </c:pt>
                <c:pt idx="12095">
                  <c:v>1E-4</c:v>
                </c:pt>
                <c:pt idx="12096">
                  <c:v>1.0001</c:v>
                </c:pt>
                <c:pt idx="12097">
                  <c:v>2.0001000000000002</c:v>
                </c:pt>
                <c:pt idx="12098">
                  <c:v>1E-4</c:v>
                </c:pt>
                <c:pt idx="12099">
                  <c:v>1E-4</c:v>
                </c:pt>
                <c:pt idx="12100">
                  <c:v>1E-4</c:v>
                </c:pt>
                <c:pt idx="12101">
                  <c:v>1.0001</c:v>
                </c:pt>
                <c:pt idx="12102">
                  <c:v>1E-4</c:v>
                </c:pt>
                <c:pt idx="12103">
                  <c:v>3.0001000000000002</c:v>
                </c:pt>
                <c:pt idx="12104">
                  <c:v>1.0001</c:v>
                </c:pt>
                <c:pt idx="12105">
                  <c:v>1E-4</c:v>
                </c:pt>
                <c:pt idx="12106">
                  <c:v>1.0001</c:v>
                </c:pt>
                <c:pt idx="12107">
                  <c:v>1E-4</c:v>
                </c:pt>
                <c:pt idx="12108">
                  <c:v>1E-4</c:v>
                </c:pt>
                <c:pt idx="12109">
                  <c:v>1.0001</c:v>
                </c:pt>
                <c:pt idx="12110">
                  <c:v>1E-4</c:v>
                </c:pt>
                <c:pt idx="12111">
                  <c:v>1E-4</c:v>
                </c:pt>
                <c:pt idx="12112">
                  <c:v>1E-4</c:v>
                </c:pt>
                <c:pt idx="12113">
                  <c:v>1.0001</c:v>
                </c:pt>
                <c:pt idx="12114">
                  <c:v>1E-4</c:v>
                </c:pt>
                <c:pt idx="12115">
                  <c:v>1.0001</c:v>
                </c:pt>
                <c:pt idx="12116">
                  <c:v>2.0001000000000002</c:v>
                </c:pt>
                <c:pt idx="12117">
                  <c:v>1E-4</c:v>
                </c:pt>
                <c:pt idx="12118">
                  <c:v>1E-4</c:v>
                </c:pt>
                <c:pt idx="12119">
                  <c:v>1.0001</c:v>
                </c:pt>
                <c:pt idx="12120">
                  <c:v>1E-4</c:v>
                </c:pt>
                <c:pt idx="12121">
                  <c:v>1.0001</c:v>
                </c:pt>
                <c:pt idx="12122">
                  <c:v>2.0001000000000002</c:v>
                </c:pt>
                <c:pt idx="12123">
                  <c:v>1E-4</c:v>
                </c:pt>
                <c:pt idx="12124">
                  <c:v>1E-4</c:v>
                </c:pt>
                <c:pt idx="12125">
                  <c:v>4.0000999999999998</c:v>
                </c:pt>
                <c:pt idx="12126">
                  <c:v>8.0000999999999998</c:v>
                </c:pt>
                <c:pt idx="12127">
                  <c:v>4.0000999999999998</c:v>
                </c:pt>
                <c:pt idx="12128">
                  <c:v>12.0001</c:v>
                </c:pt>
                <c:pt idx="12129">
                  <c:v>3.0001000000000002</c:v>
                </c:pt>
                <c:pt idx="12130">
                  <c:v>1.0001</c:v>
                </c:pt>
                <c:pt idx="12131">
                  <c:v>1E-4</c:v>
                </c:pt>
                <c:pt idx="12132">
                  <c:v>1E-4</c:v>
                </c:pt>
                <c:pt idx="12133">
                  <c:v>1E-4</c:v>
                </c:pt>
                <c:pt idx="12134">
                  <c:v>1.0001</c:v>
                </c:pt>
                <c:pt idx="12135">
                  <c:v>1.0001</c:v>
                </c:pt>
                <c:pt idx="12136">
                  <c:v>1E-4</c:v>
                </c:pt>
                <c:pt idx="12137">
                  <c:v>1E-4</c:v>
                </c:pt>
                <c:pt idx="12138">
                  <c:v>1.0001</c:v>
                </c:pt>
                <c:pt idx="12139">
                  <c:v>1E-4</c:v>
                </c:pt>
                <c:pt idx="12140">
                  <c:v>1.0001</c:v>
                </c:pt>
                <c:pt idx="12141">
                  <c:v>1E-4</c:v>
                </c:pt>
                <c:pt idx="12142">
                  <c:v>1E-4</c:v>
                </c:pt>
                <c:pt idx="12143">
                  <c:v>1E-4</c:v>
                </c:pt>
                <c:pt idx="12144">
                  <c:v>1E-4</c:v>
                </c:pt>
                <c:pt idx="12145">
                  <c:v>1E-4</c:v>
                </c:pt>
                <c:pt idx="12146">
                  <c:v>1E-4</c:v>
                </c:pt>
                <c:pt idx="12147">
                  <c:v>1E-4</c:v>
                </c:pt>
                <c:pt idx="12148">
                  <c:v>1E-4</c:v>
                </c:pt>
                <c:pt idx="12149">
                  <c:v>1.0001</c:v>
                </c:pt>
                <c:pt idx="12150">
                  <c:v>1.0001</c:v>
                </c:pt>
                <c:pt idx="12151">
                  <c:v>1.0001</c:v>
                </c:pt>
                <c:pt idx="12152">
                  <c:v>1.0001</c:v>
                </c:pt>
                <c:pt idx="12153">
                  <c:v>1E-4</c:v>
                </c:pt>
                <c:pt idx="12154">
                  <c:v>2.0001000000000002</c:v>
                </c:pt>
                <c:pt idx="12155">
                  <c:v>1.0001</c:v>
                </c:pt>
                <c:pt idx="12156">
                  <c:v>1.0001</c:v>
                </c:pt>
                <c:pt idx="12157">
                  <c:v>1E-4</c:v>
                </c:pt>
                <c:pt idx="12158">
                  <c:v>2.0001000000000002</c:v>
                </c:pt>
                <c:pt idx="12159">
                  <c:v>1E-4</c:v>
                </c:pt>
                <c:pt idx="12160">
                  <c:v>2.0001000000000002</c:v>
                </c:pt>
                <c:pt idx="12161">
                  <c:v>2.0001000000000002</c:v>
                </c:pt>
                <c:pt idx="12162">
                  <c:v>1E-4</c:v>
                </c:pt>
                <c:pt idx="12163">
                  <c:v>1.0001</c:v>
                </c:pt>
                <c:pt idx="12164">
                  <c:v>1E-4</c:v>
                </c:pt>
                <c:pt idx="12165">
                  <c:v>1.0001</c:v>
                </c:pt>
                <c:pt idx="12166">
                  <c:v>1.0001</c:v>
                </c:pt>
                <c:pt idx="12167">
                  <c:v>1.0001</c:v>
                </c:pt>
                <c:pt idx="12168">
                  <c:v>1E-4</c:v>
                </c:pt>
                <c:pt idx="12169">
                  <c:v>1.0001</c:v>
                </c:pt>
                <c:pt idx="12170">
                  <c:v>1.0001</c:v>
                </c:pt>
                <c:pt idx="12171">
                  <c:v>1E-4</c:v>
                </c:pt>
                <c:pt idx="12172">
                  <c:v>1E-4</c:v>
                </c:pt>
                <c:pt idx="12173">
                  <c:v>1.0001</c:v>
                </c:pt>
                <c:pt idx="12174">
                  <c:v>1E-4</c:v>
                </c:pt>
                <c:pt idx="12175">
                  <c:v>2.0001000000000002</c:v>
                </c:pt>
                <c:pt idx="12176">
                  <c:v>1.0001</c:v>
                </c:pt>
                <c:pt idx="12177">
                  <c:v>1.0001</c:v>
                </c:pt>
                <c:pt idx="12178">
                  <c:v>1.0001</c:v>
                </c:pt>
                <c:pt idx="12179">
                  <c:v>1.0001</c:v>
                </c:pt>
                <c:pt idx="12180">
                  <c:v>2.0001000000000002</c:v>
                </c:pt>
                <c:pt idx="12181">
                  <c:v>1.0001</c:v>
                </c:pt>
                <c:pt idx="12182">
                  <c:v>1.0001</c:v>
                </c:pt>
                <c:pt idx="12183">
                  <c:v>1.0001</c:v>
                </c:pt>
                <c:pt idx="12184">
                  <c:v>2.0001000000000002</c:v>
                </c:pt>
                <c:pt idx="12185">
                  <c:v>1E-4</c:v>
                </c:pt>
                <c:pt idx="12186">
                  <c:v>1E-4</c:v>
                </c:pt>
                <c:pt idx="12187">
                  <c:v>1E-4</c:v>
                </c:pt>
                <c:pt idx="12188">
                  <c:v>1E-4</c:v>
                </c:pt>
                <c:pt idx="12189">
                  <c:v>2.0001000000000002</c:v>
                </c:pt>
                <c:pt idx="12190">
                  <c:v>1E-4</c:v>
                </c:pt>
                <c:pt idx="12191">
                  <c:v>1E-4</c:v>
                </c:pt>
                <c:pt idx="12192">
                  <c:v>1E-4</c:v>
                </c:pt>
                <c:pt idx="12193">
                  <c:v>1E-4</c:v>
                </c:pt>
                <c:pt idx="12194">
                  <c:v>1.0001</c:v>
                </c:pt>
                <c:pt idx="12195">
                  <c:v>1.0001</c:v>
                </c:pt>
                <c:pt idx="12196">
                  <c:v>3.0001000000000002</c:v>
                </c:pt>
                <c:pt idx="12197">
                  <c:v>1E-4</c:v>
                </c:pt>
                <c:pt idx="12198">
                  <c:v>1E-4</c:v>
                </c:pt>
                <c:pt idx="12199">
                  <c:v>1E-4</c:v>
                </c:pt>
                <c:pt idx="12200">
                  <c:v>1.0001</c:v>
                </c:pt>
                <c:pt idx="12201">
                  <c:v>1E-4</c:v>
                </c:pt>
                <c:pt idx="12202">
                  <c:v>1E-4</c:v>
                </c:pt>
                <c:pt idx="12203">
                  <c:v>1E-4</c:v>
                </c:pt>
                <c:pt idx="12204">
                  <c:v>1.0001</c:v>
                </c:pt>
                <c:pt idx="12205">
                  <c:v>1.0001</c:v>
                </c:pt>
                <c:pt idx="12206">
                  <c:v>1E-4</c:v>
                </c:pt>
                <c:pt idx="12207">
                  <c:v>1E-4</c:v>
                </c:pt>
                <c:pt idx="12208">
                  <c:v>1.0001</c:v>
                </c:pt>
                <c:pt idx="12209">
                  <c:v>2.0001000000000002</c:v>
                </c:pt>
                <c:pt idx="12210">
                  <c:v>1E-4</c:v>
                </c:pt>
                <c:pt idx="12211">
                  <c:v>1.0001</c:v>
                </c:pt>
                <c:pt idx="12212">
                  <c:v>1E-4</c:v>
                </c:pt>
                <c:pt idx="12213">
                  <c:v>1E-4</c:v>
                </c:pt>
                <c:pt idx="12214">
                  <c:v>1E-4</c:v>
                </c:pt>
                <c:pt idx="12215">
                  <c:v>1E-4</c:v>
                </c:pt>
                <c:pt idx="12216">
                  <c:v>1E-4</c:v>
                </c:pt>
                <c:pt idx="12217">
                  <c:v>1E-4</c:v>
                </c:pt>
                <c:pt idx="12218">
                  <c:v>1E-4</c:v>
                </c:pt>
                <c:pt idx="12219">
                  <c:v>1.0001</c:v>
                </c:pt>
                <c:pt idx="12220">
                  <c:v>1E-4</c:v>
                </c:pt>
                <c:pt idx="12221">
                  <c:v>1E-4</c:v>
                </c:pt>
                <c:pt idx="12222">
                  <c:v>1E-4</c:v>
                </c:pt>
                <c:pt idx="12223">
                  <c:v>1E-4</c:v>
                </c:pt>
                <c:pt idx="12224">
                  <c:v>1.0001</c:v>
                </c:pt>
                <c:pt idx="12225">
                  <c:v>1.0001</c:v>
                </c:pt>
                <c:pt idx="12226">
                  <c:v>1.0001</c:v>
                </c:pt>
                <c:pt idx="12227">
                  <c:v>2.0001000000000002</c:v>
                </c:pt>
                <c:pt idx="12228">
                  <c:v>4.0000999999999998</c:v>
                </c:pt>
                <c:pt idx="12229">
                  <c:v>3.0001000000000002</c:v>
                </c:pt>
                <c:pt idx="12230">
                  <c:v>8.0000999999999998</c:v>
                </c:pt>
                <c:pt idx="12231">
                  <c:v>4.0000999999999998</c:v>
                </c:pt>
                <c:pt idx="12232">
                  <c:v>15.0001</c:v>
                </c:pt>
                <c:pt idx="12233">
                  <c:v>35.000100000000003</c:v>
                </c:pt>
                <c:pt idx="12234">
                  <c:v>30.0001</c:v>
                </c:pt>
                <c:pt idx="12235">
                  <c:v>23.0001</c:v>
                </c:pt>
                <c:pt idx="12236">
                  <c:v>10.0001</c:v>
                </c:pt>
                <c:pt idx="12237">
                  <c:v>6.0000999999999998</c:v>
                </c:pt>
                <c:pt idx="12238">
                  <c:v>7.0000999999999998</c:v>
                </c:pt>
                <c:pt idx="12239">
                  <c:v>2.0001000000000002</c:v>
                </c:pt>
                <c:pt idx="12240">
                  <c:v>1.0001</c:v>
                </c:pt>
                <c:pt idx="12241">
                  <c:v>3.0001000000000002</c:v>
                </c:pt>
                <c:pt idx="12242">
                  <c:v>1E-4</c:v>
                </c:pt>
                <c:pt idx="12243">
                  <c:v>2.0001000000000002</c:v>
                </c:pt>
                <c:pt idx="12244">
                  <c:v>1.0001</c:v>
                </c:pt>
                <c:pt idx="12245">
                  <c:v>2.0001000000000002</c:v>
                </c:pt>
                <c:pt idx="12246">
                  <c:v>1E-4</c:v>
                </c:pt>
                <c:pt idx="12247">
                  <c:v>1E-4</c:v>
                </c:pt>
                <c:pt idx="12248">
                  <c:v>1E-4</c:v>
                </c:pt>
                <c:pt idx="12249">
                  <c:v>1E-4</c:v>
                </c:pt>
                <c:pt idx="12250">
                  <c:v>1E-4</c:v>
                </c:pt>
                <c:pt idx="12251">
                  <c:v>1E-4</c:v>
                </c:pt>
                <c:pt idx="12252">
                  <c:v>1E-4</c:v>
                </c:pt>
                <c:pt idx="12253">
                  <c:v>1E-4</c:v>
                </c:pt>
                <c:pt idx="12254">
                  <c:v>1E-4</c:v>
                </c:pt>
                <c:pt idx="12255">
                  <c:v>1E-4</c:v>
                </c:pt>
                <c:pt idx="12256">
                  <c:v>1E-4</c:v>
                </c:pt>
                <c:pt idx="12257">
                  <c:v>1E-4</c:v>
                </c:pt>
                <c:pt idx="12258">
                  <c:v>1E-4</c:v>
                </c:pt>
                <c:pt idx="12259">
                  <c:v>1.0001</c:v>
                </c:pt>
                <c:pt idx="12260">
                  <c:v>4.0000999999999998</c:v>
                </c:pt>
                <c:pt idx="12261">
                  <c:v>2.0001000000000002</c:v>
                </c:pt>
                <c:pt idx="12262">
                  <c:v>5.0000999999999998</c:v>
                </c:pt>
                <c:pt idx="12263">
                  <c:v>4.0000999999999998</c:v>
                </c:pt>
                <c:pt idx="12264">
                  <c:v>6.0000999999999998</c:v>
                </c:pt>
                <c:pt idx="12265">
                  <c:v>13.0001</c:v>
                </c:pt>
                <c:pt idx="12266">
                  <c:v>22.0001</c:v>
                </c:pt>
                <c:pt idx="12267">
                  <c:v>28.0001</c:v>
                </c:pt>
                <c:pt idx="12268">
                  <c:v>20.0001</c:v>
                </c:pt>
                <c:pt idx="12269">
                  <c:v>7.0000999999999998</c:v>
                </c:pt>
                <c:pt idx="12270">
                  <c:v>8.0000999999999998</c:v>
                </c:pt>
                <c:pt idx="12271">
                  <c:v>4.0000999999999998</c:v>
                </c:pt>
                <c:pt idx="12272">
                  <c:v>1.0001</c:v>
                </c:pt>
                <c:pt idx="12273">
                  <c:v>6.0000999999999998</c:v>
                </c:pt>
                <c:pt idx="12274">
                  <c:v>1.0001</c:v>
                </c:pt>
                <c:pt idx="12275">
                  <c:v>1E-4</c:v>
                </c:pt>
                <c:pt idx="12276">
                  <c:v>1E-4</c:v>
                </c:pt>
                <c:pt idx="12277">
                  <c:v>1E-4</c:v>
                </c:pt>
                <c:pt idx="12278">
                  <c:v>2.0001000000000002</c:v>
                </c:pt>
                <c:pt idx="12279">
                  <c:v>1E-4</c:v>
                </c:pt>
                <c:pt idx="12280">
                  <c:v>1E-4</c:v>
                </c:pt>
                <c:pt idx="12281">
                  <c:v>1E-4</c:v>
                </c:pt>
                <c:pt idx="12282">
                  <c:v>1.0001</c:v>
                </c:pt>
                <c:pt idx="12283">
                  <c:v>1.0001</c:v>
                </c:pt>
                <c:pt idx="12284">
                  <c:v>1E-4</c:v>
                </c:pt>
                <c:pt idx="12285">
                  <c:v>1E-4</c:v>
                </c:pt>
                <c:pt idx="12286">
                  <c:v>1.0001</c:v>
                </c:pt>
                <c:pt idx="12287">
                  <c:v>1E-4</c:v>
                </c:pt>
                <c:pt idx="12288">
                  <c:v>1.0001</c:v>
                </c:pt>
                <c:pt idx="12289">
                  <c:v>1E-4</c:v>
                </c:pt>
                <c:pt idx="12290">
                  <c:v>1.0001</c:v>
                </c:pt>
                <c:pt idx="12291">
                  <c:v>1E-4</c:v>
                </c:pt>
                <c:pt idx="12292">
                  <c:v>1E-4</c:v>
                </c:pt>
                <c:pt idx="12293">
                  <c:v>1.0001</c:v>
                </c:pt>
                <c:pt idx="12294">
                  <c:v>4.0000999999999998</c:v>
                </c:pt>
                <c:pt idx="12295">
                  <c:v>7.0000999999999998</c:v>
                </c:pt>
                <c:pt idx="12296">
                  <c:v>15.0001</c:v>
                </c:pt>
                <c:pt idx="12297">
                  <c:v>13.0001</c:v>
                </c:pt>
                <c:pt idx="12298">
                  <c:v>16.0001</c:v>
                </c:pt>
                <c:pt idx="12299">
                  <c:v>32.000100000000003</c:v>
                </c:pt>
                <c:pt idx="12300">
                  <c:v>38.000100000000003</c:v>
                </c:pt>
                <c:pt idx="12301">
                  <c:v>56.000100000000003</c:v>
                </c:pt>
                <c:pt idx="12302">
                  <c:v>47.000100000000003</c:v>
                </c:pt>
                <c:pt idx="12303">
                  <c:v>29.0001</c:v>
                </c:pt>
                <c:pt idx="12304">
                  <c:v>13.0001</c:v>
                </c:pt>
                <c:pt idx="12305">
                  <c:v>8.0000999999999998</c:v>
                </c:pt>
                <c:pt idx="12306">
                  <c:v>6.0000999999999998</c:v>
                </c:pt>
                <c:pt idx="12307">
                  <c:v>5.0000999999999998</c:v>
                </c:pt>
                <c:pt idx="12308">
                  <c:v>3.0001000000000002</c:v>
                </c:pt>
                <c:pt idx="12309">
                  <c:v>2.0001000000000002</c:v>
                </c:pt>
                <c:pt idx="12310">
                  <c:v>1.0001</c:v>
                </c:pt>
                <c:pt idx="12311">
                  <c:v>1.0001</c:v>
                </c:pt>
                <c:pt idx="12312">
                  <c:v>1E-4</c:v>
                </c:pt>
                <c:pt idx="12313">
                  <c:v>4.0000999999999998</c:v>
                </c:pt>
                <c:pt idx="12314">
                  <c:v>2.0001000000000002</c:v>
                </c:pt>
                <c:pt idx="12315">
                  <c:v>1E-4</c:v>
                </c:pt>
                <c:pt idx="12316">
                  <c:v>1.0001</c:v>
                </c:pt>
                <c:pt idx="12317">
                  <c:v>1E-4</c:v>
                </c:pt>
                <c:pt idx="12318">
                  <c:v>1E-4</c:v>
                </c:pt>
                <c:pt idx="12319">
                  <c:v>1E-4</c:v>
                </c:pt>
                <c:pt idx="12320">
                  <c:v>1E-4</c:v>
                </c:pt>
                <c:pt idx="12321">
                  <c:v>1E-4</c:v>
                </c:pt>
                <c:pt idx="12322">
                  <c:v>1E-4</c:v>
                </c:pt>
                <c:pt idx="12323">
                  <c:v>1.0001</c:v>
                </c:pt>
                <c:pt idx="12324">
                  <c:v>1E-4</c:v>
                </c:pt>
                <c:pt idx="12325">
                  <c:v>1.0001</c:v>
                </c:pt>
                <c:pt idx="12326">
                  <c:v>2.0001000000000002</c:v>
                </c:pt>
                <c:pt idx="12327">
                  <c:v>3.0001000000000002</c:v>
                </c:pt>
                <c:pt idx="12328">
                  <c:v>6.0000999999999998</c:v>
                </c:pt>
                <c:pt idx="12329">
                  <c:v>8.0000999999999998</c:v>
                </c:pt>
                <c:pt idx="12330">
                  <c:v>2.0001000000000002</c:v>
                </c:pt>
                <c:pt idx="12331">
                  <c:v>1.0001</c:v>
                </c:pt>
                <c:pt idx="12332">
                  <c:v>2.0001000000000002</c:v>
                </c:pt>
                <c:pt idx="12333">
                  <c:v>6.0000999999999998</c:v>
                </c:pt>
                <c:pt idx="12334">
                  <c:v>7.0000999999999998</c:v>
                </c:pt>
                <c:pt idx="12335">
                  <c:v>9.0000999999999998</c:v>
                </c:pt>
                <c:pt idx="12336">
                  <c:v>1.0001</c:v>
                </c:pt>
                <c:pt idx="12337">
                  <c:v>1.0001</c:v>
                </c:pt>
                <c:pt idx="12338">
                  <c:v>3.0001000000000002</c:v>
                </c:pt>
                <c:pt idx="12339">
                  <c:v>1.0001</c:v>
                </c:pt>
                <c:pt idx="12340">
                  <c:v>1.0001</c:v>
                </c:pt>
                <c:pt idx="12341">
                  <c:v>1E-4</c:v>
                </c:pt>
                <c:pt idx="12342">
                  <c:v>1E-4</c:v>
                </c:pt>
                <c:pt idx="12343">
                  <c:v>1E-4</c:v>
                </c:pt>
                <c:pt idx="12344">
                  <c:v>1E-4</c:v>
                </c:pt>
                <c:pt idx="12345">
                  <c:v>1E-4</c:v>
                </c:pt>
                <c:pt idx="12346">
                  <c:v>1E-4</c:v>
                </c:pt>
                <c:pt idx="12347">
                  <c:v>1E-4</c:v>
                </c:pt>
                <c:pt idx="12348">
                  <c:v>1E-4</c:v>
                </c:pt>
                <c:pt idx="12349">
                  <c:v>1E-4</c:v>
                </c:pt>
                <c:pt idx="12350">
                  <c:v>1E-4</c:v>
                </c:pt>
                <c:pt idx="12351">
                  <c:v>2.0001000000000002</c:v>
                </c:pt>
                <c:pt idx="12352">
                  <c:v>1E-4</c:v>
                </c:pt>
                <c:pt idx="12353">
                  <c:v>1.0001</c:v>
                </c:pt>
                <c:pt idx="12354">
                  <c:v>1E-4</c:v>
                </c:pt>
                <c:pt idx="12355">
                  <c:v>1E-4</c:v>
                </c:pt>
                <c:pt idx="12356">
                  <c:v>1E-4</c:v>
                </c:pt>
                <c:pt idx="12357">
                  <c:v>1E-4</c:v>
                </c:pt>
                <c:pt idx="12358">
                  <c:v>1E-4</c:v>
                </c:pt>
                <c:pt idx="12359">
                  <c:v>1.0001</c:v>
                </c:pt>
                <c:pt idx="12360">
                  <c:v>1E-4</c:v>
                </c:pt>
                <c:pt idx="12361">
                  <c:v>1E-4</c:v>
                </c:pt>
                <c:pt idx="12362">
                  <c:v>2.0001000000000002</c:v>
                </c:pt>
                <c:pt idx="12363">
                  <c:v>2.0001000000000002</c:v>
                </c:pt>
                <c:pt idx="12364">
                  <c:v>2.0001000000000002</c:v>
                </c:pt>
                <c:pt idx="12365">
                  <c:v>1E-4</c:v>
                </c:pt>
                <c:pt idx="12366">
                  <c:v>1.0001</c:v>
                </c:pt>
                <c:pt idx="12367">
                  <c:v>1E-4</c:v>
                </c:pt>
                <c:pt idx="12368">
                  <c:v>1E-4</c:v>
                </c:pt>
                <c:pt idx="12369">
                  <c:v>1.0001</c:v>
                </c:pt>
                <c:pt idx="12370">
                  <c:v>1E-4</c:v>
                </c:pt>
                <c:pt idx="12371">
                  <c:v>1E-4</c:v>
                </c:pt>
                <c:pt idx="12372">
                  <c:v>1.0001</c:v>
                </c:pt>
                <c:pt idx="12373">
                  <c:v>1.0001</c:v>
                </c:pt>
                <c:pt idx="12374">
                  <c:v>1E-4</c:v>
                </c:pt>
                <c:pt idx="12375">
                  <c:v>1E-4</c:v>
                </c:pt>
                <c:pt idx="12376">
                  <c:v>1E-4</c:v>
                </c:pt>
                <c:pt idx="12377">
                  <c:v>1.0001</c:v>
                </c:pt>
                <c:pt idx="12378">
                  <c:v>1E-4</c:v>
                </c:pt>
                <c:pt idx="12379">
                  <c:v>1E-4</c:v>
                </c:pt>
                <c:pt idx="12380">
                  <c:v>1E-4</c:v>
                </c:pt>
                <c:pt idx="12381">
                  <c:v>1E-4</c:v>
                </c:pt>
                <c:pt idx="12382">
                  <c:v>1E-4</c:v>
                </c:pt>
                <c:pt idx="12383">
                  <c:v>1E-4</c:v>
                </c:pt>
                <c:pt idx="12384">
                  <c:v>1E-4</c:v>
                </c:pt>
                <c:pt idx="12385">
                  <c:v>1E-4</c:v>
                </c:pt>
                <c:pt idx="12386">
                  <c:v>1E-4</c:v>
                </c:pt>
                <c:pt idx="12387">
                  <c:v>1.0001</c:v>
                </c:pt>
                <c:pt idx="12388">
                  <c:v>1E-4</c:v>
                </c:pt>
                <c:pt idx="12389">
                  <c:v>1E-4</c:v>
                </c:pt>
                <c:pt idx="12390">
                  <c:v>1E-4</c:v>
                </c:pt>
                <c:pt idx="12391">
                  <c:v>2.0001000000000002</c:v>
                </c:pt>
                <c:pt idx="12392">
                  <c:v>1.0001</c:v>
                </c:pt>
                <c:pt idx="12393">
                  <c:v>3.0001000000000002</c:v>
                </c:pt>
                <c:pt idx="12394">
                  <c:v>3.0001000000000002</c:v>
                </c:pt>
                <c:pt idx="12395">
                  <c:v>5.0000999999999998</c:v>
                </c:pt>
                <c:pt idx="12396">
                  <c:v>1.0001</c:v>
                </c:pt>
                <c:pt idx="12397">
                  <c:v>1E-4</c:v>
                </c:pt>
                <c:pt idx="12398">
                  <c:v>3.0001000000000002</c:v>
                </c:pt>
                <c:pt idx="12399">
                  <c:v>1E-4</c:v>
                </c:pt>
                <c:pt idx="12400">
                  <c:v>1.0001</c:v>
                </c:pt>
                <c:pt idx="12401">
                  <c:v>1E-4</c:v>
                </c:pt>
                <c:pt idx="12402">
                  <c:v>1E-4</c:v>
                </c:pt>
                <c:pt idx="12403">
                  <c:v>1.0001</c:v>
                </c:pt>
                <c:pt idx="12404">
                  <c:v>1E-4</c:v>
                </c:pt>
                <c:pt idx="12405">
                  <c:v>1E-4</c:v>
                </c:pt>
                <c:pt idx="12406">
                  <c:v>1E-4</c:v>
                </c:pt>
                <c:pt idx="12407">
                  <c:v>1E-4</c:v>
                </c:pt>
                <c:pt idx="12408">
                  <c:v>1E-4</c:v>
                </c:pt>
                <c:pt idx="12409">
                  <c:v>1E-4</c:v>
                </c:pt>
                <c:pt idx="12410">
                  <c:v>1E-4</c:v>
                </c:pt>
                <c:pt idx="12411">
                  <c:v>1E-4</c:v>
                </c:pt>
                <c:pt idx="12412">
                  <c:v>1.0001</c:v>
                </c:pt>
                <c:pt idx="12413">
                  <c:v>1.0001</c:v>
                </c:pt>
                <c:pt idx="12414">
                  <c:v>1E-4</c:v>
                </c:pt>
                <c:pt idx="12415">
                  <c:v>1E-4</c:v>
                </c:pt>
                <c:pt idx="12416">
                  <c:v>1E-4</c:v>
                </c:pt>
                <c:pt idx="12417">
                  <c:v>1.0001</c:v>
                </c:pt>
                <c:pt idx="12418">
                  <c:v>1E-4</c:v>
                </c:pt>
                <c:pt idx="12419">
                  <c:v>1E-4</c:v>
                </c:pt>
                <c:pt idx="12420">
                  <c:v>1E-4</c:v>
                </c:pt>
                <c:pt idx="12421">
                  <c:v>1.0001</c:v>
                </c:pt>
                <c:pt idx="12422">
                  <c:v>1E-4</c:v>
                </c:pt>
                <c:pt idx="12423">
                  <c:v>1.0001</c:v>
                </c:pt>
                <c:pt idx="12424">
                  <c:v>1E-4</c:v>
                </c:pt>
                <c:pt idx="12425">
                  <c:v>1E-4</c:v>
                </c:pt>
                <c:pt idx="12426">
                  <c:v>1E-4</c:v>
                </c:pt>
                <c:pt idx="12427">
                  <c:v>1E-4</c:v>
                </c:pt>
                <c:pt idx="12428">
                  <c:v>1.0001</c:v>
                </c:pt>
                <c:pt idx="12429">
                  <c:v>1.0001</c:v>
                </c:pt>
                <c:pt idx="12430">
                  <c:v>2.0001000000000002</c:v>
                </c:pt>
                <c:pt idx="12431">
                  <c:v>1E-4</c:v>
                </c:pt>
                <c:pt idx="12432">
                  <c:v>1E-4</c:v>
                </c:pt>
                <c:pt idx="12433">
                  <c:v>1E-4</c:v>
                </c:pt>
                <c:pt idx="12434">
                  <c:v>1E-4</c:v>
                </c:pt>
                <c:pt idx="12435">
                  <c:v>1.0001</c:v>
                </c:pt>
                <c:pt idx="12436">
                  <c:v>1E-4</c:v>
                </c:pt>
                <c:pt idx="12437">
                  <c:v>1E-4</c:v>
                </c:pt>
                <c:pt idx="12438">
                  <c:v>2.0001000000000002</c:v>
                </c:pt>
                <c:pt idx="12439">
                  <c:v>1E-4</c:v>
                </c:pt>
                <c:pt idx="12440">
                  <c:v>1E-4</c:v>
                </c:pt>
                <c:pt idx="12441">
                  <c:v>1E-4</c:v>
                </c:pt>
                <c:pt idx="12442">
                  <c:v>1.0001</c:v>
                </c:pt>
                <c:pt idx="12443">
                  <c:v>2.0001000000000002</c:v>
                </c:pt>
                <c:pt idx="12444">
                  <c:v>1E-4</c:v>
                </c:pt>
                <c:pt idx="12445">
                  <c:v>1E-4</c:v>
                </c:pt>
                <c:pt idx="12446">
                  <c:v>1E-4</c:v>
                </c:pt>
                <c:pt idx="12447">
                  <c:v>1E-4</c:v>
                </c:pt>
                <c:pt idx="12448">
                  <c:v>1E-4</c:v>
                </c:pt>
                <c:pt idx="12449">
                  <c:v>1E-4</c:v>
                </c:pt>
                <c:pt idx="12450">
                  <c:v>1E-4</c:v>
                </c:pt>
                <c:pt idx="12451">
                  <c:v>1E-4</c:v>
                </c:pt>
                <c:pt idx="12452">
                  <c:v>1E-4</c:v>
                </c:pt>
                <c:pt idx="12453">
                  <c:v>1.0001</c:v>
                </c:pt>
                <c:pt idx="12454">
                  <c:v>1E-4</c:v>
                </c:pt>
                <c:pt idx="12455">
                  <c:v>1.0001</c:v>
                </c:pt>
                <c:pt idx="12456">
                  <c:v>1E-4</c:v>
                </c:pt>
                <c:pt idx="12457">
                  <c:v>1E-4</c:v>
                </c:pt>
                <c:pt idx="12458">
                  <c:v>1.0001</c:v>
                </c:pt>
                <c:pt idx="12459">
                  <c:v>1.0001</c:v>
                </c:pt>
                <c:pt idx="12460">
                  <c:v>1E-4</c:v>
                </c:pt>
                <c:pt idx="12461">
                  <c:v>1.0001</c:v>
                </c:pt>
                <c:pt idx="12462">
                  <c:v>1.0001</c:v>
                </c:pt>
                <c:pt idx="12463">
                  <c:v>1.0001</c:v>
                </c:pt>
                <c:pt idx="12464">
                  <c:v>1E-4</c:v>
                </c:pt>
                <c:pt idx="12465">
                  <c:v>1E-4</c:v>
                </c:pt>
                <c:pt idx="12466">
                  <c:v>1E-4</c:v>
                </c:pt>
                <c:pt idx="12467">
                  <c:v>1.0001</c:v>
                </c:pt>
                <c:pt idx="12468">
                  <c:v>1E-4</c:v>
                </c:pt>
                <c:pt idx="12469">
                  <c:v>1E-4</c:v>
                </c:pt>
                <c:pt idx="12470">
                  <c:v>1.0001</c:v>
                </c:pt>
                <c:pt idx="12471">
                  <c:v>1E-4</c:v>
                </c:pt>
                <c:pt idx="12472">
                  <c:v>1E-4</c:v>
                </c:pt>
                <c:pt idx="12473">
                  <c:v>1E-4</c:v>
                </c:pt>
                <c:pt idx="12474">
                  <c:v>1E-4</c:v>
                </c:pt>
                <c:pt idx="12475">
                  <c:v>1E-4</c:v>
                </c:pt>
                <c:pt idx="12476">
                  <c:v>1E-4</c:v>
                </c:pt>
                <c:pt idx="12477">
                  <c:v>1E-4</c:v>
                </c:pt>
                <c:pt idx="12478">
                  <c:v>1E-4</c:v>
                </c:pt>
                <c:pt idx="12479">
                  <c:v>1E-4</c:v>
                </c:pt>
                <c:pt idx="12480">
                  <c:v>1E-4</c:v>
                </c:pt>
                <c:pt idx="12481">
                  <c:v>1.0001</c:v>
                </c:pt>
                <c:pt idx="12482">
                  <c:v>1E-4</c:v>
                </c:pt>
                <c:pt idx="12483">
                  <c:v>1E-4</c:v>
                </c:pt>
                <c:pt idx="12484">
                  <c:v>1E-4</c:v>
                </c:pt>
                <c:pt idx="12485">
                  <c:v>1E-4</c:v>
                </c:pt>
                <c:pt idx="12486">
                  <c:v>1.0001</c:v>
                </c:pt>
                <c:pt idx="12487">
                  <c:v>1.0001</c:v>
                </c:pt>
                <c:pt idx="12488">
                  <c:v>1E-4</c:v>
                </c:pt>
                <c:pt idx="12489">
                  <c:v>1E-4</c:v>
                </c:pt>
                <c:pt idx="12490">
                  <c:v>1E-4</c:v>
                </c:pt>
                <c:pt idx="12491">
                  <c:v>1.0001</c:v>
                </c:pt>
                <c:pt idx="12492">
                  <c:v>1E-4</c:v>
                </c:pt>
                <c:pt idx="12493">
                  <c:v>1E-4</c:v>
                </c:pt>
                <c:pt idx="12494">
                  <c:v>1E-4</c:v>
                </c:pt>
                <c:pt idx="12495">
                  <c:v>1.0001</c:v>
                </c:pt>
                <c:pt idx="12496">
                  <c:v>3.0001000000000002</c:v>
                </c:pt>
                <c:pt idx="12497">
                  <c:v>1.0001</c:v>
                </c:pt>
                <c:pt idx="12498">
                  <c:v>1.0001</c:v>
                </c:pt>
                <c:pt idx="12499">
                  <c:v>1E-4</c:v>
                </c:pt>
                <c:pt idx="12500">
                  <c:v>1.0001</c:v>
                </c:pt>
                <c:pt idx="12501">
                  <c:v>1E-4</c:v>
                </c:pt>
                <c:pt idx="12502">
                  <c:v>1E-4</c:v>
                </c:pt>
                <c:pt idx="12503">
                  <c:v>1.0001</c:v>
                </c:pt>
                <c:pt idx="12504">
                  <c:v>1.0001</c:v>
                </c:pt>
                <c:pt idx="12505">
                  <c:v>1E-4</c:v>
                </c:pt>
                <c:pt idx="12506">
                  <c:v>1.0001</c:v>
                </c:pt>
                <c:pt idx="12507">
                  <c:v>1.0001</c:v>
                </c:pt>
                <c:pt idx="12508">
                  <c:v>1E-4</c:v>
                </c:pt>
                <c:pt idx="12509">
                  <c:v>1E-4</c:v>
                </c:pt>
                <c:pt idx="12510">
                  <c:v>1.0001</c:v>
                </c:pt>
                <c:pt idx="12511">
                  <c:v>1.0001</c:v>
                </c:pt>
                <c:pt idx="12512">
                  <c:v>1E-4</c:v>
                </c:pt>
                <c:pt idx="12513">
                  <c:v>1E-4</c:v>
                </c:pt>
                <c:pt idx="12514">
                  <c:v>1E-4</c:v>
                </c:pt>
                <c:pt idx="12515">
                  <c:v>1E-4</c:v>
                </c:pt>
                <c:pt idx="12516">
                  <c:v>1E-4</c:v>
                </c:pt>
                <c:pt idx="12517">
                  <c:v>1E-4</c:v>
                </c:pt>
                <c:pt idx="12518">
                  <c:v>1E-4</c:v>
                </c:pt>
                <c:pt idx="12519">
                  <c:v>1.0001</c:v>
                </c:pt>
                <c:pt idx="12520">
                  <c:v>1E-4</c:v>
                </c:pt>
                <c:pt idx="12521">
                  <c:v>1E-4</c:v>
                </c:pt>
                <c:pt idx="12522">
                  <c:v>1E-4</c:v>
                </c:pt>
                <c:pt idx="12523">
                  <c:v>1E-4</c:v>
                </c:pt>
                <c:pt idx="12524">
                  <c:v>1E-4</c:v>
                </c:pt>
                <c:pt idx="12525">
                  <c:v>1E-4</c:v>
                </c:pt>
                <c:pt idx="12526">
                  <c:v>1.0001</c:v>
                </c:pt>
                <c:pt idx="12527">
                  <c:v>2.0001000000000002</c:v>
                </c:pt>
                <c:pt idx="12528">
                  <c:v>1.0001</c:v>
                </c:pt>
                <c:pt idx="12529">
                  <c:v>1.0001</c:v>
                </c:pt>
                <c:pt idx="12530">
                  <c:v>3.0001000000000002</c:v>
                </c:pt>
                <c:pt idx="12531">
                  <c:v>1.0001</c:v>
                </c:pt>
                <c:pt idx="12532">
                  <c:v>1E-4</c:v>
                </c:pt>
                <c:pt idx="12533">
                  <c:v>1E-4</c:v>
                </c:pt>
                <c:pt idx="12534">
                  <c:v>1.0001</c:v>
                </c:pt>
                <c:pt idx="12535">
                  <c:v>1.0001</c:v>
                </c:pt>
                <c:pt idx="12536">
                  <c:v>1E-4</c:v>
                </c:pt>
                <c:pt idx="12537">
                  <c:v>1.0001</c:v>
                </c:pt>
                <c:pt idx="12538">
                  <c:v>1E-4</c:v>
                </c:pt>
                <c:pt idx="12539">
                  <c:v>1E-4</c:v>
                </c:pt>
                <c:pt idx="12540">
                  <c:v>1.0001</c:v>
                </c:pt>
                <c:pt idx="12541">
                  <c:v>1E-4</c:v>
                </c:pt>
                <c:pt idx="12542">
                  <c:v>1.0001</c:v>
                </c:pt>
                <c:pt idx="12543">
                  <c:v>1E-4</c:v>
                </c:pt>
                <c:pt idx="12544">
                  <c:v>1.0001</c:v>
                </c:pt>
                <c:pt idx="12545">
                  <c:v>1.0001</c:v>
                </c:pt>
                <c:pt idx="12546">
                  <c:v>1E-4</c:v>
                </c:pt>
                <c:pt idx="12547">
                  <c:v>1E-4</c:v>
                </c:pt>
                <c:pt idx="12548">
                  <c:v>1E-4</c:v>
                </c:pt>
                <c:pt idx="12549">
                  <c:v>1.0001</c:v>
                </c:pt>
                <c:pt idx="12550">
                  <c:v>1E-4</c:v>
                </c:pt>
                <c:pt idx="12551">
                  <c:v>1E-4</c:v>
                </c:pt>
                <c:pt idx="12552">
                  <c:v>1E-4</c:v>
                </c:pt>
                <c:pt idx="12553">
                  <c:v>1E-4</c:v>
                </c:pt>
                <c:pt idx="12554">
                  <c:v>1E-4</c:v>
                </c:pt>
                <c:pt idx="12555">
                  <c:v>1E-4</c:v>
                </c:pt>
                <c:pt idx="12556">
                  <c:v>1E-4</c:v>
                </c:pt>
                <c:pt idx="12557">
                  <c:v>1E-4</c:v>
                </c:pt>
                <c:pt idx="12558">
                  <c:v>1E-4</c:v>
                </c:pt>
                <c:pt idx="12559">
                  <c:v>1.0001</c:v>
                </c:pt>
                <c:pt idx="12560">
                  <c:v>2.0001000000000002</c:v>
                </c:pt>
                <c:pt idx="12561">
                  <c:v>1.0001</c:v>
                </c:pt>
                <c:pt idx="12562">
                  <c:v>3.0001000000000002</c:v>
                </c:pt>
                <c:pt idx="12563">
                  <c:v>1.0001</c:v>
                </c:pt>
                <c:pt idx="12564">
                  <c:v>1E-4</c:v>
                </c:pt>
                <c:pt idx="12565">
                  <c:v>1E-4</c:v>
                </c:pt>
                <c:pt idx="12566">
                  <c:v>1E-4</c:v>
                </c:pt>
                <c:pt idx="12567">
                  <c:v>2.0001000000000002</c:v>
                </c:pt>
                <c:pt idx="12568">
                  <c:v>1.0001</c:v>
                </c:pt>
                <c:pt idx="12569">
                  <c:v>1E-4</c:v>
                </c:pt>
                <c:pt idx="12570">
                  <c:v>1E-4</c:v>
                </c:pt>
                <c:pt idx="12571">
                  <c:v>1E-4</c:v>
                </c:pt>
                <c:pt idx="12572">
                  <c:v>1E-4</c:v>
                </c:pt>
                <c:pt idx="12573">
                  <c:v>1.0001</c:v>
                </c:pt>
                <c:pt idx="12574">
                  <c:v>1E-4</c:v>
                </c:pt>
                <c:pt idx="12575">
                  <c:v>1E-4</c:v>
                </c:pt>
                <c:pt idx="12576">
                  <c:v>1E-4</c:v>
                </c:pt>
                <c:pt idx="12577">
                  <c:v>1E-4</c:v>
                </c:pt>
                <c:pt idx="12578">
                  <c:v>1.0001</c:v>
                </c:pt>
                <c:pt idx="12579">
                  <c:v>1E-4</c:v>
                </c:pt>
                <c:pt idx="12580">
                  <c:v>1E-4</c:v>
                </c:pt>
                <c:pt idx="12581">
                  <c:v>1E-4</c:v>
                </c:pt>
                <c:pt idx="12582">
                  <c:v>1E-4</c:v>
                </c:pt>
                <c:pt idx="12583">
                  <c:v>1E-4</c:v>
                </c:pt>
                <c:pt idx="12584">
                  <c:v>1E-4</c:v>
                </c:pt>
                <c:pt idx="12585">
                  <c:v>1E-4</c:v>
                </c:pt>
                <c:pt idx="12586">
                  <c:v>1.0001</c:v>
                </c:pt>
                <c:pt idx="12587">
                  <c:v>1E-4</c:v>
                </c:pt>
                <c:pt idx="12588">
                  <c:v>1E-4</c:v>
                </c:pt>
                <c:pt idx="12589">
                  <c:v>1.0001</c:v>
                </c:pt>
                <c:pt idx="12590">
                  <c:v>1E-4</c:v>
                </c:pt>
                <c:pt idx="12591">
                  <c:v>1E-4</c:v>
                </c:pt>
                <c:pt idx="12592">
                  <c:v>1E-4</c:v>
                </c:pt>
                <c:pt idx="12593">
                  <c:v>1.0001</c:v>
                </c:pt>
                <c:pt idx="12594">
                  <c:v>1E-4</c:v>
                </c:pt>
                <c:pt idx="12595">
                  <c:v>8.0000999999999998</c:v>
                </c:pt>
                <c:pt idx="12596">
                  <c:v>2.0001000000000002</c:v>
                </c:pt>
                <c:pt idx="12597">
                  <c:v>1.0001</c:v>
                </c:pt>
                <c:pt idx="12598">
                  <c:v>1E-4</c:v>
                </c:pt>
                <c:pt idx="12599">
                  <c:v>1.0001</c:v>
                </c:pt>
                <c:pt idx="12600">
                  <c:v>1E-4</c:v>
                </c:pt>
                <c:pt idx="12601">
                  <c:v>1E-4</c:v>
                </c:pt>
                <c:pt idx="12602">
                  <c:v>1E-4</c:v>
                </c:pt>
                <c:pt idx="12603">
                  <c:v>1E-4</c:v>
                </c:pt>
                <c:pt idx="12604">
                  <c:v>1E-4</c:v>
                </c:pt>
                <c:pt idx="12605">
                  <c:v>1E-4</c:v>
                </c:pt>
                <c:pt idx="12606">
                  <c:v>1E-4</c:v>
                </c:pt>
                <c:pt idx="12607">
                  <c:v>2.0001000000000002</c:v>
                </c:pt>
                <c:pt idx="12608">
                  <c:v>1E-4</c:v>
                </c:pt>
                <c:pt idx="12609">
                  <c:v>1E-4</c:v>
                </c:pt>
                <c:pt idx="12610">
                  <c:v>1.0001</c:v>
                </c:pt>
                <c:pt idx="12611">
                  <c:v>1E-4</c:v>
                </c:pt>
                <c:pt idx="12612">
                  <c:v>1E-4</c:v>
                </c:pt>
                <c:pt idx="12613">
                  <c:v>1E-4</c:v>
                </c:pt>
                <c:pt idx="12614">
                  <c:v>1E-4</c:v>
                </c:pt>
                <c:pt idx="12615">
                  <c:v>1E-4</c:v>
                </c:pt>
                <c:pt idx="12616">
                  <c:v>1E-4</c:v>
                </c:pt>
                <c:pt idx="12617">
                  <c:v>1E-4</c:v>
                </c:pt>
                <c:pt idx="12618">
                  <c:v>1E-4</c:v>
                </c:pt>
                <c:pt idx="12619">
                  <c:v>1E-4</c:v>
                </c:pt>
                <c:pt idx="12620">
                  <c:v>1E-4</c:v>
                </c:pt>
                <c:pt idx="12621">
                  <c:v>1.0001</c:v>
                </c:pt>
                <c:pt idx="12622">
                  <c:v>1.0001</c:v>
                </c:pt>
                <c:pt idx="12623">
                  <c:v>1E-4</c:v>
                </c:pt>
                <c:pt idx="12624">
                  <c:v>1E-4</c:v>
                </c:pt>
                <c:pt idx="12625">
                  <c:v>1E-4</c:v>
                </c:pt>
                <c:pt idx="12626">
                  <c:v>1.0001</c:v>
                </c:pt>
                <c:pt idx="12627">
                  <c:v>4.0000999999999998</c:v>
                </c:pt>
                <c:pt idx="12628">
                  <c:v>1.0001</c:v>
                </c:pt>
                <c:pt idx="12629">
                  <c:v>1E-4</c:v>
                </c:pt>
                <c:pt idx="12630">
                  <c:v>1.0001</c:v>
                </c:pt>
                <c:pt idx="12631">
                  <c:v>1E-4</c:v>
                </c:pt>
                <c:pt idx="12632">
                  <c:v>1.0001</c:v>
                </c:pt>
                <c:pt idx="12633">
                  <c:v>1E-4</c:v>
                </c:pt>
                <c:pt idx="12634">
                  <c:v>1E-4</c:v>
                </c:pt>
                <c:pt idx="12635">
                  <c:v>1E-4</c:v>
                </c:pt>
                <c:pt idx="12636">
                  <c:v>1E-4</c:v>
                </c:pt>
                <c:pt idx="12637">
                  <c:v>2.0001000000000002</c:v>
                </c:pt>
                <c:pt idx="12638">
                  <c:v>1E-4</c:v>
                </c:pt>
                <c:pt idx="12639">
                  <c:v>2.0001000000000002</c:v>
                </c:pt>
                <c:pt idx="12640">
                  <c:v>1E-4</c:v>
                </c:pt>
                <c:pt idx="12641">
                  <c:v>1.0001</c:v>
                </c:pt>
                <c:pt idx="12642">
                  <c:v>1E-4</c:v>
                </c:pt>
                <c:pt idx="12643">
                  <c:v>1E-4</c:v>
                </c:pt>
                <c:pt idx="12644">
                  <c:v>1E-4</c:v>
                </c:pt>
                <c:pt idx="12645">
                  <c:v>1.0001</c:v>
                </c:pt>
                <c:pt idx="12646">
                  <c:v>1E-4</c:v>
                </c:pt>
                <c:pt idx="12647">
                  <c:v>1E-4</c:v>
                </c:pt>
                <c:pt idx="12648">
                  <c:v>1E-4</c:v>
                </c:pt>
                <c:pt idx="12649">
                  <c:v>1E-4</c:v>
                </c:pt>
                <c:pt idx="12650">
                  <c:v>1E-4</c:v>
                </c:pt>
                <c:pt idx="12651">
                  <c:v>1E-4</c:v>
                </c:pt>
                <c:pt idx="12652">
                  <c:v>1E-4</c:v>
                </c:pt>
                <c:pt idx="12653">
                  <c:v>1E-4</c:v>
                </c:pt>
                <c:pt idx="12654">
                  <c:v>1.0001</c:v>
                </c:pt>
                <c:pt idx="12655">
                  <c:v>1E-4</c:v>
                </c:pt>
                <c:pt idx="12656">
                  <c:v>1E-4</c:v>
                </c:pt>
                <c:pt idx="12657">
                  <c:v>1E-4</c:v>
                </c:pt>
                <c:pt idx="12658">
                  <c:v>1E-4</c:v>
                </c:pt>
                <c:pt idx="12659">
                  <c:v>3.0001000000000002</c:v>
                </c:pt>
                <c:pt idx="12660">
                  <c:v>1.0001</c:v>
                </c:pt>
                <c:pt idx="12661">
                  <c:v>1.0001</c:v>
                </c:pt>
                <c:pt idx="12662">
                  <c:v>2.0001000000000002</c:v>
                </c:pt>
                <c:pt idx="12663">
                  <c:v>1.0001</c:v>
                </c:pt>
                <c:pt idx="12664">
                  <c:v>1E-4</c:v>
                </c:pt>
                <c:pt idx="12665">
                  <c:v>1E-4</c:v>
                </c:pt>
                <c:pt idx="12666">
                  <c:v>1E-4</c:v>
                </c:pt>
                <c:pt idx="12667">
                  <c:v>1E-4</c:v>
                </c:pt>
                <c:pt idx="12668">
                  <c:v>1.0001</c:v>
                </c:pt>
                <c:pt idx="12669">
                  <c:v>1E-4</c:v>
                </c:pt>
                <c:pt idx="12670">
                  <c:v>1E-4</c:v>
                </c:pt>
                <c:pt idx="12671">
                  <c:v>1E-4</c:v>
                </c:pt>
                <c:pt idx="12672">
                  <c:v>1E-4</c:v>
                </c:pt>
                <c:pt idx="12673">
                  <c:v>2.0001000000000002</c:v>
                </c:pt>
                <c:pt idx="12674">
                  <c:v>1E-4</c:v>
                </c:pt>
                <c:pt idx="12675">
                  <c:v>1E-4</c:v>
                </c:pt>
                <c:pt idx="12676">
                  <c:v>1E-4</c:v>
                </c:pt>
                <c:pt idx="12677">
                  <c:v>1E-4</c:v>
                </c:pt>
                <c:pt idx="12678">
                  <c:v>1E-4</c:v>
                </c:pt>
                <c:pt idx="12679">
                  <c:v>2.0001000000000002</c:v>
                </c:pt>
                <c:pt idx="12680">
                  <c:v>1E-4</c:v>
                </c:pt>
                <c:pt idx="12681">
                  <c:v>1.0001</c:v>
                </c:pt>
                <c:pt idx="12682">
                  <c:v>1E-4</c:v>
                </c:pt>
                <c:pt idx="12683">
                  <c:v>1.0001</c:v>
                </c:pt>
                <c:pt idx="12684">
                  <c:v>1E-4</c:v>
                </c:pt>
                <c:pt idx="12685">
                  <c:v>1E-4</c:v>
                </c:pt>
                <c:pt idx="12686">
                  <c:v>1E-4</c:v>
                </c:pt>
                <c:pt idx="12687">
                  <c:v>1E-4</c:v>
                </c:pt>
                <c:pt idx="12688">
                  <c:v>1E-4</c:v>
                </c:pt>
                <c:pt idx="12689">
                  <c:v>1E-4</c:v>
                </c:pt>
                <c:pt idx="12690">
                  <c:v>1E-4</c:v>
                </c:pt>
                <c:pt idx="12691">
                  <c:v>1E-4</c:v>
                </c:pt>
                <c:pt idx="12692">
                  <c:v>1.0001</c:v>
                </c:pt>
                <c:pt idx="12693">
                  <c:v>1.0001</c:v>
                </c:pt>
                <c:pt idx="12694">
                  <c:v>3.0001000000000002</c:v>
                </c:pt>
                <c:pt idx="12695">
                  <c:v>1E-4</c:v>
                </c:pt>
                <c:pt idx="12696">
                  <c:v>1.0001</c:v>
                </c:pt>
                <c:pt idx="12697">
                  <c:v>1E-4</c:v>
                </c:pt>
                <c:pt idx="12698">
                  <c:v>1E-4</c:v>
                </c:pt>
                <c:pt idx="12699">
                  <c:v>1.0001</c:v>
                </c:pt>
                <c:pt idx="12700">
                  <c:v>1E-4</c:v>
                </c:pt>
                <c:pt idx="12701">
                  <c:v>1.0001</c:v>
                </c:pt>
                <c:pt idx="12702">
                  <c:v>1E-4</c:v>
                </c:pt>
                <c:pt idx="12703">
                  <c:v>1E-4</c:v>
                </c:pt>
                <c:pt idx="12704">
                  <c:v>1E-4</c:v>
                </c:pt>
                <c:pt idx="12705">
                  <c:v>1E-4</c:v>
                </c:pt>
                <c:pt idx="12706">
                  <c:v>1E-4</c:v>
                </c:pt>
                <c:pt idx="12707">
                  <c:v>1E-4</c:v>
                </c:pt>
                <c:pt idx="12708">
                  <c:v>1E-4</c:v>
                </c:pt>
                <c:pt idx="12709">
                  <c:v>1E-4</c:v>
                </c:pt>
                <c:pt idx="12710">
                  <c:v>1.0001</c:v>
                </c:pt>
                <c:pt idx="12711">
                  <c:v>1E-4</c:v>
                </c:pt>
                <c:pt idx="12712">
                  <c:v>1E-4</c:v>
                </c:pt>
                <c:pt idx="12713">
                  <c:v>1E-4</c:v>
                </c:pt>
                <c:pt idx="12714">
                  <c:v>1.0001</c:v>
                </c:pt>
                <c:pt idx="12715">
                  <c:v>1E-4</c:v>
                </c:pt>
                <c:pt idx="12716">
                  <c:v>1.0001</c:v>
                </c:pt>
                <c:pt idx="12717">
                  <c:v>1E-4</c:v>
                </c:pt>
                <c:pt idx="12718">
                  <c:v>1E-4</c:v>
                </c:pt>
                <c:pt idx="12719">
                  <c:v>1.0001</c:v>
                </c:pt>
                <c:pt idx="12720">
                  <c:v>1.0001</c:v>
                </c:pt>
                <c:pt idx="12721">
                  <c:v>1E-4</c:v>
                </c:pt>
                <c:pt idx="12722">
                  <c:v>1E-4</c:v>
                </c:pt>
                <c:pt idx="12723">
                  <c:v>1.0001</c:v>
                </c:pt>
                <c:pt idx="12724">
                  <c:v>1E-4</c:v>
                </c:pt>
                <c:pt idx="12725">
                  <c:v>1E-4</c:v>
                </c:pt>
                <c:pt idx="12726">
                  <c:v>1.0001</c:v>
                </c:pt>
                <c:pt idx="12727">
                  <c:v>1E-4</c:v>
                </c:pt>
                <c:pt idx="12728">
                  <c:v>1E-4</c:v>
                </c:pt>
                <c:pt idx="12729">
                  <c:v>1E-4</c:v>
                </c:pt>
                <c:pt idx="12730">
                  <c:v>1E-4</c:v>
                </c:pt>
                <c:pt idx="12731">
                  <c:v>1E-4</c:v>
                </c:pt>
                <c:pt idx="12732">
                  <c:v>1E-4</c:v>
                </c:pt>
                <c:pt idx="12733">
                  <c:v>1E-4</c:v>
                </c:pt>
                <c:pt idx="12734">
                  <c:v>1E-4</c:v>
                </c:pt>
                <c:pt idx="12735">
                  <c:v>1.0001</c:v>
                </c:pt>
                <c:pt idx="12736">
                  <c:v>1E-4</c:v>
                </c:pt>
                <c:pt idx="12737">
                  <c:v>1.0001</c:v>
                </c:pt>
                <c:pt idx="12738">
                  <c:v>1.0001</c:v>
                </c:pt>
                <c:pt idx="12739">
                  <c:v>1E-4</c:v>
                </c:pt>
                <c:pt idx="12740">
                  <c:v>1E-4</c:v>
                </c:pt>
                <c:pt idx="12741">
                  <c:v>1E-4</c:v>
                </c:pt>
                <c:pt idx="12742">
                  <c:v>1.0001</c:v>
                </c:pt>
                <c:pt idx="12743">
                  <c:v>1E-4</c:v>
                </c:pt>
                <c:pt idx="12744">
                  <c:v>1E-4</c:v>
                </c:pt>
                <c:pt idx="12745">
                  <c:v>1E-4</c:v>
                </c:pt>
                <c:pt idx="12746">
                  <c:v>1E-4</c:v>
                </c:pt>
                <c:pt idx="12747">
                  <c:v>1E-4</c:v>
                </c:pt>
                <c:pt idx="12748">
                  <c:v>1E-4</c:v>
                </c:pt>
                <c:pt idx="12749">
                  <c:v>1E-4</c:v>
                </c:pt>
                <c:pt idx="12750">
                  <c:v>2.0001000000000002</c:v>
                </c:pt>
                <c:pt idx="12751">
                  <c:v>1.0001</c:v>
                </c:pt>
                <c:pt idx="12752">
                  <c:v>1E-4</c:v>
                </c:pt>
                <c:pt idx="12753">
                  <c:v>2.0001000000000002</c:v>
                </c:pt>
                <c:pt idx="12754">
                  <c:v>1.0001</c:v>
                </c:pt>
                <c:pt idx="12755">
                  <c:v>1E-4</c:v>
                </c:pt>
                <c:pt idx="12756">
                  <c:v>1.0001</c:v>
                </c:pt>
                <c:pt idx="12757">
                  <c:v>1.0001</c:v>
                </c:pt>
                <c:pt idx="12758">
                  <c:v>5.0000999999999998</c:v>
                </c:pt>
                <c:pt idx="12759">
                  <c:v>3.0001000000000002</c:v>
                </c:pt>
                <c:pt idx="12760">
                  <c:v>1E-4</c:v>
                </c:pt>
                <c:pt idx="12761">
                  <c:v>1E-4</c:v>
                </c:pt>
                <c:pt idx="12762">
                  <c:v>1E-4</c:v>
                </c:pt>
                <c:pt idx="12763">
                  <c:v>1E-4</c:v>
                </c:pt>
                <c:pt idx="12764">
                  <c:v>1.0001</c:v>
                </c:pt>
                <c:pt idx="12765">
                  <c:v>1E-4</c:v>
                </c:pt>
                <c:pt idx="12766">
                  <c:v>1E-4</c:v>
                </c:pt>
                <c:pt idx="12767">
                  <c:v>1E-4</c:v>
                </c:pt>
                <c:pt idx="12768">
                  <c:v>1E-4</c:v>
                </c:pt>
                <c:pt idx="12769">
                  <c:v>1E-4</c:v>
                </c:pt>
                <c:pt idx="12770">
                  <c:v>1E-4</c:v>
                </c:pt>
                <c:pt idx="12771">
                  <c:v>1E-4</c:v>
                </c:pt>
                <c:pt idx="12772">
                  <c:v>1E-4</c:v>
                </c:pt>
                <c:pt idx="12773">
                  <c:v>1E-4</c:v>
                </c:pt>
                <c:pt idx="12774">
                  <c:v>1.0001</c:v>
                </c:pt>
                <c:pt idx="12775">
                  <c:v>1E-4</c:v>
                </c:pt>
                <c:pt idx="12776">
                  <c:v>1E-4</c:v>
                </c:pt>
                <c:pt idx="12777">
                  <c:v>1E-4</c:v>
                </c:pt>
                <c:pt idx="12778">
                  <c:v>1E-4</c:v>
                </c:pt>
                <c:pt idx="12779">
                  <c:v>1E-4</c:v>
                </c:pt>
                <c:pt idx="12780">
                  <c:v>1E-4</c:v>
                </c:pt>
                <c:pt idx="12781">
                  <c:v>1E-4</c:v>
                </c:pt>
                <c:pt idx="12782">
                  <c:v>1E-4</c:v>
                </c:pt>
                <c:pt idx="12783">
                  <c:v>1E-4</c:v>
                </c:pt>
                <c:pt idx="12784">
                  <c:v>1.0001</c:v>
                </c:pt>
                <c:pt idx="12785">
                  <c:v>1E-4</c:v>
                </c:pt>
                <c:pt idx="12786">
                  <c:v>1E-4</c:v>
                </c:pt>
                <c:pt idx="12787">
                  <c:v>1E-4</c:v>
                </c:pt>
                <c:pt idx="12788">
                  <c:v>1E-4</c:v>
                </c:pt>
                <c:pt idx="12789">
                  <c:v>2.0001000000000002</c:v>
                </c:pt>
                <c:pt idx="12790">
                  <c:v>2.0001000000000002</c:v>
                </c:pt>
                <c:pt idx="12791">
                  <c:v>6.0000999999999998</c:v>
                </c:pt>
                <c:pt idx="12792">
                  <c:v>2.0001000000000002</c:v>
                </c:pt>
                <c:pt idx="12793">
                  <c:v>1E-4</c:v>
                </c:pt>
                <c:pt idx="12794">
                  <c:v>1.0001</c:v>
                </c:pt>
                <c:pt idx="12795">
                  <c:v>4.0000999999999998</c:v>
                </c:pt>
                <c:pt idx="12796">
                  <c:v>2.0001000000000002</c:v>
                </c:pt>
                <c:pt idx="12797">
                  <c:v>1E-4</c:v>
                </c:pt>
                <c:pt idx="12798">
                  <c:v>2.0001000000000002</c:v>
                </c:pt>
                <c:pt idx="12799">
                  <c:v>1.0001</c:v>
                </c:pt>
                <c:pt idx="12800">
                  <c:v>1E-4</c:v>
                </c:pt>
                <c:pt idx="12801">
                  <c:v>1.0001</c:v>
                </c:pt>
                <c:pt idx="12802">
                  <c:v>1E-4</c:v>
                </c:pt>
                <c:pt idx="12803">
                  <c:v>1E-4</c:v>
                </c:pt>
                <c:pt idx="12804">
                  <c:v>1E-4</c:v>
                </c:pt>
                <c:pt idx="12805">
                  <c:v>1.0001</c:v>
                </c:pt>
                <c:pt idx="12806">
                  <c:v>1E-4</c:v>
                </c:pt>
                <c:pt idx="12807">
                  <c:v>1E-4</c:v>
                </c:pt>
                <c:pt idx="12808">
                  <c:v>1E-4</c:v>
                </c:pt>
                <c:pt idx="12809">
                  <c:v>1E-4</c:v>
                </c:pt>
                <c:pt idx="12810">
                  <c:v>1E-4</c:v>
                </c:pt>
                <c:pt idx="12811">
                  <c:v>1.0001</c:v>
                </c:pt>
                <c:pt idx="12812">
                  <c:v>1.0001</c:v>
                </c:pt>
                <c:pt idx="12813">
                  <c:v>1E-4</c:v>
                </c:pt>
                <c:pt idx="12814">
                  <c:v>1E-4</c:v>
                </c:pt>
                <c:pt idx="12815">
                  <c:v>1E-4</c:v>
                </c:pt>
                <c:pt idx="12816">
                  <c:v>1E-4</c:v>
                </c:pt>
                <c:pt idx="12817">
                  <c:v>1E-4</c:v>
                </c:pt>
                <c:pt idx="12818">
                  <c:v>1E-4</c:v>
                </c:pt>
                <c:pt idx="12819">
                  <c:v>1E-4</c:v>
                </c:pt>
                <c:pt idx="12820">
                  <c:v>1E-4</c:v>
                </c:pt>
                <c:pt idx="12821">
                  <c:v>3.0001000000000002</c:v>
                </c:pt>
                <c:pt idx="12822">
                  <c:v>1.0001</c:v>
                </c:pt>
                <c:pt idx="12823">
                  <c:v>3.0001000000000002</c:v>
                </c:pt>
                <c:pt idx="12824">
                  <c:v>2.0001000000000002</c:v>
                </c:pt>
                <c:pt idx="12825">
                  <c:v>1E-4</c:v>
                </c:pt>
                <c:pt idx="12826">
                  <c:v>1.0001</c:v>
                </c:pt>
                <c:pt idx="12827">
                  <c:v>3.0001000000000002</c:v>
                </c:pt>
                <c:pt idx="12828">
                  <c:v>1.0001</c:v>
                </c:pt>
                <c:pt idx="12829">
                  <c:v>1E-4</c:v>
                </c:pt>
                <c:pt idx="12830">
                  <c:v>1.0001</c:v>
                </c:pt>
                <c:pt idx="12831">
                  <c:v>3.0001000000000002</c:v>
                </c:pt>
                <c:pt idx="12832">
                  <c:v>1E-4</c:v>
                </c:pt>
                <c:pt idx="12833">
                  <c:v>1E-4</c:v>
                </c:pt>
                <c:pt idx="12834">
                  <c:v>1.0001</c:v>
                </c:pt>
                <c:pt idx="12835">
                  <c:v>3.0001000000000002</c:v>
                </c:pt>
                <c:pt idx="12836">
                  <c:v>1.0001</c:v>
                </c:pt>
                <c:pt idx="12837">
                  <c:v>1.0001</c:v>
                </c:pt>
                <c:pt idx="12838">
                  <c:v>1.0001</c:v>
                </c:pt>
                <c:pt idx="12839">
                  <c:v>1.0001</c:v>
                </c:pt>
                <c:pt idx="12840">
                  <c:v>1.0001</c:v>
                </c:pt>
                <c:pt idx="12841">
                  <c:v>1E-4</c:v>
                </c:pt>
                <c:pt idx="12842">
                  <c:v>1.0001</c:v>
                </c:pt>
                <c:pt idx="12843">
                  <c:v>1E-4</c:v>
                </c:pt>
                <c:pt idx="12844">
                  <c:v>1.0001</c:v>
                </c:pt>
                <c:pt idx="12845">
                  <c:v>1E-4</c:v>
                </c:pt>
                <c:pt idx="12846">
                  <c:v>1.0001</c:v>
                </c:pt>
                <c:pt idx="12847">
                  <c:v>1E-4</c:v>
                </c:pt>
                <c:pt idx="12848">
                  <c:v>1E-4</c:v>
                </c:pt>
                <c:pt idx="12849">
                  <c:v>2.0001000000000002</c:v>
                </c:pt>
                <c:pt idx="12850">
                  <c:v>1E-4</c:v>
                </c:pt>
                <c:pt idx="12851">
                  <c:v>1E-4</c:v>
                </c:pt>
                <c:pt idx="12852">
                  <c:v>1.0001</c:v>
                </c:pt>
                <c:pt idx="12853">
                  <c:v>2.0001000000000002</c:v>
                </c:pt>
                <c:pt idx="12854">
                  <c:v>2.0001000000000002</c:v>
                </c:pt>
                <c:pt idx="12855">
                  <c:v>1.0001</c:v>
                </c:pt>
                <c:pt idx="12856">
                  <c:v>1.0001</c:v>
                </c:pt>
                <c:pt idx="12857">
                  <c:v>1E-4</c:v>
                </c:pt>
                <c:pt idx="12858">
                  <c:v>1E-4</c:v>
                </c:pt>
                <c:pt idx="12859">
                  <c:v>2.0001000000000002</c:v>
                </c:pt>
                <c:pt idx="12860">
                  <c:v>3.0001000000000002</c:v>
                </c:pt>
                <c:pt idx="12861">
                  <c:v>1E-4</c:v>
                </c:pt>
                <c:pt idx="12862">
                  <c:v>2.0001000000000002</c:v>
                </c:pt>
                <c:pt idx="12863">
                  <c:v>1.0001</c:v>
                </c:pt>
                <c:pt idx="12864">
                  <c:v>1E-4</c:v>
                </c:pt>
                <c:pt idx="12865">
                  <c:v>1E-4</c:v>
                </c:pt>
                <c:pt idx="12866">
                  <c:v>1E-4</c:v>
                </c:pt>
                <c:pt idx="12867">
                  <c:v>1.0001</c:v>
                </c:pt>
                <c:pt idx="12868">
                  <c:v>1.0001</c:v>
                </c:pt>
                <c:pt idx="12869">
                  <c:v>1E-4</c:v>
                </c:pt>
                <c:pt idx="12870">
                  <c:v>1E-4</c:v>
                </c:pt>
                <c:pt idx="12871">
                  <c:v>1E-4</c:v>
                </c:pt>
                <c:pt idx="12872">
                  <c:v>2.0001000000000002</c:v>
                </c:pt>
                <c:pt idx="12873">
                  <c:v>1E-4</c:v>
                </c:pt>
                <c:pt idx="12874">
                  <c:v>1E-4</c:v>
                </c:pt>
                <c:pt idx="12875">
                  <c:v>1E-4</c:v>
                </c:pt>
                <c:pt idx="12876">
                  <c:v>1E-4</c:v>
                </c:pt>
                <c:pt idx="12877">
                  <c:v>1E-4</c:v>
                </c:pt>
                <c:pt idx="12878">
                  <c:v>1E-4</c:v>
                </c:pt>
                <c:pt idx="12879">
                  <c:v>1.0001</c:v>
                </c:pt>
                <c:pt idx="12880">
                  <c:v>1E-4</c:v>
                </c:pt>
                <c:pt idx="12881">
                  <c:v>1E-4</c:v>
                </c:pt>
                <c:pt idx="12882">
                  <c:v>1E-4</c:v>
                </c:pt>
                <c:pt idx="12883">
                  <c:v>1.0001</c:v>
                </c:pt>
                <c:pt idx="12884">
                  <c:v>1E-4</c:v>
                </c:pt>
                <c:pt idx="12885">
                  <c:v>3.0001000000000002</c:v>
                </c:pt>
                <c:pt idx="12886">
                  <c:v>5.0000999999999998</c:v>
                </c:pt>
                <c:pt idx="12887">
                  <c:v>3.0001000000000002</c:v>
                </c:pt>
                <c:pt idx="12888">
                  <c:v>3.0001000000000002</c:v>
                </c:pt>
                <c:pt idx="12889">
                  <c:v>2.0001000000000002</c:v>
                </c:pt>
                <c:pt idx="12890">
                  <c:v>1.0001</c:v>
                </c:pt>
                <c:pt idx="12891">
                  <c:v>1E-4</c:v>
                </c:pt>
                <c:pt idx="12892">
                  <c:v>2.0001000000000002</c:v>
                </c:pt>
                <c:pt idx="12893">
                  <c:v>1E-4</c:v>
                </c:pt>
                <c:pt idx="12894">
                  <c:v>1E-4</c:v>
                </c:pt>
                <c:pt idx="12895">
                  <c:v>1E-4</c:v>
                </c:pt>
                <c:pt idx="12896">
                  <c:v>1E-4</c:v>
                </c:pt>
                <c:pt idx="12897">
                  <c:v>1.0001</c:v>
                </c:pt>
                <c:pt idx="12898">
                  <c:v>1E-4</c:v>
                </c:pt>
                <c:pt idx="12899">
                  <c:v>1E-4</c:v>
                </c:pt>
                <c:pt idx="12900">
                  <c:v>1E-4</c:v>
                </c:pt>
                <c:pt idx="12901">
                  <c:v>1E-4</c:v>
                </c:pt>
                <c:pt idx="12902">
                  <c:v>1E-4</c:v>
                </c:pt>
                <c:pt idx="12903">
                  <c:v>2.0001000000000002</c:v>
                </c:pt>
                <c:pt idx="12904">
                  <c:v>1E-4</c:v>
                </c:pt>
                <c:pt idx="12905">
                  <c:v>1.0001</c:v>
                </c:pt>
                <c:pt idx="12906">
                  <c:v>1E-4</c:v>
                </c:pt>
                <c:pt idx="12907">
                  <c:v>1E-4</c:v>
                </c:pt>
                <c:pt idx="12908">
                  <c:v>1E-4</c:v>
                </c:pt>
                <c:pt idx="12909">
                  <c:v>1E-4</c:v>
                </c:pt>
                <c:pt idx="12910">
                  <c:v>1.0001</c:v>
                </c:pt>
                <c:pt idx="12911">
                  <c:v>1E-4</c:v>
                </c:pt>
                <c:pt idx="12912">
                  <c:v>1E-4</c:v>
                </c:pt>
                <c:pt idx="12913">
                  <c:v>1E-4</c:v>
                </c:pt>
                <c:pt idx="12914">
                  <c:v>1E-4</c:v>
                </c:pt>
                <c:pt idx="12915">
                  <c:v>1E-4</c:v>
                </c:pt>
                <c:pt idx="12916">
                  <c:v>1E-4</c:v>
                </c:pt>
                <c:pt idx="12917">
                  <c:v>2.0001000000000002</c:v>
                </c:pt>
                <c:pt idx="12918">
                  <c:v>1.0001</c:v>
                </c:pt>
                <c:pt idx="12919">
                  <c:v>3.0001000000000002</c:v>
                </c:pt>
                <c:pt idx="12920">
                  <c:v>1E-4</c:v>
                </c:pt>
                <c:pt idx="12921">
                  <c:v>1E-4</c:v>
                </c:pt>
                <c:pt idx="12922">
                  <c:v>1.0001</c:v>
                </c:pt>
                <c:pt idx="12923">
                  <c:v>1.0001</c:v>
                </c:pt>
                <c:pt idx="12924">
                  <c:v>1.0001</c:v>
                </c:pt>
                <c:pt idx="12925">
                  <c:v>1.0001</c:v>
                </c:pt>
                <c:pt idx="12926">
                  <c:v>1E-4</c:v>
                </c:pt>
                <c:pt idx="12927">
                  <c:v>1.0001</c:v>
                </c:pt>
                <c:pt idx="12928">
                  <c:v>1E-4</c:v>
                </c:pt>
                <c:pt idx="12929">
                  <c:v>1.0001</c:v>
                </c:pt>
                <c:pt idx="12930">
                  <c:v>1E-4</c:v>
                </c:pt>
                <c:pt idx="12931">
                  <c:v>1E-4</c:v>
                </c:pt>
                <c:pt idx="12932">
                  <c:v>1E-4</c:v>
                </c:pt>
                <c:pt idx="12933">
                  <c:v>1E-4</c:v>
                </c:pt>
                <c:pt idx="12934">
                  <c:v>1.0001</c:v>
                </c:pt>
                <c:pt idx="12935">
                  <c:v>1E-4</c:v>
                </c:pt>
                <c:pt idx="12936">
                  <c:v>1E-4</c:v>
                </c:pt>
                <c:pt idx="12937">
                  <c:v>1.0001</c:v>
                </c:pt>
                <c:pt idx="12938">
                  <c:v>1E-4</c:v>
                </c:pt>
                <c:pt idx="12939">
                  <c:v>1E-4</c:v>
                </c:pt>
                <c:pt idx="12940">
                  <c:v>1.0001</c:v>
                </c:pt>
                <c:pt idx="12941">
                  <c:v>1.0001</c:v>
                </c:pt>
                <c:pt idx="12942">
                  <c:v>3.0001000000000002</c:v>
                </c:pt>
                <c:pt idx="12943">
                  <c:v>5.0000999999999998</c:v>
                </c:pt>
                <c:pt idx="12944">
                  <c:v>4.0000999999999998</c:v>
                </c:pt>
                <c:pt idx="12945">
                  <c:v>6.0000999999999998</c:v>
                </c:pt>
                <c:pt idx="12946">
                  <c:v>8.0000999999999998</c:v>
                </c:pt>
                <c:pt idx="12947">
                  <c:v>19.0001</c:v>
                </c:pt>
                <c:pt idx="12948">
                  <c:v>37.000100000000003</c:v>
                </c:pt>
                <c:pt idx="12949">
                  <c:v>78.000100000000003</c:v>
                </c:pt>
                <c:pt idx="12950">
                  <c:v>134.0001</c:v>
                </c:pt>
                <c:pt idx="12951">
                  <c:v>170.0001</c:v>
                </c:pt>
                <c:pt idx="12952">
                  <c:v>105.0001</c:v>
                </c:pt>
                <c:pt idx="12953">
                  <c:v>43.000100000000003</c:v>
                </c:pt>
                <c:pt idx="12954">
                  <c:v>19.0001</c:v>
                </c:pt>
                <c:pt idx="12955">
                  <c:v>10.0001</c:v>
                </c:pt>
                <c:pt idx="12956">
                  <c:v>3.0001000000000002</c:v>
                </c:pt>
                <c:pt idx="12957">
                  <c:v>4.0000999999999998</c:v>
                </c:pt>
                <c:pt idx="12958">
                  <c:v>2.0001000000000002</c:v>
                </c:pt>
                <c:pt idx="12959">
                  <c:v>3.0001000000000002</c:v>
                </c:pt>
                <c:pt idx="12960">
                  <c:v>5.0000999999999998</c:v>
                </c:pt>
                <c:pt idx="12961">
                  <c:v>2.0001000000000002</c:v>
                </c:pt>
                <c:pt idx="12962">
                  <c:v>1.0001</c:v>
                </c:pt>
                <c:pt idx="12963">
                  <c:v>1E-4</c:v>
                </c:pt>
                <c:pt idx="12964">
                  <c:v>1.0001</c:v>
                </c:pt>
                <c:pt idx="12965">
                  <c:v>1E-4</c:v>
                </c:pt>
                <c:pt idx="12966">
                  <c:v>1E-4</c:v>
                </c:pt>
                <c:pt idx="12967">
                  <c:v>1E-4</c:v>
                </c:pt>
                <c:pt idx="12968">
                  <c:v>1E-4</c:v>
                </c:pt>
                <c:pt idx="12969">
                  <c:v>1E-4</c:v>
                </c:pt>
                <c:pt idx="12970">
                  <c:v>1E-4</c:v>
                </c:pt>
                <c:pt idx="12971">
                  <c:v>1E-4</c:v>
                </c:pt>
                <c:pt idx="12972">
                  <c:v>1.0001</c:v>
                </c:pt>
                <c:pt idx="12973">
                  <c:v>1.0001</c:v>
                </c:pt>
                <c:pt idx="12974">
                  <c:v>1E-4</c:v>
                </c:pt>
                <c:pt idx="12975">
                  <c:v>1E-4</c:v>
                </c:pt>
                <c:pt idx="12976">
                  <c:v>1E-4</c:v>
                </c:pt>
                <c:pt idx="12977">
                  <c:v>1E-4</c:v>
                </c:pt>
                <c:pt idx="12978">
                  <c:v>1.0001</c:v>
                </c:pt>
                <c:pt idx="12979">
                  <c:v>1E-4</c:v>
                </c:pt>
                <c:pt idx="12980">
                  <c:v>1.0001</c:v>
                </c:pt>
                <c:pt idx="12981">
                  <c:v>2.0001000000000002</c:v>
                </c:pt>
                <c:pt idx="12982">
                  <c:v>2.0001000000000002</c:v>
                </c:pt>
                <c:pt idx="12983">
                  <c:v>1.0001</c:v>
                </c:pt>
                <c:pt idx="12984">
                  <c:v>3.0001000000000002</c:v>
                </c:pt>
                <c:pt idx="12985">
                  <c:v>2.0001000000000002</c:v>
                </c:pt>
                <c:pt idx="12986">
                  <c:v>1E-4</c:v>
                </c:pt>
                <c:pt idx="12987">
                  <c:v>1E-4</c:v>
                </c:pt>
                <c:pt idx="12988">
                  <c:v>1E-4</c:v>
                </c:pt>
                <c:pt idx="12989">
                  <c:v>1E-4</c:v>
                </c:pt>
                <c:pt idx="12990">
                  <c:v>1E-4</c:v>
                </c:pt>
                <c:pt idx="12991">
                  <c:v>1E-4</c:v>
                </c:pt>
                <c:pt idx="12992">
                  <c:v>1E-4</c:v>
                </c:pt>
                <c:pt idx="12993">
                  <c:v>1E-4</c:v>
                </c:pt>
                <c:pt idx="12994">
                  <c:v>1E-4</c:v>
                </c:pt>
                <c:pt idx="12995">
                  <c:v>1.0001</c:v>
                </c:pt>
                <c:pt idx="12996">
                  <c:v>1E-4</c:v>
                </c:pt>
                <c:pt idx="12997">
                  <c:v>1E-4</c:v>
                </c:pt>
                <c:pt idx="12998">
                  <c:v>1E-4</c:v>
                </c:pt>
                <c:pt idx="12999">
                  <c:v>1E-4</c:v>
                </c:pt>
                <c:pt idx="13000">
                  <c:v>1E-4</c:v>
                </c:pt>
                <c:pt idx="13001">
                  <c:v>1E-4</c:v>
                </c:pt>
                <c:pt idx="13002">
                  <c:v>3.0001000000000002</c:v>
                </c:pt>
                <c:pt idx="13003">
                  <c:v>3.0001000000000002</c:v>
                </c:pt>
                <c:pt idx="13004">
                  <c:v>2.0001000000000002</c:v>
                </c:pt>
                <c:pt idx="13005">
                  <c:v>5.0000999999999998</c:v>
                </c:pt>
                <c:pt idx="13006">
                  <c:v>13.0001</c:v>
                </c:pt>
                <c:pt idx="13007">
                  <c:v>20.0001</c:v>
                </c:pt>
                <c:pt idx="13008">
                  <c:v>42.000100000000003</c:v>
                </c:pt>
                <c:pt idx="13009">
                  <c:v>73.000100000000003</c:v>
                </c:pt>
                <c:pt idx="13010">
                  <c:v>127.0001</c:v>
                </c:pt>
                <c:pt idx="13011">
                  <c:v>234.0001</c:v>
                </c:pt>
                <c:pt idx="13012">
                  <c:v>500.00009999999997</c:v>
                </c:pt>
                <c:pt idx="13013">
                  <c:v>852.00009999999997</c:v>
                </c:pt>
                <c:pt idx="13014">
                  <c:v>1450.0001</c:v>
                </c:pt>
                <c:pt idx="13015">
                  <c:v>1771.0001</c:v>
                </c:pt>
                <c:pt idx="13016">
                  <c:v>1172.0001</c:v>
                </c:pt>
                <c:pt idx="13017">
                  <c:v>456.00009999999997</c:v>
                </c:pt>
                <c:pt idx="13018">
                  <c:v>164.0001</c:v>
                </c:pt>
                <c:pt idx="13019">
                  <c:v>92.000100000000003</c:v>
                </c:pt>
                <c:pt idx="13020">
                  <c:v>52.000100000000003</c:v>
                </c:pt>
                <c:pt idx="13021">
                  <c:v>29.0001</c:v>
                </c:pt>
                <c:pt idx="13022">
                  <c:v>22.0001</c:v>
                </c:pt>
                <c:pt idx="13023">
                  <c:v>17.0001</c:v>
                </c:pt>
                <c:pt idx="13024">
                  <c:v>9.0000999999999998</c:v>
                </c:pt>
                <c:pt idx="13025">
                  <c:v>19.0001</c:v>
                </c:pt>
                <c:pt idx="13026">
                  <c:v>12.0001</c:v>
                </c:pt>
                <c:pt idx="13027">
                  <c:v>5.0000999999999998</c:v>
                </c:pt>
                <c:pt idx="13028">
                  <c:v>8.0000999999999998</c:v>
                </c:pt>
                <c:pt idx="13029">
                  <c:v>6.0000999999999998</c:v>
                </c:pt>
                <c:pt idx="13030">
                  <c:v>3.0001000000000002</c:v>
                </c:pt>
                <c:pt idx="13031">
                  <c:v>3.0001000000000002</c:v>
                </c:pt>
                <c:pt idx="13032">
                  <c:v>1E-4</c:v>
                </c:pt>
                <c:pt idx="13033">
                  <c:v>1.0001</c:v>
                </c:pt>
                <c:pt idx="13034">
                  <c:v>1E-4</c:v>
                </c:pt>
                <c:pt idx="13035">
                  <c:v>1.0001</c:v>
                </c:pt>
                <c:pt idx="13036">
                  <c:v>3.0001000000000002</c:v>
                </c:pt>
                <c:pt idx="13037">
                  <c:v>3.0001000000000002</c:v>
                </c:pt>
                <c:pt idx="13038">
                  <c:v>1E-4</c:v>
                </c:pt>
                <c:pt idx="13039">
                  <c:v>1E-4</c:v>
                </c:pt>
                <c:pt idx="13040">
                  <c:v>1.0001</c:v>
                </c:pt>
                <c:pt idx="13041">
                  <c:v>1.0001</c:v>
                </c:pt>
                <c:pt idx="13042">
                  <c:v>2.0001000000000002</c:v>
                </c:pt>
                <c:pt idx="13043">
                  <c:v>1E-4</c:v>
                </c:pt>
                <c:pt idx="13044">
                  <c:v>7.0000999999999998</c:v>
                </c:pt>
                <c:pt idx="13045">
                  <c:v>11.0001</c:v>
                </c:pt>
                <c:pt idx="13046">
                  <c:v>22.0001</c:v>
                </c:pt>
                <c:pt idx="13047">
                  <c:v>30.0001</c:v>
                </c:pt>
                <c:pt idx="13048">
                  <c:v>35.000100000000003</c:v>
                </c:pt>
                <c:pt idx="13049">
                  <c:v>3.0001000000000002</c:v>
                </c:pt>
                <c:pt idx="13050">
                  <c:v>2.0001000000000002</c:v>
                </c:pt>
                <c:pt idx="13051">
                  <c:v>1.0001</c:v>
                </c:pt>
                <c:pt idx="13052">
                  <c:v>1.0001</c:v>
                </c:pt>
                <c:pt idx="13053">
                  <c:v>1.0001</c:v>
                </c:pt>
                <c:pt idx="13054">
                  <c:v>1.0001</c:v>
                </c:pt>
                <c:pt idx="13055">
                  <c:v>1E-4</c:v>
                </c:pt>
                <c:pt idx="13056">
                  <c:v>2.0001000000000002</c:v>
                </c:pt>
                <c:pt idx="13057">
                  <c:v>1E-4</c:v>
                </c:pt>
                <c:pt idx="13058">
                  <c:v>1.0001</c:v>
                </c:pt>
                <c:pt idx="13059">
                  <c:v>1.0001</c:v>
                </c:pt>
                <c:pt idx="13060">
                  <c:v>1.0001</c:v>
                </c:pt>
                <c:pt idx="13061">
                  <c:v>1E-4</c:v>
                </c:pt>
                <c:pt idx="13062">
                  <c:v>1E-4</c:v>
                </c:pt>
                <c:pt idx="13063">
                  <c:v>1.0001</c:v>
                </c:pt>
                <c:pt idx="13064">
                  <c:v>1E-4</c:v>
                </c:pt>
                <c:pt idx="13065">
                  <c:v>1E-4</c:v>
                </c:pt>
                <c:pt idx="13066">
                  <c:v>1E-4</c:v>
                </c:pt>
                <c:pt idx="13067">
                  <c:v>1E-4</c:v>
                </c:pt>
                <c:pt idx="13068">
                  <c:v>1E-4</c:v>
                </c:pt>
                <c:pt idx="13069">
                  <c:v>1E-4</c:v>
                </c:pt>
                <c:pt idx="13070">
                  <c:v>1E-4</c:v>
                </c:pt>
                <c:pt idx="13071">
                  <c:v>1E-4</c:v>
                </c:pt>
                <c:pt idx="13072">
                  <c:v>1E-4</c:v>
                </c:pt>
                <c:pt idx="13073">
                  <c:v>1.0001</c:v>
                </c:pt>
                <c:pt idx="13074">
                  <c:v>1E-4</c:v>
                </c:pt>
                <c:pt idx="13075">
                  <c:v>1E-4</c:v>
                </c:pt>
                <c:pt idx="13076">
                  <c:v>1.0001</c:v>
                </c:pt>
                <c:pt idx="13077">
                  <c:v>1.0001</c:v>
                </c:pt>
                <c:pt idx="13078">
                  <c:v>1E-4</c:v>
                </c:pt>
                <c:pt idx="13079">
                  <c:v>1E-4</c:v>
                </c:pt>
                <c:pt idx="13080">
                  <c:v>1.0001</c:v>
                </c:pt>
                <c:pt idx="13081">
                  <c:v>1.0001</c:v>
                </c:pt>
                <c:pt idx="13082">
                  <c:v>1E-4</c:v>
                </c:pt>
                <c:pt idx="13083">
                  <c:v>1.0001</c:v>
                </c:pt>
                <c:pt idx="13084">
                  <c:v>1E-4</c:v>
                </c:pt>
                <c:pt idx="13085">
                  <c:v>1.0001</c:v>
                </c:pt>
                <c:pt idx="13086">
                  <c:v>1E-4</c:v>
                </c:pt>
                <c:pt idx="13087">
                  <c:v>1E-4</c:v>
                </c:pt>
                <c:pt idx="13088">
                  <c:v>1E-4</c:v>
                </c:pt>
                <c:pt idx="13089">
                  <c:v>1E-4</c:v>
                </c:pt>
                <c:pt idx="13090">
                  <c:v>1E-4</c:v>
                </c:pt>
                <c:pt idx="13091">
                  <c:v>1.0001</c:v>
                </c:pt>
                <c:pt idx="13092">
                  <c:v>1.0001</c:v>
                </c:pt>
                <c:pt idx="13093">
                  <c:v>1E-4</c:v>
                </c:pt>
                <c:pt idx="13094">
                  <c:v>1E-4</c:v>
                </c:pt>
                <c:pt idx="13095">
                  <c:v>1E-4</c:v>
                </c:pt>
                <c:pt idx="13096">
                  <c:v>1E-4</c:v>
                </c:pt>
                <c:pt idx="13097">
                  <c:v>2.0001000000000002</c:v>
                </c:pt>
                <c:pt idx="13098">
                  <c:v>1.0001</c:v>
                </c:pt>
                <c:pt idx="13099">
                  <c:v>1E-4</c:v>
                </c:pt>
                <c:pt idx="13100">
                  <c:v>1E-4</c:v>
                </c:pt>
                <c:pt idx="13101">
                  <c:v>1E-4</c:v>
                </c:pt>
                <c:pt idx="13102">
                  <c:v>1E-4</c:v>
                </c:pt>
                <c:pt idx="13103">
                  <c:v>1E-4</c:v>
                </c:pt>
                <c:pt idx="13104">
                  <c:v>1E-4</c:v>
                </c:pt>
                <c:pt idx="13105">
                  <c:v>1E-4</c:v>
                </c:pt>
                <c:pt idx="13106">
                  <c:v>1E-4</c:v>
                </c:pt>
                <c:pt idx="13107">
                  <c:v>1E-4</c:v>
                </c:pt>
                <c:pt idx="13108">
                  <c:v>1.0001</c:v>
                </c:pt>
                <c:pt idx="13109">
                  <c:v>2.0001000000000002</c:v>
                </c:pt>
                <c:pt idx="13110">
                  <c:v>1E-4</c:v>
                </c:pt>
                <c:pt idx="13111">
                  <c:v>1.0001</c:v>
                </c:pt>
                <c:pt idx="13112">
                  <c:v>1E-4</c:v>
                </c:pt>
                <c:pt idx="13113">
                  <c:v>1E-4</c:v>
                </c:pt>
                <c:pt idx="13114">
                  <c:v>1E-4</c:v>
                </c:pt>
                <c:pt idx="13115">
                  <c:v>1.0001</c:v>
                </c:pt>
                <c:pt idx="13116">
                  <c:v>1.0001</c:v>
                </c:pt>
                <c:pt idx="13117">
                  <c:v>1E-4</c:v>
                </c:pt>
                <c:pt idx="13118">
                  <c:v>1E-4</c:v>
                </c:pt>
                <c:pt idx="13119">
                  <c:v>1E-4</c:v>
                </c:pt>
                <c:pt idx="13120">
                  <c:v>1E-4</c:v>
                </c:pt>
                <c:pt idx="13121">
                  <c:v>2.0001000000000002</c:v>
                </c:pt>
                <c:pt idx="13122">
                  <c:v>1.0001</c:v>
                </c:pt>
                <c:pt idx="13123">
                  <c:v>1.0001</c:v>
                </c:pt>
                <c:pt idx="13124">
                  <c:v>1E-4</c:v>
                </c:pt>
                <c:pt idx="13125">
                  <c:v>1E-4</c:v>
                </c:pt>
                <c:pt idx="13126">
                  <c:v>1E-4</c:v>
                </c:pt>
                <c:pt idx="13127">
                  <c:v>1E-4</c:v>
                </c:pt>
                <c:pt idx="13128">
                  <c:v>1E-4</c:v>
                </c:pt>
                <c:pt idx="13129">
                  <c:v>1E-4</c:v>
                </c:pt>
                <c:pt idx="13130">
                  <c:v>1.0001</c:v>
                </c:pt>
                <c:pt idx="13131">
                  <c:v>1E-4</c:v>
                </c:pt>
                <c:pt idx="13132">
                  <c:v>1E-4</c:v>
                </c:pt>
                <c:pt idx="13133">
                  <c:v>1E-4</c:v>
                </c:pt>
                <c:pt idx="13134">
                  <c:v>1E-4</c:v>
                </c:pt>
                <c:pt idx="13135">
                  <c:v>1E-4</c:v>
                </c:pt>
                <c:pt idx="13136">
                  <c:v>1.0001</c:v>
                </c:pt>
                <c:pt idx="13137">
                  <c:v>1E-4</c:v>
                </c:pt>
                <c:pt idx="13138">
                  <c:v>1E-4</c:v>
                </c:pt>
                <c:pt idx="13139">
                  <c:v>1.0001</c:v>
                </c:pt>
                <c:pt idx="13140">
                  <c:v>1E-4</c:v>
                </c:pt>
                <c:pt idx="13141">
                  <c:v>1E-4</c:v>
                </c:pt>
                <c:pt idx="13142">
                  <c:v>1E-4</c:v>
                </c:pt>
                <c:pt idx="13143">
                  <c:v>1E-4</c:v>
                </c:pt>
                <c:pt idx="13144">
                  <c:v>1.0001</c:v>
                </c:pt>
                <c:pt idx="13145">
                  <c:v>1E-4</c:v>
                </c:pt>
                <c:pt idx="13146">
                  <c:v>1E-4</c:v>
                </c:pt>
                <c:pt idx="13147">
                  <c:v>1.0001</c:v>
                </c:pt>
                <c:pt idx="13148">
                  <c:v>1E-4</c:v>
                </c:pt>
                <c:pt idx="13149">
                  <c:v>1E-4</c:v>
                </c:pt>
                <c:pt idx="13150">
                  <c:v>2.0001000000000002</c:v>
                </c:pt>
                <c:pt idx="13151">
                  <c:v>1E-4</c:v>
                </c:pt>
                <c:pt idx="13152">
                  <c:v>1E-4</c:v>
                </c:pt>
                <c:pt idx="13153">
                  <c:v>1E-4</c:v>
                </c:pt>
                <c:pt idx="13154">
                  <c:v>1.0001</c:v>
                </c:pt>
                <c:pt idx="13155">
                  <c:v>1E-4</c:v>
                </c:pt>
                <c:pt idx="13156">
                  <c:v>1E-4</c:v>
                </c:pt>
                <c:pt idx="13157">
                  <c:v>1E-4</c:v>
                </c:pt>
                <c:pt idx="13158">
                  <c:v>1E-4</c:v>
                </c:pt>
                <c:pt idx="13159">
                  <c:v>1E-4</c:v>
                </c:pt>
                <c:pt idx="13160">
                  <c:v>1E-4</c:v>
                </c:pt>
                <c:pt idx="13161">
                  <c:v>1.0001</c:v>
                </c:pt>
                <c:pt idx="13162">
                  <c:v>1.0001</c:v>
                </c:pt>
                <c:pt idx="13163">
                  <c:v>2.0001000000000002</c:v>
                </c:pt>
                <c:pt idx="13164">
                  <c:v>1E-4</c:v>
                </c:pt>
                <c:pt idx="13165">
                  <c:v>1.0001</c:v>
                </c:pt>
                <c:pt idx="13166">
                  <c:v>1E-4</c:v>
                </c:pt>
                <c:pt idx="13167">
                  <c:v>1E-4</c:v>
                </c:pt>
                <c:pt idx="13168">
                  <c:v>1E-4</c:v>
                </c:pt>
                <c:pt idx="13169">
                  <c:v>1E-4</c:v>
                </c:pt>
                <c:pt idx="13170">
                  <c:v>1E-4</c:v>
                </c:pt>
                <c:pt idx="13171">
                  <c:v>1E-4</c:v>
                </c:pt>
                <c:pt idx="13172">
                  <c:v>1.0001</c:v>
                </c:pt>
                <c:pt idx="13173">
                  <c:v>1E-4</c:v>
                </c:pt>
                <c:pt idx="13174">
                  <c:v>1E-4</c:v>
                </c:pt>
                <c:pt idx="13175">
                  <c:v>1E-4</c:v>
                </c:pt>
                <c:pt idx="13176">
                  <c:v>1E-4</c:v>
                </c:pt>
                <c:pt idx="13177">
                  <c:v>1E-4</c:v>
                </c:pt>
                <c:pt idx="13178">
                  <c:v>1E-4</c:v>
                </c:pt>
                <c:pt idx="13179">
                  <c:v>1E-4</c:v>
                </c:pt>
                <c:pt idx="13180">
                  <c:v>1.0001</c:v>
                </c:pt>
                <c:pt idx="13181">
                  <c:v>2.0001000000000002</c:v>
                </c:pt>
                <c:pt idx="13182">
                  <c:v>1E-4</c:v>
                </c:pt>
                <c:pt idx="13183">
                  <c:v>1E-4</c:v>
                </c:pt>
                <c:pt idx="13184">
                  <c:v>1E-4</c:v>
                </c:pt>
                <c:pt idx="13185">
                  <c:v>1E-4</c:v>
                </c:pt>
                <c:pt idx="13186">
                  <c:v>1E-4</c:v>
                </c:pt>
                <c:pt idx="13187">
                  <c:v>1.0001</c:v>
                </c:pt>
                <c:pt idx="13188">
                  <c:v>1E-4</c:v>
                </c:pt>
                <c:pt idx="13189">
                  <c:v>1E-4</c:v>
                </c:pt>
                <c:pt idx="13190">
                  <c:v>1E-4</c:v>
                </c:pt>
                <c:pt idx="13191">
                  <c:v>1E-4</c:v>
                </c:pt>
                <c:pt idx="13192">
                  <c:v>1.0001</c:v>
                </c:pt>
                <c:pt idx="13193">
                  <c:v>1E-4</c:v>
                </c:pt>
                <c:pt idx="13194">
                  <c:v>1E-4</c:v>
                </c:pt>
                <c:pt idx="13195">
                  <c:v>1E-4</c:v>
                </c:pt>
                <c:pt idx="13196">
                  <c:v>1E-4</c:v>
                </c:pt>
                <c:pt idx="13197">
                  <c:v>1E-4</c:v>
                </c:pt>
                <c:pt idx="13198">
                  <c:v>1E-4</c:v>
                </c:pt>
                <c:pt idx="13199">
                  <c:v>1E-4</c:v>
                </c:pt>
                <c:pt idx="13200">
                  <c:v>1E-4</c:v>
                </c:pt>
                <c:pt idx="13201">
                  <c:v>1.0001</c:v>
                </c:pt>
                <c:pt idx="13202">
                  <c:v>1E-4</c:v>
                </c:pt>
                <c:pt idx="13203">
                  <c:v>1E-4</c:v>
                </c:pt>
                <c:pt idx="13204">
                  <c:v>1E-4</c:v>
                </c:pt>
                <c:pt idx="13205">
                  <c:v>1.0001</c:v>
                </c:pt>
                <c:pt idx="13206">
                  <c:v>1E-4</c:v>
                </c:pt>
                <c:pt idx="13207">
                  <c:v>1E-4</c:v>
                </c:pt>
                <c:pt idx="13208">
                  <c:v>1E-4</c:v>
                </c:pt>
                <c:pt idx="13209">
                  <c:v>1E-4</c:v>
                </c:pt>
                <c:pt idx="13210">
                  <c:v>1E-4</c:v>
                </c:pt>
                <c:pt idx="13211">
                  <c:v>1E-4</c:v>
                </c:pt>
                <c:pt idx="13212">
                  <c:v>1E-4</c:v>
                </c:pt>
                <c:pt idx="13213">
                  <c:v>1E-4</c:v>
                </c:pt>
                <c:pt idx="13214">
                  <c:v>1E-4</c:v>
                </c:pt>
                <c:pt idx="13215">
                  <c:v>1E-4</c:v>
                </c:pt>
                <c:pt idx="13216">
                  <c:v>1E-4</c:v>
                </c:pt>
                <c:pt idx="13217">
                  <c:v>1.0001</c:v>
                </c:pt>
                <c:pt idx="13218">
                  <c:v>1E-4</c:v>
                </c:pt>
                <c:pt idx="13219">
                  <c:v>1E-4</c:v>
                </c:pt>
                <c:pt idx="13220">
                  <c:v>1.0001</c:v>
                </c:pt>
                <c:pt idx="13221">
                  <c:v>1E-4</c:v>
                </c:pt>
                <c:pt idx="13222">
                  <c:v>1E-4</c:v>
                </c:pt>
                <c:pt idx="13223">
                  <c:v>1E-4</c:v>
                </c:pt>
                <c:pt idx="13224">
                  <c:v>1E-4</c:v>
                </c:pt>
                <c:pt idx="13225">
                  <c:v>1.0001</c:v>
                </c:pt>
                <c:pt idx="13226">
                  <c:v>1E-4</c:v>
                </c:pt>
                <c:pt idx="13227">
                  <c:v>1.0001</c:v>
                </c:pt>
                <c:pt idx="13228">
                  <c:v>1E-4</c:v>
                </c:pt>
                <c:pt idx="13229">
                  <c:v>1E-4</c:v>
                </c:pt>
                <c:pt idx="13230">
                  <c:v>1E-4</c:v>
                </c:pt>
                <c:pt idx="13231">
                  <c:v>1.0001</c:v>
                </c:pt>
                <c:pt idx="13232">
                  <c:v>1E-4</c:v>
                </c:pt>
                <c:pt idx="13233">
                  <c:v>1.0001</c:v>
                </c:pt>
                <c:pt idx="13234">
                  <c:v>1.0001</c:v>
                </c:pt>
                <c:pt idx="13235">
                  <c:v>1E-4</c:v>
                </c:pt>
                <c:pt idx="13236">
                  <c:v>1.0001</c:v>
                </c:pt>
                <c:pt idx="13237">
                  <c:v>1E-4</c:v>
                </c:pt>
                <c:pt idx="13238">
                  <c:v>1.0001</c:v>
                </c:pt>
                <c:pt idx="13239">
                  <c:v>1E-4</c:v>
                </c:pt>
                <c:pt idx="13240">
                  <c:v>1E-4</c:v>
                </c:pt>
                <c:pt idx="13241">
                  <c:v>1E-4</c:v>
                </c:pt>
                <c:pt idx="13242">
                  <c:v>1E-4</c:v>
                </c:pt>
                <c:pt idx="13243">
                  <c:v>1E-4</c:v>
                </c:pt>
                <c:pt idx="13244">
                  <c:v>1E-4</c:v>
                </c:pt>
                <c:pt idx="13245">
                  <c:v>1.0001</c:v>
                </c:pt>
                <c:pt idx="13246">
                  <c:v>1.0001</c:v>
                </c:pt>
                <c:pt idx="13247">
                  <c:v>1.0001</c:v>
                </c:pt>
                <c:pt idx="13248">
                  <c:v>1E-4</c:v>
                </c:pt>
                <c:pt idx="13249">
                  <c:v>1.0001</c:v>
                </c:pt>
                <c:pt idx="13250">
                  <c:v>1.0001</c:v>
                </c:pt>
                <c:pt idx="13251">
                  <c:v>1E-4</c:v>
                </c:pt>
                <c:pt idx="13252">
                  <c:v>1E-4</c:v>
                </c:pt>
                <c:pt idx="13253">
                  <c:v>1E-4</c:v>
                </c:pt>
                <c:pt idx="13254">
                  <c:v>1E-4</c:v>
                </c:pt>
                <c:pt idx="13255">
                  <c:v>1E-4</c:v>
                </c:pt>
                <c:pt idx="13256">
                  <c:v>1E-4</c:v>
                </c:pt>
                <c:pt idx="13257">
                  <c:v>1E-4</c:v>
                </c:pt>
                <c:pt idx="13258">
                  <c:v>1E-4</c:v>
                </c:pt>
                <c:pt idx="13259">
                  <c:v>1E-4</c:v>
                </c:pt>
                <c:pt idx="13260">
                  <c:v>1E-4</c:v>
                </c:pt>
                <c:pt idx="13261">
                  <c:v>1E-4</c:v>
                </c:pt>
                <c:pt idx="13262">
                  <c:v>1E-4</c:v>
                </c:pt>
                <c:pt idx="13263">
                  <c:v>1E-4</c:v>
                </c:pt>
                <c:pt idx="13264">
                  <c:v>1E-4</c:v>
                </c:pt>
                <c:pt idx="13265">
                  <c:v>1E-4</c:v>
                </c:pt>
                <c:pt idx="13266">
                  <c:v>1E-4</c:v>
                </c:pt>
                <c:pt idx="13267">
                  <c:v>1E-4</c:v>
                </c:pt>
                <c:pt idx="13268">
                  <c:v>1E-4</c:v>
                </c:pt>
                <c:pt idx="13269">
                  <c:v>1E-4</c:v>
                </c:pt>
                <c:pt idx="13270">
                  <c:v>1.0001</c:v>
                </c:pt>
                <c:pt idx="13271">
                  <c:v>1E-4</c:v>
                </c:pt>
                <c:pt idx="13272">
                  <c:v>1.0001</c:v>
                </c:pt>
                <c:pt idx="13273">
                  <c:v>2.0001000000000002</c:v>
                </c:pt>
                <c:pt idx="13274">
                  <c:v>1E-4</c:v>
                </c:pt>
                <c:pt idx="13275">
                  <c:v>1E-4</c:v>
                </c:pt>
                <c:pt idx="13276">
                  <c:v>1E-4</c:v>
                </c:pt>
                <c:pt idx="13277">
                  <c:v>1.0001</c:v>
                </c:pt>
                <c:pt idx="13278">
                  <c:v>1.0001</c:v>
                </c:pt>
                <c:pt idx="13279">
                  <c:v>1E-4</c:v>
                </c:pt>
                <c:pt idx="13280">
                  <c:v>1E-4</c:v>
                </c:pt>
                <c:pt idx="13281">
                  <c:v>1E-4</c:v>
                </c:pt>
                <c:pt idx="13282">
                  <c:v>1E-4</c:v>
                </c:pt>
                <c:pt idx="13283">
                  <c:v>1E-4</c:v>
                </c:pt>
                <c:pt idx="13284">
                  <c:v>1E-4</c:v>
                </c:pt>
                <c:pt idx="13285">
                  <c:v>1E-4</c:v>
                </c:pt>
                <c:pt idx="13286">
                  <c:v>1E-4</c:v>
                </c:pt>
                <c:pt idx="13287">
                  <c:v>1E-4</c:v>
                </c:pt>
                <c:pt idx="13288">
                  <c:v>1E-4</c:v>
                </c:pt>
                <c:pt idx="13289">
                  <c:v>1E-4</c:v>
                </c:pt>
                <c:pt idx="13290">
                  <c:v>1E-4</c:v>
                </c:pt>
                <c:pt idx="13291">
                  <c:v>1E-4</c:v>
                </c:pt>
                <c:pt idx="13292">
                  <c:v>1E-4</c:v>
                </c:pt>
                <c:pt idx="13293">
                  <c:v>1.0001</c:v>
                </c:pt>
                <c:pt idx="13294">
                  <c:v>1E-4</c:v>
                </c:pt>
                <c:pt idx="13295">
                  <c:v>1E-4</c:v>
                </c:pt>
                <c:pt idx="13296">
                  <c:v>1.0001</c:v>
                </c:pt>
                <c:pt idx="13297">
                  <c:v>1E-4</c:v>
                </c:pt>
                <c:pt idx="13298">
                  <c:v>1.0001</c:v>
                </c:pt>
                <c:pt idx="13299">
                  <c:v>1.0001</c:v>
                </c:pt>
                <c:pt idx="13300">
                  <c:v>1E-4</c:v>
                </c:pt>
                <c:pt idx="13301">
                  <c:v>1E-4</c:v>
                </c:pt>
                <c:pt idx="13302">
                  <c:v>1E-4</c:v>
                </c:pt>
                <c:pt idx="13303">
                  <c:v>1.0001</c:v>
                </c:pt>
                <c:pt idx="13304">
                  <c:v>1E-4</c:v>
                </c:pt>
                <c:pt idx="13305">
                  <c:v>1E-4</c:v>
                </c:pt>
                <c:pt idx="13306">
                  <c:v>1.0001</c:v>
                </c:pt>
                <c:pt idx="13307">
                  <c:v>2.0001000000000002</c:v>
                </c:pt>
                <c:pt idx="13308">
                  <c:v>1E-4</c:v>
                </c:pt>
                <c:pt idx="13309">
                  <c:v>1E-4</c:v>
                </c:pt>
                <c:pt idx="13310">
                  <c:v>1E-4</c:v>
                </c:pt>
                <c:pt idx="13311">
                  <c:v>1E-4</c:v>
                </c:pt>
                <c:pt idx="13312">
                  <c:v>1E-4</c:v>
                </c:pt>
                <c:pt idx="13313">
                  <c:v>1E-4</c:v>
                </c:pt>
                <c:pt idx="13314">
                  <c:v>1E-4</c:v>
                </c:pt>
                <c:pt idx="13315">
                  <c:v>1E-4</c:v>
                </c:pt>
                <c:pt idx="13316">
                  <c:v>1E-4</c:v>
                </c:pt>
                <c:pt idx="13317">
                  <c:v>1E-4</c:v>
                </c:pt>
                <c:pt idx="13318">
                  <c:v>1.0001</c:v>
                </c:pt>
                <c:pt idx="13319">
                  <c:v>1.0001</c:v>
                </c:pt>
                <c:pt idx="13320">
                  <c:v>1E-4</c:v>
                </c:pt>
                <c:pt idx="13321">
                  <c:v>1E-4</c:v>
                </c:pt>
                <c:pt idx="13322">
                  <c:v>1E-4</c:v>
                </c:pt>
                <c:pt idx="13323">
                  <c:v>1.0001</c:v>
                </c:pt>
                <c:pt idx="13324">
                  <c:v>1E-4</c:v>
                </c:pt>
                <c:pt idx="13325">
                  <c:v>1E-4</c:v>
                </c:pt>
                <c:pt idx="13326">
                  <c:v>1E-4</c:v>
                </c:pt>
                <c:pt idx="13327">
                  <c:v>1E-4</c:v>
                </c:pt>
                <c:pt idx="13328">
                  <c:v>1E-4</c:v>
                </c:pt>
                <c:pt idx="13329">
                  <c:v>1.0001</c:v>
                </c:pt>
                <c:pt idx="13330">
                  <c:v>1E-4</c:v>
                </c:pt>
                <c:pt idx="13331">
                  <c:v>1E-4</c:v>
                </c:pt>
                <c:pt idx="13332">
                  <c:v>1E-4</c:v>
                </c:pt>
                <c:pt idx="13333">
                  <c:v>1.0001</c:v>
                </c:pt>
                <c:pt idx="13334">
                  <c:v>1.0001</c:v>
                </c:pt>
                <c:pt idx="13335">
                  <c:v>1.0001</c:v>
                </c:pt>
                <c:pt idx="13336">
                  <c:v>1E-4</c:v>
                </c:pt>
                <c:pt idx="13337">
                  <c:v>1E-4</c:v>
                </c:pt>
                <c:pt idx="13338">
                  <c:v>1E-4</c:v>
                </c:pt>
                <c:pt idx="13339">
                  <c:v>1.0001</c:v>
                </c:pt>
                <c:pt idx="13340">
                  <c:v>1E-4</c:v>
                </c:pt>
                <c:pt idx="13341">
                  <c:v>1.0001</c:v>
                </c:pt>
                <c:pt idx="13342">
                  <c:v>1E-4</c:v>
                </c:pt>
                <c:pt idx="13343">
                  <c:v>1E-4</c:v>
                </c:pt>
                <c:pt idx="13344">
                  <c:v>1E-4</c:v>
                </c:pt>
                <c:pt idx="13345">
                  <c:v>1.0001</c:v>
                </c:pt>
                <c:pt idx="13346">
                  <c:v>1E-4</c:v>
                </c:pt>
                <c:pt idx="13347">
                  <c:v>1E-4</c:v>
                </c:pt>
                <c:pt idx="13348">
                  <c:v>1E-4</c:v>
                </c:pt>
                <c:pt idx="13349">
                  <c:v>1E-4</c:v>
                </c:pt>
                <c:pt idx="13350">
                  <c:v>1E-4</c:v>
                </c:pt>
                <c:pt idx="13351">
                  <c:v>1E-4</c:v>
                </c:pt>
                <c:pt idx="13352">
                  <c:v>1E-4</c:v>
                </c:pt>
                <c:pt idx="13353">
                  <c:v>1E-4</c:v>
                </c:pt>
                <c:pt idx="13354">
                  <c:v>1E-4</c:v>
                </c:pt>
                <c:pt idx="13355">
                  <c:v>1E-4</c:v>
                </c:pt>
                <c:pt idx="13356">
                  <c:v>1E-4</c:v>
                </c:pt>
                <c:pt idx="13357">
                  <c:v>1E-4</c:v>
                </c:pt>
                <c:pt idx="13358">
                  <c:v>1E-4</c:v>
                </c:pt>
                <c:pt idx="13359">
                  <c:v>2.0001000000000002</c:v>
                </c:pt>
                <c:pt idx="13360">
                  <c:v>1.0001</c:v>
                </c:pt>
                <c:pt idx="13361">
                  <c:v>2.0001000000000002</c:v>
                </c:pt>
                <c:pt idx="13362">
                  <c:v>1E-4</c:v>
                </c:pt>
                <c:pt idx="13363">
                  <c:v>1E-4</c:v>
                </c:pt>
                <c:pt idx="13364">
                  <c:v>1E-4</c:v>
                </c:pt>
                <c:pt idx="13365">
                  <c:v>1E-4</c:v>
                </c:pt>
                <c:pt idx="13366">
                  <c:v>1.0001</c:v>
                </c:pt>
                <c:pt idx="13367">
                  <c:v>1.0001</c:v>
                </c:pt>
                <c:pt idx="13368">
                  <c:v>1E-4</c:v>
                </c:pt>
                <c:pt idx="13369">
                  <c:v>2.0001000000000002</c:v>
                </c:pt>
                <c:pt idx="13370">
                  <c:v>1E-4</c:v>
                </c:pt>
                <c:pt idx="13371">
                  <c:v>3.0001000000000002</c:v>
                </c:pt>
                <c:pt idx="13372">
                  <c:v>2.0001000000000002</c:v>
                </c:pt>
                <c:pt idx="13373">
                  <c:v>1.0001</c:v>
                </c:pt>
                <c:pt idx="13374">
                  <c:v>1E-4</c:v>
                </c:pt>
                <c:pt idx="13375">
                  <c:v>1E-4</c:v>
                </c:pt>
                <c:pt idx="13376">
                  <c:v>1E-4</c:v>
                </c:pt>
                <c:pt idx="13377">
                  <c:v>1.0001</c:v>
                </c:pt>
                <c:pt idx="13378">
                  <c:v>1E-4</c:v>
                </c:pt>
                <c:pt idx="13379">
                  <c:v>1E-4</c:v>
                </c:pt>
                <c:pt idx="13380">
                  <c:v>1E-4</c:v>
                </c:pt>
                <c:pt idx="13381">
                  <c:v>1E-4</c:v>
                </c:pt>
                <c:pt idx="13382">
                  <c:v>1E-4</c:v>
                </c:pt>
                <c:pt idx="13383">
                  <c:v>1E-4</c:v>
                </c:pt>
                <c:pt idx="13384">
                  <c:v>1E-4</c:v>
                </c:pt>
                <c:pt idx="13385">
                  <c:v>1E-4</c:v>
                </c:pt>
                <c:pt idx="13386">
                  <c:v>1E-4</c:v>
                </c:pt>
                <c:pt idx="13387">
                  <c:v>1E-4</c:v>
                </c:pt>
                <c:pt idx="13388">
                  <c:v>1E-4</c:v>
                </c:pt>
                <c:pt idx="13389">
                  <c:v>1E-4</c:v>
                </c:pt>
                <c:pt idx="13390">
                  <c:v>1E-4</c:v>
                </c:pt>
                <c:pt idx="13391">
                  <c:v>1E-4</c:v>
                </c:pt>
                <c:pt idx="13392">
                  <c:v>3.0001000000000002</c:v>
                </c:pt>
                <c:pt idx="13393">
                  <c:v>1.0001</c:v>
                </c:pt>
                <c:pt idx="13394">
                  <c:v>1E-4</c:v>
                </c:pt>
                <c:pt idx="13395">
                  <c:v>1E-4</c:v>
                </c:pt>
                <c:pt idx="13396">
                  <c:v>1.0001</c:v>
                </c:pt>
                <c:pt idx="13397">
                  <c:v>1E-4</c:v>
                </c:pt>
                <c:pt idx="13398">
                  <c:v>1E-4</c:v>
                </c:pt>
                <c:pt idx="13399">
                  <c:v>1E-4</c:v>
                </c:pt>
                <c:pt idx="13400">
                  <c:v>1.0001</c:v>
                </c:pt>
                <c:pt idx="13401">
                  <c:v>2.0001000000000002</c:v>
                </c:pt>
                <c:pt idx="13402">
                  <c:v>1E-4</c:v>
                </c:pt>
                <c:pt idx="13403">
                  <c:v>1.0001</c:v>
                </c:pt>
                <c:pt idx="13404">
                  <c:v>1E-4</c:v>
                </c:pt>
                <c:pt idx="13405">
                  <c:v>1E-4</c:v>
                </c:pt>
                <c:pt idx="13406">
                  <c:v>1.0001</c:v>
                </c:pt>
                <c:pt idx="13407">
                  <c:v>1E-4</c:v>
                </c:pt>
                <c:pt idx="13408">
                  <c:v>1E-4</c:v>
                </c:pt>
                <c:pt idx="13409">
                  <c:v>1.0001</c:v>
                </c:pt>
                <c:pt idx="13410">
                  <c:v>1E-4</c:v>
                </c:pt>
                <c:pt idx="13411">
                  <c:v>1E-4</c:v>
                </c:pt>
                <c:pt idx="13412">
                  <c:v>1E-4</c:v>
                </c:pt>
                <c:pt idx="13413">
                  <c:v>1E-4</c:v>
                </c:pt>
                <c:pt idx="13414">
                  <c:v>1E-4</c:v>
                </c:pt>
                <c:pt idx="13415">
                  <c:v>1E-4</c:v>
                </c:pt>
                <c:pt idx="13416">
                  <c:v>1E-4</c:v>
                </c:pt>
                <c:pt idx="13417">
                  <c:v>1E-4</c:v>
                </c:pt>
                <c:pt idx="13418">
                  <c:v>1.0001</c:v>
                </c:pt>
                <c:pt idx="13419">
                  <c:v>1E-4</c:v>
                </c:pt>
                <c:pt idx="13420">
                  <c:v>1.0001</c:v>
                </c:pt>
                <c:pt idx="13421">
                  <c:v>1.0001</c:v>
                </c:pt>
                <c:pt idx="13422">
                  <c:v>1.0001</c:v>
                </c:pt>
                <c:pt idx="13423">
                  <c:v>1E-4</c:v>
                </c:pt>
                <c:pt idx="13424">
                  <c:v>1E-4</c:v>
                </c:pt>
                <c:pt idx="13425">
                  <c:v>1E-4</c:v>
                </c:pt>
                <c:pt idx="13426">
                  <c:v>1.0001</c:v>
                </c:pt>
                <c:pt idx="13427">
                  <c:v>1E-4</c:v>
                </c:pt>
                <c:pt idx="13428">
                  <c:v>1E-4</c:v>
                </c:pt>
                <c:pt idx="13429">
                  <c:v>1E-4</c:v>
                </c:pt>
                <c:pt idx="13430">
                  <c:v>1E-4</c:v>
                </c:pt>
                <c:pt idx="13431">
                  <c:v>3.0001000000000002</c:v>
                </c:pt>
                <c:pt idx="13432">
                  <c:v>1E-4</c:v>
                </c:pt>
                <c:pt idx="13433">
                  <c:v>1.0001</c:v>
                </c:pt>
                <c:pt idx="13434">
                  <c:v>1E-4</c:v>
                </c:pt>
                <c:pt idx="13435">
                  <c:v>1E-4</c:v>
                </c:pt>
                <c:pt idx="13436">
                  <c:v>1E-4</c:v>
                </c:pt>
                <c:pt idx="13437">
                  <c:v>1E-4</c:v>
                </c:pt>
                <c:pt idx="13438">
                  <c:v>1E-4</c:v>
                </c:pt>
                <c:pt idx="13439">
                  <c:v>1E-4</c:v>
                </c:pt>
                <c:pt idx="13440">
                  <c:v>1E-4</c:v>
                </c:pt>
                <c:pt idx="13441">
                  <c:v>1E-4</c:v>
                </c:pt>
                <c:pt idx="13442">
                  <c:v>1E-4</c:v>
                </c:pt>
                <c:pt idx="13443">
                  <c:v>1E-4</c:v>
                </c:pt>
                <c:pt idx="13444">
                  <c:v>1.0001</c:v>
                </c:pt>
                <c:pt idx="13445">
                  <c:v>1E-4</c:v>
                </c:pt>
                <c:pt idx="13446">
                  <c:v>1E-4</c:v>
                </c:pt>
                <c:pt idx="13447">
                  <c:v>1.0001</c:v>
                </c:pt>
                <c:pt idx="13448">
                  <c:v>1E-4</c:v>
                </c:pt>
                <c:pt idx="13449">
                  <c:v>2.0001000000000002</c:v>
                </c:pt>
                <c:pt idx="13450">
                  <c:v>1E-4</c:v>
                </c:pt>
                <c:pt idx="13451">
                  <c:v>2.0001000000000002</c:v>
                </c:pt>
                <c:pt idx="13452">
                  <c:v>1E-4</c:v>
                </c:pt>
                <c:pt idx="13453">
                  <c:v>1E-4</c:v>
                </c:pt>
                <c:pt idx="13454">
                  <c:v>1E-4</c:v>
                </c:pt>
                <c:pt idx="13455">
                  <c:v>1E-4</c:v>
                </c:pt>
                <c:pt idx="13456">
                  <c:v>1.0001</c:v>
                </c:pt>
                <c:pt idx="13457">
                  <c:v>1E-4</c:v>
                </c:pt>
                <c:pt idx="13458">
                  <c:v>1E-4</c:v>
                </c:pt>
                <c:pt idx="13459">
                  <c:v>1.0001</c:v>
                </c:pt>
                <c:pt idx="13460">
                  <c:v>1E-4</c:v>
                </c:pt>
                <c:pt idx="13461">
                  <c:v>1E-4</c:v>
                </c:pt>
                <c:pt idx="13462">
                  <c:v>1E-4</c:v>
                </c:pt>
                <c:pt idx="13463">
                  <c:v>1.0001</c:v>
                </c:pt>
                <c:pt idx="13464">
                  <c:v>1.0001</c:v>
                </c:pt>
                <c:pt idx="13465">
                  <c:v>1E-4</c:v>
                </c:pt>
                <c:pt idx="13466">
                  <c:v>1.0001</c:v>
                </c:pt>
                <c:pt idx="13467">
                  <c:v>1E-4</c:v>
                </c:pt>
                <c:pt idx="13468">
                  <c:v>1E-4</c:v>
                </c:pt>
                <c:pt idx="13469">
                  <c:v>1E-4</c:v>
                </c:pt>
                <c:pt idx="13470">
                  <c:v>1.0001</c:v>
                </c:pt>
                <c:pt idx="13471">
                  <c:v>1E-4</c:v>
                </c:pt>
                <c:pt idx="13472">
                  <c:v>1.0001</c:v>
                </c:pt>
                <c:pt idx="13473">
                  <c:v>1E-4</c:v>
                </c:pt>
                <c:pt idx="13474">
                  <c:v>1.0001</c:v>
                </c:pt>
                <c:pt idx="13475">
                  <c:v>1.0001</c:v>
                </c:pt>
                <c:pt idx="13476">
                  <c:v>1E-4</c:v>
                </c:pt>
                <c:pt idx="13477">
                  <c:v>1E-4</c:v>
                </c:pt>
                <c:pt idx="13478">
                  <c:v>1.0001</c:v>
                </c:pt>
                <c:pt idx="13479">
                  <c:v>1.0001</c:v>
                </c:pt>
                <c:pt idx="13480">
                  <c:v>1E-4</c:v>
                </c:pt>
                <c:pt idx="13481">
                  <c:v>1.0001</c:v>
                </c:pt>
                <c:pt idx="13482">
                  <c:v>1E-4</c:v>
                </c:pt>
                <c:pt idx="13483">
                  <c:v>1.0001</c:v>
                </c:pt>
                <c:pt idx="13484">
                  <c:v>1.0001</c:v>
                </c:pt>
                <c:pt idx="13485">
                  <c:v>2.0001000000000002</c:v>
                </c:pt>
                <c:pt idx="13486">
                  <c:v>1.0001</c:v>
                </c:pt>
                <c:pt idx="13487">
                  <c:v>4.0000999999999998</c:v>
                </c:pt>
                <c:pt idx="13488">
                  <c:v>1E-4</c:v>
                </c:pt>
                <c:pt idx="13489">
                  <c:v>1.0001</c:v>
                </c:pt>
                <c:pt idx="13490">
                  <c:v>1E-4</c:v>
                </c:pt>
                <c:pt idx="13491">
                  <c:v>1E-4</c:v>
                </c:pt>
                <c:pt idx="13492">
                  <c:v>1E-4</c:v>
                </c:pt>
                <c:pt idx="13493">
                  <c:v>1.0001</c:v>
                </c:pt>
                <c:pt idx="13494">
                  <c:v>1E-4</c:v>
                </c:pt>
                <c:pt idx="13495">
                  <c:v>1E-4</c:v>
                </c:pt>
                <c:pt idx="13496">
                  <c:v>2.0001000000000002</c:v>
                </c:pt>
                <c:pt idx="13497">
                  <c:v>1E-4</c:v>
                </c:pt>
                <c:pt idx="13498">
                  <c:v>1.0001</c:v>
                </c:pt>
                <c:pt idx="13499">
                  <c:v>1.0001</c:v>
                </c:pt>
                <c:pt idx="13500">
                  <c:v>1E-4</c:v>
                </c:pt>
                <c:pt idx="13501">
                  <c:v>1E-4</c:v>
                </c:pt>
                <c:pt idx="13502">
                  <c:v>1E-4</c:v>
                </c:pt>
                <c:pt idx="13503">
                  <c:v>2.0001000000000002</c:v>
                </c:pt>
                <c:pt idx="13504">
                  <c:v>1.0001</c:v>
                </c:pt>
                <c:pt idx="13505">
                  <c:v>1.0001</c:v>
                </c:pt>
                <c:pt idx="13506">
                  <c:v>1E-4</c:v>
                </c:pt>
                <c:pt idx="13507">
                  <c:v>1E-4</c:v>
                </c:pt>
                <c:pt idx="13508">
                  <c:v>1.0001</c:v>
                </c:pt>
                <c:pt idx="13509">
                  <c:v>1E-4</c:v>
                </c:pt>
                <c:pt idx="13510">
                  <c:v>1E-4</c:v>
                </c:pt>
                <c:pt idx="13511">
                  <c:v>1E-4</c:v>
                </c:pt>
                <c:pt idx="13512">
                  <c:v>2.0001000000000002</c:v>
                </c:pt>
                <c:pt idx="13513">
                  <c:v>1.0001</c:v>
                </c:pt>
                <c:pt idx="13514">
                  <c:v>1.0001</c:v>
                </c:pt>
                <c:pt idx="13515">
                  <c:v>4.0000999999999998</c:v>
                </c:pt>
                <c:pt idx="13516">
                  <c:v>3.0001000000000002</c:v>
                </c:pt>
                <c:pt idx="13517">
                  <c:v>5.0000999999999998</c:v>
                </c:pt>
                <c:pt idx="13518">
                  <c:v>6.0000999999999998</c:v>
                </c:pt>
                <c:pt idx="13519">
                  <c:v>1.0001</c:v>
                </c:pt>
                <c:pt idx="13520">
                  <c:v>1.0001</c:v>
                </c:pt>
                <c:pt idx="13521">
                  <c:v>1.0001</c:v>
                </c:pt>
                <c:pt idx="13522">
                  <c:v>1E-4</c:v>
                </c:pt>
                <c:pt idx="13523">
                  <c:v>1E-4</c:v>
                </c:pt>
                <c:pt idx="13524">
                  <c:v>1E-4</c:v>
                </c:pt>
                <c:pt idx="13525">
                  <c:v>1E-4</c:v>
                </c:pt>
                <c:pt idx="13526">
                  <c:v>1E-4</c:v>
                </c:pt>
                <c:pt idx="13527">
                  <c:v>1E-4</c:v>
                </c:pt>
                <c:pt idx="13528">
                  <c:v>1E-4</c:v>
                </c:pt>
                <c:pt idx="13529">
                  <c:v>1E-4</c:v>
                </c:pt>
                <c:pt idx="13530">
                  <c:v>1E-4</c:v>
                </c:pt>
                <c:pt idx="13531">
                  <c:v>1E-4</c:v>
                </c:pt>
                <c:pt idx="13532">
                  <c:v>1E-4</c:v>
                </c:pt>
                <c:pt idx="13533">
                  <c:v>1E-4</c:v>
                </c:pt>
                <c:pt idx="13534">
                  <c:v>1E-4</c:v>
                </c:pt>
                <c:pt idx="13535">
                  <c:v>1E-4</c:v>
                </c:pt>
                <c:pt idx="13536">
                  <c:v>1E-4</c:v>
                </c:pt>
                <c:pt idx="13537">
                  <c:v>1E-4</c:v>
                </c:pt>
                <c:pt idx="13538">
                  <c:v>1E-4</c:v>
                </c:pt>
                <c:pt idx="13539">
                  <c:v>1E-4</c:v>
                </c:pt>
                <c:pt idx="13540">
                  <c:v>1E-4</c:v>
                </c:pt>
                <c:pt idx="13541">
                  <c:v>3.0001000000000002</c:v>
                </c:pt>
                <c:pt idx="13542">
                  <c:v>1E-4</c:v>
                </c:pt>
                <c:pt idx="13543">
                  <c:v>1E-4</c:v>
                </c:pt>
                <c:pt idx="13544">
                  <c:v>1E-4</c:v>
                </c:pt>
                <c:pt idx="13545">
                  <c:v>1.0001</c:v>
                </c:pt>
                <c:pt idx="13546">
                  <c:v>4.0000999999999998</c:v>
                </c:pt>
                <c:pt idx="13547">
                  <c:v>17.0001</c:v>
                </c:pt>
                <c:pt idx="13548">
                  <c:v>9.0000999999999998</c:v>
                </c:pt>
                <c:pt idx="13549">
                  <c:v>8.0000999999999998</c:v>
                </c:pt>
                <c:pt idx="13550">
                  <c:v>5.0000999999999998</c:v>
                </c:pt>
                <c:pt idx="13551">
                  <c:v>1.0001</c:v>
                </c:pt>
                <c:pt idx="13552">
                  <c:v>1.0001</c:v>
                </c:pt>
                <c:pt idx="13553">
                  <c:v>1E-4</c:v>
                </c:pt>
                <c:pt idx="13554">
                  <c:v>1.0001</c:v>
                </c:pt>
                <c:pt idx="13555">
                  <c:v>1E-4</c:v>
                </c:pt>
                <c:pt idx="13556">
                  <c:v>1E-4</c:v>
                </c:pt>
                <c:pt idx="13557">
                  <c:v>1.0001</c:v>
                </c:pt>
                <c:pt idx="13558">
                  <c:v>1E-4</c:v>
                </c:pt>
                <c:pt idx="13559">
                  <c:v>1E-4</c:v>
                </c:pt>
                <c:pt idx="13560">
                  <c:v>1E-4</c:v>
                </c:pt>
                <c:pt idx="13561">
                  <c:v>1E-4</c:v>
                </c:pt>
                <c:pt idx="13562">
                  <c:v>1.0001</c:v>
                </c:pt>
                <c:pt idx="13563">
                  <c:v>1E-4</c:v>
                </c:pt>
                <c:pt idx="13564">
                  <c:v>1.0001</c:v>
                </c:pt>
                <c:pt idx="13565">
                  <c:v>1.0001</c:v>
                </c:pt>
                <c:pt idx="13566">
                  <c:v>1E-4</c:v>
                </c:pt>
                <c:pt idx="13567">
                  <c:v>1E-4</c:v>
                </c:pt>
                <c:pt idx="13568">
                  <c:v>1E-4</c:v>
                </c:pt>
                <c:pt idx="13569">
                  <c:v>1E-4</c:v>
                </c:pt>
                <c:pt idx="13570">
                  <c:v>1E-4</c:v>
                </c:pt>
                <c:pt idx="13571">
                  <c:v>1E-4</c:v>
                </c:pt>
                <c:pt idx="13572">
                  <c:v>1E-4</c:v>
                </c:pt>
                <c:pt idx="13573">
                  <c:v>1E-4</c:v>
                </c:pt>
                <c:pt idx="13574">
                  <c:v>1E-4</c:v>
                </c:pt>
                <c:pt idx="13575">
                  <c:v>1E-4</c:v>
                </c:pt>
                <c:pt idx="13576">
                  <c:v>1.0001</c:v>
                </c:pt>
                <c:pt idx="13577">
                  <c:v>1.0001</c:v>
                </c:pt>
                <c:pt idx="13578">
                  <c:v>4.0000999999999998</c:v>
                </c:pt>
                <c:pt idx="13579">
                  <c:v>1E-4</c:v>
                </c:pt>
                <c:pt idx="13580">
                  <c:v>2.0001000000000002</c:v>
                </c:pt>
                <c:pt idx="13581">
                  <c:v>1E-4</c:v>
                </c:pt>
                <c:pt idx="13582">
                  <c:v>1E-4</c:v>
                </c:pt>
                <c:pt idx="13583">
                  <c:v>1E-4</c:v>
                </c:pt>
                <c:pt idx="13584">
                  <c:v>1E-4</c:v>
                </c:pt>
                <c:pt idx="13585">
                  <c:v>1E-4</c:v>
                </c:pt>
                <c:pt idx="13586">
                  <c:v>1.0001</c:v>
                </c:pt>
                <c:pt idx="13587">
                  <c:v>1E-4</c:v>
                </c:pt>
                <c:pt idx="13588">
                  <c:v>1E-4</c:v>
                </c:pt>
                <c:pt idx="13589">
                  <c:v>1E-4</c:v>
                </c:pt>
                <c:pt idx="13590">
                  <c:v>1E-4</c:v>
                </c:pt>
                <c:pt idx="13591">
                  <c:v>1E-4</c:v>
                </c:pt>
                <c:pt idx="13592">
                  <c:v>2.0001000000000002</c:v>
                </c:pt>
                <c:pt idx="13593">
                  <c:v>1E-4</c:v>
                </c:pt>
                <c:pt idx="13594">
                  <c:v>1E-4</c:v>
                </c:pt>
                <c:pt idx="13595">
                  <c:v>1E-4</c:v>
                </c:pt>
                <c:pt idx="13596">
                  <c:v>1.0001</c:v>
                </c:pt>
                <c:pt idx="13597">
                  <c:v>1E-4</c:v>
                </c:pt>
                <c:pt idx="13598">
                  <c:v>1E-4</c:v>
                </c:pt>
                <c:pt idx="13599">
                  <c:v>1.0001</c:v>
                </c:pt>
                <c:pt idx="13600">
                  <c:v>1.0001</c:v>
                </c:pt>
                <c:pt idx="13601">
                  <c:v>1.0001</c:v>
                </c:pt>
                <c:pt idx="13602">
                  <c:v>1E-4</c:v>
                </c:pt>
                <c:pt idx="13603">
                  <c:v>1E-4</c:v>
                </c:pt>
                <c:pt idx="13604">
                  <c:v>1.0001</c:v>
                </c:pt>
                <c:pt idx="13605">
                  <c:v>1E-4</c:v>
                </c:pt>
                <c:pt idx="13606">
                  <c:v>1.0001</c:v>
                </c:pt>
                <c:pt idx="13607">
                  <c:v>1E-4</c:v>
                </c:pt>
                <c:pt idx="13608">
                  <c:v>1.0001</c:v>
                </c:pt>
                <c:pt idx="13609">
                  <c:v>1.0001</c:v>
                </c:pt>
                <c:pt idx="13610">
                  <c:v>1.0001</c:v>
                </c:pt>
                <c:pt idx="13611">
                  <c:v>1E-4</c:v>
                </c:pt>
                <c:pt idx="13612">
                  <c:v>1E-4</c:v>
                </c:pt>
                <c:pt idx="13613">
                  <c:v>1.0001</c:v>
                </c:pt>
                <c:pt idx="13614">
                  <c:v>1E-4</c:v>
                </c:pt>
                <c:pt idx="13615">
                  <c:v>1E-4</c:v>
                </c:pt>
                <c:pt idx="13616">
                  <c:v>1E-4</c:v>
                </c:pt>
                <c:pt idx="13617">
                  <c:v>1E-4</c:v>
                </c:pt>
                <c:pt idx="13618">
                  <c:v>1.0001</c:v>
                </c:pt>
                <c:pt idx="13619">
                  <c:v>1.0001</c:v>
                </c:pt>
                <c:pt idx="13620">
                  <c:v>1.0001</c:v>
                </c:pt>
                <c:pt idx="13621">
                  <c:v>1.0001</c:v>
                </c:pt>
                <c:pt idx="13622">
                  <c:v>1E-4</c:v>
                </c:pt>
                <c:pt idx="13623">
                  <c:v>1E-4</c:v>
                </c:pt>
                <c:pt idx="13624">
                  <c:v>1.0001</c:v>
                </c:pt>
                <c:pt idx="13625">
                  <c:v>1E-4</c:v>
                </c:pt>
                <c:pt idx="13626">
                  <c:v>1E-4</c:v>
                </c:pt>
                <c:pt idx="13627">
                  <c:v>1E-4</c:v>
                </c:pt>
                <c:pt idx="13628">
                  <c:v>1E-4</c:v>
                </c:pt>
                <c:pt idx="13629">
                  <c:v>1E-4</c:v>
                </c:pt>
                <c:pt idx="13630">
                  <c:v>1E-4</c:v>
                </c:pt>
                <c:pt idx="13631">
                  <c:v>1E-4</c:v>
                </c:pt>
                <c:pt idx="13632">
                  <c:v>1E-4</c:v>
                </c:pt>
                <c:pt idx="13633">
                  <c:v>1E-4</c:v>
                </c:pt>
                <c:pt idx="13634">
                  <c:v>1E-4</c:v>
                </c:pt>
                <c:pt idx="13635">
                  <c:v>1E-4</c:v>
                </c:pt>
                <c:pt idx="13636">
                  <c:v>1E-4</c:v>
                </c:pt>
                <c:pt idx="13637">
                  <c:v>1E-4</c:v>
                </c:pt>
                <c:pt idx="13638">
                  <c:v>1.0001</c:v>
                </c:pt>
                <c:pt idx="13639">
                  <c:v>1.0001</c:v>
                </c:pt>
                <c:pt idx="13640">
                  <c:v>1E-4</c:v>
                </c:pt>
                <c:pt idx="13641">
                  <c:v>1E-4</c:v>
                </c:pt>
                <c:pt idx="13642">
                  <c:v>1.0001</c:v>
                </c:pt>
                <c:pt idx="13643">
                  <c:v>1E-4</c:v>
                </c:pt>
                <c:pt idx="13644">
                  <c:v>1.0001</c:v>
                </c:pt>
                <c:pt idx="13645">
                  <c:v>1.0001</c:v>
                </c:pt>
                <c:pt idx="13646">
                  <c:v>1E-4</c:v>
                </c:pt>
                <c:pt idx="13647">
                  <c:v>1E-4</c:v>
                </c:pt>
                <c:pt idx="13648">
                  <c:v>1E-4</c:v>
                </c:pt>
                <c:pt idx="13649">
                  <c:v>1E-4</c:v>
                </c:pt>
                <c:pt idx="13650">
                  <c:v>1E-4</c:v>
                </c:pt>
                <c:pt idx="13651">
                  <c:v>1E-4</c:v>
                </c:pt>
                <c:pt idx="13652">
                  <c:v>1E-4</c:v>
                </c:pt>
                <c:pt idx="13653">
                  <c:v>1E-4</c:v>
                </c:pt>
                <c:pt idx="13654">
                  <c:v>1E-4</c:v>
                </c:pt>
                <c:pt idx="13655">
                  <c:v>1.0001</c:v>
                </c:pt>
                <c:pt idx="13656">
                  <c:v>1E-4</c:v>
                </c:pt>
                <c:pt idx="13657">
                  <c:v>1E-4</c:v>
                </c:pt>
                <c:pt idx="13658">
                  <c:v>1E-4</c:v>
                </c:pt>
                <c:pt idx="13659">
                  <c:v>1E-4</c:v>
                </c:pt>
                <c:pt idx="13660">
                  <c:v>1E-4</c:v>
                </c:pt>
                <c:pt idx="13661">
                  <c:v>1.0001</c:v>
                </c:pt>
                <c:pt idx="13662">
                  <c:v>1E-4</c:v>
                </c:pt>
                <c:pt idx="13663">
                  <c:v>1.0001</c:v>
                </c:pt>
                <c:pt idx="13664">
                  <c:v>1.0001</c:v>
                </c:pt>
                <c:pt idx="13665">
                  <c:v>1E-4</c:v>
                </c:pt>
                <c:pt idx="13666">
                  <c:v>1E-4</c:v>
                </c:pt>
                <c:pt idx="13667">
                  <c:v>1.0001</c:v>
                </c:pt>
                <c:pt idx="13668">
                  <c:v>1E-4</c:v>
                </c:pt>
                <c:pt idx="13669">
                  <c:v>1E-4</c:v>
                </c:pt>
                <c:pt idx="13670">
                  <c:v>1.0001</c:v>
                </c:pt>
                <c:pt idx="13671">
                  <c:v>1E-4</c:v>
                </c:pt>
                <c:pt idx="13672">
                  <c:v>1E-4</c:v>
                </c:pt>
                <c:pt idx="13673">
                  <c:v>1E-4</c:v>
                </c:pt>
                <c:pt idx="13674">
                  <c:v>2.0001000000000002</c:v>
                </c:pt>
                <c:pt idx="13675">
                  <c:v>1E-4</c:v>
                </c:pt>
                <c:pt idx="13676">
                  <c:v>1E-4</c:v>
                </c:pt>
                <c:pt idx="13677">
                  <c:v>1E-4</c:v>
                </c:pt>
                <c:pt idx="13678">
                  <c:v>1E-4</c:v>
                </c:pt>
                <c:pt idx="13679">
                  <c:v>1E-4</c:v>
                </c:pt>
                <c:pt idx="13680">
                  <c:v>1E-4</c:v>
                </c:pt>
                <c:pt idx="13681">
                  <c:v>1E-4</c:v>
                </c:pt>
                <c:pt idx="13682">
                  <c:v>1E-4</c:v>
                </c:pt>
                <c:pt idx="13683">
                  <c:v>1E-4</c:v>
                </c:pt>
                <c:pt idx="13684">
                  <c:v>1E-4</c:v>
                </c:pt>
                <c:pt idx="13685">
                  <c:v>1E-4</c:v>
                </c:pt>
                <c:pt idx="13686">
                  <c:v>1E-4</c:v>
                </c:pt>
                <c:pt idx="13687">
                  <c:v>1E-4</c:v>
                </c:pt>
                <c:pt idx="13688">
                  <c:v>1E-4</c:v>
                </c:pt>
                <c:pt idx="13689">
                  <c:v>1E-4</c:v>
                </c:pt>
                <c:pt idx="13690">
                  <c:v>1E-4</c:v>
                </c:pt>
                <c:pt idx="13691">
                  <c:v>1E-4</c:v>
                </c:pt>
                <c:pt idx="13692">
                  <c:v>1E-4</c:v>
                </c:pt>
                <c:pt idx="13693">
                  <c:v>1E-4</c:v>
                </c:pt>
                <c:pt idx="13694">
                  <c:v>1E-4</c:v>
                </c:pt>
                <c:pt idx="13695">
                  <c:v>1E-4</c:v>
                </c:pt>
                <c:pt idx="13696">
                  <c:v>1.0001</c:v>
                </c:pt>
                <c:pt idx="13697">
                  <c:v>1E-4</c:v>
                </c:pt>
                <c:pt idx="13698">
                  <c:v>1.0001</c:v>
                </c:pt>
                <c:pt idx="13699">
                  <c:v>2.0001000000000002</c:v>
                </c:pt>
                <c:pt idx="13700">
                  <c:v>1.0001</c:v>
                </c:pt>
                <c:pt idx="13701">
                  <c:v>1.0001</c:v>
                </c:pt>
                <c:pt idx="13702">
                  <c:v>1.0001</c:v>
                </c:pt>
                <c:pt idx="13703">
                  <c:v>1E-4</c:v>
                </c:pt>
                <c:pt idx="13704">
                  <c:v>1E-4</c:v>
                </c:pt>
                <c:pt idx="13705">
                  <c:v>1E-4</c:v>
                </c:pt>
                <c:pt idx="13706">
                  <c:v>1.0001</c:v>
                </c:pt>
                <c:pt idx="13707">
                  <c:v>1E-4</c:v>
                </c:pt>
                <c:pt idx="13708">
                  <c:v>1E-4</c:v>
                </c:pt>
                <c:pt idx="13709">
                  <c:v>1E-4</c:v>
                </c:pt>
                <c:pt idx="13710">
                  <c:v>1E-4</c:v>
                </c:pt>
                <c:pt idx="13711">
                  <c:v>1E-4</c:v>
                </c:pt>
                <c:pt idx="13712">
                  <c:v>1E-4</c:v>
                </c:pt>
                <c:pt idx="13713">
                  <c:v>1E-4</c:v>
                </c:pt>
                <c:pt idx="13714">
                  <c:v>1E-4</c:v>
                </c:pt>
                <c:pt idx="13715">
                  <c:v>1E-4</c:v>
                </c:pt>
                <c:pt idx="13716">
                  <c:v>1E-4</c:v>
                </c:pt>
                <c:pt idx="13717">
                  <c:v>1.0001</c:v>
                </c:pt>
                <c:pt idx="13718">
                  <c:v>1E-4</c:v>
                </c:pt>
                <c:pt idx="13719">
                  <c:v>1E-4</c:v>
                </c:pt>
                <c:pt idx="13720">
                  <c:v>1E-4</c:v>
                </c:pt>
                <c:pt idx="13721">
                  <c:v>1E-4</c:v>
                </c:pt>
                <c:pt idx="13722">
                  <c:v>1E-4</c:v>
                </c:pt>
                <c:pt idx="13723">
                  <c:v>1E-4</c:v>
                </c:pt>
                <c:pt idx="13724">
                  <c:v>1E-4</c:v>
                </c:pt>
                <c:pt idx="13725">
                  <c:v>1E-4</c:v>
                </c:pt>
                <c:pt idx="13726">
                  <c:v>1E-4</c:v>
                </c:pt>
                <c:pt idx="13727">
                  <c:v>1.0001</c:v>
                </c:pt>
                <c:pt idx="13728">
                  <c:v>1E-4</c:v>
                </c:pt>
                <c:pt idx="13729">
                  <c:v>1.0001</c:v>
                </c:pt>
                <c:pt idx="13730">
                  <c:v>3.0001000000000002</c:v>
                </c:pt>
                <c:pt idx="13731">
                  <c:v>1.0001</c:v>
                </c:pt>
                <c:pt idx="13732">
                  <c:v>1E-4</c:v>
                </c:pt>
                <c:pt idx="13733">
                  <c:v>1E-4</c:v>
                </c:pt>
                <c:pt idx="13734">
                  <c:v>2.0001000000000002</c:v>
                </c:pt>
                <c:pt idx="13735">
                  <c:v>1E-4</c:v>
                </c:pt>
                <c:pt idx="13736">
                  <c:v>1E-4</c:v>
                </c:pt>
                <c:pt idx="13737">
                  <c:v>2.0001000000000002</c:v>
                </c:pt>
                <c:pt idx="13738">
                  <c:v>1E-4</c:v>
                </c:pt>
                <c:pt idx="13739">
                  <c:v>1E-4</c:v>
                </c:pt>
                <c:pt idx="13740">
                  <c:v>1.0001</c:v>
                </c:pt>
                <c:pt idx="13741">
                  <c:v>1.0001</c:v>
                </c:pt>
                <c:pt idx="13742">
                  <c:v>1E-4</c:v>
                </c:pt>
                <c:pt idx="13743">
                  <c:v>1.0001</c:v>
                </c:pt>
                <c:pt idx="13744">
                  <c:v>1E-4</c:v>
                </c:pt>
                <c:pt idx="13745">
                  <c:v>1E-4</c:v>
                </c:pt>
                <c:pt idx="13746">
                  <c:v>1.0001</c:v>
                </c:pt>
                <c:pt idx="13747">
                  <c:v>1E-4</c:v>
                </c:pt>
                <c:pt idx="13748">
                  <c:v>1.0001</c:v>
                </c:pt>
                <c:pt idx="13749">
                  <c:v>1E-4</c:v>
                </c:pt>
                <c:pt idx="13750">
                  <c:v>1E-4</c:v>
                </c:pt>
                <c:pt idx="13751">
                  <c:v>1E-4</c:v>
                </c:pt>
                <c:pt idx="13752">
                  <c:v>1E-4</c:v>
                </c:pt>
                <c:pt idx="13753">
                  <c:v>1.0001</c:v>
                </c:pt>
                <c:pt idx="13754">
                  <c:v>1.0001</c:v>
                </c:pt>
                <c:pt idx="13755">
                  <c:v>1E-4</c:v>
                </c:pt>
                <c:pt idx="13756">
                  <c:v>1.0001</c:v>
                </c:pt>
                <c:pt idx="13757">
                  <c:v>1E-4</c:v>
                </c:pt>
                <c:pt idx="13758">
                  <c:v>1.0001</c:v>
                </c:pt>
                <c:pt idx="13759">
                  <c:v>2.0001000000000002</c:v>
                </c:pt>
                <c:pt idx="13760">
                  <c:v>1E-4</c:v>
                </c:pt>
                <c:pt idx="13761">
                  <c:v>1.0001</c:v>
                </c:pt>
                <c:pt idx="13762">
                  <c:v>1E-4</c:v>
                </c:pt>
                <c:pt idx="13763">
                  <c:v>2.0001000000000002</c:v>
                </c:pt>
                <c:pt idx="13764">
                  <c:v>1.0001</c:v>
                </c:pt>
                <c:pt idx="13765">
                  <c:v>1E-4</c:v>
                </c:pt>
                <c:pt idx="13766">
                  <c:v>1E-4</c:v>
                </c:pt>
                <c:pt idx="13767">
                  <c:v>1E-4</c:v>
                </c:pt>
                <c:pt idx="13768">
                  <c:v>3.0001000000000002</c:v>
                </c:pt>
                <c:pt idx="13769">
                  <c:v>3.0001000000000002</c:v>
                </c:pt>
                <c:pt idx="13770">
                  <c:v>1.0001</c:v>
                </c:pt>
                <c:pt idx="13771">
                  <c:v>3.0001000000000002</c:v>
                </c:pt>
                <c:pt idx="13772">
                  <c:v>1E-4</c:v>
                </c:pt>
                <c:pt idx="13773">
                  <c:v>1E-4</c:v>
                </c:pt>
                <c:pt idx="13774">
                  <c:v>1E-4</c:v>
                </c:pt>
                <c:pt idx="13775">
                  <c:v>1E-4</c:v>
                </c:pt>
                <c:pt idx="13776">
                  <c:v>1E-4</c:v>
                </c:pt>
                <c:pt idx="13777">
                  <c:v>1E-4</c:v>
                </c:pt>
                <c:pt idx="13778">
                  <c:v>1E-4</c:v>
                </c:pt>
                <c:pt idx="13779">
                  <c:v>1E-4</c:v>
                </c:pt>
                <c:pt idx="13780">
                  <c:v>1E-4</c:v>
                </c:pt>
                <c:pt idx="13781">
                  <c:v>1E-4</c:v>
                </c:pt>
                <c:pt idx="13782">
                  <c:v>2.0001000000000002</c:v>
                </c:pt>
                <c:pt idx="13783">
                  <c:v>1E-4</c:v>
                </c:pt>
                <c:pt idx="13784">
                  <c:v>1E-4</c:v>
                </c:pt>
                <c:pt idx="13785">
                  <c:v>1.0001</c:v>
                </c:pt>
                <c:pt idx="13786">
                  <c:v>1E-4</c:v>
                </c:pt>
                <c:pt idx="13787">
                  <c:v>1E-4</c:v>
                </c:pt>
                <c:pt idx="13788">
                  <c:v>1E-4</c:v>
                </c:pt>
                <c:pt idx="13789">
                  <c:v>2.0001000000000002</c:v>
                </c:pt>
                <c:pt idx="13790">
                  <c:v>1.0001</c:v>
                </c:pt>
                <c:pt idx="13791">
                  <c:v>1.0001</c:v>
                </c:pt>
                <c:pt idx="13792">
                  <c:v>3.0001000000000002</c:v>
                </c:pt>
                <c:pt idx="13793">
                  <c:v>1E-4</c:v>
                </c:pt>
                <c:pt idx="13794">
                  <c:v>1E-4</c:v>
                </c:pt>
                <c:pt idx="13795">
                  <c:v>3.0001000000000002</c:v>
                </c:pt>
                <c:pt idx="13796">
                  <c:v>1.0001</c:v>
                </c:pt>
                <c:pt idx="13797">
                  <c:v>1E-4</c:v>
                </c:pt>
                <c:pt idx="13798">
                  <c:v>2.0001000000000002</c:v>
                </c:pt>
                <c:pt idx="13799">
                  <c:v>1E-4</c:v>
                </c:pt>
                <c:pt idx="13800">
                  <c:v>1E-4</c:v>
                </c:pt>
                <c:pt idx="13801">
                  <c:v>1E-4</c:v>
                </c:pt>
                <c:pt idx="13802">
                  <c:v>1.0001</c:v>
                </c:pt>
                <c:pt idx="13803">
                  <c:v>1E-4</c:v>
                </c:pt>
                <c:pt idx="13804">
                  <c:v>1.0001</c:v>
                </c:pt>
                <c:pt idx="13805">
                  <c:v>1.0001</c:v>
                </c:pt>
                <c:pt idx="13806">
                  <c:v>1E-4</c:v>
                </c:pt>
                <c:pt idx="13807">
                  <c:v>1.0001</c:v>
                </c:pt>
                <c:pt idx="13808">
                  <c:v>1E-4</c:v>
                </c:pt>
                <c:pt idx="13809">
                  <c:v>1E-4</c:v>
                </c:pt>
                <c:pt idx="13810">
                  <c:v>1E-4</c:v>
                </c:pt>
                <c:pt idx="13811">
                  <c:v>1E-4</c:v>
                </c:pt>
                <c:pt idx="13812">
                  <c:v>1E-4</c:v>
                </c:pt>
                <c:pt idx="13813">
                  <c:v>1E-4</c:v>
                </c:pt>
                <c:pt idx="13814">
                  <c:v>1E-4</c:v>
                </c:pt>
                <c:pt idx="13815">
                  <c:v>1E-4</c:v>
                </c:pt>
                <c:pt idx="13816">
                  <c:v>1E-4</c:v>
                </c:pt>
                <c:pt idx="13817">
                  <c:v>1E-4</c:v>
                </c:pt>
                <c:pt idx="13818">
                  <c:v>1E-4</c:v>
                </c:pt>
                <c:pt idx="13819">
                  <c:v>1E-4</c:v>
                </c:pt>
                <c:pt idx="13820">
                  <c:v>1.0001</c:v>
                </c:pt>
                <c:pt idx="13821">
                  <c:v>1E-4</c:v>
                </c:pt>
                <c:pt idx="13822">
                  <c:v>1.0001</c:v>
                </c:pt>
                <c:pt idx="13823">
                  <c:v>2.0001000000000002</c:v>
                </c:pt>
                <c:pt idx="13824">
                  <c:v>1E-4</c:v>
                </c:pt>
                <c:pt idx="13825">
                  <c:v>1.0001</c:v>
                </c:pt>
                <c:pt idx="13826">
                  <c:v>1E-4</c:v>
                </c:pt>
                <c:pt idx="13827">
                  <c:v>1E-4</c:v>
                </c:pt>
                <c:pt idx="13828">
                  <c:v>1.0001</c:v>
                </c:pt>
                <c:pt idx="13829">
                  <c:v>1E-4</c:v>
                </c:pt>
                <c:pt idx="13830">
                  <c:v>1.0001</c:v>
                </c:pt>
                <c:pt idx="13831">
                  <c:v>1.0001</c:v>
                </c:pt>
                <c:pt idx="13832">
                  <c:v>1E-4</c:v>
                </c:pt>
                <c:pt idx="13833">
                  <c:v>1.0001</c:v>
                </c:pt>
                <c:pt idx="13834">
                  <c:v>1.0001</c:v>
                </c:pt>
                <c:pt idx="13835">
                  <c:v>1E-4</c:v>
                </c:pt>
                <c:pt idx="13836">
                  <c:v>2.0001000000000002</c:v>
                </c:pt>
                <c:pt idx="13837">
                  <c:v>1E-4</c:v>
                </c:pt>
                <c:pt idx="13838">
                  <c:v>1.0001</c:v>
                </c:pt>
                <c:pt idx="13839">
                  <c:v>1E-4</c:v>
                </c:pt>
                <c:pt idx="13840">
                  <c:v>1E-4</c:v>
                </c:pt>
                <c:pt idx="13841">
                  <c:v>1E-4</c:v>
                </c:pt>
                <c:pt idx="13842">
                  <c:v>1.0001</c:v>
                </c:pt>
                <c:pt idx="13843">
                  <c:v>1.0001</c:v>
                </c:pt>
                <c:pt idx="13844">
                  <c:v>1E-4</c:v>
                </c:pt>
                <c:pt idx="13845">
                  <c:v>1E-4</c:v>
                </c:pt>
                <c:pt idx="13846">
                  <c:v>1.0001</c:v>
                </c:pt>
                <c:pt idx="13847">
                  <c:v>1E-4</c:v>
                </c:pt>
                <c:pt idx="13848">
                  <c:v>1E-4</c:v>
                </c:pt>
                <c:pt idx="13849">
                  <c:v>1.0001</c:v>
                </c:pt>
                <c:pt idx="13850">
                  <c:v>1.0001</c:v>
                </c:pt>
                <c:pt idx="13851">
                  <c:v>1.0001</c:v>
                </c:pt>
                <c:pt idx="13852">
                  <c:v>3.0001000000000002</c:v>
                </c:pt>
                <c:pt idx="13853">
                  <c:v>1E-4</c:v>
                </c:pt>
                <c:pt idx="13854">
                  <c:v>1.0001</c:v>
                </c:pt>
                <c:pt idx="13855">
                  <c:v>3.0001000000000002</c:v>
                </c:pt>
                <c:pt idx="13856">
                  <c:v>1.0001</c:v>
                </c:pt>
                <c:pt idx="13857">
                  <c:v>1E-4</c:v>
                </c:pt>
                <c:pt idx="13858">
                  <c:v>2.0001000000000002</c:v>
                </c:pt>
                <c:pt idx="13859">
                  <c:v>1E-4</c:v>
                </c:pt>
                <c:pt idx="13860">
                  <c:v>1E-4</c:v>
                </c:pt>
                <c:pt idx="13861">
                  <c:v>1.0001</c:v>
                </c:pt>
                <c:pt idx="13862">
                  <c:v>1E-4</c:v>
                </c:pt>
                <c:pt idx="13863">
                  <c:v>1.0001</c:v>
                </c:pt>
                <c:pt idx="13864">
                  <c:v>1E-4</c:v>
                </c:pt>
                <c:pt idx="13865">
                  <c:v>1E-4</c:v>
                </c:pt>
                <c:pt idx="13866">
                  <c:v>1.0001</c:v>
                </c:pt>
                <c:pt idx="13867">
                  <c:v>1E-4</c:v>
                </c:pt>
                <c:pt idx="13868">
                  <c:v>1E-4</c:v>
                </c:pt>
                <c:pt idx="13869">
                  <c:v>1.0001</c:v>
                </c:pt>
                <c:pt idx="13870">
                  <c:v>1.0001</c:v>
                </c:pt>
                <c:pt idx="13871">
                  <c:v>1.0001</c:v>
                </c:pt>
                <c:pt idx="13872">
                  <c:v>1.0001</c:v>
                </c:pt>
                <c:pt idx="13873">
                  <c:v>1E-4</c:v>
                </c:pt>
                <c:pt idx="13874">
                  <c:v>1E-4</c:v>
                </c:pt>
                <c:pt idx="13875">
                  <c:v>1E-4</c:v>
                </c:pt>
                <c:pt idx="13876">
                  <c:v>1E-4</c:v>
                </c:pt>
                <c:pt idx="13877">
                  <c:v>1.0001</c:v>
                </c:pt>
                <c:pt idx="13878">
                  <c:v>1.0001</c:v>
                </c:pt>
                <c:pt idx="13879">
                  <c:v>1E-4</c:v>
                </c:pt>
                <c:pt idx="13880">
                  <c:v>1.0001</c:v>
                </c:pt>
                <c:pt idx="13881">
                  <c:v>1.0001</c:v>
                </c:pt>
                <c:pt idx="13882">
                  <c:v>2.0001000000000002</c:v>
                </c:pt>
                <c:pt idx="13883">
                  <c:v>1E-4</c:v>
                </c:pt>
                <c:pt idx="13884">
                  <c:v>1E-4</c:v>
                </c:pt>
                <c:pt idx="13885">
                  <c:v>1E-4</c:v>
                </c:pt>
                <c:pt idx="13886">
                  <c:v>1E-4</c:v>
                </c:pt>
                <c:pt idx="13887">
                  <c:v>1E-4</c:v>
                </c:pt>
                <c:pt idx="13888">
                  <c:v>1E-4</c:v>
                </c:pt>
                <c:pt idx="13889">
                  <c:v>1E-4</c:v>
                </c:pt>
                <c:pt idx="13890">
                  <c:v>2.0001000000000002</c:v>
                </c:pt>
                <c:pt idx="13891">
                  <c:v>1E-4</c:v>
                </c:pt>
                <c:pt idx="13892">
                  <c:v>1.0001</c:v>
                </c:pt>
                <c:pt idx="13893">
                  <c:v>1E-4</c:v>
                </c:pt>
                <c:pt idx="13894">
                  <c:v>1E-4</c:v>
                </c:pt>
                <c:pt idx="13895">
                  <c:v>1E-4</c:v>
                </c:pt>
                <c:pt idx="13896">
                  <c:v>1E-4</c:v>
                </c:pt>
                <c:pt idx="13897">
                  <c:v>1E-4</c:v>
                </c:pt>
                <c:pt idx="13898">
                  <c:v>1E-4</c:v>
                </c:pt>
                <c:pt idx="13899">
                  <c:v>1E-4</c:v>
                </c:pt>
                <c:pt idx="13900">
                  <c:v>1.0001</c:v>
                </c:pt>
                <c:pt idx="13901">
                  <c:v>1E-4</c:v>
                </c:pt>
                <c:pt idx="13902">
                  <c:v>1E-4</c:v>
                </c:pt>
                <c:pt idx="13903">
                  <c:v>1E-4</c:v>
                </c:pt>
                <c:pt idx="13904">
                  <c:v>1E-4</c:v>
                </c:pt>
                <c:pt idx="13905">
                  <c:v>1E-4</c:v>
                </c:pt>
                <c:pt idx="13906">
                  <c:v>1E-4</c:v>
                </c:pt>
                <c:pt idx="13907">
                  <c:v>1E-4</c:v>
                </c:pt>
                <c:pt idx="13908">
                  <c:v>1E-4</c:v>
                </c:pt>
                <c:pt idx="13909">
                  <c:v>1E-4</c:v>
                </c:pt>
                <c:pt idx="13910">
                  <c:v>1E-4</c:v>
                </c:pt>
                <c:pt idx="13911">
                  <c:v>1.0001</c:v>
                </c:pt>
                <c:pt idx="13912">
                  <c:v>1.0001</c:v>
                </c:pt>
                <c:pt idx="13913">
                  <c:v>1E-4</c:v>
                </c:pt>
                <c:pt idx="13914">
                  <c:v>1E-4</c:v>
                </c:pt>
                <c:pt idx="13915">
                  <c:v>1E-4</c:v>
                </c:pt>
                <c:pt idx="13916">
                  <c:v>1.0001</c:v>
                </c:pt>
                <c:pt idx="13917">
                  <c:v>1E-4</c:v>
                </c:pt>
                <c:pt idx="13918">
                  <c:v>1.0001</c:v>
                </c:pt>
                <c:pt idx="13919">
                  <c:v>1E-4</c:v>
                </c:pt>
                <c:pt idx="13920">
                  <c:v>1E-4</c:v>
                </c:pt>
                <c:pt idx="13921">
                  <c:v>1E-4</c:v>
                </c:pt>
                <c:pt idx="13922">
                  <c:v>1E-4</c:v>
                </c:pt>
                <c:pt idx="13923">
                  <c:v>1E-4</c:v>
                </c:pt>
                <c:pt idx="13924">
                  <c:v>1E-4</c:v>
                </c:pt>
                <c:pt idx="13925">
                  <c:v>1.0001</c:v>
                </c:pt>
                <c:pt idx="13926">
                  <c:v>1E-4</c:v>
                </c:pt>
                <c:pt idx="13927">
                  <c:v>1E-4</c:v>
                </c:pt>
                <c:pt idx="13928">
                  <c:v>1E-4</c:v>
                </c:pt>
                <c:pt idx="13929">
                  <c:v>1E-4</c:v>
                </c:pt>
                <c:pt idx="13930">
                  <c:v>1E-4</c:v>
                </c:pt>
                <c:pt idx="13931">
                  <c:v>1E-4</c:v>
                </c:pt>
                <c:pt idx="13932">
                  <c:v>1E-4</c:v>
                </c:pt>
                <c:pt idx="13933">
                  <c:v>1E-4</c:v>
                </c:pt>
                <c:pt idx="13934">
                  <c:v>1E-4</c:v>
                </c:pt>
                <c:pt idx="13935">
                  <c:v>1E-4</c:v>
                </c:pt>
                <c:pt idx="13936">
                  <c:v>1E-4</c:v>
                </c:pt>
                <c:pt idx="13937">
                  <c:v>1E-4</c:v>
                </c:pt>
                <c:pt idx="13938">
                  <c:v>1E-4</c:v>
                </c:pt>
                <c:pt idx="13939">
                  <c:v>1E-4</c:v>
                </c:pt>
                <c:pt idx="13940">
                  <c:v>1E-4</c:v>
                </c:pt>
                <c:pt idx="13941">
                  <c:v>1E-4</c:v>
                </c:pt>
                <c:pt idx="13942">
                  <c:v>1E-4</c:v>
                </c:pt>
                <c:pt idx="13943">
                  <c:v>1.0001</c:v>
                </c:pt>
                <c:pt idx="13944">
                  <c:v>1E-4</c:v>
                </c:pt>
                <c:pt idx="13945">
                  <c:v>1E-4</c:v>
                </c:pt>
                <c:pt idx="13946">
                  <c:v>1E-4</c:v>
                </c:pt>
                <c:pt idx="13947">
                  <c:v>1E-4</c:v>
                </c:pt>
                <c:pt idx="13948">
                  <c:v>1E-4</c:v>
                </c:pt>
                <c:pt idx="13949">
                  <c:v>1E-4</c:v>
                </c:pt>
                <c:pt idx="13950">
                  <c:v>1E-4</c:v>
                </c:pt>
                <c:pt idx="13951">
                  <c:v>1E-4</c:v>
                </c:pt>
                <c:pt idx="13952">
                  <c:v>1E-4</c:v>
                </c:pt>
                <c:pt idx="13953">
                  <c:v>1E-4</c:v>
                </c:pt>
                <c:pt idx="13954">
                  <c:v>1E-4</c:v>
                </c:pt>
                <c:pt idx="13955">
                  <c:v>1E-4</c:v>
                </c:pt>
                <c:pt idx="13956">
                  <c:v>1.0001</c:v>
                </c:pt>
                <c:pt idx="13957">
                  <c:v>1E-4</c:v>
                </c:pt>
                <c:pt idx="13958">
                  <c:v>1E-4</c:v>
                </c:pt>
                <c:pt idx="13959">
                  <c:v>1E-4</c:v>
                </c:pt>
                <c:pt idx="13960">
                  <c:v>1E-4</c:v>
                </c:pt>
                <c:pt idx="13961">
                  <c:v>1E-4</c:v>
                </c:pt>
                <c:pt idx="13962">
                  <c:v>1E-4</c:v>
                </c:pt>
                <c:pt idx="13963">
                  <c:v>1E-4</c:v>
                </c:pt>
                <c:pt idx="13964">
                  <c:v>1E-4</c:v>
                </c:pt>
                <c:pt idx="13965">
                  <c:v>1.0001</c:v>
                </c:pt>
                <c:pt idx="13966">
                  <c:v>1E-4</c:v>
                </c:pt>
                <c:pt idx="13967">
                  <c:v>1.0001</c:v>
                </c:pt>
                <c:pt idx="13968">
                  <c:v>1E-4</c:v>
                </c:pt>
                <c:pt idx="13969">
                  <c:v>1E-4</c:v>
                </c:pt>
                <c:pt idx="13970">
                  <c:v>1E-4</c:v>
                </c:pt>
                <c:pt idx="13971">
                  <c:v>1E-4</c:v>
                </c:pt>
                <c:pt idx="13972">
                  <c:v>2.0001000000000002</c:v>
                </c:pt>
                <c:pt idx="13973">
                  <c:v>1.0001</c:v>
                </c:pt>
                <c:pt idx="13974">
                  <c:v>1E-4</c:v>
                </c:pt>
                <c:pt idx="13975">
                  <c:v>1.0001</c:v>
                </c:pt>
                <c:pt idx="13976">
                  <c:v>1E-4</c:v>
                </c:pt>
                <c:pt idx="13977">
                  <c:v>1.0001</c:v>
                </c:pt>
                <c:pt idx="13978">
                  <c:v>1.0001</c:v>
                </c:pt>
                <c:pt idx="13979">
                  <c:v>1E-4</c:v>
                </c:pt>
                <c:pt idx="13980">
                  <c:v>1E-4</c:v>
                </c:pt>
                <c:pt idx="13981">
                  <c:v>1E-4</c:v>
                </c:pt>
                <c:pt idx="13982">
                  <c:v>1E-4</c:v>
                </c:pt>
                <c:pt idx="13983">
                  <c:v>1E-4</c:v>
                </c:pt>
                <c:pt idx="13984">
                  <c:v>1.0001</c:v>
                </c:pt>
                <c:pt idx="13985">
                  <c:v>1E-4</c:v>
                </c:pt>
                <c:pt idx="13986">
                  <c:v>1E-4</c:v>
                </c:pt>
                <c:pt idx="13987">
                  <c:v>1E-4</c:v>
                </c:pt>
                <c:pt idx="13988">
                  <c:v>1E-4</c:v>
                </c:pt>
                <c:pt idx="13989">
                  <c:v>1E-4</c:v>
                </c:pt>
                <c:pt idx="13990">
                  <c:v>1E-4</c:v>
                </c:pt>
                <c:pt idx="13991">
                  <c:v>1.0001</c:v>
                </c:pt>
                <c:pt idx="13992">
                  <c:v>1.0001</c:v>
                </c:pt>
                <c:pt idx="13993">
                  <c:v>1E-4</c:v>
                </c:pt>
                <c:pt idx="13994">
                  <c:v>1E-4</c:v>
                </c:pt>
                <c:pt idx="13995">
                  <c:v>1E-4</c:v>
                </c:pt>
                <c:pt idx="13996">
                  <c:v>1E-4</c:v>
                </c:pt>
                <c:pt idx="13997">
                  <c:v>1E-4</c:v>
                </c:pt>
                <c:pt idx="13998">
                  <c:v>1E-4</c:v>
                </c:pt>
                <c:pt idx="13999">
                  <c:v>1E-4</c:v>
                </c:pt>
                <c:pt idx="14000">
                  <c:v>1E-4</c:v>
                </c:pt>
                <c:pt idx="14001">
                  <c:v>1E-4</c:v>
                </c:pt>
                <c:pt idx="14002">
                  <c:v>1E-4</c:v>
                </c:pt>
                <c:pt idx="14003">
                  <c:v>1E-4</c:v>
                </c:pt>
                <c:pt idx="14004">
                  <c:v>1E-4</c:v>
                </c:pt>
                <c:pt idx="14005">
                  <c:v>1E-4</c:v>
                </c:pt>
                <c:pt idx="14006">
                  <c:v>1E-4</c:v>
                </c:pt>
                <c:pt idx="14007">
                  <c:v>1.0001</c:v>
                </c:pt>
                <c:pt idx="14008">
                  <c:v>1E-4</c:v>
                </c:pt>
                <c:pt idx="14009">
                  <c:v>1E-4</c:v>
                </c:pt>
                <c:pt idx="14010">
                  <c:v>2.0001000000000002</c:v>
                </c:pt>
                <c:pt idx="14011">
                  <c:v>1.0001</c:v>
                </c:pt>
                <c:pt idx="14012">
                  <c:v>1E-4</c:v>
                </c:pt>
                <c:pt idx="14013">
                  <c:v>1E-4</c:v>
                </c:pt>
                <c:pt idx="14014">
                  <c:v>1.0001</c:v>
                </c:pt>
                <c:pt idx="14015">
                  <c:v>1E-4</c:v>
                </c:pt>
                <c:pt idx="14016">
                  <c:v>1E-4</c:v>
                </c:pt>
                <c:pt idx="14017">
                  <c:v>1E-4</c:v>
                </c:pt>
                <c:pt idx="14018">
                  <c:v>1.0001</c:v>
                </c:pt>
                <c:pt idx="14019">
                  <c:v>1E-4</c:v>
                </c:pt>
                <c:pt idx="14020">
                  <c:v>1.0001</c:v>
                </c:pt>
                <c:pt idx="14021">
                  <c:v>1E-4</c:v>
                </c:pt>
                <c:pt idx="14022">
                  <c:v>1.0001</c:v>
                </c:pt>
                <c:pt idx="14023">
                  <c:v>1E-4</c:v>
                </c:pt>
                <c:pt idx="14024">
                  <c:v>1.0001</c:v>
                </c:pt>
                <c:pt idx="14025">
                  <c:v>1E-4</c:v>
                </c:pt>
                <c:pt idx="14026">
                  <c:v>1E-4</c:v>
                </c:pt>
                <c:pt idx="14027">
                  <c:v>1E-4</c:v>
                </c:pt>
                <c:pt idx="14028">
                  <c:v>1E-4</c:v>
                </c:pt>
                <c:pt idx="14029">
                  <c:v>1.0001</c:v>
                </c:pt>
                <c:pt idx="14030">
                  <c:v>1E-4</c:v>
                </c:pt>
                <c:pt idx="14031">
                  <c:v>1E-4</c:v>
                </c:pt>
                <c:pt idx="14032">
                  <c:v>1E-4</c:v>
                </c:pt>
                <c:pt idx="14033">
                  <c:v>2.0001000000000002</c:v>
                </c:pt>
                <c:pt idx="14034">
                  <c:v>1E-4</c:v>
                </c:pt>
                <c:pt idx="14035">
                  <c:v>1.0001</c:v>
                </c:pt>
                <c:pt idx="14036">
                  <c:v>1E-4</c:v>
                </c:pt>
                <c:pt idx="14037">
                  <c:v>1E-4</c:v>
                </c:pt>
                <c:pt idx="14038">
                  <c:v>1E-4</c:v>
                </c:pt>
                <c:pt idx="14039">
                  <c:v>1E-4</c:v>
                </c:pt>
                <c:pt idx="14040">
                  <c:v>1E-4</c:v>
                </c:pt>
                <c:pt idx="14041">
                  <c:v>2.0001000000000002</c:v>
                </c:pt>
                <c:pt idx="14042">
                  <c:v>1E-4</c:v>
                </c:pt>
                <c:pt idx="14043">
                  <c:v>1E-4</c:v>
                </c:pt>
                <c:pt idx="14044">
                  <c:v>1.0001</c:v>
                </c:pt>
                <c:pt idx="14045">
                  <c:v>1E-4</c:v>
                </c:pt>
                <c:pt idx="14046">
                  <c:v>1.0001</c:v>
                </c:pt>
                <c:pt idx="14047">
                  <c:v>1E-4</c:v>
                </c:pt>
                <c:pt idx="14048">
                  <c:v>1.0001</c:v>
                </c:pt>
                <c:pt idx="14049">
                  <c:v>1E-4</c:v>
                </c:pt>
                <c:pt idx="14050">
                  <c:v>1E-4</c:v>
                </c:pt>
                <c:pt idx="14051">
                  <c:v>1.0001</c:v>
                </c:pt>
                <c:pt idx="14052">
                  <c:v>1.0001</c:v>
                </c:pt>
                <c:pt idx="14053">
                  <c:v>1E-4</c:v>
                </c:pt>
                <c:pt idx="14054">
                  <c:v>1E-4</c:v>
                </c:pt>
                <c:pt idx="14055">
                  <c:v>1E-4</c:v>
                </c:pt>
                <c:pt idx="14056">
                  <c:v>1E-4</c:v>
                </c:pt>
                <c:pt idx="14057">
                  <c:v>1.0001</c:v>
                </c:pt>
                <c:pt idx="14058">
                  <c:v>1E-4</c:v>
                </c:pt>
                <c:pt idx="14059">
                  <c:v>1.0001</c:v>
                </c:pt>
                <c:pt idx="14060">
                  <c:v>1E-4</c:v>
                </c:pt>
                <c:pt idx="14061">
                  <c:v>1.0001</c:v>
                </c:pt>
                <c:pt idx="14062">
                  <c:v>1E-4</c:v>
                </c:pt>
                <c:pt idx="14063">
                  <c:v>1.0001</c:v>
                </c:pt>
                <c:pt idx="14064">
                  <c:v>1.0001</c:v>
                </c:pt>
                <c:pt idx="14065">
                  <c:v>1E-4</c:v>
                </c:pt>
                <c:pt idx="14066">
                  <c:v>1E-4</c:v>
                </c:pt>
                <c:pt idx="14067">
                  <c:v>1E-4</c:v>
                </c:pt>
                <c:pt idx="14068">
                  <c:v>2.0001000000000002</c:v>
                </c:pt>
                <c:pt idx="14069">
                  <c:v>2.0001000000000002</c:v>
                </c:pt>
                <c:pt idx="14070">
                  <c:v>1.0001</c:v>
                </c:pt>
                <c:pt idx="14071">
                  <c:v>1E-4</c:v>
                </c:pt>
                <c:pt idx="14072">
                  <c:v>1E-4</c:v>
                </c:pt>
                <c:pt idx="14073">
                  <c:v>1.0001</c:v>
                </c:pt>
                <c:pt idx="14074">
                  <c:v>1E-4</c:v>
                </c:pt>
                <c:pt idx="14075">
                  <c:v>1E-4</c:v>
                </c:pt>
                <c:pt idx="14076">
                  <c:v>1E-4</c:v>
                </c:pt>
                <c:pt idx="14077">
                  <c:v>1E-4</c:v>
                </c:pt>
                <c:pt idx="14078">
                  <c:v>1E-4</c:v>
                </c:pt>
                <c:pt idx="14079">
                  <c:v>1E-4</c:v>
                </c:pt>
                <c:pt idx="14080">
                  <c:v>1E-4</c:v>
                </c:pt>
                <c:pt idx="14081">
                  <c:v>1E-4</c:v>
                </c:pt>
                <c:pt idx="14082">
                  <c:v>1E-4</c:v>
                </c:pt>
                <c:pt idx="14083">
                  <c:v>1E-4</c:v>
                </c:pt>
                <c:pt idx="14084">
                  <c:v>1E-4</c:v>
                </c:pt>
                <c:pt idx="14085">
                  <c:v>1E-4</c:v>
                </c:pt>
                <c:pt idx="14086">
                  <c:v>1E-4</c:v>
                </c:pt>
                <c:pt idx="14087">
                  <c:v>1E-4</c:v>
                </c:pt>
                <c:pt idx="14088">
                  <c:v>1E-4</c:v>
                </c:pt>
                <c:pt idx="14089">
                  <c:v>1E-4</c:v>
                </c:pt>
                <c:pt idx="14090">
                  <c:v>1E-4</c:v>
                </c:pt>
                <c:pt idx="14091">
                  <c:v>1.0001</c:v>
                </c:pt>
                <c:pt idx="14092">
                  <c:v>1E-4</c:v>
                </c:pt>
                <c:pt idx="14093">
                  <c:v>1.0001</c:v>
                </c:pt>
                <c:pt idx="14094">
                  <c:v>1.0001</c:v>
                </c:pt>
                <c:pt idx="14095">
                  <c:v>1E-4</c:v>
                </c:pt>
                <c:pt idx="14096">
                  <c:v>1E-4</c:v>
                </c:pt>
                <c:pt idx="14097">
                  <c:v>1E-4</c:v>
                </c:pt>
                <c:pt idx="14098">
                  <c:v>1E-4</c:v>
                </c:pt>
                <c:pt idx="14099">
                  <c:v>1E-4</c:v>
                </c:pt>
                <c:pt idx="14100">
                  <c:v>1E-4</c:v>
                </c:pt>
                <c:pt idx="14101">
                  <c:v>1E-4</c:v>
                </c:pt>
                <c:pt idx="14102">
                  <c:v>1.0001</c:v>
                </c:pt>
                <c:pt idx="14103">
                  <c:v>1E-4</c:v>
                </c:pt>
                <c:pt idx="14104">
                  <c:v>1.0001</c:v>
                </c:pt>
                <c:pt idx="14105">
                  <c:v>1E-4</c:v>
                </c:pt>
                <c:pt idx="14106">
                  <c:v>1E-4</c:v>
                </c:pt>
                <c:pt idx="14107">
                  <c:v>1E-4</c:v>
                </c:pt>
                <c:pt idx="14108">
                  <c:v>1E-4</c:v>
                </c:pt>
                <c:pt idx="14109">
                  <c:v>1.0001</c:v>
                </c:pt>
                <c:pt idx="14110">
                  <c:v>2.0001000000000002</c:v>
                </c:pt>
                <c:pt idx="14111">
                  <c:v>1E-4</c:v>
                </c:pt>
                <c:pt idx="14112">
                  <c:v>1E-4</c:v>
                </c:pt>
                <c:pt idx="14113">
                  <c:v>1E-4</c:v>
                </c:pt>
                <c:pt idx="14114">
                  <c:v>1E-4</c:v>
                </c:pt>
                <c:pt idx="14115">
                  <c:v>1E-4</c:v>
                </c:pt>
                <c:pt idx="14116">
                  <c:v>1E-4</c:v>
                </c:pt>
                <c:pt idx="14117">
                  <c:v>1.0001</c:v>
                </c:pt>
                <c:pt idx="14118">
                  <c:v>1E-4</c:v>
                </c:pt>
                <c:pt idx="14119">
                  <c:v>1E-4</c:v>
                </c:pt>
                <c:pt idx="14120">
                  <c:v>1.0001</c:v>
                </c:pt>
                <c:pt idx="14121">
                  <c:v>1E-4</c:v>
                </c:pt>
                <c:pt idx="14122">
                  <c:v>3.0001000000000002</c:v>
                </c:pt>
                <c:pt idx="14123">
                  <c:v>1.0001</c:v>
                </c:pt>
                <c:pt idx="14124">
                  <c:v>1E-4</c:v>
                </c:pt>
                <c:pt idx="14125">
                  <c:v>1E-4</c:v>
                </c:pt>
                <c:pt idx="14126">
                  <c:v>1E-4</c:v>
                </c:pt>
                <c:pt idx="14127">
                  <c:v>2.0001000000000002</c:v>
                </c:pt>
                <c:pt idx="14128">
                  <c:v>1E-4</c:v>
                </c:pt>
                <c:pt idx="14129">
                  <c:v>1E-4</c:v>
                </c:pt>
                <c:pt idx="14130">
                  <c:v>1.0001</c:v>
                </c:pt>
                <c:pt idx="14131">
                  <c:v>1E-4</c:v>
                </c:pt>
                <c:pt idx="14132">
                  <c:v>1E-4</c:v>
                </c:pt>
                <c:pt idx="14133">
                  <c:v>1E-4</c:v>
                </c:pt>
                <c:pt idx="14134">
                  <c:v>1.0001</c:v>
                </c:pt>
                <c:pt idx="14135">
                  <c:v>1E-4</c:v>
                </c:pt>
                <c:pt idx="14136">
                  <c:v>1E-4</c:v>
                </c:pt>
                <c:pt idx="14137">
                  <c:v>1E-4</c:v>
                </c:pt>
                <c:pt idx="14138">
                  <c:v>1E-4</c:v>
                </c:pt>
                <c:pt idx="14139">
                  <c:v>1E-4</c:v>
                </c:pt>
                <c:pt idx="14140">
                  <c:v>1E-4</c:v>
                </c:pt>
                <c:pt idx="14141">
                  <c:v>1E-4</c:v>
                </c:pt>
                <c:pt idx="14142">
                  <c:v>1E-4</c:v>
                </c:pt>
                <c:pt idx="14143">
                  <c:v>1E-4</c:v>
                </c:pt>
                <c:pt idx="14144">
                  <c:v>1E-4</c:v>
                </c:pt>
                <c:pt idx="14145">
                  <c:v>1.0001</c:v>
                </c:pt>
                <c:pt idx="14146">
                  <c:v>1.0001</c:v>
                </c:pt>
                <c:pt idx="14147">
                  <c:v>1E-4</c:v>
                </c:pt>
                <c:pt idx="14148">
                  <c:v>1E-4</c:v>
                </c:pt>
                <c:pt idx="14149">
                  <c:v>1.0001</c:v>
                </c:pt>
                <c:pt idx="14150">
                  <c:v>2.0001000000000002</c:v>
                </c:pt>
                <c:pt idx="14151">
                  <c:v>1E-4</c:v>
                </c:pt>
                <c:pt idx="14152">
                  <c:v>1E-4</c:v>
                </c:pt>
                <c:pt idx="14153">
                  <c:v>1E-4</c:v>
                </c:pt>
                <c:pt idx="14154">
                  <c:v>1E-4</c:v>
                </c:pt>
                <c:pt idx="14155">
                  <c:v>1E-4</c:v>
                </c:pt>
                <c:pt idx="14156">
                  <c:v>1E-4</c:v>
                </c:pt>
                <c:pt idx="14157">
                  <c:v>1E-4</c:v>
                </c:pt>
                <c:pt idx="14158">
                  <c:v>1E-4</c:v>
                </c:pt>
                <c:pt idx="14159">
                  <c:v>1E-4</c:v>
                </c:pt>
                <c:pt idx="14160">
                  <c:v>1E-4</c:v>
                </c:pt>
                <c:pt idx="14161">
                  <c:v>1E-4</c:v>
                </c:pt>
                <c:pt idx="14162">
                  <c:v>1.0001</c:v>
                </c:pt>
                <c:pt idx="14163">
                  <c:v>1E-4</c:v>
                </c:pt>
                <c:pt idx="14164">
                  <c:v>1E-4</c:v>
                </c:pt>
                <c:pt idx="14165">
                  <c:v>1.0001</c:v>
                </c:pt>
                <c:pt idx="14166">
                  <c:v>1E-4</c:v>
                </c:pt>
                <c:pt idx="14167">
                  <c:v>1E-4</c:v>
                </c:pt>
                <c:pt idx="14168">
                  <c:v>1E-4</c:v>
                </c:pt>
                <c:pt idx="14169">
                  <c:v>2.0001000000000002</c:v>
                </c:pt>
                <c:pt idx="14170">
                  <c:v>2.0001000000000002</c:v>
                </c:pt>
                <c:pt idx="14171">
                  <c:v>1E-4</c:v>
                </c:pt>
                <c:pt idx="14172">
                  <c:v>1.0001</c:v>
                </c:pt>
                <c:pt idx="14173">
                  <c:v>1E-4</c:v>
                </c:pt>
                <c:pt idx="14174">
                  <c:v>1E-4</c:v>
                </c:pt>
                <c:pt idx="14175">
                  <c:v>1E-4</c:v>
                </c:pt>
                <c:pt idx="14176">
                  <c:v>1E-4</c:v>
                </c:pt>
                <c:pt idx="14177">
                  <c:v>1E-4</c:v>
                </c:pt>
                <c:pt idx="14178">
                  <c:v>1E-4</c:v>
                </c:pt>
                <c:pt idx="14179">
                  <c:v>1E-4</c:v>
                </c:pt>
                <c:pt idx="14180">
                  <c:v>1E-4</c:v>
                </c:pt>
                <c:pt idx="14181">
                  <c:v>1E-4</c:v>
                </c:pt>
                <c:pt idx="14182">
                  <c:v>1E-4</c:v>
                </c:pt>
                <c:pt idx="14183">
                  <c:v>2.0001000000000002</c:v>
                </c:pt>
                <c:pt idx="14184">
                  <c:v>1E-4</c:v>
                </c:pt>
                <c:pt idx="14185">
                  <c:v>1E-4</c:v>
                </c:pt>
                <c:pt idx="14186">
                  <c:v>1E-4</c:v>
                </c:pt>
                <c:pt idx="14187">
                  <c:v>1E-4</c:v>
                </c:pt>
                <c:pt idx="14188">
                  <c:v>1E-4</c:v>
                </c:pt>
                <c:pt idx="14189">
                  <c:v>1E-4</c:v>
                </c:pt>
                <c:pt idx="14190">
                  <c:v>1E-4</c:v>
                </c:pt>
                <c:pt idx="14191">
                  <c:v>1E-4</c:v>
                </c:pt>
                <c:pt idx="14192">
                  <c:v>1E-4</c:v>
                </c:pt>
                <c:pt idx="14193">
                  <c:v>1.0001</c:v>
                </c:pt>
                <c:pt idx="14194">
                  <c:v>1E-4</c:v>
                </c:pt>
                <c:pt idx="14195">
                  <c:v>1E-4</c:v>
                </c:pt>
                <c:pt idx="14196">
                  <c:v>1E-4</c:v>
                </c:pt>
                <c:pt idx="14197">
                  <c:v>1.0001</c:v>
                </c:pt>
                <c:pt idx="14198">
                  <c:v>1E-4</c:v>
                </c:pt>
                <c:pt idx="14199">
                  <c:v>1E-4</c:v>
                </c:pt>
                <c:pt idx="14200">
                  <c:v>1.0001</c:v>
                </c:pt>
                <c:pt idx="14201">
                  <c:v>1E-4</c:v>
                </c:pt>
                <c:pt idx="14202">
                  <c:v>1E-4</c:v>
                </c:pt>
                <c:pt idx="14203">
                  <c:v>1E-4</c:v>
                </c:pt>
                <c:pt idx="14204">
                  <c:v>1E-4</c:v>
                </c:pt>
                <c:pt idx="14205">
                  <c:v>1E-4</c:v>
                </c:pt>
                <c:pt idx="14206">
                  <c:v>1.0001</c:v>
                </c:pt>
                <c:pt idx="14207">
                  <c:v>1E-4</c:v>
                </c:pt>
                <c:pt idx="14208">
                  <c:v>2.0001000000000002</c:v>
                </c:pt>
                <c:pt idx="14209">
                  <c:v>2.0001000000000002</c:v>
                </c:pt>
                <c:pt idx="14210">
                  <c:v>3.0001000000000002</c:v>
                </c:pt>
                <c:pt idx="14211">
                  <c:v>1E-4</c:v>
                </c:pt>
                <c:pt idx="14212">
                  <c:v>2.0001000000000002</c:v>
                </c:pt>
                <c:pt idx="14213">
                  <c:v>1.0001</c:v>
                </c:pt>
                <c:pt idx="14214">
                  <c:v>1.0001</c:v>
                </c:pt>
                <c:pt idx="14215">
                  <c:v>1E-4</c:v>
                </c:pt>
                <c:pt idx="14216">
                  <c:v>1E-4</c:v>
                </c:pt>
                <c:pt idx="14217">
                  <c:v>1.0001</c:v>
                </c:pt>
                <c:pt idx="14218">
                  <c:v>1E-4</c:v>
                </c:pt>
                <c:pt idx="14219">
                  <c:v>1E-4</c:v>
                </c:pt>
                <c:pt idx="14220">
                  <c:v>1E-4</c:v>
                </c:pt>
                <c:pt idx="14221">
                  <c:v>1E-4</c:v>
                </c:pt>
                <c:pt idx="14222">
                  <c:v>1.0001</c:v>
                </c:pt>
                <c:pt idx="14223">
                  <c:v>1E-4</c:v>
                </c:pt>
                <c:pt idx="14224">
                  <c:v>1E-4</c:v>
                </c:pt>
                <c:pt idx="14225">
                  <c:v>1E-4</c:v>
                </c:pt>
                <c:pt idx="14226">
                  <c:v>1E-4</c:v>
                </c:pt>
                <c:pt idx="14227">
                  <c:v>1E-4</c:v>
                </c:pt>
                <c:pt idx="14228">
                  <c:v>1E-4</c:v>
                </c:pt>
                <c:pt idx="14229">
                  <c:v>1E-4</c:v>
                </c:pt>
                <c:pt idx="14230">
                  <c:v>1E-4</c:v>
                </c:pt>
                <c:pt idx="14231">
                  <c:v>1E-4</c:v>
                </c:pt>
                <c:pt idx="14232">
                  <c:v>1E-4</c:v>
                </c:pt>
                <c:pt idx="14233">
                  <c:v>1E-4</c:v>
                </c:pt>
                <c:pt idx="14234">
                  <c:v>1E-4</c:v>
                </c:pt>
                <c:pt idx="14235">
                  <c:v>1E-4</c:v>
                </c:pt>
                <c:pt idx="14236">
                  <c:v>1E-4</c:v>
                </c:pt>
                <c:pt idx="14237">
                  <c:v>1E-4</c:v>
                </c:pt>
                <c:pt idx="14238">
                  <c:v>1.0001</c:v>
                </c:pt>
                <c:pt idx="14239">
                  <c:v>1E-4</c:v>
                </c:pt>
                <c:pt idx="14240">
                  <c:v>1E-4</c:v>
                </c:pt>
                <c:pt idx="14241">
                  <c:v>1E-4</c:v>
                </c:pt>
                <c:pt idx="14242">
                  <c:v>1E-4</c:v>
                </c:pt>
                <c:pt idx="14243">
                  <c:v>1E-4</c:v>
                </c:pt>
                <c:pt idx="14244">
                  <c:v>1E-4</c:v>
                </c:pt>
                <c:pt idx="14245">
                  <c:v>1E-4</c:v>
                </c:pt>
                <c:pt idx="14246">
                  <c:v>1.0001</c:v>
                </c:pt>
                <c:pt idx="14247">
                  <c:v>1.0001</c:v>
                </c:pt>
                <c:pt idx="14248">
                  <c:v>1.0001</c:v>
                </c:pt>
                <c:pt idx="14249">
                  <c:v>1.0001</c:v>
                </c:pt>
                <c:pt idx="14250">
                  <c:v>2.0001000000000002</c:v>
                </c:pt>
                <c:pt idx="14251">
                  <c:v>1E-4</c:v>
                </c:pt>
                <c:pt idx="14252">
                  <c:v>1E-4</c:v>
                </c:pt>
                <c:pt idx="14253">
                  <c:v>1E-4</c:v>
                </c:pt>
                <c:pt idx="14254">
                  <c:v>1E-4</c:v>
                </c:pt>
                <c:pt idx="14255">
                  <c:v>1.0001</c:v>
                </c:pt>
                <c:pt idx="14256">
                  <c:v>1E-4</c:v>
                </c:pt>
                <c:pt idx="14257">
                  <c:v>1.0001</c:v>
                </c:pt>
                <c:pt idx="14258">
                  <c:v>1E-4</c:v>
                </c:pt>
                <c:pt idx="14259">
                  <c:v>1E-4</c:v>
                </c:pt>
                <c:pt idx="14260">
                  <c:v>1.0001</c:v>
                </c:pt>
                <c:pt idx="14261">
                  <c:v>1E-4</c:v>
                </c:pt>
                <c:pt idx="14262">
                  <c:v>1E-4</c:v>
                </c:pt>
                <c:pt idx="14263">
                  <c:v>1E-4</c:v>
                </c:pt>
                <c:pt idx="14264">
                  <c:v>1E-4</c:v>
                </c:pt>
                <c:pt idx="14265">
                  <c:v>1E-4</c:v>
                </c:pt>
                <c:pt idx="14266">
                  <c:v>1E-4</c:v>
                </c:pt>
                <c:pt idx="14267">
                  <c:v>1.0001</c:v>
                </c:pt>
                <c:pt idx="14268">
                  <c:v>1E-4</c:v>
                </c:pt>
                <c:pt idx="14269">
                  <c:v>1.0001</c:v>
                </c:pt>
                <c:pt idx="14270">
                  <c:v>2.0001000000000002</c:v>
                </c:pt>
                <c:pt idx="14271">
                  <c:v>1E-4</c:v>
                </c:pt>
                <c:pt idx="14272">
                  <c:v>1E-4</c:v>
                </c:pt>
                <c:pt idx="14273">
                  <c:v>1E-4</c:v>
                </c:pt>
                <c:pt idx="14274">
                  <c:v>1.0001</c:v>
                </c:pt>
                <c:pt idx="14275">
                  <c:v>1E-4</c:v>
                </c:pt>
                <c:pt idx="14276">
                  <c:v>1E-4</c:v>
                </c:pt>
                <c:pt idx="14277">
                  <c:v>1E-4</c:v>
                </c:pt>
                <c:pt idx="14278">
                  <c:v>1E-4</c:v>
                </c:pt>
                <c:pt idx="14279">
                  <c:v>1.0001</c:v>
                </c:pt>
                <c:pt idx="14280">
                  <c:v>1E-4</c:v>
                </c:pt>
                <c:pt idx="14281">
                  <c:v>1E-4</c:v>
                </c:pt>
                <c:pt idx="14282">
                  <c:v>1E-4</c:v>
                </c:pt>
                <c:pt idx="14283">
                  <c:v>1E-4</c:v>
                </c:pt>
                <c:pt idx="14284">
                  <c:v>1E-4</c:v>
                </c:pt>
                <c:pt idx="14285">
                  <c:v>1E-4</c:v>
                </c:pt>
                <c:pt idx="14286">
                  <c:v>1E-4</c:v>
                </c:pt>
                <c:pt idx="14287">
                  <c:v>1.0001</c:v>
                </c:pt>
                <c:pt idx="14288">
                  <c:v>1E-4</c:v>
                </c:pt>
                <c:pt idx="14289">
                  <c:v>1E-4</c:v>
                </c:pt>
                <c:pt idx="14290">
                  <c:v>1E-4</c:v>
                </c:pt>
                <c:pt idx="14291">
                  <c:v>1.0001</c:v>
                </c:pt>
                <c:pt idx="14292">
                  <c:v>1E-4</c:v>
                </c:pt>
                <c:pt idx="14293">
                  <c:v>1E-4</c:v>
                </c:pt>
                <c:pt idx="14294">
                  <c:v>1E-4</c:v>
                </c:pt>
                <c:pt idx="14295">
                  <c:v>1E-4</c:v>
                </c:pt>
                <c:pt idx="14296">
                  <c:v>1E-4</c:v>
                </c:pt>
                <c:pt idx="14297">
                  <c:v>1E-4</c:v>
                </c:pt>
                <c:pt idx="14298">
                  <c:v>1.0001</c:v>
                </c:pt>
                <c:pt idx="14299">
                  <c:v>1.0001</c:v>
                </c:pt>
                <c:pt idx="14300">
                  <c:v>1.0001</c:v>
                </c:pt>
                <c:pt idx="14301">
                  <c:v>1E-4</c:v>
                </c:pt>
                <c:pt idx="14302">
                  <c:v>1E-4</c:v>
                </c:pt>
                <c:pt idx="14303">
                  <c:v>1E-4</c:v>
                </c:pt>
                <c:pt idx="14304">
                  <c:v>1E-4</c:v>
                </c:pt>
                <c:pt idx="14305">
                  <c:v>1E-4</c:v>
                </c:pt>
                <c:pt idx="14306">
                  <c:v>1E-4</c:v>
                </c:pt>
                <c:pt idx="14307">
                  <c:v>1E-4</c:v>
                </c:pt>
                <c:pt idx="14308">
                  <c:v>1E-4</c:v>
                </c:pt>
                <c:pt idx="14309">
                  <c:v>1E-4</c:v>
                </c:pt>
                <c:pt idx="14310">
                  <c:v>1E-4</c:v>
                </c:pt>
                <c:pt idx="14311">
                  <c:v>1E-4</c:v>
                </c:pt>
                <c:pt idx="14312">
                  <c:v>1.0001</c:v>
                </c:pt>
                <c:pt idx="14313">
                  <c:v>1E-4</c:v>
                </c:pt>
                <c:pt idx="14314">
                  <c:v>1E-4</c:v>
                </c:pt>
                <c:pt idx="14315">
                  <c:v>1E-4</c:v>
                </c:pt>
                <c:pt idx="14316">
                  <c:v>1E-4</c:v>
                </c:pt>
                <c:pt idx="14317">
                  <c:v>2.0001000000000002</c:v>
                </c:pt>
                <c:pt idx="14318">
                  <c:v>1E-4</c:v>
                </c:pt>
                <c:pt idx="14319">
                  <c:v>1E-4</c:v>
                </c:pt>
                <c:pt idx="14320">
                  <c:v>1E-4</c:v>
                </c:pt>
                <c:pt idx="14321">
                  <c:v>1E-4</c:v>
                </c:pt>
                <c:pt idx="14322">
                  <c:v>1E-4</c:v>
                </c:pt>
                <c:pt idx="14323">
                  <c:v>1E-4</c:v>
                </c:pt>
                <c:pt idx="14324">
                  <c:v>1E-4</c:v>
                </c:pt>
                <c:pt idx="14325">
                  <c:v>1E-4</c:v>
                </c:pt>
                <c:pt idx="14326">
                  <c:v>1.0001</c:v>
                </c:pt>
                <c:pt idx="14327">
                  <c:v>1E-4</c:v>
                </c:pt>
                <c:pt idx="14328">
                  <c:v>1.0001</c:v>
                </c:pt>
                <c:pt idx="14329">
                  <c:v>1E-4</c:v>
                </c:pt>
                <c:pt idx="14330">
                  <c:v>1E-4</c:v>
                </c:pt>
                <c:pt idx="14331">
                  <c:v>1E-4</c:v>
                </c:pt>
                <c:pt idx="14332">
                  <c:v>1E-4</c:v>
                </c:pt>
                <c:pt idx="14333">
                  <c:v>1E-4</c:v>
                </c:pt>
                <c:pt idx="14334">
                  <c:v>1E-4</c:v>
                </c:pt>
                <c:pt idx="14335">
                  <c:v>1.0001</c:v>
                </c:pt>
                <c:pt idx="14336">
                  <c:v>1E-4</c:v>
                </c:pt>
                <c:pt idx="14337">
                  <c:v>1E-4</c:v>
                </c:pt>
                <c:pt idx="14338">
                  <c:v>1E-4</c:v>
                </c:pt>
                <c:pt idx="14339">
                  <c:v>1E-4</c:v>
                </c:pt>
                <c:pt idx="14340">
                  <c:v>1E-4</c:v>
                </c:pt>
                <c:pt idx="14341">
                  <c:v>1E-4</c:v>
                </c:pt>
                <c:pt idx="14342">
                  <c:v>1E-4</c:v>
                </c:pt>
                <c:pt idx="14343">
                  <c:v>1E-4</c:v>
                </c:pt>
                <c:pt idx="14344">
                  <c:v>1E-4</c:v>
                </c:pt>
                <c:pt idx="14345">
                  <c:v>1E-4</c:v>
                </c:pt>
                <c:pt idx="14346">
                  <c:v>1E-4</c:v>
                </c:pt>
                <c:pt idx="14347">
                  <c:v>1E-4</c:v>
                </c:pt>
                <c:pt idx="14348">
                  <c:v>1E-4</c:v>
                </c:pt>
                <c:pt idx="14349">
                  <c:v>1E-4</c:v>
                </c:pt>
                <c:pt idx="14350">
                  <c:v>1E-4</c:v>
                </c:pt>
                <c:pt idx="14351">
                  <c:v>1E-4</c:v>
                </c:pt>
                <c:pt idx="14352">
                  <c:v>1E-4</c:v>
                </c:pt>
                <c:pt idx="14353">
                  <c:v>1E-4</c:v>
                </c:pt>
                <c:pt idx="14354">
                  <c:v>1.0001</c:v>
                </c:pt>
                <c:pt idx="14355">
                  <c:v>1E-4</c:v>
                </c:pt>
                <c:pt idx="14356">
                  <c:v>1.0001</c:v>
                </c:pt>
                <c:pt idx="14357">
                  <c:v>1E-4</c:v>
                </c:pt>
                <c:pt idx="14358">
                  <c:v>1E-4</c:v>
                </c:pt>
                <c:pt idx="14359">
                  <c:v>1E-4</c:v>
                </c:pt>
                <c:pt idx="14360">
                  <c:v>1E-4</c:v>
                </c:pt>
                <c:pt idx="14361">
                  <c:v>1.0001</c:v>
                </c:pt>
                <c:pt idx="14362">
                  <c:v>1E-4</c:v>
                </c:pt>
                <c:pt idx="14363">
                  <c:v>1E-4</c:v>
                </c:pt>
                <c:pt idx="14364">
                  <c:v>1E-4</c:v>
                </c:pt>
                <c:pt idx="14365">
                  <c:v>1.0001</c:v>
                </c:pt>
                <c:pt idx="14366">
                  <c:v>1E-4</c:v>
                </c:pt>
                <c:pt idx="14367">
                  <c:v>1E-4</c:v>
                </c:pt>
                <c:pt idx="14368">
                  <c:v>1.0001</c:v>
                </c:pt>
                <c:pt idx="14369">
                  <c:v>1E-4</c:v>
                </c:pt>
                <c:pt idx="14370">
                  <c:v>1E-4</c:v>
                </c:pt>
                <c:pt idx="14371">
                  <c:v>1E-4</c:v>
                </c:pt>
                <c:pt idx="14372">
                  <c:v>1E-4</c:v>
                </c:pt>
                <c:pt idx="14373">
                  <c:v>1.0001</c:v>
                </c:pt>
                <c:pt idx="14374">
                  <c:v>1E-4</c:v>
                </c:pt>
                <c:pt idx="14375">
                  <c:v>2.0001000000000002</c:v>
                </c:pt>
                <c:pt idx="14376">
                  <c:v>2.0001000000000002</c:v>
                </c:pt>
                <c:pt idx="14377">
                  <c:v>1E-4</c:v>
                </c:pt>
                <c:pt idx="14378">
                  <c:v>2.0001000000000002</c:v>
                </c:pt>
                <c:pt idx="14379">
                  <c:v>1E-4</c:v>
                </c:pt>
                <c:pt idx="14380">
                  <c:v>1E-4</c:v>
                </c:pt>
                <c:pt idx="14381">
                  <c:v>1E-4</c:v>
                </c:pt>
                <c:pt idx="14382">
                  <c:v>1E-4</c:v>
                </c:pt>
                <c:pt idx="14383">
                  <c:v>1E-4</c:v>
                </c:pt>
                <c:pt idx="14384">
                  <c:v>1.0001</c:v>
                </c:pt>
                <c:pt idx="14385">
                  <c:v>1.0001</c:v>
                </c:pt>
                <c:pt idx="14386">
                  <c:v>1E-4</c:v>
                </c:pt>
                <c:pt idx="14387">
                  <c:v>1.0001</c:v>
                </c:pt>
                <c:pt idx="14388">
                  <c:v>1.0001</c:v>
                </c:pt>
                <c:pt idx="14389">
                  <c:v>1.0001</c:v>
                </c:pt>
                <c:pt idx="14390">
                  <c:v>1E-4</c:v>
                </c:pt>
                <c:pt idx="14391">
                  <c:v>1.0001</c:v>
                </c:pt>
                <c:pt idx="14392">
                  <c:v>1E-4</c:v>
                </c:pt>
                <c:pt idx="14393">
                  <c:v>1.0001</c:v>
                </c:pt>
                <c:pt idx="14394">
                  <c:v>1E-4</c:v>
                </c:pt>
                <c:pt idx="14395">
                  <c:v>1E-4</c:v>
                </c:pt>
                <c:pt idx="14396">
                  <c:v>1.0001</c:v>
                </c:pt>
                <c:pt idx="14397">
                  <c:v>1E-4</c:v>
                </c:pt>
                <c:pt idx="14398">
                  <c:v>1.0001</c:v>
                </c:pt>
                <c:pt idx="14399">
                  <c:v>1E-4</c:v>
                </c:pt>
                <c:pt idx="14400">
                  <c:v>1E-4</c:v>
                </c:pt>
                <c:pt idx="14401">
                  <c:v>1E-4</c:v>
                </c:pt>
                <c:pt idx="14402">
                  <c:v>1E-4</c:v>
                </c:pt>
                <c:pt idx="14403">
                  <c:v>1.0001</c:v>
                </c:pt>
                <c:pt idx="14404">
                  <c:v>1E-4</c:v>
                </c:pt>
                <c:pt idx="14405">
                  <c:v>1E-4</c:v>
                </c:pt>
                <c:pt idx="14406">
                  <c:v>1.0001</c:v>
                </c:pt>
                <c:pt idx="14407">
                  <c:v>1E-4</c:v>
                </c:pt>
                <c:pt idx="14408">
                  <c:v>1E-4</c:v>
                </c:pt>
                <c:pt idx="14409">
                  <c:v>1E-4</c:v>
                </c:pt>
                <c:pt idx="14410">
                  <c:v>1E-4</c:v>
                </c:pt>
                <c:pt idx="14411">
                  <c:v>1E-4</c:v>
                </c:pt>
                <c:pt idx="14412">
                  <c:v>1E-4</c:v>
                </c:pt>
                <c:pt idx="14413">
                  <c:v>1E-4</c:v>
                </c:pt>
                <c:pt idx="14414">
                  <c:v>1E-4</c:v>
                </c:pt>
                <c:pt idx="14415">
                  <c:v>1E-4</c:v>
                </c:pt>
                <c:pt idx="14416">
                  <c:v>1E-4</c:v>
                </c:pt>
                <c:pt idx="14417">
                  <c:v>1E-4</c:v>
                </c:pt>
                <c:pt idx="14418">
                  <c:v>1.0001</c:v>
                </c:pt>
                <c:pt idx="14419">
                  <c:v>1E-4</c:v>
                </c:pt>
                <c:pt idx="14420">
                  <c:v>1E-4</c:v>
                </c:pt>
                <c:pt idx="14421">
                  <c:v>1E-4</c:v>
                </c:pt>
                <c:pt idx="14422">
                  <c:v>1E-4</c:v>
                </c:pt>
                <c:pt idx="14423">
                  <c:v>1E-4</c:v>
                </c:pt>
                <c:pt idx="14424">
                  <c:v>1E-4</c:v>
                </c:pt>
                <c:pt idx="14425">
                  <c:v>1E-4</c:v>
                </c:pt>
                <c:pt idx="14426">
                  <c:v>1.0001</c:v>
                </c:pt>
                <c:pt idx="14427">
                  <c:v>1.0001</c:v>
                </c:pt>
                <c:pt idx="14428">
                  <c:v>1E-4</c:v>
                </c:pt>
                <c:pt idx="14429">
                  <c:v>1E-4</c:v>
                </c:pt>
                <c:pt idx="14430">
                  <c:v>2.0001000000000002</c:v>
                </c:pt>
                <c:pt idx="14431">
                  <c:v>1E-4</c:v>
                </c:pt>
                <c:pt idx="14432">
                  <c:v>1E-4</c:v>
                </c:pt>
                <c:pt idx="14433">
                  <c:v>1E-4</c:v>
                </c:pt>
                <c:pt idx="14434">
                  <c:v>1E-4</c:v>
                </c:pt>
                <c:pt idx="14435">
                  <c:v>1E-4</c:v>
                </c:pt>
                <c:pt idx="14436">
                  <c:v>1E-4</c:v>
                </c:pt>
                <c:pt idx="14437">
                  <c:v>1E-4</c:v>
                </c:pt>
                <c:pt idx="14438">
                  <c:v>1.0001</c:v>
                </c:pt>
                <c:pt idx="14439">
                  <c:v>1.0001</c:v>
                </c:pt>
                <c:pt idx="14440">
                  <c:v>1E-4</c:v>
                </c:pt>
                <c:pt idx="14441">
                  <c:v>1E-4</c:v>
                </c:pt>
                <c:pt idx="14442">
                  <c:v>1.0001</c:v>
                </c:pt>
                <c:pt idx="14443">
                  <c:v>1E-4</c:v>
                </c:pt>
                <c:pt idx="14444">
                  <c:v>1E-4</c:v>
                </c:pt>
                <c:pt idx="14445">
                  <c:v>1E-4</c:v>
                </c:pt>
                <c:pt idx="14446">
                  <c:v>1E-4</c:v>
                </c:pt>
                <c:pt idx="14447">
                  <c:v>1E-4</c:v>
                </c:pt>
                <c:pt idx="14448">
                  <c:v>1.0001</c:v>
                </c:pt>
                <c:pt idx="14449">
                  <c:v>1E-4</c:v>
                </c:pt>
                <c:pt idx="14450">
                  <c:v>1.0001</c:v>
                </c:pt>
                <c:pt idx="14451">
                  <c:v>1E-4</c:v>
                </c:pt>
                <c:pt idx="14452">
                  <c:v>1E-4</c:v>
                </c:pt>
                <c:pt idx="14453">
                  <c:v>1E-4</c:v>
                </c:pt>
                <c:pt idx="14454">
                  <c:v>1E-4</c:v>
                </c:pt>
                <c:pt idx="14455">
                  <c:v>1E-4</c:v>
                </c:pt>
                <c:pt idx="14456">
                  <c:v>1E-4</c:v>
                </c:pt>
                <c:pt idx="14457">
                  <c:v>1E-4</c:v>
                </c:pt>
                <c:pt idx="14458">
                  <c:v>1E-4</c:v>
                </c:pt>
                <c:pt idx="14459">
                  <c:v>1.0001</c:v>
                </c:pt>
                <c:pt idx="14460">
                  <c:v>1E-4</c:v>
                </c:pt>
                <c:pt idx="14461">
                  <c:v>1.0001</c:v>
                </c:pt>
                <c:pt idx="14462">
                  <c:v>1E-4</c:v>
                </c:pt>
                <c:pt idx="14463">
                  <c:v>1E-4</c:v>
                </c:pt>
                <c:pt idx="14464">
                  <c:v>1E-4</c:v>
                </c:pt>
                <c:pt idx="14465">
                  <c:v>1E-4</c:v>
                </c:pt>
                <c:pt idx="14466">
                  <c:v>1.0001</c:v>
                </c:pt>
                <c:pt idx="14467">
                  <c:v>1E-4</c:v>
                </c:pt>
                <c:pt idx="14468">
                  <c:v>2.0001000000000002</c:v>
                </c:pt>
                <c:pt idx="14469">
                  <c:v>1E-4</c:v>
                </c:pt>
                <c:pt idx="14470">
                  <c:v>1.0001</c:v>
                </c:pt>
                <c:pt idx="14471">
                  <c:v>1E-4</c:v>
                </c:pt>
                <c:pt idx="14472">
                  <c:v>1.0001</c:v>
                </c:pt>
                <c:pt idx="14473">
                  <c:v>1E-4</c:v>
                </c:pt>
                <c:pt idx="14474">
                  <c:v>1.0001</c:v>
                </c:pt>
                <c:pt idx="14475">
                  <c:v>1.0001</c:v>
                </c:pt>
                <c:pt idx="14476">
                  <c:v>1.0001</c:v>
                </c:pt>
                <c:pt idx="14477">
                  <c:v>1.0001</c:v>
                </c:pt>
                <c:pt idx="14478">
                  <c:v>1E-4</c:v>
                </c:pt>
                <c:pt idx="14479">
                  <c:v>1.0001</c:v>
                </c:pt>
                <c:pt idx="14480">
                  <c:v>1E-4</c:v>
                </c:pt>
                <c:pt idx="14481">
                  <c:v>1E-4</c:v>
                </c:pt>
                <c:pt idx="14482">
                  <c:v>1E-4</c:v>
                </c:pt>
                <c:pt idx="14483">
                  <c:v>1.0001</c:v>
                </c:pt>
                <c:pt idx="14484">
                  <c:v>1E-4</c:v>
                </c:pt>
                <c:pt idx="14485">
                  <c:v>1E-4</c:v>
                </c:pt>
                <c:pt idx="14486">
                  <c:v>1E-4</c:v>
                </c:pt>
                <c:pt idx="14487">
                  <c:v>1E-4</c:v>
                </c:pt>
                <c:pt idx="14488">
                  <c:v>1E-4</c:v>
                </c:pt>
                <c:pt idx="14489">
                  <c:v>1E-4</c:v>
                </c:pt>
                <c:pt idx="14490">
                  <c:v>1E-4</c:v>
                </c:pt>
                <c:pt idx="14491">
                  <c:v>1E-4</c:v>
                </c:pt>
                <c:pt idx="14492">
                  <c:v>1E-4</c:v>
                </c:pt>
                <c:pt idx="14493">
                  <c:v>1E-4</c:v>
                </c:pt>
                <c:pt idx="14494">
                  <c:v>1E-4</c:v>
                </c:pt>
                <c:pt idx="14495">
                  <c:v>1E-4</c:v>
                </c:pt>
                <c:pt idx="14496">
                  <c:v>1E-4</c:v>
                </c:pt>
                <c:pt idx="14497">
                  <c:v>1E-4</c:v>
                </c:pt>
                <c:pt idx="14498">
                  <c:v>1E-4</c:v>
                </c:pt>
                <c:pt idx="14499">
                  <c:v>1E-4</c:v>
                </c:pt>
                <c:pt idx="14500">
                  <c:v>1E-4</c:v>
                </c:pt>
                <c:pt idx="14501">
                  <c:v>1.0001</c:v>
                </c:pt>
                <c:pt idx="14502">
                  <c:v>1E-4</c:v>
                </c:pt>
                <c:pt idx="14503">
                  <c:v>1E-4</c:v>
                </c:pt>
                <c:pt idx="14504">
                  <c:v>1E-4</c:v>
                </c:pt>
                <c:pt idx="14505">
                  <c:v>2.0001000000000002</c:v>
                </c:pt>
                <c:pt idx="14506">
                  <c:v>1.0001</c:v>
                </c:pt>
                <c:pt idx="14507">
                  <c:v>1.0001</c:v>
                </c:pt>
                <c:pt idx="14508">
                  <c:v>1E-4</c:v>
                </c:pt>
                <c:pt idx="14509">
                  <c:v>1E-4</c:v>
                </c:pt>
                <c:pt idx="14510">
                  <c:v>1E-4</c:v>
                </c:pt>
                <c:pt idx="14511">
                  <c:v>1E-4</c:v>
                </c:pt>
                <c:pt idx="14512">
                  <c:v>1E-4</c:v>
                </c:pt>
                <c:pt idx="14513">
                  <c:v>1E-4</c:v>
                </c:pt>
                <c:pt idx="14514">
                  <c:v>1.0001</c:v>
                </c:pt>
                <c:pt idx="14515">
                  <c:v>1E-4</c:v>
                </c:pt>
                <c:pt idx="14516">
                  <c:v>1E-4</c:v>
                </c:pt>
                <c:pt idx="14517">
                  <c:v>1E-4</c:v>
                </c:pt>
                <c:pt idx="14518">
                  <c:v>1E-4</c:v>
                </c:pt>
                <c:pt idx="14519">
                  <c:v>1E-4</c:v>
                </c:pt>
                <c:pt idx="14520">
                  <c:v>1E-4</c:v>
                </c:pt>
                <c:pt idx="14521">
                  <c:v>1.0001</c:v>
                </c:pt>
                <c:pt idx="14522">
                  <c:v>1E-4</c:v>
                </c:pt>
                <c:pt idx="14523">
                  <c:v>2.0001000000000002</c:v>
                </c:pt>
                <c:pt idx="14524">
                  <c:v>1E-4</c:v>
                </c:pt>
                <c:pt idx="14525">
                  <c:v>1E-4</c:v>
                </c:pt>
                <c:pt idx="14526">
                  <c:v>1E-4</c:v>
                </c:pt>
                <c:pt idx="14527">
                  <c:v>1E-4</c:v>
                </c:pt>
                <c:pt idx="14528">
                  <c:v>1E-4</c:v>
                </c:pt>
                <c:pt idx="14529">
                  <c:v>1.0001</c:v>
                </c:pt>
                <c:pt idx="14530">
                  <c:v>1E-4</c:v>
                </c:pt>
                <c:pt idx="14531">
                  <c:v>1E-4</c:v>
                </c:pt>
                <c:pt idx="14532">
                  <c:v>1.0001</c:v>
                </c:pt>
                <c:pt idx="14533">
                  <c:v>1E-4</c:v>
                </c:pt>
                <c:pt idx="14534">
                  <c:v>1E-4</c:v>
                </c:pt>
                <c:pt idx="14535">
                  <c:v>1.0001</c:v>
                </c:pt>
                <c:pt idx="14536">
                  <c:v>1.0001</c:v>
                </c:pt>
                <c:pt idx="14537">
                  <c:v>1E-4</c:v>
                </c:pt>
                <c:pt idx="14538">
                  <c:v>1E-4</c:v>
                </c:pt>
                <c:pt idx="14539">
                  <c:v>1E-4</c:v>
                </c:pt>
                <c:pt idx="14540">
                  <c:v>1E-4</c:v>
                </c:pt>
                <c:pt idx="14541">
                  <c:v>1E-4</c:v>
                </c:pt>
                <c:pt idx="14542">
                  <c:v>1E-4</c:v>
                </c:pt>
                <c:pt idx="14543">
                  <c:v>1E-4</c:v>
                </c:pt>
                <c:pt idx="14544">
                  <c:v>1E-4</c:v>
                </c:pt>
                <c:pt idx="14545">
                  <c:v>1E-4</c:v>
                </c:pt>
                <c:pt idx="14546">
                  <c:v>1E-4</c:v>
                </c:pt>
                <c:pt idx="14547">
                  <c:v>1.0001</c:v>
                </c:pt>
                <c:pt idx="14548">
                  <c:v>1E-4</c:v>
                </c:pt>
                <c:pt idx="14549">
                  <c:v>1E-4</c:v>
                </c:pt>
                <c:pt idx="14550">
                  <c:v>1E-4</c:v>
                </c:pt>
                <c:pt idx="14551">
                  <c:v>1.0001</c:v>
                </c:pt>
                <c:pt idx="14552">
                  <c:v>1E-4</c:v>
                </c:pt>
                <c:pt idx="14553">
                  <c:v>1E-4</c:v>
                </c:pt>
                <c:pt idx="14554">
                  <c:v>1E-4</c:v>
                </c:pt>
                <c:pt idx="14555">
                  <c:v>1.0001</c:v>
                </c:pt>
                <c:pt idx="14556">
                  <c:v>1.0001</c:v>
                </c:pt>
                <c:pt idx="14557">
                  <c:v>1E-4</c:v>
                </c:pt>
                <c:pt idx="14558">
                  <c:v>1E-4</c:v>
                </c:pt>
                <c:pt idx="14559">
                  <c:v>1E-4</c:v>
                </c:pt>
                <c:pt idx="14560">
                  <c:v>1.0001</c:v>
                </c:pt>
                <c:pt idx="14561">
                  <c:v>1E-4</c:v>
                </c:pt>
                <c:pt idx="14562">
                  <c:v>1E-4</c:v>
                </c:pt>
                <c:pt idx="14563">
                  <c:v>1.0001</c:v>
                </c:pt>
                <c:pt idx="14564">
                  <c:v>1.0001</c:v>
                </c:pt>
                <c:pt idx="14565">
                  <c:v>1.0001</c:v>
                </c:pt>
                <c:pt idx="14566">
                  <c:v>1.0001</c:v>
                </c:pt>
                <c:pt idx="14567">
                  <c:v>1.0001</c:v>
                </c:pt>
                <c:pt idx="14568">
                  <c:v>1E-4</c:v>
                </c:pt>
                <c:pt idx="14569">
                  <c:v>1.0001</c:v>
                </c:pt>
                <c:pt idx="14570">
                  <c:v>1E-4</c:v>
                </c:pt>
                <c:pt idx="14571">
                  <c:v>1E-4</c:v>
                </c:pt>
                <c:pt idx="14572">
                  <c:v>1E-4</c:v>
                </c:pt>
                <c:pt idx="14573">
                  <c:v>1.0001</c:v>
                </c:pt>
                <c:pt idx="14574">
                  <c:v>1.0001</c:v>
                </c:pt>
                <c:pt idx="14575">
                  <c:v>2.0001000000000002</c:v>
                </c:pt>
                <c:pt idx="14576">
                  <c:v>1.0001</c:v>
                </c:pt>
                <c:pt idx="14577">
                  <c:v>1E-4</c:v>
                </c:pt>
                <c:pt idx="14578">
                  <c:v>1E-4</c:v>
                </c:pt>
                <c:pt idx="14579">
                  <c:v>1E-4</c:v>
                </c:pt>
                <c:pt idx="14580">
                  <c:v>1E-4</c:v>
                </c:pt>
                <c:pt idx="14581">
                  <c:v>1E-4</c:v>
                </c:pt>
                <c:pt idx="14582">
                  <c:v>1E-4</c:v>
                </c:pt>
                <c:pt idx="14583">
                  <c:v>1E-4</c:v>
                </c:pt>
                <c:pt idx="14584">
                  <c:v>1E-4</c:v>
                </c:pt>
                <c:pt idx="14585">
                  <c:v>1E-4</c:v>
                </c:pt>
                <c:pt idx="14586">
                  <c:v>2.0001000000000002</c:v>
                </c:pt>
                <c:pt idx="14587">
                  <c:v>1E-4</c:v>
                </c:pt>
                <c:pt idx="14588">
                  <c:v>1E-4</c:v>
                </c:pt>
                <c:pt idx="14589">
                  <c:v>1E-4</c:v>
                </c:pt>
                <c:pt idx="14590">
                  <c:v>1.0001</c:v>
                </c:pt>
                <c:pt idx="14591">
                  <c:v>1.0001</c:v>
                </c:pt>
                <c:pt idx="14592">
                  <c:v>1E-4</c:v>
                </c:pt>
                <c:pt idx="14593">
                  <c:v>2.0001000000000002</c:v>
                </c:pt>
                <c:pt idx="14594">
                  <c:v>1E-4</c:v>
                </c:pt>
                <c:pt idx="14595">
                  <c:v>1E-4</c:v>
                </c:pt>
                <c:pt idx="14596">
                  <c:v>1E-4</c:v>
                </c:pt>
                <c:pt idx="14597">
                  <c:v>1E-4</c:v>
                </c:pt>
                <c:pt idx="14598">
                  <c:v>1E-4</c:v>
                </c:pt>
                <c:pt idx="14599">
                  <c:v>1E-4</c:v>
                </c:pt>
                <c:pt idx="14600">
                  <c:v>1E-4</c:v>
                </c:pt>
                <c:pt idx="14601">
                  <c:v>1E-4</c:v>
                </c:pt>
                <c:pt idx="14602">
                  <c:v>1E-4</c:v>
                </c:pt>
                <c:pt idx="14603">
                  <c:v>1.0001</c:v>
                </c:pt>
                <c:pt idx="14604">
                  <c:v>1E-4</c:v>
                </c:pt>
                <c:pt idx="14605">
                  <c:v>1E-4</c:v>
                </c:pt>
                <c:pt idx="14606">
                  <c:v>1E-4</c:v>
                </c:pt>
                <c:pt idx="14607">
                  <c:v>1E-4</c:v>
                </c:pt>
                <c:pt idx="14608">
                  <c:v>1E-4</c:v>
                </c:pt>
                <c:pt idx="14609">
                  <c:v>1.0001</c:v>
                </c:pt>
                <c:pt idx="14610">
                  <c:v>1E-4</c:v>
                </c:pt>
                <c:pt idx="14611">
                  <c:v>1.0001</c:v>
                </c:pt>
                <c:pt idx="14612">
                  <c:v>1E-4</c:v>
                </c:pt>
                <c:pt idx="14613">
                  <c:v>1.0001</c:v>
                </c:pt>
                <c:pt idx="14614">
                  <c:v>1E-4</c:v>
                </c:pt>
                <c:pt idx="14615">
                  <c:v>1E-4</c:v>
                </c:pt>
                <c:pt idx="14616">
                  <c:v>1.0001</c:v>
                </c:pt>
                <c:pt idx="14617">
                  <c:v>1E-4</c:v>
                </c:pt>
                <c:pt idx="14618">
                  <c:v>1E-4</c:v>
                </c:pt>
                <c:pt idx="14619">
                  <c:v>1.0001</c:v>
                </c:pt>
                <c:pt idx="14620">
                  <c:v>1E-4</c:v>
                </c:pt>
                <c:pt idx="14621">
                  <c:v>1E-4</c:v>
                </c:pt>
                <c:pt idx="14622">
                  <c:v>1E-4</c:v>
                </c:pt>
                <c:pt idx="14623">
                  <c:v>1E-4</c:v>
                </c:pt>
                <c:pt idx="14624">
                  <c:v>1E-4</c:v>
                </c:pt>
                <c:pt idx="14625">
                  <c:v>1E-4</c:v>
                </c:pt>
                <c:pt idx="14626">
                  <c:v>2.0001000000000002</c:v>
                </c:pt>
                <c:pt idx="14627">
                  <c:v>1.0001</c:v>
                </c:pt>
                <c:pt idx="14628">
                  <c:v>2.0001000000000002</c:v>
                </c:pt>
                <c:pt idx="14629">
                  <c:v>1.0001</c:v>
                </c:pt>
                <c:pt idx="14630">
                  <c:v>1E-4</c:v>
                </c:pt>
                <c:pt idx="14631">
                  <c:v>1E-4</c:v>
                </c:pt>
                <c:pt idx="14632">
                  <c:v>1.0001</c:v>
                </c:pt>
                <c:pt idx="14633">
                  <c:v>1E-4</c:v>
                </c:pt>
                <c:pt idx="14634">
                  <c:v>1.0001</c:v>
                </c:pt>
                <c:pt idx="14635">
                  <c:v>1E-4</c:v>
                </c:pt>
                <c:pt idx="14636">
                  <c:v>1E-4</c:v>
                </c:pt>
                <c:pt idx="14637">
                  <c:v>1E-4</c:v>
                </c:pt>
                <c:pt idx="14638">
                  <c:v>1E-4</c:v>
                </c:pt>
                <c:pt idx="14639">
                  <c:v>1E-4</c:v>
                </c:pt>
                <c:pt idx="14640">
                  <c:v>1E-4</c:v>
                </c:pt>
                <c:pt idx="14641">
                  <c:v>1E-4</c:v>
                </c:pt>
                <c:pt idx="14642">
                  <c:v>1E-4</c:v>
                </c:pt>
                <c:pt idx="14643">
                  <c:v>1.0001</c:v>
                </c:pt>
                <c:pt idx="14644">
                  <c:v>1E-4</c:v>
                </c:pt>
                <c:pt idx="14645">
                  <c:v>1E-4</c:v>
                </c:pt>
                <c:pt idx="14646">
                  <c:v>1E-4</c:v>
                </c:pt>
                <c:pt idx="14647">
                  <c:v>2.0001000000000002</c:v>
                </c:pt>
                <c:pt idx="14648">
                  <c:v>1E-4</c:v>
                </c:pt>
                <c:pt idx="14649">
                  <c:v>1E-4</c:v>
                </c:pt>
                <c:pt idx="14650">
                  <c:v>1E-4</c:v>
                </c:pt>
                <c:pt idx="14651">
                  <c:v>1E-4</c:v>
                </c:pt>
                <c:pt idx="14652">
                  <c:v>1E-4</c:v>
                </c:pt>
                <c:pt idx="14653">
                  <c:v>1.0001</c:v>
                </c:pt>
                <c:pt idx="14654">
                  <c:v>1E-4</c:v>
                </c:pt>
                <c:pt idx="14655">
                  <c:v>1E-4</c:v>
                </c:pt>
                <c:pt idx="14656">
                  <c:v>1.0001</c:v>
                </c:pt>
                <c:pt idx="14657">
                  <c:v>1E-4</c:v>
                </c:pt>
                <c:pt idx="14658">
                  <c:v>1E-4</c:v>
                </c:pt>
                <c:pt idx="14659">
                  <c:v>1E-4</c:v>
                </c:pt>
                <c:pt idx="14660">
                  <c:v>1E-4</c:v>
                </c:pt>
                <c:pt idx="14661">
                  <c:v>1E-4</c:v>
                </c:pt>
                <c:pt idx="14662">
                  <c:v>1E-4</c:v>
                </c:pt>
                <c:pt idx="14663">
                  <c:v>2.0001000000000002</c:v>
                </c:pt>
                <c:pt idx="14664">
                  <c:v>1E-4</c:v>
                </c:pt>
                <c:pt idx="14665">
                  <c:v>1.0001</c:v>
                </c:pt>
                <c:pt idx="14666">
                  <c:v>1.0001</c:v>
                </c:pt>
                <c:pt idx="14667">
                  <c:v>1E-4</c:v>
                </c:pt>
                <c:pt idx="14668">
                  <c:v>1E-4</c:v>
                </c:pt>
                <c:pt idx="14669">
                  <c:v>1E-4</c:v>
                </c:pt>
                <c:pt idx="14670">
                  <c:v>1E-4</c:v>
                </c:pt>
                <c:pt idx="14671">
                  <c:v>1E-4</c:v>
                </c:pt>
                <c:pt idx="14672">
                  <c:v>2.0001000000000002</c:v>
                </c:pt>
                <c:pt idx="14673">
                  <c:v>1.0001</c:v>
                </c:pt>
                <c:pt idx="14674">
                  <c:v>1E-4</c:v>
                </c:pt>
                <c:pt idx="14675">
                  <c:v>1.0001</c:v>
                </c:pt>
                <c:pt idx="14676">
                  <c:v>1.0001</c:v>
                </c:pt>
                <c:pt idx="14677">
                  <c:v>1E-4</c:v>
                </c:pt>
                <c:pt idx="14678">
                  <c:v>1.0001</c:v>
                </c:pt>
                <c:pt idx="14679">
                  <c:v>1E-4</c:v>
                </c:pt>
                <c:pt idx="14680">
                  <c:v>1.0001</c:v>
                </c:pt>
                <c:pt idx="14681">
                  <c:v>1.0001</c:v>
                </c:pt>
                <c:pt idx="14682">
                  <c:v>4.0000999999999998</c:v>
                </c:pt>
                <c:pt idx="14683">
                  <c:v>5.0000999999999998</c:v>
                </c:pt>
                <c:pt idx="14684">
                  <c:v>5.0000999999999998</c:v>
                </c:pt>
                <c:pt idx="14685">
                  <c:v>1.0001</c:v>
                </c:pt>
                <c:pt idx="14686">
                  <c:v>2.0001000000000002</c:v>
                </c:pt>
                <c:pt idx="14687">
                  <c:v>1E-4</c:v>
                </c:pt>
                <c:pt idx="14688">
                  <c:v>1E-4</c:v>
                </c:pt>
                <c:pt idx="14689">
                  <c:v>1E-4</c:v>
                </c:pt>
                <c:pt idx="14690">
                  <c:v>1.0001</c:v>
                </c:pt>
                <c:pt idx="14691">
                  <c:v>1E-4</c:v>
                </c:pt>
                <c:pt idx="14692">
                  <c:v>1.0001</c:v>
                </c:pt>
                <c:pt idx="14693">
                  <c:v>1.0001</c:v>
                </c:pt>
                <c:pt idx="14694">
                  <c:v>1E-4</c:v>
                </c:pt>
                <c:pt idx="14695">
                  <c:v>1E-4</c:v>
                </c:pt>
                <c:pt idx="14696">
                  <c:v>1.0001</c:v>
                </c:pt>
                <c:pt idx="14697">
                  <c:v>1E-4</c:v>
                </c:pt>
                <c:pt idx="14698">
                  <c:v>1E-4</c:v>
                </c:pt>
                <c:pt idx="14699">
                  <c:v>1E-4</c:v>
                </c:pt>
                <c:pt idx="14700">
                  <c:v>1E-4</c:v>
                </c:pt>
                <c:pt idx="14701">
                  <c:v>1E-4</c:v>
                </c:pt>
                <c:pt idx="14702">
                  <c:v>1E-4</c:v>
                </c:pt>
                <c:pt idx="14703">
                  <c:v>4.0000999999999998</c:v>
                </c:pt>
                <c:pt idx="14704">
                  <c:v>1.0001</c:v>
                </c:pt>
                <c:pt idx="14705">
                  <c:v>1.0001</c:v>
                </c:pt>
                <c:pt idx="14706">
                  <c:v>1E-4</c:v>
                </c:pt>
                <c:pt idx="14707">
                  <c:v>1.0001</c:v>
                </c:pt>
                <c:pt idx="14708">
                  <c:v>1.0001</c:v>
                </c:pt>
                <c:pt idx="14709">
                  <c:v>1E-4</c:v>
                </c:pt>
                <c:pt idx="14710">
                  <c:v>1.0001</c:v>
                </c:pt>
                <c:pt idx="14711">
                  <c:v>1E-4</c:v>
                </c:pt>
                <c:pt idx="14712">
                  <c:v>2.0001000000000002</c:v>
                </c:pt>
                <c:pt idx="14713">
                  <c:v>1E-4</c:v>
                </c:pt>
                <c:pt idx="14714">
                  <c:v>1E-4</c:v>
                </c:pt>
                <c:pt idx="14715">
                  <c:v>1E-4</c:v>
                </c:pt>
                <c:pt idx="14716">
                  <c:v>1E-4</c:v>
                </c:pt>
                <c:pt idx="14717">
                  <c:v>1E-4</c:v>
                </c:pt>
                <c:pt idx="14718">
                  <c:v>1E-4</c:v>
                </c:pt>
                <c:pt idx="14719">
                  <c:v>1.0001</c:v>
                </c:pt>
                <c:pt idx="14720">
                  <c:v>1.0001</c:v>
                </c:pt>
                <c:pt idx="14721">
                  <c:v>1E-4</c:v>
                </c:pt>
                <c:pt idx="14722">
                  <c:v>1E-4</c:v>
                </c:pt>
                <c:pt idx="14723">
                  <c:v>1.0001</c:v>
                </c:pt>
                <c:pt idx="14724">
                  <c:v>1.0001</c:v>
                </c:pt>
                <c:pt idx="14725">
                  <c:v>1E-4</c:v>
                </c:pt>
                <c:pt idx="14726">
                  <c:v>1E-4</c:v>
                </c:pt>
                <c:pt idx="14727">
                  <c:v>1E-4</c:v>
                </c:pt>
                <c:pt idx="14728">
                  <c:v>1.0001</c:v>
                </c:pt>
                <c:pt idx="14729">
                  <c:v>1.0001</c:v>
                </c:pt>
                <c:pt idx="14730">
                  <c:v>1E-4</c:v>
                </c:pt>
                <c:pt idx="14731">
                  <c:v>1E-4</c:v>
                </c:pt>
                <c:pt idx="14732">
                  <c:v>1E-4</c:v>
                </c:pt>
                <c:pt idx="14733">
                  <c:v>1E-4</c:v>
                </c:pt>
                <c:pt idx="14734">
                  <c:v>3.0001000000000002</c:v>
                </c:pt>
                <c:pt idx="14735">
                  <c:v>1.0001</c:v>
                </c:pt>
                <c:pt idx="14736">
                  <c:v>1E-4</c:v>
                </c:pt>
                <c:pt idx="14737">
                  <c:v>1E-4</c:v>
                </c:pt>
                <c:pt idx="14738">
                  <c:v>1.0001</c:v>
                </c:pt>
                <c:pt idx="14739">
                  <c:v>2.0001000000000002</c:v>
                </c:pt>
                <c:pt idx="14740">
                  <c:v>1E-4</c:v>
                </c:pt>
                <c:pt idx="14741">
                  <c:v>1E-4</c:v>
                </c:pt>
                <c:pt idx="14742">
                  <c:v>1E-4</c:v>
                </c:pt>
                <c:pt idx="14743">
                  <c:v>1E-4</c:v>
                </c:pt>
                <c:pt idx="14744">
                  <c:v>1E-4</c:v>
                </c:pt>
                <c:pt idx="14745">
                  <c:v>1E-4</c:v>
                </c:pt>
                <c:pt idx="14746">
                  <c:v>1E-4</c:v>
                </c:pt>
                <c:pt idx="14747">
                  <c:v>1E-4</c:v>
                </c:pt>
                <c:pt idx="14748">
                  <c:v>1E-4</c:v>
                </c:pt>
                <c:pt idx="14749">
                  <c:v>1E-4</c:v>
                </c:pt>
                <c:pt idx="14750">
                  <c:v>1E-4</c:v>
                </c:pt>
                <c:pt idx="14751">
                  <c:v>1E-4</c:v>
                </c:pt>
                <c:pt idx="14752">
                  <c:v>1E-4</c:v>
                </c:pt>
                <c:pt idx="14753">
                  <c:v>1E-4</c:v>
                </c:pt>
                <c:pt idx="14754">
                  <c:v>1E-4</c:v>
                </c:pt>
                <c:pt idx="14755">
                  <c:v>1E-4</c:v>
                </c:pt>
                <c:pt idx="14756">
                  <c:v>1E-4</c:v>
                </c:pt>
                <c:pt idx="14757">
                  <c:v>1E-4</c:v>
                </c:pt>
                <c:pt idx="14758">
                  <c:v>1E-4</c:v>
                </c:pt>
                <c:pt idx="14759">
                  <c:v>1E-4</c:v>
                </c:pt>
                <c:pt idx="14760">
                  <c:v>1E-4</c:v>
                </c:pt>
                <c:pt idx="14761">
                  <c:v>1.0001</c:v>
                </c:pt>
                <c:pt idx="14762">
                  <c:v>1.0001</c:v>
                </c:pt>
                <c:pt idx="14763">
                  <c:v>2.0001000000000002</c:v>
                </c:pt>
                <c:pt idx="14764">
                  <c:v>1E-4</c:v>
                </c:pt>
                <c:pt idx="14765">
                  <c:v>1E-4</c:v>
                </c:pt>
                <c:pt idx="14766">
                  <c:v>1E-4</c:v>
                </c:pt>
                <c:pt idx="14767">
                  <c:v>1E-4</c:v>
                </c:pt>
                <c:pt idx="14768">
                  <c:v>1.0001</c:v>
                </c:pt>
                <c:pt idx="14769">
                  <c:v>1.0001</c:v>
                </c:pt>
                <c:pt idx="14770">
                  <c:v>1E-4</c:v>
                </c:pt>
                <c:pt idx="14771">
                  <c:v>1.0001</c:v>
                </c:pt>
                <c:pt idx="14772">
                  <c:v>1.0001</c:v>
                </c:pt>
                <c:pt idx="14773">
                  <c:v>1.0001</c:v>
                </c:pt>
                <c:pt idx="14774">
                  <c:v>1E-4</c:v>
                </c:pt>
                <c:pt idx="14775">
                  <c:v>1E-4</c:v>
                </c:pt>
                <c:pt idx="14776">
                  <c:v>1E-4</c:v>
                </c:pt>
                <c:pt idx="14777">
                  <c:v>1.0001</c:v>
                </c:pt>
                <c:pt idx="14778">
                  <c:v>1.0001</c:v>
                </c:pt>
                <c:pt idx="14779">
                  <c:v>1E-4</c:v>
                </c:pt>
                <c:pt idx="14780">
                  <c:v>1E-4</c:v>
                </c:pt>
                <c:pt idx="14781">
                  <c:v>1E-4</c:v>
                </c:pt>
                <c:pt idx="14782">
                  <c:v>1E-4</c:v>
                </c:pt>
                <c:pt idx="14783">
                  <c:v>1E-4</c:v>
                </c:pt>
                <c:pt idx="14784">
                  <c:v>1E-4</c:v>
                </c:pt>
                <c:pt idx="14785">
                  <c:v>1E-4</c:v>
                </c:pt>
                <c:pt idx="14786">
                  <c:v>1E-4</c:v>
                </c:pt>
                <c:pt idx="14787">
                  <c:v>1E-4</c:v>
                </c:pt>
                <c:pt idx="14788">
                  <c:v>1.0001</c:v>
                </c:pt>
                <c:pt idx="14789">
                  <c:v>1E-4</c:v>
                </c:pt>
                <c:pt idx="14790">
                  <c:v>3.0001000000000002</c:v>
                </c:pt>
                <c:pt idx="14791">
                  <c:v>1E-4</c:v>
                </c:pt>
                <c:pt idx="14792">
                  <c:v>1E-4</c:v>
                </c:pt>
                <c:pt idx="14793">
                  <c:v>1E-4</c:v>
                </c:pt>
                <c:pt idx="14794">
                  <c:v>1E-4</c:v>
                </c:pt>
                <c:pt idx="14795">
                  <c:v>1E-4</c:v>
                </c:pt>
                <c:pt idx="14796">
                  <c:v>1E-4</c:v>
                </c:pt>
                <c:pt idx="14797">
                  <c:v>1E-4</c:v>
                </c:pt>
                <c:pt idx="14798">
                  <c:v>1E-4</c:v>
                </c:pt>
                <c:pt idx="14799">
                  <c:v>1E-4</c:v>
                </c:pt>
                <c:pt idx="14800">
                  <c:v>1E-4</c:v>
                </c:pt>
                <c:pt idx="14801">
                  <c:v>1E-4</c:v>
                </c:pt>
                <c:pt idx="14802">
                  <c:v>1E-4</c:v>
                </c:pt>
                <c:pt idx="14803">
                  <c:v>1E-4</c:v>
                </c:pt>
                <c:pt idx="14804">
                  <c:v>1E-4</c:v>
                </c:pt>
                <c:pt idx="14805">
                  <c:v>1E-4</c:v>
                </c:pt>
                <c:pt idx="14806">
                  <c:v>1E-4</c:v>
                </c:pt>
                <c:pt idx="14807">
                  <c:v>1E-4</c:v>
                </c:pt>
                <c:pt idx="14808">
                  <c:v>1E-4</c:v>
                </c:pt>
                <c:pt idx="14809">
                  <c:v>1E-4</c:v>
                </c:pt>
                <c:pt idx="14810">
                  <c:v>1E-4</c:v>
                </c:pt>
                <c:pt idx="14811">
                  <c:v>1E-4</c:v>
                </c:pt>
                <c:pt idx="14812">
                  <c:v>1E-4</c:v>
                </c:pt>
                <c:pt idx="14813">
                  <c:v>1E-4</c:v>
                </c:pt>
                <c:pt idx="14814">
                  <c:v>1E-4</c:v>
                </c:pt>
                <c:pt idx="14815">
                  <c:v>1E-4</c:v>
                </c:pt>
                <c:pt idx="14816">
                  <c:v>1E-4</c:v>
                </c:pt>
                <c:pt idx="14817">
                  <c:v>2.0001000000000002</c:v>
                </c:pt>
                <c:pt idx="14818">
                  <c:v>1E-4</c:v>
                </c:pt>
                <c:pt idx="14819">
                  <c:v>1E-4</c:v>
                </c:pt>
                <c:pt idx="14820">
                  <c:v>1.0001</c:v>
                </c:pt>
                <c:pt idx="14821">
                  <c:v>1E-4</c:v>
                </c:pt>
                <c:pt idx="14822">
                  <c:v>1E-4</c:v>
                </c:pt>
                <c:pt idx="14823">
                  <c:v>1E-4</c:v>
                </c:pt>
                <c:pt idx="14824">
                  <c:v>1.0001</c:v>
                </c:pt>
                <c:pt idx="14825">
                  <c:v>1E-4</c:v>
                </c:pt>
                <c:pt idx="14826">
                  <c:v>1E-4</c:v>
                </c:pt>
                <c:pt idx="14827">
                  <c:v>1E-4</c:v>
                </c:pt>
                <c:pt idx="14828">
                  <c:v>1.0001</c:v>
                </c:pt>
                <c:pt idx="14829">
                  <c:v>1E-4</c:v>
                </c:pt>
                <c:pt idx="14830">
                  <c:v>1E-4</c:v>
                </c:pt>
                <c:pt idx="14831">
                  <c:v>1.0001</c:v>
                </c:pt>
                <c:pt idx="14832">
                  <c:v>1E-4</c:v>
                </c:pt>
                <c:pt idx="14833">
                  <c:v>1E-4</c:v>
                </c:pt>
                <c:pt idx="14834">
                  <c:v>1.0001</c:v>
                </c:pt>
                <c:pt idx="14835">
                  <c:v>1E-4</c:v>
                </c:pt>
                <c:pt idx="14836">
                  <c:v>1E-4</c:v>
                </c:pt>
                <c:pt idx="14837">
                  <c:v>1.0001</c:v>
                </c:pt>
                <c:pt idx="14838">
                  <c:v>1E-4</c:v>
                </c:pt>
                <c:pt idx="14839">
                  <c:v>1.0001</c:v>
                </c:pt>
                <c:pt idx="14840">
                  <c:v>1.0001</c:v>
                </c:pt>
                <c:pt idx="14841">
                  <c:v>1.0001</c:v>
                </c:pt>
                <c:pt idx="14842">
                  <c:v>1E-4</c:v>
                </c:pt>
                <c:pt idx="14843">
                  <c:v>1.0001</c:v>
                </c:pt>
                <c:pt idx="14844">
                  <c:v>1E-4</c:v>
                </c:pt>
                <c:pt idx="14845">
                  <c:v>1E-4</c:v>
                </c:pt>
                <c:pt idx="14846">
                  <c:v>1E-4</c:v>
                </c:pt>
                <c:pt idx="14847">
                  <c:v>1.0001</c:v>
                </c:pt>
                <c:pt idx="14848">
                  <c:v>1.0001</c:v>
                </c:pt>
                <c:pt idx="14849">
                  <c:v>1E-4</c:v>
                </c:pt>
                <c:pt idx="14850">
                  <c:v>1E-4</c:v>
                </c:pt>
                <c:pt idx="14851">
                  <c:v>1E-4</c:v>
                </c:pt>
                <c:pt idx="14852">
                  <c:v>1E-4</c:v>
                </c:pt>
                <c:pt idx="14853">
                  <c:v>1E-4</c:v>
                </c:pt>
                <c:pt idx="14854">
                  <c:v>1E-4</c:v>
                </c:pt>
                <c:pt idx="14855">
                  <c:v>1E-4</c:v>
                </c:pt>
                <c:pt idx="14856">
                  <c:v>1E-4</c:v>
                </c:pt>
                <c:pt idx="14857">
                  <c:v>1E-4</c:v>
                </c:pt>
                <c:pt idx="14858">
                  <c:v>1E-4</c:v>
                </c:pt>
                <c:pt idx="14859">
                  <c:v>1E-4</c:v>
                </c:pt>
                <c:pt idx="14860">
                  <c:v>1E-4</c:v>
                </c:pt>
                <c:pt idx="14861">
                  <c:v>1E-4</c:v>
                </c:pt>
                <c:pt idx="14862">
                  <c:v>1E-4</c:v>
                </c:pt>
                <c:pt idx="14863">
                  <c:v>1E-4</c:v>
                </c:pt>
                <c:pt idx="14864">
                  <c:v>1E-4</c:v>
                </c:pt>
                <c:pt idx="14865">
                  <c:v>1E-4</c:v>
                </c:pt>
                <c:pt idx="14866">
                  <c:v>1E-4</c:v>
                </c:pt>
                <c:pt idx="14867">
                  <c:v>1E-4</c:v>
                </c:pt>
                <c:pt idx="14868">
                  <c:v>1E-4</c:v>
                </c:pt>
                <c:pt idx="14869">
                  <c:v>1E-4</c:v>
                </c:pt>
                <c:pt idx="14870">
                  <c:v>1E-4</c:v>
                </c:pt>
                <c:pt idx="14871">
                  <c:v>2.0001000000000002</c:v>
                </c:pt>
                <c:pt idx="14872">
                  <c:v>1E-4</c:v>
                </c:pt>
                <c:pt idx="14873">
                  <c:v>1.0001</c:v>
                </c:pt>
                <c:pt idx="14874">
                  <c:v>1E-4</c:v>
                </c:pt>
                <c:pt idx="14875">
                  <c:v>1E-4</c:v>
                </c:pt>
                <c:pt idx="14876">
                  <c:v>1E-4</c:v>
                </c:pt>
                <c:pt idx="14877">
                  <c:v>1E-4</c:v>
                </c:pt>
                <c:pt idx="14878">
                  <c:v>1E-4</c:v>
                </c:pt>
                <c:pt idx="14879">
                  <c:v>1.0001</c:v>
                </c:pt>
                <c:pt idx="14880">
                  <c:v>1E-4</c:v>
                </c:pt>
                <c:pt idx="14881">
                  <c:v>1E-4</c:v>
                </c:pt>
                <c:pt idx="14882">
                  <c:v>1.0001</c:v>
                </c:pt>
                <c:pt idx="14883">
                  <c:v>1E-4</c:v>
                </c:pt>
                <c:pt idx="14884">
                  <c:v>1.0001</c:v>
                </c:pt>
                <c:pt idx="14885">
                  <c:v>1E-4</c:v>
                </c:pt>
                <c:pt idx="14886">
                  <c:v>1E-4</c:v>
                </c:pt>
                <c:pt idx="14887">
                  <c:v>1E-4</c:v>
                </c:pt>
                <c:pt idx="14888">
                  <c:v>1E-4</c:v>
                </c:pt>
                <c:pt idx="14889">
                  <c:v>1E-4</c:v>
                </c:pt>
                <c:pt idx="14890">
                  <c:v>1.0001</c:v>
                </c:pt>
                <c:pt idx="14891">
                  <c:v>1E-4</c:v>
                </c:pt>
                <c:pt idx="14892">
                  <c:v>1E-4</c:v>
                </c:pt>
                <c:pt idx="14893">
                  <c:v>1.0001</c:v>
                </c:pt>
                <c:pt idx="14894">
                  <c:v>1.0001</c:v>
                </c:pt>
                <c:pt idx="14895">
                  <c:v>1.0001</c:v>
                </c:pt>
                <c:pt idx="14896">
                  <c:v>1E-4</c:v>
                </c:pt>
                <c:pt idx="14897">
                  <c:v>1E-4</c:v>
                </c:pt>
                <c:pt idx="14898">
                  <c:v>1E-4</c:v>
                </c:pt>
                <c:pt idx="14899">
                  <c:v>1E-4</c:v>
                </c:pt>
                <c:pt idx="14900">
                  <c:v>2.0001000000000002</c:v>
                </c:pt>
                <c:pt idx="14901">
                  <c:v>1E-4</c:v>
                </c:pt>
                <c:pt idx="14902">
                  <c:v>1.0001</c:v>
                </c:pt>
                <c:pt idx="14903">
                  <c:v>1E-4</c:v>
                </c:pt>
                <c:pt idx="14904">
                  <c:v>1.0001</c:v>
                </c:pt>
                <c:pt idx="14905">
                  <c:v>1E-4</c:v>
                </c:pt>
                <c:pt idx="14906">
                  <c:v>1.0001</c:v>
                </c:pt>
                <c:pt idx="14907">
                  <c:v>1E-4</c:v>
                </c:pt>
                <c:pt idx="14908">
                  <c:v>1E-4</c:v>
                </c:pt>
                <c:pt idx="14909">
                  <c:v>1E-4</c:v>
                </c:pt>
                <c:pt idx="14910">
                  <c:v>1.0001</c:v>
                </c:pt>
                <c:pt idx="14911">
                  <c:v>1E-4</c:v>
                </c:pt>
                <c:pt idx="14912">
                  <c:v>1E-4</c:v>
                </c:pt>
                <c:pt idx="14913">
                  <c:v>1E-4</c:v>
                </c:pt>
                <c:pt idx="14914">
                  <c:v>1E-4</c:v>
                </c:pt>
                <c:pt idx="14915">
                  <c:v>1.0001</c:v>
                </c:pt>
                <c:pt idx="14916">
                  <c:v>1E-4</c:v>
                </c:pt>
                <c:pt idx="14917">
                  <c:v>1E-4</c:v>
                </c:pt>
                <c:pt idx="14918">
                  <c:v>1E-4</c:v>
                </c:pt>
                <c:pt idx="14919">
                  <c:v>1E-4</c:v>
                </c:pt>
                <c:pt idx="14920">
                  <c:v>1E-4</c:v>
                </c:pt>
                <c:pt idx="14921">
                  <c:v>1E-4</c:v>
                </c:pt>
                <c:pt idx="14922">
                  <c:v>1E-4</c:v>
                </c:pt>
                <c:pt idx="14923">
                  <c:v>1E-4</c:v>
                </c:pt>
                <c:pt idx="14924">
                  <c:v>1E-4</c:v>
                </c:pt>
                <c:pt idx="14925">
                  <c:v>1E-4</c:v>
                </c:pt>
                <c:pt idx="14926">
                  <c:v>2.0001000000000002</c:v>
                </c:pt>
                <c:pt idx="14927">
                  <c:v>1E-4</c:v>
                </c:pt>
                <c:pt idx="14928">
                  <c:v>1E-4</c:v>
                </c:pt>
                <c:pt idx="14929">
                  <c:v>1E-4</c:v>
                </c:pt>
                <c:pt idx="14930">
                  <c:v>1E-4</c:v>
                </c:pt>
                <c:pt idx="14931">
                  <c:v>1.0001</c:v>
                </c:pt>
                <c:pt idx="14932">
                  <c:v>1.0001</c:v>
                </c:pt>
                <c:pt idx="14933">
                  <c:v>1E-4</c:v>
                </c:pt>
                <c:pt idx="14934">
                  <c:v>1E-4</c:v>
                </c:pt>
                <c:pt idx="14935">
                  <c:v>1.0001</c:v>
                </c:pt>
                <c:pt idx="14936">
                  <c:v>1E-4</c:v>
                </c:pt>
                <c:pt idx="14937">
                  <c:v>1E-4</c:v>
                </c:pt>
                <c:pt idx="14938">
                  <c:v>1E-4</c:v>
                </c:pt>
                <c:pt idx="14939">
                  <c:v>1E-4</c:v>
                </c:pt>
                <c:pt idx="14940">
                  <c:v>1E-4</c:v>
                </c:pt>
                <c:pt idx="14941">
                  <c:v>1E-4</c:v>
                </c:pt>
                <c:pt idx="14942">
                  <c:v>1E-4</c:v>
                </c:pt>
                <c:pt idx="14943">
                  <c:v>1E-4</c:v>
                </c:pt>
                <c:pt idx="14944">
                  <c:v>2.0001000000000002</c:v>
                </c:pt>
                <c:pt idx="14945">
                  <c:v>1E-4</c:v>
                </c:pt>
                <c:pt idx="14946">
                  <c:v>1E-4</c:v>
                </c:pt>
                <c:pt idx="14947">
                  <c:v>1E-4</c:v>
                </c:pt>
                <c:pt idx="14948">
                  <c:v>1.0001</c:v>
                </c:pt>
                <c:pt idx="14949">
                  <c:v>1E-4</c:v>
                </c:pt>
                <c:pt idx="14950">
                  <c:v>1E-4</c:v>
                </c:pt>
                <c:pt idx="14951">
                  <c:v>1E-4</c:v>
                </c:pt>
                <c:pt idx="14952">
                  <c:v>1E-4</c:v>
                </c:pt>
                <c:pt idx="14953">
                  <c:v>1E-4</c:v>
                </c:pt>
                <c:pt idx="14954">
                  <c:v>1E-4</c:v>
                </c:pt>
                <c:pt idx="14955">
                  <c:v>1E-4</c:v>
                </c:pt>
                <c:pt idx="14956">
                  <c:v>1E-4</c:v>
                </c:pt>
                <c:pt idx="14957">
                  <c:v>1.0001</c:v>
                </c:pt>
                <c:pt idx="14958">
                  <c:v>1E-4</c:v>
                </c:pt>
                <c:pt idx="14959">
                  <c:v>1E-4</c:v>
                </c:pt>
                <c:pt idx="14960">
                  <c:v>1E-4</c:v>
                </c:pt>
                <c:pt idx="14961">
                  <c:v>1.0001</c:v>
                </c:pt>
                <c:pt idx="14962">
                  <c:v>1.0001</c:v>
                </c:pt>
                <c:pt idx="14963">
                  <c:v>1E-4</c:v>
                </c:pt>
                <c:pt idx="14964">
                  <c:v>1.0001</c:v>
                </c:pt>
                <c:pt idx="14965">
                  <c:v>1E-4</c:v>
                </c:pt>
                <c:pt idx="14966">
                  <c:v>1E-4</c:v>
                </c:pt>
                <c:pt idx="14967">
                  <c:v>1E-4</c:v>
                </c:pt>
                <c:pt idx="14968">
                  <c:v>1E-4</c:v>
                </c:pt>
                <c:pt idx="14969">
                  <c:v>1E-4</c:v>
                </c:pt>
                <c:pt idx="14970">
                  <c:v>1E-4</c:v>
                </c:pt>
                <c:pt idx="14971">
                  <c:v>1E-4</c:v>
                </c:pt>
                <c:pt idx="14972">
                  <c:v>1E-4</c:v>
                </c:pt>
                <c:pt idx="14973">
                  <c:v>1.0001</c:v>
                </c:pt>
                <c:pt idx="14974">
                  <c:v>1E-4</c:v>
                </c:pt>
                <c:pt idx="14975">
                  <c:v>1E-4</c:v>
                </c:pt>
                <c:pt idx="14976">
                  <c:v>1E-4</c:v>
                </c:pt>
                <c:pt idx="14977">
                  <c:v>1E-4</c:v>
                </c:pt>
                <c:pt idx="14978">
                  <c:v>1E-4</c:v>
                </c:pt>
                <c:pt idx="14979">
                  <c:v>1.0001</c:v>
                </c:pt>
                <c:pt idx="14980">
                  <c:v>1E-4</c:v>
                </c:pt>
                <c:pt idx="14981">
                  <c:v>1E-4</c:v>
                </c:pt>
                <c:pt idx="14982">
                  <c:v>1E-4</c:v>
                </c:pt>
                <c:pt idx="14983">
                  <c:v>1E-4</c:v>
                </c:pt>
                <c:pt idx="14984">
                  <c:v>1E-4</c:v>
                </c:pt>
                <c:pt idx="14985">
                  <c:v>1E-4</c:v>
                </c:pt>
                <c:pt idx="14986">
                  <c:v>1E-4</c:v>
                </c:pt>
                <c:pt idx="14987">
                  <c:v>1E-4</c:v>
                </c:pt>
                <c:pt idx="14988">
                  <c:v>1E-4</c:v>
                </c:pt>
                <c:pt idx="14989">
                  <c:v>1E-4</c:v>
                </c:pt>
                <c:pt idx="14990">
                  <c:v>1E-4</c:v>
                </c:pt>
                <c:pt idx="14991">
                  <c:v>1.0001</c:v>
                </c:pt>
                <c:pt idx="14992">
                  <c:v>1E-4</c:v>
                </c:pt>
                <c:pt idx="14993">
                  <c:v>1.0001</c:v>
                </c:pt>
                <c:pt idx="14994">
                  <c:v>1E-4</c:v>
                </c:pt>
                <c:pt idx="14995">
                  <c:v>1.0001</c:v>
                </c:pt>
                <c:pt idx="14996">
                  <c:v>1E-4</c:v>
                </c:pt>
                <c:pt idx="14997">
                  <c:v>1E-4</c:v>
                </c:pt>
                <c:pt idx="14998">
                  <c:v>1E-4</c:v>
                </c:pt>
                <c:pt idx="14999">
                  <c:v>1E-4</c:v>
                </c:pt>
                <c:pt idx="15000">
                  <c:v>1E-4</c:v>
                </c:pt>
                <c:pt idx="15001">
                  <c:v>1E-4</c:v>
                </c:pt>
                <c:pt idx="15002">
                  <c:v>1E-4</c:v>
                </c:pt>
                <c:pt idx="15003">
                  <c:v>1.0001</c:v>
                </c:pt>
                <c:pt idx="15004">
                  <c:v>1.0001</c:v>
                </c:pt>
                <c:pt idx="15005">
                  <c:v>1E-4</c:v>
                </c:pt>
                <c:pt idx="15006">
                  <c:v>1E-4</c:v>
                </c:pt>
                <c:pt idx="15007">
                  <c:v>1E-4</c:v>
                </c:pt>
                <c:pt idx="15008">
                  <c:v>1E-4</c:v>
                </c:pt>
                <c:pt idx="15009">
                  <c:v>1E-4</c:v>
                </c:pt>
                <c:pt idx="15010">
                  <c:v>1E-4</c:v>
                </c:pt>
                <c:pt idx="15011">
                  <c:v>1.0001</c:v>
                </c:pt>
                <c:pt idx="15012">
                  <c:v>1E-4</c:v>
                </c:pt>
                <c:pt idx="15013">
                  <c:v>1E-4</c:v>
                </c:pt>
                <c:pt idx="15014">
                  <c:v>1.0001</c:v>
                </c:pt>
                <c:pt idx="15015">
                  <c:v>1E-4</c:v>
                </c:pt>
                <c:pt idx="15016">
                  <c:v>1E-4</c:v>
                </c:pt>
                <c:pt idx="15017">
                  <c:v>1.0001</c:v>
                </c:pt>
                <c:pt idx="15018">
                  <c:v>1E-4</c:v>
                </c:pt>
                <c:pt idx="15019">
                  <c:v>1E-4</c:v>
                </c:pt>
                <c:pt idx="15020">
                  <c:v>1E-4</c:v>
                </c:pt>
                <c:pt idx="15021">
                  <c:v>1E-4</c:v>
                </c:pt>
                <c:pt idx="15022">
                  <c:v>1E-4</c:v>
                </c:pt>
                <c:pt idx="15023">
                  <c:v>1E-4</c:v>
                </c:pt>
                <c:pt idx="15024">
                  <c:v>1E-4</c:v>
                </c:pt>
                <c:pt idx="15025">
                  <c:v>1E-4</c:v>
                </c:pt>
                <c:pt idx="15026">
                  <c:v>1E-4</c:v>
                </c:pt>
                <c:pt idx="15027">
                  <c:v>1E-4</c:v>
                </c:pt>
                <c:pt idx="15028">
                  <c:v>1E-4</c:v>
                </c:pt>
                <c:pt idx="15029">
                  <c:v>1E-4</c:v>
                </c:pt>
                <c:pt idx="15030">
                  <c:v>1E-4</c:v>
                </c:pt>
                <c:pt idx="15031">
                  <c:v>1E-4</c:v>
                </c:pt>
                <c:pt idx="15032">
                  <c:v>1E-4</c:v>
                </c:pt>
                <c:pt idx="15033">
                  <c:v>1E-4</c:v>
                </c:pt>
                <c:pt idx="15034">
                  <c:v>1E-4</c:v>
                </c:pt>
                <c:pt idx="15035">
                  <c:v>1E-4</c:v>
                </c:pt>
                <c:pt idx="15036">
                  <c:v>1E-4</c:v>
                </c:pt>
                <c:pt idx="15037">
                  <c:v>1E-4</c:v>
                </c:pt>
                <c:pt idx="15038">
                  <c:v>1E-4</c:v>
                </c:pt>
                <c:pt idx="15039">
                  <c:v>2.0001000000000002</c:v>
                </c:pt>
                <c:pt idx="15040">
                  <c:v>1E-4</c:v>
                </c:pt>
                <c:pt idx="15041">
                  <c:v>1E-4</c:v>
                </c:pt>
                <c:pt idx="15042">
                  <c:v>1.0001</c:v>
                </c:pt>
                <c:pt idx="15043">
                  <c:v>1E-4</c:v>
                </c:pt>
                <c:pt idx="15044">
                  <c:v>1.0001</c:v>
                </c:pt>
                <c:pt idx="15045">
                  <c:v>1.0001</c:v>
                </c:pt>
                <c:pt idx="15046">
                  <c:v>1.0001</c:v>
                </c:pt>
                <c:pt idx="15047">
                  <c:v>1.0001</c:v>
                </c:pt>
                <c:pt idx="15048">
                  <c:v>1E-4</c:v>
                </c:pt>
                <c:pt idx="15049">
                  <c:v>1E-4</c:v>
                </c:pt>
                <c:pt idx="15050">
                  <c:v>1E-4</c:v>
                </c:pt>
                <c:pt idx="15051">
                  <c:v>1E-4</c:v>
                </c:pt>
                <c:pt idx="15052">
                  <c:v>1.0001</c:v>
                </c:pt>
                <c:pt idx="15053">
                  <c:v>1E-4</c:v>
                </c:pt>
                <c:pt idx="15054">
                  <c:v>1.0001</c:v>
                </c:pt>
                <c:pt idx="15055">
                  <c:v>1.0001</c:v>
                </c:pt>
                <c:pt idx="15056">
                  <c:v>1E-4</c:v>
                </c:pt>
                <c:pt idx="15057">
                  <c:v>1E-4</c:v>
                </c:pt>
                <c:pt idx="15058">
                  <c:v>1E-4</c:v>
                </c:pt>
                <c:pt idx="15059">
                  <c:v>1E-4</c:v>
                </c:pt>
                <c:pt idx="15060">
                  <c:v>1E-4</c:v>
                </c:pt>
                <c:pt idx="15061">
                  <c:v>1E-4</c:v>
                </c:pt>
                <c:pt idx="15062">
                  <c:v>1E-4</c:v>
                </c:pt>
                <c:pt idx="15063">
                  <c:v>1E-4</c:v>
                </c:pt>
                <c:pt idx="15064">
                  <c:v>1.0001</c:v>
                </c:pt>
                <c:pt idx="15065">
                  <c:v>2.0001000000000002</c:v>
                </c:pt>
                <c:pt idx="15066">
                  <c:v>2.0001000000000002</c:v>
                </c:pt>
                <c:pt idx="15067">
                  <c:v>2.0001000000000002</c:v>
                </c:pt>
                <c:pt idx="15068">
                  <c:v>2.0001000000000002</c:v>
                </c:pt>
                <c:pt idx="15069">
                  <c:v>5.0000999999999998</c:v>
                </c:pt>
                <c:pt idx="15070">
                  <c:v>9.0000999999999998</c:v>
                </c:pt>
                <c:pt idx="15071">
                  <c:v>5.0000999999999998</c:v>
                </c:pt>
                <c:pt idx="15072">
                  <c:v>5.0000999999999998</c:v>
                </c:pt>
                <c:pt idx="15073">
                  <c:v>1E-4</c:v>
                </c:pt>
                <c:pt idx="15074">
                  <c:v>1E-4</c:v>
                </c:pt>
                <c:pt idx="15075">
                  <c:v>1E-4</c:v>
                </c:pt>
                <c:pt idx="15076">
                  <c:v>1E-4</c:v>
                </c:pt>
                <c:pt idx="15077">
                  <c:v>1E-4</c:v>
                </c:pt>
                <c:pt idx="15078">
                  <c:v>1E-4</c:v>
                </c:pt>
                <c:pt idx="15079">
                  <c:v>1E-4</c:v>
                </c:pt>
                <c:pt idx="15080">
                  <c:v>1E-4</c:v>
                </c:pt>
                <c:pt idx="15081">
                  <c:v>1E-4</c:v>
                </c:pt>
                <c:pt idx="15082">
                  <c:v>1E-4</c:v>
                </c:pt>
                <c:pt idx="15083">
                  <c:v>1.0001</c:v>
                </c:pt>
                <c:pt idx="15084">
                  <c:v>1E-4</c:v>
                </c:pt>
                <c:pt idx="15085">
                  <c:v>1E-4</c:v>
                </c:pt>
                <c:pt idx="15086">
                  <c:v>1E-4</c:v>
                </c:pt>
                <c:pt idx="15087">
                  <c:v>1E-4</c:v>
                </c:pt>
                <c:pt idx="15088">
                  <c:v>1E-4</c:v>
                </c:pt>
                <c:pt idx="15089">
                  <c:v>1E-4</c:v>
                </c:pt>
                <c:pt idx="15090">
                  <c:v>1E-4</c:v>
                </c:pt>
                <c:pt idx="15091">
                  <c:v>1.0001</c:v>
                </c:pt>
                <c:pt idx="15092">
                  <c:v>1E-4</c:v>
                </c:pt>
                <c:pt idx="15093">
                  <c:v>1E-4</c:v>
                </c:pt>
                <c:pt idx="15094">
                  <c:v>1E-4</c:v>
                </c:pt>
                <c:pt idx="15095">
                  <c:v>1.0001</c:v>
                </c:pt>
                <c:pt idx="15096">
                  <c:v>1E-4</c:v>
                </c:pt>
                <c:pt idx="15097">
                  <c:v>1E-4</c:v>
                </c:pt>
                <c:pt idx="15098">
                  <c:v>1E-4</c:v>
                </c:pt>
                <c:pt idx="15099">
                  <c:v>1E-4</c:v>
                </c:pt>
                <c:pt idx="15100">
                  <c:v>1E-4</c:v>
                </c:pt>
                <c:pt idx="15101">
                  <c:v>1E-4</c:v>
                </c:pt>
                <c:pt idx="15102">
                  <c:v>1E-4</c:v>
                </c:pt>
                <c:pt idx="15103">
                  <c:v>1.0001</c:v>
                </c:pt>
                <c:pt idx="15104">
                  <c:v>1E-4</c:v>
                </c:pt>
                <c:pt idx="15105">
                  <c:v>1E-4</c:v>
                </c:pt>
                <c:pt idx="15106">
                  <c:v>1E-4</c:v>
                </c:pt>
                <c:pt idx="15107">
                  <c:v>1E-4</c:v>
                </c:pt>
                <c:pt idx="15108">
                  <c:v>1E-4</c:v>
                </c:pt>
                <c:pt idx="15109">
                  <c:v>1E-4</c:v>
                </c:pt>
                <c:pt idx="15110">
                  <c:v>1E-4</c:v>
                </c:pt>
                <c:pt idx="15111">
                  <c:v>1E-4</c:v>
                </c:pt>
                <c:pt idx="15112">
                  <c:v>1E-4</c:v>
                </c:pt>
                <c:pt idx="15113">
                  <c:v>1E-4</c:v>
                </c:pt>
                <c:pt idx="15114">
                  <c:v>1E-4</c:v>
                </c:pt>
                <c:pt idx="15115">
                  <c:v>1E-4</c:v>
                </c:pt>
                <c:pt idx="15116">
                  <c:v>1E-4</c:v>
                </c:pt>
                <c:pt idx="15117">
                  <c:v>1E-4</c:v>
                </c:pt>
                <c:pt idx="15118">
                  <c:v>1E-4</c:v>
                </c:pt>
                <c:pt idx="15119">
                  <c:v>1E-4</c:v>
                </c:pt>
                <c:pt idx="15120">
                  <c:v>1E-4</c:v>
                </c:pt>
                <c:pt idx="15121">
                  <c:v>1E-4</c:v>
                </c:pt>
                <c:pt idx="15122">
                  <c:v>2.0001000000000002</c:v>
                </c:pt>
                <c:pt idx="15123">
                  <c:v>1E-4</c:v>
                </c:pt>
                <c:pt idx="15124">
                  <c:v>1E-4</c:v>
                </c:pt>
                <c:pt idx="15125">
                  <c:v>5.0000999999999998</c:v>
                </c:pt>
                <c:pt idx="15126">
                  <c:v>3.0001000000000002</c:v>
                </c:pt>
                <c:pt idx="15127">
                  <c:v>6.0000999999999998</c:v>
                </c:pt>
                <c:pt idx="15128">
                  <c:v>3.0001000000000002</c:v>
                </c:pt>
                <c:pt idx="15129">
                  <c:v>1.0001</c:v>
                </c:pt>
                <c:pt idx="15130">
                  <c:v>1E-4</c:v>
                </c:pt>
                <c:pt idx="15131">
                  <c:v>1E-4</c:v>
                </c:pt>
                <c:pt idx="15132">
                  <c:v>1E-4</c:v>
                </c:pt>
                <c:pt idx="15133">
                  <c:v>2.0001000000000002</c:v>
                </c:pt>
                <c:pt idx="15134">
                  <c:v>1E-4</c:v>
                </c:pt>
                <c:pt idx="15135">
                  <c:v>1E-4</c:v>
                </c:pt>
                <c:pt idx="15136">
                  <c:v>1E-4</c:v>
                </c:pt>
                <c:pt idx="15137">
                  <c:v>1.0001</c:v>
                </c:pt>
                <c:pt idx="15138">
                  <c:v>1E-4</c:v>
                </c:pt>
                <c:pt idx="15139">
                  <c:v>1E-4</c:v>
                </c:pt>
                <c:pt idx="15140">
                  <c:v>1E-4</c:v>
                </c:pt>
                <c:pt idx="15141">
                  <c:v>1.0001</c:v>
                </c:pt>
                <c:pt idx="15142">
                  <c:v>1E-4</c:v>
                </c:pt>
                <c:pt idx="15143">
                  <c:v>1E-4</c:v>
                </c:pt>
                <c:pt idx="15144">
                  <c:v>1E-4</c:v>
                </c:pt>
                <c:pt idx="15145">
                  <c:v>1E-4</c:v>
                </c:pt>
                <c:pt idx="15146">
                  <c:v>1E-4</c:v>
                </c:pt>
                <c:pt idx="15147">
                  <c:v>1E-4</c:v>
                </c:pt>
                <c:pt idx="15148">
                  <c:v>1E-4</c:v>
                </c:pt>
                <c:pt idx="15149">
                  <c:v>1E-4</c:v>
                </c:pt>
                <c:pt idx="15150">
                  <c:v>1E-4</c:v>
                </c:pt>
                <c:pt idx="15151">
                  <c:v>1E-4</c:v>
                </c:pt>
                <c:pt idx="15152">
                  <c:v>1E-4</c:v>
                </c:pt>
                <c:pt idx="15153">
                  <c:v>1E-4</c:v>
                </c:pt>
                <c:pt idx="15154">
                  <c:v>1E-4</c:v>
                </c:pt>
                <c:pt idx="15155">
                  <c:v>1E-4</c:v>
                </c:pt>
                <c:pt idx="15156">
                  <c:v>1E-4</c:v>
                </c:pt>
                <c:pt idx="15157">
                  <c:v>1E-4</c:v>
                </c:pt>
                <c:pt idx="15158">
                  <c:v>1E-4</c:v>
                </c:pt>
                <c:pt idx="15159">
                  <c:v>1.0001</c:v>
                </c:pt>
                <c:pt idx="15160">
                  <c:v>1.0001</c:v>
                </c:pt>
                <c:pt idx="15161">
                  <c:v>1E-4</c:v>
                </c:pt>
                <c:pt idx="15162">
                  <c:v>1E-4</c:v>
                </c:pt>
                <c:pt idx="15163">
                  <c:v>1.0001</c:v>
                </c:pt>
                <c:pt idx="15164">
                  <c:v>1E-4</c:v>
                </c:pt>
                <c:pt idx="15165">
                  <c:v>1E-4</c:v>
                </c:pt>
                <c:pt idx="15166">
                  <c:v>1E-4</c:v>
                </c:pt>
                <c:pt idx="15167">
                  <c:v>1E-4</c:v>
                </c:pt>
                <c:pt idx="15168">
                  <c:v>1E-4</c:v>
                </c:pt>
                <c:pt idx="15169">
                  <c:v>1E-4</c:v>
                </c:pt>
                <c:pt idx="15170">
                  <c:v>1.0001</c:v>
                </c:pt>
                <c:pt idx="15171">
                  <c:v>1.0001</c:v>
                </c:pt>
                <c:pt idx="15172">
                  <c:v>1.0001</c:v>
                </c:pt>
                <c:pt idx="15173">
                  <c:v>1E-4</c:v>
                </c:pt>
                <c:pt idx="15174">
                  <c:v>1E-4</c:v>
                </c:pt>
                <c:pt idx="15175">
                  <c:v>1E-4</c:v>
                </c:pt>
                <c:pt idx="15176">
                  <c:v>1E-4</c:v>
                </c:pt>
                <c:pt idx="15177">
                  <c:v>1.0001</c:v>
                </c:pt>
                <c:pt idx="15178">
                  <c:v>1E-4</c:v>
                </c:pt>
                <c:pt idx="15179">
                  <c:v>2.0001000000000002</c:v>
                </c:pt>
                <c:pt idx="15180">
                  <c:v>1E-4</c:v>
                </c:pt>
                <c:pt idx="15181">
                  <c:v>1E-4</c:v>
                </c:pt>
                <c:pt idx="15182">
                  <c:v>1.0001</c:v>
                </c:pt>
                <c:pt idx="15183">
                  <c:v>1E-4</c:v>
                </c:pt>
                <c:pt idx="15184">
                  <c:v>1.0001</c:v>
                </c:pt>
                <c:pt idx="15185">
                  <c:v>1E-4</c:v>
                </c:pt>
                <c:pt idx="15186">
                  <c:v>1E-4</c:v>
                </c:pt>
                <c:pt idx="15187">
                  <c:v>1E-4</c:v>
                </c:pt>
                <c:pt idx="15188">
                  <c:v>1E-4</c:v>
                </c:pt>
                <c:pt idx="15189">
                  <c:v>2.0001000000000002</c:v>
                </c:pt>
                <c:pt idx="15190">
                  <c:v>1E-4</c:v>
                </c:pt>
                <c:pt idx="15191">
                  <c:v>1.0001</c:v>
                </c:pt>
                <c:pt idx="15192">
                  <c:v>1E-4</c:v>
                </c:pt>
                <c:pt idx="15193">
                  <c:v>1E-4</c:v>
                </c:pt>
                <c:pt idx="15194">
                  <c:v>1E-4</c:v>
                </c:pt>
                <c:pt idx="15195">
                  <c:v>1E-4</c:v>
                </c:pt>
                <c:pt idx="15196">
                  <c:v>1E-4</c:v>
                </c:pt>
                <c:pt idx="15197">
                  <c:v>1E-4</c:v>
                </c:pt>
                <c:pt idx="15198">
                  <c:v>1.0001</c:v>
                </c:pt>
                <c:pt idx="15199">
                  <c:v>1.0001</c:v>
                </c:pt>
                <c:pt idx="15200">
                  <c:v>1E-4</c:v>
                </c:pt>
                <c:pt idx="15201">
                  <c:v>1E-4</c:v>
                </c:pt>
                <c:pt idx="15202">
                  <c:v>1E-4</c:v>
                </c:pt>
                <c:pt idx="15203">
                  <c:v>1E-4</c:v>
                </c:pt>
                <c:pt idx="15204">
                  <c:v>1E-4</c:v>
                </c:pt>
                <c:pt idx="15205">
                  <c:v>1E-4</c:v>
                </c:pt>
                <c:pt idx="15206">
                  <c:v>1.0001</c:v>
                </c:pt>
                <c:pt idx="15207">
                  <c:v>1E-4</c:v>
                </c:pt>
                <c:pt idx="15208">
                  <c:v>1E-4</c:v>
                </c:pt>
                <c:pt idx="15209">
                  <c:v>1E-4</c:v>
                </c:pt>
                <c:pt idx="15210">
                  <c:v>1E-4</c:v>
                </c:pt>
                <c:pt idx="15211">
                  <c:v>1E-4</c:v>
                </c:pt>
                <c:pt idx="15212">
                  <c:v>1E-4</c:v>
                </c:pt>
                <c:pt idx="15213">
                  <c:v>1E-4</c:v>
                </c:pt>
                <c:pt idx="15214">
                  <c:v>1E-4</c:v>
                </c:pt>
                <c:pt idx="15215">
                  <c:v>1E-4</c:v>
                </c:pt>
                <c:pt idx="15216">
                  <c:v>1E-4</c:v>
                </c:pt>
                <c:pt idx="15217">
                  <c:v>1E-4</c:v>
                </c:pt>
                <c:pt idx="15218">
                  <c:v>1E-4</c:v>
                </c:pt>
                <c:pt idx="15219">
                  <c:v>1.0001</c:v>
                </c:pt>
                <c:pt idx="15220">
                  <c:v>1E-4</c:v>
                </c:pt>
                <c:pt idx="15221">
                  <c:v>1.0001</c:v>
                </c:pt>
                <c:pt idx="15222">
                  <c:v>1.0001</c:v>
                </c:pt>
                <c:pt idx="15223">
                  <c:v>2.0001000000000002</c:v>
                </c:pt>
                <c:pt idx="15224">
                  <c:v>1E-4</c:v>
                </c:pt>
                <c:pt idx="15225">
                  <c:v>1.0001</c:v>
                </c:pt>
                <c:pt idx="15226">
                  <c:v>1E-4</c:v>
                </c:pt>
                <c:pt idx="15227">
                  <c:v>1E-4</c:v>
                </c:pt>
                <c:pt idx="15228">
                  <c:v>1E-4</c:v>
                </c:pt>
                <c:pt idx="15229">
                  <c:v>1.0001</c:v>
                </c:pt>
                <c:pt idx="15230">
                  <c:v>1E-4</c:v>
                </c:pt>
                <c:pt idx="15231">
                  <c:v>1E-4</c:v>
                </c:pt>
                <c:pt idx="15232">
                  <c:v>1E-4</c:v>
                </c:pt>
                <c:pt idx="15233">
                  <c:v>1E-4</c:v>
                </c:pt>
                <c:pt idx="15234">
                  <c:v>1E-4</c:v>
                </c:pt>
                <c:pt idx="15235">
                  <c:v>1E-4</c:v>
                </c:pt>
                <c:pt idx="15236">
                  <c:v>1E-4</c:v>
                </c:pt>
                <c:pt idx="15237">
                  <c:v>1E-4</c:v>
                </c:pt>
                <c:pt idx="15238">
                  <c:v>1.0001</c:v>
                </c:pt>
                <c:pt idx="15239">
                  <c:v>1.0001</c:v>
                </c:pt>
                <c:pt idx="15240">
                  <c:v>1E-4</c:v>
                </c:pt>
                <c:pt idx="15241">
                  <c:v>1E-4</c:v>
                </c:pt>
                <c:pt idx="15242">
                  <c:v>1E-4</c:v>
                </c:pt>
                <c:pt idx="15243">
                  <c:v>1E-4</c:v>
                </c:pt>
                <c:pt idx="15244">
                  <c:v>1E-4</c:v>
                </c:pt>
                <c:pt idx="15245">
                  <c:v>1E-4</c:v>
                </c:pt>
                <c:pt idx="15246">
                  <c:v>1.0001</c:v>
                </c:pt>
                <c:pt idx="15247">
                  <c:v>1E-4</c:v>
                </c:pt>
                <c:pt idx="15248">
                  <c:v>1E-4</c:v>
                </c:pt>
                <c:pt idx="15249">
                  <c:v>1.0001</c:v>
                </c:pt>
                <c:pt idx="15250">
                  <c:v>1.0001</c:v>
                </c:pt>
                <c:pt idx="15251">
                  <c:v>1E-4</c:v>
                </c:pt>
                <c:pt idx="15252">
                  <c:v>1.0001</c:v>
                </c:pt>
                <c:pt idx="15253">
                  <c:v>1.0001</c:v>
                </c:pt>
                <c:pt idx="15254">
                  <c:v>1E-4</c:v>
                </c:pt>
                <c:pt idx="15255">
                  <c:v>1E-4</c:v>
                </c:pt>
                <c:pt idx="15256">
                  <c:v>1E-4</c:v>
                </c:pt>
                <c:pt idx="15257">
                  <c:v>1E-4</c:v>
                </c:pt>
                <c:pt idx="15258">
                  <c:v>1E-4</c:v>
                </c:pt>
                <c:pt idx="15259">
                  <c:v>1.0001</c:v>
                </c:pt>
                <c:pt idx="15260">
                  <c:v>1E-4</c:v>
                </c:pt>
                <c:pt idx="15261">
                  <c:v>1E-4</c:v>
                </c:pt>
                <c:pt idx="15262">
                  <c:v>1.0001</c:v>
                </c:pt>
                <c:pt idx="15263">
                  <c:v>1E-4</c:v>
                </c:pt>
                <c:pt idx="15264">
                  <c:v>1E-4</c:v>
                </c:pt>
                <c:pt idx="15265">
                  <c:v>1E-4</c:v>
                </c:pt>
                <c:pt idx="15266">
                  <c:v>1.0001</c:v>
                </c:pt>
                <c:pt idx="15267">
                  <c:v>1E-4</c:v>
                </c:pt>
                <c:pt idx="15268">
                  <c:v>1E-4</c:v>
                </c:pt>
                <c:pt idx="15269">
                  <c:v>1E-4</c:v>
                </c:pt>
                <c:pt idx="15270">
                  <c:v>1E-4</c:v>
                </c:pt>
                <c:pt idx="15271">
                  <c:v>1E-4</c:v>
                </c:pt>
                <c:pt idx="15272">
                  <c:v>1E-4</c:v>
                </c:pt>
                <c:pt idx="15273">
                  <c:v>1.0001</c:v>
                </c:pt>
                <c:pt idx="15274">
                  <c:v>1E-4</c:v>
                </c:pt>
                <c:pt idx="15275">
                  <c:v>1.0001</c:v>
                </c:pt>
                <c:pt idx="15276">
                  <c:v>1E-4</c:v>
                </c:pt>
                <c:pt idx="15277">
                  <c:v>1E-4</c:v>
                </c:pt>
                <c:pt idx="15278">
                  <c:v>1E-4</c:v>
                </c:pt>
                <c:pt idx="15279">
                  <c:v>1E-4</c:v>
                </c:pt>
                <c:pt idx="15280">
                  <c:v>1E-4</c:v>
                </c:pt>
                <c:pt idx="15281">
                  <c:v>1E-4</c:v>
                </c:pt>
                <c:pt idx="15282">
                  <c:v>1.0001</c:v>
                </c:pt>
                <c:pt idx="15283">
                  <c:v>1E-4</c:v>
                </c:pt>
                <c:pt idx="15284">
                  <c:v>1E-4</c:v>
                </c:pt>
                <c:pt idx="15285">
                  <c:v>1.0001</c:v>
                </c:pt>
                <c:pt idx="15286">
                  <c:v>1E-4</c:v>
                </c:pt>
                <c:pt idx="15287">
                  <c:v>1E-4</c:v>
                </c:pt>
                <c:pt idx="15288">
                  <c:v>1E-4</c:v>
                </c:pt>
                <c:pt idx="15289">
                  <c:v>1.0001</c:v>
                </c:pt>
                <c:pt idx="15290">
                  <c:v>1E-4</c:v>
                </c:pt>
                <c:pt idx="15291">
                  <c:v>1.0001</c:v>
                </c:pt>
                <c:pt idx="15292">
                  <c:v>1.0001</c:v>
                </c:pt>
                <c:pt idx="15293">
                  <c:v>1E-4</c:v>
                </c:pt>
                <c:pt idx="15294">
                  <c:v>1E-4</c:v>
                </c:pt>
                <c:pt idx="15295">
                  <c:v>1E-4</c:v>
                </c:pt>
                <c:pt idx="15296">
                  <c:v>1.0001</c:v>
                </c:pt>
                <c:pt idx="15297">
                  <c:v>1E-4</c:v>
                </c:pt>
                <c:pt idx="15298">
                  <c:v>1E-4</c:v>
                </c:pt>
                <c:pt idx="15299">
                  <c:v>1E-4</c:v>
                </c:pt>
                <c:pt idx="15300">
                  <c:v>1E-4</c:v>
                </c:pt>
                <c:pt idx="15301">
                  <c:v>1E-4</c:v>
                </c:pt>
                <c:pt idx="15302">
                  <c:v>1E-4</c:v>
                </c:pt>
                <c:pt idx="15303">
                  <c:v>1E-4</c:v>
                </c:pt>
                <c:pt idx="15304">
                  <c:v>1.0001</c:v>
                </c:pt>
                <c:pt idx="15305">
                  <c:v>1E-4</c:v>
                </c:pt>
                <c:pt idx="15306">
                  <c:v>1E-4</c:v>
                </c:pt>
                <c:pt idx="15307">
                  <c:v>1E-4</c:v>
                </c:pt>
                <c:pt idx="15308">
                  <c:v>1E-4</c:v>
                </c:pt>
                <c:pt idx="15309">
                  <c:v>1E-4</c:v>
                </c:pt>
                <c:pt idx="15310">
                  <c:v>1E-4</c:v>
                </c:pt>
                <c:pt idx="15311">
                  <c:v>1.0001</c:v>
                </c:pt>
                <c:pt idx="15312">
                  <c:v>1E-4</c:v>
                </c:pt>
                <c:pt idx="15313">
                  <c:v>1.0001</c:v>
                </c:pt>
                <c:pt idx="15314">
                  <c:v>1.0001</c:v>
                </c:pt>
                <c:pt idx="15315">
                  <c:v>1E-4</c:v>
                </c:pt>
                <c:pt idx="15316">
                  <c:v>1E-4</c:v>
                </c:pt>
                <c:pt idx="15317">
                  <c:v>1E-4</c:v>
                </c:pt>
                <c:pt idx="15318">
                  <c:v>1E-4</c:v>
                </c:pt>
                <c:pt idx="15319">
                  <c:v>1E-4</c:v>
                </c:pt>
                <c:pt idx="15320">
                  <c:v>1E-4</c:v>
                </c:pt>
                <c:pt idx="15321">
                  <c:v>1E-4</c:v>
                </c:pt>
                <c:pt idx="15322">
                  <c:v>1.0001</c:v>
                </c:pt>
                <c:pt idx="15323">
                  <c:v>1E-4</c:v>
                </c:pt>
                <c:pt idx="15324">
                  <c:v>1E-4</c:v>
                </c:pt>
                <c:pt idx="15325">
                  <c:v>1E-4</c:v>
                </c:pt>
                <c:pt idx="15326">
                  <c:v>1E-4</c:v>
                </c:pt>
                <c:pt idx="15327">
                  <c:v>1E-4</c:v>
                </c:pt>
                <c:pt idx="15328">
                  <c:v>1E-4</c:v>
                </c:pt>
                <c:pt idx="15329">
                  <c:v>1.0001</c:v>
                </c:pt>
                <c:pt idx="15330">
                  <c:v>1E-4</c:v>
                </c:pt>
                <c:pt idx="15331">
                  <c:v>1E-4</c:v>
                </c:pt>
                <c:pt idx="15332">
                  <c:v>1E-4</c:v>
                </c:pt>
                <c:pt idx="15333">
                  <c:v>1E-4</c:v>
                </c:pt>
                <c:pt idx="15334">
                  <c:v>1E-4</c:v>
                </c:pt>
                <c:pt idx="15335">
                  <c:v>1E-4</c:v>
                </c:pt>
                <c:pt idx="15336">
                  <c:v>1E-4</c:v>
                </c:pt>
                <c:pt idx="15337">
                  <c:v>1E-4</c:v>
                </c:pt>
                <c:pt idx="15338">
                  <c:v>1E-4</c:v>
                </c:pt>
                <c:pt idx="15339">
                  <c:v>1E-4</c:v>
                </c:pt>
                <c:pt idx="15340">
                  <c:v>1.0001</c:v>
                </c:pt>
                <c:pt idx="15341">
                  <c:v>1E-4</c:v>
                </c:pt>
                <c:pt idx="15342">
                  <c:v>1E-4</c:v>
                </c:pt>
                <c:pt idx="15343">
                  <c:v>1.0001</c:v>
                </c:pt>
                <c:pt idx="15344">
                  <c:v>1E-4</c:v>
                </c:pt>
                <c:pt idx="15345">
                  <c:v>1E-4</c:v>
                </c:pt>
                <c:pt idx="15346">
                  <c:v>1E-4</c:v>
                </c:pt>
                <c:pt idx="15347">
                  <c:v>1E-4</c:v>
                </c:pt>
                <c:pt idx="15348">
                  <c:v>1E-4</c:v>
                </c:pt>
                <c:pt idx="15349">
                  <c:v>1E-4</c:v>
                </c:pt>
                <c:pt idx="15350">
                  <c:v>1E-4</c:v>
                </c:pt>
                <c:pt idx="15351">
                  <c:v>1.0001</c:v>
                </c:pt>
                <c:pt idx="15352">
                  <c:v>1E-4</c:v>
                </c:pt>
                <c:pt idx="15353">
                  <c:v>1E-4</c:v>
                </c:pt>
                <c:pt idx="15354">
                  <c:v>1E-4</c:v>
                </c:pt>
                <c:pt idx="15355">
                  <c:v>1.0001</c:v>
                </c:pt>
                <c:pt idx="15356">
                  <c:v>1E-4</c:v>
                </c:pt>
                <c:pt idx="15357">
                  <c:v>1E-4</c:v>
                </c:pt>
                <c:pt idx="15358">
                  <c:v>1E-4</c:v>
                </c:pt>
                <c:pt idx="15359">
                  <c:v>1E-4</c:v>
                </c:pt>
                <c:pt idx="15360">
                  <c:v>1E-4</c:v>
                </c:pt>
                <c:pt idx="15361">
                  <c:v>1E-4</c:v>
                </c:pt>
                <c:pt idx="15362">
                  <c:v>1E-4</c:v>
                </c:pt>
                <c:pt idx="15363">
                  <c:v>1E-4</c:v>
                </c:pt>
                <c:pt idx="15364">
                  <c:v>1.0001</c:v>
                </c:pt>
                <c:pt idx="15365">
                  <c:v>1E-4</c:v>
                </c:pt>
                <c:pt idx="15366">
                  <c:v>1E-4</c:v>
                </c:pt>
                <c:pt idx="15367">
                  <c:v>1E-4</c:v>
                </c:pt>
                <c:pt idx="15368">
                  <c:v>1E-4</c:v>
                </c:pt>
                <c:pt idx="15369">
                  <c:v>1E-4</c:v>
                </c:pt>
                <c:pt idx="15370">
                  <c:v>1E-4</c:v>
                </c:pt>
                <c:pt idx="15371">
                  <c:v>1E-4</c:v>
                </c:pt>
                <c:pt idx="15372">
                  <c:v>1E-4</c:v>
                </c:pt>
                <c:pt idx="15373">
                  <c:v>1E-4</c:v>
                </c:pt>
                <c:pt idx="15374">
                  <c:v>1E-4</c:v>
                </c:pt>
                <c:pt idx="15375">
                  <c:v>1.0001</c:v>
                </c:pt>
                <c:pt idx="15376">
                  <c:v>2.0001000000000002</c:v>
                </c:pt>
                <c:pt idx="15377">
                  <c:v>1E-4</c:v>
                </c:pt>
                <c:pt idx="15378">
                  <c:v>1.0001</c:v>
                </c:pt>
                <c:pt idx="15379">
                  <c:v>1.0001</c:v>
                </c:pt>
                <c:pt idx="15380">
                  <c:v>1E-4</c:v>
                </c:pt>
                <c:pt idx="15381">
                  <c:v>1E-4</c:v>
                </c:pt>
                <c:pt idx="15382">
                  <c:v>2.0001000000000002</c:v>
                </c:pt>
                <c:pt idx="15383">
                  <c:v>1.0001</c:v>
                </c:pt>
                <c:pt idx="15384">
                  <c:v>1.0001</c:v>
                </c:pt>
                <c:pt idx="15385">
                  <c:v>1E-4</c:v>
                </c:pt>
                <c:pt idx="15386">
                  <c:v>1.0001</c:v>
                </c:pt>
                <c:pt idx="15387">
                  <c:v>1E-4</c:v>
                </c:pt>
                <c:pt idx="15388">
                  <c:v>1E-4</c:v>
                </c:pt>
                <c:pt idx="15389">
                  <c:v>1E-4</c:v>
                </c:pt>
                <c:pt idx="15390">
                  <c:v>1.0001</c:v>
                </c:pt>
                <c:pt idx="15391">
                  <c:v>1E-4</c:v>
                </c:pt>
                <c:pt idx="15392">
                  <c:v>1E-4</c:v>
                </c:pt>
                <c:pt idx="15393">
                  <c:v>1E-4</c:v>
                </c:pt>
                <c:pt idx="15394">
                  <c:v>1E-4</c:v>
                </c:pt>
                <c:pt idx="15395">
                  <c:v>1.0001</c:v>
                </c:pt>
                <c:pt idx="15396">
                  <c:v>1E-4</c:v>
                </c:pt>
                <c:pt idx="15397">
                  <c:v>1E-4</c:v>
                </c:pt>
                <c:pt idx="15398">
                  <c:v>1E-4</c:v>
                </c:pt>
                <c:pt idx="15399">
                  <c:v>1.0001</c:v>
                </c:pt>
                <c:pt idx="15400">
                  <c:v>1E-4</c:v>
                </c:pt>
                <c:pt idx="15401">
                  <c:v>1E-4</c:v>
                </c:pt>
                <c:pt idx="15402">
                  <c:v>1.0001</c:v>
                </c:pt>
                <c:pt idx="15403">
                  <c:v>1.0001</c:v>
                </c:pt>
                <c:pt idx="15404">
                  <c:v>1E-4</c:v>
                </c:pt>
                <c:pt idx="15405">
                  <c:v>1E-4</c:v>
                </c:pt>
                <c:pt idx="15406">
                  <c:v>2.0001000000000002</c:v>
                </c:pt>
                <c:pt idx="15407">
                  <c:v>1.0001</c:v>
                </c:pt>
                <c:pt idx="15408">
                  <c:v>1E-4</c:v>
                </c:pt>
                <c:pt idx="15409">
                  <c:v>1E-4</c:v>
                </c:pt>
                <c:pt idx="15410">
                  <c:v>1.0001</c:v>
                </c:pt>
                <c:pt idx="15411">
                  <c:v>1E-4</c:v>
                </c:pt>
                <c:pt idx="15412">
                  <c:v>1.0001</c:v>
                </c:pt>
                <c:pt idx="15413">
                  <c:v>1.0001</c:v>
                </c:pt>
                <c:pt idx="15414">
                  <c:v>1E-4</c:v>
                </c:pt>
                <c:pt idx="15415">
                  <c:v>1E-4</c:v>
                </c:pt>
                <c:pt idx="15416">
                  <c:v>1E-4</c:v>
                </c:pt>
                <c:pt idx="15417">
                  <c:v>1E-4</c:v>
                </c:pt>
                <c:pt idx="15418">
                  <c:v>1E-4</c:v>
                </c:pt>
                <c:pt idx="15419">
                  <c:v>1E-4</c:v>
                </c:pt>
                <c:pt idx="15420">
                  <c:v>1.0001</c:v>
                </c:pt>
                <c:pt idx="15421">
                  <c:v>1E-4</c:v>
                </c:pt>
                <c:pt idx="15422">
                  <c:v>1E-4</c:v>
                </c:pt>
                <c:pt idx="15423">
                  <c:v>1E-4</c:v>
                </c:pt>
                <c:pt idx="15424">
                  <c:v>1E-4</c:v>
                </c:pt>
                <c:pt idx="15425">
                  <c:v>1E-4</c:v>
                </c:pt>
                <c:pt idx="15426">
                  <c:v>1E-4</c:v>
                </c:pt>
                <c:pt idx="15427">
                  <c:v>1E-4</c:v>
                </c:pt>
                <c:pt idx="15428">
                  <c:v>1E-4</c:v>
                </c:pt>
                <c:pt idx="15429">
                  <c:v>1E-4</c:v>
                </c:pt>
                <c:pt idx="15430">
                  <c:v>1E-4</c:v>
                </c:pt>
                <c:pt idx="15431">
                  <c:v>1.0001</c:v>
                </c:pt>
                <c:pt idx="15432">
                  <c:v>1E-4</c:v>
                </c:pt>
                <c:pt idx="15433">
                  <c:v>1E-4</c:v>
                </c:pt>
                <c:pt idx="15434">
                  <c:v>1E-4</c:v>
                </c:pt>
                <c:pt idx="15435">
                  <c:v>1E-4</c:v>
                </c:pt>
                <c:pt idx="15436">
                  <c:v>1.0001</c:v>
                </c:pt>
                <c:pt idx="15437">
                  <c:v>1E-4</c:v>
                </c:pt>
                <c:pt idx="15438">
                  <c:v>1E-4</c:v>
                </c:pt>
                <c:pt idx="15439">
                  <c:v>1E-4</c:v>
                </c:pt>
                <c:pt idx="15440">
                  <c:v>1E-4</c:v>
                </c:pt>
                <c:pt idx="15441">
                  <c:v>1E-4</c:v>
                </c:pt>
                <c:pt idx="15442">
                  <c:v>1E-4</c:v>
                </c:pt>
                <c:pt idx="15443">
                  <c:v>1E-4</c:v>
                </c:pt>
                <c:pt idx="15444">
                  <c:v>1E-4</c:v>
                </c:pt>
                <c:pt idx="15445">
                  <c:v>1E-4</c:v>
                </c:pt>
                <c:pt idx="15446">
                  <c:v>1E-4</c:v>
                </c:pt>
                <c:pt idx="15447">
                  <c:v>1E-4</c:v>
                </c:pt>
                <c:pt idx="15448">
                  <c:v>1E-4</c:v>
                </c:pt>
                <c:pt idx="15449">
                  <c:v>1E-4</c:v>
                </c:pt>
                <c:pt idx="15450">
                  <c:v>1E-4</c:v>
                </c:pt>
                <c:pt idx="15451">
                  <c:v>1E-4</c:v>
                </c:pt>
                <c:pt idx="15452">
                  <c:v>1E-4</c:v>
                </c:pt>
                <c:pt idx="15453">
                  <c:v>1E-4</c:v>
                </c:pt>
                <c:pt idx="15454">
                  <c:v>1E-4</c:v>
                </c:pt>
                <c:pt idx="15455">
                  <c:v>1E-4</c:v>
                </c:pt>
                <c:pt idx="15456">
                  <c:v>1E-4</c:v>
                </c:pt>
                <c:pt idx="15457">
                  <c:v>1.0001</c:v>
                </c:pt>
                <c:pt idx="15458">
                  <c:v>1E-4</c:v>
                </c:pt>
                <c:pt idx="15459">
                  <c:v>1E-4</c:v>
                </c:pt>
                <c:pt idx="15460">
                  <c:v>1E-4</c:v>
                </c:pt>
                <c:pt idx="15461">
                  <c:v>1E-4</c:v>
                </c:pt>
                <c:pt idx="15462">
                  <c:v>1E-4</c:v>
                </c:pt>
                <c:pt idx="15463">
                  <c:v>1E-4</c:v>
                </c:pt>
                <c:pt idx="15464">
                  <c:v>1.0001</c:v>
                </c:pt>
                <c:pt idx="15465">
                  <c:v>1E-4</c:v>
                </c:pt>
                <c:pt idx="15466">
                  <c:v>4.0000999999999998</c:v>
                </c:pt>
                <c:pt idx="15467">
                  <c:v>1E-4</c:v>
                </c:pt>
                <c:pt idx="15468">
                  <c:v>1E-4</c:v>
                </c:pt>
                <c:pt idx="15469">
                  <c:v>1E-4</c:v>
                </c:pt>
                <c:pt idx="15470">
                  <c:v>1E-4</c:v>
                </c:pt>
                <c:pt idx="15471">
                  <c:v>1E-4</c:v>
                </c:pt>
                <c:pt idx="15472">
                  <c:v>1E-4</c:v>
                </c:pt>
                <c:pt idx="15473">
                  <c:v>2.0001000000000002</c:v>
                </c:pt>
                <c:pt idx="15474">
                  <c:v>1E-4</c:v>
                </c:pt>
                <c:pt idx="15475">
                  <c:v>1E-4</c:v>
                </c:pt>
                <c:pt idx="15476">
                  <c:v>1E-4</c:v>
                </c:pt>
                <c:pt idx="15477">
                  <c:v>1E-4</c:v>
                </c:pt>
                <c:pt idx="15478">
                  <c:v>1E-4</c:v>
                </c:pt>
                <c:pt idx="15479">
                  <c:v>1E-4</c:v>
                </c:pt>
                <c:pt idx="15480">
                  <c:v>1.0001</c:v>
                </c:pt>
                <c:pt idx="15481">
                  <c:v>1E-4</c:v>
                </c:pt>
                <c:pt idx="15482">
                  <c:v>1.0001</c:v>
                </c:pt>
                <c:pt idx="15483">
                  <c:v>3.0001000000000002</c:v>
                </c:pt>
                <c:pt idx="15484">
                  <c:v>1E-4</c:v>
                </c:pt>
                <c:pt idx="15485">
                  <c:v>1E-4</c:v>
                </c:pt>
                <c:pt idx="15486">
                  <c:v>1.0001</c:v>
                </c:pt>
                <c:pt idx="15487">
                  <c:v>1E-4</c:v>
                </c:pt>
                <c:pt idx="15488">
                  <c:v>1E-4</c:v>
                </c:pt>
                <c:pt idx="15489">
                  <c:v>1E-4</c:v>
                </c:pt>
                <c:pt idx="15490">
                  <c:v>1E-4</c:v>
                </c:pt>
                <c:pt idx="15491">
                  <c:v>1E-4</c:v>
                </c:pt>
                <c:pt idx="15492">
                  <c:v>1.0001</c:v>
                </c:pt>
                <c:pt idx="15493">
                  <c:v>1.0001</c:v>
                </c:pt>
                <c:pt idx="15494">
                  <c:v>1E-4</c:v>
                </c:pt>
                <c:pt idx="15495">
                  <c:v>1E-4</c:v>
                </c:pt>
                <c:pt idx="15496">
                  <c:v>1E-4</c:v>
                </c:pt>
                <c:pt idx="15497">
                  <c:v>1.0001</c:v>
                </c:pt>
                <c:pt idx="15498">
                  <c:v>1.0001</c:v>
                </c:pt>
                <c:pt idx="15499">
                  <c:v>1E-4</c:v>
                </c:pt>
                <c:pt idx="15500">
                  <c:v>1E-4</c:v>
                </c:pt>
                <c:pt idx="15501">
                  <c:v>1E-4</c:v>
                </c:pt>
                <c:pt idx="15502">
                  <c:v>1E-4</c:v>
                </c:pt>
                <c:pt idx="15503">
                  <c:v>1E-4</c:v>
                </c:pt>
                <c:pt idx="15504">
                  <c:v>1E-4</c:v>
                </c:pt>
                <c:pt idx="15505">
                  <c:v>1E-4</c:v>
                </c:pt>
                <c:pt idx="15506">
                  <c:v>1.0001</c:v>
                </c:pt>
                <c:pt idx="15507">
                  <c:v>1E-4</c:v>
                </c:pt>
                <c:pt idx="15508">
                  <c:v>1.0001</c:v>
                </c:pt>
                <c:pt idx="15509">
                  <c:v>1.0001</c:v>
                </c:pt>
                <c:pt idx="15510">
                  <c:v>1E-4</c:v>
                </c:pt>
                <c:pt idx="15511">
                  <c:v>1E-4</c:v>
                </c:pt>
                <c:pt idx="15512">
                  <c:v>1.0001</c:v>
                </c:pt>
                <c:pt idx="15513">
                  <c:v>2.0001000000000002</c:v>
                </c:pt>
                <c:pt idx="15514">
                  <c:v>1E-4</c:v>
                </c:pt>
                <c:pt idx="15515">
                  <c:v>1E-4</c:v>
                </c:pt>
                <c:pt idx="15516">
                  <c:v>1E-4</c:v>
                </c:pt>
                <c:pt idx="15517">
                  <c:v>1E-4</c:v>
                </c:pt>
                <c:pt idx="15518">
                  <c:v>1E-4</c:v>
                </c:pt>
                <c:pt idx="15519">
                  <c:v>1E-4</c:v>
                </c:pt>
                <c:pt idx="15520">
                  <c:v>1E-4</c:v>
                </c:pt>
                <c:pt idx="15521">
                  <c:v>1E-4</c:v>
                </c:pt>
                <c:pt idx="15522">
                  <c:v>1E-4</c:v>
                </c:pt>
                <c:pt idx="15523">
                  <c:v>1E-4</c:v>
                </c:pt>
                <c:pt idx="15524">
                  <c:v>1E-4</c:v>
                </c:pt>
                <c:pt idx="15525">
                  <c:v>1.0001</c:v>
                </c:pt>
                <c:pt idx="15526">
                  <c:v>1E-4</c:v>
                </c:pt>
                <c:pt idx="15527">
                  <c:v>1E-4</c:v>
                </c:pt>
                <c:pt idx="15528">
                  <c:v>1E-4</c:v>
                </c:pt>
                <c:pt idx="15529">
                  <c:v>1E-4</c:v>
                </c:pt>
                <c:pt idx="15530">
                  <c:v>1E-4</c:v>
                </c:pt>
                <c:pt idx="15531">
                  <c:v>1E-4</c:v>
                </c:pt>
                <c:pt idx="15532">
                  <c:v>1E-4</c:v>
                </c:pt>
                <c:pt idx="15533">
                  <c:v>1E-4</c:v>
                </c:pt>
                <c:pt idx="15534">
                  <c:v>1E-4</c:v>
                </c:pt>
                <c:pt idx="15535">
                  <c:v>1E-4</c:v>
                </c:pt>
                <c:pt idx="15536">
                  <c:v>1E-4</c:v>
                </c:pt>
                <c:pt idx="15537">
                  <c:v>1E-4</c:v>
                </c:pt>
                <c:pt idx="15538">
                  <c:v>1E-4</c:v>
                </c:pt>
                <c:pt idx="15539">
                  <c:v>1E-4</c:v>
                </c:pt>
                <c:pt idx="15540">
                  <c:v>1E-4</c:v>
                </c:pt>
                <c:pt idx="15541">
                  <c:v>1E-4</c:v>
                </c:pt>
                <c:pt idx="15542">
                  <c:v>1E-4</c:v>
                </c:pt>
                <c:pt idx="15543">
                  <c:v>1E-4</c:v>
                </c:pt>
                <c:pt idx="15544">
                  <c:v>1E-4</c:v>
                </c:pt>
                <c:pt idx="15545">
                  <c:v>1E-4</c:v>
                </c:pt>
                <c:pt idx="15546">
                  <c:v>1E-4</c:v>
                </c:pt>
                <c:pt idx="15547">
                  <c:v>1.0001</c:v>
                </c:pt>
                <c:pt idx="15548">
                  <c:v>1E-4</c:v>
                </c:pt>
                <c:pt idx="15549">
                  <c:v>1E-4</c:v>
                </c:pt>
                <c:pt idx="15550">
                  <c:v>1E-4</c:v>
                </c:pt>
                <c:pt idx="15551">
                  <c:v>1.0001</c:v>
                </c:pt>
                <c:pt idx="15552">
                  <c:v>1E-4</c:v>
                </c:pt>
                <c:pt idx="15553">
                  <c:v>1.0001</c:v>
                </c:pt>
                <c:pt idx="15554">
                  <c:v>1E-4</c:v>
                </c:pt>
                <c:pt idx="15555">
                  <c:v>1E-4</c:v>
                </c:pt>
                <c:pt idx="15556">
                  <c:v>1E-4</c:v>
                </c:pt>
                <c:pt idx="15557">
                  <c:v>1E-4</c:v>
                </c:pt>
                <c:pt idx="15558">
                  <c:v>1E-4</c:v>
                </c:pt>
                <c:pt idx="15559">
                  <c:v>1E-4</c:v>
                </c:pt>
                <c:pt idx="15560">
                  <c:v>1E-4</c:v>
                </c:pt>
                <c:pt idx="15561">
                  <c:v>1.0001</c:v>
                </c:pt>
                <c:pt idx="15562">
                  <c:v>1E-4</c:v>
                </c:pt>
                <c:pt idx="15563">
                  <c:v>1E-4</c:v>
                </c:pt>
                <c:pt idx="15564">
                  <c:v>1E-4</c:v>
                </c:pt>
                <c:pt idx="15565">
                  <c:v>1E-4</c:v>
                </c:pt>
                <c:pt idx="15566">
                  <c:v>1.0001</c:v>
                </c:pt>
                <c:pt idx="15567">
                  <c:v>1.0001</c:v>
                </c:pt>
                <c:pt idx="15568">
                  <c:v>1.0001</c:v>
                </c:pt>
                <c:pt idx="15569">
                  <c:v>1E-4</c:v>
                </c:pt>
                <c:pt idx="15570">
                  <c:v>1.0001</c:v>
                </c:pt>
                <c:pt idx="15571">
                  <c:v>1E-4</c:v>
                </c:pt>
                <c:pt idx="15572">
                  <c:v>1E-4</c:v>
                </c:pt>
                <c:pt idx="15573">
                  <c:v>1.0001</c:v>
                </c:pt>
                <c:pt idx="15574">
                  <c:v>1E-4</c:v>
                </c:pt>
                <c:pt idx="15575">
                  <c:v>1.0001</c:v>
                </c:pt>
                <c:pt idx="15576">
                  <c:v>1E-4</c:v>
                </c:pt>
                <c:pt idx="15577">
                  <c:v>1E-4</c:v>
                </c:pt>
                <c:pt idx="15578">
                  <c:v>1E-4</c:v>
                </c:pt>
                <c:pt idx="15579">
                  <c:v>1E-4</c:v>
                </c:pt>
                <c:pt idx="15580">
                  <c:v>1E-4</c:v>
                </c:pt>
                <c:pt idx="15581">
                  <c:v>1.0001</c:v>
                </c:pt>
                <c:pt idx="15582">
                  <c:v>1.0001</c:v>
                </c:pt>
                <c:pt idx="15583">
                  <c:v>1E-4</c:v>
                </c:pt>
                <c:pt idx="15584">
                  <c:v>1E-4</c:v>
                </c:pt>
                <c:pt idx="15585">
                  <c:v>1E-4</c:v>
                </c:pt>
                <c:pt idx="15586">
                  <c:v>1.0001</c:v>
                </c:pt>
                <c:pt idx="15587">
                  <c:v>1E-4</c:v>
                </c:pt>
                <c:pt idx="15588">
                  <c:v>1.0001</c:v>
                </c:pt>
                <c:pt idx="15589">
                  <c:v>1E-4</c:v>
                </c:pt>
                <c:pt idx="15590">
                  <c:v>1E-4</c:v>
                </c:pt>
                <c:pt idx="15591">
                  <c:v>1E-4</c:v>
                </c:pt>
                <c:pt idx="15592">
                  <c:v>1E-4</c:v>
                </c:pt>
                <c:pt idx="15593">
                  <c:v>1E-4</c:v>
                </c:pt>
                <c:pt idx="15594">
                  <c:v>1E-4</c:v>
                </c:pt>
                <c:pt idx="15595">
                  <c:v>1.0001</c:v>
                </c:pt>
                <c:pt idx="15596">
                  <c:v>1E-4</c:v>
                </c:pt>
                <c:pt idx="15597">
                  <c:v>1E-4</c:v>
                </c:pt>
                <c:pt idx="15598">
                  <c:v>1.0001</c:v>
                </c:pt>
                <c:pt idx="15599">
                  <c:v>1E-4</c:v>
                </c:pt>
                <c:pt idx="15600">
                  <c:v>1E-4</c:v>
                </c:pt>
                <c:pt idx="15601">
                  <c:v>1.0001</c:v>
                </c:pt>
                <c:pt idx="15602">
                  <c:v>1E-4</c:v>
                </c:pt>
                <c:pt idx="15603">
                  <c:v>1.0001</c:v>
                </c:pt>
                <c:pt idx="15604">
                  <c:v>1E-4</c:v>
                </c:pt>
                <c:pt idx="15605">
                  <c:v>1E-4</c:v>
                </c:pt>
                <c:pt idx="15606">
                  <c:v>1E-4</c:v>
                </c:pt>
                <c:pt idx="15607">
                  <c:v>1.0001</c:v>
                </c:pt>
                <c:pt idx="15608">
                  <c:v>1E-4</c:v>
                </c:pt>
                <c:pt idx="15609">
                  <c:v>1E-4</c:v>
                </c:pt>
                <c:pt idx="15610">
                  <c:v>1E-4</c:v>
                </c:pt>
                <c:pt idx="15611">
                  <c:v>1E-4</c:v>
                </c:pt>
                <c:pt idx="15612">
                  <c:v>1E-4</c:v>
                </c:pt>
                <c:pt idx="15613">
                  <c:v>1E-4</c:v>
                </c:pt>
                <c:pt idx="15614">
                  <c:v>1E-4</c:v>
                </c:pt>
                <c:pt idx="15615">
                  <c:v>1E-4</c:v>
                </c:pt>
                <c:pt idx="15616">
                  <c:v>2.0001000000000002</c:v>
                </c:pt>
                <c:pt idx="15617">
                  <c:v>1E-4</c:v>
                </c:pt>
                <c:pt idx="15618">
                  <c:v>1E-4</c:v>
                </c:pt>
                <c:pt idx="15619">
                  <c:v>1E-4</c:v>
                </c:pt>
                <c:pt idx="15620">
                  <c:v>1E-4</c:v>
                </c:pt>
                <c:pt idx="15621">
                  <c:v>1E-4</c:v>
                </c:pt>
                <c:pt idx="15622">
                  <c:v>1.0001</c:v>
                </c:pt>
                <c:pt idx="15623">
                  <c:v>1E-4</c:v>
                </c:pt>
                <c:pt idx="15624">
                  <c:v>1E-4</c:v>
                </c:pt>
                <c:pt idx="15625">
                  <c:v>1E-4</c:v>
                </c:pt>
                <c:pt idx="15626">
                  <c:v>1E-4</c:v>
                </c:pt>
                <c:pt idx="15627">
                  <c:v>1E-4</c:v>
                </c:pt>
                <c:pt idx="15628">
                  <c:v>1E-4</c:v>
                </c:pt>
                <c:pt idx="15629">
                  <c:v>1E-4</c:v>
                </c:pt>
                <c:pt idx="15630">
                  <c:v>1E-4</c:v>
                </c:pt>
                <c:pt idx="15631">
                  <c:v>1E-4</c:v>
                </c:pt>
                <c:pt idx="15632">
                  <c:v>1E-4</c:v>
                </c:pt>
                <c:pt idx="15633">
                  <c:v>1E-4</c:v>
                </c:pt>
                <c:pt idx="15634">
                  <c:v>1.0001</c:v>
                </c:pt>
                <c:pt idx="15635">
                  <c:v>1E-4</c:v>
                </c:pt>
                <c:pt idx="15636">
                  <c:v>1E-4</c:v>
                </c:pt>
                <c:pt idx="15637">
                  <c:v>1.0001</c:v>
                </c:pt>
                <c:pt idx="15638">
                  <c:v>1E-4</c:v>
                </c:pt>
                <c:pt idx="15639">
                  <c:v>1E-4</c:v>
                </c:pt>
                <c:pt idx="15640">
                  <c:v>1E-4</c:v>
                </c:pt>
                <c:pt idx="15641">
                  <c:v>1E-4</c:v>
                </c:pt>
                <c:pt idx="15642">
                  <c:v>1E-4</c:v>
                </c:pt>
                <c:pt idx="15643">
                  <c:v>1E-4</c:v>
                </c:pt>
                <c:pt idx="15644">
                  <c:v>1E-4</c:v>
                </c:pt>
                <c:pt idx="15645">
                  <c:v>1E-4</c:v>
                </c:pt>
                <c:pt idx="15646">
                  <c:v>1E-4</c:v>
                </c:pt>
                <c:pt idx="15647">
                  <c:v>1E-4</c:v>
                </c:pt>
                <c:pt idx="15648">
                  <c:v>1E-4</c:v>
                </c:pt>
                <c:pt idx="15649">
                  <c:v>1.0001</c:v>
                </c:pt>
                <c:pt idx="15650">
                  <c:v>1E-4</c:v>
                </c:pt>
                <c:pt idx="15651">
                  <c:v>1.0001</c:v>
                </c:pt>
                <c:pt idx="15652">
                  <c:v>1E-4</c:v>
                </c:pt>
                <c:pt idx="15653">
                  <c:v>1E-4</c:v>
                </c:pt>
                <c:pt idx="15654">
                  <c:v>1E-4</c:v>
                </c:pt>
                <c:pt idx="15655">
                  <c:v>1E-4</c:v>
                </c:pt>
                <c:pt idx="15656">
                  <c:v>1E-4</c:v>
                </c:pt>
                <c:pt idx="15657">
                  <c:v>1E-4</c:v>
                </c:pt>
                <c:pt idx="15658">
                  <c:v>1E-4</c:v>
                </c:pt>
                <c:pt idx="15659">
                  <c:v>1E-4</c:v>
                </c:pt>
                <c:pt idx="15660">
                  <c:v>1E-4</c:v>
                </c:pt>
                <c:pt idx="15661">
                  <c:v>1E-4</c:v>
                </c:pt>
                <c:pt idx="15662">
                  <c:v>1E-4</c:v>
                </c:pt>
                <c:pt idx="15663">
                  <c:v>1E-4</c:v>
                </c:pt>
                <c:pt idx="15664">
                  <c:v>3.0001000000000002</c:v>
                </c:pt>
                <c:pt idx="15665">
                  <c:v>1E-4</c:v>
                </c:pt>
                <c:pt idx="15666">
                  <c:v>1E-4</c:v>
                </c:pt>
                <c:pt idx="15667">
                  <c:v>1.0001</c:v>
                </c:pt>
                <c:pt idx="15668">
                  <c:v>1E-4</c:v>
                </c:pt>
                <c:pt idx="15669">
                  <c:v>1E-4</c:v>
                </c:pt>
                <c:pt idx="15670">
                  <c:v>1E-4</c:v>
                </c:pt>
                <c:pt idx="15671">
                  <c:v>1E-4</c:v>
                </c:pt>
                <c:pt idx="15672">
                  <c:v>1E-4</c:v>
                </c:pt>
                <c:pt idx="15673">
                  <c:v>1E-4</c:v>
                </c:pt>
                <c:pt idx="15674">
                  <c:v>1E-4</c:v>
                </c:pt>
                <c:pt idx="15675">
                  <c:v>1E-4</c:v>
                </c:pt>
                <c:pt idx="15676">
                  <c:v>1E-4</c:v>
                </c:pt>
                <c:pt idx="15677">
                  <c:v>1E-4</c:v>
                </c:pt>
                <c:pt idx="15678">
                  <c:v>1E-4</c:v>
                </c:pt>
                <c:pt idx="15679">
                  <c:v>1E-4</c:v>
                </c:pt>
                <c:pt idx="15680">
                  <c:v>1E-4</c:v>
                </c:pt>
                <c:pt idx="15681">
                  <c:v>1E-4</c:v>
                </c:pt>
                <c:pt idx="15682">
                  <c:v>1E-4</c:v>
                </c:pt>
                <c:pt idx="15683">
                  <c:v>1E-4</c:v>
                </c:pt>
                <c:pt idx="15684">
                  <c:v>1E-4</c:v>
                </c:pt>
                <c:pt idx="15685">
                  <c:v>1.0001</c:v>
                </c:pt>
                <c:pt idx="15686">
                  <c:v>1E-4</c:v>
                </c:pt>
                <c:pt idx="15687">
                  <c:v>1.0001</c:v>
                </c:pt>
                <c:pt idx="15688">
                  <c:v>1E-4</c:v>
                </c:pt>
                <c:pt idx="15689">
                  <c:v>1.0001</c:v>
                </c:pt>
                <c:pt idx="15690">
                  <c:v>1.0001</c:v>
                </c:pt>
                <c:pt idx="15691">
                  <c:v>1E-4</c:v>
                </c:pt>
                <c:pt idx="15692">
                  <c:v>1.0001</c:v>
                </c:pt>
                <c:pt idx="15693">
                  <c:v>1E-4</c:v>
                </c:pt>
                <c:pt idx="15694">
                  <c:v>1E-4</c:v>
                </c:pt>
                <c:pt idx="15695">
                  <c:v>1.0001</c:v>
                </c:pt>
                <c:pt idx="15696">
                  <c:v>1E-4</c:v>
                </c:pt>
                <c:pt idx="15697">
                  <c:v>1E-4</c:v>
                </c:pt>
                <c:pt idx="15698">
                  <c:v>1.0001</c:v>
                </c:pt>
                <c:pt idx="15699">
                  <c:v>1E-4</c:v>
                </c:pt>
                <c:pt idx="15700">
                  <c:v>1E-4</c:v>
                </c:pt>
                <c:pt idx="15701">
                  <c:v>1E-4</c:v>
                </c:pt>
                <c:pt idx="15702">
                  <c:v>1E-4</c:v>
                </c:pt>
                <c:pt idx="15703">
                  <c:v>1E-4</c:v>
                </c:pt>
                <c:pt idx="15704">
                  <c:v>1E-4</c:v>
                </c:pt>
                <c:pt idx="15705">
                  <c:v>1E-4</c:v>
                </c:pt>
                <c:pt idx="15706">
                  <c:v>1.0001</c:v>
                </c:pt>
                <c:pt idx="15707">
                  <c:v>1E-4</c:v>
                </c:pt>
                <c:pt idx="15708">
                  <c:v>1E-4</c:v>
                </c:pt>
                <c:pt idx="15709">
                  <c:v>1E-4</c:v>
                </c:pt>
                <c:pt idx="15710">
                  <c:v>1E-4</c:v>
                </c:pt>
                <c:pt idx="15711">
                  <c:v>1E-4</c:v>
                </c:pt>
                <c:pt idx="15712">
                  <c:v>1E-4</c:v>
                </c:pt>
                <c:pt idx="15713">
                  <c:v>1E-4</c:v>
                </c:pt>
                <c:pt idx="15714">
                  <c:v>1E-4</c:v>
                </c:pt>
                <c:pt idx="15715">
                  <c:v>1E-4</c:v>
                </c:pt>
                <c:pt idx="15716">
                  <c:v>1.0001</c:v>
                </c:pt>
                <c:pt idx="15717">
                  <c:v>1E-4</c:v>
                </c:pt>
                <c:pt idx="15718">
                  <c:v>1E-4</c:v>
                </c:pt>
                <c:pt idx="15719">
                  <c:v>1E-4</c:v>
                </c:pt>
                <c:pt idx="15720">
                  <c:v>1E-4</c:v>
                </c:pt>
                <c:pt idx="15721">
                  <c:v>1E-4</c:v>
                </c:pt>
                <c:pt idx="15722">
                  <c:v>1E-4</c:v>
                </c:pt>
                <c:pt idx="15723">
                  <c:v>1E-4</c:v>
                </c:pt>
                <c:pt idx="15724">
                  <c:v>1E-4</c:v>
                </c:pt>
                <c:pt idx="15725">
                  <c:v>2.0001000000000002</c:v>
                </c:pt>
                <c:pt idx="15726">
                  <c:v>1E-4</c:v>
                </c:pt>
                <c:pt idx="15727">
                  <c:v>1E-4</c:v>
                </c:pt>
                <c:pt idx="15728">
                  <c:v>1E-4</c:v>
                </c:pt>
                <c:pt idx="15729">
                  <c:v>1E-4</c:v>
                </c:pt>
                <c:pt idx="15730">
                  <c:v>1.0001</c:v>
                </c:pt>
                <c:pt idx="15731">
                  <c:v>1.0001</c:v>
                </c:pt>
                <c:pt idx="15732">
                  <c:v>1E-4</c:v>
                </c:pt>
                <c:pt idx="15733">
                  <c:v>1E-4</c:v>
                </c:pt>
                <c:pt idx="15734">
                  <c:v>1E-4</c:v>
                </c:pt>
                <c:pt idx="15735">
                  <c:v>1.0001</c:v>
                </c:pt>
                <c:pt idx="15736">
                  <c:v>1E-4</c:v>
                </c:pt>
                <c:pt idx="15737">
                  <c:v>1E-4</c:v>
                </c:pt>
                <c:pt idx="15738">
                  <c:v>1E-4</c:v>
                </c:pt>
                <c:pt idx="15739">
                  <c:v>1E-4</c:v>
                </c:pt>
                <c:pt idx="15740">
                  <c:v>1.0001</c:v>
                </c:pt>
                <c:pt idx="15741">
                  <c:v>1E-4</c:v>
                </c:pt>
                <c:pt idx="15742">
                  <c:v>1E-4</c:v>
                </c:pt>
                <c:pt idx="15743">
                  <c:v>1E-4</c:v>
                </c:pt>
                <c:pt idx="15744">
                  <c:v>1E-4</c:v>
                </c:pt>
                <c:pt idx="15745">
                  <c:v>1E-4</c:v>
                </c:pt>
                <c:pt idx="15746">
                  <c:v>1E-4</c:v>
                </c:pt>
                <c:pt idx="15747">
                  <c:v>1E-4</c:v>
                </c:pt>
                <c:pt idx="15748">
                  <c:v>1E-4</c:v>
                </c:pt>
                <c:pt idx="15749">
                  <c:v>1E-4</c:v>
                </c:pt>
                <c:pt idx="15750">
                  <c:v>1E-4</c:v>
                </c:pt>
                <c:pt idx="15751">
                  <c:v>1E-4</c:v>
                </c:pt>
                <c:pt idx="15752">
                  <c:v>1E-4</c:v>
                </c:pt>
                <c:pt idx="15753">
                  <c:v>1E-4</c:v>
                </c:pt>
                <c:pt idx="15754">
                  <c:v>1E-4</c:v>
                </c:pt>
                <c:pt idx="15755">
                  <c:v>1E-4</c:v>
                </c:pt>
                <c:pt idx="15756">
                  <c:v>1E-4</c:v>
                </c:pt>
                <c:pt idx="15757">
                  <c:v>1E-4</c:v>
                </c:pt>
                <c:pt idx="15758">
                  <c:v>1E-4</c:v>
                </c:pt>
                <c:pt idx="15759">
                  <c:v>1.0001</c:v>
                </c:pt>
                <c:pt idx="15760">
                  <c:v>1E-4</c:v>
                </c:pt>
                <c:pt idx="15761">
                  <c:v>1E-4</c:v>
                </c:pt>
                <c:pt idx="15762">
                  <c:v>1E-4</c:v>
                </c:pt>
                <c:pt idx="15763">
                  <c:v>1E-4</c:v>
                </c:pt>
                <c:pt idx="15764">
                  <c:v>1E-4</c:v>
                </c:pt>
                <c:pt idx="15765">
                  <c:v>1E-4</c:v>
                </c:pt>
                <c:pt idx="15766">
                  <c:v>1E-4</c:v>
                </c:pt>
                <c:pt idx="15767">
                  <c:v>1E-4</c:v>
                </c:pt>
                <c:pt idx="15768">
                  <c:v>1E-4</c:v>
                </c:pt>
                <c:pt idx="15769">
                  <c:v>1E-4</c:v>
                </c:pt>
                <c:pt idx="15770">
                  <c:v>1E-4</c:v>
                </c:pt>
                <c:pt idx="15771">
                  <c:v>1E-4</c:v>
                </c:pt>
                <c:pt idx="15772">
                  <c:v>1.0001</c:v>
                </c:pt>
                <c:pt idx="15773">
                  <c:v>1E-4</c:v>
                </c:pt>
                <c:pt idx="15774">
                  <c:v>1E-4</c:v>
                </c:pt>
                <c:pt idx="15775">
                  <c:v>1E-4</c:v>
                </c:pt>
                <c:pt idx="15776">
                  <c:v>1E-4</c:v>
                </c:pt>
                <c:pt idx="15777">
                  <c:v>1E-4</c:v>
                </c:pt>
                <c:pt idx="15778">
                  <c:v>1E-4</c:v>
                </c:pt>
                <c:pt idx="15779">
                  <c:v>1E-4</c:v>
                </c:pt>
                <c:pt idx="15780">
                  <c:v>1E-4</c:v>
                </c:pt>
                <c:pt idx="15781">
                  <c:v>1E-4</c:v>
                </c:pt>
                <c:pt idx="15782">
                  <c:v>1.0001</c:v>
                </c:pt>
                <c:pt idx="15783">
                  <c:v>1E-4</c:v>
                </c:pt>
                <c:pt idx="15784">
                  <c:v>1E-4</c:v>
                </c:pt>
                <c:pt idx="15785">
                  <c:v>1E-4</c:v>
                </c:pt>
                <c:pt idx="15786">
                  <c:v>1E-4</c:v>
                </c:pt>
                <c:pt idx="15787">
                  <c:v>1E-4</c:v>
                </c:pt>
                <c:pt idx="15788">
                  <c:v>1.0001</c:v>
                </c:pt>
                <c:pt idx="15789">
                  <c:v>1.0001</c:v>
                </c:pt>
                <c:pt idx="15790">
                  <c:v>1.0001</c:v>
                </c:pt>
                <c:pt idx="15791">
                  <c:v>1.0001</c:v>
                </c:pt>
                <c:pt idx="15792">
                  <c:v>1.0001</c:v>
                </c:pt>
                <c:pt idx="15793">
                  <c:v>1.0001</c:v>
                </c:pt>
                <c:pt idx="15794">
                  <c:v>1E-4</c:v>
                </c:pt>
                <c:pt idx="15795">
                  <c:v>1E-4</c:v>
                </c:pt>
                <c:pt idx="15796">
                  <c:v>1.0001</c:v>
                </c:pt>
                <c:pt idx="15797">
                  <c:v>1E-4</c:v>
                </c:pt>
                <c:pt idx="15798">
                  <c:v>1E-4</c:v>
                </c:pt>
                <c:pt idx="15799">
                  <c:v>1E-4</c:v>
                </c:pt>
                <c:pt idx="15800">
                  <c:v>1E-4</c:v>
                </c:pt>
                <c:pt idx="15801">
                  <c:v>1E-4</c:v>
                </c:pt>
                <c:pt idx="15802">
                  <c:v>1E-4</c:v>
                </c:pt>
                <c:pt idx="15803">
                  <c:v>1E-4</c:v>
                </c:pt>
                <c:pt idx="15804">
                  <c:v>1E-4</c:v>
                </c:pt>
                <c:pt idx="15805">
                  <c:v>1E-4</c:v>
                </c:pt>
                <c:pt idx="15806">
                  <c:v>1E-4</c:v>
                </c:pt>
                <c:pt idx="15807">
                  <c:v>1E-4</c:v>
                </c:pt>
                <c:pt idx="15808">
                  <c:v>1E-4</c:v>
                </c:pt>
                <c:pt idx="15809">
                  <c:v>1E-4</c:v>
                </c:pt>
                <c:pt idx="15810">
                  <c:v>1E-4</c:v>
                </c:pt>
                <c:pt idx="15811">
                  <c:v>1E-4</c:v>
                </c:pt>
                <c:pt idx="15812">
                  <c:v>1E-4</c:v>
                </c:pt>
                <c:pt idx="15813">
                  <c:v>1E-4</c:v>
                </c:pt>
                <c:pt idx="15814">
                  <c:v>1E-4</c:v>
                </c:pt>
                <c:pt idx="15815">
                  <c:v>1E-4</c:v>
                </c:pt>
                <c:pt idx="15816">
                  <c:v>1E-4</c:v>
                </c:pt>
                <c:pt idx="15817">
                  <c:v>1E-4</c:v>
                </c:pt>
                <c:pt idx="15818">
                  <c:v>1E-4</c:v>
                </c:pt>
                <c:pt idx="15819">
                  <c:v>1E-4</c:v>
                </c:pt>
                <c:pt idx="15820">
                  <c:v>1.0001</c:v>
                </c:pt>
                <c:pt idx="15821">
                  <c:v>1E-4</c:v>
                </c:pt>
                <c:pt idx="15822">
                  <c:v>1E-4</c:v>
                </c:pt>
                <c:pt idx="15823">
                  <c:v>1E-4</c:v>
                </c:pt>
                <c:pt idx="15824">
                  <c:v>1E-4</c:v>
                </c:pt>
                <c:pt idx="15825">
                  <c:v>1E-4</c:v>
                </c:pt>
                <c:pt idx="15826">
                  <c:v>1E-4</c:v>
                </c:pt>
                <c:pt idx="15827">
                  <c:v>1E-4</c:v>
                </c:pt>
                <c:pt idx="15828">
                  <c:v>1E-4</c:v>
                </c:pt>
                <c:pt idx="15829">
                  <c:v>1E-4</c:v>
                </c:pt>
                <c:pt idx="15830">
                  <c:v>1E-4</c:v>
                </c:pt>
                <c:pt idx="15831">
                  <c:v>1E-4</c:v>
                </c:pt>
                <c:pt idx="15832">
                  <c:v>1E-4</c:v>
                </c:pt>
                <c:pt idx="15833">
                  <c:v>1E-4</c:v>
                </c:pt>
                <c:pt idx="15834">
                  <c:v>1E-4</c:v>
                </c:pt>
                <c:pt idx="15835">
                  <c:v>1E-4</c:v>
                </c:pt>
                <c:pt idx="15836">
                  <c:v>1.0001</c:v>
                </c:pt>
                <c:pt idx="15837">
                  <c:v>1E-4</c:v>
                </c:pt>
                <c:pt idx="15838">
                  <c:v>1E-4</c:v>
                </c:pt>
                <c:pt idx="15839">
                  <c:v>2.0001000000000002</c:v>
                </c:pt>
                <c:pt idx="15840">
                  <c:v>1E-4</c:v>
                </c:pt>
                <c:pt idx="15841">
                  <c:v>1E-4</c:v>
                </c:pt>
                <c:pt idx="15842">
                  <c:v>1E-4</c:v>
                </c:pt>
                <c:pt idx="15843">
                  <c:v>1E-4</c:v>
                </c:pt>
                <c:pt idx="15844">
                  <c:v>1E-4</c:v>
                </c:pt>
                <c:pt idx="15845">
                  <c:v>1E-4</c:v>
                </c:pt>
                <c:pt idx="15846">
                  <c:v>1E-4</c:v>
                </c:pt>
                <c:pt idx="15847">
                  <c:v>1E-4</c:v>
                </c:pt>
                <c:pt idx="15848">
                  <c:v>1E-4</c:v>
                </c:pt>
                <c:pt idx="15849">
                  <c:v>1.0001</c:v>
                </c:pt>
                <c:pt idx="15850">
                  <c:v>1.0001</c:v>
                </c:pt>
                <c:pt idx="15851">
                  <c:v>1E-4</c:v>
                </c:pt>
                <c:pt idx="15852">
                  <c:v>1E-4</c:v>
                </c:pt>
                <c:pt idx="15853">
                  <c:v>1E-4</c:v>
                </c:pt>
                <c:pt idx="15854">
                  <c:v>1E-4</c:v>
                </c:pt>
                <c:pt idx="15855">
                  <c:v>1.0001</c:v>
                </c:pt>
                <c:pt idx="15856">
                  <c:v>1E-4</c:v>
                </c:pt>
                <c:pt idx="15857">
                  <c:v>1E-4</c:v>
                </c:pt>
                <c:pt idx="15858">
                  <c:v>1E-4</c:v>
                </c:pt>
                <c:pt idx="15859">
                  <c:v>1E-4</c:v>
                </c:pt>
                <c:pt idx="15860">
                  <c:v>1E-4</c:v>
                </c:pt>
                <c:pt idx="15861">
                  <c:v>1E-4</c:v>
                </c:pt>
                <c:pt idx="15862">
                  <c:v>1E-4</c:v>
                </c:pt>
                <c:pt idx="15863">
                  <c:v>1E-4</c:v>
                </c:pt>
                <c:pt idx="15864">
                  <c:v>1E-4</c:v>
                </c:pt>
                <c:pt idx="15865">
                  <c:v>1E-4</c:v>
                </c:pt>
                <c:pt idx="15866">
                  <c:v>1E-4</c:v>
                </c:pt>
                <c:pt idx="15867">
                  <c:v>1.0001</c:v>
                </c:pt>
                <c:pt idx="15868">
                  <c:v>1E-4</c:v>
                </c:pt>
                <c:pt idx="15869">
                  <c:v>1E-4</c:v>
                </c:pt>
                <c:pt idx="15870">
                  <c:v>1E-4</c:v>
                </c:pt>
                <c:pt idx="15871">
                  <c:v>1E-4</c:v>
                </c:pt>
                <c:pt idx="15872">
                  <c:v>1E-4</c:v>
                </c:pt>
                <c:pt idx="15873">
                  <c:v>1E-4</c:v>
                </c:pt>
                <c:pt idx="15874">
                  <c:v>1E-4</c:v>
                </c:pt>
                <c:pt idx="15875">
                  <c:v>1E-4</c:v>
                </c:pt>
                <c:pt idx="15876">
                  <c:v>1E-4</c:v>
                </c:pt>
                <c:pt idx="15877">
                  <c:v>1E-4</c:v>
                </c:pt>
                <c:pt idx="15878">
                  <c:v>1E-4</c:v>
                </c:pt>
                <c:pt idx="15879">
                  <c:v>1E-4</c:v>
                </c:pt>
                <c:pt idx="15880">
                  <c:v>1E-4</c:v>
                </c:pt>
                <c:pt idx="15881">
                  <c:v>1.0001</c:v>
                </c:pt>
                <c:pt idx="15882">
                  <c:v>1E-4</c:v>
                </c:pt>
                <c:pt idx="15883">
                  <c:v>1E-4</c:v>
                </c:pt>
                <c:pt idx="15884">
                  <c:v>1E-4</c:v>
                </c:pt>
                <c:pt idx="15885">
                  <c:v>1E-4</c:v>
                </c:pt>
                <c:pt idx="15886">
                  <c:v>1.0001</c:v>
                </c:pt>
                <c:pt idx="15887">
                  <c:v>1.0001</c:v>
                </c:pt>
                <c:pt idx="15888">
                  <c:v>1E-4</c:v>
                </c:pt>
                <c:pt idx="15889">
                  <c:v>1E-4</c:v>
                </c:pt>
                <c:pt idx="15890">
                  <c:v>1E-4</c:v>
                </c:pt>
                <c:pt idx="15891">
                  <c:v>1E-4</c:v>
                </c:pt>
                <c:pt idx="15892">
                  <c:v>1.0001</c:v>
                </c:pt>
                <c:pt idx="15893">
                  <c:v>1E-4</c:v>
                </c:pt>
                <c:pt idx="15894">
                  <c:v>1E-4</c:v>
                </c:pt>
                <c:pt idx="15895">
                  <c:v>1.0001</c:v>
                </c:pt>
                <c:pt idx="15896">
                  <c:v>1E-4</c:v>
                </c:pt>
                <c:pt idx="15897">
                  <c:v>1E-4</c:v>
                </c:pt>
                <c:pt idx="15898">
                  <c:v>1E-4</c:v>
                </c:pt>
                <c:pt idx="15899">
                  <c:v>1E-4</c:v>
                </c:pt>
                <c:pt idx="15900">
                  <c:v>1E-4</c:v>
                </c:pt>
                <c:pt idx="15901">
                  <c:v>1.0001</c:v>
                </c:pt>
                <c:pt idx="15902">
                  <c:v>1E-4</c:v>
                </c:pt>
                <c:pt idx="15903">
                  <c:v>1E-4</c:v>
                </c:pt>
                <c:pt idx="15904">
                  <c:v>1E-4</c:v>
                </c:pt>
                <c:pt idx="15905">
                  <c:v>1E-4</c:v>
                </c:pt>
                <c:pt idx="15906">
                  <c:v>1E-4</c:v>
                </c:pt>
                <c:pt idx="15907">
                  <c:v>1E-4</c:v>
                </c:pt>
                <c:pt idx="15908">
                  <c:v>1.0001</c:v>
                </c:pt>
                <c:pt idx="15909">
                  <c:v>1E-4</c:v>
                </c:pt>
                <c:pt idx="15910">
                  <c:v>1.0001</c:v>
                </c:pt>
                <c:pt idx="15911">
                  <c:v>1E-4</c:v>
                </c:pt>
                <c:pt idx="15912">
                  <c:v>1E-4</c:v>
                </c:pt>
                <c:pt idx="15913">
                  <c:v>1E-4</c:v>
                </c:pt>
                <c:pt idx="15914">
                  <c:v>1E-4</c:v>
                </c:pt>
                <c:pt idx="15915">
                  <c:v>1E-4</c:v>
                </c:pt>
                <c:pt idx="15916">
                  <c:v>1E-4</c:v>
                </c:pt>
                <c:pt idx="15917">
                  <c:v>1E-4</c:v>
                </c:pt>
                <c:pt idx="15918">
                  <c:v>1E-4</c:v>
                </c:pt>
                <c:pt idx="15919">
                  <c:v>1E-4</c:v>
                </c:pt>
                <c:pt idx="15920">
                  <c:v>1E-4</c:v>
                </c:pt>
                <c:pt idx="15921">
                  <c:v>1.0001</c:v>
                </c:pt>
                <c:pt idx="15922">
                  <c:v>1.0001</c:v>
                </c:pt>
                <c:pt idx="15923">
                  <c:v>1E-4</c:v>
                </c:pt>
                <c:pt idx="15924">
                  <c:v>1E-4</c:v>
                </c:pt>
                <c:pt idx="15925">
                  <c:v>1.0001</c:v>
                </c:pt>
                <c:pt idx="15926">
                  <c:v>1E-4</c:v>
                </c:pt>
                <c:pt idx="15927">
                  <c:v>1E-4</c:v>
                </c:pt>
                <c:pt idx="15928">
                  <c:v>1E-4</c:v>
                </c:pt>
                <c:pt idx="15929">
                  <c:v>1.0001</c:v>
                </c:pt>
                <c:pt idx="15930">
                  <c:v>1E-4</c:v>
                </c:pt>
                <c:pt idx="15931">
                  <c:v>1.0001</c:v>
                </c:pt>
                <c:pt idx="15932">
                  <c:v>1E-4</c:v>
                </c:pt>
                <c:pt idx="15933">
                  <c:v>1E-4</c:v>
                </c:pt>
                <c:pt idx="15934">
                  <c:v>1E-4</c:v>
                </c:pt>
                <c:pt idx="15935">
                  <c:v>1E-4</c:v>
                </c:pt>
                <c:pt idx="15936">
                  <c:v>1E-4</c:v>
                </c:pt>
                <c:pt idx="15937">
                  <c:v>1E-4</c:v>
                </c:pt>
                <c:pt idx="15938">
                  <c:v>1.0001</c:v>
                </c:pt>
                <c:pt idx="15939">
                  <c:v>1E-4</c:v>
                </c:pt>
                <c:pt idx="15940">
                  <c:v>1E-4</c:v>
                </c:pt>
                <c:pt idx="15941">
                  <c:v>1E-4</c:v>
                </c:pt>
                <c:pt idx="15942">
                  <c:v>1E-4</c:v>
                </c:pt>
                <c:pt idx="15943">
                  <c:v>1E-4</c:v>
                </c:pt>
                <c:pt idx="15944">
                  <c:v>1E-4</c:v>
                </c:pt>
                <c:pt idx="15945">
                  <c:v>1E-4</c:v>
                </c:pt>
                <c:pt idx="15946">
                  <c:v>1E-4</c:v>
                </c:pt>
                <c:pt idx="15947">
                  <c:v>1E-4</c:v>
                </c:pt>
                <c:pt idx="15948">
                  <c:v>1E-4</c:v>
                </c:pt>
                <c:pt idx="15949">
                  <c:v>1E-4</c:v>
                </c:pt>
                <c:pt idx="15950">
                  <c:v>1E-4</c:v>
                </c:pt>
                <c:pt idx="15951">
                  <c:v>1E-4</c:v>
                </c:pt>
                <c:pt idx="15952">
                  <c:v>1E-4</c:v>
                </c:pt>
                <c:pt idx="15953">
                  <c:v>1E-4</c:v>
                </c:pt>
                <c:pt idx="15954">
                  <c:v>1.0001</c:v>
                </c:pt>
                <c:pt idx="15955">
                  <c:v>1E-4</c:v>
                </c:pt>
                <c:pt idx="15956">
                  <c:v>1E-4</c:v>
                </c:pt>
                <c:pt idx="15957">
                  <c:v>1.0001</c:v>
                </c:pt>
                <c:pt idx="15958">
                  <c:v>1.0001</c:v>
                </c:pt>
                <c:pt idx="15959">
                  <c:v>1E-4</c:v>
                </c:pt>
                <c:pt idx="15960">
                  <c:v>1E-4</c:v>
                </c:pt>
                <c:pt idx="15961">
                  <c:v>1E-4</c:v>
                </c:pt>
                <c:pt idx="15962">
                  <c:v>1E-4</c:v>
                </c:pt>
                <c:pt idx="15963">
                  <c:v>1E-4</c:v>
                </c:pt>
                <c:pt idx="15964">
                  <c:v>1.0001</c:v>
                </c:pt>
                <c:pt idx="15965">
                  <c:v>1E-4</c:v>
                </c:pt>
                <c:pt idx="15966">
                  <c:v>1E-4</c:v>
                </c:pt>
                <c:pt idx="15967">
                  <c:v>1E-4</c:v>
                </c:pt>
                <c:pt idx="15968">
                  <c:v>1E-4</c:v>
                </c:pt>
                <c:pt idx="15969">
                  <c:v>1E-4</c:v>
                </c:pt>
                <c:pt idx="15970">
                  <c:v>1E-4</c:v>
                </c:pt>
                <c:pt idx="15971">
                  <c:v>1E-4</c:v>
                </c:pt>
                <c:pt idx="15972">
                  <c:v>1E-4</c:v>
                </c:pt>
                <c:pt idx="15973">
                  <c:v>1E-4</c:v>
                </c:pt>
                <c:pt idx="15974">
                  <c:v>1.0001</c:v>
                </c:pt>
                <c:pt idx="15975">
                  <c:v>1E-4</c:v>
                </c:pt>
                <c:pt idx="15976">
                  <c:v>1E-4</c:v>
                </c:pt>
                <c:pt idx="15977">
                  <c:v>1E-4</c:v>
                </c:pt>
                <c:pt idx="15978">
                  <c:v>1.0001</c:v>
                </c:pt>
                <c:pt idx="15979">
                  <c:v>1E-4</c:v>
                </c:pt>
                <c:pt idx="15980">
                  <c:v>1E-4</c:v>
                </c:pt>
                <c:pt idx="15981">
                  <c:v>1E-4</c:v>
                </c:pt>
                <c:pt idx="15982">
                  <c:v>1.0001</c:v>
                </c:pt>
                <c:pt idx="15983">
                  <c:v>1.0001</c:v>
                </c:pt>
                <c:pt idx="15984">
                  <c:v>1E-4</c:v>
                </c:pt>
                <c:pt idx="15985">
                  <c:v>1E-4</c:v>
                </c:pt>
                <c:pt idx="15986">
                  <c:v>1E-4</c:v>
                </c:pt>
                <c:pt idx="15987">
                  <c:v>1E-4</c:v>
                </c:pt>
                <c:pt idx="15988">
                  <c:v>1E-4</c:v>
                </c:pt>
                <c:pt idx="15989">
                  <c:v>1E-4</c:v>
                </c:pt>
                <c:pt idx="15990">
                  <c:v>1E-4</c:v>
                </c:pt>
                <c:pt idx="15991">
                  <c:v>1E-4</c:v>
                </c:pt>
                <c:pt idx="15992">
                  <c:v>1E-4</c:v>
                </c:pt>
                <c:pt idx="15993">
                  <c:v>1E-4</c:v>
                </c:pt>
                <c:pt idx="15994">
                  <c:v>1E-4</c:v>
                </c:pt>
                <c:pt idx="15995">
                  <c:v>1E-4</c:v>
                </c:pt>
                <c:pt idx="15996">
                  <c:v>1E-4</c:v>
                </c:pt>
                <c:pt idx="15997">
                  <c:v>1E-4</c:v>
                </c:pt>
                <c:pt idx="15998">
                  <c:v>1E-4</c:v>
                </c:pt>
                <c:pt idx="15999">
                  <c:v>1E-4</c:v>
                </c:pt>
                <c:pt idx="16000">
                  <c:v>1179463.0001000001</c:v>
                </c:pt>
                <c:pt idx="16001">
                  <c:v>2.0001000000000002</c:v>
                </c:pt>
                <c:pt idx="16002">
                  <c:v>3.0001000000000002</c:v>
                </c:pt>
                <c:pt idx="16003">
                  <c:v>3.0001000000000002</c:v>
                </c:pt>
                <c:pt idx="16004">
                  <c:v>4.0000999999999998</c:v>
                </c:pt>
                <c:pt idx="16005">
                  <c:v>1.0001</c:v>
                </c:pt>
                <c:pt idx="16006">
                  <c:v>2.0001000000000002</c:v>
                </c:pt>
                <c:pt idx="16007">
                  <c:v>1.0001</c:v>
                </c:pt>
                <c:pt idx="16008">
                  <c:v>4.0000999999999998</c:v>
                </c:pt>
                <c:pt idx="16009">
                  <c:v>1.0001</c:v>
                </c:pt>
                <c:pt idx="16010">
                  <c:v>1.0001</c:v>
                </c:pt>
                <c:pt idx="16011">
                  <c:v>5.0000999999999998</c:v>
                </c:pt>
                <c:pt idx="16012">
                  <c:v>2.0001000000000002</c:v>
                </c:pt>
                <c:pt idx="16013">
                  <c:v>1E-4</c:v>
                </c:pt>
                <c:pt idx="16014">
                  <c:v>2.0001000000000002</c:v>
                </c:pt>
                <c:pt idx="16015">
                  <c:v>1.0001</c:v>
                </c:pt>
                <c:pt idx="16016">
                  <c:v>1.0001</c:v>
                </c:pt>
                <c:pt idx="16017">
                  <c:v>1E-4</c:v>
                </c:pt>
                <c:pt idx="16018">
                  <c:v>1.0001</c:v>
                </c:pt>
                <c:pt idx="16019">
                  <c:v>2.0001000000000002</c:v>
                </c:pt>
                <c:pt idx="16020">
                  <c:v>2.0001000000000002</c:v>
                </c:pt>
                <c:pt idx="16021">
                  <c:v>2.0001000000000002</c:v>
                </c:pt>
                <c:pt idx="16022">
                  <c:v>4.0000999999999998</c:v>
                </c:pt>
                <c:pt idx="16023">
                  <c:v>5.0000999999999998</c:v>
                </c:pt>
                <c:pt idx="16024">
                  <c:v>2.0001000000000002</c:v>
                </c:pt>
                <c:pt idx="16025">
                  <c:v>3.0001000000000002</c:v>
                </c:pt>
                <c:pt idx="16026">
                  <c:v>4.0000999999999998</c:v>
                </c:pt>
                <c:pt idx="16027">
                  <c:v>5.0000999999999998</c:v>
                </c:pt>
                <c:pt idx="16028">
                  <c:v>10.0001</c:v>
                </c:pt>
                <c:pt idx="16029">
                  <c:v>6.0000999999999998</c:v>
                </c:pt>
                <c:pt idx="16030">
                  <c:v>7.0000999999999998</c:v>
                </c:pt>
                <c:pt idx="16031">
                  <c:v>3.0001000000000002</c:v>
                </c:pt>
                <c:pt idx="16032">
                  <c:v>7.0000999999999998</c:v>
                </c:pt>
                <c:pt idx="16033">
                  <c:v>7.0000999999999998</c:v>
                </c:pt>
                <c:pt idx="16034">
                  <c:v>4.0000999999999998</c:v>
                </c:pt>
                <c:pt idx="16035">
                  <c:v>4.0000999999999998</c:v>
                </c:pt>
                <c:pt idx="16036">
                  <c:v>1.0001</c:v>
                </c:pt>
                <c:pt idx="16037">
                  <c:v>1.0001</c:v>
                </c:pt>
                <c:pt idx="16038">
                  <c:v>1.0001</c:v>
                </c:pt>
                <c:pt idx="16039">
                  <c:v>1.0001</c:v>
                </c:pt>
                <c:pt idx="16040">
                  <c:v>3.0001000000000002</c:v>
                </c:pt>
                <c:pt idx="16041">
                  <c:v>1.0001</c:v>
                </c:pt>
                <c:pt idx="16042">
                  <c:v>1E-4</c:v>
                </c:pt>
                <c:pt idx="16043">
                  <c:v>1.0001</c:v>
                </c:pt>
                <c:pt idx="16044">
                  <c:v>1.0001</c:v>
                </c:pt>
                <c:pt idx="16045">
                  <c:v>1E-4</c:v>
                </c:pt>
                <c:pt idx="16046">
                  <c:v>2.0001000000000002</c:v>
                </c:pt>
                <c:pt idx="16047">
                  <c:v>1.0001</c:v>
                </c:pt>
                <c:pt idx="16048">
                  <c:v>1E-4</c:v>
                </c:pt>
                <c:pt idx="16049">
                  <c:v>1.0001</c:v>
                </c:pt>
                <c:pt idx="16050">
                  <c:v>1.0001</c:v>
                </c:pt>
                <c:pt idx="16051">
                  <c:v>1E-4</c:v>
                </c:pt>
                <c:pt idx="16052">
                  <c:v>1E-4</c:v>
                </c:pt>
                <c:pt idx="16053">
                  <c:v>1E-4</c:v>
                </c:pt>
                <c:pt idx="16054">
                  <c:v>2.0001000000000002</c:v>
                </c:pt>
                <c:pt idx="16055">
                  <c:v>1.0001</c:v>
                </c:pt>
                <c:pt idx="16056">
                  <c:v>1.0001</c:v>
                </c:pt>
                <c:pt idx="16057">
                  <c:v>1.0001</c:v>
                </c:pt>
                <c:pt idx="16058">
                  <c:v>1E-4</c:v>
                </c:pt>
                <c:pt idx="16059">
                  <c:v>1E-4</c:v>
                </c:pt>
                <c:pt idx="16060">
                  <c:v>1E-4</c:v>
                </c:pt>
                <c:pt idx="16061">
                  <c:v>1E-4</c:v>
                </c:pt>
                <c:pt idx="16062">
                  <c:v>1.0001</c:v>
                </c:pt>
                <c:pt idx="16063">
                  <c:v>1E-4</c:v>
                </c:pt>
                <c:pt idx="16064">
                  <c:v>1E-4</c:v>
                </c:pt>
                <c:pt idx="16065">
                  <c:v>1E-4</c:v>
                </c:pt>
                <c:pt idx="16066">
                  <c:v>1E-4</c:v>
                </c:pt>
                <c:pt idx="16067">
                  <c:v>1E-4</c:v>
                </c:pt>
                <c:pt idx="16068">
                  <c:v>1E-4</c:v>
                </c:pt>
                <c:pt idx="16069">
                  <c:v>1E-4</c:v>
                </c:pt>
                <c:pt idx="16070">
                  <c:v>1E-4</c:v>
                </c:pt>
                <c:pt idx="16071">
                  <c:v>1E-4</c:v>
                </c:pt>
                <c:pt idx="16072">
                  <c:v>1E-4</c:v>
                </c:pt>
                <c:pt idx="16073">
                  <c:v>1E-4</c:v>
                </c:pt>
                <c:pt idx="16074">
                  <c:v>1E-4</c:v>
                </c:pt>
                <c:pt idx="16075">
                  <c:v>1E-4</c:v>
                </c:pt>
                <c:pt idx="16076">
                  <c:v>1.0001</c:v>
                </c:pt>
                <c:pt idx="16077">
                  <c:v>1E-4</c:v>
                </c:pt>
                <c:pt idx="16078">
                  <c:v>1E-4</c:v>
                </c:pt>
                <c:pt idx="16079">
                  <c:v>1E-4</c:v>
                </c:pt>
                <c:pt idx="16080">
                  <c:v>1E-4</c:v>
                </c:pt>
                <c:pt idx="16081">
                  <c:v>1.0001</c:v>
                </c:pt>
                <c:pt idx="16082">
                  <c:v>1E-4</c:v>
                </c:pt>
                <c:pt idx="16083">
                  <c:v>1.0001</c:v>
                </c:pt>
                <c:pt idx="16084">
                  <c:v>1.0001</c:v>
                </c:pt>
                <c:pt idx="16085">
                  <c:v>1.0001</c:v>
                </c:pt>
                <c:pt idx="16086">
                  <c:v>1E-4</c:v>
                </c:pt>
                <c:pt idx="16087">
                  <c:v>1E-4</c:v>
                </c:pt>
                <c:pt idx="16088">
                  <c:v>1.0001</c:v>
                </c:pt>
                <c:pt idx="16089">
                  <c:v>1.0001</c:v>
                </c:pt>
                <c:pt idx="16090">
                  <c:v>1E-4</c:v>
                </c:pt>
                <c:pt idx="16091">
                  <c:v>1E-4</c:v>
                </c:pt>
                <c:pt idx="16092">
                  <c:v>1E-4</c:v>
                </c:pt>
                <c:pt idx="16093">
                  <c:v>1.0001</c:v>
                </c:pt>
                <c:pt idx="16094">
                  <c:v>1E-4</c:v>
                </c:pt>
                <c:pt idx="16095">
                  <c:v>1E-4</c:v>
                </c:pt>
                <c:pt idx="16096">
                  <c:v>1E-4</c:v>
                </c:pt>
                <c:pt idx="16097">
                  <c:v>1E-4</c:v>
                </c:pt>
                <c:pt idx="16098">
                  <c:v>1.0001</c:v>
                </c:pt>
                <c:pt idx="16099">
                  <c:v>1E-4</c:v>
                </c:pt>
                <c:pt idx="16100">
                  <c:v>2.0001000000000002</c:v>
                </c:pt>
                <c:pt idx="16101">
                  <c:v>1E-4</c:v>
                </c:pt>
                <c:pt idx="16102">
                  <c:v>1E-4</c:v>
                </c:pt>
                <c:pt idx="16103">
                  <c:v>2.0001000000000002</c:v>
                </c:pt>
                <c:pt idx="16104">
                  <c:v>1.0001</c:v>
                </c:pt>
                <c:pt idx="16105">
                  <c:v>2.0001000000000002</c:v>
                </c:pt>
                <c:pt idx="16106">
                  <c:v>3.0001000000000002</c:v>
                </c:pt>
                <c:pt idx="16107">
                  <c:v>1.0001</c:v>
                </c:pt>
                <c:pt idx="16108">
                  <c:v>1.0001</c:v>
                </c:pt>
                <c:pt idx="16109">
                  <c:v>2.0001000000000002</c:v>
                </c:pt>
                <c:pt idx="16110">
                  <c:v>1E-4</c:v>
                </c:pt>
                <c:pt idx="16111">
                  <c:v>3.0001000000000002</c:v>
                </c:pt>
                <c:pt idx="16112">
                  <c:v>1E-4</c:v>
                </c:pt>
                <c:pt idx="16113">
                  <c:v>2.0001000000000002</c:v>
                </c:pt>
                <c:pt idx="16114">
                  <c:v>2.0001000000000002</c:v>
                </c:pt>
                <c:pt idx="16115">
                  <c:v>1E-4</c:v>
                </c:pt>
                <c:pt idx="16116">
                  <c:v>1E-4</c:v>
                </c:pt>
                <c:pt idx="16117">
                  <c:v>1E-4</c:v>
                </c:pt>
                <c:pt idx="16118">
                  <c:v>1E-4</c:v>
                </c:pt>
                <c:pt idx="16119">
                  <c:v>2.0001000000000002</c:v>
                </c:pt>
                <c:pt idx="16120">
                  <c:v>1.0001</c:v>
                </c:pt>
                <c:pt idx="16121">
                  <c:v>1.0001</c:v>
                </c:pt>
                <c:pt idx="16122">
                  <c:v>1E-4</c:v>
                </c:pt>
                <c:pt idx="16123">
                  <c:v>1E-4</c:v>
                </c:pt>
                <c:pt idx="16124">
                  <c:v>1E-4</c:v>
                </c:pt>
                <c:pt idx="16125">
                  <c:v>1E-4</c:v>
                </c:pt>
                <c:pt idx="16126">
                  <c:v>2.0001000000000002</c:v>
                </c:pt>
                <c:pt idx="16127">
                  <c:v>1.0001</c:v>
                </c:pt>
                <c:pt idx="16128">
                  <c:v>1.0001</c:v>
                </c:pt>
                <c:pt idx="16129">
                  <c:v>1E-4</c:v>
                </c:pt>
                <c:pt idx="16130">
                  <c:v>1.0001</c:v>
                </c:pt>
                <c:pt idx="16131">
                  <c:v>1E-4</c:v>
                </c:pt>
                <c:pt idx="16132">
                  <c:v>1E-4</c:v>
                </c:pt>
                <c:pt idx="16133">
                  <c:v>1E-4</c:v>
                </c:pt>
                <c:pt idx="16134">
                  <c:v>1E-4</c:v>
                </c:pt>
                <c:pt idx="16135">
                  <c:v>1.0001</c:v>
                </c:pt>
                <c:pt idx="16136">
                  <c:v>1E-4</c:v>
                </c:pt>
                <c:pt idx="16137">
                  <c:v>1.0001</c:v>
                </c:pt>
                <c:pt idx="16138">
                  <c:v>1E-4</c:v>
                </c:pt>
                <c:pt idx="16139">
                  <c:v>1.0001</c:v>
                </c:pt>
                <c:pt idx="16140">
                  <c:v>1E-4</c:v>
                </c:pt>
                <c:pt idx="16141">
                  <c:v>1E-4</c:v>
                </c:pt>
                <c:pt idx="16142">
                  <c:v>1.0001</c:v>
                </c:pt>
                <c:pt idx="16143">
                  <c:v>1E-4</c:v>
                </c:pt>
                <c:pt idx="16144">
                  <c:v>1E-4</c:v>
                </c:pt>
                <c:pt idx="16145">
                  <c:v>1E-4</c:v>
                </c:pt>
                <c:pt idx="16146">
                  <c:v>1E-4</c:v>
                </c:pt>
                <c:pt idx="16147">
                  <c:v>1.0001</c:v>
                </c:pt>
                <c:pt idx="16148">
                  <c:v>1E-4</c:v>
                </c:pt>
                <c:pt idx="16149">
                  <c:v>1E-4</c:v>
                </c:pt>
                <c:pt idx="16150">
                  <c:v>1E-4</c:v>
                </c:pt>
                <c:pt idx="16151">
                  <c:v>1E-4</c:v>
                </c:pt>
                <c:pt idx="16152">
                  <c:v>1E-4</c:v>
                </c:pt>
                <c:pt idx="16153">
                  <c:v>1E-4</c:v>
                </c:pt>
                <c:pt idx="16154">
                  <c:v>1E-4</c:v>
                </c:pt>
                <c:pt idx="16155">
                  <c:v>1E-4</c:v>
                </c:pt>
                <c:pt idx="16156">
                  <c:v>1E-4</c:v>
                </c:pt>
                <c:pt idx="16157">
                  <c:v>1E-4</c:v>
                </c:pt>
                <c:pt idx="16158">
                  <c:v>1.0001</c:v>
                </c:pt>
                <c:pt idx="16159">
                  <c:v>1E-4</c:v>
                </c:pt>
                <c:pt idx="16160">
                  <c:v>1E-4</c:v>
                </c:pt>
                <c:pt idx="16161">
                  <c:v>1E-4</c:v>
                </c:pt>
                <c:pt idx="16162">
                  <c:v>1E-4</c:v>
                </c:pt>
                <c:pt idx="16163">
                  <c:v>1E-4</c:v>
                </c:pt>
                <c:pt idx="16164">
                  <c:v>1E-4</c:v>
                </c:pt>
                <c:pt idx="16165">
                  <c:v>1E-4</c:v>
                </c:pt>
                <c:pt idx="16166">
                  <c:v>1E-4</c:v>
                </c:pt>
                <c:pt idx="16167">
                  <c:v>1E-4</c:v>
                </c:pt>
                <c:pt idx="16168">
                  <c:v>1.0001</c:v>
                </c:pt>
                <c:pt idx="16169">
                  <c:v>1E-4</c:v>
                </c:pt>
                <c:pt idx="16170">
                  <c:v>1.0001</c:v>
                </c:pt>
                <c:pt idx="16171">
                  <c:v>3.0001000000000002</c:v>
                </c:pt>
                <c:pt idx="16172">
                  <c:v>2.0001000000000002</c:v>
                </c:pt>
                <c:pt idx="16173">
                  <c:v>2.0001000000000002</c:v>
                </c:pt>
                <c:pt idx="16174">
                  <c:v>1.0001</c:v>
                </c:pt>
                <c:pt idx="16175">
                  <c:v>1.0001</c:v>
                </c:pt>
                <c:pt idx="16176">
                  <c:v>2.0001000000000002</c:v>
                </c:pt>
                <c:pt idx="16177">
                  <c:v>1E-4</c:v>
                </c:pt>
                <c:pt idx="16178">
                  <c:v>1E-4</c:v>
                </c:pt>
                <c:pt idx="16179">
                  <c:v>1E-4</c:v>
                </c:pt>
                <c:pt idx="16180">
                  <c:v>2.0001000000000002</c:v>
                </c:pt>
                <c:pt idx="16181">
                  <c:v>4.0000999999999998</c:v>
                </c:pt>
                <c:pt idx="16182">
                  <c:v>1E-4</c:v>
                </c:pt>
                <c:pt idx="16183">
                  <c:v>1E-4</c:v>
                </c:pt>
                <c:pt idx="16184">
                  <c:v>1E-4</c:v>
                </c:pt>
                <c:pt idx="16185">
                  <c:v>1E-4</c:v>
                </c:pt>
                <c:pt idx="16186">
                  <c:v>2.0001000000000002</c:v>
                </c:pt>
                <c:pt idx="16187">
                  <c:v>1E-4</c:v>
                </c:pt>
                <c:pt idx="16188">
                  <c:v>2.0001000000000002</c:v>
                </c:pt>
                <c:pt idx="16189">
                  <c:v>2.0001000000000002</c:v>
                </c:pt>
                <c:pt idx="16190">
                  <c:v>2.0001000000000002</c:v>
                </c:pt>
                <c:pt idx="16191">
                  <c:v>3.0001000000000002</c:v>
                </c:pt>
                <c:pt idx="16192">
                  <c:v>1.0001</c:v>
                </c:pt>
                <c:pt idx="16193">
                  <c:v>1E-4</c:v>
                </c:pt>
                <c:pt idx="16194">
                  <c:v>1E-4</c:v>
                </c:pt>
                <c:pt idx="16195">
                  <c:v>2.0001000000000002</c:v>
                </c:pt>
                <c:pt idx="16196">
                  <c:v>1.0001</c:v>
                </c:pt>
                <c:pt idx="16197">
                  <c:v>1E-4</c:v>
                </c:pt>
                <c:pt idx="16198">
                  <c:v>1E-4</c:v>
                </c:pt>
                <c:pt idx="16199">
                  <c:v>1E-4</c:v>
                </c:pt>
                <c:pt idx="16200">
                  <c:v>1.0001</c:v>
                </c:pt>
                <c:pt idx="16201">
                  <c:v>1.0001</c:v>
                </c:pt>
                <c:pt idx="16202">
                  <c:v>1E-4</c:v>
                </c:pt>
                <c:pt idx="16203">
                  <c:v>1.0001</c:v>
                </c:pt>
                <c:pt idx="16204">
                  <c:v>1E-4</c:v>
                </c:pt>
                <c:pt idx="16205">
                  <c:v>1E-4</c:v>
                </c:pt>
                <c:pt idx="16206">
                  <c:v>1.0001</c:v>
                </c:pt>
                <c:pt idx="16207">
                  <c:v>2.0001000000000002</c:v>
                </c:pt>
                <c:pt idx="16208">
                  <c:v>1E-4</c:v>
                </c:pt>
                <c:pt idx="16209">
                  <c:v>1E-4</c:v>
                </c:pt>
                <c:pt idx="16210">
                  <c:v>1E-4</c:v>
                </c:pt>
                <c:pt idx="16211">
                  <c:v>1.0001</c:v>
                </c:pt>
                <c:pt idx="16212">
                  <c:v>1.0001</c:v>
                </c:pt>
                <c:pt idx="16213">
                  <c:v>1.0001</c:v>
                </c:pt>
                <c:pt idx="16214">
                  <c:v>1E-4</c:v>
                </c:pt>
                <c:pt idx="16215">
                  <c:v>1.0001</c:v>
                </c:pt>
                <c:pt idx="16216">
                  <c:v>1E-4</c:v>
                </c:pt>
                <c:pt idx="16217">
                  <c:v>1.0001</c:v>
                </c:pt>
                <c:pt idx="16218">
                  <c:v>1E-4</c:v>
                </c:pt>
                <c:pt idx="16219">
                  <c:v>1E-4</c:v>
                </c:pt>
                <c:pt idx="16220">
                  <c:v>1E-4</c:v>
                </c:pt>
                <c:pt idx="16221">
                  <c:v>1E-4</c:v>
                </c:pt>
                <c:pt idx="16222">
                  <c:v>1.0001</c:v>
                </c:pt>
                <c:pt idx="16223">
                  <c:v>1E-4</c:v>
                </c:pt>
                <c:pt idx="16224">
                  <c:v>1.0001</c:v>
                </c:pt>
                <c:pt idx="16225">
                  <c:v>1.0001</c:v>
                </c:pt>
                <c:pt idx="16226">
                  <c:v>1.0001</c:v>
                </c:pt>
                <c:pt idx="16227">
                  <c:v>1E-4</c:v>
                </c:pt>
                <c:pt idx="16228">
                  <c:v>1.0001</c:v>
                </c:pt>
                <c:pt idx="16229">
                  <c:v>1.0001</c:v>
                </c:pt>
                <c:pt idx="16230">
                  <c:v>1E-4</c:v>
                </c:pt>
                <c:pt idx="16231">
                  <c:v>1.0001</c:v>
                </c:pt>
                <c:pt idx="16232">
                  <c:v>1.0001</c:v>
                </c:pt>
                <c:pt idx="16233">
                  <c:v>1E-4</c:v>
                </c:pt>
                <c:pt idx="16234">
                  <c:v>4.0000999999999998</c:v>
                </c:pt>
                <c:pt idx="16235">
                  <c:v>1E-4</c:v>
                </c:pt>
                <c:pt idx="16236">
                  <c:v>3.0001000000000002</c:v>
                </c:pt>
                <c:pt idx="16237">
                  <c:v>1E-4</c:v>
                </c:pt>
                <c:pt idx="16238">
                  <c:v>1.0001</c:v>
                </c:pt>
                <c:pt idx="16239">
                  <c:v>2.0001000000000002</c:v>
                </c:pt>
                <c:pt idx="16240">
                  <c:v>1E-4</c:v>
                </c:pt>
                <c:pt idx="16241">
                  <c:v>1E-4</c:v>
                </c:pt>
                <c:pt idx="16242">
                  <c:v>1E-4</c:v>
                </c:pt>
                <c:pt idx="16243">
                  <c:v>1.0001</c:v>
                </c:pt>
                <c:pt idx="16244">
                  <c:v>1.0001</c:v>
                </c:pt>
                <c:pt idx="16245">
                  <c:v>2.0001000000000002</c:v>
                </c:pt>
                <c:pt idx="16246">
                  <c:v>3.0001000000000002</c:v>
                </c:pt>
                <c:pt idx="16247">
                  <c:v>2.0001000000000002</c:v>
                </c:pt>
                <c:pt idx="16248">
                  <c:v>2.0001000000000002</c:v>
                </c:pt>
                <c:pt idx="16249">
                  <c:v>2.0001000000000002</c:v>
                </c:pt>
                <c:pt idx="16250">
                  <c:v>1E-4</c:v>
                </c:pt>
                <c:pt idx="16251">
                  <c:v>3.0001000000000002</c:v>
                </c:pt>
                <c:pt idx="16252">
                  <c:v>4.0000999999999998</c:v>
                </c:pt>
                <c:pt idx="16253">
                  <c:v>1E-4</c:v>
                </c:pt>
                <c:pt idx="16254">
                  <c:v>2.0001000000000002</c:v>
                </c:pt>
                <c:pt idx="16255">
                  <c:v>2.0001000000000002</c:v>
                </c:pt>
                <c:pt idx="16256">
                  <c:v>3.0001000000000002</c:v>
                </c:pt>
                <c:pt idx="16257">
                  <c:v>2.0001000000000002</c:v>
                </c:pt>
                <c:pt idx="16258">
                  <c:v>3.0001000000000002</c:v>
                </c:pt>
                <c:pt idx="16259">
                  <c:v>1E-4</c:v>
                </c:pt>
                <c:pt idx="16260">
                  <c:v>2.0001000000000002</c:v>
                </c:pt>
                <c:pt idx="16261">
                  <c:v>3.0001000000000002</c:v>
                </c:pt>
                <c:pt idx="16262">
                  <c:v>1E-4</c:v>
                </c:pt>
                <c:pt idx="16263">
                  <c:v>2.0001000000000002</c:v>
                </c:pt>
                <c:pt idx="16264">
                  <c:v>1.0001</c:v>
                </c:pt>
                <c:pt idx="16265">
                  <c:v>1E-4</c:v>
                </c:pt>
                <c:pt idx="16266">
                  <c:v>2.0001000000000002</c:v>
                </c:pt>
                <c:pt idx="16267">
                  <c:v>1E-4</c:v>
                </c:pt>
                <c:pt idx="16268">
                  <c:v>1.0001</c:v>
                </c:pt>
                <c:pt idx="16269">
                  <c:v>1E-4</c:v>
                </c:pt>
                <c:pt idx="16270">
                  <c:v>1.0001</c:v>
                </c:pt>
                <c:pt idx="16271">
                  <c:v>1E-4</c:v>
                </c:pt>
                <c:pt idx="16272">
                  <c:v>1.0001</c:v>
                </c:pt>
                <c:pt idx="16273">
                  <c:v>2.0001000000000002</c:v>
                </c:pt>
                <c:pt idx="16274">
                  <c:v>1E-4</c:v>
                </c:pt>
                <c:pt idx="16275">
                  <c:v>2.0001000000000002</c:v>
                </c:pt>
                <c:pt idx="16276">
                  <c:v>1E-4</c:v>
                </c:pt>
                <c:pt idx="16277">
                  <c:v>1E-4</c:v>
                </c:pt>
                <c:pt idx="16278">
                  <c:v>3.0001000000000002</c:v>
                </c:pt>
                <c:pt idx="16279">
                  <c:v>2.0001000000000002</c:v>
                </c:pt>
                <c:pt idx="16280">
                  <c:v>4.0000999999999998</c:v>
                </c:pt>
                <c:pt idx="16281">
                  <c:v>4.0000999999999998</c:v>
                </c:pt>
                <c:pt idx="16282">
                  <c:v>3.0001000000000002</c:v>
                </c:pt>
                <c:pt idx="16283">
                  <c:v>6.0000999999999998</c:v>
                </c:pt>
                <c:pt idx="16284">
                  <c:v>4.0000999999999998</c:v>
                </c:pt>
                <c:pt idx="16285">
                  <c:v>3.0001000000000002</c:v>
                </c:pt>
                <c:pt idx="16286">
                  <c:v>3.0001000000000002</c:v>
                </c:pt>
                <c:pt idx="16287">
                  <c:v>5.0000999999999998</c:v>
                </c:pt>
                <c:pt idx="16288">
                  <c:v>4.0000999999999998</c:v>
                </c:pt>
                <c:pt idx="16289">
                  <c:v>4.0000999999999998</c:v>
                </c:pt>
                <c:pt idx="16290">
                  <c:v>5.0000999999999998</c:v>
                </c:pt>
                <c:pt idx="16291">
                  <c:v>2.0001000000000002</c:v>
                </c:pt>
                <c:pt idx="16292">
                  <c:v>6.0000999999999998</c:v>
                </c:pt>
                <c:pt idx="16293">
                  <c:v>1.0001</c:v>
                </c:pt>
                <c:pt idx="16294">
                  <c:v>4.0000999999999998</c:v>
                </c:pt>
                <c:pt idx="16295">
                  <c:v>2.0001000000000002</c:v>
                </c:pt>
                <c:pt idx="16296">
                  <c:v>4.0000999999999998</c:v>
                </c:pt>
                <c:pt idx="16297">
                  <c:v>5.0000999999999998</c:v>
                </c:pt>
                <c:pt idx="16298">
                  <c:v>4.0000999999999998</c:v>
                </c:pt>
                <c:pt idx="16299">
                  <c:v>1.0001</c:v>
                </c:pt>
                <c:pt idx="16300">
                  <c:v>1.0001</c:v>
                </c:pt>
                <c:pt idx="16301">
                  <c:v>3.0001000000000002</c:v>
                </c:pt>
                <c:pt idx="16302">
                  <c:v>2.0001000000000002</c:v>
                </c:pt>
                <c:pt idx="16303">
                  <c:v>6.0000999999999998</c:v>
                </c:pt>
                <c:pt idx="16304">
                  <c:v>1.0001</c:v>
                </c:pt>
                <c:pt idx="16305">
                  <c:v>2.0001000000000002</c:v>
                </c:pt>
                <c:pt idx="16306">
                  <c:v>5.0000999999999998</c:v>
                </c:pt>
                <c:pt idx="16307">
                  <c:v>2.0001000000000002</c:v>
                </c:pt>
                <c:pt idx="16308">
                  <c:v>5.0000999999999998</c:v>
                </c:pt>
                <c:pt idx="16309">
                  <c:v>1.0001</c:v>
                </c:pt>
                <c:pt idx="16310">
                  <c:v>1.0001</c:v>
                </c:pt>
                <c:pt idx="16311">
                  <c:v>2.0001000000000002</c:v>
                </c:pt>
                <c:pt idx="16312">
                  <c:v>5.0000999999999998</c:v>
                </c:pt>
                <c:pt idx="16313">
                  <c:v>1E-4</c:v>
                </c:pt>
                <c:pt idx="16314">
                  <c:v>2.0001000000000002</c:v>
                </c:pt>
                <c:pt idx="16315">
                  <c:v>2.0001000000000002</c:v>
                </c:pt>
                <c:pt idx="16316">
                  <c:v>1.0001</c:v>
                </c:pt>
                <c:pt idx="16317">
                  <c:v>3.0001000000000002</c:v>
                </c:pt>
                <c:pt idx="16318">
                  <c:v>1E-4</c:v>
                </c:pt>
                <c:pt idx="16319">
                  <c:v>1.0001</c:v>
                </c:pt>
                <c:pt idx="16320">
                  <c:v>4.0000999999999998</c:v>
                </c:pt>
                <c:pt idx="16321">
                  <c:v>4.0000999999999998</c:v>
                </c:pt>
                <c:pt idx="16322">
                  <c:v>5.0000999999999998</c:v>
                </c:pt>
                <c:pt idx="16323">
                  <c:v>11.0001</c:v>
                </c:pt>
                <c:pt idx="16324">
                  <c:v>11.0001</c:v>
                </c:pt>
                <c:pt idx="16325">
                  <c:v>7.0000999999999998</c:v>
                </c:pt>
                <c:pt idx="16326">
                  <c:v>11.0001</c:v>
                </c:pt>
                <c:pt idx="16327">
                  <c:v>9.0000999999999998</c:v>
                </c:pt>
                <c:pt idx="16328">
                  <c:v>15.0001</c:v>
                </c:pt>
                <c:pt idx="16329">
                  <c:v>8.0000999999999998</c:v>
                </c:pt>
                <c:pt idx="16330">
                  <c:v>13.0001</c:v>
                </c:pt>
                <c:pt idx="16331">
                  <c:v>15.0001</c:v>
                </c:pt>
                <c:pt idx="16332">
                  <c:v>13.0001</c:v>
                </c:pt>
                <c:pt idx="16333">
                  <c:v>12.0001</c:v>
                </c:pt>
                <c:pt idx="16334">
                  <c:v>8.0000999999999998</c:v>
                </c:pt>
                <c:pt idx="16335">
                  <c:v>8.0000999999999998</c:v>
                </c:pt>
                <c:pt idx="16336">
                  <c:v>17.0001</c:v>
                </c:pt>
                <c:pt idx="16337">
                  <c:v>8.0000999999999998</c:v>
                </c:pt>
                <c:pt idx="16338">
                  <c:v>5.0000999999999998</c:v>
                </c:pt>
                <c:pt idx="16339">
                  <c:v>13.0001</c:v>
                </c:pt>
                <c:pt idx="16340">
                  <c:v>8.0000999999999998</c:v>
                </c:pt>
                <c:pt idx="16341">
                  <c:v>7.0000999999999998</c:v>
                </c:pt>
                <c:pt idx="16342">
                  <c:v>5.0000999999999998</c:v>
                </c:pt>
                <c:pt idx="16343">
                  <c:v>6.0000999999999998</c:v>
                </c:pt>
                <c:pt idx="16344">
                  <c:v>12.0001</c:v>
                </c:pt>
                <c:pt idx="16345">
                  <c:v>6.0000999999999998</c:v>
                </c:pt>
                <c:pt idx="16346">
                  <c:v>6.0000999999999998</c:v>
                </c:pt>
                <c:pt idx="16347">
                  <c:v>6.0000999999999998</c:v>
                </c:pt>
                <c:pt idx="16348">
                  <c:v>5.0000999999999998</c:v>
                </c:pt>
                <c:pt idx="16349">
                  <c:v>3.0001000000000002</c:v>
                </c:pt>
                <c:pt idx="16350">
                  <c:v>4.0000999999999998</c:v>
                </c:pt>
                <c:pt idx="16351">
                  <c:v>6.0000999999999998</c:v>
                </c:pt>
                <c:pt idx="16352">
                  <c:v>2.0001000000000002</c:v>
                </c:pt>
                <c:pt idx="16353">
                  <c:v>3.0001000000000002</c:v>
                </c:pt>
                <c:pt idx="16354">
                  <c:v>3.0001000000000002</c:v>
                </c:pt>
                <c:pt idx="16355">
                  <c:v>3.0001000000000002</c:v>
                </c:pt>
                <c:pt idx="16356">
                  <c:v>3.0001000000000002</c:v>
                </c:pt>
                <c:pt idx="16357">
                  <c:v>5.0000999999999998</c:v>
                </c:pt>
                <c:pt idx="16358">
                  <c:v>3.0001000000000002</c:v>
                </c:pt>
                <c:pt idx="16359">
                  <c:v>2.0001000000000002</c:v>
                </c:pt>
                <c:pt idx="16360">
                  <c:v>1.0001</c:v>
                </c:pt>
                <c:pt idx="16361">
                  <c:v>2.0001000000000002</c:v>
                </c:pt>
                <c:pt idx="16362">
                  <c:v>1E-4</c:v>
                </c:pt>
                <c:pt idx="16363">
                  <c:v>1.0001</c:v>
                </c:pt>
                <c:pt idx="16364">
                  <c:v>1E-4</c:v>
                </c:pt>
                <c:pt idx="16365">
                  <c:v>2.0001000000000002</c:v>
                </c:pt>
                <c:pt idx="16366">
                  <c:v>2.0001000000000002</c:v>
                </c:pt>
                <c:pt idx="16367">
                  <c:v>1.0001</c:v>
                </c:pt>
                <c:pt idx="16368">
                  <c:v>3.0001000000000002</c:v>
                </c:pt>
                <c:pt idx="16369">
                  <c:v>2.0001000000000002</c:v>
                </c:pt>
                <c:pt idx="16370">
                  <c:v>5.0000999999999998</c:v>
                </c:pt>
                <c:pt idx="16371">
                  <c:v>1E-4</c:v>
                </c:pt>
                <c:pt idx="16372">
                  <c:v>2.0001000000000002</c:v>
                </c:pt>
                <c:pt idx="16373">
                  <c:v>1.0001</c:v>
                </c:pt>
                <c:pt idx="16374">
                  <c:v>1.0001</c:v>
                </c:pt>
                <c:pt idx="16375">
                  <c:v>1E-4</c:v>
                </c:pt>
                <c:pt idx="16376">
                  <c:v>1E-4</c:v>
                </c:pt>
                <c:pt idx="16377">
                  <c:v>2.0001000000000002</c:v>
                </c:pt>
                <c:pt idx="16378">
                  <c:v>2.0001000000000002</c:v>
                </c:pt>
                <c:pt idx="16379">
                  <c:v>1E-4</c:v>
                </c:pt>
                <c:pt idx="16380">
                  <c:v>1E-4</c:v>
                </c:pt>
                <c:pt idx="16381">
                  <c:v>1.0001</c:v>
                </c:pt>
                <c:pt idx="16382">
                  <c:v>1E-4</c:v>
                </c:pt>
                <c:pt idx="16383">
                  <c:v>1E-4</c:v>
                </c:pt>
                <c:pt idx="16384">
                  <c:v>1.0001</c:v>
                </c:pt>
                <c:pt idx="16385">
                  <c:v>2.0001000000000002</c:v>
                </c:pt>
                <c:pt idx="16386">
                  <c:v>4.0000999999999998</c:v>
                </c:pt>
                <c:pt idx="16387">
                  <c:v>2.0001000000000002</c:v>
                </c:pt>
                <c:pt idx="16388">
                  <c:v>3.0001000000000002</c:v>
                </c:pt>
                <c:pt idx="16389">
                  <c:v>2.0001000000000002</c:v>
                </c:pt>
                <c:pt idx="16390">
                  <c:v>2.0001000000000002</c:v>
                </c:pt>
                <c:pt idx="16391">
                  <c:v>4.0000999999999998</c:v>
                </c:pt>
                <c:pt idx="16392">
                  <c:v>1E-4</c:v>
                </c:pt>
                <c:pt idx="16393">
                  <c:v>3.0001000000000002</c:v>
                </c:pt>
                <c:pt idx="16394">
                  <c:v>3.0001000000000002</c:v>
                </c:pt>
                <c:pt idx="16395">
                  <c:v>3.0001000000000002</c:v>
                </c:pt>
                <c:pt idx="16396">
                  <c:v>2.0001000000000002</c:v>
                </c:pt>
                <c:pt idx="16397">
                  <c:v>1.0001</c:v>
                </c:pt>
                <c:pt idx="16398">
                  <c:v>2.0001000000000002</c:v>
                </c:pt>
                <c:pt idx="16399">
                  <c:v>2.0001000000000002</c:v>
                </c:pt>
                <c:pt idx="16400">
                  <c:v>2.0001000000000002</c:v>
                </c:pt>
                <c:pt idx="16401">
                  <c:v>2.0001000000000002</c:v>
                </c:pt>
                <c:pt idx="16402">
                  <c:v>2.0001000000000002</c:v>
                </c:pt>
                <c:pt idx="16403">
                  <c:v>3.0001000000000002</c:v>
                </c:pt>
                <c:pt idx="16404">
                  <c:v>2.0001000000000002</c:v>
                </c:pt>
                <c:pt idx="16405">
                  <c:v>1.0001</c:v>
                </c:pt>
                <c:pt idx="16406">
                  <c:v>1.0001</c:v>
                </c:pt>
                <c:pt idx="16407">
                  <c:v>1.0001</c:v>
                </c:pt>
                <c:pt idx="16408">
                  <c:v>1.0001</c:v>
                </c:pt>
                <c:pt idx="16409">
                  <c:v>1E-4</c:v>
                </c:pt>
                <c:pt idx="16410">
                  <c:v>1E-4</c:v>
                </c:pt>
                <c:pt idx="16411">
                  <c:v>1E-4</c:v>
                </c:pt>
                <c:pt idx="16412">
                  <c:v>1.0001</c:v>
                </c:pt>
                <c:pt idx="16413">
                  <c:v>1E-4</c:v>
                </c:pt>
                <c:pt idx="16414">
                  <c:v>1E-4</c:v>
                </c:pt>
                <c:pt idx="16415">
                  <c:v>1E-4</c:v>
                </c:pt>
                <c:pt idx="16416">
                  <c:v>1E-4</c:v>
                </c:pt>
                <c:pt idx="16417">
                  <c:v>1E-4</c:v>
                </c:pt>
                <c:pt idx="16418">
                  <c:v>1E-4</c:v>
                </c:pt>
                <c:pt idx="16419">
                  <c:v>1E-4</c:v>
                </c:pt>
                <c:pt idx="16420">
                  <c:v>1E-4</c:v>
                </c:pt>
                <c:pt idx="16421">
                  <c:v>1E-4</c:v>
                </c:pt>
                <c:pt idx="16422">
                  <c:v>1E-4</c:v>
                </c:pt>
                <c:pt idx="16423">
                  <c:v>1E-4</c:v>
                </c:pt>
                <c:pt idx="16424">
                  <c:v>1E-4</c:v>
                </c:pt>
                <c:pt idx="16425">
                  <c:v>1E-4</c:v>
                </c:pt>
                <c:pt idx="16426">
                  <c:v>1E-4</c:v>
                </c:pt>
                <c:pt idx="16427">
                  <c:v>1E-4</c:v>
                </c:pt>
                <c:pt idx="16428">
                  <c:v>1E-4</c:v>
                </c:pt>
                <c:pt idx="16429">
                  <c:v>1E-4</c:v>
                </c:pt>
                <c:pt idx="16430">
                  <c:v>1E-4</c:v>
                </c:pt>
                <c:pt idx="16431">
                  <c:v>1E-4</c:v>
                </c:pt>
                <c:pt idx="16432">
                  <c:v>1E-4</c:v>
                </c:pt>
                <c:pt idx="16433">
                  <c:v>1E-4</c:v>
                </c:pt>
                <c:pt idx="16434">
                  <c:v>1E-4</c:v>
                </c:pt>
                <c:pt idx="16435">
                  <c:v>1E-4</c:v>
                </c:pt>
                <c:pt idx="16436">
                  <c:v>1E-4</c:v>
                </c:pt>
                <c:pt idx="16437">
                  <c:v>1E-4</c:v>
                </c:pt>
                <c:pt idx="16438">
                  <c:v>1.0001</c:v>
                </c:pt>
                <c:pt idx="16439">
                  <c:v>1E-4</c:v>
                </c:pt>
                <c:pt idx="16440">
                  <c:v>1.0001</c:v>
                </c:pt>
                <c:pt idx="16441">
                  <c:v>1E-4</c:v>
                </c:pt>
                <c:pt idx="16442">
                  <c:v>1E-4</c:v>
                </c:pt>
                <c:pt idx="16443">
                  <c:v>1E-4</c:v>
                </c:pt>
                <c:pt idx="16444">
                  <c:v>1E-4</c:v>
                </c:pt>
                <c:pt idx="16445">
                  <c:v>1E-4</c:v>
                </c:pt>
                <c:pt idx="16446">
                  <c:v>1E-4</c:v>
                </c:pt>
                <c:pt idx="16447">
                  <c:v>1.0001</c:v>
                </c:pt>
                <c:pt idx="16448">
                  <c:v>1.0001</c:v>
                </c:pt>
                <c:pt idx="16449">
                  <c:v>1E-4</c:v>
                </c:pt>
                <c:pt idx="16450">
                  <c:v>1E-4</c:v>
                </c:pt>
                <c:pt idx="16451">
                  <c:v>1.0001</c:v>
                </c:pt>
                <c:pt idx="16452">
                  <c:v>1.0001</c:v>
                </c:pt>
                <c:pt idx="16453">
                  <c:v>1E-4</c:v>
                </c:pt>
                <c:pt idx="16454">
                  <c:v>1E-4</c:v>
                </c:pt>
                <c:pt idx="16455">
                  <c:v>1.0001</c:v>
                </c:pt>
                <c:pt idx="16456">
                  <c:v>1E-4</c:v>
                </c:pt>
                <c:pt idx="16457">
                  <c:v>1E-4</c:v>
                </c:pt>
                <c:pt idx="16458">
                  <c:v>1E-4</c:v>
                </c:pt>
                <c:pt idx="16459">
                  <c:v>1.0001</c:v>
                </c:pt>
                <c:pt idx="16460">
                  <c:v>1.0001</c:v>
                </c:pt>
                <c:pt idx="16461">
                  <c:v>1E-4</c:v>
                </c:pt>
                <c:pt idx="16462">
                  <c:v>1.0001</c:v>
                </c:pt>
                <c:pt idx="16463">
                  <c:v>1E-4</c:v>
                </c:pt>
                <c:pt idx="16464">
                  <c:v>1E-4</c:v>
                </c:pt>
                <c:pt idx="16465">
                  <c:v>1.0001</c:v>
                </c:pt>
                <c:pt idx="16466">
                  <c:v>1E-4</c:v>
                </c:pt>
                <c:pt idx="16467">
                  <c:v>1.0001</c:v>
                </c:pt>
                <c:pt idx="16468">
                  <c:v>1.0001</c:v>
                </c:pt>
                <c:pt idx="16469">
                  <c:v>1E-4</c:v>
                </c:pt>
                <c:pt idx="16470">
                  <c:v>2.0001000000000002</c:v>
                </c:pt>
                <c:pt idx="16471">
                  <c:v>1.0001</c:v>
                </c:pt>
                <c:pt idx="16472">
                  <c:v>1E-4</c:v>
                </c:pt>
                <c:pt idx="16473">
                  <c:v>2.0001000000000002</c:v>
                </c:pt>
                <c:pt idx="16474">
                  <c:v>1E-4</c:v>
                </c:pt>
                <c:pt idx="16475">
                  <c:v>1.0001</c:v>
                </c:pt>
                <c:pt idx="16476">
                  <c:v>1E-4</c:v>
                </c:pt>
                <c:pt idx="16477">
                  <c:v>1E-4</c:v>
                </c:pt>
                <c:pt idx="16478">
                  <c:v>1.0001</c:v>
                </c:pt>
                <c:pt idx="16479">
                  <c:v>1E-4</c:v>
                </c:pt>
                <c:pt idx="16480">
                  <c:v>1E-4</c:v>
                </c:pt>
                <c:pt idx="16481">
                  <c:v>1.0001</c:v>
                </c:pt>
                <c:pt idx="16482">
                  <c:v>1.0001</c:v>
                </c:pt>
                <c:pt idx="16483">
                  <c:v>1E-4</c:v>
                </c:pt>
                <c:pt idx="16484">
                  <c:v>1.0001</c:v>
                </c:pt>
                <c:pt idx="16485">
                  <c:v>1E-4</c:v>
                </c:pt>
                <c:pt idx="16486">
                  <c:v>1E-4</c:v>
                </c:pt>
                <c:pt idx="16487">
                  <c:v>1.0001</c:v>
                </c:pt>
                <c:pt idx="16488">
                  <c:v>1E-4</c:v>
                </c:pt>
                <c:pt idx="16489">
                  <c:v>1.0001</c:v>
                </c:pt>
                <c:pt idx="16490">
                  <c:v>1E-4</c:v>
                </c:pt>
                <c:pt idx="16491">
                  <c:v>1.0001</c:v>
                </c:pt>
                <c:pt idx="16492">
                  <c:v>1E-4</c:v>
                </c:pt>
                <c:pt idx="16493">
                  <c:v>1E-4</c:v>
                </c:pt>
                <c:pt idx="16494">
                  <c:v>1.0001</c:v>
                </c:pt>
                <c:pt idx="16495">
                  <c:v>1.0001</c:v>
                </c:pt>
                <c:pt idx="16496">
                  <c:v>1E-4</c:v>
                </c:pt>
                <c:pt idx="16497">
                  <c:v>2.0001000000000002</c:v>
                </c:pt>
                <c:pt idx="16498">
                  <c:v>1E-4</c:v>
                </c:pt>
                <c:pt idx="16499">
                  <c:v>2.0001000000000002</c:v>
                </c:pt>
                <c:pt idx="16500">
                  <c:v>1.0001</c:v>
                </c:pt>
                <c:pt idx="16501">
                  <c:v>1E-4</c:v>
                </c:pt>
                <c:pt idx="16502">
                  <c:v>1E-4</c:v>
                </c:pt>
                <c:pt idx="16503">
                  <c:v>1E-4</c:v>
                </c:pt>
                <c:pt idx="16504">
                  <c:v>1E-4</c:v>
                </c:pt>
                <c:pt idx="16505">
                  <c:v>1.0001</c:v>
                </c:pt>
                <c:pt idx="16506">
                  <c:v>1E-4</c:v>
                </c:pt>
                <c:pt idx="16507">
                  <c:v>1E-4</c:v>
                </c:pt>
                <c:pt idx="16508">
                  <c:v>1E-4</c:v>
                </c:pt>
                <c:pt idx="16509">
                  <c:v>1.0001</c:v>
                </c:pt>
                <c:pt idx="16510">
                  <c:v>1E-4</c:v>
                </c:pt>
                <c:pt idx="16511">
                  <c:v>1E-4</c:v>
                </c:pt>
                <c:pt idx="16512">
                  <c:v>1E-4</c:v>
                </c:pt>
                <c:pt idx="16513">
                  <c:v>1E-4</c:v>
                </c:pt>
                <c:pt idx="16514">
                  <c:v>1.0001</c:v>
                </c:pt>
                <c:pt idx="16515">
                  <c:v>1E-4</c:v>
                </c:pt>
                <c:pt idx="16516">
                  <c:v>1E-4</c:v>
                </c:pt>
                <c:pt idx="16517">
                  <c:v>1E-4</c:v>
                </c:pt>
                <c:pt idx="16518">
                  <c:v>2.0001000000000002</c:v>
                </c:pt>
                <c:pt idx="16519">
                  <c:v>1E-4</c:v>
                </c:pt>
                <c:pt idx="16520">
                  <c:v>2.0001000000000002</c:v>
                </c:pt>
                <c:pt idx="16521">
                  <c:v>1E-4</c:v>
                </c:pt>
                <c:pt idx="16522">
                  <c:v>1.0001</c:v>
                </c:pt>
                <c:pt idx="16523">
                  <c:v>1.0001</c:v>
                </c:pt>
                <c:pt idx="16524">
                  <c:v>1E-4</c:v>
                </c:pt>
                <c:pt idx="16525">
                  <c:v>1E-4</c:v>
                </c:pt>
                <c:pt idx="16526">
                  <c:v>1E-4</c:v>
                </c:pt>
                <c:pt idx="16527">
                  <c:v>1.0001</c:v>
                </c:pt>
                <c:pt idx="16528">
                  <c:v>1.0001</c:v>
                </c:pt>
                <c:pt idx="16529">
                  <c:v>2.0001000000000002</c:v>
                </c:pt>
                <c:pt idx="16530">
                  <c:v>1.0001</c:v>
                </c:pt>
                <c:pt idx="16531">
                  <c:v>1E-4</c:v>
                </c:pt>
                <c:pt idx="16532">
                  <c:v>2.0001000000000002</c:v>
                </c:pt>
                <c:pt idx="16533">
                  <c:v>1.0001</c:v>
                </c:pt>
                <c:pt idx="16534">
                  <c:v>1E-4</c:v>
                </c:pt>
                <c:pt idx="16535">
                  <c:v>1E-4</c:v>
                </c:pt>
                <c:pt idx="16536">
                  <c:v>1E-4</c:v>
                </c:pt>
                <c:pt idx="16537">
                  <c:v>2.0001000000000002</c:v>
                </c:pt>
                <c:pt idx="16538">
                  <c:v>1.0001</c:v>
                </c:pt>
                <c:pt idx="16539">
                  <c:v>2.0001000000000002</c:v>
                </c:pt>
                <c:pt idx="16540">
                  <c:v>1E-4</c:v>
                </c:pt>
                <c:pt idx="16541">
                  <c:v>1.0001</c:v>
                </c:pt>
                <c:pt idx="16542">
                  <c:v>1E-4</c:v>
                </c:pt>
                <c:pt idx="16543">
                  <c:v>1E-4</c:v>
                </c:pt>
                <c:pt idx="16544">
                  <c:v>1E-4</c:v>
                </c:pt>
                <c:pt idx="16545">
                  <c:v>1.0001</c:v>
                </c:pt>
                <c:pt idx="16546">
                  <c:v>1.0001</c:v>
                </c:pt>
                <c:pt idx="16547">
                  <c:v>1.0001</c:v>
                </c:pt>
                <c:pt idx="16548">
                  <c:v>2.0001000000000002</c:v>
                </c:pt>
                <c:pt idx="16549">
                  <c:v>1E-4</c:v>
                </c:pt>
                <c:pt idx="16550">
                  <c:v>3.0001000000000002</c:v>
                </c:pt>
                <c:pt idx="16551">
                  <c:v>2.0001000000000002</c:v>
                </c:pt>
                <c:pt idx="16552">
                  <c:v>1.0001</c:v>
                </c:pt>
                <c:pt idx="16553">
                  <c:v>2.0001000000000002</c:v>
                </c:pt>
                <c:pt idx="16554">
                  <c:v>1.0001</c:v>
                </c:pt>
                <c:pt idx="16555">
                  <c:v>1E-4</c:v>
                </c:pt>
                <c:pt idx="16556">
                  <c:v>1.0001</c:v>
                </c:pt>
                <c:pt idx="16557">
                  <c:v>1.0001</c:v>
                </c:pt>
                <c:pt idx="16558">
                  <c:v>3.0001000000000002</c:v>
                </c:pt>
                <c:pt idx="16559">
                  <c:v>1.0001</c:v>
                </c:pt>
                <c:pt idx="16560">
                  <c:v>1E-4</c:v>
                </c:pt>
                <c:pt idx="16561">
                  <c:v>3.0001000000000002</c:v>
                </c:pt>
                <c:pt idx="16562">
                  <c:v>1.0001</c:v>
                </c:pt>
                <c:pt idx="16563">
                  <c:v>1E-4</c:v>
                </c:pt>
                <c:pt idx="16564">
                  <c:v>1.0001</c:v>
                </c:pt>
                <c:pt idx="16565">
                  <c:v>1.0001</c:v>
                </c:pt>
                <c:pt idx="16566">
                  <c:v>4.0000999999999998</c:v>
                </c:pt>
                <c:pt idx="16567">
                  <c:v>1.0001</c:v>
                </c:pt>
                <c:pt idx="16568">
                  <c:v>3.0001000000000002</c:v>
                </c:pt>
                <c:pt idx="16569">
                  <c:v>1.0001</c:v>
                </c:pt>
                <c:pt idx="16570">
                  <c:v>1.0001</c:v>
                </c:pt>
                <c:pt idx="16571">
                  <c:v>4.0000999999999998</c:v>
                </c:pt>
                <c:pt idx="16572">
                  <c:v>3.0001000000000002</c:v>
                </c:pt>
                <c:pt idx="16573">
                  <c:v>3.0001000000000002</c:v>
                </c:pt>
                <c:pt idx="16574">
                  <c:v>1E-4</c:v>
                </c:pt>
                <c:pt idx="16575">
                  <c:v>4.0000999999999998</c:v>
                </c:pt>
                <c:pt idx="16576">
                  <c:v>4.0000999999999998</c:v>
                </c:pt>
                <c:pt idx="16577">
                  <c:v>1.0001</c:v>
                </c:pt>
                <c:pt idx="16578">
                  <c:v>3.0001000000000002</c:v>
                </c:pt>
                <c:pt idx="16579">
                  <c:v>2.0001000000000002</c:v>
                </c:pt>
                <c:pt idx="16580">
                  <c:v>2.0001000000000002</c:v>
                </c:pt>
                <c:pt idx="16581">
                  <c:v>4.0000999999999998</c:v>
                </c:pt>
                <c:pt idx="16582">
                  <c:v>2.0001000000000002</c:v>
                </c:pt>
                <c:pt idx="16583">
                  <c:v>5.0000999999999998</c:v>
                </c:pt>
                <c:pt idx="16584">
                  <c:v>5.0000999999999998</c:v>
                </c:pt>
                <c:pt idx="16585">
                  <c:v>7.0000999999999998</c:v>
                </c:pt>
                <c:pt idx="16586">
                  <c:v>3.0001000000000002</c:v>
                </c:pt>
                <c:pt idx="16587">
                  <c:v>9.0000999999999998</c:v>
                </c:pt>
                <c:pt idx="16588">
                  <c:v>5.0000999999999998</c:v>
                </c:pt>
                <c:pt idx="16589">
                  <c:v>9.0000999999999998</c:v>
                </c:pt>
                <c:pt idx="16590">
                  <c:v>3.0001000000000002</c:v>
                </c:pt>
                <c:pt idx="16591">
                  <c:v>9.0000999999999998</c:v>
                </c:pt>
                <c:pt idx="16592">
                  <c:v>6.0000999999999998</c:v>
                </c:pt>
                <c:pt idx="16593">
                  <c:v>12.0001</c:v>
                </c:pt>
                <c:pt idx="16594">
                  <c:v>7.0000999999999998</c:v>
                </c:pt>
                <c:pt idx="16595">
                  <c:v>10.0001</c:v>
                </c:pt>
                <c:pt idx="16596">
                  <c:v>8.0000999999999998</c:v>
                </c:pt>
                <c:pt idx="16597">
                  <c:v>8.0000999999999998</c:v>
                </c:pt>
                <c:pt idx="16598">
                  <c:v>6.0000999999999998</c:v>
                </c:pt>
                <c:pt idx="16599">
                  <c:v>5.0000999999999998</c:v>
                </c:pt>
                <c:pt idx="16600">
                  <c:v>6.0000999999999998</c:v>
                </c:pt>
                <c:pt idx="16601">
                  <c:v>11.0001</c:v>
                </c:pt>
                <c:pt idx="16602">
                  <c:v>11.0001</c:v>
                </c:pt>
                <c:pt idx="16603">
                  <c:v>24.0001</c:v>
                </c:pt>
                <c:pt idx="16604">
                  <c:v>11.0001</c:v>
                </c:pt>
                <c:pt idx="16605">
                  <c:v>18.0001</c:v>
                </c:pt>
                <c:pt idx="16606">
                  <c:v>9.0000999999999998</c:v>
                </c:pt>
                <c:pt idx="16607">
                  <c:v>11.0001</c:v>
                </c:pt>
                <c:pt idx="16608">
                  <c:v>21.0001</c:v>
                </c:pt>
                <c:pt idx="16609">
                  <c:v>11.0001</c:v>
                </c:pt>
                <c:pt idx="16610">
                  <c:v>17.0001</c:v>
                </c:pt>
                <c:pt idx="16611">
                  <c:v>11.0001</c:v>
                </c:pt>
                <c:pt idx="16612">
                  <c:v>16.0001</c:v>
                </c:pt>
                <c:pt idx="16613">
                  <c:v>9.0000999999999998</c:v>
                </c:pt>
                <c:pt idx="16614">
                  <c:v>16.0001</c:v>
                </c:pt>
                <c:pt idx="16615">
                  <c:v>21.0001</c:v>
                </c:pt>
                <c:pt idx="16616">
                  <c:v>19.0001</c:v>
                </c:pt>
                <c:pt idx="16617">
                  <c:v>17.0001</c:v>
                </c:pt>
                <c:pt idx="16618">
                  <c:v>16.0001</c:v>
                </c:pt>
                <c:pt idx="16619">
                  <c:v>22.0001</c:v>
                </c:pt>
                <c:pt idx="16620">
                  <c:v>18.0001</c:v>
                </c:pt>
                <c:pt idx="16621">
                  <c:v>20.0001</c:v>
                </c:pt>
                <c:pt idx="16622">
                  <c:v>26.0001</c:v>
                </c:pt>
                <c:pt idx="16623">
                  <c:v>25.0001</c:v>
                </c:pt>
                <c:pt idx="16624">
                  <c:v>19.0001</c:v>
                </c:pt>
                <c:pt idx="16625">
                  <c:v>20.0001</c:v>
                </c:pt>
                <c:pt idx="16626">
                  <c:v>24.0001</c:v>
                </c:pt>
                <c:pt idx="16627">
                  <c:v>14.0001</c:v>
                </c:pt>
                <c:pt idx="16628">
                  <c:v>25.0001</c:v>
                </c:pt>
                <c:pt idx="16629">
                  <c:v>24.0001</c:v>
                </c:pt>
                <c:pt idx="16630">
                  <c:v>27.0001</c:v>
                </c:pt>
                <c:pt idx="16631">
                  <c:v>26.0001</c:v>
                </c:pt>
                <c:pt idx="16632">
                  <c:v>18.0001</c:v>
                </c:pt>
                <c:pt idx="16633">
                  <c:v>23.0001</c:v>
                </c:pt>
                <c:pt idx="16634">
                  <c:v>28.0001</c:v>
                </c:pt>
                <c:pt idx="16635">
                  <c:v>25.0001</c:v>
                </c:pt>
                <c:pt idx="16636">
                  <c:v>22.0001</c:v>
                </c:pt>
                <c:pt idx="16637">
                  <c:v>17.0001</c:v>
                </c:pt>
                <c:pt idx="16638">
                  <c:v>22.0001</c:v>
                </c:pt>
                <c:pt idx="16639">
                  <c:v>26.0001</c:v>
                </c:pt>
                <c:pt idx="16640">
                  <c:v>29.0001</c:v>
                </c:pt>
                <c:pt idx="16641">
                  <c:v>17.0001</c:v>
                </c:pt>
                <c:pt idx="16642">
                  <c:v>26.0001</c:v>
                </c:pt>
                <c:pt idx="16643">
                  <c:v>29.0001</c:v>
                </c:pt>
                <c:pt idx="16644">
                  <c:v>30.0001</c:v>
                </c:pt>
                <c:pt idx="16645">
                  <c:v>28.0001</c:v>
                </c:pt>
                <c:pt idx="16646">
                  <c:v>31.0001</c:v>
                </c:pt>
                <c:pt idx="16647">
                  <c:v>39.000100000000003</c:v>
                </c:pt>
                <c:pt idx="16648">
                  <c:v>29.0001</c:v>
                </c:pt>
                <c:pt idx="16649">
                  <c:v>40.000100000000003</c:v>
                </c:pt>
                <c:pt idx="16650">
                  <c:v>34.000100000000003</c:v>
                </c:pt>
                <c:pt idx="16651">
                  <c:v>21.0001</c:v>
                </c:pt>
                <c:pt idx="16652">
                  <c:v>34.000100000000003</c:v>
                </c:pt>
                <c:pt idx="16653">
                  <c:v>27.0001</c:v>
                </c:pt>
                <c:pt idx="16654">
                  <c:v>39.000100000000003</c:v>
                </c:pt>
                <c:pt idx="16655">
                  <c:v>37.000100000000003</c:v>
                </c:pt>
                <c:pt idx="16656">
                  <c:v>27.0001</c:v>
                </c:pt>
                <c:pt idx="16657">
                  <c:v>44.000100000000003</c:v>
                </c:pt>
                <c:pt idx="16658">
                  <c:v>43.000100000000003</c:v>
                </c:pt>
                <c:pt idx="16659">
                  <c:v>50.000100000000003</c:v>
                </c:pt>
                <c:pt idx="16660">
                  <c:v>49.000100000000003</c:v>
                </c:pt>
                <c:pt idx="16661">
                  <c:v>47.000100000000003</c:v>
                </c:pt>
                <c:pt idx="16662">
                  <c:v>40.000100000000003</c:v>
                </c:pt>
                <c:pt idx="16663">
                  <c:v>60.000100000000003</c:v>
                </c:pt>
                <c:pt idx="16664">
                  <c:v>48.000100000000003</c:v>
                </c:pt>
                <c:pt idx="16665">
                  <c:v>52.000100000000003</c:v>
                </c:pt>
                <c:pt idx="16666">
                  <c:v>45.000100000000003</c:v>
                </c:pt>
                <c:pt idx="16667">
                  <c:v>48.000100000000003</c:v>
                </c:pt>
                <c:pt idx="16668">
                  <c:v>55.000100000000003</c:v>
                </c:pt>
                <c:pt idx="16669">
                  <c:v>69.000100000000003</c:v>
                </c:pt>
                <c:pt idx="16670">
                  <c:v>48.000100000000003</c:v>
                </c:pt>
                <c:pt idx="16671">
                  <c:v>58.000100000000003</c:v>
                </c:pt>
                <c:pt idx="16672">
                  <c:v>70.000100000000003</c:v>
                </c:pt>
                <c:pt idx="16673">
                  <c:v>59.000100000000003</c:v>
                </c:pt>
                <c:pt idx="16674">
                  <c:v>86.000100000000003</c:v>
                </c:pt>
                <c:pt idx="16675">
                  <c:v>70.000100000000003</c:v>
                </c:pt>
                <c:pt idx="16676">
                  <c:v>84.000100000000003</c:v>
                </c:pt>
                <c:pt idx="16677">
                  <c:v>79.000100000000003</c:v>
                </c:pt>
                <c:pt idx="16678">
                  <c:v>73.000100000000003</c:v>
                </c:pt>
                <c:pt idx="16679">
                  <c:v>80.000100000000003</c:v>
                </c:pt>
                <c:pt idx="16680">
                  <c:v>77.000100000000003</c:v>
                </c:pt>
                <c:pt idx="16681">
                  <c:v>74.000100000000003</c:v>
                </c:pt>
                <c:pt idx="16682">
                  <c:v>85.000100000000003</c:v>
                </c:pt>
                <c:pt idx="16683">
                  <c:v>80.000100000000003</c:v>
                </c:pt>
                <c:pt idx="16684">
                  <c:v>92.000100000000003</c:v>
                </c:pt>
                <c:pt idx="16685">
                  <c:v>90.000100000000003</c:v>
                </c:pt>
                <c:pt idx="16686">
                  <c:v>69.000100000000003</c:v>
                </c:pt>
                <c:pt idx="16687">
                  <c:v>81.000100000000003</c:v>
                </c:pt>
                <c:pt idx="16688">
                  <c:v>81.000100000000003</c:v>
                </c:pt>
                <c:pt idx="16689">
                  <c:v>71.000100000000003</c:v>
                </c:pt>
                <c:pt idx="16690">
                  <c:v>79.000100000000003</c:v>
                </c:pt>
                <c:pt idx="16691">
                  <c:v>62.000100000000003</c:v>
                </c:pt>
                <c:pt idx="16692">
                  <c:v>68.000100000000003</c:v>
                </c:pt>
                <c:pt idx="16693">
                  <c:v>55.000100000000003</c:v>
                </c:pt>
                <c:pt idx="16694">
                  <c:v>51.000100000000003</c:v>
                </c:pt>
                <c:pt idx="16695">
                  <c:v>54.000100000000003</c:v>
                </c:pt>
                <c:pt idx="16696">
                  <c:v>42.000100000000003</c:v>
                </c:pt>
                <c:pt idx="16697">
                  <c:v>37.000100000000003</c:v>
                </c:pt>
                <c:pt idx="16698">
                  <c:v>40.000100000000003</c:v>
                </c:pt>
                <c:pt idx="16699">
                  <c:v>46.000100000000003</c:v>
                </c:pt>
                <c:pt idx="16700">
                  <c:v>36.000100000000003</c:v>
                </c:pt>
                <c:pt idx="16701">
                  <c:v>18.0001</c:v>
                </c:pt>
                <c:pt idx="16702">
                  <c:v>24.0001</c:v>
                </c:pt>
                <c:pt idx="16703">
                  <c:v>21.0001</c:v>
                </c:pt>
                <c:pt idx="16704">
                  <c:v>18.0001</c:v>
                </c:pt>
                <c:pt idx="16705">
                  <c:v>16.0001</c:v>
                </c:pt>
                <c:pt idx="16706">
                  <c:v>12.0001</c:v>
                </c:pt>
                <c:pt idx="16707">
                  <c:v>12.0001</c:v>
                </c:pt>
                <c:pt idx="16708">
                  <c:v>19.0001</c:v>
                </c:pt>
                <c:pt idx="16709">
                  <c:v>3.0001000000000002</c:v>
                </c:pt>
                <c:pt idx="16710">
                  <c:v>7.0000999999999998</c:v>
                </c:pt>
                <c:pt idx="16711">
                  <c:v>6.0000999999999998</c:v>
                </c:pt>
                <c:pt idx="16712">
                  <c:v>10.0001</c:v>
                </c:pt>
                <c:pt idx="16713">
                  <c:v>3.0001000000000002</c:v>
                </c:pt>
                <c:pt idx="16714">
                  <c:v>1.0001</c:v>
                </c:pt>
                <c:pt idx="16715">
                  <c:v>3.0001000000000002</c:v>
                </c:pt>
                <c:pt idx="16716">
                  <c:v>3.0001000000000002</c:v>
                </c:pt>
                <c:pt idx="16717">
                  <c:v>4.0000999999999998</c:v>
                </c:pt>
                <c:pt idx="16718">
                  <c:v>4.0000999999999998</c:v>
                </c:pt>
                <c:pt idx="16719">
                  <c:v>1E-4</c:v>
                </c:pt>
                <c:pt idx="16720">
                  <c:v>3.0001000000000002</c:v>
                </c:pt>
                <c:pt idx="16721">
                  <c:v>1E-4</c:v>
                </c:pt>
                <c:pt idx="16722">
                  <c:v>2.0001000000000002</c:v>
                </c:pt>
                <c:pt idx="16723">
                  <c:v>1.0001</c:v>
                </c:pt>
                <c:pt idx="16724">
                  <c:v>1.0001</c:v>
                </c:pt>
                <c:pt idx="16725">
                  <c:v>1E-4</c:v>
                </c:pt>
                <c:pt idx="16726">
                  <c:v>1.0001</c:v>
                </c:pt>
                <c:pt idx="16727">
                  <c:v>1.0001</c:v>
                </c:pt>
                <c:pt idx="16728">
                  <c:v>1.0001</c:v>
                </c:pt>
                <c:pt idx="16729">
                  <c:v>1E-4</c:v>
                </c:pt>
                <c:pt idx="16730">
                  <c:v>2.0001000000000002</c:v>
                </c:pt>
                <c:pt idx="16731">
                  <c:v>1E-4</c:v>
                </c:pt>
                <c:pt idx="16732">
                  <c:v>2.0001000000000002</c:v>
                </c:pt>
                <c:pt idx="16733">
                  <c:v>2.0001000000000002</c:v>
                </c:pt>
                <c:pt idx="16734">
                  <c:v>1E-4</c:v>
                </c:pt>
                <c:pt idx="16735">
                  <c:v>1E-4</c:v>
                </c:pt>
                <c:pt idx="16736">
                  <c:v>1E-4</c:v>
                </c:pt>
                <c:pt idx="16737">
                  <c:v>1E-4</c:v>
                </c:pt>
                <c:pt idx="16738">
                  <c:v>1.0001</c:v>
                </c:pt>
                <c:pt idx="16739">
                  <c:v>1.0001</c:v>
                </c:pt>
                <c:pt idx="16740">
                  <c:v>1E-4</c:v>
                </c:pt>
                <c:pt idx="16741">
                  <c:v>1.0001</c:v>
                </c:pt>
                <c:pt idx="16742">
                  <c:v>1E-4</c:v>
                </c:pt>
                <c:pt idx="16743">
                  <c:v>1E-4</c:v>
                </c:pt>
                <c:pt idx="16744">
                  <c:v>1E-4</c:v>
                </c:pt>
                <c:pt idx="16745">
                  <c:v>1E-4</c:v>
                </c:pt>
                <c:pt idx="16746">
                  <c:v>2.0001000000000002</c:v>
                </c:pt>
                <c:pt idx="16747">
                  <c:v>1.0001</c:v>
                </c:pt>
                <c:pt idx="16748">
                  <c:v>1.0001</c:v>
                </c:pt>
                <c:pt idx="16749">
                  <c:v>1E-4</c:v>
                </c:pt>
                <c:pt idx="16750">
                  <c:v>1E-4</c:v>
                </c:pt>
                <c:pt idx="16751">
                  <c:v>2.0001000000000002</c:v>
                </c:pt>
                <c:pt idx="16752">
                  <c:v>1.0001</c:v>
                </c:pt>
                <c:pt idx="16753">
                  <c:v>1E-4</c:v>
                </c:pt>
                <c:pt idx="16754">
                  <c:v>1E-4</c:v>
                </c:pt>
                <c:pt idx="16755">
                  <c:v>1.0001</c:v>
                </c:pt>
                <c:pt idx="16756">
                  <c:v>1E-4</c:v>
                </c:pt>
                <c:pt idx="16757">
                  <c:v>1.0001</c:v>
                </c:pt>
                <c:pt idx="16758">
                  <c:v>1.0001</c:v>
                </c:pt>
                <c:pt idx="16759">
                  <c:v>1E-4</c:v>
                </c:pt>
                <c:pt idx="16760">
                  <c:v>3.0001000000000002</c:v>
                </c:pt>
                <c:pt idx="16761">
                  <c:v>1E-4</c:v>
                </c:pt>
                <c:pt idx="16762">
                  <c:v>1E-4</c:v>
                </c:pt>
                <c:pt idx="16763">
                  <c:v>1E-4</c:v>
                </c:pt>
                <c:pt idx="16764">
                  <c:v>1E-4</c:v>
                </c:pt>
                <c:pt idx="16765">
                  <c:v>1E-4</c:v>
                </c:pt>
                <c:pt idx="16766">
                  <c:v>1E-4</c:v>
                </c:pt>
                <c:pt idx="16767">
                  <c:v>1E-4</c:v>
                </c:pt>
                <c:pt idx="16768">
                  <c:v>1E-4</c:v>
                </c:pt>
                <c:pt idx="16769">
                  <c:v>1E-4</c:v>
                </c:pt>
                <c:pt idx="16770">
                  <c:v>1E-4</c:v>
                </c:pt>
                <c:pt idx="16771">
                  <c:v>1E-4</c:v>
                </c:pt>
                <c:pt idx="16772">
                  <c:v>1.0001</c:v>
                </c:pt>
                <c:pt idx="16773">
                  <c:v>1E-4</c:v>
                </c:pt>
                <c:pt idx="16774">
                  <c:v>1.0001</c:v>
                </c:pt>
                <c:pt idx="16775">
                  <c:v>1E-4</c:v>
                </c:pt>
                <c:pt idx="16776">
                  <c:v>2.0001000000000002</c:v>
                </c:pt>
                <c:pt idx="16777">
                  <c:v>1E-4</c:v>
                </c:pt>
                <c:pt idx="16778">
                  <c:v>1E-4</c:v>
                </c:pt>
                <c:pt idx="16779">
                  <c:v>1.0001</c:v>
                </c:pt>
                <c:pt idx="16780">
                  <c:v>1E-4</c:v>
                </c:pt>
                <c:pt idx="16781">
                  <c:v>1E-4</c:v>
                </c:pt>
                <c:pt idx="16782">
                  <c:v>1E-4</c:v>
                </c:pt>
                <c:pt idx="16783">
                  <c:v>1E-4</c:v>
                </c:pt>
                <c:pt idx="16784">
                  <c:v>1E-4</c:v>
                </c:pt>
                <c:pt idx="16785">
                  <c:v>1.0001</c:v>
                </c:pt>
                <c:pt idx="16786">
                  <c:v>1E-4</c:v>
                </c:pt>
                <c:pt idx="16787">
                  <c:v>1.0001</c:v>
                </c:pt>
                <c:pt idx="16788">
                  <c:v>1E-4</c:v>
                </c:pt>
                <c:pt idx="16789">
                  <c:v>1E-4</c:v>
                </c:pt>
                <c:pt idx="16790">
                  <c:v>1.0001</c:v>
                </c:pt>
                <c:pt idx="16791">
                  <c:v>1E-4</c:v>
                </c:pt>
                <c:pt idx="16792">
                  <c:v>1E-4</c:v>
                </c:pt>
                <c:pt idx="16793">
                  <c:v>1E-4</c:v>
                </c:pt>
                <c:pt idx="16794">
                  <c:v>1E-4</c:v>
                </c:pt>
                <c:pt idx="16795">
                  <c:v>1E-4</c:v>
                </c:pt>
                <c:pt idx="16796">
                  <c:v>1E-4</c:v>
                </c:pt>
                <c:pt idx="16797">
                  <c:v>1E-4</c:v>
                </c:pt>
                <c:pt idx="16798">
                  <c:v>1E-4</c:v>
                </c:pt>
                <c:pt idx="16799">
                  <c:v>1.0001</c:v>
                </c:pt>
                <c:pt idx="16800">
                  <c:v>1E-4</c:v>
                </c:pt>
                <c:pt idx="16801">
                  <c:v>1E-4</c:v>
                </c:pt>
                <c:pt idx="16802">
                  <c:v>1.0001</c:v>
                </c:pt>
                <c:pt idx="16803">
                  <c:v>1.0001</c:v>
                </c:pt>
                <c:pt idx="16804">
                  <c:v>1.0001</c:v>
                </c:pt>
                <c:pt idx="16805">
                  <c:v>3.0001000000000002</c:v>
                </c:pt>
                <c:pt idx="16806">
                  <c:v>1E-4</c:v>
                </c:pt>
                <c:pt idx="16807">
                  <c:v>2.0001000000000002</c:v>
                </c:pt>
                <c:pt idx="16808">
                  <c:v>1.0001</c:v>
                </c:pt>
                <c:pt idx="16809">
                  <c:v>2.0001000000000002</c:v>
                </c:pt>
                <c:pt idx="16810">
                  <c:v>1.0001</c:v>
                </c:pt>
                <c:pt idx="16811">
                  <c:v>1.0001</c:v>
                </c:pt>
                <c:pt idx="16812">
                  <c:v>2.0001000000000002</c:v>
                </c:pt>
                <c:pt idx="16813">
                  <c:v>1.0001</c:v>
                </c:pt>
                <c:pt idx="16814">
                  <c:v>2.0001000000000002</c:v>
                </c:pt>
                <c:pt idx="16815">
                  <c:v>2.0001000000000002</c:v>
                </c:pt>
                <c:pt idx="16816">
                  <c:v>2.0001000000000002</c:v>
                </c:pt>
                <c:pt idx="16817">
                  <c:v>2.0001000000000002</c:v>
                </c:pt>
                <c:pt idx="16818">
                  <c:v>1.0001</c:v>
                </c:pt>
                <c:pt idx="16819">
                  <c:v>1E-4</c:v>
                </c:pt>
                <c:pt idx="16820">
                  <c:v>2.0001000000000002</c:v>
                </c:pt>
                <c:pt idx="16821">
                  <c:v>1.0001</c:v>
                </c:pt>
                <c:pt idx="16822">
                  <c:v>1.0001</c:v>
                </c:pt>
                <c:pt idx="16823">
                  <c:v>1E-4</c:v>
                </c:pt>
                <c:pt idx="16824">
                  <c:v>1E-4</c:v>
                </c:pt>
                <c:pt idx="16825">
                  <c:v>1.0001</c:v>
                </c:pt>
                <c:pt idx="16826">
                  <c:v>1.0001</c:v>
                </c:pt>
                <c:pt idx="16827">
                  <c:v>1E-4</c:v>
                </c:pt>
                <c:pt idx="16828">
                  <c:v>1E-4</c:v>
                </c:pt>
                <c:pt idx="16829">
                  <c:v>1.0001</c:v>
                </c:pt>
                <c:pt idx="16830">
                  <c:v>1.0001</c:v>
                </c:pt>
                <c:pt idx="16831">
                  <c:v>1E-4</c:v>
                </c:pt>
                <c:pt idx="16832">
                  <c:v>1.0001</c:v>
                </c:pt>
                <c:pt idx="16833">
                  <c:v>1E-4</c:v>
                </c:pt>
                <c:pt idx="16834">
                  <c:v>1.0001</c:v>
                </c:pt>
                <c:pt idx="16835">
                  <c:v>1E-4</c:v>
                </c:pt>
                <c:pt idx="16836">
                  <c:v>1.0001</c:v>
                </c:pt>
                <c:pt idx="16837">
                  <c:v>1E-4</c:v>
                </c:pt>
                <c:pt idx="16838">
                  <c:v>1.0001</c:v>
                </c:pt>
                <c:pt idx="16839">
                  <c:v>1.0001</c:v>
                </c:pt>
                <c:pt idx="16840">
                  <c:v>1E-4</c:v>
                </c:pt>
                <c:pt idx="16841">
                  <c:v>1E-4</c:v>
                </c:pt>
                <c:pt idx="16842">
                  <c:v>1E-4</c:v>
                </c:pt>
                <c:pt idx="16843">
                  <c:v>1E-4</c:v>
                </c:pt>
                <c:pt idx="16844">
                  <c:v>1.0001</c:v>
                </c:pt>
                <c:pt idx="16845">
                  <c:v>1.0001</c:v>
                </c:pt>
                <c:pt idx="16846">
                  <c:v>1.0001</c:v>
                </c:pt>
                <c:pt idx="16847">
                  <c:v>1E-4</c:v>
                </c:pt>
                <c:pt idx="16848">
                  <c:v>1E-4</c:v>
                </c:pt>
                <c:pt idx="16849">
                  <c:v>2.0001000000000002</c:v>
                </c:pt>
                <c:pt idx="16850">
                  <c:v>1E-4</c:v>
                </c:pt>
                <c:pt idx="16851">
                  <c:v>2.0001000000000002</c:v>
                </c:pt>
                <c:pt idx="16852">
                  <c:v>1.0001</c:v>
                </c:pt>
                <c:pt idx="16853">
                  <c:v>1.0001</c:v>
                </c:pt>
                <c:pt idx="16854">
                  <c:v>2.0001000000000002</c:v>
                </c:pt>
                <c:pt idx="16855">
                  <c:v>1.0001</c:v>
                </c:pt>
                <c:pt idx="16856">
                  <c:v>1E-4</c:v>
                </c:pt>
                <c:pt idx="16857">
                  <c:v>1E-4</c:v>
                </c:pt>
                <c:pt idx="16858">
                  <c:v>1E-4</c:v>
                </c:pt>
                <c:pt idx="16859">
                  <c:v>1E-4</c:v>
                </c:pt>
                <c:pt idx="16860">
                  <c:v>1E-4</c:v>
                </c:pt>
                <c:pt idx="16861">
                  <c:v>1.0001</c:v>
                </c:pt>
                <c:pt idx="16862">
                  <c:v>1E-4</c:v>
                </c:pt>
                <c:pt idx="16863">
                  <c:v>1E-4</c:v>
                </c:pt>
                <c:pt idx="16864">
                  <c:v>1E-4</c:v>
                </c:pt>
                <c:pt idx="16865">
                  <c:v>1E-4</c:v>
                </c:pt>
                <c:pt idx="16866">
                  <c:v>2.0001000000000002</c:v>
                </c:pt>
                <c:pt idx="16867">
                  <c:v>1E-4</c:v>
                </c:pt>
                <c:pt idx="16868">
                  <c:v>2.0001000000000002</c:v>
                </c:pt>
                <c:pt idx="16869">
                  <c:v>1.0001</c:v>
                </c:pt>
                <c:pt idx="16870">
                  <c:v>1E-4</c:v>
                </c:pt>
                <c:pt idx="16871">
                  <c:v>1E-4</c:v>
                </c:pt>
                <c:pt idx="16872">
                  <c:v>2.0001000000000002</c:v>
                </c:pt>
                <c:pt idx="16873">
                  <c:v>2.0001000000000002</c:v>
                </c:pt>
                <c:pt idx="16874">
                  <c:v>2.0001000000000002</c:v>
                </c:pt>
                <c:pt idx="16875">
                  <c:v>1E-4</c:v>
                </c:pt>
                <c:pt idx="16876">
                  <c:v>1.0001</c:v>
                </c:pt>
                <c:pt idx="16877">
                  <c:v>1.0001</c:v>
                </c:pt>
                <c:pt idx="16878">
                  <c:v>4.0000999999999998</c:v>
                </c:pt>
                <c:pt idx="16879">
                  <c:v>4.0000999999999998</c:v>
                </c:pt>
                <c:pt idx="16880">
                  <c:v>3.0001000000000002</c:v>
                </c:pt>
                <c:pt idx="16881">
                  <c:v>4.0000999999999998</c:v>
                </c:pt>
                <c:pt idx="16882">
                  <c:v>1.0001</c:v>
                </c:pt>
                <c:pt idx="16883">
                  <c:v>3.0001000000000002</c:v>
                </c:pt>
                <c:pt idx="16884">
                  <c:v>4.0000999999999998</c:v>
                </c:pt>
                <c:pt idx="16885">
                  <c:v>4.0000999999999998</c:v>
                </c:pt>
                <c:pt idx="16886">
                  <c:v>3.0001000000000002</c:v>
                </c:pt>
                <c:pt idx="16887">
                  <c:v>2.0001000000000002</c:v>
                </c:pt>
                <c:pt idx="16888">
                  <c:v>4.0000999999999998</c:v>
                </c:pt>
                <c:pt idx="16889">
                  <c:v>8.0000999999999998</c:v>
                </c:pt>
                <c:pt idx="16890">
                  <c:v>5.0000999999999998</c:v>
                </c:pt>
                <c:pt idx="16891">
                  <c:v>6.0000999999999998</c:v>
                </c:pt>
                <c:pt idx="16892">
                  <c:v>4.0000999999999998</c:v>
                </c:pt>
                <c:pt idx="16893">
                  <c:v>7.0000999999999998</c:v>
                </c:pt>
                <c:pt idx="16894">
                  <c:v>5.0000999999999998</c:v>
                </c:pt>
                <c:pt idx="16895">
                  <c:v>9.0000999999999998</c:v>
                </c:pt>
                <c:pt idx="16896">
                  <c:v>2.0001000000000002</c:v>
                </c:pt>
                <c:pt idx="16897">
                  <c:v>9.0000999999999998</c:v>
                </c:pt>
                <c:pt idx="16898">
                  <c:v>7.0000999999999998</c:v>
                </c:pt>
                <c:pt idx="16899">
                  <c:v>7.0000999999999998</c:v>
                </c:pt>
                <c:pt idx="16900">
                  <c:v>10.0001</c:v>
                </c:pt>
                <c:pt idx="16901">
                  <c:v>6.0000999999999998</c:v>
                </c:pt>
                <c:pt idx="16902">
                  <c:v>7.0000999999999998</c:v>
                </c:pt>
                <c:pt idx="16903">
                  <c:v>9.0000999999999998</c:v>
                </c:pt>
                <c:pt idx="16904">
                  <c:v>6.0000999999999998</c:v>
                </c:pt>
                <c:pt idx="16905">
                  <c:v>7.0000999999999998</c:v>
                </c:pt>
                <c:pt idx="16906">
                  <c:v>6.0000999999999998</c:v>
                </c:pt>
                <c:pt idx="16907">
                  <c:v>12.0001</c:v>
                </c:pt>
                <c:pt idx="16908">
                  <c:v>6.0000999999999998</c:v>
                </c:pt>
                <c:pt idx="16909">
                  <c:v>10.0001</c:v>
                </c:pt>
                <c:pt idx="16910">
                  <c:v>9.0000999999999998</c:v>
                </c:pt>
                <c:pt idx="16911">
                  <c:v>5.0000999999999998</c:v>
                </c:pt>
                <c:pt idx="16912">
                  <c:v>7.0000999999999998</c:v>
                </c:pt>
                <c:pt idx="16913">
                  <c:v>15.0001</c:v>
                </c:pt>
                <c:pt idx="16914">
                  <c:v>6.0000999999999998</c:v>
                </c:pt>
                <c:pt idx="16915">
                  <c:v>12.0001</c:v>
                </c:pt>
                <c:pt idx="16916">
                  <c:v>8.0000999999999998</c:v>
                </c:pt>
                <c:pt idx="16917">
                  <c:v>11.0001</c:v>
                </c:pt>
                <c:pt idx="16918">
                  <c:v>13.0001</c:v>
                </c:pt>
                <c:pt idx="16919">
                  <c:v>15.0001</c:v>
                </c:pt>
                <c:pt idx="16920">
                  <c:v>9.0000999999999998</c:v>
                </c:pt>
                <c:pt idx="16921">
                  <c:v>7.0000999999999998</c:v>
                </c:pt>
                <c:pt idx="16922">
                  <c:v>12.0001</c:v>
                </c:pt>
                <c:pt idx="16923">
                  <c:v>14.0001</c:v>
                </c:pt>
                <c:pt idx="16924">
                  <c:v>11.0001</c:v>
                </c:pt>
                <c:pt idx="16925">
                  <c:v>11.0001</c:v>
                </c:pt>
                <c:pt idx="16926">
                  <c:v>13.0001</c:v>
                </c:pt>
                <c:pt idx="16927">
                  <c:v>14.0001</c:v>
                </c:pt>
                <c:pt idx="16928">
                  <c:v>12.0001</c:v>
                </c:pt>
                <c:pt idx="16929">
                  <c:v>11.0001</c:v>
                </c:pt>
                <c:pt idx="16930">
                  <c:v>12.0001</c:v>
                </c:pt>
                <c:pt idx="16931">
                  <c:v>11.0001</c:v>
                </c:pt>
                <c:pt idx="16932">
                  <c:v>13.0001</c:v>
                </c:pt>
                <c:pt idx="16933">
                  <c:v>14.0001</c:v>
                </c:pt>
                <c:pt idx="16934">
                  <c:v>11.0001</c:v>
                </c:pt>
                <c:pt idx="16935">
                  <c:v>12.0001</c:v>
                </c:pt>
                <c:pt idx="16936">
                  <c:v>17.0001</c:v>
                </c:pt>
                <c:pt idx="16937">
                  <c:v>14.0001</c:v>
                </c:pt>
                <c:pt idx="16938">
                  <c:v>22.0001</c:v>
                </c:pt>
                <c:pt idx="16939">
                  <c:v>19.0001</c:v>
                </c:pt>
                <c:pt idx="16940">
                  <c:v>16.0001</c:v>
                </c:pt>
                <c:pt idx="16941">
                  <c:v>15.0001</c:v>
                </c:pt>
                <c:pt idx="16942">
                  <c:v>18.0001</c:v>
                </c:pt>
                <c:pt idx="16943">
                  <c:v>20.0001</c:v>
                </c:pt>
                <c:pt idx="16944">
                  <c:v>25.0001</c:v>
                </c:pt>
                <c:pt idx="16945">
                  <c:v>18.0001</c:v>
                </c:pt>
                <c:pt idx="16946">
                  <c:v>36.000100000000003</c:v>
                </c:pt>
                <c:pt idx="16947">
                  <c:v>22.0001</c:v>
                </c:pt>
                <c:pt idx="16948">
                  <c:v>33.000100000000003</c:v>
                </c:pt>
                <c:pt idx="16949">
                  <c:v>40.000100000000003</c:v>
                </c:pt>
                <c:pt idx="16950">
                  <c:v>22.0001</c:v>
                </c:pt>
                <c:pt idx="16951">
                  <c:v>33.000100000000003</c:v>
                </c:pt>
                <c:pt idx="16952">
                  <c:v>35.000100000000003</c:v>
                </c:pt>
                <c:pt idx="16953">
                  <c:v>25.0001</c:v>
                </c:pt>
                <c:pt idx="16954">
                  <c:v>32.000100000000003</c:v>
                </c:pt>
                <c:pt idx="16955">
                  <c:v>36.000100000000003</c:v>
                </c:pt>
                <c:pt idx="16956">
                  <c:v>46.000100000000003</c:v>
                </c:pt>
                <c:pt idx="16957">
                  <c:v>38.000100000000003</c:v>
                </c:pt>
                <c:pt idx="16958">
                  <c:v>40.000100000000003</c:v>
                </c:pt>
                <c:pt idx="16959">
                  <c:v>45.000100000000003</c:v>
                </c:pt>
                <c:pt idx="16960">
                  <c:v>38.000100000000003</c:v>
                </c:pt>
                <c:pt idx="16961">
                  <c:v>40.000100000000003</c:v>
                </c:pt>
                <c:pt idx="16962">
                  <c:v>33.000100000000003</c:v>
                </c:pt>
                <c:pt idx="16963">
                  <c:v>35.000100000000003</c:v>
                </c:pt>
                <c:pt idx="16964">
                  <c:v>39.000100000000003</c:v>
                </c:pt>
                <c:pt idx="16965">
                  <c:v>35.000100000000003</c:v>
                </c:pt>
                <c:pt idx="16966">
                  <c:v>47.000100000000003</c:v>
                </c:pt>
                <c:pt idx="16967">
                  <c:v>37.000100000000003</c:v>
                </c:pt>
                <c:pt idx="16968">
                  <c:v>35.000100000000003</c:v>
                </c:pt>
                <c:pt idx="16969">
                  <c:v>37.000100000000003</c:v>
                </c:pt>
                <c:pt idx="16970">
                  <c:v>34.000100000000003</c:v>
                </c:pt>
                <c:pt idx="16971">
                  <c:v>40.000100000000003</c:v>
                </c:pt>
                <c:pt idx="16972">
                  <c:v>37.000100000000003</c:v>
                </c:pt>
                <c:pt idx="16973">
                  <c:v>37.000100000000003</c:v>
                </c:pt>
                <c:pt idx="16974">
                  <c:v>45.000100000000003</c:v>
                </c:pt>
                <c:pt idx="16975">
                  <c:v>29.0001</c:v>
                </c:pt>
                <c:pt idx="16976">
                  <c:v>45.000100000000003</c:v>
                </c:pt>
                <c:pt idx="16977">
                  <c:v>35.000100000000003</c:v>
                </c:pt>
                <c:pt idx="16978">
                  <c:v>56.000100000000003</c:v>
                </c:pt>
                <c:pt idx="16979">
                  <c:v>46.000100000000003</c:v>
                </c:pt>
                <c:pt idx="16980">
                  <c:v>39.000100000000003</c:v>
                </c:pt>
                <c:pt idx="16981">
                  <c:v>39.000100000000003</c:v>
                </c:pt>
                <c:pt idx="16982">
                  <c:v>34.000100000000003</c:v>
                </c:pt>
                <c:pt idx="16983">
                  <c:v>39.000100000000003</c:v>
                </c:pt>
                <c:pt idx="16984">
                  <c:v>36.000100000000003</c:v>
                </c:pt>
                <c:pt idx="16985">
                  <c:v>35.000100000000003</c:v>
                </c:pt>
                <c:pt idx="16986">
                  <c:v>40.000100000000003</c:v>
                </c:pt>
                <c:pt idx="16987">
                  <c:v>44.000100000000003</c:v>
                </c:pt>
                <c:pt idx="16988">
                  <c:v>48.000100000000003</c:v>
                </c:pt>
                <c:pt idx="16989">
                  <c:v>40.000100000000003</c:v>
                </c:pt>
                <c:pt idx="16990">
                  <c:v>44.000100000000003</c:v>
                </c:pt>
                <c:pt idx="16991">
                  <c:v>49.000100000000003</c:v>
                </c:pt>
              </c:numCache>
            </c:numRef>
          </c:yVal>
          <c:smooth val="0"/>
          <c:extLst>
            <c:ext xmlns:c16="http://schemas.microsoft.com/office/drawing/2014/chart" uri="{C3380CC4-5D6E-409C-BE32-E72D297353CC}">
              <c16:uniqueId val="{00000000-CE1B-48A0-B2EA-6351125F488F}"/>
            </c:ext>
          </c:extLst>
        </c:ser>
        <c:ser>
          <c:idx val="1"/>
          <c:order val="1"/>
          <c:spPr>
            <a:ln w="12700">
              <a:solidFill>
                <a:srgbClr val="FF00FF"/>
              </a:solidFill>
              <a:prstDash val="solid"/>
            </a:ln>
          </c:spPr>
          <c:marker>
            <c:symbol val="none"/>
          </c:marker>
          <c:xVal>
            <c:numRef>
              <c:f>spc!$H$95:$H$195</c:f>
              <c:numCache>
                <c:formatCode>0.000_ </c:formatCode>
                <c:ptCount val="101"/>
                <c:pt idx="0">
                  <c:v>599.5</c:v>
                </c:pt>
                <c:pt idx="1">
                  <c:v>599.51</c:v>
                </c:pt>
                <c:pt idx="2">
                  <c:v>599.52</c:v>
                </c:pt>
                <c:pt idx="3">
                  <c:v>599.53</c:v>
                </c:pt>
                <c:pt idx="4">
                  <c:v>599.54</c:v>
                </c:pt>
                <c:pt idx="5">
                  <c:v>599.54999999999995</c:v>
                </c:pt>
                <c:pt idx="6">
                  <c:v>599.55999999999995</c:v>
                </c:pt>
                <c:pt idx="7">
                  <c:v>599.56999999999994</c:v>
                </c:pt>
                <c:pt idx="8">
                  <c:v>599.57999999999993</c:v>
                </c:pt>
                <c:pt idx="9">
                  <c:v>599.58999999999992</c:v>
                </c:pt>
                <c:pt idx="10">
                  <c:v>599.59999999999991</c:v>
                </c:pt>
                <c:pt idx="11">
                  <c:v>599.6099999999999</c:v>
                </c:pt>
                <c:pt idx="12">
                  <c:v>599.61999999999989</c:v>
                </c:pt>
                <c:pt idx="13">
                  <c:v>599.62999999999988</c:v>
                </c:pt>
                <c:pt idx="14">
                  <c:v>599.63999999999987</c:v>
                </c:pt>
                <c:pt idx="15">
                  <c:v>599.64999999999986</c:v>
                </c:pt>
                <c:pt idx="16">
                  <c:v>599.65999999999985</c:v>
                </c:pt>
                <c:pt idx="17">
                  <c:v>599.66999999999985</c:v>
                </c:pt>
                <c:pt idx="18">
                  <c:v>599.67999999999984</c:v>
                </c:pt>
                <c:pt idx="19">
                  <c:v>599.68999999999983</c:v>
                </c:pt>
                <c:pt idx="20">
                  <c:v>599.69999999999982</c:v>
                </c:pt>
                <c:pt idx="21">
                  <c:v>599.70999999999981</c:v>
                </c:pt>
                <c:pt idx="22">
                  <c:v>599.7199999999998</c:v>
                </c:pt>
                <c:pt idx="23">
                  <c:v>599.72999999999979</c:v>
                </c:pt>
                <c:pt idx="24">
                  <c:v>599.73999999999978</c:v>
                </c:pt>
                <c:pt idx="25">
                  <c:v>599.74999999999977</c:v>
                </c:pt>
                <c:pt idx="26">
                  <c:v>599.75999999999976</c:v>
                </c:pt>
                <c:pt idx="27">
                  <c:v>599.76999999999975</c:v>
                </c:pt>
                <c:pt idx="28">
                  <c:v>599.77999999999975</c:v>
                </c:pt>
                <c:pt idx="29">
                  <c:v>599.78999999999974</c:v>
                </c:pt>
                <c:pt idx="30">
                  <c:v>599.79999999999973</c:v>
                </c:pt>
                <c:pt idx="31">
                  <c:v>599.80999999999972</c:v>
                </c:pt>
                <c:pt idx="32">
                  <c:v>599.81999999999971</c:v>
                </c:pt>
                <c:pt idx="33">
                  <c:v>599.8299999999997</c:v>
                </c:pt>
                <c:pt idx="34">
                  <c:v>599.83999999999969</c:v>
                </c:pt>
                <c:pt idx="35">
                  <c:v>599.84999999999968</c:v>
                </c:pt>
                <c:pt idx="36">
                  <c:v>599.85999999999967</c:v>
                </c:pt>
                <c:pt idx="37">
                  <c:v>599.86999999999966</c:v>
                </c:pt>
                <c:pt idx="38">
                  <c:v>599.87999999999965</c:v>
                </c:pt>
                <c:pt idx="39">
                  <c:v>599.88999999999965</c:v>
                </c:pt>
                <c:pt idx="40">
                  <c:v>599.89999999999964</c:v>
                </c:pt>
                <c:pt idx="41">
                  <c:v>599.90999999999963</c:v>
                </c:pt>
                <c:pt idx="42">
                  <c:v>599.91999999999962</c:v>
                </c:pt>
                <c:pt idx="43">
                  <c:v>599.92999999999961</c:v>
                </c:pt>
                <c:pt idx="44">
                  <c:v>599.9399999999996</c:v>
                </c:pt>
                <c:pt idx="45">
                  <c:v>599.94999999999959</c:v>
                </c:pt>
                <c:pt idx="46">
                  <c:v>599.95999999999958</c:v>
                </c:pt>
                <c:pt idx="47">
                  <c:v>599.96999999999957</c:v>
                </c:pt>
                <c:pt idx="48">
                  <c:v>599.97999999999956</c:v>
                </c:pt>
                <c:pt idx="49">
                  <c:v>599.98999999999955</c:v>
                </c:pt>
                <c:pt idx="50">
                  <c:v>599.99999999999955</c:v>
                </c:pt>
                <c:pt idx="51">
                  <c:v>600.00999999999954</c:v>
                </c:pt>
                <c:pt idx="52">
                  <c:v>600.01999999999953</c:v>
                </c:pt>
                <c:pt idx="53">
                  <c:v>600.02999999999952</c:v>
                </c:pt>
                <c:pt idx="54">
                  <c:v>600.03999999999951</c:v>
                </c:pt>
                <c:pt idx="55">
                  <c:v>600.0499999999995</c:v>
                </c:pt>
                <c:pt idx="56">
                  <c:v>600.05999999999949</c:v>
                </c:pt>
                <c:pt idx="57">
                  <c:v>600.06999999999948</c:v>
                </c:pt>
                <c:pt idx="58">
                  <c:v>600.07999999999947</c:v>
                </c:pt>
                <c:pt idx="59">
                  <c:v>600.08999999999946</c:v>
                </c:pt>
                <c:pt idx="60">
                  <c:v>600.09999999999945</c:v>
                </c:pt>
                <c:pt idx="61">
                  <c:v>600.10999999999945</c:v>
                </c:pt>
                <c:pt idx="62">
                  <c:v>600.11999999999944</c:v>
                </c:pt>
                <c:pt idx="63">
                  <c:v>600.12999999999943</c:v>
                </c:pt>
                <c:pt idx="64">
                  <c:v>600.13999999999942</c:v>
                </c:pt>
                <c:pt idx="65">
                  <c:v>600.14999999999941</c:v>
                </c:pt>
                <c:pt idx="66">
                  <c:v>600.1599999999994</c:v>
                </c:pt>
                <c:pt idx="67">
                  <c:v>600.16999999999939</c:v>
                </c:pt>
                <c:pt idx="68">
                  <c:v>600.17999999999938</c:v>
                </c:pt>
                <c:pt idx="69">
                  <c:v>600.18999999999937</c:v>
                </c:pt>
                <c:pt idx="70">
                  <c:v>600.19999999999936</c:v>
                </c:pt>
                <c:pt idx="71">
                  <c:v>600.20999999999935</c:v>
                </c:pt>
                <c:pt idx="72">
                  <c:v>600.21999999999935</c:v>
                </c:pt>
                <c:pt idx="73">
                  <c:v>600.22999999999934</c:v>
                </c:pt>
                <c:pt idx="74">
                  <c:v>600.23999999999933</c:v>
                </c:pt>
                <c:pt idx="75">
                  <c:v>600.24999999999932</c:v>
                </c:pt>
                <c:pt idx="76">
                  <c:v>600.25999999999931</c:v>
                </c:pt>
                <c:pt idx="77">
                  <c:v>600.2699999999993</c:v>
                </c:pt>
                <c:pt idx="78">
                  <c:v>600.27999999999929</c:v>
                </c:pt>
                <c:pt idx="79">
                  <c:v>600.28999999999928</c:v>
                </c:pt>
                <c:pt idx="80">
                  <c:v>600.29999999999927</c:v>
                </c:pt>
                <c:pt idx="81">
                  <c:v>600.30999999999926</c:v>
                </c:pt>
                <c:pt idx="82">
                  <c:v>600.31999999999925</c:v>
                </c:pt>
                <c:pt idx="83">
                  <c:v>600.32999999999925</c:v>
                </c:pt>
                <c:pt idx="84">
                  <c:v>600.33999999999924</c:v>
                </c:pt>
                <c:pt idx="85">
                  <c:v>600.34999999999923</c:v>
                </c:pt>
                <c:pt idx="86">
                  <c:v>600.35999999999922</c:v>
                </c:pt>
                <c:pt idx="87">
                  <c:v>600.36999999999921</c:v>
                </c:pt>
                <c:pt idx="88">
                  <c:v>600.3799999999992</c:v>
                </c:pt>
                <c:pt idx="89">
                  <c:v>600.38999999999919</c:v>
                </c:pt>
                <c:pt idx="90">
                  <c:v>600.39999999999918</c:v>
                </c:pt>
                <c:pt idx="91">
                  <c:v>600.40999999999917</c:v>
                </c:pt>
                <c:pt idx="92">
                  <c:v>600.41999999999916</c:v>
                </c:pt>
                <c:pt idx="93">
                  <c:v>600.42999999999915</c:v>
                </c:pt>
                <c:pt idx="94">
                  <c:v>600.43999999999915</c:v>
                </c:pt>
                <c:pt idx="95">
                  <c:v>600.44999999999914</c:v>
                </c:pt>
                <c:pt idx="96">
                  <c:v>600.45999999999913</c:v>
                </c:pt>
                <c:pt idx="97">
                  <c:v>600.46999999999912</c:v>
                </c:pt>
                <c:pt idx="98">
                  <c:v>600.47999999999911</c:v>
                </c:pt>
                <c:pt idx="99">
                  <c:v>600.4899999999991</c:v>
                </c:pt>
                <c:pt idx="100">
                  <c:v>600.49999999999909</c:v>
                </c:pt>
              </c:numCache>
            </c:numRef>
          </c:xVal>
          <c:yVal>
            <c:numRef>
              <c:f>spc!$I$95:$I$195</c:f>
              <c:numCache>
                <c:formatCode>0_ </c:formatCode>
                <c:ptCount val="101"/>
                <c:pt idx="0">
                  <c:v>2.251245715434322E-9</c:v>
                </c:pt>
                <c:pt idx="1">
                  <c:v>6.1822840832373701E-9</c:v>
                </c:pt>
                <c:pt idx="2">
                  <c:v>1.6634580883791919E-8</c:v>
                </c:pt>
                <c:pt idx="3">
                  <c:v>4.3854242718758702E-8</c:v>
                </c:pt>
                <c:pt idx="4">
                  <c:v>1.1327868950548088E-7</c:v>
                </c:pt>
                <c:pt idx="5">
                  <c:v>2.8669601975112849E-7</c:v>
                </c:pt>
                <c:pt idx="6">
                  <c:v>7.1093837697336709E-7</c:v>
                </c:pt>
                <c:pt idx="7">
                  <c:v>1.7273450528283931E-6</c:v>
                </c:pt>
                <c:pt idx="8">
                  <c:v>4.1120945310467703E-6</c:v>
                </c:pt>
                <c:pt idx="9">
                  <c:v>9.5914424787169121E-6</c:v>
                </c:pt>
                <c:pt idx="10">
                  <c:v>2.1920053542526265E-5</c:v>
                </c:pt>
                <c:pt idx="11">
                  <c:v>4.9083569907019598E-5</c:v>
                </c:pt>
                <c:pt idx="12">
                  <c:v>1.0768805191223776E-4</c:v>
                </c:pt>
                <c:pt idx="13">
                  <c:v>2.3149187179002736E-4</c:v>
                </c:pt>
                <c:pt idx="14">
                  <c:v>4.8757431557989073E-4</c:v>
                </c:pt>
                <c:pt idx="15">
                  <c:v>1.0061963564514374E-3</c:v>
                </c:pt>
                <c:pt idx="16">
                  <c:v>2.0345178673908549E-3</c:v>
                </c:pt>
                <c:pt idx="17">
                  <c:v>4.0306688906352386E-3</c:v>
                </c:pt>
                <c:pt idx="18">
                  <c:v>7.8240134056575573E-3</c:v>
                </c:pt>
                <c:pt idx="19">
                  <c:v>1.4880546992678986E-2</c:v>
                </c:pt>
                <c:pt idx="20">
                  <c:v>2.7729692446998213E-2</c:v>
                </c:pt>
                <c:pt idx="21">
                  <c:v>5.0630015134634117E-2</c:v>
                </c:pt>
                <c:pt idx="22">
                  <c:v>9.0574909532642675E-2</c:v>
                </c:pt>
                <c:pt idx="23">
                  <c:v>0.15876128593740044</c:v>
                </c:pt>
                <c:pt idx="24">
                  <c:v>0.27265794320726638</c:v>
                </c:pt>
                <c:pt idx="25">
                  <c:v>0.4588054286938959</c:v>
                </c:pt>
                <c:pt idx="26">
                  <c:v>0.75644226940033044</c:v>
                </c:pt>
                <c:pt idx="27">
                  <c:v>1.2219681240129308</c:v>
                </c:pt>
                <c:pt idx="28">
                  <c:v>1.9341084071260766</c:v>
                </c:pt>
                <c:pt idx="29">
                  <c:v>2.9994290652915208</c:v>
                </c:pt>
                <c:pt idx="30">
                  <c:v>4.5575687201225268</c:v>
                </c:pt>
                <c:pt idx="31">
                  <c:v>6.7852320259499148</c:v>
                </c:pt>
                <c:pt idx="32">
                  <c:v>9.8976713273062575</c:v>
                </c:pt>
                <c:pt idx="33">
                  <c:v>14.146148088705608</c:v>
                </c:pt>
                <c:pt idx="34">
                  <c:v>19.809805869263368</c:v>
                </c:pt>
                <c:pt idx="35">
                  <c:v>27.180602938417543</c:v>
                </c:pt>
                <c:pt idx="36">
                  <c:v>36.540526473543615</c:v>
                </c:pt>
                <c:pt idx="37">
                  <c:v>48.131274487533247</c:v>
                </c:pt>
                <c:pt idx="38">
                  <c:v>62.117900727802706</c:v>
                </c:pt>
                <c:pt idx="39">
                  <c:v>78.549427901834562</c:v>
                </c:pt>
                <c:pt idx="40">
                  <c:v>97.32090292068915</c:v>
                </c:pt>
                <c:pt idx="41">
                  <c:v>118.14247917826354</c:v>
                </c:pt>
                <c:pt idx="42">
                  <c:v>140.52153267471323</c:v>
                </c:pt>
                <c:pt idx="43">
                  <c:v>163.76327812149609</c:v>
                </c:pt>
                <c:pt idx="44">
                  <c:v>186.9937175344871</c:v>
                </c:pt>
                <c:pt idx="45">
                  <c:v>209.20610579760361</c:v>
                </c:pt>
                <c:pt idx="46">
                  <c:v>229.32877047266115</c:v>
                </c:pt>
                <c:pt idx="47">
                  <c:v>246.30860074306261</c:v>
                </c:pt>
                <c:pt idx="48">
                  <c:v>259.20146914661711</c:v>
                </c:pt>
                <c:pt idx="49">
                  <c:v>267.25890691201505</c:v>
                </c:pt>
                <c:pt idx="50">
                  <c:v>270</c:v>
                </c:pt>
                <c:pt idx="51">
                  <c:v>267.25890691251107</c:v>
                </c:pt>
                <c:pt idx="52">
                  <c:v>259.20146914757936</c:v>
                </c:pt>
                <c:pt idx="53">
                  <c:v>246.30860074443413</c:v>
                </c:pt>
                <c:pt idx="54">
                  <c:v>229.32877047436378</c:v>
                </c:pt>
                <c:pt idx="55">
                  <c:v>209.20610579954516</c:v>
                </c:pt>
                <c:pt idx="56">
                  <c:v>186.99371753656962</c:v>
                </c:pt>
                <c:pt idx="57">
                  <c:v>163.76327812362385</c:v>
                </c:pt>
                <c:pt idx="58">
                  <c:v>140.52153267679978</c:v>
                </c:pt>
                <c:pt idx="59">
                  <c:v>118.1424791802371</c:v>
                </c:pt>
                <c:pt idx="60">
                  <c:v>97.320902922495549</c:v>
                </c:pt>
                <c:pt idx="61">
                  <c:v>78.549427903438314</c:v>
                </c:pt>
                <c:pt idx="62">
                  <c:v>62.117900729186289</c:v>
                </c:pt>
                <c:pt idx="63">
                  <c:v>48.131274488694629</c:v>
                </c:pt>
                <c:pt idx="64">
                  <c:v>36.540526474493149</c:v>
                </c:pt>
                <c:pt idx="65">
                  <c:v>27.180602939174296</c:v>
                </c:pt>
                <c:pt idx="66">
                  <c:v>19.809805869851672</c:v>
                </c:pt>
                <c:pt idx="67">
                  <c:v>14.146148089151977</c:v>
                </c:pt>
                <c:pt idx="68">
                  <c:v>9.8976713276369335</c:v>
                </c:pt>
                <c:pt idx="69">
                  <c:v>6.7852320261892043</c:v>
                </c:pt>
                <c:pt idx="70">
                  <c:v>4.5575687202917106</c:v>
                </c:pt>
                <c:pt idx="71">
                  <c:v>2.9994290654084335</c:v>
                </c:pt>
                <c:pt idx="72">
                  <c:v>1.9341084072050556</c:v>
                </c:pt>
                <c:pt idx="73">
                  <c:v>1.221968124065097</c:v>
                </c:pt>
                <c:pt idx="74">
                  <c:v>0.75644226943402826</c:v>
                </c:pt>
                <c:pt idx="75">
                  <c:v>0.45880542871518532</c:v>
                </c:pt>
                <c:pt idx="76">
                  <c:v>0.27265794322042486</c:v>
                </c:pt>
                <c:pt idx="77">
                  <c:v>0.15876128594535671</c:v>
                </c:pt>
                <c:pt idx="78">
                  <c:v>9.0574909537349951E-2</c:v>
                </c:pt>
                <c:pt idx="79">
                  <c:v>5.0630015137359291E-2</c:v>
                </c:pt>
                <c:pt idx="80">
                  <c:v>2.7729692448542245E-2</c:v>
                </c:pt>
                <c:pt idx="81">
                  <c:v>1.4880546993535209E-2</c:v>
                </c:pt>
                <c:pt idx="82">
                  <c:v>7.8240134061222863E-3</c:v>
                </c:pt>
                <c:pt idx="83">
                  <c:v>4.0306688908821192E-3</c:v>
                </c:pt>
                <c:pt idx="84">
                  <c:v>2.0345178675192431E-3</c:v>
                </c:pt>
                <c:pt idx="85">
                  <c:v>1.0061963565168067E-3</c:v>
                </c:pt>
                <c:pt idx="86">
                  <c:v>4.8757431561247187E-4</c:v>
                </c:pt>
                <c:pt idx="87">
                  <c:v>2.314918718059248E-4</c:v>
                </c:pt>
                <c:pt idx="88">
                  <c:v>1.0768805191983341E-4</c:v>
                </c:pt>
                <c:pt idx="89">
                  <c:v>4.9083569910572759E-5</c:v>
                </c:pt>
                <c:pt idx="90">
                  <c:v>2.1920053544153632E-5</c:v>
                </c:pt>
                <c:pt idx="91">
                  <c:v>9.5914424794467783E-6</c:v>
                </c:pt>
                <c:pt idx="92">
                  <c:v>4.1120945313673376E-6</c:v>
                </c:pt>
                <c:pt idx="93">
                  <c:v>1.7273450529662614E-6</c:v>
                </c:pt>
                <c:pt idx="94">
                  <c:v>7.1093837703142675E-7</c:v>
                </c:pt>
                <c:pt idx="95">
                  <c:v>2.8669601977507364E-7</c:v>
                </c:pt>
                <c:pt idx="96">
                  <c:v>1.1327868951515287E-7</c:v>
                </c:pt>
                <c:pt idx="97">
                  <c:v>4.3854242722584572E-8</c:v>
                </c:pt>
                <c:pt idx="98">
                  <c:v>1.6634580885273859E-8</c:v>
                </c:pt>
                <c:pt idx="99">
                  <c:v>6.1822840837996676E-9</c:v>
                </c:pt>
                <c:pt idx="100">
                  <c:v>2.2512457156432621E-9</c:v>
                </c:pt>
              </c:numCache>
            </c:numRef>
          </c:yVal>
          <c:smooth val="0"/>
          <c:extLst>
            <c:ext xmlns:c16="http://schemas.microsoft.com/office/drawing/2014/chart" uri="{C3380CC4-5D6E-409C-BE32-E72D297353CC}">
              <c16:uniqueId val="{00000001-CE1B-48A0-B2EA-6351125F488F}"/>
            </c:ext>
          </c:extLst>
        </c:ser>
        <c:dLbls>
          <c:showLegendKey val="0"/>
          <c:showVal val="0"/>
          <c:showCatName val="0"/>
          <c:showSerName val="0"/>
          <c:showPercent val="0"/>
          <c:showBubbleSize val="0"/>
        </c:dLbls>
        <c:axId val="229339552"/>
        <c:axId val="1"/>
      </c:scatterChart>
      <c:valAx>
        <c:axId val="229339552"/>
        <c:scaling>
          <c:orientation val="minMax"/>
          <c:max val="250"/>
          <c:min val="200"/>
        </c:scaling>
        <c:delete val="0"/>
        <c:axPos val="b"/>
        <c:majorGridlines>
          <c:spPr>
            <a:ln w="3175">
              <a:solidFill>
                <a:srgbClr val="C0C0C0"/>
              </a:solidFill>
              <a:prstDash val="solid"/>
            </a:ln>
          </c:spPr>
        </c:majorGridlines>
        <c:title>
          <c:tx>
            <c:rich>
              <a:bodyPr/>
              <a:lstStyle/>
              <a:p>
                <a:pPr>
                  <a:defRPr/>
                </a:pPr>
                <a:r>
                  <a:rPr lang="en-US"/>
                  <a:t>m/z [amu]</a:t>
                </a:r>
                <a:endParaRPr lang="ja-JP"/>
              </a:p>
            </c:rich>
          </c:tx>
          <c:overlay val="0"/>
        </c:title>
        <c:numFmt formatCode="General" sourceLinked="0"/>
        <c:majorTickMark val="out"/>
        <c:minorTickMark val="out"/>
        <c:tickLblPos val="nextTo"/>
        <c:spPr>
          <a:ln w="3175">
            <a:solidFill>
              <a:srgbClr val="000000"/>
            </a:solidFill>
            <a:prstDash val="solid"/>
          </a:ln>
        </c:spPr>
        <c:txPr>
          <a:bodyPr rot="0" vert="horz"/>
          <a:lstStyle/>
          <a:p>
            <a:pPr>
              <a:defRPr/>
            </a:pPr>
            <a:endParaRPr lang="ja-JP"/>
          </a:p>
        </c:txPr>
        <c:crossAx val="1"/>
        <c:crosses val="autoZero"/>
        <c:crossBetween val="midCat"/>
        <c:minorUnit val="1"/>
      </c:valAx>
      <c:valAx>
        <c:axId val="1"/>
        <c:scaling>
          <c:orientation val="minMax"/>
          <c:max val="100"/>
          <c:min val="0"/>
        </c:scaling>
        <c:delete val="0"/>
        <c:axPos val="l"/>
        <c:numFmt formatCode="General" sourceLinked="1"/>
        <c:majorTickMark val="out"/>
        <c:minorTickMark val="out"/>
        <c:tickLblPos val="nextTo"/>
        <c:spPr>
          <a:ln w="3175">
            <a:solidFill>
              <a:srgbClr val="000000"/>
            </a:solidFill>
            <a:prstDash val="solid"/>
          </a:ln>
        </c:spPr>
        <c:txPr>
          <a:bodyPr rot="0" vert="horz"/>
          <a:lstStyle/>
          <a:p>
            <a:pPr>
              <a:defRPr/>
            </a:pPr>
            <a:endParaRPr lang="ja-JP"/>
          </a:p>
        </c:txPr>
        <c:crossAx val="229339552"/>
        <c:crosses val="autoZero"/>
        <c:crossBetween val="midCat"/>
      </c:valAx>
      <c:spPr>
        <a:noFill/>
        <a:ln w="25400">
          <a:solidFill>
            <a:srgbClr val="000000"/>
          </a:solidFill>
          <a:prstDash val="solid"/>
        </a:ln>
      </c:spPr>
    </c:plotArea>
    <c:plotVisOnly val="1"/>
    <c:dispBlanksAs val="gap"/>
    <c:showDLblsOverMax val="0"/>
  </c:chart>
  <c:spPr>
    <a:solidFill>
      <a:srgbClr val="FFFFFF"/>
    </a:solidFill>
    <a:ln w="9525">
      <a:noFill/>
    </a:ln>
  </c:spPr>
  <c:txPr>
    <a:bodyPr/>
    <a:lstStyle/>
    <a:p>
      <a:pPr>
        <a:defRPr sz="1100" b="0" i="0" u="none" strike="noStrike" baseline="0">
          <a:solidFill>
            <a:srgbClr val="000000"/>
          </a:solidFill>
          <a:latin typeface="Arial"/>
          <a:ea typeface="Arial"/>
          <a:cs typeface="Arial"/>
        </a:defRPr>
      </a:pPr>
      <a:endParaRPr lang="ja-JP"/>
    </a:p>
  </c:txPr>
  <c:externalData r:id="rId1">
    <c:autoUpdate val="0"/>
  </c:externalData>
</c:chartSpace>
</file>

<file path=ppt/charts/chart7.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5400000" vert="horz"/>
          <a:lstStyle/>
          <a:p>
            <a:pPr>
              <a:defRPr/>
            </a:pPr>
            <a:r>
              <a:rPr lang="en-US"/>
              <a:t>Intensty [counts]</a:t>
            </a:r>
            <a:endParaRPr lang="ja-JP"/>
          </a:p>
        </c:rich>
      </c:tx>
      <c:layout>
        <c:manualLayout>
          <c:xMode val="edge"/>
          <c:yMode val="edge"/>
          <c:x val="2.7253004983875707E-2"/>
          <c:y val="0.23708206686930089"/>
        </c:manualLayout>
      </c:layout>
      <c:overlay val="0"/>
    </c:title>
    <c:autoTitleDeleted val="0"/>
    <c:plotArea>
      <c:layout>
        <c:manualLayout>
          <c:layoutTarget val="inner"/>
          <c:xMode val="edge"/>
          <c:yMode val="edge"/>
          <c:x val="0.11219088469142689"/>
          <c:y val="5.0577861671760468E-2"/>
          <c:w val="0.84629011769222307"/>
          <c:h val="0.75784753363228696"/>
        </c:manualLayout>
      </c:layout>
      <c:scatterChart>
        <c:scatterStyle val="lineMarker"/>
        <c:varyColors val="0"/>
        <c:ser>
          <c:idx val="0"/>
          <c:order val="0"/>
          <c:spPr>
            <a:ln w="12700">
              <a:solidFill>
                <a:srgbClr val="0000FF"/>
              </a:solidFill>
              <a:prstDash val="solid"/>
            </a:ln>
            <a:effectLst/>
          </c:spPr>
          <c:marker>
            <c:symbol val="none"/>
          </c:marker>
          <c:xVal>
            <c:numRef>
              <c:f>spc!$A$1:$A$32000</c:f>
              <c:numCache>
                <c:formatCode>General</c:formatCode>
                <c:ptCount val="32000"/>
                <c:pt idx="0">
                  <c:v>2.9374129999999998</c:v>
                </c:pt>
                <c:pt idx="1">
                  <c:v>2.9409559999999999</c:v>
                </c:pt>
                <c:pt idx="2">
                  <c:v>2.9445009999999998</c:v>
                </c:pt>
                <c:pt idx="3">
                  <c:v>2.9480490000000001</c:v>
                </c:pt>
                <c:pt idx="4">
                  <c:v>2.9515989999999999</c:v>
                </c:pt>
                <c:pt idx="5">
                  <c:v>2.9551509999999999</c:v>
                </c:pt>
                <c:pt idx="6">
                  <c:v>2.9587050000000001</c:v>
                </c:pt>
                <c:pt idx="7">
                  <c:v>2.9622609999999998</c:v>
                </c:pt>
                <c:pt idx="8">
                  <c:v>2.9658199999999999</c:v>
                </c:pt>
                <c:pt idx="9">
                  <c:v>2.9693800000000001</c:v>
                </c:pt>
                <c:pt idx="10">
                  <c:v>2.9729429999999999</c:v>
                </c:pt>
                <c:pt idx="11">
                  <c:v>2.9765069999999998</c:v>
                </c:pt>
                <c:pt idx="12">
                  <c:v>2.9800740000000001</c:v>
                </c:pt>
                <c:pt idx="13">
                  <c:v>2.983644</c:v>
                </c:pt>
                <c:pt idx="14">
                  <c:v>2.987215</c:v>
                </c:pt>
                <c:pt idx="15">
                  <c:v>2.9907879999999998</c:v>
                </c:pt>
                <c:pt idx="16">
                  <c:v>2.994364</c:v>
                </c:pt>
                <c:pt idx="17">
                  <c:v>2.997941</c:v>
                </c:pt>
                <c:pt idx="18">
                  <c:v>3.0015209999999999</c:v>
                </c:pt>
                <c:pt idx="19">
                  <c:v>3.0051030000000001</c:v>
                </c:pt>
                <c:pt idx="20">
                  <c:v>3.0086870000000001</c:v>
                </c:pt>
                <c:pt idx="21">
                  <c:v>3.012273</c:v>
                </c:pt>
                <c:pt idx="22">
                  <c:v>3.0158610000000001</c:v>
                </c:pt>
                <c:pt idx="23">
                  <c:v>3.0194510000000001</c:v>
                </c:pt>
                <c:pt idx="24">
                  <c:v>3.0230440000000001</c:v>
                </c:pt>
                <c:pt idx="25">
                  <c:v>3.0266389999999999</c:v>
                </c:pt>
                <c:pt idx="26">
                  <c:v>3.0302359999999999</c:v>
                </c:pt>
                <c:pt idx="27">
                  <c:v>3.0338340000000001</c:v>
                </c:pt>
                <c:pt idx="28">
                  <c:v>3.037436</c:v>
                </c:pt>
                <c:pt idx="29">
                  <c:v>3.041039</c:v>
                </c:pt>
                <c:pt idx="30">
                  <c:v>3.0446439999999999</c:v>
                </c:pt>
                <c:pt idx="31">
                  <c:v>3.0482520000000002</c:v>
                </c:pt>
                <c:pt idx="32">
                  <c:v>3.0518610000000002</c:v>
                </c:pt>
                <c:pt idx="33">
                  <c:v>3.0554730000000001</c:v>
                </c:pt>
                <c:pt idx="34">
                  <c:v>3.0590869999999999</c:v>
                </c:pt>
                <c:pt idx="35">
                  <c:v>3.062703</c:v>
                </c:pt>
                <c:pt idx="36">
                  <c:v>3.0663209999999999</c:v>
                </c:pt>
                <c:pt idx="37">
                  <c:v>3.0699420000000002</c:v>
                </c:pt>
                <c:pt idx="38">
                  <c:v>3.0735640000000002</c:v>
                </c:pt>
                <c:pt idx="39">
                  <c:v>3.077188</c:v>
                </c:pt>
                <c:pt idx="40">
                  <c:v>3.0808149999999999</c:v>
                </c:pt>
                <c:pt idx="41">
                  <c:v>3.084444</c:v>
                </c:pt>
                <c:pt idx="42">
                  <c:v>3.0880749999999999</c:v>
                </c:pt>
                <c:pt idx="43">
                  <c:v>3.0917080000000001</c:v>
                </c:pt>
                <c:pt idx="44">
                  <c:v>3.0953430000000002</c:v>
                </c:pt>
                <c:pt idx="45">
                  <c:v>3.0989810000000002</c:v>
                </c:pt>
                <c:pt idx="46">
                  <c:v>3.1026199999999999</c:v>
                </c:pt>
                <c:pt idx="47">
                  <c:v>3.1062620000000001</c:v>
                </c:pt>
                <c:pt idx="48">
                  <c:v>3.1099060000000001</c:v>
                </c:pt>
                <c:pt idx="49">
                  <c:v>3.1135519999999999</c:v>
                </c:pt>
                <c:pt idx="50">
                  <c:v>3.1172</c:v>
                </c:pt>
                <c:pt idx="51">
                  <c:v>3.1208499999999999</c:v>
                </c:pt>
                <c:pt idx="52">
                  <c:v>3.1245020000000001</c:v>
                </c:pt>
                <c:pt idx="53">
                  <c:v>3.1281569999999999</c:v>
                </c:pt>
                <c:pt idx="54">
                  <c:v>3.1318139999999999</c:v>
                </c:pt>
                <c:pt idx="55">
                  <c:v>3.135472</c:v>
                </c:pt>
                <c:pt idx="56">
                  <c:v>3.1391330000000002</c:v>
                </c:pt>
                <c:pt idx="57">
                  <c:v>3.1427960000000001</c:v>
                </c:pt>
                <c:pt idx="58">
                  <c:v>3.146461</c:v>
                </c:pt>
                <c:pt idx="59">
                  <c:v>3.1501290000000002</c:v>
                </c:pt>
                <c:pt idx="60">
                  <c:v>3.1537980000000001</c:v>
                </c:pt>
                <c:pt idx="61">
                  <c:v>3.15747</c:v>
                </c:pt>
                <c:pt idx="62">
                  <c:v>3.161143</c:v>
                </c:pt>
                <c:pt idx="63">
                  <c:v>3.164819</c:v>
                </c:pt>
                <c:pt idx="64">
                  <c:v>3.1684969999999999</c:v>
                </c:pt>
                <c:pt idx="65">
                  <c:v>3.172177</c:v>
                </c:pt>
                <c:pt idx="66">
                  <c:v>3.1758600000000001</c:v>
                </c:pt>
                <c:pt idx="67">
                  <c:v>3.1795439999999999</c:v>
                </c:pt>
                <c:pt idx="68">
                  <c:v>3.18323</c:v>
                </c:pt>
                <c:pt idx="69">
                  <c:v>3.1869190000000001</c:v>
                </c:pt>
                <c:pt idx="70">
                  <c:v>3.1906099999999999</c:v>
                </c:pt>
                <c:pt idx="71">
                  <c:v>3.1943030000000001</c:v>
                </c:pt>
                <c:pt idx="72">
                  <c:v>3.1979980000000001</c:v>
                </c:pt>
                <c:pt idx="73">
                  <c:v>3.201695</c:v>
                </c:pt>
                <c:pt idx="74">
                  <c:v>3.2053950000000002</c:v>
                </c:pt>
                <c:pt idx="75">
                  <c:v>3.2090960000000002</c:v>
                </c:pt>
                <c:pt idx="76">
                  <c:v>3.2128000000000001</c:v>
                </c:pt>
                <c:pt idx="77">
                  <c:v>3.2165050000000002</c:v>
                </c:pt>
                <c:pt idx="78">
                  <c:v>3.2202130000000002</c:v>
                </c:pt>
                <c:pt idx="79">
                  <c:v>3.2239230000000001</c:v>
                </c:pt>
                <c:pt idx="80">
                  <c:v>3.2276349999999998</c:v>
                </c:pt>
                <c:pt idx="81">
                  <c:v>3.2313499999999999</c:v>
                </c:pt>
                <c:pt idx="82">
                  <c:v>3.2350660000000002</c:v>
                </c:pt>
                <c:pt idx="83">
                  <c:v>3.238785</c:v>
                </c:pt>
                <c:pt idx="84">
                  <c:v>3.242505</c:v>
                </c:pt>
                <c:pt idx="85">
                  <c:v>3.2462279999999999</c:v>
                </c:pt>
                <c:pt idx="86">
                  <c:v>3.2499530000000001</c:v>
                </c:pt>
                <c:pt idx="87">
                  <c:v>3.2536800000000001</c:v>
                </c:pt>
                <c:pt idx="88">
                  <c:v>3.2574100000000001</c:v>
                </c:pt>
                <c:pt idx="89">
                  <c:v>3.2611409999999998</c:v>
                </c:pt>
                <c:pt idx="90">
                  <c:v>3.2648739999999998</c:v>
                </c:pt>
                <c:pt idx="91">
                  <c:v>3.2686099999999998</c:v>
                </c:pt>
                <c:pt idx="92">
                  <c:v>3.272348</c:v>
                </c:pt>
                <c:pt idx="93">
                  <c:v>3.2760880000000001</c:v>
                </c:pt>
                <c:pt idx="94">
                  <c:v>3.27983</c:v>
                </c:pt>
                <c:pt idx="95">
                  <c:v>3.2835740000000002</c:v>
                </c:pt>
                <c:pt idx="96">
                  <c:v>3.2873199999999998</c:v>
                </c:pt>
                <c:pt idx="97">
                  <c:v>3.2910689999999998</c:v>
                </c:pt>
                <c:pt idx="98">
                  <c:v>3.2948200000000001</c:v>
                </c:pt>
                <c:pt idx="99">
                  <c:v>3.2985720000000001</c:v>
                </c:pt>
                <c:pt idx="100">
                  <c:v>3.302327</c:v>
                </c:pt>
                <c:pt idx="101">
                  <c:v>3.3060839999999998</c:v>
                </c:pt>
                <c:pt idx="102">
                  <c:v>3.3098429999999999</c:v>
                </c:pt>
                <c:pt idx="103">
                  <c:v>3.3136049999999999</c:v>
                </c:pt>
                <c:pt idx="104">
                  <c:v>3.3173680000000001</c:v>
                </c:pt>
                <c:pt idx="105">
                  <c:v>3.3211339999999998</c:v>
                </c:pt>
                <c:pt idx="106">
                  <c:v>3.3249010000000001</c:v>
                </c:pt>
                <c:pt idx="107">
                  <c:v>3.3286709999999999</c:v>
                </c:pt>
                <c:pt idx="108">
                  <c:v>3.332443</c:v>
                </c:pt>
                <c:pt idx="109">
                  <c:v>3.336217</c:v>
                </c:pt>
                <c:pt idx="110">
                  <c:v>3.3399930000000002</c:v>
                </c:pt>
                <c:pt idx="111">
                  <c:v>3.343772</c:v>
                </c:pt>
                <c:pt idx="112">
                  <c:v>3.3475519999999999</c:v>
                </c:pt>
                <c:pt idx="113">
                  <c:v>3.3513350000000002</c:v>
                </c:pt>
                <c:pt idx="114">
                  <c:v>3.3551199999999999</c:v>
                </c:pt>
                <c:pt idx="115">
                  <c:v>3.3589069999999999</c:v>
                </c:pt>
                <c:pt idx="116">
                  <c:v>3.3626960000000001</c:v>
                </c:pt>
                <c:pt idx="117">
                  <c:v>3.3664869999999998</c:v>
                </c:pt>
                <c:pt idx="118">
                  <c:v>3.3702800000000002</c:v>
                </c:pt>
                <c:pt idx="119">
                  <c:v>3.3740760000000001</c:v>
                </c:pt>
                <c:pt idx="120">
                  <c:v>3.3778730000000001</c:v>
                </c:pt>
                <c:pt idx="121">
                  <c:v>3.3816730000000002</c:v>
                </c:pt>
                <c:pt idx="122">
                  <c:v>3.385475</c:v>
                </c:pt>
                <c:pt idx="123">
                  <c:v>3.3892790000000002</c:v>
                </c:pt>
                <c:pt idx="124">
                  <c:v>3.3930850000000001</c:v>
                </c:pt>
                <c:pt idx="125">
                  <c:v>3.3968929999999999</c:v>
                </c:pt>
                <c:pt idx="126">
                  <c:v>3.4007040000000002</c:v>
                </c:pt>
                <c:pt idx="127">
                  <c:v>3.4045160000000001</c:v>
                </c:pt>
                <c:pt idx="128">
                  <c:v>3.408331</c:v>
                </c:pt>
                <c:pt idx="129">
                  <c:v>3.4121480000000002</c:v>
                </c:pt>
                <c:pt idx="130">
                  <c:v>3.4159670000000002</c:v>
                </c:pt>
                <c:pt idx="131">
                  <c:v>3.419788</c:v>
                </c:pt>
                <c:pt idx="132">
                  <c:v>3.4236110000000002</c:v>
                </c:pt>
                <c:pt idx="133">
                  <c:v>3.4274360000000001</c:v>
                </c:pt>
                <c:pt idx="134">
                  <c:v>3.4312640000000001</c:v>
                </c:pt>
                <c:pt idx="135">
                  <c:v>3.4350930000000002</c:v>
                </c:pt>
                <c:pt idx="136">
                  <c:v>3.4389249999999998</c:v>
                </c:pt>
                <c:pt idx="137">
                  <c:v>3.4427590000000001</c:v>
                </c:pt>
                <c:pt idx="138">
                  <c:v>3.4465949999999999</c:v>
                </c:pt>
                <c:pt idx="139">
                  <c:v>3.4504329999999999</c:v>
                </c:pt>
                <c:pt idx="140">
                  <c:v>3.4542739999999998</c:v>
                </c:pt>
                <c:pt idx="141">
                  <c:v>3.458116</c:v>
                </c:pt>
                <c:pt idx="142">
                  <c:v>3.4619610000000001</c:v>
                </c:pt>
                <c:pt idx="143">
                  <c:v>3.4658069999999999</c:v>
                </c:pt>
                <c:pt idx="144">
                  <c:v>3.4696560000000001</c:v>
                </c:pt>
                <c:pt idx="145">
                  <c:v>3.4735070000000001</c:v>
                </c:pt>
                <c:pt idx="146">
                  <c:v>3.47736</c:v>
                </c:pt>
                <c:pt idx="147">
                  <c:v>3.4812159999999999</c:v>
                </c:pt>
                <c:pt idx="148">
                  <c:v>3.4850729999999999</c:v>
                </c:pt>
                <c:pt idx="149">
                  <c:v>3.4889329999999998</c:v>
                </c:pt>
                <c:pt idx="150">
                  <c:v>3.492794</c:v>
                </c:pt>
                <c:pt idx="151">
                  <c:v>3.496658</c:v>
                </c:pt>
                <c:pt idx="152">
                  <c:v>3.500524</c:v>
                </c:pt>
                <c:pt idx="153">
                  <c:v>3.5043920000000002</c:v>
                </c:pt>
                <c:pt idx="154">
                  <c:v>3.5082620000000002</c:v>
                </c:pt>
                <c:pt idx="155">
                  <c:v>3.5121349999999998</c:v>
                </c:pt>
                <c:pt idx="156">
                  <c:v>3.5160089999999999</c:v>
                </c:pt>
                <c:pt idx="157">
                  <c:v>3.5198860000000001</c:v>
                </c:pt>
                <c:pt idx="158">
                  <c:v>3.523765</c:v>
                </c:pt>
                <c:pt idx="159">
                  <c:v>3.5276450000000001</c:v>
                </c:pt>
                <c:pt idx="160">
                  <c:v>3.5315279999999998</c:v>
                </c:pt>
                <c:pt idx="161">
                  <c:v>3.5354139999999998</c:v>
                </c:pt>
                <c:pt idx="162">
                  <c:v>3.539301</c:v>
                </c:pt>
                <c:pt idx="163">
                  <c:v>3.5431900000000001</c:v>
                </c:pt>
                <c:pt idx="164">
                  <c:v>3.5470820000000001</c:v>
                </c:pt>
                <c:pt idx="165">
                  <c:v>3.5509759999999999</c:v>
                </c:pt>
                <c:pt idx="166">
                  <c:v>3.554872</c:v>
                </c:pt>
                <c:pt idx="167">
                  <c:v>3.5587689999999998</c:v>
                </c:pt>
                <c:pt idx="168">
                  <c:v>3.5626699999999998</c:v>
                </c:pt>
                <c:pt idx="169">
                  <c:v>3.5665719999999999</c:v>
                </c:pt>
                <c:pt idx="170">
                  <c:v>3.5704760000000002</c:v>
                </c:pt>
                <c:pt idx="171">
                  <c:v>3.5743830000000001</c:v>
                </c:pt>
                <c:pt idx="172">
                  <c:v>3.5782910000000001</c:v>
                </c:pt>
                <c:pt idx="173">
                  <c:v>3.5822020000000001</c:v>
                </c:pt>
                <c:pt idx="174">
                  <c:v>3.5861149999999999</c:v>
                </c:pt>
                <c:pt idx="175">
                  <c:v>3.5900300000000001</c:v>
                </c:pt>
                <c:pt idx="176">
                  <c:v>3.593947</c:v>
                </c:pt>
                <c:pt idx="177">
                  <c:v>3.5978669999999999</c:v>
                </c:pt>
                <c:pt idx="178">
                  <c:v>3.601788</c:v>
                </c:pt>
                <c:pt idx="179">
                  <c:v>3.605712</c:v>
                </c:pt>
                <c:pt idx="180">
                  <c:v>3.6096370000000002</c:v>
                </c:pt>
                <c:pt idx="181">
                  <c:v>3.6135649999999999</c:v>
                </c:pt>
                <c:pt idx="182">
                  <c:v>3.617496</c:v>
                </c:pt>
                <c:pt idx="183">
                  <c:v>3.6214279999999999</c:v>
                </c:pt>
                <c:pt idx="184">
                  <c:v>3.625362</c:v>
                </c:pt>
                <c:pt idx="185">
                  <c:v>3.6292979999999999</c:v>
                </c:pt>
                <c:pt idx="186">
                  <c:v>3.6332369999999998</c:v>
                </c:pt>
                <c:pt idx="187">
                  <c:v>3.637178</c:v>
                </c:pt>
                <c:pt idx="188">
                  <c:v>3.6411199999999999</c:v>
                </c:pt>
                <c:pt idx="189">
                  <c:v>3.6450659999999999</c:v>
                </c:pt>
                <c:pt idx="190">
                  <c:v>3.6490130000000001</c:v>
                </c:pt>
                <c:pt idx="191">
                  <c:v>3.652962</c:v>
                </c:pt>
                <c:pt idx="192">
                  <c:v>3.6569129999999999</c:v>
                </c:pt>
                <c:pt idx="193">
                  <c:v>3.6608670000000001</c:v>
                </c:pt>
                <c:pt idx="194">
                  <c:v>3.664822</c:v>
                </c:pt>
                <c:pt idx="195">
                  <c:v>3.6687799999999999</c:v>
                </c:pt>
                <c:pt idx="196">
                  <c:v>3.6727400000000001</c:v>
                </c:pt>
                <c:pt idx="197">
                  <c:v>3.6767020000000001</c:v>
                </c:pt>
                <c:pt idx="198">
                  <c:v>3.680666</c:v>
                </c:pt>
                <c:pt idx="199">
                  <c:v>3.6846329999999998</c:v>
                </c:pt>
                <c:pt idx="200">
                  <c:v>3.6886009999999998</c:v>
                </c:pt>
                <c:pt idx="201">
                  <c:v>3.6925720000000002</c:v>
                </c:pt>
                <c:pt idx="202">
                  <c:v>3.6965439999999998</c:v>
                </c:pt>
                <c:pt idx="203">
                  <c:v>3.7005189999999999</c:v>
                </c:pt>
                <c:pt idx="204">
                  <c:v>3.7044959999999998</c:v>
                </c:pt>
                <c:pt idx="205">
                  <c:v>3.7084760000000001</c:v>
                </c:pt>
                <c:pt idx="206">
                  <c:v>3.7124570000000001</c:v>
                </c:pt>
                <c:pt idx="207">
                  <c:v>3.71644</c:v>
                </c:pt>
                <c:pt idx="208">
                  <c:v>3.7204259999999998</c:v>
                </c:pt>
                <c:pt idx="209">
                  <c:v>3.7244130000000002</c:v>
                </c:pt>
                <c:pt idx="210">
                  <c:v>3.7284030000000001</c:v>
                </c:pt>
                <c:pt idx="211">
                  <c:v>3.7323949999999999</c:v>
                </c:pt>
                <c:pt idx="212">
                  <c:v>3.736389</c:v>
                </c:pt>
                <c:pt idx="213">
                  <c:v>3.740386</c:v>
                </c:pt>
                <c:pt idx="214">
                  <c:v>3.7443840000000002</c:v>
                </c:pt>
                <c:pt idx="215">
                  <c:v>3.7483840000000002</c:v>
                </c:pt>
                <c:pt idx="216">
                  <c:v>3.7523870000000001</c:v>
                </c:pt>
                <c:pt idx="217">
                  <c:v>3.756392</c:v>
                </c:pt>
                <c:pt idx="218">
                  <c:v>3.760399</c:v>
                </c:pt>
                <c:pt idx="219">
                  <c:v>3.764408</c:v>
                </c:pt>
                <c:pt idx="220">
                  <c:v>3.7684190000000002</c:v>
                </c:pt>
                <c:pt idx="221">
                  <c:v>3.7724319999999998</c:v>
                </c:pt>
                <c:pt idx="222">
                  <c:v>3.7764479999999998</c:v>
                </c:pt>
                <c:pt idx="223">
                  <c:v>3.780465</c:v>
                </c:pt>
                <c:pt idx="224">
                  <c:v>3.7844850000000001</c:v>
                </c:pt>
                <c:pt idx="225">
                  <c:v>3.7885070000000001</c:v>
                </c:pt>
                <c:pt idx="226">
                  <c:v>3.7925309999999999</c:v>
                </c:pt>
                <c:pt idx="227">
                  <c:v>3.796557</c:v>
                </c:pt>
                <c:pt idx="228">
                  <c:v>3.800586</c:v>
                </c:pt>
                <c:pt idx="229">
                  <c:v>3.8046160000000002</c:v>
                </c:pt>
                <c:pt idx="230">
                  <c:v>3.8086479999999998</c:v>
                </c:pt>
                <c:pt idx="231">
                  <c:v>3.8126829999999998</c:v>
                </c:pt>
                <c:pt idx="232">
                  <c:v>3.8167200000000001</c:v>
                </c:pt>
                <c:pt idx="233">
                  <c:v>3.8207589999999998</c:v>
                </c:pt>
                <c:pt idx="234">
                  <c:v>3.8248000000000002</c:v>
                </c:pt>
                <c:pt idx="235">
                  <c:v>3.828843</c:v>
                </c:pt>
                <c:pt idx="236">
                  <c:v>3.8328890000000002</c:v>
                </c:pt>
                <c:pt idx="237">
                  <c:v>3.8369360000000001</c:v>
                </c:pt>
                <c:pt idx="238">
                  <c:v>3.840986</c:v>
                </c:pt>
                <c:pt idx="239">
                  <c:v>3.845037</c:v>
                </c:pt>
                <c:pt idx="240">
                  <c:v>3.849091</c:v>
                </c:pt>
                <c:pt idx="241">
                  <c:v>3.853148</c:v>
                </c:pt>
                <c:pt idx="242">
                  <c:v>3.8572060000000001</c:v>
                </c:pt>
                <c:pt idx="243">
                  <c:v>3.8612660000000001</c:v>
                </c:pt>
                <c:pt idx="244">
                  <c:v>3.8653279999999999</c:v>
                </c:pt>
                <c:pt idx="245">
                  <c:v>3.8693930000000001</c:v>
                </c:pt>
                <c:pt idx="246">
                  <c:v>3.8734600000000001</c:v>
                </c:pt>
                <c:pt idx="247">
                  <c:v>3.8775279999999999</c:v>
                </c:pt>
                <c:pt idx="248">
                  <c:v>3.881599</c:v>
                </c:pt>
                <c:pt idx="249">
                  <c:v>3.8856730000000002</c:v>
                </c:pt>
                <c:pt idx="250">
                  <c:v>3.889748</c:v>
                </c:pt>
                <c:pt idx="251">
                  <c:v>3.8938250000000001</c:v>
                </c:pt>
                <c:pt idx="252">
                  <c:v>3.8979050000000002</c:v>
                </c:pt>
                <c:pt idx="253">
                  <c:v>3.9019870000000001</c:v>
                </c:pt>
                <c:pt idx="254">
                  <c:v>3.9060700000000002</c:v>
                </c:pt>
                <c:pt idx="255">
                  <c:v>3.9101560000000002</c:v>
                </c:pt>
                <c:pt idx="256">
                  <c:v>3.9142440000000001</c:v>
                </c:pt>
                <c:pt idx="257">
                  <c:v>3.9183340000000002</c:v>
                </c:pt>
                <c:pt idx="258">
                  <c:v>3.9224269999999999</c:v>
                </c:pt>
                <c:pt idx="259">
                  <c:v>3.9265219999999998</c:v>
                </c:pt>
                <c:pt idx="260">
                  <c:v>3.9306179999999999</c:v>
                </c:pt>
                <c:pt idx="261">
                  <c:v>3.934717</c:v>
                </c:pt>
                <c:pt idx="262">
                  <c:v>3.9388179999999999</c:v>
                </c:pt>
                <c:pt idx="263">
                  <c:v>3.9429210000000001</c:v>
                </c:pt>
                <c:pt idx="264">
                  <c:v>3.9470260000000001</c:v>
                </c:pt>
                <c:pt idx="265">
                  <c:v>3.951133</c:v>
                </c:pt>
                <c:pt idx="266">
                  <c:v>3.9552429999999998</c:v>
                </c:pt>
                <c:pt idx="267">
                  <c:v>3.9593539999999998</c:v>
                </c:pt>
                <c:pt idx="268">
                  <c:v>3.9634680000000002</c:v>
                </c:pt>
                <c:pt idx="269">
                  <c:v>3.967584</c:v>
                </c:pt>
                <c:pt idx="270">
                  <c:v>3.9717020000000001</c:v>
                </c:pt>
                <c:pt idx="271">
                  <c:v>3.975822</c:v>
                </c:pt>
                <c:pt idx="272">
                  <c:v>3.9799440000000001</c:v>
                </c:pt>
                <c:pt idx="273">
                  <c:v>3.9840689999999999</c:v>
                </c:pt>
                <c:pt idx="274">
                  <c:v>3.9881950000000002</c:v>
                </c:pt>
                <c:pt idx="275">
                  <c:v>3.992324</c:v>
                </c:pt>
                <c:pt idx="276">
                  <c:v>3.996454</c:v>
                </c:pt>
                <c:pt idx="277">
                  <c:v>4.0005870000000003</c:v>
                </c:pt>
                <c:pt idx="278">
                  <c:v>4.0047230000000003</c:v>
                </c:pt>
                <c:pt idx="279">
                  <c:v>4.0088600000000003</c:v>
                </c:pt>
                <c:pt idx="280">
                  <c:v>4.0129989999999998</c:v>
                </c:pt>
                <c:pt idx="281">
                  <c:v>4.0171400000000004</c:v>
                </c:pt>
                <c:pt idx="282">
                  <c:v>4.0212839999999996</c:v>
                </c:pt>
                <c:pt idx="283">
                  <c:v>4.0254300000000001</c:v>
                </c:pt>
                <c:pt idx="284">
                  <c:v>4.0295779999999999</c:v>
                </c:pt>
                <c:pt idx="285">
                  <c:v>4.033728</c:v>
                </c:pt>
                <c:pt idx="286">
                  <c:v>4.0378800000000004</c:v>
                </c:pt>
                <c:pt idx="287">
                  <c:v>4.0420340000000001</c:v>
                </c:pt>
                <c:pt idx="288">
                  <c:v>4.0461910000000003</c:v>
                </c:pt>
                <c:pt idx="289">
                  <c:v>4.0503489999999998</c:v>
                </c:pt>
                <c:pt idx="290">
                  <c:v>4.0545099999999996</c:v>
                </c:pt>
                <c:pt idx="291">
                  <c:v>4.0586729999999998</c:v>
                </c:pt>
                <c:pt idx="292">
                  <c:v>4.0628380000000002</c:v>
                </c:pt>
                <c:pt idx="293">
                  <c:v>4.067005</c:v>
                </c:pt>
                <c:pt idx="294">
                  <c:v>4.0711740000000001</c:v>
                </c:pt>
                <c:pt idx="295">
                  <c:v>4.0753459999999997</c:v>
                </c:pt>
                <c:pt idx="296">
                  <c:v>4.0795190000000003</c:v>
                </c:pt>
                <c:pt idx="297">
                  <c:v>4.0836949999999996</c:v>
                </c:pt>
                <c:pt idx="298">
                  <c:v>4.0878730000000001</c:v>
                </c:pt>
                <c:pt idx="299">
                  <c:v>4.0920519999999998</c:v>
                </c:pt>
                <c:pt idx="300">
                  <c:v>4.0962339999999999</c:v>
                </c:pt>
                <c:pt idx="301">
                  <c:v>4.1004189999999996</c:v>
                </c:pt>
                <c:pt idx="302">
                  <c:v>4.1046050000000003</c:v>
                </c:pt>
                <c:pt idx="303">
                  <c:v>4.1087939999999996</c:v>
                </c:pt>
                <c:pt idx="304">
                  <c:v>4.112984</c:v>
                </c:pt>
                <c:pt idx="305">
                  <c:v>4.1171769999999999</c:v>
                </c:pt>
                <c:pt idx="306">
                  <c:v>4.121372</c:v>
                </c:pt>
                <c:pt idx="307">
                  <c:v>4.1255689999999996</c:v>
                </c:pt>
                <c:pt idx="308">
                  <c:v>4.1297680000000003</c:v>
                </c:pt>
                <c:pt idx="309">
                  <c:v>4.1339689999999996</c:v>
                </c:pt>
                <c:pt idx="310">
                  <c:v>4.1381730000000001</c:v>
                </c:pt>
                <c:pt idx="311">
                  <c:v>4.1423779999999999</c:v>
                </c:pt>
                <c:pt idx="312">
                  <c:v>4.1465860000000001</c:v>
                </c:pt>
                <c:pt idx="313">
                  <c:v>4.1507959999999997</c:v>
                </c:pt>
                <c:pt idx="314">
                  <c:v>4.1550079999999996</c:v>
                </c:pt>
                <c:pt idx="315">
                  <c:v>4.1592219999999998</c:v>
                </c:pt>
                <c:pt idx="316">
                  <c:v>4.1634380000000002</c:v>
                </c:pt>
                <c:pt idx="317">
                  <c:v>4.167656</c:v>
                </c:pt>
                <c:pt idx="318">
                  <c:v>4.1718770000000003</c:v>
                </c:pt>
                <c:pt idx="319">
                  <c:v>4.1760999999999999</c:v>
                </c:pt>
                <c:pt idx="320">
                  <c:v>4.1803249999999998</c:v>
                </c:pt>
                <c:pt idx="321">
                  <c:v>4.1845509999999999</c:v>
                </c:pt>
                <c:pt idx="322">
                  <c:v>4.1887800000000004</c:v>
                </c:pt>
                <c:pt idx="323">
                  <c:v>4.1930110000000003</c:v>
                </c:pt>
                <c:pt idx="324">
                  <c:v>4.1972449999999997</c:v>
                </c:pt>
                <c:pt idx="325">
                  <c:v>4.2014800000000001</c:v>
                </c:pt>
                <c:pt idx="326">
                  <c:v>4.2057180000000001</c:v>
                </c:pt>
                <c:pt idx="327">
                  <c:v>4.2099580000000003</c:v>
                </c:pt>
                <c:pt idx="328">
                  <c:v>4.2141999999999999</c:v>
                </c:pt>
                <c:pt idx="329">
                  <c:v>4.2184429999999997</c:v>
                </c:pt>
                <c:pt idx="330">
                  <c:v>4.2226900000000001</c:v>
                </c:pt>
                <c:pt idx="331">
                  <c:v>4.2269379999999996</c:v>
                </c:pt>
                <c:pt idx="332">
                  <c:v>4.2311880000000004</c:v>
                </c:pt>
                <c:pt idx="333">
                  <c:v>4.2354409999999998</c:v>
                </c:pt>
                <c:pt idx="334">
                  <c:v>4.2396960000000004</c:v>
                </c:pt>
                <c:pt idx="335">
                  <c:v>4.2439520000000002</c:v>
                </c:pt>
                <c:pt idx="336">
                  <c:v>4.2482110000000004</c:v>
                </c:pt>
                <c:pt idx="337">
                  <c:v>4.252472</c:v>
                </c:pt>
                <c:pt idx="338">
                  <c:v>4.2567360000000001</c:v>
                </c:pt>
                <c:pt idx="339">
                  <c:v>4.2610010000000003</c:v>
                </c:pt>
                <c:pt idx="340">
                  <c:v>4.2652679999999998</c:v>
                </c:pt>
                <c:pt idx="341">
                  <c:v>4.2695379999999998</c:v>
                </c:pt>
                <c:pt idx="342">
                  <c:v>4.2738100000000001</c:v>
                </c:pt>
                <c:pt idx="343">
                  <c:v>4.2780839999999998</c:v>
                </c:pt>
                <c:pt idx="344">
                  <c:v>4.2823599999999997</c:v>
                </c:pt>
                <c:pt idx="345">
                  <c:v>4.2866379999999999</c:v>
                </c:pt>
                <c:pt idx="346">
                  <c:v>4.2909179999999996</c:v>
                </c:pt>
                <c:pt idx="347">
                  <c:v>4.2952009999999996</c:v>
                </c:pt>
                <c:pt idx="348">
                  <c:v>4.2994849999999998</c:v>
                </c:pt>
                <c:pt idx="349">
                  <c:v>4.3037720000000004</c:v>
                </c:pt>
                <c:pt idx="350">
                  <c:v>4.3080610000000004</c:v>
                </c:pt>
                <c:pt idx="351">
                  <c:v>4.3123519999999997</c:v>
                </c:pt>
                <c:pt idx="352">
                  <c:v>4.3166450000000003</c:v>
                </c:pt>
                <c:pt idx="353">
                  <c:v>4.3209400000000002</c:v>
                </c:pt>
                <c:pt idx="354">
                  <c:v>4.3252379999999997</c:v>
                </c:pt>
                <c:pt idx="355">
                  <c:v>4.3295370000000002</c:v>
                </c:pt>
                <c:pt idx="356">
                  <c:v>4.3338390000000002</c:v>
                </c:pt>
                <c:pt idx="357">
                  <c:v>4.3381429999999996</c:v>
                </c:pt>
                <c:pt idx="358">
                  <c:v>4.3424490000000002</c:v>
                </c:pt>
                <c:pt idx="359">
                  <c:v>4.3467570000000002</c:v>
                </c:pt>
                <c:pt idx="360">
                  <c:v>4.3510669999999996</c:v>
                </c:pt>
                <c:pt idx="361">
                  <c:v>4.3553800000000003</c:v>
                </c:pt>
                <c:pt idx="362">
                  <c:v>4.3596940000000002</c:v>
                </c:pt>
                <c:pt idx="363">
                  <c:v>4.3640100000000004</c:v>
                </c:pt>
                <c:pt idx="364">
                  <c:v>4.3683300000000003</c:v>
                </c:pt>
                <c:pt idx="365">
                  <c:v>4.3726500000000001</c:v>
                </c:pt>
                <c:pt idx="366">
                  <c:v>4.3769729999999996</c:v>
                </c:pt>
                <c:pt idx="367">
                  <c:v>4.3812990000000003</c:v>
                </c:pt>
                <c:pt idx="368">
                  <c:v>4.3856260000000002</c:v>
                </c:pt>
                <c:pt idx="369">
                  <c:v>4.3899549999999996</c:v>
                </c:pt>
                <c:pt idx="370">
                  <c:v>4.3942870000000003</c:v>
                </c:pt>
                <c:pt idx="371">
                  <c:v>4.3986210000000003</c:v>
                </c:pt>
                <c:pt idx="372">
                  <c:v>4.4029559999999996</c:v>
                </c:pt>
                <c:pt idx="373">
                  <c:v>4.4072940000000003</c:v>
                </c:pt>
                <c:pt idx="374">
                  <c:v>4.4116340000000003</c:v>
                </c:pt>
                <c:pt idx="375">
                  <c:v>4.4159769999999998</c:v>
                </c:pt>
                <c:pt idx="376">
                  <c:v>4.4203210000000004</c:v>
                </c:pt>
                <c:pt idx="377">
                  <c:v>4.4246670000000003</c:v>
                </c:pt>
                <c:pt idx="378">
                  <c:v>4.4290159999999998</c:v>
                </c:pt>
                <c:pt idx="379">
                  <c:v>4.4333669999999996</c:v>
                </c:pt>
                <c:pt idx="380">
                  <c:v>4.4377199999999997</c:v>
                </c:pt>
                <c:pt idx="381">
                  <c:v>4.442075</c:v>
                </c:pt>
                <c:pt idx="382">
                  <c:v>4.4464319999999997</c:v>
                </c:pt>
                <c:pt idx="383">
                  <c:v>4.4507919999999999</c:v>
                </c:pt>
                <c:pt idx="384">
                  <c:v>4.4551530000000001</c:v>
                </c:pt>
                <c:pt idx="385">
                  <c:v>4.459517</c:v>
                </c:pt>
                <c:pt idx="386">
                  <c:v>4.4638819999999999</c:v>
                </c:pt>
                <c:pt idx="387">
                  <c:v>4.4682500000000003</c:v>
                </c:pt>
                <c:pt idx="388">
                  <c:v>4.47262</c:v>
                </c:pt>
                <c:pt idx="389">
                  <c:v>4.4769930000000002</c:v>
                </c:pt>
                <c:pt idx="390">
                  <c:v>4.4813669999999997</c:v>
                </c:pt>
                <c:pt idx="391">
                  <c:v>4.4857430000000003</c:v>
                </c:pt>
                <c:pt idx="392">
                  <c:v>4.4901220000000004</c:v>
                </c:pt>
                <c:pt idx="393">
                  <c:v>4.4945029999999999</c:v>
                </c:pt>
                <c:pt idx="394">
                  <c:v>4.4988859999999997</c:v>
                </c:pt>
                <c:pt idx="395">
                  <c:v>4.5032699999999997</c:v>
                </c:pt>
                <c:pt idx="396">
                  <c:v>4.5076580000000002</c:v>
                </c:pt>
                <c:pt idx="397">
                  <c:v>4.5120469999999999</c:v>
                </c:pt>
                <c:pt idx="398">
                  <c:v>4.516438</c:v>
                </c:pt>
                <c:pt idx="399">
                  <c:v>4.5208320000000004</c:v>
                </c:pt>
                <c:pt idx="400">
                  <c:v>4.5252270000000001</c:v>
                </c:pt>
                <c:pt idx="401">
                  <c:v>4.5296250000000002</c:v>
                </c:pt>
                <c:pt idx="402">
                  <c:v>4.5340249999999997</c:v>
                </c:pt>
                <c:pt idx="403">
                  <c:v>4.5384270000000004</c:v>
                </c:pt>
                <c:pt idx="404">
                  <c:v>4.5428309999999996</c:v>
                </c:pt>
                <c:pt idx="405">
                  <c:v>4.547237</c:v>
                </c:pt>
                <c:pt idx="406">
                  <c:v>4.5516459999999999</c:v>
                </c:pt>
                <c:pt idx="407">
                  <c:v>4.5560559999999999</c:v>
                </c:pt>
                <c:pt idx="408">
                  <c:v>4.5604699999999996</c:v>
                </c:pt>
                <c:pt idx="409">
                  <c:v>4.5648840000000002</c:v>
                </c:pt>
                <c:pt idx="410">
                  <c:v>4.5693010000000003</c:v>
                </c:pt>
                <c:pt idx="411">
                  <c:v>4.5737199999999998</c:v>
                </c:pt>
                <c:pt idx="412">
                  <c:v>4.5781419999999997</c:v>
                </c:pt>
                <c:pt idx="413">
                  <c:v>4.5825649999999998</c:v>
                </c:pt>
                <c:pt idx="414">
                  <c:v>4.5869910000000003</c:v>
                </c:pt>
                <c:pt idx="415">
                  <c:v>4.591418</c:v>
                </c:pt>
                <c:pt idx="416">
                  <c:v>4.5958480000000002</c:v>
                </c:pt>
                <c:pt idx="417">
                  <c:v>4.6002799999999997</c:v>
                </c:pt>
                <c:pt idx="418">
                  <c:v>4.6047140000000004</c:v>
                </c:pt>
                <c:pt idx="419">
                  <c:v>4.6091499999999996</c:v>
                </c:pt>
                <c:pt idx="420">
                  <c:v>4.6135890000000002</c:v>
                </c:pt>
                <c:pt idx="421">
                  <c:v>4.6180300000000001</c:v>
                </c:pt>
                <c:pt idx="422">
                  <c:v>4.6224720000000001</c:v>
                </c:pt>
                <c:pt idx="423">
                  <c:v>4.6269169999999997</c:v>
                </c:pt>
                <c:pt idx="424">
                  <c:v>4.6313639999999996</c:v>
                </c:pt>
                <c:pt idx="425">
                  <c:v>4.6358129999999997</c:v>
                </c:pt>
                <c:pt idx="426">
                  <c:v>4.6402640000000002</c:v>
                </c:pt>
                <c:pt idx="427">
                  <c:v>4.644717</c:v>
                </c:pt>
                <c:pt idx="428">
                  <c:v>4.6491730000000002</c:v>
                </c:pt>
                <c:pt idx="429">
                  <c:v>4.6536299999999997</c:v>
                </c:pt>
                <c:pt idx="430">
                  <c:v>4.6580899999999996</c:v>
                </c:pt>
                <c:pt idx="431">
                  <c:v>4.6625519999999998</c:v>
                </c:pt>
                <c:pt idx="432">
                  <c:v>4.6670160000000003</c:v>
                </c:pt>
                <c:pt idx="433">
                  <c:v>4.6714820000000001</c:v>
                </c:pt>
                <c:pt idx="434">
                  <c:v>4.6759510000000004</c:v>
                </c:pt>
                <c:pt idx="435">
                  <c:v>4.6804209999999999</c:v>
                </c:pt>
                <c:pt idx="436">
                  <c:v>4.6848939999999999</c:v>
                </c:pt>
                <c:pt idx="437">
                  <c:v>4.689368</c:v>
                </c:pt>
                <c:pt idx="438">
                  <c:v>4.6938449999999996</c:v>
                </c:pt>
                <c:pt idx="439">
                  <c:v>4.6983240000000004</c:v>
                </c:pt>
                <c:pt idx="440">
                  <c:v>4.7028049999999997</c:v>
                </c:pt>
                <c:pt idx="441">
                  <c:v>4.7072880000000001</c:v>
                </c:pt>
                <c:pt idx="442">
                  <c:v>4.711773</c:v>
                </c:pt>
                <c:pt idx="443">
                  <c:v>4.7162610000000003</c:v>
                </c:pt>
                <c:pt idx="444">
                  <c:v>4.7207509999999999</c:v>
                </c:pt>
                <c:pt idx="445">
                  <c:v>4.7252429999999999</c:v>
                </c:pt>
                <c:pt idx="446">
                  <c:v>4.7297359999999999</c:v>
                </c:pt>
                <c:pt idx="447">
                  <c:v>4.7342320000000004</c:v>
                </c:pt>
                <c:pt idx="448">
                  <c:v>4.7387300000000003</c:v>
                </c:pt>
                <c:pt idx="449">
                  <c:v>4.7432309999999998</c:v>
                </c:pt>
                <c:pt idx="450">
                  <c:v>4.7477340000000003</c:v>
                </c:pt>
                <c:pt idx="451">
                  <c:v>4.7522380000000002</c:v>
                </c:pt>
                <c:pt idx="452">
                  <c:v>4.7567449999999996</c:v>
                </c:pt>
                <c:pt idx="453">
                  <c:v>4.761253</c:v>
                </c:pt>
                <c:pt idx="454">
                  <c:v>4.765765</c:v>
                </c:pt>
                <c:pt idx="455">
                  <c:v>4.7702780000000002</c:v>
                </c:pt>
                <c:pt idx="456">
                  <c:v>4.7747929999999998</c:v>
                </c:pt>
                <c:pt idx="457">
                  <c:v>4.7793099999999997</c:v>
                </c:pt>
                <c:pt idx="458">
                  <c:v>4.78383</c:v>
                </c:pt>
                <c:pt idx="459">
                  <c:v>4.7883519999999997</c:v>
                </c:pt>
                <c:pt idx="460">
                  <c:v>4.7928750000000004</c:v>
                </c:pt>
                <c:pt idx="461">
                  <c:v>4.7974009999999998</c:v>
                </c:pt>
                <c:pt idx="462">
                  <c:v>4.8019290000000003</c:v>
                </c:pt>
                <c:pt idx="463">
                  <c:v>4.8064600000000004</c:v>
                </c:pt>
                <c:pt idx="464">
                  <c:v>4.8109919999999997</c:v>
                </c:pt>
                <c:pt idx="465">
                  <c:v>4.8155260000000002</c:v>
                </c:pt>
                <c:pt idx="466">
                  <c:v>4.8200630000000002</c:v>
                </c:pt>
                <c:pt idx="467">
                  <c:v>4.8246019999999996</c:v>
                </c:pt>
                <c:pt idx="468">
                  <c:v>4.8291430000000002</c:v>
                </c:pt>
                <c:pt idx="469">
                  <c:v>4.8336860000000001</c:v>
                </c:pt>
                <c:pt idx="470">
                  <c:v>4.8382310000000004</c:v>
                </c:pt>
                <c:pt idx="471">
                  <c:v>4.842778</c:v>
                </c:pt>
                <c:pt idx="472">
                  <c:v>4.8473280000000001</c:v>
                </c:pt>
                <c:pt idx="473">
                  <c:v>4.8518790000000003</c:v>
                </c:pt>
                <c:pt idx="474">
                  <c:v>4.856433</c:v>
                </c:pt>
                <c:pt idx="475">
                  <c:v>4.860989</c:v>
                </c:pt>
                <c:pt idx="476">
                  <c:v>4.8655470000000003</c:v>
                </c:pt>
                <c:pt idx="477">
                  <c:v>4.870107</c:v>
                </c:pt>
                <c:pt idx="478">
                  <c:v>4.8746689999999999</c:v>
                </c:pt>
                <c:pt idx="479">
                  <c:v>4.8792340000000003</c:v>
                </c:pt>
                <c:pt idx="480">
                  <c:v>4.8837999999999999</c:v>
                </c:pt>
                <c:pt idx="481">
                  <c:v>4.888369</c:v>
                </c:pt>
                <c:pt idx="482">
                  <c:v>4.8929400000000003</c:v>
                </c:pt>
                <c:pt idx="483">
                  <c:v>4.8975119999999999</c:v>
                </c:pt>
                <c:pt idx="484">
                  <c:v>4.902088</c:v>
                </c:pt>
                <c:pt idx="485">
                  <c:v>4.9066650000000003</c:v>
                </c:pt>
                <c:pt idx="486">
                  <c:v>4.9112439999999999</c:v>
                </c:pt>
                <c:pt idx="487">
                  <c:v>4.915826</c:v>
                </c:pt>
                <c:pt idx="488">
                  <c:v>4.9204090000000003</c:v>
                </c:pt>
                <c:pt idx="489">
                  <c:v>4.924995</c:v>
                </c:pt>
                <c:pt idx="490">
                  <c:v>4.929583</c:v>
                </c:pt>
                <c:pt idx="491">
                  <c:v>4.9341730000000004</c:v>
                </c:pt>
                <c:pt idx="492">
                  <c:v>4.9387650000000001</c:v>
                </c:pt>
                <c:pt idx="493">
                  <c:v>4.9433590000000001</c:v>
                </c:pt>
                <c:pt idx="494">
                  <c:v>4.9479559999999996</c:v>
                </c:pt>
                <c:pt idx="495">
                  <c:v>4.9525550000000003</c:v>
                </c:pt>
                <c:pt idx="496">
                  <c:v>4.9571550000000002</c:v>
                </c:pt>
                <c:pt idx="497">
                  <c:v>4.9617579999999997</c:v>
                </c:pt>
                <c:pt idx="498">
                  <c:v>4.9663630000000003</c:v>
                </c:pt>
                <c:pt idx="499">
                  <c:v>4.9709700000000003</c:v>
                </c:pt>
                <c:pt idx="500">
                  <c:v>4.9755789999999998</c:v>
                </c:pt>
                <c:pt idx="501">
                  <c:v>4.9801909999999996</c:v>
                </c:pt>
                <c:pt idx="502">
                  <c:v>4.9848039999999996</c:v>
                </c:pt>
                <c:pt idx="503">
                  <c:v>4.98942</c:v>
                </c:pt>
                <c:pt idx="504">
                  <c:v>4.9940379999999998</c:v>
                </c:pt>
                <c:pt idx="505">
                  <c:v>4.9986579999999998</c:v>
                </c:pt>
                <c:pt idx="506">
                  <c:v>5.0032800000000002</c:v>
                </c:pt>
                <c:pt idx="507">
                  <c:v>5.0079039999999999</c:v>
                </c:pt>
                <c:pt idx="508">
                  <c:v>5.0125299999999999</c:v>
                </c:pt>
                <c:pt idx="509">
                  <c:v>5.0171590000000004</c:v>
                </c:pt>
                <c:pt idx="510">
                  <c:v>5.0217900000000002</c:v>
                </c:pt>
                <c:pt idx="511">
                  <c:v>5.0264220000000002</c:v>
                </c:pt>
                <c:pt idx="512">
                  <c:v>5.0310569999999997</c:v>
                </c:pt>
                <c:pt idx="513">
                  <c:v>5.0356940000000003</c:v>
                </c:pt>
                <c:pt idx="514">
                  <c:v>5.0403330000000004</c:v>
                </c:pt>
                <c:pt idx="515">
                  <c:v>5.0449739999999998</c:v>
                </c:pt>
                <c:pt idx="516">
                  <c:v>5.0496179999999997</c:v>
                </c:pt>
                <c:pt idx="517">
                  <c:v>5.0542639999999999</c:v>
                </c:pt>
                <c:pt idx="518">
                  <c:v>5.0589110000000002</c:v>
                </c:pt>
                <c:pt idx="519">
                  <c:v>5.063561</c:v>
                </c:pt>
                <c:pt idx="520">
                  <c:v>5.0682130000000001</c:v>
                </c:pt>
                <c:pt idx="521">
                  <c:v>5.0728669999999996</c:v>
                </c:pt>
                <c:pt idx="522">
                  <c:v>5.0775230000000002</c:v>
                </c:pt>
                <c:pt idx="523">
                  <c:v>5.0821810000000003</c:v>
                </c:pt>
                <c:pt idx="524">
                  <c:v>5.0868419999999999</c:v>
                </c:pt>
                <c:pt idx="525">
                  <c:v>5.0915049999999997</c:v>
                </c:pt>
                <c:pt idx="526">
                  <c:v>5.0961689999999997</c:v>
                </c:pt>
                <c:pt idx="527">
                  <c:v>5.1008360000000001</c:v>
                </c:pt>
                <c:pt idx="528">
                  <c:v>5.105505</c:v>
                </c:pt>
                <c:pt idx="529">
                  <c:v>5.1101770000000002</c:v>
                </c:pt>
                <c:pt idx="530">
                  <c:v>5.1148499999999997</c:v>
                </c:pt>
                <c:pt idx="531">
                  <c:v>5.1195250000000003</c:v>
                </c:pt>
                <c:pt idx="532">
                  <c:v>5.1242029999999996</c:v>
                </c:pt>
                <c:pt idx="533">
                  <c:v>5.1288830000000001</c:v>
                </c:pt>
                <c:pt idx="534">
                  <c:v>5.1335649999999999</c:v>
                </c:pt>
                <c:pt idx="535">
                  <c:v>5.1382490000000001</c:v>
                </c:pt>
                <c:pt idx="536">
                  <c:v>5.1429349999999996</c:v>
                </c:pt>
                <c:pt idx="537">
                  <c:v>5.1476230000000003</c:v>
                </c:pt>
                <c:pt idx="538">
                  <c:v>5.1523139999999996</c:v>
                </c:pt>
                <c:pt idx="539">
                  <c:v>5.157006</c:v>
                </c:pt>
                <c:pt idx="540">
                  <c:v>5.1617009999999999</c:v>
                </c:pt>
                <c:pt idx="541">
                  <c:v>5.166398</c:v>
                </c:pt>
                <c:pt idx="542">
                  <c:v>5.1710969999999996</c:v>
                </c:pt>
                <c:pt idx="543">
                  <c:v>5.1757980000000003</c:v>
                </c:pt>
                <c:pt idx="544">
                  <c:v>5.1805009999999996</c:v>
                </c:pt>
                <c:pt idx="545">
                  <c:v>5.185206</c:v>
                </c:pt>
                <c:pt idx="546">
                  <c:v>5.1899139999999999</c:v>
                </c:pt>
                <c:pt idx="547">
                  <c:v>5.194623</c:v>
                </c:pt>
                <c:pt idx="548">
                  <c:v>5.1993349999999996</c:v>
                </c:pt>
                <c:pt idx="549">
                  <c:v>5.2040490000000004</c:v>
                </c:pt>
                <c:pt idx="550">
                  <c:v>5.2087649999999996</c:v>
                </c:pt>
                <c:pt idx="551">
                  <c:v>5.2134830000000001</c:v>
                </c:pt>
                <c:pt idx="552">
                  <c:v>5.2182040000000001</c:v>
                </c:pt>
                <c:pt idx="553">
                  <c:v>5.2229260000000002</c:v>
                </c:pt>
                <c:pt idx="554">
                  <c:v>5.2276509999999998</c:v>
                </c:pt>
                <c:pt idx="555">
                  <c:v>5.2323779999999998</c:v>
                </c:pt>
                <c:pt idx="556">
                  <c:v>5.2371059999999998</c:v>
                </c:pt>
                <c:pt idx="557">
                  <c:v>5.2418380000000004</c:v>
                </c:pt>
                <c:pt idx="558">
                  <c:v>5.2465710000000003</c:v>
                </c:pt>
                <c:pt idx="559">
                  <c:v>5.2513059999999996</c:v>
                </c:pt>
                <c:pt idx="560">
                  <c:v>5.256043</c:v>
                </c:pt>
                <c:pt idx="561">
                  <c:v>5.260783</c:v>
                </c:pt>
                <c:pt idx="562">
                  <c:v>5.2655240000000001</c:v>
                </c:pt>
                <c:pt idx="563">
                  <c:v>5.2702679999999997</c:v>
                </c:pt>
                <c:pt idx="564">
                  <c:v>5.2750139999999996</c:v>
                </c:pt>
                <c:pt idx="565">
                  <c:v>5.2797619999999998</c:v>
                </c:pt>
                <c:pt idx="566">
                  <c:v>5.2845129999999996</c:v>
                </c:pt>
                <c:pt idx="567">
                  <c:v>5.2892650000000003</c:v>
                </c:pt>
                <c:pt idx="568">
                  <c:v>5.2940189999999996</c:v>
                </c:pt>
                <c:pt idx="569">
                  <c:v>5.2987760000000002</c:v>
                </c:pt>
                <c:pt idx="570">
                  <c:v>5.3035350000000001</c:v>
                </c:pt>
                <c:pt idx="571">
                  <c:v>5.3082960000000003</c:v>
                </c:pt>
                <c:pt idx="572">
                  <c:v>5.3130579999999998</c:v>
                </c:pt>
                <c:pt idx="573">
                  <c:v>5.3178239999999999</c:v>
                </c:pt>
                <c:pt idx="574">
                  <c:v>5.3225910000000001</c:v>
                </c:pt>
                <c:pt idx="575">
                  <c:v>5.3273609999999998</c:v>
                </c:pt>
                <c:pt idx="576">
                  <c:v>5.3321319999999996</c:v>
                </c:pt>
                <c:pt idx="577">
                  <c:v>5.3369059999999999</c:v>
                </c:pt>
                <c:pt idx="578">
                  <c:v>5.3416810000000003</c:v>
                </c:pt>
                <c:pt idx="579">
                  <c:v>5.3464600000000004</c:v>
                </c:pt>
                <c:pt idx="580">
                  <c:v>5.3512399999999998</c:v>
                </c:pt>
                <c:pt idx="581">
                  <c:v>5.3560220000000003</c:v>
                </c:pt>
                <c:pt idx="582">
                  <c:v>5.3608060000000002</c:v>
                </c:pt>
                <c:pt idx="583">
                  <c:v>5.3655929999999996</c:v>
                </c:pt>
                <c:pt idx="584">
                  <c:v>5.3703820000000002</c:v>
                </c:pt>
                <c:pt idx="585">
                  <c:v>5.3751730000000002</c:v>
                </c:pt>
                <c:pt idx="586">
                  <c:v>5.3799650000000003</c:v>
                </c:pt>
                <c:pt idx="587">
                  <c:v>5.38476</c:v>
                </c:pt>
                <c:pt idx="588">
                  <c:v>5.3895580000000001</c:v>
                </c:pt>
                <c:pt idx="589">
                  <c:v>5.3943570000000003</c:v>
                </c:pt>
                <c:pt idx="590">
                  <c:v>5.3991579999999999</c:v>
                </c:pt>
                <c:pt idx="591">
                  <c:v>5.4039619999999999</c:v>
                </c:pt>
                <c:pt idx="592">
                  <c:v>5.4087680000000002</c:v>
                </c:pt>
                <c:pt idx="593">
                  <c:v>5.4135759999999999</c:v>
                </c:pt>
                <c:pt idx="594">
                  <c:v>5.4183859999999999</c:v>
                </c:pt>
                <c:pt idx="595">
                  <c:v>5.4231980000000002</c:v>
                </c:pt>
                <c:pt idx="596">
                  <c:v>5.4280119999999998</c:v>
                </c:pt>
                <c:pt idx="597">
                  <c:v>5.4328289999999999</c:v>
                </c:pt>
                <c:pt idx="598">
                  <c:v>5.4376470000000001</c:v>
                </c:pt>
                <c:pt idx="599">
                  <c:v>5.4424679999999999</c:v>
                </c:pt>
                <c:pt idx="600">
                  <c:v>5.4472909999999999</c:v>
                </c:pt>
                <c:pt idx="601">
                  <c:v>5.4521160000000002</c:v>
                </c:pt>
                <c:pt idx="602">
                  <c:v>5.4569429999999999</c:v>
                </c:pt>
                <c:pt idx="603">
                  <c:v>5.4617719999999998</c:v>
                </c:pt>
                <c:pt idx="604">
                  <c:v>5.4666040000000002</c:v>
                </c:pt>
                <c:pt idx="605">
                  <c:v>5.4714369999999999</c:v>
                </c:pt>
                <c:pt idx="606">
                  <c:v>5.4762729999999999</c:v>
                </c:pt>
                <c:pt idx="607">
                  <c:v>5.4811110000000003</c:v>
                </c:pt>
                <c:pt idx="608">
                  <c:v>5.4859499999999999</c:v>
                </c:pt>
                <c:pt idx="609">
                  <c:v>5.490793</c:v>
                </c:pt>
                <c:pt idx="610">
                  <c:v>5.4956370000000003</c:v>
                </c:pt>
                <c:pt idx="611">
                  <c:v>5.500483</c:v>
                </c:pt>
                <c:pt idx="612">
                  <c:v>5.5053320000000001</c:v>
                </c:pt>
                <c:pt idx="613">
                  <c:v>5.5101820000000004</c:v>
                </c:pt>
                <c:pt idx="614">
                  <c:v>5.5150350000000001</c:v>
                </c:pt>
                <c:pt idx="615">
                  <c:v>5.5198900000000002</c:v>
                </c:pt>
                <c:pt idx="616">
                  <c:v>5.5247469999999996</c:v>
                </c:pt>
                <c:pt idx="617">
                  <c:v>5.5296060000000002</c:v>
                </c:pt>
                <c:pt idx="618">
                  <c:v>5.5344670000000002</c:v>
                </c:pt>
                <c:pt idx="619">
                  <c:v>5.5393299999999996</c:v>
                </c:pt>
                <c:pt idx="620">
                  <c:v>5.5441960000000003</c:v>
                </c:pt>
                <c:pt idx="621">
                  <c:v>5.5490640000000004</c:v>
                </c:pt>
                <c:pt idx="622">
                  <c:v>5.5539339999999999</c:v>
                </c:pt>
                <c:pt idx="623">
                  <c:v>5.5588059999999997</c:v>
                </c:pt>
                <c:pt idx="624">
                  <c:v>5.5636799999999997</c:v>
                </c:pt>
                <c:pt idx="625">
                  <c:v>5.5685560000000001</c:v>
                </c:pt>
                <c:pt idx="626">
                  <c:v>5.5734339999999998</c:v>
                </c:pt>
                <c:pt idx="627">
                  <c:v>5.5783149999999999</c:v>
                </c:pt>
                <c:pt idx="628">
                  <c:v>5.5831980000000003</c:v>
                </c:pt>
                <c:pt idx="629">
                  <c:v>5.588082</c:v>
                </c:pt>
                <c:pt idx="630">
                  <c:v>5.5929690000000001</c:v>
                </c:pt>
                <c:pt idx="631">
                  <c:v>5.5978579999999996</c:v>
                </c:pt>
                <c:pt idx="632">
                  <c:v>5.6027500000000003</c:v>
                </c:pt>
                <c:pt idx="633">
                  <c:v>5.6076430000000004</c:v>
                </c:pt>
                <c:pt idx="634">
                  <c:v>5.6125379999999998</c:v>
                </c:pt>
                <c:pt idx="635">
                  <c:v>5.6174359999999997</c:v>
                </c:pt>
                <c:pt idx="636">
                  <c:v>5.6223359999999998</c:v>
                </c:pt>
                <c:pt idx="637">
                  <c:v>5.6272380000000002</c:v>
                </c:pt>
                <c:pt idx="638">
                  <c:v>5.632142</c:v>
                </c:pt>
                <c:pt idx="639">
                  <c:v>5.6370480000000001</c:v>
                </c:pt>
                <c:pt idx="640">
                  <c:v>5.6419560000000004</c:v>
                </c:pt>
                <c:pt idx="641">
                  <c:v>5.6468660000000002</c:v>
                </c:pt>
                <c:pt idx="642">
                  <c:v>5.6517790000000003</c:v>
                </c:pt>
                <c:pt idx="643">
                  <c:v>5.6566929999999997</c:v>
                </c:pt>
                <c:pt idx="644">
                  <c:v>5.6616109999999997</c:v>
                </c:pt>
                <c:pt idx="645">
                  <c:v>5.6665299999999998</c:v>
                </c:pt>
                <c:pt idx="646">
                  <c:v>5.6714510000000002</c:v>
                </c:pt>
                <c:pt idx="647">
                  <c:v>5.676374</c:v>
                </c:pt>
                <c:pt idx="648">
                  <c:v>5.6812990000000001</c:v>
                </c:pt>
                <c:pt idx="649">
                  <c:v>5.6862269999999997</c:v>
                </c:pt>
                <c:pt idx="650">
                  <c:v>5.6911560000000003</c:v>
                </c:pt>
                <c:pt idx="651">
                  <c:v>5.6960879999999996</c:v>
                </c:pt>
                <c:pt idx="652">
                  <c:v>5.701022</c:v>
                </c:pt>
                <c:pt idx="653">
                  <c:v>5.7059579999999999</c:v>
                </c:pt>
                <c:pt idx="654">
                  <c:v>5.710896</c:v>
                </c:pt>
                <c:pt idx="655">
                  <c:v>5.7158369999999996</c:v>
                </c:pt>
                <c:pt idx="656">
                  <c:v>5.7207790000000003</c:v>
                </c:pt>
                <c:pt idx="657">
                  <c:v>5.7257239999999996</c:v>
                </c:pt>
                <c:pt idx="658">
                  <c:v>5.7306699999999999</c:v>
                </c:pt>
                <c:pt idx="659">
                  <c:v>5.7356189999999998</c:v>
                </c:pt>
                <c:pt idx="660">
                  <c:v>5.74057</c:v>
                </c:pt>
                <c:pt idx="661">
                  <c:v>5.7455230000000004</c:v>
                </c:pt>
                <c:pt idx="662">
                  <c:v>5.7504790000000003</c:v>
                </c:pt>
                <c:pt idx="663">
                  <c:v>5.7554360000000004</c:v>
                </c:pt>
                <c:pt idx="664">
                  <c:v>5.7603960000000001</c:v>
                </c:pt>
                <c:pt idx="665">
                  <c:v>5.7653569999999998</c:v>
                </c:pt>
                <c:pt idx="666">
                  <c:v>5.770321</c:v>
                </c:pt>
                <c:pt idx="667">
                  <c:v>5.7752869999999996</c:v>
                </c:pt>
                <c:pt idx="668">
                  <c:v>5.7802550000000004</c:v>
                </c:pt>
                <c:pt idx="669">
                  <c:v>5.7852249999999996</c:v>
                </c:pt>
                <c:pt idx="670">
                  <c:v>5.7901980000000002</c:v>
                </c:pt>
                <c:pt idx="671">
                  <c:v>5.795172</c:v>
                </c:pt>
                <c:pt idx="672">
                  <c:v>5.8001490000000002</c:v>
                </c:pt>
                <c:pt idx="673">
                  <c:v>5.8051279999999998</c:v>
                </c:pt>
                <c:pt idx="674">
                  <c:v>5.8101089999999997</c:v>
                </c:pt>
                <c:pt idx="675">
                  <c:v>5.8150919999999999</c:v>
                </c:pt>
                <c:pt idx="676">
                  <c:v>5.8200760000000002</c:v>
                </c:pt>
                <c:pt idx="677">
                  <c:v>5.8250640000000002</c:v>
                </c:pt>
                <c:pt idx="678">
                  <c:v>5.8300530000000004</c:v>
                </c:pt>
                <c:pt idx="679">
                  <c:v>5.835045</c:v>
                </c:pt>
                <c:pt idx="680">
                  <c:v>5.840039</c:v>
                </c:pt>
                <c:pt idx="681">
                  <c:v>5.8450350000000002</c:v>
                </c:pt>
                <c:pt idx="682">
                  <c:v>5.8500319999999997</c:v>
                </c:pt>
                <c:pt idx="683">
                  <c:v>5.8550329999999997</c:v>
                </c:pt>
                <c:pt idx="684">
                  <c:v>5.8600349999999999</c:v>
                </c:pt>
                <c:pt idx="685">
                  <c:v>5.8650390000000003</c:v>
                </c:pt>
                <c:pt idx="686">
                  <c:v>5.8700460000000003</c:v>
                </c:pt>
                <c:pt idx="687">
                  <c:v>5.8750540000000004</c:v>
                </c:pt>
                <c:pt idx="688">
                  <c:v>5.8800650000000001</c:v>
                </c:pt>
                <c:pt idx="689">
                  <c:v>5.885078</c:v>
                </c:pt>
                <c:pt idx="690">
                  <c:v>5.8900930000000002</c:v>
                </c:pt>
                <c:pt idx="691">
                  <c:v>5.895111</c:v>
                </c:pt>
                <c:pt idx="692">
                  <c:v>5.9001299999999999</c:v>
                </c:pt>
                <c:pt idx="693">
                  <c:v>5.905151</c:v>
                </c:pt>
                <c:pt idx="694">
                  <c:v>5.9101749999999997</c:v>
                </c:pt>
                <c:pt idx="695">
                  <c:v>5.9152009999999997</c:v>
                </c:pt>
                <c:pt idx="696">
                  <c:v>5.9202279999999998</c:v>
                </c:pt>
                <c:pt idx="697">
                  <c:v>5.9252589999999996</c:v>
                </c:pt>
                <c:pt idx="698">
                  <c:v>5.9302910000000004</c:v>
                </c:pt>
                <c:pt idx="699">
                  <c:v>5.9353249999999997</c:v>
                </c:pt>
                <c:pt idx="700">
                  <c:v>5.9403610000000002</c:v>
                </c:pt>
                <c:pt idx="701">
                  <c:v>5.9454000000000002</c:v>
                </c:pt>
                <c:pt idx="702">
                  <c:v>5.9504409999999996</c:v>
                </c:pt>
                <c:pt idx="703">
                  <c:v>5.9554840000000002</c:v>
                </c:pt>
                <c:pt idx="704">
                  <c:v>5.9605290000000002</c:v>
                </c:pt>
                <c:pt idx="705">
                  <c:v>5.9655760000000004</c:v>
                </c:pt>
                <c:pt idx="706">
                  <c:v>5.9706250000000001</c:v>
                </c:pt>
                <c:pt idx="707">
                  <c:v>5.9756770000000001</c:v>
                </c:pt>
                <c:pt idx="708">
                  <c:v>5.9807300000000003</c:v>
                </c:pt>
                <c:pt idx="709">
                  <c:v>5.9857849999999999</c:v>
                </c:pt>
                <c:pt idx="710">
                  <c:v>5.9908429999999999</c:v>
                </c:pt>
                <c:pt idx="711">
                  <c:v>5.9959030000000002</c:v>
                </c:pt>
                <c:pt idx="712">
                  <c:v>6.000966</c:v>
                </c:pt>
                <c:pt idx="713">
                  <c:v>6.00603</c:v>
                </c:pt>
                <c:pt idx="714">
                  <c:v>6.0110960000000002</c:v>
                </c:pt>
                <c:pt idx="715">
                  <c:v>6.0161639999999998</c:v>
                </c:pt>
                <c:pt idx="716">
                  <c:v>6.0212349999999999</c:v>
                </c:pt>
                <c:pt idx="717">
                  <c:v>6.0263080000000002</c:v>
                </c:pt>
                <c:pt idx="718">
                  <c:v>6.0313829999999999</c:v>
                </c:pt>
                <c:pt idx="719">
                  <c:v>6.0364599999999999</c:v>
                </c:pt>
                <c:pt idx="720">
                  <c:v>6.0415390000000002</c:v>
                </c:pt>
                <c:pt idx="721">
                  <c:v>6.0466199999999999</c:v>
                </c:pt>
                <c:pt idx="722">
                  <c:v>6.0517029999999998</c:v>
                </c:pt>
                <c:pt idx="723">
                  <c:v>6.0567890000000002</c:v>
                </c:pt>
                <c:pt idx="724">
                  <c:v>6.061877</c:v>
                </c:pt>
                <c:pt idx="725">
                  <c:v>6.066967</c:v>
                </c:pt>
                <c:pt idx="726">
                  <c:v>6.0720590000000003</c:v>
                </c:pt>
                <c:pt idx="727">
                  <c:v>6.077153</c:v>
                </c:pt>
                <c:pt idx="728">
                  <c:v>6.082249</c:v>
                </c:pt>
                <c:pt idx="729">
                  <c:v>6.0873480000000004</c:v>
                </c:pt>
                <c:pt idx="730">
                  <c:v>6.0924480000000001</c:v>
                </c:pt>
                <c:pt idx="731">
                  <c:v>6.09755</c:v>
                </c:pt>
                <c:pt idx="732">
                  <c:v>6.1026550000000004</c:v>
                </c:pt>
                <c:pt idx="733">
                  <c:v>6.1077620000000001</c:v>
                </c:pt>
                <c:pt idx="734">
                  <c:v>6.1128710000000002</c:v>
                </c:pt>
                <c:pt idx="735">
                  <c:v>6.1179819999999996</c:v>
                </c:pt>
                <c:pt idx="736">
                  <c:v>6.1230960000000003</c:v>
                </c:pt>
                <c:pt idx="737">
                  <c:v>6.1282110000000003</c:v>
                </c:pt>
                <c:pt idx="738">
                  <c:v>6.1333289999999998</c:v>
                </c:pt>
                <c:pt idx="739">
                  <c:v>6.1384489999999996</c:v>
                </c:pt>
                <c:pt idx="740">
                  <c:v>6.1435700000000004</c:v>
                </c:pt>
                <c:pt idx="741">
                  <c:v>6.148695</c:v>
                </c:pt>
                <c:pt idx="742">
                  <c:v>6.1538209999999998</c:v>
                </c:pt>
                <c:pt idx="743">
                  <c:v>6.1589489999999998</c:v>
                </c:pt>
                <c:pt idx="744">
                  <c:v>6.1640790000000001</c:v>
                </c:pt>
                <c:pt idx="745">
                  <c:v>6.1692119999999999</c:v>
                </c:pt>
                <c:pt idx="746">
                  <c:v>6.1743459999999999</c:v>
                </c:pt>
                <c:pt idx="747">
                  <c:v>6.1794830000000003</c:v>
                </c:pt>
                <c:pt idx="748">
                  <c:v>6.1846220000000001</c:v>
                </c:pt>
                <c:pt idx="749">
                  <c:v>6.1897640000000003</c:v>
                </c:pt>
                <c:pt idx="750">
                  <c:v>6.1949069999999997</c:v>
                </c:pt>
                <c:pt idx="751">
                  <c:v>6.2000520000000003</c:v>
                </c:pt>
                <c:pt idx="752">
                  <c:v>6.2051999999999996</c:v>
                </c:pt>
                <c:pt idx="753">
                  <c:v>6.2103489999999999</c:v>
                </c:pt>
                <c:pt idx="754">
                  <c:v>6.2155009999999997</c:v>
                </c:pt>
                <c:pt idx="755">
                  <c:v>6.2206549999999998</c:v>
                </c:pt>
                <c:pt idx="756">
                  <c:v>6.2258110000000002</c:v>
                </c:pt>
                <c:pt idx="757">
                  <c:v>6.230969</c:v>
                </c:pt>
                <c:pt idx="758">
                  <c:v>6.2361300000000002</c:v>
                </c:pt>
                <c:pt idx="759">
                  <c:v>6.2412919999999996</c:v>
                </c:pt>
                <c:pt idx="760">
                  <c:v>6.2464570000000004</c:v>
                </c:pt>
                <c:pt idx="761">
                  <c:v>6.2516230000000004</c:v>
                </c:pt>
                <c:pt idx="762">
                  <c:v>6.2567919999999999</c:v>
                </c:pt>
                <c:pt idx="763">
                  <c:v>6.2619629999999997</c:v>
                </c:pt>
                <c:pt idx="764">
                  <c:v>6.2671359999999998</c:v>
                </c:pt>
                <c:pt idx="765">
                  <c:v>6.2723120000000003</c:v>
                </c:pt>
                <c:pt idx="766">
                  <c:v>6.2774890000000001</c:v>
                </c:pt>
                <c:pt idx="767">
                  <c:v>6.2826690000000003</c:v>
                </c:pt>
                <c:pt idx="768">
                  <c:v>6.2878499999999997</c:v>
                </c:pt>
                <c:pt idx="769">
                  <c:v>6.2930339999999996</c:v>
                </c:pt>
                <c:pt idx="770">
                  <c:v>6.2982199999999997</c:v>
                </c:pt>
                <c:pt idx="771">
                  <c:v>6.3034080000000001</c:v>
                </c:pt>
                <c:pt idx="772">
                  <c:v>6.3085990000000001</c:v>
                </c:pt>
                <c:pt idx="773">
                  <c:v>6.3137910000000002</c:v>
                </c:pt>
                <c:pt idx="774">
                  <c:v>6.3189849999999996</c:v>
                </c:pt>
                <c:pt idx="775">
                  <c:v>6.3241820000000004</c:v>
                </c:pt>
                <c:pt idx="776">
                  <c:v>6.3293809999999997</c:v>
                </c:pt>
                <c:pt idx="777">
                  <c:v>6.334581</c:v>
                </c:pt>
                <c:pt idx="778">
                  <c:v>6.339785</c:v>
                </c:pt>
                <c:pt idx="779">
                  <c:v>6.3449900000000001</c:v>
                </c:pt>
                <c:pt idx="780">
                  <c:v>6.3501969999999996</c:v>
                </c:pt>
                <c:pt idx="781">
                  <c:v>6.3554060000000003</c:v>
                </c:pt>
                <c:pt idx="782">
                  <c:v>6.3606179999999997</c:v>
                </c:pt>
                <c:pt idx="783">
                  <c:v>6.3658320000000002</c:v>
                </c:pt>
                <c:pt idx="784">
                  <c:v>6.3710469999999999</c:v>
                </c:pt>
                <c:pt idx="785">
                  <c:v>6.3762660000000002</c:v>
                </c:pt>
                <c:pt idx="786">
                  <c:v>6.3814859999999998</c:v>
                </c:pt>
                <c:pt idx="787">
                  <c:v>6.3867079999999996</c:v>
                </c:pt>
                <c:pt idx="788">
                  <c:v>6.3919319999999997</c:v>
                </c:pt>
                <c:pt idx="789">
                  <c:v>6.3971590000000003</c:v>
                </c:pt>
                <c:pt idx="790">
                  <c:v>6.4023880000000002</c:v>
                </c:pt>
                <c:pt idx="791">
                  <c:v>6.4076190000000004</c:v>
                </c:pt>
                <c:pt idx="792">
                  <c:v>6.4128509999999999</c:v>
                </c:pt>
                <c:pt idx="793">
                  <c:v>6.4180869999999999</c:v>
                </c:pt>
                <c:pt idx="794">
                  <c:v>6.423324</c:v>
                </c:pt>
                <c:pt idx="795">
                  <c:v>6.4285629999999996</c:v>
                </c:pt>
                <c:pt idx="796">
                  <c:v>6.4338050000000004</c:v>
                </c:pt>
                <c:pt idx="797">
                  <c:v>6.4390479999999997</c:v>
                </c:pt>
                <c:pt idx="798">
                  <c:v>6.4442940000000002</c:v>
                </c:pt>
                <c:pt idx="799">
                  <c:v>6.4495420000000001</c:v>
                </c:pt>
                <c:pt idx="800">
                  <c:v>6.4547920000000003</c:v>
                </c:pt>
                <c:pt idx="801">
                  <c:v>6.4600439999999999</c:v>
                </c:pt>
                <c:pt idx="802">
                  <c:v>6.4652979999999998</c:v>
                </c:pt>
                <c:pt idx="803">
                  <c:v>6.4705550000000001</c:v>
                </c:pt>
                <c:pt idx="804">
                  <c:v>6.4758129999999996</c:v>
                </c:pt>
                <c:pt idx="805">
                  <c:v>6.4810739999999996</c:v>
                </c:pt>
                <c:pt idx="806">
                  <c:v>6.4863369999999998</c:v>
                </c:pt>
                <c:pt idx="807">
                  <c:v>6.4916020000000003</c:v>
                </c:pt>
                <c:pt idx="808">
                  <c:v>6.4968690000000002</c:v>
                </c:pt>
                <c:pt idx="809">
                  <c:v>6.5021380000000004</c:v>
                </c:pt>
                <c:pt idx="810">
                  <c:v>6.5074100000000001</c:v>
                </c:pt>
                <c:pt idx="811">
                  <c:v>6.512683</c:v>
                </c:pt>
                <c:pt idx="812">
                  <c:v>6.5179590000000003</c:v>
                </c:pt>
                <c:pt idx="813">
                  <c:v>6.523237</c:v>
                </c:pt>
                <c:pt idx="814">
                  <c:v>6.5285159999999998</c:v>
                </c:pt>
                <c:pt idx="815">
                  <c:v>6.5337990000000001</c:v>
                </c:pt>
                <c:pt idx="816">
                  <c:v>6.5390829999999998</c:v>
                </c:pt>
                <c:pt idx="817">
                  <c:v>6.5443689999999997</c:v>
                </c:pt>
                <c:pt idx="818">
                  <c:v>6.5496569999999998</c:v>
                </c:pt>
                <c:pt idx="819">
                  <c:v>6.5549480000000004</c:v>
                </c:pt>
                <c:pt idx="820">
                  <c:v>6.5602410000000004</c:v>
                </c:pt>
                <c:pt idx="821">
                  <c:v>6.5655359999999998</c:v>
                </c:pt>
                <c:pt idx="822">
                  <c:v>6.5708330000000004</c:v>
                </c:pt>
                <c:pt idx="823">
                  <c:v>6.5761320000000003</c:v>
                </c:pt>
                <c:pt idx="824">
                  <c:v>6.5814329999999996</c:v>
                </c:pt>
                <c:pt idx="825">
                  <c:v>6.5867370000000003</c:v>
                </c:pt>
                <c:pt idx="826">
                  <c:v>6.5920420000000002</c:v>
                </c:pt>
                <c:pt idx="827">
                  <c:v>6.5973499999999996</c:v>
                </c:pt>
                <c:pt idx="828">
                  <c:v>6.6026600000000002</c:v>
                </c:pt>
                <c:pt idx="829">
                  <c:v>6.6079720000000002</c:v>
                </c:pt>
                <c:pt idx="830">
                  <c:v>6.6132860000000004</c:v>
                </c:pt>
                <c:pt idx="831">
                  <c:v>6.6186020000000001</c:v>
                </c:pt>
                <c:pt idx="832">
                  <c:v>6.62392</c:v>
                </c:pt>
                <c:pt idx="833">
                  <c:v>6.6292410000000004</c:v>
                </c:pt>
                <c:pt idx="834">
                  <c:v>6.634563</c:v>
                </c:pt>
                <c:pt idx="835">
                  <c:v>6.639888</c:v>
                </c:pt>
                <c:pt idx="836">
                  <c:v>6.6452159999999996</c:v>
                </c:pt>
                <c:pt idx="837">
                  <c:v>6.6505450000000002</c:v>
                </c:pt>
                <c:pt idx="838">
                  <c:v>6.6558760000000001</c:v>
                </c:pt>
                <c:pt idx="839">
                  <c:v>6.6612090000000004</c:v>
                </c:pt>
                <c:pt idx="840">
                  <c:v>6.666544</c:v>
                </c:pt>
                <c:pt idx="841">
                  <c:v>6.6718820000000001</c:v>
                </c:pt>
                <c:pt idx="842">
                  <c:v>6.6772220000000004</c:v>
                </c:pt>
                <c:pt idx="843">
                  <c:v>6.6825640000000002</c:v>
                </c:pt>
                <c:pt idx="844">
                  <c:v>6.6879080000000002</c:v>
                </c:pt>
                <c:pt idx="845">
                  <c:v>6.6932539999999996</c:v>
                </c:pt>
                <c:pt idx="846">
                  <c:v>6.6986020000000002</c:v>
                </c:pt>
                <c:pt idx="847">
                  <c:v>6.7039520000000001</c:v>
                </c:pt>
                <c:pt idx="848">
                  <c:v>6.7093049999999996</c:v>
                </c:pt>
                <c:pt idx="849">
                  <c:v>6.7146600000000003</c:v>
                </c:pt>
                <c:pt idx="850">
                  <c:v>6.7200160000000002</c:v>
                </c:pt>
                <c:pt idx="851">
                  <c:v>6.7253759999999998</c:v>
                </c:pt>
                <c:pt idx="852">
                  <c:v>6.7307370000000004</c:v>
                </c:pt>
                <c:pt idx="853">
                  <c:v>6.7361000000000004</c:v>
                </c:pt>
                <c:pt idx="854">
                  <c:v>6.7414649999999998</c:v>
                </c:pt>
                <c:pt idx="855">
                  <c:v>6.7468329999999996</c:v>
                </c:pt>
                <c:pt idx="856">
                  <c:v>6.7522029999999997</c:v>
                </c:pt>
                <c:pt idx="857">
                  <c:v>6.757574</c:v>
                </c:pt>
                <c:pt idx="858">
                  <c:v>6.7629479999999997</c:v>
                </c:pt>
                <c:pt idx="859">
                  <c:v>6.7683239999999998</c:v>
                </c:pt>
                <c:pt idx="860">
                  <c:v>6.7737020000000001</c:v>
                </c:pt>
                <c:pt idx="861">
                  <c:v>6.779083</c:v>
                </c:pt>
                <c:pt idx="862">
                  <c:v>6.784465</c:v>
                </c:pt>
                <c:pt idx="863">
                  <c:v>6.7898500000000004</c:v>
                </c:pt>
                <c:pt idx="864">
                  <c:v>6.7952370000000002</c:v>
                </c:pt>
                <c:pt idx="865">
                  <c:v>6.8006250000000001</c:v>
                </c:pt>
                <c:pt idx="866">
                  <c:v>6.8060159999999996</c:v>
                </c:pt>
                <c:pt idx="867">
                  <c:v>6.8114090000000003</c:v>
                </c:pt>
                <c:pt idx="868">
                  <c:v>6.8168049999999996</c:v>
                </c:pt>
                <c:pt idx="869">
                  <c:v>6.8222019999999999</c:v>
                </c:pt>
                <c:pt idx="870">
                  <c:v>6.8276019999999997</c:v>
                </c:pt>
                <c:pt idx="871">
                  <c:v>6.8330039999999999</c:v>
                </c:pt>
                <c:pt idx="872">
                  <c:v>6.8384070000000001</c:v>
                </c:pt>
                <c:pt idx="873">
                  <c:v>6.8438129999999999</c:v>
                </c:pt>
                <c:pt idx="874">
                  <c:v>6.849221</c:v>
                </c:pt>
                <c:pt idx="875">
                  <c:v>6.8546310000000004</c:v>
                </c:pt>
                <c:pt idx="876">
                  <c:v>6.8600440000000003</c:v>
                </c:pt>
                <c:pt idx="877">
                  <c:v>6.8654580000000003</c:v>
                </c:pt>
                <c:pt idx="878">
                  <c:v>6.8708749999999998</c:v>
                </c:pt>
                <c:pt idx="879">
                  <c:v>6.8762939999999997</c:v>
                </c:pt>
                <c:pt idx="880">
                  <c:v>6.8817149999999998</c:v>
                </c:pt>
                <c:pt idx="881">
                  <c:v>6.8871380000000002</c:v>
                </c:pt>
                <c:pt idx="882">
                  <c:v>6.892563</c:v>
                </c:pt>
                <c:pt idx="883">
                  <c:v>6.8979900000000001</c:v>
                </c:pt>
                <c:pt idx="884">
                  <c:v>6.9034190000000004</c:v>
                </c:pt>
                <c:pt idx="885">
                  <c:v>6.9088510000000003</c:v>
                </c:pt>
                <c:pt idx="886">
                  <c:v>6.9142849999999996</c:v>
                </c:pt>
                <c:pt idx="887">
                  <c:v>6.919721</c:v>
                </c:pt>
                <c:pt idx="888">
                  <c:v>6.9251589999999998</c:v>
                </c:pt>
                <c:pt idx="889">
                  <c:v>6.930599</c:v>
                </c:pt>
                <c:pt idx="890">
                  <c:v>6.9360410000000003</c:v>
                </c:pt>
                <c:pt idx="891">
                  <c:v>6.9414850000000001</c:v>
                </c:pt>
                <c:pt idx="892">
                  <c:v>6.9469320000000003</c:v>
                </c:pt>
                <c:pt idx="893">
                  <c:v>6.9523809999999999</c:v>
                </c:pt>
                <c:pt idx="894">
                  <c:v>6.9578309999999997</c:v>
                </c:pt>
                <c:pt idx="895">
                  <c:v>6.9632839999999998</c:v>
                </c:pt>
                <c:pt idx="896">
                  <c:v>6.9687400000000004</c:v>
                </c:pt>
                <c:pt idx="897">
                  <c:v>6.9741970000000002</c:v>
                </c:pt>
                <c:pt idx="898">
                  <c:v>6.9796560000000003</c:v>
                </c:pt>
                <c:pt idx="899">
                  <c:v>6.9851169999999998</c:v>
                </c:pt>
                <c:pt idx="900">
                  <c:v>6.9905809999999997</c:v>
                </c:pt>
                <c:pt idx="901">
                  <c:v>6.9960469999999999</c:v>
                </c:pt>
                <c:pt idx="902">
                  <c:v>7.0015150000000004</c:v>
                </c:pt>
                <c:pt idx="903">
                  <c:v>7.0069850000000002</c:v>
                </c:pt>
                <c:pt idx="904">
                  <c:v>7.0124570000000004</c:v>
                </c:pt>
                <c:pt idx="905">
                  <c:v>7.0179309999999999</c:v>
                </c:pt>
                <c:pt idx="906">
                  <c:v>7.0234079999999999</c:v>
                </c:pt>
                <c:pt idx="907">
                  <c:v>7.028886</c:v>
                </c:pt>
                <c:pt idx="908">
                  <c:v>7.0343669999999996</c:v>
                </c:pt>
                <c:pt idx="909">
                  <c:v>7.0398500000000004</c:v>
                </c:pt>
                <c:pt idx="910">
                  <c:v>7.0453349999999997</c:v>
                </c:pt>
                <c:pt idx="911">
                  <c:v>7.0508220000000001</c:v>
                </c:pt>
                <c:pt idx="912">
                  <c:v>7.056311</c:v>
                </c:pt>
                <c:pt idx="913">
                  <c:v>7.0618030000000003</c:v>
                </c:pt>
                <c:pt idx="914">
                  <c:v>7.0672969999999999</c:v>
                </c:pt>
                <c:pt idx="915">
                  <c:v>7.0727919999999997</c:v>
                </c:pt>
                <c:pt idx="916">
                  <c:v>7.07829</c:v>
                </c:pt>
                <c:pt idx="917">
                  <c:v>7.0837899999999996</c:v>
                </c:pt>
                <c:pt idx="918">
                  <c:v>7.0892920000000004</c:v>
                </c:pt>
                <c:pt idx="919">
                  <c:v>7.0947959999999997</c:v>
                </c:pt>
                <c:pt idx="920">
                  <c:v>7.1003020000000001</c:v>
                </c:pt>
                <c:pt idx="921">
                  <c:v>7.1058110000000001</c:v>
                </c:pt>
                <c:pt idx="922">
                  <c:v>7.1113210000000002</c:v>
                </c:pt>
                <c:pt idx="923">
                  <c:v>7.1168339999999999</c:v>
                </c:pt>
                <c:pt idx="924">
                  <c:v>7.1223489999999998</c:v>
                </c:pt>
                <c:pt idx="925">
                  <c:v>7.127866</c:v>
                </c:pt>
                <c:pt idx="926">
                  <c:v>7.1333849999999996</c:v>
                </c:pt>
                <c:pt idx="927">
                  <c:v>7.1389060000000004</c:v>
                </c:pt>
                <c:pt idx="928">
                  <c:v>7.1444299999999998</c:v>
                </c:pt>
                <c:pt idx="929">
                  <c:v>7.1499550000000003</c:v>
                </c:pt>
                <c:pt idx="930">
                  <c:v>7.1554830000000003</c:v>
                </c:pt>
                <c:pt idx="931">
                  <c:v>7.1610129999999996</c:v>
                </c:pt>
                <c:pt idx="932">
                  <c:v>7.1665450000000002</c:v>
                </c:pt>
                <c:pt idx="933">
                  <c:v>7.1720790000000001</c:v>
                </c:pt>
                <c:pt idx="934">
                  <c:v>7.1776150000000003</c:v>
                </c:pt>
                <c:pt idx="935">
                  <c:v>7.183154</c:v>
                </c:pt>
                <c:pt idx="936">
                  <c:v>7.1886939999999999</c:v>
                </c:pt>
                <c:pt idx="937">
                  <c:v>7.1942370000000002</c:v>
                </c:pt>
                <c:pt idx="938">
                  <c:v>7.1997819999999999</c:v>
                </c:pt>
                <c:pt idx="939">
                  <c:v>7.2053279999999997</c:v>
                </c:pt>
                <c:pt idx="940">
                  <c:v>7.2108780000000001</c:v>
                </c:pt>
                <c:pt idx="941">
                  <c:v>7.2164289999999998</c:v>
                </c:pt>
                <c:pt idx="942">
                  <c:v>7.2219819999999997</c:v>
                </c:pt>
                <c:pt idx="943">
                  <c:v>7.227538</c:v>
                </c:pt>
                <c:pt idx="944">
                  <c:v>7.2330949999999996</c:v>
                </c:pt>
                <c:pt idx="945">
                  <c:v>7.2386549999999996</c:v>
                </c:pt>
                <c:pt idx="946">
                  <c:v>7.2442169999999999</c:v>
                </c:pt>
                <c:pt idx="947">
                  <c:v>7.2497809999999996</c:v>
                </c:pt>
                <c:pt idx="948">
                  <c:v>7.2553470000000004</c:v>
                </c:pt>
                <c:pt idx="949">
                  <c:v>7.2609149999999998</c:v>
                </c:pt>
                <c:pt idx="950">
                  <c:v>7.2664859999999996</c:v>
                </c:pt>
                <c:pt idx="951">
                  <c:v>7.2720580000000004</c:v>
                </c:pt>
                <c:pt idx="952">
                  <c:v>7.2776329999999998</c:v>
                </c:pt>
                <c:pt idx="953">
                  <c:v>7.2832100000000004</c:v>
                </c:pt>
                <c:pt idx="954">
                  <c:v>7.2887890000000004</c:v>
                </c:pt>
                <c:pt idx="955">
                  <c:v>7.2943699999999998</c:v>
                </c:pt>
                <c:pt idx="956">
                  <c:v>7.2999530000000004</c:v>
                </c:pt>
                <c:pt idx="957">
                  <c:v>7.3055389999999996</c:v>
                </c:pt>
                <c:pt idx="958">
                  <c:v>7.3111259999999998</c:v>
                </c:pt>
                <c:pt idx="959">
                  <c:v>7.3167160000000004</c:v>
                </c:pt>
                <c:pt idx="960">
                  <c:v>7.3223079999999996</c:v>
                </c:pt>
                <c:pt idx="961">
                  <c:v>7.3279009999999998</c:v>
                </c:pt>
                <c:pt idx="962">
                  <c:v>7.3334979999999996</c:v>
                </c:pt>
                <c:pt idx="963">
                  <c:v>7.3390959999999996</c:v>
                </c:pt>
                <c:pt idx="964">
                  <c:v>7.3446959999999999</c:v>
                </c:pt>
                <c:pt idx="965">
                  <c:v>7.3502980000000004</c:v>
                </c:pt>
                <c:pt idx="966">
                  <c:v>7.3559029999999996</c:v>
                </c:pt>
                <c:pt idx="967">
                  <c:v>7.36151</c:v>
                </c:pt>
                <c:pt idx="968">
                  <c:v>7.3671179999999996</c:v>
                </c:pt>
                <c:pt idx="969">
                  <c:v>7.3727299999999998</c:v>
                </c:pt>
                <c:pt idx="970">
                  <c:v>7.3783430000000001</c:v>
                </c:pt>
                <c:pt idx="971">
                  <c:v>7.3839579999999998</c:v>
                </c:pt>
                <c:pt idx="972">
                  <c:v>7.3895749999999998</c:v>
                </c:pt>
                <c:pt idx="973">
                  <c:v>7.3951950000000002</c:v>
                </c:pt>
                <c:pt idx="974">
                  <c:v>7.4008159999999998</c:v>
                </c:pt>
                <c:pt idx="975">
                  <c:v>7.4064399999999999</c:v>
                </c:pt>
                <c:pt idx="976">
                  <c:v>7.4120660000000003</c:v>
                </c:pt>
                <c:pt idx="977">
                  <c:v>7.4176950000000001</c:v>
                </c:pt>
                <c:pt idx="978">
                  <c:v>7.4233250000000002</c:v>
                </c:pt>
                <c:pt idx="979">
                  <c:v>7.4289569999999996</c:v>
                </c:pt>
                <c:pt idx="980">
                  <c:v>7.4345920000000003</c:v>
                </c:pt>
                <c:pt idx="981">
                  <c:v>7.4402280000000003</c:v>
                </c:pt>
                <c:pt idx="982">
                  <c:v>7.4458669999999998</c:v>
                </c:pt>
                <c:pt idx="983">
                  <c:v>7.4515079999999996</c:v>
                </c:pt>
                <c:pt idx="984">
                  <c:v>7.4571509999999996</c:v>
                </c:pt>
                <c:pt idx="985">
                  <c:v>7.462796</c:v>
                </c:pt>
                <c:pt idx="986">
                  <c:v>7.4684429999999997</c:v>
                </c:pt>
                <c:pt idx="987">
                  <c:v>7.4740929999999999</c:v>
                </c:pt>
                <c:pt idx="988">
                  <c:v>7.4797440000000002</c:v>
                </c:pt>
                <c:pt idx="989">
                  <c:v>7.485398</c:v>
                </c:pt>
                <c:pt idx="990">
                  <c:v>7.4910540000000001</c:v>
                </c:pt>
                <c:pt idx="991">
                  <c:v>7.4967119999999996</c:v>
                </c:pt>
                <c:pt idx="992">
                  <c:v>7.5023720000000003</c:v>
                </c:pt>
                <c:pt idx="993">
                  <c:v>7.5080340000000003</c:v>
                </c:pt>
                <c:pt idx="994">
                  <c:v>7.5136989999999999</c:v>
                </c:pt>
                <c:pt idx="995">
                  <c:v>7.5193649999999996</c:v>
                </c:pt>
                <c:pt idx="996">
                  <c:v>7.5250339999999998</c:v>
                </c:pt>
                <c:pt idx="997">
                  <c:v>7.5307050000000002</c:v>
                </c:pt>
                <c:pt idx="998">
                  <c:v>7.536378</c:v>
                </c:pt>
                <c:pt idx="999">
                  <c:v>7.5420530000000001</c:v>
                </c:pt>
                <c:pt idx="1000">
                  <c:v>7.5477299999999996</c:v>
                </c:pt>
                <c:pt idx="1001">
                  <c:v>7.5534100000000004</c:v>
                </c:pt>
                <c:pt idx="1002">
                  <c:v>7.5590909999999996</c:v>
                </c:pt>
                <c:pt idx="1003">
                  <c:v>7.564775</c:v>
                </c:pt>
                <c:pt idx="1004">
                  <c:v>7.5704599999999997</c:v>
                </c:pt>
                <c:pt idx="1005">
                  <c:v>7.5761479999999999</c:v>
                </c:pt>
                <c:pt idx="1006">
                  <c:v>7.5818380000000003</c:v>
                </c:pt>
                <c:pt idx="1007">
                  <c:v>7.5875310000000002</c:v>
                </c:pt>
                <c:pt idx="1008">
                  <c:v>7.5932250000000003</c:v>
                </c:pt>
                <c:pt idx="1009">
                  <c:v>7.5989209999999998</c:v>
                </c:pt>
                <c:pt idx="1010">
                  <c:v>7.6046199999999997</c:v>
                </c:pt>
                <c:pt idx="1011">
                  <c:v>7.6103209999999999</c:v>
                </c:pt>
                <c:pt idx="1012">
                  <c:v>7.6160240000000003</c:v>
                </c:pt>
                <c:pt idx="1013">
                  <c:v>7.6217280000000001</c:v>
                </c:pt>
                <c:pt idx="1014">
                  <c:v>7.6274350000000002</c:v>
                </c:pt>
                <c:pt idx="1015">
                  <c:v>7.6331449999999998</c:v>
                </c:pt>
                <c:pt idx="1016">
                  <c:v>7.6388559999999996</c:v>
                </c:pt>
                <c:pt idx="1017">
                  <c:v>7.6445689999999997</c:v>
                </c:pt>
                <c:pt idx="1018">
                  <c:v>7.6502850000000002</c:v>
                </c:pt>
                <c:pt idx="1019">
                  <c:v>7.6560030000000001</c:v>
                </c:pt>
                <c:pt idx="1020">
                  <c:v>7.6617230000000003</c:v>
                </c:pt>
                <c:pt idx="1021">
                  <c:v>7.6674449999999998</c:v>
                </c:pt>
                <c:pt idx="1022">
                  <c:v>7.6731689999999997</c:v>
                </c:pt>
                <c:pt idx="1023">
                  <c:v>7.6788949999999998</c:v>
                </c:pt>
                <c:pt idx="1024">
                  <c:v>7.6846240000000003</c:v>
                </c:pt>
                <c:pt idx="1025">
                  <c:v>7.6903550000000003</c:v>
                </c:pt>
                <c:pt idx="1026">
                  <c:v>7.6960870000000003</c:v>
                </c:pt>
                <c:pt idx="1027">
                  <c:v>7.7018219999999999</c:v>
                </c:pt>
                <c:pt idx="1028">
                  <c:v>7.70756</c:v>
                </c:pt>
                <c:pt idx="1029">
                  <c:v>7.713298</c:v>
                </c:pt>
                <c:pt idx="1030">
                  <c:v>7.7190399999999997</c:v>
                </c:pt>
                <c:pt idx="1031">
                  <c:v>7.7247830000000004</c:v>
                </c:pt>
                <c:pt idx="1032">
                  <c:v>7.7305289999999998</c:v>
                </c:pt>
                <c:pt idx="1033">
                  <c:v>7.7362770000000003</c:v>
                </c:pt>
                <c:pt idx="1034">
                  <c:v>7.7420260000000001</c:v>
                </c:pt>
                <c:pt idx="1035">
                  <c:v>7.7477780000000003</c:v>
                </c:pt>
                <c:pt idx="1036">
                  <c:v>7.7535319999999999</c:v>
                </c:pt>
                <c:pt idx="1037">
                  <c:v>7.7592889999999999</c:v>
                </c:pt>
                <c:pt idx="1038">
                  <c:v>7.765047</c:v>
                </c:pt>
                <c:pt idx="1039">
                  <c:v>7.7708079999999997</c:v>
                </c:pt>
                <c:pt idx="1040">
                  <c:v>7.7765700000000004</c:v>
                </c:pt>
                <c:pt idx="1041">
                  <c:v>7.7823349999999998</c:v>
                </c:pt>
                <c:pt idx="1042">
                  <c:v>7.7881020000000003</c:v>
                </c:pt>
                <c:pt idx="1043">
                  <c:v>7.7938710000000002</c:v>
                </c:pt>
                <c:pt idx="1044">
                  <c:v>7.7996420000000004</c:v>
                </c:pt>
                <c:pt idx="1045">
                  <c:v>7.8054160000000001</c:v>
                </c:pt>
                <c:pt idx="1046">
                  <c:v>7.811191</c:v>
                </c:pt>
                <c:pt idx="1047">
                  <c:v>7.8169680000000001</c:v>
                </c:pt>
                <c:pt idx="1048">
                  <c:v>7.8227479999999998</c:v>
                </c:pt>
                <c:pt idx="1049">
                  <c:v>7.8285299999999998</c:v>
                </c:pt>
                <c:pt idx="1050">
                  <c:v>7.834314</c:v>
                </c:pt>
                <c:pt idx="1051">
                  <c:v>7.8400999999999996</c:v>
                </c:pt>
                <c:pt idx="1052">
                  <c:v>7.8458889999999997</c:v>
                </c:pt>
                <c:pt idx="1053">
                  <c:v>7.8516789999999999</c:v>
                </c:pt>
                <c:pt idx="1054">
                  <c:v>7.8574719999999996</c:v>
                </c:pt>
                <c:pt idx="1055">
                  <c:v>7.8632660000000003</c:v>
                </c:pt>
                <c:pt idx="1056">
                  <c:v>7.8690629999999997</c:v>
                </c:pt>
                <c:pt idx="1057">
                  <c:v>7.8748620000000003</c:v>
                </c:pt>
                <c:pt idx="1058">
                  <c:v>7.8806630000000002</c:v>
                </c:pt>
                <c:pt idx="1059">
                  <c:v>7.8864669999999997</c:v>
                </c:pt>
                <c:pt idx="1060">
                  <c:v>7.8922720000000002</c:v>
                </c:pt>
                <c:pt idx="1061">
                  <c:v>7.8980790000000001</c:v>
                </c:pt>
                <c:pt idx="1062">
                  <c:v>7.9038890000000004</c:v>
                </c:pt>
                <c:pt idx="1063">
                  <c:v>7.9097010000000001</c:v>
                </c:pt>
                <c:pt idx="1064">
                  <c:v>7.9155150000000001</c:v>
                </c:pt>
                <c:pt idx="1065">
                  <c:v>7.9213310000000003</c:v>
                </c:pt>
                <c:pt idx="1066">
                  <c:v>7.927149</c:v>
                </c:pt>
                <c:pt idx="1067">
                  <c:v>7.9329700000000001</c:v>
                </c:pt>
                <c:pt idx="1068">
                  <c:v>7.9387920000000003</c:v>
                </c:pt>
                <c:pt idx="1069">
                  <c:v>7.9446159999999999</c:v>
                </c:pt>
                <c:pt idx="1070">
                  <c:v>7.9504429999999999</c:v>
                </c:pt>
                <c:pt idx="1071">
                  <c:v>7.9562720000000002</c:v>
                </c:pt>
                <c:pt idx="1072">
                  <c:v>7.9621029999999999</c:v>
                </c:pt>
                <c:pt idx="1073">
                  <c:v>7.9679359999999999</c:v>
                </c:pt>
                <c:pt idx="1074">
                  <c:v>7.9737720000000003</c:v>
                </c:pt>
                <c:pt idx="1075">
                  <c:v>7.979609</c:v>
                </c:pt>
                <c:pt idx="1076">
                  <c:v>7.9854479999999999</c:v>
                </c:pt>
                <c:pt idx="1077">
                  <c:v>7.9912900000000002</c:v>
                </c:pt>
                <c:pt idx="1078">
                  <c:v>7.997134</c:v>
                </c:pt>
                <c:pt idx="1079">
                  <c:v>8.0029800000000009</c:v>
                </c:pt>
                <c:pt idx="1080">
                  <c:v>8.0088279999999994</c:v>
                </c:pt>
                <c:pt idx="1081">
                  <c:v>8.014678</c:v>
                </c:pt>
                <c:pt idx="1082">
                  <c:v>8.0205310000000001</c:v>
                </c:pt>
                <c:pt idx="1083">
                  <c:v>8.0263849999999994</c:v>
                </c:pt>
                <c:pt idx="1084">
                  <c:v>8.0322420000000001</c:v>
                </c:pt>
                <c:pt idx="1085">
                  <c:v>8.0381</c:v>
                </c:pt>
                <c:pt idx="1086">
                  <c:v>8.0439620000000005</c:v>
                </c:pt>
                <c:pt idx="1087">
                  <c:v>8.0498250000000002</c:v>
                </c:pt>
                <c:pt idx="1088">
                  <c:v>8.0556900000000002</c:v>
                </c:pt>
                <c:pt idx="1089">
                  <c:v>8.0615570000000005</c:v>
                </c:pt>
                <c:pt idx="1090">
                  <c:v>8.0674270000000003</c:v>
                </c:pt>
                <c:pt idx="1091">
                  <c:v>8.0732979999999994</c:v>
                </c:pt>
                <c:pt idx="1092">
                  <c:v>8.0791710000000005</c:v>
                </c:pt>
                <c:pt idx="1093">
                  <c:v>8.0850480000000005</c:v>
                </c:pt>
                <c:pt idx="1094">
                  <c:v>8.0909250000000004</c:v>
                </c:pt>
                <c:pt idx="1095">
                  <c:v>8.0968060000000008</c:v>
                </c:pt>
                <c:pt idx="1096">
                  <c:v>8.1026880000000006</c:v>
                </c:pt>
                <c:pt idx="1097">
                  <c:v>8.1085720000000006</c:v>
                </c:pt>
                <c:pt idx="1098">
                  <c:v>8.1144590000000001</c:v>
                </c:pt>
                <c:pt idx="1099">
                  <c:v>8.1203479999999999</c:v>
                </c:pt>
                <c:pt idx="1100">
                  <c:v>8.1262380000000007</c:v>
                </c:pt>
                <c:pt idx="1101">
                  <c:v>8.1321320000000004</c:v>
                </c:pt>
                <c:pt idx="1102">
                  <c:v>8.138026</c:v>
                </c:pt>
                <c:pt idx="1103">
                  <c:v>8.1439240000000002</c:v>
                </c:pt>
                <c:pt idx="1104">
                  <c:v>8.1498229999999996</c:v>
                </c:pt>
                <c:pt idx="1105">
                  <c:v>8.1557250000000003</c:v>
                </c:pt>
                <c:pt idx="1106">
                  <c:v>8.1616280000000003</c:v>
                </c:pt>
                <c:pt idx="1107">
                  <c:v>8.1675339999999998</c:v>
                </c:pt>
                <c:pt idx="1108">
                  <c:v>8.1734419999999997</c:v>
                </c:pt>
                <c:pt idx="1109">
                  <c:v>8.1793519999999997</c:v>
                </c:pt>
                <c:pt idx="1110">
                  <c:v>8.1852640000000001</c:v>
                </c:pt>
                <c:pt idx="1111">
                  <c:v>8.1911780000000007</c:v>
                </c:pt>
                <c:pt idx="1112">
                  <c:v>8.1970949999999991</c:v>
                </c:pt>
                <c:pt idx="1113">
                  <c:v>8.2030130000000003</c:v>
                </c:pt>
                <c:pt idx="1114">
                  <c:v>8.2089339999999993</c:v>
                </c:pt>
                <c:pt idx="1115">
                  <c:v>8.2148570000000003</c:v>
                </c:pt>
                <c:pt idx="1116">
                  <c:v>8.2207810000000006</c:v>
                </c:pt>
                <c:pt idx="1117">
                  <c:v>8.2267089999999996</c:v>
                </c:pt>
                <c:pt idx="1118">
                  <c:v>8.2326379999999997</c:v>
                </c:pt>
                <c:pt idx="1119">
                  <c:v>8.238569</c:v>
                </c:pt>
                <c:pt idx="1120">
                  <c:v>8.2445029999999999</c:v>
                </c:pt>
                <c:pt idx="1121">
                  <c:v>8.2504390000000001</c:v>
                </c:pt>
                <c:pt idx="1122">
                  <c:v>8.2563759999999995</c:v>
                </c:pt>
                <c:pt idx="1123">
                  <c:v>8.2623169999999995</c:v>
                </c:pt>
                <c:pt idx="1124">
                  <c:v>8.2682579999999994</c:v>
                </c:pt>
                <c:pt idx="1125">
                  <c:v>8.2742020000000007</c:v>
                </c:pt>
                <c:pt idx="1126">
                  <c:v>8.2801489999999998</c:v>
                </c:pt>
                <c:pt idx="1127">
                  <c:v>8.2860980000000009</c:v>
                </c:pt>
                <c:pt idx="1128">
                  <c:v>8.2920479999999994</c:v>
                </c:pt>
                <c:pt idx="1129">
                  <c:v>8.2980009999999993</c:v>
                </c:pt>
                <c:pt idx="1130">
                  <c:v>8.3039559999999994</c:v>
                </c:pt>
                <c:pt idx="1131">
                  <c:v>8.3099129999999999</c:v>
                </c:pt>
                <c:pt idx="1132">
                  <c:v>8.3158720000000006</c:v>
                </c:pt>
                <c:pt idx="1133">
                  <c:v>8.3218340000000008</c:v>
                </c:pt>
                <c:pt idx="1134">
                  <c:v>8.3277970000000003</c:v>
                </c:pt>
                <c:pt idx="1135">
                  <c:v>8.3337620000000001</c:v>
                </c:pt>
                <c:pt idx="1136">
                  <c:v>8.3397299999999994</c:v>
                </c:pt>
                <c:pt idx="1137">
                  <c:v>8.3457000000000008</c:v>
                </c:pt>
                <c:pt idx="1138">
                  <c:v>8.3516720000000007</c:v>
                </c:pt>
                <c:pt idx="1139">
                  <c:v>8.3576460000000008</c:v>
                </c:pt>
                <c:pt idx="1140">
                  <c:v>8.3636230000000005</c:v>
                </c:pt>
                <c:pt idx="1141">
                  <c:v>8.3696000000000002</c:v>
                </c:pt>
                <c:pt idx="1142">
                  <c:v>8.3755810000000004</c:v>
                </c:pt>
                <c:pt idx="1143">
                  <c:v>8.3815639999999991</c:v>
                </c:pt>
                <c:pt idx="1144">
                  <c:v>8.3875480000000007</c:v>
                </c:pt>
                <c:pt idx="1145">
                  <c:v>8.3935359999999992</c:v>
                </c:pt>
                <c:pt idx="1146">
                  <c:v>8.3995250000000006</c:v>
                </c:pt>
                <c:pt idx="1147">
                  <c:v>8.4055160000000004</c:v>
                </c:pt>
                <c:pt idx="1148">
                  <c:v>8.4115099999999998</c:v>
                </c:pt>
                <c:pt idx="1149">
                  <c:v>8.4175039999999992</c:v>
                </c:pt>
                <c:pt idx="1150">
                  <c:v>8.4235019999999992</c:v>
                </c:pt>
                <c:pt idx="1151">
                  <c:v>8.4295019999999994</c:v>
                </c:pt>
                <c:pt idx="1152">
                  <c:v>8.4355039999999999</c:v>
                </c:pt>
                <c:pt idx="1153">
                  <c:v>8.4415069999999996</c:v>
                </c:pt>
                <c:pt idx="1154">
                  <c:v>8.447514</c:v>
                </c:pt>
                <c:pt idx="1155">
                  <c:v>8.4535230000000006</c:v>
                </c:pt>
                <c:pt idx="1156">
                  <c:v>8.4595330000000004</c:v>
                </c:pt>
                <c:pt idx="1157">
                  <c:v>8.4655459999999998</c:v>
                </c:pt>
                <c:pt idx="1158">
                  <c:v>8.4715600000000002</c:v>
                </c:pt>
                <c:pt idx="1159">
                  <c:v>8.4775770000000001</c:v>
                </c:pt>
                <c:pt idx="1160">
                  <c:v>8.4835960000000004</c:v>
                </c:pt>
                <c:pt idx="1161">
                  <c:v>8.4896159999999998</c:v>
                </c:pt>
                <c:pt idx="1162">
                  <c:v>8.4956399999999999</c:v>
                </c:pt>
                <c:pt idx="1163">
                  <c:v>8.5016649999999991</c:v>
                </c:pt>
                <c:pt idx="1164">
                  <c:v>8.5076929999999997</c:v>
                </c:pt>
                <c:pt idx="1165">
                  <c:v>8.5137219999999996</c:v>
                </c:pt>
                <c:pt idx="1166">
                  <c:v>8.5197540000000007</c:v>
                </c:pt>
                <c:pt idx="1167">
                  <c:v>8.5257880000000004</c:v>
                </c:pt>
                <c:pt idx="1168">
                  <c:v>8.5318240000000003</c:v>
                </c:pt>
                <c:pt idx="1169">
                  <c:v>8.5378629999999998</c:v>
                </c:pt>
                <c:pt idx="1170">
                  <c:v>8.5439019999999992</c:v>
                </c:pt>
                <c:pt idx="1171">
                  <c:v>8.5499449999999992</c:v>
                </c:pt>
                <c:pt idx="1172">
                  <c:v>8.5559899999999995</c:v>
                </c:pt>
                <c:pt idx="1173">
                  <c:v>8.5620370000000001</c:v>
                </c:pt>
                <c:pt idx="1174">
                  <c:v>8.5680859999999992</c:v>
                </c:pt>
                <c:pt idx="1175">
                  <c:v>8.5741370000000003</c:v>
                </c:pt>
                <c:pt idx="1176">
                  <c:v>8.58019</c:v>
                </c:pt>
                <c:pt idx="1177">
                  <c:v>8.5862449999999999</c:v>
                </c:pt>
                <c:pt idx="1178">
                  <c:v>8.5923020000000001</c:v>
                </c:pt>
                <c:pt idx="1179">
                  <c:v>8.5983619999999998</c:v>
                </c:pt>
                <c:pt idx="1180">
                  <c:v>8.6044239999999999</c:v>
                </c:pt>
                <c:pt idx="1181">
                  <c:v>8.6104869999999991</c:v>
                </c:pt>
                <c:pt idx="1182">
                  <c:v>8.6165529999999997</c:v>
                </c:pt>
                <c:pt idx="1183">
                  <c:v>8.6226219999999998</c:v>
                </c:pt>
                <c:pt idx="1184">
                  <c:v>8.6286919999999991</c:v>
                </c:pt>
                <c:pt idx="1185">
                  <c:v>8.6347640000000006</c:v>
                </c:pt>
                <c:pt idx="1186">
                  <c:v>8.6408389999999997</c:v>
                </c:pt>
                <c:pt idx="1187">
                  <c:v>8.6469149999999999</c:v>
                </c:pt>
                <c:pt idx="1188">
                  <c:v>8.6529939999999996</c:v>
                </c:pt>
                <c:pt idx="1189">
                  <c:v>8.6590749999999996</c:v>
                </c:pt>
                <c:pt idx="1190">
                  <c:v>8.6651579999999999</c:v>
                </c:pt>
                <c:pt idx="1191">
                  <c:v>8.6712430000000005</c:v>
                </c:pt>
                <c:pt idx="1192">
                  <c:v>8.6773299999999995</c:v>
                </c:pt>
                <c:pt idx="1193">
                  <c:v>8.6834199999999999</c:v>
                </c:pt>
                <c:pt idx="1194">
                  <c:v>8.6895109999999995</c:v>
                </c:pt>
                <c:pt idx="1195">
                  <c:v>8.6956050000000005</c:v>
                </c:pt>
                <c:pt idx="1196">
                  <c:v>8.7017009999999999</c:v>
                </c:pt>
                <c:pt idx="1197">
                  <c:v>8.7077989999999996</c:v>
                </c:pt>
                <c:pt idx="1198">
                  <c:v>8.7139000000000006</c:v>
                </c:pt>
                <c:pt idx="1199">
                  <c:v>8.7200009999999999</c:v>
                </c:pt>
                <c:pt idx="1200">
                  <c:v>8.7261059999999997</c:v>
                </c:pt>
                <c:pt idx="1201">
                  <c:v>8.7322120000000005</c:v>
                </c:pt>
                <c:pt idx="1202">
                  <c:v>8.7383209999999991</c:v>
                </c:pt>
                <c:pt idx="1203">
                  <c:v>8.7444310000000005</c:v>
                </c:pt>
                <c:pt idx="1204">
                  <c:v>8.7505450000000007</c:v>
                </c:pt>
                <c:pt idx="1205">
                  <c:v>8.7566600000000001</c:v>
                </c:pt>
                <c:pt idx="1206">
                  <c:v>8.7627769999999998</c:v>
                </c:pt>
                <c:pt idx="1207">
                  <c:v>8.7688959999999998</c:v>
                </c:pt>
                <c:pt idx="1208">
                  <c:v>8.7750179999999993</c:v>
                </c:pt>
                <c:pt idx="1209">
                  <c:v>8.7811409999999999</c:v>
                </c:pt>
                <c:pt idx="1210">
                  <c:v>8.7872679999999992</c:v>
                </c:pt>
                <c:pt idx="1211">
                  <c:v>8.7933950000000003</c:v>
                </c:pt>
                <c:pt idx="1212">
                  <c:v>8.7995249999999992</c:v>
                </c:pt>
                <c:pt idx="1213">
                  <c:v>8.8056570000000001</c:v>
                </c:pt>
                <c:pt idx="1214">
                  <c:v>8.8117909999999995</c:v>
                </c:pt>
                <c:pt idx="1215">
                  <c:v>8.8179280000000002</c:v>
                </c:pt>
                <c:pt idx="1216">
                  <c:v>8.8240669999999994</c:v>
                </c:pt>
                <c:pt idx="1217">
                  <c:v>8.8302080000000007</c:v>
                </c:pt>
                <c:pt idx="1218">
                  <c:v>8.8363499999999995</c:v>
                </c:pt>
                <c:pt idx="1219">
                  <c:v>8.8424949999999995</c:v>
                </c:pt>
                <c:pt idx="1220">
                  <c:v>8.8486419999999999</c:v>
                </c:pt>
                <c:pt idx="1221">
                  <c:v>8.8547919999999998</c:v>
                </c:pt>
                <c:pt idx="1222">
                  <c:v>8.8609430000000007</c:v>
                </c:pt>
                <c:pt idx="1223">
                  <c:v>8.8670969999999993</c:v>
                </c:pt>
                <c:pt idx="1224">
                  <c:v>8.8732520000000008</c:v>
                </c:pt>
                <c:pt idx="1225">
                  <c:v>8.87941</c:v>
                </c:pt>
                <c:pt idx="1226">
                  <c:v>8.8855710000000006</c:v>
                </c:pt>
                <c:pt idx="1227">
                  <c:v>8.8917319999999993</c:v>
                </c:pt>
                <c:pt idx="1228">
                  <c:v>8.8978970000000004</c:v>
                </c:pt>
                <c:pt idx="1229">
                  <c:v>8.9040619999999997</c:v>
                </c:pt>
                <c:pt idx="1230">
                  <c:v>8.9102320000000006</c:v>
                </c:pt>
                <c:pt idx="1231">
                  <c:v>8.9164019999999997</c:v>
                </c:pt>
                <c:pt idx="1232">
                  <c:v>8.9225750000000001</c:v>
                </c:pt>
                <c:pt idx="1233">
                  <c:v>8.9287489999999998</c:v>
                </c:pt>
                <c:pt idx="1234">
                  <c:v>8.9349260000000008</c:v>
                </c:pt>
                <c:pt idx="1235">
                  <c:v>8.9411059999999996</c:v>
                </c:pt>
                <c:pt idx="1236">
                  <c:v>8.9472869999999993</c:v>
                </c:pt>
                <c:pt idx="1237">
                  <c:v>8.9534699999999994</c:v>
                </c:pt>
                <c:pt idx="1238">
                  <c:v>8.9596560000000007</c:v>
                </c:pt>
                <c:pt idx="1239">
                  <c:v>8.9658429999999996</c:v>
                </c:pt>
                <c:pt idx="1240">
                  <c:v>8.9720340000000007</c:v>
                </c:pt>
                <c:pt idx="1241">
                  <c:v>8.9782259999999994</c:v>
                </c:pt>
                <c:pt idx="1242">
                  <c:v>8.9844200000000001</c:v>
                </c:pt>
                <c:pt idx="1243">
                  <c:v>8.9906159999999993</c:v>
                </c:pt>
                <c:pt idx="1244">
                  <c:v>8.9968140000000005</c:v>
                </c:pt>
                <c:pt idx="1245">
                  <c:v>9.0030149999999995</c:v>
                </c:pt>
                <c:pt idx="1246">
                  <c:v>9.0092169999999996</c:v>
                </c:pt>
                <c:pt idx="1247">
                  <c:v>9.0154219999999992</c:v>
                </c:pt>
                <c:pt idx="1248">
                  <c:v>9.0216290000000008</c:v>
                </c:pt>
                <c:pt idx="1249">
                  <c:v>9.0278379999999991</c:v>
                </c:pt>
                <c:pt idx="1250">
                  <c:v>9.0340489999999996</c:v>
                </c:pt>
                <c:pt idx="1251">
                  <c:v>9.0402629999999995</c:v>
                </c:pt>
                <c:pt idx="1252">
                  <c:v>9.0464780000000005</c:v>
                </c:pt>
                <c:pt idx="1253">
                  <c:v>9.0526959999999992</c:v>
                </c:pt>
                <c:pt idx="1254">
                  <c:v>9.0589150000000007</c:v>
                </c:pt>
                <c:pt idx="1255">
                  <c:v>9.0651379999999993</c:v>
                </c:pt>
                <c:pt idx="1256">
                  <c:v>9.0713620000000006</c:v>
                </c:pt>
                <c:pt idx="1257">
                  <c:v>9.0775880000000004</c:v>
                </c:pt>
                <c:pt idx="1258">
                  <c:v>9.0838160000000006</c:v>
                </c:pt>
                <c:pt idx="1259">
                  <c:v>9.0900459999999992</c:v>
                </c:pt>
                <c:pt idx="1260">
                  <c:v>9.0962789999999991</c:v>
                </c:pt>
                <c:pt idx="1261">
                  <c:v>9.1025130000000001</c:v>
                </c:pt>
                <c:pt idx="1262">
                  <c:v>9.1087500000000006</c:v>
                </c:pt>
                <c:pt idx="1263">
                  <c:v>9.1149889999999996</c:v>
                </c:pt>
                <c:pt idx="1264">
                  <c:v>9.1212300000000006</c:v>
                </c:pt>
                <c:pt idx="1265">
                  <c:v>9.1274739999999994</c:v>
                </c:pt>
                <c:pt idx="1266">
                  <c:v>9.1337189999999993</c:v>
                </c:pt>
                <c:pt idx="1267">
                  <c:v>9.1399670000000004</c:v>
                </c:pt>
                <c:pt idx="1268">
                  <c:v>9.1462160000000008</c:v>
                </c:pt>
                <c:pt idx="1269">
                  <c:v>9.1524680000000007</c:v>
                </c:pt>
                <c:pt idx="1270">
                  <c:v>9.1587219999999991</c:v>
                </c:pt>
                <c:pt idx="1271">
                  <c:v>9.1649779999999996</c:v>
                </c:pt>
                <c:pt idx="1272">
                  <c:v>9.1712360000000004</c:v>
                </c:pt>
                <c:pt idx="1273">
                  <c:v>9.1774970000000007</c:v>
                </c:pt>
                <c:pt idx="1274">
                  <c:v>9.1837590000000002</c:v>
                </c:pt>
                <c:pt idx="1275">
                  <c:v>9.1900230000000001</c:v>
                </c:pt>
                <c:pt idx="1276">
                  <c:v>9.1962899999999994</c:v>
                </c:pt>
                <c:pt idx="1277">
                  <c:v>9.2025590000000008</c:v>
                </c:pt>
                <c:pt idx="1278">
                  <c:v>9.2088300000000007</c:v>
                </c:pt>
                <c:pt idx="1279">
                  <c:v>9.2151029999999992</c:v>
                </c:pt>
                <c:pt idx="1280">
                  <c:v>9.2213779999999996</c:v>
                </c:pt>
                <c:pt idx="1281">
                  <c:v>9.2276559999999996</c:v>
                </c:pt>
                <c:pt idx="1282">
                  <c:v>9.2339350000000007</c:v>
                </c:pt>
                <c:pt idx="1283">
                  <c:v>9.2402169999999995</c:v>
                </c:pt>
                <c:pt idx="1284">
                  <c:v>9.2465010000000003</c:v>
                </c:pt>
                <c:pt idx="1285">
                  <c:v>9.2527869999999997</c:v>
                </c:pt>
                <c:pt idx="1286">
                  <c:v>9.2590749999999993</c:v>
                </c:pt>
                <c:pt idx="1287">
                  <c:v>9.2653660000000002</c:v>
                </c:pt>
                <c:pt idx="1288">
                  <c:v>9.2716580000000004</c:v>
                </c:pt>
                <c:pt idx="1289">
                  <c:v>9.2779520000000009</c:v>
                </c:pt>
                <c:pt idx="1290">
                  <c:v>9.2842490000000009</c:v>
                </c:pt>
                <c:pt idx="1291">
                  <c:v>9.2905470000000001</c:v>
                </c:pt>
                <c:pt idx="1292">
                  <c:v>9.2968480000000007</c:v>
                </c:pt>
                <c:pt idx="1293">
                  <c:v>9.3031520000000008</c:v>
                </c:pt>
                <c:pt idx="1294">
                  <c:v>9.3094570000000001</c:v>
                </c:pt>
                <c:pt idx="1295">
                  <c:v>9.3157639999999997</c:v>
                </c:pt>
                <c:pt idx="1296">
                  <c:v>9.3220740000000006</c:v>
                </c:pt>
                <c:pt idx="1297">
                  <c:v>9.3283850000000008</c:v>
                </c:pt>
                <c:pt idx="1298">
                  <c:v>9.3346990000000005</c:v>
                </c:pt>
                <c:pt idx="1299">
                  <c:v>9.3410150000000005</c:v>
                </c:pt>
                <c:pt idx="1300">
                  <c:v>9.3473330000000008</c:v>
                </c:pt>
                <c:pt idx="1301">
                  <c:v>9.3536529999999996</c:v>
                </c:pt>
                <c:pt idx="1302">
                  <c:v>9.3599750000000004</c:v>
                </c:pt>
                <c:pt idx="1303">
                  <c:v>9.3663000000000007</c:v>
                </c:pt>
                <c:pt idx="1304">
                  <c:v>9.3726260000000003</c:v>
                </c:pt>
                <c:pt idx="1305">
                  <c:v>9.3789549999999995</c:v>
                </c:pt>
                <c:pt idx="1306">
                  <c:v>9.3852849999999997</c:v>
                </c:pt>
                <c:pt idx="1307">
                  <c:v>9.3916190000000004</c:v>
                </c:pt>
                <c:pt idx="1308">
                  <c:v>9.3979540000000004</c:v>
                </c:pt>
                <c:pt idx="1309">
                  <c:v>9.4042910000000006</c:v>
                </c:pt>
                <c:pt idx="1310">
                  <c:v>9.4106299999999994</c:v>
                </c:pt>
                <c:pt idx="1311">
                  <c:v>9.4169719999999995</c:v>
                </c:pt>
                <c:pt idx="1312">
                  <c:v>9.4233150000000006</c:v>
                </c:pt>
                <c:pt idx="1313">
                  <c:v>9.4296609999999994</c:v>
                </c:pt>
                <c:pt idx="1314">
                  <c:v>9.4360090000000003</c:v>
                </c:pt>
                <c:pt idx="1315">
                  <c:v>9.4423589999999997</c:v>
                </c:pt>
                <c:pt idx="1316">
                  <c:v>9.4487109999999994</c:v>
                </c:pt>
                <c:pt idx="1317">
                  <c:v>9.4550660000000004</c:v>
                </c:pt>
                <c:pt idx="1318">
                  <c:v>9.4614220000000007</c:v>
                </c:pt>
                <c:pt idx="1319">
                  <c:v>9.4677799999999994</c:v>
                </c:pt>
                <c:pt idx="1320">
                  <c:v>9.4741409999999995</c:v>
                </c:pt>
                <c:pt idx="1321">
                  <c:v>9.4805039999999998</c:v>
                </c:pt>
                <c:pt idx="1322">
                  <c:v>9.4868690000000004</c:v>
                </c:pt>
                <c:pt idx="1323">
                  <c:v>9.4932370000000006</c:v>
                </c:pt>
                <c:pt idx="1324">
                  <c:v>9.4996050000000007</c:v>
                </c:pt>
                <c:pt idx="1325">
                  <c:v>9.5059769999999997</c:v>
                </c:pt>
                <c:pt idx="1326">
                  <c:v>9.5123499999999996</c:v>
                </c:pt>
                <c:pt idx="1327">
                  <c:v>9.5187259999999991</c:v>
                </c:pt>
                <c:pt idx="1328">
                  <c:v>9.5251040000000007</c:v>
                </c:pt>
                <c:pt idx="1329">
                  <c:v>9.5314840000000007</c:v>
                </c:pt>
                <c:pt idx="1330">
                  <c:v>9.5378659999999993</c:v>
                </c:pt>
                <c:pt idx="1331">
                  <c:v>9.5442499999999999</c:v>
                </c:pt>
                <c:pt idx="1332">
                  <c:v>9.5506360000000008</c:v>
                </c:pt>
                <c:pt idx="1333">
                  <c:v>9.5570249999999994</c:v>
                </c:pt>
                <c:pt idx="1334">
                  <c:v>9.5634160000000001</c:v>
                </c:pt>
                <c:pt idx="1335">
                  <c:v>9.5698080000000001</c:v>
                </c:pt>
                <c:pt idx="1336">
                  <c:v>9.5762029999999996</c:v>
                </c:pt>
                <c:pt idx="1337">
                  <c:v>9.5826010000000004</c:v>
                </c:pt>
                <c:pt idx="1338">
                  <c:v>9.5890000000000004</c:v>
                </c:pt>
                <c:pt idx="1339">
                  <c:v>9.5954010000000007</c:v>
                </c:pt>
                <c:pt idx="1340">
                  <c:v>9.6018039999999996</c:v>
                </c:pt>
                <c:pt idx="1341">
                  <c:v>9.6082099999999997</c:v>
                </c:pt>
                <c:pt idx="1342">
                  <c:v>9.6146170000000009</c:v>
                </c:pt>
                <c:pt idx="1343">
                  <c:v>9.6210269999999998</c:v>
                </c:pt>
                <c:pt idx="1344">
                  <c:v>9.6274390000000007</c:v>
                </c:pt>
                <c:pt idx="1345">
                  <c:v>9.6338530000000002</c:v>
                </c:pt>
                <c:pt idx="1346">
                  <c:v>9.640269</c:v>
                </c:pt>
                <c:pt idx="1347">
                  <c:v>9.6466879999999993</c:v>
                </c:pt>
                <c:pt idx="1348">
                  <c:v>9.6531090000000006</c:v>
                </c:pt>
                <c:pt idx="1349">
                  <c:v>9.6595320000000005</c:v>
                </c:pt>
                <c:pt idx="1350">
                  <c:v>9.6659559999999995</c:v>
                </c:pt>
                <c:pt idx="1351">
                  <c:v>9.672383</c:v>
                </c:pt>
                <c:pt idx="1352">
                  <c:v>9.6788120000000006</c:v>
                </c:pt>
                <c:pt idx="1353">
                  <c:v>9.6852440000000009</c:v>
                </c:pt>
                <c:pt idx="1354">
                  <c:v>9.6916759999999993</c:v>
                </c:pt>
                <c:pt idx="1355">
                  <c:v>9.6981120000000001</c:v>
                </c:pt>
                <c:pt idx="1356">
                  <c:v>9.7045499999999993</c:v>
                </c:pt>
                <c:pt idx="1357">
                  <c:v>9.7109889999999996</c:v>
                </c:pt>
                <c:pt idx="1358">
                  <c:v>9.7174309999999995</c:v>
                </c:pt>
                <c:pt idx="1359">
                  <c:v>9.7238749999999996</c:v>
                </c:pt>
                <c:pt idx="1360">
                  <c:v>9.730321</c:v>
                </c:pt>
                <c:pt idx="1361">
                  <c:v>9.7367699999999999</c:v>
                </c:pt>
                <c:pt idx="1362">
                  <c:v>9.7432200000000009</c:v>
                </c:pt>
                <c:pt idx="1363">
                  <c:v>9.7496729999999996</c:v>
                </c:pt>
                <c:pt idx="1364">
                  <c:v>9.7561269999999993</c:v>
                </c:pt>
                <c:pt idx="1365">
                  <c:v>9.7625840000000004</c:v>
                </c:pt>
                <c:pt idx="1366">
                  <c:v>9.7690429999999999</c:v>
                </c:pt>
                <c:pt idx="1367">
                  <c:v>9.7755039999999997</c:v>
                </c:pt>
                <c:pt idx="1368">
                  <c:v>9.7819669999999999</c:v>
                </c:pt>
                <c:pt idx="1369">
                  <c:v>9.7884329999999995</c:v>
                </c:pt>
                <c:pt idx="1370">
                  <c:v>9.7949000000000002</c:v>
                </c:pt>
                <c:pt idx="1371">
                  <c:v>9.8013700000000004</c:v>
                </c:pt>
                <c:pt idx="1372">
                  <c:v>9.8078420000000008</c:v>
                </c:pt>
                <c:pt idx="1373">
                  <c:v>9.8143159999999998</c:v>
                </c:pt>
                <c:pt idx="1374">
                  <c:v>9.8207920000000009</c:v>
                </c:pt>
                <c:pt idx="1375">
                  <c:v>9.8272700000000004</c:v>
                </c:pt>
                <c:pt idx="1376">
                  <c:v>9.8337509999999995</c:v>
                </c:pt>
                <c:pt idx="1377">
                  <c:v>9.8402329999999996</c:v>
                </c:pt>
                <c:pt idx="1378">
                  <c:v>9.8467179999999992</c:v>
                </c:pt>
                <c:pt idx="1379">
                  <c:v>9.8532039999999999</c:v>
                </c:pt>
                <c:pt idx="1380">
                  <c:v>9.859693</c:v>
                </c:pt>
                <c:pt idx="1381">
                  <c:v>9.8661840000000005</c:v>
                </c:pt>
                <c:pt idx="1382">
                  <c:v>9.8726769999999995</c:v>
                </c:pt>
                <c:pt idx="1383">
                  <c:v>9.8791720000000005</c:v>
                </c:pt>
                <c:pt idx="1384">
                  <c:v>9.8856699999999993</c:v>
                </c:pt>
                <c:pt idx="1385">
                  <c:v>9.8921690000000009</c:v>
                </c:pt>
                <c:pt idx="1386">
                  <c:v>9.8986710000000002</c:v>
                </c:pt>
                <c:pt idx="1387">
                  <c:v>9.9051749999999998</c:v>
                </c:pt>
                <c:pt idx="1388">
                  <c:v>9.9116809999999997</c:v>
                </c:pt>
                <c:pt idx="1389">
                  <c:v>9.9181889999999999</c:v>
                </c:pt>
                <c:pt idx="1390">
                  <c:v>9.9246990000000004</c:v>
                </c:pt>
                <c:pt idx="1391">
                  <c:v>9.9312109999999993</c:v>
                </c:pt>
                <c:pt idx="1392">
                  <c:v>9.9377259999999996</c:v>
                </c:pt>
                <c:pt idx="1393">
                  <c:v>9.9442419999999991</c:v>
                </c:pt>
                <c:pt idx="1394">
                  <c:v>9.9507619999999992</c:v>
                </c:pt>
                <c:pt idx="1395">
                  <c:v>9.9572819999999993</c:v>
                </c:pt>
                <c:pt idx="1396">
                  <c:v>9.9638050000000007</c:v>
                </c:pt>
                <c:pt idx="1397">
                  <c:v>9.9703300000000006</c:v>
                </c:pt>
                <c:pt idx="1398">
                  <c:v>9.976858</c:v>
                </c:pt>
                <c:pt idx="1399">
                  <c:v>9.9833870000000005</c:v>
                </c:pt>
                <c:pt idx="1400">
                  <c:v>9.9899190000000004</c:v>
                </c:pt>
                <c:pt idx="1401">
                  <c:v>9.9964519999999997</c:v>
                </c:pt>
                <c:pt idx="1402">
                  <c:v>10.00299</c:v>
                </c:pt>
                <c:pt idx="1403">
                  <c:v>10.00953</c:v>
                </c:pt>
                <c:pt idx="1404">
                  <c:v>10.016069999999999</c:v>
                </c:pt>
                <c:pt idx="1405">
                  <c:v>10.02261</c:v>
                </c:pt>
                <c:pt idx="1406">
                  <c:v>10.02915</c:v>
                </c:pt>
                <c:pt idx="1407">
                  <c:v>10.0357</c:v>
                </c:pt>
                <c:pt idx="1408">
                  <c:v>10.042249999999999</c:v>
                </c:pt>
                <c:pt idx="1409">
                  <c:v>10.0488</c:v>
                </c:pt>
                <c:pt idx="1410">
                  <c:v>10.055350000000001</c:v>
                </c:pt>
                <c:pt idx="1411">
                  <c:v>10.061909999999999</c:v>
                </c:pt>
                <c:pt idx="1412">
                  <c:v>10.06846</c:v>
                </c:pt>
                <c:pt idx="1413">
                  <c:v>10.07502</c:v>
                </c:pt>
                <c:pt idx="1414">
                  <c:v>10.08159</c:v>
                </c:pt>
                <c:pt idx="1415">
                  <c:v>10.088150000000001</c:v>
                </c:pt>
                <c:pt idx="1416">
                  <c:v>10.094720000000001</c:v>
                </c:pt>
                <c:pt idx="1417">
                  <c:v>10.101279999999999</c:v>
                </c:pt>
                <c:pt idx="1418">
                  <c:v>10.107849999999999</c:v>
                </c:pt>
                <c:pt idx="1419">
                  <c:v>10.114420000000001</c:v>
                </c:pt>
                <c:pt idx="1420">
                  <c:v>10.121</c:v>
                </c:pt>
                <c:pt idx="1421">
                  <c:v>10.12758</c:v>
                </c:pt>
                <c:pt idx="1422">
                  <c:v>10.13415</c:v>
                </c:pt>
                <c:pt idx="1423">
                  <c:v>10.14073</c:v>
                </c:pt>
                <c:pt idx="1424">
                  <c:v>10.147320000000001</c:v>
                </c:pt>
                <c:pt idx="1425">
                  <c:v>10.1539</c:v>
                </c:pt>
                <c:pt idx="1426">
                  <c:v>10.160489999999999</c:v>
                </c:pt>
                <c:pt idx="1427">
                  <c:v>10.16708</c:v>
                </c:pt>
                <c:pt idx="1428">
                  <c:v>10.17367</c:v>
                </c:pt>
                <c:pt idx="1429">
                  <c:v>10.180260000000001</c:v>
                </c:pt>
                <c:pt idx="1430">
                  <c:v>10.186859999999999</c:v>
                </c:pt>
                <c:pt idx="1431">
                  <c:v>10.19346</c:v>
                </c:pt>
                <c:pt idx="1432">
                  <c:v>10.200060000000001</c:v>
                </c:pt>
                <c:pt idx="1433">
                  <c:v>10.206659999999999</c:v>
                </c:pt>
                <c:pt idx="1434">
                  <c:v>10.21326</c:v>
                </c:pt>
                <c:pt idx="1435">
                  <c:v>10.21987</c:v>
                </c:pt>
                <c:pt idx="1436">
                  <c:v>10.22648</c:v>
                </c:pt>
                <c:pt idx="1437">
                  <c:v>10.233090000000001</c:v>
                </c:pt>
                <c:pt idx="1438">
                  <c:v>10.239699999999999</c:v>
                </c:pt>
                <c:pt idx="1439">
                  <c:v>10.246320000000001</c:v>
                </c:pt>
                <c:pt idx="1440">
                  <c:v>10.252929999999999</c:v>
                </c:pt>
                <c:pt idx="1441">
                  <c:v>10.259550000000001</c:v>
                </c:pt>
                <c:pt idx="1442">
                  <c:v>10.266170000000001</c:v>
                </c:pt>
                <c:pt idx="1443">
                  <c:v>10.2728</c:v>
                </c:pt>
                <c:pt idx="1444">
                  <c:v>10.27942</c:v>
                </c:pt>
                <c:pt idx="1445">
                  <c:v>10.286049999999999</c:v>
                </c:pt>
                <c:pt idx="1446">
                  <c:v>10.292680000000001</c:v>
                </c:pt>
                <c:pt idx="1447">
                  <c:v>10.29931</c:v>
                </c:pt>
                <c:pt idx="1448">
                  <c:v>10.305949999999999</c:v>
                </c:pt>
                <c:pt idx="1449">
                  <c:v>10.312580000000001</c:v>
                </c:pt>
                <c:pt idx="1450">
                  <c:v>10.31922</c:v>
                </c:pt>
                <c:pt idx="1451">
                  <c:v>10.32586</c:v>
                </c:pt>
                <c:pt idx="1452">
                  <c:v>10.332509999999999</c:v>
                </c:pt>
                <c:pt idx="1453">
                  <c:v>10.33915</c:v>
                </c:pt>
                <c:pt idx="1454">
                  <c:v>10.345800000000001</c:v>
                </c:pt>
                <c:pt idx="1455">
                  <c:v>10.352449999999999</c:v>
                </c:pt>
                <c:pt idx="1456">
                  <c:v>10.3591</c:v>
                </c:pt>
                <c:pt idx="1457">
                  <c:v>10.36575</c:v>
                </c:pt>
                <c:pt idx="1458">
                  <c:v>10.37241</c:v>
                </c:pt>
                <c:pt idx="1459">
                  <c:v>10.379060000000001</c:v>
                </c:pt>
                <c:pt idx="1460">
                  <c:v>10.385719999999999</c:v>
                </c:pt>
                <c:pt idx="1461">
                  <c:v>10.392390000000001</c:v>
                </c:pt>
                <c:pt idx="1462">
                  <c:v>10.399050000000001</c:v>
                </c:pt>
                <c:pt idx="1463">
                  <c:v>10.405709999999999</c:v>
                </c:pt>
                <c:pt idx="1464">
                  <c:v>10.412380000000001</c:v>
                </c:pt>
                <c:pt idx="1465">
                  <c:v>10.41905</c:v>
                </c:pt>
                <c:pt idx="1466">
                  <c:v>10.42573</c:v>
                </c:pt>
                <c:pt idx="1467">
                  <c:v>10.432399999999999</c:v>
                </c:pt>
                <c:pt idx="1468">
                  <c:v>10.439080000000001</c:v>
                </c:pt>
                <c:pt idx="1469">
                  <c:v>10.44576</c:v>
                </c:pt>
                <c:pt idx="1470">
                  <c:v>10.452439999999999</c:v>
                </c:pt>
                <c:pt idx="1471">
                  <c:v>10.45912</c:v>
                </c:pt>
                <c:pt idx="1472">
                  <c:v>10.465809999999999</c:v>
                </c:pt>
                <c:pt idx="1473">
                  <c:v>10.472490000000001</c:v>
                </c:pt>
                <c:pt idx="1474">
                  <c:v>10.479179999999999</c:v>
                </c:pt>
                <c:pt idx="1475">
                  <c:v>10.48588</c:v>
                </c:pt>
                <c:pt idx="1476">
                  <c:v>10.492570000000001</c:v>
                </c:pt>
                <c:pt idx="1477">
                  <c:v>10.499269999999999</c:v>
                </c:pt>
                <c:pt idx="1478">
                  <c:v>10.50596</c:v>
                </c:pt>
                <c:pt idx="1479">
                  <c:v>10.51266</c:v>
                </c:pt>
                <c:pt idx="1480">
                  <c:v>10.51937</c:v>
                </c:pt>
                <c:pt idx="1481">
                  <c:v>10.526070000000001</c:v>
                </c:pt>
                <c:pt idx="1482">
                  <c:v>10.532780000000001</c:v>
                </c:pt>
                <c:pt idx="1483">
                  <c:v>10.539490000000001</c:v>
                </c:pt>
                <c:pt idx="1484">
                  <c:v>10.546200000000001</c:v>
                </c:pt>
                <c:pt idx="1485">
                  <c:v>10.552910000000001</c:v>
                </c:pt>
                <c:pt idx="1486">
                  <c:v>10.55963</c:v>
                </c:pt>
                <c:pt idx="1487">
                  <c:v>10.56634</c:v>
                </c:pt>
                <c:pt idx="1488">
                  <c:v>10.57306</c:v>
                </c:pt>
                <c:pt idx="1489">
                  <c:v>10.579789999999999</c:v>
                </c:pt>
                <c:pt idx="1490">
                  <c:v>10.586510000000001</c:v>
                </c:pt>
                <c:pt idx="1491">
                  <c:v>10.59324</c:v>
                </c:pt>
                <c:pt idx="1492">
                  <c:v>10.599959999999999</c:v>
                </c:pt>
                <c:pt idx="1493">
                  <c:v>10.60669</c:v>
                </c:pt>
                <c:pt idx="1494">
                  <c:v>10.613429999999999</c:v>
                </c:pt>
                <c:pt idx="1495">
                  <c:v>10.62016</c:v>
                </c:pt>
                <c:pt idx="1496">
                  <c:v>10.626899999999999</c:v>
                </c:pt>
                <c:pt idx="1497">
                  <c:v>10.63364</c:v>
                </c:pt>
                <c:pt idx="1498">
                  <c:v>10.64038</c:v>
                </c:pt>
                <c:pt idx="1499">
                  <c:v>10.647119999999999</c:v>
                </c:pt>
                <c:pt idx="1500">
                  <c:v>10.65386</c:v>
                </c:pt>
                <c:pt idx="1501">
                  <c:v>10.66061</c:v>
                </c:pt>
                <c:pt idx="1502">
                  <c:v>10.66736</c:v>
                </c:pt>
                <c:pt idx="1503">
                  <c:v>10.674110000000001</c:v>
                </c:pt>
                <c:pt idx="1504">
                  <c:v>10.680870000000001</c:v>
                </c:pt>
                <c:pt idx="1505">
                  <c:v>10.687620000000001</c:v>
                </c:pt>
                <c:pt idx="1506">
                  <c:v>10.694380000000001</c:v>
                </c:pt>
                <c:pt idx="1507">
                  <c:v>10.701140000000001</c:v>
                </c:pt>
                <c:pt idx="1508">
                  <c:v>10.7079</c:v>
                </c:pt>
                <c:pt idx="1509">
                  <c:v>10.71467</c:v>
                </c:pt>
                <c:pt idx="1510">
                  <c:v>10.72143</c:v>
                </c:pt>
                <c:pt idx="1511">
                  <c:v>10.728199999999999</c:v>
                </c:pt>
                <c:pt idx="1512">
                  <c:v>10.734970000000001</c:v>
                </c:pt>
                <c:pt idx="1513">
                  <c:v>10.74175</c:v>
                </c:pt>
                <c:pt idx="1514">
                  <c:v>10.748519999999999</c:v>
                </c:pt>
                <c:pt idx="1515">
                  <c:v>10.7553</c:v>
                </c:pt>
                <c:pt idx="1516">
                  <c:v>10.762079999999999</c:v>
                </c:pt>
                <c:pt idx="1517">
                  <c:v>10.76886</c:v>
                </c:pt>
                <c:pt idx="1518">
                  <c:v>10.775639999999999</c:v>
                </c:pt>
                <c:pt idx="1519">
                  <c:v>10.78243</c:v>
                </c:pt>
                <c:pt idx="1520">
                  <c:v>10.78922</c:v>
                </c:pt>
                <c:pt idx="1521">
                  <c:v>10.796010000000001</c:v>
                </c:pt>
                <c:pt idx="1522">
                  <c:v>10.8028</c:v>
                </c:pt>
                <c:pt idx="1523">
                  <c:v>10.80959</c:v>
                </c:pt>
                <c:pt idx="1524">
                  <c:v>10.81639</c:v>
                </c:pt>
                <c:pt idx="1525">
                  <c:v>10.82319</c:v>
                </c:pt>
                <c:pt idx="1526">
                  <c:v>10.82999</c:v>
                </c:pt>
                <c:pt idx="1527">
                  <c:v>10.836790000000001</c:v>
                </c:pt>
                <c:pt idx="1528">
                  <c:v>10.8436</c:v>
                </c:pt>
                <c:pt idx="1529">
                  <c:v>10.8504</c:v>
                </c:pt>
                <c:pt idx="1530">
                  <c:v>10.85721</c:v>
                </c:pt>
                <c:pt idx="1531">
                  <c:v>10.86403</c:v>
                </c:pt>
                <c:pt idx="1532">
                  <c:v>10.870839999999999</c:v>
                </c:pt>
                <c:pt idx="1533">
                  <c:v>10.877649999999999</c:v>
                </c:pt>
                <c:pt idx="1534">
                  <c:v>10.88447</c:v>
                </c:pt>
                <c:pt idx="1535">
                  <c:v>10.89129</c:v>
                </c:pt>
                <c:pt idx="1536">
                  <c:v>10.898110000000001</c:v>
                </c:pt>
                <c:pt idx="1537">
                  <c:v>10.90494</c:v>
                </c:pt>
                <c:pt idx="1538">
                  <c:v>10.911759999999999</c:v>
                </c:pt>
                <c:pt idx="1539">
                  <c:v>10.91859</c:v>
                </c:pt>
                <c:pt idx="1540">
                  <c:v>10.925420000000001</c:v>
                </c:pt>
                <c:pt idx="1541">
                  <c:v>10.932259999999999</c:v>
                </c:pt>
                <c:pt idx="1542">
                  <c:v>10.93909</c:v>
                </c:pt>
                <c:pt idx="1543">
                  <c:v>10.945930000000001</c:v>
                </c:pt>
                <c:pt idx="1544">
                  <c:v>10.952769999999999</c:v>
                </c:pt>
                <c:pt idx="1545">
                  <c:v>10.95961</c:v>
                </c:pt>
                <c:pt idx="1546">
                  <c:v>10.96645</c:v>
                </c:pt>
                <c:pt idx="1547">
                  <c:v>10.9733</c:v>
                </c:pt>
                <c:pt idx="1548">
                  <c:v>10.98015</c:v>
                </c:pt>
                <c:pt idx="1549">
                  <c:v>10.98699</c:v>
                </c:pt>
                <c:pt idx="1550">
                  <c:v>10.99385</c:v>
                </c:pt>
                <c:pt idx="1551">
                  <c:v>11.0007</c:v>
                </c:pt>
                <c:pt idx="1552">
                  <c:v>11.00756</c:v>
                </c:pt>
                <c:pt idx="1553">
                  <c:v>11.014419999999999</c:v>
                </c:pt>
                <c:pt idx="1554">
                  <c:v>11.021280000000001</c:v>
                </c:pt>
                <c:pt idx="1555">
                  <c:v>11.02814</c:v>
                </c:pt>
                <c:pt idx="1556">
                  <c:v>11.035</c:v>
                </c:pt>
                <c:pt idx="1557">
                  <c:v>11.041869999999999</c:v>
                </c:pt>
                <c:pt idx="1558">
                  <c:v>11.04874</c:v>
                </c:pt>
                <c:pt idx="1559">
                  <c:v>11.05561</c:v>
                </c:pt>
                <c:pt idx="1560">
                  <c:v>11.062480000000001</c:v>
                </c:pt>
                <c:pt idx="1561">
                  <c:v>11.06936</c:v>
                </c:pt>
                <c:pt idx="1562">
                  <c:v>11.07624</c:v>
                </c:pt>
                <c:pt idx="1563">
                  <c:v>11.083119999999999</c:v>
                </c:pt>
                <c:pt idx="1564">
                  <c:v>11.09</c:v>
                </c:pt>
                <c:pt idx="1565">
                  <c:v>11.096880000000001</c:v>
                </c:pt>
                <c:pt idx="1566">
                  <c:v>11.103770000000001</c:v>
                </c:pt>
                <c:pt idx="1567">
                  <c:v>11.110659999999999</c:v>
                </c:pt>
                <c:pt idx="1568">
                  <c:v>11.11755</c:v>
                </c:pt>
                <c:pt idx="1569">
                  <c:v>11.12444</c:v>
                </c:pt>
                <c:pt idx="1570">
                  <c:v>11.13134</c:v>
                </c:pt>
                <c:pt idx="1571">
                  <c:v>11.13823</c:v>
                </c:pt>
                <c:pt idx="1572">
                  <c:v>11.14513</c:v>
                </c:pt>
                <c:pt idx="1573">
                  <c:v>11.15203</c:v>
                </c:pt>
                <c:pt idx="1574">
                  <c:v>11.158939999999999</c:v>
                </c:pt>
                <c:pt idx="1575">
                  <c:v>11.165839999999999</c:v>
                </c:pt>
                <c:pt idx="1576">
                  <c:v>11.172750000000001</c:v>
                </c:pt>
                <c:pt idx="1577">
                  <c:v>11.17966</c:v>
                </c:pt>
                <c:pt idx="1578">
                  <c:v>11.18657</c:v>
                </c:pt>
                <c:pt idx="1579">
                  <c:v>11.193479999999999</c:v>
                </c:pt>
                <c:pt idx="1580">
                  <c:v>11.2004</c:v>
                </c:pt>
                <c:pt idx="1581">
                  <c:v>11.207319999999999</c:v>
                </c:pt>
                <c:pt idx="1582">
                  <c:v>11.21424</c:v>
                </c:pt>
                <c:pt idx="1583">
                  <c:v>11.221159999999999</c:v>
                </c:pt>
                <c:pt idx="1584">
                  <c:v>11.22809</c:v>
                </c:pt>
                <c:pt idx="1585">
                  <c:v>11.235010000000001</c:v>
                </c:pt>
                <c:pt idx="1586">
                  <c:v>11.24194</c:v>
                </c:pt>
                <c:pt idx="1587">
                  <c:v>11.24887</c:v>
                </c:pt>
                <c:pt idx="1588">
                  <c:v>11.25581</c:v>
                </c:pt>
                <c:pt idx="1589">
                  <c:v>11.262740000000001</c:v>
                </c:pt>
                <c:pt idx="1590">
                  <c:v>11.269679999999999</c:v>
                </c:pt>
                <c:pt idx="1591">
                  <c:v>11.276619999999999</c:v>
                </c:pt>
                <c:pt idx="1592">
                  <c:v>11.28356</c:v>
                </c:pt>
                <c:pt idx="1593">
                  <c:v>11.2905</c:v>
                </c:pt>
                <c:pt idx="1594">
                  <c:v>11.29745</c:v>
                </c:pt>
                <c:pt idx="1595">
                  <c:v>11.304399999999999</c:v>
                </c:pt>
                <c:pt idx="1596">
                  <c:v>11.311349999999999</c:v>
                </c:pt>
                <c:pt idx="1597">
                  <c:v>11.318300000000001</c:v>
                </c:pt>
                <c:pt idx="1598">
                  <c:v>11.32525</c:v>
                </c:pt>
                <c:pt idx="1599">
                  <c:v>11.33221</c:v>
                </c:pt>
                <c:pt idx="1600">
                  <c:v>11.339169999999999</c:v>
                </c:pt>
                <c:pt idx="1601">
                  <c:v>11.34613</c:v>
                </c:pt>
                <c:pt idx="1602">
                  <c:v>11.35309</c:v>
                </c:pt>
                <c:pt idx="1603">
                  <c:v>11.360060000000001</c:v>
                </c:pt>
                <c:pt idx="1604">
                  <c:v>11.36703</c:v>
                </c:pt>
                <c:pt idx="1605">
                  <c:v>11.374000000000001</c:v>
                </c:pt>
                <c:pt idx="1606">
                  <c:v>11.38097</c:v>
                </c:pt>
                <c:pt idx="1607">
                  <c:v>11.38794</c:v>
                </c:pt>
                <c:pt idx="1608">
                  <c:v>11.394920000000001</c:v>
                </c:pt>
                <c:pt idx="1609">
                  <c:v>11.40189</c:v>
                </c:pt>
                <c:pt idx="1610">
                  <c:v>11.40887</c:v>
                </c:pt>
                <c:pt idx="1611">
                  <c:v>11.41586</c:v>
                </c:pt>
                <c:pt idx="1612">
                  <c:v>11.422840000000001</c:v>
                </c:pt>
                <c:pt idx="1613">
                  <c:v>11.429830000000001</c:v>
                </c:pt>
                <c:pt idx="1614">
                  <c:v>11.436820000000001</c:v>
                </c:pt>
                <c:pt idx="1615">
                  <c:v>11.443809999999999</c:v>
                </c:pt>
                <c:pt idx="1616">
                  <c:v>11.450799999999999</c:v>
                </c:pt>
                <c:pt idx="1617">
                  <c:v>11.457800000000001</c:v>
                </c:pt>
                <c:pt idx="1618">
                  <c:v>11.464790000000001</c:v>
                </c:pt>
                <c:pt idx="1619">
                  <c:v>11.47179</c:v>
                </c:pt>
                <c:pt idx="1620">
                  <c:v>11.47879</c:v>
                </c:pt>
                <c:pt idx="1621">
                  <c:v>11.485799999999999</c:v>
                </c:pt>
                <c:pt idx="1622">
                  <c:v>11.492800000000001</c:v>
                </c:pt>
                <c:pt idx="1623">
                  <c:v>11.49981</c:v>
                </c:pt>
                <c:pt idx="1624">
                  <c:v>11.506819999999999</c:v>
                </c:pt>
                <c:pt idx="1625">
                  <c:v>11.51383</c:v>
                </c:pt>
                <c:pt idx="1626">
                  <c:v>11.520849999999999</c:v>
                </c:pt>
                <c:pt idx="1627">
                  <c:v>11.52786</c:v>
                </c:pt>
                <c:pt idx="1628">
                  <c:v>11.534879999999999</c:v>
                </c:pt>
                <c:pt idx="1629">
                  <c:v>11.5419</c:v>
                </c:pt>
                <c:pt idx="1630">
                  <c:v>11.54893</c:v>
                </c:pt>
                <c:pt idx="1631">
                  <c:v>11.555949999999999</c:v>
                </c:pt>
                <c:pt idx="1632">
                  <c:v>11.56298</c:v>
                </c:pt>
                <c:pt idx="1633">
                  <c:v>11.57001</c:v>
                </c:pt>
                <c:pt idx="1634">
                  <c:v>11.57704</c:v>
                </c:pt>
                <c:pt idx="1635">
                  <c:v>11.584070000000001</c:v>
                </c:pt>
                <c:pt idx="1636">
                  <c:v>11.59111</c:v>
                </c:pt>
                <c:pt idx="1637">
                  <c:v>11.59815</c:v>
                </c:pt>
                <c:pt idx="1638">
                  <c:v>11.60519</c:v>
                </c:pt>
                <c:pt idx="1639">
                  <c:v>11.61223</c:v>
                </c:pt>
                <c:pt idx="1640">
                  <c:v>11.61927</c:v>
                </c:pt>
                <c:pt idx="1641">
                  <c:v>11.62632</c:v>
                </c:pt>
                <c:pt idx="1642">
                  <c:v>11.633369999999999</c:v>
                </c:pt>
                <c:pt idx="1643">
                  <c:v>11.640420000000001</c:v>
                </c:pt>
                <c:pt idx="1644">
                  <c:v>11.64747</c:v>
                </c:pt>
                <c:pt idx="1645">
                  <c:v>11.654529999999999</c:v>
                </c:pt>
                <c:pt idx="1646">
                  <c:v>11.661580000000001</c:v>
                </c:pt>
                <c:pt idx="1647">
                  <c:v>11.66864</c:v>
                </c:pt>
                <c:pt idx="1648">
                  <c:v>11.675700000000001</c:v>
                </c:pt>
                <c:pt idx="1649">
                  <c:v>11.68277</c:v>
                </c:pt>
                <c:pt idx="1650">
                  <c:v>11.689830000000001</c:v>
                </c:pt>
                <c:pt idx="1651">
                  <c:v>11.696899999999999</c:v>
                </c:pt>
                <c:pt idx="1652">
                  <c:v>11.70397</c:v>
                </c:pt>
                <c:pt idx="1653">
                  <c:v>11.711040000000001</c:v>
                </c:pt>
                <c:pt idx="1654">
                  <c:v>11.718120000000001</c:v>
                </c:pt>
                <c:pt idx="1655">
                  <c:v>11.72519</c:v>
                </c:pt>
                <c:pt idx="1656">
                  <c:v>11.73227</c:v>
                </c:pt>
                <c:pt idx="1657">
                  <c:v>11.73935</c:v>
                </c:pt>
                <c:pt idx="1658">
                  <c:v>11.74643</c:v>
                </c:pt>
                <c:pt idx="1659">
                  <c:v>11.75352</c:v>
                </c:pt>
                <c:pt idx="1660">
                  <c:v>11.7606</c:v>
                </c:pt>
                <c:pt idx="1661">
                  <c:v>11.76769</c:v>
                </c:pt>
                <c:pt idx="1662">
                  <c:v>11.774789999999999</c:v>
                </c:pt>
                <c:pt idx="1663">
                  <c:v>11.781879999999999</c:v>
                </c:pt>
                <c:pt idx="1664">
                  <c:v>11.788970000000001</c:v>
                </c:pt>
                <c:pt idx="1665">
                  <c:v>11.79607</c:v>
                </c:pt>
                <c:pt idx="1666">
                  <c:v>11.80317</c:v>
                </c:pt>
                <c:pt idx="1667">
                  <c:v>11.810269999999999</c:v>
                </c:pt>
                <c:pt idx="1668">
                  <c:v>11.81738</c:v>
                </c:pt>
                <c:pt idx="1669">
                  <c:v>11.824479999999999</c:v>
                </c:pt>
                <c:pt idx="1670">
                  <c:v>11.83159</c:v>
                </c:pt>
                <c:pt idx="1671">
                  <c:v>11.838699999999999</c:v>
                </c:pt>
                <c:pt idx="1672">
                  <c:v>11.84581</c:v>
                </c:pt>
                <c:pt idx="1673">
                  <c:v>11.852930000000001</c:v>
                </c:pt>
                <c:pt idx="1674">
                  <c:v>11.860049999999999</c:v>
                </c:pt>
                <c:pt idx="1675">
                  <c:v>11.86717</c:v>
                </c:pt>
                <c:pt idx="1676">
                  <c:v>11.87429</c:v>
                </c:pt>
                <c:pt idx="1677">
                  <c:v>11.881410000000001</c:v>
                </c:pt>
                <c:pt idx="1678">
                  <c:v>11.888540000000001</c:v>
                </c:pt>
                <c:pt idx="1679">
                  <c:v>11.895659999999999</c:v>
                </c:pt>
                <c:pt idx="1680">
                  <c:v>11.90279</c:v>
                </c:pt>
                <c:pt idx="1681">
                  <c:v>11.90992</c:v>
                </c:pt>
                <c:pt idx="1682">
                  <c:v>11.917059999999999</c:v>
                </c:pt>
                <c:pt idx="1683">
                  <c:v>11.924189999999999</c:v>
                </c:pt>
                <c:pt idx="1684">
                  <c:v>11.931330000000001</c:v>
                </c:pt>
                <c:pt idx="1685">
                  <c:v>11.938470000000001</c:v>
                </c:pt>
                <c:pt idx="1686">
                  <c:v>11.94561</c:v>
                </c:pt>
                <c:pt idx="1687">
                  <c:v>11.95276</c:v>
                </c:pt>
                <c:pt idx="1688">
                  <c:v>11.959910000000001</c:v>
                </c:pt>
                <c:pt idx="1689">
                  <c:v>11.96706</c:v>
                </c:pt>
                <c:pt idx="1690">
                  <c:v>11.974209999999999</c:v>
                </c:pt>
                <c:pt idx="1691">
                  <c:v>11.98136</c:v>
                </c:pt>
                <c:pt idx="1692">
                  <c:v>11.98851</c:v>
                </c:pt>
                <c:pt idx="1693">
                  <c:v>11.99567</c:v>
                </c:pt>
                <c:pt idx="1694">
                  <c:v>12.002829999999999</c:v>
                </c:pt>
                <c:pt idx="1695">
                  <c:v>12.00999</c:v>
                </c:pt>
                <c:pt idx="1696">
                  <c:v>12.017160000000001</c:v>
                </c:pt>
                <c:pt idx="1697">
                  <c:v>12.024319999999999</c:v>
                </c:pt>
                <c:pt idx="1698">
                  <c:v>12.03149</c:v>
                </c:pt>
                <c:pt idx="1699">
                  <c:v>12.03866</c:v>
                </c:pt>
                <c:pt idx="1700">
                  <c:v>12.04583</c:v>
                </c:pt>
                <c:pt idx="1701">
                  <c:v>12.05301</c:v>
                </c:pt>
                <c:pt idx="1702">
                  <c:v>12.06019</c:v>
                </c:pt>
                <c:pt idx="1703">
                  <c:v>12.067360000000001</c:v>
                </c:pt>
                <c:pt idx="1704">
                  <c:v>12.074540000000001</c:v>
                </c:pt>
                <c:pt idx="1705">
                  <c:v>12.08173</c:v>
                </c:pt>
                <c:pt idx="1706">
                  <c:v>12.08891</c:v>
                </c:pt>
                <c:pt idx="1707">
                  <c:v>12.0961</c:v>
                </c:pt>
                <c:pt idx="1708">
                  <c:v>12.103289999999999</c:v>
                </c:pt>
                <c:pt idx="1709">
                  <c:v>12.110480000000001</c:v>
                </c:pt>
                <c:pt idx="1710">
                  <c:v>12.11767</c:v>
                </c:pt>
                <c:pt idx="1711">
                  <c:v>12.12487</c:v>
                </c:pt>
                <c:pt idx="1712">
                  <c:v>12.132070000000001</c:v>
                </c:pt>
                <c:pt idx="1713">
                  <c:v>12.13927</c:v>
                </c:pt>
                <c:pt idx="1714">
                  <c:v>12.146470000000001</c:v>
                </c:pt>
                <c:pt idx="1715">
                  <c:v>12.15368</c:v>
                </c:pt>
                <c:pt idx="1716">
                  <c:v>12.160880000000001</c:v>
                </c:pt>
                <c:pt idx="1717">
                  <c:v>12.168089999999999</c:v>
                </c:pt>
                <c:pt idx="1718">
                  <c:v>12.1753</c:v>
                </c:pt>
                <c:pt idx="1719">
                  <c:v>12.18252</c:v>
                </c:pt>
                <c:pt idx="1720">
                  <c:v>12.189730000000001</c:v>
                </c:pt>
                <c:pt idx="1721">
                  <c:v>12.196949999999999</c:v>
                </c:pt>
                <c:pt idx="1722">
                  <c:v>12.20417</c:v>
                </c:pt>
                <c:pt idx="1723">
                  <c:v>12.21139</c:v>
                </c:pt>
                <c:pt idx="1724">
                  <c:v>12.21861</c:v>
                </c:pt>
                <c:pt idx="1725">
                  <c:v>12.22584</c:v>
                </c:pt>
                <c:pt idx="1726">
                  <c:v>12.23307</c:v>
                </c:pt>
                <c:pt idx="1727">
                  <c:v>12.2403</c:v>
                </c:pt>
                <c:pt idx="1728">
                  <c:v>12.247529999999999</c:v>
                </c:pt>
                <c:pt idx="1729">
                  <c:v>12.254759999999999</c:v>
                </c:pt>
                <c:pt idx="1730">
                  <c:v>12.262</c:v>
                </c:pt>
                <c:pt idx="1731">
                  <c:v>12.26924</c:v>
                </c:pt>
                <c:pt idx="1732">
                  <c:v>12.276479999999999</c:v>
                </c:pt>
                <c:pt idx="1733">
                  <c:v>12.283720000000001</c:v>
                </c:pt>
                <c:pt idx="1734">
                  <c:v>12.29097</c:v>
                </c:pt>
                <c:pt idx="1735">
                  <c:v>12.298209999999999</c:v>
                </c:pt>
                <c:pt idx="1736">
                  <c:v>12.30546</c:v>
                </c:pt>
                <c:pt idx="1737">
                  <c:v>12.312709999999999</c:v>
                </c:pt>
                <c:pt idx="1738">
                  <c:v>12.31997</c:v>
                </c:pt>
                <c:pt idx="1739">
                  <c:v>12.327220000000001</c:v>
                </c:pt>
                <c:pt idx="1740">
                  <c:v>12.334479999999999</c:v>
                </c:pt>
                <c:pt idx="1741">
                  <c:v>12.34174</c:v>
                </c:pt>
                <c:pt idx="1742">
                  <c:v>12.349</c:v>
                </c:pt>
                <c:pt idx="1743">
                  <c:v>12.35627</c:v>
                </c:pt>
                <c:pt idx="1744">
                  <c:v>12.363530000000001</c:v>
                </c:pt>
                <c:pt idx="1745">
                  <c:v>12.370799999999999</c:v>
                </c:pt>
                <c:pt idx="1746">
                  <c:v>12.378069999999999</c:v>
                </c:pt>
                <c:pt idx="1747">
                  <c:v>12.385339999999999</c:v>
                </c:pt>
                <c:pt idx="1748">
                  <c:v>12.392620000000001</c:v>
                </c:pt>
                <c:pt idx="1749">
                  <c:v>12.399900000000001</c:v>
                </c:pt>
                <c:pt idx="1750">
                  <c:v>12.40718</c:v>
                </c:pt>
                <c:pt idx="1751">
                  <c:v>12.41446</c:v>
                </c:pt>
                <c:pt idx="1752">
                  <c:v>12.42174</c:v>
                </c:pt>
                <c:pt idx="1753">
                  <c:v>12.429029999999999</c:v>
                </c:pt>
                <c:pt idx="1754">
                  <c:v>12.436310000000001</c:v>
                </c:pt>
                <c:pt idx="1755">
                  <c:v>12.4436</c:v>
                </c:pt>
                <c:pt idx="1756">
                  <c:v>12.450900000000001</c:v>
                </c:pt>
                <c:pt idx="1757">
                  <c:v>12.45819</c:v>
                </c:pt>
                <c:pt idx="1758">
                  <c:v>12.465490000000001</c:v>
                </c:pt>
                <c:pt idx="1759">
                  <c:v>12.47278</c:v>
                </c:pt>
                <c:pt idx="1760">
                  <c:v>12.480090000000001</c:v>
                </c:pt>
                <c:pt idx="1761">
                  <c:v>12.48739</c:v>
                </c:pt>
                <c:pt idx="1762">
                  <c:v>12.49469</c:v>
                </c:pt>
                <c:pt idx="1763">
                  <c:v>12.502000000000001</c:v>
                </c:pt>
                <c:pt idx="1764">
                  <c:v>12.509309999999999</c:v>
                </c:pt>
                <c:pt idx="1765">
                  <c:v>12.51662</c:v>
                </c:pt>
                <c:pt idx="1766">
                  <c:v>12.52393</c:v>
                </c:pt>
                <c:pt idx="1767">
                  <c:v>12.53125</c:v>
                </c:pt>
                <c:pt idx="1768">
                  <c:v>12.53857</c:v>
                </c:pt>
                <c:pt idx="1769">
                  <c:v>12.54589</c:v>
                </c:pt>
                <c:pt idx="1770">
                  <c:v>12.55321</c:v>
                </c:pt>
                <c:pt idx="1771">
                  <c:v>12.56053</c:v>
                </c:pt>
                <c:pt idx="1772">
                  <c:v>12.56786</c:v>
                </c:pt>
                <c:pt idx="1773">
                  <c:v>12.575189999999999</c:v>
                </c:pt>
                <c:pt idx="1774">
                  <c:v>12.582520000000001</c:v>
                </c:pt>
                <c:pt idx="1775">
                  <c:v>12.58985</c:v>
                </c:pt>
                <c:pt idx="1776">
                  <c:v>12.59718</c:v>
                </c:pt>
                <c:pt idx="1777">
                  <c:v>12.604520000000001</c:v>
                </c:pt>
                <c:pt idx="1778">
                  <c:v>12.61186</c:v>
                </c:pt>
                <c:pt idx="1779">
                  <c:v>12.619199999999999</c:v>
                </c:pt>
                <c:pt idx="1780">
                  <c:v>12.62654</c:v>
                </c:pt>
                <c:pt idx="1781">
                  <c:v>12.633889999999999</c:v>
                </c:pt>
                <c:pt idx="1782">
                  <c:v>12.64124</c:v>
                </c:pt>
                <c:pt idx="1783">
                  <c:v>12.64859</c:v>
                </c:pt>
                <c:pt idx="1784">
                  <c:v>12.655939999999999</c:v>
                </c:pt>
                <c:pt idx="1785">
                  <c:v>12.66329</c:v>
                </c:pt>
                <c:pt idx="1786">
                  <c:v>12.67065</c:v>
                </c:pt>
                <c:pt idx="1787">
                  <c:v>12.67801</c:v>
                </c:pt>
                <c:pt idx="1788">
                  <c:v>12.685370000000001</c:v>
                </c:pt>
                <c:pt idx="1789">
                  <c:v>12.692729999999999</c:v>
                </c:pt>
                <c:pt idx="1790">
                  <c:v>12.700089999999999</c:v>
                </c:pt>
                <c:pt idx="1791">
                  <c:v>12.707459999999999</c:v>
                </c:pt>
                <c:pt idx="1792">
                  <c:v>12.714829999999999</c:v>
                </c:pt>
                <c:pt idx="1793">
                  <c:v>12.722200000000001</c:v>
                </c:pt>
                <c:pt idx="1794">
                  <c:v>12.729570000000001</c:v>
                </c:pt>
                <c:pt idx="1795">
                  <c:v>12.73695</c:v>
                </c:pt>
                <c:pt idx="1796">
                  <c:v>12.74433</c:v>
                </c:pt>
                <c:pt idx="1797">
                  <c:v>12.751709999999999</c:v>
                </c:pt>
                <c:pt idx="1798">
                  <c:v>12.75909</c:v>
                </c:pt>
                <c:pt idx="1799">
                  <c:v>12.76647</c:v>
                </c:pt>
                <c:pt idx="1800">
                  <c:v>12.773860000000001</c:v>
                </c:pt>
                <c:pt idx="1801">
                  <c:v>12.78125</c:v>
                </c:pt>
                <c:pt idx="1802">
                  <c:v>12.788639999999999</c:v>
                </c:pt>
                <c:pt idx="1803">
                  <c:v>12.79603</c:v>
                </c:pt>
                <c:pt idx="1804">
                  <c:v>12.803419999999999</c:v>
                </c:pt>
                <c:pt idx="1805">
                  <c:v>12.81082</c:v>
                </c:pt>
                <c:pt idx="1806">
                  <c:v>12.81822</c:v>
                </c:pt>
                <c:pt idx="1807">
                  <c:v>12.825620000000001</c:v>
                </c:pt>
                <c:pt idx="1808">
                  <c:v>12.833019999999999</c:v>
                </c:pt>
                <c:pt idx="1809">
                  <c:v>12.84043</c:v>
                </c:pt>
                <c:pt idx="1810">
                  <c:v>12.84783</c:v>
                </c:pt>
                <c:pt idx="1811">
                  <c:v>12.85524</c:v>
                </c:pt>
                <c:pt idx="1812">
                  <c:v>12.86266</c:v>
                </c:pt>
                <c:pt idx="1813">
                  <c:v>12.87007</c:v>
                </c:pt>
                <c:pt idx="1814">
                  <c:v>12.87749</c:v>
                </c:pt>
                <c:pt idx="1815">
                  <c:v>12.8849</c:v>
                </c:pt>
                <c:pt idx="1816">
                  <c:v>12.89232</c:v>
                </c:pt>
                <c:pt idx="1817">
                  <c:v>12.899749999999999</c:v>
                </c:pt>
                <c:pt idx="1818">
                  <c:v>12.907170000000001</c:v>
                </c:pt>
                <c:pt idx="1819">
                  <c:v>12.9146</c:v>
                </c:pt>
                <c:pt idx="1820">
                  <c:v>12.922029999999999</c:v>
                </c:pt>
                <c:pt idx="1821">
                  <c:v>12.929460000000001</c:v>
                </c:pt>
                <c:pt idx="1822">
                  <c:v>12.93689</c:v>
                </c:pt>
                <c:pt idx="1823">
                  <c:v>12.944319999999999</c:v>
                </c:pt>
                <c:pt idx="1824">
                  <c:v>12.95176</c:v>
                </c:pt>
                <c:pt idx="1825">
                  <c:v>12.959199999999999</c:v>
                </c:pt>
                <c:pt idx="1826">
                  <c:v>12.96664</c:v>
                </c:pt>
                <c:pt idx="1827">
                  <c:v>12.97409</c:v>
                </c:pt>
                <c:pt idx="1828">
                  <c:v>12.981529999999999</c:v>
                </c:pt>
                <c:pt idx="1829">
                  <c:v>12.98898</c:v>
                </c:pt>
                <c:pt idx="1830">
                  <c:v>12.99643</c:v>
                </c:pt>
                <c:pt idx="1831">
                  <c:v>13.003880000000001</c:v>
                </c:pt>
                <c:pt idx="1832">
                  <c:v>13.011340000000001</c:v>
                </c:pt>
                <c:pt idx="1833">
                  <c:v>13.018789999999999</c:v>
                </c:pt>
                <c:pt idx="1834">
                  <c:v>13.026249999999999</c:v>
                </c:pt>
                <c:pt idx="1835">
                  <c:v>13.033709999999999</c:v>
                </c:pt>
                <c:pt idx="1836">
                  <c:v>13.041169999999999</c:v>
                </c:pt>
                <c:pt idx="1837">
                  <c:v>13.048640000000001</c:v>
                </c:pt>
                <c:pt idx="1838">
                  <c:v>13.05611</c:v>
                </c:pt>
                <c:pt idx="1839">
                  <c:v>13.06358</c:v>
                </c:pt>
                <c:pt idx="1840">
                  <c:v>13.07105</c:v>
                </c:pt>
                <c:pt idx="1841">
                  <c:v>13.078519999999999</c:v>
                </c:pt>
                <c:pt idx="1842">
                  <c:v>13.086</c:v>
                </c:pt>
                <c:pt idx="1843">
                  <c:v>13.09347</c:v>
                </c:pt>
                <c:pt idx="1844">
                  <c:v>13.100960000000001</c:v>
                </c:pt>
                <c:pt idx="1845">
                  <c:v>13.10844</c:v>
                </c:pt>
                <c:pt idx="1846">
                  <c:v>13.115919999999999</c:v>
                </c:pt>
                <c:pt idx="1847">
                  <c:v>13.12341</c:v>
                </c:pt>
                <c:pt idx="1848">
                  <c:v>13.1309</c:v>
                </c:pt>
                <c:pt idx="1849">
                  <c:v>13.138389999999999</c:v>
                </c:pt>
                <c:pt idx="1850">
                  <c:v>13.14588</c:v>
                </c:pt>
                <c:pt idx="1851">
                  <c:v>13.153370000000001</c:v>
                </c:pt>
                <c:pt idx="1852">
                  <c:v>13.160869999999999</c:v>
                </c:pt>
                <c:pt idx="1853">
                  <c:v>13.168369999999999</c:v>
                </c:pt>
                <c:pt idx="1854">
                  <c:v>13.17587</c:v>
                </c:pt>
                <c:pt idx="1855">
                  <c:v>13.18338</c:v>
                </c:pt>
                <c:pt idx="1856">
                  <c:v>13.19088</c:v>
                </c:pt>
                <c:pt idx="1857">
                  <c:v>13.19839</c:v>
                </c:pt>
                <c:pt idx="1858">
                  <c:v>13.2059</c:v>
                </c:pt>
                <c:pt idx="1859">
                  <c:v>13.21341</c:v>
                </c:pt>
                <c:pt idx="1860">
                  <c:v>13.22092</c:v>
                </c:pt>
                <c:pt idx="1861">
                  <c:v>13.228440000000001</c:v>
                </c:pt>
                <c:pt idx="1862">
                  <c:v>13.23596</c:v>
                </c:pt>
                <c:pt idx="1863">
                  <c:v>13.24348</c:v>
                </c:pt>
                <c:pt idx="1864">
                  <c:v>13.250999999999999</c:v>
                </c:pt>
                <c:pt idx="1865">
                  <c:v>13.25853</c:v>
                </c:pt>
                <c:pt idx="1866">
                  <c:v>13.26605</c:v>
                </c:pt>
                <c:pt idx="1867">
                  <c:v>13.273580000000001</c:v>
                </c:pt>
                <c:pt idx="1868">
                  <c:v>13.28111</c:v>
                </c:pt>
                <c:pt idx="1869">
                  <c:v>13.288650000000001</c:v>
                </c:pt>
                <c:pt idx="1870">
                  <c:v>13.29618</c:v>
                </c:pt>
                <c:pt idx="1871">
                  <c:v>13.30372</c:v>
                </c:pt>
                <c:pt idx="1872">
                  <c:v>13.311260000000001</c:v>
                </c:pt>
                <c:pt idx="1873">
                  <c:v>13.3188</c:v>
                </c:pt>
                <c:pt idx="1874">
                  <c:v>13.32635</c:v>
                </c:pt>
                <c:pt idx="1875">
                  <c:v>13.33389</c:v>
                </c:pt>
                <c:pt idx="1876">
                  <c:v>13.34144</c:v>
                </c:pt>
                <c:pt idx="1877">
                  <c:v>13.348990000000001</c:v>
                </c:pt>
                <c:pt idx="1878">
                  <c:v>13.356540000000001</c:v>
                </c:pt>
                <c:pt idx="1879">
                  <c:v>13.364100000000001</c:v>
                </c:pt>
                <c:pt idx="1880">
                  <c:v>13.37166</c:v>
                </c:pt>
                <c:pt idx="1881">
                  <c:v>13.37921</c:v>
                </c:pt>
                <c:pt idx="1882">
                  <c:v>13.38678</c:v>
                </c:pt>
                <c:pt idx="1883">
                  <c:v>13.39434</c:v>
                </c:pt>
                <c:pt idx="1884">
                  <c:v>13.401899999999999</c:v>
                </c:pt>
                <c:pt idx="1885">
                  <c:v>13.409470000000001</c:v>
                </c:pt>
                <c:pt idx="1886">
                  <c:v>13.41704</c:v>
                </c:pt>
                <c:pt idx="1887">
                  <c:v>13.424609999999999</c:v>
                </c:pt>
                <c:pt idx="1888">
                  <c:v>13.43219</c:v>
                </c:pt>
                <c:pt idx="1889">
                  <c:v>13.43976</c:v>
                </c:pt>
                <c:pt idx="1890">
                  <c:v>13.447340000000001</c:v>
                </c:pt>
                <c:pt idx="1891">
                  <c:v>13.45492</c:v>
                </c:pt>
                <c:pt idx="1892">
                  <c:v>13.4625</c:v>
                </c:pt>
                <c:pt idx="1893">
                  <c:v>13.470090000000001</c:v>
                </c:pt>
                <c:pt idx="1894">
                  <c:v>13.477679999999999</c:v>
                </c:pt>
                <c:pt idx="1895">
                  <c:v>13.48526</c:v>
                </c:pt>
                <c:pt idx="1896">
                  <c:v>13.49286</c:v>
                </c:pt>
                <c:pt idx="1897">
                  <c:v>13.500450000000001</c:v>
                </c:pt>
                <c:pt idx="1898">
                  <c:v>13.508039999999999</c:v>
                </c:pt>
                <c:pt idx="1899">
                  <c:v>13.515639999999999</c:v>
                </c:pt>
                <c:pt idx="1900">
                  <c:v>13.523239999999999</c:v>
                </c:pt>
                <c:pt idx="1901">
                  <c:v>13.53084</c:v>
                </c:pt>
                <c:pt idx="1902">
                  <c:v>13.538449999999999</c:v>
                </c:pt>
                <c:pt idx="1903">
                  <c:v>13.546049999999999</c:v>
                </c:pt>
                <c:pt idx="1904">
                  <c:v>13.553660000000001</c:v>
                </c:pt>
                <c:pt idx="1905">
                  <c:v>13.56127</c:v>
                </c:pt>
                <c:pt idx="1906">
                  <c:v>13.56888</c:v>
                </c:pt>
                <c:pt idx="1907">
                  <c:v>13.576499999999999</c:v>
                </c:pt>
                <c:pt idx="1908">
                  <c:v>13.584110000000001</c:v>
                </c:pt>
                <c:pt idx="1909">
                  <c:v>13.59173</c:v>
                </c:pt>
                <c:pt idx="1910">
                  <c:v>13.599349999999999</c:v>
                </c:pt>
                <c:pt idx="1911">
                  <c:v>13.60698</c:v>
                </c:pt>
                <c:pt idx="1912">
                  <c:v>13.614599999999999</c:v>
                </c:pt>
                <c:pt idx="1913">
                  <c:v>13.62223</c:v>
                </c:pt>
                <c:pt idx="1914">
                  <c:v>13.629860000000001</c:v>
                </c:pt>
                <c:pt idx="1915">
                  <c:v>13.63749</c:v>
                </c:pt>
                <c:pt idx="1916">
                  <c:v>13.64512</c:v>
                </c:pt>
                <c:pt idx="1917">
                  <c:v>13.652760000000001</c:v>
                </c:pt>
                <c:pt idx="1918">
                  <c:v>13.660399999999999</c:v>
                </c:pt>
                <c:pt idx="1919">
                  <c:v>13.66804</c:v>
                </c:pt>
                <c:pt idx="1920">
                  <c:v>13.67568</c:v>
                </c:pt>
                <c:pt idx="1921">
                  <c:v>13.68332</c:v>
                </c:pt>
                <c:pt idx="1922">
                  <c:v>13.69097</c:v>
                </c:pt>
                <c:pt idx="1923">
                  <c:v>13.69862</c:v>
                </c:pt>
                <c:pt idx="1924">
                  <c:v>13.70627</c:v>
                </c:pt>
                <c:pt idx="1925">
                  <c:v>13.71392</c:v>
                </c:pt>
                <c:pt idx="1926">
                  <c:v>13.721579999999999</c:v>
                </c:pt>
                <c:pt idx="1927">
                  <c:v>13.729240000000001</c:v>
                </c:pt>
                <c:pt idx="1928">
                  <c:v>13.7369</c:v>
                </c:pt>
                <c:pt idx="1929">
                  <c:v>13.74456</c:v>
                </c:pt>
                <c:pt idx="1930">
                  <c:v>13.752219999999999</c:v>
                </c:pt>
                <c:pt idx="1931">
                  <c:v>13.75989</c:v>
                </c:pt>
                <c:pt idx="1932">
                  <c:v>13.76755</c:v>
                </c:pt>
                <c:pt idx="1933">
                  <c:v>13.775219999999999</c:v>
                </c:pt>
                <c:pt idx="1934">
                  <c:v>13.7829</c:v>
                </c:pt>
                <c:pt idx="1935">
                  <c:v>13.790570000000001</c:v>
                </c:pt>
                <c:pt idx="1936">
                  <c:v>13.798249999999999</c:v>
                </c:pt>
                <c:pt idx="1937">
                  <c:v>13.80593</c:v>
                </c:pt>
                <c:pt idx="1938">
                  <c:v>13.813610000000001</c:v>
                </c:pt>
                <c:pt idx="1939">
                  <c:v>13.821289999999999</c:v>
                </c:pt>
                <c:pt idx="1940">
                  <c:v>13.82897</c:v>
                </c:pt>
                <c:pt idx="1941">
                  <c:v>13.83666</c:v>
                </c:pt>
                <c:pt idx="1942">
                  <c:v>13.84435</c:v>
                </c:pt>
                <c:pt idx="1943">
                  <c:v>13.852040000000001</c:v>
                </c:pt>
                <c:pt idx="1944">
                  <c:v>13.85974</c:v>
                </c:pt>
                <c:pt idx="1945">
                  <c:v>13.867430000000001</c:v>
                </c:pt>
                <c:pt idx="1946">
                  <c:v>13.87513</c:v>
                </c:pt>
                <c:pt idx="1947">
                  <c:v>13.88283</c:v>
                </c:pt>
                <c:pt idx="1948">
                  <c:v>13.89053</c:v>
                </c:pt>
                <c:pt idx="1949">
                  <c:v>13.898239999999999</c:v>
                </c:pt>
                <c:pt idx="1950">
                  <c:v>13.905939999999999</c:v>
                </c:pt>
                <c:pt idx="1951">
                  <c:v>13.913650000000001</c:v>
                </c:pt>
                <c:pt idx="1952">
                  <c:v>13.92136</c:v>
                </c:pt>
                <c:pt idx="1953">
                  <c:v>13.929069999999999</c:v>
                </c:pt>
                <c:pt idx="1954">
                  <c:v>13.93679</c:v>
                </c:pt>
                <c:pt idx="1955">
                  <c:v>13.944509999999999</c:v>
                </c:pt>
                <c:pt idx="1956">
                  <c:v>13.952220000000001</c:v>
                </c:pt>
                <c:pt idx="1957">
                  <c:v>13.959949999999999</c:v>
                </c:pt>
                <c:pt idx="1958">
                  <c:v>13.96767</c:v>
                </c:pt>
                <c:pt idx="1959">
                  <c:v>13.9754</c:v>
                </c:pt>
                <c:pt idx="1960">
                  <c:v>13.98312</c:v>
                </c:pt>
                <c:pt idx="1961">
                  <c:v>13.99085</c:v>
                </c:pt>
                <c:pt idx="1962">
                  <c:v>13.99858</c:v>
                </c:pt>
                <c:pt idx="1963">
                  <c:v>14.006320000000001</c:v>
                </c:pt>
                <c:pt idx="1964">
                  <c:v>14.014060000000001</c:v>
                </c:pt>
                <c:pt idx="1965">
                  <c:v>14.021789999999999</c:v>
                </c:pt>
                <c:pt idx="1966">
                  <c:v>14.029529999999999</c:v>
                </c:pt>
                <c:pt idx="1967">
                  <c:v>14.037280000000001</c:v>
                </c:pt>
                <c:pt idx="1968">
                  <c:v>14.045019999999999</c:v>
                </c:pt>
                <c:pt idx="1969">
                  <c:v>14.052770000000001</c:v>
                </c:pt>
                <c:pt idx="1970">
                  <c:v>14.06052</c:v>
                </c:pt>
                <c:pt idx="1971">
                  <c:v>14.06827</c:v>
                </c:pt>
                <c:pt idx="1972">
                  <c:v>14.07602</c:v>
                </c:pt>
                <c:pt idx="1973">
                  <c:v>14.083780000000001</c:v>
                </c:pt>
                <c:pt idx="1974">
                  <c:v>14.09154</c:v>
                </c:pt>
                <c:pt idx="1975">
                  <c:v>14.09929</c:v>
                </c:pt>
                <c:pt idx="1976">
                  <c:v>14.107060000000001</c:v>
                </c:pt>
                <c:pt idx="1977">
                  <c:v>14.11482</c:v>
                </c:pt>
                <c:pt idx="1978">
                  <c:v>14.122590000000001</c:v>
                </c:pt>
                <c:pt idx="1979">
                  <c:v>14.13035</c:v>
                </c:pt>
                <c:pt idx="1980">
                  <c:v>14.13813</c:v>
                </c:pt>
                <c:pt idx="1981">
                  <c:v>14.145899999999999</c:v>
                </c:pt>
                <c:pt idx="1982">
                  <c:v>14.15367</c:v>
                </c:pt>
                <c:pt idx="1983">
                  <c:v>14.16145</c:v>
                </c:pt>
                <c:pt idx="1984">
                  <c:v>14.169230000000001</c:v>
                </c:pt>
                <c:pt idx="1985">
                  <c:v>14.177009999999999</c:v>
                </c:pt>
                <c:pt idx="1986">
                  <c:v>14.18479</c:v>
                </c:pt>
                <c:pt idx="1987">
                  <c:v>14.19258</c:v>
                </c:pt>
                <c:pt idx="1988">
                  <c:v>14.200369999999999</c:v>
                </c:pt>
                <c:pt idx="1989">
                  <c:v>14.208159999999999</c:v>
                </c:pt>
                <c:pt idx="1990">
                  <c:v>14.215949999999999</c:v>
                </c:pt>
                <c:pt idx="1991">
                  <c:v>14.223739999999999</c:v>
                </c:pt>
                <c:pt idx="1992">
                  <c:v>14.231540000000001</c:v>
                </c:pt>
                <c:pt idx="1993">
                  <c:v>14.23934</c:v>
                </c:pt>
                <c:pt idx="1994">
                  <c:v>14.24714</c:v>
                </c:pt>
                <c:pt idx="1995">
                  <c:v>14.25494</c:v>
                </c:pt>
                <c:pt idx="1996">
                  <c:v>14.262740000000001</c:v>
                </c:pt>
                <c:pt idx="1997">
                  <c:v>14.27055</c:v>
                </c:pt>
                <c:pt idx="1998">
                  <c:v>14.278359999999999</c:v>
                </c:pt>
                <c:pt idx="1999">
                  <c:v>14.28617</c:v>
                </c:pt>
                <c:pt idx="2000">
                  <c:v>14.293979999999999</c:v>
                </c:pt>
                <c:pt idx="2001">
                  <c:v>14.3018</c:v>
                </c:pt>
                <c:pt idx="2002">
                  <c:v>14.309620000000001</c:v>
                </c:pt>
                <c:pt idx="2003">
                  <c:v>14.31744</c:v>
                </c:pt>
                <c:pt idx="2004">
                  <c:v>14.32526</c:v>
                </c:pt>
                <c:pt idx="2005">
                  <c:v>14.333080000000001</c:v>
                </c:pt>
                <c:pt idx="2006">
                  <c:v>14.340909999999999</c:v>
                </c:pt>
                <c:pt idx="2007">
                  <c:v>14.34873</c:v>
                </c:pt>
                <c:pt idx="2008">
                  <c:v>14.35657</c:v>
                </c:pt>
                <c:pt idx="2009">
                  <c:v>14.3644</c:v>
                </c:pt>
                <c:pt idx="2010">
                  <c:v>14.37223</c:v>
                </c:pt>
                <c:pt idx="2011">
                  <c:v>14.38007</c:v>
                </c:pt>
                <c:pt idx="2012">
                  <c:v>14.38791</c:v>
                </c:pt>
                <c:pt idx="2013">
                  <c:v>14.39575</c:v>
                </c:pt>
                <c:pt idx="2014">
                  <c:v>14.403589999999999</c:v>
                </c:pt>
                <c:pt idx="2015">
                  <c:v>14.411440000000001</c:v>
                </c:pt>
                <c:pt idx="2016">
                  <c:v>14.419280000000001</c:v>
                </c:pt>
                <c:pt idx="2017">
                  <c:v>14.42713</c:v>
                </c:pt>
                <c:pt idx="2018">
                  <c:v>14.434990000000001</c:v>
                </c:pt>
                <c:pt idx="2019">
                  <c:v>14.44284</c:v>
                </c:pt>
                <c:pt idx="2020">
                  <c:v>14.45069</c:v>
                </c:pt>
                <c:pt idx="2021">
                  <c:v>14.458550000000001</c:v>
                </c:pt>
                <c:pt idx="2022">
                  <c:v>14.46641</c:v>
                </c:pt>
                <c:pt idx="2023">
                  <c:v>14.474270000000001</c:v>
                </c:pt>
                <c:pt idx="2024">
                  <c:v>14.482139999999999</c:v>
                </c:pt>
                <c:pt idx="2025">
                  <c:v>14.49001</c:v>
                </c:pt>
                <c:pt idx="2026">
                  <c:v>14.497870000000001</c:v>
                </c:pt>
                <c:pt idx="2027">
                  <c:v>14.505739999999999</c:v>
                </c:pt>
                <c:pt idx="2028">
                  <c:v>14.51362</c:v>
                </c:pt>
                <c:pt idx="2029">
                  <c:v>14.52149</c:v>
                </c:pt>
                <c:pt idx="2030">
                  <c:v>14.52937</c:v>
                </c:pt>
                <c:pt idx="2031">
                  <c:v>14.53725</c:v>
                </c:pt>
                <c:pt idx="2032">
                  <c:v>14.54513</c:v>
                </c:pt>
                <c:pt idx="2033">
                  <c:v>14.55301</c:v>
                </c:pt>
                <c:pt idx="2034">
                  <c:v>14.5609</c:v>
                </c:pt>
                <c:pt idx="2035">
                  <c:v>14.56879</c:v>
                </c:pt>
                <c:pt idx="2036">
                  <c:v>14.57668</c:v>
                </c:pt>
                <c:pt idx="2037">
                  <c:v>14.584569999999999</c:v>
                </c:pt>
                <c:pt idx="2038">
                  <c:v>14.59247</c:v>
                </c:pt>
                <c:pt idx="2039">
                  <c:v>14.60036</c:v>
                </c:pt>
                <c:pt idx="2040">
                  <c:v>14.60826</c:v>
                </c:pt>
                <c:pt idx="2041">
                  <c:v>14.616160000000001</c:v>
                </c:pt>
                <c:pt idx="2042">
                  <c:v>14.62406</c:v>
                </c:pt>
                <c:pt idx="2043">
                  <c:v>14.631970000000001</c:v>
                </c:pt>
                <c:pt idx="2044">
                  <c:v>14.63988</c:v>
                </c:pt>
                <c:pt idx="2045">
                  <c:v>14.647790000000001</c:v>
                </c:pt>
                <c:pt idx="2046">
                  <c:v>14.6557</c:v>
                </c:pt>
                <c:pt idx="2047">
                  <c:v>14.66361</c:v>
                </c:pt>
                <c:pt idx="2048">
                  <c:v>14.671530000000001</c:v>
                </c:pt>
                <c:pt idx="2049">
                  <c:v>14.67944</c:v>
                </c:pt>
                <c:pt idx="2050">
                  <c:v>14.68736</c:v>
                </c:pt>
                <c:pt idx="2051">
                  <c:v>14.69529</c:v>
                </c:pt>
                <c:pt idx="2052">
                  <c:v>14.70321</c:v>
                </c:pt>
                <c:pt idx="2053">
                  <c:v>14.71114</c:v>
                </c:pt>
                <c:pt idx="2054">
                  <c:v>14.719060000000001</c:v>
                </c:pt>
                <c:pt idx="2055">
                  <c:v>14.727</c:v>
                </c:pt>
                <c:pt idx="2056">
                  <c:v>14.73493</c:v>
                </c:pt>
                <c:pt idx="2057">
                  <c:v>14.74286</c:v>
                </c:pt>
                <c:pt idx="2058">
                  <c:v>14.7508</c:v>
                </c:pt>
                <c:pt idx="2059">
                  <c:v>14.75874</c:v>
                </c:pt>
                <c:pt idx="2060">
                  <c:v>14.766679999999999</c:v>
                </c:pt>
                <c:pt idx="2061">
                  <c:v>14.774620000000001</c:v>
                </c:pt>
                <c:pt idx="2062">
                  <c:v>14.78257</c:v>
                </c:pt>
                <c:pt idx="2063">
                  <c:v>14.790520000000001</c:v>
                </c:pt>
                <c:pt idx="2064">
                  <c:v>14.79847</c:v>
                </c:pt>
                <c:pt idx="2065">
                  <c:v>14.806419999999999</c:v>
                </c:pt>
                <c:pt idx="2066">
                  <c:v>14.81437</c:v>
                </c:pt>
                <c:pt idx="2067">
                  <c:v>14.822329999999999</c:v>
                </c:pt>
                <c:pt idx="2068">
                  <c:v>14.83029</c:v>
                </c:pt>
                <c:pt idx="2069">
                  <c:v>14.83825</c:v>
                </c:pt>
                <c:pt idx="2070">
                  <c:v>14.846209999999999</c:v>
                </c:pt>
                <c:pt idx="2071">
                  <c:v>14.854179999999999</c:v>
                </c:pt>
                <c:pt idx="2072">
                  <c:v>14.86214</c:v>
                </c:pt>
                <c:pt idx="2073">
                  <c:v>14.87011</c:v>
                </c:pt>
                <c:pt idx="2074">
                  <c:v>14.878080000000001</c:v>
                </c:pt>
                <c:pt idx="2075">
                  <c:v>14.886060000000001</c:v>
                </c:pt>
                <c:pt idx="2076">
                  <c:v>14.894030000000001</c:v>
                </c:pt>
                <c:pt idx="2077">
                  <c:v>14.902010000000001</c:v>
                </c:pt>
                <c:pt idx="2078">
                  <c:v>14.909990000000001</c:v>
                </c:pt>
                <c:pt idx="2079">
                  <c:v>14.91797</c:v>
                </c:pt>
                <c:pt idx="2080">
                  <c:v>14.92596</c:v>
                </c:pt>
                <c:pt idx="2081">
                  <c:v>14.93394</c:v>
                </c:pt>
                <c:pt idx="2082">
                  <c:v>14.941929999999999</c:v>
                </c:pt>
                <c:pt idx="2083">
                  <c:v>14.949920000000001</c:v>
                </c:pt>
                <c:pt idx="2084">
                  <c:v>14.95791</c:v>
                </c:pt>
                <c:pt idx="2085">
                  <c:v>14.965909999999999</c:v>
                </c:pt>
                <c:pt idx="2086">
                  <c:v>14.9739</c:v>
                </c:pt>
                <c:pt idx="2087">
                  <c:v>14.9819</c:v>
                </c:pt>
                <c:pt idx="2088">
                  <c:v>14.9899</c:v>
                </c:pt>
                <c:pt idx="2089">
                  <c:v>14.997909999999999</c:v>
                </c:pt>
                <c:pt idx="2090">
                  <c:v>15.00591</c:v>
                </c:pt>
                <c:pt idx="2091">
                  <c:v>15.013920000000001</c:v>
                </c:pt>
                <c:pt idx="2092">
                  <c:v>15.021929999999999</c:v>
                </c:pt>
                <c:pt idx="2093">
                  <c:v>15.02994</c:v>
                </c:pt>
                <c:pt idx="2094">
                  <c:v>15.03796</c:v>
                </c:pt>
                <c:pt idx="2095">
                  <c:v>15.045970000000001</c:v>
                </c:pt>
                <c:pt idx="2096">
                  <c:v>15.053990000000001</c:v>
                </c:pt>
                <c:pt idx="2097">
                  <c:v>15.062010000000001</c:v>
                </c:pt>
                <c:pt idx="2098">
                  <c:v>15.070029999999999</c:v>
                </c:pt>
                <c:pt idx="2099">
                  <c:v>15.078060000000001</c:v>
                </c:pt>
                <c:pt idx="2100">
                  <c:v>15.086080000000001</c:v>
                </c:pt>
                <c:pt idx="2101">
                  <c:v>15.094110000000001</c:v>
                </c:pt>
                <c:pt idx="2102">
                  <c:v>15.10214</c:v>
                </c:pt>
                <c:pt idx="2103">
                  <c:v>15.11018</c:v>
                </c:pt>
                <c:pt idx="2104">
                  <c:v>15.118209999999999</c:v>
                </c:pt>
                <c:pt idx="2105">
                  <c:v>15.126250000000001</c:v>
                </c:pt>
                <c:pt idx="2106">
                  <c:v>15.13429</c:v>
                </c:pt>
                <c:pt idx="2107">
                  <c:v>15.142329999999999</c:v>
                </c:pt>
                <c:pt idx="2108">
                  <c:v>15.15038</c:v>
                </c:pt>
                <c:pt idx="2109">
                  <c:v>15.15842</c:v>
                </c:pt>
                <c:pt idx="2110">
                  <c:v>15.16647</c:v>
                </c:pt>
                <c:pt idx="2111">
                  <c:v>15.174519999999999</c:v>
                </c:pt>
                <c:pt idx="2112">
                  <c:v>15.18257</c:v>
                </c:pt>
                <c:pt idx="2113">
                  <c:v>15.190630000000001</c:v>
                </c:pt>
                <c:pt idx="2114">
                  <c:v>15.19868</c:v>
                </c:pt>
                <c:pt idx="2115">
                  <c:v>15.20674</c:v>
                </c:pt>
                <c:pt idx="2116">
                  <c:v>15.2148</c:v>
                </c:pt>
                <c:pt idx="2117">
                  <c:v>15.22287</c:v>
                </c:pt>
                <c:pt idx="2118">
                  <c:v>15.230930000000001</c:v>
                </c:pt>
                <c:pt idx="2119">
                  <c:v>15.239000000000001</c:v>
                </c:pt>
                <c:pt idx="2120">
                  <c:v>15.247070000000001</c:v>
                </c:pt>
                <c:pt idx="2121">
                  <c:v>15.255140000000001</c:v>
                </c:pt>
                <c:pt idx="2122">
                  <c:v>15.263210000000001</c:v>
                </c:pt>
                <c:pt idx="2123">
                  <c:v>15.27129</c:v>
                </c:pt>
                <c:pt idx="2124">
                  <c:v>15.27937</c:v>
                </c:pt>
                <c:pt idx="2125">
                  <c:v>15.28745</c:v>
                </c:pt>
                <c:pt idx="2126">
                  <c:v>15.295529999999999</c:v>
                </c:pt>
                <c:pt idx="2127">
                  <c:v>15.303610000000001</c:v>
                </c:pt>
                <c:pt idx="2128">
                  <c:v>15.3117</c:v>
                </c:pt>
                <c:pt idx="2129">
                  <c:v>15.319789999999999</c:v>
                </c:pt>
                <c:pt idx="2130">
                  <c:v>15.32788</c:v>
                </c:pt>
                <c:pt idx="2131">
                  <c:v>15.33597</c:v>
                </c:pt>
                <c:pt idx="2132">
                  <c:v>15.34407</c:v>
                </c:pt>
                <c:pt idx="2133">
                  <c:v>15.352169999999999</c:v>
                </c:pt>
                <c:pt idx="2134">
                  <c:v>15.36026</c:v>
                </c:pt>
                <c:pt idx="2135">
                  <c:v>15.368370000000001</c:v>
                </c:pt>
                <c:pt idx="2136">
                  <c:v>15.376469999999999</c:v>
                </c:pt>
                <c:pt idx="2137">
                  <c:v>15.38458</c:v>
                </c:pt>
                <c:pt idx="2138">
                  <c:v>15.39268</c:v>
                </c:pt>
                <c:pt idx="2139">
                  <c:v>15.400790000000001</c:v>
                </c:pt>
                <c:pt idx="2140">
                  <c:v>15.408910000000001</c:v>
                </c:pt>
                <c:pt idx="2141">
                  <c:v>15.417020000000001</c:v>
                </c:pt>
                <c:pt idx="2142">
                  <c:v>15.425140000000001</c:v>
                </c:pt>
                <c:pt idx="2143">
                  <c:v>15.433260000000001</c:v>
                </c:pt>
                <c:pt idx="2144">
                  <c:v>15.441380000000001</c:v>
                </c:pt>
                <c:pt idx="2145">
                  <c:v>15.4495</c:v>
                </c:pt>
                <c:pt idx="2146">
                  <c:v>15.45762</c:v>
                </c:pt>
                <c:pt idx="2147">
                  <c:v>15.46575</c:v>
                </c:pt>
                <c:pt idx="2148">
                  <c:v>15.473879999999999</c:v>
                </c:pt>
                <c:pt idx="2149">
                  <c:v>15.482010000000001</c:v>
                </c:pt>
                <c:pt idx="2150">
                  <c:v>15.49015</c:v>
                </c:pt>
                <c:pt idx="2151">
                  <c:v>15.498279999999999</c:v>
                </c:pt>
                <c:pt idx="2152">
                  <c:v>15.50642</c:v>
                </c:pt>
                <c:pt idx="2153">
                  <c:v>15.514559999999999</c:v>
                </c:pt>
                <c:pt idx="2154">
                  <c:v>15.5227</c:v>
                </c:pt>
                <c:pt idx="2155">
                  <c:v>15.53084</c:v>
                </c:pt>
                <c:pt idx="2156">
                  <c:v>15.53899</c:v>
                </c:pt>
                <c:pt idx="2157">
                  <c:v>15.547140000000001</c:v>
                </c:pt>
                <c:pt idx="2158">
                  <c:v>15.555289999999999</c:v>
                </c:pt>
                <c:pt idx="2159">
                  <c:v>15.56344</c:v>
                </c:pt>
                <c:pt idx="2160">
                  <c:v>15.5716</c:v>
                </c:pt>
                <c:pt idx="2161">
                  <c:v>15.579750000000001</c:v>
                </c:pt>
                <c:pt idx="2162">
                  <c:v>15.587910000000001</c:v>
                </c:pt>
                <c:pt idx="2163">
                  <c:v>15.596080000000001</c:v>
                </c:pt>
                <c:pt idx="2164">
                  <c:v>15.604240000000001</c:v>
                </c:pt>
                <c:pt idx="2165">
                  <c:v>15.612399999999999</c:v>
                </c:pt>
                <c:pt idx="2166">
                  <c:v>15.620570000000001</c:v>
                </c:pt>
                <c:pt idx="2167">
                  <c:v>15.628740000000001</c:v>
                </c:pt>
                <c:pt idx="2168">
                  <c:v>15.63691</c:v>
                </c:pt>
                <c:pt idx="2169">
                  <c:v>15.64509</c:v>
                </c:pt>
                <c:pt idx="2170">
                  <c:v>15.65326</c:v>
                </c:pt>
                <c:pt idx="2171">
                  <c:v>15.661440000000001</c:v>
                </c:pt>
                <c:pt idx="2172">
                  <c:v>15.66962</c:v>
                </c:pt>
                <c:pt idx="2173">
                  <c:v>15.677809999999999</c:v>
                </c:pt>
                <c:pt idx="2174">
                  <c:v>15.68599</c:v>
                </c:pt>
                <c:pt idx="2175">
                  <c:v>15.694179999999999</c:v>
                </c:pt>
                <c:pt idx="2176">
                  <c:v>15.70237</c:v>
                </c:pt>
                <c:pt idx="2177">
                  <c:v>15.710559999999999</c:v>
                </c:pt>
                <c:pt idx="2178">
                  <c:v>15.71875</c:v>
                </c:pt>
                <c:pt idx="2179">
                  <c:v>15.72695</c:v>
                </c:pt>
                <c:pt idx="2180">
                  <c:v>15.735139999999999</c:v>
                </c:pt>
                <c:pt idx="2181">
                  <c:v>15.74334</c:v>
                </c:pt>
                <c:pt idx="2182">
                  <c:v>15.75155</c:v>
                </c:pt>
                <c:pt idx="2183">
                  <c:v>15.75975</c:v>
                </c:pt>
                <c:pt idx="2184">
                  <c:v>15.76796</c:v>
                </c:pt>
                <c:pt idx="2185">
                  <c:v>15.77617</c:v>
                </c:pt>
                <c:pt idx="2186">
                  <c:v>15.784380000000001</c:v>
                </c:pt>
                <c:pt idx="2187">
                  <c:v>15.792590000000001</c:v>
                </c:pt>
                <c:pt idx="2188">
                  <c:v>15.800800000000001</c:v>
                </c:pt>
                <c:pt idx="2189">
                  <c:v>15.80902</c:v>
                </c:pt>
                <c:pt idx="2190">
                  <c:v>15.81724</c:v>
                </c:pt>
                <c:pt idx="2191">
                  <c:v>15.82546</c:v>
                </c:pt>
                <c:pt idx="2192">
                  <c:v>15.833679999999999</c:v>
                </c:pt>
                <c:pt idx="2193">
                  <c:v>15.84191</c:v>
                </c:pt>
                <c:pt idx="2194">
                  <c:v>15.85014</c:v>
                </c:pt>
                <c:pt idx="2195">
                  <c:v>15.858370000000001</c:v>
                </c:pt>
                <c:pt idx="2196">
                  <c:v>15.8666</c:v>
                </c:pt>
                <c:pt idx="2197">
                  <c:v>15.874829999999999</c:v>
                </c:pt>
                <c:pt idx="2198">
                  <c:v>15.88307</c:v>
                </c:pt>
                <c:pt idx="2199">
                  <c:v>15.891299999999999</c:v>
                </c:pt>
                <c:pt idx="2200">
                  <c:v>15.89955</c:v>
                </c:pt>
                <c:pt idx="2201">
                  <c:v>15.90779</c:v>
                </c:pt>
                <c:pt idx="2202">
                  <c:v>15.916029999999999</c:v>
                </c:pt>
                <c:pt idx="2203">
                  <c:v>15.92428</c:v>
                </c:pt>
                <c:pt idx="2204">
                  <c:v>15.93253</c:v>
                </c:pt>
                <c:pt idx="2205">
                  <c:v>15.94078</c:v>
                </c:pt>
                <c:pt idx="2206">
                  <c:v>15.94903</c:v>
                </c:pt>
                <c:pt idx="2207">
                  <c:v>15.95729</c:v>
                </c:pt>
                <c:pt idx="2208">
                  <c:v>15.96555</c:v>
                </c:pt>
                <c:pt idx="2209">
                  <c:v>15.973800000000001</c:v>
                </c:pt>
                <c:pt idx="2210">
                  <c:v>15.98207</c:v>
                </c:pt>
                <c:pt idx="2211">
                  <c:v>15.99033</c:v>
                </c:pt>
                <c:pt idx="2212">
                  <c:v>15.9986</c:v>
                </c:pt>
                <c:pt idx="2213">
                  <c:v>16.00686</c:v>
                </c:pt>
                <c:pt idx="2214">
                  <c:v>16.015129999999999</c:v>
                </c:pt>
                <c:pt idx="2215">
                  <c:v>16.023409999999998</c:v>
                </c:pt>
                <c:pt idx="2216">
                  <c:v>16.031680000000001</c:v>
                </c:pt>
                <c:pt idx="2217">
                  <c:v>16.039960000000001</c:v>
                </c:pt>
                <c:pt idx="2218">
                  <c:v>16.04824</c:v>
                </c:pt>
                <c:pt idx="2219">
                  <c:v>16.056519999999999</c:v>
                </c:pt>
                <c:pt idx="2220">
                  <c:v>16.064800000000002</c:v>
                </c:pt>
                <c:pt idx="2221">
                  <c:v>16.073090000000001</c:v>
                </c:pt>
                <c:pt idx="2222">
                  <c:v>16.08137</c:v>
                </c:pt>
                <c:pt idx="2223">
                  <c:v>16.089659999999999</c:v>
                </c:pt>
                <c:pt idx="2224">
                  <c:v>16.097950000000001</c:v>
                </c:pt>
                <c:pt idx="2225">
                  <c:v>16.106249999999999</c:v>
                </c:pt>
                <c:pt idx="2226">
                  <c:v>16.114540000000002</c:v>
                </c:pt>
                <c:pt idx="2227">
                  <c:v>16.12284</c:v>
                </c:pt>
                <c:pt idx="2228">
                  <c:v>16.131139999999998</c:v>
                </c:pt>
                <c:pt idx="2229">
                  <c:v>16.13944</c:v>
                </c:pt>
                <c:pt idx="2230">
                  <c:v>16.147749999999998</c:v>
                </c:pt>
                <c:pt idx="2231">
                  <c:v>16.15606</c:v>
                </c:pt>
                <c:pt idx="2232">
                  <c:v>16.164359999999999</c:v>
                </c:pt>
                <c:pt idx="2233">
                  <c:v>16.17267</c:v>
                </c:pt>
                <c:pt idx="2234">
                  <c:v>16.180990000000001</c:v>
                </c:pt>
                <c:pt idx="2235">
                  <c:v>16.189299999999999</c:v>
                </c:pt>
                <c:pt idx="2236">
                  <c:v>16.197620000000001</c:v>
                </c:pt>
                <c:pt idx="2237">
                  <c:v>16.205939999999998</c:v>
                </c:pt>
                <c:pt idx="2238">
                  <c:v>16.214259999999999</c:v>
                </c:pt>
                <c:pt idx="2239">
                  <c:v>16.22259</c:v>
                </c:pt>
                <c:pt idx="2240">
                  <c:v>16.230910000000002</c:v>
                </c:pt>
                <c:pt idx="2241">
                  <c:v>16.239239999999999</c:v>
                </c:pt>
                <c:pt idx="2242">
                  <c:v>16.24757</c:v>
                </c:pt>
                <c:pt idx="2243">
                  <c:v>16.2559</c:v>
                </c:pt>
                <c:pt idx="2244">
                  <c:v>16.264230000000001</c:v>
                </c:pt>
                <c:pt idx="2245">
                  <c:v>16.272570000000002</c:v>
                </c:pt>
                <c:pt idx="2246">
                  <c:v>16.280909999999999</c:v>
                </c:pt>
                <c:pt idx="2247">
                  <c:v>16.289249999999999</c:v>
                </c:pt>
                <c:pt idx="2248">
                  <c:v>16.29759</c:v>
                </c:pt>
                <c:pt idx="2249">
                  <c:v>16.30594</c:v>
                </c:pt>
                <c:pt idx="2250">
                  <c:v>16.31429</c:v>
                </c:pt>
                <c:pt idx="2251">
                  <c:v>16.32264</c:v>
                </c:pt>
                <c:pt idx="2252">
                  <c:v>16.33099</c:v>
                </c:pt>
                <c:pt idx="2253">
                  <c:v>16.33934</c:v>
                </c:pt>
                <c:pt idx="2254">
                  <c:v>16.3477</c:v>
                </c:pt>
                <c:pt idx="2255">
                  <c:v>16.35605</c:v>
                </c:pt>
                <c:pt idx="2256">
                  <c:v>16.364409999999999</c:v>
                </c:pt>
                <c:pt idx="2257">
                  <c:v>16.372779999999999</c:v>
                </c:pt>
                <c:pt idx="2258">
                  <c:v>16.381139999999998</c:v>
                </c:pt>
                <c:pt idx="2259">
                  <c:v>16.389510000000001</c:v>
                </c:pt>
                <c:pt idx="2260">
                  <c:v>16.397870000000001</c:v>
                </c:pt>
                <c:pt idx="2261">
                  <c:v>16.40625</c:v>
                </c:pt>
                <c:pt idx="2262">
                  <c:v>16.414619999999999</c:v>
                </c:pt>
                <c:pt idx="2263">
                  <c:v>16.422989999999999</c:v>
                </c:pt>
                <c:pt idx="2264">
                  <c:v>16.431370000000001</c:v>
                </c:pt>
                <c:pt idx="2265">
                  <c:v>16.43975</c:v>
                </c:pt>
                <c:pt idx="2266">
                  <c:v>16.448129999999999</c:v>
                </c:pt>
                <c:pt idx="2267">
                  <c:v>16.456510000000002</c:v>
                </c:pt>
                <c:pt idx="2268">
                  <c:v>16.4649</c:v>
                </c:pt>
                <c:pt idx="2269">
                  <c:v>16.473289999999999</c:v>
                </c:pt>
                <c:pt idx="2270">
                  <c:v>16.481680000000001</c:v>
                </c:pt>
                <c:pt idx="2271">
                  <c:v>16.490069999999999</c:v>
                </c:pt>
                <c:pt idx="2272">
                  <c:v>16.498460000000001</c:v>
                </c:pt>
                <c:pt idx="2273">
                  <c:v>16.50686</c:v>
                </c:pt>
                <c:pt idx="2274">
                  <c:v>16.515260000000001</c:v>
                </c:pt>
                <c:pt idx="2275">
                  <c:v>16.52366</c:v>
                </c:pt>
                <c:pt idx="2276">
                  <c:v>16.532060000000001</c:v>
                </c:pt>
                <c:pt idx="2277">
                  <c:v>16.540469999999999</c:v>
                </c:pt>
                <c:pt idx="2278">
                  <c:v>16.548870000000001</c:v>
                </c:pt>
                <c:pt idx="2279">
                  <c:v>16.557279999999999</c:v>
                </c:pt>
                <c:pt idx="2280">
                  <c:v>16.56569</c:v>
                </c:pt>
                <c:pt idx="2281">
                  <c:v>16.574110000000001</c:v>
                </c:pt>
                <c:pt idx="2282">
                  <c:v>16.582519999999999</c:v>
                </c:pt>
                <c:pt idx="2283">
                  <c:v>16.59094</c:v>
                </c:pt>
                <c:pt idx="2284">
                  <c:v>16.599360000000001</c:v>
                </c:pt>
                <c:pt idx="2285">
                  <c:v>16.607780000000002</c:v>
                </c:pt>
                <c:pt idx="2286">
                  <c:v>16.616209999999999</c:v>
                </c:pt>
                <c:pt idx="2287">
                  <c:v>16.62463</c:v>
                </c:pt>
                <c:pt idx="2288">
                  <c:v>16.63306</c:v>
                </c:pt>
                <c:pt idx="2289">
                  <c:v>16.641490000000001</c:v>
                </c:pt>
                <c:pt idx="2290">
                  <c:v>16.649920000000002</c:v>
                </c:pt>
                <c:pt idx="2291">
                  <c:v>16.658359999999998</c:v>
                </c:pt>
                <c:pt idx="2292">
                  <c:v>16.666789999999999</c:v>
                </c:pt>
                <c:pt idx="2293">
                  <c:v>16.675229999999999</c:v>
                </c:pt>
                <c:pt idx="2294">
                  <c:v>16.683669999999999</c:v>
                </c:pt>
                <c:pt idx="2295">
                  <c:v>16.692119999999999</c:v>
                </c:pt>
                <c:pt idx="2296">
                  <c:v>16.700559999999999</c:v>
                </c:pt>
                <c:pt idx="2297">
                  <c:v>16.709009999999999</c:v>
                </c:pt>
                <c:pt idx="2298">
                  <c:v>16.717459999999999</c:v>
                </c:pt>
                <c:pt idx="2299">
                  <c:v>16.725909999999999</c:v>
                </c:pt>
                <c:pt idx="2300">
                  <c:v>16.734369999999998</c:v>
                </c:pt>
                <c:pt idx="2301">
                  <c:v>16.742819999999998</c:v>
                </c:pt>
                <c:pt idx="2302">
                  <c:v>16.751280000000001</c:v>
                </c:pt>
                <c:pt idx="2303">
                  <c:v>16.759740000000001</c:v>
                </c:pt>
                <c:pt idx="2304">
                  <c:v>16.7682</c:v>
                </c:pt>
                <c:pt idx="2305">
                  <c:v>16.776669999999999</c:v>
                </c:pt>
                <c:pt idx="2306">
                  <c:v>16.785139999999998</c:v>
                </c:pt>
                <c:pt idx="2307">
                  <c:v>16.793600000000001</c:v>
                </c:pt>
                <c:pt idx="2308">
                  <c:v>16.802070000000001</c:v>
                </c:pt>
                <c:pt idx="2309">
                  <c:v>16.810549999999999</c:v>
                </c:pt>
                <c:pt idx="2310">
                  <c:v>16.819019999999998</c:v>
                </c:pt>
                <c:pt idx="2311">
                  <c:v>16.827500000000001</c:v>
                </c:pt>
                <c:pt idx="2312">
                  <c:v>16.835979999999999</c:v>
                </c:pt>
                <c:pt idx="2313">
                  <c:v>16.844460000000002</c:v>
                </c:pt>
                <c:pt idx="2314">
                  <c:v>16.85295</c:v>
                </c:pt>
                <c:pt idx="2315">
                  <c:v>16.861429999999999</c:v>
                </c:pt>
                <c:pt idx="2316">
                  <c:v>16.86992</c:v>
                </c:pt>
                <c:pt idx="2317">
                  <c:v>16.878409999999999</c:v>
                </c:pt>
                <c:pt idx="2318">
                  <c:v>16.886900000000001</c:v>
                </c:pt>
                <c:pt idx="2319">
                  <c:v>16.895399999999999</c:v>
                </c:pt>
                <c:pt idx="2320">
                  <c:v>16.903890000000001</c:v>
                </c:pt>
                <c:pt idx="2321">
                  <c:v>16.912389999999998</c:v>
                </c:pt>
                <c:pt idx="2322">
                  <c:v>16.92089</c:v>
                </c:pt>
                <c:pt idx="2323">
                  <c:v>16.929400000000001</c:v>
                </c:pt>
                <c:pt idx="2324">
                  <c:v>16.937899999999999</c:v>
                </c:pt>
                <c:pt idx="2325">
                  <c:v>16.94641</c:v>
                </c:pt>
                <c:pt idx="2326">
                  <c:v>16.954920000000001</c:v>
                </c:pt>
                <c:pt idx="2327">
                  <c:v>16.963429999999999</c:v>
                </c:pt>
                <c:pt idx="2328">
                  <c:v>16.97194</c:v>
                </c:pt>
                <c:pt idx="2329">
                  <c:v>16.980460000000001</c:v>
                </c:pt>
                <c:pt idx="2330">
                  <c:v>16.988980000000002</c:v>
                </c:pt>
                <c:pt idx="2331">
                  <c:v>16.997499999999999</c:v>
                </c:pt>
                <c:pt idx="2332">
                  <c:v>17.006019999999999</c:v>
                </c:pt>
                <c:pt idx="2333">
                  <c:v>17.01454</c:v>
                </c:pt>
                <c:pt idx="2334">
                  <c:v>17.023070000000001</c:v>
                </c:pt>
                <c:pt idx="2335">
                  <c:v>17.031600000000001</c:v>
                </c:pt>
                <c:pt idx="2336">
                  <c:v>17.040130000000001</c:v>
                </c:pt>
                <c:pt idx="2337">
                  <c:v>17.048660000000002</c:v>
                </c:pt>
                <c:pt idx="2338">
                  <c:v>17.057200000000002</c:v>
                </c:pt>
                <c:pt idx="2339">
                  <c:v>17.065729999999999</c:v>
                </c:pt>
                <c:pt idx="2340">
                  <c:v>17.074269999999999</c:v>
                </c:pt>
                <c:pt idx="2341">
                  <c:v>17.082820000000002</c:v>
                </c:pt>
                <c:pt idx="2342">
                  <c:v>17.091360000000002</c:v>
                </c:pt>
                <c:pt idx="2343">
                  <c:v>17.099910000000001</c:v>
                </c:pt>
                <c:pt idx="2344">
                  <c:v>17.108450000000001</c:v>
                </c:pt>
                <c:pt idx="2345">
                  <c:v>17.117000000000001</c:v>
                </c:pt>
                <c:pt idx="2346">
                  <c:v>17.12556</c:v>
                </c:pt>
                <c:pt idx="2347">
                  <c:v>17.13411</c:v>
                </c:pt>
                <c:pt idx="2348">
                  <c:v>17.142669999999999</c:v>
                </c:pt>
                <c:pt idx="2349">
                  <c:v>17.151230000000002</c:v>
                </c:pt>
                <c:pt idx="2350">
                  <c:v>17.159790000000001</c:v>
                </c:pt>
                <c:pt idx="2351">
                  <c:v>17.16835</c:v>
                </c:pt>
                <c:pt idx="2352">
                  <c:v>17.176909999999999</c:v>
                </c:pt>
                <c:pt idx="2353">
                  <c:v>17.185479999999998</c:v>
                </c:pt>
                <c:pt idx="2354">
                  <c:v>17.194050000000001</c:v>
                </c:pt>
                <c:pt idx="2355">
                  <c:v>17.20262</c:v>
                </c:pt>
                <c:pt idx="2356">
                  <c:v>17.211189999999998</c:v>
                </c:pt>
                <c:pt idx="2357">
                  <c:v>17.21977</c:v>
                </c:pt>
                <c:pt idx="2358">
                  <c:v>17.228349999999999</c:v>
                </c:pt>
                <c:pt idx="2359">
                  <c:v>17.236930000000001</c:v>
                </c:pt>
                <c:pt idx="2360">
                  <c:v>17.245509999999999</c:v>
                </c:pt>
                <c:pt idx="2361">
                  <c:v>17.254100000000001</c:v>
                </c:pt>
                <c:pt idx="2362">
                  <c:v>17.26268</c:v>
                </c:pt>
                <c:pt idx="2363">
                  <c:v>17.271270000000001</c:v>
                </c:pt>
                <c:pt idx="2364">
                  <c:v>17.279859999999999</c:v>
                </c:pt>
                <c:pt idx="2365">
                  <c:v>17.288450000000001</c:v>
                </c:pt>
                <c:pt idx="2366">
                  <c:v>17.297049999999999</c:v>
                </c:pt>
                <c:pt idx="2367">
                  <c:v>17.30564</c:v>
                </c:pt>
                <c:pt idx="2368">
                  <c:v>17.314250000000001</c:v>
                </c:pt>
                <c:pt idx="2369">
                  <c:v>17.322849999999999</c:v>
                </c:pt>
                <c:pt idx="2370">
                  <c:v>17.33145</c:v>
                </c:pt>
                <c:pt idx="2371">
                  <c:v>17.340060000000001</c:v>
                </c:pt>
                <c:pt idx="2372">
                  <c:v>17.348659999999999</c:v>
                </c:pt>
                <c:pt idx="2373">
                  <c:v>17.35727</c:v>
                </c:pt>
                <c:pt idx="2374">
                  <c:v>17.365880000000001</c:v>
                </c:pt>
                <c:pt idx="2375">
                  <c:v>17.374500000000001</c:v>
                </c:pt>
                <c:pt idx="2376">
                  <c:v>17.383109999999999</c:v>
                </c:pt>
                <c:pt idx="2377">
                  <c:v>17.391729999999999</c:v>
                </c:pt>
                <c:pt idx="2378">
                  <c:v>17.40035</c:v>
                </c:pt>
                <c:pt idx="2379">
                  <c:v>17.40898</c:v>
                </c:pt>
                <c:pt idx="2380">
                  <c:v>17.4176</c:v>
                </c:pt>
                <c:pt idx="2381">
                  <c:v>17.42623</c:v>
                </c:pt>
                <c:pt idx="2382">
                  <c:v>17.43486</c:v>
                </c:pt>
                <c:pt idx="2383">
                  <c:v>17.443490000000001</c:v>
                </c:pt>
                <c:pt idx="2384">
                  <c:v>17.452120000000001</c:v>
                </c:pt>
                <c:pt idx="2385">
                  <c:v>17.460760000000001</c:v>
                </c:pt>
                <c:pt idx="2386">
                  <c:v>17.469390000000001</c:v>
                </c:pt>
                <c:pt idx="2387">
                  <c:v>17.47803</c:v>
                </c:pt>
                <c:pt idx="2388">
                  <c:v>17.48668</c:v>
                </c:pt>
                <c:pt idx="2389">
                  <c:v>17.49532</c:v>
                </c:pt>
                <c:pt idx="2390">
                  <c:v>17.503969999999999</c:v>
                </c:pt>
                <c:pt idx="2391">
                  <c:v>17.512619999999998</c:v>
                </c:pt>
                <c:pt idx="2392">
                  <c:v>17.521270000000001</c:v>
                </c:pt>
                <c:pt idx="2393">
                  <c:v>17.529920000000001</c:v>
                </c:pt>
                <c:pt idx="2394">
                  <c:v>17.53857</c:v>
                </c:pt>
                <c:pt idx="2395">
                  <c:v>17.547229999999999</c:v>
                </c:pt>
                <c:pt idx="2396">
                  <c:v>17.555890000000002</c:v>
                </c:pt>
                <c:pt idx="2397">
                  <c:v>17.564550000000001</c:v>
                </c:pt>
                <c:pt idx="2398">
                  <c:v>17.57321</c:v>
                </c:pt>
                <c:pt idx="2399">
                  <c:v>17.581880000000002</c:v>
                </c:pt>
                <c:pt idx="2400">
                  <c:v>17.59055</c:v>
                </c:pt>
                <c:pt idx="2401">
                  <c:v>17.599209999999999</c:v>
                </c:pt>
                <c:pt idx="2402">
                  <c:v>17.607890000000001</c:v>
                </c:pt>
                <c:pt idx="2403">
                  <c:v>17.61656</c:v>
                </c:pt>
                <c:pt idx="2404">
                  <c:v>17.625240000000002</c:v>
                </c:pt>
                <c:pt idx="2405">
                  <c:v>17.63391</c:v>
                </c:pt>
                <c:pt idx="2406">
                  <c:v>17.642600000000002</c:v>
                </c:pt>
                <c:pt idx="2407">
                  <c:v>17.65128</c:v>
                </c:pt>
                <c:pt idx="2408">
                  <c:v>17.659960000000002</c:v>
                </c:pt>
                <c:pt idx="2409">
                  <c:v>17.66865</c:v>
                </c:pt>
                <c:pt idx="2410">
                  <c:v>17.677340000000001</c:v>
                </c:pt>
                <c:pt idx="2411">
                  <c:v>17.686029999999999</c:v>
                </c:pt>
                <c:pt idx="2412">
                  <c:v>17.69472</c:v>
                </c:pt>
                <c:pt idx="2413">
                  <c:v>17.703420000000001</c:v>
                </c:pt>
                <c:pt idx="2414">
                  <c:v>17.712119999999999</c:v>
                </c:pt>
                <c:pt idx="2415">
                  <c:v>17.72082</c:v>
                </c:pt>
                <c:pt idx="2416">
                  <c:v>17.729520000000001</c:v>
                </c:pt>
                <c:pt idx="2417">
                  <c:v>17.738219999999998</c:v>
                </c:pt>
                <c:pt idx="2418">
                  <c:v>17.746929999999999</c:v>
                </c:pt>
                <c:pt idx="2419">
                  <c:v>17.75563</c:v>
                </c:pt>
                <c:pt idx="2420">
                  <c:v>17.76435</c:v>
                </c:pt>
                <c:pt idx="2421">
                  <c:v>17.773060000000001</c:v>
                </c:pt>
                <c:pt idx="2422">
                  <c:v>17.781770000000002</c:v>
                </c:pt>
                <c:pt idx="2423">
                  <c:v>17.790489999999998</c:v>
                </c:pt>
                <c:pt idx="2424">
                  <c:v>17.799209999999999</c:v>
                </c:pt>
                <c:pt idx="2425">
                  <c:v>17.807929999999999</c:v>
                </c:pt>
                <c:pt idx="2426">
                  <c:v>17.816649999999999</c:v>
                </c:pt>
                <c:pt idx="2427">
                  <c:v>17.825379999999999</c:v>
                </c:pt>
                <c:pt idx="2428">
                  <c:v>17.834099999999999</c:v>
                </c:pt>
                <c:pt idx="2429">
                  <c:v>17.842829999999999</c:v>
                </c:pt>
                <c:pt idx="2430">
                  <c:v>17.851559999999999</c:v>
                </c:pt>
                <c:pt idx="2431">
                  <c:v>17.860299999999999</c:v>
                </c:pt>
                <c:pt idx="2432">
                  <c:v>17.869029999999999</c:v>
                </c:pt>
                <c:pt idx="2433">
                  <c:v>17.877770000000002</c:v>
                </c:pt>
                <c:pt idx="2434">
                  <c:v>17.886510000000001</c:v>
                </c:pt>
                <c:pt idx="2435">
                  <c:v>17.895250000000001</c:v>
                </c:pt>
                <c:pt idx="2436">
                  <c:v>17.904</c:v>
                </c:pt>
                <c:pt idx="2437">
                  <c:v>17.912749999999999</c:v>
                </c:pt>
                <c:pt idx="2438">
                  <c:v>17.921500000000002</c:v>
                </c:pt>
                <c:pt idx="2439">
                  <c:v>17.930250000000001</c:v>
                </c:pt>
                <c:pt idx="2440">
                  <c:v>17.939</c:v>
                </c:pt>
                <c:pt idx="2441">
                  <c:v>17.947749999999999</c:v>
                </c:pt>
                <c:pt idx="2442">
                  <c:v>17.956510000000002</c:v>
                </c:pt>
                <c:pt idx="2443">
                  <c:v>17.96527</c:v>
                </c:pt>
                <c:pt idx="2444">
                  <c:v>17.974029999999999</c:v>
                </c:pt>
                <c:pt idx="2445">
                  <c:v>17.982800000000001</c:v>
                </c:pt>
                <c:pt idx="2446">
                  <c:v>17.99156</c:v>
                </c:pt>
                <c:pt idx="2447">
                  <c:v>18.000330000000002</c:v>
                </c:pt>
                <c:pt idx="2448">
                  <c:v>18.0091</c:v>
                </c:pt>
                <c:pt idx="2449">
                  <c:v>18.017869999999998</c:v>
                </c:pt>
                <c:pt idx="2450">
                  <c:v>18.02665</c:v>
                </c:pt>
                <c:pt idx="2451">
                  <c:v>18.035419999999998</c:v>
                </c:pt>
                <c:pt idx="2452">
                  <c:v>18.0442</c:v>
                </c:pt>
                <c:pt idx="2453">
                  <c:v>18.052980000000002</c:v>
                </c:pt>
                <c:pt idx="2454">
                  <c:v>18.06176</c:v>
                </c:pt>
                <c:pt idx="2455">
                  <c:v>18.070550000000001</c:v>
                </c:pt>
                <c:pt idx="2456">
                  <c:v>18.079339999999998</c:v>
                </c:pt>
                <c:pt idx="2457">
                  <c:v>18.08813</c:v>
                </c:pt>
                <c:pt idx="2458">
                  <c:v>18.096920000000001</c:v>
                </c:pt>
                <c:pt idx="2459">
                  <c:v>18.105709999999998</c:v>
                </c:pt>
                <c:pt idx="2460">
                  <c:v>18.114509999999999</c:v>
                </c:pt>
                <c:pt idx="2461">
                  <c:v>18.1233</c:v>
                </c:pt>
                <c:pt idx="2462">
                  <c:v>18.132100000000001</c:v>
                </c:pt>
                <c:pt idx="2463">
                  <c:v>18.140910000000002</c:v>
                </c:pt>
                <c:pt idx="2464">
                  <c:v>18.149709999999999</c:v>
                </c:pt>
                <c:pt idx="2465">
                  <c:v>18.158519999999999</c:v>
                </c:pt>
                <c:pt idx="2466">
                  <c:v>18.16733</c:v>
                </c:pt>
                <c:pt idx="2467">
                  <c:v>18.17614</c:v>
                </c:pt>
                <c:pt idx="2468">
                  <c:v>18.184950000000001</c:v>
                </c:pt>
                <c:pt idx="2469">
                  <c:v>18.193760000000001</c:v>
                </c:pt>
                <c:pt idx="2470">
                  <c:v>18.202580000000001</c:v>
                </c:pt>
                <c:pt idx="2471">
                  <c:v>18.211400000000001</c:v>
                </c:pt>
                <c:pt idx="2472">
                  <c:v>18.220220000000001</c:v>
                </c:pt>
                <c:pt idx="2473">
                  <c:v>18.229040000000001</c:v>
                </c:pt>
                <c:pt idx="2474">
                  <c:v>18.237870000000001</c:v>
                </c:pt>
                <c:pt idx="2475">
                  <c:v>18.246700000000001</c:v>
                </c:pt>
                <c:pt idx="2476">
                  <c:v>18.25553</c:v>
                </c:pt>
                <c:pt idx="2477">
                  <c:v>18.26436</c:v>
                </c:pt>
                <c:pt idx="2478">
                  <c:v>18.27319</c:v>
                </c:pt>
                <c:pt idx="2479">
                  <c:v>18.282029999999999</c:v>
                </c:pt>
                <c:pt idx="2480">
                  <c:v>18.290870000000002</c:v>
                </c:pt>
                <c:pt idx="2481">
                  <c:v>18.299710000000001</c:v>
                </c:pt>
                <c:pt idx="2482">
                  <c:v>18.30855</c:v>
                </c:pt>
                <c:pt idx="2483">
                  <c:v>18.317399999999999</c:v>
                </c:pt>
                <c:pt idx="2484">
                  <c:v>18.326239999999999</c:v>
                </c:pt>
                <c:pt idx="2485">
                  <c:v>18.335090000000001</c:v>
                </c:pt>
                <c:pt idx="2486">
                  <c:v>18.34394</c:v>
                </c:pt>
                <c:pt idx="2487">
                  <c:v>18.352799999999998</c:v>
                </c:pt>
                <c:pt idx="2488">
                  <c:v>18.361650000000001</c:v>
                </c:pt>
                <c:pt idx="2489">
                  <c:v>18.370509999999999</c:v>
                </c:pt>
                <c:pt idx="2490">
                  <c:v>18.379370000000002</c:v>
                </c:pt>
                <c:pt idx="2491">
                  <c:v>18.38823</c:v>
                </c:pt>
                <c:pt idx="2492">
                  <c:v>18.397099999999998</c:v>
                </c:pt>
                <c:pt idx="2493">
                  <c:v>18.40596</c:v>
                </c:pt>
                <c:pt idx="2494">
                  <c:v>18.414829999999998</c:v>
                </c:pt>
                <c:pt idx="2495">
                  <c:v>18.4237</c:v>
                </c:pt>
                <c:pt idx="2496">
                  <c:v>18.432569999999998</c:v>
                </c:pt>
                <c:pt idx="2497">
                  <c:v>18.44145</c:v>
                </c:pt>
                <c:pt idx="2498">
                  <c:v>18.450330000000001</c:v>
                </c:pt>
                <c:pt idx="2499">
                  <c:v>18.459199999999999</c:v>
                </c:pt>
                <c:pt idx="2500">
                  <c:v>18.46808</c:v>
                </c:pt>
                <c:pt idx="2501">
                  <c:v>18.476970000000001</c:v>
                </c:pt>
                <c:pt idx="2502">
                  <c:v>18.485849999999999</c:v>
                </c:pt>
                <c:pt idx="2503">
                  <c:v>18.49474</c:v>
                </c:pt>
                <c:pt idx="2504">
                  <c:v>18.503630000000001</c:v>
                </c:pt>
                <c:pt idx="2505">
                  <c:v>18.512519999999999</c:v>
                </c:pt>
                <c:pt idx="2506">
                  <c:v>18.521419999999999</c:v>
                </c:pt>
                <c:pt idx="2507">
                  <c:v>18.53031</c:v>
                </c:pt>
                <c:pt idx="2508">
                  <c:v>18.539210000000001</c:v>
                </c:pt>
                <c:pt idx="2509">
                  <c:v>18.548110000000001</c:v>
                </c:pt>
                <c:pt idx="2510">
                  <c:v>18.557009999999998</c:v>
                </c:pt>
                <c:pt idx="2511">
                  <c:v>18.565919999999998</c:v>
                </c:pt>
                <c:pt idx="2512">
                  <c:v>18.574829999999999</c:v>
                </c:pt>
                <c:pt idx="2513">
                  <c:v>18.583729999999999</c:v>
                </c:pt>
                <c:pt idx="2514">
                  <c:v>18.592649999999999</c:v>
                </c:pt>
                <c:pt idx="2515">
                  <c:v>18.601559999999999</c:v>
                </c:pt>
                <c:pt idx="2516">
                  <c:v>18.610469999999999</c:v>
                </c:pt>
                <c:pt idx="2517">
                  <c:v>18.619389999999999</c:v>
                </c:pt>
                <c:pt idx="2518">
                  <c:v>18.628309999999999</c:v>
                </c:pt>
                <c:pt idx="2519">
                  <c:v>18.637229999999999</c:v>
                </c:pt>
                <c:pt idx="2520">
                  <c:v>18.646159999999998</c:v>
                </c:pt>
                <c:pt idx="2521">
                  <c:v>18.655080000000002</c:v>
                </c:pt>
                <c:pt idx="2522">
                  <c:v>18.664010000000001</c:v>
                </c:pt>
                <c:pt idx="2523">
                  <c:v>18.672940000000001</c:v>
                </c:pt>
                <c:pt idx="2524">
                  <c:v>18.68187</c:v>
                </c:pt>
                <c:pt idx="2525">
                  <c:v>18.690809999999999</c:v>
                </c:pt>
                <c:pt idx="2526">
                  <c:v>18.699739999999998</c:v>
                </c:pt>
                <c:pt idx="2527">
                  <c:v>18.708680000000001</c:v>
                </c:pt>
                <c:pt idx="2528">
                  <c:v>18.71762</c:v>
                </c:pt>
                <c:pt idx="2529">
                  <c:v>18.726569999999999</c:v>
                </c:pt>
                <c:pt idx="2530">
                  <c:v>18.735510000000001</c:v>
                </c:pt>
                <c:pt idx="2531">
                  <c:v>18.74446</c:v>
                </c:pt>
                <c:pt idx="2532">
                  <c:v>18.753409999999999</c:v>
                </c:pt>
                <c:pt idx="2533">
                  <c:v>18.762360000000001</c:v>
                </c:pt>
                <c:pt idx="2534">
                  <c:v>18.77131</c:v>
                </c:pt>
                <c:pt idx="2535">
                  <c:v>18.780270000000002</c:v>
                </c:pt>
                <c:pt idx="2536">
                  <c:v>18.78923</c:v>
                </c:pt>
                <c:pt idx="2537">
                  <c:v>18.798190000000002</c:v>
                </c:pt>
                <c:pt idx="2538">
                  <c:v>18.80715</c:v>
                </c:pt>
                <c:pt idx="2539">
                  <c:v>18.816109999999998</c:v>
                </c:pt>
                <c:pt idx="2540">
                  <c:v>18.82508</c:v>
                </c:pt>
                <c:pt idx="2541">
                  <c:v>18.834050000000001</c:v>
                </c:pt>
                <c:pt idx="2542">
                  <c:v>18.843019999999999</c:v>
                </c:pt>
                <c:pt idx="2543">
                  <c:v>18.851990000000001</c:v>
                </c:pt>
                <c:pt idx="2544">
                  <c:v>18.860969999999998</c:v>
                </c:pt>
                <c:pt idx="2545">
                  <c:v>18.869949999999999</c:v>
                </c:pt>
                <c:pt idx="2546">
                  <c:v>18.87893</c:v>
                </c:pt>
                <c:pt idx="2547">
                  <c:v>18.887910000000002</c:v>
                </c:pt>
                <c:pt idx="2548">
                  <c:v>18.896889999999999</c:v>
                </c:pt>
                <c:pt idx="2549">
                  <c:v>18.90588</c:v>
                </c:pt>
                <c:pt idx="2550">
                  <c:v>18.914860000000001</c:v>
                </c:pt>
                <c:pt idx="2551">
                  <c:v>18.923850000000002</c:v>
                </c:pt>
                <c:pt idx="2552">
                  <c:v>18.932849999999998</c:v>
                </c:pt>
                <c:pt idx="2553">
                  <c:v>18.941839999999999</c:v>
                </c:pt>
                <c:pt idx="2554">
                  <c:v>18.950839999999999</c:v>
                </c:pt>
                <c:pt idx="2555">
                  <c:v>18.95984</c:v>
                </c:pt>
                <c:pt idx="2556">
                  <c:v>18.96884</c:v>
                </c:pt>
                <c:pt idx="2557">
                  <c:v>18.97784</c:v>
                </c:pt>
                <c:pt idx="2558">
                  <c:v>18.98685</c:v>
                </c:pt>
                <c:pt idx="2559">
                  <c:v>18.995850000000001</c:v>
                </c:pt>
                <c:pt idx="2560">
                  <c:v>19.004860000000001</c:v>
                </c:pt>
                <c:pt idx="2561">
                  <c:v>19.013870000000001</c:v>
                </c:pt>
                <c:pt idx="2562">
                  <c:v>19.02289</c:v>
                </c:pt>
                <c:pt idx="2563">
                  <c:v>19.0319</c:v>
                </c:pt>
                <c:pt idx="2564">
                  <c:v>19.04092</c:v>
                </c:pt>
                <c:pt idx="2565">
                  <c:v>19.049939999999999</c:v>
                </c:pt>
                <c:pt idx="2566">
                  <c:v>19.058959999999999</c:v>
                </c:pt>
                <c:pt idx="2567">
                  <c:v>19.067990000000002</c:v>
                </c:pt>
                <c:pt idx="2568">
                  <c:v>19.077010000000001</c:v>
                </c:pt>
                <c:pt idx="2569">
                  <c:v>19.086040000000001</c:v>
                </c:pt>
                <c:pt idx="2570">
                  <c:v>19.09507</c:v>
                </c:pt>
                <c:pt idx="2571">
                  <c:v>19.104099999999999</c:v>
                </c:pt>
                <c:pt idx="2572">
                  <c:v>19.113140000000001</c:v>
                </c:pt>
                <c:pt idx="2573">
                  <c:v>19.12218</c:v>
                </c:pt>
                <c:pt idx="2574">
                  <c:v>19.131209999999999</c:v>
                </c:pt>
                <c:pt idx="2575">
                  <c:v>19.140260000000001</c:v>
                </c:pt>
                <c:pt idx="2576">
                  <c:v>19.1493</c:v>
                </c:pt>
                <c:pt idx="2577">
                  <c:v>19.158349999999999</c:v>
                </c:pt>
                <c:pt idx="2578">
                  <c:v>19.167390000000001</c:v>
                </c:pt>
                <c:pt idx="2579">
                  <c:v>19.176439999999999</c:v>
                </c:pt>
                <c:pt idx="2580">
                  <c:v>19.185500000000001</c:v>
                </c:pt>
                <c:pt idx="2581">
                  <c:v>19.19455</c:v>
                </c:pt>
                <c:pt idx="2582">
                  <c:v>19.203610000000001</c:v>
                </c:pt>
                <c:pt idx="2583">
                  <c:v>19.21266</c:v>
                </c:pt>
                <c:pt idx="2584">
                  <c:v>19.221720000000001</c:v>
                </c:pt>
                <c:pt idx="2585">
                  <c:v>19.230789999999999</c:v>
                </c:pt>
                <c:pt idx="2586">
                  <c:v>19.239850000000001</c:v>
                </c:pt>
                <c:pt idx="2587">
                  <c:v>19.248919999999998</c:v>
                </c:pt>
                <c:pt idx="2588">
                  <c:v>19.257989999999999</c:v>
                </c:pt>
                <c:pt idx="2589">
                  <c:v>19.267060000000001</c:v>
                </c:pt>
                <c:pt idx="2590">
                  <c:v>19.276129999999998</c:v>
                </c:pt>
                <c:pt idx="2591">
                  <c:v>19.285209999999999</c:v>
                </c:pt>
                <c:pt idx="2592">
                  <c:v>19.294280000000001</c:v>
                </c:pt>
                <c:pt idx="2593">
                  <c:v>19.303370000000001</c:v>
                </c:pt>
                <c:pt idx="2594">
                  <c:v>19.312449999999998</c:v>
                </c:pt>
                <c:pt idx="2595">
                  <c:v>19.321529999999999</c:v>
                </c:pt>
                <c:pt idx="2596">
                  <c:v>19.33062</c:v>
                </c:pt>
                <c:pt idx="2597">
                  <c:v>19.33971</c:v>
                </c:pt>
                <c:pt idx="2598">
                  <c:v>19.348800000000001</c:v>
                </c:pt>
                <c:pt idx="2599">
                  <c:v>19.357890000000001</c:v>
                </c:pt>
                <c:pt idx="2600">
                  <c:v>19.366980000000002</c:v>
                </c:pt>
                <c:pt idx="2601">
                  <c:v>19.376080000000002</c:v>
                </c:pt>
                <c:pt idx="2602">
                  <c:v>19.385179999999998</c:v>
                </c:pt>
                <c:pt idx="2603">
                  <c:v>19.394279999999998</c:v>
                </c:pt>
                <c:pt idx="2604">
                  <c:v>19.403379999999999</c:v>
                </c:pt>
                <c:pt idx="2605">
                  <c:v>19.412489999999998</c:v>
                </c:pt>
                <c:pt idx="2606">
                  <c:v>19.421600000000002</c:v>
                </c:pt>
                <c:pt idx="2607">
                  <c:v>19.430710000000001</c:v>
                </c:pt>
                <c:pt idx="2608">
                  <c:v>19.439820000000001</c:v>
                </c:pt>
                <c:pt idx="2609">
                  <c:v>19.448930000000001</c:v>
                </c:pt>
                <c:pt idx="2610">
                  <c:v>19.45805</c:v>
                </c:pt>
                <c:pt idx="2611">
                  <c:v>19.467169999999999</c:v>
                </c:pt>
                <c:pt idx="2612">
                  <c:v>19.476289999999999</c:v>
                </c:pt>
                <c:pt idx="2613">
                  <c:v>19.485410000000002</c:v>
                </c:pt>
                <c:pt idx="2614">
                  <c:v>19.494530000000001</c:v>
                </c:pt>
                <c:pt idx="2615">
                  <c:v>19.50366</c:v>
                </c:pt>
                <c:pt idx="2616">
                  <c:v>19.512789999999999</c:v>
                </c:pt>
                <c:pt idx="2617">
                  <c:v>19.521920000000001</c:v>
                </c:pt>
                <c:pt idx="2618">
                  <c:v>19.53105</c:v>
                </c:pt>
                <c:pt idx="2619">
                  <c:v>19.540189999999999</c:v>
                </c:pt>
                <c:pt idx="2620">
                  <c:v>19.549330000000001</c:v>
                </c:pt>
                <c:pt idx="2621">
                  <c:v>19.55847</c:v>
                </c:pt>
                <c:pt idx="2622">
                  <c:v>19.567609999999998</c:v>
                </c:pt>
                <c:pt idx="2623">
                  <c:v>19.576750000000001</c:v>
                </c:pt>
                <c:pt idx="2624">
                  <c:v>19.585899999999999</c:v>
                </c:pt>
                <c:pt idx="2625">
                  <c:v>19.595050000000001</c:v>
                </c:pt>
                <c:pt idx="2626">
                  <c:v>19.604199999999999</c:v>
                </c:pt>
                <c:pt idx="2627">
                  <c:v>19.613350000000001</c:v>
                </c:pt>
                <c:pt idx="2628">
                  <c:v>19.622499999999999</c:v>
                </c:pt>
                <c:pt idx="2629">
                  <c:v>19.63166</c:v>
                </c:pt>
                <c:pt idx="2630">
                  <c:v>19.640820000000001</c:v>
                </c:pt>
                <c:pt idx="2631">
                  <c:v>19.649979999999999</c:v>
                </c:pt>
                <c:pt idx="2632">
                  <c:v>19.659140000000001</c:v>
                </c:pt>
                <c:pt idx="2633">
                  <c:v>19.668310000000002</c:v>
                </c:pt>
                <c:pt idx="2634">
                  <c:v>19.67747</c:v>
                </c:pt>
                <c:pt idx="2635">
                  <c:v>19.686640000000001</c:v>
                </c:pt>
                <c:pt idx="2636">
                  <c:v>19.695820000000001</c:v>
                </c:pt>
                <c:pt idx="2637">
                  <c:v>19.704989999999999</c:v>
                </c:pt>
                <c:pt idx="2638">
                  <c:v>19.71416</c:v>
                </c:pt>
                <c:pt idx="2639">
                  <c:v>19.72334</c:v>
                </c:pt>
                <c:pt idx="2640">
                  <c:v>19.732520000000001</c:v>
                </c:pt>
                <c:pt idx="2641">
                  <c:v>19.741700000000002</c:v>
                </c:pt>
                <c:pt idx="2642">
                  <c:v>19.750889999999998</c:v>
                </c:pt>
                <c:pt idx="2643">
                  <c:v>19.760079999999999</c:v>
                </c:pt>
                <c:pt idx="2644">
                  <c:v>19.769269999999999</c:v>
                </c:pt>
                <c:pt idx="2645">
                  <c:v>19.778459999999999</c:v>
                </c:pt>
                <c:pt idx="2646">
                  <c:v>19.787649999999999</c:v>
                </c:pt>
                <c:pt idx="2647">
                  <c:v>19.79684</c:v>
                </c:pt>
                <c:pt idx="2648">
                  <c:v>19.806039999999999</c:v>
                </c:pt>
                <c:pt idx="2649">
                  <c:v>19.815239999999999</c:v>
                </c:pt>
                <c:pt idx="2650">
                  <c:v>19.824439999999999</c:v>
                </c:pt>
                <c:pt idx="2651">
                  <c:v>19.833649999999999</c:v>
                </c:pt>
                <c:pt idx="2652">
                  <c:v>19.842849999999999</c:v>
                </c:pt>
                <c:pt idx="2653">
                  <c:v>19.852060000000002</c:v>
                </c:pt>
                <c:pt idx="2654">
                  <c:v>19.861270000000001</c:v>
                </c:pt>
                <c:pt idx="2655">
                  <c:v>19.870480000000001</c:v>
                </c:pt>
                <c:pt idx="2656">
                  <c:v>19.8797</c:v>
                </c:pt>
                <c:pt idx="2657">
                  <c:v>19.888909999999999</c:v>
                </c:pt>
                <c:pt idx="2658">
                  <c:v>19.898129999999998</c:v>
                </c:pt>
                <c:pt idx="2659">
                  <c:v>19.907350000000001</c:v>
                </c:pt>
                <c:pt idx="2660">
                  <c:v>19.91657</c:v>
                </c:pt>
                <c:pt idx="2661">
                  <c:v>19.925799999999999</c:v>
                </c:pt>
                <c:pt idx="2662">
                  <c:v>19.935030000000001</c:v>
                </c:pt>
                <c:pt idx="2663">
                  <c:v>19.94426</c:v>
                </c:pt>
                <c:pt idx="2664">
                  <c:v>19.953489999999999</c:v>
                </c:pt>
                <c:pt idx="2665">
                  <c:v>19.962720000000001</c:v>
                </c:pt>
                <c:pt idx="2666">
                  <c:v>19.971959999999999</c:v>
                </c:pt>
                <c:pt idx="2667">
                  <c:v>19.981200000000001</c:v>
                </c:pt>
                <c:pt idx="2668">
                  <c:v>19.99043</c:v>
                </c:pt>
                <c:pt idx="2669">
                  <c:v>19.999680000000001</c:v>
                </c:pt>
                <c:pt idx="2670">
                  <c:v>20.00892</c:v>
                </c:pt>
                <c:pt idx="2671">
                  <c:v>20.018170000000001</c:v>
                </c:pt>
                <c:pt idx="2672">
                  <c:v>20.027419999999999</c:v>
                </c:pt>
                <c:pt idx="2673">
                  <c:v>20.036670000000001</c:v>
                </c:pt>
                <c:pt idx="2674">
                  <c:v>20.045919999999999</c:v>
                </c:pt>
                <c:pt idx="2675">
                  <c:v>20.05517</c:v>
                </c:pt>
                <c:pt idx="2676">
                  <c:v>20.064430000000002</c:v>
                </c:pt>
                <c:pt idx="2677">
                  <c:v>20.073689999999999</c:v>
                </c:pt>
                <c:pt idx="2678">
                  <c:v>20.08295</c:v>
                </c:pt>
                <c:pt idx="2679">
                  <c:v>20.092210000000001</c:v>
                </c:pt>
                <c:pt idx="2680">
                  <c:v>20.101479999999999</c:v>
                </c:pt>
                <c:pt idx="2681">
                  <c:v>20.110749999999999</c:v>
                </c:pt>
                <c:pt idx="2682">
                  <c:v>20.12002</c:v>
                </c:pt>
                <c:pt idx="2683">
                  <c:v>20.129290000000001</c:v>
                </c:pt>
                <c:pt idx="2684">
                  <c:v>20.138570000000001</c:v>
                </c:pt>
                <c:pt idx="2685">
                  <c:v>20.147839999999999</c:v>
                </c:pt>
                <c:pt idx="2686">
                  <c:v>20.157119999999999</c:v>
                </c:pt>
                <c:pt idx="2687">
                  <c:v>20.166399999999999</c:v>
                </c:pt>
                <c:pt idx="2688">
                  <c:v>20.17568</c:v>
                </c:pt>
                <c:pt idx="2689">
                  <c:v>20.18497</c:v>
                </c:pt>
                <c:pt idx="2690">
                  <c:v>20.19425</c:v>
                </c:pt>
                <c:pt idx="2691">
                  <c:v>20.20354</c:v>
                </c:pt>
                <c:pt idx="2692">
                  <c:v>20.21284</c:v>
                </c:pt>
                <c:pt idx="2693">
                  <c:v>20.22213</c:v>
                </c:pt>
                <c:pt idx="2694">
                  <c:v>20.23142</c:v>
                </c:pt>
                <c:pt idx="2695">
                  <c:v>20.24072</c:v>
                </c:pt>
                <c:pt idx="2696">
                  <c:v>20.250019999999999</c:v>
                </c:pt>
                <c:pt idx="2697">
                  <c:v>20.259319999999999</c:v>
                </c:pt>
                <c:pt idx="2698">
                  <c:v>20.268630000000002</c:v>
                </c:pt>
                <c:pt idx="2699">
                  <c:v>20.277930000000001</c:v>
                </c:pt>
                <c:pt idx="2700">
                  <c:v>20.287240000000001</c:v>
                </c:pt>
                <c:pt idx="2701">
                  <c:v>20.29655</c:v>
                </c:pt>
                <c:pt idx="2702">
                  <c:v>20.305859999999999</c:v>
                </c:pt>
                <c:pt idx="2703">
                  <c:v>20.315180000000002</c:v>
                </c:pt>
                <c:pt idx="2704">
                  <c:v>20.3245</c:v>
                </c:pt>
                <c:pt idx="2705">
                  <c:v>20.33381</c:v>
                </c:pt>
                <c:pt idx="2706">
                  <c:v>20.343139999999998</c:v>
                </c:pt>
                <c:pt idx="2707">
                  <c:v>20.352460000000001</c:v>
                </c:pt>
                <c:pt idx="2708">
                  <c:v>20.36178</c:v>
                </c:pt>
                <c:pt idx="2709">
                  <c:v>20.371110000000002</c:v>
                </c:pt>
                <c:pt idx="2710">
                  <c:v>20.38044</c:v>
                </c:pt>
                <c:pt idx="2711">
                  <c:v>20.389769999999999</c:v>
                </c:pt>
                <c:pt idx="2712">
                  <c:v>20.39911</c:v>
                </c:pt>
                <c:pt idx="2713">
                  <c:v>20.408439999999999</c:v>
                </c:pt>
                <c:pt idx="2714">
                  <c:v>20.41778</c:v>
                </c:pt>
                <c:pt idx="2715">
                  <c:v>20.427119999999999</c:v>
                </c:pt>
                <c:pt idx="2716">
                  <c:v>20.43646</c:v>
                </c:pt>
                <c:pt idx="2717">
                  <c:v>20.445810000000002</c:v>
                </c:pt>
                <c:pt idx="2718">
                  <c:v>20.455159999999999</c:v>
                </c:pt>
                <c:pt idx="2719">
                  <c:v>20.464500000000001</c:v>
                </c:pt>
                <c:pt idx="2720">
                  <c:v>20.473859999999998</c:v>
                </c:pt>
                <c:pt idx="2721">
                  <c:v>20.48321</c:v>
                </c:pt>
                <c:pt idx="2722">
                  <c:v>20.492570000000001</c:v>
                </c:pt>
                <c:pt idx="2723">
                  <c:v>20.501919999999998</c:v>
                </c:pt>
                <c:pt idx="2724">
                  <c:v>20.511279999999999</c:v>
                </c:pt>
                <c:pt idx="2725">
                  <c:v>20.52064</c:v>
                </c:pt>
                <c:pt idx="2726">
                  <c:v>20.530010000000001</c:v>
                </c:pt>
                <c:pt idx="2727">
                  <c:v>20.539370000000002</c:v>
                </c:pt>
                <c:pt idx="2728">
                  <c:v>20.548739999999999</c:v>
                </c:pt>
                <c:pt idx="2729">
                  <c:v>20.558109999999999</c:v>
                </c:pt>
                <c:pt idx="2730">
                  <c:v>20.56748</c:v>
                </c:pt>
                <c:pt idx="2731">
                  <c:v>20.57686</c:v>
                </c:pt>
                <c:pt idx="2732">
                  <c:v>20.58624</c:v>
                </c:pt>
                <c:pt idx="2733">
                  <c:v>20.595610000000001</c:v>
                </c:pt>
                <c:pt idx="2734">
                  <c:v>20.604990000000001</c:v>
                </c:pt>
                <c:pt idx="2735">
                  <c:v>20.614380000000001</c:v>
                </c:pt>
                <c:pt idx="2736">
                  <c:v>20.623760000000001</c:v>
                </c:pt>
                <c:pt idx="2737">
                  <c:v>20.633150000000001</c:v>
                </c:pt>
                <c:pt idx="2738">
                  <c:v>20.64254</c:v>
                </c:pt>
                <c:pt idx="2739">
                  <c:v>20.65193</c:v>
                </c:pt>
                <c:pt idx="2740">
                  <c:v>20.66133</c:v>
                </c:pt>
                <c:pt idx="2741">
                  <c:v>20.670719999999999</c:v>
                </c:pt>
                <c:pt idx="2742">
                  <c:v>20.680119999999999</c:v>
                </c:pt>
                <c:pt idx="2743">
                  <c:v>20.689520000000002</c:v>
                </c:pt>
                <c:pt idx="2744">
                  <c:v>20.698920000000001</c:v>
                </c:pt>
                <c:pt idx="2745">
                  <c:v>20.70833</c:v>
                </c:pt>
                <c:pt idx="2746">
                  <c:v>20.71773</c:v>
                </c:pt>
                <c:pt idx="2747">
                  <c:v>20.727139999999999</c:v>
                </c:pt>
                <c:pt idx="2748">
                  <c:v>20.736550000000001</c:v>
                </c:pt>
                <c:pt idx="2749">
                  <c:v>20.74596</c:v>
                </c:pt>
                <c:pt idx="2750">
                  <c:v>20.755379999999999</c:v>
                </c:pt>
                <c:pt idx="2751">
                  <c:v>20.764800000000001</c:v>
                </c:pt>
                <c:pt idx="2752">
                  <c:v>20.77422</c:v>
                </c:pt>
                <c:pt idx="2753">
                  <c:v>20.783639999999998</c:v>
                </c:pt>
                <c:pt idx="2754">
                  <c:v>20.793060000000001</c:v>
                </c:pt>
                <c:pt idx="2755">
                  <c:v>20.802489999999999</c:v>
                </c:pt>
                <c:pt idx="2756">
                  <c:v>20.811910000000001</c:v>
                </c:pt>
                <c:pt idx="2757">
                  <c:v>20.821349999999999</c:v>
                </c:pt>
                <c:pt idx="2758">
                  <c:v>20.830780000000001</c:v>
                </c:pt>
                <c:pt idx="2759">
                  <c:v>20.840209999999999</c:v>
                </c:pt>
                <c:pt idx="2760">
                  <c:v>20.84965</c:v>
                </c:pt>
                <c:pt idx="2761">
                  <c:v>20.859089999999998</c:v>
                </c:pt>
                <c:pt idx="2762">
                  <c:v>20.86853</c:v>
                </c:pt>
                <c:pt idx="2763">
                  <c:v>20.877970000000001</c:v>
                </c:pt>
                <c:pt idx="2764">
                  <c:v>20.887409999999999</c:v>
                </c:pt>
                <c:pt idx="2765">
                  <c:v>20.89686</c:v>
                </c:pt>
                <c:pt idx="2766">
                  <c:v>20.906310000000001</c:v>
                </c:pt>
                <c:pt idx="2767">
                  <c:v>20.915759999999999</c:v>
                </c:pt>
                <c:pt idx="2768">
                  <c:v>20.925219999999999</c:v>
                </c:pt>
                <c:pt idx="2769">
                  <c:v>20.934670000000001</c:v>
                </c:pt>
                <c:pt idx="2770">
                  <c:v>20.944130000000001</c:v>
                </c:pt>
                <c:pt idx="2771">
                  <c:v>20.953589999999998</c:v>
                </c:pt>
                <c:pt idx="2772">
                  <c:v>20.963049999999999</c:v>
                </c:pt>
                <c:pt idx="2773">
                  <c:v>20.972519999999999</c:v>
                </c:pt>
                <c:pt idx="2774">
                  <c:v>20.98198</c:v>
                </c:pt>
                <c:pt idx="2775">
                  <c:v>20.99145</c:v>
                </c:pt>
                <c:pt idx="2776">
                  <c:v>21.000920000000001</c:v>
                </c:pt>
                <c:pt idx="2777">
                  <c:v>21.010400000000001</c:v>
                </c:pt>
                <c:pt idx="2778">
                  <c:v>21.019870000000001</c:v>
                </c:pt>
                <c:pt idx="2779">
                  <c:v>21.029350000000001</c:v>
                </c:pt>
                <c:pt idx="2780">
                  <c:v>21.038830000000001</c:v>
                </c:pt>
                <c:pt idx="2781">
                  <c:v>21.048310000000001</c:v>
                </c:pt>
                <c:pt idx="2782">
                  <c:v>21.057790000000001</c:v>
                </c:pt>
                <c:pt idx="2783">
                  <c:v>21.06728</c:v>
                </c:pt>
                <c:pt idx="2784">
                  <c:v>21.07677</c:v>
                </c:pt>
                <c:pt idx="2785">
                  <c:v>21.08625</c:v>
                </c:pt>
                <c:pt idx="2786">
                  <c:v>21.095749999999999</c:v>
                </c:pt>
                <c:pt idx="2787">
                  <c:v>21.105239999999998</c:v>
                </c:pt>
                <c:pt idx="2788">
                  <c:v>21.114740000000001</c:v>
                </c:pt>
                <c:pt idx="2789">
                  <c:v>21.12424</c:v>
                </c:pt>
                <c:pt idx="2790">
                  <c:v>21.13374</c:v>
                </c:pt>
                <c:pt idx="2791">
                  <c:v>21.143239999999999</c:v>
                </c:pt>
                <c:pt idx="2792">
                  <c:v>21.152740000000001</c:v>
                </c:pt>
                <c:pt idx="2793">
                  <c:v>21.16225</c:v>
                </c:pt>
                <c:pt idx="2794">
                  <c:v>21.171759999999999</c:v>
                </c:pt>
                <c:pt idx="2795">
                  <c:v>21.181270000000001</c:v>
                </c:pt>
                <c:pt idx="2796">
                  <c:v>21.19078</c:v>
                </c:pt>
                <c:pt idx="2797">
                  <c:v>21.200299999999999</c:v>
                </c:pt>
                <c:pt idx="2798">
                  <c:v>21.209820000000001</c:v>
                </c:pt>
                <c:pt idx="2799">
                  <c:v>21.219339999999999</c:v>
                </c:pt>
                <c:pt idx="2800">
                  <c:v>21.228860000000001</c:v>
                </c:pt>
                <c:pt idx="2801">
                  <c:v>21.238379999999999</c:v>
                </c:pt>
                <c:pt idx="2802">
                  <c:v>21.247910000000001</c:v>
                </c:pt>
                <c:pt idx="2803">
                  <c:v>21.257439999999999</c:v>
                </c:pt>
                <c:pt idx="2804">
                  <c:v>21.266970000000001</c:v>
                </c:pt>
                <c:pt idx="2805">
                  <c:v>21.276499999999999</c:v>
                </c:pt>
                <c:pt idx="2806">
                  <c:v>21.28604</c:v>
                </c:pt>
                <c:pt idx="2807">
                  <c:v>21.295570000000001</c:v>
                </c:pt>
                <c:pt idx="2808">
                  <c:v>21.305109999999999</c:v>
                </c:pt>
                <c:pt idx="2809">
                  <c:v>21.31465</c:v>
                </c:pt>
                <c:pt idx="2810">
                  <c:v>21.324190000000002</c:v>
                </c:pt>
                <c:pt idx="2811">
                  <c:v>21.333739999999999</c:v>
                </c:pt>
                <c:pt idx="2812">
                  <c:v>21.34329</c:v>
                </c:pt>
                <c:pt idx="2813">
                  <c:v>21.35284</c:v>
                </c:pt>
                <c:pt idx="2814">
                  <c:v>21.362390000000001</c:v>
                </c:pt>
                <c:pt idx="2815">
                  <c:v>21.371939999999999</c:v>
                </c:pt>
                <c:pt idx="2816">
                  <c:v>21.381499999999999</c:v>
                </c:pt>
                <c:pt idx="2817">
                  <c:v>21.39106</c:v>
                </c:pt>
                <c:pt idx="2818">
                  <c:v>21.40062</c:v>
                </c:pt>
                <c:pt idx="2819">
                  <c:v>21.41018</c:v>
                </c:pt>
                <c:pt idx="2820">
                  <c:v>21.419740000000001</c:v>
                </c:pt>
                <c:pt idx="2821">
                  <c:v>21.429310000000001</c:v>
                </c:pt>
                <c:pt idx="2822">
                  <c:v>21.438880000000001</c:v>
                </c:pt>
                <c:pt idx="2823">
                  <c:v>21.448450000000001</c:v>
                </c:pt>
                <c:pt idx="2824">
                  <c:v>21.458020000000001</c:v>
                </c:pt>
                <c:pt idx="2825">
                  <c:v>21.467600000000001</c:v>
                </c:pt>
                <c:pt idx="2826">
                  <c:v>21.477180000000001</c:v>
                </c:pt>
                <c:pt idx="2827">
                  <c:v>21.48676</c:v>
                </c:pt>
                <c:pt idx="2828">
                  <c:v>21.49634</c:v>
                </c:pt>
                <c:pt idx="2829">
                  <c:v>21.50592</c:v>
                </c:pt>
                <c:pt idx="2830">
                  <c:v>21.515509999999999</c:v>
                </c:pt>
                <c:pt idx="2831">
                  <c:v>21.525099999999998</c:v>
                </c:pt>
                <c:pt idx="2832">
                  <c:v>21.534690000000001</c:v>
                </c:pt>
                <c:pt idx="2833">
                  <c:v>21.544280000000001</c:v>
                </c:pt>
                <c:pt idx="2834">
                  <c:v>21.55387</c:v>
                </c:pt>
                <c:pt idx="2835">
                  <c:v>21.563469999999999</c:v>
                </c:pt>
                <c:pt idx="2836">
                  <c:v>21.573070000000001</c:v>
                </c:pt>
                <c:pt idx="2837">
                  <c:v>21.58267</c:v>
                </c:pt>
                <c:pt idx="2838">
                  <c:v>21.592269999999999</c:v>
                </c:pt>
                <c:pt idx="2839">
                  <c:v>21.601880000000001</c:v>
                </c:pt>
                <c:pt idx="2840">
                  <c:v>21.61149</c:v>
                </c:pt>
                <c:pt idx="2841">
                  <c:v>21.621099999999998</c:v>
                </c:pt>
                <c:pt idx="2842">
                  <c:v>21.630710000000001</c:v>
                </c:pt>
                <c:pt idx="2843">
                  <c:v>21.640319999999999</c:v>
                </c:pt>
                <c:pt idx="2844">
                  <c:v>21.649940000000001</c:v>
                </c:pt>
                <c:pt idx="2845">
                  <c:v>21.659559999999999</c:v>
                </c:pt>
                <c:pt idx="2846">
                  <c:v>21.669170000000001</c:v>
                </c:pt>
                <c:pt idx="2847">
                  <c:v>21.678799999999999</c:v>
                </c:pt>
                <c:pt idx="2848">
                  <c:v>21.688420000000001</c:v>
                </c:pt>
                <c:pt idx="2849">
                  <c:v>21.698049999999999</c:v>
                </c:pt>
                <c:pt idx="2850">
                  <c:v>21.70768</c:v>
                </c:pt>
                <c:pt idx="2851">
                  <c:v>21.717310000000001</c:v>
                </c:pt>
                <c:pt idx="2852">
                  <c:v>21.726939999999999</c:v>
                </c:pt>
                <c:pt idx="2853">
                  <c:v>21.73658</c:v>
                </c:pt>
                <c:pt idx="2854">
                  <c:v>21.746210000000001</c:v>
                </c:pt>
                <c:pt idx="2855">
                  <c:v>21.755849999999999</c:v>
                </c:pt>
                <c:pt idx="2856">
                  <c:v>21.76549</c:v>
                </c:pt>
                <c:pt idx="2857">
                  <c:v>21.77514</c:v>
                </c:pt>
                <c:pt idx="2858">
                  <c:v>21.784780000000001</c:v>
                </c:pt>
                <c:pt idx="2859">
                  <c:v>21.794429999999998</c:v>
                </c:pt>
                <c:pt idx="2860">
                  <c:v>21.804079999999999</c:v>
                </c:pt>
                <c:pt idx="2861">
                  <c:v>21.81373</c:v>
                </c:pt>
                <c:pt idx="2862">
                  <c:v>21.82339</c:v>
                </c:pt>
                <c:pt idx="2863">
                  <c:v>21.83304</c:v>
                </c:pt>
                <c:pt idx="2864">
                  <c:v>21.842700000000001</c:v>
                </c:pt>
                <c:pt idx="2865">
                  <c:v>21.852360000000001</c:v>
                </c:pt>
                <c:pt idx="2866">
                  <c:v>21.862030000000001</c:v>
                </c:pt>
                <c:pt idx="2867">
                  <c:v>21.871690000000001</c:v>
                </c:pt>
                <c:pt idx="2868">
                  <c:v>21.881360000000001</c:v>
                </c:pt>
                <c:pt idx="2869">
                  <c:v>21.891030000000001</c:v>
                </c:pt>
                <c:pt idx="2870">
                  <c:v>21.900700000000001</c:v>
                </c:pt>
                <c:pt idx="2871">
                  <c:v>21.91037</c:v>
                </c:pt>
                <c:pt idx="2872">
                  <c:v>21.92005</c:v>
                </c:pt>
                <c:pt idx="2873">
                  <c:v>21.929729999999999</c:v>
                </c:pt>
                <c:pt idx="2874">
                  <c:v>21.939409999999999</c:v>
                </c:pt>
                <c:pt idx="2875">
                  <c:v>21.949090000000002</c:v>
                </c:pt>
                <c:pt idx="2876">
                  <c:v>21.958770000000001</c:v>
                </c:pt>
                <c:pt idx="2877">
                  <c:v>21.96846</c:v>
                </c:pt>
                <c:pt idx="2878">
                  <c:v>21.978149999999999</c:v>
                </c:pt>
                <c:pt idx="2879">
                  <c:v>21.987839999999998</c:v>
                </c:pt>
                <c:pt idx="2880">
                  <c:v>21.997530000000001</c:v>
                </c:pt>
                <c:pt idx="2881">
                  <c:v>22.00723</c:v>
                </c:pt>
                <c:pt idx="2882">
                  <c:v>22.016919999999999</c:v>
                </c:pt>
                <c:pt idx="2883">
                  <c:v>22.026620000000001</c:v>
                </c:pt>
                <c:pt idx="2884">
                  <c:v>22.03632</c:v>
                </c:pt>
                <c:pt idx="2885">
                  <c:v>22.046029999999998</c:v>
                </c:pt>
                <c:pt idx="2886">
                  <c:v>22.055730000000001</c:v>
                </c:pt>
                <c:pt idx="2887">
                  <c:v>22.065439999999999</c:v>
                </c:pt>
                <c:pt idx="2888">
                  <c:v>22.075150000000001</c:v>
                </c:pt>
                <c:pt idx="2889">
                  <c:v>22.084859999999999</c:v>
                </c:pt>
                <c:pt idx="2890">
                  <c:v>22.094580000000001</c:v>
                </c:pt>
                <c:pt idx="2891">
                  <c:v>22.104289999999999</c:v>
                </c:pt>
                <c:pt idx="2892">
                  <c:v>22.11401</c:v>
                </c:pt>
                <c:pt idx="2893">
                  <c:v>22.123729999999998</c:v>
                </c:pt>
                <c:pt idx="2894">
                  <c:v>22.13345</c:v>
                </c:pt>
                <c:pt idx="2895">
                  <c:v>22.143180000000001</c:v>
                </c:pt>
                <c:pt idx="2896">
                  <c:v>22.152909999999999</c:v>
                </c:pt>
                <c:pt idx="2897">
                  <c:v>22.16263</c:v>
                </c:pt>
                <c:pt idx="2898">
                  <c:v>22.172370000000001</c:v>
                </c:pt>
                <c:pt idx="2899">
                  <c:v>22.182099999999998</c:v>
                </c:pt>
                <c:pt idx="2900">
                  <c:v>22.191839999999999</c:v>
                </c:pt>
                <c:pt idx="2901">
                  <c:v>22.20157</c:v>
                </c:pt>
                <c:pt idx="2902">
                  <c:v>22.211310000000001</c:v>
                </c:pt>
                <c:pt idx="2903">
                  <c:v>22.221050000000002</c:v>
                </c:pt>
                <c:pt idx="2904">
                  <c:v>22.230799999999999</c:v>
                </c:pt>
                <c:pt idx="2905">
                  <c:v>22.240549999999999</c:v>
                </c:pt>
                <c:pt idx="2906">
                  <c:v>22.25029</c:v>
                </c:pt>
                <c:pt idx="2907">
                  <c:v>22.26004</c:v>
                </c:pt>
                <c:pt idx="2908">
                  <c:v>22.2698</c:v>
                </c:pt>
                <c:pt idx="2909">
                  <c:v>22.27955</c:v>
                </c:pt>
                <c:pt idx="2910">
                  <c:v>22.28931</c:v>
                </c:pt>
                <c:pt idx="2911">
                  <c:v>22.29907</c:v>
                </c:pt>
                <c:pt idx="2912">
                  <c:v>22.30883</c:v>
                </c:pt>
                <c:pt idx="2913">
                  <c:v>22.31859</c:v>
                </c:pt>
                <c:pt idx="2914">
                  <c:v>22.32836</c:v>
                </c:pt>
                <c:pt idx="2915">
                  <c:v>22.33812</c:v>
                </c:pt>
                <c:pt idx="2916">
                  <c:v>22.34789</c:v>
                </c:pt>
                <c:pt idx="2917">
                  <c:v>22.357669999999999</c:v>
                </c:pt>
                <c:pt idx="2918">
                  <c:v>22.367439999999998</c:v>
                </c:pt>
                <c:pt idx="2919">
                  <c:v>22.377210000000002</c:v>
                </c:pt>
                <c:pt idx="2920">
                  <c:v>22.386990000000001</c:v>
                </c:pt>
                <c:pt idx="2921">
                  <c:v>22.39677</c:v>
                </c:pt>
                <c:pt idx="2922">
                  <c:v>22.406559999999999</c:v>
                </c:pt>
                <c:pt idx="2923">
                  <c:v>22.416340000000002</c:v>
                </c:pt>
                <c:pt idx="2924">
                  <c:v>22.426130000000001</c:v>
                </c:pt>
                <c:pt idx="2925">
                  <c:v>22.435919999999999</c:v>
                </c:pt>
                <c:pt idx="2926">
                  <c:v>22.445709999999998</c:v>
                </c:pt>
                <c:pt idx="2927">
                  <c:v>22.455500000000001</c:v>
                </c:pt>
                <c:pt idx="2928">
                  <c:v>22.465299999999999</c:v>
                </c:pt>
                <c:pt idx="2929">
                  <c:v>22.475090000000002</c:v>
                </c:pt>
                <c:pt idx="2930">
                  <c:v>22.48489</c:v>
                </c:pt>
                <c:pt idx="2931">
                  <c:v>22.494689999999999</c:v>
                </c:pt>
                <c:pt idx="2932">
                  <c:v>22.5045</c:v>
                </c:pt>
                <c:pt idx="2933">
                  <c:v>22.514309999999998</c:v>
                </c:pt>
                <c:pt idx="2934">
                  <c:v>22.52411</c:v>
                </c:pt>
                <c:pt idx="2935">
                  <c:v>22.533919999999998</c:v>
                </c:pt>
                <c:pt idx="2936">
                  <c:v>22.54374</c:v>
                </c:pt>
                <c:pt idx="2937">
                  <c:v>22.553550000000001</c:v>
                </c:pt>
                <c:pt idx="2938">
                  <c:v>22.563369999999999</c:v>
                </c:pt>
                <c:pt idx="2939">
                  <c:v>22.573180000000001</c:v>
                </c:pt>
                <c:pt idx="2940">
                  <c:v>22.583010000000002</c:v>
                </c:pt>
                <c:pt idx="2941">
                  <c:v>22.592829999999999</c:v>
                </c:pt>
                <c:pt idx="2942">
                  <c:v>22.602650000000001</c:v>
                </c:pt>
                <c:pt idx="2943">
                  <c:v>22.612480000000001</c:v>
                </c:pt>
                <c:pt idx="2944">
                  <c:v>22.622309999999999</c:v>
                </c:pt>
                <c:pt idx="2945">
                  <c:v>22.63214</c:v>
                </c:pt>
                <c:pt idx="2946">
                  <c:v>22.64198</c:v>
                </c:pt>
                <c:pt idx="2947">
                  <c:v>22.651810000000001</c:v>
                </c:pt>
                <c:pt idx="2948">
                  <c:v>22.661650000000002</c:v>
                </c:pt>
                <c:pt idx="2949">
                  <c:v>22.671489999999999</c:v>
                </c:pt>
                <c:pt idx="2950">
                  <c:v>22.681329999999999</c:v>
                </c:pt>
                <c:pt idx="2951">
                  <c:v>22.691179999999999</c:v>
                </c:pt>
                <c:pt idx="2952">
                  <c:v>22.70102</c:v>
                </c:pt>
                <c:pt idx="2953">
                  <c:v>22.71087</c:v>
                </c:pt>
                <c:pt idx="2954">
                  <c:v>22.72072</c:v>
                </c:pt>
                <c:pt idx="2955">
                  <c:v>22.73058</c:v>
                </c:pt>
                <c:pt idx="2956">
                  <c:v>22.74043</c:v>
                </c:pt>
                <c:pt idx="2957">
                  <c:v>22.75029</c:v>
                </c:pt>
                <c:pt idx="2958">
                  <c:v>22.760149999999999</c:v>
                </c:pt>
                <c:pt idx="2959">
                  <c:v>22.770009999999999</c:v>
                </c:pt>
                <c:pt idx="2960">
                  <c:v>22.779869999999999</c:v>
                </c:pt>
                <c:pt idx="2961">
                  <c:v>22.789739999999998</c:v>
                </c:pt>
                <c:pt idx="2962">
                  <c:v>22.799610000000001</c:v>
                </c:pt>
                <c:pt idx="2963">
                  <c:v>22.809480000000001</c:v>
                </c:pt>
                <c:pt idx="2964">
                  <c:v>22.81935</c:v>
                </c:pt>
                <c:pt idx="2965">
                  <c:v>22.829219999999999</c:v>
                </c:pt>
                <c:pt idx="2966">
                  <c:v>22.839099999999998</c:v>
                </c:pt>
                <c:pt idx="2967">
                  <c:v>22.848980000000001</c:v>
                </c:pt>
                <c:pt idx="2968">
                  <c:v>22.85886</c:v>
                </c:pt>
                <c:pt idx="2969">
                  <c:v>22.868739999999999</c:v>
                </c:pt>
                <c:pt idx="2970">
                  <c:v>22.878630000000001</c:v>
                </c:pt>
                <c:pt idx="2971">
                  <c:v>22.88851</c:v>
                </c:pt>
                <c:pt idx="2972">
                  <c:v>22.898399999999999</c:v>
                </c:pt>
                <c:pt idx="2973">
                  <c:v>22.908290000000001</c:v>
                </c:pt>
                <c:pt idx="2974">
                  <c:v>22.918189999999999</c:v>
                </c:pt>
                <c:pt idx="2975">
                  <c:v>22.928090000000001</c:v>
                </c:pt>
                <c:pt idx="2976">
                  <c:v>22.93798</c:v>
                </c:pt>
                <c:pt idx="2977">
                  <c:v>22.947880000000001</c:v>
                </c:pt>
                <c:pt idx="2978">
                  <c:v>22.95778</c:v>
                </c:pt>
                <c:pt idx="2979">
                  <c:v>22.967690000000001</c:v>
                </c:pt>
                <c:pt idx="2980">
                  <c:v>22.977589999999999</c:v>
                </c:pt>
                <c:pt idx="2981">
                  <c:v>22.987500000000001</c:v>
                </c:pt>
                <c:pt idx="2982">
                  <c:v>22.997409999999999</c:v>
                </c:pt>
                <c:pt idx="2983">
                  <c:v>23.00733</c:v>
                </c:pt>
                <c:pt idx="2984">
                  <c:v>23.017240000000001</c:v>
                </c:pt>
                <c:pt idx="2985">
                  <c:v>23.027159999999999</c:v>
                </c:pt>
                <c:pt idx="2986">
                  <c:v>23.03708</c:v>
                </c:pt>
                <c:pt idx="2987">
                  <c:v>23.047000000000001</c:v>
                </c:pt>
                <c:pt idx="2988">
                  <c:v>23.056920000000002</c:v>
                </c:pt>
                <c:pt idx="2989">
                  <c:v>23.066849999999999</c:v>
                </c:pt>
                <c:pt idx="2990">
                  <c:v>23.076779999999999</c:v>
                </c:pt>
                <c:pt idx="2991">
                  <c:v>23.08671</c:v>
                </c:pt>
                <c:pt idx="2992">
                  <c:v>23.096640000000001</c:v>
                </c:pt>
                <c:pt idx="2993">
                  <c:v>23.106570000000001</c:v>
                </c:pt>
                <c:pt idx="2994">
                  <c:v>23.116510000000002</c:v>
                </c:pt>
                <c:pt idx="2995">
                  <c:v>23.126449999999998</c:v>
                </c:pt>
                <c:pt idx="2996">
                  <c:v>23.136389999999999</c:v>
                </c:pt>
                <c:pt idx="2997">
                  <c:v>23.146329999999999</c:v>
                </c:pt>
                <c:pt idx="2998">
                  <c:v>23.156269999999999</c:v>
                </c:pt>
                <c:pt idx="2999">
                  <c:v>23.166219999999999</c:v>
                </c:pt>
                <c:pt idx="3000">
                  <c:v>23.176169999999999</c:v>
                </c:pt>
                <c:pt idx="3001">
                  <c:v>23.186119999999999</c:v>
                </c:pt>
                <c:pt idx="3002">
                  <c:v>23.196079999999998</c:v>
                </c:pt>
                <c:pt idx="3003">
                  <c:v>23.206029999999998</c:v>
                </c:pt>
                <c:pt idx="3004">
                  <c:v>23.215990000000001</c:v>
                </c:pt>
                <c:pt idx="3005">
                  <c:v>23.225950000000001</c:v>
                </c:pt>
                <c:pt idx="3006">
                  <c:v>23.235910000000001</c:v>
                </c:pt>
                <c:pt idx="3007">
                  <c:v>23.24587</c:v>
                </c:pt>
                <c:pt idx="3008">
                  <c:v>23.255839999999999</c:v>
                </c:pt>
                <c:pt idx="3009">
                  <c:v>23.265809999999998</c:v>
                </c:pt>
                <c:pt idx="3010">
                  <c:v>23.275780000000001</c:v>
                </c:pt>
                <c:pt idx="3011">
                  <c:v>23.28575</c:v>
                </c:pt>
                <c:pt idx="3012">
                  <c:v>23.295729999999999</c:v>
                </c:pt>
                <c:pt idx="3013">
                  <c:v>23.305700000000002</c:v>
                </c:pt>
                <c:pt idx="3014">
                  <c:v>23.31568</c:v>
                </c:pt>
                <c:pt idx="3015">
                  <c:v>23.325659999999999</c:v>
                </c:pt>
                <c:pt idx="3016">
                  <c:v>23.335650000000001</c:v>
                </c:pt>
                <c:pt idx="3017">
                  <c:v>23.34563</c:v>
                </c:pt>
                <c:pt idx="3018">
                  <c:v>23.355619999999998</c:v>
                </c:pt>
                <c:pt idx="3019">
                  <c:v>23.36561</c:v>
                </c:pt>
                <c:pt idx="3020">
                  <c:v>23.375599999999999</c:v>
                </c:pt>
                <c:pt idx="3021">
                  <c:v>23.3856</c:v>
                </c:pt>
                <c:pt idx="3022">
                  <c:v>23.395589999999999</c:v>
                </c:pt>
                <c:pt idx="3023">
                  <c:v>23.40559</c:v>
                </c:pt>
                <c:pt idx="3024">
                  <c:v>23.415590000000002</c:v>
                </c:pt>
                <c:pt idx="3025">
                  <c:v>23.42559</c:v>
                </c:pt>
                <c:pt idx="3026">
                  <c:v>23.435600000000001</c:v>
                </c:pt>
                <c:pt idx="3027">
                  <c:v>23.445599999999999</c:v>
                </c:pt>
                <c:pt idx="3028">
                  <c:v>23.45561</c:v>
                </c:pt>
                <c:pt idx="3029">
                  <c:v>23.465620000000001</c:v>
                </c:pt>
                <c:pt idx="3030">
                  <c:v>23.475639999999999</c:v>
                </c:pt>
                <c:pt idx="3031">
                  <c:v>23.48565</c:v>
                </c:pt>
                <c:pt idx="3032">
                  <c:v>23.49567</c:v>
                </c:pt>
                <c:pt idx="3033">
                  <c:v>23.505690000000001</c:v>
                </c:pt>
                <c:pt idx="3034">
                  <c:v>23.515709999999999</c:v>
                </c:pt>
                <c:pt idx="3035">
                  <c:v>23.525729999999999</c:v>
                </c:pt>
                <c:pt idx="3036">
                  <c:v>23.53576</c:v>
                </c:pt>
                <c:pt idx="3037">
                  <c:v>23.54579</c:v>
                </c:pt>
                <c:pt idx="3038">
                  <c:v>23.555820000000001</c:v>
                </c:pt>
                <c:pt idx="3039">
                  <c:v>23.565850000000001</c:v>
                </c:pt>
                <c:pt idx="3040">
                  <c:v>23.575890000000001</c:v>
                </c:pt>
                <c:pt idx="3041">
                  <c:v>23.585920000000002</c:v>
                </c:pt>
                <c:pt idx="3042">
                  <c:v>23.595960000000002</c:v>
                </c:pt>
                <c:pt idx="3043">
                  <c:v>23.606000000000002</c:v>
                </c:pt>
                <c:pt idx="3044">
                  <c:v>23.616040000000002</c:v>
                </c:pt>
                <c:pt idx="3045">
                  <c:v>23.626090000000001</c:v>
                </c:pt>
                <c:pt idx="3046">
                  <c:v>23.636140000000001</c:v>
                </c:pt>
                <c:pt idx="3047">
                  <c:v>23.646190000000001</c:v>
                </c:pt>
                <c:pt idx="3048">
                  <c:v>23.65624</c:v>
                </c:pt>
                <c:pt idx="3049">
                  <c:v>23.66629</c:v>
                </c:pt>
                <c:pt idx="3050">
                  <c:v>23.676349999999999</c:v>
                </c:pt>
                <c:pt idx="3051">
                  <c:v>23.686409999999999</c:v>
                </c:pt>
                <c:pt idx="3052">
                  <c:v>23.696470000000001</c:v>
                </c:pt>
                <c:pt idx="3053">
                  <c:v>23.706530000000001</c:v>
                </c:pt>
                <c:pt idx="3054">
                  <c:v>23.71659</c:v>
                </c:pt>
                <c:pt idx="3055">
                  <c:v>23.726659999999999</c:v>
                </c:pt>
                <c:pt idx="3056">
                  <c:v>23.736730000000001</c:v>
                </c:pt>
                <c:pt idx="3057">
                  <c:v>23.7468</c:v>
                </c:pt>
                <c:pt idx="3058">
                  <c:v>23.756869999999999</c:v>
                </c:pt>
                <c:pt idx="3059">
                  <c:v>23.766950000000001</c:v>
                </c:pt>
                <c:pt idx="3060">
                  <c:v>23.77703</c:v>
                </c:pt>
                <c:pt idx="3061">
                  <c:v>23.787099999999999</c:v>
                </c:pt>
                <c:pt idx="3062">
                  <c:v>23.797190000000001</c:v>
                </c:pt>
                <c:pt idx="3063">
                  <c:v>23.807269999999999</c:v>
                </c:pt>
                <c:pt idx="3064">
                  <c:v>23.817350000000001</c:v>
                </c:pt>
                <c:pt idx="3065">
                  <c:v>23.827439999999999</c:v>
                </c:pt>
                <c:pt idx="3066">
                  <c:v>23.837530000000001</c:v>
                </c:pt>
                <c:pt idx="3067">
                  <c:v>23.847629999999999</c:v>
                </c:pt>
                <c:pt idx="3068">
                  <c:v>23.85772</c:v>
                </c:pt>
                <c:pt idx="3069">
                  <c:v>23.867819999999998</c:v>
                </c:pt>
                <c:pt idx="3070">
                  <c:v>23.87791</c:v>
                </c:pt>
                <c:pt idx="3071">
                  <c:v>23.888020000000001</c:v>
                </c:pt>
                <c:pt idx="3072">
                  <c:v>23.898119999999999</c:v>
                </c:pt>
                <c:pt idx="3073">
                  <c:v>23.90822</c:v>
                </c:pt>
                <c:pt idx="3074">
                  <c:v>23.918330000000001</c:v>
                </c:pt>
                <c:pt idx="3075">
                  <c:v>23.928439999999998</c:v>
                </c:pt>
                <c:pt idx="3076">
                  <c:v>23.938549999999999</c:v>
                </c:pt>
                <c:pt idx="3077">
                  <c:v>23.94867</c:v>
                </c:pt>
                <c:pt idx="3078">
                  <c:v>23.958780000000001</c:v>
                </c:pt>
                <c:pt idx="3079">
                  <c:v>23.968900000000001</c:v>
                </c:pt>
                <c:pt idx="3080">
                  <c:v>23.979019999999998</c:v>
                </c:pt>
                <c:pt idx="3081">
                  <c:v>23.989139999999999</c:v>
                </c:pt>
                <c:pt idx="3082">
                  <c:v>23.99926</c:v>
                </c:pt>
                <c:pt idx="3083">
                  <c:v>24.00939</c:v>
                </c:pt>
                <c:pt idx="3084">
                  <c:v>24.01952</c:v>
                </c:pt>
                <c:pt idx="3085">
                  <c:v>24.02965</c:v>
                </c:pt>
                <c:pt idx="3086">
                  <c:v>24.03978</c:v>
                </c:pt>
                <c:pt idx="3087">
                  <c:v>24.04992</c:v>
                </c:pt>
                <c:pt idx="3088">
                  <c:v>24.06005</c:v>
                </c:pt>
                <c:pt idx="3089">
                  <c:v>24.07019</c:v>
                </c:pt>
                <c:pt idx="3090">
                  <c:v>24.08034</c:v>
                </c:pt>
                <c:pt idx="3091">
                  <c:v>24.090479999999999</c:v>
                </c:pt>
                <c:pt idx="3092">
                  <c:v>24.100619999999999</c:v>
                </c:pt>
                <c:pt idx="3093">
                  <c:v>24.110769999999999</c:v>
                </c:pt>
                <c:pt idx="3094">
                  <c:v>24.120920000000002</c:v>
                </c:pt>
                <c:pt idx="3095">
                  <c:v>24.131070000000001</c:v>
                </c:pt>
                <c:pt idx="3096">
                  <c:v>24.14123</c:v>
                </c:pt>
                <c:pt idx="3097">
                  <c:v>24.15138</c:v>
                </c:pt>
                <c:pt idx="3098">
                  <c:v>24.161539999999999</c:v>
                </c:pt>
                <c:pt idx="3099">
                  <c:v>24.171700000000001</c:v>
                </c:pt>
                <c:pt idx="3100">
                  <c:v>24.18187</c:v>
                </c:pt>
                <c:pt idx="3101">
                  <c:v>24.192029999999999</c:v>
                </c:pt>
                <c:pt idx="3102">
                  <c:v>24.202200000000001</c:v>
                </c:pt>
                <c:pt idx="3103">
                  <c:v>24.21237</c:v>
                </c:pt>
                <c:pt idx="3104">
                  <c:v>24.222539999999999</c:v>
                </c:pt>
                <c:pt idx="3105">
                  <c:v>24.232710000000001</c:v>
                </c:pt>
                <c:pt idx="3106">
                  <c:v>24.242889999999999</c:v>
                </c:pt>
                <c:pt idx="3107">
                  <c:v>24.253070000000001</c:v>
                </c:pt>
                <c:pt idx="3108">
                  <c:v>24.26324</c:v>
                </c:pt>
                <c:pt idx="3109">
                  <c:v>24.273430000000001</c:v>
                </c:pt>
                <c:pt idx="3110">
                  <c:v>24.283609999999999</c:v>
                </c:pt>
                <c:pt idx="3111">
                  <c:v>24.293800000000001</c:v>
                </c:pt>
                <c:pt idx="3112">
                  <c:v>24.303989999999999</c:v>
                </c:pt>
                <c:pt idx="3113">
                  <c:v>24.314170000000001</c:v>
                </c:pt>
                <c:pt idx="3114">
                  <c:v>24.324369999999998</c:v>
                </c:pt>
                <c:pt idx="3115">
                  <c:v>24.33456</c:v>
                </c:pt>
                <c:pt idx="3116">
                  <c:v>24.344760000000001</c:v>
                </c:pt>
                <c:pt idx="3117">
                  <c:v>24.354959999999998</c:v>
                </c:pt>
                <c:pt idx="3118">
                  <c:v>24.365159999999999</c:v>
                </c:pt>
                <c:pt idx="3119">
                  <c:v>24.375360000000001</c:v>
                </c:pt>
                <c:pt idx="3120">
                  <c:v>24.385570000000001</c:v>
                </c:pt>
                <c:pt idx="3121">
                  <c:v>24.395769999999999</c:v>
                </c:pt>
                <c:pt idx="3122">
                  <c:v>24.40598</c:v>
                </c:pt>
                <c:pt idx="3123">
                  <c:v>24.4162</c:v>
                </c:pt>
                <c:pt idx="3124">
                  <c:v>24.426410000000001</c:v>
                </c:pt>
                <c:pt idx="3125">
                  <c:v>24.436630000000001</c:v>
                </c:pt>
                <c:pt idx="3126">
                  <c:v>24.446850000000001</c:v>
                </c:pt>
                <c:pt idx="3127">
                  <c:v>24.457070000000002</c:v>
                </c:pt>
                <c:pt idx="3128">
                  <c:v>24.467289999999998</c:v>
                </c:pt>
                <c:pt idx="3129">
                  <c:v>24.477509999999999</c:v>
                </c:pt>
                <c:pt idx="3130">
                  <c:v>24.487739999999999</c:v>
                </c:pt>
                <c:pt idx="3131">
                  <c:v>24.497969999999999</c:v>
                </c:pt>
                <c:pt idx="3132">
                  <c:v>24.508199999999999</c:v>
                </c:pt>
                <c:pt idx="3133">
                  <c:v>24.518429999999999</c:v>
                </c:pt>
                <c:pt idx="3134">
                  <c:v>24.528670000000002</c:v>
                </c:pt>
                <c:pt idx="3135">
                  <c:v>24.538910000000001</c:v>
                </c:pt>
                <c:pt idx="3136">
                  <c:v>24.549140000000001</c:v>
                </c:pt>
                <c:pt idx="3137">
                  <c:v>24.55939</c:v>
                </c:pt>
                <c:pt idx="3138">
                  <c:v>24.56963</c:v>
                </c:pt>
                <c:pt idx="3139">
                  <c:v>24.579879999999999</c:v>
                </c:pt>
                <c:pt idx="3140">
                  <c:v>24.590119999999999</c:v>
                </c:pt>
                <c:pt idx="3141">
                  <c:v>24.600370000000002</c:v>
                </c:pt>
                <c:pt idx="3142">
                  <c:v>24.61063</c:v>
                </c:pt>
                <c:pt idx="3143">
                  <c:v>24.62088</c:v>
                </c:pt>
                <c:pt idx="3144">
                  <c:v>24.631139999999998</c:v>
                </c:pt>
                <c:pt idx="3145">
                  <c:v>24.641400000000001</c:v>
                </c:pt>
                <c:pt idx="3146">
                  <c:v>24.65166</c:v>
                </c:pt>
                <c:pt idx="3147">
                  <c:v>24.661919999999999</c:v>
                </c:pt>
                <c:pt idx="3148">
                  <c:v>24.672190000000001</c:v>
                </c:pt>
                <c:pt idx="3149">
                  <c:v>24.682449999999999</c:v>
                </c:pt>
                <c:pt idx="3150">
                  <c:v>24.692720000000001</c:v>
                </c:pt>
                <c:pt idx="3151">
                  <c:v>24.702999999999999</c:v>
                </c:pt>
                <c:pt idx="3152">
                  <c:v>24.713270000000001</c:v>
                </c:pt>
                <c:pt idx="3153">
                  <c:v>24.723549999999999</c:v>
                </c:pt>
                <c:pt idx="3154">
                  <c:v>24.733820000000001</c:v>
                </c:pt>
                <c:pt idx="3155">
                  <c:v>24.7441</c:v>
                </c:pt>
                <c:pt idx="3156">
                  <c:v>24.754380000000001</c:v>
                </c:pt>
                <c:pt idx="3157">
                  <c:v>24.764669999999999</c:v>
                </c:pt>
                <c:pt idx="3158">
                  <c:v>24.77496</c:v>
                </c:pt>
                <c:pt idx="3159">
                  <c:v>24.785240000000002</c:v>
                </c:pt>
                <c:pt idx="3160">
                  <c:v>24.795539999999999</c:v>
                </c:pt>
                <c:pt idx="3161">
                  <c:v>24.80583</c:v>
                </c:pt>
                <c:pt idx="3162">
                  <c:v>24.816120000000002</c:v>
                </c:pt>
                <c:pt idx="3163">
                  <c:v>24.826419999999999</c:v>
                </c:pt>
                <c:pt idx="3164">
                  <c:v>24.83672</c:v>
                </c:pt>
                <c:pt idx="3165">
                  <c:v>24.847020000000001</c:v>
                </c:pt>
                <c:pt idx="3166">
                  <c:v>24.857320000000001</c:v>
                </c:pt>
                <c:pt idx="3167">
                  <c:v>24.867629999999998</c:v>
                </c:pt>
                <c:pt idx="3168">
                  <c:v>24.877939999999999</c:v>
                </c:pt>
                <c:pt idx="3169">
                  <c:v>24.888249999999999</c:v>
                </c:pt>
                <c:pt idx="3170">
                  <c:v>24.89856</c:v>
                </c:pt>
                <c:pt idx="3171">
                  <c:v>24.90888</c:v>
                </c:pt>
                <c:pt idx="3172">
                  <c:v>24.91919</c:v>
                </c:pt>
                <c:pt idx="3173">
                  <c:v>24.929510000000001</c:v>
                </c:pt>
                <c:pt idx="3174">
                  <c:v>24.939830000000001</c:v>
                </c:pt>
                <c:pt idx="3175">
                  <c:v>24.95016</c:v>
                </c:pt>
                <c:pt idx="3176">
                  <c:v>24.96048</c:v>
                </c:pt>
                <c:pt idx="3177">
                  <c:v>24.97081</c:v>
                </c:pt>
                <c:pt idx="3178">
                  <c:v>24.98114</c:v>
                </c:pt>
                <c:pt idx="3179">
                  <c:v>24.99147</c:v>
                </c:pt>
                <c:pt idx="3180">
                  <c:v>25.001799999999999</c:v>
                </c:pt>
                <c:pt idx="3181">
                  <c:v>25.012139999999999</c:v>
                </c:pt>
                <c:pt idx="3182">
                  <c:v>25.022469999999998</c:v>
                </c:pt>
                <c:pt idx="3183">
                  <c:v>25.032810000000001</c:v>
                </c:pt>
                <c:pt idx="3184">
                  <c:v>25.04316</c:v>
                </c:pt>
                <c:pt idx="3185">
                  <c:v>25.0535</c:v>
                </c:pt>
                <c:pt idx="3186">
                  <c:v>25.063849999999999</c:v>
                </c:pt>
                <c:pt idx="3187">
                  <c:v>25.074200000000001</c:v>
                </c:pt>
                <c:pt idx="3188">
                  <c:v>25.08455</c:v>
                </c:pt>
                <c:pt idx="3189">
                  <c:v>25.094899999999999</c:v>
                </c:pt>
                <c:pt idx="3190">
                  <c:v>25.105250000000002</c:v>
                </c:pt>
                <c:pt idx="3191">
                  <c:v>25.11561</c:v>
                </c:pt>
                <c:pt idx="3192">
                  <c:v>25.125969999999999</c:v>
                </c:pt>
                <c:pt idx="3193">
                  <c:v>25.136330000000001</c:v>
                </c:pt>
                <c:pt idx="3194">
                  <c:v>25.14669</c:v>
                </c:pt>
                <c:pt idx="3195">
                  <c:v>25.157060000000001</c:v>
                </c:pt>
                <c:pt idx="3196">
                  <c:v>25.16743</c:v>
                </c:pt>
                <c:pt idx="3197">
                  <c:v>25.177800000000001</c:v>
                </c:pt>
                <c:pt idx="3198">
                  <c:v>25.18817</c:v>
                </c:pt>
                <c:pt idx="3199">
                  <c:v>25.198540000000001</c:v>
                </c:pt>
                <c:pt idx="3200">
                  <c:v>25.208919999999999</c:v>
                </c:pt>
                <c:pt idx="3201">
                  <c:v>25.2193</c:v>
                </c:pt>
                <c:pt idx="3202">
                  <c:v>25.229679999999998</c:v>
                </c:pt>
                <c:pt idx="3203">
                  <c:v>25.24006</c:v>
                </c:pt>
                <c:pt idx="3204">
                  <c:v>25.250450000000001</c:v>
                </c:pt>
                <c:pt idx="3205">
                  <c:v>25.260829999999999</c:v>
                </c:pt>
                <c:pt idx="3206">
                  <c:v>25.27122</c:v>
                </c:pt>
                <c:pt idx="3207">
                  <c:v>25.281610000000001</c:v>
                </c:pt>
                <c:pt idx="3208">
                  <c:v>25.292010000000001</c:v>
                </c:pt>
                <c:pt idx="3209">
                  <c:v>25.302399999999999</c:v>
                </c:pt>
                <c:pt idx="3210">
                  <c:v>25.312799999999999</c:v>
                </c:pt>
                <c:pt idx="3211">
                  <c:v>25.3232</c:v>
                </c:pt>
                <c:pt idx="3212">
                  <c:v>25.333600000000001</c:v>
                </c:pt>
                <c:pt idx="3213">
                  <c:v>25.344010000000001</c:v>
                </c:pt>
                <c:pt idx="3214">
                  <c:v>25.354410000000001</c:v>
                </c:pt>
                <c:pt idx="3215">
                  <c:v>25.364820000000002</c:v>
                </c:pt>
                <c:pt idx="3216">
                  <c:v>25.375229999999998</c:v>
                </c:pt>
                <c:pt idx="3217">
                  <c:v>25.385639999999999</c:v>
                </c:pt>
                <c:pt idx="3218">
                  <c:v>25.396059999999999</c:v>
                </c:pt>
                <c:pt idx="3219">
                  <c:v>25.406479999999998</c:v>
                </c:pt>
                <c:pt idx="3220">
                  <c:v>25.416889999999999</c:v>
                </c:pt>
                <c:pt idx="3221">
                  <c:v>25.427320000000002</c:v>
                </c:pt>
                <c:pt idx="3222">
                  <c:v>25.437740000000002</c:v>
                </c:pt>
                <c:pt idx="3223">
                  <c:v>25.448160000000001</c:v>
                </c:pt>
                <c:pt idx="3224">
                  <c:v>25.458590000000001</c:v>
                </c:pt>
                <c:pt idx="3225">
                  <c:v>25.46902</c:v>
                </c:pt>
                <c:pt idx="3226">
                  <c:v>25.47945</c:v>
                </c:pt>
                <c:pt idx="3227">
                  <c:v>25.489889999999999</c:v>
                </c:pt>
                <c:pt idx="3228">
                  <c:v>25.500319999999999</c:v>
                </c:pt>
                <c:pt idx="3229">
                  <c:v>25.510760000000001</c:v>
                </c:pt>
                <c:pt idx="3230">
                  <c:v>25.5212</c:v>
                </c:pt>
                <c:pt idx="3231">
                  <c:v>25.531639999999999</c:v>
                </c:pt>
                <c:pt idx="3232">
                  <c:v>25.542090000000002</c:v>
                </c:pt>
                <c:pt idx="3233">
                  <c:v>25.55254</c:v>
                </c:pt>
                <c:pt idx="3234">
                  <c:v>25.56298</c:v>
                </c:pt>
                <c:pt idx="3235">
                  <c:v>25.573440000000002</c:v>
                </c:pt>
                <c:pt idx="3236">
                  <c:v>25.58389</c:v>
                </c:pt>
                <c:pt idx="3237">
                  <c:v>25.594349999999999</c:v>
                </c:pt>
                <c:pt idx="3238">
                  <c:v>25.604800000000001</c:v>
                </c:pt>
                <c:pt idx="3239">
                  <c:v>25.615259999999999</c:v>
                </c:pt>
                <c:pt idx="3240">
                  <c:v>25.625720000000001</c:v>
                </c:pt>
                <c:pt idx="3241">
                  <c:v>25.636189999999999</c:v>
                </c:pt>
                <c:pt idx="3242">
                  <c:v>25.646650000000001</c:v>
                </c:pt>
                <c:pt idx="3243">
                  <c:v>25.657119999999999</c:v>
                </c:pt>
                <c:pt idx="3244">
                  <c:v>25.667590000000001</c:v>
                </c:pt>
                <c:pt idx="3245">
                  <c:v>25.678059999999999</c:v>
                </c:pt>
                <c:pt idx="3246">
                  <c:v>25.68854</c:v>
                </c:pt>
                <c:pt idx="3247">
                  <c:v>25.699010000000001</c:v>
                </c:pt>
                <c:pt idx="3248">
                  <c:v>25.709489999999999</c:v>
                </c:pt>
                <c:pt idx="3249">
                  <c:v>25.71997</c:v>
                </c:pt>
                <c:pt idx="3250">
                  <c:v>25.730460000000001</c:v>
                </c:pt>
                <c:pt idx="3251">
                  <c:v>25.740939999999998</c:v>
                </c:pt>
                <c:pt idx="3252">
                  <c:v>25.751429999999999</c:v>
                </c:pt>
                <c:pt idx="3253">
                  <c:v>25.76192</c:v>
                </c:pt>
                <c:pt idx="3254">
                  <c:v>25.772410000000001</c:v>
                </c:pt>
                <c:pt idx="3255">
                  <c:v>25.782910000000001</c:v>
                </c:pt>
                <c:pt idx="3256">
                  <c:v>25.793399999999998</c:v>
                </c:pt>
                <c:pt idx="3257">
                  <c:v>25.803899999999999</c:v>
                </c:pt>
                <c:pt idx="3258">
                  <c:v>25.814399999999999</c:v>
                </c:pt>
                <c:pt idx="3259">
                  <c:v>25.8249</c:v>
                </c:pt>
                <c:pt idx="3260">
                  <c:v>25.83541</c:v>
                </c:pt>
                <c:pt idx="3261">
                  <c:v>25.84591</c:v>
                </c:pt>
                <c:pt idx="3262">
                  <c:v>25.85642</c:v>
                </c:pt>
                <c:pt idx="3263">
                  <c:v>25.86693</c:v>
                </c:pt>
                <c:pt idx="3264">
                  <c:v>25.87745</c:v>
                </c:pt>
                <c:pt idx="3265">
                  <c:v>25.88796</c:v>
                </c:pt>
                <c:pt idx="3266">
                  <c:v>25.898479999999999</c:v>
                </c:pt>
                <c:pt idx="3267">
                  <c:v>25.908999999999999</c:v>
                </c:pt>
                <c:pt idx="3268">
                  <c:v>25.919519999999999</c:v>
                </c:pt>
                <c:pt idx="3269">
                  <c:v>25.930040000000002</c:v>
                </c:pt>
                <c:pt idx="3270">
                  <c:v>25.940570000000001</c:v>
                </c:pt>
                <c:pt idx="3271">
                  <c:v>25.9511</c:v>
                </c:pt>
                <c:pt idx="3272">
                  <c:v>25.96163</c:v>
                </c:pt>
                <c:pt idx="3273">
                  <c:v>25.972159999999999</c:v>
                </c:pt>
                <c:pt idx="3274">
                  <c:v>25.982690000000002</c:v>
                </c:pt>
                <c:pt idx="3275">
                  <c:v>25.993230000000001</c:v>
                </c:pt>
                <c:pt idx="3276">
                  <c:v>26.003769999999999</c:v>
                </c:pt>
                <c:pt idx="3277">
                  <c:v>26.014309999999998</c:v>
                </c:pt>
                <c:pt idx="3278">
                  <c:v>26.024850000000001</c:v>
                </c:pt>
                <c:pt idx="3279">
                  <c:v>26.035399999999999</c:v>
                </c:pt>
                <c:pt idx="3280">
                  <c:v>26.045940000000002</c:v>
                </c:pt>
                <c:pt idx="3281">
                  <c:v>26.05649</c:v>
                </c:pt>
                <c:pt idx="3282">
                  <c:v>26.067039999999999</c:v>
                </c:pt>
                <c:pt idx="3283">
                  <c:v>26.0776</c:v>
                </c:pt>
                <c:pt idx="3284">
                  <c:v>26.088149999999999</c:v>
                </c:pt>
                <c:pt idx="3285">
                  <c:v>26.098710000000001</c:v>
                </c:pt>
                <c:pt idx="3286">
                  <c:v>26.109269999999999</c:v>
                </c:pt>
                <c:pt idx="3287">
                  <c:v>26.11983</c:v>
                </c:pt>
                <c:pt idx="3288">
                  <c:v>26.130400000000002</c:v>
                </c:pt>
                <c:pt idx="3289">
                  <c:v>26.14096</c:v>
                </c:pt>
                <c:pt idx="3290">
                  <c:v>26.151530000000001</c:v>
                </c:pt>
                <c:pt idx="3291">
                  <c:v>26.162099999999999</c:v>
                </c:pt>
                <c:pt idx="3292">
                  <c:v>26.17268</c:v>
                </c:pt>
                <c:pt idx="3293">
                  <c:v>26.183250000000001</c:v>
                </c:pt>
                <c:pt idx="3294">
                  <c:v>26.193829999999998</c:v>
                </c:pt>
                <c:pt idx="3295">
                  <c:v>26.204409999999999</c:v>
                </c:pt>
                <c:pt idx="3296">
                  <c:v>26.21499</c:v>
                </c:pt>
                <c:pt idx="3297">
                  <c:v>26.225570000000001</c:v>
                </c:pt>
                <c:pt idx="3298">
                  <c:v>26.236160000000002</c:v>
                </c:pt>
                <c:pt idx="3299">
                  <c:v>26.246739999999999</c:v>
                </c:pt>
                <c:pt idx="3300">
                  <c:v>26.25733</c:v>
                </c:pt>
                <c:pt idx="3301">
                  <c:v>26.26793</c:v>
                </c:pt>
                <c:pt idx="3302">
                  <c:v>26.27852</c:v>
                </c:pt>
                <c:pt idx="3303">
                  <c:v>26.28912</c:v>
                </c:pt>
                <c:pt idx="3304">
                  <c:v>26.299720000000001</c:v>
                </c:pt>
                <c:pt idx="3305">
                  <c:v>26.310320000000001</c:v>
                </c:pt>
                <c:pt idx="3306">
                  <c:v>26.320920000000001</c:v>
                </c:pt>
                <c:pt idx="3307">
                  <c:v>26.331520000000001</c:v>
                </c:pt>
                <c:pt idx="3308">
                  <c:v>26.342130000000001</c:v>
                </c:pt>
                <c:pt idx="3309">
                  <c:v>26.352740000000001</c:v>
                </c:pt>
                <c:pt idx="3310">
                  <c:v>26.363350000000001</c:v>
                </c:pt>
                <c:pt idx="3311">
                  <c:v>26.37396</c:v>
                </c:pt>
                <c:pt idx="3312">
                  <c:v>26.38458</c:v>
                </c:pt>
                <c:pt idx="3313">
                  <c:v>26.395199999999999</c:v>
                </c:pt>
                <c:pt idx="3314">
                  <c:v>26.405819999999999</c:v>
                </c:pt>
                <c:pt idx="3315">
                  <c:v>26.416440000000001</c:v>
                </c:pt>
                <c:pt idx="3316">
                  <c:v>26.427060000000001</c:v>
                </c:pt>
                <c:pt idx="3317">
                  <c:v>26.43769</c:v>
                </c:pt>
                <c:pt idx="3318">
                  <c:v>26.448319999999999</c:v>
                </c:pt>
                <c:pt idx="3319">
                  <c:v>26.458950000000002</c:v>
                </c:pt>
                <c:pt idx="3320">
                  <c:v>26.469580000000001</c:v>
                </c:pt>
                <c:pt idx="3321">
                  <c:v>26.480219999999999</c:v>
                </c:pt>
                <c:pt idx="3322">
                  <c:v>26.490849999999998</c:v>
                </c:pt>
                <c:pt idx="3323">
                  <c:v>26.50149</c:v>
                </c:pt>
                <c:pt idx="3324">
                  <c:v>26.512129999999999</c:v>
                </c:pt>
                <c:pt idx="3325">
                  <c:v>26.522780000000001</c:v>
                </c:pt>
                <c:pt idx="3326">
                  <c:v>26.53342</c:v>
                </c:pt>
                <c:pt idx="3327">
                  <c:v>26.544070000000001</c:v>
                </c:pt>
                <c:pt idx="3328">
                  <c:v>26.55472</c:v>
                </c:pt>
                <c:pt idx="3329">
                  <c:v>26.565370000000001</c:v>
                </c:pt>
                <c:pt idx="3330">
                  <c:v>26.57602</c:v>
                </c:pt>
                <c:pt idx="3331">
                  <c:v>26.586680000000001</c:v>
                </c:pt>
                <c:pt idx="3332">
                  <c:v>26.597339999999999</c:v>
                </c:pt>
                <c:pt idx="3333">
                  <c:v>26.608000000000001</c:v>
                </c:pt>
                <c:pt idx="3334">
                  <c:v>26.618659999999998</c:v>
                </c:pt>
                <c:pt idx="3335">
                  <c:v>26.62933</c:v>
                </c:pt>
                <c:pt idx="3336">
                  <c:v>26.639990000000001</c:v>
                </c:pt>
                <c:pt idx="3337">
                  <c:v>26.650659999999998</c:v>
                </c:pt>
                <c:pt idx="3338">
                  <c:v>26.66133</c:v>
                </c:pt>
                <c:pt idx="3339">
                  <c:v>26.672000000000001</c:v>
                </c:pt>
                <c:pt idx="3340">
                  <c:v>26.682680000000001</c:v>
                </c:pt>
                <c:pt idx="3341">
                  <c:v>26.693359999999998</c:v>
                </c:pt>
                <c:pt idx="3342">
                  <c:v>26.704039999999999</c:v>
                </c:pt>
                <c:pt idx="3343">
                  <c:v>26.71472</c:v>
                </c:pt>
                <c:pt idx="3344">
                  <c:v>26.7254</c:v>
                </c:pt>
                <c:pt idx="3345">
                  <c:v>26.736090000000001</c:v>
                </c:pt>
                <c:pt idx="3346">
                  <c:v>26.746780000000001</c:v>
                </c:pt>
                <c:pt idx="3347">
                  <c:v>26.757470000000001</c:v>
                </c:pt>
                <c:pt idx="3348">
                  <c:v>26.768160000000002</c:v>
                </c:pt>
                <c:pt idx="3349">
                  <c:v>26.778849999999998</c:v>
                </c:pt>
                <c:pt idx="3350">
                  <c:v>26.789549999999998</c:v>
                </c:pt>
                <c:pt idx="3351">
                  <c:v>26.800249999999998</c:v>
                </c:pt>
                <c:pt idx="3352">
                  <c:v>26.810949999999998</c:v>
                </c:pt>
                <c:pt idx="3353">
                  <c:v>26.821650000000002</c:v>
                </c:pt>
                <c:pt idx="3354">
                  <c:v>26.832360000000001</c:v>
                </c:pt>
                <c:pt idx="3355">
                  <c:v>26.843070000000001</c:v>
                </c:pt>
                <c:pt idx="3356">
                  <c:v>26.85378</c:v>
                </c:pt>
                <c:pt idx="3357">
                  <c:v>26.86449</c:v>
                </c:pt>
                <c:pt idx="3358">
                  <c:v>26.8752</c:v>
                </c:pt>
                <c:pt idx="3359">
                  <c:v>26.885919999999999</c:v>
                </c:pt>
                <c:pt idx="3360">
                  <c:v>26.896640000000001</c:v>
                </c:pt>
                <c:pt idx="3361">
                  <c:v>26.907360000000001</c:v>
                </c:pt>
                <c:pt idx="3362">
                  <c:v>26.91808</c:v>
                </c:pt>
                <c:pt idx="3363">
                  <c:v>26.928799999999999</c:v>
                </c:pt>
                <c:pt idx="3364">
                  <c:v>26.939530000000001</c:v>
                </c:pt>
                <c:pt idx="3365">
                  <c:v>26.95026</c:v>
                </c:pt>
                <c:pt idx="3366">
                  <c:v>26.960989999999999</c:v>
                </c:pt>
                <c:pt idx="3367">
                  <c:v>26.971720000000001</c:v>
                </c:pt>
                <c:pt idx="3368">
                  <c:v>26.98246</c:v>
                </c:pt>
                <c:pt idx="3369">
                  <c:v>26.993189999999998</c:v>
                </c:pt>
                <c:pt idx="3370">
                  <c:v>27.00393</c:v>
                </c:pt>
                <c:pt idx="3371">
                  <c:v>27.014679999999998</c:v>
                </c:pt>
                <c:pt idx="3372">
                  <c:v>27.02542</c:v>
                </c:pt>
                <c:pt idx="3373">
                  <c:v>27.036159999999999</c:v>
                </c:pt>
                <c:pt idx="3374">
                  <c:v>27.04691</c:v>
                </c:pt>
                <c:pt idx="3375">
                  <c:v>27.057659999999998</c:v>
                </c:pt>
                <c:pt idx="3376">
                  <c:v>27.06841</c:v>
                </c:pt>
                <c:pt idx="3377">
                  <c:v>27.079170000000001</c:v>
                </c:pt>
                <c:pt idx="3378">
                  <c:v>27.089929999999999</c:v>
                </c:pt>
                <c:pt idx="3379">
                  <c:v>27.100680000000001</c:v>
                </c:pt>
                <c:pt idx="3380">
                  <c:v>27.111440000000002</c:v>
                </c:pt>
                <c:pt idx="3381">
                  <c:v>27.122209999999999</c:v>
                </c:pt>
                <c:pt idx="3382">
                  <c:v>27.13297</c:v>
                </c:pt>
                <c:pt idx="3383">
                  <c:v>27.143740000000001</c:v>
                </c:pt>
                <c:pt idx="3384">
                  <c:v>27.154509999999998</c:v>
                </c:pt>
                <c:pt idx="3385">
                  <c:v>27.165279999999999</c:v>
                </c:pt>
                <c:pt idx="3386">
                  <c:v>27.17605</c:v>
                </c:pt>
                <c:pt idx="3387">
                  <c:v>27.18683</c:v>
                </c:pt>
                <c:pt idx="3388">
                  <c:v>27.197610000000001</c:v>
                </c:pt>
                <c:pt idx="3389">
                  <c:v>27.208390000000001</c:v>
                </c:pt>
                <c:pt idx="3390">
                  <c:v>27.219169999999998</c:v>
                </c:pt>
                <c:pt idx="3391">
                  <c:v>27.229949999999999</c:v>
                </c:pt>
                <c:pt idx="3392">
                  <c:v>27.240739999999999</c:v>
                </c:pt>
                <c:pt idx="3393">
                  <c:v>27.251529999999999</c:v>
                </c:pt>
                <c:pt idx="3394">
                  <c:v>27.262319999999999</c:v>
                </c:pt>
                <c:pt idx="3395">
                  <c:v>27.273109999999999</c:v>
                </c:pt>
                <c:pt idx="3396">
                  <c:v>27.283909999999999</c:v>
                </c:pt>
                <c:pt idx="3397">
                  <c:v>27.294699999999999</c:v>
                </c:pt>
                <c:pt idx="3398">
                  <c:v>27.305499999999999</c:v>
                </c:pt>
                <c:pt idx="3399">
                  <c:v>27.316310000000001</c:v>
                </c:pt>
                <c:pt idx="3400">
                  <c:v>27.327110000000001</c:v>
                </c:pt>
                <c:pt idx="3401">
                  <c:v>27.337910000000001</c:v>
                </c:pt>
                <c:pt idx="3402">
                  <c:v>27.34872</c:v>
                </c:pt>
                <c:pt idx="3403">
                  <c:v>27.359529999999999</c:v>
                </c:pt>
                <c:pt idx="3404">
                  <c:v>27.370339999999999</c:v>
                </c:pt>
                <c:pt idx="3405">
                  <c:v>27.381160000000001</c:v>
                </c:pt>
                <c:pt idx="3406">
                  <c:v>27.391970000000001</c:v>
                </c:pt>
                <c:pt idx="3407">
                  <c:v>27.40279</c:v>
                </c:pt>
                <c:pt idx="3408">
                  <c:v>27.413609999999998</c:v>
                </c:pt>
                <c:pt idx="3409">
                  <c:v>27.424430000000001</c:v>
                </c:pt>
                <c:pt idx="3410">
                  <c:v>27.43526</c:v>
                </c:pt>
                <c:pt idx="3411">
                  <c:v>27.446090000000002</c:v>
                </c:pt>
                <c:pt idx="3412">
                  <c:v>27.45692</c:v>
                </c:pt>
                <c:pt idx="3413">
                  <c:v>27.467749999999999</c:v>
                </c:pt>
                <c:pt idx="3414">
                  <c:v>27.478580000000001</c:v>
                </c:pt>
                <c:pt idx="3415">
                  <c:v>27.489419999999999</c:v>
                </c:pt>
                <c:pt idx="3416">
                  <c:v>27.500250000000001</c:v>
                </c:pt>
                <c:pt idx="3417">
                  <c:v>27.511089999999999</c:v>
                </c:pt>
                <c:pt idx="3418">
                  <c:v>27.521930000000001</c:v>
                </c:pt>
                <c:pt idx="3419">
                  <c:v>27.532779999999999</c:v>
                </c:pt>
                <c:pt idx="3420">
                  <c:v>27.543620000000001</c:v>
                </c:pt>
                <c:pt idx="3421">
                  <c:v>27.554469999999998</c:v>
                </c:pt>
                <c:pt idx="3422">
                  <c:v>27.56532</c:v>
                </c:pt>
                <c:pt idx="3423">
                  <c:v>27.576180000000001</c:v>
                </c:pt>
                <c:pt idx="3424">
                  <c:v>27.587029999999999</c:v>
                </c:pt>
                <c:pt idx="3425">
                  <c:v>27.59789</c:v>
                </c:pt>
                <c:pt idx="3426">
                  <c:v>27.608750000000001</c:v>
                </c:pt>
                <c:pt idx="3427">
                  <c:v>27.619610000000002</c:v>
                </c:pt>
                <c:pt idx="3428">
                  <c:v>27.630469999999999</c:v>
                </c:pt>
                <c:pt idx="3429">
                  <c:v>27.64134</c:v>
                </c:pt>
                <c:pt idx="3430">
                  <c:v>27.652200000000001</c:v>
                </c:pt>
                <c:pt idx="3431">
                  <c:v>27.663070000000001</c:v>
                </c:pt>
                <c:pt idx="3432">
                  <c:v>27.673950000000001</c:v>
                </c:pt>
                <c:pt idx="3433">
                  <c:v>27.684819999999998</c:v>
                </c:pt>
                <c:pt idx="3434">
                  <c:v>27.695699999999999</c:v>
                </c:pt>
                <c:pt idx="3435">
                  <c:v>27.706579999999999</c:v>
                </c:pt>
                <c:pt idx="3436">
                  <c:v>27.717449999999999</c:v>
                </c:pt>
                <c:pt idx="3437">
                  <c:v>27.728339999999999</c:v>
                </c:pt>
                <c:pt idx="3438">
                  <c:v>27.73922</c:v>
                </c:pt>
                <c:pt idx="3439">
                  <c:v>27.750109999999999</c:v>
                </c:pt>
                <c:pt idx="3440">
                  <c:v>27.760999999999999</c:v>
                </c:pt>
                <c:pt idx="3441">
                  <c:v>27.771889999999999</c:v>
                </c:pt>
                <c:pt idx="3442">
                  <c:v>27.782779999999999</c:v>
                </c:pt>
                <c:pt idx="3443">
                  <c:v>27.793679999999998</c:v>
                </c:pt>
                <c:pt idx="3444">
                  <c:v>27.804569999999998</c:v>
                </c:pt>
                <c:pt idx="3445">
                  <c:v>27.815470000000001</c:v>
                </c:pt>
                <c:pt idx="3446">
                  <c:v>27.82638</c:v>
                </c:pt>
                <c:pt idx="3447">
                  <c:v>27.83728</c:v>
                </c:pt>
                <c:pt idx="3448">
                  <c:v>27.848189999999999</c:v>
                </c:pt>
                <c:pt idx="3449">
                  <c:v>27.859089999999998</c:v>
                </c:pt>
                <c:pt idx="3450">
                  <c:v>27.87</c:v>
                </c:pt>
                <c:pt idx="3451">
                  <c:v>27.88092</c:v>
                </c:pt>
                <c:pt idx="3452">
                  <c:v>27.891829999999999</c:v>
                </c:pt>
                <c:pt idx="3453">
                  <c:v>27.902750000000001</c:v>
                </c:pt>
                <c:pt idx="3454">
                  <c:v>27.91367</c:v>
                </c:pt>
                <c:pt idx="3455">
                  <c:v>27.924589999999998</c:v>
                </c:pt>
                <c:pt idx="3456">
                  <c:v>27.935510000000001</c:v>
                </c:pt>
                <c:pt idx="3457">
                  <c:v>27.946439999999999</c:v>
                </c:pt>
                <c:pt idx="3458">
                  <c:v>27.957360000000001</c:v>
                </c:pt>
                <c:pt idx="3459">
                  <c:v>27.96829</c:v>
                </c:pt>
                <c:pt idx="3460">
                  <c:v>27.979230000000001</c:v>
                </c:pt>
                <c:pt idx="3461">
                  <c:v>27.990159999999999</c:v>
                </c:pt>
                <c:pt idx="3462">
                  <c:v>28.001090000000001</c:v>
                </c:pt>
                <c:pt idx="3463">
                  <c:v>28.012029999999999</c:v>
                </c:pt>
                <c:pt idx="3464">
                  <c:v>28.022970000000001</c:v>
                </c:pt>
                <c:pt idx="3465">
                  <c:v>28.033909999999999</c:v>
                </c:pt>
                <c:pt idx="3466">
                  <c:v>28.04486</c:v>
                </c:pt>
                <c:pt idx="3467">
                  <c:v>28.055810000000001</c:v>
                </c:pt>
                <c:pt idx="3468">
                  <c:v>28.066749999999999</c:v>
                </c:pt>
                <c:pt idx="3469">
                  <c:v>28.07771</c:v>
                </c:pt>
                <c:pt idx="3470">
                  <c:v>28.088660000000001</c:v>
                </c:pt>
                <c:pt idx="3471">
                  <c:v>28.099609999999998</c:v>
                </c:pt>
                <c:pt idx="3472">
                  <c:v>28.110569999999999</c:v>
                </c:pt>
                <c:pt idx="3473">
                  <c:v>28.12153</c:v>
                </c:pt>
                <c:pt idx="3474">
                  <c:v>28.132490000000001</c:v>
                </c:pt>
                <c:pt idx="3475">
                  <c:v>28.143460000000001</c:v>
                </c:pt>
                <c:pt idx="3476">
                  <c:v>28.154419999999998</c:v>
                </c:pt>
                <c:pt idx="3477">
                  <c:v>28.165389999999999</c:v>
                </c:pt>
                <c:pt idx="3478">
                  <c:v>28.176359999999999</c:v>
                </c:pt>
                <c:pt idx="3479">
                  <c:v>28.187329999999999</c:v>
                </c:pt>
                <c:pt idx="3480">
                  <c:v>28.198309999999999</c:v>
                </c:pt>
                <c:pt idx="3481">
                  <c:v>28.20928</c:v>
                </c:pt>
                <c:pt idx="3482">
                  <c:v>28.22026</c:v>
                </c:pt>
                <c:pt idx="3483">
                  <c:v>28.23124</c:v>
                </c:pt>
                <c:pt idx="3484">
                  <c:v>28.24222</c:v>
                </c:pt>
                <c:pt idx="3485">
                  <c:v>28.253209999999999</c:v>
                </c:pt>
                <c:pt idx="3486">
                  <c:v>28.264199999999999</c:v>
                </c:pt>
                <c:pt idx="3487">
                  <c:v>28.275179999999999</c:v>
                </c:pt>
                <c:pt idx="3488">
                  <c:v>28.286180000000002</c:v>
                </c:pt>
                <c:pt idx="3489">
                  <c:v>28.297170000000001</c:v>
                </c:pt>
                <c:pt idx="3490">
                  <c:v>28.30817</c:v>
                </c:pt>
                <c:pt idx="3491">
                  <c:v>28.31916</c:v>
                </c:pt>
                <c:pt idx="3492">
                  <c:v>28.330159999999999</c:v>
                </c:pt>
                <c:pt idx="3493">
                  <c:v>28.341170000000002</c:v>
                </c:pt>
                <c:pt idx="3494">
                  <c:v>28.352170000000001</c:v>
                </c:pt>
                <c:pt idx="3495">
                  <c:v>28.36318</c:v>
                </c:pt>
                <c:pt idx="3496">
                  <c:v>28.374189999999999</c:v>
                </c:pt>
                <c:pt idx="3497">
                  <c:v>28.385190000000001</c:v>
                </c:pt>
                <c:pt idx="3498">
                  <c:v>28.39621</c:v>
                </c:pt>
                <c:pt idx="3499">
                  <c:v>28.407219999999999</c:v>
                </c:pt>
                <c:pt idx="3500">
                  <c:v>28.418240000000001</c:v>
                </c:pt>
                <c:pt idx="3501">
                  <c:v>28.429259999999999</c:v>
                </c:pt>
                <c:pt idx="3502">
                  <c:v>28.440280000000001</c:v>
                </c:pt>
                <c:pt idx="3503">
                  <c:v>28.4513</c:v>
                </c:pt>
                <c:pt idx="3504">
                  <c:v>28.462330000000001</c:v>
                </c:pt>
                <c:pt idx="3505">
                  <c:v>28.47336</c:v>
                </c:pt>
                <c:pt idx="3506">
                  <c:v>28.484390000000001</c:v>
                </c:pt>
                <c:pt idx="3507">
                  <c:v>28.495419999999999</c:v>
                </c:pt>
                <c:pt idx="3508">
                  <c:v>28.506450000000001</c:v>
                </c:pt>
                <c:pt idx="3509">
                  <c:v>28.517489999999999</c:v>
                </c:pt>
                <c:pt idx="3510">
                  <c:v>28.52853</c:v>
                </c:pt>
                <c:pt idx="3511">
                  <c:v>28.539570000000001</c:v>
                </c:pt>
                <c:pt idx="3512">
                  <c:v>28.550609999999999</c:v>
                </c:pt>
                <c:pt idx="3513">
                  <c:v>28.56166</c:v>
                </c:pt>
                <c:pt idx="3514">
                  <c:v>28.572700000000001</c:v>
                </c:pt>
                <c:pt idx="3515">
                  <c:v>28.583749999999998</c:v>
                </c:pt>
                <c:pt idx="3516">
                  <c:v>28.594799999999999</c:v>
                </c:pt>
                <c:pt idx="3517">
                  <c:v>28.60586</c:v>
                </c:pt>
                <c:pt idx="3518">
                  <c:v>28.616910000000001</c:v>
                </c:pt>
                <c:pt idx="3519">
                  <c:v>28.627970000000001</c:v>
                </c:pt>
                <c:pt idx="3520">
                  <c:v>28.639030000000002</c:v>
                </c:pt>
                <c:pt idx="3521">
                  <c:v>28.650089999999999</c:v>
                </c:pt>
                <c:pt idx="3522">
                  <c:v>28.661159999999999</c:v>
                </c:pt>
                <c:pt idx="3523">
                  <c:v>28.672219999999999</c:v>
                </c:pt>
                <c:pt idx="3524">
                  <c:v>28.68329</c:v>
                </c:pt>
                <c:pt idx="3525">
                  <c:v>28.69436</c:v>
                </c:pt>
                <c:pt idx="3526">
                  <c:v>28.70543</c:v>
                </c:pt>
                <c:pt idx="3527">
                  <c:v>28.71651</c:v>
                </c:pt>
                <c:pt idx="3528">
                  <c:v>28.72758</c:v>
                </c:pt>
                <c:pt idx="3529">
                  <c:v>28.738659999999999</c:v>
                </c:pt>
                <c:pt idx="3530">
                  <c:v>28.749739999999999</c:v>
                </c:pt>
                <c:pt idx="3531">
                  <c:v>28.760829999999999</c:v>
                </c:pt>
                <c:pt idx="3532">
                  <c:v>28.771909999999998</c:v>
                </c:pt>
                <c:pt idx="3533">
                  <c:v>28.783000000000001</c:v>
                </c:pt>
                <c:pt idx="3534">
                  <c:v>28.794090000000001</c:v>
                </c:pt>
                <c:pt idx="3535">
                  <c:v>28.80518</c:v>
                </c:pt>
                <c:pt idx="3536">
                  <c:v>28.816279999999999</c:v>
                </c:pt>
                <c:pt idx="3537">
                  <c:v>28.827369999999998</c:v>
                </c:pt>
                <c:pt idx="3538">
                  <c:v>28.838470000000001</c:v>
                </c:pt>
                <c:pt idx="3539">
                  <c:v>28.84957</c:v>
                </c:pt>
                <c:pt idx="3540">
                  <c:v>28.860669999999999</c:v>
                </c:pt>
                <c:pt idx="3541">
                  <c:v>28.871780000000001</c:v>
                </c:pt>
                <c:pt idx="3542">
                  <c:v>28.88288</c:v>
                </c:pt>
                <c:pt idx="3543">
                  <c:v>28.893999999999998</c:v>
                </c:pt>
                <c:pt idx="3544">
                  <c:v>28.905110000000001</c:v>
                </c:pt>
                <c:pt idx="3545">
                  <c:v>28.916219999999999</c:v>
                </c:pt>
                <c:pt idx="3546">
                  <c:v>28.927330000000001</c:v>
                </c:pt>
                <c:pt idx="3547">
                  <c:v>28.93845</c:v>
                </c:pt>
                <c:pt idx="3548">
                  <c:v>28.949570000000001</c:v>
                </c:pt>
                <c:pt idx="3549">
                  <c:v>28.96069</c:v>
                </c:pt>
                <c:pt idx="3550">
                  <c:v>28.971820000000001</c:v>
                </c:pt>
                <c:pt idx="3551">
                  <c:v>28.982939999999999</c:v>
                </c:pt>
                <c:pt idx="3552">
                  <c:v>28.994070000000001</c:v>
                </c:pt>
                <c:pt idx="3553">
                  <c:v>29.005199999999999</c:v>
                </c:pt>
                <c:pt idx="3554">
                  <c:v>29.01633</c:v>
                </c:pt>
                <c:pt idx="3555">
                  <c:v>29.027470000000001</c:v>
                </c:pt>
                <c:pt idx="3556">
                  <c:v>29.038599999999999</c:v>
                </c:pt>
                <c:pt idx="3557">
                  <c:v>29.04974</c:v>
                </c:pt>
                <c:pt idx="3558">
                  <c:v>29.060880000000001</c:v>
                </c:pt>
                <c:pt idx="3559">
                  <c:v>29.072030000000002</c:v>
                </c:pt>
                <c:pt idx="3560">
                  <c:v>29.083169999999999</c:v>
                </c:pt>
                <c:pt idx="3561">
                  <c:v>29.09432</c:v>
                </c:pt>
                <c:pt idx="3562">
                  <c:v>29.10547</c:v>
                </c:pt>
                <c:pt idx="3563">
                  <c:v>29.116620000000001</c:v>
                </c:pt>
                <c:pt idx="3564">
                  <c:v>29.127780000000001</c:v>
                </c:pt>
                <c:pt idx="3565">
                  <c:v>29.138929999999998</c:v>
                </c:pt>
                <c:pt idx="3566">
                  <c:v>29.150089999999999</c:v>
                </c:pt>
                <c:pt idx="3567">
                  <c:v>29.161249999999999</c:v>
                </c:pt>
                <c:pt idx="3568">
                  <c:v>29.172409999999999</c:v>
                </c:pt>
                <c:pt idx="3569">
                  <c:v>29.18357</c:v>
                </c:pt>
                <c:pt idx="3570">
                  <c:v>29.194739999999999</c:v>
                </c:pt>
                <c:pt idx="3571">
                  <c:v>29.205909999999999</c:v>
                </c:pt>
                <c:pt idx="3572">
                  <c:v>29.217079999999999</c:v>
                </c:pt>
                <c:pt idx="3573">
                  <c:v>29.228249999999999</c:v>
                </c:pt>
                <c:pt idx="3574">
                  <c:v>29.239429999999999</c:v>
                </c:pt>
                <c:pt idx="3575">
                  <c:v>29.250610000000002</c:v>
                </c:pt>
                <c:pt idx="3576">
                  <c:v>29.261790000000001</c:v>
                </c:pt>
                <c:pt idx="3577">
                  <c:v>29.272970000000001</c:v>
                </c:pt>
                <c:pt idx="3578">
                  <c:v>29.28415</c:v>
                </c:pt>
                <c:pt idx="3579">
                  <c:v>29.295339999999999</c:v>
                </c:pt>
                <c:pt idx="3580">
                  <c:v>29.306519999999999</c:v>
                </c:pt>
                <c:pt idx="3581">
                  <c:v>29.317710000000002</c:v>
                </c:pt>
                <c:pt idx="3582">
                  <c:v>29.32891</c:v>
                </c:pt>
                <c:pt idx="3583">
                  <c:v>29.3401</c:v>
                </c:pt>
                <c:pt idx="3584">
                  <c:v>29.351299999999998</c:v>
                </c:pt>
                <c:pt idx="3585">
                  <c:v>29.362500000000001</c:v>
                </c:pt>
                <c:pt idx="3586">
                  <c:v>29.373699999999999</c:v>
                </c:pt>
                <c:pt idx="3587">
                  <c:v>29.384899999999998</c:v>
                </c:pt>
                <c:pt idx="3588">
                  <c:v>29.396100000000001</c:v>
                </c:pt>
                <c:pt idx="3589">
                  <c:v>29.407309999999999</c:v>
                </c:pt>
                <c:pt idx="3590">
                  <c:v>29.418520000000001</c:v>
                </c:pt>
                <c:pt idx="3591">
                  <c:v>29.429729999999999</c:v>
                </c:pt>
                <c:pt idx="3592">
                  <c:v>29.440950000000001</c:v>
                </c:pt>
                <c:pt idx="3593">
                  <c:v>29.452159999999999</c:v>
                </c:pt>
                <c:pt idx="3594">
                  <c:v>29.463380000000001</c:v>
                </c:pt>
                <c:pt idx="3595">
                  <c:v>29.474599999999999</c:v>
                </c:pt>
                <c:pt idx="3596">
                  <c:v>29.48582</c:v>
                </c:pt>
                <c:pt idx="3597">
                  <c:v>29.497050000000002</c:v>
                </c:pt>
                <c:pt idx="3598">
                  <c:v>29.50827</c:v>
                </c:pt>
                <c:pt idx="3599">
                  <c:v>29.519500000000001</c:v>
                </c:pt>
                <c:pt idx="3600">
                  <c:v>29.530729999999998</c:v>
                </c:pt>
                <c:pt idx="3601">
                  <c:v>29.541969999999999</c:v>
                </c:pt>
                <c:pt idx="3602">
                  <c:v>29.5532</c:v>
                </c:pt>
                <c:pt idx="3603">
                  <c:v>29.564440000000001</c:v>
                </c:pt>
                <c:pt idx="3604">
                  <c:v>29.575679999999998</c:v>
                </c:pt>
                <c:pt idx="3605">
                  <c:v>29.586919999999999</c:v>
                </c:pt>
                <c:pt idx="3606">
                  <c:v>29.59816</c:v>
                </c:pt>
                <c:pt idx="3607">
                  <c:v>29.60941</c:v>
                </c:pt>
                <c:pt idx="3608">
                  <c:v>29.620660000000001</c:v>
                </c:pt>
                <c:pt idx="3609">
                  <c:v>29.631900000000002</c:v>
                </c:pt>
                <c:pt idx="3610">
                  <c:v>29.643160000000002</c:v>
                </c:pt>
                <c:pt idx="3611">
                  <c:v>29.654409999999999</c:v>
                </c:pt>
                <c:pt idx="3612">
                  <c:v>29.665669999999999</c:v>
                </c:pt>
                <c:pt idx="3613">
                  <c:v>29.676929999999999</c:v>
                </c:pt>
                <c:pt idx="3614">
                  <c:v>29.688189999999999</c:v>
                </c:pt>
                <c:pt idx="3615">
                  <c:v>29.699449999999999</c:v>
                </c:pt>
                <c:pt idx="3616">
                  <c:v>29.710709999999999</c:v>
                </c:pt>
                <c:pt idx="3617">
                  <c:v>29.721979999999999</c:v>
                </c:pt>
                <c:pt idx="3618">
                  <c:v>29.733250000000002</c:v>
                </c:pt>
                <c:pt idx="3619">
                  <c:v>29.744520000000001</c:v>
                </c:pt>
                <c:pt idx="3620">
                  <c:v>29.755790000000001</c:v>
                </c:pt>
                <c:pt idx="3621">
                  <c:v>29.76707</c:v>
                </c:pt>
                <c:pt idx="3622">
                  <c:v>29.77835</c:v>
                </c:pt>
                <c:pt idx="3623">
                  <c:v>29.789629999999999</c:v>
                </c:pt>
                <c:pt idx="3624">
                  <c:v>29.800909999999998</c:v>
                </c:pt>
                <c:pt idx="3625">
                  <c:v>29.812190000000001</c:v>
                </c:pt>
                <c:pt idx="3626">
                  <c:v>29.82348</c:v>
                </c:pt>
                <c:pt idx="3627">
                  <c:v>29.834769999999999</c:v>
                </c:pt>
                <c:pt idx="3628">
                  <c:v>29.846060000000001</c:v>
                </c:pt>
                <c:pt idx="3629">
                  <c:v>29.85735</c:v>
                </c:pt>
                <c:pt idx="3630">
                  <c:v>29.868639999999999</c:v>
                </c:pt>
                <c:pt idx="3631">
                  <c:v>29.879940000000001</c:v>
                </c:pt>
                <c:pt idx="3632">
                  <c:v>29.89124</c:v>
                </c:pt>
                <c:pt idx="3633">
                  <c:v>29.902539999999998</c:v>
                </c:pt>
                <c:pt idx="3634">
                  <c:v>29.91385</c:v>
                </c:pt>
                <c:pt idx="3635">
                  <c:v>29.925149999999999</c:v>
                </c:pt>
                <c:pt idx="3636">
                  <c:v>29.93646</c:v>
                </c:pt>
                <c:pt idx="3637">
                  <c:v>29.947769999999998</c:v>
                </c:pt>
                <c:pt idx="3638">
                  <c:v>29.95908</c:v>
                </c:pt>
                <c:pt idx="3639">
                  <c:v>29.970389999999998</c:v>
                </c:pt>
                <c:pt idx="3640">
                  <c:v>29.98171</c:v>
                </c:pt>
                <c:pt idx="3641">
                  <c:v>29.993030000000001</c:v>
                </c:pt>
                <c:pt idx="3642">
                  <c:v>30.004349999999999</c:v>
                </c:pt>
                <c:pt idx="3643">
                  <c:v>30.01567</c:v>
                </c:pt>
                <c:pt idx="3644">
                  <c:v>30.026990000000001</c:v>
                </c:pt>
                <c:pt idx="3645">
                  <c:v>30.038319999999999</c:v>
                </c:pt>
                <c:pt idx="3646">
                  <c:v>30.04965</c:v>
                </c:pt>
                <c:pt idx="3647">
                  <c:v>30.060980000000001</c:v>
                </c:pt>
                <c:pt idx="3648">
                  <c:v>30.072320000000001</c:v>
                </c:pt>
                <c:pt idx="3649">
                  <c:v>30.083649999999999</c:v>
                </c:pt>
                <c:pt idx="3650">
                  <c:v>30.094989999999999</c:v>
                </c:pt>
                <c:pt idx="3651">
                  <c:v>30.10633</c:v>
                </c:pt>
                <c:pt idx="3652">
                  <c:v>30.11767</c:v>
                </c:pt>
                <c:pt idx="3653">
                  <c:v>30.129010000000001</c:v>
                </c:pt>
                <c:pt idx="3654">
                  <c:v>30.140360000000001</c:v>
                </c:pt>
                <c:pt idx="3655">
                  <c:v>30.151710000000001</c:v>
                </c:pt>
                <c:pt idx="3656">
                  <c:v>30.163060000000002</c:v>
                </c:pt>
                <c:pt idx="3657">
                  <c:v>30.174410000000002</c:v>
                </c:pt>
                <c:pt idx="3658">
                  <c:v>30.185759999999998</c:v>
                </c:pt>
                <c:pt idx="3659">
                  <c:v>30.197120000000002</c:v>
                </c:pt>
                <c:pt idx="3660">
                  <c:v>30.208480000000002</c:v>
                </c:pt>
                <c:pt idx="3661">
                  <c:v>30.219840000000001</c:v>
                </c:pt>
                <c:pt idx="3662">
                  <c:v>30.231200000000001</c:v>
                </c:pt>
                <c:pt idx="3663">
                  <c:v>30.242570000000001</c:v>
                </c:pt>
                <c:pt idx="3664">
                  <c:v>30.25394</c:v>
                </c:pt>
                <c:pt idx="3665">
                  <c:v>30.265309999999999</c:v>
                </c:pt>
                <c:pt idx="3666">
                  <c:v>30.276679999999999</c:v>
                </c:pt>
                <c:pt idx="3667">
                  <c:v>30.288049999999998</c:v>
                </c:pt>
                <c:pt idx="3668">
                  <c:v>30.299430000000001</c:v>
                </c:pt>
                <c:pt idx="3669">
                  <c:v>30.31081</c:v>
                </c:pt>
                <c:pt idx="3670">
                  <c:v>30.322189999999999</c:v>
                </c:pt>
                <c:pt idx="3671">
                  <c:v>30.333570000000002</c:v>
                </c:pt>
                <c:pt idx="3672">
                  <c:v>30.344950000000001</c:v>
                </c:pt>
                <c:pt idx="3673">
                  <c:v>30.356339999999999</c:v>
                </c:pt>
                <c:pt idx="3674">
                  <c:v>30.367730000000002</c:v>
                </c:pt>
                <c:pt idx="3675">
                  <c:v>30.37912</c:v>
                </c:pt>
                <c:pt idx="3676">
                  <c:v>30.390509999999999</c:v>
                </c:pt>
                <c:pt idx="3677">
                  <c:v>30.401910000000001</c:v>
                </c:pt>
                <c:pt idx="3678">
                  <c:v>30.4133</c:v>
                </c:pt>
                <c:pt idx="3679">
                  <c:v>30.424700000000001</c:v>
                </c:pt>
                <c:pt idx="3680">
                  <c:v>30.4361</c:v>
                </c:pt>
                <c:pt idx="3681">
                  <c:v>30.447510000000001</c:v>
                </c:pt>
                <c:pt idx="3682">
                  <c:v>30.458909999999999</c:v>
                </c:pt>
                <c:pt idx="3683">
                  <c:v>30.470320000000001</c:v>
                </c:pt>
                <c:pt idx="3684">
                  <c:v>30.481729999999999</c:v>
                </c:pt>
                <c:pt idx="3685">
                  <c:v>30.49314</c:v>
                </c:pt>
                <c:pt idx="3686">
                  <c:v>30.504560000000001</c:v>
                </c:pt>
                <c:pt idx="3687">
                  <c:v>30.515979999999999</c:v>
                </c:pt>
                <c:pt idx="3688">
                  <c:v>30.52739</c:v>
                </c:pt>
                <c:pt idx="3689">
                  <c:v>30.538810000000002</c:v>
                </c:pt>
                <c:pt idx="3690">
                  <c:v>30.550239999999999</c:v>
                </c:pt>
                <c:pt idx="3691">
                  <c:v>30.56166</c:v>
                </c:pt>
                <c:pt idx="3692">
                  <c:v>30.573090000000001</c:v>
                </c:pt>
                <c:pt idx="3693">
                  <c:v>30.584520000000001</c:v>
                </c:pt>
                <c:pt idx="3694">
                  <c:v>30.595949999999998</c:v>
                </c:pt>
                <c:pt idx="3695">
                  <c:v>30.607379999999999</c:v>
                </c:pt>
                <c:pt idx="3696">
                  <c:v>30.618819999999999</c:v>
                </c:pt>
                <c:pt idx="3697">
                  <c:v>30.63026</c:v>
                </c:pt>
                <c:pt idx="3698">
                  <c:v>30.6417</c:v>
                </c:pt>
                <c:pt idx="3699">
                  <c:v>30.65314</c:v>
                </c:pt>
                <c:pt idx="3700">
                  <c:v>30.664580000000001</c:v>
                </c:pt>
                <c:pt idx="3701">
                  <c:v>30.676030000000001</c:v>
                </c:pt>
                <c:pt idx="3702">
                  <c:v>30.687480000000001</c:v>
                </c:pt>
                <c:pt idx="3703">
                  <c:v>30.698930000000001</c:v>
                </c:pt>
                <c:pt idx="3704">
                  <c:v>30.710380000000001</c:v>
                </c:pt>
                <c:pt idx="3705">
                  <c:v>30.72184</c:v>
                </c:pt>
                <c:pt idx="3706">
                  <c:v>30.73329</c:v>
                </c:pt>
                <c:pt idx="3707">
                  <c:v>30.74475</c:v>
                </c:pt>
                <c:pt idx="3708">
                  <c:v>30.756209999999999</c:v>
                </c:pt>
                <c:pt idx="3709">
                  <c:v>30.767679999999999</c:v>
                </c:pt>
                <c:pt idx="3710">
                  <c:v>30.779140000000002</c:v>
                </c:pt>
                <c:pt idx="3711">
                  <c:v>30.790610000000001</c:v>
                </c:pt>
                <c:pt idx="3712">
                  <c:v>30.80208</c:v>
                </c:pt>
                <c:pt idx="3713">
                  <c:v>30.813549999999999</c:v>
                </c:pt>
                <c:pt idx="3714">
                  <c:v>30.825030000000002</c:v>
                </c:pt>
                <c:pt idx="3715">
                  <c:v>30.836500000000001</c:v>
                </c:pt>
                <c:pt idx="3716">
                  <c:v>30.84798</c:v>
                </c:pt>
                <c:pt idx="3717">
                  <c:v>30.859459999999999</c:v>
                </c:pt>
                <c:pt idx="3718">
                  <c:v>30.870940000000001</c:v>
                </c:pt>
                <c:pt idx="3719">
                  <c:v>30.882429999999999</c:v>
                </c:pt>
                <c:pt idx="3720">
                  <c:v>30.893920000000001</c:v>
                </c:pt>
                <c:pt idx="3721">
                  <c:v>30.90541</c:v>
                </c:pt>
                <c:pt idx="3722">
                  <c:v>30.916899999999998</c:v>
                </c:pt>
                <c:pt idx="3723">
                  <c:v>30.92839</c:v>
                </c:pt>
                <c:pt idx="3724">
                  <c:v>30.939889999999998</c:v>
                </c:pt>
                <c:pt idx="3725">
                  <c:v>30.95138</c:v>
                </c:pt>
                <c:pt idx="3726">
                  <c:v>30.962879999999998</c:v>
                </c:pt>
                <c:pt idx="3727">
                  <c:v>30.97439</c:v>
                </c:pt>
                <c:pt idx="3728">
                  <c:v>30.985890000000001</c:v>
                </c:pt>
                <c:pt idx="3729">
                  <c:v>30.997399999999999</c:v>
                </c:pt>
                <c:pt idx="3730">
                  <c:v>31.008900000000001</c:v>
                </c:pt>
                <c:pt idx="3731">
                  <c:v>31.020409999999998</c:v>
                </c:pt>
                <c:pt idx="3732">
                  <c:v>31.031929999999999</c:v>
                </c:pt>
                <c:pt idx="3733">
                  <c:v>31.04344</c:v>
                </c:pt>
                <c:pt idx="3734">
                  <c:v>31.054960000000001</c:v>
                </c:pt>
                <c:pt idx="3735">
                  <c:v>31.066479999999999</c:v>
                </c:pt>
                <c:pt idx="3736">
                  <c:v>31.077999999999999</c:v>
                </c:pt>
                <c:pt idx="3737">
                  <c:v>31.08952</c:v>
                </c:pt>
                <c:pt idx="3738">
                  <c:v>31.101050000000001</c:v>
                </c:pt>
                <c:pt idx="3739">
                  <c:v>31.112580000000001</c:v>
                </c:pt>
                <c:pt idx="3740">
                  <c:v>31.124110000000002</c:v>
                </c:pt>
                <c:pt idx="3741">
                  <c:v>31.135639999999999</c:v>
                </c:pt>
                <c:pt idx="3742">
                  <c:v>31.147169999999999</c:v>
                </c:pt>
                <c:pt idx="3743">
                  <c:v>31.158709999999999</c:v>
                </c:pt>
                <c:pt idx="3744">
                  <c:v>31.17024</c:v>
                </c:pt>
                <c:pt idx="3745">
                  <c:v>31.181789999999999</c:v>
                </c:pt>
                <c:pt idx="3746">
                  <c:v>31.19333</c:v>
                </c:pt>
                <c:pt idx="3747">
                  <c:v>31.20487</c:v>
                </c:pt>
                <c:pt idx="3748">
                  <c:v>31.216419999999999</c:v>
                </c:pt>
                <c:pt idx="3749">
                  <c:v>31.227969999999999</c:v>
                </c:pt>
                <c:pt idx="3750">
                  <c:v>31.239519999999999</c:v>
                </c:pt>
                <c:pt idx="3751">
                  <c:v>31.251069999999999</c:v>
                </c:pt>
                <c:pt idx="3752">
                  <c:v>31.262630000000001</c:v>
                </c:pt>
                <c:pt idx="3753">
                  <c:v>31.274190000000001</c:v>
                </c:pt>
                <c:pt idx="3754">
                  <c:v>31.285740000000001</c:v>
                </c:pt>
                <c:pt idx="3755">
                  <c:v>31.29731</c:v>
                </c:pt>
                <c:pt idx="3756">
                  <c:v>31.308869999999999</c:v>
                </c:pt>
                <c:pt idx="3757">
                  <c:v>31.320440000000001</c:v>
                </c:pt>
                <c:pt idx="3758">
                  <c:v>31.332000000000001</c:v>
                </c:pt>
                <c:pt idx="3759">
                  <c:v>31.34357</c:v>
                </c:pt>
                <c:pt idx="3760">
                  <c:v>31.355149999999998</c:v>
                </c:pt>
                <c:pt idx="3761">
                  <c:v>31.366720000000001</c:v>
                </c:pt>
                <c:pt idx="3762">
                  <c:v>31.378299999999999</c:v>
                </c:pt>
                <c:pt idx="3763">
                  <c:v>31.389880000000002</c:v>
                </c:pt>
                <c:pt idx="3764">
                  <c:v>31.40146</c:v>
                </c:pt>
                <c:pt idx="3765">
                  <c:v>31.413039999999999</c:v>
                </c:pt>
                <c:pt idx="3766">
                  <c:v>31.424630000000001</c:v>
                </c:pt>
                <c:pt idx="3767">
                  <c:v>31.436209999999999</c:v>
                </c:pt>
                <c:pt idx="3768">
                  <c:v>31.447800000000001</c:v>
                </c:pt>
                <c:pt idx="3769">
                  <c:v>31.459389999999999</c:v>
                </c:pt>
                <c:pt idx="3770">
                  <c:v>31.47099</c:v>
                </c:pt>
                <c:pt idx="3771">
                  <c:v>31.482579999999999</c:v>
                </c:pt>
                <c:pt idx="3772">
                  <c:v>31.49418</c:v>
                </c:pt>
                <c:pt idx="3773">
                  <c:v>31.505780000000001</c:v>
                </c:pt>
                <c:pt idx="3774">
                  <c:v>31.517389999999999</c:v>
                </c:pt>
                <c:pt idx="3775">
                  <c:v>31.52899</c:v>
                </c:pt>
                <c:pt idx="3776">
                  <c:v>31.540600000000001</c:v>
                </c:pt>
                <c:pt idx="3777">
                  <c:v>31.552199999999999</c:v>
                </c:pt>
                <c:pt idx="3778">
                  <c:v>31.56382</c:v>
                </c:pt>
                <c:pt idx="3779">
                  <c:v>31.575430000000001</c:v>
                </c:pt>
                <c:pt idx="3780">
                  <c:v>31.587039999999998</c:v>
                </c:pt>
                <c:pt idx="3781">
                  <c:v>31.598659999999999</c:v>
                </c:pt>
                <c:pt idx="3782">
                  <c:v>31.610279999999999</c:v>
                </c:pt>
                <c:pt idx="3783">
                  <c:v>31.6219</c:v>
                </c:pt>
                <c:pt idx="3784">
                  <c:v>31.63353</c:v>
                </c:pt>
                <c:pt idx="3785">
                  <c:v>31.645150000000001</c:v>
                </c:pt>
                <c:pt idx="3786">
                  <c:v>31.656780000000001</c:v>
                </c:pt>
                <c:pt idx="3787">
                  <c:v>31.668410000000002</c:v>
                </c:pt>
                <c:pt idx="3788">
                  <c:v>31.680040000000002</c:v>
                </c:pt>
                <c:pt idx="3789">
                  <c:v>31.691680000000002</c:v>
                </c:pt>
                <c:pt idx="3790">
                  <c:v>31.703309999999998</c:v>
                </c:pt>
                <c:pt idx="3791">
                  <c:v>31.714950000000002</c:v>
                </c:pt>
                <c:pt idx="3792">
                  <c:v>31.726590000000002</c:v>
                </c:pt>
                <c:pt idx="3793">
                  <c:v>31.738230000000001</c:v>
                </c:pt>
                <c:pt idx="3794">
                  <c:v>31.749880000000001</c:v>
                </c:pt>
                <c:pt idx="3795">
                  <c:v>31.76153</c:v>
                </c:pt>
                <c:pt idx="3796">
                  <c:v>31.77318</c:v>
                </c:pt>
                <c:pt idx="3797">
                  <c:v>31.784829999999999</c:v>
                </c:pt>
                <c:pt idx="3798">
                  <c:v>31.796479999999999</c:v>
                </c:pt>
                <c:pt idx="3799">
                  <c:v>31.808140000000002</c:v>
                </c:pt>
                <c:pt idx="3800">
                  <c:v>31.819790000000001</c:v>
                </c:pt>
                <c:pt idx="3801">
                  <c:v>31.83146</c:v>
                </c:pt>
                <c:pt idx="3802">
                  <c:v>31.843119999999999</c:v>
                </c:pt>
                <c:pt idx="3803">
                  <c:v>31.854780000000002</c:v>
                </c:pt>
                <c:pt idx="3804">
                  <c:v>31.86645</c:v>
                </c:pt>
                <c:pt idx="3805">
                  <c:v>31.87811</c:v>
                </c:pt>
                <c:pt idx="3806">
                  <c:v>31.889790000000001</c:v>
                </c:pt>
                <c:pt idx="3807">
                  <c:v>31.90146</c:v>
                </c:pt>
                <c:pt idx="3808">
                  <c:v>31.913129999999999</c:v>
                </c:pt>
                <c:pt idx="3809">
                  <c:v>31.924810000000001</c:v>
                </c:pt>
                <c:pt idx="3810">
                  <c:v>31.936489999999999</c:v>
                </c:pt>
                <c:pt idx="3811">
                  <c:v>31.948170000000001</c:v>
                </c:pt>
                <c:pt idx="3812">
                  <c:v>31.959849999999999</c:v>
                </c:pt>
                <c:pt idx="3813">
                  <c:v>31.971540000000001</c:v>
                </c:pt>
                <c:pt idx="3814">
                  <c:v>31.983229999999999</c:v>
                </c:pt>
                <c:pt idx="3815">
                  <c:v>31.99492</c:v>
                </c:pt>
                <c:pt idx="3816">
                  <c:v>32.006610000000002</c:v>
                </c:pt>
                <c:pt idx="3817">
                  <c:v>32.018300000000004</c:v>
                </c:pt>
                <c:pt idx="3818">
                  <c:v>32.03</c:v>
                </c:pt>
                <c:pt idx="3819">
                  <c:v>32.041699999999999</c:v>
                </c:pt>
                <c:pt idx="3820">
                  <c:v>32.053400000000003</c:v>
                </c:pt>
                <c:pt idx="3821">
                  <c:v>32.065100000000001</c:v>
                </c:pt>
                <c:pt idx="3822">
                  <c:v>32.076810000000002</c:v>
                </c:pt>
                <c:pt idx="3823">
                  <c:v>32.088509999999999</c:v>
                </c:pt>
                <c:pt idx="3824">
                  <c:v>32.10022</c:v>
                </c:pt>
                <c:pt idx="3825">
                  <c:v>32.111930000000001</c:v>
                </c:pt>
                <c:pt idx="3826">
                  <c:v>32.123649999999998</c:v>
                </c:pt>
                <c:pt idx="3827">
                  <c:v>32.135359999999999</c:v>
                </c:pt>
                <c:pt idx="3828">
                  <c:v>32.147080000000003</c:v>
                </c:pt>
                <c:pt idx="3829">
                  <c:v>32.158799999999999</c:v>
                </c:pt>
                <c:pt idx="3830">
                  <c:v>32.170520000000003</c:v>
                </c:pt>
                <c:pt idx="3831">
                  <c:v>32.182250000000003</c:v>
                </c:pt>
                <c:pt idx="3832">
                  <c:v>32.19397</c:v>
                </c:pt>
                <c:pt idx="3833">
                  <c:v>32.2057</c:v>
                </c:pt>
                <c:pt idx="3834">
                  <c:v>32.21743</c:v>
                </c:pt>
                <c:pt idx="3835">
                  <c:v>32.22916</c:v>
                </c:pt>
                <c:pt idx="3836">
                  <c:v>32.240900000000003</c:v>
                </c:pt>
                <c:pt idx="3837">
                  <c:v>32.25264</c:v>
                </c:pt>
                <c:pt idx="3838">
                  <c:v>32.26437</c:v>
                </c:pt>
                <c:pt idx="3839">
                  <c:v>32.276119999999999</c:v>
                </c:pt>
                <c:pt idx="3840">
                  <c:v>32.287860000000002</c:v>
                </c:pt>
                <c:pt idx="3841">
                  <c:v>32.299610000000001</c:v>
                </c:pt>
                <c:pt idx="3842">
                  <c:v>32.311349999999997</c:v>
                </c:pt>
                <c:pt idx="3843">
                  <c:v>32.323099999999997</c:v>
                </c:pt>
                <c:pt idx="3844">
                  <c:v>32.334850000000003</c:v>
                </c:pt>
                <c:pt idx="3845">
                  <c:v>32.346609999999998</c:v>
                </c:pt>
                <c:pt idx="3846">
                  <c:v>32.358359999999998</c:v>
                </c:pt>
                <c:pt idx="3847">
                  <c:v>32.37012</c:v>
                </c:pt>
                <c:pt idx="3848">
                  <c:v>32.381880000000002</c:v>
                </c:pt>
                <c:pt idx="3849">
                  <c:v>32.393650000000001</c:v>
                </c:pt>
                <c:pt idx="3850">
                  <c:v>32.405410000000003</c:v>
                </c:pt>
                <c:pt idx="3851">
                  <c:v>32.417180000000002</c:v>
                </c:pt>
                <c:pt idx="3852">
                  <c:v>32.428939999999997</c:v>
                </c:pt>
                <c:pt idx="3853">
                  <c:v>32.440719999999999</c:v>
                </c:pt>
                <c:pt idx="3854">
                  <c:v>32.452489999999997</c:v>
                </c:pt>
                <c:pt idx="3855">
                  <c:v>32.464260000000003</c:v>
                </c:pt>
                <c:pt idx="3856">
                  <c:v>32.476039999999998</c:v>
                </c:pt>
                <c:pt idx="3857">
                  <c:v>32.487819999999999</c:v>
                </c:pt>
                <c:pt idx="3858">
                  <c:v>32.499600000000001</c:v>
                </c:pt>
                <c:pt idx="3859">
                  <c:v>32.511389999999999</c:v>
                </c:pt>
                <c:pt idx="3860">
                  <c:v>32.52317</c:v>
                </c:pt>
                <c:pt idx="3861">
                  <c:v>32.534959999999998</c:v>
                </c:pt>
                <c:pt idx="3862">
                  <c:v>32.546750000000003</c:v>
                </c:pt>
                <c:pt idx="3863">
                  <c:v>32.558540000000001</c:v>
                </c:pt>
                <c:pt idx="3864">
                  <c:v>32.570340000000002</c:v>
                </c:pt>
                <c:pt idx="3865">
                  <c:v>32.582129999999999</c:v>
                </c:pt>
                <c:pt idx="3866">
                  <c:v>32.59393</c:v>
                </c:pt>
                <c:pt idx="3867">
                  <c:v>32.605739999999997</c:v>
                </c:pt>
                <c:pt idx="3868">
                  <c:v>32.617539999999998</c:v>
                </c:pt>
                <c:pt idx="3869">
                  <c:v>32.629339999999999</c:v>
                </c:pt>
                <c:pt idx="3870">
                  <c:v>32.641150000000003</c:v>
                </c:pt>
                <c:pt idx="3871">
                  <c:v>32.65296</c:v>
                </c:pt>
                <c:pt idx="3872">
                  <c:v>32.664769999999997</c:v>
                </c:pt>
                <c:pt idx="3873">
                  <c:v>32.676589999999997</c:v>
                </c:pt>
                <c:pt idx="3874">
                  <c:v>32.688400000000001</c:v>
                </c:pt>
                <c:pt idx="3875">
                  <c:v>32.700220000000002</c:v>
                </c:pt>
                <c:pt idx="3876">
                  <c:v>32.712040000000002</c:v>
                </c:pt>
                <c:pt idx="3877">
                  <c:v>32.723860000000002</c:v>
                </c:pt>
                <c:pt idx="3878">
                  <c:v>32.735689999999998</c:v>
                </c:pt>
                <c:pt idx="3879">
                  <c:v>32.747509999999998</c:v>
                </c:pt>
                <c:pt idx="3880">
                  <c:v>32.759340000000002</c:v>
                </c:pt>
                <c:pt idx="3881">
                  <c:v>32.771169999999998</c:v>
                </c:pt>
                <c:pt idx="3882">
                  <c:v>32.783000000000001</c:v>
                </c:pt>
                <c:pt idx="3883">
                  <c:v>32.794840000000001</c:v>
                </c:pt>
                <c:pt idx="3884">
                  <c:v>32.80668</c:v>
                </c:pt>
                <c:pt idx="3885">
                  <c:v>32.818519999999999</c:v>
                </c:pt>
                <c:pt idx="3886">
                  <c:v>32.830359999999999</c:v>
                </c:pt>
                <c:pt idx="3887">
                  <c:v>32.842199999999998</c:v>
                </c:pt>
                <c:pt idx="3888">
                  <c:v>32.854050000000001</c:v>
                </c:pt>
                <c:pt idx="3889">
                  <c:v>32.86589</c:v>
                </c:pt>
                <c:pt idx="3890">
                  <c:v>32.877749999999999</c:v>
                </c:pt>
                <c:pt idx="3891">
                  <c:v>32.889600000000002</c:v>
                </c:pt>
                <c:pt idx="3892">
                  <c:v>32.901449999999997</c:v>
                </c:pt>
                <c:pt idx="3893">
                  <c:v>32.913310000000003</c:v>
                </c:pt>
                <c:pt idx="3894">
                  <c:v>32.925170000000001</c:v>
                </c:pt>
                <c:pt idx="3895">
                  <c:v>32.93703</c:v>
                </c:pt>
                <c:pt idx="3896">
                  <c:v>32.948889999999999</c:v>
                </c:pt>
                <c:pt idx="3897">
                  <c:v>32.960760000000001</c:v>
                </c:pt>
                <c:pt idx="3898">
                  <c:v>32.972619999999999</c:v>
                </c:pt>
                <c:pt idx="3899">
                  <c:v>32.984490000000001</c:v>
                </c:pt>
                <c:pt idx="3900">
                  <c:v>32.996360000000003</c:v>
                </c:pt>
                <c:pt idx="3901">
                  <c:v>33.008240000000001</c:v>
                </c:pt>
                <c:pt idx="3902">
                  <c:v>33.020110000000003</c:v>
                </c:pt>
                <c:pt idx="3903">
                  <c:v>33.03199</c:v>
                </c:pt>
                <c:pt idx="3904">
                  <c:v>33.043869999999998</c:v>
                </c:pt>
                <c:pt idx="3905">
                  <c:v>33.055750000000003</c:v>
                </c:pt>
                <c:pt idx="3906">
                  <c:v>33.067639999999997</c:v>
                </c:pt>
                <c:pt idx="3907">
                  <c:v>33.079520000000002</c:v>
                </c:pt>
                <c:pt idx="3908">
                  <c:v>33.091410000000003</c:v>
                </c:pt>
                <c:pt idx="3909">
                  <c:v>33.103299999999997</c:v>
                </c:pt>
                <c:pt idx="3910">
                  <c:v>33.115200000000002</c:v>
                </c:pt>
                <c:pt idx="3911">
                  <c:v>33.127090000000003</c:v>
                </c:pt>
                <c:pt idx="3912">
                  <c:v>33.13899</c:v>
                </c:pt>
                <c:pt idx="3913">
                  <c:v>33.150889999999997</c:v>
                </c:pt>
                <c:pt idx="3914">
                  <c:v>33.162790000000001</c:v>
                </c:pt>
                <c:pt idx="3915">
                  <c:v>33.174689999999998</c:v>
                </c:pt>
                <c:pt idx="3916">
                  <c:v>33.186599999999999</c:v>
                </c:pt>
                <c:pt idx="3917">
                  <c:v>33.198509999999999</c:v>
                </c:pt>
                <c:pt idx="3918">
                  <c:v>33.210410000000003</c:v>
                </c:pt>
                <c:pt idx="3919">
                  <c:v>33.222329999999999</c:v>
                </c:pt>
                <c:pt idx="3920">
                  <c:v>33.23424</c:v>
                </c:pt>
                <c:pt idx="3921">
                  <c:v>33.246160000000003</c:v>
                </c:pt>
                <c:pt idx="3922">
                  <c:v>33.25808</c:v>
                </c:pt>
                <c:pt idx="3923">
                  <c:v>33.270000000000003</c:v>
                </c:pt>
                <c:pt idx="3924">
                  <c:v>33.28192</c:v>
                </c:pt>
                <c:pt idx="3925">
                  <c:v>33.293849999999999</c:v>
                </c:pt>
                <c:pt idx="3926">
                  <c:v>33.305770000000003</c:v>
                </c:pt>
                <c:pt idx="3927">
                  <c:v>33.317700000000002</c:v>
                </c:pt>
                <c:pt idx="3928">
                  <c:v>33.329630000000002</c:v>
                </c:pt>
                <c:pt idx="3929">
                  <c:v>33.341560000000001</c:v>
                </c:pt>
                <c:pt idx="3930">
                  <c:v>33.353499999999997</c:v>
                </c:pt>
                <c:pt idx="3931">
                  <c:v>33.36544</c:v>
                </c:pt>
                <c:pt idx="3932">
                  <c:v>33.377380000000002</c:v>
                </c:pt>
                <c:pt idx="3933">
                  <c:v>33.389319999999998</c:v>
                </c:pt>
                <c:pt idx="3934">
                  <c:v>33.401260000000001</c:v>
                </c:pt>
                <c:pt idx="3935">
                  <c:v>33.413209999999999</c:v>
                </c:pt>
                <c:pt idx="3936">
                  <c:v>33.425159999999998</c:v>
                </c:pt>
                <c:pt idx="3937">
                  <c:v>33.437109999999997</c:v>
                </c:pt>
                <c:pt idx="3938">
                  <c:v>33.449060000000003</c:v>
                </c:pt>
                <c:pt idx="3939">
                  <c:v>33.461019999999998</c:v>
                </c:pt>
                <c:pt idx="3940">
                  <c:v>33.472969999999997</c:v>
                </c:pt>
                <c:pt idx="3941">
                  <c:v>33.484929999999999</c:v>
                </c:pt>
                <c:pt idx="3942">
                  <c:v>33.49689</c:v>
                </c:pt>
                <c:pt idx="3943">
                  <c:v>33.508859999999999</c:v>
                </c:pt>
                <c:pt idx="3944">
                  <c:v>33.520820000000001</c:v>
                </c:pt>
                <c:pt idx="3945">
                  <c:v>33.532789999999999</c:v>
                </c:pt>
                <c:pt idx="3946">
                  <c:v>33.544759999999997</c:v>
                </c:pt>
                <c:pt idx="3947">
                  <c:v>33.556730000000002</c:v>
                </c:pt>
                <c:pt idx="3948">
                  <c:v>33.568710000000003</c:v>
                </c:pt>
                <c:pt idx="3949">
                  <c:v>33.580680000000001</c:v>
                </c:pt>
                <c:pt idx="3950">
                  <c:v>33.592660000000002</c:v>
                </c:pt>
                <c:pt idx="3951">
                  <c:v>33.604640000000003</c:v>
                </c:pt>
                <c:pt idx="3952">
                  <c:v>33.616619999999998</c:v>
                </c:pt>
                <c:pt idx="3953">
                  <c:v>33.628599999999999</c:v>
                </c:pt>
                <c:pt idx="3954">
                  <c:v>33.640590000000003</c:v>
                </c:pt>
                <c:pt idx="3955">
                  <c:v>33.65258</c:v>
                </c:pt>
                <c:pt idx="3956">
                  <c:v>33.664569999999998</c:v>
                </c:pt>
                <c:pt idx="3957">
                  <c:v>33.676569999999998</c:v>
                </c:pt>
                <c:pt idx="3958">
                  <c:v>33.688560000000003</c:v>
                </c:pt>
                <c:pt idx="3959">
                  <c:v>33.700560000000003</c:v>
                </c:pt>
                <c:pt idx="3960">
                  <c:v>33.712560000000003</c:v>
                </c:pt>
                <c:pt idx="3961">
                  <c:v>33.724559999999997</c:v>
                </c:pt>
                <c:pt idx="3962">
                  <c:v>33.736559999999997</c:v>
                </c:pt>
                <c:pt idx="3963">
                  <c:v>33.748570000000001</c:v>
                </c:pt>
                <c:pt idx="3964">
                  <c:v>33.760579999999997</c:v>
                </c:pt>
                <c:pt idx="3965">
                  <c:v>33.772590000000001</c:v>
                </c:pt>
                <c:pt idx="3966">
                  <c:v>33.784599999999998</c:v>
                </c:pt>
                <c:pt idx="3967">
                  <c:v>33.796619999999997</c:v>
                </c:pt>
                <c:pt idx="3968">
                  <c:v>33.808630000000001</c:v>
                </c:pt>
                <c:pt idx="3969">
                  <c:v>33.820650000000001</c:v>
                </c:pt>
                <c:pt idx="3970">
                  <c:v>33.83267</c:v>
                </c:pt>
                <c:pt idx="3971">
                  <c:v>33.844700000000003</c:v>
                </c:pt>
                <c:pt idx="3972">
                  <c:v>33.856720000000003</c:v>
                </c:pt>
                <c:pt idx="3973">
                  <c:v>33.868749999999999</c:v>
                </c:pt>
                <c:pt idx="3974">
                  <c:v>33.880780000000001</c:v>
                </c:pt>
                <c:pt idx="3975">
                  <c:v>33.892809999999997</c:v>
                </c:pt>
                <c:pt idx="3976">
                  <c:v>33.90484</c:v>
                </c:pt>
                <c:pt idx="3977">
                  <c:v>33.916879999999999</c:v>
                </c:pt>
                <c:pt idx="3978">
                  <c:v>33.928919999999998</c:v>
                </c:pt>
                <c:pt idx="3979">
                  <c:v>33.940959999999997</c:v>
                </c:pt>
                <c:pt idx="3980">
                  <c:v>33.953000000000003</c:v>
                </c:pt>
                <c:pt idx="3981">
                  <c:v>33.965040000000002</c:v>
                </c:pt>
                <c:pt idx="3982">
                  <c:v>33.977089999999997</c:v>
                </c:pt>
                <c:pt idx="3983">
                  <c:v>33.989139999999999</c:v>
                </c:pt>
                <c:pt idx="3984">
                  <c:v>34.001190000000001</c:v>
                </c:pt>
                <c:pt idx="3985">
                  <c:v>34.013240000000003</c:v>
                </c:pt>
                <c:pt idx="3986">
                  <c:v>34.025300000000001</c:v>
                </c:pt>
                <c:pt idx="3987">
                  <c:v>34.037350000000004</c:v>
                </c:pt>
                <c:pt idx="3988">
                  <c:v>34.049419999999998</c:v>
                </c:pt>
                <c:pt idx="3989">
                  <c:v>34.061480000000003</c:v>
                </c:pt>
                <c:pt idx="3990">
                  <c:v>34.073540000000001</c:v>
                </c:pt>
                <c:pt idx="3991">
                  <c:v>34.085610000000003</c:v>
                </c:pt>
                <c:pt idx="3992">
                  <c:v>34.097670000000001</c:v>
                </c:pt>
                <c:pt idx="3993">
                  <c:v>34.109749999999998</c:v>
                </c:pt>
                <c:pt idx="3994">
                  <c:v>34.121810000000004</c:v>
                </c:pt>
                <c:pt idx="3995">
                  <c:v>34.133890000000001</c:v>
                </c:pt>
                <c:pt idx="3996">
                  <c:v>34.145969999999998</c:v>
                </c:pt>
                <c:pt idx="3997">
                  <c:v>34.158050000000003</c:v>
                </c:pt>
                <c:pt idx="3998">
                  <c:v>34.170119999999997</c:v>
                </c:pt>
                <c:pt idx="3999">
                  <c:v>34.182209999999998</c:v>
                </c:pt>
                <c:pt idx="4000">
                  <c:v>34.194290000000002</c:v>
                </c:pt>
                <c:pt idx="4001">
                  <c:v>34.206380000000003</c:v>
                </c:pt>
                <c:pt idx="4002">
                  <c:v>34.218470000000003</c:v>
                </c:pt>
                <c:pt idx="4003">
                  <c:v>34.230559999999997</c:v>
                </c:pt>
                <c:pt idx="4004">
                  <c:v>34.242660000000001</c:v>
                </c:pt>
                <c:pt idx="4005">
                  <c:v>34.254750000000001</c:v>
                </c:pt>
                <c:pt idx="4006">
                  <c:v>34.266849999999998</c:v>
                </c:pt>
                <c:pt idx="4007">
                  <c:v>34.278950000000002</c:v>
                </c:pt>
                <c:pt idx="4008">
                  <c:v>34.291049999999998</c:v>
                </c:pt>
                <c:pt idx="4009">
                  <c:v>34.303150000000002</c:v>
                </c:pt>
                <c:pt idx="4010">
                  <c:v>34.315260000000002</c:v>
                </c:pt>
                <c:pt idx="4011">
                  <c:v>34.327370000000002</c:v>
                </c:pt>
                <c:pt idx="4012">
                  <c:v>34.339480000000002</c:v>
                </c:pt>
                <c:pt idx="4013">
                  <c:v>34.351590000000002</c:v>
                </c:pt>
                <c:pt idx="4014">
                  <c:v>34.363709999999998</c:v>
                </c:pt>
                <c:pt idx="4015">
                  <c:v>34.375819999999997</c:v>
                </c:pt>
                <c:pt idx="4016">
                  <c:v>34.38794</c:v>
                </c:pt>
                <c:pt idx="4017">
                  <c:v>34.400069999999999</c:v>
                </c:pt>
                <c:pt idx="4018">
                  <c:v>34.412190000000002</c:v>
                </c:pt>
                <c:pt idx="4019">
                  <c:v>34.424320000000002</c:v>
                </c:pt>
                <c:pt idx="4020">
                  <c:v>34.436439999999997</c:v>
                </c:pt>
                <c:pt idx="4021">
                  <c:v>34.448569999999997</c:v>
                </c:pt>
                <c:pt idx="4022">
                  <c:v>34.460700000000003</c:v>
                </c:pt>
                <c:pt idx="4023">
                  <c:v>34.472839999999998</c:v>
                </c:pt>
                <c:pt idx="4024">
                  <c:v>34.484969999999997</c:v>
                </c:pt>
                <c:pt idx="4025">
                  <c:v>34.497109999999999</c:v>
                </c:pt>
                <c:pt idx="4026">
                  <c:v>34.509250000000002</c:v>
                </c:pt>
                <c:pt idx="4027">
                  <c:v>34.5214</c:v>
                </c:pt>
                <c:pt idx="4028">
                  <c:v>34.533540000000002</c:v>
                </c:pt>
                <c:pt idx="4029">
                  <c:v>34.54569</c:v>
                </c:pt>
                <c:pt idx="4030">
                  <c:v>34.557839999999999</c:v>
                </c:pt>
                <c:pt idx="4031">
                  <c:v>34.569989999999997</c:v>
                </c:pt>
                <c:pt idx="4032">
                  <c:v>34.582140000000003</c:v>
                </c:pt>
                <c:pt idx="4033">
                  <c:v>34.594299999999997</c:v>
                </c:pt>
                <c:pt idx="4034">
                  <c:v>34.606459999999998</c:v>
                </c:pt>
                <c:pt idx="4035">
                  <c:v>34.618609999999997</c:v>
                </c:pt>
                <c:pt idx="4036">
                  <c:v>34.630780000000001</c:v>
                </c:pt>
                <c:pt idx="4037">
                  <c:v>34.642940000000003</c:v>
                </c:pt>
                <c:pt idx="4038">
                  <c:v>34.655110000000001</c:v>
                </c:pt>
                <c:pt idx="4039">
                  <c:v>34.667270000000002</c:v>
                </c:pt>
                <c:pt idx="4040">
                  <c:v>34.679450000000003</c:v>
                </c:pt>
                <c:pt idx="4041">
                  <c:v>34.69162</c:v>
                </c:pt>
                <c:pt idx="4042">
                  <c:v>34.703789999999998</c:v>
                </c:pt>
                <c:pt idx="4043">
                  <c:v>34.715969999999999</c:v>
                </c:pt>
                <c:pt idx="4044">
                  <c:v>34.728149999999999</c:v>
                </c:pt>
                <c:pt idx="4045">
                  <c:v>34.74033</c:v>
                </c:pt>
                <c:pt idx="4046">
                  <c:v>34.752510000000001</c:v>
                </c:pt>
                <c:pt idx="4047">
                  <c:v>34.764699999999998</c:v>
                </c:pt>
                <c:pt idx="4048">
                  <c:v>34.776890000000002</c:v>
                </c:pt>
                <c:pt idx="4049">
                  <c:v>34.789079999999998</c:v>
                </c:pt>
                <c:pt idx="4050">
                  <c:v>34.801270000000002</c:v>
                </c:pt>
                <c:pt idx="4051">
                  <c:v>34.813459999999999</c:v>
                </c:pt>
                <c:pt idx="4052">
                  <c:v>34.825659999999999</c:v>
                </c:pt>
                <c:pt idx="4053">
                  <c:v>34.837859999999999</c:v>
                </c:pt>
                <c:pt idx="4054">
                  <c:v>34.850059999999999</c:v>
                </c:pt>
                <c:pt idx="4055">
                  <c:v>34.862259999999999</c:v>
                </c:pt>
                <c:pt idx="4056">
                  <c:v>34.874459999999999</c:v>
                </c:pt>
                <c:pt idx="4057">
                  <c:v>34.886670000000002</c:v>
                </c:pt>
                <c:pt idx="4058">
                  <c:v>34.898879999999998</c:v>
                </c:pt>
                <c:pt idx="4059">
                  <c:v>34.911090000000002</c:v>
                </c:pt>
                <c:pt idx="4060">
                  <c:v>34.923310000000001</c:v>
                </c:pt>
                <c:pt idx="4061">
                  <c:v>34.935519999999997</c:v>
                </c:pt>
                <c:pt idx="4062">
                  <c:v>34.94773</c:v>
                </c:pt>
                <c:pt idx="4063">
                  <c:v>34.959960000000002</c:v>
                </c:pt>
                <c:pt idx="4064">
                  <c:v>34.972180000000002</c:v>
                </c:pt>
                <c:pt idx="4065">
                  <c:v>34.984400000000001</c:v>
                </c:pt>
                <c:pt idx="4066">
                  <c:v>34.996630000000003</c:v>
                </c:pt>
                <c:pt idx="4067">
                  <c:v>35.008859999999999</c:v>
                </c:pt>
                <c:pt idx="4068">
                  <c:v>35.021090000000001</c:v>
                </c:pt>
                <c:pt idx="4069">
                  <c:v>35.033320000000003</c:v>
                </c:pt>
                <c:pt idx="4070">
                  <c:v>35.045549999999999</c:v>
                </c:pt>
                <c:pt idx="4071">
                  <c:v>35.057789999999997</c:v>
                </c:pt>
                <c:pt idx="4072">
                  <c:v>35.070030000000003</c:v>
                </c:pt>
                <c:pt idx="4073">
                  <c:v>35.082270000000001</c:v>
                </c:pt>
                <c:pt idx="4074">
                  <c:v>35.09451</c:v>
                </c:pt>
                <c:pt idx="4075">
                  <c:v>35.106760000000001</c:v>
                </c:pt>
                <c:pt idx="4076">
                  <c:v>35.119010000000003</c:v>
                </c:pt>
                <c:pt idx="4077">
                  <c:v>35.131259999999997</c:v>
                </c:pt>
                <c:pt idx="4078">
                  <c:v>35.143509999999999</c:v>
                </c:pt>
                <c:pt idx="4079">
                  <c:v>35.155760000000001</c:v>
                </c:pt>
                <c:pt idx="4080">
                  <c:v>35.168010000000002</c:v>
                </c:pt>
                <c:pt idx="4081">
                  <c:v>35.18027</c:v>
                </c:pt>
                <c:pt idx="4082">
                  <c:v>35.192540000000001</c:v>
                </c:pt>
                <c:pt idx="4083">
                  <c:v>35.204799999999999</c:v>
                </c:pt>
                <c:pt idx="4084">
                  <c:v>35.217059999999996</c:v>
                </c:pt>
                <c:pt idx="4085">
                  <c:v>35.229329999999997</c:v>
                </c:pt>
                <c:pt idx="4086">
                  <c:v>35.241599999999998</c:v>
                </c:pt>
                <c:pt idx="4087">
                  <c:v>35.253869999999999</c:v>
                </c:pt>
                <c:pt idx="4088">
                  <c:v>35.26614</c:v>
                </c:pt>
                <c:pt idx="4089">
                  <c:v>35.278419999999997</c:v>
                </c:pt>
                <c:pt idx="4090">
                  <c:v>35.290689999999998</c:v>
                </c:pt>
                <c:pt idx="4091">
                  <c:v>35.302970000000002</c:v>
                </c:pt>
                <c:pt idx="4092">
                  <c:v>35.315249999999999</c:v>
                </c:pt>
                <c:pt idx="4093">
                  <c:v>35.327539999999999</c:v>
                </c:pt>
                <c:pt idx="4094">
                  <c:v>35.339820000000003</c:v>
                </c:pt>
                <c:pt idx="4095">
                  <c:v>35.352110000000003</c:v>
                </c:pt>
                <c:pt idx="4096">
                  <c:v>35.364400000000003</c:v>
                </c:pt>
                <c:pt idx="4097">
                  <c:v>35.376690000000004</c:v>
                </c:pt>
                <c:pt idx="4098">
                  <c:v>35.38899</c:v>
                </c:pt>
                <c:pt idx="4099">
                  <c:v>35.40128</c:v>
                </c:pt>
                <c:pt idx="4100">
                  <c:v>35.413580000000003</c:v>
                </c:pt>
                <c:pt idx="4101">
                  <c:v>35.425879999999999</c:v>
                </c:pt>
                <c:pt idx="4102">
                  <c:v>35.438189999999999</c:v>
                </c:pt>
                <c:pt idx="4103">
                  <c:v>35.450490000000002</c:v>
                </c:pt>
                <c:pt idx="4104">
                  <c:v>35.462800000000001</c:v>
                </c:pt>
                <c:pt idx="4105">
                  <c:v>35.475110000000001</c:v>
                </c:pt>
                <c:pt idx="4106">
                  <c:v>35.48742</c:v>
                </c:pt>
                <c:pt idx="4107">
                  <c:v>35.49973</c:v>
                </c:pt>
                <c:pt idx="4108">
                  <c:v>35.512050000000002</c:v>
                </c:pt>
                <c:pt idx="4109">
                  <c:v>35.524360000000001</c:v>
                </c:pt>
                <c:pt idx="4110">
                  <c:v>35.53669</c:v>
                </c:pt>
                <c:pt idx="4111">
                  <c:v>35.549010000000003</c:v>
                </c:pt>
                <c:pt idx="4112">
                  <c:v>35.561329999999998</c:v>
                </c:pt>
                <c:pt idx="4113">
                  <c:v>35.573659999999997</c:v>
                </c:pt>
                <c:pt idx="4114">
                  <c:v>35.585990000000002</c:v>
                </c:pt>
                <c:pt idx="4115">
                  <c:v>35.598320000000001</c:v>
                </c:pt>
                <c:pt idx="4116">
                  <c:v>35.61065</c:v>
                </c:pt>
                <c:pt idx="4117">
                  <c:v>35.622990000000001</c:v>
                </c:pt>
                <c:pt idx="4118">
                  <c:v>35.63532</c:v>
                </c:pt>
                <c:pt idx="4119">
                  <c:v>35.647660000000002</c:v>
                </c:pt>
                <c:pt idx="4120">
                  <c:v>35.659999999999997</c:v>
                </c:pt>
                <c:pt idx="4121">
                  <c:v>35.672350000000002</c:v>
                </c:pt>
                <c:pt idx="4122">
                  <c:v>35.684690000000003</c:v>
                </c:pt>
                <c:pt idx="4123">
                  <c:v>35.697040000000001</c:v>
                </c:pt>
                <c:pt idx="4124">
                  <c:v>35.709389999999999</c:v>
                </c:pt>
                <c:pt idx="4125">
                  <c:v>35.721739999999997</c:v>
                </c:pt>
                <c:pt idx="4126">
                  <c:v>35.734099999999998</c:v>
                </c:pt>
                <c:pt idx="4127">
                  <c:v>35.746450000000003</c:v>
                </c:pt>
                <c:pt idx="4128">
                  <c:v>35.758809999999997</c:v>
                </c:pt>
                <c:pt idx="4129">
                  <c:v>35.771169999999998</c:v>
                </c:pt>
                <c:pt idx="4130">
                  <c:v>35.783540000000002</c:v>
                </c:pt>
                <c:pt idx="4131">
                  <c:v>35.795900000000003</c:v>
                </c:pt>
                <c:pt idx="4132">
                  <c:v>35.80827</c:v>
                </c:pt>
                <c:pt idx="4133">
                  <c:v>35.820639999999997</c:v>
                </c:pt>
                <c:pt idx="4134">
                  <c:v>35.833010000000002</c:v>
                </c:pt>
                <c:pt idx="4135">
                  <c:v>35.845379999999999</c:v>
                </c:pt>
                <c:pt idx="4136">
                  <c:v>35.857750000000003</c:v>
                </c:pt>
                <c:pt idx="4137">
                  <c:v>35.870130000000003</c:v>
                </c:pt>
                <c:pt idx="4138">
                  <c:v>35.882510000000003</c:v>
                </c:pt>
                <c:pt idx="4139">
                  <c:v>35.894889999999997</c:v>
                </c:pt>
                <c:pt idx="4140">
                  <c:v>35.90728</c:v>
                </c:pt>
                <c:pt idx="4141">
                  <c:v>35.919670000000004</c:v>
                </c:pt>
                <c:pt idx="4142">
                  <c:v>35.932049999999997</c:v>
                </c:pt>
                <c:pt idx="4143">
                  <c:v>35.94444</c:v>
                </c:pt>
                <c:pt idx="4144">
                  <c:v>35.95684</c:v>
                </c:pt>
                <c:pt idx="4145">
                  <c:v>35.969230000000003</c:v>
                </c:pt>
                <c:pt idx="4146">
                  <c:v>35.981630000000003</c:v>
                </c:pt>
                <c:pt idx="4147">
                  <c:v>35.994030000000002</c:v>
                </c:pt>
                <c:pt idx="4148">
                  <c:v>36.006430000000002</c:v>
                </c:pt>
                <c:pt idx="4149">
                  <c:v>36.018830000000001</c:v>
                </c:pt>
                <c:pt idx="4150">
                  <c:v>36.031230000000001</c:v>
                </c:pt>
                <c:pt idx="4151">
                  <c:v>36.043640000000003</c:v>
                </c:pt>
                <c:pt idx="4152">
                  <c:v>36.056049999999999</c:v>
                </c:pt>
                <c:pt idx="4153">
                  <c:v>36.068469999999998</c:v>
                </c:pt>
                <c:pt idx="4154">
                  <c:v>36.080880000000001</c:v>
                </c:pt>
                <c:pt idx="4155">
                  <c:v>36.093299999999999</c:v>
                </c:pt>
                <c:pt idx="4156">
                  <c:v>36.105710000000002</c:v>
                </c:pt>
                <c:pt idx="4157">
                  <c:v>36.118130000000001</c:v>
                </c:pt>
                <c:pt idx="4158">
                  <c:v>36.130560000000003</c:v>
                </c:pt>
                <c:pt idx="4159">
                  <c:v>36.142980000000001</c:v>
                </c:pt>
                <c:pt idx="4160">
                  <c:v>36.155410000000003</c:v>
                </c:pt>
                <c:pt idx="4161">
                  <c:v>36.167839999999998</c:v>
                </c:pt>
                <c:pt idx="4162">
                  <c:v>36.18027</c:v>
                </c:pt>
                <c:pt idx="4163">
                  <c:v>36.192700000000002</c:v>
                </c:pt>
                <c:pt idx="4164">
                  <c:v>36.20514</c:v>
                </c:pt>
                <c:pt idx="4165">
                  <c:v>36.217579999999998</c:v>
                </c:pt>
                <c:pt idx="4166">
                  <c:v>36.23001</c:v>
                </c:pt>
                <c:pt idx="4167">
                  <c:v>36.242449999999998</c:v>
                </c:pt>
                <c:pt idx="4168">
                  <c:v>36.254899999999999</c:v>
                </c:pt>
                <c:pt idx="4169">
                  <c:v>36.26735</c:v>
                </c:pt>
                <c:pt idx="4170">
                  <c:v>36.279789999999998</c:v>
                </c:pt>
                <c:pt idx="4171">
                  <c:v>36.29224</c:v>
                </c:pt>
                <c:pt idx="4172">
                  <c:v>36.304699999999997</c:v>
                </c:pt>
                <c:pt idx="4173">
                  <c:v>36.317149999999998</c:v>
                </c:pt>
                <c:pt idx="4174">
                  <c:v>36.329610000000002</c:v>
                </c:pt>
                <c:pt idx="4175">
                  <c:v>36.34207</c:v>
                </c:pt>
                <c:pt idx="4176">
                  <c:v>36.354529999999997</c:v>
                </c:pt>
                <c:pt idx="4177">
                  <c:v>36.366990000000001</c:v>
                </c:pt>
                <c:pt idx="4178">
                  <c:v>36.379460000000002</c:v>
                </c:pt>
                <c:pt idx="4179">
                  <c:v>36.391919999999999</c:v>
                </c:pt>
                <c:pt idx="4180">
                  <c:v>36.404389999999999</c:v>
                </c:pt>
                <c:pt idx="4181">
                  <c:v>36.41686</c:v>
                </c:pt>
                <c:pt idx="4182">
                  <c:v>36.429340000000003</c:v>
                </c:pt>
                <c:pt idx="4183">
                  <c:v>36.441809999999997</c:v>
                </c:pt>
                <c:pt idx="4184">
                  <c:v>36.45429</c:v>
                </c:pt>
                <c:pt idx="4185">
                  <c:v>36.466769999999997</c:v>
                </c:pt>
                <c:pt idx="4186">
                  <c:v>36.479259999999996</c:v>
                </c:pt>
                <c:pt idx="4187">
                  <c:v>36.49174</c:v>
                </c:pt>
                <c:pt idx="4188">
                  <c:v>36.50423</c:v>
                </c:pt>
                <c:pt idx="4189">
                  <c:v>36.516710000000003</c:v>
                </c:pt>
                <c:pt idx="4190">
                  <c:v>36.529209999999999</c:v>
                </c:pt>
                <c:pt idx="4191">
                  <c:v>36.541699999999999</c:v>
                </c:pt>
                <c:pt idx="4192">
                  <c:v>36.554189999999998</c:v>
                </c:pt>
                <c:pt idx="4193">
                  <c:v>36.566690000000001</c:v>
                </c:pt>
                <c:pt idx="4194">
                  <c:v>36.579189999999997</c:v>
                </c:pt>
                <c:pt idx="4195">
                  <c:v>36.59169</c:v>
                </c:pt>
                <c:pt idx="4196">
                  <c:v>36.604190000000003</c:v>
                </c:pt>
                <c:pt idx="4197">
                  <c:v>36.616700000000002</c:v>
                </c:pt>
                <c:pt idx="4198">
                  <c:v>36.62921</c:v>
                </c:pt>
                <c:pt idx="4199">
                  <c:v>36.641719999999999</c:v>
                </c:pt>
                <c:pt idx="4200">
                  <c:v>36.654229999999998</c:v>
                </c:pt>
                <c:pt idx="4201">
                  <c:v>36.666739999999997</c:v>
                </c:pt>
                <c:pt idx="4202">
                  <c:v>36.679259999999999</c:v>
                </c:pt>
                <c:pt idx="4203">
                  <c:v>36.691780000000001</c:v>
                </c:pt>
                <c:pt idx="4204">
                  <c:v>36.704300000000003</c:v>
                </c:pt>
                <c:pt idx="4205">
                  <c:v>36.716819999999998</c:v>
                </c:pt>
                <c:pt idx="4206">
                  <c:v>36.729349999999997</c:v>
                </c:pt>
                <c:pt idx="4207">
                  <c:v>36.741869999999999</c:v>
                </c:pt>
                <c:pt idx="4208">
                  <c:v>36.75441</c:v>
                </c:pt>
                <c:pt idx="4209">
                  <c:v>36.766939999999998</c:v>
                </c:pt>
                <c:pt idx="4210">
                  <c:v>36.779470000000003</c:v>
                </c:pt>
                <c:pt idx="4211">
                  <c:v>36.792009999999998</c:v>
                </c:pt>
                <c:pt idx="4212">
                  <c:v>36.804540000000003</c:v>
                </c:pt>
                <c:pt idx="4213">
                  <c:v>36.81709</c:v>
                </c:pt>
                <c:pt idx="4214">
                  <c:v>36.829619999999998</c:v>
                </c:pt>
                <c:pt idx="4215">
                  <c:v>36.842170000000003</c:v>
                </c:pt>
                <c:pt idx="4216">
                  <c:v>36.85472</c:v>
                </c:pt>
                <c:pt idx="4217">
                  <c:v>36.867260000000002</c:v>
                </c:pt>
                <c:pt idx="4218">
                  <c:v>36.879809999999999</c:v>
                </c:pt>
                <c:pt idx="4219">
                  <c:v>36.89237</c:v>
                </c:pt>
                <c:pt idx="4220">
                  <c:v>36.904919999999997</c:v>
                </c:pt>
                <c:pt idx="4221">
                  <c:v>36.917479999999998</c:v>
                </c:pt>
                <c:pt idx="4222">
                  <c:v>36.930039999999998</c:v>
                </c:pt>
                <c:pt idx="4223">
                  <c:v>36.942599999999999</c:v>
                </c:pt>
                <c:pt idx="4224">
                  <c:v>36.955170000000003</c:v>
                </c:pt>
                <c:pt idx="4225">
                  <c:v>36.967730000000003</c:v>
                </c:pt>
                <c:pt idx="4226">
                  <c:v>36.9803</c:v>
                </c:pt>
                <c:pt idx="4227">
                  <c:v>36.992870000000003</c:v>
                </c:pt>
                <c:pt idx="4228">
                  <c:v>37.00544</c:v>
                </c:pt>
                <c:pt idx="4229">
                  <c:v>37.018009999999997</c:v>
                </c:pt>
                <c:pt idx="4230">
                  <c:v>37.030589999999997</c:v>
                </c:pt>
                <c:pt idx="4231">
                  <c:v>37.043170000000003</c:v>
                </c:pt>
                <c:pt idx="4232">
                  <c:v>37.055750000000003</c:v>
                </c:pt>
                <c:pt idx="4233">
                  <c:v>37.068330000000003</c:v>
                </c:pt>
                <c:pt idx="4234">
                  <c:v>37.080919999999999</c:v>
                </c:pt>
                <c:pt idx="4235">
                  <c:v>37.093499999999999</c:v>
                </c:pt>
                <c:pt idx="4236">
                  <c:v>37.106090000000002</c:v>
                </c:pt>
                <c:pt idx="4237">
                  <c:v>37.118679999999998</c:v>
                </c:pt>
                <c:pt idx="4238">
                  <c:v>37.131279999999997</c:v>
                </c:pt>
                <c:pt idx="4239">
                  <c:v>37.14387</c:v>
                </c:pt>
                <c:pt idx="4240">
                  <c:v>37.156469999999999</c:v>
                </c:pt>
                <c:pt idx="4241">
                  <c:v>37.169069999999998</c:v>
                </c:pt>
                <c:pt idx="4242">
                  <c:v>37.181669999999997</c:v>
                </c:pt>
                <c:pt idx="4243">
                  <c:v>37.194270000000003</c:v>
                </c:pt>
                <c:pt idx="4244">
                  <c:v>37.206879999999998</c:v>
                </c:pt>
                <c:pt idx="4245">
                  <c:v>37.21949</c:v>
                </c:pt>
                <c:pt idx="4246">
                  <c:v>37.232100000000003</c:v>
                </c:pt>
                <c:pt idx="4247">
                  <c:v>37.244709999999998</c:v>
                </c:pt>
                <c:pt idx="4248">
                  <c:v>37.257330000000003</c:v>
                </c:pt>
                <c:pt idx="4249">
                  <c:v>37.269950000000001</c:v>
                </c:pt>
                <c:pt idx="4250">
                  <c:v>37.28257</c:v>
                </c:pt>
                <c:pt idx="4251">
                  <c:v>37.295189999999998</c:v>
                </c:pt>
                <c:pt idx="4252">
                  <c:v>37.307810000000003</c:v>
                </c:pt>
                <c:pt idx="4253">
                  <c:v>37.320430000000002</c:v>
                </c:pt>
                <c:pt idx="4254">
                  <c:v>37.333060000000003</c:v>
                </c:pt>
                <c:pt idx="4255">
                  <c:v>37.345689999999998</c:v>
                </c:pt>
                <c:pt idx="4256">
                  <c:v>37.358319999999999</c:v>
                </c:pt>
                <c:pt idx="4257">
                  <c:v>37.370959999999997</c:v>
                </c:pt>
                <c:pt idx="4258">
                  <c:v>37.383589999999998</c:v>
                </c:pt>
                <c:pt idx="4259">
                  <c:v>37.396230000000003</c:v>
                </c:pt>
                <c:pt idx="4260">
                  <c:v>37.40887</c:v>
                </c:pt>
                <c:pt idx="4261">
                  <c:v>37.421509999999998</c:v>
                </c:pt>
                <c:pt idx="4262">
                  <c:v>37.434159999999999</c:v>
                </c:pt>
                <c:pt idx="4263">
                  <c:v>37.446800000000003</c:v>
                </c:pt>
                <c:pt idx="4264">
                  <c:v>37.459449999999997</c:v>
                </c:pt>
                <c:pt idx="4265">
                  <c:v>37.472110000000001</c:v>
                </c:pt>
                <c:pt idx="4266">
                  <c:v>37.484760000000001</c:v>
                </c:pt>
                <c:pt idx="4267">
                  <c:v>37.497410000000002</c:v>
                </c:pt>
                <c:pt idx="4268">
                  <c:v>37.510069999999999</c:v>
                </c:pt>
                <c:pt idx="4269">
                  <c:v>37.522730000000003</c:v>
                </c:pt>
                <c:pt idx="4270">
                  <c:v>37.53539</c:v>
                </c:pt>
                <c:pt idx="4271">
                  <c:v>37.54806</c:v>
                </c:pt>
                <c:pt idx="4272">
                  <c:v>37.560720000000003</c:v>
                </c:pt>
                <c:pt idx="4273">
                  <c:v>37.573390000000003</c:v>
                </c:pt>
                <c:pt idx="4274">
                  <c:v>37.586060000000003</c:v>
                </c:pt>
                <c:pt idx="4275">
                  <c:v>37.598730000000003</c:v>
                </c:pt>
                <c:pt idx="4276">
                  <c:v>37.611409999999999</c:v>
                </c:pt>
                <c:pt idx="4277">
                  <c:v>37.624079999999999</c:v>
                </c:pt>
                <c:pt idx="4278">
                  <c:v>37.636760000000002</c:v>
                </c:pt>
                <c:pt idx="4279">
                  <c:v>37.649439999999998</c:v>
                </c:pt>
                <c:pt idx="4280">
                  <c:v>37.662129999999998</c:v>
                </c:pt>
                <c:pt idx="4281">
                  <c:v>37.674810000000001</c:v>
                </c:pt>
                <c:pt idx="4282">
                  <c:v>37.6875</c:v>
                </c:pt>
                <c:pt idx="4283">
                  <c:v>37.700189999999999</c:v>
                </c:pt>
                <c:pt idx="4284">
                  <c:v>37.712879999999998</c:v>
                </c:pt>
                <c:pt idx="4285">
                  <c:v>37.725569999999998</c:v>
                </c:pt>
                <c:pt idx="4286">
                  <c:v>37.73827</c:v>
                </c:pt>
                <c:pt idx="4287">
                  <c:v>37.750970000000002</c:v>
                </c:pt>
                <c:pt idx="4288">
                  <c:v>37.763669999999998</c:v>
                </c:pt>
                <c:pt idx="4289">
                  <c:v>37.77637</c:v>
                </c:pt>
                <c:pt idx="4290">
                  <c:v>37.789079999999998</c:v>
                </c:pt>
                <c:pt idx="4291">
                  <c:v>37.801780000000001</c:v>
                </c:pt>
                <c:pt idx="4292">
                  <c:v>37.814489999999999</c:v>
                </c:pt>
                <c:pt idx="4293">
                  <c:v>37.827199999999998</c:v>
                </c:pt>
                <c:pt idx="4294">
                  <c:v>37.839919999999999</c:v>
                </c:pt>
                <c:pt idx="4295">
                  <c:v>37.852629999999998</c:v>
                </c:pt>
                <c:pt idx="4296">
                  <c:v>37.865349999999999</c:v>
                </c:pt>
                <c:pt idx="4297">
                  <c:v>37.878070000000001</c:v>
                </c:pt>
                <c:pt idx="4298">
                  <c:v>37.890790000000003</c:v>
                </c:pt>
                <c:pt idx="4299">
                  <c:v>37.903509999999997</c:v>
                </c:pt>
                <c:pt idx="4300">
                  <c:v>37.916240000000002</c:v>
                </c:pt>
                <c:pt idx="4301">
                  <c:v>37.92897</c:v>
                </c:pt>
                <c:pt idx="4302">
                  <c:v>37.941699999999997</c:v>
                </c:pt>
                <c:pt idx="4303">
                  <c:v>37.954430000000002</c:v>
                </c:pt>
                <c:pt idx="4304">
                  <c:v>37.96716</c:v>
                </c:pt>
                <c:pt idx="4305">
                  <c:v>37.979900000000001</c:v>
                </c:pt>
                <c:pt idx="4306">
                  <c:v>37.992640000000002</c:v>
                </c:pt>
                <c:pt idx="4307">
                  <c:v>38.005380000000002</c:v>
                </c:pt>
                <c:pt idx="4308">
                  <c:v>38.018120000000003</c:v>
                </c:pt>
                <c:pt idx="4309">
                  <c:v>38.030859999999997</c:v>
                </c:pt>
                <c:pt idx="4310">
                  <c:v>38.043610000000001</c:v>
                </c:pt>
                <c:pt idx="4311">
                  <c:v>38.056359999999998</c:v>
                </c:pt>
                <c:pt idx="4312">
                  <c:v>38.069110000000002</c:v>
                </c:pt>
                <c:pt idx="4313">
                  <c:v>38.081870000000002</c:v>
                </c:pt>
                <c:pt idx="4314">
                  <c:v>38.094619999999999</c:v>
                </c:pt>
                <c:pt idx="4315">
                  <c:v>38.107379999999999</c:v>
                </c:pt>
                <c:pt idx="4316">
                  <c:v>38.120139999999999</c:v>
                </c:pt>
                <c:pt idx="4317">
                  <c:v>38.132899999999999</c:v>
                </c:pt>
                <c:pt idx="4318">
                  <c:v>38.145670000000003</c:v>
                </c:pt>
                <c:pt idx="4319">
                  <c:v>38.158439999999999</c:v>
                </c:pt>
                <c:pt idx="4320">
                  <c:v>38.171199999999999</c:v>
                </c:pt>
                <c:pt idx="4321">
                  <c:v>38.183970000000002</c:v>
                </c:pt>
                <c:pt idx="4322">
                  <c:v>38.196750000000002</c:v>
                </c:pt>
                <c:pt idx="4323">
                  <c:v>38.209519999999998</c:v>
                </c:pt>
                <c:pt idx="4324">
                  <c:v>38.222299999999997</c:v>
                </c:pt>
                <c:pt idx="4325">
                  <c:v>38.235080000000004</c:v>
                </c:pt>
                <c:pt idx="4326">
                  <c:v>38.247860000000003</c:v>
                </c:pt>
                <c:pt idx="4327">
                  <c:v>38.260640000000002</c:v>
                </c:pt>
                <c:pt idx="4328">
                  <c:v>38.273429999999998</c:v>
                </c:pt>
                <c:pt idx="4329">
                  <c:v>38.28622</c:v>
                </c:pt>
                <c:pt idx="4330">
                  <c:v>38.298999999999999</c:v>
                </c:pt>
                <c:pt idx="4331">
                  <c:v>38.311799999999998</c:v>
                </c:pt>
                <c:pt idx="4332">
                  <c:v>38.324590000000001</c:v>
                </c:pt>
                <c:pt idx="4333">
                  <c:v>38.337389999999999</c:v>
                </c:pt>
                <c:pt idx="4334">
                  <c:v>38.350189999999998</c:v>
                </c:pt>
                <c:pt idx="4335">
                  <c:v>38.362990000000003</c:v>
                </c:pt>
                <c:pt idx="4336">
                  <c:v>38.375790000000002</c:v>
                </c:pt>
                <c:pt idx="4337">
                  <c:v>38.388599999999997</c:v>
                </c:pt>
                <c:pt idx="4338">
                  <c:v>38.401400000000002</c:v>
                </c:pt>
                <c:pt idx="4339">
                  <c:v>38.414209999999997</c:v>
                </c:pt>
                <c:pt idx="4340">
                  <c:v>38.427019999999999</c:v>
                </c:pt>
                <c:pt idx="4341">
                  <c:v>38.439830000000001</c:v>
                </c:pt>
                <c:pt idx="4342">
                  <c:v>38.452649999999998</c:v>
                </c:pt>
                <c:pt idx="4343">
                  <c:v>38.465470000000003</c:v>
                </c:pt>
                <c:pt idx="4344">
                  <c:v>38.478290000000001</c:v>
                </c:pt>
                <c:pt idx="4345">
                  <c:v>38.491109999999999</c:v>
                </c:pt>
                <c:pt idx="4346">
                  <c:v>38.503929999999997</c:v>
                </c:pt>
                <c:pt idx="4347">
                  <c:v>38.516759999999998</c:v>
                </c:pt>
                <c:pt idx="4348">
                  <c:v>38.529589999999999</c:v>
                </c:pt>
                <c:pt idx="4349">
                  <c:v>38.54242</c:v>
                </c:pt>
                <c:pt idx="4350">
                  <c:v>38.555250000000001</c:v>
                </c:pt>
                <c:pt idx="4351">
                  <c:v>38.568080000000002</c:v>
                </c:pt>
                <c:pt idx="4352">
                  <c:v>38.580919999999999</c:v>
                </c:pt>
                <c:pt idx="4353">
                  <c:v>38.593760000000003</c:v>
                </c:pt>
                <c:pt idx="4354">
                  <c:v>38.6066</c:v>
                </c:pt>
                <c:pt idx="4355">
                  <c:v>38.619450000000001</c:v>
                </c:pt>
                <c:pt idx="4356">
                  <c:v>38.632289999999998</c:v>
                </c:pt>
                <c:pt idx="4357">
                  <c:v>38.645139999999998</c:v>
                </c:pt>
                <c:pt idx="4358">
                  <c:v>38.657989999999998</c:v>
                </c:pt>
                <c:pt idx="4359">
                  <c:v>38.670839999999998</c:v>
                </c:pt>
                <c:pt idx="4360">
                  <c:v>38.683700000000002</c:v>
                </c:pt>
                <c:pt idx="4361">
                  <c:v>38.696550000000002</c:v>
                </c:pt>
                <c:pt idx="4362">
                  <c:v>38.709409999999998</c:v>
                </c:pt>
                <c:pt idx="4363">
                  <c:v>38.722270000000002</c:v>
                </c:pt>
                <c:pt idx="4364">
                  <c:v>38.735129999999998</c:v>
                </c:pt>
                <c:pt idx="4365">
                  <c:v>38.747999999999998</c:v>
                </c:pt>
                <c:pt idx="4366">
                  <c:v>38.760860000000001</c:v>
                </c:pt>
                <c:pt idx="4367">
                  <c:v>38.77373</c:v>
                </c:pt>
                <c:pt idx="4368">
                  <c:v>38.7866</c:v>
                </c:pt>
                <c:pt idx="4369">
                  <c:v>38.799480000000003</c:v>
                </c:pt>
                <c:pt idx="4370">
                  <c:v>38.812350000000002</c:v>
                </c:pt>
                <c:pt idx="4371">
                  <c:v>38.825229999999998</c:v>
                </c:pt>
                <c:pt idx="4372">
                  <c:v>38.83811</c:v>
                </c:pt>
                <c:pt idx="4373">
                  <c:v>38.850990000000003</c:v>
                </c:pt>
                <c:pt idx="4374">
                  <c:v>38.863880000000002</c:v>
                </c:pt>
                <c:pt idx="4375">
                  <c:v>38.876759999999997</c:v>
                </c:pt>
                <c:pt idx="4376">
                  <c:v>38.889650000000003</c:v>
                </c:pt>
                <c:pt idx="4377">
                  <c:v>38.902540000000002</c:v>
                </c:pt>
                <c:pt idx="4378">
                  <c:v>38.915430000000001</c:v>
                </c:pt>
                <c:pt idx="4379">
                  <c:v>38.928330000000003</c:v>
                </c:pt>
                <c:pt idx="4380">
                  <c:v>38.941220000000001</c:v>
                </c:pt>
                <c:pt idx="4381">
                  <c:v>38.954120000000003</c:v>
                </c:pt>
                <c:pt idx="4382">
                  <c:v>38.967019999999998</c:v>
                </c:pt>
                <c:pt idx="4383">
                  <c:v>38.979930000000003</c:v>
                </c:pt>
                <c:pt idx="4384">
                  <c:v>38.992829999999998</c:v>
                </c:pt>
                <c:pt idx="4385">
                  <c:v>39.005740000000003</c:v>
                </c:pt>
                <c:pt idx="4386">
                  <c:v>39.018650000000001</c:v>
                </c:pt>
                <c:pt idx="4387">
                  <c:v>39.031559999999999</c:v>
                </c:pt>
                <c:pt idx="4388">
                  <c:v>39.044469999999997</c:v>
                </c:pt>
                <c:pt idx="4389">
                  <c:v>39.057389999999998</c:v>
                </c:pt>
                <c:pt idx="4390">
                  <c:v>39.070309999999999</c:v>
                </c:pt>
                <c:pt idx="4391">
                  <c:v>39.08323</c:v>
                </c:pt>
                <c:pt idx="4392">
                  <c:v>39.096150000000002</c:v>
                </c:pt>
                <c:pt idx="4393">
                  <c:v>39.109070000000003</c:v>
                </c:pt>
                <c:pt idx="4394">
                  <c:v>39.122</c:v>
                </c:pt>
                <c:pt idx="4395">
                  <c:v>39.134929999999997</c:v>
                </c:pt>
                <c:pt idx="4396">
                  <c:v>39.147860000000001</c:v>
                </c:pt>
                <c:pt idx="4397">
                  <c:v>39.160789999999999</c:v>
                </c:pt>
                <c:pt idx="4398">
                  <c:v>39.173729999999999</c:v>
                </c:pt>
                <c:pt idx="4399">
                  <c:v>39.186660000000003</c:v>
                </c:pt>
                <c:pt idx="4400">
                  <c:v>39.199599999999997</c:v>
                </c:pt>
                <c:pt idx="4401">
                  <c:v>39.21255</c:v>
                </c:pt>
                <c:pt idx="4402">
                  <c:v>39.225490000000001</c:v>
                </c:pt>
                <c:pt idx="4403">
                  <c:v>39.238439999999997</c:v>
                </c:pt>
                <c:pt idx="4404">
                  <c:v>39.251379999999997</c:v>
                </c:pt>
                <c:pt idx="4405">
                  <c:v>39.264339999999997</c:v>
                </c:pt>
                <c:pt idx="4406">
                  <c:v>39.277290000000001</c:v>
                </c:pt>
                <c:pt idx="4407">
                  <c:v>39.290239999999997</c:v>
                </c:pt>
                <c:pt idx="4408">
                  <c:v>39.303199999999997</c:v>
                </c:pt>
                <c:pt idx="4409">
                  <c:v>39.31615</c:v>
                </c:pt>
                <c:pt idx="4410">
                  <c:v>39.329120000000003</c:v>
                </c:pt>
                <c:pt idx="4411">
                  <c:v>39.342080000000003</c:v>
                </c:pt>
                <c:pt idx="4412">
                  <c:v>39.355049999999999</c:v>
                </c:pt>
                <c:pt idx="4413">
                  <c:v>39.368009999999998</c:v>
                </c:pt>
                <c:pt idx="4414">
                  <c:v>39.380980000000001</c:v>
                </c:pt>
                <c:pt idx="4415">
                  <c:v>39.393949999999997</c:v>
                </c:pt>
                <c:pt idx="4416">
                  <c:v>39.406930000000003</c:v>
                </c:pt>
                <c:pt idx="4417">
                  <c:v>39.419899999999998</c:v>
                </c:pt>
                <c:pt idx="4418">
                  <c:v>39.432879999999997</c:v>
                </c:pt>
                <c:pt idx="4419">
                  <c:v>39.445860000000003</c:v>
                </c:pt>
                <c:pt idx="4420">
                  <c:v>39.458840000000002</c:v>
                </c:pt>
                <c:pt idx="4421">
                  <c:v>39.471820000000001</c:v>
                </c:pt>
                <c:pt idx="4422">
                  <c:v>39.484810000000003</c:v>
                </c:pt>
                <c:pt idx="4423">
                  <c:v>39.497799999999998</c:v>
                </c:pt>
                <c:pt idx="4424">
                  <c:v>39.51079</c:v>
                </c:pt>
                <c:pt idx="4425">
                  <c:v>39.523780000000002</c:v>
                </c:pt>
                <c:pt idx="4426">
                  <c:v>39.53678</c:v>
                </c:pt>
                <c:pt idx="4427">
                  <c:v>39.549770000000002</c:v>
                </c:pt>
                <c:pt idx="4428">
                  <c:v>39.56277</c:v>
                </c:pt>
                <c:pt idx="4429">
                  <c:v>39.575780000000002</c:v>
                </c:pt>
                <c:pt idx="4430">
                  <c:v>39.58878</c:v>
                </c:pt>
                <c:pt idx="4431">
                  <c:v>39.601779999999998</c:v>
                </c:pt>
                <c:pt idx="4432">
                  <c:v>39.614789999999999</c:v>
                </c:pt>
                <c:pt idx="4433">
                  <c:v>39.627800000000001</c:v>
                </c:pt>
                <c:pt idx="4434">
                  <c:v>39.640819999999998</c:v>
                </c:pt>
                <c:pt idx="4435">
                  <c:v>39.653829999999999</c:v>
                </c:pt>
                <c:pt idx="4436">
                  <c:v>39.666849999999997</c:v>
                </c:pt>
                <c:pt idx="4437">
                  <c:v>39.679859999999998</c:v>
                </c:pt>
                <c:pt idx="4438">
                  <c:v>39.692889999999998</c:v>
                </c:pt>
                <c:pt idx="4439">
                  <c:v>39.705910000000003</c:v>
                </c:pt>
                <c:pt idx="4440">
                  <c:v>39.71893</c:v>
                </c:pt>
                <c:pt idx="4441">
                  <c:v>39.731960000000001</c:v>
                </c:pt>
                <c:pt idx="4442">
                  <c:v>39.744990000000001</c:v>
                </c:pt>
                <c:pt idx="4443">
                  <c:v>39.758020000000002</c:v>
                </c:pt>
                <c:pt idx="4444">
                  <c:v>39.771050000000002</c:v>
                </c:pt>
                <c:pt idx="4445">
                  <c:v>39.784089999999999</c:v>
                </c:pt>
                <c:pt idx="4446">
                  <c:v>39.797130000000003</c:v>
                </c:pt>
                <c:pt idx="4447">
                  <c:v>39.810169999999999</c:v>
                </c:pt>
                <c:pt idx="4448">
                  <c:v>39.823210000000003</c:v>
                </c:pt>
                <c:pt idx="4449">
                  <c:v>39.83625</c:v>
                </c:pt>
                <c:pt idx="4450">
                  <c:v>39.849299999999999</c:v>
                </c:pt>
                <c:pt idx="4451">
                  <c:v>39.862349999999999</c:v>
                </c:pt>
                <c:pt idx="4452">
                  <c:v>39.875399999999999</c:v>
                </c:pt>
                <c:pt idx="4453">
                  <c:v>39.888449999999999</c:v>
                </c:pt>
                <c:pt idx="4454">
                  <c:v>39.901499999999999</c:v>
                </c:pt>
                <c:pt idx="4455">
                  <c:v>39.914560000000002</c:v>
                </c:pt>
                <c:pt idx="4456">
                  <c:v>39.927619999999997</c:v>
                </c:pt>
                <c:pt idx="4457">
                  <c:v>39.94068</c:v>
                </c:pt>
                <c:pt idx="4458">
                  <c:v>39.953740000000003</c:v>
                </c:pt>
                <c:pt idx="4459">
                  <c:v>39.966810000000002</c:v>
                </c:pt>
                <c:pt idx="4460">
                  <c:v>39.979880000000001</c:v>
                </c:pt>
                <c:pt idx="4461">
                  <c:v>39.99295</c:v>
                </c:pt>
                <c:pt idx="4462">
                  <c:v>40.006019999999999</c:v>
                </c:pt>
                <c:pt idx="4463">
                  <c:v>40.019089999999998</c:v>
                </c:pt>
                <c:pt idx="4464">
                  <c:v>40.032170000000001</c:v>
                </c:pt>
                <c:pt idx="4465">
                  <c:v>40.045250000000003</c:v>
                </c:pt>
                <c:pt idx="4466">
                  <c:v>40.058329999999998</c:v>
                </c:pt>
                <c:pt idx="4467">
                  <c:v>40.07141</c:v>
                </c:pt>
                <c:pt idx="4468">
                  <c:v>40.084499999999998</c:v>
                </c:pt>
                <c:pt idx="4469">
                  <c:v>40.097580000000001</c:v>
                </c:pt>
                <c:pt idx="4470">
                  <c:v>40.110669999999999</c:v>
                </c:pt>
                <c:pt idx="4471">
                  <c:v>40.123759999999997</c:v>
                </c:pt>
                <c:pt idx="4472">
                  <c:v>40.136859999999999</c:v>
                </c:pt>
                <c:pt idx="4473">
                  <c:v>40.149949999999997</c:v>
                </c:pt>
                <c:pt idx="4474">
                  <c:v>40.163049999999998</c:v>
                </c:pt>
                <c:pt idx="4475">
                  <c:v>40.17615</c:v>
                </c:pt>
                <c:pt idx="4476">
                  <c:v>40.189250000000001</c:v>
                </c:pt>
                <c:pt idx="4477">
                  <c:v>40.202350000000003</c:v>
                </c:pt>
                <c:pt idx="4478">
                  <c:v>40.21546</c:v>
                </c:pt>
                <c:pt idx="4479">
                  <c:v>40.228569999999998</c:v>
                </c:pt>
                <c:pt idx="4480">
                  <c:v>40.241680000000002</c:v>
                </c:pt>
                <c:pt idx="4481">
                  <c:v>40.25479</c:v>
                </c:pt>
                <c:pt idx="4482">
                  <c:v>40.267899999999997</c:v>
                </c:pt>
                <c:pt idx="4483">
                  <c:v>40.281019999999998</c:v>
                </c:pt>
                <c:pt idx="4484">
                  <c:v>40.294139999999999</c:v>
                </c:pt>
                <c:pt idx="4485">
                  <c:v>40.307259999999999</c:v>
                </c:pt>
                <c:pt idx="4486">
                  <c:v>40.32038</c:v>
                </c:pt>
                <c:pt idx="4487">
                  <c:v>40.333509999999997</c:v>
                </c:pt>
                <c:pt idx="4488">
                  <c:v>40.346640000000001</c:v>
                </c:pt>
                <c:pt idx="4489">
                  <c:v>40.359760000000001</c:v>
                </c:pt>
                <c:pt idx="4490">
                  <c:v>40.372900000000001</c:v>
                </c:pt>
                <c:pt idx="4491">
                  <c:v>40.386029999999998</c:v>
                </c:pt>
                <c:pt idx="4492">
                  <c:v>40.399169999999998</c:v>
                </c:pt>
                <c:pt idx="4493">
                  <c:v>40.412300000000002</c:v>
                </c:pt>
                <c:pt idx="4494">
                  <c:v>40.425449999999998</c:v>
                </c:pt>
                <c:pt idx="4495">
                  <c:v>40.438589999999998</c:v>
                </c:pt>
                <c:pt idx="4496">
                  <c:v>40.451729999999998</c:v>
                </c:pt>
                <c:pt idx="4497">
                  <c:v>40.464880000000001</c:v>
                </c:pt>
                <c:pt idx="4498">
                  <c:v>40.478029999999997</c:v>
                </c:pt>
                <c:pt idx="4499">
                  <c:v>40.49118</c:v>
                </c:pt>
                <c:pt idx="4500">
                  <c:v>40.504330000000003</c:v>
                </c:pt>
                <c:pt idx="4501">
                  <c:v>40.517490000000002</c:v>
                </c:pt>
                <c:pt idx="4502">
                  <c:v>40.530639999999998</c:v>
                </c:pt>
                <c:pt idx="4503">
                  <c:v>40.543799999999997</c:v>
                </c:pt>
                <c:pt idx="4504">
                  <c:v>40.556959999999997</c:v>
                </c:pt>
                <c:pt idx="4505">
                  <c:v>40.570129999999999</c:v>
                </c:pt>
                <c:pt idx="4506">
                  <c:v>40.583289999999998</c:v>
                </c:pt>
                <c:pt idx="4507">
                  <c:v>40.59646</c:v>
                </c:pt>
                <c:pt idx="4508">
                  <c:v>40.609630000000003</c:v>
                </c:pt>
                <c:pt idx="4509">
                  <c:v>40.622799999999998</c:v>
                </c:pt>
                <c:pt idx="4510">
                  <c:v>40.635980000000004</c:v>
                </c:pt>
                <c:pt idx="4511">
                  <c:v>40.649149999999999</c:v>
                </c:pt>
                <c:pt idx="4512">
                  <c:v>40.662329999999997</c:v>
                </c:pt>
                <c:pt idx="4513">
                  <c:v>40.675510000000003</c:v>
                </c:pt>
                <c:pt idx="4514">
                  <c:v>40.688699999999997</c:v>
                </c:pt>
                <c:pt idx="4515">
                  <c:v>40.701880000000003</c:v>
                </c:pt>
                <c:pt idx="4516">
                  <c:v>40.715069999999997</c:v>
                </c:pt>
                <c:pt idx="4517">
                  <c:v>40.728259999999999</c:v>
                </c:pt>
                <c:pt idx="4518">
                  <c:v>40.74145</c:v>
                </c:pt>
                <c:pt idx="4519">
                  <c:v>40.754640000000002</c:v>
                </c:pt>
                <c:pt idx="4520">
                  <c:v>40.76784</c:v>
                </c:pt>
                <c:pt idx="4521">
                  <c:v>40.781039999999997</c:v>
                </c:pt>
                <c:pt idx="4522">
                  <c:v>40.794240000000002</c:v>
                </c:pt>
                <c:pt idx="4523">
                  <c:v>40.80744</c:v>
                </c:pt>
                <c:pt idx="4524">
                  <c:v>40.820639999999997</c:v>
                </c:pt>
                <c:pt idx="4525">
                  <c:v>40.833849999999998</c:v>
                </c:pt>
                <c:pt idx="4526">
                  <c:v>40.847059999999999</c:v>
                </c:pt>
                <c:pt idx="4527">
                  <c:v>40.86027</c:v>
                </c:pt>
                <c:pt idx="4528">
                  <c:v>40.873480000000001</c:v>
                </c:pt>
                <c:pt idx="4529">
                  <c:v>40.886699999999998</c:v>
                </c:pt>
                <c:pt idx="4530">
                  <c:v>40.899909999999998</c:v>
                </c:pt>
                <c:pt idx="4531">
                  <c:v>40.913130000000002</c:v>
                </c:pt>
                <c:pt idx="4532">
                  <c:v>40.926349999999999</c:v>
                </c:pt>
                <c:pt idx="4533">
                  <c:v>40.939579999999999</c:v>
                </c:pt>
                <c:pt idx="4534">
                  <c:v>40.952800000000003</c:v>
                </c:pt>
                <c:pt idx="4535">
                  <c:v>40.966030000000003</c:v>
                </c:pt>
                <c:pt idx="4536">
                  <c:v>40.979259999999996</c:v>
                </c:pt>
                <c:pt idx="4537">
                  <c:v>40.992489999999997</c:v>
                </c:pt>
                <c:pt idx="4538">
                  <c:v>41.00573</c:v>
                </c:pt>
                <c:pt idx="4539">
                  <c:v>41.01896</c:v>
                </c:pt>
                <c:pt idx="4540">
                  <c:v>41.032200000000003</c:v>
                </c:pt>
                <c:pt idx="4541">
                  <c:v>41.045439999999999</c:v>
                </c:pt>
                <c:pt idx="4542">
                  <c:v>41.058689999999999</c:v>
                </c:pt>
                <c:pt idx="4543">
                  <c:v>41.071930000000002</c:v>
                </c:pt>
                <c:pt idx="4544">
                  <c:v>41.085180000000001</c:v>
                </c:pt>
                <c:pt idx="4545">
                  <c:v>41.09843</c:v>
                </c:pt>
                <c:pt idx="4546">
                  <c:v>41.11168</c:v>
                </c:pt>
                <c:pt idx="4547">
                  <c:v>41.124929999999999</c:v>
                </c:pt>
                <c:pt idx="4548">
                  <c:v>41.138190000000002</c:v>
                </c:pt>
                <c:pt idx="4549">
                  <c:v>41.151440000000001</c:v>
                </c:pt>
                <c:pt idx="4550">
                  <c:v>41.164700000000003</c:v>
                </c:pt>
                <c:pt idx="4551">
                  <c:v>41.177970000000002</c:v>
                </c:pt>
                <c:pt idx="4552">
                  <c:v>41.191229999999997</c:v>
                </c:pt>
                <c:pt idx="4553">
                  <c:v>41.20449</c:v>
                </c:pt>
                <c:pt idx="4554">
                  <c:v>41.217770000000002</c:v>
                </c:pt>
                <c:pt idx="4555">
                  <c:v>41.231029999999997</c:v>
                </c:pt>
                <c:pt idx="4556">
                  <c:v>41.244309999999999</c:v>
                </c:pt>
                <c:pt idx="4557">
                  <c:v>41.257579999999997</c:v>
                </c:pt>
                <c:pt idx="4558">
                  <c:v>41.270859999999999</c:v>
                </c:pt>
                <c:pt idx="4559">
                  <c:v>41.284140000000001</c:v>
                </c:pt>
                <c:pt idx="4560">
                  <c:v>41.297420000000002</c:v>
                </c:pt>
                <c:pt idx="4561">
                  <c:v>41.310699999999997</c:v>
                </c:pt>
                <c:pt idx="4562">
                  <c:v>41.323990000000002</c:v>
                </c:pt>
                <c:pt idx="4563">
                  <c:v>41.33728</c:v>
                </c:pt>
                <c:pt idx="4564">
                  <c:v>41.350569999999998</c:v>
                </c:pt>
                <c:pt idx="4565">
                  <c:v>41.363860000000003</c:v>
                </c:pt>
                <c:pt idx="4566">
                  <c:v>41.37715</c:v>
                </c:pt>
                <c:pt idx="4567">
                  <c:v>41.390450000000001</c:v>
                </c:pt>
                <c:pt idx="4568">
                  <c:v>41.403739999999999</c:v>
                </c:pt>
                <c:pt idx="4569">
                  <c:v>41.417050000000003</c:v>
                </c:pt>
                <c:pt idx="4570">
                  <c:v>41.430349999999997</c:v>
                </c:pt>
                <c:pt idx="4571">
                  <c:v>41.443649999999998</c:v>
                </c:pt>
                <c:pt idx="4572">
                  <c:v>41.456960000000002</c:v>
                </c:pt>
                <c:pt idx="4573">
                  <c:v>41.470269999999999</c:v>
                </c:pt>
                <c:pt idx="4574">
                  <c:v>41.483580000000003</c:v>
                </c:pt>
                <c:pt idx="4575">
                  <c:v>41.49689</c:v>
                </c:pt>
                <c:pt idx="4576">
                  <c:v>41.510210000000001</c:v>
                </c:pt>
                <c:pt idx="4577">
                  <c:v>41.523530000000001</c:v>
                </c:pt>
                <c:pt idx="4578">
                  <c:v>41.536850000000001</c:v>
                </c:pt>
                <c:pt idx="4579">
                  <c:v>41.550170000000001</c:v>
                </c:pt>
                <c:pt idx="4580">
                  <c:v>41.563490000000002</c:v>
                </c:pt>
                <c:pt idx="4581">
                  <c:v>41.576819999999998</c:v>
                </c:pt>
                <c:pt idx="4582">
                  <c:v>41.590150000000001</c:v>
                </c:pt>
                <c:pt idx="4583">
                  <c:v>41.603470000000002</c:v>
                </c:pt>
                <c:pt idx="4584">
                  <c:v>41.616810000000001</c:v>
                </c:pt>
                <c:pt idx="4585">
                  <c:v>41.630139999999997</c:v>
                </c:pt>
                <c:pt idx="4586">
                  <c:v>41.643479999999997</c:v>
                </c:pt>
                <c:pt idx="4587">
                  <c:v>41.656820000000003</c:v>
                </c:pt>
                <c:pt idx="4588">
                  <c:v>41.670160000000003</c:v>
                </c:pt>
                <c:pt idx="4589">
                  <c:v>41.683500000000002</c:v>
                </c:pt>
                <c:pt idx="4590">
                  <c:v>41.696849999999998</c:v>
                </c:pt>
                <c:pt idx="4591">
                  <c:v>41.710189999999997</c:v>
                </c:pt>
                <c:pt idx="4592">
                  <c:v>41.723550000000003</c:v>
                </c:pt>
                <c:pt idx="4593">
                  <c:v>41.736899999999999</c:v>
                </c:pt>
                <c:pt idx="4594">
                  <c:v>41.750250000000001</c:v>
                </c:pt>
                <c:pt idx="4595">
                  <c:v>41.763599999999997</c:v>
                </c:pt>
                <c:pt idx="4596">
                  <c:v>41.776960000000003</c:v>
                </c:pt>
                <c:pt idx="4597">
                  <c:v>41.790320000000001</c:v>
                </c:pt>
                <c:pt idx="4598">
                  <c:v>41.80368</c:v>
                </c:pt>
                <c:pt idx="4599">
                  <c:v>41.817050000000002</c:v>
                </c:pt>
                <c:pt idx="4600">
                  <c:v>41.830419999999997</c:v>
                </c:pt>
                <c:pt idx="4601">
                  <c:v>41.843780000000002</c:v>
                </c:pt>
                <c:pt idx="4602">
                  <c:v>41.857149999999997</c:v>
                </c:pt>
                <c:pt idx="4603">
                  <c:v>41.870530000000002</c:v>
                </c:pt>
                <c:pt idx="4604">
                  <c:v>41.883899999999997</c:v>
                </c:pt>
                <c:pt idx="4605">
                  <c:v>41.897280000000002</c:v>
                </c:pt>
                <c:pt idx="4606">
                  <c:v>41.91066</c:v>
                </c:pt>
                <c:pt idx="4607">
                  <c:v>41.924039999999998</c:v>
                </c:pt>
                <c:pt idx="4608">
                  <c:v>41.937429999999999</c:v>
                </c:pt>
                <c:pt idx="4609">
                  <c:v>41.950809999999997</c:v>
                </c:pt>
                <c:pt idx="4610">
                  <c:v>41.964199999999998</c:v>
                </c:pt>
                <c:pt idx="4611">
                  <c:v>41.977589999999999</c:v>
                </c:pt>
                <c:pt idx="4612">
                  <c:v>41.99098</c:v>
                </c:pt>
                <c:pt idx="4613">
                  <c:v>42.004379999999998</c:v>
                </c:pt>
                <c:pt idx="4614">
                  <c:v>42.017769999999999</c:v>
                </c:pt>
                <c:pt idx="4615">
                  <c:v>42.031170000000003</c:v>
                </c:pt>
                <c:pt idx="4616">
                  <c:v>42.04457</c:v>
                </c:pt>
                <c:pt idx="4617">
                  <c:v>42.057980000000001</c:v>
                </c:pt>
                <c:pt idx="4618">
                  <c:v>42.071379999999998</c:v>
                </c:pt>
                <c:pt idx="4619">
                  <c:v>42.084789999999998</c:v>
                </c:pt>
                <c:pt idx="4620">
                  <c:v>42.098199999999999</c:v>
                </c:pt>
                <c:pt idx="4621">
                  <c:v>42.111609999999999</c:v>
                </c:pt>
                <c:pt idx="4622">
                  <c:v>42.125019999999999</c:v>
                </c:pt>
                <c:pt idx="4623">
                  <c:v>42.138440000000003</c:v>
                </c:pt>
                <c:pt idx="4624">
                  <c:v>42.151859999999999</c:v>
                </c:pt>
                <c:pt idx="4625">
                  <c:v>42.165280000000003</c:v>
                </c:pt>
                <c:pt idx="4626">
                  <c:v>42.178699999999999</c:v>
                </c:pt>
                <c:pt idx="4627">
                  <c:v>42.192120000000003</c:v>
                </c:pt>
                <c:pt idx="4628">
                  <c:v>42.205550000000002</c:v>
                </c:pt>
                <c:pt idx="4629">
                  <c:v>42.218980000000002</c:v>
                </c:pt>
                <c:pt idx="4630">
                  <c:v>42.232410000000002</c:v>
                </c:pt>
                <c:pt idx="4631">
                  <c:v>42.245840000000001</c:v>
                </c:pt>
                <c:pt idx="4632">
                  <c:v>42.259270000000001</c:v>
                </c:pt>
                <c:pt idx="4633">
                  <c:v>42.272709999999996</c:v>
                </c:pt>
                <c:pt idx="4634">
                  <c:v>42.286149999999999</c:v>
                </c:pt>
                <c:pt idx="4635">
                  <c:v>42.299590000000002</c:v>
                </c:pt>
                <c:pt idx="4636">
                  <c:v>42.313029999999998</c:v>
                </c:pt>
                <c:pt idx="4637">
                  <c:v>42.326479999999997</c:v>
                </c:pt>
                <c:pt idx="4638">
                  <c:v>42.339930000000003</c:v>
                </c:pt>
                <c:pt idx="4639">
                  <c:v>42.353380000000001</c:v>
                </c:pt>
                <c:pt idx="4640">
                  <c:v>42.36683</c:v>
                </c:pt>
                <c:pt idx="4641">
                  <c:v>42.380290000000002</c:v>
                </c:pt>
                <c:pt idx="4642">
                  <c:v>42.393740000000001</c:v>
                </c:pt>
                <c:pt idx="4643">
                  <c:v>42.407200000000003</c:v>
                </c:pt>
                <c:pt idx="4644">
                  <c:v>42.420659999999998</c:v>
                </c:pt>
                <c:pt idx="4645">
                  <c:v>42.43412</c:v>
                </c:pt>
                <c:pt idx="4646">
                  <c:v>42.447589999999998</c:v>
                </c:pt>
                <c:pt idx="4647">
                  <c:v>42.461060000000003</c:v>
                </c:pt>
                <c:pt idx="4648">
                  <c:v>42.474530000000001</c:v>
                </c:pt>
                <c:pt idx="4649">
                  <c:v>42.488</c:v>
                </c:pt>
                <c:pt idx="4650">
                  <c:v>42.501469999999998</c:v>
                </c:pt>
                <c:pt idx="4651">
                  <c:v>42.514949999999999</c:v>
                </c:pt>
                <c:pt idx="4652">
                  <c:v>42.528419999999997</c:v>
                </c:pt>
                <c:pt idx="4653">
                  <c:v>42.541899999999998</c:v>
                </c:pt>
                <c:pt idx="4654">
                  <c:v>42.555390000000003</c:v>
                </c:pt>
                <c:pt idx="4655">
                  <c:v>42.568869999999997</c:v>
                </c:pt>
                <c:pt idx="4656">
                  <c:v>42.582360000000001</c:v>
                </c:pt>
                <c:pt idx="4657">
                  <c:v>42.595840000000003</c:v>
                </c:pt>
                <c:pt idx="4658">
                  <c:v>42.60933</c:v>
                </c:pt>
                <c:pt idx="4659">
                  <c:v>42.62283</c:v>
                </c:pt>
                <c:pt idx="4660">
                  <c:v>42.636319999999998</c:v>
                </c:pt>
                <c:pt idx="4661">
                  <c:v>42.649819999999998</c:v>
                </c:pt>
                <c:pt idx="4662">
                  <c:v>42.663310000000003</c:v>
                </c:pt>
                <c:pt idx="4663">
                  <c:v>42.676819999999999</c:v>
                </c:pt>
                <c:pt idx="4664">
                  <c:v>42.69032</c:v>
                </c:pt>
                <c:pt idx="4665">
                  <c:v>42.703830000000004</c:v>
                </c:pt>
                <c:pt idx="4666">
                  <c:v>42.717329999999997</c:v>
                </c:pt>
                <c:pt idx="4667">
                  <c:v>42.730840000000001</c:v>
                </c:pt>
                <c:pt idx="4668">
                  <c:v>42.744349999999997</c:v>
                </c:pt>
                <c:pt idx="4669">
                  <c:v>42.757869999999997</c:v>
                </c:pt>
                <c:pt idx="4670">
                  <c:v>42.771389999999997</c:v>
                </c:pt>
                <c:pt idx="4671">
                  <c:v>42.7849</c:v>
                </c:pt>
                <c:pt idx="4672">
                  <c:v>42.79842</c:v>
                </c:pt>
                <c:pt idx="4673">
                  <c:v>42.811950000000003</c:v>
                </c:pt>
                <c:pt idx="4674">
                  <c:v>42.825470000000003</c:v>
                </c:pt>
                <c:pt idx="4675">
                  <c:v>42.838999999999999</c:v>
                </c:pt>
                <c:pt idx="4676">
                  <c:v>42.852530000000002</c:v>
                </c:pt>
                <c:pt idx="4677">
                  <c:v>42.866059999999997</c:v>
                </c:pt>
                <c:pt idx="4678">
                  <c:v>42.87959</c:v>
                </c:pt>
                <c:pt idx="4679">
                  <c:v>42.893129999999999</c:v>
                </c:pt>
                <c:pt idx="4680">
                  <c:v>42.906660000000002</c:v>
                </c:pt>
                <c:pt idx="4681">
                  <c:v>42.920200000000001</c:v>
                </c:pt>
                <c:pt idx="4682">
                  <c:v>42.933750000000003</c:v>
                </c:pt>
                <c:pt idx="4683">
                  <c:v>42.947290000000002</c:v>
                </c:pt>
                <c:pt idx="4684">
                  <c:v>42.960830000000001</c:v>
                </c:pt>
                <c:pt idx="4685">
                  <c:v>42.974379999999996</c:v>
                </c:pt>
                <c:pt idx="4686">
                  <c:v>42.987929999999999</c:v>
                </c:pt>
                <c:pt idx="4687">
                  <c:v>43.001480000000001</c:v>
                </c:pt>
                <c:pt idx="4688">
                  <c:v>43.015039999999999</c:v>
                </c:pt>
                <c:pt idx="4689">
                  <c:v>43.028590000000001</c:v>
                </c:pt>
                <c:pt idx="4690">
                  <c:v>43.042160000000003</c:v>
                </c:pt>
                <c:pt idx="4691">
                  <c:v>43.055720000000001</c:v>
                </c:pt>
                <c:pt idx="4692">
                  <c:v>43.069279999999999</c:v>
                </c:pt>
                <c:pt idx="4693">
                  <c:v>43.082839999999997</c:v>
                </c:pt>
                <c:pt idx="4694">
                  <c:v>43.096409999999999</c:v>
                </c:pt>
                <c:pt idx="4695">
                  <c:v>43.10998</c:v>
                </c:pt>
                <c:pt idx="4696">
                  <c:v>43.123550000000002</c:v>
                </c:pt>
                <c:pt idx="4697">
                  <c:v>43.137129999999999</c:v>
                </c:pt>
                <c:pt idx="4698">
                  <c:v>43.150700000000001</c:v>
                </c:pt>
                <c:pt idx="4699">
                  <c:v>43.164279999999998</c:v>
                </c:pt>
                <c:pt idx="4700">
                  <c:v>43.177860000000003</c:v>
                </c:pt>
                <c:pt idx="4701">
                  <c:v>43.19144</c:v>
                </c:pt>
                <c:pt idx="4702">
                  <c:v>43.205030000000001</c:v>
                </c:pt>
                <c:pt idx="4703">
                  <c:v>43.218609999999998</c:v>
                </c:pt>
                <c:pt idx="4704">
                  <c:v>43.232199999999999</c:v>
                </c:pt>
                <c:pt idx="4705">
                  <c:v>43.24579</c:v>
                </c:pt>
                <c:pt idx="4706">
                  <c:v>43.259390000000003</c:v>
                </c:pt>
                <c:pt idx="4707">
                  <c:v>43.272979999999997</c:v>
                </c:pt>
                <c:pt idx="4708">
                  <c:v>43.286580000000001</c:v>
                </c:pt>
                <c:pt idx="4709">
                  <c:v>43.300179999999997</c:v>
                </c:pt>
                <c:pt idx="4710">
                  <c:v>43.313780000000001</c:v>
                </c:pt>
                <c:pt idx="4711">
                  <c:v>43.327379999999998</c:v>
                </c:pt>
                <c:pt idx="4712">
                  <c:v>43.340989999999998</c:v>
                </c:pt>
                <c:pt idx="4713">
                  <c:v>43.354599999999998</c:v>
                </c:pt>
                <c:pt idx="4714">
                  <c:v>43.368209999999998</c:v>
                </c:pt>
                <c:pt idx="4715">
                  <c:v>43.381819999999998</c:v>
                </c:pt>
                <c:pt idx="4716">
                  <c:v>43.395440000000001</c:v>
                </c:pt>
                <c:pt idx="4717">
                  <c:v>43.409050000000001</c:v>
                </c:pt>
                <c:pt idx="4718">
                  <c:v>43.422669999999997</c:v>
                </c:pt>
                <c:pt idx="4719">
                  <c:v>43.43629</c:v>
                </c:pt>
                <c:pt idx="4720">
                  <c:v>43.449910000000003</c:v>
                </c:pt>
                <c:pt idx="4721">
                  <c:v>43.463540000000002</c:v>
                </c:pt>
                <c:pt idx="4722">
                  <c:v>43.477170000000001</c:v>
                </c:pt>
                <c:pt idx="4723">
                  <c:v>43.4908</c:v>
                </c:pt>
                <c:pt idx="4724">
                  <c:v>43.504429999999999</c:v>
                </c:pt>
                <c:pt idx="4725">
                  <c:v>43.518059999999998</c:v>
                </c:pt>
                <c:pt idx="4726">
                  <c:v>43.531700000000001</c:v>
                </c:pt>
                <c:pt idx="4727">
                  <c:v>43.54533</c:v>
                </c:pt>
                <c:pt idx="4728">
                  <c:v>43.558979999999998</c:v>
                </c:pt>
                <c:pt idx="4729">
                  <c:v>43.572620000000001</c:v>
                </c:pt>
                <c:pt idx="4730">
                  <c:v>43.586260000000003</c:v>
                </c:pt>
                <c:pt idx="4731">
                  <c:v>43.599910000000001</c:v>
                </c:pt>
                <c:pt idx="4732">
                  <c:v>43.61356</c:v>
                </c:pt>
                <c:pt idx="4733">
                  <c:v>43.627200000000002</c:v>
                </c:pt>
                <c:pt idx="4734">
                  <c:v>43.640860000000004</c:v>
                </c:pt>
                <c:pt idx="4735">
                  <c:v>43.654510000000002</c:v>
                </c:pt>
                <c:pt idx="4736">
                  <c:v>43.668170000000003</c:v>
                </c:pt>
                <c:pt idx="4737">
                  <c:v>43.681829999999998</c:v>
                </c:pt>
                <c:pt idx="4738">
                  <c:v>43.695489999999999</c:v>
                </c:pt>
                <c:pt idx="4739">
                  <c:v>43.709159999999997</c:v>
                </c:pt>
                <c:pt idx="4740">
                  <c:v>43.722819999999999</c:v>
                </c:pt>
                <c:pt idx="4741">
                  <c:v>43.736490000000003</c:v>
                </c:pt>
                <c:pt idx="4742">
                  <c:v>43.750160000000001</c:v>
                </c:pt>
                <c:pt idx="4743">
                  <c:v>43.763829999999999</c:v>
                </c:pt>
                <c:pt idx="4744">
                  <c:v>43.777500000000003</c:v>
                </c:pt>
                <c:pt idx="4745">
                  <c:v>43.791179999999997</c:v>
                </c:pt>
                <c:pt idx="4746">
                  <c:v>43.804859999999998</c:v>
                </c:pt>
                <c:pt idx="4747">
                  <c:v>43.818539999999999</c:v>
                </c:pt>
                <c:pt idx="4748">
                  <c:v>43.83222</c:v>
                </c:pt>
                <c:pt idx="4749">
                  <c:v>43.845910000000003</c:v>
                </c:pt>
                <c:pt idx="4750">
                  <c:v>43.859589999999997</c:v>
                </c:pt>
                <c:pt idx="4751">
                  <c:v>43.873280000000001</c:v>
                </c:pt>
                <c:pt idx="4752">
                  <c:v>43.886969999999998</c:v>
                </c:pt>
                <c:pt idx="4753">
                  <c:v>43.900669999999998</c:v>
                </c:pt>
                <c:pt idx="4754">
                  <c:v>43.914360000000002</c:v>
                </c:pt>
                <c:pt idx="4755">
                  <c:v>43.928060000000002</c:v>
                </c:pt>
                <c:pt idx="4756">
                  <c:v>43.941760000000002</c:v>
                </c:pt>
                <c:pt idx="4757">
                  <c:v>43.955460000000002</c:v>
                </c:pt>
                <c:pt idx="4758">
                  <c:v>43.969169999999998</c:v>
                </c:pt>
                <c:pt idx="4759">
                  <c:v>43.982869999999998</c:v>
                </c:pt>
                <c:pt idx="4760">
                  <c:v>43.996580000000002</c:v>
                </c:pt>
                <c:pt idx="4761">
                  <c:v>44.010289999999998</c:v>
                </c:pt>
                <c:pt idx="4762">
                  <c:v>44.024000000000001</c:v>
                </c:pt>
                <c:pt idx="4763">
                  <c:v>44.03772</c:v>
                </c:pt>
                <c:pt idx="4764">
                  <c:v>44.051430000000003</c:v>
                </c:pt>
                <c:pt idx="4765">
                  <c:v>44.065159999999999</c:v>
                </c:pt>
                <c:pt idx="4766">
                  <c:v>44.078879999999998</c:v>
                </c:pt>
                <c:pt idx="4767">
                  <c:v>44.092599999999997</c:v>
                </c:pt>
                <c:pt idx="4768">
                  <c:v>44.106319999999997</c:v>
                </c:pt>
                <c:pt idx="4769">
                  <c:v>44.120049999999999</c:v>
                </c:pt>
                <c:pt idx="4770">
                  <c:v>44.133780000000002</c:v>
                </c:pt>
                <c:pt idx="4771">
                  <c:v>44.147509999999997</c:v>
                </c:pt>
                <c:pt idx="4772">
                  <c:v>44.161250000000003</c:v>
                </c:pt>
                <c:pt idx="4773">
                  <c:v>44.174979999999998</c:v>
                </c:pt>
                <c:pt idx="4774">
                  <c:v>44.188720000000004</c:v>
                </c:pt>
                <c:pt idx="4775">
                  <c:v>44.202460000000002</c:v>
                </c:pt>
                <c:pt idx="4776">
                  <c:v>44.216209999999997</c:v>
                </c:pt>
                <c:pt idx="4777">
                  <c:v>44.229950000000002</c:v>
                </c:pt>
                <c:pt idx="4778">
                  <c:v>44.243690000000001</c:v>
                </c:pt>
                <c:pt idx="4779">
                  <c:v>44.257449999999999</c:v>
                </c:pt>
                <c:pt idx="4780">
                  <c:v>44.271189999999997</c:v>
                </c:pt>
                <c:pt idx="4781">
                  <c:v>44.284950000000002</c:v>
                </c:pt>
                <c:pt idx="4782">
                  <c:v>44.29871</c:v>
                </c:pt>
                <c:pt idx="4783">
                  <c:v>44.312460000000002</c:v>
                </c:pt>
                <c:pt idx="4784">
                  <c:v>44.326219999999999</c:v>
                </c:pt>
                <c:pt idx="4785">
                  <c:v>44.339979999999997</c:v>
                </c:pt>
                <c:pt idx="4786">
                  <c:v>44.353749999999998</c:v>
                </c:pt>
                <c:pt idx="4787">
                  <c:v>44.367510000000003</c:v>
                </c:pt>
                <c:pt idx="4788">
                  <c:v>44.381279999999997</c:v>
                </c:pt>
                <c:pt idx="4789">
                  <c:v>44.395049999999998</c:v>
                </c:pt>
                <c:pt idx="4790">
                  <c:v>44.408819999999999</c:v>
                </c:pt>
                <c:pt idx="4791">
                  <c:v>44.422600000000003</c:v>
                </c:pt>
                <c:pt idx="4792">
                  <c:v>44.436369999999997</c:v>
                </c:pt>
                <c:pt idx="4793">
                  <c:v>44.450150000000001</c:v>
                </c:pt>
                <c:pt idx="4794">
                  <c:v>44.463940000000001</c:v>
                </c:pt>
                <c:pt idx="4795">
                  <c:v>44.477719999999998</c:v>
                </c:pt>
                <c:pt idx="4796">
                  <c:v>44.491500000000002</c:v>
                </c:pt>
                <c:pt idx="4797">
                  <c:v>44.505290000000002</c:v>
                </c:pt>
                <c:pt idx="4798">
                  <c:v>44.519080000000002</c:v>
                </c:pt>
                <c:pt idx="4799">
                  <c:v>44.532870000000003</c:v>
                </c:pt>
                <c:pt idx="4800">
                  <c:v>44.546669999999999</c:v>
                </c:pt>
                <c:pt idx="4801">
                  <c:v>44.560459999999999</c:v>
                </c:pt>
                <c:pt idx="4802">
                  <c:v>44.574260000000002</c:v>
                </c:pt>
                <c:pt idx="4803">
                  <c:v>44.588059999999999</c:v>
                </c:pt>
                <c:pt idx="4804">
                  <c:v>44.601860000000002</c:v>
                </c:pt>
                <c:pt idx="4805">
                  <c:v>44.615670000000001</c:v>
                </c:pt>
                <c:pt idx="4806">
                  <c:v>44.629469999999998</c:v>
                </c:pt>
                <c:pt idx="4807">
                  <c:v>44.643279999999997</c:v>
                </c:pt>
                <c:pt idx="4808">
                  <c:v>44.657089999999997</c:v>
                </c:pt>
                <c:pt idx="4809">
                  <c:v>44.670909999999999</c:v>
                </c:pt>
                <c:pt idx="4810">
                  <c:v>44.684719999999999</c:v>
                </c:pt>
                <c:pt idx="4811">
                  <c:v>44.698540000000001</c:v>
                </c:pt>
                <c:pt idx="4812">
                  <c:v>44.712359999999997</c:v>
                </c:pt>
                <c:pt idx="4813">
                  <c:v>44.726179999999999</c:v>
                </c:pt>
                <c:pt idx="4814">
                  <c:v>44.74</c:v>
                </c:pt>
                <c:pt idx="4815">
                  <c:v>44.753830000000001</c:v>
                </c:pt>
                <c:pt idx="4816">
                  <c:v>44.767650000000003</c:v>
                </c:pt>
                <c:pt idx="4817">
                  <c:v>44.781489999999998</c:v>
                </c:pt>
                <c:pt idx="4818">
                  <c:v>44.795319999999997</c:v>
                </c:pt>
                <c:pt idx="4819">
                  <c:v>44.809150000000002</c:v>
                </c:pt>
                <c:pt idx="4820">
                  <c:v>44.822989999999997</c:v>
                </c:pt>
                <c:pt idx="4821">
                  <c:v>44.836829999999999</c:v>
                </c:pt>
                <c:pt idx="4822">
                  <c:v>44.850670000000001</c:v>
                </c:pt>
                <c:pt idx="4823">
                  <c:v>44.864510000000003</c:v>
                </c:pt>
                <c:pt idx="4824">
                  <c:v>44.878360000000001</c:v>
                </c:pt>
                <c:pt idx="4825">
                  <c:v>44.892200000000003</c:v>
                </c:pt>
                <c:pt idx="4826">
                  <c:v>44.90605</c:v>
                </c:pt>
                <c:pt idx="4827">
                  <c:v>44.919899999999998</c:v>
                </c:pt>
                <c:pt idx="4828">
                  <c:v>44.933759999999999</c:v>
                </c:pt>
                <c:pt idx="4829">
                  <c:v>44.947609999999997</c:v>
                </c:pt>
                <c:pt idx="4830">
                  <c:v>44.961469999999998</c:v>
                </c:pt>
                <c:pt idx="4831">
                  <c:v>44.97533</c:v>
                </c:pt>
                <c:pt idx="4832">
                  <c:v>44.989190000000001</c:v>
                </c:pt>
                <c:pt idx="4833">
                  <c:v>45.003059999999998</c:v>
                </c:pt>
                <c:pt idx="4834">
                  <c:v>45.016930000000002</c:v>
                </c:pt>
                <c:pt idx="4835">
                  <c:v>45.030790000000003</c:v>
                </c:pt>
                <c:pt idx="4836">
                  <c:v>45.04466</c:v>
                </c:pt>
                <c:pt idx="4837">
                  <c:v>45.058540000000001</c:v>
                </c:pt>
                <c:pt idx="4838">
                  <c:v>45.072409999999998</c:v>
                </c:pt>
                <c:pt idx="4839">
                  <c:v>45.086289999999998</c:v>
                </c:pt>
                <c:pt idx="4840">
                  <c:v>45.100169999999999</c:v>
                </c:pt>
                <c:pt idx="4841">
                  <c:v>45.114049999999999</c:v>
                </c:pt>
                <c:pt idx="4842">
                  <c:v>45.127929999999999</c:v>
                </c:pt>
                <c:pt idx="4843">
                  <c:v>45.141820000000003</c:v>
                </c:pt>
                <c:pt idx="4844">
                  <c:v>45.155700000000003</c:v>
                </c:pt>
                <c:pt idx="4845">
                  <c:v>45.169600000000003</c:v>
                </c:pt>
                <c:pt idx="4846">
                  <c:v>45.183489999999999</c:v>
                </c:pt>
                <c:pt idx="4847">
                  <c:v>45.197380000000003</c:v>
                </c:pt>
                <c:pt idx="4848">
                  <c:v>45.211280000000002</c:v>
                </c:pt>
                <c:pt idx="4849">
                  <c:v>45.225180000000002</c:v>
                </c:pt>
                <c:pt idx="4850">
                  <c:v>45.239080000000001</c:v>
                </c:pt>
                <c:pt idx="4851">
                  <c:v>45.252980000000001</c:v>
                </c:pt>
                <c:pt idx="4852">
                  <c:v>45.26688</c:v>
                </c:pt>
                <c:pt idx="4853">
                  <c:v>45.280790000000003</c:v>
                </c:pt>
                <c:pt idx="4854">
                  <c:v>45.294699999999999</c:v>
                </c:pt>
                <c:pt idx="4855">
                  <c:v>45.308610000000002</c:v>
                </c:pt>
                <c:pt idx="4856">
                  <c:v>45.32253</c:v>
                </c:pt>
                <c:pt idx="4857">
                  <c:v>45.336440000000003</c:v>
                </c:pt>
                <c:pt idx="4858">
                  <c:v>45.350360000000002</c:v>
                </c:pt>
                <c:pt idx="4859">
                  <c:v>45.364280000000001</c:v>
                </c:pt>
                <c:pt idx="4860">
                  <c:v>45.3782</c:v>
                </c:pt>
                <c:pt idx="4861">
                  <c:v>45.392119999999998</c:v>
                </c:pt>
                <c:pt idx="4862">
                  <c:v>45.40605</c:v>
                </c:pt>
                <c:pt idx="4863">
                  <c:v>45.419980000000002</c:v>
                </c:pt>
                <c:pt idx="4864">
                  <c:v>45.433909999999997</c:v>
                </c:pt>
                <c:pt idx="4865">
                  <c:v>45.447839999999999</c:v>
                </c:pt>
                <c:pt idx="4866">
                  <c:v>45.461779999999997</c:v>
                </c:pt>
                <c:pt idx="4867">
                  <c:v>45.475709999999999</c:v>
                </c:pt>
                <c:pt idx="4868">
                  <c:v>45.489649999999997</c:v>
                </c:pt>
                <c:pt idx="4869">
                  <c:v>45.503590000000003</c:v>
                </c:pt>
                <c:pt idx="4870">
                  <c:v>45.517539999999997</c:v>
                </c:pt>
                <c:pt idx="4871">
                  <c:v>45.531480000000002</c:v>
                </c:pt>
                <c:pt idx="4872">
                  <c:v>45.545430000000003</c:v>
                </c:pt>
                <c:pt idx="4873">
                  <c:v>45.559379999999997</c:v>
                </c:pt>
                <c:pt idx="4874">
                  <c:v>45.573329999999999</c:v>
                </c:pt>
                <c:pt idx="4875">
                  <c:v>45.58728</c:v>
                </c:pt>
                <c:pt idx="4876">
                  <c:v>45.601239999999997</c:v>
                </c:pt>
                <c:pt idx="4877">
                  <c:v>45.615200000000002</c:v>
                </c:pt>
                <c:pt idx="4878">
                  <c:v>45.629159999999999</c:v>
                </c:pt>
                <c:pt idx="4879">
                  <c:v>45.643120000000003</c:v>
                </c:pt>
                <c:pt idx="4880">
                  <c:v>45.657089999999997</c:v>
                </c:pt>
                <c:pt idx="4881">
                  <c:v>45.671050000000001</c:v>
                </c:pt>
                <c:pt idx="4882">
                  <c:v>45.685020000000002</c:v>
                </c:pt>
                <c:pt idx="4883">
                  <c:v>45.698990000000002</c:v>
                </c:pt>
                <c:pt idx="4884">
                  <c:v>45.712969999999999</c:v>
                </c:pt>
                <c:pt idx="4885">
                  <c:v>45.726939999999999</c:v>
                </c:pt>
                <c:pt idx="4886">
                  <c:v>45.740920000000003</c:v>
                </c:pt>
                <c:pt idx="4887">
                  <c:v>45.754899999999999</c:v>
                </c:pt>
                <c:pt idx="4888">
                  <c:v>45.768880000000003</c:v>
                </c:pt>
                <c:pt idx="4889">
                  <c:v>45.782859999999999</c:v>
                </c:pt>
                <c:pt idx="4890">
                  <c:v>45.796849999999999</c:v>
                </c:pt>
                <c:pt idx="4891">
                  <c:v>45.810839999999999</c:v>
                </c:pt>
                <c:pt idx="4892">
                  <c:v>45.824829999999999</c:v>
                </c:pt>
                <c:pt idx="4893">
                  <c:v>45.838819999999998</c:v>
                </c:pt>
                <c:pt idx="4894">
                  <c:v>45.852820000000001</c:v>
                </c:pt>
                <c:pt idx="4895">
                  <c:v>45.866810000000001</c:v>
                </c:pt>
                <c:pt idx="4896">
                  <c:v>45.880809999999997</c:v>
                </c:pt>
                <c:pt idx="4897">
                  <c:v>45.89481</c:v>
                </c:pt>
                <c:pt idx="4898">
                  <c:v>45.908819999999999</c:v>
                </c:pt>
                <c:pt idx="4899">
                  <c:v>45.922820000000002</c:v>
                </c:pt>
                <c:pt idx="4900">
                  <c:v>45.93683</c:v>
                </c:pt>
                <c:pt idx="4901">
                  <c:v>45.950839999999999</c:v>
                </c:pt>
                <c:pt idx="4902">
                  <c:v>45.964849999999998</c:v>
                </c:pt>
                <c:pt idx="4903">
                  <c:v>45.978859999999997</c:v>
                </c:pt>
                <c:pt idx="4904">
                  <c:v>45.99288</c:v>
                </c:pt>
                <c:pt idx="4905">
                  <c:v>46.006900000000002</c:v>
                </c:pt>
                <c:pt idx="4906">
                  <c:v>46.020919999999997</c:v>
                </c:pt>
                <c:pt idx="4907">
                  <c:v>46.034939999999999</c:v>
                </c:pt>
                <c:pt idx="4908">
                  <c:v>46.048969999999997</c:v>
                </c:pt>
                <c:pt idx="4909">
                  <c:v>46.062989999999999</c:v>
                </c:pt>
                <c:pt idx="4910">
                  <c:v>46.077019999999997</c:v>
                </c:pt>
                <c:pt idx="4911">
                  <c:v>46.091050000000003</c:v>
                </c:pt>
                <c:pt idx="4912">
                  <c:v>46.105080000000001</c:v>
                </c:pt>
                <c:pt idx="4913">
                  <c:v>46.119120000000002</c:v>
                </c:pt>
                <c:pt idx="4914">
                  <c:v>46.133159999999997</c:v>
                </c:pt>
                <c:pt idx="4915">
                  <c:v>46.147190000000002</c:v>
                </c:pt>
                <c:pt idx="4916">
                  <c:v>46.161239999999999</c:v>
                </c:pt>
                <c:pt idx="4917">
                  <c:v>46.175280000000001</c:v>
                </c:pt>
                <c:pt idx="4918">
                  <c:v>46.189329999999998</c:v>
                </c:pt>
                <c:pt idx="4919">
                  <c:v>46.20337</c:v>
                </c:pt>
                <c:pt idx="4920">
                  <c:v>46.21743</c:v>
                </c:pt>
                <c:pt idx="4921">
                  <c:v>46.231479999999998</c:v>
                </c:pt>
                <c:pt idx="4922">
                  <c:v>46.245530000000002</c:v>
                </c:pt>
                <c:pt idx="4923">
                  <c:v>46.259590000000003</c:v>
                </c:pt>
                <c:pt idx="4924">
                  <c:v>46.273650000000004</c:v>
                </c:pt>
                <c:pt idx="4925">
                  <c:v>46.287709999999997</c:v>
                </c:pt>
                <c:pt idx="4926">
                  <c:v>46.301769999999998</c:v>
                </c:pt>
                <c:pt idx="4927">
                  <c:v>46.315829999999998</c:v>
                </c:pt>
                <c:pt idx="4928">
                  <c:v>46.329900000000002</c:v>
                </c:pt>
                <c:pt idx="4929">
                  <c:v>46.343969999999999</c:v>
                </c:pt>
                <c:pt idx="4930">
                  <c:v>46.358040000000003</c:v>
                </c:pt>
                <c:pt idx="4931">
                  <c:v>46.372120000000002</c:v>
                </c:pt>
                <c:pt idx="4932">
                  <c:v>46.386189999999999</c:v>
                </c:pt>
                <c:pt idx="4933">
                  <c:v>46.400269999999999</c:v>
                </c:pt>
                <c:pt idx="4934">
                  <c:v>46.414349999999999</c:v>
                </c:pt>
                <c:pt idx="4935">
                  <c:v>46.428429999999999</c:v>
                </c:pt>
                <c:pt idx="4936">
                  <c:v>46.442520000000002</c:v>
                </c:pt>
                <c:pt idx="4937">
                  <c:v>46.456600000000002</c:v>
                </c:pt>
                <c:pt idx="4938">
                  <c:v>46.470689999999998</c:v>
                </c:pt>
                <c:pt idx="4939">
                  <c:v>46.484780000000001</c:v>
                </c:pt>
                <c:pt idx="4940">
                  <c:v>46.498869999999997</c:v>
                </c:pt>
                <c:pt idx="4941">
                  <c:v>46.512970000000003</c:v>
                </c:pt>
                <c:pt idx="4942">
                  <c:v>46.527070000000002</c:v>
                </c:pt>
                <c:pt idx="4943">
                  <c:v>46.541159999999998</c:v>
                </c:pt>
                <c:pt idx="4944">
                  <c:v>46.55527</c:v>
                </c:pt>
                <c:pt idx="4945">
                  <c:v>46.569369999999999</c:v>
                </c:pt>
                <c:pt idx="4946">
                  <c:v>46.583480000000002</c:v>
                </c:pt>
                <c:pt idx="4947">
                  <c:v>46.597580000000001</c:v>
                </c:pt>
                <c:pt idx="4948">
                  <c:v>46.611690000000003</c:v>
                </c:pt>
                <c:pt idx="4949">
                  <c:v>46.625799999999998</c:v>
                </c:pt>
                <c:pt idx="4950">
                  <c:v>46.639919999999996</c:v>
                </c:pt>
                <c:pt idx="4951">
                  <c:v>46.654040000000002</c:v>
                </c:pt>
                <c:pt idx="4952">
                  <c:v>46.66816</c:v>
                </c:pt>
                <c:pt idx="4953">
                  <c:v>46.682270000000003</c:v>
                </c:pt>
                <c:pt idx="4954">
                  <c:v>46.696399999999997</c:v>
                </c:pt>
                <c:pt idx="4955">
                  <c:v>46.710520000000002</c:v>
                </c:pt>
                <c:pt idx="4956">
                  <c:v>46.724649999999997</c:v>
                </c:pt>
                <c:pt idx="4957">
                  <c:v>46.738779999999998</c:v>
                </c:pt>
                <c:pt idx="4958">
                  <c:v>46.75291</c:v>
                </c:pt>
                <c:pt idx="4959">
                  <c:v>46.767040000000001</c:v>
                </c:pt>
                <c:pt idx="4960">
                  <c:v>46.781179999999999</c:v>
                </c:pt>
                <c:pt idx="4961">
                  <c:v>46.795319999999997</c:v>
                </c:pt>
                <c:pt idx="4962">
                  <c:v>46.809460000000001</c:v>
                </c:pt>
                <c:pt idx="4963">
                  <c:v>46.823599999999999</c:v>
                </c:pt>
                <c:pt idx="4964">
                  <c:v>46.837739999999997</c:v>
                </c:pt>
                <c:pt idx="4965">
                  <c:v>46.851889999999997</c:v>
                </c:pt>
                <c:pt idx="4966">
                  <c:v>46.866039999999998</c:v>
                </c:pt>
                <c:pt idx="4967">
                  <c:v>46.880189999999999</c:v>
                </c:pt>
                <c:pt idx="4968">
                  <c:v>46.89434</c:v>
                </c:pt>
                <c:pt idx="4969">
                  <c:v>46.908499999999997</c:v>
                </c:pt>
                <c:pt idx="4970">
                  <c:v>46.922649999999997</c:v>
                </c:pt>
                <c:pt idx="4971">
                  <c:v>46.936810000000001</c:v>
                </c:pt>
                <c:pt idx="4972">
                  <c:v>46.950969999999998</c:v>
                </c:pt>
                <c:pt idx="4973">
                  <c:v>46.965139999999998</c:v>
                </c:pt>
                <c:pt idx="4974">
                  <c:v>46.979300000000002</c:v>
                </c:pt>
                <c:pt idx="4975">
                  <c:v>46.993470000000002</c:v>
                </c:pt>
                <c:pt idx="4976">
                  <c:v>47.007640000000002</c:v>
                </c:pt>
                <c:pt idx="4977">
                  <c:v>47.021810000000002</c:v>
                </c:pt>
                <c:pt idx="4978">
                  <c:v>47.035980000000002</c:v>
                </c:pt>
                <c:pt idx="4979">
                  <c:v>47.050159999999998</c:v>
                </c:pt>
                <c:pt idx="4980">
                  <c:v>47.064340000000001</c:v>
                </c:pt>
                <c:pt idx="4981">
                  <c:v>47.078519999999997</c:v>
                </c:pt>
                <c:pt idx="4982">
                  <c:v>47.092700000000001</c:v>
                </c:pt>
                <c:pt idx="4983">
                  <c:v>47.10689</c:v>
                </c:pt>
                <c:pt idx="4984">
                  <c:v>47.121070000000003</c:v>
                </c:pt>
                <c:pt idx="4985">
                  <c:v>47.135260000000002</c:v>
                </c:pt>
                <c:pt idx="4986">
                  <c:v>47.149450000000002</c:v>
                </c:pt>
                <c:pt idx="4987">
                  <c:v>47.163649999999997</c:v>
                </c:pt>
                <c:pt idx="4988">
                  <c:v>47.177840000000003</c:v>
                </c:pt>
                <c:pt idx="4989">
                  <c:v>47.192039999999999</c:v>
                </c:pt>
                <c:pt idx="4990">
                  <c:v>47.206240000000001</c:v>
                </c:pt>
                <c:pt idx="4991">
                  <c:v>47.220440000000004</c:v>
                </c:pt>
                <c:pt idx="4992">
                  <c:v>47.234650000000002</c:v>
                </c:pt>
                <c:pt idx="4993">
                  <c:v>47.248849999999997</c:v>
                </c:pt>
                <c:pt idx="4994">
                  <c:v>47.263060000000003</c:v>
                </c:pt>
                <c:pt idx="4995">
                  <c:v>47.277270000000001</c:v>
                </c:pt>
                <c:pt idx="4996">
                  <c:v>47.29148</c:v>
                </c:pt>
                <c:pt idx="4997">
                  <c:v>47.305689999999998</c:v>
                </c:pt>
                <c:pt idx="4998">
                  <c:v>47.31991</c:v>
                </c:pt>
                <c:pt idx="4999">
                  <c:v>47.334130000000002</c:v>
                </c:pt>
                <c:pt idx="5000">
                  <c:v>47.348350000000003</c:v>
                </c:pt>
                <c:pt idx="5001">
                  <c:v>47.362580000000001</c:v>
                </c:pt>
                <c:pt idx="5002">
                  <c:v>47.376800000000003</c:v>
                </c:pt>
                <c:pt idx="5003">
                  <c:v>47.391030000000001</c:v>
                </c:pt>
                <c:pt idx="5004">
                  <c:v>47.405259999999998</c:v>
                </c:pt>
                <c:pt idx="5005">
                  <c:v>47.419490000000003</c:v>
                </c:pt>
                <c:pt idx="5006">
                  <c:v>47.433720000000001</c:v>
                </c:pt>
                <c:pt idx="5007">
                  <c:v>47.447960000000002</c:v>
                </c:pt>
                <c:pt idx="5008">
                  <c:v>47.462200000000003</c:v>
                </c:pt>
                <c:pt idx="5009">
                  <c:v>47.476439999999997</c:v>
                </c:pt>
                <c:pt idx="5010">
                  <c:v>47.490679999999998</c:v>
                </c:pt>
                <c:pt idx="5011">
                  <c:v>47.504919999999998</c:v>
                </c:pt>
                <c:pt idx="5012">
                  <c:v>47.519170000000003</c:v>
                </c:pt>
                <c:pt idx="5013">
                  <c:v>47.53342</c:v>
                </c:pt>
                <c:pt idx="5014">
                  <c:v>47.547669999999997</c:v>
                </c:pt>
                <c:pt idx="5015">
                  <c:v>47.561920000000001</c:v>
                </c:pt>
                <c:pt idx="5016">
                  <c:v>47.576180000000001</c:v>
                </c:pt>
                <c:pt idx="5017">
                  <c:v>47.590440000000001</c:v>
                </c:pt>
                <c:pt idx="5018">
                  <c:v>47.604689999999998</c:v>
                </c:pt>
                <c:pt idx="5019">
                  <c:v>47.618960000000001</c:v>
                </c:pt>
                <c:pt idx="5020">
                  <c:v>47.633220000000001</c:v>
                </c:pt>
                <c:pt idx="5021">
                  <c:v>47.647480000000002</c:v>
                </c:pt>
                <c:pt idx="5022">
                  <c:v>47.661749999999998</c:v>
                </c:pt>
                <c:pt idx="5023">
                  <c:v>47.676020000000001</c:v>
                </c:pt>
                <c:pt idx="5024">
                  <c:v>47.690300000000001</c:v>
                </c:pt>
                <c:pt idx="5025">
                  <c:v>47.704569999999997</c:v>
                </c:pt>
                <c:pt idx="5026">
                  <c:v>47.718850000000003</c:v>
                </c:pt>
                <c:pt idx="5027">
                  <c:v>47.73312</c:v>
                </c:pt>
                <c:pt idx="5028">
                  <c:v>47.747410000000002</c:v>
                </c:pt>
                <c:pt idx="5029">
                  <c:v>47.761690000000002</c:v>
                </c:pt>
                <c:pt idx="5030">
                  <c:v>47.775970000000001</c:v>
                </c:pt>
                <c:pt idx="5031">
                  <c:v>47.790260000000004</c:v>
                </c:pt>
                <c:pt idx="5032">
                  <c:v>47.804549999999999</c:v>
                </c:pt>
                <c:pt idx="5033">
                  <c:v>47.818840000000002</c:v>
                </c:pt>
                <c:pt idx="5034">
                  <c:v>47.833129999999997</c:v>
                </c:pt>
                <c:pt idx="5035">
                  <c:v>47.847430000000003</c:v>
                </c:pt>
                <c:pt idx="5036">
                  <c:v>47.861730000000001</c:v>
                </c:pt>
                <c:pt idx="5037">
                  <c:v>47.87603</c:v>
                </c:pt>
                <c:pt idx="5038">
                  <c:v>47.890329999999999</c:v>
                </c:pt>
                <c:pt idx="5039">
                  <c:v>47.904640000000001</c:v>
                </c:pt>
                <c:pt idx="5040">
                  <c:v>47.918939999999999</c:v>
                </c:pt>
                <c:pt idx="5041">
                  <c:v>47.933250000000001</c:v>
                </c:pt>
                <c:pt idx="5042">
                  <c:v>47.947560000000003</c:v>
                </c:pt>
                <c:pt idx="5043">
                  <c:v>47.961869999999998</c:v>
                </c:pt>
                <c:pt idx="5044">
                  <c:v>47.976190000000003</c:v>
                </c:pt>
                <c:pt idx="5045">
                  <c:v>47.99051</c:v>
                </c:pt>
                <c:pt idx="5046">
                  <c:v>48.004829999999998</c:v>
                </c:pt>
                <c:pt idx="5047">
                  <c:v>48.019150000000003</c:v>
                </c:pt>
                <c:pt idx="5048">
                  <c:v>48.033470000000001</c:v>
                </c:pt>
                <c:pt idx="5049">
                  <c:v>48.047789999999999</c:v>
                </c:pt>
                <c:pt idx="5050">
                  <c:v>48.06212</c:v>
                </c:pt>
                <c:pt idx="5051">
                  <c:v>48.076450000000001</c:v>
                </c:pt>
                <c:pt idx="5052">
                  <c:v>48.090789999999998</c:v>
                </c:pt>
                <c:pt idx="5053">
                  <c:v>48.105119999999999</c:v>
                </c:pt>
                <c:pt idx="5054">
                  <c:v>48.119459999999997</c:v>
                </c:pt>
                <c:pt idx="5055">
                  <c:v>48.133789999999998</c:v>
                </c:pt>
                <c:pt idx="5056">
                  <c:v>48.148139999999998</c:v>
                </c:pt>
                <c:pt idx="5057">
                  <c:v>48.162480000000002</c:v>
                </c:pt>
                <c:pt idx="5058">
                  <c:v>48.176819999999999</c:v>
                </c:pt>
                <c:pt idx="5059">
                  <c:v>48.19117</c:v>
                </c:pt>
                <c:pt idx="5060">
                  <c:v>48.20552</c:v>
                </c:pt>
                <c:pt idx="5061">
                  <c:v>48.21987</c:v>
                </c:pt>
                <c:pt idx="5062">
                  <c:v>48.234220000000001</c:v>
                </c:pt>
                <c:pt idx="5063">
                  <c:v>48.248579999999997</c:v>
                </c:pt>
                <c:pt idx="5064">
                  <c:v>48.26294</c:v>
                </c:pt>
                <c:pt idx="5065">
                  <c:v>48.277290000000001</c:v>
                </c:pt>
                <c:pt idx="5066">
                  <c:v>48.29166</c:v>
                </c:pt>
                <c:pt idx="5067">
                  <c:v>48.306019999999997</c:v>
                </c:pt>
                <c:pt idx="5068">
                  <c:v>48.320390000000003</c:v>
                </c:pt>
                <c:pt idx="5069">
                  <c:v>48.33475</c:v>
                </c:pt>
                <c:pt idx="5070">
                  <c:v>48.349119999999999</c:v>
                </c:pt>
                <c:pt idx="5071">
                  <c:v>48.363500000000002</c:v>
                </c:pt>
                <c:pt idx="5072">
                  <c:v>48.377870000000001</c:v>
                </c:pt>
                <c:pt idx="5073">
                  <c:v>48.392249999999997</c:v>
                </c:pt>
                <c:pt idx="5074">
                  <c:v>48.40663</c:v>
                </c:pt>
                <c:pt idx="5075">
                  <c:v>48.421010000000003</c:v>
                </c:pt>
                <c:pt idx="5076">
                  <c:v>48.435389999999998</c:v>
                </c:pt>
                <c:pt idx="5077">
                  <c:v>48.449779999999997</c:v>
                </c:pt>
                <c:pt idx="5078">
                  <c:v>48.464170000000003</c:v>
                </c:pt>
                <c:pt idx="5079">
                  <c:v>48.478560000000002</c:v>
                </c:pt>
                <c:pt idx="5080">
                  <c:v>48.49295</c:v>
                </c:pt>
                <c:pt idx="5081">
                  <c:v>48.507339999999999</c:v>
                </c:pt>
                <c:pt idx="5082">
                  <c:v>48.521740000000001</c:v>
                </c:pt>
                <c:pt idx="5083">
                  <c:v>48.536140000000003</c:v>
                </c:pt>
                <c:pt idx="5084">
                  <c:v>48.550539999999998</c:v>
                </c:pt>
                <c:pt idx="5085">
                  <c:v>48.56494</c:v>
                </c:pt>
                <c:pt idx="5086">
                  <c:v>48.579349999999998</c:v>
                </c:pt>
                <c:pt idx="5087">
                  <c:v>48.59375</c:v>
                </c:pt>
                <c:pt idx="5088">
                  <c:v>48.608159999999998</c:v>
                </c:pt>
                <c:pt idx="5089">
                  <c:v>48.622570000000003</c:v>
                </c:pt>
                <c:pt idx="5090">
                  <c:v>48.636989999999997</c:v>
                </c:pt>
                <c:pt idx="5091">
                  <c:v>48.651400000000002</c:v>
                </c:pt>
                <c:pt idx="5092">
                  <c:v>48.665819999999997</c:v>
                </c:pt>
                <c:pt idx="5093">
                  <c:v>48.680239999999998</c:v>
                </c:pt>
                <c:pt idx="5094">
                  <c:v>48.694659999999999</c:v>
                </c:pt>
                <c:pt idx="5095">
                  <c:v>48.70908</c:v>
                </c:pt>
                <c:pt idx="5096">
                  <c:v>48.723509999999997</c:v>
                </c:pt>
                <c:pt idx="5097">
                  <c:v>48.737940000000002</c:v>
                </c:pt>
                <c:pt idx="5098">
                  <c:v>48.752369999999999</c:v>
                </c:pt>
                <c:pt idx="5099">
                  <c:v>48.766800000000003</c:v>
                </c:pt>
                <c:pt idx="5100">
                  <c:v>48.781230000000001</c:v>
                </c:pt>
                <c:pt idx="5101">
                  <c:v>48.795670000000001</c:v>
                </c:pt>
                <c:pt idx="5102">
                  <c:v>48.810110000000002</c:v>
                </c:pt>
                <c:pt idx="5103">
                  <c:v>48.824550000000002</c:v>
                </c:pt>
                <c:pt idx="5104">
                  <c:v>48.838990000000003</c:v>
                </c:pt>
                <c:pt idx="5105">
                  <c:v>48.853439999999999</c:v>
                </c:pt>
                <c:pt idx="5106">
                  <c:v>48.867890000000003</c:v>
                </c:pt>
                <c:pt idx="5107">
                  <c:v>48.882339999999999</c:v>
                </c:pt>
                <c:pt idx="5108">
                  <c:v>48.896790000000003</c:v>
                </c:pt>
                <c:pt idx="5109">
                  <c:v>48.911239999999999</c:v>
                </c:pt>
                <c:pt idx="5110">
                  <c:v>48.925699999999999</c:v>
                </c:pt>
                <c:pt idx="5111">
                  <c:v>48.940159999999999</c:v>
                </c:pt>
                <c:pt idx="5112">
                  <c:v>48.954619999999998</c:v>
                </c:pt>
                <c:pt idx="5113">
                  <c:v>48.969079999999998</c:v>
                </c:pt>
                <c:pt idx="5114">
                  <c:v>48.983539999999998</c:v>
                </c:pt>
                <c:pt idx="5115">
                  <c:v>48.998010000000001</c:v>
                </c:pt>
                <c:pt idx="5116">
                  <c:v>49.012479999999996</c:v>
                </c:pt>
                <c:pt idx="5117">
                  <c:v>49.026949999999999</c:v>
                </c:pt>
                <c:pt idx="5118">
                  <c:v>49.041420000000002</c:v>
                </c:pt>
                <c:pt idx="5119">
                  <c:v>49.055900000000001</c:v>
                </c:pt>
                <c:pt idx="5120">
                  <c:v>49.070369999999997</c:v>
                </c:pt>
                <c:pt idx="5121">
                  <c:v>49.084850000000003</c:v>
                </c:pt>
                <c:pt idx="5122">
                  <c:v>49.099330000000002</c:v>
                </c:pt>
                <c:pt idx="5123">
                  <c:v>49.113819999999997</c:v>
                </c:pt>
                <c:pt idx="5124">
                  <c:v>49.128300000000003</c:v>
                </c:pt>
                <c:pt idx="5125">
                  <c:v>49.142789999999998</c:v>
                </c:pt>
                <c:pt idx="5126">
                  <c:v>49.15728</c:v>
                </c:pt>
                <c:pt idx="5127">
                  <c:v>49.171779999999998</c:v>
                </c:pt>
                <c:pt idx="5128">
                  <c:v>49.18627</c:v>
                </c:pt>
                <c:pt idx="5129">
                  <c:v>49.200760000000002</c:v>
                </c:pt>
                <c:pt idx="5130">
                  <c:v>49.215260000000001</c:v>
                </c:pt>
                <c:pt idx="5131">
                  <c:v>49.229759999999999</c:v>
                </c:pt>
                <c:pt idx="5132">
                  <c:v>49.24427</c:v>
                </c:pt>
                <c:pt idx="5133">
                  <c:v>49.258769999999998</c:v>
                </c:pt>
                <c:pt idx="5134">
                  <c:v>49.27328</c:v>
                </c:pt>
                <c:pt idx="5135">
                  <c:v>49.287790000000001</c:v>
                </c:pt>
                <c:pt idx="5136">
                  <c:v>49.302300000000002</c:v>
                </c:pt>
                <c:pt idx="5137">
                  <c:v>49.316809999999997</c:v>
                </c:pt>
                <c:pt idx="5138">
                  <c:v>49.331330000000001</c:v>
                </c:pt>
                <c:pt idx="5139">
                  <c:v>49.345849999999999</c:v>
                </c:pt>
                <c:pt idx="5140">
                  <c:v>49.360370000000003</c:v>
                </c:pt>
                <c:pt idx="5141">
                  <c:v>49.374890000000001</c:v>
                </c:pt>
                <c:pt idx="5142">
                  <c:v>49.389420000000001</c:v>
                </c:pt>
                <c:pt idx="5143">
                  <c:v>49.403939999999999</c:v>
                </c:pt>
                <c:pt idx="5144">
                  <c:v>49.418469999999999</c:v>
                </c:pt>
                <c:pt idx="5145">
                  <c:v>49.433</c:v>
                </c:pt>
                <c:pt idx="5146">
                  <c:v>49.44753</c:v>
                </c:pt>
                <c:pt idx="5147">
                  <c:v>49.462069999999997</c:v>
                </c:pt>
                <c:pt idx="5148">
                  <c:v>49.476599999999998</c:v>
                </c:pt>
                <c:pt idx="5149">
                  <c:v>49.491140000000001</c:v>
                </c:pt>
                <c:pt idx="5150">
                  <c:v>49.505679999999998</c:v>
                </c:pt>
                <c:pt idx="5151">
                  <c:v>49.520229999999998</c:v>
                </c:pt>
                <c:pt idx="5152">
                  <c:v>49.534770000000002</c:v>
                </c:pt>
                <c:pt idx="5153">
                  <c:v>49.549320000000002</c:v>
                </c:pt>
                <c:pt idx="5154">
                  <c:v>49.563870000000001</c:v>
                </c:pt>
                <c:pt idx="5155">
                  <c:v>49.578420000000001</c:v>
                </c:pt>
                <c:pt idx="5156">
                  <c:v>49.592979999999997</c:v>
                </c:pt>
                <c:pt idx="5157">
                  <c:v>49.607529999999997</c:v>
                </c:pt>
                <c:pt idx="5158">
                  <c:v>49.62209</c:v>
                </c:pt>
                <c:pt idx="5159">
                  <c:v>49.636650000000003</c:v>
                </c:pt>
                <c:pt idx="5160">
                  <c:v>49.651209999999999</c:v>
                </c:pt>
                <c:pt idx="5161">
                  <c:v>49.665779999999998</c:v>
                </c:pt>
                <c:pt idx="5162">
                  <c:v>49.680349999999997</c:v>
                </c:pt>
                <c:pt idx="5163">
                  <c:v>49.694920000000003</c:v>
                </c:pt>
                <c:pt idx="5164">
                  <c:v>49.709490000000002</c:v>
                </c:pt>
                <c:pt idx="5165">
                  <c:v>49.724060000000001</c:v>
                </c:pt>
                <c:pt idx="5166">
                  <c:v>49.738639999999997</c:v>
                </c:pt>
                <c:pt idx="5167">
                  <c:v>49.753219999999999</c:v>
                </c:pt>
                <c:pt idx="5168">
                  <c:v>49.767800000000001</c:v>
                </c:pt>
                <c:pt idx="5169">
                  <c:v>49.782380000000003</c:v>
                </c:pt>
                <c:pt idx="5170">
                  <c:v>49.796959999999999</c:v>
                </c:pt>
                <c:pt idx="5171">
                  <c:v>49.811549999999997</c:v>
                </c:pt>
                <c:pt idx="5172">
                  <c:v>49.826129999999999</c:v>
                </c:pt>
                <c:pt idx="5173">
                  <c:v>49.840719999999997</c:v>
                </c:pt>
                <c:pt idx="5174">
                  <c:v>49.855319999999999</c:v>
                </c:pt>
                <c:pt idx="5175">
                  <c:v>49.869909999999997</c:v>
                </c:pt>
                <c:pt idx="5176">
                  <c:v>49.884509999999999</c:v>
                </c:pt>
                <c:pt idx="5177">
                  <c:v>49.89911</c:v>
                </c:pt>
                <c:pt idx="5178">
                  <c:v>49.913710000000002</c:v>
                </c:pt>
                <c:pt idx="5179">
                  <c:v>49.928310000000003</c:v>
                </c:pt>
                <c:pt idx="5180">
                  <c:v>49.942920000000001</c:v>
                </c:pt>
                <c:pt idx="5181">
                  <c:v>49.957529999999998</c:v>
                </c:pt>
                <c:pt idx="5182">
                  <c:v>49.972140000000003</c:v>
                </c:pt>
                <c:pt idx="5183">
                  <c:v>49.986750000000001</c:v>
                </c:pt>
                <c:pt idx="5184">
                  <c:v>50.001359999999998</c:v>
                </c:pt>
                <c:pt idx="5185">
                  <c:v>50.015979999999999</c:v>
                </c:pt>
                <c:pt idx="5186">
                  <c:v>50.0306</c:v>
                </c:pt>
                <c:pt idx="5187">
                  <c:v>50.04522</c:v>
                </c:pt>
                <c:pt idx="5188">
                  <c:v>50.059840000000001</c:v>
                </c:pt>
                <c:pt idx="5189">
                  <c:v>50.074460000000002</c:v>
                </c:pt>
                <c:pt idx="5190">
                  <c:v>50.089089999999999</c:v>
                </c:pt>
                <c:pt idx="5191">
                  <c:v>50.103720000000003</c:v>
                </c:pt>
                <c:pt idx="5192">
                  <c:v>50.11835</c:v>
                </c:pt>
                <c:pt idx="5193">
                  <c:v>50.132980000000003</c:v>
                </c:pt>
                <c:pt idx="5194">
                  <c:v>50.147620000000003</c:v>
                </c:pt>
                <c:pt idx="5195">
                  <c:v>50.162260000000003</c:v>
                </c:pt>
                <c:pt idx="5196">
                  <c:v>50.176900000000003</c:v>
                </c:pt>
                <c:pt idx="5197">
                  <c:v>50.191540000000003</c:v>
                </c:pt>
                <c:pt idx="5198">
                  <c:v>50.206180000000003</c:v>
                </c:pt>
                <c:pt idx="5199">
                  <c:v>50.220829999999999</c:v>
                </c:pt>
                <c:pt idx="5200">
                  <c:v>50.235480000000003</c:v>
                </c:pt>
                <c:pt idx="5201">
                  <c:v>50.250129999999999</c:v>
                </c:pt>
                <c:pt idx="5202">
                  <c:v>50.264780000000002</c:v>
                </c:pt>
                <c:pt idx="5203">
                  <c:v>50.279429999999998</c:v>
                </c:pt>
                <c:pt idx="5204">
                  <c:v>50.294089999999997</c:v>
                </c:pt>
                <c:pt idx="5205">
                  <c:v>50.308750000000003</c:v>
                </c:pt>
                <c:pt idx="5206">
                  <c:v>50.323410000000003</c:v>
                </c:pt>
                <c:pt idx="5207">
                  <c:v>50.338070000000002</c:v>
                </c:pt>
                <c:pt idx="5208">
                  <c:v>50.352739999999997</c:v>
                </c:pt>
                <c:pt idx="5209">
                  <c:v>50.367400000000004</c:v>
                </c:pt>
                <c:pt idx="5210">
                  <c:v>50.382080000000002</c:v>
                </c:pt>
                <c:pt idx="5211">
                  <c:v>50.396749999999997</c:v>
                </c:pt>
                <c:pt idx="5212">
                  <c:v>50.41142</c:v>
                </c:pt>
                <c:pt idx="5213">
                  <c:v>50.426090000000002</c:v>
                </c:pt>
                <c:pt idx="5214">
                  <c:v>50.440770000000001</c:v>
                </c:pt>
                <c:pt idx="5215">
                  <c:v>50.455460000000002</c:v>
                </c:pt>
                <c:pt idx="5216">
                  <c:v>50.470129999999997</c:v>
                </c:pt>
                <c:pt idx="5217">
                  <c:v>50.484819999999999</c:v>
                </c:pt>
                <c:pt idx="5218">
                  <c:v>50.499510000000001</c:v>
                </c:pt>
                <c:pt idx="5219">
                  <c:v>50.514189999999999</c:v>
                </c:pt>
                <c:pt idx="5220">
                  <c:v>50.528889999999997</c:v>
                </c:pt>
                <c:pt idx="5221">
                  <c:v>50.543579999999999</c:v>
                </c:pt>
                <c:pt idx="5222">
                  <c:v>50.55827</c:v>
                </c:pt>
                <c:pt idx="5223">
                  <c:v>50.572969999999998</c:v>
                </c:pt>
                <c:pt idx="5224">
                  <c:v>50.587670000000003</c:v>
                </c:pt>
                <c:pt idx="5225">
                  <c:v>50.602379999999997</c:v>
                </c:pt>
                <c:pt idx="5226">
                  <c:v>50.617080000000001</c:v>
                </c:pt>
                <c:pt idx="5227">
                  <c:v>50.631779999999999</c:v>
                </c:pt>
                <c:pt idx="5228">
                  <c:v>50.64649</c:v>
                </c:pt>
                <c:pt idx="5229">
                  <c:v>50.661200000000001</c:v>
                </c:pt>
                <c:pt idx="5230">
                  <c:v>50.675910000000002</c:v>
                </c:pt>
                <c:pt idx="5231">
                  <c:v>50.690629999999999</c:v>
                </c:pt>
                <c:pt idx="5232">
                  <c:v>50.705350000000003</c:v>
                </c:pt>
                <c:pt idx="5233">
                  <c:v>50.720059999999997</c:v>
                </c:pt>
                <c:pt idx="5234">
                  <c:v>50.734780000000001</c:v>
                </c:pt>
                <c:pt idx="5235">
                  <c:v>50.749510000000001</c:v>
                </c:pt>
                <c:pt idx="5236">
                  <c:v>50.764229999999998</c:v>
                </c:pt>
                <c:pt idx="5237">
                  <c:v>50.778959999999998</c:v>
                </c:pt>
                <c:pt idx="5238">
                  <c:v>50.793689999999998</c:v>
                </c:pt>
                <c:pt idx="5239">
                  <c:v>50.808419999999998</c:v>
                </c:pt>
                <c:pt idx="5240">
                  <c:v>50.823149999999998</c:v>
                </c:pt>
                <c:pt idx="5241">
                  <c:v>50.837890000000002</c:v>
                </c:pt>
                <c:pt idx="5242">
                  <c:v>50.852629999999998</c:v>
                </c:pt>
                <c:pt idx="5243">
                  <c:v>50.867370000000001</c:v>
                </c:pt>
                <c:pt idx="5244">
                  <c:v>50.882109999999997</c:v>
                </c:pt>
                <c:pt idx="5245">
                  <c:v>50.896850000000001</c:v>
                </c:pt>
                <c:pt idx="5246">
                  <c:v>50.9116</c:v>
                </c:pt>
                <c:pt idx="5247">
                  <c:v>50.926349999999999</c:v>
                </c:pt>
                <c:pt idx="5248">
                  <c:v>50.941099999999999</c:v>
                </c:pt>
                <c:pt idx="5249">
                  <c:v>50.955849999999998</c:v>
                </c:pt>
                <c:pt idx="5250">
                  <c:v>50.970610000000001</c:v>
                </c:pt>
                <c:pt idx="5251">
                  <c:v>50.98536</c:v>
                </c:pt>
                <c:pt idx="5252">
                  <c:v>51.000120000000003</c:v>
                </c:pt>
                <c:pt idx="5253">
                  <c:v>51.014879999999998</c:v>
                </c:pt>
                <c:pt idx="5254">
                  <c:v>51.029649999999997</c:v>
                </c:pt>
                <c:pt idx="5255">
                  <c:v>51.044409999999999</c:v>
                </c:pt>
                <c:pt idx="5256">
                  <c:v>51.059179999999998</c:v>
                </c:pt>
                <c:pt idx="5257">
                  <c:v>51.073950000000004</c:v>
                </c:pt>
                <c:pt idx="5258">
                  <c:v>51.088720000000002</c:v>
                </c:pt>
                <c:pt idx="5259">
                  <c:v>51.103499999999997</c:v>
                </c:pt>
                <c:pt idx="5260">
                  <c:v>51.118270000000003</c:v>
                </c:pt>
                <c:pt idx="5261">
                  <c:v>51.133049999999997</c:v>
                </c:pt>
                <c:pt idx="5262">
                  <c:v>51.147829999999999</c:v>
                </c:pt>
                <c:pt idx="5263">
                  <c:v>51.162610000000001</c:v>
                </c:pt>
                <c:pt idx="5264">
                  <c:v>51.177399999999999</c:v>
                </c:pt>
                <c:pt idx="5265">
                  <c:v>51.192189999999997</c:v>
                </c:pt>
                <c:pt idx="5266">
                  <c:v>51.206969999999998</c:v>
                </c:pt>
                <c:pt idx="5267">
                  <c:v>51.221769999999999</c:v>
                </c:pt>
                <c:pt idx="5268">
                  <c:v>51.236559999999997</c:v>
                </c:pt>
                <c:pt idx="5269">
                  <c:v>51.251350000000002</c:v>
                </c:pt>
                <c:pt idx="5270">
                  <c:v>51.266159999999999</c:v>
                </c:pt>
                <c:pt idx="5271">
                  <c:v>51.280949999999997</c:v>
                </c:pt>
                <c:pt idx="5272">
                  <c:v>51.295749999999998</c:v>
                </c:pt>
                <c:pt idx="5273">
                  <c:v>51.310560000000002</c:v>
                </c:pt>
                <c:pt idx="5274">
                  <c:v>51.325369999999999</c:v>
                </c:pt>
                <c:pt idx="5275">
                  <c:v>51.340179999999997</c:v>
                </c:pt>
                <c:pt idx="5276">
                  <c:v>51.354979999999998</c:v>
                </c:pt>
                <c:pt idx="5277">
                  <c:v>51.369799999999998</c:v>
                </c:pt>
                <c:pt idx="5278">
                  <c:v>51.384610000000002</c:v>
                </c:pt>
                <c:pt idx="5279">
                  <c:v>51.399430000000002</c:v>
                </c:pt>
                <c:pt idx="5280">
                  <c:v>51.414250000000003</c:v>
                </c:pt>
                <c:pt idx="5281">
                  <c:v>51.429070000000003</c:v>
                </c:pt>
                <c:pt idx="5282">
                  <c:v>51.443890000000003</c:v>
                </c:pt>
                <c:pt idx="5283">
                  <c:v>51.45872</c:v>
                </c:pt>
                <c:pt idx="5284">
                  <c:v>51.473550000000003</c:v>
                </c:pt>
                <c:pt idx="5285">
                  <c:v>51.488379999999999</c:v>
                </c:pt>
                <c:pt idx="5286">
                  <c:v>51.503210000000003</c:v>
                </c:pt>
                <c:pt idx="5287">
                  <c:v>51.518039999999999</c:v>
                </c:pt>
                <c:pt idx="5288">
                  <c:v>51.532879999999999</c:v>
                </c:pt>
                <c:pt idx="5289">
                  <c:v>51.547710000000002</c:v>
                </c:pt>
                <c:pt idx="5290">
                  <c:v>51.562550000000002</c:v>
                </c:pt>
                <c:pt idx="5291">
                  <c:v>51.577399999999997</c:v>
                </c:pt>
                <c:pt idx="5292">
                  <c:v>51.592239999999997</c:v>
                </c:pt>
                <c:pt idx="5293">
                  <c:v>51.607089999999999</c:v>
                </c:pt>
                <c:pt idx="5294">
                  <c:v>51.621940000000002</c:v>
                </c:pt>
                <c:pt idx="5295">
                  <c:v>51.636789999999998</c:v>
                </c:pt>
                <c:pt idx="5296">
                  <c:v>51.65164</c:v>
                </c:pt>
                <c:pt idx="5297">
                  <c:v>51.666499999999999</c:v>
                </c:pt>
                <c:pt idx="5298">
                  <c:v>51.681350000000002</c:v>
                </c:pt>
                <c:pt idx="5299">
                  <c:v>51.696219999999997</c:v>
                </c:pt>
                <c:pt idx="5300">
                  <c:v>51.711069999999999</c:v>
                </c:pt>
                <c:pt idx="5301">
                  <c:v>51.725940000000001</c:v>
                </c:pt>
                <c:pt idx="5302">
                  <c:v>51.740810000000003</c:v>
                </c:pt>
                <c:pt idx="5303">
                  <c:v>51.755679999999998</c:v>
                </c:pt>
                <c:pt idx="5304">
                  <c:v>51.77055</c:v>
                </c:pt>
                <c:pt idx="5305">
                  <c:v>51.785420000000002</c:v>
                </c:pt>
                <c:pt idx="5306">
                  <c:v>51.800289999999997</c:v>
                </c:pt>
                <c:pt idx="5307">
                  <c:v>51.815170000000002</c:v>
                </c:pt>
                <c:pt idx="5308">
                  <c:v>51.83005</c:v>
                </c:pt>
                <c:pt idx="5309">
                  <c:v>51.844929999999998</c:v>
                </c:pt>
                <c:pt idx="5310">
                  <c:v>51.859810000000003</c:v>
                </c:pt>
                <c:pt idx="5311">
                  <c:v>51.874690000000001</c:v>
                </c:pt>
                <c:pt idx="5312">
                  <c:v>51.889580000000002</c:v>
                </c:pt>
                <c:pt idx="5313">
                  <c:v>51.904470000000003</c:v>
                </c:pt>
                <c:pt idx="5314">
                  <c:v>51.919359999999998</c:v>
                </c:pt>
                <c:pt idx="5315">
                  <c:v>51.934260000000002</c:v>
                </c:pt>
                <c:pt idx="5316">
                  <c:v>51.949150000000003</c:v>
                </c:pt>
                <c:pt idx="5317">
                  <c:v>51.96405</c:v>
                </c:pt>
                <c:pt idx="5318">
                  <c:v>51.978949999999998</c:v>
                </c:pt>
                <c:pt idx="5319">
                  <c:v>51.993850000000002</c:v>
                </c:pt>
                <c:pt idx="5320">
                  <c:v>52.008760000000002</c:v>
                </c:pt>
                <c:pt idx="5321">
                  <c:v>52.023670000000003</c:v>
                </c:pt>
                <c:pt idx="5322">
                  <c:v>52.03857</c:v>
                </c:pt>
                <c:pt idx="5323">
                  <c:v>52.053489999999996</c:v>
                </c:pt>
                <c:pt idx="5324">
                  <c:v>52.068399999999997</c:v>
                </c:pt>
                <c:pt idx="5325">
                  <c:v>52.083309999999997</c:v>
                </c:pt>
                <c:pt idx="5326">
                  <c:v>52.098230000000001</c:v>
                </c:pt>
                <c:pt idx="5327">
                  <c:v>52.113149999999997</c:v>
                </c:pt>
                <c:pt idx="5328">
                  <c:v>52.128070000000001</c:v>
                </c:pt>
                <c:pt idx="5329">
                  <c:v>52.143000000000001</c:v>
                </c:pt>
                <c:pt idx="5330">
                  <c:v>52.157919999999997</c:v>
                </c:pt>
                <c:pt idx="5331">
                  <c:v>52.172849999999997</c:v>
                </c:pt>
                <c:pt idx="5332">
                  <c:v>52.187779999999997</c:v>
                </c:pt>
                <c:pt idx="5333">
                  <c:v>52.202710000000003</c:v>
                </c:pt>
                <c:pt idx="5334">
                  <c:v>52.217649999999999</c:v>
                </c:pt>
                <c:pt idx="5335">
                  <c:v>52.232579999999999</c:v>
                </c:pt>
                <c:pt idx="5336">
                  <c:v>52.247520000000002</c:v>
                </c:pt>
                <c:pt idx="5337">
                  <c:v>52.262459999999997</c:v>
                </c:pt>
                <c:pt idx="5338">
                  <c:v>52.2774</c:v>
                </c:pt>
                <c:pt idx="5339">
                  <c:v>52.292349999999999</c:v>
                </c:pt>
                <c:pt idx="5340">
                  <c:v>52.307299999999998</c:v>
                </c:pt>
                <c:pt idx="5341">
                  <c:v>52.322249999999997</c:v>
                </c:pt>
                <c:pt idx="5342">
                  <c:v>52.337200000000003</c:v>
                </c:pt>
                <c:pt idx="5343">
                  <c:v>52.352150000000002</c:v>
                </c:pt>
                <c:pt idx="5344">
                  <c:v>52.367109999999997</c:v>
                </c:pt>
                <c:pt idx="5345">
                  <c:v>52.382060000000003</c:v>
                </c:pt>
                <c:pt idx="5346">
                  <c:v>52.397030000000001</c:v>
                </c:pt>
                <c:pt idx="5347">
                  <c:v>52.411990000000003</c:v>
                </c:pt>
                <c:pt idx="5348">
                  <c:v>52.426949999999998</c:v>
                </c:pt>
                <c:pt idx="5349">
                  <c:v>52.441920000000003</c:v>
                </c:pt>
                <c:pt idx="5350">
                  <c:v>52.456890000000001</c:v>
                </c:pt>
                <c:pt idx="5351">
                  <c:v>52.47186</c:v>
                </c:pt>
                <c:pt idx="5352">
                  <c:v>52.486829999999998</c:v>
                </c:pt>
                <c:pt idx="5353">
                  <c:v>52.501800000000003</c:v>
                </c:pt>
                <c:pt idx="5354">
                  <c:v>52.516779999999997</c:v>
                </c:pt>
                <c:pt idx="5355">
                  <c:v>52.531759999999998</c:v>
                </c:pt>
                <c:pt idx="5356">
                  <c:v>52.54674</c:v>
                </c:pt>
                <c:pt idx="5357">
                  <c:v>52.561729999999997</c:v>
                </c:pt>
                <c:pt idx="5358">
                  <c:v>52.576709999999999</c:v>
                </c:pt>
                <c:pt idx="5359">
                  <c:v>52.591700000000003</c:v>
                </c:pt>
                <c:pt idx="5360">
                  <c:v>52.60669</c:v>
                </c:pt>
                <c:pt idx="5361">
                  <c:v>52.621679999999998</c:v>
                </c:pt>
                <c:pt idx="5362">
                  <c:v>52.636679999999998</c:v>
                </c:pt>
                <c:pt idx="5363">
                  <c:v>52.651670000000003</c:v>
                </c:pt>
                <c:pt idx="5364">
                  <c:v>52.666670000000003</c:v>
                </c:pt>
                <c:pt idx="5365">
                  <c:v>52.681669999999997</c:v>
                </c:pt>
                <c:pt idx="5366">
                  <c:v>52.696669999999997</c:v>
                </c:pt>
                <c:pt idx="5367">
                  <c:v>52.711680000000001</c:v>
                </c:pt>
                <c:pt idx="5368">
                  <c:v>52.726680000000002</c:v>
                </c:pt>
                <c:pt idx="5369">
                  <c:v>52.741700000000002</c:v>
                </c:pt>
                <c:pt idx="5370">
                  <c:v>52.756709999999998</c:v>
                </c:pt>
                <c:pt idx="5371">
                  <c:v>52.771720000000002</c:v>
                </c:pt>
                <c:pt idx="5372">
                  <c:v>52.786740000000002</c:v>
                </c:pt>
                <c:pt idx="5373">
                  <c:v>52.801749999999998</c:v>
                </c:pt>
                <c:pt idx="5374">
                  <c:v>52.816769999999998</c:v>
                </c:pt>
                <c:pt idx="5375">
                  <c:v>52.831789999999998</c:v>
                </c:pt>
                <c:pt idx="5376">
                  <c:v>52.846820000000001</c:v>
                </c:pt>
                <c:pt idx="5377">
                  <c:v>52.861840000000001</c:v>
                </c:pt>
                <c:pt idx="5378">
                  <c:v>52.876869999999997</c:v>
                </c:pt>
                <c:pt idx="5379">
                  <c:v>52.8919</c:v>
                </c:pt>
                <c:pt idx="5380">
                  <c:v>52.906939999999999</c:v>
                </c:pt>
                <c:pt idx="5381">
                  <c:v>52.921970000000002</c:v>
                </c:pt>
                <c:pt idx="5382">
                  <c:v>52.937010000000001</c:v>
                </c:pt>
                <c:pt idx="5383">
                  <c:v>52.95205</c:v>
                </c:pt>
                <c:pt idx="5384">
                  <c:v>52.967089999999999</c:v>
                </c:pt>
                <c:pt idx="5385">
                  <c:v>52.982129999999998</c:v>
                </c:pt>
                <c:pt idx="5386">
                  <c:v>52.99718</c:v>
                </c:pt>
                <c:pt idx="5387">
                  <c:v>53.012219999999999</c:v>
                </c:pt>
                <c:pt idx="5388">
                  <c:v>53.027279999999998</c:v>
                </c:pt>
                <c:pt idx="5389">
                  <c:v>53.042319999999997</c:v>
                </c:pt>
                <c:pt idx="5390">
                  <c:v>53.057380000000002</c:v>
                </c:pt>
                <c:pt idx="5391">
                  <c:v>53.07244</c:v>
                </c:pt>
                <c:pt idx="5392">
                  <c:v>53.087490000000003</c:v>
                </c:pt>
                <c:pt idx="5393">
                  <c:v>53.102550000000001</c:v>
                </c:pt>
                <c:pt idx="5394">
                  <c:v>53.117620000000002</c:v>
                </c:pt>
                <c:pt idx="5395">
                  <c:v>53.132680000000001</c:v>
                </c:pt>
                <c:pt idx="5396">
                  <c:v>53.147750000000002</c:v>
                </c:pt>
                <c:pt idx="5397">
                  <c:v>53.162820000000004</c:v>
                </c:pt>
                <c:pt idx="5398">
                  <c:v>53.177889999999998</c:v>
                </c:pt>
                <c:pt idx="5399">
                  <c:v>53.192959999999999</c:v>
                </c:pt>
                <c:pt idx="5400">
                  <c:v>53.208039999999997</c:v>
                </c:pt>
                <c:pt idx="5401">
                  <c:v>53.223109999999998</c:v>
                </c:pt>
                <c:pt idx="5402">
                  <c:v>53.238190000000003</c:v>
                </c:pt>
                <c:pt idx="5403">
                  <c:v>53.253279999999997</c:v>
                </c:pt>
                <c:pt idx="5404">
                  <c:v>53.268360000000001</c:v>
                </c:pt>
                <c:pt idx="5405">
                  <c:v>53.283450000000002</c:v>
                </c:pt>
                <c:pt idx="5406">
                  <c:v>53.29853</c:v>
                </c:pt>
                <c:pt idx="5407">
                  <c:v>53.313630000000003</c:v>
                </c:pt>
                <c:pt idx="5408">
                  <c:v>53.328719999999997</c:v>
                </c:pt>
                <c:pt idx="5409">
                  <c:v>53.343809999999998</c:v>
                </c:pt>
                <c:pt idx="5410">
                  <c:v>53.358910000000002</c:v>
                </c:pt>
                <c:pt idx="5411">
                  <c:v>53.374009999999998</c:v>
                </c:pt>
                <c:pt idx="5412">
                  <c:v>53.389110000000002</c:v>
                </c:pt>
                <c:pt idx="5413">
                  <c:v>53.404209999999999</c:v>
                </c:pt>
                <c:pt idx="5414">
                  <c:v>53.419319999999999</c:v>
                </c:pt>
                <c:pt idx="5415">
                  <c:v>53.434420000000003</c:v>
                </c:pt>
                <c:pt idx="5416">
                  <c:v>53.449530000000003</c:v>
                </c:pt>
                <c:pt idx="5417">
                  <c:v>53.464649999999999</c:v>
                </c:pt>
                <c:pt idx="5418">
                  <c:v>53.479759999999999</c:v>
                </c:pt>
                <c:pt idx="5419">
                  <c:v>53.494869999999999</c:v>
                </c:pt>
                <c:pt idx="5420">
                  <c:v>53.509990000000002</c:v>
                </c:pt>
                <c:pt idx="5421">
                  <c:v>53.525109999999998</c:v>
                </c:pt>
                <c:pt idx="5422">
                  <c:v>53.540230000000001</c:v>
                </c:pt>
                <c:pt idx="5423">
                  <c:v>53.55536</c:v>
                </c:pt>
                <c:pt idx="5424">
                  <c:v>53.570480000000003</c:v>
                </c:pt>
                <c:pt idx="5425">
                  <c:v>53.585610000000003</c:v>
                </c:pt>
                <c:pt idx="5426">
                  <c:v>53.600749999999998</c:v>
                </c:pt>
                <c:pt idx="5427">
                  <c:v>53.615879999999997</c:v>
                </c:pt>
                <c:pt idx="5428">
                  <c:v>53.631010000000003</c:v>
                </c:pt>
                <c:pt idx="5429">
                  <c:v>53.646149999999999</c:v>
                </c:pt>
                <c:pt idx="5430">
                  <c:v>53.661290000000001</c:v>
                </c:pt>
                <c:pt idx="5431">
                  <c:v>53.676430000000003</c:v>
                </c:pt>
                <c:pt idx="5432">
                  <c:v>53.691569999999999</c:v>
                </c:pt>
                <c:pt idx="5433">
                  <c:v>53.706719999999997</c:v>
                </c:pt>
                <c:pt idx="5434">
                  <c:v>53.721870000000003</c:v>
                </c:pt>
                <c:pt idx="5435">
                  <c:v>53.737020000000001</c:v>
                </c:pt>
                <c:pt idx="5436">
                  <c:v>53.75217</c:v>
                </c:pt>
                <c:pt idx="5437">
                  <c:v>53.767330000000001</c:v>
                </c:pt>
                <c:pt idx="5438">
                  <c:v>53.78248</c:v>
                </c:pt>
                <c:pt idx="5439">
                  <c:v>53.797640000000001</c:v>
                </c:pt>
                <c:pt idx="5440">
                  <c:v>53.812800000000003</c:v>
                </c:pt>
                <c:pt idx="5441">
                  <c:v>53.827959999999997</c:v>
                </c:pt>
                <c:pt idx="5442">
                  <c:v>53.843130000000002</c:v>
                </c:pt>
                <c:pt idx="5443">
                  <c:v>53.8583</c:v>
                </c:pt>
                <c:pt idx="5444">
                  <c:v>53.873469999999998</c:v>
                </c:pt>
                <c:pt idx="5445">
                  <c:v>53.888640000000002</c:v>
                </c:pt>
                <c:pt idx="5446">
                  <c:v>53.90381</c:v>
                </c:pt>
                <c:pt idx="5447">
                  <c:v>53.918990000000001</c:v>
                </c:pt>
                <c:pt idx="5448">
                  <c:v>53.934170000000002</c:v>
                </c:pt>
                <c:pt idx="5449">
                  <c:v>53.949339999999999</c:v>
                </c:pt>
                <c:pt idx="5450">
                  <c:v>53.964530000000003</c:v>
                </c:pt>
                <c:pt idx="5451">
                  <c:v>53.979709999999997</c:v>
                </c:pt>
                <c:pt idx="5452">
                  <c:v>53.994900000000001</c:v>
                </c:pt>
                <c:pt idx="5453">
                  <c:v>54.010089999999998</c:v>
                </c:pt>
                <c:pt idx="5454">
                  <c:v>54.025280000000002</c:v>
                </c:pt>
                <c:pt idx="5455">
                  <c:v>54.040469999999999</c:v>
                </c:pt>
                <c:pt idx="5456">
                  <c:v>54.055660000000003</c:v>
                </c:pt>
                <c:pt idx="5457">
                  <c:v>54.070860000000003</c:v>
                </c:pt>
                <c:pt idx="5458">
                  <c:v>54.086060000000003</c:v>
                </c:pt>
                <c:pt idx="5459">
                  <c:v>54.101260000000003</c:v>
                </c:pt>
                <c:pt idx="5460">
                  <c:v>54.11647</c:v>
                </c:pt>
                <c:pt idx="5461">
                  <c:v>54.13167</c:v>
                </c:pt>
                <c:pt idx="5462">
                  <c:v>54.146880000000003</c:v>
                </c:pt>
                <c:pt idx="5463">
                  <c:v>54.162089999999999</c:v>
                </c:pt>
                <c:pt idx="5464">
                  <c:v>54.177300000000002</c:v>
                </c:pt>
                <c:pt idx="5465">
                  <c:v>54.192520000000002</c:v>
                </c:pt>
                <c:pt idx="5466">
                  <c:v>54.207729999999998</c:v>
                </c:pt>
                <c:pt idx="5467">
                  <c:v>54.222949999999997</c:v>
                </c:pt>
                <c:pt idx="5468">
                  <c:v>54.238169999999997</c:v>
                </c:pt>
                <c:pt idx="5469">
                  <c:v>54.253390000000003</c:v>
                </c:pt>
                <c:pt idx="5470">
                  <c:v>54.268619999999999</c:v>
                </c:pt>
                <c:pt idx="5471">
                  <c:v>54.283839999999998</c:v>
                </c:pt>
                <c:pt idx="5472">
                  <c:v>54.29907</c:v>
                </c:pt>
                <c:pt idx="5473">
                  <c:v>54.314300000000003</c:v>
                </c:pt>
                <c:pt idx="5474">
                  <c:v>54.329540000000001</c:v>
                </c:pt>
                <c:pt idx="5475">
                  <c:v>54.344769999999997</c:v>
                </c:pt>
                <c:pt idx="5476">
                  <c:v>54.360010000000003</c:v>
                </c:pt>
                <c:pt idx="5477">
                  <c:v>54.375250000000001</c:v>
                </c:pt>
                <c:pt idx="5478">
                  <c:v>54.390500000000003</c:v>
                </c:pt>
                <c:pt idx="5479">
                  <c:v>54.405740000000002</c:v>
                </c:pt>
                <c:pt idx="5480">
                  <c:v>54.42098</c:v>
                </c:pt>
                <c:pt idx="5481">
                  <c:v>54.436230000000002</c:v>
                </c:pt>
                <c:pt idx="5482">
                  <c:v>54.451479999999997</c:v>
                </c:pt>
                <c:pt idx="5483">
                  <c:v>54.466740000000001</c:v>
                </c:pt>
                <c:pt idx="5484">
                  <c:v>54.481990000000003</c:v>
                </c:pt>
                <c:pt idx="5485">
                  <c:v>54.497250000000001</c:v>
                </c:pt>
                <c:pt idx="5486">
                  <c:v>54.512500000000003</c:v>
                </c:pt>
                <c:pt idx="5487">
                  <c:v>54.527769999999997</c:v>
                </c:pt>
                <c:pt idx="5488">
                  <c:v>54.543030000000002</c:v>
                </c:pt>
                <c:pt idx="5489">
                  <c:v>54.558300000000003</c:v>
                </c:pt>
                <c:pt idx="5490">
                  <c:v>54.573560000000001</c:v>
                </c:pt>
                <c:pt idx="5491">
                  <c:v>54.588830000000002</c:v>
                </c:pt>
                <c:pt idx="5492">
                  <c:v>54.604100000000003</c:v>
                </c:pt>
                <c:pt idx="5493">
                  <c:v>54.61938</c:v>
                </c:pt>
                <c:pt idx="5494">
                  <c:v>54.634650000000001</c:v>
                </c:pt>
                <c:pt idx="5495">
                  <c:v>54.649929999999998</c:v>
                </c:pt>
                <c:pt idx="5496">
                  <c:v>54.665210000000002</c:v>
                </c:pt>
                <c:pt idx="5497">
                  <c:v>54.680500000000002</c:v>
                </c:pt>
                <c:pt idx="5498">
                  <c:v>54.695779999999999</c:v>
                </c:pt>
                <c:pt idx="5499">
                  <c:v>54.711069999999999</c:v>
                </c:pt>
                <c:pt idx="5500">
                  <c:v>54.72636</c:v>
                </c:pt>
                <c:pt idx="5501">
                  <c:v>54.74165</c:v>
                </c:pt>
                <c:pt idx="5502">
                  <c:v>54.75694</c:v>
                </c:pt>
                <c:pt idx="5503">
                  <c:v>54.772239999999996</c:v>
                </c:pt>
                <c:pt idx="5504">
                  <c:v>54.787529999999997</c:v>
                </c:pt>
                <c:pt idx="5505">
                  <c:v>54.80283</c:v>
                </c:pt>
                <c:pt idx="5506">
                  <c:v>54.818129999999996</c:v>
                </c:pt>
                <c:pt idx="5507">
                  <c:v>54.833440000000003</c:v>
                </c:pt>
                <c:pt idx="5508">
                  <c:v>54.848739999999999</c:v>
                </c:pt>
                <c:pt idx="5509">
                  <c:v>54.864049999999999</c:v>
                </c:pt>
                <c:pt idx="5510">
                  <c:v>54.879359999999998</c:v>
                </c:pt>
                <c:pt idx="5511">
                  <c:v>54.894680000000001</c:v>
                </c:pt>
                <c:pt idx="5512">
                  <c:v>54.909990000000001</c:v>
                </c:pt>
                <c:pt idx="5513">
                  <c:v>54.925310000000003</c:v>
                </c:pt>
                <c:pt idx="5514">
                  <c:v>54.940620000000003</c:v>
                </c:pt>
                <c:pt idx="5515">
                  <c:v>54.955950000000001</c:v>
                </c:pt>
                <c:pt idx="5516">
                  <c:v>54.971269999999997</c:v>
                </c:pt>
                <c:pt idx="5517">
                  <c:v>54.986600000000003</c:v>
                </c:pt>
                <c:pt idx="5518">
                  <c:v>55.001919999999998</c:v>
                </c:pt>
                <c:pt idx="5519">
                  <c:v>55.017249999999997</c:v>
                </c:pt>
                <c:pt idx="5520">
                  <c:v>55.032589999999999</c:v>
                </c:pt>
                <c:pt idx="5521">
                  <c:v>55.047919999999998</c:v>
                </c:pt>
                <c:pt idx="5522">
                  <c:v>55.063249999999996</c:v>
                </c:pt>
                <c:pt idx="5523">
                  <c:v>55.078589999999998</c:v>
                </c:pt>
                <c:pt idx="5524">
                  <c:v>55.09393</c:v>
                </c:pt>
                <c:pt idx="5525">
                  <c:v>55.109270000000002</c:v>
                </c:pt>
                <c:pt idx="5526">
                  <c:v>55.12462</c:v>
                </c:pt>
                <c:pt idx="5527">
                  <c:v>55.139969999999998</c:v>
                </c:pt>
                <c:pt idx="5528">
                  <c:v>55.155320000000003</c:v>
                </c:pt>
                <c:pt idx="5529">
                  <c:v>55.170670000000001</c:v>
                </c:pt>
                <c:pt idx="5530">
                  <c:v>55.186019999999999</c:v>
                </c:pt>
                <c:pt idx="5531">
                  <c:v>55.201369999999997</c:v>
                </c:pt>
                <c:pt idx="5532">
                  <c:v>55.216729999999998</c:v>
                </c:pt>
                <c:pt idx="5533">
                  <c:v>55.232089999999999</c:v>
                </c:pt>
                <c:pt idx="5534">
                  <c:v>55.247450000000001</c:v>
                </c:pt>
                <c:pt idx="5535">
                  <c:v>55.262810000000002</c:v>
                </c:pt>
                <c:pt idx="5536">
                  <c:v>55.278179999999999</c:v>
                </c:pt>
                <c:pt idx="5537">
                  <c:v>55.293550000000003</c:v>
                </c:pt>
                <c:pt idx="5538">
                  <c:v>55.308920000000001</c:v>
                </c:pt>
                <c:pt idx="5539">
                  <c:v>55.324289999999998</c:v>
                </c:pt>
                <c:pt idx="5540">
                  <c:v>55.339660000000002</c:v>
                </c:pt>
                <c:pt idx="5541">
                  <c:v>55.355040000000002</c:v>
                </c:pt>
                <c:pt idx="5542">
                  <c:v>55.370420000000003</c:v>
                </c:pt>
                <c:pt idx="5543">
                  <c:v>55.385800000000003</c:v>
                </c:pt>
                <c:pt idx="5544">
                  <c:v>55.401179999999997</c:v>
                </c:pt>
                <c:pt idx="5545">
                  <c:v>55.41657</c:v>
                </c:pt>
                <c:pt idx="5546">
                  <c:v>55.431959999999997</c:v>
                </c:pt>
                <c:pt idx="5547">
                  <c:v>55.44735</c:v>
                </c:pt>
                <c:pt idx="5548">
                  <c:v>55.462739999999997</c:v>
                </c:pt>
                <c:pt idx="5549">
                  <c:v>55.47813</c:v>
                </c:pt>
                <c:pt idx="5550">
                  <c:v>55.49353</c:v>
                </c:pt>
                <c:pt idx="5551">
                  <c:v>55.508920000000003</c:v>
                </c:pt>
                <c:pt idx="5552">
                  <c:v>55.524320000000003</c:v>
                </c:pt>
                <c:pt idx="5553">
                  <c:v>55.539729999999999</c:v>
                </c:pt>
                <c:pt idx="5554">
                  <c:v>55.555129999999998</c:v>
                </c:pt>
                <c:pt idx="5555">
                  <c:v>55.570540000000001</c:v>
                </c:pt>
                <c:pt idx="5556">
                  <c:v>55.585949999999997</c:v>
                </c:pt>
                <c:pt idx="5557">
                  <c:v>55.60136</c:v>
                </c:pt>
                <c:pt idx="5558">
                  <c:v>55.616770000000002</c:v>
                </c:pt>
                <c:pt idx="5559">
                  <c:v>55.632179999999998</c:v>
                </c:pt>
                <c:pt idx="5560">
                  <c:v>55.647599999999997</c:v>
                </c:pt>
                <c:pt idx="5561">
                  <c:v>55.663020000000003</c:v>
                </c:pt>
                <c:pt idx="5562">
                  <c:v>55.678440000000002</c:v>
                </c:pt>
                <c:pt idx="5563">
                  <c:v>55.693869999999997</c:v>
                </c:pt>
                <c:pt idx="5564">
                  <c:v>55.709290000000003</c:v>
                </c:pt>
                <c:pt idx="5565">
                  <c:v>55.724719999999998</c:v>
                </c:pt>
                <c:pt idx="5566">
                  <c:v>55.74015</c:v>
                </c:pt>
                <c:pt idx="5567">
                  <c:v>55.755580000000002</c:v>
                </c:pt>
                <c:pt idx="5568">
                  <c:v>55.77102</c:v>
                </c:pt>
                <c:pt idx="5569">
                  <c:v>55.786450000000002</c:v>
                </c:pt>
                <c:pt idx="5570">
                  <c:v>55.80189</c:v>
                </c:pt>
                <c:pt idx="5571">
                  <c:v>55.817329999999998</c:v>
                </c:pt>
                <c:pt idx="5572">
                  <c:v>55.832769999999996</c:v>
                </c:pt>
                <c:pt idx="5573">
                  <c:v>55.848219999999998</c:v>
                </c:pt>
                <c:pt idx="5574">
                  <c:v>55.863660000000003</c:v>
                </c:pt>
                <c:pt idx="5575">
                  <c:v>55.879109999999997</c:v>
                </c:pt>
                <c:pt idx="5576">
                  <c:v>55.894570000000002</c:v>
                </c:pt>
                <c:pt idx="5577">
                  <c:v>55.910020000000003</c:v>
                </c:pt>
                <c:pt idx="5578">
                  <c:v>55.925469999999997</c:v>
                </c:pt>
                <c:pt idx="5579">
                  <c:v>55.940930000000002</c:v>
                </c:pt>
                <c:pt idx="5580">
                  <c:v>55.956389999999999</c:v>
                </c:pt>
                <c:pt idx="5581">
                  <c:v>55.971850000000003</c:v>
                </c:pt>
                <c:pt idx="5582">
                  <c:v>55.987319999999997</c:v>
                </c:pt>
                <c:pt idx="5583">
                  <c:v>56.002780000000001</c:v>
                </c:pt>
                <c:pt idx="5584">
                  <c:v>56.018250000000002</c:v>
                </c:pt>
                <c:pt idx="5585">
                  <c:v>56.033720000000002</c:v>
                </c:pt>
                <c:pt idx="5586">
                  <c:v>56.049190000000003</c:v>
                </c:pt>
                <c:pt idx="5587">
                  <c:v>56.06467</c:v>
                </c:pt>
                <c:pt idx="5588">
                  <c:v>56.080150000000003</c:v>
                </c:pt>
                <c:pt idx="5589">
                  <c:v>56.09563</c:v>
                </c:pt>
                <c:pt idx="5590">
                  <c:v>56.111109999999996</c:v>
                </c:pt>
                <c:pt idx="5591">
                  <c:v>56.12659</c:v>
                </c:pt>
                <c:pt idx="5592">
                  <c:v>56.142069999999997</c:v>
                </c:pt>
                <c:pt idx="5593">
                  <c:v>56.157559999999997</c:v>
                </c:pt>
                <c:pt idx="5594">
                  <c:v>56.173050000000003</c:v>
                </c:pt>
                <c:pt idx="5595">
                  <c:v>56.188549999999999</c:v>
                </c:pt>
                <c:pt idx="5596">
                  <c:v>56.204039999999999</c:v>
                </c:pt>
                <c:pt idx="5597">
                  <c:v>56.219540000000002</c:v>
                </c:pt>
                <c:pt idx="5598">
                  <c:v>56.235030000000002</c:v>
                </c:pt>
                <c:pt idx="5599">
                  <c:v>56.250529999999998</c:v>
                </c:pt>
                <c:pt idx="5600">
                  <c:v>56.266039999999997</c:v>
                </c:pt>
                <c:pt idx="5601">
                  <c:v>56.28154</c:v>
                </c:pt>
                <c:pt idx="5602">
                  <c:v>56.297049999999999</c:v>
                </c:pt>
                <c:pt idx="5603">
                  <c:v>56.312559999999998</c:v>
                </c:pt>
                <c:pt idx="5604">
                  <c:v>56.328069999999997</c:v>
                </c:pt>
                <c:pt idx="5605">
                  <c:v>56.343580000000003</c:v>
                </c:pt>
                <c:pt idx="5606">
                  <c:v>56.359099999999998</c:v>
                </c:pt>
                <c:pt idx="5607">
                  <c:v>56.374609999999997</c:v>
                </c:pt>
                <c:pt idx="5608">
                  <c:v>56.390129999999999</c:v>
                </c:pt>
                <c:pt idx="5609">
                  <c:v>56.405650000000001</c:v>
                </c:pt>
                <c:pt idx="5610">
                  <c:v>56.42118</c:v>
                </c:pt>
                <c:pt idx="5611">
                  <c:v>56.436700000000002</c:v>
                </c:pt>
                <c:pt idx="5612">
                  <c:v>56.45223</c:v>
                </c:pt>
                <c:pt idx="5613">
                  <c:v>56.467759999999998</c:v>
                </c:pt>
                <c:pt idx="5614">
                  <c:v>56.4833</c:v>
                </c:pt>
                <c:pt idx="5615">
                  <c:v>56.498829999999998</c:v>
                </c:pt>
                <c:pt idx="5616">
                  <c:v>56.51437</c:v>
                </c:pt>
                <c:pt idx="5617">
                  <c:v>56.529899999999998</c:v>
                </c:pt>
                <c:pt idx="5618">
                  <c:v>56.545439999999999</c:v>
                </c:pt>
                <c:pt idx="5619">
                  <c:v>56.560989999999997</c:v>
                </c:pt>
                <c:pt idx="5620">
                  <c:v>56.576529999999998</c:v>
                </c:pt>
                <c:pt idx="5621">
                  <c:v>56.592080000000003</c:v>
                </c:pt>
                <c:pt idx="5622">
                  <c:v>56.60763</c:v>
                </c:pt>
                <c:pt idx="5623">
                  <c:v>56.623179999999998</c:v>
                </c:pt>
                <c:pt idx="5624">
                  <c:v>56.638739999999999</c:v>
                </c:pt>
                <c:pt idx="5625">
                  <c:v>56.654290000000003</c:v>
                </c:pt>
                <c:pt idx="5626">
                  <c:v>56.669849999999997</c:v>
                </c:pt>
                <c:pt idx="5627">
                  <c:v>56.685409999999997</c:v>
                </c:pt>
                <c:pt idx="5628">
                  <c:v>56.700969999999998</c:v>
                </c:pt>
                <c:pt idx="5629">
                  <c:v>56.716540000000002</c:v>
                </c:pt>
                <c:pt idx="5630">
                  <c:v>56.732109999999999</c:v>
                </c:pt>
                <c:pt idx="5631">
                  <c:v>56.747669999999999</c:v>
                </c:pt>
                <c:pt idx="5632">
                  <c:v>56.763240000000003</c:v>
                </c:pt>
                <c:pt idx="5633">
                  <c:v>56.778820000000003</c:v>
                </c:pt>
                <c:pt idx="5634">
                  <c:v>56.79439</c:v>
                </c:pt>
                <c:pt idx="5635">
                  <c:v>56.80997</c:v>
                </c:pt>
                <c:pt idx="5636">
                  <c:v>56.82555</c:v>
                </c:pt>
                <c:pt idx="5637">
                  <c:v>56.84113</c:v>
                </c:pt>
                <c:pt idx="5638">
                  <c:v>56.85671</c:v>
                </c:pt>
                <c:pt idx="5639">
                  <c:v>56.872300000000003</c:v>
                </c:pt>
                <c:pt idx="5640">
                  <c:v>56.887889999999999</c:v>
                </c:pt>
                <c:pt idx="5641">
                  <c:v>56.903480000000002</c:v>
                </c:pt>
                <c:pt idx="5642">
                  <c:v>56.919069999999998</c:v>
                </c:pt>
                <c:pt idx="5643">
                  <c:v>56.934669999999997</c:v>
                </c:pt>
                <c:pt idx="5644">
                  <c:v>56.95026</c:v>
                </c:pt>
                <c:pt idx="5645">
                  <c:v>56.965859999999999</c:v>
                </c:pt>
                <c:pt idx="5646">
                  <c:v>56.981459999999998</c:v>
                </c:pt>
                <c:pt idx="5647">
                  <c:v>56.997059999999998</c:v>
                </c:pt>
                <c:pt idx="5648">
                  <c:v>57.01267</c:v>
                </c:pt>
                <c:pt idx="5649">
                  <c:v>57.028269999999999</c:v>
                </c:pt>
                <c:pt idx="5650">
                  <c:v>57.043880000000001</c:v>
                </c:pt>
                <c:pt idx="5651">
                  <c:v>57.0595</c:v>
                </c:pt>
                <c:pt idx="5652">
                  <c:v>57.075110000000002</c:v>
                </c:pt>
                <c:pt idx="5653">
                  <c:v>57.090719999999997</c:v>
                </c:pt>
                <c:pt idx="5654">
                  <c:v>57.106340000000003</c:v>
                </c:pt>
                <c:pt idx="5655">
                  <c:v>57.121960000000001</c:v>
                </c:pt>
                <c:pt idx="5656">
                  <c:v>57.13758</c:v>
                </c:pt>
                <c:pt idx="5657">
                  <c:v>57.153210000000001</c:v>
                </c:pt>
                <c:pt idx="5658">
                  <c:v>57.16883</c:v>
                </c:pt>
                <c:pt idx="5659">
                  <c:v>57.184460000000001</c:v>
                </c:pt>
                <c:pt idx="5660">
                  <c:v>57.200099999999999</c:v>
                </c:pt>
                <c:pt idx="5661">
                  <c:v>57.215730000000001</c:v>
                </c:pt>
                <c:pt idx="5662">
                  <c:v>57.231360000000002</c:v>
                </c:pt>
                <c:pt idx="5663">
                  <c:v>57.247</c:v>
                </c:pt>
                <c:pt idx="5664">
                  <c:v>57.262639999999998</c:v>
                </c:pt>
                <c:pt idx="5665">
                  <c:v>57.278280000000002</c:v>
                </c:pt>
                <c:pt idx="5666">
                  <c:v>57.29392</c:v>
                </c:pt>
                <c:pt idx="5667">
                  <c:v>57.309570000000001</c:v>
                </c:pt>
                <c:pt idx="5668">
                  <c:v>57.325220000000002</c:v>
                </c:pt>
                <c:pt idx="5669">
                  <c:v>57.340870000000002</c:v>
                </c:pt>
                <c:pt idx="5670">
                  <c:v>57.356520000000003</c:v>
                </c:pt>
                <c:pt idx="5671">
                  <c:v>57.372169999999997</c:v>
                </c:pt>
                <c:pt idx="5672">
                  <c:v>57.387830000000001</c:v>
                </c:pt>
                <c:pt idx="5673">
                  <c:v>57.403489999999998</c:v>
                </c:pt>
                <c:pt idx="5674">
                  <c:v>57.419150000000002</c:v>
                </c:pt>
                <c:pt idx="5675">
                  <c:v>57.434809999999999</c:v>
                </c:pt>
                <c:pt idx="5676">
                  <c:v>57.450479999999999</c:v>
                </c:pt>
                <c:pt idx="5677">
                  <c:v>57.466140000000003</c:v>
                </c:pt>
                <c:pt idx="5678">
                  <c:v>57.481810000000003</c:v>
                </c:pt>
                <c:pt idx="5679">
                  <c:v>57.497480000000003</c:v>
                </c:pt>
                <c:pt idx="5680">
                  <c:v>57.513159999999999</c:v>
                </c:pt>
                <c:pt idx="5681">
                  <c:v>57.528829999999999</c:v>
                </c:pt>
                <c:pt idx="5682">
                  <c:v>57.544510000000002</c:v>
                </c:pt>
                <c:pt idx="5683">
                  <c:v>57.560189999999999</c:v>
                </c:pt>
                <c:pt idx="5684">
                  <c:v>57.575870000000002</c:v>
                </c:pt>
                <c:pt idx="5685">
                  <c:v>57.591560000000001</c:v>
                </c:pt>
                <c:pt idx="5686">
                  <c:v>57.607239999999997</c:v>
                </c:pt>
                <c:pt idx="5687">
                  <c:v>57.622929999999997</c:v>
                </c:pt>
                <c:pt idx="5688">
                  <c:v>57.638620000000003</c:v>
                </c:pt>
                <c:pt idx="5689">
                  <c:v>57.654319999999998</c:v>
                </c:pt>
                <c:pt idx="5690">
                  <c:v>57.670009999999998</c:v>
                </c:pt>
                <c:pt idx="5691">
                  <c:v>57.68571</c:v>
                </c:pt>
                <c:pt idx="5692">
                  <c:v>57.7014</c:v>
                </c:pt>
                <c:pt idx="5693">
                  <c:v>57.717109999999998</c:v>
                </c:pt>
                <c:pt idx="5694">
                  <c:v>57.732810000000001</c:v>
                </c:pt>
                <c:pt idx="5695">
                  <c:v>57.748519999999999</c:v>
                </c:pt>
                <c:pt idx="5696">
                  <c:v>57.764220000000002</c:v>
                </c:pt>
                <c:pt idx="5697">
                  <c:v>57.77993</c:v>
                </c:pt>
                <c:pt idx="5698">
                  <c:v>57.795639999999999</c:v>
                </c:pt>
                <c:pt idx="5699">
                  <c:v>57.811360000000001</c:v>
                </c:pt>
                <c:pt idx="5700">
                  <c:v>57.827069999999999</c:v>
                </c:pt>
                <c:pt idx="5701">
                  <c:v>57.842790000000001</c:v>
                </c:pt>
                <c:pt idx="5702">
                  <c:v>57.858510000000003</c:v>
                </c:pt>
                <c:pt idx="5703">
                  <c:v>57.874229999999997</c:v>
                </c:pt>
                <c:pt idx="5704">
                  <c:v>57.889960000000002</c:v>
                </c:pt>
                <c:pt idx="5705">
                  <c:v>57.90569</c:v>
                </c:pt>
                <c:pt idx="5706">
                  <c:v>57.921419999999998</c:v>
                </c:pt>
                <c:pt idx="5707">
                  <c:v>57.937150000000003</c:v>
                </c:pt>
                <c:pt idx="5708">
                  <c:v>57.95288</c:v>
                </c:pt>
                <c:pt idx="5709">
                  <c:v>57.968620000000001</c:v>
                </c:pt>
                <c:pt idx="5710">
                  <c:v>57.984349999999999</c:v>
                </c:pt>
                <c:pt idx="5711">
                  <c:v>58.00009</c:v>
                </c:pt>
                <c:pt idx="5712">
                  <c:v>58.015830000000001</c:v>
                </c:pt>
                <c:pt idx="5713">
                  <c:v>58.031579999999998</c:v>
                </c:pt>
                <c:pt idx="5714">
                  <c:v>58.047330000000002</c:v>
                </c:pt>
                <c:pt idx="5715">
                  <c:v>58.063070000000003</c:v>
                </c:pt>
                <c:pt idx="5716">
                  <c:v>58.07882</c:v>
                </c:pt>
                <c:pt idx="5717">
                  <c:v>58.094569999999997</c:v>
                </c:pt>
                <c:pt idx="5718">
                  <c:v>58.110329999999998</c:v>
                </c:pt>
                <c:pt idx="5719">
                  <c:v>58.126089999999998</c:v>
                </c:pt>
                <c:pt idx="5720">
                  <c:v>58.141849999999998</c:v>
                </c:pt>
                <c:pt idx="5721">
                  <c:v>58.157600000000002</c:v>
                </c:pt>
                <c:pt idx="5722">
                  <c:v>58.173369999999998</c:v>
                </c:pt>
                <c:pt idx="5723">
                  <c:v>58.189129999999999</c:v>
                </c:pt>
                <c:pt idx="5724">
                  <c:v>58.204900000000002</c:v>
                </c:pt>
                <c:pt idx="5725">
                  <c:v>58.220669999999998</c:v>
                </c:pt>
                <c:pt idx="5726">
                  <c:v>58.236440000000002</c:v>
                </c:pt>
                <c:pt idx="5727">
                  <c:v>58.252220000000001</c:v>
                </c:pt>
                <c:pt idx="5728">
                  <c:v>58.267989999999998</c:v>
                </c:pt>
                <c:pt idx="5729">
                  <c:v>58.283769999999997</c:v>
                </c:pt>
                <c:pt idx="5730">
                  <c:v>58.299550000000004</c:v>
                </c:pt>
                <c:pt idx="5731">
                  <c:v>58.315330000000003</c:v>
                </c:pt>
                <c:pt idx="5732">
                  <c:v>58.331119999999999</c:v>
                </c:pt>
                <c:pt idx="5733">
                  <c:v>58.346899999999998</c:v>
                </c:pt>
                <c:pt idx="5734">
                  <c:v>58.362690000000001</c:v>
                </c:pt>
                <c:pt idx="5735">
                  <c:v>58.378480000000003</c:v>
                </c:pt>
                <c:pt idx="5736">
                  <c:v>58.394280000000002</c:v>
                </c:pt>
                <c:pt idx="5737">
                  <c:v>58.410069999999997</c:v>
                </c:pt>
                <c:pt idx="5738">
                  <c:v>58.425870000000003</c:v>
                </c:pt>
                <c:pt idx="5739">
                  <c:v>58.441670000000002</c:v>
                </c:pt>
                <c:pt idx="5740">
                  <c:v>58.457470000000001</c:v>
                </c:pt>
                <c:pt idx="5741">
                  <c:v>58.473269999999999</c:v>
                </c:pt>
                <c:pt idx="5742">
                  <c:v>58.489080000000001</c:v>
                </c:pt>
                <c:pt idx="5743">
                  <c:v>58.504890000000003</c:v>
                </c:pt>
                <c:pt idx="5744">
                  <c:v>58.520699999999998</c:v>
                </c:pt>
                <c:pt idx="5745">
                  <c:v>58.53651</c:v>
                </c:pt>
                <c:pt idx="5746">
                  <c:v>58.552320000000002</c:v>
                </c:pt>
                <c:pt idx="5747">
                  <c:v>58.56814</c:v>
                </c:pt>
                <c:pt idx="5748">
                  <c:v>58.583959999999998</c:v>
                </c:pt>
                <c:pt idx="5749">
                  <c:v>58.599780000000003</c:v>
                </c:pt>
                <c:pt idx="5750">
                  <c:v>58.615600000000001</c:v>
                </c:pt>
                <c:pt idx="5751">
                  <c:v>58.631430000000002</c:v>
                </c:pt>
                <c:pt idx="5752">
                  <c:v>58.64725</c:v>
                </c:pt>
                <c:pt idx="5753">
                  <c:v>58.663089999999997</c:v>
                </c:pt>
                <c:pt idx="5754">
                  <c:v>58.678919999999998</c:v>
                </c:pt>
                <c:pt idx="5755">
                  <c:v>58.694749999999999</c:v>
                </c:pt>
                <c:pt idx="5756">
                  <c:v>58.710590000000003</c:v>
                </c:pt>
                <c:pt idx="5757">
                  <c:v>58.726419999999997</c:v>
                </c:pt>
                <c:pt idx="5758">
                  <c:v>58.742260000000002</c:v>
                </c:pt>
                <c:pt idx="5759">
                  <c:v>58.758110000000002</c:v>
                </c:pt>
                <c:pt idx="5760">
                  <c:v>58.773949999999999</c:v>
                </c:pt>
                <c:pt idx="5761">
                  <c:v>58.789790000000004</c:v>
                </c:pt>
                <c:pt idx="5762">
                  <c:v>58.805639999999997</c:v>
                </c:pt>
                <c:pt idx="5763">
                  <c:v>58.8215</c:v>
                </c:pt>
                <c:pt idx="5764">
                  <c:v>58.837350000000001</c:v>
                </c:pt>
                <c:pt idx="5765">
                  <c:v>58.853200000000001</c:v>
                </c:pt>
                <c:pt idx="5766">
                  <c:v>58.869059999999998</c:v>
                </c:pt>
                <c:pt idx="5767">
                  <c:v>58.884920000000001</c:v>
                </c:pt>
                <c:pt idx="5768">
                  <c:v>58.900779999999997</c:v>
                </c:pt>
                <c:pt idx="5769">
                  <c:v>58.916649999999997</c:v>
                </c:pt>
                <c:pt idx="5770">
                  <c:v>58.932510000000001</c:v>
                </c:pt>
                <c:pt idx="5771">
                  <c:v>58.94838</c:v>
                </c:pt>
                <c:pt idx="5772">
                  <c:v>58.96425</c:v>
                </c:pt>
                <c:pt idx="5773">
                  <c:v>58.980119999999999</c:v>
                </c:pt>
                <c:pt idx="5774">
                  <c:v>58.995989999999999</c:v>
                </c:pt>
                <c:pt idx="5775">
                  <c:v>59.011870000000002</c:v>
                </c:pt>
                <c:pt idx="5776">
                  <c:v>59.027749999999997</c:v>
                </c:pt>
                <c:pt idx="5777">
                  <c:v>59.04363</c:v>
                </c:pt>
                <c:pt idx="5778">
                  <c:v>59.059510000000003</c:v>
                </c:pt>
                <c:pt idx="5779">
                  <c:v>59.075400000000002</c:v>
                </c:pt>
                <c:pt idx="5780">
                  <c:v>59.091279999999998</c:v>
                </c:pt>
                <c:pt idx="5781">
                  <c:v>59.107170000000004</c:v>
                </c:pt>
                <c:pt idx="5782">
                  <c:v>59.123060000000002</c:v>
                </c:pt>
                <c:pt idx="5783">
                  <c:v>59.138959999999997</c:v>
                </c:pt>
                <c:pt idx="5784">
                  <c:v>59.154850000000003</c:v>
                </c:pt>
                <c:pt idx="5785">
                  <c:v>59.170749999999998</c:v>
                </c:pt>
                <c:pt idx="5786">
                  <c:v>59.18665</c:v>
                </c:pt>
                <c:pt idx="5787">
                  <c:v>59.202550000000002</c:v>
                </c:pt>
                <c:pt idx="5788">
                  <c:v>59.21846</c:v>
                </c:pt>
                <c:pt idx="5789">
                  <c:v>59.234360000000002</c:v>
                </c:pt>
                <c:pt idx="5790">
                  <c:v>59.25027</c:v>
                </c:pt>
                <c:pt idx="5791">
                  <c:v>59.266179999999999</c:v>
                </c:pt>
                <c:pt idx="5792">
                  <c:v>59.282089999999997</c:v>
                </c:pt>
                <c:pt idx="5793">
                  <c:v>59.298009999999998</c:v>
                </c:pt>
                <c:pt idx="5794">
                  <c:v>59.313929999999999</c:v>
                </c:pt>
                <c:pt idx="5795">
                  <c:v>59.32985</c:v>
                </c:pt>
                <c:pt idx="5796">
                  <c:v>59.345759999999999</c:v>
                </c:pt>
                <c:pt idx="5797">
                  <c:v>59.361690000000003</c:v>
                </c:pt>
                <c:pt idx="5798">
                  <c:v>59.377609999999997</c:v>
                </c:pt>
                <c:pt idx="5799">
                  <c:v>59.393540000000002</c:v>
                </c:pt>
                <c:pt idx="5800">
                  <c:v>59.409469999999999</c:v>
                </c:pt>
                <c:pt idx="5801">
                  <c:v>59.425400000000003</c:v>
                </c:pt>
                <c:pt idx="5802">
                  <c:v>59.441339999999997</c:v>
                </c:pt>
                <c:pt idx="5803">
                  <c:v>59.457270000000001</c:v>
                </c:pt>
                <c:pt idx="5804">
                  <c:v>59.473210000000002</c:v>
                </c:pt>
                <c:pt idx="5805">
                  <c:v>59.489150000000002</c:v>
                </c:pt>
                <c:pt idx="5806">
                  <c:v>59.505099999999999</c:v>
                </c:pt>
                <c:pt idx="5807">
                  <c:v>59.521039999999999</c:v>
                </c:pt>
                <c:pt idx="5808">
                  <c:v>59.536990000000003</c:v>
                </c:pt>
                <c:pt idx="5809">
                  <c:v>59.55294</c:v>
                </c:pt>
                <c:pt idx="5810">
                  <c:v>59.568890000000003</c:v>
                </c:pt>
                <c:pt idx="5811">
                  <c:v>59.58484</c:v>
                </c:pt>
                <c:pt idx="5812">
                  <c:v>59.6008</c:v>
                </c:pt>
                <c:pt idx="5813">
                  <c:v>59.616750000000003</c:v>
                </c:pt>
                <c:pt idx="5814">
                  <c:v>59.632710000000003</c:v>
                </c:pt>
                <c:pt idx="5815">
                  <c:v>59.648670000000003</c:v>
                </c:pt>
                <c:pt idx="5816">
                  <c:v>59.664639999999999</c:v>
                </c:pt>
                <c:pt idx="5817">
                  <c:v>59.680599999999998</c:v>
                </c:pt>
                <c:pt idx="5818">
                  <c:v>59.696570000000001</c:v>
                </c:pt>
                <c:pt idx="5819">
                  <c:v>59.712539999999997</c:v>
                </c:pt>
                <c:pt idx="5820">
                  <c:v>59.728520000000003</c:v>
                </c:pt>
                <c:pt idx="5821">
                  <c:v>59.744489999999999</c:v>
                </c:pt>
                <c:pt idx="5822">
                  <c:v>59.760460000000002</c:v>
                </c:pt>
                <c:pt idx="5823">
                  <c:v>59.776440000000001</c:v>
                </c:pt>
                <c:pt idx="5824">
                  <c:v>59.792430000000003</c:v>
                </c:pt>
                <c:pt idx="5825">
                  <c:v>59.808410000000002</c:v>
                </c:pt>
                <c:pt idx="5826">
                  <c:v>59.824390000000001</c:v>
                </c:pt>
                <c:pt idx="5827">
                  <c:v>59.840380000000003</c:v>
                </c:pt>
                <c:pt idx="5828">
                  <c:v>59.856369999999998</c:v>
                </c:pt>
                <c:pt idx="5829">
                  <c:v>59.87236</c:v>
                </c:pt>
                <c:pt idx="5830">
                  <c:v>59.888359999999999</c:v>
                </c:pt>
                <c:pt idx="5831">
                  <c:v>59.904350000000001</c:v>
                </c:pt>
                <c:pt idx="5832">
                  <c:v>59.920349999999999</c:v>
                </c:pt>
                <c:pt idx="5833">
                  <c:v>59.936349999999997</c:v>
                </c:pt>
                <c:pt idx="5834">
                  <c:v>59.952350000000003</c:v>
                </c:pt>
                <c:pt idx="5835">
                  <c:v>59.968359999999997</c:v>
                </c:pt>
                <c:pt idx="5836">
                  <c:v>59.984360000000002</c:v>
                </c:pt>
                <c:pt idx="5837">
                  <c:v>60.000369999999997</c:v>
                </c:pt>
                <c:pt idx="5838">
                  <c:v>60.016379999999998</c:v>
                </c:pt>
                <c:pt idx="5839">
                  <c:v>60.032389999999999</c:v>
                </c:pt>
                <c:pt idx="5840">
                  <c:v>60.048409999999997</c:v>
                </c:pt>
                <c:pt idx="5841">
                  <c:v>60.064430000000002</c:v>
                </c:pt>
                <c:pt idx="5842">
                  <c:v>60.080449999999999</c:v>
                </c:pt>
                <c:pt idx="5843">
                  <c:v>60.096469999999997</c:v>
                </c:pt>
                <c:pt idx="5844">
                  <c:v>60.112490000000001</c:v>
                </c:pt>
                <c:pt idx="5845">
                  <c:v>60.128520000000002</c:v>
                </c:pt>
                <c:pt idx="5846">
                  <c:v>60.144550000000002</c:v>
                </c:pt>
                <c:pt idx="5847">
                  <c:v>60.160580000000003</c:v>
                </c:pt>
                <c:pt idx="5848">
                  <c:v>60.176609999999997</c:v>
                </c:pt>
                <c:pt idx="5849">
                  <c:v>60.192639999999997</c:v>
                </c:pt>
                <c:pt idx="5850">
                  <c:v>60.208680000000001</c:v>
                </c:pt>
                <c:pt idx="5851">
                  <c:v>60.224719999999998</c:v>
                </c:pt>
                <c:pt idx="5852">
                  <c:v>60.240760000000002</c:v>
                </c:pt>
                <c:pt idx="5853">
                  <c:v>60.256799999999998</c:v>
                </c:pt>
                <c:pt idx="5854">
                  <c:v>60.272849999999998</c:v>
                </c:pt>
                <c:pt idx="5855">
                  <c:v>60.288890000000002</c:v>
                </c:pt>
                <c:pt idx="5856">
                  <c:v>60.304940000000002</c:v>
                </c:pt>
                <c:pt idx="5857">
                  <c:v>60.320999999999998</c:v>
                </c:pt>
                <c:pt idx="5858">
                  <c:v>60.337049999999998</c:v>
                </c:pt>
                <c:pt idx="5859">
                  <c:v>60.353099999999998</c:v>
                </c:pt>
                <c:pt idx="5860">
                  <c:v>60.369160000000001</c:v>
                </c:pt>
                <c:pt idx="5861">
                  <c:v>60.385219999999997</c:v>
                </c:pt>
                <c:pt idx="5862">
                  <c:v>60.40128</c:v>
                </c:pt>
                <c:pt idx="5863">
                  <c:v>60.417349999999999</c:v>
                </c:pt>
                <c:pt idx="5864">
                  <c:v>60.433410000000002</c:v>
                </c:pt>
                <c:pt idx="5865">
                  <c:v>60.449489999999997</c:v>
                </c:pt>
                <c:pt idx="5866">
                  <c:v>60.46555</c:v>
                </c:pt>
                <c:pt idx="5867">
                  <c:v>60.481630000000003</c:v>
                </c:pt>
                <c:pt idx="5868">
                  <c:v>60.497700000000002</c:v>
                </c:pt>
                <c:pt idx="5869">
                  <c:v>60.513779999999997</c:v>
                </c:pt>
                <c:pt idx="5870">
                  <c:v>60.529859999999999</c:v>
                </c:pt>
                <c:pt idx="5871">
                  <c:v>60.545940000000002</c:v>
                </c:pt>
                <c:pt idx="5872">
                  <c:v>60.562019999999997</c:v>
                </c:pt>
                <c:pt idx="5873">
                  <c:v>60.578110000000002</c:v>
                </c:pt>
                <c:pt idx="5874">
                  <c:v>60.594200000000001</c:v>
                </c:pt>
                <c:pt idx="5875">
                  <c:v>60.610289999999999</c:v>
                </c:pt>
                <c:pt idx="5876">
                  <c:v>60.626379999999997</c:v>
                </c:pt>
                <c:pt idx="5877">
                  <c:v>60.642470000000003</c:v>
                </c:pt>
                <c:pt idx="5878">
                  <c:v>60.658569999999997</c:v>
                </c:pt>
                <c:pt idx="5879">
                  <c:v>60.674669999999999</c:v>
                </c:pt>
                <c:pt idx="5880">
                  <c:v>60.690770000000001</c:v>
                </c:pt>
                <c:pt idx="5881">
                  <c:v>60.706870000000002</c:v>
                </c:pt>
                <c:pt idx="5882">
                  <c:v>60.72298</c:v>
                </c:pt>
                <c:pt idx="5883">
                  <c:v>60.739080000000001</c:v>
                </c:pt>
                <c:pt idx="5884">
                  <c:v>60.755189999999999</c:v>
                </c:pt>
                <c:pt idx="5885">
                  <c:v>60.77131</c:v>
                </c:pt>
                <c:pt idx="5886">
                  <c:v>60.787419999999997</c:v>
                </c:pt>
                <c:pt idx="5887">
                  <c:v>60.803530000000002</c:v>
                </c:pt>
                <c:pt idx="5888">
                  <c:v>60.819650000000003</c:v>
                </c:pt>
                <c:pt idx="5889">
                  <c:v>60.835769999999997</c:v>
                </c:pt>
                <c:pt idx="5890">
                  <c:v>60.851889999999997</c:v>
                </c:pt>
                <c:pt idx="5891">
                  <c:v>60.868020000000001</c:v>
                </c:pt>
                <c:pt idx="5892">
                  <c:v>60.884140000000002</c:v>
                </c:pt>
                <c:pt idx="5893">
                  <c:v>60.900269999999999</c:v>
                </c:pt>
                <c:pt idx="5894">
                  <c:v>60.916400000000003</c:v>
                </c:pt>
                <c:pt idx="5895">
                  <c:v>60.93253</c:v>
                </c:pt>
                <c:pt idx="5896">
                  <c:v>60.94867</c:v>
                </c:pt>
                <c:pt idx="5897">
                  <c:v>60.96481</c:v>
                </c:pt>
                <c:pt idx="5898">
                  <c:v>60.98095</c:v>
                </c:pt>
                <c:pt idx="5899">
                  <c:v>60.99709</c:v>
                </c:pt>
                <c:pt idx="5900">
                  <c:v>61.01323</c:v>
                </c:pt>
                <c:pt idx="5901">
                  <c:v>61.02937</c:v>
                </c:pt>
                <c:pt idx="5902">
                  <c:v>61.045520000000003</c:v>
                </c:pt>
                <c:pt idx="5903">
                  <c:v>61.061669999999999</c:v>
                </c:pt>
                <c:pt idx="5904">
                  <c:v>61.077820000000003</c:v>
                </c:pt>
                <c:pt idx="5905">
                  <c:v>61.093980000000002</c:v>
                </c:pt>
                <c:pt idx="5906">
                  <c:v>61.110129999999998</c:v>
                </c:pt>
                <c:pt idx="5907">
                  <c:v>61.126289999999997</c:v>
                </c:pt>
                <c:pt idx="5908">
                  <c:v>61.142449999999997</c:v>
                </c:pt>
                <c:pt idx="5909">
                  <c:v>61.158619999999999</c:v>
                </c:pt>
                <c:pt idx="5910">
                  <c:v>61.174779999999998</c:v>
                </c:pt>
                <c:pt idx="5911">
                  <c:v>61.190939999999998</c:v>
                </c:pt>
                <c:pt idx="5912">
                  <c:v>61.207120000000003</c:v>
                </c:pt>
                <c:pt idx="5913">
                  <c:v>61.223289999999999</c:v>
                </c:pt>
                <c:pt idx="5914">
                  <c:v>61.239460000000001</c:v>
                </c:pt>
                <c:pt idx="5915">
                  <c:v>61.255629999999996</c:v>
                </c:pt>
                <c:pt idx="5916">
                  <c:v>61.271810000000002</c:v>
                </c:pt>
                <c:pt idx="5917">
                  <c:v>61.287990000000001</c:v>
                </c:pt>
                <c:pt idx="5918">
                  <c:v>61.304169999999999</c:v>
                </c:pt>
                <c:pt idx="5919">
                  <c:v>61.320360000000001</c:v>
                </c:pt>
                <c:pt idx="5920">
                  <c:v>61.336539999999999</c:v>
                </c:pt>
                <c:pt idx="5921">
                  <c:v>61.352730000000001</c:v>
                </c:pt>
                <c:pt idx="5922">
                  <c:v>61.368920000000003</c:v>
                </c:pt>
                <c:pt idx="5923">
                  <c:v>61.385109999999997</c:v>
                </c:pt>
                <c:pt idx="5924">
                  <c:v>61.401310000000002</c:v>
                </c:pt>
                <c:pt idx="5925">
                  <c:v>61.417499999999997</c:v>
                </c:pt>
                <c:pt idx="5926">
                  <c:v>61.433700000000002</c:v>
                </c:pt>
                <c:pt idx="5927">
                  <c:v>61.449910000000003</c:v>
                </c:pt>
                <c:pt idx="5928">
                  <c:v>61.46611</c:v>
                </c:pt>
                <c:pt idx="5929">
                  <c:v>61.482320000000001</c:v>
                </c:pt>
                <c:pt idx="5930">
                  <c:v>61.498519999999999</c:v>
                </c:pt>
                <c:pt idx="5931">
                  <c:v>61.51473</c:v>
                </c:pt>
                <c:pt idx="5932">
                  <c:v>61.530940000000001</c:v>
                </c:pt>
                <c:pt idx="5933">
                  <c:v>61.547159999999998</c:v>
                </c:pt>
                <c:pt idx="5934">
                  <c:v>61.563369999999999</c:v>
                </c:pt>
                <c:pt idx="5935">
                  <c:v>61.579590000000003</c:v>
                </c:pt>
                <c:pt idx="5936">
                  <c:v>61.59581</c:v>
                </c:pt>
                <c:pt idx="5937">
                  <c:v>61.612029999999997</c:v>
                </c:pt>
                <c:pt idx="5938">
                  <c:v>61.628259999999997</c:v>
                </c:pt>
                <c:pt idx="5939">
                  <c:v>61.644480000000001</c:v>
                </c:pt>
                <c:pt idx="5940">
                  <c:v>61.660710000000002</c:v>
                </c:pt>
                <c:pt idx="5941">
                  <c:v>61.676940000000002</c:v>
                </c:pt>
                <c:pt idx="5942">
                  <c:v>61.693179999999998</c:v>
                </c:pt>
                <c:pt idx="5943">
                  <c:v>61.709409999999998</c:v>
                </c:pt>
                <c:pt idx="5944">
                  <c:v>61.725650000000002</c:v>
                </c:pt>
                <c:pt idx="5945">
                  <c:v>61.741889999999998</c:v>
                </c:pt>
                <c:pt idx="5946">
                  <c:v>61.758130000000001</c:v>
                </c:pt>
                <c:pt idx="5947">
                  <c:v>61.774369999999998</c:v>
                </c:pt>
                <c:pt idx="5948">
                  <c:v>61.790619999999997</c:v>
                </c:pt>
                <c:pt idx="5949">
                  <c:v>61.806870000000004</c:v>
                </c:pt>
                <c:pt idx="5950">
                  <c:v>61.823120000000003</c:v>
                </c:pt>
                <c:pt idx="5951">
                  <c:v>61.839370000000002</c:v>
                </c:pt>
                <c:pt idx="5952">
                  <c:v>61.855629999999998</c:v>
                </c:pt>
                <c:pt idx="5953">
                  <c:v>61.871879999999997</c:v>
                </c:pt>
                <c:pt idx="5954">
                  <c:v>61.88814</c:v>
                </c:pt>
                <c:pt idx="5955">
                  <c:v>61.904400000000003</c:v>
                </c:pt>
                <c:pt idx="5956">
                  <c:v>61.920659999999998</c:v>
                </c:pt>
                <c:pt idx="5957">
                  <c:v>61.936929999999997</c:v>
                </c:pt>
                <c:pt idx="5958">
                  <c:v>61.953189999999999</c:v>
                </c:pt>
                <c:pt idx="5959">
                  <c:v>61.969459999999998</c:v>
                </c:pt>
                <c:pt idx="5960">
                  <c:v>61.98574</c:v>
                </c:pt>
                <c:pt idx="5961">
                  <c:v>62.002009999999999</c:v>
                </c:pt>
                <c:pt idx="5962">
                  <c:v>62.018279999999997</c:v>
                </c:pt>
                <c:pt idx="5963">
                  <c:v>62.034559999999999</c:v>
                </c:pt>
                <c:pt idx="5964">
                  <c:v>62.050840000000001</c:v>
                </c:pt>
                <c:pt idx="5965">
                  <c:v>62.067120000000003</c:v>
                </c:pt>
                <c:pt idx="5966">
                  <c:v>62.083410000000001</c:v>
                </c:pt>
                <c:pt idx="5967">
                  <c:v>62.099699999999999</c:v>
                </c:pt>
                <c:pt idx="5968">
                  <c:v>62.11598</c:v>
                </c:pt>
                <c:pt idx="5969">
                  <c:v>62.132269999999998</c:v>
                </c:pt>
                <c:pt idx="5970">
                  <c:v>62.148569999999999</c:v>
                </c:pt>
                <c:pt idx="5971">
                  <c:v>62.164859999999997</c:v>
                </c:pt>
                <c:pt idx="5972">
                  <c:v>62.181159999999998</c:v>
                </c:pt>
                <c:pt idx="5973">
                  <c:v>62.19746</c:v>
                </c:pt>
                <c:pt idx="5974">
                  <c:v>62.213760000000001</c:v>
                </c:pt>
                <c:pt idx="5975">
                  <c:v>62.230060000000002</c:v>
                </c:pt>
                <c:pt idx="5976">
                  <c:v>62.246369999999999</c:v>
                </c:pt>
                <c:pt idx="5977">
                  <c:v>62.262680000000003</c:v>
                </c:pt>
                <c:pt idx="5978">
                  <c:v>62.27899</c:v>
                </c:pt>
                <c:pt idx="5979">
                  <c:v>62.295299999999997</c:v>
                </c:pt>
                <c:pt idx="5980">
                  <c:v>62.311610000000002</c:v>
                </c:pt>
                <c:pt idx="5981">
                  <c:v>62.327930000000002</c:v>
                </c:pt>
                <c:pt idx="5982">
                  <c:v>62.344250000000002</c:v>
                </c:pt>
                <c:pt idx="5983">
                  <c:v>62.360570000000003</c:v>
                </c:pt>
                <c:pt idx="5984">
                  <c:v>62.376890000000003</c:v>
                </c:pt>
                <c:pt idx="5985">
                  <c:v>62.393219999999999</c:v>
                </c:pt>
                <c:pt idx="5986">
                  <c:v>62.40954</c:v>
                </c:pt>
                <c:pt idx="5987">
                  <c:v>62.425870000000003</c:v>
                </c:pt>
                <c:pt idx="5988">
                  <c:v>62.4422</c:v>
                </c:pt>
                <c:pt idx="5989">
                  <c:v>62.458539999999999</c:v>
                </c:pt>
                <c:pt idx="5990">
                  <c:v>62.474870000000003</c:v>
                </c:pt>
                <c:pt idx="5991">
                  <c:v>62.491210000000002</c:v>
                </c:pt>
                <c:pt idx="5992">
                  <c:v>62.507550000000002</c:v>
                </c:pt>
                <c:pt idx="5993">
                  <c:v>62.523890000000002</c:v>
                </c:pt>
                <c:pt idx="5994">
                  <c:v>62.540239999999997</c:v>
                </c:pt>
                <c:pt idx="5995">
                  <c:v>62.556579999999997</c:v>
                </c:pt>
                <c:pt idx="5996">
                  <c:v>62.572929999999999</c:v>
                </c:pt>
                <c:pt idx="5997">
                  <c:v>62.589280000000002</c:v>
                </c:pt>
                <c:pt idx="5998">
                  <c:v>62.605629999999998</c:v>
                </c:pt>
                <c:pt idx="5999">
                  <c:v>62.621989999999997</c:v>
                </c:pt>
                <c:pt idx="6000">
                  <c:v>62.638339999999999</c:v>
                </c:pt>
                <c:pt idx="6001">
                  <c:v>62.654710000000001</c:v>
                </c:pt>
                <c:pt idx="6002">
                  <c:v>62.67107</c:v>
                </c:pt>
                <c:pt idx="6003">
                  <c:v>62.687429999999999</c:v>
                </c:pt>
                <c:pt idx="6004">
                  <c:v>62.703789999999998</c:v>
                </c:pt>
                <c:pt idx="6005">
                  <c:v>62.72016</c:v>
                </c:pt>
                <c:pt idx="6006">
                  <c:v>62.736530000000002</c:v>
                </c:pt>
                <c:pt idx="6007">
                  <c:v>62.752899999999997</c:v>
                </c:pt>
                <c:pt idx="6008">
                  <c:v>62.769280000000002</c:v>
                </c:pt>
                <c:pt idx="6009">
                  <c:v>62.785649999999997</c:v>
                </c:pt>
                <c:pt idx="6010">
                  <c:v>62.802030000000002</c:v>
                </c:pt>
                <c:pt idx="6011">
                  <c:v>62.81841</c:v>
                </c:pt>
                <c:pt idx="6012">
                  <c:v>62.834789999999998</c:v>
                </c:pt>
                <c:pt idx="6013">
                  <c:v>62.851179999999999</c:v>
                </c:pt>
                <c:pt idx="6014">
                  <c:v>62.867570000000001</c:v>
                </c:pt>
                <c:pt idx="6015">
                  <c:v>62.883949999999999</c:v>
                </c:pt>
                <c:pt idx="6016">
                  <c:v>62.90034</c:v>
                </c:pt>
                <c:pt idx="6017">
                  <c:v>62.916739999999997</c:v>
                </c:pt>
                <c:pt idx="6018">
                  <c:v>62.933140000000002</c:v>
                </c:pt>
                <c:pt idx="6019">
                  <c:v>62.949530000000003</c:v>
                </c:pt>
                <c:pt idx="6020">
                  <c:v>62.96593</c:v>
                </c:pt>
                <c:pt idx="6021">
                  <c:v>62.982329999999997</c:v>
                </c:pt>
                <c:pt idx="6022">
                  <c:v>62.998739999999998</c:v>
                </c:pt>
                <c:pt idx="6023">
                  <c:v>63.015140000000002</c:v>
                </c:pt>
                <c:pt idx="6024">
                  <c:v>63.031550000000003</c:v>
                </c:pt>
                <c:pt idx="6025">
                  <c:v>63.047960000000003</c:v>
                </c:pt>
                <c:pt idx="6026">
                  <c:v>63.064369999999997</c:v>
                </c:pt>
                <c:pt idx="6027">
                  <c:v>63.08079</c:v>
                </c:pt>
                <c:pt idx="6028">
                  <c:v>63.097209999999997</c:v>
                </c:pt>
                <c:pt idx="6029">
                  <c:v>63.113619999999997</c:v>
                </c:pt>
                <c:pt idx="6030">
                  <c:v>63.130049999999997</c:v>
                </c:pt>
                <c:pt idx="6031">
                  <c:v>63.146470000000001</c:v>
                </c:pt>
                <c:pt idx="6032">
                  <c:v>63.1629</c:v>
                </c:pt>
                <c:pt idx="6033">
                  <c:v>63.179319999999997</c:v>
                </c:pt>
                <c:pt idx="6034">
                  <c:v>63.195749999999997</c:v>
                </c:pt>
                <c:pt idx="6035">
                  <c:v>63.212179999999996</c:v>
                </c:pt>
                <c:pt idx="6036">
                  <c:v>63.228610000000003</c:v>
                </c:pt>
                <c:pt idx="6037">
                  <c:v>63.245049999999999</c:v>
                </c:pt>
                <c:pt idx="6038">
                  <c:v>63.261490000000002</c:v>
                </c:pt>
                <c:pt idx="6039">
                  <c:v>63.277929999999998</c:v>
                </c:pt>
                <c:pt idx="6040">
                  <c:v>63.294370000000001</c:v>
                </c:pt>
                <c:pt idx="6041">
                  <c:v>63.31082</c:v>
                </c:pt>
                <c:pt idx="6042">
                  <c:v>63.327260000000003</c:v>
                </c:pt>
                <c:pt idx="6043">
                  <c:v>63.343710000000002</c:v>
                </c:pt>
                <c:pt idx="6044">
                  <c:v>63.36016</c:v>
                </c:pt>
                <c:pt idx="6045">
                  <c:v>63.376620000000003</c:v>
                </c:pt>
                <c:pt idx="6046">
                  <c:v>63.393070000000002</c:v>
                </c:pt>
                <c:pt idx="6047">
                  <c:v>63.409529999999997</c:v>
                </c:pt>
                <c:pt idx="6048">
                  <c:v>63.425989999999999</c:v>
                </c:pt>
                <c:pt idx="6049">
                  <c:v>63.442450000000001</c:v>
                </c:pt>
                <c:pt idx="6050">
                  <c:v>63.458910000000003</c:v>
                </c:pt>
                <c:pt idx="6051">
                  <c:v>63.475380000000001</c:v>
                </c:pt>
                <c:pt idx="6052">
                  <c:v>63.491849999999999</c:v>
                </c:pt>
                <c:pt idx="6053">
                  <c:v>63.508319999999998</c:v>
                </c:pt>
                <c:pt idx="6054">
                  <c:v>63.524790000000003</c:v>
                </c:pt>
                <c:pt idx="6055">
                  <c:v>63.541260000000001</c:v>
                </c:pt>
                <c:pt idx="6056">
                  <c:v>63.557740000000003</c:v>
                </c:pt>
                <c:pt idx="6057">
                  <c:v>63.574219999999997</c:v>
                </c:pt>
                <c:pt idx="6058">
                  <c:v>63.590699999999998</c:v>
                </c:pt>
                <c:pt idx="6059">
                  <c:v>63.60718</c:v>
                </c:pt>
                <c:pt idx="6060">
                  <c:v>63.623669999999997</c:v>
                </c:pt>
                <c:pt idx="6061">
                  <c:v>63.640160000000002</c:v>
                </c:pt>
                <c:pt idx="6062">
                  <c:v>63.656640000000003</c:v>
                </c:pt>
                <c:pt idx="6063">
                  <c:v>63.67313</c:v>
                </c:pt>
                <c:pt idx="6064">
                  <c:v>63.689630000000001</c:v>
                </c:pt>
                <c:pt idx="6065">
                  <c:v>63.706119999999999</c:v>
                </c:pt>
                <c:pt idx="6066">
                  <c:v>63.722619999999999</c:v>
                </c:pt>
                <c:pt idx="6067">
                  <c:v>63.73912</c:v>
                </c:pt>
                <c:pt idx="6068">
                  <c:v>63.75562</c:v>
                </c:pt>
                <c:pt idx="6069">
                  <c:v>63.772129999999997</c:v>
                </c:pt>
                <c:pt idx="6070">
                  <c:v>63.788640000000001</c:v>
                </c:pt>
                <c:pt idx="6071">
                  <c:v>63.805149999999998</c:v>
                </c:pt>
                <c:pt idx="6072">
                  <c:v>63.821660000000001</c:v>
                </c:pt>
                <c:pt idx="6073">
                  <c:v>63.838169999999998</c:v>
                </c:pt>
                <c:pt idx="6074">
                  <c:v>63.854680000000002</c:v>
                </c:pt>
                <c:pt idx="6075">
                  <c:v>63.871200000000002</c:v>
                </c:pt>
                <c:pt idx="6076">
                  <c:v>63.887720000000002</c:v>
                </c:pt>
                <c:pt idx="6077">
                  <c:v>63.904240000000001</c:v>
                </c:pt>
                <c:pt idx="6078">
                  <c:v>63.920760000000001</c:v>
                </c:pt>
                <c:pt idx="6079">
                  <c:v>63.937289999999997</c:v>
                </c:pt>
                <c:pt idx="6080">
                  <c:v>63.95382</c:v>
                </c:pt>
                <c:pt idx="6081">
                  <c:v>63.970350000000003</c:v>
                </c:pt>
                <c:pt idx="6082">
                  <c:v>63.986879999999999</c:v>
                </c:pt>
                <c:pt idx="6083">
                  <c:v>64.003410000000002</c:v>
                </c:pt>
                <c:pt idx="6084">
                  <c:v>64.019949999999994</c:v>
                </c:pt>
                <c:pt idx="6085">
                  <c:v>64.036490000000001</c:v>
                </c:pt>
                <c:pt idx="6086">
                  <c:v>64.053030000000007</c:v>
                </c:pt>
                <c:pt idx="6087">
                  <c:v>64.069569999999999</c:v>
                </c:pt>
                <c:pt idx="6088">
                  <c:v>64.086110000000005</c:v>
                </c:pt>
                <c:pt idx="6089">
                  <c:v>64.10266</c:v>
                </c:pt>
                <c:pt idx="6090">
                  <c:v>64.119209999999995</c:v>
                </c:pt>
                <c:pt idx="6091">
                  <c:v>64.135769999999994</c:v>
                </c:pt>
                <c:pt idx="6092">
                  <c:v>64.15231</c:v>
                </c:pt>
                <c:pt idx="6093">
                  <c:v>64.168869999999998</c:v>
                </c:pt>
                <c:pt idx="6094">
                  <c:v>64.185429999999997</c:v>
                </c:pt>
                <c:pt idx="6095">
                  <c:v>64.201989999999995</c:v>
                </c:pt>
                <c:pt idx="6096">
                  <c:v>64.218549999999993</c:v>
                </c:pt>
                <c:pt idx="6097">
                  <c:v>64.235119999999995</c:v>
                </c:pt>
                <c:pt idx="6098">
                  <c:v>64.251679999999993</c:v>
                </c:pt>
                <c:pt idx="6099">
                  <c:v>64.268249999999995</c:v>
                </c:pt>
                <c:pt idx="6100">
                  <c:v>64.284819999999996</c:v>
                </c:pt>
                <c:pt idx="6101">
                  <c:v>64.301389999999998</c:v>
                </c:pt>
                <c:pt idx="6102">
                  <c:v>64.317970000000003</c:v>
                </c:pt>
                <c:pt idx="6103">
                  <c:v>64.334540000000004</c:v>
                </c:pt>
                <c:pt idx="6104">
                  <c:v>64.351129999999998</c:v>
                </c:pt>
                <c:pt idx="6105">
                  <c:v>64.367710000000002</c:v>
                </c:pt>
                <c:pt idx="6106">
                  <c:v>64.384280000000004</c:v>
                </c:pt>
                <c:pt idx="6107">
                  <c:v>64.400869999999998</c:v>
                </c:pt>
                <c:pt idx="6108">
                  <c:v>64.417469999999994</c:v>
                </c:pt>
                <c:pt idx="6109">
                  <c:v>64.434049999999999</c:v>
                </c:pt>
                <c:pt idx="6110">
                  <c:v>64.450649999999996</c:v>
                </c:pt>
                <c:pt idx="6111">
                  <c:v>64.467240000000004</c:v>
                </c:pt>
                <c:pt idx="6112">
                  <c:v>64.483829999999998</c:v>
                </c:pt>
                <c:pt idx="6113">
                  <c:v>64.500429999999994</c:v>
                </c:pt>
                <c:pt idx="6114">
                  <c:v>64.517030000000005</c:v>
                </c:pt>
                <c:pt idx="6115">
                  <c:v>64.533640000000005</c:v>
                </c:pt>
                <c:pt idx="6116">
                  <c:v>64.550240000000002</c:v>
                </c:pt>
                <c:pt idx="6117">
                  <c:v>64.566850000000002</c:v>
                </c:pt>
                <c:pt idx="6118">
                  <c:v>64.583460000000002</c:v>
                </c:pt>
                <c:pt idx="6119">
                  <c:v>64.600070000000002</c:v>
                </c:pt>
                <c:pt idx="6120">
                  <c:v>64.616680000000002</c:v>
                </c:pt>
                <c:pt idx="6121">
                  <c:v>64.633290000000002</c:v>
                </c:pt>
                <c:pt idx="6122">
                  <c:v>64.649910000000006</c:v>
                </c:pt>
                <c:pt idx="6123">
                  <c:v>64.666529999999995</c:v>
                </c:pt>
                <c:pt idx="6124">
                  <c:v>64.683149999999998</c:v>
                </c:pt>
                <c:pt idx="6125">
                  <c:v>64.699780000000004</c:v>
                </c:pt>
                <c:pt idx="6126">
                  <c:v>64.716399999999993</c:v>
                </c:pt>
                <c:pt idx="6127">
                  <c:v>64.733029999999999</c:v>
                </c:pt>
                <c:pt idx="6128">
                  <c:v>64.749660000000006</c:v>
                </c:pt>
                <c:pt idx="6129">
                  <c:v>64.766300000000001</c:v>
                </c:pt>
                <c:pt idx="6130">
                  <c:v>64.782929999999993</c:v>
                </c:pt>
                <c:pt idx="6131">
                  <c:v>64.799570000000003</c:v>
                </c:pt>
                <c:pt idx="6132">
                  <c:v>64.816199999999995</c:v>
                </c:pt>
                <c:pt idx="6133">
                  <c:v>64.832849999999993</c:v>
                </c:pt>
                <c:pt idx="6134">
                  <c:v>64.849490000000003</c:v>
                </c:pt>
                <c:pt idx="6135">
                  <c:v>64.866129999999998</c:v>
                </c:pt>
                <c:pt idx="6136">
                  <c:v>64.882779999999997</c:v>
                </c:pt>
                <c:pt idx="6137">
                  <c:v>64.899429999999995</c:v>
                </c:pt>
                <c:pt idx="6138">
                  <c:v>64.916079999999994</c:v>
                </c:pt>
                <c:pt idx="6139">
                  <c:v>64.932739999999995</c:v>
                </c:pt>
                <c:pt idx="6140">
                  <c:v>64.949389999999994</c:v>
                </c:pt>
                <c:pt idx="6141">
                  <c:v>64.966049999999996</c:v>
                </c:pt>
                <c:pt idx="6142">
                  <c:v>64.982709999999997</c:v>
                </c:pt>
                <c:pt idx="6143">
                  <c:v>64.999369999999999</c:v>
                </c:pt>
                <c:pt idx="6144">
                  <c:v>65.016040000000004</c:v>
                </c:pt>
                <c:pt idx="6145">
                  <c:v>65.032700000000006</c:v>
                </c:pt>
                <c:pt idx="6146">
                  <c:v>65.049369999999996</c:v>
                </c:pt>
                <c:pt idx="6147">
                  <c:v>65.066040000000001</c:v>
                </c:pt>
                <c:pt idx="6148">
                  <c:v>65.082719999999995</c:v>
                </c:pt>
                <c:pt idx="6149">
                  <c:v>65.09939</c:v>
                </c:pt>
                <c:pt idx="6150">
                  <c:v>65.116069999999993</c:v>
                </c:pt>
                <c:pt idx="6151">
                  <c:v>65.132750000000001</c:v>
                </c:pt>
                <c:pt idx="6152">
                  <c:v>65.149429999999995</c:v>
                </c:pt>
                <c:pt idx="6153">
                  <c:v>65.166110000000003</c:v>
                </c:pt>
                <c:pt idx="6154">
                  <c:v>65.1828</c:v>
                </c:pt>
                <c:pt idx="6155">
                  <c:v>65.199489999999997</c:v>
                </c:pt>
                <c:pt idx="6156">
                  <c:v>65.216179999999994</c:v>
                </c:pt>
                <c:pt idx="6157">
                  <c:v>65.232870000000005</c:v>
                </c:pt>
                <c:pt idx="6158">
                  <c:v>65.249570000000006</c:v>
                </c:pt>
                <c:pt idx="6159">
                  <c:v>65.266260000000003</c:v>
                </c:pt>
                <c:pt idx="6160">
                  <c:v>65.282960000000003</c:v>
                </c:pt>
                <c:pt idx="6161">
                  <c:v>65.299660000000003</c:v>
                </c:pt>
                <c:pt idx="6162">
                  <c:v>65.316360000000003</c:v>
                </c:pt>
                <c:pt idx="6163">
                  <c:v>65.333070000000006</c:v>
                </c:pt>
                <c:pt idx="6164">
                  <c:v>65.349779999999996</c:v>
                </c:pt>
                <c:pt idx="6165">
                  <c:v>65.366489999999999</c:v>
                </c:pt>
                <c:pt idx="6166">
                  <c:v>65.383189999999999</c:v>
                </c:pt>
                <c:pt idx="6167">
                  <c:v>65.399910000000006</c:v>
                </c:pt>
                <c:pt idx="6168">
                  <c:v>65.416629999999998</c:v>
                </c:pt>
                <c:pt idx="6169">
                  <c:v>65.433340000000001</c:v>
                </c:pt>
                <c:pt idx="6170">
                  <c:v>65.450069999999997</c:v>
                </c:pt>
                <c:pt idx="6171">
                  <c:v>65.46678</c:v>
                </c:pt>
                <c:pt idx="6172">
                  <c:v>65.483509999999995</c:v>
                </c:pt>
                <c:pt idx="6173">
                  <c:v>65.500240000000005</c:v>
                </c:pt>
                <c:pt idx="6174">
                  <c:v>65.516959999999997</c:v>
                </c:pt>
                <c:pt idx="6175">
                  <c:v>65.533690000000007</c:v>
                </c:pt>
                <c:pt idx="6176">
                  <c:v>65.550430000000006</c:v>
                </c:pt>
                <c:pt idx="6177">
                  <c:v>65.567160000000001</c:v>
                </c:pt>
                <c:pt idx="6178">
                  <c:v>65.5839</c:v>
                </c:pt>
                <c:pt idx="6179">
                  <c:v>65.600639999999999</c:v>
                </c:pt>
                <c:pt idx="6180">
                  <c:v>65.617379999999997</c:v>
                </c:pt>
                <c:pt idx="6181">
                  <c:v>65.634119999999996</c:v>
                </c:pt>
                <c:pt idx="6182">
                  <c:v>65.650869999999998</c:v>
                </c:pt>
                <c:pt idx="6183">
                  <c:v>65.667619999999999</c:v>
                </c:pt>
                <c:pt idx="6184">
                  <c:v>65.684359999999998</c:v>
                </c:pt>
                <c:pt idx="6185">
                  <c:v>65.701120000000003</c:v>
                </c:pt>
                <c:pt idx="6186">
                  <c:v>65.717870000000005</c:v>
                </c:pt>
                <c:pt idx="6187">
                  <c:v>65.734629999999996</c:v>
                </c:pt>
                <c:pt idx="6188">
                  <c:v>65.751390000000001</c:v>
                </c:pt>
                <c:pt idx="6189">
                  <c:v>65.768150000000006</c:v>
                </c:pt>
                <c:pt idx="6190">
                  <c:v>65.784909999999996</c:v>
                </c:pt>
                <c:pt idx="6191">
                  <c:v>65.801670000000001</c:v>
                </c:pt>
                <c:pt idx="6192">
                  <c:v>65.818439999999995</c:v>
                </c:pt>
                <c:pt idx="6193">
                  <c:v>65.835210000000004</c:v>
                </c:pt>
                <c:pt idx="6194">
                  <c:v>65.851979999999998</c:v>
                </c:pt>
                <c:pt idx="6195">
                  <c:v>65.868759999999995</c:v>
                </c:pt>
                <c:pt idx="6196">
                  <c:v>65.885530000000003</c:v>
                </c:pt>
                <c:pt idx="6197">
                  <c:v>65.90231</c:v>
                </c:pt>
                <c:pt idx="6198">
                  <c:v>65.919089999999997</c:v>
                </c:pt>
                <c:pt idx="6199">
                  <c:v>65.935869999999994</c:v>
                </c:pt>
                <c:pt idx="6200">
                  <c:v>65.952659999999995</c:v>
                </c:pt>
                <c:pt idx="6201">
                  <c:v>65.969440000000006</c:v>
                </c:pt>
                <c:pt idx="6202">
                  <c:v>65.986230000000006</c:v>
                </c:pt>
                <c:pt idx="6203">
                  <c:v>66.003020000000006</c:v>
                </c:pt>
                <c:pt idx="6204">
                  <c:v>66.019810000000007</c:v>
                </c:pt>
                <c:pt idx="6205">
                  <c:v>66.036609999999996</c:v>
                </c:pt>
                <c:pt idx="6206">
                  <c:v>66.05341</c:v>
                </c:pt>
                <c:pt idx="6207">
                  <c:v>66.070210000000003</c:v>
                </c:pt>
                <c:pt idx="6208">
                  <c:v>66.087010000000006</c:v>
                </c:pt>
                <c:pt idx="6209">
                  <c:v>66.103809999999996</c:v>
                </c:pt>
                <c:pt idx="6210">
                  <c:v>66.120609999999999</c:v>
                </c:pt>
                <c:pt idx="6211">
                  <c:v>66.137420000000006</c:v>
                </c:pt>
                <c:pt idx="6212">
                  <c:v>66.154229999999998</c:v>
                </c:pt>
                <c:pt idx="6213">
                  <c:v>66.171040000000005</c:v>
                </c:pt>
                <c:pt idx="6214">
                  <c:v>66.187860000000001</c:v>
                </c:pt>
                <c:pt idx="6215">
                  <c:v>66.204669999999993</c:v>
                </c:pt>
                <c:pt idx="6216">
                  <c:v>66.221490000000003</c:v>
                </c:pt>
                <c:pt idx="6217">
                  <c:v>66.238309999999998</c:v>
                </c:pt>
                <c:pt idx="6218">
                  <c:v>66.255129999999994</c:v>
                </c:pt>
                <c:pt idx="6219">
                  <c:v>66.271960000000007</c:v>
                </c:pt>
                <c:pt idx="6220">
                  <c:v>66.288790000000006</c:v>
                </c:pt>
                <c:pt idx="6221">
                  <c:v>66.305620000000005</c:v>
                </c:pt>
                <c:pt idx="6222">
                  <c:v>66.322450000000003</c:v>
                </c:pt>
                <c:pt idx="6223">
                  <c:v>66.339280000000002</c:v>
                </c:pt>
                <c:pt idx="6224">
                  <c:v>66.356120000000004</c:v>
                </c:pt>
                <c:pt idx="6225">
                  <c:v>66.372960000000006</c:v>
                </c:pt>
                <c:pt idx="6226">
                  <c:v>66.389790000000005</c:v>
                </c:pt>
                <c:pt idx="6227">
                  <c:v>66.406630000000007</c:v>
                </c:pt>
                <c:pt idx="6228">
                  <c:v>66.423479999999998</c:v>
                </c:pt>
                <c:pt idx="6229">
                  <c:v>66.44032</c:v>
                </c:pt>
                <c:pt idx="6230">
                  <c:v>66.457170000000005</c:v>
                </c:pt>
                <c:pt idx="6231">
                  <c:v>66.474019999999996</c:v>
                </c:pt>
                <c:pt idx="6232">
                  <c:v>66.490880000000004</c:v>
                </c:pt>
                <c:pt idx="6233">
                  <c:v>66.507729999999995</c:v>
                </c:pt>
                <c:pt idx="6234">
                  <c:v>66.52458</c:v>
                </c:pt>
                <c:pt idx="6235">
                  <c:v>66.541439999999994</c:v>
                </c:pt>
                <c:pt idx="6236">
                  <c:v>66.558300000000003</c:v>
                </c:pt>
                <c:pt idx="6237">
                  <c:v>66.575159999999997</c:v>
                </c:pt>
                <c:pt idx="6238">
                  <c:v>66.592029999999994</c:v>
                </c:pt>
                <c:pt idx="6239">
                  <c:v>66.608900000000006</c:v>
                </c:pt>
                <c:pt idx="6240">
                  <c:v>66.625770000000003</c:v>
                </c:pt>
                <c:pt idx="6241">
                  <c:v>66.64264</c:v>
                </c:pt>
                <c:pt idx="6242">
                  <c:v>66.659520000000001</c:v>
                </c:pt>
                <c:pt idx="6243">
                  <c:v>66.676389999999998</c:v>
                </c:pt>
                <c:pt idx="6244">
                  <c:v>66.693269999999998</c:v>
                </c:pt>
                <c:pt idx="6245">
                  <c:v>66.710149999999999</c:v>
                </c:pt>
                <c:pt idx="6246">
                  <c:v>66.727040000000002</c:v>
                </c:pt>
                <c:pt idx="6247">
                  <c:v>66.743920000000003</c:v>
                </c:pt>
                <c:pt idx="6248">
                  <c:v>66.760800000000003</c:v>
                </c:pt>
                <c:pt idx="6249">
                  <c:v>66.777690000000007</c:v>
                </c:pt>
                <c:pt idx="6250">
                  <c:v>66.794589999999999</c:v>
                </c:pt>
                <c:pt idx="6251">
                  <c:v>66.811480000000003</c:v>
                </c:pt>
                <c:pt idx="6252">
                  <c:v>66.828370000000007</c:v>
                </c:pt>
                <c:pt idx="6253">
                  <c:v>66.845269999999999</c:v>
                </c:pt>
                <c:pt idx="6254">
                  <c:v>66.862170000000006</c:v>
                </c:pt>
                <c:pt idx="6255">
                  <c:v>66.879069999999999</c:v>
                </c:pt>
                <c:pt idx="6256">
                  <c:v>66.895970000000005</c:v>
                </c:pt>
                <c:pt idx="6257">
                  <c:v>66.912880000000001</c:v>
                </c:pt>
                <c:pt idx="6258">
                  <c:v>66.929789999999997</c:v>
                </c:pt>
                <c:pt idx="6259">
                  <c:v>66.946690000000004</c:v>
                </c:pt>
                <c:pt idx="6260">
                  <c:v>66.963610000000003</c:v>
                </c:pt>
                <c:pt idx="6261">
                  <c:v>66.980519999999999</c:v>
                </c:pt>
                <c:pt idx="6262">
                  <c:v>66.997439999999997</c:v>
                </c:pt>
                <c:pt idx="6263">
                  <c:v>67.014359999999996</c:v>
                </c:pt>
                <c:pt idx="6264">
                  <c:v>67.031279999999995</c:v>
                </c:pt>
                <c:pt idx="6265">
                  <c:v>67.048199999999994</c:v>
                </c:pt>
                <c:pt idx="6266">
                  <c:v>67.065119999999993</c:v>
                </c:pt>
                <c:pt idx="6267">
                  <c:v>67.082049999999995</c:v>
                </c:pt>
                <c:pt idx="6268">
                  <c:v>67.098979999999997</c:v>
                </c:pt>
                <c:pt idx="6269">
                  <c:v>67.11591</c:v>
                </c:pt>
                <c:pt idx="6270">
                  <c:v>67.132850000000005</c:v>
                </c:pt>
                <c:pt idx="6271">
                  <c:v>67.149789999999996</c:v>
                </c:pt>
                <c:pt idx="6272">
                  <c:v>67.166730000000001</c:v>
                </c:pt>
                <c:pt idx="6273">
                  <c:v>67.183660000000003</c:v>
                </c:pt>
                <c:pt idx="6274">
                  <c:v>67.200609999999998</c:v>
                </c:pt>
                <c:pt idx="6275">
                  <c:v>67.217550000000003</c:v>
                </c:pt>
                <c:pt idx="6276">
                  <c:v>67.234499999999997</c:v>
                </c:pt>
                <c:pt idx="6277">
                  <c:v>67.251440000000002</c:v>
                </c:pt>
                <c:pt idx="6278">
                  <c:v>67.268389999999997</c:v>
                </c:pt>
                <c:pt idx="6279">
                  <c:v>67.285349999999994</c:v>
                </c:pt>
                <c:pt idx="6280">
                  <c:v>67.302300000000002</c:v>
                </c:pt>
                <c:pt idx="6281">
                  <c:v>67.31926</c:v>
                </c:pt>
                <c:pt idx="6282">
                  <c:v>67.336219999999997</c:v>
                </c:pt>
                <c:pt idx="6283">
                  <c:v>67.353179999999995</c:v>
                </c:pt>
                <c:pt idx="6284">
                  <c:v>67.370140000000006</c:v>
                </c:pt>
                <c:pt idx="6285">
                  <c:v>67.387110000000007</c:v>
                </c:pt>
                <c:pt idx="6286">
                  <c:v>67.404079999999993</c:v>
                </c:pt>
                <c:pt idx="6287">
                  <c:v>67.421040000000005</c:v>
                </c:pt>
                <c:pt idx="6288">
                  <c:v>67.438019999999995</c:v>
                </c:pt>
                <c:pt idx="6289">
                  <c:v>67.454989999999995</c:v>
                </c:pt>
                <c:pt idx="6290">
                  <c:v>67.471969999999999</c:v>
                </c:pt>
                <c:pt idx="6291">
                  <c:v>67.488950000000003</c:v>
                </c:pt>
                <c:pt idx="6292">
                  <c:v>67.505930000000006</c:v>
                </c:pt>
                <c:pt idx="6293">
                  <c:v>67.522909999999996</c:v>
                </c:pt>
                <c:pt idx="6294">
                  <c:v>67.53989</c:v>
                </c:pt>
                <c:pt idx="6295">
                  <c:v>67.556880000000007</c:v>
                </c:pt>
                <c:pt idx="6296">
                  <c:v>67.573880000000003</c:v>
                </c:pt>
                <c:pt idx="6297">
                  <c:v>67.590869999999995</c:v>
                </c:pt>
                <c:pt idx="6298">
                  <c:v>67.607860000000002</c:v>
                </c:pt>
                <c:pt idx="6299">
                  <c:v>67.624859999999998</c:v>
                </c:pt>
                <c:pt idx="6300">
                  <c:v>67.641850000000005</c:v>
                </c:pt>
                <c:pt idx="6301">
                  <c:v>67.658850000000001</c:v>
                </c:pt>
                <c:pt idx="6302">
                  <c:v>67.675849999999997</c:v>
                </c:pt>
                <c:pt idx="6303">
                  <c:v>67.692859999999996</c:v>
                </c:pt>
                <c:pt idx="6304">
                  <c:v>67.709860000000006</c:v>
                </c:pt>
                <c:pt idx="6305">
                  <c:v>67.726870000000005</c:v>
                </c:pt>
                <c:pt idx="6306">
                  <c:v>67.743880000000004</c:v>
                </c:pt>
                <c:pt idx="6307">
                  <c:v>67.760890000000003</c:v>
                </c:pt>
                <c:pt idx="6308">
                  <c:v>67.777910000000006</c:v>
                </c:pt>
                <c:pt idx="6309">
                  <c:v>67.794920000000005</c:v>
                </c:pt>
                <c:pt idx="6310">
                  <c:v>67.811940000000007</c:v>
                </c:pt>
                <c:pt idx="6311">
                  <c:v>67.828959999999995</c:v>
                </c:pt>
                <c:pt idx="6312">
                  <c:v>67.84599</c:v>
                </c:pt>
                <c:pt idx="6313">
                  <c:v>67.863010000000003</c:v>
                </c:pt>
                <c:pt idx="6314">
                  <c:v>67.880039999999994</c:v>
                </c:pt>
                <c:pt idx="6315">
                  <c:v>67.897069999999999</c:v>
                </c:pt>
                <c:pt idx="6316">
                  <c:v>67.914100000000005</c:v>
                </c:pt>
                <c:pt idx="6317">
                  <c:v>67.931139999999999</c:v>
                </c:pt>
                <c:pt idx="6318">
                  <c:v>67.948170000000005</c:v>
                </c:pt>
                <c:pt idx="6319">
                  <c:v>67.965209999999999</c:v>
                </c:pt>
                <c:pt idx="6320">
                  <c:v>67.982249999999993</c:v>
                </c:pt>
                <c:pt idx="6321">
                  <c:v>67.999300000000005</c:v>
                </c:pt>
                <c:pt idx="6322">
                  <c:v>68.01634</c:v>
                </c:pt>
                <c:pt idx="6323">
                  <c:v>68.033389999999997</c:v>
                </c:pt>
                <c:pt idx="6324">
                  <c:v>68.050439999999995</c:v>
                </c:pt>
                <c:pt idx="6325">
                  <c:v>68.067490000000006</c:v>
                </c:pt>
                <c:pt idx="6326">
                  <c:v>68.084540000000004</c:v>
                </c:pt>
                <c:pt idx="6327">
                  <c:v>68.101590000000002</c:v>
                </c:pt>
                <c:pt idx="6328">
                  <c:v>68.118650000000002</c:v>
                </c:pt>
                <c:pt idx="6329">
                  <c:v>68.135710000000003</c:v>
                </c:pt>
                <c:pt idx="6330">
                  <c:v>68.152770000000004</c:v>
                </c:pt>
                <c:pt idx="6331">
                  <c:v>68.169839999999994</c:v>
                </c:pt>
                <c:pt idx="6332">
                  <c:v>68.186899999999994</c:v>
                </c:pt>
                <c:pt idx="6333">
                  <c:v>68.203969999999998</c:v>
                </c:pt>
                <c:pt idx="6334">
                  <c:v>68.221040000000002</c:v>
                </c:pt>
                <c:pt idx="6335">
                  <c:v>68.238110000000006</c:v>
                </c:pt>
                <c:pt idx="6336">
                  <c:v>68.255189999999999</c:v>
                </c:pt>
                <c:pt idx="6337">
                  <c:v>68.272260000000003</c:v>
                </c:pt>
                <c:pt idx="6338">
                  <c:v>68.289339999999996</c:v>
                </c:pt>
                <c:pt idx="6339">
                  <c:v>68.306430000000006</c:v>
                </c:pt>
                <c:pt idx="6340">
                  <c:v>68.323509999999999</c:v>
                </c:pt>
                <c:pt idx="6341">
                  <c:v>68.340590000000006</c:v>
                </c:pt>
                <c:pt idx="6342">
                  <c:v>68.357680000000002</c:v>
                </c:pt>
                <c:pt idx="6343">
                  <c:v>68.374769999999998</c:v>
                </c:pt>
                <c:pt idx="6344">
                  <c:v>68.391859999999994</c:v>
                </c:pt>
                <c:pt idx="6345">
                  <c:v>68.408959999999993</c:v>
                </c:pt>
                <c:pt idx="6346">
                  <c:v>68.426060000000007</c:v>
                </c:pt>
                <c:pt idx="6347">
                  <c:v>68.443150000000003</c:v>
                </c:pt>
                <c:pt idx="6348">
                  <c:v>68.460250000000002</c:v>
                </c:pt>
                <c:pt idx="6349">
                  <c:v>68.477360000000004</c:v>
                </c:pt>
                <c:pt idx="6350">
                  <c:v>68.494450000000001</c:v>
                </c:pt>
                <c:pt idx="6351">
                  <c:v>68.511570000000006</c:v>
                </c:pt>
                <c:pt idx="6352">
                  <c:v>68.528670000000005</c:v>
                </c:pt>
                <c:pt idx="6353">
                  <c:v>68.545779999999993</c:v>
                </c:pt>
                <c:pt idx="6354">
                  <c:v>68.562899999999999</c:v>
                </c:pt>
                <c:pt idx="6355">
                  <c:v>68.580010000000001</c:v>
                </c:pt>
                <c:pt idx="6356">
                  <c:v>68.597130000000007</c:v>
                </c:pt>
                <c:pt idx="6357">
                  <c:v>68.614249999999998</c:v>
                </c:pt>
                <c:pt idx="6358">
                  <c:v>68.631370000000004</c:v>
                </c:pt>
                <c:pt idx="6359">
                  <c:v>68.648489999999995</c:v>
                </c:pt>
                <c:pt idx="6360">
                  <c:v>68.665620000000004</c:v>
                </c:pt>
                <c:pt idx="6361">
                  <c:v>68.682749999999999</c:v>
                </c:pt>
                <c:pt idx="6362">
                  <c:v>68.699870000000004</c:v>
                </c:pt>
                <c:pt idx="6363">
                  <c:v>68.717010000000002</c:v>
                </c:pt>
                <c:pt idx="6364">
                  <c:v>68.73415</c:v>
                </c:pt>
                <c:pt idx="6365">
                  <c:v>68.751279999999994</c:v>
                </c:pt>
                <c:pt idx="6366">
                  <c:v>68.768420000000006</c:v>
                </c:pt>
                <c:pt idx="6367">
                  <c:v>68.785560000000004</c:v>
                </c:pt>
                <c:pt idx="6368">
                  <c:v>68.802700000000002</c:v>
                </c:pt>
                <c:pt idx="6369">
                  <c:v>68.819850000000002</c:v>
                </c:pt>
                <c:pt idx="6370">
                  <c:v>68.837000000000003</c:v>
                </c:pt>
                <c:pt idx="6371">
                  <c:v>68.854140000000001</c:v>
                </c:pt>
                <c:pt idx="6372">
                  <c:v>68.871300000000005</c:v>
                </c:pt>
                <c:pt idx="6373">
                  <c:v>68.888450000000006</c:v>
                </c:pt>
                <c:pt idx="6374">
                  <c:v>68.905600000000007</c:v>
                </c:pt>
                <c:pt idx="6375">
                  <c:v>68.922759999999997</c:v>
                </c:pt>
                <c:pt idx="6376">
                  <c:v>68.939930000000004</c:v>
                </c:pt>
                <c:pt idx="6377">
                  <c:v>68.957080000000005</c:v>
                </c:pt>
                <c:pt idx="6378">
                  <c:v>68.974249999999998</c:v>
                </c:pt>
                <c:pt idx="6379">
                  <c:v>68.991420000000005</c:v>
                </c:pt>
                <c:pt idx="6380">
                  <c:v>69.008579999999995</c:v>
                </c:pt>
                <c:pt idx="6381">
                  <c:v>69.025760000000005</c:v>
                </c:pt>
                <c:pt idx="6382">
                  <c:v>69.042929999999998</c:v>
                </c:pt>
                <c:pt idx="6383">
                  <c:v>69.060100000000006</c:v>
                </c:pt>
                <c:pt idx="6384">
                  <c:v>69.077280000000002</c:v>
                </c:pt>
                <c:pt idx="6385">
                  <c:v>69.094459999999998</c:v>
                </c:pt>
                <c:pt idx="6386">
                  <c:v>69.111639999999994</c:v>
                </c:pt>
                <c:pt idx="6387">
                  <c:v>69.128820000000005</c:v>
                </c:pt>
                <c:pt idx="6388">
                  <c:v>69.146010000000004</c:v>
                </c:pt>
                <c:pt idx="6389">
                  <c:v>69.163200000000003</c:v>
                </c:pt>
                <c:pt idx="6390">
                  <c:v>69.180390000000003</c:v>
                </c:pt>
                <c:pt idx="6391">
                  <c:v>69.197580000000002</c:v>
                </c:pt>
                <c:pt idx="6392">
                  <c:v>69.214780000000005</c:v>
                </c:pt>
                <c:pt idx="6393">
                  <c:v>69.231970000000004</c:v>
                </c:pt>
                <c:pt idx="6394">
                  <c:v>69.249170000000007</c:v>
                </c:pt>
                <c:pt idx="6395">
                  <c:v>69.266369999999995</c:v>
                </c:pt>
                <c:pt idx="6396">
                  <c:v>69.283569999999997</c:v>
                </c:pt>
                <c:pt idx="6397">
                  <c:v>69.30077</c:v>
                </c:pt>
                <c:pt idx="6398">
                  <c:v>69.317989999999995</c:v>
                </c:pt>
                <c:pt idx="6399">
                  <c:v>69.335189999999997</c:v>
                </c:pt>
                <c:pt idx="6400">
                  <c:v>69.352400000000003</c:v>
                </c:pt>
                <c:pt idx="6401">
                  <c:v>69.369609999999994</c:v>
                </c:pt>
                <c:pt idx="6402">
                  <c:v>69.386830000000003</c:v>
                </c:pt>
                <c:pt idx="6403">
                  <c:v>69.404049999999998</c:v>
                </c:pt>
                <c:pt idx="6404">
                  <c:v>69.421270000000007</c:v>
                </c:pt>
                <c:pt idx="6405">
                  <c:v>69.438490000000002</c:v>
                </c:pt>
                <c:pt idx="6406">
                  <c:v>69.455719999999999</c:v>
                </c:pt>
                <c:pt idx="6407">
                  <c:v>69.472949999999997</c:v>
                </c:pt>
                <c:pt idx="6408">
                  <c:v>69.490170000000006</c:v>
                </c:pt>
                <c:pt idx="6409">
                  <c:v>69.507400000000004</c:v>
                </c:pt>
                <c:pt idx="6410">
                  <c:v>69.524640000000005</c:v>
                </c:pt>
                <c:pt idx="6411">
                  <c:v>69.541870000000003</c:v>
                </c:pt>
                <c:pt idx="6412">
                  <c:v>69.559100000000001</c:v>
                </c:pt>
                <c:pt idx="6413">
                  <c:v>69.576350000000005</c:v>
                </c:pt>
                <c:pt idx="6414">
                  <c:v>69.593590000000006</c:v>
                </c:pt>
                <c:pt idx="6415">
                  <c:v>69.610830000000007</c:v>
                </c:pt>
                <c:pt idx="6416">
                  <c:v>69.628069999999994</c:v>
                </c:pt>
                <c:pt idx="6417">
                  <c:v>69.645319999999998</c:v>
                </c:pt>
                <c:pt idx="6418">
                  <c:v>69.662570000000002</c:v>
                </c:pt>
                <c:pt idx="6419">
                  <c:v>69.679820000000007</c:v>
                </c:pt>
                <c:pt idx="6420">
                  <c:v>69.697069999999997</c:v>
                </c:pt>
                <c:pt idx="6421">
                  <c:v>69.714330000000004</c:v>
                </c:pt>
                <c:pt idx="6422">
                  <c:v>69.731589999999997</c:v>
                </c:pt>
                <c:pt idx="6423">
                  <c:v>69.748859999999993</c:v>
                </c:pt>
                <c:pt idx="6424">
                  <c:v>69.766109999999998</c:v>
                </c:pt>
                <c:pt idx="6425">
                  <c:v>69.783379999999994</c:v>
                </c:pt>
                <c:pt idx="6426">
                  <c:v>69.800640000000001</c:v>
                </c:pt>
                <c:pt idx="6427">
                  <c:v>69.817920000000001</c:v>
                </c:pt>
                <c:pt idx="6428">
                  <c:v>69.835189999999997</c:v>
                </c:pt>
                <c:pt idx="6429">
                  <c:v>69.852459999999994</c:v>
                </c:pt>
                <c:pt idx="6430">
                  <c:v>69.869739999999993</c:v>
                </c:pt>
                <c:pt idx="6431">
                  <c:v>69.887020000000007</c:v>
                </c:pt>
                <c:pt idx="6432">
                  <c:v>69.904290000000003</c:v>
                </c:pt>
                <c:pt idx="6433">
                  <c:v>69.921580000000006</c:v>
                </c:pt>
                <c:pt idx="6434">
                  <c:v>69.938860000000005</c:v>
                </c:pt>
                <c:pt idx="6435">
                  <c:v>69.956149999999994</c:v>
                </c:pt>
                <c:pt idx="6436">
                  <c:v>69.973429999999993</c:v>
                </c:pt>
                <c:pt idx="6437">
                  <c:v>69.990719999999996</c:v>
                </c:pt>
                <c:pt idx="6438">
                  <c:v>70.008020000000002</c:v>
                </c:pt>
                <c:pt idx="6439">
                  <c:v>70.025310000000005</c:v>
                </c:pt>
                <c:pt idx="6440">
                  <c:v>70.042599999999993</c:v>
                </c:pt>
                <c:pt idx="6441">
                  <c:v>70.059910000000002</c:v>
                </c:pt>
                <c:pt idx="6442">
                  <c:v>70.077209999999994</c:v>
                </c:pt>
                <c:pt idx="6443">
                  <c:v>70.09451</c:v>
                </c:pt>
                <c:pt idx="6444">
                  <c:v>70.111819999999994</c:v>
                </c:pt>
                <c:pt idx="6445">
                  <c:v>70.12912</c:v>
                </c:pt>
                <c:pt idx="6446">
                  <c:v>70.146429999999995</c:v>
                </c:pt>
                <c:pt idx="6447">
                  <c:v>70.163740000000004</c:v>
                </c:pt>
                <c:pt idx="6448">
                  <c:v>70.181049999999999</c:v>
                </c:pt>
                <c:pt idx="6449">
                  <c:v>70.198369999999997</c:v>
                </c:pt>
                <c:pt idx="6450">
                  <c:v>70.215689999999995</c:v>
                </c:pt>
                <c:pt idx="6451">
                  <c:v>70.233009999999993</c:v>
                </c:pt>
                <c:pt idx="6452">
                  <c:v>70.250339999999994</c:v>
                </c:pt>
                <c:pt idx="6453">
                  <c:v>70.267650000000003</c:v>
                </c:pt>
                <c:pt idx="6454">
                  <c:v>70.284980000000004</c:v>
                </c:pt>
                <c:pt idx="6455">
                  <c:v>70.302310000000006</c:v>
                </c:pt>
                <c:pt idx="6456">
                  <c:v>70.319640000000007</c:v>
                </c:pt>
                <c:pt idx="6457">
                  <c:v>70.336979999999997</c:v>
                </c:pt>
                <c:pt idx="6458">
                  <c:v>70.354309999999998</c:v>
                </c:pt>
                <c:pt idx="6459">
                  <c:v>70.371650000000002</c:v>
                </c:pt>
                <c:pt idx="6460">
                  <c:v>70.388990000000007</c:v>
                </c:pt>
                <c:pt idx="6461">
                  <c:v>70.406329999999997</c:v>
                </c:pt>
                <c:pt idx="6462">
                  <c:v>70.423680000000004</c:v>
                </c:pt>
                <c:pt idx="6463">
                  <c:v>70.441019999999995</c:v>
                </c:pt>
                <c:pt idx="6464">
                  <c:v>70.458370000000002</c:v>
                </c:pt>
                <c:pt idx="6465">
                  <c:v>70.475719999999995</c:v>
                </c:pt>
                <c:pt idx="6466">
                  <c:v>70.493070000000003</c:v>
                </c:pt>
                <c:pt idx="6467">
                  <c:v>70.510419999999996</c:v>
                </c:pt>
                <c:pt idx="6468">
                  <c:v>70.527780000000007</c:v>
                </c:pt>
                <c:pt idx="6469">
                  <c:v>70.545140000000004</c:v>
                </c:pt>
                <c:pt idx="6470">
                  <c:v>70.5625</c:v>
                </c:pt>
                <c:pt idx="6471">
                  <c:v>70.579859999999996</c:v>
                </c:pt>
                <c:pt idx="6472">
                  <c:v>70.597229999999996</c:v>
                </c:pt>
                <c:pt idx="6473">
                  <c:v>70.614590000000007</c:v>
                </c:pt>
                <c:pt idx="6474">
                  <c:v>70.631969999999995</c:v>
                </c:pt>
                <c:pt idx="6475">
                  <c:v>70.649339999999995</c:v>
                </c:pt>
                <c:pt idx="6476">
                  <c:v>70.666709999999995</c:v>
                </c:pt>
                <c:pt idx="6477">
                  <c:v>70.684079999999994</c:v>
                </c:pt>
                <c:pt idx="6478">
                  <c:v>70.701459999999997</c:v>
                </c:pt>
                <c:pt idx="6479">
                  <c:v>70.71884</c:v>
                </c:pt>
                <c:pt idx="6480">
                  <c:v>70.736230000000006</c:v>
                </c:pt>
                <c:pt idx="6481">
                  <c:v>70.753609999999995</c:v>
                </c:pt>
                <c:pt idx="6482">
                  <c:v>70.771000000000001</c:v>
                </c:pt>
                <c:pt idx="6483">
                  <c:v>70.788380000000004</c:v>
                </c:pt>
                <c:pt idx="6484">
                  <c:v>70.805779999999999</c:v>
                </c:pt>
                <c:pt idx="6485">
                  <c:v>70.823170000000005</c:v>
                </c:pt>
                <c:pt idx="6486">
                  <c:v>70.840559999999996</c:v>
                </c:pt>
                <c:pt idx="6487">
                  <c:v>70.857960000000006</c:v>
                </c:pt>
                <c:pt idx="6488">
                  <c:v>70.875360000000001</c:v>
                </c:pt>
                <c:pt idx="6489">
                  <c:v>70.892759999999996</c:v>
                </c:pt>
                <c:pt idx="6490">
                  <c:v>70.910160000000005</c:v>
                </c:pt>
                <c:pt idx="6491">
                  <c:v>70.927570000000003</c:v>
                </c:pt>
                <c:pt idx="6492">
                  <c:v>70.944980000000001</c:v>
                </c:pt>
                <c:pt idx="6493">
                  <c:v>70.962389999999999</c:v>
                </c:pt>
                <c:pt idx="6494">
                  <c:v>70.979799999999997</c:v>
                </c:pt>
                <c:pt idx="6495">
                  <c:v>70.997219999999999</c:v>
                </c:pt>
                <c:pt idx="6496">
                  <c:v>71.014629999999997</c:v>
                </c:pt>
                <c:pt idx="6497">
                  <c:v>71.032049999999998</c:v>
                </c:pt>
                <c:pt idx="6498">
                  <c:v>71.049469999999999</c:v>
                </c:pt>
                <c:pt idx="6499">
                  <c:v>71.066890000000001</c:v>
                </c:pt>
                <c:pt idx="6500">
                  <c:v>71.084320000000005</c:v>
                </c:pt>
                <c:pt idx="6501">
                  <c:v>71.101749999999996</c:v>
                </c:pt>
                <c:pt idx="6502">
                  <c:v>71.119169999999997</c:v>
                </c:pt>
                <c:pt idx="6503">
                  <c:v>71.136600000000001</c:v>
                </c:pt>
                <c:pt idx="6504">
                  <c:v>71.154039999999995</c:v>
                </c:pt>
                <c:pt idx="6505">
                  <c:v>71.171469999999999</c:v>
                </c:pt>
                <c:pt idx="6506">
                  <c:v>71.188910000000007</c:v>
                </c:pt>
                <c:pt idx="6507">
                  <c:v>71.20635</c:v>
                </c:pt>
                <c:pt idx="6508">
                  <c:v>71.223789999999994</c:v>
                </c:pt>
                <c:pt idx="6509">
                  <c:v>71.241230000000002</c:v>
                </c:pt>
                <c:pt idx="6510">
                  <c:v>71.258679999999998</c:v>
                </c:pt>
                <c:pt idx="6511">
                  <c:v>71.276129999999995</c:v>
                </c:pt>
                <c:pt idx="6512">
                  <c:v>71.293580000000006</c:v>
                </c:pt>
                <c:pt idx="6513">
                  <c:v>71.311040000000006</c:v>
                </c:pt>
                <c:pt idx="6514">
                  <c:v>71.328490000000002</c:v>
                </c:pt>
                <c:pt idx="6515">
                  <c:v>71.345950000000002</c:v>
                </c:pt>
                <c:pt idx="6516">
                  <c:v>71.363399999999999</c:v>
                </c:pt>
                <c:pt idx="6517">
                  <c:v>71.380870000000002</c:v>
                </c:pt>
                <c:pt idx="6518">
                  <c:v>71.398330000000001</c:v>
                </c:pt>
                <c:pt idx="6519">
                  <c:v>71.415790000000001</c:v>
                </c:pt>
                <c:pt idx="6520">
                  <c:v>71.433269999999993</c:v>
                </c:pt>
                <c:pt idx="6521">
                  <c:v>71.450729999999993</c:v>
                </c:pt>
                <c:pt idx="6522">
                  <c:v>71.468209999999999</c:v>
                </c:pt>
                <c:pt idx="6523">
                  <c:v>71.485680000000002</c:v>
                </c:pt>
                <c:pt idx="6524">
                  <c:v>71.503150000000005</c:v>
                </c:pt>
                <c:pt idx="6525">
                  <c:v>71.520629999999997</c:v>
                </c:pt>
                <c:pt idx="6526">
                  <c:v>71.538120000000006</c:v>
                </c:pt>
                <c:pt idx="6527">
                  <c:v>71.555599999999998</c:v>
                </c:pt>
                <c:pt idx="6528">
                  <c:v>71.573080000000004</c:v>
                </c:pt>
                <c:pt idx="6529">
                  <c:v>71.59057</c:v>
                </c:pt>
                <c:pt idx="6530">
                  <c:v>71.608059999999995</c:v>
                </c:pt>
                <c:pt idx="6531">
                  <c:v>71.625550000000004</c:v>
                </c:pt>
                <c:pt idx="6532">
                  <c:v>71.643039999999999</c:v>
                </c:pt>
                <c:pt idx="6533">
                  <c:v>71.660539999999997</c:v>
                </c:pt>
                <c:pt idx="6534">
                  <c:v>71.678030000000007</c:v>
                </c:pt>
                <c:pt idx="6535">
                  <c:v>71.695530000000005</c:v>
                </c:pt>
                <c:pt idx="6536">
                  <c:v>71.713040000000007</c:v>
                </c:pt>
                <c:pt idx="6537">
                  <c:v>71.730540000000005</c:v>
                </c:pt>
                <c:pt idx="6538">
                  <c:v>71.748050000000006</c:v>
                </c:pt>
                <c:pt idx="6539">
                  <c:v>71.765559999999994</c:v>
                </c:pt>
                <c:pt idx="6540">
                  <c:v>71.783069999999995</c:v>
                </c:pt>
                <c:pt idx="6541">
                  <c:v>71.800579999999997</c:v>
                </c:pt>
                <c:pt idx="6542">
                  <c:v>71.818089999999998</c:v>
                </c:pt>
                <c:pt idx="6543">
                  <c:v>71.835610000000003</c:v>
                </c:pt>
                <c:pt idx="6544">
                  <c:v>71.853129999999993</c:v>
                </c:pt>
                <c:pt idx="6545">
                  <c:v>71.870639999999995</c:v>
                </c:pt>
                <c:pt idx="6546">
                  <c:v>71.888170000000002</c:v>
                </c:pt>
                <c:pt idx="6547">
                  <c:v>71.905690000000007</c:v>
                </c:pt>
                <c:pt idx="6548">
                  <c:v>71.923230000000004</c:v>
                </c:pt>
                <c:pt idx="6549">
                  <c:v>71.940749999999994</c:v>
                </c:pt>
                <c:pt idx="6550">
                  <c:v>71.958280000000002</c:v>
                </c:pt>
                <c:pt idx="6551">
                  <c:v>71.975809999999996</c:v>
                </c:pt>
                <c:pt idx="6552">
                  <c:v>71.993350000000007</c:v>
                </c:pt>
                <c:pt idx="6553">
                  <c:v>72.010890000000003</c:v>
                </c:pt>
                <c:pt idx="6554">
                  <c:v>72.02843</c:v>
                </c:pt>
                <c:pt idx="6555">
                  <c:v>72.045969999999997</c:v>
                </c:pt>
                <c:pt idx="6556">
                  <c:v>72.063509999999994</c:v>
                </c:pt>
                <c:pt idx="6557">
                  <c:v>72.081059999999994</c:v>
                </c:pt>
                <c:pt idx="6558">
                  <c:v>72.098609999999994</c:v>
                </c:pt>
                <c:pt idx="6559">
                  <c:v>72.116169999999997</c:v>
                </c:pt>
                <c:pt idx="6560">
                  <c:v>72.133719999999997</c:v>
                </c:pt>
                <c:pt idx="6561">
                  <c:v>72.15128</c:v>
                </c:pt>
                <c:pt idx="6562">
                  <c:v>72.16883</c:v>
                </c:pt>
                <c:pt idx="6563">
                  <c:v>72.186390000000003</c:v>
                </c:pt>
                <c:pt idx="6564">
                  <c:v>72.203950000000006</c:v>
                </c:pt>
                <c:pt idx="6565">
                  <c:v>72.221509999999995</c:v>
                </c:pt>
                <c:pt idx="6566">
                  <c:v>72.239080000000001</c:v>
                </c:pt>
                <c:pt idx="6567">
                  <c:v>72.256649999999993</c:v>
                </c:pt>
                <c:pt idx="6568">
                  <c:v>72.27422</c:v>
                </c:pt>
                <c:pt idx="6569">
                  <c:v>72.291790000000006</c:v>
                </c:pt>
                <c:pt idx="6570">
                  <c:v>72.309359999999998</c:v>
                </c:pt>
                <c:pt idx="6571">
                  <c:v>72.326939999999993</c:v>
                </c:pt>
                <c:pt idx="6572">
                  <c:v>72.344520000000003</c:v>
                </c:pt>
                <c:pt idx="6573">
                  <c:v>72.362099999999998</c:v>
                </c:pt>
                <c:pt idx="6574">
                  <c:v>72.379679999999993</c:v>
                </c:pt>
                <c:pt idx="6575">
                  <c:v>72.397270000000006</c:v>
                </c:pt>
                <c:pt idx="6576">
                  <c:v>72.414860000000004</c:v>
                </c:pt>
                <c:pt idx="6577">
                  <c:v>72.432450000000003</c:v>
                </c:pt>
                <c:pt idx="6578">
                  <c:v>72.450040000000001</c:v>
                </c:pt>
                <c:pt idx="6579">
                  <c:v>72.46763</c:v>
                </c:pt>
                <c:pt idx="6580">
                  <c:v>72.485230000000001</c:v>
                </c:pt>
                <c:pt idx="6581">
                  <c:v>72.50282</c:v>
                </c:pt>
                <c:pt idx="6582">
                  <c:v>72.520420000000001</c:v>
                </c:pt>
                <c:pt idx="6583">
                  <c:v>72.538020000000003</c:v>
                </c:pt>
                <c:pt idx="6584">
                  <c:v>72.555629999999994</c:v>
                </c:pt>
                <c:pt idx="6585">
                  <c:v>72.573229999999995</c:v>
                </c:pt>
                <c:pt idx="6586">
                  <c:v>72.59084</c:v>
                </c:pt>
                <c:pt idx="6587">
                  <c:v>72.608459999999994</c:v>
                </c:pt>
                <c:pt idx="6588">
                  <c:v>72.626069999999999</c:v>
                </c:pt>
                <c:pt idx="6589">
                  <c:v>72.643680000000003</c:v>
                </c:pt>
                <c:pt idx="6590">
                  <c:v>72.661299999999997</c:v>
                </c:pt>
                <c:pt idx="6591">
                  <c:v>72.678920000000005</c:v>
                </c:pt>
                <c:pt idx="6592">
                  <c:v>72.696539999999999</c:v>
                </c:pt>
                <c:pt idx="6593">
                  <c:v>72.714160000000007</c:v>
                </c:pt>
                <c:pt idx="6594">
                  <c:v>72.731790000000004</c:v>
                </c:pt>
                <c:pt idx="6595">
                  <c:v>72.749420000000001</c:v>
                </c:pt>
                <c:pt idx="6596">
                  <c:v>72.767049999999998</c:v>
                </c:pt>
                <c:pt idx="6597">
                  <c:v>72.784679999999994</c:v>
                </c:pt>
                <c:pt idx="6598">
                  <c:v>72.802310000000006</c:v>
                </c:pt>
                <c:pt idx="6599">
                  <c:v>72.819950000000006</c:v>
                </c:pt>
                <c:pt idx="6600">
                  <c:v>72.837590000000006</c:v>
                </c:pt>
                <c:pt idx="6601">
                  <c:v>72.855230000000006</c:v>
                </c:pt>
                <c:pt idx="6602">
                  <c:v>72.872870000000006</c:v>
                </c:pt>
                <c:pt idx="6603">
                  <c:v>72.890519999999995</c:v>
                </c:pt>
                <c:pt idx="6604">
                  <c:v>72.908159999999995</c:v>
                </c:pt>
                <c:pt idx="6605">
                  <c:v>72.925809999999998</c:v>
                </c:pt>
                <c:pt idx="6606">
                  <c:v>72.943470000000005</c:v>
                </c:pt>
                <c:pt idx="6607">
                  <c:v>72.961119999999994</c:v>
                </c:pt>
                <c:pt idx="6608">
                  <c:v>72.97878</c:v>
                </c:pt>
                <c:pt idx="6609">
                  <c:v>72.996430000000004</c:v>
                </c:pt>
                <c:pt idx="6610">
                  <c:v>73.014089999999996</c:v>
                </c:pt>
                <c:pt idx="6611">
                  <c:v>73.031750000000002</c:v>
                </c:pt>
                <c:pt idx="6612">
                  <c:v>73.049419999999998</c:v>
                </c:pt>
                <c:pt idx="6613">
                  <c:v>73.067089999999993</c:v>
                </c:pt>
                <c:pt idx="6614">
                  <c:v>73.08475</c:v>
                </c:pt>
                <c:pt idx="6615">
                  <c:v>73.102419999999995</c:v>
                </c:pt>
                <c:pt idx="6616">
                  <c:v>73.120090000000005</c:v>
                </c:pt>
                <c:pt idx="6617">
                  <c:v>73.137770000000003</c:v>
                </c:pt>
                <c:pt idx="6618">
                  <c:v>73.155450000000002</c:v>
                </c:pt>
                <c:pt idx="6619">
                  <c:v>73.17313</c:v>
                </c:pt>
                <c:pt idx="6620">
                  <c:v>73.190799999999996</c:v>
                </c:pt>
                <c:pt idx="6621">
                  <c:v>73.208489999999998</c:v>
                </c:pt>
                <c:pt idx="6622">
                  <c:v>73.226169999999996</c:v>
                </c:pt>
                <c:pt idx="6623">
                  <c:v>73.243870000000001</c:v>
                </c:pt>
                <c:pt idx="6624">
                  <c:v>73.26155</c:v>
                </c:pt>
                <c:pt idx="6625">
                  <c:v>73.279240000000001</c:v>
                </c:pt>
                <c:pt idx="6626">
                  <c:v>73.296940000000006</c:v>
                </c:pt>
                <c:pt idx="6627">
                  <c:v>73.314639999999997</c:v>
                </c:pt>
                <c:pt idx="6628">
                  <c:v>73.332340000000002</c:v>
                </c:pt>
                <c:pt idx="6629">
                  <c:v>73.350040000000007</c:v>
                </c:pt>
                <c:pt idx="6630">
                  <c:v>73.367739999999998</c:v>
                </c:pt>
                <c:pt idx="6631">
                  <c:v>73.385440000000003</c:v>
                </c:pt>
                <c:pt idx="6632">
                  <c:v>73.403139999999993</c:v>
                </c:pt>
                <c:pt idx="6633">
                  <c:v>73.420860000000005</c:v>
                </c:pt>
                <c:pt idx="6634">
                  <c:v>73.438569999999999</c:v>
                </c:pt>
                <c:pt idx="6635">
                  <c:v>73.456280000000007</c:v>
                </c:pt>
                <c:pt idx="6636">
                  <c:v>73.474000000000004</c:v>
                </c:pt>
                <c:pt idx="6637">
                  <c:v>73.491709999999998</c:v>
                </c:pt>
                <c:pt idx="6638">
                  <c:v>73.509429999999995</c:v>
                </c:pt>
                <c:pt idx="6639">
                  <c:v>73.527150000000006</c:v>
                </c:pt>
                <c:pt idx="6640">
                  <c:v>73.544880000000006</c:v>
                </c:pt>
                <c:pt idx="6641">
                  <c:v>73.562610000000006</c:v>
                </c:pt>
                <c:pt idx="6642">
                  <c:v>73.580330000000004</c:v>
                </c:pt>
                <c:pt idx="6643">
                  <c:v>73.598060000000004</c:v>
                </c:pt>
                <c:pt idx="6644">
                  <c:v>73.615799999999993</c:v>
                </c:pt>
                <c:pt idx="6645">
                  <c:v>73.633529999999993</c:v>
                </c:pt>
                <c:pt idx="6646">
                  <c:v>73.651269999999997</c:v>
                </c:pt>
                <c:pt idx="6647">
                  <c:v>73.66901</c:v>
                </c:pt>
                <c:pt idx="6648">
                  <c:v>73.68674</c:v>
                </c:pt>
                <c:pt idx="6649">
                  <c:v>73.704490000000007</c:v>
                </c:pt>
                <c:pt idx="6650">
                  <c:v>73.722239999999999</c:v>
                </c:pt>
                <c:pt idx="6651">
                  <c:v>73.739980000000003</c:v>
                </c:pt>
                <c:pt idx="6652">
                  <c:v>73.757739999999998</c:v>
                </c:pt>
                <c:pt idx="6653">
                  <c:v>73.775480000000002</c:v>
                </c:pt>
                <c:pt idx="6654">
                  <c:v>73.793239999999997</c:v>
                </c:pt>
                <c:pt idx="6655">
                  <c:v>73.811000000000007</c:v>
                </c:pt>
                <c:pt idx="6656">
                  <c:v>73.828749999999999</c:v>
                </c:pt>
                <c:pt idx="6657">
                  <c:v>73.846509999999995</c:v>
                </c:pt>
                <c:pt idx="6658">
                  <c:v>73.864270000000005</c:v>
                </c:pt>
                <c:pt idx="6659">
                  <c:v>73.882040000000003</c:v>
                </c:pt>
                <c:pt idx="6660">
                  <c:v>73.899799999999999</c:v>
                </c:pt>
                <c:pt idx="6661">
                  <c:v>73.917569999999998</c:v>
                </c:pt>
                <c:pt idx="6662">
                  <c:v>73.93535</c:v>
                </c:pt>
                <c:pt idx="6663">
                  <c:v>73.953119999999998</c:v>
                </c:pt>
                <c:pt idx="6664">
                  <c:v>73.970889999999997</c:v>
                </c:pt>
                <c:pt idx="6665">
                  <c:v>73.988669999999999</c:v>
                </c:pt>
                <c:pt idx="6666">
                  <c:v>74.006450000000001</c:v>
                </c:pt>
                <c:pt idx="6667">
                  <c:v>74.024230000000003</c:v>
                </c:pt>
                <c:pt idx="6668">
                  <c:v>74.042019999999994</c:v>
                </c:pt>
                <c:pt idx="6669">
                  <c:v>74.059799999999996</c:v>
                </c:pt>
                <c:pt idx="6670">
                  <c:v>74.077590000000001</c:v>
                </c:pt>
                <c:pt idx="6671">
                  <c:v>74.095380000000006</c:v>
                </c:pt>
                <c:pt idx="6672">
                  <c:v>74.113169999999997</c:v>
                </c:pt>
                <c:pt idx="6673">
                  <c:v>74.130970000000005</c:v>
                </c:pt>
                <c:pt idx="6674">
                  <c:v>74.148769999999999</c:v>
                </c:pt>
                <c:pt idx="6675">
                  <c:v>74.166560000000004</c:v>
                </c:pt>
                <c:pt idx="6676">
                  <c:v>74.184359999999998</c:v>
                </c:pt>
                <c:pt idx="6677">
                  <c:v>74.202160000000006</c:v>
                </c:pt>
                <c:pt idx="6678">
                  <c:v>74.219970000000004</c:v>
                </c:pt>
                <c:pt idx="6679">
                  <c:v>74.237780000000001</c:v>
                </c:pt>
                <c:pt idx="6680">
                  <c:v>74.255579999999995</c:v>
                </c:pt>
                <c:pt idx="6681">
                  <c:v>74.273399999999995</c:v>
                </c:pt>
                <c:pt idx="6682">
                  <c:v>74.291210000000007</c:v>
                </c:pt>
                <c:pt idx="6683">
                  <c:v>74.309030000000007</c:v>
                </c:pt>
                <c:pt idx="6684">
                  <c:v>74.326840000000004</c:v>
                </c:pt>
                <c:pt idx="6685">
                  <c:v>74.344669999999994</c:v>
                </c:pt>
                <c:pt idx="6686">
                  <c:v>74.362489999999994</c:v>
                </c:pt>
                <c:pt idx="6687">
                  <c:v>74.380309999999994</c:v>
                </c:pt>
                <c:pt idx="6688">
                  <c:v>74.398139999999998</c:v>
                </c:pt>
                <c:pt idx="6689">
                  <c:v>74.415970000000002</c:v>
                </c:pt>
                <c:pt idx="6690">
                  <c:v>74.433800000000005</c:v>
                </c:pt>
                <c:pt idx="6691">
                  <c:v>74.451629999999994</c:v>
                </c:pt>
                <c:pt idx="6692">
                  <c:v>74.469470000000001</c:v>
                </c:pt>
                <c:pt idx="6693">
                  <c:v>74.487300000000005</c:v>
                </c:pt>
                <c:pt idx="6694">
                  <c:v>74.505139999999997</c:v>
                </c:pt>
                <c:pt idx="6695">
                  <c:v>74.522980000000004</c:v>
                </c:pt>
                <c:pt idx="6696">
                  <c:v>74.540819999999997</c:v>
                </c:pt>
                <c:pt idx="6697">
                  <c:v>74.558670000000006</c:v>
                </c:pt>
                <c:pt idx="6698">
                  <c:v>74.576520000000002</c:v>
                </c:pt>
                <c:pt idx="6699">
                  <c:v>74.594369999999998</c:v>
                </c:pt>
                <c:pt idx="6700">
                  <c:v>74.612219999999994</c:v>
                </c:pt>
                <c:pt idx="6701">
                  <c:v>74.630070000000003</c:v>
                </c:pt>
                <c:pt idx="6702">
                  <c:v>74.647930000000002</c:v>
                </c:pt>
                <c:pt idx="6703">
                  <c:v>74.665790000000001</c:v>
                </c:pt>
                <c:pt idx="6704">
                  <c:v>74.68365</c:v>
                </c:pt>
                <c:pt idx="6705">
                  <c:v>74.701520000000002</c:v>
                </c:pt>
                <c:pt idx="6706">
                  <c:v>74.719380000000001</c:v>
                </c:pt>
                <c:pt idx="6707">
                  <c:v>74.73724</c:v>
                </c:pt>
                <c:pt idx="6708">
                  <c:v>74.755110000000002</c:v>
                </c:pt>
                <c:pt idx="6709">
                  <c:v>74.772989999999993</c:v>
                </c:pt>
                <c:pt idx="6710">
                  <c:v>74.790859999999995</c:v>
                </c:pt>
                <c:pt idx="6711">
                  <c:v>74.80874</c:v>
                </c:pt>
                <c:pt idx="6712">
                  <c:v>74.826610000000002</c:v>
                </c:pt>
                <c:pt idx="6713">
                  <c:v>74.844489999999993</c:v>
                </c:pt>
                <c:pt idx="6714">
                  <c:v>74.862369999999999</c:v>
                </c:pt>
                <c:pt idx="6715">
                  <c:v>74.880260000000007</c:v>
                </c:pt>
                <c:pt idx="6716">
                  <c:v>74.898150000000001</c:v>
                </c:pt>
                <c:pt idx="6717">
                  <c:v>74.916030000000006</c:v>
                </c:pt>
                <c:pt idx="6718">
                  <c:v>74.933920000000001</c:v>
                </c:pt>
                <c:pt idx="6719">
                  <c:v>74.951809999999995</c:v>
                </c:pt>
                <c:pt idx="6720">
                  <c:v>74.969710000000006</c:v>
                </c:pt>
                <c:pt idx="6721">
                  <c:v>74.987610000000004</c:v>
                </c:pt>
                <c:pt idx="6722">
                  <c:v>75.005510000000001</c:v>
                </c:pt>
                <c:pt idx="6723">
                  <c:v>75.023409999999998</c:v>
                </c:pt>
                <c:pt idx="6724">
                  <c:v>75.041309999999996</c:v>
                </c:pt>
                <c:pt idx="6725">
                  <c:v>75.059219999999996</c:v>
                </c:pt>
                <c:pt idx="6726">
                  <c:v>75.077129999999997</c:v>
                </c:pt>
                <c:pt idx="6727">
                  <c:v>75.095029999999994</c:v>
                </c:pt>
                <c:pt idx="6728">
                  <c:v>75.112949999999998</c:v>
                </c:pt>
                <c:pt idx="6729">
                  <c:v>75.130859999999998</c:v>
                </c:pt>
                <c:pt idx="6730">
                  <c:v>75.148769999999999</c:v>
                </c:pt>
                <c:pt idx="6731">
                  <c:v>75.166690000000003</c:v>
                </c:pt>
                <c:pt idx="6732">
                  <c:v>75.184619999999995</c:v>
                </c:pt>
                <c:pt idx="6733">
                  <c:v>75.202539999999999</c:v>
                </c:pt>
                <c:pt idx="6734">
                  <c:v>75.220460000000003</c:v>
                </c:pt>
                <c:pt idx="6735">
                  <c:v>75.238389999999995</c:v>
                </c:pt>
                <c:pt idx="6736">
                  <c:v>75.256320000000002</c:v>
                </c:pt>
                <c:pt idx="6737">
                  <c:v>75.274249999999995</c:v>
                </c:pt>
                <c:pt idx="6738">
                  <c:v>75.292180000000002</c:v>
                </c:pt>
                <c:pt idx="6739">
                  <c:v>75.310119999999998</c:v>
                </c:pt>
                <c:pt idx="6740">
                  <c:v>75.328059999999994</c:v>
                </c:pt>
                <c:pt idx="6741">
                  <c:v>75.34599</c:v>
                </c:pt>
                <c:pt idx="6742">
                  <c:v>75.363939999999999</c:v>
                </c:pt>
                <c:pt idx="6743">
                  <c:v>75.381879999999995</c:v>
                </c:pt>
                <c:pt idx="6744">
                  <c:v>75.399829999999994</c:v>
                </c:pt>
                <c:pt idx="6745">
                  <c:v>75.417779999999993</c:v>
                </c:pt>
                <c:pt idx="6746">
                  <c:v>75.435720000000003</c:v>
                </c:pt>
                <c:pt idx="6747">
                  <c:v>75.453670000000002</c:v>
                </c:pt>
                <c:pt idx="6748">
                  <c:v>75.471630000000005</c:v>
                </c:pt>
                <c:pt idx="6749">
                  <c:v>75.489590000000007</c:v>
                </c:pt>
                <c:pt idx="6750">
                  <c:v>75.507549999999995</c:v>
                </c:pt>
                <c:pt idx="6751">
                  <c:v>75.525509999999997</c:v>
                </c:pt>
                <c:pt idx="6752">
                  <c:v>75.543469999999999</c:v>
                </c:pt>
                <c:pt idx="6753">
                  <c:v>75.561440000000005</c:v>
                </c:pt>
                <c:pt idx="6754">
                  <c:v>75.579409999999996</c:v>
                </c:pt>
                <c:pt idx="6755">
                  <c:v>75.597369999999998</c:v>
                </c:pt>
                <c:pt idx="6756">
                  <c:v>75.615350000000007</c:v>
                </c:pt>
                <c:pt idx="6757">
                  <c:v>75.633319999999998</c:v>
                </c:pt>
                <c:pt idx="6758">
                  <c:v>75.651300000000006</c:v>
                </c:pt>
                <c:pt idx="6759">
                  <c:v>75.669269999999997</c:v>
                </c:pt>
                <c:pt idx="6760">
                  <c:v>75.687259999999995</c:v>
                </c:pt>
                <c:pt idx="6761">
                  <c:v>75.705240000000003</c:v>
                </c:pt>
                <c:pt idx="6762">
                  <c:v>75.723219999999998</c:v>
                </c:pt>
                <c:pt idx="6763">
                  <c:v>75.741200000000006</c:v>
                </c:pt>
                <c:pt idx="6764">
                  <c:v>75.759190000000004</c:v>
                </c:pt>
                <c:pt idx="6765">
                  <c:v>75.777180000000001</c:v>
                </c:pt>
                <c:pt idx="6766">
                  <c:v>75.795180000000002</c:v>
                </c:pt>
                <c:pt idx="6767">
                  <c:v>75.81317</c:v>
                </c:pt>
                <c:pt idx="6768">
                  <c:v>75.83117</c:v>
                </c:pt>
                <c:pt idx="6769">
                  <c:v>75.849170000000001</c:v>
                </c:pt>
                <c:pt idx="6770">
                  <c:v>75.867170000000002</c:v>
                </c:pt>
                <c:pt idx="6771">
                  <c:v>75.885180000000005</c:v>
                </c:pt>
                <c:pt idx="6772">
                  <c:v>75.903180000000006</c:v>
                </c:pt>
                <c:pt idx="6773">
                  <c:v>75.921189999999996</c:v>
                </c:pt>
                <c:pt idx="6774">
                  <c:v>75.9392</c:v>
                </c:pt>
                <c:pt idx="6775">
                  <c:v>75.957210000000003</c:v>
                </c:pt>
                <c:pt idx="6776">
                  <c:v>75.975229999999996</c:v>
                </c:pt>
                <c:pt idx="6777">
                  <c:v>75.99324</c:v>
                </c:pt>
                <c:pt idx="6778">
                  <c:v>76.011259999999993</c:v>
                </c:pt>
                <c:pt idx="6779">
                  <c:v>76.02928</c:v>
                </c:pt>
                <c:pt idx="6780">
                  <c:v>76.047300000000007</c:v>
                </c:pt>
                <c:pt idx="6781">
                  <c:v>76.065330000000003</c:v>
                </c:pt>
                <c:pt idx="6782">
                  <c:v>76.083359999999999</c:v>
                </c:pt>
                <c:pt idx="6783">
                  <c:v>76.101389999999995</c:v>
                </c:pt>
                <c:pt idx="6784">
                  <c:v>76.119420000000005</c:v>
                </c:pt>
                <c:pt idx="6785">
                  <c:v>76.137450000000001</c:v>
                </c:pt>
                <c:pt idx="6786">
                  <c:v>76.15549</c:v>
                </c:pt>
                <c:pt idx="6787">
                  <c:v>76.173519999999996</c:v>
                </c:pt>
                <c:pt idx="6788">
                  <c:v>76.191569999999999</c:v>
                </c:pt>
                <c:pt idx="6789">
                  <c:v>76.209609999999998</c:v>
                </c:pt>
                <c:pt idx="6790">
                  <c:v>76.227649999999997</c:v>
                </c:pt>
                <c:pt idx="6791">
                  <c:v>76.245699999999999</c:v>
                </c:pt>
                <c:pt idx="6792">
                  <c:v>76.263750000000002</c:v>
                </c:pt>
                <c:pt idx="6793">
                  <c:v>76.281800000000004</c:v>
                </c:pt>
                <c:pt idx="6794">
                  <c:v>76.299850000000006</c:v>
                </c:pt>
                <c:pt idx="6795">
                  <c:v>76.317909999999998</c:v>
                </c:pt>
                <c:pt idx="6796">
                  <c:v>76.33596</c:v>
                </c:pt>
                <c:pt idx="6797">
                  <c:v>76.354020000000006</c:v>
                </c:pt>
                <c:pt idx="6798">
                  <c:v>76.37209</c:v>
                </c:pt>
                <c:pt idx="6799">
                  <c:v>76.390140000000002</c:v>
                </c:pt>
                <c:pt idx="6800">
                  <c:v>76.408209999999997</c:v>
                </c:pt>
                <c:pt idx="6801">
                  <c:v>76.426280000000006</c:v>
                </c:pt>
                <c:pt idx="6802">
                  <c:v>76.44435</c:v>
                </c:pt>
                <c:pt idx="6803">
                  <c:v>76.462429999999998</c:v>
                </c:pt>
                <c:pt idx="6804">
                  <c:v>76.480500000000006</c:v>
                </c:pt>
                <c:pt idx="6805">
                  <c:v>76.498570000000001</c:v>
                </c:pt>
                <c:pt idx="6806">
                  <c:v>76.516649999999998</c:v>
                </c:pt>
                <c:pt idx="6807">
                  <c:v>76.534729999999996</c:v>
                </c:pt>
                <c:pt idx="6808">
                  <c:v>76.552819999999997</c:v>
                </c:pt>
                <c:pt idx="6809">
                  <c:v>76.570899999999995</c:v>
                </c:pt>
                <c:pt idx="6810">
                  <c:v>76.588989999999995</c:v>
                </c:pt>
                <c:pt idx="6811">
                  <c:v>76.607079999999996</c:v>
                </c:pt>
                <c:pt idx="6812">
                  <c:v>76.625169999999997</c:v>
                </c:pt>
                <c:pt idx="6813">
                  <c:v>76.643259999999998</c:v>
                </c:pt>
                <c:pt idx="6814">
                  <c:v>76.661349999999999</c:v>
                </c:pt>
                <c:pt idx="6815">
                  <c:v>76.679450000000003</c:v>
                </c:pt>
                <c:pt idx="6816">
                  <c:v>76.697559999999996</c:v>
                </c:pt>
                <c:pt idx="6817">
                  <c:v>76.715649999999997</c:v>
                </c:pt>
                <c:pt idx="6818">
                  <c:v>76.733760000000004</c:v>
                </c:pt>
                <c:pt idx="6819">
                  <c:v>76.751869999999997</c:v>
                </c:pt>
                <c:pt idx="6820">
                  <c:v>76.769970000000001</c:v>
                </c:pt>
                <c:pt idx="6821">
                  <c:v>76.788089999999997</c:v>
                </c:pt>
                <c:pt idx="6822">
                  <c:v>76.806200000000004</c:v>
                </c:pt>
                <c:pt idx="6823">
                  <c:v>76.824309999999997</c:v>
                </c:pt>
                <c:pt idx="6824">
                  <c:v>76.842429999999993</c:v>
                </c:pt>
                <c:pt idx="6825">
                  <c:v>76.860550000000003</c:v>
                </c:pt>
                <c:pt idx="6826">
                  <c:v>76.87867</c:v>
                </c:pt>
                <c:pt idx="6827">
                  <c:v>76.896789999999996</c:v>
                </c:pt>
                <c:pt idx="6828">
                  <c:v>76.914919999999995</c:v>
                </c:pt>
                <c:pt idx="6829">
                  <c:v>76.933040000000005</c:v>
                </c:pt>
                <c:pt idx="6830">
                  <c:v>76.951170000000005</c:v>
                </c:pt>
                <c:pt idx="6831">
                  <c:v>76.969309999999993</c:v>
                </c:pt>
                <c:pt idx="6832">
                  <c:v>76.987440000000007</c:v>
                </c:pt>
                <c:pt idx="6833">
                  <c:v>77.005579999999995</c:v>
                </c:pt>
                <c:pt idx="6834">
                  <c:v>77.023709999999994</c:v>
                </c:pt>
                <c:pt idx="6835">
                  <c:v>77.041849999999997</c:v>
                </c:pt>
                <c:pt idx="6836">
                  <c:v>77.06</c:v>
                </c:pt>
                <c:pt idx="6837">
                  <c:v>77.078140000000005</c:v>
                </c:pt>
                <c:pt idx="6838">
                  <c:v>77.096289999999996</c:v>
                </c:pt>
                <c:pt idx="6839">
                  <c:v>77.114440000000002</c:v>
                </c:pt>
                <c:pt idx="6840">
                  <c:v>77.132589999999993</c:v>
                </c:pt>
                <c:pt idx="6841">
                  <c:v>77.150739999999999</c:v>
                </c:pt>
                <c:pt idx="6842">
                  <c:v>77.168899999999994</c:v>
                </c:pt>
                <c:pt idx="6843">
                  <c:v>77.187060000000002</c:v>
                </c:pt>
                <c:pt idx="6844">
                  <c:v>77.205219999999997</c:v>
                </c:pt>
                <c:pt idx="6845">
                  <c:v>77.223380000000006</c:v>
                </c:pt>
                <c:pt idx="6846">
                  <c:v>77.241540000000001</c:v>
                </c:pt>
                <c:pt idx="6847">
                  <c:v>77.259699999999995</c:v>
                </c:pt>
                <c:pt idx="6848">
                  <c:v>77.277879999999996</c:v>
                </c:pt>
                <c:pt idx="6849">
                  <c:v>77.296040000000005</c:v>
                </c:pt>
                <c:pt idx="6850">
                  <c:v>77.314220000000006</c:v>
                </c:pt>
                <c:pt idx="6851">
                  <c:v>77.332390000000004</c:v>
                </c:pt>
                <c:pt idx="6852">
                  <c:v>77.350570000000005</c:v>
                </c:pt>
                <c:pt idx="6853">
                  <c:v>77.368750000000006</c:v>
                </c:pt>
                <c:pt idx="6854">
                  <c:v>77.386930000000007</c:v>
                </c:pt>
                <c:pt idx="6855">
                  <c:v>77.405109999999993</c:v>
                </c:pt>
                <c:pt idx="6856">
                  <c:v>77.423289999999994</c:v>
                </c:pt>
                <c:pt idx="6857">
                  <c:v>77.441479999999999</c:v>
                </c:pt>
                <c:pt idx="6858">
                  <c:v>77.459670000000003</c:v>
                </c:pt>
                <c:pt idx="6859">
                  <c:v>77.477869999999996</c:v>
                </c:pt>
                <c:pt idx="6860">
                  <c:v>77.49606</c:v>
                </c:pt>
                <c:pt idx="6861">
                  <c:v>77.514259999999993</c:v>
                </c:pt>
                <c:pt idx="6862">
                  <c:v>77.53246</c:v>
                </c:pt>
                <c:pt idx="6863">
                  <c:v>77.550650000000005</c:v>
                </c:pt>
                <c:pt idx="6864">
                  <c:v>77.568860000000001</c:v>
                </c:pt>
                <c:pt idx="6865">
                  <c:v>77.587059999999994</c:v>
                </c:pt>
                <c:pt idx="6866">
                  <c:v>77.605270000000004</c:v>
                </c:pt>
                <c:pt idx="6867">
                  <c:v>77.623469999999998</c:v>
                </c:pt>
                <c:pt idx="6868">
                  <c:v>77.641689999999997</c:v>
                </c:pt>
                <c:pt idx="6869">
                  <c:v>77.659899999999993</c:v>
                </c:pt>
                <c:pt idx="6870">
                  <c:v>77.678120000000007</c:v>
                </c:pt>
                <c:pt idx="6871">
                  <c:v>77.696330000000003</c:v>
                </c:pt>
                <c:pt idx="6872">
                  <c:v>77.714550000000003</c:v>
                </c:pt>
                <c:pt idx="6873">
                  <c:v>77.732770000000002</c:v>
                </c:pt>
                <c:pt idx="6874">
                  <c:v>77.751000000000005</c:v>
                </c:pt>
                <c:pt idx="6875">
                  <c:v>77.769229999999993</c:v>
                </c:pt>
                <c:pt idx="6876">
                  <c:v>77.787450000000007</c:v>
                </c:pt>
                <c:pt idx="6877">
                  <c:v>77.805679999999995</c:v>
                </c:pt>
                <c:pt idx="6878">
                  <c:v>77.823909999999998</c:v>
                </c:pt>
                <c:pt idx="6879">
                  <c:v>77.842150000000004</c:v>
                </c:pt>
                <c:pt idx="6880">
                  <c:v>77.860380000000006</c:v>
                </c:pt>
                <c:pt idx="6881">
                  <c:v>77.878619999999998</c:v>
                </c:pt>
                <c:pt idx="6882">
                  <c:v>77.896870000000007</c:v>
                </c:pt>
                <c:pt idx="6883">
                  <c:v>77.915109999999999</c:v>
                </c:pt>
                <c:pt idx="6884">
                  <c:v>77.933350000000004</c:v>
                </c:pt>
                <c:pt idx="6885">
                  <c:v>77.951599999999999</c:v>
                </c:pt>
                <c:pt idx="6886">
                  <c:v>77.969849999999994</c:v>
                </c:pt>
                <c:pt idx="6887">
                  <c:v>77.988100000000003</c:v>
                </c:pt>
                <c:pt idx="6888">
                  <c:v>78.006360000000001</c:v>
                </c:pt>
                <c:pt idx="6889">
                  <c:v>78.024609999999996</c:v>
                </c:pt>
                <c:pt idx="6890">
                  <c:v>78.042869999999994</c:v>
                </c:pt>
                <c:pt idx="6891">
                  <c:v>78.061130000000006</c:v>
                </c:pt>
                <c:pt idx="6892">
                  <c:v>78.079390000000004</c:v>
                </c:pt>
                <c:pt idx="6893">
                  <c:v>78.097660000000005</c:v>
                </c:pt>
                <c:pt idx="6894">
                  <c:v>78.115920000000003</c:v>
                </c:pt>
                <c:pt idx="6895">
                  <c:v>78.134190000000004</c:v>
                </c:pt>
                <c:pt idx="6896">
                  <c:v>78.152460000000005</c:v>
                </c:pt>
                <c:pt idx="6897">
                  <c:v>78.170730000000006</c:v>
                </c:pt>
                <c:pt idx="6898">
                  <c:v>78.189009999999996</c:v>
                </c:pt>
                <c:pt idx="6899">
                  <c:v>78.207279999999997</c:v>
                </c:pt>
                <c:pt idx="6900">
                  <c:v>78.225560000000002</c:v>
                </c:pt>
                <c:pt idx="6901">
                  <c:v>78.243840000000006</c:v>
                </c:pt>
                <c:pt idx="6902">
                  <c:v>78.262129999999999</c:v>
                </c:pt>
                <c:pt idx="6903">
                  <c:v>78.280410000000003</c:v>
                </c:pt>
                <c:pt idx="6904">
                  <c:v>78.298699999999997</c:v>
                </c:pt>
                <c:pt idx="6905">
                  <c:v>78.316990000000004</c:v>
                </c:pt>
                <c:pt idx="6906">
                  <c:v>78.335279999999997</c:v>
                </c:pt>
                <c:pt idx="6907">
                  <c:v>78.353579999999994</c:v>
                </c:pt>
                <c:pt idx="6908">
                  <c:v>78.371870000000001</c:v>
                </c:pt>
                <c:pt idx="6909">
                  <c:v>78.390169999999998</c:v>
                </c:pt>
                <c:pt idx="6910">
                  <c:v>78.408469999999994</c:v>
                </c:pt>
                <c:pt idx="6911">
                  <c:v>78.426770000000005</c:v>
                </c:pt>
                <c:pt idx="6912">
                  <c:v>78.445080000000004</c:v>
                </c:pt>
                <c:pt idx="6913">
                  <c:v>78.463390000000004</c:v>
                </c:pt>
                <c:pt idx="6914">
                  <c:v>78.481700000000004</c:v>
                </c:pt>
                <c:pt idx="6915">
                  <c:v>78.500010000000003</c:v>
                </c:pt>
                <c:pt idx="6916">
                  <c:v>78.518320000000003</c:v>
                </c:pt>
                <c:pt idx="6917">
                  <c:v>78.536640000000006</c:v>
                </c:pt>
                <c:pt idx="6918">
                  <c:v>78.554950000000005</c:v>
                </c:pt>
                <c:pt idx="6919">
                  <c:v>78.573269999999994</c:v>
                </c:pt>
                <c:pt idx="6920">
                  <c:v>78.5916</c:v>
                </c:pt>
                <c:pt idx="6921">
                  <c:v>78.609920000000002</c:v>
                </c:pt>
                <c:pt idx="6922">
                  <c:v>78.628249999999994</c:v>
                </c:pt>
                <c:pt idx="6923">
                  <c:v>78.64658</c:v>
                </c:pt>
                <c:pt idx="6924">
                  <c:v>78.664910000000006</c:v>
                </c:pt>
                <c:pt idx="6925">
                  <c:v>78.683239999999998</c:v>
                </c:pt>
                <c:pt idx="6926">
                  <c:v>78.701580000000007</c:v>
                </c:pt>
                <c:pt idx="6927">
                  <c:v>78.719909999999999</c:v>
                </c:pt>
                <c:pt idx="6928">
                  <c:v>78.738249999999994</c:v>
                </c:pt>
                <c:pt idx="6929">
                  <c:v>78.756590000000003</c:v>
                </c:pt>
                <c:pt idx="6930">
                  <c:v>78.774929999999998</c:v>
                </c:pt>
                <c:pt idx="6931">
                  <c:v>78.793279999999996</c:v>
                </c:pt>
                <c:pt idx="6932">
                  <c:v>78.811629999999994</c:v>
                </c:pt>
                <c:pt idx="6933">
                  <c:v>78.829980000000006</c:v>
                </c:pt>
                <c:pt idx="6934">
                  <c:v>78.848330000000004</c:v>
                </c:pt>
                <c:pt idx="6935">
                  <c:v>78.866680000000002</c:v>
                </c:pt>
                <c:pt idx="6936">
                  <c:v>78.885040000000004</c:v>
                </c:pt>
                <c:pt idx="6937">
                  <c:v>78.903400000000005</c:v>
                </c:pt>
                <c:pt idx="6938">
                  <c:v>78.921760000000006</c:v>
                </c:pt>
                <c:pt idx="6939">
                  <c:v>78.940119999999993</c:v>
                </c:pt>
                <c:pt idx="6940">
                  <c:v>78.958479999999994</c:v>
                </c:pt>
                <c:pt idx="6941">
                  <c:v>78.976849999999999</c:v>
                </c:pt>
                <c:pt idx="6942">
                  <c:v>78.995220000000003</c:v>
                </c:pt>
                <c:pt idx="6943">
                  <c:v>79.013589999999994</c:v>
                </c:pt>
                <c:pt idx="6944">
                  <c:v>79.031970000000001</c:v>
                </c:pt>
                <c:pt idx="6945">
                  <c:v>79.050340000000006</c:v>
                </c:pt>
                <c:pt idx="6946">
                  <c:v>79.068719999999999</c:v>
                </c:pt>
                <c:pt idx="6947">
                  <c:v>79.087100000000007</c:v>
                </c:pt>
                <c:pt idx="6948">
                  <c:v>79.10548</c:v>
                </c:pt>
                <c:pt idx="6949">
                  <c:v>79.123859999999993</c:v>
                </c:pt>
                <c:pt idx="6950">
                  <c:v>79.142250000000004</c:v>
                </c:pt>
                <c:pt idx="6951">
                  <c:v>79.160640000000001</c:v>
                </c:pt>
                <c:pt idx="6952">
                  <c:v>79.179019999999994</c:v>
                </c:pt>
                <c:pt idx="6953">
                  <c:v>79.197419999999994</c:v>
                </c:pt>
                <c:pt idx="6954">
                  <c:v>79.215810000000005</c:v>
                </c:pt>
                <c:pt idx="6955">
                  <c:v>79.234210000000004</c:v>
                </c:pt>
                <c:pt idx="6956">
                  <c:v>79.252610000000004</c:v>
                </c:pt>
                <c:pt idx="6957">
                  <c:v>79.271010000000004</c:v>
                </c:pt>
                <c:pt idx="6958">
                  <c:v>79.289410000000004</c:v>
                </c:pt>
                <c:pt idx="6959">
                  <c:v>79.307820000000007</c:v>
                </c:pt>
                <c:pt idx="6960">
                  <c:v>79.326229999999995</c:v>
                </c:pt>
                <c:pt idx="6961">
                  <c:v>79.344639999999998</c:v>
                </c:pt>
                <c:pt idx="6962">
                  <c:v>79.363039999999998</c:v>
                </c:pt>
                <c:pt idx="6963">
                  <c:v>79.381460000000004</c:v>
                </c:pt>
                <c:pt idx="6964">
                  <c:v>79.399879999999996</c:v>
                </c:pt>
                <c:pt idx="6965">
                  <c:v>79.418300000000002</c:v>
                </c:pt>
                <c:pt idx="6966">
                  <c:v>79.436710000000005</c:v>
                </c:pt>
                <c:pt idx="6967">
                  <c:v>79.45514</c:v>
                </c:pt>
                <c:pt idx="6968">
                  <c:v>79.473560000000006</c:v>
                </c:pt>
                <c:pt idx="6969">
                  <c:v>79.491990000000001</c:v>
                </c:pt>
                <c:pt idx="6970">
                  <c:v>79.510409999999993</c:v>
                </c:pt>
                <c:pt idx="6971">
                  <c:v>79.528850000000006</c:v>
                </c:pt>
                <c:pt idx="6972">
                  <c:v>79.547280000000001</c:v>
                </c:pt>
                <c:pt idx="6973">
                  <c:v>79.565719999999999</c:v>
                </c:pt>
                <c:pt idx="6974">
                  <c:v>79.584149999999994</c:v>
                </c:pt>
                <c:pt idx="6975">
                  <c:v>79.602590000000006</c:v>
                </c:pt>
                <c:pt idx="6976">
                  <c:v>79.621030000000005</c:v>
                </c:pt>
                <c:pt idx="6977">
                  <c:v>79.639480000000006</c:v>
                </c:pt>
                <c:pt idx="6978">
                  <c:v>79.657920000000004</c:v>
                </c:pt>
                <c:pt idx="6979">
                  <c:v>79.676370000000006</c:v>
                </c:pt>
                <c:pt idx="6980">
                  <c:v>79.694820000000007</c:v>
                </c:pt>
                <c:pt idx="6981">
                  <c:v>79.713269999999994</c:v>
                </c:pt>
                <c:pt idx="6982">
                  <c:v>79.731729999999999</c:v>
                </c:pt>
                <c:pt idx="6983">
                  <c:v>79.75018</c:v>
                </c:pt>
                <c:pt idx="6984">
                  <c:v>79.768649999999994</c:v>
                </c:pt>
                <c:pt idx="6985">
                  <c:v>79.787099999999995</c:v>
                </c:pt>
                <c:pt idx="6986">
                  <c:v>79.80556</c:v>
                </c:pt>
                <c:pt idx="6987">
                  <c:v>79.824039999999997</c:v>
                </c:pt>
                <c:pt idx="6988">
                  <c:v>79.842500000000001</c:v>
                </c:pt>
                <c:pt idx="6989">
                  <c:v>79.860969999999995</c:v>
                </c:pt>
                <c:pt idx="6990">
                  <c:v>79.879440000000002</c:v>
                </c:pt>
                <c:pt idx="6991">
                  <c:v>79.897909999999996</c:v>
                </c:pt>
                <c:pt idx="6992">
                  <c:v>79.916390000000007</c:v>
                </c:pt>
                <c:pt idx="6993">
                  <c:v>79.934870000000004</c:v>
                </c:pt>
                <c:pt idx="6994">
                  <c:v>79.95335</c:v>
                </c:pt>
                <c:pt idx="6995">
                  <c:v>79.971829999999997</c:v>
                </c:pt>
                <c:pt idx="6996">
                  <c:v>79.990319999999997</c:v>
                </c:pt>
                <c:pt idx="6997">
                  <c:v>80.008799999999994</c:v>
                </c:pt>
                <c:pt idx="6998">
                  <c:v>80.027289999999994</c:v>
                </c:pt>
                <c:pt idx="6999">
                  <c:v>80.045779999999993</c:v>
                </c:pt>
                <c:pt idx="7000">
                  <c:v>80.064269999999993</c:v>
                </c:pt>
                <c:pt idx="7001">
                  <c:v>80.082769999999996</c:v>
                </c:pt>
                <c:pt idx="7002">
                  <c:v>80.101259999999996</c:v>
                </c:pt>
                <c:pt idx="7003">
                  <c:v>80.119770000000003</c:v>
                </c:pt>
                <c:pt idx="7004">
                  <c:v>80.138270000000006</c:v>
                </c:pt>
                <c:pt idx="7005">
                  <c:v>80.156769999999995</c:v>
                </c:pt>
                <c:pt idx="7006">
                  <c:v>80.175280000000001</c:v>
                </c:pt>
                <c:pt idx="7007">
                  <c:v>80.193790000000007</c:v>
                </c:pt>
                <c:pt idx="7008">
                  <c:v>80.212299999999999</c:v>
                </c:pt>
                <c:pt idx="7009">
                  <c:v>80.230800000000002</c:v>
                </c:pt>
                <c:pt idx="7010">
                  <c:v>80.249319999999997</c:v>
                </c:pt>
                <c:pt idx="7011">
                  <c:v>80.267840000000007</c:v>
                </c:pt>
                <c:pt idx="7012">
                  <c:v>80.286349999999999</c:v>
                </c:pt>
                <c:pt idx="7013">
                  <c:v>80.304869999999994</c:v>
                </c:pt>
                <c:pt idx="7014">
                  <c:v>80.323390000000003</c:v>
                </c:pt>
                <c:pt idx="7015">
                  <c:v>80.341920000000002</c:v>
                </c:pt>
                <c:pt idx="7016">
                  <c:v>80.36045</c:v>
                </c:pt>
                <c:pt idx="7017">
                  <c:v>80.378969999999995</c:v>
                </c:pt>
                <c:pt idx="7018">
                  <c:v>80.397509999999997</c:v>
                </c:pt>
                <c:pt idx="7019">
                  <c:v>80.416049999999998</c:v>
                </c:pt>
                <c:pt idx="7020">
                  <c:v>80.434579999999997</c:v>
                </c:pt>
                <c:pt idx="7021">
                  <c:v>80.453119999999998</c:v>
                </c:pt>
                <c:pt idx="7022">
                  <c:v>80.47166</c:v>
                </c:pt>
                <c:pt idx="7023">
                  <c:v>80.490200000000002</c:v>
                </c:pt>
                <c:pt idx="7024">
                  <c:v>80.508740000000003</c:v>
                </c:pt>
                <c:pt idx="7025">
                  <c:v>80.527289999999994</c:v>
                </c:pt>
                <c:pt idx="7026">
                  <c:v>80.545839999999998</c:v>
                </c:pt>
                <c:pt idx="7027">
                  <c:v>80.56438</c:v>
                </c:pt>
                <c:pt idx="7028">
                  <c:v>80.582939999999994</c:v>
                </c:pt>
                <c:pt idx="7029">
                  <c:v>80.601489999999998</c:v>
                </c:pt>
                <c:pt idx="7030">
                  <c:v>80.620050000000006</c:v>
                </c:pt>
                <c:pt idx="7031">
                  <c:v>80.63861</c:v>
                </c:pt>
                <c:pt idx="7032">
                  <c:v>80.657169999999994</c:v>
                </c:pt>
                <c:pt idx="7033">
                  <c:v>80.675740000000005</c:v>
                </c:pt>
                <c:pt idx="7034">
                  <c:v>80.694299999999998</c:v>
                </c:pt>
                <c:pt idx="7035">
                  <c:v>80.712869999999995</c:v>
                </c:pt>
                <c:pt idx="7036">
                  <c:v>80.731440000000006</c:v>
                </c:pt>
                <c:pt idx="7037">
                  <c:v>80.750010000000003</c:v>
                </c:pt>
                <c:pt idx="7038">
                  <c:v>80.768590000000003</c:v>
                </c:pt>
                <c:pt idx="7039">
                  <c:v>80.78716</c:v>
                </c:pt>
                <c:pt idx="7040">
                  <c:v>80.80574</c:v>
                </c:pt>
                <c:pt idx="7041">
                  <c:v>80.82432</c:v>
                </c:pt>
                <c:pt idx="7042">
                  <c:v>80.8429</c:v>
                </c:pt>
                <c:pt idx="7043">
                  <c:v>80.861490000000003</c:v>
                </c:pt>
                <c:pt idx="7044">
                  <c:v>80.880070000000003</c:v>
                </c:pt>
                <c:pt idx="7045">
                  <c:v>80.898660000000007</c:v>
                </c:pt>
                <c:pt idx="7046">
                  <c:v>80.917249999999996</c:v>
                </c:pt>
                <c:pt idx="7047">
                  <c:v>80.935839999999999</c:v>
                </c:pt>
                <c:pt idx="7048">
                  <c:v>80.954440000000005</c:v>
                </c:pt>
                <c:pt idx="7049">
                  <c:v>80.973039999999997</c:v>
                </c:pt>
                <c:pt idx="7050">
                  <c:v>80.991640000000004</c:v>
                </c:pt>
                <c:pt idx="7051">
                  <c:v>81.010239999999996</c:v>
                </c:pt>
                <c:pt idx="7052">
                  <c:v>81.028850000000006</c:v>
                </c:pt>
                <c:pt idx="7053">
                  <c:v>81.047449999999998</c:v>
                </c:pt>
                <c:pt idx="7054">
                  <c:v>81.066059999999993</c:v>
                </c:pt>
                <c:pt idx="7055">
                  <c:v>81.084670000000003</c:v>
                </c:pt>
                <c:pt idx="7056">
                  <c:v>81.103279999999998</c:v>
                </c:pt>
                <c:pt idx="7057">
                  <c:v>81.121889999999993</c:v>
                </c:pt>
                <c:pt idx="7058">
                  <c:v>81.140510000000006</c:v>
                </c:pt>
                <c:pt idx="7059">
                  <c:v>81.159130000000005</c:v>
                </c:pt>
                <c:pt idx="7060">
                  <c:v>81.177750000000003</c:v>
                </c:pt>
                <c:pt idx="7061">
                  <c:v>81.196370000000002</c:v>
                </c:pt>
                <c:pt idx="7062">
                  <c:v>81.215000000000003</c:v>
                </c:pt>
                <c:pt idx="7063">
                  <c:v>81.233630000000005</c:v>
                </c:pt>
                <c:pt idx="7064">
                  <c:v>81.252260000000007</c:v>
                </c:pt>
                <c:pt idx="7065">
                  <c:v>81.270889999999994</c:v>
                </c:pt>
                <c:pt idx="7066">
                  <c:v>81.289519999999996</c:v>
                </c:pt>
                <c:pt idx="7067">
                  <c:v>81.308160000000001</c:v>
                </c:pt>
                <c:pt idx="7068">
                  <c:v>81.326800000000006</c:v>
                </c:pt>
                <c:pt idx="7069">
                  <c:v>81.345439999999996</c:v>
                </c:pt>
                <c:pt idx="7070">
                  <c:v>81.364080000000001</c:v>
                </c:pt>
                <c:pt idx="7071">
                  <c:v>81.382720000000006</c:v>
                </c:pt>
                <c:pt idx="7072">
                  <c:v>81.40137</c:v>
                </c:pt>
                <c:pt idx="7073">
                  <c:v>81.420019999999994</c:v>
                </c:pt>
                <c:pt idx="7074">
                  <c:v>81.438670000000002</c:v>
                </c:pt>
                <c:pt idx="7075">
                  <c:v>81.457319999999996</c:v>
                </c:pt>
                <c:pt idx="7076">
                  <c:v>81.475980000000007</c:v>
                </c:pt>
                <c:pt idx="7077">
                  <c:v>81.494640000000004</c:v>
                </c:pt>
                <c:pt idx="7078">
                  <c:v>81.513300000000001</c:v>
                </c:pt>
                <c:pt idx="7079">
                  <c:v>81.531959999999998</c:v>
                </c:pt>
                <c:pt idx="7080">
                  <c:v>81.550619999999995</c:v>
                </c:pt>
                <c:pt idx="7081">
                  <c:v>81.569280000000006</c:v>
                </c:pt>
                <c:pt idx="7082">
                  <c:v>81.587950000000006</c:v>
                </c:pt>
                <c:pt idx="7083">
                  <c:v>81.606620000000007</c:v>
                </c:pt>
                <c:pt idx="7084">
                  <c:v>81.625299999999996</c:v>
                </c:pt>
                <c:pt idx="7085">
                  <c:v>81.643969999999996</c:v>
                </c:pt>
                <c:pt idx="7086">
                  <c:v>81.662639999999996</c:v>
                </c:pt>
                <c:pt idx="7087">
                  <c:v>81.681330000000003</c:v>
                </c:pt>
                <c:pt idx="7088">
                  <c:v>81.7</c:v>
                </c:pt>
                <c:pt idx="7089">
                  <c:v>81.718689999999995</c:v>
                </c:pt>
                <c:pt idx="7090">
                  <c:v>81.737369999999999</c:v>
                </c:pt>
                <c:pt idx="7091">
                  <c:v>81.756069999999994</c:v>
                </c:pt>
                <c:pt idx="7092">
                  <c:v>81.774749999999997</c:v>
                </c:pt>
                <c:pt idx="7093">
                  <c:v>81.793440000000004</c:v>
                </c:pt>
                <c:pt idx="7094">
                  <c:v>81.812129999999996</c:v>
                </c:pt>
                <c:pt idx="7095">
                  <c:v>81.830830000000006</c:v>
                </c:pt>
                <c:pt idx="7096">
                  <c:v>81.849530000000001</c:v>
                </c:pt>
                <c:pt idx="7097">
                  <c:v>81.868229999999997</c:v>
                </c:pt>
                <c:pt idx="7098">
                  <c:v>81.886930000000007</c:v>
                </c:pt>
                <c:pt idx="7099">
                  <c:v>81.905640000000005</c:v>
                </c:pt>
                <c:pt idx="7100">
                  <c:v>81.924340000000001</c:v>
                </c:pt>
                <c:pt idx="7101">
                  <c:v>81.943049999999999</c:v>
                </c:pt>
                <c:pt idx="7102">
                  <c:v>81.961759999999998</c:v>
                </c:pt>
                <c:pt idx="7103">
                  <c:v>81.98048</c:v>
                </c:pt>
                <c:pt idx="7104">
                  <c:v>81.999189999999999</c:v>
                </c:pt>
                <c:pt idx="7105">
                  <c:v>82.017910000000001</c:v>
                </c:pt>
                <c:pt idx="7106">
                  <c:v>82.036630000000002</c:v>
                </c:pt>
                <c:pt idx="7107">
                  <c:v>82.055340000000001</c:v>
                </c:pt>
                <c:pt idx="7108">
                  <c:v>82.074070000000006</c:v>
                </c:pt>
                <c:pt idx="7109">
                  <c:v>82.092799999999997</c:v>
                </c:pt>
                <c:pt idx="7110">
                  <c:v>82.111530000000002</c:v>
                </c:pt>
                <c:pt idx="7111">
                  <c:v>82.130260000000007</c:v>
                </c:pt>
                <c:pt idx="7112">
                  <c:v>82.148989999999998</c:v>
                </c:pt>
                <c:pt idx="7113">
                  <c:v>82.167720000000003</c:v>
                </c:pt>
                <c:pt idx="7114">
                  <c:v>82.186449999999994</c:v>
                </c:pt>
                <c:pt idx="7115">
                  <c:v>82.205190000000002</c:v>
                </c:pt>
                <c:pt idx="7116">
                  <c:v>82.223939999999999</c:v>
                </c:pt>
                <c:pt idx="7117">
                  <c:v>82.242679999999993</c:v>
                </c:pt>
                <c:pt idx="7118">
                  <c:v>82.261420000000001</c:v>
                </c:pt>
                <c:pt idx="7119">
                  <c:v>82.280169999999998</c:v>
                </c:pt>
                <c:pt idx="7120">
                  <c:v>82.298919999999995</c:v>
                </c:pt>
                <c:pt idx="7121">
                  <c:v>82.317670000000007</c:v>
                </c:pt>
                <c:pt idx="7122">
                  <c:v>82.336429999999993</c:v>
                </c:pt>
                <c:pt idx="7123">
                  <c:v>82.355180000000004</c:v>
                </c:pt>
                <c:pt idx="7124">
                  <c:v>82.373940000000005</c:v>
                </c:pt>
                <c:pt idx="7125">
                  <c:v>82.392700000000005</c:v>
                </c:pt>
                <c:pt idx="7126">
                  <c:v>82.411460000000005</c:v>
                </c:pt>
                <c:pt idx="7127">
                  <c:v>82.430220000000006</c:v>
                </c:pt>
                <c:pt idx="7128">
                  <c:v>82.448989999999995</c:v>
                </c:pt>
                <c:pt idx="7129">
                  <c:v>82.467759999999998</c:v>
                </c:pt>
                <c:pt idx="7130">
                  <c:v>82.486530000000002</c:v>
                </c:pt>
                <c:pt idx="7131">
                  <c:v>82.505300000000005</c:v>
                </c:pt>
                <c:pt idx="7132">
                  <c:v>82.524079999999998</c:v>
                </c:pt>
                <c:pt idx="7133">
                  <c:v>82.542850000000001</c:v>
                </c:pt>
                <c:pt idx="7134">
                  <c:v>82.561629999999994</c:v>
                </c:pt>
                <c:pt idx="7135">
                  <c:v>82.580410000000001</c:v>
                </c:pt>
                <c:pt idx="7136">
                  <c:v>82.599199999999996</c:v>
                </c:pt>
                <c:pt idx="7137">
                  <c:v>82.617980000000003</c:v>
                </c:pt>
                <c:pt idx="7138">
                  <c:v>82.636769999999999</c:v>
                </c:pt>
                <c:pt idx="7139">
                  <c:v>82.655559999999994</c:v>
                </c:pt>
                <c:pt idx="7140">
                  <c:v>82.674350000000004</c:v>
                </c:pt>
                <c:pt idx="7141">
                  <c:v>82.693150000000003</c:v>
                </c:pt>
                <c:pt idx="7142">
                  <c:v>82.711939999999998</c:v>
                </c:pt>
                <c:pt idx="7143">
                  <c:v>82.730739999999997</c:v>
                </c:pt>
                <c:pt idx="7144">
                  <c:v>82.749539999999996</c:v>
                </c:pt>
                <c:pt idx="7145">
                  <c:v>82.768339999999995</c:v>
                </c:pt>
                <c:pt idx="7146">
                  <c:v>82.787149999999997</c:v>
                </c:pt>
                <c:pt idx="7147">
                  <c:v>82.805949999999996</c:v>
                </c:pt>
                <c:pt idx="7148">
                  <c:v>82.824759999999998</c:v>
                </c:pt>
                <c:pt idx="7149">
                  <c:v>82.84357</c:v>
                </c:pt>
                <c:pt idx="7150">
                  <c:v>82.862390000000005</c:v>
                </c:pt>
                <c:pt idx="7151">
                  <c:v>82.881200000000007</c:v>
                </c:pt>
                <c:pt idx="7152">
                  <c:v>82.900019999999998</c:v>
                </c:pt>
                <c:pt idx="7153">
                  <c:v>82.918840000000003</c:v>
                </c:pt>
                <c:pt idx="7154">
                  <c:v>82.937659999999994</c:v>
                </c:pt>
                <c:pt idx="7155">
                  <c:v>82.956479999999999</c:v>
                </c:pt>
                <c:pt idx="7156">
                  <c:v>82.975309999999993</c:v>
                </c:pt>
                <c:pt idx="7157">
                  <c:v>82.994140000000002</c:v>
                </c:pt>
                <c:pt idx="7158">
                  <c:v>83.012969999999996</c:v>
                </c:pt>
                <c:pt idx="7159">
                  <c:v>83.031800000000004</c:v>
                </c:pt>
                <c:pt idx="7160">
                  <c:v>83.050640000000001</c:v>
                </c:pt>
                <c:pt idx="7161">
                  <c:v>83.069469999999995</c:v>
                </c:pt>
                <c:pt idx="7162">
                  <c:v>83.088310000000007</c:v>
                </c:pt>
                <c:pt idx="7163">
                  <c:v>83.107150000000004</c:v>
                </c:pt>
                <c:pt idx="7164">
                  <c:v>83.126000000000005</c:v>
                </c:pt>
                <c:pt idx="7165">
                  <c:v>83.144840000000002</c:v>
                </c:pt>
                <c:pt idx="7166">
                  <c:v>83.163690000000003</c:v>
                </c:pt>
                <c:pt idx="7167">
                  <c:v>83.182540000000003</c:v>
                </c:pt>
                <c:pt idx="7168">
                  <c:v>83.201390000000004</c:v>
                </c:pt>
                <c:pt idx="7169">
                  <c:v>83.220249999999993</c:v>
                </c:pt>
                <c:pt idx="7170">
                  <c:v>83.239099999999993</c:v>
                </c:pt>
                <c:pt idx="7171">
                  <c:v>83.257959999999997</c:v>
                </c:pt>
                <c:pt idx="7172">
                  <c:v>83.276820000000001</c:v>
                </c:pt>
                <c:pt idx="7173">
                  <c:v>83.295680000000004</c:v>
                </c:pt>
                <c:pt idx="7174">
                  <c:v>83.314539999999994</c:v>
                </c:pt>
                <c:pt idx="7175">
                  <c:v>83.333410000000001</c:v>
                </c:pt>
                <c:pt idx="7176">
                  <c:v>83.352279999999993</c:v>
                </c:pt>
                <c:pt idx="7177">
                  <c:v>83.37115</c:v>
                </c:pt>
                <c:pt idx="7178">
                  <c:v>83.390020000000007</c:v>
                </c:pt>
                <c:pt idx="7179">
                  <c:v>83.408900000000003</c:v>
                </c:pt>
                <c:pt idx="7180">
                  <c:v>83.427779999999998</c:v>
                </c:pt>
                <c:pt idx="7181">
                  <c:v>83.446659999999994</c:v>
                </c:pt>
                <c:pt idx="7182">
                  <c:v>83.465540000000004</c:v>
                </c:pt>
                <c:pt idx="7183">
                  <c:v>83.48442</c:v>
                </c:pt>
                <c:pt idx="7184">
                  <c:v>83.503299999999996</c:v>
                </c:pt>
                <c:pt idx="7185">
                  <c:v>83.522189999999995</c:v>
                </c:pt>
                <c:pt idx="7186">
                  <c:v>83.541079999999994</c:v>
                </c:pt>
                <c:pt idx="7187">
                  <c:v>83.559970000000007</c:v>
                </c:pt>
                <c:pt idx="7188">
                  <c:v>83.578869999999995</c:v>
                </c:pt>
                <c:pt idx="7189">
                  <c:v>83.597769999999997</c:v>
                </c:pt>
                <c:pt idx="7190">
                  <c:v>83.616669999999999</c:v>
                </c:pt>
                <c:pt idx="7191">
                  <c:v>83.635570000000001</c:v>
                </c:pt>
                <c:pt idx="7192">
                  <c:v>83.654470000000003</c:v>
                </c:pt>
                <c:pt idx="7193">
                  <c:v>83.673379999999995</c:v>
                </c:pt>
                <c:pt idx="7194">
                  <c:v>83.692279999999997</c:v>
                </c:pt>
                <c:pt idx="7195">
                  <c:v>83.711190000000002</c:v>
                </c:pt>
                <c:pt idx="7196">
                  <c:v>83.730099999999993</c:v>
                </c:pt>
                <c:pt idx="7197">
                  <c:v>83.749020000000002</c:v>
                </c:pt>
                <c:pt idx="7198">
                  <c:v>83.767939999999996</c:v>
                </c:pt>
                <c:pt idx="7199">
                  <c:v>83.786850000000001</c:v>
                </c:pt>
                <c:pt idx="7200">
                  <c:v>83.805769999999995</c:v>
                </c:pt>
                <c:pt idx="7201">
                  <c:v>83.824690000000004</c:v>
                </c:pt>
                <c:pt idx="7202">
                  <c:v>83.843620000000001</c:v>
                </c:pt>
                <c:pt idx="7203">
                  <c:v>83.862539999999996</c:v>
                </c:pt>
                <c:pt idx="7204">
                  <c:v>83.881469999999993</c:v>
                </c:pt>
                <c:pt idx="7205">
                  <c:v>83.900409999999994</c:v>
                </c:pt>
                <c:pt idx="7206">
                  <c:v>83.919330000000002</c:v>
                </c:pt>
                <c:pt idx="7207">
                  <c:v>83.938270000000003</c:v>
                </c:pt>
                <c:pt idx="7208">
                  <c:v>83.957210000000003</c:v>
                </c:pt>
                <c:pt idx="7209">
                  <c:v>83.976150000000004</c:v>
                </c:pt>
                <c:pt idx="7210">
                  <c:v>83.995090000000005</c:v>
                </c:pt>
                <c:pt idx="7211">
                  <c:v>84.014030000000005</c:v>
                </c:pt>
                <c:pt idx="7212">
                  <c:v>84.032970000000006</c:v>
                </c:pt>
                <c:pt idx="7213">
                  <c:v>84.051929999999999</c:v>
                </c:pt>
                <c:pt idx="7214">
                  <c:v>84.070880000000002</c:v>
                </c:pt>
                <c:pt idx="7215">
                  <c:v>84.089830000000006</c:v>
                </c:pt>
                <c:pt idx="7216">
                  <c:v>84.108779999999996</c:v>
                </c:pt>
                <c:pt idx="7217">
                  <c:v>84.127740000000003</c:v>
                </c:pt>
                <c:pt idx="7218">
                  <c:v>84.146699999999996</c:v>
                </c:pt>
                <c:pt idx="7219">
                  <c:v>84.165660000000003</c:v>
                </c:pt>
                <c:pt idx="7220">
                  <c:v>84.184619999999995</c:v>
                </c:pt>
                <c:pt idx="7221">
                  <c:v>84.203580000000002</c:v>
                </c:pt>
                <c:pt idx="7222">
                  <c:v>84.222549999999998</c:v>
                </c:pt>
                <c:pt idx="7223">
                  <c:v>84.241519999999994</c:v>
                </c:pt>
                <c:pt idx="7224">
                  <c:v>84.260490000000004</c:v>
                </c:pt>
                <c:pt idx="7225">
                  <c:v>84.27946</c:v>
                </c:pt>
                <c:pt idx="7226">
                  <c:v>84.298439999999999</c:v>
                </c:pt>
                <c:pt idx="7227">
                  <c:v>84.317419999999998</c:v>
                </c:pt>
                <c:pt idx="7228">
                  <c:v>84.336399999999998</c:v>
                </c:pt>
                <c:pt idx="7229">
                  <c:v>84.355379999999997</c:v>
                </c:pt>
                <c:pt idx="7230">
                  <c:v>84.374369999999999</c:v>
                </c:pt>
                <c:pt idx="7231">
                  <c:v>84.393349999999998</c:v>
                </c:pt>
                <c:pt idx="7232">
                  <c:v>84.41234</c:v>
                </c:pt>
                <c:pt idx="7233">
                  <c:v>84.431330000000003</c:v>
                </c:pt>
                <c:pt idx="7234">
                  <c:v>84.450329999999994</c:v>
                </c:pt>
                <c:pt idx="7235">
                  <c:v>84.469309999999993</c:v>
                </c:pt>
                <c:pt idx="7236">
                  <c:v>84.488309999999998</c:v>
                </c:pt>
                <c:pt idx="7237">
                  <c:v>84.507320000000007</c:v>
                </c:pt>
                <c:pt idx="7238">
                  <c:v>84.526309999999995</c:v>
                </c:pt>
                <c:pt idx="7239">
                  <c:v>84.545320000000004</c:v>
                </c:pt>
                <c:pt idx="7240">
                  <c:v>84.564319999999995</c:v>
                </c:pt>
                <c:pt idx="7241">
                  <c:v>84.583330000000004</c:v>
                </c:pt>
                <c:pt idx="7242">
                  <c:v>84.602339999999998</c:v>
                </c:pt>
                <c:pt idx="7243">
                  <c:v>84.621350000000007</c:v>
                </c:pt>
                <c:pt idx="7244">
                  <c:v>84.640370000000004</c:v>
                </c:pt>
                <c:pt idx="7245">
                  <c:v>84.659390000000002</c:v>
                </c:pt>
                <c:pt idx="7246">
                  <c:v>84.678399999999996</c:v>
                </c:pt>
                <c:pt idx="7247">
                  <c:v>84.697419999999994</c:v>
                </c:pt>
                <c:pt idx="7248">
                  <c:v>84.716449999999995</c:v>
                </c:pt>
                <c:pt idx="7249">
                  <c:v>84.735470000000007</c:v>
                </c:pt>
                <c:pt idx="7250">
                  <c:v>84.754490000000004</c:v>
                </c:pt>
                <c:pt idx="7251">
                  <c:v>84.773520000000005</c:v>
                </c:pt>
                <c:pt idx="7252">
                  <c:v>84.792559999999995</c:v>
                </c:pt>
                <c:pt idx="7253">
                  <c:v>84.811589999999995</c:v>
                </c:pt>
                <c:pt idx="7254">
                  <c:v>84.830629999999999</c:v>
                </c:pt>
                <c:pt idx="7255">
                  <c:v>84.84966</c:v>
                </c:pt>
                <c:pt idx="7256">
                  <c:v>84.868700000000004</c:v>
                </c:pt>
                <c:pt idx="7257">
                  <c:v>84.887739999999994</c:v>
                </c:pt>
                <c:pt idx="7258">
                  <c:v>84.906779999999998</c:v>
                </c:pt>
                <c:pt idx="7259">
                  <c:v>84.925830000000005</c:v>
                </c:pt>
                <c:pt idx="7260">
                  <c:v>84.944879999999998</c:v>
                </c:pt>
                <c:pt idx="7261">
                  <c:v>84.963930000000005</c:v>
                </c:pt>
                <c:pt idx="7262">
                  <c:v>84.982990000000001</c:v>
                </c:pt>
                <c:pt idx="7263">
                  <c:v>85.002039999999994</c:v>
                </c:pt>
                <c:pt idx="7264">
                  <c:v>85.021100000000004</c:v>
                </c:pt>
                <c:pt idx="7265">
                  <c:v>85.040149999999997</c:v>
                </c:pt>
                <c:pt idx="7266">
                  <c:v>85.059209999999993</c:v>
                </c:pt>
                <c:pt idx="7267">
                  <c:v>85.078280000000007</c:v>
                </c:pt>
                <c:pt idx="7268">
                  <c:v>85.097340000000003</c:v>
                </c:pt>
                <c:pt idx="7269">
                  <c:v>85.116410000000002</c:v>
                </c:pt>
                <c:pt idx="7270">
                  <c:v>85.135480000000001</c:v>
                </c:pt>
                <c:pt idx="7271">
                  <c:v>85.15455</c:v>
                </c:pt>
                <c:pt idx="7272">
                  <c:v>85.17362</c:v>
                </c:pt>
                <c:pt idx="7273">
                  <c:v>85.192700000000002</c:v>
                </c:pt>
                <c:pt idx="7274">
                  <c:v>85.211780000000005</c:v>
                </c:pt>
                <c:pt idx="7275">
                  <c:v>85.230860000000007</c:v>
                </c:pt>
                <c:pt idx="7276">
                  <c:v>85.249939999999995</c:v>
                </c:pt>
                <c:pt idx="7277">
                  <c:v>85.269030000000001</c:v>
                </c:pt>
                <c:pt idx="7278">
                  <c:v>85.288120000000006</c:v>
                </c:pt>
                <c:pt idx="7279">
                  <c:v>85.307209999999998</c:v>
                </c:pt>
                <c:pt idx="7280">
                  <c:v>85.32629</c:v>
                </c:pt>
                <c:pt idx="7281">
                  <c:v>85.345380000000006</c:v>
                </c:pt>
                <c:pt idx="7282">
                  <c:v>85.36448</c:v>
                </c:pt>
                <c:pt idx="7283">
                  <c:v>85.383579999999995</c:v>
                </c:pt>
                <c:pt idx="7284">
                  <c:v>85.402680000000004</c:v>
                </c:pt>
                <c:pt idx="7285">
                  <c:v>85.421779999999998</c:v>
                </c:pt>
                <c:pt idx="7286">
                  <c:v>85.440880000000007</c:v>
                </c:pt>
                <c:pt idx="7287">
                  <c:v>85.459990000000005</c:v>
                </c:pt>
                <c:pt idx="7288">
                  <c:v>85.479100000000003</c:v>
                </c:pt>
                <c:pt idx="7289">
                  <c:v>85.49821</c:v>
                </c:pt>
                <c:pt idx="7290">
                  <c:v>85.517319999999998</c:v>
                </c:pt>
                <c:pt idx="7291">
                  <c:v>85.536429999999996</c:v>
                </c:pt>
                <c:pt idx="7292">
                  <c:v>85.555549999999997</c:v>
                </c:pt>
                <c:pt idx="7293">
                  <c:v>85.574669999999998</c:v>
                </c:pt>
                <c:pt idx="7294">
                  <c:v>85.593789999999998</c:v>
                </c:pt>
                <c:pt idx="7295">
                  <c:v>85.612920000000003</c:v>
                </c:pt>
                <c:pt idx="7296">
                  <c:v>85.63203</c:v>
                </c:pt>
                <c:pt idx="7297">
                  <c:v>85.651160000000004</c:v>
                </c:pt>
                <c:pt idx="7298">
                  <c:v>85.670299999999997</c:v>
                </c:pt>
                <c:pt idx="7299">
                  <c:v>85.689419999999998</c:v>
                </c:pt>
                <c:pt idx="7300">
                  <c:v>85.708560000000006</c:v>
                </c:pt>
                <c:pt idx="7301">
                  <c:v>85.727689999999996</c:v>
                </c:pt>
                <c:pt idx="7302">
                  <c:v>85.746830000000003</c:v>
                </c:pt>
                <c:pt idx="7303">
                  <c:v>85.765979999999999</c:v>
                </c:pt>
                <c:pt idx="7304">
                  <c:v>85.785120000000006</c:v>
                </c:pt>
                <c:pt idx="7305">
                  <c:v>85.804259999999999</c:v>
                </c:pt>
                <c:pt idx="7306">
                  <c:v>85.823400000000007</c:v>
                </c:pt>
                <c:pt idx="7307">
                  <c:v>85.842550000000003</c:v>
                </c:pt>
                <c:pt idx="7308">
                  <c:v>85.861699999999999</c:v>
                </c:pt>
                <c:pt idx="7309">
                  <c:v>85.880859999999998</c:v>
                </c:pt>
                <c:pt idx="7310">
                  <c:v>85.900009999999995</c:v>
                </c:pt>
                <c:pt idx="7311">
                  <c:v>85.919169999999994</c:v>
                </c:pt>
                <c:pt idx="7312">
                  <c:v>85.938329999999993</c:v>
                </c:pt>
                <c:pt idx="7313">
                  <c:v>85.957490000000007</c:v>
                </c:pt>
                <c:pt idx="7314">
                  <c:v>85.976650000000006</c:v>
                </c:pt>
                <c:pt idx="7315">
                  <c:v>85.995819999999995</c:v>
                </c:pt>
                <c:pt idx="7316">
                  <c:v>86.014979999999994</c:v>
                </c:pt>
                <c:pt idx="7317">
                  <c:v>86.03416</c:v>
                </c:pt>
                <c:pt idx="7318">
                  <c:v>86.053330000000003</c:v>
                </c:pt>
                <c:pt idx="7319">
                  <c:v>86.072500000000005</c:v>
                </c:pt>
                <c:pt idx="7320">
                  <c:v>86.091679999999997</c:v>
                </c:pt>
                <c:pt idx="7321">
                  <c:v>86.110860000000002</c:v>
                </c:pt>
                <c:pt idx="7322">
                  <c:v>86.130039999999994</c:v>
                </c:pt>
                <c:pt idx="7323">
                  <c:v>86.14922</c:v>
                </c:pt>
                <c:pt idx="7324">
                  <c:v>86.168400000000005</c:v>
                </c:pt>
                <c:pt idx="7325">
                  <c:v>86.18759</c:v>
                </c:pt>
                <c:pt idx="7326">
                  <c:v>86.206779999999995</c:v>
                </c:pt>
                <c:pt idx="7327">
                  <c:v>86.225980000000007</c:v>
                </c:pt>
                <c:pt idx="7328">
                  <c:v>86.245170000000002</c:v>
                </c:pt>
                <c:pt idx="7329">
                  <c:v>86.26437</c:v>
                </c:pt>
                <c:pt idx="7330">
                  <c:v>86.283559999999994</c:v>
                </c:pt>
                <c:pt idx="7331">
                  <c:v>86.302760000000006</c:v>
                </c:pt>
                <c:pt idx="7332">
                  <c:v>86.321960000000004</c:v>
                </c:pt>
                <c:pt idx="7333">
                  <c:v>86.341160000000002</c:v>
                </c:pt>
                <c:pt idx="7334">
                  <c:v>86.360370000000003</c:v>
                </c:pt>
                <c:pt idx="7335">
                  <c:v>86.379580000000004</c:v>
                </c:pt>
                <c:pt idx="7336">
                  <c:v>86.398790000000005</c:v>
                </c:pt>
                <c:pt idx="7337">
                  <c:v>86.418009999999995</c:v>
                </c:pt>
                <c:pt idx="7338">
                  <c:v>86.437219999999996</c:v>
                </c:pt>
                <c:pt idx="7339">
                  <c:v>86.456440000000001</c:v>
                </c:pt>
                <c:pt idx="7340">
                  <c:v>86.475650000000002</c:v>
                </c:pt>
                <c:pt idx="7341">
                  <c:v>86.494870000000006</c:v>
                </c:pt>
                <c:pt idx="7342">
                  <c:v>86.514099999999999</c:v>
                </c:pt>
                <c:pt idx="7343">
                  <c:v>86.533330000000007</c:v>
                </c:pt>
                <c:pt idx="7344">
                  <c:v>86.552549999999997</c:v>
                </c:pt>
                <c:pt idx="7345">
                  <c:v>86.571780000000004</c:v>
                </c:pt>
                <c:pt idx="7346">
                  <c:v>86.591009999999997</c:v>
                </c:pt>
                <c:pt idx="7347">
                  <c:v>86.610240000000005</c:v>
                </c:pt>
                <c:pt idx="7348">
                  <c:v>86.629490000000004</c:v>
                </c:pt>
                <c:pt idx="7349">
                  <c:v>86.648719999999997</c:v>
                </c:pt>
                <c:pt idx="7350">
                  <c:v>86.667959999999994</c:v>
                </c:pt>
                <c:pt idx="7351">
                  <c:v>86.687200000000004</c:v>
                </c:pt>
                <c:pt idx="7352">
                  <c:v>86.706450000000004</c:v>
                </c:pt>
                <c:pt idx="7353">
                  <c:v>86.725700000000003</c:v>
                </c:pt>
                <c:pt idx="7354">
                  <c:v>86.744950000000003</c:v>
                </c:pt>
                <c:pt idx="7355">
                  <c:v>86.764200000000002</c:v>
                </c:pt>
                <c:pt idx="7356">
                  <c:v>86.783450000000002</c:v>
                </c:pt>
                <c:pt idx="7357">
                  <c:v>86.802700000000002</c:v>
                </c:pt>
                <c:pt idx="7358">
                  <c:v>86.821960000000004</c:v>
                </c:pt>
                <c:pt idx="7359">
                  <c:v>86.841220000000007</c:v>
                </c:pt>
                <c:pt idx="7360">
                  <c:v>86.860479999999995</c:v>
                </c:pt>
                <c:pt idx="7361">
                  <c:v>86.879750000000001</c:v>
                </c:pt>
                <c:pt idx="7362">
                  <c:v>86.899019999999993</c:v>
                </c:pt>
                <c:pt idx="7363">
                  <c:v>86.918279999999996</c:v>
                </c:pt>
                <c:pt idx="7364">
                  <c:v>86.937550000000002</c:v>
                </c:pt>
                <c:pt idx="7365">
                  <c:v>86.956829999999997</c:v>
                </c:pt>
                <c:pt idx="7366">
                  <c:v>86.976100000000002</c:v>
                </c:pt>
                <c:pt idx="7367">
                  <c:v>86.995379999999997</c:v>
                </c:pt>
                <c:pt idx="7368">
                  <c:v>87.014660000000006</c:v>
                </c:pt>
                <c:pt idx="7369">
                  <c:v>87.033940000000001</c:v>
                </c:pt>
                <c:pt idx="7370">
                  <c:v>87.053219999999996</c:v>
                </c:pt>
                <c:pt idx="7371">
                  <c:v>87.072500000000005</c:v>
                </c:pt>
                <c:pt idx="7372">
                  <c:v>87.091790000000003</c:v>
                </c:pt>
                <c:pt idx="7373">
                  <c:v>87.111080000000001</c:v>
                </c:pt>
                <c:pt idx="7374">
                  <c:v>87.130369999999999</c:v>
                </c:pt>
                <c:pt idx="7375">
                  <c:v>87.14967</c:v>
                </c:pt>
                <c:pt idx="7376">
                  <c:v>87.168959999999998</c:v>
                </c:pt>
                <c:pt idx="7377">
                  <c:v>87.18826</c:v>
                </c:pt>
                <c:pt idx="7378">
                  <c:v>87.207560000000001</c:v>
                </c:pt>
                <c:pt idx="7379">
                  <c:v>87.226860000000002</c:v>
                </c:pt>
                <c:pt idx="7380">
                  <c:v>87.246170000000006</c:v>
                </c:pt>
                <c:pt idx="7381">
                  <c:v>87.265469999999993</c:v>
                </c:pt>
                <c:pt idx="7382">
                  <c:v>87.284779999999998</c:v>
                </c:pt>
                <c:pt idx="7383">
                  <c:v>87.304090000000002</c:v>
                </c:pt>
                <c:pt idx="7384">
                  <c:v>87.323409999999996</c:v>
                </c:pt>
                <c:pt idx="7385">
                  <c:v>87.34272</c:v>
                </c:pt>
                <c:pt idx="7386">
                  <c:v>87.362039999999993</c:v>
                </c:pt>
                <c:pt idx="7387">
                  <c:v>87.381360000000001</c:v>
                </c:pt>
                <c:pt idx="7388">
                  <c:v>87.400679999999994</c:v>
                </c:pt>
                <c:pt idx="7389">
                  <c:v>87.420010000000005</c:v>
                </c:pt>
                <c:pt idx="7390">
                  <c:v>87.439329999999998</c:v>
                </c:pt>
                <c:pt idx="7391">
                  <c:v>87.458659999999995</c:v>
                </c:pt>
                <c:pt idx="7392">
                  <c:v>87.477990000000005</c:v>
                </c:pt>
                <c:pt idx="7393">
                  <c:v>87.497320000000002</c:v>
                </c:pt>
                <c:pt idx="7394">
                  <c:v>87.516649999999998</c:v>
                </c:pt>
                <c:pt idx="7395">
                  <c:v>87.536000000000001</c:v>
                </c:pt>
                <c:pt idx="7396">
                  <c:v>87.555329999999998</c:v>
                </c:pt>
                <c:pt idx="7397">
                  <c:v>87.574669999999998</c:v>
                </c:pt>
                <c:pt idx="7398">
                  <c:v>87.59402</c:v>
                </c:pt>
                <c:pt idx="7399">
                  <c:v>87.61336</c:v>
                </c:pt>
                <c:pt idx="7400">
                  <c:v>87.632710000000003</c:v>
                </c:pt>
                <c:pt idx="7401">
                  <c:v>87.652050000000003</c:v>
                </c:pt>
                <c:pt idx="7402">
                  <c:v>87.671409999999995</c:v>
                </c:pt>
                <c:pt idx="7403">
                  <c:v>87.690759999999997</c:v>
                </c:pt>
                <c:pt idx="7404">
                  <c:v>87.71011</c:v>
                </c:pt>
                <c:pt idx="7405">
                  <c:v>87.729479999999995</c:v>
                </c:pt>
                <c:pt idx="7406">
                  <c:v>87.748829999999998</c:v>
                </c:pt>
                <c:pt idx="7407">
                  <c:v>87.768199999999993</c:v>
                </c:pt>
                <c:pt idx="7408">
                  <c:v>87.787559999999999</c:v>
                </c:pt>
                <c:pt idx="7409">
                  <c:v>87.806929999999994</c:v>
                </c:pt>
                <c:pt idx="7410">
                  <c:v>87.82629</c:v>
                </c:pt>
                <c:pt idx="7411">
                  <c:v>87.845659999999995</c:v>
                </c:pt>
                <c:pt idx="7412">
                  <c:v>87.865039999999993</c:v>
                </c:pt>
                <c:pt idx="7413">
                  <c:v>87.884410000000003</c:v>
                </c:pt>
                <c:pt idx="7414">
                  <c:v>87.903790000000001</c:v>
                </c:pt>
                <c:pt idx="7415">
                  <c:v>87.923169999999999</c:v>
                </c:pt>
                <c:pt idx="7416">
                  <c:v>87.942549999999997</c:v>
                </c:pt>
                <c:pt idx="7417">
                  <c:v>87.961939999999998</c:v>
                </c:pt>
                <c:pt idx="7418">
                  <c:v>87.981319999999997</c:v>
                </c:pt>
                <c:pt idx="7419">
                  <c:v>88.000709999999998</c:v>
                </c:pt>
                <c:pt idx="7420">
                  <c:v>88.020099999999999</c:v>
                </c:pt>
                <c:pt idx="7421">
                  <c:v>88.039490000000001</c:v>
                </c:pt>
                <c:pt idx="7422">
                  <c:v>88.058880000000002</c:v>
                </c:pt>
                <c:pt idx="7423">
                  <c:v>88.078289999999996</c:v>
                </c:pt>
                <c:pt idx="7424">
                  <c:v>88.097679999999997</c:v>
                </c:pt>
                <c:pt idx="7425">
                  <c:v>88.117080000000001</c:v>
                </c:pt>
                <c:pt idx="7426">
                  <c:v>88.136480000000006</c:v>
                </c:pt>
                <c:pt idx="7427">
                  <c:v>88.155889999999999</c:v>
                </c:pt>
                <c:pt idx="7428">
                  <c:v>88.175290000000004</c:v>
                </c:pt>
                <c:pt idx="7429">
                  <c:v>88.194699999999997</c:v>
                </c:pt>
                <c:pt idx="7430">
                  <c:v>88.214119999999994</c:v>
                </c:pt>
                <c:pt idx="7431">
                  <c:v>88.233530000000002</c:v>
                </c:pt>
                <c:pt idx="7432">
                  <c:v>88.252939999999995</c:v>
                </c:pt>
                <c:pt idx="7433">
                  <c:v>88.272360000000006</c:v>
                </c:pt>
                <c:pt idx="7434">
                  <c:v>88.291780000000003</c:v>
                </c:pt>
                <c:pt idx="7435">
                  <c:v>88.311199999999999</c:v>
                </c:pt>
                <c:pt idx="7436">
                  <c:v>88.330629999999999</c:v>
                </c:pt>
                <c:pt idx="7437">
                  <c:v>88.350049999999996</c:v>
                </c:pt>
                <c:pt idx="7438">
                  <c:v>88.369479999999996</c:v>
                </c:pt>
                <c:pt idx="7439">
                  <c:v>88.388919999999999</c:v>
                </c:pt>
                <c:pt idx="7440">
                  <c:v>88.408349999999999</c:v>
                </c:pt>
                <c:pt idx="7441">
                  <c:v>88.427779999999998</c:v>
                </c:pt>
                <c:pt idx="7442">
                  <c:v>88.447220000000002</c:v>
                </c:pt>
                <c:pt idx="7443">
                  <c:v>88.466660000000005</c:v>
                </c:pt>
                <c:pt idx="7444">
                  <c:v>88.486099999999993</c:v>
                </c:pt>
                <c:pt idx="7445">
                  <c:v>88.505539999999996</c:v>
                </c:pt>
                <c:pt idx="7446">
                  <c:v>88.524990000000003</c:v>
                </c:pt>
                <c:pt idx="7447">
                  <c:v>88.544430000000006</c:v>
                </c:pt>
                <c:pt idx="7448">
                  <c:v>88.563879999999997</c:v>
                </c:pt>
                <c:pt idx="7449">
                  <c:v>88.583340000000007</c:v>
                </c:pt>
                <c:pt idx="7450">
                  <c:v>88.602789999999999</c:v>
                </c:pt>
                <c:pt idx="7451">
                  <c:v>88.622249999999994</c:v>
                </c:pt>
                <c:pt idx="7452">
                  <c:v>88.6417</c:v>
                </c:pt>
                <c:pt idx="7453">
                  <c:v>88.661159999999995</c:v>
                </c:pt>
                <c:pt idx="7454">
                  <c:v>88.680629999999994</c:v>
                </c:pt>
                <c:pt idx="7455">
                  <c:v>88.700090000000003</c:v>
                </c:pt>
                <c:pt idx="7456">
                  <c:v>88.719560000000001</c:v>
                </c:pt>
                <c:pt idx="7457">
                  <c:v>88.73903</c:v>
                </c:pt>
                <c:pt idx="7458">
                  <c:v>88.758499999999998</c:v>
                </c:pt>
                <c:pt idx="7459">
                  <c:v>88.777969999999996</c:v>
                </c:pt>
                <c:pt idx="7460">
                  <c:v>88.797449999999998</c:v>
                </c:pt>
                <c:pt idx="7461">
                  <c:v>88.816929999999999</c:v>
                </c:pt>
                <c:pt idx="7462">
                  <c:v>88.836399999999998</c:v>
                </c:pt>
                <c:pt idx="7463">
                  <c:v>88.855890000000002</c:v>
                </c:pt>
                <c:pt idx="7464">
                  <c:v>88.875370000000004</c:v>
                </c:pt>
                <c:pt idx="7465">
                  <c:v>88.894859999999994</c:v>
                </c:pt>
                <c:pt idx="7466">
                  <c:v>88.914339999999996</c:v>
                </c:pt>
                <c:pt idx="7467">
                  <c:v>88.933840000000004</c:v>
                </c:pt>
                <c:pt idx="7468">
                  <c:v>88.953320000000005</c:v>
                </c:pt>
                <c:pt idx="7469">
                  <c:v>88.972819999999999</c:v>
                </c:pt>
                <c:pt idx="7470">
                  <c:v>88.992320000000007</c:v>
                </c:pt>
                <c:pt idx="7471">
                  <c:v>89.01182</c:v>
                </c:pt>
                <c:pt idx="7472">
                  <c:v>89.031319999999994</c:v>
                </c:pt>
                <c:pt idx="7473">
                  <c:v>89.050820000000002</c:v>
                </c:pt>
                <c:pt idx="7474">
                  <c:v>89.070329999999998</c:v>
                </c:pt>
                <c:pt idx="7475">
                  <c:v>89.089839999999995</c:v>
                </c:pt>
                <c:pt idx="7476">
                  <c:v>89.109340000000003</c:v>
                </c:pt>
                <c:pt idx="7477">
                  <c:v>89.12885</c:v>
                </c:pt>
                <c:pt idx="7478">
                  <c:v>89.14837</c:v>
                </c:pt>
                <c:pt idx="7479">
                  <c:v>89.167879999999997</c:v>
                </c:pt>
                <c:pt idx="7480">
                  <c:v>89.187399999999997</c:v>
                </c:pt>
                <c:pt idx="7481">
                  <c:v>89.206919999999997</c:v>
                </c:pt>
                <c:pt idx="7482">
                  <c:v>89.22645</c:v>
                </c:pt>
                <c:pt idx="7483">
                  <c:v>89.24597</c:v>
                </c:pt>
                <c:pt idx="7484">
                  <c:v>89.265500000000003</c:v>
                </c:pt>
                <c:pt idx="7485">
                  <c:v>89.285030000000006</c:v>
                </c:pt>
                <c:pt idx="7486">
                  <c:v>89.304559999999995</c:v>
                </c:pt>
                <c:pt idx="7487">
                  <c:v>89.324089999999998</c:v>
                </c:pt>
                <c:pt idx="7488">
                  <c:v>89.343630000000005</c:v>
                </c:pt>
                <c:pt idx="7489">
                  <c:v>89.363159999999993</c:v>
                </c:pt>
                <c:pt idx="7490">
                  <c:v>89.3827</c:v>
                </c:pt>
                <c:pt idx="7491">
                  <c:v>89.402240000000006</c:v>
                </c:pt>
                <c:pt idx="7492">
                  <c:v>89.421779999999998</c:v>
                </c:pt>
                <c:pt idx="7493">
                  <c:v>89.441329999999994</c:v>
                </c:pt>
                <c:pt idx="7494">
                  <c:v>89.460880000000003</c:v>
                </c:pt>
                <c:pt idx="7495">
                  <c:v>89.480429999999998</c:v>
                </c:pt>
                <c:pt idx="7496">
                  <c:v>89.499979999999994</c:v>
                </c:pt>
                <c:pt idx="7497">
                  <c:v>89.519540000000006</c:v>
                </c:pt>
                <c:pt idx="7498">
                  <c:v>89.539090000000002</c:v>
                </c:pt>
                <c:pt idx="7499">
                  <c:v>89.55865</c:v>
                </c:pt>
                <c:pt idx="7500">
                  <c:v>89.578220000000002</c:v>
                </c:pt>
                <c:pt idx="7501">
                  <c:v>89.59778</c:v>
                </c:pt>
                <c:pt idx="7502">
                  <c:v>89.617339999999999</c:v>
                </c:pt>
                <c:pt idx="7503">
                  <c:v>89.63691</c:v>
                </c:pt>
                <c:pt idx="7504">
                  <c:v>89.656480000000002</c:v>
                </c:pt>
                <c:pt idx="7505">
                  <c:v>89.676050000000004</c:v>
                </c:pt>
                <c:pt idx="7506">
                  <c:v>89.695629999999994</c:v>
                </c:pt>
                <c:pt idx="7507">
                  <c:v>89.715190000000007</c:v>
                </c:pt>
                <c:pt idx="7508">
                  <c:v>89.734780000000001</c:v>
                </c:pt>
                <c:pt idx="7509">
                  <c:v>89.754360000000005</c:v>
                </c:pt>
                <c:pt idx="7510">
                  <c:v>89.773939999999996</c:v>
                </c:pt>
                <c:pt idx="7511">
                  <c:v>89.793530000000004</c:v>
                </c:pt>
                <c:pt idx="7512">
                  <c:v>89.813109999999995</c:v>
                </c:pt>
                <c:pt idx="7513">
                  <c:v>89.832700000000003</c:v>
                </c:pt>
                <c:pt idx="7514">
                  <c:v>89.852289999999996</c:v>
                </c:pt>
                <c:pt idx="7515">
                  <c:v>89.871880000000004</c:v>
                </c:pt>
                <c:pt idx="7516">
                  <c:v>89.891480000000001</c:v>
                </c:pt>
                <c:pt idx="7517">
                  <c:v>89.911069999999995</c:v>
                </c:pt>
                <c:pt idx="7518">
                  <c:v>89.930670000000006</c:v>
                </c:pt>
                <c:pt idx="7519">
                  <c:v>89.950270000000003</c:v>
                </c:pt>
                <c:pt idx="7520">
                  <c:v>89.969880000000003</c:v>
                </c:pt>
                <c:pt idx="7521">
                  <c:v>89.989490000000004</c:v>
                </c:pt>
                <c:pt idx="7522">
                  <c:v>90.00909</c:v>
                </c:pt>
                <c:pt idx="7523">
                  <c:v>90.028700000000001</c:v>
                </c:pt>
                <c:pt idx="7524">
                  <c:v>90.048310000000001</c:v>
                </c:pt>
                <c:pt idx="7525">
                  <c:v>90.067920000000001</c:v>
                </c:pt>
                <c:pt idx="7526">
                  <c:v>90.087540000000004</c:v>
                </c:pt>
                <c:pt idx="7527">
                  <c:v>90.107159999999993</c:v>
                </c:pt>
                <c:pt idx="7528">
                  <c:v>90.12679</c:v>
                </c:pt>
                <c:pt idx="7529">
                  <c:v>90.146410000000003</c:v>
                </c:pt>
                <c:pt idx="7530">
                  <c:v>90.166030000000006</c:v>
                </c:pt>
                <c:pt idx="7531">
                  <c:v>90.185649999999995</c:v>
                </c:pt>
                <c:pt idx="7532">
                  <c:v>90.205280000000002</c:v>
                </c:pt>
                <c:pt idx="7533">
                  <c:v>90.224909999999994</c:v>
                </c:pt>
                <c:pt idx="7534">
                  <c:v>90.244550000000004</c:v>
                </c:pt>
                <c:pt idx="7535">
                  <c:v>90.264179999999996</c:v>
                </c:pt>
                <c:pt idx="7536">
                  <c:v>90.283820000000006</c:v>
                </c:pt>
                <c:pt idx="7537">
                  <c:v>90.303470000000004</c:v>
                </c:pt>
                <c:pt idx="7538">
                  <c:v>90.323099999999997</c:v>
                </c:pt>
                <c:pt idx="7539">
                  <c:v>90.342749999999995</c:v>
                </c:pt>
                <c:pt idx="7540">
                  <c:v>90.362399999999994</c:v>
                </c:pt>
                <c:pt idx="7541">
                  <c:v>90.382040000000003</c:v>
                </c:pt>
                <c:pt idx="7542">
                  <c:v>90.401700000000005</c:v>
                </c:pt>
                <c:pt idx="7543">
                  <c:v>90.421350000000004</c:v>
                </c:pt>
                <c:pt idx="7544">
                  <c:v>90.441000000000003</c:v>
                </c:pt>
                <c:pt idx="7545">
                  <c:v>90.460660000000004</c:v>
                </c:pt>
                <c:pt idx="7546">
                  <c:v>90.480320000000006</c:v>
                </c:pt>
                <c:pt idx="7547">
                  <c:v>90.499979999999994</c:v>
                </c:pt>
                <c:pt idx="7548">
                  <c:v>90.519649999999999</c:v>
                </c:pt>
                <c:pt idx="7549">
                  <c:v>90.53931</c:v>
                </c:pt>
                <c:pt idx="7550">
                  <c:v>90.558980000000005</c:v>
                </c:pt>
                <c:pt idx="7551">
                  <c:v>90.578639999999993</c:v>
                </c:pt>
                <c:pt idx="7552">
                  <c:v>90.598320000000001</c:v>
                </c:pt>
                <c:pt idx="7553">
                  <c:v>90.617990000000006</c:v>
                </c:pt>
                <c:pt idx="7554">
                  <c:v>90.637659999999997</c:v>
                </c:pt>
                <c:pt idx="7555">
                  <c:v>90.657349999999994</c:v>
                </c:pt>
                <c:pt idx="7556">
                  <c:v>90.677019999999999</c:v>
                </c:pt>
                <c:pt idx="7557">
                  <c:v>90.696709999999996</c:v>
                </c:pt>
                <c:pt idx="7558">
                  <c:v>90.716390000000004</c:v>
                </c:pt>
                <c:pt idx="7559">
                  <c:v>90.736080000000001</c:v>
                </c:pt>
                <c:pt idx="7560">
                  <c:v>90.755769999999998</c:v>
                </c:pt>
                <c:pt idx="7561">
                  <c:v>90.775459999999995</c:v>
                </c:pt>
                <c:pt idx="7562">
                  <c:v>90.795150000000007</c:v>
                </c:pt>
                <c:pt idx="7563">
                  <c:v>90.814850000000007</c:v>
                </c:pt>
                <c:pt idx="7564">
                  <c:v>90.834549999999993</c:v>
                </c:pt>
                <c:pt idx="7565">
                  <c:v>90.854249999999993</c:v>
                </c:pt>
                <c:pt idx="7566">
                  <c:v>90.873949999999994</c:v>
                </c:pt>
                <c:pt idx="7567">
                  <c:v>90.893649999999994</c:v>
                </c:pt>
                <c:pt idx="7568">
                  <c:v>90.913359999999997</c:v>
                </c:pt>
                <c:pt idx="7569">
                  <c:v>90.933070000000001</c:v>
                </c:pt>
                <c:pt idx="7570">
                  <c:v>90.952770000000001</c:v>
                </c:pt>
                <c:pt idx="7571">
                  <c:v>90.972489999999993</c:v>
                </c:pt>
                <c:pt idx="7572">
                  <c:v>90.992199999999997</c:v>
                </c:pt>
                <c:pt idx="7573">
                  <c:v>91.011920000000003</c:v>
                </c:pt>
                <c:pt idx="7574">
                  <c:v>91.031639999999996</c:v>
                </c:pt>
                <c:pt idx="7575">
                  <c:v>91.051360000000003</c:v>
                </c:pt>
                <c:pt idx="7576">
                  <c:v>91.071079999999995</c:v>
                </c:pt>
                <c:pt idx="7577">
                  <c:v>91.090810000000005</c:v>
                </c:pt>
                <c:pt idx="7578">
                  <c:v>91.110529999999997</c:v>
                </c:pt>
                <c:pt idx="7579">
                  <c:v>91.130260000000007</c:v>
                </c:pt>
                <c:pt idx="7580">
                  <c:v>91.149990000000003</c:v>
                </c:pt>
                <c:pt idx="7581">
                  <c:v>91.169730000000001</c:v>
                </c:pt>
                <c:pt idx="7582">
                  <c:v>91.18947</c:v>
                </c:pt>
                <c:pt idx="7583">
                  <c:v>91.209209999999999</c:v>
                </c:pt>
                <c:pt idx="7584">
                  <c:v>91.228939999999994</c:v>
                </c:pt>
                <c:pt idx="7585">
                  <c:v>91.248689999999996</c:v>
                </c:pt>
                <c:pt idx="7586">
                  <c:v>91.268429999999995</c:v>
                </c:pt>
                <c:pt idx="7587">
                  <c:v>91.288179999999997</c:v>
                </c:pt>
                <c:pt idx="7588">
                  <c:v>91.307929999999999</c:v>
                </c:pt>
                <c:pt idx="7589">
                  <c:v>91.327669999999998</c:v>
                </c:pt>
                <c:pt idx="7590">
                  <c:v>91.347430000000003</c:v>
                </c:pt>
                <c:pt idx="7591">
                  <c:v>91.367189999999994</c:v>
                </c:pt>
                <c:pt idx="7592">
                  <c:v>91.386939999999996</c:v>
                </c:pt>
                <c:pt idx="7593">
                  <c:v>91.406700000000001</c:v>
                </c:pt>
                <c:pt idx="7594">
                  <c:v>91.426469999999995</c:v>
                </c:pt>
                <c:pt idx="7595">
                  <c:v>91.44623</c:v>
                </c:pt>
                <c:pt idx="7596">
                  <c:v>91.465999999999994</c:v>
                </c:pt>
                <c:pt idx="7597">
                  <c:v>91.485759999999999</c:v>
                </c:pt>
                <c:pt idx="7598">
                  <c:v>91.505529999999993</c:v>
                </c:pt>
                <c:pt idx="7599">
                  <c:v>91.525310000000005</c:v>
                </c:pt>
                <c:pt idx="7600">
                  <c:v>91.545079999999999</c:v>
                </c:pt>
                <c:pt idx="7601">
                  <c:v>91.564859999999996</c:v>
                </c:pt>
                <c:pt idx="7602">
                  <c:v>91.584630000000004</c:v>
                </c:pt>
                <c:pt idx="7603">
                  <c:v>91.604420000000005</c:v>
                </c:pt>
                <c:pt idx="7604">
                  <c:v>91.624200000000002</c:v>
                </c:pt>
                <c:pt idx="7605">
                  <c:v>91.643979999999999</c:v>
                </c:pt>
                <c:pt idx="7606">
                  <c:v>91.66377</c:v>
                </c:pt>
                <c:pt idx="7607">
                  <c:v>91.68356</c:v>
                </c:pt>
                <c:pt idx="7608">
                  <c:v>91.70335</c:v>
                </c:pt>
                <c:pt idx="7609">
                  <c:v>91.723140000000001</c:v>
                </c:pt>
                <c:pt idx="7610">
                  <c:v>91.742940000000004</c:v>
                </c:pt>
                <c:pt idx="7611">
                  <c:v>91.762739999999994</c:v>
                </c:pt>
                <c:pt idx="7612">
                  <c:v>91.782539999999997</c:v>
                </c:pt>
                <c:pt idx="7613">
                  <c:v>91.802340000000001</c:v>
                </c:pt>
                <c:pt idx="7614">
                  <c:v>91.822140000000005</c:v>
                </c:pt>
                <c:pt idx="7615">
                  <c:v>91.841949999999997</c:v>
                </c:pt>
                <c:pt idx="7616">
                  <c:v>91.861760000000004</c:v>
                </c:pt>
                <c:pt idx="7617">
                  <c:v>91.881569999999996</c:v>
                </c:pt>
                <c:pt idx="7618">
                  <c:v>91.901380000000003</c:v>
                </c:pt>
                <c:pt idx="7619">
                  <c:v>91.921199999999999</c:v>
                </c:pt>
                <c:pt idx="7620">
                  <c:v>91.941019999999995</c:v>
                </c:pt>
                <c:pt idx="7621">
                  <c:v>91.960840000000005</c:v>
                </c:pt>
                <c:pt idx="7622">
                  <c:v>91.98066</c:v>
                </c:pt>
                <c:pt idx="7623">
                  <c:v>92.000479999999996</c:v>
                </c:pt>
                <c:pt idx="7624">
                  <c:v>92.020300000000006</c:v>
                </c:pt>
                <c:pt idx="7625">
                  <c:v>92.040130000000005</c:v>
                </c:pt>
                <c:pt idx="7626">
                  <c:v>92.059960000000004</c:v>
                </c:pt>
                <c:pt idx="7627">
                  <c:v>92.079800000000006</c:v>
                </c:pt>
                <c:pt idx="7628">
                  <c:v>92.099630000000005</c:v>
                </c:pt>
                <c:pt idx="7629">
                  <c:v>92.119470000000007</c:v>
                </c:pt>
                <c:pt idx="7630">
                  <c:v>92.139309999999995</c:v>
                </c:pt>
                <c:pt idx="7631">
                  <c:v>92.159139999999994</c:v>
                </c:pt>
                <c:pt idx="7632">
                  <c:v>92.178989999999999</c:v>
                </c:pt>
                <c:pt idx="7633">
                  <c:v>92.198830000000001</c:v>
                </c:pt>
                <c:pt idx="7634">
                  <c:v>92.218680000000006</c:v>
                </c:pt>
                <c:pt idx="7635">
                  <c:v>92.238529999999997</c:v>
                </c:pt>
                <c:pt idx="7636">
                  <c:v>92.258380000000002</c:v>
                </c:pt>
                <c:pt idx="7637">
                  <c:v>92.278239999999997</c:v>
                </c:pt>
                <c:pt idx="7638">
                  <c:v>92.298090000000002</c:v>
                </c:pt>
                <c:pt idx="7639">
                  <c:v>92.317949999999996</c:v>
                </c:pt>
                <c:pt idx="7640">
                  <c:v>92.337810000000005</c:v>
                </c:pt>
                <c:pt idx="7641">
                  <c:v>92.357669999999999</c:v>
                </c:pt>
                <c:pt idx="7642">
                  <c:v>92.377529999999993</c:v>
                </c:pt>
                <c:pt idx="7643">
                  <c:v>92.397400000000005</c:v>
                </c:pt>
                <c:pt idx="7644">
                  <c:v>92.417270000000002</c:v>
                </c:pt>
                <c:pt idx="7645">
                  <c:v>92.437129999999996</c:v>
                </c:pt>
                <c:pt idx="7646">
                  <c:v>92.457009999999997</c:v>
                </c:pt>
                <c:pt idx="7647">
                  <c:v>92.476879999999994</c:v>
                </c:pt>
                <c:pt idx="7648">
                  <c:v>92.496769999999998</c:v>
                </c:pt>
                <c:pt idx="7649">
                  <c:v>92.516639999999995</c:v>
                </c:pt>
                <c:pt idx="7650">
                  <c:v>92.536519999999996</c:v>
                </c:pt>
                <c:pt idx="7651">
                  <c:v>92.556399999999996</c:v>
                </c:pt>
                <c:pt idx="7652">
                  <c:v>92.57629</c:v>
                </c:pt>
                <c:pt idx="7653">
                  <c:v>92.596180000000004</c:v>
                </c:pt>
                <c:pt idx="7654">
                  <c:v>92.616069999999993</c:v>
                </c:pt>
                <c:pt idx="7655">
                  <c:v>92.635959999999997</c:v>
                </c:pt>
                <c:pt idx="7656">
                  <c:v>92.655850000000001</c:v>
                </c:pt>
                <c:pt idx="7657">
                  <c:v>92.675749999999994</c:v>
                </c:pt>
                <c:pt idx="7658">
                  <c:v>92.695650000000001</c:v>
                </c:pt>
                <c:pt idx="7659">
                  <c:v>92.715549999999993</c:v>
                </c:pt>
                <c:pt idx="7660">
                  <c:v>92.73545</c:v>
                </c:pt>
                <c:pt idx="7661">
                  <c:v>92.755359999999996</c:v>
                </c:pt>
                <c:pt idx="7662">
                  <c:v>92.775260000000003</c:v>
                </c:pt>
                <c:pt idx="7663">
                  <c:v>92.795169999999999</c:v>
                </c:pt>
                <c:pt idx="7664">
                  <c:v>92.815089999999998</c:v>
                </c:pt>
                <c:pt idx="7665">
                  <c:v>92.834999999999994</c:v>
                </c:pt>
                <c:pt idx="7666">
                  <c:v>92.854910000000004</c:v>
                </c:pt>
                <c:pt idx="7667">
                  <c:v>92.874830000000003</c:v>
                </c:pt>
                <c:pt idx="7668">
                  <c:v>92.894739999999999</c:v>
                </c:pt>
                <c:pt idx="7669">
                  <c:v>92.914670000000001</c:v>
                </c:pt>
                <c:pt idx="7670">
                  <c:v>92.93459</c:v>
                </c:pt>
                <c:pt idx="7671">
                  <c:v>92.954520000000002</c:v>
                </c:pt>
                <c:pt idx="7672">
                  <c:v>92.974450000000004</c:v>
                </c:pt>
                <c:pt idx="7673">
                  <c:v>92.994380000000007</c:v>
                </c:pt>
                <c:pt idx="7674">
                  <c:v>93.014309999999995</c:v>
                </c:pt>
                <c:pt idx="7675">
                  <c:v>93.03425</c:v>
                </c:pt>
                <c:pt idx="7676">
                  <c:v>93.054180000000002</c:v>
                </c:pt>
                <c:pt idx="7677">
                  <c:v>93.074119999999994</c:v>
                </c:pt>
                <c:pt idx="7678">
                  <c:v>93.094059999999999</c:v>
                </c:pt>
                <c:pt idx="7679">
                  <c:v>93.114009999999993</c:v>
                </c:pt>
                <c:pt idx="7680">
                  <c:v>93.133949999999999</c:v>
                </c:pt>
                <c:pt idx="7681">
                  <c:v>93.153899999999993</c:v>
                </c:pt>
                <c:pt idx="7682">
                  <c:v>93.173850000000002</c:v>
                </c:pt>
                <c:pt idx="7683">
                  <c:v>93.193799999999996</c:v>
                </c:pt>
                <c:pt idx="7684">
                  <c:v>93.213750000000005</c:v>
                </c:pt>
                <c:pt idx="7685">
                  <c:v>93.233710000000002</c:v>
                </c:pt>
                <c:pt idx="7686">
                  <c:v>93.25367</c:v>
                </c:pt>
                <c:pt idx="7687">
                  <c:v>93.273629999999997</c:v>
                </c:pt>
                <c:pt idx="7688">
                  <c:v>93.293589999999995</c:v>
                </c:pt>
                <c:pt idx="7689">
                  <c:v>93.313550000000006</c:v>
                </c:pt>
                <c:pt idx="7690">
                  <c:v>93.333519999999993</c:v>
                </c:pt>
                <c:pt idx="7691">
                  <c:v>93.353489999999994</c:v>
                </c:pt>
                <c:pt idx="7692">
                  <c:v>93.373459999999994</c:v>
                </c:pt>
                <c:pt idx="7693">
                  <c:v>93.393429999999995</c:v>
                </c:pt>
                <c:pt idx="7694">
                  <c:v>93.413409999999999</c:v>
                </c:pt>
                <c:pt idx="7695">
                  <c:v>93.433390000000003</c:v>
                </c:pt>
                <c:pt idx="7696">
                  <c:v>93.453360000000004</c:v>
                </c:pt>
                <c:pt idx="7697">
                  <c:v>93.473349999999996</c:v>
                </c:pt>
                <c:pt idx="7698">
                  <c:v>93.49333</c:v>
                </c:pt>
                <c:pt idx="7699">
                  <c:v>93.513310000000004</c:v>
                </c:pt>
                <c:pt idx="7700">
                  <c:v>93.533299999999997</c:v>
                </c:pt>
                <c:pt idx="7701">
                  <c:v>93.553290000000004</c:v>
                </c:pt>
                <c:pt idx="7702">
                  <c:v>93.57329</c:v>
                </c:pt>
                <c:pt idx="7703">
                  <c:v>93.593279999999993</c:v>
                </c:pt>
                <c:pt idx="7704">
                  <c:v>93.613280000000003</c:v>
                </c:pt>
                <c:pt idx="7705">
                  <c:v>93.633279999999999</c:v>
                </c:pt>
                <c:pt idx="7706">
                  <c:v>93.653270000000006</c:v>
                </c:pt>
                <c:pt idx="7707">
                  <c:v>93.673280000000005</c:v>
                </c:pt>
                <c:pt idx="7708">
                  <c:v>93.693280000000001</c:v>
                </c:pt>
                <c:pt idx="7709">
                  <c:v>93.713290000000001</c:v>
                </c:pt>
                <c:pt idx="7710">
                  <c:v>93.7333</c:v>
                </c:pt>
                <c:pt idx="7711">
                  <c:v>93.753309999999999</c:v>
                </c:pt>
                <c:pt idx="7712">
                  <c:v>93.773319999999998</c:v>
                </c:pt>
                <c:pt idx="7713">
                  <c:v>93.793340000000001</c:v>
                </c:pt>
                <c:pt idx="7714">
                  <c:v>93.813360000000003</c:v>
                </c:pt>
                <c:pt idx="7715">
                  <c:v>93.833380000000005</c:v>
                </c:pt>
                <c:pt idx="7716">
                  <c:v>93.853399999999993</c:v>
                </c:pt>
                <c:pt idx="7717">
                  <c:v>93.873429999999999</c:v>
                </c:pt>
                <c:pt idx="7718">
                  <c:v>93.893460000000005</c:v>
                </c:pt>
                <c:pt idx="7719">
                  <c:v>93.913480000000007</c:v>
                </c:pt>
                <c:pt idx="7720">
                  <c:v>93.933509999999998</c:v>
                </c:pt>
                <c:pt idx="7721">
                  <c:v>93.953540000000004</c:v>
                </c:pt>
                <c:pt idx="7722">
                  <c:v>93.973579999999998</c:v>
                </c:pt>
                <c:pt idx="7723">
                  <c:v>93.993610000000004</c:v>
                </c:pt>
                <c:pt idx="7724">
                  <c:v>94.013660000000002</c:v>
                </c:pt>
                <c:pt idx="7725">
                  <c:v>94.033699999999996</c:v>
                </c:pt>
                <c:pt idx="7726">
                  <c:v>94.053740000000005</c:v>
                </c:pt>
                <c:pt idx="7727">
                  <c:v>94.073779999999999</c:v>
                </c:pt>
                <c:pt idx="7728">
                  <c:v>94.093829999999997</c:v>
                </c:pt>
                <c:pt idx="7729">
                  <c:v>94.113879999999995</c:v>
                </c:pt>
                <c:pt idx="7730">
                  <c:v>94.133930000000007</c:v>
                </c:pt>
                <c:pt idx="7731">
                  <c:v>94.153989999999993</c:v>
                </c:pt>
                <c:pt idx="7732">
                  <c:v>94.174049999999994</c:v>
                </c:pt>
                <c:pt idx="7733">
                  <c:v>94.194109999999995</c:v>
                </c:pt>
                <c:pt idx="7734">
                  <c:v>94.214160000000007</c:v>
                </c:pt>
                <c:pt idx="7735">
                  <c:v>94.234229999999997</c:v>
                </c:pt>
                <c:pt idx="7736">
                  <c:v>94.254300000000001</c:v>
                </c:pt>
                <c:pt idx="7737">
                  <c:v>94.274360000000001</c:v>
                </c:pt>
                <c:pt idx="7738">
                  <c:v>94.294430000000006</c:v>
                </c:pt>
                <c:pt idx="7739">
                  <c:v>94.314499999999995</c:v>
                </c:pt>
                <c:pt idx="7740">
                  <c:v>94.334569999999999</c:v>
                </c:pt>
                <c:pt idx="7741">
                  <c:v>94.354650000000007</c:v>
                </c:pt>
                <c:pt idx="7742">
                  <c:v>94.37473</c:v>
                </c:pt>
                <c:pt idx="7743">
                  <c:v>94.394810000000007</c:v>
                </c:pt>
                <c:pt idx="7744">
                  <c:v>94.41489</c:v>
                </c:pt>
                <c:pt idx="7745">
                  <c:v>94.434970000000007</c:v>
                </c:pt>
                <c:pt idx="7746">
                  <c:v>94.455060000000003</c:v>
                </c:pt>
                <c:pt idx="7747">
                  <c:v>94.475149999999999</c:v>
                </c:pt>
                <c:pt idx="7748">
                  <c:v>94.495239999999995</c:v>
                </c:pt>
                <c:pt idx="7749">
                  <c:v>94.515339999999995</c:v>
                </c:pt>
                <c:pt idx="7750">
                  <c:v>94.535420000000002</c:v>
                </c:pt>
                <c:pt idx="7751">
                  <c:v>94.555530000000005</c:v>
                </c:pt>
                <c:pt idx="7752">
                  <c:v>94.575620000000001</c:v>
                </c:pt>
                <c:pt idx="7753">
                  <c:v>94.595730000000003</c:v>
                </c:pt>
                <c:pt idx="7754">
                  <c:v>94.615830000000003</c:v>
                </c:pt>
                <c:pt idx="7755">
                  <c:v>94.635930000000002</c:v>
                </c:pt>
                <c:pt idx="7756">
                  <c:v>94.656040000000004</c:v>
                </c:pt>
                <c:pt idx="7757">
                  <c:v>94.676150000000007</c:v>
                </c:pt>
                <c:pt idx="7758">
                  <c:v>94.696259999999995</c:v>
                </c:pt>
                <c:pt idx="7759">
                  <c:v>94.716380000000001</c:v>
                </c:pt>
                <c:pt idx="7760">
                  <c:v>94.736490000000003</c:v>
                </c:pt>
                <c:pt idx="7761">
                  <c:v>94.756609999999995</c:v>
                </c:pt>
                <c:pt idx="7762">
                  <c:v>94.776730000000001</c:v>
                </c:pt>
                <c:pt idx="7763">
                  <c:v>94.796850000000006</c:v>
                </c:pt>
                <c:pt idx="7764">
                  <c:v>94.816980000000001</c:v>
                </c:pt>
                <c:pt idx="7765">
                  <c:v>94.837100000000007</c:v>
                </c:pt>
                <c:pt idx="7766">
                  <c:v>94.857230000000001</c:v>
                </c:pt>
                <c:pt idx="7767">
                  <c:v>94.877369999999999</c:v>
                </c:pt>
                <c:pt idx="7768">
                  <c:v>94.897499999999994</c:v>
                </c:pt>
                <c:pt idx="7769">
                  <c:v>94.917630000000003</c:v>
                </c:pt>
                <c:pt idx="7770">
                  <c:v>94.93777</c:v>
                </c:pt>
                <c:pt idx="7771">
                  <c:v>94.957909999999998</c:v>
                </c:pt>
                <c:pt idx="7772">
                  <c:v>94.978049999999996</c:v>
                </c:pt>
                <c:pt idx="7773">
                  <c:v>94.998199999999997</c:v>
                </c:pt>
                <c:pt idx="7774">
                  <c:v>95.018339999999995</c:v>
                </c:pt>
                <c:pt idx="7775">
                  <c:v>95.038489999999996</c:v>
                </c:pt>
                <c:pt idx="7776">
                  <c:v>95.058639999999997</c:v>
                </c:pt>
                <c:pt idx="7777">
                  <c:v>95.078800000000001</c:v>
                </c:pt>
                <c:pt idx="7778">
                  <c:v>95.098950000000002</c:v>
                </c:pt>
                <c:pt idx="7779">
                  <c:v>95.119100000000003</c:v>
                </c:pt>
                <c:pt idx="7780">
                  <c:v>95.139269999999996</c:v>
                </c:pt>
                <c:pt idx="7781">
                  <c:v>95.159419999999997</c:v>
                </c:pt>
                <c:pt idx="7782">
                  <c:v>95.179590000000005</c:v>
                </c:pt>
                <c:pt idx="7783">
                  <c:v>95.199749999999995</c:v>
                </c:pt>
                <c:pt idx="7784">
                  <c:v>95.219920000000002</c:v>
                </c:pt>
                <c:pt idx="7785">
                  <c:v>95.240089999999995</c:v>
                </c:pt>
                <c:pt idx="7786">
                  <c:v>95.260260000000002</c:v>
                </c:pt>
                <c:pt idx="7787">
                  <c:v>95.280429999999996</c:v>
                </c:pt>
                <c:pt idx="7788">
                  <c:v>95.300610000000006</c:v>
                </c:pt>
                <c:pt idx="7789">
                  <c:v>95.320790000000002</c:v>
                </c:pt>
                <c:pt idx="7790">
                  <c:v>95.340969999999999</c:v>
                </c:pt>
                <c:pt idx="7791">
                  <c:v>95.361149999999995</c:v>
                </c:pt>
                <c:pt idx="7792">
                  <c:v>95.381339999999994</c:v>
                </c:pt>
                <c:pt idx="7793">
                  <c:v>95.401520000000005</c:v>
                </c:pt>
                <c:pt idx="7794">
                  <c:v>95.421710000000004</c:v>
                </c:pt>
                <c:pt idx="7795">
                  <c:v>95.441900000000004</c:v>
                </c:pt>
                <c:pt idx="7796">
                  <c:v>95.462100000000007</c:v>
                </c:pt>
                <c:pt idx="7797">
                  <c:v>95.482290000000006</c:v>
                </c:pt>
                <c:pt idx="7798">
                  <c:v>95.502489999999995</c:v>
                </c:pt>
                <c:pt idx="7799">
                  <c:v>95.522689999999997</c:v>
                </c:pt>
                <c:pt idx="7800">
                  <c:v>95.54289</c:v>
                </c:pt>
                <c:pt idx="7801">
                  <c:v>95.563100000000006</c:v>
                </c:pt>
                <c:pt idx="7802">
                  <c:v>95.583299999999994</c:v>
                </c:pt>
                <c:pt idx="7803">
                  <c:v>95.60351</c:v>
                </c:pt>
                <c:pt idx="7804">
                  <c:v>95.623720000000006</c:v>
                </c:pt>
                <c:pt idx="7805">
                  <c:v>95.643929999999997</c:v>
                </c:pt>
                <c:pt idx="7806">
                  <c:v>95.664150000000006</c:v>
                </c:pt>
                <c:pt idx="7807">
                  <c:v>95.684359999999998</c:v>
                </c:pt>
                <c:pt idx="7808">
                  <c:v>95.704580000000007</c:v>
                </c:pt>
                <c:pt idx="7809">
                  <c:v>95.724800000000002</c:v>
                </c:pt>
                <c:pt idx="7810">
                  <c:v>95.74503</c:v>
                </c:pt>
                <c:pt idx="7811">
                  <c:v>95.765249999999995</c:v>
                </c:pt>
                <c:pt idx="7812">
                  <c:v>95.785480000000007</c:v>
                </c:pt>
                <c:pt idx="7813">
                  <c:v>95.805700000000002</c:v>
                </c:pt>
                <c:pt idx="7814">
                  <c:v>95.825940000000003</c:v>
                </c:pt>
                <c:pt idx="7815">
                  <c:v>95.846170000000001</c:v>
                </c:pt>
                <c:pt idx="7816">
                  <c:v>95.866399999999999</c:v>
                </c:pt>
                <c:pt idx="7817">
                  <c:v>95.88664</c:v>
                </c:pt>
                <c:pt idx="7818">
                  <c:v>95.906880000000001</c:v>
                </c:pt>
                <c:pt idx="7819">
                  <c:v>95.927120000000002</c:v>
                </c:pt>
                <c:pt idx="7820">
                  <c:v>95.947370000000006</c:v>
                </c:pt>
                <c:pt idx="7821">
                  <c:v>95.967609999999993</c:v>
                </c:pt>
                <c:pt idx="7822">
                  <c:v>95.987859999999998</c:v>
                </c:pt>
                <c:pt idx="7823">
                  <c:v>96.008120000000005</c:v>
                </c:pt>
                <c:pt idx="7824">
                  <c:v>96.028369999999995</c:v>
                </c:pt>
                <c:pt idx="7825">
                  <c:v>96.04862</c:v>
                </c:pt>
                <c:pt idx="7826">
                  <c:v>96.068879999999993</c:v>
                </c:pt>
                <c:pt idx="7827">
                  <c:v>96.08914</c:v>
                </c:pt>
                <c:pt idx="7828">
                  <c:v>96.109399999999994</c:v>
                </c:pt>
                <c:pt idx="7829">
                  <c:v>96.129660000000001</c:v>
                </c:pt>
                <c:pt idx="7830">
                  <c:v>96.149929999999998</c:v>
                </c:pt>
                <c:pt idx="7831">
                  <c:v>96.170199999999994</c:v>
                </c:pt>
                <c:pt idx="7832">
                  <c:v>96.190470000000005</c:v>
                </c:pt>
                <c:pt idx="7833">
                  <c:v>96.210740000000001</c:v>
                </c:pt>
                <c:pt idx="7834">
                  <c:v>96.231009999999998</c:v>
                </c:pt>
                <c:pt idx="7835">
                  <c:v>96.251289999999997</c:v>
                </c:pt>
                <c:pt idx="7836">
                  <c:v>96.271569999999997</c:v>
                </c:pt>
                <c:pt idx="7837">
                  <c:v>96.291849999999997</c:v>
                </c:pt>
                <c:pt idx="7838">
                  <c:v>96.312129999999996</c:v>
                </c:pt>
                <c:pt idx="7839">
                  <c:v>96.332419999999999</c:v>
                </c:pt>
                <c:pt idx="7840">
                  <c:v>96.352710000000002</c:v>
                </c:pt>
                <c:pt idx="7841">
                  <c:v>96.372990000000001</c:v>
                </c:pt>
                <c:pt idx="7842">
                  <c:v>96.393289999999993</c:v>
                </c:pt>
                <c:pt idx="7843">
                  <c:v>96.413570000000007</c:v>
                </c:pt>
                <c:pt idx="7844">
                  <c:v>96.433880000000002</c:v>
                </c:pt>
                <c:pt idx="7845">
                  <c:v>96.454170000000005</c:v>
                </c:pt>
                <c:pt idx="7846">
                  <c:v>96.474469999999997</c:v>
                </c:pt>
                <c:pt idx="7847">
                  <c:v>96.494770000000003</c:v>
                </c:pt>
                <c:pt idx="7848">
                  <c:v>96.515079999999998</c:v>
                </c:pt>
                <c:pt idx="7849">
                  <c:v>96.535390000000007</c:v>
                </c:pt>
                <c:pt idx="7850">
                  <c:v>96.555689999999998</c:v>
                </c:pt>
                <c:pt idx="7851">
                  <c:v>96.575999999999993</c:v>
                </c:pt>
                <c:pt idx="7852">
                  <c:v>96.596310000000003</c:v>
                </c:pt>
                <c:pt idx="7853">
                  <c:v>96.616630000000001</c:v>
                </c:pt>
                <c:pt idx="7854">
                  <c:v>96.636949999999999</c:v>
                </c:pt>
                <c:pt idx="7855">
                  <c:v>96.657259999999994</c:v>
                </c:pt>
                <c:pt idx="7856">
                  <c:v>96.677589999999995</c:v>
                </c:pt>
                <c:pt idx="7857">
                  <c:v>96.697909999999993</c:v>
                </c:pt>
                <c:pt idx="7858">
                  <c:v>96.718239999999994</c:v>
                </c:pt>
                <c:pt idx="7859">
                  <c:v>96.738560000000007</c:v>
                </c:pt>
                <c:pt idx="7860">
                  <c:v>96.758899999999997</c:v>
                </c:pt>
                <c:pt idx="7861">
                  <c:v>96.779219999999995</c:v>
                </c:pt>
                <c:pt idx="7862">
                  <c:v>96.79956</c:v>
                </c:pt>
                <c:pt idx="7863">
                  <c:v>96.819890000000001</c:v>
                </c:pt>
                <c:pt idx="7864">
                  <c:v>96.840230000000005</c:v>
                </c:pt>
                <c:pt idx="7865">
                  <c:v>96.860569999999996</c:v>
                </c:pt>
                <c:pt idx="7866">
                  <c:v>96.88091</c:v>
                </c:pt>
                <c:pt idx="7867">
                  <c:v>96.901259999999994</c:v>
                </c:pt>
                <c:pt idx="7868">
                  <c:v>96.921610000000001</c:v>
                </c:pt>
                <c:pt idx="7869">
                  <c:v>96.941959999999995</c:v>
                </c:pt>
                <c:pt idx="7870">
                  <c:v>96.962310000000002</c:v>
                </c:pt>
                <c:pt idx="7871">
                  <c:v>96.982659999999996</c:v>
                </c:pt>
                <c:pt idx="7872">
                  <c:v>97.003010000000003</c:v>
                </c:pt>
                <c:pt idx="7873">
                  <c:v>97.023380000000003</c:v>
                </c:pt>
                <c:pt idx="7874">
                  <c:v>97.043729999999996</c:v>
                </c:pt>
                <c:pt idx="7875">
                  <c:v>97.064089999999993</c:v>
                </c:pt>
                <c:pt idx="7876">
                  <c:v>97.084460000000007</c:v>
                </c:pt>
                <c:pt idx="7877">
                  <c:v>97.104830000000007</c:v>
                </c:pt>
                <c:pt idx="7878">
                  <c:v>97.125190000000003</c:v>
                </c:pt>
                <c:pt idx="7879">
                  <c:v>97.145560000000003</c:v>
                </c:pt>
                <c:pt idx="7880">
                  <c:v>97.165940000000006</c:v>
                </c:pt>
                <c:pt idx="7881">
                  <c:v>97.186310000000006</c:v>
                </c:pt>
                <c:pt idx="7882">
                  <c:v>97.206689999999995</c:v>
                </c:pt>
                <c:pt idx="7883">
                  <c:v>97.227069999999998</c:v>
                </c:pt>
                <c:pt idx="7884">
                  <c:v>97.247439999999997</c:v>
                </c:pt>
                <c:pt idx="7885">
                  <c:v>97.267830000000004</c:v>
                </c:pt>
                <c:pt idx="7886">
                  <c:v>97.288219999999995</c:v>
                </c:pt>
                <c:pt idx="7887">
                  <c:v>97.308599999999998</c:v>
                </c:pt>
                <c:pt idx="7888">
                  <c:v>97.328990000000005</c:v>
                </c:pt>
                <c:pt idx="7889">
                  <c:v>97.349379999999996</c:v>
                </c:pt>
                <c:pt idx="7890">
                  <c:v>97.369770000000003</c:v>
                </c:pt>
                <c:pt idx="7891">
                  <c:v>97.390169999999998</c:v>
                </c:pt>
                <c:pt idx="7892">
                  <c:v>97.410570000000007</c:v>
                </c:pt>
                <c:pt idx="7893">
                  <c:v>97.430970000000002</c:v>
                </c:pt>
                <c:pt idx="7894">
                  <c:v>97.45138</c:v>
                </c:pt>
                <c:pt idx="7895">
                  <c:v>97.471779999999995</c:v>
                </c:pt>
                <c:pt idx="7896">
                  <c:v>97.492189999999994</c:v>
                </c:pt>
                <c:pt idx="7897">
                  <c:v>97.512600000000006</c:v>
                </c:pt>
                <c:pt idx="7898">
                  <c:v>97.533000000000001</c:v>
                </c:pt>
                <c:pt idx="7899">
                  <c:v>97.553420000000003</c:v>
                </c:pt>
                <c:pt idx="7900">
                  <c:v>97.573830000000001</c:v>
                </c:pt>
                <c:pt idx="7901">
                  <c:v>97.594250000000002</c:v>
                </c:pt>
                <c:pt idx="7902">
                  <c:v>97.614670000000004</c:v>
                </c:pt>
                <c:pt idx="7903">
                  <c:v>97.635090000000005</c:v>
                </c:pt>
                <c:pt idx="7904">
                  <c:v>97.655519999999996</c:v>
                </c:pt>
                <c:pt idx="7905">
                  <c:v>97.675939999999997</c:v>
                </c:pt>
                <c:pt idx="7906">
                  <c:v>97.696370000000002</c:v>
                </c:pt>
                <c:pt idx="7907">
                  <c:v>97.716800000000006</c:v>
                </c:pt>
                <c:pt idx="7908">
                  <c:v>97.737229999999997</c:v>
                </c:pt>
                <c:pt idx="7909">
                  <c:v>97.757670000000005</c:v>
                </c:pt>
                <c:pt idx="7910">
                  <c:v>97.778099999999995</c:v>
                </c:pt>
                <c:pt idx="7911">
                  <c:v>97.798540000000003</c:v>
                </c:pt>
                <c:pt idx="7912">
                  <c:v>97.818979999999996</c:v>
                </c:pt>
                <c:pt idx="7913">
                  <c:v>97.839420000000004</c:v>
                </c:pt>
                <c:pt idx="7914">
                  <c:v>97.859870000000001</c:v>
                </c:pt>
                <c:pt idx="7915">
                  <c:v>97.880319999999998</c:v>
                </c:pt>
                <c:pt idx="7916">
                  <c:v>97.900760000000005</c:v>
                </c:pt>
                <c:pt idx="7917">
                  <c:v>97.921220000000005</c:v>
                </c:pt>
                <c:pt idx="7918">
                  <c:v>97.941670000000002</c:v>
                </c:pt>
                <c:pt idx="7919">
                  <c:v>97.962130000000002</c:v>
                </c:pt>
                <c:pt idx="7920">
                  <c:v>97.982579999999999</c:v>
                </c:pt>
                <c:pt idx="7921">
                  <c:v>98.003039999999999</c:v>
                </c:pt>
                <c:pt idx="7922">
                  <c:v>98.023510000000002</c:v>
                </c:pt>
                <c:pt idx="7923">
                  <c:v>98.043970000000002</c:v>
                </c:pt>
                <c:pt idx="7924">
                  <c:v>98.064440000000005</c:v>
                </c:pt>
                <c:pt idx="7925">
                  <c:v>98.084909999999994</c:v>
                </c:pt>
                <c:pt idx="7926">
                  <c:v>98.105379999999997</c:v>
                </c:pt>
                <c:pt idx="7927">
                  <c:v>98.12585</c:v>
                </c:pt>
                <c:pt idx="7928">
                  <c:v>98.146320000000003</c:v>
                </c:pt>
                <c:pt idx="7929">
                  <c:v>98.166799999999995</c:v>
                </c:pt>
                <c:pt idx="7930">
                  <c:v>98.187280000000001</c:v>
                </c:pt>
                <c:pt idx="7931">
                  <c:v>98.207759999999993</c:v>
                </c:pt>
                <c:pt idx="7932">
                  <c:v>98.228250000000003</c:v>
                </c:pt>
                <c:pt idx="7933">
                  <c:v>98.248729999999995</c:v>
                </c:pt>
                <c:pt idx="7934">
                  <c:v>98.269220000000004</c:v>
                </c:pt>
                <c:pt idx="7935">
                  <c:v>98.289709999999999</c:v>
                </c:pt>
                <c:pt idx="7936">
                  <c:v>98.310199999999995</c:v>
                </c:pt>
                <c:pt idx="7937">
                  <c:v>98.330699999999993</c:v>
                </c:pt>
                <c:pt idx="7938">
                  <c:v>98.351190000000003</c:v>
                </c:pt>
                <c:pt idx="7939">
                  <c:v>98.371690000000001</c:v>
                </c:pt>
                <c:pt idx="7940">
                  <c:v>98.392189999999999</c:v>
                </c:pt>
                <c:pt idx="7941">
                  <c:v>98.412700000000001</c:v>
                </c:pt>
                <c:pt idx="7942">
                  <c:v>98.433199999999999</c:v>
                </c:pt>
                <c:pt idx="7943">
                  <c:v>98.453699999999998</c:v>
                </c:pt>
                <c:pt idx="7944">
                  <c:v>98.474209999999999</c:v>
                </c:pt>
                <c:pt idx="7945">
                  <c:v>98.494730000000004</c:v>
                </c:pt>
                <c:pt idx="7946">
                  <c:v>98.515240000000006</c:v>
                </c:pt>
                <c:pt idx="7947">
                  <c:v>98.535759999999996</c:v>
                </c:pt>
                <c:pt idx="7948">
                  <c:v>98.556269999999998</c:v>
                </c:pt>
                <c:pt idx="7949">
                  <c:v>98.576790000000003</c:v>
                </c:pt>
                <c:pt idx="7950">
                  <c:v>98.597309999999993</c:v>
                </c:pt>
                <c:pt idx="7951">
                  <c:v>98.617840000000001</c:v>
                </c:pt>
                <c:pt idx="7952">
                  <c:v>98.638369999999995</c:v>
                </c:pt>
                <c:pt idx="7953">
                  <c:v>98.658900000000003</c:v>
                </c:pt>
                <c:pt idx="7954">
                  <c:v>98.679419999999993</c:v>
                </c:pt>
                <c:pt idx="7955">
                  <c:v>98.699960000000004</c:v>
                </c:pt>
                <c:pt idx="7956">
                  <c:v>98.720489999999998</c:v>
                </c:pt>
                <c:pt idx="7957">
                  <c:v>98.741029999999995</c:v>
                </c:pt>
                <c:pt idx="7958">
                  <c:v>98.761570000000006</c:v>
                </c:pt>
                <c:pt idx="7959">
                  <c:v>98.782110000000003</c:v>
                </c:pt>
                <c:pt idx="7960">
                  <c:v>98.80265</c:v>
                </c:pt>
                <c:pt idx="7961">
                  <c:v>98.8232</c:v>
                </c:pt>
                <c:pt idx="7962">
                  <c:v>98.843739999999997</c:v>
                </c:pt>
                <c:pt idx="7963">
                  <c:v>98.8643</c:v>
                </c:pt>
                <c:pt idx="7964">
                  <c:v>98.88485</c:v>
                </c:pt>
                <c:pt idx="7965">
                  <c:v>98.9054</c:v>
                </c:pt>
                <c:pt idx="7966">
                  <c:v>98.925960000000003</c:v>
                </c:pt>
                <c:pt idx="7967">
                  <c:v>98.946520000000007</c:v>
                </c:pt>
                <c:pt idx="7968">
                  <c:v>98.967079999999996</c:v>
                </c:pt>
                <c:pt idx="7969">
                  <c:v>98.987639999999999</c:v>
                </c:pt>
                <c:pt idx="7970">
                  <c:v>99.008200000000002</c:v>
                </c:pt>
                <c:pt idx="7971">
                  <c:v>99.028769999999994</c:v>
                </c:pt>
                <c:pt idx="7972">
                  <c:v>99.049340000000001</c:v>
                </c:pt>
                <c:pt idx="7973">
                  <c:v>99.069909999999993</c:v>
                </c:pt>
                <c:pt idx="7974">
                  <c:v>99.090479999999999</c:v>
                </c:pt>
                <c:pt idx="7975">
                  <c:v>99.111059999999995</c:v>
                </c:pt>
                <c:pt idx="7976">
                  <c:v>99.131640000000004</c:v>
                </c:pt>
                <c:pt idx="7977">
                  <c:v>99.152209999999997</c:v>
                </c:pt>
                <c:pt idx="7978">
                  <c:v>99.172799999999995</c:v>
                </c:pt>
                <c:pt idx="7979">
                  <c:v>99.193380000000005</c:v>
                </c:pt>
                <c:pt idx="7980">
                  <c:v>99.213970000000003</c:v>
                </c:pt>
                <c:pt idx="7981">
                  <c:v>99.234560000000002</c:v>
                </c:pt>
                <c:pt idx="7982">
                  <c:v>99.255139999999997</c:v>
                </c:pt>
                <c:pt idx="7983">
                  <c:v>99.275739999999999</c:v>
                </c:pt>
                <c:pt idx="7984">
                  <c:v>99.296329999999998</c:v>
                </c:pt>
                <c:pt idx="7985">
                  <c:v>99.316929999999999</c:v>
                </c:pt>
                <c:pt idx="7986">
                  <c:v>99.337530000000001</c:v>
                </c:pt>
                <c:pt idx="7987">
                  <c:v>99.358130000000003</c:v>
                </c:pt>
                <c:pt idx="7988">
                  <c:v>99.378730000000004</c:v>
                </c:pt>
                <c:pt idx="7989">
                  <c:v>99.399339999999995</c:v>
                </c:pt>
                <c:pt idx="7990">
                  <c:v>99.419939999999997</c:v>
                </c:pt>
                <c:pt idx="7991">
                  <c:v>99.440550000000002</c:v>
                </c:pt>
                <c:pt idx="7992">
                  <c:v>99.461169999999996</c:v>
                </c:pt>
                <c:pt idx="7993">
                  <c:v>99.481780000000001</c:v>
                </c:pt>
                <c:pt idx="7994">
                  <c:v>99.502399999999994</c:v>
                </c:pt>
                <c:pt idx="7995">
                  <c:v>99.523020000000002</c:v>
                </c:pt>
                <c:pt idx="7996">
                  <c:v>99.543629999999993</c:v>
                </c:pt>
                <c:pt idx="7997">
                  <c:v>99.564250000000001</c:v>
                </c:pt>
                <c:pt idx="7998">
                  <c:v>99.584879999999998</c:v>
                </c:pt>
                <c:pt idx="7999">
                  <c:v>99.605509999999995</c:v>
                </c:pt>
                <c:pt idx="8000">
                  <c:v>99.626140000000007</c:v>
                </c:pt>
                <c:pt idx="8001">
                  <c:v>99.646770000000004</c:v>
                </c:pt>
                <c:pt idx="8002">
                  <c:v>99.667400000000001</c:v>
                </c:pt>
                <c:pt idx="8003">
                  <c:v>99.688029999999998</c:v>
                </c:pt>
                <c:pt idx="8004">
                  <c:v>99.708669999999998</c:v>
                </c:pt>
                <c:pt idx="8005">
                  <c:v>99.729309999999998</c:v>
                </c:pt>
                <c:pt idx="8006">
                  <c:v>99.749949999999998</c:v>
                </c:pt>
                <c:pt idx="8007">
                  <c:v>99.770600000000002</c:v>
                </c:pt>
                <c:pt idx="8008">
                  <c:v>99.791240000000002</c:v>
                </c:pt>
                <c:pt idx="8009">
                  <c:v>99.811890000000005</c:v>
                </c:pt>
                <c:pt idx="8010">
                  <c:v>99.832539999999995</c:v>
                </c:pt>
                <c:pt idx="8011">
                  <c:v>99.853200000000001</c:v>
                </c:pt>
                <c:pt idx="8012">
                  <c:v>99.873850000000004</c:v>
                </c:pt>
                <c:pt idx="8013">
                  <c:v>99.894509999999997</c:v>
                </c:pt>
                <c:pt idx="8014">
                  <c:v>99.91516</c:v>
                </c:pt>
                <c:pt idx="8015">
                  <c:v>99.935820000000007</c:v>
                </c:pt>
                <c:pt idx="8016">
                  <c:v>99.956490000000002</c:v>
                </c:pt>
                <c:pt idx="8017">
                  <c:v>99.977149999999995</c:v>
                </c:pt>
                <c:pt idx="8018">
                  <c:v>99.997820000000004</c:v>
                </c:pt>
                <c:pt idx="8019">
                  <c:v>100.0185</c:v>
                </c:pt>
                <c:pt idx="8020">
                  <c:v>100.03919999999999</c:v>
                </c:pt>
                <c:pt idx="8021">
                  <c:v>100.0598</c:v>
                </c:pt>
                <c:pt idx="8022">
                  <c:v>100.0805</c:v>
                </c:pt>
                <c:pt idx="8023">
                  <c:v>100.10120000000001</c:v>
                </c:pt>
                <c:pt idx="8024">
                  <c:v>100.1219</c:v>
                </c:pt>
                <c:pt idx="8025">
                  <c:v>100.1425</c:v>
                </c:pt>
                <c:pt idx="8026">
                  <c:v>100.1632</c:v>
                </c:pt>
                <c:pt idx="8027">
                  <c:v>100.18389999999999</c:v>
                </c:pt>
                <c:pt idx="8028">
                  <c:v>100.2046</c:v>
                </c:pt>
                <c:pt idx="8029">
                  <c:v>100.2253</c:v>
                </c:pt>
                <c:pt idx="8030">
                  <c:v>100.246</c:v>
                </c:pt>
                <c:pt idx="8031">
                  <c:v>100.2667</c:v>
                </c:pt>
                <c:pt idx="8032">
                  <c:v>100.28740000000001</c:v>
                </c:pt>
                <c:pt idx="8033">
                  <c:v>100.3081</c:v>
                </c:pt>
                <c:pt idx="8034">
                  <c:v>100.3288</c:v>
                </c:pt>
                <c:pt idx="8035">
                  <c:v>100.34950000000001</c:v>
                </c:pt>
                <c:pt idx="8036">
                  <c:v>100.3702</c:v>
                </c:pt>
                <c:pt idx="8037">
                  <c:v>100.3909</c:v>
                </c:pt>
                <c:pt idx="8038">
                  <c:v>100.41160000000001</c:v>
                </c:pt>
                <c:pt idx="8039">
                  <c:v>100.4323</c:v>
                </c:pt>
                <c:pt idx="8040">
                  <c:v>100.453</c:v>
                </c:pt>
                <c:pt idx="8041">
                  <c:v>100.4738</c:v>
                </c:pt>
                <c:pt idx="8042">
                  <c:v>100.4945</c:v>
                </c:pt>
                <c:pt idx="8043">
                  <c:v>100.51519999999999</c:v>
                </c:pt>
                <c:pt idx="8044">
                  <c:v>100.5359</c:v>
                </c:pt>
                <c:pt idx="8045">
                  <c:v>100.5566</c:v>
                </c:pt>
                <c:pt idx="8046">
                  <c:v>100.5774</c:v>
                </c:pt>
                <c:pt idx="8047">
                  <c:v>100.5981</c:v>
                </c:pt>
                <c:pt idx="8048">
                  <c:v>100.61879999999999</c:v>
                </c:pt>
                <c:pt idx="8049">
                  <c:v>100.6396</c:v>
                </c:pt>
                <c:pt idx="8050">
                  <c:v>100.66030000000001</c:v>
                </c:pt>
                <c:pt idx="8051">
                  <c:v>100.681</c:v>
                </c:pt>
                <c:pt idx="8052">
                  <c:v>100.70180000000001</c:v>
                </c:pt>
                <c:pt idx="8053">
                  <c:v>100.7225</c:v>
                </c:pt>
                <c:pt idx="8054">
                  <c:v>100.7433</c:v>
                </c:pt>
                <c:pt idx="8055">
                  <c:v>100.764</c:v>
                </c:pt>
                <c:pt idx="8056">
                  <c:v>100.7848</c:v>
                </c:pt>
                <c:pt idx="8057">
                  <c:v>100.80549999999999</c:v>
                </c:pt>
                <c:pt idx="8058">
                  <c:v>100.8263</c:v>
                </c:pt>
                <c:pt idx="8059">
                  <c:v>100.84699999999999</c:v>
                </c:pt>
                <c:pt idx="8060">
                  <c:v>100.8678</c:v>
                </c:pt>
                <c:pt idx="8061">
                  <c:v>100.88849999999999</c:v>
                </c:pt>
                <c:pt idx="8062">
                  <c:v>100.9093</c:v>
                </c:pt>
                <c:pt idx="8063">
                  <c:v>100.9301</c:v>
                </c:pt>
                <c:pt idx="8064">
                  <c:v>100.9508</c:v>
                </c:pt>
                <c:pt idx="8065">
                  <c:v>100.9716</c:v>
                </c:pt>
                <c:pt idx="8066">
                  <c:v>100.9924</c:v>
                </c:pt>
                <c:pt idx="8067">
                  <c:v>101.01309999999999</c:v>
                </c:pt>
                <c:pt idx="8068">
                  <c:v>101.0339</c:v>
                </c:pt>
                <c:pt idx="8069">
                  <c:v>101.0547</c:v>
                </c:pt>
                <c:pt idx="8070">
                  <c:v>101.07550000000001</c:v>
                </c:pt>
                <c:pt idx="8071">
                  <c:v>101.0962</c:v>
                </c:pt>
                <c:pt idx="8072">
                  <c:v>101.117</c:v>
                </c:pt>
                <c:pt idx="8073">
                  <c:v>101.1378</c:v>
                </c:pt>
                <c:pt idx="8074">
                  <c:v>101.15860000000001</c:v>
                </c:pt>
                <c:pt idx="8075">
                  <c:v>101.1794</c:v>
                </c:pt>
                <c:pt idx="8076">
                  <c:v>101.2002</c:v>
                </c:pt>
                <c:pt idx="8077">
                  <c:v>101.221</c:v>
                </c:pt>
                <c:pt idx="8078">
                  <c:v>101.2418</c:v>
                </c:pt>
                <c:pt idx="8079">
                  <c:v>101.26260000000001</c:v>
                </c:pt>
                <c:pt idx="8080">
                  <c:v>101.2834</c:v>
                </c:pt>
                <c:pt idx="8081">
                  <c:v>101.30419999999999</c:v>
                </c:pt>
                <c:pt idx="8082">
                  <c:v>101.325</c:v>
                </c:pt>
                <c:pt idx="8083">
                  <c:v>101.3458</c:v>
                </c:pt>
                <c:pt idx="8084">
                  <c:v>101.36660000000001</c:v>
                </c:pt>
                <c:pt idx="8085">
                  <c:v>101.3874</c:v>
                </c:pt>
                <c:pt idx="8086">
                  <c:v>101.40819999999999</c:v>
                </c:pt>
                <c:pt idx="8087">
                  <c:v>101.429</c:v>
                </c:pt>
                <c:pt idx="8088">
                  <c:v>101.4498</c:v>
                </c:pt>
                <c:pt idx="8089">
                  <c:v>101.4706</c:v>
                </c:pt>
                <c:pt idx="8090">
                  <c:v>101.4915</c:v>
                </c:pt>
                <c:pt idx="8091">
                  <c:v>101.5123</c:v>
                </c:pt>
                <c:pt idx="8092">
                  <c:v>101.5331</c:v>
                </c:pt>
                <c:pt idx="8093">
                  <c:v>101.5539</c:v>
                </c:pt>
                <c:pt idx="8094">
                  <c:v>101.5748</c:v>
                </c:pt>
                <c:pt idx="8095">
                  <c:v>101.5956</c:v>
                </c:pt>
                <c:pt idx="8096">
                  <c:v>101.6164</c:v>
                </c:pt>
                <c:pt idx="8097">
                  <c:v>101.6373</c:v>
                </c:pt>
                <c:pt idx="8098">
                  <c:v>101.6581</c:v>
                </c:pt>
                <c:pt idx="8099">
                  <c:v>101.679</c:v>
                </c:pt>
                <c:pt idx="8100">
                  <c:v>101.6998</c:v>
                </c:pt>
                <c:pt idx="8101">
                  <c:v>101.7206</c:v>
                </c:pt>
                <c:pt idx="8102">
                  <c:v>101.7415</c:v>
                </c:pt>
                <c:pt idx="8103">
                  <c:v>101.7623</c:v>
                </c:pt>
                <c:pt idx="8104">
                  <c:v>101.78319999999999</c:v>
                </c:pt>
                <c:pt idx="8105">
                  <c:v>101.804</c:v>
                </c:pt>
                <c:pt idx="8106">
                  <c:v>101.8249</c:v>
                </c:pt>
                <c:pt idx="8107">
                  <c:v>101.8458</c:v>
                </c:pt>
                <c:pt idx="8108">
                  <c:v>101.86660000000001</c:v>
                </c:pt>
                <c:pt idx="8109">
                  <c:v>101.8875</c:v>
                </c:pt>
                <c:pt idx="8110">
                  <c:v>101.9083</c:v>
                </c:pt>
                <c:pt idx="8111">
                  <c:v>101.92919999999999</c:v>
                </c:pt>
                <c:pt idx="8112">
                  <c:v>101.95010000000001</c:v>
                </c:pt>
                <c:pt idx="8113">
                  <c:v>101.9709</c:v>
                </c:pt>
                <c:pt idx="8114">
                  <c:v>101.9918</c:v>
                </c:pt>
                <c:pt idx="8115">
                  <c:v>102.0127</c:v>
                </c:pt>
                <c:pt idx="8116">
                  <c:v>102.03360000000001</c:v>
                </c:pt>
                <c:pt idx="8117">
                  <c:v>102.0544</c:v>
                </c:pt>
                <c:pt idx="8118">
                  <c:v>102.0753</c:v>
                </c:pt>
                <c:pt idx="8119">
                  <c:v>102.0962</c:v>
                </c:pt>
                <c:pt idx="8120">
                  <c:v>102.11709999999999</c:v>
                </c:pt>
                <c:pt idx="8121">
                  <c:v>102.13800000000001</c:v>
                </c:pt>
                <c:pt idx="8122">
                  <c:v>102.1589</c:v>
                </c:pt>
                <c:pt idx="8123">
                  <c:v>102.1798</c:v>
                </c:pt>
                <c:pt idx="8124">
                  <c:v>102.2007</c:v>
                </c:pt>
                <c:pt idx="8125">
                  <c:v>102.22150000000001</c:v>
                </c:pt>
                <c:pt idx="8126">
                  <c:v>102.2424</c:v>
                </c:pt>
                <c:pt idx="8127">
                  <c:v>102.2634</c:v>
                </c:pt>
                <c:pt idx="8128">
                  <c:v>102.2843</c:v>
                </c:pt>
                <c:pt idx="8129">
                  <c:v>102.3052</c:v>
                </c:pt>
                <c:pt idx="8130">
                  <c:v>102.3261</c:v>
                </c:pt>
                <c:pt idx="8131">
                  <c:v>102.34699999999999</c:v>
                </c:pt>
                <c:pt idx="8132">
                  <c:v>102.36790000000001</c:v>
                </c:pt>
                <c:pt idx="8133">
                  <c:v>102.3888</c:v>
                </c:pt>
                <c:pt idx="8134">
                  <c:v>102.4097</c:v>
                </c:pt>
                <c:pt idx="8135">
                  <c:v>102.4306</c:v>
                </c:pt>
                <c:pt idx="8136">
                  <c:v>102.4515</c:v>
                </c:pt>
                <c:pt idx="8137">
                  <c:v>102.4725</c:v>
                </c:pt>
                <c:pt idx="8138">
                  <c:v>102.49339999999999</c:v>
                </c:pt>
                <c:pt idx="8139">
                  <c:v>102.51430000000001</c:v>
                </c:pt>
                <c:pt idx="8140">
                  <c:v>102.5352</c:v>
                </c:pt>
                <c:pt idx="8141">
                  <c:v>102.5562</c:v>
                </c:pt>
                <c:pt idx="8142">
                  <c:v>102.5771</c:v>
                </c:pt>
                <c:pt idx="8143">
                  <c:v>102.598</c:v>
                </c:pt>
                <c:pt idx="8144">
                  <c:v>102.619</c:v>
                </c:pt>
                <c:pt idx="8145">
                  <c:v>102.6399</c:v>
                </c:pt>
                <c:pt idx="8146">
                  <c:v>102.6609</c:v>
                </c:pt>
                <c:pt idx="8147">
                  <c:v>102.6818</c:v>
                </c:pt>
                <c:pt idx="8148">
                  <c:v>102.70269999999999</c:v>
                </c:pt>
                <c:pt idx="8149">
                  <c:v>102.72369999999999</c:v>
                </c:pt>
                <c:pt idx="8150">
                  <c:v>102.74460000000001</c:v>
                </c:pt>
                <c:pt idx="8151">
                  <c:v>102.76560000000001</c:v>
                </c:pt>
                <c:pt idx="8152">
                  <c:v>102.7865</c:v>
                </c:pt>
                <c:pt idx="8153">
                  <c:v>102.8075</c:v>
                </c:pt>
                <c:pt idx="8154">
                  <c:v>102.82850000000001</c:v>
                </c:pt>
                <c:pt idx="8155">
                  <c:v>102.8494</c:v>
                </c:pt>
                <c:pt idx="8156">
                  <c:v>102.8704</c:v>
                </c:pt>
                <c:pt idx="8157">
                  <c:v>102.8913</c:v>
                </c:pt>
                <c:pt idx="8158">
                  <c:v>102.9123</c:v>
                </c:pt>
                <c:pt idx="8159">
                  <c:v>102.9333</c:v>
                </c:pt>
                <c:pt idx="8160">
                  <c:v>102.9542</c:v>
                </c:pt>
                <c:pt idx="8161">
                  <c:v>102.9752</c:v>
                </c:pt>
                <c:pt idx="8162">
                  <c:v>102.9962</c:v>
                </c:pt>
                <c:pt idx="8163">
                  <c:v>103.0172</c:v>
                </c:pt>
                <c:pt idx="8164">
                  <c:v>103.0382</c:v>
                </c:pt>
                <c:pt idx="8165">
                  <c:v>103.0591</c:v>
                </c:pt>
                <c:pt idx="8166">
                  <c:v>103.0801</c:v>
                </c:pt>
                <c:pt idx="8167">
                  <c:v>103.1011</c:v>
                </c:pt>
                <c:pt idx="8168">
                  <c:v>103.1221</c:v>
                </c:pt>
                <c:pt idx="8169">
                  <c:v>103.1431</c:v>
                </c:pt>
                <c:pt idx="8170">
                  <c:v>103.1641</c:v>
                </c:pt>
                <c:pt idx="8171">
                  <c:v>103.18510000000001</c:v>
                </c:pt>
                <c:pt idx="8172">
                  <c:v>103.20610000000001</c:v>
                </c:pt>
                <c:pt idx="8173">
                  <c:v>103.22709999999999</c:v>
                </c:pt>
                <c:pt idx="8174">
                  <c:v>103.24809999999999</c:v>
                </c:pt>
                <c:pt idx="8175">
                  <c:v>103.26909999999999</c:v>
                </c:pt>
                <c:pt idx="8176">
                  <c:v>103.2901</c:v>
                </c:pt>
                <c:pt idx="8177">
                  <c:v>103.3111</c:v>
                </c:pt>
                <c:pt idx="8178">
                  <c:v>103.3321</c:v>
                </c:pt>
                <c:pt idx="8179">
                  <c:v>103.3531</c:v>
                </c:pt>
                <c:pt idx="8180">
                  <c:v>103.3741</c:v>
                </c:pt>
                <c:pt idx="8181">
                  <c:v>103.3951</c:v>
                </c:pt>
                <c:pt idx="8182">
                  <c:v>103.4161</c:v>
                </c:pt>
                <c:pt idx="8183">
                  <c:v>103.4372</c:v>
                </c:pt>
                <c:pt idx="8184">
                  <c:v>103.45820000000001</c:v>
                </c:pt>
                <c:pt idx="8185">
                  <c:v>103.47920000000001</c:v>
                </c:pt>
                <c:pt idx="8186">
                  <c:v>103.50020000000001</c:v>
                </c:pt>
                <c:pt idx="8187">
                  <c:v>103.5213</c:v>
                </c:pt>
                <c:pt idx="8188">
                  <c:v>103.5423</c:v>
                </c:pt>
                <c:pt idx="8189">
                  <c:v>103.5633</c:v>
                </c:pt>
                <c:pt idx="8190">
                  <c:v>103.5844</c:v>
                </c:pt>
                <c:pt idx="8191">
                  <c:v>103.6054</c:v>
                </c:pt>
                <c:pt idx="8192">
                  <c:v>103.6264</c:v>
                </c:pt>
                <c:pt idx="8193">
                  <c:v>103.64749999999999</c:v>
                </c:pt>
                <c:pt idx="8194">
                  <c:v>103.66849999999999</c:v>
                </c:pt>
                <c:pt idx="8195">
                  <c:v>103.6896</c:v>
                </c:pt>
                <c:pt idx="8196">
                  <c:v>103.7106</c:v>
                </c:pt>
                <c:pt idx="8197">
                  <c:v>103.7317</c:v>
                </c:pt>
                <c:pt idx="8198">
                  <c:v>103.7527</c:v>
                </c:pt>
                <c:pt idx="8199">
                  <c:v>103.77379999999999</c:v>
                </c:pt>
                <c:pt idx="8200">
                  <c:v>103.7948</c:v>
                </c:pt>
                <c:pt idx="8201">
                  <c:v>103.8159</c:v>
                </c:pt>
                <c:pt idx="8202">
                  <c:v>103.8369</c:v>
                </c:pt>
                <c:pt idx="8203">
                  <c:v>103.858</c:v>
                </c:pt>
                <c:pt idx="8204">
                  <c:v>103.87909999999999</c:v>
                </c:pt>
                <c:pt idx="8205">
                  <c:v>103.90009999999999</c:v>
                </c:pt>
                <c:pt idx="8206">
                  <c:v>103.9212</c:v>
                </c:pt>
                <c:pt idx="8207">
                  <c:v>103.9423</c:v>
                </c:pt>
                <c:pt idx="8208">
                  <c:v>103.9633</c:v>
                </c:pt>
                <c:pt idx="8209">
                  <c:v>103.98439999999999</c:v>
                </c:pt>
                <c:pt idx="8210">
                  <c:v>104.0055</c:v>
                </c:pt>
                <c:pt idx="8211">
                  <c:v>104.0266</c:v>
                </c:pt>
                <c:pt idx="8212">
                  <c:v>104.04770000000001</c:v>
                </c:pt>
                <c:pt idx="8213">
                  <c:v>104.06870000000001</c:v>
                </c:pt>
                <c:pt idx="8214">
                  <c:v>104.0898</c:v>
                </c:pt>
                <c:pt idx="8215">
                  <c:v>104.1109</c:v>
                </c:pt>
                <c:pt idx="8216">
                  <c:v>104.13200000000001</c:v>
                </c:pt>
                <c:pt idx="8217">
                  <c:v>104.15309999999999</c:v>
                </c:pt>
                <c:pt idx="8218">
                  <c:v>104.1742</c:v>
                </c:pt>
                <c:pt idx="8219">
                  <c:v>104.1953</c:v>
                </c:pt>
                <c:pt idx="8220">
                  <c:v>104.21639999999999</c:v>
                </c:pt>
                <c:pt idx="8221">
                  <c:v>104.2375</c:v>
                </c:pt>
                <c:pt idx="8222">
                  <c:v>104.2586</c:v>
                </c:pt>
                <c:pt idx="8223">
                  <c:v>104.27970000000001</c:v>
                </c:pt>
                <c:pt idx="8224">
                  <c:v>104.3008</c:v>
                </c:pt>
                <c:pt idx="8225">
                  <c:v>104.3219</c:v>
                </c:pt>
                <c:pt idx="8226">
                  <c:v>104.343</c:v>
                </c:pt>
                <c:pt idx="8227">
                  <c:v>104.36409999999999</c:v>
                </c:pt>
                <c:pt idx="8228">
                  <c:v>104.3853</c:v>
                </c:pt>
                <c:pt idx="8229">
                  <c:v>104.4064</c:v>
                </c:pt>
                <c:pt idx="8230">
                  <c:v>104.42749999999999</c:v>
                </c:pt>
                <c:pt idx="8231">
                  <c:v>104.4486</c:v>
                </c:pt>
                <c:pt idx="8232">
                  <c:v>104.4697</c:v>
                </c:pt>
                <c:pt idx="8233">
                  <c:v>104.4909</c:v>
                </c:pt>
                <c:pt idx="8234">
                  <c:v>104.512</c:v>
                </c:pt>
                <c:pt idx="8235">
                  <c:v>104.5331</c:v>
                </c:pt>
                <c:pt idx="8236">
                  <c:v>104.5543</c:v>
                </c:pt>
                <c:pt idx="8237">
                  <c:v>104.5754</c:v>
                </c:pt>
                <c:pt idx="8238">
                  <c:v>104.59650000000001</c:v>
                </c:pt>
                <c:pt idx="8239">
                  <c:v>104.6177</c:v>
                </c:pt>
                <c:pt idx="8240">
                  <c:v>104.6388</c:v>
                </c:pt>
                <c:pt idx="8241">
                  <c:v>104.66</c:v>
                </c:pt>
                <c:pt idx="8242">
                  <c:v>104.6811</c:v>
                </c:pt>
                <c:pt idx="8243">
                  <c:v>104.7022</c:v>
                </c:pt>
                <c:pt idx="8244">
                  <c:v>104.7234</c:v>
                </c:pt>
                <c:pt idx="8245">
                  <c:v>104.74460000000001</c:v>
                </c:pt>
                <c:pt idx="8246">
                  <c:v>104.7657</c:v>
                </c:pt>
                <c:pt idx="8247">
                  <c:v>104.7869</c:v>
                </c:pt>
                <c:pt idx="8248">
                  <c:v>104.80800000000001</c:v>
                </c:pt>
                <c:pt idx="8249">
                  <c:v>104.8292</c:v>
                </c:pt>
                <c:pt idx="8250">
                  <c:v>104.8503</c:v>
                </c:pt>
                <c:pt idx="8251">
                  <c:v>104.8715</c:v>
                </c:pt>
                <c:pt idx="8252">
                  <c:v>104.8927</c:v>
                </c:pt>
                <c:pt idx="8253">
                  <c:v>104.91379999999999</c:v>
                </c:pt>
                <c:pt idx="8254">
                  <c:v>104.935</c:v>
                </c:pt>
                <c:pt idx="8255">
                  <c:v>104.9562</c:v>
                </c:pt>
                <c:pt idx="8256">
                  <c:v>104.9774</c:v>
                </c:pt>
                <c:pt idx="8257">
                  <c:v>104.99850000000001</c:v>
                </c:pt>
                <c:pt idx="8258">
                  <c:v>105.0197</c:v>
                </c:pt>
                <c:pt idx="8259">
                  <c:v>105.04089999999999</c:v>
                </c:pt>
                <c:pt idx="8260">
                  <c:v>105.0621</c:v>
                </c:pt>
                <c:pt idx="8261">
                  <c:v>105.08329999999999</c:v>
                </c:pt>
                <c:pt idx="8262">
                  <c:v>105.1045</c:v>
                </c:pt>
                <c:pt idx="8263">
                  <c:v>105.12560000000001</c:v>
                </c:pt>
                <c:pt idx="8264">
                  <c:v>105.1468</c:v>
                </c:pt>
                <c:pt idx="8265">
                  <c:v>105.16800000000001</c:v>
                </c:pt>
                <c:pt idx="8266">
                  <c:v>105.1892</c:v>
                </c:pt>
                <c:pt idx="8267">
                  <c:v>105.21040000000001</c:v>
                </c:pt>
                <c:pt idx="8268">
                  <c:v>105.2316</c:v>
                </c:pt>
                <c:pt idx="8269">
                  <c:v>105.25279999999999</c:v>
                </c:pt>
                <c:pt idx="8270">
                  <c:v>105.274</c:v>
                </c:pt>
                <c:pt idx="8271">
                  <c:v>105.29519999999999</c:v>
                </c:pt>
                <c:pt idx="8272">
                  <c:v>105.3165</c:v>
                </c:pt>
                <c:pt idx="8273">
                  <c:v>105.3377</c:v>
                </c:pt>
                <c:pt idx="8274">
                  <c:v>105.35890000000001</c:v>
                </c:pt>
                <c:pt idx="8275">
                  <c:v>105.3801</c:v>
                </c:pt>
                <c:pt idx="8276">
                  <c:v>105.40130000000001</c:v>
                </c:pt>
                <c:pt idx="8277">
                  <c:v>105.4225</c:v>
                </c:pt>
                <c:pt idx="8278">
                  <c:v>105.4438</c:v>
                </c:pt>
                <c:pt idx="8279">
                  <c:v>105.465</c:v>
                </c:pt>
                <c:pt idx="8280">
                  <c:v>105.4862</c:v>
                </c:pt>
                <c:pt idx="8281">
                  <c:v>105.5074</c:v>
                </c:pt>
                <c:pt idx="8282">
                  <c:v>105.5287</c:v>
                </c:pt>
                <c:pt idx="8283">
                  <c:v>105.54989999999999</c:v>
                </c:pt>
                <c:pt idx="8284">
                  <c:v>105.5711</c:v>
                </c:pt>
                <c:pt idx="8285">
                  <c:v>105.5924</c:v>
                </c:pt>
                <c:pt idx="8286">
                  <c:v>105.61360000000001</c:v>
                </c:pt>
                <c:pt idx="8287">
                  <c:v>105.6349</c:v>
                </c:pt>
                <c:pt idx="8288">
                  <c:v>105.6561</c:v>
                </c:pt>
                <c:pt idx="8289">
                  <c:v>105.67740000000001</c:v>
                </c:pt>
                <c:pt idx="8290">
                  <c:v>105.6986</c:v>
                </c:pt>
                <c:pt idx="8291">
                  <c:v>105.7199</c:v>
                </c:pt>
                <c:pt idx="8292">
                  <c:v>105.7411</c:v>
                </c:pt>
                <c:pt idx="8293">
                  <c:v>105.7624</c:v>
                </c:pt>
                <c:pt idx="8294">
                  <c:v>105.78360000000001</c:v>
                </c:pt>
                <c:pt idx="8295">
                  <c:v>105.8049</c:v>
                </c:pt>
                <c:pt idx="8296">
                  <c:v>105.8261</c:v>
                </c:pt>
                <c:pt idx="8297">
                  <c:v>105.84739999999999</c:v>
                </c:pt>
                <c:pt idx="8298">
                  <c:v>105.8687</c:v>
                </c:pt>
                <c:pt idx="8299">
                  <c:v>105.8899</c:v>
                </c:pt>
                <c:pt idx="8300">
                  <c:v>105.91119999999999</c:v>
                </c:pt>
                <c:pt idx="8301">
                  <c:v>105.9325</c:v>
                </c:pt>
                <c:pt idx="8302">
                  <c:v>105.9538</c:v>
                </c:pt>
                <c:pt idx="8303">
                  <c:v>105.97499999999999</c:v>
                </c:pt>
                <c:pt idx="8304">
                  <c:v>105.99630000000001</c:v>
                </c:pt>
                <c:pt idx="8305">
                  <c:v>106.0176</c:v>
                </c:pt>
                <c:pt idx="8306">
                  <c:v>106.0389</c:v>
                </c:pt>
                <c:pt idx="8307">
                  <c:v>106.06019999999999</c:v>
                </c:pt>
                <c:pt idx="8308">
                  <c:v>106.0814</c:v>
                </c:pt>
                <c:pt idx="8309">
                  <c:v>106.1027</c:v>
                </c:pt>
                <c:pt idx="8310">
                  <c:v>106.124</c:v>
                </c:pt>
                <c:pt idx="8311">
                  <c:v>106.14530000000001</c:v>
                </c:pt>
                <c:pt idx="8312">
                  <c:v>106.1666</c:v>
                </c:pt>
                <c:pt idx="8313">
                  <c:v>106.1879</c:v>
                </c:pt>
                <c:pt idx="8314">
                  <c:v>106.2092</c:v>
                </c:pt>
                <c:pt idx="8315">
                  <c:v>106.23050000000001</c:v>
                </c:pt>
                <c:pt idx="8316">
                  <c:v>106.2518</c:v>
                </c:pt>
                <c:pt idx="8317">
                  <c:v>106.2731</c:v>
                </c:pt>
                <c:pt idx="8318">
                  <c:v>106.2944</c:v>
                </c:pt>
                <c:pt idx="8319">
                  <c:v>106.31570000000001</c:v>
                </c:pt>
                <c:pt idx="8320">
                  <c:v>106.337</c:v>
                </c:pt>
                <c:pt idx="8321">
                  <c:v>106.3584</c:v>
                </c:pt>
                <c:pt idx="8322">
                  <c:v>106.3797</c:v>
                </c:pt>
                <c:pt idx="8323">
                  <c:v>106.401</c:v>
                </c:pt>
                <c:pt idx="8324">
                  <c:v>106.42230000000001</c:v>
                </c:pt>
                <c:pt idx="8325">
                  <c:v>106.4436</c:v>
                </c:pt>
                <c:pt idx="8326">
                  <c:v>106.465</c:v>
                </c:pt>
                <c:pt idx="8327">
                  <c:v>106.4863</c:v>
                </c:pt>
                <c:pt idx="8328">
                  <c:v>106.5076</c:v>
                </c:pt>
                <c:pt idx="8329">
                  <c:v>106.52889999999999</c:v>
                </c:pt>
                <c:pt idx="8330">
                  <c:v>106.55029999999999</c:v>
                </c:pt>
                <c:pt idx="8331">
                  <c:v>106.5716</c:v>
                </c:pt>
                <c:pt idx="8332">
                  <c:v>106.593</c:v>
                </c:pt>
                <c:pt idx="8333">
                  <c:v>106.6143</c:v>
                </c:pt>
                <c:pt idx="8334">
                  <c:v>106.6356</c:v>
                </c:pt>
                <c:pt idx="8335">
                  <c:v>106.657</c:v>
                </c:pt>
                <c:pt idx="8336">
                  <c:v>106.67829999999999</c:v>
                </c:pt>
                <c:pt idx="8337">
                  <c:v>106.69970000000001</c:v>
                </c:pt>
                <c:pt idx="8338">
                  <c:v>106.721</c:v>
                </c:pt>
                <c:pt idx="8339">
                  <c:v>106.7424</c:v>
                </c:pt>
                <c:pt idx="8340">
                  <c:v>106.7637</c:v>
                </c:pt>
                <c:pt idx="8341">
                  <c:v>106.7851</c:v>
                </c:pt>
                <c:pt idx="8342">
                  <c:v>106.8064</c:v>
                </c:pt>
                <c:pt idx="8343">
                  <c:v>106.8278</c:v>
                </c:pt>
                <c:pt idx="8344">
                  <c:v>106.8492</c:v>
                </c:pt>
                <c:pt idx="8345">
                  <c:v>106.87050000000001</c:v>
                </c:pt>
                <c:pt idx="8346">
                  <c:v>106.89190000000001</c:v>
                </c:pt>
                <c:pt idx="8347">
                  <c:v>106.91330000000001</c:v>
                </c:pt>
                <c:pt idx="8348">
                  <c:v>106.93470000000001</c:v>
                </c:pt>
                <c:pt idx="8349">
                  <c:v>106.956</c:v>
                </c:pt>
                <c:pt idx="8350">
                  <c:v>106.9774</c:v>
                </c:pt>
                <c:pt idx="8351">
                  <c:v>106.9988</c:v>
                </c:pt>
                <c:pt idx="8352">
                  <c:v>107.0202</c:v>
                </c:pt>
                <c:pt idx="8353">
                  <c:v>107.0415</c:v>
                </c:pt>
                <c:pt idx="8354">
                  <c:v>107.0629</c:v>
                </c:pt>
                <c:pt idx="8355">
                  <c:v>107.0843</c:v>
                </c:pt>
                <c:pt idx="8356">
                  <c:v>107.1057</c:v>
                </c:pt>
                <c:pt idx="8357">
                  <c:v>107.1271</c:v>
                </c:pt>
                <c:pt idx="8358">
                  <c:v>107.1485</c:v>
                </c:pt>
                <c:pt idx="8359">
                  <c:v>107.1699</c:v>
                </c:pt>
                <c:pt idx="8360">
                  <c:v>107.1913</c:v>
                </c:pt>
                <c:pt idx="8361">
                  <c:v>107.2127</c:v>
                </c:pt>
                <c:pt idx="8362">
                  <c:v>107.2341</c:v>
                </c:pt>
                <c:pt idx="8363">
                  <c:v>107.2555</c:v>
                </c:pt>
                <c:pt idx="8364">
                  <c:v>107.2769</c:v>
                </c:pt>
                <c:pt idx="8365">
                  <c:v>107.2983</c:v>
                </c:pt>
                <c:pt idx="8366">
                  <c:v>107.3197</c:v>
                </c:pt>
                <c:pt idx="8367">
                  <c:v>107.3411</c:v>
                </c:pt>
                <c:pt idx="8368">
                  <c:v>107.3625</c:v>
                </c:pt>
                <c:pt idx="8369">
                  <c:v>107.384</c:v>
                </c:pt>
                <c:pt idx="8370">
                  <c:v>107.4054</c:v>
                </c:pt>
                <c:pt idx="8371">
                  <c:v>107.4268</c:v>
                </c:pt>
                <c:pt idx="8372">
                  <c:v>107.4482</c:v>
                </c:pt>
                <c:pt idx="8373">
                  <c:v>107.4697</c:v>
                </c:pt>
                <c:pt idx="8374">
                  <c:v>107.4911</c:v>
                </c:pt>
                <c:pt idx="8375">
                  <c:v>107.5125</c:v>
                </c:pt>
                <c:pt idx="8376">
                  <c:v>107.5339</c:v>
                </c:pt>
                <c:pt idx="8377">
                  <c:v>107.55540000000001</c:v>
                </c:pt>
                <c:pt idx="8378">
                  <c:v>107.57680000000001</c:v>
                </c:pt>
                <c:pt idx="8379">
                  <c:v>107.59820000000001</c:v>
                </c:pt>
                <c:pt idx="8380">
                  <c:v>107.61969999999999</c:v>
                </c:pt>
                <c:pt idx="8381">
                  <c:v>107.64109999999999</c:v>
                </c:pt>
                <c:pt idx="8382">
                  <c:v>107.6626</c:v>
                </c:pt>
                <c:pt idx="8383">
                  <c:v>107.684</c:v>
                </c:pt>
                <c:pt idx="8384">
                  <c:v>107.7055</c:v>
                </c:pt>
                <c:pt idx="8385">
                  <c:v>107.7269</c:v>
                </c:pt>
                <c:pt idx="8386">
                  <c:v>107.7484</c:v>
                </c:pt>
                <c:pt idx="8387">
                  <c:v>107.7698</c:v>
                </c:pt>
                <c:pt idx="8388">
                  <c:v>107.79130000000001</c:v>
                </c:pt>
                <c:pt idx="8389">
                  <c:v>107.81270000000001</c:v>
                </c:pt>
                <c:pt idx="8390">
                  <c:v>107.8342</c:v>
                </c:pt>
                <c:pt idx="8391">
                  <c:v>107.8557</c:v>
                </c:pt>
                <c:pt idx="8392">
                  <c:v>107.8771</c:v>
                </c:pt>
                <c:pt idx="8393">
                  <c:v>107.8986</c:v>
                </c:pt>
                <c:pt idx="8394">
                  <c:v>107.92010000000001</c:v>
                </c:pt>
                <c:pt idx="8395">
                  <c:v>107.94159999999999</c:v>
                </c:pt>
                <c:pt idx="8396">
                  <c:v>107.96299999999999</c:v>
                </c:pt>
                <c:pt idx="8397">
                  <c:v>107.9845</c:v>
                </c:pt>
                <c:pt idx="8398">
                  <c:v>108.006</c:v>
                </c:pt>
                <c:pt idx="8399">
                  <c:v>108.0275</c:v>
                </c:pt>
                <c:pt idx="8400">
                  <c:v>108.0489</c:v>
                </c:pt>
                <c:pt idx="8401">
                  <c:v>108.07040000000001</c:v>
                </c:pt>
                <c:pt idx="8402">
                  <c:v>108.0919</c:v>
                </c:pt>
                <c:pt idx="8403">
                  <c:v>108.1134</c:v>
                </c:pt>
                <c:pt idx="8404">
                  <c:v>108.1349</c:v>
                </c:pt>
                <c:pt idx="8405">
                  <c:v>108.1564</c:v>
                </c:pt>
                <c:pt idx="8406">
                  <c:v>108.17789999999999</c:v>
                </c:pt>
                <c:pt idx="8407">
                  <c:v>108.1994</c:v>
                </c:pt>
                <c:pt idx="8408">
                  <c:v>108.2209</c:v>
                </c:pt>
                <c:pt idx="8409">
                  <c:v>108.2424</c:v>
                </c:pt>
                <c:pt idx="8410">
                  <c:v>108.26390000000001</c:v>
                </c:pt>
                <c:pt idx="8411">
                  <c:v>108.2854</c:v>
                </c:pt>
                <c:pt idx="8412">
                  <c:v>108.3069</c:v>
                </c:pt>
                <c:pt idx="8413">
                  <c:v>108.3284</c:v>
                </c:pt>
                <c:pt idx="8414">
                  <c:v>108.34990000000001</c:v>
                </c:pt>
                <c:pt idx="8415">
                  <c:v>108.37139999999999</c:v>
                </c:pt>
                <c:pt idx="8416">
                  <c:v>108.393</c:v>
                </c:pt>
                <c:pt idx="8417">
                  <c:v>108.4145</c:v>
                </c:pt>
                <c:pt idx="8418">
                  <c:v>108.43600000000001</c:v>
                </c:pt>
                <c:pt idx="8419">
                  <c:v>108.4575</c:v>
                </c:pt>
                <c:pt idx="8420">
                  <c:v>108.4791</c:v>
                </c:pt>
                <c:pt idx="8421">
                  <c:v>108.50060000000001</c:v>
                </c:pt>
                <c:pt idx="8422">
                  <c:v>108.52209999999999</c:v>
                </c:pt>
                <c:pt idx="8423">
                  <c:v>108.5436</c:v>
                </c:pt>
                <c:pt idx="8424">
                  <c:v>108.5652</c:v>
                </c:pt>
                <c:pt idx="8425">
                  <c:v>108.58669999999999</c:v>
                </c:pt>
                <c:pt idx="8426">
                  <c:v>108.6083</c:v>
                </c:pt>
                <c:pt idx="8427">
                  <c:v>108.6298</c:v>
                </c:pt>
                <c:pt idx="8428">
                  <c:v>108.65130000000001</c:v>
                </c:pt>
                <c:pt idx="8429">
                  <c:v>108.6729</c:v>
                </c:pt>
                <c:pt idx="8430">
                  <c:v>108.6944</c:v>
                </c:pt>
                <c:pt idx="8431">
                  <c:v>108.71599999999999</c:v>
                </c:pt>
                <c:pt idx="8432">
                  <c:v>108.7375</c:v>
                </c:pt>
                <c:pt idx="8433">
                  <c:v>108.7591</c:v>
                </c:pt>
                <c:pt idx="8434">
                  <c:v>108.78060000000001</c:v>
                </c:pt>
                <c:pt idx="8435">
                  <c:v>108.8022</c:v>
                </c:pt>
                <c:pt idx="8436">
                  <c:v>108.82380000000001</c:v>
                </c:pt>
                <c:pt idx="8437">
                  <c:v>108.84529999999999</c:v>
                </c:pt>
                <c:pt idx="8438">
                  <c:v>108.8669</c:v>
                </c:pt>
                <c:pt idx="8439">
                  <c:v>108.88849999999999</c:v>
                </c:pt>
                <c:pt idx="8440">
                  <c:v>108.91</c:v>
                </c:pt>
                <c:pt idx="8441">
                  <c:v>108.9316</c:v>
                </c:pt>
                <c:pt idx="8442">
                  <c:v>108.9532</c:v>
                </c:pt>
                <c:pt idx="8443">
                  <c:v>108.9747</c:v>
                </c:pt>
                <c:pt idx="8444">
                  <c:v>108.99630000000001</c:v>
                </c:pt>
                <c:pt idx="8445">
                  <c:v>109.0179</c:v>
                </c:pt>
                <c:pt idx="8446">
                  <c:v>109.0395</c:v>
                </c:pt>
                <c:pt idx="8447">
                  <c:v>109.0611</c:v>
                </c:pt>
                <c:pt idx="8448">
                  <c:v>109.0826</c:v>
                </c:pt>
                <c:pt idx="8449">
                  <c:v>109.10420000000001</c:v>
                </c:pt>
                <c:pt idx="8450">
                  <c:v>109.1258</c:v>
                </c:pt>
                <c:pt idx="8451">
                  <c:v>109.1474</c:v>
                </c:pt>
                <c:pt idx="8452">
                  <c:v>109.169</c:v>
                </c:pt>
                <c:pt idx="8453">
                  <c:v>109.1906</c:v>
                </c:pt>
                <c:pt idx="8454">
                  <c:v>109.2122</c:v>
                </c:pt>
                <c:pt idx="8455">
                  <c:v>109.2338</c:v>
                </c:pt>
                <c:pt idx="8456">
                  <c:v>109.25539999999999</c:v>
                </c:pt>
                <c:pt idx="8457">
                  <c:v>109.277</c:v>
                </c:pt>
                <c:pt idx="8458">
                  <c:v>109.29859999999999</c:v>
                </c:pt>
                <c:pt idx="8459">
                  <c:v>109.3202</c:v>
                </c:pt>
                <c:pt idx="8460">
                  <c:v>109.34180000000001</c:v>
                </c:pt>
                <c:pt idx="8461">
                  <c:v>109.3635</c:v>
                </c:pt>
                <c:pt idx="8462">
                  <c:v>109.38509999999999</c:v>
                </c:pt>
                <c:pt idx="8463">
                  <c:v>109.4067</c:v>
                </c:pt>
                <c:pt idx="8464">
                  <c:v>109.42829999999999</c:v>
                </c:pt>
                <c:pt idx="8465">
                  <c:v>109.4499</c:v>
                </c:pt>
                <c:pt idx="8466">
                  <c:v>109.47150000000001</c:v>
                </c:pt>
                <c:pt idx="8467">
                  <c:v>109.4932</c:v>
                </c:pt>
                <c:pt idx="8468">
                  <c:v>109.51479999999999</c:v>
                </c:pt>
                <c:pt idx="8469">
                  <c:v>109.5364</c:v>
                </c:pt>
                <c:pt idx="8470">
                  <c:v>109.5581</c:v>
                </c:pt>
                <c:pt idx="8471">
                  <c:v>109.5797</c:v>
                </c:pt>
                <c:pt idx="8472">
                  <c:v>109.60129999999999</c:v>
                </c:pt>
                <c:pt idx="8473">
                  <c:v>109.623</c:v>
                </c:pt>
                <c:pt idx="8474">
                  <c:v>109.6446</c:v>
                </c:pt>
                <c:pt idx="8475">
                  <c:v>109.66630000000001</c:v>
                </c:pt>
                <c:pt idx="8476">
                  <c:v>109.6879</c:v>
                </c:pt>
                <c:pt idx="8477">
                  <c:v>109.70959999999999</c:v>
                </c:pt>
                <c:pt idx="8478">
                  <c:v>109.7312</c:v>
                </c:pt>
                <c:pt idx="8479">
                  <c:v>109.7529</c:v>
                </c:pt>
                <c:pt idx="8480">
                  <c:v>109.7745</c:v>
                </c:pt>
                <c:pt idx="8481">
                  <c:v>109.7962</c:v>
                </c:pt>
                <c:pt idx="8482">
                  <c:v>109.81780000000001</c:v>
                </c:pt>
                <c:pt idx="8483">
                  <c:v>109.8395</c:v>
                </c:pt>
                <c:pt idx="8484">
                  <c:v>109.8612</c:v>
                </c:pt>
                <c:pt idx="8485">
                  <c:v>109.8828</c:v>
                </c:pt>
                <c:pt idx="8486">
                  <c:v>109.9045</c:v>
                </c:pt>
                <c:pt idx="8487">
                  <c:v>109.92619999999999</c:v>
                </c:pt>
                <c:pt idx="8488">
                  <c:v>109.9478</c:v>
                </c:pt>
                <c:pt idx="8489">
                  <c:v>109.9695</c:v>
                </c:pt>
                <c:pt idx="8490">
                  <c:v>109.99120000000001</c:v>
                </c:pt>
                <c:pt idx="8491">
                  <c:v>110.0128</c:v>
                </c:pt>
                <c:pt idx="8492">
                  <c:v>110.03449999999999</c:v>
                </c:pt>
                <c:pt idx="8493">
                  <c:v>110.0562</c:v>
                </c:pt>
                <c:pt idx="8494">
                  <c:v>110.0779</c:v>
                </c:pt>
                <c:pt idx="8495">
                  <c:v>110.0996</c:v>
                </c:pt>
                <c:pt idx="8496">
                  <c:v>110.12130000000001</c:v>
                </c:pt>
                <c:pt idx="8497">
                  <c:v>110.143</c:v>
                </c:pt>
                <c:pt idx="8498">
                  <c:v>110.16459999999999</c:v>
                </c:pt>
                <c:pt idx="8499">
                  <c:v>110.1863</c:v>
                </c:pt>
                <c:pt idx="8500">
                  <c:v>110.208</c:v>
                </c:pt>
                <c:pt idx="8501">
                  <c:v>110.22969999999999</c:v>
                </c:pt>
                <c:pt idx="8502">
                  <c:v>110.2514</c:v>
                </c:pt>
                <c:pt idx="8503">
                  <c:v>110.2731</c:v>
                </c:pt>
                <c:pt idx="8504">
                  <c:v>110.2949</c:v>
                </c:pt>
                <c:pt idx="8505">
                  <c:v>110.31659999999999</c:v>
                </c:pt>
                <c:pt idx="8506">
                  <c:v>110.3383</c:v>
                </c:pt>
                <c:pt idx="8507">
                  <c:v>110.36</c:v>
                </c:pt>
                <c:pt idx="8508">
                  <c:v>110.3817</c:v>
                </c:pt>
                <c:pt idx="8509">
                  <c:v>110.4034</c:v>
                </c:pt>
                <c:pt idx="8510">
                  <c:v>110.4251</c:v>
                </c:pt>
                <c:pt idx="8511">
                  <c:v>110.4468</c:v>
                </c:pt>
                <c:pt idx="8512">
                  <c:v>110.4686</c:v>
                </c:pt>
                <c:pt idx="8513">
                  <c:v>110.4903</c:v>
                </c:pt>
                <c:pt idx="8514">
                  <c:v>110.512</c:v>
                </c:pt>
                <c:pt idx="8515">
                  <c:v>110.5338</c:v>
                </c:pt>
                <c:pt idx="8516">
                  <c:v>110.55549999999999</c:v>
                </c:pt>
                <c:pt idx="8517">
                  <c:v>110.5772</c:v>
                </c:pt>
                <c:pt idx="8518">
                  <c:v>110.599</c:v>
                </c:pt>
                <c:pt idx="8519">
                  <c:v>110.6207</c:v>
                </c:pt>
                <c:pt idx="8520">
                  <c:v>110.64239999999999</c:v>
                </c:pt>
                <c:pt idx="8521">
                  <c:v>110.66419999999999</c:v>
                </c:pt>
                <c:pt idx="8522">
                  <c:v>110.6859</c:v>
                </c:pt>
                <c:pt idx="8523">
                  <c:v>110.7077</c:v>
                </c:pt>
                <c:pt idx="8524">
                  <c:v>110.7294</c:v>
                </c:pt>
                <c:pt idx="8525">
                  <c:v>110.7512</c:v>
                </c:pt>
                <c:pt idx="8526">
                  <c:v>110.77290000000001</c:v>
                </c:pt>
                <c:pt idx="8527">
                  <c:v>110.79470000000001</c:v>
                </c:pt>
                <c:pt idx="8528">
                  <c:v>110.8164</c:v>
                </c:pt>
                <c:pt idx="8529">
                  <c:v>110.8382</c:v>
                </c:pt>
                <c:pt idx="8530">
                  <c:v>110.8599</c:v>
                </c:pt>
                <c:pt idx="8531">
                  <c:v>110.8817</c:v>
                </c:pt>
                <c:pt idx="8532">
                  <c:v>110.90349999999999</c:v>
                </c:pt>
                <c:pt idx="8533">
                  <c:v>110.9252</c:v>
                </c:pt>
                <c:pt idx="8534">
                  <c:v>110.947</c:v>
                </c:pt>
                <c:pt idx="8535">
                  <c:v>110.9688</c:v>
                </c:pt>
                <c:pt idx="8536">
                  <c:v>110.9905</c:v>
                </c:pt>
                <c:pt idx="8537">
                  <c:v>111.0123</c:v>
                </c:pt>
                <c:pt idx="8538">
                  <c:v>111.0341</c:v>
                </c:pt>
                <c:pt idx="8539">
                  <c:v>111.05589999999999</c:v>
                </c:pt>
                <c:pt idx="8540">
                  <c:v>111.07769999999999</c:v>
                </c:pt>
                <c:pt idx="8541">
                  <c:v>111.0994</c:v>
                </c:pt>
                <c:pt idx="8542">
                  <c:v>111.1212</c:v>
                </c:pt>
                <c:pt idx="8543">
                  <c:v>111.143</c:v>
                </c:pt>
                <c:pt idx="8544">
                  <c:v>111.1648</c:v>
                </c:pt>
                <c:pt idx="8545">
                  <c:v>111.1866</c:v>
                </c:pt>
                <c:pt idx="8546">
                  <c:v>111.2084</c:v>
                </c:pt>
                <c:pt idx="8547">
                  <c:v>111.2302</c:v>
                </c:pt>
                <c:pt idx="8548">
                  <c:v>111.252</c:v>
                </c:pt>
                <c:pt idx="8549">
                  <c:v>111.27379999999999</c:v>
                </c:pt>
                <c:pt idx="8550">
                  <c:v>111.29559999999999</c:v>
                </c:pt>
                <c:pt idx="8551">
                  <c:v>111.31740000000001</c:v>
                </c:pt>
                <c:pt idx="8552">
                  <c:v>111.33920000000001</c:v>
                </c:pt>
                <c:pt idx="8553">
                  <c:v>111.361</c:v>
                </c:pt>
                <c:pt idx="8554">
                  <c:v>111.3828</c:v>
                </c:pt>
                <c:pt idx="8555">
                  <c:v>111.40470000000001</c:v>
                </c:pt>
                <c:pt idx="8556">
                  <c:v>111.4265</c:v>
                </c:pt>
                <c:pt idx="8557">
                  <c:v>111.4483</c:v>
                </c:pt>
                <c:pt idx="8558">
                  <c:v>111.4701</c:v>
                </c:pt>
                <c:pt idx="8559">
                  <c:v>111.4919</c:v>
                </c:pt>
                <c:pt idx="8560">
                  <c:v>111.5138</c:v>
                </c:pt>
                <c:pt idx="8561">
                  <c:v>111.5356</c:v>
                </c:pt>
                <c:pt idx="8562">
                  <c:v>111.5574</c:v>
                </c:pt>
                <c:pt idx="8563">
                  <c:v>111.5792</c:v>
                </c:pt>
                <c:pt idx="8564">
                  <c:v>111.6011</c:v>
                </c:pt>
                <c:pt idx="8565">
                  <c:v>111.6229</c:v>
                </c:pt>
                <c:pt idx="8566">
                  <c:v>111.6448</c:v>
                </c:pt>
                <c:pt idx="8567">
                  <c:v>111.6666</c:v>
                </c:pt>
                <c:pt idx="8568">
                  <c:v>111.6884</c:v>
                </c:pt>
                <c:pt idx="8569">
                  <c:v>111.7103</c:v>
                </c:pt>
                <c:pt idx="8570">
                  <c:v>111.7321</c:v>
                </c:pt>
                <c:pt idx="8571">
                  <c:v>111.754</c:v>
                </c:pt>
                <c:pt idx="8572">
                  <c:v>111.7758</c:v>
                </c:pt>
                <c:pt idx="8573">
                  <c:v>111.79770000000001</c:v>
                </c:pt>
                <c:pt idx="8574">
                  <c:v>111.81950000000001</c:v>
                </c:pt>
                <c:pt idx="8575">
                  <c:v>111.84139999999999</c:v>
                </c:pt>
                <c:pt idx="8576">
                  <c:v>111.86320000000001</c:v>
                </c:pt>
                <c:pt idx="8577">
                  <c:v>111.88509999999999</c:v>
                </c:pt>
                <c:pt idx="8578">
                  <c:v>111.907</c:v>
                </c:pt>
                <c:pt idx="8579">
                  <c:v>111.9288</c:v>
                </c:pt>
                <c:pt idx="8580">
                  <c:v>111.9507</c:v>
                </c:pt>
                <c:pt idx="8581">
                  <c:v>111.9726</c:v>
                </c:pt>
                <c:pt idx="8582">
                  <c:v>111.9944</c:v>
                </c:pt>
                <c:pt idx="8583">
                  <c:v>112.0163</c:v>
                </c:pt>
                <c:pt idx="8584">
                  <c:v>112.0382</c:v>
                </c:pt>
                <c:pt idx="8585">
                  <c:v>112.06010000000001</c:v>
                </c:pt>
                <c:pt idx="8586">
                  <c:v>112.08199999999999</c:v>
                </c:pt>
                <c:pt idx="8587">
                  <c:v>112.10380000000001</c:v>
                </c:pt>
                <c:pt idx="8588">
                  <c:v>112.12569999999999</c:v>
                </c:pt>
                <c:pt idx="8589">
                  <c:v>112.1476</c:v>
                </c:pt>
                <c:pt idx="8590">
                  <c:v>112.1695</c:v>
                </c:pt>
                <c:pt idx="8591">
                  <c:v>112.1914</c:v>
                </c:pt>
                <c:pt idx="8592">
                  <c:v>112.2133</c:v>
                </c:pt>
                <c:pt idx="8593">
                  <c:v>112.23520000000001</c:v>
                </c:pt>
                <c:pt idx="8594">
                  <c:v>112.25709999999999</c:v>
                </c:pt>
                <c:pt idx="8595">
                  <c:v>112.279</c:v>
                </c:pt>
                <c:pt idx="8596">
                  <c:v>112.3009</c:v>
                </c:pt>
                <c:pt idx="8597">
                  <c:v>112.3228</c:v>
                </c:pt>
                <c:pt idx="8598">
                  <c:v>112.3447</c:v>
                </c:pt>
                <c:pt idx="8599">
                  <c:v>112.36660000000001</c:v>
                </c:pt>
                <c:pt idx="8600">
                  <c:v>112.38849999999999</c:v>
                </c:pt>
                <c:pt idx="8601">
                  <c:v>112.4104</c:v>
                </c:pt>
                <c:pt idx="8602">
                  <c:v>112.4323</c:v>
                </c:pt>
                <c:pt idx="8603">
                  <c:v>112.4542</c:v>
                </c:pt>
                <c:pt idx="8604">
                  <c:v>112.47620000000001</c:v>
                </c:pt>
                <c:pt idx="8605">
                  <c:v>112.49809999999999</c:v>
                </c:pt>
                <c:pt idx="8606">
                  <c:v>112.52</c:v>
                </c:pt>
                <c:pt idx="8607">
                  <c:v>112.5419</c:v>
                </c:pt>
                <c:pt idx="8608">
                  <c:v>112.5639</c:v>
                </c:pt>
                <c:pt idx="8609">
                  <c:v>112.58580000000001</c:v>
                </c:pt>
                <c:pt idx="8610">
                  <c:v>112.60769999999999</c:v>
                </c:pt>
                <c:pt idx="8611">
                  <c:v>112.6297</c:v>
                </c:pt>
                <c:pt idx="8612">
                  <c:v>112.6516</c:v>
                </c:pt>
                <c:pt idx="8613">
                  <c:v>112.6735</c:v>
                </c:pt>
                <c:pt idx="8614">
                  <c:v>112.6955</c:v>
                </c:pt>
                <c:pt idx="8615">
                  <c:v>112.7174</c:v>
                </c:pt>
                <c:pt idx="8616">
                  <c:v>112.7394</c:v>
                </c:pt>
                <c:pt idx="8617">
                  <c:v>112.76130000000001</c:v>
                </c:pt>
                <c:pt idx="8618">
                  <c:v>112.7833</c:v>
                </c:pt>
                <c:pt idx="8619">
                  <c:v>112.8052</c:v>
                </c:pt>
                <c:pt idx="8620">
                  <c:v>112.8272</c:v>
                </c:pt>
                <c:pt idx="8621">
                  <c:v>112.84910000000001</c:v>
                </c:pt>
                <c:pt idx="8622">
                  <c:v>112.8711</c:v>
                </c:pt>
                <c:pt idx="8623">
                  <c:v>112.893</c:v>
                </c:pt>
                <c:pt idx="8624">
                  <c:v>112.91500000000001</c:v>
                </c:pt>
                <c:pt idx="8625">
                  <c:v>112.937</c:v>
                </c:pt>
                <c:pt idx="8626">
                  <c:v>112.9589</c:v>
                </c:pt>
                <c:pt idx="8627">
                  <c:v>112.98090000000001</c:v>
                </c:pt>
                <c:pt idx="8628">
                  <c:v>113.0029</c:v>
                </c:pt>
                <c:pt idx="8629">
                  <c:v>113.0248</c:v>
                </c:pt>
                <c:pt idx="8630">
                  <c:v>113.0468</c:v>
                </c:pt>
                <c:pt idx="8631">
                  <c:v>113.0688</c:v>
                </c:pt>
                <c:pt idx="8632">
                  <c:v>113.0908</c:v>
                </c:pt>
                <c:pt idx="8633">
                  <c:v>113.1127</c:v>
                </c:pt>
                <c:pt idx="8634">
                  <c:v>113.1347</c:v>
                </c:pt>
                <c:pt idx="8635">
                  <c:v>113.1567</c:v>
                </c:pt>
                <c:pt idx="8636">
                  <c:v>113.17870000000001</c:v>
                </c:pt>
                <c:pt idx="8637">
                  <c:v>113.2007</c:v>
                </c:pt>
                <c:pt idx="8638">
                  <c:v>113.2227</c:v>
                </c:pt>
                <c:pt idx="8639">
                  <c:v>113.24469999999999</c:v>
                </c:pt>
                <c:pt idx="8640">
                  <c:v>113.2667</c:v>
                </c:pt>
                <c:pt idx="8641">
                  <c:v>113.28870000000001</c:v>
                </c:pt>
                <c:pt idx="8642">
                  <c:v>113.3107</c:v>
                </c:pt>
                <c:pt idx="8643">
                  <c:v>113.3327</c:v>
                </c:pt>
                <c:pt idx="8644">
                  <c:v>113.35469999999999</c:v>
                </c:pt>
                <c:pt idx="8645">
                  <c:v>113.3767</c:v>
                </c:pt>
                <c:pt idx="8646">
                  <c:v>113.39870000000001</c:v>
                </c:pt>
                <c:pt idx="8647">
                  <c:v>113.4207</c:v>
                </c:pt>
                <c:pt idx="8648">
                  <c:v>113.4427</c:v>
                </c:pt>
                <c:pt idx="8649">
                  <c:v>113.46469999999999</c:v>
                </c:pt>
                <c:pt idx="8650">
                  <c:v>113.4867</c:v>
                </c:pt>
                <c:pt idx="8651">
                  <c:v>113.50879999999999</c:v>
                </c:pt>
                <c:pt idx="8652">
                  <c:v>113.5308</c:v>
                </c:pt>
                <c:pt idx="8653">
                  <c:v>113.5528</c:v>
                </c:pt>
                <c:pt idx="8654">
                  <c:v>113.5748</c:v>
                </c:pt>
                <c:pt idx="8655">
                  <c:v>113.59690000000001</c:v>
                </c:pt>
                <c:pt idx="8656">
                  <c:v>113.6189</c:v>
                </c:pt>
                <c:pt idx="8657">
                  <c:v>113.6409</c:v>
                </c:pt>
                <c:pt idx="8658">
                  <c:v>113.663</c:v>
                </c:pt>
                <c:pt idx="8659">
                  <c:v>113.685</c:v>
                </c:pt>
                <c:pt idx="8660">
                  <c:v>113.70699999999999</c:v>
                </c:pt>
                <c:pt idx="8661">
                  <c:v>113.7291</c:v>
                </c:pt>
                <c:pt idx="8662">
                  <c:v>113.75109999999999</c:v>
                </c:pt>
                <c:pt idx="8663">
                  <c:v>113.7732</c:v>
                </c:pt>
                <c:pt idx="8664">
                  <c:v>113.79519999999999</c:v>
                </c:pt>
                <c:pt idx="8665">
                  <c:v>113.8173</c:v>
                </c:pt>
                <c:pt idx="8666">
                  <c:v>113.83929999999999</c:v>
                </c:pt>
                <c:pt idx="8667">
                  <c:v>113.8614</c:v>
                </c:pt>
                <c:pt idx="8668">
                  <c:v>113.88339999999999</c:v>
                </c:pt>
                <c:pt idx="8669">
                  <c:v>113.9055</c:v>
                </c:pt>
                <c:pt idx="8670">
                  <c:v>113.92749999999999</c:v>
                </c:pt>
                <c:pt idx="8671">
                  <c:v>113.9496</c:v>
                </c:pt>
                <c:pt idx="8672">
                  <c:v>113.9717</c:v>
                </c:pt>
                <c:pt idx="8673">
                  <c:v>113.9937</c:v>
                </c:pt>
                <c:pt idx="8674">
                  <c:v>114.0158</c:v>
                </c:pt>
                <c:pt idx="8675">
                  <c:v>114.03789999999999</c:v>
                </c:pt>
                <c:pt idx="8676">
                  <c:v>114.0599</c:v>
                </c:pt>
                <c:pt idx="8677">
                  <c:v>114.08199999999999</c:v>
                </c:pt>
                <c:pt idx="8678">
                  <c:v>114.1041</c:v>
                </c:pt>
                <c:pt idx="8679">
                  <c:v>114.1262</c:v>
                </c:pt>
                <c:pt idx="8680">
                  <c:v>114.1482</c:v>
                </c:pt>
                <c:pt idx="8681">
                  <c:v>114.1703</c:v>
                </c:pt>
                <c:pt idx="8682">
                  <c:v>114.19240000000001</c:v>
                </c:pt>
                <c:pt idx="8683">
                  <c:v>114.2145</c:v>
                </c:pt>
                <c:pt idx="8684">
                  <c:v>114.2366</c:v>
                </c:pt>
                <c:pt idx="8685">
                  <c:v>114.2587</c:v>
                </c:pt>
                <c:pt idx="8686">
                  <c:v>114.2808</c:v>
                </c:pt>
                <c:pt idx="8687">
                  <c:v>114.30289999999999</c:v>
                </c:pt>
                <c:pt idx="8688">
                  <c:v>114.325</c:v>
                </c:pt>
                <c:pt idx="8689">
                  <c:v>114.3471</c:v>
                </c:pt>
                <c:pt idx="8690">
                  <c:v>114.36920000000001</c:v>
                </c:pt>
                <c:pt idx="8691">
                  <c:v>114.3913</c:v>
                </c:pt>
                <c:pt idx="8692">
                  <c:v>114.4134</c:v>
                </c:pt>
                <c:pt idx="8693">
                  <c:v>114.4355</c:v>
                </c:pt>
                <c:pt idx="8694">
                  <c:v>114.4576</c:v>
                </c:pt>
                <c:pt idx="8695">
                  <c:v>114.47969999999999</c:v>
                </c:pt>
                <c:pt idx="8696">
                  <c:v>114.5018</c:v>
                </c:pt>
                <c:pt idx="8697">
                  <c:v>114.524</c:v>
                </c:pt>
                <c:pt idx="8698">
                  <c:v>114.5461</c:v>
                </c:pt>
                <c:pt idx="8699">
                  <c:v>114.5682</c:v>
                </c:pt>
                <c:pt idx="8700">
                  <c:v>114.5903</c:v>
                </c:pt>
                <c:pt idx="8701">
                  <c:v>114.61239999999999</c:v>
                </c:pt>
                <c:pt idx="8702">
                  <c:v>114.63460000000001</c:v>
                </c:pt>
                <c:pt idx="8703">
                  <c:v>114.6567</c:v>
                </c:pt>
                <c:pt idx="8704">
                  <c:v>114.6788</c:v>
                </c:pt>
                <c:pt idx="8705">
                  <c:v>114.70099999999999</c:v>
                </c:pt>
                <c:pt idx="8706">
                  <c:v>114.7231</c:v>
                </c:pt>
                <c:pt idx="8707">
                  <c:v>114.7452</c:v>
                </c:pt>
                <c:pt idx="8708">
                  <c:v>114.76739999999999</c:v>
                </c:pt>
                <c:pt idx="8709">
                  <c:v>114.7895</c:v>
                </c:pt>
                <c:pt idx="8710">
                  <c:v>114.8117</c:v>
                </c:pt>
                <c:pt idx="8711">
                  <c:v>114.8338</c:v>
                </c:pt>
                <c:pt idx="8712">
                  <c:v>114.85599999999999</c:v>
                </c:pt>
                <c:pt idx="8713">
                  <c:v>114.8781</c:v>
                </c:pt>
                <c:pt idx="8714">
                  <c:v>114.9003</c:v>
                </c:pt>
                <c:pt idx="8715">
                  <c:v>114.9224</c:v>
                </c:pt>
                <c:pt idx="8716">
                  <c:v>114.94459999999999</c:v>
                </c:pt>
                <c:pt idx="8717">
                  <c:v>114.96680000000001</c:v>
                </c:pt>
                <c:pt idx="8718">
                  <c:v>114.9889</c:v>
                </c:pt>
                <c:pt idx="8719">
                  <c:v>115.0111</c:v>
                </c:pt>
                <c:pt idx="8720">
                  <c:v>115.03319999999999</c:v>
                </c:pt>
                <c:pt idx="8721">
                  <c:v>115.05540000000001</c:v>
                </c:pt>
                <c:pt idx="8722">
                  <c:v>115.0776</c:v>
                </c:pt>
                <c:pt idx="8723">
                  <c:v>115.0998</c:v>
                </c:pt>
                <c:pt idx="8724">
                  <c:v>115.1219</c:v>
                </c:pt>
                <c:pt idx="8725">
                  <c:v>115.14409999999999</c:v>
                </c:pt>
                <c:pt idx="8726">
                  <c:v>115.16630000000001</c:v>
                </c:pt>
                <c:pt idx="8727">
                  <c:v>115.1885</c:v>
                </c:pt>
                <c:pt idx="8728">
                  <c:v>115.2107</c:v>
                </c:pt>
                <c:pt idx="8729">
                  <c:v>115.2328</c:v>
                </c:pt>
                <c:pt idx="8730">
                  <c:v>115.255</c:v>
                </c:pt>
                <c:pt idx="8731">
                  <c:v>115.27719999999999</c:v>
                </c:pt>
                <c:pt idx="8732">
                  <c:v>115.29940000000001</c:v>
                </c:pt>
                <c:pt idx="8733">
                  <c:v>115.3216</c:v>
                </c:pt>
                <c:pt idx="8734">
                  <c:v>115.3438</c:v>
                </c:pt>
                <c:pt idx="8735">
                  <c:v>115.366</c:v>
                </c:pt>
                <c:pt idx="8736">
                  <c:v>115.3882</c:v>
                </c:pt>
                <c:pt idx="8737">
                  <c:v>115.4104</c:v>
                </c:pt>
                <c:pt idx="8738">
                  <c:v>115.43259999999999</c:v>
                </c:pt>
                <c:pt idx="8739">
                  <c:v>115.45480000000001</c:v>
                </c:pt>
                <c:pt idx="8740">
                  <c:v>115.477</c:v>
                </c:pt>
                <c:pt idx="8741">
                  <c:v>115.4992</c:v>
                </c:pt>
                <c:pt idx="8742">
                  <c:v>115.5215</c:v>
                </c:pt>
                <c:pt idx="8743">
                  <c:v>115.5437</c:v>
                </c:pt>
                <c:pt idx="8744">
                  <c:v>115.5659</c:v>
                </c:pt>
                <c:pt idx="8745">
                  <c:v>115.5881</c:v>
                </c:pt>
                <c:pt idx="8746">
                  <c:v>115.6103</c:v>
                </c:pt>
                <c:pt idx="8747">
                  <c:v>115.6326</c:v>
                </c:pt>
                <c:pt idx="8748">
                  <c:v>115.65479999999999</c:v>
                </c:pt>
                <c:pt idx="8749">
                  <c:v>115.67700000000001</c:v>
                </c:pt>
                <c:pt idx="8750">
                  <c:v>115.6992</c:v>
                </c:pt>
                <c:pt idx="8751">
                  <c:v>115.72150000000001</c:v>
                </c:pt>
                <c:pt idx="8752">
                  <c:v>115.7437</c:v>
                </c:pt>
                <c:pt idx="8753">
                  <c:v>115.7659</c:v>
                </c:pt>
                <c:pt idx="8754">
                  <c:v>115.7882</c:v>
                </c:pt>
                <c:pt idx="8755">
                  <c:v>115.8104</c:v>
                </c:pt>
                <c:pt idx="8756">
                  <c:v>115.8327</c:v>
                </c:pt>
                <c:pt idx="8757">
                  <c:v>115.8549</c:v>
                </c:pt>
                <c:pt idx="8758">
                  <c:v>115.8772</c:v>
                </c:pt>
                <c:pt idx="8759">
                  <c:v>115.8994</c:v>
                </c:pt>
                <c:pt idx="8760">
                  <c:v>115.9217</c:v>
                </c:pt>
                <c:pt idx="8761">
                  <c:v>115.9439</c:v>
                </c:pt>
                <c:pt idx="8762">
                  <c:v>115.9662</c:v>
                </c:pt>
                <c:pt idx="8763">
                  <c:v>115.9884</c:v>
                </c:pt>
                <c:pt idx="8764">
                  <c:v>116.0107</c:v>
                </c:pt>
                <c:pt idx="8765">
                  <c:v>116.033</c:v>
                </c:pt>
                <c:pt idx="8766">
                  <c:v>116.0552</c:v>
                </c:pt>
                <c:pt idx="8767">
                  <c:v>116.0775</c:v>
                </c:pt>
                <c:pt idx="8768">
                  <c:v>116.0998</c:v>
                </c:pt>
                <c:pt idx="8769">
                  <c:v>116.122</c:v>
                </c:pt>
                <c:pt idx="8770">
                  <c:v>116.1443</c:v>
                </c:pt>
                <c:pt idx="8771">
                  <c:v>116.1666</c:v>
                </c:pt>
                <c:pt idx="8772">
                  <c:v>116.1889</c:v>
                </c:pt>
                <c:pt idx="8773">
                  <c:v>116.2111</c:v>
                </c:pt>
                <c:pt idx="8774">
                  <c:v>116.2334</c:v>
                </c:pt>
                <c:pt idx="8775">
                  <c:v>116.2557</c:v>
                </c:pt>
                <c:pt idx="8776">
                  <c:v>116.27800000000001</c:v>
                </c:pt>
                <c:pt idx="8777">
                  <c:v>116.30029999999999</c:v>
                </c:pt>
                <c:pt idx="8778">
                  <c:v>116.32259999999999</c:v>
                </c:pt>
                <c:pt idx="8779">
                  <c:v>116.3449</c:v>
                </c:pt>
                <c:pt idx="8780">
                  <c:v>116.3672</c:v>
                </c:pt>
                <c:pt idx="8781">
                  <c:v>116.3895</c:v>
                </c:pt>
                <c:pt idx="8782">
                  <c:v>116.4118</c:v>
                </c:pt>
                <c:pt idx="8783">
                  <c:v>116.4341</c:v>
                </c:pt>
                <c:pt idx="8784">
                  <c:v>116.4564</c:v>
                </c:pt>
                <c:pt idx="8785">
                  <c:v>116.4787</c:v>
                </c:pt>
                <c:pt idx="8786">
                  <c:v>116.501</c:v>
                </c:pt>
                <c:pt idx="8787">
                  <c:v>116.52330000000001</c:v>
                </c:pt>
                <c:pt idx="8788">
                  <c:v>116.54559999999999</c:v>
                </c:pt>
                <c:pt idx="8789">
                  <c:v>116.56789999999999</c:v>
                </c:pt>
                <c:pt idx="8790">
                  <c:v>116.5902</c:v>
                </c:pt>
                <c:pt idx="8791">
                  <c:v>116.6125</c:v>
                </c:pt>
                <c:pt idx="8792">
                  <c:v>116.6349</c:v>
                </c:pt>
                <c:pt idx="8793">
                  <c:v>116.6572</c:v>
                </c:pt>
                <c:pt idx="8794">
                  <c:v>116.6795</c:v>
                </c:pt>
                <c:pt idx="8795">
                  <c:v>116.70180000000001</c:v>
                </c:pt>
                <c:pt idx="8796">
                  <c:v>116.7242</c:v>
                </c:pt>
                <c:pt idx="8797">
                  <c:v>116.7465</c:v>
                </c:pt>
                <c:pt idx="8798">
                  <c:v>116.7688</c:v>
                </c:pt>
                <c:pt idx="8799">
                  <c:v>116.7912</c:v>
                </c:pt>
                <c:pt idx="8800">
                  <c:v>116.8135</c:v>
                </c:pt>
                <c:pt idx="8801">
                  <c:v>116.83580000000001</c:v>
                </c:pt>
                <c:pt idx="8802">
                  <c:v>116.8582</c:v>
                </c:pt>
                <c:pt idx="8803">
                  <c:v>116.8805</c:v>
                </c:pt>
                <c:pt idx="8804">
                  <c:v>116.9029</c:v>
                </c:pt>
                <c:pt idx="8805">
                  <c:v>116.9252</c:v>
                </c:pt>
                <c:pt idx="8806">
                  <c:v>116.94759999999999</c:v>
                </c:pt>
                <c:pt idx="8807">
                  <c:v>116.9699</c:v>
                </c:pt>
                <c:pt idx="8808">
                  <c:v>116.9923</c:v>
                </c:pt>
                <c:pt idx="8809">
                  <c:v>117.0146</c:v>
                </c:pt>
                <c:pt idx="8810">
                  <c:v>117.03700000000001</c:v>
                </c:pt>
                <c:pt idx="8811">
                  <c:v>117.0594</c:v>
                </c:pt>
                <c:pt idx="8812">
                  <c:v>117.0817</c:v>
                </c:pt>
                <c:pt idx="8813">
                  <c:v>117.1041</c:v>
                </c:pt>
                <c:pt idx="8814">
                  <c:v>117.1264</c:v>
                </c:pt>
                <c:pt idx="8815">
                  <c:v>117.14879999999999</c:v>
                </c:pt>
                <c:pt idx="8816">
                  <c:v>117.1712</c:v>
                </c:pt>
                <c:pt idx="8817">
                  <c:v>117.1936</c:v>
                </c:pt>
                <c:pt idx="8818">
                  <c:v>117.2159</c:v>
                </c:pt>
                <c:pt idx="8819">
                  <c:v>117.2383</c:v>
                </c:pt>
                <c:pt idx="8820">
                  <c:v>117.2607</c:v>
                </c:pt>
                <c:pt idx="8821">
                  <c:v>117.2831</c:v>
                </c:pt>
                <c:pt idx="8822">
                  <c:v>117.30549999999999</c:v>
                </c:pt>
                <c:pt idx="8823">
                  <c:v>117.3279</c:v>
                </c:pt>
                <c:pt idx="8824">
                  <c:v>117.3502</c:v>
                </c:pt>
                <c:pt idx="8825">
                  <c:v>117.37260000000001</c:v>
                </c:pt>
                <c:pt idx="8826">
                  <c:v>117.395</c:v>
                </c:pt>
                <c:pt idx="8827">
                  <c:v>117.4174</c:v>
                </c:pt>
                <c:pt idx="8828">
                  <c:v>117.43980000000001</c:v>
                </c:pt>
                <c:pt idx="8829">
                  <c:v>117.4622</c:v>
                </c:pt>
                <c:pt idx="8830">
                  <c:v>117.4846</c:v>
                </c:pt>
                <c:pt idx="8831">
                  <c:v>117.50700000000001</c:v>
                </c:pt>
                <c:pt idx="8832">
                  <c:v>117.5294</c:v>
                </c:pt>
                <c:pt idx="8833">
                  <c:v>117.5518</c:v>
                </c:pt>
                <c:pt idx="8834">
                  <c:v>117.5742</c:v>
                </c:pt>
                <c:pt idx="8835">
                  <c:v>117.5967</c:v>
                </c:pt>
                <c:pt idx="8836">
                  <c:v>117.6191</c:v>
                </c:pt>
                <c:pt idx="8837">
                  <c:v>117.64149999999999</c:v>
                </c:pt>
                <c:pt idx="8838">
                  <c:v>117.6639</c:v>
                </c:pt>
                <c:pt idx="8839">
                  <c:v>117.6863</c:v>
                </c:pt>
                <c:pt idx="8840">
                  <c:v>117.7088</c:v>
                </c:pt>
                <c:pt idx="8841">
                  <c:v>117.7312</c:v>
                </c:pt>
                <c:pt idx="8842">
                  <c:v>117.75360000000001</c:v>
                </c:pt>
                <c:pt idx="8843">
                  <c:v>117.776</c:v>
                </c:pt>
                <c:pt idx="8844">
                  <c:v>117.7985</c:v>
                </c:pt>
                <c:pt idx="8845">
                  <c:v>117.82089999999999</c:v>
                </c:pt>
                <c:pt idx="8846">
                  <c:v>117.8433</c:v>
                </c:pt>
                <c:pt idx="8847">
                  <c:v>117.86579999999999</c:v>
                </c:pt>
                <c:pt idx="8848">
                  <c:v>117.8882</c:v>
                </c:pt>
                <c:pt idx="8849">
                  <c:v>117.91070000000001</c:v>
                </c:pt>
                <c:pt idx="8850">
                  <c:v>117.9331</c:v>
                </c:pt>
                <c:pt idx="8851">
                  <c:v>117.9555</c:v>
                </c:pt>
                <c:pt idx="8852">
                  <c:v>117.97799999999999</c:v>
                </c:pt>
                <c:pt idx="8853">
                  <c:v>118.0004</c:v>
                </c:pt>
                <c:pt idx="8854">
                  <c:v>118.02290000000001</c:v>
                </c:pt>
                <c:pt idx="8855">
                  <c:v>118.0453</c:v>
                </c:pt>
                <c:pt idx="8856">
                  <c:v>118.06780000000001</c:v>
                </c:pt>
                <c:pt idx="8857">
                  <c:v>118.0903</c:v>
                </c:pt>
                <c:pt idx="8858">
                  <c:v>118.1127</c:v>
                </c:pt>
                <c:pt idx="8859">
                  <c:v>118.1352</c:v>
                </c:pt>
                <c:pt idx="8860">
                  <c:v>118.15770000000001</c:v>
                </c:pt>
                <c:pt idx="8861">
                  <c:v>118.1801</c:v>
                </c:pt>
                <c:pt idx="8862">
                  <c:v>118.2026</c:v>
                </c:pt>
                <c:pt idx="8863">
                  <c:v>118.2251</c:v>
                </c:pt>
                <c:pt idx="8864">
                  <c:v>118.2475</c:v>
                </c:pt>
                <c:pt idx="8865">
                  <c:v>118.27</c:v>
                </c:pt>
                <c:pt idx="8866">
                  <c:v>118.2925</c:v>
                </c:pt>
                <c:pt idx="8867">
                  <c:v>118.315</c:v>
                </c:pt>
                <c:pt idx="8868">
                  <c:v>118.33750000000001</c:v>
                </c:pt>
                <c:pt idx="8869">
                  <c:v>118.3599</c:v>
                </c:pt>
                <c:pt idx="8870">
                  <c:v>118.3824</c:v>
                </c:pt>
                <c:pt idx="8871">
                  <c:v>118.4049</c:v>
                </c:pt>
                <c:pt idx="8872">
                  <c:v>118.42740000000001</c:v>
                </c:pt>
                <c:pt idx="8873">
                  <c:v>118.4499</c:v>
                </c:pt>
                <c:pt idx="8874">
                  <c:v>118.47239999999999</c:v>
                </c:pt>
                <c:pt idx="8875">
                  <c:v>118.4949</c:v>
                </c:pt>
                <c:pt idx="8876">
                  <c:v>118.51739999999999</c:v>
                </c:pt>
                <c:pt idx="8877">
                  <c:v>118.5399</c:v>
                </c:pt>
                <c:pt idx="8878">
                  <c:v>118.5624</c:v>
                </c:pt>
                <c:pt idx="8879">
                  <c:v>118.5849</c:v>
                </c:pt>
                <c:pt idx="8880">
                  <c:v>118.6074</c:v>
                </c:pt>
                <c:pt idx="8881">
                  <c:v>118.62990000000001</c:v>
                </c:pt>
                <c:pt idx="8882">
                  <c:v>118.6524</c:v>
                </c:pt>
                <c:pt idx="8883">
                  <c:v>118.675</c:v>
                </c:pt>
                <c:pt idx="8884">
                  <c:v>118.69750000000001</c:v>
                </c:pt>
                <c:pt idx="8885">
                  <c:v>118.72</c:v>
                </c:pt>
                <c:pt idx="8886">
                  <c:v>118.74250000000001</c:v>
                </c:pt>
                <c:pt idx="8887">
                  <c:v>118.765</c:v>
                </c:pt>
                <c:pt idx="8888">
                  <c:v>118.7876</c:v>
                </c:pt>
                <c:pt idx="8889">
                  <c:v>118.81010000000001</c:v>
                </c:pt>
                <c:pt idx="8890">
                  <c:v>118.8326</c:v>
                </c:pt>
                <c:pt idx="8891">
                  <c:v>118.8552</c:v>
                </c:pt>
                <c:pt idx="8892">
                  <c:v>118.8777</c:v>
                </c:pt>
                <c:pt idx="8893">
                  <c:v>118.9002</c:v>
                </c:pt>
                <c:pt idx="8894">
                  <c:v>118.9228</c:v>
                </c:pt>
                <c:pt idx="8895">
                  <c:v>118.9453</c:v>
                </c:pt>
                <c:pt idx="8896">
                  <c:v>118.9678</c:v>
                </c:pt>
                <c:pt idx="8897">
                  <c:v>118.99039999999999</c:v>
                </c:pt>
                <c:pt idx="8898">
                  <c:v>119.0129</c:v>
                </c:pt>
                <c:pt idx="8899">
                  <c:v>119.0355</c:v>
                </c:pt>
                <c:pt idx="8900">
                  <c:v>119.05800000000001</c:v>
                </c:pt>
                <c:pt idx="8901">
                  <c:v>119.0806</c:v>
                </c:pt>
                <c:pt idx="8902">
                  <c:v>119.1031</c:v>
                </c:pt>
                <c:pt idx="8903">
                  <c:v>119.12569999999999</c:v>
                </c:pt>
                <c:pt idx="8904">
                  <c:v>119.14830000000001</c:v>
                </c:pt>
                <c:pt idx="8905">
                  <c:v>119.1708</c:v>
                </c:pt>
                <c:pt idx="8906">
                  <c:v>119.1934</c:v>
                </c:pt>
                <c:pt idx="8907">
                  <c:v>119.21599999999999</c:v>
                </c:pt>
                <c:pt idx="8908">
                  <c:v>119.2385</c:v>
                </c:pt>
                <c:pt idx="8909">
                  <c:v>119.2611</c:v>
                </c:pt>
                <c:pt idx="8910">
                  <c:v>119.2837</c:v>
                </c:pt>
                <c:pt idx="8911">
                  <c:v>119.3062</c:v>
                </c:pt>
                <c:pt idx="8912">
                  <c:v>119.3288</c:v>
                </c:pt>
                <c:pt idx="8913">
                  <c:v>119.3514</c:v>
                </c:pt>
                <c:pt idx="8914">
                  <c:v>119.374</c:v>
                </c:pt>
                <c:pt idx="8915">
                  <c:v>119.39660000000001</c:v>
                </c:pt>
                <c:pt idx="8916">
                  <c:v>119.4191</c:v>
                </c:pt>
                <c:pt idx="8917">
                  <c:v>119.4417</c:v>
                </c:pt>
                <c:pt idx="8918">
                  <c:v>119.46429999999999</c:v>
                </c:pt>
                <c:pt idx="8919">
                  <c:v>119.48690000000001</c:v>
                </c:pt>
                <c:pt idx="8920">
                  <c:v>119.5095</c:v>
                </c:pt>
                <c:pt idx="8921">
                  <c:v>119.5321</c:v>
                </c:pt>
                <c:pt idx="8922">
                  <c:v>119.5547</c:v>
                </c:pt>
                <c:pt idx="8923">
                  <c:v>119.57729999999999</c:v>
                </c:pt>
                <c:pt idx="8924">
                  <c:v>119.59990000000001</c:v>
                </c:pt>
                <c:pt idx="8925">
                  <c:v>119.6225</c:v>
                </c:pt>
                <c:pt idx="8926">
                  <c:v>119.6451</c:v>
                </c:pt>
                <c:pt idx="8927">
                  <c:v>119.6677</c:v>
                </c:pt>
                <c:pt idx="8928">
                  <c:v>119.69029999999999</c:v>
                </c:pt>
                <c:pt idx="8929">
                  <c:v>119.71299999999999</c:v>
                </c:pt>
                <c:pt idx="8930">
                  <c:v>119.73560000000001</c:v>
                </c:pt>
                <c:pt idx="8931">
                  <c:v>119.7582</c:v>
                </c:pt>
                <c:pt idx="8932">
                  <c:v>119.7808</c:v>
                </c:pt>
                <c:pt idx="8933">
                  <c:v>119.8034</c:v>
                </c:pt>
                <c:pt idx="8934">
                  <c:v>119.82599999999999</c:v>
                </c:pt>
                <c:pt idx="8935">
                  <c:v>119.84869999999999</c:v>
                </c:pt>
                <c:pt idx="8936">
                  <c:v>119.87130000000001</c:v>
                </c:pt>
                <c:pt idx="8937">
                  <c:v>119.8939</c:v>
                </c:pt>
                <c:pt idx="8938">
                  <c:v>119.9166</c:v>
                </c:pt>
                <c:pt idx="8939">
                  <c:v>119.9392</c:v>
                </c:pt>
                <c:pt idx="8940">
                  <c:v>119.9618</c:v>
                </c:pt>
                <c:pt idx="8941">
                  <c:v>119.9845</c:v>
                </c:pt>
                <c:pt idx="8942">
                  <c:v>120.00709999999999</c:v>
                </c:pt>
                <c:pt idx="8943">
                  <c:v>120.02979999999999</c:v>
                </c:pt>
                <c:pt idx="8944">
                  <c:v>120.05240000000001</c:v>
                </c:pt>
                <c:pt idx="8945">
                  <c:v>120.07510000000001</c:v>
                </c:pt>
                <c:pt idx="8946">
                  <c:v>120.0977</c:v>
                </c:pt>
                <c:pt idx="8947">
                  <c:v>120.1203</c:v>
                </c:pt>
                <c:pt idx="8948">
                  <c:v>120.143</c:v>
                </c:pt>
                <c:pt idx="8949">
                  <c:v>120.1657</c:v>
                </c:pt>
                <c:pt idx="8950">
                  <c:v>120.1883</c:v>
                </c:pt>
                <c:pt idx="8951">
                  <c:v>120.211</c:v>
                </c:pt>
                <c:pt idx="8952">
                  <c:v>120.2336</c:v>
                </c:pt>
                <c:pt idx="8953">
                  <c:v>120.2563</c:v>
                </c:pt>
                <c:pt idx="8954">
                  <c:v>120.279</c:v>
                </c:pt>
                <c:pt idx="8955">
                  <c:v>120.30159999999999</c:v>
                </c:pt>
                <c:pt idx="8956">
                  <c:v>120.32429999999999</c:v>
                </c:pt>
                <c:pt idx="8957">
                  <c:v>120.34699999999999</c:v>
                </c:pt>
                <c:pt idx="8958">
                  <c:v>120.36969999999999</c:v>
                </c:pt>
                <c:pt idx="8959">
                  <c:v>120.39230000000001</c:v>
                </c:pt>
                <c:pt idx="8960">
                  <c:v>120.41500000000001</c:v>
                </c:pt>
                <c:pt idx="8961">
                  <c:v>120.43770000000001</c:v>
                </c:pt>
                <c:pt idx="8962">
                  <c:v>120.46040000000001</c:v>
                </c:pt>
                <c:pt idx="8963">
                  <c:v>120.48309999999999</c:v>
                </c:pt>
                <c:pt idx="8964">
                  <c:v>120.50579999999999</c:v>
                </c:pt>
                <c:pt idx="8965">
                  <c:v>120.5284</c:v>
                </c:pt>
                <c:pt idx="8966">
                  <c:v>120.55110000000001</c:v>
                </c:pt>
                <c:pt idx="8967">
                  <c:v>120.57380000000001</c:v>
                </c:pt>
                <c:pt idx="8968">
                  <c:v>120.59650000000001</c:v>
                </c:pt>
                <c:pt idx="8969">
                  <c:v>120.61920000000001</c:v>
                </c:pt>
                <c:pt idx="8970">
                  <c:v>120.64190000000001</c:v>
                </c:pt>
                <c:pt idx="8971">
                  <c:v>120.66459999999999</c:v>
                </c:pt>
                <c:pt idx="8972">
                  <c:v>120.68729999999999</c:v>
                </c:pt>
                <c:pt idx="8973">
                  <c:v>120.71</c:v>
                </c:pt>
                <c:pt idx="8974">
                  <c:v>120.73269999999999</c:v>
                </c:pt>
                <c:pt idx="8975">
                  <c:v>120.7555</c:v>
                </c:pt>
                <c:pt idx="8976">
                  <c:v>120.7782</c:v>
                </c:pt>
                <c:pt idx="8977">
                  <c:v>120.8009</c:v>
                </c:pt>
                <c:pt idx="8978">
                  <c:v>120.8236</c:v>
                </c:pt>
                <c:pt idx="8979">
                  <c:v>120.8463</c:v>
                </c:pt>
                <c:pt idx="8980">
                  <c:v>120.869</c:v>
                </c:pt>
                <c:pt idx="8981">
                  <c:v>120.8918</c:v>
                </c:pt>
                <c:pt idx="8982">
                  <c:v>120.9145</c:v>
                </c:pt>
                <c:pt idx="8983">
                  <c:v>120.9372</c:v>
                </c:pt>
                <c:pt idx="8984">
                  <c:v>120.96</c:v>
                </c:pt>
                <c:pt idx="8985">
                  <c:v>120.98269999999999</c:v>
                </c:pt>
                <c:pt idx="8986">
                  <c:v>121.00539999999999</c:v>
                </c:pt>
                <c:pt idx="8987">
                  <c:v>121.0282</c:v>
                </c:pt>
                <c:pt idx="8988">
                  <c:v>121.0509</c:v>
                </c:pt>
                <c:pt idx="8989">
                  <c:v>121.0736</c:v>
                </c:pt>
                <c:pt idx="8990">
                  <c:v>121.0964</c:v>
                </c:pt>
                <c:pt idx="8991">
                  <c:v>121.1191</c:v>
                </c:pt>
                <c:pt idx="8992">
                  <c:v>121.14190000000001</c:v>
                </c:pt>
                <c:pt idx="8993">
                  <c:v>121.16459999999999</c:v>
                </c:pt>
                <c:pt idx="8994">
                  <c:v>121.1874</c:v>
                </c:pt>
                <c:pt idx="8995">
                  <c:v>121.2101</c:v>
                </c:pt>
                <c:pt idx="8996">
                  <c:v>121.2329</c:v>
                </c:pt>
                <c:pt idx="8997">
                  <c:v>121.2556</c:v>
                </c:pt>
                <c:pt idx="8998">
                  <c:v>121.2784</c:v>
                </c:pt>
                <c:pt idx="8999">
                  <c:v>121.30119999999999</c:v>
                </c:pt>
                <c:pt idx="9000">
                  <c:v>121.32389999999999</c:v>
                </c:pt>
                <c:pt idx="9001">
                  <c:v>121.3467</c:v>
                </c:pt>
                <c:pt idx="9002">
                  <c:v>121.3695</c:v>
                </c:pt>
                <c:pt idx="9003">
                  <c:v>121.3922</c:v>
                </c:pt>
                <c:pt idx="9004">
                  <c:v>121.41500000000001</c:v>
                </c:pt>
                <c:pt idx="9005">
                  <c:v>121.4378</c:v>
                </c:pt>
                <c:pt idx="9006">
                  <c:v>121.4606</c:v>
                </c:pt>
                <c:pt idx="9007">
                  <c:v>121.4833</c:v>
                </c:pt>
                <c:pt idx="9008">
                  <c:v>121.5061</c:v>
                </c:pt>
                <c:pt idx="9009">
                  <c:v>121.52889999999999</c:v>
                </c:pt>
                <c:pt idx="9010">
                  <c:v>121.5517</c:v>
                </c:pt>
                <c:pt idx="9011">
                  <c:v>121.5745</c:v>
                </c:pt>
                <c:pt idx="9012">
                  <c:v>121.5973</c:v>
                </c:pt>
                <c:pt idx="9013">
                  <c:v>121.62009999999999</c:v>
                </c:pt>
                <c:pt idx="9014">
                  <c:v>121.6429</c:v>
                </c:pt>
                <c:pt idx="9015">
                  <c:v>121.6657</c:v>
                </c:pt>
                <c:pt idx="9016">
                  <c:v>121.6885</c:v>
                </c:pt>
                <c:pt idx="9017">
                  <c:v>121.71129999999999</c:v>
                </c:pt>
                <c:pt idx="9018">
                  <c:v>121.7341</c:v>
                </c:pt>
                <c:pt idx="9019">
                  <c:v>121.7569</c:v>
                </c:pt>
                <c:pt idx="9020">
                  <c:v>121.77970000000001</c:v>
                </c:pt>
                <c:pt idx="9021">
                  <c:v>121.80249999999999</c:v>
                </c:pt>
                <c:pt idx="9022">
                  <c:v>121.8253</c:v>
                </c:pt>
                <c:pt idx="9023">
                  <c:v>121.8481</c:v>
                </c:pt>
                <c:pt idx="9024">
                  <c:v>121.87090000000001</c:v>
                </c:pt>
                <c:pt idx="9025">
                  <c:v>121.8937</c:v>
                </c:pt>
                <c:pt idx="9026">
                  <c:v>121.9166</c:v>
                </c:pt>
                <c:pt idx="9027">
                  <c:v>121.93940000000001</c:v>
                </c:pt>
                <c:pt idx="9028">
                  <c:v>121.9622</c:v>
                </c:pt>
                <c:pt idx="9029">
                  <c:v>121.985</c:v>
                </c:pt>
                <c:pt idx="9030">
                  <c:v>122.00790000000001</c:v>
                </c:pt>
                <c:pt idx="9031">
                  <c:v>122.0307</c:v>
                </c:pt>
                <c:pt idx="9032">
                  <c:v>122.0535</c:v>
                </c:pt>
                <c:pt idx="9033">
                  <c:v>122.07640000000001</c:v>
                </c:pt>
                <c:pt idx="9034">
                  <c:v>122.0992</c:v>
                </c:pt>
                <c:pt idx="9035">
                  <c:v>122.122</c:v>
                </c:pt>
                <c:pt idx="9036">
                  <c:v>122.14490000000001</c:v>
                </c:pt>
                <c:pt idx="9037">
                  <c:v>122.1677</c:v>
                </c:pt>
                <c:pt idx="9038">
                  <c:v>122.1906</c:v>
                </c:pt>
                <c:pt idx="9039">
                  <c:v>122.21339999999999</c:v>
                </c:pt>
                <c:pt idx="9040">
                  <c:v>122.2363</c:v>
                </c:pt>
                <c:pt idx="9041">
                  <c:v>122.2591</c:v>
                </c:pt>
                <c:pt idx="9042">
                  <c:v>122.282</c:v>
                </c:pt>
                <c:pt idx="9043">
                  <c:v>122.3048</c:v>
                </c:pt>
                <c:pt idx="9044">
                  <c:v>122.32769999999999</c:v>
                </c:pt>
                <c:pt idx="9045">
                  <c:v>122.3506</c:v>
                </c:pt>
                <c:pt idx="9046">
                  <c:v>122.3734</c:v>
                </c:pt>
                <c:pt idx="9047">
                  <c:v>122.3963</c:v>
                </c:pt>
                <c:pt idx="9048">
                  <c:v>122.4192</c:v>
                </c:pt>
                <c:pt idx="9049">
                  <c:v>122.44199999999999</c:v>
                </c:pt>
                <c:pt idx="9050">
                  <c:v>122.4649</c:v>
                </c:pt>
                <c:pt idx="9051">
                  <c:v>122.48779999999999</c:v>
                </c:pt>
                <c:pt idx="9052">
                  <c:v>122.5106</c:v>
                </c:pt>
                <c:pt idx="9053">
                  <c:v>122.5335</c:v>
                </c:pt>
                <c:pt idx="9054">
                  <c:v>122.5564</c:v>
                </c:pt>
                <c:pt idx="9055">
                  <c:v>122.5793</c:v>
                </c:pt>
                <c:pt idx="9056">
                  <c:v>122.6022</c:v>
                </c:pt>
                <c:pt idx="9057">
                  <c:v>122.6251</c:v>
                </c:pt>
                <c:pt idx="9058">
                  <c:v>122.64790000000001</c:v>
                </c:pt>
                <c:pt idx="9059">
                  <c:v>122.6708</c:v>
                </c:pt>
                <c:pt idx="9060">
                  <c:v>122.69370000000001</c:v>
                </c:pt>
                <c:pt idx="9061">
                  <c:v>122.7166</c:v>
                </c:pt>
                <c:pt idx="9062">
                  <c:v>122.73950000000001</c:v>
                </c:pt>
                <c:pt idx="9063">
                  <c:v>122.7624</c:v>
                </c:pt>
                <c:pt idx="9064">
                  <c:v>122.78530000000001</c:v>
                </c:pt>
                <c:pt idx="9065">
                  <c:v>122.8082</c:v>
                </c:pt>
                <c:pt idx="9066">
                  <c:v>122.83110000000001</c:v>
                </c:pt>
                <c:pt idx="9067">
                  <c:v>122.854</c:v>
                </c:pt>
                <c:pt idx="9068">
                  <c:v>122.87690000000001</c:v>
                </c:pt>
                <c:pt idx="9069">
                  <c:v>122.8999</c:v>
                </c:pt>
                <c:pt idx="9070">
                  <c:v>122.9228</c:v>
                </c:pt>
                <c:pt idx="9071">
                  <c:v>122.9457</c:v>
                </c:pt>
                <c:pt idx="9072">
                  <c:v>122.9686</c:v>
                </c:pt>
                <c:pt idx="9073">
                  <c:v>122.9915</c:v>
                </c:pt>
                <c:pt idx="9074">
                  <c:v>123.0145</c:v>
                </c:pt>
                <c:pt idx="9075">
                  <c:v>123.03740000000001</c:v>
                </c:pt>
                <c:pt idx="9076">
                  <c:v>123.0603</c:v>
                </c:pt>
                <c:pt idx="9077">
                  <c:v>123.08320000000001</c:v>
                </c:pt>
                <c:pt idx="9078">
                  <c:v>123.1062</c:v>
                </c:pt>
                <c:pt idx="9079">
                  <c:v>123.12909999999999</c:v>
                </c:pt>
                <c:pt idx="9080">
                  <c:v>123.152</c:v>
                </c:pt>
                <c:pt idx="9081">
                  <c:v>123.175</c:v>
                </c:pt>
                <c:pt idx="9082">
                  <c:v>123.1979</c:v>
                </c:pt>
                <c:pt idx="9083">
                  <c:v>123.2208</c:v>
                </c:pt>
                <c:pt idx="9084">
                  <c:v>123.24379999999999</c:v>
                </c:pt>
                <c:pt idx="9085">
                  <c:v>123.2667</c:v>
                </c:pt>
                <c:pt idx="9086">
                  <c:v>123.2897</c:v>
                </c:pt>
                <c:pt idx="9087">
                  <c:v>123.3126</c:v>
                </c:pt>
                <c:pt idx="9088">
                  <c:v>123.3356</c:v>
                </c:pt>
                <c:pt idx="9089">
                  <c:v>123.3586</c:v>
                </c:pt>
                <c:pt idx="9090">
                  <c:v>123.3815</c:v>
                </c:pt>
                <c:pt idx="9091">
                  <c:v>123.4045</c:v>
                </c:pt>
                <c:pt idx="9092">
                  <c:v>123.42740000000001</c:v>
                </c:pt>
                <c:pt idx="9093">
                  <c:v>123.4504</c:v>
                </c:pt>
                <c:pt idx="9094">
                  <c:v>123.4734</c:v>
                </c:pt>
                <c:pt idx="9095">
                  <c:v>123.49630000000001</c:v>
                </c:pt>
                <c:pt idx="9096">
                  <c:v>123.5193</c:v>
                </c:pt>
                <c:pt idx="9097">
                  <c:v>123.5423</c:v>
                </c:pt>
                <c:pt idx="9098">
                  <c:v>123.5652</c:v>
                </c:pt>
                <c:pt idx="9099">
                  <c:v>123.5882</c:v>
                </c:pt>
                <c:pt idx="9100">
                  <c:v>123.6112</c:v>
                </c:pt>
                <c:pt idx="9101">
                  <c:v>123.63420000000001</c:v>
                </c:pt>
                <c:pt idx="9102">
                  <c:v>123.6572</c:v>
                </c:pt>
                <c:pt idx="9103">
                  <c:v>123.6801</c:v>
                </c:pt>
                <c:pt idx="9104">
                  <c:v>123.70310000000001</c:v>
                </c:pt>
                <c:pt idx="9105">
                  <c:v>123.7261</c:v>
                </c:pt>
                <c:pt idx="9106">
                  <c:v>123.7491</c:v>
                </c:pt>
                <c:pt idx="9107">
                  <c:v>123.77209999999999</c:v>
                </c:pt>
                <c:pt idx="9108">
                  <c:v>123.79510000000001</c:v>
                </c:pt>
                <c:pt idx="9109">
                  <c:v>123.8181</c:v>
                </c:pt>
                <c:pt idx="9110">
                  <c:v>123.8411</c:v>
                </c:pt>
                <c:pt idx="9111">
                  <c:v>123.86409999999999</c:v>
                </c:pt>
                <c:pt idx="9112">
                  <c:v>123.8871</c:v>
                </c:pt>
                <c:pt idx="9113">
                  <c:v>123.9101</c:v>
                </c:pt>
                <c:pt idx="9114">
                  <c:v>123.9331</c:v>
                </c:pt>
                <c:pt idx="9115">
                  <c:v>123.95610000000001</c:v>
                </c:pt>
                <c:pt idx="9116">
                  <c:v>123.9791</c:v>
                </c:pt>
                <c:pt idx="9117">
                  <c:v>124.0022</c:v>
                </c:pt>
                <c:pt idx="9118">
                  <c:v>124.0252</c:v>
                </c:pt>
                <c:pt idx="9119">
                  <c:v>124.04819999999999</c:v>
                </c:pt>
                <c:pt idx="9120">
                  <c:v>124.0712</c:v>
                </c:pt>
                <c:pt idx="9121">
                  <c:v>124.0942</c:v>
                </c:pt>
                <c:pt idx="9122">
                  <c:v>124.1173</c:v>
                </c:pt>
                <c:pt idx="9123">
                  <c:v>124.1403</c:v>
                </c:pt>
                <c:pt idx="9124">
                  <c:v>124.16330000000001</c:v>
                </c:pt>
                <c:pt idx="9125">
                  <c:v>124.1863</c:v>
                </c:pt>
                <c:pt idx="9126">
                  <c:v>124.2094</c:v>
                </c:pt>
                <c:pt idx="9127">
                  <c:v>124.2324</c:v>
                </c:pt>
                <c:pt idx="9128">
                  <c:v>124.25539999999999</c:v>
                </c:pt>
                <c:pt idx="9129">
                  <c:v>124.27849999999999</c:v>
                </c:pt>
                <c:pt idx="9130">
                  <c:v>124.3015</c:v>
                </c:pt>
                <c:pt idx="9131">
                  <c:v>124.3246</c:v>
                </c:pt>
                <c:pt idx="9132">
                  <c:v>124.3476</c:v>
                </c:pt>
                <c:pt idx="9133">
                  <c:v>124.3707</c:v>
                </c:pt>
                <c:pt idx="9134">
                  <c:v>124.3937</c:v>
                </c:pt>
                <c:pt idx="9135">
                  <c:v>124.41679999999999</c:v>
                </c:pt>
                <c:pt idx="9136">
                  <c:v>124.43980000000001</c:v>
                </c:pt>
                <c:pt idx="9137">
                  <c:v>124.4629</c:v>
                </c:pt>
                <c:pt idx="9138">
                  <c:v>124.4859</c:v>
                </c:pt>
                <c:pt idx="9139">
                  <c:v>124.509</c:v>
                </c:pt>
                <c:pt idx="9140">
                  <c:v>124.5321</c:v>
                </c:pt>
                <c:pt idx="9141">
                  <c:v>124.5551</c:v>
                </c:pt>
                <c:pt idx="9142">
                  <c:v>124.5782</c:v>
                </c:pt>
                <c:pt idx="9143">
                  <c:v>124.60129999999999</c:v>
                </c:pt>
                <c:pt idx="9144">
                  <c:v>124.62439999999999</c:v>
                </c:pt>
                <c:pt idx="9145">
                  <c:v>124.6474</c:v>
                </c:pt>
                <c:pt idx="9146">
                  <c:v>124.6705</c:v>
                </c:pt>
                <c:pt idx="9147">
                  <c:v>124.6936</c:v>
                </c:pt>
                <c:pt idx="9148">
                  <c:v>124.7167</c:v>
                </c:pt>
                <c:pt idx="9149">
                  <c:v>124.7397</c:v>
                </c:pt>
                <c:pt idx="9150">
                  <c:v>124.7628</c:v>
                </c:pt>
                <c:pt idx="9151">
                  <c:v>124.7859</c:v>
                </c:pt>
                <c:pt idx="9152">
                  <c:v>124.809</c:v>
                </c:pt>
                <c:pt idx="9153">
                  <c:v>124.8321</c:v>
                </c:pt>
                <c:pt idx="9154">
                  <c:v>124.8552</c:v>
                </c:pt>
                <c:pt idx="9155">
                  <c:v>124.8783</c:v>
                </c:pt>
                <c:pt idx="9156">
                  <c:v>124.9014</c:v>
                </c:pt>
                <c:pt idx="9157">
                  <c:v>124.92449999999999</c:v>
                </c:pt>
                <c:pt idx="9158">
                  <c:v>124.94759999999999</c:v>
                </c:pt>
                <c:pt idx="9159">
                  <c:v>124.97069999999999</c:v>
                </c:pt>
                <c:pt idx="9160">
                  <c:v>124.99379999999999</c:v>
                </c:pt>
                <c:pt idx="9161">
                  <c:v>125.01690000000001</c:v>
                </c:pt>
                <c:pt idx="9162">
                  <c:v>125.04</c:v>
                </c:pt>
                <c:pt idx="9163">
                  <c:v>125.06310000000001</c:v>
                </c:pt>
                <c:pt idx="9164">
                  <c:v>125.08620000000001</c:v>
                </c:pt>
                <c:pt idx="9165">
                  <c:v>125.10939999999999</c:v>
                </c:pt>
                <c:pt idx="9166">
                  <c:v>125.13249999999999</c:v>
                </c:pt>
                <c:pt idx="9167">
                  <c:v>125.15560000000001</c:v>
                </c:pt>
                <c:pt idx="9168">
                  <c:v>125.17870000000001</c:v>
                </c:pt>
                <c:pt idx="9169">
                  <c:v>125.20189999999999</c:v>
                </c:pt>
                <c:pt idx="9170">
                  <c:v>125.22499999999999</c:v>
                </c:pt>
                <c:pt idx="9171">
                  <c:v>125.24809999999999</c:v>
                </c:pt>
                <c:pt idx="9172">
                  <c:v>125.27119999999999</c:v>
                </c:pt>
                <c:pt idx="9173">
                  <c:v>125.2944</c:v>
                </c:pt>
                <c:pt idx="9174">
                  <c:v>125.3175</c:v>
                </c:pt>
                <c:pt idx="9175">
                  <c:v>125.3407</c:v>
                </c:pt>
                <c:pt idx="9176">
                  <c:v>125.3638</c:v>
                </c:pt>
                <c:pt idx="9177">
                  <c:v>125.3869</c:v>
                </c:pt>
                <c:pt idx="9178">
                  <c:v>125.4101</c:v>
                </c:pt>
                <c:pt idx="9179">
                  <c:v>125.4332</c:v>
                </c:pt>
                <c:pt idx="9180">
                  <c:v>125.4564</c:v>
                </c:pt>
                <c:pt idx="9181">
                  <c:v>125.4795</c:v>
                </c:pt>
                <c:pt idx="9182">
                  <c:v>125.5027</c:v>
                </c:pt>
                <c:pt idx="9183">
                  <c:v>125.5258</c:v>
                </c:pt>
                <c:pt idx="9184">
                  <c:v>125.54900000000001</c:v>
                </c:pt>
                <c:pt idx="9185">
                  <c:v>125.5722</c:v>
                </c:pt>
                <c:pt idx="9186">
                  <c:v>125.59529999999999</c:v>
                </c:pt>
                <c:pt idx="9187">
                  <c:v>125.6185</c:v>
                </c:pt>
                <c:pt idx="9188">
                  <c:v>125.6416</c:v>
                </c:pt>
                <c:pt idx="9189">
                  <c:v>125.6648</c:v>
                </c:pt>
                <c:pt idx="9190">
                  <c:v>125.688</c:v>
                </c:pt>
                <c:pt idx="9191">
                  <c:v>125.71120000000001</c:v>
                </c:pt>
                <c:pt idx="9192">
                  <c:v>125.7343</c:v>
                </c:pt>
                <c:pt idx="9193">
                  <c:v>125.75749999999999</c:v>
                </c:pt>
                <c:pt idx="9194">
                  <c:v>125.7807</c:v>
                </c:pt>
                <c:pt idx="9195">
                  <c:v>125.8039</c:v>
                </c:pt>
                <c:pt idx="9196">
                  <c:v>125.827</c:v>
                </c:pt>
                <c:pt idx="9197">
                  <c:v>125.8502</c:v>
                </c:pt>
                <c:pt idx="9198">
                  <c:v>125.8734</c:v>
                </c:pt>
                <c:pt idx="9199">
                  <c:v>125.89660000000001</c:v>
                </c:pt>
                <c:pt idx="9200">
                  <c:v>125.9198</c:v>
                </c:pt>
                <c:pt idx="9201">
                  <c:v>125.943</c:v>
                </c:pt>
                <c:pt idx="9202">
                  <c:v>125.9662</c:v>
                </c:pt>
                <c:pt idx="9203">
                  <c:v>125.9894</c:v>
                </c:pt>
                <c:pt idx="9204">
                  <c:v>126.01260000000001</c:v>
                </c:pt>
                <c:pt idx="9205">
                  <c:v>126.03579999999999</c:v>
                </c:pt>
                <c:pt idx="9206">
                  <c:v>126.059</c:v>
                </c:pt>
                <c:pt idx="9207">
                  <c:v>126.0822</c:v>
                </c:pt>
                <c:pt idx="9208">
                  <c:v>126.1054</c:v>
                </c:pt>
                <c:pt idx="9209">
                  <c:v>126.12860000000001</c:v>
                </c:pt>
                <c:pt idx="9210">
                  <c:v>126.15179999999999</c:v>
                </c:pt>
                <c:pt idx="9211">
                  <c:v>126.1751</c:v>
                </c:pt>
                <c:pt idx="9212">
                  <c:v>126.1983</c:v>
                </c:pt>
                <c:pt idx="9213">
                  <c:v>126.22150000000001</c:v>
                </c:pt>
                <c:pt idx="9214">
                  <c:v>126.24469999999999</c:v>
                </c:pt>
                <c:pt idx="9215">
                  <c:v>126.2679</c:v>
                </c:pt>
                <c:pt idx="9216">
                  <c:v>126.2912</c:v>
                </c:pt>
                <c:pt idx="9217">
                  <c:v>126.31440000000001</c:v>
                </c:pt>
                <c:pt idx="9218">
                  <c:v>126.33759999999999</c:v>
                </c:pt>
                <c:pt idx="9219">
                  <c:v>126.3609</c:v>
                </c:pt>
                <c:pt idx="9220">
                  <c:v>126.3841</c:v>
                </c:pt>
                <c:pt idx="9221">
                  <c:v>126.40730000000001</c:v>
                </c:pt>
                <c:pt idx="9222">
                  <c:v>126.4306</c:v>
                </c:pt>
                <c:pt idx="9223">
                  <c:v>126.4538</c:v>
                </c:pt>
                <c:pt idx="9224">
                  <c:v>126.47709999999999</c:v>
                </c:pt>
                <c:pt idx="9225">
                  <c:v>126.5003</c:v>
                </c:pt>
                <c:pt idx="9226">
                  <c:v>126.5235</c:v>
                </c:pt>
                <c:pt idx="9227">
                  <c:v>126.5468</c:v>
                </c:pt>
                <c:pt idx="9228">
                  <c:v>126.57</c:v>
                </c:pt>
                <c:pt idx="9229">
                  <c:v>126.5933</c:v>
                </c:pt>
                <c:pt idx="9230">
                  <c:v>126.61660000000001</c:v>
                </c:pt>
                <c:pt idx="9231">
                  <c:v>126.63979999999999</c:v>
                </c:pt>
                <c:pt idx="9232">
                  <c:v>126.6631</c:v>
                </c:pt>
                <c:pt idx="9233">
                  <c:v>126.6863</c:v>
                </c:pt>
                <c:pt idx="9234">
                  <c:v>126.70959999999999</c:v>
                </c:pt>
                <c:pt idx="9235">
                  <c:v>126.7329</c:v>
                </c:pt>
                <c:pt idx="9236">
                  <c:v>126.7561</c:v>
                </c:pt>
                <c:pt idx="9237">
                  <c:v>126.7794</c:v>
                </c:pt>
                <c:pt idx="9238">
                  <c:v>126.8027</c:v>
                </c:pt>
                <c:pt idx="9239">
                  <c:v>126.82599999999999</c:v>
                </c:pt>
                <c:pt idx="9240">
                  <c:v>126.8492</c:v>
                </c:pt>
                <c:pt idx="9241">
                  <c:v>126.8725</c:v>
                </c:pt>
                <c:pt idx="9242">
                  <c:v>126.89579999999999</c:v>
                </c:pt>
                <c:pt idx="9243">
                  <c:v>126.9191</c:v>
                </c:pt>
                <c:pt idx="9244">
                  <c:v>126.94240000000001</c:v>
                </c:pt>
                <c:pt idx="9245">
                  <c:v>126.9657</c:v>
                </c:pt>
                <c:pt idx="9246">
                  <c:v>126.9889</c:v>
                </c:pt>
                <c:pt idx="9247">
                  <c:v>127.01220000000001</c:v>
                </c:pt>
                <c:pt idx="9248">
                  <c:v>127.0355</c:v>
                </c:pt>
                <c:pt idx="9249">
                  <c:v>127.05880000000001</c:v>
                </c:pt>
                <c:pt idx="9250">
                  <c:v>127.0821</c:v>
                </c:pt>
                <c:pt idx="9251">
                  <c:v>127.1054</c:v>
                </c:pt>
                <c:pt idx="9252">
                  <c:v>127.12869999999999</c:v>
                </c:pt>
                <c:pt idx="9253">
                  <c:v>127.152</c:v>
                </c:pt>
                <c:pt idx="9254">
                  <c:v>127.17529999999999</c:v>
                </c:pt>
                <c:pt idx="9255">
                  <c:v>127.1986</c:v>
                </c:pt>
                <c:pt idx="9256">
                  <c:v>127.22199999999999</c:v>
                </c:pt>
                <c:pt idx="9257">
                  <c:v>127.2453</c:v>
                </c:pt>
                <c:pt idx="9258">
                  <c:v>127.26860000000001</c:v>
                </c:pt>
                <c:pt idx="9259">
                  <c:v>127.2919</c:v>
                </c:pt>
                <c:pt idx="9260">
                  <c:v>127.3152</c:v>
                </c:pt>
                <c:pt idx="9261">
                  <c:v>127.3386</c:v>
                </c:pt>
                <c:pt idx="9262">
                  <c:v>127.36190000000001</c:v>
                </c:pt>
                <c:pt idx="9263">
                  <c:v>127.3852</c:v>
                </c:pt>
                <c:pt idx="9264">
                  <c:v>127.4085</c:v>
                </c:pt>
                <c:pt idx="9265">
                  <c:v>127.4319</c:v>
                </c:pt>
                <c:pt idx="9266">
                  <c:v>127.4552</c:v>
                </c:pt>
                <c:pt idx="9267">
                  <c:v>127.4785</c:v>
                </c:pt>
                <c:pt idx="9268">
                  <c:v>127.50190000000001</c:v>
                </c:pt>
                <c:pt idx="9269">
                  <c:v>127.5252</c:v>
                </c:pt>
                <c:pt idx="9270">
                  <c:v>127.5485</c:v>
                </c:pt>
                <c:pt idx="9271">
                  <c:v>127.5719</c:v>
                </c:pt>
                <c:pt idx="9272">
                  <c:v>127.59520000000001</c:v>
                </c:pt>
                <c:pt idx="9273">
                  <c:v>127.6186</c:v>
                </c:pt>
                <c:pt idx="9274">
                  <c:v>127.64190000000001</c:v>
                </c:pt>
                <c:pt idx="9275">
                  <c:v>127.6653</c:v>
                </c:pt>
                <c:pt idx="9276">
                  <c:v>127.68859999999999</c:v>
                </c:pt>
                <c:pt idx="9277">
                  <c:v>127.712</c:v>
                </c:pt>
                <c:pt idx="9278">
                  <c:v>127.7354</c:v>
                </c:pt>
                <c:pt idx="9279">
                  <c:v>127.7587</c:v>
                </c:pt>
                <c:pt idx="9280">
                  <c:v>127.7821</c:v>
                </c:pt>
                <c:pt idx="9281">
                  <c:v>127.80540000000001</c:v>
                </c:pt>
                <c:pt idx="9282">
                  <c:v>127.8288</c:v>
                </c:pt>
                <c:pt idx="9283">
                  <c:v>127.8522</c:v>
                </c:pt>
                <c:pt idx="9284">
                  <c:v>127.8755</c:v>
                </c:pt>
                <c:pt idx="9285">
                  <c:v>127.8989</c:v>
                </c:pt>
                <c:pt idx="9286">
                  <c:v>127.92230000000001</c:v>
                </c:pt>
                <c:pt idx="9287">
                  <c:v>127.9457</c:v>
                </c:pt>
                <c:pt idx="9288">
                  <c:v>127.9691</c:v>
                </c:pt>
                <c:pt idx="9289">
                  <c:v>127.9924</c:v>
                </c:pt>
                <c:pt idx="9290">
                  <c:v>128.01580000000001</c:v>
                </c:pt>
                <c:pt idx="9291">
                  <c:v>128.03919999999999</c:v>
                </c:pt>
                <c:pt idx="9292">
                  <c:v>128.0626</c:v>
                </c:pt>
                <c:pt idx="9293">
                  <c:v>128.08600000000001</c:v>
                </c:pt>
                <c:pt idx="9294">
                  <c:v>128.10939999999999</c:v>
                </c:pt>
                <c:pt idx="9295">
                  <c:v>128.1328</c:v>
                </c:pt>
                <c:pt idx="9296">
                  <c:v>128.15620000000001</c:v>
                </c:pt>
                <c:pt idx="9297">
                  <c:v>128.17959999999999</c:v>
                </c:pt>
                <c:pt idx="9298">
                  <c:v>128.203</c:v>
                </c:pt>
                <c:pt idx="9299">
                  <c:v>128.22640000000001</c:v>
                </c:pt>
                <c:pt idx="9300">
                  <c:v>128.24979999999999</c:v>
                </c:pt>
                <c:pt idx="9301">
                  <c:v>128.2732</c:v>
                </c:pt>
                <c:pt idx="9302">
                  <c:v>128.29660000000001</c:v>
                </c:pt>
                <c:pt idx="9303">
                  <c:v>128.32</c:v>
                </c:pt>
                <c:pt idx="9304">
                  <c:v>128.3434</c:v>
                </c:pt>
                <c:pt idx="9305">
                  <c:v>128.36680000000001</c:v>
                </c:pt>
                <c:pt idx="9306">
                  <c:v>128.3903</c:v>
                </c:pt>
                <c:pt idx="9307">
                  <c:v>128.41370000000001</c:v>
                </c:pt>
                <c:pt idx="9308">
                  <c:v>128.43709999999999</c:v>
                </c:pt>
                <c:pt idx="9309">
                  <c:v>128.4605</c:v>
                </c:pt>
                <c:pt idx="9310">
                  <c:v>128.48390000000001</c:v>
                </c:pt>
                <c:pt idx="9311">
                  <c:v>128.50739999999999</c:v>
                </c:pt>
                <c:pt idx="9312">
                  <c:v>128.5308</c:v>
                </c:pt>
                <c:pt idx="9313">
                  <c:v>128.55420000000001</c:v>
                </c:pt>
                <c:pt idx="9314">
                  <c:v>128.57769999999999</c:v>
                </c:pt>
                <c:pt idx="9315">
                  <c:v>128.6011</c:v>
                </c:pt>
                <c:pt idx="9316">
                  <c:v>128.62459999999999</c:v>
                </c:pt>
                <c:pt idx="9317">
                  <c:v>128.648</c:v>
                </c:pt>
                <c:pt idx="9318">
                  <c:v>128.67140000000001</c:v>
                </c:pt>
                <c:pt idx="9319">
                  <c:v>128.69489999999999</c:v>
                </c:pt>
                <c:pt idx="9320">
                  <c:v>128.7183</c:v>
                </c:pt>
                <c:pt idx="9321">
                  <c:v>128.74180000000001</c:v>
                </c:pt>
                <c:pt idx="9322">
                  <c:v>128.76519999999999</c:v>
                </c:pt>
                <c:pt idx="9323">
                  <c:v>128.78870000000001</c:v>
                </c:pt>
                <c:pt idx="9324">
                  <c:v>128.81209999999999</c:v>
                </c:pt>
                <c:pt idx="9325">
                  <c:v>128.8356</c:v>
                </c:pt>
                <c:pt idx="9326">
                  <c:v>128.85910000000001</c:v>
                </c:pt>
                <c:pt idx="9327">
                  <c:v>128.88249999999999</c:v>
                </c:pt>
                <c:pt idx="9328">
                  <c:v>128.90600000000001</c:v>
                </c:pt>
                <c:pt idx="9329">
                  <c:v>128.92949999999999</c:v>
                </c:pt>
                <c:pt idx="9330">
                  <c:v>128.9529</c:v>
                </c:pt>
                <c:pt idx="9331">
                  <c:v>128.97640000000001</c:v>
                </c:pt>
                <c:pt idx="9332">
                  <c:v>128.9999</c:v>
                </c:pt>
                <c:pt idx="9333">
                  <c:v>129.02340000000001</c:v>
                </c:pt>
                <c:pt idx="9334">
                  <c:v>129.04679999999999</c:v>
                </c:pt>
                <c:pt idx="9335">
                  <c:v>129.0703</c:v>
                </c:pt>
                <c:pt idx="9336">
                  <c:v>129.09379999999999</c:v>
                </c:pt>
                <c:pt idx="9337">
                  <c:v>129.1173</c:v>
                </c:pt>
                <c:pt idx="9338">
                  <c:v>129.14080000000001</c:v>
                </c:pt>
                <c:pt idx="9339">
                  <c:v>129.1643</c:v>
                </c:pt>
                <c:pt idx="9340">
                  <c:v>129.18780000000001</c:v>
                </c:pt>
                <c:pt idx="9341">
                  <c:v>129.21119999999999</c:v>
                </c:pt>
                <c:pt idx="9342">
                  <c:v>129.2347</c:v>
                </c:pt>
                <c:pt idx="9343">
                  <c:v>129.25819999999999</c:v>
                </c:pt>
                <c:pt idx="9344">
                  <c:v>129.2817</c:v>
                </c:pt>
                <c:pt idx="9345">
                  <c:v>129.30520000000001</c:v>
                </c:pt>
                <c:pt idx="9346">
                  <c:v>129.3287</c:v>
                </c:pt>
                <c:pt idx="9347">
                  <c:v>129.35220000000001</c:v>
                </c:pt>
                <c:pt idx="9348">
                  <c:v>129.3758</c:v>
                </c:pt>
                <c:pt idx="9349">
                  <c:v>129.39930000000001</c:v>
                </c:pt>
                <c:pt idx="9350">
                  <c:v>129.4228</c:v>
                </c:pt>
                <c:pt idx="9351">
                  <c:v>129.44630000000001</c:v>
                </c:pt>
                <c:pt idx="9352">
                  <c:v>129.46979999999999</c:v>
                </c:pt>
                <c:pt idx="9353">
                  <c:v>129.4933</c:v>
                </c:pt>
                <c:pt idx="9354">
                  <c:v>129.51679999999999</c:v>
                </c:pt>
                <c:pt idx="9355">
                  <c:v>129.54040000000001</c:v>
                </c:pt>
                <c:pt idx="9356">
                  <c:v>129.56389999999999</c:v>
                </c:pt>
                <c:pt idx="9357">
                  <c:v>129.5874</c:v>
                </c:pt>
                <c:pt idx="9358">
                  <c:v>129.61089999999999</c:v>
                </c:pt>
                <c:pt idx="9359">
                  <c:v>129.6345</c:v>
                </c:pt>
                <c:pt idx="9360">
                  <c:v>129.65799999999999</c:v>
                </c:pt>
                <c:pt idx="9361">
                  <c:v>129.6815</c:v>
                </c:pt>
                <c:pt idx="9362">
                  <c:v>129.70509999999999</c:v>
                </c:pt>
                <c:pt idx="9363">
                  <c:v>129.7286</c:v>
                </c:pt>
                <c:pt idx="9364">
                  <c:v>129.75219999999999</c:v>
                </c:pt>
                <c:pt idx="9365">
                  <c:v>129.7757</c:v>
                </c:pt>
                <c:pt idx="9366">
                  <c:v>129.79929999999999</c:v>
                </c:pt>
                <c:pt idx="9367">
                  <c:v>129.8228</c:v>
                </c:pt>
                <c:pt idx="9368">
                  <c:v>129.84639999999999</c:v>
                </c:pt>
                <c:pt idx="9369">
                  <c:v>129.8699</c:v>
                </c:pt>
                <c:pt idx="9370">
                  <c:v>129.89349999999999</c:v>
                </c:pt>
                <c:pt idx="9371">
                  <c:v>129.917</c:v>
                </c:pt>
                <c:pt idx="9372">
                  <c:v>129.94059999999999</c:v>
                </c:pt>
                <c:pt idx="9373">
                  <c:v>129.96420000000001</c:v>
                </c:pt>
                <c:pt idx="9374">
                  <c:v>129.98769999999999</c:v>
                </c:pt>
                <c:pt idx="9375">
                  <c:v>130.01130000000001</c:v>
                </c:pt>
                <c:pt idx="9376">
                  <c:v>130.03489999999999</c:v>
                </c:pt>
                <c:pt idx="9377">
                  <c:v>130.05840000000001</c:v>
                </c:pt>
                <c:pt idx="9378">
                  <c:v>130.08199999999999</c:v>
                </c:pt>
                <c:pt idx="9379">
                  <c:v>130.10560000000001</c:v>
                </c:pt>
                <c:pt idx="9380">
                  <c:v>130.12909999999999</c:v>
                </c:pt>
                <c:pt idx="9381">
                  <c:v>130.15270000000001</c:v>
                </c:pt>
                <c:pt idx="9382">
                  <c:v>130.1763</c:v>
                </c:pt>
                <c:pt idx="9383">
                  <c:v>130.19990000000001</c:v>
                </c:pt>
                <c:pt idx="9384">
                  <c:v>130.2235</c:v>
                </c:pt>
                <c:pt idx="9385">
                  <c:v>130.24709999999999</c:v>
                </c:pt>
                <c:pt idx="9386">
                  <c:v>130.2706</c:v>
                </c:pt>
                <c:pt idx="9387">
                  <c:v>130.29419999999999</c:v>
                </c:pt>
                <c:pt idx="9388">
                  <c:v>130.31780000000001</c:v>
                </c:pt>
                <c:pt idx="9389">
                  <c:v>130.34139999999999</c:v>
                </c:pt>
                <c:pt idx="9390">
                  <c:v>130.36500000000001</c:v>
                </c:pt>
                <c:pt idx="9391">
                  <c:v>130.3886</c:v>
                </c:pt>
                <c:pt idx="9392">
                  <c:v>130.41220000000001</c:v>
                </c:pt>
                <c:pt idx="9393">
                  <c:v>130.4358</c:v>
                </c:pt>
                <c:pt idx="9394">
                  <c:v>130.45939999999999</c:v>
                </c:pt>
                <c:pt idx="9395">
                  <c:v>130.483</c:v>
                </c:pt>
                <c:pt idx="9396">
                  <c:v>130.5067</c:v>
                </c:pt>
                <c:pt idx="9397">
                  <c:v>130.53030000000001</c:v>
                </c:pt>
                <c:pt idx="9398">
                  <c:v>130.5539</c:v>
                </c:pt>
                <c:pt idx="9399">
                  <c:v>130.57749999999999</c:v>
                </c:pt>
                <c:pt idx="9400">
                  <c:v>130.6011</c:v>
                </c:pt>
                <c:pt idx="9401">
                  <c:v>130.62469999999999</c:v>
                </c:pt>
                <c:pt idx="9402">
                  <c:v>130.64840000000001</c:v>
                </c:pt>
                <c:pt idx="9403">
                  <c:v>130.672</c:v>
                </c:pt>
                <c:pt idx="9404">
                  <c:v>130.69560000000001</c:v>
                </c:pt>
                <c:pt idx="9405">
                  <c:v>130.7192</c:v>
                </c:pt>
                <c:pt idx="9406">
                  <c:v>130.74289999999999</c:v>
                </c:pt>
                <c:pt idx="9407">
                  <c:v>130.76650000000001</c:v>
                </c:pt>
                <c:pt idx="9408">
                  <c:v>130.7901</c:v>
                </c:pt>
                <c:pt idx="9409">
                  <c:v>130.81379999999999</c:v>
                </c:pt>
                <c:pt idx="9410">
                  <c:v>130.8374</c:v>
                </c:pt>
                <c:pt idx="9411">
                  <c:v>130.86109999999999</c:v>
                </c:pt>
                <c:pt idx="9412">
                  <c:v>130.88470000000001</c:v>
                </c:pt>
                <c:pt idx="9413">
                  <c:v>130.9084</c:v>
                </c:pt>
                <c:pt idx="9414">
                  <c:v>130.93199999999999</c:v>
                </c:pt>
                <c:pt idx="9415">
                  <c:v>130.95570000000001</c:v>
                </c:pt>
                <c:pt idx="9416">
                  <c:v>130.97929999999999</c:v>
                </c:pt>
                <c:pt idx="9417">
                  <c:v>131.00299999999999</c:v>
                </c:pt>
                <c:pt idx="9418">
                  <c:v>131.0266</c:v>
                </c:pt>
                <c:pt idx="9419">
                  <c:v>131.05029999999999</c:v>
                </c:pt>
                <c:pt idx="9420">
                  <c:v>131.07390000000001</c:v>
                </c:pt>
                <c:pt idx="9421">
                  <c:v>131.0976</c:v>
                </c:pt>
                <c:pt idx="9422">
                  <c:v>131.12129999999999</c:v>
                </c:pt>
                <c:pt idx="9423">
                  <c:v>131.14490000000001</c:v>
                </c:pt>
                <c:pt idx="9424">
                  <c:v>131.1686</c:v>
                </c:pt>
                <c:pt idx="9425">
                  <c:v>131.19229999999999</c:v>
                </c:pt>
                <c:pt idx="9426">
                  <c:v>131.21600000000001</c:v>
                </c:pt>
                <c:pt idx="9427">
                  <c:v>131.2396</c:v>
                </c:pt>
                <c:pt idx="9428">
                  <c:v>131.26329999999999</c:v>
                </c:pt>
                <c:pt idx="9429">
                  <c:v>131.28700000000001</c:v>
                </c:pt>
                <c:pt idx="9430">
                  <c:v>131.3107</c:v>
                </c:pt>
                <c:pt idx="9431">
                  <c:v>131.33439999999999</c:v>
                </c:pt>
                <c:pt idx="9432">
                  <c:v>131.358</c:v>
                </c:pt>
                <c:pt idx="9433">
                  <c:v>131.3817</c:v>
                </c:pt>
                <c:pt idx="9434">
                  <c:v>131.40539999999999</c:v>
                </c:pt>
                <c:pt idx="9435">
                  <c:v>131.42910000000001</c:v>
                </c:pt>
                <c:pt idx="9436">
                  <c:v>131.4528</c:v>
                </c:pt>
                <c:pt idx="9437">
                  <c:v>131.47649999999999</c:v>
                </c:pt>
                <c:pt idx="9438">
                  <c:v>131.50020000000001</c:v>
                </c:pt>
                <c:pt idx="9439">
                  <c:v>131.5239</c:v>
                </c:pt>
                <c:pt idx="9440">
                  <c:v>131.54759999999999</c:v>
                </c:pt>
                <c:pt idx="9441">
                  <c:v>131.57130000000001</c:v>
                </c:pt>
                <c:pt idx="9442">
                  <c:v>131.595</c:v>
                </c:pt>
                <c:pt idx="9443">
                  <c:v>131.61879999999999</c:v>
                </c:pt>
                <c:pt idx="9444">
                  <c:v>131.64250000000001</c:v>
                </c:pt>
                <c:pt idx="9445">
                  <c:v>131.6662</c:v>
                </c:pt>
                <c:pt idx="9446">
                  <c:v>131.68989999999999</c:v>
                </c:pt>
                <c:pt idx="9447">
                  <c:v>131.71360000000001</c:v>
                </c:pt>
                <c:pt idx="9448">
                  <c:v>131.73740000000001</c:v>
                </c:pt>
                <c:pt idx="9449">
                  <c:v>131.7611</c:v>
                </c:pt>
                <c:pt idx="9450">
                  <c:v>131.78479999999999</c:v>
                </c:pt>
                <c:pt idx="9451">
                  <c:v>131.80850000000001</c:v>
                </c:pt>
                <c:pt idx="9452">
                  <c:v>131.8322</c:v>
                </c:pt>
                <c:pt idx="9453">
                  <c:v>131.85599999999999</c:v>
                </c:pt>
                <c:pt idx="9454">
                  <c:v>131.87970000000001</c:v>
                </c:pt>
                <c:pt idx="9455">
                  <c:v>131.90350000000001</c:v>
                </c:pt>
                <c:pt idx="9456">
                  <c:v>131.9272</c:v>
                </c:pt>
                <c:pt idx="9457">
                  <c:v>131.95089999999999</c:v>
                </c:pt>
                <c:pt idx="9458">
                  <c:v>131.97470000000001</c:v>
                </c:pt>
                <c:pt idx="9459">
                  <c:v>131.9984</c:v>
                </c:pt>
                <c:pt idx="9460">
                  <c:v>132.0222</c:v>
                </c:pt>
                <c:pt idx="9461">
                  <c:v>132.04589999999999</c:v>
                </c:pt>
                <c:pt idx="9462">
                  <c:v>132.06970000000001</c:v>
                </c:pt>
                <c:pt idx="9463">
                  <c:v>132.0934</c:v>
                </c:pt>
                <c:pt idx="9464">
                  <c:v>132.1172</c:v>
                </c:pt>
                <c:pt idx="9465">
                  <c:v>132.14089999999999</c:v>
                </c:pt>
                <c:pt idx="9466">
                  <c:v>132.16470000000001</c:v>
                </c:pt>
                <c:pt idx="9467">
                  <c:v>132.1885</c:v>
                </c:pt>
                <c:pt idx="9468">
                  <c:v>132.2122</c:v>
                </c:pt>
                <c:pt idx="9469">
                  <c:v>132.23599999999999</c:v>
                </c:pt>
                <c:pt idx="9470">
                  <c:v>132.25980000000001</c:v>
                </c:pt>
                <c:pt idx="9471">
                  <c:v>132.2835</c:v>
                </c:pt>
                <c:pt idx="9472">
                  <c:v>132.3073</c:v>
                </c:pt>
                <c:pt idx="9473">
                  <c:v>132.33109999999999</c:v>
                </c:pt>
                <c:pt idx="9474">
                  <c:v>132.35489999999999</c:v>
                </c:pt>
                <c:pt idx="9475">
                  <c:v>132.37860000000001</c:v>
                </c:pt>
                <c:pt idx="9476">
                  <c:v>132.4024</c:v>
                </c:pt>
                <c:pt idx="9477">
                  <c:v>132.42619999999999</c:v>
                </c:pt>
                <c:pt idx="9478">
                  <c:v>132.44999999999999</c:v>
                </c:pt>
                <c:pt idx="9479">
                  <c:v>132.47380000000001</c:v>
                </c:pt>
                <c:pt idx="9480">
                  <c:v>132.49760000000001</c:v>
                </c:pt>
                <c:pt idx="9481">
                  <c:v>132.5213</c:v>
                </c:pt>
                <c:pt idx="9482">
                  <c:v>132.54519999999999</c:v>
                </c:pt>
                <c:pt idx="9483">
                  <c:v>132.56890000000001</c:v>
                </c:pt>
                <c:pt idx="9484">
                  <c:v>132.59270000000001</c:v>
                </c:pt>
                <c:pt idx="9485">
                  <c:v>132.6165</c:v>
                </c:pt>
                <c:pt idx="9486">
                  <c:v>132.6404</c:v>
                </c:pt>
                <c:pt idx="9487">
                  <c:v>132.66419999999999</c:v>
                </c:pt>
                <c:pt idx="9488">
                  <c:v>132.68799999999999</c:v>
                </c:pt>
                <c:pt idx="9489">
                  <c:v>132.71180000000001</c:v>
                </c:pt>
                <c:pt idx="9490">
                  <c:v>132.73560000000001</c:v>
                </c:pt>
                <c:pt idx="9491">
                  <c:v>132.7594</c:v>
                </c:pt>
                <c:pt idx="9492">
                  <c:v>132.78319999999999</c:v>
                </c:pt>
                <c:pt idx="9493">
                  <c:v>132.80699999999999</c:v>
                </c:pt>
                <c:pt idx="9494">
                  <c:v>132.83080000000001</c:v>
                </c:pt>
                <c:pt idx="9495">
                  <c:v>132.85470000000001</c:v>
                </c:pt>
                <c:pt idx="9496">
                  <c:v>132.8785</c:v>
                </c:pt>
                <c:pt idx="9497">
                  <c:v>132.9023</c:v>
                </c:pt>
                <c:pt idx="9498">
                  <c:v>132.92609999999999</c:v>
                </c:pt>
                <c:pt idx="9499">
                  <c:v>132.94999999999999</c:v>
                </c:pt>
                <c:pt idx="9500">
                  <c:v>132.97380000000001</c:v>
                </c:pt>
                <c:pt idx="9501">
                  <c:v>132.99770000000001</c:v>
                </c:pt>
                <c:pt idx="9502">
                  <c:v>133.0215</c:v>
                </c:pt>
                <c:pt idx="9503">
                  <c:v>133.0453</c:v>
                </c:pt>
                <c:pt idx="9504">
                  <c:v>133.0692</c:v>
                </c:pt>
                <c:pt idx="9505">
                  <c:v>133.09299999999999</c:v>
                </c:pt>
                <c:pt idx="9506">
                  <c:v>133.11689999999999</c:v>
                </c:pt>
                <c:pt idx="9507">
                  <c:v>133.14070000000001</c:v>
                </c:pt>
                <c:pt idx="9508">
                  <c:v>133.16460000000001</c:v>
                </c:pt>
                <c:pt idx="9509">
                  <c:v>133.1884</c:v>
                </c:pt>
                <c:pt idx="9510">
                  <c:v>133.2122</c:v>
                </c:pt>
                <c:pt idx="9511">
                  <c:v>133.23609999999999</c:v>
                </c:pt>
                <c:pt idx="9512">
                  <c:v>133.26</c:v>
                </c:pt>
                <c:pt idx="9513">
                  <c:v>133.28380000000001</c:v>
                </c:pt>
                <c:pt idx="9514">
                  <c:v>133.30770000000001</c:v>
                </c:pt>
                <c:pt idx="9515">
                  <c:v>133.33160000000001</c:v>
                </c:pt>
                <c:pt idx="9516">
                  <c:v>133.3554</c:v>
                </c:pt>
                <c:pt idx="9517">
                  <c:v>133.3793</c:v>
                </c:pt>
                <c:pt idx="9518">
                  <c:v>133.4032</c:v>
                </c:pt>
                <c:pt idx="9519">
                  <c:v>133.42699999999999</c:v>
                </c:pt>
                <c:pt idx="9520">
                  <c:v>133.45089999999999</c:v>
                </c:pt>
                <c:pt idx="9521">
                  <c:v>133.47479999999999</c:v>
                </c:pt>
                <c:pt idx="9522">
                  <c:v>133.49870000000001</c:v>
                </c:pt>
                <c:pt idx="9523">
                  <c:v>133.52260000000001</c:v>
                </c:pt>
                <c:pt idx="9524">
                  <c:v>133.54640000000001</c:v>
                </c:pt>
                <c:pt idx="9525">
                  <c:v>133.5703</c:v>
                </c:pt>
                <c:pt idx="9526">
                  <c:v>133.5942</c:v>
                </c:pt>
                <c:pt idx="9527">
                  <c:v>133.6181</c:v>
                </c:pt>
                <c:pt idx="9528">
                  <c:v>133.642</c:v>
                </c:pt>
                <c:pt idx="9529">
                  <c:v>133.66589999999999</c:v>
                </c:pt>
                <c:pt idx="9530">
                  <c:v>133.68979999999999</c:v>
                </c:pt>
                <c:pt idx="9531">
                  <c:v>133.71369999999999</c:v>
                </c:pt>
                <c:pt idx="9532">
                  <c:v>133.73759999999999</c:v>
                </c:pt>
                <c:pt idx="9533">
                  <c:v>133.76150000000001</c:v>
                </c:pt>
                <c:pt idx="9534">
                  <c:v>133.78540000000001</c:v>
                </c:pt>
                <c:pt idx="9535">
                  <c:v>133.80930000000001</c:v>
                </c:pt>
                <c:pt idx="9536">
                  <c:v>133.83320000000001</c:v>
                </c:pt>
                <c:pt idx="9537">
                  <c:v>133.8571</c:v>
                </c:pt>
                <c:pt idx="9538">
                  <c:v>133.881</c:v>
                </c:pt>
                <c:pt idx="9539">
                  <c:v>133.905</c:v>
                </c:pt>
                <c:pt idx="9540">
                  <c:v>133.9289</c:v>
                </c:pt>
                <c:pt idx="9541">
                  <c:v>133.9528</c:v>
                </c:pt>
                <c:pt idx="9542">
                  <c:v>133.97669999999999</c:v>
                </c:pt>
                <c:pt idx="9543">
                  <c:v>134.00059999999999</c:v>
                </c:pt>
                <c:pt idx="9544">
                  <c:v>134.02459999999999</c:v>
                </c:pt>
                <c:pt idx="9545">
                  <c:v>134.04849999999999</c:v>
                </c:pt>
                <c:pt idx="9546">
                  <c:v>134.07239999999999</c:v>
                </c:pt>
                <c:pt idx="9547">
                  <c:v>134.09639999999999</c:v>
                </c:pt>
                <c:pt idx="9548">
                  <c:v>134.12029999999999</c:v>
                </c:pt>
                <c:pt idx="9549">
                  <c:v>134.14420000000001</c:v>
                </c:pt>
                <c:pt idx="9550">
                  <c:v>134.16820000000001</c:v>
                </c:pt>
                <c:pt idx="9551">
                  <c:v>134.19210000000001</c:v>
                </c:pt>
                <c:pt idx="9552">
                  <c:v>134.21600000000001</c:v>
                </c:pt>
                <c:pt idx="9553">
                  <c:v>134.24</c:v>
                </c:pt>
                <c:pt idx="9554">
                  <c:v>134.26390000000001</c:v>
                </c:pt>
                <c:pt idx="9555">
                  <c:v>134.28790000000001</c:v>
                </c:pt>
                <c:pt idx="9556">
                  <c:v>134.31180000000001</c:v>
                </c:pt>
                <c:pt idx="9557">
                  <c:v>134.33580000000001</c:v>
                </c:pt>
                <c:pt idx="9558">
                  <c:v>134.35980000000001</c:v>
                </c:pt>
                <c:pt idx="9559">
                  <c:v>134.3837</c:v>
                </c:pt>
                <c:pt idx="9560">
                  <c:v>134.40770000000001</c:v>
                </c:pt>
                <c:pt idx="9561">
                  <c:v>134.4316</c:v>
                </c:pt>
                <c:pt idx="9562">
                  <c:v>134.4556</c:v>
                </c:pt>
                <c:pt idx="9563">
                  <c:v>134.4796</c:v>
                </c:pt>
                <c:pt idx="9564">
                  <c:v>134.5035</c:v>
                </c:pt>
                <c:pt idx="9565">
                  <c:v>134.5275</c:v>
                </c:pt>
                <c:pt idx="9566">
                  <c:v>134.5515</c:v>
                </c:pt>
                <c:pt idx="9567">
                  <c:v>134.57550000000001</c:v>
                </c:pt>
                <c:pt idx="9568">
                  <c:v>134.5994</c:v>
                </c:pt>
                <c:pt idx="9569">
                  <c:v>134.6234</c:v>
                </c:pt>
                <c:pt idx="9570">
                  <c:v>134.6474</c:v>
                </c:pt>
                <c:pt idx="9571">
                  <c:v>134.67140000000001</c:v>
                </c:pt>
                <c:pt idx="9572">
                  <c:v>134.69540000000001</c:v>
                </c:pt>
                <c:pt idx="9573">
                  <c:v>134.71940000000001</c:v>
                </c:pt>
                <c:pt idx="9574">
                  <c:v>134.7433</c:v>
                </c:pt>
                <c:pt idx="9575">
                  <c:v>134.76730000000001</c:v>
                </c:pt>
                <c:pt idx="9576">
                  <c:v>134.79130000000001</c:v>
                </c:pt>
                <c:pt idx="9577">
                  <c:v>134.81530000000001</c:v>
                </c:pt>
                <c:pt idx="9578">
                  <c:v>134.83930000000001</c:v>
                </c:pt>
                <c:pt idx="9579">
                  <c:v>134.86330000000001</c:v>
                </c:pt>
                <c:pt idx="9580">
                  <c:v>134.88730000000001</c:v>
                </c:pt>
                <c:pt idx="9581">
                  <c:v>134.91130000000001</c:v>
                </c:pt>
                <c:pt idx="9582">
                  <c:v>134.93539999999999</c:v>
                </c:pt>
                <c:pt idx="9583">
                  <c:v>134.95939999999999</c:v>
                </c:pt>
                <c:pt idx="9584">
                  <c:v>134.98339999999999</c:v>
                </c:pt>
                <c:pt idx="9585">
                  <c:v>135.00739999999999</c:v>
                </c:pt>
                <c:pt idx="9586">
                  <c:v>135.03139999999999</c:v>
                </c:pt>
                <c:pt idx="9587">
                  <c:v>135.05539999999999</c:v>
                </c:pt>
                <c:pt idx="9588">
                  <c:v>135.0795</c:v>
                </c:pt>
                <c:pt idx="9589">
                  <c:v>135.1035</c:v>
                </c:pt>
                <c:pt idx="9590">
                  <c:v>135.1275</c:v>
                </c:pt>
                <c:pt idx="9591">
                  <c:v>135.1515</c:v>
                </c:pt>
                <c:pt idx="9592">
                  <c:v>135.1756</c:v>
                </c:pt>
                <c:pt idx="9593">
                  <c:v>135.1996</c:v>
                </c:pt>
                <c:pt idx="9594">
                  <c:v>135.2236</c:v>
                </c:pt>
                <c:pt idx="9595">
                  <c:v>135.24770000000001</c:v>
                </c:pt>
                <c:pt idx="9596">
                  <c:v>135.27170000000001</c:v>
                </c:pt>
                <c:pt idx="9597">
                  <c:v>135.29570000000001</c:v>
                </c:pt>
                <c:pt idx="9598">
                  <c:v>135.31979999999999</c:v>
                </c:pt>
                <c:pt idx="9599">
                  <c:v>135.34379999999999</c:v>
                </c:pt>
                <c:pt idx="9600">
                  <c:v>135.36789999999999</c:v>
                </c:pt>
                <c:pt idx="9601">
                  <c:v>135.39189999999999</c:v>
                </c:pt>
                <c:pt idx="9602">
                  <c:v>135.416</c:v>
                </c:pt>
                <c:pt idx="9603">
                  <c:v>135.44</c:v>
                </c:pt>
                <c:pt idx="9604">
                  <c:v>135.4641</c:v>
                </c:pt>
                <c:pt idx="9605">
                  <c:v>135.4881</c:v>
                </c:pt>
                <c:pt idx="9606">
                  <c:v>135.51220000000001</c:v>
                </c:pt>
                <c:pt idx="9607">
                  <c:v>135.53620000000001</c:v>
                </c:pt>
                <c:pt idx="9608">
                  <c:v>135.56030000000001</c:v>
                </c:pt>
                <c:pt idx="9609">
                  <c:v>135.58439999999999</c:v>
                </c:pt>
                <c:pt idx="9610">
                  <c:v>135.60839999999999</c:v>
                </c:pt>
                <c:pt idx="9611">
                  <c:v>135.63249999999999</c:v>
                </c:pt>
                <c:pt idx="9612">
                  <c:v>135.6566</c:v>
                </c:pt>
                <c:pt idx="9613">
                  <c:v>135.6807</c:v>
                </c:pt>
                <c:pt idx="9614">
                  <c:v>135.7047</c:v>
                </c:pt>
                <c:pt idx="9615">
                  <c:v>135.72880000000001</c:v>
                </c:pt>
                <c:pt idx="9616">
                  <c:v>135.75290000000001</c:v>
                </c:pt>
                <c:pt idx="9617">
                  <c:v>135.77699999999999</c:v>
                </c:pt>
                <c:pt idx="9618">
                  <c:v>135.80109999999999</c:v>
                </c:pt>
                <c:pt idx="9619">
                  <c:v>135.82509999999999</c:v>
                </c:pt>
                <c:pt idx="9620">
                  <c:v>135.8492</c:v>
                </c:pt>
                <c:pt idx="9621">
                  <c:v>135.8733</c:v>
                </c:pt>
                <c:pt idx="9622">
                  <c:v>135.8974</c:v>
                </c:pt>
                <c:pt idx="9623">
                  <c:v>135.92150000000001</c:v>
                </c:pt>
                <c:pt idx="9624">
                  <c:v>135.94560000000001</c:v>
                </c:pt>
                <c:pt idx="9625">
                  <c:v>135.96969999999999</c:v>
                </c:pt>
                <c:pt idx="9626">
                  <c:v>135.99379999999999</c:v>
                </c:pt>
                <c:pt idx="9627">
                  <c:v>136.0179</c:v>
                </c:pt>
                <c:pt idx="9628">
                  <c:v>136.042</c:v>
                </c:pt>
                <c:pt idx="9629">
                  <c:v>136.06610000000001</c:v>
                </c:pt>
                <c:pt idx="9630">
                  <c:v>136.09020000000001</c:v>
                </c:pt>
                <c:pt idx="9631">
                  <c:v>136.11429999999999</c:v>
                </c:pt>
                <c:pt idx="9632">
                  <c:v>136.13849999999999</c:v>
                </c:pt>
                <c:pt idx="9633">
                  <c:v>136.1626</c:v>
                </c:pt>
                <c:pt idx="9634">
                  <c:v>136.1867</c:v>
                </c:pt>
                <c:pt idx="9635">
                  <c:v>136.21080000000001</c:v>
                </c:pt>
                <c:pt idx="9636">
                  <c:v>136.23500000000001</c:v>
                </c:pt>
                <c:pt idx="9637">
                  <c:v>136.25909999999999</c:v>
                </c:pt>
                <c:pt idx="9638">
                  <c:v>136.28319999999999</c:v>
                </c:pt>
                <c:pt idx="9639">
                  <c:v>136.3073</c:v>
                </c:pt>
                <c:pt idx="9640">
                  <c:v>136.33150000000001</c:v>
                </c:pt>
                <c:pt idx="9641">
                  <c:v>136.35560000000001</c:v>
                </c:pt>
                <c:pt idx="9642">
                  <c:v>136.37970000000001</c:v>
                </c:pt>
                <c:pt idx="9643">
                  <c:v>136.40389999999999</c:v>
                </c:pt>
                <c:pt idx="9644">
                  <c:v>136.428</c:v>
                </c:pt>
                <c:pt idx="9645">
                  <c:v>136.4521</c:v>
                </c:pt>
                <c:pt idx="9646">
                  <c:v>136.47630000000001</c:v>
                </c:pt>
                <c:pt idx="9647">
                  <c:v>136.50040000000001</c:v>
                </c:pt>
                <c:pt idx="9648">
                  <c:v>136.52459999999999</c:v>
                </c:pt>
                <c:pt idx="9649">
                  <c:v>136.5488</c:v>
                </c:pt>
                <c:pt idx="9650">
                  <c:v>136.5729</c:v>
                </c:pt>
                <c:pt idx="9651">
                  <c:v>136.59710000000001</c:v>
                </c:pt>
                <c:pt idx="9652">
                  <c:v>136.62119999999999</c:v>
                </c:pt>
                <c:pt idx="9653">
                  <c:v>136.6454</c:v>
                </c:pt>
                <c:pt idx="9654">
                  <c:v>136.6695</c:v>
                </c:pt>
                <c:pt idx="9655">
                  <c:v>136.69370000000001</c:v>
                </c:pt>
                <c:pt idx="9656">
                  <c:v>136.71789999999999</c:v>
                </c:pt>
                <c:pt idx="9657">
                  <c:v>136.74199999999999</c:v>
                </c:pt>
                <c:pt idx="9658">
                  <c:v>136.7662</c:v>
                </c:pt>
                <c:pt idx="9659">
                  <c:v>136.79040000000001</c:v>
                </c:pt>
                <c:pt idx="9660">
                  <c:v>136.81450000000001</c:v>
                </c:pt>
                <c:pt idx="9661">
                  <c:v>136.83869999999999</c:v>
                </c:pt>
                <c:pt idx="9662">
                  <c:v>136.8629</c:v>
                </c:pt>
                <c:pt idx="9663">
                  <c:v>136.8871</c:v>
                </c:pt>
                <c:pt idx="9664">
                  <c:v>136.91130000000001</c:v>
                </c:pt>
                <c:pt idx="9665">
                  <c:v>136.93549999999999</c:v>
                </c:pt>
                <c:pt idx="9666">
                  <c:v>136.95959999999999</c:v>
                </c:pt>
                <c:pt idx="9667">
                  <c:v>136.9838</c:v>
                </c:pt>
                <c:pt idx="9668">
                  <c:v>137.00800000000001</c:v>
                </c:pt>
                <c:pt idx="9669">
                  <c:v>137.03219999999999</c:v>
                </c:pt>
                <c:pt idx="9670">
                  <c:v>137.0564</c:v>
                </c:pt>
                <c:pt idx="9671">
                  <c:v>137.0806</c:v>
                </c:pt>
                <c:pt idx="9672">
                  <c:v>137.10480000000001</c:v>
                </c:pt>
                <c:pt idx="9673">
                  <c:v>137.12899999999999</c:v>
                </c:pt>
                <c:pt idx="9674">
                  <c:v>137.1532</c:v>
                </c:pt>
                <c:pt idx="9675">
                  <c:v>137.17740000000001</c:v>
                </c:pt>
                <c:pt idx="9676">
                  <c:v>137.20160000000001</c:v>
                </c:pt>
                <c:pt idx="9677">
                  <c:v>137.22579999999999</c:v>
                </c:pt>
                <c:pt idx="9678">
                  <c:v>137.25</c:v>
                </c:pt>
                <c:pt idx="9679">
                  <c:v>137.27430000000001</c:v>
                </c:pt>
                <c:pt idx="9680">
                  <c:v>137.29849999999999</c:v>
                </c:pt>
                <c:pt idx="9681">
                  <c:v>137.3227</c:v>
                </c:pt>
                <c:pt idx="9682">
                  <c:v>137.34690000000001</c:v>
                </c:pt>
                <c:pt idx="9683">
                  <c:v>137.37119999999999</c:v>
                </c:pt>
                <c:pt idx="9684">
                  <c:v>137.3954</c:v>
                </c:pt>
                <c:pt idx="9685">
                  <c:v>137.4196</c:v>
                </c:pt>
                <c:pt idx="9686">
                  <c:v>137.44380000000001</c:v>
                </c:pt>
                <c:pt idx="9687">
                  <c:v>137.46809999999999</c:v>
                </c:pt>
                <c:pt idx="9688">
                  <c:v>137.4923</c:v>
                </c:pt>
                <c:pt idx="9689">
                  <c:v>137.51650000000001</c:v>
                </c:pt>
                <c:pt idx="9690">
                  <c:v>137.54079999999999</c:v>
                </c:pt>
                <c:pt idx="9691">
                  <c:v>137.565</c:v>
                </c:pt>
                <c:pt idx="9692">
                  <c:v>137.58920000000001</c:v>
                </c:pt>
                <c:pt idx="9693">
                  <c:v>137.61349999999999</c:v>
                </c:pt>
                <c:pt idx="9694">
                  <c:v>137.6377</c:v>
                </c:pt>
                <c:pt idx="9695">
                  <c:v>137.66200000000001</c:v>
                </c:pt>
                <c:pt idx="9696">
                  <c:v>137.68620000000001</c:v>
                </c:pt>
                <c:pt idx="9697">
                  <c:v>137.7105</c:v>
                </c:pt>
                <c:pt idx="9698">
                  <c:v>137.73480000000001</c:v>
                </c:pt>
                <c:pt idx="9699">
                  <c:v>137.75899999999999</c:v>
                </c:pt>
                <c:pt idx="9700">
                  <c:v>137.7833</c:v>
                </c:pt>
                <c:pt idx="9701">
                  <c:v>137.8075</c:v>
                </c:pt>
                <c:pt idx="9702">
                  <c:v>137.83179999999999</c:v>
                </c:pt>
                <c:pt idx="9703">
                  <c:v>137.8561</c:v>
                </c:pt>
                <c:pt idx="9704">
                  <c:v>137.88030000000001</c:v>
                </c:pt>
                <c:pt idx="9705">
                  <c:v>137.90459999999999</c:v>
                </c:pt>
                <c:pt idx="9706">
                  <c:v>137.9289</c:v>
                </c:pt>
                <c:pt idx="9707">
                  <c:v>137.95320000000001</c:v>
                </c:pt>
                <c:pt idx="9708">
                  <c:v>137.97739999999999</c:v>
                </c:pt>
                <c:pt idx="9709">
                  <c:v>138.0017</c:v>
                </c:pt>
                <c:pt idx="9710">
                  <c:v>138.02600000000001</c:v>
                </c:pt>
                <c:pt idx="9711">
                  <c:v>138.05029999999999</c:v>
                </c:pt>
                <c:pt idx="9712">
                  <c:v>138.0746</c:v>
                </c:pt>
                <c:pt idx="9713">
                  <c:v>138.09880000000001</c:v>
                </c:pt>
                <c:pt idx="9714">
                  <c:v>138.12309999999999</c:v>
                </c:pt>
                <c:pt idx="9715">
                  <c:v>138.1474</c:v>
                </c:pt>
                <c:pt idx="9716">
                  <c:v>138.17169999999999</c:v>
                </c:pt>
                <c:pt idx="9717">
                  <c:v>138.196</c:v>
                </c:pt>
                <c:pt idx="9718">
                  <c:v>138.22030000000001</c:v>
                </c:pt>
                <c:pt idx="9719">
                  <c:v>138.24459999999999</c:v>
                </c:pt>
                <c:pt idx="9720">
                  <c:v>138.2689</c:v>
                </c:pt>
                <c:pt idx="9721">
                  <c:v>138.29320000000001</c:v>
                </c:pt>
                <c:pt idx="9722">
                  <c:v>138.3175</c:v>
                </c:pt>
                <c:pt idx="9723">
                  <c:v>138.34180000000001</c:v>
                </c:pt>
                <c:pt idx="9724">
                  <c:v>138.36609999999999</c:v>
                </c:pt>
                <c:pt idx="9725">
                  <c:v>138.3905</c:v>
                </c:pt>
                <c:pt idx="9726">
                  <c:v>138.41480000000001</c:v>
                </c:pt>
                <c:pt idx="9727">
                  <c:v>138.4391</c:v>
                </c:pt>
                <c:pt idx="9728">
                  <c:v>138.46340000000001</c:v>
                </c:pt>
                <c:pt idx="9729">
                  <c:v>138.48769999999999</c:v>
                </c:pt>
                <c:pt idx="9730">
                  <c:v>138.5121</c:v>
                </c:pt>
                <c:pt idx="9731">
                  <c:v>138.53639999999999</c:v>
                </c:pt>
                <c:pt idx="9732">
                  <c:v>138.5607</c:v>
                </c:pt>
                <c:pt idx="9733">
                  <c:v>138.58510000000001</c:v>
                </c:pt>
                <c:pt idx="9734">
                  <c:v>138.60939999999999</c:v>
                </c:pt>
                <c:pt idx="9735">
                  <c:v>138.6337</c:v>
                </c:pt>
                <c:pt idx="9736">
                  <c:v>138.65809999999999</c:v>
                </c:pt>
                <c:pt idx="9737">
                  <c:v>138.6824</c:v>
                </c:pt>
                <c:pt idx="9738">
                  <c:v>138.70670000000001</c:v>
                </c:pt>
                <c:pt idx="9739">
                  <c:v>138.7311</c:v>
                </c:pt>
                <c:pt idx="9740">
                  <c:v>138.75540000000001</c:v>
                </c:pt>
                <c:pt idx="9741">
                  <c:v>138.77979999999999</c:v>
                </c:pt>
                <c:pt idx="9742">
                  <c:v>138.80410000000001</c:v>
                </c:pt>
                <c:pt idx="9743">
                  <c:v>138.82849999999999</c:v>
                </c:pt>
                <c:pt idx="9744">
                  <c:v>138.8528</c:v>
                </c:pt>
                <c:pt idx="9745">
                  <c:v>138.87719999999999</c:v>
                </c:pt>
                <c:pt idx="9746">
                  <c:v>138.9015</c:v>
                </c:pt>
                <c:pt idx="9747">
                  <c:v>138.92590000000001</c:v>
                </c:pt>
                <c:pt idx="9748">
                  <c:v>138.9503</c:v>
                </c:pt>
                <c:pt idx="9749">
                  <c:v>138.97460000000001</c:v>
                </c:pt>
                <c:pt idx="9750">
                  <c:v>138.999</c:v>
                </c:pt>
                <c:pt idx="9751">
                  <c:v>139.02340000000001</c:v>
                </c:pt>
                <c:pt idx="9752">
                  <c:v>139.04769999999999</c:v>
                </c:pt>
                <c:pt idx="9753">
                  <c:v>139.07210000000001</c:v>
                </c:pt>
                <c:pt idx="9754">
                  <c:v>139.09649999999999</c:v>
                </c:pt>
                <c:pt idx="9755">
                  <c:v>139.1208</c:v>
                </c:pt>
                <c:pt idx="9756">
                  <c:v>139.14519999999999</c:v>
                </c:pt>
                <c:pt idx="9757">
                  <c:v>139.1696</c:v>
                </c:pt>
                <c:pt idx="9758">
                  <c:v>139.19399999999999</c:v>
                </c:pt>
                <c:pt idx="9759">
                  <c:v>139.2184</c:v>
                </c:pt>
                <c:pt idx="9760">
                  <c:v>139.24279999999999</c:v>
                </c:pt>
                <c:pt idx="9761">
                  <c:v>139.2672</c:v>
                </c:pt>
                <c:pt idx="9762">
                  <c:v>139.29159999999999</c:v>
                </c:pt>
                <c:pt idx="9763">
                  <c:v>139.3159</c:v>
                </c:pt>
                <c:pt idx="9764">
                  <c:v>139.34030000000001</c:v>
                </c:pt>
                <c:pt idx="9765">
                  <c:v>139.3647</c:v>
                </c:pt>
                <c:pt idx="9766">
                  <c:v>139.38910000000001</c:v>
                </c:pt>
                <c:pt idx="9767">
                  <c:v>139.4135</c:v>
                </c:pt>
                <c:pt idx="9768">
                  <c:v>139.43799999999999</c:v>
                </c:pt>
                <c:pt idx="9769">
                  <c:v>139.4624</c:v>
                </c:pt>
                <c:pt idx="9770">
                  <c:v>139.48679999999999</c:v>
                </c:pt>
                <c:pt idx="9771">
                  <c:v>139.5112</c:v>
                </c:pt>
                <c:pt idx="9772">
                  <c:v>139.53559999999999</c:v>
                </c:pt>
                <c:pt idx="9773">
                  <c:v>139.56</c:v>
                </c:pt>
                <c:pt idx="9774">
                  <c:v>139.58439999999999</c:v>
                </c:pt>
                <c:pt idx="9775">
                  <c:v>139.60890000000001</c:v>
                </c:pt>
                <c:pt idx="9776">
                  <c:v>139.63329999999999</c:v>
                </c:pt>
                <c:pt idx="9777">
                  <c:v>139.65770000000001</c:v>
                </c:pt>
                <c:pt idx="9778">
                  <c:v>139.68209999999999</c:v>
                </c:pt>
                <c:pt idx="9779">
                  <c:v>139.70660000000001</c:v>
                </c:pt>
                <c:pt idx="9780">
                  <c:v>139.73099999999999</c:v>
                </c:pt>
                <c:pt idx="9781">
                  <c:v>139.75540000000001</c:v>
                </c:pt>
                <c:pt idx="9782">
                  <c:v>139.77979999999999</c:v>
                </c:pt>
                <c:pt idx="9783">
                  <c:v>139.80430000000001</c:v>
                </c:pt>
                <c:pt idx="9784">
                  <c:v>139.8287</c:v>
                </c:pt>
                <c:pt idx="9785">
                  <c:v>139.85319999999999</c:v>
                </c:pt>
                <c:pt idx="9786">
                  <c:v>139.8776</c:v>
                </c:pt>
                <c:pt idx="9787">
                  <c:v>139.90209999999999</c:v>
                </c:pt>
                <c:pt idx="9788">
                  <c:v>139.9265</c:v>
                </c:pt>
                <c:pt idx="9789">
                  <c:v>139.95099999999999</c:v>
                </c:pt>
                <c:pt idx="9790">
                  <c:v>139.97540000000001</c:v>
                </c:pt>
                <c:pt idx="9791">
                  <c:v>139.9999</c:v>
                </c:pt>
                <c:pt idx="9792">
                  <c:v>140.02430000000001</c:v>
                </c:pt>
                <c:pt idx="9793">
                  <c:v>140.0488</c:v>
                </c:pt>
                <c:pt idx="9794">
                  <c:v>140.07320000000001</c:v>
                </c:pt>
                <c:pt idx="9795">
                  <c:v>140.0977</c:v>
                </c:pt>
                <c:pt idx="9796">
                  <c:v>140.12219999999999</c:v>
                </c:pt>
                <c:pt idx="9797">
                  <c:v>140.14660000000001</c:v>
                </c:pt>
                <c:pt idx="9798">
                  <c:v>140.1711</c:v>
                </c:pt>
                <c:pt idx="9799">
                  <c:v>140.19560000000001</c:v>
                </c:pt>
                <c:pt idx="9800">
                  <c:v>140.22</c:v>
                </c:pt>
                <c:pt idx="9801">
                  <c:v>140.24449999999999</c:v>
                </c:pt>
                <c:pt idx="9802">
                  <c:v>140.26900000000001</c:v>
                </c:pt>
                <c:pt idx="9803">
                  <c:v>140.29349999999999</c:v>
                </c:pt>
                <c:pt idx="9804">
                  <c:v>140.31800000000001</c:v>
                </c:pt>
                <c:pt idx="9805">
                  <c:v>140.3425</c:v>
                </c:pt>
                <c:pt idx="9806">
                  <c:v>140.36689999999999</c:v>
                </c:pt>
                <c:pt idx="9807">
                  <c:v>140.3914</c:v>
                </c:pt>
                <c:pt idx="9808">
                  <c:v>140.41589999999999</c:v>
                </c:pt>
                <c:pt idx="9809">
                  <c:v>140.44040000000001</c:v>
                </c:pt>
                <c:pt idx="9810">
                  <c:v>140.4649</c:v>
                </c:pt>
                <c:pt idx="9811">
                  <c:v>140.48939999999999</c:v>
                </c:pt>
                <c:pt idx="9812">
                  <c:v>140.51390000000001</c:v>
                </c:pt>
                <c:pt idx="9813">
                  <c:v>140.5384</c:v>
                </c:pt>
                <c:pt idx="9814">
                  <c:v>140.56290000000001</c:v>
                </c:pt>
                <c:pt idx="9815">
                  <c:v>140.5874</c:v>
                </c:pt>
                <c:pt idx="9816">
                  <c:v>140.61189999999999</c:v>
                </c:pt>
                <c:pt idx="9817">
                  <c:v>140.63640000000001</c:v>
                </c:pt>
                <c:pt idx="9818">
                  <c:v>140.6609</c:v>
                </c:pt>
                <c:pt idx="9819">
                  <c:v>140.68549999999999</c:v>
                </c:pt>
                <c:pt idx="9820">
                  <c:v>140.71</c:v>
                </c:pt>
                <c:pt idx="9821">
                  <c:v>140.7345</c:v>
                </c:pt>
                <c:pt idx="9822">
                  <c:v>140.75899999999999</c:v>
                </c:pt>
                <c:pt idx="9823">
                  <c:v>140.7835</c:v>
                </c:pt>
                <c:pt idx="9824">
                  <c:v>140.80799999999999</c:v>
                </c:pt>
                <c:pt idx="9825">
                  <c:v>140.83260000000001</c:v>
                </c:pt>
                <c:pt idx="9826">
                  <c:v>140.8571</c:v>
                </c:pt>
                <c:pt idx="9827">
                  <c:v>140.88159999999999</c:v>
                </c:pt>
                <c:pt idx="9828">
                  <c:v>140.90620000000001</c:v>
                </c:pt>
                <c:pt idx="9829">
                  <c:v>140.9307</c:v>
                </c:pt>
                <c:pt idx="9830">
                  <c:v>140.95519999999999</c:v>
                </c:pt>
                <c:pt idx="9831">
                  <c:v>140.97980000000001</c:v>
                </c:pt>
                <c:pt idx="9832">
                  <c:v>141.0043</c:v>
                </c:pt>
                <c:pt idx="9833">
                  <c:v>141.02889999999999</c:v>
                </c:pt>
                <c:pt idx="9834">
                  <c:v>141.05340000000001</c:v>
                </c:pt>
                <c:pt idx="9835">
                  <c:v>141.078</c:v>
                </c:pt>
                <c:pt idx="9836">
                  <c:v>141.10249999999999</c:v>
                </c:pt>
                <c:pt idx="9837">
                  <c:v>141.12710000000001</c:v>
                </c:pt>
                <c:pt idx="9838">
                  <c:v>141.1516</c:v>
                </c:pt>
                <c:pt idx="9839">
                  <c:v>141.17619999999999</c:v>
                </c:pt>
                <c:pt idx="9840">
                  <c:v>141.20070000000001</c:v>
                </c:pt>
                <c:pt idx="9841">
                  <c:v>141.2253</c:v>
                </c:pt>
                <c:pt idx="9842">
                  <c:v>141.2499</c:v>
                </c:pt>
                <c:pt idx="9843">
                  <c:v>141.27440000000001</c:v>
                </c:pt>
                <c:pt idx="9844">
                  <c:v>141.29900000000001</c:v>
                </c:pt>
                <c:pt idx="9845">
                  <c:v>141.3236</c:v>
                </c:pt>
                <c:pt idx="9846">
                  <c:v>141.34809999999999</c:v>
                </c:pt>
                <c:pt idx="9847">
                  <c:v>141.37270000000001</c:v>
                </c:pt>
                <c:pt idx="9848">
                  <c:v>141.3973</c:v>
                </c:pt>
                <c:pt idx="9849">
                  <c:v>141.42189999999999</c:v>
                </c:pt>
                <c:pt idx="9850">
                  <c:v>141.44640000000001</c:v>
                </c:pt>
                <c:pt idx="9851">
                  <c:v>141.471</c:v>
                </c:pt>
                <c:pt idx="9852">
                  <c:v>141.4956</c:v>
                </c:pt>
                <c:pt idx="9853">
                  <c:v>141.52019999999999</c:v>
                </c:pt>
                <c:pt idx="9854">
                  <c:v>141.54480000000001</c:v>
                </c:pt>
                <c:pt idx="9855">
                  <c:v>141.5694</c:v>
                </c:pt>
                <c:pt idx="9856">
                  <c:v>141.59399999999999</c:v>
                </c:pt>
                <c:pt idx="9857">
                  <c:v>141.61859999999999</c:v>
                </c:pt>
                <c:pt idx="9858">
                  <c:v>141.64320000000001</c:v>
                </c:pt>
                <c:pt idx="9859">
                  <c:v>141.6678</c:v>
                </c:pt>
                <c:pt idx="9860">
                  <c:v>141.69239999999999</c:v>
                </c:pt>
                <c:pt idx="9861">
                  <c:v>141.71700000000001</c:v>
                </c:pt>
                <c:pt idx="9862">
                  <c:v>141.74160000000001</c:v>
                </c:pt>
                <c:pt idx="9863">
                  <c:v>141.7662</c:v>
                </c:pt>
                <c:pt idx="9864">
                  <c:v>141.79079999999999</c:v>
                </c:pt>
                <c:pt idx="9865">
                  <c:v>141.81540000000001</c:v>
                </c:pt>
                <c:pt idx="9866">
                  <c:v>141.84</c:v>
                </c:pt>
                <c:pt idx="9867">
                  <c:v>141.8646</c:v>
                </c:pt>
                <c:pt idx="9868">
                  <c:v>141.88929999999999</c:v>
                </c:pt>
                <c:pt idx="9869">
                  <c:v>141.91390000000001</c:v>
                </c:pt>
                <c:pt idx="9870">
                  <c:v>141.9385</c:v>
                </c:pt>
                <c:pt idx="9871">
                  <c:v>141.9631</c:v>
                </c:pt>
                <c:pt idx="9872">
                  <c:v>141.98769999999999</c:v>
                </c:pt>
                <c:pt idx="9873">
                  <c:v>142.01240000000001</c:v>
                </c:pt>
                <c:pt idx="9874">
                  <c:v>142.03700000000001</c:v>
                </c:pt>
                <c:pt idx="9875">
                  <c:v>142.0616</c:v>
                </c:pt>
                <c:pt idx="9876">
                  <c:v>142.08629999999999</c:v>
                </c:pt>
                <c:pt idx="9877">
                  <c:v>142.11089999999999</c:v>
                </c:pt>
                <c:pt idx="9878">
                  <c:v>142.13560000000001</c:v>
                </c:pt>
                <c:pt idx="9879">
                  <c:v>142.1602</c:v>
                </c:pt>
                <c:pt idx="9880">
                  <c:v>142.1848</c:v>
                </c:pt>
                <c:pt idx="9881">
                  <c:v>142.20949999999999</c:v>
                </c:pt>
                <c:pt idx="9882">
                  <c:v>142.23410000000001</c:v>
                </c:pt>
                <c:pt idx="9883">
                  <c:v>142.25880000000001</c:v>
                </c:pt>
                <c:pt idx="9884">
                  <c:v>142.2834</c:v>
                </c:pt>
                <c:pt idx="9885">
                  <c:v>142.3081</c:v>
                </c:pt>
                <c:pt idx="9886">
                  <c:v>142.33269999999999</c:v>
                </c:pt>
                <c:pt idx="9887">
                  <c:v>142.35740000000001</c:v>
                </c:pt>
                <c:pt idx="9888">
                  <c:v>142.38210000000001</c:v>
                </c:pt>
                <c:pt idx="9889">
                  <c:v>142.4067</c:v>
                </c:pt>
                <c:pt idx="9890">
                  <c:v>142.4314</c:v>
                </c:pt>
                <c:pt idx="9891">
                  <c:v>142.45609999999999</c:v>
                </c:pt>
                <c:pt idx="9892">
                  <c:v>142.48070000000001</c:v>
                </c:pt>
                <c:pt idx="9893">
                  <c:v>142.50540000000001</c:v>
                </c:pt>
                <c:pt idx="9894">
                  <c:v>142.5301</c:v>
                </c:pt>
                <c:pt idx="9895">
                  <c:v>142.5548</c:v>
                </c:pt>
                <c:pt idx="9896">
                  <c:v>142.57939999999999</c:v>
                </c:pt>
                <c:pt idx="9897">
                  <c:v>142.60409999999999</c:v>
                </c:pt>
                <c:pt idx="9898">
                  <c:v>142.62880000000001</c:v>
                </c:pt>
                <c:pt idx="9899">
                  <c:v>142.65350000000001</c:v>
                </c:pt>
                <c:pt idx="9900">
                  <c:v>142.6782</c:v>
                </c:pt>
                <c:pt idx="9901">
                  <c:v>142.7029</c:v>
                </c:pt>
                <c:pt idx="9902">
                  <c:v>142.7276</c:v>
                </c:pt>
                <c:pt idx="9903">
                  <c:v>142.75229999999999</c:v>
                </c:pt>
                <c:pt idx="9904">
                  <c:v>142.77690000000001</c:v>
                </c:pt>
                <c:pt idx="9905">
                  <c:v>142.80170000000001</c:v>
                </c:pt>
                <c:pt idx="9906">
                  <c:v>142.8263</c:v>
                </c:pt>
                <c:pt idx="9907">
                  <c:v>142.851</c:v>
                </c:pt>
                <c:pt idx="9908">
                  <c:v>142.87569999999999</c:v>
                </c:pt>
                <c:pt idx="9909">
                  <c:v>142.90049999999999</c:v>
                </c:pt>
                <c:pt idx="9910">
                  <c:v>142.92519999999999</c:v>
                </c:pt>
                <c:pt idx="9911">
                  <c:v>142.94990000000001</c:v>
                </c:pt>
                <c:pt idx="9912">
                  <c:v>142.97460000000001</c:v>
                </c:pt>
                <c:pt idx="9913">
                  <c:v>142.99930000000001</c:v>
                </c:pt>
                <c:pt idx="9914">
                  <c:v>143.024</c:v>
                </c:pt>
                <c:pt idx="9915">
                  <c:v>143.0487</c:v>
                </c:pt>
                <c:pt idx="9916">
                  <c:v>143.0735</c:v>
                </c:pt>
                <c:pt idx="9917">
                  <c:v>143.09819999999999</c:v>
                </c:pt>
                <c:pt idx="9918">
                  <c:v>143.12289999999999</c:v>
                </c:pt>
                <c:pt idx="9919">
                  <c:v>143.14760000000001</c:v>
                </c:pt>
                <c:pt idx="9920">
                  <c:v>143.17240000000001</c:v>
                </c:pt>
                <c:pt idx="9921">
                  <c:v>143.19710000000001</c:v>
                </c:pt>
                <c:pt idx="9922">
                  <c:v>143.2218</c:v>
                </c:pt>
                <c:pt idx="9923">
                  <c:v>143.2466</c:v>
                </c:pt>
                <c:pt idx="9924">
                  <c:v>143.2713</c:v>
                </c:pt>
                <c:pt idx="9925">
                  <c:v>143.2961</c:v>
                </c:pt>
                <c:pt idx="9926">
                  <c:v>143.32079999999999</c:v>
                </c:pt>
                <c:pt idx="9927">
                  <c:v>143.34549999999999</c:v>
                </c:pt>
                <c:pt idx="9928">
                  <c:v>143.37029999999999</c:v>
                </c:pt>
                <c:pt idx="9929">
                  <c:v>143.39500000000001</c:v>
                </c:pt>
                <c:pt idx="9930">
                  <c:v>143.41980000000001</c:v>
                </c:pt>
                <c:pt idx="9931">
                  <c:v>143.44450000000001</c:v>
                </c:pt>
                <c:pt idx="9932">
                  <c:v>143.4693</c:v>
                </c:pt>
                <c:pt idx="9933">
                  <c:v>143.494</c:v>
                </c:pt>
                <c:pt idx="9934">
                  <c:v>143.5188</c:v>
                </c:pt>
                <c:pt idx="9935">
                  <c:v>143.5436</c:v>
                </c:pt>
                <c:pt idx="9936">
                  <c:v>143.56829999999999</c:v>
                </c:pt>
                <c:pt idx="9937">
                  <c:v>143.59309999999999</c:v>
                </c:pt>
                <c:pt idx="9938">
                  <c:v>143.61789999999999</c:v>
                </c:pt>
                <c:pt idx="9939">
                  <c:v>143.64259999999999</c:v>
                </c:pt>
                <c:pt idx="9940">
                  <c:v>143.66739999999999</c:v>
                </c:pt>
                <c:pt idx="9941">
                  <c:v>143.69220000000001</c:v>
                </c:pt>
                <c:pt idx="9942">
                  <c:v>143.71700000000001</c:v>
                </c:pt>
                <c:pt idx="9943">
                  <c:v>143.74170000000001</c:v>
                </c:pt>
                <c:pt idx="9944">
                  <c:v>143.76650000000001</c:v>
                </c:pt>
                <c:pt idx="9945">
                  <c:v>143.79130000000001</c:v>
                </c:pt>
                <c:pt idx="9946">
                  <c:v>143.81610000000001</c:v>
                </c:pt>
                <c:pt idx="9947">
                  <c:v>143.8409</c:v>
                </c:pt>
                <c:pt idx="9948">
                  <c:v>143.8657</c:v>
                </c:pt>
                <c:pt idx="9949">
                  <c:v>143.8905</c:v>
                </c:pt>
                <c:pt idx="9950">
                  <c:v>143.9153</c:v>
                </c:pt>
                <c:pt idx="9951">
                  <c:v>143.94</c:v>
                </c:pt>
                <c:pt idx="9952">
                  <c:v>143.9648</c:v>
                </c:pt>
                <c:pt idx="9953">
                  <c:v>143.9897</c:v>
                </c:pt>
                <c:pt idx="9954">
                  <c:v>144.0145</c:v>
                </c:pt>
                <c:pt idx="9955">
                  <c:v>144.0393</c:v>
                </c:pt>
                <c:pt idx="9956">
                  <c:v>144.0641</c:v>
                </c:pt>
                <c:pt idx="9957">
                  <c:v>144.0889</c:v>
                </c:pt>
                <c:pt idx="9958">
                  <c:v>144.11369999999999</c:v>
                </c:pt>
                <c:pt idx="9959">
                  <c:v>144.13849999999999</c:v>
                </c:pt>
                <c:pt idx="9960">
                  <c:v>144.16329999999999</c:v>
                </c:pt>
                <c:pt idx="9961">
                  <c:v>144.18809999999999</c:v>
                </c:pt>
                <c:pt idx="9962">
                  <c:v>144.21299999999999</c:v>
                </c:pt>
                <c:pt idx="9963">
                  <c:v>144.23779999999999</c:v>
                </c:pt>
                <c:pt idx="9964">
                  <c:v>144.26259999999999</c:v>
                </c:pt>
                <c:pt idx="9965">
                  <c:v>144.28739999999999</c:v>
                </c:pt>
                <c:pt idx="9966">
                  <c:v>144.31219999999999</c:v>
                </c:pt>
                <c:pt idx="9967">
                  <c:v>144.33709999999999</c:v>
                </c:pt>
                <c:pt idx="9968">
                  <c:v>144.36189999999999</c:v>
                </c:pt>
                <c:pt idx="9969">
                  <c:v>144.38669999999999</c:v>
                </c:pt>
                <c:pt idx="9970">
                  <c:v>144.41159999999999</c:v>
                </c:pt>
                <c:pt idx="9971">
                  <c:v>144.43639999999999</c:v>
                </c:pt>
                <c:pt idx="9972">
                  <c:v>144.46129999999999</c:v>
                </c:pt>
                <c:pt idx="9973">
                  <c:v>144.48609999999999</c:v>
                </c:pt>
                <c:pt idx="9974">
                  <c:v>144.51089999999999</c:v>
                </c:pt>
                <c:pt idx="9975">
                  <c:v>144.53579999999999</c:v>
                </c:pt>
                <c:pt idx="9976">
                  <c:v>144.56059999999999</c:v>
                </c:pt>
                <c:pt idx="9977">
                  <c:v>144.5855</c:v>
                </c:pt>
                <c:pt idx="9978">
                  <c:v>144.6104</c:v>
                </c:pt>
                <c:pt idx="9979">
                  <c:v>144.6352</c:v>
                </c:pt>
                <c:pt idx="9980">
                  <c:v>144.6601</c:v>
                </c:pt>
                <c:pt idx="9981">
                  <c:v>144.6849</c:v>
                </c:pt>
                <c:pt idx="9982">
                  <c:v>144.7098</c:v>
                </c:pt>
                <c:pt idx="9983">
                  <c:v>144.7346</c:v>
                </c:pt>
                <c:pt idx="9984">
                  <c:v>144.7595</c:v>
                </c:pt>
                <c:pt idx="9985">
                  <c:v>144.78440000000001</c:v>
                </c:pt>
                <c:pt idx="9986">
                  <c:v>144.8092</c:v>
                </c:pt>
                <c:pt idx="9987">
                  <c:v>144.83410000000001</c:v>
                </c:pt>
                <c:pt idx="9988">
                  <c:v>144.85900000000001</c:v>
                </c:pt>
                <c:pt idx="9989">
                  <c:v>144.88390000000001</c:v>
                </c:pt>
                <c:pt idx="9990">
                  <c:v>144.90880000000001</c:v>
                </c:pt>
                <c:pt idx="9991">
                  <c:v>144.93360000000001</c:v>
                </c:pt>
                <c:pt idx="9992">
                  <c:v>144.95849999999999</c:v>
                </c:pt>
                <c:pt idx="9993">
                  <c:v>144.98339999999999</c:v>
                </c:pt>
                <c:pt idx="9994">
                  <c:v>145.00829999999999</c:v>
                </c:pt>
                <c:pt idx="9995">
                  <c:v>145.03319999999999</c:v>
                </c:pt>
                <c:pt idx="9996">
                  <c:v>145.0581</c:v>
                </c:pt>
                <c:pt idx="9997">
                  <c:v>145.083</c:v>
                </c:pt>
                <c:pt idx="9998">
                  <c:v>145.1079</c:v>
                </c:pt>
                <c:pt idx="9999">
                  <c:v>145.1328</c:v>
                </c:pt>
                <c:pt idx="10000">
                  <c:v>145.15770000000001</c:v>
                </c:pt>
                <c:pt idx="10001">
                  <c:v>145.18260000000001</c:v>
                </c:pt>
                <c:pt idx="10002">
                  <c:v>145.20750000000001</c:v>
                </c:pt>
                <c:pt idx="10003">
                  <c:v>145.23240000000001</c:v>
                </c:pt>
                <c:pt idx="10004">
                  <c:v>145.25729999999999</c:v>
                </c:pt>
                <c:pt idx="10005">
                  <c:v>145.28219999999999</c:v>
                </c:pt>
                <c:pt idx="10006">
                  <c:v>145.30709999999999</c:v>
                </c:pt>
                <c:pt idx="10007">
                  <c:v>145.33199999999999</c:v>
                </c:pt>
                <c:pt idx="10008">
                  <c:v>145.3569</c:v>
                </c:pt>
                <c:pt idx="10009">
                  <c:v>145.3819</c:v>
                </c:pt>
                <c:pt idx="10010">
                  <c:v>145.4068</c:v>
                </c:pt>
                <c:pt idx="10011">
                  <c:v>145.43170000000001</c:v>
                </c:pt>
                <c:pt idx="10012">
                  <c:v>145.45660000000001</c:v>
                </c:pt>
                <c:pt idx="10013">
                  <c:v>145.48159999999999</c:v>
                </c:pt>
                <c:pt idx="10014">
                  <c:v>145.50649999999999</c:v>
                </c:pt>
                <c:pt idx="10015">
                  <c:v>145.53139999999999</c:v>
                </c:pt>
                <c:pt idx="10016">
                  <c:v>145.5564</c:v>
                </c:pt>
                <c:pt idx="10017">
                  <c:v>145.5813</c:v>
                </c:pt>
                <c:pt idx="10018">
                  <c:v>145.6062</c:v>
                </c:pt>
                <c:pt idx="10019">
                  <c:v>145.63120000000001</c:v>
                </c:pt>
                <c:pt idx="10020">
                  <c:v>145.65610000000001</c:v>
                </c:pt>
                <c:pt idx="10021">
                  <c:v>145.68109999999999</c:v>
                </c:pt>
                <c:pt idx="10022">
                  <c:v>145.70599999999999</c:v>
                </c:pt>
                <c:pt idx="10023">
                  <c:v>145.73099999999999</c:v>
                </c:pt>
                <c:pt idx="10024">
                  <c:v>145.7559</c:v>
                </c:pt>
                <c:pt idx="10025">
                  <c:v>145.7809</c:v>
                </c:pt>
                <c:pt idx="10026">
                  <c:v>145.8058</c:v>
                </c:pt>
                <c:pt idx="10027">
                  <c:v>145.83080000000001</c:v>
                </c:pt>
                <c:pt idx="10028">
                  <c:v>145.85579999999999</c:v>
                </c:pt>
                <c:pt idx="10029">
                  <c:v>145.88069999999999</c:v>
                </c:pt>
                <c:pt idx="10030">
                  <c:v>145.9057</c:v>
                </c:pt>
                <c:pt idx="10031">
                  <c:v>145.9306</c:v>
                </c:pt>
                <c:pt idx="10032">
                  <c:v>145.9556</c:v>
                </c:pt>
                <c:pt idx="10033">
                  <c:v>145.98060000000001</c:v>
                </c:pt>
                <c:pt idx="10034">
                  <c:v>146.00559999999999</c:v>
                </c:pt>
                <c:pt idx="10035">
                  <c:v>146.03049999999999</c:v>
                </c:pt>
                <c:pt idx="10036">
                  <c:v>146.05549999999999</c:v>
                </c:pt>
                <c:pt idx="10037">
                  <c:v>146.0805</c:v>
                </c:pt>
                <c:pt idx="10038">
                  <c:v>146.10550000000001</c:v>
                </c:pt>
                <c:pt idx="10039">
                  <c:v>146.13050000000001</c:v>
                </c:pt>
                <c:pt idx="10040">
                  <c:v>146.15539999999999</c:v>
                </c:pt>
                <c:pt idx="10041">
                  <c:v>146.18039999999999</c:v>
                </c:pt>
                <c:pt idx="10042">
                  <c:v>146.2054</c:v>
                </c:pt>
                <c:pt idx="10043">
                  <c:v>146.2304</c:v>
                </c:pt>
                <c:pt idx="10044">
                  <c:v>146.25540000000001</c:v>
                </c:pt>
                <c:pt idx="10045">
                  <c:v>146.28039999999999</c:v>
                </c:pt>
                <c:pt idx="10046">
                  <c:v>146.30539999999999</c:v>
                </c:pt>
                <c:pt idx="10047">
                  <c:v>146.3304</c:v>
                </c:pt>
                <c:pt idx="10048">
                  <c:v>146.3554</c:v>
                </c:pt>
                <c:pt idx="10049">
                  <c:v>146.38040000000001</c:v>
                </c:pt>
                <c:pt idx="10050">
                  <c:v>146.40539999999999</c:v>
                </c:pt>
                <c:pt idx="10051">
                  <c:v>146.43039999999999</c:v>
                </c:pt>
                <c:pt idx="10052">
                  <c:v>146.4554</c:v>
                </c:pt>
                <c:pt idx="10053">
                  <c:v>146.48050000000001</c:v>
                </c:pt>
                <c:pt idx="10054">
                  <c:v>146.50550000000001</c:v>
                </c:pt>
                <c:pt idx="10055">
                  <c:v>146.53049999999999</c:v>
                </c:pt>
                <c:pt idx="10056">
                  <c:v>146.55549999999999</c:v>
                </c:pt>
                <c:pt idx="10057">
                  <c:v>146.5805</c:v>
                </c:pt>
                <c:pt idx="10058">
                  <c:v>146.60560000000001</c:v>
                </c:pt>
                <c:pt idx="10059">
                  <c:v>146.63059999999999</c:v>
                </c:pt>
                <c:pt idx="10060">
                  <c:v>146.65559999999999</c:v>
                </c:pt>
                <c:pt idx="10061">
                  <c:v>146.6806</c:v>
                </c:pt>
                <c:pt idx="10062">
                  <c:v>146.70570000000001</c:v>
                </c:pt>
                <c:pt idx="10063">
                  <c:v>146.73070000000001</c:v>
                </c:pt>
                <c:pt idx="10064">
                  <c:v>146.75579999999999</c:v>
                </c:pt>
                <c:pt idx="10065">
                  <c:v>146.7808</c:v>
                </c:pt>
                <c:pt idx="10066">
                  <c:v>146.8058</c:v>
                </c:pt>
                <c:pt idx="10067">
                  <c:v>146.83090000000001</c:v>
                </c:pt>
                <c:pt idx="10068">
                  <c:v>146.85589999999999</c:v>
                </c:pt>
                <c:pt idx="10069">
                  <c:v>146.881</c:v>
                </c:pt>
                <c:pt idx="10070">
                  <c:v>146.90600000000001</c:v>
                </c:pt>
                <c:pt idx="10071">
                  <c:v>146.93109999999999</c:v>
                </c:pt>
                <c:pt idx="10072">
                  <c:v>146.95609999999999</c:v>
                </c:pt>
                <c:pt idx="10073">
                  <c:v>146.9812</c:v>
                </c:pt>
                <c:pt idx="10074">
                  <c:v>147.00620000000001</c:v>
                </c:pt>
                <c:pt idx="10075">
                  <c:v>147.03129999999999</c:v>
                </c:pt>
                <c:pt idx="10076">
                  <c:v>147.0564</c:v>
                </c:pt>
                <c:pt idx="10077">
                  <c:v>147.0814</c:v>
                </c:pt>
                <c:pt idx="10078">
                  <c:v>147.10650000000001</c:v>
                </c:pt>
                <c:pt idx="10079">
                  <c:v>147.13159999999999</c:v>
                </c:pt>
                <c:pt idx="10080">
                  <c:v>147.1566</c:v>
                </c:pt>
                <c:pt idx="10081">
                  <c:v>147.18170000000001</c:v>
                </c:pt>
                <c:pt idx="10082">
                  <c:v>147.20679999999999</c:v>
                </c:pt>
                <c:pt idx="10083">
                  <c:v>147.2319</c:v>
                </c:pt>
                <c:pt idx="10084">
                  <c:v>147.2569</c:v>
                </c:pt>
                <c:pt idx="10085">
                  <c:v>147.28200000000001</c:v>
                </c:pt>
                <c:pt idx="10086">
                  <c:v>147.30709999999999</c:v>
                </c:pt>
                <c:pt idx="10087">
                  <c:v>147.3322</c:v>
                </c:pt>
                <c:pt idx="10088">
                  <c:v>147.35730000000001</c:v>
                </c:pt>
                <c:pt idx="10089">
                  <c:v>147.38239999999999</c:v>
                </c:pt>
                <c:pt idx="10090">
                  <c:v>147.4075</c:v>
                </c:pt>
                <c:pt idx="10091">
                  <c:v>147.43260000000001</c:v>
                </c:pt>
                <c:pt idx="10092">
                  <c:v>147.45769999999999</c:v>
                </c:pt>
                <c:pt idx="10093">
                  <c:v>147.4828</c:v>
                </c:pt>
                <c:pt idx="10094">
                  <c:v>147.50790000000001</c:v>
                </c:pt>
                <c:pt idx="10095">
                  <c:v>147.53299999999999</c:v>
                </c:pt>
                <c:pt idx="10096">
                  <c:v>147.5581</c:v>
                </c:pt>
                <c:pt idx="10097">
                  <c:v>147.58320000000001</c:v>
                </c:pt>
                <c:pt idx="10098">
                  <c:v>147.60830000000001</c:v>
                </c:pt>
                <c:pt idx="10099">
                  <c:v>147.63339999999999</c:v>
                </c:pt>
                <c:pt idx="10100">
                  <c:v>147.6585</c:v>
                </c:pt>
                <c:pt idx="10101">
                  <c:v>147.68360000000001</c:v>
                </c:pt>
                <c:pt idx="10102">
                  <c:v>147.7088</c:v>
                </c:pt>
                <c:pt idx="10103">
                  <c:v>147.73390000000001</c:v>
                </c:pt>
                <c:pt idx="10104">
                  <c:v>147.75899999999999</c:v>
                </c:pt>
                <c:pt idx="10105">
                  <c:v>147.7841</c:v>
                </c:pt>
                <c:pt idx="10106">
                  <c:v>147.8092</c:v>
                </c:pt>
                <c:pt idx="10107">
                  <c:v>147.83439999999999</c:v>
                </c:pt>
                <c:pt idx="10108">
                  <c:v>147.8595</c:v>
                </c:pt>
                <c:pt idx="10109">
                  <c:v>147.88460000000001</c:v>
                </c:pt>
                <c:pt idx="10110">
                  <c:v>147.90979999999999</c:v>
                </c:pt>
                <c:pt idx="10111">
                  <c:v>147.9349</c:v>
                </c:pt>
                <c:pt idx="10112">
                  <c:v>147.96010000000001</c:v>
                </c:pt>
                <c:pt idx="10113">
                  <c:v>147.98519999999999</c:v>
                </c:pt>
                <c:pt idx="10114">
                  <c:v>148.0103</c:v>
                </c:pt>
                <c:pt idx="10115">
                  <c:v>148.03550000000001</c:v>
                </c:pt>
                <c:pt idx="10116">
                  <c:v>148.06059999999999</c:v>
                </c:pt>
                <c:pt idx="10117">
                  <c:v>148.08580000000001</c:v>
                </c:pt>
                <c:pt idx="10118">
                  <c:v>148.11089999999999</c:v>
                </c:pt>
                <c:pt idx="10119">
                  <c:v>148.1361</c:v>
                </c:pt>
                <c:pt idx="10120">
                  <c:v>148.16130000000001</c:v>
                </c:pt>
                <c:pt idx="10121">
                  <c:v>148.18639999999999</c:v>
                </c:pt>
                <c:pt idx="10122">
                  <c:v>148.2116</c:v>
                </c:pt>
                <c:pt idx="10123">
                  <c:v>148.23670000000001</c:v>
                </c:pt>
                <c:pt idx="10124">
                  <c:v>148.2619</c:v>
                </c:pt>
                <c:pt idx="10125">
                  <c:v>148.28710000000001</c:v>
                </c:pt>
                <c:pt idx="10126">
                  <c:v>148.31219999999999</c:v>
                </c:pt>
                <c:pt idx="10127">
                  <c:v>148.3374</c:v>
                </c:pt>
                <c:pt idx="10128">
                  <c:v>148.36259999999999</c:v>
                </c:pt>
                <c:pt idx="10129">
                  <c:v>148.3878</c:v>
                </c:pt>
                <c:pt idx="10130">
                  <c:v>148.41290000000001</c:v>
                </c:pt>
                <c:pt idx="10131">
                  <c:v>148.43809999999999</c:v>
                </c:pt>
                <c:pt idx="10132">
                  <c:v>148.4633</c:v>
                </c:pt>
                <c:pt idx="10133">
                  <c:v>148.48849999999999</c:v>
                </c:pt>
                <c:pt idx="10134">
                  <c:v>148.5137</c:v>
                </c:pt>
                <c:pt idx="10135">
                  <c:v>148.53890000000001</c:v>
                </c:pt>
                <c:pt idx="10136">
                  <c:v>148.5641</c:v>
                </c:pt>
                <c:pt idx="10137">
                  <c:v>148.58920000000001</c:v>
                </c:pt>
                <c:pt idx="10138">
                  <c:v>148.61439999999999</c:v>
                </c:pt>
                <c:pt idx="10139">
                  <c:v>148.6396</c:v>
                </c:pt>
                <c:pt idx="10140">
                  <c:v>148.66480000000001</c:v>
                </c:pt>
                <c:pt idx="10141">
                  <c:v>148.69</c:v>
                </c:pt>
                <c:pt idx="10142">
                  <c:v>148.71520000000001</c:v>
                </c:pt>
                <c:pt idx="10143">
                  <c:v>148.74039999999999</c:v>
                </c:pt>
                <c:pt idx="10144">
                  <c:v>148.76570000000001</c:v>
                </c:pt>
                <c:pt idx="10145">
                  <c:v>148.79089999999999</c:v>
                </c:pt>
                <c:pt idx="10146">
                  <c:v>148.81610000000001</c:v>
                </c:pt>
                <c:pt idx="10147">
                  <c:v>148.84129999999999</c:v>
                </c:pt>
                <c:pt idx="10148">
                  <c:v>148.8665</c:v>
                </c:pt>
                <c:pt idx="10149">
                  <c:v>148.89169999999999</c:v>
                </c:pt>
                <c:pt idx="10150">
                  <c:v>148.9169</c:v>
                </c:pt>
                <c:pt idx="10151">
                  <c:v>148.94220000000001</c:v>
                </c:pt>
                <c:pt idx="10152">
                  <c:v>148.9674</c:v>
                </c:pt>
                <c:pt idx="10153">
                  <c:v>148.99260000000001</c:v>
                </c:pt>
                <c:pt idx="10154">
                  <c:v>149.0179</c:v>
                </c:pt>
                <c:pt idx="10155">
                  <c:v>149.04310000000001</c:v>
                </c:pt>
                <c:pt idx="10156">
                  <c:v>149.06829999999999</c:v>
                </c:pt>
                <c:pt idx="10157">
                  <c:v>149.09360000000001</c:v>
                </c:pt>
                <c:pt idx="10158">
                  <c:v>149.11879999999999</c:v>
                </c:pt>
                <c:pt idx="10159">
                  <c:v>149.14400000000001</c:v>
                </c:pt>
                <c:pt idx="10160">
                  <c:v>149.16929999999999</c:v>
                </c:pt>
                <c:pt idx="10161">
                  <c:v>149.19450000000001</c:v>
                </c:pt>
                <c:pt idx="10162">
                  <c:v>149.21979999999999</c:v>
                </c:pt>
                <c:pt idx="10163">
                  <c:v>149.245</c:v>
                </c:pt>
                <c:pt idx="10164">
                  <c:v>149.27029999999999</c:v>
                </c:pt>
                <c:pt idx="10165">
                  <c:v>149.2955</c:v>
                </c:pt>
                <c:pt idx="10166">
                  <c:v>149.32079999999999</c:v>
                </c:pt>
                <c:pt idx="10167">
                  <c:v>149.346</c:v>
                </c:pt>
                <c:pt idx="10168">
                  <c:v>149.37129999999999</c:v>
                </c:pt>
                <c:pt idx="10169">
                  <c:v>149.39660000000001</c:v>
                </c:pt>
                <c:pt idx="10170">
                  <c:v>149.42179999999999</c:v>
                </c:pt>
                <c:pt idx="10171">
                  <c:v>149.44710000000001</c:v>
                </c:pt>
                <c:pt idx="10172">
                  <c:v>149.47239999999999</c:v>
                </c:pt>
                <c:pt idx="10173">
                  <c:v>149.49760000000001</c:v>
                </c:pt>
                <c:pt idx="10174">
                  <c:v>149.52289999999999</c:v>
                </c:pt>
                <c:pt idx="10175">
                  <c:v>149.54820000000001</c:v>
                </c:pt>
                <c:pt idx="10176">
                  <c:v>149.5735</c:v>
                </c:pt>
                <c:pt idx="10177">
                  <c:v>149.59870000000001</c:v>
                </c:pt>
                <c:pt idx="10178">
                  <c:v>149.624</c:v>
                </c:pt>
                <c:pt idx="10179">
                  <c:v>149.64930000000001</c:v>
                </c:pt>
                <c:pt idx="10180">
                  <c:v>149.6746</c:v>
                </c:pt>
                <c:pt idx="10181">
                  <c:v>149.69990000000001</c:v>
                </c:pt>
                <c:pt idx="10182">
                  <c:v>149.7252</c:v>
                </c:pt>
                <c:pt idx="10183">
                  <c:v>149.75040000000001</c:v>
                </c:pt>
                <c:pt idx="10184">
                  <c:v>149.7757</c:v>
                </c:pt>
                <c:pt idx="10185">
                  <c:v>149.80099999999999</c:v>
                </c:pt>
                <c:pt idx="10186">
                  <c:v>149.8263</c:v>
                </c:pt>
                <c:pt idx="10187">
                  <c:v>149.85159999999999</c:v>
                </c:pt>
                <c:pt idx="10188">
                  <c:v>149.87690000000001</c:v>
                </c:pt>
                <c:pt idx="10189">
                  <c:v>149.90219999999999</c:v>
                </c:pt>
                <c:pt idx="10190">
                  <c:v>149.92760000000001</c:v>
                </c:pt>
                <c:pt idx="10191">
                  <c:v>149.9529</c:v>
                </c:pt>
                <c:pt idx="10192">
                  <c:v>149.97819999999999</c:v>
                </c:pt>
                <c:pt idx="10193">
                  <c:v>150.0035</c:v>
                </c:pt>
                <c:pt idx="10194">
                  <c:v>150.02879999999999</c:v>
                </c:pt>
                <c:pt idx="10195">
                  <c:v>150.05410000000001</c:v>
                </c:pt>
                <c:pt idx="10196">
                  <c:v>150.07939999999999</c:v>
                </c:pt>
                <c:pt idx="10197">
                  <c:v>150.10480000000001</c:v>
                </c:pt>
                <c:pt idx="10198">
                  <c:v>150.1301</c:v>
                </c:pt>
                <c:pt idx="10199">
                  <c:v>150.15539999999999</c:v>
                </c:pt>
                <c:pt idx="10200">
                  <c:v>150.1807</c:v>
                </c:pt>
                <c:pt idx="10201">
                  <c:v>150.20609999999999</c:v>
                </c:pt>
                <c:pt idx="10202">
                  <c:v>150.23140000000001</c:v>
                </c:pt>
                <c:pt idx="10203">
                  <c:v>150.2567</c:v>
                </c:pt>
                <c:pt idx="10204">
                  <c:v>150.28210000000001</c:v>
                </c:pt>
                <c:pt idx="10205">
                  <c:v>150.3074</c:v>
                </c:pt>
                <c:pt idx="10206">
                  <c:v>150.33269999999999</c:v>
                </c:pt>
                <c:pt idx="10207">
                  <c:v>150.35810000000001</c:v>
                </c:pt>
                <c:pt idx="10208">
                  <c:v>150.38339999999999</c:v>
                </c:pt>
                <c:pt idx="10209">
                  <c:v>150.40880000000001</c:v>
                </c:pt>
                <c:pt idx="10210">
                  <c:v>150.4341</c:v>
                </c:pt>
                <c:pt idx="10211">
                  <c:v>150.45949999999999</c:v>
                </c:pt>
                <c:pt idx="10212">
                  <c:v>150.48480000000001</c:v>
                </c:pt>
                <c:pt idx="10213">
                  <c:v>150.5102</c:v>
                </c:pt>
                <c:pt idx="10214">
                  <c:v>150.53550000000001</c:v>
                </c:pt>
                <c:pt idx="10215">
                  <c:v>150.5609</c:v>
                </c:pt>
                <c:pt idx="10216">
                  <c:v>150.58629999999999</c:v>
                </c:pt>
                <c:pt idx="10217">
                  <c:v>150.61160000000001</c:v>
                </c:pt>
                <c:pt idx="10218">
                  <c:v>150.637</c:v>
                </c:pt>
                <c:pt idx="10219">
                  <c:v>150.66239999999999</c:v>
                </c:pt>
                <c:pt idx="10220">
                  <c:v>150.68770000000001</c:v>
                </c:pt>
                <c:pt idx="10221">
                  <c:v>150.7131</c:v>
                </c:pt>
                <c:pt idx="10222">
                  <c:v>150.73849999999999</c:v>
                </c:pt>
                <c:pt idx="10223">
                  <c:v>150.76390000000001</c:v>
                </c:pt>
                <c:pt idx="10224">
                  <c:v>150.78919999999999</c:v>
                </c:pt>
                <c:pt idx="10225">
                  <c:v>150.81460000000001</c:v>
                </c:pt>
                <c:pt idx="10226">
                  <c:v>150.84</c:v>
                </c:pt>
                <c:pt idx="10227">
                  <c:v>150.86539999999999</c:v>
                </c:pt>
                <c:pt idx="10228">
                  <c:v>150.89080000000001</c:v>
                </c:pt>
                <c:pt idx="10229">
                  <c:v>150.9162</c:v>
                </c:pt>
                <c:pt idx="10230">
                  <c:v>150.94159999999999</c:v>
                </c:pt>
                <c:pt idx="10231">
                  <c:v>150.96690000000001</c:v>
                </c:pt>
                <c:pt idx="10232">
                  <c:v>150.9923</c:v>
                </c:pt>
                <c:pt idx="10233">
                  <c:v>151.01769999999999</c:v>
                </c:pt>
                <c:pt idx="10234">
                  <c:v>151.04310000000001</c:v>
                </c:pt>
                <c:pt idx="10235">
                  <c:v>151.0685</c:v>
                </c:pt>
                <c:pt idx="10236">
                  <c:v>151.09389999999999</c:v>
                </c:pt>
                <c:pt idx="10237">
                  <c:v>151.11940000000001</c:v>
                </c:pt>
                <c:pt idx="10238">
                  <c:v>151.1448</c:v>
                </c:pt>
                <c:pt idx="10239">
                  <c:v>151.17019999999999</c:v>
                </c:pt>
                <c:pt idx="10240">
                  <c:v>151.19560000000001</c:v>
                </c:pt>
                <c:pt idx="10241">
                  <c:v>151.221</c:v>
                </c:pt>
                <c:pt idx="10242">
                  <c:v>151.24639999999999</c:v>
                </c:pt>
                <c:pt idx="10243">
                  <c:v>151.27189999999999</c:v>
                </c:pt>
                <c:pt idx="10244">
                  <c:v>151.29730000000001</c:v>
                </c:pt>
                <c:pt idx="10245">
                  <c:v>151.3227</c:v>
                </c:pt>
                <c:pt idx="10246">
                  <c:v>151.34809999999999</c:v>
                </c:pt>
                <c:pt idx="10247">
                  <c:v>151.37360000000001</c:v>
                </c:pt>
                <c:pt idx="10248">
                  <c:v>151.399</c:v>
                </c:pt>
                <c:pt idx="10249">
                  <c:v>151.42439999999999</c:v>
                </c:pt>
                <c:pt idx="10250">
                  <c:v>151.44980000000001</c:v>
                </c:pt>
                <c:pt idx="10251">
                  <c:v>151.4753</c:v>
                </c:pt>
                <c:pt idx="10252">
                  <c:v>151.50069999999999</c:v>
                </c:pt>
                <c:pt idx="10253">
                  <c:v>151.52619999999999</c:v>
                </c:pt>
                <c:pt idx="10254">
                  <c:v>151.55160000000001</c:v>
                </c:pt>
                <c:pt idx="10255">
                  <c:v>151.577</c:v>
                </c:pt>
                <c:pt idx="10256">
                  <c:v>151.60249999999999</c:v>
                </c:pt>
                <c:pt idx="10257">
                  <c:v>151.62790000000001</c:v>
                </c:pt>
                <c:pt idx="10258">
                  <c:v>151.6534</c:v>
                </c:pt>
                <c:pt idx="10259">
                  <c:v>151.6788</c:v>
                </c:pt>
                <c:pt idx="10260">
                  <c:v>151.70429999999999</c:v>
                </c:pt>
                <c:pt idx="10261">
                  <c:v>151.72980000000001</c:v>
                </c:pt>
                <c:pt idx="10262">
                  <c:v>151.7552</c:v>
                </c:pt>
                <c:pt idx="10263">
                  <c:v>151.7807</c:v>
                </c:pt>
                <c:pt idx="10264">
                  <c:v>151.80619999999999</c:v>
                </c:pt>
                <c:pt idx="10265">
                  <c:v>151.83160000000001</c:v>
                </c:pt>
                <c:pt idx="10266">
                  <c:v>151.8571</c:v>
                </c:pt>
                <c:pt idx="10267">
                  <c:v>151.8826</c:v>
                </c:pt>
                <c:pt idx="10268">
                  <c:v>151.90799999999999</c:v>
                </c:pt>
                <c:pt idx="10269">
                  <c:v>151.93350000000001</c:v>
                </c:pt>
                <c:pt idx="10270">
                  <c:v>151.959</c:v>
                </c:pt>
                <c:pt idx="10271">
                  <c:v>151.9845</c:v>
                </c:pt>
                <c:pt idx="10272">
                  <c:v>152.00989999999999</c:v>
                </c:pt>
                <c:pt idx="10273">
                  <c:v>152.03540000000001</c:v>
                </c:pt>
                <c:pt idx="10274">
                  <c:v>152.0609</c:v>
                </c:pt>
                <c:pt idx="10275">
                  <c:v>152.0864</c:v>
                </c:pt>
                <c:pt idx="10276">
                  <c:v>152.11189999999999</c:v>
                </c:pt>
                <c:pt idx="10277">
                  <c:v>152.13740000000001</c:v>
                </c:pt>
                <c:pt idx="10278">
                  <c:v>152.16290000000001</c:v>
                </c:pt>
                <c:pt idx="10279">
                  <c:v>152.1884</c:v>
                </c:pt>
                <c:pt idx="10280">
                  <c:v>152.2139</c:v>
                </c:pt>
                <c:pt idx="10281">
                  <c:v>152.23939999999999</c:v>
                </c:pt>
                <c:pt idx="10282">
                  <c:v>152.26490000000001</c:v>
                </c:pt>
                <c:pt idx="10283">
                  <c:v>152.29040000000001</c:v>
                </c:pt>
                <c:pt idx="10284">
                  <c:v>152.3159</c:v>
                </c:pt>
                <c:pt idx="10285">
                  <c:v>152.34139999999999</c:v>
                </c:pt>
                <c:pt idx="10286">
                  <c:v>152.36689999999999</c:v>
                </c:pt>
                <c:pt idx="10287">
                  <c:v>152.39240000000001</c:v>
                </c:pt>
                <c:pt idx="10288">
                  <c:v>152.4179</c:v>
                </c:pt>
                <c:pt idx="10289">
                  <c:v>152.4435</c:v>
                </c:pt>
                <c:pt idx="10290">
                  <c:v>152.46899999999999</c:v>
                </c:pt>
                <c:pt idx="10291">
                  <c:v>152.49449999999999</c:v>
                </c:pt>
                <c:pt idx="10292">
                  <c:v>152.52000000000001</c:v>
                </c:pt>
                <c:pt idx="10293">
                  <c:v>152.5455</c:v>
                </c:pt>
                <c:pt idx="10294">
                  <c:v>152.5711</c:v>
                </c:pt>
                <c:pt idx="10295">
                  <c:v>152.5966</c:v>
                </c:pt>
                <c:pt idx="10296">
                  <c:v>152.62209999999999</c:v>
                </c:pt>
                <c:pt idx="10297">
                  <c:v>152.64769999999999</c:v>
                </c:pt>
                <c:pt idx="10298">
                  <c:v>152.67320000000001</c:v>
                </c:pt>
                <c:pt idx="10299">
                  <c:v>152.69880000000001</c:v>
                </c:pt>
                <c:pt idx="10300">
                  <c:v>152.7243</c:v>
                </c:pt>
                <c:pt idx="10301">
                  <c:v>152.74979999999999</c:v>
                </c:pt>
                <c:pt idx="10302">
                  <c:v>152.77539999999999</c:v>
                </c:pt>
                <c:pt idx="10303">
                  <c:v>152.80090000000001</c:v>
                </c:pt>
                <c:pt idx="10304">
                  <c:v>152.82650000000001</c:v>
                </c:pt>
                <c:pt idx="10305">
                  <c:v>152.852</c:v>
                </c:pt>
                <c:pt idx="10306">
                  <c:v>152.8776</c:v>
                </c:pt>
                <c:pt idx="10307">
                  <c:v>152.9032</c:v>
                </c:pt>
                <c:pt idx="10308">
                  <c:v>152.92869999999999</c:v>
                </c:pt>
                <c:pt idx="10309">
                  <c:v>152.95429999999999</c:v>
                </c:pt>
                <c:pt idx="10310">
                  <c:v>152.97980000000001</c:v>
                </c:pt>
                <c:pt idx="10311">
                  <c:v>153.00540000000001</c:v>
                </c:pt>
                <c:pt idx="10312">
                  <c:v>153.03100000000001</c:v>
                </c:pt>
                <c:pt idx="10313">
                  <c:v>153.0565</c:v>
                </c:pt>
                <c:pt idx="10314">
                  <c:v>153.0821</c:v>
                </c:pt>
                <c:pt idx="10315">
                  <c:v>153.10769999999999</c:v>
                </c:pt>
                <c:pt idx="10316">
                  <c:v>153.13329999999999</c:v>
                </c:pt>
                <c:pt idx="10317">
                  <c:v>153.15880000000001</c:v>
                </c:pt>
                <c:pt idx="10318">
                  <c:v>153.18440000000001</c:v>
                </c:pt>
                <c:pt idx="10319">
                  <c:v>153.21</c:v>
                </c:pt>
                <c:pt idx="10320">
                  <c:v>153.23560000000001</c:v>
                </c:pt>
                <c:pt idx="10321">
                  <c:v>153.2612</c:v>
                </c:pt>
                <c:pt idx="10322">
                  <c:v>153.2867</c:v>
                </c:pt>
                <c:pt idx="10323">
                  <c:v>153.31229999999999</c:v>
                </c:pt>
                <c:pt idx="10324">
                  <c:v>153.33789999999999</c:v>
                </c:pt>
                <c:pt idx="10325">
                  <c:v>153.36349999999999</c:v>
                </c:pt>
                <c:pt idx="10326">
                  <c:v>153.38910000000001</c:v>
                </c:pt>
                <c:pt idx="10327">
                  <c:v>153.41470000000001</c:v>
                </c:pt>
                <c:pt idx="10328">
                  <c:v>153.44030000000001</c:v>
                </c:pt>
                <c:pt idx="10329">
                  <c:v>153.4659</c:v>
                </c:pt>
                <c:pt idx="10330">
                  <c:v>153.4915</c:v>
                </c:pt>
                <c:pt idx="10331">
                  <c:v>153.5171</c:v>
                </c:pt>
                <c:pt idx="10332">
                  <c:v>153.5428</c:v>
                </c:pt>
                <c:pt idx="10333">
                  <c:v>153.5684</c:v>
                </c:pt>
                <c:pt idx="10334">
                  <c:v>153.59399999999999</c:v>
                </c:pt>
                <c:pt idx="10335">
                  <c:v>153.61959999999999</c:v>
                </c:pt>
                <c:pt idx="10336">
                  <c:v>153.64519999999999</c:v>
                </c:pt>
                <c:pt idx="10337">
                  <c:v>153.67080000000001</c:v>
                </c:pt>
                <c:pt idx="10338">
                  <c:v>153.69649999999999</c:v>
                </c:pt>
                <c:pt idx="10339">
                  <c:v>153.72210000000001</c:v>
                </c:pt>
                <c:pt idx="10340">
                  <c:v>153.74770000000001</c:v>
                </c:pt>
                <c:pt idx="10341">
                  <c:v>153.77330000000001</c:v>
                </c:pt>
                <c:pt idx="10342">
                  <c:v>153.79900000000001</c:v>
                </c:pt>
                <c:pt idx="10343">
                  <c:v>153.8246</c:v>
                </c:pt>
                <c:pt idx="10344">
                  <c:v>153.8502</c:v>
                </c:pt>
                <c:pt idx="10345">
                  <c:v>153.8759</c:v>
                </c:pt>
                <c:pt idx="10346">
                  <c:v>153.9015</c:v>
                </c:pt>
                <c:pt idx="10347">
                  <c:v>153.9272</c:v>
                </c:pt>
                <c:pt idx="10348">
                  <c:v>153.9528</c:v>
                </c:pt>
                <c:pt idx="10349">
                  <c:v>153.97839999999999</c:v>
                </c:pt>
                <c:pt idx="10350">
                  <c:v>154.00409999999999</c:v>
                </c:pt>
                <c:pt idx="10351">
                  <c:v>154.02969999999999</c:v>
                </c:pt>
                <c:pt idx="10352">
                  <c:v>154.05539999999999</c:v>
                </c:pt>
                <c:pt idx="10353">
                  <c:v>154.08109999999999</c:v>
                </c:pt>
                <c:pt idx="10354">
                  <c:v>154.10669999999999</c:v>
                </c:pt>
                <c:pt idx="10355">
                  <c:v>154.13239999999999</c:v>
                </c:pt>
                <c:pt idx="10356">
                  <c:v>154.15799999999999</c:v>
                </c:pt>
                <c:pt idx="10357">
                  <c:v>154.18369999999999</c:v>
                </c:pt>
                <c:pt idx="10358">
                  <c:v>154.20939999999999</c:v>
                </c:pt>
                <c:pt idx="10359">
                  <c:v>154.23500000000001</c:v>
                </c:pt>
                <c:pt idx="10360">
                  <c:v>154.26070000000001</c:v>
                </c:pt>
                <c:pt idx="10361">
                  <c:v>154.28639999999999</c:v>
                </c:pt>
                <c:pt idx="10362">
                  <c:v>154.31200000000001</c:v>
                </c:pt>
                <c:pt idx="10363">
                  <c:v>154.33770000000001</c:v>
                </c:pt>
                <c:pt idx="10364">
                  <c:v>154.36340000000001</c:v>
                </c:pt>
                <c:pt idx="10365">
                  <c:v>154.38910000000001</c:v>
                </c:pt>
                <c:pt idx="10366">
                  <c:v>154.41470000000001</c:v>
                </c:pt>
                <c:pt idx="10367">
                  <c:v>154.44040000000001</c:v>
                </c:pt>
                <c:pt idx="10368">
                  <c:v>154.46610000000001</c:v>
                </c:pt>
                <c:pt idx="10369">
                  <c:v>154.49180000000001</c:v>
                </c:pt>
                <c:pt idx="10370">
                  <c:v>154.51750000000001</c:v>
                </c:pt>
                <c:pt idx="10371">
                  <c:v>154.54320000000001</c:v>
                </c:pt>
                <c:pt idx="10372">
                  <c:v>154.56890000000001</c:v>
                </c:pt>
                <c:pt idx="10373">
                  <c:v>154.59460000000001</c:v>
                </c:pt>
                <c:pt idx="10374">
                  <c:v>154.62029999999999</c:v>
                </c:pt>
                <c:pt idx="10375">
                  <c:v>154.64599999999999</c:v>
                </c:pt>
                <c:pt idx="10376">
                  <c:v>154.67169999999999</c:v>
                </c:pt>
                <c:pt idx="10377">
                  <c:v>154.69739999999999</c:v>
                </c:pt>
                <c:pt idx="10378">
                  <c:v>154.72309999999999</c:v>
                </c:pt>
                <c:pt idx="10379">
                  <c:v>154.74879999999999</c:v>
                </c:pt>
                <c:pt idx="10380">
                  <c:v>154.77449999999999</c:v>
                </c:pt>
                <c:pt idx="10381">
                  <c:v>154.80019999999999</c:v>
                </c:pt>
                <c:pt idx="10382">
                  <c:v>154.82599999999999</c:v>
                </c:pt>
                <c:pt idx="10383">
                  <c:v>154.85169999999999</c:v>
                </c:pt>
                <c:pt idx="10384">
                  <c:v>154.87739999999999</c:v>
                </c:pt>
                <c:pt idx="10385">
                  <c:v>154.90309999999999</c:v>
                </c:pt>
                <c:pt idx="10386">
                  <c:v>154.9288</c:v>
                </c:pt>
                <c:pt idx="10387">
                  <c:v>154.9546</c:v>
                </c:pt>
                <c:pt idx="10388">
                  <c:v>154.9803</c:v>
                </c:pt>
                <c:pt idx="10389">
                  <c:v>155.006</c:v>
                </c:pt>
                <c:pt idx="10390">
                  <c:v>155.0318</c:v>
                </c:pt>
                <c:pt idx="10391">
                  <c:v>155.0575</c:v>
                </c:pt>
                <c:pt idx="10392">
                  <c:v>155.08320000000001</c:v>
                </c:pt>
                <c:pt idx="10393">
                  <c:v>155.10900000000001</c:v>
                </c:pt>
                <c:pt idx="10394">
                  <c:v>155.13470000000001</c:v>
                </c:pt>
                <c:pt idx="10395">
                  <c:v>155.16050000000001</c:v>
                </c:pt>
                <c:pt idx="10396">
                  <c:v>155.18620000000001</c:v>
                </c:pt>
                <c:pt idx="10397">
                  <c:v>155.21199999999999</c:v>
                </c:pt>
                <c:pt idx="10398">
                  <c:v>155.23769999999999</c:v>
                </c:pt>
                <c:pt idx="10399">
                  <c:v>155.26349999999999</c:v>
                </c:pt>
                <c:pt idx="10400">
                  <c:v>155.28919999999999</c:v>
                </c:pt>
                <c:pt idx="10401">
                  <c:v>155.315</c:v>
                </c:pt>
                <c:pt idx="10402">
                  <c:v>155.3407</c:v>
                </c:pt>
                <c:pt idx="10403">
                  <c:v>155.3665</c:v>
                </c:pt>
                <c:pt idx="10404">
                  <c:v>155.39230000000001</c:v>
                </c:pt>
                <c:pt idx="10405">
                  <c:v>155.41800000000001</c:v>
                </c:pt>
                <c:pt idx="10406">
                  <c:v>155.44380000000001</c:v>
                </c:pt>
                <c:pt idx="10407">
                  <c:v>155.46960000000001</c:v>
                </c:pt>
                <c:pt idx="10408">
                  <c:v>155.49529999999999</c:v>
                </c:pt>
                <c:pt idx="10409">
                  <c:v>155.52109999999999</c:v>
                </c:pt>
                <c:pt idx="10410">
                  <c:v>155.54689999999999</c:v>
                </c:pt>
                <c:pt idx="10411">
                  <c:v>155.5727</c:v>
                </c:pt>
                <c:pt idx="10412">
                  <c:v>155.5984</c:v>
                </c:pt>
                <c:pt idx="10413">
                  <c:v>155.6242</c:v>
                </c:pt>
                <c:pt idx="10414">
                  <c:v>155.65</c:v>
                </c:pt>
                <c:pt idx="10415">
                  <c:v>155.67580000000001</c:v>
                </c:pt>
                <c:pt idx="10416">
                  <c:v>155.70160000000001</c:v>
                </c:pt>
                <c:pt idx="10417">
                  <c:v>155.72739999999999</c:v>
                </c:pt>
                <c:pt idx="10418">
                  <c:v>155.75319999999999</c:v>
                </c:pt>
                <c:pt idx="10419">
                  <c:v>155.779</c:v>
                </c:pt>
                <c:pt idx="10420">
                  <c:v>155.8048</c:v>
                </c:pt>
                <c:pt idx="10421">
                  <c:v>155.8306</c:v>
                </c:pt>
                <c:pt idx="10422">
                  <c:v>155.85640000000001</c:v>
                </c:pt>
                <c:pt idx="10423">
                  <c:v>155.88220000000001</c:v>
                </c:pt>
                <c:pt idx="10424">
                  <c:v>155.90799999999999</c:v>
                </c:pt>
                <c:pt idx="10425">
                  <c:v>155.93379999999999</c:v>
                </c:pt>
                <c:pt idx="10426">
                  <c:v>155.95959999999999</c:v>
                </c:pt>
                <c:pt idx="10427">
                  <c:v>155.9854</c:v>
                </c:pt>
                <c:pt idx="10428">
                  <c:v>156.0112</c:v>
                </c:pt>
                <c:pt idx="10429">
                  <c:v>156.03700000000001</c:v>
                </c:pt>
                <c:pt idx="10430">
                  <c:v>156.06290000000001</c:v>
                </c:pt>
                <c:pt idx="10431">
                  <c:v>156.08869999999999</c:v>
                </c:pt>
                <c:pt idx="10432">
                  <c:v>156.11449999999999</c:v>
                </c:pt>
                <c:pt idx="10433">
                  <c:v>156.1403</c:v>
                </c:pt>
                <c:pt idx="10434">
                  <c:v>156.1662</c:v>
                </c:pt>
                <c:pt idx="10435">
                  <c:v>156.19200000000001</c:v>
                </c:pt>
                <c:pt idx="10436">
                  <c:v>156.21780000000001</c:v>
                </c:pt>
                <c:pt idx="10437">
                  <c:v>156.24369999999999</c:v>
                </c:pt>
                <c:pt idx="10438">
                  <c:v>156.26949999999999</c:v>
                </c:pt>
                <c:pt idx="10439">
                  <c:v>156.2953</c:v>
                </c:pt>
                <c:pt idx="10440">
                  <c:v>156.3212</c:v>
                </c:pt>
                <c:pt idx="10441">
                  <c:v>156.34700000000001</c:v>
                </c:pt>
                <c:pt idx="10442">
                  <c:v>156.37289999999999</c:v>
                </c:pt>
                <c:pt idx="10443">
                  <c:v>156.39869999999999</c:v>
                </c:pt>
                <c:pt idx="10444">
                  <c:v>156.4246</c:v>
                </c:pt>
                <c:pt idx="10445">
                  <c:v>156.4504</c:v>
                </c:pt>
                <c:pt idx="10446">
                  <c:v>156.47630000000001</c:v>
                </c:pt>
                <c:pt idx="10447">
                  <c:v>156.50210000000001</c:v>
                </c:pt>
                <c:pt idx="10448">
                  <c:v>156.52799999999999</c:v>
                </c:pt>
                <c:pt idx="10449">
                  <c:v>156.5538</c:v>
                </c:pt>
                <c:pt idx="10450">
                  <c:v>156.5797</c:v>
                </c:pt>
                <c:pt idx="10451">
                  <c:v>156.60560000000001</c:v>
                </c:pt>
                <c:pt idx="10452">
                  <c:v>156.63140000000001</c:v>
                </c:pt>
                <c:pt idx="10453">
                  <c:v>156.65729999999999</c:v>
                </c:pt>
                <c:pt idx="10454">
                  <c:v>156.6832</c:v>
                </c:pt>
                <c:pt idx="10455">
                  <c:v>156.709</c:v>
                </c:pt>
                <c:pt idx="10456">
                  <c:v>156.73490000000001</c:v>
                </c:pt>
                <c:pt idx="10457">
                  <c:v>156.76079999999999</c:v>
                </c:pt>
                <c:pt idx="10458">
                  <c:v>156.7867</c:v>
                </c:pt>
                <c:pt idx="10459">
                  <c:v>156.8125</c:v>
                </c:pt>
                <c:pt idx="10460">
                  <c:v>156.83840000000001</c:v>
                </c:pt>
                <c:pt idx="10461">
                  <c:v>156.86429999999999</c:v>
                </c:pt>
                <c:pt idx="10462">
                  <c:v>156.89019999999999</c:v>
                </c:pt>
                <c:pt idx="10463">
                  <c:v>156.9161</c:v>
                </c:pt>
                <c:pt idx="10464">
                  <c:v>156.94200000000001</c:v>
                </c:pt>
                <c:pt idx="10465">
                  <c:v>156.96789999999999</c:v>
                </c:pt>
                <c:pt idx="10466">
                  <c:v>156.99379999999999</c:v>
                </c:pt>
                <c:pt idx="10467">
                  <c:v>157.0197</c:v>
                </c:pt>
                <c:pt idx="10468">
                  <c:v>157.04560000000001</c:v>
                </c:pt>
                <c:pt idx="10469">
                  <c:v>157.07149999999999</c:v>
                </c:pt>
                <c:pt idx="10470">
                  <c:v>157.09739999999999</c:v>
                </c:pt>
                <c:pt idx="10471">
                  <c:v>157.1233</c:v>
                </c:pt>
                <c:pt idx="10472">
                  <c:v>157.14920000000001</c:v>
                </c:pt>
                <c:pt idx="10473">
                  <c:v>157.17509999999999</c:v>
                </c:pt>
                <c:pt idx="10474">
                  <c:v>157.20099999999999</c:v>
                </c:pt>
                <c:pt idx="10475">
                  <c:v>157.2269</c:v>
                </c:pt>
                <c:pt idx="10476">
                  <c:v>157.25290000000001</c:v>
                </c:pt>
                <c:pt idx="10477">
                  <c:v>157.27879999999999</c:v>
                </c:pt>
                <c:pt idx="10478">
                  <c:v>157.3047</c:v>
                </c:pt>
                <c:pt idx="10479">
                  <c:v>157.3306</c:v>
                </c:pt>
                <c:pt idx="10480">
                  <c:v>157.35659999999999</c:v>
                </c:pt>
                <c:pt idx="10481">
                  <c:v>157.38249999999999</c:v>
                </c:pt>
                <c:pt idx="10482">
                  <c:v>157.4084</c:v>
                </c:pt>
                <c:pt idx="10483">
                  <c:v>157.43430000000001</c:v>
                </c:pt>
                <c:pt idx="10484">
                  <c:v>157.46029999999999</c:v>
                </c:pt>
                <c:pt idx="10485">
                  <c:v>157.4862</c:v>
                </c:pt>
                <c:pt idx="10486">
                  <c:v>157.5121</c:v>
                </c:pt>
                <c:pt idx="10487">
                  <c:v>157.53809999999999</c:v>
                </c:pt>
                <c:pt idx="10488">
                  <c:v>157.56399999999999</c:v>
                </c:pt>
                <c:pt idx="10489">
                  <c:v>157.59</c:v>
                </c:pt>
                <c:pt idx="10490">
                  <c:v>157.61590000000001</c:v>
                </c:pt>
                <c:pt idx="10491">
                  <c:v>157.64189999999999</c:v>
                </c:pt>
                <c:pt idx="10492">
                  <c:v>157.6678</c:v>
                </c:pt>
                <c:pt idx="10493">
                  <c:v>157.69380000000001</c:v>
                </c:pt>
                <c:pt idx="10494">
                  <c:v>157.71969999999999</c:v>
                </c:pt>
                <c:pt idx="10495">
                  <c:v>157.7457</c:v>
                </c:pt>
                <c:pt idx="10496">
                  <c:v>157.77170000000001</c:v>
                </c:pt>
                <c:pt idx="10497">
                  <c:v>157.79759999999999</c:v>
                </c:pt>
                <c:pt idx="10498">
                  <c:v>157.8236</c:v>
                </c:pt>
                <c:pt idx="10499">
                  <c:v>157.84950000000001</c:v>
                </c:pt>
                <c:pt idx="10500">
                  <c:v>157.87549999999999</c:v>
                </c:pt>
                <c:pt idx="10501">
                  <c:v>157.9015</c:v>
                </c:pt>
                <c:pt idx="10502">
                  <c:v>157.92750000000001</c:v>
                </c:pt>
                <c:pt idx="10503">
                  <c:v>157.95339999999999</c:v>
                </c:pt>
                <c:pt idx="10504">
                  <c:v>157.9794</c:v>
                </c:pt>
                <c:pt idx="10505">
                  <c:v>158.00540000000001</c:v>
                </c:pt>
                <c:pt idx="10506">
                  <c:v>158.03139999999999</c:v>
                </c:pt>
                <c:pt idx="10507">
                  <c:v>158.0574</c:v>
                </c:pt>
                <c:pt idx="10508">
                  <c:v>158.08330000000001</c:v>
                </c:pt>
                <c:pt idx="10509">
                  <c:v>158.10929999999999</c:v>
                </c:pt>
                <c:pt idx="10510">
                  <c:v>158.1353</c:v>
                </c:pt>
                <c:pt idx="10511">
                  <c:v>158.16130000000001</c:v>
                </c:pt>
                <c:pt idx="10512">
                  <c:v>158.18729999999999</c:v>
                </c:pt>
                <c:pt idx="10513">
                  <c:v>158.2133</c:v>
                </c:pt>
                <c:pt idx="10514">
                  <c:v>158.23929999999999</c:v>
                </c:pt>
                <c:pt idx="10515">
                  <c:v>158.2653</c:v>
                </c:pt>
                <c:pt idx="10516">
                  <c:v>158.29130000000001</c:v>
                </c:pt>
                <c:pt idx="10517">
                  <c:v>158.31729999999999</c:v>
                </c:pt>
                <c:pt idx="10518">
                  <c:v>158.3433</c:v>
                </c:pt>
                <c:pt idx="10519">
                  <c:v>158.36930000000001</c:v>
                </c:pt>
                <c:pt idx="10520">
                  <c:v>158.39529999999999</c:v>
                </c:pt>
                <c:pt idx="10521">
                  <c:v>158.4213</c:v>
                </c:pt>
                <c:pt idx="10522">
                  <c:v>158.44739999999999</c:v>
                </c:pt>
                <c:pt idx="10523">
                  <c:v>158.4734</c:v>
                </c:pt>
                <c:pt idx="10524">
                  <c:v>158.49940000000001</c:v>
                </c:pt>
                <c:pt idx="10525">
                  <c:v>158.52539999999999</c:v>
                </c:pt>
                <c:pt idx="10526">
                  <c:v>158.5514</c:v>
                </c:pt>
                <c:pt idx="10527">
                  <c:v>158.57749999999999</c:v>
                </c:pt>
                <c:pt idx="10528">
                  <c:v>158.6035</c:v>
                </c:pt>
                <c:pt idx="10529">
                  <c:v>158.62950000000001</c:v>
                </c:pt>
                <c:pt idx="10530">
                  <c:v>158.65559999999999</c:v>
                </c:pt>
                <c:pt idx="10531">
                  <c:v>158.6816</c:v>
                </c:pt>
                <c:pt idx="10532">
                  <c:v>158.70760000000001</c:v>
                </c:pt>
                <c:pt idx="10533">
                  <c:v>158.7337</c:v>
                </c:pt>
                <c:pt idx="10534">
                  <c:v>158.75970000000001</c:v>
                </c:pt>
                <c:pt idx="10535">
                  <c:v>158.78579999999999</c:v>
                </c:pt>
                <c:pt idx="10536">
                  <c:v>158.81180000000001</c:v>
                </c:pt>
                <c:pt idx="10537">
                  <c:v>158.83779999999999</c:v>
                </c:pt>
                <c:pt idx="10538">
                  <c:v>158.8639</c:v>
                </c:pt>
                <c:pt idx="10539">
                  <c:v>158.88999999999999</c:v>
                </c:pt>
                <c:pt idx="10540">
                  <c:v>158.916</c:v>
                </c:pt>
                <c:pt idx="10541">
                  <c:v>158.94210000000001</c:v>
                </c:pt>
                <c:pt idx="10542">
                  <c:v>158.96809999999999</c:v>
                </c:pt>
                <c:pt idx="10543">
                  <c:v>158.99420000000001</c:v>
                </c:pt>
                <c:pt idx="10544">
                  <c:v>159.02019999999999</c:v>
                </c:pt>
                <c:pt idx="10545">
                  <c:v>159.0463</c:v>
                </c:pt>
                <c:pt idx="10546">
                  <c:v>159.07239999999999</c:v>
                </c:pt>
                <c:pt idx="10547">
                  <c:v>159.0984</c:v>
                </c:pt>
                <c:pt idx="10548">
                  <c:v>159.12450000000001</c:v>
                </c:pt>
                <c:pt idx="10549">
                  <c:v>159.1506</c:v>
                </c:pt>
                <c:pt idx="10550">
                  <c:v>159.17670000000001</c:v>
                </c:pt>
                <c:pt idx="10551">
                  <c:v>159.20269999999999</c:v>
                </c:pt>
                <c:pt idx="10552">
                  <c:v>159.22880000000001</c:v>
                </c:pt>
                <c:pt idx="10553">
                  <c:v>159.25489999999999</c:v>
                </c:pt>
                <c:pt idx="10554">
                  <c:v>159.28100000000001</c:v>
                </c:pt>
                <c:pt idx="10555">
                  <c:v>159.30709999999999</c:v>
                </c:pt>
                <c:pt idx="10556">
                  <c:v>159.33320000000001</c:v>
                </c:pt>
                <c:pt idx="10557">
                  <c:v>159.35929999999999</c:v>
                </c:pt>
                <c:pt idx="10558">
                  <c:v>159.3853</c:v>
                </c:pt>
                <c:pt idx="10559">
                  <c:v>159.41139999999999</c:v>
                </c:pt>
                <c:pt idx="10560">
                  <c:v>159.4375</c:v>
                </c:pt>
                <c:pt idx="10561">
                  <c:v>159.46360000000001</c:v>
                </c:pt>
                <c:pt idx="10562">
                  <c:v>159.4897</c:v>
                </c:pt>
                <c:pt idx="10563">
                  <c:v>159.51580000000001</c:v>
                </c:pt>
                <c:pt idx="10564">
                  <c:v>159.5419</c:v>
                </c:pt>
                <c:pt idx="10565">
                  <c:v>159.56809999999999</c:v>
                </c:pt>
                <c:pt idx="10566">
                  <c:v>159.5942</c:v>
                </c:pt>
                <c:pt idx="10567">
                  <c:v>159.62029999999999</c:v>
                </c:pt>
                <c:pt idx="10568">
                  <c:v>159.6464</c:v>
                </c:pt>
                <c:pt idx="10569">
                  <c:v>159.67250000000001</c:v>
                </c:pt>
                <c:pt idx="10570">
                  <c:v>159.6986</c:v>
                </c:pt>
                <c:pt idx="10571">
                  <c:v>159.72470000000001</c:v>
                </c:pt>
                <c:pt idx="10572">
                  <c:v>159.7509</c:v>
                </c:pt>
                <c:pt idx="10573">
                  <c:v>159.77699999999999</c:v>
                </c:pt>
                <c:pt idx="10574">
                  <c:v>159.8031</c:v>
                </c:pt>
                <c:pt idx="10575">
                  <c:v>159.82919999999999</c:v>
                </c:pt>
                <c:pt idx="10576">
                  <c:v>159.8554</c:v>
                </c:pt>
                <c:pt idx="10577">
                  <c:v>159.88149999999999</c:v>
                </c:pt>
                <c:pt idx="10578">
                  <c:v>159.9076</c:v>
                </c:pt>
                <c:pt idx="10579">
                  <c:v>159.93379999999999</c:v>
                </c:pt>
                <c:pt idx="10580">
                  <c:v>159.9599</c:v>
                </c:pt>
                <c:pt idx="10581">
                  <c:v>159.98609999999999</c:v>
                </c:pt>
                <c:pt idx="10582">
                  <c:v>160.01220000000001</c:v>
                </c:pt>
                <c:pt idx="10583">
                  <c:v>160.03829999999999</c:v>
                </c:pt>
                <c:pt idx="10584">
                  <c:v>160.06450000000001</c:v>
                </c:pt>
                <c:pt idx="10585">
                  <c:v>160.0907</c:v>
                </c:pt>
                <c:pt idx="10586">
                  <c:v>160.11680000000001</c:v>
                </c:pt>
                <c:pt idx="10587">
                  <c:v>160.143</c:v>
                </c:pt>
                <c:pt idx="10588">
                  <c:v>160.16909999999999</c:v>
                </c:pt>
                <c:pt idx="10589">
                  <c:v>160.1953</c:v>
                </c:pt>
                <c:pt idx="10590">
                  <c:v>160.22139999999999</c:v>
                </c:pt>
                <c:pt idx="10591">
                  <c:v>160.24760000000001</c:v>
                </c:pt>
                <c:pt idx="10592">
                  <c:v>160.27379999999999</c:v>
                </c:pt>
                <c:pt idx="10593">
                  <c:v>160.29990000000001</c:v>
                </c:pt>
                <c:pt idx="10594">
                  <c:v>160.3261</c:v>
                </c:pt>
                <c:pt idx="10595">
                  <c:v>160.35230000000001</c:v>
                </c:pt>
                <c:pt idx="10596">
                  <c:v>160.3784</c:v>
                </c:pt>
                <c:pt idx="10597">
                  <c:v>160.40459999999999</c:v>
                </c:pt>
                <c:pt idx="10598">
                  <c:v>160.4308</c:v>
                </c:pt>
                <c:pt idx="10599">
                  <c:v>160.45699999999999</c:v>
                </c:pt>
                <c:pt idx="10600">
                  <c:v>160.48320000000001</c:v>
                </c:pt>
                <c:pt idx="10601">
                  <c:v>160.5093</c:v>
                </c:pt>
                <c:pt idx="10602">
                  <c:v>160.53550000000001</c:v>
                </c:pt>
                <c:pt idx="10603">
                  <c:v>160.5617</c:v>
                </c:pt>
                <c:pt idx="10604">
                  <c:v>160.58789999999999</c:v>
                </c:pt>
                <c:pt idx="10605">
                  <c:v>160.61410000000001</c:v>
                </c:pt>
                <c:pt idx="10606">
                  <c:v>160.6403</c:v>
                </c:pt>
                <c:pt idx="10607">
                  <c:v>160.66650000000001</c:v>
                </c:pt>
                <c:pt idx="10608">
                  <c:v>160.6927</c:v>
                </c:pt>
                <c:pt idx="10609">
                  <c:v>160.71889999999999</c:v>
                </c:pt>
                <c:pt idx="10610">
                  <c:v>160.74510000000001</c:v>
                </c:pt>
                <c:pt idx="10611">
                  <c:v>160.7713</c:v>
                </c:pt>
                <c:pt idx="10612">
                  <c:v>160.79750000000001</c:v>
                </c:pt>
                <c:pt idx="10613">
                  <c:v>160.8237</c:v>
                </c:pt>
                <c:pt idx="10614">
                  <c:v>160.84989999999999</c:v>
                </c:pt>
                <c:pt idx="10615">
                  <c:v>160.87610000000001</c:v>
                </c:pt>
                <c:pt idx="10616">
                  <c:v>160.9024</c:v>
                </c:pt>
                <c:pt idx="10617">
                  <c:v>160.92859999999999</c:v>
                </c:pt>
                <c:pt idx="10618">
                  <c:v>160.95480000000001</c:v>
                </c:pt>
                <c:pt idx="10619">
                  <c:v>160.98099999999999</c:v>
                </c:pt>
                <c:pt idx="10620">
                  <c:v>161.00720000000001</c:v>
                </c:pt>
                <c:pt idx="10621">
                  <c:v>161.0335</c:v>
                </c:pt>
                <c:pt idx="10622">
                  <c:v>161.05969999999999</c:v>
                </c:pt>
                <c:pt idx="10623">
                  <c:v>161.08590000000001</c:v>
                </c:pt>
                <c:pt idx="10624">
                  <c:v>161.1122</c:v>
                </c:pt>
                <c:pt idx="10625">
                  <c:v>161.13839999999999</c:v>
                </c:pt>
                <c:pt idx="10626">
                  <c:v>161.16460000000001</c:v>
                </c:pt>
                <c:pt idx="10627">
                  <c:v>161.1909</c:v>
                </c:pt>
                <c:pt idx="10628">
                  <c:v>161.21709999999999</c:v>
                </c:pt>
                <c:pt idx="10629">
                  <c:v>161.24340000000001</c:v>
                </c:pt>
                <c:pt idx="10630">
                  <c:v>161.2696</c:v>
                </c:pt>
                <c:pt idx="10631">
                  <c:v>161.29589999999999</c:v>
                </c:pt>
                <c:pt idx="10632">
                  <c:v>161.32210000000001</c:v>
                </c:pt>
                <c:pt idx="10633">
                  <c:v>161.3484</c:v>
                </c:pt>
                <c:pt idx="10634">
                  <c:v>161.37459999999999</c:v>
                </c:pt>
                <c:pt idx="10635">
                  <c:v>161.40090000000001</c:v>
                </c:pt>
                <c:pt idx="10636">
                  <c:v>161.4271</c:v>
                </c:pt>
                <c:pt idx="10637">
                  <c:v>161.45339999999999</c:v>
                </c:pt>
                <c:pt idx="10638">
                  <c:v>161.47970000000001</c:v>
                </c:pt>
                <c:pt idx="10639">
                  <c:v>161.5059</c:v>
                </c:pt>
                <c:pt idx="10640">
                  <c:v>161.53219999999999</c:v>
                </c:pt>
                <c:pt idx="10641">
                  <c:v>161.55850000000001</c:v>
                </c:pt>
                <c:pt idx="10642">
                  <c:v>161.5847</c:v>
                </c:pt>
                <c:pt idx="10643">
                  <c:v>161.61099999999999</c:v>
                </c:pt>
                <c:pt idx="10644">
                  <c:v>161.63730000000001</c:v>
                </c:pt>
                <c:pt idx="10645">
                  <c:v>161.6636</c:v>
                </c:pt>
                <c:pt idx="10646">
                  <c:v>161.68979999999999</c:v>
                </c:pt>
                <c:pt idx="10647">
                  <c:v>161.71610000000001</c:v>
                </c:pt>
                <c:pt idx="10648">
                  <c:v>161.7424</c:v>
                </c:pt>
                <c:pt idx="10649">
                  <c:v>161.7687</c:v>
                </c:pt>
                <c:pt idx="10650">
                  <c:v>161.79499999999999</c:v>
                </c:pt>
                <c:pt idx="10651">
                  <c:v>161.82130000000001</c:v>
                </c:pt>
                <c:pt idx="10652">
                  <c:v>161.8476</c:v>
                </c:pt>
                <c:pt idx="10653">
                  <c:v>161.87389999999999</c:v>
                </c:pt>
                <c:pt idx="10654">
                  <c:v>161.90020000000001</c:v>
                </c:pt>
                <c:pt idx="10655">
                  <c:v>161.9265</c:v>
                </c:pt>
                <c:pt idx="10656">
                  <c:v>161.9528</c:v>
                </c:pt>
                <c:pt idx="10657">
                  <c:v>161.97909999999999</c:v>
                </c:pt>
                <c:pt idx="10658">
                  <c:v>162.00540000000001</c:v>
                </c:pt>
                <c:pt idx="10659">
                  <c:v>162.0317</c:v>
                </c:pt>
                <c:pt idx="10660">
                  <c:v>162.05799999999999</c:v>
                </c:pt>
                <c:pt idx="10661">
                  <c:v>162.08430000000001</c:v>
                </c:pt>
                <c:pt idx="10662">
                  <c:v>162.11060000000001</c:v>
                </c:pt>
                <c:pt idx="10663">
                  <c:v>162.1369</c:v>
                </c:pt>
                <c:pt idx="10664">
                  <c:v>162.16329999999999</c:v>
                </c:pt>
                <c:pt idx="10665">
                  <c:v>162.18960000000001</c:v>
                </c:pt>
                <c:pt idx="10666">
                  <c:v>162.2159</c:v>
                </c:pt>
                <c:pt idx="10667">
                  <c:v>162.2422</c:v>
                </c:pt>
                <c:pt idx="10668">
                  <c:v>162.26859999999999</c:v>
                </c:pt>
                <c:pt idx="10669">
                  <c:v>162.29490000000001</c:v>
                </c:pt>
                <c:pt idx="10670">
                  <c:v>162.3212</c:v>
                </c:pt>
                <c:pt idx="10671">
                  <c:v>162.3475</c:v>
                </c:pt>
                <c:pt idx="10672">
                  <c:v>162.37389999999999</c:v>
                </c:pt>
                <c:pt idx="10673">
                  <c:v>162.40020000000001</c:v>
                </c:pt>
                <c:pt idx="10674">
                  <c:v>162.42660000000001</c:v>
                </c:pt>
                <c:pt idx="10675">
                  <c:v>162.4529</c:v>
                </c:pt>
                <c:pt idx="10676">
                  <c:v>162.47919999999999</c:v>
                </c:pt>
                <c:pt idx="10677">
                  <c:v>162.50559999999999</c:v>
                </c:pt>
                <c:pt idx="10678">
                  <c:v>162.53200000000001</c:v>
                </c:pt>
                <c:pt idx="10679">
                  <c:v>162.5583</c:v>
                </c:pt>
                <c:pt idx="10680">
                  <c:v>162.5847</c:v>
                </c:pt>
                <c:pt idx="10681">
                  <c:v>162.61099999999999</c:v>
                </c:pt>
                <c:pt idx="10682">
                  <c:v>162.63740000000001</c:v>
                </c:pt>
                <c:pt idx="10683">
                  <c:v>162.66370000000001</c:v>
                </c:pt>
                <c:pt idx="10684">
                  <c:v>162.6901</c:v>
                </c:pt>
                <c:pt idx="10685">
                  <c:v>162.71639999999999</c:v>
                </c:pt>
                <c:pt idx="10686">
                  <c:v>162.74279999999999</c:v>
                </c:pt>
                <c:pt idx="10687">
                  <c:v>162.76920000000001</c:v>
                </c:pt>
                <c:pt idx="10688">
                  <c:v>162.7955</c:v>
                </c:pt>
                <c:pt idx="10689">
                  <c:v>162.8219</c:v>
                </c:pt>
                <c:pt idx="10690">
                  <c:v>162.84829999999999</c:v>
                </c:pt>
                <c:pt idx="10691">
                  <c:v>162.87469999999999</c:v>
                </c:pt>
                <c:pt idx="10692">
                  <c:v>162.90110000000001</c:v>
                </c:pt>
                <c:pt idx="10693">
                  <c:v>162.92740000000001</c:v>
                </c:pt>
                <c:pt idx="10694">
                  <c:v>162.9538</c:v>
                </c:pt>
                <c:pt idx="10695">
                  <c:v>162.9802</c:v>
                </c:pt>
                <c:pt idx="10696">
                  <c:v>163.00659999999999</c:v>
                </c:pt>
                <c:pt idx="10697">
                  <c:v>163.03299999999999</c:v>
                </c:pt>
                <c:pt idx="10698">
                  <c:v>163.05940000000001</c:v>
                </c:pt>
                <c:pt idx="10699">
                  <c:v>163.08580000000001</c:v>
                </c:pt>
                <c:pt idx="10700">
                  <c:v>163.1122</c:v>
                </c:pt>
                <c:pt idx="10701">
                  <c:v>163.1386</c:v>
                </c:pt>
                <c:pt idx="10702">
                  <c:v>163.16499999999999</c:v>
                </c:pt>
                <c:pt idx="10703">
                  <c:v>163.19139999999999</c:v>
                </c:pt>
                <c:pt idx="10704">
                  <c:v>163.21780000000001</c:v>
                </c:pt>
                <c:pt idx="10705">
                  <c:v>163.24420000000001</c:v>
                </c:pt>
                <c:pt idx="10706">
                  <c:v>163.2706</c:v>
                </c:pt>
                <c:pt idx="10707">
                  <c:v>163.297</c:v>
                </c:pt>
                <c:pt idx="10708">
                  <c:v>163.32339999999999</c:v>
                </c:pt>
                <c:pt idx="10709">
                  <c:v>163.34979999999999</c:v>
                </c:pt>
                <c:pt idx="10710">
                  <c:v>163.37620000000001</c:v>
                </c:pt>
                <c:pt idx="10711">
                  <c:v>163.40270000000001</c:v>
                </c:pt>
                <c:pt idx="10712">
                  <c:v>163.42910000000001</c:v>
                </c:pt>
                <c:pt idx="10713">
                  <c:v>163.4555</c:v>
                </c:pt>
                <c:pt idx="10714">
                  <c:v>163.4819</c:v>
                </c:pt>
                <c:pt idx="10715">
                  <c:v>163.50839999999999</c:v>
                </c:pt>
                <c:pt idx="10716">
                  <c:v>163.53479999999999</c:v>
                </c:pt>
                <c:pt idx="10717">
                  <c:v>163.56120000000001</c:v>
                </c:pt>
                <c:pt idx="10718">
                  <c:v>163.58760000000001</c:v>
                </c:pt>
                <c:pt idx="10719">
                  <c:v>163.61410000000001</c:v>
                </c:pt>
                <c:pt idx="10720">
                  <c:v>163.6405</c:v>
                </c:pt>
                <c:pt idx="10721">
                  <c:v>163.667</c:v>
                </c:pt>
                <c:pt idx="10722">
                  <c:v>163.6934</c:v>
                </c:pt>
                <c:pt idx="10723">
                  <c:v>163.71979999999999</c:v>
                </c:pt>
                <c:pt idx="10724">
                  <c:v>163.74629999999999</c:v>
                </c:pt>
                <c:pt idx="10725">
                  <c:v>163.77279999999999</c:v>
                </c:pt>
                <c:pt idx="10726">
                  <c:v>163.79920000000001</c:v>
                </c:pt>
                <c:pt idx="10727">
                  <c:v>163.82570000000001</c:v>
                </c:pt>
                <c:pt idx="10728">
                  <c:v>163.85210000000001</c:v>
                </c:pt>
                <c:pt idx="10729">
                  <c:v>163.87860000000001</c:v>
                </c:pt>
                <c:pt idx="10730">
                  <c:v>163.905</c:v>
                </c:pt>
                <c:pt idx="10731">
                  <c:v>163.9315</c:v>
                </c:pt>
                <c:pt idx="10732">
                  <c:v>163.958</c:v>
                </c:pt>
                <c:pt idx="10733">
                  <c:v>163.98439999999999</c:v>
                </c:pt>
                <c:pt idx="10734">
                  <c:v>164.01089999999999</c:v>
                </c:pt>
                <c:pt idx="10735">
                  <c:v>164.03739999999999</c:v>
                </c:pt>
                <c:pt idx="10736">
                  <c:v>164.06379999999999</c:v>
                </c:pt>
                <c:pt idx="10737">
                  <c:v>164.09030000000001</c:v>
                </c:pt>
                <c:pt idx="10738">
                  <c:v>164.11680000000001</c:v>
                </c:pt>
                <c:pt idx="10739">
                  <c:v>164.14330000000001</c:v>
                </c:pt>
                <c:pt idx="10740">
                  <c:v>164.16970000000001</c:v>
                </c:pt>
                <c:pt idx="10741">
                  <c:v>164.1962</c:v>
                </c:pt>
                <c:pt idx="10742">
                  <c:v>164.2227</c:v>
                </c:pt>
                <c:pt idx="10743">
                  <c:v>164.2492</c:v>
                </c:pt>
                <c:pt idx="10744">
                  <c:v>164.2757</c:v>
                </c:pt>
                <c:pt idx="10745">
                  <c:v>164.3022</c:v>
                </c:pt>
                <c:pt idx="10746">
                  <c:v>164.3287</c:v>
                </c:pt>
                <c:pt idx="10747">
                  <c:v>164.3552</c:v>
                </c:pt>
                <c:pt idx="10748">
                  <c:v>164.3817</c:v>
                </c:pt>
                <c:pt idx="10749">
                  <c:v>164.40819999999999</c:v>
                </c:pt>
                <c:pt idx="10750">
                  <c:v>164.43469999999999</c:v>
                </c:pt>
                <c:pt idx="10751">
                  <c:v>164.46119999999999</c:v>
                </c:pt>
                <c:pt idx="10752">
                  <c:v>164.48769999999999</c:v>
                </c:pt>
                <c:pt idx="10753">
                  <c:v>164.51419999999999</c:v>
                </c:pt>
                <c:pt idx="10754">
                  <c:v>164.54069999999999</c:v>
                </c:pt>
                <c:pt idx="10755">
                  <c:v>164.56720000000001</c:v>
                </c:pt>
                <c:pt idx="10756">
                  <c:v>164.59370000000001</c:v>
                </c:pt>
                <c:pt idx="10757">
                  <c:v>164.62029999999999</c:v>
                </c:pt>
                <c:pt idx="10758">
                  <c:v>164.64680000000001</c:v>
                </c:pt>
                <c:pt idx="10759">
                  <c:v>164.67330000000001</c:v>
                </c:pt>
                <c:pt idx="10760">
                  <c:v>164.69980000000001</c:v>
                </c:pt>
                <c:pt idx="10761">
                  <c:v>164.72630000000001</c:v>
                </c:pt>
                <c:pt idx="10762">
                  <c:v>164.75290000000001</c:v>
                </c:pt>
                <c:pt idx="10763">
                  <c:v>164.77940000000001</c:v>
                </c:pt>
                <c:pt idx="10764">
                  <c:v>164.80590000000001</c:v>
                </c:pt>
                <c:pt idx="10765">
                  <c:v>164.83250000000001</c:v>
                </c:pt>
                <c:pt idx="10766">
                  <c:v>164.85900000000001</c:v>
                </c:pt>
                <c:pt idx="10767">
                  <c:v>164.88550000000001</c:v>
                </c:pt>
                <c:pt idx="10768">
                  <c:v>164.91210000000001</c:v>
                </c:pt>
                <c:pt idx="10769">
                  <c:v>164.93860000000001</c:v>
                </c:pt>
                <c:pt idx="10770">
                  <c:v>164.96520000000001</c:v>
                </c:pt>
                <c:pt idx="10771">
                  <c:v>164.99170000000001</c:v>
                </c:pt>
                <c:pt idx="10772">
                  <c:v>165.01830000000001</c:v>
                </c:pt>
                <c:pt idx="10773">
                  <c:v>165.04480000000001</c:v>
                </c:pt>
                <c:pt idx="10774">
                  <c:v>165.07140000000001</c:v>
                </c:pt>
                <c:pt idx="10775">
                  <c:v>165.09790000000001</c:v>
                </c:pt>
                <c:pt idx="10776">
                  <c:v>165.12450000000001</c:v>
                </c:pt>
                <c:pt idx="10777">
                  <c:v>165.15100000000001</c:v>
                </c:pt>
                <c:pt idx="10778">
                  <c:v>165.17760000000001</c:v>
                </c:pt>
                <c:pt idx="10779">
                  <c:v>165.20419999999999</c:v>
                </c:pt>
                <c:pt idx="10780">
                  <c:v>165.23070000000001</c:v>
                </c:pt>
                <c:pt idx="10781">
                  <c:v>165.25729999999999</c:v>
                </c:pt>
                <c:pt idx="10782">
                  <c:v>165.28389999999999</c:v>
                </c:pt>
                <c:pt idx="10783">
                  <c:v>165.31049999999999</c:v>
                </c:pt>
                <c:pt idx="10784">
                  <c:v>165.33699999999999</c:v>
                </c:pt>
                <c:pt idx="10785">
                  <c:v>165.36359999999999</c:v>
                </c:pt>
                <c:pt idx="10786">
                  <c:v>165.39019999999999</c:v>
                </c:pt>
                <c:pt idx="10787">
                  <c:v>165.41679999999999</c:v>
                </c:pt>
                <c:pt idx="10788">
                  <c:v>165.4434</c:v>
                </c:pt>
                <c:pt idx="10789">
                  <c:v>165.4699</c:v>
                </c:pt>
                <c:pt idx="10790">
                  <c:v>165.4965</c:v>
                </c:pt>
                <c:pt idx="10791">
                  <c:v>165.5231</c:v>
                </c:pt>
                <c:pt idx="10792">
                  <c:v>165.5497</c:v>
                </c:pt>
                <c:pt idx="10793">
                  <c:v>165.5763</c:v>
                </c:pt>
                <c:pt idx="10794">
                  <c:v>165.60290000000001</c:v>
                </c:pt>
                <c:pt idx="10795">
                  <c:v>165.62950000000001</c:v>
                </c:pt>
                <c:pt idx="10796">
                  <c:v>165.65610000000001</c:v>
                </c:pt>
                <c:pt idx="10797">
                  <c:v>165.68270000000001</c:v>
                </c:pt>
                <c:pt idx="10798">
                  <c:v>165.70930000000001</c:v>
                </c:pt>
                <c:pt idx="10799">
                  <c:v>165.73589999999999</c:v>
                </c:pt>
                <c:pt idx="10800">
                  <c:v>165.76249999999999</c:v>
                </c:pt>
                <c:pt idx="10801">
                  <c:v>165.78909999999999</c:v>
                </c:pt>
                <c:pt idx="10802">
                  <c:v>165.8158</c:v>
                </c:pt>
                <c:pt idx="10803">
                  <c:v>165.8424</c:v>
                </c:pt>
                <c:pt idx="10804">
                  <c:v>165.869</c:v>
                </c:pt>
                <c:pt idx="10805">
                  <c:v>165.8956</c:v>
                </c:pt>
                <c:pt idx="10806">
                  <c:v>165.9222</c:v>
                </c:pt>
                <c:pt idx="10807">
                  <c:v>165.94890000000001</c:v>
                </c:pt>
                <c:pt idx="10808">
                  <c:v>165.97550000000001</c:v>
                </c:pt>
                <c:pt idx="10809">
                  <c:v>166.00210000000001</c:v>
                </c:pt>
                <c:pt idx="10810">
                  <c:v>166.02869999999999</c:v>
                </c:pt>
                <c:pt idx="10811">
                  <c:v>166.05539999999999</c:v>
                </c:pt>
                <c:pt idx="10812">
                  <c:v>166.08199999999999</c:v>
                </c:pt>
                <c:pt idx="10813">
                  <c:v>166.1086</c:v>
                </c:pt>
                <c:pt idx="10814">
                  <c:v>166.1353</c:v>
                </c:pt>
                <c:pt idx="10815">
                  <c:v>166.1619</c:v>
                </c:pt>
                <c:pt idx="10816">
                  <c:v>166.18860000000001</c:v>
                </c:pt>
                <c:pt idx="10817">
                  <c:v>166.21520000000001</c:v>
                </c:pt>
                <c:pt idx="10818">
                  <c:v>166.24189999999999</c:v>
                </c:pt>
                <c:pt idx="10819">
                  <c:v>166.26849999999999</c:v>
                </c:pt>
                <c:pt idx="10820">
                  <c:v>166.29519999999999</c:v>
                </c:pt>
                <c:pt idx="10821">
                  <c:v>166.3218</c:v>
                </c:pt>
                <c:pt idx="10822">
                  <c:v>166.3485</c:v>
                </c:pt>
                <c:pt idx="10823">
                  <c:v>166.3751</c:v>
                </c:pt>
                <c:pt idx="10824">
                  <c:v>166.40180000000001</c:v>
                </c:pt>
                <c:pt idx="10825">
                  <c:v>166.42850000000001</c:v>
                </c:pt>
                <c:pt idx="10826">
                  <c:v>166.45509999999999</c:v>
                </c:pt>
                <c:pt idx="10827">
                  <c:v>166.48179999999999</c:v>
                </c:pt>
                <c:pt idx="10828">
                  <c:v>166.5085</c:v>
                </c:pt>
                <c:pt idx="10829">
                  <c:v>166.5351</c:v>
                </c:pt>
                <c:pt idx="10830">
                  <c:v>166.56180000000001</c:v>
                </c:pt>
                <c:pt idx="10831">
                  <c:v>166.58850000000001</c:v>
                </c:pt>
                <c:pt idx="10832">
                  <c:v>166.61519999999999</c:v>
                </c:pt>
                <c:pt idx="10833">
                  <c:v>166.64179999999999</c:v>
                </c:pt>
                <c:pt idx="10834">
                  <c:v>166.66849999999999</c:v>
                </c:pt>
                <c:pt idx="10835">
                  <c:v>166.6952</c:v>
                </c:pt>
                <c:pt idx="10836">
                  <c:v>166.72190000000001</c:v>
                </c:pt>
                <c:pt idx="10837">
                  <c:v>166.74860000000001</c:v>
                </c:pt>
                <c:pt idx="10838">
                  <c:v>166.77529999999999</c:v>
                </c:pt>
                <c:pt idx="10839">
                  <c:v>166.80199999999999</c:v>
                </c:pt>
                <c:pt idx="10840">
                  <c:v>166.8287</c:v>
                </c:pt>
                <c:pt idx="10841">
                  <c:v>166.8553</c:v>
                </c:pt>
                <c:pt idx="10842">
                  <c:v>166.88200000000001</c:v>
                </c:pt>
                <c:pt idx="10843">
                  <c:v>166.90880000000001</c:v>
                </c:pt>
                <c:pt idx="10844">
                  <c:v>166.93549999999999</c:v>
                </c:pt>
                <c:pt idx="10845">
                  <c:v>166.9622</c:v>
                </c:pt>
                <c:pt idx="10846">
                  <c:v>166.9889</c:v>
                </c:pt>
                <c:pt idx="10847">
                  <c:v>167.01560000000001</c:v>
                </c:pt>
                <c:pt idx="10848">
                  <c:v>167.04230000000001</c:v>
                </c:pt>
                <c:pt idx="10849">
                  <c:v>167.06899999999999</c:v>
                </c:pt>
                <c:pt idx="10850">
                  <c:v>167.09569999999999</c:v>
                </c:pt>
                <c:pt idx="10851">
                  <c:v>167.1224</c:v>
                </c:pt>
                <c:pt idx="10852">
                  <c:v>167.14920000000001</c:v>
                </c:pt>
                <c:pt idx="10853">
                  <c:v>167.17590000000001</c:v>
                </c:pt>
                <c:pt idx="10854">
                  <c:v>167.20259999999999</c:v>
                </c:pt>
                <c:pt idx="10855">
                  <c:v>167.22929999999999</c:v>
                </c:pt>
                <c:pt idx="10856">
                  <c:v>167.2561</c:v>
                </c:pt>
                <c:pt idx="10857">
                  <c:v>167.28280000000001</c:v>
                </c:pt>
                <c:pt idx="10858">
                  <c:v>167.30950000000001</c:v>
                </c:pt>
                <c:pt idx="10859">
                  <c:v>167.33629999999999</c:v>
                </c:pt>
                <c:pt idx="10860">
                  <c:v>167.363</c:v>
                </c:pt>
                <c:pt idx="10861">
                  <c:v>167.3897</c:v>
                </c:pt>
                <c:pt idx="10862">
                  <c:v>167.41650000000001</c:v>
                </c:pt>
                <c:pt idx="10863">
                  <c:v>167.44319999999999</c:v>
                </c:pt>
                <c:pt idx="10864">
                  <c:v>167.47</c:v>
                </c:pt>
                <c:pt idx="10865">
                  <c:v>167.4967</c:v>
                </c:pt>
                <c:pt idx="10866">
                  <c:v>167.52350000000001</c:v>
                </c:pt>
                <c:pt idx="10867">
                  <c:v>167.55019999999999</c:v>
                </c:pt>
                <c:pt idx="10868">
                  <c:v>167.577</c:v>
                </c:pt>
                <c:pt idx="10869">
                  <c:v>167.6037</c:v>
                </c:pt>
                <c:pt idx="10870">
                  <c:v>167.63050000000001</c:v>
                </c:pt>
                <c:pt idx="10871">
                  <c:v>167.65729999999999</c:v>
                </c:pt>
                <c:pt idx="10872">
                  <c:v>167.684</c:v>
                </c:pt>
                <c:pt idx="10873">
                  <c:v>167.71080000000001</c:v>
                </c:pt>
                <c:pt idx="10874">
                  <c:v>167.73750000000001</c:v>
                </c:pt>
                <c:pt idx="10875">
                  <c:v>167.76429999999999</c:v>
                </c:pt>
                <c:pt idx="10876">
                  <c:v>167.7911</c:v>
                </c:pt>
                <c:pt idx="10877">
                  <c:v>167.81790000000001</c:v>
                </c:pt>
                <c:pt idx="10878">
                  <c:v>167.84460000000001</c:v>
                </c:pt>
                <c:pt idx="10879">
                  <c:v>167.87139999999999</c:v>
                </c:pt>
                <c:pt idx="10880">
                  <c:v>167.8982</c:v>
                </c:pt>
                <c:pt idx="10881">
                  <c:v>167.92500000000001</c:v>
                </c:pt>
                <c:pt idx="10882">
                  <c:v>167.95179999999999</c:v>
                </c:pt>
                <c:pt idx="10883">
                  <c:v>167.9785</c:v>
                </c:pt>
                <c:pt idx="10884">
                  <c:v>168.00530000000001</c:v>
                </c:pt>
                <c:pt idx="10885">
                  <c:v>168.03210000000001</c:v>
                </c:pt>
                <c:pt idx="10886">
                  <c:v>168.05889999999999</c:v>
                </c:pt>
                <c:pt idx="10887">
                  <c:v>168.0857</c:v>
                </c:pt>
                <c:pt idx="10888">
                  <c:v>168.11250000000001</c:v>
                </c:pt>
                <c:pt idx="10889">
                  <c:v>168.13929999999999</c:v>
                </c:pt>
                <c:pt idx="10890">
                  <c:v>168.1661</c:v>
                </c:pt>
                <c:pt idx="10891">
                  <c:v>168.19290000000001</c:v>
                </c:pt>
                <c:pt idx="10892">
                  <c:v>168.21969999999999</c:v>
                </c:pt>
                <c:pt idx="10893">
                  <c:v>168.2465</c:v>
                </c:pt>
                <c:pt idx="10894">
                  <c:v>168.27330000000001</c:v>
                </c:pt>
                <c:pt idx="10895">
                  <c:v>168.30019999999999</c:v>
                </c:pt>
                <c:pt idx="10896">
                  <c:v>168.327</c:v>
                </c:pt>
                <c:pt idx="10897">
                  <c:v>168.35380000000001</c:v>
                </c:pt>
                <c:pt idx="10898">
                  <c:v>168.38059999999999</c:v>
                </c:pt>
                <c:pt idx="10899">
                  <c:v>168.4074</c:v>
                </c:pt>
                <c:pt idx="10900">
                  <c:v>168.4342</c:v>
                </c:pt>
                <c:pt idx="10901">
                  <c:v>168.46109999999999</c:v>
                </c:pt>
                <c:pt idx="10902">
                  <c:v>168.4879</c:v>
                </c:pt>
                <c:pt idx="10903">
                  <c:v>168.5147</c:v>
                </c:pt>
                <c:pt idx="10904">
                  <c:v>168.54159999999999</c:v>
                </c:pt>
                <c:pt idx="10905">
                  <c:v>168.5684</c:v>
                </c:pt>
                <c:pt idx="10906">
                  <c:v>168.59520000000001</c:v>
                </c:pt>
                <c:pt idx="10907">
                  <c:v>168.62209999999999</c:v>
                </c:pt>
                <c:pt idx="10908">
                  <c:v>168.6489</c:v>
                </c:pt>
                <c:pt idx="10909">
                  <c:v>168.67580000000001</c:v>
                </c:pt>
                <c:pt idx="10910">
                  <c:v>168.70259999999999</c:v>
                </c:pt>
                <c:pt idx="10911">
                  <c:v>168.7294</c:v>
                </c:pt>
                <c:pt idx="10912">
                  <c:v>168.75630000000001</c:v>
                </c:pt>
                <c:pt idx="10913">
                  <c:v>168.78309999999999</c:v>
                </c:pt>
                <c:pt idx="10914">
                  <c:v>168.81</c:v>
                </c:pt>
                <c:pt idx="10915">
                  <c:v>168.83690000000001</c:v>
                </c:pt>
                <c:pt idx="10916">
                  <c:v>168.86369999999999</c:v>
                </c:pt>
                <c:pt idx="10917">
                  <c:v>168.89060000000001</c:v>
                </c:pt>
                <c:pt idx="10918">
                  <c:v>168.91739999999999</c:v>
                </c:pt>
                <c:pt idx="10919">
                  <c:v>168.9443</c:v>
                </c:pt>
                <c:pt idx="10920">
                  <c:v>168.97120000000001</c:v>
                </c:pt>
                <c:pt idx="10921">
                  <c:v>168.99799999999999</c:v>
                </c:pt>
                <c:pt idx="10922">
                  <c:v>169.0249</c:v>
                </c:pt>
                <c:pt idx="10923">
                  <c:v>169.05179999999999</c:v>
                </c:pt>
                <c:pt idx="10924">
                  <c:v>169.07859999999999</c:v>
                </c:pt>
                <c:pt idx="10925">
                  <c:v>169.10550000000001</c:v>
                </c:pt>
                <c:pt idx="10926">
                  <c:v>169.13239999999999</c:v>
                </c:pt>
                <c:pt idx="10927">
                  <c:v>169.1593</c:v>
                </c:pt>
                <c:pt idx="10928">
                  <c:v>169.18620000000001</c:v>
                </c:pt>
                <c:pt idx="10929">
                  <c:v>169.21299999999999</c:v>
                </c:pt>
                <c:pt idx="10930">
                  <c:v>169.23990000000001</c:v>
                </c:pt>
                <c:pt idx="10931">
                  <c:v>169.26679999999999</c:v>
                </c:pt>
                <c:pt idx="10932">
                  <c:v>169.2937</c:v>
                </c:pt>
                <c:pt idx="10933">
                  <c:v>169.32060000000001</c:v>
                </c:pt>
                <c:pt idx="10934">
                  <c:v>169.3475</c:v>
                </c:pt>
                <c:pt idx="10935">
                  <c:v>169.37440000000001</c:v>
                </c:pt>
                <c:pt idx="10936">
                  <c:v>169.40129999999999</c:v>
                </c:pt>
                <c:pt idx="10937">
                  <c:v>169.4282</c:v>
                </c:pt>
                <c:pt idx="10938">
                  <c:v>169.45509999999999</c:v>
                </c:pt>
                <c:pt idx="10939">
                  <c:v>169.482</c:v>
                </c:pt>
                <c:pt idx="10940">
                  <c:v>169.50890000000001</c:v>
                </c:pt>
                <c:pt idx="10941">
                  <c:v>169.53579999999999</c:v>
                </c:pt>
                <c:pt idx="10942">
                  <c:v>169.56270000000001</c:v>
                </c:pt>
                <c:pt idx="10943">
                  <c:v>169.58969999999999</c:v>
                </c:pt>
                <c:pt idx="10944">
                  <c:v>169.61660000000001</c:v>
                </c:pt>
                <c:pt idx="10945">
                  <c:v>169.64349999999999</c:v>
                </c:pt>
                <c:pt idx="10946">
                  <c:v>169.6704</c:v>
                </c:pt>
                <c:pt idx="10947">
                  <c:v>169.69730000000001</c:v>
                </c:pt>
                <c:pt idx="10948">
                  <c:v>169.7243</c:v>
                </c:pt>
                <c:pt idx="10949">
                  <c:v>169.75120000000001</c:v>
                </c:pt>
                <c:pt idx="10950">
                  <c:v>169.77809999999999</c:v>
                </c:pt>
                <c:pt idx="10951">
                  <c:v>169.80510000000001</c:v>
                </c:pt>
                <c:pt idx="10952">
                  <c:v>169.83199999999999</c:v>
                </c:pt>
                <c:pt idx="10953">
                  <c:v>169.85890000000001</c:v>
                </c:pt>
                <c:pt idx="10954">
                  <c:v>169.88589999999999</c:v>
                </c:pt>
                <c:pt idx="10955">
                  <c:v>169.9128</c:v>
                </c:pt>
                <c:pt idx="10956">
                  <c:v>169.93969999999999</c:v>
                </c:pt>
                <c:pt idx="10957">
                  <c:v>169.9667</c:v>
                </c:pt>
                <c:pt idx="10958">
                  <c:v>169.99359999999999</c:v>
                </c:pt>
                <c:pt idx="10959">
                  <c:v>170.0206</c:v>
                </c:pt>
                <c:pt idx="10960">
                  <c:v>170.04750000000001</c:v>
                </c:pt>
                <c:pt idx="10961">
                  <c:v>170.0745</c:v>
                </c:pt>
                <c:pt idx="10962">
                  <c:v>170.10149999999999</c:v>
                </c:pt>
                <c:pt idx="10963">
                  <c:v>170.1284</c:v>
                </c:pt>
                <c:pt idx="10964">
                  <c:v>170.15539999999999</c:v>
                </c:pt>
                <c:pt idx="10965">
                  <c:v>170.1823</c:v>
                </c:pt>
                <c:pt idx="10966">
                  <c:v>170.20930000000001</c:v>
                </c:pt>
                <c:pt idx="10967">
                  <c:v>170.2363</c:v>
                </c:pt>
                <c:pt idx="10968">
                  <c:v>170.26320000000001</c:v>
                </c:pt>
                <c:pt idx="10969">
                  <c:v>170.2902</c:v>
                </c:pt>
                <c:pt idx="10970">
                  <c:v>170.31720000000001</c:v>
                </c:pt>
                <c:pt idx="10971">
                  <c:v>170.3441</c:v>
                </c:pt>
                <c:pt idx="10972">
                  <c:v>170.37110000000001</c:v>
                </c:pt>
                <c:pt idx="10973">
                  <c:v>170.3981</c:v>
                </c:pt>
                <c:pt idx="10974">
                  <c:v>170.42509999999999</c:v>
                </c:pt>
                <c:pt idx="10975">
                  <c:v>170.4521</c:v>
                </c:pt>
                <c:pt idx="10976">
                  <c:v>170.47900000000001</c:v>
                </c:pt>
                <c:pt idx="10977">
                  <c:v>170.506</c:v>
                </c:pt>
                <c:pt idx="10978">
                  <c:v>170.53299999999999</c:v>
                </c:pt>
                <c:pt idx="10979">
                  <c:v>170.56</c:v>
                </c:pt>
                <c:pt idx="10980">
                  <c:v>170.58699999999999</c:v>
                </c:pt>
                <c:pt idx="10981">
                  <c:v>170.614</c:v>
                </c:pt>
                <c:pt idx="10982">
                  <c:v>170.64099999999999</c:v>
                </c:pt>
                <c:pt idx="10983">
                  <c:v>170.66800000000001</c:v>
                </c:pt>
                <c:pt idx="10984">
                  <c:v>170.69499999999999</c:v>
                </c:pt>
                <c:pt idx="10985">
                  <c:v>170.72200000000001</c:v>
                </c:pt>
                <c:pt idx="10986">
                  <c:v>170.749</c:v>
                </c:pt>
                <c:pt idx="10987">
                  <c:v>170.77600000000001</c:v>
                </c:pt>
                <c:pt idx="10988">
                  <c:v>170.803</c:v>
                </c:pt>
                <c:pt idx="10989">
                  <c:v>170.83</c:v>
                </c:pt>
                <c:pt idx="10990">
                  <c:v>170.8571</c:v>
                </c:pt>
                <c:pt idx="10991">
                  <c:v>170.88409999999999</c:v>
                </c:pt>
                <c:pt idx="10992">
                  <c:v>170.9111</c:v>
                </c:pt>
                <c:pt idx="10993">
                  <c:v>170.93809999999999</c:v>
                </c:pt>
                <c:pt idx="10994">
                  <c:v>170.96510000000001</c:v>
                </c:pt>
                <c:pt idx="10995">
                  <c:v>170.9922</c:v>
                </c:pt>
                <c:pt idx="10996">
                  <c:v>171.01920000000001</c:v>
                </c:pt>
                <c:pt idx="10997">
                  <c:v>171.0462</c:v>
                </c:pt>
                <c:pt idx="10998">
                  <c:v>171.07329999999999</c:v>
                </c:pt>
                <c:pt idx="10999">
                  <c:v>171.1003</c:v>
                </c:pt>
                <c:pt idx="11000">
                  <c:v>171.12729999999999</c:v>
                </c:pt>
                <c:pt idx="11001">
                  <c:v>171.15440000000001</c:v>
                </c:pt>
                <c:pt idx="11002">
                  <c:v>171.1814</c:v>
                </c:pt>
                <c:pt idx="11003">
                  <c:v>171.20849999999999</c:v>
                </c:pt>
                <c:pt idx="11004">
                  <c:v>171.2355</c:v>
                </c:pt>
                <c:pt idx="11005">
                  <c:v>171.26259999999999</c:v>
                </c:pt>
                <c:pt idx="11006">
                  <c:v>171.28960000000001</c:v>
                </c:pt>
                <c:pt idx="11007">
                  <c:v>171.3167</c:v>
                </c:pt>
                <c:pt idx="11008">
                  <c:v>171.34370000000001</c:v>
                </c:pt>
                <c:pt idx="11009">
                  <c:v>171.3708</c:v>
                </c:pt>
                <c:pt idx="11010">
                  <c:v>171.39779999999999</c:v>
                </c:pt>
                <c:pt idx="11011">
                  <c:v>171.42490000000001</c:v>
                </c:pt>
                <c:pt idx="11012">
                  <c:v>171.452</c:v>
                </c:pt>
                <c:pt idx="11013">
                  <c:v>171.47900000000001</c:v>
                </c:pt>
                <c:pt idx="11014">
                  <c:v>171.5061</c:v>
                </c:pt>
                <c:pt idx="11015">
                  <c:v>171.53309999999999</c:v>
                </c:pt>
                <c:pt idx="11016">
                  <c:v>171.56020000000001</c:v>
                </c:pt>
                <c:pt idx="11017">
                  <c:v>171.5873</c:v>
                </c:pt>
                <c:pt idx="11018">
                  <c:v>171.61439999999999</c:v>
                </c:pt>
                <c:pt idx="11019">
                  <c:v>171.6414</c:v>
                </c:pt>
                <c:pt idx="11020">
                  <c:v>171.66849999999999</c:v>
                </c:pt>
                <c:pt idx="11021">
                  <c:v>171.69560000000001</c:v>
                </c:pt>
                <c:pt idx="11022">
                  <c:v>171.7227</c:v>
                </c:pt>
                <c:pt idx="11023">
                  <c:v>171.74979999999999</c:v>
                </c:pt>
                <c:pt idx="11024">
                  <c:v>171.77690000000001</c:v>
                </c:pt>
                <c:pt idx="11025">
                  <c:v>171.8039</c:v>
                </c:pt>
                <c:pt idx="11026">
                  <c:v>171.83099999999999</c:v>
                </c:pt>
                <c:pt idx="11027">
                  <c:v>171.85810000000001</c:v>
                </c:pt>
                <c:pt idx="11028">
                  <c:v>171.8852</c:v>
                </c:pt>
                <c:pt idx="11029">
                  <c:v>171.91229999999999</c:v>
                </c:pt>
                <c:pt idx="11030">
                  <c:v>171.93940000000001</c:v>
                </c:pt>
                <c:pt idx="11031">
                  <c:v>171.9665</c:v>
                </c:pt>
                <c:pt idx="11032">
                  <c:v>171.99359999999999</c:v>
                </c:pt>
                <c:pt idx="11033">
                  <c:v>172.02070000000001</c:v>
                </c:pt>
                <c:pt idx="11034">
                  <c:v>172.0479</c:v>
                </c:pt>
                <c:pt idx="11035">
                  <c:v>172.07499999999999</c:v>
                </c:pt>
                <c:pt idx="11036">
                  <c:v>172.10210000000001</c:v>
                </c:pt>
                <c:pt idx="11037">
                  <c:v>172.1292</c:v>
                </c:pt>
                <c:pt idx="11038">
                  <c:v>172.15629999999999</c:v>
                </c:pt>
                <c:pt idx="11039">
                  <c:v>172.18340000000001</c:v>
                </c:pt>
                <c:pt idx="11040">
                  <c:v>172.2106</c:v>
                </c:pt>
                <c:pt idx="11041">
                  <c:v>172.23769999999999</c:v>
                </c:pt>
                <c:pt idx="11042">
                  <c:v>172.26480000000001</c:v>
                </c:pt>
                <c:pt idx="11043">
                  <c:v>172.2919</c:v>
                </c:pt>
                <c:pt idx="11044">
                  <c:v>172.31909999999999</c:v>
                </c:pt>
                <c:pt idx="11045">
                  <c:v>172.34620000000001</c:v>
                </c:pt>
                <c:pt idx="11046">
                  <c:v>172.3733</c:v>
                </c:pt>
                <c:pt idx="11047">
                  <c:v>172.40049999999999</c:v>
                </c:pt>
                <c:pt idx="11048">
                  <c:v>172.42760000000001</c:v>
                </c:pt>
                <c:pt idx="11049">
                  <c:v>172.4547</c:v>
                </c:pt>
                <c:pt idx="11050">
                  <c:v>172.4819</c:v>
                </c:pt>
                <c:pt idx="11051">
                  <c:v>172.50899999999999</c:v>
                </c:pt>
                <c:pt idx="11052">
                  <c:v>172.53620000000001</c:v>
                </c:pt>
                <c:pt idx="11053">
                  <c:v>172.5633</c:v>
                </c:pt>
                <c:pt idx="11054">
                  <c:v>172.59049999999999</c:v>
                </c:pt>
                <c:pt idx="11055">
                  <c:v>172.61760000000001</c:v>
                </c:pt>
                <c:pt idx="11056">
                  <c:v>172.6448</c:v>
                </c:pt>
                <c:pt idx="11057">
                  <c:v>172.672</c:v>
                </c:pt>
                <c:pt idx="11058">
                  <c:v>172.69909999999999</c:v>
                </c:pt>
                <c:pt idx="11059">
                  <c:v>172.72630000000001</c:v>
                </c:pt>
                <c:pt idx="11060">
                  <c:v>172.7534</c:v>
                </c:pt>
                <c:pt idx="11061">
                  <c:v>172.78059999999999</c:v>
                </c:pt>
                <c:pt idx="11062">
                  <c:v>172.80779999999999</c:v>
                </c:pt>
                <c:pt idx="11063">
                  <c:v>172.8349</c:v>
                </c:pt>
                <c:pt idx="11064">
                  <c:v>172.8621</c:v>
                </c:pt>
                <c:pt idx="11065">
                  <c:v>172.88929999999999</c:v>
                </c:pt>
                <c:pt idx="11066">
                  <c:v>172.91650000000001</c:v>
                </c:pt>
                <c:pt idx="11067">
                  <c:v>172.9436</c:v>
                </c:pt>
                <c:pt idx="11068">
                  <c:v>172.9708</c:v>
                </c:pt>
                <c:pt idx="11069">
                  <c:v>172.99799999999999</c:v>
                </c:pt>
                <c:pt idx="11070">
                  <c:v>173.02520000000001</c:v>
                </c:pt>
                <c:pt idx="11071">
                  <c:v>173.05240000000001</c:v>
                </c:pt>
                <c:pt idx="11072">
                  <c:v>173.0796</c:v>
                </c:pt>
                <c:pt idx="11073">
                  <c:v>173.10679999999999</c:v>
                </c:pt>
                <c:pt idx="11074">
                  <c:v>173.13399999999999</c:v>
                </c:pt>
                <c:pt idx="11075">
                  <c:v>173.16120000000001</c:v>
                </c:pt>
                <c:pt idx="11076">
                  <c:v>173.1884</c:v>
                </c:pt>
                <c:pt idx="11077">
                  <c:v>173.21559999999999</c:v>
                </c:pt>
                <c:pt idx="11078">
                  <c:v>173.24279999999999</c:v>
                </c:pt>
                <c:pt idx="11079">
                  <c:v>173.27</c:v>
                </c:pt>
                <c:pt idx="11080">
                  <c:v>173.2972</c:v>
                </c:pt>
                <c:pt idx="11081">
                  <c:v>173.3244</c:v>
                </c:pt>
                <c:pt idx="11082">
                  <c:v>173.35159999999999</c:v>
                </c:pt>
                <c:pt idx="11083">
                  <c:v>173.37880000000001</c:v>
                </c:pt>
                <c:pt idx="11084">
                  <c:v>173.40600000000001</c:v>
                </c:pt>
                <c:pt idx="11085">
                  <c:v>173.4333</c:v>
                </c:pt>
                <c:pt idx="11086">
                  <c:v>173.4605</c:v>
                </c:pt>
                <c:pt idx="11087">
                  <c:v>173.48769999999999</c:v>
                </c:pt>
                <c:pt idx="11088">
                  <c:v>173.51490000000001</c:v>
                </c:pt>
                <c:pt idx="11089">
                  <c:v>173.5421</c:v>
                </c:pt>
                <c:pt idx="11090">
                  <c:v>173.5694</c:v>
                </c:pt>
                <c:pt idx="11091">
                  <c:v>173.5966</c:v>
                </c:pt>
                <c:pt idx="11092">
                  <c:v>173.62379999999999</c:v>
                </c:pt>
                <c:pt idx="11093">
                  <c:v>173.65110000000001</c:v>
                </c:pt>
                <c:pt idx="11094">
                  <c:v>173.67830000000001</c:v>
                </c:pt>
                <c:pt idx="11095">
                  <c:v>173.7056</c:v>
                </c:pt>
                <c:pt idx="11096">
                  <c:v>173.7328</c:v>
                </c:pt>
                <c:pt idx="11097">
                  <c:v>173.76</c:v>
                </c:pt>
                <c:pt idx="11098">
                  <c:v>173.78729999999999</c:v>
                </c:pt>
                <c:pt idx="11099">
                  <c:v>173.81450000000001</c:v>
                </c:pt>
                <c:pt idx="11100">
                  <c:v>173.84180000000001</c:v>
                </c:pt>
                <c:pt idx="11101">
                  <c:v>173.869</c:v>
                </c:pt>
                <c:pt idx="11102">
                  <c:v>173.8963</c:v>
                </c:pt>
                <c:pt idx="11103">
                  <c:v>173.92349999999999</c:v>
                </c:pt>
                <c:pt idx="11104">
                  <c:v>173.95079999999999</c:v>
                </c:pt>
                <c:pt idx="11105">
                  <c:v>173.97810000000001</c:v>
                </c:pt>
                <c:pt idx="11106">
                  <c:v>174.00530000000001</c:v>
                </c:pt>
                <c:pt idx="11107">
                  <c:v>174.0326</c:v>
                </c:pt>
                <c:pt idx="11108">
                  <c:v>174.0599</c:v>
                </c:pt>
                <c:pt idx="11109">
                  <c:v>174.08709999999999</c:v>
                </c:pt>
                <c:pt idx="11110">
                  <c:v>174.11439999999999</c:v>
                </c:pt>
                <c:pt idx="11111">
                  <c:v>174.14169999999999</c:v>
                </c:pt>
                <c:pt idx="11112">
                  <c:v>174.16890000000001</c:v>
                </c:pt>
                <c:pt idx="11113">
                  <c:v>174.1962</c:v>
                </c:pt>
                <c:pt idx="11114">
                  <c:v>174.2235</c:v>
                </c:pt>
                <c:pt idx="11115">
                  <c:v>174.2508</c:v>
                </c:pt>
                <c:pt idx="11116">
                  <c:v>174.27809999999999</c:v>
                </c:pt>
                <c:pt idx="11117">
                  <c:v>174.30539999999999</c:v>
                </c:pt>
                <c:pt idx="11118">
                  <c:v>174.33260000000001</c:v>
                </c:pt>
                <c:pt idx="11119">
                  <c:v>174.35990000000001</c:v>
                </c:pt>
                <c:pt idx="11120">
                  <c:v>174.38720000000001</c:v>
                </c:pt>
                <c:pt idx="11121">
                  <c:v>174.4145</c:v>
                </c:pt>
                <c:pt idx="11122">
                  <c:v>174.4418</c:v>
                </c:pt>
                <c:pt idx="11123">
                  <c:v>174.4691</c:v>
                </c:pt>
                <c:pt idx="11124">
                  <c:v>174.49639999999999</c:v>
                </c:pt>
                <c:pt idx="11125">
                  <c:v>174.52369999999999</c:v>
                </c:pt>
                <c:pt idx="11126">
                  <c:v>174.55099999999999</c:v>
                </c:pt>
                <c:pt idx="11127">
                  <c:v>174.57830000000001</c:v>
                </c:pt>
                <c:pt idx="11128">
                  <c:v>174.60570000000001</c:v>
                </c:pt>
                <c:pt idx="11129">
                  <c:v>174.63300000000001</c:v>
                </c:pt>
                <c:pt idx="11130">
                  <c:v>174.66030000000001</c:v>
                </c:pt>
                <c:pt idx="11131">
                  <c:v>174.6876</c:v>
                </c:pt>
                <c:pt idx="11132">
                  <c:v>174.7149</c:v>
                </c:pt>
                <c:pt idx="11133">
                  <c:v>174.7422</c:v>
                </c:pt>
                <c:pt idx="11134">
                  <c:v>174.7696</c:v>
                </c:pt>
                <c:pt idx="11135">
                  <c:v>174.79689999999999</c:v>
                </c:pt>
                <c:pt idx="11136">
                  <c:v>174.82419999999999</c:v>
                </c:pt>
                <c:pt idx="11137">
                  <c:v>174.85149999999999</c:v>
                </c:pt>
                <c:pt idx="11138">
                  <c:v>174.87889999999999</c:v>
                </c:pt>
                <c:pt idx="11139">
                  <c:v>174.90620000000001</c:v>
                </c:pt>
                <c:pt idx="11140">
                  <c:v>174.93350000000001</c:v>
                </c:pt>
                <c:pt idx="11141">
                  <c:v>174.96090000000001</c:v>
                </c:pt>
                <c:pt idx="11142">
                  <c:v>174.98820000000001</c:v>
                </c:pt>
                <c:pt idx="11143">
                  <c:v>175.01560000000001</c:v>
                </c:pt>
                <c:pt idx="11144">
                  <c:v>175.0429</c:v>
                </c:pt>
                <c:pt idx="11145">
                  <c:v>175.0703</c:v>
                </c:pt>
                <c:pt idx="11146">
                  <c:v>175.0976</c:v>
                </c:pt>
                <c:pt idx="11147">
                  <c:v>175.125</c:v>
                </c:pt>
                <c:pt idx="11148">
                  <c:v>175.1523</c:v>
                </c:pt>
                <c:pt idx="11149">
                  <c:v>175.1797</c:v>
                </c:pt>
                <c:pt idx="11150">
                  <c:v>175.20699999999999</c:v>
                </c:pt>
                <c:pt idx="11151">
                  <c:v>175.23439999999999</c:v>
                </c:pt>
                <c:pt idx="11152">
                  <c:v>175.26169999999999</c:v>
                </c:pt>
                <c:pt idx="11153">
                  <c:v>175.28909999999999</c:v>
                </c:pt>
                <c:pt idx="11154">
                  <c:v>175.31649999999999</c:v>
                </c:pt>
                <c:pt idx="11155">
                  <c:v>175.34379999999999</c:v>
                </c:pt>
                <c:pt idx="11156">
                  <c:v>175.37119999999999</c:v>
                </c:pt>
                <c:pt idx="11157">
                  <c:v>175.39859999999999</c:v>
                </c:pt>
                <c:pt idx="11158">
                  <c:v>175.42590000000001</c:v>
                </c:pt>
                <c:pt idx="11159">
                  <c:v>175.45330000000001</c:v>
                </c:pt>
                <c:pt idx="11160">
                  <c:v>175.48070000000001</c:v>
                </c:pt>
                <c:pt idx="11161">
                  <c:v>175.50810000000001</c:v>
                </c:pt>
                <c:pt idx="11162">
                  <c:v>175.53550000000001</c:v>
                </c:pt>
                <c:pt idx="11163">
                  <c:v>175.56290000000001</c:v>
                </c:pt>
                <c:pt idx="11164">
                  <c:v>175.59020000000001</c:v>
                </c:pt>
                <c:pt idx="11165">
                  <c:v>175.61760000000001</c:v>
                </c:pt>
                <c:pt idx="11166">
                  <c:v>175.64500000000001</c:v>
                </c:pt>
                <c:pt idx="11167">
                  <c:v>175.67240000000001</c:v>
                </c:pt>
                <c:pt idx="11168">
                  <c:v>175.69980000000001</c:v>
                </c:pt>
                <c:pt idx="11169">
                  <c:v>175.72720000000001</c:v>
                </c:pt>
                <c:pt idx="11170">
                  <c:v>175.75460000000001</c:v>
                </c:pt>
                <c:pt idx="11171">
                  <c:v>175.78200000000001</c:v>
                </c:pt>
                <c:pt idx="11172">
                  <c:v>175.80940000000001</c:v>
                </c:pt>
                <c:pt idx="11173">
                  <c:v>175.83680000000001</c:v>
                </c:pt>
                <c:pt idx="11174">
                  <c:v>175.86420000000001</c:v>
                </c:pt>
                <c:pt idx="11175">
                  <c:v>175.89160000000001</c:v>
                </c:pt>
                <c:pt idx="11176">
                  <c:v>175.91900000000001</c:v>
                </c:pt>
                <c:pt idx="11177">
                  <c:v>175.94649999999999</c:v>
                </c:pt>
                <c:pt idx="11178">
                  <c:v>175.97389999999999</c:v>
                </c:pt>
                <c:pt idx="11179">
                  <c:v>176.00129999999999</c:v>
                </c:pt>
                <c:pt idx="11180">
                  <c:v>176.02869999999999</c:v>
                </c:pt>
                <c:pt idx="11181">
                  <c:v>176.05609999999999</c:v>
                </c:pt>
                <c:pt idx="11182">
                  <c:v>176.08359999999999</c:v>
                </c:pt>
                <c:pt idx="11183">
                  <c:v>176.11099999999999</c:v>
                </c:pt>
                <c:pt idx="11184">
                  <c:v>176.13839999999999</c:v>
                </c:pt>
                <c:pt idx="11185">
                  <c:v>176.16579999999999</c:v>
                </c:pt>
                <c:pt idx="11186">
                  <c:v>176.19329999999999</c:v>
                </c:pt>
                <c:pt idx="11187">
                  <c:v>176.22069999999999</c:v>
                </c:pt>
                <c:pt idx="11188">
                  <c:v>176.2482</c:v>
                </c:pt>
                <c:pt idx="11189">
                  <c:v>176.2756</c:v>
                </c:pt>
                <c:pt idx="11190">
                  <c:v>176.303</c:v>
                </c:pt>
                <c:pt idx="11191">
                  <c:v>176.3305</c:v>
                </c:pt>
                <c:pt idx="11192">
                  <c:v>176.3579</c:v>
                </c:pt>
                <c:pt idx="11193">
                  <c:v>176.3854</c:v>
                </c:pt>
                <c:pt idx="11194">
                  <c:v>176.4128</c:v>
                </c:pt>
                <c:pt idx="11195">
                  <c:v>176.44030000000001</c:v>
                </c:pt>
                <c:pt idx="11196">
                  <c:v>176.46770000000001</c:v>
                </c:pt>
                <c:pt idx="11197">
                  <c:v>176.49520000000001</c:v>
                </c:pt>
                <c:pt idx="11198">
                  <c:v>176.52269999999999</c:v>
                </c:pt>
                <c:pt idx="11199">
                  <c:v>176.55009999999999</c:v>
                </c:pt>
                <c:pt idx="11200">
                  <c:v>176.57759999999999</c:v>
                </c:pt>
                <c:pt idx="11201">
                  <c:v>176.60499999999999</c:v>
                </c:pt>
                <c:pt idx="11202">
                  <c:v>176.63249999999999</c:v>
                </c:pt>
                <c:pt idx="11203">
                  <c:v>176.66</c:v>
                </c:pt>
                <c:pt idx="11204">
                  <c:v>176.6875</c:v>
                </c:pt>
                <c:pt idx="11205">
                  <c:v>176.7149</c:v>
                </c:pt>
                <c:pt idx="11206">
                  <c:v>176.7424</c:v>
                </c:pt>
                <c:pt idx="11207">
                  <c:v>176.76990000000001</c:v>
                </c:pt>
                <c:pt idx="11208">
                  <c:v>176.79740000000001</c:v>
                </c:pt>
                <c:pt idx="11209">
                  <c:v>176.82490000000001</c:v>
                </c:pt>
                <c:pt idx="11210">
                  <c:v>176.85230000000001</c:v>
                </c:pt>
                <c:pt idx="11211">
                  <c:v>176.87979999999999</c:v>
                </c:pt>
                <c:pt idx="11212">
                  <c:v>176.90729999999999</c:v>
                </c:pt>
                <c:pt idx="11213">
                  <c:v>176.9348</c:v>
                </c:pt>
                <c:pt idx="11214">
                  <c:v>176.9623</c:v>
                </c:pt>
                <c:pt idx="11215">
                  <c:v>176.9898</c:v>
                </c:pt>
                <c:pt idx="11216">
                  <c:v>177.01730000000001</c:v>
                </c:pt>
                <c:pt idx="11217">
                  <c:v>177.04480000000001</c:v>
                </c:pt>
                <c:pt idx="11218">
                  <c:v>177.07230000000001</c:v>
                </c:pt>
                <c:pt idx="11219">
                  <c:v>177.09979999999999</c:v>
                </c:pt>
                <c:pt idx="11220">
                  <c:v>177.12729999999999</c:v>
                </c:pt>
                <c:pt idx="11221">
                  <c:v>177.15479999999999</c:v>
                </c:pt>
                <c:pt idx="11222">
                  <c:v>177.1823</c:v>
                </c:pt>
                <c:pt idx="11223">
                  <c:v>177.2098</c:v>
                </c:pt>
                <c:pt idx="11224">
                  <c:v>177.23740000000001</c:v>
                </c:pt>
                <c:pt idx="11225">
                  <c:v>177.26490000000001</c:v>
                </c:pt>
                <c:pt idx="11226">
                  <c:v>177.29239999999999</c:v>
                </c:pt>
                <c:pt idx="11227">
                  <c:v>177.31989999999999</c:v>
                </c:pt>
                <c:pt idx="11228">
                  <c:v>177.34739999999999</c:v>
                </c:pt>
                <c:pt idx="11229">
                  <c:v>177.375</c:v>
                </c:pt>
                <c:pt idx="11230">
                  <c:v>177.4025</c:v>
                </c:pt>
                <c:pt idx="11231">
                  <c:v>177.43</c:v>
                </c:pt>
                <c:pt idx="11232">
                  <c:v>177.45760000000001</c:v>
                </c:pt>
                <c:pt idx="11233">
                  <c:v>177.48509999999999</c:v>
                </c:pt>
                <c:pt idx="11234">
                  <c:v>177.51259999999999</c:v>
                </c:pt>
                <c:pt idx="11235">
                  <c:v>177.5402</c:v>
                </c:pt>
                <c:pt idx="11236">
                  <c:v>177.5677</c:v>
                </c:pt>
                <c:pt idx="11237">
                  <c:v>177.59520000000001</c:v>
                </c:pt>
                <c:pt idx="11238">
                  <c:v>177.62280000000001</c:v>
                </c:pt>
                <c:pt idx="11239">
                  <c:v>177.65029999999999</c:v>
                </c:pt>
                <c:pt idx="11240">
                  <c:v>177.67789999999999</c:v>
                </c:pt>
                <c:pt idx="11241">
                  <c:v>177.7054</c:v>
                </c:pt>
                <c:pt idx="11242">
                  <c:v>177.733</c:v>
                </c:pt>
                <c:pt idx="11243">
                  <c:v>177.76050000000001</c:v>
                </c:pt>
                <c:pt idx="11244">
                  <c:v>177.78809999999999</c:v>
                </c:pt>
                <c:pt idx="11245">
                  <c:v>177.81569999999999</c:v>
                </c:pt>
                <c:pt idx="11246">
                  <c:v>177.8432</c:v>
                </c:pt>
                <c:pt idx="11247">
                  <c:v>177.8708</c:v>
                </c:pt>
                <c:pt idx="11248">
                  <c:v>177.89840000000001</c:v>
                </c:pt>
                <c:pt idx="11249">
                  <c:v>177.92590000000001</c:v>
                </c:pt>
                <c:pt idx="11250">
                  <c:v>177.95349999999999</c:v>
                </c:pt>
                <c:pt idx="11251">
                  <c:v>177.9811</c:v>
                </c:pt>
                <c:pt idx="11252">
                  <c:v>178.0086</c:v>
                </c:pt>
                <c:pt idx="11253">
                  <c:v>178.03620000000001</c:v>
                </c:pt>
                <c:pt idx="11254">
                  <c:v>178.06379999999999</c:v>
                </c:pt>
                <c:pt idx="11255">
                  <c:v>178.09139999999999</c:v>
                </c:pt>
                <c:pt idx="11256">
                  <c:v>178.119</c:v>
                </c:pt>
                <c:pt idx="11257">
                  <c:v>178.1465</c:v>
                </c:pt>
                <c:pt idx="11258">
                  <c:v>178.17410000000001</c:v>
                </c:pt>
                <c:pt idx="11259">
                  <c:v>178.20169999999999</c:v>
                </c:pt>
                <c:pt idx="11260">
                  <c:v>178.22929999999999</c:v>
                </c:pt>
                <c:pt idx="11261">
                  <c:v>178.2569</c:v>
                </c:pt>
                <c:pt idx="11262">
                  <c:v>178.28450000000001</c:v>
                </c:pt>
                <c:pt idx="11263">
                  <c:v>178.31209999999999</c:v>
                </c:pt>
                <c:pt idx="11264">
                  <c:v>178.33969999999999</c:v>
                </c:pt>
                <c:pt idx="11265">
                  <c:v>178.3673</c:v>
                </c:pt>
                <c:pt idx="11266">
                  <c:v>178.39490000000001</c:v>
                </c:pt>
                <c:pt idx="11267">
                  <c:v>178.42250000000001</c:v>
                </c:pt>
                <c:pt idx="11268">
                  <c:v>178.45009999999999</c:v>
                </c:pt>
                <c:pt idx="11269">
                  <c:v>178.4777</c:v>
                </c:pt>
                <c:pt idx="11270">
                  <c:v>178.50540000000001</c:v>
                </c:pt>
                <c:pt idx="11271">
                  <c:v>178.53299999999999</c:v>
                </c:pt>
                <c:pt idx="11272">
                  <c:v>178.56059999999999</c:v>
                </c:pt>
                <c:pt idx="11273">
                  <c:v>178.5882</c:v>
                </c:pt>
                <c:pt idx="11274">
                  <c:v>178.61580000000001</c:v>
                </c:pt>
                <c:pt idx="11275">
                  <c:v>178.64340000000001</c:v>
                </c:pt>
                <c:pt idx="11276">
                  <c:v>178.6711</c:v>
                </c:pt>
                <c:pt idx="11277">
                  <c:v>178.6987</c:v>
                </c:pt>
                <c:pt idx="11278">
                  <c:v>178.72630000000001</c:v>
                </c:pt>
                <c:pt idx="11279">
                  <c:v>178.75399999999999</c:v>
                </c:pt>
                <c:pt idx="11280">
                  <c:v>178.7816</c:v>
                </c:pt>
                <c:pt idx="11281">
                  <c:v>178.8092</c:v>
                </c:pt>
                <c:pt idx="11282">
                  <c:v>178.83690000000001</c:v>
                </c:pt>
                <c:pt idx="11283">
                  <c:v>178.86449999999999</c:v>
                </c:pt>
                <c:pt idx="11284">
                  <c:v>178.8922</c:v>
                </c:pt>
                <c:pt idx="11285">
                  <c:v>178.91980000000001</c:v>
                </c:pt>
                <c:pt idx="11286">
                  <c:v>178.94749999999999</c:v>
                </c:pt>
                <c:pt idx="11287">
                  <c:v>178.9751</c:v>
                </c:pt>
                <c:pt idx="11288">
                  <c:v>179.00280000000001</c:v>
                </c:pt>
                <c:pt idx="11289">
                  <c:v>179.03039999999999</c:v>
                </c:pt>
                <c:pt idx="11290">
                  <c:v>179.0581</c:v>
                </c:pt>
                <c:pt idx="11291">
                  <c:v>179.0857</c:v>
                </c:pt>
                <c:pt idx="11292">
                  <c:v>179.11340000000001</c:v>
                </c:pt>
                <c:pt idx="11293">
                  <c:v>179.14109999999999</c:v>
                </c:pt>
                <c:pt idx="11294">
                  <c:v>179.1687</c:v>
                </c:pt>
                <c:pt idx="11295">
                  <c:v>179.19640000000001</c:v>
                </c:pt>
                <c:pt idx="11296">
                  <c:v>179.22399999999999</c:v>
                </c:pt>
                <c:pt idx="11297">
                  <c:v>179.2517</c:v>
                </c:pt>
                <c:pt idx="11298">
                  <c:v>179.27940000000001</c:v>
                </c:pt>
                <c:pt idx="11299">
                  <c:v>179.30709999999999</c:v>
                </c:pt>
                <c:pt idx="11300">
                  <c:v>179.3347</c:v>
                </c:pt>
                <c:pt idx="11301">
                  <c:v>179.36240000000001</c:v>
                </c:pt>
                <c:pt idx="11302">
                  <c:v>179.39009999999999</c:v>
                </c:pt>
                <c:pt idx="11303">
                  <c:v>179.4178</c:v>
                </c:pt>
                <c:pt idx="11304">
                  <c:v>179.44550000000001</c:v>
                </c:pt>
                <c:pt idx="11305">
                  <c:v>179.47319999999999</c:v>
                </c:pt>
                <c:pt idx="11306">
                  <c:v>179.5009</c:v>
                </c:pt>
                <c:pt idx="11307">
                  <c:v>179.52850000000001</c:v>
                </c:pt>
                <c:pt idx="11308">
                  <c:v>179.55619999999999</c:v>
                </c:pt>
                <c:pt idx="11309">
                  <c:v>179.5839</c:v>
                </c:pt>
                <c:pt idx="11310">
                  <c:v>179.61160000000001</c:v>
                </c:pt>
                <c:pt idx="11311">
                  <c:v>179.63929999999999</c:v>
                </c:pt>
                <c:pt idx="11312">
                  <c:v>179.667</c:v>
                </c:pt>
                <c:pt idx="11313">
                  <c:v>179.69470000000001</c:v>
                </c:pt>
                <c:pt idx="11314">
                  <c:v>179.7225</c:v>
                </c:pt>
                <c:pt idx="11315">
                  <c:v>179.75020000000001</c:v>
                </c:pt>
                <c:pt idx="11316">
                  <c:v>179.77789999999999</c:v>
                </c:pt>
                <c:pt idx="11317">
                  <c:v>179.8056</c:v>
                </c:pt>
                <c:pt idx="11318">
                  <c:v>179.83330000000001</c:v>
                </c:pt>
                <c:pt idx="11319">
                  <c:v>179.86099999999999</c:v>
                </c:pt>
                <c:pt idx="11320">
                  <c:v>179.8887</c:v>
                </c:pt>
                <c:pt idx="11321">
                  <c:v>179.91650000000001</c:v>
                </c:pt>
                <c:pt idx="11322">
                  <c:v>179.9442</c:v>
                </c:pt>
                <c:pt idx="11323">
                  <c:v>179.97190000000001</c:v>
                </c:pt>
                <c:pt idx="11324">
                  <c:v>179.99959999999999</c:v>
                </c:pt>
                <c:pt idx="11325">
                  <c:v>180.0274</c:v>
                </c:pt>
                <c:pt idx="11326">
                  <c:v>180.05510000000001</c:v>
                </c:pt>
                <c:pt idx="11327">
                  <c:v>180.08279999999999</c:v>
                </c:pt>
                <c:pt idx="11328">
                  <c:v>180.11060000000001</c:v>
                </c:pt>
                <c:pt idx="11329">
                  <c:v>180.13829999999999</c:v>
                </c:pt>
                <c:pt idx="11330">
                  <c:v>180.1661</c:v>
                </c:pt>
                <c:pt idx="11331">
                  <c:v>180.19380000000001</c:v>
                </c:pt>
                <c:pt idx="11332">
                  <c:v>180.22149999999999</c:v>
                </c:pt>
                <c:pt idx="11333">
                  <c:v>180.24930000000001</c:v>
                </c:pt>
                <c:pt idx="11334">
                  <c:v>180.27699999999999</c:v>
                </c:pt>
                <c:pt idx="11335">
                  <c:v>180.3048</c:v>
                </c:pt>
                <c:pt idx="11336">
                  <c:v>180.33260000000001</c:v>
                </c:pt>
                <c:pt idx="11337">
                  <c:v>180.3603</c:v>
                </c:pt>
                <c:pt idx="11338">
                  <c:v>180.38810000000001</c:v>
                </c:pt>
                <c:pt idx="11339">
                  <c:v>180.41579999999999</c:v>
                </c:pt>
                <c:pt idx="11340">
                  <c:v>180.4436</c:v>
                </c:pt>
                <c:pt idx="11341">
                  <c:v>180.47139999999999</c:v>
                </c:pt>
                <c:pt idx="11342">
                  <c:v>180.4991</c:v>
                </c:pt>
                <c:pt idx="11343">
                  <c:v>180.52690000000001</c:v>
                </c:pt>
                <c:pt idx="11344">
                  <c:v>180.5547</c:v>
                </c:pt>
                <c:pt idx="11345">
                  <c:v>180.58240000000001</c:v>
                </c:pt>
                <c:pt idx="11346">
                  <c:v>180.61019999999999</c:v>
                </c:pt>
                <c:pt idx="11347">
                  <c:v>180.63800000000001</c:v>
                </c:pt>
                <c:pt idx="11348">
                  <c:v>180.66579999999999</c:v>
                </c:pt>
                <c:pt idx="11349">
                  <c:v>180.6936</c:v>
                </c:pt>
                <c:pt idx="11350">
                  <c:v>180.72130000000001</c:v>
                </c:pt>
                <c:pt idx="11351">
                  <c:v>180.7491</c:v>
                </c:pt>
                <c:pt idx="11352">
                  <c:v>180.77690000000001</c:v>
                </c:pt>
                <c:pt idx="11353">
                  <c:v>180.8047</c:v>
                </c:pt>
                <c:pt idx="11354">
                  <c:v>180.83250000000001</c:v>
                </c:pt>
                <c:pt idx="11355">
                  <c:v>180.8603</c:v>
                </c:pt>
                <c:pt idx="11356">
                  <c:v>180.88810000000001</c:v>
                </c:pt>
                <c:pt idx="11357">
                  <c:v>180.91589999999999</c:v>
                </c:pt>
                <c:pt idx="11358">
                  <c:v>180.94370000000001</c:v>
                </c:pt>
                <c:pt idx="11359">
                  <c:v>180.97149999999999</c:v>
                </c:pt>
                <c:pt idx="11360">
                  <c:v>180.99930000000001</c:v>
                </c:pt>
                <c:pt idx="11361">
                  <c:v>181.02709999999999</c:v>
                </c:pt>
                <c:pt idx="11362">
                  <c:v>181.0549</c:v>
                </c:pt>
                <c:pt idx="11363">
                  <c:v>181.08269999999999</c:v>
                </c:pt>
                <c:pt idx="11364">
                  <c:v>181.1105</c:v>
                </c:pt>
                <c:pt idx="11365">
                  <c:v>181.13839999999999</c:v>
                </c:pt>
                <c:pt idx="11366">
                  <c:v>181.1662</c:v>
                </c:pt>
                <c:pt idx="11367">
                  <c:v>181.19399999999999</c:v>
                </c:pt>
                <c:pt idx="11368">
                  <c:v>181.2218</c:v>
                </c:pt>
                <c:pt idx="11369">
                  <c:v>181.24959999999999</c:v>
                </c:pt>
                <c:pt idx="11370">
                  <c:v>181.2775</c:v>
                </c:pt>
                <c:pt idx="11371">
                  <c:v>181.30529999999999</c:v>
                </c:pt>
                <c:pt idx="11372">
                  <c:v>181.3331</c:v>
                </c:pt>
                <c:pt idx="11373">
                  <c:v>181.36099999999999</c:v>
                </c:pt>
                <c:pt idx="11374">
                  <c:v>181.3888</c:v>
                </c:pt>
                <c:pt idx="11375">
                  <c:v>181.41659999999999</c:v>
                </c:pt>
                <c:pt idx="11376">
                  <c:v>181.44450000000001</c:v>
                </c:pt>
                <c:pt idx="11377">
                  <c:v>181.47229999999999</c:v>
                </c:pt>
                <c:pt idx="11378">
                  <c:v>181.50020000000001</c:v>
                </c:pt>
                <c:pt idx="11379">
                  <c:v>181.52799999999999</c:v>
                </c:pt>
                <c:pt idx="11380">
                  <c:v>181.5558</c:v>
                </c:pt>
                <c:pt idx="11381">
                  <c:v>181.58369999999999</c:v>
                </c:pt>
                <c:pt idx="11382">
                  <c:v>181.61160000000001</c:v>
                </c:pt>
                <c:pt idx="11383">
                  <c:v>181.63939999999999</c:v>
                </c:pt>
                <c:pt idx="11384">
                  <c:v>181.66730000000001</c:v>
                </c:pt>
                <c:pt idx="11385">
                  <c:v>181.6951</c:v>
                </c:pt>
                <c:pt idx="11386">
                  <c:v>181.72300000000001</c:v>
                </c:pt>
                <c:pt idx="11387">
                  <c:v>181.7509</c:v>
                </c:pt>
                <c:pt idx="11388">
                  <c:v>181.77869999999999</c:v>
                </c:pt>
                <c:pt idx="11389">
                  <c:v>181.8066</c:v>
                </c:pt>
                <c:pt idx="11390">
                  <c:v>181.83449999999999</c:v>
                </c:pt>
                <c:pt idx="11391">
                  <c:v>181.8623</c:v>
                </c:pt>
                <c:pt idx="11392">
                  <c:v>181.89019999999999</c:v>
                </c:pt>
                <c:pt idx="11393">
                  <c:v>181.91810000000001</c:v>
                </c:pt>
                <c:pt idx="11394">
                  <c:v>181.946</c:v>
                </c:pt>
                <c:pt idx="11395">
                  <c:v>181.97380000000001</c:v>
                </c:pt>
                <c:pt idx="11396">
                  <c:v>182.0017</c:v>
                </c:pt>
                <c:pt idx="11397">
                  <c:v>182.02959999999999</c:v>
                </c:pt>
                <c:pt idx="11398">
                  <c:v>182.0575</c:v>
                </c:pt>
                <c:pt idx="11399">
                  <c:v>182.08539999999999</c:v>
                </c:pt>
                <c:pt idx="11400">
                  <c:v>182.11330000000001</c:v>
                </c:pt>
                <c:pt idx="11401">
                  <c:v>182.1412</c:v>
                </c:pt>
                <c:pt idx="11402">
                  <c:v>182.16909999999999</c:v>
                </c:pt>
                <c:pt idx="11403">
                  <c:v>182.1969</c:v>
                </c:pt>
                <c:pt idx="11404">
                  <c:v>182.22489999999999</c:v>
                </c:pt>
                <c:pt idx="11405">
                  <c:v>182.2527</c:v>
                </c:pt>
                <c:pt idx="11406">
                  <c:v>182.2807</c:v>
                </c:pt>
                <c:pt idx="11407">
                  <c:v>182.30860000000001</c:v>
                </c:pt>
                <c:pt idx="11408">
                  <c:v>182.3365</c:v>
                </c:pt>
                <c:pt idx="11409">
                  <c:v>182.36439999999999</c:v>
                </c:pt>
                <c:pt idx="11410">
                  <c:v>182.39230000000001</c:v>
                </c:pt>
                <c:pt idx="11411">
                  <c:v>182.42019999999999</c:v>
                </c:pt>
                <c:pt idx="11412">
                  <c:v>182.44810000000001</c:v>
                </c:pt>
                <c:pt idx="11413">
                  <c:v>182.476</c:v>
                </c:pt>
                <c:pt idx="11414">
                  <c:v>182.50399999999999</c:v>
                </c:pt>
                <c:pt idx="11415">
                  <c:v>182.53190000000001</c:v>
                </c:pt>
                <c:pt idx="11416">
                  <c:v>182.5598</c:v>
                </c:pt>
                <c:pt idx="11417">
                  <c:v>182.58770000000001</c:v>
                </c:pt>
                <c:pt idx="11418">
                  <c:v>182.6157</c:v>
                </c:pt>
                <c:pt idx="11419">
                  <c:v>182.64359999999999</c:v>
                </c:pt>
                <c:pt idx="11420">
                  <c:v>182.67150000000001</c:v>
                </c:pt>
                <c:pt idx="11421">
                  <c:v>182.6995</c:v>
                </c:pt>
                <c:pt idx="11422">
                  <c:v>182.72739999999999</c:v>
                </c:pt>
                <c:pt idx="11423">
                  <c:v>182.75530000000001</c:v>
                </c:pt>
                <c:pt idx="11424">
                  <c:v>182.7833</c:v>
                </c:pt>
                <c:pt idx="11425">
                  <c:v>182.81120000000001</c:v>
                </c:pt>
                <c:pt idx="11426">
                  <c:v>182.83920000000001</c:v>
                </c:pt>
                <c:pt idx="11427">
                  <c:v>182.86709999999999</c:v>
                </c:pt>
                <c:pt idx="11428">
                  <c:v>182.89510000000001</c:v>
                </c:pt>
                <c:pt idx="11429">
                  <c:v>182.923</c:v>
                </c:pt>
                <c:pt idx="11430">
                  <c:v>182.95099999999999</c:v>
                </c:pt>
                <c:pt idx="11431">
                  <c:v>182.97890000000001</c:v>
                </c:pt>
                <c:pt idx="11432">
                  <c:v>183.0069</c:v>
                </c:pt>
                <c:pt idx="11433">
                  <c:v>183.03489999999999</c:v>
                </c:pt>
                <c:pt idx="11434">
                  <c:v>183.06280000000001</c:v>
                </c:pt>
                <c:pt idx="11435">
                  <c:v>183.0908</c:v>
                </c:pt>
                <c:pt idx="11436">
                  <c:v>183.11879999999999</c:v>
                </c:pt>
                <c:pt idx="11437">
                  <c:v>183.14670000000001</c:v>
                </c:pt>
                <c:pt idx="11438">
                  <c:v>183.1747</c:v>
                </c:pt>
                <c:pt idx="11439">
                  <c:v>183.20269999999999</c:v>
                </c:pt>
                <c:pt idx="11440">
                  <c:v>183.23070000000001</c:v>
                </c:pt>
                <c:pt idx="11441">
                  <c:v>183.2586</c:v>
                </c:pt>
                <c:pt idx="11442">
                  <c:v>183.28659999999999</c:v>
                </c:pt>
                <c:pt idx="11443">
                  <c:v>183.31460000000001</c:v>
                </c:pt>
                <c:pt idx="11444">
                  <c:v>183.3426</c:v>
                </c:pt>
                <c:pt idx="11445">
                  <c:v>183.3706</c:v>
                </c:pt>
                <c:pt idx="11446">
                  <c:v>183.39859999999999</c:v>
                </c:pt>
                <c:pt idx="11447">
                  <c:v>183.4265</c:v>
                </c:pt>
                <c:pt idx="11448">
                  <c:v>183.4545</c:v>
                </c:pt>
                <c:pt idx="11449">
                  <c:v>183.48249999999999</c:v>
                </c:pt>
                <c:pt idx="11450">
                  <c:v>183.51050000000001</c:v>
                </c:pt>
                <c:pt idx="11451">
                  <c:v>183.5385</c:v>
                </c:pt>
                <c:pt idx="11452">
                  <c:v>183.56649999999999</c:v>
                </c:pt>
                <c:pt idx="11453">
                  <c:v>183.59450000000001</c:v>
                </c:pt>
                <c:pt idx="11454">
                  <c:v>183.6225</c:v>
                </c:pt>
                <c:pt idx="11455">
                  <c:v>183.6506</c:v>
                </c:pt>
                <c:pt idx="11456">
                  <c:v>183.67859999999999</c:v>
                </c:pt>
                <c:pt idx="11457">
                  <c:v>183.70660000000001</c:v>
                </c:pt>
                <c:pt idx="11458">
                  <c:v>183.7346</c:v>
                </c:pt>
                <c:pt idx="11459">
                  <c:v>183.76259999999999</c:v>
                </c:pt>
                <c:pt idx="11460">
                  <c:v>183.79060000000001</c:v>
                </c:pt>
                <c:pt idx="11461">
                  <c:v>183.8186</c:v>
                </c:pt>
                <c:pt idx="11462">
                  <c:v>183.8467</c:v>
                </c:pt>
                <c:pt idx="11463">
                  <c:v>183.87469999999999</c:v>
                </c:pt>
                <c:pt idx="11464">
                  <c:v>183.90270000000001</c:v>
                </c:pt>
                <c:pt idx="11465">
                  <c:v>183.9308</c:v>
                </c:pt>
                <c:pt idx="11466">
                  <c:v>183.9588</c:v>
                </c:pt>
                <c:pt idx="11467">
                  <c:v>183.98679999999999</c:v>
                </c:pt>
                <c:pt idx="11468">
                  <c:v>184.01490000000001</c:v>
                </c:pt>
                <c:pt idx="11469">
                  <c:v>184.0429</c:v>
                </c:pt>
                <c:pt idx="11470">
                  <c:v>184.07089999999999</c:v>
                </c:pt>
                <c:pt idx="11471">
                  <c:v>184.09899999999999</c:v>
                </c:pt>
                <c:pt idx="11472">
                  <c:v>184.12700000000001</c:v>
                </c:pt>
                <c:pt idx="11473">
                  <c:v>184.1551</c:v>
                </c:pt>
                <c:pt idx="11474">
                  <c:v>184.1831</c:v>
                </c:pt>
                <c:pt idx="11475">
                  <c:v>184.21119999999999</c:v>
                </c:pt>
                <c:pt idx="11476">
                  <c:v>184.23920000000001</c:v>
                </c:pt>
                <c:pt idx="11477">
                  <c:v>184.26730000000001</c:v>
                </c:pt>
                <c:pt idx="11478">
                  <c:v>184.2953</c:v>
                </c:pt>
                <c:pt idx="11479">
                  <c:v>184.32339999999999</c:v>
                </c:pt>
                <c:pt idx="11480">
                  <c:v>184.35149999999999</c:v>
                </c:pt>
                <c:pt idx="11481">
                  <c:v>184.37950000000001</c:v>
                </c:pt>
                <c:pt idx="11482">
                  <c:v>184.4076</c:v>
                </c:pt>
                <c:pt idx="11483">
                  <c:v>184.4357</c:v>
                </c:pt>
                <c:pt idx="11484">
                  <c:v>184.46369999999999</c:v>
                </c:pt>
                <c:pt idx="11485">
                  <c:v>184.49180000000001</c:v>
                </c:pt>
                <c:pt idx="11486">
                  <c:v>184.51990000000001</c:v>
                </c:pt>
                <c:pt idx="11487">
                  <c:v>184.548</c:v>
                </c:pt>
                <c:pt idx="11488">
                  <c:v>184.57599999999999</c:v>
                </c:pt>
                <c:pt idx="11489">
                  <c:v>184.60409999999999</c:v>
                </c:pt>
                <c:pt idx="11490">
                  <c:v>184.63220000000001</c:v>
                </c:pt>
                <c:pt idx="11491">
                  <c:v>184.66030000000001</c:v>
                </c:pt>
                <c:pt idx="11492">
                  <c:v>184.6884</c:v>
                </c:pt>
                <c:pt idx="11493">
                  <c:v>184.7165</c:v>
                </c:pt>
                <c:pt idx="11494">
                  <c:v>184.74459999999999</c:v>
                </c:pt>
                <c:pt idx="11495">
                  <c:v>184.77260000000001</c:v>
                </c:pt>
                <c:pt idx="11496">
                  <c:v>184.80070000000001</c:v>
                </c:pt>
                <c:pt idx="11497">
                  <c:v>184.8288</c:v>
                </c:pt>
                <c:pt idx="11498">
                  <c:v>184.8569</c:v>
                </c:pt>
                <c:pt idx="11499">
                  <c:v>184.88499999999999</c:v>
                </c:pt>
                <c:pt idx="11500">
                  <c:v>184.91309999999999</c:v>
                </c:pt>
                <c:pt idx="11501">
                  <c:v>184.94130000000001</c:v>
                </c:pt>
                <c:pt idx="11502">
                  <c:v>184.96940000000001</c:v>
                </c:pt>
                <c:pt idx="11503">
                  <c:v>184.9975</c:v>
                </c:pt>
                <c:pt idx="11504">
                  <c:v>185.0256</c:v>
                </c:pt>
                <c:pt idx="11505">
                  <c:v>185.05369999999999</c:v>
                </c:pt>
                <c:pt idx="11506">
                  <c:v>185.08179999999999</c:v>
                </c:pt>
                <c:pt idx="11507">
                  <c:v>185.10990000000001</c:v>
                </c:pt>
                <c:pt idx="11508">
                  <c:v>185.13810000000001</c:v>
                </c:pt>
                <c:pt idx="11509">
                  <c:v>185.1662</c:v>
                </c:pt>
                <c:pt idx="11510">
                  <c:v>185.1943</c:v>
                </c:pt>
                <c:pt idx="11511">
                  <c:v>185.22239999999999</c:v>
                </c:pt>
                <c:pt idx="11512">
                  <c:v>185.25059999999999</c:v>
                </c:pt>
                <c:pt idx="11513">
                  <c:v>185.27869999999999</c:v>
                </c:pt>
                <c:pt idx="11514">
                  <c:v>185.30680000000001</c:v>
                </c:pt>
                <c:pt idx="11515">
                  <c:v>185.33500000000001</c:v>
                </c:pt>
                <c:pt idx="11516">
                  <c:v>185.3631</c:v>
                </c:pt>
                <c:pt idx="11517">
                  <c:v>185.3913</c:v>
                </c:pt>
                <c:pt idx="11518">
                  <c:v>185.4194</c:v>
                </c:pt>
                <c:pt idx="11519">
                  <c:v>185.44749999999999</c:v>
                </c:pt>
                <c:pt idx="11520">
                  <c:v>185.47569999999999</c:v>
                </c:pt>
                <c:pt idx="11521">
                  <c:v>185.50380000000001</c:v>
                </c:pt>
                <c:pt idx="11522">
                  <c:v>185.53200000000001</c:v>
                </c:pt>
                <c:pt idx="11523">
                  <c:v>185.56010000000001</c:v>
                </c:pt>
                <c:pt idx="11524">
                  <c:v>185.5883</c:v>
                </c:pt>
                <c:pt idx="11525">
                  <c:v>185.6165</c:v>
                </c:pt>
                <c:pt idx="11526">
                  <c:v>185.6446</c:v>
                </c:pt>
                <c:pt idx="11527">
                  <c:v>185.6728</c:v>
                </c:pt>
                <c:pt idx="11528">
                  <c:v>185.70089999999999</c:v>
                </c:pt>
                <c:pt idx="11529">
                  <c:v>185.72909999999999</c:v>
                </c:pt>
                <c:pt idx="11530">
                  <c:v>185.75729999999999</c:v>
                </c:pt>
                <c:pt idx="11531">
                  <c:v>185.78540000000001</c:v>
                </c:pt>
                <c:pt idx="11532">
                  <c:v>185.81360000000001</c:v>
                </c:pt>
                <c:pt idx="11533">
                  <c:v>185.84180000000001</c:v>
                </c:pt>
                <c:pt idx="11534">
                  <c:v>185.87</c:v>
                </c:pt>
                <c:pt idx="11535">
                  <c:v>185.8981</c:v>
                </c:pt>
                <c:pt idx="11536">
                  <c:v>185.9263</c:v>
                </c:pt>
                <c:pt idx="11537">
                  <c:v>185.9545</c:v>
                </c:pt>
                <c:pt idx="11538">
                  <c:v>185.98269999999999</c:v>
                </c:pt>
                <c:pt idx="11539">
                  <c:v>186.01089999999999</c:v>
                </c:pt>
                <c:pt idx="11540">
                  <c:v>186.03909999999999</c:v>
                </c:pt>
                <c:pt idx="11541">
                  <c:v>186.06729999999999</c:v>
                </c:pt>
                <c:pt idx="11542">
                  <c:v>186.09549999999999</c:v>
                </c:pt>
                <c:pt idx="11543">
                  <c:v>186.12370000000001</c:v>
                </c:pt>
                <c:pt idx="11544">
                  <c:v>186.15190000000001</c:v>
                </c:pt>
                <c:pt idx="11545">
                  <c:v>186.18010000000001</c:v>
                </c:pt>
                <c:pt idx="11546">
                  <c:v>186.20830000000001</c:v>
                </c:pt>
                <c:pt idx="11547">
                  <c:v>186.23650000000001</c:v>
                </c:pt>
                <c:pt idx="11548">
                  <c:v>186.2647</c:v>
                </c:pt>
                <c:pt idx="11549">
                  <c:v>186.2929</c:v>
                </c:pt>
                <c:pt idx="11550">
                  <c:v>186.3211</c:v>
                </c:pt>
                <c:pt idx="11551">
                  <c:v>186.3493</c:v>
                </c:pt>
                <c:pt idx="11552">
                  <c:v>186.3775</c:v>
                </c:pt>
                <c:pt idx="11553">
                  <c:v>186.4057</c:v>
                </c:pt>
                <c:pt idx="11554">
                  <c:v>186.434</c:v>
                </c:pt>
                <c:pt idx="11555">
                  <c:v>186.4622</c:v>
                </c:pt>
                <c:pt idx="11556">
                  <c:v>186.49039999999999</c:v>
                </c:pt>
                <c:pt idx="11557">
                  <c:v>186.51859999999999</c:v>
                </c:pt>
                <c:pt idx="11558">
                  <c:v>186.54689999999999</c:v>
                </c:pt>
                <c:pt idx="11559">
                  <c:v>186.57509999999999</c:v>
                </c:pt>
                <c:pt idx="11560">
                  <c:v>186.60329999999999</c:v>
                </c:pt>
                <c:pt idx="11561">
                  <c:v>186.63159999999999</c:v>
                </c:pt>
                <c:pt idx="11562">
                  <c:v>186.65979999999999</c:v>
                </c:pt>
                <c:pt idx="11563">
                  <c:v>186.68799999999999</c:v>
                </c:pt>
                <c:pt idx="11564">
                  <c:v>186.71629999999999</c:v>
                </c:pt>
                <c:pt idx="11565">
                  <c:v>186.74449999999999</c:v>
                </c:pt>
                <c:pt idx="11566">
                  <c:v>186.77279999999999</c:v>
                </c:pt>
                <c:pt idx="11567">
                  <c:v>186.80099999999999</c:v>
                </c:pt>
                <c:pt idx="11568">
                  <c:v>186.82929999999999</c:v>
                </c:pt>
                <c:pt idx="11569">
                  <c:v>186.85749999999999</c:v>
                </c:pt>
                <c:pt idx="11570">
                  <c:v>186.88579999999999</c:v>
                </c:pt>
                <c:pt idx="11571">
                  <c:v>186.91399999999999</c:v>
                </c:pt>
                <c:pt idx="11572">
                  <c:v>186.94229999999999</c:v>
                </c:pt>
                <c:pt idx="11573">
                  <c:v>186.97059999999999</c:v>
                </c:pt>
                <c:pt idx="11574">
                  <c:v>186.99879999999999</c:v>
                </c:pt>
                <c:pt idx="11575">
                  <c:v>187.02709999999999</c:v>
                </c:pt>
                <c:pt idx="11576">
                  <c:v>187.05529999999999</c:v>
                </c:pt>
                <c:pt idx="11577">
                  <c:v>187.08359999999999</c:v>
                </c:pt>
                <c:pt idx="11578">
                  <c:v>187.11189999999999</c:v>
                </c:pt>
                <c:pt idx="11579">
                  <c:v>187.14019999999999</c:v>
                </c:pt>
                <c:pt idx="11580">
                  <c:v>187.16839999999999</c:v>
                </c:pt>
                <c:pt idx="11581">
                  <c:v>187.19669999999999</c:v>
                </c:pt>
                <c:pt idx="11582">
                  <c:v>187.22499999999999</c:v>
                </c:pt>
                <c:pt idx="11583">
                  <c:v>187.2533</c:v>
                </c:pt>
                <c:pt idx="11584">
                  <c:v>187.2816</c:v>
                </c:pt>
                <c:pt idx="11585">
                  <c:v>187.3098</c:v>
                </c:pt>
                <c:pt idx="11586">
                  <c:v>187.3381</c:v>
                </c:pt>
                <c:pt idx="11587">
                  <c:v>187.3664</c:v>
                </c:pt>
                <c:pt idx="11588">
                  <c:v>187.3947</c:v>
                </c:pt>
                <c:pt idx="11589">
                  <c:v>187.423</c:v>
                </c:pt>
                <c:pt idx="11590">
                  <c:v>187.4513</c:v>
                </c:pt>
                <c:pt idx="11591">
                  <c:v>187.4796</c:v>
                </c:pt>
                <c:pt idx="11592">
                  <c:v>187.50790000000001</c:v>
                </c:pt>
                <c:pt idx="11593">
                  <c:v>187.53620000000001</c:v>
                </c:pt>
                <c:pt idx="11594">
                  <c:v>187.56450000000001</c:v>
                </c:pt>
                <c:pt idx="11595">
                  <c:v>187.59280000000001</c:v>
                </c:pt>
                <c:pt idx="11596">
                  <c:v>187.62110000000001</c:v>
                </c:pt>
                <c:pt idx="11597">
                  <c:v>187.64940000000001</c:v>
                </c:pt>
                <c:pt idx="11598">
                  <c:v>187.67769999999999</c:v>
                </c:pt>
                <c:pt idx="11599">
                  <c:v>187.70609999999999</c:v>
                </c:pt>
                <c:pt idx="11600">
                  <c:v>187.73439999999999</c:v>
                </c:pt>
                <c:pt idx="11601">
                  <c:v>187.7627</c:v>
                </c:pt>
                <c:pt idx="11602">
                  <c:v>187.791</c:v>
                </c:pt>
                <c:pt idx="11603">
                  <c:v>187.8194</c:v>
                </c:pt>
                <c:pt idx="11604">
                  <c:v>187.8477</c:v>
                </c:pt>
                <c:pt idx="11605">
                  <c:v>187.876</c:v>
                </c:pt>
                <c:pt idx="11606">
                  <c:v>187.90430000000001</c:v>
                </c:pt>
                <c:pt idx="11607">
                  <c:v>187.93270000000001</c:v>
                </c:pt>
                <c:pt idx="11608">
                  <c:v>187.96100000000001</c:v>
                </c:pt>
                <c:pt idx="11609">
                  <c:v>187.98929999999999</c:v>
                </c:pt>
                <c:pt idx="11610">
                  <c:v>188.01769999999999</c:v>
                </c:pt>
                <c:pt idx="11611">
                  <c:v>188.04599999999999</c:v>
                </c:pt>
                <c:pt idx="11612">
                  <c:v>188.0744</c:v>
                </c:pt>
                <c:pt idx="11613">
                  <c:v>188.1027</c:v>
                </c:pt>
                <c:pt idx="11614">
                  <c:v>188.1311</c:v>
                </c:pt>
                <c:pt idx="11615">
                  <c:v>188.15940000000001</c:v>
                </c:pt>
                <c:pt idx="11616">
                  <c:v>188.18780000000001</c:v>
                </c:pt>
                <c:pt idx="11617">
                  <c:v>188.21610000000001</c:v>
                </c:pt>
                <c:pt idx="11618">
                  <c:v>188.24449999999999</c:v>
                </c:pt>
                <c:pt idx="11619">
                  <c:v>188.27279999999999</c:v>
                </c:pt>
                <c:pt idx="11620">
                  <c:v>188.30119999999999</c:v>
                </c:pt>
                <c:pt idx="11621">
                  <c:v>188.3296</c:v>
                </c:pt>
                <c:pt idx="11622">
                  <c:v>188.3579</c:v>
                </c:pt>
                <c:pt idx="11623">
                  <c:v>188.38630000000001</c:v>
                </c:pt>
                <c:pt idx="11624">
                  <c:v>188.41470000000001</c:v>
                </c:pt>
                <c:pt idx="11625">
                  <c:v>188.44300000000001</c:v>
                </c:pt>
                <c:pt idx="11626">
                  <c:v>188.47139999999999</c:v>
                </c:pt>
                <c:pt idx="11627">
                  <c:v>188.49979999999999</c:v>
                </c:pt>
                <c:pt idx="11628">
                  <c:v>188.5282</c:v>
                </c:pt>
                <c:pt idx="11629">
                  <c:v>188.5565</c:v>
                </c:pt>
                <c:pt idx="11630">
                  <c:v>188.5849</c:v>
                </c:pt>
                <c:pt idx="11631">
                  <c:v>188.61330000000001</c:v>
                </c:pt>
                <c:pt idx="11632">
                  <c:v>188.64169999999999</c:v>
                </c:pt>
                <c:pt idx="11633">
                  <c:v>188.67009999999999</c:v>
                </c:pt>
                <c:pt idx="11634">
                  <c:v>188.6985</c:v>
                </c:pt>
                <c:pt idx="11635">
                  <c:v>188.7269</c:v>
                </c:pt>
                <c:pt idx="11636">
                  <c:v>188.75530000000001</c:v>
                </c:pt>
                <c:pt idx="11637">
                  <c:v>188.78370000000001</c:v>
                </c:pt>
                <c:pt idx="11638">
                  <c:v>188.81209999999999</c:v>
                </c:pt>
                <c:pt idx="11639">
                  <c:v>188.84049999999999</c:v>
                </c:pt>
                <c:pt idx="11640">
                  <c:v>188.8689</c:v>
                </c:pt>
                <c:pt idx="11641">
                  <c:v>188.8973</c:v>
                </c:pt>
                <c:pt idx="11642">
                  <c:v>188.92570000000001</c:v>
                </c:pt>
                <c:pt idx="11643">
                  <c:v>188.95410000000001</c:v>
                </c:pt>
                <c:pt idx="11644">
                  <c:v>188.98249999999999</c:v>
                </c:pt>
                <c:pt idx="11645">
                  <c:v>189.01089999999999</c:v>
                </c:pt>
                <c:pt idx="11646">
                  <c:v>189.0393</c:v>
                </c:pt>
                <c:pt idx="11647">
                  <c:v>189.0677</c:v>
                </c:pt>
                <c:pt idx="11648">
                  <c:v>189.09620000000001</c:v>
                </c:pt>
                <c:pt idx="11649">
                  <c:v>189.12459999999999</c:v>
                </c:pt>
                <c:pt idx="11650">
                  <c:v>189.15299999999999</c:v>
                </c:pt>
                <c:pt idx="11651">
                  <c:v>189.1814</c:v>
                </c:pt>
                <c:pt idx="11652">
                  <c:v>189.2099</c:v>
                </c:pt>
                <c:pt idx="11653">
                  <c:v>189.23830000000001</c:v>
                </c:pt>
                <c:pt idx="11654">
                  <c:v>189.26669999999999</c:v>
                </c:pt>
                <c:pt idx="11655">
                  <c:v>189.29519999999999</c:v>
                </c:pt>
                <c:pt idx="11656">
                  <c:v>189.3236</c:v>
                </c:pt>
                <c:pt idx="11657">
                  <c:v>189.35210000000001</c:v>
                </c:pt>
                <c:pt idx="11658">
                  <c:v>189.38050000000001</c:v>
                </c:pt>
                <c:pt idx="11659">
                  <c:v>189.40889999999999</c:v>
                </c:pt>
                <c:pt idx="11660">
                  <c:v>189.4374</c:v>
                </c:pt>
                <c:pt idx="11661">
                  <c:v>189.4658</c:v>
                </c:pt>
                <c:pt idx="11662">
                  <c:v>189.49430000000001</c:v>
                </c:pt>
                <c:pt idx="11663">
                  <c:v>189.52269999999999</c:v>
                </c:pt>
                <c:pt idx="11664">
                  <c:v>189.55119999999999</c:v>
                </c:pt>
                <c:pt idx="11665">
                  <c:v>189.5797</c:v>
                </c:pt>
                <c:pt idx="11666">
                  <c:v>189.60810000000001</c:v>
                </c:pt>
                <c:pt idx="11667">
                  <c:v>189.63659999999999</c:v>
                </c:pt>
                <c:pt idx="11668">
                  <c:v>189.66499999999999</c:v>
                </c:pt>
                <c:pt idx="11669">
                  <c:v>189.6935</c:v>
                </c:pt>
                <c:pt idx="11670">
                  <c:v>189.72200000000001</c:v>
                </c:pt>
                <c:pt idx="11671">
                  <c:v>189.75040000000001</c:v>
                </c:pt>
                <c:pt idx="11672">
                  <c:v>189.77889999999999</c:v>
                </c:pt>
                <c:pt idx="11673">
                  <c:v>189.8074</c:v>
                </c:pt>
                <c:pt idx="11674">
                  <c:v>189.83590000000001</c:v>
                </c:pt>
                <c:pt idx="11675">
                  <c:v>189.86429999999999</c:v>
                </c:pt>
                <c:pt idx="11676">
                  <c:v>189.89279999999999</c:v>
                </c:pt>
                <c:pt idx="11677">
                  <c:v>189.9213</c:v>
                </c:pt>
                <c:pt idx="11678">
                  <c:v>189.94980000000001</c:v>
                </c:pt>
                <c:pt idx="11679">
                  <c:v>189.97829999999999</c:v>
                </c:pt>
                <c:pt idx="11680">
                  <c:v>190.0068</c:v>
                </c:pt>
                <c:pt idx="11681">
                  <c:v>190.0352</c:v>
                </c:pt>
                <c:pt idx="11682">
                  <c:v>190.06370000000001</c:v>
                </c:pt>
                <c:pt idx="11683">
                  <c:v>190.09219999999999</c:v>
                </c:pt>
                <c:pt idx="11684">
                  <c:v>190.1207</c:v>
                </c:pt>
                <c:pt idx="11685">
                  <c:v>190.14920000000001</c:v>
                </c:pt>
                <c:pt idx="11686">
                  <c:v>190.17769999999999</c:v>
                </c:pt>
                <c:pt idx="11687">
                  <c:v>190.2062</c:v>
                </c:pt>
                <c:pt idx="11688">
                  <c:v>190.2347</c:v>
                </c:pt>
                <c:pt idx="11689">
                  <c:v>190.26329999999999</c:v>
                </c:pt>
                <c:pt idx="11690">
                  <c:v>190.29179999999999</c:v>
                </c:pt>
                <c:pt idx="11691">
                  <c:v>190.3203</c:v>
                </c:pt>
                <c:pt idx="11692">
                  <c:v>190.34880000000001</c:v>
                </c:pt>
                <c:pt idx="11693">
                  <c:v>190.37729999999999</c:v>
                </c:pt>
                <c:pt idx="11694">
                  <c:v>190.4058</c:v>
                </c:pt>
                <c:pt idx="11695">
                  <c:v>190.43440000000001</c:v>
                </c:pt>
                <c:pt idx="11696">
                  <c:v>190.46289999999999</c:v>
                </c:pt>
                <c:pt idx="11697">
                  <c:v>190.4914</c:v>
                </c:pt>
                <c:pt idx="11698">
                  <c:v>190.51990000000001</c:v>
                </c:pt>
                <c:pt idx="11699">
                  <c:v>190.54849999999999</c:v>
                </c:pt>
                <c:pt idx="11700">
                  <c:v>190.577</c:v>
                </c:pt>
                <c:pt idx="11701">
                  <c:v>190.60550000000001</c:v>
                </c:pt>
                <c:pt idx="11702">
                  <c:v>190.63409999999999</c:v>
                </c:pt>
                <c:pt idx="11703">
                  <c:v>190.6626</c:v>
                </c:pt>
                <c:pt idx="11704">
                  <c:v>190.69110000000001</c:v>
                </c:pt>
                <c:pt idx="11705">
                  <c:v>190.71969999999999</c:v>
                </c:pt>
                <c:pt idx="11706">
                  <c:v>190.7482</c:v>
                </c:pt>
                <c:pt idx="11707">
                  <c:v>190.77680000000001</c:v>
                </c:pt>
                <c:pt idx="11708">
                  <c:v>190.80529999999999</c:v>
                </c:pt>
                <c:pt idx="11709">
                  <c:v>190.8339</c:v>
                </c:pt>
                <c:pt idx="11710">
                  <c:v>190.86240000000001</c:v>
                </c:pt>
                <c:pt idx="11711">
                  <c:v>190.89099999999999</c:v>
                </c:pt>
                <c:pt idx="11712">
                  <c:v>190.9195</c:v>
                </c:pt>
                <c:pt idx="11713">
                  <c:v>190.94810000000001</c:v>
                </c:pt>
                <c:pt idx="11714">
                  <c:v>190.97669999999999</c:v>
                </c:pt>
                <c:pt idx="11715">
                  <c:v>191.0052</c:v>
                </c:pt>
                <c:pt idx="11716">
                  <c:v>191.03380000000001</c:v>
                </c:pt>
                <c:pt idx="11717">
                  <c:v>191.06229999999999</c:v>
                </c:pt>
                <c:pt idx="11718">
                  <c:v>191.0909</c:v>
                </c:pt>
                <c:pt idx="11719">
                  <c:v>191.11949999999999</c:v>
                </c:pt>
                <c:pt idx="11720">
                  <c:v>191.1481</c:v>
                </c:pt>
                <c:pt idx="11721">
                  <c:v>191.17670000000001</c:v>
                </c:pt>
                <c:pt idx="11722">
                  <c:v>191.20519999999999</c:v>
                </c:pt>
                <c:pt idx="11723">
                  <c:v>191.2338</c:v>
                </c:pt>
                <c:pt idx="11724">
                  <c:v>191.26240000000001</c:v>
                </c:pt>
                <c:pt idx="11725">
                  <c:v>191.291</c:v>
                </c:pt>
                <c:pt idx="11726">
                  <c:v>191.31960000000001</c:v>
                </c:pt>
                <c:pt idx="11727">
                  <c:v>191.34809999999999</c:v>
                </c:pt>
                <c:pt idx="11728">
                  <c:v>191.3767</c:v>
                </c:pt>
                <c:pt idx="11729">
                  <c:v>191.40530000000001</c:v>
                </c:pt>
                <c:pt idx="11730">
                  <c:v>191.43389999999999</c:v>
                </c:pt>
                <c:pt idx="11731">
                  <c:v>191.46250000000001</c:v>
                </c:pt>
                <c:pt idx="11732">
                  <c:v>191.49109999999999</c:v>
                </c:pt>
                <c:pt idx="11733">
                  <c:v>191.5197</c:v>
                </c:pt>
                <c:pt idx="11734">
                  <c:v>191.54830000000001</c:v>
                </c:pt>
                <c:pt idx="11735">
                  <c:v>191.577</c:v>
                </c:pt>
                <c:pt idx="11736">
                  <c:v>191.60550000000001</c:v>
                </c:pt>
                <c:pt idx="11737">
                  <c:v>191.63419999999999</c:v>
                </c:pt>
                <c:pt idx="11738">
                  <c:v>191.6628</c:v>
                </c:pt>
                <c:pt idx="11739">
                  <c:v>191.69139999999999</c:v>
                </c:pt>
                <c:pt idx="11740">
                  <c:v>191.72</c:v>
                </c:pt>
                <c:pt idx="11741">
                  <c:v>191.74860000000001</c:v>
                </c:pt>
                <c:pt idx="11742">
                  <c:v>191.7773</c:v>
                </c:pt>
                <c:pt idx="11743">
                  <c:v>191.80590000000001</c:v>
                </c:pt>
                <c:pt idx="11744">
                  <c:v>191.83449999999999</c:v>
                </c:pt>
                <c:pt idx="11745">
                  <c:v>191.8631</c:v>
                </c:pt>
                <c:pt idx="11746">
                  <c:v>191.89179999999999</c:v>
                </c:pt>
                <c:pt idx="11747">
                  <c:v>191.9204</c:v>
                </c:pt>
                <c:pt idx="11748">
                  <c:v>191.94900000000001</c:v>
                </c:pt>
                <c:pt idx="11749">
                  <c:v>191.9777</c:v>
                </c:pt>
                <c:pt idx="11750">
                  <c:v>192.00630000000001</c:v>
                </c:pt>
                <c:pt idx="11751">
                  <c:v>192.03489999999999</c:v>
                </c:pt>
                <c:pt idx="11752">
                  <c:v>192.06360000000001</c:v>
                </c:pt>
                <c:pt idx="11753">
                  <c:v>192.09219999999999</c:v>
                </c:pt>
                <c:pt idx="11754">
                  <c:v>192.12090000000001</c:v>
                </c:pt>
                <c:pt idx="11755">
                  <c:v>192.14949999999999</c:v>
                </c:pt>
                <c:pt idx="11756">
                  <c:v>192.1782</c:v>
                </c:pt>
                <c:pt idx="11757">
                  <c:v>192.20679999999999</c:v>
                </c:pt>
                <c:pt idx="11758">
                  <c:v>192.2355</c:v>
                </c:pt>
                <c:pt idx="11759">
                  <c:v>192.26410000000001</c:v>
                </c:pt>
                <c:pt idx="11760">
                  <c:v>192.2928</c:v>
                </c:pt>
                <c:pt idx="11761">
                  <c:v>192.32149999999999</c:v>
                </c:pt>
                <c:pt idx="11762">
                  <c:v>192.3501</c:v>
                </c:pt>
                <c:pt idx="11763">
                  <c:v>192.37880000000001</c:v>
                </c:pt>
                <c:pt idx="11764">
                  <c:v>192.4075</c:v>
                </c:pt>
                <c:pt idx="11765">
                  <c:v>192.43610000000001</c:v>
                </c:pt>
                <c:pt idx="11766">
                  <c:v>192.4648</c:v>
                </c:pt>
                <c:pt idx="11767">
                  <c:v>192.49350000000001</c:v>
                </c:pt>
                <c:pt idx="11768">
                  <c:v>192.5222</c:v>
                </c:pt>
                <c:pt idx="11769">
                  <c:v>192.55080000000001</c:v>
                </c:pt>
                <c:pt idx="11770">
                  <c:v>192.5795</c:v>
                </c:pt>
                <c:pt idx="11771">
                  <c:v>192.60820000000001</c:v>
                </c:pt>
                <c:pt idx="11772">
                  <c:v>192.6369</c:v>
                </c:pt>
                <c:pt idx="11773">
                  <c:v>192.66560000000001</c:v>
                </c:pt>
                <c:pt idx="11774">
                  <c:v>192.6943</c:v>
                </c:pt>
                <c:pt idx="11775">
                  <c:v>192.72290000000001</c:v>
                </c:pt>
                <c:pt idx="11776">
                  <c:v>192.7516</c:v>
                </c:pt>
                <c:pt idx="11777">
                  <c:v>192.78030000000001</c:v>
                </c:pt>
                <c:pt idx="11778">
                  <c:v>192.809</c:v>
                </c:pt>
                <c:pt idx="11779">
                  <c:v>192.83770000000001</c:v>
                </c:pt>
                <c:pt idx="11780">
                  <c:v>192.8664</c:v>
                </c:pt>
                <c:pt idx="11781">
                  <c:v>192.89519999999999</c:v>
                </c:pt>
                <c:pt idx="11782">
                  <c:v>192.9239</c:v>
                </c:pt>
                <c:pt idx="11783">
                  <c:v>192.95259999999999</c:v>
                </c:pt>
                <c:pt idx="11784">
                  <c:v>192.9813</c:v>
                </c:pt>
                <c:pt idx="11785">
                  <c:v>193.01</c:v>
                </c:pt>
                <c:pt idx="11786">
                  <c:v>193.03870000000001</c:v>
                </c:pt>
                <c:pt idx="11787">
                  <c:v>193.06739999999999</c:v>
                </c:pt>
                <c:pt idx="11788">
                  <c:v>193.09610000000001</c:v>
                </c:pt>
                <c:pt idx="11789">
                  <c:v>193.1249</c:v>
                </c:pt>
                <c:pt idx="11790">
                  <c:v>193.15360000000001</c:v>
                </c:pt>
                <c:pt idx="11791">
                  <c:v>193.1823</c:v>
                </c:pt>
                <c:pt idx="11792">
                  <c:v>193.21100000000001</c:v>
                </c:pt>
                <c:pt idx="11793">
                  <c:v>193.2398</c:v>
                </c:pt>
                <c:pt idx="11794">
                  <c:v>193.26849999999999</c:v>
                </c:pt>
                <c:pt idx="11795">
                  <c:v>193.2972</c:v>
                </c:pt>
                <c:pt idx="11796">
                  <c:v>193.32599999999999</c:v>
                </c:pt>
                <c:pt idx="11797">
                  <c:v>193.35470000000001</c:v>
                </c:pt>
                <c:pt idx="11798">
                  <c:v>193.3835</c:v>
                </c:pt>
                <c:pt idx="11799">
                  <c:v>193.41220000000001</c:v>
                </c:pt>
                <c:pt idx="11800">
                  <c:v>193.4409</c:v>
                </c:pt>
                <c:pt idx="11801">
                  <c:v>193.46969999999999</c:v>
                </c:pt>
                <c:pt idx="11802">
                  <c:v>193.4984</c:v>
                </c:pt>
                <c:pt idx="11803">
                  <c:v>193.52719999999999</c:v>
                </c:pt>
                <c:pt idx="11804">
                  <c:v>193.55600000000001</c:v>
                </c:pt>
                <c:pt idx="11805">
                  <c:v>193.5847</c:v>
                </c:pt>
                <c:pt idx="11806">
                  <c:v>193.61349999999999</c:v>
                </c:pt>
                <c:pt idx="11807">
                  <c:v>193.6422</c:v>
                </c:pt>
                <c:pt idx="11808">
                  <c:v>193.67099999999999</c:v>
                </c:pt>
                <c:pt idx="11809">
                  <c:v>193.69980000000001</c:v>
                </c:pt>
                <c:pt idx="11810">
                  <c:v>193.7285</c:v>
                </c:pt>
                <c:pt idx="11811">
                  <c:v>193.75729999999999</c:v>
                </c:pt>
                <c:pt idx="11812">
                  <c:v>193.7861</c:v>
                </c:pt>
                <c:pt idx="11813">
                  <c:v>193.81479999999999</c:v>
                </c:pt>
                <c:pt idx="11814">
                  <c:v>193.84360000000001</c:v>
                </c:pt>
                <c:pt idx="11815">
                  <c:v>193.8724</c:v>
                </c:pt>
                <c:pt idx="11816">
                  <c:v>193.90119999999999</c:v>
                </c:pt>
                <c:pt idx="11817">
                  <c:v>193.9299</c:v>
                </c:pt>
                <c:pt idx="11818">
                  <c:v>193.95869999999999</c:v>
                </c:pt>
                <c:pt idx="11819">
                  <c:v>193.98750000000001</c:v>
                </c:pt>
                <c:pt idx="11820">
                  <c:v>194.0163</c:v>
                </c:pt>
                <c:pt idx="11821">
                  <c:v>194.04509999999999</c:v>
                </c:pt>
                <c:pt idx="11822">
                  <c:v>194.07390000000001</c:v>
                </c:pt>
                <c:pt idx="11823">
                  <c:v>194.1027</c:v>
                </c:pt>
                <c:pt idx="11824">
                  <c:v>194.13149999999999</c:v>
                </c:pt>
                <c:pt idx="11825">
                  <c:v>194.16030000000001</c:v>
                </c:pt>
                <c:pt idx="11826">
                  <c:v>194.1891</c:v>
                </c:pt>
                <c:pt idx="11827">
                  <c:v>194.21789999999999</c:v>
                </c:pt>
                <c:pt idx="11828">
                  <c:v>194.2467</c:v>
                </c:pt>
                <c:pt idx="11829">
                  <c:v>194.27549999999999</c:v>
                </c:pt>
                <c:pt idx="11830">
                  <c:v>194.30430000000001</c:v>
                </c:pt>
                <c:pt idx="11831">
                  <c:v>194.3331</c:v>
                </c:pt>
                <c:pt idx="11832">
                  <c:v>194.36189999999999</c:v>
                </c:pt>
                <c:pt idx="11833">
                  <c:v>194.39070000000001</c:v>
                </c:pt>
                <c:pt idx="11834">
                  <c:v>194.4196</c:v>
                </c:pt>
                <c:pt idx="11835">
                  <c:v>194.44839999999999</c:v>
                </c:pt>
                <c:pt idx="11836">
                  <c:v>194.47720000000001</c:v>
                </c:pt>
                <c:pt idx="11837">
                  <c:v>194.506</c:v>
                </c:pt>
                <c:pt idx="11838">
                  <c:v>194.53489999999999</c:v>
                </c:pt>
                <c:pt idx="11839">
                  <c:v>194.56370000000001</c:v>
                </c:pt>
                <c:pt idx="11840">
                  <c:v>194.5925</c:v>
                </c:pt>
                <c:pt idx="11841">
                  <c:v>194.62129999999999</c:v>
                </c:pt>
                <c:pt idx="11842">
                  <c:v>194.65020000000001</c:v>
                </c:pt>
                <c:pt idx="11843">
                  <c:v>194.679</c:v>
                </c:pt>
                <c:pt idx="11844">
                  <c:v>194.7079</c:v>
                </c:pt>
                <c:pt idx="11845">
                  <c:v>194.73670000000001</c:v>
                </c:pt>
                <c:pt idx="11846">
                  <c:v>194.7655</c:v>
                </c:pt>
                <c:pt idx="11847">
                  <c:v>194.7944</c:v>
                </c:pt>
                <c:pt idx="11848">
                  <c:v>194.82320000000001</c:v>
                </c:pt>
                <c:pt idx="11849">
                  <c:v>194.85210000000001</c:v>
                </c:pt>
                <c:pt idx="11850">
                  <c:v>194.8809</c:v>
                </c:pt>
                <c:pt idx="11851">
                  <c:v>194.90979999999999</c:v>
                </c:pt>
                <c:pt idx="11852">
                  <c:v>194.93860000000001</c:v>
                </c:pt>
                <c:pt idx="11853">
                  <c:v>194.9675</c:v>
                </c:pt>
                <c:pt idx="11854">
                  <c:v>194.99639999999999</c:v>
                </c:pt>
                <c:pt idx="11855">
                  <c:v>195.02520000000001</c:v>
                </c:pt>
                <c:pt idx="11856">
                  <c:v>195.05410000000001</c:v>
                </c:pt>
                <c:pt idx="11857">
                  <c:v>195.083</c:v>
                </c:pt>
                <c:pt idx="11858">
                  <c:v>195.11179999999999</c:v>
                </c:pt>
                <c:pt idx="11859">
                  <c:v>195.14070000000001</c:v>
                </c:pt>
                <c:pt idx="11860">
                  <c:v>195.1696</c:v>
                </c:pt>
                <c:pt idx="11861">
                  <c:v>195.1985</c:v>
                </c:pt>
                <c:pt idx="11862">
                  <c:v>195.22730000000001</c:v>
                </c:pt>
                <c:pt idx="11863">
                  <c:v>195.25620000000001</c:v>
                </c:pt>
                <c:pt idx="11864">
                  <c:v>195.2851</c:v>
                </c:pt>
                <c:pt idx="11865">
                  <c:v>195.31399999999999</c:v>
                </c:pt>
                <c:pt idx="11866">
                  <c:v>195.34289999999999</c:v>
                </c:pt>
                <c:pt idx="11867">
                  <c:v>195.3717</c:v>
                </c:pt>
                <c:pt idx="11868">
                  <c:v>195.4006</c:v>
                </c:pt>
                <c:pt idx="11869">
                  <c:v>195.42949999999999</c:v>
                </c:pt>
                <c:pt idx="11870">
                  <c:v>195.45840000000001</c:v>
                </c:pt>
                <c:pt idx="11871">
                  <c:v>195.4873</c:v>
                </c:pt>
                <c:pt idx="11872">
                  <c:v>195.5162</c:v>
                </c:pt>
                <c:pt idx="11873">
                  <c:v>195.54509999999999</c:v>
                </c:pt>
                <c:pt idx="11874">
                  <c:v>195.57400000000001</c:v>
                </c:pt>
                <c:pt idx="11875">
                  <c:v>195.60290000000001</c:v>
                </c:pt>
                <c:pt idx="11876">
                  <c:v>195.6318</c:v>
                </c:pt>
                <c:pt idx="11877">
                  <c:v>195.66079999999999</c:v>
                </c:pt>
                <c:pt idx="11878">
                  <c:v>195.68969999999999</c:v>
                </c:pt>
                <c:pt idx="11879">
                  <c:v>195.71860000000001</c:v>
                </c:pt>
                <c:pt idx="11880">
                  <c:v>195.7475</c:v>
                </c:pt>
                <c:pt idx="11881">
                  <c:v>195.7764</c:v>
                </c:pt>
                <c:pt idx="11882">
                  <c:v>195.80529999999999</c:v>
                </c:pt>
                <c:pt idx="11883">
                  <c:v>195.83430000000001</c:v>
                </c:pt>
                <c:pt idx="11884">
                  <c:v>195.86320000000001</c:v>
                </c:pt>
                <c:pt idx="11885">
                  <c:v>195.8921</c:v>
                </c:pt>
                <c:pt idx="11886">
                  <c:v>195.92099999999999</c:v>
                </c:pt>
                <c:pt idx="11887">
                  <c:v>195.95</c:v>
                </c:pt>
                <c:pt idx="11888">
                  <c:v>195.97890000000001</c:v>
                </c:pt>
                <c:pt idx="11889">
                  <c:v>196.0078</c:v>
                </c:pt>
                <c:pt idx="11890">
                  <c:v>196.0368</c:v>
                </c:pt>
                <c:pt idx="11891">
                  <c:v>196.06569999999999</c:v>
                </c:pt>
                <c:pt idx="11892">
                  <c:v>196.09469999999999</c:v>
                </c:pt>
                <c:pt idx="11893">
                  <c:v>196.12360000000001</c:v>
                </c:pt>
                <c:pt idx="11894">
                  <c:v>196.1525</c:v>
                </c:pt>
                <c:pt idx="11895">
                  <c:v>196.1815</c:v>
                </c:pt>
                <c:pt idx="11896">
                  <c:v>196.21039999999999</c:v>
                </c:pt>
                <c:pt idx="11897">
                  <c:v>196.23939999999999</c:v>
                </c:pt>
                <c:pt idx="11898">
                  <c:v>196.26830000000001</c:v>
                </c:pt>
                <c:pt idx="11899">
                  <c:v>196.29730000000001</c:v>
                </c:pt>
                <c:pt idx="11900">
                  <c:v>196.3263</c:v>
                </c:pt>
                <c:pt idx="11901">
                  <c:v>196.3552</c:v>
                </c:pt>
                <c:pt idx="11902">
                  <c:v>196.38419999999999</c:v>
                </c:pt>
                <c:pt idx="11903">
                  <c:v>196.41309999999999</c:v>
                </c:pt>
                <c:pt idx="11904">
                  <c:v>196.44210000000001</c:v>
                </c:pt>
                <c:pt idx="11905">
                  <c:v>196.47110000000001</c:v>
                </c:pt>
                <c:pt idx="11906">
                  <c:v>196.5001</c:v>
                </c:pt>
                <c:pt idx="11907">
                  <c:v>196.529</c:v>
                </c:pt>
                <c:pt idx="11908">
                  <c:v>196.55799999999999</c:v>
                </c:pt>
                <c:pt idx="11909">
                  <c:v>196.58699999999999</c:v>
                </c:pt>
                <c:pt idx="11910">
                  <c:v>196.61600000000001</c:v>
                </c:pt>
                <c:pt idx="11911">
                  <c:v>196.64500000000001</c:v>
                </c:pt>
                <c:pt idx="11912">
                  <c:v>196.6739</c:v>
                </c:pt>
                <c:pt idx="11913">
                  <c:v>196.7029</c:v>
                </c:pt>
                <c:pt idx="11914">
                  <c:v>196.7319</c:v>
                </c:pt>
                <c:pt idx="11915">
                  <c:v>196.76089999999999</c:v>
                </c:pt>
                <c:pt idx="11916">
                  <c:v>196.78989999999999</c:v>
                </c:pt>
                <c:pt idx="11917">
                  <c:v>196.81890000000001</c:v>
                </c:pt>
                <c:pt idx="11918">
                  <c:v>196.84790000000001</c:v>
                </c:pt>
                <c:pt idx="11919">
                  <c:v>196.87690000000001</c:v>
                </c:pt>
                <c:pt idx="11920">
                  <c:v>196.9059</c:v>
                </c:pt>
                <c:pt idx="11921">
                  <c:v>196.9349</c:v>
                </c:pt>
                <c:pt idx="11922">
                  <c:v>196.9639</c:v>
                </c:pt>
                <c:pt idx="11923">
                  <c:v>196.99289999999999</c:v>
                </c:pt>
                <c:pt idx="11924">
                  <c:v>197.02189999999999</c:v>
                </c:pt>
                <c:pt idx="11925">
                  <c:v>197.05090000000001</c:v>
                </c:pt>
                <c:pt idx="11926">
                  <c:v>197.07990000000001</c:v>
                </c:pt>
                <c:pt idx="11927">
                  <c:v>197.10900000000001</c:v>
                </c:pt>
                <c:pt idx="11928">
                  <c:v>197.13800000000001</c:v>
                </c:pt>
                <c:pt idx="11929">
                  <c:v>197.167</c:v>
                </c:pt>
                <c:pt idx="11930">
                  <c:v>197.196</c:v>
                </c:pt>
                <c:pt idx="11931">
                  <c:v>197.2251</c:v>
                </c:pt>
                <c:pt idx="11932">
                  <c:v>197.25409999999999</c:v>
                </c:pt>
                <c:pt idx="11933">
                  <c:v>197.28309999999999</c:v>
                </c:pt>
                <c:pt idx="11934">
                  <c:v>197.31209999999999</c:v>
                </c:pt>
                <c:pt idx="11935">
                  <c:v>197.34119999999999</c:v>
                </c:pt>
                <c:pt idx="11936">
                  <c:v>197.37020000000001</c:v>
                </c:pt>
                <c:pt idx="11937">
                  <c:v>197.39920000000001</c:v>
                </c:pt>
                <c:pt idx="11938">
                  <c:v>197.42830000000001</c:v>
                </c:pt>
                <c:pt idx="11939">
                  <c:v>197.4573</c:v>
                </c:pt>
                <c:pt idx="11940">
                  <c:v>197.4864</c:v>
                </c:pt>
                <c:pt idx="11941">
                  <c:v>197.5154</c:v>
                </c:pt>
                <c:pt idx="11942">
                  <c:v>197.5445</c:v>
                </c:pt>
                <c:pt idx="11943">
                  <c:v>197.5735</c:v>
                </c:pt>
                <c:pt idx="11944">
                  <c:v>197.6026</c:v>
                </c:pt>
                <c:pt idx="11945">
                  <c:v>197.63159999999999</c:v>
                </c:pt>
                <c:pt idx="11946">
                  <c:v>197.66069999999999</c:v>
                </c:pt>
                <c:pt idx="11947">
                  <c:v>197.68969999999999</c:v>
                </c:pt>
                <c:pt idx="11948">
                  <c:v>197.71879999999999</c:v>
                </c:pt>
                <c:pt idx="11949">
                  <c:v>197.74789999999999</c:v>
                </c:pt>
                <c:pt idx="11950">
                  <c:v>197.77690000000001</c:v>
                </c:pt>
                <c:pt idx="11951">
                  <c:v>197.80600000000001</c:v>
                </c:pt>
                <c:pt idx="11952">
                  <c:v>197.83510000000001</c:v>
                </c:pt>
                <c:pt idx="11953">
                  <c:v>197.86410000000001</c:v>
                </c:pt>
                <c:pt idx="11954">
                  <c:v>197.89320000000001</c:v>
                </c:pt>
                <c:pt idx="11955">
                  <c:v>197.92230000000001</c:v>
                </c:pt>
                <c:pt idx="11956">
                  <c:v>197.95140000000001</c:v>
                </c:pt>
                <c:pt idx="11957">
                  <c:v>197.98050000000001</c:v>
                </c:pt>
                <c:pt idx="11958">
                  <c:v>198.0095</c:v>
                </c:pt>
                <c:pt idx="11959">
                  <c:v>198.0386</c:v>
                </c:pt>
                <c:pt idx="11960">
                  <c:v>198.0677</c:v>
                </c:pt>
                <c:pt idx="11961">
                  <c:v>198.0968</c:v>
                </c:pt>
                <c:pt idx="11962">
                  <c:v>198.1259</c:v>
                </c:pt>
                <c:pt idx="11963">
                  <c:v>198.155</c:v>
                </c:pt>
                <c:pt idx="11964">
                  <c:v>198.1841</c:v>
                </c:pt>
                <c:pt idx="11965">
                  <c:v>198.2132</c:v>
                </c:pt>
                <c:pt idx="11966">
                  <c:v>198.2423</c:v>
                </c:pt>
                <c:pt idx="11967">
                  <c:v>198.2714</c:v>
                </c:pt>
                <c:pt idx="11968">
                  <c:v>198.3005</c:v>
                </c:pt>
                <c:pt idx="11969">
                  <c:v>198.3296</c:v>
                </c:pt>
                <c:pt idx="11970">
                  <c:v>198.3587</c:v>
                </c:pt>
                <c:pt idx="11971">
                  <c:v>198.3878</c:v>
                </c:pt>
                <c:pt idx="11972">
                  <c:v>198.4169</c:v>
                </c:pt>
                <c:pt idx="11973">
                  <c:v>198.446</c:v>
                </c:pt>
                <c:pt idx="11974">
                  <c:v>198.4751</c:v>
                </c:pt>
                <c:pt idx="11975">
                  <c:v>198.5043</c:v>
                </c:pt>
                <c:pt idx="11976">
                  <c:v>198.5334</c:v>
                </c:pt>
                <c:pt idx="11977">
                  <c:v>198.5625</c:v>
                </c:pt>
                <c:pt idx="11978">
                  <c:v>198.5916</c:v>
                </c:pt>
                <c:pt idx="11979">
                  <c:v>198.6208</c:v>
                </c:pt>
                <c:pt idx="11980">
                  <c:v>198.6499</c:v>
                </c:pt>
                <c:pt idx="11981">
                  <c:v>198.679</c:v>
                </c:pt>
                <c:pt idx="11982">
                  <c:v>198.70820000000001</c:v>
                </c:pt>
                <c:pt idx="11983">
                  <c:v>198.7373</c:v>
                </c:pt>
                <c:pt idx="11984">
                  <c:v>198.7664</c:v>
                </c:pt>
                <c:pt idx="11985">
                  <c:v>198.79560000000001</c:v>
                </c:pt>
                <c:pt idx="11986">
                  <c:v>198.82470000000001</c:v>
                </c:pt>
                <c:pt idx="11987">
                  <c:v>198.85390000000001</c:v>
                </c:pt>
                <c:pt idx="11988">
                  <c:v>198.88300000000001</c:v>
                </c:pt>
                <c:pt idx="11989">
                  <c:v>198.91220000000001</c:v>
                </c:pt>
                <c:pt idx="11990">
                  <c:v>198.94130000000001</c:v>
                </c:pt>
                <c:pt idx="11991">
                  <c:v>198.97049999999999</c:v>
                </c:pt>
                <c:pt idx="11992">
                  <c:v>198.99959999999999</c:v>
                </c:pt>
                <c:pt idx="11993">
                  <c:v>199.02879999999999</c:v>
                </c:pt>
                <c:pt idx="11994">
                  <c:v>199.05789999999999</c:v>
                </c:pt>
                <c:pt idx="11995">
                  <c:v>199.08709999999999</c:v>
                </c:pt>
                <c:pt idx="11996">
                  <c:v>199.1163</c:v>
                </c:pt>
                <c:pt idx="11997">
                  <c:v>199.1454</c:v>
                </c:pt>
                <c:pt idx="11998">
                  <c:v>199.1746</c:v>
                </c:pt>
                <c:pt idx="11999">
                  <c:v>199.2038</c:v>
                </c:pt>
                <c:pt idx="12000">
                  <c:v>199.2329</c:v>
                </c:pt>
                <c:pt idx="12001">
                  <c:v>199.2621</c:v>
                </c:pt>
                <c:pt idx="12002">
                  <c:v>199.29130000000001</c:v>
                </c:pt>
                <c:pt idx="12003">
                  <c:v>199.32050000000001</c:v>
                </c:pt>
                <c:pt idx="12004">
                  <c:v>199.34970000000001</c:v>
                </c:pt>
                <c:pt idx="12005">
                  <c:v>199.37880000000001</c:v>
                </c:pt>
                <c:pt idx="12006">
                  <c:v>199.40799999999999</c:v>
                </c:pt>
                <c:pt idx="12007">
                  <c:v>199.43719999999999</c:v>
                </c:pt>
                <c:pt idx="12008">
                  <c:v>199.46639999999999</c:v>
                </c:pt>
                <c:pt idx="12009">
                  <c:v>199.4956</c:v>
                </c:pt>
                <c:pt idx="12010">
                  <c:v>199.5248</c:v>
                </c:pt>
                <c:pt idx="12011">
                  <c:v>199.554</c:v>
                </c:pt>
                <c:pt idx="12012">
                  <c:v>199.58320000000001</c:v>
                </c:pt>
                <c:pt idx="12013">
                  <c:v>199.61240000000001</c:v>
                </c:pt>
                <c:pt idx="12014">
                  <c:v>199.64160000000001</c:v>
                </c:pt>
                <c:pt idx="12015">
                  <c:v>199.67080000000001</c:v>
                </c:pt>
                <c:pt idx="12016">
                  <c:v>199.7</c:v>
                </c:pt>
                <c:pt idx="12017">
                  <c:v>199.72919999999999</c:v>
                </c:pt>
                <c:pt idx="12018">
                  <c:v>199.75839999999999</c:v>
                </c:pt>
                <c:pt idx="12019">
                  <c:v>199.7876</c:v>
                </c:pt>
                <c:pt idx="12020">
                  <c:v>199.8168</c:v>
                </c:pt>
                <c:pt idx="12021">
                  <c:v>199.84610000000001</c:v>
                </c:pt>
                <c:pt idx="12022">
                  <c:v>199.87530000000001</c:v>
                </c:pt>
                <c:pt idx="12023">
                  <c:v>199.90450000000001</c:v>
                </c:pt>
                <c:pt idx="12024">
                  <c:v>199.93369999999999</c:v>
                </c:pt>
                <c:pt idx="12025">
                  <c:v>199.96299999999999</c:v>
                </c:pt>
                <c:pt idx="12026">
                  <c:v>199.9922</c:v>
                </c:pt>
                <c:pt idx="12027">
                  <c:v>200.0214</c:v>
                </c:pt>
                <c:pt idx="12028">
                  <c:v>200.0506</c:v>
                </c:pt>
                <c:pt idx="12029">
                  <c:v>200.07990000000001</c:v>
                </c:pt>
                <c:pt idx="12030">
                  <c:v>200.10910000000001</c:v>
                </c:pt>
                <c:pt idx="12031">
                  <c:v>200.13839999999999</c:v>
                </c:pt>
                <c:pt idx="12032">
                  <c:v>200.16759999999999</c:v>
                </c:pt>
                <c:pt idx="12033">
                  <c:v>200.1968</c:v>
                </c:pt>
                <c:pt idx="12034">
                  <c:v>200.2261</c:v>
                </c:pt>
                <c:pt idx="12035">
                  <c:v>200.25530000000001</c:v>
                </c:pt>
                <c:pt idx="12036">
                  <c:v>200.28460000000001</c:v>
                </c:pt>
                <c:pt idx="12037">
                  <c:v>200.31379999999999</c:v>
                </c:pt>
                <c:pt idx="12038">
                  <c:v>200.34309999999999</c:v>
                </c:pt>
                <c:pt idx="12039">
                  <c:v>200.3723</c:v>
                </c:pt>
                <c:pt idx="12040">
                  <c:v>200.4016</c:v>
                </c:pt>
                <c:pt idx="12041">
                  <c:v>200.4308</c:v>
                </c:pt>
                <c:pt idx="12042">
                  <c:v>200.46010000000001</c:v>
                </c:pt>
                <c:pt idx="12043">
                  <c:v>200.48939999999999</c:v>
                </c:pt>
                <c:pt idx="12044">
                  <c:v>200.51859999999999</c:v>
                </c:pt>
                <c:pt idx="12045">
                  <c:v>200.5479</c:v>
                </c:pt>
                <c:pt idx="12046">
                  <c:v>200.5772</c:v>
                </c:pt>
                <c:pt idx="12047">
                  <c:v>200.60650000000001</c:v>
                </c:pt>
                <c:pt idx="12048">
                  <c:v>200.63570000000001</c:v>
                </c:pt>
                <c:pt idx="12049">
                  <c:v>200.66499999999999</c:v>
                </c:pt>
                <c:pt idx="12050">
                  <c:v>200.6943</c:v>
                </c:pt>
                <c:pt idx="12051">
                  <c:v>200.7236</c:v>
                </c:pt>
                <c:pt idx="12052">
                  <c:v>200.75290000000001</c:v>
                </c:pt>
                <c:pt idx="12053">
                  <c:v>200.78210000000001</c:v>
                </c:pt>
                <c:pt idx="12054">
                  <c:v>200.81139999999999</c:v>
                </c:pt>
                <c:pt idx="12055">
                  <c:v>200.8407</c:v>
                </c:pt>
                <c:pt idx="12056">
                  <c:v>200.87</c:v>
                </c:pt>
                <c:pt idx="12057">
                  <c:v>200.89930000000001</c:v>
                </c:pt>
                <c:pt idx="12058">
                  <c:v>200.92859999999999</c:v>
                </c:pt>
                <c:pt idx="12059">
                  <c:v>200.9579</c:v>
                </c:pt>
                <c:pt idx="12060">
                  <c:v>200.9872</c:v>
                </c:pt>
                <c:pt idx="12061">
                  <c:v>201.01650000000001</c:v>
                </c:pt>
                <c:pt idx="12062">
                  <c:v>201.04580000000001</c:v>
                </c:pt>
                <c:pt idx="12063">
                  <c:v>201.07509999999999</c:v>
                </c:pt>
                <c:pt idx="12064">
                  <c:v>201.1044</c:v>
                </c:pt>
                <c:pt idx="12065">
                  <c:v>201.1337</c:v>
                </c:pt>
                <c:pt idx="12066">
                  <c:v>201.16309999999999</c:v>
                </c:pt>
                <c:pt idx="12067">
                  <c:v>201.19239999999999</c:v>
                </c:pt>
                <c:pt idx="12068">
                  <c:v>201.2217</c:v>
                </c:pt>
                <c:pt idx="12069">
                  <c:v>201.251</c:v>
                </c:pt>
                <c:pt idx="12070">
                  <c:v>201.28030000000001</c:v>
                </c:pt>
                <c:pt idx="12071">
                  <c:v>201.30959999999999</c:v>
                </c:pt>
                <c:pt idx="12072">
                  <c:v>201.339</c:v>
                </c:pt>
                <c:pt idx="12073">
                  <c:v>201.3683</c:v>
                </c:pt>
                <c:pt idx="12074">
                  <c:v>201.39760000000001</c:v>
                </c:pt>
                <c:pt idx="12075">
                  <c:v>201.42699999999999</c:v>
                </c:pt>
                <c:pt idx="12076">
                  <c:v>201.4563</c:v>
                </c:pt>
                <c:pt idx="12077">
                  <c:v>201.48560000000001</c:v>
                </c:pt>
                <c:pt idx="12078">
                  <c:v>201.51499999999999</c:v>
                </c:pt>
                <c:pt idx="12079">
                  <c:v>201.54429999999999</c:v>
                </c:pt>
                <c:pt idx="12080">
                  <c:v>201.5737</c:v>
                </c:pt>
                <c:pt idx="12081">
                  <c:v>201.60300000000001</c:v>
                </c:pt>
                <c:pt idx="12082">
                  <c:v>201.63239999999999</c:v>
                </c:pt>
                <c:pt idx="12083">
                  <c:v>201.6617</c:v>
                </c:pt>
                <c:pt idx="12084">
                  <c:v>201.69110000000001</c:v>
                </c:pt>
                <c:pt idx="12085">
                  <c:v>201.72040000000001</c:v>
                </c:pt>
                <c:pt idx="12086">
                  <c:v>201.74979999999999</c:v>
                </c:pt>
                <c:pt idx="12087">
                  <c:v>201.7791</c:v>
                </c:pt>
                <c:pt idx="12088">
                  <c:v>201.80850000000001</c:v>
                </c:pt>
                <c:pt idx="12089">
                  <c:v>201.83779999999999</c:v>
                </c:pt>
                <c:pt idx="12090">
                  <c:v>201.8672</c:v>
                </c:pt>
                <c:pt idx="12091">
                  <c:v>201.89660000000001</c:v>
                </c:pt>
                <c:pt idx="12092">
                  <c:v>201.92590000000001</c:v>
                </c:pt>
                <c:pt idx="12093">
                  <c:v>201.95529999999999</c:v>
                </c:pt>
                <c:pt idx="12094">
                  <c:v>201.9847</c:v>
                </c:pt>
                <c:pt idx="12095">
                  <c:v>202.01410000000001</c:v>
                </c:pt>
                <c:pt idx="12096">
                  <c:v>202.04339999999999</c:v>
                </c:pt>
                <c:pt idx="12097">
                  <c:v>202.0728</c:v>
                </c:pt>
                <c:pt idx="12098">
                  <c:v>202.10220000000001</c:v>
                </c:pt>
                <c:pt idx="12099">
                  <c:v>202.13159999999999</c:v>
                </c:pt>
                <c:pt idx="12100">
                  <c:v>202.161</c:v>
                </c:pt>
                <c:pt idx="12101">
                  <c:v>202.19040000000001</c:v>
                </c:pt>
                <c:pt idx="12102">
                  <c:v>202.21979999999999</c:v>
                </c:pt>
                <c:pt idx="12103">
                  <c:v>202.2491</c:v>
                </c:pt>
                <c:pt idx="12104">
                  <c:v>202.27850000000001</c:v>
                </c:pt>
                <c:pt idx="12105">
                  <c:v>202.30789999999999</c:v>
                </c:pt>
                <c:pt idx="12106">
                  <c:v>202.3373</c:v>
                </c:pt>
                <c:pt idx="12107">
                  <c:v>202.36670000000001</c:v>
                </c:pt>
                <c:pt idx="12108">
                  <c:v>202.39609999999999</c:v>
                </c:pt>
                <c:pt idx="12109">
                  <c:v>202.4256</c:v>
                </c:pt>
                <c:pt idx="12110">
                  <c:v>202.45500000000001</c:v>
                </c:pt>
                <c:pt idx="12111">
                  <c:v>202.48439999999999</c:v>
                </c:pt>
                <c:pt idx="12112">
                  <c:v>202.5138</c:v>
                </c:pt>
                <c:pt idx="12113">
                  <c:v>202.54320000000001</c:v>
                </c:pt>
                <c:pt idx="12114">
                  <c:v>202.57259999999999</c:v>
                </c:pt>
                <c:pt idx="12115">
                  <c:v>202.602</c:v>
                </c:pt>
                <c:pt idx="12116">
                  <c:v>202.63140000000001</c:v>
                </c:pt>
                <c:pt idx="12117">
                  <c:v>202.6609</c:v>
                </c:pt>
                <c:pt idx="12118">
                  <c:v>202.69030000000001</c:v>
                </c:pt>
                <c:pt idx="12119">
                  <c:v>202.71969999999999</c:v>
                </c:pt>
                <c:pt idx="12120">
                  <c:v>202.7491</c:v>
                </c:pt>
                <c:pt idx="12121">
                  <c:v>202.77860000000001</c:v>
                </c:pt>
                <c:pt idx="12122">
                  <c:v>202.80799999999999</c:v>
                </c:pt>
                <c:pt idx="12123">
                  <c:v>202.8374</c:v>
                </c:pt>
                <c:pt idx="12124">
                  <c:v>202.86689999999999</c:v>
                </c:pt>
                <c:pt idx="12125">
                  <c:v>202.8963</c:v>
                </c:pt>
                <c:pt idx="12126">
                  <c:v>202.92580000000001</c:v>
                </c:pt>
                <c:pt idx="12127">
                  <c:v>202.95519999999999</c:v>
                </c:pt>
                <c:pt idx="12128">
                  <c:v>202.9846</c:v>
                </c:pt>
                <c:pt idx="12129">
                  <c:v>203.01410000000001</c:v>
                </c:pt>
                <c:pt idx="12130">
                  <c:v>203.04349999999999</c:v>
                </c:pt>
                <c:pt idx="12131">
                  <c:v>203.07300000000001</c:v>
                </c:pt>
                <c:pt idx="12132">
                  <c:v>203.10249999999999</c:v>
                </c:pt>
                <c:pt idx="12133">
                  <c:v>203.1319</c:v>
                </c:pt>
                <c:pt idx="12134">
                  <c:v>203.16139999999999</c:v>
                </c:pt>
                <c:pt idx="12135">
                  <c:v>203.1908</c:v>
                </c:pt>
                <c:pt idx="12136">
                  <c:v>203.22030000000001</c:v>
                </c:pt>
                <c:pt idx="12137">
                  <c:v>203.24979999999999</c:v>
                </c:pt>
                <c:pt idx="12138">
                  <c:v>203.2792</c:v>
                </c:pt>
                <c:pt idx="12139">
                  <c:v>203.30869999999999</c:v>
                </c:pt>
                <c:pt idx="12140">
                  <c:v>203.3382</c:v>
                </c:pt>
                <c:pt idx="12141">
                  <c:v>203.36760000000001</c:v>
                </c:pt>
                <c:pt idx="12142">
                  <c:v>203.39709999999999</c:v>
                </c:pt>
                <c:pt idx="12143">
                  <c:v>203.42660000000001</c:v>
                </c:pt>
                <c:pt idx="12144">
                  <c:v>203.45609999999999</c:v>
                </c:pt>
                <c:pt idx="12145">
                  <c:v>203.48560000000001</c:v>
                </c:pt>
                <c:pt idx="12146">
                  <c:v>203.51499999999999</c:v>
                </c:pt>
                <c:pt idx="12147">
                  <c:v>203.5445</c:v>
                </c:pt>
                <c:pt idx="12148">
                  <c:v>203.57400000000001</c:v>
                </c:pt>
                <c:pt idx="12149">
                  <c:v>203.6035</c:v>
                </c:pt>
                <c:pt idx="12150">
                  <c:v>203.63300000000001</c:v>
                </c:pt>
                <c:pt idx="12151">
                  <c:v>203.66249999999999</c:v>
                </c:pt>
                <c:pt idx="12152">
                  <c:v>203.69200000000001</c:v>
                </c:pt>
                <c:pt idx="12153">
                  <c:v>203.72149999999999</c:v>
                </c:pt>
                <c:pt idx="12154">
                  <c:v>203.751</c:v>
                </c:pt>
                <c:pt idx="12155">
                  <c:v>203.78049999999999</c:v>
                </c:pt>
                <c:pt idx="12156">
                  <c:v>203.81</c:v>
                </c:pt>
                <c:pt idx="12157">
                  <c:v>203.83949999999999</c:v>
                </c:pt>
                <c:pt idx="12158">
                  <c:v>203.869</c:v>
                </c:pt>
                <c:pt idx="12159">
                  <c:v>203.89850000000001</c:v>
                </c:pt>
                <c:pt idx="12160">
                  <c:v>203.9281</c:v>
                </c:pt>
                <c:pt idx="12161">
                  <c:v>203.95760000000001</c:v>
                </c:pt>
                <c:pt idx="12162">
                  <c:v>203.9871</c:v>
                </c:pt>
                <c:pt idx="12163">
                  <c:v>204.01660000000001</c:v>
                </c:pt>
                <c:pt idx="12164">
                  <c:v>204.0461</c:v>
                </c:pt>
                <c:pt idx="12165">
                  <c:v>204.07570000000001</c:v>
                </c:pt>
                <c:pt idx="12166">
                  <c:v>204.1052</c:v>
                </c:pt>
                <c:pt idx="12167">
                  <c:v>204.13470000000001</c:v>
                </c:pt>
                <c:pt idx="12168">
                  <c:v>204.16419999999999</c:v>
                </c:pt>
                <c:pt idx="12169">
                  <c:v>204.19380000000001</c:v>
                </c:pt>
                <c:pt idx="12170">
                  <c:v>204.22329999999999</c:v>
                </c:pt>
                <c:pt idx="12171">
                  <c:v>204.25290000000001</c:v>
                </c:pt>
                <c:pt idx="12172">
                  <c:v>204.2824</c:v>
                </c:pt>
                <c:pt idx="12173">
                  <c:v>204.31190000000001</c:v>
                </c:pt>
                <c:pt idx="12174">
                  <c:v>204.3415</c:v>
                </c:pt>
                <c:pt idx="12175">
                  <c:v>204.37100000000001</c:v>
                </c:pt>
                <c:pt idx="12176">
                  <c:v>204.4006</c:v>
                </c:pt>
                <c:pt idx="12177">
                  <c:v>204.43010000000001</c:v>
                </c:pt>
                <c:pt idx="12178">
                  <c:v>204.4597</c:v>
                </c:pt>
                <c:pt idx="12179">
                  <c:v>204.48920000000001</c:v>
                </c:pt>
                <c:pt idx="12180">
                  <c:v>204.5188</c:v>
                </c:pt>
                <c:pt idx="12181">
                  <c:v>204.54830000000001</c:v>
                </c:pt>
                <c:pt idx="12182">
                  <c:v>204.5779</c:v>
                </c:pt>
                <c:pt idx="12183">
                  <c:v>204.60749999999999</c:v>
                </c:pt>
                <c:pt idx="12184">
                  <c:v>204.637</c:v>
                </c:pt>
                <c:pt idx="12185">
                  <c:v>204.66659999999999</c:v>
                </c:pt>
                <c:pt idx="12186">
                  <c:v>204.6962</c:v>
                </c:pt>
                <c:pt idx="12187">
                  <c:v>204.72569999999999</c:v>
                </c:pt>
                <c:pt idx="12188">
                  <c:v>204.75530000000001</c:v>
                </c:pt>
                <c:pt idx="12189">
                  <c:v>204.78489999999999</c:v>
                </c:pt>
                <c:pt idx="12190">
                  <c:v>204.81450000000001</c:v>
                </c:pt>
                <c:pt idx="12191">
                  <c:v>204.8441</c:v>
                </c:pt>
                <c:pt idx="12192">
                  <c:v>204.87360000000001</c:v>
                </c:pt>
                <c:pt idx="12193">
                  <c:v>204.9032</c:v>
                </c:pt>
                <c:pt idx="12194">
                  <c:v>204.93279999999999</c:v>
                </c:pt>
                <c:pt idx="12195">
                  <c:v>204.9624</c:v>
                </c:pt>
                <c:pt idx="12196">
                  <c:v>204.99199999999999</c:v>
                </c:pt>
                <c:pt idx="12197">
                  <c:v>205.02160000000001</c:v>
                </c:pt>
                <c:pt idx="12198">
                  <c:v>205.05119999999999</c:v>
                </c:pt>
                <c:pt idx="12199">
                  <c:v>205.08080000000001</c:v>
                </c:pt>
                <c:pt idx="12200">
                  <c:v>205.1104</c:v>
                </c:pt>
                <c:pt idx="12201">
                  <c:v>205.14</c:v>
                </c:pt>
                <c:pt idx="12202">
                  <c:v>205.1696</c:v>
                </c:pt>
                <c:pt idx="12203">
                  <c:v>205.19919999999999</c:v>
                </c:pt>
                <c:pt idx="12204">
                  <c:v>205.22880000000001</c:v>
                </c:pt>
                <c:pt idx="12205">
                  <c:v>205.25839999999999</c:v>
                </c:pt>
                <c:pt idx="12206">
                  <c:v>205.28800000000001</c:v>
                </c:pt>
                <c:pt idx="12207">
                  <c:v>205.3176</c:v>
                </c:pt>
                <c:pt idx="12208">
                  <c:v>205.34719999999999</c:v>
                </c:pt>
                <c:pt idx="12209">
                  <c:v>205.37690000000001</c:v>
                </c:pt>
                <c:pt idx="12210">
                  <c:v>205.40649999999999</c:v>
                </c:pt>
                <c:pt idx="12211">
                  <c:v>205.43610000000001</c:v>
                </c:pt>
                <c:pt idx="12212">
                  <c:v>205.4657</c:v>
                </c:pt>
                <c:pt idx="12213">
                  <c:v>205.49539999999999</c:v>
                </c:pt>
                <c:pt idx="12214">
                  <c:v>205.52500000000001</c:v>
                </c:pt>
                <c:pt idx="12215">
                  <c:v>205.55459999999999</c:v>
                </c:pt>
                <c:pt idx="12216">
                  <c:v>205.58430000000001</c:v>
                </c:pt>
                <c:pt idx="12217">
                  <c:v>205.6139</c:v>
                </c:pt>
                <c:pt idx="12218">
                  <c:v>205.64349999999999</c:v>
                </c:pt>
                <c:pt idx="12219">
                  <c:v>205.67320000000001</c:v>
                </c:pt>
                <c:pt idx="12220">
                  <c:v>205.7028</c:v>
                </c:pt>
                <c:pt idx="12221">
                  <c:v>205.73249999999999</c:v>
                </c:pt>
                <c:pt idx="12222">
                  <c:v>205.7621</c:v>
                </c:pt>
                <c:pt idx="12223">
                  <c:v>205.79179999999999</c:v>
                </c:pt>
                <c:pt idx="12224">
                  <c:v>205.82140000000001</c:v>
                </c:pt>
                <c:pt idx="12225">
                  <c:v>205.8511</c:v>
                </c:pt>
                <c:pt idx="12226">
                  <c:v>205.88069999999999</c:v>
                </c:pt>
                <c:pt idx="12227">
                  <c:v>205.91040000000001</c:v>
                </c:pt>
                <c:pt idx="12228">
                  <c:v>205.94</c:v>
                </c:pt>
                <c:pt idx="12229">
                  <c:v>205.96969999999999</c:v>
                </c:pt>
                <c:pt idx="12230">
                  <c:v>205.99940000000001</c:v>
                </c:pt>
                <c:pt idx="12231">
                  <c:v>206.029</c:v>
                </c:pt>
                <c:pt idx="12232">
                  <c:v>206.05869999999999</c:v>
                </c:pt>
                <c:pt idx="12233">
                  <c:v>206.08840000000001</c:v>
                </c:pt>
                <c:pt idx="12234">
                  <c:v>206.11799999999999</c:v>
                </c:pt>
                <c:pt idx="12235">
                  <c:v>206.14769999999999</c:v>
                </c:pt>
                <c:pt idx="12236">
                  <c:v>206.17740000000001</c:v>
                </c:pt>
                <c:pt idx="12237">
                  <c:v>206.2071</c:v>
                </c:pt>
                <c:pt idx="12238">
                  <c:v>206.23670000000001</c:v>
                </c:pt>
                <c:pt idx="12239">
                  <c:v>206.2664</c:v>
                </c:pt>
                <c:pt idx="12240">
                  <c:v>206.2961</c:v>
                </c:pt>
                <c:pt idx="12241">
                  <c:v>206.32579999999999</c:v>
                </c:pt>
                <c:pt idx="12242">
                  <c:v>206.35550000000001</c:v>
                </c:pt>
                <c:pt idx="12243">
                  <c:v>206.3852</c:v>
                </c:pt>
                <c:pt idx="12244">
                  <c:v>206.41489999999999</c:v>
                </c:pt>
                <c:pt idx="12245">
                  <c:v>206.44460000000001</c:v>
                </c:pt>
                <c:pt idx="12246">
                  <c:v>206.4743</c:v>
                </c:pt>
                <c:pt idx="12247">
                  <c:v>206.50399999999999</c:v>
                </c:pt>
                <c:pt idx="12248">
                  <c:v>206.53370000000001</c:v>
                </c:pt>
                <c:pt idx="12249">
                  <c:v>206.5634</c:v>
                </c:pt>
                <c:pt idx="12250">
                  <c:v>206.59309999999999</c:v>
                </c:pt>
                <c:pt idx="12251">
                  <c:v>206.62280000000001</c:v>
                </c:pt>
                <c:pt idx="12252">
                  <c:v>206.6525</c:v>
                </c:pt>
                <c:pt idx="12253">
                  <c:v>206.68219999999999</c:v>
                </c:pt>
                <c:pt idx="12254">
                  <c:v>206.71190000000001</c:v>
                </c:pt>
                <c:pt idx="12255">
                  <c:v>206.74170000000001</c:v>
                </c:pt>
                <c:pt idx="12256">
                  <c:v>206.7714</c:v>
                </c:pt>
                <c:pt idx="12257">
                  <c:v>206.80109999999999</c:v>
                </c:pt>
                <c:pt idx="12258">
                  <c:v>206.83080000000001</c:v>
                </c:pt>
                <c:pt idx="12259">
                  <c:v>206.8605</c:v>
                </c:pt>
                <c:pt idx="12260">
                  <c:v>206.8903</c:v>
                </c:pt>
                <c:pt idx="12261">
                  <c:v>206.92</c:v>
                </c:pt>
                <c:pt idx="12262">
                  <c:v>206.94970000000001</c:v>
                </c:pt>
                <c:pt idx="12263">
                  <c:v>206.9795</c:v>
                </c:pt>
                <c:pt idx="12264">
                  <c:v>207.00919999999999</c:v>
                </c:pt>
                <c:pt idx="12265">
                  <c:v>207.03890000000001</c:v>
                </c:pt>
                <c:pt idx="12266">
                  <c:v>207.06870000000001</c:v>
                </c:pt>
                <c:pt idx="12267">
                  <c:v>207.0984</c:v>
                </c:pt>
                <c:pt idx="12268">
                  <c:v>207.12819999999999</c:v>
                </c:pt>
                <c:pt idx="12269">
                  <c:v>207.15790000000001</c:v>
                </c:pt>
                <c:pt idx="12270">
                  <c:v>207.18770000000001</c:v>
                </c:pt>
                <c:pt idx="12271">
                  <c:v>207.2174</c:v>
                </c:pt>
                <c:pt idx="12272">
                  <c:v>207.24719999999999</c:v>
                </c:pt>
                <c:pt idx="12273">
                  <c:v>207.27690000000001</c:v>
                </c:pt>
                <c:pt idx="12274">
                  <c:v>207.30670000000001</c:v>
                </c:pt>
                <c:pt idx="12275">
                  <c:v>207.3364</c:v>
                </c:pt>
                <c:pt idx="12276">
                  <c:v>207.36619999999999</c:v>
                </c:pt>
                <c:pt idx="12277">
                  <c:v>207.39599999999999</c:v>
                </c:pt>
                <c:pt idx="12278">
                  <c:v>207.42570000000001</c:v>
                </c:pt>
                <c:pt idx="12279">
                  <c:v>207.4555</c:v>
                </c:pt>
                <c:pt idx="12280">
                  <c:v>207.4853</c:v>
                </c:pt>
                <c:pt idx="12281">
                  <c:v>207.51499999999999</c:v>
                </c:pt>
                <c:pt idx="12282">
                  <c:v>207.54480000000001</c:v>
                </c:pt>
                <c:pt idx="12283">
                  <c:v>207.5746</c:v>
                </c:pt>
                <c:pt idx="12284">
                  <c:v>207.6044</c:v>
                </c:pt>
                <c:pt idx="12285">
                  <c:v>207.63419999999999</c:v>
                </c:pt>
                <c:pt idx="12286">
                  <c:v>207.66390000000001</c:v>
                </c:pt>
                <c:pt idx="12287">
                  <c:v>207.69370000000001</c:v>
                </c:pt>
                <c:pt idx="12288">
                  <c:v>207.7235</c:v>
                </c:pt>
                <c:pt idx="12289">
                  <c:v>207.7533</c:v>
                </c:pt>
                <c:pt idx="12290">
                  <c:v>207.78309999999999</c:v>
                </c:pt>
                <c:pt idx="12291">
                  <c:v>207.81290000000001</c:v>
                </c:pt>
                <c:pt idx="12292">
                  <c:v>207.84270000000001</c:v>
                </c:pt>
                <c:pt idx="12293">
                  <c:v>207.8725</c:v>
                </c:pt>
                <c:pt idx="12294">
                  <c:v>207.9023</c:v>
                </c:pt>
                <c:pt idx="12295">
                  <c:v>207.93209999999999</c:v>
                </c:pt>
                <c:pt idx="12296">
                  <c:v>207.96190000000001</c:v>
                </c:pt>
                <c:pt idx="12297">
                  <c:v>207.99170000000001</c:v>
                </c:pt>
                <c:pt idx="12298">
                  <c:v>208.0215</c:v>
                </c:pt>
                <c:pt idx="12299">
                  <c:v>208.0513</c:v>
                </c:pt>
                <c:pt idx="12300">
                  <c:v>208.08109999999999</c:v>
                </c:pt>
                <c:pt idx="12301">
                  <c:v>208.11089999999999</c:v>
                </c:pt>
                <c:pt idx="12302">
                  <c:v>208.14080000000001</c:v>
                </c:pt>
                <c:pt idx="12303">
                  <c:v>208.17060000000001</c:v>
                </c:pt>
                <c:pt idx="12304">
                  <c:v>208.2004</c:v>
                </c:pt>
                <c:pt idx="12305">
                  <c:v>208.2302</c:v>
                </c:pt>
                <c:pt idx="12306">
                  <c:v>208.26009999999999</c:v>
                </c:pt>
                <c:pt idx="12307">
                  <c:v>208.28989999999999</c:v>
                </c:pt>
                <c:pt idx="12308">
                  <c:v>208.31970000000001</c:v>
                </c:pt>
                <c:pt idx="12309">
                  <c:v>208.34950000000001</c:v>
                </c:pt>
                <c:pt idx="12310">
                  <c:v>208.3794</c:v>
                </c:pt>
                <c:pt idx="12311">
                  <c:v>208.4092</c:v>
                </c:pt>
                <c:pt idx="12312">
                  <c:v>208.4391</c:v>
                </c:pt>
                <c:pt idx="12313">
                  <c:v>208.46889999999999</c:v>
                </c:pt>
                <c:pt idx="12314">
                  <c:v>208.49870000000001</c:v>
                </c:pt>
                <c:pt idx="12315">
                  <c:v>208.52860000000001</c:v>
                </c:pt>
                <c:pt idx="12316">
                  <c:v>208.55840000000001</c:v>
                </c:pt>
                <c:pt idx="12317">
                  <c:v>208.5883</c:v>
                </c:pt>
                <c:pt idx="12318">
                  <c:v>208.6181</c:v>
                </c:pt>
                <c:pt idx="12319">
                  <c:v>208.648</c:v>
                </c:pt>
                <c:pt idx="12320">
                  <c:v>208.67779999999999</c:v>
                </c:pt>
                <c:pt idx="12321">
                  <c:v>208.70769999999999</c:v>
                </c:pt>
                <c:pt idx="12322">
                  <c:v>208.73759999999999</c:v>
                </c:pt>
                <c:pt idx="12323">
                  <c:v>208.76740000000001</c:v>
                </c:pt>
                <c:pt idx="12324">
                  <c:v>208.79730000000001</c:v>
                </c:pt>
                <c:pt idx="12325">
                  <c:v>208.8271</c:v>
                </c:pt>
                <c:pt idx="12326">
                  <c:v>208.857</c:v>
                </c:pt>
                <c:pt idx="12327">
                  <c:v>208.8869</c:v>
                </c:pt>
                <c:pt idx="12328">
                  <c:v>208.91679999999999</c:v>
                </c:pt>
                <c:pt idx="12329">
                  <c:v>208.94659999999999</c:v>
                </c:pt>
                <c:pt idx="12330">
                  <c:v>208.97649999999999</c:v>
                </c:pt>
                <c:pt idx="12331">
                  <c:v>209.00640000000001</c:v>
                </c:pt>
                <c:pt idx="12332">
                  <c:v>209.03630000000001</c:v>
                </c:pt>
                <c:pt idx="12333">
                  <c:v>209.06620000000001</c:v>
                </c:pt>
                <c:pt idx="12334">
                  <c:v>209.09610000000001</c:v>
                </c:pt>
                <c:pt idx="12335">
                  <c:v>209.1259</c:v>
                </c:pt>
                <c:pt idx="12336">
                  <c:v>209.1558</c:v>
                </c:pt>
                <c:pt idx="12337">
                  <c:v>209.1857</c:v>
                </c:pt>
                <c:pt idx="12338">
                  <c:v>209.21559999999999</c:v>
                </c:pt>
                <c:pt idx="12339">
                  <c:v>209.24549999999999</c:v>
                </c:pt>
                <c:pt idx="12340">
                  <c:v>209.27539999999999</c:v>
                </c:pt>
                <c:pt idx="12341">
                  <c:v>209.30529999999999</c:v>
                </c:pt>
                <c:pt idx="12342">
                  <c:v>209.33519999999999</c:v>
                </c:pt>
                <c:pt idx="12343">
                  <c:v>209.36510000000001</c:v>
                </c:pt>
                <c:pt idx="12344">
                  <c:v>209.39500000000001</c:v>
                </c:pt>
                <c:pt idx="12345">
                  <c:v>209.42490000000001</c:v>
                </c:pt>
                <c:pt idx="12346">
                  <c:v>209.45480000000001</c:v>
                </c:pt>
                <c:pt idx="12347">
                  <c:v>209.48480000000001</c:v>
                </c:pt>
                <c:pt idx="12348">
                  <c:v>209.5147</c:v>
                </c:pt>
                <c:pt idx="12349">
                  <c:v>209.5446</c:v>
                </c:pt>
                <c:pt idx="12350">
                  <c:v>209.5745</c:v>
                </c:pt>
                <c:pt idx="12351">
                  <c:v>209.6044</c:v>
                </c:pt>
                <c:pt idx="12352">
                  <c:v>209.6344</c:v>
                </c:pt>
                <c:pt idx="12353">
                  <c:v>209.6643</c:v>
                </c:pt>
                <c:pt idx="12354">
                  <c:v>209.6942</c:v>
                </c:pt>
                <c:pt idx="12355">
                  <c:v>209.7242</c:v>
                </c:pt>
                <c:pt idx="12356">
                  <c:v>209.75409999999999</c:v>
                </c:pt>
                <c:pt idx="12357">
                  <c:v>209.78399999999999</c:v>
                </c:pt>
                <c:pt idx="12358">
                  <c:v>209.81389999999999</c:v>
                </c:pt>
                <c:pt idx="12359">
                  <c:v>209.84389999999999</c:v>
                </c:pt>
                <c:pt idx="12360">
                  <c:v>209.87379999999999</c:v>
                </c:pt>
                <c:pt idx="12361">
                  <c:v>209.90379999999999</c:v>
                </c:pt>
                <c:pt idx="12362">
                  <c:v>209.93369999999999</c:v>
                </c:pt>
                <c:pt idx="12363">
                  <c:v>209.96369999999999</c:v>
                </c:pt>
                <c:pt idx="12364">
                  <c:v>209.99359999999999</c:v>
                </c:pt>
                <c:pt idx="12365">
                  <c:v>210.02359999999999</c:v>
                </c:pt>
                <c:pt idx="12366">
                  <c:v>210.05350000000001</c:v>
                </c:pt>
                <c:pt idx="12367">
                  <c:v>210.08349999999999</c:v>
                </c:pt>
                <c:pt idx="12368">
                  <c:v>210.11340000000001</c:v>
                </c:pt>
                <c:pt idx="12369">
                  <c:v>210.14340000000001</c:v>
                </c:pt>
                <c:pt idx="12370">
                  <c:v>210.17339999999999</c:v>
                </c:pt>
                <c:pt idx="12371">
                  <c:v>210.20330000000001</c:v>
                </c:pt>
                <c:pt idx="12372">
                  <c:v>210.23330000000001</c:v>
                </c:pt>
                <c:pt idx="12373">
                  <c:v>210.26329999999999</c:v>
                </c:pt>
                <c:pt idx="12374">
                  <c:v>210.29320000000001</c:v>
                </c:pt>
                <c:pt idx="12375">
                  <c:v>210.32320000000001</c:v>
                </c:pt>
                <c:pt idx="12376">
                  <c:v>210.35319999999999</c:v>
                </c:pt>
                <c:pt idx="12377">
                  <c:v>210.38319999999999</c:v>
                </c:pt>
                <c:pt idx="12378">
                  <c:v>210.41309999999999</c:v>
                </c:pt>
                <c:pt idx="12379">
                  <c:v>210.44309999999999</c:v>
                </c:pt>
                <c:pt idx="12380">
                  <c:v>210.47309999999999</c:v>
                </c:pt>
                <c:pt idx="12381">
                  <c:v>210.50309999999999</c:v>
                </c:pt>
                <c:pt idx="12382">
                  <c:v>210.53309999999999</c:v>
                </c:pt>
                <c:pt idx="12383">
                  <c:v>210.56309999999999</c:v>
                </c:pt>
                <c:pt idx="12384">
                  <c:v>210.59309999999999</c:v>
                </c:pt>
                <c:pt idx="12385">
                  <c:v>210.62309999999999</c:v>
                </c:pt>
                <c:pt idx="12386">
                  <c:v>210.65309999999999</c:v>
                </c:pt>
                <c:pt idx="12387">
                  <c:v>210.6831</c:v>
                </c:pt>
                <c:pt idx="12388">
                  <c:v>210.7131</c:v>
                </c:pt>
                <c:pt idx="12389">
                  <c:v>210.7431</c:v>
                </c:pt>
                <c:pt idx="12390">
                  <c:v>210.7731</c:v>
                </c:pt>
                <c:pt idx="12391">
                  <c:v>210.8031</c:v>
                </c:pt>
                <c:pt idx="12392">
                  <c:v>210.8331</c:v>
                </c:pt>
                <c:pt idx="12393">
                  <c:v>210.8631</c:v>
                </c:pt>
                <c:pt idx="12394">
                  <c:v>210.8931</c:v>
                </c:pt>
                <c:pt idx="12395">
                  <c:v>210.92310000000001</c:v>
                </c:pt>
                <c:pt idx="12396">
                  <c:v>210.95320000000001</c:v>
                </c:pt>
                <c:pt idx="12397">
                  <c:v>210.98320000000001</c:v>
                </c:pt>
                <c:pt idx="12398">
                  <c:v>211.01320000000001</c:v>
                </c:pt>
                <c:pt idx="12399">
                  <c:v>211.04320000000001</c:v>
                </c:pt>
                <c:pt idx="12400">
                  <c:v>211.07320000000001</c:v>
                </c:pt>
                <c:pt idx="12401">
                  <c:v>211.10329999999999</c:v>
                </c:pt>
                <c:pt idx="12402">
                  <c:v>211.13329999999999</c:v>
                </c:pt>
                <c:pt idx="12403">
                  <c:v>211.16329999999999</c:v>
                </c:pt>
                <c:pt idx="12404">
                  <c:v>211.1934</c:v>
                </c:pt>
                <c:pt idx="12405">
                  <c:v>211.2234</c:v>
                </c:pt>
                <c:pt idx="12406">
                  <c:v>211.2534</c:v>
                </c:pt>
                <c:pt idx="12407">
                  <c:v>211.2835</c:v>
                </c:pt>
                <c:pt idx="12408">
                  <c:v>211.3135</c:v>
                </c:pt>
                <c:pt idx="12409">
                  <c:v>211.34360000000001</c:v>
                </c:pt>
                <c:pt idx="12410">
                  <c:v>211.37360000000001</c:v>
                </c:pt>
                <c:pt idx="12411">
                  <c:v>211.40369999999999</c:v>
                </c:pt>
                <c:pt idx="12412">
                  <c:v>211.43369999999999</c:v>
                </c:pt>
                <c:pt idx="12413">
                  <c:v>211.46379999999999</c:v>
                </c:pt>
                <c:pt idx="12414">
                  <c:v>211.4939</c:v>
                </c:pt>
                <c:pt idx="12415">
                  <c:v>211.5239</c:v>
                </c:pt>
                <c:pt idx="12416">
                  <c:v>211.554</c:v>
                </c:pt>
                <c:pt idx="12417">
                  <c:v>211.584</c:v>
                </c:pt>
                <c:pt idx="12418">
                  <c:v>211.61410000000001</c:v>
                </c:pt>
                <c:pt idx="12419">
                  <c:v>211.64420000000001</c:v>
                </c:pt>
                <c:pt idx="12420">
                  <c:v>211.67420000000001</c:v>
                </c:pt>
                <c:pt idx="12421">
                  <c:v>211.70429999999999</c:v>
                </c:pt>
                <c:pt idx="12422">
                  <c:v>211.73439999999999</c:v>
                </c:pt>
                <c:pt idx="12423">
                  <c:v>211.7645</c:v>
                </c:pt>
                <c:pt idx="12424">
                  <c:v>211.7945</c:v>
                </c:pt>
                <c:pt idx="12425">
                  <c:v>211.8246</c:v>
                </c:pt>
                <c:pt idx="12426">
                  <c:v>211.85470000000001</c:v>
                </c:pt>
                <c:pt idx="12427">
                  <c:v>211.88480000000001</c:v>
                </c:pt>
                <c:pt idx="12428">
                  <c:v>211.91489999999999</c:v>
                </c:pt>
                <c:pt idx="12429">
                  <c:v>211.94489999999999</c:v>
                </c:pt>
                <c:pt idx="12430">
                  <c:v>211.97499999999999</c:v>
                </c:pt>
                <c:pt idx="12431">
                  <c:v>212.0051</c:v>
                </c:pt>
                <c:pt idx="12432">
                  <c:v>212.0352</c:v>
                </c:pt>
                <c:pt idx="12433">
                  <c:v>212.06530000000001</c:v>
                </c:pt>
                <c:pt idx="12434">
                  <c:v>212.09540000000001</c:v>
                </c:pt>
                <c:pt idx="12435">
                  <c:v>212.12549999999999</c:v>
                </c:pt>
                <c:pt idx="12436">
                  <c:v>212.15559999999999</c:v>
                </c:pt>
                <c:pt idx="12437">
                  <c:v>212.1857</c:v>
                </c:pt>
                <c:pt idx="12438">
                  <c:v>212.2159</c:v>
                </c:pt>
                <c:pt idx="12439">
                  <c:v>212.24600000000001</c:v>
                </c:pt>
                <c:pt idx="12440">
                  <c:v>212.27610000000001</c:v>
                </c:pt>
                <c:pt idx="12441">
                  <c:v>212.30619999999999</c:v>
                </c:pt>
                <c:pt idx="12442">
                  <c:v>212.33629999999999</c:v>
                </c:pt>
                <c:pt idx="12443">
                  <c:v>212.3664</c:v>
                </c:pt>
                <c:pt idx="12444">
                  <c:v>212.3965</c:v>
                </c:pt>
                <c:pt idx="12445">
                  <c:v>212.42670000000001</c:v>
                </c:pt>
                <c:pt idx="12446">
                  <c:v>212.45679999999999</c:v>
                </c:pt>
                <c:pt idx="12447">
                  <c:v>212.48689999999999</c:v>
                </c:pt>
                <c:pt idx="12448">
                  <c:v>212.517</c:v>
                </c:pt>
                <c:pt idx="12449">
                  <c:v>212.5472</c:v>
                </c:pt>
                <c:pt idx="12450">
                  <c:v>212.57730000000001</c:v>
                </c:pt>
                <c:pt idx="12451">
                  <c:v>212.60749999999999</c:v>
                </c:pt>
                <c:pt idx="12452">
                  <c:v>212.63759999999999</c:v>
                </c:pt>
                <c:pt idx="12453">
                  <c:v>212.6677</c:v>
                </c:pt>
                <c:pt idx="12454">
                  <c:v>212.6979</c:v>
                </c:pt>
                <c:pt idx="12455">
                  <c:v>212.72800000000001</c:v>
                </c:pt>
                <c:pt idx="12456">
                  <c:v>212.75819999999999</c:v>
                </c:pt>
                <c:pt idx="12457">
                  <c:v>212.78829999999999</c:v>
                </c:pt>
                <c:pt idx="12458">
                  <c:v>212.8185</c:v>
                </c:pt>
                <c:pt idx="12459">
                  <c:v>212.8486</c:v>
                </c:pt>
                <c:pt idx="12460">
                  <c:v>212.87880000000001</c:v>
                </c:pt>
                <c:pt idx="12461">
                  <c:v>212.90889999999999</c:v>
                </c:pt>
                <c:pt idx="12462">
                  <c:v>212.9391</c:v>
                </c:pt>
                <c:pt idx="12463">
                  <c:v>212.9692</c:v>
                </c:pt>
                <c:pt idx="12464">
                  <c:v>212.99940000000001</c:v>
                </c:pt>
                <c:pt idx="12465">
                  <c:v>213.02959999999999</c:v>
                </c:pt>
                <c:pt idx="12466">
                  <c:v>213.05969999999999</c:v>
                </c:pt>
                <c:pt idx="12467">
                  <c:v>213.0899</c:v>
                </c:pt>
                <c:pt idx="12468">
                  <c:v>213.12010000000001</c:v>
                </c:pt>
                <c:pt idx="12469">
                  <c:v>213.15029999999999</c:v>
                </c:pt>
                <c:pt idx="12470">
                  <c:v>213.18039999999999</c:v>
                </c:pt>
                <c:pt idx="12471">
                  <c:v>213.2106</c:v>
                </c:pt>
                <c:pt idx="12472">
                  <c:v>213.24080000000001</c:v>
                </c:pt>
                <c:pt idx="12473">
                  <c:v>213.27099999999999</c:v>
                </c:pt>
                <c:pt idx="12474">
                  <c:v>213.30119999999999</c:v>
                </c:pt>
                <c:pt idx="12475">
                  <c:v>213.3313</c:v>
                </c:pt>
                <c:pt idx="12476">
                  <c:v>213.36150000000001</c:v>
                </c:pt>
                <c:pt idx="12477">
                  <c:v>213.39169999999999</c:v>
                </c:pt>
                <c:pt idx="12478">
                  <c:v>213.42189999999999</c:v>
                </c:pt>
                <c:pt idx="12479">
                  <c:v>213.4521</c:v>
                </c:pt>
                <c:pt idx="12480">
                  <c:v>213.48230000000001</c:v>
                </c:pt>
                <c:pt idx="12481">
                  <c:v>213.51249999999999</c:v>
                </c:pt>
                <c:pt idx="12482">
                  <c:v>213.5427</c:v>
                </c:pt>
                <c:pt idx="12483">
                  <c:v>213.5729</c:v>
                </c:pt>
                <c:pt idx="12484">
                  <c:v>213.60310000000001</c:v>
                </c:pt>
                <c:pt idx="12485">
                  <c:v>213.63329999999999</c:v>
                </c:pt>
                <c:pt idx="12486">
                  <c:v>213.6635</c:v>
                </c:pt>
                <c:pt idx="12487">
                  <c:v>213.69380000000001</c:v>
                </c:pt>
                <c:pt idx="12488">
                  <c:v>213.72399999999999</c:v>
                </c:pt>
                <c:pt idx="12489">
                  <c:v>213.7542</c:v>
                </c:pt>
                <c:pt idx="12490">
                  <c:v>213.78440000000001</c:v>
                </c:pt>
                <c:pt idx="12491">
                  <c:v>213.81460000000001</c:v>
                </c:pt>
                <c:pt idx="12492">
                  <c:v>213.84479999999999</c:v>
                </c:pt>
                <c:pt idx="12493">
                  <c:v>213.8751</c:v>
                </c:pt>
                <c:pt idx="12494">
                  <c:v>213.90530000000001</c:v>
                </c:pt>
                <c:pt idx="12495">
                  <c:v>213.93549999999999</c:v>
                </c:pt>
                <c:pt idx="12496">
                  <c:v>213.9658</c:v>
                </c:pt>
                <c:pt idx="12497">
                  <c:v>213.99600000000001</c:v>
                </c:pt>
                <c:pt idx="12498">
                  <c:v>214.02619999999999</c:v>
                </c:pt>
                <c:pt idx="12499">
                  <c:v>214.0565</c:v>
                </c:pt>
                <c:pt idx="12500">
                  <c:v>214.08670000000001</c:v>
                </c:pt>
                <c:pt idx="12501">
                  <c:v>214.11699999999999</c:v>
                </c:pt>
                <c:pt idx="12502">
                  <c:v>214.1472</c:v>
                </c:pt>
                <c:pt idx="12503">
                  <c:v>214.17750000000001</c:v>
                </c:pt>
                <c:pt idx="12504">
                  <c:v>214.20769999999999</c:v>
                </c:pt>
                <c:pt idx="12505">
                  <c:v>214.2379</c:v>
                </c:pt>
                <c:pt idx="12506">
                  <c:v>214.26820000000001</c:v>
                </c:pt>
                <c:pt idx="12507">
                  <c:v>214.29849999999999</c:v>
                </c:pt>
                <c:pt idx="12508">
                  <c:v>214.3287</c:v>
                </c:pt>
                <c:pt idx="12509">
                  <c:v>214.35900000000001</c:v>
                </c:pt>
                <c:pt idx="12510">
                  <c:v>214.38919999999999</c:v>
                </c:pt>
                <c:pt idx="12511">
                  <c:v>214.4195</c:v>
                </c:pt>
                <c:pt idx="12512">
                  <c:v>214.44980000000001</c:v>
                </c:pt>
                <c:pt idx="12513">
                  <c:v>214.48</c:v>
                </c:pt>
                <c:pt idx="12514">
                  <c:v>214.5103</c:v>
                </c:pt>
                <c:pt idx="12515">
                  <c:v>214.54060000000001</c:v>
                </c:pt>
                <c:pt idx="12516">
                  <c:v>214.57089999999999</c:v>
                </c:pt>
                <c:pt idx="12517">
                  <c:v>214.6011</c:v>
                </c:pt>
                <c:pt idx="12518">
                  <c:v>214.63140000000001</c:v>
                </c:pt>
                <c:pt idx="12519">
                  <c:v>214.6617</c:v>
                </c:pt>
                <c:pt idx="12520">
                  <c:v>214.69200000000001</c:v>
                </c:pt>
                <c:pt idx="12521">
                  <c:v>214.72229999999999</c:v>
                </c:pt>
                <c:pt idx="12522">
                  <c:v>214.7525</c:v>
                </c:pt>
                <c:pt idx="12523">
                  <c:v>214.78280000000001</c:v>
                </c:pt>
                <c:pt idx="12524">
                  <c:v>214.81309999999999</c:v>
                </c:pt>
                <c:pt idx="12525">
                  <c:v>214.8434</c:v>
                </c:pt>
                <c:pt idx="12526">
                  <c:v>214.87370000000001</c:v>
                </c:pt>
                <c:pt idx="12527">
                  <c:v>214.904</c:v>
                </c:pt>
                <c:pt idx="12528">
                  <c:v>214.93430000000001</c:v>
                </c:pt>
                <c:pt idx="12529">
                  <c:v>214.96459999999999</c:v>
                </c:pt>
                <c:pt idx="12530">
                  <c:v>214.9949</c:v>
                </c:pt>
                <c:pt idx="12531">
                  <c:v>215.02520000000001</c:v>
                </c:pt>
                <c:pt idx="12532">
                  <c:v>215.05549999999999</c:v>
                </c:pt>
                <c:pt idx="12533">
                  <c:v>215.08580000000001</c:v>
                </c:pt>
                <c:pt idx="12534">
                  <c:v>215.11619999999999</c:v>
                </c:pt>
                <c:pt idx="12535">
                  <c:v>215.1465</c:v>
                </c:pt>
                <c:pt idx="12536">
                  <c:v>215.17679999999999</c:v>
                </c:pt>
                <c:pt idx="12537">
                  <c:v>215.2071</c:v>
                </c:pt>
                <c:pt idx="12538">
                  <c:v>215.23740000000001</c:v>
                </c:pt>
                <c:pt idx="12539">
                  <c:v>215.26779999999999</c:v>
                </c:pt>
                <c:pt idx="12540">
                  <c:v>215.29810000000001</c:v>
                </c:pt>
                <c:pt idx="12541">
                  <c:v>215.32839999999999</c:v>
                </c:pt>
                <c:pt idx="12542">
                  <c:v>215.3587</c:v>
                </c:pt>
                <c:pt idx="12543">
                  <c:v>215.38910000000001</c:v>
                </c:pt>
                <c:pt idx="12544">
                  <c:v>215.4194</c:v>
                </c:pt>
                <c:pt idx="12545">
                  <c:v>215.44980000000001</c:v>
                </c:pt>
                <c:pt idx="12546">
                  <c:v>215.48009999999999</c:v>
                </c:pt>
                <c:pt idx="12547">
                  <c:v>215.5104</c:v>
                </c:pt>
                <c:pt idx="12548">
                  <c:v>215.54079999999999</c:v>
                </c:pt>
                <c:pt idx="12549">
                  <c:v>215.5711</c:v>
                </c:pt>
                <c:pt idx="12550">
                  <c:v>215.60149999999999</c:v>
                </c:pt>
                <c:pt idx="12551">
                  <c:v>215.6318</c:v>
                </c:pt>
                <c:pt idx="12552">
                  <c:v>215.66220000000001</c:v>
                </c:pt>
                <c:pt idx="12553">
                  <c:v>215.6925</c:v>
                </c:pt>
                <c:pt idx="12554">
                  <c:v>215.72290000000001</c:v>
                </c:pt>
                <c:pt idx="12555">
                  <c:v>215.75319999999999</c:v>
                </c:pt>
                <c:pt idx="12556">
                  <c:v>215.78360000000001</c:v>
                </c:pt>
                <c:pt idx="12557">
                  <c:v>215.81389999999999</c:v>
                </c:pt>
                <c:pt idx="12558">
                  <c:v>215.8443</c:v>
                </c:pt>
                <c:pt idx="12559">
                  <c:v>215.87469999999999</c:v>
                </c:pt>
                <c:pt idx="12560">
                  <c:v>215.9051</c:v>
                </c:pt>
                <c:pt idx="12561">
                  <c:v>215.93539999999999</c:v>
                </c:pt>
                <c:pt idx="12562">
                  <c:v>215.9658</c:v>
                </c:pt>
                <c:pt idx="12563">
                  <c:v>215.99619999999999</c:v>
                </c:pt>
                <c:pt idx="12564">
                  <c:v>216.0266</c:v>
                </c:pt>
                <c:pt idx="12565">
                  <c:v>216.05690000000001</c:v>
                </c:pt>
                <c:pt idx="12566">
                  <c:v>216.0873</c:v>
                </c:pt>
                <c:pt idx="12567">
                  <c:v>216.11770000000001</c:v>
                </c:pt>
                <c:pt idx="12568">
                  <c:v>216.1481</c:v>
                </c:pt>
                <c:pt idx="12569">
                  <c:v>216.17850000000001</c:v>
                </c:pt>
                <c:pt idx="12570">
                  <c:v>216.2089</c:v>
                </c:pt>
                <c:pt idx="12571">
                  <c:v>216.23929999999999</c:v>
                </c:pt>
                <c:pt idx="12572">
                  <c:v>216.2696</c:v>
                </c:pt>
                <c:pt idx="12573">
                  <c:v>216.3</c:v>
                </c:pt>
                <c:pt idx="12574">
                  <c:v>216.3304</c:v>
                </c:pt>
                <c:pt idx="12575">
                  <c:v>216.36080000000001</c:v>
                </c:pt>
                <c:pt idx="12576">
                  <c:v>216.3913</c:v>
                </c:pt>
                <c:pt idx="12577">
                  <c:v>216.42160000000001</c:v>
                </c:pt>
                <c:pt idx="12578">
                  <c:v>216.4521</c:v>
                </c:pt>
                <c:pt idx="12579">
                  <c:v>216.48249999999999</c:v>
                </c:pt>
                <c:pt idx="12580">
                  <c:v>216.5129</c:v>
                </c:pt>
                <c:pt idx="12581">
                  <c:v>216.54329999999999</c:v>
                </c:pt>
                <c:pt idx="12582">
                  <c:v>216.5737</c:v>
                </c:pt>
                <c:pt idx="12583">
                  <c:v>216.60409999999999</c:v>
                </c:pt>
                <c:pt idx="12584">
                  <c:v>216.6345</c:v>
                </c:pt>
                <c:pt idx="12585">
                  <c:v>216.66499999999999</c:v>
                </c:pt>
                <c:pt idx="12586">
                  <c:v>216.69540000000001</c:v>
                </c:pt>
                <c:pt idx="12587">
                  <c:v>216.72579999999999</c:v>
                </c:pt>
                <c:pt idx="12588">
                  <c:v>216.75620000000001</c:v>
                </c:pt>
                <c:pt idx="12589">
                  <c:v>216.7867</c:v>
                </c:pt>
                <c:pt idx="12590">
                  <c:v>216.81710000000001</c:v>
                </c:pt>
                <c:pt idx="12591">
                  <c:v>216.8475</c:v>
                </c:pt>
                <c:pt idx="12592">
                  <c:v>216.87799999999999</c:v>
                </c:pt>
                <c:pt idx="12593">
                  <c:v>216.9084</c:v>
                </c:pt>
                <c:pt idx="12594">
                  <c:v>216.93889999999999</c:v>
                </c:pt>
                <c:pt idx="12595">
                  <c:v>216.9693</c:v>
                </c:pt>
                <c:pt idx="12596">
                  <c:v>216.99979999999999</c:v>
                </c:pt>
                <c:pt idx="12597">
                  <c:v>217.03020000000001</c:v>
                </c:pt>
                <c:pt idx="12598">
                  <c:v>217.06059999999999</c:v>
                </c:pt>
                <c:pt idx="12599">
                  <c:v>217.09110000000001</c:v>
                </c:pt>
                <c:pt idx="12600">
                  <c:v>217.1216</c:v>
                </c:pt>
                <c:pt idx="12601">
                  <c:v>217.15199999999999</c:v>
                </c:pt>
                <c:pt idx="12602">
                  <c:v>217.1825</c:v>
                </c:pt>
                <c:pt idx="12603">
                  <c:v>217.21289999999999</c:v>
                </c:pt>
                <c:pt idx="12604">
                  <c:v>217.24340000000001</c:v>
                </c:pt>
                <c:pt idx="12605">
                  <c:v>217.27379999999999</c:v>
                </c:pt>
                <c:pt idx="12606">
                  <c:v>217.30430000000001</c:v>
                </c:pt>
                <c:pt idx="12607">
                  <c:v>217.3348</c:v>
                </c:pt>
                <c:pt idx="12608">
                  <c:v>217.36529999999999</c:v>
                </c:pt>
                <c:pt idx="12609">
                  <c:v>217.39570000000001</c:v>
                </c:pt>
                <c:pt idx="12610">
                  <c:v>217.42619999999999</c:v>
                </c:pt>
                <c:pt idx="12611">
                  <c:v>217.45670000000001</c:v>
                </c:pt>
                <c:pt idx="12612">
                  <c:v>217.4872</c:v>
                </c:pt>
                <c:pt idx="12613">
                  <c:v>217.51769999999999</c:v>
                </c:pt>
                <c:pt idx="12614">
                  <c:v>217.54810000000001</c:v>
                </c:pt>
                <c:pt idx="12615">
                  <c:v>217.57859999999999</c:v>
                </c:pt>
                <c:pt idx="12616">
                  <c:v>217.60910000000001</c:v>
                </c:pt>
                <c:pt idx="12617">
                  <c:v>217.6396</c:v>
                </c:pt>
                <c:pt idx="12618">
                  <c:v>217.67009999999999</c:v>
                </c:pt>
                <c:pt idx="12619">
                  <c:v>217.70060000000001</c:v>
                </c:pt>
                <c:pt idx="12620">
                  <c:v>217.7311</c:v>
                </c:pt>
                <c:pt idx="12621">
                  <c:v>217.76159999999999</c:v>
                </c:pt>
                <c:pt idx="12622">
                  <c:v>217.7921</c:v>
                </c:pt>
                <c:pt idx="12623">
                  <c:v>217.82259999999999</c:v>
                </c:pt>
                <c:pt idx="12624">
                  <c:v>217.85310000000001</c:v>
                </c:pt>
                <c:pt idx="12625">
                  <c:v>217.8836</c:v>
                </c:pt>
                <c:pt idx="12626">
                  <c:v>217.91409999999999</c:v>
                </c:pt>
                <c:pt idx="12627">
                  <c:v>217.94460000000001</c:v>
                </c:pt>
                <c:pt idx="12628">
                  <c:v>217.9751</c:v>
                </c:pt>
                <c:pt idx="12629">
                  <c:v>218.00559999999999</c:v>
                </c:pt>
                <c:pt idx="12630">
                  <c:v>218.03620000000001</c:v>
                </c:pt>
                <c:pt idx="12631">
                  <c:v>218.0667</c:v>
                </c:pt>
                <c:pt idx="12632">
                  <c:v>218.09719999999999</c:v>
                </c:pt>
                <c:pt idx="12633">
                  <c:v>218.1277</c:v>
                </c:pt>
                <c:pt idx="12634">
                  <c:v>218.1583</c:v>
                </c:pt>
                <c:pt idx="12635">
                  <c:v>218.18879999999999</c:v>
                </c:pt>
                <c:pt idx="12636">
                  <c:v>218.2193</c:v>
                </c:pt>
                <c:pt idx="12637">
                  <c:v>218.24979999999999</c:v>
                </c:pt>
                <c:pt idx="12638">
                  <c:v>218.28039999999999</c:v>
                </c:pt>
                <c:pt idx="12639">
                  <c:v>218.3109</c:v>
                </c:pt>
                <c:pt idx="12640">
                  <c:v>218.3415</c:v>
                </c:pt>
                <c:pt idx="12641">
                  <c:v>218.37200000000001</c:v>
                </c:pt>
                <c:pt idx="12642">
                  <c:v>218.40260000000001</c:v>
                </c:pt>
                <c:pt idx="12643">
                  <c:v>218.4331</c:v>
                </c:pt>
                <c:pt idx="12644">
                  <c:v>218.46360000000001</c:v>
                </c:pt>
                <c:pt idx="12645">
                  <c:v>218.49420000000001</c:v>
                </c:pt>
                <c:pt idx="12646">
                  <c:v>218.5247</c:v>
                </c:pt>
                <c:pt idx="12647">
                  <c:v>218.55529999999999</c:v>
                </c:pt>
                <c:pt idx="12648">
                  <c:v>218.58590000000001</c:v>
                </c:pt>
                <c:pt idx="12649">
                  <c:v>218.6164</c:v>
                </c:pt>
                <c:pt idx="12650">
                  <c:v>218.64699999999999</c:v>
                </c:pt>
                <c:pt idx="12651">
                  <c:v>218.67750000000001</c:v>
                </c:pt>
                <c:pt idx="12652">
                  <c:v>218.7081</c:v>
                </c:pt>
                <c:pt idx="12653">
                  <c:v>218.73869999999999</c:v>
                </c:pt>
                <c:pt idx="12654">
                  <c:v>218.76920000000001</c:v>
                </c:pt>
                <c:pt idx="12655">
                  <c:v>218.7998</c:v>
                </c:pt>
                <c:pt idx="12656">
                  <c:v>218.8304</c:v>
                </c:pt>
                <c:pt idx="12657">
                  <c:v>218.86099999999999</c:v>
                </c:pt>
                <c:pt idx="12658">
                  <c:v>218.89150000000001</c:v>
                </c:pt>
                <c:pt idx="12659">
                  <c:v>218.9221</c:v>
                </c:pt>
                <c:pt idx="12660">
                  <c:v>218.95269999999999</c:v>
                </c:pt>
                <c:pt idx="12661">
                  <c:v>218.98330000000001</c:v>
                </c:pt>
                <c:pt idx="12662">
                  <c:v>219.01390000000001</c:v>
                </c:pt>
                <c:pt idx="12663">
                  <c:v>219.0445</c:v>
                </c:pt>
                <c:pt idx="12664">
                  <c:v>219.07509999999999</c:v>
                </c:pt>
                <c:pt idx="12665">
                  <c:v>219.10570000000001</c:v>
                </c:pt>
                <c:pt idx="12666">
                  <c:v>219.1362</c:v>
                </c:pt>
                <c:pt idx="12667">
                  <c:v>219.16679999999999</c:v>
                </c:pt>
                <c:pt idx="12668">
                  <c:v>219.19739999999999</c:v>
                </c:pt>
                <c:pt idx="12669">
                  <c:v>219.22800000000001</c:v>
                </c:pt>
                <c:pt idx="12670">
                  <c:v>219.2587</c:v>
                </c:pt>
                <c:pt idx="12671">
                  <c:v>219.28919999999999</c:v>
                </c:pt>
                <c:pt idx="12672">
                  <c:v>219.31989999999999</c:v>
                </c:pt>
                <c:pt idx="12673">
                  <c:v>219.35050000000001</c:v>
                </c:pt>
                <c:pt idx="12674">
                  <c:v>219.3811</c:v>
                </c:pt>
                <c:pt idx="12675">
                  <c:v>219.4117</c:v>
                </c:pt>
                <c:pt idx="12676">
                  <c:v>219.44229999999999</c:v>
                </c:pt>
                <c:pt idx="12677">
                  <c:v>219.47290000000001</c:v>
                </c:pt>
                <c:pt idx="12678">
                  <c:v>219.50360000000001</c:v>
                </c:pt>
                <c:pt idx="12679">
                  <c:v>219.5342</c:v>
                </c:pt>
                <c:pt idx="12680">
                  <c:v>219.56479999999999</c:v>
                </c:pt>
                <c:pt idx="12681">
                  <c:v>219.59540000000001</c:v>
                </c:pt>
                <c:pt idx="12682">
                  <c:v>219.62610000000001</c:v>
                </c:pt>
                <c:pt idx="12683">
                  <c:v>219.6567</c:v>
                </c:pt>
                <c:pt idx="12684">
                  <c:v>219.68729999999999</c:v>
                </c:pt>
                <c:pt idx="12685">
                  <c:v>219.71799999999999</c:v>
                </c:pt>
                <c:pt idx="12686">
                  <c:v>219.74860000000001</c:v>
                </c:pt>
                <c:pt idx="12687">
                  <c:v>219.7792</c:v>
                </c:pt>
                <c:pt idx="12688">
                  <c:v>219.8099</c:v>
                </c:pt>
                <c:pt idx="12689">
                  <c:v>219.84049999999999</c:v>
                </c:pt>
                <c:pt idx="12690">
                  <c:v>219.87119999999999</c:v>
                </c:pt>
                <c:pt idx="12691">
                  <c:v>219.90180000000001</c:v>
                </c:pt>
                <c:pt idx="12692">
                  <c:v>219.9325</c:v>
                </c:pt>
                <c:pt idx="12693">
                  <c:v>219.9631</c:v>
                </c:pt>
                <c:pt idx="12694">
                  <c:v>219.99379999999999</c:v>
                </c:pt>
                <c:pt idx="12695">
                  <c:v>220.02440000000001</c:v>
                </c:pt>
                <c:pt idx="12696">
                  <c:v>220.05510000000001</c:v>
                </c:pt>
                <c:pt idx="12697">
                  <c:v>220.08580000000001</c:v>
                </c:pt>
                <c:pt idx="12698">
                  <c:v>220.1164</c:v>
                </c:pt>
                <c:pt idx="12699">
                  <c:v>220.14709999999999</c:v>
                </c:pt>
                <c:pt idx="12700">
                  <c:v>220.17769999999999</c:v>
                </c:pt>
                <c:pt idx="12701">
                  <c:v>220.20840000000001</c:v>
                </c:pt>
                <c:pt idx="12702">
                  <c:v>220.23910000000001</c:v>
                </c:pt>
                <c:pt idx="12703">
                  <c:v>220.2698</c:v>
                </c:pt>
                <c:pt idx="12704">
                  <c:v>220.3004</c:v>
                </c:pt>
                <c:pt idx="12705">
                  <c:v>220.33109999999999</c:v>
                </c:pt>
                <c:pt idx="12706">
                  <c:v>220.36179999999999</c:v>
                </c:pt>
                <c:pt idx="12707">
                  <c:v>220.39250000000001</c:v>
                </c:pt>
                <c:pt idx="12708">
                  <c:v>220.42320000000001</c:v>
                </c:pt>
                <c:pt idx="12709">
                  <c:v>220.4539</c:v>
                </c:pt>
                <c:pt idx="12710">
                  <c:v>220.4845</c:v>
                </c:pt>
                <c:pt idx="12711">
                  <c:v>220.51519999999999</c:v>
                </c:pt>
                <c:pt idx="12712">
                  <c:v>220.54589999999999</c:v>
                </c:pt>
                <c:pt idx="12713">
                  <c:v>220.57660000000001</c:v>
                </c:pt>
                <c:pt idx="12714">
                  <c:v>220.60730000000001</c:v>
                </c:pt>
                <c:pt idx="12715">
                  <c:v>220.63800000000001</c:v>
                </c:pt>
                <c:pt idx="12716">
                  <c:v>220.6687</c:v>
                </c:pt>
                <c:pt idx="12717">
                  <c:v>220.6994</c:v>
                </c:pt>
                <c:pt idx="12718">
                  <c:v>220.73009999999999</c:v>
                </c:pt>
                <c:pt idx="12719">
                  <c:v>220.76079999999999</c:v>
                </c:pt>
                <c:pt idx="12720">
                  <c:v>220.79150000000001</c:v>
                </c:pt>
                <c:pt idx="12721">
                  <c:v>220.82230000000001</c:v>
                </c:pt>
                <c:pt idx="12722">
                  <c:v>220.85300000000001</c:v>
                </c:pt>
                <c:pt idx="12723">
                  <c:v>220.8837</c:v>
                </c:pt>
                <c:pt idx="12724">
                  <c:v>220.9144</c:v>
                </c:pt>
                <c:pt idx="12725">
                  <c:v>220.9451</c:v>
                </c:pt>
                <c:pt idx="12726">
                  <c:v>220.9759</c:v>
                </c:pt>
                <c:pt idx="12727">
                  <c:v>221.00659999999999</c:v>
                </c:pt>
                <c:pt idx="12728">
                  <c:v>221.03729999999999</c:v>
                </c:pt>
                <c:pt idx="12729">
                  <c:v>221.06800000000001</c:v>
                </c:pt>
                <c:pt idx="12730">
                  <c:v>221.09880000000001</c:v>
                </c:pt>
                <c:pt idx="12731">
                  <c:v>221.12950000000001</c:v>
                </c:pt>
                <c:pt idx="12732">
                  <c:v>221.1602</c:v>
                </c:pt>
                <c:pt idx="12733">
                  <c:v>221.191</c:v>
                </c:pt>
                <c:pt idx="12734">
                  <c:v>221.2217</c:v>
                </c:pt>
                <c:pt idx="12735">
                  <c:v>221.2525</c:v>
                </c:pt>
                <c:pt idx="12736">
                  <c:v>221.28319999999999</c:v>
                </c:pt>
                <c:pt idx="12737">
                  <c:v>221.31389999999999</c:v>
                </c:pt>
                <c:pt idx="12738">
                  <c:v>221.34469999999999</c:v>
                </c:pt>
                <c:pt idx="12739">
                  <c:v>221.37540000000001</c:v>
                </c:pt>
                <c:pt idx="12740">
                  <c:v>221.40620000000001</c:v>
                </c:pt>
                <c:pt idx="12741">
                  <c:v>221.43700000000001</c:v>
                </c:pt>
                <c:pt idx="12742">
                  <c:v>221.46770000000001</c:v>
                </c:pt>
                <c:pt idx="12743">
                  <c:v>221.49850000000001</c:v>
                </c:pt>
                <c:pt idx="12744">
                  <c:v>221.5292</c:v>
                </c:pt>
                <c:pt idx="12745">
                  <c:v>221.56</c:v>
                </c:pt>
                <c:pt idx="12746">
                  <c:v>221.5908</c:v>
                </c:pt>
                <c:pt idx="12747">
                  <c:v>221.6215</c:v>
                </c:pt>
                <c:pt idx="12748">
                  <c:v>221.6523</c:v>
                </c:pt>
                <c:pt idx="12749">
                  <c:v>221.6831</c:v>
                </c:pt>
                <c:pt idx="12750">
                  <c:v>221.7139</c:v>
                </c:pt>
                <c:pt idx="12751">
                  <c:v>221.74459999999999</c:v>
                </c:pt>
                <c:pt idx="12752">
                  <c:v>221.77539999999999</c:v>
                </c:pt>
                <c:pt idx="12753">
                  <c:v>221.80619999999999</c:v>
                </c:pt>
                <c:pt idx="12754">
                  <c:v>221.83699999999999</c:v>
                </c:pt>
                <c:pt idx="12755">
                  <c:v>221.86779999999999</c:v>
                </c:pt>
                <c:pt idx="12756">
                  <c:v>221.89850000000001</c:v>
                </c:pt>
                <c:pt idx="12757">
                  <c:v>221.92930000000001</c:v>
                </c:pt>
                <c:pt idx="12758">
                  <c:v>221.96010000000001</c:v>
                </c:pt>
                <c:pt idx="12759">
                  <c:v>221.99090000000001</c:v>
                </c:pt>
                <c:pt idx="12760">
                  <c:v>222.02170000000001</c:v>
                </c:pt>
                <c:pt idx="12761">
                  <c:v>222.05250000000001</c:v>
                </c:pt>
                <c:pt idx="12762">
                  <c:v>222.08330000000001</c:v>
                </c:pt>
                <c:pt idx="12763">
                  <c:v>222.11410000000001</c:v>
                </c:pt>
                <c:pt idx="12764">
                  <c:v>222.14490000000001</c:v>
                </c:pt>
                <c:pt idx="12765">
                  <c:v>222.17570000000001</c:v>
                </c:pt>
                <c:pt idx="12766">
                  <c:v>222.20650000000001</c:v>
                </c:pt>
                <c:pt idx="12767">
                  <c:v>222.23740000000001</c:v>
                </c:pt>
                <c:pt idx="12768">
                  <c:v>222.26820000000001</c:v>
                </c:pt>
                <c:pt idx="12769">
                  <c:v>222.29900000000001</c:v>
                </c:pt>
                <c:pt idx="12770">
                  <c:v>222.32980000000001</c:v>
                </c:pt>
                <c:pt idx="12771">
                  <c:v>222.36060000000001</c:v>
                </c:pt>
                <c:pt idx="12772">
                  <c:v>222.3914</c:v>
                </c:pt>
                <c:pt idx="12773">
                  <c:v>222.42230000000001</c:v>
                </c:pt>
                <c:pt idx="12774">
                  <c:v>222.45310000000001</c:v>
                </c:pt>
                <c:pt idx="12775">
                  <c:v>222.48390000000001</c:v>
                </c:pt>
                <c:pt idx="12776">
                  <c:v>222.5147</c:v>
                </c:pt>
                <c:pt idx="12777">
                  <c:v>222.54560000000001</c:v>
                </c:pt>
                <c:pt idx="12778">
                  <c:v>222.57640000000001</c:v>
                </c:pt>
                <c:pt idx="12779">
                  <c:v>222.60720000000001</c:v>
                </c:pt>
                <c:pt idx="12780">
                  <c:v>222.63810000000001</c:v>
                </c:pt>
                <c:pt idx="12781">
                  <c:v>222.66890000000001</c:v>
                </c:pt>
                <c:pt idx="12782">
                  <c:v>222.69980000000001</c:v>
                </c:pt>
                <c:pt idx="12783">
                  <c:v>222.73060000000001</c:v>
                </c:pt>
                <c:pt idx="12784">
                  <c:v>222.76150000000001</c:v>
                </c:pt>
                <c:pt idx="12785">
                  <c:v>222.79230000000001</c:v>
                </c:pt>
                <c:pt idx="12786">
                  <c:v>222.82320000000001</c:v>
                </c:pt>
                <c:pt idx="12787">
                  <c:v>222.85400000000001</c:v>
                </c:pt>
                <c:pt idx="12788">
                  <c:v>222.88489999999999</c:v>
                </c:pt>
                <c:pt idx="12789">
                  <c:v>222.91569999999999</c:v>
                </c:pt>
                <c:pt idx="12790">
                  <c:v>222.94659999999999</c:v>
                </c:pt>
                <c:pt idx="12791">
                  <c:v>222.97739999999999</c:v>
                </c:pt>
                <c:pt idx="12792">
                  <c:v>223.00829999999999</c:v>
                </c:pt>
                <c:pt idx="12793">
                  <c:v>223.03919999999999</c:v>
                </c:pt>
                <c:pt idx="12794">
                  <c:v>223.07</c:v>
                </c:pt>
                <c:pt idx="12795">
                  <c:v>223.1009</c:v>
                </c:pt>
                <c:pt idx="12796">
                  <c:v>223.1318</c:v>
                </c:pt>
                <c:pt idx="12797">
                  <c:v>223.1627</c:v>
                </c:pt>
                <c:pt idx="12798">
                  <c:v>223.1935</c:v>
                </c:pt>
                <c:pt idx="12799">
                  <c:v>223.2244</c:v>
                </c:pt>
                <c:pt idx="12800">
                  <c:v>223.25530000000001</c:v>
                </c:pt>
                <c:pt idx="12801">
                  <c:v>223.28620000000001</c:v>
                </c:pt>
                <c:pt idx="12802">
                  <c:v>223.31710000000001</c:v>
                </c:pt>
                <c:pt idx="12803">
                  <c:v>223.34790000000001</c:v>
                </c:pt>
                <c:pt idx="12804">
                  <c:v>223.37880000000001</c:v>
                </c:pt>
                <c:pt idx="12805">
                  <c:v>223.40969999999999</c:v>
                </c:pt>
                <c:pt idx="12806">
                  <c:v>223.44059999999999</c:v>
                </c:pt>
                <c:pt idx="12807">
                  <c:v>223.47149999999999</c:v>
                </c:pt>
                <c:pt idx="12808">
                  <c:v>223.50239999999999</c:v>
                </c:pt>
                <c:pt idx="12809">
                  <c:v>223.5333</c:v>
                </c:pt>
                <c:pt idx="12810">
                  <c:v>223.5642</c:v>
                </c:pt>
                <c:pt idx="12811">
                  <c:v>223.5951</c:v>
                </c:pt>
                <c:pt idx="12812">
                  <c:v>223.626</c:v>
                </c:pt>
                <c:pt idx="12813">
                  <c:v>223.65700000000001</c:v>
                </c:pt>
                <c:pt idx="12814">
                  <c:v>223.68790000000001</c:v>
                </c:pt>
                <c:pt idx="12815">
                  <c:v>223.71879999999999</c:v>
                </c:pt>
                <c:pt idx="12816">
                  <c:v>223.74969999999999</c:v>
                </c:pt>
                <c:pt idx="12817">
                  <c:v>223.78059999999999</c:v>
                </c:pt>
                <c:pt idx="12818">
                  <c:v>223.8115</c:v>
                </c:pt>
                <c:pt idx="12819">
                  <c:v>223.8425</c:v>
                </c:pt>
                <c:pt idx="12820">
                  <c:v>223.8734</c:v>
                </c:pt>
                <c:pt idx="12821">
                  <c:v>223.90430000000001</c:v>
                </c:pt>
                <c:pt idx="12822">
                  <c:v>223.93520000000001</c:v>
                </c:pt>
                <c:pt idx="12823">
                  <c:v>223.96619999999999</c:v>
                </c:pt>
                <c:pt idx="12824">
                  <c:v>223.99709999999999</c:v>
                </c:pt>
                <c:pt idx="12825">
                  <c:v>224.02799999999999</c:v>
                </c:pt>
                <c:pt idx="12826">
                  <c:v>224.059</c:v>
                </c:pt>
                <c:pt idx="12827">
                  <c:v>224.0899</c:v>
                </c:pt>
                <c:pt idx="12828">
                  <c:v>224.1208</c:v>
                </c:pt>
                <c:pt idx="12829">
                  <c:v>224.15180000000001</c:v>
                </c:pt>
                <c:pt idx="12830">
                  <c:v>224.18270000000001</c:v>
                </c:pt>
                <c:pt idx="12831">
                  <c:v>224.21369999999999</c:v>
                </c:pt>
                <c:pt idx="12832">
                  <c:v>224.24459999999999</c:v>
                </c:pt>
                <c:pt idx="12833">
                  <c:v>224.2756</c:v>
                </c:pt>
                <c:pt idx="12834">
                  <c:v>224.3065</c:v>
                </c:pt>
                <c:pt idx="12835">
                  <c:v>224.33750000000001</c:v>
                </c:pt>
                <c:pt idx="12836">
                  <c:v>224.36840000000001</c:v>
                </c:pt>
                <c:pt idx="12837">
                  <c:v>224.39940000000001</c:v>
                </c:pt>
                <c:pt idx="12838">
                  <c:v>224.43039999999999</c:v>
                </c:pt>
                <c:pt idx="12839">
                  <c:v>224.46129999999999</c:v>
                </c:pt>
                <c:pt idx="12840">
                  <c:v>224.4923</c:v>
                </c:pt>
                <c:pt idx="12841">
                  <c:v>224.52330000000001</c:v>
                </c:pt>
                <c:pt idx="12842">
                  <c:v>224.55420000000001</c:v>
                </c:pt>
                <c:pt idx="12843">
                  <c:v>224.58519999999999</c:v>
                </c:pt>
                <c:pt idx="12844">
                  <c:v>224.61619999999999</c:v>
                </c:pt>
                <c:pt idx="12845">
                  <c:v>224.6472</c:v>
                </c:pt>
                <c:pt idx="12846">
                  <c:v>224.6781</c:v>
                </c:pt>
                <c:pt idx="12847">
                  <c:v>224.70910000000001</c:v>
                </c:pt>
                <c:pt idx="12848">
                  <c:v>224.74010000000001</c:v>
                </c:pt>
                <c:pt idx="12849">
                  <c:v>224.77109999999999</c:v>
                </c:pt>
                <c:pt idx="12850">
                  <c:v>224.8021</c:v>
                </c:pt>
                <c:pt idx="12851">
                  <c:v>224.8331</c:v>
                </c:pt>
                <c:pt idx="12852">
                  <c:v>224.86410000000001</c:v>
                </c:pt>
                <c:pt idx="12853">
                  <c:v>224.89510000000001</c:v>
                </c:pt>
                <c:pt idx="12854">
                  <c:v>224.92609999999999</c:v>
                </c:pt>
                <c:pt idx="12855">
                  <c:v>224.9571</c:v>
                </c:pt>
                <c:pt idx="12856">
                  <c:v>224.9881</c:v>
                </c:pt>
                <c:pt idx="12857">
                  <c:v>225.01910000000001</c:v>
                </c:pt>
                <c:pt idx="12858">
                  <c:v>225.05009999999999</c:v>
                </c:pt>
                <c:pt idx="12859">
                  <c:v>225.08109999999999</c:v>
                </c:pt>
                <c:pt idx="12860">
                  <c:v>225.1121</c:v>
                </c:pt>
                <c:pt idx="12861">
                  <c:v>225.1431</c:v>
                </c:pt>
                <c:pt idx="12862">
                  <c:v>225.17410000000001</c:v>
                </c:pt>
                <c:pt idx="12863">
                  <c:v>225.20509999999999</c:v>
                </c:pt>
                <c:pt idx="12864">
                  <c:v>225.23609999999999</c:v>
                </c:pt>
                <c:pt idx="12865">
                  <c:v>225.2672</c:v>
                </c:pt>
                <c:pt idx="12866">
                  <c:v>225.29820000000001</c:v>
                </c:pt>
                <c:pt idx="12867">
                  <c:v>225.32919999999999</c:v>
                </c:pt>
                <c:pt idx="12868">
                  <c:v>225.36019999999999</c:v>
                </c:pt>
                <c:pt idx="12869">
                  <c:v>225.3913</c:v>
                </c:pt>
                <c:pt idx="12870">
                  <c:v>225.42230000000001</c:v>
                </c:pt>
                <c:pt idx="12871">
                  <c:v>225.45330000000001</c:v>
                </c:pt>
                <c:pt idx="12872">
                  <c:v>225.48439999999999</c:v>
                </c:pt>
                <c:pt idx="12873">
                  <c:v>225.5154</c:v>
                </c:pt>
                <c:pt idx="12874">
                  <c:v>225.54640000000001</c:v>
                </c:pt>
                <c:pt idx="12875">
                  <c:v>225.57749999999999</c:v>
                </c:pt>
                <c:pt idx="12876">
                  <c:v>225.60849999999999</c:v>
                </c:pt>
                <c:pt idx="12877">
                  <c:v>225.6396</c:v>
                </c:pt>
                <c:pt idx="12878">
                  <c:v>225.67060000000001</c:v>
                </c:pt>
                <c:pt idx="12879">
                  <c:v>225.70169999999999</c:v>
                </c:pt>
                <c:pt idx="12880">
                  <c:v>225.73269999999999</c:v>
                </c:pt>
                <c:pt idx="12881">
                  <c:v>225.7638</c:v>
                </c:pt>
                <c:pt idx="12882">
                  <c:v>225.79480000000001</c:v>
                </c:pt>
                <c:pt idx="12883">
                  <c:v>225.82589999999999</c:v>
                </c:pt>
                <c:pt idx="12884">
                  <c:v>225.8569</c:v>
                </c:pt>
                <c:pt idx="12885">
                  <c:v>225.88800000000001</c:v>
                </c:pt>
                <c:pt idx="12886">
                  <c:v>225.91909999999999</c:v>
                </c:pt>
                <c:pt idx="12887">
                  <c:v>225.95009999999999</c:v>
                </c:pt>
                <c:pt idx="12888">
                  <c:v>225.9812</c:v>
                </c:pt>
                <c:pt idx="12889">
                  <c:v>226.01230000000001</c:v>
                </c:pt>
                <c:pt idx="12890">
                  <c:v>226.04339999999999</c:v>
                </c:pt>
                <c:pt idx="12891">
                  <c:v>226.0744</c:v>
                </c:pt>
                <c:pt idx="12892">
                  <c:v>226.10550000000001</c:v>
                </c:pt>
                <c:pt idx="12893">
                  <c:v>226.13659999999999</c:v>
                </c:pt>
                <c:pt idx="12894">
                  <c:v>226.1677</c:v>
                </c:pt>
                <c:pt idx="12895">
                  <c:v>226.19880000000001</c:v>
                </c:pt>
                <c:pt idx="12896">
                  <c:v>226.22980000000001</c:v>
                </c:pt>
                <c:pt idx="12897">
                  <c:v>226.26089999999999</c:v>
                </c:pt>
                <c:pt idx="12898">
                  <c:v>226.292</c:v>
                </c:pt>
                <c:pt idx="12899">
                  <c:v>226.32310000000001</c:v>
                </c:pt>
                <c:pt idx="12900">
                  <c:v>226.35419999999999</c:v>
                </c:pt>
                <c:pt idx="12901">
                  <c:v>226.3853</c:v>
                </c:pt>
                <c:pt idx="12902">
                  <c:v>226.41640000000001</c:v>
                </c:pt>
                <c:pt idx="12903">
                  <c:v>226.44749999999999</c:v>
                </c:pt>
                <c:pt idx="12904">
                  <c:v>226.4786</c:v>
                </c:pt>
                <c:pt idx="12905">
                  <c:v>226.50970000000001</c:v>
                </c:pt>
                <c:pt idx="12906">
                  <c:v>226.54079999999999</c:v>
                </c:pt>
                <c:pt idx="12907">
                  <c:v>226.5719</c:v>
                </c:pt>
                <c:pt idx="12908">
                  <c:v>226.60300000000001</c:v>
                </c:pt>
                <c:pt idx="12909">
                  <c:v>226.63419999999999</c:v>
                </c:pt>
                <c:pt idx="12910">
                  <c:v>226.6653</c:v>
                </c:pt>
                <c:pt idx="12911">
                  <c:v>226.69640000000001</c:v>
                </c:pt>
                <c:pt idx="12912">
                  <c:v>226.72749999999999</c:v>
                </c:pt>
                <c:pt idx="12913">
                  <c:v>226.7586</c:v>
                </c:pt>
                <c:pt idx="12914">
                  <c:v>226.78980000000001</c:v>
                </c:pt>
                <c:pt idx="12915">
                  <c:v>226.82089999999999</c:v>
                </c:pt>
                <c:pt idx="12916">
                  <c:v>226.852</c:v>
                </c:pt>
                <c:pt idx="12917">
                  <c:v>226.88310000000001</c:v>
                </c:pt>
                <c:pt idx="12918">
                  <c:v>226.9143</c:v>
                </c:pt>
                <c:pt idx="12919">
                  <c:v>226.94540000000001</c:v>
                </c:pt>
                <c:pt idx="12920">
                  <c:v>226.97649999999999</c:v>
                </c:pt>
                <c:pt idx="12921">
                  <c:v>227.0077</c:v>
                </c:pt>
                <c:pt idx="12922">
                  <c:v>227.03880000000001</c:v>
                </c:pt>
                <c:pt idx="12923">
                  <c:v>227.07</c:v>
                </c:pt>
                <c:pt idx="12924">
                  <c:v>227.1011</c:v>
                </c:pt>
                <c:pt idx="12925">
                  <c:v>227.13229999999999</c:v>
                </c:pt>
                <c:pt idx="12926">
                  <c:v>227.1634</c:v>
                </c:pt>
                <c:pt idx="12927">
                  <c:v>227.19460000000001</c:v>
                </c:pt>
                <c:pt idx="12928">
                  <c:v>227.22569999999999</c:v>
                </c:pt>
                <c:pt idx="12929">
                  <c:v>227.2569</c:v>
                </c:pt>
                <c:pt idx="12930">
                  <c:v>227.28800000000001</c:v>
                </c:pt>
                <c:pt idx="12931">
                  <c:v>227.3192</c:v>
                </c:pt>
                <c:pt idx="12932">
                  <c:v>227.35040000000001</c:v>
                </c:pt>
                <c:pt idx="12933">
                  <c:v>227.38149999999999</c:v>
                </c:pt>
                <c:pt idx="12934">
                  <c:v>227.4127</c:v>
                </c:pt>
                <c:pt idx="12935">
                  <c:v>227.44390000000001</c:v>
                </c:pt>
                <c:pt idx="12936">
                  <c:v>227.4751</c:v>
                </c:pt>
                <c:pt idx="12937">
                  <c:v>227.50620000000001</c:v>
                </c:pt>
                <c:pt idx="12938">
                  <c:v>227.53739999999999</c:v>
                </c:pt>
                <c:pt idx="12939">
                  <c:v>227.5686</c:v>
                </c:pt>
                <c:pt idx="12940">
                  <c:v>227.59970000000001</c:v>
                </c:pt>
                <c:pt idx="12941">
                  <c:v>227.6309</c:v>
                </c:pt>
                <c:pt idx="12942">
                  <c:v>227.66210000000001</c:v>
                </c:pt>
                <c:pt idx="12943">
                  <c:v>227.69329999999999</c:v>
                </c:pt>
                <c:pt idx="12944">
                  <c:v>227.72450000000001</c:v>
                </c:pt>
                <c:pt idx="12945">
                  <c:v>227.75569999999999</c:v>
                </c:pt>
                <c:pt idx="12946">
                  <c:v>227.7869</c:v>
                </c:pt>
                <c:pt idx="12947">
                  <c:v>227.81809999999999</c:v>
                </c:pt>
                <c:pt idx="12948">
                  <c:v>227.8493</c:v>
                </c:pt>
                <c:pt idx="12949">
                  <c:v>227.88050000000001</c:v>
                </c:pt>
                <c:pt idx="12950">
                  <c:v>227.9117</c:v>
                </c:pt>
                <c:pt idx="12951">
                  <c:v>227.94290000000001</c:v>
                </c:pt>
                <c:pt idx="12952">
                  <c:v>227.97409999999999</c:v>
                </c:pt>
                <c:pt idx="12953">
                  <c:v>228.00530000000001</c:v>
                </c:pt>
                <c:pt idx="12954">
                  <c:v>228.03649999999999</c:v>
                </c:pt>
                <c:pt idx="12955">
                  <c:v>228.0677</c:v>
                </c:pt>
                <c:pt idx="12956">
                  <c:v>228.09889999999999</c:v>
                </c:pt>
                <c:pt idx="12957">
                  <c:v>228.1301</c:v>
                </c:pt>
                <c:pt idx="12958">
                  <c:v>228.16139999999999</c:v>
                </c:pt>
                <c:pt idx="12959">
                  <c:v>228.1926</c:v>
                </c:pt>
                <c:pt idx="12960">
                  <c:v>228.22380000000001</c:v>
                </c:pt>
                <c:pt idx="12961">
                  <c:v>228.255</c:v>
                </c:pt>
                <c:pt idx="12962">
                  <c:v>228.28630000000001</c:v>
                </c:pt>
                <c:pt idx="12963">
                  <c:v>228.3175</c:v>
                </c:pt>
                <c:pt idx="12964">
                  <c:v>228.34870000000001</c:v>
                </c:pt>
                <c:pt idx="12965">
                  <c:v>228.38</c:v>
                </c:pt>
                <c:pt idx="12966">
                  <c:v>228.41120000000001</c:v>
                </c:pt>
                <c:pt idx="12967">
                  <c:v>228.44239999999999</c:v>
                </c:pt>
                <c:pt idx="12968">
                  <c:v>228.47370000000001</c:v>
                </c:pt>
                <c:pt idx="12969">
                  <c:v>228.50489999999999</c:v>
                </c:pt>
                <c:pt idx="12970">
                  <c:v>228.5361</c:v>
                </c:pt>
                <c:pt idx="12971">
                  <c:v>228.56739999999999</c:v>
                </c:pt>
                <c:pt idx="12972">
                  <c:v>228.5986</c:v>
                </c:pt>
                <c:pt idx="12973">
                  <c:v>228.62989999999999</c:v>
                </c:pt>
                <c:pt idx="12974">
                  <c:v>228.6611</c:v>
                </c:pt>
                <c:pt idx="12975">
                  <c:v>228.69239999999999</c:v>
                </c:pt>
                <c:pt idx="12976">
                  <c:v>228.72370000000001</c:v>
                </c:pt>
                <c:pt idx="12977">
                  <c:v>228.75489999999999</c:v>
                </c:pt>
                <c:pt idx="12978">
                  <c:v>228.78620000000001</c:v>
                </c:pt>
                <c:pt idx="12979">
                  <c:v>228.81739999999999</c:v>
                </c:pt>
                <c:pt idx="12980">
                  <c:v>228.84870000000001</c:v>
                </c:pt>
                <c:pt idx="12981">
                  <c:v>228.88</c:v>
                </c:pt>
                <c:pt idx="12982">
                  <c:v>228.91130000000001</c:v>
                </c:pt>
                <c:pt idx="12983">
                  <c:v>228.9425</c:v>
                </c:pt>
                <c:pt idx="12984">
                  <c:v>228.97380000000001</c:v>
                </c:pt>
                <c:pt idx="12985">
                  <c:v>229.0051</c:v>
                </c:pt>
                <c:pt idx="12986">
                  <c:v>229.03639999999999</c:v>
                </c:pt>
                <c:pt idx="12987">
                  <c:v>229.0676</c:v>
                </c:pt>
                <c:pt idx="12988">
                  <c:v>229.09889999999999</c:v>
                </c:pt>
                <c:pt idx="12989">
                  <c:v>229.1302</c:v>
                </c:pt>
                <c:pt idx="12990">
                  <c:v>229.16149999999999</c:v>
                </c:pt>
                <c:pt idx="12991">
                  <c:v>229.19280000000001</c:v>
                </c:pt>
                <c:pt idx="12992">
                  <c:v>229.22409999999999</c:v>
                </c:pt>
                <c:pt idx="12993">
                  <c:v>229.25540000000001</c:v>
                </c:pt>
                <c:pt idx="12994">
                  <c:v>229.2867</c:v>
                </c:pt>
                <c:pt idx="12995">
                  <c:v>229.31800000000001</c:v>
                </c:pt>
                <c:pt idx="12996">
                  <c:v>229.3493</c:v>
                </c:pt>
                <c:pt idx="12997">
                  <c:v>229.38059999999999</c:v>
                </c:pt>
                <c:pt idx="12998">
                  <c:v>229.4119</c:v>
                </c:pt>
                <c:pt idx="12999">
                  <c:v>229.44319999999999</c:v>
                </c:pt>
                <c:pt idx="13000">
                  <c:v>229.47450000000001</c:v>
                </c:pt>
                <c:pt idx="13001">
                  <c:v>229.50579999999999</c:v>
                </c:pt>
                <c:pt idx="13002">
                  <c:v>229.53710000000001</c:v>
                </c:pt>
                <c:pt idx="13003">
                  <c:v>229.5684</c:v>
                </c:pt>
                <c:pt idx="13004">
                  <c:v>229.59970000000001</c:v>
                </c:pt>
                <c:pt idx="13005">
                  <c:v>229.6311</c:v>
                </c:pt>
                <c:pt idx="13006">
                  <c:v>229.66239999999999</c:v>
                </c:pt>
                <c:pt idx="13007">
                  <c:v>229.69370000000001</c:v>
                </c:pt>
                <c:pt idx="13008">
                  <c:v>229.72499999999999</c:v>
                </c:pt>
                <c:pt idx="13009">
                  <c:v>229.75630000000001</c:v>
                </c:pt>
                <c:pt idx="13010">
                  <c:v>229.7877</c:v>
                </c:pt>
                <c:pt idx="13011">
                  <c:v>229.81899999999999</c:v>
                </c:pt>
                <c:pt idx="13012">
                  <c:v>229.8503</c:v>
                </c:pt>
                <c:pt idx="13013">
                  <c:v>229.8817</c:v>
                </c:pt>
                <c:pt idx="13014">
                  <c:v>229.91300000000001</c:v>
                </c:pt>
                <c:pt idx="13015">
                  <c:v>229.9444</c:v>
                </c:pt>
                <c:pt idx="13016">
                  <c:v>229.97569999999999</c:v>
                </c:pt>
                <c:pt idx="13017">
                  <c:v>230.00700000000001</c:v>
                </c:pt>
                <c:pt idx="13018">
                  <c:v>230.0384</c:v>
                </c:pt>
                <c:pt idx="13019">
                  <c:v>230.06970000000001</c:v>
                </c:pt>
                <c:pt idx="13020">
                  <c:v>230.1011</c:v>
                </c:pt>
                <c:pt idx="13021">
                  <c:v>230.13239999999999</c:v>
                </c:pt>
                <c:pt idx="13022">
                  <c:v>230.16380000000001</c:v>
                </c:pt>
                <c:pt idx="13023">
                  <c:v>230.1952</c:v>
                </c:pt>
                <c:pt idx="13024">
                  <c:v>230.22649999999999</c:v>
                </c:pt>
                <c:pt idx="13025">
                  <c:v>230.25790000000001</c:v>
                </c:pt>
                <c:pt idx="13026">
                  <c:v>230.28919999999999</c:v>
                </c:pt>
                <c:pt idx="13027">
                  <c:v>230.32060000000001</c:v>
                </c:pt>
                <c:pt idx="13028">
                  <c:v>230.352</c:v>
                </c:pt>
                <c:pt idx="13029">
                  <c:v>230.38329999999999</c:v>
                </c:pt>
                <c:pt idx="13030">
                  <c:v>230.41470000000001</c:v>
                </c:pt>
                <c:pt idx="13031">
                  <c:v>230.4461</c:v>
                </c:pt>
                <c:pt idx="13032">
                  <c:v>230.47749999999999</c:v>
                </c:pt>
                <c:pt idx="13033">
                  <c:v>230.50890000000001</c:v>
                </c:pt>
                <c:pt idx="13034">
                  <c:v>230.5402</c:v>
                </c:pt>
                <c:pt idx="13035">
                  <c:v>230.57159999999999</c:v>
                </c:pt>
                <c:pt idx="13036">
                  <c:v>230.60300000000001</c:v>
                </c:pt>
                <c:pt idx="13037">
                  <c:v>230.6344</c:v>
                </c:pt>
                <c:pt idx="13038">
                  <c:v>230.66579999999999</c:v>
                </c:pt>
                <c:pt idx="13039">
                  <c:v>230.69720000000001</c:v>
                </c:pt>
                <c:pt idx="13040">
                  <c:v>230.7286</c:v>
                </c:pt>
                <c:pt idx="13041">
                  <c:v>230.76</c:v>
                </c:pt>
                <c:pt idx="13042">
                  <c:v>230.79140000000001</c:v>
                </c:pt>
                <c:pt idx="13043">
                  <c:v>230.8228</c:v>
                </c:pt>
                <c:pt idx="13044">
                  <c:v>230.85419999999999</c:v>
                </c:pt>
                <c:pt idx="13045">
                  <c:v>230.88560000000001</c:v>
                </c:pt>
                <c:pt idx="13046">
                  <c:v>230.917</c:v>
                </c:pt>
                <c:pt idx="13047">
                  <c:v>230.94839999999999</c:v>
                </c:pt>
                <c:pt idx="13048">
                  <c:v>230.97980000000001</c:v>
                </c:pt>
                <c:pt idx="13049">
                  <c:v>231.0112</c:v>
                </c:pt>
                <c:pt idx="13050">
                  <c:v>231.04259999999999</c:v>
                </c:pt>
                <c:pt idx="13051">
                  <c:v>231.07400000000001</c:v>
                </c:pt>
                <c:pt idx="13052">
                  <c:v>231.10550000000001</c:v>
                </c:pt>
                <c:pt idx="13053">
                  <c:v>231.1369</c:v>
                </c:pt>
                <c:pt idx="13054">
                  <c:v>231.16829999999999</c:v>
                </c:pt>
                <c:pt idx="13055">
                  <c:v>231.19970000000001</c:v>
                </c:pt>
                <c:pt idx="13056">
                  <c:v>231.2312</c:v>
                </c:pt>
                <c:pt idx="13057">
                  <c:v>231.26259999999999</c:v>
                </c:pt>
                <c:pt idx="13058">
                  <c:v>231.29400000000001</c:v>
                </c:pt>
                <c:pt idx="13059">
                  <c:v>231.32550000000001</c:v>
                </c:pt>
                <c:pt idx="13060">
                  <c:v>231.3569</c:v>
                </c:pt>
                <c:pt idx="13061">
                  <c:v>231.38829999999999</c:v>
                </c:pt>
                <c:pt idx="13062">
                  <c:v>231.41980000000001</c:v>
                </c:pt>
                <c:pt idx="13063">
                  <c:v>231.4512</c:v>
                </c:pt>
                <c:pt idx="13064">
                  <c:v>231.48269999999999</c:v>
                </c:pt>
                <c:pt idx="13065">
                  <c:v>231.51410000000001</c:v>
                </c:pt>
                <c:pt idx="13066">
                  <c:v>231.54560000000001</c:v>
                </c:pt>
                <c:pt idx="13067">
                  <c:v>231.577</c:v>
                </c:pt>
                <c:pt idx="13068">
                  <c:v>231.60849999999999</c:v>
                </c:pt>
                <c:pt idx="13069">
                  <c:v>231.63990000000001</c:v>
                </c:pt>
                <c:pt idx="13070">
                  <c:v>231.67140000000001</c:v>
                </c:pt>
                <c:pt idx="13071">
                  <c:v>231.7028</c:v>
                </c:pt>
                <c:pt idx="13072">
                  <c:v>231.73429999999999</c:v>
                </c:pt>
                <c:pt idx="13073">
                  <c:v>231.76580000000001</c:v>
                </c:pt>
                <c:pt idx="13074">
                  <c:v>231.7972</c:v>
                </c:pt>
                <c:pt idx="13075">
                  <c:v>231.8287</c:v>
                </c:pt>
                <c:pt idx="13076">
                  <c:v>231.86019999999999</c:v>
                </c:pt>
                <c:pt idx="13077">
                  <c:v>231.89160000000001</c:v>
                </c:pt>
                <c:pt idx="13078">
                  <c:v>231.92310000000001</c:v>
                </c:pt>
                <c:pt idx="13079">
                  <c:v>231.9546</c:v>
                </c:pt>
                <c:pt idx="13080">
                  <c:v>231.98609999999999</c:v>
                </c:pt>
                <c:pt idx="13081">
                  <c:v>232.01759999999999</c:v>
                </c:pt>
                <c:pt idx="13082">
                  <c:v>232.04900000000001</c:v>
                </c:pt>
                <c:pt idx="13083">
                  <c:v>232.0805</c:v>
                </c:pt>
                <c:pt idx="13084">
                  <c:v>232.11199999999999</c:v>
                </c:pt>
                <c:pt idx="13085">
                  <c:v>232.14349999999999</c:v>
                </c:pt>
                <c:pt idx="13086">
                  <c:v>232.17500000000001</c:v>
                </c:pt>
                <c:pt idx="13087">
                  <c:v>232.20650000000001</c:v>
                </c:pt>
                <c:pt idx="13088">
                  <c:v>232.238</c:v>
                </c:pt>
                <c:pt idx="13089">
                  <c:v>232.26949999999999</c:v>
                </c:pt>
                <c:pt idx="13090">
                  <c:v>232.30099999999999</c:v>
                </c:pt>
                <c:pt idx="13091">
                  <c:v>232.33250000000001</c:v>
                </c:pt>
                <c:pt idx="13092">
                  <c:v>232.364</c:v>
                </c:pt>
                <c:pt idx="13093">
                  <c:v>232.3955</c:v>
                </c:pt>
                <c:pt idx="13094">
                  <c:v>232.42699999999999</c:v>
                </c:pt>
                <c:pt idx="13095">
                  <c:v>232.45849999999999</c:v>
                </c:pt>
                <c:pt idx="13096">
                  <c:v>232.49</c:v>
                </c:pt>
                <c:pt idx="13097">
                  <c:v>232.5215</c:v>
                </c:pt>
                <c:pt idx="13098">
                  <c:v>232.5531</c:v>
                </c:pt>
                <c:pt idx="13099">
                  <c:v>232.58459999999999</c:v>
                </c:pt>
                <c:pt idx="13100">
                  <c:v>232.61609999999999</c:v>
                </c:pt>
                <c:pt idx="13101">
                  <c:v>232.64760000000001</c:v>
                </c:pt>
                <c:pt idx="13102">
                  <c:v>232.67920000000001</c:v>
                </c:pt>
                <c:pt idx="13103">
                  <c:v>232.7107</c:v>
                </c:pt>
                <c:pt idx="13104">
                  <c:v>232.7422</c:v>
                </c:pt>
                <c:pt idx="13105">
                  <c:v>232.77379999999999</c:v>
                </c:pt>
                <c:pt idx="13106">
                  <c:v>232.80529999999999</c:v>
                </c:pt>
                <c:pt idx="13107">
                  <c:v>232.83680000000001</c:v>
                </c:pt>
                <c:pt idx="13108">
                  <c:v>232.86840000000001</c:v>
                </c:pt>
                <c:pt idx="13109">
                  <c:v>232.8999</c:v>
                </c:pt>
                <c:pt idx="13110">
                  <c:v>232.9314</c:v>
                </c:pt>
                <c:pt idx="13111">
                  <c:v>232.96299999999999</c:v>
                </c:pt>
                <c:pt idx="13112">
                  <c:v>232.99449999999999</c:v>
                </c:pt>
                <c:pt idx="13113">
                  <c:v>233.02610000000001</c:v>
                </c:pt>
                <c:pt idx="13114">
                  <c:v>233.05760000000001</c:v>
                </c:pt>
                <c:pt idx="13115">
                  <c:v>233.08920000000001</c:v>
                </c:pt>
                <c:pt idx="13116">
                  <c:v>233.1208</c:v>
                </c:pt>
                <c:pt idx="13117">
                  <c:v>233.1523</c:v>
                </c:pt>
                <c:pt idx="13118">
                  <c:v>233.18389999999999</c:v>
                </c:pt>
                <c:pt idx="13119">
                  <c:v>233.21539999999999</c:v>
                </c:pt>
                <c:pt idx="13120">
                  <c:v>233.24700000000001</c:v>
                </c:pt>
                <c:pt idx="13121">
                  <c:v>233.27860000000001</c:v>
                </c:pt>
                <c:pt idx="13122">
                  <c:v>233.31010000000001</c:v>
                </c:pt>
                <c:pt idx="13123">
                  <c:v>233.3417</c:v>
                </c:pt>
                <c:pt idx="13124">
                  <c:v>233.3733</c:v>
                </c:pt>
                <c:pt idx="13125">
                  <c:v>233.4049</c:v>
                </c:pt>
                <c:pt idx="13126">
                  <c:v>233.43639999999999</c:v>
                </c:pt>
                <c:pt idx="13127">
                  <c:v>233.46799999999999</c:v>
                </c:pt>
                <c:pt idx="13128">
                  <c:v>233.49959999999999</c:v>
                </c:pt>
                <c:pt idx="13129">
                  <c:v>233.53120000000001</c:v>
                </c:pt>
                <c:pt idx="13130">
                  <c:v>233.56280000000001</c:v>
                </c:pt>
                <c:pt idx="13131">
                  <c:v>233.5943</c:v>
                </c:pt>
                <c:pt idx="13132">
                  <c:v>233.6259</c:v>
                </c:pt>
                <c:pt idx="13133">
                  <c:v>233.6575</c:v>
                </c:pt>
                <c:pt idx="13134">
                  <c:v>233.6891</c:v>
                </c:pt>
                <c:pt idx="13135">
                  <c:v>233.72069999999999</c:v>
                </c:pt>
                <c:pt idx="13136">
                  <c:v>233.75229999999999</c:v>
                </c:pt>
                <c:pt idx="13137">
                  <c:v>233.78389999999999</c:v>
                </c:pt>
                <c:pt idx="13138">
                  <c:v>233.81549999999999</c:v>
                </c:pt>
                <c:pt idx="13139">
                  <c:v>233.84710000000001</c:v>
                </c:pt>
                <c:pt idx="13140">
                  <c:v>233.87870000000001</c:v>
                </c:pt>
                <c:pt idx="13141">
                  <c:v>233.91040000000001</c:v>
                </c:pt>
                <c:pt idx="13142">
                  <c:v>233.94200000000001</c:v>
                </c:pt>
                <c:pt idx="13143">
                  <c:v>233.9736</c:v>
                </c:pt>
                <c:pt idx="13144">
                  <c:v>234.0052</c:v>
                </c:pt>
                <c:pt idx="13145">
                  <c:v>234.0368</c:v>
                </c:pt>
                <c:pt idx="13146">
                  <c:v>234.0684</c:v>
                </c:pt>
                <c:pt idx="13147">
                  <c:v>234.1001</c:v>
                </c:pt>
                <c:pt idx="13148">
                  <c:v>234.1317</c:v>
                </c:pt>
                <c:pt idx="13149">
                  <c:v>234.16329999999999</c:v>
                </c:pt>
                <c:pt idx="13150">
                  <c:v>234.19489999999999</c:v>
                </c:pt>
                <c:pt idx="13151">
                  <c:v>234.22659999999999</c:v>
                </c:pt>
                <c:pt idx="13152">
                  <c:v>234.25819999999999</c:v>
                </c:pt>
                <c:pt idx="13153">
                  <c:v>234.28980000000001</c:v>
                </c:pt>
                <c:pt idx="13154">
                  <c:v>234.32149999999999</c:v>
                </c:pt>
                <c:pt idx="13155">
                  <c:v>234.35310000000001</c:v>
                </c:pt>
                <c:pt idx="13156">
                  <c:v>234.38480000000001</c:v>
                </c:pt>
                <c:pt idx="13157">
                  <c:v>234.41640000000001</c:v>
                </c:pt>
                <c:pt idx="13158">
                  <c:v>234.44800000000001</c:v>
                </c:pt>
                <c:pt idx="13159">
                  <c:v>234.47970000000001</c:v>
                </c:pt>
                <c:pt idx="13160">
                  <c:v>234.51130000000001</c:v>
                </c:pt>
                <c:pt idx="13161">
                  <c:v>234.54300000000001</c:v>
                </c:pt>
                <c:pt idx="13162">
                  <c:v>234.5746</c:v>
                </c:pt>
                <c:pt idx="13163">
                  <c:v>234.6063</c:v>
                </c:pt>
                <c:pt idx="13164">
                  <c:v>234.63800000000001</c:v>
                </c:pt>
                <c:pt idx="13165">
                  <c:v>234.6696</c:v>
                </c:pt>
                <c:pt idx="13166">
                  <c:v>234.7013</c:v>
                </c:pt>
                <c:pt idx="13167">
                  <c:v>234.733</c:v>
                </c:pt>
                <c:pt idx="13168">
                  <c:v>234.7646</c:v>
                </c:pt>
                <c:pt idx="13169">
                  <c:v>234.7963</c:v>
                </c:pt>
                <c:pt idx="13170">
                  <c:v>234.828</c:v>
                </c:pt>
                <c:pt idx="13171">
                  <c:v>234.8596</c:v>
                </c:pt>
                <c:pt idx="13172">
                  <c:v>234.8913</c:v>
                </c:pt>
                <c:pt idx="13173">
                  <c:v>234.923</c:v>
                </c:pt>
                <c:pt idx="13174">
                  <c:v>234.9547</c:v>
                </c:pt>
                <c:pt idx="13175">
                  <c:v>234.9863</c:v>
                </c:pt>
                <c:pt idx="13176">
                  <c:v>235.018</c:v>
                </c:pt>
                <c:pt idx="13177">
                  <c:v>235.0497</c:v>
                </c:pt>
                <c:pt idx="13178">
                  <c:v>235.0814</c:v>
                </c:pt>
                <c:pt idx="13179">
                  <c:v>235.1131</c:v>
                </c:pt>
                <c:pt idx="13180">
                  <c:v>235.1448</c:v>
                </c:pt>
                <c:pt idx="13181">
                  <c:v>235.1765</c:v>
                </c:pt>
                <c:pt idx="13182">
                  <c:v>235.20820000000001</c:v>
                </c:pt>
                <c:pt idx="13183">
                  <c:v>235.23990000000001</c:v>
                </c:pt>
                <c:pt idx="13184">
                  <c:v>235.27160000000001</c:v>
                </c:pt>
                <c:pt idx="13185">
                  <c:v>235.30330000000001</c:v>
                </c:pt>
                <c:pt idx="13186">
                  <c:v>235.33500000000001</c:v>
                </c:pt>
                <c:pt idx="13187">
                  <c:v>235.36670000000001</c:v>
                </c:pt>
                <c:pt idx="13188">
                  <c:v>235.39840000000001</c:v>
                </c:pt>
                <c:pt idx="13189">
                  <c:v>235.43010000000001</c:v>
                </c:pt>
                <c:pt idx="13190">
                  <c:v>235.46180000000001</c:v>
                </c:pt>
                <c:pt idx="13191">
                  <c:v>235.49359999999999</c:v>
                </c:pt>
                <c:pt idx="13192">
                  <c:v>235.52529999999999</c:v>
                </c:pt>
                <c:pt idx="13193">
                  <c:v>235.55699999999999</c:v>
                </c:pt>
                <c:pt idx="13194">
                  <c:v>235.58869999999999</c:v>
                </c:pt>
                <c:pt idx="13195">
                  <c:v>235.62039999999999</c:v>
                </c:pt>
                <c:pt idx="13196">
                  <c:v>235.65219999999999</c:v>
                </c:pt>
                <c:pt idx="13197">
                  <c:v>235.68389999999999</c:v>
                </c:pt>
                <c:pt idx="13198">
                  <c:v>235.71559999999999</c:v>
                </c:pt>
                <c:pt idx="13199">
                  <c:v>235.7474</c:v>
                </c:pt>
                <c:pt idx="13200">
                  <c:v>235.7791</c:v>
                </c:pt>
                <c:pt idx="13201">
                  <c:v>235.8108</c:v>
                </c:pt>
                <c:pt idx="13202">
                  <c:v>235.8426</c:v>
                </c:pt>
                <c:pt idx="13203">
                  <c:v>235.87430000000001</c:v>
                </c:pt>
                <c:pt idx="13204">
                  <c:v>235.90610000000001</c:v>
                </c:pt>
                <c:pt idx="13205">
                  <c:v>235.93780000000001</c:v>
                </c:pt>
                <c:pt idx="13206">
                  <c:v>235.96960000000001</c:v>
                </c:pt>
                <c:pt idx="13207">
                  <c:v>236.00129999999999</c:v>
                </c:pt>
                <c:pt idx="13208">
                  <c:v>236.03309999999999</c:v>
                </c:pt>
                <c:pt idx="13209">
                  <c:v>236.06479999999999</c:v>
                </c:pt>
                <c:pt idx="13210">
                  <c:v>236.0966</c:v>
                </c:pt>
                <c:pt idx="13211">
                  <c:v>236.1283</c:v>
                </c:pt>
                <c:pt idx="13212">
                  <c:v>236.1601</c:v>
                </c:pt>
                <c:pt idx="13213">
                  <c:v>236.1919</c:v>
                </c:pt>
                <c:pt idx="13214">
                  <c:v>236.2236</c:v>
                </c:pt>
                <c:pt idx="13215">
                  <c:v>236.25540000000001</c:v>
                </c:pt>
                <c:pt idx="13216">
                  <c:v>236.28720000000001</c:v>
                </c:pt>
                <c:pt idx="13217">
                  <c:v>236.31890000000001</c:v>
                </c:pt>
                <c:pt idx="13218">
                  <c:v>236.35069999999999</c:v>
                </c:pt>
                <c:pt idx="13219">
                  <c:v>236.38249999999999</c:v>
                </c:pt>
                <c:pt idx="13220">
                  <c:v>236.4143</c:v>
                </c:pt>
                <c:pt idx="13221">
                  <c:v>236.446</c:v>
                </c:pt>
                <c:pt idx="13222">
                  <c:v>236.4778</c:v>
                </c:pt>
                <c:pt idx="13223">
                  <c:v>236.50960000000001</c:v>
                </c:pt>
                <c:pt idx="13224">
                  <c:v>236.54140000000001</c:v>
                </c:pt>
                <c:pt idx="13225">
                  <c:v>236.57320000000001</c:v>
                </c:pt>
                <c:pt idx="13226">
                  <c:v>236.60499999999999</c:v>
                </c:pt>
                <c:pt idx="13227">
                  <c:v>236.63679999999999</c:v>
                </c:pt>
                <c:pt idx="13228">
                  <c:v>236.6686</c:v>
                </c:pt>
                <c:pt idx="13229">
                  <c:v>236.7004</c:v>
                </c:pt>
                <c:pt idx="13230">
                  <c:v>236.73220000000001</c:v>
                </c:pt>
                <c:pt idx="13231">
                  <c:v>236.76400000000001</c:v>
                </c:pt>
                <c:pt idx="13232">
                  <c:v>236.79580000000001</c:v>
                </c:pt>
                <c:pt idx="13233">
                  <c:v>236.82759999999999</c:v>
                </c:pt>
                <c:pt idx="13234">
                  <c:v>236.85939999999999</c:v>
                </c:pt>
                <c:pt idx="13235">
                  <c:v>236.8912</c:v>
                </c:pt>
                <c:pt idx="13236">
                  <c:v>236.923</c:v>
                </c:pt>
                <c:pt idx="13237">
                  <c:v>236.95480000000001</c:v>
                </c:pt>
                <c:pt idx="13238">
                  <c:v>236.98660000000001</c:v>
                </c:pt>
                <c:pt idx="13239">
                  <c:v>237.01840000000001</c:v>
                </c:pt>
                <c:pt idx="13240">
                  <c:v>237.05029999999999</c:v>
                </c:pt>
                <c:pt idx="13241">
                  <c:v>237.0821</c:v>
                </c:pt>
                <c:pt idx="13242">
                  <c:v>237.1139</c:v>
                </c:pt>
                <c:pt idx="13243">
                  <c:v>237.14580000000001</c:v>
                </c:pt>
                <c:pt idx="13244">
                  <c:v>237.17760000000001</c:v>
                </c:pt>
                <c:pt idx="13245">
                  <c:v>237.20939999999999</c:v>
                </c:pt>
                <c:pt idx="13246">
                  <c:v>237.24119999999999</c:v>
                </c:pt>
                <c:pt idx="13247">
                  <c:v>237.2731</c:v>
                </c:pt>
                <c:pt idx="13248">
                  <c:v>237.3049</c:v>
                </c:pt>
                <c:pt idx="13249">
                  <c:v>237.33680000000001</c:v>
                </c:pt>
                <c:pt idx="13250">
                  <c:v>237.36859999999999</c:v>
                </c:pt>
                <c:pt idx="13251">
                  <c:v>237.40049999999999</c:v>
                </c:pt>
                <c:pt idx="13252">
                  <c:v>237.4323</c:v>
                </c:pt>
                <c:pt idx="13253">
                  <c:v>237.4641</c:v>
                </c:pt>
                <c:pt idx="13254">
                  <c:v>237.49600000000001</c:v>
                </c:pt>
                <c:pt idx="13255">
                  <c:v>237.52780000000001</c:v>
                </c:pt>
                <c:pt idx="13256">
                  <c:v>237.55969999999999</c:v>
                </c:pt>
                <c:pt idx="13257">
                  <c:v>237.5916</c:v>
                </c:pt>
                <c:pt idx="13258">
                  <c:v>237.6234</c:v>
                </c:pt>
                <c:pt idx="13259">
                  <c:v>237.65530000000001</c:v>
                </c:pt>
                <c:pt idx="13260">
                  <c:v>237.68709999999999</c:v>
                </c:pt>
                <c:pt idx="13261">
                  <c:v>237.71899999999999</c:v>
                </c:pt>
                <c:pt idx="13262">
                  <c:v>237.7509</c:v>
                </c:pt>
                <c:pt idx="13263">
                  <c:v>237.78270000000001</c:v>
                </c:pt>
                <c:pt idx="13264">
                  <c:v>237.81460000000001</c:v>
                </c:pt>
                <c:pt idx="13265">
                  <c:v>237.84649999999999</c:v>
                </c:pt>
                <c:pt idx="13266">
                  <c:v>237.8784</c:v>
                </c:pt>
                <c:pt idx="13267">
                  <c:v>237.9102</c:v>
                </c:pt>
                <c:pt idx="13268">
                  <c:v>237.94210000000001</c:v>
                </c:pt>
                <c:pt idx="13269">
                  <c:v>237.97399999999999</c:v>
                </c:pt>
                <c:pt idx="13270">
                  <c:v>238.0059</c:v>
                </c:pt>
                <c:pt idx="13271">
                  <c:v>238.0378</c:v>
                </c:pt>
                <c:pt idx="13272">
                  <c:v>238.06970000000001</c:v>
                </c:pt>
                <c:pt idx="13273">
                  <c:v>238.10159999999999</c:v>
                </c:pt>
                <c:pt idx="13274">
                  <c:v>238.1335</c:v>
                </c:pt>
                <c:pt idx="13275">
                  <c:v>238.16540000000001</c:v>
                </c:pt>
                <c:pt idx="13276">
                  <c:v>238.19730000000001</c:v>
                </c:pt>
                <c:pt idx="13277">
                  <c:v>238.22919999999999</c:v>
                </c:pt>
                <c:pt idx="13278">
                  <c:v>238.2611</c:v>
                </c:pt>
                <c:pt idx="13279">
                  <c:v>238.29300000000001</c:v>
                </c:pt>
                <c:pt idx="13280">
                  <c:v>238.32490000000001</c:v>
                </c:pt>
                <c:pt idx="13281">
                  <c:v>238.35679999999999</c:v>
                </c:pt>
                <c:pt idx="13282">
                  <c:v>238.3887</c:v>
                </c:pt>
                <c:pt idx="13283">
                  <c:v>238.42060000000001</c:v>
                </c:pt>
                <c:pt idx="13284">
                  <c:v>238.45249999999999</c:v>
                </c:pt>
                <c:pt idx="13285">
                  <c:v>238.48439999999999</c:v>
                </c:pt>
                <c:pt idx="13286">
                  <c:v>238.5164</c:v>
                </c:pt>
                <c:pt idx="13287">
                  <c:v>238.54830000000001</c:v>
                </c:pt>
                <c:pt idx="13288">
                  <c:v>238.58019999999999</c:v>
                </c:pt>
                <c:pt idx="13289">
                  <c:v>238.6121</c:v>
                </c:pt>
                <c:pt idx="13290">
                  <c:v>238.64410000000001</c:v>
                </c:pt>
                <c:pt idx="13291">
                  <c:v>238.67599999999999</c:v>
                </c:pt>
                <c:pt idx="13292">
                  <c:v>238.7079</c:v>
                </c:pt>
                <c:pt idx="13293">
                  <c:v>238.73990000000001</c:v>
                </c:pt>
                <c:pt idx="13294">
                  <c:v>238.77180000000001</c:v>
                </c:pt>
                <c:pt idx="13295">
                  <c:v>238.80369999999999</c:v>
                </c:pt>
                <c:pt idx="13296">
                  <c:v>238.8357</c:v>
                </c:pt>
                <c:pt idx="13297">
                  <c:v>238.86760000000001</c:v>
                </c:pt>
                <c:pt idx="13298">
                  <c:v>238.89959999999999</c:v>
                </c:pt>
                <c:pt idx="13299">
                  <c:v>238.9315</c:v>
                </c:pt>
                <c:pt idx="13300">
                  <c:v>238.96350000000001</c:v>
                </c:pt>
                <c:pt idx="13301">
                  <c:v>238.99539999999999</c:v>
                </c:pt>
                <c:pt idx="13302">
                  <c:v>239.0274</c:v>
                </c:pt>
                <c:pt idx="13303">
                  <c:v>239.05930000000001</c:v>
                </c:pt>
                <c:pt idx="13304">
                  <c:v>239.09129999999999</c:v>
                </c:pt>
                <c:pt idx="13305">
                  <c:v>239.1232</c:v>
                </c:pt>
                <c:pt idx="13306">
                  <c:v>239.15520000000001</c:v>
                </c:pt>
                <c:pt idx="13307">
                  <c:v>239.18709999999999</c:v>
                </c:pt>
                <c:pt idx="13308">
                  <c:v>239.2191</c:v>
                </c:pt>
                <c:pt idx="13309">
                  <c:v>239.25110000000001</c:v>
                </c:pt>
                <c:pt idx="13310">
                  <c:v>239.28309999999999</c:v>
                </c:pt>
                <c:pt idx="13311">
                  <c:v>239.315</c:v>
                </c:pt>
                <c:pt idx="13312">
                  <c:v>239.34700000000001</c:v>
                </c:pt>
                <c:pt idx="13313">
                  <c:v>239.37899999999999</c:v>
                </c:pt>
                <c:pt idx="13314">
                  <c:v>239.411</c:v>
                </c:pt>
                <c:pt idx="13315">
                  <c:v>239.44290000000001</c:v>
                </c:pt>
                <c:pt idx="13316">
                  <c:v>239.47489999999999</c:v>
                </c:pt>
                <c:pt idx="13317">
                  <c:v>239.5069</c:v>
                </c:pt>
                <c:pt idx="13318">
                  <c:v>239.53890000000001</c:v>
                </c:pt>
                <c:pt idx="13319">
                  <c:v>239.57089999999999</c:v>
                </c:pt>
                <c:pt idx="13320">
                  <c:v>239.60290000000001</c:v>
                </c:pt>
                <c:pt idx="13321">
                  <c:v>239.63489999999999</c:v>
                </c:pt>
                <c:pt idx="13322">
                  <c:v>239.6669</c:v>
                </c:pt>
                <c:pt idx="13323">
                  <c:v>239.69890000000001</c:v>
                </c:pt>
                <c:pt idx="13324">
                  <c:v>239.73089999999999</c:v>
                </c:pt>
                <c:pt idx="13325">
                  <c:v>239.7629</c:v>
                </c:pt>
                <c:pt idx="13326">
                  <c:v>239.79490000000001</c:v>
                </c:pt>
                <c:pt idx="13327">
                  <c:v>239.82689999999999</c:v>
                </c:pt>
                <c:pt idx="13328">
                  <c:v>239.85890000000001</c:v>
                </c:pt>
                <c:pt idx="13329">
                  <c:v>239.89089999999999</c:v>
                </c:pt>
                <c:pt idx="13330">
                  <c:v>239.9229</c:v>
                </c:pt>
                <c:pt idx="13331">
                  <c:v>239.95490000000001</c:v>
                </c:pt>
                <c:pt idx="13332">
                  <c:v>239.98699999999999</c:v>
                </c:pt>
                <c:pt idx="13333">
                  <c:v>240.01900000000001</c:v>
                </c:pt>
                <c:pt idx="13334">
                  <c:v>240.05099999999999</c:v>
                </c:pt>
                <c:pt idx="13335">
                  <c:v>240.083</c:v>
                </c:pt>
                <c:pt idx="13336">
                  <c:v>240.11500000000001</c:v>
                </c:pt>
                <c:pt idx="13337">
                  <c:v>240.14709999999999</c:v>
                </c:pt>
                <c:pt idx="13338">
                  <c:v>240.17910000000001</c:v>
                </c:pt>
                <c:pt idx="13339">
                  <c:v>240.21109999999999</c:v>
                </c:pt>
                <c:pt idx="13340">
                  <c:v>240.2432</c:v>
                </c:pt>
                <c:pt idx="13341">
                  <c:v>240.27520000000001</c:v>
                </c:pt>
                <c:pt idx="13342">
                  <c:v>240.3073</c:v>
                </c:pt>
                <c:pt idx="13343">
                  <c:v>240.33930000000001</c:v>
                </c:pt>
                <c:pt idx="13344">
                  <c:v>240.37129999999999</c:v>
                </c:pt>
                <c:pt idx="13345">
                  <c:v>240.4034</c:v>
                </c:pt>
                <c:pt idx="13346">
                  <c:v>240.43539999999999</c:v>
                </c:pt>
                <c:pt idx="13347">
                  <c:v>240.4675</c:v>
                </c:pt>
                <c:pt idx="13348">
                  <c:v>240.49950000000001</c:v>
                </c:pt>
                <c:pt idx="13349">
                  <c:v>240.5316</c:v>
                </c:pt>
                <c:pt idx="13350">
                  <c:v>240.56360000000001</c:v>
                </c:pt>
                <c:pt idx="13351">
                  <c:v>240.59569999999999</c:v>
                </c:pt>
                <c:pt idx="13352">
                  <c:v>240.6277</c:v>
                </c:pt>
                <c:pt idx="13353">
                  <c:v>240.65979999999999</c:v>
                </c:pt>
                <c:pt idx="13354">
                  <c:v>240.6919</c:v>
                </c:pt>
                <c:pt idx="13355">
                  <c:v>240.72389999999999</c:v>
                </c:pt>
                <c:pt idx="13356">
                  <c:v>240.756</c:v>
                </c:pt>
                <c:pt idx="13357">
                  <c:v>240.78809999999999</c:v>
                </c:pt>
                <c:pt idx="13358">
                  <c:v>240.8202</c:v>
                </c:pt>
                <c:pt idx="13359">
                  <c:v>240.85220000000001</c:v>
                </c:pt>
                <c:pt idx="13360">
                  <c:v>240.8843</c:v>
                </c:pt>
                <c:pt idx="13361">
                  <c:v>240.91640000000001</c:v>
                </c:pt>
                <c:pt idx="13362">
                  <c:v>240.9485</c:v>
                </c:pt>
                <c:pt idx="13363">
                  <c:v>240.98060000000001</c:v>
                </c:pt>
                <c:pt idx="13364">
                  <c:v>241.01259999999999</c:v>
                </c:pt>
                <c:pt idx="13365">
                  <c:v>241.04470000000001</c:v>
                </c:pt>
                <c:pt idx="13366">
                  <c:v>241.07679999999999</c:v>
                </c:pt>
                <c:pt idx="13367">
                  <c:v>241.10890000000001</c:v>
                </c:pt>
                <c:pt idx="13368">
                  <c:v>241.14099999999999</c:v>
                </c:pt>
                <c:pt idx="13369">
                  <c:v>241.17310000000001</c:v>
                </c:pt>
                <c:pt idx="13370">
                  <c:v>241.20519999999999</c:v>
                </c:pt>
                <c:pt idx="13371">
                  <c:v>241.2373</c:v>
                </c:pt>
                <c:pt idx="13372">
                  <c:v>241.26939999999999</c:v>
                </c:pt>
                <c:pt idx="13373">
                  <c:v>241.3015</c:v>
                </c:pt>
                <c:pt idx="13374">
                  <c:v>241.33359999999999</c:v>
                </c:pt>
                <c:pt idx="13375">
                  <c:v>241.3657</c:v>
                </c:pt>
                <c:pt idx="13376">
                  <c:v>241.39779999999999</c:v>
                </c:pt>
                <c:pt idx="13377">
                  <c:v>241.4299</c:v>
                </c:pt>
                <c:pt idx="13378">
                  <c:v>241.46209999999999</c:v>
                </c:pt>
                <c:pt idx="13379">
                  <c:v>241.49420000000001</c:v>
                </c:pt>
                <c:pt idx="13380">
                  <c:v>241.52629999999999</c:v>
                </c:pt>
                <c:pt idx="13381">
                  <c:v>241.55840000000001</c:v>
                </c:pt>
                <c:pt idx="13382">
                  <c:v>241.59049999999999</c:v>
                </c:pt>
                <c:pt idx="13383">
                  <c:v>241.62270000000001</c:v>
                </c:pt>
                <c:pt idx="13384">
                  <c:v>241.65479999999999</c:v>
                </c:pt>
                <c:pt idx="13385">
                  <c:v>241.68690000000001</c:v>
                </c:pt>
                <c:pt idx="13386">
                  <c:v>241.7191</c:v>
                </c:pt>
                <c:pt idx="13387">
                  <c:v>241.75120000000001</c:v>
                </c:pt>
                <c:pt idx="13388">
                  <c:v>241.7833</c:v>
                </c:pt>
                <c:pt idx="13389">
                  <c:v>241.81549999999999</c:v>
                </c:pt>
                <c:pt idx="13390">
                  <c:v>241.8476</c:v>
                </c:pt>
                <c:pt idx="13391">
                  <c:v>241.87979999999999</c:v>
                </c:pt>
                <c:pt idx="13392">
                  <c:v>241.9119</c:v>
                </c:pt>
                <c:pt idx="13393">
                  <c:v>241.94409999999999</c:v>
                </c:pt>
                <c:pt idx="13394">
                  <c:v>241.97620000000001</c:v>
                </c:pt>
                <c:pt idx="13395">
                  <c:v>242.00839999999999</c:v>
                </c:pt>
                <c:pt idx="13396">
                  <c:v>242.04050000000001</c:v>
                </c:pt>
                <c:pt idx="13397">
                  <c:v>242.0727</c:v>
                </c:pt>
                <c:pt idx="13398">
                  <c:v>242.10480000000001</c:v>
                </c:pt>
                <c:pt idx="13399">
                  <c:v>242.137</c:v>
                </c:pt>
                <c:pt idx="13400">
                  <c:v>242.16919999999999</c:v>
                </c:pt>
                <c:pt idx="13401">
                  <c:v>242.2013</c:v>
                </c:pt>
                <c:pt idx="13402">
                  <c:v>242.23349999999999</c:v>
                </c:pt>
                <c:pt idx="13403">
                  <c:v>242.26570000000001</c:v>
                </c:pt>
                <c:pt idx="13404">
                  <c:v>242.2978</c:v>
                </c:pt>
                <c:pt idx="13405">
                  <c:v>242.33</c:v>
                </c:pt>
                <c:pt idx="13406">
                  <c:v>242.3622</c:v>
                </c:pt>
                <c:pt idx="13407">
                  <c:v>242.39439999999999</c:v>
                </c:pt>
                <c:pt idx="13408">
                  <c:v>242.4265</c:v>
                </c:pt>
                <c:pt idx="13409">
                  <c:v>242.45869999999999</c:v>
                </c:pt>
                <c:pt idx="13410">
                  <c:v>242.49090000000001</c:v>
                </c:pt>
                <c:pt idx="13411">
                  <c:v>242.5231</c:v>
                </c:pt>
                <c:pt idx="13412">
                  <c:v>242.55529999999999</c:v>
                </c:pt>
                <c:pt idx="13413">
                  <c:v>242.58750000000001</c:v>
                </c:pt>
                <c:pt idx="13414">
                  <c:v>242.61969999999999</c:v>
                </c:pt>
                <c:pt idx="13415">
                  <c:v>242.65190000000001</c:v>
                </c:pt>
                <c:pt idx="13416">
                  <c:v>242.6841</c:v>
                </c:pt>
                <c:pt idx="13417">
                  <c:v>242.71619999999999</c:v>
                </c:pt>
                <c:pt idx="13418">
                  <c:v>242.74850000000001</c:v>
                </c:pt>
                <c:pt idx="13419">
                  <c:v>242.7807</c:v>
                </c:pt>
                <c:pt idx="13420">
                  <c:v>242.81290000000001</c:v>
                </c:pt>
                <c:pt idx="13421">
                  <c:v>242.8451</c:v>
                </c:pt>
                <c:pt idx="13422">
                  <c:v>242.87729999999999</c:v>
                </c:pt>
                <c:pt idx="13423">
                  <c:v>242.90950000000001</c:v>
                </c:pt>
                <c:pt idx="13424">
                  <c:v>242.9417</c:v>
                </c:pt>
                <c:pt idx="13425">
                  <c:v>242.97389999999999</c:v>
                </c:pt>
                <c:pt idx="13426">
                  <c:v>243.0061</c:v>
                </c:pt>
                <c:pt idx="13427">
                  <c:v>243.0384</c:v>
                </c:pt>
                <c:pt idx="13428">
                  <c:v>243.07060000000001</c:v>
                </c:pt>
                <c:pt idx="13429">
                  <c:v>243.1028</c:v>
                </c:pt>
                <c:pt idx="13430">
                  <c:v>243.13499999999999</c:v>
                </c:pt>
                <c:pt idx="13431">
                  <c:v>243.16730000000001</c:v>
                </c:pt>
                <c:pt idx="13432">
                  <c:v>243.1995</c:v>
                </c:pt>
                <c:pt idx="13433">
                  <c:v>243.23169999999999</c:v>
                </c:pt>
                <c:pt idx="13434">
                  <c:v>243.26400000000001</c:v>
                </c:pt>
                <c:pt idx="13435">
                  <c:v>243.2962</c:v>
                </c:pt>
                <c:pt idx="13436">
                  <c:v>243.32839999999999</c:v>
                </c:pt>
                <c:pt idx="13437">
                  <c:v>243.36070000000001</c:v>
                </c:pt>
                <c:pt idx="13438">
                  <c:v>243.3929</c:v>
                </c:pt>
                <c:pt idx="13439">
                  <c:v>243.42519999999999</c:v>
                </c:pt>
                <c:pt idx="13440">
                  <c:v>243.45740000000001</c:v>
                </c:pt>
                <c:pt idx="13441">
                  <c:v>243.4897</c:v>
                </c:pt>
                <c:pt idx="13442">
                  <c:v>243.52189999999999</c:v>
                </c:pt>
                <c:pt idx="13443">
                  <c:v>243.55420000000001</c:v>
                </c:pt>
                <c:pt idx="13444">
                  <c:v>243.5864</c:v>
                </c:pt>
                <c:pt idx="13445">
                  <c:v>243.61869999999999</c:v>
                </c:pt>
                <c:pt idx="13446">
                  <c:v>243.65100000000001</c:v>
                </c:pt>
                <c:pt idx="13447">
                  <c:v>243.6832</c:v>
                </c:pt>
                <c:pt idx="13448">
                  <c:v>243.71549999999999</c:v>
                </c:pt>
                <c:pt idx="13449">
                  <c:v>243.74780000000001</c:v>
                </c:pt>
                <c:pt idx="13450">
                  <c:v>243.78</c:v>
                </c:pt>
                <c:pt idx="13451">
                  <c:v>243.81229999999999</c:v>
                </c:pt>
                <c:pt idx="13452">
                  <c:v>243.84460000000001</c:v>
                </c:pt>
                <c:pt idx="13453">
                  <c:v>243.8768</c:v>
                </c:pt>
                <c:pt idx="13454">
                  <c:v>243.9091</c:v>
                </c:pt>
                <c:pt idx="13455">
                  <c:v>243.94139999999999</c:v>
                </c:pt>
                <c:pt idx="13456">
                  <c:v>243.97370000000001</c:v>
                </c:pt>
                <c:pt idx="13457">
                  <c:v>244.006</c:v>
                </c:pt>
                <c:pt idx="13458">
                  <c:v>244.03829999999999</c:v>
                </c:pt>
                <c:pt idx="13459">
                  <c:v>244.07050000000001</c:v>
                </c:pt>
                <c:pt idx="13460">
                  <c:v>244.1028</c:v>
                </c:pt>
                <c:pt idx="13461">
                  <c:v>244.13509999999999</c:v>
                </c:pt>
                <c:pt idx="13462">
                  <c:v>244.16739999999999</c:v>
                </c:pt>
                <c:pt idx="13463">
                  <c:v>244.19970000000001</c:v>
                </c:pt>
                <c:pt idx="13464">
                  <c:v>244.232</c:v>
                </c:pt>
                <c:pt idx="13465">
                  <c:v>244.26429999999999</c:v>
                </c:pt>
                <c:pt idx="13466">
                  <c:v>244.29660000000001</c:v>
                </c:pt>
                <c:pt idx="13467">
                  <c:v>244.3289</c:v>
                </c:pt>
                <c:pt idx="13468">
                  <c:v>244.3612</c:v>
                </c:pt>
                <c:pt idx="13469">
                  <c:v>244.39359999999999</c:v>
                </c:pt>
                <c:pt idx="13470">
                  <c:v>244.42590000000001</c:v>
                </c:pt>
                <c:pt idx="13471">
                  <c:v>244.45820000000001</c:v>
                </c:pt>
                <c:pt idx="13472">
                  <c:v>244.4905</c:v>
                </c:pt>
                <c:pt idx="13473">
                  <c:v>244.52279999999999</c:v>
                </c:pt>
                <c:pt idx="13474">
                  <c:v>244.55510000000001</c:v>
                </c:pt>
                <c:pt idx="13475">
                  <c:v>244.5874</c:v>
                </c:pt>
                <c:pt idx="13476">
                  <c:v>244.6198</c:v>
                </c:pt>
                <c:pt idx="13477">
                  <c:v>244.65209999999999</c:v>
                </c:pt>
                <c:pt idx="13478">
                  <c:v>244.68440000000001</c:v>
                </c:pt>
                <c:pt idx="13479">
                  <c:v>244.71680000000001</c:v>
                </c:pt>
                <c:pt idx="13480">
                  <c:v>244.7491</c:v>
                </c:pt>
                <c:pt idx="13481">
                  <c:v>244.78139999999999</c:v>
                </c:pt>
                <c:pt idx="13482">
                  <c:v>244.81379999999999</c:v>
                </c:pt>
                <c:pt idx="13483">
                  <c:v>244.84610000000001</c:v>
                </c:pt>
                <c:pt idx="13484">
                  <c:v>244.8785</c:v>
                </c:pt>
                <c:pt idx="13485">
                  <c:v>244.91079999999999</c:v>
                </c:pt>
                <c:pt idx="13486">
                  <c:v>244.94309999999999</c:v>
                </c:pt>
                <c:pt idx="13487">
                  <c:v>244.97550000000001</c:v>
                </c:pt>
                <c:pt idx="13488">
                  <c:v>245.0078</c:v>
                </c:pt>
                <c:pt idx="13489">
                  <c:v>245.0402</c:v>
                </c:pt>
                <c:pt idx="13490">
                  <c:v>245.07259999999999</c:v>
                </c:pt>
                <c:pt idx="13491">
                  <c:v>245.10489999999999</c:v>
                </c:pt>
                <c:pt idx="13492">
                  <c:v>245.13730000000001</c:v>
                </c:pt>
                <c:pt idx="13493">
                  <c:v>245.1696</c:v>
                </c:pt>
                <c:pt idx="13494">
                  <c:v>245.202</c:v>
                </c:pt>
                <c:pt idx="13495">
                  <c:v>245.23439999999999</c:v>
                </c:pt>
                <c:pt idx="13496">
                  <c:v>245.26669999999999</c:v>
                </c:pt>
                <c:pt idx="13497">
                  <c:v>245.29910000000001</c:v>
                </c:pt>
                <c:pt idx="13498">
                  <c:v>245.33150000000001</c:v>
                </c:pt>
                <c:pt idx="13499">
                  <c:v>245.3638</c:v>
                </c:pt>
                <c:pt idx="13500">
                  <c:v>245.39619999999999</c:v>
                </c:pt>
                <c:pt idx="13501">
                  <c:v>245.42859999999999</c:v>
                </c:pt>
                <c:pt idx="13502">
                  <c:v>245.46100000000001</c:v>
                </c:pt>
                <c:pt idx="13503">
                  <c:v>245.49340000000001</c:v>
                </c:pt>
                <c:pt idx="13504">
                  <c:v>245.5258</c:v>
                </c:pt>
                <c:pt idx="13505">
                  <c:v>245.5581</c:v>
                </c:pt>
                <c:pt idx="13506">
                  <c:v>245.59049999999999</c:v>
                </c:pt>
                <c:pt idx="13507">
                  <c:v>245.62289999999999</c:v>
                </c:pt>
                <c:pt idx="13508">
                  <c:v>245.65530000000001</c:v>
                </c:pt>
                <c:pt idx="13509">
                  <c:v>245.68770000000001</c:v>
                </c:pt>
                <c:pt idx="13510">
                  <c:v>245.7201</c:v>
                </c:pt>
                <c:pt idx="13511">
                  <c:v>245.7525</c:v>
                </c:pt>
                <c:pt idx="13512">
                  <c:v>245.78489999999999</c:v>
                </c:pt>
                <c:pt idx="13513">
                  <c:v>245.81729999999999</c:v>
                </c:pt>
                <c:pt idx="13514">
                  <c:v>245.84970000000001</c:v>
                </c:pt>
                <c:pt idx="13515">
                  <c:v>245.88210000000001</c:v>
                </c:pt>
                <c:pt idx="13516">
                  <c:v>245.9145</c:v>
                </c:pt>
                <c:pt idx="13517">
                  <c:v>245.9469</c:v>
                </c:pt>
                <c:pt idx="13518">
                  <c:v>245.9794</c:v>
                </c:pt>
                <c:pt idx="13519">
                  <c:v>246.01179999999999</c:v>
                </c:pt>
                <c:pt idx="13520">
                  <c:v>246.04419999999999</c:v>
                </c:pt>
                <c:pt idx="13521">
                  <c:v>246.07660000000001</c:v>
                </c:pt>
                <c:pt idx="13522">
                  <c:v>246.10900000000001</c:v>
                </c:pt>
                <c:pt idx="13523">
                  <c:v>246.14150000000001</c:v>
                </c:pt>
                <c:pt idx="13524">
                  <c:v>246.1739</c:v>
                </c:pt>
                <c:pt idx="13525">
                  <c:v>246.2063</c:v>
                </c:pt>
                <c:pt idx="13526">
                  <c:v>246.2388</c:v>
                </c:pt>
                <c:pt idx="13527">
                  <c:v>246.27119999999999</c:v>
                </c:pt>
                <c:pt idx="13528">
                  <c:v>246.30359999999999</c:v>
                </c:pt>
                <c:pt idx="13529">
                  <c:v>246.33609999999999</c:v>
                </c:pt>
                <c:pt idx="13530">
                  <c:v>246.36850000000001</c:v>
                </c:pt>
                <c:pt idx="13531">
                  <c:v>246.40100000000001</c:v>
                </c:pt>
                <c:pt idx="13532">
                  <c:v>246.43340000000001</c:v>
                </c:pt>
                <c:pt idx="13533">
                  <c:v>246.4659</c:v>
                </c:pt>
                <c:pt idx="13534">
                  <c:v>246.4983</c:v>
                </c:pt>
                <c:pt idx="13535">
                  <c:v>246.5307</c:v>
                </c:pt>
                <c:pt idx="13536">
                  <c:v>246.56319999999999</c:v>
                </c:pt>
                <c:pt idx="13537">
                  <c:v>246.59569999999999</c:v>
                </c:pt>
                <c:pt idx="13538">
                  <c:v>246.62809999999999</c:v>
                </c:pt>
                <c:pt idx="13539">
                  <c:v>246.66059999999999</c:v>
                </c:pt>
                <c:pt idx="13540">
                  <c:v>246.69300000000001</c:v>
                </c:pt>
                <c:pt idx="13541">
                  <c:v>246.72550000000001</c:v>
                </c:pt>
                <c:pt idx="13542">
                  <c:v>246.75800000000001</c:v>
                </c:pt>
                <c:pt idx="13543">
                  <c:v>246.79040000000001</c:v>
                </c:pt>
                <c:pt idx="13544">
                  <c:v>246.8229</c:v>
                </c:pt>
                <c:pt idx="13545">
                  <c:v>246.8554</c:v>
                </c:pt>
                <c:pt idx="13546">
                  <c:v>246.8878</c:v>
                </c:pt>
                <c:pt idx="13547">
                  <c:v>246.9203</c:v>
                </c:pt>
                <c:pt idx="13548">
                  <c:v>246.9528</c:v>
                </c:pt>
                <c:pt idx="13549">
                  <c:v>246.9853</c:v>
                </c:pt>
                <c:pt idx="13550">
                  <c:v>247.01779999999999</c:v>
                </c:pt>
                <c:pt idx="13551">
                  <c:v>247.05019999999999</c:v>
                </c:pt>
                <c:pt idx="13552">
                  <c:v>247.08269999999999</c:v>
                </c:pt>
                <c:pt idx="13553">
                  <c:v>247.11519999999999</c:v>
                </c:pt>
                <c:pt idx="13554">
                  <c:v>247.14769999999999</c:v>
                </c:pt>
                <c:pt idx="13555">
                  <c:v>247.18020000000001</c:v>
                </c:pt>
                <c:pt idx="13556">
                  <c:v>247.21270000000001</c:v>
                </c:pt>
                <c:pt idx="13557">
                  <c:v>247.24520000000001</c:v>
                </c:pt>
                <c:pt idx="13558">
                  <c:v>247.27770000000001</c:v>
                </c:pt>
                <c:pt idx="13559">
                  <c:v>247.31020000000001</c:v>
                </c:pt>
                <c:pt idx="13560">
                  <c:v>247.34270000000001</c:v>
                </c:pt>
                <c:pt idx="13561">
                  <c:v>247.37520000000001</c:v>
                </c:pt>
                <c:pt idx="13562">
                  <c:v>247.40770000000001</c:v>
                </c:pt>
                <c:pt idx="13563">
                  <c:v>247.4402</c:v>
                </c:pt>
                <c:pt idx="13564">
                  <c:v>247.47280000000001</c:v>
                </c:pt>
                <c:pt idx="13565">
                  <c:v>247.50530000000001</c:v>
                </c:pt>
                <c:pt idx="13566">
                  <c:v>247.5378</c:v>
                </c:pt>
                <c:pt idx="13567">
                  <c:v>247.5703</c:v>
                </c:pt>
                <c:pt idx="13568">
                  <c:v>247.6028</c:v>
                </c:pt>
                <c:pt idx="13569">
                  <c:v>247.6354</c:v>
                </c:pt>
                <c:pt idx="13570">
                  <c:v>247.6679</c:v>
                </c:pt>
                <c:pt idx="13571">
                  <c:v>247.7004</c:v>
                </c:pt>
                <c:pt idx="13572">
                  <c:v>247.7329</c:v>
                </c:pt>
                <c:pt idx="13573">
                  <c:v>247.7655</c:v>
                </c:pt>
                <c:pt idx="13574">
                  <c:v>247.798</c:v>
                </c:pt>
                <c:pt idx="13575">
                  <c:v>247.8305</c:v>
                </c:pt>
                <c:pt idx="13576">
                  <c:v>247.8631</c:v>
                </c:pt>
                <c:pt idx="13577">
                  <c:v>247.8956</c:v>
                </c:pt>
                <c:pt idx="13578">
                  <c:v>247.9282</c:v>
                </c:pt>
                <c:pt idx="13579">
                  <c:v>247.9607</c:v>
                </c:pt>
                <c:pt idx="13580">
                  <c:v>247.9933</c:v>
                </c:pt>
                <c:pt idx="13581">
                  <c:v>248.0258</c:v>
                </c:pt>
                <c:pt idx="13582">
                  <c:v>248.05840000000001</c:v>
                </c:pt>
                <c:pt idx="13583">
                  <c:v>248.0909</c:v>
                </c:pt>
                <c:pt idx="13584">
                  <c:v>248.12350000000001</c:v>
                </c:pt>
                <c:pt idx="13585">
                  <c:v>248.15600000000001</c:v>
                </c:pt>
                <c:pt idx="13586">
                  <c:v>248.18860000000001</c:v>
                </c:pt>
                <c:pt idx="13587">
                  <c:v>248.22110000000001</c:v>
                </c:pt>
                <c:pt idx="13588">
                  <c:v>248.25370000000001</c:v>
                </c:pt>
                <c:pt idx="13589">
                  <c:v>248.28630000000001</c:v>
                </c:pt>
                <c:pt idx="13590">
                  <c:v>248.31880000000001</c:v>
                </c:pt>
                <c:pt idx="13591">
                  <c:v>248.35140000000001</c:v>
                </c:pt>
                <c:pt idx="13592">
                  <c:v>248.38399999999999</c:v>
                </c:pt>
                <c:pt idx="13593">
                  <c:v>248.41659999999999</c:v>
                </c:pt>
                <c:pt idx="13594">
                  <c:v>248.44909999999999</c:v>
                </c:pt>
                <c:pt idx="13595">
                  <c:v>248.48169999999999</c:v>
                </c:pt>
                <c:pt idx="13596">
                  <c:v>248.51429999999999</c:v>
                </c:pt>
                <c:pt idx="13597">
                  <c:v>248.54689999999999</c:v>
                </c:pt>
                <c:pt idx="13598">
                  <c:v>248.5795</c:v>
                </c:pt>
                <c:pt idx="13599">
                  <c:v>248.6121</c:v>
                </c:pt>
                <c:pt idx="13600">
                  <c:v>248.6447</c:v>
                </c:pt>
                <c:pt idx="13601">
                  <c:v>248.6772</c:v>
                </c:pt>
                <c:pt idx="13602">
                  <c:v>248.7098</c:v>
                </c:pt>
                <c:pt idx="13603">
                  <c:v>248.7424</c:v>
                </c:pt>
                <c:pt idx="13604">
                  <c:v>248.77500000000001</c:v>
                </c:pt>
                <c:pt idx="13605">
                  <c:v>248.80760000000001</c:v>
                </c:pt>
                <c:pt idx="13606">
                  <c:v>248.84020000000001</c:v>
                </c:pt>
                <c:pt idx="13607">
                  <c:v>248.87280000000001</c:v>
                </c:pt>
                <c:pt idx="13608">
                  <c:v>248.90539999999999</c:v>
                </c:pt>
                <c:pt idx="13609">
                  <c:v>248.93809999999999</c:v>
                </c:pt>
                <c:pt idx="13610">
                  <c:v>248.97069999999999</c:v>
                </c:pt>
                <c:pt idx="13611">
                  <c:v>249.0033</c:v>
                </c:pt>
                <c:pt idx="13612">
                  <c:v>249.0359</c:v>
                </c:pt>
                <c:pt idx="13613">
                  <c:v>249.0685</c:v>
                </c:pt>
                <c:pt idx="13614">
                  <c:v>249.1011</c:v>
                </c:pt>
                <c:pt idx="13615">
                  <c:v>249.13380000000001</c:v>
                </c:pt>
                <c:pt idx="13616">
                  <c:v>249.16640000000001</c:v>
                </c:pt>
                <c:pt idx="13617">
                  <c:v>249.19900000000001</c:v>
                </c:pt>
                <c:pt idx="13618">
                  <c:v>249.23159999999999</c:v>
                </c:pt>
                <c:pt idx="13619">
                  <c:v>249.26429999999999</c:v>
                </c:pt>
                <c:pt idx="13620">
                  <c:v>249.29689999999999</c:v>
                </c:pt>
                <c:pt idx="13621">
                  <c:v>249.3295</c:v>
                </c:pt>
                <c:pt idx="13622">
                  <c:v>249.3622</c:v>
                </c:pt>
                <c:pt idx="13623">
                  <c:v>249.3948</c:v>
                </c:pt>
                <c:pt idx="13624">
                  <c:v>249.42750000000001</c:v>
                </c:pt>
                <c:pt idx="13625">
                  <c:v>249.46010000000001</c:v>
                </c:pt>
                <c:pt idx="13626">
                  <c:v>249.49270000000001</c:v>
                </c:pt>
                <c:pt idx="13627">
                  <c:v>249.52539999999999</c:v>
                </c:pt>
                <c:pt idx="13628">
                  <c:v>249.55799999999999</c:v>
                </c:pt>
                <c:pt idx="13629">
                  <c:v>249.5907</c:v>
                </c:pt>
                <c:pt idx="13630">
                  <c:v>249.6234</c:v>
                </c:pt>
                <c:pt idx="13631">
                  <c:v>249.65600000000001</c:v>
                </c:pt>
                <c:pt idx="13632">
                  <c:v>249.68870000000001</c:v>
                </c:pt>
                <c:pt idx="13633">
                  <c:v>249.72130000000001</c:v>
                </c:pt>
                <c:pt idx="13634">
                  <c:v>249.75399999999999</c:v>
                </c:pt>
                <c:pt idx="13635">
                  <c:v>249.7867</c:v>
                </c:pt>
                <c:pt idx="13636">
                  <c:v>249.8193</c:v>
                </c:pt>
                <c:pt idx="13637">
                  <c:v>249.852</c:v>
                </c:pt>
                <c:pt idx="13638">
                  <c:v>249.88470000000001</c:v>
                </c:pt>
                <c:pt idx="13639">
                  <c:v>249.91730000000001</c:v>
                </c:pt>
                <c:pt idx="13640">
                  <c:v>249.95</c:v>
                </c:pt>
                <c:pt idx="13641">
                  <c:v>249.98269999999999</c:v>
                </c:pt>
                <c:pt idx="13642">
                  <c:v>250.0154</c:v>
                </c:pt>
                <c:pt idx="13643">
                  <c:v>250.048</c:v>
                </c:pt>
                <c:pt idx="13644">
                  <c:v>250.08070000000001</c:v>
                </c:pt>
                <c:pt idx="13645">
                  <c:v>250.11340000000001</c:v>
                </c:pt>
                <c:pt idx="13646">
                  <c:v>250.14609999999999</c:v>
                </c:pt>
                <c:pt idx="13647">
                  <c:v>250.1788</c:v>
                </c:pt>
                <c:pt idx="13648">
                  <c:v>250.2115</c:v>
                </c:pt>
                <c:pt idx="13649">
                  <c:v>250.24420000000001</c:v>
                </c:pt>
                <c:pt idx="13650">
                  <c:v>250.27690000000001</c:v>
                </c:pt>
                <c:pt idx="13651">
                  <c:v>250.30959999999999</c:v>
                </c:pt>
                <c:pt idx="13652">
                  <c:v>250.34229999999999</c:v>
                </c:pt>
                <c:pt idx="13653">
                  <c:v>250.375</c:v>
                </c:pt>
                <c:pt idx="13654">
                  <c:v>250.40770000000001</c:v>
                </c:pt>
                <c:pt idx="13655">
                  <c:v>250.44040000000001</c:v>
                </c:pt>
                <c:pt idx="13656">
                  <c:v>250.47309999999999</c:v>
                </c:pt>
                <c:pt idx="13657">
                  <c:v>250.50579999999999</c:v>
                </c:pt>
                <c:pt idx="13658">
                  <c:v>250.5385</c:v>
                </c:pt>
                <c:pt idx="13659">
                  <c:v>250.5712</c:v>
                </c:pt>
                <c:pt idx="13660">
                  <c:v>250.60400000000001</c:v>
                </c:pt>
                <c:pt idx="13661">
                  <c:v>250.63669999999999</c:v>
                </c:pt>
                <c:pt idx="13662">
                  <c:v>250.6694</c:v>
                </c:pt>
                <c:pt idx="13663">
                  <c:v>250.7021</c:v>
                </c:pt>
                <c:pt idx="13664">
                  <c:v>250.73480000000001</c:v>
                </c:pt>
                <c:pt idx="13665">
                  <c:v>250.76759999999999</c:v>
                </c:pt>
                <c:pt idx="13666">
                  <c:v>250.80029999999999</c:v>
                </c:pt>
                <c:pt idx="13667">
                  <c:v>250.8331</c:v>
                </c:pt>
                <c:pt idx="13668">
                  <c:v>250.86580000000001</c:v>
                </c:pt>
                <c:pt idx="13669">
                  <c:v>250.89850000000001</c:v>
                </c:pt>
                <c:pt idx="13670">
                  <c:v>250.93129999999999</c:v>
                </c:pt>
                <c:pt idx="13671">
                  <c:v>250.964</c:v>
                </c:pt>
                <c:pt idx="13672">
                  <c:v>250.9967</c:v>
                </c:pt>
                <c:pt idx="13673">
                  <c:v>251.02950000000001</c:v>
                </c:pt>
                <c:pt idx="13674">
                  <c:v>251.06219999999999</c:v>
                </c:pt>
                <c:pt idx="13675">
                  <c:v>251.095</c:v>
                </c:pt>
                <c:pt idx="13676">
                  <c:v>251.1277</c:v>
                </c:pt>
                <c:pt idx="13677">
                  <c:v>251.16050000000001</c:v>
                </c:pt>
                <c:pt idx="13678">
                  <c:v>251.19329999999999</c:v>
                </c:pt>
                <c:pt idx="13679">
                  <c:v>251.226</c:v>
                </c:pt>
                <c:pt idx="13680">
                  <c:v>251.25880000000001</c:v>
                </c:pt>
                <c:pt idx="13681">
                  <c:v>251.29150000000001</c:v>
                </c:pt>
                <c:pt idx="13682">
                  <c:v>251.32429999999999</c:v>
                </c:pt>
                <c:pt idx="13683">
                  <c:v>251.3571</c:v>
                </c:pt>
                <c:pt idx="13684">
                  <c:v>251.38980000000001</c:v>
                </c:pt>
                <c:pt idx="13685">
                  <c:v>251.42259999999999</c:v>
                </c:pt>
                <c:pt idx="13686">
                  <c:v>251.4554</c:v>
                </c:pt>
                <c:pt idx="13687">
                  <c:v>251.48820000000001</c:v>
                </c:pt>
                <c:pt idx="13688">
                  <c:v>251.52090000000001</c:v>
                </c:pt>
                <c:pt idx="13689">
                  <c:v>251.55369999999999</c:v>
                </c:pt>
                <c:pt idx="13690">
                  <c:v>251.5865</c:v>
                </c:pt>
                <c:pt idx="13691">
                  <c:v>251.61930000000001</c:v>
                </c:pt>
                <c:pt idx="13692">
                  <c:v>251.65209999999999</c:v>
                </c:pt>
                <c:pt idx="13693">
                  <c:v>251.6849</c:v>
                </c:pt>
                <c:pt idx="13694">
                  <c:v>251.71770000000001</c:v>
                </c:pt>
                <c:pt idx="13695">
                  <c:v>251.75040000000001</c:v>
                </c:pt>
                <c:pt idx="13696">
                  <c:v>251.78319999999999</c:v>
                </c:pt>
                <c:pt idx="13697">
                  <c:v>251.816</c:v>
                </c:pt>
                <c:pt idx="13698">
                  <c:v>251.84880000000001</c:v>
                </c:pt>
                <c:pt idx="13699">
                  <c:v>251.88159999999999</c:v>
                </c:pt>
                <c:pt idx="13700">
                  <c:v>251.9144</c:v>
                </c:pt>
                <c:pt idx="13701">
                  <c:v>251.94730000000001</c:v>
                </c:pt>
                <c:pt idx="13702">
                  <c:v>251.98009999999999</c:v>
                </c:pt>
                <c:pt idx="13703">
                  <c:v>252.0129</c:v>
                </c:pt>
                <c:pt idx="13704">
                  <c:v>252.04570000000001</c:v>
                </c:pt>
                <c:pt idx="13705">
                  <c:v>252.07849999999999</c:v>
                </c:pt>
                <c:pt idx="13706">
                  <c:v>252.1113</c:v>
                </c:pt>
                <c:pt idx="13707">
                  <c:v>252.14410000000001</c:v>
                </c:pt>
                <c:pt idx="13708">
                  <c:v>252.17689999999999</c:v>
                </c:pt>
                <c:pt idx="13709">
                  <c:v>252.2098</c:v>
                </c:pt>
                <c:pt idx="13710">
                  <c:v>252.24260000000001</c:v>
                </c:pt>
                <c:pt idx="13711">
                  <c:v>252.27539999999999</c:v>
                </c:pt>
                <c:pt idx="13712">
                  <c:v>252.3082</c:v>
                </c:pt>
                <c:pt idx="13713">
                  <c:v>252.34110000000001</c:v>
                </c:pt>
                <c:pt idx="13714">
                  <c:v>252.37389999999999</c:v>
                </c:pt>
                <c:pt idx="13715">
                  <c:v>252.4068</c:v>
                </c:pt>
                <c:pt idx="13716">
                  <c:v>252.43960000000001</c:v>
                </c:pt>
                <c:pt idx="13717">
                  <c:v>252.47239999999999</c:v>
                </c:pt>
                <c:pt idx="13718">
                  <c:v>252.50530000000001</c:v>
                </c:pt>
                <c:pt idx="13719">
                  <c:v>252.53809999999999</c:v>
                </c:pt>
                <c:pt idx="13720">
                  <c:v>252.571</c:v>
                </c:pt>
                <c:pt idx="13721">
                  <c:v>252.60380000000001</c:v>
                </c:pt>
                <c:pt idx="13722">
                  <c:v>252.63669999999999</c:v>
                </c:pt>
                <c:pt idx="13723">
                  <c:v>252.6695</c:v>
                </c:pt>
                <c:pt idx="13724">
                  <c:v>252.70240000000001</c:v>
                </c:pt>
                <c:pt idx="13725">
                  <c:v>252.73519999999999</c:v>
                </c:pt>
                <c:pt idx="13726">
                  <c:v>252.7681</c:v>
                </c:pt>
                <c:pt idx="13727">
                  <c:v>252.80090000000001</c:v>
                </c:pt>
                <c:pt idx="13728">
                  <c:v>252.8338</c:v>
                </c:pt>
                <c:pt idx="13729">
                  <c:v>252.86670000000001</c:v>
                </c:pt>
                <c:pt idx="13730">
                  <c:v>252.89949999999999</c:v>
                </c:pt>
                <c:pt idx="13731">
                  <c:v>252.9324</c:v>
                </c:pt>
                <c:pt idx="13732">
                  <c:v>252.96530000000001</c:v>
                </c:pt>
                <c:pt idx="13733">
                  <c:v>252.9982</c:v>
                </c:pt>
                <c:pt idx="13734">
                  <c:v>253.03100000000001</c:v>
                </c:pt>
                <c:pt idx="13735">
                  <c:v>253.06389999999999</c:v>
                </c:pt>
                <c:pt idx="13736">
                  <c:v>253.0968</c:v>
                </c:pt>
                <c:pt idx="13737">
                  <c:v>253.12970000000001</c:v>
                </c:pt>
                <c:pt idx="13738">
                  <c:v>253.1626</c:v>
                </c:pt>
                <c:pt idx="13739">
                  <c:v>253.19540000000001</c:v>
                </c:pt>
                <c:pt idx="13740">
                  <c:v>253.22829999999999</c:v>
                </c:pt>
                <c:pt idx="13741">
                  <c:v>253.2612</c:v>
                </c:pt>
                <c:pt idx="13742">
                  <c:v>253.29409999999999</c:v>
                </c:pt>
                <c:pt idx="13743">
                  <c:v>253.327</c:v>
                </c:pt>
                <c:pt idx="13744">
                  <c:v>253.35990000000001</c:v>
                </c:pt>
                <c:pt idx="13745">
                  <c:v>253.39279999999999</c:v>
                </c:pt>
                <c:pt idx="13746">
                  <c:v>253.42570000000001</c:v>
                </c:pt>
                <c:pt idx="13747">
                  <c:v>253.45859999999999</c:v>
                </c:pt>
                <c:pt idx="13748">
                  <c:v>253.4915</c:v>
                </c:pt>
                <c:pt idx="13749">
                  <c:v>253.52440000000001</c:v>
                </c:pt>
                <c:pt idx="13750">
                  <c:v>253.5573</c:v>
                </c:pt>
                <c:pt idx="13751">
                  <c:v>253.59030000000001</c:v>
                </c:pt>
                <c:pt idx="13752">
                  <c:v>253.6232</c:v>
                </c:pt>
                <c:pt idx="13753">
                  <c:v>253.65610000000001</c:v>
                </c:pt>
                <c:pt idx="13754">
                  <c:v>253.68899999999999</c:v>
                </c:pt>
                <c:pt idx="13755">
                  <c:v>253.72190000000001</c:v>
                </c:pt>
                <c:pt idx="13756">
                  <c:v>253.75489999999999</c:v>
                </c:pt>
                <c:pt idx="13757">
                  <c:v>253.7878</c:v>
                </c:pt>
                <c:pt idx="13758">
                  <c:v>253.82069999999999</c:v>
                </c:pt>
                <c:pt idx="13759">
                  <c:v>253.8536</c:v>
                </c:pt>
                <c:pt idx="13760">
                  <c:v>253.88659999999999</c:v>
                </c:pt>
                <c:pt idx="13761">
                  <c:v>253.9195</c:v>
                </c:pt>
                <c:pt idx="13762">
                  <c:v>253.95240000000001</c:v>
                </c:pt>
                <c:pt idx="13763">
                  <c:v>253.9854</c:v>
                </c:pt>
                <c:pt idx="13764">
                  <c:v>254.01830000000001</c:v>
                </c:pt>
                <c:pt idx="13765">
                  <c:v>254.0513</c:v>
                </c:pt>
                <c:pt idx="13766">
                  <c:v>254.08420000000001</c:v>
                </c:pt>
                <c:pt idx="13767">
                  <c:v>254.11709999999999</c:v>
                </c:pt>
                <c:pt idx="13768">
                  <c:v>254.15010000000001</c:v>
                </c:pt>
                <c:pt idx="13769">
                  <c:v>254.18299999999999</c:v>
                </c:pt>
                <c:pt idx="13770">
                  <c:v>254.21600000000001</c:v>
                </c:pt>
                <c:pt idx="13771">
                  <c:v>254.24889999999999</c:v>
                </c:pt>
                <c:pt idx="13772">
                  <c:v>254.28190000000001</c:v>
                </c:pt>
                <c:pt idx="13773">
                  <c:v>254.31489999999999</c:v>
                </c:pt>
                <c:pt idx="13774">
                  <c:v>254.34780000000001</c:v>
                </c:pt>
                <c:pt idx="13775">
                  <c:v>254.38079999999999</c:v>
                </c:pt>
                <c:pt idx="13776">
                  <c:v>254.41380000000001</c:v>
                </c:pt>
                <c:pt idx="13777">
                  <c:v>254.44669999999999</c:v>
                </c:pt>
                <c:pt idx="13778">
                  <c:v>254.47970000000001</c:v>
                </c:pt>
                <c:pt idx="13779">
                  <c:v>254.5127</c:v>
                </c:pt>
                <c:pt idx="13780">
                  <c:v>254.54560000000001</c:v>
                </c:pt>
                <c:pt idx="13781">
                  <c:v>254.57859999999999</c:v>
                </c:pt>
                <c:pt idx="13782">
                  <c:v>254.61160000000001</c:v>
                </c:pt>
                <c:pt idx="13783">
                  <c:v>254.6446</c:v>
                </c:pt>
                <c:pt idx="13784">
                  <c:v>254.67760000000001</c:v>
                </c:pt>
                <c:pt idx="13785">
                  <c:v>254.7106</c:v>
                </c:pt>
                <c:pt idx="13786">
                  <c:v>254.74350000000001</c:v>
                </c:pt>
                <c:pt idx="13787">
                  <c:v>254.7765</c:v>
                </c:pt>
                <c:pt idx="13788">
                  <c:v>254.80950000000001</c:v>
                </c:pt>
                <c:pt idx="13789">
                  <c:v>254.8425</c:v>
                </c:pt>
                <c:pt idx="13790">
                  <c:v>254.87549999999999</c:v>
                </c:pt>
                <c:pt idx="13791">
                  <c:v>254.9085</c:v>
                </c:pt>
                <c:pt idx="13792">
                  <c:v>254.94149999999999</c:v>
                </c:pt>
                <c:pt idx="13793">
                  <c:v>254.97450000000001</c:v>
                </c:pt>
                <c:pt idx="13794">
                  <c:v>255.00749999999999</c:v>
                </c:pt>
                <c:pt idx="13795">
                  <c:v>255.04050000000001</c:v>
                </c:pt>
                <c:pt idx="13796">
                  <c:v>255.0735</c:v>
                </c:pt>
                <c:pt idx="13797">
                  <c:v>255.10650000000001</c:v>
                </c:pt>
                <c:pt idx="13798">
                  <c:v>255.1396</c:v>
                </c:pt>
                <c:pt idx="13799">
                  <c:v>255.17259999999999</c:v>
                </c:pt>
                <c:pt idx="13800">
                  <c:v>255.2056</c:v>
                </c:pt>
                <c:pt idx="13801">
                  <c:v>255.23859999999999</c:v>
                </c:pt>
                <c:pt idx="13802">
                  <c:v>255.27160000000001</c:v>
                </c:pt>
                <c:pt idx="13803">
                  <c:v>255.30459999999999</c:v>
                </c:pt>
                <c:pt idx="13804">
                  <c:v>255.33770000000001</c:v>
                </c:pt>
                <c:pt idx="13805">
                  <c:v>255.3707</c:v>
                </c:pt>
                <c:pt idx="13806">
                  <c:v>255.40369999999999</c:v>
                </c:pt>
                <c:pt idx="13807">
                  <c:v>255.43680000000001</c:v>
                </c:pt>
                <c:pt idx="13808">
                  <c:v>255.46979999999999</c:v>
                </c:pt>
                <c:pt idx="13809">
                  <c:v>255.50280000000001</c:v>
                </c:pt>
                <c:pt idx="13810">
                  <c:v>255.5359</c:v>
                </c:pt>
                <c:pt idx="13811">
                  <c:v>255.56890000000001</c:v>
                </c:pt>
                <c:pt idx="13812">
                  <c:v>255.602</c:v>
                </c:pt>
                <c:pt idx="13813">
                  <c:v>255.63499999999999</c:v>
                </c:pt>
                <c:pt idx="13814">
                  <c:v>255.66800000000001</c:v>
                </c:pt>
                <c:pt idx="13815">
                  <c:v>255.7011</c:v>
                </c:pt>
                <c:pt idx="13816">
                  <c:v>255.73410000000001</c:v>
                </c:pt>
                <c:pt idx="13817">
                  <c:v>255.7672</c:v>
                </c:pt>
                <c:pt idx="13818">
                  <c:v>255.80029999999999</c:v>
                </c:pt>
                <c:pt idx="13819">
                  <c:v>255.83330000000001</c:v>
                </c:pt>
                <c:pt idx="13820">
                  <c:v>255.8664</c:v>
                </c:pt>
                <c:pt idx="13821">
                  <c:v>255.89940000000001</c:v>
                </c:pt>
                <c:pt idx="13822">
                  <c:v>255.9325</c:v>
                </c:pt>
                <c:pt idx="13823">
                  <c:v>255.96559999999999</c:v>
                </c:pt>
                <c:pt idx="13824">
                  <c:v>255.99860000000001</c:v>
                </c:pt>
                <c:pt idx="13825">
                  <c:v>256.0317</c:v>
                </c:pt>
                <c:pt idx="13826">
                  <c:v>256.06479999999999</c:v>
                </c:pt>
                <c:pt idx="13827">
                  <c:v>256.09789999999998</c:v>
                </c:pt>
                <c:pt idx="13828">
                  <c:v>256.1309</c:v>
                </c:pt>
                <c:pt idx="13829">
                  <c:v>256.16399999999999</c:v>
                </c:pt>
                <c:pt idx="13830">
                  <c:v>256.19709999999998</c:v>
                </c:pt>
                <c:pt idx="13831">
                  <c:v>256.23020000000002</c:v>
                </c:pt>
                <c:pt idx="13832">
                  <c:v>256.26330000000002</c:v>
                </c:pt>
                <c:pt idx="13833">
                  <c:v>256.29640000000001</c:v>
                </c:pt>
                <c:pt idx="13834">
                  <c:v>256.32940000000002</c:v>
                </c:pt>
                <c:pt idx="13835">
                  <c:v>256.36250000000001</c:v>
                </c:pt>
                <c:pt idx="13836">
                  <c:v>256.3956</c:v>
                </c:pt>
                <c:pt idx="13837">
                  <c:v>256.42869999999999</c:v>
                </c:pt>
                <c:pt idx="13838">
                  <c:v>256.46179999999998</c:v>
                </c:pt>
                <c:pt idx="13839">
                  <c:v>256.49489999999997</c:v>
                </c:pt>
                <c:pt idx="13840">
                  <c:v>256.52800000000002</c:v>
                </c:pt>
                <c:pt idx="13841">
                  <c:v>256.56110000000001</c:v>
                </c:pt>
                <c:pt idx="13842">
                  <c:v>256.5942</c:v>
                </c:pt>
                <c:pt idx="13843">
                  <c:v>256.62729999999999</c:v>
                </c:pt>
                <c:pt idx="13844">
                  <c:v>256.66050000000001</c:v>
                </c:pt>
                <c:pt idx="13845">
                  <c:v>256.6936</c:v>
                </c:pt>
                <c:pt idx="13846">
                  <c:v>256.72669999999999</c:v>
                </c:pt>
                <c:pt idx="13847">
                  <c:v>256.75979999999998</c:v>
                </c:pt>
                <c:pt idx="13848">
                  <c:v>256.79289999999997</c:v>
                </c:pt>
                <c:pt idx="13849">
                  <c:v>256.82600000000002</c:v>
                </c:pt>
                <c:pt idx="13850">
                  <c:v>256.85919999999999</c:v>
                </c:pt>
                <c:pt idx="13851">
                  <c:v>256.89229999999998</c:v>
                </c:pt>
                <c:pt idx="13852">
                  <c:v>256.92540000000002</c:v>
                </c:pt>
                <c:pt idx="13853">
                  <c:v>256.95859999999999</c:v>
                </c:pt>
                <c:pt idx="13854">
                  <c:v>256.99169999999998</c:v>
                </c:pt>
                <c:pt idx="13855">
                  <c:v>257.02480000000003</c:v>
                </c:pt>
                <c:pt idx="13856">
                  <c:v>257.05799999999999</c:v>
                </c:pt>
                <c:pt idx="13857">
                  <c:v>257.09109999999998</c:v>
                </c:pt>
                <c:pt idx="13858">
                  <c:v>257.12419999999997</c:v>
                </c:pt>
                <c:pt idx="13859">
                  <c:v>257.1574</c:v>
                </c:pt>
                <c:pt idx="13860">
                  <c:v>257.19049999999999</c:v>
                </c:pt>
                <c:pt idx="13861">
                  <c:v>257.22370000000001</c:v>
                </c:pt>
                <c:pt idx="13862">
                  <c:v>257.2568</c:v>
                </c:pt>
                <c:pt idx="13863">
                  <c:v>257.29000000000002</c:v>
                </c:pt>
                <c:pt idx="13864">
                  <c:v>257.32310000000001</c:v>
                </c:pt>
                <c:pt idx="13865">
                  <c:v>257.35629999999998</c:v>
                </c:pt>
                <c:pt idx="13866">
                  <c:v>257.38940000000002</c:v>
                </c:pt>
                <c:pt idx="13867">
                  <c:v>257.42259999999999</c:v>
                </c:pt>
                <c:pt idx="13868">
                  <c:v>257.45569999999998</c:v>
                </c:pt>
                <c:pt idx="13869">
                  <c:v>257.4889</c:v>
                </c:pt>
                <c:pt idx="13870">
                  <c:v>257.52210000000002</c:v>
                </c:pt>
                <c:pt idx="13871">
                  <c:v>257.55529999999999</c:v>
                </c:pt>
                <c:pt idx="13872">
                  <c:v>257.58839999999998</c:v>
                </c:pt>
                <c:pt idx="13873">
                  <c:v>257.6216</c:v>
                </c:pt>
                <c:pt idx="13874">
                  <c:v>257.65480000000002</c:v>
                </c:pt>
                <c:pt idx="13875">
                  <c:v>257.68799999999999</c:v>
                </c:pt>
                <c:pt idx="13876">
                  <c:v>257.72109999999998</c:v>
                </c:pt>
                <c:pt idx="13877">
                  <c:v>257.7543</c:v>
                </c:pt>
                <c:pt idx="13878">
                  <c:v>257.78750000000002</c:v>
                </c:pt>
                <c:pt idx="13879">
                  <c:v>257.82069999999999</c:v>
                </c:pt>
                <c:pt idx="13880">
                  <c:v>257.85390000000001</c:v>
                </c:pt>
                <c:pt idx="13881">
                  <c:v>257.88709999999998</c:v>
                </c:pt>
                <c:pt idx="13882">
                  <c:v>257.9203</c:v>
                </c:pt>
                <c:pt idx="13883">
                  <c:v>257.95350000000002</c:v>
                </c:pt>
                <c:pt idx="13884">
                  <c:v>257.98669999999998</c:v>
                </c:pt>
                <c:pt idx="13885">
                  <c:v>258.01979999999998</c:v>
                </c:pt>
                <c:pt idx="13886">
                  <c:v>258.053</c:v>
                </c:pt>
                <c:pt idx="13887">
                  <c:v>258.08620000000002</c:v>
                </c:pt>
                <c:pt idx="13888">
                  <c:v>258.11939999999998</c:v>
                </c:pt>
                <c:pt idx="13889">
                  <c:v>258.15269999999998</c:v>
                </c:pt>
                <c:pt idx="13890">
                  <c:v>258.1859</c:v>
                </c:pt>
                <c:pt idx="13891">
                  <c:v>258.21910000000003</c:v>
                </c:pt>
                <c:pt idx="13892">
                  <c:v>258.25229999999999</c:v>
                </c:pt>
                <c:pt idx="13893">
                  <c:v>258.28550000000001</c:v>
                </c:pt>
                <c:pt idx="13894">
                  <c:v>258.31869999999998</c:v>
                </c:pt>
                <c:pt idx="13895">
                  <c:v>258.35199999999998</c:v>
                </c:pt>
                <c:pt idx="13896">
                  <c:v>258.3852</c:v>
                </c:pt>
                <c:pt idx="13897">
                  <c:v>258.41840000000002</c:v>
                </c:pt>
                <c:pt idx="13898">
                  <c:v>258.45159999999998</c:v>
                </c:pt>
                <c:pt idx="13899">
                  <c:v>258.48489999999998</c:v>
                </c:pt>
                <c:pt idx="13900">
                  <c:v>258.5181</c:v>
                </c:pt>
                <c:pt idx="13901">
                  <c:v>258.55130000000003</c:v>
                </c:pt>
                <c:pt idx="13902">
                  <c:v>258.58460000000002</c:v>
                </c:pt>
                <c:pt idx="13903">
                  <c:v>258.61779999999999</c:v>
                </c:pt>
                <c:pt idx="13904">
                  <c:v>258.65100000000001</c:v>
                </c:pt>
                <c:pt idx="13905">
                  <c:v>258.68430000000001</c:v>
                </c:pt>
                <c:pt idx="13906">
                  <c:v>258.71749999999997</c:v>
                </c:pt>
                <c:pt idx="13907">
                  <c:v>258.75080000000003</c:v>
                </c:pt>
                <c:pt idx="13908">
                  <c:v>258.78399999999999</c:v>
                </c:pt>
                <c:pt idx="13909">
                  <c:v>258.81729999999999</c:v>
                </c:pt>
                <c:pt idx="13910">
                  <c:v>258.85050000000001</c:v>
                </c:pt>
                <c:pt idx="13911">
                  <c:v>258.88380000000001</c:v>
                </c:pt>
                <c:pt idx="13912">
                  <c:v>258.91699999999997</c:v>
                </c:pt>
                <c:pt idx="13913">
                  <c:v>258.95030000000003</c:v>
                </c:pt>
                <c:pt idx="13914">
                  <c:v>258.98360000000002</c:v>
                </c:pt>
                <c:pt idx="13915">
                  <c:v>259.01679999999999</c:v>
                </c:pt>
                <c:pt idx="13916">
                  <c:v>259.05009999999999</c:v>
                </c:pt>
                <c:pt idx="13917">
                  <c:v>259.08330000000001</c:v>
                </c:pt>
                <c:pt idx="13918">
                  <c:v>259.11660000000001</c:v>
                </c:pt>
                <c:pt idx="13919">
                  <c:v>259.1499</c:v>
                </c:pt>
                <c:pt idx="13920">
                  <c:v>259.1832</c:v>
                </c:pt>
                <c:pt idx="13921">
                  <c:v>259.21640000000002</c:v>
                </c:pt>
                <c:pt idx="13922">
                  <c:v>259.24970000000002</c:v>
                </c:pt>
                <c:pt idx="13923">
                  <c:v>259.28300000000002</c:v>
                </c:pt>
                <c:pt idx="13924">
                  <c:v>259.31630000000001</c:v>
                </c:pt>
                <c:pt idx="13925">
                  <c:v>259.34949999999998</c:v>
                </c:pt>
                <c:pt idx="13926">
                  <c:v>259.38279999999997</c:v>
                </c:pt>
                <c:pt idx="13927">
                  <c:v>259.41609999999997</c:v>
                </c:pt>
                <c:pt idx="13928">
                  <c:v>259.44940000000003</c:v>
                </c:pt>
                <c:pt idx="13929">
                  <c:v>259.48270000000002</c:v>
                </c:pt>
                <c:pt idx="13930">
                  <c:v>259.51600000000002</c:v>
                </c:pt>
                <c:pt idx="13931">
                  <c:v>259.54930000000002</c:v>
                </c:pt>
                <c:pt idx="13932">
                  <c:v>259.58260000000001</c:v>
                </c:pt>
                <c:pt idx="13933">
                  <c:v>259.61590000000001</c:v>
                </c:pt>
                <c:pt idx="13934">
                  <c:v>259.64920000000001</c:v>
                </c:pt>
                <c:pt idx="13935">
                  <c:v>259.6825</c:v>
                </c:pt>
                <c:pt idx="13936">
                  <c:v>259.7158</c:v>
                </c:pt>
                <c:pt idx="13937">
                  <c:v>259.7491</c:v>
                </c:pt>
                <c:pt idx="13938">
                  <c:v>259.7824</c:v>
                </c:pt>
                <c:pt idx="13939">
                  <c:v>259.81580000000002</c:v>
                </c:pt>
                <c:pt idx="13940">
                  <c:v>259.84910000000002</c:v>
                </c:pt>
                <c:pt idx="13941">
                  <c:v>259.88240000000002</c:v>
                </c:pt>
                <c:pt idx="13942">
                  <c:v>259.91570000000002</c:v>
                </c:pt>
                <c:pt idx="13943">
                  <c:v>259.94900000000001</c:v>
                </c:pt>
                <c:pt idx="13944">
                  <c:v>259.98239999999998</c:v>
                </c:pt>
                <c:pt idx="13945">
                  <c:v>260.01569999999998</c:v>
                </c:pt>
                <c:pt idx="13946">
                  <c:v>260.04899999999998</c:v>
                </c:pt>
                <c:pt idx="13947">
                  <c:v>260.08229999999998</c:v>
                </c:pt>
                <c:pt idx="13948">
                  <c:v>260.1157</c:v>
                </c:pt>
                <c:pt idx="13949">
                  <c:v>260.149</c:v>
                </c:pt>
                <c:pt idx="13950">
                  <c:v>260.1823</c:v>
                </c:pt>
                <c:pt idx="13951">
                  <c:v>260.21570000000003</c:v>
                </c:pt>
                <c:pt idx="13952">
                  <c:v>260.24900000000002</c:v>
                </c:pt>
                <c:pt idx="13953">
                  <c:v>260.2824</c:v>
                </c:pt>
                <c:pt idx="13954">
                  <c:v>260.31569999999999</c:v>
                </c:pt>
                <c:pt idx="13955">
                  <c:v>260.34910000000002</c:v>
                </c:pt>
                <c:pt idx="13956">
                  <c:v>260.38240000000002</c:v>
                </c:pt>
                <c:pt idx="13957">
                  <c:v>260.41579999999999</c:v>
                </c:pt>
                <c:pt idx="13958">
                  <c:v>260.44909999999999</c:v>
                </c:pt>
                <c:pt idx="13959">
                  <c:v>260.48250000000002</c:v>
                </c:pt>
                <c:pt idx="13960">
                  <c:v>260.51580000000001</c:v>
                </c:pt>
                <c:pt idx="13961">
                  <c:v>260.54919999999998</c:v>
                </c:pt>
                <c:pt idx="13962">
                  <c:v>260.58260000000001</c:v>
                </c:pt>
                <c:pt idx="13963">
                  <c:v>260.61590000000001</c:v>
                </c:pt>
                <c:pt idx="13964">
                  <c:v>260.64929999999998</c:v>
                </c:pt>
                <c:pt idx="13965">
                  <c:v>260.68270000000001</c:v>
                </c:pt>
                <c:pt idx="13966">
                  <c:v>260.71600000000001</c:v>
                </c:pt>
                <c:pt idx="13967">
                  <c:v>260.74939999999998</c:v>
                </c:pt>
                <c:pt idx="13968">
                  <c:v>260.78280000000001</c:v>
                </c:pt>
                <c:pt idx="13969">
                  <c:v>260.81619999999998</c:v>
                </c:pt>
                <c:pt idx="13970">
                  <c:v>260.84949999999998</c:v>
                </c:pt>
                <c:pt idx="13971">
                  <c:v>260.88290000000001</c:v>
                </c:pt>
                <c:pt idx="13972">
                  <c:v>260.91629999999998</c:v>
                </c:pt>
                <c:pt idx="13973">
                  <c:v>260.94970000000001</c:v>
                </c:pt>
                <c:pt idx="13974">
                  <c:v>260.98309999999998</c:v>
                </c:pt>
                <c:pt idx="13975">
                  <c:v>261.01650000000001</c:v>
                </c:pt>
                <c:pt idx="13976">
                  <c:v>261.04989999999998</c:v>
                </c:pt>
                <c:pt idx="13977">
                  <c:v>261.08330000000001</c:v>
                </c:pt>
                <c:pt idx="13978">
                  <c:v>261.11669999999998</c:v>
                </c:pt>
                <c:pt idx="13979">
                  <c:v>261.15010000000001</c:v>
                </c:pt>
                <c:pt idx="13980">
                  <c:v>261.18349999999998</c:v>
                </c:pt>
                <c:pt idx="13981">
                  <c:v>261.21690000000001</c:v>
                </c:pt>
                <c:pt idx="13982">
                  <c:v>261.25029999999998</c:v>
                </c:pt>
                <c:pt idx="13983">
                  <c:v>261.28370000000001</c:v>
                </c:pt>
                <c:pt idx="13984">
                  <c:v>261.31709999999998</c:v>
                </c:pt>
                <c:pt idx="13985">
                  <c:v>261.35050000000001</c:v>
                </c:pt>
                <c:pt idx="13986">
                  <c:v>261.38389999999998</c:v>
                </c:pt>
                <c:pt idx="13987">
                  <c:v>261.41739999999999</c:v>
                </c:pt>
                <c:pt idx="13988">
                  <c:v>261.45080000000002</c:v>
                </c:pt>
                <c:pt idx="13989">
                  <c:v>261.48419999999999</c:v>
                </c:pt>
                <c:pt idx="13990">
                  <c:v>261.51760000000002</c:v>
                </c:pt>
                <c:pt idx="13991">
                  <c:v>261.55099999999999</c:v>
                </c:pt>
                <c:pt idx="13992">
                  <c:v>261.58449999999999</c:v>
                </c:pt>
                <c:pt idx="13993">
                  <c:v>261.61790000000002</c:v>
                </c:pt>
                <c:pt idx="13994">
                  <c:v>261.65129999999999</c:v>
                </c:pt>
                <c:pt idx="13995">
                  <c:v>261.6848</c:v>
                </c:pt>
                <c:pt idx="13996">
                  <c:v>261.71820000000002</c:v>
                </c:pt>
                <c:pt idx="13997">
                  <c:v>261.7516</c:v>
                </c:pt>
                <c:pt idx="13998">
                  <c:v>261.7851</c:v>
                </c:pt>
                <c:pt idx="13999">
                  <c:v>261.81849999999997</c:v>
                </c:pt>
                <c:pt idx="14000">
                  <c:v>261.85199999999998</c:v>
                </c:pt>
                <c:pt idx="14001">
                  <c:v>261.8854</c:v>
                </c:pt>
                <c:pt idx="14002">
                  <c:v>261.91890000000001</c:v>
                </c:pt>
                <c:pt idx="14003">
                  <c:v>261.95229999999998</c:v>
                </c:pt>
                <c:pt idx="14004">
                  <c:v>261.98570000000001</c:v>
                </c:pt>
                <c:pt idx="14005">
                  <c:v>262.01920000000001</c:v>
                </c:pt>
                <c:pt idx="14006">
                  <c:v>262.05270000000002</c:v>
                </c:pt>
                <c:pt idx="14007">
                  <c:v>262.08609999999999</c:v>
                </c:pt>
                <c:pt idx="14008">
                  <c:v>262.11959999999999</c:v>
                </c:pt>
                <c:pt idx="14009">
                  <c:v>262.15300000000002</c:v>
                </c:pt>
                <c:pt idx="14010">
                  <c:v>262.18650000000002</c:v>
                </c:pt>
                <c:pt idx="14011">
                  <c:v>262.22000000000003</c:v>
                </c:pt>
                <c:pt idx="14012">
                  <c:v>262.2534</c:v>
                </c:pt>
                <c:pt idx="14013">
                  <c:v>262.2869</c:v>
                </c:pt>
                <c:pt idx="14014">
                  <c:v>262.32040000000001</c:v>
                </c:pt>
                <c:pt idx="14015">
                  <c:v>262.35390000000001</c:v>
                </c:pt>
                <c:pt idx="14016">
                  <c:v>262.38740000000001</c:v>
                </c:pt>
                <c:pt idx="14017">
                  <c:v>262.42079999999999</c:v>
                </c:pt>
                <c:pt idx="14018">
                  <c:v>262.45429999999999</c:v>
                </c:pt>
                <c:pt idx="14019">
                  <c:v>262.48779999999999</c:v>
                </c:pt>
                <c:pt idx="14020">
                  <c:v>262.5213</c:v>
                </c:pt>
                <c:pt idx="14021">
                  <c:v>262.5548</c:v>
                </c:pt>
                <c:pt idx="14022">
                  <c:v>262.5883</c:v>
                </c:pt>
                <c:pt idx="14023">
                  <c:v>262.62180000000001</c:v>
                </c:pt>
                <c:pt idx="14024">
                  <c:v>262.65530000000001</c:v>
                </c:pt>
                <c:pt idx="14025">
                  <c:v>262.68880000000001</c:v>
                </c:pt>
                <c:pt idx="14026">
                  <c:v>262.72230000000002</c:v>
                </c:pt>
                <c:pt idx="14027">
                  <c:v>262.75580000000002</c:v>
                </c:pt>
                <c:pt idx="14028">
                  <c:v>262.78930000000003</c:v>
                </c:pt>
                <c:pt idx="14029">
                  <c:v>262.82279999999997</c:v>
                </c:pt>
                <c:pt idx="14030">
                  <c:v>262.85629999999998</c:v>
                </c:pt>
                <c:pt idx="14031">
                  <c:v>262.88979999999998</c:v>
                </c:pt>
                <c:pt idx="14032">
                  <c:v>262.92329999999998</c:v>
                </c:pt>
                <c:pt idx="14033">
                  <c:v>262.95679999999999</c:v>
                </c:pt>
                <c:pt idx="14034">
                  <c:v>262.99029999999999</c:v>
                </c:pt>
                <c:pt idx="14035">
                  <c:v>263.02390000000003</c:v>
                </c:pt>
                <c:pt idx="14036">
                  <c:v>263.05739999999997</c:v>
                </c:pt>
                <c:pt idx="14037">
                  <c:v>263.09089999999998</c:v>
                </c:pt>
                <c:pt idx="14038">
                  <c:v>263.12439999999998</c:v>
                </c:pt>
                <c:pt idx="14039">
                  <c:v>263.15800000000002</c:v>
                </c:pt>
                <c:pt idx="14040">
                  <c:v>263.19150000000002</c:v>
                </c:pt>
                <c:pt idx="14041">
                  <c:v>263.22500000000002</c:v>
                </c:pt>
                <c:pt idx="14042">
                  <c:v>263.25850000000003</c:v>
                </c:pt>
                <c:pt idx="14043">
                  <c:v>263.2921</c:v>
                </c:pt>
                <c:pt idx="14044">
                  <c:v>263.32560000000001</c:v>
                </c:pt>
                <c:pt idx="14045">
                  <c:v>263.35919999999999</c:v>
                </c:pt>
                <c:pt idx="14046">
                  <c:v>263.39269999999999</c:v>
                </c:pt>
                <c:pt idx="14047">
                  <c:v>263.42619999999999</c:v>
                </c:pt>
                <c:pt idx="14048">
                  <c:v>263.45979999999997</c:v>
                </c:pt>
                <c:pt idx="14049">
                  <c:v>263.49329999999998</c:v>
                </c:pt>
                <c:pt idx="14050">
                  <c:v>263.52690000000001</c:v>
                </c:pt>
                <c:pt idx="14051">
                  <c:v>263.56049999999999</c:v>
                </c:pt>
                <c:pt idx="14052">
                  <c:v>263.59399999999999</c:v>
                </c:pt>
                <c:pt idx="14053">
                  <c:v>263.62759999999997</c:v>
                </c:pt>
                <c:pt idx="14054">
                  <c:v>263.66109999999998</c:v>
                </c:pt>
                <c:pt idx="14055">
                  <c:v>263.69470000000001</c:v>
                </c:pt>
                <c:pt idx="14056">
                  <c:v>263.72820000000002</c:v>
                </c:pt>
                <c:pt idx="14057">
                  <c:v>263.76179999999999</c:v>
                </c:pt>
                <c:pt idx="14058">
                  <c:v>263.79539999999997</c:v>
                </c:pt>
                <c:pt idx="14059">
                  <c:v>263.82889999999998</c:v>
                </c:pt>
                <c:pt idx="14060">
                  <c:v>263.86250000000001</c:v>
                </c:pt>
                <c:pt idx="14061">
                  <c:v>263.89609999999999</c:v>
                </c:pt>
                <c:pt idx="14062">
                  <c:v>263.92970000000003</c:v>
                </c:pt>
                <c:pt idx="14063">
                  <c:v>263.9633</c:v>
                </c:pt>
                <c:pt idx="14064">
                  <c:v>263.99680000000001</c:v>
                </c:pt>
                <c:pt idx="14065">
                  <c:v>264.03039999999999</c:v>
                </c:pt>
                <c:pt idx="14066">
                  <c:v>264.06400000000002</c:v>
                </c:pt>
                <c:pt idx="14067">
                  <c:v>264.0976</c:v>
                </c:pt>
                <c:pt idx="14068">
                  <c:v>264.13119999999998</c:v>
                </c:pt>
                <c:pt idx="14069">
                  <c:v>264.16480000000001</c:v>
                </c:pt>
                <c:pt idx="14070">
                  <c:v>264.19839999999999</c:v>
                </c:pt>
                <c:pt idx="14071">
                  <c:v>264.23200000000003</c:v>
                </c:pt>
                <c:pt idx="14072">
                  <c:v>264.26560000000001</c:v>
                </c:pt>
                <c:pt idx="14073">
                  <c:v>264.29919999999998</c:v>
                </c:pt>
                <c:pt idx="14074">
                  <c:v>264.33280000000002</c:v>
                </c:pt>
                <c:pt idx="14075">
                  <c:v>264.3664</c:v>
                </c:pt>
                <c:pt idx="14076">
                  <c:v>264.39999999999998</c:v>
                </c:pt>
                <c:pt idx="14077">
                  <c:v>264.43360000000001</c:v>
                </c:pt>
                <c:pt idx="14078">
                  <c:v>264.46719999999999</c:v>
                </c:pt>
                <c:pt idx="14079">
                  <c:v>264.50080000000003</c:v>
                </c:pt>
                <c:pt idx="14080">
                  <c:v>264.53440000000001</c:v>
                </c:pt>
                <c:pt idx="14081">
                  <c:v>264.56810000000002</c:v>
                </c:pt>
                <c:pt idx="14082">
                  <c:v>264.60169999999999</c:v>
                </c:pt>
                <c:pt idx="14083">
                  <c:v>264.63529999999997</c:v>
                </c:pt>
                <c:pt idx="14084">
                  <c:v>264.66890000000001</c:v>
                </c:pt>
                <c:pt idx="14085">
                  <c:v>264.70249999999999</c:v>
                </c:pt>
                <c:pt idx="14086">
                  <c:v>264.73610000000002</c:v>
                </c:pt>
                <c:pt idx="14087">
                  <c:v>264.76979999999998</c:v>
                </c:pt>
                <c:pt idx="14088">
                  <c:v>264.80340000000001</c:v>
                </c:pt>
                <c:pt idx="14089">
                  <c:v>264.83710000000002</c:v>
                </c:pt>
                <c:pt idx="14090">
                  <c:v>264.8707</c:v>
                </c:pt>
                <c:pt idx="14091">
                  <c:v>264.90429999999998</c:v>
                </c:pt>
                <c:pt idx="14092">
                  <c:v>264.93799999999999</c:v>
                </c:pt>
                <c:pt idx="14093">
                  <c:v>264.97160000000002</c:v>
                </c:pt>
                <c:pt idx="14094">
                  <c:v>265.0052</c:v>
                </c:pt>
                <c:pt idx="14095">
                  <c:v>265.03890000000001</c:v>
                </c:pt>
                <c:pt idx="14096">
                  <c:v>265.07260000000002</c:v>
                </c:pt>
                <c:pt idx="14097">
                  <c:v>265.1062</c:v>
                </c:pt>
                <c:pt idx="14098">
                  <c:v>265.13990000000001</c:v>
                </c:pt>
                <c:pt idx="14099">
                  <c:v>265.17349999999999</c:v>
                </c:pt>
                <c:pt idx="14100">
                  <c:v>265.2072</c:v>
                </c:pt>
                <c:pt idx="14101">
                  <c:v>265.24079999999998</c:v>
                </c:pt>
                <c:pt idx="14102">
                  <c:v>265.27449999999999</c:v>
                </c:pt>
                <c:pt idx="14103">
                  <c:v>265.3082</c:v>
                </c:pt>
                <c:pt idx="14104">
                  <c:v>265.34179999999998</c:v>
                </c:pt>
                <c:pt idx="14105">
                  <c:v>265.37549999999999</c:v>
                </c:pt>
                <c:pt idx="14106">
                  <c:v>265.4092</c:v>
                </c:pt>
                <c:pt idx="14107">
                  <c:v>265.44279999999998</c:v>
                </c:pt>
                <c:pt idx="14108">
                  <c:v>265.47649999999999</c:v>
                </c:pt>
                <c:pt idx="14109">
                  <c:v>265.5102</c:v>
                </c:pt>
                <c:pt idx="14110">
                  <c:v>265.54390000000001</c:v>
                </c:pt>
                <c:pt idx="14111">
                  <c:v>265.57749999999999</c:v>
                </c:pt>
                <c:pt idx="14112">
                  <c:v>265.6112</c:v>
                </c:pt>
                <c:pt idx="14113">
                  <c:v>265.64490000000001</c:v>
                </c:pt>
                <c:pt idx="14114">
                  <c:v>265.67860000000002</c:v>
                </c:pt>
                <c:pt idx="14115">
                  <c:v>265.71230000000003</c:v>
                </c:pt>
                <c:pt idx="14116">
                  <c:v>265.74599999999998</c:v>
                </c:pt>
                <c:pt idx="14117">
                  <c:v>265.77969999999999</c:v>
                </c:pt>
                <c:pt idx="14118">
                  <c:v>265.8134</c:v>
                </c:pt>
                <c:pt idx="14119">
                  <c:v>265.84710000000001</c:v>
                </c:pt>
                <c:pt idx="14120">
                  <c:v>265.88080000000002</c:v>
                </c:pt>
                <c:pt idx="14121">
                  <c:v>265.91449999999998</c:v>
                </c:pt>
                <c:pt idx="14122">
                  <c:v>265.94819999999999</c:v>
                </c:pt>
                <c:pt idx="14123">
                  <c:v>265.9819</c:v>
                </c:pt>
                <c:pt idx="14124">
                  <c:v>266.01560000000001</c:v>
                </c:pt>
                <c:pt idx="14125">
                  <c:v>266.04930000000002</c:v>
                </c:pt>
                <c:pt idx="14126">
                  <c:v>266.08300000000003</c:v>
                </c:pt>
                <c:pt idx="14127">
                  <c:v>266.11680000000001</c:v>
                </c:pt>
                <c:pt idx="14128">
                  <c:v>266.15050000000002</c:v>
                </c:pt>
                <c:pt idx="14129">
                  <c:v>266.18419999999998</c:v>
                </c:pt>
                <c:pt idx="14130">
                  <c:v>266.21789999999999</c:v>
                </c:pt>
                <c:pt idx="14131">
                  <c:v>266.2516</c:v>
                </c:pt>
                <c:pt idx="14132">
                  <c:v>266.28539999999998</c:v>
                </c:pt>
                <c:pt idx="14133">
                  <c:v>266.31909999999999</c:v>
                </c:pt>
                <c:pt idx="14134">
                  <c:v>266.3528</c:v>
                </c:pt>
                <c:pt idx="14135">
                  <c:v>266.38659999999999</c:v>
                </c:pt>
                <c:pt idx="14136">
                  <c:v>266.4203</c:v>
                </c:pt>
                <c:pt idx="14137">
                  <c:v>266.45400000000001</c:v>
                </c:pt>
                <c:pt idx="14138">
                  <c:v>266.48779999999999</c:v>
                </c:pt>
                <c:pt idx="14139">
                  <c:v>266.5215</c:v>
                </c:pt>
                <c:pt idx="14140">
                  <c:v>266.55520000000001</c:v>
                </c:pt>
                <c:pt idx="14141">
                  <c:v>266.589</c:v>
                </c:pt>
                <c:pt idx="14142">
                  <c:v>266.62270000000001</c:v>
                </c:pt>
                <c:pt idx="14143">
                  <c:v>266.65649999999999</c:v>
                </c:pt>
                <c:pt idx="14144">
                  <c:v>266.6902</c:v>
                </c:pt>
                <c:pt idx="14145">
                  <c:v>266.72399999999999</c:v>
                </c:pt>
                <c:pt idx="14146">
                  <c:v>266.75779999999997</c:v>
                </c:pt>
                <c:pt idx="14147">
                  <c:v>266.79149999999998</c:v>
                </c:pt>
                <c:pt idx="14148">
                  <c:v>266.82530000000003</c:v>
                </c:pt>
                <c:pt idx="14149">
                  <c:v>266.85899999999998</c:v>
                </c:pt>
                <c:pt idx="14150">
                  <c:v>266.89280000000002</c:v>
                </c:pt>
                <c:pt idx="14151">
                  <c:v>266.92660000000001</c:v>
                </c:pt>
                <c:pt idx="14152">
                  <c:v>266.96030000000002</c:v>
                </c:pt>
                <c:pt idx="14153">
                  <c:v>266.9941</c:v>
                </c:pt>
                <c:pt idx="14154">
                  <c:v>267.02789999999999</c:v>
                </c:pt>
                <c:pt idx="14155">
                  <c:v>267.0616</c:v>
                </c:pt>
                <c:pt idx="14156">
                  <c:v>267.09539999999998</c:v>
                </c:pt>
                <c:pt idx="14157">
                  <c:v>267.12920000000003</c:v>
                </c:pt>
                <c:pt idx="14158">
                  <c:v>267.16300000000001</c:v>
                </c:pt>
                <c:pt idx="14159">
                  <c:v>267.1968</c:v>
                </c:pt>
                <c:pt idx="14160">
                  <c:v>267.23059999999998</c:v>
                </c:pt>
                <c:pt idx="14161">
                  <c:v>267.26429999999999</c:v>
                </c:pt>
                <c:pt idx="14162">
                  <c:v>267.29820000000001</c:v>
                </c:pt>
                <c:pt idx="14163">
                  <c:v>267.33190000000002</c:v>
                </c:pt>
                <c:pt idx="14164">
                  <c:v>267.3657</c:v>
                </c:pt>
                <c:pt idx="14165">
                  <c:v>267.39949999999999</c:v>
                </c:pt>
                <c:pt idx="14166">
                  <c:v>267.43329999999997</c:v>
                </c:pt>
                <c:pt idx="14167">
                  <c:v>267.46710000000002</c:v>
                </c:pt>
                <c:pt idx="14168">
                  <c:v>267.5009</c:v>
                </c:pt>
                <c:pt idx="14169">
                  <c:v>267.53469999999999</c:v>
                </c:pt>
                <c:pt idx="14170">
                  <c:v>267.56849999999997</c:v>
                </c:pt>
                <c:pt idx="14171">
                  <c:v>267.60239999999999</c:v>
                </c:pt>
                <c:pt idx="14172">
                  <c:v>267.63619999999997</c:v>
                </c:pt>
                <c:pt idx="14173">
                  <c:v>267.67</c:v>
                </c:pt>
                <c:pt idx="14174">
                  <c:v>267.7038</c:v>
                </c:pt>
                <c:pt idx="14175">
                  <c:v>267.73759999999999</c:v>
                </c:pt>
                <c:pt idx="14176">
                  <c:v>267.77140000000003</c:v>
                </c:pt>
                <c:pt idx="14177">
                  <c:v>267.80529999999999</c:v>
                </c:pt>
                <c:pt idx="14178">
                  <c:v>267.83909999999997</c:v>
                </c:pt>
                <c:pt idx="14179">
                  <c:v>267.87290000000002</c:v>
                </c:pt>
                <c:pt idx="14180">
                  <c:v>267.9067</c:v>
                </c:pt>
                <c:pt idx="14181">
                  <c:v>267.94060000000002</c:v>
                </c:pt>
                <c:pt idx="14182">
                  <c:v>267.9744</c:v>
                </c:pt>
                <c:pt idx="14183">
                  <c:v>268.00819999999999</c:v>
                </c:pt>
                <c:pt idx="14184">
                  <c:v>268.0421</c:v>
                </c:pt>
                <c:pt idx="14185">
                  <c:v>268.07589999999999</c:v>
                </c:pt>
                <c:pt idx="14186">
                  <c:v>268.10969999999998</c:v>
                </c:pt>
                <c:pt idx="14187">
                  <c:v>268.14359999999999</c:v>
                </c:pt>
                <c:pt idx="14188">
                  <c:v>268.17739999999998</c:v>
                </c:pt>
                <c:pt idx="14189">
                  <c:v>268.21129999999999</c:v>
                </c:pt>
                <c:pt idx="14190">
                  <c:v>268.24509999999998</c:v>
                </c:pt>
                <c:pt idx="14191">
                  <c:v>268.279</c:v>
                </c:pt>
                <c:pt idx="14192">
                  <c:v>268.31279999999998</c:v>
                </c:pt>
                <c:pt idx="14193">
                  <c:v>268.3467</c:v>
                </c:pt>
                <c:pt idx="14194">
                  <c:v>268.38060000000002</c:v>
                </c:pt>
                <c:pt idx="14195">
                  <c:v>268.4144</c:v>
                </c:pt>
                <c:pt idx="14196">
                  <c:v>268.44830000000002</c:v>
                </c:pt>
                <c:pt idx="14197">
                  <c:v>268.4821</c:v>
                </c:pt>
                <c:pt idx="14198">
                  <c:v>268.51600000000002</c:v>
                </c:pt>
                <c:pt idx="14199">
                  <c:v>268.54989999999998</c:v>
                </c:pt>
                <c:pt idx="14200">
                  <c:v>268.5838</c:v>
                </c:pt>
                <c:pt idx="14201">
                  <c:v>268.61759999999998</c:v>
                </c:pt>
                <c:pt idx="14202">
                  <c:v>268.6515</c:v>
                </c:pt>
                <c:pt idx="14203">
                  <c:v>268.68540000000002</c:v>
                </c:pt>
                <c:pt idx="14204">
                  <c:v>268.71929999999998</c:v>
                </c:pt>
                <c:pt idx="14205">
                  <c:v>268.75310000000002</c:v>
                </c:pt>
                <c:pt idx="14206">
                  <c:v>268.78699999999998</c:v>
                </c:pt>
                <c:pt idx="14207">
                  <c:v>268.82089999999999</c:v>
                </c:pt>
                <c:pt idx="14208">
                  <c:v>268.85480000000001</c:v>
                </c:pt>
                <c:pt idx="14209">
                  <c:v>268.88869999999997</c:v>
                </c:pt>
                <c:pt idx="14210">
                  <c:v>268.92259999999999</c:v>
                </c:pt>
                <c:pt idx="14211">
                  <c:v>268.95650000000001</c:v>
                </c:pt>
                <c:pt idx="14212">
                  <c:v>268.99040000000002</c:v>
                </c:pt>
                <c:pt idx="14213">
                  <c:v>269.02429999999998</c:v>
                </c:pt>
                <c:pt idx="14214">
                  <c:v>269.0582</c:v>
                </c:pt>
                <c:pt idx="14215">
                  <c:v>269.09210000000002</c:v>
                </c:pt>
                <c:pt idx="14216">
                  <c:v>269.12599999999998</c:v>
                </c:pt>
                <c:pt idx="14217">
                  <c:v>269.15989999999999</c:v>
                </c:pt>
                <c:pt idx="14218">
                  <c:v>269.19380000000001</c:v>
                </c:pt>
                <c:pt idx="14219">
                  <c:v>269.22770000000003</c:v>
                </c:pt>
                <c:pt idx="14220">
                  <c:v>269.26159999999999</c:v>
                </c:pt>
                <c:pt idx="14221">
                  <c:v>269.29559999999998</c:v>
                </c:pt>
                <c:pt idx="14222">
                  <c:v>269.3295</c:v>
                </c:pt>
                <c:pt idx="14223">
                  <c:v>269.36340000000001</c:v>
                </c:pt>
                <c:pt idx="14224">
                  <c:v>269.39729999999997</c:v>
                </c:pt>
                <c:pt idx="14225">
                  <c:v>269.43119999999999</c:v>
                </c:pt>
                <c:pt idx="14226">
                  <c:v>269.46519999999998</c:v>
                </c:pt>
                <c:pt idx="14227">
                  <c:v>269.4991</c:v>
                </c:pt>
                <c:pt idx="14228">
                  <c:v>269.53300000000002</c:v>
                </c:pt>
                <c:pt idx="14229">
                  <c:v>269.56700000000001</c:v>
                </c:pt>
                <c:pt idx="14230">
                  <c:v>269.60090000000002</c:v>
                </c:pt>
                <c:pt idx="14231">
                  <c:v>269.63479999999998</c:v>
                </c:pt>
                <c:pt idx="14232">
                  <c:v>269.66879999999998</c:v>
                </c:pt>
                <c:pt idx="14233">
                  <c:v>269.70269999999999</c:v>
                </c:pt>
                <c:pt idx="14234">
                  <c:v>269.73669999999998</c:v>
                </c:pt>
                <c:pt idx="14235">
                  <c:v>269.7706</c:v>
                </c:pt>
                <c:pt idx="14236">
                  <c:v>269.80459999999999</c:v>
                </c:pt>
                <c:pt idx="14237">
                  <c:v>269.83850000000001</c:v>
                </c:pt>
                <c:pt idx="14238">
                  <c:v>269.8725</c:v>
                </c:pt>
                <c:pt idx="14239">
                  <c:v>269.90640000000002</c:v>
                </c:pt>
                <c:pt idx="14240">
                  <c:v>269.94040000000001</c:v>
                </c:pt>
                <c:pt idx="14241">
                  <c:v>269.97430000000003</c:v>
                </c:pt>
                <c:pt idx="14242">
                  <c:v>270.00830000000002</c:v>
                </c:pt>
                <c:pt idx="14243">
                  <c:v>270.04230000000001</c:v>
                </c:pt>
                <c:pt idx="14244">
                  <c:v>270.07619999999997</c:v>
                </c:pt>
                <c:pt idx="14245">
                  <c:v>270.11020000000002</c:v>
                </c:pt>
                <c:pt idx="14246">
                  <c:v>270.14420000000001</c:v>
                </c:pt>
                <c:pt idx="14247">
                  <c:v>270.17809999999997</c:v>
                </c:pt>
                <c:pt idx="14248">
                  <c:v>270.21210000000002</c:v>
                </c:pt>
                <c:pt idx="14249">
                  <c:v>270.24610000000001</c:v>
                </c:pt>
                <c:pt idx="14250">
                  <c:v>270.2801</c:v>
                </c:pt>
                <c:pt idx="14251">
                  <c:v>270.3141</c:v>
                </c:pt>
                <c:pt idx="14252">
                  <c:v>270.34800000000001</c:v>
                </c:pt>
                <c:pt idx="14253">
                  <c:v>270.38200000000001</c:v>
                </c:pt>
                <c:pt idx="14254">
                  <c:v>270.416</c:v>
                </c:pt>
                <c:pt idx="14255">
                  <c:v>270.45</c:v>
                </c:pt>
                <c:pt idx="14256">
                  <c:v>270.48399999999998</c:v>
                </c:pt>
                <c:pt idx="14257">
                  <c:v>270.51799999999997</c:v>
                </c:pt>
                <c:pt idx="14258">
                  <c:v>270.55200000000002</c:v>
                </c:pt>
                <c:pt idx="14259">
                  <c:v>270.58600000000001</c:v>
                </c:pt>
                <c:pt idx="14260">
                  <c:v>270.62</c:v>
                </c:pt>
                <c:pt idx="14261">
                  <c:v>270.654</c:v>
                </c:pt>
                <c:pt idx="14262">
                  <c:v>270.68799999999999</c:v>
                </c:pt>
                <c:pt idx="14263">
                  <c:v>270.72199999999998</c:v>
                </c:pt>
                <c:pt idx="14264">
                  <c:v>270.75599999999997</c:v>
                </c:pt>
                <c:pt idx="14265">
                  <c:v>270.79000000000002</c:v>
                </c:pt>
                <c:pt idx="14266">
                  <c:v>270.82400000000001</c:v>
                </c:pt>
                <c:pt idx="14267">
                  <c:v>270.858</c:v>
                </c:pt>
                <c:pt idx="14268">
                  <c:v>270.892</c:v>
                </c:pt>
                <c:pt idx="14269">
                  <c:v>270.92610000000002</c:v>
                </c:pt>
                <c:pt idx="14270">
                  <c:v>270.96010000000001</c:v>
                </c:pt>
                <c:pt idx="14271">
                  <c:v>270.9941</c:v>
                </c:pt>
                <c:pt idx="14272">
                  <c:v>271.02809999999999</c:v>
                </c:pt>
                <c:pt idx="14273">
                  <c:v>271.06220000000002</c:v>
                </c:pt>
                <c:pt idx="14274">
                  <c:v>271.09620000000001</c:v>
                </c:pt>
                <c:pt idx="14275">
                  <c:v>271.1302</c:v>
                </c:pt>
                <c:pt idx="14276">
                  <c:v>271.16419999999999</c:v>
                </c:pt>
                <c:pt idx="14277">
                  <c:v>271.19830000000002</c:v>
                </c:pt>
                <c:pt idx="14278">
                  <c:v>271.23230000000001</c:v>
                </c:pt>
                <c:pt idx="14279">
                  <c:v>271.26639999999998</c:v>
                </c:pt>
                <c:pt idx="14280">
                  <c:v>271.30040000000002</c:v>
                </c:pt>
                <c:pt idx="14281">
                  <c:v>271.33440000000002</c:v>
                </c:pt>
                <c:pt idx="14282">
                  <c:v>271.36849999999998</c:v>
                </c:pt>
                <c:pt idx="14283">
                  <c:v>271.40260000000001</c:v>
                </c:pt>
                <c:pt idx="14284">
                  <c:v>271.4366</c:v>
                </c:pt>
                <c:pt idx="14285">
                  <c:v>271.47059999999999</c:v>
                </c:pt>
                <c:pt idx="14286">
                  <c:v>271.50470000000001</c:v>
                </c:pt>
                <c:pt idx="14287">
                  <c:v>271.53879999999998</c:v>
                </c:pt>
                <c:pt idx="14288">
                  <c:v>271.57279999999997</c:v>
                </c:pt>
                <c:pt idx="14289">
                  <c:v>271.6069</c:v>
                </c:pt>
                <c:pt idx="14290">
                  <c:v>271.64100000000002</c:v>
                </c:pt>
                <c:pt idx="14291">
                  <c:v>271.67500000000001</c:v>
                </c:pt>
                <c:pt idx="14292">
                  <c:v>271.70909999999998</c:v>
                </c:pt>
                <c:pt idx="14293">
                  <c:v>271.7432</c:v>
                </c:pt>
                <c:pt idx="14294">
                  <c:v>271.77719999999999</c:v>
                </c:pt>
                <c:pt idx="14295">
                  <c:v>271.81130000000002</c:v>
                </c:pt>
                <c:pt idx="14296">
                  <c:v>271.84539999999998</c:v>
                </c:pt>
                <c:pt idx="14297">
                  <c:v>271.87950000000001</c:v>
                </c:pt>
                <c:pt idx="14298">
                  <c:v>271.9135</c:v>
                </c:pt>
                <c:pt idx="14299">
                  <c:v>271.94760000000002</c:v>
                </c:pt>
                <c:pt idx="14300">
                  <c:v>271.98169999999999</c:v>
                </c:pt>
                <c:pt idx="14301">
                  <c:v>272.01580000000001</c:v>
                </c:pt>
                <c:pt idx="14302">
                  <c:v>272.04989999999998</c:v>
                </c:pt>
                <c:pt idx="14303">
                  <c:v>272.084</c:v>
                </c:pt>
                <c:pt idx="14304">
                  <c:v>272.11810000000003</c:v>
                </c:pt>
                <c:pt idx="14305">
                  <c:v>272.15219999999999</c:v>
                </c:pt>
                <c:pt idx="14306">
                  <c:v>272.18619999999999</c:v>
                </c:pt>
                <c:pt idx="14307">
                  <c:v>272.22039999999998</c:v>
                </c:pt>
                <c:pt idx="14308">
                  <c:v>272.25450000000001</c:v>
                </c:pt>
                <c:pt idx="14309">
                  <c:v>272.28859999999997</c:v>
                </c:pt>
                <c:pt idx="14310">
                  <c:v>272.3227</c:v>
                </c:pt>
                <c:pt idx="14311">
                  <c:v>272.35680000000002</c:v>
                </c:pt>
                <c:pt idx="14312">
                  <c:v>272.39089999999999</c:v>
                </c:pt>
                <c:pt idx="14313">
                  <c:v>272.42500000000001</c:v>
                </c:pt>
                <c:pt idx="14314">
                  <c:v>272.45909999999998</c:v>
                </c:pt>
                <c:pt idx="14315">
                  <c:v>272.4932</c:v>
                </c:pt>
                <c:pt idx="14316">
                  <c:v>272.52730000000003</c:v>
                </c:pt>
                <c:pt idx="14317">
                  <c:v>272.56150000000002</c:v>
                </c:pt>
                <c:pt idx="14318">
                  <c:v>272.59559999999999</c:v>
                </c:pt>
                <c:pt idx="14319">
                  <c:v>272.62970000000001</c:v>
                </c:pt>
                <c:pt idx="14320">
                  <c:v>272.66379999999998</c:v>
                </c:pt>
                <c:pt idx="14321">
                  <c:v>272.69799999999998</c:v>
                </c:pt>
                <c:pt idx="14322">
                  <c:v>272.7321</c:v>
                </c:pt>
                <c:pt idx="14323">
                  <c:v>272.7663</c:v>
                </c:pt>
                <c:pt idx="14324">
                  <c:v>272.80040000000002</c:v>
                </c:pt>
                <c:pt idx="14325">
                  <c:v>272.83449999999999</c:v>
                </c:pt>
                <c:pt idx="14326">
                  <c:v>272.86869999999999</c:v>
                </c:pt>
                <c:pt idx="14327">
                  <c:v>272.90280000000001</c:v>
                </c:pt>
                <c:pt idx="14328">
                  <c:v>272.93700000000001</c:v>
                </c:pt>
                <c:pt idx="14329">
                  <c:v>272.97109999999998</c:v>
                </c:pt>
                <c:pt idx="14330">
                  <c:v>273.0052</c:v>
                </c:pt>
                <c:pt idx="14331">
                  <c:v>273.0394</c:v>
                </c:pt>
                <c:pt idx="14332">
                  <c:v>273.07350000000002</c:v>
                </c:pt>
                <c:pt idx="14333">
                  <c:v>273.10770000000002</c:v>
                </c:pt>
                <c:pt idx="14334">
                  <c:v>273.14190000000002</c:v>
                </c:pt>
                <c:pt idx="14335">
                  <c:v>273.17599999999999</c:v>
                </c:pt>
                <c:pt idx="14336">
                  <c:v>273.21019999999999</c:v>
                </c:pt>
                <c:pt idx="14337">
                  <c:v>273.24439999999998</c:v>
                </c:pt>
                <c:pt idx="14338">
                  <c:v>273.27850000000001</c:v>
                </c:pt>
                <c:pt idx="14339">
                  <c:v>273.31270000000001</c:v>
                </c:pt>
                <c:pt idx="14340">
                  <c:v>273.34690000000001</c:v>
                </c:pt>
                <c:pt idx="14341">
                  <c:v>273.38099999999997</c:v>
                </c:pt>
                <c:pt idx="14342">
                  <c:v>273.41520000000003</c:v>
                </c:pt>
                <c:pt idx="14343">
                  <c:v>273.44940000000003</c:v>
                </c:pt>
                <c:pt idx="14344">
                  <c:v>273.48360000000002</c:v>
                </c:pt>
                <c:pt idx="14345">
                  <c:v>273.51769999999999</c:v>
                </c:pt>
                <c:pt idx="14346">
                  <c:v>273.55189999999999</c:v>
                </c:pt>
                <c:pt idx="14347">
                  <c:v>273.58609999999999</c:v>
                </c:pt>
                <c:pt idx="14348">
                  <c:v>273.62029999999999</c:v>
                </c:pt>
                <c:pt idx="14349">
                  <c:v>273.65449999999998</c:v>
                </c:pt>
                <c:pt idx="14350">
                  <c:v>273.68869999999998</c:v>
                </c:pt>
                <c:pt idx="14351">
                  <c:v>273.72289999999998</c:v>
                </c:pt>
                <c:pt idx="14352">
                  <c:v>273.75709999999998</c:v>
                </c:pt>
                <c:pt idx="14353">
                  <c:v>273.79129999999998</c:v>
                </c:pt>
                <c:pt idx="14354">
                  <c:v>273.82549999999998</c:v>
                </c:pt>
                <c:pt idx="14355">
                  <c:v>273.85969999999998</c:v>
                </c:pt>
                <c:pt idx="14356">
                  <c:v>273.89389999999997</c:v>
                </c:pt>
                <c:pt idx="14357">
                  <c:v>273.92809999999997</c:v>
                </c:pt>
                <c:pt idx="14358">
                  <c:v>273.96230000000003</c:v>
                </c:pt>
                <c:pt idx="14359">
                  <c:v>273.99650000000003</c:v>
                </c:pt>
                <c:pt idx="14360">
                  <c:v>274.03070000000002</c:v>
                </c:pt>
                <c:pt idx="14361">
                  <c:v>274.06490000000002</c:v>
                </c:pt>
                <c:pt idx="14362">
                  <c:v>274.0992</c:v>
                </c:pt>
                <c:pt idx="14363">
                  <c:v>274.13339999999999</c:v>
                </c:pt>
                <c:pt idx="14364">
                  <c:v>274.16759999999999</c:v>
                </c:pt>
                <c:pt idx="14365">
                  <c:v>274.20179999999999</c:v>
                </c:pt>
                <c:pt idx="14366">
                  <c:v>274.23610000000002</c:v>
                </c:pt>
                <c:pt idx="14367">
                  <c:v>274.27030000000002</c:v>
                </c:pt>
                <c:pt idx="14368">
                  <c:v>274.30450000000002</c:v>
                </c:pt>
                <c:pt idx="14369">
                  <c:v>274.33870000000002</c:v>
                </c:pt>
                <c:pt idx="14370">
                  <c:v>274.37299999999999</c:v>
                </c:pt>
                <c:pt idx="14371">
                  <c:v>274.40719999999999</c:v>
                </c:pt>
                <c:pt idx="14372">
                  <c:v>274.44139999999999</c:v>
                </c:pt>
                <c:pt idx="14373">
                  <c:v>274.47570000000002</c:v>
                </c:pt>
                <c:pt idx="14374">
                  <c:v>274.50990000000002</c:v>
                </c:pt>
                <c:pt idx="14375">
                  <c:v>274.54419999999999</c:v>
                </c:pt>
                <c:pt idx="14376">
                  <c:v>274.57839999999999</c:v>
                </c:pt>
                <c:pt idx="14377">
                  <c:v>274.61270000000002</c:v>
                </c:pt>
                <c:pt idx="14378">
                  <c:v>274.64690000000002</c:v>
                </c:pt>
                <c:pt idx="14379">
                  <c:v>274.68119999999999</c:v>
                </c:pt>
                <c:pt idx="14380">
                  <c:v>274.71539999999999</c:v>
                </c:pt>
                <c:pt idx="14381">
                  <c:v>274.74970000000002</c:v>
                </c:pt>
                <c:pt idx="14382">
                  <c:v>274.78399999999999</c:v>
                </c:pt>
                <c:pt idx="14383">
                  <c:v>274.81819999999999</c:v>
                </c:pt>
                <c:pt idx="14384">
                  <c:v>274.85250000000002</c:v>
                </c:pt>
                <c:pt idx="14385">
                  <c:v>274.88670000000002</c:v>
                </c:pt>
                <c:pt idx="14386">
                  <c:v>274.92099999999999</c:v>
                </c:pt>
                <c:pt idx="14387">
                  <c:v>274.95530000000002</c:v>
                </c:pt>
                <c:pt idx="14388">
                  <c:v>274.9896</c:v>
                </c:pt>
                <c:pt idx="14389">
                  <c:v>275.02379999999999</c:v>
                </c:pt>
                <c:pt idx="14390">
                  <c:v>275.05810000000002</c:v>
                </c:pt>
                <c:pt idx="14391">
                  <c:v>275.0924</c:v>
                </c:pt>
                <c:pt idx="14392">
                  <c:v>275.12670000000003</c:v>
                </c:pt>
                <c:pt idx="14393">
                  <c:v>275.16090000000003</c:v>
                </c:pt>
                <c:pt idx="14394">
                  <c:v>275.19529999999997</c:v>
                </c:pt>
                <c:pt idx="14395">
                  <c:v>275.22949999999997</c:v>
                </c:pt>
                <c:pt idx="14396">
                  <c:v>275.2638</c:v>
                </c:pt>
                <c:pt idx="14397">
                  <c:v>275.29809999999998</c:v>
                </c:pt>
                <c:pt idx="14398">
                  <c:v>275.33240000000001</c:v>
                </c:pt>
                <c:pt idx="14399">
                  <c:v>275.36669999999998</c:v>
                </c:pt>
                <c:pt idx="14400">
                  <c:v>275.40100000000001</c:v>
                </c:pt>
                <c:pt idx="14401">
                  <c:v>275.43529999999998</c:v>
                </c:pt>
                <c:pt idx="14402">
                  <c:v>275.46960000000001</c:v>
                </c:pt>
                <c:pt idx="14403">
                  <c:v>275.50389999999999</c:v>
                </c:pt>
                <c:pt idx="14404">
                  <c:v>275.53820000000002</c:v>
                </c:pt>
                <c:pt idx="14405">
                  <c:v>275.57249999999999</c:v>
                </c:pt>
                <c:pt idx="14406">
                  <c:v>275.60680000000002</c:v>
                </c:pt>
                <c:pt idx="14407">
                  <c:v>275.64109999999999</c:v>
                </c:pt>
                <c:pt idx="14408">
                  <c:v>275.6755</c:v>
                </c:pt>
                <c:pt idx="14409">
                  <c:v>275.70979999999997</c:v>
                </c:pt>
                <c:pt idx="14410">
                  <c:v>275.7441</c:v>
                </c:pt>
                <c:pt idx="14411">
                  <c:v>275.77839999999998</c:v>
                </c:pt>
                <c:pt idx="14412">
                  <c:v>275.81270000000001</c:v>
                </c:pt>
                <c:pt idx="14413">
                  <c:v>275.84710000000001</c:v>
                </c:pt>
                <c:pt idx="14414">
                  <c:v>275.88139999999999</c:v>
                </c:pt>
                <c:pt idx="14415">
                  <c:v>275.91570000000002</c:v>
                </c:pt>
                <c:pt idx="14416">
                  <c:v>275.95010000000002</c:v>
                </c:pt>
                <c:pt idx="14417">
                  <c:v>275.98439999999999</c:v>
                </c:pt>
                <c:pt idx="14418">
                  <c:v>276.01870000000002</c:v>
                </c:pt>
                <c:pt idx="14419">
                  <c:v>276.05309999999997</c:v>
                </c:pt>
                <c:pt idx="14420">
                  <c:v>276.0874</c:v>
                </c:pt>
                <c:pt idx="14421">
                  <c:v>276.12180000000001</c:v>
                </c:pt>
                <c:pt idx="14422">
                  <c:v>276.15609999999998</c:v>
                </c:pt>
                <c:pt idx="14423">
                  <c:v>276.19049999999999</c:v>
                </c:pt>
                <c:pt idx="14424">
                  <c:v>276.22480000000002</c:v>
                </c:pt>
                <c:pt idx="14425">
                  <c:v>276.25920000000002</c:v>
                </c:pt>
                <c:pt idx="14426">
                  <c:v>276.29349999999999</c:v>
                </c:pt>
                <c:pt idx="14427">
                  <c:v>276.3279</c:v>
                </c:pt>
                <c:pt idx="14428">
                  <c:v>276.36219999999997</c:v>
                </c:pt>
                <c:pt idx="14429">
                  <c:v>276.39659999999998</c:v>
                </c:pt>
                <c:pt idx="14430">
                  <c:v>276.43099999999998</c:v>
                </c:pt>
                <c:pt idx="14431">
                  <c:v>276.46530000000001</c:v>
                </c:pt>
                <c:pt idx="14432">
                  <c:v>276.49970000000002</c:v>
                </c:pt>
                <c:pt idx="14433">
                  <c:v>276.53410000000002</c:v>
                </c:pt>
                <c:pt idx="14434">
                  <c:v>276.5684</c:v>
                </c:pt>
                <c:pt idx="14435">
                  <c:v>276.6028</c:v>
                </c:pt>
                <c:pt idx="14436">
                  <c:v>276.63720000000001</c:v>
                </c:pt>
                <c:pt idx="14437">
                  <c:v>276.67160000000001</c:v>
                </c:pt>
                <c:pt idx="14438">
                  <c:v>276.70589999999999</c:v>
                </c:pt>
                <c:pt idx="14439">
                  <c:v>276.74029999999999</c:v>
                </c:pt>
                <c:pt idx="14440">
                  <c:v>276.7747</c:v>
                </c:pt>
                <c:pt idx="14441">
                  <c:v>276.8091</c:v>
                </c:pt>
                <c:pt idx="14442">
                  <c:v>276.84350000000001</c:v>
                </c:pt>
                <c:pt idx="14443">
                  <c:v>276.87790000000001</c:v>
                </c:pt>
                <c:pt idx="14444">
                  <c:v>276.91230000000002</c:v>
                </c:pt>
                <c:pt idx="14445">
                  <c:v>276.94670000000002</c:v>
                </c:pt>
                <c:pt idx="14446">
                  <c:v>276.98099999999999</c:v>
                </c:pt>
                <c:pt idx="14447">
                  <c:v>277.0154</c:v>
                </c:pt>
                <c:pt idx="14448">
                  <c:v>277.04989999999998</c:v>
                </c:pt>
                <c:pt idx="14449">
                  <c:v>277.08429999999998</c:v>
                </c:pt>
                <c:pt idx="14450">
                  <c:v>277.11869999999999</c:v>
                </c:pt>
                <c:pt idx="14451">
                  <c:v>277.15309999999999</c:v>
                </c:pt>
                <c:pt idx="14452">
                  <c:v>277.1875</c:v>
                </c:pt>
                <c:pt idx="14453">
                  <c:v>277.22190000000001</c:v>
                </c:pt>
                <c:pt idx="14454">
                  <c:v>277.25630000000001</c:v>
                </c:pt>
                <c:pt idx="14455">
                  <c:v>277.29070000000002</c:v>
                </c:pt>
                <c:pt idx="14456">
                  <c:v>277.32510000000002</c:v>
                </c:pt>
                <c:pt idx="14457">
                  <c:v>277.3596</c:v>
                </c:pt>
                <c:pt idx="14458">
                  <c:v>277.39400000000001</c:v>
                </c:pt>
                <c:pt idx="14459">
                  <c:v>277.42840000000001</c:v>
                </c:pt>
                <c:pt idx="14460">
                  <c:v>277.46280000000002</c:v>
                </c:pt>
                <c:pt idx="14461">
                  <c:v>277.4973</c:v>
                </c:pt>
                <c:pt idx="14462">
                  <c:v>277.5317</c:v>
                </c:pt>
                <c:pt idx="14463">
                  <c:v>277.56610000000001</c:v>
                </c:pt>
                <c:pt idx="14464">
                  <c:v>277.60059999999999</c:v>
                </c:pt>
                <c:pt idx="14465">
                  <c:v>277.63499999999999</c:v>
                </c:pt>
                <c:pt idx="14466">
                  <c:v>277.6694</c:v>
                </c:pt>
                <c:pt idx="14467">
                  <c:v>277.70389999999998</c:v>
                </c:pt>
                <c:pt idx="14468">
                  <c:v>277.73829999999998</c:v>
                </c:pt>
                <c:pt idx="14469">
                  <c:v>277.77280000000002</c:v>
                </c:pt>
                <c:pt idx="14470">
                  <c:v>277.80720000000002</c:v>
                </c:pt>
                <c:pt idx="14471">
                  <c:v>277.8417</c:v>
                </c:pt>
                <c:pt idx="14472">
                  <c:v>277.87610000000001</c:v>
                </c:pt>
                <c:pt idx="14473">
                  <c:v>277.91059999999999</c:v>
                </c:pt>
                <c:pt idx="14474">
                  <c:v>277.94499999999999</c:v>
                </c:pt>
                <c:pt idx="14475">
                  <c:v>277.97949999999997</c:v>
                </c:pt>
                <c:pt idx="14476">
                  <c:v>278.01389999999998</c:v>
                </c:pt>
                <c:pt idx="14477">
                  <c:v>278.04840000000002</c:v>
                </c:pt>
                <c:pt idx="14478">
                  <c:v>278.0829</c:v>
                </c:pt>
                <c:pt idx="14479">
                  <c:v>278.11739999999998</c:v>
                </c:pt>
                <c:pt idx="14480">
                  <c:v>278.15179999999998</c:v>
                </c:pt>
                <c:pt idx="14481">
                  <c:v>278.18630000000002</c:v>
                </c:pt>
                <c:pt idx="14482">
                  <c:v>278.2208</c:v>
                </c:pt>
                <c:pt idx="14483">
                  <c:v>278.2552</c:v>
                </c:pt>
                <c:pt idx="14484">
                  <c:v>278.28969999999998</c:v>
                </c:pt>
                <c:pt idx="14485">
                  <c:v>278.32420000000002</c:v>
                </c:pt>
                <c:pt idx="14486">
                  <c:v>278.3587</c:v>
                </c:pt>
                <c:pt idx="14487">
                  <c:v>278.39319999999998</c:v>
                </c:pt>
                <c:pt idx="14488">
                  <c:v>278.42770000000002</c:v>
                </c:pt>
                <c:pt idx="14489">
                  <c:v>278.4622</c:v>
                </c:pt>
                <c:pt idx="14490">
                  <c:v>278.4966</c:v>
                </c:pt>
                <c:pt idx="14491">
                  <c:v>278.53109999999998</c:v>
                </c:pt>
                <c:pt idx="14492">
                  <c:v>278.56560000000002</c:v>
                </c:pt>
                <c:pt idx="14493">
                  <c:v>278.6001</c:v>
                </c:pt>
                <c:pt idx="14494">
                  <c:v>278.63459999999998</c:v>
                </c:pt>
                <c:pt idx="14495">
                  <c:v>278.66910000000001</c:v>
                </c:pt>
                <c:pt idx="14496">
                  <c:v>278.70359999999999</c:v>
                </c:pt>
                <c:pt idx="14497">
                  <c:v>278.73809999999997</c:v>
                </c:pt>
                <c:pt idx="14498">
                  <c:v>278.77260000000001</c:v>
                </c:pt>
                <c:pt idx="14499">
                  <c:v>278.80720000000002</c:v>
                </c:pt>
                <c:pt idx="14500">
                  <c:v>278.8417</c:v>
                </c:pt>
                <c:pt idx="14501">
                  <c:v>278.87619999999998</c:v>
                </c:pt>
                <c:pt idx="14502">
                  <c:v>278.91070000000002</c:v>
                </c:pt>
                <c:pt idx="14503">
                  <c:v>278.9452</c:v>
                </c:pt>
                <c:pt idx="14504">
                  <c:v>278.97969999999998</c:v>
                </c:pt>
                <c:pt idx="14505">
                  <c:v>279.01429999999999</c:v>
                </c:pt>
                <c:pt idx="14506">
                  <c:v>279.04880000000003</c:v>
                </c:pt>
                <c:pt idx="14507">
                  <c:v>279.08330000000001</c:v>
                </c:pt>
                <c:pt idx="14508">
                  <c:v>279.11779999999999</c:v>
                </c:pt>
                <c:pt idx="14509">
                  <c:v>279.1524</c:v>
                </c:pt>
                <c:pt idx="14510">
                  <c:v>279.18689999999998</c:v>
                </c:pt>
                <c:pt idx="14511">
                  <c:v>279.22140000000002</c:v>
                </c:pt>
                <c:pt idx="14512">
                  <c:v>279.25599999999997</c:v>
                </c:pt>
                <c:pt idx="14513">
                  <c:v>279.29050000000001</c:v>
                </c:pt>
                <c:pt idx="14514">
                  <c:v>279.32510000000002</c:v>
                </c:pt>
                <c:pt idx="14515">
                  <c:v>279.3596</c:v>
                </c:pt>
                <c:pt idx="14516">
                  <c:v>279.39420000000001</c:v>
                </c:pt>
                <c:pt idx="14517">
                  <c:v>279.42869999999999</c:v>
                </c:pt>
                <c:pt idx="14518">
                  <c:v>279.4633</c:v>
                </c:pt>
                <c:pt idx="14519">
                  <c:v>279.49779999999998</c:v>
                </c:pt>
                <c:pt idx="14520">
                  <c:v>279.53230000000002</c:v>
                </c:pt>
                <c:pt idx="14521">
                  <c:v>279.56689999999998</c:v>
                </c:pt>
                <c:pt idx="14522">
                  <c:v>279.60149999999999</c:v>
                </c:pt>
                <c:pt idx="14523">
                  <c:v>279.63600000000002</c:v>
                </c:pt>
                <c:pt idx="14524">
                  <c:v>279.67059999999998</c:v>
                </c:pt>
                <c:pt idx="14525">
                  <c:v>279.70519999999999</c:v>
                </c:pt>
                <c:pt idx="14526">
                  <c:v>279.73970000000003</c:v>
                </c:pt>
                <c:pt idx="14527">
                  <c:v>279.77429999999998</c:v>
                </c:pt>
                <c:pt idx="14528">
                  <c:v>279.80889999999999</c:v>
                </c:pt>
                <c:pt idx="14529">
                  <c:v>279.84339999999997</c:v>
                </c:pt>
                <c:pt idx="14530">
                  <c:v>279.87799999999999</c:v>
                </c:pt>
                <c:pt idx="14531">
                  <c:v>279.9126</c:v>
                </c:pt>
                <c:pt idx="14532">
                  <c:v>279.94720000000001</c:v>
                </c:pt>
                <c:pt idx="14533">
                  <c:v>279.98180000000002</c:v>
                </c:pt>
                <c:pt idx="14534">
                  <c:v>280.01639999999998</c:v>
                </c:pt>
                <c:pt idx="14535">
                  <c:v>280.05090000000001</c:v>
                </c:pt>
                <c:pt idx="14536">
                  <c:v>280.08550000000002</c:v>
                </c:pt>
                <c:pt idx="14537">
                  <c:v>280.12009999999998</c:v>
                </c:pt>
                <c:pt idx="14538">
                  <c:v>280.15469999999999</c:v>
                </c:pt>
                <c:pt idx="14539">
                  <c:v>280.1893</c:v>
                </c:pt>
                <c:pt idx="14540">
                  <c:v>280.22390000000001</c:v>
                </c:pt>
                <c:pt idx="14541">
                  <c:v>280.25850000000003</c:v>
                </c:pt>
                <c:pt idx="14542">
                  <c:v>280.29309999999998</c:v>
                </c:pt>
                <c:pt idx="14543">
                  <c:v>280.32769999999999</c:v>
                </c:pt>
                <c:pt idx="14544">
                  <c:v>280.3623</c:v>
                </c:pt>
                <c:pt idx="14545">
                  <c:v>280.39690000000002</c:v>
                </c:pt>
                <c:pt idx="14546">
                  <c:v>280.43150000000003</c:v>
                </c:pt>
                <c:pt idx="14547">
                  <c:v>280.46620000000001</c:v>
                </c:pt>
                <c:pt idx="14548">
                  <c:v>280.50080000000003</c:v>
                </c:pt>
                <c:pt idx="14549">
                  <c:v>280.53539999999998</c:v>
                </c:pt>
                <c:pt idx="14550">
                  <c:v>280.57</c:v>
                </c:pt>
                <c:pt idx="14551">
                  <c:v>280.6046</c:v>
                </c:pt>
                <c:pt idx="14552">
                  <c:v>280.63929999999999</c:v>
                </c:pt>
                <c:pt idx="14553">
                  <c:v>280.6739</c:v>
                </c:pt>
                <c:pt idx="14554">
                  <c:v>280.70850000000002</c:v>
                </c:pt>
                <c:pt idx="14555">
                  <c:v>280.74310000000003</c:v>
                </c:pt>
                <c:pt idx="14556">
                  <c:v>280.77780000000001</c:v>
                </c:pt>
                <c:pt idx="14557">
                  <c:v>280.81240000000003</c:v>
                </c:pt>
                <c:pt idx="14558">
                  <c:v>280.84699999999998</c:v>
                </c:pt>
                <c:pt idx="14559">
                  <c:v>280.88170000000002</c:v>
                </c:pt>
                <c:pt idx="14560">
                  <c:v>280.91629999999998</c:v>
                </c:pt>
                <c:pt idx="14561">
                  <c:v>280.95100000000002</c:v>
                </c:pt>
                <c:pt idx="14562">
                  <c:v>280.98559999999998</c:v>
                </c:pt>
                <c:pt idx="14563">
                  <c:v>281.02030000000002</c:v>
                </c:pt>
                <c:pt idx="14564">
                  <c:v>281.05489999999998</c:v>
                </c:pt>
                <c:pt idx="14565">
                  <c:v>281.08949999999999</c:v>
                </c:pt>
                <c:pt idx="14566">
                  <c:v>281.12419999999997</c:v>
                </c:pt>
                <c:pt idx="14567">
                  <c:v>281.15879999999999</c:v>
                </c:pt>
                <c:pt idx="14568">
                  <c:v>281.19349999999997</c:v>
                </c:pt>
                <c:pt idx="14569">
                  <c:v>281.22820000000002</c:v>
                </c:pt>
                <c:pt idx="14570">
                  <c:v>281.26280000000003</c:v>
                </c:pt>
                <c:pt idx="14571">
                  <c:v>281.29750000000001</c:v>
                </c:pt>
                <c:pt idx="14572">
                  <c:v>281.3322</c:v>
                </c:pt>
                <c:pt idx="14573">
                  <c:v>281.36680000000001</c:v>
                </c:pt>
                <c:pt idx="14574">
                  <c:v>281.4015</c:v>
                </c:pt>
                <c:pt idx="14575">
                  <c:v>281.43619999999999</c:v>
                </c:pt>
                <c:pt idx="14576">
                  <c:v>281.47089999999997</c:v>
                </c:pt>
                <c:pt idx="14577">
                  <c:v>281.50549999999998</c:v>
                </c:pt>
                <c:pt idx="14578">
                  <c:v>281.54020000000003</c:v>
                </c:pt>
                <c:pt idx="14579">
                  <c:v>281.57490000000001</c:v>
                </c:pt>
                <c:pt idx="14580">
                  <c:v>281.6096</c:v>
                </c:pt>
                <c:pt idx="14581">
                  <c:v>281.64429999999999</c:v>
                </c:pt>
                <c:pt idx="14582">
                  <c:v>281.67899999999997</c:v>
                </c:pt>
                <c:pt idx="14583">
                  <c:v>281.71359999999999</c:v>
                </c:pt>
                <c:pt idx="14584">
                  <c:v>281.74829999999997</c:v>
                </c:pt>
                <c:pt idx="14585">
                  <c:v>281.78300000000002</c:v>
                </c:pt>
                <c:pt idx="14586">
                  <c:v>281.8177</c:v>
                </c:pt>
                <c:pt idx="14587">
                  <c:v>281.85239999999999</c:v>
                </c:pt>
                <c:pt idx="14588">
                  <c:v>281.88709999999998</c:v>
                </c:pt>
                <c:pt idx="14589">
                  <c:v>281.92180000000002</c:v>
                </c:pt>
                <c:pt idx="14590">
                  <c:v>281.95650000000001</c:v>
                </c:pt>
                <c:pt idx="14591">
                  <c:v>281.99119999999999</c:v>
                </c:pt>
                <c:pt idx="14592">
                  <c:v>282.02589999999998</c:v>
                </c:pt>
                <c:pt idx="14593">
                  <c:v>282.06060000000002</c:v>
                </c:pt>
                <c:pt idx="14594">
                  <c:v>282.09539999999998</c:v>
                </c:pt>
                <c:pt idx="14595">
                  <c:v>282.13010000000003</c:v>
                </c:pt>
                <c:pt idx="14596">
                  <c:v>282.16480000000001</c:v>
                </c:pt>
                <c:pt idx="14597">
                  <c:v>282.1995</c:v>
                </c:pt>
                <c:pt idx="14598">
                  <c:v>282.23419999999999</c:v>
                </c:pt>
                <c:pt idx="14599">
                  <c:v>282.26900000000001</c:v>
                </c:pt>
                <c:pt idx="14600">
                  <c:v>282.30369999999999</c:v>
                </c:pt>
                <c:pt idx="14601">
                  <c:v>282.33839999999998</c:v>
                </c:pt>
                <c:pt idx="14602">
                  <c:v>282.37310000000002</c:v>
                </c:pt>
                <c:pt idx="14603">
                  <c:v>282.40789999999998</c:v>
                </c:pt>
                <c:pt idx="14604">
                  <c:v>282.44260000000003</c:v>
                </c:pt>
                <c:pt idx="14605">
                  <c:v>282.47739999999999</c:v>
                </c:pt>
                <c:pt idx="14606">
                  <c:v>282.51209999999998</c:v>
                </c:pt>
                <c:pt idx="14607">
                  <c:v>282.54680000000002</c:v>
                </c:pt>
                <c:pt idx="14608">
                  <c:v>282.58159999999998</c:v>
                </c:pt>
                <c:pt idx="14609">
                  <c:v>282.61630000000002</c:v>
                </c:pt>
                <c:pt idx="14610">
                  <c:v>282.65109999999999</c:v>
                </c:pt>
                <c:pt idx="14611">
                  <c:v>282.68579999999997</c:v>
                </c:pt>
                <c:pt idx="14612">
                  <c:v>282.72059999999999</c:v>
                </c:pt>
                <c:pt idx="14613">
                  <c:v>282.75529999999998</c:v>
                </c:pt>
                <c:pt idx="14614">
                  <c:v>282.7901</c:v>
                </c:pt>
                <c:pt idx="14615">
                  <c:v>282.82479999999998</c:v>
                </c:pt>
                <c:pt idx="14616">
                  <c:v>282.8596</c:v>
                </c:pt>
                <c:pt idx="14617">
                  <c:v>282.89429999999999</c:v>
                </c:pt>
                <c:pt idx="14618">
                  <c:v>282.92910000000001</c:v>
                </c:pt>
                <c:pt idx="14619">
                  <c:v>282.96390000000002</c:v>
                </c:pt>
                <c:pt idx="14620">
                  <c:v>282.99869999999999</c:v>
                </c:pt>
                <c:pt idx="14621">
                  <c:v>283.03339999999997</c:v>
                </c:pt>
                <c:pt idx="14622">
                  <c:v>283.06819999999999</c:v>
                </c:pt>
                <c:pt idx="14623">
                  <c:v>283.10300000000001</c:v>
                </c:pt>
                <c:pt idx="14624">
                  <c:v>283.13780000000003</c:v>
                </c:pt>
                <c:pt idx="14625">
                  <c:v>283.17250000000001</c:v>
                </c:pt>
                <c:pt idx="14626">
                  <c:v>283.20729999999998</c:v>
                </c:pt>
                <c:pt idx="14627">
                  <c:v>283.24209999999999</c:v>
                </c:pt>
                <c:pt idx="14628">
                  <c:v>283.27690000000001</c:v>
                </c:pt>
                <c:pt idx="14629">
                  <c:v>283.31169999999997</c:v>
                </c:pt>
                <c:pt idx="14630">
                  <c:v>283.34649999999999</c:v>
                </c:pt>
                <c:pt idx="14631">
                  <c:v>283.38130000000001</c:v>
                </c:pt>
                <c:pt idx="14632">
                  <c:v>283.416</c:v>
                </c:pt>
                <c:pt idx="14633">
                  <c:v>283.45080000000002</c:v>
                </c:pt>
                <c:pt idx="14634">
                  <c:v>283.48559999999998</c:v>
                </c:pt>
                <c:pt idx="14635">
                  <c:v>283.5204</c:v>
                </c:pt>
                <c:pt idx="14636">
                  <c:v>283.55520000000001</c:v>
                </c:pt>
                <c:pt idx="14637">
                  <c:v>283.59010000000001</c:v>
                </c:pt>
                <c:pt idx="14638">
                  <c:v>283.62479999999999</c:v>
                </c:pt>
                <c:pt idx="14639">
                  <c:v>283.65969999999999</c:v>
                </c:pt>
                <c:pt idx="14640">
                  <c:v>283.69450000000001</c:v>
                </c:pt>
                <c:pt idx="14641">
                  <c:v>283.72930000000002</c:v>
                </c:pt>
                <c:pt idx="14642">
                  <c:v>283.76409999999998</c:v>
                </c:pt>
                <c:pt idx="14643">
                  <c:v>283.7989</c:v>
                </c:pt>
                <c:pt idx="14644">
                  <c:v>283.83370000000002</c:v>
                </c:pt>
                <c:pt idx="14645">
                  <c:v>283.86860000000001</c:v>
                </c:pt>
                <c:pt idx="14646">
                  <c:v>283.90339999999998</c:v>
                </c:pt>
                <c:pt idx="14647">
                  <c:v>283.93819999999999</c:v>
                </c:pt>
                <c:pt idx="14648">
                  <c:v>283.97309999999999</c:v>
                </c:pt>
                <c:pt idx="14649">
                  <c:v>284.00790000000001</c:v>
                </c:pt>
                <c:pt idx="14650">
                  <c:v>284.04270000000002</c:v>
                </c:pt>
                <c:pt idx="14651">
                  <c:v>284.07749999999999</c:v>
                </c:pt>
                <c:pt idx="14652">
                  <c:v>284.11239999999998</c:v>
                </c:pt>
                <c:pt idx="14653">
                  <c:v>284.1472</c:v>
                </c:pt>
                <c:pt idx="14654">
                  <c:v>284.18209999999999</c:v>
                </c:pt>
                <c:pt idx="14655">
                  <c:v>284.21690000000001</c:v>
                </c:pt>
                <c:pt idx="14656">
                  <c:v>284.25170000000003</c:v>
                </c:pt>
                <c:pt idx="14657">
                  <c:v>284.28660000000002</c:v>
                </c:pt>
                <c:pt idx="14658">
                  <c:v>284.32139999999998</c:v>
                </c:pt>
                <c:pt idx="14659">
                  <c:v>284.35629999999998</c:v>
                </c:pt>
                <c:pt idx="14660">
                  <c:v>284.39109999999999</c:v>
                </c:pt>
                <c:pt idx="14661">
                  <c:v>284.42599999999999</c:v>
                </c:pt>
                <c:pt idx="14662">
                  <c:v>284.46089999999998</c:v>
                </c:pt>
                <c:pt idx="14663">
                  <c:v>284.4957</c:v>
                </c:pt>
                <c:pt idx="14664">
                  <c:v>284.53059999999999</c:v>
                </c:pt>
                <c:pt idx="14665">
                  <c:v>284.56549999999999</c:v>
                </c:pt>
                <c:pt idx="14666">
                  <c:v>284.6003</c:v>
                </c:pt>
                <c:pt idx="14667">
                  <c:v>284.6352</c:v>
                </c:pt>
                <c:pt idx="14668">
                  <c:v>284.67009999999999</c:v>
                </c:pt>
                <c:pt idx="14669">
                  <c:v>284.70490000000001</c:v>
                </c:pt>
                <c:pt idx="14670">
                  <c:v>284.7398</c:v>
                </c:pt>
                <c:pt idx="14671">
                  <c:v>284.7747</c:v>
                </c:pt>
                <c:pt idx="14672">
                  <c:v>284.80959999999999</c:v>
                </c:pt>
                <c:pt idx="14673">
                  <c:v>284.84449999999998</c:v>
                </c:pt>
                <c:pt idx="14674">
                  <c:v>284.8793</c:v>
                </c:pt>
                <c:pt idx="14675">
                  <c:v>284.91419999999999</c:v>
                </c:pt>
                <c:pt idx="14676">
                  <c:v>284.94909999999999</c:v>
                </c:pt>
                <c:pt idx="14677">
                  <c:v>284.98399999999998</c:v>
                </c:pt>
                <c:pt idx="14678">
                  <c:v>285.01889999999997</c:v>
                </c:pt>
                <c:pt idx="14679">
                  <c:v>285.05380000000002</c:v>
                </c:pt>
                <c:pt idx="14680">
                  <c:v>285.08870000000002</c:v>
                </c:pt>
                <c:pt idx="14681">
                  <c:v>285.12360000000001</c:v>
                </c:pt>
                <c:pt idx="14682">
                  <c:v>285.1585</c:v>
                </c:pt>
                <c:pt idx="14683">
                  <c:v>285.1934</c:v>
                </c:pt>
                <c:pt idx="14684">
                  <c:v>285.22829999999999</c:v>
                </c:pt>
                <c:pt idx="14685">
                  <c:v>285.26319999999998</c:v>
                </c:pt>
                <c:pt idx="14686">
                  <c:v>285.29809999999998</c:v>
                </c:pt>
                <c:pt idx="14687">
                  <c:v>285.33300000000003</c:v>
                </c:pt>
                <c:pt idx="14688">
                  <c:v>285.36790000000002</c:v>
                </c:pt>
                <c:pt idx="14689">
                  <c:v>285.40289999999999</c:v>
                </c:pt>
                <c:pt idx="14690">
                  <c:v>285.43779999999998</c:v>
                </c:pt>
                <c:pt idx="14691">
                  <c:v>285.47269999999997</c:v>
                </c:pt>
                <c:pt idx="14692">
                  <c:v>285.50760000000002</c:v>
                </c:pt>
                <c:pt idx="14693">
                  <c:v>285.54250000000002</c:v>
                </c:pt>
                <c:pt idx="14694">
                  <c:v>285.57749999999999</c:v>
                </c:pt>
                <c:pt idx="14695">
                  <c:v>285.61239999999998</c:v>
                </c:pt>
                <c:pt idx="14696">
                  <c:v>285.64729999999997</c:v>
                </c:pt>
                <c:pt idx="14697">
                  <c:v>285.6823</c:v>
                </c:pt>
                <c:pt idx="14698">
                  <c:v>285.71719999999999</c:v>
                </c:pt>
                <c:pt idx="14699">
                  <c:v>285.75209999999998</c:v>
                </c:pt>
                <c:pt idx="14700">
                  <c:v>285.78710000000001</c:v>
                </c:pt>
                <c:pt idx="14701">
                  <c:v>285.822</c:v>
                </c:pt>
                <c:pt idx="14702">
                  <c:v>285.85700000000003</c:v>
                </c:pt>
                <c:pt idx="14703">
                  <c:v>285.89190000000002</c:v>
                </c:pt>
                <c:pt idx="14704">
                  <c:v>285.92680000000001</c:v>
                </c:pt>
                <c:pt idx="14705">
                  <c:v>285.96179999999998</c:v>
                </c:pt>
                <c:pt idx="14706">
                  <c:v>285.99669999999998</c:v>
                </c:pt>
                <c:pt idx="14707">
                  <c:v>286.0317</c:v>
                </c:pt>
                <c:pt idx="14708">
                  <c:v>286.06670000000003</c:v>
                </c:pt>
                <c:pt idx="14709">
                  <c:v>286.10160000000002</c:v>
                </c:pt>
                <c:pt idx="14710">
                  <c:v>286.13659999999999</c:v>
                </c:pt>
                <c:pt idx="14711">
                  <c:v>286.17149999999998</c:v>
                </c:pt>
                <c:pt idx="14712">
                  <c:v>286.20650000000001</c:v>
                </c:pt>
                <c:pt idx="14713">
                  <c:v>286.24149999999997</c:v>
                </c:pt>
                <c:pt idx="14714">
                  <c:v>286.2765</c:v>
                </c:pt>
                <c:pt idx="14715">
                  <c:v>286.31139999999999</c:v>
                </c:pt>
                <c:pt idx="14716">
                  <c:v>286.34640000000002</c:v>
                </c:pt>
                <c:pt idx="14717">
                  <c:v>286.38139999999999</c:v>
                </c:pt>
                <c:pt idx="14718">
                  <c:v>286.41640000000001</c:v>
                </c:pt>
                <c:pt idx="14719">
                  <c:v>286.4513</c:v>
                </c:pt>
                <c:pt idx="14720">
                  <c:v>286.48630000000003</c:v>
                </c:pt>
                <c:pt idx="14721">
                  <c:v>286.5213</c:v>
                </c:pt>
                <c:pt idx="14722">
                  <c:v>286.55630000000002</c:v>
                </c:pt>
                <c:pt idx="14723">
                  <c:v>286.59129999999999</c:v>
                </c:pt>
                <c:pt idx="14724">
                  <c:v>286.62630000000001</c:v>
                </c:pt>
                <c:pt idx="14725">
                  <c:v>286.66129999999998</c:v>
                </c:pt>
                <c:pt idx="14726">
                  <c:v>286.69630000000001</c:v>
                </c:pt>
                <c:pt idx="14727">
                  <c:v>286.7312</c:v>
                </c:pt>
                <c:pt idx="14728">
                  <c:v>286.76620000000003</c:v>
                </c:pt>
                <c:pt idx="14729">
                  <c:v>286.80119999999999</c:v>
                </c:pt>
                <c:pt idx="14730">
                  <c:v>286.83620000000002</c:v>
                </c:pt>
                <c:pt idx="14731">
                  <c:v>286.87119999999999</c:v>
                </c:pt>
                <c:pt idx="14732">
                  <c:v>286.90629999999999</c:v>
                </c:pt>
                <c:pt idx="14733">
                  <c:v>286.94130000000001</c:v>
                </c:pt>
                <c:pt idx="14734">
                  <c:v>286.97629999999998</c:v>
                </c:pt>
                <c:pt idx="14735">
                  <c:v>287.01130000000001</c:v>
                </c:pt>
                <c:pt idx="14736">
                  <c:v>287.04629999999997</c:v>
                </c:pt>
                <c:pt idx="14737">
                  <c:v>287.0813</c:v>
                </c:pt>
                <c:pt idx="14738">
                  <c:v>287.1164</c:v>
                </c:pt>
                <c:pt idx="14739">
                  <c:v>287.15140000000002</c:v>
                </c:pt>
                <c:pt idx="14740">
                  <c:v>287.18639999999999</c:v>
                </c:pt>
                <c:pt idx="14741">
                  <c:v>287.22140000000002</c:v>
                </c:pt>
                <c:pt idx="14742">
                  <c:v>287.25650000000002</c:v>
                </c:pt>
                <c:pt idx="14743">
                  <c:v>287.29149999999998</c:v>
                </c:pt>
                <c:pt idx="14744">
                  <c:v>287.32650000000001</c:v>
                </c:pt>
                <c:pt idx="14745">
                  <c:v>287.36149999999998</c:v>
                </c:pt>
                <c:pt idx="14746">
                  <c:v>287.39659999999998</c:v>
                </c:pt>
                <c:pt idx="14747">
                  <c:v>287.4316</c:v>
                </c:pt>
                <c:pt idx="14748">
                  <c:v>287.4667</c:v>
                </c:pt>
                <c:pt idx="14749">
                  <c:v>287.50170000000003</c:v>
                </c:pt>
                <c:pt idx="14750">
                  <c:v>287.53680000000003</c:v>
                </c:pt>
                <c:pt idx="14751">
                  <c:v>287.5718</c:v>
                </c:pt>
                <c:pt idx="14752">
                  <c:v>287.6069</c:v>
                </c:pt>
                <c:pt idx="14753">
                  <c:v>287.64190000000002</c:v>
                </c:pt>
                <c:pt idx="14754">
                  <c:v>287.67700000000002</c:v>
                </c:pt>
                <c:pt idx="14755">
                  <c:v>287.71199999999999</c:v>
                </c:pt>
                <c:pt idx="14756">
                  <c:v>287.74709999999999</c:v>
                </c:pt>
                <c:pt idx="14757">
                  <c:v>287.78219999999999</c:v>
                </c:pt>
                <c:pt idx="14758">
                  <c:v>287.81720000000001</c:v>
                </c:pt>
                <c:pt idx="14759">
                  <c:v>287.85230000000001</c:v>
                </c:pt>
                <c:pt idx="14760">
                  <c:v>287.88740000000001</c:v>
                </c:pt>
                <c:pt idx="14761">
                  <c:v>287.92239999999998</c:v>
                </c:pt>
                <c:pt idx="14762">
                  <c:v>287.95749999999998</c:v>
                </c:pt>
                <c:pt idx="14763">
                  <c:v>287.99259999999998</c:v>
                </c:pt>
                <c:pt idx="14764">
                  <c:v>288.02760000000001</c:v>
                </c:pt>
                <c:pt idx="14765">
                  <c:v>288.06270000000001</c:v>
                </c:pt>
                <c:pt idx="14766">
                  <c:v>288.09780000000001</c:v>
                </c:pt>
                <c:pt idx="14767">
                  <c:v>288.13290000000001</c:v>
                </c:pt>
                <c:pt idx="14768">
                  <c:v>288.16800000000001</c:v>
                </c:pt>
                <c:pt idx="14769">
                  <c:v>288.20310000000001</c:v>
                </c:pt>
                <c:pt idx="14770">
                  <c:v>288.23809999999997</c:v>
                </c:pt>
                <c:pt idx="14771">
                  <c:v>288.27319999999997</c:v>
                </c:pt>
                <c:pt idx="14772">
                  <c:v>288.30829999999997</c:v>
                </c:pt>
                <c:pt idx="14773">
                  <c:v>288.34339999999997</c:v>
                </c:pt>
                <c:pt idx="14774">
                  <c:v>288.37849999999997</c:v>
                </c:pt>
                <c:pt idx="14775">
                  <c:v>288.41359999999997</c:v>
                </c:pt>
                <c:pt idx="14776">
                  <c:v>288.44869999999997</c:v>
                </c:pt>
                <c:pt idx="14777">
                  <c:v>288.48379999999997</c:v>
                </c:pt>
                <c:pt idx="14778">
                  <c:v>288.51889999999997</c:v>
                </c:pt>
                <c:pt idx="14779">
                  <c:v>288.55399999999997</c:v>
                </c:pt>
                <c:pt idx="14780">
                  <c:v>288.58909999999997</c:v>
                </c:pt>
                <c:pt idx="14781">
                  <c:v>288.62430000000001</c:v>
                </c:pt>
                <c:pt idx="14782">
                  <c:v>288.65940000000001</c:v>
                </c:pt>
                <c:pt idx="14783">
                  <c:v>288.69450000000001</c:v>
                </c:pt>
                <c:pt idx="14784">
                  <c:v>288.7296</c:v>
                </c:pt>
                <c:pt idx="14785">
                  <c:v>288.7647</c:v>
                </c:pt>
                <c:pt idx="14786">
                  <c:v>288.79989999999998</c:v>
                </c:pt>
                <c:pt idx="14787">
                  <c:v>288.83499999999998</c:v>
                </c:pt>
                <c:pt idx="14788">
                  <c:v>288.87009999999998</c:v>
                </c:pt>
                <c:pt idx="14789">
                  <c:v>288.90519999999998</c:v>
                </c:pt>
                <c:pt idx="14790">
                  <c:v>288.94040000000001</c:v>
                </c:pt>
                <c:pt idx="14791">
                  <c:v>288.97550000000001</c:v>
                </c:pt>
                <c:pt idx="14792">
                  <c:v>289.01069999999999</c:v>
                </c:pt>
                <c:pt idx="14793">
                  <c:v>289.04579999999999</c:v>
                </c:pt>
                <c:pt idx="14794">
                  <c:v>289.08089999999999</c:v>
                </c:pt>
                <c:pt idx="14795">
                  <c:v>289.11610000000002</c:v>
                </c:pt>
                <c:pt idx="14796">
                  <c:v>289.15120000000002</c:v>
                </c:pt>
                <c:pt idx="14797">
                  <c:v>289.18630000000002</c:v>
                </c:pt>
                <c:pt idx="14798">
                  <c:v>289.22149999999999</c:v>
                </c:pt>
                <c:pt idx="14799">
                  <c:v>289.25670000000002</c:v>
                </c:pt>
                <c:pt idx="14800">
                  <c:v>289.29180000000002</c:v>
                </c:pt>
                <c:pt idx="14801">
                  <c:v>289.327</c:v>
                </c:pt>
                <c:pt idx="14802">
                  <c:v>289.3621</c:v>
                </c:pt>
                <c:pt idx="14803">
                  <c:v>289.39729999999997</c:v>
                </c:pt>
                <c:pt idx="14804">
                  <c:v>289.43239999999997</c:v>
                </c:pt>
                <c:pt idx="14805">
                  <c:v>289.4676</c:v>
                </c:pt>
                <c:pt idx="14806">
                  <c:v>289.50279999999998</c:v>
                </c:pt>
                <c:pt idx="14807">
                  <c:v>289.53789999999998</c:v>
                </c:pt>
                <c:pt idx="14808">
                  <c:v>289.57310000000001</c:v>
                </c:pt>
                <c:pt idx="14809">
                  <c:v>289.60829999999999</c:v>
                </c:pt>
                <c:pt idx="14810">
                  <c:v>289.64350000000002</c:v>
                </c:pt>
                <c:pt idx="14811">
                  <c:v>289.67860000000002</c:v>
                </c:pt>
                <c:pt idx="14812">
                  <c:v>289.71379999999999</c:v>
                </c:pt>
                <c:pt idx="14813">
                  <c:v>289.74900000000002</c:v>
                </c:pt>
                <c:pt idx="14814">
                  <c:v>289.7842</c:v>
                </c:pt>
                <c:pt idx="14815">
                  <c:v>289.81939999999997</c:v>
                </c:pt>
                <c:pt idx="14816">
                  <c:v>289.8546</c:v>
                </c:pt>
                <c:pt idx="14817">
                  <c:v>289.8897</c:v>
                </c:pt>
                <c:pt idx="14818">
                  <c:v>289.92489999999998</c:v>
                </c:pt>
                <c:pt idx="14819">
                  <c:v>289.96010000000001</c:v>
                </c:pt>
                <c:pt idx="14820">
                  <c:v>289.99529999999999</c:v>
                </c:pt>
                <c:pt idx="14821">
                  <c:v>290.03050000000002</c:v>
                </c:pt>
                <c:pt idx="14822">
                  <c:v>290.06569999999999</c:v>
                </c:pt>
                <c:pt idx="14823">
                  <c:v>290.10090000000002</c:v>
                </c:pt>
                <c:pt idx="14824">
                  <c:v>290.1361</c:v>
                </c:pt>
                <c:pt idx="14825">
                  <c:v>290.17129999999997</c:v>
                </c:pt>
                <c:pt idx="14826">
                  <c:v>290.20650000000001</c:v>
                </c:pt>
                <c:pt idx="14827">
                  <c:v>290.24180000000001</c:v>
                </c:pt>
                <c:pt idx="14828">
                  <c:v>290.27690000000001</c:v>
                </c:pt>
                <c:pt idx="14829">
                  <c:v>290.31220000000002</c:v>
                </c:pt>
                <c:pt idx="14830">
                  <c:v>290.34739999999999</c:v>
                </c:pt>
                <c:pt idx="14831">
                  <c:v>290.38260000000002</c:v>
                </c:pt>
                <c:pt idx="14832">
                  <c:v>290.4178</c:v>
                </c:pt>
                <c:pt idx="14833">
                  <c:v>290.45310000000001</c:v>
                </c:pt>
                <c:pt idx="14834">
                  <c:v>290.48829999999998</c:v>
                </c:pt>
                <c:pt idx="14835">
                  <c:v>290.52350000000001</c:v>
                </c:pt>
                <c:pt idx="14836">
                  <c:v>290.55869999999999</c:v>
                </c:pt>
                <c:pt idx="14837">
                  <c:v>290.59399999999999</c:v>
                </c:pt>
                <c:pt idx="14838">
                  <c:v>290.62920000000003</c:v>
                </c:pt>
                <c:pt idx="14839">
                  <c:v>290.6644</c:v>
                </c:pt>
                <c:pt idx="14840">
                  <c:v>290.69970000000001</c:v>
                </c:pt>
                <c:pt idx="14841">
                  <c:v>290.73489999999998</c:v>
                </c:pt>
                <c:pt idx="14842">
                  <c:v>290.77019999999999</c:v>
                </c:pt>
                <c:pt idx="14843">
                  <c:v>290.80540000000002</c:v>
                </c:pt>
                <c:pt idx="14844">
                  <c:v>290.84070000000003</c:v>
                </c:pt>
                <c:pt idx="14845">
                  <c:v>290.8759</c:v>
                </c:pt>
                <c:pt idx="14846">
                  <c:v>290.91120000000001</c:v>
                </c:pt>
                <c:pt idx="14847">
                  <c:v>290.94639999999998</c:v>
                </c:pt>
                <c:pt idx="14848">
                  <c:v>290.98169999999999</c:v>
                </c:pt>
                <c:pt idx="14849">
                  <c:v>291.01690000000002</c:v>
                </c:pt>
                <c:pt idx="14850">
                  <c:v>291.05220000000003</c:v>
                </c:pt>
                <c:pt idx="14851">
                  <c:v>291.0874</c:v>
                </c:pt>
                <c:pt idx="14852">
                  <c:v>291.12270000000001</c:v>
                </c:pt>
                <c:pt idx="14853">
                  <c:v>291.15800000000002</c:v>
                </c:pt>
                <c:pt idx="14854">
                  <c:v>291.19319999999999</c:v>
                </c:pt>
                <c:pt idx="14855">
                  <c:v>291.2285</c:v>
                </c:pt>
                <c:pt idx="14856">
                  <c:v>291.2638</c:v>
                </c:pt>
                <c:pt idx="14857">
                  <c:v>291.29910000000001</c:v>
                </c:pt>
                <c:pt idx="14858">
                  <c:v>291.33440000000002</c:v>
                </c:pt>
                <c:pt idx="14859">
                  <c:v>291.36959999999999</c:v>
                </c:pt>
                <c:pt idx="14860">
                  <c:v>291.4049</c:v>
                </c:pt>
                <c:pt idx="14861">
                  <c:v>291.4402</c:v>
                </c:pt>
                <c:pt idx="14862">
                  <c:v>291.47550000000001</c:v>
                </c:pt>
                <c:pt idx="14863">
                  <c:v>291.51080000000002</c:v>
                </c:pt>
                <c:pt idx="14864">
                  <c:v>291.54610000000002</c:v>
                </c:pt>
                <c:pt idx="14865">
                  <c:v>291.5813</c:v>
                </c:pt>
                <c:pt idx="14866">
                  <c:v>291.61660000000001</c:v>
                </c:pt>
                <c:pt idx="14867">
                  <c:v>291.65190000000001</c:v>
                </c:pt>
                <c:pt idx="14868">
                  <c:v>291.68720000000002</c:v>
                </c:pt>
                <c:pt idx="14869">
                  <c:v>291.72250000000003</c:v>
                </c:pt>
                <c:pt idx="14870">
                  <c:v>291.75779999999997</c:v>
                </c:pt>
                <c:pt idx="14871">
                  <c:v>291.79320000000001</c:v>
                </c:pt>
                <c:pt idx="14872">
                  <c:v>291.82839999999999</c:v>
                </c:pt>
                <c:pt idx="14873">
                  <c:v>291.86369999999999</c:v>
                </c:pt>
                <c:pt idx="14874">
                  <c:v>291.89909999999998</c:v>
                </c:pt>
                <c:pt idx="14875">
                  <c:v>291.93439999999998</c:v>
                </c:pt>
                <c:pt idx="14876">
                  <c:v>291.96969999999999</c:v>
                </c:pt>
                <c:pt idx="14877">
                  <c:v>292.005</c:v>
                </c:pt>
                <c:pt idx="14878">
                  <c:v>292.0403</c:v>
                </c:pt>
                <c:pt idx="14879">
                  <c:v>292.07569999999998</c:v>
                </c:pt>
                <c:pt idx="14880">
                  <c:v>292.11099999999999</c:v>
                </c:pt>
                <c:pt idx="14881">
                  <c:v>292.1463</c:v>
                </c:pt>
                <c:pt idx="14882">
                  <c:v>292.1816</c:v>
                </c:pt>
                <c:pt idx="14883">
                  <c:v>292.21690000000001</c:v>
                </c:pt>
                <c:pt idx="14884">
                  <c:v>292.25229999999999</c:v>
                </c:pt>
                <c:pt idx="14885">
                  <c:v>292.2876</c:v>
                </c:pt>
                <c:pt idx="14886">
                  <c:v>292.32299999999998</c:v>
                </c:pt>
                <c:pt idx="14887">
                  <c:v>292.35829999999999</c:v>
                </c:pt>
                <c:pt idx="14888">
                  <c:v>292.39359999999999</c:v>
                </c:pt>
                <c:pt idx="14889">
                  <c:v>292.42899999999997</c:v>
                </c:pt>
                <c:pt idx="14890">
                  <c:v>292.46429999999998</c:v>
                </c:pt>
                <c:pt idx="14891">
                  <c:v>292.49970000000002</c:v>
                </c:pt>
                <c:pt idx="14892">
                  <c:v>292.53500000000003</c:v>
                </c:pt>
                <c:pt idx="14893">
                  <c:v>292.57040000000001</c:v>
                </c:pt>
                <c:pt idx="14894">
                  <c:v>292.60570000000001</c:v>
                </c:pt>
                <c:pt idx="14895">
                  <c:v>292.64109999999999</c:v>
                </c:pt>
                <c:pt idx="14896">
                  <c:v>292.67649999999998</c:v>
                </c:pt>
                <c:pt idx="14897">
                  <c:v>292.71179999999998</c:v>
                </c:pt>
                <c:pt idx="14898">
                  <c:v>292.74720000000002</c:v>
                </c:pt>
                <c:pt idx="14899">
                  <c:v>292.78250000000003</c:v>
                </c:pt>
                <c:pt idx="14900">
                  <c:v>292.81790000000001</c:v>
                </c:pt>
                <c:pt idx="14901">
                  <c:v>292.85329999999999</c:v>
                </c:pt>
                <c:pt idx="14902">
                  <c:v>292.8886</c:v>
                </c:pt>
                <c:pt idx="14903">
                  <c:v>292.92399999999998</c:v>
                </c:pt>
                <c:pt idx="14904">
                  <c:v>292.95940000000002</c:v>
                </c:pt>
                <c:pt idx="14905">
                  <c:v>292.9948</c:v>
                </c:pt>
                <c:pt idx="14906">
                  <c:v>293.03019999999998</c:v>
                </c:pt>
                <c:pt idx="14907">
                  <c:v>293.06549999999999</c:v>
                </c:pt>
                <c:pt idx="14908">
                  <c:v>293.10090000000002</c:v>
                </c:pt>
                <c:pt idx="14909">
                  <c:v>293.13630000000001</c:v>
                </c:pt>
                <c:pt idx="14910">
                  <c:v>293.17169999999999</c:v>
                </c:pt>
                <c:pt idx="14911">
                  <c:v>293.20710000000003</c:v>
                </c:pt>
                <c:pt idx="14912">
                  <c:v>293.24250000000001</c:v>
                </c:pt>
                <c:pt idx="14913">
                  <c:v>293.27789999999999</c:v>
                </c:pt>
                <c:pt idx="14914">
                  <c:v>293.31330000000003</c:v>
                </c:pt>
                <c:pt idx="14915">
                  <c:v>293.34870000000001</c:v>
                </c:pt>
                <c:pt idx="14916">
                  <c:v>293.38409999999999</c:v>
                </c:pt>
                <c:pt idx="14917">
                  <c:v>293.41950000000003</c:v>
                </c:pt>
                <c:pt idx="14918">
                  <c:v>293.45490000000001</c:v>
                </c:pt>
                <c:pt idx="14919">
                  <c:v>293.49029999999999</c:v>
                </c:pt>
                <c:pt idx="14920">
                  <c:v>293.52569999999997</c:v>
                </c:pt>
                <c:pt idx="14921">
                  <c:v>293.56110000000001</c:v>
                </c:pt>
                <c:pt idx="14922">
                  <c:v>293.59649999999999</c:v>
                </c:pt>
                <c:pt idx="14923">
                  <c:v>293.63189999999997</c:v>
                </c:pt>
                <c:pt idx="14924">
                  <c:v>293.66739999999999</c:v>
                </c:pt>
                <c:pt idx="14925">
                  <c:v>293.70280000000002</c:v>
                </c:pt>
                <c:pt idx="14926">
                  <c:v>293.73820000000001</c:v>
                </c:pt>
                <c:pt idx="14927">
                  <c:v>293.77359999999999</c:v>
                </c:pt>
                <c:pt idx="14928">
                  <c:v>293.8091</c:v>
                </c:pt>
                <c:pt idx="14929">
                  <c:v>293.84449999999998</c:v>
                </c:pt>
                <c:pt idx="14930">
                  <c:v>293.87990000000002</c:v>
                </c:pt>
                <c:pt idx="14931">
                  <c:v>293.9153</c:v>
                </c:pt>
                <c:pt idx="14932">
                  <c:v>293.95080000000002</c:v>
                </c:pt>
                <c:pt idx="14933">
                  <c:v>293.9862</c:v>
                </c:pt>
                <c:pt idx="14934">
                  <c:v>294.02159999999998</c:v>
                </c:pt>
                <c:pt idx="14935">
                  <c:v>294.05709999999999</c:v>
                </c:pt>
                <c:pt idx="14936">
                  <c:v>294.09249999999997</c:v>
                </c:pt>
                <c:pt idx="14937">
                  <c:v>294.12799999999999</c:v>
                </c:pt>
                <c:pt idx="14938">
                  <c:v>294.16340000000002</c:v>
                </c:pt>
                <c:pt idx="14939">
                  <c:v>294.19889999999998</c:v>
                </c:pt>
                <c:pt idx="14940">
                  <c:v>294.23430000000002</c:v>
                </c:pt>
                <c:pt idx="14941">
                  <c:v>294.26979999999998</c:v>
                </c:pt>
                <c:pt idx="14942">
                  <c:v>294.30520000000001</c:v>
                </c:pt>
                <c:pt idx="14943">
                  <c:v>294.34070000000003</c:v>
                </c:pt>
                <c:pt idx="14944">
                  <c:v>294.37619999999998</c:v>
                </c:pt>
                <c:pt idx="14945">
                  <c:v>294.41160000000002</c:v>
                </c:pt>
                <c:pt idx="14946">
                  <c:v>294.44709999999998</c:v>
                </c:pt>
                <c:pt idx="14947">
                  <c:v>294.48250000000002</c:v>
                </c:pt>
                <c:pt idx="14948">
                  <c:v>294.51799999999997</c:v>
                </c:pt>
                <c:pt idx="14949">
                  <c:v>294.55349999999999</c:v>
                </c:pt>
                <c:pt idx="14950">
                  <c:v>294.589</c:v>
                </c:pt>
                <c:pt idx="14951">
                  <c:v>294.62450000000001</c:v>
                </c:pt>
                <c:pt idx="14952">
                  <c:v>294.65989999999999</c:v>
                </c:pt>
                <c:pt idx="14953">
                  <c:v>294.69540000000001</c:v>
                </c:pt>
                <c:pt idx="14954">
                  <c:v>294.73090000000002</c:v>
                </c:pt>
                <c:pt idx="14955">
                  <c:v>294.76639999999998</c:v>
                </c:pt>
                <c:pt idx="14956">
                  <c:v>294.80180000000001</c:v>
                </c:pt>
                <c:pt idx="14957">
                  <c:v>294.83730000000003</c:v>
                </c:pt>
                <c:pt idx="14958">
                  <c:v>294.87279999999998</c:v>
                </c:pt>
                <c:pt idx="14959">
                  <c:v>294.9083</c:v>
                </c:pt>
                <c:pt idx="14960">
                  <c:v>294.94380000000001</c:v>
                </c:pt>
                <c:pt idx="14961">
                  <c:v>294.97930000000002</c:v>
                </c:pt>
                <c:pt idx="14962">
                  <c:v>295.01479999999998</c:v>
                </c:pt>
                <c:pt idx="14963">
                  <c:v>295.05029999999999</c:v>
                </c:pt>
                <c:pt idx="14964">
                  <c:v>295.08580000000001</c:v>
                </c:pt>
                <c:pt idx="14965">
                  <c:v>295.12130000000002</c:v>
                </c:pt>
                <c:pt idx="14966">
                  <c:v>295.15679999999998</c:v>
                </c:pt>
                <c:pt idx="14967">
                  <c:v>295.19240000000002</c:v>
                </c:pt>
                <c:pt idx="14968">
                  <c:v>295.2278</c:v>
                </c:pt>
                <c:pt idx="14969">
                  <c:v>295.26339999999999</c:v>
                </c:pt>
                <c:pt idx="14970">
                  <c:v>295.2989</c:v>
                </c:pt>
                <c:pt idx="14971">
                  <c:v>295.33440000000002</c:v>
                </c:pt>
                <c:pt idx="14972">
                  <c:v>295.36989999999997</c:v>
                </c:pt>
                <c:pt idx="14973">
                  <c:v>295.40550000000002</c:v>
                </c:pt>
                <c:pt idx="14974">
                  <c:v>295.44099999999997</c:v>
                </c:pt>
                <c:pt idx="14975">
                  <c:v>295.47649999999999</c:v>
                </c:pt>
                <c:pt idx="14976">
                  <c:v>295.512</c:v>
                </c:pt>
                <c:pt idx="14977">
                  <c:v>295.54750000000001</c:v>
                </c:pt>
                <c:pt idx="14978">
                  <c:v>295.5831</c:v>
                </c:pt>
                <c:pt idx="14979">
                  <c:v>295.61860000000001</c:v>
                </c:pt>
                <c:pt idx="14980">
                  <c:v>295.6542</c:v>
                </c:pt>
                <c:pt idx="14981">
                  <c:v>295.68970000000002</c:v>
                </c:pt>
                <c:pt idx="14982">
                  <c:v>295.7253</c:v>
                </c:pt>
                <c:pt idx="14983">
                  <c:v>295.76080000000002</c:v>
                </c:pt>
                <c:pt idx="14984">
                  <c:v>295.79629999999997</c:v>
                </c:pt>
                <c:pt idx="14985">
                  <c:v>295.83190000000002</c:v>
                </c:pt>
                <c:pt idx="14986">
                  <c:v>295.86739999999998</c:v>
                </c:pt>
                <c:pt idx="14987">
                  <c:v>295.90300000000002</c:v>
                </c:pt>
                <c:pt idx="14988">
                  <c:v>295.93849999999998</c:v>
                </c:pt>
                <c:pt idx="14989">
                  <c:v>295.97410000000002</c:v>
                </c:pt>
                <c:pt idx="14990">
                  <c:v>296.00959999999998</c:v>
                </c:pt>
                <c:pt idx="14991">
                  <c:v>296.04520000000002</c:v>
                </c:pt>
                <c:pt idx="14992">
                  <c:v>296.08080000000001</c:v>
                </c:pt>
                <c:pt idx="14993">
                  <c:v>296.11630000000002</c:v>
                </c:pt>
                <c:pt idx="14994">
                  <c:v>296.15190000000001</c:v>
                </c:pt>
                <c:pt idx="14995">
                  <c:v>296.1875</c:v>
                </c:pt>
                <c:pt idx="14996">
                  <c:v>296.22309999999999</c:v>
                </c:pt>
                <c:pt idx="14997">
                  <c:v>296.2586</c:v>
                </c:pt>
                <c:pt idx="14998">
                  <c:v>296.29419999999999</c:v>
                </c:pt>
                <c:pt idx="14999">
                  <c:v>296.32979999999998</c:v>
                </c:pt>
                <c:pt idx="15000">
                  <c:v>296.36540000000002</c:v>
                </c:pt>
                <c:pt idx="15001">
                  <c:v>296.40089999999998</c:v>
                </c:pt>
                <c:pt idx="15002">
                  <c:v>296.43650000000002</c:v>
                </c:pt>
                <c:pt idx="15003">
                  <c:v>296.47210000000001</c:v>
                </c:pt>
                <c:pt idx="15004">
                  <c:v>296.5077</c:v>
                </c:pt>
                <c:pt idx="15005">
                  <c:v>296.54329999999999</c:v>
                </c:pt>
                <c:pt idx="15006">
                  <c:v>296.57889999999998</c:v>
                </c:pt>
                <c:pt idx="15007">
                  <c:v>296.61450000000002</c:v>
                </c:pt>
                <c:pt idx="15008">
                  <c:v>296.65010000000001</c:v>
                </c:pt>
                <c:pt idx="15009">
                  <c:v>296.6857</c:v>
                </c:pt>
                <c:pt idx="15010">
                  <c:v>296.72129999999999</c:v>
                </c:pt>
                <c:pt idx="15011">
                  <c:v>296.75689999999997</c:v>
                </c:pt>
                <c:pt idx="15012">
                  <c:v>296.79250000000002</c:v>
                </c:pt>
                <c:pt idx="15013">
                  <c:v>296.82810000000001</c:v>
                </c:pt>
                <c:pt idx="15014">
                  <c:v>296.86369999999999</c:v>
                </c:pt>
                <c:pt idx="15015">
                  <c:v>296.89929999999998</c:v>
                </c:pt>
                <c:pt idx="15016">
                  <c:v>296.93490000000003</c:v>
                </c:pt>
                <c:pt idx="15017">
                  <c:v>296.97059999999999</c:v>
                </c:pt>
                <c:pt idx="15018">
                  <c:v>297.00619999999998</c:v>
                </c:pt>
                <c:pt idx="15019">
                  <c:v>297.04180000000002</c:v>
                </c:pt>
                <c:pt idx="15020">
                  <c:v>297.07740000000001</c:v>
                </c:pt>
                <c:pt idx="15021">
                  <c:v>297.113</c:v>
                </c:pt>
                <c:pt idx="15022">
                  <c:v>297.14870000000002</c:v>
                </c:pt>
                <c:pt idx="15023">
                  <c:v>297.18430000000001</c:v>
                </c:pt>
                <c:pt idx="15024">
                  <c:v>297.2199</c:v>
                </c:pt>
                <c:pt idx="15025">
                  <c:v>297.25560000000002</c:v>
                </c:pt>
                <c:pt idx="15026">
                  <c:v>297.2912</c:v>
                </c:pt>
                <c:pt idx="15027">
                  <c:v>297.32679999999999</c:v>
                </c:pt>
                <c:pt idx="15028">
                  <c:v>297.36250000000001</c:v>
                </c:pt>
                <c:pt idx="15029">
                  <c:v>297.3981</c:v>
                </c:pt>
                <c:pt idx="15030">
                  <c:v>297.43380000000002</c:v>
                </c:pt>
                <c:pt idx="15031">
                  <c:v>297.46940000000001</c:v>
                </c:pt>
                <c:pt idx="15032">
                  <c:v>297.50510000000003</c:v>
                </c:pt>
                <c:pt idx="15033">
                  <c:v>297.54070000000002</c:v>
                </c:pt>
                <c:pt idx="15034">
                  <c:v>297.57639999999998</c:v>
                </c:pt>
                <c:pt idx="15035">
                  <c:v>297.61200000000002</c:v>
                </c:pt>
                <c:pt idx="15036">
                  <c:v>297.64769999999999</c:v>
                </c:pt>
                <c:pt idx="15037">
                  <c:v>297.68329999999997</c:v>
                </c:pt>
                <c:pt idx="15038">
                  <c:v>297.71899999999999</c:v>
                </c:pt>
                <c:pt idx="15039">
                  <c:v>297.75470000000001</c:v>
                </c:pt>
                <c:pt idx="15040">
                  <c:v>297.7903</c:v>
                </c:pt>
                <c:pt idx="15041">
                  <c:v>297.82600000000002</c:v>
                </c:pt>
                <c:pt idx="15042">
                  <c:v>297.86169999999998</c:v>
                </c:pt>
                <c:pt idx="15043">
                  <c:v>297.89729999999997</c:v>
                </c:pt>
                <c:pt idx="15044">
                  <c:v>297.93299999999999</c:v>
                </c:pt>
                <c:pt idx="15045">
                  <c:v>297.96870000000001</c:v>
                </c:pt>
                <c:pt idx="15046">
                  <c:v>298.00439999999998</c:v>
                </c:pt>
                <c:pt idx="15047">
                  <c:v>298.04000000000002</c:v>
                </c:pt>
                <c:pt idx="15048">
                  <c:v>298.07569999999998</c:v>
                </c:pt>
                <c:pt idx="15049">
                  <c:v>298.1114</c:v>
                </c:pt>
                <c:pt idx="15050">
                  <c:v>298.14710000000002</c:v>
                </c:pt>
                <c:pt idx="15051">
                  <c:v>298.18279999999999</c:v>
                </c:pt>
                <c:pt idx="15052">
                  <c:v>298.21850000000001</c:v>
                </c:pt>
                <c:pt idx="15053">
                  <c:v>298.25420000000003</c:v>
                </c:pt>
                <c:pt idx="15054">
                  <c:v>298.28989999999999</c:v>
                </c:pt>
                <c:pt idx="15055">
                  <c:v>298.32560000000001</c:v>
                </c:pt>
                <c:pt idx="15056">
                  <c:v>298.36130000000003</c:v>
                </c:pt>
                <c:pt idx="15057">
                  <c:v>298.39699999999999</c:v>
                </c:pt>
                <c:pt idx="15058">
                  <c:v>298.43270000000001</c:v>
                </c:pt>
                <c:pt idx="15059">
                  <c:v>298.46839999999997</c:v>
                </c:pt>
                <c:pt idx="15060">
                  <c:v>298.50409999999999</c:v>
                </c:pt>
                <c:pt idx="15061">
                  <c:v>298.53980000000001</c:v>
                </c:pt>
                <c:pt idx="15062">
                  <c:v>298.57549999999998</c:v>
                </c:pt>
                <c:pt idx="15063">
                  <c:v>298.6112</c:v>
                </c:pt>
                <c:pt idx="15064">
                  <c:v>298.64690000000002</c:v>
                </c:pt>
                <c:pt idx="15065">
                  <c:v>298.68270000000001</c:v>
                </c:pt>
                <c:pt idx="15066">
                  <c:v>298.71839999999997</c:v>
                </c:pt>
                <c:pt idx="15067">
                  <c:v>298.75409999999999</c:v>
                </c:pt>
                <c:pt idx="15068">
                  <c:v>298.78980000000001</c:v>
                </c:pt>
                <c:pt idx="15069">
                  <c:v>298.82560000000001</c:v>
                </c:pt>
                <c:pt idx="15070">
                  <c:v>298.86130000000003</c:v>
                </c:pt>
                <c:pt idx="15071">
                  <c:v>298.89699999999999</c:v>
                </c:pt>
                <c:pt idx="15072">
                  <c:v>298.93279999999999</c:v>
                </c:pt>
                <c:pt idx="15073">
                  <c:v>298.96850000000001</c:v>
                </c:pt>
                <c:pt idx="15074">
                  <c:v>299.00420000000003</c:v>
                </c:pt>
                <c:pt idx="15075">
                  <c:v>299.04000000000002</c:v>
                </c:pt>
                <c:pt idx="15076">
                  <c:v>299.07569999999998</c:v>
                </c:pt>
                <c:pt idx="15077">
                  <c:v>299.11149999999998</c:v>
                </c:pt>
                <c:pt idx="15078">
                  <c:v>299.1472</c:v>
                </c:pt>
                <c:pt idx="15079">
                  <c:v>299.18299999999999</c:v>
                </c:pt>
                <c:pt idx="15080">
                  <c:v>299.21870000000001</c:v>
                </c:pt>
                <c:pt idx="15081">
                  <c:v>299.25450000000001</c:v>
                </c:pt>
                <c:pt idx="15082">
                  <c:v>299.29020000000003</c:v>
                </c:pt>
                <c:pt idx="15083">
                  <c:v>299.32600000000002</c:v>
                </c:pt>
                <c:pt idx="15084">
                  <c:v>299.36169999999998</c:v>
                </c:pt>
                <c:pt idx="15085">
                  <c:v>299.39749999999998</c:v>
                </c:pt>
                <c:pt idx="15086">
                  <c:v>299.43329999999997</c:v>
                </c:pt>
                <c:pt idx="15087">
                  <c:v>299.46899999999999</c:v>
                </c:pt>
                <c:pt idx="15088">
                  <c:v>299.50479999999999</c:v>
                </c:pt>
                <c:pt idx="15089">
                  <c:v>299.54059999999998</c:v>
                </c:pt>
                <c:pt idx="15090">
                  <c:v>299.5763</c:v>
                </c:pt>
                <c:pt idx="15091">
                  <c:v>299.6121</c:v>
                </c:pt>
                <c:pt idx="15092">
                  <c:v>299.64789999999999</c:v>
                </c:pt>
                <c:pt idx="15093">
                  <c:v>299.68369999999999</c:v>
                </c:pt>
                <c:pt idx="15094">
                  <c:v>299.71949999999998</c:v>
                </c:pt>
                <c:pt idx="15095">
                  <c:v>299.7552</c:v>
                </c:pt>
                <c:pt idx="15096">
                  <c:v>299.791</c:v>
                </c:pt>
                <c:pt idx="15097">
                  <c:v>299.82679999999999</c:v>
                </c:pt>
                <c:pt idx="15098">
                  <c:v>299.86259999999999</c:v>
                </c:pt>
                <c:pt idx="15099">
                  <c:v>299.89839999999998</c:v>
                </c:pt>
                <c:pt idx="15100">
                  <c:v>299.93419999999998</c:v>
                </c:pt>
                <c:pt idx="15101">
                  <c:v>299.97000000000003</c:v>
                </c:pt>
                <c:pt idx="15102">
                  <c:v>300.00580000000002</c:v>
                </c:pt>
                <c:pt idx="15103">
                  <c:v>300.04160000000002</c:v>
                </c:pt>
                <c:pt idx="15104">
                  <c:v>300.07740000000001</c:v>
                </c:pt>
                <c:pt idx="15105">
                  <c:v>300.11320000000001</c:v>
                </c:pt>
                <c:pt idx="15106">
                  <c:v>300.149</c:v>
                </c:pt>
                <c:pt idx="15107">
                  <c:v>300.1848</c:v>
                </c:pt>
                <c:pt idx="15108">
                  <c:v>300.22059999999999</c:v>
                </c:pt>
                <c:pt idx="15109">
                  <c:v>300.25639999999999</c:v>
                </c:pt>
                <c:pt idx="15110">
                  <c:v>300.29219999999998</c:v>
                </c:pt>
                <c:pt idx="15111">
                  <c:v>300.32810000000001</c:v>
                </c:pt>
                <c:pt idx="15112">
                  <c:v>300.3639</c:v>
                </c:pt>
                <c:pt idx="15113">
                  <c:v>300.3997</c:v>
                </c:pt>
                <c:pt idx="15114">
                  <c:v>300.43549999999999</c:v>
                </c:pt>
                <c:pt idx="15115">
                  <c:v>300.47129999999999</c:v>
                </c:pt>
                <c:pt idx="15116">
                  <c:v>300.50720000000001</c:v>
                </c:pt>
                <c:pt idx="15117">
                  <c:v>300.54300000000001</c:v>
                </c:pt>
                <c:pt idx="15118">
                  <c:v>300.5788</c:v>
                </c:pt>
                <c:pt idx="15119">
                  <c:v>300.61470000000003</c:v>
                </c:pt>
                <c:pt idx="15120">
                  <c:v>300.65050000000002</c:v>
                </c:pt>
                <c:pt idx="15121">
                  <c:v>300.68630000000002</c:v>
                </c:pt>
                <c:pt idx="15122">
                  <c:v>300.72219999999999</c:v>
                </c:pt>
                <c:pt idx="15123">
                  <c:v>300.75799999999998</c:v>
                </c:pt>
                <c:pt idx="15124">
                  <c:v>300.79390000000001</c:v>
                </c:pt>
                <c:pt idx="15125">
                  <c:v>300.8297</c:v>
                </c:pt>
                <c:pt idx="15126">
                  <c:v>300.86559999999997</c:v>
                </c:pt>
                <c:pt idx="15127">
                  <c:v>300.90140000000002</c:v>
                </c:pt>
                <c:pt idx="15128">
                  <c:v>300.93729999999999</c:v>
                </c:pt>
                <c:pt idx="15129">
                  <c:v>300.97309999999999</c:v>
                </c:pt>
                <c:pt idx="15130">
                  <c:v>301.00900000000001</c:v>
                </c:pt>
                <c:pt idx="15131">
                  <c:v>301.04489999999998</c:v>
                </c:pt>
                <c:pt idx="15132">
                  <c:v>301.08069999999998</c:v>
                </c:pt>
                <c:pt idx="15133">
                  <c:v>301.11660000000001</c:v>
                </c:pt>
                <c:pt idx="15134">
                  <c:v>301.1524</c:v>
                </c:pt>
                <c:pt idx="15135">
                  <c:v>301.18830000000003</c:v>
                </c:pt>
                <c:pt idx="15136">
                  <c:v>301.2242</c:v>
                </c:pt>
                <c:pt idx="15137">
                  <c:v>301.26010000000002</c:v>
                </c:pt>
                <c:pt idx="15138">
                  <c:v>301.29590000000002</c:v>
                </c:pt>
                <c:pt idx="15139">
                  <c:v>301.33179999999999</c:v>
                </c:pt>
                <c:pt idx="15140">
                  <c:v>301.36770000000001</c:v>
                </c:pt>
                <c:pt idx="15141">
                  <c:v>301.40359999999998</c:v>
                </c:pt>
                <c:pt idx="15142">
                  <c:v>301.43950000000001</c:v>
                </c:pt>
                <c:pt idx="15143">
                  <c:v>301.4753</c:v>
                </c:pt>
                <c:pt idx="15144">
                  <c:v>301.51119999999997</c:v>
                </c:pt>
                <c:pt idx="15145">
                  <c:v>301.5471</c:v>
                </c:pt>
                <c:pt idx="15146">
                  <c:v>301.58300000000003</c:v>
                </c:pt>
                <c:pt idx="15147">
                  <c:v>301.6189</c:v>
                </c:pt>
                <c:pt idx="15148">
                  <c:v>301.65480000000002</c:v>
                </c:pt>
                <c:pt idx="15149">
                  <c:v>301.69069999999999</c:v>
                </c:pt>
                <c:pt idx="15150">
                  <c:v>301.72660000000002</c:v>
                </c:pt>
                <c:pt idx="15151">
                  <c:v>301.76249999999999</c:v>
                </c:pt>
                <c:pt idx="15152">
                  <c:v>301.79840000000002</c:v>
                </c:pt>
                <c:pt idx="15153">
                  <c:v>301.83429999999998</c:v>
                </c:pt>
                <c:pt idx="15154">
                  <c:v>301.87020000000001</c:v>
                </c:pt>
                <c:pt idx="15155">
                  <c:v>301.90609999999998</c:v>
                </c:pt>
                <c:pt idx="15156">
                  <c:v>301.94200000000001</c:v>
                </c:pt>
                <c:pt idx="15157">
                  <c:v>301.97800000000001</c:v>
                </c:pt>
                <c:pt idx="15158">
                  <c:v>302.01389999999998</c:v>
                </c:pt>
                <c:pt idx="15159">
                  <c:v>302.0498</c:v>
                </c:pt>
                <c:pt idx="15160">
                  <c:v>302.08569999999997</c:v>
                </c:pt>
                <c:pt idx="15161">
                  <c:v>302.1216</c:v>
                </c:pt>
                <c:pt idx="15162">
                  <c:v>302.1576</c:v>
                </c:pt>
                <c:pt idx="15163">
                  <c:v>302.19349999999997</c:v>
                </c:pt>
                <c:pt idx="15164">
                  <c:v>302.2294</c:v>
                </c:pt>
                <c:pt idx="15165">
                  <c:v>302.2654</c:v>
                </c:pt>
                <c:pt idx="15166">
                  <c:v>302.30130000000003</c:v>
                </c:pt>
                <c:pt idx="15167">
                  <c:v>302.3372</c:v>
                </c:pt>
                <c:pt idx="15168">
                  <c:v>302.3732</c:v>
                </c:pt>
                <c:pt idx="15169">
                  <c:v>302.40910000000002</c:v>
                </c:pt>
                <c:pt idx="15170">
                  <c:v>302.44510000000002</c:v>
                </c:pt>
                <c:pt idx="15171">
                  <c:v>302.48099999999999</c:v>
                </c:pt>
                <c:pt idx="15172">
                  <c:v>302.517</c:v>
                </c:pt>
                <c:pt idx="15173">
                  <c:v>302.55290000000002</c:v>
                </c:pt>
                <c:pt idx="15174">
                  <c:v>302.58890000000002</c:v>
                </c:pt>
                <c:pt idx="15175">
                  <c:v>302.62479999999999</c:v>
                </c:pt>
                <c:pt idx="15176">
                  <c:v>302.66079999999999</c:v>
                </c:pt>
                <c:pt idx="15177">
                  <c:v>302.69670000000002</c:v>
                </c:pt>
                <c:pt idx="15178">
                  <c:v>302.73270000000002</c:v>
                </c:pt>
                <c:pt idx="15179">
                  <c:v>302.76859999999999</c:v>
                </c:pt>
                <c:pt idx="15180">
                  <c:v>302.80459999999999</c:v>
                </c:pt>
                <c:pt idx="15181">
                  <c:v>302.84059999999999</c:v>
                </c:pt>
                <c:pt idx="15182">
                  <c:v>302.8766</c:v>
                </c:pt>
                <c:pt idx="15183">
                  <c:v>302.91250000000002</c:v>
                </c:pt>
                <c:pt idx="15184">
                  <c:v>302.94850000000002</c:v>
                </c:pt>
                <c:pt idx="15185">
                  <c:v>302.98450000000003</c:v>
                </c:pt>
                <c:pt idx="15186">
                  <c:v>303.0204</c:v>
                </c:pt>
                <c:pt idx="15187">
                  <c:v>303.0564</c:v>
                </c:pt>
                <c:pt idx="15188">
                  <c:v>303.0924</c:v>
                </c:pt>
                <c:pt idx="15189">
                  <c:v>303.1284</c:v>
                </c:pt>
                <c:pt idx="15190">
                  <c:v>303.1644</c:v>
                </c:pt>
                <c:pt idx="15191">
                  <c:v>303.2004</c:v>
                </c:pt>
                <c:pt idx="15192">
                  <c:v>303.2364</c:v>
                </c:pt>
                <c:pt idx="15193">
                  <c:v>303.27229999999997</c:v>
                </c:pt>
                <c:pt idx="15194">
                  <c:v>303.30829999999997</c:v>
                </c:pt>
                <c:pt idx="15195">
                  <c:v>303.34429999999998</c:v>
                </c:pt>
                <c:pt idx="15196">
                  <c:v>303.38029999999998</c:v>
                </c:pt>
                <c:pt idx="15197">
                  <c:v>303.41640000000001</c:v>
                </c:pt>
                <c:pt idx="15198">
                  <c:v>303.45229999999998</c:v>
                </c:pt>
                <c:pt idx="15199">
                  <c:v>303.48829999999998</c:v>
                </c:pt>
                <c:pt idx="15200">
                  <c:v>303.52440000000001</c:v>
                </c:pt>
                <c:pt idx="15201">
                  <c:v>303.56040000000002</c:v>
                </c:pt>
                <c:pt idx="15202">
                  <c:v>303.59640000000002</c:v>
                </c:pt>
                <c:pt idx="15203">
                  <c:v>303.63240000000002</c:v>
                </c:pt>
                <c:pt idx="15204">
                  <c:v>303.66840000000002</c:v>
                </c:pt>
                <c:pt idx="15205">
                  <c:v>303.70440000000002</c:v>
                </c:pt>
                <c:pt idx="15206">
                  <c:v>303.74040000000002</c:v>
                </c:pt>
                <c:pt idx="15207">
                  <c:v>303.7765</c:v>
                </c:pt>
                <c:pt idx="15208">
                  <c:v>303.8125</c:v>
                </c:pt>
                <c:pt idx="15209">
                  <c:v>303.8485</c:v>
                </c:pt>
                <c:pt idx="15210">
                  <c:v>303.88459999999998</c:v>
                </c:pt>
                <c:pt idx="15211">
                  <c:v>303.92059999999998</c:v>
                </c:pt>
                <c:pt idx="15212">
                  <c:v>303.95659999999998</c:v>
                </c:pt>
                <c:pt idx="15213">
                  <c:v>303.99259999999998</c:v>
                </c:pt>
                <c:pt idx="15214">
                  <c:v>304.02870000000001</c:v>
                </c:pt>
                <c:pt idx="15215">
                  <c:v>304.06470000000002</c:v>
                </c:pt>
                <c:pt idx="15216">
                  <c:v>304.10079999999999</c:v>
                </c:pt>
                <c:pt idx="15217">
                  <c:v>304.13679999999999</c:v>
                </c:pt>
                <c:pt idx="15218">
                  <c:v>304.17290000000003</c:v>
                </c:pt>
                <c:pt idx="15219">
                  <c:v>304.20890000000003</c:v>
                </c:pt>
                <c:pt idx="15220">
                  <c:v>304.245</c:v>
                </c:pt>
                <c:pt idx="15221">
                  <c:v>304.28100000000001</c:v>
                </c:pt>
                <c:pt idx="15222">
                  <c:v>304.31700000000001</c:v>
                </c:pt>
                <c:pt idx="15223">
                  <c:v>304.35309999999998</c:v>
                </c:pt>
                <c:pt idx="15224">
                  <c:v>304.38920000000002</c:v>
                </c:pt>
                <c:pt idx="15225">
                  <c:v>304.42520000000002</c:v>
                </c:pt>
                <c:pt idx="15226">
                  <c:v>304.46129999999999</c:v>
                </c:pt>
                <c:pt idx="15227">
                  <c:v>304.49740000000003</c:v>
                </c:pt>
                <c:pt idx="15228">
                  <c:v>304.53339999999997</c:v>
                </c:pt>
                <c:pt idx="15229">
                  <c:v>304.56950000000001</c:v>
                </c:pt>
                <c:pt idx="15230">
                  <c:v>304.60559999999998</c:v>
                </c:pt>
                <c:pt idx="15231">
                  <c:v>304.64170000000001</c:v>
                </c:pt>
                <c:pt idx="15232">
                  <c:v>304.67770000000002</c:v>
                </c:pt>
                <c:pt idx="15233">
                  <c:v>304.71379999999999</c:v>
                </c:pt>
                <c:pt idx="15234">
                  <c:v>304.74990000000003</c:v>
                </c:pt>
                <c:pt idx="15235">
                  <c:v>304.78590000000003</c:v>
                </c:pt>
                <c:pt idx="15236">
                  <c:v>304.82209999999998</c:v>
                </c:pt>
                <c:pt idx="15237">
                  <c:v>304.85809999999998</c:v>
                </c:pt>
                <c:pt idx="15238">
                  <c:v>304.89420000000001</c:v>
                </c:pt>
                <c:pt idx="15239">
                  <c:v>304.93029999999999</c:v>
                </c:pt>
                <c:pt idx="15240">
                  <c:v>304.96640000000002</c:v>
                </c:pt>
                <c:pt idx="15241">
                  <c:v>305.0025</c:v>
                </c:pt>
                <c:pt idx="15242">
                  <c:v>305.03859999999997</c:v>
                </c:pt>
                <c:pt idx="15243">
                  <c:v>305.07470000000001</c:v>
                </c:pt>
                <c:pt idx="15244">
                  <c:v>305.11079999999998</c:v>
                </c:pt>
                <c:pt idx="15245">
                  <c:v>305.14690000000002</c:v>
                </c:pt>
                <c:pt idx="15246">
                  <c:v>305.18299999999999</c:v>
                </c:pt>
                <c:pt idx="15247">
                  <c:v>305.21910000000003</c:v>
                </c:pt>
                <c:pt idx="15248">
                  <c:v>305.2552</c:v>
                </c:pt>
                <c:pt idx="15249">
                  <c:v>305.29140000000001</c:v>
                </c:pt>
                <c:pt idx="15250">
                  <c:v>305.32749999999999</c:v>
                </c:pt>
                <c:pt idx="15251">
                  <c:v>305.36360000000002</c:v>
                </c:pt>
                <c:pt idx="15252">
                  <c:v>305.3997</c:v>
                </c:pt>
                <c:pt idx="15253">
                  <c:v>305.43579999999997</c:v>
                </c:pt>
                <c:pt idx="15254">
                  <c:v>305.47190000000001</c:v>
                </c:pt>
                <c:pt idx="15255">
                  <c:v>305.50810000000001</c:v>
                </c:pt>
                <c:pt idx="15256">
                  <c:v>305.54419999999999</c:v>
                </c:pt>
                <c:pt idx="15257">
                  <c:v>305.58030000000002</c:v>
                </c:pt>
                <c:pt idx="15258">
                  <c:v>305.61649999999997</c:v>
                </c:pt>
                <c:pt idx="15259">
                  <c:v>305.65260000000001</c:v>
                </c:pt>
                <c:pt idx="15260">
                  <c:v>305.68869999999998</c:v>
                </c:pt>
                <c:pt idx="15261">
                  <c:v>305.72489999999999</c:v>
                </c:pt>
                <c:pt idx="15262">
                  <c:v>305.76100000000002</c:v>
                </c:pt>
                <c:pt idx="15263">
                  <c:v>305.7971</c:v>
                </c:pt>
                <c:pt idx="15264">
                  <c:v>305.83330000000001</c:v>
                </c:pt>
                <c:pt idx="15265">
                  <c:v>305.86939999999998</c:v>
                </c:pt>
                <c:pt idx="15266">
                  <c:v>305.90559999999999</c:v>
                </c:pt>
                <c:pt idx="15267">
                  <c:v>305.94170000000003</c:v>
                </c:pt>
                <c:pt idx="15268">
                  <c:v>305.97789999999998</c:v>
                </c:pt>
                <c:pt idx="15269">
                  <c:v>306.01400000000001</c:v>
                </c:pt>
                <c:pt idx="15270">
                  <c:v>306.05020000000002</c:v>
                </c:pt>
                <c:pt idx="15271">
                  <c:v>306.08629999999999</c:v>
                </c:pt>
                <c:pt idx="15272">
                  <c:v>306.1225</c:v>
                </c:pt>
                <c:pt idx="15273">
                  <c:v>306.15870000000001</c:v>
                </c:pt>
                <c:pt idx="15274">
                  <c:v>306.19479999999999</c:v>
                </c:pt>
                <c:pt idx="15275">
                  <c:v>306.23099999999999</c:v>
                </c:pt>
                <c:pt idx="15276">
                  <c:v>306.2672</c:v>
                </c:pt>
                <c:pt idx="15277">
                  <c:v>306.30329999999998</c:v>
                </c:pt>
                <c:pt idx="15278">
                  <c:v>306.33949999999999</c:v>
                </c:pt>
                <c:pt idx="15279">
                  <c:v>306.37569999999999</c:v>
                </c:pt>
                <c:pt idx="15280">
                  <c:v>306.4119</c:v>
                </c:pt>
                <c:pt idx="15281">
                  <c:v>306.44810000000001</c:v>
                </c:pt>
                <c:pt idx="15282">
                  <c:v>306.48430000000002</c:v>
                </c:pt>
                <c:pt idx="15283">
                  <c:v>306.5204</c:v>
                </c:pt>
                <c:pt idx="15284">
                  <c:v>306.5566</c:v>
                </c:pt>
                <c:pt idx="15285">
                  <c:v>306.59280000000001</c:v>
                </c:pt>
                <c:pt idx="15286">
                  <c:v>306.62900000000002</c:v>
                </c:pt>
                <c:pt idx="15287">
                  <c:v>306.66520000000003</c:v>
                </c:pt>
                <c:pt idx="15288">
                  <c:v>306.70139999999998</c:v>
                </c:pt>
                <c:pt idx="15289">
                  <c:v>306.73759999999999</c:v>
                </c:pt>
                <c:pt idx="15290">
                  <c:v>306.77379999999999</c:v>
                </c:pt>
                <c:pt idx="15291">
                  <c:v>306.81</c:v>
                </c:pt>
                <c:pt idx="15292">
                  <c:v>306.84620000000001</c:v>
                </c:pt>
                <c:pt idx="15293">
                  <c:v>306.88240000000002</c:v>
                </c:pt>
                <c:pt idx="15294">
                  <c:v>306.91860000000003</c:v>
                </c:pt>
                <c:pt idx="15295">
                  <c:v>306.95479999999998</c:v>
                </c:pt>
                <c:pt idx="15296">
                  <c:v>306.99099999999999</c:v>
                </c:pt>
                <c:pt idx="15297">
                  <c:v>307.02719999999999</c:v>
                </c:pt>
                <c:pt idx="15298">
                  <c:v>307.0634</c:v>
                </c:pt>
                <c:pt idx="15299">
                  <c:v>307.09969999999998</c:v>
                </c:pt>
                <c:pt idx="15300">
                  <c:v>307.13589999999999</c:v>
                </c:pt>
                <c:pt idx="15301">
                  <c:v>307.1721</c:v>
                </c:pt>
                <c:pt idx="15302">
                  <c:v>307.20830000000001</c:v>
                </c:pt>
                <c:pt idx="15303">
                  <c:v>307.24459999999999</c:v>
                </c:pt>
                <c:pt idx="15304">
                  <c:v>307.2808</c:v>
                </c:pt>
                <c:pt idx="15305">
                  <c:v>307.31700000000001</c:v>
                </c:pt>
                <c:pt idx="15306">
                  <c:v>307.35329999999999</c:v>
                </c:pt>
                <c:pt idx="15307">
                  <c:v>307.3895</c:v>
                </c:pt>
                <c:pt idx="15308">
                  <c:v>307.42579999999998</c:v>
                </c:pt>
                <c:pt idx="15309">
                  <c:v>307.46199999999999</c:v>
                </c:pt>
                <c:pt idx="15310">
                  <c:v>307.4982</c:v>
                </c:pt>
                <c:pt idx="15311">
                  <c:v>307.53449999999998</c:v>
                </c:pt>
                <c:pt idx="15312">
                  <c:v>307.57069999999999</c:v>
                </c:pt>
                <c:pt idx="15313">
                  <c:v>307.60700000000003</c:v>
                </c:pt>
                <c:pt idx="15314">
                  <c:v>307.64319999999998</c:v>
                </c:pt>
                <c:pt idx="15315">
                  <c:v>307.67950000000002</c:v>
                </c:pt>
                <c:pt idx="15316">
                  <c:v>307.71570000000003</c:v>
                </c:pt>
                <c:pt idx="15317">
                  <c:v>307.75200000000001</c:v>
                </c:pt>
                <c:pt idx="15318">
                  <c:v>307.78820000000002</c:v>
                </c:pt>
                <c:pt idx="15319">
                  <c:v>307.8245</c:v>
                </c:pt>
                <c:pt idx="15320">
                  <c:v>307.86070000000001</c:v>
                </c:pt>
                <c:pt idx="15321">
                  <c:v>307.89699999999999</c:v>
                </c:pt>
                <c:pt idx="15322">
                  <c:v>307.93329999999997</c:v>
                </c:pt>
                <c:pt idx="15323">
                  <c:v>307.96960000000001</c:v>
                </c:pt>
                <c:pt idx="15324">
                  <c:v>308.00580000000002</c:v>
                </c:pt>
                <c:pt idx="15325">
                  <c:v>308.0421</c:v>
                </c:pt>
                <c:pt idx="15326">
                  <c:v>308.07839999999999</c:v>
                </c:pt>
                <c:pt idx="15327">
                  <c:v>308.11470000000003</c:v>
                </c:pt>
                <c:pt idx="15328">
                  <c:v>308.15089999999998</c:v>
                </c:pt>
                <c:pt idx="15329">
                  <c:v>308.18720000000002</c:v>
                </c:pt>
                <c:pt idx="15330">
                  <c:v>308.2235</c:v>
                </c:pt>
                <c:pt idx="15331">
                  <c:v>308.25979999999998</c:v>
                </c:pt>
                <c:pt idx="15332">
                  <c:v>308.29610000000002</c:v>
                </c:pt>
                <c:pt idx="15333">
                  <c:v>308.33240000000001</c:v>
                </c:pt>
                <c:pt idx="15334">
                  <c:v>308.36869999999999</c:v>
                </c:pt>
                <c:pt idx="15335">
                  <c:v>308.40499999999997</c:v>
                </c:pt>
                <c:pt idx="15336">
                  <c:v>308.44130000000001</c:v>
                </c:pt>
                <c:pt idx="15337">
                  <c:v>308.4776</c:v>
                </c:pt>
                <c:pt idx="15338">
                  <c:v>308.51389999999998</c:v>
                </c:pt>
                <c:pt idx="15339">
                  <c:v>308.55020000000002</c:v>
                </c:pt>
                <c:pt idx="15340">
                  <c:v>308.5865</c:v>
                </c:pt>
                <c:pt idx="15341">
                  <c:v>308.62279999999998</c:v>
                </c:pt>
                <c:pt idx="15342">
                  <c:v>308.65910000000002</c:v>
                </c:pt>
                <c:pt idx="15343">
                  <c:v>308.69540000000001</c:v>
                </c:pt>
                <c:pt idx="15344">
                  <c:v>308.73169999999999</c:v>
                </c:pt>
                <c:pt idx="15345">
                  <c:v>308.7681</c:v>
                </c:pt>
                <c:pt idx="15346">
                  <c:v>308.80439999999999</c:v>
                </c:pt>
                <c:pt idx="15347">
                  <c:v>308.84070000000003</c:v>
                </c:pt>
                <c:pt idx="15348">
                  <c:v>308.87700000000001</c:v>
                </c:pt>
                <c:pt idx="15349">
                  <c:v>308.91329999999999</c:v>
                </c:pt>
                <c:pt idx="15350">
                  <c:v>308.94970000000001</c:v>
                </c:pt>
                <c:pt idx="15351">
                  <c:v>308.98599999999999</c:v>
                </c:pt>
                <c:pt idx="15352">
                  <c:v>309.02229999999997</c:v>
                </c:pt>
                <c:pt idx="15353">
                  <c:v>309.05869999999999</c:v>
                </c:pt>
                <c:pt idx="15354">
                  <c:v>309.09500000000003</c:v>
                </c:pt>
                <c:pt idx="15355">
                  <c:v>309.13130000000001</c:v>
                </c:pt>
                <c:pt idx="15356">
                  <c:v>309.16770000000002</c:v>
                </c:pt>
                <c:pt idx="15357">
                  <c:v>309.20400000000001</c:v>
                </c:pt>
                <c:pt idx="15358">
                  <c:v>309.24040000000002</c:v>
                </c:pt>
                <c:pt idx="15359">
                  <c:v>309.27670000000001</c:v>
                </c:pt>
                <c:pt idx="15360">
                  <c:v>309.31310000000002</c:v>
                </c:pt>
                <c:pt idx="15361">
                  <c:v>309.3494</c:v>
                </c:pt>
                <c:pt idx="15362">
                  <c:v>309.38580000000002</c:v>
                </c:pt>
                <c:pt idx="15363">
                  <c:v>309.4221</c:v>
                </c:pt>
                <c:pt idx="15364">
                  <c:v>309.45850000000002</c:v>
                </c:pt>
                <c:pt idx="15365">
                  <c:v>309.4948</c:v>
                </c:pt>
                <c:pt idx="15366">
                  <c:v>309.53120000000001</c:v>
                </c:pt>
                <c:pt idx="15367">
                  <c:v>309.56760000000003</c:v>
                </c:pt>
                <c:pt idx="15368">
                  <c:v>309.60390000000001</c:v>
                </c:pt>
                <c:pt idx="15369">
                  <c:v>309.64030000000002</c:v>
                </c:pt>
                <c:pt idx="15370">
                  <c:v>309.67669999999998</c:v>
                </c:pt>
                <c:pt idx="15371">
                  <c:v>309.71300000000002</c:v>
                </c:pt>
                <c:pt idx="15372">
                  <c:v>309.74939999999998</c:v>
                </c:pt>
                <c:pt idx="15373">
                  <c:v>309.78579999999999</c:v>
                </c:pt>
                <c:pt idx="15374">
                  <c:v>309.82220000000001</c:v>
                </c:pt>
                <c:pt idx="15375">
                  <c:v>309.85860000000002</c:v>
                </c:pt>
                <c:pt idx="15376">
                  <c:v>309.89499999999998</c:v>
                </c:pt>
                <c:pt idx="15377">
                  <c:v>309.93130000000002</c:v>
                </c:pt>
                <c:pt idx="15378">
                  <c:v>309.96769999999998</c:v>
                </c:pt>
                <c:pt idx="15379">
                  <c:v>310.00409999999999</c:v>
                </c:pt>
                <c:pt idx="15380">
                  <c:v>310.04050000000001</c:v>
                </c:pt>
                <c:pt idx="15381">
                  <c:v>310.07690000000002</c:v>
                </c:pt>
                <c:pt idx="15382">
                  <c:v>310.11329999999998</c:v>
                </c:pt>
                <c:pt idx="15383">
                  <c:v>310.1497</c:v>
                </c:pt>
                <c:pt idx="15384">
                  <c:v>310.18610000000001</c:v>
                </c:pt>
                <c:pt idx="15385">
                  <c:v>310.22250000000003</c:v>
                </c:pt>
                <c:pt idx="15386">
                  <c:v>310.25889999999998</c:v>
                </c:pt>
                <c:pt idx="15387">
                  <c:v>310.2953</c:v>
                </c:pt>
                <c:pt idx="15388">
                  <c:v>310.33170000000001</c:v>
                </c:pt>
                <c:pt idx="15389">
                  <c:v>310.36810000000003</c:v>
                </c:pt>
                <c:pt idx="15390">
                  <c:v>310.40449999999998</c:v>
                </c:pt>
                <c:pt idx="15391">
                  <c:v>310.4409</c:v>
                </c:pt>
                <c:pt idx="15392">
                  <c:v>310.47739999999999</c:v>
                </c:pt>
                <c:pt idx="15393">
                  <c:v>310.5138</c:v>
                </c:pt>
                <c:pt idx="15394">
                  <c:v>310.55020000000002</c:v>
                </c:pt>
                <c:pt idx="15395">
                  <c:v>310.58659999999998</c:v>
                </c:pt>
                <c:pt idx="15396">
                  <c:v>310.62299999999999</c:v>
                </c:pt>
                <c:pt idx="15397">
                  <c:v>310.65949999999998</c:v>
                </c:pt>
                <c:pt idx="15398">
                  <c:v>310.69589999999999</c:v>
                </c:pt>
                <c:pt idx="15399">
                  <c:v>310.73239999999998</c:v>
                </c:pt>
                <c:pt idx="15400">
                  <c:v>310.7688</c:v>
                </c:pt>
                <c:pt idx="15401">
                  <c:v>310.80520000000001</c:v>
                </c:pt>
                <c:pt idx="15402">
                  <c:v>310.8417</c:v>
                </c:pt>
                <c:pt idx="15403">
                  <c:v>310.87810000000002</c:v>
                </c:pt>
                <c:pt idx="15404">
                  <c:v>310.91460000000001</c:v>
                </c:pt>
                <c:pt idx="15405">
                  <c:v>310.95100000000002</c:v>
                </c:pt>
                <c:pt idx="15406">
                  <c:v>310.98739999999998</c:v>
                </c:pt>
                <c:pt idx="15407">
                  <c:v>311.02390000000003</c:v>
                </c:pt>
                <c:pt idx="15408">
                  <c:v>311.06029999999998</c:v>
                </c:pt>
                <c:pt idx="15409">
                  <c:v>311.09679999999997</c:v>
                </c:pt>
                <c:pt idx="15410">
                  <c:v>311.13319999999999</c:v>
                </c:pt>
                <c:pt idx="15411">
                  <c:v>311.16969999999998</c:v>
                </c:pt>
                <c:pt idx="15412">
                  <c:v>311.20620000000002</c:v>
                </c:pt>
                <c:pt idx="15413">
                  <c:v>311.24259999999998</c:v>
                </c:pt>
                <c:pt idx="15414">
                  <c:v>311.27910000000003</c:v>
                </c:pt>
                <c:pt idx="15415">
                  <c:v>311.31560000000002</c:v>
                </c:pt>
                <c:pt idx="15416">
                  <c:v>311.35199999999998</c:v>
                </c:pt>
                <c:pt idx="15417">
                  <c:v>311.38850000000002</c:v>
                </c:pt>
                <c:pt idx="15418">
                  <c:v>311.42500000000001</c:v>
                </c:pt>
                <c:pt idx="15419">
                  <c:v>311.4615</c:v>
                </c:pt>
                <c:pt idx="15420">
                  <c:v>311.49790000000002</c:v>
                </c:pt>
                <c:pt idx="15421">
                  <c:v>311.53440000000001</c:v>
                </c:pt>
                <c:pt idx="15422">
                  <c:v>311.57089999999999</c:v>
                </c:pt>
                <c:pt idx="15423">
                  <c:v>311.60739999999998</c:v>
                </c:pt>
                <c:pt idx="15424">
                  <c:v>311.64389999999997</c:v>
                </c:pt>
                <c:pt idx="15425">
                  <c:v>311.68040000000002</c:v>
                </c:pt>
                <c:pt idx="15426">
                  <c:v>311.71679999999998</c:v>
                </c:pt>
                <c:pt idx="15427">
                  <c:v>311.75330000000002</c:v>
                </c:pt>
                <c:pt idx="15428">
                  <c:v>311.78980000000001</c:v>
                </c:pt>
                <c:pt idx="15429">
                  <c:v>311.8263</c:v>
                </c:pt>
                <c:pt idx="15430">
                  <c:v>311.86279999999999</c:v>
                </c:pt>
                <c:pt idx="15431">
                  <c:v>311.89929999999998</c:v>
                </c:pt>
                <c:pt idx="15432">
                  <c:v>311.93579999999997</c:v>
                </c:pt>
                <c:pt idx="15433">
                  <c:v>311.97230000000002</c:v>
                </c:pt>
                <c:pt idx="15434">
                  <c:v>312.00889999999998</c:v>
                </c:pt>
                <c:pt idx="15435">
                  <c:v>312.0453</c:v>
                </c:pt>
                <c:pt idx="15436">
                  <c:v>312.08179999999999</c:v>
                </c:pt>
                <c:pt idx="15437">
                  <c:v>312.11840000000001</c:v>
                </c:pt>
                <c:pt idx="15438">
                  <c:v>312.1549</c:v>
                </c:pt>
                <c:pt idx="15439">
                  <c:v>312.19139999999999</c:v>
                </c:pt>
                <c:pt idx="15440">
                  <c:v>312.22789999999998</c:v>
                </c:pt>
                <c:pt idx="15441">
                  <c:v>312.26440000000002</c:v>
                </c:pt>
                <c:pt idx="15442">
                  <c:v>312.30099999999999</c:v>
                </c:pt>
                <c:pt idx="15443">
                  <c:v>312.33749999999998</c:v>
                </c:pt>
                <c:pt idx="15444">
                  <c:v>312.37400000000002</c:v>
                </c:pt>
                <c:pt idx="15445">
                  <c:v>312.41059999999999</c:v>
                </c:pt>
                <c:pt idx="15446">
                  <c:v>312.44709999999998</c:v>
                </c:pt>
                <c:pt idx="15447">
                  <c:v>312.48360000000002</c:v>
                </c:pt>
                <c:pt idx="15448">
                  <c:v>312.52019999999999</c:v>
                </c:pt>
                <c:pt idx="15449">
                  <c:v>312.55669999999998</c:v>
                </c:pt>
                <c:pt idx="15450">
                  <c:v>312.59320000000002</c:v>
                </c:pt>
                <c:pt idx="15451">
                  <c:v>312.62979999999999</c:v>
                </c:pt>
                <c:pt idx="15452">
                  <c:v>312.66629999999998</c:v>
                </c:pt>
                <c:pt idx="15453">
                  <c:v>312.7029</c:v>
                </c:pt>
                <c:pt idx="15454">
                  <c:v>312.73939999999999</c:v>
                </c:pt>
                <c:pt idx="15455">
                  <c:v>312.77600000000001</c:v>
                </c:pt>
                <c:pt idx="15456">
                  <c:v>312.8125</c:v>
                </c:pt>
                <c:pt idx="15457">
                  <c:v>312.84910000000002</c:v>
                </c:pt>
                <c:pt idx="15458">
                  <c:v>312.88569999999999</c:v>
                </c:pt>
                <c:pt idx="15459">
                  <c:v>312.92219999999998</c:v>
                </c:pt>
                <c:pt idx="15460">
                  <c:v>312.9588</c:v>
                </c:pt>
                <c:pt idx="15461">
                  <c:v>312.99529999999999</c:v>
                </c:pt>
                <c:pt idx="15462">
                  <c:v>313.03190000000001</c:v>
                </c:pt>
                <c:pt idx="15463">
                  <c:v>313.06849999999997</c:v>
                </c:pt>
                <c:pt idx="15464">
                  <c:v>313.10500000000002</c:v>
                </c:pt>
                <c:pt idx="15465">
                  <c:v>313.14159999999998</c:v>
                </c:pt>
                <c:pt idx="15466">
                  <c:v>313.1782</c:v>
                </c:pt>
                <c:pt idx="15467">
                  <c:v>313.21480000000003</c:v>
                </c:pt>
                <c:pt idx="15468">
                  <c:v>313.25130000000001</c:v>
                </c:pt>
                <c:pt idx="15469">
                  <c:v>313.28789999999998</c:v>
                </c:pt>
                <c:pt idx="15470">
                  <c:v>313.3245</c:v>
                </c:pt>
                <c:pt idx="15471">
                  <c:v>313.36110000000002</c:v>
                </c:pt>
                <c:pt idx="15472">
                  <c:v>313.39769999999999</c:v>
                </c:pt>
                <c:pt idx="15473">
                  <c:v>313.43430000000001</c:v>
                </c:pt>
                <c:pt idx="15474">
                  <c:v>313.47089999999997</c:v>
                </c:pt>
                <c:pt idx="15475">
                  <c:v>313.50749999999999</c:v>
                </c:pt>
                <c:pt idx="15476">
                  <c:v>313.54410000000001</c:v>
                </c:pt>
                <c:pt idx="15477">
                  <c:v>313.58069999999998</c:v>
                </c:pt>
                <c:pt idx="15478">
                  <c:v>313.6173</c:v>
                </c:pt>
                <c:pt idx="15479">
                  <c:v>313.65390000000002</c:v>
                </c:pt>
                <c:pt idx="15480">
                  <c:v>313.69049999999999</c:v>
                </c:pt>
                <c:pt idx="15481">
                  <c:v>313.72710000000001</c:v>
                </c:pt>
                <c:pt idx="15482">
                  <c:v>313.76369999999997</c:v>
                </c:pt>
                <c:pt idx="15483">
                  <c:v>313.80029999999999</c:v>
                </c:pt>
                <c:pt idx="15484">
                  <c:v>313.83690000000001</c:v>
                </c:pt>
                <c:pt idx="15485">
                  <c:v>313.87349999999998</c:v>
                </c:pt>
                <c:pt idx="15486">
                  <c:v>313.91019999999997</c:v>
                </c:pt>
                <c:pt idx="15487">
                  <c:v>313.9468</c:v>
                </c:pt>
                <c:pt idx="15488">
                  <c:v>313.98340000000002</c:v>
                </c:pt>
                <c:pt idx="15489">
                  <c:v>314.02</c:v>
                </c:pt>
                <c:pt idx="15490">
                  <c:v>314.05669999999998</c:v>
                </c:pt>
                <c:pt idx="15491">
                  <c:v>314.0933</c:v>
                </c:pt>
                <c:pt idx="15492">
                  <c:v>314.12990000000002</c:v>
                </c:pt>
                <c:pt idx="15493">
                  <c:v>314.16649999999998</c:v>
                </c:pt>
                <c:pt idx="15494">
                  <c:v>314.20319999999998</c:v>
                </c:pt>
                <c:pt idx="15495">
                  <c:v>314.2398</c:v>
                </c:pt>
                <c:pt idx="15496">
                  <c:v>314.2765</c:v>
                </c:pt>
                <c:pt idx="15497">
                  <c:v>314.31310000000002</c:v>
                </c:pt>
                <c:pt idx="15498">
                  <c:v>314.34980000000002</c:v>
                </c:pt>
                <c:pt idx="15499">
                  <c:v>314.38639999999998</c:v>
                </c:pt>
                <c:pt idx="15500">
                  <c:v>314.423</c:v>
                </c:pt>
                <c:pt idx="15501">
                  <c:v>314.4597</c:v>
                </c:pt>
                <c:pt idx="15502">
                  <c:v>314.49630000000002</c:v>
                </c:pt>
                <c:pt idx="15503">
                  <c:v>314.53300000000002</c:v>
                </c:pt>
                <c:pt idx="15504">
                  <c:v>314.56970000000001</c:v>
                </c:pt>
                <c:pt idx="15505">
                  <c:v>314.60629999999998</c:v>
                </c:pt>
                <c:pt idx="15506">
                  <c:v>314.64299999999997</c:v>
                </c:pt>
                <c:pt idx="15507">
                  <c:v>314.67959999999999</c:v>
                </c:pt>
                <c:pt idx="15508">
                  <c:v>314.71629999999999</c:v>
                </c:pt>
                <c:pt idx="15509">
                  <c:v>314.75299999999999</c:v>
                </c:pt>
                <c:pt idx="15510">
                  <c:v>314.78960000000001</c:v>
                </c:pt>
                <c:pt idx="15511">
                  <c:v>314.8263</c:v>
                </c:pt>
                <c:pt idx="15512">
                  <c:v>314.863</c:v>
                </c:pt>
                <c:pt idx="15513">
                  <c:v>314.8997</c:v>
                </c:pt>
                <c:pt idx="15514">
                  <c:v>314.93630000000002</c:v>
                </c:pt>
                <c:pt idx="15515">
                  <c:v>314.97300000000001</c:v>
                </c:pt>
                <c:pt idx="15516">
                  <c:v>315.00970000000001</c:v>
                </c:pt>
                <c:pt idx="15517">
                  <c:v>315.04640000000001</c:v>
                </c:pt>
                <c:pt idx="15518">
                  <c:v>315.0831</c:v>
                </c:pt>
                <c:pt idx="15519">
                  <c:v>315.1198</c:v>
                </c:pt>
                <c:pt idx="15520">
                  <c:v>315.15649999999999</c:v>
                </c:pt>
                <c:pt idx="15521">
                  <c:v>315.19310000000002</c:v>
                </c:pt>
                <c:pt idx="15522">
                  <c:v>315.22989999999999</c:v>
                </c:pt>
                <c:pt idx="15523">
                  <c:v>315.26650000000001</c:v>
                </c:pt>
                <c:pt idx="15524">
                  <c:v>315.30329999999998</c:v>
                </c:pt>
                <c:pt idx="15525">
                  <c:v>315.3399</c:v>
                </c:pt>
                <c:pt idx="15526">
                  <c:v>315.3766</c:v>
                </c:pt>
                <c:pt idx="15527">
                  <c:v>315.41340000000002</c:v>
                </c:pt>
                <c:pt idx="15528">
                  <c:v>315.45010000000002</c:v>
                </c:pt>
                <c:pt idx="15529">
                  <c:v>315.48680000000002</c:v>
                </c:pt>
                <c:pt idx="15530">
                  <c:v>315.52350000000001</c:v>
                </c:pt>
                <c:pt idx="15531">
                  <c:v>315.56020000000001</c:v>
                </c:pt>
                <c:pt idx="15532">
                  <c:v>315.59690000000001</c:v>
                </c:pt>
                <c:pt idx="15533">
                  <c:v>315.6336</c:v>
                </c:pt>
                <c:pt idx="15534">
                  <c:v>315.6703</c:v>
                </c:pt>
                <c:pt idx="15535">
                  <c:v>315.70710000000003</c:v>
                </c:pt>
                <c:pt idx="15536">
                  <c:v>315.74380000000002</c:v>
                </c:pt>
                <c:pt idx="15537">
                  <c:v>315.78050000000002</c:v>
                </c:pt>
                <c:pt idx="15538">
                  <c:v>315.81729999999999</c:v>
                </c:pt>
                <c:pt idx="15539">
                  <c:v>315.85399999999998</c:v>
                </c:pt>
                <c:pt idx="15540">
                  <c:v>315.89069999999998</c:v>
                </c:pt>
                <c:pt idx="15541">
                  <c:v>315.92750000000001</c:v>
                </c:pt>
                <c:pt idx="15542">
                  <c:v>315.96420000000001</c:v>
                </c:pt>
                <c:pt idx="15543">
                  <c:v>316.0009</c:v>
                </c:pt>
                <c:pt idx="15544">
                  <c:v>316.03769999999997</c:v>
                </c:pt>
                <c:pt idx="15545">
                  <c:v>316.07440000000003</c:v>
                </c:pt>
                <c:pt idx="15546">
                  <c:v>316.1112</c:v>
                </c:pt>
                <c:pt idx="15547">
                  <c:v>316.14789999999999</c:v>
                </c:pt>
                <c:pt idx="15548">
                  <c:v>316.18470000000002</c:v>
                </c:pt>
                <c:pt idx="15549">
                  <c:v>316.22140000000002</c:v>
                </c:pt>
                <c:pt idx="15550">
                  <c:v>316.25819999999999</c:v>
                </c:pt>
                <c:pt idx="15551">
                  <c:v>316.29489999999998</c:v>
                </c:pt>
                <c:pt idx="15552">
                  <c:v>316.33170000000001</c:v>
                </c:pt>
                <c:pt idx="15553">
                  <c:v>316.36849999999998</c:v>
                </c:pt>
                <c:pt idx="15554">
                  <c:v>316.40519999999998</c:v>
                </c:pt>
                <c:pt idx="15555">
                  <c:v>316.44200000000001</c:v>
                </c:pt>
                <c:pt idx="15556">
                  <c:v>316.47879999999998</c:v>
                </c:pt>
                <c:pt idx="15557">
                  <c:v>316.51549999999997</c:v>
                </c:pt>
                <c:pt idx="15558">
                  <c:v>316.5523</c:v>
                </c:pt>
                <c:pt idx="15559">
                  <c:v>316.58909999999997</c:v>
                </c:pt>
                <c:pt idx="15560">
                  <c:v>316.6259</c:v>
                </c:pt>
                <c:pt idx="15561">
                  <c:v>316.6626</c:v>
                </c:pt>
                <c:pt idx="15562">
                  <c:v>316.69940000000003</c:v>
                </c:pt>
                <c:pt idx="15563">
                  <c:v>316.7362</c:v>
                </c:pt>
                <c:pt idx="15564">
                  <c:v>316.77300000000002</c:v>
                </c:pt>
                <c:pt idx="15565">
                  <c:v>316.8098</c:v>
                </c:pt>
                <c:pt idx="15566">
                  <c:v>316.84660000000002</c:v>
                </c:pt>
                <c:pt idx="15567">
                  <c:v>316.88330000000002</c:v>
                </c:pt>
                <c:pt idx="15568">
                  <c:v>316.92009999999999</c:v>
                </c:pt>
                <c:pt idx="15569">
                  <c:v>316.95690000000002</c:v>
                </c:pt>
                <c:pt idx="15570">
                  <c:v>316.99369999999999</c:v>
                </c:pt>
                <c:pt idx="15571">
                  <c:v>317.03050000000002</c:v>
                </c:pt>
                <c:pt idx="15572">
                  <c:v>317.06729999999999</c:v>
                </c:pt>
                <c:pt idx="15573">
                  <c:v>317.10410000000002</c:v>
                </c:pt>
                <c:pt idx="15574">
                  <c:v>317.14089999999999</c:v>
                </c:pt>
                <c:pt idx="15575">
                  <c:v>317.17779999999999</c:v>
                </c:pt>
                <c:pt idx="15576">
                  <c:v>317.21460000000002</c:v>
                </c:pt>
                <c:pt idx="15577">
                  <c:v>317.25139999999999</c:v>
                </c:pt>
                <c:pt idx="15578">
                  <c:v>317.28820000000002</c:v>
                </c:pt>
                <c:pt idx="15579">
                  <c:v>317.32499999999999</c:v>
                </c:pt>
                <c:pt idx="15580">
                  <c:v>317.36180000000002</c:v>
                </c:pt>
                <c:pt idx="15581">
                  <c:v>317.39870000000002</c:v>
                </c:pt>
                <c:pt idx="15582">
                  <c:v>317.43549999999999</c:v>
                </c:pt>
                <c:pt idx="15583">
                  <c:v>317.47230000000002</c:v>
                </c:pt>
                <c:pt idx="15584">
                  <c:v>317.50909999999999</c:v>
                </c:pt>
                <c:pt idx="15585">
                  <c:v>317.54599999999999</c:v>
                </c:pt>
                <c:pt idx="15586">
                  <c:v>317.58280000000002</c:v>
                </c:pt>
                <c:pt idx="15587">
                  <c:v>317.61959999999999</c:v>
                </c:pt>
                <c:pt idx="15588">
                  <c:v>317.65649999999999</c:v>
                </c:pt>
                <c:pt idx="15589">
                  <c:v>317.69330000000002</c:v>
                </c:pt>
                <c:pt idx="15590">
                  <c:v>317.73009999999999</c:v>
                </c:pt>
                <c:pt idx="15591">
                  <c:v>317.767</c:v>
                </c:pt>
                <c:pt idx="15592">
                  <c:v>317.80380000000002</c:v>
                </c:pt>
                <c:pt idx="15593">
                  <c:v>317.84070000000003</c:v>
                </c:pt>
                <c:pt idx="15594">
                  <c:v>317.8775</c:v>
                </c:pt>
                <c:pt idx="15595">
                  <c:v>317.9144</c:v>
                </c:pt>
                <c:pt idx="15596">
                  <c:v>317.95119999999997</c:v>
                </c:pt>
                <c:pt idx="15597">
                  <c:v>317.98809999999997</c:v>
                </c:pt>
                <c:pt idx="15598">
                  <c:v>318.0249</c:v>
                </c:pt>
                <c:pt idx="15599">
                  <c:v>318.06180000000001</c:v>
                </c:pt>
                <c:pt idx="15600">
                  <c:v>318.09870000000001</c:v>
                </c:pt>
                <c:pt idx="15601">
                  <c:v>318.13549999999998</c:v>
                </c:pt>
                <c:pt idx="15602">
                  <c:v>318.17239999999998</c:v>
                </c:pt>
                <c:pt idx="15603">
                  <c:v>318.20929999999998</c:v>
                </c:pt>
                <c:pt idx="15604">
                  <c:v>318.24610000000001</c:v>
                </c:pt>
                <c:pt idx="15605">
                  <c:v>318.28300000000002</c:v>
                </c:pt>
                <c:pt idx="15606">
                  <c:v>318.31990000000002</c:v>
                </c:pt>
                <c:pt idx="15607">
                  <c:v>318.35680000000002</c:v>
                </c:pt>
                <c:pt idx="15608">
                  <c:v>318.39359999999999</c:v>
                </c:pt>
                <c:pt idx="15609">
                  <c:v>318.43049999999999</c:v>
                </c:pt>
                <c:pt idx="15610">
                  <c:v>318.4674</c:v>
                </c:pt>
                <c:pt idx="15611">
                  <c:v>318.5043</c:v>
                </c:pt>
                <c:pt idx="15612">
                  <c:v>318.5412</c:v>
                </c:pt>
                <c:pt idx="15613">
                  <c:v>318.57810000000001</c:v>
                </c:pt>
                <c:pt idx="15614">
                  <c:v>318.61500000000001</c:v>
                </c:pt>
                <c:pt idx="15615">
                  <c:v>318.65190000000001</c:v>
                </c:pt>
                <c:pt idx="15616">
                  <c:v>318.68880000000001</c:v>
                </c:pt>
                <c:pt idx="15617">
                  <c:v>318.72559999999999</c:v>
                </c:pt>
                <c:pt idx="15618">
                  <c:v>318.76249999999999</c:v>
                </c:pt>
                <c:pt idx="15619">
                  <c:v>318.79939999999999</c:v>
                </c:pt>
                <c:pt idx="15620">
                  <c:v>318.83629999999999</c:v>
                </c:pt>
                <c:pt idx="15621">
                  <c:v>318.87329999999997</c:v>
                </c:pt>
                <c:pt idx="15622">
                  <c:v>318.91019999999997</c:v>
                </c:pt>
                <c:pt idx="15623">
                  <c:v>318.94709999999998</c:v>
                </c:pt>
                <c:pt idx="15624">
                  <c:v>318.98399999999998</c:v>
                </c:pt>
                <c:pt idx="15625">
                  <c:v>319.02089999999998</c:v>
                </c:pt>
                <c:pt idx="15626">
                  <c:v>319.05779999999999</c:v>
                </c:pt>
                <c:pt idx="15627">
                  <c:v>319.09469999999999</c:v>
                </c:pt>
                <c:pt idx="15628">
                  <c:v>319.13170000000002</c:v>
                </c:pt>
                <c:pt idx="15629">
                  <c:v>319.16860000000003</c:v>
                </c:pt>
                <c:pt idx="15630">
                  <c:v>319.20549999999997</c:v>
                </c:pt>
                <c:pt idx="15631">
                  <c:v>319.24239999999998</c:v>
                </c:pt>
                <c:pt idx="15632">
                  <c:v>319.27940000000001</c:v>
                </c:pt>
                <c:pt idx="15633">
                  <c:v>319.31630000000001</c:v>
                </c:pt>
                <c:pt idx="15634">
                  <c:v>319.35320000000002</c:v>
                </c:pt>
                <c:pt idx="15635">
                  <c:v>319.39019999999999</c:v>
                </c:pt>
                <c:pt idx="15636">
                  <c:v>319.4271</c:v>
                </c:pt>
                <c:pt idx="15637">
                  <c:v>319.46409999999997</c:v>
                </c:pt>
                <c:pt idx="15638">
                  <c:v>319.50099999999998</c:v>
                </c:pt>
                <c:pt idx="15639">
                  <c:v>319.53789999999998</c:v>
                </c:pt>
                <c:pt idx="15640">
                  <c:v>319.57490000000001</c:v>
                </c:pt>
                <c:pt idx="15641">
                  <c:v>319.61180000000002</c:v>
                </c:pt>
                <c:pt idx="15642">
                  <c:v>319.64879999999999</c:v>
                </c:pt>
                <c:pt idx="15643">
                  <c:v>319.6857</c:v>
                </c:pt>
                <c:pt idx="15644">
                  <c:v>319.72269999999997</c:v>
                </c:pt>
                <c:pt idx="15645">
                  <c:v>319.75959999999998</c:v>
                </c:pt>
                <c:pt idx="15646">
                  <c:v>319.79660000000001</c:v>
                </c:pt>
                <c:pt idx="15647">
                  <c:v>319.83359999999999</c:v>
                </c:pt>
                <c:pt idx="15648">
                  <c:v>319.87049999999999</c:v>
                </c:pt>
                <c:pt idx="15649">
                  <c:v>319.90750000000003</c:v>
                </c:pt>
                <c:pt idx="15650">
                  <c:v>319.94450000000001</c:v>
                </c:pt>
                <c:pt idx="15651">
                  <c:v>319.98140000000001</c:v>
                </c:pt>
                <c:pt idx="15652">
                  <c:v>320.01839999999999</c:v>
                </c:pt>
                <c:pt idx="15653">
                  <c:v>320.05540000000002</c:v>
                </c:pt>
                <c:pt idx="15654">
                  <c:v>320.0924</c:v>
                </c:pt>
                <c:pt idx="15655">
                  <c:v>320.12939999999998</c:v>
                </c:pt>
                <c:pt idx="15656">
                  <c:v>320.16629999999998</c:v>
                </c:pt>
                <c:pt idx="15657">
                  <c:v>320.20330000000001</c:v>
                </c:pt>
                <c:pt idx="15658">
                  <c:v>320.24029999999999</c:v>
                </c:pt>
                <c:pt idx="15659">
                  <c:v>320.27730000000003</c:v>
                </c:pt>
                <c:pt idx="15660">
                  <c:v>320.3143</c:v>
                </c:pt>
                <c:pt idx="15661">
                  <c:v>320.35129999999998</c:v>
                </c:pt>
                <c:pt idx="15662">
                  <c:v>320.38830000000002</c:v>
                </c:pt>
                <c:pt idx="15663">
                  <c:v>320.42529999999999</c:v>
                </c:pt>
                <c:pt idx="15664">
                  <c:v>320.4622</c:v>
                </c:pt>
                <c:pt idx="15665">
                  <c:v>320.49930000000001</c:v>
                </c:pt>
                <c:pt idx="15666">
                  <c:v>320.53629999999998</c:v>
                </c:pt>
                <c:pt idx="15667">
                  <c:v>320.57330000000002</c:v>
                </c:pt>
                <c:pt idx="15668">
                  <c:v>320.6103</c:v>
                </c:pt>
                <c:pt idx="15669">
                  <c:v>320.64729999999997</c:v>
                </c:pt>
                <c:pt idx="15670">
                  <c:v>320.68430000000001</c:v>
                </c:pt>
                <c:pt idx="15671">
                  <c:v>320.72129999999999</c:v>
                </c:pt>
                <c:pt idx="15672">
                  <c:v>320.75830000000002</c:v>
                </c:pt>
                <c:pt idx="15673">
                  <c:v>320.7953</c:v>
                </c:pt>
                <c:pt idx="15674">
                  <c:v>320.83240000000001</c:v>
                </c:pt>
                <c:pt idx="15675">
                  <c:v>320.86939999999998</c:v>
                </c:pt>
                <c:pt idx="15676">
                  <c:v>320.90640000000002</c:v>
                </c:pt>
                <c:pt idx="15677">
                  <c:v>320.9434</c:v>
                </c:pt>
                <c:pt idx="15678">
                  <c:v>320.98050000000001</c:v>
                </c:pt>
                <c:pt idx="15679">
                  <c:v>321.01749999999998</c:v>
                </c:pt>
                <c:pt idx="15680">
                  <c:v>321.05450000000002</c:v>
                </c:pt>
                <c:pt idx="15681">
                  <c:v>321.09160000000003</c:v>
                </c:pt>
                <c:pt idx="15682">
                  <c:v>321.12860000000001</c:v>
                </c:pt>
                <c:pt idx="15683">
                  <c:v>321.16559999999998</c:v>
                </c:pt>
                <c:pt idx="15684">
                  <c:v>321.20269999999999</c:v>
                </c:pt>
                <c:pt idx="15685">
                  <c:v>321.23970000000003</c:v>
                </c:pt>
                <c:pt idx="15686">
                  <c:v>321.27679999999998</c:v>
                </c:pt>
                <c:pt idx="15687">
                  <c:v>321.31380000000001</c:v>
                </c:pt>
                <c:pt idx="15688">
                  <c:v>321.35090000000002</c:v>
                </c:pt>
                <c:pt idx="15689">
                  <c:v>321.3879</c:v>
                </c:pt>
                <c:pt idx="15690">
                  <c:v>321.42500000000001</c:v>
                </c:pt>
                <c:pt idx="15691">
                  <c:v>321.46199999999999</c:v>
                </c:pt>
                <c:pt idx="15692">
                  <c:v>321.4991</c:v>
                </c:pt>
                <c:pt idx="15693">
                  <c:v>321.53609999999998</c:v>
                </c:pt>
                <c:pt idx="15694">
                  <c:v>321.57319999999999</c:v>
                </c:pt>
                <c:pt idx="15695">
                  <c:v>321.6103</c:v>
                </c:pt>
                <c:pt idx="15696">
                  <c:v>321.64729999999997</c:v>
                </c:pt>
                <c:pt idx="15697">
                  <c:v>321.68439999999998</c:v>
                </c:pt>
                <c:pt idx="15698">
                  <c:v>321.72149999999999</c:v>
                </c:pt>
                <c:pt idx="15699">
                  <c:v>321.75850000000003</c:v>
                </c:pt>
                <c:pt idx="15700">
                  <c:v>321.79559999999998</c:v>
                </c:pt>
                <c:pt idx="15701">
                  <c:v>321.83269999999999</c:v>
                </c:pt>
                <c:pt idx="15702">
                  <c:v>321.8698</c:v>
                </c:pt>
                <c:pt idx="15703">
                  <c:v>321.90690000000001</c:v>
                </c:pt>
                <c:pt idx="15704">
                  <c:v>321.94389999999999</c:v>
                </c:pt>
                <c:pt idx="15705">
                  <c:v>321.98099999999999</c:v>
                </c:pt>
                <c:pt idx="15706">
                  <c:v>322.0181</c:v>
                </c:pt>
                <c:pt idx="15707">
                  <c:v>322.05520000000001</c:v>
                </c:pt>
                <c:pt idx="15708">
                  <c:v>322.09230000000002</c:v>
                </c:pt>
                <c:pt idx="15709">
                  <c:v>322.12939999999998</c:v>
                </c:pt>
                <c:pt idx="15710">
                  <c:v>322.16649999999998</c:v>
                </c:pt>
                <c:pt idx="15711">
                  <c:v>322.20359999999999</c:v>
                </c:pt>
                <c:pt idx="15712">
                  <c:v>322.2407</c:v>
                </c:pt>
                <c:pt idx="15713">
                  <c:v>322.27780000000001</c:v>
                </c:pt>
                <c:pt idx="15714">
                  <c:v>322.31490000000002</c:v>
                </c:pt>
                <c:pt idx="15715">
                  <c:v>322.35199999999998</c:v>
                </c:pt>
                <c:pt idx="15716">
                  <c:v>322.38909999999998</c:v>
                </c:pt>
                <c:pt idx="15717">
                  <c:v>322.42619999999999</c:v>
                </c:pt>
                <c:pt idx="15718">
                  <c:v>322.4633</c:v>
                </c:pt>
                <c:pt idx="15719">
                  <c:v>322.50049999999999</c:v>
                </c:pt>
                <c:pt idx="15720">
                  <c:v>322.5376</c:v>
                </c:pt>
                <c:pt idx="15721">
                  <c:v>322.57470000000001</c:v>
                </c:pt>
                <c:pt idx="15722">
                  <c:v>322.61180000000002</c:v>
                </c:pt>
                <c:pt idx="15723">
                  <c:v>322.649</c:v>
                </c:pt>
                <c:pt idx="15724">
                  <c:v>322.68610000000001</c:v>
                </c:pt>
                <c:pt idx="15725">
                  <c:v>322.72320000000002</c:v>
                </c:pt>
                <c:pt idx="15726">
                  <c:v>322.76029999999997</c:v>
                </c:pt>
                <c:pt idx="15727">
                  <c:v>322.79750000000001</c:v>
                </c:pt>
                <c:pt idx="15728">
                  <c:v>322.83460000000002</c:v>
                </c:pt>
                <c:pt idx="15729">
                  <c:v>322.87169999999998</c:v>
                </c:pt>
                <c:pt idx="15730">
                  <c:v>322.90890000000002</c:v>
                </c:pt>
                <c:pt idx="15731">
                  <c:v>322.94600000000003</c:v>
                </c:pt>
                <c:pt idx="15732">
                  <c:v>322.98320000000001</c:v>
                </c:pt>
                <c:pt idx="15733">
                  <c:v>323.02030000000002</c:v>
                </c:pt>
                <c:pt idx="15734">
                  <c:v>323.0575</c:v>
                </c:pt>
                <c:pt idx="15735">
                  <c:v>323.09460000000001</c:v>
                </c:pt>
                <c:pt idx="15736">
                  <c:v>323.1318</c:v>
                </c:pt>
                <c:pt idx="15737">
                  <c:v>323.16890000000001</c:v>
                </c:pt>
                <c:pt idx="15738">
                  <c:v>323.20609999999999</c:v>
                </c:pt>
                <c:pt idx="15739">
                  <c:v>323.2432</c:v>
                </c:pt>
                <c:pt idx="15740">
                  <c:v>323.28039999999999</c:v>
                </c:pt>
                <c:pt idx="15741">
                  <c:v>323.31760000000003</c:v>
                </c:pt>
                <c:pt idx="15742">
                  <c:v>323.35469999999998</c:v>
                </c:pt>
                <c:pt idx="15743">
                  <c:v>323.39190000000002</c:v>
                </c:pt>
                <c:pt idx="15744">
                  <c:v>323.42910000000001</c:v>
                </c:pt>
                <c:pt idx="15745">
                  <c:v>323.46620000000001</c:v>
                </c:pt>
                <c:pt idx="15746">
                  <c:v>323.5034</c:v>
                </c:pt>
                <c:pt idx="15747">
                  <c:v>323.54059999999998</c:v>
                </c:pt>
                <c:pt idx="15748">
                  <c:v>323.57780000000002</c:v>
                </c:pt>
                <c:pt idx="15749">
                  <c:v>323.61489999999998</c:v>
                </c:pt>
                <c:pt idx="15750">
                  <c:v>323.65210000000002</c:v>
                </c:pt>
                <c:pt idx="15751">
                  <c:v>323.6893</c:v>
                </c:pt>
                <c:pt idx="15752">
                  <c:v>323.72649999999999</c:v>
                </c:pt>
                <c:pt idx="15753">
                  <c:v>323.76369999999997</c:v>
                </c:pt>
                <c:pt idx="15754">
                  <c:v>323.80090000000001</c:v>
                </c:pt>
                <c:pt idx="15755">
                  <c:v>323.8381</c:v>
                </c:pt>
                <c:pt idx="15756">
                  <c:v>323.87529999999998</c:v>
                </c:pt>
                <c:pt idx="15757">
                  <c:v>323.91250000000002</c:v>
                </c:pt>
                <c:pt idx="15758">
                  <c:v>323.94970000000001</c:v>
                </c:pt>
                <c:pt idx="15759">
                  <c:v>323.98689999999999</c:v>
                </c:pt>
                <c:pt idx="15760">
                  <c:v>324.02409999999998</c:v>
                </c:pt>
                <c:pt idx="15761">
                  <c:v>324.06130000000002</c:v>
                </c:pt>
                <c:pt idx="15762">
                  <c:v>324.0985</c:v>
                </c:pt>
                <c:pt idx="15763">
                  <c:v>324.13569999999999</c:v>
                </c:pt>
                <c:pt idx="15764">
                  <c:v>324.17290000000003</c:v>
                </c:pt>
                <c:pt idx="15765">
                  <c:v>324.21010000000001</c:v>
                </c:pt>
                <c:pt idx="15766">
                  <c:v>324.2473</c:v>
                </c:pt>
                <c:pt idx="15767">
                  <c:v>324.28449999999998</c:v>
                </c:pt>
                <c:pt idx="15768">
                  <c:v>324.3218</c:v>
                </c:pt>
                <c:pt idx="15769">
                  <c:v>324.35899999999998</c:v>
                </c:pt>
                <c:pt idx="15770">
                  <c:v>324.39620000000002</c:v>
                </c:pt>
                <c:pt idx="15771">
                  <c:v>324.43340000000001</c:v>
                </c:pt>
                <c:pt idx="15772">
                  <c:v>324.47070000000002</c:v>
                </c:pt>
                <c:pt idx="15773">
                  <c:v>324.50790000000001</c:v>
                </c:pt>
                <c:pt idx="15774">
                  <c:v>324.54509999999999</c:v>
                </c:pt>
                <c:pt idx="15775">
                  <c:v>324.58240000000001</c:v>
                </c:pt>
                <c:pt idx="15776">
                  <c:v>324.61959999999999</c:v>
                </c:pt>
                <c:pt idx="15777">
                  <c:v>324.65690000000001</c:v>
                </c:pt>
                <c:pt idx="15778">
                  <c:v>324.69409999999999</c:v>
                </c:pt>
                <c:pt idx="15779">
                  <c:v>324.73140000000001</c:v>
                </c:pt>
                <c:pt idx="15780">
                  <c:v>324.76859999999999</c:v>
                </c:pt>
                <c:pt idx="15781">
                  <c:v>324.80579999999998</c:v>
                </c:pt>
                <c:pt idx="15782">
                  <c:v>324.84309999999999</c:v>
                </c:pt>
                <c:pt idx="15783">
                  <c:v>324.88029999999998</c:v>
                </c:pt>
                <c:pt idx="15784">
                  <c:v>324.91759999999999</c:v>
                </c:pt>
                <c:pt idx="15785">
                  <c:v>324.95490000000001</c:v>
                </c:pt>
                <c:pt idx="15786">
                  <c:v>324.99209999999999</c:v>
                </c:pt>
                <c:pt idx="15787">
                  <c:v>325.02940000000001</c:v>
                </c:pt>
                <c:pt idx="15788">
                  <c:v>325.06670000000003</c:v>
                </c:pt>
                <c:pt idx="15789">
                  <c:v>325.10390000000001</c:v>
                </c:pt>
                <c:pt idx="15790">
                  <c:v>325.14120000000003</c:v>
                </c:pt>
                <c:pt idx="15791">
                  <c:v>325.17840000000001</c:v>
                </c:pt>
                <c:pt idx="15792">
                  <c:v>325.21570000000003</c:v>
                </c:pt>
                <c:pt idx="15793">
                  <c:v>325.25299999999999</c:v>
                </c:pt>
                <c:pt idx="15794">
                  <c:v>325.2903</c:v>
                </c:pt>
                <c:pt idx="15795">
                  <c:v>325.32749999999999</c:v>
                </c:pt>
                <c:pt idx="15796">
                  <c:v>325.3648</c:v>
                </c:pt>
                <c:pt idx="15797">
                  <c:v>325.40210000000002</c:v>
                </c:pt>
                <c:pt idx="15798">
                  <c:v>325.43939999999998</c:v>
                </c:pt>
                <c:pt idx="15799">
                  <c:v>325.47669999999999</c:v>
                </c:pt>
                <c:pt idx="15800">
                  <c:v>325.51400000000001</c:v>
                </c:pt>
                <c:pt idx="15801">
                  <c:v>325.55119999999999</c:v>
                </c:pt>
                <c:pt idx="15802">
                  <c:v>325.58859999999999</c:v>
                </c:pt>
                <c:pt idx="15803">
                  <c:v>325.6259</c:v>
                </c:pt>
                <c:pt idx="15804">
                  <c:v>325.66309999999999</c:v>
                </c:pt>
                <c:pt idx="15805">
                  <c:v>325.7004</c:v>
                </c:pt>
                <c:pt idx="15806">
                  <c:v>325.73770000000002</c:v>
                </c:pt>
                <c:pt idx="15807">
                  <c:v>325.77510000000001</c:v>
                </c:pt>
                <c:pt idx="15808">
                  <c:v>325.81229999999999</c:v>
                </c:pt>
                <c:pt idx="15809">
                  <c:v>325.84969999999998</c:v>
                </c:pt>
                <c:pt idx="15810">
                  <c:v>325.887</c:v>
                </c:pt>
                <c:pt idx="15811">
                  <c:v>325.92430000000002</c:v>
                </c:pt>
                <c:pt idx="15812">
                  <c:v>325.96159999999998</c:v>
                </c:pt>
                <c:pt idx="15813">
                  <c:v>325.99889999999999</c:v>
                </c:pt>
                <c:pt idx="15814">
                  <c:v>326.03620000000001</c:v>
                </c:pt>
                <c:pt idx="15815">
                  <c:v>326.07350000000002</c:v>
                </c:pt>
                <c:pt idx="15816">
                  <c:v>326.11090000000002</c:v>
                </c:pt>
                <c:pt idx="15817">
                  <c:v>326.14819999999997</c:v>
                </c:pt>
                <c:pt idx="15818">
                  <c:v>326.18549999999999</c:v>
                </c:pt>
                <c:pt idx="15819">
                  <c:v>326.22289999999998</c:v>
                </c:pt>
                <c:pt idx="15820">
                  <c:v>326.2602</c:v>
                </c:pt>
                <c:pt idx="15821">
                  <c:v>326.29750000000001</c:v>
                </c:pt>
                <c:pt idx="15822">
                  <c:v>326.3349</c:v>
                </c:pt>
                <c:pt idx="15823">
                  <c:v>326.37220000000002</c:v>
                </c:pt>
                <c:pt idx="15824">
                  <c:v>326.40949999999998</c:v>
                </c:pt>
                <c:pt idx="15825">
                  <c:v>326.44690000000003</c:v>
                </c:pt>
                <c:pt idx="15826">
                  <c:v>326.48419999999999</c:v>
                </c:pt>
                <c:pt idx="15827">
                  <c:v>326.52159999999998</c:v>
                </c:pt>
                <c:pt idx="15828">
                  <c:v>326.55889999999999</c:v>
                </c:pt>
                <c:pt idx="15829">
                  <c:v>326.59629999999999</c:v>
                </c:pt>
                <c:pt idx="15830">
                  <c:v>326.6336</c:v>
                </c:pt>
                <c:pt idx="15831">
                  <c:v>326.67099999999999</c:v>
                </c:pt>
                <c:pt idx="15832">
                  <c:v>326.70830000000001</c:v>
                </c:pt>
                <c:pt idx="15833">
                  <c:v>326.7457</c:v>
                </c:pt>
                <c:pt idx="15834">
                  <c:v>326.78309999999999</c:v>
                </c:pt>
                <c:pt idx="15835">
                  <c:v>326.82040000000001</c:v>
                </c:pt>
                <c:pt idx="15836">
                  <c:v>326.8578</c:v>
                </c:pt>
                <c:pt idx="15837">
                  <c:v>326.89519999999999</c:v>
                </c:pt>
                <c:pt idx="15838">
                  <c:v>326.9325</c:v>
                </c:pt>
                <c:pt idx="15839">
                  <c:v>326.9699</c:v>
                </c:pt>
                <c:pt idx="15840">
                  <c:v>327.00729999999999</c:v>
                </c:pt>
                <c:pt idx="15841">
                  <c:v>327.0446</c:v>
                </c:pt>
                <c:pt idx="15842">
                  <c:v>327.08199999999999</c:v>
                </c:pt>
                <c:pt idx="15843">
                  <c:v>327.11939999999998</c:v>
                </c:pt>
                <c:pt idx="15844">
                  <c:v>327.15679999999998</c:v>
                </c:pt>
                <c:pt idx="15845">
                  <c:v>327.19420000000002</c:v>
                </c:pt>
                <c:pt idx="15846">
                  <c:v>327.23160000000001</c:v>
                </c:pt>
                <c:pt idx="15847">
                  <c:v>327.26900000000001</c:v>
                </c:pt>
                <c:pt idx="15848">
                  <c:v>327.30630000000002</c:v>
                </c:pt>
                <c:pt idx="15849">
                  <c:v>327.34379999999999</c:v>
                </c:pt>
                <c:pt idx="15850">
                  <c:v>327.3811</c:v>
                </c:pt>
                <c:pt idx="15851">
                  <c:v>327.41849999999999</c:v>
                </c:pt>
                <c:pt idx="15852">
                  <c:v>327.45589999999999</c:v>
                </c:pt>
                <c:pt idx="15853">
                  <c:v>327.49329999999998</c:v>
                </c:pt>
                <c:pt idx="15854">
                  <c:v>327.53070000000002</c:v>
                </c:pt>
                <c:pt idx="15855">
                  <c:v>327.56810000000002</c:v>
                </c:pt>
                <c:pt idx="15856">
                  <c:v>327.60559999999998</c:v>
                </c:pt>
                <c:pt idx="15857">
                  <c:v>327.64299999999997</c:v>
                </c:pt>
                <c:pt idx="15858">
                  <c:v>327.68040000000002</c:v>
                </c:pt>
                <c:pt idx="15859">
                  <c:v>327.71780000000001</c:v>
                </c:pt>
                <c:pt idx="15860">
                  <c:v>327.7552</c:v>
                </c:pt>
                <c:pt idx="15861">
                  <c:v>327.79259999999999</c:v>
                </c:pt>
                <c:pt idx="15862">
                  <c:v>327.83</c:v>
                </c:pt>
                <c:pt idx="15863">
                  <c:v>327.86750000000001</c:v>
                </c:pt>
                <c:pt idx="15864">
                  <c:v>327.9049</c:v>
                </c:pt>
                <c:pt idx="15865">
                  <c:v>327.94229999999999</c:v>
                </c:pt>
                <c:pt idx="15866">
                  <c:v>327.97980000000001</c:v>
                </c:pt>
                <c:pt idx="15867">
                  <c:v>328.0172</c:v>
                </c:pt>
                <c:pt idx="15868">
                  <c:v>328.05459999999999</c:v>
                </c:pt>
                <c:pt idx="15869">
                  <c:v>328.09210000000002</c:v>
                </c:pt>
                <c:pt idx="15870">
                  <c:v>328.12950000000001</c:v>
                </c:pt>
                <c:pt idx="15871">
                  <c:v>328.1669</c:v>
                </c:pt>
                <c:pt idx="15872">
                  <c:v>328.20440000000002</c:v>
                </c:pt>
                <c:pt idx="15873">
                  <c:v>328.24180000000001</c:v>
                </c:pt>
                <c:pt idx="15874">
                  <c:v>328.27929999999998</c:v>
                </c:pt>
                <c:pt idx="15875">
                  <c:v>328.31670000000003</c:v>
                </c:pt>
                <c:pt idx="15876">
                  <c:v>328.35419999999999</c:v>
                </c:pt>
                <c:pt idx="15877">
                  <c:v>328.39159999999998</c:v>
                </c:pt>
                <c:pt idx="15878">
                  <c:v>328.42910000000001</c:v>
                </c:pt>
                <c:pt idx="15879">
                  <c:v>328.46660000000003</c:v>
                </c:pt>
                <c:pt idx="15880">
                  <c:v>328.50400000000002</c:v>
                </c:pt>
                <c:pt idx="15881">
                  <c:v>328.54149999999998</c:v>
                </c:pt>
                <c:pt idx="15882">
                  <c:v>328.57889999999998</c:v>
                </c:pt>
                <c:pt idx="15883">
                  <c:v>328.6164</c:v>
                </c:pt>
                <c:pt idx="15884">
                  <c:v>328.65390000000002</c:v>
                </c:pt>
                <c:pt idx="15885">
                  <c:v>328.69130000000001</c:v>
                </c:pt>
                <c:pt idx="15886">
                  <c:v>328.72879999999998</c:v>
                </c:pt>
                <c:pt idx="15887">
                  <c:v>328.7663</c:v>
                </c:pt>
                <c:pt idx="15888">
                  <c:v>328.80380000000002</c:v>
                </c:pt>
                <c:pt idx="15889">
                  <c:v>328.84120000000001</c:v>
                </c:pt>
                <c:pt idx="15890">
                  <c:v>328.87869999999998</c:v>
                </c:pt>
                <c:pt idx="15891">
                  <c:v>328.9162</c:v>
                </c:pt>
                <c:pt idx="15892">
                  <c:v>328.95370000000003</c:v>
                </c:pt>
                <c:pt idx="15893">
                  <c:v>328.99119999999999</c:v>
                </c:pt>
                <c:pt idx="15894">
                  <c:v>329.02870000000001</c:v>
                </c:pt>
                <c:pt idx="15895">
                  <c:v>329.06619999999998</c:v>
                </c:pt>
                <c:pt idx="15896">
                  <c:v>329.1037</c:v>
                </c:pt>
                <c:pt idx="15897">
                  <c:v>329.14109999999999</c:v>
                </c:pt>
                <c:pt idx="15898">
                  <c:v>329.17860000000002</c:v>
                </c:pt>
                <c:pt idx="15899">
                  <c:v>329.21620000000001</c:v>
                </c:pt>
                <c:pt idx="15900">
                  <c:v>329.25369999999998</c:v>
                </c:pt>
                <c:pt idx="15901">
                  <c:v>329.2912</c:v>
                </c:pt>
                <c:pt idx="15902">
                  <c:v>329.32870000000003</c:v>
                </c:pt>
                <c:pt idx="15903">
                  <c:v>329.36619999999999</c:v>
                </c:pt>
                <c:pt idx="15904">
                  <c:v>329.40370000000001</c:v>
                </c:pt>
                <c:pt idx="15905">
                  <c:v>329.44119999999998</c:v>
                </c:pt>
                <c:pt idx="15906">
                  <c:v>329.4787</c:v>
                </c:pt>
                <c:pt idx="15907">
                  <c:v>329.51620000000003</c:v>
                </c:pt>
                <c:pt idx="15908">
                  <c:v>329.55369999999999</c:v>
                </c:pt>
                <c:pt idx="15909">
                  <c:v>329.59129999999999</c:v>
                </c:pt>
                <c:pt idx="15910">
                  <c:v>329.62880000000001</c:v>
                </c:pt>
                <c:pt idx="15911">
                  <c:v>329.66629999999998</c:v>
                </c:pt>
                <c:pt idx="15912">
                  <c:v>329.70389999999998</c:v>
                </c:pt>
                <c:pt idx="15913">
                  <c:v>329.7414</c:v>
                </c:pt>
                <c:pt idx="15914">
                  <c:v>329.77890000000002</c:v>
                </c:pt>
                <c:pt idx="15915">
                  <c:v>329.81639999999999</c:v>
                </c:pt>
                <c:pt idx="15916">
                  <c:v>329.85399999999998</c:v>
                </c:pt>
                <c:pt idx="15917">
                  <c:v>329.89150000000001</c:v>
                </c:pt>
                <c:pt idx="15918">
                  <c:v>329.92910000000001</c:v>
                </c:pt>
                <c:pt idx="15919">
                  <c:v>329.96660000000003</c:v>
                </c:pt>
                <c:pt idx="15920">
                  <c:v>330.00420000000003</c:v>
                </c:pt>
                <c:pt idx="15921">
                  <c:v>330.04169999999999</c:v>
                </c:pt>
                <c:pt idx="15922">
                  <c:v>330.07929999999999</c:v>
                </c:pt>
                <c:pt idx="15923">
                  <c:v>330.11680000000001</c:v>
                </c:pt>
                <c:pt idx="15924">
                  <c:v>330.15440000000001</c:v>
                </c:pt>
                <c:pt idx="15925">
                  <c:v>330.19189999999998</c:v>
                </c:pt>
                <c:pt idx="15926">
                  <c:v>330.22949999999997</c:v>
                </c:pt>
                <c:pt idx="15927">
                  <c:v>330.267</c:v>
                </c:pt>
                <c:pt idx="15928">
                  <c:v>330.30459999999999</c:v>
                </c:pt>
                <c:pt idx="15929">
                  <c:v>330.34219999999999</c:v>
                </c:pt>
                <c:pt idx="15930">
                  <c:v>330.37970000000001</c:v>
                </c:pt>
                <c:pt idx="15931">
                  <c:v>330.41730000000001</c:v>
                </c:pt>
                <c:pt idx="15932">
                  <c:v>330.45490000000001</c:v>
                </c:pt>
                <c:pt idx="15933">
                  <c:v>330.49239999999998</c:v>
                </c:pt>
                <c:pt idx="15934">
                  <c:v>330.53</c:v>
                </c:pt>
                <c:pt idx="15935">
                  <c:v>330.56760000000003</c:v>
                </c:pt>
                <c:pt idx="15936">
                  <c:v>330.60520000000002</c:v>
                </c:pt>
                <c:pt idx="15937">
                  <c:v>330.64280000000002</c:v>
                </c:pt>
                <c:pt idx="15938">
                  <c:v>330.68029999999999</c:v>
                </c:pt>
                <c:pt idx="15939">
                  <c:v>330.71789999999999</c:v>
                </c:pt>
                <c:pt idx="15940">
                  <c:v>330.75549999999998</c:v>
                </c:pt>
                <c:pt idx="15941">
                  <c:v>330.79309999999998</c:v>
                </c:pt>
                <c:pt idx="15942">
                  <c:v>330.83069999999998</c:v>
                </c:pt>
                <c:pt idx="15943">
                  <c:v>330.86829999999998</c:v>
                </c:pt>
                <c:pt idx="15944">
                  <c:v>330.90589999999997</c:v>
                </c:pt>
                <c:pt idx="15945">
                  <c:v>330.94349999999997</c:v>
                </c:pt>
                <c:pt idx="15946">
                  <c:v>330.98110000000003</c:v>
                </c:pt>
                <c:pt idx="15947">
                  <c:v>331.01870000000002</c:v>
                </c:pt>
                <c:pt idx="15948">
                  <c:v>331.05630000000002</c:v>
                </c:pt>
                <c:pt idx="15949">
                  <c:v>331.09390000000002</c:v>
                </c:pt>
                <c:pt idx="15950">
                  <c:v>331.13150000000002</c:v>
                </c:pt>
                <c:pt idx="15951">
                  <c:v>331.16910000000001</c:v>
                </c:pt>
                <c:pt idx="15952">
                  <c:v>331.20670000000001</c:v>
                </c:pt>
                <c:pt idx="15953">
                  <c:v>331.24439999999998</c:v>
                </c:pt>
                <c:pt idx="15954">
                  <c:v>331.28199999999998</c:v>
                </c:pt>
                <c:pt idx="15955">
                  <c:v>331.31959999999998</c:v>
                </c:pt>
                <c:pt idx="15956">
                  <c:v>331.35719999999998</c:v>
                </c:pt>
                <c:pt idx="15957">
                  <c:v>331.39479999999998</c:v>
                </c:pt>
                <c:pt idx="15958">
                  <c:v>331.4325</c:v>
                </c:pt>
                <c:pt idx="15959">
                  <c:v>331.4701</c:v>
                </c:pt>
                <c:pt idx="15960">
                  <c:v>331.5077</c:v>
                </c:pt>
                <c:pt idx="15961">
                  <c:v>331.5453</c:v>
                </c:pt>
                <c:pt idx="15962">
                  <c:v>331.58300000000003</c:v>
                </c:pt>
                <c:pt idx="15963">
                  <c:v>331.62060000000002</c:v>
                </c:pt>
                <c:pt idx="15964">
                  <c:v>331.6583</c:v>
                </c:pt>
                <c:pt idx="15965">
                  <c:v>331.69589999999999</c:v>
                </c:pt>
                <c:pt idx="15966">
                  <c:v>331.73360000000002</c:v>
                </c:pt>
                <c:pt idx="15967">
                  <c:v>331.77120000000002</c:v>
                </c:pt>
                <c:pt idx="15968">
                  <c:v>331.80880000000002</c:v>
                </c:pt>
                <c:pt idx="15969">
                  <c:v>331.84649999999999</c:v>
                </c:pt>
                <c:pt idx="15970">
                  <c:v>331.88420000000002</c:v>
                </c:pt>
                <c:pt idx="15971">
                  <c:v>331.92180000000002</c:v>
                </c:pt>
                <c:pt idx="15972">
                  <c:v>331.95949999999999</c:v>
                </c:pt>
                <c:pt idx="15973">
                  <c:v>331.99709999999999</c:v>
                </c:pt>
                <c:pt idx="15974">
                  <c:v>332.03480000000002</c:v>
                </c:pt>
                <c:pt idx="15975">
                  <c:v>332.07240000000002</c:v>
                </c:pt>
                <c:pt idx="15976">
                  <c:v>332.11009999999999</c:v>
                </c:pt>
                <c:pt idx="15977">
                  <c:v>332.14780000000002</c:v>
                </c:pt>
                <c:pt idx="15978">
                  <c:v>332.18549999999999</c:v>
                </c:pt>
                <c:pt idx="15979">
                  <c:v>332.22309999999999</c:v>
                </c:pt>
                <c:pt idx="15980">
                  <c:v>332.26080000000002</c:v>
                </c:pt>
                <c:pt idx="15981">
                  <c:v>332.29849999999999</c:v>
                </c:pt>
                <c:pt idx="15982">
                  <c:v>332.33620000000002</c:v>
                </c:pt>
                <c:pt idx="15983">
                  <c:v>332.37380000000002</c:v>
                </c:pt>
                <c:pt idx="15984">
                  <c:v>332.41149999999999</c:v>
                </c:pt>
                <c:pt idx="15985">
                  <c:v>332.44920000000002</c:v>
                </c:pt>
                <c:pt idx="15986">
                  <c:v>332.48689999999999</c:v>
                </c:pt>
                <c:pt idx="15987">
                  <c:v>332.52460000000002</c:v>
                </c:pt>
                <c:pt idx="15988">
                  <c:v>332.56229999999999</c:v>
                </c:pt>
                <c:pt idx="15989">
                  <c:v>332.59989999999999</c:v>
                </c:pt>
                <c:pt idx="15990">
                  <c:v>332.63760000000002</c:v>
                </c:pt>
                <c:pt idx="15991">
                  <c:v>332.67529999999999</c:v>
                </c:pt>
                <c:pt idx="15992">
                  <c:v>332.71300000000002</c:v>
                </c:pt>
                <c:pt idx="15993">
                  <c:v>332.75069999999999</c:v>
                </c:pt>
                <c:pt idx="15994">
                  <c:v>332.7885</c:v>
                </c:pt>
                <c:pt idx="15995">
                  <c:v>332.8261</c:v>
                </c:pt>
                <c:pt idx="15996">
                  <c:v>332.8639</c:v>
                </c:pt>
                <c:pt idx="15997">
                  <c:v>332.90159999999997</c:v>
                </c:pt>
                <c:pt idx="15998">
                  <c:v>332.9393</c:v>
                </c:pt>
                <c:pt idx="15999">
                  <c:v>332.97699999999998</c:v>
                </c:pt>
                <c:pt idx="16000">
                  <c:v>333.0147</c:v>
                </c:pt>
                <c:pt idx="16001">
                  <c:v>375.70221613580401</c:v>
                </c:pt>
                <c:pt idx="16002">
                  <c:v>375.74384609722898</c:v>
                </c:pt>
                <c:pt idx="16003">
                  <c:v>375.78547836494499</c:v>
                </c:pt>
                <c:pt idx="16004">
                  <c:v>375.82711293895198</c:v>
                </c:pt>
                <c:pt idx="16005">
                  <c:v>375.86874981925098</c:v>
                </c:pt>
                <c:pt idx="16006">
                  <c:v>375.91038900584198</c:v>
                </c:pt>
                <c:pt idx="16007">
                  <c:v>375.95203049872401</c:v>
                </c:pt>
                <c:pt idx="16008">
                  <c:v>375.99367429789697</c:v>
                </c:pt>
                <c:pt idx="16009">
                  <c:v>376.03532040336199</c:v>
                </c:pt>
                <c:pt idx="16010">
                  <c:v>376.07696881511902</c:v>
                </c:pt>
                <c:pt idx="16011">
                  <c:v>376.11861953316702</c:v>
                </c:pt>
                <c:pt idx="16012">
                  <c:v>376.16027255750703</c:v>
                </c:pt>
                <c:pt idx="16013">
                  <c:v>376.20192788813802</c:v>
                </c:pt>
                <c:pt idx="16014">
                  <c:v>376.24358552506101</c:v>
                </c:pt>
                <c:pt idx="16015">
                  <c:v>376.28524546827498</c:v>
                </c:pt>
                <c:pt idx="16016">
                  <c:v>376.32690771778101</c:v>
                </c:pt>
                <c:pt idx="16017">
                  <c:v>376.36857227357802</c:v>
                </c:pt>
                <c:pt idx="16018">
                  <c:v>376.41023913566698</c:v>
                </c:pt>
                <c:pt idx="16019">
                  <c:v>376.451908304048</c:v>
                </c:pt>
                <c:pt idx="16020">
                  <c:v>376.49357977872</c:v>
                </c:pt>
                <c:pt idx="16021">
                  <c:v>376.53525355968299</c:v>
                </c:pt>
                <c:pt idx="16022">
                  <c:v>376.57692964693803</c:v>
                </c:pt>
                <c:pt idx="16023">
                  <c:v>376.61860804048501</c:v>
                </c:pt>
                <c:pt idx="16024">
                  <c:v>376.66028874032298</c:v>
                </c:pt>
                <c:pt idx="16025">
                  <c:v>376.70197174645199</c:v>
                </c:pt>
                <c:pt idx="16026">
                  <c:v>376.743657058873</c:v>
                </c:pt>
                <c:pt idx="16027">
                  <c:v>376.78534467758601</c:v>
                </c:pt>
                <c:pt idx="16028">
                  <c:v>376.82703460259</c:v>
                </c:pt>
                <c:pt idx="16029">
                  <c:v>376.868726833886</c:v>
                </c:pt>
                <c:pt idx="16030">
                  <c:v>376.91042137147298</c:v>
                </c:pt>
                <c:pt idx="16031">
                  <c:v>376.95211821535202</c:v>
                </c:pt>
                <c:pt idx="16032">
                  <c:v>376.99381736552198</c:v>
                </c:pt>
                <c:pt idx="16033">
                  <c:v>377.035518821984</c:v>
                </c:pt>
                <c:pt idx="16034">
                  <c:v>377.07722258473802</c:v>
                </c:pt>
                <c:pt idx="16035">
                  <c:v>377.11892865378201</c:v>
                </c:pt>
                <c:pt idx="16036">
                  <c:v>377.16063702911902</c:v>
                </c:pt>
                <c:pt idx="16037">
                  <c:v>377.20234771074701</c:v>
                </c:pt>
                <c:pt idx="16038">
                  <c:v>377.24406069866598</c:v>
                </c:pt>
                <c:pt idx="16039">
                  <c:v>377.28577599287701</c:v>
                </c:pt>
                <c:pt idx="16040">
                  <c:v>377.32749359337998</c:v>
                </c:pt>
                <c:pt idx="16041">
                  <c:v>377.369213500174</c:v>
                </c:pt>
                <c:pt idx="16042">
                  <c:v>377.41093571326002</c:v>
                </c:pt>
                <c:pt idx="16043">
                  <c:v>377.45266023263702</c:v>
                </c:pt>
                <c:pt idx="16044">
                  <c:v>377.49438705830602</c:v>
                </c:pt>
                <c:pt idx="16045">
                  <c:v>377.536116190266</c:v>
                </c:pt>
                <c:pt idx="16046">
                  <c:v>377.57784762851799</c:v>
                </c:pt>
                <c:pt idx="16047">
                  <c:v>377.61958137306101</c:v>
                </c:pt>
                <c:pt idx="16048">
                  <c:v>377.66131742389598</c:v>
                </c:pt>
                <c:pt idx="16049">
                  <c:v>377.70305578102199</c:v>
                </c:pt>
                <c:pt idx="16050">
                  <c:v>377.74479644444</c:v>
                </c:pt>
                <c:pt idx="16051">
                  <c:v>377.78653941414899</c:v>
                </c:pt>
                <c:pt idx="16052">
                  <c:v>377.82828469014999</c:v>
                </c:pt>
                <c:pt idx="16053">
                  <c:v>377.87003227244298</c:v>
                </c:pt>
                <c:pt idx="16054">
                  <c:v>377.91178216102702</c:v>
                </c:pt>
                <c:pt idx="16055">
                  <c:v>377.95353435590198</c:v>
                </c:pt>
                <c:pt idx="16056">
                  <c:v>377.995288857069</c:v>
                </c:pt>
                <c:pt idx="16057">
                  <c:v>378.03704566452802</c:v>
                </c:pt>
                <c:pt idx="16058">
                  <c:v>378.07880477827803</c:v>
                </c:pt>
                <c:pt idx="16059">
                  <c:v>378.12056619831998</c:v>
                </c:pt>
                <c:pt idx="16060">
                  <c:v>378.16232992465302</c:v>
                </c:pt>
                <c:pt idx="16061">
                  <c:v>378.20409595727801</c:v>
                </c:pt>
                <c:pt idx="16062">
                  <c:v>378.24586429619399</c:v>
                </c:pt>
                <c:pt idx="16063">
                  <c:v>378.28763494140202</c:v>
                </c:pt>
                <c:pt idx="16064">
                  <c:v>378.32940789290097</c:v>
                </c:pt>
                <c:pt idx="16065">
                  <c:v>378.37118315069199</c:v>
                </c:pt>
                <c:pt idx="16066">
                  <c:v>378.41296071477399</c:v>
                </c:pt>
                <c:pt idx="16067">
                  <c:v>378.45474058514799</c:v>
                </c:pt>
                <c:pt idx="16068">
                  <c:v>378.49652276181399</c:v>
                </c:pt>
                <c:pt idx="16069">
                  <c:v>378.53830724477098</c:v>
                </c:pt>
                <c:pt idx="16070">
                  <c:v>378.580094034019</c:v>
                </c:pt>
                <c:pt idx="16071">
                  <c:v>378.62188312955902</c:v>
                </c:pt>
                <c:pt idx="16072">
                  <c:v>378.663674531391</c:v>
                </c:pt>
                <c:pt idx="16073">
                  <c:v>378.705468239514</c:v>
                </c:pt>
                <c:pt idx="16074">
                  <c:v>378.74726425392902</c:v>
                </c:pt>
                <c:pt idx="16075">
                  <c:v>378.78906257463501</c:v>
                </c:pt>
                <c:pt idx="16076">
                  <c:v>378.83086320163198</c:v>
                </c:pt>
                <c:pt idx="16077">
                  <c:v>378.87266613492199</c:v>
                </c:pt>
                <c:pt idx="16078">
                  <c:v>378.914471374502</c:v>
                </c:pt>
                <c:pt idx="16079">
                  <c:v>378.95627892037498</c:v>
                </c:pt>
                <c:pt idx="16080">
                  <c:v>378.99808877253798</c:v>
                </c:pt>
                <c:pt idx="16081">
                  <c:v>379.03990093099401</c:v>
                </c:pt>
                <c:pt idx="16082">
                  <c:v>379.08171539574101</c:v>
                </c:pt>
                <c:pt idx="16083">
                  <c:v>379.123532166779</c:v>
                </c:pt>
                <c:pt idx="16084">
                  <c:v>379.16535124410899</c:v>
                </c:pt>
                <c:pt idx="16085">
                  <c:v>379.20717262773098</c:v>
                </c:pt>
                <c:pt idx="16086">
                  <c:v>379.24899631764401</c:v>
                </c:pt>
                <c:pt idx="16087">
                  <c:v>379.29082231384803</c:v>
                </c:pt>
                <c:pt idx="16088">
                  <c:v>379.33265061634398</c:v>
                </c:pt>
                <c:pt idx="16089">
                  <c:v>379.374481225132</c:v>
                </c:pt>
                <c:pt idx="16090">
                  <c:v>379.416314140211</c:v>
                </c:pt>
                <c:pt idx="16091">
                  <c:v>379.458149361582</c:v>
                </c:pt>
                <c:pt idx="16092">
                  <c:v>379.49998688924398</c:v>
                </c:pt>
                <c:pt idx="16093">
                  <c:v>379.54182672319803</c:v>
                </c:pt>
                <c:pt idx="16094">
                  <c:v>379.58366886344299</c:v>
                </c:pt>
                <c:pt idx="16095">
                  <c:v>379.62551330998002</c:v>
                </c:pt>
                <c:pt idx="16096">
                  <c:v>379.66736006280797</c:v>
                </c:pt>
                <c:pt idx="16097">
                  <c:v>379.70920912192798</c:v>
                </c:pt>
                <c:pt idx="16098">
                  <c:v>379.75106048733898</c:v>
                </c:pt>
                <c:pt idx="16099">
                  <c:v>379.79291415904203</c:v>
                </c:pt>
                <c:pt idx="16100">
                  <c:v>379.834770137036</c:v>
                </c:pt>
                <c:pt idx="16101">
                  <c:v>379.87662842132198</c:v>
                </c:pt>
                <c:pt idx="16102">
                  <c:v>379.91848901190002</c:v>
                </c:pt>
                <c:pt idx="16103">
                  <c:v>379.96035190876898</c:v>
                </c:pt>
                <c:pt idx="16104">
                  <c:v>380.00221711193001</c:v>
                </c:pt>
                <c:pt idx="16105">
                  <c:v>380.04408462138201</c:v>
                </c:pt>
                <c:pt idx="16106">
                  <c:v>380.085954437125</c:v>
                </c:pt>
                <c:pt idx="16107">
                  <c:v>380.12782655916101</c:v>
                </c:pt>
                <c:pt idx="16108">
                  <c:v>380.16970098748698</c:v>
                </c:pt>
                <c:pt idx="16109">
                  <c:v>380.21157772210501</c:v>
                </c:pt>
                <c:pt idx="16110">
                  <c:v>380.25345676301498</c:v>
                </c:pt>
                <c:pt idx="16111">
                  <c:v>380.29533811021599</c:v>
                </c:pt>
                <c:pt idx="16112">
                  <c:v>380.33722176370901</c:v>
                </c:pt>
                <c:pt idx="16113">
                  <c:v>380.37910772349397</c:v>
                </c:pt>
                <c:pt idx="16114">
                  <c:v>380.42099598956997</c:v>
                </c:pt>
                <c:pt idx="16115">
                  <c:v>380.46288656193701</c:v>
                </c:pt>
                <c:pt idx="16116">
                  <c:v>380.504779440596</c:v>
                </c:pt>
                <c:pt idx="16117">
                  <c:v>380.54667462554602</c:v>
                </c:pt>
                <c:pt idx="16118">
                  <c:v>380.58857211678799</c:v>
                </c:pt>
                <c:pt idx="16119">
                  <c:v>380.63047191432202</c:v>
                </c:pt>
                <c:pt idx="16120">
                  <c:v>380.67237401814702</c:v>
                </c:pt>
                <c:pt idx="16121">
                  <c:v>380.71427842826398</c:v>
                </c:pt>
                <c:pt idx="16122">
                  <c:v>380.75618514467197</c:v>
                </c:pt>
                <c:pt idx="16123">
                  <c:v>380.798094167371</c:v>
                </c:pt>
                <c:pt idx="16124">
                  <c:v>380.84000549636301</c:v>
                </c:pt>
                <c:pt idx="16125">
                  <c:v>380.88191913164502</c:v>
                </c:pt>
                <c:pt idx="16126">
                  <c:v>380.92383507322</c:v>
                </c:pt>
                <c:pt idx="16127">
                  <c:v>380.965753321085</c:v>
                </c:pt>
                <c:pt idx="16128">
                  <c:v>381.00767387524297</c:v>
                </c:pt>
                <c:pt idx="16129">
                  <c:v>381.04959673569198</c:v>
                </c:pt>
                <c:pt idx="16130">
                  <c:v>381.09152190243202</c:v>
                </c:pt>
                <c:pt idx="16131">
                  <c:v>381.13344937546401</c:v>
                </c:pt>
                <c:pt idx="16132">
                  <c:v>381.17537915478698</c:v>
                </c:pt>
                <c:pt idx="16133">
                  <c:v>381.21731124040201</c:v>
                </c:pt>
                <c:pt idx="16134">
                  <c:v>381.25924563230899</c:v>
                </c:pt>
                <c:pt idx="16135">
                  <c:v>381.301182330507</c:v>
                </c:pt>
                <c:pt idx="16136">
                  <c:v>381.343121334996</c:v>
                </c:pt>
                <c:pt idx="16137">
                  <c:v>381.38506264577802</c:v>
                </c:pt>
                <c:pt idx="16138">
                  <c:v>381.42700626285</c:v>
                </c:pt>
                <c:pt idx="16139">
                  <c:v>381.46895218621398</c:v>
                </c:pt>
                <c:pt idx="16140">
                  <c:v>381.51090041587003</c:v>
                </c:pt>
                <c:pt idx="16141">
                  <c:v>381.55285095181699</c:v>
                </c:pt>
                <c:pt idx="16142">
                  <c:v>381.59480379405602</c:v>
                </c:pt>
                <c:pt idx="16143">
                  <c:v>381.63675894258603</c:v>
                </c:pt>
                <c:pt idx="16144">
                  <c:v>381.67871639740798</c:v>
                </c:pt>
                <c:pt idx="16145">
                  <c:v>381.72067615852097</c:v>
                </c:pt>
                <c:pt idx="16146">
                  <c:v>381.76263822592603</c:v>
                </c:pt>
                <c:pt idx="16147">
                  <c:v>381.80460259962302</c:v>
                </c:pt>
                <c:pt idx="16148">
                  <c:v>381.846569279611</c:v>
                </c:pt>
                <c:pt idx="16149">
                  <c:v>381.88853826589002</c:v>
                </c:pt>
                <c:pt idx="16150">
                  <c:v>381.93050955846098</c:v>
                </c:pt>
                <c:pt idx="16151">
                  <c:v>381.97248315732401</c:v>
                </c:pt>
                <c:pt idx="16152">
                  <c:v>382.01445906247801</c:v>
                </c:pt>
                <c:pt idx="16153">
                  <c:v>382.056437273923</c:v>
                </c:pt>
                <c:pt idx="16154">
                  <c:v>382.09841779165998</c:v>
                </c:pt>
                <c:pt idx="16155">
                  <c:v>382.14040061568897</c:v>
                </c:pt>
                <c:pt idx="16156">
                  <c:v>382.182385746009</c:v>
                </c:pt>
                <c:pt idx="16157">
                  <c:v>382.22437318262098</c:v>
                </c:pt>
                <c:pt idx="16158">
                  <c:v>382.26636292552399</c:v>
                </c:pt>
                <c:pt idx="16159">
                  <c:v>382.30835497471901</c:v>
                </c:pt>
                <c:pt idx="16160">
                  <c:v>382.35034933020501</c:v>
                </c:pt>
                <c:pt idx="16161">
                  <c:v>382.39234599198301</c:v>
                </c:pt>
                <c:pt idx="16162">
                  <c:v>382.43434496005301</c:v>
                </c:pt>
                <c:pt idx="16163">
                  <c:v>382.476346234414</c:v>
                </c:pt>
                <c:pt idx="16164">
                  <c:v>382.51834981506602</c:v>
                </c:pt>
                <c:pt idx="16165">
                  <c:v>382.56035570200999</c:v>
                </c:pt>
                <c:pt idx="16166">
                  <c:v>382.60236389524601</c:v>
                </c:pt>
                <c:pt idx="16167">
                  <c:v>382.64437439477302</c:v>
                </c:pt>
                <c:pt idx="16168">
                  <c:v>382.68638720059101</c:v>
                </c:pt>
                <c:pt idx="16169">
                  <c:v>382.72840231270101</c:v>
                </c:pt>
                <c:pt idx="16170">
                  <c:v>382.770419731103</c:v>
                </c:pt>
                <c:pt idx="16171">
                  <c:v>382.81243945579598</c:v>
                </c:pt>
                <c:pt idx="16172">
                  <c:v>382.85446148678102</c:v>
                </c:pt>
                <c:pt idx="16173">
                  <c:v>382.89648582405698</c:v>
                </c:pt>
                <c:pt idx="16174">
                  <c:v>382.938512467625</c:v>
                </c:pt>
                <c:pt idx="16175">
                  <c:v>382.98054141748401</c:v>
                </c:pt>
                <c:pt idx="16176">
                  <c:v>383.02257267363501</c:v>
                </c:pt>
                <c:pt idx="16177">
                  <c:v>383.064606236077</c:v>
                </c:pt>
                <c:pt idx="16178">
                  <c:v>383.10664210481099</c:v>
                </c:pt>
                <c:pt idx="16179">
                  <c:v>383.14868027983698</c:v>
                </c:pt>
                <c:pt idx="16180">
                  <c:v>383.19072076115299</c:v>
                </c:pt>
                <c:pt idx="16181">
                  <c:v>383.23276354876202</c:v>
                </c:pt>
                <c:pt idx="16182">
                  <c:v>383.27480864266198</c:v>
                </c:pt>
                <c:pt idx="16183">
                  <c:v>383.31685604285298</c:v>
                </c:pt>
                <c:pt idx="16184">
                  <c:v>383.358905749337</c:v>
                </c:pt>
                <c:pt idx="16185">
                  <c:v>383.40095776211098</c:v>
                </c:pt>
                <c:pt idx="16186">
                  <c:v>383.44301208117702</c:v>
                </c:pt>
                <c:pt idx="16187">
                  <c:v>383.485068706535</c:v>
                </c:pt>
                <c:pt idx="16188">
                  <c:v>383.52712763818403</c:v>
                </c:pt>
                <c:pt idx="16189">
                  <c:v>383.569188876125</c:v>
                </c:pt>
                <c:pt idx="16190">
                  <c:v>383.611252420357</c:v>
                </c:pt>
                <c:pt idx="16191">
                  <c:v>383.65331827088102</c:v>
                </c:pt>
                <c:pt idx="16192">
                  <c:v>383.69538642769601</c:v>
                </c:pt>
                <c:pt idx="16193">
                  <c:v>383.737456890803</c:v>
                </c:pt>
                <c:pt idx="16194">
                  <c:v>383.77952966020098</c:v>
                </c:pt>
                <c:pt idx="16195">
                  <c:v>383.82160473589101</c:v>
                </c:pt>
                <c:pt idx="16196">
                  <c:v>383.863682117873</c:v>
                </c:pt>
                <c:pt idx="16197">
                  <c:v>383.90576180614602</c:v>
                </c:pt>
                <c:pt idx="16198">
                  <c:v>383.94784380071002</c:v>
                </c:pt>
                <c:pt idx="16199">
                  <c:v>383.98992810156602</c:v>
                </c:pt>
                <c:pt idx="16200">
                  <c:v>384.03201470871397</c:v>
                </c:pt>
                <c:pt idx="16201">
                  <c:v>384.07410362215302</c:v>
                </c:pt>
                <c:pt idx="16202">
                  <c:v>384.11619484188401</c:v>
                </c:pt>
                <c:pt idx="16203">
                  <c:v>384.15828836790598</c:v>
                </c:pt>
                <c:pt idx="16204">
                  <c:v>384.20038420022001</c:v>
                </c:pt>
                <c:pt idx="16205">
                  <c:v>384.24248233882503</c:v>
                </c:pt>
                <c:pt idx="16206">
                  <c:v>384.28458278372199</c:v>
                </c:pt>
                <c:pt idx="16207">
                  <c:v>384.32668553490998</c:v>
                </c:pt>
                <c:pt idx="16208">
                  <c:v>384.36879059238998</c:v>
                </c:pt>
                <c:pt idx="16209">
                  <c:v>384.41089795616102</c:v>
                </c:pt>
                <c:pt idx="16210">
                  <c:v>384.45300762622401</c:v>
                </c:pt>
                <c:pt idx="16211">
                  <c:v>384.49511960257797</c:v>
                </c:pt>
                <c:pt idx="16212">
                  <c:v>384.537233885224</c:v>
                </c:pt>
                <c:pt idx="16213">
                  <c:v>384.57935047416203</c:v>
                </c:pt>
                <c:pt idx="16214">
                  <c:v>384.62146936939098</c:v>
                </c:pt>
                <c:pt idx="16215">
                  <c:v>384.66359057091103</c:v>
                </c:pt>
                <c:pt idx="16216">
                  <c:v>384.70571407872302</c:v>
                </c:pt>
                <c:pt idx="16217">
                  <c:v>384.74783989282702</c:v>
                </c:pt>
                <c:pt idx="16218">
                  <c:v>384.78996801322199</c:v>
                </c:pt>
                <c:pt idx="16219">
                  <c:v>384.83209843990898</c:v>
                </c:pt>
                <c:pt idx="16220">
                  <c:v>384.87423117288699</c:v>
                </c:pt>
                <c:pt idx="16221">
                  <c:v>384.91636621215702</c:v>
                </c:pt>
                <c:pt idx="16222">
                  <c:v>384.95850355771802</c:v>
                </c:pt>
                <c:pt idx="16223">
                  <c:v>385.00064320957102</c:v>
                </c:pt>
                <c:pt idx="16224">
                  <c:v>385.04278516771501</c:v>
                </c:pt>
                <c:pt idx="16225">
                  <c:v>385.084929432151</c:v>
                </c:pt>
                <c:pt idx="16226">
                  <c:v>385.12707600287803</c:v>
                </c:pt>
                <c:pt idx="16227">
                  <c:v>385.169224879897</c:v>
                </c:pt>
                <c:pt idx="16228">
                  <c:v>385.21137606320798</c:v>
                </c:pt>
                <c:pt idx="16229">
                  <c:v>385.25352955280999</c:v>
                </c:pt>
                <c:pt idx="16230">
                  <c:v>385.29568534870299</c:v>
                </c:pt>
                <c:pt idx="16231">
                  <c:v>385.33784345088799</c:v>
                </c:pt>
                <c:pt idx="16232">
                  <c:v>385.38000385936499</c:v>
                </c:pt>
                <c:pt idx="16233">
                  <c:v>385.42216657413297</c:v>
                </c:pt>
                <c:pt idx="16234">
                  <c:v>385.46433159519302</c:v>
                </c:pt>
                <c:pt idx="16235">
                  <c:v>385.50649892254398</c:v>
                </c:pt>
                <c:pt idx="16236">
                  <c:v>385.54866855618599</c:v>
                </c:pt>
                <c:pt idx="16237">
                  <c:v>385.59084049612102</c:v>
                </c:pt>
                <c:pt idx="16238">
                  <c:v>385.63301474234601</c:v>
                </c:pt>
                <c:pt idx="16239">
                  <c:v>385.67519129486402</c:v>
                </c:pt>
                <c:pt idx="16240">
                  <c:v>385.71737015367302</c:v>
                </c:pt>
                <c:pt idx="16241">
                  <c:v>385.75955131877299</c:v>
                </c:pt>
                <c:pt idx="16242">
                  <c:v>385.80173479016503</c:v>
                </c:pt>
                <c:pt idx="16243">
                  <c:v>385.84392056784799</c:v>
                </c:pt>
                <c:pt idx="16244">
                  <c:v>385.88610865182301</c:v>
                </c:pt>
                <c:pt idx="16245">
                  <c:v>385.92829904208998</c:v>
                </c:pt>
                <c:pt idx="16246">
                  <c:v>385.97049173864798</c:v>
                </c:pt>
                <c:pt idx="16247">
                  <c:v>386.01268674149702</c:v>
                </c:pt>
                <c:pt idx="16248">
                  <c:v>386.05488405063801</c:v>
                </c:pt>
                <c:pt idx="16249">
                  <c:v>386.097083666071</c:v>
                </c:pt>
                <c:pt idx="16250">
                  <c:v>386.13928558779497</c:v>
                </c:pt>
                <c:pt idx="16251">
                  <c:v>386.18148981581101</c:v>
                </c:pt>
                <c:pt idx="16252">
                  <c:v>386.22369635011802</c:v>
                </c:pt>
                <c:pt idx="16253">
                  <c:v>386.26590519071698</c:v>
                </c:pt>
                <c:pt idx="16254">
                  <c:v>386.30811633760698</c:v>
                </c:pt>
                <c:pt idx="16255">
                  <c:v>386.35032979078898</c:v>
                </c:pt>
                <c:pt idx="16256">
                  <c:v>386.39254555026201</c:v>
                </c:pt>
                <c:pt idx="16257">
                  <c:v>386.434763616027</c:v>
                </c:pt>
                <c:pt idx="16258">
                  <c:v>386.47698398808302</c:v>
                </c:pt>
                <c:pt idx="16259">
                  <c:v>386.51920666643099</c:v>
                </c:pt>
                <c:pt idx="16260">
                  <c:v>386.56143165107102</c:v>
                </c:pt>
                <c:pt idx="16261">
                  <c:v>386.60365894200203</c:v>
                </c:pt>
                <c:pt idx="16262">
                  <c:v>386.64588853922402</c:v>
                </c:pt>
                <c:pt idx="16263">
                  <c:v>386.68812044273801</c:v>
                </c:pt>
                <c:pt idx="16264">
                  <c:v>386.73035465254401</c:v>
                </c:pt>
                <c:pt idx="16265">
                  <c:v>386.77259116864099</c:v>
                </c:pt>
                <c:pt idx="16266">
                  <c:v>386.814829991029</c:v>
                </c:pt>
                <c:pt idx="16267">
                  <c:v>386.85707111970999</c:v>
                </c:pt>
                <c:pt idx="16268">
                  <c:v>386.89931455468098</c:v>
                </c:pt>
                <c:pt idx="16269">
                  <c:v>386.94156029594501</c:v>
                </c:pt>
                <c:pt idx="16270">
                  <c:v>386.98380834349899</c:v>
                </c:pt>
                <c:pt idx="16271">
                  <c:v>387.02605869734498</c:v>
                </c:pt>
                <c:pt idx="16272">
                  <c:v>387.06831135748303</c:v>
                </c:pt>
                <c:pt idx="16273">
                  <c:v>387.11056632391302</c:v>
                </c:pt>
                <c:pt idx="16274">
                  <c:v>387.15282359663399</c:v>
                </c:pt>
                <c:pt idx="16275">
                  <c:v>387.195083175646</c:v>
                </c:pt>
                <c:pt idx="16276">
                  <c:v>387.23734506095002</c:v>
                </c:pt>
                <c:pt idx="16277">
                  <c:v>387.27960925254501</c:v>
                </c:pt>
                <c:pt idx="16278">
                  <c:v>387.32187575043201</c:v>
                </c:pt>
                <c:pt idx="16279">
                  <c:v>387.36414455461102</c:v>
                </c:pt>
                <c:pt idx="16280">
                  <c:v>387.406415665081</c:v>
                </c:pt>
                <c:pt idx="16281">
                  <c:v>387.44868908184299</c:v>
                </c:pt>
                <c:pt idx="16282">
                  <c:v>387.49096480489601</c:v>
                </c:pt>
                <c:pt idx="16283">
                  <c:v>387.53324283424001</c:v>
                </c:pt>
                <c:pt idx="16284">
                  <c:v>387.57552316987699</c:v>
                </c:pt>
                <c:pt idx="16285">
                  <c:v>387.61780581180398</c:v>
                </c:pt>
                <c:pt idx="16286">
                  <c:v>387.66009076002399</c:v>
                </c:pt>
                <c:pt idx="16287">
                  <c:v>387.70237801453402</c:v>
                </c:pt>
                <c:pt idx="16288">
                  <c:v>387.74466757533702</c:v>
                </c:pt>
                <c:pt idx="16289">
                  <c:v>387.786959442431</c:v>
                </c:pt>
                <c:pt idx="16290">
                  <c:v>387.82925361581601</c:v>
                </c:pt>
                <c:pt idx="16291">
                  <c:v>387.87155009549298</c:v>
                </c:pt>
                <c:pt idx="16292">
                  <c:v>387.91384888146098</c:v>
                </c:pt>
                <c:pt idx="16293">
                  <c:v>387.95614997372098</c:v>
                </c:pt>
                <c:pt idx="16294">
                  <c:v>387.99845337227299</c:v>
                </c:pt>
                <c:pt idx="16295">
                  <c:v>388.04075907711598</c:v>
                </c:pt>
                <c:pt idx="16296">
                  <c:v>388.08306708825</c:v>
                </c:pt>
                <c:pt idx="16297">
                  <c:v>388.125377405677</c:v>
                </c:pt>
                <c:pt idx="16298">
                  <c:v>388.16769002939401</c:v>
                </c:pt>
                <c:pt idx="16299">
                  <c:v>388.21000495940302</c:v>
                </c:pt>
                <c:pt idx="16300">
                  <c:v>388.25232219570398</c:v>
                </c:pt>
                <c:pt idx="16301">
                  <c:v>388.29464173829598</c:v>
                </c:pt>
                <c:pt idx="16302">
                  <c:v>388.33696358717998</c:v>
                </c:pt>
                <c:pt idx="16303">
                  <c:v>388.37928774235502</c:v>
                </c:pt>
                <c:pt idx="16304">
                  <c:v>388.421614203822</c:v>
                </c:pt>
                <c:pt idx="16305">
                  <c:v>388.46394297158099</c:v>
                </c:pt>
                <c:pt idx="16306">
                  <c:v>388.50627404562999</c:v>
                </c:pt>
                <c:pt idx="16307">
                  <c:v>388.54860742597202</c:v>
                </c:pt>
                <c:pt idx="16308">
                  <c:v>388.59094311260498</c:v>
                </c:pt>
                <c:pt idx="16309">
                  <c:v>388.63328110552902</c:v>
                </c:pt>
                <c:pt idx="16310">
                  <c:v>388.67562140474502</c:v>
                </c:pt>
                <c:pt idx="16311">
                  <c:v>388.71796401025301</c:v>
                </c:pt>
                <c:pt idx="16312">
                  <c:v>388.76030892205199</c:v>
                </c:pt>
                <c:pt idx="16313">
                  <c:v>388.80265614014297</c:v>
                </c:pt>
                <c:pt idx="16314">
                  <c:v>388.84500566452499</c:v>
                </c:pt>
                <c:pt idx="16315">
                  <c:v>388.88735749519799</c:v>
                </c:pt>
                <c:pt idx="16316">
                  <c:v>388.92971163216299</c:v>
                </c:pt>
                <c:pt idx="16317">
                  <c:v>388.97206807542</c:v>
                </c:pt>
                <c:pt idx="16318">
                  <c:v>389.01442682496901</c:v>
                </c:pt>
                <c:pt idx="16319">
                  <c:v>389.05678788080797</c:v>
                </c:pt>
                <c:pt idx="16320">
                  <c:v>389.09915124294002</c:v>
                </c:pt>
                <c:pt idx="16321">
                  <c:v>389.14151691136198</c:v>
                </c:pt>
                <c:pt idx="16322">
                  <c:v>389.18388488607701</c:v>
                </c:pt>
                <c:pt idx="16323">
                  <c:v>389.22625516708302</c:v>
                </c:pt>
                <c:pt idx="16324">
                  <c:v>389.26862775438002</c:v>
                </c:pt>
                <c:pt idx="16325">
                  <c:v>389.31100264796902</c:v>
                </c:pt>
                <c:pt idx="16326">
                  <c:v>389.35337984785002</c:v>
                </c:pt>
                <c:pt idx="16327">
                  <c:v>389.395759354022</c:v>
                </c:pt>
                <c:pt idx="16328">
                  <c:v>389.43814116648502</c:v>
                </c:pt>
                <c:pt idx="16329">
                  <c:v>389.48052528523999</c:v>
                </c:pt>
                <c:pt idx="16330">
                  <c:v>389.52291171028702</c:v>
                </c:pt>
                <c:pt idx="16331">
                  <c:v>389.56530044162503</c:v>
                </c:pt>
                <c:pt idx="16332">
                  <c:v>389.60769147925498</c:v>
                </c:pt>
                <c:pt idx="16333">
                  <c:v>389.65008482317597</c:v>
                </c:pt>
                <c:pt idx="16334">
                  <c:v>389.69248047338903</c:v>
                </c:pt>
                <c:pt idx="16335">
                  <c:v>389.734878429893</c:v>
                </c:pt>
                <c:pt idx="16336">
                  <c:v>389.77727869268898</c:v>
                </c:pt>
                <c:pt idx="16337">
                  <c:v>389.819681261776</c:v>
                </c:pt>
                <c:pt idx="16338">
                  <c:v>389.86208613715502</c:v>
                </c:pt>
                <c:pt idx="16339">
                  <c:v>389.90449331882598</c:v>
                </c:pt>
                <c:pt idx="16340">
                  <c:v>389.94690280678799</c:v>
                </c:pt>
                <c:pt idx="16341">
                  <c:v>389.98931460104097</c:v>
                </c:pt>
                <c:pt idx="16342">
                  <c:v>390.03172870158602</c:v>
                </c:pt>
                <c:pt idx="16343">
                  <c:v>390.07414510842301</c:v>
                </c:pt>
                <c:pt idx="16344">
                  <c:v>390.11656382155098</c:v>
                </c:pt>
                <c:pt idx="16345">
                  <c:v>390.15898484096999</c:v>
                </c:pt>
                <c:pt idx="16346">
                  <c:v>390.20140816668101</c:v>
                </c:pt>
                <c:pt idx="16347">
                  <c:v>390.24383379868402</c:v>
                </c:pt>
                <c:pt idx="16348">
                  <c:v>390.28626173697802</c:v>
                </c:pt>
                <c:pt idx="16349">
                  <c:v>390.32869198156402</c:v>
                </c:pt>
                <c:pt idx="16350">
                  <c:v>390.371124532441</c:v>
                </c:pt>
                <c:pt idx="16351">
                  <c:v>390.41355938960999</c:v>
                </c:pt>
                <c:pt idx="16352">
                  <c:v>390.45599655307001</c:v>
                </c:pt>
                <c:pt idx="16353">
                  <c:v>390.49843602282198</c:v>
                </c:pt>
                <c:pt idx="16354">
                  <c:v>390.54087779886601</c:v>
                </c:pt>
                <c:pt idx="16355">
                  <c:v>390.58332188120102</c:v>
                </c:pt>
                <c:pt idx="16356">
                  <c:v>390.62576826982701</c:v>
                </c:pt>
                <c:pt idx="16357">
                  <c:v>390.668216964745</c:v>
                </c:pt>
                <c:pt idx="16358">
                  <c:v>390.710667965955</c:v>
                </c:pt>
                <c:pt idx="16359">
                  <c:v>390.75312127345597</c:v>
                </c:pt>
                <c:pt idx="16360">
                  <c:v>390.79557688724799</c:v>
                </c:pt>
                <c:pt idx="16361">
                  <c:v>390.83803480733201</c:v>
                </c:pt>
                <c:pt idx="16362">
                  <c:v>390.88049503370797</c:v>
                </c:pt>
                <c:pt idx="16363">
                  <c:v>390.92295756637498</c:v>
                </c:pt>
                <c:pt idx="16364">
                  <c:v>390.96542240533398</c:v>
                </c:pt>
                <c:pt idx="16365">
                  <c:v>391.00788955058403</c:v>
                </c:pt>
                <c:pt idx="16366">
                  <c:v>391.05035900212602</c:v>
                </c:pt>
                <c:pt idx="16367">
                  <c:v>391.09283075995899</c:v>
                </c:pt>
                <c:pt idx="16368">
                  <c:v>391.13530482408402</c:v>
                </c:pt>
                <c:pt idx="16369">
                  <c:v>391.17778119450003</c:v>
                </c:pt>
                <c:pt idx="16370">
                  <c:v>391.22025987120799</c:v>
                </c:pt>
                <c:pt idx="16371">
                  <c:v>391.26274085420698</c:v>
                </c:pt>
                <c:pt idx="16372">
                  <c:v>391.30522414349798</c:v>
                </c:pt>
                <c:pt idx="16373">
                  <c:v>391.34770973908098</c:v>
                </c:pt>
                <c:pt idx="16374">
                  <c:v>391.39019764095502</c:v>
                </c:pt>
                <c:pt idx="16375">
                  <c:v>391.43268784912101</c:v>
                </c:pt>
                <c:pt idx="16376">
                  <c:v>391.47518036357798</c:v>
                </c:pt>
                <c:pt idx="16377">
                  <c:v>391.51767518432598</c:v>
                </c:pt>
                <c:pt idx="16378">
                  <c:v>391.56017231136599</c:v>
                </c:pt>
                <c:pt idx="16379">
                  <c:v>391.602671744698</c:v>
                </c:pt>
                <c:pt idx="16380">
                  <c:v>391.64517348432099</c:v>
                </c:pt>
                <c:pt idx="16381">
                  <c:v>391.68767753023599</c:v>
                </c:pt>
                <c:pt idx="16382">
                  <c:v>391.73018388244202</c:v>
                </c:pt>
                <c:pt idx="16383">
                  <c:v>391.77269254094</c:v>
                </c:pt>
                <c:pt idx="16384">
                  <c:v>391.81520350572902</c:v>
                </c:pt>
                <c:pt idx="16385">
                  <c:v>391.85771677680998</c:v>
                </c:pt>
                <c:pt idx="16386">
                  <c:v>391.90023235418198</c:v>
                </c:pt>
                <c:pt idx="16387">
                  <c:v>391.94275023784701</c:v>
                </c:pt>
                <c:pt idx="16388">
                  <c:v>391.98527042780199</c:v>
                </c:pt>
                <c:pt idx="16389">
                  <c:v>392.02779292404898</c:v>
                </c:pt>
                <c:pt idx="16390">
                  <c:v>392.07031772658701</c:v>
                </c:pt>
                <c:pt idx="16391">
                  <c:v>392.11284483541698</c:v>
                </c:pt>
                <c:pt idx="16392">
                  <c:v>392.15537425053901</c:v>
                </c:pt>
                <c:pt idx="16393">
                  <c:v>392.19790597195203</c:v>
                </c:pt>
                <c:pt idx="16394">
                  <c:v>392.24043999965699</c:v>
                </c:pt>
                <c:pt idx="16395">
                  <c:v>392.28297633365298</c:v>
                </c:pt>
                <c:pt idx="16396">
                  <c:v>392.32551497394098</c:v>
                </c:pt>
                <c:pt idx="16397">
                  <c:v>392.36805592052002</c:v>
                </c:pt>
                <c:pt idx="16398">
                  <c:v>392.41059917339101</c:v>
                </c:pt>
                <c:pt idx="16399">
                  <c:v>392.45314473255303</c:v>
                </c:pt>
                <c:pt idx="16400">
                  <c:v>392.495692598007</c:v>
                </c:pt>
                <c:pt idx="16401">
                  <c:v>392.538242769752</c:v>
                </c:pt>
                <c:pt idx="16402">
                  <c:v>392.58079524778901</c:v>
                </c:pt>
                <c:pt idx="16403">
                  <c:v>392.623350032117</c:v>
                </c:pt>
                <c:pt idx="16404">
                  <c:v>392.665907122737</c:v>
                </c:pt>
                <c:pt idx="16405">
                  <c:v>392.70846651964899</c:v>
                </c:pt>
                <c:pt idx="16406">
                  <c:v>392.75102822285203</c:v>
                </c:pt>
                <c:pt idx="16407">
                  <c:v>392.79359223234599</c:v>
                </c:pt>
                <c:pt idx="16408">
                  <c:v>392.836158548132</c:v>
                </c:pt>
                <c:pt idx="16409">
                  <c:v>392.87872717021003</c:v>
                </c:pt>
                <c:pt idx="16410">
                  <c:v>392.92129809857897</c:v>
                </c:pt>
                <c:pt idx="16411">
                  <c:v>392.96387133323998</c:v>
                </c:pt>
                <c:pt idx="16412">
                  <c:v>393.00644687419202</c:v>
                </c:pt>
                <c:pt idx="16413">
                  <c:v>393.04902472143601</c:v>
                </c:pt>
                <c:pt idx="16414">
                  <c:v>393.09160487497098</c:v>
                </c:pt>
                <c:pt idx="16415">
                  <c:v>393.13418733479801</c:v>
                </c:pt>
                <c:pt idx="16416">
                  <c:v>393.17677210091603</c:v>
                </c:pt>
                <c:pt idx="16417">
                  <c:v>393.21935917332598</c:v>
                </c:pt>
                <c:pt idx="16418">
                  <c:v>393.26194855202698</c:v>
                </c:pt>
                <c:pt idx="16419">
                  <c:v>393.30454023701998</c:v>
                </c:pt>
                <c:pt idx="16420">
                  <c:v>393.34713422830498</c:v>
                </c:pt>
                <c:pt idx="16421">
                  <c:v>393.38973052588102</c:v>
                </c:pt>
                <c:pt idx="16422">
                  <c:v>393.43232912974798</c:v>
                </c:pt>
                <c:pt idx="16423">
                  <c:v>393.47493003990701</c:v>
                </c:pt>
                <c:pt idx="16424">
                  <c:v>393.51753325635798</c:v>
                </c:pt>
                <c:pt idx="16425">
                  <c:v>393.56013877909999</c:v>
                </c:pt>
                <c:pt idx="16426">
                  <c:v>393.602746608134</c:v>
                </c:pt>
                <c:pt idx="16427">
                  <c:v>393.64535674345899</c:v>
                </c:pt>
                <c:pt idx="16428">
                  <c:v>393.68796918507502</c:v>
                </c:pt>
                <c:pt idx="16429">
                  <c:v>393.73058393298402</c:v>
                </c:pt>
                <c:pt idx="16430">
                  <c:v>393.77320098718297</c:v>
                </c:pt>
                <c:pt idx="16431">
                  <c:v>393.81582034767501</c:v>
                </c:pt>
                <c:pt idx="16432">
                  <c:v>393.85844201445798</c:v>
                </c:pt>
                <c:pt idx="16433">
                  <c:v>393.90106598753198</c:v>
                </c:pt>
                <c:pt idx="16434">
                  <c:v>393.94369226689798</c:v>
                </c:pt>
                <c:pt idx="16435">
                  <c:v>393.98632085255502</c:v>
                </c:pt>
                <c:pt idx="16436">
                  <c:v>394.02895174450401</c:v>
                </c:pt>
                <c:pt idx="16437">
                  <c:v>394.07158494274501</c:v>
                </c:pt>
                <c:pt idx="16438">
                  <c:v>394.11422044727698</c:v>
                </c:pt>
                <c:pt idx="16439">
                  <c:v>394.15685825809999</c:v>
                </c:pt>
                <c:pt idx="16440">
                  <c:v>394.199498375215</c:v>
                </c:pt>
                <c:pt idx="16441">
                  <c:v>394.24214079862202</c:v>
                </c:pt>
                <c:pt idx="16442">
                  <c:v>394.28478552832001</c:v>
                </c:pt>
                <c:pt idx="16443">
                  <c:v>394.32743256431002</c:v>
                </c:pt>
                <c:pt idx="16444">
                  <c:v>394.370081906591</c:v>
                </c:pt>
                <c:pt idx="16445">
                  <c:v>394.41273355516398</c:v>
                </c:pt>
                <c:pt idx="16446">
                  <c:v>394.455387510028</c:v>
                </c:pt>
                <c:pt idx="16447">
                  <c:v>394.49804377118397</c:v>
                </c:pt>
                <c:pt idx="16448">
                  <c:v>394.54070233863098</c:v>
                </c:pt>
                <c:pt idx="16449">
                  <c:v>394.58336321236999</c:v>
                </c:pt>
                <c:pt idx="16450">
                  <c:v>394.62602639239998</c:v>
                </c:pt>
                <c:pt idx="16451">
                  <c:v>394.66869187872197</c:v>
                </c:pt>
                <c:pt idx="16452">
                  <c:v>394.71135967133603</c:v>
                </c:pt>
                <c:pt idx="16453">
                  <c:v>394.754029770241</c:v>
                </c:pt>
                <c:pt idx="16454">
                  <c:v>394.79670217543702</c:v>
                </c:pt>
                <c:pt idx="16455">
                  <c:v>394.83937688692498</c:v>
                </c:pt>
                <c:pt idx="16456">
                  <c:v>394.882053904705</c:v>
                </c:pt>
                <c:pt idx="16457">
                  <c:v>394.92473322877601</c:v>
                </c:pt>
                <c:pt idx="16458">
                  <c:v>394.96741485913901</c:v>
                </c:pt>
                <c:pt idx="16459">
                  <c:v>395.010098795793</c:v>
                </c:pt>
                <c:pt idx="16460">
                  <c:v>395.05278503873802</c:v>
                </c:pt>
                <c:pt idx="16461">
                  <c:v>395.09547358797602</c:v>
                </c:pt>
                <c:pt idx="16462">
                  <c:v>395.13816444350402</c:v>
                </c:pt>
                <c:pt idx="16463">
                  <c:v>395.180857605325</c:v>
                </c:pt>
                <c:pt idx="16464">
                  <c:v>395.22355307343599</c:v>
                </c:pt>
                <c:pt idx="16465">
                  <c:v>395.26625084784001</c:v>
                </c:pt>
                <c:pt idx="16466">
                  <c:v>395.30895092853501</c:v>
                </c:pt>
                <c:pt idx="16467">
                  <c:v>395.35165331552099</c:v>
                </c:pt>
                <c:pt idx="16468">
                  <c:v>395.39435800879897</c:v>
                </c:pt>
                <c:pt idx="16469">
                  <c:v>395.43706500836902</c:v>
                </c:pt>
                <c:pt idx="16470">
                  <c:v>395.47977431422999</c:v>
                </c:pt>
                <c:pt idx="16471">
                  <c:v>395.52248592638199</c:v>
                </c:pt>
                <c:pt idx="16472">
                  <c:v>395.565199844826</c:v>
                </c:pt>
                <c:pt idx="16473">
                  <c:v>395.60791606956201</c:v>
                </c:pt>
                <c:pt idx="16474">
                  <c:v>395.650634600589</c:v>
                </c:pt>
                <c:pt idx="16475">
                  <c:v>395.693355437908</c:v>
                </c:pt>
                <c:pt idx="16476">
                  <c:v>395.73607858151797</c:v>
                </c:pt>
                <c:pt idx="16477">
                  <c:v>395.77880403142001</c:v>
                </c:pt>
                <c:pt idx="16478">
                  <c:v>395.82153178761303</c:v>
                </c:pt>
                <c:pt idx="16479">
                  <c:v>395.86426185009799</c:v>
                </c:pt>
                <c:pt idx="16480">
                  <c:v>395.90699421887399</c:v>
                </c:pt>
                <c:pt idx="16481">
                  <c:v>395.94972889394199</c:v>
                </c:pt>
                <c:pt idx="16482">
                  <c:v>395.99246587530098</c:v>
                </c:pt>
                <c:pt idx="16483">
                  <c:v>396.03520516295202</c:v>
                </c:pt>
                <c:pt idx="16484">
                  <c:v>396.07794675689502</c:v>
                </c:pt>
                <c:pt idx="16485">
                  <c:v>396.12069065712802</c:v>
                </c:pt>
                <c:pt idx="16486">
                  <c:v>396.163436863654</c:v>
                </c:pt>
                <c:pt idx="16487">
                  <c:v>396.20618537647101</c:v>
                </c:pt>
                <c:pt idx="16488">
                  <c:v>396.24893619557997</c:v>
                </c:pt>
                <c:pt idx="16489">
                  <c:v>396.29168932098003</c:v>
                </c:pt>
                <c:pt idx="16490">
                  <c:v>396.334444752671</c:v>
                </c:pt>
                <c:pt idx="16491">
                  <c:v>396.37720249065501</c:v>
                </c:pt>
                <c:pt idx="16492">
                  <c:v>396.41996253492903</c:v>
                </c:pt>
                <c:pt idx="16493">
                  <c:v>396.46272488549499</c:v>
                </c:pt>
                <c:pt idx="16494">
                  <c:v>396.50548954235302</c:v>
                </c:pt>
                <c:pt idx="16495">
                  <c:v>396.54825650550202</c:v>
                </c:pt>
                <c:pt idx="16496">
                  <c:v>396.59102577494298</c:v>
                </c:pt>
                <c:pt idx="16497">
                  <c:v>396.63379735067599</c:v>
                </c:pt>
                <c:pt idx="16498">
                  <c:v>396.67657123269998</c:v>
                </c:pt>
                <c:pt idx="16499">
                  <c:v>396.71934742101502</c:v>
                </c:pt>
                <c:pt idx="16500">
                  <c:v>396.76212591562199</c:v>
                </c:pt>
                <c:pt idx="16501">
                  <c:v>396.80490671652001</c:v>
                </c:pt>
                <c:pt idx="16502">
                  <c:v>396.84768982371003</c:v>
                </c:pt>
                <c:pt idx="16503">
                  <c:v>396.89047523719199</c:v>
                </c:pt>
                <c:pt idx="16504">
                  <c:v>396.933262956965</c:v>
                </c:pt>
                <c:pt idx="16505">
                  <c:v>396.97605298303</c:v>
                </c:pt>
                <c:pt idx="16506">
                  <c:v>397.01884531538599</c:v>
                </c:pt>
                <c:pt idx="16507">
                  <c:v>397.06163995403398</c:v>
                </c:pt>
                <c:pt idx="16508">
                  <c:v>397.10443689897301</c:v>
                </c:pt>
                <c:pt idx="16509">
                  <c:v>397.14723615020301</c:v>
                </c:pt>
                <c:pt idx="16510">
                  <c:v>397.19003770772599</c:v>
                </c:pt>
                <c:pt idx="16511">
                  <c:v>397.23284157154001</c:v>
                </c:pt>
                <c:pt idx="16512">
                  <c:v>397.275647741645</c:v>
                </c:pt>
                <c:pt idx="16513">
                  <c:v>397.318456218042</c:v>
                </c:pt>
                <c:pt idx="16514">
                  <c:v>397.36126700072998</c:v>
                </c:pt>
                <c:pt idx="16515">
                  <c:v>397.40408008971002</c:v>
                </c:pt>
                <c:pt idx="16516">
                  <c:v>397.44689548498098</c:v>
                </c:pt>
                <c:pt idx="16517">
                  <c:v>397.48971318654401</c:v>
                </c:pt>
                <c:pt idx="16518">
                  <c:v>397.53253319439898</c:v>
                </c:pt>
                <c:pt idx="16519">
                  <c:v>397.57535550854499</c:v>
                </c:pt>
                <c:pt idx="16520">
                  <c:v>397.618180128983</c:v>
                </c:pt>
                <c:pt idx="16521">
                  <c:v>397.66100705571199</c:v>
                </c:pt>
                <c:pt idx="16522">
                  <c:v>397.70383628873202</c:v>
                </c:pt>
                <c:pt idx="16523">
                  <c:v>397.746667828044</c:v>
                </c:pt>
                <c:pt idx="16524">
                  <c:v>397.78950167364798</c:v>
                </c:pt>
                <c:pt idx="16525">
                  <c:v>397.83233782554299</c:v>
                </c:pt>
                <c:pt idx="16526">
                  <c:v>397.87517628373001</c:v>
                </c:pt>
                <c:pt idx="16527">
                  <c:v>397.91801704820801</c:v>
                </c:pt>
                <c:pt idx="16528">
                  <c:v>397.96086011897802</c:v>
                </c:pt>
                <c:pt idx="16529">
                  <c:v>398.00370549604003</c:v>
                </c:pt>
                <c:pt idx="16530">
                  <c:v>398.04655317939302</c:v>
                </c:pt>
                <c:pt idx="16531">
                  <c:v>398.08940316903698</c:v>
                </c:pt>
                <c:pt idx="16532">
                  <c:v>398.13225546497301</c:v>
                </c:pt>
                <c:pt idx="16533">
                  <c:v>398.17511006720002</c:v>
                </c:pt>
                <c:pt idx="16534">
                  <c:v>398.21796697571898</c:v>
                </c:pt>
                <c:pt idx="16535">
                  <c:v>398.26082619053</c:v>
                </c:pt>
                <c:pt idx="16536">
                  <c:v>398.30368771163199</c:v>
                </c:pt>
                <c:pt idx="16537">
                  <c:v>398.346551539026</c:v>
                </c:pt>
                <c:pt idx="16538">
                  <c:v>398.38941767271098</c:v>
                </c:pt>
                <c:pt idx="16539">
                  <c:v>398.432286112687</c:v>
                </c:pt>
                <c:pt idx="16540">
                  <c:v>398.47515685895598</c:v>
                </c:pt>
                <c:pt idx="16541">
                  <c:v>398.51802991151499</c:v>
                </c:pt>
                <c:pt idx="16542">
                  <c:v>398.56090527036702</c:v>
                </c:pt>
                <c:pt idx="16543">
                  <c:v>398.603782935509</c:v>
                </c:pt>
                <c:pt idx="16544">
                  <c:v>398.64666290694402</c:v>
                </c:pt>
                <c:pt idx="16545">
                  <c:v>398.68954518467001</c:v>
                </c:pt>
                <c:pt idx="16546">
                  <c:v>398.73242976868698</c:v>
                </c:pt>
                <c:pt idx="16547">
                  <c:v>398.77531665899602</c:v>
                </c:pt>
                <c:pt idx="16548">
                  <c:v>398.81820585559598</c:v>
                </c:pt>
                <c:pt idx="16549">
                  <c:v>398.861097358488</c:v>
                </c:pt>
                <c:pt idx="16550">
                  <c:v>398.90399116767202</c:v>
                </c:pt>
                <c:pt idx="16551">
                  <c:v>398.94688728314702</c:v>
                </c:pt>
                <c:pt idx="16552">
                  <c:v>398.989785704913</c:v>
                </c:pt>
                <c:pt idx="16553">
                  <c:v>399.03268643297201</c:v>
                </c:pt>
                <c:pt idx="16554">
                  <c:v>399.07558946732098</c:v>
                </c:pt>
                <c:pt idx="16555">
                  <c:v>399.11849480796201</c:v>
                </c:pt>
                <c:pt idx="16556">
                  <c:v>399.16140245489498</c:v>
                </c:pt>
                <c:pt idx="16557">
                  <c:v>399.20431240811899</c:v>
                </c:pt>
                <c:pt idx="16558">
                  <c:v>399.24722466763501</c:v>
                </c:pt>
                <c:pt idx="16559">
                  <c:v>399.29013923344201</c:v>
                </c:pt>
                <c:pt idx="16560">
                  <c:v>399.333056105541</c:v>
                </c:pt>
                <c:pt idx="16561">
                  <c:v>399.37597528393201</c:v>
                </c:pt>
                <c:pt idx="16562">
                  <c:v>399.41889676861302</c:v>
                </c:pt>
                <c:pt idx="16563">
                  <c:v>399.46182055958701</c:v>
                </c:pt>
                <c:pt idx="16564">
                  <c:v>399.50474665685198</c:v>
                </c:pt>
                <c:pt idx="16565">
                  <c:v>399.54767506040798</c:v>
                </c:pt>
                <c:pt idx="16566">
                  <c:v>399.59060577025599</c:v>
                </c:pt>
                <c:pt idx="16567">
                  <c:v>399.633538786396</c:v>
                </c:pt>
                <c:pt idx="16568">
                  <c:v>399.67647410882699</c:v>
                </c:pt>
                <c:pt idx="16569">
                  <c:v>399.71941173754902</c:v>
                </c:pt>
                <c:pt idx="16570">
                  <c:v>399.76235167256402</c:v>
                </c:pt>
                <c:pt idx="16571">
                  <c:v>399.80529391386898</c:v>
                </c:pt>
                <c:pt idx="16572">
                  <c:v>399.84823846146702</c:v>
                </c:pt>
                <c:pt idx="16573">
                  <c:v>399.89118531535502</c:v>
                </c:pt>
                <c:pt idx="16574">
                  <c:v>399.93413447553502</c:v>
                </c:pt>
                <c:pt idx="16575">
                  <c:v>399.97708594200702</c:v>
                </c:pt>
                <c:pt idx="16576">
                  <c:v>400.02003971477097</c:v>
                </c:pt>
                <c:pt idx="16577">
                  <c:v>400.062995793825</c:v>
                </c:pt>
                <c:pt idx="16578">
                  <c:v>400.10595417917199</c:v>
                </c:pt>
                <c:pt idx="16579">
                  <c:v>400.14891487081002</c:v>
                </c:pt>
                <c:pt idx="16580">
                  <c:v>400.19187786873903</c:v>
                </c:pt>
                <c:pt idx="16581">
                  <c:v>400.23484317295998</c:v>
                </c:pt>
                <c:pt idx="16582">
                  <c:v>400.277810783473</c:v>
                </c:pt>
                <c:pt idx="16583">
                  <c:v>400.320780700277</c:v>
                </c:pt>
                <c:pt idx="16584">
                  <c:v>400.36375292337198</c:v>
                </c:pt>
                <c:pt idx="16585">
                  <c:v>400.40672745275901</c:v>
                </c:pt>
                <c:pt idx="16586">
                  <c:v>400.449704288438</c:v>
                </c:pt>
                <c:pt idx="16587">
                  <c:v>400.49268343040802</c:v>
                </c:pt>
                <c:pt idx="16588">
                  <c:v>400.53566487866999</c:v>
                </c:pt>
                <c:pt idx="16589">
                  <c:v>400.578648633223</c:v>
                </c:pt>
                <c:pt idx="16590">
                  <c:v>400.62163469406801</c:v>
                </c:pt>
                <c:pt idx="16591">
                  <c:v>400.664623061204</c:v>
                </c:pt>
                <c:pt idx="16592">
                  <c:v>400.70761373463199</c:v>
                </c:pt>
                <c:pt idx="16593">
                  <c:v>400.75060671435102</c:v>
                </c:pt>
                <c:pt idx="16594">
                  <c:v>400.793602000362</c:v>
                </c:pt>
                <c:pt idx="16595">
                  <c:v>400.83659959266498</c:v>
                </c:pt>
                <c:pt idx="16596">
                  <c:v>400.879599491259</c:v>
                </c:pt>
                <c:pt idx="16597">
                  <c:v>400.922601696144</c:v>
                </c:pt>
                <c:pt idx="16598">
                  <c:v>400.965606207321</c:v>
                </c:pt>
                <c:pt idx="16599">
                  <c:v>401.00861302479001</c:v>
                </c:pt>
                <c:pt idx="16600">
                  <c:v>401.05162214855</c:v>
                </c:pt>
                <c:pt idx="16601">
                  <c:v>401.09463357860102</c:v>
                </c:pt>
                <c:pt idx="16602">
                  <c:v>401.13764731494501</c:v>
                </c:pt>
                <c:pt idx="16603">
                  <c:v>401.18066335757902</c:v>
                </c:pt>
                <c:pt idx="16604">
                  <c:v>401.22368170650498</c:v>
                </c:pt>
                <c:pt idx="16605">
                  <c:v>401.26670236172299</c:v>
                </c:pt>
                <c:pt idx="16606">
                  <c:v>401.30972532323199</c:v>
                </c:pt>
                <c:pt idx="16607">
                  <c:v>401.35275059103299</c:v>
                </c:pt>
                <c:pt idx="16608">
                  <c:v>401.39577816512502</c:v>
                </c:pt>
                <c:pt idx="16609">
                  <c:v>401.43880804550901</c:v>
                </c:pt>
                <c:pt idx="16610">
                  <c:v>401.48184023218499</c:v>
                </c:pt>
                <c:pt idx="16611">
                  <c:v>401.52487472515202</c:v>
                </c:pt>
                <c:pt idx="16612">
                  <c:v>401.56791152441002</c:v>
                </c:pt>
                <c:pt idx="16613">
                  <c:v>401.61095062995997</c:v>
                </c:pt>
                <c:pt idx="16614">
                  <c:v>401.65399204180198</c:v>
                </c:pt>
                <c:pt idx="16615">
                  <c:v>401.69703575993498</c:v>
                </c:pt>
                <c:pt idx="16616">
                  <c:v>401.74008178435901</c:v>
                </c:pt>
                <c:pt idx="16617">
                  <c:v>401.78313011507498</c:v>
                </c:pt>
                <c:pt idx="16618">
                  <c:v>401.82618075208302</c:v>
                </c:pt>
                <c:pt idx="16619">
                  <c:v>401.86923369538198</c:v>
                </c:pt>
                <c:pt idx="16620">
                  <c:v>401.912288944973</c:v>
                </c:pt>
                <c:pt idx="16621">
                  <c:v>401.955346500855</c:v>
                </c:pt>
                <c:pt idx="16622">
                  <c:v>401.99840636302901</c:v>
                </c:pt>
                <c:pt idx="16623">
                  <c:v>402.04146853149399</c:v>
                </c:pt>
                <c:pt idx="16624">
                  <c:v>402.08453300625098</c:v>
                </c:pt>
                <c:pt idx="16625">
                  <c:v>402.127599787299</c:v>
                </c:pt>
                <c:pt idx="16626">
                  <c:v>402.17066887463898</c:v>
                </c:pt>
                <c:pt idx="16627">
                  <c:v>402.21374026827101</c:v>
                </c:pt>
                <c:pt idx="16628">
                  <c:v>402.25681396819402</c:v>
                </c:pt>
                <c:pt idx="16629">
                  <c:v>402.29988997440802</c:v>
                </c:pt>
                <c:pt idx="16630">
                  <c:v>402.34296828691402</c:v>
                </c:pt>
                <c:pt idx="16631">
                  <c:v>402.38604890571202</c:v>
                </c:pt>
                <c:pt idx="16632">
                  <c:v>402.429131830801</c:v>
                </c:pt>
                <c:pt idx="16633">
                  <c:v>402.47221706218102</c:v>
                </c:pt>
                <c:pt idx="16634">
                  <c:v>402.51530459985298</c:v>
                </c:pt>
                <c:pt idx="16635">
                  <c:v>402.55839444381701</c:v>
                </c:pt>
                <c:pt idx="16636">
                  <c:v>402.60148659407201</c:v>
                </c:pt>
                <c:pt idx="16637">
                  <c:v>402.64458105061902</c:v>
                </c:pt>
                <c:pt idx="16638">
                  <c:v>402.68767781345701</c:v>
                </c:pt>
                <c:pt idx="16639">
                  <c:v>402.73077688258701</c:v>
                </c:pt>
                <c:pt idx="16640">
                  <c:v>402.77387825800798</c:v>
                </c:pt>
                <c:pt idx="16641">
                  <c:v>402.81698193972102</c:v>
                </c:pt>
                <c:pt idx="16642">
                  <c:v>402.860087927726</c:v>
                </c:pt>
                <c:pt idx="16643">
                  <c:v>402.90319622202202</c:v>
                </c:pt>
                <c:pt idx="16644">
                  <c:v>402.94630682260902</c:v>
                </c:pt>
                <c:pt idx="16645">
                  <c:v>402.98941972948802</c:v>
                </c:pt>
                <c:pt idx="16646">
                  <c:v>403.03253494265903</c:v>
                </c:pt>
                <c:pt idx="16647">
                  <c:v>403.07565246212101</c:v>
                </c:pt>
                <c:pt idx="16648">
                  <c:v>403.11877228787398</c:v>
                </c:pt>
                <c:pt idx="16649">
                  <c:v>403.16189441991901</c:v>
                </c:pt>
                <c:pt idx="16650">
                  <c:v>403.20501885825598</c:v>
                </c:pt>
                <c:pt idx="16651">
                  <c:v>403.24814560288399</c:v>
                </c:pt>
                <c:pt idx="16652">
                  <c:v>403.29127465380401</c:v>
                </c:pt>
                <c:pt idx="16653">
                  <c:v>403.33440601101501</c:v>
                </c:pt>
                <c:pt idx="16654">
                  <c:v>403.377539674518</c:v>
                </c:pt>
                <c:pt idx="16655">
                  <c:v>403.42067564431198</c:v>
                </c:pt>
                <c:pt idx="16656">
                  <c:v>403.46381392039802</c:v>
                </c:pt>
                <c:pt idx="16657">
                  <c:v>403.50695450277499</c:v>
                </c:pt>
                <c:pt idx="16658">
                  <c:v>403.55009739144401</c:v>
                </c:pt>
                <c:pt idx="16659">
                  <c:v>403.59324258640498</c:v>
                </c:pt>
                <c:pt idx="16660">
                  <c:v>403.63639008765699</c:v>
                </c:pt>
                <c:pt idx="16661">
                  <c:v>403.67953989519998</c:v>
                </c:pt>
                <c:pt idx="16662">
                  <c:v>403.72269200903497</c:v>
                </c:pt>
                <c:pt idx="16663">
                  <c:v>403.76584642916202</c:v>
                </c:pt>
                <c:pt idx="16664">
                  <c:v>403.80900315558</c:v>
                </c:pt>
                <c:pt idx="16665">
                  <c:v>403.85216218828901</c:v>
                </c:pt>
                <c:pt idx="16666">
                  <c:v>403.89532352728997</c:v>
                </c:pt>
                <c:pt idx="16667">
                  <c:v>403.938487172583</c:v>
                </c:pt>
                <c:pt idx="16668">
                  <c:v>403.981653124167</c:v>
                </c:pt>
                <c:pt idx="16669">
                  <c:v>404.024821382043</c:v>
                </c:pt>
                <c:pt idx="16670">
                  <c:v>404.06799194620999</c:v>
                </c:pt>
                <c:pt idx="16671">
                  <c:v>404.11116481666897</c:v>
                </c:pt>
                <c:pt idx="16672">
                  <c:v>404.154339993419</c:v>
                </c:pt>
                <c:pt idx="16673">
                  <c:v>404.19751747646097</c:v>
                </c:pt>
                <c:pt idx="16674">
                  <c:v>404.24069726579501</c:v>
                </c:pt>
                <c:pt idx="16675">
                  <c:v>404.28387936142002</c:v>
                </c:pt>
                <c:pt idx="16676">
                  <c:v>404.32706376333601</c:v>
                </c:pt>
                <c:pt idx="16677">
                  <c:v>404.37025047154401</c:v>
                </c:pt>
                <c:pt idx="16678">
                  <c:v>404.41343948604401</c:v>
                </c:pt>
                <c:pt idx="16679">
                  <c:v>404.45663080683499</c:v>
                </c:pt>
                <c:pt idx="16680">
                  <c:v>404.49982443391701</c:v>
                </c:pt>
                <c:pt idx="16681">
                  <c:v>404.54302036729098</c:v>
                </c:pt>
                <c:pt idx="16682">
                  <c:v>404.586218606957</c:v>
                </c:pt>
                <c:pt idx="16683">
                  <c:v>404.62941915291401</c:v>
                </c:pt>
                <c:pt idx="16684">
                  <c:v>404.67262200516302</c:v>
                </c:pt>
                <c:pt idx="16685">
                  <c:v>404.71582716370301</c:v>
                </c:pt>
                <c:pt idx="16686">
                  <c:v>404.75903462853501</c:v>
                </c:pt>
                <c:pt idx="16687">
                  <c:v>404.80224439965798</c:v>
                </c:pt>
                <c:pt idx="16688">
                  <c:v>404.84545647707301</c:v>
                </c:pt>
                <c:pt idx="16689">
                  <c:v>404.88867086077897</c:v>
                </c:pt>
                <c:pt idx="16690">
                  <c:v>404.93188755077699</c:v>
                </c:pt>
                <c:pt idx="16691">
                  <c:v>404.97510654706701</c:v>
                </c:pt>
                <c:pt idx="16692">
                  <c:v>405.01832784964699</c:v>
                </c:pt>
                <c:pt idx="16693">
                  <c:v>405.06155145852</c:v>
                </c:pt>
                <c:pt idx="16694">
                  <c:v>405.10477737368399</c:v>
                </c:pt>
                <c:pt idx="16695">
                  <c:v>405.14800559513998</c:v>
                </c:pt>
                <c:pt idx="16696">
                  <c:v>405.19123612288701</c:v>
                </c:pt>
                <c:pt idx="16697">
                  <c:v>405.23446895692501</c:v>
                </c:pt>
                <c:pt idx="16698">
                  <c:v>405.27770409725503</c:v>
                </c:pt>
                <c:pt idx="16699">
                  <c:v>405.32094154387698</c:v>
                </c:pt>
                <c:pt idx="16700">
                  <c:v>405.36418129678998</c:v>
                </c:pt>
                <c:pt idx="16701">
                  <c:v>405.40742335599498</c:v>
                </c:pt>
                <c:pt idx="16702">
                  <c:v>405.45066772149102</c:v>
                </c:pt>
                <c:pt idx="16703">
                  <c:v>405.493914393279</c:v>
                </c:pt>
                <c:pt idx="16704">
                  <c:v>405.53716337135802</c:v>
                </c:pt>
                <c:pt idx="16705">
                  <c:v>405.58041465572899</c:v>
                </c:pt>
                <c:pt idx="16706">
                  <c:v>405.62366824639201</c:v>
                </c:pt>
                <c:pt idx="16707">
                  <c:v>405.666924143345</c:v>
                </c:pt>
                <c:pt idx="16708">
                  <c:v>405.71018234659101</c:v>
                </c:pt>
                <c:pt idx="16709">
                  <c:v>405.753442856128</c:v>
                </c:pt>
                <c:pt idx="16710">
                  <c:v>405.79670567195598</c:v>
                </c:pt>
                <c:pt idx="16711">
                  <c:v>405.83997079407601</c:v>
                </c:pt>
                <c:pt idx="16712">
                  <c:v>405.88323822248799</c:v>
                </c:pt>
                <c:pt idx="16713">
                  <c:v>405.92650795719101</c:v>
                </c:pt>
                <c:pt idx="16714">
                  <c:v>405.96977999818603</c:v>
                </c:pt>
                <c:pt idx="16715">
                  <c:v>406.01305434547203</c:v>
                </c:pt>
                <c:pt idx="16716">
                  <c:v>406.05633099904998</c:v>
                </c:pt>
                <c:pt idx="16717">
                  <c:v>406.09960995891902</c:v>
                </c:pt>
                <c:pt idx="16718">
                  <c:v>406.14289122508001</c:v>
                </c:pt>
                <c:pt idx="16719">
                  <c:v>406.18617479753198</c:v>
                </c:pt>
                <c:pt idx="16720">
                  <c:v>406.22946067627601</c:v>
                </c:pt>
                <c:pt idx="16721">
                  <c:v>406.27274886131102</c:v>
                </c:pt>
                <c:pt idx="16722">
                  <c:v>406.31603935263797</c:v>
                </c:pt>
                <c:pt idx="16723">
                  <c:v>406.35933215025602</c:v>
                </c:pt>
                <c:pt idx="16724">
                  <c:v>406.40262725416602</c:v>
                </c:pt>
                <c:pt idx="16725">
                  <c:v>406.44592466436802</c:v>
                </c:pt>
                <c:pt idx="16726">
                  <c:v>406.489224380861</c:v>
                </c:pt>
                <c:pt idx="16727">
                  <c:v>406.53252640364502</c:v>
                </c:pt>
                <c:pt idx="16728">
                  <c:v>406.57583073272201</c:v>
                </c:pt>
                <c:pt idx="16729">
                  <c:v>406.61913736808901</c:v>
                </c:pt>
                <c:pt idx="16730">
                  <c:v>406.66244630974802</c:v>
                </c:pt>
                <c:pt idx="16731">
                  <c:v>406.70575755769897</c:v>
                </c:pt>
                <c:pt idx="16732">
                  <c:v>406.74907111194102</c:v>
                </c:pt>
                <c:pt idx="16733">
                  <c:v>406.79238697247501</c:v>
                </c:pt>
                <c:pt idx="16734">
                  <c:v>406.83570513929999</c:v>
                </c:pt>
                <c:pt idx="16735">
                  <c:v>406.87902561241702</c:v>
                </c:pt>
                <c:pt idx="16736">
                  <c:v>406.92234839182498</c:v>
                </c:pt>
                <c:pt idx="16737">
                  <c:v>406.965673477525</c:v>
                </c:pt>
                <c:pt idx="16738">
                  <c:v>407.00900086951702</c:v>
                </c:pt>
                <c:pt idx="16739">
                  <c:v>407.052330567799</c:v>
                </c:pt>
                <c:pt idx="16740">
                  <c:v>407.09566257237401</c:v>
                </c:pt>
                <c:pt idx="16741">
                  <c:v>407.13899688324</c:v>
                </c:pt>
                <c:pt idx="16742">
                  <c:v>407.18233350039702</c:v>
                </c:pt>
                <c:pt idx="16743">
                  <c:v>407.22567242384599</c:v>
                </c:pt>
                <c:pt idx="16744">
                  <c:v>407.26901365358702</c:v>
                </c:pt>
                <c:pt idx="16745">
                  <c:v>407.31235718961898</c:v>
                </c:pt>
                <c:pt idx="16746">
                  <c:v>407.35570303194299</c:v>
                </c:pt>
                <c:pt idx="16747">
                  <c:v>407.39905118055799</c:v>
                </c:pt>
                <c:pt idx="16748">
                  <c:v>407.44240163546499</c:v>
                </c:pt>
                <c:pt idx="16749">
                  <c:v>407.48575439666303</c:v>
                </c:pt>
                <c:pt idx="16750">
                  <c:v>407.52910946415301</c:v>
                </c:pt>
                <c:pt idx="16751">
                  <c:v>407.57246683793397</c:v>
                </c:pt>
                <c:pt idx="16752">
                  <c:v>407.615826518007</c:v>
                </c:pt>
                <c:pt idx="16753">
                  <c:v>407.659188504371</c:v>
                </c:pt>
                <c:pt idx="16754">
                  <c:v>407.70255279702701</c:v>
                </c:pt>
                <c:pt idx="16755">
                  <c:v>407.745919395974</c:v>
                </c:pt>
                <c:pt idx="16756">
                  <c:v>407.78928830121299</c:v>
                </c:pt>
                <c:pt idx="16757">
                  <c:v>407.83265951274399</c:v>
                </c:pt>
                <c:pt idx="16758">
                  <c:v>407.87603303056602</c:v>
                </c:pt>
                <c:pt idx="16759">
                  <c:v>407.91940885467898</c:v>
                </c:pt>
                <c:pt idx="16760">
                  <c:v>407.96278698508399</c:v>
                </c:pt>
                <c:pt idx="16761">
                  <c:v>408.00616742178102</c:v>
                </c:pt>
                <c:pt idx="16762">
                  <c:v>408.04955016476902</c:v>
                </c:pt>
                <c:pt idx="16763">
                  <c:v>408.09293521404902</c:v>
                </c:pt>
                <c:pt idx="16764">
                  <c:v>408.13632256962001</c:v>
                </c:pt>
                <c:pt idx="16765">
                  <c:v>408.17971223148299</c:v>
                </c:pt>
                <c:pt idx="16766">
                  <c:v>408.22310419963702</c:v>
                </c:pt>
                <c:pt idx="16767">
                  <c:v>408.26649847408299</c:v>
                </c:pt>
                <c:pt idx="16768">
                  <c:v>408.30989505482</c:v>
                </c:pt>
                <c:pt idx="16769">
                  <c:v>408.35329394184902</c:v>
                </c:pt>
                <c:pt idx="16770">
                  <c:v>408.39669513516901</c:v>
                </c:pt>
                <c:pt idx="16771">
                  <c:v>408.44009863478101</c:v>
                </c:pt>
                <c:pt idx="16772">
                  <c:v>408.48350444068501</c:v>
                </c:pt>
                <c:pt idx="16773">
                  <c:v>408.52691255287999</c:v>
                </c:pt>
                <c:pt idx="16774">
                  <c:v>408.57032297136601</c:v>
                </c:pt>
                <c:pt idx="16775">
                  <c:v>408.61373569614398</c:v>
                </c:pt>
                <c:pt idx="16776">
                  <c:v>408.657150727214</c:v>
                </c:pt>
                <c:pt idx="16777">
                  <c:v>408.70056806457501</c:v>
                </c:pt>
                <c:pt idx="16778">
                  <c:v>408.74398770822802</c:v>
                </c:pt>
                <c:pt idx="16779">
                  <c:v>408.78740965817201</c:v>
                </c:pt>
                <c:pt idx="16780">
                  <c:v>408.830833914408</c:v>
                </c:pt>
                <c:pt idx="16781">
                  <c:v>408.87426047693498</c:v>
                </c:pt>
                <c:pt idx="16782">
                  <c:v>408.91768934575401</c:v>
                </c:pt>
                <c:pt idx="16783">
                  <c:v>408.96112052086397</c:v>
                </c:pt>
                <c:pt idx="16784">
                  <c:v>409.00455400226599</c:v>
                </c:pt>
                <c:pt idx="16785">
                  <c:v>409.04798978995899</c:v>
                </c:pt>
                <c:pt idx="16786">
                  <c:v>409.09142788394399</c:v>
                </c:pt>
                <c:pt idx="16787">
                  <c:v>409.13486828421998</c:v>
                </c:pt>
                <c:pt idx="16788">
                  <c:v>409.17831099078802</c:v>
                </c:pt>
                <c:pt idx="16789">
                  <c:v>409.22175600364801</c:v>
                </c:pt>
                <c:pt idx="16790">
                  <c:v>409.26520332279898</c:v>
                </c:pt>
                <c:pt idx="16791">
                  <c:v>409.30865294824099</c:v>
                </c:pt>
                <c:pt idx="16792">
                  <c:v>409.352104879975</c:v>
                </c:pt>
                <c:pt idx="16793">
                  <c:v>409.39555911800102</c:v>
                </c:pt>
                <c:pt idx="16794">
                  <c:v>409.43901566231801</c:v>
                </c:pt>
                <c:pt idx="16795">
                  <c:v>409.48247451292701</c:v>
                </c:pt>
                <c:pt idx="16796">
                  <c:v>409.52593566982699</c:v>
                </c:pt>
                <c:pt idx="16797">
                  <c:v>409.56939913301898</c:v>
                </c:pt>
                <c:pt idx="16798">
                  <c:v>409.612864902502</c:v>
                </c:pt>
                <c:pt idx="16799">
                  <c:v>409.65633297827702</c:v>
                </c:pt>
                <c:pt idx="16800">
                  <c:v>409.69980336034303</c:v>
                </c:pt>
                <c:pt idx="16801">
                  <c:v>409.74327604870098</c:v>
                </c:pt>
                <c:pt idx="16802">
                  <c:v>409.78675104335002</c:v>
                </c:pt>
                <c:pt idx="16803">
                  <c:v>409.83022834429102</c:v>
                </c:pt>
                <c:pt idx="16804">
                  <c:v>409.87370795152401</c:v>
                </c:pt>
                <c:pt idx="16805">
                  <c:v>409.91718986504799</c:v>
                </c:pt>
                <c:pt idx="16806">
                  <c:v>409.960674084863</c:v>
                </c:pt>
                <c:pt idx="16807">
                  <c:v>410.00416061097002</c:v>
                </c:pt>
                <c:pt idx="16808">
                  <c:v>410.04764944336898</c:v>
                </c:pt>
                <c:pt idx="16809">
                  <c:v>410.09114058205898</c:v>
                </c:pt>
                <c:pt idx="16810">
                  <c:v>410.13463402704099</c:v>
                </c:pt>
                <c:pt idx="16811">
                  <c:v>410.17812977831397</c:v>
                </c:pt>
                <c:pt idx="16812">
                  <c:v>410.22162783587902</c:v>
                </c:pt>
                <c:pt idx="16813">
                  <c:v>410.26512819973499</c:v>
                </c:pt>
                <c:pt idx="16814">
                  <c:v>410.30863086988302</c:v>
                </c:pt>
                <c:pt idx="16815">
                  <c:v>410.35213584632203</c:v>
                </c:pt>
                <c:pt idx="16816">
                  <c:v>410.39564312905298</c:v>
                </c:pt>
                <c:pt idx="16817">
                  <c:v>410.43915271807498</c:v>
                </c:pt>
                <c:pt idx="16818">
                  <c:v>410.48266461338898</c:v>
                </c:pt>
                <c:pt idx="16819">
                  <c:v>410.52617881499401</c:v>
                </c:pt>
                <c:pt idx="16820">
                  <c:v>410.56969532289099</c:v>
                </c:pt>
                <c:pt idx="16821">
                  <c:v>410.61321413707998</c:v>
                </c:pt>
                <c:pt idx="16822">
                  <c:v>410.65673525756</c:v>
                </c:pt>
                <c:pt idx="16823">
                  <c:v>410.700258684331</c:v>
                </c:pt>
                <c:pt idx="16824">
                  <c:v>410.74378441739401</c:v>
                </c:pt>
                <c:pt idx="16825">
                  <c:v>410.78731245674902</c:v>
                </c:pt>
                <c:pt idx="16826">
                  <c:v>410.83084280239501</c:v>
                </c:pt>
                <c:pt idx="16827">
                  <c:v>410.87437545433301</c:v>
                </c:pt>
                <c:pt idx="16828">
                  <c:v>410.91791041256198</c:v>
                </c:pt>
                <c:pt idx="16829">
                  <c:v>410.96144767708302</c:v>
                </c:pt>
                <c:pt idx="16830">
                  <c:v>411.00498724789497</c:v>
                </c:pt>
                <c:pt idx="16831">
                  <c:v>411.04852912499899</c:v>
                </c:pt>
                <c:pt idx="16832">
                  <c:v>411.09207330839399</c:v>
                </c:pt>
                <c:pt idx="16833">
                  <c:v>411.135619798081</c:v>
                </c:pt>
                <c:pt idx="16834">
                  <c:v>411.17916859405898</c:v>
                </c:pt>
                <c:pt idx="16835">
                  <c:v>411.22271969632902</c:v>
                </c:pt>
                <c:pt idx="16836">
                  <c:v>411.26627310489101</c:v>
                </c:pt>
                <c:pt idx="16837">
                  <c:v>411.30982881974398</c:v>
                </c:pt>
                <c:pt idx="16838">
                  <c:v>411.35338684088799</c:v>
                </c:pt>
                <c:pt idx="16839">
                  <c:v>411.396947168324</c:v>
                </c:pt>
                <c:pt idx="16840">
                  <c:v>411.44050980205202</c:v>
                </c:pt>
                <c:pt idx="16841">
                  <c:v>411.48407474207102</c:v>
                </c:pt>
                <c:pt idx="16842">
                  <c:v>411.52764198838202</c:v>
                </c:pt>
                <c:pt idx="16843">
                  <c:v>411.571211540984</c:v>
                </c:pt>
                <c:pt idx="16844">
                  <c:v>411.61478339987798</c:v>
                </c:pt>
                <c:pt idx="16845">
                  <c:v>411.658357565063</c:v>
                </c:pt>
                <c:pt idx="16846">
                  <c:v>411.70193403654002</c:v>
                </c:pt>
                <c:pt idx="16847">
                  <c:v>411.74551281430797</c:v>
                </c:pt>
                <c:pt idx="16848">
                  <c:v>411.78909389836798</c:v>
                </c:pt>
                <c:pt idx="16849">
                  <c:v>411.83267728871903</c:v>
                </c:pt>
                <c:pt idx="16850">
                  <c:v>411.87626298536202</c:v>
                </c:pt>
                <c:pt idx="16851">
                  <c:v>411.91985098829599</c:v>
                </c:pt>
                <c:pt idx="16852">
                  <c:v>411.96344129752202</c:v>
                </c:pt>
                <c:pt idx="16853">
                  <c:v>412.00703391304</c:v>
                </c:pt>
                <c:pt idx="16854">
                  <c:v>412.05062883484902</c:v>
                </c:pt>
                <c:pt idx="16855">
                  <c:v>412.09422606294902</c:v>
                </c:pt>
                <c:pt idx="16856">
                  <c:v>412.13782559734102</c:v>
                </c:pt>
                <c:pt idx="16857">
                  <c:v>412.18142743802503</c:v>
                </c:pt>
                <c:pt idx="16858">
                  <c:v>412.22503158500001</c:v>
                </c:pt>
                <c:pt idx="16859">
                  <c:v>412.268638038267</c:v>
                </c:pt>
                <c:pt idx="16860">
                  <c:v>412.31224679782503</c:v>
                </c:pt>
                <c:pt idx="16861">
                  <c:v>412.355857863675</c:v>
                </c:pt>
                <c:pt idx="16862">
                  <c:v>412.39947123581601</c:v>
                </c:pt>
                <c:pt idx="16863">
                  <c:v>412.44308691424902</c:v>
                </c:pt>
                <c:pt idx="16864">
                  <c:v>412.48670489897302</c:v>
                </c:pt>
                <c:pt idx="16865">
                  <c:v>412.53032518998901</c:v>
                </c:pt>
                <c:pt idx="16866">
                  <c:v>412.57394778729599</c:v>
                </c:pt>
                <c:pt idx="16867">
                  <c:v>412.61757269089497</c:v>
                </c:pt>
                <c:pt idx="16868">
                  <c:v>412.66119990078602</c:v>
                </c:pt>
                <c:pt idx="16869">
                  <c:v>412.70482941696798</c:v>
                </c:pt>
                <c:pt idx="16870">
                  <c:v>412.74846123944099</c:v>
                </c:pt>
                <c:pt idx="16871">
                  <c:v>412.79209536820599</c:v>
                </c:pt>
                <c:pt idx="16872">
                  <c:v>412.835731803263</c:v>
                </c:pt>
                <c:pt idx="16873">
                  <c:v>412.87937054461099</c:v>
                </c:pt>
                <c:pt idx="16874">
                  <c:v>412.92301159225099</c:v>
                </c:pt>
                <c:pt idx="16875">
                  <c:v>412.96665494618202</c:v>
                </c:pt>
                <c:pt idx="16876">
                  <c:v>413.010300606405</c:v>
                </c:pt>
                <c:pt idx="16877">
                  <c:v>413.05394857291901</c:v>
                </c:pt>
                <c:pt idx="16878">
                  <c:v>413.09759884572497</c:v>
                </c:pt>
                <c:pt idx="16879">
                  <c:v>413.14125142482197</c:v>
                </c:pt>
                <c:pt idx="16880">
                  <c:v>413.18490631021098</c:v>
                </c:pt>
                <c:pt idx="16881">
                  <c:v>413.22856350189102</c:v>
                </c:pt>
                <c:pt idx="16882">
                  <c:v>413.272222999863</c:v>
                </c:pt>
                <c:pt idx="16883">
                  <c:v>413.31588480412597</c:v>
                </c:pt>
                <c:pt idx="16884">
                  <c:v>413.359548914681</c:v>
                </c:pt>
                <c:pt idx="16885">
                  <c:v>413.40321533152797</c:v>
                </c:pt>
                <c:pt idx="16886">
                  <c:v>413.44688405466599</c:v>
                </c:pt>
                <c:pt idx="16887">
                  <c:v>413.49055508409498</c:v>
                </c:pt>
                <c:pt idx="16888">
                  <c:v>413.53422841981597</c:v>
                </c:pt>
                <c:pt idx="16889">
                  <c:v>413.57790406182897</c:v>
                </c:pt>
                <c:pt idx="16890">
                  <c:v>413.62158201013301</c:v>
                </c:pt>
                <c:pt idx="16891">
                  <c:v>413.66526226472899</c:v>
                </c:pt>
                <c:pt idx="16892">
                  <c:v>413.70894482561602</c:v>
                </c:pt>
                <c:pt idx="16893">
                  <c:v>413.75262969279498</c:v>
                </c:pt>
                <c:pt idx="16894">
                  <c:v>413.79631686626499</c:v>
                </c:pt>
                <c:pt idx="16895">
                  <c:v>413.840006346027</c:v>
                </c:pt>
                <c:pt idx="16896">
                  <c:v>413.88369813207999</c:v>
                </c:pt>
                <c:pt idx="16897">
                  <c:v>413.92739222442498</c:v>
                </c:pt>
                <c:pt idx="16898">
                  <c:v>413.97108862306101</c:v>
                </c:pt>
                <c:pt idx="16899">
                  <c:v>414.01478732798898</c:v>
                </c:pt>
                <c:pt idx="16900">
                  <c:v>414.05848833920902</c:v>
                </c:pt>
                <c:pt idx="16901">
                  <c:v>414.10219165671998</c:v>
                </c:pt>
                <c:pt idx="16902">
                  <c:v>414.14589728052198</c:v>
                </c:pt>
                <c:pt idx="16903">
                  <c:v>414.18960521061598</c:v>
                </c:pt>
                <c:pt idx="16904">
                  <c:v>414.23331544700198</c:v>
                </c:pt>
                <c:pt idx="16905">
                  <c:v>414.27702798967903</c:v>
                </c:pt>
                <c:pt idx="16906">
                  <c:v>414.32074283864802</c:v>
                </c:pt>
                <c:pt idx="16907">
                  <c:v>414.36445999390799</c:v>
                </c:pt>
                <c:pt idx="16908">
                  <c:v>414.40817945546002</c:v>
                </c:pt>
                <c:pt idx="16909">
                  <c:v>414.45190122330303</c:v>
                </c:pt>
                <c:pt idx="16910">
                  <c:v>414.49562529743798</c:v>
                </c:pt>
                <c:pt idx="16911">
                  <c:v>414.53935167786398</c:v>
                </c:pt>
                <c:pt idx="16912">
                  <c:v>414.58308036458197</c:v>
                </c:pt>
                <c:pt idx="16913">
                  <c:v>414.62681135759101</c:v>
                </c:pt>
                <c:pt idx="16914">
                  <c:v>414.67054465689199</c:v>
                </c:pt>
                <c:pt idx="16915">
                  <c:v>414.71428026248401</c:v>
                </c:pt>
                <c:pt idx="16916">
                  <c:v>414.75801817436798</c:v>
                </c:pt>
                <c:pt idx="16917">
                  <c:v>414.801758392544</c:v>
                </c:pt>
                <c:pt idx="16918">
                  <c:v>414.84550091701101</c:v>
                </c:pt>
                <c:pt idx="16919">
                  <c:v>414.889245747769</c:v>
                </c:pt>
                <c:pt idx="16920">
                  <c:v>414.93299288481899</c:v>
                </c:pt>
                <c:pt idx="16921">
                  <c:v>414.97674232816098</c:v>
                </c:pt>
                <c:pt idx="16922">
                  <c:v>415.02049407779401</c:v>
                </c:pt>
                <c:pt idx="16923">
                  <c:v>415.06424813371899</c:v>
                </c:pt>
                <c:pt idx="16924">
                  <c:v>415.10800449593501</c:v>
                </c:pt>
                <c:pt idx="16925">
                  <c:v>415.15176316444303</c:v>
                </c:pt>
                <c:pt idx="16926">
                  <c:v>415.19552413924202</c:v>
                </c:pt>
                <c:pt idx="16927">
                  <c:v>415.23928742033303</c:v>
                </c:pt>
                <c:pt idx="16928">
                  <c:v>415.28305300771501</c:v>
                </c:pt>
                <c:pt idx="16929">
                  <c:v>415.326820901389</c:v>
                </c:pt>
                <c:pt idx="16930">
                  <c:v>415.37059110135402</c:v>
                </c:pt>
                <c:pt idx="16931">
                  <c:v>415.41436360761099</c:v>
                </c:pt>
                <c:pt idx="16932">
                  <c:v>415.45813842016003</c:v>
                </c:pt>
                <c:pt idx="16933">
                  <c:v>415.50191553899998</c:v>
                </c:pt>
                <c:pt idx="16934">
                  <c:v>415.54569496413097</c:v>
                </c:pt>
                <c:pt idx="16935">
                  <c:v>415.58947669555403</c:v>
                </c:pt>
                <c:pt idx="16936">
                  <c:v>415.63326073326903</c:v>
                </c:pt>
                <c:pt idx="16937">
                  <c:v>415.67704707727501</c:v>
                </c:pt>
                <c:pt idx="16938">
                  <c:v>415.72083572757299</c:v>
                </c:pt>
                <c:pt idx="16939">
                  <c:v>415.76462668416201</c:v>
                </c:pt>
                <c:pt idx="16940">
                  <c:v>415.80841994704298</c:v>
                </c:pt>
                <c:pt idx="16941">
                  <c:v>415.85221551621498</c:v>
                </c:pt>
                <c:pt idx="16942">
                  <c:v>415.89601339167803</c:v>
                </c:pt>
                <c:pt idx="16943">
                  <c:v>415.93981357343398</c:v>
                </c:pt>
                <c:pt idx="16944">
                  <c:v>415.98361606148097</c:v>
                </c:pt>
                <c:pt idx="16945">
                  <c:v>416.027420855819</c:v>
                </c:pt>
                <c:pt idx="16946">
                  <c:v>416.07122795644898</c:v>
                </c:pt>
                <c:pt idx="16947">
                  <c:v>416.11503736336999</c:v>
                </c:pt>
                <c:pt idx="16948">
                  <c:v>416.15884907658301</c:v>
                </c:pt>
                <c:pt idx="16949">
                  <c:v>416.20266309608797</c:v>
                </c:pt>
                <c:pt idx="16950">
                  <c:v>416.24647942188398</c:v>
                </c:pt>
                <c:pt idx="16951">
                  <c:v>416.29029805397101</c:v>
                </c:pt>
                <c:pt idx="16952">
                  <c:v>416.33411899235</c:v>
                </c:pt>
                <c:pt idx="16953">
                  <c:v>416.37794223702099</c:v>
                </c:pt>
                <c:pt idx="16954">
                  <c:v>416.42176778798301</c:v>
                </c:pt>
                <c:pt idx="16955">
                  <c:v>416.46559564523699</c:v>
                </c:pt>
                <c:pt idx="16956">
                  <c:v>416.509425808782</c:v>
                </c:pt>
                <c:pt idx="16957">
                  <c:v>416.55325827861901</c:v>
                </c:pt>
                <c:pt idx="16958">
                  <c:v>416.59709305474701</c:v>
                </c:pt>
                <c:pt idx="16959">
                  <c:v>416.640930137167</c:v>
                </c:pt>
                <c:pt idx="16960">
                  <c:v>416.68476952587798</c:v>
                </c:pt>
                <c:pt idx="16961">
                  <c:v>416.72861122088102</c:v>
                </c:pt>
                <c:pt idx="16962">
                  <c:v>416.77245522217498</c:v>
                </c:pt>
                <c:pt idx="16963">
                  <c:v>416.81630152976101</c:v>
                </c:pt>
                <c:pt idx="16964">
                  <c:v>416.86015014363898</c:v>
                </c:pt>
                <c:pt idx="16965">
                  <c:v>416.90400106380798</c:v>
                </c:pt>
                <c:pt idx="16966">
                  <c:v>416.94785429026803</c:v>
                </c:pt>
                <c:pt idx="16967">
                  <c:v>416.99170982302002</c:v>
                </c:pt>
                <c:pt idx="16968">
                  <c:v>417.03556766206401</c:v>
                </c:pt>
                <c:pt idx="16969">
                  <c:v>417.07942780739899</c:v>
                </c:pt>
                <c:pt idx="16970">
                  <c:v>417.12329025902602</c:v>
                </c:pt>
                <c:pt idx="16971">
                  <c:v>417.16715501694398</c:v>
                </c:pt>
                <c:pt idx="16972">
                  <c:v>417.21102208115298</c:v>
                </c:pt>
                <c:pt idx="16973">
                  <c:v>417.254891451655</c:v>
                </c:pt>
                <c:pt idx="16974">
                  <c:v>417.298763128448</c:v>
                </c:pt>
                <c:pt idx="16975">
                  <c:v>417.34263711153199</c:v>
                </c:pt>
                <c:pt idx="16976">
                  <c:v>417.38651340090797</c:v>
                </c:pt>
                <c:pt idx="16977">
                  <c:v>417.430391996575</c:v>
                </c:pt>
                <c:pt idx="16978">
                  <c:v>417.47427289853402</c:v>
                </c:pt>
                <c:pt idx="16979">
                  <c:v>417.51815610678398</c:v>
                </c:pt>
                <c:pt idx="16980">
                  <c:v>417.56204162132599</c:v>
                </c:pt>
                <c:pt idx="16981">
                  <c:v>417.60592944216</c:v>
                </c:pt>
                <c:pt idx="16982">
                  <c:v>417.649819569285</c:v>
                </c:pt>
                <c:pt idx="16983">
                  <c:v>417.69371200270098</c:v>
                </c:pt>
                <c:pt idx="16984">
                  <c:v>417.73760674240901</c:v>
                </c:pt>
                <c:pt idx="16985">
                  <c:v>417.781503788409</c:v>
                </c:pt>
                <c:pt idx="16986">
                  <c:v>417.82540314070002</c:v>
                </c:pt>
                <c:pt idx="16987">
                  <c:v>417.86930479928299</c:v>
                </c:pt>
                <c:pt idx="16988">
                  <c:v>417.91320876415699</c:v>
                </c:pt>
                <c:pt idx="16989">
                  <c:v>417.957115035323</c:v>
                </c:pt>
                <c:pt idx="16990">
                  <c:v>418.00102361277999</c:v>
                </c:pt>
                <c:pt idx="16991">
                  <c:v>418.04493449652898</c:v>
                </c:pt>
              </c:numCache>
            </c:numRef>
          </c:xVal>
          <c:yVal>
            <c:numRef>
              <c:f>spc!$B$1:$B$32000</c:f>
              <c:numCache>
                <c:formatCode>General</c:formatCode>
                <c:ptCount val="32000"/>
                <c:pt idx="0">
                  <c:v>1E-4</c:v>
                </c:pt>
                <c:pt idx="1">
                  <c:v>1E-4</c:v>
                </c:pt>
                <c:pt idx="2">
                  <c:v>1E-4</c:v>
                </c:pt>
                <c:pt idx="3">
                  <c:v>1E-4</c:v>
                </c:pt>
                <c:pt idx="4">
                  <c:v>1E-4</c:v>
                </c:pt>
                <c:pt idx="5">
                  <c:v>1E-4</c:v>
                </c:pt>
                <c:pt idx="6">
                  <c:v>1E-4</c:v>
                </c:pt>
                <c:pt idx="7">
                  <c:v>1E-4</c:v>
                </c:pt>
                <c:pt idx="8">
                  <c:v>1.0001</c:v>
                </c:pt>
                <c:pt idx="9">
                  <c:v>1E-4</c:v>
                </c:pt>
                <c:pt idx="10">
                  <c:v>1E-4</c:v>
                </c:pt>
                <c:pt idx="11">
                  <c:v>1E-4</c:v>
                </c:pt>
                <c:pt idx="12">
                  <c:v>1E-4</c:v>
                </c:pt>
                <c:pt idx="13">
                  <c:v>1E-4</c:v>
                </c:pt>
                <c:pt idx="14">
                  <c:v>1E-4</c:v>
                </c:pt>
                <c:pt idx="15">
                  <c:v>1.0001</c:v>
                </c:pt>
                <c:pt idx="16">
                  <c:v>1E-4</c:v>
                </c:pt>
                <c:pt idx="17">
                  <c:v>1E-4</c:v>
                </c:pt>
                <c:pt idx="18">
                  <c:v>1E-4</c:v>
                </c:pt>
                <c:pt idx="19">
                  <c:v>1E-4</c:v>
                </c:pt>
                <c:pt idx="20">
                  <c:v>1E-4</c:v>
                </c:pt>
                <c:pt idx="21">
                  <c:v>1E-4</c:v>
                </c:pt>
                <c:pt idx="22">
                  <c:v>1E-4</c:v>
                </c:pt>
                <c:pt idx="23">
                  <c:v>1E-4</c:v>
                </c:pt>
                <c:pt idx="24">
                  <c:v>1E-4</c:v>
                </c:pt>
                <c:pt idx="25">
                  <c:v>1E-4</c:v>
                </c:pt>
                <c:pt idx="26">
                  <c:v>1E-4</c:v>
                </c:pt>
                <c:pt idx="27">
                  <c:v>1E-4</c:v>
                </c:pt>
                <c:pt idx="28">
                  <c:v>1E-4</c:v>
                </c:pt>
                <c:pt idx="29">
                  <c:v>1E-4</c:v>
                </c:pt>
                <c:pt idx="30">
                  <c:v>1E-4</c:v>
                </c:pt>
                <c:pt idx="31">
                  <c:v>1E-4</c:v>
                </c:pt>
                <c:pt idx="32">
                  <c:v>1E-4</c:v>
                </c:pt>
                <c:pt idx="33">
                  <c:v>1E-4</c:v>
                </c:pt>
                <c:pt idx="34">
                  <c:v>1E-4</c:v>
                </c:pt>
                <c:pt idx="35">
                  <c:v>1E-4</c:v>
                </c:pt>
                <c:pt idx="36">
                  <c:v>1E-4</c:v>
                </c:pt>
                <c:pt idx="37">
                  <c:v>1E-4</c:v>
                </c:pt>
                <c:pt idx="38">
                  <c:v>1E-4</c:v>
                </c:pt>
                <c:pt idx="39">
                  <c:v>1E-4</c:v>
                </c:pt>
                <c:pt idx="40">
                  <c:v>1E-4</c:v>
                </c:pt>
                <c:pt idx="41">
                  <c:v>1.0001</c:v>
                </c:pt>
                <c:pt idx="42">
                  <c:v>1E-4</c:v>
                </c:pt>
                <c:pt idx="43">
                  <c:v>1E-4</c:v>
                </c:pt>
                <c:pt idx="44">
                  <c:v>1E-4</c:v>
                </c:pt>
                <c:pt idx="45">
                  <c:v>1E-4</c:v>
                </c:pt>
                <c:pt idx="46">
                  <c:v>1E-4</c:v>
                </c:pt>
                <c:pt idx="47">
                  <c:v>1.0001</c:v>
                </c:pt>
                <c:pt idx="48">
                  <c:v>1E-4</c:v>
                </c:pt>
                <c:pt idx="49">
                  <c:v>1.0001</c:v>
                </c:pt>
                <c:pt idx="50">
                  <c:v>1E-4</c:v>
                </c:pt>
                <c:pt idx="51">
                  <c:v>1E-4</c:v>
                </c:pt>
                <c:pt idx="52">
                  <c:v>1E-4</c:v>
                </c:pt>
                <c:pt idx="53">
                  <c:v>1E-4</c:v>
                </c:pt>
                <c:pt idx="54">
                  <c:v>1E-4</c:v>
                </c:pt>
                <c:pt idx="55">
                  <c:v>1E-4</c:v>
                </c:pt>
                <c:pt idx="56">
                  <c:v>1E-4</c:v>
                </c:pt>
                <c:pt idx="57">
                  <c:v>1E-4</c:v>
                </c:pt>
                <c:pt idx="58">
                  <c:v>1E-4</c:v>
                </c:pt>
                <c:pt idx="59">
                  <c:v>1.0001</c:v>
                </c:pt>
                <c:pt idx="60">
                  <c:v>1E-4</c:v>
                </c:pt>
                <c:pt idx="61">
                  <c:v>1.0001</c:v>
                </c:pt>
                <c:pt idx="62">
                  <c:v>1E-4</c:v>
                </c:pt>
                <c:pt idx="63">
                  <c:v>1E-4</c:v>
                </c:pt>
                <c:pt idx="64">
                  <c:v>1.0001</c:v>
                </c:pt>
                <c:pt idx="65">
                  <c:v>1E-4</c:v>
                </c:pt>
                <c:pt idx="66">
                  <c:v>1E-4</c:v>
                </c:pt>
                <c:pt idx="67">
                  <c:v>1E-4</c:v>
                </c:pt>
                <c:pt idx="68">
                  <c:v>1E-4</c:v>
                </c:pt>
                <c:pt idx="69">
                  <c:v>1E-4</c:v>
                </c:pt>
                <c:pt idx="70">
                  <c:v>1E-4</c:v>
                </c:pt>
                <c:pt idx="71">
                  <c:v>1E-4</c:v>
                </c:pt>
                <c:pt idx="72">
                  <c:v>1E-4</c:v>
                </c:pt>
                <c:pt idx="73">
                  <c:v>1E-4</c:v>
                </c:pt>
                <c:pt idx="74">
                  <c:v>1E-4</c:v>
                </c:pt>
                <c:pt idx="75">
                  <c:v>1E-4</c:v>
                </c:pt>
                <c:pt idx="76">
                  <c:v>1.0001</c:v>
                </c:pt>
                <c:pt idx="77">
                  <c:v>1E-4</c:v>
                </c:pt>
                <c:pt idx="78">
                  <c:v>1E-4</c:v>
                </c:pt>
                <c:pt idx="79">
                  <c:v>1E-4</c:v>
                </c:pt>
                <c:pt idx="80">
                  <c:v>1E-4</c:v>
                </c:pt>
                <c:pt idx="81">
                  <c:v>1E-4</c:v>
                </c:pt>
                <c:pt idx="82">
                  <c:v>1E-4</c:v>
                </c:pt>
                <c:pt idx="83">
                  <c:v>1E-4</c:v>
                </c:pt>
                <c:pt idx="84">
                  <c:v>1E-4</c:v>
                </c:pt>
                <c:pt idx="85">
                  <c:v>1E-4</c:v>
                </c:pt>
                <c:pt idx="86">
                  <c:v>1E-4</c:v>
                </c:pt>
                <c:pt idx="87">
                  <c:v>1E-4</c:v>
                </c:pt>
                <c:pt idx="88">
                  <c:v>1E-4</c:v>
                </c:pt>
                <c:pt idx="89">
                  <c:v>1E-4</c:v>
                </c:pt>
                <c:pt idx="90">
                  <c:v>1E-4</c:v>
                </c:pt>
                <c:pt idx="91">
                  <c:v>1E-4</c:v>
                </c:pt>
                <c:pt idx="92">
                  <c:v>1E-4</c:v>
                </c:pt>
                <c:pt idx="93">
                  <c:v>1E-4</c:v>
                </c:pt>
                <c:pt idx="94">
                  <c:v>1E-4</c:v>
                </c:pt>
                <c:pt idx="95">
                  <c:v>1E-4</c:v>
                </c:pt>
                <c:pt idx="96">
                  <c:v>1E-4</c:v>
                </c:pt>
                <c:pt idx="97">
                  <c:v>1E-4</c:v>
                </c:pt>
                <c:pt idx="98">
                  <c:v>1E-4</c:v>
                </c:pt>
                <c:pt idx="99">
                  <c:v>1E-4</c:v>
                </c:pt>
                <c:pt idx="100">
                  <c:v>1E-4</c:v>
                </c:pt>
                <c:pt idx="101">
                  <c:v>1E-4</c:v>
                </c:pt>
                <c:pt idx="102">
                  <c:v>1E-4</c:v>
                </c:pt>
                <c:pt idx="103">
                  <c:v>1E-4</c:v>
                </c:pt>
                <c:pt idx="104">
                  <c:v>1E-4</c:v>
                </c:pt>
                <c:pt idx="105">
                  <c:v>1E-4</c:v>
                </c:pt>
                <c:pt idx="106">
                  <c:v>1E-4</c:v>
                </c:pt>
                <c:pt idx="107">
                  <c:v>1E-4</c:v>
                </c:pt>
                <c:pt idx="108">
                  <c:v>1E-4</c:v>
                </c:pt>
                <c:pt idx="109">
                  <c:v>1E-4</c:v>
                </c:pt>
                <c:pt idx="110">
                  <c:v>1E-4</c:v>
                </c:pt>
                <c:pt idx="111">
                  <c:v>1E-4</c:v>
                </c:pt>
                <c:pt idx="112">
                  <c:v>1E-4</c:v>
                </c:pt>
                <c:pt idx="113">
                  <c:v>1E-4</c:v>
                </c:pt>
                <c:pt idx="114">
                  <c:v>1E-4</c:v>
                </c:pt>
                <c:pt idx="115">
                  <c:v>1E-4</c:v>
                </c:pt>
                <c:pt idx="116">
                  <c:v>1E-4</c:v>
                </c:pt>
                <c:pt idx="117">
                  <c:v>1E-4</c:v>
                </c:pt>
                <c:pt idx="118">
                  <c:v>1E-4</c:v>
                </c:pt>
                <c:pt idx="119">
                  <c:v>1E-4</c:v>
                </c:pt>
                <c:pt idx="120">
                  <c:v>1E-4</c:v>
                </c:pt>
                <c:pt idx="121">
                  <c:v>1E-4</c:v>
                </c:pt>
                <c:pt idx="122">
                  <c:v>1E-4</c:v>
                </c:pt>
                <c:pt idx="123">
                  <c:v>1E-4</c:v>
                </c:pt>
                <c:pt idx="124">
                  <c:v>1E-4</c:v>
                </c:pt>
                <c:pt idx="125">
                  <c:v>1E-4</c:v>
                </c:pt>
                <c:pt idx="126">
                  <c:v>1E-4</c:v>
                </c:pt>
                <c:pt idx="127">
                  <c:v>1E-4</c:v>
                </c:pt>
                <c:pt idx="128">
                  <c:v>1E-4</c:v>
                </c:pt>
                <c:pt idx="129">
                  <c:v>1E-4</c:v>
                </c:pt>
                <c:pt idx="130">
                  <c:v>1E-4</c:v>
                </c:pt>
                <c:pt idx="131">
                  <c:v>1E-4</c:v>
                </c:pt>
                <c:pt idx="132">
                  <c:v>1E-4</c:v>
                </c:pt>
                <c:pt idx="133">
                  <c:v>1E-4</c:v>
                </c:pt>
                <c:pt idx="134">
                  <c:v>1E-4</c:v>
                </c:pt>
                <c:pt idx="135">
                  <c:v>1E-4</c:v>
                </c:pt>
                <c:pt idx="136">
                  <c:v>1E-4</c:v>
                </c:pt>
                <c:pt idx="137">
                  <c:v>1E-4</c:v>
                </c:pt>
                <c:pt idx="138">
                  <c:v>1E-4</c:v>
                </c:pt>
                <c:pt idx="139">
                  <c:v>1E-4</c:v>
                </c:pt>
                <c:pt idx="140">
                  <c:v>1E-4</c:v>
                </c:pt>
                <c:pt idx="141">
                  <c:v>1E-4</c:v>
                </c:pt>
                <c:pt idx="142">
                  <c:v>1E-4</c:v>
                </c:pt>
                <c:pt idx="143">
                  <c:v>1E-4</c:v>
                </c:pt>
                <c:pt idx="144">
                  <c:v>1E-4</c:v>
                </c:pt>
                <c:pt idx="145">
                  <c:v>1E-4</c:v>
                </c:pt>
                <c:pt idx="146">
                  <c:v>1E-4</c:v>
                </c:pt>
                <c:pt idx="147">
                  <c:v>1E-4</c:v>
                </c:pt>
                <c:pt idx="148">
                  <c:v>1E-4</c:v>
                </c:pt>
                <c:pt idx="149">
                  <c:v>1E-4</c:v>
                </c:pt>
                <c:pt idx="150">
                  <c:v>1E-4</c:v>
                </c:pt>
                <c:pt idx="151">
                  <c:v>1.0001</c:v>
                </c:pt>
                <c:pt idx="152">
                  <c:v>1E-4</c:v>
                </c:pt>
                <c:pt idx="153">
                  <c:v>1E-4</c:v>
                </c:pt>
                <c:pt idx="154">
                  <c:v>1E-4</c:v>
                </c:pt>
                <c:pt idx="155">
                  <c:v>1E-4</c:v>
                </c:pt>
                <c:pt idx="156">
                  <c:v>1E-4</c:v>
                </c:pt>
                <c:pt idx="157">
                  <c:v>1E-4</c:v>
                </c:pt>
                <c:pt idx="158">
                  <c:v>1E-4</c:v>
                </c:pt>
                <c:pt idx="159">
                  <c:v>1E-4</c:v>
                </c:pt>
                <c:pt idx="160">
                  <c:v>1E-4</c:v>
                </c:pt>
                <c:pt idx="161">
                  <c:v>1E-4</c:v>
                </c:pt>
                <c:pt idx="162">
                  <c:v>1E-4</c:v>
                </c:pt>
                <c:pt idx="163">
                  <c:v>1E-4</c:v>
                </c:pt>
                <c:pt idx="164">
                  <c:v>1E-4</c:v>
                </c:pt>
                <c:pt idx="165">
                  <c:v>1E-4</c:v>
                </c:pt>
                <c:pt idx="166">
                  <c:v>1E-4</c:v>
                </c:pt>
                <c:pt idx="167">
                  <c:v>1E-4</c:v>
                </c:pt>
                <c:pt idx="168">
                  <c:v>1E-4</c:v>
                </c:pt>
                <c:pt idx="169">
                  <c:v>1E-4</c:v>
                </c:pt>
                <c:pt idx="170">
                  <c:v>1.0001</c:v>
                </c:pt>
                <c:pt idx="171">
                  <c:v>1E-4</c:v>
                </c:pt>
                <c:pt idx="172">
                  <c:v>1E-4</c:v>
                </c:pt>
                <c:pt idx="173">
                  <c:v>1E-4</c:v>
                </c:pt>
                <c:pt idx="174">
                  <c:v>1E-4</c:v>
                </c:pt>
                <c:pt idx="175">
                  <c:v>1E-4</c:v>
                </c:pt>
                <c:pt idx="176">
                  <c:v>1E-4</c:v>
                </c:pt>
                <c:pt idx="177">
                  <c:v>1.0001</c:v>
                </c:pt>
                <c:pt idx="178">
                  <c:v>1E-4</c:v>
                </c:pt>
                <c:pt idx="179">
                  <c:v>1E-4</c:v>
                </c:pt>
                <c:pt idx="180">
                  <c:v>1E-4</c:v>
                </c:pt>
                <c:pt idx="181">
                  <c:v>1E-4</c:v>
                </c:pt>
                <c:pt idx="182">
                  <c:v>1E-4</c:v>
                </c:pt>
                <c:pt idx="183">
                  <c:v>1E-4</c:v>
                </c:pt>
                <c:pt idx="184">
                  <c:v>1E-4</c:v>
                </c:pt>
                <c:pt idx="185">
                  <c:v>1E-4</c:v>
                </c:pt>
                <c:pt idx="186">
                  <c:v>1E-4</c:v>
                </c:pt>
                <c:pt idx="187">
                  <c:v>1E-4</c:v>
                </c:pt>
                <c:pt idx="188">
                  <c:v>1E-4</c:v>
                </c:pt>
                <c:pt idx="189">
                  <c:v>1E-4</c:v>
                </c:pt>
                <c:pt idx="190">
                  <c:v>1E-4</c:v>
                </c:pt>
                <c:pt idx="191">
                  <c:v>1E-4</c:v>
                </c:pt>
                <c:pt idx="192">
                  <c:v>1E-4</c:v>
                </c:pt>
                <c:pt idx="193">
                  <c:v>1E-4</c:v>
                </c:pt>
                <c:pt idx="194">
                  <c:v>1E-4</c:v>
                </c:pt>
                <c:pt idx="195">
                  <c:v>1E-4</c:v>
                </c:pt>
                <c:pt idx="196">
                  <c:v>1E-4</c:v>
                </c:pt>
                <c:pt idx="197">
                  <c:v>1E-4</c:v>
                </c:pt>
                <c:pt idx="198">
                  <c:v>1E-4</c:v>
                </c:pt>
                <c:pt idx="199">
                  <c:v>1E-4</c:v>
                </c:pt>
                <c:pt idx="200">
                  <c:v>1E-4</c:v>
                </c:pt>
                <c:pt idx="201">
                  <c:v>1E-4</c:v>
                </c:pt>
                <c:pt idx="202">
                  <c:v>1E-4</c:v>
                </c:pt>
                <c:pt idx="203">
                  <c:v>1E-4</c:v>
                </c:pt>
                <c:pt idx="204">
                  <c:v>1E-4</c:v>
                </c:pt>
                <c:pt idx="205">
                  <c:v>1E-4</c:v>
                </c:pt>
                <c:pt idx="206">
                  <c:v>1E-4</c:v>
                </c:pt>
                <c:pt idx="207">
                  <c:v>1E-4</c:v>
                </c:pt>
                <c:pt idx="208">
                  <c:v>1E-4</c:v>
                </c:pt>
                <c:pt idx="209">
                  <c:v>1E-4</c:v>
                </c:pt>
                <c:pt idx="210">
                  <c:v>1E-4</c:v>
                </c:pt>
                <c:pt idx="211">
                  <c:v>1E-4</c:v>
                </c:pt>
                <c:pt idx="212">
                  <c:v>1E-4</c:v>
                </c:pt>
                <c:pt idx="213">
                  <c:v>1E-4</c:v>
                </c:pt>
                <c:pt idx="214">
                  <c:v>1E-4</c:v>
                </c:pt>
                <c:pt idx="215">
                  <c:v>1.0001</c:v>
                </c:pt>
                <c:pt idx="216">
                  <c:v>1E-4</c:v>
                </c:pt>
                <c:pt idx="217">
                  <c:v>1E-4</c:v>
                </c:pt>
                <c:pt idx="218">
                  <c:v>1E-4</c:v>
                </c:pt>
                <c:pt idx="219">
                  <c:v>1E-4</c:v>
                </c:pt>
                <c:pt idx="220">
                  <c:v>1E-4</c:v>
                </c:pt>
                <c:pt idx="221">
                  <c:v>1E-4</c:v>
                </c:pt>
                <c:pt idx="222">
                  <c:v>1E-4</c:v>
                </c:pt>
                <c:pt idx="223">
                  <c:v>1E-4</c:v>
                </c:pt>
                <c:pt idx="224">
                  <c:v>1E-4</c:v>
                </c:pt>
                <c:pt idx="225">
                  <c:v>1E-4</c:v>
                </c:pt>
                <c:pt idx="226">
                  <c:v>1E-4</c:v>
                </c:pt>
                <c:pt idx="227">
                  <c:v>1E-4</c:v>
                </c:pt>
                <c:pt idx="228">
                  <c:v>1E-4</c:v>
                </c:pt>
                <c:pt idx="229">
                  <c:v>1.0001</c:v>
                </c:pt>
                <c:pt idx="230">
                  <c:v>1E-4</c:v>
                </c:pt>
                <c:pt idx="231">
                  <c:v>1E-4</c:v>
                </c:pt>
                <c:pt idx="232">
                  <c:v>1.0001</c:v>
                </c:pt>
                <c:pt idx="233">
                  <c:v>1E-4</c:v>
                </c:pt>
                <c:pt idx="234">
                  <c:v>1E-4</c:v>
                </c:pt>
                <c:pt idx="235">
                  <c:v>1E-4</c:v>
                </c:pt>
                <c:pt idx="236">
                  <c:v>1E-4</c:v>
                </c:pt>
                <c:pt idx="237">
                  <c:v>1E-4</c:v>
                </c:pt>
                <c:pt idx="238">
                  <c:v>1E-4</c:v>
                </c:pt>
                <c:pt idx="239">
                  <c:v>1E-4</c:v>
                </c:pt>
                <c:pt idx="240">
                  <c:v>1E-4</c:v>
                </c:pt>
                <c:pt idx="241">
                  <c:v>1E-4</c:v>
                </c:pt>
                <c:pt idx="242">
                  <c:v>1E-4</c:v>
                </c:pt>
                <c:pt idx="243">
                  <c:v>1E-4</c:v>
                </c:pt>
                <c:pt idx="244">
                  <c:v>1E-4</c:v>
                </c:pt>
                <c:pt idx="245">
                  <c:v>1.0001</c:v>
                </c:pt>
                <c:pt idx="246">
                  <c:v>1E-4</c:v>
                </c:pt>
                <c:pt idx="247">
                  <c:v>1E-4</c:v>
                </c:pt>
                <c:pt idx="248">
                  <c:v>1E-4</c:v>
                </c:pt>
                <c:pt idx="249">
                  <c:v>1E-4</c:v>
                </c:pt>
                <c:pt idx="250">
                  <c:v>1E-4</c:v>
                </c:pt>
                <c:pt idx="251">
                  <c:v>1E-4</c:v>
                </c:pt>
                <c:pt idx="252">
                  <c:v>1E-4</c:v>
                </c:pt>
                <c:pt idx="253">
                  <c:v>1E-4</c:v>
                </c:pt>
                <c:pt idx="254">
                  <c:v>1E-4</c:v>
                </c:pt>
                <c:pt idx="255">
                  <c:v>1E-4</c:v>
                </c:pt>
                <c:pt idx="256">
                  <c:v>1E-4</c:v>
                </c:pt>
                <c:pt idx="257">
                  <c:v>1E-4</c:v>
                </c:pt>
                <c:pt idx="258">
                  <c:v>1E-4</c:v>
                </c:pt>
                <c:pt idx="259">
                  <c:v>1E-4</c:v>
                </c:pt>
                <c:pt idx="260">
                  <c:v>1E-4</c:v>
                </c:pt>
                <c:pt idx="261">
                  <c:v>1.0001</c:v>
                </c:pt>
                <c:pt idx="262">
                  <c:v>1E-4</c:v>
                </c:pt>
                <c:pt idx="263">
                  <c:v>1E-4</c:v>
                </c:pt>
                <c:pt idx="264">
                  <c:v>1E-4</c:v>
                </c:pt>
                <c:pt idx="265">
                  <c:v>1E-4</c:v>
                </c:pt>
                <c:pt idx="266">
                  <c:v>1E-4</c:v>
                </c:pt>
                <c:pt idx="267">
                  <c:v>1E-4</c:v>
                </c:pt>
                <c:pt idx="268">
                  <c:v>1E-4</c:v>
                </c:pt>
                <c:pt idx="269">
                  <c:v>1E-4</c:v>
                </c:pt>
                <c:pt idx="270">
                  <c:v>1E-4</c:v>
                </c:pt>
                <c:pt idx="271">
                  <c:v>1.0001</c:v>
                </c:pt>
                <c:pt idx="272">
                  <c:v>1E-4</c:v>
                </c:pt>
                <c:pt idx="273">
                  <c:v>1E-4</c:v>
                </c:pt>
                <c:pt idx="274">
                  <c:v>1E-4</c:v>
                </c:pt>
                <c:pt idx="275">
                  <c:v>1E-4</c:v>
                </c:pt>
                <c:pt idx="276">
                  <c:v>1E-4</c:v>
                </c:pt>
                <c:pt idx="277">
                  <c:v>1.0001</c:v>
                </c:pt>
                <c:pt idx="278">
                  <c:v>1E-4</c:v>
                </c:pt>
                <c:pt idx="279">
                  <c:v>1E-4</c:v>
                </c:pt>
                <c:pt idx="280">
                  <c:v>1E-4</c:v>
                </c:pt>
                <c:pt idx="281">
                  <c:v>1E-4</c:v>
                </c:pt>
                <c:pt idx="282">
                  <c:v>1E-4</c:v>
                </c:pt>
                <c:pt idx="283">
                  <c:v>1E-4</c:v>
                </c:pt>
                <c:pt idx="284">
                  <c:v>1E-4</c:v>
                </c:pt>
                <c:pt idx="285">
                  <c:v>1E-4</c:v>
                </c:pt>
                <c:pt idx="286">
                  <c:v>1E-4</c:v>
                </c:pt>
                <c:pt idx="287">
                  <c:v>1E-4</c:v>
                </c:pt>
                <c:pt idx="288">
                  <c:v>1E-4</c:v>
                </c:pt>
                <c:pt idx="289">
                  <c:v>1E-4</c:v>
                </c:pt>
                <c:pt idx="290">
                  <c:v>1E-4</c:v>
                </c:pt>
                <c:pt idx="291">
                  <c:v>1E-4</c:v>
                </c:pt>
                <c:pt idx="292">
                  <c:v>1E-4</c:v>
                </c:pt>
                <c:pt idx="293">
                  <c:v>1E-4</c:v>
                </c:pt>
                <c:pt idx="294">
                  <c:v>1E-4</c:v>
                </c:pt>
                <c:pt idx="295">
                  <c:v>1E-4</c:v>
                </c:pt>
                <c:pt idx="296">
                  <c:v>1E-4</c:v>
                </c:pt>
                <c:pt idx="297">
                  <c:v>1E-4</c:v>
                </c:pt>
                <c:pt idx="298">
                  <c:v>1E-4</c:v>
                </c:pt>
                <c:pt idx="299">
                  <c:v>1E-4</c:v>
                </c:pt>
                <c:pt idx="300">
                  <c:v>1E-4</c:v>
                </c:pt>
                <c:pt idx="301">
                  <c:v>1E-4</c:v>
                </c:pt>
                <c:pt idx="302">
                  <c:v>1E-4</c:v>
                </c:pt>
                <c:pt idx="303">
                  <c:v>1.0001</c:v>
                </c:pt>
                <c:pt idx="304">
                  <c:v>1E-4</c:v>
                </c:pt>
                <c:pt idx="305">
                  <c:v>1E-4</c:v>
                </c:pt>
                <c:pt idx="306">
                  <c:v>1E-4</c:v>
                </c:pt>
                <c:pt idx="307">
                  <c:v>1E-4</c:v>
                </c:pt>
                <c:pt idx="308">
                  <c:v>1E-4</c:v>
                </c:pt>
                <c:pt idx="309">
                  <c:v>1E-4</c:v>
                </c:pt>
                <c:pt idx="310">
                  <c:v>1E-4</c:v>
                </c:pt>
                <c:pt idx="311">
                  <c:v>1E-4</c:v>
                </c:pt>
                <c:pt idx="312">
                  <c:v>1E-4</c:v>
                </c:pt>
                <c:pt idx="313">
                  <c:v>1E-4</c:v>
                </c:pt>
                <c:pt idx="314">
                  <c:v>1E-4</c:v>
                </c:pt>
                <c:pt idx="315">
                  <c:v>1E-4</c:v>
                </c:pt>
                <c:pt idx="316">
                  <c:v>1E-4</c:v>
                </c:pt>
                <c:pt idx="317">
                  <c:v>1E-4</c:v>
                </c:pt>
                <c:pt idx="318">
                  <c:v>1E-4</c:v>
                </c:pt>
                <c:pt idx="319">
                  <c:v>1E-4</c:v>
                </c:pt>
                <c:pt idx="320">
                  <c:v>1E-4</c:v>
                </c:pt>
                <c:pt idx="321">
                  <c:v>1E-4</c:v>
                </c:pt>
                <c:pt idx="322">
                  <c:v>1E-4</c:v>
                </c:pt>
                <c:pt idx="323">
                  <c:v>1E-4</c:v>
                </c:pt>
                <c:pt idx="324">
                  <c:v>1E-4</c:v>
                </c:pt>
                <c:pt idx="325">
                  <c:v>1E-4</c:v>
                </c:pt>
                <c:pt idx="326">
                  <c:v>1E-4</c:v>
                </c:pt>
                <c:pt idx="327">
                  <c:v>1E-4</c:v>
                </c:pt>
                <c:pt idx="328">
                  <c:v>1E-4</c:v>
                </c:pt>
                <c:pt idx="329">
                  <c:v>1E-4</c:v>
                </c:pt>
                <c:pt idx="330">
                  <c:v>1E-4</c:v>
                </c:pt>
                <c:pt idx="331">
                  <c:v>1E-4</c:v>
                </c:pt>
                <c:pt idx="332">
                  <c:v>1E-4</c:v>
                </c:pt>
                <c:pt idx="333">
                  <c:v>1E-4</c:v>
                </c:pt>
                <c:pt idx="334">
                  <c:v>1E-4</c:v>
                </c:pt>
                <c:pt idx="335">
                  <c:v>1E-4</c:v>
                </c:pt>
                <c:pt idx="336">
                  <c:v>1E-4</c:v>
                </c:pt>
                <c:pt idx="337">
                  <c:v>1E-4</c:v>
                </c:pt>
                <c:pt idx="338">
                  <c:v>1E-4</c:v>
                </c:pt>
                <c:pt idx="339">
                  <c:v>1E-4</c:v>
                </c:pt>
                <c:pt idx="340">
                  <c:v>1E-4</c:v>
                </c:pt>
                <c:pt idx="341">
                  <c:v>1E-4</c:v>
                </c:pt>
                <c:pt idx="342">
                  <c:v>1.0001</c:v>
                </c:pt>
                <c:pt idx="343">
                  <c:v>1E-4</c:v>
                </c:pt>
                <c:pt idx="344">
                  <c:v>1E-4</c:v>
                </c:pt>
                <c:pt idx="345">
                  <c:v>1E-4</c:v>
                </c:pt>
                <c:pt idx="346">
                  <c:v>1E-4</c:v>
                </c:pt>
                <c:pt idx="347">
                  <c:v>1E-4</c:v>
                </c:pt>
                <c:pt idx="348">
                  <c:v>1E-4</c:v>
                </c:pt>
                <c:pt idx="349">
                  <c:v>1E-4</c:v>
                </c:pt>
                <c:pt idx="350">
                  <c:v>1E-4</c:v>
                </c:pt>
                <c:pt idx="351">
                  <c:v>1E-4</c:v>
                </c:pt>
                <c:pt idx="352">
                  <c:v>1E-4</c:v>
                </c:pt>
                <c:pt idx="353">
                  <c:v>1E-4</c:v>
                </c:pt>
                <c:pt idx="354">
                  <c:v>1.0001</c:v>
                </c:pt>
                <c:pt idx="355">
                  <c:v>1E-4</c:v>
                </c:pt>
                <c:pt idx="356">
                  <c:v>1E-4</c:v>
                </c:pt>
                <c:pt idx="357">
                  <c:v>1E-4</c:v>
                </c:pt>
                <c:pt idx="358">
                  <c:v>1E-4</c:v>
                </c:pt>
                <c:pt idx="359">
                  <c:v>1E-4</c:v>
                </c:pt>
                <c:pt idx="360">
                  <c:v>1E-4</c:v>
                </c:pt>
                <c:pt idx="361">
                  <c:v>1E-4</c:v>
                </c:pt>
                <c:pt idx="362">
                  <c:v>1E-4</c:v>
                </c:pt>
                <c:pt idx="363">
                  <c:v>1E-4</c:v>
                </c:pt>
                <c:pt idx="364">
                  <c:v>1E-4</c:v>
                </c:pt>
                <c:pt idx="365">
                  <c:v>1E-4</c:v>
                </c:pt>
                <c:pt idx="366">
                  <c:v>1E-4</c:v>
                </c:pt>
                <c:pt idx="367">
                  <c:v>1E-4</c:v>
                </c:pt>
                <c:pt idx="368">
                  <c:v>1E-4</c:v>
                </c:pt>
                <c:pt idx="369">
                  <c:v>1E-4</c:v>
                </c:pt>
                <c:pt idx="370">
                  <c:v>1E-4</c:v>
                </c:pt>
                <c:pt idx="371">
                  <c:v>1E-4</c:v>
                </c:pt>
                <c:pt idx="372">
                  <c:v>1E-4</c:v>
                </c:pt>
                <c:pt idx="373">
                  <c:v>1E-4</c:v>
                </c:pt>
                <c:pt idx="374">
                  <c:v>1E-4</c:v>
                </c:pt>
                <c:pt idx="375">
                  <c:v>1E-4</c:v>
                </c:pt>
                <c:pt idx="376">
                  <c:v>1E-4</c:v>
                </c:pt>
                <c:pt idx="377">
                  <c:v>1E-4</c:v>
                </c:pt>
                <c:pt idx="378">
                  <c:v>1E-4</c:v>
                </c:pt>
                <c:pt idx="379">
                  <c:v>1E-4</c:v>
                </c:pt>
                <c:pt idx="380">
                  <c:v>1E-4</c:v>
                </c:pt>
                <c:pt idx="381">
                  <c:v>1.0001</c:v>
                </c:pt>
                <c:pt idx="382">
                  <c:v>1E-4</c:v>
                </c:pt>
                <c:pt idx="383">
                  <c:v>1E-4</c:v>
                </c:pt>
                <c:pt idx="384">
                  <c:v>1E-4</c:v>
                </c:pt>
                <c:pt idx="385">
                  <c:v>1E-4</c:v>
                </c:pt>
                <c:pt idx="386">
                  <c:v>1E-4</c:v>
                </c:pt>
                <c:pt idx="387">
                  <c:v>1E-4</c:v>
                </c:pt>
                <c:pt idx="388">
                  <c:v>1E-4</c:v>
                </c:pt>
                <c:pt idx="389">
                  <c:v>1E-4</c:v>
                </c:pt>
                <c:pt idx="390">
                  <c:v>1E-4</c:v>
                </c:pt>
                <c:pt idx="391">
                  <c:v>1E-4</c:v>
                </c:pt>
                <c:pt idx="392">
                  <c:v>1E-4</c:v>
                </c:pt>
                <c:pt idx="393">
                  <c:v>1E-4</c:v>
                </c:pt>
                <c:pt idx="394">
                  <c:v>1E-4</c:v>
                </c:pt>
                <c:pt idx="395">
                  <c:v>1.0001</c:v>
                </c:pt>
                <c:pt idx="396">
                  <c:v>1E-4</c:v>
                </c:pt>
                <c:pt idx="397">
                  <c:v>1E-4</c:v>
                </c:pt>
                <c:pt idx="398">
                  <c:v>1E-4</c:v>
                </c:pt>
                <c:pt idx="399">
                  <c:v>1E-4</c:v>
                </c:pt>
                <c:pt idx="400">
                  <c:v>1E-4</c:v>
                </c:pt>
                <c:pt idx="401">
                  <c:v>1E-4</c:v>
                </c:pt>
                <c:pt idx="402">
                  <c:v>1E-4</c:v>
                </c:pt>
                <c:pt idx="403">
                  <c:v>1E-4</c:v>
                </c:pt>
                <c:pt idx="404">
                  <c:v>1E-4</c:v>
                </c:pt>
                <c:pt idx="405">
                  <c:v>1E-4</c:v>
                </c:pt>
                <c:pt idx="406">
                  <c:v>1E-4</c:v>
                </c:pt>
                <c:pt idx="407">
                  <c:v>1E-4</c:v>
                </c:pt>
                <c:pt idx="408">
                  <c:v>1E-4</c:v>
                </c:pt>
                <c:pt idx="409">
                  <c:v>1E-4</c:v>
                </c:pt>
                <c:pt idx="410">
                  <c:v>1E-4</c:v>
                </c:pt>
                <c:pt idx="411">
                  <c:v>1E-4</c:v>
                </c:pt>
                <c:pt idx="412">
                  <c:v>1E-4</c:v>
                </c:pt>
                <c:pt idx="413">
                  <c:v>1E-4</c:v>
                </c:pt>
                <c:pt idx="414">
                  <c:v>1E-4</c:v>
                </c:pt>
                <c:pt idx="415">
                  <c:v>1.0001</c:v>
                </c:pt>
                <c:pt idx="416">
                  <c:v>1E-4</c:v>
                </c:pt>
                <c:pt idx="417">
                  <c:v>1E-4</c:v>
                </c:pt>
                <c:pt idx="418">
                  <c:v>1E-4</c:v>
                </c:pt>
                <c:pt idx="419">
                  <c:v>1E-4</c:v>
                </c:pt>
                <c:pt idx="420">
                  <c:v>1E-4</c:v>
                </c:pt>
                <c:pt idx="421">
                  <c:v>1.0001</c:v>
                </c:pt>
                <c:pt idx="422">
                  <c:v>1E-4</c:v>
                </c:pt>
                <c:pt idx="423">
                  <c:v>1E-4</c:v>
                </c:pt>
                <c:pt idx="424">
                  <c:v>1E-4</c:v>
                </c:pt>
                <c:pt idx="425">
                  <c:v>1E-4</c:v>
                </c:pt>
                <c:pt idx="426">
                  <c:v>1E-4</c:v>
                </c:pt>
                <c:pt idx="427">
                  <c:v>1E-4</c:v>
                </c:pt>
                <c:pt idx="428">
                  <c:v>1E-4</c:v>
                </c:pt>
                <c:pt idx="429">
                  <c:v>1E-4</c:v>
                </c:pt>
                <c:pt idx="430">
                  <c:v>1E-4</c:v>
                </c:pt>
                <c:pt idx="431">
                  <c:v>1E-4</c:v>
                </c:pt>
                <c:pt idx="432">
                  <c:v>1E-4</c:v>
                </c:pt>
                <c:pt idx="433">
                  <c:v>1E-4</c:v>
                </c:pt>
                <c:pt idx="434">
                  <c:v>1E-4</c:v>
                </c:pt>
                <c:pt idx="435">
                  <c:v>1E-4</c:v>
                </c:pt>
                <c:pt idx="436">
                  <c:v>1E-4</c:v>
                </c:pt>
                <c:pt idx="437">
                  <c:v>1E-4</c:v>
                </c:pt>
                <c:pt idx="438">
                  <c:v>1E-4</c:v>
                </c:pt>
                <c:pt idx="439">
                  <c:v>1E-4</c:v>
                </c:pt>
                <c:pt idx="440">
                  <c:v>1E-4</c:v>
                </c:pt>
                <c:pt idx="441">
                  <c:v>1E-4</c:v>
                </c:pt>
                <c:pt idx="442">
                  <c:v>1E-4</c:v>
                </c:pt>
                <c:pt idx="443">
                  <c:v>1.0001</c:v>
                </c:pt>
                <c:pt idx="444">
                  <c:v>1E-4</c:v>
                </c:pt>
                <c:pt idx="445">
                  <c:v>1E-4</c:v>
                </c:pt>
                <c:pt idx="446">
                  <c:v>1E-4</c:v>
                </c:pt>
                <c:pt idx="447">
                  <c:v>1E-4</c:v>
                </c:pt>
                <c:pt idx="448">
                  <c:v>1E-4</c:v>
                </c:pt>
                <c:pt idx="449">
                  <c:v>1.0001</c:v>
                </c:pt>
                <c:pt idx="450">
                  <c:v>1E-4</c:v>
                </c:pt>
                <c:pt idx="451">
                  <c:v>1.0001</c:v>
                </c:pt>
                <c:pt idx="452">
                  <c:v>1E-4</c:v>
                </c:pt>
                <c:pt idx="453">
                  <c:v>1E-4</c:v>
                </c:pt>
                <c:pt idx="454">
                  <c:v>1E-4</c:v>
                </c:pt>
                <c:pt idx="455">
                  <c:v>1E-4</c:v>
                </c:pt>
                <c:pt idx="456">
                  <c:v>1E-4</c:v>
                </c:pt>
                <c:pt idx="457">
                  <c:v>1E-4</c:v>
                </c:pt>
                <c:pt idx="458">
                  <c:v>1E-4</c:v>
                </c:pt>
                <c:pt idx="459">
                  <c:v>1E-4</c:v>
                </c:pt>
                <c:pt idx="460">
                  <c:v>1E-4</c:v>
                </c:pt>
                <c:pt idx="461">
                  <c:v>1E-4</c:v>
                </c:pt>
                <c:pt idx="462">
                  <c:v>1E-4</c:v>
                </c:pt>
                <c:pt idx="463">
                  <c:v>1E-4</c:v>
                </c:pt>
                <c:pt idx="464">
                  <c:v>1E-4</c:v>
                </c:pt>
                <c:pt idx="465">
                  <c:v>1E-4</c:v>
                </c:pt>
                <c:pt idx="466">
                  <c:v>1E-4</c:v>
                </c:pt>
                <c:pt idx="467">
                  <c:v>1E-4</c:v>
                </c:pt>
                <c:pt idx="468">
                  <c:v>1E-4</c:v>
                </c:pt>
                <c:pt idx="469">
                  <c:v>1E-4</c:v>
                </c:pt>
                <c:pt idx="470">
                  <c:v>1E-4</c:v>
                </c:pt>
                <c:pt idx="471">
                  <c:v>1E-4</c:v>
                </c:pt>
                <c:pt idx="472">
                  <c:v>1E-4</c:v>
                </c:pt>
                <c:pt idx="473">
                  <c:v>1E-4</c:v>
                </c:pt>
                <c:pt idx="474">
                  <c:v>1E-4</c:v>
                </c:pt>
                <c:pt idx="475">
                  <c:v>1E-4</c:v>
                </c:pt>
                <c:pt idx="476">
                  <c:v>1E-4</c:v>
                </c:pt>
                <c:pt idx="477">
                  <c:v>1E-4</c:v>
                </c:pt>
                <c:pt idx="478">
                  <c:v>1E-4</c:v>
                </c:pt>
                <c:pt idx="479">
                  <c:v>1E-4</c:v>
                </c:pt>
                <c:pt idx="480">
                  <c:v>1E-4</c:v>
                </c:pt>
                <c:pt idx="481">
                  <c:v>1E-4</c:v>
                </c:pt>
                <c:pt idx="482">
                  <c:v>1E-4</c:v>
                </c:pt>
                <c:pt idx="483">
                  <c:v>1E-4</c:v>
                </c:pt>
                <c:pt idx="484">
                  <c:v>1E-4</c:v>
                </c:pt>
                <c:pt idx="485">
                  <c:v>1E-4</c:v>
                </c:pt>
                <c:pt idx="486">
                  <c:v>1E-4</c:v>
                </c:pt>
                <c:pt idx="487">
                  <c:v>1E-4</c:v>
                </c:pt>
                <c:pt idx="488">
                  <c:v>1E-4</c:v>
                </c:pt>
                <c:pt idx="489">
                  <c:v>1E-4</c:v>
                </c:pt>
                <c:pt idx="490">
                  <c:v>1E-4</c:v>
                </c:pt>
                <c:pt idx="491">
                  <c:v>1E-4</c:v>
                </c:pt>
                <c:pt idx="492">
                  <c:v>1E-4</c:v>
                </c:pt>
                <c:pt idx="493">
                  <c:v>1E-4</c:v>
                </c:pt>
                <c:pt idx="494">
                  <c:v>1E-4</c:v>
                </c:pt>
                <c:pt idx="495">
                  <c:v>1E-4</c:v>
                </c:pt>
                <c:pt idx="496">
                  <c:v>1E-4</c:v>
                </c:pt>
                <c:pt idx="497">
                  <c:v>1E-4</c:v>
                </c:pt>
                <c:pt idx="498">
                  <c:v>1E-4</c:v>
                </c:pt>
                <c:pt idx="499">
                  <c:v>1E-4</c:v>
                </c:pt>
                <c:pt idx="500">
                  <c:v>1E-4</c:v>
                </c:pt>
                <c:pt idx="501">
                  <c:v>1E-4</c:v>
                </c:pt>
                <c:pt idx="502">
                  <c:v>1E-4</c:v>
                </c:pt>
                <c:pt idx="503">
                  <c:v>1E-4</c:v>
                </c:pt>
                <c:pt idx="504">
                  <c:v>1E-4</c:v>
                </c:pt>
                <c:pt idx="505">
                  <c:v>1E-4</c:v>
                </c:pt>
                <c:pt idx="506">
                  <c:v>1.0001</c:v>
                </c:pt>
                <c:pt idx="507">
                  <c:v>1E-4</c:v>
                </c:pt>
                <c:pt idx="508">
                  <c:v>1E-4</c:v>
                </c:pt>
                <c:pt idx="509">
                  <c:v>1E-4</c:v>
                </c:pt>
                <c:pt idx="510">
                  <c:v>1E-4</c:v>
                </c:pt>
                <c:pt idx="511">
                  <c:v>1E-4</c:v>
                </c:pt>
                <c:pt idx="512">
                  <c:v>1E-4</c:v>
                </c:pt>
                <c:pt idx="513">
                  <c:v>1E-4</c:v>
                </c:pt>
                <c:pt idx="514">
                  <c:v>1E-4</c:v>
                </c:pt>
                <c:pt idx="515">
                  <c:v>1E-4</c:v>
                </c:pt>
                <c:pt idx="516">
                  <c:v>1E-4</c:v>
                </c:pt>
                <c:pt idx="517">
                  <c:v>1E-4</c:v>
                </c:pt>
                <c:pt idx="518">
                  <c:v>1E-4</c:v>
                </c:pt>
                <c:pt idx="519">
                  <c:v>1E-4</c:v>
                </c:pt>
                <c:pt idx="520">
                  <c:v>1E-4</c:v>
                </c:pt>
                <c:pt idx="521">
                  <c:v>1E-4</c:v>
                </c:pt>
                <c:pt idx="522">
                  <c:v>1E-4</c:v>
                </c:pt>
                <c:pt idx="523">
                  <c:v>1E-4</c:v>
                </c:pt>
                <c:pt idx="524">
                  <c:v>1E-4</c:v>
                </c:pt>
                <c:pt idx="525">
                  <c:v>1E-4</c:v>
                </c:pt>
                <c:pt idx="526">
                  <c:v>1E-4</c:v>
                </c:pt>
                <c:pt idx="527">
                  <c:v>1E-4</c:v>
                </c:pt>
                <c:pt idx="528">
                  <c:v>1E-4</c:v>
                </c:pt>
                <c:pt idx="529">
                  <c:v>1E-4</c:v>
                </c:pt>
                <c:pt idx="530">
                  <c:v>1E-4</c:v>
                </c:pt>
                <c:pt idx="531">
                  <c:v>1E-4</c:v>
                </c:pt>
                <c:pt idx="532">
                  <c:v>1E-4</c:v>
                </c:pt>
                <c:pt idx="533">
                  <c:v>1E-4</c:v>
                </c:pt>
                <c:pt idx="534">
                  <c:v>1E-4</c:v>
                </c:pt>
                <c:pt idx="535">
                  <c:v>1E-4</c:v>
                </c:pt>
                <c:pt idx="536">
                  <c:v>1E-4</c:v>
                </c:pt>
                <c:pt idx="537">
                  <c:v>1E-4</c:v>
                </c:pt>
                <c:pt idx="538">
                  <c:v>1E-4</c:v>
                </c:pt>
                <c:pt idx="539">
                  <c:v>1E-4</c:v>
                </c:pt>
                <c:pt idx="540">
                  <c:v>1E-4</c:v>
                </c:pt>
                <c:pt idx="541">
                  <c:v>1E-4</c:v>
                </c:pt>
                <c:pt idx="542">
                  <c:v>1E-4</c:v>
                </c:pt>
                <c:pt idx="543">
                  <c:v>1E-4</c:v>
                </c:pt>
                <c:pt idx="544">
                  <c:v>1E-4</c:v>
                </c:pt>
                <c:pt idx="545">
                  <c:v>1E-4</c:v>
                </c:pt>
                <c:pt idx="546">
                  <c:v>1E-4</c:v>
                </c:pt>
                <c:pt idx="547">
                  <c:v>1E-4</c:v>
                </c:pt>
                <c:pt idx="548">
                  <c:v>1E-4</c:v>
                </c:pt>
                <c:pt idx="549">
                  <c:v>1E-4</c:v>
                </c:pt>
                <c:pt idx="550">
                  <c:v>1E-4</c:v>
                </c:pt>
                <c:pt idx="551">
                  <c:v>1E-4</c:v>
                </c:pt>
                <c:pt idx="552">
                  <c:v>1E-4</c:v>
                </c:pt>
                <c:pt idx="553">
                  <c:v>1E-4</c:v>
                </c:pt>
                <c:pt idx="554">
                  <c:v>1E-4</c:v>
                </c:pt>
                <c:pt idx="555">
                  <c:v>1E-4</c:v>
                </c:pt>
                <c:pt idx="556">
                  <c:v>1E-4</c:v>
                </c:pt>
                <c:pt idx="557">
                  <c:v>1E-4</c:v>
                </c:pt>
                <c:pt idx="558">
                  <c:v>1E-4</c:v>
                </c:pt>
                <c:pt idx="559">
                  <c:v>1E-4</c:v>
                </c:pt>
                <c:pt idx="560">
                  <c:v>1E-4</c:v>
                </c:pt>
                <c:pt idx="561">
                  <c:v>1E-4</c:v>
                </c:pt>
                <c:pt idx="562">
                  <c:v>1E-4</c:v>
                </c:pt>
                <c:pt idx="563">
                  <c:v>1E-4</c:v>
                </c:pt>
                <c:pt idx="564">
                  <c:v>1E-4</c:v>
                </c:pt>
                <c:pt idx="565">
                  <c:v>1E-4</c:v>
                </c:pt>
                <c:pt idx="566">
                  <c:v>1E-4</c:v>
                </c:pt>
                <c:pt idx="567">
                  <c:v>1E-4</c:v>
                </c:pt>
                <c:pt idx="568">
                  <c:v>1E-4</c:v>
                </c:pt>
                <c:pt idx="569">
                  <c:v>1E-4</c:v>
                </c:pt>
                <c:pt idx="570">
                  <c:v>1E-4</c:v>
                </c:pt>
                <c:pt idx="571">
                  <c:v>1E-4</c:v>
                </c:pt>
                <c:pt idx="572">
                  <c:v>1E-4</c:v>
                </c:pt>
                <c:pt idx="573">
                  <c:v>1E-4</c:v>
                </c:pt>
                <c:pt idx="574">
                  <c:v>1E-4</c:v>
                </c:pt>
                <c:pt idx="575">
                  <c:v>1E-4</c:v>
                </c:pt>
                <c:pt idx="576">
                  <c:v>1E-4</c:v>
                </c:pt>
                <c:pt idx="577">
                  <c:v>1E-4</c:v>
                </c:pt>
                <c:pt idx="578">
                  <c:v>1E-4</c:v>
                </c:pt>
                <c:pt idx="579">
                  <c:v>1E-4</c:v>
                </c:pt>
                <c:pt idx="580">
                  <c:v>1E-4</c:v>
                </c:pt>
                <c:pt idx="581">
                  <c:v>1E-4</c:v>
                </c:pt>
                <c:pt idx="582">
                  <c:v>1E-4</c:v>
                </c:pt>
                <c:pt idx="583">
                  <c:v>1E-4</c:v>
                </c:pt>
                <c:pt idx="584">
                  <c:v>1E-4</c:v>
                </c:pt>
                <c:pt idx="585">
                  <c:v>1E-4</c:v>
                </c:pt>
                <c:pt idx="586">
                  <c:v>1E-4</c:v>
                </c:pt>
                <c:pt idx="587">
                  <c:v>1E-4</c:v>
                </c:pt>
                <c:pt idx="588">
                  <c:v>1E-4</c:v>
                </c:pt>
                <c:pt idx="589">
                  <c:v>1E-4</c:v>
                </c:pt>
                <c:pt idx="590">
                  <c:v>1E-4</c:v>
                </c:pt>
                <c:pt idx="591">
                  <c:v>1E-4</c:v>
                </c:pt>
                <c:pt idx="592">
                  <c:v>1E-4</c:v>
                </c:pt>
                <c:pt idx="593">
                  <c:v>1E-4</c:v>
                </c:pt>
                <c:pt idx="594">
                  <c:v>1E-4</c:v>
                </c:pt>
                <c:pt idx="595">
                  <c:v>1E-4</c:v>
                </c:pt>
                <c:pt idx="596">
                  <c:v>1E-4</c:v>
                </c:pt>
                <c:pt idx="597">
                  <c:v>1E-4</c:v>
                </c:pt>
                <c:pt idx="598">
                  <c:v>1E-4</c:v>
                </c:pt>
                <c:pt idx="599">
                  <c:v>1E-4</c:v>
                </c:pt>
                <c:pt idx="600">
                  <c:v>1E-4</c:v>
                </c:pt>
                <c:pt idx="601">
                  <c:v>1E-4</c:v>
                </c:pt>
                <c:pt idx="602">
                  <c:v>1E-4</c:v>
                </c:pt>
                <c:pt idx="603">
                  <c:v>1E-4</c:v>
                </c:pt>
                <c:pt idx="604">
                  <c:v>1E-4</c:v>
                </c:pt>
                <c:pt idx="605">
                  <c:v>1E-4</c:v>
                </c:pt>
                <c:pt idx="606">
                  <c:v>1E-4</c:v>
                </c:pt>
                <c:pt idx="607">
                  <c:v>1E-4</c:v>
                </c:pt>
                <c:pt idx="608">
                  <c:v>1E-4</c:v>
                </c:pt>
                <c:pt idx="609">
                  <c:v>1E-4</c:v>
                </c:pt>
                <c:pt idx="610">
                  <c:v>1.0001</c:v>
                </c:pt>
                <c:pt idx="611">
                  <c:v>1E-4</c:v>
                </c:pt>
                <c:pt idx="612">
                  <c:v>1.0001</c:v>
                </c:pt>
                <c:pt idx="613">
                  <c:v>1E-4</c:v>
                </c:pt>
                <c:pt idx="614">
                  <c:v>1E-4</c:v>
                </c:pt>
                <c:pt idx="615">
                  <c:v>1E-4</c:v>
                </c:pt>
                <c:pt idx="616">
                  <c:v>1E-4</c:v>
                </c:pt>
                <c:pt idx="617">
                  <c:v>1E-4</c:v>
                </c:pt>
                <c:pt idx="618">
                  <c:v>1E-4</c:v>
                </c:pt>
                <c:pt idx="619">
                  <c:v>1E-4</c:v>
                </c:pt>
                <c:pt idx="620">
                  <c:v>1E-4</c:v>
                </c:pt>
                <c:pt idx="621">
                  <c:v>1E-4</c:v>
                </c:pt>
                <c:pt idx="622">
                  <c:v>1E-4</c:v>
                </c:pt>
                <c:pt idx="623">
                  <c:v>1E-4</c:v>
                </c:pt>
                <c:pt idx="624">
                  <c:v>1E-4</c:v>
                </c:pt>
                <c:pt idx="625">
                  <c:v>1E-4</c:v>
                </c:pt>
                <c:pt idx="626">
                  <c:v>1E-4</c:v>
                </c:pt>
                <c:pt idx="627">
                  <c:v>1E-4</c:v>
                </c:pt>
                <c:pt idx="628">
                  <c:v>1E-4</c:v>
                </c:pt>
                <c:pt idx="629">
                  <c:v>1E-4</c:v>
                </c:pt>
                <c:pt idx="630">
                  <c:v>1E-4</c:v>
                </c:pt>
                <c:pt idx="631">
                  <c:v>1E-4</c:v>
                </c:pt>
                <c:pt idx="632">
                  <c:v>1E-4</c:v>
                </c:pt>
                <c:pt idx="633">
                  <c:v>1E-4</c:v>
                </c:pt>
                <c:pt idx="634">
                  <c:v>1E-4</c:v>
                </c:pt>
                <c:pt idx="635">
                  <c:v>1E-4</c:v>
                </c:pt>
                <c:pt idx="636">
                  <c:v>1E-4</c:v>
                </c:pt>
                <c:pt idx="637">
                  <c:v>1E-4</c:v>
                </c:pt>
                <c:pt idx="638">
                  <c:v>1E-4</c:v>
                </c:pt>
                <c:pt idx="639">
                  <c:v>1E-4</c:v>
                </c:pt>
                <c:pt idx="640">
                  <c:v>1E-4</c:v>
                </c:pt>
                <c:pt idx="641">
                  <c:v>1E-4</c:v>
                </c:pt>
                <c:pt idx="642">
                  <c:v>1E-4</c:v>
                </c:pt>
                <c:pt idx="643">
                  <c:v>1E-4</c:v>
                </c:pt>
                <c:pt idx="644">
                  <c:v>1E-4</c:v>
                </c:pt>
                <c:pt idx="645">
                  <c:v>1E-4</c:v>
                </c:pt>
                <c:pt idx="646">
                  <c:v>1E-4</c:v>
                </c:pt>
                <c:pt idx="647">
                  <c:v>1E-4</c:v>
                </c:pt>
                <c:pt idx="648">
                  <c:v>1E-4</c:v>
                </c:pt>
                <c:pt idx="649">
                  <c:v>1E-4</c:v>
                </c:pt>
                <c:pt idx="650">
                  <c:v>1E-4</c:v>
                </c:pt>
                <c:pt idx="651">
                  <c:v>1E-4</c:v>
                </c:pt>
                <c:pt idx="652">
                  <c:v>1E-4</c:v>
                </c:pt>
                <c:pt idx="653">
                  <c:v>1E-4</c:v>
                </c:pt>
                <c:pt idx="654">
                  <c:v>1E-4</c:v>
                </c:pt>
                <c:pt idx="655">
                  <c:v>1E-4</c:v>
                </c:pt>
                <c:pt idx="656">
                  <c:v>1E-4</c:v>
                </c:pt>
                <c:pt idx="657">
                  <c:v>1E-4</c:v>
                </c:pt>
                <c:pt idx="658">
                  <c:v>1E-4</c:v>
                </c:pt>
                <c:pt idx="659">
                  <c:v>1.0001</c:v>
                </c:pt>
                <c:pt idx="660">
                  <c:v>1E-4</c:v>
                </c:pt>
                <c:pt idx="661">
                  <c:v>1E-4</c:v>
                </c:pt>
                <c:pt idx="662">
                  <c:v>1E-4</c:v>
                </c:pt>
                <c:pt idx="663">
                  <c:v>1E-4</c:v>
                </c:pt>
                <c:pt idx="664">
                  <c:v>1E-4</c:v>
                </c:pt>
                <c:pt idx="665">
                  <c:v>1E-4</c:v>
                </c:pt>
                <c:pt idx="666">
                  <c:v>1.0001</c:v>
                </c:pt>
                <c:pt idx="667">
                  <c:v>1E-4</c:v>
                </c:pt>
                <c:pt idx="668">
                  <c:v>1E-4</c:v>
                </c:pt>
                <c:pt idx="669">
                  <c:v>1E-4</c:v>
                </c:pt>
                <c:pt idx="670">
                  <c:v>1E-4</c:v>
                </c:pt>
                <c:pt idx="671">
                  <c:v>1E-4</c:v>
                </c:pt>
                <c:pt idx="672">
                  <c:v>1E-4</c:v>
                </c:pt>
                <c:pt idx="673">
                  <c:v>1E-4</c:v>
                </c:pt>
                <c:pt idx="674">
                  <c:v>1E-4</c:v>
                </c:pt>
                <c:pt idx="675">
                  <c:v>1E-4</c:v>
                </c:pt>
                <c:pt idx="676">
                  <c:v>1E-4</c:v>
                </c:pt>
                <c:pt idx="677">
                  <c:v>1E-4</c:v>
                </c:pt>
                <c:pt idx="678">
                  <c:v>1E-4</c:v>
                </c:pt>
                <c:pt idx="679">
                  <c:v>1E-4</c:v>
                </c:pt>
                <c:pt idx="680">
                  <c:v>1E-4</c:v>
                </c:pt>
                <c:pt idx="681">
                  <c:v>1E-4</c:v>
                </c:pt>
                <c:pt idx="682">
                  <c:v>1E-4</c:v>
                </c:pt>
                <c:pt idx="683">
                  <c:v>1E-4</c:v>
                </c:pt>
                <c:pt idx="684">
                  <c:v>1E-4</c:v>
                </c:pt>
                <c:pt idx="685">
                  <c:v>1E-4</c:v>
                </c:pt>
                <c:pt idx="686">
                  <c:v>1E-4</c:v>
                </c:pt>
                <c:pt idx="687">
                  <c:v>1E-4</c:v>
                </c:pt>
                <c:pt idx="688">
                  <c:v>1E-4</c:v>
                </c:pt>
                <c:pt idx="689">
                  <c:v>1E-4</c:v>
                </c:pt>
                <c:pt idx="690">
                  <c:v>1E-4</c:v>
                </c:pt>
                <c:pt idx="691">
                  <c:v>1E-4</c:v>
                </c:pt>
                <c:pt idx="692">
                  <c:v>1E-4</c:v>
                </c:pt>
                <c:pt idx="693">
                  <c:v>1E-4</c:v>
                </c:pt>
                <c:pt idx="694">
                  <c:v>1E-4</c:v>
                </c:pt>
                <c:pt idx="695">
                  <c:v>1.0001</c:v>
                </c:pt>
                <c:pt idx="696">
                  <c:v>1E-4</c:v>
                </c:pt>
                <c:pt idx="697">
                  <c:v>1E-4</c:v>
                </c:pt>
                <c:pt idx="698">
                  <c:v>1E-4</c:v>
                </c:pt>
                <c:pt idx="699">
                  <c:v>1E-4</c:v>
                </c:pt>
                <c:pt idx="700">
                  <c:v>1E-4</c:v>
                </c:pt>
                <c:pt idx="701">
                  <c:v>1E-4</c:v>
                </c:pt>
                <c:pt idx="702">
                  <c:v>1E-4</c:v>
                </c:pt>
                <c:pt idx="703">
                  <c:v>1E-4</c:v>
                </c:pt>
                <c:pt idx="704">
                  <c:v>1E-4</c:v>
                </c:pt>
                <c:pt idx="705">
                  <c:v>1E-4</c:v>
                </c:pt>
                <c:pt idx="706">
                  <c:v>1E-4</c:v>
                </c:pt>
                <c:pt idx="707">
                  <c:v>1E-4</c:v>
                </c:pt>
                <c:pt idx="708">
                  <c:v>1E-4</c:v>
                </c:pt>
                <c:pt idx="709">
                  <c:v>1E-4</c:v>
                </c:pt>
                <c:pt idx="710">
                  <c:v>1E-4</c:v>
                </c:pt>
                <c:pt idx="711">
                  <c:v>1E-4</c:v>
                </c:pt>
                <c:pt idx="712">
                  <c:v>1E-4</c:v>
                </c:pt>
                <c:pt idx="713">
                  <c:v>1E-4</c:v>
                </c:pt>
                <c:pt idx="714">
                  <c:v>1E-4</c:v>
                </c:pt>
                <c:pt idx="715">
                  <c:v>1E-4</c:v>
                </c:pt>
                <c:pt idx="716">
                  <c:v>1E-4</c:v>
                </c:pt>
                <c:pt idx="717">
                  <c:v>1E-4</c:v>
                </c:pt>
                <c:pt idx="718">
                  <c:v>2.0001000000000002</c:v>
                </c:pt>
                <c:pt idx="719">
                  <c:v>1E-4</c:v>
                </c:pt>
                <c:pt idx="720">
                  <c:v>1E-4</c:v>
                </c:pt>
                <c:pt idx="721">
                  <c:v>1E-4</c:v>
                </c:pt>
                <c:pt idx="722">
                  <c:v>1E-4</c:v>
                </c:pt>
                <c:pt idx="723">
                  <c:v>1E-4</c:v>
                </c:pt>
                <c:pt idx="724">
                  <c:v>1E-4</c:v>
                </c:pt>
                <c:pt idx="725">
                  <c:v>1.0001</c:v>
                </c:pt>
                <c:pt idx="726">
                  <c:v>1E-4</c:v>
                </c:pt>
                <c:pt idx="727">
                  <c:v>1E-4</c:v>
                </c:pt>
                <c:pt idx="728">
                  <c:v>1E-4</c:v>
                </c:pt>
                <c:pt idx="729">
                  <c:v>1E-4</c:v>
                </c:pt>
                <c:pt idx="730">
                  <c:v>1E-4</c:v>
                </c:pt>
                <c:pt idx="731">
                  <c:v>1E-4</c:v>
                </c:pt>
                <c:pt idx="732">
                  <c:v>1E-4</c:v>
                </c:pt>
                <c:pt idx="733">
                  <c:v>1E-4</c:v>
                </c:pt>
                <c:pt idx="734">
                  <c:v>1E-4</c:v>
                </c:pt>
                <c:pt idx="735">
                  <c:v>1E-4</c:v>
                </c:pt>
                <c:pt idx="736">
                  <c:v>1E-4</c:v>
                </c:pt>
                <c:pt idx="737">
                  <c:v>1E-4</c:v>
                </c:pt>
                <c:pt idx="738">
                  <c:v>1E-4</c:v>
                </c:pt>
                <c:pt idx="739">
                  <c:v>1E-4</c:v>
                </c:pt>
                <c:pt idx="740">
                  <c:v>1E-4</c:v>
                </c:pt>
                <c:pt idx="741">
                  <c:v>1E-4</c:v>
                </c:pt>
                <c:pt idx="742">
                  <c:v>1E-4</c:v>
                </c:pt>
                <c:pt idx="743">
                  <c:v>1E-4</c:v>
                </c:pt>
                <c:pt idx="744">
                  <c:v>1E-4</c:v>
                </c:pt>
                <c:pt idx="745">
                  <c:v>1E-4</c:v>
                </c:pt>
                <c:pt idx="746">
                  <c:v>1E-4</c:v>
                </c:pt>
                <c:pt idx="747">
                  <c:v>1E-4</c:v>
                </c:pt>
                <c:pt idx="748">
                  <c:v>1E-4</c:v>
                </c:pt>
                <c:pt idx="749">
                  <c:v>1E-4</c:v>
                </c:pt>
                <c:pt idx="750">
                  <c:v>1E-4</c:v>
                </c:pt>
                <c:pt idx="751">
                  <c:v>1E-4</c:v>
                </c:pt>
                <c:pt idx="752">
                  <c:v>1E-4</c:v>
                </c:pt>
                <c:pt idx="753">
                  <c:v>1E-4</c:v>
                </c:pt>
                <c:pt idx="754">
                  <c:v>1.0001</c:v>
                </c:pt>
                <c:pt idx="755">
                  <c:v>1E-4</c:v>
                </c:pt>
                <c:pt idx="756">
                  <c:v>1E-4</c:v>
                </c:pt>
                <c:pt idx="757">
                  <c:v>1E-4</c:v>
                </c:pt>
                <c:pt idx="758">
                  <c:v>1E-4</c:v>
                </c:pt>
                <c:pt idx="759">
                  <c:v>1E-4</c:v>
                </c:pt>
                <c:pt idx="760">
                  <c:v>1E-4</c:v>
                </c:pt>
                <c:pt idx="761">
                  <c:v>1.0001</c:v>
                </c:pt>
                <c:pt idx="762">
                  <c:v>1E-4</c:v>
                </c:pt>
                <c:pt idx="763">
                  <c:v>1E-4</c:v>
                </c:pt>
                <c:pt idx="764">
                  <c:v>1E-4</c:v>
                </c:pt>
                <c:pt idx="765">
                  <c:v>1E-4</c:v>
                </c:pt>
                <c:pt idx="766">
                  <c:v>1E-4</c:v>
                </c:pt>
                <c:pt idx="767">
                  <c:v>1E-4</c:v>
                </c:pt>
                <c:pt idx="768">
                  <c:v>1.0001</c:v>
                </c:pt>
                <c:pt idx="769">
                  <c:v>1E-4</c:v>
                </c:pt>
                <c:pt idx="770">
                  <c:v>1E-4</c:v>
                </c:pt>
                <c:pt idx="771">
                  <c:v>1E-4</c:v>
                </c:pt>
                <c:pt idx="772">
                  <c:v>1E-4</c:v>
                </c:pt>
                <c:pt idx="773">
                  <c:v>1E-4</c:v>
                </c:pt>
                <c:pt idx="774">
                  <c:v>1E-4</c:v>
                </c:pt>
                <c:pt idx="775">
                  <c:v>1E-4</c:v>
                </c:pt>
                <c:pt idx="776">
                  <c:v>1.0001</c:v>
                </c:pt>
                <c:pt idx="777">
                  <c:v>1E-4</c:v>
                </c:pt>
                <c:pt idx="778">
                  <c:v>1E-4</c:v>
                </c:pt>
                <c:pt idx="779">
                  <c:v>1E-4</c:v>
                </c:pt>
                <c:pt idx="780">
                  <c:v>1E-4</c:v>
                </c:pt>
                <c:pt idx="781">
                  <c:v>1E-4</c:v>
                </c:pt>
                <c:pt idx="782">
                  <c:v>1E-4</c:v>
                </c:pt>
                <c:pt idx="783">
                  <c:v>1E-4</c:v>
                </c:pt>
                <c:pt idx="784">
                  <c:v>1E-4</c:v>
                </c:pt>
                <c:pt idx="785">
                  <c:v>1E-4</c:v>
                </c:pt>
                <c:pt idx="786">
                  <c:v>1E-4</c:v>
                </c:pt>
                <c:pt idx="787">
                  <c:v>1E-4</c:v>
                </c:pt>
                <c:pt idx="788">
                  <c:v>1E-4</c:v>
                </c:pt>
                <c:pt idx="789">
                  <c:v>1E-4</c:v>
                </c:pt>
                <c:pt idx="790">
                  <c:v>1E-4</c:v>
                </c:pt>
                <c:pt idx="791">
                  <c:v>1E-4</c:v>
                </c:pt>
                <c:pt idx="792">
                  <c:v>1E-4</c:v>
                </c:pt>
                <c:pt idx="793">
                  <c:v>1E-4</c:v>
                </c:pt>
                <c:pt idx="794">
                  <c:v>1E-4</c:v>
                </c:pt>
                <c:pt idx="795">
                  <c:v>1E-4</c:v>
                </c:pt>
                <c:pt idx="796">
                  <c:v>1E-4</c:v>
                </c:pt>
                <c:pt idx="797">
                  <c:v>1E-4</c:v>
                </c:pt>
                <c:pt idx="798">
                  <c:v>1.0001</c:v>
                </c:pt>
                <c:pt idx="799">
                  <c:v>1E-4</c:v>
                </c:pt>
                <c:pt idx="800">
                  <c:v>1E-4</c:v>
                </c:pt>
                <c:pt idx="801">
                  <c:v>1E-4</c:v>
                </c:pt>
                <c:pt idx="802">
                  <c:v>1E-4</c:v>
                </c:pt>
                <c:pt idx="803">
                  <c:v>1E-4</c:v>
                </c:pt>
                <c:pt idx="804">
                  <c:v>1E-4</c:v>
                </c:pt>
                <c:pt idx="805">
                  <c:v>1E-4</c:v>
                </c:pt>
                <c:pt idx="806">
                  <c:v>1E-4</c:v>
                </c:pt>
                <c:pt idx="807">
                  <c:v>1E-4</c:v>
                </c:pt>
                <c:pt idx="808">
                  <c:v>1E-4</c:v>
                </c:pt>
                <c:pt idx="809">
                  <c:v>1E-4</c:v>
                </c:pt>
                <c:pt idx="810">
                  <c:v>1E-4</c:v>
                </c:pt>
                <c:pt idx="811">
                  <c:v>1E-4</c:v>
                </c:pt>
                <c:pt idx="812">
                  <c:v>1E-4</c:v>
                </c:pt>
                <c:pt idx="813">
                  <c:v>1E-4</c:v>
                </c:pt>
                <c:pt idx="814">
                  <c:v>1E-4</c:v>
                </c:pt>
                <c:pt idx="815">
                  <c:v>1E-4</c:v>
                </c:pt>
                <c:pt idx="816">
                  <c:v>1E-4</c:v>
                </c:pt>
                <c:pt idx="817">
                  <c:v>1E-4</c:v>
                </c:pt>
                <c:pt idx="818">
                  <c:v>1E-4</c:v>
                </c:pt>
                <c:pt idx="819">
                  <c:v>1E-4</c:v>
                </c:pt>
                <c:pt idx="820">
                  <c:v>1E-4</c:v>
                </c:pt>
                <c:pt idx="821">
                  <c:v>1E-4</c:v>
                </c:pt>
                <c:pt idx="822">
                  <c:v>1E-4</c:v>
                </c:pt>
                <c:pt idx="823">
                  <c:v>1E-4</c:v>
                </c:pt>
                <c:pt idx="824">
                  <c:v>1E-4</c:v>
                </c:pt>
                <c:pt idx="825">
                  <c:v>1E-4</c:v>
                </c:pt>
                <c:pt idx="826">
                  <c:v>1E-4</c:v>
                </c:pt>
                <c:pt idx="827">
                  <c:v>1E-4</c:v>
                </c:pt>
                <c:pt idx="828">
                  <c:v>1E-4</c:v>
                </c:pt>
                <c:pt idx="829">
                  <c:v>1E-4</c:v>
                </c:pt>
                <c:pt idx="830">
                  <c:v>1E-4</c:v>
                </c:pt>
                <c:pt idx="831">
                  <c:v>1E-4</c:v>
                </c:pt>
                <c:pt idx="832">
                  <c:v>1E-4</c:v>
                </c:pt>
                <c:pt idx="833">
                  <c:v>1E-4</c:v>
                </c:pt>
                <c:pt idx="834">
                  <c:v>1E-4</c:v>
                </c:pt>
                <c:pt idx="835">
                  <c:v>1E-4</c:v>
                </c:pt>
                <c:pt idx="836">
                  <c:v>1E-4</c:v>
                </c:pt>
                <c:pt idx="837">
                  <c:v>1E-4</c:v>
                </c:pt>
                <c:pt idx="838">
                  <c:v>1E-4</c:v>
                </c:pt>
                <c:pt idx="839">
                  <c:v>1E-4</c:v>
                </c:pt>
                <c:pt idx="840">
                  <c:v>1E-4</c:v>
                </c:pt>
                <c:pt idx="841">
                  <c:v>1E-4</c:v>
                </c:pt>
                <c:pt idx="842">
                  <c:v>1E-4</c:v>
                </c:pt>
                <c:pt idx="843">
                  <c:v>1E-4</c:v>
                </c:pt>
                <c:pt idx="844">
                  <c:v>1E-4</c:v>
                </c:pt>
                <c:pt idx="845">
                  <c:v>1E-4</c:v>
                </c:pt>
                <c:pt idx="846">
                  <c:v>1E-4</c:v>
                </c:pt>
                <c:pt idx="847">
                  <c:v>1E-4</c:v>
                </c:pt>
                <c:pt idx="848">
                  <c:v>1E-4</c:v>
                </c:pt>
                <c:pt idx="849">
                  <c:v>1E-4</c:v>
                </c:pt>
                <c:pt idx="850">
                  <c:v>1E-4</c:v>
                </c:pt>
                <c:pt idx="851">
                  <c:v>1E-4</c:v>
                </c:pt>
                <c:pt idx="852">
                  <c:v>1E-4</c:v>
                </c:pt>
                <c:pt idx="853">
                  <c:v>1E-4</c:v>
                </c:pt>
                <c:pt idx="854">
                  <c:v>1E-4</c:v>
                </c:pt>
                <c:pt idx="855">
                  <c:v>1E-4</c:v>
                </c:pt>
                <c:pt idx="856">
                  <c:v>1E-4</c:v>
                </c:pt>
                <c:pt idx="857">
                  <c:v>1E-4</c:v>
                </c:pt>
                <c:pt idx="858">
                  <c:v>1E-4</c:v>
                </c:pt>
                <c:pt idx="859">
                  <c:v>1E-4</c:v>
                </c:pt>
                <c:pt idx="860">
                  <c:v>1E-4</c:v>
                </c:pt>
                <c:pt idx="861">
                  <c:v>1E-4</c:v>
                </c:pt>
                <c:pt idx="862">
                  <c:v>1E-4</c:v>
                </c:pt>
                <c:pt idx="863">
                  <c:v>1.0001</c:v>
                </c:pt>
                <c:pt idx="864">
                  <c:v>1E-4</c:v>
                </c:pt>
                <c:pt idx="865">
                  <c:v>1E-4</c:v>
                </c:pt>
                <c:pt idx="866">
                  <c:v>1E-4</c:v>
                </c:pt>
                <c:pt idx="867">
                  <c:v>1E-4</c:v>
                </c:pt>
                <c:pt idx="868">
                  <c:v>1E-4</c:v>
                </c:pt>
                <c:pt idx="869">
                  <c:v>1E-4</c:v>
                </c:pt>
                <c:pt idx="870">
                  <c:v>1E-4</c:v>
                </c:pt>
                <c:pt idx="871">
                  <c:v>1E-4</c:v>
                </c:pt>
                <c:pt idx="872">
                  <c:v>1E-4</c:v>
                </c:pt>
                <c:pt idx="873">
                  <c:v>1E-4</c:v>
                </c:pt>
                <c:pt idx="874">
                  <c:v>1E-4</c:v>
                </c:pt>
                <c:pt idx="875">
                  <c:v>1E-4</c:v>
                </c:pt>
                <c:pt idx="876">
                  <c:v>1E-4</c:v>
                </c:pt>
                <c:pt idx="877">
                  <c:v>1.0001</c:v>
                </c:pt>
                <c:pt idx="878">
                  <c:v>1E-4</c:v>
                </c:pt>
                <c:pt idx="879">
                  <c:v>1E-4</c:v>
                </c:pt>
                <c:pt idx="880">
                  <c:v>1E-4</c:v>
                </c:pt>
                <c:pt idx="881">
                  <c:v>1E-4</c:v>
                </c:pt>
                <c:pt idx="882">
                  <c:v>1E-4</c:v>
                </c:pt>
                <c:pt idx="883">
                  <c:v>1E-4</c:v>
                </c:pt>
                <c:pt idx="884">
                  <c:v>1.0001</c:v>
                </c:pt>
                <c:pt idx="885">
                  <c:v>1E-4</c:v>
                </c:pt>
                <c:pt idx="886">
                  <c:v>1E-4</c:v>
                </c:pt>
                <c:pt idx="887">
                  <c:v>1.0001</c:v>
                </c:pt>
                <c:pt idx="888">
                  <c:v>1.0001</c:v>
                </c:pt>
                <c:pt idx="889">
                  <c:v>1E-4</c:v>
                </c:pt>
                <c:pt idx="890">
                  <c:v>1E-4</c:v>
                </c:pt>
                <c:pt idx="891">
                  <c:v>1E-4</c:v>
                </c:pt>
                <c:pt idx="892">
                  <c:v>1.0001</c:v>
                </c:pt>
                <c:pt idx="893">
                  <c:v>1E-4</c:v>
                </c:pt>
                <c:pt idx="894">
                  <c:v>1.0001</c:v>
                </c:pt>
                <c:pt idx="895">
                  <c:v>1E-4</c:v>
                </c:pt>
                <c:pt idx="896">
                  <c:v>1E-4</c:v>
                </c:pt>
                <c:pt idx="897">
                  <c:v>1E-4</c:v>
                </c:pt>
                <c:pt idx="898">
                  <c:v>1.0001</c:v>
                </c:pt>
                <c:pt idx="899">
                  <c:v>1.0001</c:v>
                </c:pt>
                <c:pt idx="900">
                  <c:v>1E-4</c:v>
                </c:pt>
                <c:pt idx="901">
                  <c:v>1E-4</c:v>
                </c:pt>
                <c:pt idx="902">
                  <c:v>1E-4</c:v>
                </c:pt>
                <c:pt idx="903">
                  <c:v>2.0001000000000002</c:v>
                </c:pt>
                <c:pt idx="904">
                  <c:v>1.0001</c:v>
                </c:pt>
                <c:pt idx="905">
                  <c:v>2.0001000000000002</c:v>
                </c:pt>
                <c:pt idx="906">
                  <c:v>1.0001</c:v>
                </c:pt>
                <c:pt idx="907">
                  <c:v>3.0001000000000002</c:v>
                </c:pt>
                <c:pt idx="908">
                  <c:v>34.000100000000003</c:v>
                </c:pt>
                <c:pt idx="909">
                  <c:v>71.000100000000003</c:v>
                </c:pt>
                <c:pt idx="910">
                  <c:v>59.000100000000003</c:v>
                </c:pt>
                <c:pt idx="911">
                  <c:v>35.000100000000003</c:v>
                </c:pt>
                <c:pt idx="912">
                  <c:v>1.0001</c:v>
                </c:pt>
                <c:pt idx="913">
                  <c:v>1E-4</c:v>
                </c:pt>
                <c:pt idx="914">
                  <c:v>1E-4</c:v>
                </c:pt>
                <c:pt idx="915">
                  <c:v>1E-4</c:v>
                </c:pt>
                <c:pt idx="916">
                  <c:v>1E-4</c:v>
                </c:pt>
                <c:pt idx="917">
                  <c:v>1E-4</c:v>
                </c:pt>
                <c:pt idx="918">
                  <c:v>1.0001</c:v>
                </c:pt>
                <c:pt idx="919">
                  <c:v>1E-4</c:v>
                </c:pt>
                <c:pt idx="920">
                  <c:v>1E-4</c:v>
                </c:pt>
                <c:pt idx="921">
                  <c:v>1E-4</c:v>
                </c:pt>
                <c:pt idx="922">
                  <c:v>1E-4</c:v>
                </c:pt>
                <c:pt idx="923">
                  <c:v>1E-4</c:v>
                </c:pt>
                <c:pt idx="924">
                  <c:v>1E-4</c:v>
                </c:pt>
                <c:pt idx="925">
                  <c:v>1E-4</c:v>
                </c:pt>
                <c:pt idx="926">
                  <c:v>1E-4</c:v>
                </c:pt>
                <c:pt idx="927">
                  <c:v>1E-4</c:v>
                </c:pt>
                <c:pt idx="928">
                  <c:v>1E-4</c:v>
                </c:pt>
                <c:pt idx="929">
                  <c:v>1E-4</c:v>
                </c:pt>
                <c:pt idx="930">
                  <c:v>1E-4</c:v>
                </c:pt>
                <c:pt idx="931">
                  <c:v>1E-4</c:v>
                </c:pt>
                <c:pt idx="932">
                  <c:v>1E-4</c:v>
                </c:pt>
                <c:pt idx="933">
                  <c:v>1E-4</c:v>
                </c:pt>
                <c:pt idx="934">
                  <c:v>1E-4</c:v>
                </c:pt>
                <c:pt idx="935">
                  <c:v>1E-4</c:v>
                </c:pt>
                <c:pt idx="936">
                  <c:v>1E-4</c:v>
                </c:pt>
                <c:pt idx="937">
                  <c:v>1E-4</c:v>
                </c:pt>
                <c:pt idx="938">
                  <c:v>1E-4</c:v>
                </c:pt>
                <c:pt idx="939">
                  <c:v>1E-4</c:v>
                </c:pt>
                <c:pt idx="940">
                  <c:v>1E-4</c:v>
                </c:pt>
                <c:pt idx="941">
                  <c:v>1E-4</c:v>
                </c:pt>
                <c:pt idx="942">
                  <c:v>1E-4</c:v>
                </c:pt>
                <c:pt idx="943">
                  <c:v>1E-4</c:v>
                </c:pt>
                <c:pt idx="944">
                  <c:v>1E-4</c:v>
                </c:pt>
                <c:pt idx="945">
                  <c:v>1E-4</c:v>
                </c:pt>
                <c:pt idx="946">
                  <c:v>1E-4</c:v>
                </c:pt>
                <c:pt idx="947">
                  <c:v>1E-4</c:v>
                </c:pt>
                <c:pt idx="948">
                  <c:v>1E-4</c:v>
                </c:pt>
                <c:pt idx="949">
                  <c:v>1E-4</c:v>
                </c:pt>
                <c:pt idx="950">
                  <c:v>1E-4</c:v>
                </c:pt>
                <c:pt idx="951">
                  <c:v>1E-4</c:v>
                </c:pt>
                <c:pt idx="952">
                  <c:v>1E-4</c:v>
                </c:pt>
                <c:pt idx="953">
                  <c:v>1.0001</c:v>
                </c:pt>
                <c:pt idx="954">
                  <c:v>1E-4</c:v>
                </c:pt>
                <c:pt idx="955">
                  <c:v>1E-4</c:v>
                </c:pt>
                <c:pt idx="956">
                  <c:v>1E-4</c:v>
                </c:pt>
                <c:pt idx="957">
                  <c:v>1E-4</c:v>
                </c:pt>
                <c:pt idx="958">
                  <c:v>1E-4</c:v>
                </c:pt>
                <c:pt idx="959">
                  <c:v>1E-4</c:v>
                </c:pt>
                <c:pt idx="960">
                  <c:v>1E-4</c:v>
                </c:pt>
                <c:pt idx="961">
                  <c:v>1E-4</c:v>
                </c:pt>
                <c:pt idx="962">
                  <c:v>1E-4</c:v>
                </c:pt>
                <c:pt idx="963">
                  <c:v>1E-4</c:v>
                </c:pt>
                <c:pt idx="964">
                  <c:v>1E-4</c:v>
                </c:pt>
                <c:pt idx="965">
                  <c:v>1E-4</c:v>
                </c:pt>
                <c:pt idx="966">
                  <c:v>1E-4</c:v>
                </c:pt>
                <c:pt idx="967">
                  <c:v>1E-4</c:v>
                </c:pt>
                <c:pt idx="968">
                  <c:v>1E-4</c:v>
                </c:pt>
                <c:pt idx="969">
                  <c:v>1E-4</c:v>
                </c:pt>
                <c:pt idx="970">
                  <c:v>1E-4</c:v>
                </c:pt>
                <c:pt idx="971">
                  <c:v>1E-4</c:v>
                </c:pt>
                <c:pt idx="972">
                  <c:v>1E-4</c:v>
                </c:pt>
                <c:pt idx="973">
                  <c:v>1E-4</c:v>
                </c:pt>
                <c:pt idx="974">
                  <c:v>1E-4</c:v>
                </c:pt>
                <c:pt idx="975">
                  <c:v>1E-4</c:v>
                </c:pt>
                <c:pt idx="976">
                  <c:v>1E-4</c:v>
                </c:pt>
                <c:pt idx="977">
                  <c:v>1E-4</c:v>
                </c:pt>
                <c:pt idx="978">
                  <c:v>1E-4</c:v>
                </c:pt>
                <c:pt idx="979">
                  <c:v>1E-4</c:v>
                </c:pt>
                <c:pt idx="980">
                  <c:v>1E-4</c:v>
                </c:pt>
                <c:pt idx="981">
                  <c:v>1E-4</c:v>
                </c:pt>
                <c:pt idx="982">
                  <c:v>1E-4</c:v>
                </c:pt>
                <c:pt idx="983">
                  <c:v>1E-4</c:v>
                </c:pt>
                <c:pt idx="984">
                  <c:v>1E-4</c:v>
                </c:pt>
                <c:pt idx="985">
                  <c:v>1E-4</c:v>
                </c:pt>
                <c:pt idx="986">
                  <c:v>1E-4</c:v>
                </c:pt>
                <c:pt idx="987">
                  <c:v>1E-4</c:v>
                </c:pt>
                <c:pt idx="988">
                  <c:v>1E-4</c:v>
                </c:pt>
                <c:pt idx="989">
                  <c:v>1E-4</c:v>
                </c:pt>
                <c:pt idx="990">
                  <c:v>1E-4</c:v>
                </c:pt>
                <c:pt idx="991">
                  <c:v>1E-4</c:v>
                </c:pt>
                <c:pt idx="992">
                  <c:v>1E-4</c:v>
                </c:pt>
                <c:pt idx="993">
                  <c:v>1E-4</c:v>
                </c:pt>
                <c:pt idx="994">
                  <c:v>1E-4</c:v>
                </c:pt>
                <c:pt idx="995">
                  <c:v>1E-4</c:v>
                </c:pt>
                <c:pt idx="996">
                  <c:v>1E-4</c:v>
                </c:pt>
                <c:pt idx="997">
                  <c:v>1E-4</c:v>
                </c:pt>
                <c:pt idx="998">
                  <c:v>1E-4</c:v>
                </c:pt>
                <c:pt idx="999">
                  <c:v>1E-4</c:v>
                </c:pt>
                <c:pt idx="1000">
                  <c:v>1E-4</c:v>
                </c:pt>
                <c:pt idx="1001">
                  <c:v>1E-4</c:v>
                </c:pt>
                <c:pt idx="1002">
                  <c:v>1E-4</c:v>
                </c:pt>
                <c:pt idx="1003">
                  <c:v>1E-4</c:v>
                </c:pt>
                <c:pt idx="1004">
                  <c:v>1E-4</c:v>
                </c:pt>
                <c:pt idx="1005">
                  <c:v>1E-4</c:v>
                </c:pt>
                <c:pt idx="1006">
                  <c:v>1E-4</c:v>
                </c:pt>
                <c:pt idx="1007">
                  <c:v>1E-4</c:v>
                </c:pt>
                <c:pt idx="1008">
                  <c:v>1E-4</c:v>
                </c:pt>
                <c:pt idx="1009">
                  <c:v>1E-4</c:v>
                </c:pt>
                <c:pt idx="1010">
                  <c:v>1E-4</c:v>
                </c:pt>
                <c:pt idx="1011">
                  <c:v>1E-4</c:v>
                </c:pt>
                <c:pt idx="1012">
                  <c:v>1E-4</c:v>
                </c:pt>
                <c:pt idx="1013">
                  <c:v>1E-4</c:v>
                </c:pt>
                <c:pt idx="1014">
                  <c:v>1E-4</c:v>
                </c:pt>
                <c:pt idx="1015">
                  <c:v>1E-4</c:v>
                </c:pt>
                <c:pt idx="1016">
                  <c:v>1E-4</c:v>
                </c:pt>
                <c:pt idx="1017">
                  <c:v>1E-4</c:v>
                </c:pt>
                <c:pt idx="1018">
                  <c:v>1E-4</c:v>
                </c:pt>
                <c:pt idx="1019">
                  <c:v>1E-4</c:v>
                </c:pt>
                <c:pt idx="1020">
                  <c:v>1E-4</c:v>
                </c:pt>
                <c:pt idx="1021">
                  <c:v>1E-4</c:v>
                </c:pt>
                <c:pt idx="1022">
                  <c:v>1E-4</c:v>
                </c:pt>
                <c:pt idx="1023">
                  <c:v>1E-4</c:v>
                </c:pt>
                <c:pt idx="1024">
                  <c:v>1E-4</c:v>
                </c:pt>
                <c:pt idx="1025">
                  <c:v>1E-4</c:v>
                </c:pt>
                <c:pt idx="1026">
                  <c:v>1E-4</c:v>
                </c:pt>
                <c:pt idx="1027">
                  <c:v>1E-4</c:v>
                </c:pt>
                <c:pt idx="1028">
                  <c:v>1E-4</c:v>
                </c:pt>
                <c:pt idx="1029">
                  <c:v>1E-4</c:v>
                </c:pt>
                <c:pt idx="1030">
                  <c:v>1E-4</c:v>
                </c:pt>
                <c:pt idx="1031">
                  <c:v>1E-4</c:v>
                </c:pt>
                <c:pt idx="1032">
                  <c:v>1E-4</c:v>
                </c:pt>
                <c:pt idx="1033">
                  <c:v>1E-4</c:v>
                </c:pt>
                <c:pt idx="1034">
                  <c:v>1E-4</c:v>
                </c:pt>
                <c:pt idx="1035">
                  <c:v>1E-4</c:v>
                </c:pt>
                <c:pt idx="1036">
                  <c:v>1E-4</c:v>
                </c:pt>
                <c:pt idx="1037">
                  <c:v>1E-4</c:v>
                </c:pt>
                <c:pt idx="1038">
                  <c:v>1E-4</c:v>
                </c:pt>
                <c:pt idx="1039">
                  <c:v>1E-4</c:v>
                </c:pt>
                <c:pt idx="1040">
                  <c:v>1E-4</c:v>
                </c:pt>
                <c:pt idx="1041">
                  <c:v>1E-4</c:v>
                </c:pt>
                <c:pt idx="1042">
                  <c:v>1E-4</c:v>
                </c:pt>
                <c:pt idx="1043">
                  <c:v>1E-4</c:v>
                </c:pt>
                <c:pt idx="1044">
                  <c:v>1E-4</c:v>
                </c:pt>
                <c:pt idx="1045">
                  <c:v>1E-4</c:v>
                </c:pt>
                <c:pt idx="1046">
                  <c:v>1.0001</c:v>
                </c:pt>
                <c:pt idx="1047">
                  <c:v>1E-4</c:v>
                </c:pt>
                <c:pt idx="1048">
                  <c:v>1E-4</c:v>
                </c:pt>
                <c:pt idx="1049">
                  <c:v>1E-4</c:v>
                </c:pt>
                <c:pt idx="1050">
                  <c:v>1E-4</c:v>
                </c:pt>
                <c:pt idx="1051">
                  <c:v>1E-4</c:v>
                </c:pt>
                <c:pt idx="1052">
                  <c:v>1E-4</c:v>
                </c:pt>
                <c:pt idx="1053">
                  <c:v>1E-4</c:v>
                </c:pt>
                <c:pt idx="1054">
                  <c:v>1E-4</c:v>
                </c:pt>
                <c:pt idx="1055">
                  <c:v>1E-4</c:v>
                </c:pt>
                <c:pt idx="1056">
                  <c:v>1E-4</c:v>
                </c:pt>
                <c:pt idx="1057">
                  <c:v>1E-4</c:v>
                </c:pt>
                <c:pt idx="1058">
                  <c:v>1E-4</c:v>
                </c:pt>
                <c:pt idx="1059">
                  <c:v>1.0001</c:v>
                </c:pt>
                <c:pt idx="1060">
                  <c:v>1E-4</c:v>
                </c:pt>
                <c:pt idx="1061">
                  <c:v>1E-4</c:v>
                </c:pt>
                <c:pt idx="1062">
                  <c:v>1E-4</c:v>
                </c:pt>
                <c:pt idx="1063">
                  <c:v>1E-4</c:v>
                </c:pt>
                <c:pt idx="1064">
                  <c:v>1E-4</c:v>
                </c:pt>
                <c:pt idx="1065">
                  <c:v>1E-4</c:v>
                </c:pt>
                <c:pt idx="1066">
                  <c:v>1E-4</c:v>
                </c:pt>
                <c:pt idx="1067">
                  <c:v>1E-4</c:v>
                </c:pt>
                <c:pt idx="1068">
                  <c:v>1E-4</c:v>
                </c:pt>
                <c:pt idx="1069">
                  <c:v>1E-4</c:v>
                </c:pt>
                <c:pt idx="1070">
                  <c:v>1E-4</c:v>
                </c:pt>
                <c:pt idx="1071">
                  <c:v>1E-4</c:v>
                </c:pt>
                <c:pt idx="1072">
                  <c:v>1E-4</c:v>
                </c:pt>
                <c:pt idx="1073">
                  <c:v>1E-4</c:v>
                </c:pt>
                <c:pt idx="1074">
                  <c:v>1E-4</c:v>
                </c:pt>
                <c:pt idx="1075">
                  <c:v>1E-4</c:v>
                </c:pt>
                <c:pt idx="1076">
                  <c:v>1E-4</c:v>
                </c:pt>
                <c:pt idx="1077">
                  <c:v>1E-4</c:v>
                </c:pt>
                <c:pt idx="1078">
                  <c:v>1E-4</c:v>
                </c:pt>
                <c:pt idx="1079">
                  <c:v>1E-4</c:v>
                </c:pt>
                <c:pt idx="1080">
                  <c:v>1E-4</c:v>
                </c:pt>
                <c:pt idx="1081">
                  <c:v>1E-4</c:v>
                </c:pt>
                <c:pt idx="1082">
                  <c:v>1E-4</c:v>
                </c:pt>
                <c:pt idx="1083">
                  <c:v>1E-4</c:v>
                </c:pt>
                <c:pt idx="1084">
                  <c:v>1E-4</c:v>
                </c:pt>
                <c:pt idx="1085">
                  <c:v>1E-4</c:v>
                </c:pt>
                <c:pt idx="1086">
                  <c:v>1E-4</c:v>
                </c:pt>
                <c:pt idx="1087">
                  <c:v>1E-4</c:v>
                </c:pt>
                <c:pt idx="1088">
                  <c:v>1E-4</c:v>
                </c:pt>
                <c:pt idx="1089">
                  <c:v>1E-4</c:v>
                </c:pt>
                <c:pt idx="1090">
                  <c:v>1E-4</c:v>
                </c:pt>
                <c:pt idx="1091">
                  <c:v>1E-4</c:v>
                </c:pt>
                <c:pt idx="1092">
                  <c:v>1E-4</c:v>
                </c:pt>
                <c:pt idx="1093">
                  <c:v>1E-4</c:v>
                </c:pt>
                <c:pt idx="1094">
                  <c:v>1E-4</c:v>
                </c:pt>
                <c:pt idx="1095">
                  <c:v>1E-4</c:v>
                </c:pt>
                <c:pt idx="1096">
                  <c:v>1E-4</c:v>
                </c:pt>
                <c:pt idx="1097">
                  <c:v>1E-4</c:v>
                </c:pt>
                <c:pt idx="1098">
                  <c:v>1E-4</c:v>
                </c:pt>
                <c:pt idx="1099">
                  <c:v>1E-4</c:v>
                </c:pt>
                <c:pt idx="1100">
                  <c:v>2.0001000000000002</c:v>
                </c:pt>
                <c:pt idx="1101">
                  <c:v>1E-4</c:v>
                </c:pt>
                <c:pt idx="1102">
                  <c:v>1E-4</c:v>
                </c:pt>
                <c:pt idx="1103">
                  <c:v>1E-4</c:v>
                </c:pt>
                <c:pt idx="1104">
                  <c:v>1E-4</c:v>
                </c:pt>
                <c:pt idx="1105">
                  <c:v>1E-4</c:v>
                </c:pt>
                <c:pt idx="1106">
                  <c:v>1E-4</c:v>
                </c:pt>
                <c:pt idx="1107">
                  <c:v>1E-4</c:v>
                </c:pt>
                <c:pt idx="1108">
                  <c:v>1E-4</c:v>
                </c:pt>
                <c:pt idx="1109">
                  <c:v>1E-4</c:v>
                </c:pt>
                <c:pt idx="1110">
                  <c:v>1E-4</c:v>
                </c:pt>
                <c:pt idx="1111">
                  <c:v>1E-4</c:v>
                </c:pt>
                <c:pt idx="1112">
                  <c:v>1E-4</c:v>
                </c:pt>
                <c:pt idx="1113">
                  <c:v>1E-4</c:v>
                </c:pt>
                <c:pt idx="1114">
                  <c:v>1E-4</c:v>
                </c:pt>
                <c:pt idx="1115">
                  <c:v>1E-4</c:v>
                </c:pt>
                <c:pt idx="1116">
                  <c:v>1E-4</c:v>
                </c:pt>
                <c:pt idx="1117">
                  <c:v>1E-4</c:v>
                </c:pt>
                <c:pt idx="1118">
                  <c:v>1E-4</c:v>
                </c:pt>
                <c:pt idx="1119">
                  <c:v>1.0001</c:v>
                </c:pt>
                <c:pt idx="1120">
                  <c:v>1E-4</c:v>
                </c:pt>
                <c:pt idx="1121">
                  <c:v>1E-4</c:v>
                </c:pt>
                <c:pt idx="1122">
                  <c:v>1E-4</c:v>
                </c:pt>
                <c:pt idx="1123">
                  <c:v>1E-4</c:v>
                </c:pt>
                <c:pt idx="1124">
                  <c:v>1E-4</c:v>
                </c:pt>
                <c:pt idx="1125">
                  <c:v>1E-4</c:v>
                </c:pt>
                <c:pt idx="1126">
                  <c:v>1E-4</c:v>
                </c:pt>
                <c:pt idx="1127">
                  <c:v>1E-4</c:v>
                </c:pt>
                <c:pt idx="1128">
                  <c:v>1.0001</c:v>
                </c:pt>
                <c:pt idx="1129">
                  <c:v>1E-4</c:v>
                </c:pt>
                <c:pt idx="1130">
                  <c:v>1E-4</c:v>
                </c:pt>
                <c:pt idx="1131">
                  <c:v>1.0001</c:v>
                </c:pt>
                <c:pt idx="1132">
                  <c:v>1E-4</c:v>
                </c:pt>
                <c:pt idx="1133">
                  <c:v>1E-4</c:v>
                </c:pt>
                <c:pt idx="1134">
                  <c:v>1E-4</c:v>
                </c:pt>
                <c:pt idx="1135">
                  <c:v>1.0001</c:v>
                </c:pt>
                <c:pt idx="1136">
                  <c:v>1E-4</c:v>
                </c:pt>
                <c:pt idx="1137">
                  <c:v>1E-4</c:v>
                </c:pt>
                <c:pt idx="1138">
                  <c:v>1E-4</c:v>
                </c:pt>
                <c:pt idx="1139">
                  <c:v>1E-4</c:v>
                </c:pt>
                <c:pt idx="1140">
                  <c:v>1E-4</c:v>
                </c:pt>
                <c:pt idx="1141">
                  <c:v>1E-4</c:v>
                </c:pt>
                <c:pt idx="1142">
                  <c:v>1E-4</c:v>
                </c:pt>
                <c:pt idx="1143">
                  <c:v>1E-4</c:v>
                </c:pt>
                <c:pt idx="1144">
                  <c:v>1E-4</c:v>
                </c:pt>
                <c:pt idx="1145">
                  <c:v>1E-4</c:v>
                </c:pt>
                <c:pt idx="1146">
                  <c:v>1E-4</c:v>
                </c:pt>
                <c:pt idx="1147">
                  <c:v>1E-4</c:v>
                </c:pt>
                <c:pt idx="1148">
                  <c:v>1E-4</c:v>
                </c:pt>
                <c:pt idx="1149">
                  <c:v>1E-4</c:v>
                </c:pt>
                <c:pt idx="1150">
                  <c:v>1E-4</c:v>
                </c:pt>
                <c:pt idx="1151">
                  <c:v>1E-4</c:v>
                </c:pt>
                <c:pt idx="1152">
                  <c:v>1E-4</c:v>
                </c:pt>
                <c:pt idx="1153">
                  <c:v>1E-4</c:v>
                </c:pt>
                <c:pt idx="1154">
                  <c:v>1E-4</c:v>
                </c:pt>
                <c:pt idx="1155">
                  <c:v>1E-4</c:v>
                </c:pt>
                <c:pt idx="1156">
                  <c:v>1E-4</c:v>
                </c:pt>
                <c:pt idx="1157">
                  <c:v>1E-4</c:v>
                </c:pt>
                <c:pt idx="1158">
                  <c:v>1E-4</c:v>
                </c:pt>
                <c:pt idx="1159">
                  <c:v>1E-4</c:v>
                </c:pt>
                <c:pt idx="1160">
                  <c:v>1E-4</c:v>
                </c:pt>
                <c:pt idx="1161">
                  <c:v>1E-4</c:v>
                </c:pt>
                <c:pt idx="1162">
                  <c:v>1E-4</c:v>
                </c:pt>
                <c:pt idx="1163">
                  <c:v>1E-4</c:v>
                </c:pt>
                <c:pt idx="1164">
                  <c:v>1E-4</c:v>
                </c:pt>
                <c:pt idx="1165">
                  <c:v>1E-4</c:v>
                </c:pt>
                <c:pt idx="1166">
                  <c:v>1E-4</c:v>
                </c:pt>
                <c:pt idx="1167">
                  <c:v>1E-4</c:v>
                </c:pt>
                <c:pt idx="1168">
                  <c:v>1E-4</c:v>
                </c:pt>
                <c:pt idx="1169">
                  <c:v>1E-4</c:v>
                </c:pt>
                <c:pt idx="1170">
                  <c:v>1E-4</c:v>
                </c:pt>
                <c:pt idx="1171">
                  <c:v>1E-4</c:v>
                </c:pt>
                <c:pt idx="1172">
                  <c:v>1E-4</c:v>
                </c:pt>
                <c:pt idx="1173">
                  <c:v>1E-4</c:v>
                </c:pt>
                <c:pt idx="1174">
                  <c:v>1E-4</c:v>
                </c:pt>
                <c:pt idx="1175">
                  <c:v>1E-4</c:v>
                </c:pt>
                <c:pt idx="1176">
                  <c:v>1E-4</c:v>
                </c:pt>
                <c:pt idx="1177">
                  <c:v>1E-4</c:v>
                </c:pt>
                <c:pt idx="1178">
                  <c:v>1.0001</c:v>
                </c:pt>
                <c:pt idx="1179">
                  <c:v>1E-4</c:v>
                </c:pt>
                <c:pt idx="1180">
                  <c:v>1E-4</c:v>
                </c:pt>
                <c:pt idx="1181">
                  <c:v>1E-4</c:v>
                </c:pt>
                <c:pt idx="1182">
                  <c:v>1E-4</c:v>
                </c:pt>
                <c:pt idx="1183">
                  <c:v>1E-4</c:v>
                </c:pt>
                <c:pt idx="1184">
                  <c:v>1E-4</c:v>
                </c:pt>
                <c:pt idx="1185">
                  <c:v>1E-4</c:v>
                </c:pt>
                <c:pt idx="1186">
                  <c:v>1E-4</c:v>
                </c:pt>
                <c:pt idx="1187">
                  <c:v>1E-4</c:v>
                </c:pt>
                <c:pt idx="1188">
                  <c:v>1E-4</c:v>
                </c:pt>
                <c:pt idx="1189">
                  <c:v>1E-4</c:v>
                </c:pt>
                <c:pt idx="1190">
                  <c:v>1E-4</c:v>
                </c:pt>
                <c:pt idx="1191">
                  <c:v>1E-4</c:v>
                </c:pt>
                <c:pt idx="1192">
                  <c:v>1E-4</c:v>
                </c:pt>
                <c:pt idx="1193">
                  <c:v>1E-4</c:v>
                </c:pt>
                <c:pt idx="1194">
                  <c:v>1E-4</c:v>
                </c:pt>
                <c:pt idx="1195">
                  <c:v>1E-4</c:v>
                </c:pt>
                <c:pt idx="1196">
                  <c:v>1E-4</c:v>
                </c:pt>
                <c:pt idx="1197">
                  <c:v>1E-4</c:v>
                </c:pt>
                <c:pt idx="1198">
                  <c:v>1E-4</c:v>
                </c:pt>
                <c:pt idx="1199">
                  <c:v>1E-4</c:v>
                </c:pt>
                <c:pt idx="1200">
                  <c:v>1E-4</c:v>
                </c:pt>
                <c:pt idx="1201">
                  <c:v>1E-4</c:v>
                </c:pt>
                <c:pt idx="1202">
                  <c:v>1E-4</c:v>
                </c:pt>
                <c:pt idx="1203">
                  <c:v>1E-4</c:v>
                </c:pt>
                <c:pt idx="1204">
                  <c:v>1E-4</c:v>
                </c:pt>
                <c:pt idx="1205">
                  <c:v>1E-4</c:v>
                </c:pt>
                <c:pt idx="1206">
                  <c:v>1E-4</c:v>
                </c:pt>
                <c:pt idx="1207">
                  <c:v>1E-4</c:v>
                </c:pt>
                <c:pt idx="1208">
                  <c:v>1E-4</c:v>
                </c:pt>
                <c:pt idx="1209">
                  <c:v>1E-4</c:v>
                </c:pt>
                <c:pt idx="1210">
                  <c:v>1E-4</c:v>
                </c:pt>
                <c:pt idx="1211">
                  <c:v>1E-4</c:v>
                </c:pt>
                <c:pt idx="1212">
                  <c:v>1E-4</c:v>
                </c:pt>
                <c:pt idx="1213">
                  <c:v>1E-4</c:v>
                </c:pt>
                <c:pt idx="1214">
                  <c:v>1E-4</c:v>
                </c:pt>
                <c:pt idx="1215">
                  <c:v>1E-4</c:v>
                </c:pt>
                <c:pt idx="1216">
                  <c:v>1E-4</c:v>
                </c:pt>
                <c:pt idx="1217">
                  <c:v>1E-4</c:v>
                </c:pt>
                <c:pt idx="1218">
                  <c:v>1E-4</c:v>
                </c:pt>
                <c:pt idx="1219">
                  <c:v>1E-4</c:v>
                </c:pt>
                <c:pt idx="1220">
                  <c:v>1E-4</c:v>
                </c:pt>
                <c:pt idx="1221">
                  <c:v>1E-4</c:v>
                </c:pt>
                <c:pt idx="1222">
                  <c:v>1.0001</c:v>
                </c:pt>
                <c:pt idx="1223">
                  <c:v>1E-4</c:v>
                </c:pt>
                <c:pt idx="1224">
                  <c:v>1E-4</c:v>
                </c:pt>
                <c:pt idx="1225">
                  <c:v>1E-4</c:v>
                </c:pt>
                <c:pt idx="1226">
                  <c:v>1E-4</c:v>
                </c:pt>
                <c:pt idx="1227">
                  <c:v>1E-4</c:v>
                </c:pt>
                <c:pt idx="1228">
                  <c:v>1E-4</c:v>
                </c:pt>
                <c:pt idx="1229">
                  <c:v>1E-4</c:v>
                </c:pt>
                <c:pt idx="1230">
                  <c:v>1E-4</c:v>
                </c:pt>
                <c:pt idx="1231">
                  <c:v>1E-4</c:v>
                </c:pt>
                <c:pt idx="1232">
                  <c:v>1E-4</c:v>
                </c:pt>
                <c:pt idx="1233">
                  <c:v>1E-4</c:v>
                </c:pt>
                <c:pt idx="1234">
                  <c:v>1E-4</c:v>
                </c:pt>
                <c:pt idx="1235">
                  <c:v>1E-4</c:v>
                </c:pt>
                <c:pt idx="1236">
                  <c:v>1E-4</c:v>
                </c:pt>
                <c:pt idx="1237">
                  <c:v>1E-4</c:v>
                </c:pt>
                <c:pt idx="1238">
                  <c:v>1.0001</c:v>
                </c:pt>
                <c:pt idx="1239">
                  <c:v>1E-4</c:v>
                </c:pt>
                <c:pt idx="1240">
                  <c:v>1E-4</c:v>
                </c:pt>
                <c:pt idx="1241">
                  <c:v>1E-4</c:v>
                </c:pt>
                <c:pt idx="1242">
                  <c:v>1E-4</c:v>
                </c:pt>
                <c:pt idx="1243">
                  <c:v>1E-4</c:v>
                </c:pt>
                <c:pt idx="1244">
                  <c:v>1E-4</c:v>
                </c:pt>
                <c:pt idx="1245">
                  <c:v>1E-4</c:v>
                </c:pt>
                <c:pt idx="1246">
                  <c:v>1E-4</c:v>
                </c:pt>
                <c:pt idx="1247">
                  <c:v>1E-4</c:v>
                </c:pt>
                <c:pt idx="1248">
                  <c:v>1E-4</c:v>
                </c:pt>
                <c:pt idx="1249">
                  <c:v>1.0001</c:v>
                </c:pt>
                <c:pt idx="1250">
                  <c:v>1E-4</c:v>
                </c:pt>
                <c:pt idx="1251">
                  <c:v>1E-4</c:v>
                </c:pt>
                <c:pt idx="1252">
                  <c:v>1E-4</c:v>
                </c:pt>
                <c:pt idx="1253">
                  <c:v>1E-4</c:v>
                </c:pt>
                <c:pt idx="1254">
                  <c:v>1E-4</c:v>
                </c:pt>
                <c:pt idx="1255">
                  <c:v>1E-4</c:v>
                </c:pt>
                <c:pt idx="1256">
                  <c:v>1E-4</c:v>
                </c:pt>
                <c:pt idx="1257">
                  <c:v>1E-4</c:v>
                </c:pt>
                <c:pt idx="1258">
                  <c:v>1E-4</c:v>
                </c:pt>
                <c:pt idx="1259">
                  <c:v>1E-4</c:v>
                </c:pt>
                <c:pt idx="1260">
                  <c:v>1E-4</c:v>
                </c:pt>
                <c:pt idx="1261">
                  <c:v>1E-4</c:v>
                </c:pt>
                <c:pt idx="1262">
                  <c:v>1E-4</c:v>
                </c:pt>
                <c:pt idx="1263">
                  <c:v>1E-4</c:v>
                </c:pt>
                <c:pt idx="1264">
                  <c:v>1E-4</c:v>
                </c:pt>
                <c:pt idx="1265">
                  <c:v>1E-4</c:v>
                </c:pt>
                <c:pt idx="1266">
                  <c:v>1E-4</c:v>
                </c:pt>
                <c:pt idx="1267">
                  <c:v>1E-4</c:v>
                </c:pt>
                <c:pt idx="1268">
                  <c:v>1E-4</c:v>
                </c:pt>
                <c:pt idx="1269">
                  <c:v>1E-4</c:v>
                </c:pt>
                <c:pt idx="1270">
                  <c:v>1E-4</c:v>
                </c:pt>
                <c:pt idx="1271">
                  <c:v>1E-4</c:v>
                </c:pt>
                <c:pt idx="1272">
                  <c:v>1E-4</c:v>
                </c:pt>
                <c:pt idx="1273">
                  <c:v>1E-4</c:v>
                </c:pt>
                <c:pt idx="1274">
                  <c:v>1E-4</c:v>
                </c:pt>
                <c:pt idx="1275">
                  <c:v>1E-4</c:v>
                </c:pt>
                <c:pt idx="1276">
                  <c:v>1E-4</c:v>
                </c:pt>
                <c:pt idx="1277">
                  <c:v>1E-4</c:v>
                </c:pt>
                <c:pt idx="1278">
                  <c:v>1E-4</c:v>
                </c:pt>
                <c:pt idx="1279">
                  <c:v>1E-4</c:v>
                </c:pt>
                <c:pt idx="1280">
                  <c:v>1E-4</c:v>
                </c:pt>
                <c:pt idx="1281">
                  <c:v>1E-4</c:v>
                </c:pt>
                <c:pt idx="1282">
                  <c:v>1E-4</c:v>
                </c:pt>
                <c:pt idx="1283">
                  <c:v>1.0001</c:v>
                </c:pt>
                <c:pt idx="1284">
                  <c:v>1E-4</c:v>
                </c:pt>
                <c:pt idx="1285">
                  <c:v>1E-4</c:v>
                </c:pt>
                <c:pt idx="1286">
                  <c:v>1E-4</c:v>
                </c:pt>
                <c:pt idx="1287">
                  <c:v>1E-4</c:v>
                </c:pt>
                <c:pt idx="1288">
                  <c:v>1E-4</c:v>
                </c:pt>
                <c:pt idx="1289">
                  <c:v>1E-4</c:v>
                </c:pt>
                <c:pt idx="1290">
                  <c:v>1E-4</c:v>
                </c:pt>
                <c:pt idx="1291">
                  <c:v>1E-4</c:v>
                </c:pt>
                <c:pt idx="1292">
                  <c:v>1E-4</c:v>
                </c:pt>
                <c:pt idx="1293">
                  <c:v>1.0001</c:v>
                </c:pt>
                <c:pt idx="1294">
                  <c:v>1E-4</c:v>
                </c:pt>
                <c:pt idx="1295">
                  <c:v>1E-4</c:v>
                </c:pt>
                <c:pt idx="1296">
                  <c:v>1E-4</c:v>
                </c:pt>
                <c:pt idx="1297">
                  <c:v>1E-4</c:v>
                </c:pt>
                <c:pt idx="1298">
                  <c:v>1E-4</c:v>
                </c:pt>
                <c:pt idx="1299">
                  <c:v>1E-4</c:v>
                </c:pt>
                <c:pt idx="1300">
                  <c:v>1E-4</c:v>
                </c:pt>
                <c:pt idx="1301">
                  <c:v>1E-4</c:v>
                </c:pt>
                <c:pt idx="1302">
                  <c:v>1.0001</c:v>
                </c:pt>
                <c:pt idx="1303">
                  <c:v>1E-4</c:v>
                </c:pt>
                <c:pt idx="1304">
                  <c:v>1E-4</c:v>
                </c:pt>
                <c:pt idx="1305">
                  <c:v>1E-4</c:v>
                </c:pt>
                <c:pt idx="1306">
                  <c:v>1E-4</c:v>
                </c:pt>
                <c:pt idx="1307">
                  <c:v>1E-4</c:v>
                </c:pt>
                <c:pt idx="1308">
                  <c:v>1E-4</c:v>
                </c:pt>
                <c:pt idx="1309">
                  <c:v>1E-4</c:v>
                </c:pt>
                <c:pt idx="1310">
                  <c:v>1E-4</c:v>
                </c:pt>
                <c:pt idx="1311">
                  <c:v>1E-4</c:v>
                </c:pt>
                <c:pt idx="1312">
                  <c:v>1E-4</c:v>
                </c:pt>
                <c:pt idx="1313">
                  <c:v>1E-4</c:v>
                </c:pt>
                <c:pt idx="1314">
                  <c:v>1E-4</c:v>
                </c:pt>
                <c:pt idx="1315">
                  <c:v>1E-4</c:v>
                </c:pt>
                <c:pt idx="1316">
                  <c:v>1E-4</c:v>
                </c:pt>
                <c:pt idx="1317">
                  <c:v>1E-4</c:v>
                </c:pt>
                <c:pt idx="1318">
                  <c:v>1E-4</c:v>
                </c:pt>
                <c:pt idx="1319">
                  <c:v>1E-4</c:v>
                </c:pt>
                <c:pt idx="1320">
                  <c:v>1E-4</c:v>
                </c:pt>
                <c:pt idx="1321">
                  <c:v>1.0001</c:v>
                </c:pt>
                <c:pt idx="1322">
                  <c:v>1E-4</c:v>
                </c:pt>
                <c:pt idx="1323">
                  <c:v>1E-4</c:v>
                </c:pt>
                <c:pt idx="1324">
                  <c:v>1E-4</c:v>
                </c:pt>
                <c:pt idx="1325">
                  <c:v>1E-4</c:v>
                </c:pt>
                <c:pt idx="1326">
                  <c:v>1E-4</c:v>
                </c:pt>
                <c:pt idx="1327">
                  <c:v>1E-4</c:v>
                </c:pt>
                <c:pt idx="1328">
                  <c:v>1E-4</c:v>
                </c:pt>
                <c:pt idx="1329">
                  <c:v>1E-4</c:v>
                </c:pt>
                <c:pt idx="1330">
                  <c:v>1E-4</c:v>
                </c:pt>
                <c:pt idx="1331">
                  <c:v>1.0001</c:v>
                </c:pt>
                <c:pt idx="1332">
                  <c:v>1E-4</c:v>
                </c:pt>
                <c:pt idx="1333">
                  <c:v>1E-4</c:v>
                </c:pt>
                <c:pt idx="1334">
                  <c:v>1E-4</c:v>
                </c:pt>
                <c:pt idx="1335">
                  <c:v>1E-4</c:v>
                </c:pt>
                <c:pt idx="1336">
                  <c:v>1E-4</c:v>
                </c:pt>
                <c:pt idx="1337">
                  <c:v>1E-4</c:v>
                </c:pt>
                <c:pt idx="1338">
                  <c:v>1E-4</c:v>
                </c:pt>
                <c:pt idx="1339">
                  <c:v>1E-4</c:v>
                </c:pt>
                <c:pt idx="1340">
                  <c:v>1E-4</c:v>
                </c:pt>
                <c:pt idx="1341">
                  <c:v>1E-4</c:v>
                </c:pt>
                <c:pt idx="1342">
                  <c:v>1.0001</c:v>
                </c:pt>
                <c:pt idx="1343">
                  <c:v>1E-4</c:v>
                </c:pt>
                <c:pt idx="1344">
                  <c:v>1E-4</c:v>
                </c:pt>
                <c:pt idx="1345">
                  <c:v>1E-4</c:v>
                </c:pt>
                <c:pt idx="1346">
                  <c:v>1E-4</c:v>
                </c:pt>
                <c:pt idx="1347">
                  <c:v>1E-4</c:v>
                </c:pt>
                <c:pt idx="1348">
                  <c:v>1E-4</c:v>
                </c:pt>
                <c:pt idx="1349">
                  <c:v>1E-4</c:v>
                </c:pt>
                <c:pt idx="1350">
                  <c:v>1E-4</c:v>
                </c:pt>
                <c:pt idx="1351">
                  <c:v>1E-4</c:v>
                </c:pt>
                <c:pt idx="1352">
                  <c:v>1E-4</c:v>
                </c:pt>
                <c:pt idx="1353">
                  <c:v>1E-4</c:v>
                </c:pt>
                <c:pt idx="1354">
                  <c:v>1E-4</c:v>
                </c:pt>
                <c:pt idx="1355">
                  <c:v>1E-4</c:v>
                </c:pt>
                <c:pt idx="1356">
                  <c:v>1E-4</c:v>
                </c:pt>
                <c:pt idx="1357">
                  <c:v>1E-4</c:v>
                </c:pt>
                <c:pt idx="1358">
                  <c:v>1E-4</c:v>
                </c:pt>
                <c:pt idx="1359">
                  <c:v>1E-4</c:v>
                </c:pt>
                <c:pt idx="1360">
                  <c:v>1E-4</c:v>
                </c:pt>
                <c:pt idx="1361">
                  <c:v>1.0001</c:v>
                </c:pt>
                <c:pt idx="1362">
                  <c:v>1E-4</c:v>
                </c:pt>
                <c:pt idx="1363">
                  <c:v>1.0001</c:v>
                </c:pt>
                <c:pt idx="1364">
                  <c:v>1E-4</c:v>
                </c:pt>
                <c:pt idx="1365">
                  <c:v>1E-4</c:v>
                </c:pt>
                <c:pt idx="1366">
                  <c:v>1E-4</c:v>
                </c:pt>
                <c:pt idx="1367">
                  <c:v>1E-4</c:v>
                </c:pt>
                <c:pt idx="1368">
                  <c:v>1E-4</c:v>
                </c:pt>
                <c:pt idx="1369">
                  <c:v>1E-4</c:v>
                </c:pt>
                <c:pt idx="1370">
                  <c:v>1E-4</c:v>
                </c:pt>
                <c:pt idx="1371">
                  <c:v>1E-4</c:v>
                </c:pt>
                <c:pt idx="1372">
                  <c:v>1E-4</c:v>
                </c:pt>
                <c:pt idx="1373">
                  <c:v>1E-4</c:v>
                </c:pt>
                <c:pt idx="1374">
                  <c:v>1E-4</c:v>
                </c:pt>
                <c:pt idx="1375">
                  <c:v>1E-4</c:v>
                </c:pt>
                <c:pt idx="1376">
                  <c:v>1E-4</c:v>
                </c:pt>
                <c:pt idx="1377">
                  <c:v>1E-4</c:v>
                </c:pt>
                <c:pt idx="1378">
                  <c:v>1E-4</c:v>
                </c:pt>
                <c:pt idx="1379">
                  <c:v>1E-4</c:v>
                </c:pt>
                <c:pt idx="1380">
                  <c:v>1.0001</c:v>
                </c:pt>
                <c:pt idx="1381">
                  <c:v>1E-4</c:v>
                </c:pt>
                <c:pt idx="1382">
                  <c:v>1E-4</c:v>
                </c:pt>
                <c:pt idx="1383">
                  <c:v>1E-4</c:v>
                </c:pt>
                <c:pt idx="1384">
                  <c:v>1E-4</c:v>
                </c:pt>
                <c:pt idx="1385">
                  <c:v>1E-4</c:v>
                </c:pt>
                <c:pt idx="1386">
                  <c:v>1E-4</c:v>
                </c:pt>
                <c:pt idx="1387">
                  <c:v>1E-4</c:v>
                </c:pt>
                <c:pt idx="1388">
                  <c:v>1E-4</c:v>
                </c:pt>
                <c:pt idx="1389">
                  <c:v>1E-4</c:v>
                </c:pt>
                <c:pt idx="1390">
                  <c:v>1E-4</c:v>
                </c:pt>
                <c:pt idx="1391">
                  <c:v>1.0001</c:v>
                </c:pt>
                <c:pt idx="1392">
                  <c:v>1E-4</c:v>
                </c:pt>
                <c:pt idx="1393">
                  <c:v>1E-4</c:v>
                </c:pt>
                <c:pt idx="1394">
                  <c:v>1E-4</c:v>
                </c:pt>
                <c:pt idx="1395">
                  <c:v>1E-4</c:v>
                </c:pt>
                <c:pt idx="1396">
                  <c:v>1E-4</c:v>
                </c:pt>
                <c:pt idx="1397">
                  <c:v>1E-4</c:v>
                </c:pt>
                <c:pt idx="1398">
                  <c:v>1E-4</c:v>
                </c:pt>
                <c:pt idx="1399">
                  <c:v>1E-4</c:v>
                </c:pt>
                <c:pt idx="1400">
                  <c:v>1E-4</c:v>
                </c:pt>
                <c:pt idx="1401">
                  <c:v>1E-4</c:v>
                </c:pt>
                <c:pt idx="1402">
                  <c:v>1E-4</c:v>
                </c:pt>
                <c:pt idx="1403">
                  <c:v>1E-4</c:v>
                </c:pt>
                <c:pt idx="1404">
                  <c:v>1E-4</c:v>
                </c:pt>
                <c:pt idx="1405">
                  <c:v>1E-4</c:v>
                </c:pt>
                <c:pt idx="1406">
                  <c:v>1E-4</c:v>
                </c:pt>
                <c:pt idx="1407">
                  <c:v>2.0001000000000002</c:v>
                </c:pt>
                <c:pt idx="1408">
                  <c:v>1E-4</c:v>
                </c:pt>
                <c:pt idx="1409">
                  <c:v>1.0001</c:v>
                </c:pt>
                <c:pt idx="1410">
                  <c:v>1E-4</c:v>
                </c:pt>
                <c:pt idx="1411">
                  <c:v>1E-4</c:v>
                </c:pt>
                <c:pt idx="1412">
                  <c:v>1E-4</c:v>
                </c:pt>
                <c:pt idx="1413">
                  <c:v>1E-4</c:v>
                </c:pt>
                <c:pt idx="1414">
                  <c:v>1E-4</c:v>
                </c:pt>
                <c:pt idx="1415">
                  <c:v>1E-4</c:v>
                </c:pt>
                <c:pt idx="1416">
                  <c:v>1E-4</c:v>
                </c:pt>
                <c:pt idx="1417">
                  <c:v>1E-4</c:v>
                </c:pt>
                <c:pt idx="1418">
                  <c:v>1E-4</c:v>
                </c:pt>
                <c:pt idx="1419">
                  <c:v>1E-4</c:v>
                </c:pt>
                <c:pt idx="1420">
                  <c:v>1E-4</c:v>
                </c:pt>
                <c:pt idx="1421">
                  <c:v>1E-4</c:v>
                </c:pt>
                <c:pt idx="1422">
                  <c:v>1E-4</c:v>
                </c:pt>
                <c:pt idx="1423">
                  <c:v>1E-4</c:v>
                </c:pt>
                <c:pt idx="1424">
                  <c:v>1E-4</c:v>
                </c:pt>
                <c:pt idx="1425">
                  <c:v>1.0001</c:v>
                </c:pt>
                <c:pt idx="1426">
                  <c:v>1E-4</c:v>
                </c:pt>
                <c:pt idx="1427">
                  <c:v>1E-4</c:v>
                </c:pt>
                <c:pt idx="1428">
                  <c:v>1E-4</c:v>
                </c:pt>
                <c:pt idx="1429">
                  <c:v>1E-4</c:v>
                </c:pt>
                <c:pt idx="1430">
                  <c:v>1E-4</c:v>
                </c:pt>
                <c:pt idx="1431">
                  <c:v>1E-4</c:v>
                </c:pt>
                <c:pt idx="1432">
                  <c:v>1E-4</c:v>
                </c:pt>
                <c:pt idx="1433">
                  <c:v>1E-4</c:v>
                </c:pt>
                <c:pt idx="1434">
                  <c:v>1E-4</c:v>
                </c:pt>
                <c:pt idx="1435">
                  <c:v>1.0001</c:v>
                </c:pt>
                <c:pt idx="1436">
                  <c:v>1E-4</c:v>
                </c:pt>
                <c:pt idx="1437">
                  <c:v>1E-4</c:v>
                </c:pt>
                <c:pt idx="1438">
                  <c:v>1.0001</c:v>
                </c:pt>
                <c:pt idx="1439">
                  <c:v>1E-4</c:v>
                </c:pt>
                <c:pt idx="1440">
                  <c:v>1E-4</c:v>
                </c:pt>
                <c:pt idx="1441">
                  <c:v>1E-4</c:v>
                </c:pt>
                <c:pt idx="1442">
                  <c:v>1E-4</c:v>
                </c:pt>
                <c:pt idx="1443">
                  <c:v>1E-4</c:v>
                </c:pt>
                <c:pt idx="1444">
                  <c:v>1E-4</c:v>
                </c:pt>
                <c:pt idx="1445">
                  <c:v>1E-4</c:v>
                </c:pt>
                <c:pt idx="1446">
                  <c:v>1E-4</c:v>
                </c:pt>
                <c:pt idx="1447">
                  <c:v>1E-4</c:v>
                </c:pt>
                <c:pt idx="1448">
                  <c:v>1E-4</c:v>
                </c:pt>
                <c:pt idx="1449">
                  <c:v>1E-4</c:v>
                </c:pt>
                <c:pt idx="1450">
                  <c:v>1E-4</c:v>
                </c:pt>
                <c:pt idx="1451">
                  <c:v>1E-4</c:v>
                </c:pt>
                <c:pt idx="1452">
                  <c:v>1E-4</c:v>
                </c:pt>
                <c:pt idx="1453">
                  <c:v>1E-4</c:v>
                </c:pt>
                <c:pt idx="1454">
                  <c:v>1E-4</c:v>
                </c:pt>
                <c:pt idx="1455">
                  <c:v>1E-4</c:v>
                </c:pt>
                <c:pt idx="1456">
                  <c:v>1E-4</c:v>
                </c:pt>
                <c:pt idx="1457">
                  <c:v>1E-4</c:v>
                </c:pt>
                <c:pt idx="1458">
                  <c:v>1E-4</c:v>
                </c:pt>
                <c:pt idx="1459">
                  <c:v>1E-4</c:v>
                </c:pt>
                <c:pt idx="1460">
                  <c:v>1E-4</c:v>
                </c:pt>
                <c:pt idx="1461">
                  <c:v>1.0001</c:v>
                </c:pt>
                <c:pt idx="1462">
                  <c:v>1E-4</c:v>
                </c:pt>
                <c:pt idx="1463">
                  <c:v>1E-4</c:v>
                </c:pt>
                <c:pt idx="1464">
                  <c:v>1E-4</c:v>
                </c:pt>
                <c:pt idx="1465">
                  <c:v>1E-4</c:v>
                </c:pt>
                <c:pt idx="1466">
                  <c:v>1E-4</c:v>
                </c:pt>
                <c:pt idx="1467">
                  <c:v>1E-4</c:v>
                </c:pt>
                <c:pt idx="1468">
                  <c:v>1E-4</c:v>
                </c:pt>
                <c:pt idx="1469">
                  <c:v>1.0001</c:v>
                </c:pt>
                <c:pt idx="1470">
                  <c:v>1E-4</c:v>
                </c:pt>
                <c:pt idx="1471">
                  <c:v>1E-4</c:v>
                </c:pt>
                <c:pt idx="1472">
                  <c:v>1E-4</c:v>
                </c:pt>
                <c:pt idx="1473">
                  <c:v>1E-4</c:v>
                </c:pt>
                <c:pt idx="1474">
                  <c:v>1E-4</c:v>
                </c:pt>
                <c:pt idx="1475">
                  <c:v>1E-4</c:v>
                </c:pt>
                <c:pt idx="1476">
                  <c:v>1.0001</c:v>
                </c:pt>
                <c:pt idx="1477">
                  <c:v>1E-4</c:v>
                </c:pt>
                <c:pt idx="1478">
                  <c:v>1E-4</c:v>
                </c:pt>
                <c:pt idx="1479">
                  <c:v>1E-4</c:v>
                </c:pt>
                <c:pt idx="1480">
                  <c:v>1E-4</c:v>
                </c:pt>
                <c:pt idx="1481">
                  <c:v>1E-4</c:v>
                </c:pt>
                <c:pt idx="1482">
                  <c:v>1E-4</c:v>
                </c:pt>
                <c:pt idx="1483">
                  <c:v>1E-4</c:v>
                </c:pt>
                <c:pt idx="1484">
                  <c:v>1E-4</c:v>
                </c:pt>
                <c:pt idx="1485">
                  <c:v>1E-4</c:v>
                </c:pt>
                <c:pt idx="1486">
                  <c:v>1E-4</c:v>
                </c:pt>
                <c:pt idx="1487">
                  <c:v>1E-4</c:v>
                </c:pt>
                <c:pt idx="1488">
                  <c:v>1E-4</c:v>
                </c:pt>
                <c:pt idx="1489">
                  <c:v>1.0001</c:v>
                </c:pt>
                <c:pt idx="1490">
                  <c:v>1E-4</c:v>
                </c:pt>
                <c:pt idx="1491">
                  <c:v>1E-4</c:v>
                </c:pt>
                <c:pt idx="1492">
                  <c:v>1.0001</c:v>
                </c:pt>
                <c:pt idx="1493">
                  <c:v>1E-4</c:v>
                </c:pt>
                <c:pt idx="1494">
                  <c:v>1E-4</c:v>
                </c:pt>
                <c:pt idx="1495">
                  <c:v>1E-4</c:v>
                </c:pt>
                <c:pt idx="1496">
                  <c:v>1E-4</c:v>
                </c:pt>
                <c:pt idx="1497">
                  <c:v>1E-4</c:v>
                </c:pt>
                <c:pt idx="1498">
                  <c:v>1E-4</c:v>
                </c:pt>
                <c:pt idx="1499">
                  <c:v>1E-4</c:v>
                </c:pt>
                <c:pt idx="1500">
                  <c:v>1E-4</c:v>
                </c:pt>
                <c:pt idx="1501">
                  <c:v>1E-4</c:v>
                </c:pt>
                <c:pt idx="1502">
                  <c:v>1E-4</c:v>
                </c:pt>
                <c:pt idx="1503">
                  <c:v>1E-4</c:v>
                </c:pt>
                <c:pt idx="1504">
                  <c:v>1E-4</c:v>
                </c:pt>
                <c:pt idx="1505">
                  <c:v>1E-4</c:v>
                </c:pt>
                <c:pt idx="1506">
                  <c:v>1E-4</c:v>
                </c:pt>
                <c:pt idx="1507">
                  <c:v>1E-4</c:v>
                </c:pt>
                <c:pt idx="1508">
                  <c:v>1E-4</c:v>
                </c:pt>
                <c:pt idx="1509">
                  <c:v>1E-4</c:v>
                </c:pt>
                <c:pt idx="1510">
                  <c:v>1E-4</c:v>
                </c:pt>
                <c:pt idx="1511">
                  <c:v>1E-4</c:v>
                </c:pt>
                <c:pt idx="1512">
                  <c:v>1.0001</c:v>
                </c:pt>
                <c:pt idx="1513">
                  <c:v>1E-4</c:v>
                </c:pt>
                <c:pt idx="1514">
                  <c:v>1E-4</c:v>
                </c:pt>
                <c:pt idx="1515">
                  <c:v>1E-4</c:v>
                </c:pt>
                <c:pt idx="1516">
                  <c:v>1E-4</c:v>
                </c:pt>
                <c:pt idx="1517">
                  <c:v>1E-4</c:v>
                </c:pt>
                <c:pt idx="1518">
                  <c:v>1E-4</c:v>
                </c:pt>
                <c:pt idx="1519">
                  <c:v>1E-4</c:v>
                </c:pt>
                <c:pt idx="1520">
                  <c:v>1E-4</c:v>
                </c:pt>
                <c:pt idx="1521">
                  <c:v>1E-4</c:v>
                </c:pt>
                <c:pt idx="1522">
                  <c:v>1E-4</c:v>
                </c:pt>
                <c:pt idx="1523">
                  <c:v>1E-4</c:v>
                </c:pt>
                <c:pt idx="1524">
                  <c:v>1E-4</c:v>
                </c:pt>
                <c:pt idx="1525">
                  <c:v>1E-4</c:v>
                </c:pt>
                <c:pt idx="1526">
                  <c:v>1E-4</c:v>
                </c:pt>
                <c:pt idx="1527">
                  <c:v>1E-4</c:v>
                </c:pt>
                <c:pt idx="1528">
                  <c:v>1E-4</c:v>
                </c:pt>
                <c:pt idx="1529">
                  <c:v>1E-4</c:v>
                </c:pt>
                <c:pt idx="1530">
                  <c:v>1E-4</c:v>
                </c:pt>
                <c:pt idx="1531">
                  <c:v>1.0001</c:v>
                </c:pt>
                <c:pt idx="1532">
                  <c:v>1E-4</c:v>
                </c:pt>
                <c:pt idx="1533">
                  <c:v>1E-4</c:v>
                </c:pt>
                <c:pt idx="1534">
                  <c:v>1E-4</c:v>
                </c:pt>
                <c:pt idx="1535">
                  <c:v>1E-4</c:v>
                </c:pt>
                <c:pt idx="1536">
                  <c:v>1E-4</c:v>
                </c:pt>
                <c:pt idx="1537">
                  <c:v>1E-4</c:v>
                </c:pt>
                <c:pt idx="1538">
                  <c:v>1E-4</c:v>
                </c:pt>
                <c:pt idx="1539">
                  <c:v>1E-4</c:v>
                </c:pt>
                <c:pt idx="1540">
                  <c:v>1E-4</c:v>
                </c:pt>
                <c:pt idx="1541">
                  <c:v>1.0001</c:v>
                </c:pt>
                <c:pt idx="1542">
                  <c:v>1.0001</c:v>
                </c:pt>
                <c:pt idx="1543">
                  <c:v>1E-4</c:v>
                </c:pt>
                <c:pt idx="1544">
                  <c:v>1E-4</c:v>
                </c:pt>
                <c:pt idx="1545">
                  <c:v>1E-4</c:v>
                </c:pt>
                <c:pt idx="1546">
                  <c:v>1E-4</c:v>
                </c:pt>
                <c:pt idx="1547">
                  <c:v>1.0001</c:v>
                </c:pt>
                <c:pt idx="1548">
                  <c:v>1E-4</c:v>
                </c:pt>
                <c:pt idx="1549">
                  <c:v>1E-4</c:v>
                </c:pt>
                <c:pt idx="1550">
                  <c:v>1E-4</c:v>
                </c:pt>
                <c:pt idx="1551">
                  <c:v>1E-4</c:v>
                </c:pt>
                <c:pt idx="1552">
                  <c:v>1E-4</c:v>
                </c:pt>
                <c:pt idx="1553">
                  <c:v>1E-4</c:v>
                </c:pt>
                <c:pt idx="1554">
                  <c:v>1E-4</c:v>
                </c:pt>
                <c:pt idx="1555">
                  <c:v>1E-4</c:v>
                </c:pt>
                <c:pt idx="1556">
                  <c:v>1E-4</c:v>
                </c:pt>
                <c:pt idx="1557">
                  <c:v>1.0001</c:v>
                </c:pt>
                <c:pt idx="1558">
                  <c:v>1.0001</c:v>
                </c:pt>
                <c:pt idx="1559">
                  <c:v>1E-4</c:v>
                </c:pt>
                <c:pt idx="1560">
                  <c:v>1E-4</c:v>
                </c:pt>
                <c:pt idx="1561">
                  <c:v>1.0001</c:v>
                </c:pt>
                <c:pt idx="1562">
                  <c:v>1E-4</c:v>
                </c:pt>
                <c:pt idx="1563">
                  <c:v>1E-4</c:v>
                </c:pt>
                <c:pt idx="1564">
                  <c:v>1E-4</c:v>
                </c:pt>
                <c:pt idx="1565">
                  <c:v>1E-4</c:v>
                </c:pt>
                <c:pt idx="1566">
                  <c:v>1.0001</c:v>
                </c:pt>
                <c:pt idx="1567">
                  <c:v>1E-4</c:v>
                </c:pt>
                <c:pt idx="1568">
                  <c:v>1E-4</c:v>
                </c:pt>
                <c:pt idx="1569">
                  <c:v>1E-4</c:v>
                </c:pt>
                <c:pt idx="1570">
                  <c:v>1E-4</c:v>
                </c:pt>
                <c:pt idx="1571">
                  <c:v>1E-4</c:v>
                </c:pt>
                <c:pt idx="1572">
                  <c:v>1E-4</c:v>
                </c:pt>
                <c:pt idx="1573">
                  <c:v>1E-4</c:v>
                </c:pt>
                <c:pt idx="1574">
                  <c:v>1E-4</c:v>
                </c:pt>
                <c:pt idx="1575">
                  <c:v>1E-4</c:v>
                </c:pt>
                <c:pt idx="1576">
                  <c:v>1E-4</c:v>
                </c:pt>
                <c:pt idx="1577">
                  <c:v>1E-4</c:v>
                </c:pt>
                <c:pt idx="1578">
                  <c:v>1E-4</c:v>
                </c:pt>
                <c:pt idx="1579">
                  <c:v>1E-4</c:v>
                </c:pt>
                <c:pt idx="1580">
                  <c:v>1E-4</c:v>
                </c:pt>
                <c:pt idx="1581">
                  <c:v>1E-4</c:v>
                </c:pt>
                <c:pt idx="1582">
                  <c:v>1E-4</c:v>
                </c:pt>
                <c:pt idx="1583">
                  <c:v>1E-4</c:v>
                </c:pt>
                <c:pt idx="1584">
                  <c:v>1E-4</c:v>
                </c:pt>
                <c:pt idx="1585">
                  <c:v>1E-4</c:v>
                </c:pt>
                <c:pt idx="1586">
                  <c:v>1E-4</c:v>
                </c:pt>
                <c:pt idx="1587">
                  <c:v>1E-4</c:v>
                </c:pt>
                <c:pt idx="1588">
                  <c:v>1.0001</c:v>
                </c:pt>
                <c:pt idx="1589">
                  <c:v>1E-4</c:v>
                </c:pt>
                <c:pt idx="1590">
                  <c:v>1E-4</c:v>
                </c:pt>
                <c:pt idx="1591">
                  <c:v>1E-4</c:v>
                </c:pt>
                <c:pt idx="1592">
                  <c:v>1E-4</c:v>
                </c:pt>
                <c:pt idx="1593">
                  <c:v>1E-4</c:v>
                </c:pt>
                <c:pt idx="1594">
                  <c:v>1E-4</c:v>
                </c:pt>
                <c:pt idx="1595">
                  <c:v>1E-4</c:v>
                </c:pt>
                <c:pt idx="1596">
                  <c:v>1E-4</c:v>
                </c:pt>
                <c:pt idx="1597">
                  <c:v>1E-4</c:v>
                </c:pt>
                <c:pt idx="1598">
                  <c:v>1E-4</c:v>
                </c:pt>
                <c:pt idx="1599">
                  <c:v>1E-4</c:v>
                </c:pt>
                <c:pt idx="1600">
                  <c:v>1E-4</c:v>
                </c:pt>
                <c:pt idx="1601">
                  <c:v>1E-4</c:v>
                </c:pt>
                <c:pt idx="1602">
                  <c:v>1E-4</c:v>
                </c:pt>
                <c:pt idx="1603">
                  <c:v>1E-4</c:v>
                </c:pt>
                <c:pt idx="1604">
                  <c:v>1E-4</c:v>
                </c:pt>
                <c:pt idx="1605">
                  <c:v>1E-4</c:v>
                </c:pt>
                <c:pt idx="1606">
                  <c:v>1E-4</c:v>
                </c:pt>
                <c:pt idx="1607">
                  <c:v>1E-4</c:v>
                </c:pt>
                <c:pt idx="1608">
                  <c:v>1E-4</c:v>
                </c:pt>
                <c:pt idx="1609">
                  <c:v>1E-4</c:v>
                </c:pt>
                <c:pt idx="1610">
                  <c:v>1E-4</c:v>
                </c:pt>
                <c:pt idx="1611">
                  <c:v>1E-4</c:v>
                </c:pt>
                <c:pt idx="1612">
                  <c:v>1E-4</c:v>
                </c:pt>
                <c:pt idx="1613">
                  <c:v>1E-4</c:v>
                </c:pt>
                <c:pt idx="1614">
                  <c:v>1E-4</c:v>
                </c:pt>
                <c:pt idx="1615">
                  <c:v>1E-4</c:v>
                </c:pt>
                <c:pt idx="1616">
                  <c:v>1E-4</c:v>
                </c:pt>
                <c:pt idx="1617">
                  <c:v>1E-4</c:v>
                </c:pt>
                <c:pt idx="1618">
                  <c:v>1E-4</c:v>
                </c:pt>
                <c:pt idx="1619">
                  <c:v>1E-4</c:v>
                </c:pt>
                <c:pt idx="1620">
                  <c:v>1E-4</c:v>
                </c:pt>
                <c:pt idx="1621">
                  <c:v>1E-4</c:v>
                </c:pt>
                <c:pt idx="1622">
                  <c:v>1E-4</c:v>
                </c:pt>
                <c:pt idx="1623">
                  <c:v>1E-4</c:v>
                </c:pt>
                <c:pt idx="1624">
                  <c:v>1E-4</c:v>
                </c:pt>
                <c:pt idx="1625">
                  <c:v>1E-4</c:v>
                </c:pt>
                <c:pt idx="1626">
                  <c:v>1E-4</c:v>
                </c:pt>
                <c:pt idx="1627">
                  <c:v>1E-4</c:v>
                </c:pt>
                <c:pt idx="1628">
                  <c:v>1E-4</c:v>
                </c:pt>
                <c:pt idx="1629">
                  <c:v>1E-4</c:v>
                </c:pt>
                <c:pt idx="1630">
                  <c:v>1E-4</c:v>
                </c:pt>
                <c:pt idx="1631">
                  <c:v>1E-4</c:v>
                </c:pt>
                <c:pt idx="1632">
                  <c:v>1E-4</c:v>
                </c:pt>
                <c:pt idx="1633">
                  <c:v>1E-4</c:v>
                </c:pt>
                <c:pt idx="1634">
                  <c:v>1E-4</c:v>
                </c:pt>
                <c:pt idx="1635">
                  <c:v>1E-4</c:v>
                </c:pt>
                <c:pt idx="1636">
                  <c:v>1E-4</c:v>
                </c:pt>
                <c:pt idx="1637">
                  <c:v>1E-4</c:v>
                </c:pt>
                <c:pt idx="1638">
                  <c:v>1.0001</c:v>
                </c:pt>
                <c:pt idx="1639">
                  <c:v>1E-4</c:v>
                </c:pt>
                <c:pt idx="1640">
                  <c:v>1E-4</c:v>
                </c:pt>
                <c:pt idx="1641">
                  <c:v>1E-4</c:v>
                </c:pt>
                <c:pt idx="1642">
                  <c:v>1E-4</c:v>
                </c:pt>
                <c:pt idx="1643">
                  <c:v>1E-4</c:v>
                </c:pt>
                <c:pt idx="1644">
                  <c:v>1E-4</c:v>
                </c:pt>
                <c:pt idx="1645">
                  <c:v>1E-4</c:v>
                </c:pt>
                <c:pt idx="1646">
                  <c:v>1.0001</c:v>
                </c:pt>
                <c:pt idx="1647">
                  <c:v>1E-4</c:v>
                </c:pt>
                <c:pt idx="1648">
                  <c:v>1.0001</c:v>
                </c:pt>
                <c:pt idx="1649">
                  <c:v>1E-4</c:v>
                </c:pt>
                <c:pt idx="1650">
                  <c:v>1E-4</c:v>
                </c:pt>
                <c:pt idx="1651">
                  <c:v>1E-4</c:v>
                </c:pt>
                <c:pt idx="1652">
                  <c:v>1E-4</c:v>
                </c:pt>
                <c:pt idx="1653">
                  <c:v>1E-4</c:v>
                </c:pt>
                <c:pt idx="1654">
                  <c:v>1E-4</c:v>
                </c:pt>
                <c:pt idx="1655">
                  <c:v>1E-4</c:v>
                </c:pt>
                <c:pt idx="1656">
                  <c:v>1.0001</c:v>
                </c:pt>
                <c:pt idx="1657">
                  <c:v>1E-4</c:v>
                </c:pt>
                <c:pt idx="1658">
                  <c:v>1E-4</c:v>
                </c:pt>
                <c:pt idx="1659">
                  <c:v>1E-4</c:v>
                </c:pt>
                <c:pt idx="1660">
                  <c:v>1E-4</c:v>
                </c:pt>
                <c:pt idx="1661">
                  <c:v>1E-4</c:v>
                </c:pt>
                <c:pt idx="1662">
                  <c:v>1E-4</c:v>
                </c:pt>
                <c:pt idx="1663">
                  <c:v>1E-4</c:v>
                </c:pt>
                <c:pt idx="1664">
                  <c:v>1E-4</c:v>
                </c:pt>
                <c:pt idx="1665">
                  <c:v>1E-4</c:v>
                </c:pt>
                <c:pt idx="1666">
                  <c:v>1.0001</c:v>
                </c:pt>
                <c:pt idx="1667">
                  <c:v>1E-4</c:v>
                </c:pt>
                <c:pt idx="1668">
                  <c:v>1E-4</c:v>
                </c:pt>
                <c:pt idx="1669">
                  <c:v>1E-4</c:v>
                </c:pt>
                <c:pt idx="1670">
                  <c:v>1E-4</c:v>
                </c:pt>
                <c:pt idx="1671">
                  <c:v>1E-4</c:v>
                </c:pt>
                <c:pt idx="1672">
                  <c:v>2.0001000000000002</c:v>
                </c:pt>
                <c:pt idx="1673">
                  <c:v>1E-4</c:v>
                </c:pt>
                <c:pt idx="1674">
                  <c:v>1E-4</c:v>
                </c:pt>
                <c:pt idx="1675">
                  <c:v>1E-4</c:v>
                </c:pt>
                <c:pt idx="1676">
                  <c:v>1E-4</c:v>
                </c:pt>
                <c:pt idx="1677">
                  <c:v>1E-4</c:v>
                </c:pt>
                <c:pt idx="1678">
                  <c:v>1E-4</c:v>
                </c:pt>
                <c:pt idx="1679">
                  <c:v>1E-4</c:v>
                </c:pt>
                <c:pt idx="1680">
                  <c:v>1E-4</c:v>
                </c:pt>
                <c:pt idx="1681">
                  <c:v>1E-4</c:v>
                </c:pt>
                <c:pt idx="1682">
                  <c:v>1E-4</c:v>
                </c:pt>
                <c:pt idx="1683">
                  <c:v>1E-4</c:v>
                </c:pt>
                <c:pt idx="1684">
                  <c:v>1E-4</c:v>
                </c:pt>
                <c:pt idx="1685">
                  <c:v>1E-4</c:v>
                </c:pt>
                <c:pt idx="1686">
                  <c:v>1E-4</c:v>
                </c:pt>
                <c:pt idx="1687">
                  <c:v>1E-4</c:v>
                </c:pt>
                <c:pt idx="1688">
                  <c:v>1E-4</c:v>
                </c:pt>
                <c:pt idx="1689">
                  <c:v>1E-4</c:v>
                </c:pt>
                <c:pt idx="1690">
                  <c:v>1E-4</c:v>
                </c:pt>
                <c:pt idx="1691">
                  <c:v>1E-4</c:v>
                </c:pt>
                <c:pt idx="1692">
                  <c:v>1E-4</c:v>
                </c:pt>
                <c:pt idx="1693">
                  <c:v>1E-4</c:v>
                </c:pt>
                <c:pt idx="1694">
                  <c:v>1E-4</c:v>
                </c:pt>
                <c:pt idx="1695">
                  <c:v>1E-4</c:v>
                </c:pt>
                <c:pt idx="1696">
                  <c:v>1E-4</c:v>
                </c:pt>
                <c:pt idx="1697">
                  <c:v>1.0001</c:v>
                </c:pt>
                <c:pt idx="1698">
                  <c:v>1.0001</c:v>
                </c:pt>
                <c:pt idx="1699">
                  <c:v>8.0000999999999998</c:v>
                </c:pt>
                <c:pt idx="1700">
                  <c:v>3.0001000000000002</c:v>
                </c:pt>
                <c:pt idx="1701">
                  <c:v>2.0001000000000002</c:v>
                </c:pt>
                <c:pt idx="1702">
                  <c:v>1.0001</c:v>
                </c:pt>
                <c:pt idx="1703">
                  <c:v>1E-4</c:v>
                </c:pt>
                <c:pt idx="1704">
                  <c:v>1E-4</c:v>
                </c:pt>
                <c:pt idx="1705">
                  <c:v>1E-4</c:v>
                </c:pt>
                <c:pt idx="1706">
                  <c:v>1E-4</c:v>
                </c:pt>
                <c:pt idx="1707">
                  <c:v>1E-4</c:v>
                </c:pt>
                <c:pt idx="1708">
                  <c:v>1E-4</c:v>
                </c:pt>
                <c:pt idx="1709">
                  <c:v>1E-4</c:v>
                </c:pt>
                <c:pt idx="1710">
                  <c:v>1E-4</c:v>
                </c:pt>
                <c:pt idx="1711">
                  <c:v>1E-4</c:v>
                </c:pt>
                <c:pt idx="1712">
                  <c:v>1E-4</c:v>
                </c:pt>
                <c:pt idx="1713">
                  <c:v>1E-4</c:v>
                </c:pt>
                <c:pt idx="1714">
                  <c:v>1E-4</c:v>
                </c:pt>
                <c:pt idx="1715">
                  <c:v>1E-4</c:v>
                </c:pt>
                <c:pt idx="1716">
                  <c:v>1E-4</c:v>
                </c:pt>
                <c:pt idx="1717">
                  <c:v>1E-4</c:v>
                </c:pt>
                <c:pt idx="1718">
                  <c:v>1E-4</c:v>
                </c:pt>
                <c:pt idx="1719">
                  <c:v>1E-4</c:v>
                </c:pt>
                <c:pt idx="1720">
                  <c:v>1.0001</c:v>
                </c:pt>
                <c:pt idx="1721">
                  <c:v>1E-4</c:v>
                </c:pt>
                <c:pt idx="1722">
                  <c:v>1E-4</c:v>
                </c:pt>
                <c:pt idx="1723">
                  <c:v>1E-4</c:v>
                </c:pt>
                <c:pt idx="1724">
                  <c:v>1E-4</c:v>
                </c:pt>
                <c:pt idx="1725">
                  <c:v>1E-4</c:v>
                </c:pt>
                <c:pt idx="1726">
                  <c:v>1E-4</c:v>
                </c:pt>
                <c:pt idx="1727">
                  <c:v>1.0001</c:v>
                </c:pt>
                <c:pt idx="1728">
                  <c:v>1E-4</c:v>
                </c:pt>
                <c:pt idx="1729">
                  <c:v>1E-4</c:v>
                </c:pt>
                <c:pt idx="1730">
                  <c:v>1E-4</c:v>
                </c:pt>
                <c:pt idx="1731">
                  <c:v>1E-4</c:v>
                </c:pt>
                <c:pt idx="1732">
                  <c:v>1.0001</c:v>
                </c:pt>
                <c:pt idx="1733">
                  <c:v>1E-4</c:v>
                </c:pt>
                <c:pt idx="1734">
                  <c:v>1E-4</c:v>
                </c:pt>
                <c:pt idx="1735">
                  <c:v>1E-4</c:v>
                </c:pt>
                <c:pt idx="1736">
                  <c:v>1E-4</c:v>
                </c:pt>
                <c:pt idx="1737">
                  <c:v>1E-4</c:v>
                </c:pt>
                <c:pt idx="1738">
                  <c:v>1E-4</c:v>
                </c:pt>
                <c:pt idx="1739">
                  <c:v>1E-4</c:v>
                </c:pt>
                <c:pt idx="1740">
                  <c:v>1E-4</c:v>
                </c:pt>
                <c:pt idx="1741">
                  <c:v>1E-4</c:v>
                </c:pt>
                <c:pt idx="1742">
                  <c:v>1E-4</c:v>
                </c:pt>
                <c:pt idx="1743">
                  <c:v>1.0001</c:v>
                </c:pt>
                <c:pt idx="1744">
                  <c:v>1E-4</c:v>
                </c:pt>
                <c:pt idx="1745">
                  <c:v>1E-4</c:v>
                </c:pt>
                <c:pt idx="1746">
                  <c:v>1E-4</c:v>
                </c:pt>
                <c:pt idx="1747">
                  <c:v>1E-4</c:v>
                </c:pt>
                <c:pt idx="1748">
                  <c:v>1E-4</c:v>
                </c:pt>
                <c:pt idx="1749">
                  <c:v>1E-4</c:v>
                </c:pt>
                <c:pt idx="1750">
                  <c:v>1E-4</c:v>
                </c:pt>
                <c:pt idx="1751">
                  <c:v>1E-4</c:v>
                </c:pt>
                <c:pt idx="1752">
                  <c:v>1E-4</c:v>
                </c:pt>
                <c:pt idx="1753">
                  <c:v>1E-4</c:v>
                </c:pt>
                <c:pt idx="1754">
                  <c:v>1E-4</c:v>
                </c:pt>
                <c:pt idx="1755">
                  <c:v>1E-4</c:v>
                </c:pt>
                <c:pt idx="1756">
                  <c:v>1E-4</c:v>
                </c:pt>
                <c:pt idx="1757">
                  <c:v>1E-4</c:v>
                </c:pt>
                <c:pt idx="1758">
                  <c:v>1E-4</c:v>
                </c:pt>
                <c:pt idx="1759">
                  <c:v>1E-4</c:v>
                </c:pt>
                <c:pt idx="1760">
                  <c:v>1E-4</c:v>
                </c:pt>
                <c:pt idx="1761">
                  <c:v>1.0001</c:v>
                </c:pt>
                <c:pt idx="1762">
                  <c:v>1E-4</c:v>
                </c:pt>
                <c:pt idx="1763">
                  <c:v>1E-4</c:v>
                </c:pt>
                <c:pt idx="1764">
                  <c:v>1E-4</c:v>
                </c:pt>
                <c:pt idx="1765">
                  <c:v>1E-4</c:v>
                </c:pt>
                <c:pt idx="1766">
                  <c:v>1E-4</c:v>
                </c:pt>
                <c:pt idx="1767">
                  <c:v>1E-4</c:v>
                </c:pt>
                <c:pt idx="1768">
                  <c:v>1E-4</c:v>
                </c:pt>
                <c:pt idx="1769">
                  <c:v>1E-4</c:v>
                </c:pt>
                <c:pt idx="1770">
                  <c:v>1E-4</c:v>
                </c:pt>
                <c:pt idx="1771">
                  <c:v>1E-4</c:v>
                </c:pt>
                <c:pt idx="1772">
                  <c:v>1E-4</c:v>
                </c:pt>
                <c:pt idx="1773">
                  <c:v>1E-4</c:v>
                </c:pt>
                <c:pt idx="1774">
                  <c:v>1E-4</c:v>
                </c:pt>
                <c:pt idx="1775">
                  <c:v>1E-4</c:v>
                </c:pt>
                <c:pt idx="1776">
                  <c:v>1E-4</c:v>
                </c:pt>
                <c:pt idx="1777">
                  <c:v>1E-4</c:v>
                </c:pt>
                <c:pt idx="1778">
                  <c:v>1E-4</c:v>
                </c:pt>
                <c:pt idx="1779">
                  <c:v>1E-4</c:v>
                </c:pt>
                <c:pt idx="1780">
                  <c:v>1E-4</c:v>
                </c:pt>
                <c:pt idx="1781">
                  <c:v>1E-4</c:v>
                </c:pt>
                <c:pt idx="1782">
                  <c:v>1E-4</c:v>
                </c:pt>
                <c:pt idx="1783">
                  <c:v>1E-4</c:v>
                </c:pt>
                <c:pt idx="1784">
                  <c:v>1E-4</c:v>
                </c:pt>
                <c:pt idx="1785">
                  <c:v>1E-4</c:v>
                </c:pt>
                <c:pt idx="1786">
                  <c:v>1E-4</c:v>
                </c:pt>
                <c:pt idx="1787">
                  <c:v>1E-4</c:v>
                </c:pt>
                <c:pt idx="1788">
                  <c:v>1E-4</c:v>
                </c:pt>
                <c:pt idx="1789">
                  <c:v>1E-4</c:v>
                </c:pt>
                <c:pt idx="1790">
                  <c:v>1E-4</c:v>
                </c:pt>
                <c:pt idx="1791">
                  <c:v>1E-4</c:v>
                </c:pt>
                <c:pt idx="1792">
                  <c:v>1E-4</c:v>
                </c:pt>
                <c:pt idx="1793">
                  <c:v>1E-4</c:v>
                </c:pt>
                <c:pt idx="1794">
                  <c:v>1E-4</c:v>
                </c:pt>
                <c:pt idx="1795">
                  <c:v>1E-4</c:v>
                </c:pt>
                <c:pt idx="1796">
                  <c:v>1E-4</c:v>
                </c:pt>
                <c:pt idx="1797">
                  <c:v>1E-4</c:v>
                </c:pt>
                <c:pt idx="1798">
                  <c:v>1E-4</c:v>
                </c:pt>
                <c:pt idx="1799">
                  <c:v>1E-4</c:v>
                </c:pt>
                <c:pt idx="1800">
                  <c:v>1E-4</c:v>
                </c:pt>
                <c:pt idx="1801">
                  <c:v>1E-4</c:v>
                </c:pt>
                <c:pt idx="1802">
                  <c:v>1E-4</c:v>
                </c:pt>
                <c:pt idx="1803">
                  <c:v>1E-4</c:v>
                </c:pt>
                <c:pt idx="1804">
                  <c:v>1E-4</c:v>
                </c:pt>
                <c:pt idx="1805">
                  <c:v>1E-4</c:v>
                </c:pt>
                <c:pt idx="1806">
                  <c:v>1E-4</c:v>
                </c:pt>
                <c:pt idx="1807">
                  <c:v>1E-4</c:v>
                </c:pt>
                <c:pt idx="1808">
                  <c:v>1E-4</c:v>
                </c:pt>
                <c:pt idx="1809">
                  <c:v>1E-4</c:v>
                </c:pt>
                <c:pt idx="1810">
                  <c:v>1E-4</c:v>
                </c:pt>
                <c:pt idx="1811">
                  <c:v>1E-4</c:v>
                </c:pt>
                <c:pt idx="1812">
                  <c:v>1E-4</c:v>
                </c:pt>
                <c:pt idx="1813">
                  <c:v>1E-4</c:v>
                </c:pt>
                <c:pt idx="1814">
                  <c:v>1E-4</c:v>
                </c:pt>
                <c:pt idx="1815">
                  <c:v>1E-4</c:v>
                </c:pt>
                <c:pt idx="1816">
                  <c:v>1E-4</c:v>
                </c:pt>
                <c:pt idx="1817">
                  <c:v>1E-4</c:v>
                </c:pt>
                <c:pt idx="1818">
                  <c:v>1E-4</c:v>
                </c:pt>
                <c:pt idx="1819">
                  <c:v>1E-4</c:v>
                </c:pt>
                <c:pt idx="1820">
                  <c:v>1E-4</c:v>
                </c:pt>
                <c:pt idx="1821">
                  <c:v>1E-4</c:v>
                </c:pt>
                <c:pt idx="1822">
                  <c:v>1E-4</c:v>
                </c:pt>
                <c:pt idx="1823">
                  <c:v>1E-4</c:v>
                </c:pt>
                <c:pt idx="1824">
                  <c:v>1.0001</c:v>
                </c:pt>
                <c:pt idx="1825">
                  <c:v>1E-4</c:v>
                </c:pt>
                <c:pt idx="1826">
                  <c:v>1E-4</c:v>
                </c:pt>
                <c:pt idx="1827">
                  <c:v>1E-4</c:v>
                </c:pt>
                <c:pt idx="1828">
                  <c:v>1E-4</c:v>
                </c:pt>
                <c:pt idx="1829">
                  <c:v>1E-4</c:v>
                </c:pt>
                <c:pt idx="1830">
                  <c:v>1E-4</c:v>
                </c:pt>
                <c:pt idx="1831">
                  <c:v>1E-4</c:v>
                </c:pt>
                <c:pt idx="1832">
                  <c:v>1E-4</c:v>
                </c:pt>
                <c:pt idx="1833">
                  <c:v>1E-4</c:v>
                </c:pt>
                <c:pt idx="1834">
                  <c:v>1.0001</c:v>
                </c:pt>
                <c:pt idx="1835">
                  <c:v>1E-4</c:v>
                </c:pt>
                <c:pt idx="1836">
                  <c:v>2.0001000000000002</c:v>
                </c:pt>
                <c:pt idx="1837">
                  <c:v>7.0000999999999998</c:v>
                </c:pt>
                <c:pt idx="1838">
                  <c:v>1.0001</c:v>
                </c:pt>
                <c:pt idx="1839">
                  <c:v>1E-4</c:v>
                </c:pt>
                <c:pt idx="1840">
                  <c:v>1E-4</c:v>
                </c:pt>
                <c:pt idx="1841">
                  <c:v>1E-4</c:v>
                </c:pt>
                <c:pt idx="1842">
                  <c:v>1E-4</c:v>
                </c:pt>
                <c:pt idx="1843">
                  <c:v>1E-4</c:v>
                </c:pt>
                <c:pt idx="1844">
                  <c:v>1E-4</c:v>
                </c:pt>
                <c:pt idx="1845">
                  <c:v>3.0001000000000002</c:v>
                </c:pt>
                <c:pt idx="1846">
                  <c:v>1.0001</c:v>
                </c:pt>
                <c:pt idx="1847">
                  <c:v>1E-4</c:v>
                </c:pt>
                <c:pt idx="1848">
                  <c:v>1E-4</c:v>
                </c:pt>
                <c:pt idx="1849">
                  <c:v>1E-4</c:v>
                </c:pt>
                <c:pt idx="1850">
                  <c:v>1E-4</c:v>
                </c:pt>
                <c:pt idx="1851">
                  <c:v>1E-4</c:v>
                </c:pt>
                <c:pt idx="1852">
                  <c:v>1E-4</c:v>
                </c:pt>
                <c:pt idx="1853">
                  <c:v>1.0001</c:v>
                </c:pt>
                <c:pt idx="1854">
                  <c:v>1E-4</c:v>
                </c:pt>
                <c:pt idx="1855">
                  <c:v>1.0001</c:v>
                </c:pt>
                <c:pt idx="1856">
                  <c:v>1E-4</c:v>
                </c:pt>
                <c:pt idx="1857">
                  <c:v>1E-4</c:v>
                </c:pt>
                <c:pt idx="1858">
                  <c:v>1.0001</c:v>
                </c:pt>
                <c:pt idx="1859">
                  <c:v>1E-4</c:v>
                </c:pt>
                <c:pt idx="1860">
                  <c:v>1.0001</c:v>
                </c:pt>
                <c:pt idx="1861">
                  <c:v>1E-4</c:v>
                </c:pt>
                <c:pt idx="1862">
                  <c:v>1E-4</c:v>
                </c:pt>
                <c:pt idx="1863">
                  <c:v>1E-4</c:v>
                </c:pt>
                <c:pt idx="1864">
                  <c:v>1E-4</c:v>
                </c:pt>
                <c:pt idx="1865">
                  <c:v>1E-4</c:v>
                </c:pt>
                <c:pt idx="1866">
                  <c:v>1E-4</c:v>
                </c:pt>
                <c:pt idx="1867">
                  <c:v>1E-4</c:v>
                </c:pt>
                <c:pt idx="1868">
                  <c:v>1E-4</c:v>
                </c:pt>
                <c:pt idx="1869">
                  <c:v>1E-4</c:v>
                </c:pt>
                <c:pt idx="1870">
                  <c:v>1E-4</c:v>
                </c:pt>
                <c:pt idx="1871">
                  <c:v>1E-4</c:v>
                </c:pt>
                <c:pt idx="1872">
                  <c:v>1E-4</c:v>
                </c:pt>
                <c:pt idx="1873">
                  <c:v>1E-4</c:v>
                </c:pt>
                <c:pt idx="1874">
                  <c:v>1E-4</c:v>
                </c:pt>
                <c:pt idx="1875">
                  <c:v>1E-4</c:v>
                </c:pt>
                <c:pt idx="1876">
                  <c:v>1.0001</c:v>
                </c:pt>
                <c:pt idx="1877">
                  <c:v>1E-4</c:v>
                </c:pt>
                <c:pt idx="1878">
                  <c:v>1E-4</c:v>
                </c:pt>
                <c:pt idx="1879">
                  <c:v>1E-4</c:v>
                </c:pt>
                <c:pt idx="1880">
                  <c:v>1E-4</c:v>
                </c:pt>
                <c:pt idx="1881">
                  <c:v>1E-4</c:v>
                </c:pt>
                <c:pt idx="1882">
                  <c:v>1E-4</c:v>
                </c:pt>
                <c:pt idx="1883">
                  <c:v>1E-4</c:v>
                </c:pt>
                <c:pt idx="1884">
                  <c:v>1E-4</c:v>
                </c:pt>
                <c:pt idx="1885">
                  <c:v>1E-4</c:v>
                </c:pt>
                <c:pt idx="1886">
                  <c:v>1E-4</c:v>
                </c:pt>
                <c:pt idx="1887">
                  <c:v>1E-4</c:v>
                </c:pt>
                <c:pt idx="1888">
                  <c:v>1E-4</c:v>
                </c:pt>
                <c:pt idx="1889">
                  <c:v>1E-4</c:v>
                </c:pt>
                <c:pt idx="1890">
                  <c:v>1E-4</c:v>
                </c:pt>
                <c:pt idx="1891">
                  <c:v>1E-4</c:v>
                </c:pt>
                <c:pt idx="1892">
                  <c:v>1E-4</c:v>
                </c:pt>
                <c:pt idx="1893">
                  <c:v>1E-4</c:v>
                </c:pt>
                <c:pt idx="1894">
                  <c:v>2.0001000000000002</c:v>
                </c:pt>
                <c:pt idx="1895">
                  <c:v>1E-4</c:v>
                </c:pt>
                <c:pt idx="1896">
                  <c:v>1E-4</c:v>
                </c:pt>
                <c:pt idx="1897">
                  <c:v>1.0001</c:v>
                </c:pt>
                <c:pt idx="1898">
                  <c:v>1E-4</c:v>
                </c:pt>
                <c:pt idx="1899">
                  <c:v>1E-4</c:v>
                </c:pt>
                <c:pt idx="1900">
                  <c:v>1E-4</c:v>
                </c:pt>
                <c:pt idx="1901">
                  <c:v>1E-4</c:v>
                </c:pt>
                <c:pt idx="1902">
                  <c:v>1E-4</c:v>
                </c:pt>
                <c:pt idx="1903">
                  <c:v>2.0001000000000002</c:v>
                </c:pt>
                <c:pt idx="1904">
                  <c:v>1E-4</c:v>
                </c:pt>
                <c:pt idx="1905">
                  <c:v>1.0001</c:v>
                </c:pt>
                <c:pt idx="1906">
                  <c:v>1E-4</c:v>
                </c:pt>
                <c:pt idx="1907">
                  <c:v>1E-4</c:v>
                </c:pt>
                <c:pt idx="1908">
                  <c:v>1E-4</c:v>
                </c:pt>
                <c:pt idx="1909">
                  <c:v>1E-4</c:v>
                </c:pt>
                <c:pt idx="1910">
                  <c:v>1E-4</c:v>
                </c:pt>
                <c:pt idx="1911">
                  <c:v>1E-4</c:v>
                </c:pt>
                <c:pt idx="1912">
                  <c:v>1E-4</c:v>
                </c:pt>
                <c:pt idx="1913">
                  <c:v>1E-4</c:v>
                </c:pt>
                <c:pt idx="1914">
                  <c:v>1.0001</c:v>
                </c:pt>
                <c:pt idx="1915">
                  <c:v>1E-4</c:v>
                </c:pt>
                <c:pt idx="1916">
                  <c:v>1E-4</c:v>
                </c:pt>
                <c:pt idx="1917">
                  <c:v>1E-4</c:v>
                </c:pt>
                <c:pt idx="1918">
                  <c:v>1E-4</c:v>
                </c:pt>
                <c:pt idx="1919">
                  <c:v>1E-4</c:v>
                </c:pt>
                <c:pt idx="1920">
                  <c:v>1E-4</c:v>
                </c:pt>
                <c:pt idx="1921">
                  <c:v>1E-4</c:v>
                </c:pt>
                <c:pt idx="1922">
                  <c:v>1E-4</c:v>
                </c:pt>
                <c:pt idx="1923">
                  <c:v>1E-4</c:v>
                </c:pt>
                <c:pt idx="1924">
                  <c:v>1E-4</c:v>
                </c:pt>
                <c:pt idx="1925">
                  <c:v>1E-4</c:v>
                </c:pt>
                <c:pt idx="1926">
                  <c:v>1E-4</c:v>
                </c:pt>
                <c:pt idx="1927">
                  <c:v>1E-4</c:v>
                </c:pt>
                <c:pt idx="1928">
                  <c:v>1E-4</c:v>
                </c:pt>
                <c:pt idx="1929">
                  <c:v>1.0001</c:v>
                </c:pt>
                <c:pt idx="1930">
                  <c:v>1E-4</c:v>
                </c:pt>
                <c:pt idx="1931">
                  <c:v>1.0001</c:v>
                </c:pt>
                <c:pt idx="1932">
                  <c:v>1E-4</c:v>
                </c:pt>
                <c:pt idx="1933">
                  <c:v>1E-4</c:v>
                </c:pt>
                <c:pt idx="1934">
                  <c:v>1E-4</c:v>
                </c:pt>
                <c:pt idx="1935">
                  <c:v>1E-4</c:v>
                </c:pt>
                <c:pt idx="1936">
                  <c:v>1.0001</c:v>
                </c:pt>
                <c:pt idx="1937">
                  <c:v>1E-4</c:v>
                </c:pt>
                <c:pt idx="1938">
                  <c:v>1E-4</c:v>
                </c:pt>
                <c:pt idx="1939">
                  <c:v>1E-4</c:v>
                </c:pt>
                <c:pt idx="1940">
                  <c:v>1E-4</c:v>
                </c:pt>
                <c:pt idx="1941">
                  <c:v>1E-4</c:v>
                </c:pt>
                <c:pt idx="1942">
                  <c:v>1E-4</c:v>
                </c:pt>
                <c:pt idx="1943">
                  <c:v>1E-4</c:v>
                </c:pt>
                <c:pt idx="1944">
                  <c:v>1E-4</c:v>
                </c:pt>
                <c:pt idx="1945">
                  <c:v>1E-4</c:v>
                </c:pt>
                <c:pt idx="1946">
                  <c:v>1E-4</c:v>
                </c:pt>
                <c:pt idx="1947">
                  <c:v>1E-4</c:v>
                </c:pt>
                <c:pt idx="1948">
                  <c:v>1E-4</c:v>
                </c:pt>
                <c:pt idx="1949">
                  <c:v>1E-4</c:v>
                </c:pt>
                <c:pt idx="1950">
                  <c:v>1E-4</c:v>
                </c:pt>
                <c:pt idx="1951">
                  <c:v>1E-4</c:v>
                </c:pt>
                <c:pt idx="1952">
                  <c:v>1E-4</c:v>
                </c:pt>
                <c:pt idx="1953">
                  <c:v>1E-4</c:v>
                </c:pt>
                <c:pt idx="1954">
                  <c:v>1E-4</c:v>
                </c:pt>
                <c:pt idx="1955">
                  <c:v>1E-4</c:v>
                </c:pt>
                <c:pt idx="1956">
                  <c:v>1E-4</c:v>
                </c:pt>
                <c:pt idx="1957">
                  <c:v>1E-4</c:v>
                </c:pt>
                <c:pt idx="1958">
                  <c:v>1E-4</c:v>
                </c:pt>
                <c:pt idx="1959">
                  <c:v>1E-4</c:v>
                </c:pt>
                <c:pt idx="1960">
                  <c:v>1E-4</c:v>
                </c:pt>
                <c:pt idx="1961">
                  <c:v>1E-4</c:v>
                </c:pt>
                <c:pt idx="1962">
                  <c:v>1E-4</c:v>
                </c:pt>
                <c:pt idx="1963">
                  <c:v>1.0001</c:v>
                </c:pt>
                <c:pt idx="1964">
                  <c:v>1E-4</c:v>
                </c:pt>
                <c:pt idx="1965">
                  <c:v>1.0001</c:v>
                </c:pt>
                <c:pt idx="1966">
                  <c:v>1E-4</c:v>
                </c:pt>
                <c:pt idx="1967">
                  <c:v>1.0001</c:v>
                </c:pt>
                <c:pt idx="1968">
                  <c:v>6.0000999999999998</c:v>
                </c:pt>
                <c:pt idx="1969">
                  <c:v>17.0001</c:v>
                </c:pt>
                <c:pt idx="1970">
                  <c:v>9.0000999999999998</c:v>
                </c:pt>
                <c:pt idx="1971">
                  <c:v>34.000100000000003</c:v>
                </c:pt>
                <c:pt idx="1972">
                  <c:v>3.0001000000000002</c:v>
                </c:pt>
                <c:pt idx="1973">
                  <c:v>1E-4</c:v>
                </c:pt>
                <c:pt idx="1974">
                  <c:v>1.0001</c:v>
                </c:pt>
                <c:pt idx="1975">
                  <c:v>1E-4</c:v>
                </c:pt>
                <c:pt idx="1976">
                  <c:v>1E-4</c:v>
                </c:pt>
                <c:pt idx="1977">
                  <c:v>1E-4</c:v>
                </c:pt>
                <c:pt idx="1978">
                  <c:v>1E-4</c:v>
                </c:pt>
                <c:pt idx="1979">
                  <c:v>1E-4</c:v>
                </c:pt>
                <c:pt idx="1980">
                  <c:v>1E-4</c:v>
                </c:pt>
                <c:pt idx="1981">
                  <c:v>1E-4</c:v>
                </c:pt>
                <c:pt idx="1982">
                  <c:v>1E-4</c:v>
                </c:pt>
                <c:pt idx="1983">
                  <c:v>1E-4</c:v>
                </c:pt>
                <c:pt idx="1984">
                  <c:v>1E-4</c:v>
                </c:pt>
                <c:pt idx="1985">
                  <c:v>1E-4</c:v>
                </c:pt>
                <c:pt idx="1986">
                  <c:v>1E-4</c:v>
                </c:pt>
                <c:pt idx="1987">
                  <c:v>1E-4</c:v>
                </c:pt>
                <c:pt idx="1988">
                  <c:v>1E-4</c:v>
                </c:pt>
                <c:pt idx="1989">
                  <c:v>1E-4</c:v>
                </c:pt>
                <c:pt idx="1990">
                  <c:v>1E-4</c:v>
                </c:pt>
                <c:pt idx="1991">
                  <c:v>1E-4</c:v>
                </c:pt>
                <c:pt idx="1992">
                  <c:v>1E-4</c:v>
                </c:pt>
                <c:pt idx="1993">
                  <c:v>1E-4</c:v>
                </c:pt>
                <c:pt idx="1994">
                  <c:v>1E-4</c:v>
                </c:pt>
                <c:pt idx="1995">
                  <c:v>1E-4</c:v>
                </c:pt>
                <c:pt idx="1996">
                  <c:v>1E-4</c:v>
                </c:pt>
                <c:pt idx="1997">
                  <c:v>1E-4</c:v>
                </c:pt>
                <c:pt idx="1998">
                  <c:v>2.0001000000000002</c:v>
                </c:pt>
                <c:pt idx="1999">
                  <c:v>1E-4</c:v>
                </c:pt>
                <c:pt idx="2000">
                  <c:v>1E-4</c:v>
                </c:pt>
                <c:pt idx="2001">
                  <c:v>1E-4</c:v>
                </c:pt>
                <c:pt idx="2002">
                  <c:v>1E-4</c:v>
                </c:pt>
                <c:pt idx="2003">
                  <c:v>1E-4</c:v>
                </c:pt>
                <c:pt idx="2004">
                  <c:v>1E-4</c:v>
                </c:pt>
                <c:pt idx="2005">
                  <c:v>1E-4</c:v>
                </c:pt>
                <c:pt idx="2006">
                  <c:v>1E-4</c:v>
                </c:pt>
                <c:pt idx="2007">
                  <c:v>1E-4</c:v>
                </c:pt>
                <c:pt idx="2008">
                  <c:v>1.0001</c:v>
                </c:pt>
                <c:pt idx="2009">
                  <c:v>1E-4</c:v>
                </c:pt>
                <c:pt idx="2010">
                  <c:v>1E-4</c:v>
                </c:pt>
                <c:pt idx="2011">
                  <c:v>1E-4</c:v>
                </c:pt>
                <c:pt idx="2012">
                  <c:v>1E-4</c:v>
                </c:pt>
                <c:pt idx="2013">
                  <c:v>1E-4</c:v>
                </c:pt>
                <c:pt idx="2014">
                  <c:v>1E-4</c:v>
                </c:pt>
                <c:pt idx="2015">
                  <c:v>1E-4</c:v>
                </c:pt>
                <c:pt idx="2016">
                  <c:v>1E-4</c:v>
                </c:pt>
                <c:pt idx="2017">
                  <c:v>1E-4</c:v>
                </c:pt>
                <c:pt idx="2018">
                  <c:v>1E-4</c:v>
                </c:pt>
                <c:pt idx="2019">
                  <c:v>1E-4</c:v>
                </c:pt>
                <c:pt idx="2020">
                  <c:v>1E-4</c:v>
                </c:pt>
                <c:pt idx="2021">
                  <c:v>1E-4</c:v>
                </c:pt>
                <c:pt idx="2022">
                  <c:v>1E-4</c:v>
                </c:pt>
                <c:pt idx="2023">
                  <c:v>1E-4</c:v>
                </c:pt>
                <c:pt idx="2024">
                  <c:v>1E-4</c:v>
                </c:pt>
                <c:pt idx="2025">
                  <c:v>1E-4</c:v>
                </c:pt>
                <c:pt idx="2026">
                  <c:v>1E-4</c:v>
                </c:pt>
                <c:pt idx="2027">
                  <c:v>1E-4</c:v>
                </c:pt>
                <c:pt idx="2028">
                  <c:v>1E-4</c:v>
                </c:pt>
                <c:pt idx="2029">
                  <c:v>1E-4</c:v>
                </c:pt>
                <c:pt idx="2030">
                  <c:v>1E-4</c:v>
                </c:pt>
                <c:pt idx="2031">
                  <c:v>1E-4</c:v>
                </c:pt>
                <c:pt idx="2032">
                  <c:v>1.0001</c:v>
                </c:pt>
                <c:pt idx="2033">
                  <c:v>1E-4</c:v>
                </c:pt>
                <c:pt idx="2034">
                  <c:v>1E-4</c:v>
                </c:pt>
                <c:pt idx="2035">
                  <c:v>1E-4</c:v>
                </c:pt>
                <c:pt idx="2036">
                  <c:v>1E-4</c:v>
                </c:pt>
                <c:pt idx="2037">
                  <c:v>1E-4</c:v>
                </c:pt>
                <c:pt idx="2038">
                  <c:v>1E-4</c:v>
                </c:pt>
                <c:pt idx="2039">
                  <c:v>1E-4</c:v>
                </c:pt>
                <c:pt idx="2040">
                  <c:v>1E-4</c:v>
                </c:pt>
                <c:pt idx="2041">
                  <c:v>1E-4</c:v>
                </c:pt>
                <c:pt idx="2042">
                  <c:v>1E-4</c:v>
                </c:pt>
                <c:pt idx="2043">
                  <c:v>1E-4</c:v>
                </c:pt>
                <c:pt idx="2044">
                  <c:v>1E-4</c:v>
                </c:pt>
                <c:pt idx="2045">
                  <c:v>1.0001</c:v>
                </c:pt>
                <c:pt idx="2046">
                  <c:v>1E-4</c:v>
                </c:pt>
                <c:pt idx="2047">
                  <c:v>1.0001</c:v>
                </c:pt>
                <c:pt idx="2048">
                  <c:v>1E-4</c:v>
                </c:pt>
                <c:pt idx="2049">
                  <c:v>1E-4</c:v>
                </c:pt>
                <c:pt idx="2050">
                  <c:v>1E-4</c:v>
                </c:pt>
                <c:pt idx="2051">
                  <c:v>1E-4</c:v>
                </c:pt>
                <c:pt idx="2052">
                  <c:v>1E-4</c:v>
                </c:pt>
                <c:pt idx="2053">
                  <c:v>1E-4</c:v>
                </c:pt>
                <c:pt idx="2054">
                  <c:v>1E-4</c:v>
                </c:pt>
                <c:pt idx="2055">
                  <c:v>1E-4</c:v>
                </c:pt>
                <c:pt idx="2056">
                  <c:v>1E-4</c:v>
                </c:pt>
                <c:pt idx="2057">
                  <c:v>1E-4</c:v>
                </c:pt>
                <c:pt idx="2058">
                  <c:v>1E-4</c:v>
                </c:pt>
                <c:pt idx="2059">
                  <c:v>1E-4</c:v>
                </c:pt>
                <c:pt idx="2060">
                  <c:v>1E-4</c:v>
                </c:pt>
                <c:pt idx="2061">
                  <c:v>1E-4</c:v>
                </c:pt>
                <c:pt idx="2062">
                  <c:v>1E-4</c:v>
                </c:pt>
                <c:pt idx="2063">
                  <c:v>1E-4</c:v>
                </c:pt>
                <c:pt idx="2064">
                  <c:v>1E-4</c:v>
                </c:pt>
                <c:pt idx="2065">
                  <c:v>1E-4</c:v>
                </c:pt>
                <c:pt idx="2066">
                  <c:v>1E-4</c:v>
                </c:pt>
                <c:pt idx="2067">
                  <c:v>1E-4</c:v>
                </c:pt>
                <c:pt idx="2068">
                  <c:v>1E-4</c:v>
                </c:pt>
                <c:pt idx="2069">
                  <c:v>1E-4</c:v>
                </c:pt>
                <c:pt idx="2070">
                  <c:v>1E-4</c:v>
                </c:pt>
                <c:pt idx="2071">
                  <c:v>1E-4</c:v>
                </c:pt>
                <c:pt idx="2072">
                  <c:v>1E-4</c:v>
                </c:pt>
                <c:pt idx="2073">
                  <c:v>1E-4</c:v>
                </c:pt>
                <c:pt idx="2074">
                  <c:v>1E-4</c:v>
                </c:pt>
                <c:pt idx="2075">
                  <c:v>1E-4</c:v>
                </c:pt>
                <c:pt idx="2076">
                  <c:v>1.0001</c:v>
                </c:pt>
                <c:pt idx="2077">
                  <c:v>1E-4</c:v>
                </c:pt>
                <c:pt idx="2078">
                  <c:v>1E-4</c:v>
                </c:pt>
                <c:pt idx="2079">
                  <c:v>1.0001</c:v>
                </c:pt>
                <c:pt idx="2080">
                  <c:v>1E-4</c:v>
                </c:pt>
                <c:pt idx="2081">
                  <c:v>1E-4</c:v>
                </c:pt>
                <c:pt idx="2082">
                  <c:v>1E-4</c:v>
                </c:pt>
                <c:pt idx="2083">
                  <c:v>1E-4</c:v>
                </c:pt>
                <c:pt idx="2084">
                  <c:v>1E-4</c:v>
                </c:pt>
                <c:pt idx="2085">
                  <c:v>1E-4</c:v>
                </c:pt>
                <c:pt idx="2086">
                  <c:v>1E-4</c:v>
                </c:pt>
                <c:pt idx="2087">
                  <c:v>1E-4</c:v>
                </c:pt>
                <c:pt idx="2088">
                  <c:v>1E-4</c:v>
                </c:pt>
                <c:pt idx="2089">
                  <c:v>1E-4</c:v>
                </c:pt>
                <c:pt idx="2090">
                  <c:v>1E-4</c:v>
                </c:pt>
                <c:pt idx="2091">
                  <c:v>1E-4</c:v>
                </c:pt>
                <c:pt idx="2092">
                  <c:v>1E-4</c:v>
                </c:pt>
                <c:pt idx="2093">
                  <c:v>1.0001</c:v>
                </c:pt>
                <c:pt idx="2094">
                  <c:v>1E-4</c:v>
                </c:pt>
                <c:pt idx="2095">
                  <c:v>1.0001</c:v>
                </c:pt>
                <c:pt idx="2096">
                  <c:v>28.0001</c:v>
                </c:pt>
                <c:pt idx="2097">
                  <c:v>46.000100000000003</c:v>
                </c:pt>
                <c:pt idx="2098">
                  <c:v>62.000100000000003</c:v>
                </c:pt>
                <c:pt idx="2099">
                  <c:v>40.000100000000003</c:v>
                </c:pt>
                <c:pt idx="2100">
                  <c:v>15.0001</c:v>
                </c:pt>
                <c:pt idx="2101">
                  <c:v>1E-4</c:v>
                </c:pt>
                <c:pt idx="2102">
                  <c:v>1E-4</c:v>
                </c:pt>
                <c:pt idx="2103">
                  <c:v>1E-4</c:v>
                </c:pt>
                <c:pt idx="2104">
                  <c:v>1E-4</c:v>
                </c:pt>
                <c:pt idx="2105">
                  <c:v>1.0001</c:v>
                </c:pt>
                <c:pt idx="2106">
                  <c:v>1E-4</c:v>
                </c:pt>
                <c:pt idx="2107">
                  <c:v>1E-4</c:v>
                </c:pt>
                <c:pt idx="2108">
                  <c:v>1E-4</c:v>
                </c:pt>
                <c:pt idx="2109">
                  <c:v>1.0001</c:v>
                </c:pt>
                <c:pt idx="2110">
                  <c:v>1E-4</c:v>
                </c:pt>
                <c:pt idx="2111">
                  <c:v>1E-4</c:v>
                </c:pt>
                <c:pt idx="2112">
                  <c:v>1.0001</c:v>
                </c:pt>
                <c:pt idx="2113">
                  <c:v>1E-4</c:v>
                </c:pt>
                <c:pt idx="2114">
                  <c:v>1E-4</c:v>
                </c:pt>
                <c:pt idx="2115">
                  <c:v>1E-4</c:v>
                </c:pt>
                <c:pt idx="2116">
                  <c:v>1E-4</c:v>
                </c:pt>
                <c:pt idx="2117">
                  <c:v>1E-4</c:v>
                </c:pt>
                <c:pt idx="2118">
                  <c:v>1.0001</c:v>
                </c:pt>
                <c:pt idx="2119">
                  <c:v>1.0001</c:v>
                </c:pt>
                <c:pt idx="2120">
                  <c:v>1E-4</c:v>
                </c:pt>
                <c:pt idx="2121">
                  <c:v>1E-4</c:v>
                </c:pt>
                <c:pt idx="2122">
                  <c:v>1E-4</c:v>
                </c:pt>
                <c:pt idx="2123">
                  <c:v>1E-4</c:v>
                </c:pt>
                <c:pt idx="2124">
                  <c:v>1E-4</c:v>
                </c:pt>
                <c:pt idx="2125">
                  <c:v>1E-4</c:v>
                </c:pt>
                <c:pt idx="2126">
                  <c:v>1.0001</c:v>
                </c:pt>
                <c:pt idx="2127">
                  <c:v>1E-4</c:v>
                </c:pt>
                <c:pt idx="2128">
                  <c:v>1E-4</c:v>
                </c:pt>
                <c:pt idx="2129">
                  <c:v>1E-4</c:v>
                </c:pt>
                <c:pt idx="2130">
                  <c:v>1E-4</c:v>
                </c:pt>
                <c:pt idx="2131">
                  <c:v>1E-4</c:v>
                </c:pt>
                <c:pt idx="2132">
                  <c:v>1E-4</c:v>
                </c:pt>
                <c:pt idx="2133">
                  <c:v>1E-4</c:v>
                </c:pt>
                <c:pt idx="2134">
                  <c:v>1.0001</c:v>
                </c:pt>
                <c:pt idx="2135">
                  <c:v>1E-4</c:v>
                </c:pt>
                <c:pt idx="2136">
                  <c:v>1E-4</c:v>
                </c:pt>
                <c:pt idx="2137">
                  <c:v>1E-4</c:v>
                </c:pt>
                <c:pt idx="2138">
                  <c:v>1E-4</c:v>
                </c:pt>
                <c:pt idx="2139">
                  <c:v>1E-4</c:v>
                </c:pt>
                <c:pt idx="2140">
                  <c:v>1E-4</c:v>
                </c:pt>
                <c:pt idx="2141">
                  <c:v>1E-4</c:v>
                </c:pt>
                <c:pt idx="2142">
                  <c:v>1E-4</c:v>
                </c:pt>
                <c:pt idx="2143">
                  <c:v>1.0001</c:v>
                </c:pt>
                <c:pt idx="2144">
                  <c:v>1E-4</c:v>
                </c:pt>
                <c:pt idx="2145">
                  <c:v>1E-4</c:v>
                </c:pt>
                <c:pt idx="2146">
                  <c:v>1E-4</c:v>
                </c:pt>
                <c:pt idx="2147">
                  <c:v>1E-4</c:v>
                </c:pt>
                <c:pt idx="2148">
                  <c:v>1.0001</c:v>
                </c:pt>
                <c:pt idx="2149">
                  <c:v>1E-4</c:v>
                </c:pt>
                <c:pt idx="2150">
                  <c:v>1E-4</c:v>
                </c:pt>
                <c:pt idx="2151">
                  <c:v>1E-4</c:v>
                </c:pt>
                <c:pt idx="2152">
                  <c:v>1E-4</c:v>
                </c:pt>
                <c:pt idx="2153">
                  <c:v>1E-4</c:v>
                </c:pt>
                <c:pt idx="2154">
                  <c:v>1E-4</c:v>
                </c:pt>
                <c:pt idx="2155">
                  <c:v>1.0001</c:v>
                </c:pt>
                <c:pt idx="2156">
                  <c:v>1E-4</c:v>
                </c:pt>
                <c:pt idx="2157">
                  <c:v>1E-4</c:v>
                </c:pt>
                <c:pt idx="2158">
                  <c:v>1E-4</c:v>
                </c:pt>
                <c:pt idx="2159">
                  <c:v>1E-4</c:v>
                </c:pt>
                <c:pt idx="2160">
                  <c:v>2.0001000000000002</c:v>
                </c:pt>
                <c:pt idx="2161">
                  <c:v>1E-4</c:v>
                </c:pt>
                <c:pt idx="2162">
                  <c:v>1E-4</c:v>
                </c:pt>
                <c:pt idx="2163">
                  <c:v>1E-4</c:v>
                </c:pt>
                <c:pt idx="2164">
                  <c:v>1E-4</c:v>
                </c:pt>
                <c:pt idx="2165">
                  <c:v>1E-4</c:v>
                </c:pt>
                <c:pt idx="2166">
                  <c:v>1E-4</c:v>
                </c:pt>
                <c:pt idx="2167">
                  <c:v>1E-4</c:v>
                </c:pt>
                <c:pt idx="2168">
                  <c:v>1.0001</c:v>
                </c:pt>
                <c:pt idx="2169">
                  <c:v>1E-4</c:v>
                </c:pt>
                <c:pt idx="2170">
                  <c:v>1E-4</c:v>
                </c:pt>
                <c:pt idx="2171">
                  <c:v>1E-4</c:v>
                </c:pt>
                <c:pt idx="2172">
                  <c:v>1E-4</c:v>
                </c:pt>
                <c:pt idx="2173">
                  <c:v>1E-4</c:v>
                </c:pt>
                <c:pt idx="2174">
                  <c:v>1.0001</c:v>
                </c:pt>
                <c:pt idx="2175">
                  <c:v>1.0001</c:v>
                </c:pt>
                <c:pt idx="2176">
                  <c:v>1E-4</c:v>
                </c:pt>
                <c:pt idx="2177">
                  <c:v>1E-4</c:v>
                </c:pt>
                <c:pt idx="2178">
                  <c:v>1.0001</c:v>
                </c:pt>
                <c:pt idx="2179">
                  <c:v>1E-4</c:v>
                </c:pt>
                <c:pt idx="2180">
                  <c:v>1E-4</c:v>
                </c:pt>
                <c:pt idx="2181">
                  <c:v>1.0001</c:v>
                </c:pt>
                <c:pt idx="2182">
                  <c:v>1E-4</c:v>
                </c:pt>
                <c:pt idx="2183">
                  <c:v>1E-4</c:v>
                </c:pt>
                <c:pt idx="2184">
                  <c:v>1E-4</c:v>
                </c:pt>
                <c:pt idx="2185">
                  <c:v>1E-4</c:v>
                </c:pt>
                <c:pt idx="2186">
                  <c:v>1E-4</c:v>
                </c:pt>
                <c:pt idx="2187">
                  <c:v>1E-4</c:v>
                </c:pt>
                <c:pt idx="2188">
                  <c:v>1E-4</c:v>
                </c:pt>
                <c:pt idx="2189">
                  <c:v>1E-4</c:v>
                </c:pt>
                <c:pt idx="2190">
                  <c:v>1E-4</c:v>
                </c:pt>
                <c:pt idx="2191">
                  <c:v>1E-4</c:v>
                </c:pt>
                <c:pt idx="2192">
                  <c:v>1.0001</c:v>
                </c:pt>
                <c:pt idx="2193">
                  <c:v>1E-4</c:v>
                </c:pt>
                <c:pt idx="2194">
                  <c:v>1E-4</c:v>
                </c:pt>
                <c:pt idx="2195">
                  <c:v>1E-4</c:v>
                </c:pt>
                <c:pt idx="2196">
                  <c:v>1.0001</c:v>
                </c:pt>
                <c:pt idx="2197">
                  <c:v>1E-4</c:v>
                </c:pt>
                <c:pt idx="2198">
                  <c:v>1E-4</c:v>
                </c:pt>
                <c:pt idx="2199">
                  <c:v>1E-4</c:v>
                </c:pt>
                <c:pt idx="2200">
                  <c:v>1E-4</c:v>
                </c:pt>
                <c:pt idx="2201">
                  <c:v>1E-4</c:v>
                </c:pt>
                <c:pt idx="2202">
                  <c:v>1E-4</c:v>
                </c:pt>
                <c:pt idx="2203">
                  <c:v>1E-4</c:v>
                </c:pt>
                <c:pt idx="2204">
                  <c:v>1.0001</c:v>
                </c:pt>
                <c:pt idx="2205">
                  <c:v>1E-4</c:v>
                </c:pt>
                <c:pt idx="2206">
                  <c:v>1E-4</c:v>
                </c:pt>
                <c:pt idx="2207">
                  <c:v>1E-4</c:v>
                </c:pt>
                <c:pt idx="2208">
                  <c:v>1E-4</c:v>
                </c:pt>
                <c:pt idx="2209">
                  <c:v>1E-4</c:v>
                </c:pt>
                <c:pt idx="2210">
                  <c:v>1.0001</c:v>
                </c:pt>
                <c:pt idx="2211">
                  <c:v>1E-4</c:v>
                </c:pt>
                <c:pt idx="2212">
                  <c:v>2.0001000000000002</c:v>
                </c:pt>
                <c:pt idx="2213">
                  <c:v>1E-4</c:v>
                </c:pt>
                <c:pt idx="2214">
                  <c:v>1E-4</c:v>
                </c:pt>
                <c:pt idx="2215">
                  <c:v>10.0001</c:v>
                </c:pt>
                <c:pt idx="2216">
                  <c:v>20.0001</c:v>
                </c:pt>
                <c:pt idx="2217">
                  <c:v>57.000100000000003</c:v>
                </c:pt>
                <c:pt idx="2218">
                  <c:v>43.000100000000003</c:v>
                </c:pt>
                <c:pt idx="2219">
                  <c:v>11.0001</c:v>
                </c:pt>
                <c:pt idx="2220">
                  <c:v>1.0001</c:v>
                </c:pt>
                <c:pt idx="2221">
                  <c:v>3.0001000000000002</c:v>
                </c:pt>
                <c:pt idx="2222">
                  <c:v>1.0001</c:v>
                </c:pt>
                <c:pt idx="2223">
                  <c:v>1.0001</c:v>
                </c:pt>
                <c:pt idx="2224">
                  <c:v>1.0001</c:v>
                </c:pt>
                <c:pt idx="2225">
                  <c:v>1E-4</c:v>
                </c:pt>
                <c:pt idx="2226">
                  <c:v>1E-4</c:v>
                </c:pt>
                <c:pt idx="2227">
                  <c:v>1E-4</c:v>
                </c:pt>
                <c:pt idx="2228">
                  <c:v>1E-4</c:v>
                </c:pt>
                <c:pt idx="2229">
                  <c:v>1E-4</c:v>
                </c:pt>
                <c:pt idx="2230">
                  <c:v>1.0001</c:v>
                </c:pt>
                <c:pt idx="2231">
                  <c:v>1E-4</c:v>
                </c:pt>
                <c:pt idx="2232">
                  <c:v>1E-4</c:v>
                </c:pt>
                <c:pt idx="2233">
                  <c:v>1E-4</c:v>
                </c:pt>
                <c:pt idx="2234">
                  <c:v>1.0001</c:v>
                </c:pt>
                <c:pt idx="2235">
                  <c:v>1E-4</c:v>
                </c:pt>
                <c:pt idx="2236">
                  <c:v>1E-4</c:v>
                </c:pt>
                <c:pt idx="2237">
                  <c:v>1E-4</c:v>
                </c:pt>
                <c:pt idx="2238">
                  <c:v>1E-4</c:v>
                </c:pt>
                <c:pt idx="2239">
                  <c:v>1E-4</c:v>
                </c:pt>
                <c:pt idx="2240">
                  <c:v>1E-4</c:v>
                </c:pt>
                <c:pt idx="2241">
                  <c:v>1E-4</c:v>
                </c:pt>
                <c:pt idx="2242">
                  <c:v>1E-4</c:v>
                </c:pt>
                <c:pt idx="2243">
                  <c:v>1E-4</c:v>
                </c:pt>
                <c:pt idx="2244">
                  <c:v>1E-4</c:v>
                </c:pt>
                <c:pt idx="2245">
                  <c:v>1E-4</c:v>
                </c:pt>
                <c:pt idx="2246">
                  <c:v>1E-4</c:v>
                </c:pt>
                <c:pt idx="2247">
                  <c:v>1E-4</c:v>
                </c:pt>
                <c:pt idx="2248">
                  <c:v>1E-4</c:v>
                </c:pt>
                <c:pt idx="2249">
                  <c:v>1E-4</c:v>
                </c:pt>
                <c:pt idx="2250">
                  <c:v>1E-4</c:v>
                </c:pt>
                <c:pt idx="2251">
                  <c:v>1E-4</c:v>
                </c:pt>
                <c:pt idx="2252">
                  <c:v>1E-4</c:v>
                </c:pt>
                <c:pt idx="2253">
                  <c:v>1E-4</c:v>
                </c:pt>
                <c:pt idx="2254">
                  <c:v>1E-4</c:v>
                </c:pt>
                <c:pt idx="2255">
                  <c:v>1E-4</c:v>
                </c:pt>
                <c:pt idx="2256">
                  <c:v>1E-4</c:v>
                </c:pt>
                <c:pt idx="2257">
                  <c:v>1E-4</c:v>
                </c:pt>
                <c:pt idx="2258">
                  <c:v>1E-4</c:v>
                </c:pt>
                <c:pt idx="2259">
                  <c:v>1E-4</c:v>
                </c:pt>
                <c:pt idx="2260">
                  <c:v>1E-4</c:v>
                </c:pt>
                <c:pt idx="2261">
                  <c:v>1E-4</c:v>
                </c:pt>
                <c:pt idx="2262">
                  <c:v>1E-4</c:v>
                </c:pt>
                <c:pt idx="2263">
                  <c:v>1E-4</c:v>
                </c:pt>
                <c:pt idx="2264">
                  <c:v>2.0001000000000002</c:v>
                </c:pt>
                <c:pt idx="2265">
                  <c:v>1E-4</c:v>
                </c:pt>
                <c:pt idx="2266">
                  <c:v>1E-4</c:v>
                </c:pt>
                <c:pt idx="2267">
                  <c:v>1E-4</c:v>
                </c:pt>
                <c:pt idx="2268">
                  <c:v>1E-4</c:v>
                </c:pt>
                <c:pt idx="2269">
                  <c:v>1E-4</c:v>
                </c:pt>
                <c:pt idx="2270">
                  <c:v>1E-4</c:v>
                </c:pt>
                <c:pt idx="2271">
                  <c:v>1E-4</c:v>
                </c:pt>
                <c:pt idx="2272">
                  <c:v>1E-4</c:v>
                </c:pt>
                <c:pt idx="2273">
                  <c:v>1E-4</c:v>
                </c:pt>
                <c:pt idx="2274">
                  <c:v>1E-4</c:v>
                </c:pt>
                <c:pt idx="2275">
                  <c:v>1E-4</c:v>
                </c:pt>
                <c:pt idx="2276">
                  <c:v>1E-4</c:v>
                </c:pt>
                <c:pt idx="2277">
                  <c:v>1E-4</c:v>
                </c:pt>
                <c:pt idx="2278">
                  <c:v>1E-4</c:v>
                </c:pt>
                <c:pt idx="2279">
                  <c:v>1E-4</c:v>
                </c:pt>
                <c:pt idx="2280">
                  <c:v>1E-4</c:v>
                </c:pt>
                <c:pt idx="2281">
                  <c:v>1E-4</c:v>
                </c:pt>
                <c:pt idx="2282">
                  <c:v>1E-4</c:v>
                </c:pt>
                <c:pt idx="2283">
                  <c:v>1E-4</c:v>
                </c:pt>
                <c:pt idx="2284">
                  <c:v>1E-4</c:v>
                </c:pt>
                <c:pt idx="2285">
                  <c:v>1E-4</c:v>
                </c:pt>
                <c:pt idx="2286">
                  <c:v>1E-4</c:v>
                </c:pt>
                <c:pt idx="2287">
                  <c:v>1E-4</c:v>
                </c:pt>
                <c:pt idx="2288">
                  <c:v>1E-4</c:v>
                </c:pt>
                <c:pt idx="2289">
                  <c:v>1E-4</c:v>
                </c:pt>
                <c:pt idx="2290">
                  <c:v>1E-4</c:v>
                </c:pt>
                <c:pt idx="2291">
                  <c:v>1.0001</c:v>
                </c:pt>
                <c:pt idx="2292">
                  <c:v>1E-4</c:v>
                </c:pt>
                <c:pt idx="2293">
                  <c:v>1E-4</c:v>
                </c:pt>
                <c:pt idx="2294">
                  <c:v>1E-4</c:v>
                </c:pt>
                <c:pt idx="2295">
                  <c:v>1E-4</c:v>
                </c:pt>
                <c:pt idx="2296">
                  <c:v>1E-4</c:v>
                </c:pt>
                <c:pt idx="2297">
                  <c:v>1E-4</c:v>
                </c:pt>
                <c:pt idx="2298">
                  <c:v>1E-4</c:v>
                </c:pt>
                <c:pt idx="2299">
                  <c:v>1E-4</c:v>
                </c:pt>
                <c:pt idx="2300">
                  <c:v>1E-4</c:v>
                </c:pt>
                <c:pt idx="2301">
                  <c:v>1E-4</c:v>
                </c:pt>
                <c:pt idx="2302">
                  <c:v>1E-4</c:v>
                </c:pt>
                <c:pt idx="2303">
                  <c:v>1.0001</c:v>
                </c:pt>
                <c:pt idx="2304">
                  <c:v>1E-4</c:v>
                </c:pt>
                <c:pt idx="2305">
                  <c:v>1E-4</c:v>
                </c:pt>
                <c:pt idx="2306">
                  <c:v>1E-4</c:v>
                </c:pt>
                <c:pt idx="2307">
                  <c:v>1E-4</c:v>
                </c:pt>
                <c:pt idx="2308">
                  <c:v>1E-4</c:v>
                </c:pt>
                <c:pt idx="2309">
                  <c:v>1.0001</c:v>
                </c:pt>
                <c:pt idx="2310">
                  <c:v>1E-4</c:v>
                </c:pt>
                <c:pt idx="2311">
                  <c:v>1E-4</c:v>
                </c:pt>
                <c:pt idx="2312">
                  <c:v>1E-4</c:v>
                </c:pt>
                <c:pt idx="2313">
                  <c:v>1E-4</c:v>
                </c:pt>
                <c:pt idx="2314">
                  <c:v>1E-4</c:v>
                </c:pt>
                <c:pt idx="2315">
                  <c:v>1E-4</c:v>
                </c:pt>
                <c:pt idx="2316">
                  <c:v>1E-4</c:v>
                </c:pt>
                <c:pt idx="2317">
                  <c:v>1E-4</c:v>
                </c:pt>
                <c:pt idx="2318">
                  <c:v>1E-4</c:v>
                </c:pt>
                <c:pt idx="2319">
                  <c:v>1E-4</c:v>
                </c:pt>
                <c:pt idx="2320">
                  <c:v>1E-4</c:v>
                </c:pt>
                <c:pt idx="2321">
                  <c:v>1E-4</c:v>
                </c:pt>
                <c:pt idx="2322">
                  <c:v>1E-4</c:v>
                </c:pt>
                <c:pt idx="2323">
                  <c:v>1E-4</c:v>
                </c:pt>
                <c:pt idx="2324">
                  <c:v>1.0001</c:v>
                </c:pt>
                <c:pt idx="2325">
                  <c:v>1E-4</c:v>
                </c:pt>
                <c:pt idx="2326">
                  <c:v>1E-4</c:v>
                </c:pt>
                <c:pt idx="2327">
                  <c:v>1E-4</c:v>
                </c:pt>
                <c:pt idx="2328">
                  <c:v>1E-4</c:v>
                </c:pt>
                <c:pt idx="2329">
                  <c:v>1.0001</c:v>
                </c:pt>
                <c:pt idx="2330">
                  <c:v>1E-4</c:v>
                </c:pt>
                <c:pt idx="2331">
                  <c:v>1E-4</c:v>
                </c:pt>
                <c:pt idx="2332">
                  <c:v>1E-4</c:v>
                </c:pt>
                <c:pt idx="2333">
                  <c:v>1E-4</c:v>
                </c:pt>
                <c:pt idx="2334">
                  <c:v>1E-4</c:v>
                </c:pt>
                <c:pt idx="2335">
                  <c:v>7.0000999999999998</c:v>
                </c:pt>
                <c:pt idx="2336">
                  <c:v>5.0000999999999998</c:v>
                </c:pt>
                <c:pt idx="2337">
                  <c:v>6.0000999999999998</c:v>
                </c:pt>
                <c:pt idx="2338">
                  <c:v>23.0001</c:v>
                </c:pt>
                <c:pt idx="2339">
                  <c:v>20.0001</c:v>
                </c:pt>
                <c:pt idx="2340">
                  <c:v>20.0001</c:v>
                </c:pt>
                <c:pt idx="2341">
                  <c:v>13.0001</c:v>
                </c:pt>
                <c:pt idx="2342">
                  <c:v>8.0000999999999998</c:v>
                </c:pt>
                <c:pt idx="2343">
                  <c:v>1.0001</c:v>
                </c:pt>
                <c:pt idx="2344">
                  <c:v>1E-4</c:v>
                </c:pt>
                <c:pt idx="2345">
                  <c:v>1E-4</c:v>
                </c:pt>
                <c:pt idx="2346">
                  <c:v>1E-4</c:v>
                </c:pt>
                <c:pt idx="2347">
                  <c:v>1E-4</c:v>
                </c:pt>
                <c:pt idx="2348">
                  <c:v>1E-4</c:v>
                </c:pt>
                <c:pt idx="2349">
                  <c:v>1E-4</c:v>
                </c:pt>
                <c:pt idx="2350">
                  <c:v>1E-4</c:v>
                </c:pt>
                <c:pt idx="2351">
                  <c:v>1E-4</c:v>
                </c:pt>
                <c:pt idx="2352">
                  <c:v>1.0001</c:v>
                </c:pt>
                <c:pt idx="2353">
                  <c:v>1E-4</c:v>
                </c:pt>
                <c:pt idx="2354">
                  <c:v>1E-4</c:v>
                </c:pt>
                <c:pt idx="2355">
                  <c:v>1E-4</c:v>
                </c:pt>
                <c:pt idx="2356">
                  <c:v>1E-4</c:v>
                </c:pt>
                <c:pt idx="2357">
                  <c:v>1E-4</c:v>
                </c:pt>
                <c:pt idx="2358">
                  <c:v>1E-4</c:v>
                </c:pt>
                <c:pt idx="2359">
                  <c:v>1E-4</c:v>
                </c:pt>
                <c:pt idx="2360">
                  <c:v>1E-4</c:v>
                </c:pt>
                <c:pt idx="2361">
                  <c:v>1E-4</c:v>
                </c:pt>
                <c:pt idx="2362">
                  <c:v>1E-4</c:v>
                </c:pt>
                <c:pt idx="2363">
                  <c:v>1E-4</c:v>
                </c:pt>
                <c:pt idx="2364">
                  <c:v>1E-4</c:v>
                </c:pt>
                <c:pt idx="2365">
                  <c:v>1E-4</c:v>
                </c:pt>
                <c:pt idx="2366">
                  <c:v>1E-4</c:v>
                </c:pt>
                <c:pt idx="2367">
                  <c:v>1E-4</c:v>
                </c:pt>
                <c:pt idx="2368">
                  <c:v>1E-4</c:v>
                </c:pt>
                <c:pt idx="2369">
                  <c:v>1E-4</c:v>
                </c:pt>
                <c:pt idx="2370">
                  <c:v>1E-4</c:v>
                </c:pt>
                <c:pt idx="2371">
                  <c:v>1E-4</c:v>
                </c:pt>
                <c:pt idx="2372">
                  <c:v>1E-4</c:v>
                </c:pt>
                <c:pt idx="2373">
                  <c:v>1E-4</c:v>
                </c:pt>
                <c:pt idx="2374">
                  <c:v>1E-4</c:v>
                </c:pt>
                <c:pt idx="2375">
                  <c:v>1.0001</c:v>
                </c:pt>
                <c:pt idx="2376">
                  <c:v>1E-4</c:v>
                </c:pt>
                <c:pt idx="2377">
                  <c:v>1E-4</c:v>
                </c:pt>
                <c:pt idx="2378">
                  <c:v>1E-4</c:v>
                </c:pt>
                <c:pt idx="2379">
                  <c:v>1E-4</c:v>
                </c:pt>
                <c:pt idx="2380">
                  <c:v>1E-4</c:v>
                </c:pt>
                <c:pt idx="2381">
                  <c:v>1E-4</c:v>
                </c:pt>
                <c:pt idx="2382">
                  <c:v>1E-4</c:v>
                </c:pt>
                <c:pt idx="2383">
                  <c:v>1E-4</c:v>
                </c:pt>
                <c:pt idx="2384">
                  <c:v>1E-4</c:v>
                </c:pt>
                <c:pt idx="2385">
                  <c:v>1E-4</c:v>
                </c:pt>
                <c:pt idx="2386">
                  <c:v>1E-4</c:v>
                </c:pt>
                <c:pt idx="2387">
                  <c:v>1E-4</c:v>
                </c:pt>
                <c:pt idx="2388">
                  <c:v>1.0001</c:v>
                </c:pt>
                <c:pt idx="2389">
                  <c:v>1E-4</c:v>
                </c:pt>
                <c:pt idx="2390">
                  <c:v>1E-4</c:v>
                </c:pt>
                <c:pt idx="2391">
                  <c:v>1E-4</c:v>
                </c:pt>
                <c:pt idx="2392">
                  <c:v>1E-4</c:v>
                </c:pt>
                <c:pt idx="2393">
                  <c:v>1E-4</c:v>
                </c:pt>
                <c:pt idx="2394">
                  <c:v>1E-4</c:v>
                </c:pt>
                <c:pt idx="2395">
                  <c:v>1E-4</c:v>
                </c:pt>
                <c:pt idx="2396">
                  <c:v>1E-4</c:v>
                </c:pt>
                <c:pt idx="2397">
                  <c:v>1E-4</c:v>
                </c:pt>
                <c:pt idx="2398">
                  <c:v>1E-4</c:v>
                </c:pt>
                <c:pt idx="2399">
                  <c:v>1E-4</c:v>
                </c:pt>
                <c:pt idx="2400">
                  <c:v>1E-4</c:v>
                </c:pt>
                <c:pt idx="2401">
                  <c:v>1E-4</c:v>
                </c:pt>
                <c:pt idx="2402">
                  <c:v>1E-4</c:v>
                </c:pt>
                <c:pt idx="2403">
                  <c:v>1E-4</c:v>
                </c:pt>
                <c:pt idx="2404">
                  <c:v>1E-4</c:v>
                </c:pt>
                <c:pt idx="2405">
                  <c:v>1E-4</c:v>
                </c:pt>
                <c:pt idx="2406">
                  <c:v>1E-4</c:v>
                </c:pt>
                <c:pt idx="2407">
                  <c:v>1E-4</c:v>
                </c:pt>
                <c:pt idx="2408">
                  <c:v>1E-4</c:v>
                </c:pt>
                <c:pt idx="2409">
                  <c:v>1E-4</c:v>
                </c:pt>
                <c:pt idx="2410">
                  <c:v>1E-4</c:v>
                </c:pt>
                <c:pt idx="2411">
                  <c:v>1E-4</c:v>
                </c:pt>
                <c:pt idx="2412">
                  <c:v>1E-4</c:v>
                </c:pt>
                <c:pt idx="2413">
                  <c:v>1E-4</c:v>
                </c:pt>
                <c:pt idx="2414">
                  <c:v>1.0001</c:v>
                </c:pt>
                <c:pt idx="2415">
                  <c:v>1E-4</c:v>
                </c:pt>
                <c:pt idx="2416">
                  <c:v>1E-4</c:v>
                </c:pt>
                <c:pt idx="2417">
                  <c:v>1E-4</c:v>
                </c:pt>
                <c:pt idx="2418">
                  <c:v>1E-4</c:v>
                </c:pt>
                <c:pt idx="2419">
                  <c:v>1E-4</c:v>
                </c:pt>
                <c:pt idx="2420">
                  <c:v>1E-4</c:v>
                </c:pt>
                <c:pt idx="2421">
                  <c:v>1E-4</c:v>
                </c:pt>
                <c:pt idx="2422">
                  <c:v>2.0001000000000002</c:v>
                </c:pt>
                <c:pt idx="2423">
                  <c:v>1E-4</c:v>
                </c:pt>
                <c:pt idx="2424">
                  <c:v>1E-4</c:v>
                </c:pt>
                <c:pt idx="2425">
                  <c:v>1E-4</c:v>
                </c:pt>
                <c:pt idx="2426">
                  <c:v>1E-4</c:v>
                </c:pt>
                <c:pt idx="2427">
                  <c:v>1E-4</c:v>
                </c:pt>
                <c:pt idx="2428">
                  <c:v>1E-4</c:v>
                </c:pt>
                <c:pt idx="2429">
                  <c:v>1E-4</c:v>
                </c:pt>
                <c:pt idx="2430">
                  <c:v>1E-4</c:v>
                </c:pt>
                <c:pt idx="2431">
                  <c:v>1E-4</c:v>
                </c:pt>
                <c:pt idx="2432">
                  <c:v>1E-4</c:v>
                </c:pt>
                <c:pt idx="2433">
                  <c:v>1E-4</c:v>
                </c:pt>
                <c:pt idx="2434">
                  <c:v>1E-4</c:v>
                </c:pt>
                <c:pt idx="2435">
                  <c:v>1E-4</c:v>
                </c:pt>
                <c:pt idx="2436">
                  <c:v>1E-4</c:v>
                </c:pt>
                <c:pt idx="2437">
                  <c:v>1E-4</c:v>
                </c:pt>
                <c:pt idx="2438">
                  <c:v>1E-4</c:v>
                </c:pt>
                <c:pt idx="2439">
                  <c:v>1.0001</c:v>
                </c:pt>
                <c:pt idx="2440">
                  <c:v>1E-4</c:v>
                </c:pt>
                <c:pt idx="2441">
                  <c:v>1E-4</c:v>
                </c:pt>
                <c:pt idx="2442">
                  <c:v>1E-4</c:v>
                </c:pt>
                <c:pt idx="2443">
                  <c:v>1E-4</c:v>
                </c:pt>
                <c:pt idx="2444">
                  <c:v>1E-4</c:v>
                </c:pt>
                <c:pt idx="2445">
                  <c:v>1E-4</c:v>
                </c:pt>
                <c:pt idx="2446">
                  <c:v>1E-4</c:v>
                </c:pt>
                <c:pt idx="2447">
                  <c:v>1E-4</c:v>
                </c:pt>
                <c:pt idx="2448">
                  <c:v>1E-4</c:v>
                </c:pt>
                <c:pt idx="2449">
                  <c:v>1E-4</c:v>
                </c:pt>
                <c:pt idx="2450">
                  <c:v>1E-4</c:v>
                </c:pt>
                <c:pt idx="2451">
                  <c:v>1E-4</c:v>
                </c:pt>
                <c:pt idx="2452">
                  <c:v>1.0001</c:v>
                </c:pt>
                <c:pt idx="2453">
                  <c:v>1E-4</c:v>
                </c:pt>
                <c:pt idx="2454">
                  <c:v>4.0000999999999998</c:v>
                </c:pt>
                <c:pt idx="2455">
                  <c:v>8.0000999999999998</c:v>
                </c:pt>
                <c:pt idx="2456">
                  <c:v>17.0001</c:v>
                </c:pt>
                <c:pt idx="2457">
                  <c:v>11.0001</c:v>
                </c:pt>
                <c:pt idx="2458">
                  <c:v>3.0001000000000002</c:v>
                </c:pt>
                <c:pt idx="2459">
                  <c:v>1E-4</c:v>
                </c:pt>
                <c:pt idx="2460">
                  <c:v>1E-4</c:v>
                </c:pt>
                <c:pt idx="2461">
                  <c:v>1E-4</c:v>
                </c:pt>
                <c:pt idx="2462">
                  <c:v>1E-4</c:v>
                </c:pt>
                <c:pt idx="2463">
                  <c:v>1E-4</c:v>
                </c:pt>
                <c:pt idx="2464">
                  <c:v>1E-4</c:v>
                </c:pt>
                <c:pt idx="2465">
                  <c:v>1E-4</c:v>
                </c:pt>
                <c:pt idx="2466">
                  <c:v>1E-4</c:v>
                </c:pt>
                <c:pt idx="2467">
                  <c:v>1E-4</c:v>
                </c:pt>
                <c:pt idx="2468">
                  <c:v>1E-4</c:v>
                </c:pt>
                <c:pt idx="2469">
                  <c:v>1.0001</c:v>
                </c:pt>
                <c:pt idx="2470">
                  <c:v>1E-4</c:v>
                </c:pt>
                <c:pt idx="2471">
                  <c:v>1E-4</c:v>
                </c:pt>
                <c:pt idx="2472">
                  <c:v>1.0001</c:v>
                </c:pt>
                <c:pt idx="2473">
                  <c:v>1.0001</c:v>
                </c:pt>
                <c:pt idx="2474">
                  <c:v>1E-4</c:v>
                </c:pt>
                <c:pt idx="2475">
                  <c:v>1.0001</c:v>
                </c:pt>
                <c:pt idx="2476">
                  <c:v>1.0001</c:v>
                </c:pt>
                <c:pt idx="2477">
                  <c:v>1E-4</c:v>
                </c:pt>
                <c:pt idx="2478">
                  <c:v>1E-4</c:v>
                </c:pt>
                <c:pt idx="2479">
                  <c:v>1.0001</c:v>
                </c:pt>
                <c:pt idx="2480">
                  <c:v>1E-4</c:v>
                </c:pt>
                <c:pt idx="2481">
                  <c:v>1E-4</c:v>
                </c:pt>
                <c:pt idx="2482">
                  <c:v>1E-4</c:v>
                </c:pt>
                <c:pt idx="2483">
                  <c:v>1E-4</c:v>
                </c:pt>
                <c:pt idx="2484">
                  <c:v>1E-4</c:v>
                </c:pt>
                <c:pt idx="2485">
                  <c:v>1E-4</c:v>
                </c:pt>
                <c:pt idx="2486">
                  <c:v>1E-4</c:v>
                </c:pt>
                <c:pt idx="2487">
                  <c:v>1E-4</c:v>
                </c:pt>
                <c:pt idx="2488">
                  <c:v>1E-4</c:v>
                </c:pt>
                <c:pt idx="2489">
                  <c:v>1E-4</c:v>
                </c:pt>
                <c:pt idx="2490">
                  <c:v>1E-4</c:v>
                </c:pt>
                <c:pt idx="2491">
                  <c:v>1E-4</c:v>
                </c:pt>
                <c:pt idx="2492">
                  <c:v>1E-4</c:v>
                </c:pt>
                <c:pt idx="2493">
                  <c:v>1E-4</c:v>
                </c:pt>
                <c:pt idx="2494">
                  <c:v>1E-4</c:v>
                </c:pt>
                <c:pt idx="2495">
                  <c:v>1E-4</c:v>
                </c:pt>
                <c:pt idx="2496">
                  <c:v>1E-4</c:v>
                </c:pt>
                <c:pt idx="2497">
                  <c:v>1E-4</c:v>
                </c:pt>
                <c:pt idx="2498">
                  <c:v>1E-4</c:v>
                </c:pt>
                <c:pt idx="2499">
                  <c:v>1E-4</c:v>
                </c:pt>
                <c:pt idx="2500">
                  <c:v>1E-4</c:v>
                </c:pt>
                <c:pt idx="2501">
                  <c:v>1E-4</c:v>
                </c:pt>
                <c:pt idx="2502">
                  <c:v>1E-4</c:v>
                </c:pt>
                <c:pt idx="2503">
                  <c:v>1E-4</c:v>
                </c:pt>
                <c:pt idx="2504">
                  <c:v>1E-4</c:v>
                </c:pt>
                <c:pt idx="2505">
                  <c:v>1E-4</c:v>
                </c:pt>
                <c:pt idx="2506">
                  <c:v>1E-4</c:v>
                </c:pt>
                <c:pt idx="2507">
                  <c:v>1E-4</c:v>
                </c:pt>
                <c:pt idx="2508">
                  <c:v>1E-4</c:v>
                </c:pt>
                <c:pt idx="2509">
                  <c:v>1E-4</c:v>
                </c:pt>
                <c:pt idx="2510">
                  <c:v>1E-4</c:v>
                </c:pt>
                <c:pt idx="2511">
                  <c:v>1.0001</c:v>
                </c:pt>
                <c:pt idx="2512">
                  <c:v>1E-4</c:v>
                </c:pt>
                <c:pt idx="2513">
                  <c:v>1E-4</c:v>
                </c:pt>
                <c:pt idx="2514">
                  <c:v>1E-4</c:v>
                </c:pt>
                <c:pt idx="2515">
                  <c:v>1E-4</c:v>
                </c:pt>
                <c:pt idx="2516">
                  <c:v>1E-4</c:v>
                </c:pt>
                <c:pt idx="2517">
                  <c:v>1E-4</c:v>
                </c:pt>
                <c:pt idx="2518">
                  <c:v>1E-4</c:v>
                </c:pt>
                <c:pt idx="2519">
                  <c:v>1E-4</c:v>
                </c:pt>
                <c:pt idx="2520">
                  <c:v>1E-4</c:v>
                </c:pt>
                <c:pt idx="2521">
                  <c:v>1E-4</c:v>
                </c:pt>
                <c:pt idx="2522">
                  <c:v>1E-4</c:v>
                </c:pt>
                <c:pt idx="2523">
                  <c:v>1E-4</c:v>
                </c:pt>
                <c:pt idx="2524">
                  <c:v>1E-4</c:v>
                </c:pt>
                <c:pt idx="2525">
                  <c:v>1E-4</c:v>
                </c:pt>
                <c:pt idx="2526">
                  <c:v>1E-4</c:v>
                </c:pt>
                <c:pt idx="2527">
                  <c:v>1E-4</c:v>
                </c:pt>
                <c:pt idx="2528">
                  <c:v>1E-4</c:v>
                </c:pt>
                <c:pt idx="2529">
                  <c:v>1.0001</c:v>
                </c:pt>
                <c:pt idx="2530">
                  <c:v>1E-4</c:v>
                </c:pt>
                <c:pt idx="2531">
                  <c:v>1E-4</c:v>
                </c:pt>
                <c:pt idx="2532">
                  <c:v>1E-4</c:v>
                </c:pt>
                <c:pt idx="2533">
                  <c:v>1E-4</c:v>
                </c:pt>
                <c:pt idx="2534">
                  <c:v>1E-4</c:v>
                </c:pt>
                <c:pt idx="2535">
                  <c:v>1E-4</c:v>
                </c:pt>
                <c:pt idx="2536">
                  <c:v>1E-4</c:v>
                </c:pt>
                <c:pt idx="2537">
                  <c:v>1E-4</c:v>
                </c:pt>
                <c:pt idx="2538">
                  <c:v>1E-4</c:v>
                </c:pt>
                <c:pt idx="2539">
                  <c:v>1E-4</c:v>
                </c:pt>
                <c:pt idx="2540">
                  <c:v>1E-4</c:v>
                </c:pt>
                <c:pt idx="2541">
                  <c:v>1E-4</c:v>
                </c:pt>
                <c:pt idx="2542">
                  <c:v>1E-4</c:v>
                </c:pt>
                <c:pt idx="2543">
                  <c:v>1.0001</c:v>
                </c:pt>
                <c:pt idx="2544">
                  <c:v>1E-4</c:v>
                </c:pt>
                <c:pt idx="2545">
                  <c:v>1E-4</c:v>
                </c:pt>
                <c:pt idx="2546">
                  <c:v>1E-4</c:v>
                </c:pt>
                <c:pt idx="2547">
                  <c:v>1E-4</c:v>
                </c:pt>
                <c:pt idx="2548">
                  <c:v>1E-4</c:v>
                </c:pt>
                <c:pt idx="2549">
                  <c:v>1E-4</c:v>
                </c:pt>
                <c:pt idx="2550">
                  <c:v>1E-4</c:v>
                </c:pt>
                <c:pt idx="2551">
                  <c:v>1.0001</c:v>
                </c:pt>
                <c:pt idx="2552">
                  <c:v>1E-4</c:v>
                </c:pt>
                <c:pt idx="2553">
                  <c:v>1E-4</c:v>
                </c:pt>
                <c:pt idx="2554">
                  <c:v>1E-4</c:v>
                </c:pt>
                <c:pt idx="2555">
                  <c:v>1E-4</c:v>
                </c:pt>
                <c:pt idx="2556">
                  <c:v>1E-4</c:v>
                </c:pt>
                <c:pt idx="2557">
                  <c:v>1E-4</c:v>
                </c:pt>
                <c:pt idx="2558">
                  <c:v>1E-4</c:v>
                </c:pt>
                <c:pt idx="2559">
                  <c:v>1E-4</c:v>
                </c:pt>
                <c:pt idx="2560">
                  <c:v>1E-4</c:v>
                </c:pt>
                <c:pt idx="2561">
                  <c:v>1E-4</c:v>
                </c:pt>
                <c:pt idx="2562">
                  <c:v>1.0001</c:v>
                </c:pt>
                <c:pt idx="2563">
                  <c:v>2.0001000000000002</c:v>
                </c:pt>
                <c:pt idx="2564">
                  <c:v>7.0000999999999998</c:v>
                </c:pt>
                <c:pt idx="2565">
                  <c:v>10.0001</c:v>
                </c:pt>
                <c:pt idx="2566">
                  <c:v>7.0000999999999998</c:v>
                </c:pt>
                <c:pt idx="2567">
                  <c:v>5.0000999999999998</c:v>
                </c:pt>
                <c:pt idx="2568">
                  <c:v>2.0001000000000002</c:v>
                </c:pt>
                <c:pt idx="2569">
                  <c:v>1.0001</c:v>
                </c:pt>
                <c:pt idx="2570">
                  <c:v>1.0001</c:v>
                </c:pt>
                <c:pt idx="2571">
                  <c:v>1E-4</c:v>
                </c:pt>
                <c:pt idx="2572">
                  <c:v>1E-4</c:v>
                </c:pt>
                <c:pt idx="2573">
                  <c:v>1E-4</c:v>
                </c:pt>
                <c:pt idx="2574">
                  <c:v>1E-4</c:v>
                </c:pt>
                <c:pt idx="2575">
                  <c:v>1E-4</c:v>
                </c:pt>
                <c:pt idx="2576">
                  <c:v>1E-4</c:v>
                </c:pt>
                <c:pt idx="2577">
                  <c:v>1E-4</c:v>
                </c:pt>
                <c:pt idx="2578">
                  <c:v>1E-4</c:v>
                </c:pt>
                <c:pt idx="2579">
                  <c:v>1E-4</c:v>
                </c:pt>
                <c:pt idx="2580">
                  <c:v>1E-4</c:v>
                </c:pt>
                <c:pt idx="2581">
                  <c:v>1E-4</c:v>
                </c:pt>
                <c:pt idx="2582">
                  <c:v>1E-4</c:v>
                </c:pt>
                <c:pt idx="2583">
                  <c:v>1E-4</c:v>
                </c:pt>
                <c:pt idx="2584">
                  <c:v>1E-4</c:v>
                </c:pt>
                <c:pt idx="2585">
                  <c:v>1E-4</c:v>
                </c:pt>
                <c:pt idx="2586">
                  <c:v>1E-4</c:v>
                </c:pt>
                <c:pt idx="2587">
                  <c:v>1E-4</c:v>
                </c:pt>
                <c:pt idx="2588">
                  <c:v>1E-4</c:v>
                </c:pt>
                <c:pt idx="2589">
                  <c:v>1E-4</c:v>
                </c:pt>
                <c:pt idx="2590">
                  <c:v>1E-4</c:v>
                </c:pt>
                <c:pt idx="2591">
                  <c:v>1E-4</c:v>
                </c:pt>
                <c:pt idx="2592">
                  <c:v>1E-4</c:v>
                </c:pt>
                <c:pt idx="2593">
                  <c:v>1.0001</c:v>
                </c:pt>
                <c:pt idx="2594">
                  <c:v>1E-4</c:v>
                </c:pt>
                <c:pt idx="2595">
                  <c:v>1E-4</c:v>
                </c:pt>
                <c:pt idx="2596">
                  <c:v>1E-4</c:v>
                </c:pt>
                <c:pt idx="2597">
                  <c:v>1.0001</c:v>
                </c:pt>
                <c:pt idx="2598">
                  <c:v>1E-4</c:v>
                </c:pt>
                <c:pt idx="2599">
                  <c:v>1E-4</c:v>
                </c:pt>
                <c:pt idx="2600">
                  <c:v>1E-4</c:v>
                </c:pt>
                <c:pt idx="2601">
                  <c:v>1E-4</c:v>
                </c:pt>
                <c:pt idx="2602">
                  <c:v>1E-4</c:v>
                </c:pt>
                <c:pt idx="2603">
                  <c:v>1E-4</c:v>
                </c:pt>
                <c:pt idx="2604">
                  <c:v>1E-4</c:v>
                </c:pt>
                <c:pt idx="2605">
                  <c:v>1E-4</c:v>
                </c:pt>
                <c:pt idx="2606">
                  <c:v>1E-4</c:v>
                </c:pt>
                <c:pt idx="2607">
                  <c:v>1E-4</c:v>
                </c:pt>
                <c:pt idx="2608">
                  <c:v>1E-4</c:v>
                </c:pt>
                <c:pt idx="2609">
                  <c:v>1E-4</c:v>
                </c:pt>
                <c:pt idx="2610">
                  <c:v>1E-4</c:v>
                </c:pt>
                <c:pt idx="2611">
                  <c:v>1E-4</c:v>
                </c:pt>
                <c:pt idx="2612">
                  <c:v>1E-4</c:v>
                </c:pt>
                <c:pt idx="2613">
                  <c:v>1E-4</c:v>
                </c:pt>
                <c:pt idx="2614">
                  <c:v>1E-4</c:v>
                </c:pt>
                <c:pt idx="2615">
                  <c:v>1E-4</c:v>
                </c:pt>
                <c:pt idx="2616">
                  <c:v>1E-4</c:v>
                </c:pt>
                <c:pt idx="2617">
                  <c:v>1E-4</c:v>
                </c:pt>
                <c:pt idx="2618">
                  <c:v>1E-4</c:v>
                </c:pt>
                <c:pt idx="2619">
                  <c:v>1E-4</c:v>
                </c:pt>
                <c:pt idx="2620">
                  <c:v>1E-4</c:v>
                </c:pt>
                <c:pt idx="2621">
                  <c:v>1E-4</c:v>
                </c:pt>
                <c:pt idx="2622">
                  <c:v>1E-4</c:v>
                </c:pt>
                <c:pt idx="2623">
                  <c:v>1E-4</c:v>
                </c:pt>
                <c:pt idx="2624">
                  <c:v>1E-4</c:v>
                </c:pt>
                <c:pt idx="2625">
                  <c:v>1E-4</c:v>
                </c:pt>
                <c:pt idx="2626">
                  <c:v>1E-4</c:v>
                </c:pt>
                <c:pt idx="2627">
                  <c:v>1E-4</c:v>
                </c:pt>
                <c:pt idx="2628">
                  <c:v>1E-4</c:v>
                </c:pt>
                <c:pt idx="2629">
                  <c:v>1E-4</c:v>
                </c:pt>
                <c:pt idx="2630">
                  <c:v>1E-4</c:v>
                </c:pt>
                <c:pt idx="2631">
                  <c:v>1E-4</c:v>
                </c:pt>
                <c:pt idx="2632">
                  <c:v>1E-4</c:v>
                </c:pt>
                <c:pt idx="2633">
                  <c:v>1E-4</c:v>
                </c:pt>
                <c:pt idx="2634">
                  <c:v>1E-4</c:v>
                </c:pt>
                <c:pt idx="2635">
                  <c:v>1E-4</c:v>
                </c:pt>
                <c:pt idx="2636">
                  <c:v>1E-4</c:v>
                </c:pt>
                <c:pt idx="2637">
                  <c:v>1E-4</c:v>
                </c:pt>
                <c:pt idx="2638">
                  <c:v>1E-4</c:v>
                </c:pt>
                <c:pt idx="2639">
                  <c:v>1.0001</c:v>
                </c:pt>
                <c:pt idx="2640">
                  <c:v>1E-4</c:v>
                </c:pt>
                <c:pt idx="2641">
                  <c:v>1E-4</c:v>
                </c:pt>
                <c:pt idx="2642">
                  <c:v>1E-4</c:v>
                </c:pt>
                <c:pt idx="2643">
                  <c:v>1.0001</c:v>
                </c:pt>
                <c:pt idx="2644">
                  <c:v>1E-4</c:v>
                </c:pt>
                <c:pt idx="2645">
                  <c:v>1E-4</c:v>
                </c:pt>
                <c:pt idx="2646">
                  <c:v>1E-4</c:v>
                </c:pt>
                <c:pt idx="2647">
                  <c:v>1E-4</c:v>
                </c:pt>
                <c:pt idx="2648">
                  <c:v>1E-4</c:v>
                </c:pt>
                <c:pt idx="2649">
                  <c:v>1.0001</c:v>
                </c:pt>
                <c:pt idx="2650">
                  <c:v>1.0001</c:v>
                </c:pt>
                <c:pt idx="2651">
                  <c:v>1E-4</c:v>
                </c:pt>
                <c:pt idx="2652">
                  <c:v>1E-4</c:v>
                </c:pt>
                <c:pt idx="2653">
                  <c:v>1E-4</c:v>
                </c:pt>
                <c:pt idx="2654">
                  <c:v>1.0001</c:v>
                </c:pt>
                <c:pt idx="2655">
                  <c:v>1E-4</c:v>
                </c:pt>
                <c:pt idx="2656">
                  <c:v>1E-4</c:v>
                </c:pt>
                <c:pt idx="2657">
                  <c:v>1E-4</c:v>
                </c:pt>
                <c:pt idx="2658">
                  <c:v>1E-4</c:v>
                </c:pt>
                <c:pt idx="2659">
                  <c:v>1E-4</c:v>
                </c:pt>
                <c:pt idx="2660">
                  <c:v>1E-4</c:v>
                </c:pt>
                <c:pt idx="2661">
                  <c:v>1E-4</c:v>
                </c:pt>
                <c:pt idx="2662">
                  <c:v>1E-4</c:v>
                </c:pt>
                <c:pt idx="2663">
                  <c:v>1E-4</c:v>
                </c:pt>
                <c:pt idx="2664">
                  <c:v>1E-4</c:v>
                </c:pt>
                <c:pt idx="2665">
                  <c:v>1E-4</c:v>
                </c:pt>
                <c:pt idx="2666">
                  <c:v>1E-4</c:v>
                </c:pt>
                <c:pt idx="2667">
                  <c:v>1E-4</c:v>
                </c:pt>
                <c:pt idx="2668">
                  <c:v>1E-4</c:v>
                </c:pt>
                <c:pt idx="2669">
                  <c:v>1E-4</c:v>
                </c:pt>
                <c:pt idx="2670">
                  <c:v>1E-4</c:v>
                </c:pt>
                <c:pt idx="2671">
                  <c:v>1E-4</c:v>
                </c:pt>
                <c:pt idx="2672">
                  <c:v>2.0001000000000002</c:v>
                </c:pt>
                <c:pt idx="2673">
                  <c:v>1.0001</c:v>
                </c:pt>
                <c:pt idx="2674">
                  <c:v>1.0001</c:v>
                </c:pt>
                <c:pt idx="2675">
                  <c:v>1E-4</c:v>
                </c:pt>
                <c:pt idx="2676">
                  <c:v>1E-4</c:v>
                </c:pt>
                <c:pt idx="2677">
                  <c:v>1E-4</c:v>
                </c:pt>
                <c:pt idx="2678">
                  <c:v>1E-4</c:v>
                </c:pt>
                <c:pt idx="2679">
                  <c:v>1E-4</c:v>
                </c:pt>
                <c:pt idx="2680">
                  <c:v>1E-4</c:v>
                </c:pt>
                <c:pt idx="2681">
                  <c:v>1E-4</c:v>
                </c:pt>
                <c:pt idx="2682">
                  <c:v>1E-4</c:v>
                </c:pt>
                <c:pt idx="2683">
                  <c:v>1E-4</c:v>
                </c:pt>
                <c:pt idx="2684">
                  <c:v>1E-4</c:v>
                </c:pt>
                <c:pt idx="2685">
                  <c:v>1E-4</c:v>
                </c:pt>
                <c:pt idx="2686">
                  <c:v>1E-4</c:v>
                </c:pt>
                <c:pt idx="2687">
                  <c:v>1E-4</c:v>
                </c:pt>
                <c:pt idx="2688">
                  <c:v>1E-4</c:v>
                </c:pt>
                <c:pt idx="2689">
                  <c:v>1E-4</c:v>
                </c:pt>
                <c:pt idx="2690">
                  <c:v>1E-4</c:v>
                </c:pt>
                <c:pt idx="2691">
                  <c:v>1E-4</c:v>
                </c:pt>
                <c:pt idx="2692">
                  <c:v>1E-4</c:v>
                </c:pt>
                <c:pt idx="2693">
                  <c:v>1E-4</c:v>
                </c:pt>
                <c:pt idx="2694">
                  <c:v>1E-4</c:v>
                </c:pt>
                <c:pt idx="2695">
                  <c:v>1E-4</c:v>
                </c:pt>
                <c:pt idx="2696">
                  <c:v>1E-4</c:v>
                </c:pt>
                <c:pt idx="2697">
                  <c:v>1E-4</c:v>
                </c:pt>
                <c:pt idx="2698">
                  <c:v>1E-4</c:v>
                </c:pt>
                <c:pt idx="2699">
                  <c:v>1E-4</c:v>
                </c:pt>
                <c:pt idx="2700">
                  <c:v>1E-4</c:v>
                </c:pt>
                <c:pt idx="2701">
                  <c:v>1E-4</c:v>
                </c:pt>
                <c:pt idx="2702">
                  <c:v>1.0001</c:v>
                </c:pt>
                <c:pt idx="2703">
                  <c:v>1E-4</c:v>
                </c:pt>
                <c:pt idx="2704">
                  <c:v>1E-4</c:v>
                </c:pt>
                <c:pt idx="2705">
                  <c:v>1E-4</c:v>
                </c:pt>
                <c:pt idx="2706">
                  <c:v>1E-4</c:v>
                </c:pt>
                <c:pt idx="2707">
                  <c:v>1E-4</c:v>
                </c:pt>
                <c:pt idx="2708">
                  <c:v>1E-4</c:v>
                </c:pt>
                <c:pt idx="2709">
                  <c:v>1E-4</c:v>
                </c:pt>
                <c:pt idx="2710">
                  <c:v>1E-4</c:v>
                </c:pt>
                <c:pt idx="2711">
                  <c:v>1.0001</c:v>
                </c:pt>
                <c:pt idx="2712">
                  <c:v>1E-4</c:v>
                </c:pt>
                <c:pt idx="2713">
                  <c:v>1E-4</c:v>
                </c:pt>
                <c:pt idx="2714">
                  <c:v>1E-4</c:v>
                </c:pt>
                <c:pt idx="2715">
                  <c:v>1E-4</c:v>
                </c:pt>
                <c:pt idx="2716">
                  <c:v>1E-4</c:v>
                </c:pt>
                <c:pt idx="2717">
                  <c:v>1E-4</c:v>
                </c:pt>
                <c:pt idx="2718">
                  <c:v>1E-4</c:v>
                </c:pt>
                <c:pt idx="2719">
                  <c:v>1E-4</c:v>
                </c:pt>
                <c:pt idx="2720">
                  <c:v>1E-4</c:v>
                </c:pt>
                <c:pt idx="2721">
                  <c:v>1E-4</c:v>
                </c:pt>
                <c:pt idx="2722">
                  <c:v>1E-4</c:v>
                </c:pt>
                <c:pt idx="2723">
                  <c:v>1E-4</c:v>
                </c:pt>
                <c:pt idx="2724">
                  <c:v>1E-4</c:v>
                </c:pt>
                <c:pt idx="2725">
                  <c:v>1.0001</c:v>
                </c:pt>
                <c:pt idx="2726">
                  <c:v>1E-4</c:v>
                </c:pt>
                <c:pt idx="2727">
                  <c:v>1E-4</c:v>
                </c:pt>
                <c:pt idx="2728">
                  <c:v>1E-4</c:v>
                </c:pt>
                <c:pt idx="2729">
                  <c:v>1E-4</c:v>
                </c:pt>
                <c:pt idx="2730">
                  <c:v>1E-4</c:v>
                </c:pt>
                <c:pt idx="2731">
                  <c:v>1E-4</c:v>
                </c:pt>
                <c:pt idx="2732">
                  <c:v>1E-4</c:v>
                </c:pt>
                <c:pt idx="2733">
                  <c:v>1E-4</c:v>
                </c:pt>
                <c:pt idx="2734">
                  <c:v>1E-4</c:v>
                </c:pt>
                <c:pt idx="2735">
                  <c:v>1E-4</c:v>
                </c:pt>
                <c:pt idx="2736">
                  <c:v>1E-4</c:v>
                </c:pt>
                <c:pt idx="2737">
                  <c:v>1E-4</c:v>
                </c:pt>
                <c:pt idx="2738">
                  <c:v>1E-4</c:v>
                </c:pt>
                <c:pt idx="2739">
                  <c:v>1E-4</c:v>
                </c:pt>
                <c:pt idx="2740">
                  <c:v>1E-4</c:v>
                </c:pt>
                <c:pt idx="2741">
                  <c:v>1E-4</c:v>
                </c:pt>
                <c:pt idx="2742">
                  <c:v>1E-4</c:v>
                </c:pt>
                <c:pt idx="2743">
                  <c:v>1E-4</c:v>
                </c:pt>
                <c:pt idx="2744">
                  <c:v>1E-4</c:v>
                </c:pt>
                <c:pt idx="2745">
                  <c:v>1E-4</c:v>
                </c:pt>
                <c:pt idx="2746">
                  <c:v>1E-4</c:v>
                </c:pt>
                <c:pt idx="2747">
                  <c:v>1E-4</c:v>
                </c:pt>
                <c:pt idx="2748">
                  <c:v>1E-4</c:v>
                </c:pt>
                <c:pt idx="2749">
                  <c:v>1E-4</c:v>
                </c:pt>
                <c:pt idx="2750">
                  <c:v>1E-4</c:v>
                </c:pt>
                <c:pt idx="2751">
                  <c:v>1.0001</c:v>
                </c:pt>
                <c:pt idx="2752">
                  <c:v>1E-4</c:v>
                </c:pt>
                <c:pt idx="2753">
                  <c:v>1E-4</c:v>
                </c:pt>
                <c:pt idx="2754">
                  <c:v>1E-4</c:v>
                </c:pt>
                <c:pt idx="2755">
                  <c:v>1E-4</c:v>
                </c:pt>
                <c:pt idx="2756">
                  <c:v>1E-4</c:v>
                </c:pt>
                <c:pt idx="2757">
                  <c:v>1E-4</c:v>
                </c:pt>
                <c:pt idx="2758">
                  <c:v>1E-4</c:v>
                </c:pt>
                <c:pt idx="2759">
                  <c:v>1E-4</c:v>
                </c:pt>
                <c:pt idx="2760">
                  <c:v>1E-4</c:v>
                </c:pt>
                <c:pt idx="2761">
                  <c:v>1.0001</c:v>
                </c:pt>
                <c:pt idx="2762">
                  <c:v>1.0001</c:v>
                </c:pt>
                <c:pt idx="2763">
                  <c:v>1E-4</c:v>
                </c:pt>
                <c:pt idx="2764">
                  <c:v>1E-4</c:v>
                </c:pt>
                <c:pt idx="2765">
                  <c:v>1E-4</c:v>
                </c:pt>
                <c:pt idx="2766">
                  <c:v>1E-4</c:v>
                </c:pt>
                <c:pt idx="2767">
                  <c:v>1E-4</c:v>
                </c:pt>
                <c:pt idx="2768">
                  <c:v>1E-4</c:v>
                </c:pt>
                <c:pt idx="2769">
                  <c:v>1E-4</c:v>
                </c:pt>
                <c:pt idx="2770">
                  <c:v>1E-4</c:v>
                </c:pt>
                <c:pt idx="2771">
                  <c:v>1E-4</c:v>
                </c:pt>
                <c:pt idx="2772">
                  <c:v>1E-4</c:v>
                </c:pt>
                <c:pt idx="2773">
                  <c:v>1E-4</c:v>
                </c:pt>
                <c:pt idx="2774">
                  <c:v>1E-4</c:v>
                </c:pt>
                <c:pt idx="2775">
                  <c:v>1E-4</c:v>
                </c:pt>
                <c:pt idx="2776">
                  <c:v>1E-4</c:v>
                </c:pt>
                <c:pt idx="2777">
                  <c:v>1E-4</c:v>
                </c:pt>
                <c:pt idx="2778">
                  <c:v>1E-4</c:v>
                </c:pt>
                <c:pt idx="2779">
                  <c:v>1E-4</c:v>
                </c:pt>
                <c:pt idx="2780">
                  <c:v>1E-4</c:v>
                </c:pt>
                <c:pt idx="2781">
                  <c:v>1E-4</c:v>
                </c:pt>
                <c:pt idx="2782">
                  <c:v>1E-4</c:v>
                </c:pt>
                <c:pt idx="2783">
                  <c:v>1E-4</c:v>
                </c:pt>
                <c:pt idx="2784">
                  <c:v>1E-4</c:v>
                </c:pt>
                <c:pt idx="2785">
                  <c:v>1E-4</c:v>
                </c:pt>
                <c:pt idx="2786">
                  <c:v>1E-4</c:v>
                </c:pt>
                <c:pt idx="2787">
                  <c:v>1E-4</c:v>
                </c:pt>
                <c:pt idx="2788">
                  <c:v>1E-4</c:v>
                </c:pt>
                <c:pt idx="2789">
                  <c:v>1E-4</c:v>
                </c:pt>
                <c:pt idx="2790">
                  <c:v>1E-4</c:v>
                </c:pt>
                <c:pt idx="2791">
                  <c:v>1E-4</c:v>
                </c:pt>
                <c:pt idx="2792">
                  <c:v>1E-4</c:v>
                </c:pt>
                <c:pt idx="2793">
                  <c:v>1E-4</c:v>
                </c:pt>
                <c:pt idx="2794">
                  <c:v>1E-4</c:v>
                </c:pt>
                <c:pt idx="2795">
                  <c:v>1E-4</c:v>
                </c:pt>
                <c:pt idx="2796">
                  <c:v>1E-4</c:v>
                </c:pt>
                <c:pt idx="2797">
                  <c:v>1E-4</c:v>
                </c:pt>
                <c:pt idx="2798">
                  <c:v>1E-4</c:v>
                </c:pt>
                <c:pt idx="2799">
                  <c:v>1E-4</c:v>
                </c:pt>
                <c:pt idx="2800">
                  <c:v>1E-4</c:v>
                </c:pt>
                <c:pt idx="2801">
                  <c:v>1E-4</c:v>
                </c:pt>
                <c:pt idx="2802">
                  <c:v>1E-4</c:v>
                </c:pt>
                <c:pt idx="2803">
                  <c:v>1E-4</c:v>
                </c:pt>
                <c:pt idx="2804">
                  <c:v>1E-4</c:v>
                </c:pt>
                <c:pt idx="2805">
                  <c:v>1E-4</c:v>
                </c:pt>
                <c:pt idx="2806">
                  <c:v>1E-4</c:v>
                </c:pt>
                <c:pt idx="2807">
                  <c:v>1.0001</c:v>
                </c:pt>
                <c:pt idx="2808">
                  <c:v>1E-4</c:v>
                </c:pt>
                <c:pt idx="2809">
                  <c:v>1.0001</c:v>
                </c:pt>
                <c:pt idx="2810">
                  <c:v>1E-4</c:v>
                </c:pt>
                <c:pt idx="2811">
                  <c:v>1E-4</c:v>
                </c:pt>
                <c:pt idx="2812">
                  <c:v>1E-4</c:v>
                </c:pt>
                <c:pt idx="2813">
                  <c:v>1E-4</c:v>
                </c:pt>
                <c:pt idx="2814">
                  <c:v>1E-4</c:v>
                </c:pt>
                <c:pt idx="2815">
                  <c:v>1E-4</c:v>
                </c:pt>
                <c:pt idx="2816">
                  <c:v>1E-4</c:v>
                </c:pt>
                <c:pt idx="2817">
                  <c:v>1E-4</c:v>
                </c:pt>
                <c:pt idx="2818">
                  <c:v>1E-4</c:v>
                </c:pt>
                <c:pt idx="2819">
                  <c:v>2.0001000000000002</c:v>
                </c:pt>
                <c:pt idx="2820">
                  <c:v>1E-4</c:v>
                </c:pt>
                <c:pt idx="2821">
                  <c:v>1.0001</c:v>
                </c:pt>
                <c:pt idx="2822">
                  <c:v>1E-4</c:v>
                </c:pt>
                <c:pt idx="2823">
                  <c:v>1E-4</c:v>
                </c:pt>
                <c:pt idx="2824">
                  <c:v>1E-4</c:v>
                </c:pt>
                <c:pt idx="2825">
                  <c:v>1E-4</c:v>
                </c:pt>
                <c:pt idx="2826">
                  <c:v>1E-4</c:v>
                </c:pt>
                <c:pt idx="2827">
                  <c:v>1E-4</c:v>
                </c:pt>
                <c:pt idx="2828">
                  <c:v>1E-4</c:v>
                </c:pt>
                <c:pt idx="2829">
                  <c:v>1E-4</c:v>
                </c:pt>
                <c:pt idx="2830">
                  <c:v>1E-4</c:v>
                </c:pt>
                <c:pt idx="2831">
                  <c:v>1E-4</c:v>
                </c:pt>
                <c:pt idx="2832">
                  <c:v>1E-4</c:v>
                </c:pt>
                <c:pt idx="2833">
                  <c:v>1E-4</c:v>
                </c:pt>
                <c:pt idx="2834">
                  <c:v>1E-4</c:v>
                </c:pt>
                <c:pt idx="2835">
                  <c:v>1E-4</c:v>
                </c:pt>
                <c:pt idx="2836">
                  <c:v>1E-4</c:v>
                </c:pt>
                <c:pt idx="2837">
                  <c:v>1E-4</c:v>
                </c:pt>
                <c:pt idx="2838">
                  <c:v>1E-4</c:v>
                </c:pt>
                <c:pt idx="2839">
                  <c:v>1E-4</c:v>
                </c:pt>
                <c:pt idx="2840">
                  <c:v>1E-4</c:v>
                </c:pt>
                <c:pt idx="2841">
                  <c:v>1E-4</c:v>
                </c:pt>
                <c:pt idx="2842">
                  <c:v>1E-4</c:v>
                </c:pt>
                <c:pt idx="2843">
                  <c:v>1E-4</c:v>
                </c:pt>
                <c:pt idx="2844">
                  <c:v>1.0001</c:v>
                </c:pt>
                <c:pt idx="2845">
                  <c:v>1E-4</c:v>
                </c:pt>
                <c:pt idx="2846">
                  <c:v>1E-4</c:v>
                </c:pt>
                <c:pt idx="2847">
                  <c:v>1E-4</c:v>
                </c:pt>
                <c:pt idx="2848">
                  <c:v>1E-4</c:v>
                </c:pt>
                <c:pt idx="2849">
                  <c:v>1E-4</c:v>
                </c:pt>
                <c:pt idx="2850">
                  <c:v>1E-4</c:v>
                </c:pt>
                <c:pt idx="2851">
                  <c:v>1E-4</c:v>
                </c:pt>
                <c:pt idx="2852">
                  <c:v>1E-4</c:v>
                </c:pt>
                <c:pt idx="2853">
                  <c:v>1E-4</c:v>
                </c:pt>
                <c:pt idx="2854">
                  <c:v>1E-4</c:v>
                </c:pt>
                <c:pt idx="2855">
                  <c:v>1E-4</c:v>
                </c:pt>
                <c:pt idx="2856">
                  <c:v>1.0001</c:v>
                </c:pt>
                <c:pt idx="2857">
                  <c:v>1E-4</c:v>
                </c:pt>
                <c:pt idx="2858">
                  <c:v>1E-4</c:v>
                </c:pt>
                <c:pt idx="2859">
                  <c:v>1E-4</c:v>
                </c:pt>
                <c:pt idx="2860">
                  <c:v>1E-4</c:v>
                </c:pt>
                <c:pt idx="2861">
                  <c:v>1E-4</c:v>
                </c:pt>
                <c:pt idx="2862">
                  <c:v>1E-4</c:v>
                </c:pt>
                <c:pt idx="2863">
                  <c:v>1E-4</c:v>
                </c:pt>
                <c:pt idx="2864">
                  <c:v>1E-4</c:v>
                </c:pt>
                <c:pt idx="2865">
                  <c:v>1E-4</c:v>
                </c:pt>
                <c:pt idx="2866">
                  <c:v>1E-4</c:v>
                </c:pt>
                <c:pt idx="2867">
                  <c:v>1E-4</c:v>
                </c:pt>
                <c:pt idx="2868">
                  <c:v>1E-4</c:v>
                </c:pt>
                <c:pt idx="2869">
                  <c:v>1E-4</c:v>
                </c:pt>
                <c:pt idx="2870">
                  <c:v>1E-4</c:v>
                </c:pt>
                <c:pt idx="2871">
                  <c:v>1E-4</c:v>
                </c:pt>
                <c:pt idx="2872">
                  <c:v>1E-4</c:v>
                </c:pt>
                <c:pt idx="2873">
                  <c:v>1E-4</c:v>
                </c:pt>
                <c:pt idx="2874">
                  <c:v>1E-4</c:v>
                </c:pt>
                <c:pt idx="2875">
                  <c:v>1E-4</c:v>
                </c:pt>
                <c:pt idx="2876">
                  <c:v>1E-4</c:v>
                </c:pt>
                <c:pt idx="2877">
                  <c:v>1E-4</c:v>
                </c:pt>
                <c:pt idx="2878">
                  <c:v>1E-4</c:v>
                </c:pt>
                <c:pt idx="2879">
                  <c:v>1E-4</c:v>
                </c:pt>
                <c:pt idx="2880">
                  <c:v>1E-4</c:v>
                </c:pt>
                <c:pt idx="2881">
                  <c:v>1E-4</c:v>
                </c:pt>
                <c:pt idx="2882">
                  <c:v>1E-4</c:v>
                </c:pt>
                <c:pt idx="2883">
                  <c:v>1E-4</c:v>
                </c:pt>
                <c:pt idx="2884">
                  <c:v>1E-4</c:v>
                </c:pt>
                <c:pt idx="2885">
                  <c:v>1E-4</c:v>
                </c:pt>
                <c:pt idx="2886">
                  <c:v>1E-4</c:v>
                </c:pt>
                <c:pt idx="2887">
                  <c:v>1E-4</c:v>
                </c:pt>
                <c:pt idx="2888">
                  <c:v>1.0001</c:v>
                </c:pt>
                <c:pt idx="2889">
                  <c:v>1.0001</c:v>
                </c:pt>
                <c:pt idx="2890">
                  <c:v>1E-4</c:v>
                </c:pt>
                <c:pt idx="2891">
                  <c:v>1.0001</c:v>
                </c:pt>
                <c:pt idx="2892">
                  <c:v>1E-4</c:v>
                </c:pt>
                <c:pt idx="2893">
                  <c:v>1E-4</c:v>
                </c:pt>
                <c:pt idx="2894">
                  <c:v>1E-4</c:v>
                </c:pt>
                <c:pt idx="2895">
                  <c:v>1E-4</c:v>
                </c:pt>
                <c:pt idx="2896">
                  <c:v>1E-4</c:v>
                </c:pt>
                <c:pt idx="2897">
                  <c:v>1E-4</c:v>
                </c:pt>
                <c:pt idx="2898">
                  <c:v>1E-4</c:v>
                </c:pt>
                <c:pt idx="2899">
                  <c:v>1.0001</c:v>
                </c:pt>
                <c:pt idx="2900">
                  <c:v>1E-4</c:v>
                </c:pt>
                <c:pt idx="2901">
                  <c:v>1.0001</c:v>
                </c:pt>
                <c:pt idx="2902">
                  <c:v>1E-4</c:v>
                </c:pt>
                <c:pt idx="2903">
                  <c:v>1E-4</c:v>
                </c:pt>
                <c:pt idx="2904">
                  <c:v>1E-4</c:v>
                </c:pt>
                <c:pt idx="2905">
                  <c:v>1E-4</c:v>
                </c:pt>
                <c:pt idx="2906">
                  <c:v>1E-4</c:v>
                </c:pt>
                <c:pt idx="2907">
                  <c:v>1E-4</c:v>
                </c:pt>
                <c:pt idx="2908">
                  <c:v>1E-4</c:v>
                </c:pt>
                <c:pt idx="2909">
                  <c:v>1E-4</c:v>
                </c:pt>
                <c:pt idx="2910">
                  <c:v>1E-4</c:v>
                </c:pt>
                <c:pt idx="2911">
                  <c:v>1E-4</c:v>
                </c:pt>
                <c:pt idx="2912">
                  <c:v>1E-4</c:v>
                </c:pt>
                <c:pt idx="2913">
                  <c:v>1E-4</c:v>
                </c:pt>
                <c:pt idx="2914">
                  <c:v>1E-4</c:v>
                </c:pt>
                <c:pt idx="2915">
                  <c:v>1E-4</c:v>
                </c:pt>
                <c:pt idx="2916">
                  <c:v>1E-4</c:v>
                </c:pt>
                <c:pt idx="2917">
                  <c:v>1E-4</c:v>
                </c:pt>
                <c:pt idx="2918">
                  <c:v>1E-4</c:v>
                </c:pt>
                <c:pt idx="2919">
                  <c:v>1E-4</c:v>
                </c:pt>
                <c:pt idx="2920">
                  <c:v>1E-4</c:v>
                </c:pt>
                <c:pt idx="2921">
                  <c:v>1E-4</c:v>
                </c:pt>
                <c:pt idx="2922">
                  <c:v>1E-4</c:v>
                </c:pt>
                <c:pt idx="2923">
                  <c:v>1E-4</c:v>
                </c:pt>
                <c:pt idx="2924">
                  <c:v>1E-4</c:v>
                </c:pt>
                <c:pt idx="2925">
                  <c:v>1E-4</c:v>
                </c:pt>
                <c:pt idx="2926">
                  <c:v>1E-4</c:v>
                </c:pt>
                <c:pt idx="2927">
                  <c:v>1E-4</c:v>
                </c:pt>
                <c:pt idx="2928">
                  <c:v>1E-4</c:v>
                </c:pt>
                <c:pt idx="2929">
                  <c:v>1E-4</c:v>
                </c:pt>
                <c:pt idx="2930">
                  <c:v>1E-4</c:v>
                </c:pt>
                <c:pt idx="2931">
                  <c:v>1.0001</c:v>
                </c:pt>
                <c:pt idx="2932">
                  <c:v>1E-4</c:v>
                </c:pt>
                <c:pt idx="2933">
                  <c:v>1.0001</c:v>
                </c:pt>
                <c:pt idx="2934">
                  <c:v>1E-4</c:v>
                </c:pt>
                <c:pt idx="2935">
                  <c:v>1E-4</c:v>
                </c:pt>
                <c:pt idx="2936">
                  <c:v>1E-4</c:v>
                </c:pt>
                <c:pt idx="2937">
                  <c:v>1E-4</c:v>
                </c:pt>
                <c:pt idx="2938">
                  <c:v>1E-4</c:v>
                </c:pt>
                <c:pt idx="2939">
                  <c:v>1E-4</c:v>
                </c:pt>
                <c:pt idx="2940">
                  <c:v>1E-4</c:v>
                </c:pt>
                <c:pt idx="2941">
                  <c:v>1E-4</c:v>
                </c:pt>
                <c:pt idx="2942">
                  <c:v>1E-4</c:v>
                </c:pt>
                <c:pt idx="2943">
                  <c:v>1E-4</c:v>
                </c:pt>
                <c:pt idx="2944">
                  <c:v>1E-4</c:v>
                </c:pt>
                <c:pt idx="2945">
                  <c:v>1E-4</c:v>
                </c:pt>
                <c:pt idx="2946">
                  <c:v>1E-4</c:v>
                </c:pt>
                <c:pt idx="2947">
                  <c:v>1E-4</c:v>
                </c:pt>
                <c:pt idx="2948">
                  <c:v>1E-4</c:v>
                </c:pt>
                <c:pt idx="2949">
                  <c:v>1E-4</c:v>
                </c:pt>
                <c:pt idx="2950">
                  <c:v>1E-4</c:v>
                </c:pt>
                <c:pt idx="2951">
                  <c:v>1E-4</c:v>
                </c:pt>
                <c:pt idx="2952">
                  <c:v>1E-4</c:v>
                </c:pt>
                <c:pt idx="2953">
                  <c:v>1.0001</c:v>
                </c:pt>
                <c:pt idx="2954">
                  <c:v>1E-4</c:v>
                </c:pt>
                <c:pt idx="2955">
                  <c:v>1E-4</c:v>
                </c:pt>
                <c:pt idx="2956">
                  <c:v>1.0001</c:v>
                </c:pt>
                <c:pt idx="2957">
                  <c:v>1E-4</c:v>
                </c:pt>
                <c:pt idx="2958">
                  <c:v>1E-4</c:v>
                </c:pt>
                <c:pt idx="2959">
                  <c:v>1.0001</c:v>
                </c:pt>
                <c:pt idx="2960">
                  <c:v>1E-4</c:v>
                </c:pt>
                <c:pt idx="2961">
                  <c:v>1E-4</c:v>
                </c:pt>
                <c:pt idx="2962">
                  <c:v>1.0001</c:v>
                </c:pt>
                <c:pt idx="2963">
                  <c:v>1E-4</c:v>
                </c:pt>
                <c:pt idx="2964">
                  <c:v>1.0001</c:v>
                </c:pt>
                <c:pt idx="2965">
                  <c:v>1.0001</c:v>
                </c:pt>
                <c:pt idx="2966">
                  <c:v>1.0001</c:v>
                </c:pt>
                <c:pt idx="2967">
                  <c:v>1E-4</c:v>
                </c:pt>
                <c:pt idx="2968">
                  <c:v>1E-4</c:v>
                </c:pt>
                <c:pt idx="2969">
                  <c:v>1E-4</c:v>
                </c:pt>
                <c:pt idx="2970">
                  <c:v>1E-4</c:v>
                </c:pt>
                <c:pt idx="2971">
                  <c:v>1E-4</c:v>
                </c:pt>
                <c:pt idx="2972">
                  <c:v>1.0001</c:v>
                </c:pt>
                <c:pt idx="2973">
                  <c:v>1E-4</c:v>
                </c:pt>
                <c:pt idx="2974">
                  <c:v>2.0001000000000002</c:v>
                </c:pt>
                <c:pt idx="2975">
                  <c:v>3.0001000000000002</c:v>
                </c:pt>
                <c:pt idx="2976">
                  <c:v>2.0001000000000002</c:v>
                </c:pt>
                <c:pt idx="2977">
                  <c:v>1E-4</c:v>
                </c:pt>
                <c:pt idx="2978">
                  <c:v>1.0001</c:v>
                </c:pt>
                <c:pt idx="2979">
                  <c:v>1.0001</c:v>
                </c:pt>
                <c:pt idx="2980">
                  <c:v>2.0001000000000002</c:v>
                </c:pt>
                <c:pt idx="2981">
                  <c:v>1.0001</c:v>
                </c:pt>
                <c:pt idx="2982">
                  <c:v>2.0001000000000002</c:v>
                </c:pt>
                <c:pt idx="2983">
                  <c:v>3.0001000000000002</c:v>
                </c:pt>
                <c:pt idx="2984">
                  <c:v>159.0001</c:v>
                </c:pt>
                <c:pt idx="2985">
                  <c:v>722.00009999999997</c:v>
                </c:pt>
                <c:pt idx="2986">
                  <c:v>924.00009999999997</c:v>
                </c:pt>
                <c:pt idx="2987">
                  <c:v>1118.0001</c:v>
                </c:pt>
                <c:pt idx="2988">
                  <c:v>576.00009999999997</c:v>
                </c:pt>
                <c:pt idx="2989">
                  <c:v>425.00009999999997</c:v>
                </c:pt>
                <c:pt idx="2990">
                  <c:v>227.0001</c:v>
                </c:pt>
                <c:pt idx="2991">
                  <c:v>11.0001</c:v>
                </c:pt>
                <c:pt idx="2992">
                  <c:v>3.0001000000000002</c:v>
                </c:pt>
                <c:pt idx="2993">
                  <c:v>1.0001</c:v>
                </c:pt>
                <c:pt idx="2994">
                  <c:v>2.0001000000000002</c:v>
                </c:pt>
                <c:pt idx="2995">
                  <c:v>3.0001000000000002</c:v>
                </c:pt>
                <c:pt idx="2996">
                  <c:v>1.0001</c:v>
                </c:pt>
                <c:pt idx="2997">
                  <c:v>1E-4</c:v>
                </c:pt>
                <c:pt idx="2998">
                  <c:v>1.0001</c:v>
                </c:pt>
                <c:pt idx="2999">
                  <c:v>2.0001000000000002</c:v>
                </c:pt>
                <c:pt idx="3000">
                  <c:v>1E-4</c:v>
                </c:pt>
                <c:pt idx="3001">
                  <c:v>2.0001000000000002</c:v>
                </c:pt>
                <c:pt idx="3002">
                  <c:v>1.0001</c:v>
                </c:pt>
                <c:pt idx="3003">
                  <c:v>1E-4</c:v>
                </c:pt>
                <c:pt idx="3004">
                  <c:v>1.0001</c:v>
                </c:pt>
                <c:pt idx="3005">
                  <c:v>1E-4</c:v>
                </c:pt>
                <c:pt idx="3006">
                  <c:v>1E-4</c:v>
                </c:pt>
                <c:pt idx="3007">
                  <c:v>1E-4</c:v>
                </c:pt>
                <c:pt idx="3008">
                  <c:v>1E-4</c:v>
                </c:pt>
                <c:pt idx="3009">
                  <c:v>1E-4</c:v>
                </c:pt>
                <c:pt idx="3010">
                  <c:v>1E-4</c:v>
                </c:pt>
                <c:pt idx="3011">
                  <c:v>1E-4</c:v>
                </c:pt>
                <c:pt idx="3012">
                  <c:v>3.0001000000000002</c:v>
                </c:pt>
                <c:pt idx="3013">
                  <c:v>2.0001000000000002</c:v>
                </c:pt>
                <c:pt idx="3014">
                  <c:v>1E-4</c:v>
                </c:pt>
                <c:pt idx="3015">
                  <c:v>1.0001</c:v>
                </c:pt>
                <c:pt idx="3016">
                  <c:v>1.0001</c:v>
                </c:pt>
                <c:pt idx="3017">
                  <c:v>1E-4</c:v>
                </c:pt>
                <c:pt idx="3018">
                  <c:v>2.0001000000000002</c:v>
                </c:pt>
                <c:pt idx="3019">
                  <c:v>1E-4</c:v>
                </c:pt>
                <c:pt idx="3020">
                  <c:v>1E-4</c:v>
                </c:pt>
                <c:pt idx="3021">
                  <c:v>1.0001</c:v>
                </c:pt>
                <c:pt idx="3022">
                  <c:v>1E-4</c:v>
                </c:pt>
                <c:pt idx="3023">
                  <c:v>1E-4</c:v>
                </c:pt>
                <c:pt idx="3024">
                  <c:v>1E-4</c:v>
                </c:pt>
                <c:pt idx="3025">
                  <c:v>2.0001000000000002</c:v>
                </c:pt>
                <c:pt idx="3026">
                  <c:v>1.0001</c:v>
                </c:pt>
                <c:pt idx="3027">
                  <c:v>2.0001000000000002</c:v>
                </c:pt>
                <c:pt idx="3028">
                  <c:v>1E-4</c:v>
                </c:pt>
                <c:pt idx="3029">
                  <c:v>1.0001</c:v>
                </c:pt>
                <c:pt idx="3030">
                  <c:v>1E-4</c:v>
                </c:pt>
                <c:pt idx="3031">
                  <c:v>1E-4</c:v>
                </c:pt>
                <c:pt idx="3032">
                  <c:v>2.0001000000000002</c:v>
                </c:pt>
                <c:pt idx="3033">
                  <c:v>1.0001</c:v>
                </c:pt>
                <c:pt idx="3034">
                  <c:v>1E-4</c:v>
                </c:pt>
                <c:pt idx="3035">
                  <c:v>1.0001</c:v>
                </c:pt>
                <c:pt idx="3036">
                  <c:v>1E-4</c:v>
                </c:pt>
                <c:pt idx="3037">
                  <c:v>1.0001</c:v>
                </c:pt>
                <c:pt idx="3038">
                  <c:v>1E-4</c:v>
                </c:pt>
                <c:pt idx="3039">
                  <c:v>1.0001</c:v>
                </c:pt>
                <c:pt idx="3040">
                  <c:v>1E-4</c:v>
                </c:pt>
                <c:pt idx="3041">
                  <c:v>1E-4</c:v>
                </c:pt>
                <c:pt idx="3042">
                  <c:v>1.0001</c:v>
                </c:pt>
                <c:pt idx="3043">
                  <c:v>1E-4</c:v>
                </c:pt>
                <c:pt idx="3044">
                  <c:v>1.0001</c:v>
                </c:pt>
                <c:pt idx="3045">
                  <c:v>1E-4</c:v>
                </c:pt>
                <c:pt idx="3046">
                  <c:v>1E-4</c:v>
                </c:pt>
                <c:pt idx="3047">
                  <c:v>1E-4</c:v>
                </c:pt>
                <c:pt idx="3048">
                  <c:v>1.0001</c:v>
                </c:pt>
                <c:pt idx="3049">
                  <c:v>1E-4</c:v>
                </c:pt>
                <c:pt idx="3050">
                  <c:v>1E-4</c:v>
                </c:pt>
                <c:pt idx="3051">
                  <c:v>3.0001000000000002</c:v>
                </c:pt>
                <c:pt idx="3052">
                  <c:v>1E-4</c:v>
                </c:pt>
                <c:pt idx="3053">
                  <c:v>1.0001</c:v>
                </c:pt>
                <c:pt idx="3054">
                  <c:v>1E-4</c:v>
                </c:pt>
                <c:pt idx="3055">
                  <c:v>1.0001</c:v>
                </c:pt>
                <c:pt idx="3056">
                  <c:v>1E-4</c:v>
                </c:pt>
                <c:pt idx="3057">
                  <c:v>1E-4</c:v>
                </c:pt>
                <c:pt idx="3058">
                  <c:v>1E-4</c:v>
                </c:pt>
                <c:pt idx="3059">
                  <c:v>1.0001</c:v>
                </c:pt>
                <c:pt idx="3060">
                  <c:v>1E-4</c:v>
                </c:pt>
                <c:pt idx="3061">
                  <c:v>1.0001</c:v>
                </c:pt>
                <c:pt idx="3062">
                  <c:v>1E-4</c:v>
                </c:pt>
                <c:pt idx="3063">
                  <c:v>1.0001</c:v>
                </c:pt>
                <c:pt idx="3064">
                  <c:v>1E-4</c:v>
                </c:pt>
                <c:pt idx="3065">
                  <c:v>1E-4</c:v>
                </c:pt>
                <c:pt idx="3066">
                  <c:v>1.0001</c:v>
                </c:pt>
                <c:pt idx="3067">
                  <c:v>1.0001</c:v>
                </c:pt>
                <c:pt idx="3068">
                  <c:v>1E-4</c:v>
                </c:pt>
                <c:pt idx="3069">
                  <c:v>2.0001000000000002</c:v>
                </c:pt>
                <c:pt idx="3070">
                  <c:v>3.0001000000000002</c:v>
                </c:pt>
                <c:pt idx="3071">
                  <c:v>2.0001000000000002</c:v>
                </c:pt>
                <c:pt idx="3072">
                  <c:v>1.0001</c:v>
                </c:pt>
                <c:pt idx="3073">
                  <c:v>4.0000999999999998</c:v>
                </c:pt>
                <c:pt idx="3074">
                  <c:v>3.0001000000000002</c:v>
                </c:pt>
                <c:pt idx="3075">
                  <c:v>4.0000999999999998</c:v>
                </c:pt>
                <c:pt idx="3076">
                  <c:v>1E-4</c:v>
                </c:pt>
                <c:pt idx="3077">
                  <c:v>1.0001</c:v>
                </c:pt>
                <c:pt idx="3078">
                  <c:v>6.0000999999999998</c:v>
                </c:pt>
                <c:pt idx="3079">
                  <c:v>5.0000999999999998</c:v>
                </c:pt>
                <c:pt idx="3080">
                  <c:v>3.0001000000000002</c:v>
                </c:pt>
                <c:pt idx="3081">
                  <c:v>3.0001000000000002</c:v>
                </c:pt>
                <c:pt idx="3082">
                  <c:v>5.0000999999999998</c:v>
                </c:pt>
                <c:pt idx="3083">
                  <c:v>6.0000999999999998</c:v>
                </c:pt>
                <c:pt idx="3084">
                  <c:v>444.00009999999997</c:v>
                </c:pt>
                <c:pt idx="3085">
                  <c:v>691.00009999999997</c:v>
                </c:pt>
                <c:pt idx="3086">
                  <c:v>1341.0001</c:v>
                </c:pt>
                <c:pt idx="3087">
                  <c:v>1226.0001</c:v>
                </c:pt>
                <c:pt idx="3088">
                  <c:v>738.00009999999997</c:v>
                </c:pt>
                <c:pt idx="3089">
                  <c:v>588.00009999999997</c:v>
                </c:pt>
                <c:pt idx="3090">
                  <c:v>76.000100000000003</c:v>
                </c:pt>
                <c:pt idx="3091">
                  <c:v>1.0001</c:v>
                </c:pt>
                <c:pt idx="3092">
                  <c:v>1.0001</c:v>
                </c:pt>
                <c:pt idx="3093">
                  <c:v>1.0001</c:v>
                </c:pt>
                <c:pt idx="3094">
                  <c:v>1.0001</c:v>
                </c:pt>
                <c:pt idx="3095">
                  <c:v>1E-4</c:v>
                </c:pt>
                <c:pt idx="3096">
                  <c:v>2.0001000000000002</c:v>
                </c:pt>
                <c:pt idx="3097">
                  <c:v>1.0001</c:v>
                </c:pt>
                <c:pt idx="3098">
                  <c:v>1E-4</c:v>
                </c:pt>
                <c:pt idx="3099">
                  <c:v>1.0001</c:v>
                </c:pt>
                <c:pt idx="3100">
                  <c:v>1.0001</c:v>
                </c:pt>
                <c:pt idx="3101">
                  <c:v>1.0001</c:v>
                </c:pt>
                <c:pt idx="3102">
                  <c:v>1.0001</c:v>
                </c:pt>
                <c:pt idx="3103">
                  <c:v>1E-4</c:v>
                </c:pt>
                <c:pt idx="3104">
                  <c:v>1E-4</c:v>
                </c:pt>
                <c:pt idx="3105">
                  <c:v>2.0001000000000002</c:v>
                </c:pt>
                <c:pt idx="3106">
                  <c:v>1E-4</c:v>
                </c:pt>
                <c:pt idx="3107">
                  <c:v>1.0001</c:v>
                </c:pt>
                <c:pt idx="3108">
                  <c:v>1E-4</c:v>
                </c:pt>
                <c:pt idx="3109">
                  <c:v>2.0001000000000002</c:v>
                </c:pt>
                <c:pt idx="3110">
                  <c:v>1E-4</c:v>
                </c:pt>
                <c:pt idx="3111">
                  <c:v>1E-4</c:v>
                </c:pt>
                <c:pt idx="3112">
                  <c:v>1E-4</c:v>
                </c:pt>
                <c:pt idx="3113">
                  <c:v>1.0001</c:v>
                </c:pt>
                <c:pt idx="3114">
                  <c:v>1.0001</c:v>
                </c:pt>
                <c:pt idx="3115">
                  <c:v>1E-4</c:v>
                </c:pt>
                <c:pt idx="3116">
                  <c:v>1.0001</c:v>
                </c:pt>
                <c:pt idx="3117">
                  <c:v>1E-4</c:v>
                </c:pt>
                <c:pt idx="3118">
                  <c:v>2.0001000000000002</c:v>
                </c:pt>
                <c:pt idx="3119">
                  <c:v>1E-4</c:v>
                </c:pt>
                <c:pt idx="3120">
                  <c:v>1.0001</c:v>
                </c:pt>
                <c:pt idx="3121">
                  <c:v>1E-4</c:v>
                </c:pt>
                <c:pt idx="3122">
                  <c:v>1.0001</c:v>
                </c:pt>
                <c:pt idx="3123">
                  <c:v>1E-4</c:v>
                </c:pt>
                <c:pt idx="3124">
                  <c:v>1.0001</c:v>
                </c:pt>
                <c:pt idx="3125">
                  <c:v>1.0001</c:v>
                </c:pt>
                <c:pt idx="3126">
                  <c:v>1E-4</c:v>
                </c:pt>
                <c:pt idx="3127">
                  <c:v>1.0001</c:v>
                </c:pt>
                <c:pt idx="3128">
                  <c:v>1E-4</c:v>
                </c:pt>
                <c:pt idx="3129">
                  <c:v>1E-4</c:v>
                </c:pt>
                <c:pt idx="3130">
                  <c:v>2.0001000000000002</c:v>
                </c:pt>
                <c:pt idx="3131">
                  <c:v>1E-4</c:v>
                </c:pt>
                <c:pt idx="3132">
                  <c:v>1E-4</c:v>
                </c:pt>
                <c:pt idx="3133">
                  <c:v>1.0001</c:v>
                </c:pt>
                <c:pt idx="3134">
                  <c:v>2.0001000000000002</c:v>
                </c:pt>
                <c:pt idx="3135">
                  <c:v>1E-4</c:v>
                </c:pt>
                <c:pt idx="3136">
                  <c:v>1.0001</c:v>
                </c:pt>
                <c:pt idx="3137">
                  <c:v>1E-4</c:v>
                </c:pt>
                <c:pt idx="3138">
                  <c:v>1.0001</c:v>
                </c:pt>
                <c:pt idx="3139">
                  <c:v>1E-4</c:v>
                </c:pt>
                <c:pt idx="3140">
                  <c:v>1E-4</c:v>
                </c:pt>
                <c:pt idx="3141">
                  <c:v>1E-4</c:v>
                </c:pt>
                <c:pt idx="3142">
                  <c:v>1E-4</c:v>
                </c:pt>
                <c:pt idx="3143">
                  <c:v>1.0001</c:v>
                </c:pt>
                <c:pt idx="3144">
                  <c:v>1E-4</c:v>
                </c:pt>
                <c:pt idx="3145">
                  <c:v>1.0001</c:v>
                </c:pt>
                <c:pt idx="3146">
                  <c:v>1E-4</c:v>
                </c:pt>
                <c:pt idx="3147">
                  <c:v>1E-4</c:v>
                </c:pt>
                <c:pt idx="3148">
                  <c:v>1E-4</c:v>
                </c:pt>
                <c:pt idx="3149">
                  <c:v>1E-4</c:v>
                </c:pt>
                <c:pt idx="3150">
                  <c:v>1E-4</c:v>
                </c:pt>
                <c:pt idx="3151">
                  <c:v>1E-4</c:v>
                </c:pt>
                <c:pt idx="3152">
                  <c:v>1E-4</c:v>
                </c:pt>
                <c:pt idx="3153">
                  <c:v>1E-4</c:v>
                </c:pt>
                <c:pt idx="3154">
                  <c:v>1E-4</c:v>
                </c:pt>
                <c:pt idx="3155">
                  <c:v>1E-4</c:v>
                </c:pt>
                <c:pt idx="3156">
                  <c:v>1E-4</c:v>
                </c:pt>
                <c:pt idx="3157">
                  <c:v>1E-4</c:v>
                </c:pt>
                <c:pt idx="3158">
                  <c:v>1E-4</c:v>
                </c:pt>
                <c:pt idx="3159">
                  <c:v>1E-4</c:v>
                </c:pt>
                <c:pt idx="3160">
                  <c:v>1.0001</c:v>
                </c:pt>
                <c:pt idx="3161">
                  <c:v>1E-4</c:v>
                </c:pt>
                <c:pt idx="3162">
                  <c:v>1E-4</c:v>
                </c:pt>
                <c:pt idx="3163">
                  <c:v>1E-4</c:v>
                </c:pt>
                <c:pt idx="3164">
                  <c:v>1E-4</c:v>
                </c:pt>
                <c:pt idx="3165">
                  <c:v>1E-4</c:v>
                </c:pt>
                <c:pt idx="3166">
                  <c:v>1E-4</c:v>
                </c:pt>
                <c:pt idx="3167">
                  <c:v>1.0001</c:v>
                </c:pt>
                <c:pt idx="3168">
                  <c:v>1E-4</c:v>
                </c:pt>
                <c:pt idx="3169">
                  <c:v>1.0001</c:v>
                </c:pt>
                <c:pt idx="3170">
                  <c:v>1E-4</c:v>
                </c:pt>
                <c:pt idx="3171">
                  <c:v>1E-4</c:v>
                </c:pt>
                <c:pt idx="3172">
                  <c:v>1E-4</c:v>
                </c:pt>
                <c:pt idx="3173">
                  <c:v>1E-4</c:v>
                </c:pt>
                <c:pt idx="3174">
                  <c:v>1E-4</c:v>
                </c:pt>
                <c:pt idx="3175">
                  <c:v>1E-4</c:v>
                </c:pt>
                <c:pt idx="3176">
                  <c:v>1.0001</c:v>
                </c:pt>
                <c:pt idx="3177">
                  <c:v>1E-4</c:v>
                </c:pt>
                <c:pt idx="3178">
                  <c:v>1.0001</c:v>
                </c:pt>
                <c:pt idx="3179">
                  <c:v>1.0001</c:v>
                </c:pt>
                <c:pt idx="3180">
                  <c:v>1.0001</c:v>
                </c:pt>
                <c:pt idx="3181">
                  <c:v>1E-4</c:v>
                </c:pt>
                <c:pt idx="3182">
                  <c:v>55.000100000000003</c:v>
                </c:pt>
                <c:pt idx="3183">
                  <c:v>112.0001</c:v>
                </c:pt>
                <c:pt idx="3184">
                  <c:v>200.0001</c:v>
                </c:pt>
                <c:pt idx="3185">
                  <c:v>210.0001</c:v>
                </c:pt>
                <c:pt idx="3186">
                  <c:v>137.0001</c:v>
                </c:pt>
                <c:pt idx="3187">
                  <c:v>75.000100000000003</c:v>
                </c:pt>
                <c:pt idx="3188">
                  <c:v>12.0001</c:v>
                </c:pt>
                <c:pt idx="3189">
                  <c:v>1.0001</c:v>
                </c:pt>
                <c:pt idx="3190">
                  <c:v>1.0001</c:v>
                </c:pt>
                <c:pt idx="3191">
                  <c:v>1E-4</c:v>
                </c:pt>
                <c:pt idx="3192">
                  <c:v>1E-4</c:v>
                </c:pt>
                <c:pt idx="3193">
                  <c:v>1E-4</c:v>
                </c:pt>
                <c:pt idx="3194">
                  <c:v>1.0001</c:v>
                </c:pt>
                <c:pt idx="3195">
                  <c:v>1E-4</c:v>
                </c:pt>
                <c:pt idx="3196">
                  <c:v>1E-4</c:v>
                </c:pt>
                <c:pt idx="3197">
                  <c:v>1E-4</c:v>
                </c:pt>
                <c:pt idx="3198">
                  <c:v>1.0001</c:v>
                </c:pt>
                <c:pt idx="3199">
                  <c:v>1E-4</c:v>
                </c:pt>
                <c:pt idx="3200">
                  <c:v>1E-4</c:v>
                </c:pt>
                <c:pt idx="3201">
                  <c:v>1E-4</c:v>
                </c:pt>
                <c:pt idx="3202">
                  <c:v>2.0001000000000002</c:v>
                </c:pt>
                <c:pt idx="3203">
                  <c:v>1E-4</c:v>
                </c:pt>
                <c:pt idx="3204">
                  <c:v>1E-4</c:v>
                </c:pt>
                <c:pt idx="3205">
                  <c:v>1E-4</c:v>
                </c:pt>
                <c:pt idx="3206">
                  <c:v>1E-4</c:v>
                </c:pt>
                <c:pt idx="3207">
                  <c:v>1E-4</c:v>
                </c:pt>
                <c:pt idx="3208">
                  <c:v>1E-4</c:v>
                </c:pt>
                <c:pt idx="3209">
                  <c:v>1.0001</c:v>
                </c:pt>
                <c:pt idx="3210">
                  <c:v>1E-4</c:v>
                </c:pt>
                <c:pt idx="3211">
                  <c:v>1E-4</c:v>
                </c:pt>
                <c:pt idx="3212">
                  <c:v>1E-4</c:v>
                </c:pt>
                <c:pt idx="3213">
                  <c:v>1E-4</c:v>
                </c:pt>
                <c:pt idx="3214">
                  <c:v>1.0001</c:v>
                </c:pt>
                <c:pt idx="3215">
                  <c:v>1E-4</c:v>
                </c:pt>
                <c:pt idx="3216">
                  <c:v>1E-4</c:v>
                </c:pt>
                <c:pt idx="3217">
                  <c:v>1.0001</c:v>
                </c:pt>
                <c:pt idx="3218">
                  <c:v>1E-4</c:v>
                </c:pt>
                <c:pt idx="3219">
                  <c:v>1E-4</c:v>
                </c:pt>
                <c:pt idx="3220">
                  <c:v>1.0001</c:v>
                </c:pt>
                <c:pt idx="3221">
                  <c:v>1E-4</c:v>
                </c:pt>
                <c:pt idx="3222">
                  <c:v>1E-4</c:v>
                </c:pt>
                <c:pt idx="3223">
                  <c:v>1.0001</c:v>
                </c:pt>
                <c:pt idx="3224">
                  <c:v>1E-4</c:v>
                </c:pt>
                <c:pt idx="3225">
                  <c:v>1E-4</c:v>
                </c:pt>
                <c:pt idx="3226">
                  <c:v>1E-4</c:v>
                </c:pt>
                <c:pt idx="3227">
                  <c:v>1E-4</c:v>
                </c:pt>
                <c:pt idx="3228">
                  <c:v>1E-4</c:v>
                </c:pt>
                <c:pt idx="3229">
                  <c:v>1.0001</c:v>
                </c:pt>
                <c:pt idx="3230">
                  <c:v>1E-4</c:v>
                </c:pt>
                <c:pt idx="3231">
                  <c:v>1.0001</c:v>
                </c:pt>
                <c:pt idx="3232">
                  <c:v>1E-4</c:v>
                </c:pt>
                <c:pt idx="3233">
                  <c:v>1E-4</c:v>
                </c:pt>
                <c:pt idx="3234">
                  <c:v>1.0001</c:v>
                </c:pt>
                <c:pt idx="3235">
                  <c:v>1.0001</c:v>
                </c:pt>
                <c:pt idx="3236">
                  <c:v>1E-4</c:v>
                </c:pt>
                <c:pt idx="3237">
                  <c:v>1.0001</c:v>
                </c:pt>
                <c:pt idx="3238">
                  <c:v>1.0001</c:v>
                </c:pt>
                <c:pt idx="3239">
                  <c:v>1E-4</c:v>
                </c:pt>
                <c:pt idx="3240">
                  <c:v>1.0001</c:v>
                </c:pt>
                <c:pt idx="3241">
                  <c:v>1E-4</c:v>
                </c:pt>
                <c:pt idx="3242">
                  <c:v>1E-4</c:v>
                </c:pt>
                <c:pt idx="3243">
                  <c:v>1.0001</c:v>
                </c:pt>
                <c:pt idx="3244">
                  <c:v>1E-4</c:v>
                </c:pt>
                <c:pt idx="3245">
                  <c:v>1E-4</c:v>
                </c:pt>
                <c:pt idx="3246">
                  <c:v>1E-4</c:v>
                </c:pt>
                <c:pt idx="3247">
                  <c:v>1.0001</c:v>
                </c:pt>
                <c:pt idx="3248">
                  <c:v>1.0001</c:v>
                </c:pt>
                <c:pt idx="3249">
                  <c:v>2.0001000000000002</c:v>
                </c:pt>
                <c:pt idx="3250">
                  <c:v>1.0001</c:v>
                </c:pt>
                <c:pt idx="3251">
                  <c:v>1.0001</c:v>
                </c:pt>
                <c:pt idx="3252">
                  <c:v>3.0001000000000002</c:v>
                </c:pt>
                <c:pt idx="3253">
                  <c:v>1E-4</c:v>
                </c:pt>
                <c:pt idx="3254">
                  <c:v>1E-4</c:v>
                </c:pt>
                <c:pt idx="3255">
                  <c:v>2.0001000000000002</c:v>
                </c:pt>
                <c:pt idx="3256">
                  <c:v>1.0001</c:v>
                </c:pt>
                <c:pt idx="3257">
                  <c:v>1.0001</c:v>
                </c:pt>
                <c:pt idx="3258">
                  <c:v>1.0001</c:v>
                </c:pt>
                <c:pt idx="3259">
                  <c:v>2.0001000000000002</c:v>
                </c:pt>
                <c:pt idx="3260">
                  <c:v>4.0000999999999998</c:v>
                </c:pt>
                <c:pt idx="3261">
                  <c:v>4.0000999999999998</c:v>
                </c:pt>
                <c:pt idx="3262">
                  <c:v>1.0001</c:v>
                </c:pt>
                <c:pt idx="3263">
                  <c:v>1E-4</c:v>
                </c:pt>
                <c:pt idx="3264">
                  <c:v>2.0001000000000002</c:v>
                </c:pt>
                <c:pt idx="3265">
                  <c:v>1E-4</c:v>
                </c:pt>
                <c:pt idx="3266">
                  <c:v>2.0001000000000002</c:v>
                </c:pt>
                <c:pt idx="3267">
                  <c:v>2.0001000000000002</c:v>
                </c:pt>
                <c:pt idx="3268">
                  <c:v>1E-4</c:v>
                </c:pt>
                <c:pt idx="3269">
                  <c:v>1E-4</c:v>
                </c:pt>
                <c:pt idx="3270">
                  <c:v>1.0001</c:v>
                </c:pt>
                <c:pt idx="3271">
                  <c:v>2.0001000000000002</c:v>
                </c:pt>
                <c:pt idx="3272">
                  <c:v>1.0001</c:v>
                </c:pt>
                <c:pt idx="3273">
                  <c:v>3.0001000000000002</c:v>
                </c:pt>
                <c:pt idx="3274">
                  <c:v>1.0001</c:v>
                </c:pt>
                <c:pt idx="3275">
                  <c:v>2.0001000000000002</c:v>
                </c:pt>
                <c:pt idx="3276">
                  <c:v>3.0001000000000002</c:v>
                </c:pt>
                <c:pt idx="3277">
                  <c:v>19.0001</c:v>
                </c:pt>
                <c:pt idx="3278">
                  <c:v>95.000100000000003</c:v>
                </c:pt>
                <c:pt idx="3279">
                  <c:v>149.0001</c:v>
                </c:pt>
                <c:pt idx="3280">
                  <c:v>235.0001</c:v>
                </c:pt>
                <c:pt idx="3281">
                  <c:v>181.0001</c:v>
                </c:pt>
                <c:pt idx="3282">
                  <c:v>139.0001</c:v>
                </c:pt>
                <c:pt idx="3283">
                  <c:v>87.000100000000003</c:v>
                </c:pt>
                <c:pt idx="3284">
                  <c:v>42.000100000000003</c:v>
                </c:pt>
                <c:pt idx="3285">
                  <c:v>16.0001</c:v>
                </c:pt>
                <c:pt idx="3286">
                  <c:v>16.0001</c:v>
                </c:pt>
                <c:pt idx="3287">
                  <c:v>1.0001</c:v>
                </c:pt>
                <c:pt idx="3288">
                  <c:v>2.0001000000000002</c:v>
                </c:pt>
                <c:pt idx="3289">
                  <c:v>1E-4</c:v>
                </c:pt>
                <c:pt idx="3290">
                  <c:v>1.0001</c:v>
                </c:pt>
                <c:pt idx="3291">
                  <c:v>1E-4</c:v>
                </c:pt>
                <c:pt idx="3292">
                  <c:v>3.0001000000000002</c:v>
                </c:pt>
                <c:pt idx="3293">
                  <c:v>1E-4</c:v>
                </c:pt>
                <c:pt idx="3294">
                  <c:v>2.0001000000000002</c:v>
                </c:pt>
                <c:pt idx="3295">
                  <c:v>1E-4</c:v>
                </c:pt>
                <c:pt idx="3296">
                  <c:v>2.0001000000000002</c:v>
                </c:pt>
                <c:pt idx="3297">
                  <c:v>1.0001</c:v>
                </c:pt>
                <c:pt idx="3298">
                  <c:v>1E-4</c:v>
                </c:pt>
                <c:pt idx="3299">
                  <c:v>1E-4</c:v>
                </c:pt>
                <c:pt idx="3300">
                  <c:v>1E-4</c:v>
                </c:pt>
                <c:pt idx="3301">
                  <c:v>1E-4</c:v>
                </c:pt>
                <c:pt idx="3302">
                  <c:v>1E-4</c:v>
                </c:pt>
                <c:pt idx="3303">
                  <c:v>5.0000999999999998</c:v>
                </c:pt>
                <c:pt idx="3304">
                  <c:v>1.0001</c:v>
                </c:pt>
                <c:pt idx="3305">
                  <c:v>3.0001000000000002</c:v>
                </c:pt>
                <c:pt idx="3306">
                  <c:v>1.0001</c:v>
                </c:pt>
                <c:pt idx="3307">
                  <c:v>1.0001</c:v>
                </c:pt>
                <c:pt idx="3308">
                  <c:v>4.0000999999999998</c:v>
                </c:pt>
                <c:pt idx="3309">
                  <c:v>2.0001000000000002</c:v>
                </c:pt>
                <c:pt idx="3310">
                  <c:v>1.0001</c:v>
                </c:pt>
                <c:pt idx="3311">
                  <c:v>1.0001</c:v>
                </c:pt>
                <c:pt idx="3312">
                  <c:v>1.0001</c:v>
                </c:pt>
                <c:pt idx="3313">
                  <c:v>3.0001000000000002</c:v>
                </c:pt>
                <c:pt idx="3314">
                  <c:v>2.0001000000000002</c:v>
                </c:pt>
                <c:pt idx="3315">
                  <c:v>1E-4</c:v>
                </c:pt>
                <c:pt idx="3316">
                  <c:v>3.0001000000000002</c:v>
                </c:pt>
                <c:pt idx="3317">
                  <c:v>1E-4</c:v>
                </c:pt>
                <c:pt idx="3318">
                  <c:v>2.0001000000000002</c:v>
                </c:pt>
                <c:pt idx="3319">
                  <c:v>2.0001000000000002</c:v>
                </c:pt>
                <c:pt idx="3320">
                  <c:v>2.0001000000000002</c:v>
                </c:pt>
                <c:pt idx="3321">
                  <c:v>1.0001</c:v>
                </c:pt>
                <c:pt idx="3322">
                  <c:v>1.0001</c:v>
                </c:pt>
                <c:pt idx="3323">
                  <c:v>1.0001</c:v>
                </c:pt>
                <c:pt idx="3324">
                  <c:v>2.0001000000000002</c:v>
                </c:pt>
                <c:pt idx="3325">
                  <c:v>2.0001000000000002</c:v>
                </c:pt>
                <c:pt idx="3326">
                  <c:v>4.0000999999999998</c:v>
                </c:pt>
                <c:pt idx="3327">
                  <c:v>1.0001</c:v>
                </c:pt>
                <c:pt idx="3328">
                  <c:v>1E-4</c:v>
                </c:pt>
                <c:pt idx="3329">
                  <c:v>1.0001</c:v>
                </c:pt>
                <c:pt idx="3330">
                  <c:v>2.0001000000000002</c:v>
                </c:pt>
                <c:pt idx="3331">
                  <c:v>1E-4</c:v>
                </c:pt>
                <c:pt idx="3332">
                  <c:v>1E-4</c:v>
                </c:pt>
                <c:pt idx="3333">
                  <c:v>1.0001</c:v>
                </c:pt>
                <c:pt idx="3334">
                  <c:v>2.0001000000000002</c:v>
                </c:pt>
                <c:pt idx="3335">
                  <c:v>2.0001000000000002</c:v>
                </c:pt>
                <c:pt idx="3336">
                  <c:v>1.0001</c:v>
                </c:pt>
                <c:pt idx="3337">
                  <c:v>2.0001000000000002</c:v>
                </c:pt>
                <c:pt idx="3338">
                  <c:v>2.0001000000000002</c:v>
                </c:pt>
                <c:pt idx="3339">
                  <c:v>6.0000999999999998</c:v>
                </c:pt>
                <c:pt idx="3340">
                  <c:v>2.0001000000000002</c:v>
                </c:pt>
                <c:pt idx="3341">
                  <c:v>3.0001000000000002</c:v>
                </c:pt>
                <c:pt idx="3342">
                  <c:v>1.0001</c:v>
                </c:pt>
                <c:pt idx="3343">
                  <c:v>2.0001000000000002</c:v>
                </c:pt>
                <c:pt idx="3344">
                  <c:v>1.0001</c:v>
                </c:pt>
                <c:pt idx="3345">
                  <c:v>7.0000999999999998</c:v>
                </c:pt>
                <c:pt idx="3346">
                  <c:v>4.0000999999999998</c:v>
                </c:pt>
                <c:pt idx="3347">
                  <c:v>3.0001000000000002</c:v>
                </c:pt>
                <c:pt idx="3348">
                  <c:v>6.0000999999999998</c:v>
                </c:pt>
                <c:pt idx="3349">
                  <c:v>3.0001000000000002</c:v>
                </c:pt>
                <c:pt idx="3350">
                  <c:v>5.0000999999999998</c:v>
                </c:pt>
                <c:pt idx="3351">
                  <c:v>6.0000999999999998</c:v>
                </c:pt>
                <c:pt idx="3352">
                  <c:v>1.0001</c:v>
                </c:pt>
                <c:pt idx="3353">
                  <c:v>1.0001</c:v>
                </c:pt>
                <c:pt idx="3354">
                  <c:v>4.0000999999999998</c:v>
                </c:pt>
                <c:pt idx="3355">
                  <c:v>7.0000999999999998</c:v>
                </c:pt>
                <c:pt idx="3356">
                  <c:v>7.0000999999999998</c:v>
                </c:pt>
                <c:pt idx="3357">
                  <c:v>5.0000999999999998</c:v>
                </c:pt>
                <c:pt idx="3358">
                  <c:v>6.0000999999999998</c:v>
                </c:pt>
                <c:pt idx="3359">
                  <c:v>11.0001</c:v>
                </c:pt>
                <c:pt idx="3360">
                  <c:v>8.0000999999999998</c:v>
                </c:pt>
                <c:pt idx="3361">
                  <c:v>6.0000999999999998</c:v>
                </c:pt>
                <c:pt idx="3362">
                  <c:v>8.0000999999999998</c:v>
                </c:pt>
                <c:pt idx="3363">
                  <c:v>11.0001</c:v>
                </c:pt>
                <c:pt idx="3364">
                  <c:v>12.0001</c:v>
                </c:pt>
                <c:pt idx="3365">
                  <c:v>12.0001</c:v>
                </c:pt>
                <c:pt idx="3366">
                  <c:v>16.0001</c:v>
                </c:pt>
                <c:pt idx="3367">
                  <c:v>19.0001</c:v>
                </c:pt>
                <c:pt idx="3368">
                  <c:v>30.0001</c:v>
                </c:pt>
                <c:pt idx="3369">
                  <c:v>28.0001</c:v>
                </c:pt>
                <c:pt idx="3370">
                  <c:v>40.000100000000003</c:v>
                </c:pt>
                <c:pt idx="3371">
                  <c:v>1020.0001</c:v>
                </c:pt>
                <c:pt idx="3372">
                  <c:v>5811.0001000000002</c:v>
                </c:pt>
                <c:pt idx="3373">
                  <c:v>8115.0001000000002</c:v>
                </c:pt>
                <c:pt idx="3374">
                  <c:v>9555.0000999999993</c:v>
                </c:pt>
                <c:pt idx="3375">
                  <c:v>6290.0001000000002</c:v>
                </c:pt>
                <c:pt idx="3376">
                  <c:v>4107.0001000000002</c:v>
                </c:pt>
                <c:pt idx="3377">
                  <c:v>1874.0001</c:v>
                </c:pt>
                <c:pt idx="3378">
                  <c:v>338.00009999999997</c:v>
                </c:pt>
                <c:pt idx="3379">
                  <c:v>117.0001</c:v>
                </c:pt>
                <c:pt idx="3380">
                  <c:v>60.000100000000003</c:v>
                </c:pt>
                <c:pt idx="3381">
                  <c:v>35.000100000000003</c:v>
                </c:pt>
                <c:pt idx="3382">
                  <c:v>5.0000999999999998</c:v>
                </c:pt>
                <c:pt idx="3383">
                  <c:v>9.0000999999999998</c:v>
                </c:pt>
                <c:pt idx="3384">
                  <c:v>2.0001000000000002</c:v>
                </c:pt>
                <c:pt idx="3385">
                  <c:v>1.0001</c:v>
                </c:pt>
                <c:pt idx="3386">
                  <c:v>2.0001000000000002</c:v>
                </c:pt>
                <c:pt idx="3387">
                  <c:v>10.0001</c:v>
                </c:pt>
                <c:pt idx="3388">
                  <c:v>4.0000999999999998</c:v>
                </c:pt>
                <c:pt idx="3389">
                  <c:v>7.0000999999999998</c:v>
                </c:pt>
                <c:pt idx="3390">
                  <c:v>11.0001</c:v>
                </c:pt>
                <c:pt idx="3391">
                  <c:v>7.0000999999999998</c:v>
                </c:pt>
                <c:pt idx="3392">
                  <c:v>5.0000999999999998</c:v>
                </c:pt>
                <c:pt idx="3393">
                  <c:v>12.0001</c:v>
                </c:pt>
                <c:pt idx="3394">
                  <c:v>5.0000999999999998</c:v>
                </c:pt>
                <c:pt idx="3395">
                  <c:v>3.0001000000000002</c:v>
                </c:pt>
                <c:pt idx="3396">
                  <c:v>4.0000999999999998</c:v>
                </c:pt>
                <c:pt idx="3397">
                  <c:v>1.0001</c:v>
                </c:pt>
                <c:pt idx="3398">
                  <c:v>3.0001000000000002</c:v>
                </c:pt>
                <c:pt idx="3399">
                  <c:v>3.0001000000000002</c:v>
                </c:pt>
                <c:pt idx="3400">
                  <c:v>7.0000999999999998</c:v>
                </c:pt>
                <c:pt idx="3401">
                  <c:v>6.0000999999999998</c:v>
                </c:pt>
                <c:pt idx="3402">
                  <c:v>5.0000999999999998</c:v>
                </c:pt>
                <c:pt idx="3403">
                  <c:v>4.0000999999999998</c:v>
                </c:pt>
                <c:pt idx="3404">
                  <c:v>6.0000999999999998</c:v>
                </c:pt>
                <c:pt idx="3405">
                  <c:v>3.0001000000000002</c:v>
                </c:pt>
                <c:pt idx="3406">
                  <c:v>4.0000999999999998</c:v>
                </c:pt>
                <c:pt idx="3407">
                  <c:v>4.0000999999999998</c:v>
                </c:pt>
                <c:pt idx="3408">
                  <c:v>3.0001000000000002</c:v>
                </c:pt>
                <c:pt idx="3409">
                  <c:v>6.0000999999999998</c:v>
                </c:pt>
                <c:pt idx="3410">
                  <c:v>1.0001</c:v>
                </c:pt>
                <c:pt idx="3411">
                  <c:v>3.0001000000000002</c:v>
                </c:pt>
                <c:pt idx="3412">
                  <c:v>3.0001000000000002</c:v>
                </c:pt>
                <c:pt idx="3413">
                  <c:v>3.0001000000000002</c:v>
                </c:pt>
                <c:pt idx="3414">
                  <c:v>10.0001</c:v>
                </c:pt>
                <c:pt idx="3415">
                  <c:v>8.0000999999999998</c:v>
                </c:pt>
                <c:pt idx="3416">
                  <c:v>1E-4</c:v>
                </c:pt>
                <c:pt idx="3417">
                  <c:v>2.0001000000000002</c:v>
                </c:pt>
                <c:pt idx="3418">
                  <c:v>1E-4</c:v>
                </c:pt>
                <c:pt idx="3419">
                  <c:v>4.0000999999999998</c:v>
                </c:pt>
                <c:pt idx="3420">
                  <c:v>3.0001000000000002</c:v>
                </c:pt>
                <c:pt idx="3421">
                  <c:v>3.0001000000000002</c:v>
                </c:pt>
                <c:pt idx="3422">
                  <c:v>2.0001000000000002</c:v>
                </c:pt>
                <c:pt idx="3423">
                  <c:v>3.0001000000000002</c:v>
                </c:pt>
                <c:pt idx="3424">
                  <c:v>2.0001000000000002</c:v>
                </c:pt>
                <c:pt idx="3425">
                  <c:v>6.0000999999999998</c:v>
                </c:pt>
                <c:pt idx="3426">
                  <c:v>5.0000999999999998</c:v>
                </c:pt>
                <c:pt idx="3427">
                  <c:v>1.0001</c:v>
                </c:pt>
                <c:pt idx="3428">
                  <c:v>5.0000999999999998</c:v>
                </c:pt>
                <c:pt idx="3429">
                  <c:v>1.0001</c:v>
                </c:pt>
                <c:pt idx="3430">
                  <c:v>6.0000999999999998</c:v>
                </c:pt>
                <c:pt idx="3431">
                  <c:v>1E-4</c:v>
                </c:pt>
                <c:pt idx="3432">
                  <c:v>1.0001</c:v>
                </c:pt>
                <c:pt idx="3433">
                  <c:v>5.0000999999999998</c:v>
                </c:pt>
                <c:pt idx="3434">
                  <c:v>2.0001000000000002</c:v>
                </c:pt>
                <c:pt idx="3435">
                  <c:v>3.0001000000000002</c:v>
                </c:pt>
                <c:pt idx="3436">
                  <c:v>3.0001000000000002</c:v>
                </c:pt>
                <c:pt idx="3437">
                  <c:v>3.0001000000000002</c:v>
                </c:pt>
                <c:pt idx="3438">
                  <c:v>1.0001</c:v>
                </c:pt>
                <c:pt idx="3439">
                  <c:v>2.0001000000000002</c:v>
                </c:pt>
                <c:pt idx="3440">
                  <c:v>2.0001000000000002</c:v>
                </c:pt>
                <c:pt idx="3441">
                  <c:v>1E-4</c:v>
                </c:pt>
                <c:pt idx="3442">
                  <c:v>8.0000999999999998</c:v>
                </c:pt>
                <c:pt idx="3443">
                  <c:v>4.0000999999999998</c:v>
                </c:pt>
                <c:pt idx="3444">
                  <c:v>4.0000999999999998</c:v>
                </c:pt>
                <c:pt idx="3445">
                  <c:v>2.0001000000000002</c:v>
                </c:pt>
                <c:pt idx="3446">
                  <c:v>3.0001000000000002</c:v>
                </c:pt>
                <c:pt idx="3447">
                  <c:v>2.0001000000000002</c:v>
                </c:pt>
                <c:pt idx="3448">
                  <c:v>5.0000999999999998</c:v>
                </c:pt>
                <c:pt idx="3449">
                  <c:v>3.0001000000000002</c:v>
                </c:pt>
                <c:pt idx="3450">
                  <c:v>1.0001</c:v>
                </c:pt>
                <c:pt idx="3451">
                  <c:v>1E-4</c:v>
                </c:pt>
                <c:pt idx="3452">
                  <c:v>6.0000999999999998</c:v>
                </c:pt>
                <c:pt idx="3453">
                  <c:v>2.0001000000000002</c:v>
                </c:pt>
                <c:pt idx="3454">
                  <c:v>5.0000999999999998</c:v>
                </c:pt>
                <c:pt idx="3455">
                  <c:v>7.0000999999999998</c:v>
                </c:pt>
                <c:pt idx="3456">
                  <c:v>3.0001000000000002</c:v>
                </c:pt>
                <c:pt idx="3457">
                  <c:v>7.0000999999999998</c:v>
                </c:pt>
                <c:pt idx="3458">
                  <c:v>3.0001000000000002</c:v>
                </c:pt>
                <c:pt idx="3459">
                  <c:v>4.0000999999999998</c:v>
                </c:pt>
                <c:pt idx="3460">
                  <c:v>5.0000999999999998</c:v>
                </c:pt>
                <c:pt idx="3461">
                  <c:v>8.0000999999999998</c:v>
                </c:pt>
                <c:pt idx="3462">
                  <c:v>5.0000999999999998</c:v>
                </c:pt>
                <c:pt idx="3463">
                  <c:v>209.0001</c:v>
                </c:pt>
                <c:pt idx="3464">
                  <c:v>504.00009999999997</c:v>
                </c:pt>
                <c:pt idx="3465">
                  <c:v>1005.0001</c:v>
                </c:pt>
                <c:pt idx="3466">
                  <c:v>1082.0001</c:v>
                </c:pt>
                <c:pt idx="3467">
                  <c:v>694.00009999999997</c:v>
                </c:pt>
                <c:pt idx="3468">
                  <c:v>520.00009999999997</c:v>
                </c:pt>
                <c:pt idx="3469">
                  <c:v>270.00009999999997</c:v>
                </c:pt>
                <c:pt idx="3470">
                  <c:v>33.000100000000003</c:v>
                </c:pt>
                <c:pt idx="3471">
                  <c:v>42.000100000000003</c:v>
                </c:pt>
                <c:pt idx="3472">
                  <c:v>14.0001</c:v>
                </c:pt>
                <c:pt idx="3473">
                  <c:v>8.0000999999999998</c:v>
                </c:pt>
                <c:pt idx="3474">
                  <c:v>6.0000999999999998</c:v>
                </c:pt>
                <c:pt idx="3475">
                  <c:v>7.0000999999999998</c:v>
                </c:pt>
                <c:pt idx="3476">
                  <c:v>4.0000999999999998</c:v>
                </c:pt>
                <c:pt idx="3477">
                  <c:v>3.0001000000000002</c:v>
                </c:pt>
                <c:pt idx="3478">
                  <c:v>2.0001000000000002</c:v>
                </c:pt>
                <c:pt idx="3479">
                  <c:v>1.0001</c:v>
                </c:pt>
                <c:pt idx="3480">
                  <c:v>1E-4</c:v>
                </c:pt>
                <c:pt idx="3481">
                  <c:v>1E-4</c:v>
                </c:pt>
                <c:pt idx="3482">
                  <c:v>3.0001000000000002</c:v>
                </c:pt>
                <c:pt idx="3483">
                  <c:v>1.0001</c:v>
                </c:pt>
                <c:pt idx="3484">
                  <c:v>1E-4</c:v>
                </c:pt>
                <c:pt idx="3485">
                  <c:v>2.0001000000000002</c:v>
                </c:pt>
                <c:pt idx="3486">
                  <c:v>2.0001000000000002</c:v>
                </c:pt>
                <c:pt idx="3487">
                  <c:v>1.0001</c:v>
                </c:pt>
                <c:pt idx="3488">
                  <c:v>1.0001</c:v>
                </c:pt>
                <c:pt idx="3489">
                  <c:v>3.0001000000000002</c:v>
                </c:pt>
                <c:pt idx="3490">
                  <c:v>3.0001000000000002</c:v>
                </c:pt>
                <c:pt idx="3491">
                  <c:v>2.0001000000000002</c:v>
                </c:pt>
                <c:pt idx="3492">
                  <c:v>1.0001</c:v>
                </c:pt>
                <c:pt idx="3493">
                  <c:v>1.0001</c:v>
                </c:pt>
                <c:pt idx="3494">
                  <c:v>2.0001000000000002</c:v>
                </c:pt>
                <c:pt idx="3495">
                  <c:v>2.0001000000000002</c:v>
                </c:pt>
                <c:pt idx="3496">
                  <c:v>1E-4</c:v>
                </c:pt>
                <c:pt idx="3497">
                  <c:v>1E-4</c:v>
                </c:pt>
                <c:pt idx="3498">
                  <c:v>1.0001</c:v>
                </c:pt>
                <c:pt idx="3499">
                  <c:v>1.0001</c:v>
                </c:pt>
                <c:pt idx="3500">
                  <c:v>1.0001</c:v>
                </c:pt>
                <c:pt idx="3501">
                  <c:v>1E-4</c:v>
                </c:pt>
                <c:pt idx="3502">
                  <c:v>1.0001</c:v>
                </c:pt>
                <c:pt idx="3503">
                  <c:v>1.0001</c:v>
                </c:pt>
                <c:pt idx="3504">
                  <c:v>2.0001000000000002</c:v>
                </c:pt>
                <c:pt idx="3505">
                  <c:v>2.0001000000000002</c:v>
                </c:pt>
                <c:pt idx="3506">
                  <c:v>1E-4</c:v>
                </c:pt>
                <c:pt idx="3507">
                  <c:v>1.0001</c:v>
                </c:pt>
                <c:pt idx="3508">
                  <c:v>3.0001000000000002</c:v>
                </c:pt>
                <c:pt idx="3509">
                  <c:v>1.0001</c:v>
                </c:pt>
                <c:pt idx="3510">
                  <c:v>2.0001000000000002</c:v>
                </c:pt>
                <c:pt idx="3511">
                  <c:v>1.0001</c:v>
                </c:pt>
                <c:pt idx="3512">
                  <c:v>2.0001000000000002</c:v>
                </c:pt>
                <c:pt idx="3513">
                  <c:v>2.0001000000000002</c:v>
                </c:pt>
                <c:pt idx="3514">
                  <c:v>2.0001000000000002</c:v>
                </c:pt>
                <c:pt idx="3515">
                  <c:v>1.0001</c:v>
                </c:pt>
                <c:pt idx="3516">
                  <c:v>1.0001</c:v>
                </c:pt>
                <c:pt idx="3517">
                  <c:v>1E-4</c:v>
                </c:pt>
                <c:pt idx="3518">
                  <c:v>1.0001</c:v>
                </c:pt>
                <c:pt idx="3519">
                  <c:v>2.0001000000000002</c:v>
                </c:pt>
                <c:pt idx="3520">
                  <c:v>1.0001</c:v>
                </c:pt>
                <c:pt idx="3521">
                  <c:v>1.0001</c:v>
                </c:pt>
                <c:pt idx="3522">
                  <c:v>1.0001</c:v>
                </c:pt>
                <c:pt idx="3523">
                  <c:v>3.0001000000000002</c:v>
                </c:pt>
                <c:pt idx="3524">
                  <c:v>1.0001</c:v>
                </c:pt>
                <c:pt idx="3525">
                  <c:v>1E-4</c:v>
                </c:pt>
                <c:pt idx="3526">
                  <c:v>3.0001000000000002</c:v>
                </c:pt>
                <c:pt idx="3527">
                  <c:v>1E-4</c:v>
                </c:pt>
                <c:pt idx="3528">
                  <c:v>1E-4</c:v>
                </c:pt>
                <c:pt idx="3529">
                  <c:v>2.0001000000000002</c:v>
                </c:pt>
                <c:pt idx="3530">
                  <c:v>1E-4</c:v>
                </c:pt>
                <c:pt idx="3531">
                  <c:v>1E-4</c:v>
                </c:pt>
                <c:pt idx="3532">
                  <c:v>1.0001</c:v>
                </c:pt>
                <c:pt idx="3533">
                  <c:v>2.0001000000000002</c:v>
                </c:pt>
                <c:pt idx="3534">
                  <c:v>1.0001</c:v>
                </c:pt>
                <c:pt idx="3535">
                  <c:v>1E-4</c:v>
                </c:pt>
                <c:pt idx="3536">
                  <c:v>1.0001</c:v>
                </c:pt>
                <c:pt idx="3537">
                  <c:v>1.0001</c:v>
                </c:pt>
                <c:pt idx="3538">
                  <c:v>1E-4</c:v>
                </c:pt>
                <c:pt idx="3539">
                  <c:v>1.0001</c:v>
                </c:pt>
                <c:pt idx="3540">
                  <c:v>1E-4</c:v>
                </c:pt>
                <c:pt idx="3541">
                  <c:v>1.0001</c:v>
                </c:pt>
                <c:pt idx="3542">
                  <c:v>2.0001000000000002</c:v>
                </c:pt>
                <c:pt idx="3543">
                  <c:v>2.0001000000000002</c:v>
                </c:pt>
                <c:pt idx="3544">
                  <c:v>1.0001</c:v>
                </c:pt>
                <c:pt idx="3545">
                  <c:v>1E-4</c:v>
                </c:pt>
                <c:pt idx="3546">
                  <c:v>1.0001</c:v>
                </c:pt>
                <c:pt idx="3547">
                  <c:v>1E-4</c:v>
                </c:pt>
                <c:pt idx="3548">
                  <c:v>1E-4</c:v>
                </c:pt>
                <c:pt idx="3549">
                  <c:v>1.0001</c:v>
                </c:pt>
                <c:pt idx="3550">
                  <c:v>2.0001000000000002</c:v>
                </c:pt>
                <c:pt idx="3551">
                  <c:v>1.0001</c:v>
                </c:pt>
                <c:pt idx="3552">
                  <c:v>1.0001</c:v>
                </c:pt>
                <c:pt idx="3553">
                  <c:v>2.0001000000000002</c:v>
                </c:pt>
                <c:pt idx="3554">
                  <c:v>21.0001</c:v>
                </c:pt>
                <c:pt idx="3555">
                  <c:v>62.000100000000003</c:v>
                </c:pt>
                <c:pt idx="3556">
                  <c:v>99.000100000000003</c:v>
                </c:pt>
                <c:pt idx="3557">
                  <c:v>133.0001</c:v>
                </c:pt>
                <c:pt idx="3558">
                  <c:v>115.0001</c:v>
                </c:pt>
                <c:pt idx="3559">
                  <c:v>107.0001</c:v>
                </c:pt>
                <c:pt idx="3560">
                  <c:v>148.0001</c:v>
                </c:pt>
                <c:pt idx="3561">
                  <c:v>77.000100000000003</c:v>
                </c:pt>
                <c:pt idx="3562">
                  <c:v>101.0001</c:v>
                </c:pt>
                <c:pt idx="3563">
                  <c:v>52.000100000000003</c:v>
                </c:pt>
                <c:pt idx="3564">
                  <c:v>23.0001</c:v>
                </c:pt>
                <c:pt idx="3565">
                  <c:v>9.0000999999999998</c:v>
                </c:pt>
                <c:pt idx="3566">
                  <c:v>2.0001000000000002</c:v>
                </c:pt>
                <c:pt idx="3567">
                  <c:v>1E-4</c:v>
                </c:pt>
                <c:pt idx="3568">
                  <c:v>1.0001</c:v>
                </c:pt>
                <c:pt idx="3569">
                  <c:v>2.0001000000000002</c:v>
                </c:pt>
                <c:pt idx="3570">
                  <c:v>1.0001</c:v>
                </c:pt>
                <c:pt idx="3571">
                  <c:v>1.0001</c:v>
                </c:pt>
                <c:pt idx="3572">
                  <c:v>1.0001</c:v>
                </c:pt>
                <c:pt idx="3573">
                  <c:v>1.0001</c:v>
                </c:pt>
                <c:pt idx="3574">
                  <c:v>1.0001</c:v>
                </c:pt>
                <c:pt idx="3575">
                  <c:v>1.0001</c:v>
                </c:pt>
                <c:pt idx="3576">
                  <c:v>2.0001000000000002</c:v>
                </c:pt>
                <c:pt idx="3577">
                  <c:v>2.0001000000000002</c:v>
                </c:pt>
                <c:pt idx="3578">
                  <c:v>2.0001000000000002</c:v>
                </c:pt>
                <c:pt idx="3579">
                  <c:v>1E-4</c:v>
                </c:pt>
                <c:pt idx="3580">
                  <c:v>1E-4</c:v>
                </c:pt>
                <c:pt idx="3581">
                  <c:v>1.0001</c:v>
                </c:pt>
                <c:pt idx="3582">
                  <c:v>1E-4</c:v>
                </c:pt>
                <c:pt idx="3583">
                  <c:v>1E-4</c:v>
                </c:pt>
                <c:pt idx="3584">
                  <c:v>1E-4</c:v>
                </c:pt>
                <c:pt idx="3585">
                  <c:v>1.0001</c:v>
                </c:pt>
                <c:pt idx="3586">
                  <c:v>1.0001</c:v>
                </c:pt>
                <c:pt idx="3587">
                  <c:v>1E-4</c:v>
                </c:pt>
                <c:pt idx="3588">
                  <c:v>4.0000999999999998</c:v>
                </c:pt>
                <c:pt idx="3589">
                  <c:v>1.0001</c:v>
                </c:pt>
                <c:pt idx="3590">
                  <c:v>2.0001000000000002</c:v>
                </c:pt>
                <c:pt idx="3591">
                  <c:v>1.0001</c:v>
                </c:pt>
                <c:pt idx="3592">
                  <c:v>1E-4</c:v>
                </c:pt>
                <c:pt idx="3593">
                  <c:v>1E-4</c:v>
                </c:pt>
                <c:pt idx="3594">
                  <c:v>1E-4</c:v>
                </c:pt>
                <c:pt idx="3595">
                  <c:v>2.0001000000000002</c:v>
                </c:pt>
                <c:pt idx="3596">
                  <c:v>1E-4</c:v>
                </c:pt>
                <c:pt idx="3597">
                  <c:v>1E-4</c:v>
                </c:pt>
                <c:pt idx="3598">
                  <c:v>1.0001</c:v>
                </c:pt>
                <c:pt idx="3599">
                  <c:v>1.0001</c:v>
                </c:pt>
                <c:pt idx="3600">
                  <c:v>1E-4</c:v>
                </c:pt>
                <c:pt idx="3601">
                  <c:v>1.0001</c:v>
                </c:pt>
                <c:pt idx="3602">
                  <c:v>1E-4</c:v>
                </c:pt>
                <c:pt idx="3603">
                  <c:v>1.0001</c:v>
                </c:pt>
                <c:pt idx="3604">
                  <c:v>1E-4</c:v>
                </c:pt>
                <c:pt idx="3605">
                  <c:v>1E-4</c:v>
                </c:pt>
                <c:pt idx="3606">
                  <c:v>1.0001</c:v>
                </c:pt>
                <c:pt idx="3607">
                  <c:v>1E-4</c:v>
                </c:pt>
                <c:pt idx="3608">
                  <c:v>2.0001000000000002</c:v>
                </c:pt>
                <c:pt idx="3609">
                  <c:v>2.0001000000000002</c:v>
                </c:pt>
                <c:pt idx="3610">
                  <c:v>1E-4</c:v>
                </c:pt>
                <c:pt idx="3611">
                  <c:v>1.0001</c:v>
                </c:pt>
                <c:pt idx="3612">
                  <c:v>2.0001000000000002</c:v>
                </c:pt>
                <c:pt idx="3613">
                  <c:v>2.0001000000000002</c:v>
                </c:pt>
                <c:pt idx="3614">
                  <c:v>2.0001000000000002</c:v>
                </c:pt>
                <c:pt idx="3615">
                  <c:v>2.0001000000000002</c:v>
                </c:pt>
                <c:pt idx="3616">
                  <c:v>1E-4</c:v>
                </c:pt>
                <c:pt idx="3617">
                  <c:v>1.0001</c:v>
                </c:pt>
                <c:pt idx="3618">
                  <c:v>1E-4</c:v>
                </c:pt>
                <c:pt idx="3619">
                  <c:v>1.0001</c:v>
                </c:pt>
                <c:pt idx="3620">
                  <c:v>1E-4</c:v>
                </c:pt>
                <c:pt idx="3621">
                  <c:v>1.0001</c:v>
                </c:pt>
                <c:pt idx="3622">
                  <c:v>1E-4</c:v>
                </c:pt>
                <c:pt idx="3623">
                  <c:v>2.0001000000000002</c:v>
                </c:pt>
                <c:pt idx="3624">
                  <c:v>1E-4</c:v>
                </c:pt>
                <c:pt idx="3625">
                  <c:v>1E-4</c:v>
                </c:pt>
                <c:pt idx="3626">
                  <c:v>1.0001</c:v>
                </c:pt>
                <c:pt idx="3627">
                  <c:v>2.0001000000000002</c:v>
                </c:pt>
                <c:pt idx="3628">
                  <c:v>1E-4</c:v>
                </c:pt>
                <c:pt idx="3629">
                  <c:v>1E-4</c:v>
                </c:pt>
                <c:pt idx="3630">
                  <c:v>1.0001</c:v>
                </c:pt>
                <c:pt idx="3631">
                  <c:v>1E-4</c:v>
                </c:pt>
                <c:pt idx="3632">
                  <c:v>1.0001</c:v>
                </c:pt>
                <c:pt idx="3633">
                  <c:v>1E-4</c:v>
                </c:pt>
                <c:pt idx="3634">
                  <c:v>1E-4</c:v>
                </c:pt>
                <c:pt idx="3635">
                  <c:v>1.0001</c:v>
                </c:pt>
                <c:pt idx="3636">
                  <c:v>1E-4</c:v>
                </c:pt>
                <c:pt idx="3637">
                  <c:v>1E-4</c:v>
                </c:pt>
                <c:pt idx="3638">
                  <c:v>1E-4</c:v>
                </c:pt>
                <c:pt idx="3639">
                  <c:v>1.0001</c:v>
                </c:pt>
                <c:pt idx="3640">
                  <c:v>1.0001</c:v>
                </c:pt>
                <c:pt idx="3641">
                  <c:v>1.0001</c:v>
                </c:pt>
                <c:pt idx="3642">
                  <c:v>1.0001</c:v>
                </c:pt>
                <c:pt idx="3643">
                  <c:v>18.0001</c:v>
                </c:pt>
                <c:pt idx="3644">
                  <c:v>18.0001</c:v>
                </c:pt>
                <c:pt idx="3645">
                  <c:v>36.000100000000003</c:v>
                </c:pt>
                <c:pt idx="3646">
                  <c:v>40.000100000000003</c:v>
                </c:pt>
                <c:pt idx="3647">
                  <c:v>19.0001</c:v>
                </c:pt>
                <c:pt idx="3648">
                  <c:v>30.0001</c:v>
                </c:pt>
                <c:pt idx="3649">
                  <c:v>14.0001</c:v>
                </c:pt>
                <c:pt idx="3650">
                  <c:v>5.0000999999999998</c:v>
                </c:pt>
                <c:pt idx="3651">
                  <c:v>8.0000999999999998</c:v>
                </c:pt>
                <c:pt idx="3652">
                  <c:v>3.0001000000000002</c:v>
                </c:pt>
                <c:pt idx="3653">
                  <c:v>2.0001000000000002</c:v>
                </c:pt>
                <c:pt idx="3654">
                  <c:v>1.0001</c:v>
                </c:pt>
                <c:pt idx="3655">
                  <c:v>1E-4</c:v>
                </c:pt>
                <c:pt idx="3656">
                  <c:v>1.0001</c:v>
                </c:pt>
                <c:pt idx="3657">
                  <c:v>1E-4</c:v>
                </c:pt>
                <c:pt idx="3658">
                  <c:v>1E-4</c:v>
                </c:pt>
                <c:pt idx="3659">
                  <c:v>1E-4</c:v>
                </c:pt>
                <c:pt idx="3660">
                  <c:v>1.0001</c:v>
                </c:pt>
                <c:pt idx="3661">
                  <c:v>1E-4</c:v>
                </c:pt>
                <c:pt idx="3662">
                  <c:v>1.0001</c:v>
                </c:pt>
                <c:pt idx="3663">
                  <c:v>1E-4</c:v>
                </c:pt>
                <c:pt idx="3664">
                  <c:v>1E-4</c:v>
                </c:pt>
                <c:pt idx="3665">
                  <c:v>1E-4</c:v>
                </c:pt>
                <c:pt idx="3666">
                  <c:v>1E-4</c:v>
                </c:pt>
                <c:pt idx="3667">
                  <c:v>1.0001</c:v>
                </c:pt>
                <c:pt idx="3668">
                  <c:v>1.0001</c:v>
                </c:pt>
                <c:pt idx="3669">
                  <c:v>1E-4</c:v>
                </c:pt>
                <c:pt idx="3670">
                  <c:v>1E-4</c:v>
                </c:pt>
                <c:pt idx="3671">
                  <c:v>1.0001</c:v>
                </c:pt>
                <c:pt idx="3672">
                  <c:v>1E-4</c:v>
                </c:pt>
                <c:pt idx="3673">
                  <c:v>1.0001</c:v>
                </c:pt>
                <c:pt idx="3674">
                  <c:v>1E-4</c:v>
                </c:pt>
                <c:pt idx="3675">
                  <c:v>1.0001</c:v>
                </c:pt>
                <c:pt idx="3676">
                  <c:v>1E-4</c:v>
                </c:pt>
                <c:pt idx="3677">
                  <c:v>1E-4</c:v>
                </c:pt>
                <c:pt idx="3678">
                  <c:v>1E-4</c:v>
                </c:pt>
                <c:pt idx="3679">
                  <c:v>1E-4</c:v>
                </c:pt>
                <c:pt idx="3680">
                  <c:v>1E-4</c:v>
                </c:pt>
                <c:pt idx="3681">
                  <c:v>1.0001</c:v>
                </c:pt>
                <c:pt idx="3682">
                  <c:v>1E-4</c:v>
                </c:pt>
                <c:pt idx="3683">
                  <c:v>1E-4</c:v>
                </c:pt>
                <c:pt idx="3684">
                  <c:v>1E-4</c:v>
                </c:pt>
                <c:pt idx="3685">
                  <c:v>3.0001000000000002</c:v>
                </c:pt>
                <c:pt idx="3686">
                  <c:v>1E-4</c:v>
                </c:pt>
                <c:pt idx="3687">
                  <c:v>1E-4</c:v>
                </c:pt>
                <c:pt idx="3688">
                  <c:v>1E-4</c:v>
                </c:pt>
                <c:pt idx="3689">
                  <c:v>1E-4</c:v>
                </c:pt>
                <c:pt idx="3690">
                  <c:v>1E-4</c:v>
                </c:pt>
                <c:pt idx="3691">
                  <c:v>1E-4</c:v>
                </c:pt>
                <c:pt idx="3692">
                  <c:v>1.0001</c:v>
                </c:pt>
                <c:pt idx="3693">
                  <c:v>1E-4</c:v>
                </c:pt>
                <c:pt idx="3694">
                  <c:v>1E-4</c:v>
                </c:pt>
                <c:pt idx="3695">
                  <c:v>1E-4</c:v>
                </c:pt>
                <c:pt idx="3696">
                  <c:v>1.0001</c:v>
                </c:pt>
                <c:pt idx="3697">
                  <c:v>1E-4</c:v>
                </c:pt>
                <c:pt idx="3698">
                  <c:v>1E-4</c:v>
                </c:pt>
                <c:pt idx="3699">
                  <c:v>1E-4</c:v>
                </c:pt>
                <c:pt idx="3700">
                  <c:v>1E-4</c:v>
                </c:pt>
                <c:pt idx="3701">
                  <c:v>1E-4</c:v>
                </c:pt>
                <c:pt idx="3702">
                  <c:v>1E-4</c:v>
                </c:pt>
                <c:pt idx="3703">
                  <c:v>1E-4</c:v>
                </c:pt>
                <c:pt idx="3704">
                  <c:v>1E-4</c:v>
                </c:pt>
                <c:pt idx="3705">
                  <c:v>1E-4</c:v>
                </c:pt>
                <c:pt idx="3706">
                  <c:v>1E-4</c:v>
                </c:pt>
                <c:pt idx="3707">
                  <c:v>1E-4</c:v>
                </c:pt>
                <c:pt idx="3708">
                  <c:v>1E-4</c:v>
                </c:pt>
                <c:pt idx="3709">
                  <c:v>1E-4</c:v>
                </c:pt>
                <c:pt idx="3710">
                  <c:v>1E-4</c:v>
                </c:pt>
                <c:pt idx="3711">
                  <c:v>1E-4</c:v>
                </c:pt>
                <c:pt idx="3712">
                  <c:v>1E-4</c:v>
                </c:pt>
                <c:pt idx="3713">
                  <c:v>1E-4</c:v>
                </c:pt>
                <c:pt idx="3714">
                  <c:v>1E-4</c:v>
                </c:pt>
                <c:pt idx="3715">
                  <c:v>1E-4</c:v>
                </c:pt>
                <c:pt idx="3716">
                  <c:v>1E-4</c:v>
                </c:pt>
                <c:pt idx="3717">
                  <c:v>1E-4</c:v>
                </c:pt>
                <c:pt idx="3718">
                  <c:v>1E-4</c:v>
                </c:pt>
                <c:pt idx="3719">
                  <c:v>1E-4</c:v>
                </c:pt>
                <c:pt idx="3720">
                  <c:v>1E-4</c:v>
                </c:pt>
                <c:pt idx="3721">
                  <c:v>1.0001</c:v>
                </c:pt>
                <c:pt idx="3722">
                  <c:v>1.0001</c:v>
                </c:pt>
                <c:pt idx="3723">
                  <c:v>1.0001</c:v>
                </c:pt>
                <c:pt idx="3724">
                  <c:v>1E-4</c:v>
                </c:pt>
                <c:pt idx="3725">
                  <c:v>1.0001</c:v>
                </c:pt>
                <c:pt idx="3726">
                  <c:v>1E-4</c:v>
                </c:pt>
                <c:pt idx="3727">
                  <c:v>1E-4</c:v>
                </c:pt>
                <c:pt idx="3728">
                  <c:v>1E-4</c:v>
                </c:pt>
                <c:pt idx="3729">
                  <c:v>1E-4</c:v>
                </c:pt>
                <c:pt idx="3730">
                  <c:v>1E-4</c:v>
                </c:pt>
                <c:pt idx="3731">
                  <c:v>3.0001000000000002</c:v>
                </c:pt>
                <c:pt idx="3732">
                  <c:v>1E-4</c:v>
                </c:pt>
                <c:pt idx="3733">
                  <c:v>6.0000999999999998</c:v>
                </c:pt>
                <c:pt idx="3734">
                  <c:v>10.0001</c:v>
                </c:pt>
                <c:pt idx="3735">
                  <c:v>9.0000999999999998</c:v>
                </c:pt>
                <c:pt idx="3736">
                  <c:v>12.0001</c:v>
                </c:pt>
                <c:pt idx="3737">
                  <c:v>12.0001</c:v>
                </c:pt>
                <c:pt idx="3738">
                  <c:v>5.0000999999999998</c:v>
                </c:pt>
                <c:pt idx="3739">
                  <c:v>1.0001</c:v>
                </c:pt>
                <c:pt idx="3740">
                  <c:v>1E-4</c:v>
                </c:pt>
                <c:pt idx="3741">
                  <c:v>1E-4</c:v>
                </c:pt>
                <c:pt idx="3742">
                  <c:v>1E-4</c:v>
                </c:pt>
                <c:pt idx="3743">
                  <c:v>1.0001</c:v>
                </c:pt>
                <c:pt idx="3744">
                  <c:v>1E-4</c:v>
                </c:pt>
                <c:pt idx="3745">
                  <c:v>1E-4</c:v>
                </c:pt>
                <c:pt idx="3746">
                  <c:v>1E-4</c:v>
                </c:pt>
                <c:pt idx="3747">
                  <c:v>2.0001000000000002</c:v>
                </c:pt>
                <c:pt idx="3748">
                  <c:v>1.0001</c:v>
                </c:pt>
                <c:pt idx="3749">
                  <c:v>1E-4</c:v>
                </c:pt>
                <c:pt idx="3750">
                  <c:v>1E-4</c:v>
                </c:pt>
                <c:pt idx="3751">
                  <c:v>1E-4</c:v>
                </c:pt>
                <c:pt idx="3752">
                  <c:v>1E-4</c:v>
                </c:pt>
                <c:pt idx="3753">
                  <c:v>1.0001</c:v>
                </c:pt>
                <c:pt idx="3754">
                  <c:v>1E-4</c:v>
                </c:pt>
                <c:pt idx="3755">
                  <c:v>1E-4</c:v>
                </c:pt>
                <c:pt idx="3756">
                  <c:v>1.0001</c:v>
                </c:pt>
                <c:pt idx="3757">
                  <c:v>1E-4</c:v>
                </c:pt>
                <c:pt idx="3758">
                  <c:v>1E-4</c:v>
                </c:pt>
                <c:pt idx="3759">
                  <c:v>1E-4</c:v>
                </c:pt>
                <c:pt idx="3760">
                  <c:v>1E-4</c:v>
                </c:pt>
                <c:pt idx="3761">
                  <c:v>1E-4</c:v>
                </c:pt>
                <c:pt idx="3762">
                  <c:v>1E-4</c:v>
                </c:pt>
                <c:pt idx="3763">
                  <c:v>1E-4</c:v>
                </c:pt>
                <c:pt idx="3764">
                  <c:v>1E-4</c:v>
                </c:pt>
                <c:pt idx="3765">
                  <c:v>1E-4</c:v>
                </c:pt>
                <c:pt idx="3766">
                  <c:v>1E-4</c:v>
                </c:pt>
                <c:pt idx="3767">
                  <c:v>1E-4</c:v>
                </c:pt>
                <c:pt idx="3768">
                  <c:v>1E-4</c:v>
                </c:pt>
                <c:pt idx="3769">
                  <c:v>1E-4</c:v>
                </c:pt>
                <c:pt idx="3770">
                  <c:v>1E-4</c:v>
                </c:pt>
                <c:pt idx="3771">
                  <c:v>1E-4</c:v>
                </c:pt>
                <c:pt idx="3772">
                  <c:v>1E-4</c:v>
                </c:pt>
                <c:pt idx="3773">
                  <c:v>1E-4</c:v>
                </c:pt>
                <c:pt idx="3774">
                  <c:v>1E-4</c:v>
                </c:pt>
                <c:pt idx="3775">
                  <c:v>1.0001</c:v>
                </c:pt>
                <c:pt idx="3776">
                  <c:v>1E-4</c:v>
                </c:pt>
                <c:pt idx="3777">
                  <c:v>1E-4</c:v>
                </c:pt>
                <c:pt idx="3778">
                  <c:v>1E-4</c:v>
                </c:pt>
                <c:pt idx="3779">
                  <c:v>1E-4</c:v>
                </c:pt>
                <c:pt idx="3780">
                  <c:v>1E-4</c:v>
                </c:pt>
                <c:pt idx="3781">
                  <c:v>1E-4</c:v>
                </c:pt>
                <c:pt idx="3782">
                  <c:v>1E-4</c:v>
                </c:pt>
                <c:pt idx="3783">
                  <c:v>1E-4</c:v>
                </c:pt>
                <c:pt idx="3784">
                  <c:v>1E-4</c:v>
                </c:pt>
                <c:pt idx="3785">
                  <c:v>1E-4</c:v>
                </c:pt>
                <c:pt idx="3786">
                  <c:v>1E-4</c:v>
                </c:pt>
                <c:pt idx="3787">
                  <c:v>1E-4</c:v>
                </c:pt>
                <c:pt idx="3788">
                  <c:v>1.0001</c:v>
                </c:pt>
                <c:pt idx="3789">
                  <c:v>1E-4</c:v>
                </c:pt>
                <c:pt idx="3790">
                  <c:v>1E-4</c:v>
                </c:pt>
                <c:pt idx="3791">
                  <c:v>1E-4</c:v>
                </c:pt>
                <c:pt idx="3792">
                  <c:v>1.0001</c:v>
                </c:pt>
                <c:pt idx="3793">
                  <c:v>1.0001</c:v>
                </c:pt>
                <c:pt idx="3794">
                  <c:v>1E-4</c:v>
                </c:pt>
                <c:pt idx="3795">
                  <c:v>1E-4</c:v>
                </c:pt>
                <c:pt idx="3796">
                  <c:v>1E-4</c:v>
                </c:pt>
                <c:pt idx="3797">
                  <c:v>1E-4</c:v>
                </c:pt>
                <c:pt idx="3798">
                  <c:v>1E-4</c:v>
                </c:pt>
                <c:pt idx="3799">
                  <c:v>1.0001</c:v>
                </c:pt>
                <c:pt idx="3800">
                  <c:v>1E-4</c:v>
                </c:pt>
                <c:pt idx="3801">
                  <c:v>1E-4</c:v>
                </c:pt>
                <c:pt idx="3802">
                  <c:v>1E-4</c:v>
                </c:pt>
                <c:pt idx="3803">
                  <c:v>1E-4</c:v>
                </c:pt>
                <c:pt idx="3804">
                  <c:v>1E-4</c:v>
                </c:pt>
                <c:pt idx="3805">
                  <c:v>1E-4</c:v>
                </c:pt>
                <c:pt idx="3806">
                  <c:v>1E-4</c:v>
                </c:pt>
                <c:pt idx="3807">
                  <c:v>1E-4</c:v>
                </c:pt>
                <c:pt idx="3808">
                  <c:v>1E-4</c:v>
                </c:pt>
                <c:pt idx="3809">
                  <c:v>1E-4</c:v>
                </c:pt>
                <c:pt idx="3810">
                  <c:v>1E-4</c:v>
                </c:pt>
                <c:pt idx="3811">
                  <c:v>1.0001</c:v>
                </c:pt>
                <c:pt idx="3812">
                  <c:v>1E-4</c:v>
                </c:pt>
                <c:pt idx="3813">
                  <c:v>1E-4</c:v>
                </c:pt>
                <c:pt idx="3814">
                  <c:v>1E-4</c:v>
                </c:pt>
                <c:pt idx="3815">
                  <c:v>1E-4</c:v>
                </c:pt>
                <c:pt idx="3816">
                  <c:v>1E-4</c:v>
                </c:pt>
                <c:pt idx="3817">
                  <c:v>1E-4</c:v>
                </c:pt>
                <c:pt idx="3818">
                  <c:v>1.0001</c:v>
                </c:pt>
                <c:pt idx="3819">
                  <c:v>9.0000999999999998</c:v>
                </c:pt>
                <c:pt idx="3820">
                  <c:v>5.0000999999999998</c:v>
                </c:pt>
                <c:pt idx="3821">
                  <c:v>7.0000999999999998</c:v>
                </c:pt>
                <c:pt idx="3822">
                  <c:v>10.0001</c:v>
                </c:pt>
                <c:pt idx="3823">
                  <c:v>4.0000999999999998</c:v>
                </c:pt>
                <c:pt idx="3824">
                  <c:v>2.0001000000000002</c:v>
                </c:pt>
                <c:pt idx="3825">
                  <c:v>2.0001000000000002</c:v>
                </c:pt>
                <c:pt idx="3826">
                  <c:v>1E-4</c:v>
                </c:pt>
                <c:pt idx="3827">
                  <c:v>1E-4</c:v>
                </c:pt>
                <c:pt idx="3828">
                  <c:v>1.0001</c:v>
                </c:pt>
                <c:pt idx="3829">
                  <c:v>1E-4</c:v>
                </c:pt>
                <c:pt idx="3830">
                  <c:v>1.0001</c:v>
                </c:pt>
                <c:pt idx="3831">
                  <c:v>1.0001</c:v>
                </c:pt>
                <c:pt idx="3832">
                  <c:v>1E-4</c:v>
                </c:pt>
                <c:pt idx="3833">
                  <c:v>1E-4</c:v>
                </c:pt>
                <c:pt idx="3834">
                  <c:v>1E-4</c:v>
                </c:pt>
                <c:pt idx="3835">
                  <c:v>1E-4</c:v>
                </c:pt>
                <c:pt idx="3836">
                  <c:v>1E-4</c:v>
                </c:pt>
                <c:pt idx="3837">
                  <c:v>1E-4</c:v>
                </c:pt>
                <c:pt idx="3838">
                  <c:v>1E-4</c:v>
                </c:pt>
                <c:pt idx="3839">
                  <c:v>1E-4</c:v>
                </c:pt>
                <c:pt idx="3840">
                  <c:v>1E-4</c:v>
                </c:pt>
                <c:pt idx="3841">
                  <c:v>2.0001000000000002</c:v>
                </c:pt>
                <c:pt idx="3842">
                  <c:v>1E-4</c:v>
                </c:pt>
                <c:pt idx="3843">
                  <c:v>2.0001000000000002</c:v>
                </c:pt>
                <c:pt idx="3844">
                  <c:v>1E-4</c:v>
                </c:pt>
                <c:pt idx="3845">
                  <c:v>1E-4</c:v>
                </c:pt>
                <c:pt idx="3846">
                  <c:v>1E-4</c:v>
                </c:pt>
                <c:pt idx="3847">
                  <c:v>1E-4</c:v>
                </c:pt>
                <c:pt idx="3848">
                  <c:v>1E-4</c:v>
                </c:pt>
                <c:pt idx="3849">
                  <c:v>1E-4</c:v>
                </c:pt>
                <c:pt idx="3850">
                  <c:v>1E-4</c:v>
                </c:pt>
                <c:pt idx="3851">
                  <c:v>1E-4</c:v>
                </c:pt>
                <c:pt idx="3852">
                  <c:v>1E-4</c:v>
                </c:pt>
                <c:pt idx="3853">
                  <c:v>1E-4</c:v>
                </c:pt>
                <c:pt idx="3854">
                  <c:v>1E-4</c:v>
                </c:pt>
                <c:pt idx="3855">
                  <c:v>1E-4</c:v>
                </c:pt>
                <c:pt idx="3856">
                  <c:v>1E-4</c:v>
                </c:pt>
                <c:pt idx="3857">
                  <c:v>1E-4</c:v>
                </c:pt>
                <c:pt idx="3858">
                  <c:v>1E-4</c:v>
                </c:pt>
                <c:pt idx="3859">
                  <c:v>1E-4</c:v>
                </c:pt>
                <c:pt idx="3860">
                  <c:v>1E-4</c:v>
                </c:pt>
                <c:pt idx="3861">
                  <c:v>1E-4</c:v>
                </c:pt>
                <c:pt idx="3862">
                  <c:v>1E-4</c:v>
                </c:pt>
                <c:pt idx="3863">
                  <c:v>1.0001</c:v>
                </c:pt>
                <c:pt idx="3864">
                  <c:v>1E-4</c:v>
                </c:pt>
                <c:pt idx="3865">
                  <c:v>1E-4</c:v>
                </c:pt>
                <c:pt idx="3866">
                  <c:v>1E-4</c:v>
                </c:pt>
                <c:pt idx="3867">
                  <c:v>1.0001</c:v>
                </c:pt>
                <c:pt idx="3868">
                  <c:v>1E-4</c:v>
                </c:pt>
                <c:pt idx="3869">
                  <c:v>1.0001</c:v>
                </c:pt>
                <c:pt idx="3870">
                  <c:v>1E-4</c:v>
                </c:pt>
                <c:pt idx="3871">
                  <c:v>1E-4</c:v>
                </c:pt>
                <c:pt idx="3872">
                  <c:v>1E-4</c:v>
                </c:pt>
                <c:pt idx="3873">
                  <c:v>1E-4</c:v>
                </c:pt>
                <c:pt idx="3874">
                  <c:v>1E-4</c:v>
                </c:pt>
                <c:pt idx="3875">
                  <c:v>1.0001</c:v>
                </c:pt>
                <c:pt idx="3876">
                  <c:v>1E-4</c:v>
                </c:pt>
                <c:pt idx="3877">
                  <c:v>1E-4</c:v>
                </c:pt>
                <c:pt idx="3878">
                  <c:v>1.0001</c:v>
                </c:pt>
                <c:pt idx="3879">
                  <c:v>1E-4</c:v>
                </c:pt>
                <c:pt idx="3880">
                  <c:v>1E-4</c:v>
                </c:pt>
                <c:pt idx="3881">
                  <c:v>1E-4</c:v>
                </c:pt>
                <c:pt idx="3882">
                  <c:v>1E-4</c:v>
                </c:pt>
                <c:pt idx="3883">
                  <c:v>1E-4</c:v>
                </c:pt>
                <c:pt idx="3884">
                  <c:v>1E-4</c:v>
                </c:pt>
                <c:pt idx="3885">
                  <c:v>1E-4</c:v>
                </c:pt>
                <c:pt idx="3886">
                  <c:v>1E-4</c:v>
                </c:pt>
                <c:pt idx="3887">
                  <c:v>1E-4</c:v>
                </c:pt>
                <c:pt idx="3888">
                  <c:v>1E-4</c:v>
                </c:pt>
                <c:pt idx="3889">
                  <c:v>1E-4</c:v>
                </c:pt>
                <c:pt idx="3890">
                  <c:v>1E-4</c:v>
                </c:pt>
                <c:pt idx="3891">
                  <c:v>1E-4</c:v>
                </c:pt>
                <c:pt idx="3892">
                  <c:v>1E-4</c:v>
                </c:pt>
                <c:pt idx="3893">
                  <c:v>1E-4</c:v>
                </c:pt>
                <c:pt idx="3894">
                  <c:v>1E-4</c:v>
                </c:pt>
                <c:pt idx="3895">
                  <c:v>1.0001</c:v>
                </c:pt>
                <c:pt idx="3896">
                  <c:v>1.0001</c:v>
                </c:pt>
                <c:pt idx="3897">
                  <c:v>1E-4</c:v>
                </c:pt>
                <c:pt idx="3898">
                  <c:v>1E-4</c:v>
                </c:pt>
                <c:pt idx="3899">
                  <c:v>1E-4</c:v>
                </c:pt>
                <c:pt idx="3900">
                  <c:v>1E-4</c:v>
                </c:pt>
                <c:pt idx="3901">
                  <c:v>1E-4</c:v>
                </c:pt>
                <c:pt idx="3902">
                  <c:v>1E-4</c:v>
                </c:pt>
                <c:pt idx="3903">
                  <c:v>1.0001</c:v>
                </c:pt>
                <c:pt idx="3904">
                  <c:v>1E-4</c:v>
                </c:pt>
                <c:pt idx="3905">
                  <c:v>2.0001000000000002</c:v>
                </c:pt>
                <c:pt idx="3906">
                  <c:v>1E-4</c:v>
                </c:pt>
                <c:pt idx="3907">
                  <c:v>2.0001000000000002</c:v>
                </c:pt>
                <c:pt idx="3908">
                  <c:v>1.0001</c:v>
                </c:pt>
                <c:pt idx="3909">
                  <c:v>1E-4</c:v>
                </c:pt>
                <c:pt idx="3910">
                  <c:v>1E-4</c:v>
                </c:pt>
                <c:pt idx="3911">
                  <c:v>1E-4</c:v>
                </c:pt>
                <c:pt idx="3912">
                  <c:v>1.0001</c:v>
                </c:pt>
                <c:pt idx="3913">
                  <c:v>1E-4</c:v>
                </c:pt>
                <c:pt idx="3914">
                  <c:v>1.0001</c:v>
                </c:pt>
                <c:pt idx="3915">
                  <c:v>1E-4</c:v>
                </c:pt>
                <c:pt idx="3916">
                  <c:v>1E-4</c:v>
                </c:pt>
                <c:pt idx="3917">
                  <c:v>1E-4</c:v>
                </c:pt>
                <c:pt idx="3918">
                  <c:v>1.0001</c:v>
                </c:pt>
                <c:pt idx="3919">
                  <c:v>1E-4</c:v>
                </c:pt>
                <c:pt idx="3920">
                  <c:v>1E-4</c:v>
                </c:pt>
                <c:pt idx="3921">
                  <c:v>1E-4</c:v>
                </c:pt>
                <c:pt idx="3922">
                  <c:v>1E-4</c:v>
                </c:pt>
                <c:pt idx="3923">
                  <c:v>1E-4</c:v>
                </c:pt>
                <c:pt idx="3924">
                  <c:v>1.0001</c:v>
                </c:pt>
                <c:pt idx="3925">
                  <c:v>1.0001</c:v>
                </c:pt>
                <c:pt idx="3926">
                  <c:v>1E-4</c:v>
                </c:pt>
                <c:pt idx="3927">
                  <c:v>1.0001</c:v>
                </c:pt>
                <c:pt idx="3928">
                  <c:v>1E-4</c:v>
                </c:pt>
                <c:pt idx="3929">
                  <c:v>1E-4</c:v>
                </c:pt>
                <c:pt idx="3930">
                  <c:v>1E-4</c:v>
                </c:pt>
                <c:pt idx="3931">
                  <c:v>1E-4</c:v>
                </c:pt>
                <c:pt idx="3932">
                  <c:v>1.0001</c:v>
                </c:pt>
                <c:pt idx="3933">
                  <c:v>1E-4</c:v>
                </c:pt>
                <c:pt idx="3934">
                  <c:v>1E-4</c:v>
                </c:pt>
                <c:pt idx="3935">
                  <c:v>1.0001</c:v>
                </c:pt>
                <c:pt idx="3936">
                  <c:v>1E-4</c:v>
                </c:pt>
                <c:pt idx="3937">
                  <c:v>1E-4</c:v>
                </c:pt>
                <c:pt idx="3938">
                  <c:v>2.0001000000000002</c:v>
                </c:pt>
                <c:pt idx="3939">
                  <c:v>1E-4</c:v>
                </c:pt>
                <c:pt idx="3940">
                  <c:v>1E-4</c:v>
                </c:pt>
                <c:pt idx="3941">
                  <c:v>1E-4</c:v>
                </c:pt>
                <c:pt idx="3942">
                  <c:v>1.0001</c:v>
                </c:pt>
                <c:pt idx="3943">
                  <c:v>1E-4</c:v>
                </c:pt>
                <c:pt idx="3944">
                  <c:v>1.0001</c:v>
                </c:pt>
                <c:pt idx="3945">
                  <c:v>1E-4</c:v>
                </c:pt>
                <c:pt idx="3946">
                  <c:v>1E-4</c:v>
                </c:pt>
                <c:pt idx="3947">
                  <c:v>1E-4</c:v>
                </c:pt>
                <c:pt idx="3948">
                  <c:v>1E-4</c:v>
                </c:pt>
                <c:pt idx="3949">
                  <c:v>1E-4</c:v>
                </c:pt>
                <c:pt idx="3950">
                  <c:v>1.0001</c:v>
                </c:pt>
                <c:pt idx="3951">
                  <c:v>1E-4</c:v>
                </c:pt>
                <c:pt idx="3952">
                  <c:v>1.0001</c:v>
                </c:pt>
                <c:pt idx="3953">
                  <c:v>1E-4</c:v>
                </c:pt>
                <c:pt idx="3954">
                  <c:v>1E-4</c:v>
                </c:pt>
                <c:pt idx="3955">
                  <c:v>1E-4</c:v>
                </c:pt>
                <c:pt idx="3956">
                  <c:v>1E-4</c:v>
                </c:pt>
                <c:pt idx="3957">
                  <c:v>1E-4</c:v>
                </c:pt>
                <c:pt idx="3958">
                  <c:v>1E-4</c:v>
                </c:pt>
                <c:pt idx="3959">
                  <c:v>1E-4</c:v>
                </c:pt>
                <c:pt idx="3960">
                  <c:v>1E-4</c:v>
                </c:pt>
                <c:pt idx="3961">
                  <c:v>1E-4</c:v>
                </c:pt>
                <c:pt idx="3962">
                  <c:v>1E-4</c:v>
                </c:pt>
                <c:pt idx="3963">
                  <c:v>1E-4</c:v>
                </c:pt>
                <c:pt idx="3964">
                  <c:v>1E-4</c:v>
                </c:pt>
                <c:pt idx="3965">
                  <c:v>1E-4</c:v>
                </c:pt>
                <c:pt idx="3966">
                  <c:v>1E-4</c:v>
                </c:pt>
                <c:pt idx="3967">
                  <c:v>1.0001</c:v>
                </c:pt>
                <c:pt idx="3968">
                  <c:v>1.0001</c:v>
                </c:pt>
                <c:pt idx="3969">
                  <c:v>1.0001</c:v>
                </c:pt>
                <c:pt idx="3970">
                  <c:v>1E-4</c:v>
                </c:pt>
                <c:pt idx="3971">
                  <c:v>2.0001000000000002</c:v>
                </c:pt>
                <c:pt idx="3972">
                  <c:v>1E-4</c:v>
                </c:pt>
                <c:pt idx="3973">
                  <c:v>1E-4</c:v>
                </c:pt>
                <c:pt idx="3974">
                  <c:v>1E-4</c:v>
                </c:pt>
                <c:pt idx="3975">
                  <c:v>1E-4</c:v>
                </c:pt>
                <c:pt idx="3976">
                  <c:v>1E-4</c:v>
                </c:pt>
                <c:pt idx="3977">
                  <c:v>1E-4</c:v>
                </c:pt>
                <c:pt idx="3978">
                  <c:v>1E-4</c:v>
                </c:pt>
                <c:pt idx="3979">
                  <c:v>1E-4</c:v>
                </c:pt>
                <c:pt idx="3980">
                  <c:v>1.0001</c:v>
                </c:pt>
                <c:pt idx="3981">
                  <c:v>1E-4</c:v>
                </c:pt>
                <c:pt idx="3982">
                  <c:v>1E-4</c:v>
                </c:pt>
                <c:pt idx="3983">
                  <c:v>1E-4</c:v>
                </c:pt>
                <c:pt idx="3984">
                  <c:v>1E-4</c:v>
                </c:pt>
                <c:pt idx="3985">
                  <c:v>1E-4</c:v>
                </c:pt>
                <c:pt idx="3986">
                  <c:v>1E-4</c:v>
                </c:pt>
                <c:pt idx="3987">
                  <c:v>1E-4</c:v>
                </c:pt>
                <c:pt idx="3988">
                  <c:v>1.0001</c:v>
                </c:pt>
                <c:pt idx="3989">
                  <c:v>1.0001</c:v>
                </c:pt>
                <c:pt idx="3990">
                  <c:v>2.0001000000000002</c:v>
                </c:pt>
                <c:pt idx="3991">
                  <c:v>1.0001</c:v>
                </c:pt>
                <c:pt idx="3992">
                  <c:v>1E-4</c:v>
                </c:pt>
                <c:pt idx="3993">
                  <c:v>1.0001</c:v>
                </c:pt>
                <c:pt idx="3994">
                  <c:v>1E-4</c:v>
                </c:pt>
                <c:pt idx="3995">
                  <c:v>1E-4</c:v>
                </c:pt>
                <c:pt idx="3996">
                  <c:v>1E-4</c:v>
                </c:pt>
                <c:pt idx="3997">
                  <c:v>1E-4</c:v>
                </c:pt>
                <c:pt idx="3998">
                  <c:v>1E-4</c:v>
                </c:pt>
                <c:pt idx="3999">
                  <c:v>1.0001</c:v>
                </c:pt>
                <c:pt idx="4000">
                  <c:v>1E-4</c:v>
                </c:pt>
                <c:pt idx="4001">
                  <c:v>1E-4</c:v>
                </c:pt>
                <c:pt idx="4002">
                  <c:v>1E-4</c:v>
                </c:pt>
                <c:pt idx="4003">
                  <c:v>1E-4</c:v>
                </c:pt>
                <c:pt idx="4004">
                  <c:v>1E-4</c:v>
                </c:pt>
                <c:pt idx="4005">
                  <c:v>1E-4</c:v>
                </c:pt>
                <c:pt idx="4006">
                  <c:v>1E-4</c:v>
                </c:pt>
                <c:pt idx="4007">
                  <c:v>1E-4</c:v>
                </c:pt>
                <c:pt idx="4008">
                  <c:v>1E-4</c:v>
                </c:pt>
                <c:pt idx="4009">
                  <c:v>1E-4</c:v>
                </c:pt>
                <c:pt idx="4010">
                  <c:v>1E-4</c:v>
                </c:pt>
                <c:pt idx="4011">
                  <c:v>1.0001</c:v>
                </c:pt>
                <c:pt idx="4012">
                  <c:v>1E-4</c:v>
                </c:pt>
                <c:pt idx="4013">
                  <c:v>1E-4</c:v>
                </c:pt>
                <c:pt idx="4014">
                  <c:v>2.0001000000000002</c:v>
                </c:pt>
                <c:pt idx="4015">
                  <c:v>1E-4</c:v>
                </c:pt>
                <c:pt idx="4016">
                  <c:v>1E-4</c:v>
                </c:pt>
                <c:pt idx="4017">
                  <c:v>1E-4</c:v>
                </c:pt>
                <c:pt idx="4018">
                  <c:v>1E-4</c:v>
                </c:pt>
                <c:pt idx="4019">
                  <c:v>1E-4</c:v>
                </c:pt>
                <c:pt idx="4020">
                  <c:v>1E-4</c:v>
                </c:pt>
                <c:pt idx="4021">
                  <c:v>1.0001</c:v>
                </c:pt>
                <c:pt idx="4022">
                  <c:v>1E-4</c:v>
                </c:pt>
                <c:pt idx="4023">
                  <c:v>1E-4</c:v>
                </c:pt>
                <c:pt idx="4024">
                  <c:v>1E-4</c:v>
                </c:pt>
                <c:pt idx="4025">
                  <c:v>1E-4</c:v>
                </c:pt>
                <c:pt idx="4026">
                  <c:v>1E-4</c:v>
                </c:pt>
                <c:pt idx="4027">
                  <c:v>1E-4</c:v>
                </c:pt>
                <c:pt idx="4028">
                  <c:v>1E-4</c:v>
                </c:pt>
                <c:pt idx="4029">
                  <c:v>1E-4</c:v>
                </c:pt>
                <c:pt idx="4030">
                  <c:v>1E-4</c:v>
                </c:pt>
                <c:pt idx="4031">
                  <c:v>1E-4</c:v>
                </c:pt>
                <c:pt idx="4032">
                  <c:v>1.0001</c:v>
                </c:pt>
                <c:pt idx="4033">
                  <c:v>1E-4</c:v>
                </c:pt>
                <c:pt idx="4034">
                  <c:v>1E-4</c:v>
                </c:pt>
                <c:pt idx="4035">
                  <c:v>1E-4</c:v>
                </c:pt>
                <c:pt idx="4036">
                  <c:v>1E-4</c:v>
                </c:pt>
                <c:pt idx="4037">
                  <c:v>1E-4</c:v>
                </c:pt>
                <c:pt idx="4038">
                  <c:v>1E-4</c:v>
                </c:pt>
                <c:pt idx="4039">
                  <c:v>1E-4</c:v>
                </c:pt>
                <c:pt idx="4040">
                  <c:v>1E-4</c:v>
                </c:pt>
                <c:pt idx="4041">
                  <c:v>1E-4</c:v>
                </c:pt>
                <c:pt idx="4042">
                  <c:v>1E-4</c:v>
                </c:pt>
                <c:pt idx="4043">
                  <c:v>1E-4</c:v>
                </c:pt>
                <c:pt idx="4044">
                  <c:v>1E-4</c:v>
                </c:pt>
                <c:pt idx="4045">
                  <c:v>1.0001</c:v>
                </c:pt>
                <c:pt idx="4046">
                  <c:v>1E-4</c:v>
                </c:pt>
                <c:pt idx="4047">
                  <c:v>1.0001</c:v>
                </c:pt>
                <c:pt idx="4048">
                  <c:v>1E-4</c:v>
                </c:pt>
                <c:pt idx="4049">
                  <c:v>1E-4</c:v>
                </c:pt>
                <c:pt idx="4050">
                  <c:v>1E-4</c:v>
                </c:pt>
                <c:pt idx="4051">
                  <c:v>1E-4</c:v>
                </c:pt>
                <c:pt idx="4052">
                  <c:v>1E-4</c:v>
                </c:pt>
                <c:pt idx="4053">
                  <c:v>1E-4</c:v>
                </c:pt>
                <c:pt idx="4054">
                  <c:v>1E-4</c:v>
                </c:pt>
                <c:pt idx="4055">
                  <c:v>1E-4</c:v>
                </c:pt>
                <c:pt idx="4056">
                  <c:v>1.0001</c:v>
                </c:pt>
                <c:pt idx="4057">
                  <c:v>1E-4</c:v>
                </c:pt>
                <c:pt idx="4058">
                  <c:v>1E-4</c:v>
                </c:pt>
                <c:pt idx="4059">
                  <c:v>1E-4</c:v>
                </c:pt>
                <c:pt idx="4060">
                  <c:v>1E-4</c:v>
                </c:pt>
                <c:pt idx="4061">
                  <c:v>1E-4</c:v>
                </c:pt>
                <c:pt idx="4062">
                  <c:v>1.0001</c:v>
                </c:pt>
                <c:pt idx="4063">
                  <c:v>1E-4</c:v>
                </c:pt>
                <c:pt idx="4064">
                  <c:v>2.0001000000000002</c:v>
                </c:pt>
                <c:pt idx="4065">
                  <c:v>1E-4</c:v>
                </c:pt>
                <c:pt idx="4066">
                  <c:v>1.0001</c:v>
                </c:pt>
                <c:pt idx="4067">
                  <c:v>1.0001</c:v>
                </c:pt>
                <c:pt idx="4068">
                  <c:v>1E-4</c:v>
                </c:pt>
                <c:pt idx="4069">
                  <c:v>1E-4</c:v>
                </c:pt>
                <c:pt idx="4070">
                  <c:v>1E-4</c:v>
                </c:pt>
                <c:pt idx="4071">
                  <c:v>2.0001000000000002</c:v>
                </c:pt>
                <c:pt idx="4072">
                  <c:v>1.0001</c:v>
                </c:pt>
                <c:pt idx="4073">
                  <c:v>1E-4</c:v>
                </c:pt>
                <c:pt idx="4074">
                  <c:v>1E-4</c:v>
                </c:pt>
                <c:pt idx="4075">
                  <c:v>1E-4</c:v>
                </c:pt>
                <c:pt idx="4076">
                  <c:v>1E-4</c:v>
                </c:pt>
                <c:pt idx="4077">
                  <c:v>1E-4</c:v>
                </c:pt>
                <c:pt idx="4078">
                  <c:v>1E-4</c:v>
                </c:pt>
                <c:pt idx="4079">
                  <c:v>1E-4</c:v>
                </c:pt>
                <c:pt idx="4080">
                  <c:v>1E-4</c:v>
                </c:pt>
                <c:pt idx="4081">
                  <c:v>1E-4</c:v>
                </c:pt>
                <c:pt idx="4082">
                  <c:v>1E-4</c:v>
                </c:pt>
                <c:pt idx="4083">
                  <c:v>1.0001</c:v>
                </c:pt>
                <c:pt idx="4084">
                  <c:v>1.0001</c:v>
                </c:pt>
                <c:pt idx="4085">
                  <c:v>1E-4</c:v>
                </c:pt>
                <c:pt idx="4086">
                  <c:v>1.0001</c:v>
                </c:pt>
                <c:pt idx="4087">
                  <c:v>1E-4</c:v>
                </c:pt>
                <c:pt idx="4088">
                  <c:v>1E-4</c:v>
                </c:pt>
                <c:pt idx="4089">
                  <c:v>1E-4</c:v>
                </c:pt>
                <c:pt idx="4090">
                  <c:v>1E-4</c:v>
                </c:pt>
                <c:pt idx="4091">
                  <c:v>1E-4</c:v>
                </c:pt>
                <c:pt idx="4092">
                  <c:v>1E-4</c:v>
                </c:pt>
                <c:pt idx="4093">
                  <c:v>1E-4</c:v>
                </c:pt>
                <c:pt idx="4094">
                  <c:v>1E-4</c:v>
                </c:pt>
                <c:pt idx="4095">
                  <c:v>1E-4</c:v>
                </c:pt>
                <c:pt idx="4096">
                  <c:v>1E-4</c:v>
                </c:pt>
                <c:pt idx="4097">
                  <c:v>1E-4</c:v>
                </c:pt>
                <c:pt idx="4098">
                  <c:v>1E-4</c:v>
                </c:pt>
                <c:pt idx="4099">
                  <c:v>1E-4</c:v>
                </c:pt>
                <c:pt idx="4100">
                  <c:v>1E-4</c:v>
                </c:pt>
                <c:pt idx="4101">
                  <c:v>1E-4</c:v>
                </c:pt>
                <c:pt idx="4102">
                  <c:v>1E-4</c:v>
                </c:pt>
                <c:pt idx="4103">
                  <c:v>1E-4</c:v>
                </c:pt>
                <c:pt idx="4104">
                  <c:v>1E-4</c:v>
                </c:pt>
                <c:pt idx="4105">
                  <c:v>1E-4</c:v>
                </c:pt>
                <c:pt idx="4106">
                  <c:v>1E-4</c:v>
                </c:pt>
                <c:pt idx="4107">
                  <c:v>1E-4</c:v>
                </c:pt>
                <c:pt idx="4108">
                  <c:v>1.0001</c:v>
                </c:pt>
                <c:pt idx="4109">
                  <c:v>1E-4</c:v>
                </c:pt>
                <c:pt idx="4110">
                  <c:v>1E-4</c:v>
                </c:pt>
                <c:pt idx="4111">
                  <c:v>1.0001</c:v>
                </c:pt>
                <c:pt idx="4112">
                  <c:v>1E-4</c:v>
                </c:pt>
                <c:pt idx="4113">
                  <c:v>1E-4</c:v>
                </c:pt>
                <c:pt idx="4114">
                  <c:v>1E-4</c:v>
                </c:pt>
                <c:pt idx="4115">
                  <c:v>1E-4</c:v>
                </c:pt>
                <c:pt idx="4116">
                  <c:v>1E-4</c:v>
                </c:pt>
                <c:pt idx="4117">
                  <c:v>1E-4</c:v>
                </c:pt>
                <c:pt idx="4118">
                  <c:v>1E-4</c:v>
                </c:pt>
                <c:pt idx="4119">
                  <c:v>1E-4</c:v>
                </c:pt>
                <c:pt idx="4120">
                  <c:v>1E-4</c:v>
                </c:pt>
                <c:pt idx="4121">
                  <c:v>1E-4</c:v>
                </c:pt>
                <c:pt idx="4122">
                  <c:v>1E-4</c:v>
                </c:pt>
                <c:pt idx="4123">
                  <c:v>1E-4</c:v>
                </c:pt>
                <c:pt idx="4124">
                  <c:v>1E-4</c:v>
                </c:pt>
                <c:pt idx="4125">
                  <c:v>1E-4</c:v>
                </c:pt>
                <c:pt idx="4126">
                  <c:v>1E-4</c:v>
                </c:pt>
                <c:pt idx="4127">
                  <c:v>1.0001</c:v>
                </c:pt>
                <c:pt idx="4128">
                  <c:v>1E-4</c:v>
                </c:pt>
                <c:pt idx="4129">
                  <c:v>1E-4</c:v>
                </c:pt>
                <c:pt idx="4130">
                  <c:v>1.0001</c:v>
                </c:pt>
                <c:pt idx="4131">
                  <c:v>1E-4</c:v>
                </c:pt>
                <c:pt idx="4132">
                  <c:v>1E-4</c:v>
                </c:pt>
                <c:pt idx="4133">
                  <c:v>1E-4</c:v>
                </c:pt>
                <c:pt idx="4134">
                  <c:v>1E-4</c:v>
                </c:pt>
                <c:pt idx="4135">
                  <c:v>1E-4</c:v>
                </c:pt>
                <c:pt idx="4136">
                  <c:v>1E-4</c:v>
                </c:pt>
                <c:pt idx="4137">
                  <c:v>1E-4</c:v>
                </c:pt>
                <c:pt idx="4138">
                  <c:v>1E-4</c:v>
                </c:pt>
                <c:pt idx="4139">
                  <c:v>1.0001</c:v>
                </c:pt>
                <c:pt idx="4140">
                  <c:v>1E-4</c:v>
                </c:pt>
                <c:pt idx="4141">
                  <c:v>1E-4</c:v>
                </c:pt>
                <c:pt idx="4142">
                  <c:v>1.0001</c:v>
                </c:pt>
                <c:pt idx="4143">
                  <c:v>1E-4</c:v>
                </c:pt>
                <c:pt idx="4144">
                  <c:v>1E-4</c:v>
                </c:pt>
                <c:pt idx="4145">
                  <c:v>1E-4</c:v>
                </c:pt>
                <c:pt idx="4146">
                  <c:v>1E-4</c:v>
                </c:pt>
                <c:pt idx="4147">
                  <c:v>1E-4</c:v>
                </c:pt>
                <c:pt idx="4148">
                  <c:v>1E-4</c:v>
                </c:pt>
                <c:pt idx="4149">
                  <c:v>1E-4</c:v>
                </c:pt>
                <c:pt idx="4150">
                  <c:v>1E-4</c:v>
                </c:pt>
                <c:pt idx="4151">
                  <c:v>1E-4</c:v>
                </c:pt>
                <c:pt idx="4152">
                  <c:v>1E-4</c:v>
                </c:pt>
                <c:pt idx="4153">
                  <c:v>1.0001</c:v>
                </c:pt>
                <c:pt idx="4154">
                  <c:v>1E-4</c:v>
                </c:pt>
                <c:pt idx="4155">
                  <c:v>1E-4</c:v>
                </c:pt>
                <c:pt idx="4156">
                  <c:v>1E-4</c:v>
                </c:pt>
                <c:pt idx="4157">
                  <c:v>1.0001</c:v>
                </c:pt>
                <c:pt idx="4158">
                  <c:v>1E-4</c:v>
                </c:pt>
                <c:pt idx="4159">
                  <c:v>1E-4</c:v>
                </c:pt>
                <c:pt idx="4160">
                  <c:v>1E-4</c:v>
                </c:pt>
                <c:pt idx="4161">
                  <c:v>1.0001</c:v>
                </c:pt>
                <c:pt idx="4162">
                  <c:v>1E-4</c:v>
                </c:pt>
                <c:pt idx="4163">
                  <c:v>1.0001</c:v>
                </c:pt>
                <c:pt idx="4164">
                  <c:v>1E-4</c:v>
                </c:pt>
                <c:pt idx="4165">
                  <c:v>1.0001</c:v>
                </c:pt>
                <c:pt idx="4166">
                  <c:v>1E-4</c:v>
                </c:pt>
                <c:pt idx="4167">
                  <c:v>1E-4</c:v>
                </c:pt>
                <c:pt idx="4168">
                  <c:v>1E-4</c:v>
                </c:pt>
                <c:pt idx="4169">
                  <c:v>1E-4</c:v>
                </c:pt>
                <c:pt idx="4170">
                  <c:v>1E-4</c:v>
                </c:pt>
                <c:pt idx="4171">
                  <c:v>1E-4</c:v>
                </c:pt>
                <c:pt idx="4172">
                  <c:v>1E-4</c:v>
                </c:pt>
                <c:pt idx="4173">
                  <c:v>1E-4</c:v>
                </c:pt>
                <c:pt idx="4174">
                  <c:v>1E-4</c:v>
                </c:pt>
                <c:pt idx="4175">
                  <c:v>1E-4</c:v>
                </c:pt>
                <c:pt idx="4176">
                  <c:v>1E-4</c:v>
                </c:pt>
                <c:pt idx="4177">
                  <c:v>1E-4</c:v>
                </c:pt>
                <c:pt idx="4178">
                  <c:v>1E-4</c:v>
                </c:pt>
                <c:pt idx="4179">
                  <c:v>1E-4</c:v>
                </c:pt>
                <c:pt idx="4180">
                  <c:v>1E-4</c:v>
                </c:pt>
                <c:pt idx="4181">
                  <c:v>1E-4</c:v>
                </c:pt>
                <c:pt idx="4182">
                  <c:v>1E-4</c:v>
                </c:pt>
                <c:pt idx="4183">
                  <c:v>1.0001</c:v>
                </c:pt>
                <c:pt idx="4184">
                  <c:v>1E-4</c:v>
                </c:pt>
                <c:pt idx="4185">
                  <c:v>1E-4</c:v>
                </c:pt>
                <c:pt idx="4186">
                  <c:v>1.0001</c:v>
                </c:pt>
                <c:pt idx="4187">
                  <c:v>1E-4</c:v>
                </c:pt>
                <c:pt idx="4188">
                  <c:v>1E-4</c:v>
                </c:pt>
                <c:pt idx="4189">
                  <c:v>1E-4</c:v>
                </c:pt>
                <c:pt idx="4190">
                  <c:v>1E-4</c:v>
                </c:pt>
                <c:pt idx="4191">
                  <c:v>1.0001</c:v>
                </c:pt>
                <c:pt idx="4192">
                  <c:v>1E-4</c:v>
                </c:pt>
                <c:pt idx="4193">
                  <c:v>1E-4</c:v>
                </c:pt>
                <c:pt idx="4194">
                  <c:v>1.0001</c:v>
                </c:pt>
                <c:pt idx="4195">
                  <c:v>1.0001</c:v>
                </c:pt>
                <c:pt idx="4196">
                  <c:v>1.0001</c:v>
                </c:pt>
                <c:pt idx="4197">
                  <c:v>1E-4</c:v>
                </c:pt>
                <c:pt idx="4198">
                  <c:v>1.0001</c:v>
                </c:pt>
                <c:pt idx="4199">
                  <c:v>1E-4</c:v>
                </c:pt>
                <c:pt idx="4200">
                  <c:v>1E-4</c:v>
                </c:pt>
                <c:pt idx="4201">
                  <c:v>1E-4</c:v>
                </c:pt>
                <c:pt idx="4202">
                  <c:v>1E-4</c:v>
                </c:pt>
                <c:pt idx="4203">
                  <c:v>1E-4</c:v>
                </c:pt>
                <c:pt idx="4204">
                  <c:v>1.0001</c:v>
                </c:pt>
                <c:pt idx="4205">
                  <c:v>1E-4</c:v>
                </c:pt>
                <c:pt idx="4206">
                  <c:v>1E-4</c:v>
                </c:pt>
                <c:pt idx="4207">
                  <c:v>1E-4</c:v>
                </c:pt>
                <c:pt idx="4208">
                  <c:v>1E-4</c:v>
                </c:pt>
                <c:pt idx="4209">
                  <c:v>1E-4</c:v>
                </c:pt>
                <c:pt idx="4210">
                  <c:v>1E-4</c:v>
                </c:pt>
                <c:pt idx="4211">
                  <c:v>1E-4</c:v>
                </c:pt>
                <c:pt idx="4212">
                  <c:v>1.0001</c:v>
                </c:pt>
                <c:pt idx="4213">
                  <c:v>1E-4</c:v>
                </c:pt>
                <c:pt idx="4214">
                  <c:v>1.0001</c:v>
                </c:pt>
                <c:pt idx="4215">
                  <c:v>1E-4</c:v>
                </c:pt>
                <c:pt idx="4216">
                  <c:v>1E-4</c:v>
                </c:pt>
                <c:pt idx="4217">
                  <c:v>1E-4</c:v>
                </c:pt>
                <c:pt idx="4218">
                  <c:v>1E-4</c:v>
                </c:pt>
                <c:pt idx="4219">
                  <c:v>1E-4</c:v>
                </c:pt>
                <c:pt idx="4220">
                  <c:v>1E-4</c:v>
                </c:pt>
                <c:pt idx="4221">
                  <c:v>1.0001</c:v>
                </c:pt>
                <c:pt idx="4222">
                  <c:v>1E-4</c:v>
                </c:pt>
                <c:pt idx="4223">
                  <c:v>1E-4</c:v>
                </c:pt>
                <c:pt idx="4224">
                  <c:v>1E-4</c:v>
                </c:pt>
                <c:pt idx="4225">
                  <c:v>1E-4</c:v>
                </c:pt>
                <c:pt idx="4226">
                  <c:v>1E-4</c:v>
                </c:pt>
                <c:pt idx="4227">
                  <c:v>1.0001</c:v>
                </c:pt>
                <c:pt idx="4228">
                  <c:v>1E-4</c:v>
                </c:pt>
                <c:pt idx="4229">
                  <c:v>1E-4</c:v>
                </c:pt>
                <c:pt idx="4230">
                  <c:v>1E-4</c:v>
                </c:pt>
                <c:pt idx="4231">
                  <c:v>1.0001</c:v>
                </c:pt>
                <c:pt idx="4232">
                  <c:v>5.0000999999999998</c:v>
                </c:pt>
                <c:pt idx="4233">
                  <c:v>7.0000999999999998</c:v>
                </c:pt>
                <c:pt idx="4234">
                  <c:v>7.0000999999999998</c:v>
                </c:pt>
                <c:pt idx="4235">
                  <c:v>8.0000999999999998</c:v>
                </c:pt>
                <c:pt idx="4236">
                  <c:v>7.0000999999999998</c:v>
                </c:pt>
                <c:pt idx="4237">
                  <c:v>3.0001000000000002</c:v>
                </c:pt>
                <c:pt idx="4238">
                  <c:v>1.0001</c:v>
                </c:pt>
                <c:pt idx="4239">
                  <c:v>1.0001</c:v>
                </c:pt>
                <c:pt idx="4240">
                  <c:v>1.0001</c:v>
                </c:pt>
                <c:pt idx="4241">
                  <c:v>1.0001</c:v>
                </c:pt>
                <c:pt idx="4242">
                  <c:v>1E-4</c:v>
                </c:pt>
                <c:pt idx="4243">
                  <c:v>1.0001</c:v>
                </c:pt>
                <c:pt idx="4244">
                  <c:v>1.0001</c:v>
                </c:pt>
                <c:pt idx="4245">
                  <c:v>1.0001</c:v>
                </c:pt>
                <c:pt idx="4246">
                  <c:v>1E-4</c:v>
                </c:pt>
                <c:pt idx="4247">
                  <c:v>1E-4</c:v>
                </c:pt>
                <c:pt idx="4248">
                  <c:v>1E-4</c:v>
                </c:pt>
                <c:pt idx="4249">
                  <c:v>1E-4</c:v>
                </c:pt>
                <c:pt idx="4250">
                  <c:v>1E-4</c:v>
                </c:pt>
                <c:pt idx="4251">
                  <c:v>1E-4</c:v>
                </c:pt>
                <c:pt idx="4252">
                  <c:v>1E-4</c:v>
                </c:pt>
                <c:pt idx="4253">
                  <c:v>1E-4</c:v>
                </c:pt>
                <c:pt idx="4254">
                  <c:v>1E-4</c:v>
                </c:pt>
                <c:pt idx="4255">
                  <c:v>1E-4</c:v>
                </c:pt>
                <c:pt idx="4256">
                  <c:v>1E-4</c:v>
                </c:pt>
                <c:pt idx="4257">
                  <c:v>1E-4</c:v>
                </c:pt>
                <c:pt idx="4258">
                  <c:v>1E-4</c:v>
                </c:pt>
                <c:pt idx="4259">
                  <c:v>1E-4</c:v>
                </c:pt>
                <c:pt idx="4260">
                  <c:v>1.0001</c:v>
                </c:pt>
                <c:pt idx="4261">
                  <c:v>1.0001</c:v>
                </c:pt>
                <c:pt idx="4262">
                  <c:v>1.0001</c:v>
                </c:pt>
                <c:pt idx="4263">
                  <c:v>1E-4</c:v>
                </c:pt>
                <c:pt idx="4264">
                  <c:v>1E-4</c:v>
                </c:pt>
                <c:pt idx="4265">
                  <c:v>1E-4</c:v>
                </c:pt>
                <c:pt idx="4266">
                  <c:v>1E-4</c:v>
                </c:pt>
                <c:pt idx="4267">
                  <c:v>1E-4</c:v>
                </c:pt>
                <c:pt idx="4268">
                  <c:v>1.0001</c:v>
                </c:pt>
                <c:pt idx="4269">
                  <c:v>1E-4</c:v>
                </c:pt>
                <c:pt idx="4270">
                  <c:v>1E-4</c:v>
                </c:pt>
                <c:pt idx="4271">
                  <c:v>1E-4</c:v>
                </c:pt>
                <c:pt idx="4272">
                  <c:v>1.0001</c:v>
                </c:pt>
                <c:pt idx="4273">
                  <c:v>1E-4</c:v>
                </c:pt>
                <c:pt idx="4274">
                  <c:v>1E-4</c:v>
                </c:pt>
                <c:pt idx="4275">
                  <c:v>2.0001000000000002</c:v>
                </c:pt>
                <c:pt idx="4276">
                  <c:v>1E-4</c:v>
                </c:pt>
                <c:pt idx="4277">
                  <c:v>1.0001</c:v>
                </c:pt>
                <c:pt idx="4278">
                  <c:v>1E-4</c:v>
                </c:pt>
                <c:pt idx="4279">
                  <c:v>1E-4</c:v>
                </c:pt>
                <c:pt idx="4280">
                  <c:v>1E-4</c:v>
                </c:pt>
                <c:pt idx="4281">
                  <c:v>1.0001</c:v>
                </c:pt>
                <c:pt idx="4282">
                  <c:v>1E-4</c:v>
                </c:pt>
                <c:pt idx="4283">
                  <c:v>1E-4</c:v>
                </c:pt>
                <c:pt idx="4284">
                  <c:v>1E-4</c:v>
                </c:pt>
                <c:pt idx="4285">
                  <c:v>1E-4</c:v>
                </c:pt>
                <c:pt idx="4286">
                  <c:v>1E-4</c:v>
                </c:pt>
                <c:pt idx="4287">
                  <c:v>1E-4</c:v>
                </c:pt>
                <c:pt idx="4288">
                  <c:v>1E-4</c:v>
                </c:pt>
                <c:pt idx="4289">
                  <c:v>1E-4</c:v>
                </c:pt>
                <c:pt idx="4290">
                  <c:v>1E-4</c:v>
                </c:pt>
                <c:pt idx="4291">
                  <c:v>1E-4</c:v>
                </c:pt>
                <c:pt idx="4292">
                  <c:v>1.0001</c:v>
                </c:pt>
                <c:pt idx="4293">
                  <c:v>1E-4</c:v>
                </c:pt>
                <c:pt idx="4294">
                  <c:v>1.0001</c:v>
                </c:pt>
                <c:pt idx="4295">
                  <c:v>1E-4</c:v>
                </c:pt>
                <c:pt idx="4296">
                  <c:v>1E-4</c:v>
                </c:pt>
                <c:pt idx="4297">
                  <c:v>1E-4</c:v>
                </c:pt>
                <c:pt idx="4298">
                  <c:v>1E-4</c:v>
                </c:pt>
                <c:pt idx="4299">
                  <c:v>1E-4</c:v>
                </c:pt>
                <c:pt idx="4300">
                  <c:v>1E-4</c:v>
                </c:pt>
                <c:pt idx="4301">
                  <c:v>1.0001</c:v>
                </c:pt>
                <c:pt idx="4302">
                  <c:v>1.0001</c:v>
                </c:pt>
                <c:pt idx="4303">
                  <c:v>1.0001</c:v>
                </c:pt>
                <c:pt idx="4304">
                  <c:v>1E-4</c:v>
                </c:pt>
                <c:pt idx="4305">
                  <c:v>1E-4</c:v>
                </c:pt>
                <c:pt idx="4306">
                  <c:v>1E-4</c:v>
                </c:pt>
                <c:pt idx="4307">
                  <c:v>1E-4</c:v>
                </c:pt>
                <c:pt idx="4308">
                  <c:v>1E-4</c:v>
                </c:pt>
                <c:pt idx="4309">
                  <c:v>1E-4</c:v>
                </c:pt>
                <c:pt idx="4310">
                  <c:v>1E-4</c:v>
                </c:pt>
                <c:pt idx="4311">
                  <c:v>4.0000999999999998</c:v>
                </c:pt>
                <c:pt idx="4312">
                  <c:v>17.0001</c:v>
                </c:pt>
                <c:pt idx="4313">
                  <c:v>9.0000999999999998</c:v>
                </c:pt>
                <c:pt idx="4314">
                  <c:v>17.0001</c:v>
                </c:pt>
                <c:pt idx="4315">
                  <c:v>16.0001</c:v>
                </c:pt>
                <c:pt idx="4316">
                  <c:v>8.0000999999999998</c:v>
                </c:pt>
                <c:pt idx="4317">
                  <c:v>4.0000999999999998</c:v>
                </c:pt>
                <c:pt idx="4318">
                  <c:v>1.0001</c:v>
                </c:pt>
                <c:pt idx="4319">
                  <c:v>1E-4</c:v>
                </c:pt>
                <c:pt idx="4320">
                  <c:v>1E-4</c:v>
                </c:pt>
                <c:pt idx="4321">
                  <c:v>1.0001</c:v>
                </c:pt>
                <c:pt idx="4322">
                  <c:v>1E-4</c:v>
                </c:pt>
                <c:pt idx="4323">
                  <c:v>1E-4</c:v>
                </c:pt>
                <c:pt idx="4324">
                  <c:v>1E-4</c:v>
                </c:pt>
                <c:pt idx="4325">
                  <c:v>1E-4</c:v>
                </c:pt>
                <c:pt idx="4326">
                  <c:v>1E-4</c:v>
                </c:pt>
                <c:pt idx="4327">
                  <c:v>1E-4</c:v>
                </c:pt>
                <c:pt idx="4328">
                  <c:v>1E-4</c:v>
                </c:pt>
                <c:pt idx="4329">
                  <c:v>1.0001</c:v>
                </c:pt>
                <c:pt idx="4330">
                  <c:v>1.0001</c:v>
                </c:pt>
                <c:pt idx="4331">
                  <c:v>1.0001</c:v>
                </c:pt>
                <c:pt idx="4332">
                  <c:v>1.0001</c:v>
                </c:pt>
                <c:pt idx="4333">
                  <c:v>1E-4</c:v>
                </c:pt>
                <c:pt idx="4334">
                  <c:v>1.0001</c:v>
                </c:pt>
                <c:pt idx="4335">
                  <c:v>1E-4</c:v>
                </c:pt>
                <c:pt idx="4336">
                  <c:v>1E-4</c:v>
                </c:pt>
                <c:pt idx="4337">
                  <c:v>1E-4</c:v>
                </c:pt>
                <c:pt idx="4338">
                  <c:v>1E-4</c:v>
                </c:pt>
                <c:pt idx="4339">
                  <c:v>1E-4</c:v>
                </c:pt>
                <c:pt idx="4340">
                  <c:v>1E-4</c:v>
                </c:pt>
                <c:pt idx="4341">
                  <c:v>1E-4</c:v>
                </c:pt>
                <c:pt idx="4342">
                  <c:v>2.0001000000000002</c:v>
                </c:pt>
                <c:pt idx="4343">
                  <c:v>1E-4</c:v>
                </c:pt>
                <c:pt idx="4344">
                  <c:v>1E-4</c:v>
                </c:pt>
                <c:pt idx="4345">
                  <c:v>1E-4</c:v>
                </c:pt>
                <c:pt idx="4346">
                  <c:v>1E-4</c:v>
                </c:pt>
                <c:pt idx="4347">
                  <c:v>1E-4</c:v>
                </c:pt>
                <c:pt idx="4348">
                  <c:v>1E-4</c:v>
                </c:pt>
                <c:pt idx="4349">
                  <c:v>1E-4</c:v>
                </c:pt>
                <c:pt idx="4350">
                  <c:v>1E-4</c:v>
                </c:pt>
                <c:pt idx="4351">
                  <c:v>1.0001</c:v>
                </c:pt>
                <c:pt idx="4352">
                  <c:v>1E-4</c:v>
                </c:pt>
                <c:pt idx="4353">
                  <c:v>1.0001</c:v>
                </c:pt>
                <c:pt idx="4354">
                  <c:v>1E-4</c:v>
                </c:pt>
                <c:pt idx="4355">
                  <c:v>1E-4</c:v>
                </c:pt>
                <c:pt idx="4356">
                  <c:v>1E-4</c:v>
                </c:pt>
                <c:pt idx="4357">
                  <c:v>1.0001</c:v>
                </c:pt>
                <c:pt idx="4358">
                  <c:v>1E-4</c:v>
                </c:pt>
                <c:pt idx="4359">
                  <c:v>1.0001</c:v>
                </c:pt>
                <c:pt idx="4360">
                  <c:v>1E-4</c:v>
                </c:pt>
                <c:pt idx="4361">
                  <c:v>2.0001000000000002</c:v>
                </c:pt>
                <c:pt idx="4362">
                  <c:v>1E-4</c:v>
                </c:pt>
                <c:pt idx="4363">
                  <c:v>1E-4</c:v>
                </c:pt>
                <c:pt idx="4364">
                  <c:v>1E-4</c:v>
                </c:pt>
                <c:pt idx="4365">
                  <c:v>1.0001</c:v>
                </c:pt>
                <c:pt idx="4366">
                  <c:v>1E-4</c:v>
                </c:pt>
                <c:pt idx="4367">
                  <c:v>1E-4</c:v>
                </c:pt>
                <c:pt idx="4368">
                  <c:v>1.0001</c:v>
                </c:pt>
                <c:pt idx="4369">
                  <c:v>1.0001</c:v>
                </c:pt>
                <c:pt idx="4370">
                  <c:v>1E-4</c:v>
                </c:pt>
                <c:pt idx="4371">
                  <c:v>1E-4</c:v>
                </c:pt>
                <c:pt idx="4372">
                  <c:v>1.0001</c:v>
                </c:pt>
                <c:pt idx="4373">
                  <c:v>1.0001</c:v>
                </c:pt>
                <c:pt idx="4374">
                  <c:v>1.0001</c:v>
                </c:pt>
                <c:pt idx="4375">
                  <c:v>1.0001</c:v>
                </c:pt>
                <c:pt idx="4376">
                  <c:v>1E-4</c:v>
                </c:pt>
                <c:pt idx="4377">
                  <c:v>2.0001000000000002</c:v>
                </c:pt>
                <c:pt idx="4378">
                  <c:v>1E-4</c:v>
                </c:pt>
                <c:pt idx="4379">
                  <c:v>1E-4</c:v>
                </c:pt>
                <c:pt idx="4380">
                  <c:v>3.0001000000000002</c:v>
                </c:pt>
                <c:pt idx="4381">
                  <c:v>1.0001</c:v>
                </c:pt>
                <c:pt idx="4382">
                  <c:v>1.0001</c:v>
                </c:pt>
                <c:pt idx="4383">
                  <c:v>1E-4</c:v>
                </c:pt>
                <c:pt idx="4384">
                  <c:v>1.0001</c:v>
                </c:pt>
                <c:pt idx="4385">
                  <c:v>566.00009999999997</c:v>
                </c:pt>
                <c:pt idx="4386">
                  <c:v>1587.0001</c:v>
                </c:pt>
                <c:pt idx="4387">
                  <c:v>1354.0001</c:v>
                </c:pt>
                <c:pt idx="4388">
                  <c:v>1862.0001</c:v>
                </c:pt>
                <c:pt idx="4389">
                  <c:v>1208.0001</c:v>
                </c:pt>
                <c:pt idx="4390">
                  <c:v>674.00009999999997</c:v>
                </c:pt>
                <c:pt idx="4391">
                  <c:v>447.00009999999997</c:v>
                </c:pt>
                <c:pt idx="4392">
                  <c:v>197.0001</c:v>
                </c:pt>
                <c:pt idx="4393">
                  <c:v>123.0001</c:v>
                </c:pt>
                <c:pt idx="4394">
                  <c:v>65.000100000000003</c:v>
                </c:pt>
                <c:pt idx="4395">
                  <c:v>32.000100000000003</c:v>
                </c:pt>
                <c:pt idx="4396">
                  <c:v>14.0001</c:v>
                </c:pt>
                <c:pt idx="4397">
                  <c:v>5.0000999999999998</c:v>
                </c:pt>
                <c:pt idx="4398">
                  <c:v>8.0000999999999998</c:v>
                </c:pt>
                <c:pt idx="4399">
                  <c:v>6.0000999999999998</c:v>
                </c:pt>
                <c:pt idx="4400">
                  <c:v>9.0000999999999998</c:v>
                </c:pt>
                <c:pt idx="4401">
                  <c:v>2.0001000000000002</c:v>
                </c:pt>
                <c:pt idx="4402">
                  <c:v>5.0000999999999998</c:v>
                </c:pt>
                <c:pt idx="4403">
                  <c:v>2.0001000000000002</c:v>
                </c:pt>
                <c:pt idx="4404">
                  <c:v>4.0000999999999998</c:v>
                </c:pt>
                <c:pt idx="4405">
                  <c:v>5.0000999999999998</c:v>
                </c:pt>
                <c:pt idx="4406">
                  <c:v>1.0001</c:v>
                </c:pt>
                <c:pt idx="4407">
                  <c:v>3.0001000000000002</c:v>
                </c:pt>
                <c:pt idx="4408">
                  <c:v>2.0001000000000002</c:v>
                </c:pt>
                <c:pt idx="4409">
                  <c:v>2.0001000000000002</c:v>
                </c:pt>
                <c:pt idx="4410">
                  <c:v>1.0001</c:v>
                </c:pt>
                <c:pt idx="4411">
                  <c:v>1.0001</c:v>
                </c:pt>
                <c:pt idx="4412">
                  <c:v>2.0001000000000002</c:v>
                </c:pt>
                <c:pt idx="4413">
                  <c:v>2.0001000000000002</c:v>
                </c:pt>
                <c:pt idx="4414">
                  <c:v>1E-4</c:v>
                </c:pt>
                <c:pt idx="4415">
                  <c:v>1.0001</c:v>
                </c:pt>
                <c:pt idx="4416">
                  <c:v>2.0001000000000002</c:v>
                </c:pt>
                <c:pt idx="4417">
                  <c:v>1.0001</c:v>
                </c:pt>
                <c:pt idx="4418">
                  <c:v>1E-4</c:v>
                </c:pt>
                <c:pt idx="4419">
                  <c:v>1E-4</c:v>
                </c:pt>
                <c:pt idx="4420">
                  <c:v>1.0001</c:v>
                </c:pt>
                <c:pt idx="4421">
                  <c:v>1E-4</c:v>
                </c:pt>
                <c:pt idx="4422">
                  <c:v>1E-4</c:v>
                </c:pt>
                <c:pt idx="4423">
                  <c:v>1E-4</c:v>
                </c:pt>
                <c:pt idx="4424">
                  <c:v>1E-4</c:v>
                </c:pt>
                <c:pt idx="4425">
                  <c:v>2.0001000000000002</c:v>
                </c:pt>
                <c:pt idx="4426">
                  <c:v>1E-4</c:v>
                </c:pt>
                <c:pt idx="4427">
                  <c:v>1.0001</c:v>
                </c:pt>
                <c:pt idx="4428">
                  <c:v>1.0001</c:v>
                </c:pt>
                <c:pt idx="4429">
                  <c:v>1E-4</c:v>
                </c:pt>
                <c:pt idx="4430">
                  <c:v>1.0001</c:v>
                </c:pt>
                <c:pt idx="4431">
                  <c:v>1.0001</c:v>
                </c:pt>
                <c:pt idx="4432">
                  <c:v>1.0001</c:v>
                </c:pt>
                <c:pt idx="4433">
                  <c:v>3.0001000000000002</c:v>
                </c:pt>
                <c:pt idx="4434">
                  <c:v>1E-4</c:v>
                </c:pt>
                <c:pt idx="4435">
                  <c:v>1E-4</c:v>
                </c:pt>
                <c:pt idx="4436">
                  <c:v>1.0001</c:v>
                </c:pt>
                <c:pt idx="4437">
                  <c:v>1E-4</c:v>
                </c:pt>
                <c:pt idx="4438">
                  <c:v>1.0001</c:v>
                </c:pt>
                <c:pt idx="4439">
                  <c:v>1E-4</c:v>
                </c:pt>
                <c:pt idx="4440">
                  <c:v>1E-4</c:v>
                </c:pt>
                <c:pt idx="4441">
                  <c:v>1E-4</c:v>
                </c:pt>
                <c:pt idx="4442">
                  <c:v>1E-4</c:v>
                </c:pt>
                <c:pt idx="4443">
                  <c:v>1E-4</c:v>
                </c:pt>
                <c:pt idx="4444">
                  <c:v>4.0000999999999998</c:v>
                </c:pt>
                <c:pt idx="4445">
                  <c:v>1E-4</c:v>
                </c:pt>
                <c:pt idx="4446">
                  <c:v>1.0001</c:v>
                </c:pt>
                <c:pt idx="4447">
                  <c:v>1.0001</c:v>
                </c:pt>
                <c:pt idx="4448">
                  <c:v>1.0001</c:v>
                </c:pt>
                <c:pt idx="4449">
                  <c:v>1.0001</c:v>
                </c:pt>
                <c:pt idx="4450">
                  <c:v>1E-4</c:v>
                </c:pt>
                <c:pt idx="4451">
                  <c:v>1E-4</c:v>
                </c:pt>
                <c:pt idx="4452">
                  <c:v>1E-4</c:v>
                </c:pt>
                <c:pt idx="4453">
                  <c:v>2.0001000000000002</c:v>
                </c:pt>
                <c:pt idx="4454">
                  <c:v>1.0001</c:v>
                </c:pt>
                <c:pt idx="4455">
                  <c:v>1E-4</c:v>
                </c:pt>
                <c:pt idx="4456">
                  <c:v>1.0001</c:v>
                </c:pt>
                <c:pt idx="4457">
                  <c:v>1.0001</c:v>
                </c:pt>
                <c:pt idx="4458">
                  <c:v>1E-4</c:v>
                </c:pt>
                <c:pt idx="4459">
                  <c:v>2.0001000000000002</c:v>
                </c:pt>
                <c:pt idx="4460">
                  <c:v>1E-4</c:v>
                </c:pt>
                <c:pt idx="4461">
                  <c:v>1E-4</c:v>
                </c:pt>
                <c:pt idx="4462">
                  <c:v>77.000100000000003</c:v>
                </c:pt>
                <c:pt idx="4463">
                  <c:v>187.0001</c:v>
                </c:pt>
                <c:pt idx="4464">
                  <c:v>258.00009999999997</c:v>
                </c:pt>
                <c:pt idx="4465">
                  <c:v>279.00009999999997</c:v>
                </c:pt>
                <c:pt idx="4466">
                  <c:v>225.0001</c:v>
                </c:pt>
                <c:pt idx="4467">
                  <c:v>152.0001</c:v>
                </c:pt>
                <c:pt idx="4468">
                  <c:v>103.0001</c:v>
                </c:pt>
                <c:pt idx="4469">
                  <c:v>45.000100000000003</c:v>
                </c:pt>
                <c:pt idx="4470">
                  <c:v>18.0001</c:v>
                </c:pt>
                <c:pt idx="4471">
                  <c:v>11.0001</c:v>
                </c:pt>
                <c:pt idx="4472">
                  <c:v>5.0000999999999998</c:v>
                </c:pt>
                <c:pt idx="4473">
                  <c:v>4.0000999999999998</c:v>
                </c:pt>
                <c:pt idx="4474">
                  <c:v>1.0001</c:v>
                </c:pt>
                <c:pt idx="4475">
                  <c:v>1.0001</c:v>
                </c:pt>
                <c:pt idx="4476">
                  <c:v>4.0000999999999998</c:v>
                </c:pt>
                <c:pt idx="4477">
                  <c:v>1E-4</c:v>
                </c:pt>
                <c:pt idx="4478">
                  <c:v>1.0001</c:v>
                </c:pt>
                <c:pt idx="4479">
                  <c:v>1.0001</c:v>
                </c:pt>
                <c:pt idx="4480">
                  <c:v>2.0001000000000002</c:v>
                </c:pt>
                <c:pt idx="4481">
                  <c:v>2.0001000000000002</c:v>
                </c:pt>
                <c:pt idx="4482">
                  <c:v>1.0001</c:v>
                </c:pt>
                <c:pt idx="4483">
                  <c:v>1.0001</c:v>
                </c:pt>
                <c:pt idx="4484">
                  <c:v>1E-4</c:v>
                </c:pt>
                <c:pt idx="4485">
                  <c:v>1E-4</c:v>
                </c:pt>
                <c:pt idx="4486">
                  <c:v>1E-4</c:v>
                </c:pt>
                <c:pt idx="4487">
                  <c:v>1.0001</c:v>
                </c:pt>
                <c:pt idx="4488">
                  <c:v>1E-4</c:v>
                </c:pt>
                <c:pt idx="4489">
                  <c:v>1.0001</c:v>
                </c:pt>
                <c:pt idx="4490">
                  <c:v>1.0001</c:v>
                </c:pt>
                <c:pt idx="4491">
                  <c:v>1E-4</c:v>
                </c:pt>
                <c:pt idx="4492">
                  <c:v>1E-4</c:v>
                </c:pt>
                <c:pt idx="4493">
                  <c:v>1.0001</c:v>
                </c:pt>
                <c:pt idx="4494">
                  <c:v>1E-4</c:v>
                </c:pt>
                <c:pt idx="4495">
                  <c:v>1E-4</c:v>
                </c:pt>
                <c:pt idx="4496">
                  <c:v>2.0001000000000002</c:v>
                </c:pt>
                <c:pt idx="4497">
                  <c:v>2.0001000000000002</c:v>
                </c:pt>
                <c:pt idx="4498">
                  <c:v>1E-4</c:v>
                </c:pt>
                <c:pt idx="4499">
                  <c:v>1E-4</c:v>
                </c:pt>
                <c:pt idx="4500">
                  <c:v>2.0001000000000002</c:v>
                </c:pt>
                <c:pt idx="4501">
                  <c:v>1.0001</c:v>
                </c:pt>
                <c:pt idx="4502">
                  <c:v>1.0001</c:v>
                </c:pt>
                <c:pt idx="4503">
                  <c:v>1E-4</c:v>
                </c:pt>
                <c:pt idx="4504">
                  <c:v>1E-4</c:v>
                </c:pt>
                <c:pt idx="4505">
                  <c:v>1.0001</c:v>
                </c:pt>
                <c:pt idx="4506">
                  <c:v>1.0001</c:v>
                </c:pt>
                <c:pt idx="4507">
                  <c:v>1.0001</c:v>
                </c:pt>
                <c:pt idx="4508">
                  <c:v>1.0001</c:v>
                </c:pt>
                <c:pt idx="4509">
                  <c:v>1E-4</c:v>
                </c:pt>
                <c:pt idx="4510">
                  <c:v>1E-4</c:v>
                </c:pt>
                <c:pt idx="4511">
                  <c:v>1.0001</c:v>
                </c:pt>
                <c:pt idx="4512">
                  <c:v>1E-4</c:v>
                </c:pt>
                <c:pt idx="4513">
                  <c:v>3.0001000000000002</c:v>
                </c:pt>
                <c:pt idx="4514">
                  <c:v>1.0001</c:v>
                </c:pt>
                <c:pt idx="4515">
                  <c:v>1E-4</c:v>
                </c:pt>
                <c:pt idx="4516">
                  <c:v>1E-4</c:v>
                </c:pt>
                <c:pt idx="4517">
                  <c:v>1.0001</c:v>
                </c:pt>
                <c:pt idx="4518">
                  <c:v>1E-4</c:v>
                </c:pt>
                <c:pt idx="4519">
                  <c:v>1E-4</c:v>
                </c:pt>
                <c:pt idx="4520">
                  <c:v>2.0001000000000002</c:v>
                </c:pt>
                <c:pt idx="4521">
                  <c:v>1E-4</c:v>
                </c:pt>
                <c:pt idx="4522">
                  <c:v>2.0001000000000002</c:v>
                </c:pt>
                <c:pt idx="4523">
                  <c:v>1.0001</c:v>
                </c:pt>
                <c:pt idx="4524">
                  <c:v>1E-4</c:v>
                </c:pt>
                <c:pt idx="4525">
                  <c:v>1E-4</c:v>
                </c:pt>
                <c:pt idx="4526">
                  <c:v>1E-4</c:v>
                </c:pt>
                <c:pt idx="4527">
                  <c:v>1E-4</c:v>
                </c:pt>
                <c:pt idx="4528">
                  <c:v>1.0001</c:v>
                </c:pt>
                <c:pt idx="4529">
                  <c:v>2.0001000000000002</c:v>
                </c:pt>
                <c:pt idx="4530">
                  <c:v>1E-4</c:v>
                </c:pt>
                <c:pt idx="4531">
                  <c:v>1.0001</c:v>
                </c:pt>
                <c:pt idx="4532">
                  <c:v>1.0001</c:v>
                </c:pt>
                <c:pt idx="4533">
                  <c:v>1.0001</c:v>
                </c:pt>
                <c:pt idx="4534">
                  <c:v>1.0001</c:v>
                </c:pt>
                <c:pt idx="4535">
                  <c:v>1.0001</c:v>
                </c:pt>
                <c:pt idx="4536">
                  <c:v>1.0001</c:v>
                </c:pt>
                <c:pt idx="4537">
                  <c:v>2.0001000000000002</c:v>
                </c:pt>
                <c:pt idx="4538">
                  <c:v>57.000100000000003</c:v>
                </c:pt>
                <c:pt idx="4539">
                  <c:v>132.0001</c:v>
                </c:pt>
                <c:pt idx="4540">
                  <c:v>130.0001</c:v>
                </c:pt>
                <c:pt idx="4541">
                  <c:v>187.0001</c:v>
                </c:pt>
                <c:pt idx="4542">
                  <c:v>132.0001</c:v>
                </c:pt>
                <c:pt idx="4543">
                  <c:v>120.0001</c:v>
                </c:pt>
                <c:pt idx="4544">
                  <c:v>146.0001</c:v>
                </c:pt>
                <c:pt idx="4545">
                  <c:v>153.0001</c:v>
                </c:pt>
                <c:pt idx="4546">
                  <c:v>74.000100000000003</c:v>
                </c:pt>
                <c:pt idx="4547">
                  <c:v>91.000100000000003</c:v>
                </c:pt>
                <c:pt idx="4548">
                  <c:v>40.000100000000003</c:v>
                </c:pt>
                <c:pt idx="4549">
                  <c:v>17.0001</c:v>
                </c:pt>
                <c:pt idx="4550">
                  <c:v>13.0001</c:v>
                </c:pt>
                <c:pt idx="4551">
                  <c:v>3.0001000000000002</c:v>
                </c:pt>
                <c:pt idx="4552">
                  <c:v>5.0000999999999998</c:v>
                </c:pt>
                <c:pt idx="4553">
                  <c:v>5.0000999999999998</c:v>
                </c:pt>
                <c:pt idx="4554">
                  <c:v>2.0001000000000002</c:v>
                </c:pt>
                <c:pt idx="4555">
                  <c:v>2.0001000000000002</c:v>
                </c:pt>
                <c:pt idx="4556">
                  <c:v>3.0001000000000002</c:v>
                </c:pt>
                <c:pt idx="4557">
                  <c:v>2.0001000000000002</c:v>
                </c:pt>
                <c:pt idx="4558">
                  <c:v>1.0001</c:v>
                </c:pt>
                <c:pt idx="4559">
                  <c:v>5.0000999999999998</c:v>
                </c:pt>
                <c:pt idx="4560">
                  <c:v>2.0001000000000002</c:v>
                </c:pt>
                <c:pt idx="4561">
                  <c:v>1.0001</c:v>
                </c:pt>
                <c:pt idx="4562">
                  <c:v>3.0001000000000002</c:v>
                </c:pt>
                <c:pt idx="4563">
                  <c:v>2.0001000000000002</c:v>
                </c:pt>
                <c:pt idx="4564">
                  <c:v>2.0001000000000002</c:v>
                </c:pt>
                <c:pt idx="4565">
                  <c:v>3.0001000000000002</c:v>
                </c:pt>
                <c:pt idx="4566">
                  <c:v>2.0001000000000002</c:v>
                </c:pt>
                <c:pt idx="4567">
                  <c:v>2.0001000000000002</c:v>
                </c:pt>
                <c:pt idx="4568">
                  <c:v>1.0001</c:v>
                </c:pt>
                <c:pt idx="4569">
                  <c:v>1.0001</c:v>
                </c:pt>
                <c:pt idx="4570">
                  <c:v>7.0000999999999998</c:v>
                </c:pt>
                <c:pt idx="4571">
                  <c:v>1.0001</c:v>
                </c:pt>
                <c:pt idx="4572">
                  <c:v>4.0000999999999998</c:v>
                </c:pt>
                <c:pt idx="4573">
                  <c:v>1E-4</c:v>
                </c:pt>
                <c:pt idx="4574">
                  <c:v>1.0001</c:v>
                </c:pt>
                <c:pt idx="4575">
                  <c:v>1E-4</c:v>
                </c:pt>
                <c:pt idx="4576">
                  <c:v>1E-4</c:v>
                </c:pt>
                <c:pt idx="4577">
                  <c:v>1E-4</c:v>
                </c:pt>
                <c:pt idx="4578">
                  <c:v>1E-4</c:v>
                </c:pt>
                <c:pt idx="4579">
                  <c:v>1E-4</c:v>
                </c:pt>
                <c:pt idx="4580">
                  <c:v>3.0001000000000002</c:v>
                </c:pt>
                <c:pt idx="4581">
                  <c:v>1E-4</c:v>
                </c:pt>
                <c:pt idx="4582">
                  <c:v>1E-4</c:v>
                </c:pt>
                <c:pt idx="4583">
                  <c:v>1E-4</c:v>
                </c:pt>
                <c:pt idx="4584">
                  <c:v>2.0001000000000002</c:v>
                </c:pt>
                <c:pt idx="4585">
                  <c:v>1E-4</c:v>
                </c:pt>
                <c:pt idx="4586">
                  <c:v>1.0001</c:v>
                </c:pt>
                <c:pt idx="4587">
                  <c:v>1E-4</c:v>
                </c:pt>
                <c:pt idx="4588">
                  <c:v>1E-4</c:v>
                </c:pt>
                <c:pt idx="4589">
                  <c:v>2.0001000000000002</c:v>
                </c:pt>
                <c:pt idx="4590">
                  <c:v>2.0001000000000002</c:v>
                </c:pt>
                <c:pt idx="4591">
                  <c:v>2.0001000000000002</c:v>
                </c:pt>
                <c:pt idx="4592">
                  <c:v>1E-4</c:v>
                </c:pt>
                <c:pt idx="4593">
                  <c:v>1.0001</c:v>
                </c:pt>
                <c:pt idx="4594">
                  <c:v>1E-4</c:v>
                </c:pt>
                <c:pt idx="4595">
                  <c:v>1E-4</c:v>
                </c:pt>
                <c:pt idx="4596">
                  <c:v>1E-4</c:v>
                </c:pt>
                <c:pt idx="4597">
                  <c:v>1.0001</c:v>
                </c:pt>
                <c:pt idx="4598">
                  <c:v>1E-4</c:v>
                </c:pt>
                <c:pt idx="4599">
                  <c:v>1E-4</c:v>
                </c:pt>
                <c:pt idx="4600">
                  <c:v>1E-4</c:v>
                </c:pt>
                <c:pt idx="4601">
                  <c:v>1.0001</c:v>
                </c:pt>
                <c:pt idx="4602">
                  <c:v>1E-4</c:v>
                </c:pt>
                <c:pt idx="4603">
                  <c:v>1E-4</c:v>
                </c:pt>
                <c:pt idx="4604">
                  <c:v>1E-4</c:v>
                </c:pt>
                <c:pt idx="4605">
                  <c:v>1.0001</c:v>
                </c:pt>
                <c:pt idx="4606">
                  <c:v>1E-4</c:v>
                </c:pt>
                <c:pt idx="4607">
                  <c:v>1E-4</c:v>
                </c:pt>
                <c:pt idx="4608">
                  <c:v>1E-4</c:v>
                </c:pt>
                <c:pt idx="4609">
                  <c:v>1E-4</c:v>
                </c:pt>
                <c:pt idx="4610">
                  <c:v>1.0001</c:v>
                </c:pt>
                <c:pt idx="4611">
                  <c:v>1.0001</c:v>
                </c:pt>
                <c:pt idx="4612">
                  <c:v>1E-4</c:v>
                </c:pt>
                <c:pt idx="4613">
                  <c:v>1E-4</c:v>
                </c:pt>
                <c:pt idx="4614">
                  <c:v>1.0001</c:v>
                </c:pt>
                <c:pt idx="4615">
                  <c:v>8.0000999999999998</c:v>
                </c:pt>
                <c:pt idx="4616">
                  <c:v>11.0001</c:v>
                </c:pt>
                <c:pt idx="4617">
                  <c:v>16.0001</c:v>
                </c:pt>
                <c:pt idx="4618">
                  <c:v>25.0001</c:v>
                </c:pt>
                <c:pt idx="4619">
                  <c:v>28.0001</c:v>
                </c:pt>
                <c:pt idx="4620">
                  <c:v>18.0001</c:v>
                </c:pt>
                <c:pt idx="4621">
                  <c:v>15.0001</c:v>
                </c:pt>
                <c:pt idx="4622">
                  <c:v>12.0001</c:v>
                </c:pt>
                <c:pt idx="4623">
                  <c:v>17.0001</c:v>
                </c:pt>
                <c:pt idx="4624">
                  <c:v>1.0001</c:v>
                </c:pt>
                <c:pt idx="4625">
                  <c:v>4.0000999999999998</c:v>
                </c:pt>
                <c:pt idx="4626">
                  <c:v>3.0001000000000002</c:v>
                </c:pt>
                <c:pt idx="4627">
                  <c:v>1E-4</c:v>
                </c:pt>
                <c:pt idx="4628">
                  <c:v>1.0001</c:v>
                </c:pt>
                <c:pt idx="4629">
                  <c:v>2.0001000000000002</c:v>
                </c:pt>
                <c:pt idx="4630">
                  <c:v>1E-4</c:v>
                </c:pt>
                <c:pt idx="4631">
                  <c:v>1E-4</c:v>
                </c:pt>
                <c:pt idx="4632">
                  <c:v>2.0001000000000002</c:v>
                </c:pt>
                <c:pt idx="4633">
                  <c:v>1E-4</c:v>
                </c:pt>
                <c:pt idx="4634">
                  <c:v>1E-4</c:v>
                </c:pt>
                <c:pt idx="4635">
                  <c:v>2.0001000000000002</c:v>
                </c:pt>
                <c:pt idx="4636">
                  <c:v>2.0001000000000002</c:v>
                </c:pt>
                <c:pt idx="4637">
                  <c:v>1E-4</c:v>
                </c:pt>
                <c:pt idx="4638">
                  <c:v>1E-4</c:v>
                </c:pt>
                <c:pt idx="4639">
                  <c:v>1E-4</c:v>
                </c:pt>
                <c:pt idx="4640">
                  <c:v>1E-4</c:v>
                </c:pt>
                <c:pt idx="4641">
                  <c:v>1E-4</c:v>
                </c:pt>
                <c:pt idx="4642">
                  <c:v>1.0001</c:v>
                </c:pt>
                <c:pt idx="4643">
                  <c:v>1E-4</c:v>
                </c:pt>
                <c:pt idx="4644">
                  <c:v>1E-4</c:v>
                </c:pt>
                <c:pt idx="4645">
                  <c:v>1.0001</c:v>
                </c:pt>
                <c:pt idx="4646">
                  <c:v>1E-4</c:v>
                </c:pt>
                <c:pt idx="4647">
                  <c:v>2.0001000000000002</c:v>
                </c:pt>
                <c:pt idx="4648">
                  <c:v>1E-4</c:v>
                </c:pt>
                <c:pt idx="4649">
                  <c:v>1.0001</c:v>
                </c:pt>
                <c:pt idx="4650">
                  <c:v>1.0001</c:v>
                </c:pt>
                <c:pt idx="4651">
                  <c:v>1E-4</c:v>
                </c:pt>
                <c:pt idx="4652">
                  <c:v>1E-4</c:v>
                </c:pt>
                <c:pt idx="4653">
                  <c:v>1E-4</c:v>
                </c:pt>
                <c:pt idx="4654">
                  <c:v>2.0001000000000002</c:v>
                </c:pt>
                <c:pt idx="4655">
                  <c:v>1E-4</c:v>
                </c:pt>
                <c:pt idx="4656">
                  <c:v>1.0001</c:v>
                </c:pt>
                <c:pt idx="4657">
                  <c:v>1.0001</c:v>
                </c:pt>
                <c:pt idx="4658">
                  <c:v>1E-4</c:v>
                </c:pt>
                <c:pt idx="4659">
                  <c:v>2.0001000000000002</c:v>
                </c:pt>
                <c:pt idx="4660">
                  <c:v>1E-4</c:v>
                </c:pt>
                <c:pt idx="4661">
                  <c:v>1.0001</c:v>
                </c:pt>
                <c:pt idx="4662">
                  <c:v>2.0001000000000002</c:v>
                </c:pt>
                <c:pt idx="4663">
                  <c:v>1E-4</c:v>
                </c:pt>
                <c:pt idx="4664">
                  <c:v>1E-4</c:v>
                </c:pt>
                <c:pt idx="4665">
                  <c:v>1E-4</c:v>
                </c:pt>
                <c:pt idx="4666">
                  <c:v>1E-4</c:v>
                </c:pt>
                <c:pt idx="4667">
                  <c:v>1.0001</c:v>
                </c:pt>
                <c:pt idx="4668">
                  <c:v>1E-4</c:v>
                </c:pt>
                <c:pt idx="4669">
                  <c:v>1E-4</c:v>
                </c:pt>
                <c:pt idx="4670">
                  <c:v>1E-4</c:v>
                </c:pt>
                <c:pt idx="4671">
                  <c:v>1E-4</c:v>
                </c:pt>
                <c:pt idx="4672">
                  <c:v>1.0001</c:v>
                </c:pt>
                <c:pt idx="4673">
                  <c:v>1E-4</c:v>
                </c:pt>
                <c:pt idx="4674">
                  <c:v>1.0001</c:v>
                </c:pt>
                <c:pt idx="4675">
                  <c:v>1E-4</c:v>
                </c:pt>
                <c:pt idx="4676">
                  <c:v>1E-4</c:v>
                </c:pt>
                <c:pt idx="4677">
                  <c:v>1.0001</c:v>
                </c:pt>
                <c:pt idx="4678">
                  <c:v>1.0001</c:v>
                </c:pt>
                <c:pt idx="4679">
                  <c:v>1E-4</c:v>
                </c:pt>
                <c:pt idx="4680">
                  <c:v>1E-4</c:v>
                </c:pt>
                <c:pt idx="4681">
                  <c:v>1E-4</c:v>
                </c:pt>
                <c:pt idx="4682">
                  <c:v>1.0001</c:v>
                </c:pt>
                <c:pt idx="4683">
                  <c:v>1E-4</c:v>
                </c:pt>
                <c:pt idx="4684">
                  <c:v>1E-4</c:v>
                </c:pt>
                <c:pt idx="4685">
                  <c:v>1E-4</c:v>
                </c:pt>
                <c:pt idx="4686">
                  <c:v>1E-4</c:v>
                </c:pt>
                <c:pt idx="4687">
                  <c:v>1.0001</c:v>
                </c:pt>
                <c:pt idx="4688">
                  <c:v>3.0001000000000002</c:v>
                </c:pt>
                <c:pt idx="4689">
                  <c:v>21.0001</c:v>
                </c:pt>
                <c:pt idx="4690">
                  <c:v>22.0001</c:v>
                </c:pt>
                <c:pt idx="4691">
                  <c:v>34.000100000000003</c:v>
                </c:pt>
                <c:pt idx="4692">
                  <c:v>43.000100000000003</c:v>
                </c:pt>
                <c:pt idx="4693">
                  <c:v>27.0001</c:v>
                </c:pt>
                <c:pt idx="4694">
                  <c:v>39.000100000000003</c:v>
                </c:pt>
                <c:pt idx="4695">
                  <c:v>50.000100000000003</c:v>
                </c:pt>
                <c:pt idx="4696">
                  <c:v>34.000100000000003</c:v>
                </c:pt>
                <c:pt idx="4697">
                  <c:v>27.0001</c:v>
                </c:pt>
                <c:pt idx="4698">
                  <c:v>18.0001</c:v>
                </c:pt>
                <c:pt idx="4699">
                  <c:v>9.0000999999999998</c:v>
                </c:pt>
                <c:pt idx="4700">
                  <c:v>2.0001000000000002</c:v>
                </c:pt>
                <c:pt idx="4701">
                  <c:v>2.0001000000000002</c:v>
                </c:pt>
                <c:pt idx="4702">
                  <c:v>1.0001</c:v>
                </c:pt>
                <c:pt idx="4703">
                  <c:v>1.0001</c:v>
                </c:pt>
                <c:pt idx="4704">
                  <c:v>1E-4</c:v>
                </c:pt>
                <c:pt idx="4705">
                  <c:v>4.0000999999999998</c:v>
                </c:pt>
                <c:pt idx="4706">
                  <c:v>2.0001000000000002</c:v>
                </c:pt>
                <c:pt idx="4707">
                  <c:v>1.0001</c:v>
                </c:pt>
                <c:pt idx="4708">
                  <c:v>1.0001</c:v>
                </c:pt>
                <c:pt idx="4709">
                  <c:v>1E-4</c:v>
                </c:pt>
                <c:pt idx="4710">
                  <c:v>1.0001</c:v>
                </c:pt>
                <c:pt idx="4711">
                  <c:v>1.0001</c:v>
                </c:pt>
                <c:pt idx="4712">
                  <c:v>2.0001000000000002</c:v>
                </c:pt>
                <c:pt idx="4713">
                  <c:v>1E-4</c:v>
                </c:pt>
                <c:pt idx="4714">
                  <c:v>1E-4</c:v>
                </c:pt>
                <c:pt idx="4715">
                  <c:v>1.0001</c:v>
                </c:pt>
                <c:pt idx="4716">
                  <c:v>1E-4</c:v>
                </c:pt>
                <c:pt idx="4717">
                  <c:v>1.0001</c:v>
                </c:pt>
                <c:pt idx="4718">
                  <c:v>1E-4</c:v>
                </c:pt>
                <c:pt idx="4719">
                  <c:v>2.0001000000000002</c:v>
                </c:pt>
                <c:pt idx="4720">
                  <c:v>2.0001000000000002</c:v>
                </c:pt>
                <c:pt idx="4721">
                  <c:v>2.0001000000000002</c:v>
                </c:pt>
                <c:pt idx="4722">
                  <c:v>1.0001</c:v>
                </c:pt>
                <c:pt idx="4723">
                  <c:v>1E-4</c:v>
                </c:pt>
                <c:pt idx="4724">
                  <c:v>1E-4</c:v>
                </c:pt>
                <c:pt idx="4725">
                  <c:v>1E-4</c:v>
                </c:pt>
                <c:pt idx="4726">
                  <c:v>1E-4</c:v>
                </c:pt>
                <c:pt idx="4727">
                  <c:v>1E-4</c:v>
                </c:pt>
                <c:pt idx="4728">
                  <c:v>1.0001</c:v>
                </c:pt>
                <c:pt idx="4729">
                  <c:v>1E-4</c:v>
                </c:pt>
                <c:pt idx="4730">
                  <c:v>1E-4</c:v>
                </c:pt>
                <c:pt idx="4731">
                  <c:v>1.0001</c:v>
                </c:pt>
                <c:pt idx="4732">
                  <c:v>1E-4</c:v>
                </c:pt>
                <c:pt idx="4733">
                  <c:v>1.0001</c:v>
                </c:pt>
                <c:pt idx="4734">
                  <c:v>1.0001</c:v>
                </c:pt>
                <c:pt idx="4735">
                  <c:v>1E-4</c:v>
                </c:pt>
                <c:pt idx="4736">
                  <c:v>1.0001</c:v>
                </c:pt>
                <c:pt idx="4737">
                  <c:v>1.0001</c:v>
                </c:pt>
                <c:pt idx="4738">
                  <c:v>1.0001</c:v>
                </c:pt>
                <c:pt idx="4739">
                  <c:v>1.0001</c:v>
                </c:pt>
                <c:pt idx="4740">
                  <c:v>1E-4</c:v>
                </c:pt>
                <c:pt idx="4741">
                  <c:v>1.0001</c:v>
                </c:pt>
                <c:pt idx="4742">
                  <c:v>1.0001</c:v>
                </c:pt>
                <c:pt idx="4743">
                  <c:v>1E-4</c:v>
                </c:pt>
                <c:pt idx="4744">
                  <c:v>1E-4</c:v>
                </c:pt>
                <c:pt idx="4745">
                  <c:v>1E-4</c:v>
                </c:pt>
                <c:pt idx="4746">
                  <c:v>1E-4</c:v>
                </c:pt>
                <c:pt idx="4747">
                  <c:v>1E-4</c:v>
                </c:pt>
                <c:pt idx="4748">
                  <c:v>1E-4</c:v>
                </c:pt>
                <c:pt idx="4749">
                  <c:v>1.0001</c:v>
                </c:pt>
                <c:pt idx="4750">
                  <c:v>1.0001</c:v>
                </c:pt>
                <c:pt idx="4751">
                  <c:v>1.0001</c:v>
                </c:pt>
                <c:pt idx="4752">
                  <c:v>2.0001000000000002</c:v>
                </c:pt>
                <c:pt idx="4753">
                  <c:v>1E-4</c:v>
                </c:pt>
                <c:pt idx="4754">
                  <c:v>1.0001</c:v>
                </c:pt>
                <c:pt idx="4755">
                  <c:v>1E-4</c:v>
                </c:pt>
                <c:pt idx="4756">
                  <c:v>1E-4</c:v>
                </c:pt>
                <c:pt idx="4757">
                  <c:v>2.0001000000000002</c:v>
                </c:pt>
                <c:pt idx="4758">
                  <c:v>1.0001</c:v>
                </c:pt>
                <c:pt idx="4759">
                  <c:v>1.0001</c:v>
                </c:pt>
                <c:pt idx="4760">
                  <c:v>2.0001000000000002</c:v>
                </c:pt>
                <c:pt idx="4761">
                  <c:v>8.0000999999999998</c:v>
                </c:pt>
                <c:pt idx="4762">
                  <c:v>52.000100000000003</c:v>
                </c:pt>
                <c:pt idx="4763">
                  <c:v>96.000100000000003</c:v>
                </c:pt>
                <c:pt idx="4764">
                  <c:v>102.0001</c:v>
                </c:pt>
                <c:pt idx="4765">
                  <c:v>121.0001</c:v>
                </c:pt>
                <c:pt idx="4766">
                  <c:v>92.000100000000003</c:v>
                </c:pt>
                <c:pt idx="4767">
                  <c:v>59.000100000000003</c:v>
                </c:pt>
                <c:pt idx="4768">
                  <c:v>39.000100000000003</c:v>
                </c:pt>
                <c:pt idx="4769">
                  <c:v>16.0001</c:v>
                </c:pt>
                <c:pt idx="4770">
                  <c:v>13.0001</c:v>
                </c:pt>
                <c:pt idx="4771">
                  <c:v>7.0000999999999998</c:v>
                </c:pt>
                <c:pt idx="4772">
                  <c:v>3.0001000000000002</c:v>
                </c:pt>
                <c:pt idx="4773">
                  <c:v>3.0001000000000002</c:v>
                </c:pt>
                <c:pt idx="4774">
                  <c:v>1E-4</c:v>
                </c:pt>
                <c:pt idx="4775">
                  <c:v>1.0001</c:v>
                </c:pt>
                <c:pt idx="4776">
                  <c:v>1E-4</c:v>
                </c:pt>
                <c:pt idx="4777">
                  <c:v>1E-4</c:v>
                </c:pt>
                <c:pt idx="4778">
                  <c:v>1E-4</c:v>
                </c:pt>
                <c:pt idx="4779">
                  <c:v>1E-4</c:v>
                </c:pt>
                <c:pt idx="4780">
                  <c:v>1.0001</c:v>
                </c:pt>
                <c:pt idx="4781">
                  <c:v>1E-4</c:v>
                </c:pt>
                <c:pt idx="4782">
                  <c:v>1E-4</c:v>
                </c:pt>
                <c:pt idx="4783">
                  <c:v>1.0001</c:v>
                </c:pt>
                <c:pt idx="4784">
                  <c:v>1E-4</c:v>
                </c:pt>
                <c:pt idx="4785">
                  <c:v>1.0001</c:v>
                </c:pt>
                <c:pt idx="4786">
                  <c:v>1E-4</c:v>
                </c:pt>
                <c:pt idx="4787">
                  <c:v>1E-4</c:v>
                </c:pt>
                <c:pt idx="4788">
                  <c:v>2.0001000000000002</c:v>
                </c:pt>
                <c:pt idx="4789">
                  <c:v>1E-4</c:v>
                </c:pt>
                <c:pt idx="4790">
                  <c:v>1E-4</c:v>
                </c:pt>
                <c:pt idx="4791">
                  <c:v>1E-4</c:v>
                </c:pt>
                <c:pt idx="4792">
                  <c:v>4.0000999999999998</c:v>
                </c:pt>
                <c:pt idx="4793">
                  <c:v>1E-4</c:v>
                </c:pt>
                <c:pt idx="4794">
                  <c:v>1E-4</c:v>
                </c:pt>
                <c:pt idx="4795">
                  <c:v>2.0001000000000002</c:v>
                </c:pt>
                <c:pt idx="4796">
                  <c:v>1E-4</c:v>
                </c:pt>
                <c:pt idx="4797">
                  <c:v>1E-4</c:v>
                </c:pt>
                <c:pt idx="4798">
                  <c:v>1.0001</c:v>
                </c:pt>
                <c:pt idx="4799">
                  <c:v>1E-4</c:v>
                </c:pt>
                <c:pt idx="4800">
                  <c:v>1E-4</c:v>
                </c:pt>
                <c:pt idx="4801">
                  <c:v>1E-4</c:v>
                </c:pt>
                <c:pt idx="4802">
                  <c:v>1.0001</c:v>
                </c:pt>
                <c:pt idx="4803">
                  <c:v>1E-4</c:v>
                </c:pt>
                <c:pt idx="4804">
                  <c:v>1E-4</c:v>
                </c:pt>
                <c:pt idx="4805">
                  <c:v>1.0001</c:v>
                </c:pt>
                <c:pt idx="4806">
                  <c:v>1E-4</c:v>
                </c:pt>
                <c:pt idx="4807">
                  <c:v>1.0001</c:v>
                </c:pt>
                <c:pt idx="4808">
                  <c:v>1E-4</c:v>
                </c:pt>
                <c:pt idx="4809">
                  <c:v>1E-4</c:v>
                </c:pt>
                <c:pt idx="4810">
                  <c:v>1.0001</c:v>
                </c:pt>
                <c:pt idx="4811">
                  <c:v>1E-4</c:v>
                </c:pt>
                <c:pt idx="4812">
                  <c:v>1E-4</c:v>
                </c:pt>
                <c:pt idx="4813">
                  <c:v>1.0001</c:v>
                </c:pt>
                <c:pt idx="4814">
                  <c:v>3.0001000000000002</c:v>
                </c:pt>
                <c:pt idx="4815">
                  <c:v>1E-4</c:v>
                </c:pt>
                <c:pt idx="4816">
                  <c:v>1E-4</c:v>
                </c:pt>
                <c:pt idx="4817">
                  <c:v>2.0001000000000002</c:v>
                </c:pt>
                <c:pt idx="4818">
                  <c:v>2.0001000000000002</c:v>
                </c:pt>
                <c:pt idx="4819">
                  <c:v>3.0001000000000002</c:v>
                </c:pt>
                <c:pt idx="4820">
                  <c:v>1.0001</c:v>
                </c:pt>
                <c:pt idx="4821">
                  <c:v>2.0001000000000002</c:v>
                </c:pt>
                <c:pt idx="4822">
                  <c:v>2.0001000000000002</c:v>
                </c:pt>
                <c:pt idx="4823">
                  <c:v>2.0001000000000002</c:v>
                </c:pt>
                <c:pt idx="4824">
                  <c:v>1E-4</c:v>
                </c:pt>
                <c:pt idx="4825">
                  <c:v>1E-4</c:v>
                </c:pt>
                <c:pt idx="4826">
                  <c:v>1.0001</c:v>
                </c:pt>
                <c:pt idx="4827">
                  <c:v>1.0001</c:v>
                </c:pt>
                <c:pt idx="4828">
                  <c:v>1E-4</c:v>
                </c:pt>
                <c:pt idx="4829">
                  <c:v>1.0001</c:v>
                </c:pt>
                <c:pt idx="4830">
                  <c:v>1.0001</c:v>
                </c:pt>
                <c:pt idx="4831">
                  <c:v>1.0001</c:v>
                </c:pt>
                <c:pt idx="4832">
                  <c:v>1E-4</c:v>
                </c:pt>
                <c:pt idx="4833">
                  <c:v>3.0001000000000002</c:v>
                </c:pt>
                <c:pt idx="4834">
                  <c:v>15.0001</c:v>
                </c:pt>
                <c:pt idx="4835">
                  <c:v>238.0001</c:v>
                </c:pt>
                <c:pt idx="4836">
                  <c:v>235.0001</c:v>
                </c:pt>
                <c:pt idx="4837">
                  <c:v>231.0001</c:v>
                </c:pt>
                <c:pt idx="4838">
                  <c:v>276.00009999999997</c:v>
                </c:pt>
                <c:pt idx="4839">
                  <c:v>156.0001</c:v>
                </c:pt>
                <c:pt idx="4840">
                  <c:v>85.000100000000003</c:v>
                </c:pt>
                <c:pt idx="4841">
                  <c:v>48.000100000000003</c:v>
                </c:pt>
                <c:pt idx="4842">
                  <c:v>16.0001</c:v>
                </c:pt>
                <c:pt idx="4843">
                  <c:v>8.0000999999999998</c:v>
                </c:pt>
                <c:pt idx="4844">
                  <c:v>1E-4</c:v>
                </c:pt>
                <c:pt idx="4845">
                  <c:v>1.0001</c:v>
                </c:pt>
                <c:pt idx="4846">
                  <c:v>1.0001</c:v>
                </c:pt>
                <c:pt idx="4847">
                  <c:v>1.0001</c:v>
                </c:pt>
                <c:pt idx="4848">
                  <c:v>2.0001000000000002</c:v>
                </c:pt>
                <c:pt idx="4849">
                  <c:v>2.0001000000000002</c:v>
                </c:pt>
                <c:pt idx="4850">
                  <c:v>1.0001</c:v>
                </c:pt>
                <c:pt idx="4851">
                  <c:v>1.0001</c:v>
                </c:pt>
                <c:pt idx="4852">
                  <c:v>2.0001000000000002</c:v>
                </c:pt>
                <c:pt idx="4853">
                  <c:v>1.0001</c:v>
                </c:pt>
                <c:pt idx="4854">
                  <c:v>1.0001</c:v>
                </c:pt>
                <c:pt idx="4855">
                  <c:v>2.0001000000000002</c:v>
                </c:pt>
                <c:pt idx="4856">
                  <c:v>2.0001000000000002</c:v>
                </c:pt>
                <c:pt idx="4857">
                  <c:v>4.0000999999999998</c:v>
                </c:pt>
                <c:pt idx="4858">
                  <c:v>1E-4</c:v>
                </c:pt>
                <c:pt idx="4859">
                  <c:v>1.0001</c:v>
                </c:pt>
                <c:pt idx="4860">
                  <c:v>2.0001000000000002</c:v>
                </c:pt>
                <c:pt idx="4861">
                  <c:v>2.0001000000000002</c:v>
                </c:pt>
                <c:pt idx="4862">
                  <c:v>3.0001000000000002</c:v>
                </c:pt>
                <c:pt idx="4863">
                  <c:v>1.0001</c:v>
                </c:pt>
                <c:pt idx="4864">
                  <c:v>1.0001</c:v>
                </c:pt>
                <c:pt idx="4865">
                  <c:v>1.0001</c:v>
                </c:pt>
                <c:pt idx="4866">
                  <c:v>1.0001</c:v>
                </c:pt>
                <c:pt idx="4867">
                  <c:v>2.0001000000000002</c:v>
                </c:pt>
                <c:pt idx="4868">
                  <c:v>1.0001</c:v>
                </c:pt>
                <c:pt idx="4869">
                  <c:v>3.0001000000000002</c:v>
                </c:pt>
                <c:pt idx="4870">
                  <c:v>1.0001</c:v>
                </c:pt>
                <c:pt idx="4871">
                  <c:v>1E-4</c:v>
                </c:pt>
                <c:pt idx="4872">
                  <c:v>1E-4</c:v>
                </c:pt>
                <c:pt idx="4873">
                  <c:v>1E-4</c:v>
                </c:pt>
                <c:pt idx="4874">
                  <c:v>1E-4</c:v>
                </c:pt>
                <c:pt idx="4875">
                  <c:v>2.0001000000000002</c:v>
                </c:pt>
                <c:pt idx="4876">
                  <c:v>1E-4</c:v>
                </c:pt>
                <c:pt idx="4877">
                  <c:v>1.0001</c:v>
                </c:pt>
                <c:pt idx="4878">
                  <c:v>1.0001</c:v>
                </c:pt>
                <c:pt idx="4879">
                  <c:v>1.0001</c:v>
                </c:pt>
                <c:pt idx="4880">
                  <c:v>1.0001</c:v>
                </c:pt>
                <c:pt idx="4881">
                  <c:v>2.0001000000000002</c:v>
                </c:pt>
                <c:pt idx="4882">
                  <c:v>2.0001000000000002</c:v>
                </c:pt>
                <c:pt idx="4883">
                  <c:v>1.0001</c:v>
                </c:pt>
                <c:pt idx="4884">
                  <c:v>4.0000999999999998</c:v>
                </c:pt>
                <c:pt idx="4885">
                  <c:v>3.0001000000000002</c:v>
                </c:pt>
                <c:pt idx="4886">
                  <c:v>3.0001000000000002</c:v>
                </c:pt>
                <c:pt idx="4887">
                  <c:v>9.0000999999999998</c:v>
                </c:pt>
                <c:pt idx="4888">
                  <c:v>4.0000999999999998</c:v>
                </c:pt>
                <c:pt idx="4889">
                  <c:v>4.0000999999999998</c:v>
                </c:pt>
                <c:pt idx="4890">
                  <c:v>5.0000999999999998</c:v>
                </c:pt>
                <c:pt idx="4891">
                  <c:v>6.0000999999999998</c:v>
                </c:pt>
                <c:pt idx="4892">
                  <c:v>2.0001000000000002</c:v>
                </c:pt>
                <c:pt idx="4893">
                  <c:v>7.0000999999999998</c:v>
                </c:pt>
                <c:pt idx="4894">
                  <c:v>2.0001000000000002</c:v>
                </c:pt>
                <c:pt idx="4895">
                  <c:v>3.0001000000000002</c:v>
                </c:pt>
                <c:pt idx="4896">
                  <c:v>5.0000999999999998</c:v>
                </c:pt>
                <c:pt idx="4897">
                  <c:v>6.0000999999999998</c:v>
                </c:pt>
                <c:pt idx="4898">
                  <c:v>11.0001</c:v>
                </c:pt>
                <c:pt idx="4899">
                  <c:v>8.0000999999999998</c:v>
                </c:pt>
                <c:pt idx="4900">
                  <c:v>8.0000999999999998</c:v>
                </c:pt>
                <c:pt idx="4901">
                  <c:v>8.0000999999999998</c:v>
                </c:pt>
                <c:pt idx="4902">
                  <c:v>8.0000999999999998</c:v>
                </c:pt>
                <c:pt idx="4903">
                  <c:v>21.0001</c:v>
                </c:pt>
                <c:pt idx="4904">
                  <c:v>380.00009999999997</c:v>
                </c:pt>
                <c:pt idx="4905">
                  <c:v>3287.0001000000002</c:v>
                </c:pt>
                <c:pt idx="4906">
                  <c:v>3773.0001000000002</c:v>
                </c:pt>
                <c:pt idx="4907">
                  <c:v>3831.0001000000002</c:v>
                </c:pt>
                <c:pt idx="4908">
                  <c:v>3695.0001000000002</c:v>
                </c:pt>
                <c:pt idx="4909">
                  <c:v>2209.0001000000002</c:v>
                </c:pt>
                <c:pt idx="4910">
                  <c:v>1527.0001</c:v>
                </c:pt>
                <c:pt idx="4911">
                  <c:v>1014.0001</c:v>
                </c:pt>
                <c:pt idx="4912">
                  <c:v>308.00009999999997</c:v>
                </c:pt>
                <c:pt idx="4913">
                  <c:v>27.0001</c:v>
                </c:pt>
                <c:pt idx="4914">
                  <c:v>25.0001</c:v>
                </c:pt>
                <c:pt idx="4915">
                  <c:v>13.0001</c:v>
                </c:pt>
                <c:pt idx="4916">
                  <c:v>6.0000999999999998</c:v>
                </c:pt>
                <c:pt idx="4917">
                  <c:v>5.0000999999999998</c:v>
                </c:pt>
                <c:pt idx="4918">
                  <c:v>6.0000999999999998</c:v>
                </c:pt>
                <c:pt idx="4919">
                  <c:v>5.0000999999999998</c:v>
                </c:pt>
                <c:pt idx="4920">
                  <c:v>3.0001000000000002</c:v>
                </c:pt>
                <c:pt idx="4921">
                  <c:v>2.0001000000000002</c:v>
                </c:pt>
                <c:pt idx="4922">
                  <c:v>3.0001000000000002</c:v>
                </c:pt>
                <c:pt idx="4923">
                  <c:v>5.0000999999999998</c:v>
                </c:pt>
                <c:pt idx="4924">
                  <c:v>10.0001</c:v>
                </c:pt>
                <c:pt idx="4925">
                  <c:v>6.0000999999999998</c:v>
                </c:pt>
                <c:pt idx="4926">
                  <c:v>7.0000999999999998</c:v>
                </c:pt>
                <c:pt idx="4927">
                  <c:v>1E-4</c:v>
                </c:pt>
                <c:pt idx="4928">
                  <c:v>6.0000999999999998</c:v>
                </c:pt>
                <c:pt idx="4929">
                  <c:v>5.0000999999999998</c:v>
                </c:pt>
                <c:pt idx="4930">
                  <c:v>2.0001000000000002</c:v>
                </c:pt>
                <c:pt idx="4931">
                  <c:v>2.0001000000000002</c:v>
                </c:pt>
                <c:pt idx="4932">
                  <c:v>2.0001000000000002</c:v>
                </c:pt>
                <c:pt idx="4933">
                  <c:v>4.0000999999999998</c:v>
                </c:pt>
                <c:pt idx="4934">
                  <c:v>5.0000999999999998</c:v>
                </c:pt>
                <c:pt idx="4935">
                  <c:v>3.0001000000000002</c:v>
                </c:pt>
                <c:pt idx="4936">
                  <c:v>6.0000999999999998</c:v>
                </c:pt>
                <c:pt idx="4937">
                  <c:v>4.0000999999999998</c:v>
                </c:pt>
                <c:pt idx="4938">
                  <c:v>4.0000999999999998</c:v>
                </c:pt>
                <c:pt idx="4939">
                  <c:v>2.0001000000000002</c:v>
                </c:pt>
                <c:pt idx="4940">
                  <c:v>6.0000999999999998</c:v>
                </c:pt>
                <c:pt idx="4941">
                  <c:v>5.0000999999999998</c:v>
                </c:pt>
                <c:pt idx="4942">
                  <c:v>7.0000999999999998</c:v>
                </c:pt>
                <c:pt idx="4943">
                  <c:v>4.0000999999999998</c:v>
                </c:pt>
                <c:pt idx="4944">
                  <c:v>5.0000999999999998</c:v>
                </c:pt>
                <c:pt idx="4945">
                  <c:v>4.0000999999999998</c:v>
                </c:pt>
                <c:pt idx="4946">
                  <c:v>7.0000999999999998</c:v>
                </c:pt>
                <c:pt idx="4947">
                  <c:v>5.0000999999999998</c:v>
                </c:pt>
                <c:pt idx="4948">
                  <c:v>1.0001</c:v>
                </c:pt>
                <c:pt idx="4949">
                  <c:v>3.0001000000000002</c:v>
                </c:pt>
                <c:pt idx="4950">
                  <c:v>5.0000999999999998</c:v>
                </c:pt>
                <c:pt idx="4951">
                  <c:v>7.0000999999999998</c:v>
                </c:pt>
                <c:pt idx="4952">
                  <c:v>12.0001</c:v>
                </c:pt>
                <c:pt idx="4953">
                  <c:v>8.0000999999999998</c:v>
                </c:pt>
                <c:pt idx="4954">
                  <c:v>8.0000999999999998</c:v>
                </c:pt>
                <c:pt idx="4955">
                  <c:v>6.0000999999999998</c:v>
                </c:pt>
                <c:pt idx="4956">
                  <c:v>9.0000999999999998</c:v>
                </c:pt>
                <c:pt idx="4957">
                  <c:v>6.0000999999999998</c:v>
                </c:pt>
                <c:pt idx="4958">
                  <c:v>2.0001000000000002</c:v>
                </c:pt>
                <c:pt idx="4959">
                  <c:v>9.0000999999999998</c:v>
                </c:pt>
                <c:pt idx="4960">
                  <c:v>6.0000999999999998</c:v>
                </c:pt>
                <c:pt idx="4961">
                  <c:v>7.0000999999999998</c:v>
                </c:pt>
                <c:pt idx="4962">
                  <c:v>5.0000999999999998</c:v>
                </c:pt>
                <c:pt idx="4963">
                  <c:v>6.0000999999999998</c:v>
                </c:pt>
                <c:pt idx="4964">
                  <c:v>8.0000999999999998</c:v>
                </c:pt>
                <c:pt idx="4965">
                  <c:v>5.0000999999999998</c:v>
                </c:pt>
                <c:pt idx="4966">
                  <c:v>8.0000999999999998</c:v>
                </c:pt>
                <c:pt idx="4967">
                  <c:v>7.0000999999999998</c:v>
                </c:pt>
                <c:pt idx="4968">
                  <c:v>8.0000999999999998</c:v>
                </c:pt>
                <c:pt idx="4969">
                  <c:v>7.0000999999999998</c:v>
                </c:pt>
                <c:pt idx="4970">
                  <c:v>10.0001</c:v>
                </c:pt>
                <c:pt idx="4971">
                  <c:v>7.0000999999999998</c:v>
                </c:pt>
                <c:pt idx="4972">
                  <c:v>13.0001</c:v>
                </c:pt>
                <c:pt idx="4973">
                  <c:v>10.0001</c:v>
                </c:pt>
                <c:pt idx="4974">
                  <c:v>27.0001</c:v>
                </c:pt>
                <c:pt idx="4975">
                  <c:v>467.00009999999997</c:v>
                </c:pt>
                <c:pt idx="4976">
                  <c:v>3304.0001000000002</c:v>
                </c:pt>
                <c:pt idx="4977">
                  <c:v>3487.0001000000002</c:v>
                </c:pt>
                <c:pt idx="4978">
                  <c:v>3645.0001000000002</c:v>
                </c:pt>
                <c:pt idx="4979">
                  <c:v>3344.0001000000002</c:v>
                </c:pt>
                <c:pt idx="4980">
                  <c:v>2151.0001000000002</c:v>
                </c:pt>
                <c:pt idx="4981">
                  <c:v>1479.0001</c:v>
                </c:pt>
                <c:pt idx="4982">
                  <c:v>935.00009999999997</c:v>
                </c:pt>
                <c:pt idx="4983">
                  <c:v>309.00009999999997</c:v>
                </c:pt>
                <c:pt idx="4984">
                  <c:v>48.000100000000003</c:v>
                </c:pt>
                <c:pt idx="4985">
                  <c:v>17.0001</c:v>
                </c:pt>
                <c:pt idx="4986">
                  <c:v>17.0001</c:v>
                </c:pt>
                <c:pt idx="4987">
                  <c:v>14.0001</c:v>
                </c:pt>
                <c:pt idx="4988">
                  <c:v>3.0001000000000002</c:v>
                </c:pt>
                <c:pt idx="4989">
                  <c:v>6.0000999999999998</c:v>
                </c:pt>
                <c:pt idx="4990">
                  <c:v>8.0000999999999998</c:v>
                </c:pt>
                <c:pt idx="4991">
                  <c:v>7.0000999999999998</c:v>
                </c:pt>
                <c:pt idx="4992">
                  <c:v>7.0000999999999998</c:v>
                </c:pt>
                <c:pt idx="4993">
                  <c:v>7.0000999999999998</c:v>
                </c:pt>
                <c:pt idx="4994">
                  <c:v>7.0000999999999998</c:v>
                </c:pt>
                <c:pt idx="4995">
                  <c:v>7.0000999999999998</c:v>
                </c:pt>
                <c:pt idx="4996">
                  <c:v>7.0000999999999998</c:v>
                </c:pt>
                <c:pt idx="4997">
                  <c:v>6.0000999999999998</c:v>
                </c:pt>
                <c:pt idx="4998">
                  <c:v>6.0000999999999998</c:v>
                </c:pt>
                <c:pt idx="4999">
                  <c:v>8.0000999999999998</c:v>
                </c:pt>
                <c:pt idx="5000">
                  <c:v>12.0001</c:v>
                </c:pt>
                <c:pt idx="5001">
                  <c:v>11.0001</c:v>
                </c:pt>
                <c:pt idx="5002">
                  <c:v>13.0001</c:v>
                </c:pt>
                <c:pt idx="5003">
                  <c:v>11.0001</c:v>
                </c:pt>
                <c:pt idx="5004">
                  <c:v>14.0001</c:v>
                </c:pt>
                <c:pt idx="5005">
                  <c:v>10.0001</c:v>
                </c:pt>
                <c:pt idx="5006">
                  <c:v>14.0001</c:v>
                </c:pt>
                <c:pt idx="5007">
                  <c:v>4.0000999999999998</c:v>
                </c:pt>
                <c:pt idx="5008">
                  <c:v>9.0000999999999998</c:v>
                </c:pt>
                <c:pt idx="5009">
                  <c:v>9.0000999999999998</c:v>
                </c:pt>
                <c:pt idx="5010">
                  <c:v>10.0001</c:v>
                </c:pt>
                <c:pt idx="5011">
                  <c:v>5.0000999999999998</c:v>
                </c:pt>
                <c:pt idx="5012">
                  <c:v>9.0000999999999998</c:v>
                </c:pt>
                <c:pt idx="5013">
                  <c:v>5.0000999999999998</c:v>
                </c:pt>
                <c:pt idx="5014">
                  <c:v>11.0001</c:v>
                </c:pt>
                <c:pt idx="5015">
                  <c:v>6.0000999999999998</c:v>
                </c:pt>
                <c:pt idx="5016">
                  <c:v>8.0000999999999998</c:v>
                </c:pt>
                <c:pt idx="5017">
                  <c:v>8.0000999999999998</c:v>
                </c:pt>
                <c:pt idx="5018">
                  <c:v>11.0001</c:v>
                </c:pt>
                <c:pt idx="5019">
                  <c:v>9.0000999999999998</c:v>
                </c:pt>
                <c:pt idx="5020">
                  <c:v>15.0001</c:v>
                </c:pt>
                <c:pt idx="5021">
                  <c:v>11.0001</c:v>
                </c:pt>
                <c:pt idx="5022">
                  <c:v>13.0001</c:v>
                </c:pt>
                <c:pt idx="5023">
                  <c:v>10.0001</c:v>
                </c:pt>
                <c:pt idx="5024">
                  <c:v>12.0001</c:v>
                </c:pt>
                <c:pt idx="5025">
                  <c:v>14.0001</c:v>
                </c:pt>
                <c:pt idx="5026">
                  <c:v>15.0001</c:v>
                </c:pt>
                <c:pt idx="5027">
                  <c:v>17.0001</c:v>
                </c:pt>
                <c:pt idx="5028">
                  <c:v>17.0001</c:v>
                </c:pt>
                <c:pt idx="5029">
                  <c:v>20.0001</c:v>
                </c:pt>
                <c:pt idx="5030">
                  <c:v>21.0001</c:v>
                </c:pt>
                <c:pt idx="5031">
                  <c:v>26.0001</c:v>
                </c:pt>
                <c:pt idx="5032">
                  <c:v>29.0001</c:v>
                </c:pt>
                <c:pt idx="5033">
                  <c:v>22.0001</c:v>
                </c:pt>
                <c:pt idx="5034">
                  <c:v>23.0001</c:v>
                </c:pt>
                <c:pt idx="5035">
                  <c:v>29.0001</c:v>
                </c:pt>
                <c:pt idx="5036">
                  <c:v>38.000100000000003</c:v>
                </c:pt>
                <c:pt idx="5037">
                  <c:v>41.000100000000003</c:v>
                </c:pt>
                <c:pt idx="5038">
                  <c:v>46.000100000000003</c:v>
                </c:pt>
                <c:pt idx="5039">
                  <c:v>54.000100000000003</c:v>
                </c:pt>
                <c:pt idx="5040">
                  <c:v>64.000100000000003</c:v>
                </c:pt>
                <c:pt idx="5041">
                  <c:v>43.000100000000003</c:v>
                </c:pt>
                <c:pt idx="5042">
                  <c:v>63.000100000000003</c:v>
                </c:pt>
                <c:pt idx="5043">
                  <c:v>93.000100000000003</c:v>
                </c:pt>
                <c:pt idx="5044">
                  <c:v>141.0001</c:v>
                </c:pt>
                <c:pt idx="5045">
                  <c:v>4939.0001000000002</c:v>
                </c:pt>
                <c:pt idx="5046">
                  <c:v>32643.000100000001</c:v>
                </c:pt>
                <c:pt idx="5047">
                  <c:v>33747.000099999997</c:v>
                </c:pt>
                <c:pt idx="5048">
                  <c:v>34197.000099999997</c:v>
                </c:pt>
                <c:pt idx="5049">
                  <c:v>31758.000100000001</c:v>
                </c:pt>
                <c:pt idx="5050">
                  <c:v>19576.000100000001</c:v>
                </c:pt>
                <c:pt idx="5051">
                  <c:v>12921.000099999999</c:v>
                </c:pt>
                <c:pt idx="5052">
                  <c:v>8458.0000999999993</c:v>
                </c:pt>
                <c:pt idx="5053">
                  <c:v>2851.0001000000002</c:v>
                </c:pt>
                <c:pt idx="5054">
                  <c:v>282.00009999999997</c:v>
                </c:pt>
                <c:pt idx="5055">
                  <c:v>114.0001</c:v>
                </c:pt>
                <c:pt idx="5056">
                  <c:v>58.000100000000003</c:v>
                </c:pt>
                <c:pt idx="5057">
                  <c:v>28.0001</c:v>
                </c:pt>
                <c:pt idx="5058">
                  <c:v>19.0001</c:v>
                </c:pt>
                <c:pt idx="5059">
                  <c:v>11.0001</c:v>
                </c:pt>
                <c:pt idx="5060">
                  <c:v>12.0001</c:v>
                </c:pt>
                <c:pt idx="5061">
                  <c:v>22.0001</c:v>
                </c:pt>
                <c:pt idx="5062">
                  <c:v>13.0001</c:v>
                </c:pt>
                <c:pt idx="5063">
                  <c:v>11.0001</c:v>
                </c:pt>
                <c:pt idx="5064">
                  <c:v>16.0001</c:v>
                </c:pt>
                <c:pt idx="5065">
                  <c:v>9.0000999999999998</c:v>
                </c:pt>
                <c:pt idx="5066">
                  <c:v>16.0001</c:v>
                </c:pt>
                <c:pt idx="5067">
                  <c:v>19.0001</c:v>
                </c:pt>
                <c:pt idx="5068">
                  <c:v>10.0001</c:v>
                </c:pt>
                <c:pt idx="5069">
                  <c:v>8.0000999999999998</c:v>
                </c:pt>
                <c:pt idx="5070">
                  <c:v>15.0001</c:v>
                </c:pt>
                <c:pt idx="5071">
                  <c:v>14.0001</c:v>
                </c:pt>
                <c:pt idx="5072">
                  <c:v>8.0000999999999998</c:v>
                </c:pt>
                <c:pt idx="5073">
                  <c:v>9.0000999999999998</c:v>
                </c:pt>
                <c:pt idx="5074">
                  <c:v>9.0000999999999998</c:v>
                </c:pt>
                <c:pt idx="5075">
                  <c:v>14.0001</c:v>
                </c:pt>
                <c:pt idx="5076">
                  <c:v>4.0000999999999998</c:v>
                </c:pt>
                <c:pt idx="5077">
                  <c:v>11.0001</c:v>
                </c:pt>
                <c:pt idx="5078">
                  <c:v>12.0001</c:v>
                </c:pt>
                <c:pt idx="5079">
                  <c:v>10.0001</c:v>
                </c:pt>
                <c:pt idx="5080">
                  <c:v>15.0001</c:v>
                </c:pt>
                <c:pt idx="5081">
                  <c:v>13.0001</c:v>
                </c:pt>
                <c:pt idx="5082">
                  <c:v>19.0001</c:v>
                </c:pt>
                <c:pt idx="5083">
                  <c:v>15.0001</c:v>
                </c:pt>
                <c:pt idx="5084">
                  <c:v>14.0001</c:v>
                </c:pt>
                <c:pt idx="5085">
                  <c:v>6.0000999999999998</c:v>
                </c:pt>
                <c:pt idx="5086">
                  <c:v>8.0000999999999998</c:v>
                </c:pt>
                <c:pt idx="5087">
                  <c:v>17.0001</c:v>
                </c:pt>
                <c:pt idx="5088">
                  <c:v>13.0001</c:v>
                </c:pt>
                <c:pt idx="5089">
                  <c:v>19.0001</c:v>
                </c:pt>
                <c:pt idx="5090">
                  <c:v>12.0001</c:v>
                </c:pt>
                <c:pt idx="5091">
                  <c:v>11.0001</c:v>
                </c:pt>
                <c:pt idx="5092">
                  <c:v>20.0001</c:v>
                </c:pt>
                <c:pt idx="5093">
                  <c:v>11.0001</c:v>
                </c:pt>
                <c:pt idx="5094">
                  <c:v>13.0001</c:v>
                </c:pt>
                <c:pt idx="5095">
                  <c:v>11.0001</c:v>
                </c:pt>
                <c:pt idx="5096">
                  <c:v>16.0001</c:v>
                </c:pt>
                <c:pt idx="5097">
                  <c:v>12.0001</c:v>
                </c:pt>
                <c:pt idx="5098">
                  <c:v>14.0001</c:v>
                </c:pt>
                <c:pt idx="5099">
                  <c:v>13.0001</c:v>
                </c:pt>
                <c:pt idx="5100">
                  <c:v>11.0001</c:v>
                </c:pt>
                <c:pt idx="5101">
                  <c:v>15.0001</c:v>
                </c:pt>
                <c:pt idx="5102">
                  <c:v>17.0001</c:v>
                </c:pt>
                <c:pt idx="5103">
                  <c:v>15.0001</c:v>
                </c:pt>
                <c:pt idx="5104">
                  <c:v>9.0000999999999998</c:v>
                </c:pt>
                <c:pt idx="5105">
                  <c:v>27.0001</c:v>
                </c:pt>
                <c:pt idx="5106">
                  <c:v>16.0001</c:v>
                </c:pt>
                <c:pt idx="5107">
                  <c:v>11.0001</c:v>
                </c:pt>
                <c:pt idx="5108">
                  <c:v>9.0000999999999998</c:v>
                </c:pt>
                <c:pt idx="5109">
                  <c:v>10.0001</c:v>
                </c:pt>
                <c:pt idx="5110">
                  <c:v>23.0001</c:v>
                </c:pt>
                <c:pt idx="5111">
                  <c:v>20.0001</c:v>
                </c:pt>
                <c:pt idx="5112">
                  <c:v>19.0001</c:v>
                </c:pt>
                <c:pt idx="5113">
                  <c:v>19.0001</c:v>
                </c:pt>
                <c:pt idx="5114">
                  <c:v>39.000100000000003</c:v>
                </c:pt>
                <c:pt idx="5115">
                  <c:v>1618.0001</c:v>
                </c:pt>
                <c:pt idx="5116">
                  <c:v>3943.0001000000002</c:v>
                </c:pt>
                <c:pt idx="5117">
                  <c:v>4083.0001000000002</c:v>
                </c:pt>
                <c:pt idx="5118">
                  <c:v>4136.0001000000002</c:v>
                </c:pt>
                <c:pt idx="5119">
                  <c:v>3412.0001000000002</c:v>
                </c:pt>
                <c:pt idx="5120">
                  <c:v>2252.0001000000002</c:v>
                </c:pt>
                <c:pt idx="5121">
                  <c:v>1444.0001</c:v>
                </c:pt>
                <c:pt idx="5122">
                  <c:v>877.00009999999997</c:v>
                </c:pt>
                <c:pt idx="5123">
                  <c:v>201.0001</c:v>
                </c:pt>
                <c:pt idx="5124">
                  <c:v>40.000100000000003</c:v>
                </c:pt>
                <c:pt idx="5125">
                  <c:v>22.0001</c:v>
                </c:pt>
                <c:pt idx="5126">
                  <c:v>13.0001</c:v>
                </c:pt>
                <c:pt idx="5127">
                  <c:v>14.0001</c:v>
                </c:pt>
                <c:pt idx="5128">
                  <c:v>11.0001</c:v>
                </c:pt>
                <c:pt idx="5129">
                  <c:v>13.0001</c:v>
                </c:pt>
                <c:pt idx="5130">
                  <c:v>8.0000999999999998</c:v>
                </c:pt>
                <c:pt idx="5131">
                  <c:v>16.0001</c:v>
                </c:pt>
                <c:pt idx="5132">
                  <c:v>13.0001</c:v>
                </c:pt>
                <c:pt idx="5133">
                  <c:v>9.0000999999999998</c:v>
                </c:pt>
                <c:pt idx="5134">
                  <c:v>6.0000999999999998</c:v>
                </c:pt>
                <c:pt idx="5135">
                  <c:v>12.0001</c:v>
                </c:pt>
                <c:pt idx="5136">
                  <c:v>12.0001</c:v>
                </c:pt>
                <c:pt idx="5137">
                  <c:v>7.0000999999999998</c:v>
                </c:pt>
                <c:pt idx="5138">
                  <c:v>11.0001</c:v>
                </c:pt>
                <c:pt idx="5139">
                  <c:v>7.0000999999999998</c:v>
                </c:pt>
                <c:pt idx="5140">
                  <c:v>13.0001</c:v>
                </c:pt>
                <c:pt idx="5141">
                  <c:v>16.0001</c:v>
                </c:pt>
                <c:pt idx="5142">
                  <c:v>14.0001</c:v>
                </c:pt>
                <c:pt idx="5143">
                  <c:v>8.0000999999999998</c:v>
                </c:pt>
                <c:pt idx="5144">
                  <c:v>16.0001</c:v>
                </c:pt>
                <c:pt idx="5145">
                  <c:v>10.0001</c:v>
                </c:pt>
                <c:pt idx="5146">
                  <c:v>11.0001</c:v>
                </c:pt>
                <c:pt idx="5147">
                  <c:v>8.0000999999999998</c:v>
                </c:pt>
                <c:pt idx="5148">
                  <c:v>10.0001</c:v>
                </c:pt>
                <c:pt idx="5149">
                  <c:v>16.0001</c:v>
                </c:pt>
                <c:pt idx="5150">
                  <c:v>5.0000999999999998</c:v>
                </c:pt>
                <c:pt idx="5151">
                  <c:v>9.0000999999999998</c:v>
                </c:pt>
                <c:pt idx="5152">
                  <c:v>8.0000999999999998</c:v>
                </c:pt>
                <c:pt idx="5153">
                  <c:v>6.0000999999999998</c:v>
                </c:pt>
                <c:pt idx="5154">
                  <c:v>7.0000999999999998</c:v>
                </c:pt>
                <c:pt idx="5155">
                  <c:v>9.0000999999999998</c:v>
                </c:pt>
                <c:pt idx="5156">
                  <c:v>4.0000999999999998</c:v>
                </c:pt>
                <c:pt idx="5157">
                  <c:v>5.0000999999999998</c:v>
                </c:pt>
                <c:pt idx="5158">
                  <c:v>6.0000999999999998</c:v>
                </c:pt>
                <c:pt idx="5159">
                  <c:v>6.0000999999999998</c:v>
                </c:pt>
                <c:pt idx="5160">
                  <c:v>14.0001</c:v>
                </c:pt>
                <c:pt idx="5161">
                  <c:v>12.0001</c:v>
                </c:pt>
                <c:pt idx="5162">
                  <c:v>6.0000999999999998</c:v>
                </c:pt>
                <c:pt idx="5163">
                  <c:v>9.0000999999999998</c:v>
                </c:pt>
                <c:pt idx="5164">
                  <c:v>12.0001</c:v>
                </c:pt>
                <c:pt idx="5165">
                  <c:v>8.0000999999999998</c:v>
                </c:pt>
                <c:pt idx="5166">
                  <c:v>4.0000999999999998</c:v>
                </c:pt>
                <c:pt idx="5167">
                  <c:v>14.0001</c:v>
                </c:pt>
                <c:pt idx="5168">
                  <c:v>10.0001</c:v>
                </c:pt>
                <c:pt idx="5169">
                  <c:v>7.0000999999999998</c:v>
                </c:pt>
                <c:pt idx="5170">
                  <c:v>4.0000999999999998</c:v>
                </c:pt>
                <c:pt idx="5171">
                  <c:v>8.0000999999999998</c:v>
                </c:pt>
                <c:pt idx="5172">
                  <c:v>9.0000999999999998</c:v>
                </c:pt>
                <c:pt idx="5173">
                  <c:v>6.0000999999999998</c:v>
                </c:pt>
                <c:pt idx="5174">
                  <c:v>8.0000999999999998</c:v>
                </c:pt>
                <c:pt idx="5175">
                  <c:v>8.0000999999999998</c:v>
                </c:pt>
                <c:pt idx="5176">
                  <c:v>9.0000999999999998</c:v>
                </c:pt>
                <c:pt idx="5177">
                  <c:v>14.0001</c:v>
                </c:pt>
                <c:pt idx="5178">
                  <c:v>11.0001</c:v>
                </c:pt>
                <c:pt idx="5179">
                  <c:v>10.0001</c:v>
                </c:pt>
                <c:pt idx="5180">
                  <c:v>9.0000999999999998</c:v>
                </c:pt>
                <c:pt idx="5181">
                  <c:v>16.0001</c:v>
                </c:pt>
                <c:pt idx="5182">
                  <c:v>12.0001</c:v>
                </c:pt>
                <c:pt idx="5183">
                  <c:v>197.0001</c:v>
                </c:pt>
                <c:pt idx="5184">
                  <c:v>2189.0001000000002</c:v>
                </c:pt>
                <c:pt idx="5185">
                  <c:v>2584.0001000000002</c:v>
                </c:pt>
                <c:pt idx="5186">
                  <c:v>2545.0001000000002</c:v>
                </c:pt>
                <c:pt idx="5187">
                  <c:v>2545.0001000000002</c:v>
                </c:pt>
                <c:pt idx="5188">
                  <c:v>1668.0001</c:v>
                </c:pt>
                <c:pt idx="5189">
                  <c:v>1048.0001</c:v>
                </c:pt>
                <c:pt idx="5190">
                  <c:v>731.00009999999997</c:v>
                </c:pt>
                <c:pt idx="5191">
                  <c:v>302.00009999999997</c:v>
                </c:pt>
                <c:pt idx="5192">
                  <c:v>63.000100000000003</c:v>
                </c:pt>
                <c:pt idx="5193">
                  <c:v>18.0001</c:v>
                </c:pt>
                <c:pt idx="5194">
                  <c:v>15.0001</c:v>
                </c:pt>
                <c:pt idx="5195">
                  <c:v>19.0001</c:v>
                </c:pt>
                <c:pt idx="5196">
                  <c:v>5.0000999999999998</c:v>
                </c:pt>
                <c:pt idx="5197">
                  <c:v>13.0001</c:v>
                </c:pt>
                <c:pt idx="5198">
                  <c:v>7.0000999999999998</c:v>
                </c:pt>
                <c:pt idx="5199">
                  <c:v>8.0000999999999998</c:v>
                </c:pt>
                <c:pt idx="5200">
                  <c:v>7.0000999999999998</c:v>
                </c:pt>
                <c:pt idx="5201">
                  <c:v>8.0000999999999998</c:v>
                </c:pt>
                <c:pt idx="5202">
                  <c:v>6.0000999999999998</c:v>
                </c:pt>
                <c:pt idx="5203">
                  <c:v>3.0001000000000002</c:v>
                </c:pt>
                <c:pt idx="5204">
                  <c:v>6.0000999999999998</c:v>
                </c:pt>
                <c:pt idx="5205">
                  <c:v>4.0000999999999998</c:v>
                </c:pt>
                <c:pt idx="5206">
                  <c:v>5.0000999999999998</c:v>
                </c:pt>
                <c:pt idx="5207">
                  <c:v>6.0000999999999998</c:v>
                </c:pt>
                <c:pt idx="5208">
                  <c:v>3.0001000000000002</c:v>
                </c:pt>
                <c:pt idx="5209">
                  <c:v>1.0001</c:v>
                </c:pt>
                <c:pt idx="5210">
                  <c:v>5.0000999999999998</c:v>
                </c:pt>
                <c:pt idx="5211">
                  <c:v>4.0000999999999998</c:v>
                </c:pt>
                <c:pt idx="5212">
                  <c:v>6.0000999999999998</c:v>
                </c:pt>
                <c:pt idx="5213">
                  <c:v>7.0000999999999998</c:v>
                </c:pt>
                <c:pt idx="5214">
                  <c:v>5.0000999999999998</c:v>
                </c:pt>
                <c:pt idx="5215">
                  <c:v>4.0000999999999998</c:v>
                </c:pt>
                <c:pt idx="5216">
                  <c:v>6.0000999999999998</c:v>
                </c:pt>
                <c:pt idx="5217">
                  <c:v>6.0000999999999998</c:v>
                </c:pt>
                <c:pt idx="5218">
                  <c:v>4.0000999999999998</c:v>
                </c:pt>
                <c:pt idx="5219">
                  <c:v>3.0001000000000002</c:v>
                </c:pt>
                <c:pt idx="5220">
                  <c:v>5.0000999999999998</c:v>
                </c:pt>
                <c:pt idx="5221">
                  <c:v>3.0001000000000002</c:v>
                </c:pt>
                <c:pt idx="5222">
                  <c:v>2.0001000000000002</c:v>
                </c:pt>
                <c:pt idx="5223">
                  <c:v>2.0001000000000002</c:v>
                </c:pt>
                <c:pt idx="5224">
                  <c:v>6.0000999999999998</c:v>
                </c:pt>
                <c:pt idx="5225">
                  <c:v>3.0001000000000002</c:v>
                </c:pt>
                <c:pt idx="5226">
                  <c:v>6.0000999999999998</c:v>
                </c:pt>
                <c:pt idx="5227">
                  <c:v>5.0000999999999998</c:v>
                </c:pt>
                <c:pt idx="5228">
                  <c:v>4.0000999999999998</c:v>
                </c:pt>
                <c:pt idx="5229">
                  <c:v>5.0000999999999998</c:v>
                </c:pt>
                <c:pt idx="5230">
                  <c:v>2.0001000000000002</c:v>
                </c:pt>
                <c:pt idx="5231">
                  <c:v>5.0000999999999998</c:v>
                </c:pt>
                <c:pt idx="5232">
                  <c:v>2.0001000000000002</c:v>
                </c:pt>
                <c:pt idx="5233">
                  <c:v>7.0000999999999998</c:v>
                </c:pt>
                <c:pt idx="5234">
                  <c:v>2.0001000000000002</c:v>
                </c:pt>
                <c:pt idx="5235">
                  <c:v>7.0000999999999998</c:v>
                </c:pt>
                <c:pt idx="5236">
                  <c:v>2.0001000000000002</c:v>
                </c:pt>
                <c:pt idx="5237">
                  <c:v>5.0000999999999998</c:v>
                </c:pt>
                <c:pt idx="5238">
                  <c:v>3.0001000000000002</c:v>
                </c:pt>
                <c:pt idx="5239">
                  <c:v>3.0001000000000002</c:v>
                </c:pt>
                <c:pt idx="5240">
                  <c:v>2.0001000000000002</c:v>
                </c:pt>
                <c:pt idx="5241">
                  <c:v>3.0001000000000002</c:v>
                </c:pt>
                <c:pt idx="5242">
                  <c:v>1.0001</c:v>
                </c:pt>
                <c:pt idx="5243">
                  <c:v>4.0000999999999998</c:v>
                </c:pt>
                <c:pt idx="5244">
                  <c:v>2.0001000000000002</c:v>
                </c:pt>
                <c:pt idx="5245">
                  <c:v>1E-4</c:v>
                </c:pt>
                <c:pt idx="5246">
                  <c:v>1.0001</c:v>
                </c:pt>
                <c:pt idx="5247">
                  <c:v>1.0001</c:v>
                </c:pt>
                <c:pt idx="5248">
                  <c:v>4.0000999999999998</c:v>
                </c:pt>
                <c:pt idx="5249">
                  <c:v>8.0000999999999998</c:v>
                </c:pt>
                <c:pt idx="5250">
                  <c:v>3.0001000000000002</c:v>
                </c:pt>
                <c:pt idx="5251">
                  <c:v>6.0000999999999998</c:v>
                </c:pt>
                <c:pt idx="5252">
                  <c:v>42.000100000000003</c:v>
                </c:pt>
                <c:pt idx="5253">
                  <c:v>109.0001</c:v>
                </c:pt>
                <c:pt idx="5254">
                  <c:v>121.0001</c:v>
                </c:pt>
                <c:pt idx="5255">
                  <c:v>106.0001</c:v>
                </c:pt>
                <c:pt idx="5256">
                  <c:v>92.000100000000003</c:v>
                </c:pt>
                <c:pt idx="5257">
                  <c:v>70.000100000000003</c:v>
                </c:pt>
                <c:pt idx="5258">
                  <c:v>72.000100000000003</c:v>
                </c:pt>
                <c:pt idx="5259">
                  <c:v>32.000100000000003</c:v>
                </c:pt>
                <c:pt idx="5260">
                  <c:v>16.0001</c:v>
                </c:pt>
                <c:pt idx="5261">
                  <c:v>14.0001</c:v>
                </c:pt>
                <c:pt idx="5262">
                  <c:v>8.0000999999999998</c:v>
                </c:pt>
                <c:pt idx="5263">
                  <c:v>1.0001</c:v>
                </c:pt>
                <c:pt idx="5264">
                  <c:v>2.0001000000000002</c:v>
                </c:pt>
                <c:pt idx="5265">
                  <c:v>5.0000999999999998</c:v>
                </c:pt>
                <c:pt idx="5266">
                  <c:v>6.0000999999999998</c:v>
                </c:pt>
                <c:pt idx="5267">
                  <c:v>3.0001000000000002</c:v>
                </c:pt>
                <c:pt idx="5268">
                  <c:v>4.0000999999999998</c:v>
                </c:pt>
                <c:pt idx="5269">
                  <c:v>1.0001</c:v>
                </c:pt>
                <c:pt idx="5270">
                  <c:v>3.0001000000000002</c:v>
                </c:pt>
                <c:pt idx="5271">
                  <c:v>2.0001000000000002</c:v>
                </c:pt>
                <c:pt idx="5272">
                  <c:v>1E-4</c:v>
                </c:pt>
                <c:pt idx="5273">
                  <c:v>5.0000999999999998</c:v>
                </c:pt>
                <c:pt idx="5274">
                  <c:v>4.0000999999999998</c:v>
                </c:pt>
                <c:pt idx="5275">
                  <c:v>4.0000999999999998</c:v>
                </c:pt>
                <c:pt idx="5276">
                  <c:v>6.0000999999999998</c:v>
                </c:pt>
                <c:pt idx="5277">
                  <c:v>1.0001</c:v>
                </c:pt>
                <c:pt idx="5278">
                  <c:v>3.0001000000000002</c:v>
                </c:pt>
                <c:pt idx="5279">
                  <c:v>1E-4</c:v>
                </c:pt>
                <c:pt idx="5280">
                  <c:v>4.0000999999999998</c:v>
                </c:pt>
                <c:pt idx="5281">
                  <c:v>2.0001000000000002</c:v>
                </c:pt>
                <c:pt idx="5282">
                  <c:v>1E-4</c:v>
                </c:pt>
                <c:pt idx="5283">
                  <c:v>1E-4</c:v>
                </c:pt>
                <c:pt idx="5284">
                  <c:v>3.0001000000000002</c:v>
                </c:pt>
                <c:pt idx="5285">
                  <c:v>4.0000999999999998</c:v>
                </c:pt>
                <c:pt idx="5286">
                  <c:v>2.0001000000000002</c:v>
                </c:pt>
                <c:pt idx="5287">
                  <c:v>5.0000999999999998</c:v>
                </c:pt>
                <c:pt idx="5288">
                  <c:v>5.0000999999999998</c:v>
                </c:pt>
                <c:pt idx="5289">
                  <c:v>6.0000999999999998</c:v>
                </c:pt>
                <c:pt idx="5290">
                  <c:v>3.0001000000000002</c:v>
                </c:pt>
                <c:pt idx="5291">
                  <c:v>2.0001000000000002</c:v>
                </c:pt>
                <c:pt idx="5292">
                  <c:v>1E-4</c:v>
                </c:pt>
                <c:pt idx="5293">
                  <c:v>5.0000999999999998</c:v>
                </c:pt>
                <c:pt idx="5294">
                  <c:v>2.0001000000000002</c:v>
                </c:pt>
                <c:pt idx="5295">
                  <c:v>1.0001</c:v>
                </c:pt>
                <c:pt idx="5296">
                  <c:v>2.0001000000000002</c:v>
                </c:pt>
                <c:pt idx="5297">
                  <c:v>4.0000999999999998</c:v>
                </c:pt>
                <c:pt idx="5298">
                  <c:v>2.0001000000000002</c:v>
                </c:pt>
                <c:pt idx="5299">
                  <c:v>2.0001000000000002</c:v>
                </c:pt>
                <c:pt idx="5300">
                  <c:v>3.0001000000000002</c:v>
                </c:pt>
                <c:pt idx="5301">
                  <c:v>1.0001</c:v>
                </c:pt>
                <c:pt idx="5302">
                  <c:v>2.0001000000000002</c:v>
                </c:pt>
                <c:pt idx="5303">
                  <c:v>2.0001000000000002</c:v>
                </c:pt>
                <c:pt idx="5304">
                  <c:v>3.0001000000000002</c:v>
                </c:pt>
                <c:pt idx="5305">
                  <c:v>1E-4</c:v>
                </c:pt>
                <c:pt idx="5306">
                  <c:v>3.0001000000000002</c:v>
                </c:pt>
                <c:pt idx="5307">
                  <c:v>2.0001000000000002</c:v>
                </c:pt>
                <c:pt idx="5308">
                  <c:v>5.0000999999999998</c:v>
                </c:pt>
                <c:pt idx="5309">
                  <c:v>4.0000999999999998</c:v>
                </c:pt>
                <c:pt idx="5310">
                  <c:v>1E-4</c:v>
                </c:pt>
                <c:pt idx="5311">
                  <c:v>1.0001</c:v>
                </c:pt>
                <c:pt idx="5312">
                  <c:v>3.0001000000000002</c:v>
                </c:pt>
                <c:pt idx="5313">
                  <c:v>1E-4</c:v>
                </c:pt>
                <c:pt idx="5314">
                  <c:v>2.0001000000000002</c:v>
                </c:pt>
                <c:pt idx="5315">
                  <c:v>1.0001</c:v>
                </c:pt>
                <c:pt idx="5316">
                  <c:v>3.0001000000000002</c:v>
                </c:pt>
                <c:pt idx="5317">
                  <c:v>2.0001000000000002</c:v>
                </c:pt>
                <c:pt idx="5318">
                  <c:v>3.0001000000000002</c:v>
                </c:pt>
                <c:pt idx="5319">
                  <c:v>33.000100000000003</c:v>
                </c:pt>
                <c:pt idx="5320">
                  <c:v>52.000100000000003</c:v>
                </c:pt>
                <c:pt idx="5321">
                  <c:v>64.000100000000003</c:v>
                </c:pt>
                <c:pt idx="5322">
                  <c:v>37.000100000000003</c:v>
                </c:pt>
                <c:pt idx="5323">
                  <c:v>34.000100000000003</c:v>
                </c:pt>
                <c:pt idx="5324">
                  <c:v>17.0001</c:v>
                </c:pt>
                <c:pt idx="5325">
                  <c:v>18.0001</c:v>
                </c:pt>
                <c:pt idx="5326">
                  <c:v>20.0001</c:v>
                </c:pt>
                <c:pt idx="5327">
                  <c:v>7.0000999999999998</c:v>
                </c:pt>
                <c:pt idx="5328">
                  <c:v>3.0001000000000002</c:v>
                </c:pt>
                <c:pt idx="5329">
                  <c:v>3.0001000000000002</c:v>
                </c:pt>
                <c:pt idx="5330">
                  <c:v>1.0001</c:v>
                </c:pt>
                <c:pt idx="5331">
                  <c:v>1E-4</c:v>
                </c:pt>
                <c:pt idx="5332">
                  <c:v>2.0001000000000002</c:v>
                </c:pt>
                <c:pt idx="5333">
                  <c:v>2.0001000000000002</c:v>
                </c:pt>
                <c:pt idx="5334">
                  <c:v>2.0001000000000002</c:v>
                </c:pt>
                <c:pt idx="5335">
                  <c:v>2.0001000000000002</c:v>
                </c:pt>
                <c:pt idx="5336">
                  <c:v>1E-4</c:v>
                </c:pt>
                <c:pt idx="5337">
                  <c:v>1.0001</c:v>
                </c:pt>
                <c:pt idx="5338">
                  <c:v>1E-4</c:v>
                </c:pt>
                <c:pt idx="5339">
                  <c:v>1.0001</c:v>
                </c:pt>
                <c:pt idx="5340">
                  <c:v>1.0001</c:v>
                </c:pt>
                <c:pt idx="5341">
                  <c:v>1.0001</c:v>
                </c:pt>
                <c:pt idx="5342">
                  <c:v>1.0001</c:v>
                </c:pt>
                <c:pt idx="5343">
                  <c:v>1.0001</c:v>
                </c:pt>
                <c:pt idx="5344">
                  <c:v>4.0000999999999998</c:v>
                </c:pt>
                <c:pt idx="5345">
                  <c:v>3.0001000000000002</c:v>
                </c:pt>
                <c:pt idx="5346">
                  <c:v>2.0001000000000002</c:v>
                </c:pt>
                <c:pt idx="5347">
                  <c:v>5.0000999999999998</c:v>
                </c:pt>
                <c:pt idx="5348">
                  <c:v>2.0001000000000002</c:v>
                </c:pt>
                <c:pt idx="5349">
                  <c:v>1.0001</c:v>
                </c:pt>
                <c:pt idx="5350">
                  <c:v>2.0001000000000002</c:v>
                </c:pt>
                <c:pt idx="5351">
                  <c:v>2.0001000000000002</c:v>
                </c:pt>
                <c:pt idx="5352">
                  <c:v>1.0001</c:v>
                </c:pt>
                <c:pt idx="5353">
                  <c:v>1.0001</c:v>
                </c:pt>
                <c:pt idx="5354">
                  <c:v>1.0001</c:v>
                </c:pt>
                <c:pt idx="5355">
                  <c:v>2.0001000000000002</c:v>
                </c:pt>
                <c:pt idx="5356">
                  <c:v>1.0001</c:v>
                </c:pt>
                <c:pt idx="5357">
                  <c:v>1.0001</c:v>
                </c:pt>
                <c:pt idx="5358">
                  <c:v>1E-4</c:v>
                </c:pt>
                <c:pt idx="5359">
                  <c:v>2.0001000000000002</c:v>
                </c:pt>
                <c:pt idx="5360">
                  <c:v>1.0001</c:v>
                </c:pt>
                <c:pt idx="5361">
                  <c:v>1E-4</c:v>
                </c:pt>
                <c:pt idx="5362">
                  <c:v>1.0001</c:v>
                </c:pt>
                <c:pt idx="5363">
                  <c:v>3.0001000000000002</c:v>
                </c:pt>
                <c:pt idx="5364">
                  <c:v>2.0001000000000002</c:v>
                </c:pt>
                <c:pt idx="5365">
                  <c:v>3.0001000000000002</c:v>
                </c:pt>
                <c:pt idx="5366">
                  <c:v>1E-4</c:v>
                </c:pt>
                <c:pt idx="5367">
                  <c:v>1E-4</c:v>
                </c:pt>
                <c:pt idx="5368">
                  <c:v>1.0001</c:v>
                </c:pt>
                <c:pt idx="5369">
                  <c:v>1.0001</c:v>
                </c:pt>
                <c:pt idx="5370">
                  <c:v>1E-4</c:v>
                </c:pt>
                <c:pt idx="5371">
                  <c:v>1.0001</c:v>
                </c:pt>
                <c:pt idx="5372">
                  <c:v>1.0001</c:v>
                </c:pt>
                <c:pt idx="5373">
                  <c:v>1E-4</c:v>
                </c:pt>
                <c:pt idx="5374">
                  <c:v>2.0001000000000002</c:v>
                </c:pt>
                <c:pt idx="5375">
                  <c:v>1E-4</c:v>
                </c:pt>
                <c:pt idx="5376">
                  <c:v>1E-4</c:v>
                </c:pt>
                <c:pt idx="5377">
                  <c:v>1E-4</c:v>
                </c:pt>
                <c:pt idx="5378">
                  <c:v>1.0001</c:v>
                </c:pt>
                <c:pt idx="5379">
                  <c:v>1E-4</c:v>
                </c:pt>
                <c:pt idx="5380">
                  <c:v>1.0001</c:v>
                </c:pt>
                <c:pt idx="5381">
                  <c:v>1E-4</c:v>
                </c:pt>
                <c:pt idx="5382">
                  <c:v>1E-4</c:v>
                </c:pt>
                <c:pt idx="5383">
                  <c:v>2.0001000000000002</c:v>
                </c:pt>
                <c:pt idx="5384">
                  <c:v>1E-4</c:v>
                </c:pt>
                <c:pt idx="5385">
                  <c:v>1E-4</c:v>
                </c:pt>
                <c:pt idx="5386">
                  <c:v>6.0000999999999998</c:v>
                </c:pt>
                <c:pt idx="5387">
                  <c:v>6.0000999999999998</c:v>
                </c:pt>
                <c:pt idx="5388">
                  <c:v>15.0001</c:v>
                </c:pt>
                <c:pt idx="5389">
                  <c:v>9.0000999999999998</c:v>
                </c:pt>
                <c:pt idx="5390">
                  <c:v>8.0000999999999998</c:v>
                </c:pt>
                <c:pt idx="5391">
                  <c:v>10.0001</c:v>
                </c:pt>
                <c:pt idx="5392">
                  <c:v>10.0001</c:v>
                </c:pt>
                <c:pt idx="5393">
                  <c:v>26.0001</c:v>
                </c:pt>
                <c:pt idx="5394">
                  <c:v>7.0000999999999998</c:v>
                </c:pt>
                <c:pt idx="5395">
                  <c:v>9.0000999999999998</c:v>
                </c:pt>
                <c:pt idx="5396">
                  <c:v>16.0001</c:v>
                </c:pt>
                <c:pt idx="5397">
                  <c:v>5.0000999999999998</c:v>
                </c:pt>
                <c:pt idx="5398">
                  <c:v>2.0001000000000002</c:v>
                </c:pt>
                <c:pt idx="5399">
                  <c:v>1E-4</c:v>
                </c:pt>
                <c:pt idx="5400">
                  <c:v>3.0001000000000002</c:v>
                </c:pt>
                <c:pt idx="5401">
                  <c:v>1.0001</c:v>
                </c:pt>
                <c:pt idx="5402">
                  <c:v>3.0001000000000002</c:v>
                </c:pt>
                <c:pt idx="5403">
                  <c:v>3.0001000000000002</c:v>
                </c:pt>
                <c:pt idx="5404">
                  <c:v>1.0001</c:v>
                </c:pt>
                <c:pt idx="5405">
                  <c:v>1E-4</c:v>
                </c:pt>
                <c:pt idx="5406">
                  <c:v>1.0001</c:v>
                </c:pt>
                <c:pt idx="5407">
                  <c:v>2.0001000000000002</c:v>
                </c:pt>
                <c:pt idx="5408">
                  <c:v>1.0001</c:v>
                </c:pt>
                <c:pt idx="5409">
                  <c:v>1.0001</c:v>
                </c:pt>
                <c:pt idx="5410">
                  <c:v>1.0001</c:v>
                </c:pt>
                <c:pt idx="5411">
                  <c:v>1E-4</c:v>
                </c:pt>
                <c:pt idx="5412">
                  <c:v>4.0000999999999998</c:v>
                </c:pt>
                <c:pt idx="5413">
                  <c:v>1E-4</c:v>
                </c:pt>
                <c:pt idx="5414">
                  <c:v>1.0001</c:v>
                </c:pt>
                <c:pt idx="5415">
                  <c:v>1.0001</c:v>
                </c:pt>
                <c:pt idx="5416">
                  <c:v>1.0001</c:v>
                </c:pt>
                <c:pt idx="5417">
                  <c:v>1.0001</c:v>
                </c:pt>
                <c:pt idx="5418">
                  <c:v>1.0001</c:v>
                </c:pt>
                <c:pt idx="5419">
                  <c:v>1.0001</c:v>
                </c:pt>
                <c:pt idx="5420">
                  <c:v>1.0001</c:v>
                </c:pt>
                <c:pt idx="5421">
                  <c:v>1.0001</c:v>
                </c:pt>
                <c:pt idx="5422">
                  <c:v>1E-4</c:v>
                </c:pt>
                <c:pt idx="5423">
                  <c:v>1.0001</c:v>
                </c:pt>
                <c:pt idx="5424">
                  <c:v>1.0001</c:v>
                </c:pt>
                <c:pt idx="5425">
                  <c:v>1E-4</c:v>
                </c:pt>
                <c:pt idx="5426">
                  <c:v>1E-4</c:v>
                </c:pt>
                <c:pt idx="5427">
                  <c:v>1E-4</c:v>
                </c:pt>
                <c:pt idx="5428">
                  <c:v>1.0001</c:v>
                </c:pt>
                <c:pt idx="5429">
                  <c:v>3.0001000000000002</c:v>
                </c:pt>
                <c:pt idx="5430">
                  <c:v>1E-4</c:v>
                </c:pt>
                <c:pt idx="5431">
                  <c:v>1E-4</c:v>
                </c:pt>
                <c:pt idx="5432">
                  <c:v>1.0001</c:v>
                </c:pt>
                <c:pt idx="5433">
                  <c:v>1.0001</c:v>
                </c:pt>
                <c:pt idx="5434">
                  <c:v>4.0000999999999998</c:v>
                </c:pt>
                <c:pt idx="5435">
                  <c:v>1E-4</c:v>
                </c:pt>
                <c:pt idx="5436">
                  <c:v>1.0001</c:v>
                </c:pt>
                <c:pt idx="5437">
                  <c:v>1.0001</c:v>
                </c:pt>
                <c:pt idx="5438">
                  <c:v>1E-4</c:v>
                </c:pt>
                <c:pt idx="5439">
                  <c:v>6.0000999999999998</c:v>
                </c:pt>
                <c:pt idx="5440">
                  <c:v>1.0001</c:v>
                </c:pt>
                <c:pt idx="5441">
                  <c:v>1E-4</c:v>
                </c:pt>
                <c:pt idx="5442">
                  <c:v>1.0001</c:v>
                </c:pt>
                <c:pt idx="5443">
                  <c:v>1E-4</c:v>
                </c:pt>
                <c:pt idx="5444">
                  <c:v>2.0001000000000002</c:v>
                </c:pt>
                <c:pt idx="5445">
                  <c:v>1E-4</c:v>
                </c:pt>
                <c:pt idx="5446">
                  <c:v>2.0001000000000002</c:v>
                </c:pt>
                <c:pt idx="5447">
                  <c:v>2.0001000000000002</c:v>
                </c:pt>
                <c:pt idx="5448">
                  <c:v>1.0001</c:v>
                </c:pt>
                <c:pt idx="5449">
                  <c:v>2.0001000000000002</c:v>
                </c:pt>
                <c:pt idx="5450">
                  <c:v>3.0001000000000002</c:v>
                </c:pt>
                <c:pt idx="5451">
                  <c:v>5.0000999999999998</c:v>
                </c:pt>
                <c:pt idx="5452">
                  <c:v>209.0001</c:v>
                </c:pt>
                <c:pt idx="5453">
                  <c:v>306.00009999999997</c:v>
                </c:pt>
                <c:pt idx="5454">
                  <c:v>268.00009999999997</c:v>
                </c:pt>
                <c:pt idx="5455">
                  <c:v>269.00009999999997</c:v>
                </c:pt>
                <c:pt idx="5456">
                  <c:v>224.0001</c:v>
                </c:pt>
                <c:pt idx="5457">
                  <c:v>142.0001</c:v>
                </c:pt>
                <c:pt idx="5458">
                  <c:v>95.000100000000003</c:v>
                </c:pt>
                <c:pt idx="5459">
                  <c:v>45.000100000000003</c:v>
                </c:pt>
                <c:pt idx="5460">
                  <c:v>22.0001</c:v>
                </c:pt>
                <c:pt idx="5461">
                  <c:v>1.0001</c:v>
                </c:pt>
                <c:pt idx="5462">
                  <c:v>5.0000999999999998</c:v>
                </c:pt>
                <c:pt idx="5463">
                  <c:v>5.0000999999999998</c:v>
                </c:pt>
                <c:pt idx="5464">
                  <c:v>2.0001000000000002</c:v>
                </c:pt>
                <c:pt idx="5465">
                  <c:v>2.0001000000000002</c:v>
                </c:pt>
                <c:pt idx="5466">
                  <c:v>2.0001000000000002</c:v>
                </c:pt>
                <c:pt idx="5467">
                  <c:v>1E-4</c:v>
                </c:pt>
                <c:pt idx="5468">
                  <c:v>1E-4</c:v>
                </c:pt>
                <c:pt idx="5469">
                  <c:v>1.0001</c:v>
                </c:pt>
                <c:pt idx="5470">
                  <c:v>1.0001</c:v>
                </c:pt>
                <c:pt idx="5471">
                  <c:v>1E-4</c:v>
                </c:pt>
                <c:pt idx="5472">
                  <c:v>1.0001</c:v>
                </c:pt>
                <c:pt idx="5473">
                  <c:v>1E-4</c:v>
                </c:pt>
                <c:pt idx="5474">
                  <c:v>1E-4</c:v>
                </c:pt>
                <c:pt idx="5475">
                  <c:v>1E-4</c:v>
                </c:pt>
                <c:pt idx="5476">
                  <c:v>1.0001</c:v>
                </c:pt>
                <c:pt idx="5477">
                  <c:v>1.0001</c:v>
                </c:pt>
                <c:pt idx="5478">
                  <c:v>4.0000999999999998</c:v>
                </c:pt>
                <c:pt idx="5479">
                  <c:v>1.0001</c:v>
                </c:pt>
                <c:pt idx="5480">
                  <c:v>1E-4</c:v>
                </c:pt>
                <c:pt idx="5481">
                  <c:v>1E-4</c:v>
                </c:pt>
                <c:pt idx="5482">
                  <c:v>1.0001</c:v>
                </c:pt>
                <c:pt idx="5483">
                  <c:v>1E-4</c:v>
                </c:pt>
                <c:pt idx="5484">
                  <c:v>1.0001</c:v>
                </c:pt>
                <c:pt idx="5485">
                  <c:v>1.0001</c:v>
                </c:pt>
                <c:pt idx="5486">
                  <c:v>1.0001</c:v>
                </c:pt>
                <c:pt idx="5487">
                  <c:v>3.0001000000000002</c:v>
                </c:pt>
                <c:pt idx="5488">
                  <c:v>3.0001000000000002</c:v>
                </c:pt>
                <c:pt idx="5489">
                  <c:v>1E-4</c:v>
                </c:pt>
                <c:pt idx="5490">
                  <c:v>4.0000999999999998</c:v>
                </c:pt>
                <c:pt idx="5491">
                  <c:v>1.0001</c:v>
                </c:pt>
                <c:pt idx="5492">
                  <c:v>1.0001</c:v>
                </c:pt>
                <c:pt idx="5493">
                  <c:v>1.0001</c:v>
                </c:pt>
                <c:pt idx="5494">
                  <c:v>2.0001000000000002</c:v>
                </c:pt>
                <c:pt idx="5495">
                  <c:v>1.0001</c:v>
                </c:pt>
                <c:pt idx="5496">
                  <c:v>1.0001</c:v>
                </c:pt>
                <c:pt idx="5497">
                  <c:v>2.0001000000000002</c:v>
                </c:pt>
                <c:pt idx="5498">
                  <c:v>1E-4</c:v>
                </c:pt>
                <c:pt idx="5499">
                  <c:v>2.0001000000000002</c:v>
                </c:pt>
                <c:pt idx="5500">
                  <c:v>1.0001</c:v>
                </c:pt>
                <c:pt idx="5501">
                  <c:v>2.0001000000000002</c:v>
                </c:pt>
                <c:pt idx="5502">
                  <c:v>5.0000999999999998</c:v>
                </c:pt>
                <c:pt idx="5503">
                  <c:v>3.0001000000000002</c:v>
                </c:pt>
                <c:pt idx="5504">
                  <c:v>2.0001000000000002</c:v>
                </c:pt>
                <c:pt idx="5505">
                  <c:v>1.0001</c:v>
                </c:pt>
                <c:pt idx="5506">
                  <c:v>1E-4</c:v>
                </c:pt>
                <c:pt idx="5507">
                  <c:v>1.0001</c:v>
                </c:pt>
                <c:pt idx="5508">
                  <c:v>4.0000999999999998</c:v>
                </c:pt>
                <c:pt idx="5509">
                  <c:v>3.0001000000000002</c:v>
                </c:pt>
                <c:pt idx="5510">
                  <c:v>1E-4</c:v>
                </c:pt>
                <c:pt idx="5511">
                  <c:v>1.0001</c:v>
                </c:pt>
                <c:pt idx="5512">
                  <c:v>2.0001000000000002</c:v>
                </c:pt>
                <c:pt idx="5513">
                  <c:v>1.0001</c:v>
                </c:pt>
                <c:pt idx="5514">
                  <c:v>1.0001</c:v>
                </c:pt>
                <c:pt idx="5515">
                  <c:v>1.0001</c:v>
                </c:pt>
                <c:pt idx="5516">
                  <c:v>4.0000999999999998</c:v>
                </c:pt>
                <c:pt idx="5517">
                  <c:v>27.0001</c:v>
                </c:pt>
                <c:pt idx="5518">
                  <c:v>117.0001</c:v>
                </c:pt>
                <c:pt idx="5519">
                  <c:v>110.0001</c:v>
                </c:pt>
                <c:pt idx="5520">
                  <c:v>101.0001</c:v>
                </c:pt>
                <c:pt idx="5521">
                  <c:v>92.000100000000003</c:v>
                </c:pt>
                <c:pt idx="5522">
                  <c:v>74.000100000000003</c:v>
                </c:pt>
                <c:pt idx="5523">
                  <c:v>36.000100000000003</c:v>
                </c:pt>
                <c:pt idx="5524">
                  <c:v>27.0001</c:v>
                </c:pt>
                <c:pt idx="5525">
                  <c:v>32.000100000000003</c:v>
                </c:pt>
                <c:pt idx="5526">
                  <c:v>50.000100000000003</c:v>
                </c:pt>
                <c:pt idx="5527">
                  <c:v>17.0001</c:v>
                </c:pt>
                <c:pt idx="5528">
                  <c:v>8.0000999999999998</c:v>
                </c:pt>
                <c:pt idx="5529">
                  <c:v>14.0001</c:v>
                </c:pt>
                <c:pt idx="5530">
                  <c:v>6.0000999999999998</c:v>
                </c:pt>
                <c:pt idx="5531">
                  <c:v>1.0001</c:v>
                </c:pt>
                <c:pt idx="5532">
                  <c:v>6.0000999999999998</c:v>
                </c:pt>
                <c:pt idx="5533">
                  <c:v>1.0001</c:v>
                </c:pt>
                <c:pt idx="5534">
                  <c:v>3.0001000000000002</c:v>
                </c:pt>
                <c:pt idx="5535">
                  <c:v>1.0001</c:v>
                </c:pt>
                <c:pt idx="5536">
                  <c:v>1.0001</c:v>
                </c:pt>
                <c:pt idx="5537">
                  <c:v>1.0001</c:v>
                </c:pt>
                <c:pt idx="5538">
                  <c:v>3.0001000000000002</c:v>
                </c:pt>
                <c:pt idx="5539">
                  <c:v>2.0001000000000002</c:v>
                </c:pt>
                <c:pt idx="5540">
                  <c:v>1E-4</c:v>
                </c:pt>
                <c:pt idx="5541">
                  <c:v>1.0001</c:v>
                </c:pt>
                <c:pt idx="5542">
                  <c:v>4.0000999999999998</c:v>
                </c:pt>
                <c:pt idx="5543">
                  <c:v>1E-4</c:v>
                </c:pt>
                <c:pt idx="5544">
                  <c:v>2.0001000000000002</c:v>
                </c:pt>
                <c:pt idx="5545">
                  <c:v>1.0001</c:v>
                </c:pt>
                <c:pt idx="5546">
                  <c:v>2.0001000000000002</c:v>
                </c:pt>
                <c:pt idx="5547">
                  <c:v>4.0000999999999998</c:v>
                </c:pt>
                <c:pt idx="5548">
                  <c:v>4.0000999999999998</c:v>
                </c:pt>
                <c:pt idx="5549">
                  <c:v>2.0001000000000002</c:v>
                </c:pt>
                <c:pt idx="5550">
                  <c:v>3.0001000000000002</c:v>
                </c:pt>
                <c:pt idx="5551">
                  <c:v>3.0001000000000002</c:v>
                </c:pt>
                <c:pt idx="5552">
                  <c:v>1.0001</c:v>
                </c:pt>
                <c:pt idx="5553">
                  <c:v>1E-4</c:v>
                </c:pt>
                <c:pt idx="5554">
                  <c:v>1E-4</c:v>
                </c:pt>
                <c:pt idx="5555">
                  <c:v>1.0001</c:v>
                </c:pt>
                <c:pt idx="5556">
                  <c:v>2.0001000000000002</c:v>
                </c:pt>
                <c:pt idx="5557">
                  <c:v>3.0001000000000002</c:v>
                </c:pt>
                <c:pt idx="5558">
                  <c:v>3.0001000000000002</c:v>
                </c:pt>
                <c:pt idx="5559">
                  <c:v>2.0001000000000002</c:v>
                </c:pt>
                <c:pt idx="5560">
                  <c:v>3.0001000000000002</c:v>
                </c:pt>
                <c:pt idx="5561">
                  <c:v>1E-4</c:v>
                </c:pt>
                <c:pt idx="5562">
                  <c:v>3.0001000000000002</c:v>
                </c:pt>
                <c:pt idx="5563">
                  <c:v>1.0001</c:v>
                </c:pt>
                <c:pt idx="5564">
                  <c:v>4.0000999999999998</c:v>
                </c:pt>
                <c:pt idx="5565">
                  <c:v>2.0001000000000002</c:v>
                </c:pt>
                <c:pt idx="5566">
                  <c:v>1E-4</c:v>
                </c:pt>
                <c:pt idx="5567">
                  <c:v>3.0001000000000002</c:v>
                </c:pt>
                <c:pt idx="5568">
                  <c:v>1.0001</c:v>
                </c:pt>
                <c:pt idx="5569">
                  <c:v>3.0001000000000002</c:v>
                </c:pt>
                <c:pt idx="5570">
                  <c:v>7.0000999999999998</c:v>
                </c:pt>
                <c:pt idx="5571">
                  <c:v>6.0000999999999998</c:v>
                </c:pt>
                <c:pt idx="5572">
                  <c:v>6.0000999999999998</c:v>
                </c:pt>
                <c:pt idx="5573">
                  <c:v>7.0000999999999998</c:v>
                </c:pt>
                <c:pt idx="5574">
                  <c:v>5.0000999999999998</c:v>
                </c:pt>
                <c:pt idx="5575">
                  <c:v>4.0000999999999998</c:v>
                </c:pt>
                <c:pt idx="5576">
                  <c:v>5.0000999999999998</c:v>
                </c:pt>
                <c:pt idx="5577">
                  <c:v>6.0000999999999998</c:v>
                </c:pt>
                <c:pt idx="5578">
                  <c:v>8.0000999999999998</c:v>
                </c:pt>
                <c:pt idx="5579">
                  <c:v>14.0001</c:v>
                </c:pt>
                <c:pt idx="5580">
                  <c:v>10.0001</c:v>
                </c:pt>
                <c:pt idx="5581">
                  <c:v>33.000100000000003</c:v>
                </c:pt>
                <c:pt idx="5582">
                  <c:v>2468.0001000000002</c:v>
                </c:pt>
                <c:pt idx="5583">
                  <c:v>4943.0001000000002</c:v>
                </c:pt>
                <c:pt idx="5584">
                  <c:v>4209.0001000000002</c:v>
                </c:pt>
                <c:pt idx="5585">
                  <c:v>4233.0001000000002</c:v>
                </c:pt>
                <c:pt idx="5586">
                  <c:v>3772.0001000000002</c:v>
                </c:pt>
                <c:pt idx="5587">
                  <c:v>2301.0001000000002</c:v>
                </c:pt>
                <c:pt idx="5588">
                  <c:v>1450.0001</c:v>
                </c:pt>
                <c:pt idx="5589">
                  <c:v>897.00009999999997</c:v>
                </c:pt>
                <c:pt idx="5590">
                  <c:v>307.00009999999997</c:v>
                </c:pt>
                <c:pt idx="5591">
                  <c:v>46.000100000000003</c:v>
                </c:pt>
                <c:pt idx="5592">
                  <c:v>10.0001</c:v>
                </c:pt>
                <c:pt idx="5593">
                  <c:v>7.0000999999999998</c:v>
                </c:pt>
                <c:pt idx="5594">
                  <c:v>2.0001000000000002</c:v>
                </c:pt>
                <c:pt idx="5595">
                  <c:v>2.0001000000000002</c:v>
                </c:pt>
                <c:pt idx="5596">
                  <c:v>4.0000999999999998</c:v>
                </c:pt>
                <c:pt idx="5597">
                  <c:v>5.0000999999999998</c:v>
                </c:pt>
                <c:pt idx="5598">
                  <c:v>1.0001</c:v>
                </c:pt>
                <c:pt idx="5599">
                  <c:v>6.0000999999999998</c:v>
                </c:pt>
                <c:pt idx="5600">
                  <c:v>3.0001000000000002</c:v>
                </c:pt>
                <c:pt idx="5601">
                  <c:v>5.0000999999999998</c:v>
                </c:pt>
                <c:pt idx="5602">
                  <c:v>1E-4</c:v>
                </c:pt>
                <c:pt idx="5603">
                  <c:v>4.0000999999999998</c:v>
                </c:pt>
                <c:pt idx="5604">
                  <c:v>3.0001000000000002</c:v>
                </c:pt>
                <c:pt idx="5605">
                  <c:v>2.0001000000000002</c:v>
                </c:pt>
                <c:pt idx="5606">
                  <c:v>3.0001000000000002</c:v>
                </c:pt>
                <c:pt idx="5607">
                  <c:v>3.0001000000000002</c:v>
                </c:pt>
                <c:pt idx="5608">
                  <c:v>1.0001</c:v>
                </c:pt>
                <c:pt idx="5609">
                  <c:v>3.0001000000000002</c:v>
                </c:pt>
                <c:pt idx="5610">
                  <c:v>2.0001000000000002</c:v>
                </c:pt>
                <c:pt idx="5611">
                  <c:v>1.0001</c:v>
                </c:pt>
                <c:pt idx="5612">
                  <c:v>1.0001</c:v>
                </c:pt>
                <c:pt idx="5613">
                  <c:v>3.0001000000000002</c:v>
                </c:pt>
                <c:pt idx="5614">
                  <c:v>2.0001000000000002</c:v>
                </c:pt>
                <c:pt idx="5615">
                  <c:v>1.0001</c:v>
                </c:pt>
                <c:pt idx="5616">
                  <c:v>2.0001000000000002</c:v>
                </c:pt>
                <c:pt idx="5617">
                  <c:v>2.0001000000000002</c:v>
                </c:pt>
                <c:pt idx="5618">
                  <c:v>1.0001</c:v>
                </c:pt>
                <c:pt idx="5619">
                  <c:v>2.0001000000000002</c:v>
                </c:pt>
                <c:pt idx="5620">
                  <c:v>1.0001</c:v>
                </c:pt>
                <c:pt idx="5621">
                  <c:v>1.0001</c:v>
                </c:pt>
                <c:pt idx="5622">
                  <c:v>1E-4</c:v>
                </c:pt>
                <c:pt idx="5623">
                  <c:v>1.0001</c:v>
                </c:pt>
                <c:pt idx="5624">
                  <c:v>3.0001000000000002</c:v>
                </c:pt>
                <c:pt idx="5625">
                  <c:v>1E-4</c:v>
                </c:pt>
                <c:pt idx="5626">
                  <c:v>1.0001</c:v>
                </c:pt>
                <c:pt idx="5627">
                  <c:v>1.0001</c:v>
                </c:pt>
                <c:pt idx="5628">
                  <c:v>1.0001</c:v>
                </c:pt>
                <c:pt idx="5629">
                  <c:v>2.0001000000000002</c:v>
                </c:pt>
                <c:pt idx="5630">
                  <c:v>2.0001000000000002</c:v>
                </c:pt>
                <c:pt idx="5631">
                  <c:v>2.0001000000000002</c:v>
                </c:pt>
                <c:pt idx="5632">
                  <c:v>3.0001000000000002</c:v>
                </c:pt>
                <c:pt idx="5633">
                  <c:v>2.0001000000000002</c:v>
                </c:pt>
                <c:pt idx="5634">
                  <c:v>1.0001</c:v>
                </c:pt>
                <c:pt idx="5635">
                  <c:v>3.0001000000000002</c:v>
                </c:pt>
                <c:pt idx="5636">
                  <c:v>4.0000999999999998</c:v>
                </c:pt>
                <c:pt idx="5637">
                  <c:v>2.0001000000000002</c:v>
                </c:pt>
                <c:pt idx="5638">
                  <c:v>2.0001000000000002</c:v>
                </c:pt>
                <c:pt idx="5639">
                  <c:v>3.0001000000000002</c:v>
                </c:pt>
                <c:pt idx="5640">
                  <c:v>1.0001</c:v>
                </c:pt>
                <c:pt idx="5641">
                  <c:v>3.0001000000000002</c:v>
                </c:pt>
                <c:pt idx="5642">
                  <c:v>1.0001</c:v>
                </c:pt>
                <c:pt idx="5643">
                  <c:v>3.0001000000000002</c:v>
                </c:pt>
                <c:pt idx="5644">
                  <c:v>3.0001000000000002</c:v>
                </c:pt>
                <c:pt idx="5645">
                  <c:v>5.0000999999999998</c:v>
                </c:pt>
                <c:pt idx="5646">
                  <c:v>28.0001</c:v>
                </c:pt>
                <c:pt idx="5647">
                  <c:v>201.0001</c:v>
                </c:pt>
                <c:pt idx="5648">
                  <c:v>246.0001</c:v>
                </c:pt>
                <c:pt idx="5649">
                  <c:v>279.00009999999997</c:v>
                </c:pt>
                <c:pt idx="5650">
                  <c:v>242.0001</c:v>
                </c:pt>
                <c:pt idx="5651">
                  <c:v>199.0001</c:v>
                </c:pt>
                <c:pt idx="5652">
                  <c:v>117.0001</c:v>
                </c:pt>
                <c:pt idx="5653">
                  <c:v>77.000100000000003</c:v>
                </c:pt>
                <c:pt idx="5654">
                  <c:v>67.000100000000003</c:v>
                </c:pt>
                <c:pt idx="5655">
                  <c:v>21.0001</c:v>
                </c:pt>
                <c:pt idx="5656">
                  <c:v>25.0001</c:v>
                </c:pt>
                <c:pt idx="5657">
                  <c:v>13.0001</c:v>
                </c:pt>
                <c:pt idx="5658">
                  <c:v>9.0000999999999998</c:v>
                </c:pt>
                <c:pt idx="5659">
                  <c:v>4.0000999999999998</c:v>
                </c:pt>
                <c:pt idx="5660">
                  <c:v>5.0000999999999998</c:v>
                </c:pt>
                <c:pt idx="5661">
                  <c:v>1.0001</c:v>
                </c:pt>
                <c:pt idx="5662">
                  <c:v>1.0001</c:v>
                </c:pt>
                <c:pt idx="5663">
                  <c:v>1E-4</c:v>
                </c:pt>
                <c:pt idx="5664">
                  <c:v>5.0000999999999998</c:v>
                </c:pt>
                <c:pt idx="5665">
                  <c:v>1E-4</c:v>
                </c:pt>
                <c:pt idx="5666">
                  <c:v>1.0001</c:v>
                </c:pt>
                <c:pt idx="5667">
                  <c:v>1E-4</c:v>
                </c:pt>
                <c:pt idx="5668">
                  <c:v>3.0001000000000002</c:v>
                </c:pt>
                <c:pt idx="5669">
                  <c:v>1.0001</c:v>
                </c:pt>
                <c:pt idx="5670">
                  <c:v>4.0000999999999998</c:v>
                </c:pt>
                <c:pt idx="5671">
                  <c:v>2.0001000000000002</c:v>
                </c:pt>
                <c:pt idx="5672">
                  <c:v>1E-4</c:v>
                </c:pt>
                <c:pt idx="5673">
                  <c:v>2.0001000000000002</c:v>
                </c:pt>
                <c:pt idx="5674">
                  <c:v>1E-4</c:v>
                </c:pt>
                <c:pt idx="5675">
                  <c:v>1.0001</c:v>
                </c:pt>
                <c:pt idx="5676">
                  <c:v>1.0001</c:v>
                </c:pt>
                <c:pt idx="5677">
                  <c:v>3.0001000000000002</c:v>
                </c:pt>
                <c:pt idx="5678">
                  <c:v>1.0001</c:v>
                </c:pt>
                <c:pt idx="5679">
                  <c:v>1E-4</c:v>
                </c:pt>
                <c:pt idx="5680">
                  <c:v>1.0001</c:v>
                </c:pt>
                <c:pt idx="5681">
                  <c:v>1.0001</c:v>
                </c:pt>
                <c:pt idx="5682">
                  <c:v>1E-4</c:v>
                </c:pt>
                <c:pt idx="5683">
                  <c:v>1.0001</c:v>
                </c:pt>
                <c:pt idx="5684">
                  <c:v>3.0001000000000002</c:v>
                </c:pt>
                <c:pt idx="5685">
                  <c:v>2.0001000000000002</c:v>
                </c:pt>
                <c:pt idx="5686">
                  <c:v>1.0001</c:v>
                </c:pt>
                <c:pt idx="5687">
                  <c:v>1.0001</c:v>
                </c:pt>
                <c:pt idx="5688">
                  <c:v>2.0001000000000002</c:v>
                </c:pt>
                <c:pt idx="5689">
                  <c:v>1E-4</c:v>
                </c:pt>
                <c:pt idx="5690">
                  <c:v>1.0001</c:v>
                </c:pt>
                <c:pt idx="5691">
                  <c:v>1E-4</c:v>
                </c:pt>
                <c:pt idx="5692">
                  <c:v>2.0001000000000002</c:v>
                </c:pt>
                <c:pt idx="5693">
                  <c:v>2.0001000000000002</c:v>
                </c:pt>
                <c:pt idx="5694">
                  <c:v>1E-4</c:v>
                </c:pt>
                <c:pt idx="5695">
                  <c:v>1.0001</c:v>
                </c:pt>
                <c:pt idx="5696">
                  <c:v>1E-4</c:v>
                </c:pt>
                <c:pt idx="5697">
                  <c:v>1.0001</c:v>
                </c:pt>
                <c:pt idx="5698">
                  <c:v>1E-4</c:v>
                </c:pt>
                <c:pt idx="5699">
                  <c:v>1E-4</c:v>
                </c:pt>
                <c:pt idx="5700">
                  <c:v>2.0001000000000002</c:v>
                </c:pt>
                <c:pt idx="5701">
                  <c:v>1.0001</c:v>
                </c:pt>
                <c:pt idx="5702">
                  <c:v>1E-4</c:v>
                </c:pt>
                <c:pt idx="5703">
                  <c:v>2.0001000000000002</c:v>
                </c:pt>
                <c:pt idx="5704">
                  <c:v>1.0001</c:v>
                </c:pt>
                <c:pt idx="5705">
                  <c:v>1.0001</c:v>
                </c:pt>
                <c:pt idx="5706">
                  <c:v>1.0001</c:v>
                </c:pt>
                <c:pt idx="5707">
                  <c:v>1E-4</c:v>
                </c:pt>
                <c:pt idx="5708">
                  <c:v>1.0001</c:v>
                </c:pt>
                <c:pt idx="5709">
                  <c:v>1.0001</c:v>
                </c:pt>
                <c:pt idx="5710">
                  <c:v>11.0001</c:v>
                </c:pt>
                <c:pt idx="5711">
                  <c:v>28.0001</c:v>
                </c:pt>
                <c:pt idx="5712">
                  <c:v>36.000100000000003</c:v>
                </c:pt>
                <c:pt idx="5713">
                  <c:v>33.000100000000003</c:v>
                </c:pt>
                <c:pt idx="5714">
                  <c:v>37.000100000000003</c:v>
                </c:pt>
                <c:pt idx="5715">
                  <c:v>22.0001</c:v>
                </c:pt>
                <c:pt idx="5716">
                  <c:v>12.0001</c:v>
                </c:pt>
                <c:pt idx="5717">
                  <c:v>9.0000999999999998</c:v>
                </c:pt>
                <c:pt idx="5718">
                  <c:v>6.0000999999999998</c:v>
                </c:pt>
                <c:pt idx="5719">
                  <c:v>10.0001</c:v>
                </c:pt>
                <c:pt idx="5720">
                  <c:v>12.0001</c:v>
                </c:pt>
                <c:pt idx="5721">
                  <c:v>10.0001</c:v>
                </c:pt>
                <c:pt idx="5722">
                  <c:v>7.0000999999999998</c:v>
                </c:pt>
                <c:pt idx="5723">
                  <c:v>5.0000999999999998</c:v>
                </c:pt>
                <c:pt idx="5724">
                  <c:v>3.0001000000000002</c:v>
                </c:pt>
                <c:pt idx="5725">
                  <c:v>1.0001</c:v>
                </c:pt>
                <c:pt idx="5726">
                  <c:v>4.0000999999999998</c:v>
                </c:pt>
                <c:pt idx="5727">
                  <c:v>1E-4</c:v>
                </c:pt>
                <c:pt idx="5728">
                  <c:v>1E-4</c:v>
                </c:pt>
                <c:pt idx="5729">
                  <c:v>1.0001</c:v>
                </c:pt>
                <c:pt idx="5730">
                  <c:v>1.0001</c:v>
                </c:pt>
                <c:pt idx="5731">
                  <c:v>2.0001000000000002</c:v>
                </c:pt>
                <c:pt idx="5732">
                  <c:v>1.0001</c:v>
                </c:pt>
                <c:pt idx="5733">
                  <c:v>1.0001</c:v>
                </c:pt>
                <c:pt idx="5734">
                  <c:v>1E-4</c:v>
                </c:pt>
                <c:pt idx="5735">
                  <c:v>1.0001</c:v>
                </c:pt>
                <c:pt idx="5736">
                  <c:v>3.0001000000000002</c:v>
                </c:pt>
                <c:pt idx="5737">
                  <c:v>3.0001000000000002</c:v>
                </c:pt>
                <c:pt idx="5738">
                  <c:v>1.0001</c:v>
                </c:pt>
                <c:pt idx="5739">
                  <c:v>1E-4</c:v>
                </c:pt>
                <c:pt idx="5740">
                  <c:v>1.0001</c:v>
                </c:pt>
                <c:pt idx="5741">
                  <c:v>1.0001</c:v>
                </c:pt>
                <c:pt idx="5742">
                  <c:v>1E-4</c:v>
                </c:pt>
                <c:pt idx="5743">
                  <c:v>1.0001</c:v>
                </c:pt>
                <c:pt idx="5744">
                  <c:v>2.0001000000000002</c:v>
                </c:pt>
                <c:pt idx="5745">
                  <c:v>1E-4</c:v>
                </c:pt>
                <c:pt idx="5746">
                  <c:v>1E-4</c:v>
                </c:pt>
                <c:pt idx="5747">
                  <c:v>1E-4</c:v>
                </c:pt>
                <c:pt idx="5748">
                  <c:v>1E-4</c:v>
                </c:pt>
                <c:pt idx="5749">
                  <c:v>1E-4</c:v>
                </c:pt>
                <c:pt idx="5750">
                  <c:v>1E-4</c:v>
                </c:pt>
                <c:pt idx="5751">
                  <c:v>1E-4</c:v>
                </c:pt>
                <c:pt idx="5752">
                  <c:v>3.0001000000000002</c:v>
                </c:pt>
                <c:pt idx="5753">
                  <c:v>1.0001</c:v>
                </c:pt>
                <c:pt idx="5754">
                  <c:v>1.0001</c:v>
                </c:pt>
                <c:pt idx="5755">
                  <c:v>1.0001</c:v>
                </c:pt>
                <c:pt idx="5756">
                  <c:v>2.0001000000000002</c:v>
                </c:pt>
                <c:pt idx="5757">
                  <c:v>1E-4</c:v>
                </c:pt>
                <c:pt idx="5758">
                  <c:v>1E-4</c:v>
                </c:pt>
                <c:pt idx="5759">
                  <c:v>2.0001000000000002</c:v>
                </c:pt>
                <c:pt idx="5760">
                  <c:v>1.0001</c:v>
                </c:pt>
                <c:pt idx="5761">
                  <c:v>1E-4</c:v>
                </c:pt>
                <c:pt idx="5762">
                  <c:v>2.0001000000000002</c:v>
                </c:pt>
                <c:pt idx="5763">
                  <c:v>1E-4</c:v>
                </c:pt>
                <c:pt idx="5764">
                  <c:v>1.0001</c:v>
                </c:pt>
                <c:pt idx="5765">
                  <c:v>1.0001</c:v>
                </c:pt>
                <c:pt idx="5766">
                  <c:v>1.0001</c:v>
                </c:pt>
                <c:pt idx="5767">
                  <c:v>1E-4</c:v>
                </c:pt>
                <c:pt idx="5768">
                  <c:v>1E-4</c:v>
                </c:pt>
                <c:pt idx="5769">
                  <c:v>2.0001000000000002</c:v>
                </c:pt>
                <c:pt idx="5770">
                  <c:v>1E-4</c:v>
                </c:pt>
                <c:pt idx="5771">
                  <c:v>1E-4</c:v>
                </c:pt>
                <c:pt idx="5772">
                  <c:v>1E-4</c:v>
                </c:pt>
                <c:pt idx="5773">
                  <c:v>1E-4</c:v>
                </c:pt>
                <c:pt idx="5774">
                  <c:v>5.0000999999999998</c:v>
                </c:pt>
                <c:pt idx="5775">
                  <c:v>13.0001</c:v>
                </c:pt>
                <c:pt idx="5776">
                  <c:v>17.0001</c:v>
                </c:pt>
                <c:pt idx="5777">
                  <c:v>22.0001</c:v>
                </c:pt>
                <c:pt idx="5778">
                  <c:v>20.0001</c:v>
                </c:pt>
                <c:pt idx="5779">
                  <c:v>18.0001</c:v>
                </c:pt>
                <c:pt idx="5780">
                  <c:v>7.0000999999999998</c:v>
                </c:pt>
                <c:pt idx="5781">
                  <c:v>10.0001</c:v>
                </c:pt>
                <c:pt idx="5782">
                  <c:v>6.0000999999999998</c:v>
                </c:pt>
                <c:pt idx="5783">
                  <c:v>2.0001000000000002</c:v>
                </c:pt>
                <c:pt idx="5784">
                  <c:v>3.0001000000000002</c:v>
                </c:pt>
                <c:pt idx="5785">
                  <c:v>1.0001</c:v>
                </c:pt>
                <c:pt idx="5786">
                  <c:v>2.0001000000000002</c:v>
                </c:pt>
                <c:pt idx="5787">
                  <c:v>1.0001</c:v>
                </c:pt>
                <c:pt idx="5788">
                  <c:v>1E-4</c:v>
                </c:pt>
                <c:pt idx="5789">
                  <c:v>1E-4</c:v>
                </c:pt>
                <c:pt idx="5790">
                  <c:v>1E-4</c:v>
                </c:pt>
                <c:pt idx="5791">
                  <c:v>1E-4</c:v>
                </c:pt>
                <c:pt idx="5792">
                  <c:v>2.0001000000000002</c:v>
                </c:pt>
                <c:pt idx="5793">
                  <c:v>1.0001</c:v>
                </c:pt>
                <c:pt idx="5794">
                  <c:v>1E-4</c:v>
                </c:pt>
                <c:pt idx="5795">
                  <c:v>1.0001</c:v>
                </c:pt>
                <c:pt idx="5796">
                  <c:v>1E-4</c:v>
                </c:pt>
                <c:pt idx="5797">
                  <c:v>1E-4</c:v>
                </c:pt>
                <c:pt idx="5798">
                  <c:v>1.0001</c:v>
                </c:pt>
                <c:pt idx="5799">
                  <c:v>1E-4</c:v>
                </c:pt>
                <c:pt idx="5800">
                  <c:v>1E-4</c:v>
                </c:pt>
                <c:pt idx="5801">
                  <c:v>1.0001</c:v>
                </c:pt>
                <c:pt idx="5802">
                  <c:v>2.0001000000000002</c:v>
                </c:pt>
                <c:pt idx="5803">
                  <c:v>1.0001</c:v>
                </c:pt>
                <c:pt idx="5804">
                  <c:v>1E-4</c:v>
                </c:pt>
                <c:pt idx="5805">
                  <c:v>1E-4</c:v>
                </c:pt>
                <c:pt idx="5806">
                  <c:v>1E-4</c:v>
                </c:pt>
                <c:pt idx="5807">
                  <c:v>1.0001</c:v>
                </c:pt>
                <c:pt idx="5808">
                  <c:v>1E-4</c:v>
                </c:pt>
                <c:pt idx="5809">
                  <c:v>1E-4</c:v>
                </c:pt>
                <c:pt idx="5810">
                  <c:v>1.0001</c:v>
                </c:pt>
                <c:pt idx="5811">
                  <c:v>1E-4</c:v>
                </c:pt>
                <c:pt idx="5812">
                  <c:v>1E-4</c:v>
                </c:pt>
                <c:pt idx="5813">
                  <c:v>1E-4</c:v>
                </c:pt>
                <c:pt idx="5814">
                  <c:v>1.0001</c:v>
                </c:pt>
                <c:pt idx="5815">
                  <c:v>1E-4</c:v>
                </c:pt>
                <c:pt idx="5816">
                  <c:v>1.0001</c:v>
                </c:pt>
                <c:pt idx="5817">
                  <c:v>1E-4</c:v>
                </c:pt>
                <c:pt idx="5818">
                  <c:v>1E-4</c:v>
                </c:pt>
                <c:pt idx="5819">
                  <c:v>1E-4</c:v>
                </c:pt>
                <c:pt idx="5820">
                  <c:v>1E-4</c:v>
                </c:pt>
                <c:pt idx="5821">
                  <c:v>1E-4</c:v>
                </c:pt>
                <c:pt idx="5822">
                  <c:v>1E-4</c:v>
                </c:pt>
                <c:pt idx="5823">
                  <c:v>2.0001000000000002</c:v>
                </c:pt>
                <c:pt idx="5824">
                  <c:v>1.0001</c:v>
                </c:pt>
                <c:pt idx="5825">
                  <c:v>1E-4</c:v>
                </c:pt>
                <c:pt idx="5826">
                  <c:v>1E-4</c:v>
                </c:pt>
                <c:pt idx="5827">
                  <c:v>2.0001000000000002</c:v>
                </c:pt>
                <c:pt idx="5828">
                  <c:v>1.0001</c:v>
                </c:pt>
                <c:pt idx="5829">
                  <c:v>1.0001</c:v>
                </c:pt>
                <c:pt idx="5830">
                  <c:v>1E-4</c:v>
                </c:pt>
                <c:pt idx="5831">
                  <c:v>1E-4</c:v>
                </c:pt>
                <c:pt idx="5832">
                  <c:v>1.0001</c:v>
                </c:pt>
                <c:pt idx="5833">
                  <c:v>1E-4</c:v>
                </c:pt>
                <c:pt idx="5834">
                  <c:v>1E-4</c:v>
                </c:pt>
                <c:pt idx="5835">
                  <c:v>1.0001</c:v>
                </c:pt>
                <c:pt idx="5836">
                  <c:v>4.0000999999999998</c:v>
                </c:pt>
                <c:pt idx="5837">
                  <c:v>35.000100000000003</c:v>
                </c:pt>
                <c:pt idx="5838">
                  <c:v>55.000100000000003</c:v>
                </c:pt>
                <c:pt idx="5839">
                  <c:v>67.000100000000003</c:v>
                </c:pt>
                <c:pt idx="5840">
                  <c:v>56.000100000000003</c:v>
                </c:pt>
                <c:pt idx="5841">
                  <c:v>48.000100000000003</c:v>
                </c:pt>
                <c:pt idx="5842">
                  <c:v>42.000100000000003</c:v>
                </c:pt>
                <c:pt idx="5843">
                  <c:v>28.0001</c:v>
                </c:pt>
                <c:pt idx="5844">
                  <c:v>13.0001</c:v>
                </c:pt>
                <c:pt idx="5845">
                  <c:v>5.0000999999999998</c:v>
                </c:pt>
                <c:pt idx="5846">
                  <c:v>4.0000999999999998</c:v>
                </c:pt>
                <c:pt idx="5847">
                  <c:v>3.0001000000000002</c:v>
                </c:pt>
                <c:pt idx="5848">
                  <c:v>5.0000999999999998</c:v>
                </c:pt>
                <c:pt idx="5849">
                  <c:v>1.0001</c:v>
                </c:pt>
                <c:pt idx="5850">
                  <c:v>1E-4</c:v>
                </c:pt>
                <c:pt idx="5851">
                  <c:v>3.0001000000000002</c:v>
                </c:pt>
                <c:pt idx="5852">
                  <c:v>3.0001000000000002</c:v>
                </c:pt>
                <c:pt idx="5853">
                  <c:v>1E-4</c:v>
                </c:pt>
                <c:pt idx="5854">
                  <c:v>1E-4</c:v>
                </c:pt>
                <c:pt idx="5855">
                  <c:v>2.0001000000000002</c:v>
                </c:pt>
                <c:pt idx="5856">
                  <c:v>1E-4</c:v>
                </c:pt>
                <c:pt idx="5857">
                  <c:v>1E-4</c:v>
                </c:pt>
                <c:pt idx="5858">
                  <c:v>1E-4</c:v>
                </c:pt>
                <c:pt idx="5859">
                  <c:v>1E-4</c:v>
                </c:pt>
                <c:pt idx="5860">
                  <c:v>1E-4</c:v>
                </c:pt>
                <c:pt idx="5861">
                  <c:v>1E-4</c:v>
                </c:pt>
                <c:pt idx="5862">
                  <c:v>1E-4</c:v>
                </c:pt>
                <c:pt idx="5863">
                  <c:v>1.0001</c:v>
                </c:pt>
                <c:pt idx="5864">
                  <c:v>1E-4</c:v>
                </c:pt>
                <c:pt idx="5865">
                  <c:v>1E-4</c:v>
                </c:pt>
                <c:pt idx="5866">
                  <c:v>1.0001</c:v>
                </c:pt>
                <c:pt idx="5867">
                  <c:v>1.0001</c:v>
                </c:pt>
                <c:pt idx="5868">
                  <c:v>2.0001000000000002</c:v>
                </c:pt>
                <c:pt idx="5869">
                  <c:v>1E-4</c:v>
                </c:pt>
                <c:pt idx="5870">
                  <c:v>1E-4</c:v>
                </c:pt>
                <c:pt idx="5871">
                  <c:v>1E-4</c:v>
                </c:pt>
                <c:pt idx="5872">
                  <c:v>1E-4</c:v>
                </c:pt>
                <c:pt idx="5873">
                  <c:v>1E-4</c:v>
                </c:pt>
                <c:pt idx="5874">
                  <c:v>1E-4</c:v>
                </c:pt>
                <c:pt idx="5875">
                  <c:v>1E-4</c:v>
                </c:pt>
                <c:pt idx="5876">
                  <c:v>1E-4</c:v>
                </c:pt>
                <c:pt idx="5877">
                  <c:v>1E-4</c:v>
                </c:pt>
                <c:pt idx="5878">
                  <c:v>1.0001</c:v>
                </c:pt>
                <c:pt idx="5879">
                  <c:v>1E-4</c:v>
                </c:pt>
                <c:pt idx="5880">
                  <c:v>1E-4</c:v>
                </c:pt>
                <c:pt idx="5881">
                  <c:v>2.0001000000000002</c:v>
                </c:pt>
                <c:pt idx="5882">
                  <c:v>2.0001000000000002</c:v>
                </c:pt>
                <c:pt idx="5883">
                  <c:v>1.0001</c:v>
                </c:pt>
                <c:pt idx="5884">
                  <c:v>1.0001</c:v>
                </c:pt>
                <c:pt idx="5885">
                  <c:v>1E-4</c:v>
                </c:pt>
                <c:pt idx="5886">
                  <c:v>2.0001000000000002</c:v>
                </c:pt>
                <c:pt idx="5887">
                  <c:v>1E-4</c:v>
                </c:pt>
                <c:pt idx="5888">
                  <c:v>1E-4</c:v>
                </c:pt>
                <c:pt idx="5889">
                  <c:v>1.0001</c:v>
                </c:pt>
                <c:pt idx="5890">
                  <c:v>2.0001000000000002</c:v>
                </c:pt>
                <c:pt idx="5891">
                  <c:v>1E-4</c:v>
                </c:pt>
                <c:pt idx="5892">
                  <c:v>1.0001</c:v>
                </c:pt>
                <c:pt idx="5893">
                  <c:v>1E-4</c:v>
                </c:pt>
                <c:pt idx="5894">
                  <c:v>1E-4</c:v>
                </c:pt>
                <c:pt idx="5895">
                  <c:v>1E-4</c:v>
                </c:pt>
                <c:pt idx="5896">
                  <c:v>1E-4</c:v>
                </c:pt>
                <c:pt idx="5897">
                  <c:v>1E-4</c:v>
                </c:pt>
                <c:pt idx="5898">
                  <c:v>1.0001</c:v>
                </c:pt>
                <c:pt idx="5899">
                  <c:v>12.0001</c:v>
                </c:pt>
                <c:pt idx="5900">
                  <c:v>95.000100000000003</c:v>
                </c:pt>
                <c:pt idx="5901">
                  <c:v>135.0001</c:v>
                </c:pt>
                <c:pt idx="5902">
                  <c:v>143.0001</c:v>
                </c:pt>
                <c:pt idx="5903">
                  <c:v>112.0001</c:v>
                </c:pt>
                <c:pt idx="5904">
                  <c:v>94.000100000000003</c:v>
                </c:pt>
                <c:pt idx="5905">
                  <c:v>51.000100000000003</c:v>
                </c:pt>
                <c:pt idx="5906">
                  <c:v>30.0001</c:v>
                </c:pt>
                <c:pt idx="5907">
                  <c:v>15.0001</c:v>
                </c:pt>
                <c:pt idx="5908">
                  <c:v>10.0001</c:v>
                </c:pt>
                <c:pt idx="5909">
                  <c:v>2.0001000000000002</c:v>
                </c:pt>
                <c:pt idx="5910">
                  <c:v>1.0001</c:v>
                </c:pt>
                <c:pt idx="5911">
                  <c:v>1.0001</c:v>
                </c:pt>
                <c:pt idx="5912">
                  <c:v>1.0001</c:v>
                </c:pt>
                <c:pt idx="5913">
                  <c:v>1E-4</c:v>
                </c:pt>
                <c:pt idx="5914">
                  <c:v>1E-4</c:v>
                </c:pt>
                <c:pt idx="5915">
                  <c:v>1E-4</c:v>
                </c:pt>
                <c:pt idx="5916">
                  <c:v>1E-4</c:v>
                </c:pt>
                <c:pt idx="5917">
                  <c:v>1.0001</c:v>
                </c:pt>
                <c:pt idx="5918">
                  <c:v>4.0000999999999998</c:v>
                </c:pt>
                <c:pt idx="5919">
                  <c:v>1E-4</c:v>
                </c:pt>
                <c:pt idx="5920">
                  <c:v>1.0001</c:v>
                </c:pt>
                <c:pt idx="5921">
                  <c:v>1.0001</c:v>
                </c:pt>
                <c:pt idx="5922">
                  <c:v>1E-4</c:v>
                </c:pt>
                <c:pt idx="5923">
                  <c:v>2.0001000000000002</c:v>
                </c:pt>
                <c:pt idx="5924">
                  <c:v>1E-4</c:v>
                </c:pt>
                <c:pt idx="5925">
                  <c:v>1.0001</c:v>
                </c:pt>
                <c:pt idx="5926">
                  <c:v>1E-4</c:v>
                </c:pt>
                <c:pt idx="5927">
                  <c:v>1.0001</c:v>
                </c:pt>
                <c:pt idx="5928">
                  <c:v>1.0001</c:v>
                </c:pt>
                <c:pt idx="5929">
                  <c:v>1.0001</c:v>
                </c:pt>
                <c:pt idx="5930">
                  <c:v>1E-4</c:v>
                </c:pt>
                <c:pt idx="5931">
                  <c:v>1.0001</c:v>
                </c:pt>
                <c:pt idx="5932">
                  <c:v>1E-4</c:v>
                </c:pt>
                <c:pt idx="5933">
                  <c:v>1E-4</c:v>
                </c:pt>
                <c:pt idx="5934">
                  <c:v>1E-4</c:v>
                </c:pt>
                <c:pt idx="5935">
                  <c:v>2.0001000000000002</c:v>
                </c:pt>
                <c:pt idx="5936">
                  <c:v>1E-4</c:v>
                </c:pt>
                <c:pt idx="5937">
                  <c:v>1E-4</c:v>
                </c:pt>
                <c:pt idx="5938">
                  <c:v>2.0001000000000002</c:v>
                </c:pt>
                <c:pt idx="5939">
                  <c:v>1.0001</c:v>
                </c:pt>
                <c:pt idx="5940">
                  <c:v>1E-4</c:v>
                </c:pt>
                <c:pt idx="5941">
                  <c:v>1.0001</c:v>
                </c:pt>
                <c:pt idx="5942">
                  <c:v>1E-4</c:v>
                </c:pt>
                <c:pt idx="5943">
                  <c:v>1.0001</c:v>
                </c:pt>
                <c:pt idx="5944">
                  <c:v>2.0001000000000002</c:v>
                </c:pt>
                <c:pt idx="5945">
                  <c:v>1.0001</c:v>
                </c:pt>
                <c:pt idx="5946">
                  <c:v>1.0001</c:v>
                </c:pt>
                <c:pt idx="5947">
                  <c:v>1.0001</c:v>
                </c:pt>
                <c:pt idx="5948">
                  <c:v>1E-4</c:v>
                </c:pt>
                <c:pt idx="5949">
                  <c:v>1E-4</c:v>
                </c:pt>
                <c:pt idx="5950">
                  <c:v>1E-4</c:v>
                </c:pt>
                <c:pt idx="5951">
                  <c:v>2.0001000000000002</c:v>
                </c:pt>
                <c:pt idx="5952">
                  <c:v>2.0001000000000002</c:v>
                </c:pt>
                <c:pt idx="5953">
                  <c:v>1.0001</c:v>
                </c:pt>
                <c:pt idx="5954">
                  <c:v>1E-4</c:v>
                </c:pt>
                <c:pt idx="5955">
                  <c:v>1E-4</c:v>
                </c:pt>
                <c:pt idx="5956">
                  <c:v>1E-4</c:v>
                </c:pt>
                <c:pt idx="5957">
                  <c:v>1E-4</c:v>
                </c:pt>
                <c:pt idx="5958">
                  <c:v>1.0001</c:v>
                </c:pt>
                <c:pt idx="5959">
                  <c:v>2.0001000000000002</c:v>
                </c:pt>
                <c:pt idx="5960">
                  <c:v>35.000100000000003</c:v>
                </c:pt>
                <c:pt idx="5961">
                  <c:v>974.00009999999997</c:v>
                </c:pt>
                <c:pt idx="5962">
                  <c:v>1428.0001</c:v>
                </c:pt>
                <c:pt idx="5963">
                  <c:v>1095.0001</c:v>
                </c:pt>
                <c:pt idx="5964">
                  <c:v>983.00009999999997</c:v>
                </c:pt>
                <c:pt idx="5965">
                  <c:v>866.00009999999997</c:v>
                </c:pt>
                <c:pt idx="5966">
                  <c:v>502.00009999999997</c:v>
                </c:pt>
                <c:pt idx="5967">
                  <c:v>280.00009999999997</c:v>
                </c:pt>
                <c:pt idx="5968">
                  <c:v>183.0001</c:v>
                </c:pt>
                <c:pt idx="5969">
                  <c:v>101.0001</c:v>
                </c:pt>
                <c:pt idx="5970">
                  <c:v>24.0001</c:v>
                </c:pt>
                <c:pt idx="5971">
                  <c:v>10.0001</c:v>
                </c:pt>
                <c:pt idx="5972">
                  <c:v>2.0001000000000002</c:v>
                </c:pt>
                <c:pt idx="5973">
                  <c:v>4.0000999999999998</c:v>
                </c:pt>
                <c:pt idx="5974">
                  <c:v>2.0001000000000002</c:v>
                </c:pt>
                <c:pt idx="5975">
                  <c:v>2.0001000000000002</c:v>
                </c:pt>
                <c:pt idx="5976">
                  <c:v>1E-4</c:v>
                </c:pt>
                <c:pt idx="5977">
                  <c:v>1.0001</c:v>
                </c:pt>
                <c:pt idx="5978">
                  <c:v>1.0001</c:v>
                </c:pt>
                <c:pt idx="5979">
                  <c:v>1.0001</c:v>
                </c:pt>
                <c:pt idx="5980">
                  <c:v>2.0001000000000002</c:v>
                </c:pt>
                <c:pt idx="5981">
                  <c:v>2.0001000000000002</c:v>
                </c:pt>
                <c:pt idx="5982">
                  <c:v>1E-4</c:v>
                </c:pt>
                <c:pt idx="5983">
                  <c:v>1.0001</c:v>
                </c:pt>
                <c:pt idx="5984">
                  <c:v>1.0001</c:v>
                </c:pt>
                <c:pt idx="5985">
                  <c:v>1.0001</c:v>
                </c:pt>
                <c:pt idx="5986">
                  <c:v>2.0001000000000002</c:v>
                </c:pt>
                <c:pt idx="5987">
                  <c:v>2.0001000000000002</c:v>
                </c:pt>
                <c:pt idx="5988">
                  <c:v>1.0001</c:v>
                </c:pt>
                <c:pt idx="5989">
                  <c:v>1E-4</c:v>
                </c:pt>
                <c:pt idx="5990">
                  <c:v>1.0001</c:v>
                </c:pt>
                <c:pt idx="5991">
                  <c:v>2.0001000000000002</c:v>
                </c:pt>
                <c:pt idx="5992">
                  <c:v>1.0001</c:v>
                </c:pt>
                <c:pt idx="5993">
                  <c:v>1.0001</c:v>
                </c:pt>
                <c:pt idx="5994">
                  <c:v>3.0001000000000002</c:v>
                </c:pt>
                <c:pt idx="5995">
                  <c:v>1.0001</c:v>
                </c:pt>
                <c:pt idx="5996">
                  <c:v>2.0001000000000002</c:v>
                </c:pt>
                <c:pt idx="5997">
                  <c:v>3.0001000000000002</c:v>
                </c:pt>
                <c:pt idx="5998">
                  <c:v>1E-4</c:v>
                </c:pt>
                <c:pt idx="5999">
                  <c:v>2.0001000000000002</c:v>
                </c:pt>
                <c:pt idx="6000">
                  <c:v>1.0001</c:v>
                </c:pt>
                <c:pt idx="6001">
                  <c:v>2.0001000000000002</c:v>
                </c:pt>
                <c:pt idx="6002">
                  <c:v>1.0001</c:v>
                </c:pt>
                <c:pt idx="6003">
                  <c:v>1E-4</c:v>
                </c:pt>
                <c:pt idx="6004">
                  <c:v>1.0001</c:v>
                </c:pt>
                <c:pt idx="6005">
                  <c:v>4.0000999999999998</c:v>
                </c:pt>
                <c:pt idx="6006">
                  <c:v>1.0001</c:v>
                </c:pt>
                <c:pt idx="6007">
                  <c:v>1E-4</c:v>
                </c:pt>
                <c:pt idx="6008">
                  <c:v>1E-4</c:v>
                </c:pt>
                <c:pt idx="6009">
                  <c:v>1.0001</c:v>
                </c:pt>
                <c:pt idx="6010">
                  <c:v>1.0001</c:v>
                </c:pt>
                <c:pt idx="6011">
                  <c:v>4.0000999999999998</c:v>
                </c:pt>
                <c:pt idx="6012">
                  <c:v>2.0001000000000002</c:v>
                </c:pt>
                <c:pt idx="6013">
                  <c:v>4.0000999999999998</c:v>
                </c:pt>
                <c:pt idx="6014">
                  <c:v>1.0001</c:v>
                </c:pt>
                <c:pt idx="6015">
                  <c:v>1E-4</c:v>
                </c:pt>
                <c:pt idx="6016">
                  <c:v>2.0001000000000002</c:v>
                </c:pt>
                <c:pt idx="6017">
                  <c:v>1E-4</c:v>
                </c:pt>
                <c:pt idx="6018">
                  <c:v>1.0001</c:v>
                </c:pt>
                <c:pt idx="6019">
                  <c:v>1.0001</c:v>
                </c:pt>
                <c:pt idx="6020">
                  <c:v>3.0001000000000002</c:v>
                </c:pt>
                <c:pt idx="6021">
                  <c:v>32.000100000000003</c:v>
                </c:pt>
                <c:pt idx="6022">
                  <c:v>752.00009999999997</c:v>
                </c:pt>
                <c:pt idx="6023">
                  <c:v>1581.0001</c:v>
                </c:pt>
                <c:pt idx="6024">
                  <c:v>1316.0001</c:v>
                </c:pt>
                <c:pt idx="6025">
                  <c:v>1109.0001</c:v>
                </c:pt>
                <c:pt idx="6026">
                  <c:v>970.00009999999997</c:v>
                </c:pt>
                <c:pt idx="6027">
                  <c:v>609.00009999999997</c:v>
                </c:pt>
                <c:pt idx="6028">
                  <c:v>389.00009999999997</c:v>
                </c:pt>
                <c:pt idx="6029">
                  <c:v>232.0001</c:v>
                </c:pt>
                <c:pt idx="6030">
                  <c:v>142.0001</c:v>
                </c:pt>
                <c:pt idx="6031">
                  <c:v>69.000100000000003</c:v>
                </c:pt>
                <c:pt idx="6032">
                  <c:v>18.0001</c:v>
                </c:pt>
                <c:pt idx="6033">
                  <c:v>6.0000999999999998</c:v>
                </c:pt>
                <c:pt idx="6034">
                  <c:v>8.0000999999999998</c:v>
                </c:pt>
                <c:pt idx="6035">
                  <c:v>3.0001000000000002</c:v>
                </c:pt>
                <c:pt idx="6036">
                  <c:v>1E-4</c:v>
                </c:pt>
                <c:pt idx="6037">
                  <c:v>1E-4</c:v>
                </c:pt>
                <c:pt idx="6038">
                  <c:v>4.0000999999999998</c:v>
                </c:pt>
                <c:pt idx="6039">
                  <c:v>3.0001000000000002</c:v>
                </c:pt>
                <c:pt idx="6040">
                  <c:v>2.0001000000000002</c:v>
                </c:pt>
                <c:pt idx="6041">
                  <c:v>1.0001</c:v>
                </c:pt>
                <c:pt idx="6042">
                  <c:v>2.0001000000000002</c:v>
                </c:pt>
                <c:pt idx="6043">
                  <c:v>1E-4</c:v>
                </c:pt>
                <c:pt idx="6044">
                  <c:v>2.0001000000000002</c:v>
                </c:pt>
                <c:pt idx="6045">
                  <c:v>2.0001000000000002</c:v>
                </c:pt>
                <c:pt idx="6046">
                  <c:v>5.0000999999999998</c:v>
                </c:pt>
                <c:pt idx="6047">
                  <c:v>3.0001000000000002</c:v>
                </c:pt>
                <c:pt idx="6048">
                  <c:v>1.0001</c:v>
                </c:pt>
                <c:pt idx="6049">
                  <c:v>1E-4</c:v>
                </c:pt>
                <c:pt idx="6050">
                  <c:v>1E-4</c:v>
                </c:pt>
                <c:pt idx="6051">
                  <c:v>1.0001</c:v>
                </c:pt>
                <c:pt idx="6052">
                  <c:v>3.0001000000000002</c:v>
                </c:pt>
                <c:pt idx="6053">
                  <c:v>1E-4</c:v>
                </c:pt>
                <c:pt idx="6054">
                  <c:v>3.0001000000000002</c:v>
                </c:pt>
                <c:pt idx="6055">
                  <c:v>1E-4</c:v>
                </c:pt>
                <c:pt idx="6056">
                  <c:v>1E-4</c:v>
                </c:pt>
                <c:pt idx="6057">
                  <c:v>1E-4</c:v>
                </c:pt>
                <c:pt idx="6058">
                  <c:v>5.0000999999999998</c:v>
                </c:pt>
                <c:pt idx="6059">
                  <c:v>2.0001000000000002</c:v>
                </c:pt>
                <c:pt idx="6060">
                  <c:v>2.0001000000000002</c:v>
                </c:pt>
                <c:pt idx="6061">
                  <c:v>1.0001</c:v>
                </c:pt>
                <c:pt idx="6062">
                  <c:v>1.0001</c:v>
                </c:pt>
                <c:pt idx="6063">
                  <c:v>3.0001000000000002</c:v>
                </c:pt>
                <c:pt idx="6064">
                  <c:v>2.0001000000000002</c:v>
                </c:pt>
                <c:pt idx="6065">
                  <c:v>1.0001</c:v>
                </c:pt>
                <c:pt idx="6066">
                  <c:v>3.0001000000000002</c:v>
                </c:pt>
                <c:pt idx="6067">
                  <c:v>2.0001000000000002</c:v>
                </c:pt>
                <c:pt idx="6068">
                  <c:v>3.0001000000000002</c:v>
                </c:pt>
                <c:pt idx="6069">
                  <c:v>2.0001000000000002</c:v>
                </c:pt>
                <c:pt idx="6070">
                  <c:v>5.0000999999999998</c:v>
                </c:pt>
                <c:pt idx="6071">
                  <c:v>5.0000999999999998</c:v>
                </c:pt>
                <c:pt idx="6072">
                  <c:v>3.0001000000000002</c:v>
                </c:pt>
                <c:pt idx="6073">
                  <c:v>2.0001000000000002</c:v>
                </c:pt>
                <c:pt idx="6074">
                  <c:v>5.0000999999999998</c:v>
                </c:pt>
                <c:pt idx="6075">
                  <c:v>4.0000999999999998</c:v>
                </c:pt>
                <c:pt idx="6076">
                  <c:v>1.0001</c:v>
                </c:pt>
                <c:pt idx="6077">
                  <c:v>3.0001000000000002</c:v>
                </c:pt>
                <c:pt idx="6078">
                  <c:v>2.0001000000000002</c:v>
                </c:pt>
                <c:pt idx="6079">
                  <c:v>6.0000999999999998</c:v>
                </c:pt>
                <c:pt idx="6080">
                  <c:v>4.0000999999999998</c:v>
                </c:pt>
                <c:pt idx="6081">
                  <c:v>23.0001</c:v>
                </c:pt>
                <c:pt idx="6082">
                  <c:v>1948.0001</c:v>
                </c:pt>
                <c:pt idx="6083">
                  <c:v>12589.000099999999</c:v>
                </c:pt>
                <c:pt idx="6084">
                  <c:v>10633.000099999999</c:v>
                </c:pt>
                <c:pt idx="6085">
                  <c:v>8153.0001000000002</c:v>
                </c:pt>
                <c:pt idx="6086">
                  <c:v>7838.0001000000002</c:v>
                </c:pt>
                <c:pt idx="6087">
                  <c:v>5378.0001000000002</c:v>
                </c:pt>
                <c:pt idx="6088">
                  <c:v>3088.0001000000002</c:v>
                </c:pt>
                <c:pt idx="6089">
                  <c:v>1863.0001</c:v>
                </c:pt>
                <c:pt idx="6090">
                  <c:v>1188.0001</c:v>
                </c:pt>
                <c:pt idx="6091">
                  <c:v>613.00009999999997</c:v>
                </c:pt>
                <c:pt idx="6092">
                  <c:v>110.0001</c:v>
                </c:pt>
                <c:pt idx="6093">
                  <c:v>25.0001</c:v>
                </c:pt>
                <c:pt idx="6094">
                  <c:v>23.0001</c:v>
                </c:pt>
                <c:pt idx="6095">
                  <c:v>15.0001</c:v>
                </c:pt>
                <c:pt idx="6096">
                  <c:v>8.0000999999999998</c:v>
                </c:pt>
                <c:pt idx="6097">
                  <c:v>12.0001</c:v>
                </c:pt>
                <c:pt idx="6098">
                  <c:v>4.0000999999999998</c:v>
                </c:pt>
                <c:pt idx="6099">
                  <c:v>5.0000999999999998</c:v>
                </c:pt>
                <c:pt idx="6100">
                  <c:v>5.0000999999999998</c:v>
                </c:pt>
                <c:pt idx="6101">
                  <c:v>3.0001000000000002</c:v>
                </c:pt>
                <c:pt idx="6102">
                  <c:v>9.0000999999999998</c:v>
                </c:pt>
                <c:pt idx="6103">
                  <c:v>4.0000999999999998</c:v>
                </c:pt>
                <c:pt idx="6104">
                  <c:v>5.0000999999999998</c:v>
                </c:pt>
                <c:pt idx="6105">
                  <c:v>2.0001000000000002</c:v>
                </c:pt>
                <c:pt idx="6106">
                  <c:v>5.0000999999999998</c:v>
                </c:pt>
                <c:pt idx="6107">
                  <c:v>3.0001000000000002</c:v>
                </c:pt>
                <c:pt idx="6108">
                  <c:v>3.0001000000000002</c:v>
                </c:pt>
                <c:pt idx="6109">
                  <c:v>4.0000999999999998</c:v>
                </c:pt>
                <c:pt idx="6110">
                  <c:v>2.0001000000000002</c:v>
                </c:pt>
                <c:pt idx="6111">
                  <c:v>7.0000999999999998</c:v>
                </c:pt>
                <c:pt idx="6112">
                  <c:v>3.0001000000000002</c:v>
                </c:pt>
                <c:pt idx="6113">
                  <c:v>3.0001000000000002</c:v>
                </c:pt>
                <c:pt idx="6114">
                  <c:v>1E-4</c:v>
                </c:pt>
                <c:pt idx="6115">
                  <c:v>6.0000999999999998</c:v>
                </c:pt>
                <c:pt idx="6116">
                  <c:v>6.0000999999999998</c:v>
                </c:pt>
                <c:pt idx="6117">
                  <c:v>1.0001</c:v>
                </c:pt>
                <c:pt idx="6118">
                  <c:v>2.0001000000000002</c:v>
                </c:pt>
                <c:pt idx="6119">
                  <c:v>3.0001000000000002</c:v>
                </c:pt>
                <c:pt idx="6120">
                  <c:v>7.0000999999999998</c:v>
                </c:pt>
                <c:pt idx="6121">
                  <c:v>2.0001000000000002</c:v>
                </c:pt>
                <c:pt idx="6122">
                  <c:v>4.0000999999999998</c:v>
                </c:pt>
                <c:pt idx="6123">
                  <c:v>4.0000999999999998</c:v>
                </c:pt>
                <c:pt idx="6124">
                  <c:v>3.0001000000000002</c:v>
                </c:pt>
                <c:pt idx="6125">
                  <c:v>3.0001000000000002</c:v>
                </c:pt>
                <c:pt idx="6126">
                  <c:v>1.0001</c:v>
                </c:pt>
                <c:pt idx="6127">
                  <c:v>6.0000999999999998</c:v>
                </c:pt>
                <c:pt idx="6128">
                  <c:v>4.0000999999999998</c:v>
                </c:pt>
                <c:pt idx="6129">
                  <c:v>1.0001</c:v>
                </c:pt>
                <c:pt idx="6130">
                  <c:v>1.0001</c:v>
                </c:pt>
                <c:pt idx="6131">
                  <c:v>3.0001000000000002</c:v>
                </c:pt>
                <c:pt idx="6132">
                  <c:v>4.0000999999999998</c:v>
                </c:pt>
                <c:pt idx="6133">
                  <c:v>3.0001000000000002</c:v>
                </c:pt>
                <c:pt idx="6134">
                  <c:v>4.0000999999999998</c:v>
                </c:pt>
                <c:pt idx="6135">
                  <c:v>3.0001000000000002</c:v>
                </c:pt>
                <c:pt idx="6136">
                  <c:v>4.0000999999999998</c:v>
                </c:pt>
                <c:pt idx="6137">
                  <c:v>3.0001000000000002</c:v>
                </c:pt>
                <c:pt idx="6138">
                  <c:v>3.0001000000000002</c:v>
                </c:pt>
                <c:pt idx="6139">
                  <c:v>2.0001000000000002</c:v>
                </c:pt>
                <c:pt idx="6140">
                  <c:v>3.0001000000000002</c:v>
                </c:pt>
                <c:pt idx="6141">
                  <c:v>3.0001000000000002</c:v>
                </c:pt>
                <c:pt idx="6142">
                  <c:v>62.000100000000003</c:v>
                </c:pt>
                <c:pt idx="6143">
                  <c:v>1601.0001</c:v>
                </c:pt>
                <c:pt idx="6144">
                  <c:v>3799.0001000000002</c:v>
                </c:pt>
                <c:pt idx="6145">
                  <c:v>2783.0001000000002</c:v>
                </c:pt>
                <c:pt idx="6146">
                  <c:v>2537.0001000000002</c:v>
                </c:pt>
                <c:pt idx="6147">
                  <c:v>2206.0001000000002</c:v>
                </c:pt>
                <c:pt idx="6148">
                  <c:v>1316.0001</c:v>
                </c:pt>
                <c:pt idx="6149">
                  <c:v>733.00009999999997</c:v>
                </c:pt>
                <c:pt idx="6150">
                  <c:v>475.00009999999997</c:v>
                </c:pt>
                <c:pt idx="6151">
                  <c:v>269.00009999999997</c:v>
                </c:pt>
                <c:pt idx="6152">
                  <c:v>133.0001</c:v>
                </c:pt>
                <c:pt idx="6153">
                  <c:v>32.000100000000003</c:v>
                </c:pt>
                <c:pt idx="6154">
                  <c:v>11.0001</c:v>
                </c:pt>
                <c:pt idx="6155">
                  <c:v>7.0000999999999998</c:v>
                </c:pt>
                <c:pt idx="6156">
                  <c:v>7.0000999999999998</c:v>
                </c:pt>
                <c:pt idx="6157">
                  <c:v>3.0001000000000002</c:v>
                </c:pt>
                <c:pt idx="6158">
                  <c:v>3.0001000000000002</c:v>
                </c:pt>
                <c:pt idx="6159">
                  <c:v>2.0001000000000002</c:v>
                </c:pt>
                <c:pt idx="6160">
                  <c:v>5.0000999999999998</c:v>
                </c:pt>
                <c:pt idx="6161">
                  <c:v>2.0001000000000002</c:v>
                </c:pt>
                <c:pt idx="6162">
                  <c:v>1.0001</c:v>
                </c:pt>
                <c:pt idx="6163">
                  <c:v>2.0001000000000002</c:v>
                </c:pt>
                <c:pt idx="6164">
                  <c:v>8.0000999999999998</c:v>
                </c:pt>
                <c:pt idx="6165">
                  <c:v>6.0000999999999998</c:v>
                </c:pt>
                <c:pt idx="6166">
                  <c:v>4.0000999999999998</c:v>
                </c:pt>
                <c:pt idx="6167">
                  <c:v>3.0001000000000002</c:v>
                </c:pt>
                <c:pt idx="6168">
                  <c:v>6.0000999999999998</c:v>
                </c:pt>
                <c:pt idx="6169">
                  <c:v>3.0001000000000002</c:v>
                </c:pt>
                <c:pt idx="6170">
                  <c:v>2.0001000000000002</c:v>
                </c:pt>
                <c:pt idx="6171">
                  <c:v>4.0000999999999998</c:v>
                </c:pt>
                <c:pt idx="6172">
                  <c:v>1E-4</c:v>
                </c:pt>
                <c:pt idx="6173">
                  <c:v>4.0000999999999998</c:v>
                </c:pt>
                <c:pt idx="6174">
                  <c:v>3.0001000000000002</c:v>
                </c:pt>
                <c:pt idx="6175">
                  <c:v>3.0001000000000002</c:v>
                </c:pt>
                <c:pt idx="6176">
                  <c:v>6.0000999999999998</c:v>
                </c:pt>
                <c:pt idx="6177">
                  <c:v>3.0001000000000002</c:v>
                </c:pt>
                <c:pt idx="6178">
                  <c:v>3.0001000000000002</c:v>
                </c:pt>
                <c:pt idx="6179">
                  <c:v>4.0000999999999998</c:v>
                </c:pt>
                <c:pt idx="6180">
                  <c:v>4.0000999999999998</c:v>
                </c:pt>
                <c:pt idx="6181">
                  <c:v>6.0000999999999998</c:v>
                </c:pt>
                <c:pt idx="6182">
                  <c:v>2.0001000000000002</c:v>
                </c:pt>
                <c:pt idx="6183">
                  <c:v>6.0000999999999998</c:v>
                </c:pt>
                <c:pt idx="6184">
                  <c:v>3.0001000000000002</c:v>
                </c:pt>
                <c:pt idx="6185">
                  <c:v>6.0000999999999998</c:v>
                </c:pt>
                <c:pt idx="6186">
                  <c:v>5.0000999999999998</c:v>
                </c:pt>
                <c:pt idx="6187">
                  <c:v>3.0001000000000002</c:v>
                </c:pt>
                <c:pt idx="6188">
                  <c:v>3.0001000000000002</c:v>
                </c:pt>
                <c:pt idx="6189">
                  <c:v>3.0001000000000002</c:v>
                </c:pt>
                <c:pt idx="6190">
                  <c:v>3.0001000000000002</c:v>
                </c:pt>
                <c:pt idx="6191">
                  <c:v>5.0000999999999998</c:v>
                </c:pt>
                <c:pt idx="6192">
                  <c:v>4.0000999999999998</c:v>
                </c:pt>
                <c:pt idx="6193">
                  <c:v>1.0001</c:v>
                </c:pt>
                <c:pt idx="6194">
                  <c:v>4.0000999999999998</c:v>
                </c:pt>
                <c:pt idx="6195">
                  <c:v>4.0000999999999998</c:v>
                </c:pt>
                <c:pt idx="6196">
                  <c:v>2.0001000000000002</c:v>
                </c:pt>
                <c:pt idx="6197">
                  <c:v>1.0001</c:v>
                </c:pt>
                <c:pt idx="6198">
                  <c:v>8.0000999999999998</c:v>
                </c:pt>
                <c:pt idx="6199">
                  <c:v>5.0000999999999998</c:v>
                </c:pt>
                <c:pt idx="6200">
                  <c:v>6.0000999999999998</c:v>
                </c:pt>
                <c:pt idx="6201">
                  <c:v>7.0000999999999998</c:v>
                </c:pt>
                <c:pt idx="6202">
                  <c:v>225.0001</c:v>
                </c:pt>
                <c:pt idx="6203">
                  <c:v>1174.0001</c:v>
                </c:pt>
                <c:pt idx="6204">
                  <c:v>1188.0001</c:v>
                </c:pt>
                <c:pt idx="6205">
                  <c:v>875.00009999999997</c:v>
                </c:pt>
                <c:pt idx="6206">
                  <c:v>847.00009999999997</c:v>
                </c:pt>
                <c:pt idx="6207">
                  <c:v>598.00009999999997</c:v>
                </c:pt>
                <c:pt idx="6208">
                  <c:v>331.00009999999997</c:v>
                </c:pt>
                <c:pt idx="6209">
                  <c:v>206.0001</c:v>
                </c:pt>
                <c:pt idx="6210">
                  <c:v>116.0001</c:v>
                </c:pt>
                <c:pt idx="6211">
                  <c:v>63.000100000000003</c:v>
                </c:pt>
                <c:pt idx="6212">
                  <c:v>13.0001</c:v>
                </c:pt>
                <c:pt idx="6213">
                  <c:v>9.0000999999999998</c:v>
                </c:pt>
                <c:pt idx="6214">
                  <c:v>6.0000999999999998</c:v>
                </c:pt>
                <c:pt idx="6215">
                  <c:v>7.0000999999999998</c:v>
                </c:pt>
                <c:pt idx="6216">
                  <c:v>4.0000999999999998</c:v>
                </c:pt>
                <c:pt idx="6217">
                  <c:v>1.0001</c:v>
                </c:pt>
                <c:pt idx="6218">
                  <c:v>1.0001</c:v>
                </c:pt>
                <c:pt idx="6219">
                  <c:v>3.0001000000000002</c:v>
                </c:pt>
                <c:pt idx="6220">
                  <c:v>2.0001000000000002</c:v>
                </c:pt>
                <c:pt idx="6221">
                  <c:v>6.0000999999999998</c:v>
                </c:pt>
                <c:pt idx="6222">
                  <c:v>4.0000999999999998</c:v>
                </c:pt>
                <c:pt idx="6223">
                  <c:v>5.0000999999999998</c:v>
                </c:pt>
                <c:pt idx="6224">
                  <c:v>3.0001000000000002</c:v>
                </c:pt>
                <c:pt idx="6225">
                  <c:v>4.0000999999999998</c:v>
                </c:pt>
                <c:pt idx="6226">
                  <c:v>2.0001000000000002</c:v>
                </c:pt>
                <c:pt idx="6227">
                  <c:v>8.0000999999999998</c:v>
                </c:pt>
                <c:pt idx="6228">
                  <c:v>2.0001000000000002</c:v>
                </c:pt>
                <c:pt idx="6229">
                  <c:v>3.0001000000000002</c:v>
                </c:pt>
                <c:pt idx="6230">
                  <c:v>1.0001</c:v>
                </c:pt>
                <c:pt idx="6231">
                  <c:v>3.0001000000000002</c:v>
                </c:pt>
                <c:pt idx="6232">
                  <c:v>3.0001000000000002</c:v>
                </c:pt>
                <c:pt idx="6233">
                  <c:v>2.0001000000000002</c:v>
                </c:pt>
                <c:pt idx="6234">
                  <c:v>1E-4</c:v>
                </c:pt>
                <c:pt idx="6235">
                  <c:v>5.0000999999999998</c:v>
                </c:pt>
                <c:pt idx="6236">
                  <c:v>2.0001000000000002</c:v>
                </c:pt>
                <c:pt idx="6237">
                  <c:v>3.0001000000000002</c:v>
                </c:pt>
                <c:pt idx="6238">
                  <c:v>3.0001000000000002</c:v>
                </c:pt>
                <c:pt idx="6239">
                  <c:v>1E-4</c:v>
                </c:pt>
                <c:pt idx="6240">
                  <c:v>2.0001000000000002</c:v>
                </c:pt>
                <c:pt idx="6241">
                  <c:v>3.0001000000000002</c:v>
                </c:pt>
                <c:pt idx="6242">
                  <c:v>1E-4</c:v>
                </c:pt>
                <c:pt idx="6243">
                  <c:v>2.0001000000000002</c:v>
                </c:pt>
                <c:pt idx="6244">
                  <c:v>1.0001</c:v>
                </c:pt>
                <c:pt idx="6245">
                  <c:v>5.0000999999999998</c:v>
                </c:pt>
                <c:pt idx="6246">
                  <c:v>4.0000999999999998</c:v>
                </c:pt>
                <c:pt idx="6247">
                  <c:v>3.0001000000000002</c:v>
                </c:pt>
                <c:pt idx="6248">
                  <c:v>1.0001</c:v>
                </c:pt>
                <c:pt idx="6249">
                  <c:v>2.0001000000000002</c:v>
                </c:pt>
                <c:pt idx="6250">
                  <c:v>5.0000999999999998</c:v>
                </c:pt>
                <c:pt idx="6251">
                  <c:v>3.0001000000000002</c:v>
                </c:pt>
                <c:pt idx="6252">
                  <c:v>4.0000999999999998</c:v>
                </c:pt>
                <c:pt idx="6253">
                  <c:v>2.0001000000000002</c:v>
                </c:pt>
                <c:pt idx="6254">
                  <c:v>4.0000999999999998</c:v>
                </c:pt>
                <c:pt idx="6255">
                  <c:v>3.0001000000000002</c:v>
                </c:pt>
                <c:pt idx="6256">
                  <c:v>3.0001000000000002</c:v>
                </c:pt>
                <c:pt idx="6257">
                  <c:v>3.0001000000000002</c:v>
                </c:pt>
                <c:pt idx="6258">
                  <c:v>2.0001000000000002</c:v>
                </c:pt>
                <c:pt idx="6259">
                  <c:v>1.0001</c:v>
                </c:pt>
                <c:pt idx="6260">
                  <c:v>1.0001</c:v>
                </c:pt>
                <c:pt idx="6261">
                  <c:v>11.0001</c:v>
                </c:pt>
                <c:pt idx="6262">
                  <c:v>93.000100000000003</c:v>
                </c:pt>
                <c:pt idx="6263">
                  <c:v>318.00009999999997</c:v>
                </c:pt>
                <c:pt idx="6264">
                  <c:v>270.00009999999997</c:v>
                </c:pt>
                <c:pt idx="6265">
                  <c:v>206.0001</c:v>
                </c:pt>
                <c:pt idx="6266">
                  <c:v>192.0001</c:v>
                </c:pt>
                <c:pt idx="6267">
                  <c:v>129.0001</c:v>
                </c:pt>
                <c:pt idx="6268">
                  <c:v>58.000100000000003</c:v>
                </c:pt>
                <c:pt idx="6269">
                  <c:v>45.000100000000003</c:v>
                </c:pt>
                <c:pt idx="6270">
                  <c:v>39.000100000000003</c:v>
                </c:pt>
                <c:pt idx="6271">
                  <c:v>20.0001</c:v>
                </c:pt>
                <c:pt idx="6272">
                  <c:v>13.0001</c:v>
                </c:pt>
                <c:pt idx="6273">
                  <c:v>3.0001000000000002</c:v>
                </c:pt>
                <c:pt idx="6274">
                  <c:v>3.0001000000000002</c:v>
                </c:pt>
                <c:pt idx="6275">
                  <c:v>4.0000999999999998</c:v>
                </c:pt>
                <c:pt idx="6276">
                  <c:v>2.0001000000000002</c:v>
                </c:pt>
                <c:pt idx="6277">
                  <c:v>1.0001</c:v>
                </c:pt>
                <c:pt idx="6278">
                  <c:v>3.0001000000000002</c:v>
                </c:pt>
                <c:pt idx="6279">
                  <c:v>4.0000999999999998</c:v>
                </c:pt>
                <c:pt idx="6280">
                  <c:v>2.0001000000000002</c:v>
                </c:pt>
                <c:pt idx="6281">
                  <c:v>5.0000999999999998</c:v>
                </c:pt>
                <c:pt idx="6282">
                  <c:v>6.0000999999999998</c:v>
                </c:pt>
                <c:pt idx="6283">
                  <c:v>1E-4</c:v>
                </c:pt>
                <c:pt idx="6284">
                  <c:v>4.0000999999999998</c:v>
                </c:pt>
                <c:pt idx="6285">
                  <c:v>4.0000999999999998</c:v>
                </c:pt>
                <c:pt idx="6286">
                  <c:v>2.0001000000000002</c:v>
                </c:pt>
                <c:pt idx="6287">
                  <c:v>5.0000999999999998</c:v>
                </c:pt>
                <c:pt idx="6288">
                  <c:v>4.0000999999999998</c:v>
                </c:pt>
                <c:pt idx="6289">
                  <c:v>4.0000999999999998</c:v>
                </c:pt>
                <c:pt idx="6290">
                  <c:v>2.0001000000000002</c:v>
                </c:pt>
                <c:pt idx="6291">
                  <c:v>2.0001000000000002</c:v>
                </c:pt>
                <c:pt idx="6292">
                  <c:v>7.0000999999999998</c:v>
                </c:pt>
                <c:pt idx="6293">
                  <c:v>5.0000999999999998</c:v>
                </c:pt>
                <c:pt idx="6294">
                  <c:v>4.0000999999999998</c:v>
                </c:pt>
                <c:pt idx="6295">
                  <c:v>11.0001</c:v>
                </c:pt>
                <c:pt idx="6296">
                  <c:v>10.0001</c:v>
                </c:pt>
                <c:pt idx="6297">
                  <c:v>8.0000999999999998</c:v>
                </c:pt>
                <c:pt idx="6298">
                  <c:v>8.0000999999999998</c:v>
                </c:pt>
                <c:pt idx="6299">
                  <c:v>6.0000999999999998</c:v>
                </c:pt>
                <c:pt idx="6300">
                  <c:v>2.0001000000000002</c:v>
                </c:pt>
                <c:pt idx="6301">
                  <c:v>3.0001000000000002</c:v>
                </c:pt>
                <c:pt idx="6302">
                  <c:v>1.0001</c:v>
                </c:pt>
                <c:pt idx="6303">
                  <c:v>2.0001000000000002</c:v>
                </c:pt>
                <c:pt idx="6304">
                  <c:v>4.0000999999999998</c:v>
                </c:pt>
                <c:pt idx="6305">
                  <c:v>5.0000999999999998</c:v>
                </c:pt>
                <c:pt idx="6306">
                  <c:v>7.0000999999999998</c:v>
                </c:pt>
                <c:pt idx="6307">
                  <c:v>6.0000999999999998</c:v>
                </c:pt>
                <c:pt idx="6308">
                  <c:v>4.0000999999999998</c:v>
                </c:pt>
                <c:pt idx="6309">
                  <c:v>2.0001000000000002</c:v>
                </c:pt>
                <c:pt idx="6310">
                  <c:v>3.0001000000000002</c:v>
                </c:pt>
                <c:pt idx="6311">
                  <c:v>5.0000999999999998</c:v>
                </c:pt>
                <c:pt idx="6312">
                  <c:v>4.0000999999999998</c:v>
                </c:pt>
                <c:pt idx="6313">
                  <c:v>4.0000999999999998</c:v>
                </c:pt>
                <c:pt idx="6314">
                  <c:v>2.0001000000000002</c:v>
                </c:pt>
                <c:pt idx="6315">
                  <c:v>7.0000999999999998</c:v>
                </c:pt>
                <c:pt idx="6316">
                  <c:v>2.0001000000000002</c:v>
                </c:pt>
                <c:pt idx="6317">
                  <c:v>7.0000999999999998</c:v>
                </c:pt>
                <c:pt idx="6318">
                  <c:v>3.0001000000000002</c:v>
                </c:pt>
                <c:pt idx="6319">
                  <c:v>5.0000999999999998</c:v>
                </c:pt>
                <c:pt idx="6320">
                  <c:v>31.0001</c:v>
                </c:pt>
                <c:pt idx="6321">
                  <c:v>55.000100000000003</c:v>
                </c:pt>
                <c:pt idx="6322">
                  <c:v>67.000100000000003</c:v>
                </c:pt>
                <c:pt idx="6323">
                  <c:v>61.000100000000003</c:v>
                </c:pt>
                <c:pt idx="6324">
                  <c:v>47.000100000000003</c:v>
                </c:pt>
                <c:pt idx="6325">
                  <c:v>36.000100000000003</c:v>
                </c:pt>
                <c:pt idx="6326">
                  <c:v>28.0001</c:v>
                </c:pt>
                <c:pt idx="6327">
                  <c:v>16.0001</c:v>
                </c:pt>
                <c:pt idx="6328">
                  <c:v>11.0001</c:v>
                </c:pt>
                <c:pt idx="6329">
                  <c:v>12.0001</c:v>
                </c:pt>
                <c:pt idx="6330">
                  <c:v>4.0000999999999998</c:v>
                </c:pt>
                <c:pt idx="6331">
                  <c:v>2.0001000000000002</c:v>
                </c:pt>
                <c:pt idx="6332">
                  <c:v>7.0000999999999998</c:v>
                </c:pt>
                <c:pt idx="6333">
                  <c:v>7.0000999999999998</c:v>
                </c:pt>
                <c:pt idx="6334">
                  <c:v>2.0001000000000002</c:v>
                </c:pt>
                <c:pt idx="6335">
                  <c:v>5.0000999999999998</c:v>
                </c:pt>
                <c:pt idx="6336">
                  <c:v>2.0001000000000002</c:v>
                </c:pt>
                <c:pt idx="6337">
                  <c:v>5.0000999999999998</c:v>
                </c:pt>
                <c:pt idx="6338">
                  <c:v>6.0000999999999998</c:v>
                </c:pt>
                <c:pt idx="6339">
                  <c:v>3.0001000000000002</c:v>
                </c:pt>
                <c:pt idx="6340">
                  <c:v>7.0000999999999998</c:v>
                </c:pt>
                <c:pt idx="6341">
                  <c:v>2.0001000000000002</c:v>
                </c:pt>
                <c:pt idx="6342">
                  <c:v>2.0001000000000002</c:v>
                </c:pt>
                <c:pt idx="6343">
                  <c:v>9.0000999999999998</c:v>
                </c:pt>
                <c:pt idx="6344">
                  <c:v>4.0000999999999998</c:v>
                </c:pt>
                <c:pt idx="6345">
                  <c:v>5.0000999999999998</c:v>
                </c:pt>
                <c:pt idx="6346">
                  <c:v>8.0000999999999998</c:v>
                </c:pt>
                <c:pt idx="6347">
                  <c:v>5.0000999999999998</c:v>
                </c:pt>
                <c:pt idx="6348">
                  <c:v>9.0000999999999998</c:v>
                </c:pt>
                <c:pt idx="6349">
                  <c:v>2.0001000000000002</c:v>
                </c:pt>
                <c:pt idx="6350">
                  <c:v>12.0001</c:v>
                </c:pt>
                <c:pt idx="6351">
                  <c:v>29.0001</c:v>
                </c:pt>
                <c:pt idx="6352">
                  <c:v>42.000100000000003</c:v>
                </c:pt>
                <c:pt idx="6353">
                  <c:v>21.0001</c:v>
                </c:pt>
                <c:pt idx="6354">
                  <c:v>28.0001</c:v>
                </c:pt>
                <c:pt idx="6355">
                  <c:v>37.000100000000003</c:v>
                </c:pt>
                <c:pt idx="6356">
                  <c:v>18.0001</c:v>
                </c:pt>
                <c:pt idx="6357">
                  <c:v>7.0000999999999998</c:v>
                </c:pt>
                <c:pt idx="6358">
                  <c:v>5.0000999999999998</c:v>
                </c:pt>
                <c:pt idx="6359">
                  <c:v>7.0000999999999998</c:v>
                </c:pt>
                <c:pt idx="6360">
                  <c:v>7.0000999999999998</c:v>
                </c:pt>
                <c:pt idx="6361">
                  <c:v>10.0001</c:v>
                </c:pt>
                <c:pt idx="6362">
                  <c:v>12.0001</c:v>
                </c:pt>
                <c:pt idx="6363">
                  <c:v>13.0001</c:v>
                </c:pt>
                <c:pt idx="6364">
                  <c:v>9.0000999999999998</c:v>
                </c:pt>
                <c:pt idx="6365">
                  <c:v>5.0000999999999998</c:v>
                </c:pt>
                <c:pt idx="6366">
                  <c:v>5.0000999999999998</c:v>
                </c:pt>
                <c:pt idx="6367">
                  <c:v>8.0000999999999998</c:v>
                </c:pt>
                <c:pt idx="6368">
                  <c:v>10.0001</c:v>
                </c:pt>
                <c:pt idx="6369">
                  <c:v>16.0001</c:v>
                </c:pt>
                <c:pt idx="6370">
                  <c:v>13.0001</c:v>
                </c:pt>
                <c:pt idx="6371">
                  <c:v>21.0001</c:v>
                </c:pt>
                <c:pt idx="6372">
                  <c:v>16.0001</c:v>
                </c:pt>
                <c:pt idx="6373">
                  <c:v>22.0001</c:v>
                </c:pt>
                <c:pt idx="6374">
                  <c:v>26.0001</c:v>
                </c:pt>
                <c:pt idx="6375">
                  <c:v>33.000100000000003</c:v>
                </c:pt>
                <c:pt idx="6376">
                  <c:v>54.000100000000003</c:v>
                </c:pt>
                <c:pt idx="6377">
                  <c:v>181.0001</c:v>
                </c:pt>
                <c:pt idx="6378">
                  <c:v>4698.0001000000002</c:v>
                </c:pt>
                <c:pt idx="6379">
                  <c:v>23989.000100000001</c:v>
                </c:pt>
                <c:pt idx="6380">
                  <c:v>22991.000100000001</c:v>
                </c:pt>
                <c:pt idx="6381">
                  <c:v>18465.000100000001</c:v>
                </c:pt>
                <c:pt idx="6382">
                  <c:v>18051.000100000001</c:v>
                </c:pt>
                <c:pt idx="6383">
                  <c:v>13912.000099999999</c:v>
                </c:pt>
                <c:pt idx="6384">
                  <c:v>7790.0001000000002</c:v>
                </c:pt>
                <c:pt idx="6385">
                  <c:v>5008.0001000000002</c:v>
                </c:pt>
                <c:pt idx="6386">
                  <c:v>3341.0001000000002</c:v>
                </c:pt>
                <c:pt idx="6387">
                  <c:v>1546.0001</c:v>
                </c:pt>
                <c:pt idx="6388">
                  <c:v>294.00009999999997</c:v>
                </c:pt>
                <c:pt idx="6389">
                  <c:v>53.000100000000003</c:v>
                </c:pt>
                <c:pt idx="6390">
                  <c:v>28.0001</c:v>
                </c:pt>
                <c:pt idx="6391">
                  <c:v>18.0001</c:v>
                </c:pt>
                <c:pt idx="6392">
                  <c:v>13.0001</c:v>
                </c:pt>
                <c:pt idx="6393">
                  <c:v>16.0001</c:v>
                </c:pt>
                <c:pt idx="6394">
                  <c:v>12.0001</c:v>
                </c:pt>
                <c:pt idx="6395">
                  <c:v>9.0000999999999998</c:v>
                </c:pt>
                <c:pt idx="6396">
                  <c:v>14.0001</c:v>
                </c:pt>
                <c:pt idx="6397">
                  <c:v>12.0001</c:v>
                </c:pt>
                <c:pt idx="6398">
                  <c:v>15.0001</c:v>
                </c:pt>
                <c:pt idx="6399">
                  <c:v>13.0001</c:v>
                </c:pt>
                <c:pt idx="6400">
                  <c:v>15.0001</c:v>
                </c:pt>
                <c:pt idx="6401">
                  <c:v>10.0001</c:v>
                </c:pt>
                <c:pt idx="6402">
                  <c:v>3.0001000000000002</c:v>
                </c:pt>
                <c:pt idx="6403">
                  <c:v>5.0000999999999998</c:v>
                </c:pt>
                <c:pt idx="6404">
                  <c:v>9.0000999999999998</c:v>
                </c:pt>
                <c:pt idx="6405">
                  <c:v>6.0000999999999998</c:v>
                </c:pt>
                <c:pt idx="6406">
                  <c:v>4.0000999999999998</c:v>
                </c:pt>
                <c:pt idx="6407">
                  <c:v>8.0000999999999998</c:v>
                </c:pt>
                <c:pt idx="6408">
                  <c:v>3.0001000000000002</c:v>
                </c:pt>
                <c:pt idx="6409">
                  <c:v>11.0001</c:v>
                </c:pt>
                <c:pt idx="6410">
                  <c:v>8.0000999999999998</c:v>
                </c:pt>
                <c:pt idx="6411">
                  <c:v>4.0000999999999998</c:v>
                </c:pt>
                <c:pt idx="6412">
                  <c:v>5.0000999999999998</c:v>
                </c:pt>
                <c:pt idx="6413">
                  <c:v>12.0001</c:v>
                </c:pt>
                <c:pt idx="6414">
                  <c:v>11.0001</c:v>
                </c:pt>
                <c:pt idx="6415">
                  <c:v>9.0000999999999998</c:v>
                </c:pt>
                <c:pt idx="6416">
                  <c:v>7.0000999999999998</c:v>
                </c:pt>
                <c:pt idx="6417">
                  <c:v>10.0001</c:v>
                </c:pt>
                <c:pt idx="6418">
                  <c:v>6.0000999999999998</c:v>
                </c:pt>
                <c:pt idx="6419">
                  <c:v>9.0000999999999998</c:v>
                </c:pt>
                <c:pt idx="6420">
                  <c:v>6.0000999999999998</c:v>
                </c:pt>
                <c:pt idx="6421">
                  <c:v>10.0001</c:v>
                </c:pt>
                <c:pt idx="6422">
                  <c:v>7.0000999999999998</c:v>
                </c:pt>
                <c:pt idx="6423">
                  <c:v>6.0000999999999998</c:v>
                </c:pt>
                <c:pt idx="6424">
                  <c:v>10.0001</c:v>
                </c:pt>
                <c:pt idx="6425">
                  <c:v>4.0000999999999998</c:v>
                </c:pt>
                <c:pt idx="6426">
                  <c:v>16.0001</c:v>
                </c:pt>
                <c:pt idx="6427">
                  <c:v>8.0000999999999998</c:v>
                </c:pt>
                <c:pt idx="6428">
                  <c:v>10.0001</c:v>
                </c:pt>
                <c:pt idx="6429">
                  <c:v>8.0000999999999998</c:v>
                </c:pt>
                <c:pt idx="6430">
                  <c:v>7.0000999999999998</c:v>
                </c:pt>
                <c:pt idx="6431">
                  <c:v>3.0001000000000002</c:v>
                </c:pt>
                <c:pt idx="6432">
                  <c:v>4.0000999999999998</c:v>
                </c:pt>
                <c:pt idx="6433">
                  <c:v>7.0000999999999998</c:v>
                </c:pt>
                <c:pt idx="6434">
                  <c:v>11.0001</c:v>
                </c:pt>
                <c:pt idx="6435">
                  <c:v>3.0001000000000002</c:v>
                </c:pt>
                <c:pt idx="6436">
                  <c:v>7.0000999999999998</c:v>
                </c:pt>
                <c:pt idx="6437">
                  <c:v>47.000100000000003</c:v>
                </c:pt>
                <c:pt idx="6438">
                  <c:v>81.000100000000003</c:v>
                </c:pt>
                <c:pt idx="6439">
                  <c:v>89.000100000000003</c:v>
                </c:pt>
                <c:pt idx="6440">
                  <c:v>80.000100000000003</c:v>
                </c:pt>
                <c:pt idx="6441">
                  <c:v>70.000100000000003</c:v>
                </c:pt>
                <c:pt idx="6442">
                  <c:v>42.000100000000003</c:v>
                </c:pt>
                <c:pt idx="6443">
                  <c:v>40.000100000000003</c:v>
                </c:pt>
                <c:pt idx="6444">
                  <c:v>23.0001</c:v>
                </c:pt>
                <c:pt idx="6445">
                  <c:v>27.0001</c:v>
                </c:pt>
                <c:pt idx="6446">
                  <c:v>14.0001</c:v>
                </c:pt>
                <c:pt idx="6447">
                  <c:v>6.0000999999999998</c:v>
                </c:pt>
                <c:pt idx="6448">
                  <c:v>7.0000999999999998</c:v>
                </c:pt>
                <c:pt idx="6449">
                  <c:v>4.0000999999999998</c:v>
                </c:pt>
                <c:pt idx="6450">
                  <c:v>5.0000999999999998</c:v>
                </c:pt>
                <c:pt idx="6451">
                  <c:v>7.0000999999999998</c:v>
                </c:pt>
                <c:pt idx="6452">
                  <c:v>2.0001000000000002</c:v>
                </c:pt>
                <c:pt idx="6453">
                  <c:v>6.0000999999999998</c:v>
                </c:pt>
                <c:pt idx="6454">
                  <c:v>7.0000999999999998</c:v>
                </c:pt>
                <c:pt idx="6455">
                  <c:v>5.0000999999999998</c:v>
                </c:pt>
                <c:pt idx="6456">
                  <c:v>5.0000999999999998</c:v>
                </c:pt>
                <c:pt idx="6457">
                  <c:v>10.0001</c:v>
                </c:pt>
                <c:pt idx="6458">
                  <c:v>7.0000999999999998</c:v>
                </c:pt>
                <c:pt idx="6459">
                  <c:v>2.0001000000000002</c:v>
                </c:pt>
                <c:pt idx="6460">
                  <c:v>8.0000999999999998</c:v>
                </c:pt>
                <c:pt idx="6461">
                  <c:v>6.0000999999999998</c:v>
                </c:pt>
                <c:pt idx="6462">
                  <c:v>8.0000999999999998</c:v>
                </c:pt>
                <c:pt idx="6463">
                  <c:v>10.0001</c:v>
                </c:pt>
                <c:pt idx="6464">
                  <c:v>9.0000999999999998</c:v>
                </c:pt>
                <c:pt idx="6465">
                  <c:v>8.0000999999999998</c:v>
                </c:pt>
                <c:pt idx="6466">
                  <c:v>11.0001</c:v>
                </c:pt>
                <c:pt idx="6467">
                  <c:v>6.0000999999999998</c:v>
                </c:pt>
                <c:pt idx="6468">
                  <c:v>4.0000999999999998</c:v>
                </c:pt>
                <c:pt idx="6469">
                  <c:v>7.0000999999999998</c:v>
                </c:pt>
                <c:pt idx="6470">
                  <c:v>8.0000999999999998</c:v>
                </c:pt>
                <c:pt idx="6471">
                  <c:v>5.0000999999999998</c:v>
                </c:pt>
                <c:pt idx="6472">
                  <c:v>4.0000999999999998</c:v>
                </c:pt>
                <c:pt idx="6473">
                  <c:v>2.0001000000000002</c:v>
                </c:pt>
                <c:pt idx="6474">
                  <c:v>7.0000999999999998</c:v>
                </c:pt>
                <c:pt idx="6475">
                  <c:v>7.0000999999999998</c:v>
                </c:pt>
                <c:pt idx="6476">
                  <c:v>6.0000999999999998</c:v>
                </c:pt>
                <c:pt idx="6477">
                  <c:v>7.0000999999999998</c:v>
                </c:pt>
                <c:pt idx="6478">
                  <c:v>10.0001</c:v>
                </c:pt>
                <c:pt idx="6479">
                  <c:v>8.0000999999999998</c:v>
                </c:pt>
                <c:pt idx="6480">
                  <c:v>7.0000999999999998</c:v>
                </c:pt>
                <c:pt idx="6481">
                  <c:v>8.0000999999999998</c:v>
                </c:pt>
                <c:pt idx="6482">
                  <c:v>12.0001</c:v>
                </c:pt>
                <c:pt idx="6483">
                  <c:v>13.0001</c:v>
                </c:pt>
                <c:pt idx="6484">
                  <c:v>13.0001</c:v>
                </c:pt>
                <c:pt idx="6485">
                  <c:v>10.0001</c:v>
                </c:pt>
                <c:pt idx="6486">
                  <c:v>20.0001</c:v>
                </c:pt>
                <c:pt idx="6487">
                  <c:v>7.0000999999999998</c:v>
                </c:pt>
                <c:pt idx="6488">
                  <c:v>11.0001</c:v>
                </c:pt>
                <c:pt idx="6489">
                  <c:v>24.0001</c:v>
                </c:pt>
                <c:pt idx="6490">
                  <c:v>19.0001</c:v>
                </c:pt>
                <c:pt idx="6491">
                  <c:v>21.0001</c:v>
                </c:pt>
                <c:pt idx="6492">
                  <c:v>55.000100000000003</c:v>
                </c:pt>
                <c:pt idx="6493">
                  <c:v>269.00009999999997</c:v>
                </c:pt>
                <c:pt idx="6494">
                  <c:v>5774.0001000000002</c:v>
                </c:pt>
                <c:pt idx="6495">
                  <c:v>17598.000100000001</c:v>
                </c:pt>
                <c:pt idx="6496">
                  <c:v>13970.000099999999</c:v>
                </c:pt>
                <c:pt idx="6497">
                  <c:v>11981.000099999999</c:v>
                </c:pt>
                <c:pt idx="6498">
                  <c:v>11906.000099999999</c:v>
                </c:pt>
                <c:pt idx="6499">
                  <c:v>8266.0000999999993</c:v>
                </c:pt>
                <c:pt idx="6500">
                  <c:v>4801.0001000000002</c:v>
                </c:pt>
                <c:pt idx="6501">
                  <c:v>3094.0001000000002</c:v>
                </c:pt>
                <c:pt idx="6502">
                  <c:v>2005.0001</c:v>
                </c:pt>
                <c:pt idx="6503">
                  <c:v>722.00009999999997</c:v>
                </c:pt>
                <c:pt idx="6504">
                  <c:v>106.0001</c:v>
                </c:pt>
                <c:pt idx="6505">
                  <c:v>43.000100000000003</c:v>
                </c:pt>
                <c:pt idx="6506">
                  <c:v>31.0001</c:v>
                </c:pt>
                <c:pt idx="6507">
                  <c:v>17.0001</c:v>
                </c:pt>
                <c:pt idx="6508">
                  <c:v>16.0001</c:v>
                </c:pt>
                <c:pt idx="6509">
                  <c:v>8.0000999999999998</c:v>
                </c:pt>
                <c:pt idx="6510">
                  <c:v>8.0000999999999998</c:v>
                </c:pt>
                <c:pt idx="6511">
                  <c:v>11.0001</c:v>
                </c:pt>
                <c:pt idx="6512">
                  <c:v>8.0000999999999998</c:v>
                </c:pt>
                <c:pt idx="6513">
                  <c:v>6.0000999999999998</c:v>
                </c:pt>
                <c:pt idx="6514">
                  <c:v>7.0000999999999998</c:v>
                </c:pt>
                <c:pt idx="6515">
                  <c:v>7.0000999999999998</c:v>
                </c:pt>
                <c:pt idx="6516">
                  <c:v>9.0000999999999998</c:v>
                </c:pt>
                <c:pt idx="6517">
                  <c:v>5.0000999999999998</c:v>
                </c:pt>
                <c:pt idx="6518">
                  <c:v>10.0001</c:v>
                </c:pt>
                <c:pt idx="6519">
                  <c:v>8.0000999999999998</c:v>
                </c:pt>
                <c:pt idx="6520">
                  <c:v>8.0000999999999998</c:v>
                </c:pt>
                <c:pt idx="6521">
                  <c:v>3.0001000000000002</c:v>
                </c:pt>
                <c:pt idx="6522">
                  <c:v>8.0000999999999998</c:v>
                </c:pt>
                <c:pt idx="6523">
                  <c:v>5.0000999999999998</c:v>
                </c:pt>
                <c:pt idx="6524">
                  <c:v>10.0001</c:v>
                </c:pt>
                <c:pt idx="6525">
                  <c:v>4.0000999999999998</c:v>
                </c:pt>
                <c:pt idx="6526">
                  <c:v>3.0001000000000002</c:v>
                </c:pt>
                <c:pt idx="6527">
                  <c:v>7.0000999999999998</c:v>
                </c:pt>
                <c:pt idx="6528">
                  <c:v>6.0000999999999998</c:v>
                </c:pt>
                <c:pt idx="6529">
                  <c:v>3.0001000000000002</c:v>
                </c:pt>
                <c:pt idx="6530">
                  <c:v>4.0000999999999998</c:v>
                </c:pt>
                <c:pt idx="6531">
                  <c:v>6.0000999999999998</c:v>
                </c:pt>
                <c:pt idx="6532">
                  <c:v>4.0000999999999998</c:v>
                </c:pt>
                <c:pt idx="6533">
                  <c:v>5.0000999999999998</c:v>
                </c:pt>
                <c:pt idx="6534">
                  <c:v>4.0000999999999998</c:v>
                </c:pt>
                <c:pt idx="6535">
                  <c:v>7.0000999999999998</c:v>
                </c:pt>
                <c:pt idx="6536">
                  <c:v>8.0000999999999998</c:v>
                </c:pt>
                <c:pt idx="6537">
                  <c:v>3.0001000000000002</c:v>
                </c:pt>
                <c:pt idx="6538">
                  <c:v>4.0000999999999998</c:v>
                </c:pt>
                <c:pt idx="6539">
                  <c:v>2.0001000000000002</c:v>
                </c:pt>
                <c:pt idx="6540">
                  <c:v>5.0000999999999998</c:v>
                </c:pt>
                <c:pt idx="6541">
                  <c:v>6.0000999999999998</c:v>
                </c:pt>
                <c:pt idx="6542">
                  <c:v>5.0000999999999998</c:v>
                </c:pt>
                <c:pt idx="6543">
                  <c:v>5.0000999999999998</c:v>
                </c:pt>
                <c:pt idx="6544">
                  <c:v>6.0000999999999998</c:v>
                </c:pt>
                <c:pt idx="6545">
                  <c:v>6.0000999999999998</c:v>
                </c:pt>
                <c:pt idx="6546">
                  <c:v>4.0000999999999998</c:v>
                </c:pt>
                <c:pt idx="6547">
                  <c:v>7.0000999999999998</c:v>
                </c:pt>
                <c:pt idx="6548">
                  <c:v>6.0000999999999998</c:v>
                </c:pt>
                <c:pt idx="6549">
                  <c:v>9.0000999999999998</c:v>
                </c:pt>
                <c:pt idx="6550">
                  <c:v>4.0000999999999998</c:v>
                </c:pt>
                <c:pt idx="6551">
                  <c:v>15.0001</c:v>
                </c:pt>
                <c:pt idx="6552">
                  <c:v>77.000100000000003</c:v>
                </c:pt>
                <c:pt idx="6553">
                  <c:v>126.0001</c:v>
                </c:pt>
                <c:pt idx="6554">
                  <c:v>141.0001</c:v>
                </c:pt>
                <c:pt idx="6555">
                  <c:v>116.0001</c:v>
                </c:pt>
                <c:pt idx="6556">
                  <c:v>106.0001</c:v>
                </c:pt>
                <c:pt idx="6557">
                  <c:v>65.000100000000003</c:v>
                </c:pt>
                <c:pt idx="6558">
                  <c:v>42.000100000000003</c:v>
                </c:pt>
                <c:pt idx="6559">
                  <c:v>23.0001</c:v>
                </c:pt>
                <c:pt idx="6560">
                  <c:v>27.0001</c:v>
                </c:pt>
                <c:pt idx="6561">
                  <c:v>8.0000999999999998</c:v>
                </c:pt>
                <c:pt idx="6562">
                  <c:v>11.0001</c:v>
                </c:pt>
                <c:pt idx="6563">
                  <c:v>6.0000999999999998</c:v>
                </c:pt>
                <c:pt idx="6564">
                  <c:v>6.0000999999999998</c:v>
                </c:pt>
                <c:pt idx="6565">
                  <c:v>5.0000999999999998</c:v>
                </c:pt>
                <c:pt idx="6566">
                  <c:v>2.0001000000000002</c:v>
                </c:pt>
                <c:pt idx="6567">
                  <c:v>3.0001000000000002</c:v>
                </c:pt>
                <c:pt idx="6568">
                  <c:v>2.0001000000000002</c:v>
                </c:pt>
                <c:pt idx="6569">
                  <c:v>1E-4</c:v>
                </c:pt>
                <c:pt idx="6570">
                  <c:v>2.0001000000000002</c:v>
                </c:pt>
                <c:pt idx="6571">
                  <c:v>1.0001</c:v>
                </c:pt>
                <c:pt idx="6572">
                  <c:v>8.0000999999999998</c:v>
                </c:pt>
                <c:pt idx="6573">
                  <c:v>6.0000999999999998</c:v>
                </c:pt>
                <c:pt idx="6574">
                  <c:v>3.0001000000000002</c:v>
                </c:pt>
                <c:pt idx="6575">
                  <c:v>5.0000999999999998</c:v>
                </c:pt>
                <c:pt idx="6576">
                  <c:v>3.0001000000000002</c:v>
                </c:pt>
                <c:pt idx="6577">
                  <c:v>4.0000999999999998</c:v>
                </c:pt>
                <c:pt idx="6578">
                  <c:v>8.0000999999999998</c:v>
                </c:pt>
                <c:pt idx="6579">
                  <c:v>6.0000999999999998</c:v>
                </c:pt>
                <c:pt idx="6580">
                  <c:v>3.0001000000000002</c:v>
                </c:pt>
                <c:pt idx="6581">
                  <c:v>4.0000999999999998</c:v>
                </c:pt>
                <c:pt idx="6582">
                  <c:v>6.0000999999999998</c:v>
                </c:pt>
                <c:pt idx="6583">
                  <c:v>4.0000999999999998</c:v>
                </c:pt>
                <c:pt idx="6584">
                  <c:v>1.0001</c:v>
                </c:pt>
                <c:pt idx="6585">
                  <c:v>7.0000999999999998</c:v>
                </c:pt>
                <c:pt idx="6586">
                  <c:v>2.0001000000000002</c:v>
                </c:pt>
                <c:pt idx="6587">
                  <c:v>5.0000999999999998</c:v>
                </c:pt>
                <c:pt idx="6588">
                  <c:v>2.0001000000000002</c:v>
                </c:pt>
                <c:pt idx="6589">
                  <c:v>2.0001000000000002</c:v>
                </c:pt>
                <c:pt idx="6590">
                  <c:v>4.0000999999999998</c:v>
                </c:pt>
                <c:pt idx="6591">
                  <c:v>6.0000999999999998</c:v>
                </c:pt>
                <c:pt idx="6592">
                  <c:v>5.0000999999999998</c:v>
                </c:pt>
                <c:pt idx="6593">
                  <c:v>6.0000999999999998</c:v>
                </c:pt>
                <c:pt idx="6594">
                  <c:v>6.0000999999999998</c:v>
                </c:pt>
                <c:pt idx="6595">
                  <c:v>3.0001000000000002</c:v>
                </c:pt>
                <c:pt idx="6596">
                  <c:v>2.0001000000000002</c:v>
                </c:pt>
                <c:pt idx="6597">
                  <c:v>3.0001000000000002</c:v>
                </c:pt>
                <c:pt idx="6598">
                  <c:v>5.0000999999999998</c:v>
                </c:pt>
                <c:pt idx="6599">
                  <c:v>2.0001000000000002</c:v>
                </c:pt>
                <c:pt idx="6600">
                  <c:v>2.0001000000000002</c:v>
                </c:pt>
                <c:pt idx="6601">
                  <c:v>4.0000999999999998</c:v>
                </c:pt>
                <c:pt idx="6602">
                  <c:v>5.0000999999999998</c:v>
                </c:pt>
                <c:pt idx="6603">
                  <c:v>2.0001000000000002</c:v>
                </c:pt>
                <c:pt idx="6604">
                  <c:v>3.0001000000000002</c:v>
                </c:pt>
                <c:pt idx="6605">
                  <c:v>4.0000999999999998</c:v>
                </c:pt>
                <c:pt idx="6606">
                  <c:v>1.0001</c:v>
                </c:pt>
                <c:pt idx="6607">
                  <c:v>6.0000999999999998</c:v>
                </c:pt>
                <c:pt idx="6608">
                  <c:v>1.0001</c:v>
                </c:pt>
                <c:pt idx="6609">
                  <c:v>67.000100000000003</c:v>
                </c:pt>
                <c:pt idx="6610">
                  <c:v>165.0001</c:v>
                </c:pt>
                <c:pt idx="6611">
                  <c:v>252.0001</c:v>
                </c:pt>
                <c:pt idx="6612">
                  <c:v>169.0001</c:v>
                </c:pt>
                <c:pt idx="6613">
                  <c:v>143.0001</c:v>
                </c:pt>
                <c:pt idx="6614">
                  <c:v>107.0001</c:v>
                </c:pt>
                <c:pt idx="6615">
                  <c:v>75.000100000000003</c:v>
                </c:pt>
                <c:pt idx="6616">
                  <c:v>53.000100000000003</c:v>
                </c:pt>
                <c:pt idx="6617">
                  <c:v>25.0001</c:v>
                </c:pt>
                <c:pt idx="6618">
                  <c:v>13.0001</c:v>
                </c:pt>
                <c:pt idx="6619">
                  <c:v>22.0001</c:v>
                </c:pt>
                <c:pt idx="6620">
                  <c:v>15.0001</c:v>
                </c:pt>
                <c:pt idx="6621">
                  <c:v>5.0000999999999998</c:v>
                </c:pt>
                <c:pt idx="6622">
                  <c:v>8.0000999999999998</c:v>
                </c:pt>
                <c:pt idx="6623">
                  <c:v>6.0000999999999998</c:v>
                </c:pt>
                <c:pt idx="6624">
                  <c:v>4.0000999999999998</c:v>
                </c:pt>
                <c:pt idx="6625">
                  <c:v>1E-4</c:v>
                </c:pt>
                <c:pt idx="6626">
                  <c:v>2.0001000000000002</c:v>
                </c:pt>
                <c:pt idx="6627">
                  <c:v>1.0001</c:v>
                </c:pt>
                <c:pt idx="6628">
                  <c:v>2.0001000000000002</c:v>
                </c:pt>
                <c:pt idx="6629">
                  <c:v>3.0001000000000002</c:v>
                </c:pt>
                <c:pt idx="6630">
                  <c:v>5.0000999999999998</c:v>
                </c:pt>
                <c:pt idx="6631">
                  <c:v>5.0000999999999998</c:v>
                </c:pt>
                <c:pt idx="6632">
                  <c:v>2.0001000000000002</c:v>
                </c:pt>
                <c:pt idx="6633">
                  <c:v>2.0001000000000002</c:v>
                </c:pt>
                <c:pt idx="6634">
                  <c:v>3.0001000000000002</c:v>
                </c:pt>
                <c:pt idx="6635">
                  <c:v>4.0000999999999998</c:v>
                </c:pt>
                <c:pt idx="6636">
                  <c:v>4.0000999999999998</c:v>
                </c:pt>
                <c:pt idx="6637">
                  <c:v>1.0001</c:v>
                </c:pt>
                <c:pt idx="6638">
                  <c:v>4.0000999999999998</c:v>
                </c:pt>
                <c:pt idx="6639">
                  <c:v>1.0001</c:v>
                </c:pt>
                <c:pt idx="6640">
                  <c:v>2.0001000000000002</c:v>
                </c:pt>
                <c:pt idx="6641">
                  <c:v>2.0001000000000002</c:v>
                </c:pt>
                <c:pt idx="6642">
                  <c:v>3.0001000000000002</c:v>
                </c:pt>
                <c:pt idx="6643">
                  <c:v>4.0000999999999998</c:v>
                </c:pt>
                <c:pt idx="6644">
                  <c:v>1E-4</c:v>
                </c:pt>
                <c:pt idx="6645">
                  <c:v>1.0001</c:v>
                </c:pt>
                <c:pt idx="6646">
                  <c:v>2.0001000000000002</c:v>
                </c:pt>
                <c:pt idx="6647">
                  <c:v>2.0001000000000002</c:v>
                </c:pt>
                <c:pt idx="6648">
                  <c:v>2.0001000000000002</c:v>
                </c:pt>
                <c:pt idx="6649">
                  <c:v>1.0001</c:v>
                </c:pt>
                <c:pt idx="6650">
                  <c:v>3.0001000000000002</c:v>
                </c:pt>
                <c:pt idx="6651">
                  <c:v>1.0001</c:v>
                </c:pt>
                <c:pt idx="6652">
                  <c:v>4.0000999999999998</c:v>
                </c:pt>
                <c:pt idx="6653">
                  <c:v>1.0001</c:v>
                </c:pt>
                <c:pt idx="6654">
                  <c:v>4.0000999999999998</c:v>
                </c:pt>
                <c:pt idx="6655">
                  <c:v>5.0000999999999998</c:v>
                </c:pt>
                <c:pt idx="6656">
                  <c:v>2.0001000000000002</c:v>
                </c:pt>
                <c:pt idx="6657">
                  <c:v>2.0001000000000002</c:v>
                </c:pt>
                <c:pt idx="6658">
                  <c:v>1E-4</c:v>
                </c:pt>
                <c:pt idx="6659">
                  <c:v>2.0001000000000002</c:v>
                </c:pt>
                <c:pt idx="6660">
                  <c:v>6.0000999999999998</c:v>
                </c:pt>
                <c:pt idx="6661">
                  <c:v>1.0001</c:v>
                </c:pt>
                <c:pt idx="6662">
                  <c:v>2.0001000000000002</c:v>
                </c:pt>
                <c:pt idx="6663">
                  <c:v>1.0001</c:v>
                </c:pt>
                <c:pt idx="6664">
                  <c:v>6.0000999999999998</c:v>
                </c:pt>
                <c:pt idx="6665">
                  <c:v>2.0001000000000002</c:v>
                </c:pt>
                <c:pt idx="6666">
                  <c:v>12.0001</c:v>
                </c:pt>
                <c:pt idx="6667">
                  <c:v>44.000100000000003</c:v>
                </c:pt>
                <c:pt idx="6668">
                  <c:v>66.000100000000003</c:v>
                </c:pt>
                <c:pt idx="6669">
                  <c:v>37.000100000000003</c:v>
                </c:pt>
                <c:pt idx="6670">
                  <c:v>30.0001</c:v>
                </c:pt>
                <c:pt idx="6671">
                  <c:v>30.0001</c:v>
                </c:pt>
                <c:pt idx="6672">
                  <c:v>18.0001</c:v>
                </c:pt>
                <c:pt idx="6673">
                  <c:v>11.0001</c:v>
                </c:pt>
                <c:pt idx="6674">
                  <c:v>13.0001</c:v>
                </c:pt>
                <c:pt idx="6675">
                  <c:v>7.0000999999999998</c:v>
                </c:pt>
                <c:pt idx="6676">
                  <c:v>3.0001000000000002</c:v>
                </c:pt>
                <c:pt idx="6677">
                  <c:v>3.0001000000000002</c:v>
                </c:pt>
                <c:pt idx="6678">
                  <c:v>2.0001000000000002</c:v>
                </c:pt>
                <c:pt idx="6679">
                  <c:v>3.0001000000000002</c:v>
                </c:pt>
                <c:pt idx="6680">
                  <c:v>2.0001000000000002</c:v>
                </c:pt>
                <c:pt idx="6681">
                  <c:v>3.0001000000000002</c:v>
                </c:pt>
                <c:pt idx="6682">
                  <c:v>3.0001000000000002</c:v>
                </c:pt>
                <c:pt idx="6683">
                  <c:v>2.0001000000000002</c:v>
                </c:pt>
                <c:pt idx="6684">
                  <c:v>2.0001000000000002</c:v>
                </c:pt>
                <c:pt idx="6685">
                  <c:v>2.0001000000000002</c:v>
                </c:pt>
                <c:pt idx="6686">
                  <c:v>3.0001000000000002</c:v>
                </c:pt>
                <c:pt idx="6687">
                  <c:v>1.0001</c:v>
                </c:pt>
                <c:pt idx="6688">
                  <c:v>6.0000999999999998</c:v>
                </c:pt>
                <c:pt idx="6689">
                  <c:v>3.0001000000000002</c:v>
                </c:pt>
                <c:pt idx="6690">
                  <c:v>1.0001</c:v>
                </c:pt>
                <c:pt idx="6691">
                  <c:v>1E-4</c:v>
                </c:pt>
                <c:pt idx="6692">
                  <c:v>2.0001000000000002</c:v>
                </c:pt>
                <c:pt idx="6693">
                  <c:v>1.0001</c:v>
                </c:pt>
                <c:pt idx="6694">
                  <c:v>1.0001</c:v>
                </c:pt>
                <c:pt idx="6695">
                  <c:v>3.0001000000000002</c:v>
                </c:pt>
                <c:pt idx="6696">
                  <c:v>3.0001000000000002</c:v>
                </c:pt>
                <c:pt idx="6697">
                  <c:v>1E-4</c:v>
                </c:pt>
                <c:pt idx="6698">
                  <c:v>2.0001000000000002</c:v>
                </c:pt>
                <c:pt idx="6699">
                  <c:v>3.0001000000000002</c:v>
                </c:pt>
                <c:pt idx="6700">
                  <c:v>1E-4</c:v>
                </c:pt>
                <c:pt idx="6701">
                  <c:v>2.0001000000000002</c:v>
                </c:pt>
                <c:pt idx="6702">
                  <c:v>1.0001</c:v>
                </c:pt>
                <c:pt idx="6703">
                  <c:v>2.0001000000000002</c:v>
                </c:pt>
                <c:pt idx="6704">
                  <c:v>2.0001000000000002</c:v>
                </c:pt>
                <c:pt idx="6705">
                  <c:v>2.0001000000000002</c:v>
                </c:pt>
                <c:pt idx="6706">
                  <c:v>3.0001000000000002</c:v>
                </c:pt>
                <c:pt idx="6707">
                  <c:v>1E-4</c:v>
                </c:pt>
                <c:pt idx="6708">
                  <c:v>3.0001000000000002</c:v>
                </c:pt>
                <c:pt idx="6709">
                  <c:v>1.0001</c:v>
                </c:pt>
                <c:pt idx="6710">
                  <c:v>1E-4</c:v>
                </c:pt>
                <c:pt idx="6711">
                  <c:v>4.0000999999999998</c:v>
                </c:pt>
                <c:pt idx="6712">
                  <c:v>3.0001000000000002</c:v>
                </c:pt>
                <c:pt idx="6713">
                  <c:v>1E-4</c:v>
                </c:pt>
                <c:pt idx="6714">
                  <c:v>1.0001</c:v>
                </c:pt>
                <c:pt idx="6715">
                  <c:v>4.0000999999999998</c:v>
                </c:pt>
                <c:pt idx="6716">
                  <c:v>1.0001</c:v>
                </c:pt>
                <c:pt idx="6717">
                  <c:v>2.0001000000000002</c:v>
                </c:pt>
                <c:pt idx="6718">
                  <c:v>1.0001</c:v>
                </c:pt>
                <c:pt idx="6719">
                  <c:v>1.0001</c:v>
                </c:pt>
                <c:pt idx="6720">
                  <c:v>1E-4</c:v>
                </c:pt>
                <c:pt idx="6721">
                  <c:v>3.0001000000000002</c:v>
                </c:pt>
                <c:pt idx="6722">
                  <c:v>8.0000999999999998</c:v>
                </c:pt>
                <c:pt idx="6723">
                  <c:v>14.0001</c:v>
                </c:pt>
                <c:pt idx="6724">
                  <c:v>50.000100000000003</c:v>
                </c:pt>
                <c:pt idx="6725">
                  <c:v>38.000100000000003</c:v>
                </c:pt>
                <c:pt idx="6726">
                  <c:v>13.0001</c:v>
                </c:pt>
                <c:pt idx="6727">
                  <c:v>13.0001</c:v>
                </c:pt>
                <c:pt idx="6728">
                  <c:v>13.0001</c:v>
                </c:pt>
                <c:pt idx="6729">
                  <c:v>11.0001</c:v>
                </c:pt>
                <c:pt idx="6730">
                  <c:v>3.0001000000000002</c:v>
                </c:pt>
                <c:pt idx="6731">
                  <c:v>1.0001</c:v>
                </c:pt>
                <c:pt idx="6732">
                  <c:v>2.0001000000000002</c:v>
                </c:pt>
                <c:pt idx="6733">
                  <c:v>1.0001</c:v>
                </c:pt>
                <c:pt idx="6734">
                  <c:v>1.0001</c:v>
                </c:pt>
                <c:pt idx="6735">
                  <c:v>1E-4</c:v>
                </c:pt>
                <c:pt idx="6736">
                  <c:v>1.0001</c:v>
                </c:pt>
                <c:pt idx="6737">
                  <c:v>2.0001000000000002</c:v>
                </c:pt>
                <c:pt idx="6738">
                  <c:v>1E-4</c:v>
                </c:pt>
                <c:pt idx="6739">
                  <c:v>2.0001000000000002</c:v>
                </c:pt>
                <c:pt idx="6740">
                  <c:v>1E-4</c:v>
                </c:pt>
                <c:pt idx="6741">
                  <c:v>1.0001</c:v>
                </c:pt>
                <c:pt idx="6742">
                  <c:v>1E-4</c:v>
                </c:pt>
                <c:pt idx="6743">
                  <c:v>1E-4</c:v>
                </c:pt>
                <c:pt idx="6744">
                  <c:v>1E-4</c:v>
                </c:pt>
                <c:pt idx="6745">
                  <c:v>1E-4</c:v>
                </c:pt>
                <c:pt idx="6746">
                  <c:v>2.0001000000000002</c:v>
                </c:pt>
                <c:pt idx="6747">
                  <c:v>2.0001000000000002</c:v>
                </c:pt>
                <c:pt idx="6748">
                  <c:v>1.0001</c:v>
                </c:pt>
                <c:pt idx="6749">
                  <c:v>2.0001000000000002</c:v>
                </c:pt>
                <c:pt idx="6750">
                  <c:v>1E-4</c:v>
                </c:pt>
                <c:pt idx="6751">
                  <c:v>2.0001000000000002</c:v>
                </c:pt>
                <c:pt idx="6752">
                  <c:v>2.0001000000000002</c:v>
                </c:pt>
                <c:pt idx="6753">
                  <c:v>1E-4</c:v>
                </c:pt>
                <c:pt idx="6754">
                  <c:v>2.0001000000000002</c:v>
                </c:pt>
                <c:pt idx="6755">
                  <c:v>1E-4</c:v>
                </c:pt>
                <c:pt idx="6756">
                  <c:v>1.0001</c:v>
                </c:pt>
                <c:pt idx="6757">
                  <c:v>1.0001</c:v>
                </c:pt>
                <c:pt idx="6758">
                  <c:v>1E-4</c:v>
                </c:pt>
                <c:pt idx="6759">
                  <c:v>1E-4</c:v>
                </c:pt>
                <c:pt idx="6760">
                  <c:v>3.0001000000000002</c:v>
                </c:pt>
                <c:pt idx="6761">
                  <c:v>2.0001000000000002</c:v>
                </c:pt>
                <c:pt idx="6762">
                  <c:v>2.0001000000000002</c:v>
                </c:pt>
                <c:pt idx="6763">
                  <c:v>1.0001</c:v>
                </c:pt>
                <c:pt idx="6764">
                  <c:v>1.0001</c:v>
                </c:pt>
                <c:pt idx="6765">
                  <c:v>1.0001</c:v>
                </c:pt>
                <c:pt idx="6766">
                  <c:v>4.0000999999999998</c:v>
                </c:pt>
                <c:pt idx="6767">
                  <c:v>1.0001</c:v>
                </c:pt>
                <c:pt idx="6768">
                  <c:v>1.0001</c:v>
                </c:pt>
                <c:pt idx="6769">
                  <c:v>1E-4</c:v>
                </c:pt>
                <c:pt idx="6770">
                  <c:v>1.0001</c:v>
                </c:pt>
                <c:pt idx="6771">
                  <c:v>1E-4</c:v>
                </c:pt>
                <c:pt idx="6772">
                  <c:v>1.0001</c:v>
                </c:pt>
                <c:pt idx="6773">
                  <c:v>4.0000999999999998</c:v>
                </c:pt>
                <c:pt idx="6774">
                  <c:v>2.0001000000000002</c:v>
                </c:pt>
                <c:pt idx="6775">
                  <c:v>1.0001</c:v>
                </c:pt>
                <c:pt idx="6776">
                  <c:v>2.0001000000000002</c:v>
                </c:pt>
                <c:pt idx="6777">
                  <c:v>7.0000999999999998</c:v>
                </c:pt>
                <c:pt idx="6778">
                  <c:v>7.0000999999999998</c:v>
                </c:pt>
                <c:pt idx="6779">
                  <c:v>10.0001</c:v>
                </c:pt>
                <c:pt idx="6780">
                  <c:v>12.0001</c:v>
                </c:pt>
                <c:pt idx="6781">
                  <c:v>12.0001</c:v>
                </c:pt>
                <c:pt idx="6782">
                  <c:v>7.0000999999999998</c:v>
                </c:pt>
                <c:pt idx="6783">
                  <c:v>5.0000999999999998</c:v>
                </c:pt>
                <c:pt idx="6784">
                  <c:v>13.0001</c:v>
                </c:pt>
                <c:pt idx="6785">
                  <c:v>2.0001000000000002</c:v>
                </c:pt>
                <c:pt idx="6786">
                  <c:v>4.0000999999999998</c:v>
                </c:pt>
                <c:pt idx="6787">
                  <c:v>2.0001000000000002</c:v>
                </c:pt>
                <c:pt idx="6788">
                  <c:v>1.0001</c:v>
                </c:pt>
                <c:pt idx="6789">
                  <c:v>1E-4</c:v>
                </c:pt>
                <c:pt idx="6790">
                  <c:v>1E-4</c:v>
                </c:pt>
                <c:pt idx="6791">
                  <c:v>1.0001</c:v>
                </c:pt>
                <c:pt idx="6792">
                  <c:v>1E-4</c:v>
                </c:pt>
                <c:pt idx="6793">
                  <c:v>1E-4</c:v>
                </c:pt>
                <c:pt idx="6794">
                  <c:v>1.0001</c:v>
                </c:pt>
                <c:pt idx="6795">
                  <c:v>1E-4</c:v>
                </c:pt>
                <c:pt idx="6796">
                  <c:v>1E-4</c:v>
                </c:pt>
                <c:pt idx="6797">
                  <c:v>2.0001000000000002</c:v>
                </c:pt>
                <c:pt idx="6798">
                  <c:v>1E-4</c:v>
                </c:pt>
                <c:pt idx="6799">
                  <c:v>2.0001000000000002</c:v>
                </c:pt>
                <c:pt idx="6800">
                  <c:v>2.0001000000000002</c:v>
                </c:pt>
                <c:pt idx="6801">
                  <c:v>1E-4</c:v>
                </c:pt>
                <c:pt idx="6802">
                  <c:v>1.0001</c:v>
                </c:pt>
                <c:pt idx="6803">
                  <c:v>1E-4</c:v>
                </c:pt>
                <c:pt idx="6804">
                  <c:v>1.0001</c:v>
                </c:pt>
                <c:pt idx="6805">
                  <c:v>1.0001</c:v>
                </c:pt>
                <c:pt idx="6806">
                  <c:v>1E-4</c:v>
                </c:pt>
                <c:pt idx="6807">
                  <c:v>1E-4</c:v>
                </c:pt>
                <c:pt idx="6808">
                  <c:v>1E-4</c:v>
                </c:pt>
                <c:pt idx="6809">
                  <c:v>1.0001</c:v>
                </c:pt>
                <c:pt idx="6810">
                  <c:v>1.0001</c:v>
                </c:pt>
                <c:pt idx="6811">
                  <c:v>3.0001000000000002</c:v>
                </c:pt>
                <c:pt idx="6812">
                  <c:v>1.0001</c:v>
                </c:pt>
                <c:pt idx="6813">
                  <c:v>1.0001</c:v>
                </c:pt>
                <c:pt idx="6814">
                  <c:v>1.0001</c:v>
                </c:pt>
                <c:pt idx="6815">
                  <c:v>1.0001</c:v>
                </c:pt>
                <c:pt idx="6816">
                  <c:v>1.0001</c:v>
                </c:pt>
                <c:pt idx="6817">
                  <c:v>1E-4</c:v>
                </c:pt>
                <c:pt idx="6818">
                  <c:v>1E-4</c:v>
                </c:pt>
                <c:pt idx="6819">
                  <c:v>1E-4</c:v>
                </c:pt>
                <c:pt idx="6820">
                  <c:v>2.0001000000000002</c:v>
                </c:pt>
                <c:pt idx="6821">
                  <c:v>1.0001</c:v>
                </c:pt>
                <c:pt idx="6822">
                  <c:v>1.0001</c:v>
                </c:pt>
                <c:pt idx="6823">
                  <c:v>1.0001</c:v>
                </c:pt>
                <c:pt idx="6824">
                  <c:v>1.0001</c:v>
                </c:pt>
                <c:pt idx="6825">
                  <c:v>3.0001000000000002</c:v>
                </c:pt>
                <c:pt idx="6826">
                  <c:v>1E-4</c:v>
                </c:pt>
                <c:pt idx="6827">
                  <c:v>2.0001000000000002</c:v>
                </c:pt>
                <c:pt idx="6828">
                  <c:v>2.0001000000000002</c:v>
                </c:pt>
                <c:pt idx="6829">
                  <c:v>1.0001</c:v>
                </c:pt>
                <c:pt idx="6830">
                  <c:v>1.0001</c:v>
                </c:pt>
                <c:pt idx="6831">
                  <c:v>1E-4</c:v>
                </c:pt>
                <c:pt idx="6832">
                  <c:v>2.0001000000000002</c:v>
                </c:pt>
                <c:pt idx="6833">
                  <c:v>1.0001</c:v>
                </c:pt>
                <c:pt idx="6834">
                  <c:v>1.0001</c:v>
                </c:pt>
                <c:pt idx="6835">
                  <c:v>8.0000999999999998</c:v>
                </c:pt>
                <c:pt idx="6836">
                  <c:v>14.0001</c:v>
                </c:pt>
                <c:pt idx="6837">
                  <c:v>10.0001</c:v>
                </c:pt>
                <c:pt idx="6838">
                  <c:v>5.0000999999999998</c:v>
                </c:pt>
                <c:pt idx="6839">
                  <c:v>15.0001</c:v>
                </c:pt>
                <c:pt idx="6840">
                  <c:v>11.0001</c:v>
                </c:pt>
                <c:pt idx="6841">
                  <c:v>2.0001000000000002</c:v>
                </c:pt>
                <c:pt idx="6842">
                  <c:v>5.0000999999999998</c:v>
                </c:pt>
                <c:pt idx="6843">
                  <c:v>2.0001000000000002</c:v>
                </c:pt>
                <c:pt idx="6844">
                  <c:v>4.0000999999999998</c:v>
                </c:pt>
                <c:pt idx="6845">
                  <c:v>1.0001</c:v>
                </c:pt>
                <c:pt idx="6846">
                  <c:v>2.0001000000000002</c:v>
                </c:pt>
                <c:pt idx="6847">
                  <c:v>2.0001000000000002</c:v>
                </c:pt>
                <c:pt idx="6848">
                  <c:v>1E-4</c:v>
                </c:pt>
                <c:pt idx="6849">
                  <c:v>1.0001</c:v>
                </c:pt>
                <c:pt idx="6850">
                  <c:v>1E-4</c:v>
                </c:pt>
                <c:pt idx="6851">
                  <c:v>2.0001000000000002</c:v>
                </c:pt>
                <c:pt idx="6852">
                  <c:v>1.0001</c:v>
                </c:pt>
                <c:pt idx="6853">
                  <c:v>1.0001</c:v>
                </c:pt>
                <c:pt idx="6854">
                  <c:v>1.0001</c:v>
                </c:pt>
                <c:pt idx="6855">
                  <c:v>1.0001</c:v>
                </c:pt>
                <c:pt idx="6856">
                  <c:v>1E-4</c:v>
                </c:pt>
                <c:pt idx="6857">
                  <c:v>1.0001</c:v>
                </c:pt>
                <c:pt idx="6858">
                  <c:v>1E-4</c:v>
                </c:pt>
                <c:pt idx="6859">
                  <c:v>1E-4</c:v>
                </c:pt>
                <c:pt idx="6860">
                  <c:v>1.0001</c:v>
                </c:pt>
                <c:pt idx="6861">
                  <c:v>1.0001</c:v>
                </c:pt>
                <c:pt idx="6862">
                  <c:v>2.0001000000000002</c:v>
                </c:pt>
                <c:pt idx="6863">
                  <c:v>1E-4</c:v>
                </c:pt>
                <c:pt idx="6864">
                  <c:v>1.0001</c:v>
                </c:pt>
                <c:pt idx="6865">
                  <c:v>3.0001000000000002</c:v>
                </c:pt>
                <c:pt idx="6866">
                  <c:v>1E-4</c:v>
                </c:pt>
                <c:pt idx="6867">
                  <c:v>3.0001000000000002</c:v>
                </c:pt>
                <c:pt idx="6868">
                  <c:v>1.0001</c:v>
                </c:pt>
                <c:pt idx="6869">
                  <c:v>6.0000999999999998</c:v>
                </c:pt>
                <c:pt idx="6870">
                  <c:v>3.0001000000000002</c:v>
                </c:pt>
                <c:pt idx="6871">
                  <c:v>2.0001000000000002</c:v>
                </c:pt>
                <c:pt idx="6872">
                  <c:v>1E-4</c:v>
                </c:pt>
                <c:pt idx="6873">
                  <c:v>3.0001000000000002</c:v>
                </c:pt>
                <c:pt idx="6874">
                  <c:v>1.0001</c:v>
                </c:pt>
                <c:pt idx="6875">
                  <c:v>1.0001</c:v>
                </c:pt>
                <c:pt idx="6876">
                  <c:v>1.0001</c:v>
                </c:pt>
                <c:pt idx="6877">
                  <c:v>1.0001</c:v>
                </c:pt>
                <c:pt idx="6878">
                  <c:v>1.0001</c:v>
                </c:pt>
                <c:pt idx="6879">
                  <c:v>1E-4</c:v>
                </c:pt>
                <c:pt idx="6880">
                  <c:v>1.0001</c:v>
                </c:pt>
                <c:pt idx="6881">
                  <c:v>3.0001000000000002</c:v>
                </c:pt>
                <c:pt idx="6882">
                  <c:v>1.0001</c:v>
                </c:pt>
                <c:pt idx="6883">
                  <c:v>1E-4</c:v>
                </c:pt>
                <c:pt idx="6884">
                  <c:v>1.0001</c:v>
                </c:pt>
                <c:pt idx="6885">
                  <c:v>1.0001</c:v>
                </c:pt>
                <c:pt idx="6886">
                  <c:v>1E-4</c:v>
                </c:pt>
                <c:pt idx="6887">
                  <c:v>4.0000999999999998</c:v>
                </c:pt>
                <c:pt idx="6888">
                  <c:v>6.0000999999999998</c:v>
                </c:pt>
                <c:pt idx="6889">
                  <c:v>16.0001</c:v>
                </c:pt>
                <c:pt idx="6890">
                  <c:v>15.0001</c:v>
                </c:pt>
                <c:pt idx="6891">
                  <c:v>13.0001</c:v>
                </c:pt>
                <c:pt idx="6892">
                  <c:v>8.0000999999999998</c:v>
                </c:pt>
                <c:pt idx="6893">
                  <c:v>6.0000999999999998</c:v>
                </c:pt>
                <c:pt idx="6894">
                  <c:v>7.0000999999999998</c:v>
                </c:pt>
                <c:pt idx="6895">
                  <c:v>7.0000999999999998</c:v>
                </c:pt>
                <c:pt idx="6896">
                  <c:v>3.0001000000000002</c:v>
                </c:pt>
                <c:pt idx="6897">
                  <c:v>1.0001</c:v>
                </c:pt>
                <c:pt idx="6898">
                  <c:v>1E-4</c:v>
                </c:pt>
                <c:pt idx="6899">
                  <c:v>2.0001000000000002</c:v>
                </c:pt>
                <c:pt idx="6900">
                  <c:v>1.0001</c:v>
                </c:pt>
                <c:pt idx="6901">
                  <c:v>1.0001</c:v>
                </c:pt>
                <c:pt idx="6902">
                  <c:v>1.0001</c:v>
                </c:pt>
                <c:pt idx="6903">
                  <c:v>1.0001</c:v>
                </c:pt>
                <c:pt idx="6904">
                  <c:v>1E-4</c:v>
                </c:pt>
                <c:pt idx="6905">
                  <c:v>1E-4</c:v>
                </c:pt>
                <c:pt idx="6906">
                  <c:v>1.0001</c:v>
                </c:pt>
                <c:pt idx="6907">
                  <c:v>1.0001</c:v>
                </c:pt>
                <c:pt idx="6908">
                  <c:v>1E-4</c:v>
                </c:pt>
                <c:pt idx="6909">
                  <c:v>1E-4</c:v>
                </c:pt>
                <c:pt idx="6910">
                  <c:v>2.0001000000000002</c:v>
                </c:pt>
                <c:pt idx="6911">
                  <c:v>1.0001</c:v>
                </c:pt>
                <c:pt idx="6912">
                  <c:v>1E-4</c:v>
                </c:pt>
                <c:pt idx="6913">
                  <c:v>1.0001</c:v>
                </c:pt>
                <c:pt idx="6914">
                  <c:v>2.0001000000000002</c:v>
                </c:pt>
                <c:pt idx="6915">
                  <c:v>1.0001</c:v>
                </c:pt>
                <c:pt idx="6916">
                  <c:v>1E-4</c:v>
                </c:pt>
                <c:pt idx="6917">
                  <c:v>1E-4</c:v>
                </c:pt>
                <c:pt idx="6918">
                  <c:v>1E-4</c:v>
                </c:pt>
                <c:pt idx="6919">
                  <c:v>1E-4</c:v>
                </c:pt>
                <c:pt idx="6920">
                  <c:v>1.0001</c:v>
                </c:pt>
                <c:pt idx="6921">
                  <c:v>1E-4</c:v>
                </c:pt>
                <c:pt idx="6922">
                  <c:v>1E-4</c:v>
                </c:pt>
                <c:pt idx="6923">
                  <c:v>1.0001</c:v>
                </c:pt>
                <c:pt idx="6924">
                  <c:v>1.0001</c:v>
                </c:pt>
                <c:pt idx="6925">
                  <c:v>1E-4</c:v>
                </c:pt>
                <c:pt idx="6926">
                  <c:v>1E-4</c:v>
                </c:pt>
                <c:pt idx="6927">
                  <c:v>1E-4</c:v>
                </c:pt>
                <c:pt idx="6928">
                  <c:v>1E-4</c:v>
                </c:pt>
                <c:pt idx="6929">
                  <c:v>1.0001</c:v>
                </c:pt>
                <c:pt idx="6930">
                  <c:v>1E-4</c:v>
                </c:pt>
                <c:pt idx="6931">
                  <c:v>1E-4</c:v>
                </c:pt>
                <c:pt idx="6932">
                  <c:v>1.0001</c:v>
                </c:pt>
                <c:pt idx="6933">
                  <c:v>1E-4</c:v>
                </c:pt>
                <c:pt idx="6934">
                  <c:v>1E-4</c:v>
                </c:pt>
                <c:pt idx="6935">
                  <c:v>1.0001</c:v>
                </c:pt>
                <c:pt idx="6936">
                  <c:v>1E-4</c:v>
                </c:pt>
                <c:pt idx="6937">
                  <c:v>1.0001</c:v>
                </c:pt>
                <c:pt idx="6938">
                  <c:v>1E-4</c:v>
                </c:pt>
                <c:pt idx="6939">
                  <c:v>1.0001</c:v>
                </c:pt>
                <c:pt idx="6940">
                  <c:v>1E-4</c:v>
                </c:pt>
                <c:pt idx="6941">
                  <c:v>2.0001000000000002</c:v>
                </c:pt>
                <c:pt idx="6942">
                  <c:v>4.0000999999999998</c:v>
                </c:pt>
                <c:pt idx="6943">
                  <c:v>7.0000999999999998</c:v>
                </c:pt>
                <c:pt idx="6944">
                  <c:v>24.0001</c:v>
                </c:pt>
                <c:pt idx="6945">
                  <c:v>19.0001</c:v>
                </c:pt>
                <c:pt idx="6946">
                  <c:v>11.0001</c:v>
                </c:pt>
                <c:pt idx="6947">
                  <c:v>14.0001</c:v>
                </c:pt>
                <c:pt idx="6948">
                  <c:v>10.0001</c:v>
                </c:pt>
                <c:pt idx="6949">
                  <c:v>7.0000999999999998</c:v>
                </c:pt>
                <c:pt idx="6950">
                  <c:v>15.0001</c:v>
                </c:pt>
                <c:pt idx="6951">
                  <c:v>8.0000999999999998</c:v>
                </c:pt>
                <c:pt idx="6952">
                  <c:v>3.0001000000000002</c:v>
                </c:pt>
                <c:pt idx="6953">
                  <c:v>1.0001</c:v>
                </c:pt>
                <c:pt idx="6954">
                  <c:v>1.0001</c:v>
                </c:pt>
                <c:pt idx="6955">
                  <c:v>5.0000999999999998</c:v>
                </c:pt>
                <c:pt idx="6956">
                  <c:v>3.0001000000000002</c:v>
                </c:pt>
                <c:pt idx="6957">
                  <c:v>1.0001</c:v>
                </c:pt>
                <c:pt idx="6958">
                  <c:v>1.0001</c:v>
                </c:pt>
                <c:pt idx="6959">
                  <c:v>1E-4</c:v>
                </c:pt>
                <c:pt idx="6960">
                  <c:v>1.0001</c:v>
                </c:pt>
                <c:pt idx="6961">
                  <c:v>1E-4</c:v>
                </c:pt>
                <c:pt idx="6962">
                  <c:v>1E-4</c:v>
                </c:pt>
                <c:pt idx="6963">
                  <c:v>1.0001</c:v>
                </c:pt>
                <c:pt idx="6964">
                  <c:v>1.0001</c:v>
                </c:pt>
                <c:pt idx="6965">
                  <c:v>1.0001</c:v>
                </c:pt>
                <c:pt idx="6966">
                  <c:v>2.0001000000000002</c:v>
                </c:pt>
                <c:pt idx="6967">
                  <c:v>1.0001</c:v>
                </c:pt>
                <c:pt idx="6968">
                  <c:v>1.0001</c:v>
                </c:pt>
                <c:pt idx="6969">
                  <c:v>1E-4</c:v>
                </c:pt>
                <c:pt idx="6970">
                  <c:v>1E-4</c:v>
                </c:pt>
                <c:pt idx="6971">
                  <c:v>1E-4</c:v>
                </c:pt>
                <c:pt idx="6972">
                  <c:v>1E-4</c:v>
                </c:pt>
                <c:pt idx="6973">
                  <c:v>1E-4</c:v>
                </c:pt>
                <c:pt idx="6974">
                  <c:v>1E-4</c:v>
                </c:pt>
                <c:pt idx="6975">
                  <c:v>1E-4</c:v>
                </c:pt>
                <c:pt idx="6976">
                  <c:v>1E-4</c:v>
                </c:pt>
                <c:pt idx="6977">
                  <c:v>1E-4</c:v>
                </c:pt>
                <c:pt idx="6978">
                  <c:v>2.0001000000000002</c:v>
                </c:pt>
                <c:pt idx="6979">
                  <c:v>1.0001</c:v>
                </c:pt>
                <c:pt idx="6980">
                  <c:v>1E-4</c:v>
                </c:pt>
                <c:pt idx="6981">
                  <c:v>3.0001000000000002</c:v>
                </c:pt>
                <c:pt idx="6982">
                  <c:v>1.0001</c:v>
                </c:pt>
                <c:pt idx="6983">
                  <c:v>1.0001</c:v>
                </c:pt>
                <c:pt idx="6984">
                  <c:v>1.0001</c:v>
                </c:pt>
                <c:pt idx="6985">
                  <c:v>2.0001000000000002</c:v>
                </c:pt>
                <c:pt idx="6986">
                  <c:v>2.0001000000000002</c:v>
                </c:pt>
                <c:pt idx="6987">
                  <c:v>1E-4</c:v>
                </c:pt>
                <c:pt idx="6988">
                  <c:v>1.0001</c:v>
                </c:pt>
                <c:pt idx="6989">
                  <c:v>1.0001</c:v>
                </c:pt>
                <c:pt idx="6990">
                  <c:v>3.0001000000000002</c:v>
                </c:pt>
                <c:pt idx="6991">
                  <c:v>1E-4</c:v>
                </c:pt>
                <c:pt idx="6992">
                  <c:v>1E-4</c:v>
                </c:pt>
                <c:pt idx="6993">
                  <c:v>1E-4</c:v>
                </c:pt>
                <c:pt idx="6994">
                  <c:v>1.0001</c:v>
                </c:pt>
                <c:pt idx="6995">
                  <c:v>1.0001</c:v>
                </c:pt>
                <c:pt idx="6996">
                  <c:v>15.0001</c:v>
                </c:pt>
                <c:pt idx="6997">
                  <c:v>56.000100000000003</c:v>
                </c:pt>
                <c:pt idx="6998">
                  <c:v>74.000100000000003</c:v>
                </c:pt>
                <c:pt idx="6999">
                  <c:v>66.000100000000003</c:v>
                </c:pt>
                <c:pt idx="7000">
                  <c:v>27.0001</c:v>
                </c:pt>
                <c:pt idx="7001">
                  <c:v>25.0001</c:v>
                </c:pt>
                <c:pt idx="7002">
                  <c:v>16.0001</c:v>
                </c:pt>
                <c:pt idx="7003">
                  <c:v>10.0001</c:v>
                </c:pt>
                <c:pt idx="7004">
                  <c:v>9.0000999999999998</c:v>
                </c:pt>
                <c:pt idx="7005">
                  <c:v>3.0001000000000002</c:v>
                </c:pt>
                <c:pt idx="7006">
                  <c:v>1.0001</c:v>
                </c:pt>
                <c:pt idx="7007">
                  <c:v>1.0001</c:v>
                </c:pt>
                <c:pt idx="7008">
                  <c:v>1E-4</c:v>
                </c:pt>
                <c:pt idx="7009">
                  <c:v>1E-4</c:v>
                </c:pt>
                <c:pt idx="7010">
                  <c:v>1.0001</c:v>
                </c:pt>
                <c:pt idx="7011">
                  <c:v>1.0001</c:v>
                </c:pt>
                <c:pt idx="7012">
                  <c:v>1E-4</c:v>
                </c:pt>
                <c:pt idx="7013">
                  <c:v>1E-4</c:v>
                </c:pt>
                <c:pt idx="7014">
                  <c:v>1.0001</c:v>
                </c:pt>
                <c:pt idx="7015">
                  <c:v>1E-4</c:v>
                </c:pt>
                <c:pt idx="7016">
                  <c:v>1E-4</c:v>
                </c:pt>
                <c:pt idx="7017">
                  <c:v>1E-4</c:v>
                </c:pt>
                <c:pt idx="7018">
                  <c:v>1.0001</c:v>
                </c:pt>
                <c:pt idx="7019">
                  <c:v>1E-4</c:v>
                </c:pt>
                <c:pt idx="7020">
                  <c:v>1E-4</c:v>
                </c:pt>
                <c:pt idx="7021">
                  <c:v>1E-4</c:v>
                </c:pt>
                <c:pt idx="7022">
                  <c:v>1E-4</c:v>
                </c:pt>
                <c:pt idx="7023">
                  <c:v>1.0001</c:v>
                </c:pt>
                <c:pt idx="7024">
                  <c:v>1E-4</c:v>
                </c:pt>
                <c:pt idx="7025">
                  <c:v>1E-4</c:v>
                </c:pt>
                <c:pt idx="7026">
                  <c:v>1E-4</c:v>
                </c:pt>
                <c:pt idx="7027">
                  <c:v>1E-4</c:v>
                </c:pt>
                <c:pt idx="7028">
                  <c:v>1E-4</c:v>
                </c:pt>
                <c:pt idx="7029">
                  <c:v>1E-4</c:v>
                </c:pt>
                <c:pt idx="7030">
                  <c:v>1.0001</c:v>
                </c:pt>
                <c:pt idx="7031">
                  <c:v>1E-4</c:v>
                </c:pt>
                <c:pt idx="7032">
                  <c:v>1E-4</c:v>
                </c:pt>
                <c:pt idx="7033">
                  <c:v>1E-4</c:v>
                </c:pt>
                <c:pt idx="7034">
                  <c:v>1E-4</c:v>
                </c:pt>
                <c:pt idx="7035">
                  <c:v>1E-4</c:v>
                </c:pt>
                <c:pt idx="7036">
                  <c:v>1.0001</c:v>
                </c:pt>
                <c:pt idx="7037">
                  <c:v>1E-4</c:v>
                </c:pt>
                <c:pt idx="7038">
                  <c:v>2.0001000000000002</c:v>
                </c:pt>
                <c:pt idx="7039">
                  <c:v>1E-4</c:v>
                </c:pt>
                <c:pt idx="7040">
                  <c:v>1E-4</c:v>
                </c:pt>
                <c:pt idx="7041">
                  <c:v>1E-4</c:v>
                </c:pt>
                <c:pt idx="7042">
                  <c:v>1.0001</c:v>
                </c:pt>
                <c:pt idx="7043">
                  <c:v>1.0001</c:v>
                </c:pt>
                <c:pt idx="7044">
                  <c:v>2.0001000000000002</c:v>
                </c:pt>
                <c:pt idx="7045">
                  <c:v>1.0001</c:v>
                </c:pt>
                <c:pt idx="7046">
                  <c:v>1E-4</c:v>
                </c:pt>
                <c:pt idx="7047">
                  <c:v>2.0001000000000002</c:v>
                </c:pt>
                <c:pt idx="7048">
                  <c:v>1.0001</c:v>
                </c:pt>
                <c:pt idx="7049">
                  <c:v>1.0001</c:v>
                </c:pt>
                <c:pt idx="7050">
                  <c:v>7.0000999999999998</c:v>
                </c:pt>
                <c:pt idx="7051">
                  <c:v>76.000100000000003</c:v>
                </c:pt>
                <c:pt idx="7052">
                  <c:v>162.0001</c:v>
                </c:pt>
                <c:pt idx="7053">
                  <c:v>94.000100000000003</c:v>
                </c:pt>
                <c:pt idx="7054">
                  <c:v>67.000100000000003</c:v>
                </c:pt>
                <c:pt idx="7055">
                  <c:v>57.000100000000003</c:v>
                </c:pt>
                <c:pt idx="7056">
                  <c:v>35.000100000000003</c:v>
                </c:pt>
                <c:pt idx="7057">
                  <c:v>26.0001</c:v>
                </c:pt>
                <c:pt idx="7058">
                  <c:v>14.0001</c:v>
                </c:pt>
                <c:pt idx="7059">
                  <c:v>14.0001</c:v>
                </c:pt>
                <c:pt idx="7060">
                  <c:v>6.0000999999999998</c:v>
                </c:pt>
                <c:pt idx="7061">
                  <c:v>3.0001000000000002</c:v>
                </c:pt>
                <c:pt idx="7062">
                  <c:v>3.0001000000000002</c:v>
                </c:pt>
                <c:pt idx="7063">
                  <c:v>1.0001</c:v>
                </c:pt>
                <c:pt idx="7064">
                  <c:v>1.0001</c:v>
                </c:pt>
                <c:pt idx="7065">
                  <c:v>1E-4</c:v>
                </c:pt>
                <c:pt idx="7066">
                  <c:v>1E-4</c:v>
                </c:pt>
                <c:pt idx="7067">
                  <c:v>1E-4</c:v>
                </c:pt>
                <c:pt idx="7068">
                  <c:v>1E-4</c:v>
                </c:pt>
                <c:pt idx="7069">
                  <c:v>1E-4</c:v>
                </c:pt>
                <c:pt idx="7070">
                  <c:v>1E-4</c:v>
                </c:pt>
                <c:pt idx="7071">
                  <c:v>1E-4</c:v>
                </c:pt>
                <c:pt idx="7072">
                  <c:v>1E-4</c:v>
                </c:pt>
                <c:pt idx="7073">
                  <c:v>1E-4</c:v>
                </c:pt>
                <c:pt idx="7074">
                  <c:v>1E-4</c:v>
                </c:pt>
                <c:pt idx="7075">
                  <c:v>1E-4</c:v>
                </c:pt>
                <c:pt idx="7076">
                  <c:v>1.0001</c:v>
                </c:pt>
                <c:pt idx="7077">
                  <c:v>1E-4</c:v>
                </c:pt>
                <c:pt idx="7078">
                  <c:v>1E-4</c:v>
                </c:pt>
                <c:pt idx="7079">
                  <c:v>1.0001</c:v>
                </c:pt>
                <c:pt idx="7080">
                  <c:v>1.0001</c:v>
                </c:pt>
                <c:pt idx="7081">
                  <c:v>2.0001000000000002</c:v>
                </c:pt>
                <c:pt idx="7082">
                  <c:v>1E-4</c:v>
                </c:pt>
                <c:pt idx="7083">
                  <c:v>1E-4</c:v>
                </c:pt>
                <c:pt idx="7084">
                  <c:v>1E-4</c:v>
                </c:pt>
                <c:pt idx="7085">
                  <c:v>1E-4</c:v>
                </c:pt>
                <c:pt idx="7086">
                  <c:v>1E-4</c:v>
                </c:pt>
                <c:pt idx="7087">
                  <c:v>1.0001</c:v>
                </c:pt>
                <c:pt idx="7088">
                  <c:v>1.0001</c:v>
                </c:pt>
                <c:pt idx="7089">
                  <c:v>1E-4</c:v>
                </c:pt>
                <c:pt idx="7090">
                  <c:v>1.0001</c:v>
                </c:pt>
                <c:pt idx="7091">
                  <c:v>1E-4</c:v>
                </c:pt>
                <c:pt idx="7092">
                  <c:v>1E-4</c:v>
                </c:pt>
                <c:pt idx="7093">
                  <c:v>1.0001</c:v>
                </c:pt>
                <c:pt idx="7094">
                  <c:v>1E-4</c:v>
                </c:pt>
                <c:pt idx="7095">
                  <c:v>1.0001</c:v>
                </c:pt>
                <c:pt idx="7096">
                  <c:v>1E-4</c:v>
                </c:pt>
                <c:pt idx="7097">
                  <c:v>1.0001</c:v>
                </c:pt>
                <c:pt idx="7098">
                  <c:v>1.0001</c:v>
                </c:pt>
                <c:pt idx="7099">
                  <c:v>1.0001</c:v>
                </c:pt>
                <c:pt idx="7100">
                  <c:v>1.0001</c:v>
                </c:pt>
                <c:pt idx="7101">
                  <c:v>1.0001</c:v>
                </c:pt>
                <c:pt idx="7102">
                  <c:v>1E-4</c:v>
                </c:pt>
                <c:pt idx="7103">
                  <c:v>3.0001000000000002</c:v>
                </c:pt>
                <c:pt idx="7104">
                  <c:v>6.0000999999999998</c:v>
                </c:pt>
                <c:pt idx="7105">
                  <c:v>38.000100000000003</c:v>
                </c:pt>
                <c:pt idx="7106">
                  <c:v>40.000100000000003</c:v>
                </c:pt>
                <c:pt idx="7107">
                  <c:v>39.000100000000003</c:v>
                </c:pt>
                <c:pt idx="7108">
                  <c:v>19.0001</c:v>
                </c:pt>
                <c:pt idx="7109">
                  <c:v>18.0001</c:v>
                </c:pt>
                <c:pt idx="7110">
                  <c:v>13.0001</c:v>
                </c:pt>
                <c:pt idx="7111">
                  <c:v>2.0001000000000002</c:v>
                </c:pt>
                <c:pt idx="7112">
                  <c:v>7.0000999999999998</c:v>
                </c:pt>
                <c:pt idx="7113">
                  <c:v>1.0001</c:v>
                </c:pt>
                <c:pt idx="7114">
                  <c:v>2.0001000000000002</c:v>
                </c:pt>
                <c:pt idx="7115">
                  <c:v>1E-4</c:v>
                </c:pt>
                <c:pt idx="7116">
                  <c:v>1E-4</c:v>
                </c:pt>
                <c:pt idx="7117">
                  <c:v>1.0001</c:v>
                </c:pt>
                <c:pt idx="7118">
                  <c:v>1.0001</c:v>
                </c:pt>
                <c:pt idx="7119">
                  <c:v>1.0001</c:v>
                </c:pt>
                <c:pt idx="7120">
                  <c:v>1E-4</c:v>
                </c:pt>
                <c:pt idx="7121">
                  <c:v>1.0001</c:v>
                </c:pt>
                <c:pt idx="7122">
                  <c:v>1E-4</c:v>
                </c:pt>
                <c:pt idx="7123">
                  <c:v>1.0001</c:v>
                </c:pt>
                <c:pt idx="7124">
                  <c:v>1E-4</c:v>
                </c:pt>
                <c:pt idx="7125">
                  <c:v>1E-4</c:v>
                </c:pt>
                <c:pt idx="7126">
                  <c:v>2.0001000000000002</c:v>
                </c:pt>
                <c:pt idx="7127">
                  <c:v>1E-4</c:v>
                </c:pt>
                <c:pt idx="7128">
                  <c:v>1.0001</c:v>
                </c:pt>
                <c:pt idx="7129">
                  <c:v>1E-4</c:v>
                </c:pt>
                <c:pt idx="7130">
                  <c:v>1E-4</c:v>
                </c:pt>
                <c:pt idx="7131">
                  <c:v>1E-4</c:v>
                </c:pt>
                <c:pt idx="7132">
                  <c:v>1E-4</c:v>
                </c:pt>
                <c:pt idx="7133">
                  <c:v>1E-4</c:v>
                </c:pt>
                <c:pt idx="7134">
                  <c:v>1E-4</c:v>
                </c:pt>
                <c:pt idx="7135">
                  <c:v>1E-4</c:v>
                </c:pt>
                <c:pt idx="7136">
                  <c:v>1E-4</c:v>
                </c:pt>
                <c:pt idx="7137">
                  <c:v>1E-4</c:v>
                </c:pt>
                <c:pt idx="7138">
                  <c:v>1E-4</c:v>
                </c:pt>
                <c:pt idx="7139">
                  <c:v>1E-4</c:v>
                </c:pt>
                <c:pt idx="7140">
                  <c:v>1E-4</c:v>
                </c:pt>
                <c:pt idx="7141">
                  <c:v>1.0001</c:v>
                </c:pt>
                <c:pt idx="7142">
                  <c:v>1.0001</c:v>
                </c:pt>
                <c:pt idx="7143">
                  <c:v>1E-4</c:v>
                </c:pt>
                <c:pt idx="7144">
                  <c:v>1.0001</c:v>
                </c:pt>
                <c:pt idx="7145">
                  <c:v>1.0001</c:v>
                </c:pt>
                <c:pt idx="7146">
                  <c:v>1.0001</c:v>
                </c:pt>
                <c:pt idx="7147">
                  <c:v>1E-4</c:v>
                </c:pt>
                <c:pt idx="7148">
                  <c:v>2.0001000000000002</c:v>
                </c:pt>
                <c:pt idx="7149">
                  <c:v>1E-4</c:v>
                </c:pt>
                <c:pt idx="7150">
                  <c:v>1E-4</c:v>
                </c:pt>
                <c:pt idx="7151">
                  <c:v>1.0001</c:v>
                </c:pt>
                <c:pt idx="7152">
                  <c:v>2.0001000000000002</c:v>
                </c:pt>
                <c:pt idx="7153">
                  <c:v>1.0001</c:v>
                </c:pt>
                <c:pt idx="7154">
                  <c:v>1E-4</c:v>
                </c:pt>
                <c:pt idx="7155">
                  <c:v>1E-4</c:v>
                </c:pt>
                <c:pt idx="7156">
                  <c:v>2.0001000000000002</c:v>
                </c:pt>
                <c:pt idx="7157">
                  <c:v>9.0000999999999998</c:v>
                </c:pt>
                <c:pt idx="7158">
                  <c:v>27.0001</c:v>
                </c:pt>
                <c:pt idx="7159">
                  <c:v>32.000100000000003</c:v>
                </c:pt>
                <c:pt idx="7160">
                  <c:v>28.0001</c:v>
                </c:pt>
                <c:pt idx="7161">
                  <c:v>19.0001</c:v>
                </c:pt>
                <c:pt idx="7162">
                  <c:v>17.0001</c:v>
                </c:pt>
                <c:pt idx="7163">
                  <c:v>10.0001</c:v>
                </c:pt>
                <c:pt idx="7164">
                  <c:v>6.0000999999999998</c:v>
                </c:pt>
                <c:pt idx="7165">
                  <c:v>5.0000999999999998</c:v>
                </c:pt>
                <c:pt idx="7166">
                  <c:v>7.0000999999999998</c:v>
                </c:pt>
                <c:pt idx="7167">
                  <c:v>5.0000999999999998</c:v>
                </c:pt>
                <c:pt idx="7168">
                  <c:v>1.0001</c:v>
                </c:pt>
                <c:pt idx="7169">
                  <c:v>2.0001000000000002</c:v>
                </c:pt>
                <c:pt idx="7170">
                  <c:v>1.0001</c:v>
                </c:pt>
                <c:pt idx="7171">
                  <c:v>2.0001000000000002</c:v>
                </c:pt>
                <c:pt idx="7172">
                  <c:v>1E-4</c:v>
                </c:pt>
                <c:pt idx="7173">
                  <c:v>1E-4</c:v>
                </c:pt>
                <c:pt idx="7174">
                  <c:v>1E-4</c:v>
                </c:pt>
                <c:pt idx="7175">
                  <c:v>1E-4</c:v>
                </c:pt>
                <c:pt idx="7176">
                  <c:v>1E-4</c:v>
                </c:pt>
                <c:pt idx="7177">
                  <c:v>1.0001</c:v>
                </c:pt>
                <c:pt idx="7178">
                  <c:v>1E-4</c:v>
                </c:pt>
                <c:pt idx="7179">
                  <c:v>2.0001000000000002</c:v>
                </c:pt>
                <c:pt idx="7180">
                  <c:v>1.0001</c:v>
                </c:pt>
                <c:pt idx="7181">
                  <c:v>1E-4</c:v>
                </c:pt>
                <c:pt idx="7182">
                  <c:v>1E-4</c:v>
                </c:pt>
                <c:pt idx="7183">
                  <c:v>1.0001</c:v>
                </c:pt>
                <c:pt idx="7184">
                  <c:v>1.0001</c:v>
                </c:pt>
                <c:pt idx="7185">
                  <c:v>1E-4</c:v>
                </c:pt>
                <c:pt idx="7186">
                  <c:v>1E-4</c:v>
                </c:pt>
                <c:pt idx="7187">
                  <c:v>1E-4</c:v>
                </c:pt>
                <c:pt idx="7188">
                  <c:v>1E-4</c:v>
                </c:pt>
                <c:pt idx="7189">
                  <c:v>1.0001</c:v>
                </c:pt>
                <c:pt idx="7190">
                  <c:v>1E-4</c:v>
                </c:pt>
                <c:pt idx="7191">
                  <c:v>1E-4</c:v>
                </c:pt>
                <c:pt idx="7192">
                  <c:v>1.0001</c:v>
                </c:pt>
                <c:pt idx="7193">
                  <c:v>1E-4</c:v>
                </c:pt>
                <c:pt idx="7194">
                  <c:v>1E-4</c:v>
                </c:pt>
                <c:pt idx="7195">
                  <c:v>1E-4</c:v>
                </c:pt>
                <c:pt idx="7196">
                  <c:v>2.0001000000000002</c:v>
                </c:pt>
                <c:pt idx="7197">
                  <c:v>1E-4</c:v>
                </c:pt>
                <c:pt idx="7198">
                  <c:v>1E-4</c:v>
                </c:pt>
                <c:pt idx="7199">
                  <c:v>1.0001</c:v>
                </c:pt>
                <c:pt idx="7200">
                  <c:v>1E-4</c:v>
                </c:pt>
                <c:pt idx="7201">
                  <c:v>1E-4</c:v>
                </c:pt>
                <c:pt idx="7202">
                  <c:v>1E-4</c:v>
                </c:pt>
                <c:pt idx="7203">
                  <c:v>1E-4</c:v>
                </c:pt>
                <c:pt idx="7204">
                  <c:v>1E-4</c:v>
                </c:pt>
                <c:pt idx="7205">
                  <c:v>1E-4</c:v>
                </c:pt>
                <c:pt idx="7206">
                  <c:v>1E-4</c:v>
                </c:pt>
                <c:pt idx="7207">
                  <c:v>1E-4</c:v>
                </c:pt>
                <c:pt idx="7208">
                  <c:v>1E-4</c:v>
                </c:pt>
                <c:pt idx="7209">
                  <c:v>2.0001000000000002</c:v>
                </c:pt>
                <c:pt idx="7210">
                  <c:v>14.0001</c:v>
                </c:pt>
                <c:pt idx="7211">
                  <c:v>21.0001</c:v>
                </c:pt>
                <c:pt idx="7212">
                  <c:v>27.0001</c:v>
                </c:pt>
                <c:pt idx="7213">
                  <c:v>27.0001</c:v>
                </c:pt>
                <c:pt idx="7214">
                  <c:v>12.0001</c:v>
                </c:pt>
                <c:pt idx="7215">
                  <c:v>23.0001</c:v>
                </c:pt>
                <c:pt idx="7216">
                  <c:v>5.0000999999999998</c:v>
                </c:pt>
                <c:pt idx="7217">
                  <c:v>4.0000999999999998</c:v>
                </c:pt>
                <c:pt idx="7218">
                  <c:v>2.0001000000000002</c:v>
                </c:pt>
                <c:pt idx="7219">
                  <c:v>2.0001000000000002</c:v>
                </c:pt>
                <c:pt idx="7220">
                  <c:v>3.0001000000000002</c:v>
                </c:pt>
                <c:pt idx="7221">
                  <c:v>1E-4</c:v>
                </c:pt>
                <c:pt idx="7222">
                  <c:v>2.0001000000000002</c:v>
                </c:pt>
                <c:pt idx="7223">
                  <c:v>1E-4</c:v>
                </c:pt>
                <c:pt idx="7224">
                  <c:v>1.0001</c:v>
                </c:pt>
                <c:pt idx="7225">
                  <c:v>1E-4</c:v>
                </c:pt>
                <c:pt idx="7226">
                  <c:v>1.0001</c:v>
                </c:pt>
                <c:pt idx="7227">
                  <c:v>1E-4</c:v>
                </c:pt>
                <c:pt idx="7228">
                  <c:v>1.0001</c:v>
                </c:pt>
                <c:pt idx="7229">
                  <c:v>1E-4</c:v>
                </c:pt>
                <c:pt idx="7230">
                  <c:v>1E-4</c:v>
                </c:pt>
                <c:pt idx="7231">
                  <c:v>1E-4</c:v>
                </c:pt>
                <c:pt idx="7232">
                  <c:v>2.0001000000000002</c:v>
                </c:pt>
                <c:pt idx="7233">
                  <c:v>1E-4</c:v>
                </c:pt>
                <c:pt idx="7234">
                  <c:v>1E-4</c:v>
                </c:pt>
                <c:pt idx="7235">
                  <c:v>1.0001</c:v>
                </c:pt>
                <c:pt idx="7236">
                  <c:v>1E-4</c:v>
                </c:pt>
                <c:pt idx="7237">
                  <c:v>1E-4</c:v>
                </c:pt>
                <c:pt idx="7238">
                  <c:v>1E-4</c:v>
                </c:pt>
                <c:pt idx="7239">
                  <c:v>1.0001</c:v>
                </c:pt>
                <c:pt idx="7240">
                  <c:v>1E-4</c:v>
                </c:pt>
                <c:pt idx="7241">
                  <c:v>1E-4</c:v>
                </c:pt>
                <c:pt idx="7242">
                  <c:v>1.0001</c:v>
                </c:pt>
                <c:pt idx="7243">
                  <c:v>1.0001</c:v>
                </c:pt>
                <c:pt idx="7244">
                  <c:v>1.0001</c:v>
                </c:pt>
                <c:pt idx="7245">
                  <c:v>1E-4</c:v>
                </c:pt>
                <c:pt idx="7246">
                  <c:v>1E-4</c:v>
                </c:pt>
                <c:pt idx="7247">
                  <c:v>1E-4</c:v>
                </c:pt>
                <c:pt idx="7248">
                  <c:v>1.0001</c:v>
                </c:pt>
                <c:pt idx="7249">
                  <c:v>1E-4</c:v>
                </c:pt>
                <c:pt idx="7250">
                  <c:v>1E-4</c:v>
                </c:pt>
                <c:pt idx="7251">
                  <c:v>1E-4</c:v>
                </c:pt>
                <c:pt idx="7252">
                  <c:v>1.0001</c:v>
                </c:pt>
                <c:pt idx="7253">
                  <c:v>1.0001</c:v>
                </c:pt>
                <c:pt idx="7254">
                  <c:v>1E-4</c:v>
                </c:pt>
                <c:pt idx="7255">
                  <c:v>1E-4</c:v>
                </c:pt>
                <c:pt idx="7256">
                  <c:v>1.0001</c:v>
                </c:pt>
                <c:pt idx="7257">
                  <c:v>1E-4</c:v>
                </c:pt>
                <c:pt idx="7258">
                  <c:v>1E-4</c:v>
                </c:pt>
                <c:pt idx="7259">
                  <c:v>1E-4</c:v>
                </c:pt>
                <c:pt idx="7260">
                  <c:v>2.0001000000000002</c:v>
                </c:pt>
                <c:pt idx="7261">
                  <c:v>85.000100000000003</c:v>
                </c:pt>
                <c:pt idx="7262">
                  <c:v>506.00009999999997</c:v>
                </c:pt>
                <c:pt idx="7263">
                  <c:v>513.00009999999997</c:v>
                </c:pt>
                <c:pt idx="7264">
                  <c:v>294.00009999999997</c:v>
                </c:pt>
                <c:pt idx="7265">
                  <c:v>206.0001</c:v>
                </c:pt>
                <c:pt idx="7266">
                  <c:v>196.0001</c:v>
                </c:pt>
                <c:pt idx="7267">
                  <c:v>109.0001</c:v>
                </c:pt>
                <c:pt idx="7268">
                  <c:v>76.000100000000003</c:v>
                </c:pt>
                <c:pt idx="7269">
                  <c:v>42.000100000000003</c:v>
                </c:pt>
                <c:pt idx="7270">
                  <c:v>21.0001</c:v>
                </c:pt>
                <c:pt idx="7271">
                  <c:v>13.0001</c:v>
                </c:pt>
                <c:pt idx="7272">
                  <c:v>5.0000999999999998</c:v>
                </c:pt>
                <c:pt idx="7273">
                  <c:v>3.0001000000000002</c:v>
                </c:pt>
                <c:pt idx="7274">
                  <c:v>3.0001000000000002</c:v>
                </c:pt>
                <c:pt idx="7275">
                  <c:v>1.0001</c:v>
                </c:pt>
                <c:pt idx="7276">
                  <c:v>1E-4</c:v>
                </c:pt>
                <c:pt idx="7277">
                  <c:v>1.0001</c:v>
                </c:pt>
                <c:pt idx="7278">
                  <c:v>1E-4</c:v>
                </c:pt>
                <c:pt idx="7279">
                  <c:v>1E-4</c:v>
                </c:pt>
                <c:pt idx="7280">
                  <c:v>1E-4</c:v>
                </c:pt>
                <c:pt idx="7281">
                  <c:v>1E-4</c:v>
                </c:pt>
                <c:pt idx="7282">
                  <c:v>1.0001</c:v>
                </c:pt>
                <c:pt idx="7283">
                  <c:v>1E-4</c:v>
                </c:pt>
                <c:pt idx="7284">
                  <c:v>1E-4</c:v>
                </c:pt>
                <c:pt idx="7285">
                  <c:v>1E-4</c:v>
                </c:pt>
                <c:pt idx="7286">
                  <c:v>1E-4</c:v>
                </c:pt>
                <c:pt idx="7287">
                  <c:v>1E-4</c:v>
                </c:pt>
                <c:pt idx="7288">
                  <c:v>1.0001</c:v>
                </c:pt>
                <c:pt idx="7289">
                  <c:v>1.0001</c:v>
                </c:pt>
                <c:pt idx="7290">
                  <c:v>1E-4</c:v>
                </c:pt>
                <c:pt idx="7291">
                  <c:v>1E-4</c:v>
                </c:pt>
                <c:pt idx="7292">
                  <c:v>1E-4</c:v>
                </c:pt>
                <c:pt idx="7293">
                  <c:v>1E-4</c:v>
                </c:pt>
                <c:pt idx="7294">
                  <c:v>2.0001000000000002</c:v>
                </c:pt>
                <c:pt idx="7295">
                  <c:v>1E-4</c:v>
                </c:pt>
                <c:pt idx="7296">
                  <c:v>1E-4</c:v>
                </c:pt>
                <c:pt idx="7297">
                  <c:v>1.0001</c:v>
                </c:pt>
                <c:pt idx="7298">
                  <c:v>1E-4</c:v>
                </c:pt>
                <c:pt idx="7299">
                  <c:v>1E-4</c:v>
                </c:pt>
                <c:pt idx="7300">
                  <c:v>1E-4</c:v>
                </c:pt>
                <c:pt idx="7301">
                  <c:v>1E-4</c:v>
                </c:pt>
                <c:pt idx="7302">
                  <c:v>1E-4</c:v>
                </c:pt>
                <c:pt idx="7303">
                  <c:v>1.0001</c:v>
                </c:pt>
                <c:pt idx="7304">
                  <c:v>1E-4</c:v>
                </c:pt>
                <c:pt idx="7305">
                  <c:v>1E-4</c:v>
                </c:pt>
                <c:pt idx="7306">
                  <c:v>1.0001</c:v>
                </c:pt>
                <c:pt idx="7307">
                  <c:v>1E-4</c:v>
                </c:pt>
                <c:pt idx="7308">
                  <c:v>1.0001</c:v>
                </c:pt>
                <c:pt idx="7309">
                  <c:v>1E-4</c:v>
                </c:pt>
                <c:pt idx="7310">
                  <c:v>1E-4</c:v>
                </c:pt>
                <c:pt idx="7311">
                  <c:v>2.0001000000000002</c:v>
                </c:pt>
                <c:pt idx="7312">
                  <c:v>1E-4</c:v>
                </c:pt>
                <c:pt idx="7313">
                  <c:v>1.0001</c:v>
                </c:pt>
                <c:pt idx="7314">
                  <c:v>6.0000999999999998</c:v>
                </c:pt>
                <c:pt idx="7315">
                  <c:v>14.0001</c:v>
                </c:pt>
                <c:pt idx="7316">
                  <c:v>100.0001</c:v>
                </c:pt>
                <c:pt idx="7317">
                  <c:v>154.0001</c:v>
                </c:pt>
                <c:pt idx="7318">
                  <c:v>115.0001</c:v>
                </c:pt>
                <c:pt idx="7319">
                  <c:v>74.000100000000003</c:v>
                </c:pt>
                <c:pt idx="7320">
                  <c:v>59.000100000000003</c:v>
                </c:pt>
                <c:pt idx="7321">
                  <c:v>40.000100000000003</c:v>
                </c:pt>
                <c:pt idx="7322">
                  <c:v>16.0001</c:v>
                </c:pt>
                <c:pt idx="7323">
                  <c:v>13.0001</c:v>
                </c:pt>
                <c:pt idx="7324">
                  <c:v>9.0000999999999998</c:v>
                </c:pt>
                <c:pt idx="7325">
                  <c:v>1.0001</c:v>
                </c:pt>
                <c:pt idx="7326">
                  <c:v>5.0000999999999998</c:v>
                </c:pt>
                <c:pt idx="7327">
                  <c:v>1.0001</c:v>
                </c:pt>
                <c:pt idx="7328">
                  <c:v>2.0001000000000002</c:v>
                </c:pt>
                <c:pt idx="7329">
                  <c:v>1E-4</c:v>
                </c:pt>
                <c:pt idx="7330">
                  <c:v>1.0001</c:v>
                </c:pt>
                <c:pt idx="7331">
                  <c:v>1.0001</c:v>
                </c:pt>
                <c:pt idx="7332">
                  <c:v>1E-4</c:v>
                </c:pt>
                <c:pt idx="7333">
                  <c:v>1E-4</c:v>
                </c:pt>
                <c:pt idx="7334">
                  <c:v>1E-4</c:v>
                </c:pt>
                <c:pt idx="7335">
                  <c:v>1E-4</c:v>
                </c:pt>
                <c:pt idx="7336">
                  <c:v>1E-4</c:v>
                </c:pt>
                <c:pt idx="7337">
                  <c:v>1E-4</c:v>
                </c:pt>
                <c:pt idx="7338">
                  <c:v>1.0001</c:v>
                </c:pt>
                <c:pt idx="7339">
                  <c:v>2.0001000000000002</c:v>
                </c:pt>
                <c:pt idx="7340">
                  <c:v>1E-4</c:v>
                </c:pt>
                <c:pt idx="7341">
                  <c:v>1E-4</c:v>
                </c:pt>
                <c:pt idx="7342">
                  <c:v>2.0001000000000002</c:v>
                </c:pt>
                <c:pt idx="7343">
                  <c:v>1E-4</c:v>
                </c:pt>
                <c:pt idx="7344">
                  <c:v>1E-4</c:v>
                </c:pt>
                <c:pt idx="7345">
                  <c:v>1.0001</c:v>
                </c:pt>
                <c:pt idx="7346">
                  <c:v>1E-4</c:v>
                </c:pt>
                <c:pt idx="7347">
                  <c:v>1.0001</c:v>
                </c:pt>
                <c:pt idx="7348">
                  <c:v>2.0001000000000002</c:v>
                </c:pt>
                <c:pt idx="7349">
                  <c:v>2.0001000000000002</c:v>
                </c:pt>
                <c:pt idx="7350">
                  <c:v>1E-4</c:v>
                </c:pt>
                <c:pt idx="7351">
                  <c:v>1E-4</c:v>
                </c:pt>
                <c:pt idx="7352">
                  <c:v>1E-4</c:v>
                </c:pt>
                <c:pt idx="7353">
                  <c:v>3.0001000000000002</c:v>
                </c:pt>
                <c:pt idx="7354">
                  <c:v>1E-4</c:v>
                </c:pt>
                <c:pt idx="7355">
                  <c:v>1E-4</c:v>
                </c:pt>
                <c:pt idx="7356">
                  <c:v>2.0001000000000002</c:v>
                </c:pt>
                <c:pt idx="7357">
                  <c:v>1.0001</c:v>
                </c:pt>
                <c:pt idx="7358">
                  <c:v>1E-4</c:v>
                </c:pt>
                <c:pt idx="7359">
                  <c:v>1E-4</c:v>
                </c:pt>
                <c:pt idx="7360">
                  <c:v>1E-4</c:v>
                </c:pt>
                <c:pt idx="7361">
                  <c:v>1E-4</c:v>
                </c:pt>
                <c:pt idx="7362">
                  <c:v>1E-4</c:v>
                </c:pt>
                <c:pt idx="7363">
                  <c:v>1E-4</c:v>
                </c:pt>
                <c:pt idx="7364">
                  <c:v>4.0000999999999998</c:v>
                </c:pt>
                <c:pt idx="7365">
                  <c:v>102.0001</c:v>
                </c:pt>
                <c:pt idx="7366">
                  <c:v>879.00009999999997</c:v>
                </c:pt>
                <c:pt idx="7367">
                  <c:v>1189.0001</c:v>
                </c:pt>
                <c:pt idx="7368">
                  <c:v>696.00009999999997</c:v>
                </c:pt>
                <c:pt idx="7369">
                  <c:v>488.00009999999997</c:v>
                </c:pt>
                <c:pt idx="7370">
                  <c:v>479.00009999999997</c:v>
                </c:pt>
                <c:pt idx="7371">
                  <c:v>252.0001</c:v>
                </c:pt>
                <c:pt idx="7372">
                  <c:v>129.0001</c:v>
                </c:pt>
                <c:pt idx="7373">
                  <c:v>91.000100000000003</c:v>
                </c:pt>
                <c:pt idx="7374">
                  <c:v>52.000100000000003</c:v>
                </c:pt>
                <c:pt idx="7375">
                  <c:v>35.000100000000003</c:v>
                </c:pt>
                <c:pt idx="7376">
                  <c:v>10.0001</c:v>
                </c:pt>
                <c:pt idx="7377">
                  <c:v>5.0000999999999998</c:v>
                </c:pt>
                <c:pt idx="7378">
                  <c:v>3.0001000000000002</c:v>
                </c:pt>
                <c:pt idx="7379">
                  <c:v>1.0001</c:v>
                </c:pt>
                <c:pt idx="7380">
                  <c:v>1E-4</c:v>
                </c:pt>
                <c:pt idx="7381">
                  <c:v>1.0001</c:v>
                </c:pt>
                <c:pt idx="7382">
                  <c:v>1E-4</c:v>
                </c:pt>
                <c:pt idx="7383">
                  <c:v>1.0001</c:v>
                </c:pt>
                <c:pt idx="7384">
                  <c:v>1E-4</c:v>
                </c:pt>
                <c:pt idx="7385">
                  <c:v>2.0001000000000002</c:v>
                </c:pt>
                <c:pt idx="7386">
                  <c:v>2.0001000000000002</c:v>
                </c:pt>
                <c:pt idx="7387">
                  <c:v>1.0001</c:v>
                </c:pt>
                <c:pt idx="7388">
                  <c:v>1.0001</c:v>
                </c:pt>
                <c:pt idx="7389">
                  <c:v>1.0001</c:v>
                </c:pt>
                <c:pt idx="7390">
                  <c:v>1E-4</c:v>
                </c:pt>
                <c:pt idx="7391">
                  <c:v>1.0001</c:v>
                </c:pt>
                <c:pt idx="7392">
                  <c:v>1E-4</c:v>
                </c:pt>
                <c:pt idx="7393">
                  <c:v>1E-4</c:v>
                </c:pt>
                <c:pt idx="7394">
                  <c:v>1E-4</c:v>
                </c:pt>
                <c:pt idx="7395">
                  <c:v>1.0001</c:v>
                </c:pt>
                <c:pt idx="7396">
                  <c:v>1E-4</c:v>
                </c:pt>
                <c:pt idx="7397">
                  <c:v>1.0001</c:v>
                </c:pt>
                <c:pt idx="7398">
                  <c:v>4.0000999999999998</c:v>
                </c:pt>
                <c:pt idx="7399">
                  <c:v>1.0001</c:v>
                </c:pt>
                <c:pt idx="7400">
                  <c:v>1E-4</c:v>
                </c:pt>
                <c:pt idx="7401">
                  <c:v>1E-4</c:v>
                </c:pt>
                <c:pt idx="7402">
                  <c:v>1E-4</c:v>
                </c:pt>
                <c:pt idx="7403">
                  <c:v>1E-4</c:v>
                </c:pt>
                <c:pt idx="7404">
                  <c:v>1E-4</c:v>
                </c:pt>
                <c:pt idx="7405">
                  <c:v>1.0001</c:v>
                </c:pt>
                <c:pt idx="7406">
                  <c:v>1.0001</c:v>
                </c:pt>
                <c:pt idx="7407">
                  <c:v>1.0001</c:v>
                </c:pt>
                <c:pt idx="7408">
                  <c:v>1E-4</c:v>
                </c:pt>
                <c:pt idx="7409">
                  <c:v>1.0001</c:v>
                </c:pt>
                <c:pt idx="7410">
                  <c:v>1E-4</c:v>
                </c:pt>
                <c:pt idx="7411">
                  <c:v>2.0001000000000002</c:v>
                </c:pt>
                <c:pt idx="7412">
                  <c:v>1.0001</c:v>
                </c:pt>
                <c:pt idx="7413">
                  <c:v>1.0001</c:v>
                </c:pt>
                <c:pt idx="7414">
                  <c:v>2.0001000000000002</c:v>
                </c:pt>
                <c:pt idx="7415">
                  <c:v>1.0001</c:v>
                </c:pt>
                <c:pt idx="7416">
                  <c:v>2.0001000000000002</c:v>
                </c:pt>
                <c:pt idx="7417">
                  <c:v>2.0001000000000002</c:v>
                </c:pt>
                <c:pt idx="7418">
                  <c:v>12.0001</c:v>
                </c:pt>
                <c:pt idx="7419">
                  <c:v>25.0001</c:v>
                </c:pt>
                <c:pt idx="7420">
                  <c:v>70.000100000000003</c:v>
                </c:pt>
                <c:pt idx="7421">
                  <c:v>100.0001</c:v>
                </c:pt>
                <c:pt idx="7422">
                  <c:v>79.000100000000003</c:v>
                </c:pt>
                <c:pt idx="7423">
                  <c:v>56.000100000000003</c:v>
                </c:pt>
                <c:pt idx="7424">
                  <c:v>33.000100000000003</c:v>
                </c:pt>
                <c:pt idx="7425">
                  <c:v>25.0001</c:v>
                </c:pt>
                <c:pt idx="7426">
                  <c:v>10.0001</c:v>
                </c:pt>
                <c:pt idx="7427">
                  <c:v>7.0000999999999998</c:v>
                </c:pt>
                <c:pt idx="7428">
                  <c:v>2.0001000000000002</c:v>
                </c:pt>
                <c:pt idx="7429">
                  <c:v>4.0000999999999998</c:v>
                </c:pt>
                <c:pt idx="7430">
                  <c:v>2.0001000000000002</c:v>
                </c:pt>
                <c:pt idx="7431">
                  <c:v>1E-4</c:v>
                </c:pt>
                <c:pt idx="7432">
                  <c:v>1.0001</c:v>
                </c:pt>
                <c:pt idx="7433">
                  <c:v>1.0001</c:v>
                </c:pt>
                <c:pt idx="7434">
                  <c:v>2.0001000000000002</c:v>
                </c:pt>
                <c:pt idx="7435">
                  <c:v>1.0001</c:v>
                </c:pt>
                <c:pt idx="7436">
                  <c:v>1.0001</c:v>
                </c:pt>
                <c:pt idx="7437">
                  <c:v>1E-4</c:v>
                </c:pt>
                <c:pt idx="7438">
                  <c:v>1.0001</c:v>
                </c:pt>
                <c:pt idx="7439">
                  <c:v>1.0001</c:v>
                </c:pt>
                <c:pt idx="7440">
                  <c:v>3.0001000000000002</c:v>
                </c:pt>
                <c:pt idx="7441">
                  <c:v>1E-4</c:v>
                </c:pt>
                <c:pt idx="7442">
                  <c:v>3.0001000000000002</c:v>
                </c:pt>
                <c:pt idx="7443">
                  <c:v>1.0001</c:v>
                </c:pt>
                <c:pt idx="7444">
                  <c:v>1E-4</c:v>
                </c:pt>
                <c:pt idx="7445">
                  <c:v>1E-4</c:v>
                </c:pt>
                <c:pt idx="7446">
                  <c:v>1E-4</c:v>
                </c:pt>
                <c:pt idx="7447">
                  <c:v>1E-4</c:v>
                </c:pt>
                <c:pt idx="7448">
                  <c:v>1E-4</c:v>
                </c:pt>
                <c:pt idx="7449">
                  <c:v>1E-4</c:v>
                </c:pt>
                <c:pt idx="7450">
                  <c:v>1.0001</c:v>
                </c:pt>
                <c:pt idx="7451">
                  <c:v>1.0001</c:v>
                </c:pt>
                <c:pt idx="7452">
                  <c:v>1E-4</c:v>
                </c:pt>
                <c:pt idx="7453">
                  <c:v>1E-4</c:v>
                </c:pt>
                <c:pt idx="7454">
                  <c:v>2.0001000000000002</c:v>
                </c:pt>
                <c:pt idx="7455">
                  <c:v>1.0001</c:v>
                </c:pt>
                <c:pt idx="7456">
                  <c:v>1E-4</c:v>
                </c:pt>
                <c:pt idx="7457">
                  <c:v>1.0001</c:v>
                </c:pt>
                <c:pt idx="7458">
                  <c:v>1E-4</c:v>
                </c:pt>
                <c:pt idx="7459">
                  <c:v>1E-4</c:v>
                </c:pt>
                <c:pt idx="7460">
                  <c:v>2.0001000000000002</c:v>
                </c:pt>
                <c:pt idx="7461">
                  <c:v>1E-4</c:v>
                </c:pt>
                <c:pt idx="7462">
                  <c:v>1E-4</c:v>
                </c:pt>
                <c:pt idx="7463">
                  <c:v>2.0001000000000002</c:v>
                </c:pt>
                <c:pt idx="7464">
                  <c:v>1.0001</c:v>
                </c:pt>
                <c:pt idx="7465">
                  <c:v>2.0001000000000002</c:v>
                </c:pt>
                <c:pt idx="7466">
                  <c:v>1E-4</c:v>
                </c:pt>
                <c:pt idx="7467">
                  <c:v>1E-4</c:v>
                </c:pt>
                <c:pt idx="7468">
                  <c:v>1E-4</c:v>
                </c:pt>
                <c:pt idx="7469">
                  <c:v>2.0001000000000002</c:v>
                </c:pt>
                <c:pt idx="7470">
                  <c:v>14.0001</c:v>
                </c:pt>
                <c:pt idx="7471">
                  <c:v>34.000100000000003</c:v>
                </c:pt>
                <c:pt idx="7472">
                  <c:v>30.0001</c:v>
                </c:pt>
                <c:pt idx="7473">
                  <c:v>23.0001</c:v>
                </c:pt>
                <c:pt idx="7474">
                  <c:v>19.0001</c:v>
                </c:pt>
                <c:pt idx="7475">
                  <c:v>15.0001</c:v>
                </c:pt>
                <c:pt idx="7476">
                  <c:v>8.0000999999999998</c:v>
                </c:pt>
                <c:pt idx="7477">
                  <c:v>8.0000999999999998</c:v>
                </c:pt>
                <c:pt idx="7478">
                  <c:v>3.0001000000000002</c:v>
                </c:pt>
                <c:pt idx="7479">
                  <c:v>5.0000999999999998</c:v>
                </c:pt>
                <c:pt idx="7480">
                  <c:v>1.0001</c:v>
                </c:pt>
                <c:pt idx="7481">
                  <c:v>1E-4</c:v>
                </c:pt>
                <c:pt idx="7482">
                  <c:v>1E-4</c:v>
                </c:pt>
                <c:pt idx="7483">
                  <c:v>1E-4</c:v>
                </c:pt>
                <c:pt idx="7484">
                  <c:v>2.0001000000000002</c:v>
                </c:pt>
                <c:pt idx="7485">
                  <c:v>1E-4</c:v>
                </c:pt>
                <c:pt idx="7486">
                  <c:v>1.0001</c:v>
                </c:pt>
                <c:pt idx="7487">
                  <c:v>1E-4</c:v>
                </c:pt>
                <c:pt idx="7488">
                  <c:v>1.0001</c:v>
                </c:pt>
                <c:pt idx="7489">
                  <c:v>1.0001</c:v>
                </c:pt>
                <c:pt idx="7490">
                  <c:v>1E-4</c:v>
                </c:pt>
                <c:pt idx="7491">
                  <c:v>1E-4</c:v>
                </c:pt>
                <c:pt idx="7492">
                  <c:v>1E-4</c:v>
                </c:pt>
                <c:pt idx="7493">
                  <c:v>2.0001000000000002</c:v>
                </c:pt>
                <c:pt idx="7494">
                  <c:v>1E-4</c:v>
                </c:pt>
                <c:pt idx="7495">
                  <c:v>1.0001</c:v>
                </c:pt>
                <c:pt idx="7496">
                  <c:v>1E-4</c:v>
                </c:pt>
                <c:pt idx="7497">
                  <c:v>1.0001</c:v>
                </c:pt>
                <c:pt idx="7498">
                  <c:v>1E-4</c:v>
                </c:pt>
                <c:pt idx="7499">
                  <c:v>1E-4</c:v>
                </c:pt>
                <c:pt idx="7500">
                  <c:v>1E-4</c:v>
                </c:pt>
                <c:pt idx="7501">
                  <c:v>1E-4</c:v>
                </c:pt>
                <c:pt idx="7502">
                  <c:v>1E-4</c:v>
                </c:pt>
                <c:pt idx="7503">
                  <c:v>1E-4</c:v>
                </c:pt>
                <c:pt idx="7504">
                  <c:v>1E-4</c:v>
                </c:pt>
                <c:pt idx="7505">
                  <c:v>1E-4</c:v>
                </c:pt>
                <c:pt idx="7506">
                  <c:v>1.0001</c:v>
                </c:pt>
                <c:pt idx="7507">
                  <c:v>1.0001</c:v>
                </c:pt>
                <c:pt idx="7508">
                  <c:v>1.0001</c:v>
                </c:pt>
                <c:pt idx="7509">
                  <c:v>1.0001</c:v>
                </c:pt>
                <c:pt idx="7510">
                  <c:v>1E-4</c:v>
                </c:pt>
                <c:pt idx="7511">
                  <c:v>1E-4</c:v>
                </c:pt>
                <c:pt idx="7512">
                  <c:v>1E-4</c:v>
                </c:pt>
                <c:pt idx="7513">
                  <c:v>1E-4</c:v>
                </c:pt>
                <c:pt idx="7514">
                  <c:v>2.0001000000000002</c:v>
                </c:pt>
                <c:pt idx="7515">
                  <c:v>1.0001</c:v>
                </c:pt>
                <c:pt idx="7516">
                  <c:v>1E-4</c:v>
                </c:pt>
                <c:pt idx="7517">
                  <c:v>1E-4</c:v>
                </c:pt>
                <c:pt idx="7518">
                  <c:v>1.0001</c:v>
                </c:pt>
                <c:pt idx="7519">
                  <c:v>1E-4</c:v>
                </c:pt>
                <c:pt idx="7520">
                  <c:v>1.0001</c:v>
                </c:pt>
                <c:pt idx="7521">
                  <c:v>5.0000999999999998</c:v>
                </c:pt>
                <c:pt idx="7522">
                  <c:v>10.0001</c:v>
                </c:pt>
                <c:pt idx="7523">
                  <c:v>8.0000999999999998</c:v>
                </c:pt>
                <c:pt idx="7524">
                  <c:v>8.0000999999999998</c:v>
                </c:pt>
                <c:pt idx="7525">
                  <c:v>11.0001</c:v>
                </c:pt>
                <c:pt idx="7526">
                  <c:v>1E-4</c:v>
                </c:pt>
                <c:pt idx="7527">
                  <c:v>5.0000999999999998</c:v>
                </c:pt>
                <c:pt idx="7528">
                  <c:v>1.0001</c:v>
                </c:pt>
                <c:pt idx="7529">
                  <c:v>1.0001</c:v>
                </c:pt>
                <c:pt idx="7530">
                  <c:v>4.0000999999999998</c:v>
                </c:pt>
                <c:pt idx="7531">
                  <c:v>1E-4</c:v>
                </c:pt>
                <c:pt idx="7532">
                  <c:v>1E-4</c:v>
                </c:pt>
                <c:pt idx="7533">
                  <c:v>1E-4</c:v>
                </c:pt>
                <c:pt idx="7534">
                  <c:v>1E-4</c:v>
                </c:pt>
                <c:pt idx="7535">
                  <c:v>1E-4</c:v>
                </c:pt>
                <c:pt idx="7536">
                  <c:v>1E-4</c:v>
                </c:pt>
                <c:pt idx="7537">
                  <c:v>1E-4</c:v>
                </c:pt>
                <c:pt idx="7538">
                  <c:v>1E-4</c:v>
                </c:pt>
                <c:pt idx="7539">
                  <c:v>1E-4</c:v>
                </c:pt>
                <c:pt idx="7540">
                  <c:v>1E-4</c:v>
                </c:pt>
                <c:pt idx="7541">
                  <c:v>1E-4</c:v>
                </c:pt>
                <c:pt idx="7542">
                  <c:v>1E-4</c:v>
                </c:pt>
                <c:pt idx="7543">
                  <c:v>1E-4</c:v>
                </c:pt>
                <c:pt idx="7544">
                  <c:v>1E-4</c:v>
                </c:pt>
                <c:pt idx="7545">
                  <c:v>1E-4</c:v>
                </c:pt>
                <c:pt idx="7546">
                  <c:v>1E-4</c:v>
                </c:pt>
                <c:pt idx="7547">
                  <c:v>1.0001</c:v>
                </c:pt>
                <c:pt idx="7548">
                  <c:v>1E-4</c:v>
                </c:pt>
                <c:pt idx="7549">
                  <c:v>1E-4</c:v>
                </c:pt>
                <c:pt idx="7550">
                  <c:v>1.0001</c:v>
                </c:pt>
                <c:pt idx="7551">
                  <c:v>1E-4</c:v>
                </c:pt>
                <c:pt idx="7552">
                  <c:v>1E-4</c:v>
                </c:pt>
                <c:pt idx="7553">
                  <c:v>1E-4</c:v>
                </c:pt>
                <c:pt idx="7554">
                  <c:v>1E-4</c:v>
                </c:pt>
                <c:pt idx="7555">
                  <c:v>1E-4</c:v>
                </c:pt>
                <c:pt idx="7556">
                  <c:v>1.0001</c:v>
                </c:pt>
                <c:pt idx="7557">
                  <c:v>2.0001000000000002</c:v>
                </c:pt>
                <c:pt idx="7558">
                  <c:v>1E-4</c:v>
                </c:pt>
                <c:pt idx="7559">
                  <c:v>1E-4</c:v>
                </c:pt>
                <c:pt idx="7560">
                  <c:v>1E-4</c:v>
                </c:pt>
                <c:pt idx="7561">
                  <c:v>1E-4</c:v>
                </c:pt>
                <c:pt idx="7562">
                  <c:v>1E-4</c:v>
                </c:pt>
                <c:pt idx="7563">
                  <c:v>1.0001</c:v>
                </c:pt>
                <c:pt idx="7564">
                  <c:v>1.0001</c:v>
                </c:pt>
                <c:pt idx="7565">
                  <c:v>1.0001</c:v>
                </c:pt>
                <c:pt idx="7566">
                  <c:v>1E-4</c:v>
                </c:pt>
                <c:pt idx="7567">
                  <c:v>1.0001</c:v>
                </c:pt>
                <c:pt idx="7568">
                  <c:v>1E-4</c:v>
                </c:pt>
                <c:pt idx="7569">
                  <c:v>1E-4</c:v>
                </c:pt>
                <c:pt idx="7570">
                  <c:v>1E-4</c:v>
                </c:pt>
                <c:pt idx="7571">
                  <c:v>5.0000999999999998</c:v>
                </c:pt>
                <c:pt idx="7572">
                  <c:v>19.0001</c:v>
                </c:pt>
                <c:pt idx="7573">
                  <c:v>23.0001</c:v>
                </c:pt>
                <c:pt idx="7574">
                  <c:v>9.0000999999999998</c:v>
                </c:pt>
                <c:pt idx="7575">
                  <c:v>17.0001</c:v>
                </c:pt>
                <c:pt idx="7576">
                  <c:v>8.0000999999999998</c:v>
                </c:pt>
                <c:pt idx="7577">
                  <c:v>4.0000999999999998</c:v>
                </c:pt>
                <c:pt idx="7578">
                  <c:v>4.0000999999999998</c:v>
                </c:pt>
                <c:pt idx="7579">
                  <c:v>14.0001</c:v>
                </c:pt>
                <c:pt idx="7580">
                  <c:v>11.0001</c:v>
                </c:pt>
                <c:pt idx="7581">
                  <c:v>6.0000999999999998</c:v>
                </c:pt>
                <c:pt idx="7582">
                  <c:v>1.0001</c:v>
                </c:pt>
                <c:pt idx="7583">
                  <c:v>2.0001000000000002</c:v>
                </c:pt>
                <c:pt idx="7584">
                  <c:v>2.0001000000000002</c:v>
                </c:pt>
                <c:pt idx="7585">
                  <c:v>3.0001000000000002</c:v>
                </c:pt>
                <c:pt idx="7586">
                  <c:v>1E-4</c:v>
                </c:pt>
                <c:pt idx="7587">
                  <c:v>1E-4</c:v>
                </c:pt>
                <c:pt idx="7588">
                  <c:v>1.0001</c:v>
                </c:pt>
                <c:pt idx="7589">
                  <c:v>2.0001000000000002</c:v>
                </c:pt>
                <c:pt idx="7590">
                  <c:v>1E-4</c:v>
                </c:pt>
                <c:pt idx="7591">
                  <c:v>2.0001000000000002</c:v>
                </c:pt>
                <c:pt idx="7592">
                  <c:v>1E-4</c:v>
                </c:pt>
                <c:pt idx="7593">
                  <c:v>1.0001</c:v>
                </c:pt>
                <c:pt idx="7594">
                  <c:v>1E-4</c:v>
                </c:pt>
                <c:pt idx="7595">
                  <c:v>1E-4</c:v>
                </c:pt>
                <c:pt idx="7596">
                  <c:v>1.0001</c:v>
                </c:pt>
                <c:pt idx="7597">
                  <c:v>1E-4</c:v>
                </c:pt>
                <c:pt idx="7598">
                  <c:v>1E-4</c:v>
                </c:pt>
                <c:pt idx="7599">
                  <c:v>1.0001</c:v>
                </c:pt>
                <c:pt idx="7600">
                  <c:v>1E-4</c:v>
                </c:pt>
                <c:pt idx="7601">
                  <c:v>2.0001000000000002</c:v>
                </c:pt>
                <c:pt idx="7602">
                  <c:v>1E-4</c:v>
                </c:pt>
                <c:pt idx="7603">
                  <c:v>1.0001</c:v>
                </c:pt>
                <c:pt idx="7604">
                  <c:v>1E-4</c:v>
                </c:pt>
                <c:pt idx="7605">
                  <c:v>1.0001</c:v>
                </c:pt>
                <c:pt idx="7606">
                  <c:v>1.0001</c:v>
                </c:pt>
                <c:pt idx="7607">
                  <c:v>1.0001</c:v>
                </c:pt>
                <c:pt idx="7608">
                  <c:v>1E-4</c:v>
                </c:pt>
                <c:pt idx="7609">
                  <c:v>4.0000999999999998</c:v>
                </c:pt>
                <c:pt idx="7610">
                  <c:v>1.0001</c:v>
                </c:pt>
                <c:pt idx="7611">
                  <c:v>2.0001000000000002</c:v>
                </c:pt>
                <c:pt idx="7612">
                  <c:v>1E-4</c:v>
                </c:pt>
                <c:pt idx="7613">
                  <c:v>2.0001000000000002</c:v>
                </c:pt>
                <c:pt idx="7614">
                  <c:v>1E-4</c:v>
                </c:pt>
                <c:pt idx="7615">
                  <c:v>1.0001</c:v>
                </c:pt>
                <c:pt idx="7616">
                  <c:v>1.0001</c:v>
                </c:pt>
                <c:pt idx="7617">
                  <c:v>1.0001</c:v>
                </c:pt>
                <c:pt idx="7618">
                  <c:v>3.0001000000000002</c:v>
                </c:pt>
                <c:pt idx="7619">
                  <c:v>1E-4</c:v>
                </c:pt>
                <c:pt idx="7620">
                  <c:v>1.0001</c:v>
                </c:pt>
                <c:pt idx="7621">
                  <c:v>4.0000999999999998</c:v>
                </c:pt>
                <c:pt idx="7622">
                  <c:v>19.0001</c:v>
                </c:pt>
                <c:pt idx="7623">
                  <c:v>21.0001</c:v>
                </c:pt>
                <c:pt idx="7624">
                  <c:v>10.0001</c:v>
                </c:pt>
                <c:pt idx="7625">
                  <c:v>8.0000999999999998</c:v>
                </c:pt>
                <c:pt idx="7626">
                  <c:v>11.0001</c:v>
                </c:pt>
                <c:pt idx="7627">
                  <c:v>3.0001000000000002</c:v>
                </c:pt>
                <c:pt idx="7628">
                  <c:v>3.0001000000000002</c:v>
                </c:pt>
                <c:pt idx="7629">
                  <c:v>2.0001000000000002</c:v>
                </c:pt>
                <c:pt idx="7630">
                  <c:v>1.0001</c:v>
                </c:pt>
                <c:pt idx="7631">
                  <c:v>1.0001</c:v>
                </c:pt>
                <c:pt idx="7632">
                  <c:v>2.0001000000000002</c:v>
                </c:pt>
                <c:pt idx="7633">
                  <c:v>1.0001</c:v>
                </c:pt>
                <c:pt idx="7634">
                  <c:v>2.0001000000000002</c:v>
                </c:pt>
                <c:pt idx="7635">
                  <c:v>1E-4</c:v>
                </c:pt>
                <c:pt idx="7636">
                  <c:v>1E-4</c:v>
                </c:pt>
                <c:pt idx="7637">
                  <c:v>1E-4</c:v>
                </c:pt>
                <c:pt idx="7638">
                  <c:v>1E-4</c:v>
                </c:pt>
                <c:pt idx="7639">
                  <c:v>1E-4</c:v>
                </c:pt>
                <c:pt idx="7640">
                  <c:v>1E-4</c:v>
                </c:pt>
                <c:pt idx="7641">
                  <c:v>1E-4</c:v>
                </c:pt>
                <c:pt idx="7642">
                  <c:v>1E-4</c:v>
                </c:pt>
                <c:pt idx="7643">
                  <c:v>1E-4</c:v>
                </c:pt>
                <c:pt idx="7644">
                  <c:v>1E-4</c:v>
                </c:pt>
                <c:pt idx="7645">
                  <c:v>1E-4</c:v>
                </c:pt>
                <c:pt idx="7646">
                  <c:v>1.0001</c:v>
                </c:pt>
                <c:pt idx="7647">
                  <c:v>1E-4</c:v>
                </c:pt>
                <c:pt idx="7648">
                  <c:v>1.0001</c:v>
                </c:pt>
                <c:pt idx="7649">
                  <c:v>1E-4</c:v>
                </c:pt>
                <c:pt idx="7650">
                  <c:v>1E-4</c:v>
                </c:pt>
                <c:pt idx="7651">
                  <c:v>1E-4</c:v>
                </c:pt>
                <c:pt idx="7652">
                  <c:v>1E-4</c:v>
                </c:pt>
                <c:pt idx="7653">
                  <c:v>1E-4</c:v>
                </c:pt>
                <c:pt idx="7654">
                  <c:v>1.0001</c:v>
                </c:pt>
                <c:pt idx="7655">
                  <c:v>1E-4</c:v>
                </c:pt>
                <c:pt idx="7656">
                  <c:v>1E-4</c:v>
                </c:pt>
                <c:pt idx="7657">
                  <c:v>2.0001000000000002</c:v>
                </c:pt>
                <c:pt idx="7658">
                  <c:v>1.0001</c:v>
                </c:pt>
                <c:pt idx="7659">
                  <c:v>1.0001</c:v>
                </c:pt>
                <c:pt idx="7660">
                  <c:v>1.0001</c:v>
                </c:pt>
                <c:pt idx="7661">
                  <c:v>1E-4</c:v>
                </c:pt>
                <c:pt idx="7662">
                  <c:v>1E-4</c:v>
                </c:pt>
                <c:pt idx="7663">
                  <c:v>1E-4</c:v>
                </c:pt>
                <c:pt idx="7664">
                  <c:v>1.0001</c:v>
                </c:pt>
                <c:pt idx="7665">
                  <c:v>1E-4</c:v>
                </c:pt>
                <c:pt idx="7666">
                  <c:v>1E-4</c:v>
                </c:pt>
                <c:pt idx="7667">
                  <c:v>2.0001000000000002</c:v>
                </c:pt>
                <c:pt idx="7668">
                  <c:v>1E-4</c:v>
                </c:pt>
                <c:pt idx="7669">
                  <c:v>2.0001000000000002</c:v>
                </c:pt>
                <c:pt idx="7670">
                  <c:v>1E-4</c:v>
                </c:pt>
                <c:pt idx="7671">
                  <c:v>5.0000999999999998</c:v>
                </c:pt>
                <c:pt idx="7672">
                  <c:v>12.0001</c:v>
                </c:pt>
                <c:pt idx="7673">
                  <c:v>18.0001</c:v>
                </c:pt>
                <c:pt idx="7674">
                  <c:v>15.0001</c:v>
                </c:pt>
                <c:pt idx="7675">
                  <c:v>3.0001000000000002</c:v>
                </c:pt>
                <c:pt idx="7676">
                  <c:v>9.0000999999999998</c:v>
                </c:pt>
                <c:pt idx="7677">
                  <c:v>4.0000999999999998</c:v>
                </c:pt>
                <c:pt idx="7678">
                  <c:v>1.0001</c:v>
                </c:pt>
                <c:pt idx="7679">
                  <c:v>3.0001000000000002</c:v>
                </c:pt>
                <c:pt idx="7680">
                  <c:v>3.0001000000000002</c:v>
                </c:pt>
                <c:pt idx="7681">
                  <c:v>6.0000999999999998</c:v>
                </c:pt>
                <c:pt idx="7682">
                  <c:v>1.0001</c:v>
                </c:pt>
                <c:pt idx="7683">
                  <c:v>3.0001000000000002</c:v>
                </c:pt>
                <c:pt idx="7684">
                  <c:v>1E-4</c:v>
                </c:pt>
                <c:pt idx="7685">
                  <c:v>2.0001000000000002</c:v>
                </c:pt>
                <c:pt idx="7686">
                  <c:v>1E-4</c:v>
                </c:pt>
                <c:pt idx="7687">
                  <c:v>1.0001</c:v>
                </c:pt>
                <c:pt idx="7688">
                  <c:v>1E-4</c:v>
                </c:pt>
                <c:pt idx="7689">
                  <c:v>1.0001</c:v>
                </c:pt>
                <c:pt idx="7690">
                  <c:v>1.0001</c:v>
                </c:pt>
                <c:pt idx="7691">
                  <c:v>1.0001</c:v>
                </c:pt>
                <c:pt idx="7692">
                  <c:v>1E-4</c:v>
                </c:pt>
                <c:pt idx="7693">
                  <c:v>1.0001</c:v>
                </c:pt>
                <c:pt idx="7694">
                  <c:v>1E-4</c:v>
                </c:pt>
                <c:pt idx="7695">
                  <c:v>1E-4</c:v>
                </c:pt>
                <c:pt idx="7696">
                  <c:v>1E-4</c:v>
                </c:pt>
                <c:pt idx="7697">
                  <c:v>1E-4</c:v>
                </c:pt>
                <c:pt idx="7698">
                  <c:v>1.0001</c:v>
                </c:pt>
                <c:pt idx="7699">
                  <c:v>1E-4</c:v>
                </c:pt>
                <c:pt idx="7700">
                  <c:v>1.0001</c:v>
                </c:pt>
                <c:pt idx="7701">
                  <c:v>1.0001</c:v>
                </c:pt>
                <c:pt idx="7702">
                  <c:v>1E-4</c:v>
                </c:pt>
                <c:pt idx="7703">
                  <c:v>1E-4</c:v>
                </c:pt>
                <c:pt idx="7704">
                  <c:v>1E-4</c:v>
                </c:pt>
                <c:pt idx="7705">
                  <c:v>1E-4</c:v>
                </c:pt>
                <c:pt idx="7706">
                  <c:v>1E-4</c:v>
                </c:pt>
                <c:pt idx="7707">
                  <c:v>1E-4</c:v>
                </c:pt>
                <c:pt idx="7708">
                  <c:v>1E-4</c:v>
                </c:pt>
                <c:pt idx="7709">
                  <c:v>1E-4</c:v>
                </c:pt>
                <c:pt idx="7710">
                  <c:v>1.0001</c:v>
                </c:pt>
                <c:pt idx="7711">
                  <c:v>1E-4</c:v>
                </c:pt>
                <c:pt idx="7712">
                  <c:v>1E-4</c:v>
                </c:pt>
                <c:pt idx="7713">
                  <c:v>1.0001</c:v>
                </c:pt>
                <c:pt idx="7714">
                  <c:v>1E-4</c:v>
                </c:pt>
                <c:pt idx="7715">
                  <c:v>1.0001</c:v>
                </c:pt>
                <c:pt idx="7716">
                  <c:v>1E-4</c:v>
                </c:pt>
                <c:pt idx="7717">
                  <c:v>1E-4</c:v>
                </c:pt>
                <c:pt idx="7718">
                  <c:v>1E-4</c:v>
                </c:pt>
                <c:pt idx="7719">
                  <c:v>1E-4</c:v>
                </c:pt>
                <c:pt idx="7720">
                  <c:v>1E-4</c:v>
                </c:pt>
                <c:pt idx="7721">
                  <c:v>6.0000999999999998</c:v>
                </c:pt>
                <c:pt idx="7722">
                  <c:v>14.0001</c:v>
                </c:pt>
                <c:pt idx="7723">
                  <c:v>22.0001</c:v>
                </c:pt>
                <c:pt idx="7724">
                  <c:v>18.0001</c:v>
                </c:pt>
                <c:pt idx="7725">
                  <c:v>16.0001</c:v>
                </c:pt>
                <c:pt idx="7726">
                  <c:v>11.0001</c:v>
                </c:pt>
                <c:pt idx="7727">
                  <c:v>11.0001</c:v>
                </c:pt>
                <c:pt idx="7728">
                  <c:v>7.0000999999999998</c:v>
                </c:pt>
                <c:pt idx="7729">
                  <c:v>2.0001000000000002</c:v>
                </c:pt>
                <c:pt idx="7730">
                  <c:v>1.0001</c:v>
                </c:pt>
                <c:pt idx="7731">
                  <c:v>1.0001</c:v>
                </c:pt>
                <c:pt idx="7732">
                  <c:v>1E-4</c:v>
                </c:pt>
                <c:pt idx="7733">
                  <c:v>2.0001000000000002</c:v>
                </c:pt>
                <c:pt idx="7734">
                  <c:v>1E-4</c:v>
                </c:pt>
                <c:pt idx="7735">
                  <c:v>1.0001</c:v>
                </c:pt>
                <c:pt idx="7736">
                  <c:v>1.0001</c:v>
                </c:pt>
                <c:pt idx="7737">
                  <c:v>1.0001</c:v>
                </c:pt>
                <c:pt idx="7738">
                  <c:v>1E-4</c:v>
                </c:pt>
                <c:pt idx="7739">
                  <c:v>1E-4</c:v>
                </c:pt>
                <c:pt idx="7740">
                  <c:v>1.0001</c:v>
                </c:pt>
                <c:pt idx="7741">
                  <c:v>1.0001</c:v>
                </c:pt>
                <c:pt idx="7742">
                  <c:v>1.0001</c:v>
                </c:pt>
                <c:pt idx="7743">
                  <c:v>1.0001</c:v>
                </c:pt>
                <c:pt idx="7744">
                  <c:v>1.0001</c:v>
                </c:pt>
                <c:pt idx="7745">
                  <c:v>1E-4</c:v>
                </c:pt>
                <c:pt idx="7746">
                  <c:v>1E-4</c:v>
                </c:pt>
                <c:pt idx="7747">
                  <c:v>1E-4</c:v>
                </c:pt>
                <c:pt idx="7748">
                  <c:v>1.0001</c:v>
                </c:pt>
                <c:pt idx="7749">
                  <c:v>1E-4</c:v>
                </c:pt>
                <c:pt idx="7750">
                  <c:v>2.0001000000000002</c:v>
                </c:pt>
                <c:pt idx="7751">
                  <c:v>1E-4</c:v>
                </c:pt>
                <c:pt idx="7752">
                  <c:v>1E-4</c:v>
                </c:pt>
                <c:pt idx="7753">
                  <c:v>3.0001000000000002</c:v>
                </c:pt>
                <c:pt idx="7754">
                  <c:v>1.0001</c:v>
                </c:pt>
                <c:pt idx="7755">
                  <c:v>1E-4</c:v>
                </c:pt>
                <c:pt idx="7756">
                  <c:v>1E-4</c:v>
                </c:pt>
                <c:pt idx="7757">
                  <c:v>1E-4</c:v>
                </c:pt>
                <c:pt idx="7758">
                  <c:v>1E-4</c:v>
                </c:pt>
                <c:pt idx="7759">
                  <c:v>2.0001000000000002</c:v>
                </c:pt>
                <c:pt idx="7760">
                  <c:v>1.0001</c:v>
                </c:pt>
                <c:pt idx="7761">
                  <c:v>1E-4</c:v>
                </c:pt>
                <c:pt idx="7762">
                  <c:v>1.0001</c:v>
                </c:pt>
                <c:pt idx="7763">
                  <c:v>1E-4</c:v>
                </c:pt>
                <c:pt idx="7764">
                  <c:v>1.0001</c:v>
                </c:pt>
                <c:pt idx="7765">
                  <c:v>1E-4</c:v>
                </c:pt>
                <c:pt idx="7766">
                  <c:v>1E-4</c:v>
                </c:pt>
                <c:pt idx="7767">
                  <c:v>1.0001</c:v>
                </c:pt>
                <c:pt idx="7768">
                  <c:v>2.0001000000000002</c:v>
                </c:pt>
                <c:pt idx="7769">
                  <c:v>1.0001</c:v>
                </c:pt>
                <c:pt idx="7770">
                  <c:v>1.0001</c:v>
                </c:pt>
                <c:pt idx="7771">
                  <c:v>11.0001</c:v>
                </c:pt>
                <c:pt idx="7772">
                  <c:v>12.0001</c:v>
                </c:pt>
                <c:pt idx="7773">
                  <c:v>12.0001</c:v>
                </c:pt>
                <c:pt idx="7774">
                  <c:v>11.0001</c:v>
                </c:pt>
                <c:pt idx="7775">
                  <c:v>12.0001</c:v>
                </c:pt>
                <c:pt idx="7776">
                  <c:v>9.0000999999999998</c:v>
                </c:pt>
                <c:pt idx="7777">
                  <c:v>5.0000999999999998</c:v>
                </c:pt>
                <c:pt idx="7778">
                  <c:v>2.0001000000000002</c:v>
                </c:pt>
                <c:pt idx="7779">
                  <c:v>5.0000999999999998</c:v>
                </c:pt>
                <c:pt idx="7780">
                  <c:v>2.0001000000000002</c:v>
                </c:pt>
                <c:pt idx="7781">
                  <c:v>4.0000999999999998</c:v>
                </c:pt>
                <c:pt idx="7782">
                  <c:v>1.0001</c:v>
                </c:pt>
                <c:pt idx="7783">
                  <c:v>3.0001000000000002</c:v>
                </c:pt>
                <c:pt idx="7784">
                  <c:v>1.0001</c:v>
                </c:pt>
                <c:pt idx="7785">
                  <c:v>1.0001</c:v>
                </c:pt>
                <c:pt idx="7786">
                  <c:v>1E-4</c:v>
                </c:pt>
                <c:pt idx="7787">
                  <c:v>1E-4</c:v>
                </c:pt>
                <c:pt idx="7788">
                  <c:v>1E-4</c:v>
                </c:pt>
                <c:pt idx="7789">
                  <c:v>1E-4</c:v>
                </c:pt>
                <c:pt idx="7790">
                  <c:v>1.0001</c:v>
                </c:pt>
                <c:pt idx="7791">
                  <c:v>1E-4</c:v>
                </c:pt>
                <c:pt idx="7792">
                  <c:v>1.0001</c:v>
                </c:pt>
                <c:pt idx="7793">
                  <c:v>1E-4</c:v>
                </c:pt>
                <c:pt idx="7794">
                  <c:v>1E-4</c:v>
                </c:pt>
                <c:pt idx="7795">
                  <c:v>1.0001</c:v>
                </c:pt>
                <c:pt idx="7796">
                  <c:v>1E-4</c:v>
                </c:pt>
                <c:pt idx="7797">
                  <c:v>1.0001</c:v>
                </c:pt>
                <c:pt idx="7798">
                  <c:v>1E-4</c:v>
                </c:pt>
                <c:pt idx="7799">
                  <c:v>1E-4</c:v>
                </c:pt>
                <c:pt idx="7800">
                  <c:v>1E-4</c:v>
                </c:pt>
                <c:pt idx="7801">
                  <c:v>1E-4</c:v>
                </c:pt>
                <c:pt idx="7802">
                  <c:v>3.0001000000000002</c:v>
                </c:pt>
                <c:pt idx="7803">
                  <c:v>1E-4</c:v>
                </c:pt>
                <c:pt idx="7804">
                  <c:v>1E-4</c:v>
                </c:pt>
                <c:pt idx="7805">
                  <c:v>1.0001</c:v>
                </c:pt>
                <c:pt idx="7806">
                  <c:v>2.0001000000000002</c:v>
                </c:pt>
                <c:pt idx="7807">
                  <c:v>1.0001</c:v>
                </c:pt>
                <c:pt idx="7808">
                  <c:v>1E-4</c:v>
                </c:pt>
                <c:pt idx="7809">
                  <c:v>1.0001</c:v>
                </c:pt>
                <c:pt idx="7810">
                  <c:v>1.0001</c:v>
                </c:pt>
                <c:pt idx="7811">
                  <c:v>1.0001</c:v>
                </c:pt>
                <c:pt idx="7812">
                  <c:v>1E-4</c:v>
                </c:pt>
                <c:pt idx="7813">
                  <c:v>1E-4</c:v>
                </c:pt>
                <c:pt idx="7814">
                  <c:v>1E-4</c:v>
                </c:pt>
                <c:pt idx="7815">
                  <c:v>1.0001</c:v>
                </c:pt>
                <c:pt idx="7816">
                  <c:v>1E-4</c:v>
                </c:pt>
                <c:pt idx="7817">
                  <c:v>1E-4</c:v>
                </c:pt>
                <c:pt idx="7818">
                  <c:v>1E-4</c:v>
                </c:pt>
                <c:pt idx="7819">
                  <c:v>2.0001000000000002</c:v>
                </c:pt>
                <c:pt idx="7820">
                  <c:v>20.0001</c:v>
                </c:pt>
                <c:pt idx="7821">
                  <c:v>52.000100000000003</c:v>
                </c:pt>
                <c:pt idx="7822">
                  <c:v>82.000100000000003</c:v>
                </c:pt>
                <c:pt idx="7823">
                  <c:v>50.000100000000003</c:v>
                </c:pt>
                <c:pt idx="7824">
                  <c:v>54.000100000000003</c:v>
                </c:pt>
                <c:pt idx="7825">
                  <c:v>33.000100000000003</c:v>
                </c:pt>
                <c:pt idx="7826">
                  <c:v>22.0001</c:v>
                </c:pt>
                <c:pt idx="7827">
                  <c:v>21.0001</c:v>
                </c:pt>
                <c:pt idx="7828">
                  <c:v>13.0001</c:v>
                </c:pt>
                <c:pt idx="7829">
                  <c:v>4.0000999999999998</c:v>
                </c:pt>
                <c:pt idx="7830">
                  <c:v>7.0000999999999998</c:v>
                </c:pt>
                <c:pt idx="7831">
                  <c:v>4.0000999999999998</c:v>
                </c:pt>
                <c:pt idx="7832">
                  <c:v>2.0001000000000002</c:v>
                </c:pt>
                <c:pt idx="7833">
                  <c:v>1.0001</c:v>
                </c:pt>
                <c:pt idx="7834">
                  <c:v>1E-4</c:v>
                </c:pt>
                <c:pt idx="7835">
                  <c:v>1E-4</c:v>
                </c:pt>
                <c:pt idx="7836">
                  <c:v>1E-4</c:v>
                </c:pt>
                <c:pt idx="7837">
                  <c:v>1E-4</c:v>
                </c:pt>
                <c:pt idx="7838">
                  <c:v>1E-4</c:v>
                </c:pt>
                <c:pt idx="7839">
                  <c:v>1.0001</c:v>
                </c:pt>
                <c:pt idx="7840">
                  <c:v>1E-4</c:v>
                </c:pt>
                <c:pt idx="7841">
                  <c:v>1E-4</c:v>
                </c:pt>
                <c:pt idx="7842">
                  <c:v>1E-4</c:v>
                </c:pt>
                <c:pt idx="7843">
                  <c:v>1E-4</c:v>
                </c:pt>
                <c:pt idx="7844">
                  <c:v>1.0001</c:v>
                </c:pt>
                <c:pt idx="7845">
                  <c:v>1E-4</c:v>
                </c:pt>
                <c:pt idx="7846">
                  <c:v>1E-4</c:v>
                </c:pt>
                <c:pt idx="7847">
                  <c:v>1E-4</c:v>
                </c:pt>
                <c:pt idx="7848">
                  <c:v>1.0001</c:v>
                </c:pt>
                <c:pt idx="7849">
                  <c:v>1.0001</c:v>
                </c:pt>
                <c:pt idx="7850">
                  <c:v>1E-4</c:v>
                </c:pt>
                <c:pt idx="7851">
                  <c:v>1E-4</c:v>
                </c:pt>
                <c:pt idx="7852">
                  <c:v>1E-4</c:v>
                </c:pt>
                <c:pt idx="7853">
                  <c:v>1E-4</c:v>
                </c:pt>
                <c:pt idx="7854">
                  <c:v>1E-4</c:v>
                </c:pt>
                <c:pt idx="7855">
                  <c:v>1E-4</c:v>
                </c:pt>
                <c:pt idx="7856">
                  <c:v>1E-4</c:v>
                </c:pt>
                <c:pt idx="7857">
                  <c:v>1E-4</c:v>
                </c:pt>
                <c:pt idx="7858">
                  <c:v>1E-4</c:v>
                </c:pt>
                <c:pt idx="7859">
                  <c:v>1.0001</c:v>
                </c:pt>
                <c:pt idx="7860">
                  <c:v>1E-4</c:v>
                </c:pt>
                <c:pt idx="7861">
                  <c:v>1E-4</c:v>
                </c:pt>
                <c:pt idx="7862">
                  <c:v>1.0001</c:v>
                </c:pt>
                <c:pt idx="7863">
                  <c:v>1E-4</c:v>
                </c:pt>
                <c:pt idx="7864">
                  <c:v>1.0001</c:v>
                </c:pt>
                <c:pt idx="7865">
                  <c:v>1E-4</c:v>
                </c:pt>
                <c:pt idx="7866">
                  <c:v>1E-4</c:v>
                </c:pt>
                <c:pt idx="7867">
                  <c:v>1E-4</c:v>
                </c:pt>
                <c:pt idx="7868">
                  <c:v>1E-4</c:v>
                </c:pt>
                <c:pt idx="7869">
                  <c:v>3.0001000000000002</c:v>
                </c:pt>
                <c:pt idx="7870">
                  <c:v>9.0000999999999998</c:v>
                </c:pt>
                <c:pt idx="7871">
                  <c:v>23.0001</c:v>
                </c:pt>
                <c:pt idx="7872">
                  <c:v>16.0001</c:v>
                </c:pt>
                <c:pt idx="7873">
                  <c:v>17.0001</c:v>
                </c:pt>
                <c:pt idx="7874">
                  <c:v>14.0001</c:v>
                </c:pt>
                <c:pt idx="7875">
                  <c:v>13.0001</c:v>
                </c:pt>
                <c:pt idx="7876">
                  <c:v>3.0001000000000002</c:v>
                </c:pt>
                <c:pt idx="7877">
                  <c:v>2.0001000000000002</c:v>
                </c:pt>
                <c:pt idx="7878">
                  <c:v>5.0000999999999998</c:v>
                </c:pt>
                <c:pt idx="7879">
                  <c:v>1E-4</c:v>
                </c:pt>
                <c:pt idx="7880">
                  <c:v>4.0000999999999998</c:v>
                </c:pt>
                <c:pt idx="7881">
                  <c:v>2.0001000000000002</c:v>
                </c:pt>
                <c:pt idx="7882">
                  <c:v>2.0001000000000002</c:v>
                </c:pt>
                <c:pt idx="7883">
                  <c:v>1E-4</c:v>
                </c:pt>
                <c:pt idx="7884">
                  <c:v>2.0001000000000002</c:v>
                </c:pt>
                <c:pt idx="7885">
                  <c:v>1.0001</c:v>
                </c:pt>
                <c:pt idx="7886">
                  <c:v>1E-4</c:v>
                </c:pt>
                <c:pt idx="7887">
                  <c:v>1E-4</c:v>
                </c:pt>
                <c:pt idx="7888">
                  <c:v>1.0001</c:v>
                </c:pt>
                <c:pt idx="7889">
                  <c:v>1E-4</c:v>
                </c:pt>
                <c:pt idx="7890">
                  <c:v>1E-4</c:v>
                </c:pt>
                <c:pt idx="7891">
                  <c:v>1.0001</c:v>
                </c:pt>
                <c:pt idx="7892">
                  <c:v>1E-4</c:v>
                </c:pt>
                <c:pt idx="7893">
                  <c:v>1E-4</c:v>
                </c:pt>
                <c:pt idx="7894">
                  <c:v>1E-4</c:v>
                </c:pt>
                <c:pt idx="7895">
                  <c:v>1E-4</c:v>
                </c:pt>
                <c:pt idx="7896">
                  <c:v>1E-4</c:v>
                </c:pt>
                <c:pt idx="7897">
                  <c:v>1E-4</c:v>
                </c:pt>
                <c:pt idx="7898">
                  <c:v>1E-4</c:v>
                </c:pt>
                <c:pt idx="7899">
                  <c:v>1E-4</c:v>
                </c:pt>
                <c:pt idx="7900">
                  <c:v>1E-4</c:v>
                </c:pt>
                <c:pt idx="7901">
                  <c:v>2.0001000000000002</c:v>
                </c:pt>
                <c:pt idx="7902">
                  <c:v>1E-4</c:v>
                </c:pt>
                <c:pt idx="7903">
                  <c:v>1E-4</c:v>
                </c:pt>
                <c:pt idx="7904">
                  <c:v>1E-4</c:v>
                </c:pt>
                <c:pt idx="7905">
                  <c:v>1E-4</c:v>
                </c:pt>
                <c:pt idx="7906">
                  <c:v>1E-4</c:v>
                </c:pt>
                <c:pt idx="7907">
                  <c:v>1E-4</c:v>
                </c:pt>
                <c:pt idx="7908">
                  <c:v>1E-4</c:v>
                </c:pt>
                <c:pt idx="7909">
                  <c:v>1.0001</c:v>
                </c:pt>
                <c:pt idx="7910">
                  <c:v>1E-4</c:v>
                </c:pt>
                <c:pt idx="7911">
                  <c:v>1E-4</c:v>
                </c:pt>
                <c:pt idx="7912">
                  <c:v>1E-4</c:v>
                </c:pt>
                <c:pt idx="7913">
                  <c:v>1.0001</c:v>
                </c:pt>
                <c:pt idx="7914">
                  <c:v>1E-4</c:v>
                </c:pt>
                <c:pt idx="7915">
                  <c:v>1E-4</c:v>
                </c:pt>
                <c:pt idx="7916">
                  <c:v>1.0001</c:v>
                </c:pt>
                <c:pt idx="7917">
                  <c:v>1E-4</c:v>
                </c:pt>
                <c:pt idx="7918">
                  <c:v>2.0001000000000002</c:v>
                </c:pt>
                <c:pt idx="7919">
                  <c:v>8.0000999999999998</c:v>
                </c:pt>
                <c:pt idx="7920">
                  <c:v>23.0001</c:v>
                </c:pt>
                <c:pt idx="7921">
                  <c:v>20.0001</c:v>
                </c:pt>
                <c:pt idx="7922">
                  <c:v>17.0001</c:v>
                </c:pt>
                <c:pt idx="7923">
                  <c:v>14.0001</c:v>
                </c:pt>
                <c:pt idx="7924">
                  <c:v>17.0001</c:v>
                </c:pt>
                <c:pt idx="7925">
                  <c:v>7.0000999999999998</c:v>
                </c:pt>
                <c:pt idx="7926">
                  <c:v>2.0001000000000002</c:v>
                </c:pt>
                <c:pt idx="7927">
                  <c:v>4.0000999999999998</c:v>
                </c:pt>
                <c:pt idx="7928">
                  <c:v>4.0000999999999998</c:v>
                </c:pt>
                <c:pt idx="7929">
                  <c:v>2.0001000000000002</c:v>
                </c:pt>
                <c:pt idx="7930">
                  <c:v>1.0001</c:v>
                </c:pt>
                <c:pt idx="7931">
                  <c:v>1E-4</c:v>
                </c:pt>
                <c:pt idx="7932">
                  <c:v>1E-4</c:v>
                </c:pt>
                <c:pt idx="7933">
                  <c:v>1E-4</c:v>
                </c:pt>
                <c:pt idx="7934">
                  <c:v>1E-4</c:v>
                </c:pt>
                <c:pt idx="7935">
                  <c:v>1E-4</c:v>
                </c:pt>
                <c:pt idx="7936">
                  <c:v>1E-4</c:v>
                </c:pt>
                <c:pt idx="7937">
                  <c:v>1E-4</c:v>
                </c:pt>
                <c:pt idx="7938">
                  <c:v>1E-4</c:v>
                </c:pt>
                <c:pt idx="7939">
                  <c:v>1E-4</c:v>
                </c:pt>
                <c:pt idx="7940">
                  <c:v>1E-4</c:v>
                </c:pt>
                <c:pt idx="7941">
                  <c:v>1E-4</c:v>
                </c:pt>
                <c:pt idx="7942">
                  <c:v>1E-4</c:v>
                </c:pt>
                <c:pt idx="7943">
                  <c:v>1E-4</c:v>
                </c:pt>
                <c:pt idx="7944">
                  <c:v>1E-4</c:v>
                </c:pt>
                <c:pt idx="7945">
                  <c:v>2.0001000000000002</c:v>
                </c:pt>
                <c:pt idx="7946">
                  <c:v>1E-4</c:v>
                </c:pt>
                <c:pt idx="7947">
                  <c:v>1E-4</c:v>
                </c:pt>
                <c:pt idx="7948">
                  <c:v>2.0001000000000002</c:v>
                </c:pt>
                <c:pt idx="7949">
                  <c:v>1.0001</c:v>
                </c:pt>
                <c:pt idx="7950">
                  <c:v>1E-4</c:v>
                </c:pt>
                <c:pt idx="7951">
                  <c:v>1E-4</c:v>
                </c:pt>
                <c:pt idx="7952">
                  <c:v>1E-4</c:v>
                </c:pt>
                <c:pt idx="7953">
                  <c:v>1E-4</c:v>
                </c:pt>
                <c:pt idx="7954">
                  <c:v>1.0001</c:v>
                </c:pt>
                <c:pt idx="7955">
                  <c:v>1.0001</c:v>
                </c:pt>
                <c:pt idx="7956">
                  <c:v>1E-4</c:v>
                </c:pt>
                <c:pt idx="7957">
                  <c:v>1E-4</c:v>
                </c:pt>
                <c:pt idx="7958">
                  <c:v>1.0001</c:v>
                </c:pt>
                <c:pt idx="7959">
                  <c:v>1E-4</c:v>
                </c:pt>
                <c:pt idx="7960">
                  <c:v>2.0001000000000002</c:v>
                </c:pt>
                <c:pt idx="7961">
                  <c:v>1E-4</c:v>
                </c:pt>
                <c:pt idx="7962">
                  <c:v>3.0001000000000002</c:v>
                </c:pt>
                <c:pt idx="7963">
                  <c:v>1E-4</c:v>
                </c:pt>
                <c:pt idx="7964">
                  <c:v>1E-4</c:v>
                </c:pt>
                <c:pt idx="7965">
                  <c:v>1.0001</c:v>
                </c:pt>
                <c:pt idx="7966">
                  <c:v>1.0001</c:v>
                </c:pt>
                <c:pt idx="7967">
                  <c:v>2.0001000000000002</c:v>
                </c:pt>
                <c:pt idx="7968">
                  <c:v>3.0001000000000002</c:v>
                </c:pt>
                <c:pt idx="7969">
                  <c:v>12.0001</c:v>
                </c:pt>
                <c:pt idx="7970">
                  <c:v>7.0000999999999998</c:v>
                </c:pt>
                <c:pt idx="7971">
                  <c:v>8.0000999999999998</c:v>
                </c:pt>
                <c:pt idx="7972">
                  <c:v>20.0001</c:v>
                </c:pt>
                <c:pt idx="7973">
                  <c:v>11.0001</c:v>
                </c:pt>
                <c:pt idx="7974">
                  <c:v>12.0001</c:v>
                </c:pt>
                <c:pt idx="7975">
                  <c:v>4.0000999999999998</c:v>
                </c:pt>
                <c:pt idx="7976">
                  <c:v>3.0001000000000002</c:v>
                </c:pt>
                <c:pt idx="7977">
                  <c:v>4.0000999999999998</c:v>
                </c:pt>
                <c:pt idx="7978">
                  <c:v>5.0000999999999998</c:v>
                </c:pt>
                <c:pt idx="7979">
                  <c:v>1E-4</c:v>
                </c:pt>
                <c:pt idx="7980">
                  <c:v>2.0001000000000002</c:v>
                </c:pt>
                <c:pt idx="7981">
                  <c:v>1.0001</c:v>
                </c:pt>
                <c:pt idx="7982">
                  <c:v>1.0001</c:v>
                </c:pt>
                <c:pt idx="7983">
                  <c:v>1E-4</c:v>
                </c:pt>
                <c:pt idx="7984">
                  <c:v>1.0001</c:v>
                </c:pt>
                <c:pt idx="7985">
                  <c:v>1E-4</c:v>
                </c:pt>
                <c:pt idx="7986">
                  <c:v>1.0001</c:v>
                </c:pt>
                <c:pt idx="7987">
                  <c:v>1.0001</c:v>
                </c:pt>
                <c:pt idx="7988">
                  <c:v>1E-4</c:v>
                </c:pt>
                <c:pt idx="7989">
                  <c:v>1.0001</c:v>
                </c:pt>
                <c:pt idx="7990">
                  <c:v>1E-4</c:v>
                </c:pt>
                <c:pt idx="7991">
                  <c:v>1E-4</c:v>
                </c:pt>
                <c:pt idx="7992">
                  <c:v>1E-4</c:v>
                </c:pt>
                <c:pt idx="7993">
                  <c:v>1E-4</c:v>
                </c:pt>
                <c:pt idx="7994">
                  <c:v>1E-4</c:v>
                </c:pt>
                <c:pt idx="7995">
                  <c:v>1E-4</c:v>
                </c:pt>
                <c:pt idx="7996">
                  <c:v>1.0001</c:v>
                </c:pt>
                <c:pt idx="7997">
                  <c:v>1.0001</c:v>
                </c:pt>
                <c:pt idx="7998">
                  <c:v>1.0001</c:v>
                </c:pt>
                <c:pt idx="7999">
                  <c:v>1E-4</c:v>
                </c:pt>
                <c:pt idx="8000">
                  <c:v>1.0001</c:v>
                </c:pt>
                <c:pt idx="8001">
                  <c:v>1E-4</c:v>
                </c:pt>
                <c:pt idx="8002">
                  <c:v>1E-4</c:v>
                </c:pt>
                <c:pt idx="8003">
                  <c:v>1E-4</c:v>
                </c:pt>
                <c:pt idx="8004">
                  <c:v>1.0001</c:v>
                </c:pt>
                <c:pt idx="8005">
                  <c:v>1E-4</c:v>
                </c:pt>
                <c:pt idx="8006">
                  <c:v>1E-4</c:v>
                </c:pt>
                <c:pt idx="8007">
                  <c:v>1E-4</c:v>
                </c:pt>
                <c:pt idx="8008">
                  <c:v>1.0001</c:v>
                </c:pt>
                <c:pt idx="8009">
                  <c:v>1E-4</c:v>
                </c:pt>
                <c:pt idx="8010">
                  <c:v>1.0001</c:v>
                </c:pt>
                <c:pt idx="8011">
                  <c:v>1E-4</c:v>
                </c:pt>
                <c:pt idx="8012">
                  <c:v>1.0001</c:v>
                </c:pt>
                <c:pt idx="8013">
                  <c:v>1.0001</c:v>
                </c:pt>
                <c:pt idx="8014">
                  <c:v>1E-4</c:v>
                </c:pt>
                <c:pt idx="8015">
                  <c:v>1E-4</c:v>
                </c:pt>
                <c:pt idx="8016">
                  <c:v>5.0000999999999998</c:v>
                </c:pt>
                <c:pt idx="8017">
                  <c:v>9.0000999999999998</c:v>
                </c:pt>
                <c:pt idx="8018">
                  <c:v>9.0000999999999998</c:v>
                </c:pt>
                <c:pt idx="8019">
                  <c:v>11.0001</c:v>
                </c:pt>
                <c:pt idx="8020">
                  <c:v>11.0001</c:v>
                </c:pt>
                <c:pt idx="8021">
                  <c:v>23.0001</c:v>
                </c:pt>
                <c:pt idx="8022">
                  <c:v>18.0001</c:v>
                </c:pt>
                <c:pt idx="8023">
                  <c:v>6.0000999999999998</c:v>
                </c:pt>
                <c:pt idx="8024">
                  <c:v>5.0000999999999998</c:v>
                </c:pt>
                <c:pt idx="8025">
                  <c:v>1.0001</c:v>
                </c:pt>
                <c:pt idx="8026">
                  <c:v>3.0001000000000002</c:v>
                </c:pt>
                <c:pt idx="8027">
                  <c:v>1E-4</c:v>
                </c:pt>
                <c:pt idx="8028">
                  <c:v>1E-4</c:v>
                </c:pt>
                <c:pt idx="8029">
                  <c:v>1.0001</c:v>
                </c:pt>
                <c:pt idx="8030">
                  <c:v>1.0001</c:v>
                </c:pt>
                <c:pt idx="8031">
                  <c:v>1E-4</c:v>
                </c:pt>
                <c:pt idx="8032">
                  <c:v>1E-4</c:v>
                </c:pt>
                <c:pt idx="8033">
                  <c:v>1E-4</c:v>
                </c:pt>
                <c:pt idx="8034">
                  <c:v>1.0001</c:v>
                </c:pt>
                <c:pt idx="8035">
                  <c:v>1E-4</c:v>
                </c:pt>
                <c:pt idx="8036">
                  <c:v>1E-4</c:v>
                </c:pt>
                <c:pt idx="8037">
                  <c:v>1E-4</c:v>
                </c:pt>
                <c:pt idx="8038">
                  <c:v>1E-4</c:v>
                </c:pt>
                <c:pt idx="8039">
                  <c:v>1E-4</c:v>
                </c:pt>
                <c:pt idx="8040">
                  <c:v>1E-4</c:v>
                </c:pt>
                <c:pt idx="8041">
                  <c:v>1E-4</c:v>
                </c:pt>
                <c:pt idx="8042">
                  <c:v>1E-4</c:v>
                </c:pt>
                <c:pt idx="8043">
                  <c:v>1E-4</c:v>
                </c:pt>
                <c:pt idx="8044">
                  <c:v>1E-4</c:v>
                </c:pt>
                <c:pt idx="8045">
                  <c:v>1E-4</c:v>
                </c:pt>
                <c:pt idx="8046">
                  <c:v>2.0001000000000002</c:v>
                </c:pt>
                <c:pt idx="8047">
                  <c:v>1.0001</c:v>
                </c:pt>
                <c:pt idx="8048">
                  <c:v>1E-4</c:v>
                </c:pt>
                <c:pt idx="8049">
                  <c:v>1E-4</c:v>
                </c:pt>
                <c:pt idx="8050">
                  <c:v>2.0001000000000002</c:v>
                </c:pt>
                <c:pt idx="8051">
                  <c:v>1E-4</c:v>
                </c:pt>
                <c:pt idx="8052">
                  <c:v>1.0001</c:v>
                </c:pt>
                <c:pt idx="8053">
                  <c:v>1E-4</c:v>
                </c:pt>
                <c:pt idx="8054">
                  <c:v>1.0001</c:v>
                </c:pt>
                <c:pt idx="8055">
                  <c:v>1E-4</c:v>
                </c:pt>
                <c:pt idx="8056">
                  <c:v>1.0001</c:v>
                </c:pt>
                <c:pt idx="8057">
                  <c:v>1.0001</c:v>
                </c:pt>
                <c:pt idx="8058">
                  <c:v>1.0001</c:v>
                </c:pt>
                <c:pt idx="8059">
                  <c:v>1E-4</c:v>
                </c:pt>
                <c:pt idx="8060">
                  <c:v>1E-4</c:v>
                </c:pt>
                <c:pt idx="8061">
                  <c:v>1E-4</c:v>
                </c:pt>
                <c:pt idx="8062">
                  <c:v>1E-4</c:v>
                </c:pt>
                <c:pt idx="8063">
                  <c:v>1.0001</c:v>
                </c:pt>
                <c:pt idx="8064">
                  <c:v>1E-4</c:v>
                </c:pt>
                <c:pt idx="8065">
                  <c:v>1.0001</c:v>
                </c:pt>
                <c:pt idx="8066">
                  <c:v>5.0000999999999998</c:v>
                </c:pt>
                <c:pt idx="8067">
                  <c:v>3.0001000000000002</c:v>
                </c:pt>
                <c:pt idx="8068">
                  <c:v>7.0000999999999998</c:v>
                </c:pt>
                <c:pt idx="8069">
                  <c:v>13.0001</c:v>
                </c:pt>
                <c:pt idx="8070">
                  <c:v>34.000100000000003</c:v>
                </c:pt>
                <c:pt idx="8071">
                  <c:v>7.0000999999999998</c:v>
                </c:pt>
                <c:pt idx="8072">
                  <c:v>4.0000999999999998</c:v>
                </c:pt>
                <c:pt idx="8073">
                  <c:v>3.0001000000000002</c:v>
                </c:pt>
                <c:pt idx="8074">
                  <c:v>3.0001000000000002</c:v>
                </c:pt>
                <c:pt idx="8075">
                  <c:v>1.0001</c:v>
                </c:pt>
                <c:pt idx="8076">
                  <c:v>6.0000999999999998</c:v>
                </c:pt>
                <c:pt idx="8077">
                  <c:v>1E-4</c:v>
                </c:pt>
                <c:pt idx="8078">
                  <c:v>2.0001000000000002</c:v>
                </c:pt>
                <c:pt idx="8079">
                  <c:v>1.0001</c:v>
                </c:pt>
                <c:pt idx="8080">
                  <c:v>1E-4</c:v>
                </c:pt>
                <c:pt idx="8081">
                  <c:v>1E-4</c:v>
                </c:pt>
                <c:pt idx="8082">
                  <c:v>1.0001</c:v>
                </c:pt>
                <c:pt idx="8083">
                  <c:v>3.0001000000000002</c:v>
                </c:pt>
                <c:pt idx="8084">
                  <c:v>1.0001</c:v>
                </c:pt>
                <c:pt idx="8085">
                  <c:v>1E-4</c:v>
                </c:pt>
                <c:pt idx="8086">
                  <c:v>1.0001</c:v>
                </c:pt>
                <c:pt idx="8087">
                  <c:v>1E-4</c:v>
                </c:pt>
                <c:pt idx="8088">
                  <c:v>1E-4</c:v>
                </c:pt>
                <c:pt idx="8089">
                  <c:v>1.0001</c:v>
                </c:pt>
                <c:pt idx="8090">
                  <c:v>2.0001000000000002</c:v>
                </c:pt>
                <c:pt idx="8091">
                  <c:v>1E-4</c:v>
                </c:pt>
                <c:pt idx="8092">
                  <c:v>1E-4</c:v>
                </c:pt>
                <c:pt idx="8093">
                  <c:v>1.0001</c:v>
                </c:pt>
                <c:pt idx="8094">
                  <c:v>1E-4</c:v>
                </c:pt>
                <c:pt idx="8095">
                  <c:v>1E-4</c:v>
                </c:pt>
                <c:pt idx="8096">
                  <c:v>1E-4</c:v>
                </c:pt>
                <c:pt idx="8097">
                  <c:v>1.0001</c:v>
                </c:pt>
                <c:pt idx="8098">
                  <c:v>1E-4</c:v>
                </c:pt>
                <c:pt idx="8099">
                  <c:v>1.0001</c:v>
                </c:pt>
                <c:pt idx="8100">
                  <c:v>1E-4</c:v>
                </c:pt>
                <c:pt idx="8101">
                  <c:v>1E-4</c:v>
                </c:pt>
                <c:pt idx="8102">
                  <c:v>1E-4</c:v>
                </c:pt>
                <c:pt idx="8103">
                  <c:v>1E-4</c:v>
                </c:pt>
                <c:pt idx="8104">
                  <c:v>1E-4</c:v>
                </c:pt>
                <c:pt idx="8105">
                  <c:v>1.0001</c:v>
                </c:pt>
                <c:pt idx="8106">
                  <c:v>1.0001</c:v>
                </c:pt>
                <c:pt idx="8107">
                  <c:v>1E-4</c:v>
                </c:pt>
                <c:pt idx="8108">
                  <c:v>1.0001</c:v>
                </c:pt>
                <c:pt idx="8109">
                  <c:v>1E-4</c:v>
                </c:pt>
                <c:pt idx="8110">
                  <c:v>1E-4</c:v>
                </c:pt>
                <c:pt idx="8111">
                  <c:v>1.0001</c:v>
                </c:pt>
                <c:pt idx="8112">
                  <c:v>4.0000999999999998</c:v>
                </c:pt>
                <c:pt idx="8113">
                  <c:v>8.0000999999999998</c:v>
                </c:pt>
                <c:pt idx="8114">
                  <c:v>12.0001</c:v>
                </c:pt>
                <c:pt idx="8115">
                  <c:v>7.0000999999999998</c:v>
                </c:pt>
                <c:pt idx="8116">
                  <c:v>7.0000999999999998</c:v>
                </c:pt>
                <c:pt idx="8117">
                  <c:v>9.0000999999999998</c:v>
                </c:pt>
                <c:pt idx="8118">
                  <c:v>11.0001</c:v>
                </c:pt>
                <c:pt idx="8119">
                  <c:v>13.0001</c:v>
                </c:pt>
                <c:pt idx="8120">
                  <c:v>5.0000999999999998</c:v>
                </c:pt>
                <c:pt idx="8121">
                  <c:v>4.0000999999999998</c:v>
                </c:pt>
                <c:pt idx="8122">
                  <c:v>2.0001000000000002</c:v>
                </c:pt>
                <c:pt idx="8123">
                  <c:v>2.0001000000000002</c:v>
                </c:pt>
                <c:pt idx="8124">
                  <c:v>1E-4</c:v>
                </c:pt>
                <c:pt idx="8125">
                  <c:v>1.0001</c:v>
                </c:pt>
                <c:pt idx="8126">
                  <c:v>3.0001000000000002</c:v>
                </c:pt>
                <c:pt idx="8127">
                  <c:v>1.0001</c:v>
                </c:pt>
                <c:pt idx="8128">
                  <c:v>1E-4</c:v>
                </c:pt>
                <c:pt idx="8129">
                  <c:v>1E-4</c:v>
                </c:pt>
                <c:pt idx="8130">
                  <c:v>1E-4</c:v>
                </c:pt>
                <c:pt idx="8131">
                  <c:v>1E-4</c:v>
                </c:pt>
                <c:pt idx="8132">
                  <c:v>1.0001</c:v>
                </c:pt>
                <c:pt idx="8133">
                  <c:v>1E-4</c:v>
                </c:pt>
                <c:pt idx="8134">
                  <c:v>1E-4</c:v>
                </c:pt>
                <c:pt idx="8135">
                  <c:v>1E-4</c:v>
                </c:pt>
                <c:pt idx="8136">
                  <c:v>1.0001</c:v>
                </c:pt>
                <c:pt idx="8137">
                  <c:v>1E-4</c:v>
                </c:pt>
                <c:pt idx="8138">
                  <c:v>1E-4</c:v>
                </c:pt>
                <c:pt idx="8139">
                  <c:v>1E-4</c:v>
                </c:pt>
                <c:pt idx="8140">
                  <c:v>1E-4</c:v>
                </c:pt>
                <c:pt idx="8141">
                  <c:v>1E-4</c:v>
                </c:pt>
                <c:pt idx="8142">
                  <c:v>1E-4</c:v>
                </c:pt>
                <c:pt idx="8143">
                  <c:v>1.0001</c:v>
                </c:pt>
                <c:pt idx="8144">
                  <c:v>1E-4</c:v>
                </c:pt>
                <c:pt idx="8145">
                  <c:v>1E-4</c:v>
                </c:pt>
                <c:pt idx="8146">
                  <c:v>1E-4</c:v>
                </c:pt>
                <c:pt idx="8147">
                  <c:v>1E-4</c:v>
                </c:pt>
                <c:pt idx="8148">
                  <c:v>1E-4</c:v>
                </c:pt>
                <c:pt idx="8149">
                  <c:v>1E-4</c:v>
                </c:pt>
                <c:pt idx="8150">
                  <c:v>1E-4</c:v>
                </c:pt>
                <c:pt idx="8151">
                  <c:v>1E-4</c:v>
                </c:pt>
                <c:pt idx="8152">
                  <c:v>1E-4</c:v>
                </c:pt>
                <c:pt idx="8153">
                  <c:v>1E-4</c:v>
                </c:pt>
                <c:pt idx="8154">
                  <c:v>1.0001</c:v>
                </c:pt>
                <c:pt idx="8155">
                  <c:v>3.0001000000000002</c:v>
                </c:pt>
                <c:pt idx="8156">
                  <c:v>1E-4</c:v>
                </c:pt>
                <c:pt idx="8157">
                  <c:v>1.0001</c:v>
                </c:pt>
                <c:pt idx="8158">
                  <c:v>1E-4</c:v>
                </c:pt>
                <c:pt idx="8159">
                  <c:v>3.0001000000000002</c:v>
                </c:pt>
                <c:pt idx="8160">
                  <c:v>4.0000999999999998</c:v>
                </c:pt>
                <c:pt idx="8161">
                  <c:v>3.0001000000000002</c:v>
                </c:pt>
                <c:pt idx="8162">
                  <c:v>3.0001000000000002</c:v>
                </c:pt>
                <c:pt idx="8163">
                  <c:v>4.0000999999999998</c:v>
                </c:pt>
                <c:pt idx="8164">
                  <c:v>6.0000999999999998</c:v>
                </c:pt>
                <c:pt idx="8165">
                  <c:v>9.0000999999999998</c:v>
                </c:pt>
                <c:pt idx="8166">
                  <c:v>9.0000999999999998</c:v>
                </c:pt>
                <c:pt idx="8167">
                  <c:v>6.0000999999999998</c:v>
                </c:pt>
                <c:pt idx="8168">
                  <c:v>4.0000999999999998</c:v>
                </c:pt>
                <c:pt idx="8169">
                  <c:v>3.0001000000000002</c:v>
                </c:pt>
                <c:pt idx="8170">
                  <c:v>5.0000999999999998</c:v>
                </c:pt>
                <c:pt idx="8171">
                  <c:v>2.0001000000000002</c:v>
                </c:pt>
                <c:pt idx="8172">
                  <c:v>1.0001</c:v>
                </c:pt>
                <c:pt idx="8173">
                  <c:v>1E-4</c:v>
                </c:pt>
                <c:pt idx="8174">
                  <c:v>1E-4</c:v>
                </c:pt>
                <c:pt idx="8175">
                  <c:v>1.0001</c:v>
                </c:pt>
                <c:pt idx="8176">
                  <c:v>1.0001</c:v>
                </c:pt>
                <c:pt idx="8177">
                  <c:v>1E-4</c:v>
                </c:pt>
                <c:pt idx="8178">
                  <c:v>1E-4</c:v>
                </c:pt>
                <c:pt idx="8179">
                  <c:v>1E-4</c:v>
                </c:pt>
                <c:pt idx="8180">
                  <c:v>1E-4</c:v>
                </c:pt>
                <c:pt idx="8181">
                  <c:v>1E-4</c:v>
                </c:pt>
                <c:pt idx="8182">
                  <c:v>1E-4</c:v>
                </c:pt>
                <c:pt idx="8183">
                  <c:v>1E-4</c:v>
                </c:pt>
                <c:pt idx="8184">
                  <c:v>1.0001</c:v>
                </c:pt>
                <c:pt idx="8185">
                  <c:v>1.0001</c:v>
                </c:pt>
                <c:pt idx="8186">
                  <c:v>1E-4</c:v>
                </c:pt>
                <c:pt idx="8187">
                  <c:v>1E-4</c:v>
                </c:pt>
                <c:pt idx="8188">
                  <c:v>1E-4</c:v>
                </c:pt>
                <c:pt idx="8189">
                  <c:v>1E-4</c:v>
                </c:pt>
                <c:pt idx="8190">
                  <c:v>1.0001</c:v>
                </c:pt>
                <c:pt idx="8191">
                  <c:v>1.0001</c:v>
                </c:pt>
                <c:pt idx="8192">
                  <c:v>1E-4</c:v>
                </c:pt>
                <c:pt idx="8193">
                  <c:v>1E-4</c:v>
                </c:pt>
                <c:pt idx="8194">
                  <c:v>1.0001</c:v>
                </c:pt>
                <c:pt idx="8195">
                  <c:v>1E-4</c:v>
                </c:pt>
                <c:pt idx="8196">
                  <c:v>1E-4</c:v>
                </c:pt>
                <c:pt idx="8197">
                  <c:v>1E-4</c:v>
                </c:pt>
                <c:pt idx="8198">
                  <c:v>1E-4</c:v>
                </c:pt>
                <c:pt idx="8199">
                  <c:v>1E-4</c:v>
                </c:pt>
                <c:pt idx="8200">
                  <c:v>1.0001</c:v>
                </c:pt>
                <c:pt idx="8201">
                  <c:v>1E-4</c:v>
                </c:pt>
                <c:pt idx="8202">
                  <c:v>1E-4</c:v>
                </c:pt>
                <c:pt idx="8203">
                  <c:v>3.0001000000000002</c:v>
                </c:pt>
                <c:pt idx="8204">
                  <c:v>1.0001</c:v>
                </c:pt>
                <c:pt idx="8205">
                  <c:v>3.0001000000000002</c:v>
                </c:pt>
                <c:pt idx="8206">
                  <c:v>7.0000999999999998</c:v>
                </c:pt>
                <c:pt idx="8207">
                  <c:v>21.0001</c:v>
                </c:pt>
                <c:pt idx="8208">
                  <c:v>30.0001</c:v>
                </c:pt>
                <c:pt idx="8209">
                  <c:v>33.000100000000003</c:v>
                </c:pt>
                <c:pt idx="8210">
                  <c:v>22.0001</c:v>
                </c:pt>
                <c:pt idx="8211">
                  <c:v>15.0001</c:v>
                </c:pt>
                <c:pt idx="8212">
                  <c:v>21.0001</c:v>
                </c:pt>
                <c:pt idx="8213">
                  <c:v>9.0000999999999998</c:v>
                </c:pt>
                <c:pt idx="8214">
                  <c:v>5.0000999999999998</c:v>
                </c:pt>
                <c:pt idx="8215">
                  <c:v>6.0000999999999998</c:v>
                </c:pt>
                <c:pt idx="8216">
                  <c:v>4.0000999999999998</c:v>
                </c:pt>
                <c:pt idx="8217">
                  <c:v>3.0001000000000002</c:v>
                </c:pt>
                <c:pt idx="8218">
                  <c:v>2.0001000000000002</c:v>
                </c:pt>
                <c:pt idx="8219">
                  <c:v>1E-4</c:v>
                </c:pt>
                <c:pt idx="8220">
                  <c:v>1E-4</c:v>
                </c:pt>
                <c:pt idx="8221">
                  <c:v>1.0001</c:v>
                </c:pt>
                <c:pt idx="8222">
                  <c:v>1.0001</c:v>
                </c:pt>
                <c:pt idx="8223">
                  <c:v>1E-4</c:v>
                </c:pt>
                <c:pt idx="8224">
                  <c:v>1E-4</c:v>
                </c:pt>
                <c:pt idx="8225">
                  <c:v>1E-4</c:v>
                </c:pt>
                <c:pt idx="8226">
                  <c:v>1.0001</c:v>
                </c:pt>
                <c:pt idx="8227">
                  <c:v>1E-4</c:v>
                </c:pt>
                <c:pt idx="8228">
                  <c:v>1E-4</c:v>
                </c:pt>
                <c:pt idx="8229">
                  <c:v>1E-4</c:v>
                </c:pt>
                <c:pt idx="8230">
                  <c:v>1E-4</c:v>
                </c:pt>
                <c:pt idx="8231">
                  <c:v>1E-4</c:v>
                </c:pt>
                <c:pt idx="8232">
                  <c:v>1.0001</c:v>
                </c:pt>
                <c:pt idx="8233">
                  <c:v>1E-4</c:v>
                </c:pt>
                <c:pt idx="8234">
                  <c:v>1E-4</c:v>
                </c:pt>
                <c:pt idx="8235">
                  <c:v>2.0001000000000002</c:v>
                </c:pt>
                <c:pt idx="8236">
                  <c:v>1E-4</c:v>
                </c:pt>
                <c:pt idx="8237">
                  <c:v>1.0001</c:v>
                </c:pt>
                <c:pt idx="8238">
                  <c:v>1.0001</c:v>
                </c:pt>
                <c:pt idx="8239">
                  <c:v>1E-4</c:v>
                </c:pt>
                <c:pt idx="8240">
                  <c:v>1E-4</c:v>
                </c:pt>
                <c:pt idx="8241">
                  <c:v>1E-4</c:v>
                </c:pt>
                <c:pt idx="8242">
                  <c:v>1E-4</c:v>
                </c:pt>
                <c:pt idx="8243">
                  <c:v>1E-4</c:v>
                </c:pt>
                <c:pt idx="8244">
                  <c:v>1E-4</c:v>
                </c:pt>
                <c:pt idx="8245">
                  <c:v>1E-4</c:v>
                </c:pt>
                <c:pt idx="8246">
                  <c:v>1E-4</c:v>
                </c:pt>
                <c:pt idx="8247">
                  <c:v>1E-4</c:v>
                </c:pt>
                <c:pt idx="8248">
                  <c:v>1E-4</c:v>
                </c:pt>
                <c:pt idx="8249">
                  <c:v>1E-4</c:v>
                </c:pt>
                <c:pt idx="8250">
                  <c:v>1.0001</c:v>
                </c:pt>
                <c:pt idx="8251">
                  <c:v>1E-4</c:v>
                </c:pt>
                <c:pt idx="8252">
                  <c:v>1E-4</c:v>
                </c:pt>
                <c:pt idx="8253">
                  <c:v>1E-4</c:v>
                </c:pt>
                <c:pt idx="8254">
                  <c:v>1.0001</c:v>
                </c:pt>
                <c:pt idx="8255">
                  <c:v>2.0001000000000002</c:v>
                </c:pt>
                <c:pt idx="8256">
                  <c:v>11.0001</c:v>
                </c:pt>
                <c:pt idx="8257">
                  <c:v>8.0000999999999998</c:v>
                </c:pt>
                <c:pt idx="8258">
                  <c:v>4.0000999999999998</c:v>
                </c:pt>
                <c:pt idx="8259">
                  <c:v>7.0000999999999998</c:v>
                </c:pt>
                <c:pt idx="8260">
                  <c:v>5.0000999999999998</c:v>
                </c:pt>
                <c:pt idx="8261">
                  <c:v>5.0000999999999998</c:v>
                </c:pt>
                <c:pt idx="8262">
                  <c:v>2.0001000000000002</c:v>
                </c:pt>
                <c:pt idx="8263">
                  <c:v>3.0001000000000002</c:v>
                </c:pt>
                <c:pt idx="8264">
                  <c:v>4.0000999999999998</c:v>
                </c:pt>
                <c:pt idx="8265">
                  <c:v>2.0001000000000002</c:v>
                </c:pt>
                <c:pt idx="8266">
                  <c:v>2.0001000000000002</c:v>
                </c:pt>
                <c:pt idx="8267">
                  <c:v>3.0001000000000002</c:v>
                </c:pt>
                <c:pt idx="8268">
                  <c:v>1.0001</c:v>
                </c:pt>
                <c:pt idx="8269">
                  <c:v>1E-4</c:v>
                </c:pt>
                <c:pt idx="8270">
                  <c:v>1E-4</c:v>
                </c:pt>
                <c:pt idx="8271">
                  <c:v>1.0001</c:v>
                </c:pt>
                <c:pt idx="8272">
                  <c:v>1E-4</c:v>
                </c:pt>
                <c:pt idx="8273">
                  <c:v>1.0001</c:v>
                </c:pt>
                <c:pt idx="8274">
                  <c:v>1E-4</c:v>
                </c:pt>
                <c:pt idx="8275">
                  <c:v>1E-4</c:v>
                </c:pt>
                <c:pt idx="8276">
                  <c:v>1.0001</c:v>
                </c:pt>
                <c:pt idx="8277">
                  <c:v>2.0001000000000002</c:v>
                </c:pt>
                <c:pt idx="8278">
                  <c:v>1E-4</c:v>
                </c:pt>
                <c:pt idx="8279">
                  <c:v>1E-4</c:v>
                </c:pt>
                <c:pt idx="8280">
                  <c:v>1E-4</c:v>
                </c:pt>
                <c:pt idx="8281">
                  <c:v>1E-4</c:v>
                </c:pt>
                <c:pt idx="8282">
                  <c:v>1E-4</c:v>
                </c:pt>
                <c:pt idx="8283">
                  <c:v>1E-4</c:v>
                </c:pt>
                <c:pt idx="8284">
                  <c:v>1.0001</c:v>
                </c:pt>
                <c:pt idx="8285">
                  <c:v>1.0001</c:v>
                </c:pt>
                <c:pt idx="8286">
                  <c:v>1E-4</c:v>
                </c:pt>
                <c:pt idx="8287">
                  <c:v>1E-4</c:v>
                </c:pt>
                <c:pt idx="8288">
                  <c:v>1E-4</c:v>
                </c:pt>
                <c:pt idx="8289">
                  <c:v>1E-4</c:v>
                </c:pt>
                <c:pt idx="8290">
                  <c:v>1.0001</c:v>
                </c:pt>
                <c:pt idx="8291">
                  <c:v>1E-4</c:v>
                </c:pt>
                <c:pt idx="8292">
                  <c:v>2.0001000000000002</c:v>
                </c:pt>
                <c:pt idx="8293">
                  <c:v>2.0001000000000002</c:v>
                </c:pt>
                <c:pt idx="8294">
                  <c:v>1.0001</c:v>
                </c:pt>
                <c:pt idx="8295">
                  <c:v>1.0001</c:v>
                </c:pt>
                <c:pt idx="8296">
                  <c:v>2.0001000000000002</c:v>
                </c:pt>
                <c:pt idx="8297">
                  <c:v>1E-4</c:v>
                </c:pt>
                <c:pt idx="8298">
                  <c:v>1E-4</c:v>
                </c:pt>
                <c:pt idx="8299">
                  <c:v>1.0001</c:v>
                </c:pt>
                <c:pt idx="8300">
                  <c:v>1E-4</c:v>
                </c:pt>
                <c:pt idx="8301">
                  <c:v>1.0001</c:v>
                </c:pt>
                <c:pt idx="8302">
                  <c:v>1.0001</c:v>
                </c:pt>
                <c:pt idx="8303">
                  <c:v>8.0000999999999998</c:v>
                </c:pt>
                <c:pt idx="8304">
                  <c:v>10.0001</c:v>
                </c:pt>
                <c:pt idx="8305">
                  <c:v>9.0000999999999998</c:v>
                </c:pt>
                <c:pt idx="8306">
                  <c:v>7.0000999999999998</c:v>
                </c:pt>
                <c:pt idx="8307">
                  <c:v>2.0001000000000002</c:v>
                </c:pt>
                <c:pt idx="8308">
                  <c:v>5.0000999999999998</c:v>
                </c:pt>
                <c:pt idx="8309">
                  <c:v>5.0000999999999998</c:v>
                </c:pt>
                <c:pt idx="8310">
                  <c:v>2.0001000000000002</c:v>
                </c:pt>
                <c:pt idx="8311">
                  <c:v>1.0001</c:v>
                </c:pt>
                <c:pt idx="8312">
                  <c:v>1.0001</c:v>
                </c:pt>
                <c:pt idx="8313">
                  <c:v>1E-4</c:v>
                </c:pt>
                <c:pt idx="8314">
                  <c:v>1.0001</c:v>
                </c:pt>
                <c:pt idx="8315">
                  <c:v>1E-4</c:v>
                </c:pt>
                <c:pt idx="8316">
                  <c:v>1E-4</c:v>
                </c:pt>
                <c:pt idx="8317">
                  <c:v>1.0001</c:v>
                </c:pt>
                <c:pt idx="8318">
                  <c:v>1E-4</c:v>
                </c:pt>
                <c:pt idx="8319">
                  <c:v>1E-4</c:v>
                </c:pt>
                <c:pt idx="8320">
                  <c:v>1E-4</c:v>
                </c:pt>
                <c:pt idx="8321">
                  <c:v>1E-4</c:v>
                </c:pt>
                <c:pt idx="8322">
                  <c:v>1.0001</c:v>
                </c:pt>
                <c:pt idx="8323">
                  <c:v>1E-4</c:v>
                </c:pt>
                <c:pt idx="8324">
                  <c:v>1E-4</c:v>
                </c:pt>
                <c:pt idx="8325">
                  <c:v>1E-4</c:v>
                </c:pt>
                <c:pt idx="8326">
                  <c:v>1E-4</c:v>
                </c:pt>
                <c:pt idx="8327">
                  <c:v>1.0001</c:v>
                </c:pt>
                <c:pt idx="8328">
                  <c:v>1E-4</c:v>
                </c:pt>
                <c:pt idx="8329">
                  <c:v>1E-4</c:v>
                </c:pt>
                <c:pt idx="8330">
                  <c:v>1.0001</c:v>
                </c:pt>
                <c:pt idx="8331">
                  <c:v>1E-4</c:v>
                </c:pt>
                <c:pt idx="8332">
                  <c:v>1E-4</c:v>
                </c:pt>
                <c:pt idx="8333">
                  <c:v>1E-4</c:v>
                </c:pt>
                <c:pt idx="8334">
                  <c:v>1E-4</c:v>
                </c:pt>
                <c:pt idx="8335">
                  <c:v>1E-4</c:v>
                </c:pt>
                <c:pt idx="8336">
                  <c:v>1.0001</c:v>
                </c:pt>
                <c:pt idx="8337">
                  <c:v>1E-4</c:v>
                </c:pt>
                <c:pt idx="8338">
                  <c:v>1E-4</c:v>
                </c:pt>
                <c:pt idx="8339">
                  <c:v>1E-4</c:v>
                </c:pt>
                <c:pt idx="8340">
                  <c:v>1E-4</c:v>
                </c:pt>
                <c:pt idx="8341">
                  <c:v>1E-4</c:v>
                </c:pt>
                <c:pt idx="8342">
                  <c:v>2.0001000000000002</c:v>
                </c:pt>
                <c:pt idx="8343">
                  <c:v>1E-4</c:v>
                </c:pt>
                <c:pt idx="8344">
                  <c:v>1.0001</c:v>
                </c:pt>
                <c:pt idx="8345">
                  <c:v>1E-4</c:v>
                </c:pt>
                <c:pt idx="8346">
                  <c:v>1E-4</c:v>
                </c:pt>
                <c:pt idx="8347">
                  <c:v>1.0001</c:v>
                </c:pt>
                <c:pt idx="8348">
                  <c:v>1.0001</c:v>
                </c:pt>
                <c:pt idx="8349">
                  <c:v>3.0001000000000002</c:v>
                </c:pt>
                <c:pt idx="8350">
                  <c:v>2.0001000000000002</c:v>
                </c:pt>
                <c:pt idx="8351">
                  <c:v>12.0001</c:v>
                </c:pt>
                <c:pt idx="8352">
                  <c:v>10.0001</c:v>
                </c:pt>
                <c:pt idx="8353">
                  <c:v>5.0000999999999998</c:v>
                </c:pt>
                <c:pt idx="8354">
                  <c:v>3.0001000000000002</c:v>
                </c:pt>
                <c:pt idx="8355">
                  <c:v>2.0001000000000002</c:v>
                </c:pt>
                <c:pt idx="8356">
                  <c:v>1.0001</c:v>
                </c:pt>
                <c:pt idx="8357">
                  <c:v>1.0001</c:v>
                </c:pt>
                <c:pt idx="8358">
                  <c:v>1.0001</c:v>
                </c:pt>
                <c:pt idx="8359">
                  <c:v>5.0000999999999998</c:v>
                </c:pt>
                <c:pt idx="8360">
                  <c:v>2.0001000000000002</c:v>
                </c:pt>
                <c:pt idx="8361">
                  <c:v>1.0001</c:v>
                </c:pt>
                <c:pt idx="8362">
                  <c:v>2.0001000000000002</c:v>
                </c:pt>
                <c:pt idx="8363">
                  <c:v>1E-4</c:v>
                </c:pt>
                <c:pt idx="8364">
                  <c:v>1E-4</c:v>
                </c:pt>
                <c:pt idx="8365">
                  <c:v>1.0001</c:v>
                </c:pt>
                <c:pt idx="8366">
                  <c:v>1E-4</c:v>
                </c:pt>
                <c:pt idx="8367">
                  <c:v>1E-4</c:v>
                </c:pt>
                <c:pt idx="8368">
                  <c:v>1.0001</c:v>
                </c:pt>
                <c:pt idx="8369">
                  <c:v>1E-4</c:v>
                </c:pt>
                <c:pt idx="8370">
                  <c:v>1E-4</c:v>
                </c:pt>
                <c:pt idx="8371">
                  <c:v>1.0001</c:v>
                </c:pt>
                <c:pt idx="8372">
                  <c:v>1E-4</c:v>
                </c:pt>
                <c:pt idx="8373">
                  <c:v>1E-4</c:v>
                </c:pt>
                <c:pt idx="8374">
                  <c:v>1E-4</c:v>
                </c:pt>
                <c:pt idx="8375">
                  <c:v>1.0001</c:v>
                </c:pt>
                <c:pt idx="8376">
                  <c:v>2.0001000000000002</c:v>
                </c:pt>
                <c:pt idx="8377">
                  <c:v>1E-4</c:v>
                </c:pt>
                <c:pt idx="8378">
                  <c:v>1E-4</c:v>
                </c:pt>
                <c:pt idx="8379">
                  <c:v>1E-4</c:v>
                </c:pt>
                <c:pt idx="8380">
                  <c:v>1E-4</c:v>
                </c:pt>
                <c:pt idx="8381">
                  <c:v>1.0001</c:v>
                </c:pt>
                <c:pt idx="8382">
                  <c:v>1E-4</c:v>
                </c:pt>
                <c:pt idx="8383">
                  <c:v>1.0001</c:v>
                </c:pt>
                <c:pt idx="8384">
                  <c:v>1E-4</c:v>
                </c:pt>
                <c:pt idx="8385">
                  <c:v>1E-4</c:v>
                </c:pt>
                <c:pt idx="8386">
                  <c:v>1E-4</c:v>
                </c:pt>
                <c:pt idx="8387">
                  <c:v>1E-4</c:v>
                </c:pt>
                <c:pt idx="8388">
                  <c:v>1E-4</c:v>
                </c:pt>
                <c:pt idx="8389">
                  <c:v>1.0001</c:v>
                </c:pt>
                <c:pt idx="8390">
                  <c:v>1E-4</c:v>
                </c:pt>
                <c:pt idx="8391">
                  <c:v>1.0001</c:v>
                </c:pt>
                <c:pt idx="8392">
                  <c:v>1E-4</c:v>
                </c:pt>
                <c:pt idx="8393">
                  <c:v>1E-4</c:v>
                </c:pt>
                <c:pt idx="8394">
                  <c:v>1.0001</c:v>
                </c:pt>
                <c:pt idx="8395">
                  <c:v>1E-4</c:v>
                </c:pt>
                <c:pt idx="8396">
                  <c:v>5.0000999999999998</c:v>
                </c:pt>
                <c:pt idx="8397">
                  <c:v>14.0001</c:v>
                </c:pt>
                <c:pt idx="8398">
                  <c:v>21.0001</c:v>
                </c:pt>
                <c:pt idx="8399">
                  <c:v>16.0001</c:v>
                </c:pt>
                <c:pt idx="8400">
                  <c:v>8.0000999999999998</c:v>
                </c:pt>
                <c:pt idx="8401">
                  <c:v>7.0000999999999998</c:v>
                </c:pt>
                <c:pt idx="8402">
                  <c:v>3.0001000000000002</c:v>
                </c:pt>
                <c:pt idx="8403">
                  <c:v>3.0001000000000002</c:v>
                </c:pt>
                <c:pt idx="8404">
                  <c:v>1.0001</c:v>
                </c:pt>
                <c:pt idx="8405">
                  <c:v>2.0001000000000002</c:v>
                </c:pt>
                <c:pt idx="8406">
                  <c:v>1.0001</c:v>
                </c:pt>
                <c:pt idx="8407">
                  <c:v>1E-4</c:v>
                </c:pt>
                <c:pt idx="8408">
                  <c:v>2.0001000000000002</c:v>
                </c:pt>
                <c:pt idx="8409">
                  <c:v>1.0001</c:v>
                </c:pt>
                <c:pt idx="8410">
                  <c:v>1.0001</c:v>
                </c:pt>
                <c:pt idx="8411">
                  <c:v>1.0001</c:v>
                </c:pt>
                <c:pt idx="8412">
                  <c:v>1E-4</c:v>
                </c:pt>
                <c:pt idx="8413">
                  <c:v>1E-4</c:v>
                </c:pt>
                <c:pt idx="8414">
                  <c:v>1.0001</c:v>
                </c:pt>
                <c:pt idx="8415">
                  <c:v>1E-4</c:v>
                </c:pt>
                <c:pt idx="8416">
                  <c:v>1E-4</c:v>
                </c:pt>
                <c:pt idx="8417">
                  <c:v>1E-4</c:v>
                </c:pt>
                <c:pt idx="8418">
                  <c:v>1.0001</c:v>
                </c:pt>
                <c:pt idx="8419">
                  <c:v>1E-4</c:v>
                </c:pt>
                <c:pt idx="8420">
                  <c:v>2.0001000000000002</c:v>
                </c:pt>
                <c:pt idx="8421">
                  <c:v>1E-4</c:v>
                </c:pt>
                <c:pt idx="8422">
                  <c:v>2.0001000000000002</c:v>
                </c:pt>
                <c:pt idx="8423">
                  <c:v>1E-4</c:v>
                </c:pt>
                <c:pt idx="8424">
                  <c:v>1.0001</c:v>
                </c:pt>
                <c:pt idx="8425">
                  <c:v>1E-4</c:v>
                </c:pt>
                <c:pt idx="8426">
                  <c:v>1E-4</c:v>
                </c:pt>
                <c:pt idx="8427">
                  <c:v>1E-4</c:v>
                </c:pt>
                <c:pt idx="8428">
                  <c:v>1E-4</c:v>
                </c:pt>
                <c:pt idx="8429">
                  <c:v>1E-4</c:v>
                </c:pt>
                <c:pt idx="8430">
                  <c:v>1E-4</c:v>
                </c:pt>
                <c:pt idx="8431">
                  <c:v>2.0001000000000002</c:v>
                </c:pt>
                <c:pt idx="8432">
                  <c:v>1E-4</c:v>
                </c:pt>
                <c:pt idx="8433">
                  <c:v>1.0001</c:v>
                </c:pt>
                <c:pt idx="8434">
                  <c:v>1E-4</c:v>
                </c:pt>
                <c:pt idx="8435">
                  <c:v>1.0001</c:v>
                </c:pt>
                <c:pt idx="8436">
                  <c:v>1E-4</c:v>
                </c:pt>
                <c:pt idx="8437">
                  <c:v>2.0001000000000002</c:v>
                </c:pt>
                <c:pt idx="8438">
                  <c:v>1E-4</c:v>
                </c:pt>
                <c:pt idx="8439">
                  <c:v>1.0001</c:v>
                </c:pt>
                <c:pt idx="8440">
                  <c:v>1E-4</c:v>
                </c:pt>
                <c:pt idx="8441">
                  <c:v>2.0001000000000002</c:v>
                </c:pt>
                <c:pt idx="8442">
                  <c:v>4.0000999999999998</c:v>
                </c:pt>
                <c:pt idx="8443">
                  <c:v>14.0001</c:v>
                </c:pt>
                <c:pt idx="8444">
                  <c:v>29.0001</c:v>
                </c:pt>
                <c:pt idx="8445">
                  <c:v>18.0001</c:v>
                </c:pt>
                <c:pt idx="8446">
                  <c:v>6.0000999999999998</c:v>
                </c:pt>
                <c:pt idx="8447">
                  <c:v>8.0000999999999998</c:v>
                </c:pt>
                <c:pt idx="8448">
                  <c:v>7.0000999999999998</c:v>
                </c:pt>
                <c:pt idx="8449">
                  <c:v>4.0000999999999998</c:v>
                </c:pt>
                <c:pt idx="8450">
                  <c:v>2.0001000000000002</c:v>
                </c:pt>
                <c:pt idx="8451">
                  <c:v>3.0001000000000002</c:v>
                </c:pt>
                <c:pt idx="8452">
                  <c:v>2.0001000000000002</c:v>
                </c:pt>
                <c:pt idx="8453">
                  <c:v>4.0000999999999998</c:v>
                </c:pt>
                <c:pt idx="8454">
                  <c:v>1.0001</c:v>
                </c:pt>
                <c:pt idx="8455">
                  <c:v>2.0001000000000002</c:v>
                </c:pt>
                <c:pt idx="8456">
                  <c:v>2.0001000000000002</c:v>
                </c:pt>
                <c:pt idx="8457">
                  <c:v>1.0001</c:v>
                </c:pt>
                <c:pt idx="8458">
                  <c:v>1E-4</c:v>
                </c:pt>
                <c:pt idx="8459">
                  <c:v>1E-4</c:v>
                </c:pt>
                <c:pt idx="8460">
                  <c:v>1E-4</c:v>
                </c:pt>
                <c:pt idx="8461">
                  <c:v>1.0001</c:v>
                </c:pt>
                <c:pt idx="8462">
                  <c:v>1E-4</c:v>
                </c:pt>
                <c:pt idx="8463">
                  <c:v>1.0001</c:v>
                </c:pt>
                <c:pt idx="8464">
                  <c:v>1.0001</c:v>
                </c:pt>
                <c:pt idx="8465">
                  <c:v>1.0001</c:v>
                </c:pt>
                <c:pt idx="8466">
                  <c:v>3.0001000000000002</c:v>
                </c:pt>
                <c:pt idx="8467">
                  <c:v>1.0001</c:v>
                </c:pt>
                <c:pt idx="8468">
                  <c:v>2.0001000000000002</c:v>
                </c:pt>
                <c:pt idx="8469">
                  <c:v>2.0001000000000002</c:v>
                </c:pt>
                <c:pt idx="8470">
                  <c:v>2.0001000000000002</c:v>
                </c:pt>
                <c:pt idx="8471">
                  <c:v>1E-4</c:v>
                </c:pt>
                <c:pt idx="8472">
                  <c:v>2.0001000000000002</c:v>
                </c:pt>
                <c:pt idx="8473">
                  <c:v>1.0001</c:v>
                </c:pt>
                <c:pt idx="8474">
                  <c:v>1.0001</c:v>
                </c:pt>
                <c:pt idx="8475">
                  <c:v>1.0001</c:v>
                </c:pt>
                <c:pt idx="8476">
                  <c:v>1.0001</c:v>
                </c:pt>
                <c:pt idx="8477">
                  <c:v>1E-4</c:v>
                </c:pt>
                <c:pt idx="8478">
                  <c:v>3.0001000000000002</c:v>
                </c:pt>
                <c:pt idx="8479">
                  <c:v>3.0001000000000002</c:v>
                </c:pt>
                <c:pt idx="8480">
                  <c:v>2.0001000000000002</c:v>
                </c:pt>
                <c:pt idx="8481">
                  <c:v>1E-4</c:v>
                </c:pt>
                <c:pt idx="8482">
                  <c:v>1.0001</c:v>
                </c:pt>
                <c:pt idx="8483">
                  <c:v>2.0001000000000002</c:v>
                </c:pt>
                <c:pt idx="8484">
                  <c:v>1E-4</c:v>
                </c:pt>
                <c:pt idx="8485">
                  <c:v>2.0001000000000002</c:v>
                </c:pt>
                <c:pt idx="8486">
                  <c:v>1.0001</c:v>
                </c:pt>
                <c:pt idx="8487">
                  <c:v>2.0001000000000002</c:v>
                </c:pt>
                <c:pt idx="8488">
                  <c:v>11.0001</c:v>
                </c:pt>
                <c:pt idx="8489">
                  <c:v>45.000100000000003</c:v>
                </c:pt>
                <c:pt idx="8490">
                  <c:v>72.000100000000003</c:v>
                </c:pt>
                <c:pt idx="8491">
                  <c:v>30.0001</c:v>
                </c:pt>
                <c:pt idx="8492">
                  <c:v>30.0001</c:v>
                </c:pt>
                <c:pt idx="8493">
                  <c:v>27.0001</c:v>
                </c:pt>
                <c:pt idx="8494">
                  <c:v>15.0001</c:v>
                </c:pt>
                <c:pt idx="8495">
                  <c:v>12.0001</c:v>
                </c:pt>
                <c:pt idx="8496">
                  <c:v>7.0000999999999998</c:v>
                </c:pt>
                <c:pt idx="8497">
                  <c:v>5.0000999999999998</c:v>
                </c:pt>
                <c:pt idx="8498">
                  <c:v>7.0000999999999998</c:v>
                </c:pt>
                <c:pt idx="8499">
                  <c:v>4.0000999999999998</c:v>
                </c:pt>
                <c:pt idx="8500">
                  <c:v>5.0000999999999998</c:v>
                </c:pt>
                <c:pt idx="8501">
                  <c:v>2.0001000000000002</c:v>
                </c:pt>
                <c:pt idx="8502">
                  <c:v>2.0001000000000002</c:v>
                </c:pt>
                <c:pt idx="8503">
                  <c:v>1E-4</c:v>
                </c:pt>
                <c:pt idx="8504">
                  <c:v>2.0001000000000002</c:v>
                </c:pt>
                <c:pt idx="8505">
                  <c:v>4.0000999999999998</c:v>
                </c:pt>
                <c:pt idx="8506">
                  <c:v>2.0001000000000002</c:v>
                </c:pt>
                <c:pt idx="8507">
                  <c:v>1.0001</c:v>
                </c:pt>
                <c:pt idx="8508">
                  <c:v>3.0001000000000002</c:v>
                </c:pt>
                <c:pt idx="8509">
                  <c:v>4.0000999999999998</c:v>
                </c:pt>
                <c:pt idx="8510">
                  <c:v>2.0001000000000002</c:v>
                </c:pt>
                <c:pt idx="8511">
                  <c:v>2.0001000000000002</c:v>
                </c:pt>
                <c:pt idx="8512">
                  <c:v>3.0001000000000002</c:v>
                </c:pt>
                <c:pt idx="8513">
                  <c:v>1E-4</c:v>
                </c:pt>
                <c:pt idx="8514">
                  <c:v>3.0001000000000002</c:v>
                </c:pt>
                <c:pt idx="8515">
                  <c:v>3.0001000000000002</c:v>
                </c:pt>
                <c:pt idx="8516">
                  <c:v>2.0001000000000002</c:v>
                </c:pt>
                <c:pt idx="8517">
                  <c:v>2.0001000000000002</c:v>
                </c:pt>
                <c:pt idx="8518">
                  <c:v>3.0001000000000002</c:v>
                </c:pt>
                <c:pt idx="8519">
                  <c:v>2.0001000000000002</c:v>
                </c:pt>
                <c:pt idx="8520">
                  <c:v>1E-4</c:v>
                </c:pt>
                <c:pt idx="8521">
                  <c:v>4.0000999999999998</c:v>
                </c:pt>
                <c:pt idx="8522">
                  <c:v>3.0001000000000002</c:v>
                </c:pt>
                <c:pt idx="8523">
                  <c:v>1.0001</c:v>
                </c:pt>
                <c:pt idx="8524">
                  <c:v>2.0001000000000002</c:v>
                </c:pt>
                <c:pt idx="8525">
                  <c:v>3.0001000000000002</c:v>
                </c:pt>
                <c:pt idx="8526">
                  <c:v>2.0001000000000002</c:v>
                </c:pt>
                <c:pt idx="8527">
                  <c:v>3.0001000000000002</c:v>
                </c:pt>
                <c:pt idx="8528">
                  <c:v>3.0001000000000002</c:v>
                </c:pt>
                <c:pt idx="8529">
                  <c:v>1E-4</c:v>
                </c:pt>
                <c:pt idx="8530">
                  <c:v>1.0001</c:v>
                </c:pt>
                <c:pt idx="8531">
                  <c:v>8.0000999999999998</c:v>
                </c:pt>
                <c:pt idx="8532">
                  <c:v>2.0001000000000002</c:v>
                </c:pt>
                <c:pt idx="8533">
                  <c:v>1.0001</c:v>
                </c:pt>
                <c:pt idx="8534">
                  <c:v>8.0000999999999998</c:v>
                </c:pt>
                <c:pt idx="8535">
                  <c:v>35.000100000000003</c:v>
                </c:pt>
                <c:pt idx="8536">
                  <c:v>54.000100000000003</c:v>
                </c:pt>
                <c:pt idx="8537">
                  <c:v>39.000100000000003</c:v>
                </c:pt>
                <c:pt idx="8538">
                  <c:v>23.0001</c:v>
                </c:pt>
                <c:pt idx="8539">
                  <c:v>19.0001</c:v>
                </c:pt>
                <c:pt idx="8540">
                  <c:v>13.0001</c:v>
                </c:pt>
                <c:pt idx="8541">
                  <c:v>6.0000999999999998</c:v>
                </c:pt>
                <c:pt idx="8542">
                  <c:v>6.0000999999999998</c:v>
                </c:pt>
                <c:pt idx="8543">
                  <c:v>7.0000999999999998</c:v>
                </c:pt>
                <c:pt idx="8544">
                  <c:v>4.0000999999999998</c:v>
                </c:pt>
                <c:pt idx="8545">
                  <c:v>6.0000999999999998</c:v>
                </c:pt>
                <c:pt idx="8546">
                  <c:v>5.0000999999999998</c:v>
                </c:pt>
                <c:pt idx="8547">
                  <c:v>3.0001000000000002</c:v>
                </c:pt>
                <c:pt idx="8548">
                  <c:v>2.0001000000000002</c:v>
                </c:pt>
                <c:pt idx="8549">
                  <c:v>4.0000999999999998</c:v>
                </c:pt>
                <c:pt idx="8550">
                  <c:v>7.0000999999999998</c:v>
                </c:pt>
                <c:pt idx="8551">
                  <c:v>1.0001</c:v>
                </c:pt>
                <c:pt idx="8552">
                  <c:v>4.0000999999999998</c:v>
                </c:pt>
                <c:pt idx="8553">
                  <c:v>2.0001000000000002</c:v>
                </c:pt>
                <c:pt idx="8554">
                  <c:v>3.0001000000000002</c:v>
                </c:pt>
                <c:pt idx="8555">
                  <c:v>5.0000999999999998</c:v>
                </c:pt>
                <c:pt idx="8556">
                  <c:v>3.0001000000000002</c:v>
                </c:pt>
                <c:pt idx="8557">
                  <c:v>3.0001000000000002</c:v>
                </c:pt>
                <c:pt idx="8558">
                  <c:v>2.0001000000000002</c:v>
                </c:pt>
                <c:pt idx="8559">
                  <c:v>4.0000999999999998</c:v>
                </c:pt>
                <c:pt idx="8560">
                  <c:v>4.0000999999999998</c:v>
                </c:pt>
                <c:pt idx="8561">
                  <c:v>3.0001000000000002</c:v>
                </c:pt>
                <c:pt idx="8562">
                  <c:v>5.0000999999999998</c:v>
                </c:pt>
                <c:pt idx="8563">
                  <c:v>1.0001</c:v>
                </c:pt>
                <c:pt idx="8564">
                  <c:v>5.0000999999999998</c:v>
                </c:pt>
                <c:pt idx="8565">
                  <c:v>3.0001000000000002</c:v>
                </c:pt>
                <c:pt idx="8566">
                  <c:v>1.0001</c:v>
                </c:pt>
                <c:pt idx="8567">
                  <c:v>3.0001000000000002</c:v>
                </c:pt>
                <c:pt idx="8568">
                  <c:v>5.0000999999999998</c:v>
                </c:pt>
                <c:pt idx="8569">
                  <c:v>6.0000999999999998</c:v>
                </c:pt>
                <c:pt idx="8570">
                  <c:v>3.0001000000000002</c:v>
                </c:pt>
                <c:pt idx="8571">
                  <c:v>5.0000999999999998</c:v>
                </c:pt>
                <c:pt idx="8572">
                  <c:v>2.0001000000000002</c:v>
                </c:pt>
                <c:pt idx="8573">
                  <c:v>6.0000999999999998</c:v>
                </c:pt>
                <c:pt idx="8574">
                  <c:v>6.0000999999999998</c:v>
                </c:pt>
                <c:pt idx="8575">
                  <c:v>7.0000999999999998</c:v>
                </c:pt>
                <c:pt idx="8576">
                  <c:v>6.0000999999999998</c:v>
                </c:pt>
                <c:pt idx="8577">
                  <c:v>6.0000999999999998</c:v>
                </c:pt>
                <c:pt idx="8578">
                  <c:v>7.0000999999999998</c:v>
                </c:pt>
                <c:pt idx="8579">
                  <c:v>26.0001</c:v>
                </c:pt>
                <c:pt idx="8580">
                  <c:v>86.000100000000003</c:v>
                </c:pt>
                <c:pt idx="8581">
                  <c:v>205.0001</c:v>
                </c:pt>
                <c:pt idx="8582">
                  <c:v>218.0001</c:v>
                </c:pt>
                <c:pt idx="8583">
                  <c:v>125.0001</c:v>
                </c:pt>
                <c:pt idx="8584">
                  <c:v>94.000100000000003</c:v>
                </c:pt>
                <c:pt idx="8585">
                  <c:v>54.000100000000003</c:v>
                </c:pt>
                <c:pt idx="8586">
                  <c:v>43.000100000000003</c:v>
                </c:pt>
                <c:pt idx="8587">
                  <c:v>32.000100000000003</c:v>
                </c:pt>
                <c:pt idx="8588">
                  <c:v>23.0001</c:v>
                </c:pt>
                <c:pt idx="8589">
                  <c:v>9.0000999999999998</c:v>
                </c:pt>
                <c:pt idx="8590">
                  <c:v>13.0001</c:v>
                </c:pt>
                <c:pt idx="8591">
                  <c:v>7.0000999999999998</c:v>
                </c:pt>
                <c:pt idx="8592">
                  <c:v>5.0000999999999998</c:v>
                </c:pt>
                <c:pt idx="8593">
                  <c:v>4.0000999999999998</c:v>
                </c:pt>
                <c:pt idx="8594">
                  <c:v>6.0000999999999998</c:v>
                </c:pt>
                <c:pt idx="8595">
                  <c:v>3.0001000000000002</c:v>
                </c:pt>
                <c:pt idx="8596">
                  <c:v>3.0001000000000002</c:v>
                </c:pt>
                <c:pt idx="8597">
                  <c:v>6.0000999999999998</c:v>
                </c:pt>
                <c:pt idx="8598">
                  <c:v>3.0001000000000002</c:v>
                </c:pt>
                <c:pt idx="8599">
                  <c:v>5.0000999999999998</c:v>
                </c:pt>
                <c:pt idx="8600">
                  <c:v>12.0001</c:v>
                </c:pt>
                <c:pt idx="8601">
                  <c:v>7.0000999999999998</c:v>
                </c:pt>
                <c:pt idx="8602">
                  <c:v>7.0000999999999998</c:v>
                </c:pt>
                <c:pt idx="8603">
                  <c:v>8.0000999999999998</c:v>
                </c:pt>
                <c:pt idx="8604">
                  <c:v>9.0000999999999998</c:v>
                </c:pt>
                <c:pt idx="8605">
                  <c:v>3.0001000000000002</c:v>
                </c:pt>
                <c:pt idx="8606">
                  <c:v>9.0000999999999998</c:v>
                </c:pt>
                <c:pt idx="8607">
                  <c:v>5.0000999999999998</c:v>
                </c:pt>
                <c:pt idx="8608">
                  <c:v>12.0001</c:v>
                </c:pt>
                <c:pt idx="8609">
                  <c:v>5.0000999999999998</c:v>
                </c:pt>
                <c:pt idx="8610">
                  <c:v>12.0001</c:v>
                </c:pt>
                <c:pt idx="8611">
                  <c:v>13.0001</c:v>
                </c:pt>
                <c:pt idx="8612">
                  <c:v>5.0000999999999998</c:v>
                </c:pt>
                <c:pt idx="8613">
                  <c:v>9.0000999999999998</c:v>
                </c:pt>
                <c:pt idx="8614">
                  <c:v>5.0000999999999998</c:v>
                </c:pt>
                <c:pt idx="8615">
                  <c:v>4.0000999999999998</c:v>
                </c:pt>
                <c:pt idx="8616">
                  <c:v>11.0001</c:v>
                </c:pt>
                <c:pt idx="8617">
                  <c:v>13.0001</c:v>
                </c:pt>
                <c:pt idx="8618">
                  <c:v>6.0000999999999998</c:v>
                </c:pt>
                <c:pt idx="8619">
                  <c:v>10.0001</c:v>
                </c:pt>
                <c:pt idx="8620">
                  <c:v>13.0001</c:v>
                </c:pt>
                <c:pt idx="8621">
                  <c:v>12.0001</c:v>
                </c:pt>
                <c:pt idx="8622">
                  <c:v>17.0001</c:v>
                </c:pt>
                <c:pt idx="8623">
                  <c:v>20.0001</c:v>
                </c:pt>
                <c:pt idx="8624">
                  <c:v>64.000100000000003</c:v>
                </c:pt>
                <c:pt idx="8625">
                  <c:v>309.00009999999997</c:v>
                </c:pt>
                <c:pt idx="8626">
                  <c:v>1262.0001</c:v>
                </c:pt>
                <c:pt idx="8627">
                  <c:v>3504.0001000000002</c:v>
                </c:pt>
                <c:pt idx="8628">
                  <c:v>4182.0001000000002</c:v>
                </c:pt>
                <c:pt idx="8629">
                  <c:v>2514.0001000000002</c:v>
                </c:pt>
                <c:pt idx="8630">
                  <c:v>1780.0001</c:v>
                </c:pt>
                <c:pt idx="8631">
                  <c:v>1439.0001</c:v>
                </c:pt>
                <c:pt idx="8632">
                  <c:v>943.00009999999997</c:v>
                </c:pt>
                <c:pt idx="8633">
                  <c:v>590.00009999999997</c:v>
                </c:pt>
                <c:pt idx="8634">
                  <c:v>402.00009999999997</c:v>
                </c:pt>
                <c:pt idx="8635">
                  <c:v>265.00009999999997</c:v>
                </c:pt>
                <c:pt idx="8636">
                  <c:v>182.0001</c:v>
                </c:pt>
                <c:pt idx="8637">
                  <c:v>96.000100000000003</c:v>
                </c:pt>
                <c:pt idx="8638">
                  <c:v>40.000100000000003</c:v>
                </c:pt>
                <c:pt idx="8639">
                  <c:v>20.0001</c:v>
                </c:pt>
                <c:pt idx="8640">
                  <c:v>18.0001</c:v>
                </c:pt>
                <c:pt idx="8641">
                  <c:v>13.0001</c:v>
                </c:pt>
                <c:pt idx="8642">
                  <c:v>9.0000999999999998</c:v>
                </c:pt>
                <c:pt idx="8643">
                  <c:v>12.0001</c:v>
                </c:pt>
                <c:pt idx="8644">
                  <c:v>20.0001</c:v>
                </c:pt>
                <c:pt idx="8645">
                  <c:v>8.0000999999999998</c:v>
                </c:pt>
                <c:pt idx="8646">
                  <c:v>10.0001</c:v>
                </c:pt>
                <c:pt idx="8647">
                  <c:v>11.0001</c:v>
                </c:pt>
                <c:pt idx="8648">
                  <c:v>16.0001</c:v>
                </c:pt>
                <c:pt idx="8649">
                  <c:v>11.0001</c:v>
                </c:pt>
                <c:pt idx="8650">
                  <c:v>12.0001</c:v>
                </c:pt>
                <c:pt idx="8651">
                  <c:v>8.0000999999999998</c:v>
                </c:pt>
                <c:pt idx="8652">
                  <c:v>16.0001</c:v>
                </c:pt>
                <c:pt idx="8653">
                  <c:v>14.0001</c:v>
                </c:pt>
                <c:pt idx="8654">
                  <c:v>13.0001</c:v>
                </c:pt>
                <c:pt idx="8655">
                  <c:v>12.0001</c:v>
                </c:pt>
                <c:pt idx="8656">
                  <c:v>12.0001</c:v>
                </c:pt>
                <c:pt idx="8657">
                  <c:v>10.0001</c:v>
                </c:pt>
                <c:pt idx="8658">
                  <c:v>17.0001</c:v>
                </c:pt>
                <c:pt idx="8659">
                  <c:v>13.0001</c:v>
                </c:pt>
                <c:pt idx="8660">
                  <c:v>13.0001</c:v>
                </c:pt>
                <c:pt idx="8661">
                  <c:v>13.0001</c:v>
                </c:pt>
                <c:pt idx="8662">
                  <c:v>10.0001</c:v>
                </c:pt>
                <c:pt idx="8663">
                  <c:v>12.0001</c:v>
                </c:pt>
                <c:pt idx="8664">
                  <c:v>14.0001</c:v>
                </c:pt>
                <c:pt idx="8665">
                  <c:v>10.0001</c:v>
                </c:pt>
                <c:pt idx="8666">
                  <c:v>11.0001</c:v>
                </c:pt>
                <c:pt idx="8667">
                  <c:v>8.0000999999999998</c:v>
                </c:pt>
                <c:pt idx="8668">
                  <c:v>9.0000999999999998</c:v>
                </c:pt>
                <c:pt idx="8669">
                  <c:v>7.0000999999999998</c:v>
                </c:pt>
                <c:pt idx="8670">
                  <c:v>10.0001</c:v>
                </c:pt>
                <c:pt idx="8671">
                  <c:v>24.0001</c:v>
                </c:pt>
                <c:pt idx="8672">
                  <c:v>40.000100000000003</c:v>
                </c:pt>
                <c:pt idx="8673">
                  <c:v>47.000100000000003</c:v>
                </c:pt>
                <c:pt idx="8674">
                  <c:v>29.0001</c:v>
                </c:pt>
                <c:pt idx="8675">
                  <c:v>20.0001</c:v>
                </c:pt>
                <c:pt idx="8676">
                  <c:v>22.0001</c:v>
                </c:pt>
                <c:pt idx="8677">
                  <c:v>33.000100000000003</c:v>
                </c:pt>
                <c:pt idx="8678">
                  <c:v>19.0001</c:v>
                </c:pt>
                <c:pt idx="8679">
                  <c:v>17.0001</c:v>
                </c:pt>
                <c:pt idx="8680">
                  <c:v>15.0001</c:v>
                </c:pt>
                <c:pt idx="8681">
                  <c:v>9.0000999999999998</c:v>
                </c:pt>
                <c:pt idx="8682">
                  <c:v>9.0000999999999998</c:v>
                </c:pt>
                <c:pt idx="8683">
                  <c:v>11.0001</c:v>
                </c:pt>
                <c:pt idx="8684">
                  <c:v>13.0001</c:v>
                </c:pt>
                <c:pt idx="8685">
                  <c:v>13.0001</c:v>
                </c:pt>
                <c:pt idx="8686">
                  <c:v>5.0000999999999998</c:v>
                </c:pt>
                <c:pt idx="8687">
                  <c:v>8.0000999999999998</c:v>
                </c:pt>
                <c:pt idx="8688">
                  <c:v>9.0000999999999998</c:v>
                </c:pt>
                <c:pt idx="8689">
                  <c:v>6.0000999999999998</c:v>
                </c:pt>
                <c:pt idx="8690">
                  <c:v>11.0001</c:v>
                </c:pt>
                <c:pt idx="8691">
                  <c:v>11.0001</c:v>
                </c:pt>
                <c:pt idx="8692">
                  <c:v>12.0001</c:v>
                </c:pt>
                <c:pt idx="8693">
                  <c:v>12.0001</c:v>
                </c:pt>
                <c:pt idx="8694">
                  <c:v>12.0001</c:v>
                </c:pt>
                <c:pt idx="8695">
                  <c:v>13.0001</c:v>
                </c:pt>
                <c:pt idx="8696">
                  <c:v>5.0000999999999998</c:v>
                </c:pt>
                <c:pt idx="8697">
                  <c:v>11.0001</c:v>
                </c:pt>
                <c:pt idx="8698">
                  <c:v>12.0001</c:v>
                </c:pt>
                <c:pt idx="8699">
                  <c:v>14.0001</c:v>
                </c:pt>
                <c:pt idx="8700">
                  <c:v>6.0000999999999998</c:v>
                </c:pt>
                <c:pt idx="8701">
                  <c:v>19.0001</c:v>
                </c:pt>
                <c:pt idx="8702">
                  <c:v>19.0001</c:v>
                </c:pt>
                <c:pt idx="8703">
                  <c:v>26.0001</c:v>
                </c:pt>
                <c:pt idx="8704">
                  <c:v>33.000100000000003</c:v>
                </c:pt>
                <c:pt idx="8705">
                  <c:v>25.0001</c:v>
                </c:pt>
                <c:pt idx="8706">
                  <c:v>28.0001</c:v>
                </c:pt>
                <c:pt idx="8707">
                  <c:v>22.0001</c:v>
                </c:pt>
                <c:pt idx="8708">
                  <c:v>29.0001</c:v>
                </c:pt>
                <c:pt idx="8709">
                  <c:v>40.000100000000003</c:v>
                </c:pt>
                <c:pt idx="8710">
                  <c:v>53.000100000000003</c:v>
                </c:pt>
                <c:pt idx="8711">
                  <c:v>82.000100000000003</c:v>
                </c:pt>
                <c:pt idx="8712">
                  <c:v>101.0001</c:v>
                </c:pt>
                <c:pt idx="8713">
                  <c:v>165.0001</c:v>
                </c:pt>
                <c:pt idx="8714">
                  <c:v>427.00009999999997</c:v>
                </c:pt>
                <c:pt idx="8715">
                  <c:v>2625.0001000000002</c:v>
                </c:pt>
                <c:pt idx="8716">
                  <c:v>13160.000099999999</c:v>
                </c:pt>
                <c:pt idx="8717">
                  <c:v>44762.000099999997</c:v>
                </c:pt>
                <c:pt idx="8718">
                  <c:v>90585.000100000005</c:v>
                </c:pt>
                <c:pt idx="8719">
                  <c:v>70895.000100000005</c:v>
                </c:pt>
                <c:pt idx="8720">
                  <c:v>43637.000099999997</c:v>
                </c:pt>
                <c:pt idx="8721">
                  <c:v>34731.000099999997</c:v>
                </c:pt>
                <c:pt idx="8722">
                  <c:v>27626.000100000001</c:v>
                </c:pt>
                <c:pt idx="8723">
                  <c:v>17352.000100000001</c:v>
                </c:pt>
                <c:pt idx="8724">
                  <c:v>10499.000099999999</c:v>
                </c:pt>
                <c:pt idx="8725">
                  <c:v>7054.0001000000002</c:v>
                </c:pt>
                <c:pt idx="8726">
                  <c:v>4894.0001000000002</c:v>
                </c:pt>
                <c:pt idx="8727">
                  <c:v>3178.0001000000002</c:v>
                </c:pt>
                <c:pt idx="8728">
                  <c:v>1429.0001</c:v>
                </c:pt>
                <c:pt idx="8729">
                  <c:v>407.00009999999997</c:v>
                </c:pt>
                <c:pt idx="8730">
                  <c:v>128.0001</c:v>
                </c:pt>
                <c:pt idx="8731">
                  <c:v>92.000100000000003</c:v>
                </c:pt>
                <c:pt idx="8732">
                  <c:v>57.000100000000003</c:v>
                </c:pt>
                <c:pt idx="8733">
                  <c:v>52.000100000000003</c:v>
                </c:pt>
                <c:pt idx="8734">
                  <c:v>39.000100000000003</c:v>
                </c:pt>
                <c:pt idx="8735">
                  <c:v>38.000100000000003</c:v>
                </c:pt>
                <c:pt idx="8736">
                  <c:v>28.0001</c:v>
                </c:pt>
                <c:pt idx="8737">
                  <c:v>31.0001</c:v>
                </c:pt>
                <c:pt idx="8738">
                  <c:v>34.000100000000003</c:v>
                </c:pt>
                <c:pt idx="8739">
                  <c:v>33.000100000000003</c:v>
                </c:pt>
                <c:pt idx="8740">
                  <c:v>18.0001</c:v>
                </c:pt>
                <c:pt idx="8741">
                  <c:v>31.0001</c:v>
                </c:pt>
                <c:pt idx="8742">
                  <c:v>32.000100000000003</c:v>
                </c:pt>
                <c:pt idx="8743">
                  <c:v>17.0001</c:v>
                </c:pt>
                <c:pt idx="8744">
                  <c:v>26.0001</c:v>
                </c:pt>
                <c:pt idx="8745">
                  <c:v>25.0001</c:v>
                </c:pt>
                <c:pt idx="8746">
                  <c:v>14.0001</c:v>
                </c:pt>
                <c:pt idx="8747">
                  <c:v>18.0001</c:v>
                </c:pt>
                <c:pt idx="8748">
                  <c:v>20.0001</c:v>
                </c:pt>
                <c:pt idx="8749">
                  <c:v>17.0001</c:v>
                </c:pt>
                <c:pt idx="8750">
                  <c:v>18.0001</c:v>
                </c:pt>
                <c:pt idx="8751">
                  <c:v>23.0001</c:v>
                </c:pt>
                <c:pt idx="8752">
                  <c:v>20.0001</c:v>
                </c:pt>
                <c:pt idx="8753">
                  <c:v>23.0001</c:v>
                </c:pt>
                <c:pt idx="8754">
                  <c:v>20.0001</c:v>
                </c:pt>
                <c:pt idx="8755">
                  <c:v>11.0001</c:v>
                </c:pt>
                <c:pt idx="8756">
                  <c:v>15.0001</c:v>
                </c:pt>
                <c:pt idx="8757">
                  <c:v>19.0001</c:v>
                </c:pt>
                <c:pt idx="8758">
                  <c:v>11.0001</c:v>
                </c:pt>
                <c:pt idx="8759">
                  <c:v>15.0001</c:v>
                </c:pt>
                <c:pt idx="8760">
                  <c:v>14.0001</c:v>
                </c:pt>
                <c:pt idx="8761">
                  <c:v>19.0001</c:v>
                </c:pt>
                <c:pt idx="8762">
                  <c:v>24.0001</c:v>
                </c:pt>
                <c:pt idx="8763">
                  <c:v>44.000100000000003</c:v>
                </c:pt>
                <c:pt idx="8764">
                  <c:v>44.000100000000003</c:v>
                </c:pt>
                <c:pt idx="8765">
                  <c:v>22.0001</c:v>
                </c:pt>
                <c:pt idx="8766">
                  <c:v>23.0001</c:v>
                </c:pt>
                <c:pt idx="8767">
                  <c:v>28.0001</c:v>
                </c:pt>
                <c:pt idx="8768">
                  <c:v>30.0001</c:v>
                </c:pt>
                <c:pt idx="8769">
                  <c:v>20.0001</c:v>
                </c:pt>
                <c:pt idx="8770">
                  <c:v>14.0001</c:v>
                </c:pt>
                <c:pt idx="8771">
                  <c:v>16.0001</c:v>
                </c:pt>
                <c:pt idx="8772">
                  <c:v>22.0001</c:v>
                </c:pt>
                <c:pt idx="8773">
                  <c:v>9.0000999999999998</c:v>
                </c:pt>
                <c:pt idx="8774">
                  <c:v>12.0001</c:v>
                </c:pt>
                <c:pt idx="8775">
                  <c:v>9.0000999999999998</c:v>
                </c:pt>
                <c:pt idx="8776">
                  <c:v>15.0001</c:v>
                </c:pt>
                <c:pt idx="8777">
                  <c:v>10.0001</c:v>
                </c:pt>
                <c:pt idx="8778">
                  <c:v>15.0001</c:v>
                </c:pt>
                <c:pt idx="8779">
                  <c:v>10.0001</c:v>
                </c:pt>
                <c:pt idx="8780">
                  <c:v>14.0001</c:v>
                </c:pt>
                <c:pt idx="8781">
                  <c:v>16.0001</c:v>
                </c:pt>
                <c:pt idx="8782">
                  <c:v>11.0001</c:v>
                </c:pt>
                <c:pt idx="8783">
                  <c:v>14.0001</c:v>
                </c:pt>
                <c:pt idx="8784">
                  <c:v>14.0001</c:v>
                </c:pt>
                <c:pt idx="8785">
                  <c:v>11.0001</c:v>
                </c:pt>
                <c:pt idx="8786">
                  <c:v>13.0001</c:v>
                </c:pt>
                <c:pt idx="8787">
                  <c:v>9.0000999999999998</c:v>
                </c:pt>
                <c:pt idx="8788">
                  <c:v>10.0001</c:v>
                </c:pt>
                <c:pt idx="8789">
                  <c:v>15.0001</c:v>
                </c:pt>
                <c:pt idx="8790">
                  <c:v>12.0001</c:v>
                </c:pt>
                <c:pt idx="8791">
                  <c:v>14.0001</c:v>
                </c:pt>
                <c:pt idx="8792">
                  <c:v>8.0000999999999998</c:v>
                </c:pt>
                <c:pt idx="8793">
                  <c:v>14.0001</c:v>
                </c:pt>
                <c:pt idx="8794">
                  <c:v>14.0001</c:v>
                </c:pt>
                <c:pt idx="8795">
                  <c:v>15.0001</c:v>
                </c:pt>
                <c:pt idx="8796">
                  <c:v>12.0001</c:v>
                </c:pt>
                <c:pt idx="8797">
                  <c:v>18.0001</c:v>
                </c:pt>
                <c:pt idx="8798">
                  <c:v>12.0001</c:v>
                </c:pt>
                <c:pt idx="8799">
                  <c:v>9.0000999999999998</c:v>
                </c:pt>
                <c:pt idx="8800">
                  <c:v>10.0001</c:v>
                </c:pt>
                <c:pt idx="8801">
                  <c:v>14.0001</c:v>
                </c:pt>
                <c:pt idx="8802">
                  <c:v>14.0001</c:v>
                </c:pt>
                <c:pt idx="8803">
                  <c:v>9.0000999999999998</c:v>
                </c:pt>
                <c:pt idx="8804">
                  <c:v>10.0001</c:v>
                </c:pt>
                <c:pt idx="8805">
                  <c:v>18.0001</c:v>
                </c:pt>
                <c:pt idx="8806">
                  <c:v>46.000100000000003</c:v>
                </c:pt>
                <c:pt idx="8807">
                  <c:v>44.000100000000003</c:v>
                </c:pt>
                <c:pt idx="8808">
                  <c:v>49.000100000000003</c:v>
                </c:pt>
                <c:pt idx="8809">
                  <c:v>35.000100000000003</c:v>
                </c:pt>
                <c:pt idx="8810">
                  <c:v>40.000100000000003</c:v>
                </c:pt>
                <c:pt idx="8811">
                  <c:v>32.000100000000003</c:v>
                </c:pt>
                <c:pt idx="8812">
                  <c:v>25.0001</c:v>
                </c:pt>
                <c:pt idx="8813">
                  <c:v>18.0001</c:v>
                </c:pt>
                <c:pt idx="8814">
                  <c:v>11.0001</c:v>
                </c:pt>
                <c:pt idx="8815">
                  <c:v>9.0000999999999998</c:v>
                </c:pt>
                <c:pt idx="8816">
                  <c:v>12.0001</c:v>
                </c:pt>
                <c:pt idx="8817">
                  <c:v>3.0001000000000002</c:v>
                </c:pt>
                <c:pt idx="8818">
                  <c:v>10.0001</c:v>
                </c:pt>
                <c:pt idx="8819">
                  <c:v>13.0001</c:v>
                </c:pt>
                <c:pt idx="8820">
                  <c:v>12.0001</c:v>
                </c:pt>
                <c:pt idx="8821">
                  <c:v>8.0000999999999998</c:v>
                </c:pt>
                <c:pt idx="8822">
                  <c:v>5.0000999999999998</c:v>
                </c:pt>
                <c:pt idx="8823">
                  <c:v>11.0001</c:v>
                </c:pt>
                <c:pt idx="8824">
                  <c:v>8.0000999999999998</c:v>
                </c:pt>
                <c:pt idx="8825">
                  <c:v>9.0000999999999998</c:v>
                </c:pt>
                <c:pt idx="8826">
                  <c:v>12.0001</c:v>
                </c:pt>
                <c:pt idx="8827">
                  <c:v>11.0001</c:v>
                </c:pt>
                <c:pt idx="8828">
                  <c:v>5.0000999999999998</c:v>
                </c:pt>
                <c:pt idx="8829">
                  <c:v>9.0000999999999998</c:v>
                </c:pt>
                <c:pt idx="8830">
                  <c:v>7.0000999999999998</c:v>
                </c:pt>
                <c:pt idx="8831">
                  <c:v>1.0001</c:v>
                </c:pt>
                <c:pt idx="8832">
                  <c:v>2.0001000000000002</c:v>
                </c:pt>
                <c:pt idx="8833">
                  <c:v>10.0001</c:v>
                </c:pt>
                <c:pt idx="8834">
                  <c:v>13.0001</c:v>
                </c:pt>
                <c:pt idx="8835">
                  <c:v>12.0001</c:v>
                </c:pt>
                <c:pt idx="8836">
                  <c:v>13.0001</c:v>
                </c:pt>
                <c:pt idx="8837">
                  <c:v>7.0000999999999998</c:v>
                </c:pt>
                <c:pt idx="8838">
                  <c:v>10.0001</c:v>
                </c:pt>
                <c:pt idx="8839">
                  <c:v>8.0000999999999998</c:v>
                </c:pt>
                <c:pt idx="8840">
                  <c:v>8.0000999999999998</c:v>
                </c:pt>
                <c:pt idx="8841">
                  <c:v>4.0000999999999998</c:v>
                </c:pt>
                <c:pt idx="8842">
                  <c:v>12.0001</c:v>
                </c:pt>
                <c:pt idx="8843">
                  <c:v>4.0000999999999998</c:v>
                </c:pt>
                <c:pt idx="8844">
                  <c:v>3.0001000000000002</c:v>
                </c:pt>
                <c:pt idx="8845">
                  <c:v>7.0000999999999998</c:v>
                </c:pt>
                <c:pt idx="8846">
                  <c:v>8.0000999999999998</c:v>
                </c:pt>
                <c:pt idx="8847">
                  <c:v>11.0001</c:v>
                </c:pt>
                <c:pt idx="8848">
                  <c:v>7.0000999999999998</c:v>
                </c:pt>
                <c:pt idx="8849">
                  <c:v>9.0000999999999998</c:v>
                </c:pt>
                <c:pt idx="8850">
                  <c:v>6.0000999999999998</c:v>
                </c:pt>
                <c:pt idx="8851">
                  <c:v>27.0001</c:v>
                </c:pt>
                <c:pt idx="8852">
                  <c:v>26.0001</c:v>
                </c:pt>
                <c:pt idx="8853">
                  <c:v>17.0001</c:v>
                </c:pt>
                <c:pt idx="8854">
                  <c:v>21.0001</c:v>
                </c:pt>
                <c:pt idx="8855">
                  <c:v>18.0001</c:v>
                </c:pt>
                <c:pt idx="8856">
                  <c:v>22.0001</c:v>
                </c:pt>
                <c:pt idx="8857">
                  <c:v>11.0001</c:v>
                </c:pt>
                <c:pt idx="8858">
                  <c:v>7.0000999999999998</c:v>
                </c:pt>
                <c:pt idx="8859">
                  <c:v>5.0000999999999998</c:v>
                </c:pt>
                <c:pt idx="8860">
                  <c:v>9.0000999999999998</c:v>
                </c:pt>
                <c:pt idx="8861">
                  <c:v>6.0000999999999998</c:v>
                </c:pt>
                <c:pt idx="8862">
                  <c:v>4.0000999999999998</c:v>
                </c:pt>
                <c:pt idx="8863">
                  <c:v>8.0000999999999998</c:v>
                </c:pt>
                <c:pt idx="8864">
                  <c:v>7.0000999999999998</c:v>
                </c:pt>
                <c:pt idx="8865">
                  <c:v>4.0000999999999998</c:v>
                </c:pt>
                <c:pt idx="8866">
                  <c:v>2.0001000000000002</c:v>
                </c:pt>
                <c:pt idx="8867">
                  <c:v>1E-4</c:v>
                </c:pt>
                <c:pt idx="8868">
                  <c:v>10.0001</c:v>
                </c:pt>
                <c:pt idx="8869">
                  <c:v>7.0000999999999998</c:v>
                </c:pt>
                <c:pt idx="8870">
                  <c:v>6.0000999999999998</c:v>
                </c:pt>
                <c:pt idx="8871">
                  <c:v>7.0000999999999998</c:v>
                </c:pt>
                <c:pt idx="8872">
                  <c:v>7.0000999999999998</c:v>
                </c:pt>
                <c:pt idx="8873">
                  <c:v>9.0000999999999998</c:v>
                </c:pt>
                <c:pt idx="8874">
                  <c:v>10.0001</c:v>
                </c:pt>
                <c:pt idx="8875">
                  <c:v>7.0000999999999998</c:v>
                </c:pt>
                <c:pt idx="8876">
                  <c:v>6.0000999999999998</c:v>
                </c:pt>
                <c:pt idx="8877">
                  <c:v>7.0000999999999998</c:v>
                </c:pt>
                <c:pt idx="8878">
                  <c:v>8.0000999999999998</c:v>
                </c:pt>
                <c:pt idx="8879">
                  <c:v>4.0000999999999998</c:v>
                </c:pt>
                <c:pt idx="8880">
                  <c:v>6.0000999999999998</c:v>
                </c:pt>
                <c:pt idx="8881">
                  <c:v>4.0000999999999998</c:v>
                </c:pt>
                <c:pt idx="8882">
                  <c:v>3.0001000000000002</c:v>
                </c:pt>
                <c:pt idx="8883">
                  <c:v>2.0001000000000002</c:v>
                </c:pt>
                <c:pt idx="8884">
                  <c:v>2.0001000000000002</c:v>
                </c:pt>
                <c:pt idx="8885">
                  <c:v>4.0000999999999998</c:v>
                </c:pt>
                <c:pt idx="8886">
                  <c:v>6.0000999999999998</c:v>
                </c:pt>
                <c:pt idx="8887">
                  <c:v>1.0001</c:v>
                </c:pt>
                <c:pt idx="8888">
                  <c:v>9.0000999999999998</c:v>
                </c:pt>
                <c:pt idx="8889">
                  <c:v>8.0000999999999998</c:v>
                </c:pt>
                <c:pt idx="8890">
                  <c:v>4.0000999999999998</c:v>
                </c:pt>
                <c:pt idx="8891">
                  <c:v>6.0000999999999998</c:v>
                </c:pt>
                <c:pt idx="8892">
                  <c:v>7.0000999999999998</c:v>
                </c:pt>
                <c:pt idx="8893">
                  <c:v>8.0000999999999998</c:v>
                </c:pt>
                <c:pt idx="8894">
                  <c:v>13.0001</c:v>
                </c:pt>
                <c:pt idx="8895">
                  <c:v>22.0001</c:v>
                </c:pt>
                <c:pt idx="8896">
                  <c:v>38.000100000000003</c:v>
                </c:pt>
                <c:pt idx="8897">
                  <c:v>35.000100000000003</c:v>
                </c:pt>
                <c:pt idx="8898">
                  <c:v>24.0001</c:v>
                </c:pt>
                <c:pt idx="8899">
                  <c:v>13.0001</c:v>
                </c:pt>
                <c:pt idx="8900">
                  <c:v>20.0001</c:v>
                </c:pt>
                <c:pt idx="8901">
                  <c:v>7.0000999999999998</c:v>
                </c:pt>
                <c:pt idx="8902">
                  <c:v>12.0001</c:v>
                </c:pt>
                <c:pt idx="8903">
                  <c:v>9.0000999999999998</c:v>
                </c:pt>
                <c:pt idx="8904">
                  <c:v>5.0000999999999998</c:v>
                </c:pt>
                <c:pt idx="8905">
                  <c:v>9.0000999999999998</c:v>
                </c:pt>
                <c:pt idx="8906">
                  <c:v>5.0000999999999998</c:v>
                </c:pt>
                <c:pt idx="8907">
                  <c:v>3.0001000000000002</c:v>
                </c:pt>
                <c:pt idx="8908">
                  <c:v>4.0000999999999998</c:v>
                </c:pt>
                <c:pt idx="8909">
                  <c:v>3.0001000000000002</c:v>
                </c:pt>
                <c:pt idx="8910">
                  <c:v>1E-4</c:v>
                </c:pt>
                <c:pt idx="8911">
                  <c:v>3.0001000000000002</c:v>
                </c:pt>
                <c:pt idx="8912">
                  <c:v>3.0001000000000002</c:v>
                </c:pt>
                <c:pt idx="8913">
                  <c:v>5.0000999999999998</c:v>
                </c:pt>
                <c:pt idx="8914">
                  <c:v>4.0000999999999998</c:v>
                </c:pt>
                <c:pt idx="8915">
                  <c:v>6.0000999999999998</c:v>
                </c:pt>
                <c:pt idx="8916">
                  <c:v>6.0000999999999998</c:v>
                </c:pt>
                <c:pt idx="8917">
                  <c:v>1.0001</c:v>
                </c:pt>
                <c:pt idx="8918">
                  <c:v>3.0001000000000002</c:v>
                </c:pt>
                <c:pt idx="8919">
                  <c:v>5.0000999999999998</c:v>
                </c:pt>
                <c:pt idx="8920">
                  <c:v>3.0001000000000002</c:v>
                </c:pt>
                <c:pt idx="8921">
                  <c:v>3.0001000000000002</c:v>
                </c:pt>
                <c:pt idx="8922">
                  <c:v>7.0000999999999998</c:v>
                </c:pt>
                <c:pt idx="8923">
                  <c:v>9.0000999999999998</c:v>
                </c:pt>
                <c:pt idx="8924">
                  <c:v>8.0000999999999998</c:v>
                </c:pt>
                <c:pt idx="8925">
                  <c:v>7.0000999999999998</c:v>
                </c:pt>
                <c:pt idx="8926">
                  <c:v>5.0000999999999998</c:v>
                </c:pt>
                <c:pt idx="8927">
                  <c:v>3.0001000000000002</c:v>
                </c:pt>
                <c:pt idx="8928">
                  <c:v>4.0000999999999998</c:v>
                </c:pt>
                <c:pt idx="8929">
                  <c:v>1.0001</c:v>
                </c:pt>
                <c:pt idx="8930">
                  <c:v>2.0001000000000002</c:v>
                </c:pt>
                <c:pt idx="8931">
                  <c:v>1.0001</c:v>
                </c:pt>
                <c:pt idx="8932">
                  <c:v>4.0000999999999998</c:v>
                </c:pt>
                <c:pt idx="8933">
                  <c:v>6.0000999999999998</c:v>
                </c:pt>
                <c:pt idx="8934">
                  <c:v>7.0000999999999998</c:v>
                </c:pt>
                <c:pt idx="8935">
                  <c:v>3.0001000000000002</c:v>
                </c:pt>
                <c:pt idx="8936">
                  <c:v>2.0001000000000002</c:v>
                </c:pt>
                <c:pt idx="8937">
                  <c:v>3.0001000000000002</c:v>
                </c:pt>
                <c:pt idx="8938">
                  <c:v>4.0000999999999998</c:v>
                </c:pt>
                <c:pt idx="8939">
                  <c:v>16.0001</c:v>
                </c:pt>
                <c:pt idx="8940">
                  <c:v>25.0001</c:v>
                </c:pt>
                <c:pt idx="8941">
                  <c:v>47.000100000000003</c:v>
                </c:pt>
                <c:pt idx="8942">
                  <c:v>36.000100000000003</c:v>
                </c:pt>
                <c:pt idx="8943">
                  <c:v>21.0001</c:v>
                </c:pt>
                <c:pt idx="8944">
                  <c:v>19.0001</c:v>
                </c:pt>
                <c:pt idx="8945">
                  <c:v>10.0001</c:v>
                </c:pt>
                <c:pt idx="8946">
                  <c:v>6.0000999999999998</c:v>
                </c:pt>
                <c:pt idx="8947">
                  <c:v>7.0000999999999998</c:v>
                </c:pt>
                <c:pt idx="8948">
                  <c:v>11.0001</c:v>
                </c:pt>
                <c:pt idx="8949">
                  <c:v>4.0000999999999998</c:v>
                </c:pt>
                <c:pt idx="8950">
                  <c:v>6.0000999999999998</c:v>
                </c:pt>
                <c:pt idx="8951">
                  <c:v>4.0000999999999998</c:v>
                </c:pt>
                <c:pt idx="8952">
                  <c:v>5.0000999999999998</c:v>
                </c:pt>
                <c:pt idx="8953">
                  <c:v>6.0000999999999998</c:v>
                </c:pt>
                <c:pt idx="8954">
                  <c:v>4.0000999999999998</c:v>
                </c:pt>
                <c:pt idx="8955">
                  <c:v>10.0001</c:v>
                </c:pt>
                <c:pt idx="8956">
                  <c:v>2.0001000000000002</c:v>
                </c:pt>
                <c:pt idx="8957">
                  <c:v>5.0000999999999998</c:v>
                </c:pt>
                <c:pt idx="8958">
                  <c:v>5.0000999999999998</c:v>
                </c:pt>
                <c:pt idx="8959">
                  <c:v>2.0001000000000002</c:v>
                </c:pt>
                <c:pt idx="8960">
                  <c:v>3.0001000000000002</c:v>
                </c:pt>
                <c:pt idx="8961">
                  <c:v>1.0001</c:v>
                </c:pt>
                <c:pt idx="8962">
                  <c:v>1E-4</c:v>
                </c:pt>
                <c:pt idx="8963">
                  <c:v>3.0001000000000002</c:v>
                </c:pt>
                <c:pt idx="8964">
                  <c:v>1.0001</c:v>
                </c:pt>
                <c:pt idx="8965">
                  <c:v>2.0001000000000002</c:v>
                </c:pt>
                <c:pt idx="8966">
                  <c:v>4.0000999999999998</c:v>
                </c:pt>
                <c:pt idx="8967">
                  <c:v>1.0001</c:v>
                </c:pt>
                <c:pt idx="8968">
                  <c:v>1.0001</c:v>
                </c:pt>
                <c:pt idx="8969">
                  <c:v>3.0001000000000002</c:v>
                </c:pt>
                <c:pt idx="8970">
                  <c:v>5.0000999999999998</c:v>
                </c:pt>
                <c:pt idx="8971">
                  <c:v>3.0001000000000002</c:v>
                </c:pt>
                <c:pt idx="8972">
                  <c:v>3.0001000000000002</c:v>
                </c:pt>
                <c:pt idx="8973">
                  <c:v>4.0000999999999998</c:v>
                </c:pt>
                <c:pt idx="8974">
                  <c:v>4.0000999999999998</c:v>
                </c:pt>
                <c:pt idx="8975">
                  <c:v>2.0001000000000002</c:v>
                </c:pt>
                <c:pt idx="8976">
                  <c:v>2.0001000000000002</c:v>
                </c:pt>
                <c:pt idx="8977">
                  <c:v>3.0001000000000002</c:v>
                </c:pt>
                <c:pt idx="8978">
                  <c:v>3.0001000000000002</c:v>
                </c:pt>
                <c:pt idx="8979">
                  <c:v>6.0000999999999998</c:v>
                </c:pt>
                <c:pt idx="8980">
                  <c:v>1.0001</c:v>
                </c:pt>
                <c:pt idx="8981">
                  <c:v>1E-4</c:v>
                </c:pt>
                <c:pt idx="8982">
                  <c:v>2.0001000000000002</c:v>
                </c:pt>
                <c:pt idx="8983">
                  <c:v>5.0000999999999998</c:v>
                </c:pt>
                <c:pt idx="8984">
                  <c:v>5.0000999999999998</c:v>
                </c:pt>
                <c:pt idx="8985">
                  <c:v>14.0001</c:v>
                </c:pt>
                <c:pt idx="8986">
                  <c:v>11.0001</c:v>
                </c:pt>
                <c:pt idx="8987">
                  <c:v>6.0000999999999998</c:v>
                </c:pt>
                <c:pt idx="8988">
                  <c:v>7.0000999999999998</c:v>
                </c:pt>
                <c:pt idx="8989">
                  <c:v>9.0000999999999998</c:v>
                </c:pt>
                <c:pt idx="8990">
                  <c:v>5.0000999999999998</c:v>
                </c:pt>
                <c:pt idx="8991">
                  <c:v>3.0001000000000002</c:v>
                </c:pt>
                <c:pt idx="8992">
                  <c:v>3.0001000000000002</c:v>
                </c:pt>
                <c:pt idx="8993">
                  <c:v>1E-4</c:v>
                </c:pt>
                <c:pt idx="8994">
                  <c:v>2.0001000000000002</c:v>
                </c:pt>
                <c:pt idx="8995">
                  <c:v>4.0000999999999998</c:v>
                </c:pt>
                <c:pt idx="8996">
                  <c:v>1.0001</c:v>
                </c:pt>
                <c:pt idx="8997">
                  <c:v>4.0000999999999998</c:v>
                </c:pt>
                <c:pt idx="8998">
                  <c:v>1.0001</c:v>
                </c:pt>
                <c:pt idx="8999">
                  <c:v>3.0001000000000002</c:v>
                </c:pt>
                <c:pt idx="9000">
                  <c:v>1.0001</c:v>
                </c:pt>
                <c:pt idx="9001">
                  <c:v>1.0001</c:v>
                </c:pt>
                <c:pt idx="9002">
                  <c:v>2.0001000000000002</c:v>
                </c:pt>
                <c:pt idx="9003">
                  <c:v>1E-4</c:v>
                </c:pt>
                <c:pt idx="9004">
                  <c:v>8.0000999999999998</c:v>
                </c:pt>
                <c:pt idx="9005">
                  <c:v>6.0000999999999998</c:v>
                </c:pt>
                <c:pt idx="9006">
                  <c:v>1.0001</c:v>
                </c:pt>
                <c:pt idx="9007">
                  <c:v>1.0001</c:v>
                </c:pt>
                <c:pt idx="9008">
                  <c:v>1E-4</c:v>
                </c:pt>
                <c:pt idx="9009">
                  <c:v>2.0001000000000002</c:v>
                </c:pt>
                <c:pt idx="9010">
                  <c:v>6.0000999999999998</c:v>
                </c:pt>
                <c:pt idx="9011">
                  <c:v>3.0001000000000002</c:v>
                </c:pt>
                <c:pt idx="9012">
                  <c:v>1E-4</c:v>
                </c:pt>
                <c:pt idx="9013">
                  <c:v>2.0001000000000002</c:v>
                </c:pt>
                <c:pt idx="9014">
                  <c:v>4.0000999999999998</c:v>
                </c:pt>
                <c:pt idx="9015">
                  <c:v>2.0001000000000002</c:v>
                </c:pt>
                <c:pt idx="9016">
                  <c:v>2.0001000000000002</c:v>
                </c:pt>
                <c:pt idx="9017">
                  <c:v>3.0001000000000002</c:v>
                </c:pt>
                <c:pt idx="9018">
                  <c:v>1.0001</c:v>
                </c:pt>
                <c:pt idx="9019">
                  <c:v>3.0001000000000002</c:v>
                </c:pt>
                <c:pt idx="9020">
                  <c:v>2.0001000000000002</c:v>
                </c:pt>
                <c:pt idx="9021">
                  <c:v>5.0000999999999998</c:v>
                </c:pt>
                <c:pt idx="9022">
                  <c:v>2.0001000000000002</c:v>
                </c:pt>
                <c:pt idx="9023">
                  <c:v>5.0000999999999998</c:v>
                </c:pt>
                <c:pt idx="9024">
                  <c:v>1.0001</c:v>
                </c:pt>
                <c:pt idx="9025">
                  <c:v>1E-4</c:v>
                </c:pt>
                <c:pt idx="9026">
                  <c:v>3.0001000000000002</c:v>
                </c:pt>
                <c:pt idx="9027">
                  <c:v>2.0001000000000002</c:v>
                </c:pt>
                <c:pt idx="9028">
                  <c:v>9.0000999999999998</c:v>
                </c:pt>
                <c:pt idx="9029">
                  <c:v>10.0001</c:v>
                </c:pt>
                <c:pt idx="9030">
                  <c:v>15.0001</c:v>
                </c:pt>
                <c:pt idx="9031">
                  <c:v>5.0000999999999998</c:v>
                </c:pt>
                <c:pt idx="9032">
                  <c:v>3.0001000000000002</c:v>
                </c:pt>
                <c:pt idx="9033">
                  <c:v>4.0000999999999998</c:v>
                </c:pt>
                <c:pt idx="9034">
                  <c:v>3.0001000000000002</c:v>
                </c:pt>
                <c:pt idx="9035">
                  <c:v>2.0001000000000002</c:v>
                </c:pt>
                <c:pt idx="9036">
                  <c:v>2.0001000000000002</c:v>
                </c:pt>
                <c:pt idx="9037">
                  <c:v>1.0001</c:v>
                </c:pt>
                <c:pt idx="9038">
                  <c:v>5.0000999999999998</c:v>
                </c:pt>
                <c:pt idx="9039">
                  <c:v>6.0000999999999998</c:v>
                </c:pt>
                <c:pt idx="9040">
                  <c:v>2.0001000000000002</c:v>
                </c:pt>
                <c:pt idx="9041">
                  <c:v>3.0001000000000002</c:v>
                </c:pt>
                <c:pt idx="9042">
                  <c:v>1.0001</c:v>
                </c:pt>
                <c:pt idx="9043">
                  <c:v>1.0001</c:v>
                </c:pt>
                <c:pt idx="9044">
                  <c:v>2.0001000000000002</c:v>
                </c:pt>
                <c:pt idx="9045">
                  <c:v>1E-4</c:v>
                </c:pt>
                <c:pt idx="9046">
                  <c:v>2.0001000000000002</c:v>
                </c:pt>
                <c:pt idx="9047">
                  <c:v>1.0001</c:v>
                </c:pt>
                <c:pt idx="9048">
                  <c:v>6.0000999999999998</c:v>
                </c:pt>
                <c:pt idx="9049">
                  <c:v>2.0001000000000002</c:v>
                </c:pt>
                <c:pt idx="9050">
                  <c:v>3.0001000000000002</c:v>
                </c:pt>
                <c:pt idx="9051">
                  <c:v>3.0001000000000002</c:v>
                </c:pt>
                <c:pt idx="9052">
                  <c:v>6.0000999999999998</c:v>
                </c:pt>
                <c:pt idx="9053">
                  <c:v>6.0000999999999998</c:v>
                </c:pt>
                <c:pt idx="9054">
                  <c:v>1.0001</c:v>
                </c:pt>
                <c:pt idx="9055">
                  <c:v>3.0001000000000002</c:v>
                </c:pt>
                <c:pt idx="9056">
                  <c:v>1.0001</c:v>
                </c:pt>
                <c:pt idx="9057">
                  <c:v>1.0001</c:v>
                </c:pt>
                <c:pt idx="9058">
                  <c:v>1.0001</c:v>
                </c:pt>
                <c:pt idx="9059">
                  <c:v>3.0001000000000002</c:v>
                </c:pt>
                <c:pt idx="9060">
                  <c:v>3.0001000000000002</c:v>
                </c:pt>
                <c:pt idx="9061">
                  <c:v>1.0001</c:v>
                </c:pt>
                <c:pt idx="9062">
                  <c:v>4.0000999999999998</c:v>
                </c:pt>
                <c:pt idx="9063">
                  <c:v>1.0001</c:v>
                </c:pt>
                <c:pt idx="9064">
                  <c:v>1.0001</c:v>
                </c:pt>
                <c:pt idx="9065">
                  <c:v>2.0001000000000002</c:v>
                </c:pt>
                <c:pt idx="9066">
                  <c:v>2.0001000000000002</c:v>
                </c:pt>
                <c:pt idx="9067">
                  <c:v>1E-4</c:v>
                </c:pt>
                <c:pt idx="9068">
                  <c:v>1.0001</c:v>
                </c:pt>
                <c:pt idx="9069">
                  <c:v>1.0001</c:v>
                </c:pt>
                <c:pt idx="9070">
                  <c:v>2.0001000000000002</c:v>
                </c:pt>
                <c:pt idx="9071">
                  <c:v>5.0000999999999998</c:v>
                </c:pt>
                <c:pt idx="9072">
                  <c:v>10.0001</c:v>
                </c:pt>
                <c:pt idx="9073">
                  <c:v>7.0000999999999998</c:v>
                </c:pt>
                <c:pt idx="9074">
                  <c:v>9.0000999999999998</c:v>
                </c:pt>
                <c:pt idx="9075">
                  <c:v>4.0000999999999998</c:v>
                </c:pt>
                <c:pt idx="9076">
                  <c:v>6.0000999999999998</c:v>
                </c:pt>
                <c:pt idx="9077">
                  <c:v>6.0000999999999998</c:v>
                </c:pt>
                <c:pt idx="9078">
                  <c:v>6.0000999999999998</c:v>
                </c:pt>
                <c:pt idx="9079">
                  <c:v>5.0000999999999998</c:v>
                </c:pt>
                <c:pt idx="9080">
                  <c:v>3.0001000000000002</c:v>
                </c:pt>
                <c:pt idx="9081">
                  <c:v>3.0001000000000002</c:v>
                </c:pt>
                <c:pt idx="9082">
                  <c:v>3.0001000000000002</c:v>
                </c:pt>
                <c:pt idx="9083">
                  <c:v>2.0001000000000002</c:v>
                </c:pt>
                <c:pt idx="9084">
                  <c:v>3.0001000000000002</c:v>
                </c:pt>
                <c:pt idx="9085">
                  <c:v>3.0001000000000002</c:v>
                </c:pt>
                <c:pt idx="9086">
                  <c:v>1.0001</c:v>
                </c:pt>
                <c:pt idx="9087">
                  <c:v>3.0001000000000002</c:v>
                </c:pt>
                <c:pt idx="9088">
                  <c:v>3.0001000000000002</c:v>
                </c:pt>
                <c:pt idx="9089">
                  <c:v>2.0001000000000002</c:v>
                </c:pt>
                <c:pt idx="9090">
                  <c:v>1E-4</c:v>
                </c:pt>
                <c:pt idx="9091">
                  <c:v>4.0000999999999998</c:v>
                </c:pt>
                <c:pt idx="9092">
                  <c:v>3.0001000000000002</c:v>
                </c:pt>
                <c:pt idx="9093">
                  <c:v>1.0001</c:v>
                </c:pt>
                <c:pt idx="9094">
                  <c:v>4.0000999999999998</c:v>
                </c:pt>
                <c:pt idx="9095">
                  <c:v>1.0001</c:v>
                </c:pt>
                <c:pt idx="9096">
                  <c:v>2.0001000000000002</c:v>
                </c:pt>
                <c:pt idx="9097">
                  <c:v>1.0001</c:v>
                </c:pt>
                <c:pt idx="9098">
                  <c:v>3.0001000000000002</c:v>
                </c:pt>
                <c:pt idx="9099">
                  <c:v>2.0001000000000002</c:v>
                </c:pt>
                <c:pt idx="9100">
                  <c:v>3.0001000000000002</c:v>
                </c:pt>
                <c:pt idx="9101">
                  <c:v>2.0001000000000002</c:v>
                </c:pt>
                <c:pt idx="9102">
                  <c:v>1.0001</c:v>
                </c:pt>
                <c:pt idx="9103">
                  <c:v>1.0001</c:v>
                </c:pt>
                <c:pt idx="9104">
                  <c:v>1E-4</c:v>
                </c:pt>
                <c:pt idx="9105">
                  <c:v>1.0001</c:v>
                </c:pt>
                <c:pt idx="9106">
                  <c:v>1E-4</c:v>
                </c:pt>
                <c:pt idx="9107">
                  <c:v>1.0001</c:v>
                </c:pt>
                <c:pt idx="9108">
                  <c:v>2.0001000000000002</c:v>
                </c:pt>
                <c:pt idx="9109">
                  <c:v>3.0001000000000002</c:v>
                </c:pt>
                <c:pt idx="9110">
                  <c:v>3.0001000000000002</c:v>
                </c:pt>
                <c:pt idx="9111">
                  <c:v>3.0001000000000002</c:v>
                </c:pt>
                <c:pt idx="9112">
                  <c:v>1E-4</c:v>
                </c:pt>
                <c:pt idx="9113">
                  <c:v>1.0001</c:v>
                </c:pt>
                <c:pt idx="9114">
                  <c:v>4.0000999999999998</c:v>
                </c:pt>
                <c:pt idx="9115">
                  <c:v>4.0000999999999998</c:v>
                </c:pt>
                <c:pt idx="9116">
                  <c:v>14.0001</c:v>
                </c:pt>
                <c:pt idx="9117">
                  <c:v>18.0001</c:v>
                </c:pt>
                <c:pt idx="9118">
                  <c:v>9.0000999999999998</c:v>
                </c:pt>
                <c:pt idx="9119">
                  <c:v>9.0000999999999998</c:v>
                </c:pt>
                <c:pt idx="9120">
                  <c:v>4.0000999999999998</c:v>
                </c:pt>
                <c:pt idx="9121">
                  <c:v>5.0000999999999998</c:v>
                </c:pt>
                <c:pt idx="9122">
                  <c:v>6.0000999999999998</c:v>
                </c:pt>
                <c:pt idx="9123">
                  <c:v>3.0001000000000002</c:v>
                </c:pt>
                <c:pt idx="9124">
                  <c:v>2.0001000000000002</c:v>
                </c:pt>
                <c:pt idx="9125">
                  <c:v>1.0001</c:v>
                </c:pt>
                <c:pt idx="9126">
                  <c:v>2.0001000000000002</c:v>
                </c:pt>
                <c:pt idx="9127">
                  <c:v>2.0001000000000002</c:v>
                </c:pt>
                <c:pt idx="9128">
                  <c:v>1.0001</c:v>
                </c:pt>
                <c:pt idx="9129">
                  <c:v>1E-4</c:v>
                </c:pt>
                <c:pt idx="9130">
                  <c:v>1.0001</c:v>
                </c:pt>
                <c:pt idx="9131">
                  <c:v>1.0001</c:v>
                </c:pt>
                <c:pt idx="9132">
                  <c:v>1.0001</c:v>
                </c:pt>
                <c:pt idx="9133">
                  <c:v>1.0001</c:v>
                </c:pt>
                <c:pt idx="9134">
                  <c:v>1E-4</c:v>
                </c:pt>
                <c:pt idx="9135">
                  <c:v>1.0001</c:v>
                </c:pt>
                <c:pt idx="9136">
                  <c:v>3.0001000000000002</c:v>
                </c:pt>
                <c:pt idx="9137">
                  <c:v>1.0001</c:v>
                </c:pt>
                <c:pt idx="9138">
                  <c:v>2.0001000000000002</c:v>
                </c:pt>
                <c:pt idx="9139">
                  <c:v>2.0001000000000002</c:v>
                </c:pt>
                <c:pt idx="9140">
                  <c:v>1E-4</c:v>
                </c:pt>
                <c:pt idx="9141">
                  <c:v>1E-4</c:v>
                </c:pt>
                <c:pt idx="9142">
                  <c:v>2.0001000000000002</c:v>
                </c:pt>
                <c:pt idx="9143">
                  <c:v>2.0001000000000002</c:v>
                </c:pt>
                <c:pt idx="9144">
                  <c:v>1.0001</c:v>
                </c:pt>
                <c:pt idx="9145">
                  <c:v>1.0001</c:v>
                </c:pt>
                <c:pt idx="9146">
                  <c:v>1.0001</c:v>
                </c:pt>
                <c:pt idx="9147">
                  <c:v>1.0001</c:v>
                </c:pt>
                <c:pt idx="9148">
                  <c:v>3.0001000000000002</c:v>
                </c:pt>
                <c:pt idx="9149">
                  <c:v>1.0001</c:v>
                </c:pt>
                <c:pt idx="9150">
                  <c:v>1E-4</c:v>
                </c:pt>
                <c:pt idx="9151">
                  <c:v>2.0001000000000002</c:v>
                </c:pt>
                <c:pt idx="9152">
                  <c:v>1.0001</c:v>
                </c:pt>
                <c:pt idx="9153">
                  <c:v>1E-4</c:v>
                </c:pt>
                <c:pt idx="9154">
                  <c:v>1E-4</c:v>
                </c:pt>
                <c:pt idx="9155">
                  <c:v>3.0001000000000002</c:v>
                </c:pt>
                <c:pt idx="9156">
                  <c:v>5.0000999999999998</c:v>
                </c:pt>
                <c:pt idx="9157">
                  <c:v>23.0001</c:v>
                </c:pt>
                <c:pt idx="9158">
                  <c:v>55.000100000000003</c:v>
                </c:pt>
                <c:pt idx="9159">
                  <c:v>82.000100000000003</c:v>
                </c:pt>
                <c:pt idx="9160">
                  <c:v>58.000100000000003</c:v>
                </c:pt>
                <c:pt idx="9161">
                  <c:v>47.000100000000003</c:v>
                </c:pt>
                <c:pt idx="9162">
                  <c:v>35.000100000000003</c:v>
                </c:pt>
                <c:pt idx="9163">
                  <c:v>14.0001</c:v>
                </c:pt>
                <c:pt idx="9164">
                  <c:v>14.0001</c:v>
                </c:pt>
                <c:pt idx="9165">
                  <c:v>13.0001</c:v>
                </c:pt>
                <c:pt idx="9166">
                  <c:v>2.0001000000000002</c:v>
                </c:pt>
                <c:pt idx="9167">
                  <c:v>1.0001</c:v>
                </c:pt>
                <c:pt idx="9168">
                  <c:v>4.0000999999999998</c:v>
                </c:pt>
                <c:pt idx="9169">
                  <c:v>4.0000999999999998</c:v>
                </c:pt>
                <c:pt idx="9170">
                  <c:v>1.0001</c:v>
                </c:pt>
                <c:pt idx="9171">
                  <c:v>2.0001000000000002</c:v>
                </c:pt>
                <c:pt idx="9172">
                  <c:v>1.0001</c:v>
                </c:pt>
                <c:pt idx="9173">
                  <c:v>3.0001000000000002</c:v>
                </c:pt>
                <c:pt idx="9174">
                  <c:v>3.0001000000000002</c:v>
                </c:pt>
                <c:pt idx="9175">
                  <c:v>1.0001</c:v>
                </c:pt>
                <c:pt idx="9176">
                  <c:v>1.0001</c:v>
                </c:pt>
                <c:pt idx="9177">
                  <c:v>1E-4</c:v>
                </c:pt>
                <c:pt idx="9178">
                  <c:v>3.0001000000000002</c:v>
                </c:pt>
                <c:pt idx="9179">
                  <c:v>3.0001000000000002</c:v>
                </c:pt>
                <c:pt idx="9180">
                  <c:v>1E-4</c:v>
                </c:pt>
                <c:pt idx="9181">
                  <c:v>2.0001000000000002</c:v>
                </c:pt>
                <c:pt idx="9182">
                  <c:v>1.0001</c:v>
                </c:pt>
                <c:pt idx="9183">
                  <c:v>3.0001000000000002</c:v>
                </c:pt>
                <c:pt idx="9184">
                  <c:v>1E-4</c:v>
                </c:pt>
                <c:pt idx="9185">
                  <c:v>2.0001000000000002</c:v>
                </c:pt>
                <c:pt idx="9186">
                  <c:v>1.0001</c:v>
                </c:pt>
                <c:pt idx="9187">
                  <c:v>1.0001</c:v>
                </c:pt>
                <c:pt idx="9188">
                  <c:v>1E-4</c:v>
                </c:pt>
                <c:pt idx="9189">
                  <c:v>1E-4</c:v>
                </c:pt>
                <c:pt idx="9190">
                  <c:v>1.0001</c:v>
                </c:pt>
                <c:pt idx="9191">
                  <c:v>2.0001000000000002</c:v>
                </c:pt>
                <c:pt idx="9192">
                  <c:v>1E-4</c:v>
                </c:pt>
                <c:pt idx="9193">
                  <c:v>2.0001000000000002</c:v>
                </c:pt>
                <c:pt idx="9194">
                  <c:v>1E-4</c:v>
                </c:pt>
                <c:pt idx="9195">
                  <c:v>3.0001000000000002</c:v>
                </c:pt>
                <c:pt idx="9196">
                  <c:v>2.0001000000000002</c:v>
                </c:pt>
                <c:pt idx="9197">
                  <c:v>1E-4</c:v>
                </c:pt>
                <c:pt idx="9198">
                  <c:v>3.0001000000000002</c:v>
                </c:pt>
                <c:pt idx="9199">
                  <c:v>2.0001000000000002</c:v>
                </c:pt>
                <c:pt idx="9200">
                  <c:v>1.0001</c:v>
                </c:pt>
                <c:pt idx="9201">
                  <c:v>8.0000999999999998</c:v>
                </c:pt>
                <c:pt idx="9202">
                  <c:v>28.0001</c:v>
                </c:pt>
                <c:pt idx="9203">
                  <c:v>58.000100000000003</c:v>
                </c:pt>
                <c:pt idx="9204">
                  <c:v>37.000100000000003</c:v>
                </c:pt>
                <c:pt idx="9205">
                  <c:v>20.0001</c:v>
                </c:pt>
                <c:pt idx="9206">
                  <c:v>7.0000999999999998</c:v>
                </c:pt>
                <c:pt idx="9207">
                  <c:v>13.0001</c:v>
                </c:pt>
                <c:pt idx="9208">
                  <c:v>26.0001</c:v>
                </c:pt>
                <c:pt idx="9209">
                  <c:v>4.0000999999999998</c:v>
                </c:pt>
                <c:pt idx="9210">
                  <c:v>8.0000999999999998</c:v>
                </c:pt>
                <c:pt idx="9211">
                  <c:v>4.0000999999999998</c:v>
                </c:pt>
                <c:pt idx="9212">
                  <c:v>3.0001000000000002</c:v>
                </c:pt>
                <c:pt idx="9213">
                  <c:v>3.0001000000000002</c:v>
                </c:pt>
                <c:pt idx="9214">
                  <c:v>3.0001000000000002</c:v>
                </c:pt>
                <c:pt idx="9215">
                  <c:v>2.0001000000000002</c:v>
                </c:pt>
                <c:pt idx="9216">
                  <c:v>1.0001</c:v>
                </c:pt>
                <c:pt idx="9217">
                  <c:v>2.0001000000000002</c:v>
                </c:pt>
                <c:pt idx="9218">
                  <c:v>1.0001</c:v>
                </c:pt>
                <c:pt idx="9219">
                  <c:v>3.0001000000000002</c:v>
                </c:pt>
                <c:pt idx="9220">
                  <c:v>1.0001</c:v>
                </c:pt>
                <c:pt idx="9221">
                  <c:v>4.0000999999999998</c:v>
                </c:pt>
                <c:pt idx="9222">
                  <c:v>1.0001</c:v>
                </c:pt>
                <c:pt idx="9223">
                  <c:v>3.0001000000000002</c:v>
                </c:pt>
                <c:pt idx="9224">
                  <c:v>1E-4</c:v>
                </c:pt>
                <c:pt idx="9225">
                  <c:v>1E-4</c:v>
                </c:pt>
                <c:pt idx="9226">
                  <c:v>2.0001000000000002</c:v>
                </c:pt>
                <c:pt idx="9227">
                  <c:v>1E-4</c:v>
                </c:pt>
                <c:pt idx="9228">
                  <c:v>1E-4</c:v>
                </c:pt>
                <c:pt idx="9229">
                  <c:v>1.0001</c:v>
                </c:pt>
                <c:pt idx="9230">
                  <c:v>1E-4</c:v>
                </c:pt>
                <c:pt idx="9231">
                  <c:v>2.0001000000000002</c:v>
                </c:pt>
                <c:pt idx="9232">
                  <c:v>2.0001000000000002</c:v>
                </c:pt>
                <c:pt idx="9233">
                  <c:v>1.0001</c:v>
                </c:pt>
                <c:pt idx="9234">
                  <c:v>1E-4</c:v>
                </c:pt>
                <c:pt idx="9235">
                  <c:v>1.0001</c:v>
                </c:pt>
                <c:pt idx="9236">
                  <c:v>1.0001</c:v>
                </c:pt>
                <c:pt idx="9237">
                  <c:v>1E-4</c:v>
                </c:pt>
                <c:pt idx="9238">
                  <c:v>1.0001</c:v>
                </c:pt>
                <c:pt idx="9239">
                  <c:v>1E-4</c:v>
                </c:pt>
                <c:pt idx="9240">
                  <c:v>1.0001</c:v>
                </c:pt>
                <c:pt idx="9241">
                  <c:v>3.0001000000000002</c:v>
                </c:pt>
                <c:pt idx="9242">
                  <c:v>1.0001</c:v>
                </c:pt>
                <c:pt idx="9243">
                  <c:v>15.0001</c:v>
                </c:pt>
                <c:pt idx="9244">
                  <c:v>49.000100000000003</c:v>
                </c:pt>
                <c:pt idx="9245">
                  <c:v>73.000100000000003</c:v>
                </c:pt>
                <c:pt idx="9246">
                  <c:v>85.000100000000003</c:v>
                </c:pt>
                <c:pt idx="9247">
                  <c:v>57.000100000000003</c:v>
                </c:pt>
                <c:pt idx="9248">
                  <c:v>22.0001</c:v>
                </c:pt>
                <c:pt idx="9249">
                  <c:v>13.0001</c:v>
                </c:pt>
                <c:pt idx="9250">
                  <c:v>15.0001</c:v>
                </c:pt>
                <c:pt idx="9251">
                  <c:v>16.0001</c:v>
                </c:pt>
                <c:pt idx="9252">
                  <c:v>11.0001</c:v>
                </c:pt>
                <c:pt idx="9253">
                  <c:v>4.0000999999999998</c:v>
                </c:pt>
                <c:pt idx="9254">
                  <c:v>3.0001000000000002</c:v>
                </c:pt>
                <c:pt idx="9255">
                  <c:v>4.0000999999999998</c:v>
                </c:pt>
                <c:pt idx="9256">
                  <c:v>2.0001000000000002</c:v>
                </c:pt>
                <c:pt idx="9257">
                  <c:v>1E-4</c:v>
                </c:pt>
                <c:pt idx="9258">
                  <c:v>1.0001</c:v>
                </c:pt>
                <c:pt idx="9259">
                  <c:v>1E-4</c:v>
                </c:pt>
                <c:pt idx="9260">
                  <c:v>2.0001000000000002</c:v>
                </c:pt>
                <c:pt idx="9261">
                  <c:v>3.0001000000000002</c:v>
                </c:pt>
                <c:pt idx="9262">
                  <c:v>1E-4</c:v>
                </c:pt>
                <c:pt idx="9263">
                  <c:v>1.0001</c:v>
                </c:pt>
                <c:pt idx="9264">
                  <c:v>1E-4</c:v>
                </c:pt>
                <c:pt idx="9265">
                  <c:v>3.0001000000000002</c:v>
                </c:pt>
                <c:pt idx="9266">
                  <c:v>3.0001000000000002</c:v>
                </c:pt>
                <c:pt idx="9267">
                  <c:v>1E-4</c:v>
                </c:pt>
                <c:pt idx="9268">
                  <c:v>1.0001</c:v>
                </c:pt>
                <c:pt idx="9269">
                  <c:v>1.0001</c:v>
                </c:pt>
                <c:pt idx="9270">
                  <c:v>1.0001</c:v>
                </c:pt>
                <c:pt idx="9271">
                  <c:v>2.0001000000000002</c:v>
                </c:pt>
                <c:pt idx="9272">
                  <c:v>1.0001</c:v>
                </c:pt>
                <c:pt idx="9273">
                  <c:v>2.0001000000000002</c:v>
                </c:pt>
                <c:pt idx="9274">
                  <c:v>1.0001</c:v>
                </c:pt>
                <c:pt idx="9275">
                  <c:v>1E-4</c:v>
                </c:pt>
                <c:pt idx="9276">
                  <c:v>3.0001000000000002</c:v>
                </c:pt>
                <c:pt idx="9277">
                  <c:v>1.0001</c:v>
                </c:pt>
                <c:pt idx="9278">
                  <c:v>2.0001000000000002</c:v>
                </c:pt>
                <c:pt idx="9279">
                  <c:v>1.0001</c:v>
                </c:pt>
                <c:pt idx="9280">
                  <c:v>2.0001000000000002</c:v>
                </c:pt>
                <c:pt idx="9281">
                  <c:v>1E-4</c:v>
                </c:pt>
                <c:pt idx="9282">
                  <c:v>1.0001</c:v>
                </c:pt>
                <c:pt idx="9283">
                  <c:v>1E-4</c:v>
                </c:pt>
                <c:pt idx="9284">
                  <c:v>1.0001</c:v>
                </c:pt>
                <c:pt idx="9285">
                  <c:v>4.0000999999999998</c:v>
                </c:pt>
                <c:pt idx="9286">
                  <c:v>12.0001</c:v>
                </c:pt>
                <c:pt idx="9287">
                  <c:v>29.0001</c:v>
                </c:pt>
                <c:pt idx="9288">
                  <c:v>168.0001</c:v>
                </c:pt>
                <c:pt idx="9289">
                  <c:v>249.0001</c:v>
                </c:pt>
                <c:pt idx="9290">
                  <c:v>102.0001</c:v>
                </c:pt>
                <c:pt idx="9291">
                  <c:v>49.000100000000003</c:v>
                </c:pt>
                <c:pt idx="9292">
                  <c:v>27.0001</c:v>
                </c:pt>
                <c:pt idx="9293">
                  <c:v>28.0001</c:v>
                </c:pt>
                <c:pt idx="9294">
                  <c:v>14.0001</c:v>
                </c:pt>
                <c:pt idx="9295">
                  <c:v>4.0000999999999998</c:v>
                </c:pt>
                <c:pt idx="9296">
                  <c:v>3.0001000000000002</c:v>
                </c:pt>
                <c:pt idx="9297">
                  <c:v>6.0000999999999998</c:v>
                </c:pt>
                <c:pt idx="9298">
                  <c:v>5.0000999999999998</c:v>
                </c:pt>
                <c:pt idx="9299">
                  <c:v>8.0000999999999998</c:v>
                </c:pt>
                <c:pt idx="9300">
                  <c:v>3.0001000000000002</c:v>
                </c:pt>
                <c:pt idx="9301">
                  <c:v>1E-4</c:v>
                </c:pt>
                <c:pt idx="9302">
                  <c:v>1.0001</c:v>
                </c:pt>
                <c:pt idx="9303">
                  <c:v>1E-4</c:v>
                </c:pt>
                <c:pt idx="9304">
                  <c:v>1E-4</c:v>
                </c:pt>
                <c:pt idx="9305">
                  <c:v>1.0001</c:v>
                </c:pt>
                <c:pt idx="9306">
                  <c:v>2.0001000000000002</c:v>
                </c:pt>
                <c:pt idx="9307">
                  <c:v>1.0001</c:v>
                </c:pt>
                <c:pt idx="9308">
                  <c:v>1.0001</c:v>
                </c:pt>
                <c:pt idx="9309">
                  <c:v>1.0001</c:v>
                </c:pt>
                <c:pt idx="9310">
                  <c:v>1.0001</c:v>
                </c:pt>
                <c:pt idx="9311">
                  <c:v>1E-4</c:v>
                </c:pt>
                <c:pt idx="9312">
                  <c:v>1E-4</c:v>
                </c:pt>
                <c:pt idx="9313">
                  <c:v>1E-4</c:v>
                </c:pt>
                <c:pt idx="9314">
                  <c:v>1.0001</c:v>
                </c:pt>
                <c:pt idx="9315">
                  <c:v>1E-4</c:v>
                </c:pt>
                <c:pt idx="9316">
                  <c:v>1E-4</c:v>
                </c:pt>
                <c:pt idx="9317">
                  <c:v>1.0001</c:v>
                </c:pt>
                <c:pt idx="9318">
                  <c:v>3.0001000000000002</c:v>
                </c:pt>
                <c:pt idx="9319">
                  <c:v>2.0001000000000002</c:v>
                </c:pt>
                <c:pt idx="9320">
                  <c:v>1E-4</c:v>
                </c:pt>
                <c:pt idx="9321">
                  <c:v>1.0001</c:v>
                </c:pt>
                <c:pt idx="9322">
                  <c:v>1.0001</c:v>
                </c:pt>
                <c:pt idx="9323">
                  <c:v>1.0001</c:v>
                </c:pt>
                <c:pt idx="9324">
                  <c:v>1E-4</c:v>
                </c:pt>
                <c:pt idx="9325">
                  <c:v>1E-4</c:v>
                </c:pt>
                <c:pt idx="9326">
                  <c:v>2.0001000000000002</c:v>
                </c:pt>
                <c:pt idx="9327">
                  <c:v>2.0001000000000002</c:v>
                </c:pt>
                <c:pt idx="9328">
                  <c:v>1E-4</c:v>
                </c:pt>
                <c:pt idx="9329">
                  <c:v>2.0001000000000002</c:v>
                </c:pt>
                <c:pt idx="9330">
                  <c:v>10.0001</c:v>
                </c:pt>
                <c:pt idx="9331">
                  <c:v>51.000100000000003</c:v>
                </c:pt>
                <c:pt idx="9332">
                  <c:v>53.000100000000003</c:v>
                </c:pt>
                <c:pt idx="9333">
                  <c:v>27.0001</c:v>
                </c:pt>
                <c:pt idx="9334">
                  <c:v>10.0001</c:v>
                </c:pt>
                <c:pt idx="9335">
                  <c:v>9.0000999999999998</c:v>
                </c:pt>
                <c:pt idx="9336">
                  <c:v>8.0000999999999998</c:v>
                </c:pt>
                <c:pt idx="9337">
                  <c:v>8.0000999999999998</c:v>
                </c:pt>
                <c:pt idx="9338">
                  <c:v>5.0000999999999998</c:v>
                </c:pt>
                <c:pt idx="9339">
                  <c:v>4.0000999999999998</c:v>
                </c:pt>
                <c:pt idx="9340">
                  <c:v>3.0001000000000002</c:v>
                </c:pt>
                <c:pt idx="9341">
                  <c:v>5.0000999999999998</c:v>
                </c:pt>
                <c:pt idx="9342">
                  <c:v>3.0001000000000002</c:v>
                </c:pt>
                <c:pt idx="9343">
                  <c:v>2.0001000000000002</c:v>
                </c:pt>
                <c:pt idx="9344">
                  <c:v>4.0000999999999998</c:v>
                </c:pt>
                <c:pt idx="9345">
                  <c:v>2.0001000000000002</c:v>
                </c:pt>
                <c:pt idx="9346">
                  <c:v>2.0001000000000002</c:v>
                </c:pt>
                <c:pt idx="9347">
                  <c:v>1E-4</c:v>
                </c:pt>
                <c:pt idx="9348">
                  <c:v>1.0001</c:v>
                </c:pt>
                <c:pt idx="9349">
                  <c:v>1.0001</c:v>
                </c:pt>
                <c:pt idx="9350">
                  <c:v>2.0001000000000002</c:v>
                </c:pt>
                <c:pt idx="9351">
                  <c:v>1E-4</c:v>
                </c:pt>
                <c:pt idx="9352">
                  <c:v>1.0001</c:v>
                </c:pt>
                <c:pt idx="9353">
                  <c:v>1E-4</c:v>
                </c:pt>
                <c:pt idx="9354">
                  <c:v>1.0001</c:v>
                </c:pt>
                <c:pt idx="9355">
                  <c:v>1E-4</c:v>
                </c:pt>
                <c:pt idx="9356">
                  <c:v>1E-4</c:v>
                </c:pt>
                <c:pt idx="9357">
                  <c:v>1.0001</c:v>
                </c:pt>
                <c:pt idx="9358">
                  <c:v>1.0001</c:v>
                </c:pt>
                <c:pt idx="9359">
                  <c:v>2.0001000000000002</c:v>
                </c:pt>
                <c:pt idx="9360">
                  <c:v>1.0001</c:v>
                </c:pt>
                <c:pt idx="9361">
                  <c:v>2.0001000000000002</c:v>
                </c:pt>
                <c:pt idx="9362">
                  <c:v>1.0001</c:v>
                </c:pt>
                <c:pt idx="9363">
                  <c:v>1.0001</c:v>
                </c:pt>
                <c:pt idx="9364">
                  <c:v>1E-4</c:v>
                </c:pt>
                <c:pt idx="9365">
                  <c:v>1E-4</c:v>
                </c:pt>
                <c:pt idx="9366">
                  <c:v>1E-4</c:v>
                </c:pt>
                <c:pt idx="9367">
                  <c:v>1E-4</c:v>
                </c:pt>
                <c:pt idx="9368">
                  <c:v>1E-4</c:v>
                </c:pt>
                <c:pt idx="9369">
                  <c:v>1E-4</c:v>
                </c:pt>
                <c:pt idx="9370">
                  <c:v>1.0001</c:v>
                </c:pt>
                <c:pt idx="9371">
                  <c:v>2.0001000000000002</c:v>
                </c:pt>
                <c:pt idx="9372">
                  <c:v>4.0000999999999998</c:v>
                </c:pt>
                <c:pt idx="9373">
                  <c:v>24.0001</c:v>
                </c:pt>
                <c:pt idx="9374">
                  <c:v>36.000100000000003</c:v>
                </c:pt>
                <c:pt idx="9375">
                  <c:v>27.0001</c:v>
                </c:pt>
                <c:pt idx="9376">
                  <c:v>34.000100000000003</c:v>
                </c:pt>
                <c:pt idx="9377">
                  <c:v>20.0001</c:v>
                </c:pt>
                <c:pt idx="9378">
                  <c:v>14.0001</c:v>
                </c:pt>
                <c:pt idx="9379">
                  <c:v>7.0000999999999998</c:v>
                </c:pt>
                <c:pt idx="9380">
                  <c:v>4.0000999999999998</c:v>
                </c:pt>
                <c:pt idx="9381">
                  <c:v>7.0000999999999998</c:v>
                </c:pt>
                <c:pt idx="9382">
                  <c:v>7.0000999999999998</c:v>
                </c:pt>
                <c:pt idx="9383">
                  <c:v>7.0000999999999998</c:v>
                </c:pt>
                <c:pt idx="9384">
                  <c:v>4.0000999999999998</c:v>
                </c:pt>
                <c:pt idx="9385">
                  <c:v>1.0001</c:v>
                </c:pt>
                <c:pt idx="9386">
                  <c:v>3.0001000000000002</c:v>
                </c:pt>
                <c:pt idx="9387">
                  <c:v>1.0001</c:v>
                </c:pt>
                <c:pt idx="9388">
                  <c:v>1E-4</c:v>
                </c:pt>
                <c:pt idx="9389">
                  <c:v>1.0001</c:v>
                </c:pt>
                <c:pt idx="9390">
                  <c:v>2.0001000000000002</c:v>
                </c:pt>
                <c:pt idx="9391">
                  <c:v>1.0001</c:v>
                </c:pt>
                <c:pt idx="9392">
                  <c:v>1E-4</c:v>
                </c:pt>
                <c:pt idx="9393">
                  <c:v>1E-4</c:v>
                </c:pt>
                <c:pt idx="9394">
                  <c:v>1E-4</c:v>
                </c:pt>
                <c:pt idx="9395">
                  <c:v>1E-4</c:v>
                </c:pt>
                <c:pt idx="9396">
                  <c:v>1E-4</c:v>
                </c:pt>
                <c:pt idx="9397">
                  <c:v>1E-4</c:v>
                </c:pt>
                <c:pt idx="9398">
                  <c:v>2.0001000000000002</c:v>
                </c:pt>
                <c:pt idx="9399">
                  <c:v>1E-4</c:v>
                </c:pt>
                <c:pt idx="9400">
                  <c:v>1E-4</c:v>
                </c:pt>
                <c:pt idx="9401">
                  <c:v>1E-4</c:v>
                </c:pt>
                <c:pt idx="9402">
                  <c:v>2.0001000000000002</c:v>
                </c:pt>
                <c:pt idx="9403">
                  <c:v>1.0001</c:v>
                </c:pt>
                <c:pt idx="9404">
                  <c:v>1E-4</c:v>
                </c:pt>
                <c:pt idx="9405">
                  <c:v>2.0001000000000002</c:v>
                </c:pt>
                <c:pt idx="9406">
                  <c:v>1.0001</c:v>
                </c:pt>
                <c:pt idx="9407">
                  <c:v>1.0001</c:v>
                </c:pt>
                <c:pt idx="9408">
                  <c:v>1.0001</c:v>
                </c:pt>
                <c:pt idx="9409">
                  <c:v>1E-4</c:v>
                </c:pt>
                <c:pt idx="9410">
                  <c:v>1.0001</c:v>
                </c:pt>
                <c:pt idx="9411">
                  <c:v>2.0001000000000002</c:v>
                </c:pt>
                <c:pt idx="9412">
                  <c:v>1.0001</c:v>
                </c:pt>
                <c:pt idx="9413">
                  <c:v>1.0001</c:v>
                </c:pt>
                <c:pt idx="9414">
                  <c:v>1.0001</c:v>
                </c:pt>
                <c:pt idx="9415">
                  <c:v>6.0000999999999998</c:v>
                </c:pt>
                <c:pt idx="9416">
                  <c:v>14.0001</c:v>
                </c:pt>
                <c:pt idx="9417">
                  <c:v>18.0001</c:v>
                </c:pt>
                <c:pt idx="9418">
                  <c:v>17.0001</c:v>
                </c:pt>
                <c:pt idx="9419">
                  <c:v>8.0000999999999998</c:v>
                </c:pt>
                <c:pt idx="9420">
                  <c:v>12.0001</c:v>
                </c:pt>
                <c:pt idx="9421">
                  <c:v>3.0001000000000002</c:v>
                </c:pt>
                <c:pt idx="9422">
                  <c:v>6.0000999999999998</c:v>
                </c:pt>
                <c:pt idx="9423">
                  <c:v>7.0000999999999998</c:v>
                </c:pt>
                <c:pt idx="9424">
                  <c:v>4.0000999999999998</c:v>
                </c:pt>
                <c:pt idx="9425">
                  <c:v>6.0000999999999998</c:v>
                </c:pt>
                <c:pt idx="9426">
                  <c:v>1.0001</c:v>
                </c:pt>
                <c:pt idx="9427">
                  <c:v>2.0001000000000002</c:v>
                </c:pt>
                <c:pt idx="9428">
                  <c:v>1E-4</c:v>
                </c:pt>
                <c:pt idx="9429">
                  <c:v>3.0001000000000002</c:v>
                </c:pt>
                <c:pt idx="9430">
                  <c:v>2.0001000000000002</c:v>
                </c:pt>
                <c:pt idx="9431">
                  <c:v>1E-4</c:v>
                </c:pt>
                <c:pt idx="9432">
                  <c:v>1E-4</c:v>
                </c:pt>
                <c:pt idx="9433">
                  <c:v>1E-4</c:v>
                </c:pt>
                <c:pt idx="9434">
                  <c:v>1E-4</c:v>
                </c:pt>
                <c:pt idx="9435">
                  <c:v>1E-4</c:v>
                </c:pt>
                <c:pt idx="9436">
                  <c:v>1E-4</c:v>
                </c:pt>
                <c:pt idx="9437">
                  <c:v>1E-4</c:v>
                </c:pt>
                <c:pt idx="9438">
                  <c:v>1.0001</c:v>
                </c:pt>
                <c:pt idx="9439">
                  <c:v>1.0001</c:v>
                </c:pt>
                <c:pt idx="9440">
                  <c:v>1.0001</c:v>
                </c:pt>
                <c:pt idx="9441">
                  <c:v>1E-4</c:v>
                </c:pt>
                <c:pt idx="9442">
                  <c:v>1.0001</c:v>
                </c:pt>
                <c:pt idx="9443">
                  <c:v>1.0001</c:v>
                </c:pt>
                <c:pt idx="9444">
                  <c:v>1.0001</c:v>
                </c:pt>
                <c:pt idx="9445">
                  <c:v>1.0001</c:v>
                </c:pt>
                <c:pt idx="9446">
                  <c:v>2.0001000000000002</c:v>
                </c:pt>
                <c:pt idx="9447">
                  <c:v>1.0001</c:v>
                </c:pt>
                <c:pt idx="9448">
                  <c:v>1.0001</c:v>
                </c:pt>
                <c:pt idx="9449">
                  <c:v>1.0001</c:v>
                </c:pt>
                <c:pt idx="9450">
                  <c:v>1.0001</c:v>
                </c:pt>
                <c:pt idx="9451">
                  <c:v>1.0001</c:v>
                </c:pt>
                <c:pt idx="9452">
                  <c:v>1.0001</c:v>
                </c:pt>
                <c:pt idx="9453">
                  <c:v>2.0001000000000002</c:v>
                </c:pt>
                <c:pt idx="9454">
                  <c:v>1.0001</c:v>
                </c:pt>
                <c:pt idx="9455">
                  <c:v>1.0001</c:v>
                </c:pt>
                <c:pt idx="9456">
                  <c:v>3.0001000000000002</c:v>
                </c:pt>
                <c:pt idx="9457">
                  <c:v>5.0000999999999998</c:v>
                </c:pt>
                <c:pt idx="9458">
                  <c:v>28.0001</c:v>
                </c:pt>
                <c:pt idx="9459">
                  <c:v>64.000100000000003</c:v>
                </c:pt>
                <c:pt idx="9460">
                  <c:v>204.0001</c:v>
                </c:pt>
                <c:pt idx="9461">
                  <c:v>217.0001</c:v>
                </c:pt>
                <c:pt idx="9462">
                  <c:v>100.0001</c:v>
                </c:pt>
                <c:pt idx="9463">
                  <c:v>54.000100000000003</c:v>
                </c:pt>
                <c:pt idx="9464">
                  <c:v>39.000100000000003</c:v>
                </c:pt>
                <c:pt idx="9465">
                  <c:v>29.0001</c:v>
                </c:pt>
                <c:pt idx="9466">
                  <c:v>16.0001</c:v>
                </c:pt>
                <c:pt idx="9467">
                  <c:v>16.0001</c:v>
                </c:pt>
                <c:pt idx="9468">
                  <c:v>2.0001000000000002</c:v>
                </c:pt>
                <c:pt idx="9469">
                  <c:v>3.0001000000000002</c:v>
                </c:pt>
                <c:pt idx="9470">
                  <c:v>3.0001000000000002</c:v>
                </c:pt>
                <c:pt idx="9471">
                  <c:v>4.0000999999999998</c:v>
                </c:pt>
                <c:pt idx="9472">
                  <c:v>2.0001000000000002</c:v>
                </c:pt>
                <c:pt idx="9473">
                  <c:v>1E-4</c:v>
                </c:pt>
                <c:pt idx="9474">
                  <c:v>2.0001000000000002</c:v>
                </c:pt>
                <c:pt idx="9475">
                  <c:v>1.0001</c:v>
                </c:pt>
                <c:pt idx="9476">
                  <c:v>1E-4</c:v>
                </c:pt>
                <c:pt idx="9477">
                  <c:v>1E-4</c:v>
                </c:pt>
                <c:pt idx="9478">
                  <c:v>1E-4</c:v>
                </c:pt>
                <c:pt idx="9479">
                  <c:v>2.0001000000000002</c:v>
                </c:pt>
                <c:pt idx="9480">
                  <c:v>1E-4</c:v>
                </c:pt>
                <c:pt idx="9481">
                  <c:v>1.0001</c:v>
                </c:pt>
                <c:pt idx="9482">
                  <c:v>1.0001</c:v>
                </c:pt>
                <c:pt idx="9483">
                  <c:v>1.0001</c:v>
                </c:pt>
                <c:pt idx="9484">
                  <c:v>2.0001000000000002</c:v>
                </c:pt>
                <c:pt idx="9485">
                  <c:v>1.0001</c:v>
                </c:pt>
                <c:pt idx="9486">
                  <c:v>1.0001</c:v>
                </c:pt>
                <c:pt idx="9487">
                  <c:v>2.0001000000000002</c:v>
                </c:pt>
                <c:pt idx="9488">
                  <c:v>2.0001000000000002</c:v>
                </c:pt>
                <c:pt idx="9489">
                  <c:v>1E-4</c:v>
                </c:pt>
                <c:pt idx="9490">
                  <c:v>1.0001</c:v>
                </c:pt>
                <c:pt idx="9491">
                  <c:v>2.0001000000000002</c:v>
                </c:pt>
                <c:pt idx="9492">
                  <c:v>2.0001000000000002</c:v>
                </c:pt>
                <c:pt idx="9493">
                  <c:v>1.0001</c:v>
                </c:pt>
                <c:pt idx="9494">
                  <c:v>1.0001</c:v>
                </c:pt>
                <c:pt idx="9495">
                  <c:v>1.0001</c:v>
                </c:pt>
                <c:pt idx="9496">
                  <c:v>2.0001000000000002</c:v>
                </c:pt>
                <c:pt idx="9497">
                  <c:v>10.0001</c:v>
                </c:pt>
                <c:pt idx="9498">
                  <c:v>48.000100000000003</c:v>
                </c:pt>
                <c:pt idx="9499">
                  <c:v>190.0001</c:v>
                </c:pt>
                <c:pt idx="9500">
                  <c:v>791.00009999999997</c:v>
                </c:pt>
                <c:pt idx="9501">
                  <c:v>2566.0001000000002</c:v>
                </c:pt>
                <c:pt idx="9502">
                  <c:v>2944.0001000000002</c:v>
                </c:pt>
                <c:pt idx="9503">
                  <c:v>1378.0001</c:v>
                </c:pt>
                <c:pt idx="9504">
                  <c:v>761.00009999999997</c:v>
                </c:pt>
                <c:pt idx="9505">
                  <c:v>473.00009999999997</c:v>
                </c:pt>
                <c:pt idx="9506">
                  <c:v>277.00009999999997</c:v>
                </c:pt>
                <c:pt idx="9507">
                  <c:v>154.0001</c:v>
                </c:pt>
                <c:pt idx="9508">
                  <c:v>100.0001</c:v>
                </c:pt>
                <c:pt idx="9509">
                  <c:v>68.000100000000003</c:v>
                </c:pt>
                <c:pt idx="9510">
                  <c:v>45.000100000000003</c:v>
                </c:pt>
                <c:pt idx="9511">
                  <c:v>29.0001</c:v>
                </c:pt>
                <c:pt idx="9512">
                  <c:v>16.0001</c:v>
                </c:pt>
                <c:pt idx="9513">
                  <c:v>19.0001</c:v>
                </c:pt>
                <c:pt idx="9514">
                  <c:v>1.0001</c:v>
                </c:pt>
                <c:pt idx="9515">
                  <c:v>1.0001</c:v>
                </c:pt>
                <c:pt idx="9516">
                  <c:v>1.0001</c:v>
                </c:pt>
                <c:pt idx="9517">
                  <c:v>2.0001000000000002</c:v>
                </c:pt>
                <c:pt idx="9518">
                  <c:v>2.0001000000000002</c:v>
                </c:pt>
                <c:pt idx="9519">
                  <c:v>3.0001000000000002</c:v>
                </c:pt>
                <c:pt idx="9520">
                  <c:v>1.0001</c:v>
                </c:pt>
                <c:pt idx="9521">
                  <c:v>1E-4</c:v>
                </c:pt>
                <c:pt idx="9522">
                  <c:v>2.0001000000000002</c:v>
                </c:pt>
                <c:pt idx="9523">
                  <c:v>3.0001000000000002</c:v>
                </c:pt>
                <c:pt idx="9524">
                  <c:v>1E-4</c:v>
                </c:pt>
                <c:pt idx="9525">
                  <c:v>2.0001000000000002</c:v>
                </c:pt>
                <c:pt idx="9526">
                  <c:v>1E-4</c:v>
                </c:pt>
                <c:pt idx="9527">
                  <c:v>1E-4</c:v>
                </c:pt>
                <c:pt idx="9528">
                  <c:v>4.0000999999999998</c:v>
                </c:pt>
                <c:pt idx="9529">
                  <c:v>3.0001000000000002</c:v>
                </c:pt>
                <c:pt idx="9530">
                  <c:v>1.0001</c:v>
                </c:pt>
                <c:pt idx="9531">
                  <c:v>3.0001000000000002</c:v>
                </c:pt>
                <c:pt idx="9532">
                  <c:v>4.0000999999999998</c:v>
                </c:pt>
                <c:pt idx="9533">
                  <c:v>1.0001</c:v>
                </c:pt>
                <c:pt idx="9534">
                  <c:v>1E-4</c:v>
                </c:pt>
                <c:pt idx="9535">
                  <c:v>1E-4</c:v>
                </c:pt>
                <c:pt idx="9536">
                  <c:v>3.0001000000000002</c:v>
                </c:pt>
                <c:pt idx="9537">
                  <c:v>1.0001</c:v>
                </c:pt>
                <c:pt idx="9538">
                  <c:v>1E-4</c:v>
                </c:pt>
                <c:pt idx="9539">
                  <c:v>4.0000999999999998</c:v>
                </c:pt>
                <c:pt idx="9540">
                  <c:v>4.0000999999999998</c:v>
                </c:pt>
                <c:pt idx="9541">
                  <c:v>11.0001</c:v>
                </c:pt>
                <c:pt idx="9542">
                  <c:v>28.0001</c:v>
                </c:pt>
                <c:pt idx="9543">
                  <c:v>68.000100000000003</c:v>
                </c:pt>
                <c:pt idx="9544">
                  <c:v>59.000100000000003</c:v>
                </c:pt>
                <c:pt idx="9545">
                  <c:v>36.000100000000003</c:v>
                </c:pt>
                <c:pt idx="9546">
                  <c:v>23.0001</c:v>
                </c:pt>
                <c:pt idx="9547">
                  <c:v>18.0001</c:v>
                </c:pt>
                <c:pt idx="9548">
                  <c:v>15.0001</c:v>
                </c:pt>
                <c:pt idx="9549">
                  <c:v>8.0000999999999998</c:v>
                </c:pt>
                <c:pt idx="9550">
                  <c:v>6.0000999999999998</c:v>
                </c:pt>
                <c:pt idx="9551">
                  <c:v>2.0001000000000002</c:v>
                </c:pt>
                <c:pt idx="9552">
                  <c:v>8.0000999999999998</c:v>
                </c:pt>
                <c:pt idx="9553">
                  <c:v>2.0001000000000002</c:v>
                </c:pt>
                <c:pt idx="9554">
                  <c:v>1E-4</c:v>
                </c:pt>
                <c:pt idx="9555">
                  <c:v>1.0001</c:v>
                </c:pt>
                <c:pt idx="9556">
                  <c:v>1.0001</c:v>
                </c:pt>
                <c:pt idx="9557">
                  <c:v>2.0001000000000002</c:v>
                </c:pt>
                <c:pt idx="9558">
                  <c:v>1E-4</c:v>
                </c:pt>
                <c:pt idx="9559">
                  <c:v>1E-4</c:v>
                </c:pt>
                <c:pt idx="9560">
                  <c:v>2.0001000000000002</c:v>
                </c:pt>
                <c:pt idx="9561">
                  <c:v>1.0001</c:v>
                </c:pt>
                <c:pt idx="9562">
                  <c:v>3.0001000000000002</c:v>
                </c:pt>
                <c:pt idx="9563">
                  <c:v>1.0001</c:v>
                </c:pt>
                <c:pt idx="9564">
                  <c:v>1.0001</c:v>
                </c:pt>
                <c:pt idx="9565">
                  <c:v>1E-4</c:v>
                </c:pt>
                <c:pt idx="9566">
                  <c:v>2.0001000000000002</c:v>
                </c:pt>
                <c:pt idx="9567">
                  <c:v>1.0001</c:v>
                </c:pt>
                <c:pt idx="9568">
                  <c:v>1E-4</c:v>
                </c:pt>
                <c:pt idx="9569">
                  <c:v>1.0001</c:v>
                </c:pt>
                <c:pt idx="9570">
                  <c:v>1.0001</c:v>
                </c:pt>
                <c:pt idx="9571">
                  <c:v>1E-4</c:v>
                </c:pt>
                <c:pt idx="9572">
                  <c:v>1E-4</c:v>
                </c:pt>
                <c:pt idx="9573">
                  <c:v>1.0001</c:v>
                </c:pt>
                <c:pt idx="9574">
                  <c:v>1.0001</c:v>
                </c:pt>
                <c:pt idx="9575">
                  <c:v>1E-4</c:v>
                </c:pt>
                <c:pt idx="9576">
                  <c:v>1.0001</c:v>
                </c:pt>
                <c:pt idx="9577">
                  <c:v>1.0001</c:v>
                </c:pt>
                <c:pt idx="9578">
                  <c:v>1.0001</c:v>
                </c:pt>
                <c:pt idx="9579">
                  <c:v>2.0001000000000002</c:v>
                </c:pt>
                <c:pt idx="9580">
                  <c:v>1.0001</c:v>
                </c:pt>
                <c:pt idx="9581">
                  <c:v>6.0000999999999998</c:v>
                </c:pt>
                <c:pt idx="9582">
                  <c:v>48.000100000000003</c:v>
                </c:pt>
                <c:pt idx="9583">
                  <c:v>149.0001</c:v>
                </c:pt>
                <c:pt idx="9584">
                  <c:v>449.00009999999997</c:v>
                </c:pt>
                <c:pt idx="9585">
                  <c:v>1146.0001</c:v>
                </c:pt>
                <c:pt idx="9586">
                  <c:v>923.00009999999997</c:v>
                </c:pt>
                <c:pt idx="9587">
                  <c:v>406.00009999999997</c:v>
                </c:pt>
                <c:pt idx="9588">
                  <c:v>248.0001</c:v>
                </c:pt>
                <c:pt idx="9589">
                  <c:v>148.0001</c:v>
                </c:pt>
                <c:pt idx="9590">
                  <c:v>66.000100000000003</c:v>
                </c:pt>
                <c:pt idx="9591">
                  <c:v>53.000100000000003</c:v>
                </c:pt>
                <c:pt idx="9592">
                  <c:v>38.000100000000003</c:v>
                </c:pt>
                <c:pt idx="9593">
                  <c:v>28.0001</c:v>
                </c:pt>
                <c:pt idx="9594">
                  <c:v>15.0001</c:v>
                </c:pt>
                <c:pt idx="9595">
                  <c:v>9.0000999999999998</c:v>
                </c:pt>
                <c:pt idx="9596">
                  <c:v>8.0000999999999998</c:v>
                </c:pt>
                <c:pt idx="9597">
                  <c:v>4.0000999999999998</c:v>
                </c:pt>
                <c:pt idx="9598">
                  <c:v>1E-4</c:v>
                </c:pt>
                <c:pt idx="9599">
                  <c:v>1.0001</c:v>
                </c:pt>
                <c:pt idx="9600">
                  <c:v>2.0001000000000002</c:v>
                </c:pt>
                <c:pt idx="9601">
                  <c:v>2.0001000000000002</c:v>
                </c:pt>
                <c:pt idx="9602">
                  <c:v>2.0001000000000002</c:v>
                </c:pt>
                <c:pt idx="9603">
                  <c:v>2.0001000000000002</c:v>
                </c:pt>
                <c:pt idx="9604">
                  <c:v>1.0001</c:v>
                </c:pt>
                <c:pt idx="9605">
                  <c:v>3.0001000000000002</c:v>
                </c:pt>
                <c:pt idx="9606">
                  <c:v>1.0001</c:v>
                </c:pt>
                <c:pt idx="9607">
                  <c:v>1E-4</c:v>
                </c:pt>
                <c:pt idx="9608">
                  <c:v>1E-4</c:v>
                </c:pt>
                <c:pt idx="9609">
                  <c:v>1E-4</c:v>
                </c:pt>
                <c:pt idx="9610">
                  <c:v>2.0001000000000002</c:v>
                </c:pt>
                <c:pt idx="9611">
                  <c:v>1E-4</c:v>
                </c:pt>
                <c:pt idx="9612">
                  <c:v>2.0001000000000002</c:v>
                </c:pt>
                <c:pt idx="9613">
                  <c:v>3.0001000000000002</c:v>
                </c:pt>
                <c:pt idx="9614">
                  <c:v>1.0001</c:v>
                </c:pt>
                <c:pt idx="9615">
                  <c:v>3.0001000000000002</c:v>
                </c:pt>
                <c:pt idx="9616">
                  <c:v>1E-4</c:v>
                </c:pt>
                <c:pt idx="9617">
                  <c:v>1E-4</c:v>
                </c:pt>
                <c:pt idx="9618">
                  <c:v>1E-4</c:v>
                </c:pt>
                <c:pt idx="9619">
                  <c:v>4.0000999999999998</c:v>
                </c:pt>
                <c:pt idx="9620">
                  <c:v>1E-4</c:v>
                </c:pt>
                <c:pt idx="9621">
                  <c:v>1E-4</c:v>
                </c:pt>
                <c:pt idx="9622">
                  <c:v>2.0001000000000002</c:v>
                </c:pt>
                <c:pt idx="9623">
                  <c:v>3.0001000000000002</c:v>
                </c:pt>
                <c:pt idx="9624">
                  <c:v>20.0001</c:v>
                </c:pt>
                <c:pt idx="9625">
                  <c:v>27.0001</c:v>
                </c:pt>
                <c:pt idx="9626">
                  <c:v>36.000100000000003</c:v>
                </c:pt>
                <c:pt idx="9627">
                  <c:v>42.000100000000003</c:v>
                </c:pt>
                <c:pt idx="9628">
                  <c:v>24.0001</c:v>
                </c:pt>
                <c:pt idx="9629">
                  <c:v>19.0001</c:v>
                </c:pt>
                <c:pt idx="9630">
                  <c:v>13.0001</c:v>
                </c:pt>
                <c:pt idx="9631">
                  <c:v>9.0000999999999998</c:v>
                </c:pt>
                <c:pt idx="9632">
                  <c:v>2.0001000000000002</c:v>
                </c:pt>
                <c:pt idx="9633">
                  <c:v>9.0000999999999998</c:v>
                </c:pt>
                <c:pt idx="9634">
                  <c:v>3.0001000000000002</c:v>
                </c:pt>
                <c:pt idx="9635">
                  <c:v>3.0001000000000002</c:v>
                </c:pt>
                <c:pt idx="9636">
                  <c:v>3.0001000000000002</c:v>
                </c:pt>
                <c:pt idx="9637">
                  <c:v>1E-4</c:v>
                </c:pt>
                <c:pt idx="9638">
                  <c:v>1.0001</c:v>
                </c:pt>
                <c:pt idx="9639">
                  <c:v>1.0001</c:v>
                </c:pt>
                <c:pt idx="9640">
                  <c:v>1E-4</c:v>
                </c:pt>
                <c:pt idx="9641">
                  <c:v>1E-4</c:v>
                </c:pt>
                <c:pt idx="9642">
                  <c:v>1E-4</c:v>
                </c:pt>
                <c:pt idx="9643">
                  <c:v>3.0001000000000002</c:v>
                </c:pt>
                <c:pt idx="9644">
                  <c:v>1.0001</c:v>
                </c:pt>
                <c:pt idx="9645">
                  <c:v>1.0001</c:v>
                </c:pt>
                <c:pt idx="9646">
                  <c:v>1E-4</c:v>
                </c:pt>
                <c:pt idx="9647">
                  <c:v>1E-4</c:v>
                </c:pt>
                <c:pt idx="9648">
                  <c:v>1.0001</c:v>
                </c:pt>
                <c:pt idx="9649">
                  <c:v>1.0001</c:v>
                </c:pt>
                <c:pt idx="9650">
                  <c:v>1.0001</c:v>
                </c:pt>
                <c:pt idx="9651">
                  <c:v>1.0001</c:v>
                </c:pt>
                <c:pt idx="9652">
                  <c:v>1.0001</c:v>
                </c:pt>
                <c:pt idx="9653">
                  <c:v>1E-4</c:v>
                </c:pt>
                <c:pt idx="9654">
                  <c:v>2.0001000000000002</c:v>
                </c:pt>
                <c:pt idx="9655">
                  <c:v>1.0001</c:v>
                </c:pt>
                <c:pt idx="9656">
                  <c:v>2.0001000000000002</c:v>
                </c:pt>
                <c:pt idx="9657">
                  <c:v>1E-4</c:v>
                </c:pt>
                <c:pt idx="9658">
                  <c:v>2.0001000000000002</c:v>
                </c:pt>
                <c:pt idx="9659">
                  <c:v>2.0001000000000002</c:v>
                </c:pt>
                <c:pt idx="9660">
                  <c:v>1E-4</c:v>
                </c:pt>
                <c:pt idx="9661">
                  <c:v>1.0001</c:v>
                </c:pt>
                <c:pt idx="9662">
                  <c:v>3.0001000000000002</c:v>
                </c:pt>
                <c:pt idx="9663">
                  <c:v>12.0001</c:v>
                </c:pt>
                <c:pt idx="9664">
                  <c:v>14.0001</c:v>
                </c:pt>
                <c:pt idx="9665">
                  <c:v>77.000100000000003</c:v>
                </c:pt>
                <c:pt idx="9666">
                  <c:v>262.00009999999997</c:v>
                </c:pt>
                <c:pt idx="9667">
                  <c:v>970.00009999999997</c:v>
                </c:pt>
                <c:pt idx="9668">
                  <c:v>2425.0001000000002</c:v>
                </c:pt>
                <c:pt idx="9669">
                  <c:v>2066.0001000000002</c:v>
                </c:pt>
                <c:pt idx="9670">
                  <c:v>822.00009999999997</c:v>
                </c:pt>
                <c:pt idx="9671">
                  <c:v>558.00009999999997</c:v>
                </c:pt>
                <c:pt idx="9672">
                  <c:v>331.00009999999997</c:v>
                </c:pt>
                <c:pt idx="9673">
                  <c:v>173.0001</c:v>
                </c:pt>
                <c:pt idx="9674">
                  <c:v>102.0001</c:v>
                </c:pt>
                <c:pt idx="9675">
                  <c:v>66.000100000000003</c:v>
                </c:pt>
                <c:pt idx="9676">
                  <c:v>54.000100000000003</c:v>
                </c:pt>
                <c:pt idx="9677">
                  <c:v>31.0001</c:v>
                </c:pt>
                <c:pt idx="9678">
                  <c:v>32.000100000000003</c:v>
                </c:pt>
                <c:pt idx="9679">
                  <c:v>12.0001</c:v>
                </c:pt>
                <c:pt idx="9680">
                  <c:v>9.0000999999999998</c:v>
                </c:pt>
                <c:pt idx="9681">
                  <c:v>3.0001000000000002</c:v>
                </c:pt>
                <c:pt idx="9682">
                  <c:v>1.0001</c:v>
                </c:pt>
                <c:pt idx="9683">
                  <c:v>2.0001000000000002</c:v>
                </c:pt>
                <c:pt idx="9684">
                  <c:v>3.0001000000000002</c:v>
                </c:pt>
                <c:pt idx="9685">
                  <c:v>1.0001</c:v>
                </c:pt>
                <c:pt idx="9686">
                  <c:v>1E-4</c:v>
                </c:pt>
                <c:pt idx="9687">
                  <c:v>2.0001000000000002</c:v>
                </c:pt>
                <c:pt idx="9688">
                  <c:v>1.0001</c:v>
                </c:pt>
                <c:pt idx="9689">
                  <c:v>1E-4</c:v>
                </c:pt>
                <c:pt idx="9690">
                  <c:v>1.0001</c:v>
                </c:pt>
                <c:pt idx="9691">
                  <c:v>1.0001</c:v>
                </c:pt>
                <c:pt idx="9692">
                  <c:v>1.0001</c:v>
                </c:pt>
                <c:pt idx="9693">
                  <c:v>1.0001</c:v>
                </c:pt>
                <c:pt idx="9694">
                  <c:v>1E-4</c:v>
                </c:pt>
                <c:pt idx="9695">
                  <c:v>3.0001000000000002</c:v>
                </c:pt>
                <c:pt idx="9696">
                  <c:v>1.0001</c:v>
                </c:pt>
                <c:pt idx="9697">
                  <c:v>1E-4</c:v>
                </c:pt>
                <c:pt idx="9698">
                  <c:v>2.0001000000000002</c:v>
                </c:pt>
                <c:pt idx="9699">
                  <c:v>2.0001000000000002</c:v>
                </c:pt>
                <c:pt idx="9700">
                  <c:v>1.0001</c:v>
                </c:pt>
                <c:pt idx="9701">
                  <c:v>1.0001</c:v>
                </c:pt>
                <c:pt idx="9702">
                  <c:v>2.0001000000000002</c:v>
                </c:pt>
                <c:pt idx="9703">
                  <c:v>5.0000999999999998</c:v>
                </c:pt>
                <c:pt idx="9704">
                  <c:v>13.0001</c:v>
                </c:pt>
                <c:pt idx="9705">
                  <c:v>53.000100000000003</c:v>
                </c:pt>
                <c:pt idx="9706">
                  <c:v>114.0001</c:v>
                </c:pt>
                <c:pt idx="9707">
                  <c:v>252.0001</c:v>
                </c:pt>
                <c:pt idx="9708">
                  <c:v>276.00009999999997</c:v>
                </c:pt>
                <c:pt idx="9709">
                  <c:v>373.00009999999997</c:v>
                </c:pt>
                <c:pt idx="9710">
                  <c:v>297.00009999999997</c:v>
                </c:pt>
                <c:pt idx="9711">
                  <c:v>217.0001</c:v>
                </c:pt>
                <c:pt idx="9712">
                  <c:v>140.0001</c:v>
                </c:pt>
                <c:pt idx="9713">
                  <c:v>83.000100000000003</c:v>
                </c:pt>
                <c:pt idx="9714">
                  <c:v>55.000100000000003</c:v>
                </c:pt>
                <c:pt idx="9715">
                  <c:v>45.000100000000003</c:v>
                </c:pt>
                <c:pt idx="9716">
                  <c:v>23.0001</c:v>
                </c:pt>
                <c:pt idx="9717">
                  <c:v>13.0001</c:v>
                </c:pt>
                <c:pt idx="9718">
                  <c:v>17.0001</c:v>
                </c:pt>
                <c:pt idx="9719">
                  <c:v>7.0000999999999998</c:v>
                </c:pt>
                <c:pt idx="9720">
                  <c:v>6.0000999999999998</c:v>
                </c:pt>
                <c:pt idx="9721">
                  <c:v>1.0001</c:v>
                </c:pt>
                <c:pt idx="9722">
                  <c:v>1E-4</c:v>
                </c:pt>
                <c:pt idx="9723">
                  <c:v>5.0000999999999998</c:v>
                </c:pt>
                <c:pt idx="9724">
                  <c:v>1E-4</c:v>
                </c:pt>
                <c:pt idx="9725">
                  <c:v>1E-4</c:v>
                </c:pt>
                <c:pt idx="9726">
                  <c:v>3.0001000000000002</c:v>
                </c:pt>
                <c:pt idx="9727">
                  <c:v>1.0001</c:v>
                </c:pt>
                <c:pt idx="9728">
                  <c:v>1E-4</c:v>
                </c:pt>
                <c:pt idx="9729">
                  <c:v>1E-4</c:v>
                </c:pt>
                <c:pt idx="9730">
                  <c:v>1.0001</c:v>
                </c:pt>
                <c:pt idx="9731">
                  <c:v>1.0001</c:v>
                </c:pt>
                <c:pt idx="9732">
                  <c:v>1E-4</c:v>
                </c:pt>
                <c:pt idx="9733">
                  <c:v>2.0001000000000002</c:v>
                </c:pt>
                <c:pt idx="9734">
                  <c:v>1E-4</c:v>
                </c:pt>
                <c:pt idx="9735">
                  <c:v>1E-4</c:v>
                </c:pt>
                <c:pt idx="9736">
                  <c:v>2.0001000000000002</c:v>
                </c:pt>
                <c:pt idx="9737">
                  <c:v>2.0001000000000002</c:v>
                </c:pt>
                <c:pt idx="9738">
                  <c:v>1E-4</c:v>
                </c:pt>
                <c:pt idx="9739">
                  <c:v>1.0001</c:v>
                </c:pt>
                <c:pt idx="9740">
                  <c:v>1.0001</c:v>
                </c:pt>
                <c:pt idx="9741">
                  <c:v>1E-4</c:v>
                </c:pt>
                <c:pt idx="9742">
                  <c:v>1E-4</c:v>
                </c:pt>
                <c:pt idx="9743">
                  <c:v>1E-4</c:v>
                </c:pt>
                <c:pt idx="9744">
                  <c:v>1.0001</c:v>
                </c:pt>
                <c:pt idx="9745">
                  <c:v>1.0001</c:v>
                </c:pt>
                <c:pt idx="9746">
                  <c:v>1E-4</c:v>
                </c:pt>
                <c:pt idx="9747">
                  <c:v>4.0000999999999998</c:v>
                </c:pt>
                <c:pt idx="9748">
                  <c:v>8.0000999999999998</c:v>
                </c:pt>
                <c:pt idx="9749">
                  <c:v>16.0001</c:v>
                </c:pt>
                <c:pt idx="9750">
                  <c:v>12.0001</c:v>
                </c:pt>
                <c:pt idx="9751">
                  <c:v>16.0001</c:v>
                </c:pt>
                <c:pt idx="9752">
                  <c:v>6.0000999999999998</c:v>
                </c:pt>
                <c:pt idx="9753">
                  <c:v>9.0000999999999998</c:v>
                </c:pt>
                <c:pt idx="9754">
                  <c:v>13.0001</c:v>
                </c:pt>
                <c:pt idx="9755">
                  <c:v>5.0000999999999998</c:v>
                </c:pt>
                <c:pt idx="9756">
                  <c:v>5.0000999999999998</c:v>
                </c:pt>
                <c:pt idx="9757">
                  <c:v>1.0001</c:v>
                </c:pt>
                <c:pt idx="9758">
                  <c:v>6.0000999999999998</c:v>
                </c:pt>
                <c:pt idx="9759">
                  <c:v>1.0001</c:v>
                </c:pt>
                <c:pt idx="9760">
                  <c:v>1E-4</c:v>
                </c:pt>
                <c:pt idx="9761">
                  <c:v>1.0001</c:v>
                </c:pt>
                <c:pt idx="9762">
                  <c:v>1E-4</c:v>
                </c:pt>
                <c:pt idx="9763">
                  <c:v>2.0001000000000002</c:v>
                </c:pt>
                <c:pt idx="9764">
                  <c:v>1.0001</c:v>
                </c:pt>
                <c:pt idx="9765">
                  <c:v>1.0001</c:v>
                </c:pt>
                <c:pt idx="9766">
                  <c:v>2.0001000000000002</c:v>
                </c:pt>
                <c:pt idx="9767">
                  <c:v>2.0001000000000002</c:v>
                </c:pt>
                <c:pt idx="9768">
                  <c:v>1E-4</c:v>
                </c:pt>
                <c:pt idx="9769">
                  <c:v>1.0001</c:v>
                </c:pt>
                <c:pt idx="9770">
                  <c:v>1.0001</c:v>
                </c:pt>
                <c:pt idx="9771">
                  <c:v>1E-4</c:v>
                </c:pt>
                <c:pt idx="9772">
                  <c:v>1E-4</c:v>
                </c:pt>
                <c:pt idx="9773">
                  <c:v>1E-4</c:v>
                </c:pt>
                <c:pt idx="9774">
                  <c:v>1E-4</c:v>
                </c:pt>
                <c:pt idx="9775">
                  <c:v>2.0001000000000002</c:v>
                </c:pt>
                <c:pt idx="9776">
                  <c:v>1.0001</c:v>
                </c:pt>
                <c:pt idx="9777">
                  <c:v>1E-4</c:v>
                </c:pt>
                <c:pt idx="9778">
                  <c:v>1E-4</c:v>
                </c:pt>
                <c:pt idx="9779">
                  <c:v>1E-4</c:v>
                </c:pt>
                <c:pt idx="9780">
                  <c:v>1.0001</c:v>
                </c:pt>
                <c:pt idx="9781">
                  <c:v>3.0001000000000002</c:v>
                </c:pt>
                <c:pt idx="9782">
                  <c:v>1E-4</c:v>
                </c:pt>
                <c:pt idx="9783">
                  <c:v>1.0001</c:v>
                </c:pt>
                <c:pt idx="9784">
                  <c:v>1.0001</c:v>
                </c:pt>
                <c:pt idx="9785">
                  <c:v>1.0001</c:v>
                </c:pt>
                <c:pt idx="9786">
                  <c:v>13.0001</c:v>
                </c:pt>
                <c:pt idx="9787">
                  <c:v>44.000100000000003</c:v>
                </c:pt>
                <c:pt idx="9788">
                  <c:v>141.0001</c:v>
                </c:pt>
                <c:pt idx="9789">
                  <c:v>257.00009999999997</c:v>
                </c:pt>
                <c:pt idx="9790">
                  <c:v>195.0001</c:v>
                </c:pt>
                <c:pt idx="9791">
                  <c:v>112.0001</c:v>
                </c:pt>
                <c:pt idx="9792">
                  <c:v>69.000100000000003</c:v>
                </c:pt>
                <c:pt idx="9793">
                  <c:v>48.000100000000003</c:v>
                </c:pt>
                <c:pt idx="9794">
                  <c:v>41.000100000000003</c:v>
                </c:pt>
                <c:pt idx="9795">
                  <c:v>21.0001</c:v>
                </c:pt>
                <c:pt idx="9796">
                  <c:v>24.0001</c:v>
                </c:pt>
                <c:pt idx="9797">
                  <c:v>9.0000999999999998</c:v>
                </c:pt>
                <c:pt idx="9798">
                  <c:v>8.0000999999999998</c:v>
                </c:pt>
                <c:pt idx="9799">
                  <c:v>3.0001000000000002</c:v>
                </c:pt>
                <c:pt idx="9800">
                  <c:v>2.0001000000000002</c:v>
                </c:pt>
                <c:pt idx="9801">
                  <c:v>1.0001</c:v>
                </c:pt>
                <c:pt idx="9802">
                  <c:v>1.0001</c:v>
                </c:pt>
                <c:pt idx="9803">
                  <c:v>1.0001</c:v>
                </c:pt>
                <c:pt idx="9804">
                  <c:v>1.0001</c:v>
                </c:pt>
                <c:pt idx="9805">
                  <c:v>1E-4</c:v>
                </c:pt>
                <c:pt idx="9806">
                  <c:v>1E-4</c:v>
                </c:pt>
                <c:pt idx="9807">
                  <c:v>1E-4</c:v>
                </c:pt>
                <c:pt idx="9808">
                  <c:v>1E-4</c:v>
                </c:pt>
                <c:pt idx="9809">
                  <c:v>3.0001000000000002</c:v>
                </c:pt>
                <c:pt idx="9810">
                  <c:v>1E-4</c:v>
                </c:pt>
                <c:pt idx="9811">
                  <c:v>3.0001000000000002</c:v>
                </c:pt>
                <c:pt idx="9812">
                  <c:v>1E-4</c:v>
                </c:pt>
                <c:pt idx="9813">
                  <c:v>1E-4</c:v>
                </c:pt>
                <c:pt idx="9814">
                  <c:v>1E-4</c:v>
                </c:pt>
                <c:pt idx="9815">
                  <c:v>1.0001</c:v>
                </c:pt>
                <c:pt idx="9816">
                  <c:v>1E-4</c:v>
                </c:pt>
                <c:pt idx="9817">
                  <c:v>1E-4</c:v>
                </c:pt>
                <c:pt idx="9818">
                  <c:v>1E-4</c:v>
                </c:pt>
                <c:pt idx="9819">
                  <c:v>1E-4</c:v>
                </c:pt>
                <c:pt idx="9820">
                  <c:v>1E-4</c:v>
                </c:pt>
                <c:pt idx="9821">
                  <c:v>1.0001</c:v>
                </c:pt>
                <c:pt idx="9822">
                  <c:v>1E-4</c:v>
                </c:pt>
                <c:pt idx="9823">
                  <c:v>1E-4</c:v>
                </c:pt>
                <c:pt idx="9824">
                  <c:v>1E-4</c:v>
                </c:pt>
                <c:pt idx="9825">
                  <c:v>3.0001000000000002</c:v>
                </c:pt>
                <c:pt idx="9826">
                  <c:v>1E-4</c:v>
                </c:pt>
                <c:pt idx="9827">
                  <c:v>2.0001000000000002</c:v>
                </c:pt>
                <c:pt idx="9828">
                  <c:v>4.0000999999999998</c:v>
                </c:pt>
                <c:pt idx="9829">
                  <c:v>13.0001</c:v>
                </c:pt>
                <c:pt idx="9830">
                  <c:v>11.0001</c:v>
                </c:pt>
                <c:pt idx="9831">
                  <c:v>17.0001</c:v>
                </c:pt>
                <c:pt idx="9832">
                  <c:v>11.0001</c:v>
                </c:pt>
                <c:pt idx="9833">
                  <c:v>5.0000999999999998</c:v>
                </c:pt>
                <c:pt idx="9834">
                  <c:v>8.0000999999999998</c:v>
                </c:pt>
                <c:pt idx="9835">
                  <c:v>4.0000999999999998</c:v>
                </c:pt>
                <c:pt idx="9836">
                  <c:v>2.0001000000000002</c:v>
                </c:pt>
                <c:pt idx="9837">
                  <c:v>11.0001</c:v>
                </c:pt>
                <c:pt idx="9838">
                  <c:v>2.0001000000000002</c:v>
                </c:pt>
                <c:pt idx="9839">
                  <c:v>1E-4</c:v>
                </c:pt>
                <c:pt idx="9840">
                  <c:v>6.0000999999999998</c:v>
                </c:pt>
                <c:pt idx="9841">
                  <c:v>1.0001</c:v>
                </c:pt>
                <c:pt idx="9842">
                  <c:v>1E-4</c:v>
                </c:pt>
                <c:pt idx="9843">
                  <c:v>1.0001</c:v>
                </c:pt>
                <c:pt idx="9844">
                  <c:v>1.0001</c:v>
                </c:pt>
                <c:pt idx="9845">
                  <c:v>2.0001000000000002</c:v>
                </c:pt>
                <c:pt idx="9846">
                  <c:v>1E-4</c:v>
                </c:pt>
                <c:pt idx="9847">
                  <c:v>1E-4</c:v>
                </c:pt>
                <c:pt idx="9848">
                  <c:v>1.0001</c:v>
                </c:pt>
                <c:pt idx="9849">
                  <c:v>1E-4</c:v>
                </c:pt>
                <c:pt idx="9850">
                  <c:v>1E-4</c:v>
                </c:pt>
                <c:pt idx="9851">
                  <c:v>1E-4</c:v>
                </c:pt>
                <c:pt idx="9852">
                  <c:v>1E-4</c:v>
                </c:pt>
                <c:pt idx="9853">
                  <c:v>1E-4</c:v>
                </c:pt>
                <c:pt idx="9854">
                  <c:v>1E-4</c:v>
                </c:pt>
                <c:pt idx="9855">
                  <c:v>1.0001</c:v>
                </c:pt>
                <c:pt idx="9856">
                  <c:v>1E-4</c:v>
                </c:pt>
                <c:pt idx="9857">
                  <c:v>1E-4</c:v>
                </c:pt>
                <c:pt idx="9858">
                  <c:v>1E-4</c:v>
                </c:pt>
                <c:pt idx="9859">
                  <c:v>3.0001000000000002</c:v>
                </c:pt>
                <c:pt idx="9860">
                  <c:v>1E-4</c:v>
                </c:pt>
                <c:pt idx="9861">
                  <c:v>1E-4</c:v>
                </c:pt>
                <c:pt idx="9862">
                  <c:v>2.0001000000000002</c:v>
                </c:pt>
                <c:pt idx="9863">
                  <c:v>1E-4</c:v>
                </c:pt>
                <c:pt idx="9864">
                  <c:v>1.0001</c:v>
                </c:pt>
                <c:pt idx="9865">
                  <c:v>1E-4</c:v>
                </c:pt>
                <c:pt idx="9866">
                  <c:v>1E-4</c:v>
                </c:pt>
                <c:pt idx="9867">
                  <c:v>1E-4</c:v>
                </c:pt>
                <c:pt idx="9868">
                  <c:v>12.0001</c:v>
                </c:pt>
                <c:pt idx="9869">
                  <c:v>24.0001</c:v>
                </c:pt>
                <c:pt idx="9870">
                  <c:v>86.000100000000003</c:v>
                </c:pt>
                <c:pt idx="9871">
                  <c:v>94.000100000000003</c:v>
                </c:pt>
                <c:pt idx="9872">
                  <c:v>93.000100000000003</c:v>
                </c:pt>
                <c:pt idx="9873">
                  <c:v>57.000100000000003</c:v>
                </c:pt>
                <c:pt idx="9874">
                  <c:v>27.0001</c:v>
                </c:pt>
                <c:pt idx="9875">
                  <c:v>13.0001</c:v>
                </c:pt>
                <c:pt idx="9876">
                  <c:v>8.0000999999999998</c:v>
                </c:pt>
                <c:pt idx="9877">
                  <c:v>12.0001</c:v>
                </c:pt>
                <c:pt idx="9878">
                  <c:v>8.0000999999999998</c:v>
                </c:pt>
                <c:pt idx="9879">
                  <c:v>1.0001</c:v>
                </c:pt>
                <c:pt idx="9880">
                  <c:v>1E-4</c:v>
                </c:pt>
                <c:pt idx="9881">
                  <c:v>3.0001000000000002</c:v>
                </c:pt>
                <c:pt idx="9882">
                  <c:v>3.0001000000000002</c:v>
                </c:pt>
                <c:pt idx="9883">
                  <c:v>3.0001000000000002</c:v>
                </c:pt>
                <c:pt idx="9884">
                  <c:v>1E-4</c:v>
                </c:pt>
                <c:pt idx="9885">
                  <c:v>1.0001</c:v>
                </c:pt>
                <c:pt idx="9886">
                  <c:v>1.0001</c:v>
                </c:pt>
                <c:pt idx="9887">
                  <c:v>1E-4</c:v>
                </c:pt>
                <c:pt idx="9888">
                  <c:v>1.0001</c:v>
                </c:pt>
                <c:pt idx="9889">
                  <c:v>1.0001</c:v>
                </c:pt>
                <c:pt idx="9890">
                  <c:v>1E-4</c:v>
                </c:pt>
                <c:pt idx="9891">
                  <c:v>1E-4</c:v>
                </c:pt>
                <c:pt idx="9892">
                  <c:v>1E-4</c:v>
                </c:pt>
                <c:pt idx="9893">
                  <c:v>1E-4</c:v>
                </c:pt>
                <c:pt idx="9894">
                  <c:v>1.0001</c:v>
                </c:pt>
                <c:pt idx="9895">
                  <c:v>2.0001000000000002</c:v>
                </c:pt>
                <c:pt idx="9896">
                  <c:v>1.0001</c:v>
                </c:pt>
                <c:pt idx="9897">
                  <c:v>1.0001</c:v>
                </c:pt>
                <c:pt idx="9898">
                  <c:v>1.0001</c:v>
                </c:pt>
                <c:pt idx="9899">
                  <c:v>1E-4</c:v>
                </c:pt>
                <c:pt idx="9900">
                  <c:v>1E-4</c:v>
                </c:pt>
                <c:pt idx="9901">
                  <c:v>1.0001</c:v>
                </c:pt>
                <c:pt idx="9902">
                  <c:v>1E-4</c:v>
                </c:pt>
                <c:pt idx="9903">
                  <c:v>1.0001</c:v>
                </c:pt>
                <c:pt idx="9904">
                  <c:v>1.0001</c:v>
                </c:pt>
                <c:pt idx="9905">
                  <c:v>1E-4</c:v>
                </c:pt>
                <c:pt idx="9906">
                  <c:v>1E-4</c:v>
                </c:pt>
                <c:pt idx="9907">
                  <c:v>1E-4</c:v>
                </c:pt>
                <c:pt idx="9908">
                  <c:v>1.0001</c:v>
                </c:pt>
                <c:pt idx="9909">
                  <c:v>2.0001000000000002</c:v>
                </c:pt>
                <c:pt idx="9910">
                  <c:v>6.0000999999999998</c:v>
                </c:pt>
                <c:pt idx="9911">
                  <c:v>13.0001</c:v>
                </c:pt>
                <c:pt idx="9912">
                  <c:v>20.0001</c:v>
                </c:pt>
                <c:pt idx="9913">
                  <c:v>23.0001</c:v>
                </c:pt>
                <c:pt idx="9914">
                  <c:v>12.0001</c:v>
                </c:pt>
                <c:pt idx="9915">
                  <c:v>6.0000999999999998</c:v>
                </c:pt>
                <c:pt idx="9916">
                  <c:v>4.0000999999999998</c:v>
                </c:pt>
                <c:pt idx="9917">
                  <c:v>4.0000999999999998</c:v>
                </c:pt>
                <c:pt idx="9918">
                  <c:v>5.0000999999999998</c:v>
                </c:pt>
                <c:pt idx="9919">
                  <c:v>2.0001000000000002</c:v>
                </c:pt>
                <c:pt idx="9920">
                  <c:v>3.0001000000000002</c:v>
                </c:pt>
                <c:pt idx="9921">
                  <c:v>1.0001</c:v>
                </c:pt>
                <c:pt idx="9922">
                  <c:v>1E-4</c:v>
                </c:pt>
                <c:pt idx="9923">
                  <c:v>2.0001000000000002</c:v>
                </c:pt>
                <c:pt idx="9924">
                  <c:v>2.0001000000000002</c:v>
                </c:pt>
                <c:pt idx="9925">
                  <c:v>1E-4</c:v>
                </c:pt>
                <c:pt idx="9926">
                  <c:v>3.0001000000000002</c:v>
                </c:pt>
                <c:pt idx="9927">
                  <c:v>1E-4</c:v>
                </c:pt>
                <c:pt idx="9928">
                  <c:v>1E-4</c:v>
                </c:pt>
                <c:pt idx="9929">
                  <c:v>1E-4</c:v>
                </c:pt>
                <c:pt idx="9930">
                  <c:v>1.0001</c:v>
                </c:pt>
                <c:pt idx="9931">
                  <c:v>1E-4</c:v>
                </c:pt>
                <c:pt idx="9932">
                  <c:v>1E-4</c:v>
                </c:pt>
                <c:pt idx="9933">
                  <c:v>1.0001</c:v>
                </c:pt>
                <c:pt idx="9934">
                  <c:v>1E-4</c:v>
                </c:pt>
                <c:pt idx="9935">
                  <c:v>1.0001</c:v>
                </c:pt>
                <c:pt idx="9936">
                  <c:v>1.0001</c:v>
                </c:pt>
                <c:pt idx="9937">
                  <c:v>1.0001</c:v>
                </c:pt>
                <c:pt idx="9938">
                  <c:v>1E-4</c:v>
                </c:pt>
                <c:pt idx="9939">
                  <c:v>1.0001</c:v>
                </c:pt>
                <c:pt idx="9940">
                  <c:v>1.0001</c:v>
                </c:pt>
                <c:pt idx="9941">
                  <c:v>1E-4</c:v>
                </c:pt>
                <c:pt idx="9942">
                  <c:v>1.0001</c:v>
                </c:pt>
                <c:pt idx="9943">
                  <c:v>1E-4</c:v>
                </c:pt>
                <c:pt idx="9944">
                  <c:v>1.0001</c:v>
                </c:pt>
                <c:pt idx="9945">
                  <c:v>1E-4</c:v>
                </c:pt>
                <c:pt idx="9946">
                  <c:v>1.0001</c:v>
                </c:pt>
                <c:pt idx="9947">
                  <c:v>1E-4</c:v>
                </c:pt>
                <c:pt idx="9948">
                  <c:v>1E-4</c:v>
                </c:pt>
                <c:pt idx="9949">
                  <c:v>1.0001</c:v>
                </c:pt>
                <c:pt idx="9950">
                  <c:v>1E-4</c:v>
                </c:pt>
                <c:pt idx="9951">
                  <c:v>6.0000999999999998</c:v>
                </c:pt>
                <c:pt idx="9952">
                  <c:v>45.000100000000003</c:v>
                </c:pt>
                <c:pt idx="9953">
                  <c:v>76.000100000000003</c:v>
                </c:pt>
                <c:pt idx="9954">
                  <c:v>47.000100000000003</c:v>
                </c:pt>
                <c:pt idx="9955">
                  <c:v>17.0001</c:v>
                </c:pt>
                <c:pt idx="9956">
                  <c:v>7.0000999999999998</c:v>
                </c:pt>
                <c:pt idx="9957">
                  <c:v>5.0000999999999998</c:v>
                </c:pt>
                <c:pt idx="9958">
                  <c:v>2.0001000000000002</c:v>
                </c:pt>
                <c:pt idx="9959">
                  <c:v>4.0000999999999998</c:v>
                </c:pt>
                <c:pt idx="9960">
                  <c:v>1E-4</c:v>
                </c:pt>
                <c:pt idx="9961">
                  <c:v>1.0001</c:v>
                </c:pt>
                <c:pt idx="9962">
                  <c:v>2.0001000000000002</c:v>
                </c:pt>
                <c:pt idx="9963">
                  <c:v>1E-4</c:v>
                </c:pt>
                <c:pt idx="9964">
                  <c:v>1.0001</c:v>
                </c:pt>
                <c:pt idx="9965">
                  <c:v>1E-4</c:v>
                </c:pt>
                <c:pt idx="9966">
                  <c:v>1E-4</c:v>
                </c:pt>
                <c:pt idx="9967">
                  <c:v>1E-4</c:v>
                </c:pt>
                <c:pt idx="9968">
                  <c:v>1E-4</c:v>
                </c:pt>
                <c:pt idx="9969">
                  <c:v>1.0001</c:v>
                </c:pt>
                <c:pt idx="9970">
                  <c:v>1.0001</c:v>
                </c:pt>
                <c:pt idx="9971">
                  <c:v>1E-4</c:v>
                </c:pt>
                <c:pt idx="9972">
                  <c:v>1E-4</c:v>
                </c:pt>
                <c:pt idx="9973">
                  <c:v>1E-4</c:v>
                </c:pt>
                <c:pt idx="9974">
                  <c:v>1E-4</c:v>
                </c:pt>
                <c:pt idx="9975">
                  <c:v>1E-4</c:v>
                </c:pt>
                <c:pt idx="9976">
                  <c:v>1E-4</c:v>
                </c:pt>
                <c:pt idx="9977">
                  <c:v>3.0001000000000002</c:v>
                </c:pt>
                <c:pt idx="9978">
                  <c:v>2.0001000000000002</c:v>
                </c:pt>
                <c:pt idx="9979">
                  <c:v>1E-4</c:v>
                </c:pt>
                <c:pt idx="9980">
                  <c:v>1E-4</c:v>
                </c:pt>
                <c:pt idx="9981">
                  <c:v>3.0001000000000002</c:v>
                </c:pt>
                <c:pt idx="9982">
                  <c:v>1E-4</c:v>
                </c:pt>
                <c:pt idx="9983">
                  <c:v>1E-4</c:v>
                </c:pt>
                <c:pt idx="9984">
                  <c:v>1.0001</c:v>
                </c:pt>
                <c:pt idx="9985">
                  <c:v>1E-4</c:v>
                </c:pt>
                <c:pt idx="9986">
                  <c:v>1E-4</c:v>
                </c:pt>
                <c:pt idx="9987">
                  <c:v>1E-4</c:v>
                </c:pt>
                <c:pt idx="9988">
                  <c:v>1.0001</c:v>
                </c:pt>
                <c:pt idx="9989">
                  <c:v>1.0001</c:v>
                </c:pt>
                <c:pt idx="9990">
                  <c:v>1E-4</c:v>
                </c:pt>
                <c:pt idx="9991">
                  <c:v>1.0001</c:v>
                </c:pt>
                <c:pt idx="9992">
                  <c:v>12.0001</c:v>
                </c:pt>
                <c:pt idx="9993">
                  <c:v>23.0001</c:v>
                </c:pt>
                <c:pt idx="9994">
                  <c:v>27.0001</c:v>
                </c:pt>
                <c:pt idx="9995">
                  <c:v>15.0001</c:v>
                </c:pt>
                <c:pt idx="9996">
                  <c:v>4.0000999999999998</c:v>
                </c:pt>
                <c:pt idx="9997">
                  <c:v>2.0001000000000002</c:v>
                </c:pt>
                <c:pt idx="9998">
                  <c:v>5.0000999999999998</c:v>
                </c:pt>
                <c:pt idx="9999">
                  <c:v>5.0000999999999998</c:v>
                </c:pt>
                <c:pt idx="10000">
                  <c:v>1E-4</c:v>
                </c:pt>
                <c:pt idx="10001">
                  <c:v>1.0001</c:v>
                </c:pt>
                <c:pt idx="10002">
                  <c:v>1E-4</c:v>
                </c:pt>
                <c:pt idx="10003">
                  <c:v>1.0001</c:v>
                </c:pt>
                <c:pt idx="10004">
                  <c:v>1E-4</c:v>
                </c:pt>
                <c:pt idx="10005">
                  <c:v>2.0001000000000002</c:v>
                </c:pt>
                <c:pt idx="10006">
                  <c:v>1E-4</c:v>
                </c:pt>
                <c:pt idx="10007">
                  <c:v>1.0001</c:v>
                </c:pt>
                <c:pt idx="10008">
                  <c:v>1E-4</c:v>
                </c:pt>
                <c:pt idx="10009">
                  <c:v>1E-4</c:v>
                </c:pt>
                <c:pt idx="10010">
                  <c:v>1E-4</c:v>
                </c:pt>
                <c:pt idx="10011">
                  <c:v>1.0001</c:v>
                </c:pt>
                <c:pt idx="10012">
                  <c:v>1E-4</c:v>
                </c:pt>
                <c:pt idx="10013">
                  <c:v>1E-4</c:v>
                </c:pt>
                <c:pt idx="10014">
                  <c:v>1E-4</c:v>
                </c:pt>
                <c:pt idx="10015">
                  <c:v>1E-4</c:v>
                </c:pt>
                <c:pt idx="10016">
                  <c:v>1E-4</c:v>
                </c:pt>
                <c:pt idx="10017">
                  <c:v>1.0001</c:v>
                </c:pt>
                <c:pt idx="10018">
                  <c:v>1.0001</c:v>
                </c:pt>
                <c:pt idx="10019">
                  <c:v>1E-4</c:v>
                </c:pt>
                <c:pt idx="10020">
                  <c:v>1.0001</c:v>
                </c:pt>
                <c:pt idx="10021">
                  <c:v>1.0001</c:v>
                </c:pt>
                <c:pt idx="10022">
                  <c:v>1E-4</c:v>
                </c:pt>
                <c:pt idx="10023">
                  <c:v>1E-4</c:v>
                </c:pt>
                <c:pt idx="10024">
                  <c:v>1.0001</c:v>
                </c:pt>
                <c:pt idx="10025">
                  <c:v>1E-4</c:v>
                </c:pt>
                <c:pt idx="10026">
                  <c:v>1E-4</c:v>
                </c:pt>
                <c:pt idx="10027">
                  <c:v>1E-4</c:v>
                </c:pt>
                <c:pt idx="10028">
                  <c:v>1E-4</c:v>
                </c:pt>
                <c:pt idx="10029">
                  <c:v>1E-4</c:v>
                </c:pt>
                <c:pt idx="10030">
                  <c:v>1.0001</c:v>
                </c:pt>
                <c:pt idx="10031">
                  <c:v>1.0001</c:v>
                </c:pt>
                <c:pt idx="10032">
                  <c:v>8.0000999999999998</c:v>
                </c:pt>
                <c:pt idx="10033">
                  <c:v>14.0001</c:v>
                </c:pt>
                <c:pt idx="10034">
                  <c:v>13.0001</c:v>
                </c:pt>
                <c:pt idx="10035">
                  <c:v>4.0000999999999998</c:v>
                </c:pt>
                <c:pt idx="10036">
                  <c:v>7.0000999999999998</c:v>
                </c:pt>
                <c:pt idx="10037">
                  <c:v>3.0001000000000002</c:v>
                </c:pt>
                <c:pt idx="10038">
                  <c:v>2.0001000000000002</c:v>
                </c:pt>
                <c:pt idx="10039">
                  <c:v>3.0001000000000002</c:v>
                </c:pt>
                <c:pt idx="10040">
                  <c:v>1.0001</c:v>
                </c:pt>
                <c:pt idx="10041">
                  <c:v>1.0001</c:v>
                </c:pt>
                <c:pt idx="10042">
                  <c:v>2.0001000000000002</c:v>
                </c:pt>
                <c:pt idx="10043">
                  <c:v>2.0001000000000002</c:v>
                </c:pt>
                <c:pt idx="10044">
                  <c:v>1.0001</c:v>
                </c:pt>
                <c:pt idx="10045">
                  <c:v>1E-4</c:v>
                </c:pt>
                <c:pt idx="10046">
                  <c:v>1E-4</c:v>
                </c:pt>
                <c:pt idx="10047">
                  <c:v>1E-4</c:v>
                </c:pt>
                <c:pt idx="10048">
                  <c:v>1E-4</c:v>
                </c:pt>
                <c:pt idx="10049">
                  <c:v>1.0001</c:v>
                </c:pt>
                <c:pt idx="10050">
                  <c:v>1E-4</c:v>
                </c:pt>
                <c:pt idx="10051">
                  <c:v>1E-4</c:v>
                </c:pt>
                <c:pt idx="10052">
                  <c:v>1E-4</c:v>
                </c:pt>
                <c:pt idx="10053">
                  <c:v>1E-4</c:v>
                </c:pt>
                <c:pt idx="10054">
                  <c:v>1.0001</c:v>
                </c:pt>
                <c:pt idx="10055">
                  <c:v>1E-4</c:v>
                </c:pt>
                <c:pt idx="10056">
                  <c:v>1E-4</c:v>
                </c:pt>
                <c:pt idx="10057">
                  <c:v>1E-4</c:v>
                </c:pt>
                <c:pt idx="10058">
                  <c:v>1E-4</c:v>
                </c:pt>
                <c:pt idx="10059">
                  <c:v>1E-4</c:v>
                </c:pt>
                <c:pt idx="10060">
                  <c:v>1E-4</c:v>
                </c:pt>
                <c:pt idx="10061">
                  <c:v>1E-4</c:v>
                </c:pt>
                <c:pt idx="10062">
                  <c:v>1E-4</c:v>
                </c:pt>
                <c:pt idx="10063">
                  <c:v>1E-4</c:v>
                </c:pt>
                <c:pt idx="10064">
                  <c:v>1E-4</c:v>
                </c:pt>
                <c:pt idx="10065">
                  <c:v>2.0001000000000002</c:v>
                </c:pt>
                <c:pt idx="10066">
                  <c:v>1E-4</c:v>
                </c:pt>
                <c:pt idx="10067">
                  <c:v>1.0001</c:v>
                </c:pt>
                <c:pt idx="10068">
                  <c:v>1.0001</c:v>
                </c:pt>
                <c:pt idx="10069">
                  <c:v>1E-4</c:v>
                </c:pt>
                <c:pt idx="10070">
                  <c:v>1.0001</c:v>
                </c:pt>
                <c:pt idx="10071">
                  <c:v>2.0001000000000002</c:v>
                </c:pt>
                <c:pt idx="10072">
                  <c:v>1.0001</c:v>
                </c:pt>
                <c:pt idx="10073">
                  <c:v>2.0001000000000002</c:v>
                </c:pt>
                <c:pt idx="10074">
                  <c:v>4.0000999999999998</c:v>
                </c:pt>
                <c:pt idx="10075">
                  <c:v>1.0001</c:v>
                </c:pt>
                <c:pt idx="10076">
                  <c:v>2.0001000000000002</c:v>
                </c:pt>
                <c:pt idx="10077">
                  <c:v>3.0001000000000002</c:v>
                </c:pt>
                <c:pt idx="10078">
                  <c:v>1E-4</c:v>
                </c:pt>
                <c:pt idx="10079">
                  <c:v>1.0001</c:v>
                </c:pt>
                <c:pt idx="10080">
                  <c:v>2.0001000000000002</c:v>
                </c:pt>
                <c:pt idx="10081">
                  <c:v>1E-4</c:v>
                </c:pt>
                <c:pt idx="10082">
                  <c:v>1E-4</c:v>
                </c:pt>
                <c:pt idx="10083">
                  <c:v>2.0001000000000002</c:v>
                </c:pt>
                <c:pt idx="10084">
                  <c:v>2.0001000000000002</c:v>
                </c:pt>
                <c:pt idx="10085">
                  <c:v>5.0000999999999998</c:v>
                </c:pt>
                <c:pt idx="10086">
                  <c:v>1E-4</c:v>
                </c:pt>
                <c:pt idx="10087">
                  <c:v>1E-4</c:v>
                </c:pt>
                <c:pt idx="10088">
                  <c:v>1E-4</c:v>
                </c:pt>
                <c:pt idx="10089">
                  <c:v>1E-4</c:v>
                </c:pt>
                <c:pt idx="10090">
                  <c:v>1E-4</c:v>
                </c:pt>
                <c:pt idx="10091">
                  <c:v>1E-4</c:v>
                </c:pt>
                <c:pt idx="10092">
                  <c:v>1E-4</c:v>
                </c:pt>
                <c:pt idx="10093">
                  <c:v>1.0001</c:v>
                </c:pt>
                <c:pt idx="10094">
                  <c:v>1E-4</c:v>
                </c:pt>
                <c:pt idx="10095">
                  <c:v>1E-4</c:v>
                </c:pt>
                <c:pt idx="10096">
                  <c:v>1E-4</c:v>
                </c:pt>
                <c:pt idx="10097">
                  <c:v>1E-4</c:v>
                </c:pt>
                <c:pt idx="10098">
                  <c:v>1E-4</c:v>
                </c:pt>
                <c:pt idx="10099">
                  <c:v>1E-4</c:v>
                </c:pt>
                <c:pt idx="10100">
                  <c:v>1.0001</c:v>
                </c:pt>
                <c:pt idx="10101">
                  <c:v>1E-4</c:v>
                </c:pt>
                <c:pt idx="10102">
                  <c:v>1E-4</c:v>
                </c:pt>
                <c:pt idx="10103">
                  <c:v>1E-4</c:v>
                </c:pt>
                <c:pt idx="10104">
                  <c:v>1E-4</c:v>
                </c:pt>
                <c:pt idx="10105">
                  <c:v>1E-4</c:v>
                </c:pt>
                <c:pt idx="10106">
                  <c:v>1.0001</c:v>
                </c:pt>
                <c:pt idx="10107">
                  <c:v>1.0001</c:v>
                </c:pt>
                <c:pt idx="10108">
                  <c:v>1E-4</c:v>
                </c:pt>
                <c:pt idx="10109">
                  <c:v>1E-4</c:v>
                </c:pt>
                <c:pt idx="10110">
                  <c:v>1E-4</c:v>
                </c:pt>
                <c:pt idx="10111">
                  <c:v>1E-4</c:v>
                </c:pt>
                <c:pt idx="10112">
                  <c:v>2.0001000000000002</c:v>
                </c:pt>
                <c:pt idx="10113">
                  <c:v>1.0001</c:v>
                </c:pt>
                <c:pt idx="10114">
                  <c:v>3.0001000000000002</c:v>
                </c:pt>
                <c:pt idx="10115">
                  <c:v>4.0000999999999998</c:v>
                </c:pt>
                <c:pt idx="10116">
                  <c:v>1E-4</c:v>
                </c:pt>
                <c:pt idx="10117">
                  <c:v>2.0001000000000002</c:v>
                </c:pt>
                <c:pt idx="10118">
                  <c:v>1.0001</c:v>
                </c:pt>
                <c:pt idx="10119">
                  <c:v>1E-4</c:v>
                </c:pt>
                <c:pt idx="10120">
                  <c:v>1.0001</c:v>
                </c:pt>
                <c:pt idx="10121">
                  <c:v>1E-4</c:v>
                </c:pt>
                <c:pt idx="10122">
                  <c:v>1E-4</c:v>
                </c:pt>
                <c:pt idx="10123">
                  <c:v>1.0001</c:v>
                </c:pt>
                <c:pt idx="10124">
                  <c:v>1E-4</c:v>
                </c:pt>
                <c:pt idx="10125">
                  <c:v>2.0001000000000002</c:v>
                </c:pt>
                <c:pt idx="10126">
                  <c:v>1E-4</c:v>
                </c:pt>
                <c:pt idx="10127">
                  <c:v>1E-4</c:v>
                </c:pt>
                <c:pt idx="10128">
                  <c:v>1E-4</c:v>
                </c:pt>
                <c:pt idx="10129">
                  <c:v>1E-4</c:v>
                </c:pt>
                <c:pt idx="10130">
                  <c:v>1E-4</c:v>
                </c:pt>
                <c:pt idx="10131">
                  <c:v>1E-4</c:v>
                </c:pt>
                <c:pt idx="10132">
                  <c:v>1E-4</c:v>
                </c:pt>
                <c:pt idx="10133">
                  <c:v>1E-4</c:v>
                </c:pt>
                <c:pt idx="10134">
                  <c:v>1.0001</c:v>
                </c:pt>
                <c:pt idx="10135">
                  <c:v>1E-4</c:v>
                </c:pt>
                <c:pt idx="10136">
                  <c:v>1.0001</c:v>
                </c:pt>
                <c:pt idx="10137">
                  <c:v>1.0001</c:v>
                </c:pt>
                <c:pt idx="10138">
                  <c:v>1E-4</c:v>
                </c:pt>
                <c:pt idx="10139">
                  <c:v>1E-4</c:v>
                </c:pt>
                <c:pt idx="10140">
                  <c:v>1E-4</c:v>
                </c:pt>
                <c:pt idx="10141">
                  <c:v>1E-4</c:v>
                </c:pt>
                <c:pt idx="10142">
                  <c:v>1.0001</c:v>
                </c:pt>
                <c:pt idx="10143">
                  <c:v>1.0001</c:v>
                </c:pt>
                <c:pt idx="10144">
                  <c:v>1E-4</c:v>
                </c:pt>
                <c:pt idx="10145">
                  <c:v>1.0001</c:v>
                </c:pt>
                <c:pt idx="10146">
                  <c:v>1.0001</c:v>
                </c:pt>
                <c:pt idx="10147">
                  <c:v>1E-4</c:v>
                </c:pt>
                <c:pt idx="10148">
                  <c:v>1E-4</c:v>
                </c:pt>
                <c:pt idx="10149">
                  <c:v>1E-4</c:v>
                </c:pt>
                <c:pt idx="10150">
                  <c:v>1.0001</c:v>
                </c:pt>
                <c:pt idx="10151">
                  <c:v>3.0001000000000002</c:v>
                </c:pt>
                <c:pt idx="10152">
                  <c:v>14.0001</c:v>
                </c:pt>
                <c:pt idx="10153">
                  <c:v>12.0001</c:v>
                </c:pt>
                <c:pt idx="10154">
                  <c:v>8.0000999999999998</c:v>
                </c:pt>
                <c:pt idx="10155">
                  <c:v>2.0001000000000002</c:v>
                </c:pt>
                <c:pt idx="10156">
                  <c:v>3.0001000000000002</c:v>
                </c:pt>
                <c:pt idx="10157">
                  <c:v>2.0001000000000002</c:v>
                </c:pt>
                <c:pt idx="10158">
                  <c:v>1.0001</c:v>
                </c:pt>
                <c:pt idx="10159">
                  <c:v>2.0001000000000002</c:v>
                </c:pt>
                <c:pt idx="10160">
                  <c:v>2.0001000000000002</c:v>
                </c:pt>
                <c:pt idx="10161">
                  <c:v>1.0001</c:v>
                </c:pt>
                <c:pt idx="10162">
                  <c:v>2.0001000000000002</c:v>
                </c:pt>
                <c:pt idx="10163">
                  <c:v>1E-4</c:v>
                </c:pt>
                <c:pt idx="10164">
                  <c:v>2.0001000000000002</c:v>
                </c:pt>
                <c:pt idx="10165">
                  <c:v>1.0001</c:v>
                </c:pt>
                <c:pt idx="10166">
                  <c:v>1E-4</c:v>
                </c:pt>
                <c:pt idx="10167">
                  <c:v>1E-4</c:v>
                </c:pt>
                <c:pt idx="10168">
                  <c:v>1E-4</c:v>
                </c:pt>
                <c:pt idx="10169">
                  <c:v>1E-4</c:v>
                </c:pt>
                <c:pt idx="10170">
                  <c:v>1E-4</c:v>
                </c:pt>
                <c:pt idx="10171">
                  <c:v>1E-4</c:v>
                </c:pt>
                <c:pt idx="10172">
                  <c:v>1.0001</c:v>
                </c:pt>
                <c:pt idx="10173">
                  <c:v>2.0001000000000002</c:v>
                </c:pt>
                <c:pt idx="10174">
                  <c:v>1E-4</c:v>
                </c:pt>
                <c:pt idx="10175">
                  <c:v>1.0001</c:v>
                </c:pt>
                <c:pt idx="10176">
                  <c:v>1E-4</c:v>
                </c:pt>
                <c:pt idx="10177">
                  <c:v>1E-4</c:v>
                </c:pt>
                <c:pt idx="10178">
                  <c:v>1E-4</c:v>
                </c:pt>
                <c:pt idx="10179">
                  <c:v>1E-4</c:v>
                </c:pt>
                <c:pt idx="10180">
                  <c:v>1E-4</c:v>
                </c:pt>
                <c:pt idx="10181">
                  <c:v>1.0001</c:v>
                </c:pt>
                <c:pt idx="10182">
                  <c:v>1.0001</c:v>
                </c:pt>
                <c:pt idx="10183">
                  <c:v>1E-4</c:v>
                </c:pt>
                <c:pt idx="10184">
                  <c:v>1.0001</c:v>
                </c:pt>
                <c:pt idx="10185">
                  <c:v>1E-4</c:v>
                </c:pt>
                <c:pt idx="10186">
                  <c:v>1.0001</c:v>
                </c:pt>
                <c:pt idx="10187">
                  <c:v>1E-4</c:v>
                </c:pt>
                <c:pt idx="10188">
                  <c:v>1E-4</c:v>
                </c:pt>
                <c:pt idx="10189">
                  <c:v>1.0001</c:v>
                </c:pt>
                <c:pt idx="10190">
                  <c:v>2.0001000000000002</c:v>
                </c:pt>
                <c:pt idx="10191">
                  <c:v>5.0000999999999998</c:v>
                </c:pt>
                <c:pt idx="10192">
                  <c:v>11.0001</c:v>
                </c:pt>
                <c:pt idx="10193">
                  <c:v>13.0001</c:v>
                </c:pt>
                <c:pt idx="10194">
                  <c:v>12.0001</c:v>
                </c:pt>
                <c:pt idx="10195">
                  <c:v>13.0001</c:v>
                </c:pt>
                <c:pt idx="10196">
                  <c:v>4.0000999999999998</c:v>
                </c:pt>
                <c:pt idx="10197">
                  <c:v>7.0000999999999998</c:v>
                </c:pt>
                <c:pt idx="10198">
                  <c:v>5.0000999999999998</c:v>
                </c:pt>
                <c:pt idx="10199">
                  <c:v>3.0001000000000002</c:v>
                </c:pt>
                <c:pt idx="10200">
                  <c:v>1.0001</c:v>
                </c:pt>
                <c:pt idx="10201">
                  <c:v>1.0001</c:v>
                </c:pt>
                <c:pt idx="10202">
                  <c:v>1E-4</c:v>
                </c:pt>
                <c:pt idx="10203">
                  <c:v>1.0001</c:v>
                </c:pt>
                <c:pt idx="10204">
                  <c:v>1E-4</c:v>
                </c:pt>
                <c:pt idx="10205">
                  <c:v>1E-4</c:v>
                </c:pt>
                <c:pt idx="10206">
                  <c:v>1E-4</c:v>
                </c:pt>
                <c:pt idx="10207">
                  <c:v>2.0001000000000002</c:v>
                </c:pt>
                <c:pt idx="10208">
                  <c:v>1E-4</c:v>
                </c:pt>
                <c:pt idx="10209">
                  <c:v>1E-4</c:v>
                </c:pt>
                <c:pt idx="10210">
                  <c:v>1.0001</c:v>
                </c:pt>
                <c:pt idx="10211">
                  <c:v>1E-4</c:v>
                </c:pt>
                <c:pt idx="10212">
                  <c:v>1E-4</c:v>
                </c:pt>
                <c:pt idx="10213">
                  <c:v>1E-4</c:v>
                </c:pt>
                <c:pt idx="10214">
                  <c:v>1.0001</c:v>
                </c:pt>
                <c:pt idx="10215">
                  <c:v>1E-4</c:v>
                </c:pt>
                <c:pt idx="10216">
                  <c:v>1E-4</c:v>
                </c:pt>
                <c:pt idx="10217">
                  <c:v>1E-4</c:v>
                </c:pt>
                <c:pt idx="10218">
                  <c:v>1E-4</c:v>
                </c:pt>
                <c:pt idx="10219">
                  <c:v>1E-4</c:v>
                </c:pt>
                <c:pt idx="10220">
                  <c:v>1E-4</c:v>
                </c:pt>
                <c:pt idx="10221">
                  <c:v>2.0001000000000002</c:v>
                </c:pt>
                <c:pt idx="10222">
                  <c:v>1E-4</c:v>
                </c:pt>
                <c:pt idx="10223">
                  <c:v>1E-4</c:v>
                </c:pt>
                <c:pt idx="10224">
                  <c:v>1E-4</c:v>
                </c:pt>
                <c:pt idx="10225">
                  <c:v>1E-4</c:v>
                </c:pt>
                <c:pt idx="10226">
                  <c:v>1.0001</c:v>
                </c:pt>
                <c:pt idx="10227">
                  <c:v>1E-4</c:v>
                </c:pt>
                <c:pt idx="10228">
                  <c:v>1.0001</c:v>
                </c:pt>
                <c:pt idx="10229">
                  <c:v>1.0001</c:v>
                </c:pt>
                <c:pt idx="10230">
                  <c:v>8.0000999999999998</c:v>
                </c:pt>
                <c:pt idx="10231">
                  <c:v>16.0001</c:v>
                </c:pt>
                <c:pt idx="10232">
                  <c:v>19.0001</c:v>
                </c:pt>
                <c:pt idx="10233">
                  <c:v>35.000100000000003</c:v>
                </c:pt>
                <c:pt idx="10234">
                  <c:v>20.0001</c:v>
                </c:pt>
                <c:pt idx="10235">
                  <c:v>7.0000999999999998</c:v>
                </c:pt>
                <c:pt idx="10236">
                  <c:v>10.0001</c:v>
                </c:pt>
                <c:pt idx="10237">
                  <c:v>4.0000999999999998</c:v>
                </c:pt>
                <c:pt idx="10238">
                  <c:v>1.0001</c:v>
                </c:pt>
                <c:pt idx="10239">
                  <c:v>1.0001</c:v>
                </c:pt>
                <c:pt idx="10240">
                  <c:v>1E-4</c:v>
                </c:pt>
                <c:pt idx="10241">
                  <c:v>1E-4</c:v>
                </c:pt>
                <c:pt idx="10242">
                  <c:v>1E-4</c:v>
                </c:pt>
                <c:pt idx="10243">
                  <c:v>1.0001</c:v>
                </c:pt>
                <c:pt idx="10244">
                  <c:v>1E-4</c:v>
                </c:pt>
                <c:pt idx="10245">
                  <c:v>1.0001</c:v>
                </c:pt>
                <c:pt idx="10246">
                  <c:v>1E-4</c:v>
                </c:pt>
                <c:pt idx="10247">
                  <c:v>1E-4</c:v>
                </c:pt>
                <c:pt idx="10248">
                  <c:v>1E-4</c:v>
                </c:pt>
                <c:pt idx="10249">
                  <c:v>1E-4</c:v>
                </c:pt>
                <c:pt idx="10250">
                  <c:v>2.0001000000000002</c:v>
                </c:pt>
                <c:pt idx="10251">
                  <c:v>1E-4</c:v>
                </c:pt>
                <c:pt idx="10252">
                  <c:v>1E-4</c:v>
                </c:pt>
                <c:pt idx="10253">
                  <c:v>1.0001</c:v>
                </c:pt>
                <c:pt idx="10254">
                  <c:v>1E-4</c:v>
                </c:pt>
                <c:pt idx="10255">
                  <c:v>1E-4</c:v>
                </c:pt>
                <c:pt idx="10256">
                  <c:v>1.0001</c:v>
                </c:pt>
                <c:pt idx="10257">
                  <c:v>1E-4</c:v>
                </c:pt>
                <c:pt idx="10258">
                  <c:v>1E-4</c:v>
                </c:pt>
                <c:pt idx="10259">
                  <c:v>1E-4</c:v>
                </c:pt>
                <c:pt idx="10260">
                  <c:v>1E-4</c:v>
                </c:pt>
                <c:pt idx="10261">
                  <c:v>1E-4</c:v>
                </c:pt>
                <c:pt idx="10262">
                  <c:v>1.0001</c:v>
                </c:pt>
                <c:pt idx="10263">
                  <c:v>1E-4</c:v>
                </c:pt>
                <c:pt idx="10264">
                  <c:v>1E-4</c:v>
                </c:pt>
                <c:pt idx="10265">
                  <c:v>1E-4</c:v>
                </c:pt>
                <c:pt idx="10266">
                  <c:v>1E-4</c:v>
                </c:pt>
                <c:pt idx="10267">
                  <c:v>1E-4</c:v>
                </c:pt>
                <c:pt idx="10268">
                  <c:v>1.0001</c:v>
                </c:pt>
                <c:pt idx="10269">
                  <c:v>2.0001000000000002</c:v>
                </c:pt>
                <c:pt idx="10270">
                  <c:v>6.0000999999999998</c:v>
                </c:pt>
                <c:pt idx="10271">
                  <c:v>7.0000999999999998</c:v>
                </c:pt>
                <c:pt idx="10272">
                  <c:v>13.0001</c:v>
                </c:pt>
                <c:pt idx="10273">
                  <c:v>10.0001</c:v>
                </c:pt>
                <c:pt idx="10274">
                  <c:v>9.0000999999999998</c:v>
                </c:pt>
                <c:pt idx="10275">
                  <c:v>3.0001000000000002</c:v>
                </c:pt>
                <c:pt idx="10276">
                  <c:v>3.0001000000000002</c:v>
                </c:pt>
                <c:pt idx="10277">
                  <c:v>5.0000999999999998</c:v>
                </c:pt>
                <c:pt idx="10278">
                  <c:v>6.0000999999999998</c:v>
                </c:pt>
                <c:pt idx="10279">
                  <c:v>2.0001000000000002</c:v>
                </c:pt>
                <c:pt idx="10280">
                  <c:v>1.0001</c:v>
                </c:pt>
                <c:pt idx="10281">
                  <c:v>1E-4</c:v>
                </c:pt>
                <c:pt idx="10282">
                  <c:v>1E-4</c:v>
                </c:pt>
                <c:pt idx="10283">
                  <c:v>1.0001</c:v>
                </c:pt>
                <c:pt idx="10284">
                  <c:v>1E-4</c:v>
                </c:pt>
                <c:pt idx="10285">
                  <c:v>1E-4</c:v>
                </c:pt>
                <c:pt idx="10286">
                  <c:v>1E-4</c:v>
                </c:pt>
                <c:pt idx="10287">
                  <c:v>1E-4</c:v>
                </c:pt>
                <c:pt idx="10288">
                  <c:v>1E-4</c:v>
                </c:pt>
                <c:pt idx="10289">
                  <c:v>1E-4</c:v>
                </c:pt>
                <c:pt idx="10290">
                  <c:v>1E-4</c:v>
                </c:pt>
                <c:pt idx="10291">
                  <c:v>1.0001</c:v>
                </c:pt>
                <c:pt idx="10292">
                  <c:v>1E-4</c:v>
                </c:pt>
                <c:pt idx="10293">
                  <c:v>1E-4</c:v>
                </c:pt>
                <c:pt idx="10294">
                  <c:v>1.0001</c:v>
                </c:pt>
                <c:pt idx="10295">
                  <c:v>1E-4</c:v>
                </c:pt>
                <c:pt idx="10296">
                  <c:v>1E-4</c:v>
                </c:pt>
                <c:pt idx="10297">
                  <c:v>1.0001</c:v>
                </c:pt>
                <c:pt idx="10298">
                  <c:v>1E-4</c:v>
                </c:pt>
                <c:pt idx="10299">
                  <c:v>1E-4</c:v>
                </c:pt>
                <c:pt idx="10300">
                  <c:v>2.0001000000000002</c:v>
                </c:pt>
                <c:pt idx="10301">
                  <c:v>1.0001</c:v>
                </c:pt>
                <c:pt idx="10302">
                  <c:v>1.0001</c:v>
                </c:pt>
                <c:pt idx="10303">
                  <c:v>1E-4</c:v>
                </c:pt>
                <c:pt idx="10304">
                  <c:v>1.0001</c:v>
                </c:pt>
                <c:pt idx="10305">
                  <c:v>1E-4</c:v>
                </c:pt>
                <c:pt idx="10306">
                  <c:v>1.0001</c:v>
                </c:pt>
                <c:pt idx="10307">
                  <c:v>2.0001000000000002</c:v>
                </c:pt>
                <c:pt idx="10308">
                  <c:v>4.0000999999999998</c:v>
                </c:pt>
                <c:pt idx="10309">
                  <c:v>13.0001</c:v>
                </c:pt>
                <c:pt idx="10310">
                  <c:v>33.000100000000003</c:v>
                </c:pt>
                <c:pt idx="10311">
                  <c:v>62.000100000000003</c:v>
                </c:pt>
                <c:pt idx="10312">
                  <c:v>47.000100000000003</c:v>
                </c:pt>
                <c:pt idx="10313">
                  <c:v>22.0001</c:v>
                </c:pt>
                <c:pt idx="10314">
                  <c:v>20.0001</c:v>
                </c:pt>
                <c:pt idx="10315">
                  <c:v>11.0001</c:v>
                </c:pt>
                <c:pt idx="10316">
                  <c:v>13.0001</c:v>
                </c:pt>
                <c:pt idx="10317">
                  <c:v>5.0000999999999998</c:v>
                </c:pt>
                <c:pt idx="10318">
                  <c:v>3.0001000000000002</c:v>
                </c:pt>
                <c:pt idx="10319">
                  <c:v>1.0001</c:v>
                </c:pt>
                <c:pt idx="10320">
                  <c:v>1E-4</c:v>
                </c:pt>
                <c:pt idx="10321">
                  <c:v>1.0001</c:v>
                </c:pt>
                <c:pt idx="10322">
                  <c:v>1.0001</c:v>
                </c:pt>
                <c:pt idx="10323">
                  <c:v>1.0001</c:v>
                </c:pt>
                <c:pt idx="10324">
                  <c:v>1E-4</c:v>
                </c:pt>
                <c:pt idx="10325">
                  <c:v>1E-4</c:v>
                </c:pt>
                <c:pt idx="10326">
                  <c:v>1E-4</c:v>
                </c:pt>
                <c:pt idx="10327">
                  <c:v>1.0001</c:v>
                </c:pt>
                <c:pt idx="10328">
                  <c:v>1.0001</c:v>
                </c:pt>
                <c:pt idx="10329">
                  <c:v>2.0001000000000002</c:v>
                </c:pt>
                <c:pt idx="10330">
                  <c:v>1E-4</c:v>
                </c:pt>
                <c:pt idx="10331">
                  <c:v>2.0001000000000002</c:v>
                </c:pt>
                <c:pt idx="10332">
                  <c:v>1E-4</c:v>
                </c:pt>
                <c:pt idx="10333">
                  <c:v>1.0001</c:v>
                </c:pt>
                <c:pt idx="10334">
                  <c:v>1E-4</c:v>
                </c:pt>
                <c:pt idx="10335">
                  <c:v>1E-4</c:v>
                </c:pt>
                <c:pt idx="10336">
                  <c:v>1.0001</c:v>
                </c:pt>
                <c:pt idx="10337">
                  <c:v>1.0001</c:v>
                </c:pt>
                <c:pt idx="10338">
                  <c:v>1E-4</c:v>
                </c:pt>
                <c:pt idx="10339">
                  <c:v>1.0001</c:v>
                </c:pt>
                <c:pt idx="10340">
                  <c:v>1.0001</c:v>
                </c:pt>
                <c:pt idx="10341">
                  <c:v>1E-4</c:v>
                </c:pt>
                <c:pt idx="10342">
                  <c:v>1E-4</c:v>
                </c:pt>
                <c:pt idx="10343">
                  <c:v>1.0001</c:v>
                </c:pt>
                <c:pt idx="10344">
                  <c:v>1.0001</c:v>
                </c:pt>
                <c:pt idx="10345">
                  <c:v>2.0001000000000002</c:v>
                </c:pt>
                <c:pt idx="10346">
                  <c:v>7.0000999999999998</c:v>
                </c:pt>
                <c:pt idx="10347">
                  <c:v>9.0000999999999998</c:v>
                </c:pt>
                <c:pt idx="10348">
                  <c:v>18.0001</c:v>
                </c:pt>
                <c:pt idx="10349">
                  <c:v>60.000100000000003</c:v>
                </c:pt>
                <c:pt idx="10350">
                  <c:v>136.0001</c:v>
                </c:pt>
                <c:pt idx="10351">
                  <c:v>105.0001</c:v>
                </c:pt>
                <c:pt idx="10352">
                  <c:v>64.000100000000003</c:v>
                </c:pt>
                <c:pt idx="10353">
                  <c:v>39.000100000000003</c:v>
                </c:pt>
                <c:pt idx="10354">
                  <c:v>10.0001</c:v>
                </c:pt>
                <c:pt idx="10355">
                  <c:v>11.0001</c:v>
                </c:pt>
                <c:pt idx="10356">
                  <c:v>6.0000999999999998</c:v>
                </c:pt>
                <c:pt idx="10357">
                  <c:v>3.0001000000000002</c:v>
                </c:pt>
                <c:pt idx="10358">
                  <c:v>1E-4</c:v>
                </c:pt>
                <c:pt idx="10359">
                  <c:v>2.0001000000000002</c:v>
                </c:pt>
                <c:pt idx="10360">
                  <c:v>3.0001000000000002</c:v>
                </c:pt>
                <c:pt idx="10361">
                  <c:v>4.0000999999999998</c:v>
                </c:pt>
                <c:pt idx="10362">
                  <c:v>1E-4</c:v>
                </c:pt>
                <c:pt idx="10363">
                  <c:v>1E-4</c:v>
                </c:pt>
                <c:pt idx="10364">
                  <c:v>1E-4</c:v>
                </c:pt>
                <c:pt idx="10365">
                  <c:v>1E-4</c:v>
                </c:pt>
                <c:pt idx="10366">
                  <c:v>1E-4</c:v>
                </c:pt>
                <c:pt idx="10367">
                  <c:v>1E-4</c:v>
                </c:pt>
                <c:pt idx="10368">
                  <c:v>1E-4</c:v>
                </c:pt>
                <c:pt idx="10369">
                  <c:v>1E-4</c:v>
                </c:pt>
                <c:pt idx="10370">
                  <c:v>1.0001</c:v>
                </c:pt>
                <c:pt idx="10371">
                  <c:v>1E-4</c:v>
                </c:pt>
                <c:pt idx="10372">
                  <c:v>1E-4</c:v>
                </c:pt>
                <c:pt idx="10373">
                  <c:v>1.0001</c:v>
                </c:pt>
                <c:pt idx="10374">
                  <c:v>1E-4</c:v>
                </c:pt>
                <c:pt idx="10375">
                  <c:v>1E-4</c:v>
                </c:pt>
                <c:pt idx="10376">
                  <c:v>1E-4</c:v>
                </c:pt>
                <c:pt idx="10377">
                  <c:v>1E-4</c:v>
                </c:pt>
                <c:pt idx="10378">
                  <c:v>1E-4</c:v>
                </c:pt>
                <c:pt idx="10379">
                  <c:v>1.0001</c:v>
                </c:pt>
                <c:pt idx="10380">
                  <c:v>1E-4</c:v>
                </c:pt>
                <c:pt idx="10381">
                  <c:v>1.0001</c:v>
                </c:pt>
                <c:pt idx="10382">
                  <c:v>1.0001</c:v>
                </c:pt>
                <c:pt idx="10383">
                  <c:v>1E-4</c:v>
                </c:pt>
                <c:pt idx="10384">
                  <c:v>1E-4</c:v>
                </c:pt>
                <c:pt idx="10385">
                  <c:v>3.0001000000000002</c:v>
                </c:pt>
                <c:pt idx="10386">
                  <c:v>5.0000999999999998</c:v>
                </c:pt>
                <c:pt idx="10387">
                  <c:v>33.000100000000003</c:v>
                </c:pt>
                <c:pt idx="10388">
                  <c:v>47.000100000000003</c:v>
                </c:pt>
                <c:pt idx="10389">
                  <c:v>89.000100000000003</c:v>
                </c:pt>
                <c:pt idx="10390">
                  <c:v>83.000100000000003</c:v>
                </c:pt>
                <c:pt idx="10391">
                  <c:v>33.000100000000003</c:v>
                </c:pt>
                <c:pt idx="10392">
                  <c:v>27.0001</c:v>
                </c:pt>
                <c:pt idx="10393">
                  <c:v>15.0001</c:v>
                </c:pt>
                <c:pt idx="10394">
                  <c:v>7.0000999999999998</c:v>
                </c:pt>
                <c:pt idx="10395">
                  <c:v>4.0000999999999998</c:v>
                </c:pt>
                <c:pt idx="10396">
                  <c:v>4.0000999999999998</c:v>
                </c:pt>
                <c:pt idx="10397">
                  <c:v>4.0000999999999998</c:v>
                </c:pt>
                <c:pt idx="10398">
                  <c:v>3.0001000000000002</c:v>
                </c:pt>
                <c:pt idx="10399">
                  <c:v>7.0000999999999998</c:v>
                </c:pt>
                <c:pt idx="10400">
                  <c:v>2.0001000000000002</c:v>
                </c:pt>
                <c:pt idx="10401">
                  <c:v>1.0001</c:v>
                </c:pt>
                <c:pt idx="10402">
                  <c:v>1.0001</c:v>
                </c:pt>
                <c:pt idx="10403">
                  <c:v>1E-4</c:v>
                </c:pt>
                <c:pt idx="10404">
                  <c:v>2.0001000000000002</c:v>
                </c:pt>
                <c:pt idx="10405">
                  <c:v>1E-4</c:v>
                </c:pt>
                <c:pt idx="10406">
                  <c:v>1E-4</c:v>
                </c:pt>
                <c:pt idx="10407">
                  <c:v>1.0001</c:v>
                </c:pt>
                <c:pt idx="10408">
                  <c:v>1E-4</c:v>
                </c:pt>
                <c:pt idx="10409">
                  <c:v>1.0001</c:v>
                </c:pt>
                <c:pt idx="10410">
                  <c:v>1E-4</c:v>
                </c:pt>
                <c:pt idx="10411">
                  <c:v>3.0001000000000002</c:v>
                </c:pt>
                <c:pt idx="10412">
                  <c:v>1.0001</c:v>
                </c:pt>
                <c:pt idx="10413">
                  <c:v>1E-4</c:v>
                </c:pt>
                <c:pt idx="10414">
                  <c:v>1E-4</c:v>
                </c:pt>
                <c:pt idx="10415">
                  <c:v>1E-4</c:v>
                </c:pt>
                <c:pt idx="10416">
                  <c:v>1E-4</c:v>
                </c:pt>
                <c:pt idx="10417">
                  <c:v>1E-4</c:v>
                </c:pt>
                <c:pt idx="10418">
                  <c:v>1E-4</c:v>
                </c:pt>
                <c:pt idx="10419">
                  <c:v>2.0001000000000002</c:v>
                </c:pt>
                <c:pt idx="10420">
                  <c:v>1E-4</c:v>
                </c:pt>
                <c:pt idx="10421">
                  <c:v>1E-4</c:v>
                </c:pt>
                <c:pt idx="10422">
                  <c:v>2.0001000000000002</c:v>
                </c:pt>
                <c:pt idx="10423">
                  <c:v>1.0001</c:v>
                </c:pt>
                <c:pt idx="10424">
                  <c:v>2.0001000000000002</c:v>
                </c:pt>
                <c:pt idx="10425">
                  <c:v>3.0001000000000002</c:v>
                </c:pt>
                <c:pt idx="10426">
                  <c:v>8.0000999999999998</c:v>
                </c:pt>
                <c:pt idx="10427">
                  <c:v>11.0001</c:v>
                </c:pt>
                <c:pt idx="10428">
                  <c:v>10.0001</c:v>
                </c:pt>
                <c:pt idx="10429">
                  <c:v>12.0001</c:v>
                </c:pt>
                <c:pt idx="10430">
                  <c:v>3.0001000000000002</c:v>
                </c:pt>
                <c:pt idx="10431">
                  <c:v>5.0000999999999998</c:v>
                </c:pt>
                <c:pt idx="10432">
                  <c:v>1.0001</c:v>
                </c:pt>
                <c:pt idx="10433">
                  <c:v>4.0000999999999998</c:v>
                </c:pt>
                <c:pt idx="10434">
                  <c:v>1.0001</c:v>
                </c:pt>
                <c:pt idx="10435">
                  <c:v>3.0001000000000002</c:v>
                </c:pt>
                <c:pt idx="10436">
                  <c:v>1E-4</c:v>
                </c:pt>
                <c:pt idx="10437">
                  <c:v>1E-4</c:v>
                </c:pt>
                <c:pt idx="10438">
                  <c:v>4.0000999999999998</c:v>
                </c:pt>
                <c:pt idx="10439">
                  <c:v>1E-4</c:v>
                </c:pt>
                <c:pt idx="10440">
                  <c:v>1E-4</c:v>
                </c:pt>
                <c:pt idx="10441">
                  <c:v>1E-4</c:v>
                </c:pt>
                <c:pt idx="10442">
                  <c:v>1E-4</c:v>
                </c:pt>
                <c:pt idx="10443">
                  <c:v>1E-4</c:v>
                </c:pt>
                <c:pt idx="10444">
                  <c:v>1E-4</c:v>
                </c:pt>
                <c:pt idx="10445">
                  <c:v>1.0001</c:v>
                </c:pt>
                <c:pt idx="10446">
                  <c:v>1E-4</c:v>
                </c:pt>
                <c:pt idx="10447">
                  <c:v>1.0001</c:v>
                </c:pt>
                <c:pt idx="10448">
                  <c:v>1E-4</c:v>
                </c:pt>
                <c:pt idx="10449">
                  <c:v>1E-4</c:v>
                </c:pt>
                <c:pt idx="10450">
                  <c:v>1.0001</c:v>
                </c:pt>
                <c:pt idx="10451">
                  <c:v>1.0001</c:v>
                </c:pt>
                <c:pt idx="10452">
                  <c:v>1E-4</c:v>
                </c:pt>
                <c:pt idx="10453">
                  <c:v>1.0001</c:v>
                </c:pt>
                <c:pt idx="10454">
                  <c:v>1E-4</c:v>
                </c:pt>
                <c:pt idx="10455">
                  <c:v>1E-4</c:v>
                </c:pt>
                <c:pt idx="10456">
                  <c:v>1.0001</c:v>
                </c:pt>
                <c:pt idx="10457">
                  <c:v>1E-4</c:v>
                </c:pt>
                <c:pt idx="10458">
                  <c:v>1E-4</c:v>
                </c:pt>
                <c:pt idx="10459">
                  <c:v>1E-4</c:v>
                </c:pt>
                <c:pt idx="10460">
                  <c:v>1.0001</c:v>
                </c:pt>
                <c:pt idx="10461">
                  <c:v>1.0001</c:v>
                </c:pt>
                <c:pt idx="10462">
                  <c:v>1E-4</c:v>
                </c:pt>
                <c:pt idx="10463">
                  <c:v>3.0001000000000002</c:v>
                </c:pt>
                <c:pt idx="10464">
                  <c:v>12.0001</c:v>
                </c:pt>
                <c:pt idx="10465">
                  <c:v>18.0001</c:v>
                </c:pt>
                <c:pt idx="10466">
                  <c:v>11.0001</c:v>
                </c:pt>
                <c:pt idx="10467">
                  <c:v>9.0000999999999998</c:v>
                </c:pt>
                <c:pt idx="10468">
                  <c:v>2.0001000000000002</c:v>
                </c:pt>
                <c:pt idx="10469">
                  <c:v>2.0001000000000002</c:v>
                </c:pt>
                <c:pt idx="10470">
                  <c:v>6.0000999999999998</c:v>
                </c:pt>
                <c:pt idx="10471">
                  <c:v>2.0001000000000002</c:v>
                </c:pt>
                <c:pt idx="10472">
                  <c:v>1.0001</c:v>
                </c:pt>
                <c:pt idx="10473">
                  <c:v>1.0001</c:v>
                </c:pt>
                <c:pt idx="10474">
                  <c:v>1E-4</c:v>
                </c:pt>
                <c:pt idx="10475">
                  <c:v>1.0001</c:v>
                </c:pt>
                <c:pt idx="10476">
                  <c:v>2.0001000000000002</c:v>
                </c:pt>
                <c:pt idx="10477">
                  <c:v>1.0001</c:v>
                </c:pt>
                <c:pt idx="10478">
                  <c:v>1E-4</c:v>
                </c:pt>
                <c:pt idx="10479">
                  <c:v>1E-4</c:v>
                </c:pt>
                <c:pt idx="10480">
                  <c:v>1E-4</c:v>
                </c:pt>
                <c:pt idx="10481">
                  <c:v>1.0001</c:v>
                </c:pt>
                <c:pt idx="10482">
                  <c:v>1.0001</c:v>
                </c:pt>
                <c:pt idx="10483">
                  <c:v>1E-4</c:v>
                </c:pt>
                <c:pt idx="10484">
                  <c:v>1.0001</c:v>
                </c:pt>
                <c:pt idx="10485">
                  <c:v>1.0001</c:v>
                </c:pt>
                <c:pt idx="10486">
                  <c:v>1E-4</c:v>
                </c:pt>
                <c:pt idx="10487">
                  <c:v>1.0001</c:v>
                </c:pt>
                <c:pt idx="10488">
                  <c:v>1E-4</c:v>
                </c:pt>
                <c:pt idx="10489">
                  <c:v>1E-4</c:v>
                </c:pt>
                <c:pt idx="10490">
                  <c:v>1E-4</c:v>
                </c:pt>
                <c:pt idx="10491">
                  <c:v>1E-4</c:v>
                </c:pt>
                <c:pt idx="10492">
                  <c:v>1E-4</c:v>
                </c:pt>
                <c:pt idx="10493">
                  <c:v>1E-4</c:v>
                </c:pt>
                <c:pt idx="10494">
                  <c:v>1.0001</c:v>
                </c:pt>
                <c:pt idx="10495">
                  <c:v>1E-4</c:v>
                </c:pt>
                <c:pt idx="10496">
                  <c:v>1E-4</c:v>
                </c:pt>
                <c:pt idx="10497">
                  <c:v>1E-4</c:v>
                </c:pt>
                <c:pt idx="10498">
                  <c:v>1E-4</c:v>
                </c:pt>
                <c:pt idx="10499">
                  <c:v>1E-4</c:v>
                </c:pt>
                <c:pt idx="10500">
                  <c:v>1E-4</c:v>
                </c:pt>
                <c:pt idx="10501">
                  <c:v>1E-4</c:v>
                </c:pt>
                <c:pt idx="10502">
                  <c:v>1.0001</c:v>
                </c:pt>
                <c:pt idx="10503">
                  <c:v>2.0001000000000002</c:v>
                </c:pt>
                <c:pt idx="10504">
                  <c:v>2.0001000000000002</c:v>
                </c:pt>
                <c:pt idx="10505">
                  <c:v>1.0001</c:v>
                </c:pt>
                <c:pt idx="10506">
                  <c:v>3.0001000000000002</c:v>
                </c:pt>
                <c:pt idx="10507">
                  <c:v>1.0001</c:v>
                </c:pt>
                <c:pt idx="10508">
                  <c:v>1E-4</c:v>
                </c:pt>
                <c:pt idx="10509">
                  <c:v>1.0001</c:v>
                </c:pt>
                <c:pt idx="10510">
                  <c:v>2.0001000000000002</c:v>
                </c:pt>
                <c:pt idx="10511">
                  <c:v>1E-4</c:v>
                </c:pt>
                <c:pt idx="10512">
                  <c:v>1E-4</c:v>
                </c:pt>
                <c:pt idx="10513">
                  <c:v>1.0001</c:v>
                </c:pt>
                <c:pt idx="10514">
                  <c:v>1E-4</c:v>
                </c:pt>
                <c:pt idx="10515">
                  <c:v>1E-4</c:v>
                </c:pt>
                <c:pt idx="10516">
                  <c:v>1E-4</c:v>
                </c:pt>
                <c:pt idx="10517">
                  <c:v>1E-4</c:v>
                </c:pt>
                <c:pt idx="10518">
                  <c:v>1E-4</c:v>
                </c:pt>
                <c:pt idx="10519">
                  <c:v>1E-4</c:v>
                </c:pt>
                <c:pt idx="10520">
                  <c:v>1E-4</c:v>
                </c:pt>
                <c:pt idx="10521">
                  <c:v>1E-4</c:v>
                </c:pt>
                <c:pt idx="10522">
                  <c:v>1.0001</c:v>
                </c:pt>
                <c:pt idx="10523">
                  <c:v>1E-4</c:v>
                </c:pt>
                <c:pt idx="10524">
                  <c:v>1E-4</c:v>
                </c:pt>
                <c:pt idx="10525">
                  <c:v>1E-4</c:v>
                </c:pt>
                <c:pt idx="10526">
                  <c:v>1E-4</c:v>
                </c:pt>
                <c:pt idx="10527">
                  <c:v>1E-4</c:v>
                </c:pt>
                <c:pt idx="10528">
                  <c:v>1E-4</c:v>
                </c:pt>
                <c:pt idx="10529">
                  <c:v>1E-4</c:v>
                </c:pt>
                <c:pt idx="10530">
                  <c:v>1E-4</c:v>
                </c:pt>
                <c:pt idx="10531">
                  <c:v>1.0001</c:v>
                </c:pt>
                <c:pt idx="10532">
                  <c:v>1.0001</c:v>
                </c:pt>
                <c:pt idx="10533">
                  <c:v>1E-4</c:v>
                </c:pt>
                <c:pt idx="10534">
                  <c:v>1.0001</c:v>
                </c:pt>
                <c:pt idx="10535">
                  <c:v>1E-4</c:v>
                </c:pt>
                <c:pt idx="10536">
                  <c:v>1E-4</c:v>
                </c:pt>
                <c:pt idx="10537">
                  <c:v>2.0001000000000002</c:v>
                </c:pt>
                <c:pt idx="10538">
                  <c:v>1E-4</c:v>
                </c:pt>
                <c:pt idx="10539">
                  <c:v>1E-4</c:v>
                </c:pt>
                <c:pt idx="10540">
                  <c:v>2.0001000000000002</c:v>
                </c:pt>
                <c:pt idx="10541">
                  <c:v>4.0000999999999998</c:v>
                </c:pt>
                <c:pt idx="10542">
                  <c:v>13.0001</c:v>
                </c:pt>
                <c:pt idx="10543">
                  <c:v>13.0001</c:v>
                </c:pt>
                <c:pt idx="10544">
                  <c:v>8.0000999999999998</c:v>
                </c:pt>
                <c:pt idx="10545">
                  <c:v>8.0000999999999998</c:v>
                </c:pt>
                <c:pt idx="10546">
                  <c:v>1.0001</c:v>
                </c:pt>
                <c:pt idx="10547">
                  <c:v>4.0000999999999998</c:v>
                </c:pt>
                <c:pt idx="10548">
                  <c:v>4.0000999999999998</c:v>
                </c:pt>
                <c:pt idx="10549">
                  <c:v>1.0001</c:v>
                </c:pt>
                <c:pt idx="10550">
                  <c:v>1E-4</c:v>
                </c:pt>
                <c:pt idx="10551">
                  <c:v>2.0001000000000002</c:v>
                </c:pt>
                <c:pt idx="10552">
                  <c:v>1E-4</c:v>
                </c:pt>
                <c:pt idx="10553">
                  <c:v>2.0001000000000002</c:v>
                </c:pt>
                <c:pt idx="10554">
                  <c:v>1E-4</c:v>
                </c:pt>
                <c:pt idx="10555">
                  <c:v>1E-4</c:v>
                </c:pt>
                <c:pt idx="10556">
                  <c:v>1E-4</c:v>
                </c:pt>
                <c:pt idx="10557">
                  <c:v>1.0001</c:v>
                </c:pt>
                <c:pt idx="10558">
                  <c:v>1.0001</c:v>
                </c:pt>
                <c:pt idx="10559">
                  <c:v>1E-4</c:v>
                </c:pt>
                <c:pt idx="10560">
                  <c:v>1E-4</c:v>
                </c:pt>
                <c:pt idx="10561">
                  <c:v>1E-4</c:v>
                </c:pt>
                <c:pt idx="10562">
                  <c:v>1E-4</c:v>
                </c:pt>
                <c:pt idx="10563">
                  <c:v>1.0001</c:v>
                </c:pt>
                <c:pt idx="10564">
                  <c:v>2.0001000000000002</c:v>
                </c:pt>
                <c:pt idx="10565">
                  <c:v>1E-4</c:v>
                </c:pt>
                <c:pt idx="10566">
                  <c:v>1E-4</c:v>
                </c:pt>
                <c:pt idx="10567">
                  <c:v>1E-4</c:v>
                </c:pt>
                <c:pt idx="10568">
                  <c:v>1.0001</c:v>
                </c:pt>
                <c:pt idx="10569">
                  <c:v>1E-4</c:v>
                </c:pt>
                <c:pt idx="10570">
                  <c:v>1E-4</c:v>
                </c:pt>
                <c:pt idx="10571">
                  <c:v>1E-4</c:v>
                </c:pt>
                <c:pt idx="10572">
                  <c:v>1E-4</c:v>
                </c:pt>
                <c:pt idx="10573">
                  <c:v>2.0001000000000002</c:v>
                </c:pt>
                <c:pt idx="10574">
                  <c:v>1E-4</c:v>
                </c:pt>
                <c:pt idx="10575">
                  <c:v>1E-4</c:v>
                </c:pt>
                <c:pt idx="10576">
                  <c:v>1E-4</c:v>
                </c:pt>
                <c:pt idx="10577">
                  <c:v>1.0001</c:v>
                </c:pt>
                <c:pt idx="10578">
                  <c:v>1.0001</c:v>
                </c:pt>
                <c:pt idx="10579">
                  <c:v>1.0001</c:v>
                </c:pt>
                <c:pt idx="10580">
                  <c:v>1.0001</c:v>
                </c:pt>
                <c:pt idx="10581">
                  <c:v>2.0001000000000002</c:v>
                </c:pt>
                <c:pt idx="10582">
                  <c:v>1E-4</c:v>
                </c:pt>
                <c:pt idx="10583">
                  <c:v>1.0001</c:v>
                </c:pt>
                <c:pt idx="10584">
                  <c:v>1.0001</c:v>
                </c:pt>
                <c:pt idx="10585">
                  <c:v>2.0001000000000002</c:v>
                </c:pt>
                <c:pt idx="10586">
                  <c:v>1E-4</c:v>
                </c:pt>
                <c:pt idx="10587">
                  <c:v>1.0001</c:v>
                </c:pt>
                <c:pt idx="10588">
                  <c:v>1.0001</c:v>
                </c:pt>
                <c:pt idx="10589">
                  <c:v>1E-4</c:v>
                </c:pt>
                <c:pt idx="10590">
                  <c:v>1E-4</c:v>
                </c:pt>
                <c:pt idx="10591">
                  <c:v>1.0001</c:v>
                </c:pt>
                <c:pt idx="10592">
                  <c:v>1E-4</c:v>
                </c:pt>
                <c:pt idx="10593">
                  <c:v>1E-4</c:v>
                </c:pt>
                <c:pt idx="10594">
                  <c:v>1E-4</c:v>
                </c:pt>
                <c:pt idx="10595">
                  <c:v>1E-4</c:v>
                </c:pt>
                <c:pt idx="10596">
                  <c:v>1E-4</c:v>
                </c:pt>
                <c:pt idx="10597">
                  <c:v>1E-4</c:v>
                </c:pt>
                <c:pt idx="10598">
                  <c:v>1E-4</c:v>
                </c:pt>
                <c:pt idx="10599">
                  <c:v>1.0001</c:v>
                </c:pt>
                <c:pt idx="10600">
                  <c:v>1E-4</c:v>
                </c:pt>
                <c:pt idx="10601">
                  <c:v>1E-4</c:v>
                </c:pt>
                <c:pt idx="10602">
                  <c:v>1E-4</c:v>
                </c:pt>
                <c:pt idx="10603">
                  <c:v>1E-4</c:v>
                </c:pt>
                <c:pt idx="10604">
                  <c:v>1E-4</c:v>
                </c:pt>
                <c:pt idx="10605">
                  <c:v>1E-4</c:v>
                </c:pt>
                <c:pt idx="10606">
                  <c:v>1.0001</c:v>
                </c:pt>
                <c:pt idx="10607">
                  <c:v>1E-4</c:v>
                </c:pt>
                <c:pt idx="10608">
                  <c:v>1E-4</c:v>
                </c:pt>
                <c:pt idx="10609">
                  <c:v>1E-4</c:v>
                </c:pt>
                <c:pt idx="10610">
                  <c:v>2.0001000000000002</c:v>
                </c:pt>
                <c:pt idx="10611">
                  <c:v>1E-4</c:v>
                </c:pt>
                <c:pt idx="10612">
                  <c:v>1E-4</c:v>
                </c:pt>
                <c:pt idx="10613">
                  <c:v>1.0001</c:v>
                </c:pt>
                <c:pt idx="10614">
                  <c:v>1E-4</c:v>
                </c:pt>
                <c:pt idx="10615">
                  <c:v>2.0001000000000002</c:v>
                </c:pt>
                <c:pt idx="10616">
                  <c:v>1.0001</c:v>
                </c:pt>
                <c:pt idx="10617">
                  <c:v>2.0001000000000002</c:v>
                </c:pt>
                <c:pt idx="10618">
                  <c:v>3.0001000000000002</c:v>
                </c:pt>
                <c:pt idx="10619">
                  <c:v>7.0000999999999998</c:v>
                </c:pt>
                <c:pt idx="10620">
                  <c:v>3.0001000000000002</c:v>
                </c:pt>
                <c:pt idx="10621">
                  <c:v>5.0000999999999998</c:v>
                </c:pt>
                <c:pt idx="10622">
                  <c:v>1.0001</c:v>
                </c:pt>
                <c:pt idx="10623">
                  <c:v>1E-4</c:v>
                </c:pt>
                <c:pt idx="10624">
                  <c:v>1.0001</c:v>
                </c:pt>
                <c:pt idx="10625">
                  <c:v>2.0001000000000002</c:v>
                </c:pt>
                <c:pt idx="10626">
                  <c:v>1.0001</c:v>
                </c:pt>
                <c:pt idx="10627">
                  <c:v>1.0001</c:v>
                </c:pt>
                <c:pt idx="10628">
                  <c:v>1.0001</c:v>
                </c:pt>
                <c:pt idx="10629">
                  <c:v>1E-4</c:v>
                </c:pt>
                <c:pt idx="10630">
                  <c:v>1E-4</c:v>
                </c:pt>
                <c:pt idx="10631">
                  <c:v>1E-4</c:v>
                </c:pt>
                <c:pt idx="10632">
                  <c:v>1E-4</c:v>
                </c:pt>
                <c:pt idx="10633">
                  <c:v>1E-4</c:v>
                </c:pt>
                <c:pt idx="10634">
                  <c:v>1.0001</c:v>
                </c:pt>
                <c:pt idx="10635">
                  <c:v>1E-4</c:v>
                </c:pt>
                <c:pt idx="10636">
                  <c:v>1E-4</c:v>
                </c:pt>
                <c:pt idx="10637">
                  <c:v>1E-4</c:v>
                </c:pt>
                <c:pt idx="10638">
                  <c:v>1E-4</c:v>
                </c:pt>
                <c:pt idx="10639">
                  <c:v>1E-4</c:v>
                </c:pt>
                <c:pt idx="10640">
                  <c:v>1.0001</c:v>
                </c:pt>
                <c:pt idx="10641">
                  <c:v>1E-4</c:v>
                </c:pt>
                <c:pt idx="10642">
                  <c:v>1E-4</c:v>
                </c:pt>
                <c:pt idx="10643">
                  <c:v>1.0001</c:v>
                </c:pt>
                <c:pt idx="10644">
                  <c:v>1E-4</c:v>
                </c:pt>
                <c:pt idx="10645">
                  <c:v>1E-4</c:v>
                </c:pt>
                <c:pt idx="10646">
                  <c:v>1E-4</c:v>
                </c:pt>
                <c:pt idx="10647">
                  <c:v>1E-4</c:v>
                </c:pt>
                <c:pt idx="10648">
                  <c:v>1E-4</c:v>
                </c:pt>
                <c:pt idx="10649">
                  <c:v>1.0001</c:v>
                </c:pt>
                <c:pt idx="10650">
                  <c:v>1E-4</c:v>
                </c:pt>
                <c:pt idx="10651">
                  <c:v>1E-4</c:v>
                </c:pt>
                <c:pt idx="10652">
                  <c:v>1E-4</c:v>
                </c:pt>
                <c:pt idx="10653">
                  <c:v>1.0001</c:v>
                </c:pt>
                <c:pt idx="10654">
                  <c:v>1E-4</c:v>
                </c:pt>
                <c:pt idx="10655">
                  <c:v>1E-4</c:v>
                </c:pt>
                <c:pt idx="10656">
                  <c:v>4.0000999999999998</c:v>
                </c:pt>
                <c:pt idx="10657">
                  <c:v>6.0000999999999998</c:v>
                </c:pt>
                <c:pt idx="10658">
                  <c:v>4.0000999999999998</c:v>
                </c:pt>
                <c:pt idx="10659">
                  <c:v>1.0001</c:v>
                </c:pt>
                <c:pt idx="10660">
                  <c:v>2.0001000000000002</c:v>
                </c:pt>
                <c:pt idx="10661">
                  <c:v>1.0001</c:v>
                </c:pt>
                <c:pt idx="10662">
                  <c:v>1.0001</c:v>
                </c:pt>
                <c:pt idx="10663">
                  <c:v>6.0000999999999998</c:v>
                </c:pt>
                <c:pt idx="10664">
                  <c:v>2.0001000000000002</c:v>
                </c:pt>
                <c:pt idx="10665">
                  <c:v>1E-4</c:v>
                </c:pt>
                <c:pt idx="10666">
                  <c:v>2.0001000000000002</c:v>
                </c:pt>
                <c:pt idx="10667">
                  <c:v>1.0001</c:v>
                </c:pt>
                <c:pt idx="10668">
                  <c:v>1E-4</c:v>
                </c:pt>
                <c:pt idx="10669">
                  <c:v>1E-4</c:v>
                </c:pt>
                <c:pt idx="10670">
                  <c:v>1E-4</c:v>
                </c:pt>
                <c:pt idx="10671">
                  <c:v>1E-4</c:v>
                </c:pt>
                <c:pt idx="10672">
                  <c:v>1E-4</c:v>
                </c:pt>
                <c:pt idx="10673">
                  <c:v>1E-4</c:v>
                </c:pt>
                <c:pt idx="10674">
                  <c:v>1E-4</c:v>
                </c:pt>
                <c:pt idx="10675">
                  <c:v>1E-4</c:v>
                </c:pt>
                <c:pt idx="10676">
                  <c:v>1E-4</c:v>
                </c:pt>
                <c:pt idx="10677">
                  <c:v>1E-4</c:v>
                </c:pt>
                <c:pt idx="10678">
                  <c:v>1E-4</c:v>
                </c:pt>
                <c:pt idx="10679">
                  <c:v>1E-4</c:v>
                </c:pt>
                <c:pt idx="10680">
                  <c:v>3.0001000000000002</c:v>
                </c:pt>
                <c:pt idx="10681">
                  <c:v>1E-4</c:v>
                </c:pt>
                <c:pt idx="10682">
                  <c:v>2.0001000000000002</c:v>
                </c:pt>
                <c:pt idx="10683">
                  <c:v>1E-4</c:v>
                </c:pt>
                <c:pt idx="10684">
                  <c:v>1E-4</c:v>
                </c:pt>
                <c:pt idx="10685">
                  <c:v>2.0001000000000002</c:v>
                </c:pt>
                <c:pt idx="10686">
                  <c:v>1E-4</c:v>
                </c:pt>
                <c:pt idx="10687">
                  <c:v>1E-4</c:v>
                </c:pt>
                <c:pt idx="10688">
                  <c:v>1E-4</c:v>
                </c:pt>
                <c:pt idx="10689">
                  <c:v>1E-4</c:v>
                </c:pt>
                <c:pt idx="10690">
                  <c:v>1E-4</c:v>
                </c:pt>
                <c:pt idx="10691">
                  <c:v>1.0001</c:v>
                </c:pt>
                <c:pt idx="10692">
                  <c:v>5.0000999999999998</c:v>
                </c:pt>
                <c:pt idx="10693">
                  <c:v>9.0000999999999998</c:v>
                </c:pt>
                <c:pt idx="10694">
                  <c:v>28.0001</c:v>
                </c:pt>
                <c:pt idx="10695">
                  <c:v>21.0001</c:v>
                </c:pt>
                <c:pt idx="10696">
                  <c:v>13.0001</c:v>
                </c:pt>
                <c:pt idx="10697">
                  <c:v>8.0000999999999998</c:v>
                </c:pt>
                <c:pt idx="10698">
                  <c:v>7.0000999999999998</c:v>
                </c:pt>
                <c:pt idx="10699">
                  <c:v>2.0001000000000002</c:v>
                </c:pt>
                <c:pt idx="10700">
                  <c:v>3.0001000000000002</c:v>
                </c:pt>
                <c:pt idx="10701">
                  <c:v>7.0000999999999998</c:v>
                </c:pt>
                <c:pt idx="10702">
                  <c:v>3.0001000000000002</c:v>
                </c:pt>
                <c:pt idx="10703">
                  <c:v>3.0001000000000002</c:v>
                </c:pt>
                <c:pt idx="10704">
                  <c:v>2.0001000000000002</c:v>
                </c:pt>
                <c:pt idx="10705">
                  <c:v>2.0001000000000002</c:v>
                </c:pt>
                <c:pt idx="10706">
                  <c:v>2.0001000000000002</c:v>
                </c:pt>
                <c:pt idx="10707">
                  <c:v>1.0001</c:v>
                </c:pt>
                <c:pt idx="10708">
                  <c:v>1E-4</c:v>
                </c:pt>
                <c:pt idx="10709">
                  <c:v>1E-4</c:v>
                </c:pt>
                <c:pt idx="10710">
                  <c:v>1E-4</c:v>
                </c:pt>
                <c:pt idx="10711">
                  <c:v>1E-4</c:v>
                </c:pt>
                <c:pt idx="10712">
                  <c:v>1.0001</c:v>
                </c:pt>
                <c:pt idx="10713">
                  <c:v>1.0001</c:v>
                </c:pt>
                <c:pt idx="10714">
                  <c:v>1E-4</c:v>
                </c:pt>
                <c:pt idx="10715">
                  <c:v>1E-4</c:v>
                </c:pt>
                <c:pt idx="10716">
                  <c:v>1.0001</c:v>
                </c:pt>
                <c:pt idx="10717">
                  <c:v>1.0001</c:v>
                </c:pt>
                <c:pt idx="10718">
                  <c:v>1E-4</c:v>
                </c:pt>
                <c:pt idx="10719">
                  <c:v>1E-4</c:v>
                </c:pt>
                <c:pt idx="10720">
                  <c:v>1E-4</c:v>
                </c:pt>
                <c:pt idx="10721">
                  <c:v>1E-4</c:v>
                </c:pt>
                <c:pt idx="10722">
                  <c:v>1E-4</c:v>
                </c:pt>
                <c:pt idx="10723">
                  <c:v>1.0001</c:v>
                </c:pt>
                <c:pt idx="10724">
                  <c:v>1E-4</c:v>
                </c:pt>
                <c:pt idx="10725">
                  <c:v>1.0001</c:v>
                </c:pt>
                <c:pt idx="10726">
                  <c:v>1E-4</c:v>
                </c:pt>
                <c:pt idx="10727">
                  <c:v>1E-4</c:v>
                </c:pt>
                <c:pt idx="10728">
                  <c:v>1E-4</c:v>
                </c:pt>
                <c:pt idx="10729">
                  <c:v>1.0001</c:v>
                </c:pt>
                <c:pt idx="10730">
                  <c:v>1.0001</c:v>
                </c:pt>
                <c:pt idx="10731">
                  <c:v>5.0000999999999998</c:v>
                </c:pt>
                <c:pt idx="10732">
                  <c:v>3.0001000000000002</c:v>
                </c:pt>
                <c:pt idx="10733">
                  <c:v>3.0001000000000002</c:v>
                </c:pt>
                <c:pt idx="10734">
                  <c:v>2.0001000000000002</c:v>
                </c:pt>
                <c:pt idx="10735">
                  <c:v>3.0001000000000002</c:v>
                </c:pt>
                <c:pt idx="10736">
                  <c:v>1.0001</c:v>
                </c:pt>
                <c:pt idx="10737">
                  <c:v>2.0001000000000002</c:v>
                </c:pt>
                <c:pt idx="10738">
                  <c:v>1E-4</c:v>
                </c:pt>
                <c:pt idx="10739">
                  <c:v>1.0001</c:v>
                </c:pt>
                <c:pt idx="10740">
                  <c:v>1.0001</c:v>
                </c:pt>
                <c:pt idx="10741">
                  <c:v>1.0001</c:v>
                </c:pt>
                <c:pt idx="10742">
                  <c:v>1.0001</c:v>
                </c:pt>
                <c:pt idx="10743">
                  <c:v>2.0001000000000002</c:v>
                </c:pt>
                <c:pt idx="10744">
                  <c:v>1E-4</c:v>
                </c:pt>
                <c:pt idx="10745">
                  <c:v>1E-4</c:v>
                </c:pt>
                <c:pt idx="10746">
                  <c:v>1.0001</c:v>
                </c:pt>
                <c:pt idx="10747">
                  <c:v>1.0001</c:v>
                </c:pt>
                <c:pt idx="10748">
                  <c:v>1E-4</c:v>
                </c:pt>
                <c:pt idx="10749">
                  <c:v>1E-4</c:v>
                </c:pt>
                <c:pt idx="10750">
                  <c:v>1.0001</c:v>
                </c:pt>
                <c:pt idx="10751">
                  <c:v>1E-4</c:v>
                </c:pt>
                <c:pt idx="10752">
                  <c:v>1E-4</c:v>
                </c:pt>
                <c:pt idx="10753">
                  <c:v>1.0001</c:v>
                </c:pt>
                <c:pt idx="10754">
                  <c:v>1E-4</c:v>
                </c:pt>
                <c:pt idx="10755">
                  <c:v>1E-4</c:v>
                </c:pt>
                <c:pt idx="10756">
                  <c:v>1.0001</c:v>
                </c:pt>
                <c:pt idx="10757">
                  <c:v>1E-4</c:v>
                </c:pt>
                <c:pt idx="10758">
                  <c:v>1E-4</c:v>
                </c:pt>
                <c:pt idx="10759">
                  <c:v>1E-4</c:v>
                </c:pt>
                <c:pt idx="10760">
                  <c:v>1E-4</c:v>
                </c:pt>
                <c:pt idx="10761">
                  <c:v>1.0001</c:v>
                </c:pt>
                <c:pt idx="10762">
                  <c:v>1.0001</c:v>
                </c:pt>
                <c:pt idx="10763">
                  <c:v>1E-4</c:v>
                </c:pt>
                <c:pt idx="10764">
                  <c:v>1E-4</c:v>
                </c:pt>
                <c:pt idx="10765">
                  <c:v>1E-4</c:v>
                </c:pt>
                <c:pt idx="10766">
                  <c:v>1E-4</c:v>
                </c:pt>
                <c:pt idx="10767">
                  <c:v>2.0001000000000002</c:v>
                </c:pt>
                <c:pt idx="10768">
                  <c:v>2.0001000000000002</c:v>
                </c:pt>
                <c:pt idx="10769">
                  <c:v>2.0001000000000002</c:v>
                </c:pt>
                <c:pt idx="10770">
                  <c:v>2.0001000000000002</c:v>
                </c:pt>
                <c:pt idx="10771">
                  <c:v>2.0001000000000002</c:v>
                </c:pt>
                <c:pt idx="10772">
                  <c:v>3.0001000000000002</c:v>
                </c:pt>
                <c:pt idx="10773">
                  <c:v>1E-4</c:v>
                </c:pt>
                <c:pt idx="10774">
                  <c:v>2.0001000000000002</c:v>
                </c:pt>
                <c:pt idx="10775">
                  <c:v>1E-4</c:v>
                </c:pt>
                <c:pt idx="10776">
                  <c:v>2.0001000000000002</c:v>
                </c:pt>
                <c:pt idx="10777">
                  <c:v>2.0001000000000002</c:v>
                </c:pt>
                <c:pt idx="10778">
                  <c:v>1E-4</c:v>
                </c:pt>
                <c:pt idx="10779">
                  <c:v>1E-4</c:v>
                </c:pt>
                <c:pt idx="10780">
                  <c:v>1.0001</c:v>
                </c:pt>
                <c:pt idx="10781">
                  <c:v>1.0001</c:v>
                </c:pt>
                <c:pt idx="10782">
                  <c:v>2.0001000000000002</c:v>
                </c:pt>
                <c:pt idx="10783">
                  <c:v>1.0001</c:v>
                </c:pt>
                <c:pt idx="10784">
                  <c:v>1E-4</c:v>
                </c:pt>
                <c:pt idx="10785">
                  <c:v>1.0001</c:v>
                </c:pt>
                <c:pt idx="10786">
                  <c:v>1.0001</c:v>
                </c:pt>
                <c:pt idx="10787">
                  <c:v>1E-4</c:v>
                </c:pt>
                <c:pt idx="10788">
                  <c:v>1.0001</c:v>
                </c:pt>
                <c:pt idx="10789">
                  <c:v>1E-4</c:v>
                </c:pt>
                <c:pt idx="10790">
                  <c:v>1E-4</c:v>
                </c:pt>
                <c:pt idx="10791">
                  <c:v>1E-4</c:v>
                </c:pt>
                <c:pt idx="10792">
                  <c:v>1.0001</c:v>
                </c:pt>
                <c:pt idx="10793">
                  <c:v>1E-4</c:v>
                </c:pt>
                <c:pt idx="10794">
                  <c:v>1E-4</c:v>
                </c:pt>
                <c:pt idx="10795">
                  <c:v>1.0001</c:v>
                </c:pt>
                <c:pt idx="10796">
                  <c:v>1E-4</c:v>
                </c:pt>
                <c:pt idx="10797">
                  <c:v>1E-4</c:v>
                </c:pt>
                <c:pt idx="10798">
                  <c:v>1E-4</c:v>
                </c:pt>
                <c:pt idx="10799">
                  <c:v>1E-4</c:v>
                </c:pt>
                <c:pt idx="10800">
                  <c:v>1E-4</c:v>
                </c:pt>
                <c:pt idx="10801">
                  <c:v>1E-4</c:v>
                </c:pt>
                <c:pt idx="10802">
                  <c:v>1.0001</c:v>
                </c:pt>
                <c:pt idx="10803">
                  <c:v>1E-4</c:v>
                </c:pt>
                <c:pt idx="10804">
                  <c:v>1.0001</c:v>
                </c:pt>
                <c:pt idx="10805">
                  <c:v>1E-4</c:v>
                </c:pt>
                <c:pt idx="10806">
                  <c:v>1.0001</c:v>
                </c:pt>
                <c:pt idx="10807">
                  <c:v>1E-4</c:v>
                </c:pt>
                <c:pt idx="10808">
                  <c:v>1.0001</c:v>
                </c:pt>
                <c:pt idx="10809">
                  <c:v>1.0001</c:v>
                </c:pt>
                <c:pt idx="10810">
                  <c:v>2.0001000000000002</c:v>
                </c:pt>
                <c:pt idx="10811">
                  <c:v>1.0001</c:v>
                </c:pt>
                <c:pt idx="10812">
                  <c:v>1.0001</c:v>
                </c:pt>
                <c:pt idx="10813">
                  <c:v>2.0001000000000002</c:v>
                </c:pt>
                <c:pt idx="10814">
                  <c:v>1.0001</c:v>
                </c:pt>
                <c:pt idx="10815">
                  <c:v>3.0001000000000002</c:v>
                </c:pt>
                <c:pt idx="10816">
                  <c:v>1.0001</c:v>
                </c:pt>
                <c:pt idx="10817">
                  <c:v>1E-4</c:v>
                </c:pt>
                <c:pt idx="10818">
                  <c:v>1.0001</c:v>
                </c:pt>
                <c:pt idx="10819">
                  <c:v>1.0001</c:v>
                </c:pt>
                <c:pt idx="10820">
                  <c:v>1E-4</c:v>
                </c:pt>
                <c:pt idx="10821">
                  <c:v>1E-4</c:v>
                </c:pt>
                <c:pt idx="10822">
                  <c:v>1E-4</c:v>
                </c:pt>
                <c:pt idx="10823">
                  <c:v>1E-4</c:v>
                </c:pt>
                <c:pt idx="10824">
                  <c:v>1E-4</c:v>
                </c:pt>
                <c:pt idx="10825">
                  <c:v>1.0001</c:v>
                </c:pt>
                <c:pt idx="10826">
                  <c:v>1E-4</c:v>
                </c:pt>
                <c:pt idx="10827">
                  <c:v>1E-4</c:v>
                </c:pt>
                <c:pt idx="10828">
                  <c:v>1E-4</c:v>
                </c:pt>
                <c:pt idx="10829">
                  <c:v>1E-4</c:v>
                </c:pt>
                <c:pt idx="10830">
                  <c:v>1E-4</c:v>
                </c:pt>
                <c:pt idx="10831">
                  <c:v>1E-4</c:v>
                </c:pt>
                <c:pt idx="10832">
                  <c:v>1.0001</c:v>
                </c:pt>
                <c:pt idx="10833">
                  <c:v>1E-4</c:v>
                </c:pt>
                <c:pt idx="10834">
                  <c:v>1E-4</c:v>
                </c:pt>
                <c:pt idx="10835">
                  <c:v>1.0001</c:v>
                </c:pt>
                <c:pt idx="10836">
                  <c:v>1E-4</c:v>
                </c:pt>
                <c:pt idx="10837">
                  <c:v>1E-4</c:v>
                </c:pt>
                <c:pt idx="10838">
                  <c:v>1E-4</c:v>
                </c:pt>
                <c:pt idx="10839">
                  <c:v>1E-4</c:v>
                </c:pt>
                <c:pt idx="10840">
                  <c:v>1E-4</c:v>
                </c:pt>
                <c:pt idx="10841">
                  <c:v>1.0001</c:v>
                </c:pt>
                <c:pt idx="10842">
                  <c:v>1E-4</c:v>
                </c:pt>
                <c:pt idx="10843">
                  <c:v>1E-4</c:v>
                </c:pt>
                <c:pt idx="10844">
                  <c:v>2.0001000000000002</c:v>
                </c:pt>
                <c:pt idx="10845">
                  <c:v>1E-4</c:v>
                </c:pt>
                <c:pt idx="10846">
                  <c:v>1E-4</c:v>
                </c:pt>
                <c:pt idx="10847">
                  <c:v>4.0000999999999998</c:v>
                </c:pt>
                <c:pt idx="10848">
                  <c:v>1.0001</c:v>
                </c:pt>
                <c:pt idx="10849">
                  <c:v>2.0001000000000002</c:v>
                </c:pt>
                <c:pt idx="10850">
                  <c:v>1E-4</c:v>
                </c:pt>
                <c:pt idx="10851">
                  <c:v>1E-4</c:v>
                </c:pt>
                <c:pt idx="10852">
                  <c:v>3.0001000000000002</c:v>
                </c:pt>
                <c:pt idx="10853">
                  <c:v>1E-4</c:v>
                </c:pt>
                <c:pt idx="10854">
                  <c:v>1E-4</c:v>
                </c:pt>
                <c:pt idx="10855">
                  <c:v>1E-4</c:v>
                </c:pt>
                <c:pt idx="10856">
                  <c:v>1.0001</c:v>
                </c:pt>
                <c:pt idx="10857">
                  <c:v>1.0001</c:v>
                </c:pt>
                <c:pt idx="10858">
                  <c:v>1E-4</c:v>
                </c:pt>
                <c:pt idx="10859">
                  <c:v>1E-4</c:v>
                </c:pt>
                <c:pt idx="10860">
                  <c:v>1.0001</c:v>
                </c:pt>
                <c:pt idx="10861">
                  <c:v>1E-4</c:v>
                </c:pt>
                <c:pt idx="10862">
                  <c:v>1E-4</c:v>
                </c:pt>
                <c:pt idx="10863">
                  <c:v>1E-4</c:v>
                </c:pt>
                <c:pt idx="10864">
                  <c:v>1E-4</c:v>
                </c:pt>
                <c:pt idx="10865">
                  <c:v>1E-4</c:v>
                </c:pt>
                <c:pt idx="10866">
                  <c:v>1E-4</c:v>
                </c:pt>
                <c:pt idx="10867">
                  <c:v>1.0001</c:v>
                </c:pt>
                <c:pt idx="10868">
                  <c:v>1E-4</c:v>
                </c:pt>
                <c:pt idx="10869">
                  <c:v>1.0001</c:v>
                </c:pt>
                <c:pt idx="10870">
                  <c:v>1E-4</c:v>
                </c:pt>
                <c:pt idx="10871">
                  <c:v>1E-4</c:v>
                </c:pt>
                <c:pt idx="10872">
                  <c:v>1E-4</c:v>
                </c:pt>
                <c:pt idx="10873">
                  <c:v>1E-4</c:v>
                </c:pt>
                <c:pt idx="10874">
                  <c:v>1.0001</c:v>
                </c:pt>
                <c:pt idx="10875">
                  <c:v>2.0001000000000002</c:v>
                </c:pt>
                <c:pt idx="10876">
                  <c:v>1E-4</c:v>
                </c:pt>
                <c:pt idx="10877">
                  <c:v>1E-4</c:v>
                </c:pt>
                <c:pt idx="10878">
                  <c:v>1E-4</c:v>
                </c:pt>
                <c:pt idx="10879">
                  <c:v>1.0001</c:v>
                </c:pt>
                <c:pt idx="10880">
                  <c:v>1E-4</c:v>
                </c:pt>
                <c:pt idx="10881">
                  <c:v>1.0001</c:v>
                </c:pt>
                <c:pt idx="10882">
                  <c:v>1E-4</c:v>
                </c:pt>
                <c:pt idx="10883">
                  <c:v>1E-4</c:v>
                </c:pt>
                <c:pt idx="10884">
                  <c:v>1E-4</c:v>
                </c:pt>
                <c:pt idx="10885">
                  <c:v>2.0001000000000002</c:v>
                </c:pt>
                <c:pt idx="10886">
                  <c:v>1E-4</c:v>
                </c:pt>
                <c:pt idx="10887">
                  <c:v>1E-4</c:v>
                </c:pt>
                <c:pt idx="10888">
                  <c:v>1.0001</c:v>
                </c:pt>
                <c:pt idx="10889">
                  <c:v>2.0001000000000002</c:v>
                </c:pt>
                <c:pt idx="10890">
                  <c:v>1.0001</c:v>
                </c:pt>
                <c:pt idx="10891">
                  <c:v>1E-4</c:v>
                </c:pt>
                <c:pt idx="10892">
                  <c:v>1E-4</c:v>
                </c:pt>
                <c:pt idx="10893">
                  <c:v>1.0001</c:v>
                </c:pt>
                <c:pt idx="10894">
                  <c:v>1.0001</c:v>
                </c:pt>
                <c:pt idx="10895">
                  <c:v>1.0001</c:v>
                </c:pt>
                <c:pt idx="10896">
                  <c:v>1.0001</c:v>
                </c:pt>
                <c:pt idx="10897">
                  <c:v>1E-4</c:v>
                </c:pt>
                <c:pt idx="10898">
                  <c:v>1E-4</c:v>
                </c:pt>
                <c:pt idx="10899">
                  <c:v>1E-4</c:v>
                </c:pt>
                <c:pt idx="10900">
                  <c:v>2.0001000000000002</c:v>
                </c:pt>
                <c:pt idx="10901">
                  <c:v>1.0001</c:v>
                </c:pt>
                <c:pt idx="10902">
                  <c:v>1E-4</c:v>
                </c:pt>
                <c:pt idx="10903">
                  <c:v>1E-4</c:v>
                </c:pt>
                <c:pt idx="10904">
                  <c:v>1.0001</c:v>
                </c:pt>
                <c:pt idx="10905">
                  <c:v>1.0001</c:v>
                </c:pt>
                <c:pt idx="10906">
                  <c:v>1E-4</c:v>
                </c:pt>
                <c:pt idx="10907">
                  <c:v>1E-4</c:v>
                </c:pt>
                <c:pt idx="10908">
                  <c:v>1E-4</c:v>
                </c:pt>
                <c:pt idx="10909">
                  <c:v>2.0001000000000002</c:v>
                </c:pt>
                <c:pt idx="10910">
                  <c:v>1E-4</c:v>
                </c:pt>
                <c:pt idx="10911">
                  <c:v>1E-4</c:v>
                </c:pt>
                <c:pt idx="10912">
                  <c:v>1E-4</c:v>
                </c:pt>
                <c:pt idx="10913">
                  <c:v>1E-4</c:v>
                </c:pt>
                <c:pt idx="10914">
                  <c:v>1E-4</c:v>
                </c:pt>
                <c:pt idx="10915">
                  <c:v>1E-4</c:v>
                </c:pt>
                <c:pt idx="10916">
                  <c:v>1E-4</c:v>
                </c:pt>
                <c:pt idx="10917">
                  <c:v>1.0001</c:v>
                </c:pt>
                <c:pt idx="10918">
                  <c:v>4.0000999999999998</c:v>
                </c:pt>
                <c:pt idx="10919">
                  <c:v>7.0000999999999998</c:v>
                </c:pt>
                <c:pt idx="10920">
                  <c:v>2.0001000000000002</c:v>
                </c:pt>
                <c:pt idx="10921">
                  <c:v>5.0000999999999998</c:v>
                </c:pt>
                <c:pt idx="10922">
                  <c:v>4.0000999999999998</c:v>
                </c:pt>
                <c:pt idx="10923">
                  <c:v>1E-4</c:v>
                </c:pt>
                <c:pt idx="10924">
                  <c:v>1.0001</c:v>
                </c:pt>
                <c:pt idx="10925">
                  <c:v>2.0001000000000002</c:v>
                </c:pt>
                <c:pt idx="10926">
                  <c:v>5.0000999999999998</c:v>
                </c:pt>
                <c:pt idx="10927">
                  <c:v>6.0000999999999998</c:v>
                </c:pt>
                <c:pt idx="10928">
                  <c:v>1.0001</c:v>
                </c:pt>
                <c:pt idx="10929">
                  <c:v>1E-4</c:v>
                </c:pt>
                <c:pt idx="10930">
                  <c:v>2.0001000000000002</c:v>
                </c:pt>
                <c:pt idx="10931">
                  <c:v>1E-4</c:v>
                </c:pt>
                <c:pt idx="10932">
                  <c:v>1E-4</c:v>
                </c:pt>
                <c:pt idx="10933">
                  <c:v>1E-4</c:v>
                </c:pt>
                <c:pt idx="10934">
                  <c:v>1E-4</c:v>
                </c:pt>
                <c:pt idx="10935">
                  <c:v>1E-4</c:v>
                </c:pt>
                <c:pt idx="10936">
                  <c:v>1E-4</c:v>
                </c:pt>
                <c:pt idx="10937">
                  <c:v>1E-4</c:v>
                </c:pt>
                <c:pt idx="10938">
                  <c:v>1.0001</c:v>
                </c:pt>
                <c:pt idx="10939">
                  <c:v>1E-4</c:v>
                </c:pt>
                <c:pt idx="10940">
                  <c:v>1E-4</c:v>
                </c:pt>
                <c:pt idx="10941">
                  <c:v>1.0001</c:v>
                </c:pt>
                <c:pt idx="10942">
                  <c:v>1E-4</c:v>
                </c:pt>
                <c:pt idx="10943">
                  <c:v>1.0001</c:v>
                </c:pt>
                <c:pt idx="10944">
                  <c:v>1E-4</c:v>
                </c:pt>
                <c:pt idx="10945">
                  <c:v>1E-4</c:v>
                </c:pt>
                <c:pt idx="10946">
                  <c:v>1E-4</c:v>
                </c:pt>
                <c:pt idx="10947">
                  <c:v>1.0001</c:v>
                </c:pt>
                <c:pt idx="10948">
                  <c:v>1.0001</c:v>
                </c:pt>
                <c:pt idx="10949">
                  <c:v>1E-4</c:v>
                </c:pt>
                <c:pt idx="10950">
                  <c:v>1E-4</c:v>
                </c:pt>
                <c:pt idx="10951">
                  <c:v>1E-4</c:v>
                </c:pt>
                <c:pt idx="10952">
                  <c:v>1E-4</c:v>
                </c:pt>
                <c:pt idx="10953">
                  <c:v>1E-4</c:v>
                </c:pt>
                <c:pt idx="10954">
                  <c:v>1E-4</c:v>
                </c:pt>
                <c:pt idx="10955">
                  <c:v>1.0001</c:v>
                </c:pt>
                <c:pt idx="10956">
                  <c:v>1E-4</c:v>
                </c:pt>
                <c:pt idx="10957">
                  <c:v>2.0001000000000002</c:v>
                </c:pt>
                <c:pt idx="10958">
                  <c:v>2.0001000000000002</c:v>
                </c:pt>
                <c:pt idx="10959">
                  <c:v>2.0001000000000002</c:v>
                </c:pt>
                <c:pt idx="10960">
                  <c:v>1.0001</c:v>
                </c:pt>
                <c:pt idx="10961">
                  <c:v>1E-4</c:v>
                </c:pt>
                <c:pt idx="10962">
                  <c:v>2.0001000000000002</c:v>
                </c:pt>
                <c:pt idx="10963">
                  <c:v>1E-4</c:v>
                </c:pt>
                <c:pt idx="10964">
                  <c:v>1E-4</c:v>
                </c:pt>
                <c:pt idx="10965">
                  <c:v>1E-4</c:v>
                </c:pt>
                <c:pt idx="10966">
                  <c:v>1E-4</c:v>
                </c:pt>
                <c:pt idx="10967">
                  <c:v>1E-4</c:v>
                </c:pt>
                <c:pt idx="10968">
                  <c:v>1.0001</c:v>
                </c:pt>
                <c:pt idx="10969">
                  <c:v>1E-4</c:v>
                </c:pt>
                <c:pt idx="10970">
                  <c:v>2.0001000000000002</c:v>
                </c:pt>
                <c:pt idx="10971">
                  <c:v>1E-4</c:v>
                </c:pt>
                <c:pt idx="10972">
                  <c:v>1E-4</c:v>
                </c:pt>
                <c:pt idx="10973">
                  <c:v>1E-4</c:v>
                </c:pt>
                <c:pt idx="10974">
                  <c:v>1E-4</c:v>
                </c:pt>
                <c:pt idx="10975">
                  <c:v>1.0001</c:v>
                </c:pt>
                <c:pt idx="10976">
                  <c:v>1.0001</c:v>
                </c:pt>
                <c:pt idx="10977">
                  <c:v>1E-4</c:v>
                </c:pt>
                <c:pt idx="10978">
                  <c:v>1.0001</c:v>
                </c:pt>
                <c:pt idx="10979">
                  <c:v>1E-4</c:v>
                </c:pt>
                <c:pt idx="10980">
                  <c:v>1E-4</c:v>
                </c:pt>
                <c:pt idx="10981">
                  <c:v>2.0001000000000002</c:v>
                </c:pt>
                <c:pt idx="10982">
                  <c:v>1E-4</c:v>
                </c:pt>
                <c:pt idx="10983">
                  <c:v>1E-4</c:v>
                </c:pt>
                <c:pt idx="10984">
                  <c:v>1E-4</c:v>
                </c:pt>
                <c:pt idx="10985">
                  <c:v>1E-4</c:v>
                </c:pt>
                <c:pt idx="10986">
                  <c:v>1E-4</c:v>
                </c:pt>
                <c:pt idx="10987">
                  <c:v>1E-4</c:v>
                </c:pt>
                <c:pt idx="10988">
                  <c:v>1.0001</c:v>
                </c:pt>
                <c:pt idx="10989">
                  <c:v>1.0001</c:v>
                </c:pt>
                <c:pt idx="10990">
                  <c:v>2.0001000000000002</c:v>
                </c:pt>
                <c:pt idx="10991">
                  <c:v>6.0000999999999998</c:v>
                </c:pt>
                <c:pt idx="10992">
                  <c:v>13.0001</c:v>
                </c:pt>
                <c:pt idx="10993">
                  <c:v>23.0001</c:v>
                </c:pt>
                <c:pt idx="10994">
                  <c:v>36.000100000000003</c:v>
                </c:pt>
                <c:pt idx="10995">
                  <c:v>24.0001</c:v>
                </c:pt>
                <c:pt idx="10996">
                  <c:v>9.0000999999999998</c:v>
                </c:pt>
                <c:pt idx="10997">
                  <c:v>5.0000999999999998</c:v>
                </c:pt>
                <c:pt idx="10998">
                  <c:v>3.0001000000000002</c:v>
                </c:pt>
                <c:pt idx="10999">
                  <c:v>4.0000999999999998</c:v>
                </c:pt>
                <c:pt idx="11000">
                  <c:v>1E-4</c:v>
                </c:pt>
                <c:pt idx="11001">
                  <c:v>1E-4</c:v>
                </c:pt>
                <c:pt idx="11002">
                  <c:v>1E-4</c:v>
                </c:pt>
                <c:pt idx="11003">
                  <c:v>1.0001</c:v>
                </c:pt>
                <c:pt idx="11004">
                  <c:v>1E-4</c:v>
                </c:pt>
                <c:pt idx="11005">
                  <c:v>1.0001</c:v>
                </c:pt>
                <c:pt idx="11006">
                  <c:v>2.0001000000000002</c:v>
                </c:pt>
                <c:pt idx="11007">
                  <c:v>1E-4</c:v>
                </c:pt>
                <c:pt idx="11008">
                  <c:v>1E-4</c:v>
                </c:pt>
                <c:pt idx="11009">
                  <c:v>1E-4</c:v>
                </c:pt>
                <c:pt idx="11010">
                  <c:v>1E-4</c:v>
                </c:pt>
                <c:pt idx="11011">
                  <c:v>1E-4</c:v>
                </c:pt>
                <c:pt idx="11012">
                  <c:v>1.0001</c:v>
                </c:pt>
                <c:pt idx="11013">
                  <c:v>1.0001</c:v>
                </c:pt>
                <c:pt idx="11014">
                  <c:v>1E-4</c:v>
                </c:pt>
                <c:pt idx="11015">
                  <c:v>1E-4</c:v>
                </c:pt>
                <c:pt idx="11016">
                  <c:v>1E-4</c:v>
                </c:pt>
                <c:pt idx="11017">
                  <c:v>1.0001</c:v>
                </c:pt>
                <c:pt idx="11018">
                  <c:v>1E-4</c:v>
                </c:pt>
                <c:pt idx="11019">
                  <c:v>1E-4</c:v>
                </c:pt>
                <c:pt idx="11020">
                  <c:v>1E-4</c:v>
                </c:pt>
                <c:pt idx="11021">
                  <c:v>1E-4</c:v>
                </c:pt>
                <c:pt idx="11022">
                  <c:v>1E-4</c:v>
                </c:pt>
                <c:pt idx="11023">
                  <c:v>1.0001</c:v>
                </c:pt>
                <c:pt idx="11024">
                  <c:v>1E-4</c:v>
                </c:pt>
                <c:pt idx="11025">
                  <c:v>1.0001</c:v>
                </c:pt>
                <c:pt idx="11026">
                  <c:v>1E-4</c:v>
                </c:pt>
                <c:pt idx="11027">
                  <c:v>1E-4</c:v>
                </c:pt>
                <c:pt idx="11028">
                  <c:v>1E-4</c:v>
                </c:pt>
                <c:pt idx="11029">
                  <c:v>1E-4</c:v>
                </c:pt>
                <c:pt idx="11030">
                  <c:v>1.0001</c:v>
                </c:pt>
                <c:pt idx="11031">
                  <c:v>6.0000999999999998</c:v>
                </c:pt>
                <c:pt idx="11032">
                  <c:v>3.0001000000000002</c:v>
                </c:pt>
                <c:pt idx="11033">
                  <c:v>2.0001000000000002</c:v>
                </c:pt>
                <c:pt idx="11034">
                  <c:v>1E-4</c:v>
                </c:pt>
                <c:pt idx="11035">
                  <c:v>3.0001000000000002</c:v>
                </c:pt>
                <c:pt idx="11036">
                  <c:v>1.0001</c:v>
                </c:pt>
                <c:pt idx="11037">
                  <c:v>2.0001000000000002</c:v>
                </c:pt>
                <c:pt idx="11038">
                  <c:v>1.0001</c:v>
                </c:pt>
                <c:pt idx="11039">
                  <c:v>2.0001000000000002</c:v>
                </c:pt>
                <c:pt idx="11040">
                  <c:v>1E-4</c:v>
                </c:pt>
                <c:pt idx="11041">
                  <c:v>2.0001000000000002</c:v>
                </c:pt>
                <c:pt idx="11042">
                  <c:v>1E-4</c:v>
                </c:pt>
                <c:pt idx="11043">
                  <c:v>1E-4</c:v>
                </c:pt>
                <c:pt idx="11044">
                  <c:v>1E-4</c:v>
                </c:pt>
                <c:pt idx="11045">
                  <c:v>1E-4</c:v>
                </c:pt>
                <c:pt idx="11046">
                  <c:v>1E-4</c:v>
                </c:pt>
                <c:pt idx="11047">
                  <c:v>1E-4</c:v>
                </c:pt>
                <c:pt idx="11048">
                  <c:v>1E-4</c:v>
                </c:pt>
                <c:pt idx="11049">
                  <c:v>1E-4</c:v>
                </c:pt>
                <c:pt idx="11050">
                  <c:v>1E-4</c:v>
                </c:pt>
                <c:pt idx="11051">
                  <c:v>1E-4</c:v>
                </c:pt>
                <c:pt idx="11052">
                  <c:v>1E-4</c:v>
                </c:pt>
                <c:pt idx="11053">
                  <c:v>1.0001</c:v>
                </c:pt>
                <c:pt idx="11054">
                  <c:v>1.0001</c:v>
                </c:pt>
                <c:pt idx="11055">
                  <c:v>1.0001</c:v>
                </c:pt>
                <c:pt idx="11056">
                  <c:v>1E-4</c:v>
                </c:pt>
                <c:pt idx="11057">
                  <c:v>1E-4</c:v>
                </c:pt>
                <c:pt idx="11058">
                  <c:v>1E-4</c:v>
                </c:pt>
                <c:pt idx="11059">
                  <c:v>1.0001</c:v>
                </c:pt>
                <c:pt idx="11060">
                  <c:v>1E-4</c:v>
                </c:pt>
                <c:pt idx="11061">
                  <c:v>1E-4</c:v>
                </c:pt>
                <c:pt idx="11062">
                  <c:v>1E-4</c:v>
                </c:pt>
                <c:pt idx="11063">
                  <c:v>1E-4</c:v>
                </c:pt>
                <c:pt idx="11064">
                  <c:v>1.0001</c:v>
                </c:pt>
                <c:pt idx="11065">
                  <c:v>1.0001</c:v>
                </c:pt>
                <c:pt idx="11066">
                  <c:v>1E-4</c:v>
                </c:pt>
                <c:pt idx="11067">
                  <c:v>2.0001000000000002</c:v>
                </c:pt>
                <c:pt idx="11068">
                  <c:v>5.0000999999999998</c:v>
                </c:pt>
                <c:pt idx="11069">
                  <c:v>2.0001000000000002</c:v>
                </c:pt>
                <c:pt idx="11070">
                  <c:v>1.0001</c:v>
                </c:pt>
                <c:pt idx="11071">
                  <c:v>1.0001</c:v>
                </c:pt>
                <c:pt idx="11072">
                  <c:v>2.0001000000000002</c:v>
                </c:pt>
                <c:pt idx="11073">
                  <c:v>1E-4</c:v>
                </c:pt>
                <c:pt idx="11074">
                  <c:v>1.0001</c:v>
                </c:pt>
                <c:pt idx="11075">
                  <c:v>2.0001000000000002</c:v>
                </c:pt>
                <c:pt idx="11076">
                  <c:v>1.0001</c:v>
                </c:pt>
                <c:pt idx="11077">
                  <c:v>1E-4</c:v>
                </c:pt>
                <c:pt idx="11078">
                  <c:v>1E-4</c:v>
                </c:pt>
                <c:pt idx="11079">
                  <c:v>1E-4</c:v>
                </c:pt>
                <c:pt idx="11080">
                  <c:v>1E-4</c:v>
                </c:pt>
                <c:pt idx="11081">
                  <c:v>1E-4</c:v>
                </c:pt>
                <c:pt idx="11082">
                  <c:v>1.0001</c:v>
                </c:pt>
                <c:pt idx="11083">
                  <c:v>1E-4</c:v>
                </c:pt>
                <c:pt idx="11084">
                  <c:v>1E-4</c:v>
                </c:pt>
                <c:pt idx="11085">
                  <c:v>1E-4</c:v>
                </c:pt>
                <c:pt idx="11086">
                  <c:v>1E-4</c:v>
                </c:pt>
                <c:pt idx="11087">
                  <c:v>1.0001</c:v>
                </c:pt>
                <c:pt idx="11088">
                  <c:v>1E-4</c:v>
                </c:pt>
                <c:pt idx="11089">
                  <c:v>1.0001</c:v>
                </c:pt>
                <c:pt idx="11090">
                  <c:v>1.0001</c:v>
                </c:pt>
                <c:pt idx="11091">
                  <c:v>1E-4</c:v>
                </c:pt>
                <c:pt idx="11092">
                  <c:v>1E-4</c:v>
                </c:pt>
                <c:pt idx="11093">
                  <c:v>1.0001</c:v>
                </c:pt>
                <c:pt idx="11094">
                  <c:v>1E-4</c:v>
                </c:pt>
                <c:pt idx="11095">
                  <c:v>1.0001</c:v>
                </c:pt>
                <c:pt idx="11096">
                  <c:v>1E-4</c:v>
                </c:pt>
                <c:pt idx="11097">
                  <c:v>1E-4</c:v>
                </c:pt>
                <c:pt idx="11098">
                  <c:v>1E-4</c:v>
                </c:pt>
                <c:pt idx="11099">
                  <c:v>1E-4</c:v>
                </c:pt>
                <c:pt idx="11100">
                  <c:v>1E-4</c:v>
                </c:pt>
                <c:pt idx="11101">
                  <c:v>1E-4</c:v>
                </c:pt>
                <c:pt idx="11102">
                  <c:v>1.0001</c:v>
                </c:pt>
                <c:pt idx="11103">
                  <c:v>1E-4</c:v>
                </c:pt>
                <c:pt idx="11104">
                  <c:v>3.0001000000000002</c:v>
                </c:pt>
                <c:pt idx="11105">
                  <c:v>2.0001000000000002</c:v>
                </c:pt>
                <c:pt idx="11106">
                  <c:v>1E-4</c:v>
                </c:pt>
                <c:pt idx="11107">
                  <c:v>1.0001</c:v>
                </c:pt>
                <c:pt idx="11108">
                  <c:v>3.0001000000000002</c:v>
                </c:pt>
                <c:pt idx="11109">
                  <c:v>1.0001</c:v>
                </c:pt>
                <c:pt idx="11110">
                  <c:v>1.0001</c:v>
                </c:pt>
                <c:pt idx="11111">
                  <c:v>2.0001000000000002</c:v>
                </c:pt>
                <c:pt idx="11112">
                  <c:v>1E-4</c:v>
                </c:pt>
                <c:pt idx="11113">
                  <c:v>1.0001</c:v>
                </c:pt>
                <c:pt idx="11114">
                  <c:v>1.0001</c:v>
                </c:pt>
                <c:pt idx="11115">
                  <c:v>1E-4</c:v>
                </c:pt>
                <c:pt idx="11116">
                  <c:v>1E-4</c:v>
                </c:pt>
                <c:pt idx="11117">
                  <c:v>1E-4</c:v>
                </c:pt>
                <c:pt idx="11118">
                  <c:v>1E-4</c:v>
                </c:pt>
                <c:pt idx="11119">
                  <c:v>1.0001</c:v>
                </c:pt>
                <c:pt idx="11120">
                  <c:v>1.0001</c:v>
                </c:pt>
                <c:pt idx="11121">
                  <c:v>1.0001</c:v>
                </c:pt>
                <c:pt idx="11122">
                  <c:v>1.0001</c:v>
                </c:pt>
                <c:pt idx="11123">
                  <c:v>1E-4</c:v>
                </c:pt>
                <c:pt idx="11124">
                  <c:v>1E-4</c:v>
                </c:pt>
                <c:pt idx="11125">
                  <c:v>1.0001</c:v>
                </c:pt>
                <c:pt idx="11126">
                  <c:v>1E-4</c:v>
                </c:pt>
                <c:pt idx="11127">
                  <c:v>1E-4</c:v>
                </c:pt>
                <c:pt idx="11128">
                  <c:v>1E-4</c:v>
                </c:pt>
                <c:pt idx="11129">
                  <c:v>1E-4</c:v>
                </c:pt>
                <c:pt idx="11130">
                  <c:v>1E-4</c:v>
                </c:pt>
                <c:pt idx="11131">
                  <c:v>1E-4</c:v>
                </c:pt>
                <c:pt idx="11132">
                  <c:v>1E-4</c:v>
                </c:pt>
                <c:pt idx="11133">
                  <c:v>1E-4</c:v>
                </c:pt>
                <c:pt idx="11134">
                  <c:v>1E-4</c:v>
                </c:pt>
                <c:pt idx="11135">
                  <c:v>1E-4</c:v>
                </c:pt>
                <c:pt idx="11136">
                  <c:v>1E-4</c:v>
                </c:pt>
                <c:pt idx="11137">
                  <c:v>4.0000999999999998</c:v>
                </c:pt>
                <c:pt idx="11138">
                  <c:v>1E-4</c:v>
                </c:pt>
                <c:pt idx="11139">
                  <c:v>1E-4</c:v>
                </c:pt>
                <c:pt idx="11140">
                  <c:v>1E-4</c:v>
                </c:pt>
                <c:pt idx="11141">
                  <c:v>1E-4</c:v>
                </c:pt>
                <c:pt idx="11142">
                  <c:v>3.0001000000000002</c:v>
                </c:pt>
                <c:pt idx="11143">
                  <c:v>1.0001</c:v>
                </c:pt>
                <c:pt idx="11144">
                  <c:v>2.0001000000000002</c:v>
                </c:pt>
                <c:pt idx="11145">
                  <c:v>1.0001</c:v>
                </c:pt>
                <c:pt idx="11146">
                  <c:v>2.0001000000000002</c:v>
                </c:pt>
                <c:pt idx="11147">
                  <c:v>1.0001</c:v>
                </c:pt>
                <c:pt idx="11148">
                  <c:v>1E-4</c:v>
                </c:pt>
                <c:pt idx="11149">
                  <c:v>1E-4</c:v>
                </c:pt>
                <c:pt idx="11150">
                  <c:v>1.0001</c:v>
                </c:pt>
                <c:pt idx="11151">
                  <c:v>1E-4</c:v>
                </c:pt>
                <c:pt idx="11152">
                  <c:v>1E-4</c:v>
                </c:pt>
                <c:pt idx="11153">
                  <c:v>1E-4</c:v>
                </c:pt>
                <c:pt idx="11154">
                  <c:v>1E-4</c:v>
                </c:pt>
                <c:pt idx="11155">
                  <c:v>1E-4</c:v>
                </c:pt>
                <c:pt idx="11156">
                  <c:v>1E-4</c:v>
                </c:pt>
                <c:pt idx="11157">
                  <c:v>1E-4</c:v>
                </c:pt>
                <c:pt idx="11158">
                  <c:v>1E-4</c:v>
                </c:pt>
                <c:pt idx="11159">
                  <c:v>1E-4</c:v>
                </c:pt>
                <c:pt idx="11160">
                  <c:v>1E-4</c:v>
                </c:pt>
                <c:pt idx="11161">
                  <c:v>1E-4</c:v>
                </c:pt>
                <c:pt idx="11162">
                  <c:v>2.0001000000000002</c:v>
                </c:pt>
                <c:pt idx="11163">
                  <c:v>1.0001</c:v>
                </c:pt>
                <c:pt idx="11164">
                  <c:v>1E-4</c:v>
                </c:pt>
                <c:pt idx="11165">
                  <c:v>1E-4</c:v>
                </c:pt>
                <c:pt idx="11166">
                  <c:v>1E-4</c:v>
                </c:pt>
                <c:pt idx="11167">
                  <c:v>1E-4</c:v>
                </c:pt>
                <c:pt idx="11168">
                  <c:v>1E-4</c:v>
                </c:pt>
                <c:pt idx="11169">
                  <c:v>1E-4</c:v>
                </c:pt>
                <c:pt idx="11170">
                  <c:v>1E-4</c:v>
                </c:pt>
                <c:pt idx="11171">
                  <c:v>1E-4</c:v>
                </c:pt>
                <c:pt idx="11172">
                  <c:v>1E-4</c:v>
                </c:pt>
                <c:pt idx="11173">
                  <c:v>1E-4</c:v>
                </c:pt>
                <c:pt idx="11174">
                  <c:v>1E-4</c:v>
                </c:pt>
                <c:pt idx="11175">
                  <c:v>1E-4</c:v>
                </c:pt>
                <c:pt idx="11176">
                  <c:v>1E-4</c:v>
                </c:pt>
                <c:pt idx="11177">
                  <c:v>1.0001</c:v>
                </c:pt>
                <c:pt idx="11178">
                  <c:v>2.0001000000000002</c:v>
                </c:pt>
                <c:pt idx="11179">
                  <c:v>1E-4</c:v>
                </c:pt>
                <c:pt idx="11180">
                  <c:v>2.0001000000000002</c:v>
                </c:pt>
                <c:pt idx="11181">
                  <c:v>1E-4</c:v>
                </c:pt>
                <c:pt idx="11182">
                  <c:v>1E-4</c:v>
                </c:pt>
                <c:pt idx="11183">
                  <c:v>1.0001</c:v>
                </c:pt>
                <c:pt idx="11184">
                  <c:v>2.0001000000000002</c:v>
                </c:pt>
                <c:pt idx="11185">
                  <c:v>1.0001</c:v>
                </c:pt>
                <c:pt idx="11186">
                  <c:v>2.0001000000000002</c:v>
                </c:pt>
                <c:pt idx="11187">
                  <c:v>1.0001</c:v>
                </c:pt>
                <c:pt idx="11188">
                  <c:v>1E-4</c:v>
                </c:pt>
                <c:pt idx="11189">
                  <c:v>2.0001000000000002</c:v>
                </c:pt>
                <c:pt idx="11190">
                  <c:v>1E-4</c:v>
                </c:pt>
                <c:pt idx="11191">
                  <c:v>1E-4</c:v>
                </c:pt>
                <c:pt idx="11192">
                  <c:v>1E-4</c:v>
                </c:pt>
                <c:pt idx="11193">
                  <c:v>1.0001</c:v>
                </c:pt>
                <c:pt idx="11194">
                  <c:v>1E-4</c:v>
                </c:pt>
                <c:pt idx="11195">
                  <c:v>1E-4</c:v>
                </c:pt>
                <c:pt idx="11196">
                  <c:v>1E-4</c:v>
                </c:pt>
                <c:pt idx="11197">
                  <c:v>1E-4</c:v>
                </c:pt>
                <c:pt idx="11198">
                  <c:v>1E-4</c:v>
                </c:pt>
                <c:pt idx="11199">
                  <c:v>1E-4</c:v>
                </c:pt>
                <c:pt idx="11200">
                  <c:v>1E-4</c:v>
                </c:pt>
                <c:pt idx="11201">
                  <c:v>1E-4</c:v>
                </c:pt>
                <c:pt idx="11202">
                  <c:v>1E-4</c:v>
                </c:pt>
                <c:pt idx="11203">
                  <c:v>1E-4</c:v>
                </c:pt>
                <c:pt idx="11204">
                  <c:v>1E-4</c:v>
                </c:pt>
                <c:pt idx="11205">
                  <c:v>1E-4</c:v>
                </c:pt>
                <c:pt idx="11206">
                  <c:v>1E-4</c:v>
                </c:pt>
                <c:pt idx="11207">
                  <c:v>1E-4</c:v>
                </c:pt>
                <c:pt idx="11208">
                  <c:v>1.0001</c:v>
                </c:pt>
                <c:pt idx="11209">
                  <c:v>1E-4</c:v>
                </c:pt>
                <c:pt idx="11210">
                  <c:v>1.0001</c:v>
                </c:pt>
                <c:pt idx="11211">
                  <c:v>1E-4</c:v>
                </c:pt>
                <c:pt idx="11212">
                  <c:v>1.0001</c:v>
                </c:pt>
                <c:pt idx="11213">
                  <c:v>3.0001000000000002</c:v>
                </c:pt>
                <c:pt idx="11214">
                  <c:v>5.0000999999999998</c:v>
                </c:pt>
                <c:pt idx="11215">
                  <c:v>5.0000999999999998</c:v>
                </c:pt>
                <c:pt idx="11216">
                  <c:v>5.0000999999999998</c:v>
                </c:pt>
                <c:pt idx="11217">
                  <c:v>1.0001</c:v>
                </c:pt>
                <c:pt idx="11218">
                  <c:v>1E-4</c:v>
                </c:pt>
                <c:pt idx="11219">
                  <c:v>1.0001</c:v>
                </c:pt>
                <c:pt idx="11220">
                  <c:v>2.0001000000000002</c:v>
                </c:pt>
                <c:pt idx="11221">
                  <c:v>2.0001000000000002</c:v>
                </c:pt>
                <c:pt idx="11222">
                  <c:v>1E-4</c:v>
                </c:pt>
                <c:pt idx="11223">
                  <c:v>1E-4</c:v>
                </c:pt>
                <c:pt idx="11224">
                  <c:v>1E-4</c:v>
                </c:pt>
                <c:pt idx="11225">
                  <c:v>1E-4</c:v>
                </c:pt>
                <c:pt idx="11226">
                  <c:v>1E-4</c:v>
                </c:pt>
                <c:pt idx="11227">
                  <c:v>1E-4</c:v>
                </c:pt>
                <c:pt idx="11228">
                  <c:v>1E-4</c:v>
                </c:pt>
                <c:pt idx="11229">
                  <c:v>1E-4</c:v>
                </c:pt>
                <c:pt idx="11230">
                  <c:v>1E-4</c:v>
                </c:pt>
                <c:pt idx="11231">
                  <c:v>1.0001</c:v>
                </c:pt>
                <c:pt idx="11232">
                  <c:v>1E-4</c:v>
                </c:pt>
                <c:pt idx="11233">
                  <c:v>1E-4</c:v>
                </c:pt>
                <c:pt idx="11234">
                  <c:v>1E-4</c:v>
                </c:pt>
                <c:pt idx="11235">
                  <c:v>1E-4</c:v>
                </c:pt>
                <c:pt idx="11236">
                  <c:v>1.0001</c:v>
                </c:pt>
                <c:pt idx="11237">
                  <c:v>1E-4</c:v>
                </c:pt>
                <c:pt idx="11238">
                  <c:v>1E-4</c:v>
                </c:pt>
                <c:pt idx="11239">
                  <c:v>1.0001</c:v>
                </c:pt>
                <c:pt idx="11240">
                  <c:v>1E-4</c:v>
                </c:pt>
                <c:pt idx="11241">
                  <c:v>1E-4</c:v>
                </c:pt>
                <c:pt idx="11242">
                  <c:v>1E-4</c:v>
                </c:pt>
                <c:pt idx="11243">
                  <c:v>1E-4</c:v>
                </c:pt>
                <c:pt idx="11244">
                  <c:v>1.0001</c:v>
                </c:pt>
                <c:pt idx="11245">
                  <c:v>1E-4</c:v>
                </c:pt>
                <c:pt idx="11246">
                  <c:v>1E-4</c:v>
                </c:pt>
                <c:pt idx="11247">
                  <c:v>1E-4</c:v>
                </c:pt>
                <c:pt idx="11248">
                  <c:v>1E-4</c:v>
                </c:pt>
                <c:pt idx="11249">
                  <c:v>3.0001000000000002</c:v>
                </c:pt>
                <c:pt idx="11250">
                  <c:v>1.0001</c:v>
                </c:pt>
                <c:pt idx="11251">
                  <c:v>6.0000999999999998</c:v>
                </c:pt>
                <c:pt idx="11252">
                  <c:v>3.0001000000000002</c:v>
                </c:pt>
                <c:pt idx="11253">
                  <c:v>2.0001000000000002</c:v>
                </c:pt>
                <c:pt idx="11254">
                  <c:v>1.0001</c:v>
                </c:pt>
                <c:pt idx="11255">
                  <c:v>1.0001</c:v>
                </c:pt>
                <c:pt idx="11256">
                  <c:v>2.0001000000000002</c:v>
                </c:pt>
                <c:pt idx="11257">
                  <c:v>2.0001000000000002</c:v>
                </c:pt>
                <c:pt idx="11258">
                  <c:v>2.0001000000000002</c:v>
                </c:pt>
                <c:pt idx="11259">
                  <c:v>2.0001000000000002</c:v>
                </c:pt>
                <c:pt idx="11260">
                  <c:v>1.0001</c:v>
                </c:pt>
                <c:pt idx="11261">
                  <c:v>1E-4</c:v>
                </c:pt>
                <c:pt idx="11262">
                  <c:v>1.0001</c:v>
                </c:pt>
                <c:pt idx="11263">
                  <c:v>1E-4</c:v>
                </c:pt>
                <c:pt idx="11264">
                  <c:v>1E-4</c:v>
                </c:pt>
                <c:pt idx="11265">
                  <c:v>1E-4</c:v>
                </c:pt>
                <c:pt idx="11266">
                  <c:v>1.0001</c:v>
                </c:pt>
                <c:pt idx="11267">
                  <c:v>1E-4</c:v>
                </c:pt>
                <c:pt idx="11268">
                  <c:v>1E-4</c:v>
                </c:pt>
                <c:pt idx="11269">
                  <c:v>1E-4</c:v>
                </c:pt>
                <c:pt idx="11270">
                  <c:v>1E-4</c:v>
                </c:pt>
                <c:pt idx="11271">
                  <c:v>1.0001</c:v>
                </c:pt>
                <c:pt idx="11272">
                  <c:v>1.0001</c:v>
                </c:pt>
                <c:pt idx="11273">
                  <c:v>1E-4</c:v>
                </c:pt>
                <c:pt idx="11274">
                  <c:v>1E-4</c:v>
                </c:pt>
                <c:pt idx="11275">
                  <c:v>1E-4</c:v>
                </c:pt>
                <c:pt idx="11276">
                  <c:v>1E-4</c:v>
                </c:pt>
                <c:pt idx="11277">
                  <c:v>1E-4</c:v>
                </c:pt>
                <c:pt idx="11278">
                  <c:v>1E-4</c:v>
                </c:pt>
                <c:pt idx="11279">
                  <c:v>1.0001</c:v>
                </c:pt>
                <c:pt idx="11280">
                  <c:v>1E-4</c:v>
                </c:pt>
                <c:pt idx="11281">
                  <c:v>1.0001</c:v>
                </c:pt>
                <c:pt idx="11282">
                  <c:v>1.0001</c:v>
                </c:pt>
                <c:pt idx="11283">
                  <c:v>1.0001</c:v>
                </c:pt>
                <c:pt idx="11284">
                  <c:v>3.0001000000000002</c:v>
                </c:pt>
                <c:pt idx="11285">
                  <c:v>5.0000999999999998</c:v>
                </c:pt>
                <c:pt idx="11286">
                  <c:v>23.0001</c:v>
                </c:pt>
                <c:pt idx="11287">
                  <c:v>34.000100000000003</c:v>
                </c:pt>
                <c:pt idx="11288">
                  <c:v>20.0001</c:v>
                </c:pt>
                <c:pt idx="11289">
                  <c:v>3.0001000000000002</c:v>
                </c:pt>
                <c:pt idx="11290">
                  <c:v>1.0001</c:v>
                </c:pt>
                <c:pt idx="11291">
                  <c:v>1.0001</c:v>
                </c:pt>
                <c:pt idx="11292">
                  <c:v>2.0001000000000002</c:v>
                </c:pt>
                <c:pt idx="11293">
                  <c:v>2.0001000000000002</c:v>
                </c:pt>
                <c:pt idx="11294">
                  <c:v>2.0001000000000002</c:v>
                </c:pt>
                <c:pt idx="11295">
                  <c:v>1.0001</c:v>
                </c:pt>
                <c:pt idx="11296">
                  <c:v>1.0001</c:v>
                </c:pt>
                <c:pt idx="11297">
                  <c:v>1E-4</c:v>
                </c:pt>
                <c:pt idx="11298">
                  <c:v>1.0001</c:v>
                </c:pt>
                <c:pt idx="11299">
                  <c:v>1E-4</c:v>
                </c:pt>
                <c:pt idx="11300">
                  <c:v>1E-4</c:v>
                </c:pt>
                <c:pt idx="11301">
                  <c:v>1E-4</c:v>
                </c:pt>
                <c:pt idx="11302">
                  <c:v>1E-4</c:v>
                </c:pt>
                <c:pt idx="11303">
                  <c:v>1E-4</c:v>
                </c:pt>
                <c:pt idx="11304">
                  <c:v>2.0001000000000002</c:v>
                </c:pt>
                <c:pt idx="11305">
                  <c:v>1E-4</c:v>
                </c:pt>
                <c:pt idx="11306">
                  <c:v>1E-4</c:v>
                </c:pt>
                <c:pt idx="11307">
                  <c:v>1E-4</c:v>
                </c:pt>
                <c:pt idx="11308">
                  <c:v>1E-4</c:v>
                </c:pt>
                <c:pt idx="11309">
                  <c:v>1E-4</c:v>
                </c:pt>
                <c:pt idx="11310">
                  <c:v>1E-4</c:v>
                </c:pt>
                <c:pt idx="11311">
                  <c:v>1E-4</c:v>
                </c:pt>
                <c:pt idx="11312">
                  <c:v>1E-4</c:v>
                </c:pt>
                <c:pt idx="11313">
                  <c:v>1E-4</c:v>
                </c:pt>
                <c:pt idx="11314">
                  <c:v>1E-4</c:v>
                </c:pt>
                <c:pt idx="11315">
                  <c:v>1E-4</c:v>
                </c:pt>
                <c:pt idx="11316">
                  <c:v>1E-4</c:v>
                </c:pt>
                <c:pt idx="11317">
                  <c:v>1E-4</c:v>
                </c:pt>
                <c:pt idx="11318">
                  <c:v>1E-4</c:v>
                </c:pt>
                <c:pt idx="11319">
                  <c:v>1E-4</c:v>
                </c:pt>
                <c:pt idx="11320">
                  <c:v>1E-4</c:v>
                </c:pt>
                <c:pt idx="11321">
                  <c:v>2.0001000000000002</c:v>
                </c:pt>
                <c:pt idx="11322">
                  <c:v>6.0000999999999998</c:v>
                </c:pt>
                <c:pt idx="11323">
                  <c:v>3.0001000000000002</c:v>
                </c:pt>
                <c:pt idx="11324">
                  <c:v>10.0001</c:v>
                </c:pt>
                <c:pt idx="11325">
                  <c:v>1.0001</c:v>
                </c:pt>
                <c:pt idx="11326">
                  <c:v>4.0000999999999998</c:v>
                </c:pt>
                <c:pt idx="11327">
                  <c:v>1E-4</c:v>
                </c:pt>
                <c:pt idx="11328">
                  <c:v>1E-4</c:v>
                </c:pt>
                <c:pt idx="11329">
                  <c:v>2.0001000000000002</c:v>
                </c:pt>
                <c:pt idx="11330">
                  <c:v>1.0001</c:v>
                </c:pt>
                <c:pt idx="11331">
                  <c:v>1E-4</c:v>
                </c:pt>
                <c:pt idx="11332">
                  <c:v>2.0001000000000002</c:v>
                </c:pt>
                <c:pt idx="11333">
                  <c:v>1E-4</c:v>
                </c:pt>
                <c:pt idx="11334">
                  <c:v>1E-4</c:v>
                </c:pt>
                <c:pt idx="11335">
                  <c:v>1E-4</c:v>
                </c:pt>
                <c:pt idx="11336">
                  <c:v>1.0001</c:v>
                </c:pt>
                <c:pt idx="11337">
                  <c:v>1E-4</c:v>
                </c:pt>
                <c:pt idx="11338">
                  <c:v>1E-4</c:v>
                </c:pt>
                <c:pt idx="11339">
                  <c:v>1E-4</c:v>
                </c:pt>
                <c:pt idx="11340">
                  <c:v>1E-4</c:v>
                </c:pt>
                <c:pt idx="11341">
                  <c:v>1E-4</c:v>
                </c:pt>
                <c:pt idx="11342">
                  <c:v>1E-4</c:v>
                </c:pt>
                <c:pt idx="11343">
                  <c:v>1E-4</c:v>
                </c:pt>
                <c:pt idx="11344">
                  <c:v>1E-4</c:v>
                </c:pt>
                <c:pt idx="11345">
                  <c:v>1E-4</c:v>
                </c:pt>
                <c:pt idx="11346">
                  <c:v>1E-4</c:v>
                </c:pt>
                <c:pt idx="11347">
                  <c:v>1E-4</c:v>
                </c:pt>
                <c:pt idx="11348">
                  <c:v>1E-4</c:v>
                </c:pt>
                <c:pt idx="11349">
                  <c:v>1E-4</c:v>
                </c:pt>
                <c:pt idx="11350">
                  <c:v>2.0001000000000002</c:v>
                </c:pt>
                <c:pt idx="11351">
                  <c:v>1E-4</c:v>
                </c:pt>
                <c:pt idx="11352">
                  <c:v>1E-4</c:v>
                </c:pt>
                <c:pt idx="11353">
                  <c:v>1E-4</c:v>
                </c:pt>
                <c:pt idx="11354">
                  <c:v>1E-4</c:v>
                </c:pt>
                <c:pt idx="11355">
                  <c:v>2.0001000000000002</c:v>
                </c:pt>
                <c:pt idx="11356">
                  <c:v>1E-4</c:v>
                </c:pt>
                <c:pt idx="11357">
                  <c:v>1E-4</c:v>
                </c:pt>
                <c:pt idx="11358">
                  <c:v>3.0001000000000002</c:v>
                </c:pt>
                <c:pt idx="11359">
                  <c:v>7.0000999999999998</c:v>
                </c:pt>
                <c:pt idx="11360">
                  <c:v>4.0000999999999998</c:v>
                </c:pt>
                <c:pt idx="11361">
                  <c:v>5.0000999999999998</c:v>
                </c:pt>
                <c:pt idx="11362">
                  <c:v>1.0001</c:v>
                </c:pt>
                <c:pt idx="11363">
                  <c:v>1E-4</c:v>
                </c:pt>
                <c:pt idx="11364">
                  <c:v>1.0001</c:v>
                </c:pt>
                <c:pt idx="11365">
                  <c:v>2.0001000000000002</c:v>
                </c:pt>
                <c:pt idx="11366">
                  <c:v>1E-4</c:v>
                </c:pt>
                <c:pt idx="11367">
                  <c:v>1.0001</c:v>
                </c:pt>
                <c:pt idx="11368">
                  <c:v>1E-4</c:v>
                </c:pt>
                <c:pt idx="11369">
                  <c:v>1.0001</c:v>
                </c:pt>
                <c:pt idx="11370">
                  <c:v>1E-4</c:v>
                </c:pt>
                <c:pt idx="11371">
                  <c:v>1E-4</c:v>
                </c:pt>
                <c:pt idx="11372">
                  <c:v>1E-4</c:v>
                </c:pt>
                <c:pt idx="11373">
                  <c:v>1E-4</c:v>
                </c:pt>
                <c:pt idx="11374">
                  <c:v>1E-4</c:v>
                </c:pt>
                <c:pt idx="11375">
                  <c:v>1E-4</c:v>
                </c:pt>
                <c:pt idx="11376">
                  <c:v>1E-4</c:v>
                </c:pt>
                <c:pt idx="11377">
                  <c:v>1E-4</c:v>
                </c:pt>
                <c:pt idx="11378">
                  <c:v>1E-4</c:v>
                </c:pt>
                <c:pt idx="11379">
                  <c:v>1E-4</c:v>
                </c:pt>
                <c:pt idx="11380">
                  <c:v>1E-4</c:v>
                </c:pt>
                <c:pt idx="11381">
                  <c:v>1E-4</c:v>
                </c:pt>
                <c:pt idx="11382">
                  <c:v>1E-4</c:v>
                </c:pt>
                <c:pt idx="11383">
                  <c:v>1E-4</c:v>
                </c:pt>
                <c:pt idx="11384">
                  <c:v>1E-4</c:v>
                </c:pt>
                <c:pt idx="11385">
                  <c:v>1.0001</c:v>
                </c:pt>
                <c:pt idx="11386">
                  <c:v>1.0001</c:v>
                </c:pt>
                <c:pt idx="11387">
                  <c:v>1.0001</c:v>
                </c:pt>
                <c:pt idx="11388">
                  <c:v>1.0001</c:v>
                </c:pt>
                <c:pt idx="11389">
                  <c:v>1.0001</c:v>
                </c:pt>
                <c:pt idx="11390">
                  <c:v>3.0001000000000002</c:v>
                </c:pt>
                <c:pt idx="11391">
                  <c:v>4.0000999999999998</c:v>
                </c:pt>
                <c:pt idx="11392">
                  <c:v>5.0000999999999998</c:v>
                </c:pt>
                <c:pt idx="11393">
                  <c:v>7.0000999999999998</c:v>
                </c:pt>
                <c:pt idx="11394">
                  <c:v>17.0001</c:v>
                </c:pt>
                <c:pt idx="11395">
                  <c:v>11.0001</c:v>
                </c:pt>
                <c:pt idx="11396">
                  <c:v>7.0000999999999998</c:v>
                </c:pt>
                <c:pt idx="11397">
                  <c:v>2.0001000000000002</c:v>
                </c:pt>
                <c:pt idx="11398">
                  <c:v>4.0000999999999998</c:v>
                </c:pt>
                <c:pt idx="11399">
                  <c:v>1E-4</c:v>
                </c:pt>
                <c:pt idx="11400">
                  <c:v>3.0001000000000002</c:v>
                </c:pt>
                <c:pt idx="11401">
                  <c:v>1.0001</c:v>
                </c:pt>
                <c:pt idx="11402">
                  <c:v>2.0001000000000002</c:v>
                </c:pt>
                <c:pt idx="11403">
                  <c:v>1.0001</c:v>
                </c:pt>
                <c:pt idx="11404">
                  <c:v>1E-4</c:v>
                </c:pt>
                <c:pt idx="11405">
                  <c:v>1E-4</c:v>
                </c:pt>
                <c:pt idx="11406">
                  <c:v>2.0001000000000002</c:v>
                </c:pt>
                <c:pt idx="11407">
                  <c:v>2.0001000000000002</c:v>
                </c:pt>
                <c:pt idx="11408">
                  <c:v>1.0001</c:v>
                </c:pt>
                <c:pt idx="11409">
                  <c:v>1E-4</c:v>
                </c:pt>
                <c:pt idx="11410">
                  <c:v>1E-4</c:v>
                </c:pt>
                <c:pt idx="11411">
                  <c:v>1E-4</c:v>
                </c:pt>
                <c:pt idx="11412">
                  <c:v>2.0001000000000002</c:v>
                </c:pt>
                <c:pt idx="11413">
                  <c:v>1E-4</c:v>
                </c:pt>
                <c:pt idx="11414">
                  <c:v>1E-4</c:v>
                </c:pt>
                <c:pt idx="11415">
                  <c:v>1E-4</c:v>
                </c:pt>
                <c:pt idx="11416">
                  <c:v>1E-4</c:v>
                </c:pt>
                <c:pt idx="11417">
                  <c:v>1E-4</c:v>
                </c:pt>
                <c:pt idx="11418">
                  <c:v>1E-4</c:v>
                </c:pt>
                <c:pt idx="11419">
                  <c:v>1E-4</c:v>
                </c:pt>
                <c:pt idx="11420">
                  <c:v>1E-4</c:v>
                </c:pt>
                <c:pt idx="11421">
                  <c:v>1E-4</c:v>
                </c:pt>
                <c:pt idx="11422">
                  <c:v>1E-4</c:v>
                </c:pt>
                <c:pt idx="11423">
                  <c:v>1.0001</c:v>
                </c:pt>
                <c:pt idx="11424">
                  <c:v>1E-4</c:v>
                </c:pt>
                <c:pt idx="11425">
                  <c:v>1E-4</c:v>
                </c:pt>
                <c:pt idx="11426">
                  <c:v>1E-4</c:v>
                </c:pt>
                <c:pt idx="11427">
                  <c:v>1.0001</c:v>
                </c:pt>
                <c:pt idx="11428">
                  <c:v>4.0000999999999998</c:v>
                </c:pt>
                <c:pt idx="11429">
                  <c:v>2.0001000000000002</c:v>
                </c:pt>
                <c:pt idx="11430">
                  <c:v>2.0001000000000002</c:v>
                </c:pt>
                <c:pt idx="11431">
                  <c:v>1.0001</c:v>
                </c:pt>
                <c:pt idx="11432">
                  <c:v>3.0001000000000002</c:v>
                </c:pt>
                <c:pt idx="11433">
                  <c:v>1E-4</c:v>
                </c:pt>
                <c:pt idx="11434">
                  <c:v>1.0001</c:v>
                </c:pt>
                <c:pt idx="11435">
                  <c:v>1E-4</c:v>
                </c:pt>
                <c:pt idx="11436">
                  <c:v>1.0001</c:v>
                </c:pt>
                <c:pt idx="11437">
                  <c:v>1E-4</c:v>
                </c:pt>
                <c:pt idx="11438">
                  <c:v>1.0001</c:v>
                </c:pt>
                <c:pt idx="11439">
                  <c:v>1E-4</c:v>
                </c:pt>
                <c:pt idx="11440">
                  <c:v>1E-4</c:v>
                </c:pt>
                <c:pt idx="11441">
                  <c:v>1E-4</c:v>
                </c:pt>
                <c:pt idx="11442">
                  <c:v>1E-4</c:v>
                </c:pt>
                <c:pt idx="11443">
                  <c:v>1E-4</c:v>
                </c:pt>
                <c:pt idx="11444">
                  <c:v>1E-4</c:v>
                </c:pt>
                <c:pt idx="11445">
                  <c:v>1E-4</c:v>
                </c:pt>
                <c:pt idx="11446">
                  <c:v>1.0001</c:v>
                </c:pt>
                <c:pt idx="11447">
                  <c:v>1E-4</c:v>
                </c:pt>
                <c:pt idx="11448">
                  <c:v>1E-4</c:v>
                </c:pt>
                <c:pt idx="11449">
                  <c:v>1E-4</c:v>
                </c:pt>
                <c:pt idx="11450">
                  <c:v>1E-4</c:v>
                </c:pt>
                <c:pt idx="11451">
                  <c:v>1E-4</c:v>
                </c:pt>
                <c:pt idx="11452">
                  <c:v>1.0001</c:v>
                </c:pt>
                <c:pt idx="11453">
                  <c:v>1E-4</c:v>
                </c:pt>
                <c:pt idx="11454">
                  <c:v>1.0001</c:v>
                </c:pt>
                <c:pt idx="11455">
                  <c:v>1.0001</c:v>
                </c:pt>
                <c:pt idx="11456">
                  <c:v>1E-4</c:v>
                </c:pt>
                <c:pt idx="11457">
                  <c:v>1E-4</c:v>
                </c:pt>
                <c:pt idx="11458">
                  <c:v>1E-4</c:v>
                </c:pt>
                <c:pt idx="11459">
                  <c:v>1.0001</c:v>
                </c:pt>
                <c:pt idx="11460">
                  <c:v>1E-4</c:v>
                </c:pt>
                <c:pt idx="11461">
                  <c:v>8.0000999999999998</c:v>
                </c:pt>
                <c:pt idx="11462">
                  <c:v>23.0001</c:v>
                </c:pt>
                <c:pt idx="11463">
                  <c:v>38.000100000000003</c:v>
                </c:pt>
                <c:pt idx="11464">
                  <c:v>91.000100000000003</c:v>
                </c:pt>
                <c:pt idx="11465">
                  <c:v>210.0001</c:v>
                </c:pt>
                <c:pt idx="11466">
                  <c:v>259.00009999999997</c:v>
                </c:pt>
                <c:pt idx="11467">
                  <c:v>173.0001</c:v>
                </c:pt>
                <c:pt idx="11468">
                  <c:v>72.000100000000003</c:v>
                </c:pt>
                <c:pt idx="11469">
                  <c:v>40.000100000000003</c:v>
                </c:pt>
                <c:pt idx="11470">
                  <c:v>26.0001</c:v>
                </c:pt>
                <c:pt idx="11471">
                  <c:v>5.0000999999999998</c:v>
                </c:pt>
                <c:pt idx="11472">
                  <c:v>8.0000999999999998</c:v>
                </c:pt>
                <c:pt idx="11473">
                  <c:v>5.0000999999999998</c:v>
                </c:pt>
                <c:pt idx="11474">
                  <c:v>3.0001000000000002</c:v>
                </c:pt>
                <c:pt idx="11475">
                  <c:v>4.0000999999999998</c:v>
                </c:pt>
                <c:pt idx="11476">
                  <c:v>1.0001</c:v>
                </c:pt>
                <c:pt idx="11477">
                  <c:v>2.0001000000000002</c:v>
                </c:pt>
                <c:pt idx="11478">
                  <c:v>1.0001</c:v>
                </c:pt>
                <c:pt idx="11479">
                  <c:v>1.0001</c:v>
                </c:pt>
                <c:pt idx="11480">
                  <c:v>1E-4</c:v>
                </c:pt>
                <c:pt idx="11481">
                  <c:v>1E-4</c:v>
                </c:pt>
                <c:pt idx="11482">
                  <c:v>1E-4</c:v>
                </c:pt>
                <c:pt idx="11483">
                  <c:v>1.0001</c:v>
                </c:pt>
                <c:pt idx="11484">
                  <c:v>1E-4</c:v>
                </c:pt>
                <c:pt idx="11485">
                  <c:v>1E-4</c:v>
                </c:pt>
                <c:pt idx="11486">
                  <c:v>1E-4</c:v>
                </c:pt>
                <c:pt idx="11487">
                  <c:v>1E-4</c:v>
                </c:pt>
                <c:pt idx="11488">
                  <c:v>1.0001</c:v>
                </c:pt>
                <c:pt idx="11489">
                  <c:v>1E-4</c:v>
                </c:pt>
                <c:pt idx="11490">
                  <c:v>2.0001000000000002</c:v>
                </c:pt>
                <c:pt idx="11491">
                  <c:v>1E-4</c:v>
                </c:pt>
                <c:pt idx="11492">
                  <c:v>1E-4</c:v>
                </c:pt>
                <c:pt idx="11493">
                  <c:v>1E-4</c:v>
                </c:pt>
                <c:pt idx="11494">
                  <c:v>2.0001000000000002</c:v>
                </c:pt>
                <c:pt idx="11495">
                  <c:v>1E-4</c:v>
                </c:pt>
                <c:pt idx="11496">
                  <c:v>2.0001000000000002</c:v>
                </c:pt>
                <c:pt idx="11497">
                  <c:v>1E-4</c:v>
                </c:pt>
                <c:pt idx="11498">
                  <c:v>1.0001</c:v>
                </c:pt>
                <c:pt idx="11499">
                  <c:v>2.0001000000000002</c:v>
                </c:pt>
                <c:pt idx="11500">
                  <c:v>7.0000999999999998</c:v>
                </c:pt>
                <c:pt idx="11501">
                  <c:v>11.0001</c:v>
                </c:pt>
                <c:pt idx="11502">
                  <c:v>12.0001</c:v>
                </c:pt>
                <c:pt idx="11503">
                  <c:v>11.0001</c:v>
                </c:pt>
                <c:pt idx="11504">
                  <c:v>2.0001000000000002</c:v>
                </c:pt>
                <c:pt idx="11505">
                  <c:v>4.0000999999999998</c:v>
                </c:pt>
                <c:pt idx="11506">
                  <c:v>2.0001000000000002</c:v>
                </c:pt>
                <c:pt idx="11507">
                  <c:v>1E-4</c:v>
                </c:pt>
                <c:pt idx="11508">
                  <c:v>1E-4</c:v>
                </c:pt>
                <c:pt idx="11509">
                  <c:v>1.0001</c:v>
                </c:pt>
                <c:pt idx="11510">
                  <c:v>1E-4</c:v>
                </c:pt>
                <c:pt idx="11511">
                  <c:v>1.0001</c:v>
                </c:pt>
                <c:pt idx="11512">
                  <c:v>1E-4</c:v>
                </c:pt>
                <c:pt idx="11513">
                  <c:v>1.0001</c:v>
                </c:pt>
                <c:pt idx="11514">
                  <c:v>1E-4</c:v>
                </c:pt>
                <c:pt idx="11515">
                  <c:v>1.0001</c:v>
                </c:pt>
                <c:pt idx="11516">
                  <c:v>1E-4</c:v>
                </c:pt>
                <c:pt idx="11517">
                  <c:v>1E-4</c:v>
                </c:pt>
                <c:pt idx="11518">
                  <c:v>1E-4</c:v>
                </c:pt>
                <c:pt idx="11519">
                  <c:v>1E-4</c:v>
                </c:pt>
                <c:pt idx="11520">
                  <c:v>1E-4</c:v>
                </c:pt>
                <c:pt idx="11521">
                  <c:v>1.0001</c:v>
                </c:pt>
                <c:pt idx="11522">
                  <c:v>1E-4</c:v>
                </c:pt>
                <c:pt idx="11523">
                  <c:v>1.0001</c:v>
                </c:pt>
                <c:pt idx="11524">
                  <c:v>1E-4</c:v>
                </c:pt>
                <c:pt idx="11525">
                  <c:v>1E-4</c:v>
                </c:pt>
                <c:pt idx="11526">
                  <c:v>1E-4</c:v>
                </c:pt>
                <c:pt idx="11527">
                  <c:v>1E-4</c:v>
                </c:pt>
                <c:pt idx="11528">
                  <c:v>1E-4</c:v>
                </c:pt>
                <c:pt idx="11529">
                  <c:v>1E-4</c:v>
                </c:pt>
                <c:pt idx="11530">
                  <c:v>1E-4</c:v>
                </c:pt>
                <c:pt idx="11531">
                  <c:v>3.0001000000000002</c:v>
                </c:pt>
                <c:pt idx="11532">
                  <c:v>6.0000999999999998</c:v>
                </c:pt>
                <c:pt idx="11533">
                  <c:v>13.0001</c:v>
                </c:pt>
                <c:pt idx="11534">
                  <c:v>20.0001</c:v>
                </c:pt>
                <c:pt idx="11535">
                  <c:v>63.000100000000003</c:v>
                </c:pt>
                <c:pt idx="11536">
                  <c:v>98.000100000000003</c:v>
                </c:pt>
                <c:pt idx="11537">
                  <c:v>153.0001</c:v>
                </c:pt>
                <c:pt idx="11538">
                  <c:v>111.0001</c:v>
                </c:pt>
                <c:pt idx="11539">
                  <c:v>52.000100000000003</c:v>
                </c:pt>
                <c:pt idx="11540">
                  <c:v>22.0001</c:v>
                </c:pt>
                <c:pt idx="11541">
                  <c:v>23.0001</c:v>
                </c:pt>
                <c:pt idx="11542">
                  <c:v>6.0000999999999998</c:v>
                </c:pt>
                <c:pt idx="11543">
                  <c:v>4.0000999999999998</c:v>
                </c:pt>
                <c:pt idx="11544">
                  <c:v>2.0001000000000002</c:v>
                </c:pt>
                <c:pt idx="11545">
                  <c:v>1.0001</c:v>
                </c:pt>
                <c:pt idx="11546">
                  <c:v>3.0001000000000002</c:v>
                </c:pt>
                <c:pt idx="11547">
                  <c:v>1.0001</c:v>
                </c:pt>
                <c:pt idx="11548">
                  <c:v>3.0001000000000002</c:v>
                </c:pt>
                <c:pt idx="11549">
                  <c:v>1.0001</c:v>
                </c:pt>
                <c:pt idx="11550">
                  <c:v>1E-4</c:v>
                </c:pt>
                <c:pt idx="11551">
                  <c:v>1E-4</c:v>
                </c:pt>
                <c:pt idx="11552">
                  <c:v>1E-4</c:v>
                </c:pt>
                <c:pt idx="11553">
                  <c:v>1E-4</c:v>
                </c:pt>
                <c:pt idx="11554">
                  <c:v>1.0001</c:v>
                </c:pt>
                <c:pt idx="11555">
                  <c:v>1.0001</c:v>
                </c:pt>
                <c:pt idx="11556">
                  <c:v>2.0001000000000002</c:v>
                </c:pt>
                <c:pt idx="11557">
                  <c:v>1E-4</c:v>
                </c:pt>
                <c:pt idx="11558">
                  <c:v>1E-4</c:v>
                </c:pt>
                <c:pt idx="11559">
                  <c:v>1.0001</c:v>
                </c:pt>
                <c:pt idx="11560">
                  <c:v>1E-4</c:v>
                </c:pt>
                <c:pt idx="11561">
                  <c:v>1E-4</c:v>
                </c:pt>
                <c:pt idx="11562">
                  <c:v>1E-4</c:v>
                </c:pt>
                <c:pt idx="11563">
                  <c:v>1.0001</c:v>
                </c:pt>
                <c:pt idx="11564">
                  <c:v>1E-4</c:v>
                </c:pt>
                <c:pt idx="11565">
                  <c:v>1E-4</c:v>
                </c:pt>
                <c:pt idx="11566">
                  <c:v>1E-4</c:v>
                </c:pt>
                <c:pt idx="11567">
                  <c:v>1E-4</c:v>
                </c:pt>
                <c:pt idx="11568">
                  <c:v>1.0001</c:v>
                </c:pt>
                <c:pt idx="11569">
                  <c:v>1E-4</c:v>
                </c:pt>
                <c:pt idx="11570">
                  <c:v>2.0001000000000002</c:v>
                </c:pt>
                <c:pt idx="11571">
                  <c:v>6.0000999999999998</c:v>
                </c:pt>
                <c:pt idx="11572">
                  <c:v>11.0001</c:v>
                </c:pt>
                <c:pt idx="11573">
                  <c:v>8.0000999999999998</c:v>
                </c:pt>
                <c:pt idx="11574">
                  <c:v>8.0000999999999998</c:v>
                </c:pt>
                <c:pt idx="11575">
                  <c:v>4.0000999999999998</c:v>
                </c:pt>
                <c:pt idx="11576">
                  <c:v>5.0000999999999998</c:v>
                </c:pt>
                <c:pt idx="11577">
                  <c:v>1E-4</c:v>
                </c:pt>
                <c:pt idx="11578">
                  <c:v>1E-4</c:v>
                </c:pt>
                <c:pt idx="11579">
                  <c:v>2.0001000000000002</c:v>
                </c:pt>
                <c:pt idx="11580">
                  <c:v>1E-4</c:v>
                </c:pt>
                <c:pt idx="11581">
                  <c:v>1.0001</c:v>
                </c:pt>
                <c:pt idx="11582">
                  <c:v>1E-4</c:v>
                </c:pt>
                <c:pt idx="11583">
                  <c:v>2.0001000000000002</c:v>
                </c:pt>
                <c:pt idx="11584">
                  <c:v>1E-4</c:v>
                </c:pt>
                <c:pt idx="11585">
                  <c:v>1E-4</c:v>
                </c:pt>
                <c:pt idx="11586">
                  <c:v>1E-4</c:v>
                </c:pt>
                <c:pt idx="11587">
                  <c:v>1E-4</c:v>
                </c:pt>
                <c:pt idx="11588">
                  <c:v>1E-4</c:v>
                </c:pt>
                <c:pt idx="11589">
                  <c:v>1E-4</c:v>
                </c:pt>
                <c:pt idx="11590">
                  <c:v>1.0001</c:v>
                </c:pt>
                <c:pt idx="11591">
                  <c:v>1E-4</c:v>
                </c:pt>
                <c:pt idx="11592">
                  <c:v>1.0001</c:v>
                </c:pt>
                <c:pt idx="11593">
                  <c:v>1E-4</c:v>
                </c:pt>
                <c:pt idx="11594">
                  <c:v>1.0001</c:v>
                </c:pt>
                <c:pt idx="11595">
                  <c:v>1E-4</c:v>
                </c:pt>
                <c:pt idx="11596">
                  <c:v>1E-4</c:v>
                </c:pt>
                <c:pt idx="11597">
                  <c:v>1E-4</c:v>
                </c:pt>
                <c:pt idx="11598">
                  <c:v>1E-4</c:v>
                </c:pt>
                <c:pt idx="11599">
                  <c:v>1.0001</c:v>
                </c:pt>
                <c:pt idx="11600">
                  <c:v>1E-4</c:v>
                </c:pt>
                <c:pt idx="11601">
                  <c:v>1E-4</c:v>
                </c:pt>
                <c:pt idx="11602">
                  <c:v>1E-4</c:v>
                </c:pt>
                <c:pt idx="11603">
                  <c:v>1.0001</c:v>
                </c:pt>
                <c:pt idx="11604">
                  <c:v>1.0001</c:v>
                </c:pt>
                <c:pt idx="11605">
                  <c:v>1.0001</c:v>
                </c:pt>
                <c:pt idx="11606">
                  <c:v>1.0001</c:v>
                </c:pt>
                <c:pt idx="11607">
                  <c:v>1.0001</c:v>
                </c:pt>
                <c:pt idx="11608">
                  <c:v>3.0001000000000002</c:v>
                </c:pt>
                <c:pt idx="11609">
                  <c:v>1.0001</c:v>
                </c:pt>
                <c:pt idx="11610">
                  <c:v>1E-4</c:v>
                </c:pt>
                <c:pt idx="11611">
                  <c:v>1.0001</c:v>
                </c:pt>
                <c:pt idx="11612">
                  <c:v>1E-4</c:v>
                </c:pt>
                <c:pt idx="11613">
                  <c:v>2.0001000000000002</c:v>
                </c:pt>
                <c:pt idx="11614">
                  <c:v>1E-4</c:v>
                </c:pt>
                <c:pt idx="11615">
                  <c:v>3.0001000000000002</c:v>
                </c:pt>
                <c:pt idx="11616">
                  <c:v>3.0001000000000002</c:v>
                </c:pt>
                <c:pt idx="11617">
                  <c:v>1.0001</c:v>
                </c:pt>
                <c:pt idx="11618">
                  <c:v>1.0001</c:v>
                </c:pt>
                <c:pt idx="11619">
                  <c:v>1.0001</c:v>
                </c:pt>
                <c:pt idx="11620">
                  <c:v>1E-4</c:v>
                </c:pt>
                <c:pt idx="11621">
                  <c:v>1E-4</c:v>
                </c:pt>
                <c:pt idx="11622">
                  <c:v>1E-4</c:v>
                </c:pt>
                <c:pt idx="11623">
                  <c:v>1E-4</c:v>
                </c:pt>
                <c:pt idx="11624">
                  <c:v>1E-4</c:v>
                </c:pt>
                <c:pt idx="11625">
                  <c:v>1E-4</c:v>
                </c:pt>
                <c:pt idx="11626">
                  <c:v>1.0001</c:v>
                </c:pt>
                <c:pt idx="11627">
                  <c:v>1E-4</c:v>
                </c:pt>
                <c:pt idx="11628">
                  <c:v>1E-4</c:v>
                </c:pt>
                <c:pt idx="11629">
                  <c:v>1E-4</c:v>
                </c:pt>
                <c:pt idx="11630">
                  <c:v>1E-4</c:v>
                </c:pt>
                <c:pt idx="11631">
                  <c:v>1.0001</c:v>
                </c:pt>
                <c:pt idx="11632">
                  <c:v>1E-4</c:v>
                </c:pt>
                <c:pt idx="11633">
                  <c:v>1E-4</c:v>
                </c:pt>
                <c:pt idx="11634">
                  <c:v>1E-4</c:v>
                </c:pt>
                <c:pt idx="11635">
                  <c:v>1.0001</c:v>
                </c:pt>
                <c:pt idx="11636">
                  <c:v>1E-4</c:v>
                </c:pt>
                <c:pt idx="11637">
                  <c:v>1.0001</c:v>
                </c:pt>
                <c:pt idx="11638">
                  <c:v>1E-4</c:v>
                </c:pt>
                <c:pt idx="11639">
                  <c:v>1E-4</c:v>
                </c:pt>
                <c:pt idx="11640">
                  <c:v>1E-4</c:v>
                </c:pt>
                <c:pt idx="11641">
                  <c:v>1E-4</c:v>
                </c:pt>
                <c:pt idx="11642">
                  <c:v>1E-4</c:v>
                </c:pt>
                <c:pt idx="11643">
                  <c:v>1E-4</c:v>
                </c:pt>
                <c:pt idx="11644">
                  <c:v>2.0001000000000002</c:v>
                </c:pt>
                <c:pt idx="11645">
                  <c:v>1.0001</c:v>
                </c:pt>
                <c:pt idx="11646">
                  <c:v>3.0001000000000002</c:v>
                </c:pt>
                <c:pt idx="11647">
                  <c:v>1.0001</c:v>
                </c:pt>
                <c:pt idx="11648">
                  <c:v>1E-4</c:v>
                </c:pt>
                <c:pt idx="11649">
                  <c:v>1.0001</c:v>
                </c:pt>
                <c:pt idx="11650">
                  <c:v>2.0001000000000002</c:v>
                </c:pt>
                <c:pt idx="11651">
                  <c:v>1E-4</c:v>
                </c:pt>
                <c:pt idx="11652">
                  <c:v>2.0001000000000002</c:v>
                </c:pt>
                <c:pt idx="11653">
                  <c:v>1E-4</c:v>
                </c:pt>
                <c:pt idx="11654">
                  <c:v>1E-4</c:v>
                </c:pt>
                <c:pt idx="11655">
                  <c:v>1.0001</c:v>
                </c:pt>
                <c:pt idx="11656">
                  <c:v>1E-4</c:v>
                </c:pt>
                <c:pt idx="11657">
                  <c:v>1E-4</c:v>
                </c:pt>
                <c:pt idx="11658">
                  <c:v>1.0001</c:v>
                </c:pt>
                <c:pt idx="11659">
                  <c:v>1E-4</c:v>
                </c:pt>
                <c:pt idx="11660">
                  <c:v>1E-4</c:v>
                </c:pt>
                <c:pt idx="11661">
                  <c:v>1E-4</c:v>
                </c:pt>
                <c:pt idx="11662">
                  <c:v>1.0001</c:v>
                </c:pt>
                <c:pt idx="11663">
                  <c:v>1.0001</c:v>
                </c:pt>
                <c:pt idx="11664">
                  <c:v>1.0001</c:v>
                </c:pt>
                <c:pt idx="11665">
                  <c:v>1E-4</c:v>
                </c:pt>
                <c:pt idx="11666">
                  <c:v>1E-4</c:v>
                </c:pt>
                <c:pt idx="11667">
                  <c:v>1.0001</c:v>
                </c:pt>
                <c:pt idx="11668">
                  <c:v>1.0001</c:v>
                </c:pt>
                <c:pt idx="11669">
                  <c:v>1E-4</c:v>
                </c:pt>
                <c:pt idx="11670">
                  <c:v>1E-4</c:v>
                </c:pt>
                <c:pt idx="11671">
                  <c:v>1E-4</c:v>
                </c:pt>
                <c:pt idx="11672">
                  <c:v>1.0001</c:v>
                </c:pt>
                <c:pt idx="11673">
                  <c:v>1E-4</c:v>
                </c:pt>
                <c:pt idx="11674">
                  <c:v>1E-4</c:v>
                </c:pt>
                <c:pt idx="11675">
                  <c:v>1.0001</c:v>
                </c:pt>
                <c:pt idx="11676">
                  <c:v>2.0001000000000002</c:v>
                </c:pt>
                <c:pt idx="11677">
                  <c:v>1.0001</c:v>
                </c:pt>
                <c:pt idx="11678">
                  <c:v>2.0001000000000002</c:v>
                </c:pt>
                <c:pt idx="11679">
                  <c:v>1.0001</c:v>
                </c:pt>
                <c:pt idx="11680">
                  <c:v>1.0001</c:v>
                </c:pt>
                <c:pt idx="11681">
                  <c:v>1.0001</c:v>
                </c:pt>
                <c:pt idx="11682">
                  <c:v>1E-4</c:v>
                </c:pt>
                <c:pt idx="11683">
                  <c:v>1E-4</c:v>
                </c:pt>
                <c:pt idx="11684">
                  <c:v>1.0001</c:v>
                </c:pt>
                <c:pt idx="11685">
                  <c:v>3.0001000000000002</c:v>
                </c:pt>
                <c:pt idx="11686">
                  <c:v>3.0001000000000002</c:v>
                </c:pt>
                <c:pt idx="11687">
                  <c:v>1.0001</c:v>
                </c:pt>
                <c:pt idx="11688">
                  <c:v>1E-4</c:v>
                </c:pt>
                <c:pt idx="11689">
                  <c:v>3.0001000000000002</c:v>
                </c:pt>
                <c:pt idx="11690">
                  <c:v>1E-4</c:v>
                </c:pt>
                <c:pt idx="11691">
                  <c:v>1E-4</c:v>
                </c:pt>
                <c:pt idx="11692">
                  <c:v>1E-4</c:v>
                </c:pt>
                <c:pt idx="11693">
                  <c:v>1E-4</c:v>
                </c:pt>
                <c:pt idx="11694">
                  <c:v>1E-4</c:v>
                </c:pt>
                <c:pt idx="11695">
                  <c:v>1E-4</c:v>
                </c:pt>
                <c:pt idx="11696">
                  <c:v>1E-4</c:v>
                </c:pt>
                <c:pt idx="11697">
                  <c:v>1E-4</c:v>
                </c:pt>
                <c:pt idx="11698">
                  <c:v>1E-4</c:v>
                </c:pt>
                <c:pt idx="11699">
                  <c:v>1E-4</c:v>
                </c:pt>
                <c:pt idx="11700">
                  <c:v>1E-4</c:v>
                </c:pt>
                <c:pt idx="11701">
                  <c:v>1E-4</c:v>
                </c:pt>
                <c:pt idx="11702">
                  <c:v>1E-4</c:v>
                </c:pt>
                <c:pt idx="11703">
                  <c:v>1E-4</c:v>
                </c:pt>
                <c:pt idx="11704">
                  <c:v>1E-4</c:v>
                </c:pt>
                <c:pt idx="11705">
                  <c:v>1E-4</c:v>
                </c:pt>
                <c:pt idx="11706">
                  <c:v>1.0001</c:v>
                </c:pt>
                <c:pt idx="11707">
                  <c:v>1E-4</c:v>
                </c:pt>
                <c:pt idx="11708">
                  <c:v>1E-4</c:v>
                </c:pt>
                <c:pt idx="11709">
                  <c:v>1E-4</c:v>
                </c:pt>
                <c:pt idx="11710">
                  <c:v>1E-4</c:v>
                </c:pt>
                <c:pt idx="11711">
                  <c:v>1.0001</c:v>
                </c:pt>
                <c:pt idx="11712">
                  <c:v>1.0001</c:v>
                </c:pt>
                <c:pt idx="11713">
                  <c:v>2.0001000000000002</c:v>
                </c:pt>
                <c:pt idx="11714">
                  <c:v>1.0001</c:v>
                </c:pt>
                <c:pt idx="11715">
                  <c:v>1E-4</c:v>
                </c:pt>
                <c:pt idx="11716">
                  <c:v>1.0001</c:v>
                </c:pt>
                <c:pt idx="11717">
                  <c:v>1E-4</c:v>
                </c:pt>
                <c:pt idx="11718">
                  <c:v>1E-4</c:v>
                </c:pt>
                <c:pt idx="11719">
                  <c:v>1E-4</c:v>
                </c:pt>
                <c:pt idx="11720">
                  <c:v>1.0001</c:v>
                </c:pt>
                <c:pt idx="11721">
                  <c:v>2.0001000000000002</c:v>
                </c:pt>
                <c:pt idx="11722">
                  <c:v>1.0001</c:v>
                </c:pt>
                <c:pt idx="11723">
                  <c:v>1E-4</c:v>
                </c:pt>
                <c:pt idx="11724">
                  <c:v>1E-4</c:v>
                </c:pt>
                <c:pt idx="11725">
                  <c:v>1E-4</c:v>
                </c:pt>
                <c:pt idx="11726">
                  <c:v>1E-4</c:v>
                </c:pt>
                <c:pt idx="11727">
                  <c:v>1.0001</c:v>
                </c:pt>
                <c:pt idx="11728">
                  <c:v>1E-4</c:v>
                </c:pt>
                <c:pt idx="11729">
                  <c:v>1E-4</c:v>
                </c:pt>
                <c:pt idx="11730">
                  <c:v>1E-4</c:v>
                </c:pt>
                <c:pt idx="11731">
                  <c:v>1E-4</c:v>
                </c:pt>
                <c:pt idx="11732">
                  <c:v>1E-4</c:v>
                </c:pt>
                <c:pt idx="11733">
                  <c:v>1E-4</c:v>
                </c:pt>
                <c:pt idx="11734">
                  <c:v>1E-4</c:v>
                </c:pt>
                <c:pt idx="11735">
                  <c:v>1.0001</c:v>
                </c:pt>
                <c:pt idx="11736">
                  <c:v>1E-4</c:v>
                </c:pt>
                <c:pt idx="11737">
                  <c:v>1E-4</c:v>
                </c:pt>
                <c:pt idx="11738">
                  <c:v>1.0001</c:v>
                </c:pt>
                <c:pt idx="11739">
                  <c:v>1E-4</c:v>
                </c:pt>
                <c:pt idx="11740">
                  <c:v>1E-4</c:v>
                </c:pt>
                <c:pt idx="11741">
                  <c:v>1E-4</c:v>
                </c:pt>
                <c:pt idx="11742">
                  <c:v>1E-4</c:v>
                </c:pt>
                <c:pt idx="11743">
                  <c:v>1E-4</c:v>
                </c:pt>
                <c:pt idx="11744">
                  <c:v>1E-4</c:v>
                </c:pt>
                <c:pt idx="11745">
                  <c:v>1E-4</c:v>
                </c:pt>
                <c:pt idx="11746">
                  <c:v>2.0001000000000002</c:v>
                </c:pt>
                <c:pt idx="11747">
                  <c:v>3.0001000000000002</c:v>
                </c:pt>
                <c:pt idx="11748">
                  <c:v>2.0001000000000002</c:v>
                </c:pt>
                <c:pt idx="11749">
                  <c:v>5.0000999999999998</c:v>
                </c:pt>
                <c:pt idx="11750">
                  <c:v>1.0001</c:v>
                </c:pt>
                <c:pt idx="11751">
                  <c:v>1.0001</c:v>
                </c:pt>
                <c:pt idx="11752">
                  <c:v>2.0001000000000002</c:v>
                </c:pt>
                <c:pt idx="11753">
                  <c:v>1.0001</c:v>
                </c:pt>
                <c:pt idx="11754">
                  <c:v>1.0001</c:v>
                </c:pt>
                <c:pt idx="11755">
                  <c:v>1.0001</c:v>
                </c:pt>
                <c:pt idx="11756">
                  <c:v>1.0001</c:v>
                </c:pt>
                <c:pt idx="11757">
                  <c:v>2.0001000000000002</c:v>
                </c:pt>
                <c:pt idx="11758">
                  <c:v>1E-4</c:v>
                </c:pt>
                <c:pt idx="11759">
                  <c:v>1E-4</c:v>
                </c:pt>
                <c:pt idx="11760">
                  <c:v>1E-4</c:v>
                </c:pt>
                <c:pt idx="11761">
                  <c:v>1.0001</c:v>
                </c:pt>
                <c:pt idx="11762">
                  <c:v>1E-4</c:v>
                </c:pt>
                <c:pt idx="11763">
                  <c:v>1E-4</c:v>
                </c:pt>
                <c:pt idx="11764">
                  <c:v>1E-4</c:v>
                </c:pt>
                <c:pt idx="11765">
                  <c:v>1E-4</c:v>
                </c:pt>
                <c:pt idx="11766">
                  <c:v>1E-4</c:v>
                </c:pt>
                <c:pt idx="11767">
                  <c:v>1E-4</c:v>
                </c:pt>
                <c:pt idx="11768">
                  <c:v>1E-4</c:v>
                </c:pt>
                <c:pt idx="11769">
                  <c:v>1.0001</c:v>
                </c:pt>
                <c:pt idx="11770">
                  <c:v>1E-4</c:v>
                </c:pt>
                <c:pt idx="11771">
                  <c:v>1E-4</c:v>
                </c:pt>
                <c:pt idx="11772">
                  <c:v>1.0001</c:v>
                </c:pt>
                <c:pt idx="11773">
                  <c:v>1E-4</c:v>
                </c:pt>
                <c:pt idx="11774">
                  <c:v>1E-4</c:v>
                </c:pt>
                <c:pt idx="11775">
                  <c:v>1.0001</c:v>
                </c:pt>
                <c:pt idx="11776">
                  <c:v>1E-4</c:v>
                </c:pt>
                <c:pt idx="11777">
                  <c:v>1.0001</c:v>
                </c:pt>
                <c:pt idx="11778">
                  <c:v>1E-4</c:v>
                </c:pt>
                <c:pt idx="11779">
                  <c:v>1E-4</c:v>
                </c:pt>
                <c:pt idx="11780">
                  <c:v>1E-4</c:v>
                </c:pt>
                <c:pt idx="11781">
                  <c:v>1E-4</c:v>
                </c:pt>
                <c:pt idx="11782">
                  <c:v>1.0001</c:v>
                </c:pt>
                <c:pt idx="11783">
                  <c:v>6.0000999999999998</c:v>
                </c:pt>
                <c:pt idx="11784">
                  <c:v>1.0001</c:v>
                </c:pt>
                <c:pt idx="11785">
                  <c:v>1.0001</c:v>
                </c:pt>
                <c:pt idx="11786">
                  <c:v>1.0001</c:v>
                </c:pt>
                <c:pt idx="11787">
                  <c:v>1E-4</c:v>
                </c:pt>
                <c:pt idx="11788">
                  <c:v>1.0001</c:v>
                </c:pt>
                <c:pt idx="11789">
                  <c:v>2.0001000000000002</c:v>
                </c:pt>
                <c:pt idx="11790">
                  <c:v>1.0001</c:v>
                </c:pt>
                <c:pt idx="11791">
                  <c:v>3.0001000000000002</c:v>
                </c:pt>
                <c:pt idx="11792">
                  <c:v>1.0001</c:v>
                </c:pt>
                <c:pt idx="11793">
                  <c:v>2.0001000000000002</c:v>
                </c:pt>
                <c:pt idx="11794">
                  <c:v>1E-4</c:v>
                </c:pt>
                <c:pt idx="11795">
                  <c:v>1.0001</c:v>
                </c:pt>
                <c:pt idx="11796">
                  <c:v>1E-4</c:v>
                </c:pt>
                <c:pt idx="11797">
                  <c:v>1E-4</c:v>
                </c:pt>
                <c:pt idx="11798">
                  <c:v>1E-4</c:v>
                </c:pt>
                <c:pt idx="11799">
                  <c:v>1E-4</c:v>
                </c:pt>
                <c:pt idx="11800">
                  <c:v>1E-4</c:v>
                </c:pt>
                <c:pt idx="11801">
                  <c:v>1E-4</c:v>
                </c:pt>
                <c:pt idx="11802">
                  <c:v>1E-4</c:v>
                </c:pt>
                <c:pt idx="11803">
                  <c:v>1E-4</c:v>
                </c:pt>
                <c:pt idx="11804">
                  <c:v>1.0001</c:v>
                </c:pt>
                <c:pt idx="11805">
                  <c:v>1E-4</c:v>
                </c:pt>
                <c:pt idx="11806">
                  <c:v>1E-4</c:v>
                </c:pt>
                <c:pt idx="11807">
                  <c:v>1E-4</c:v>
                </c:pt>
                <c:pt idx="11808">
                  <c:v>1E-4</c:v>
                </c:pt>
                <c:pt idx="11809">
                  <c:v>1E-4</c:v>
                </c:pt>
                <c:pt idx="11810">
                  <c:v>1.0001</c:v>
                </c:pt>
                <c:pt idx="11811">
                  <c:v>1E-4</c:v>
                </c:pt>
                <c:pt idx="11812">
                  <c:v>1E-4</c:v>
                </c:pt>
                <c:pt idx="11813">
                  <c:v>1E-4</c:v>
                </c:pt>
                <c:pt idx="11814">
                  <c:v>1E-4</c:v>
                </c:pt>
                <c:pt idx="11815">
                  <c:v>1.0001</c:v>
                </c:pt>
                <c:pt idx="11816">
                  <c:v>1E-4</c:v>
                </c:pt>
                <c:pt idx="11817">
                  <c:v>4.0000999999999998</c:v>
                </c:pt>
                <c:pt idx="11818">
                  <c:v>8.0000999999999998</c:v>
                </c:pt>
                <c:pt idx="11819">
                  <c:v>1.0001</c:v>
                </c:pt>
                <c:pt idx="11820">
                  <c:v>1.0001</c:v>
                </c:pt>
                <c:pt idx="11821">
                  <c:v>1E-4</c:v>
                </c:pt>
                <c:pt idx="11822">
                  <c:v>2.0001000000000002</c:v>
                </c:pt>
                <c:pt idx="11823">
                  <c:v>1E-4</c:v>
                </c:pt>
                <c:pt idx="11824">
                  <c:v>2.0001000000000002</c:v>
                </c:pt>
                <c:pt idx="11825">
                  <c:v>1.0001</c:v>
                </c:pt>
                <c:pt idx="11826">
                  <c:v>1E-4</c:v>
                </c:pt>
                <c:pt idx="11827">
                  <c:v>1.0001</c:v>
                </c:pt>
                <c:pt idx="11828">
                  <c:v>1E-4</c:v>
                </c:pt>
                <c:pt idx="11829">
                  <c:v>2.0001000000000002</c:v>
                </c:pt>
                <c:pt idx="11830">
                  <c:v>1.0001</c:v>
                </c:pt>
                <c:pt idx="11831">
                  <c:v>1.0001</c:v>
                </c:pt>
                <c:pt idx="11832">
                  <c:v>1E-4</c:v>
                </c:pt>
                <c:pt idx="11833">
                  <c:v>1E-4</c:v>
                </c:pt>
                <c:pt idx="11834">
                  <c:v>1E-4</c:v>
                </c:pt>
                <c:pt idx="11835">
                  <c:v>1E-4</c:v>
                </c:pt>
                <c:pt idx="11836">
                  <c:v>1E-4</c:v>
                </c:pt>
                <c:pt idx="11837">
                  <c:v>1E-4</c:v>
                </c:pt>
                <c:pt idx="11838">
                  <c:v>1E-4</c:v>
                </c:pt>
                <c:pt idx="11839">
                  <c:v>1E-4</c:v>
                </c:pt>
                <c:pt idx="11840">
                  <c:v>1E-4</c:v>
                </c:pt>
                <c:pt idx="11841">
                  <c:v>1E-4</c:v>
                </c:pt>
                <c:pt idx="11842">
                  <c:v>1.0001</c:v>
                </c:pt>
                <c:pt idx="11843">
                  <c:v>1.0001</c:v>
                </c:pt>
                <c:pt idx="11844">
                  <c:v>1E-4</c:v>
                </c:pt>
                <c:pt idx="11845">
                  <c:v>1.0001</c:v>
                </c:pt>
                <c:pt idx="11846">
                  <c:v>1E-4</c:v>
                </c:pt>
                <c:pt idx="11847">
                  <c:v>1E-4</c:v>
                </c:pt>
                <c:pt idx="11848">
                  <c:v>1E-4</c:v>
                </c:pt>
                <c:pt idx="11849">
                  <c:v>1.0001</c:v>
                </c:pt>
                <c:pt idx="11850">
                  <c:v>1E-4</c:v>
                </c:pt>
                <c:pt idx="11851">
                  <c:v>4.0000999999999998</c:v>
                </c:pt>
                <c:pt idx="11852">
                  <c:v>7.0000999999999998</c:v>
                </c:pt>
                <c:pt idx="11853">
                  <c:v>15.0001</c:v>
                </c:pt>
                <c:pt idx="11854">
                  <c:v>7.0000999999999998</c:v>
                </c:pt>
                <c:pt idx="11855">
                  <c:v>2.0001000000000002</c:v>
                </c:pt>
                <c:pt idx="11856">
                  <c:v>1.0001</c:v>
                </c:pt>
                <c:pt idx="11857">
                  <c:v>1E-4</c:v>
                </c:pt>
                <c:pt idx="11858">
                  <c:v>1E-4</c:v>
                </c:pt>
                <c:pt idx="11859">
                  <c:v>1E-4</c:v>
                </c:pt>
                <c:pt idx="11860">
                  <c:v>1.0001</c:v>
                </c:pt>
                <c:pt idx="11861">
                  <c:v>1.0001</c:v>
                </c:pt>
                <c:pt idx="11862">
                  <c:v>1E-4</c:v>
                </c:pt>
                <c:pt idx="11863">
                  <c:v>1.0001</c:v>
                </c:pt>
                <c:pt idx="11864">
                  <c:v>1E-4</c:v>
                </c:pt>
                <c:pt idx="11865">
                  <c:v>1E-4</c:v>
                </c:pt>
                <c:pt idx="11866">
                  <c:v>1E-4</c:v>
                </c:pt>
                <c:pt idx="11867">
                  <c:v>1E-4</c:v>
                </c:pt>
                <c:pt idx="11868">
                  <c:v>1.0001</c:v>
                </c:pt>
                <c:pt idx="11869">
                  <c:v>1E-4</c:v>
                </c:pt>
                <c:pt idx="11870">
                  <c:v>1E-4</c:v>
                </c:pt>
                <c:pt idx="11871">
                  <c:v>1E-4</c:v>
                </c:pt>
                <c:pt idx="11872">
                  <c:v>1E-4</c:v>
                </c:pt>
                <c:pt idx="11873">
                  <c:v>1E-4</c:v>
                </c:pt>
                <c:pt idx="11874">
                  <c:v>1E-4</c:v>
                </c:pt>
                <c:pt idx="11875">
                  <c:v>1E-4</c:v>
                </c:pt>
                <c:pt idx="11876">
                  <c:v>1E-4</c:v>
                </c:pt>
                <c:pt idx="11877">
                  <c:v>1E-4</c:v>
                </c:pt>
                <c:pt idx="11878">
                  <c:v>1E-4</c:v>
                </c:pt>
                <c:pt idx="11879">
                  <c:v>1E-4</c:v>
                </c:pt>
                <c:pt idx="11880">
                  <c:v>1E-4</c:v>
                </c:pt>
                <c:pt idx="11881">
                  <c:v>1E-4</c:v>
                </c:pt>
                <c:pt idx="11882">
                  <c:v>1E-4</c:v>
                </c:pt>
                <c:pt idx="11883">
                  <c:v>1.0001</c:v>
                </c:pt>
                <c:pt idx="11884">
                  <c:v>1E-4</c:v>
                </c:pt>
                <c:pt idx="11885">
                  <c:v>4.0000999999999998</c:v>
                </c:pt>
                <c:pt idx="11886">
                  <c:v>2.0001000000000002</c:v>
                </c:pt>
                <c:pt idx="11887">
                  <c:v>3.0001000000000002</c:v>
                </c:pt>
                <c:pt idx="11888">
                  <c:v>2.0001000000000002</c:v>
                </c:pt>
                <c:pt idx="11889">
                  <c:v>1.0001</c:v>
                </c:pt>
                <c:pt idx="11890">
                  <c:v>1.0001</c:v>
                </c:pt>
                <c:pt idx="11891">
                  <c:v>2.0001000000000002</c:v>
                </c:pt>
                <c:pt idx="11892">
                  <c:v>1.0001</c:v>
                </c:pt>
                <c:pt idx="11893">
                  <c:v>1E-4</c:v>
                </c:pt>
                <c:pt idx="11894">
                  <c:v>2.0001000000000002</c:v>
                </c:pt>
                <c:pt idx="11895">
                  <c:v>2.0001000000000002</c:v>
                </c:pt>
                <c:pt idx="11896">
                  <c:v>1E-4</c:v>
                </c:pt>
                <c:pt idx="11897">
                  <c:v>1E-4</c:v>
                </c:pt>
                <c:pt idx="11898">
                  <c:v>1E-4</c:v>
                </c:pt>
                <c:pt idx="11899">
                  <c:v>1E-4</c:v>
                </c:pt>
                <c:pt idx="11900">
                  <c:v>1E-4</c:v>
                </c:pt>
                <c:pt idx="11901">
                  <c:v>1E-4</c:v>
                </c:pt>
                <c:pt idx="11902">
                  <c:v>1E-4</c:v>
                </c:pt>
                <c:pt idx="11903">
                  <c:v>1E-4</c:v>
                </c:pt>
                <c:pt idx="11904">
                  <c:v>1E-4</c:v>
                </c:pt>
                <c:pt idx="11905">
                  <c:v>1E-4</c:v>
                </c:pt>
                <c:pt idx="11906">
                  <c:v>1E-4</c:v>
                </c:pt>
                <c:pt idx="11907">
                  <c:v>1E-4</c:v>
                </c:pt>
                <c:pt idx="11908">
                  <c:v>1E-4</c:v>
                </c:pt>
                <c:pt idx="11909">
                  <c:v>1E-4</c:v>
                </c:pt>
                <c:pt idx="11910">
                  <c:v>1.0001</c:v>
                </c:pt>
                <c:pt idx="11911">
                  <c:v>1E-4</c:v>
                </c:pt>
                <c:pt idx="11912">
                  <c:v>1.0001</c:v>
                </c:pt>
                <c:pt idx="11913">
                  <c:v>1E-4</c:v>
                </c:pt>
                <c:pt idx="11914">
                  <c:v>1E-4</c:v>
                </c:pt>
                <c:pt idx="11915">
                  <c:v>1E-4</c:v>
                </c:pt>
                <c:pt idx="11916">
                  <c:v>1E-4</c:v>
                </c:pt>
                <c:pt idx="11917">
                  <c:v>1.0001</c:v>
                </c:pt>
                <c:pt idx="11918">
                  <c:v>1E-4</c:v>
                </c:pt>
                <c:pt idx="11919">
                  <c:v>1E-4</c:v>
                </c:pt>
                <c:pt idx="11920">
                  <c:v>1.0001</c:v>
                </c:pt>
                <c:pt idx="11921">
                  <c:v>2.0001000000000002</c:v>
                </c:pt>
                <c:pt idx="11922">
                  <c:v>1E-4</c:v>
                </c:pt>
                <c:pt idx="11923">
                  <c:v>6.0000999999999998</c:v>
                </c:pt>
                <c:pt idx="11924">
                  <c:v>1.0001</c:v>
                </c:pt>
                <c:pt idx="11925">
                  <c:v>1E-4</c:v>
                </c:pt>
                <c:pt idx="11926">
                  <c:v>1.0001</c:v>
                </c:pt>
                <c:pt idx="11927">
                  <c:v>1E-4</c:v>
                </c:pt>
                <c:pt idx="11928">
                  <c:v>1E-4</c:v>
                </c:pt>
                <c:pt idx="11929">
                  <c:v>1.0001</c:v>
                </c:pt>
                <c:pt idx="11930">
                  <c:v>1E-4</c:v>
                </c:pt>
                <c:pt idx="11931">
                  <c:v>1E-4</c:v>
                </c:pt>
                <c:pt idx="11932">
                  <c:v>1E-4</c:v>
                </c:pt>
                <c:pt idx="11933">
                  <c:v>2.0001000000000002</c:v>
                </c:pt>
                <c:pt idx="11934">
                  <c:v>1E-4</c:v>
                </c:pt>
                <c:pt idx="11935">
                  <c:v>1.0001</c:v>
                </c:pt>
                <c:pt idx="11936">
                  <c:v>1E-4</c:v>
                </c:pt>
                <c:pt idx="11937">
                  <c:v>1E-4</c:v>
                </c:pt>
                <c:pt idx="11938">
                  <c:v>1E-4</c:v>
                </c:pt>
                <c:pt idx="11939">
                  <c:v>1E-4</c:v>
                </c:pt>
                <c:pt idx="11940">
                  <c:v>1.0001</c:v>
                </c:pt>
                <c:pt idx="11941">
                  <c:v>1.0001</c:v>
                </c:pt>
                <c:pt idx="11942">
                  <c:v>1E-4</c:v>
                </c:pt>
                <c:pt idx="11943">
                  <c:v>1.0001</c:v>
                </c:pt>
                <c:pt idx="11944">
                  <c:v>1E-4</c:v>
                </c:pt>
                <c:pt idx="11945">
                  <c:v>1.0001</c:v>
                </c:pt>
                <c:pt idx="11946">
                  <c:v>1E-4</c:v>
                </c:pt>
                <c:pt idx="11947">
                  <c:v>1.0001</c:v>
                </c:pt>
                <c:pt idx="11948">
                  <c:v>1.0001</c:v>
                </c:pt>
                <c:pt idx="11949">
                  <c:v>1E-4</c:v>
                </c:pt>
                <c:pt idx="11950">
                  <c:v>1E-4</c:v>
                </c:pt>
                <c:pt idx="11951">
                  <c:v>2.0001000000000002</c:v>
                </c:pt>
                <c:pt idx="11952">
                  <c:v>1.0001</c:v>
                </c:pt>
                <c:pt idx="11953">
                  <c:v>1.0001</c:v>
                </c:pt>
                <c:pt idx="11954">
                  <c:v>1E-4</c:v>
                </c:pt>
                <c:pt idx="11955">
                  <c:v>2.0001000000000002</c:v>
                </c:pt>
                <c:pt idx="11956">
                  <c:v>3.0001000000000002</c:v>
                </c:pt>
                <c:pt idx="11957">
                  <c:v>3.0001000000000002</c:v>
                </c:pt>
                <c:pt idx="11958">
                  <c:v>1E-4</c:v>
                </c:pt>
                <c:pt idx="11959">
                  <c:v>1.0001</c:v>
                </c:pt>
                <c:pt idx="11960">
                  <c:v>2.0001000000000002</c:v>
                </c:pt>
                <c:pt idx="11961">
                  <c:v>1E-4</c:v>
                </c:pt>
                <c:pt idx="11962">
                  <c:v>3.0001000000000002</c:v>
                </c:pt>
                <c:pt idx="11963">
                  <c:v>1E-4</c:v>
                </c:pt>
                <c:pt idx="11964">
                  <c:v>1E-4</c:v>
                </c:pt>
                <c:pt idx="11965">
                  <c:v>1E-4</c:v>
                </c:pt>
                <c:pt idx="11966">
                  <c:v>1.0001</c:v>
                </c:pt>
                <c:pt idx="11967">
                  <c:v>1E-4</c:v>
                </c:pt>
                <c:pt idx="11968">
                  <c:v>1E-4</c:v>
                </c:pt>
                <c:pt idx="11969">
                  <c:v>1E-4</c:v>
                </c:pt>
                <c:pt idx="11970">
                  <c:v>1E-4</c:v>
                </c:pt>
                <c:pt idx="11971">
                  <c:v>1.0001</c:v>
                </c:pt>
                <c:pt idx="11972">
                  <c:v>1.0001</c:v>
                </c:pt>
                <c:pt idx="11973">
                  <c:v>1E-4</c:v>
                </c:pt>
                <c:pt idx="11974">
                  <c:v>1E-4</c:v>
                </c:pt>
                <c:pt idx="11975">
                  <c:v>1.0001</c:v>
                </c:pt>
                <c:pt idx="11976">
                  <c:v>1E-4</c:v>
                </c:pt>
                <c:pt idx="11977">
                  <c:v>1.0001</c:v>
                </c:pt>
                <c:pt idx="11978">
                  <c:v>1E-4</c:v>
                </c:pt>
                <c:pt idx="11979">
                  <c:v>1E-4</c:v>
                </c:pt>
                <c:pt idx="11980">
                  <c:v>1E-4</c:v>
                </c:pt>
                <c:pt idx="11981">
                  <c:v>1E-4</c:v>
                </c:pt>
                <c:pt idx="11982">
                  <c:v>1E-4</c:v>
                </c:pt>
                <c:pt idx="11983">
                  <c:v>1.0001</c:v>
                </c:pt>
                <c:pt idx="11984">
                  <c:v>1E-4</c:v>
                </c:pt>
                <c:pt idx="11985">
                  <c:v>1E-4</c:v>
                </c:pt>
                <c:pt idx="11986">
                  <c:v>1.0001</c:v>
                </c:pt>
                <c:pt idx="11987">
                  <c:v>1E-4</c:v>
                </c:pt>
                <c:pt idx="11988">
                  <c:v>1.0001</c:v>
                </c:pt>
                <c:pt idx="11989">
                  <c:v>2.0001000000000002</c:v>
                </c:pt>
                <c:pt idx="11990">
                  <c:v>3.0001000000000002</c:v>
                </c:pt>
                <c:pt idx="11991">
                  <c:v>1.0001</c:v>
                </c:pt>
                <c:pt idx="11992">
                  <c:v>4.0000999999999998</c:v>
                </c:pt>
                <c:pt idx="11993">
                  <c:v>1.0001</c:v>
                </c:pt>
                <c:pt idx="11994">
                  <c:v>1.0001</c:v>
                </c:pt>
                <c:pt idx="11995">
                  <c:v>1E-4</c:v>
                </c:pt>
                <c:pt idx="11996">
                  <c:v>2.0001000000000002</c:v>
                </c:pt>
                <c:pt idx="11997">
                  <c:v>1E-4</c:v>
                </c:pt>
                <c:pt idx="11998">
                  <c:v>1E-4</c:v>
                </c:pt>
                <c:pt idx="11999">
                  <c:v>1E-4</c:v>
                </c:pt>
                <c:pt idx="12000">
                  <c:v>1E-4</c:v>
                </c:pt>
                <c:pt idx="12001">
                  <c:v>1.0001</c:v>
                </c:pt>
                <c:pt idx="12002">
                  <c:v>1E-4</c:v>
                </c:pt>
                <c:pt idx="12003">
                  <c:v>1.0001</c:v>
                </c:pt>
                <c:pt idx="12004">
                  <c:v>1E-4</c:v>
                </c:pt>
                <c:pt idx="12005">
                  <c:v>1E-4</c:v>
                </c:pt>
                <c:pt idx="12006">
                  <c:v>1E-4</c:v>
                </c:pt>
                <c:pt idx="12007">
                  <c:v>1E-4</c:v>
                </c:pt>
                <c:pt idx="12008">
                  <c:v>1E-4</c:v>
                </c:pt>
                <c:pt idx="12009">
                  <c:v>1E-4</c:v>
                </c:pt>
                <c:pt idx="12010">
                  <c:v>1E-4</c:v>
                </c:pt>
                <c:pt idx="12011">
                  <c:v>1E-4</c:v>
                </c:pt>
                <c:pt idx="12012">
                  <c:v>1E-4</c:v>
                </c:pt>
                <c:pt idx="12013">
                  <c:v>1E-4</c:v>
                </c:pt>
                <c:pt idx="12014">
                  <c:v>1E-4</c:v>
                </c:pt>
                <c:pt idx="12015">
                  <c:v>1E-4</c:v>
                </c:pt>
                <c:pt idx="12016">
                  <c:v>1E-4</c:v>
                </c:pt>
                <c:pt idx="12017">
                  <c:v>1E-4</c:v>
                </c:pt>
                <c:pt idx="12018">
                  <c:v>1E-4</c:v>
                </c:pt>
                <c:pt idx="12019">
                  <c:v>1E-4</c:v>
                </c:pt>
                <c:pt idx="12020">
                  <c:v>1E-4</c:v>
                </c:pt>
                <c:pt idx="12021">
                  <c:v>1.0001</c:v>
                </c:pt>
                <c:pt idx="12022">
                  <c:v>1E-4</c:v>
                </c:pt>
                <c:pt idx="12023">
                  <c:v>1.0001</c:v>
                </c:pt>
                <c:pt idx="12024">
                  <c:v>8.0000999999999998</c:v>
                </c:pt>
                <c:pt idx="12025">
                  <c:v>11.0001</c:v>
                </c:pt>
                <c:pt idx="12026">
                  <c:v>2.0001000000000002</c:v>
                </c:pt>
                <c:pt idx="12027">
                  <c:v>4.0000999999999998</c:v>
                </c:pt>
                <c:pt idx="12028">
                  <c:v>1E-4</c:v>
                </c:pt>
                <c:pt idx="12029">
                  <c:v>1E-4</c:v>
                </c:pt>
                <c:pt idx="12030">
                  <c:v>1.0001</c:v>
                </c:pt>
                <c:pt idx="12031">
                  <c:v>2.0001000000000002</c:v>
                </c:pt>
                <c:pt idx="12032">
                  <c:v>1E-4</c:v>
                </c:pt>
                <c:pt idx="12033">
                  <c:v>1E-4</c:v>
                </c:pt>
                <c:pt idx="12034">
                  <c:v>1.0001</c:v>
                </c:pt>
                <c:pt idx="12035">
                  <c:v>1.0001</c:v>
                </c:pt>
                <c:pt idx="12036">
                  <c:v>1E-4</c:v>
                </c:pt>
                <c:pt idx="12037">
                  <c:v>1E-4</c:v>
                </c:pt>
                <c:pt idx="12038">
                  <c:v>1E-4</c:v>
                </c:pt>
                <c:pt idx="12039">
                  <c:v>1.0001</c:v>
                </c:pt>
                <c:pt idx="12040">
                  <c:v>1E-4</c:v>
                </c:pt>
                <c:pt idx="12041">
                  <c:v>1E-4</c:v>
                </c:pt>
                <c:pt idx="12042">
                  <c:v>1E-4</c:v>
                </c:pt>
                <c:pt idx="12043">
                  <c:v>1E-4</c:v>
                </c:pt>
                <c:pt idx="12044">
                  <c:v>1E-4</c:v>
                </c:pt>
                <c:pt idx="12045">
                  <c:v>1E-4</c:v>
                </c:pt>
                <c:pt idx="12046">
                  <c:v>1.0001</c:v>
                </c:pt>
                <c:pt idx="12047">
                  <c:v>1E-4</c:v>
                </c:pt>
                <c:pt idx="12048">
                  <c:v>1E-4</c:v>
                </c:pt>
                <c:pt idx="12049">
                  <c:v>1E-4</c:v>
                </c:pt>
                <c:pt idx="12050">
                  <c:v>1E-4</c:v>
                </c:pt>
                <c:pt idx="12051">
                  <c:v>1E-4</c:v>
                </c:pt>
                <c:pt idx="12052">
                  <c:v>1E-4</c:v>
                </c:pt>
                <c:pt idx="12053">
                  <c:v>1E-4</c:v>
                </c:pt>
                <c:pt idx="12054">
                  <c:v>1E-4</c:v>
                </c:pt>
                <c:pt idx="12055">
                  <c:v>1E-4</c:v>
                </c:pt>
                <c:pt idx="12056">
                  <c:v>1E-4</c:v>
                </c:pt>
                <c:pt idx="12057">
                  <c:v>1.0001</c:v>
                </c:pt>
                <c:pt idx="12058">
                  <c:v>6.0000999999999998</c:v>
                </c:pt>
                <c:pt idx="12059">
                  <c:v>9.0000999999999998</c:v>
                </c:pt>
                <c:pt idx="12060">
                  <c:v>13.0001</c:v>
                </c:pt>
                <c:pt idx="12061">
                  <c:v>3.0001000000000002</c:v>
                </c:pt>
                <c:pt idx="12062">
                  <c:v>1E-4</c:v>
                </c:pt>
                <c:pt idx="12063">
                  <c:v>1E-4</c:v>
                </c:pt>
                <c:pt idx="12064">
                  <c:v>2.0001000000000002</c:v>
                </c:pt>
                <c:pt idx="12065">
                  <c:v>2.0001000000000002</c:v>
                </c:pt>
                <c:pt idx="12066">
                  <c:v>1E-4</c:v>
                </c:pt>
                <c:pt idx="12067">
                  <c:v>1E-4</c:v>
                </c:pt>
                <c:pt idx="12068">
                  <c:v>2.0001000000000002</c:v>
                </c:pt>
                <c:pt idx="12069">
                  <c:v>3.0001000000000002</c:v>
                </c:pt>
                <c:pt idx="12070">
                  <c:v>1.0001</c:v>
                </c:pt>
                <c:pt idx="12071">
                  <c:v>1E-4</c:v>
                </c:pt>
                <c:pt idx="12072">
                  <c:v>1E-4</c:v>
                </c:pt>
                <c:pt idx="12073">
                  <c:v>1E-4</c:v>
                </c:pt>
                <c:pt idx="12074">
                  <c:v>1E-4</c:v>
                </c:pt>
                <c:pt idx="12075">
                  <c:v>1.0001</c:v>
                </c:pt>
                <c:pt idx="12076">
                  <c:v>1.0001</c:v>
                </c:pt>
                <c:pt idx="12077">
                  <c:v>1E-4</c:v>
                </c:pt>
                <c:pt idx="12078">
                  <c:v>1.0001</c:v>
                </c:pt>
                <c:pt idx="12079">
                  <c:v>1E-4</c:v>
                </c:pt>
                <c:pt idx="12080">
                  <c:v>1.0001</c:v>
                </c:pt>
                <c:pt idx="12081">
                  <c:v>1E-4</c:v>
                </c:pt>
                <c:pt idx="12082">
                  <c:v>1E-4</c:v>
                </c:pt>
                <c:pt idx="12083">
                  <c:v>1E-4</c:v>
                </c:pt>
                <c:pt idx="12084">
                  <c:v>1E-4</c:v>
                </c:pt>
                <c:pt idx="12085">
                  <c:v>1E-4</c:v>
                </c:pt>
                <c:pt idx="12086">
                  <c:v>1E-4</c:v>
                </c:pt>
                <c:pt idx="12087">
                  <c:v>1E-4</c:v>
                </c:pt>
                <c:pt idx="12088">
                  <c:v>1E-4</c:v>
                </c:pt>
                <c:pt idx="12089">
                  <c:v>1E-4</c:v>
                </c:pt>
                <c:pt idx="12090">
                  <c:v>1E-4</c:v>
                </c:pt>
                <c:pt idx="12091">
                  <c:v>2.0001000000000002</c:v>
                </c:pt>
                <c:pt idx="12092">
                  <c:v>3.0001000000000002</c:v>
                </c:pt>
                <c:pt idx="12093">
                  <c:v>6.0000999999999998</c:v>
                </c:pt>
                <c:pt idx="12094">
                  <c:v>2.0001000000000002</c:v>
                </c:pt>
                <c:pt idx="12095">
                  <c:v>1E-4</c:v>
                </c:pt>
                <c:pt idx="12096">
                  <c:v>1.0001</c:v>
                </c:pt>
                <c:pt idx="12097">
                  <c:v>2.0001000000000002</c:v>
                </c:pt>
                <c:pt idx="12098">
                  <c:v>1E-4</c:v>
                </c:pt>
                <c:pt idx="12099">
                  <c:v>1E-4</c:v>
                </c:pt>
                <c:pt idx="12100">
                  <c:v>1E-4</c:v>
                </c:pt>
                <c:pt idx="12101">
                  <c:v>1.0001</c:v>
                </c:pt>
                <c:pt idx="12102">
                  <c:v>1E-4</c:v>
                </c:pt>
                <c:pt idx="12103">
                  <c:v>3.0001000000000002</c:v>
                </c:pt>
                <c:pt idx="12104">
                  <c:v>1.0001</c:v>
                </c:pt>
                <c:pt idx="12105">
                  <c:v>1E-4</c:v>
                </c:pt>
                <c:pt idx="12106">
                  <c:v>1.0001</c:v>
                </c:pt>
                <c:pt idx="12107">
                  <c:v>1E-4</c:v>
                </c:pt>
                <c:pt idx="12108">
                  <c:v>1E-4</c:v>
                </c:pt>
                <c:pt idx="12109">
                  <c:v>1.0001</c:v>
                </c:pt>
                <c:pt idx="12110">
                  <c:v>1E-4</c:v>
                </c:pt>
                <c:pt idx="12111">
                  <c:v>1E-4</c:v>
                </c:pt>
                <c:pt idx="12112">
                  <c:v>1E-4</c:v>
                </c:pt>
                <c:pt idx="12113">
                  <c:v>1.0001</c:v>
                </c:pt>
                <c:pt idx="12114">
                  <c:v>1E-4</c:v>
                </c:pt>
                <c:pt idx="12115">
                  <c:v>1.0001</c:v>
                </c:pt>
                <c:pt idx="12116">
                  <c:v>2.0001000000000002</c:v>
                </c:pt>
                <c:pt idx="12117">
                  <c:v>1E-4</c:v>
                </c:pt>
                <c:pt idx="12118">
                  <c:v>1E-4</c:v>
                </c:pt>
                <c:pt idx="12119">
                  <c:v>1.0001</c:v>
                </c:pt>
                <c:pt idx="12120">
                  <c:v>1E-4</c:v>
                </c:pt>
                <c:pt idx="12121">
                  <c:v>1.0001</c:v>
                </c:pt>
                <c:pt idx="12122">
                  <c:v>2.0001000000000002</c:v>
                </c:pt>
                <c:pt idx="12123">
                  <c:v>1E-4</c:v>
                </c:pt>
                <c:pt idx="12124">
                  <c:v>1E-4</c:v>
                </c:pt>
                <c:pt idx="12125">
                  <c:v>4.0000999999999998</c:v>
                </c:pt>
                <c:pt idx="12126">
                  <c:v>8.0000999999999998</c:v>
                </c:pt>
                <c:pt idx="12127">
                  <c:v>4.0000999999999998</c:v>
                </c:pt>
                <c:pt idx="12128">
                  <c:v>12.0001</c:v>
                </c:pt>
                <c:pt idx="12129">
                  <c:v>3.0001000000000002</c:v>
                </c:pt>
                <c:pt idx="12130">
                  <c:v>1.0001</c:v>
                </c:pt>
                <c:pt idx="12131">
                  <c:v>1E-4</c:v>
                </c:pt>
                <c:pt idx="12132">
                  <c:v>1E-4</c:v>
                </c:pt>
                <c:pt idx="12133">
                  <c:v>1E-4</c:v>
                </c:pt>
                <c:pt idx="12134">
                  <c:v>1.0001</c:v>
                </c:pt>
                <c:pt idx="12135">
                  <c:v>1.0001</c:v>
                </c:pt>
                <c:pt idx="12136">
                  <c:v>1E-4</c:v>
                </c:pt>
                <c:pt idx="12137">
                  <c:v>1E-4</c:v>
                </c:pt>
                <c:pt idx="12138">
                  <c:v>1.0001</c:v>
                </c:pt>
                <c:pt idx="12139">
                  <c:v>1E-4</c:v>
                </c:pt>
                <c:pt idx="12140">
                  <c:v>1.0001</c:v>
                </c:pt>
                <c:pt idx="12141">
                  <c:v>1E-4</c:v>
                </c:pt>
                <c:pt idx="12142">
                  <c:v>1E-4</c:v>
                </c:pt>
                <c:pt idx="12143">
                  <c:v>1E-4</c:v>
                </c:pt>
                <c:pt idx="12144">
                  <c:v>1E-4</c:v>
                </c:pt>
                <c:pt idx="12145">
                  <c:v>1E-4</c:v>
                </c:pt>
                <c:pt idx="12146">
                  <c:v>1E-4</c:v>
                </c:pt>
                <c:pt idx="12147">
                  <c:v>1E-4</c:v>
                </c:pt>
                <c:pt idx="12148">
                  <c:v>1E-4</c:v>
                </c:pt>
                <c:pt idx="12149">
                  <c:v>1.0001</c:v>
                </c:pt>
                <c:pt idx="12150">
                  <c:v>1.0001</c:v>
                </c:pt>
                <c:pt idx="12151">
                  <c:v>1.0001</c:v>
                </c:pt>
                <c:pt idx="12152">
                  <c:v>1.0001</c:v>
                </c:pt>
                <c:pt idx="12153">
                  <c:v>1E-4</c:v>
                </c:pt>
                <c:pt idx="12154">
                  <c:v>2.0001000000000002</c:v>
                </c:pt>
                <c:pt idx="12155">
                  <c:v>1.0001</c:v>
                </c:pt>
                <c:pt idx="12156">
                  <c:v>1.0001</c:v>
                </c:pt>
                <c:pt idx="12157">
                  <c:v>1E-4</c:v>
                </c:pt>
                <c:pt idx="12158">
                  <c:v>2.0001000000000002</c:v>
                </c:pt>
                <c:pt idx="12159">
                  <c:v>1E-4</c:v>
                </c:pt>
                <c:pt idx="12160">
                  <c:v>2.0001000000000002</c:v>
                </c:pt>
                <c:pt idx="12161">
                  <c:v>2.0001000000000002</c:v>
                </c:pt>
                <c:pt idx="12162">
                  <c:v>1E-4</c:v>
                </c:pt>
                <c:pt idx="12163">
                  <c:v>1.0001</c:v>
                </c:pt>
                <c:pt idx="12164">
                  <c:v>1E-4</c:v>
                </c:pt>
                <c:pt idx="12165">
                  <c:v>1.0001</c:v>
                </c:pt>
                <c:pt idx="12166">
                  <c:v>1.0001</c:v>
                </c:pt>
                <c:pt idx="12167">
                  <c:v>1.0001</c:v>
                </c:pt>
                <c:pt idx="12168">
                  <c:v>1E-4</c:v>
                </c:pt>
                <c:pt idx="12169">
                  <c:v>1.0001</c:v>
                </c:pt>
                <c:pt idx="12170">
                  <c:v>1.0001</c:v>
                </c:pt>
                <c:pt idx="12171">
                  <c:v>1E-4</c:v>
                </c:pt>
                <c:pt idx="12172">
                  <c:v>1E-4</c:v>
                </c:pt>
                <c:pt idx="12173">
                  <c:v>1.0001</c:v>
                </c:pt>
                <c:pt idx="12174">
                  <c:v>1E-4</c:v>
                </c:pt>
                <c:pt idx="12175">
                  <c:v>2.0001000000000002</c:v>
                </c:pt>
                <c:pt idx="12176">
                  <c:v>1.0001</c:v>
                </c:pt>
                <c:pt idx="12177">
                  <c:v>1.0001</c:v>
                </c:pt>
                <c:pt idx="12178">
                  <c:v>1.0001</c:v>
                </c:pt>
                <c:pt idx="12179">
                  <c:v>1.0001</c:v>
                </c:pt>
                <c:pt idx="12180">
                  <c:v>2.0001000000000002</c:v>
                </c:pt>
                <c:pt idx="12181">
                  <c:v>1.0001</c:v>
                </c:pt>
                <c:pt idx="12182">
                  <c:v>1.0001</c:v>
                </c:pt>
                <c:pt idx="12183">
                  <c:v>1.0001</c:v>
                </c:pt>
                <c:pt idx="12184">
                  <c:v>2.0001000000000002</c:v>
                </c:pt>
                <c:pt idx="12185">
                  <c:v>1E-4</c:v>
                </c:pt>
                <c:pt idx="12186">
                  <c:v>1E-4</c:v>
                </c:pt>
                <c:pt idx="12187">
                  <c:v>1E-4</c:v>
                </c:pt>
                <c:pt idx="12188">
                  <c:v>1E-4</c:v>
                </c:pt>
                <c:pt idx="12189">
                  <c:v>2.0001000000000002</c:v>
                </c:pt>
                <c:pt idx="12190">
                  <c:v>1E-4</c:v>
                </c:pt>
                <c:pt idx="12191">
                  <c:v>1E-4</c:v>
                </c:pt>
                <c:pt idx="12192">
                  <c:v>1E-4</c:v>
                </c:pt>
                <c:pt idx="12193">
                  <c:v>1E-4</c:v>
                </c:pt>
                <c:pt idx="12194">
                  <c:v>1.0001</c:v>
                </c:pt>
                <c:pt idx="12195">
                  <c:v>1.0001</c:v>
                </c:pt>
                <c:pt idx="12196">
                  <c:v>3.0001000000000002</c:v>
                </c:pt>
                <c:pt idx="12197">
                  <c:v>1E-4</c:v>
                </c:pt>
                <c:pt idx="12198">
                  <c:v>1E-4</c:v>
                </c:pt>
                <c:pt idx="12199">
                  <c:v>1E-4</c:v>
                </c:pt>
                <c:pt idx="12200">
                  <c:v>1.0001</c:v>
                </c:pt>
                <c:pt idx="12201">
                  <c:v>1E-4</c:v>
                </c:pt>
                <c:pt idx="12202">
                  <c:v>1E-4</c:v>
                </c:pt>
                <c:pt idx="12203">
                  <c:v>1E-4</c:v>
                </c:pt>
                <c:pt idx="12204">
                  <c:v>1.0001</c:v>
                </c:pt>
                <c:pt idx="12205">
                  <c:v>1.0001</c:v>
                </c:pt>
                <c:pt idx="12206">
                  <c:v>1E-4</c:v>
                </c:pt>
                <c:pt idx="12207">
                  <c:v>1E-4</c:v>
                </c:pt>
                <c:pt idx="12208">
                  <c:v>1.0001</c:v>
                </c:pt>
                <c:pt idx="12209">
                  <c:v>2.0001000000000002</c:v>
                </c:pt>
                <c:pt idx="12210">
                  <c:v>1E-4</c:v>
                </c:pt>
                <c:pt idx="12211">
                  <c:v>1.0001</c:v>
                </c:pt>
                <c:pt idx="12212">
                  <c:v>1E-4</c:v>
                </c:pt>
                <c:pt idx="12213">
                  <c:v>1E-4</c:v>
                </c:pt>
                <c:pt idx="12214">
                  <c:v>1E-4</c:v>
                </c:pt>
                <c:pt idx="12215">
                  <c:v>1E-4</c:v>
                </c:pt>
                <c:pt idx="12216">
                  <c:v>1E-4</c:v>
                </c:pt>
                <c:pt idx="12217">
                  <c:v>1E-4</c:v>
                </c:pt>
                <c:pt idx="12218">
                  <c:v>1E-4</c:v>
                </c:pt>
                <c:pt idx="12219">
                  <c:v>1.0001</c:v>
                </c:pt>
                <c:pt idx="12220">
                  <c:v>1E-4</c:v>
                </c:pt>
                <c:pt idx="12221">
                  <c:v>1E-4</c:v>
                </c:pt>
                <c:pt idx="12222">
                  <c:v>1E-4</c:v>
                </c:pt>
                <c:pt idx="12223">
                  <c:v>1E-4</c:v>
                </c:pt>
                <c:pt idx="12224">
                  <c:v>1.0001</c:v>
                </c:pt>
                <c:pt idx="12225">
                  <c:v>1.0001</c:v>
                </c:pt>
                <c:pt idx="12226">
                  <c:v>1.0001</c:v>
                </c:pt>
                <c:pt idx="12227">
                  <c:v>2.0001000000000002</c:v>
                </c:pt>
                <c:pt idx="12228">
                  <c:v>4.0000999999999998</c:v>
                </c:pt>
                <c:pt idx="12229">
                  <c:v>3.0001000000000002</c:v>
                </c:pt>
                <c:pt idx="12230">
                  <c:v>8.0000999999999998</c:v>
                </c:pt>
                <c:pt idx="12231">
                  <c:v>4.0000999999999998</c:v>
                </c:pt>
                <c:pt idx="12232">
                  <c:v>15.0001</c:v>
                </c:pt>
                <c:pt idx="12233">
                  <c:v>35.000100000000003</c:v>
                </c:pt>
                <c:pt idx="12234">
                  <c:v>30.0001</c:v>
                </c:pt>
                <c:pt idx="12235">
                  <c:v>23.0001</c:v>
                </c:pt>
                <c:pt idx="12236">
                  <c:v>10.0001</c:v>
                </c:pt>
                <c:pt idx="12237">
                  <c:v>6.0000999999999998</c:v>
                </c:pt>
                <c:pt idx="12238">
                  <c:v>7.0000999999999998</c:v>
                </c:pt>
                <c:pt idx="12239">
                  <c:v>2.0001000000000002</c:v>
                </c:pt>
                <c:pt idx="12240">
                  <c:v>1.0001</c:v>
                </c:pt>
                <c:pt idx="12241">
                  <c:v>3.0001000000000002</c:v>
                </c:pt>
                <c:pt idx="12242">
                  <c:v>1E-4</c:v>
                </c:pt>
                <c:pt idx="12243">
                  <c:v>2.0001000000000002</c:v>
                </c:pt>
                <c:pt idx="12244">
                  <c:v>1.0001</c:v>
                </c:pt>
                <c:pt idx="12245">
                  <c:v>2.0001000000000002</c:v>
                </c:pt>
                <c:pt idx="12246">
                  <c:v>1E-4</c:v>
                </c:pt>
                <c:pt idx="12247">
                  <c:v>1E-4</c:v>
                </c:pt>
                <c:pt idx="12248">
                  <c:v>1E-4</c:v>
                </c:pt>
                <c:pt idx="12249">
                  <c:v>1E-4</c:v>
                </c:pt>
                <c:pt idx="12250">
                  <c:v>1E-4</c:v>
                </c:pt>
                <c:pt idx="12251">
                  <c:v>1E-4</c:v>
                </c:pt>
                <c:pt idx="12252">
                  <c:v>1E-4</c:v>
                </c:pt>
                <c:pt idx="12253">
                  <c:v>1E-4</c:v>
                </c:pt>
                <c:pt idx="12254">
                  <c:v>1E-4</c:v>
                </c:pt>
                <c:pt idx="12255">
                  <c:v>1E-4</c:v>
                </c:pt>
                <c:pt idx="12256">
                  <c:v>1E-4</c:v>
                </c:pt>
                <c:pt idx="12257">
                  <c:v>1E-4</c:v>
                </c:pt>
                <c:pt idx="12258">
                  <c:v>1E-4</c:v>
                </c:pt>
                <c:pt idx="12259">
                  <c:v>1.0001</c:v>
                </c:pt>
                <c:pt idx="12260">
                  <c:v>4.0000999999999998</c:v>
                </c:pt>
                <c:pt idx="12261">
                  <c:v>2.0001000000000002</c:v>
                </c:pt>
                <c:pt idx="12262">
                  <c:v>5.0000999999999998</c:v>
                </c:pt>
                <c:pt idx="12263">
                  <c:v>4.0000999999999998</c:v>
                </c:pt>
                <c:pt idx="12264">
                  <c:v>6.0000999999999998</c:v>
                </c:pt>
                <c:pt idx="12265">
                  <c:v>13.0001</c:v>
                </c:pt>
                <c:pt idx="12266">
                  <c:v>22.0001</c:v>
                </c:pt>
                <c:pt idx="12267">
                  <c:v>28.0001</c:v>
                </c:pt>
                <c:pt idx="12268">
                  <c:v>20.0001</c:v>
                </c:pt>
                <c:pt idx="12269">
                  <c:v>7.0000999999999998</c:v>
                </c:pt>
                <c:pt idx="12270">
                  <c:v>8.0000999999999998</c:v>
                </c:pt>
                <c:pt idx="12271">
                  <c:v>4.0000999999999998</c:v>
                </c:pt>
                <c:pt idx="12272">
                  <c:v>1.0001</c:v>
                </c:pt>
                <c:pt idx="12273">
                  <c:v>6.0000999999999998</c:v>
                </c:pt>
                <c:pt idx="12274">
                  <c:v>1.0001</c:v>
                </c:pt>
                <c:pt idx="12275">
                  <c:v>1E-4</c:v>
                </c:pt>
                <c:pt idx="12276">
                  <c:v>1E-4</c:v>
                </c:pt>
                <c:pt idx="12277">
                  <c:v>1E-4</c:v>
                </c:pt>
                <c:pt idx="12278">
                  <c:v>2.0001000000000002</c:v>
                </c:pt>
                <c:pt idx="12279">
                  <c:v>1E-4</c:v>
                </c:pt>
                <c:pt idx="12280">
                  <c:v>1E-4</c:v>
                </c:pt>
                <c:pt idx="12281">
                  <c:v>1E-4</c:v>
                </c:pt>
                <c:pt idx="12282">
                  <c:v>1.0001</c:v>
                </c:pt>
                <c:pt idx="12283">
                  <c:v>1.0001</c:v>
                </c:pt>
                <c:pt idx="12284">
                  <c:v>1E-4</c:v>
                </c:pt>
                <c:pt idx="12285">
                  <c:v>1E-4</c:v>
                </c:pt>
                <c:pt idx="12286">
                  <c:v>1.0001</c:v>
                </c:pt>
                <c:pt idx="12287">
                  <c:v>1E-4</c:v>
                </c:pt>
                <c:pt idx="12288">
                  <c:v>1.0001</c:v>
                </c:pt>
                <c:pt idx="12289">
                  <c:v>1E-4</c:v>
                </c:pt>
                <c:pt idx="12290">
                  <c:v>1.0001</c:v>
                </c:pt>
                <c:pt idx="12291">
                  <c:v>1E-4</c:v>
                </c:pt>
                <c:pt idx="12292">
                  <c:v>1E-4</c:v>
                </c:pt>
                <c:pt idx="12293">
                  <c:v>1.0001</c:v>
                </c:pt>
                <c:pt idx="12294">
                  <c:v>4.0000999999999998</c:v>
                </c:pt>
                <c:pt idx="12295">
                  <c:v>7.0000999999999998</c:v>
                </c:pt>
                <c:pt idx="12296">
                  <c:v>15.0001</c:v>
                </c:pt>
                <c:pt idx="12297">
                  <c:v>13.0001</c:v>
                </c:pt>
                <c:pt idx="12298">
                  <c:v>16.0001</c:v>
                </c:pt>
                <c:pt idx="12299">
                  <c:v>32.000100000000003</c:v>
                </c:pt>
                <c:pt idx="12300">
                  <c:v>38.000100000000003</c:v>
                </c:pt>
                <c:pt idx="12301">
                  <c:v>56.000100000000003</c:v>
                </c:pt>
                <c:pt idx="12302">
                  <c:v>47.000100000000003</c:v>
                </c:pt>
                <c:pt idx="12303">
                  <c:v>29.0001</c:v>
                </c:pt>
                <c:pt idx="12304">
                  <c:v>13.0001</c:v>
                </c:pt>
                <c:pt idx="12305">
                  <c:v>8.0000999999999998</c:v>
                </c:pt>
                <c:pt idx="12306">
                  <c:v>6.0000999999999998</c:v>
                </c:pt>
                <c:pt idx="12307">
                  <c:v>5.0000999999999998</c:v>
                </c:pt>
                <c:pt idx="12308">
                  <c:v>3.0001000000000002</c:v>
                </c:pt>
                <c:pt idx="12309">
                  <c:v>2.0001000000000002</c:v>
                </c:pt>
                <c:pt idx="12310">
                  <c:v>1.0001</c:v>
                </c:pt>
                <c:pt idx="12311">
                  <c:v>1.0001</c:v>
                </c:pt>
                <c:pt idx="12312">
                  <c:v>1E-4</c:v>
                </c:pt>
                <c:pt idx="12313">
                  <c:v>4.0000999999999998</c:v>
                </c:pt>
                <c:pt idx="12314">
                  <c:v>2.0001000000000002</c:v>
                </c:pt>
                <c:pt idx="12315">
                  <c:v>1E-4</c:v>
                </c:pt>
                <c:pt idx="12316">
                  <c:v>1.0001</c:v>
                </c:pt>
                <c:pt idx="12317">
                  <c:v>1E-4</c:v>
                </c:pt>
                <c:pt idx="12318">
                  <c:v>1E-4</c:v>
                </c:pt>
                <c:pt idx="12319">
                  <c:v>1E-4</c:v>
                </c:pt>
                <c:pt idx="12320">
                  <c:v>1E-4</c:v>
                </c:pt>
                <c:pt idx="12321">
                  <c:v>1E-4</c:v>
                </c:pt>
                <c:pt idx="12322">
                  <c:v>1E-4</c:v>
                </c:pt>
                <c:pt idx="12323">
                  <c:v>1.0001</c:v>
                </c:pt>
                <c:pt idx="12324">
                  <c:v>1E-4</c:v>
                </c:pt>
                <c:pt idx="12325">
                  <c:v>1.0001</c:v>
                </c:pt>
                <c:pt idx="12326">
                  <c:v>2.0001000000000002</c:v>
                </c:pt>
                <c:pt idx="12327">
                  <c:v>3.0001000000000002</c:v>
                </c:pt>
                <c:pt idx="12328">
                  <c:v>6.0000999999999998</c:v>
                </c:pt>
                <c:pt idx="12329">
                  <c:v>8.0000999999999998</c:v>
                </c:pt>
                <c:pt idx="12330">
                  <c:v>2.0001000000000002</c:v>
                </c:pt>
                <c:pt idx="12331">
                  <c:v>1.0001</c:v>
                </c:pt>
                <c:pt idx="12332">
                  <c:v>2.0001000000000002</c:v>
                </c:pt>
                <c:pt idx="12333">
                  <c:v>6.0000999999999998</c:v>
                </c:pt>
                <c:pt idx="12334">
                  <c:v>7.0000999999999998</c:v>
                </c:pt>
                <c:pt idx="12335">
                  <c:v>9.0000999999999998</c:v>
                </c:pt>
                <c:pt idx="12336">
                  <c:v>1.0001</c:v>
                </c:pt>
                <c:pt idx="12337">
                  <c:v>1.0001</c:v>
                </c:pt>
                <c:pt idx="12338">
                  <c:v>3.0001000000000002</c:v>
                </c:pt>
                <c:pt idx="12339">
                  <c:v>1.0001</c:v>
                </c:pt>
                <c:pt idx="12340">
                  <c:v>1.0001</c:v>
                </c:pt>
                <c:pt idx="12341">
                  <c:v>1E-4</c:v>
                </c:pt>
                <c:pt idx="12342">
                  <c:v>1E-4</c:v>
                </c:pt>
                <c:pt idx="12343">
                  <c:v>1E-4</c:v>
                </c:pt>
                <c:pt idx="12344">
                  <c:v>1E-4</c:v>
                </c:pt>
                <c:pt idx="12345">
                  <c:v>1E-4</c:v>
                </c:pt>
                <c:pt idx="12346">
                  <c:v>1E-4</c:v>
                </c:pt>
                <c:pt idx="12347">
                  <c:v>1E-4</c:v>
                </c:pt>
                <c:pt idx="12348">
                  <c:v>1E-4</c:v>
                </c:pt>
                <c:pt idx="12349">
                  <c:v>1E-4</c:v>
                </c:pt>
                <c:pt idx="12350">
                  <c:v>1E-4</c:v>
                </c:pt>
                <c:pt idx="12351">
                  <c:v>2.0001000000000002</c:v>
                </c:pt>
                <c:pt idx="12352">
                  <c:v>1E-4</c:v>
                </c:pt>
                <c:pt idx="12353">
                  <c:v>1.0001</c:v>
                </c:pt>
                <c:pt idx="12354">
                  <c:v>1E-4</c:v>
                </c:pt>
                <c:pt idx="12355">
                  <c:v>1E-4</c:v>
                </c:pt>
                <c:pt idx="12356">
                  <c:v>1E-4</c:v>
                </c:pt>
                <c:pt idx="12357">
                  <c:v>1E-4</c:v>
                </c:pt>
                <c:pt idx="12358">
                  <c:v>1E-4</c:v>
                </c:pt>
                <c:pt idx="12359">
                  <c:v>1.0001</c:v>
                </c:pt>
                <c:pt idx="12360">
                  <c:v>1E-4</c:v>
                </c:pt>
                <c:pt idx="12361">
                  <c:v>1E-4</c:v>
                </c:pt>
                <c:pt idx="12362">
                  <c:v>2.0001000000000002</c:v>
                </c:pt>
                <c:pt idx="12363">
                  <c:v>2.0001000000000002</c:v>
                </c:pt>
                <c:pt idx="12364">
                  <c:v>2.0001000000000002</c:v>
                </c:pt>
                <c:pt idx="12365">
                  <c:v>1E-4</c:v>
                </c:pt>
                <c:pt idx="12366">
                  <c:v>1.0001</c:v>
                </c:pt>
                <c:pt idx="12367">
                  <c:v>1E-4</c:v>
                </c:pt>
                <c:pt idx="12368">
                  <c:v>1E-4</c:v>
                </c:pt>
                <c:pt idx="12369">
                  <c:v>1.0001</c:v>
                </c:pt>
                <c:pt idx="12370">
                  <c:v>1E-4</c:v>
                </c:pt>
                <c:pt idx="12371">
                  <c:v>1E-4</c:v>
                </c:pt>
                <c:pt idx="12372">
                  <c:v>1.0001</c:v>
                </c:pt>
                <c:pt idx="12373">
                  <c:v>1.0001</c:v>
                </c:pt>
                <c:pt idx="12374">
                  <c:v>1E-4</c:v>
                </c:pt>
                <c:pt idx="12375">
                  <c:v>1E-4</c:v>
                </c:pt>
                <c:pt idx="12376">
                  <c:v>1E-4</c:v>
                </c:pt>
                <c:pt idx="12377">
                  <c:v>1.0001</c:v>
                </c:pt>
                <c:pt idx="12378">
                  <c:v>1E-4</c:v>
                </c:pt>
                <c:pt idx="12379">
                  <c:v>1E-4</c:v>
                </c:pt>
                <c:pt idx="12380">
                  <c:v>1E-4</c:v>
                </c:pt>
                <c:pt idx="12381">
                  <c:v>1E-4</c:v>
                </c:pt>
                <c:pt idx="12382">
                  <c:v>1E-4</c:v>
                </c:pt>
                <c:pt idx="12383">
                  <c:v>1E-4</c:v>
                </c:pt>
                <c:pt idx="12384">
                  <c:v>1E-4</c:v>
                </c:pt>
                <c:pt idx="12385">
                  <c:v>1E-4</c:v>
                </c:pt>
                <c:pt idx="12386">
                  <c:v>1E-4</c:v>
                </c:pt>
                <c:pt idx="12387">
                  <c:v>1.0001</c:v>
                </c:pt>
                <c:pt idx="12388">
                  <c:v>1E-4</c:v>
                </c:pt>
                <c:pt idx="12389">
                  <c:v>1E-4</c:v>
                </c:pt>
                <c:pt idx="12390">
                  <c:v>1E-4</c:v>
                </c:pt>
                <c:pt idx="12391">
                  <c:v>2.0001000000000002</c:v>
                </c:pt>
                <c:pt idx="12392">
                  <c:v>1.0001</c:v>
                </c:pt>
                <c:pt idx="12393">
                  <c:v>3.0001000000000002</c:v>
                </c:pt>
                <c:pt idx="12394">
                  <c:v>3.0001000000000002</c:v>
                </c:pt>
                <c:pt idx="12395">
                  <c:v>5.0000999999999998</c:v>
                </c:pt>
                <c:pt idx="12396">
                  <c:v>1.0001</c:v>
                </c:pt>
                <c:pt idx="12397">
                  <c:v>1E-4</c:v>
                </c:pt>
                <c:pt idx="12398">
                  <c:v>3.0001000000000002</c:v>
                </c:pt>
                <c:pt idx="12399">
                  <c:v>1E-4</c:v>
                </c:pt>
                <c:pt idx="12400">
                  <c:v>1.0001</c:v>
                </c:pt>
                <c:pt idx="12401">
                  <c:v>1E-4</c:v>
                </c:pt>
                <c:pt idx="12402">
                  <c:v>1E-4</c:v>
                </c:pt>
                <c:pt idx="12403">
                  <c:v>1.0001</c:v>
                </c:pt>
                <c:pt idx="12404">
                  <c:v>1E-4</c:v>
                </c:pt>
                <c:pt idx="12405">
                  <c:v>1E-4</c:v>
                </c:pt>
                <c:pt idx="12406">
                  <c:v>1E-4</c:v>
                </c:pt>
                <c:pt idx="12407">
                  <c:v>1E-4</c:v>
                </c:pt>
                <c:pt idx="12408">
                  <c:v>1E-4</c:v>
                </c:pt>
                <c:pt idx="12409">
                  <c:v>1E-4</c:v>
                </c:pt>
                <c:pt idx="12410">
                  <c:v>1E-4</c:v>
                </c:pt>
                <c:pt idx="12411">
                  <c:v>1E-4</c:v>
                </c:pt>
                <c:pt idx="12412">
                  <c:v>1.0001</c:v>
                </c:pt>
                <c:pt idx="12413">
                  <c:v>1.0001</c:v>
                </c:pt>
                <c:pt idx="12414">
                  <c:v>1E-4</c:v>
                </c:pt>
                <c:pt idx="12415">
                  <c:v>1E-4</c:v>
                </c:pt>
                <c:pt idx="12416">
                  <c:v>1E-4</c:v>
                </c:pt>
                <c:pt idx="12417">
                  <c:v>1.0001</c:v>
                </c:pt>
                <c:pt idx="12418">
                  <c:v>1E-4</c:v>
                </c:pt>
                <c:pt idx="12419">
                  <c:v>1E-4</c:v>
                </c:pt>
                <c:pt idx="12420">
                  <c:v>1E-4</c:v>
                </c:pt>
                <c:pt idx="12421">
                  <c:v>1.0001</c:v>
                </c:pt>
                <c:pt idx="12422">
                  <c:v>1E-4</c:v>
                </c:pt>
                <c:pt idx="12423">
                  <c:v>1.0001</c:v>
                </c:pt>
                <c:pt idx="12424">
                  <c:v>1E-4</c:v>
                </c:pt>
                <c:pt idx="12425">
                  <c:v>1E-4</c:v>
                </c:pt>
                <c:pt idx="12426">
                  <c:v>1E-4</c:v>
                </c:pt>
                <c:pt idx="12427">
                  <c:v>1E-4</c:v>
                </c:pt>
                <c:pt idx="12428">
                  <c:v>1.0001</c:v>
                </c:pt>
                <c:pt idx="12429">
                  <c:v>1.0001</c:v>
                </c:pt>
                <c:pt idx="12430">
                  <c:v>2.0001000000000002</c:v>
                </c:pt>
                <c:pt idx="12431">
                  <c:v>1E-4</c:v>
                </c:pt>
                <c:pt idx="12432">
                  <c:v>1E-4</c:v>
                </c:pt>
                <c:pt idx="12433">
                  <c:v>1E-4</c:v>
                </c:pt>
                <c:pt idx="12434">
                  <c:v>1E-4</c:v>
                </c:pt>
                <c:pt idx="12435">
                  <c:v>1.0001</c:v>
                </c:pt>
                <c:pt idx="12436">
                  <c:v>1E-4</c:v>
                </c:pt>
                <c:pt idx="12437">
                  <c:v>1E-4</c:v>
                </c:pt>
                <c:pt idx="12438">
                  <c:v>2.0001000000000002</c:v>
                </c:pt>
                <c:pt idx="12439">
                  <c:v>1E-4</c:v>
                </c:pt>
                <c:pt idx="12440">
                  <c:v>1E-4</c:v>
                </c:pt>
                <c:pt idx="12441">
                  <c:v>1E-4</c:v>
                </c:pt>
                <c:pt idx="12442">
                  <c:v>1.0001</c:v>
                </c:pt>
                <c:pt idx="12443">
                  <c:v>2.0001000000000002</c:v>
                </c:pt>
                <c:pt idx="12444">
                  <c:v>1E-4</c:v>
                </c:pt>
                <c:pt idx="12445">
                  <c:v>1E-4</c:v>
                </c:pt>
                <c:pt idx="12446">
                  <c:v>1E-4</c:v>
                </c:pt>
                <c:pt idx="12447">
                  <c:v>1E-4</c:v>
                </c:pt>
                <c:pt idx="12448">
                  <c:v>1E-4</c:v>
                </c:pt>
                <c:pt idx="12449">
                  <c:v>1E-4</c:v>
                </c:pt>
                <c:pt idx="12450">
                  <c:v>1E-4</c:v>
                </c:pt>
                <c:pt idx="12451">
                  <c:v>1E-4</c:v>
                </c:pt>
                <c:pt idx="12452">
                  <c:v>1E-4</c:v>
                </c:pt>
                <c:pt idx="12453">
                  <c:v>1.0001</c:v>
                </c:pt>
                <c:pt idx="12454">
                  <c:v>1E-4</c:v>
                </c:pt>
                <c:pt idx="12455">
                  <c:v>1.0001</c:v>
                </c:pt>
                <c:pt idx="12456">
                  <c:v>1E-4</c:v>
                </c:pt>
                <c:pt idx="12457">
                  <c:v>1E-4</c:v>
                </c:pt>
                <c:pt idx="12458">
                  <c:v>1.0001</c:v>
                </c:pt>
                <c:pt idx="12459">
                  <c:v>1.0001</c:v>
                </c:pt>
                <c:pt idx="12460">
                  <c:v>1E-4</c:v>
                </c:pt>
                <c:pt idx="12461">
                  <c:v>1.0001</c:v>
                </c:pt>
                <c:pt idx="12462">
                  <c:v>1.0001</c:v>
                </c:pt>
                <c:pt idx="12463">
                  <c:v>1.0001</c:v>
                </c:pt>
                <c:pt idx="12464">
                  <c:v>1E-4</c:v>
                </c:pt>
                <c:pt idx="12465">
                  <c:v>1E-4</c:v>
                </c:pt>
                <c:pt idx="12466">
                  <c:v>1E-4</c:v>
                </c:pt>
                <c:pt idx="12467">
                  <c:v>1.0001</c:v>
                </c:pt>
                <c:pt idx="12468">
                  <c:v>1E-4</c:v>
                </c:pt>
                <c:pt idx="12469">
                  <c:v>1E-4</c:v>
                </c:pt>
                <c:pt idx="12470">
                  <c:v>1.0001</c:v>
                </c:pt>
                <c:pt idx="12471">
                  <c:v>1E-4</c:v>
                </c:pt>
                <c:pt idx="12472">
                  <c:v>1E-4</c:v>
                </c:pt>
                <c:pt idx="12473">
                  <c:v>1E-4</c:v>
                </c:pt>
                <c:pt idx="12474">
                  <c:v>1E-4</c:v>
                </c:pt>
                <c:pt idx="12475">
                  <c:v>1E-4</c:v>
                </c:pt>
                <c:pt idx="12476">
                  <c:v>1E-4</c:v>
                </c:pt>
                <c:pt idx="12477">
                  <c:v>1E-4</c:v>
                </c:pt>
                <c:pt idx="12478">
                  <c:v>1E-4</c:v>
                </c:pt>
                <c:pt idx="12479">
                  <c:v>1E-4</c:v>
                </c:pt>
                <c:pt idx="12480">
                  <c:v>1E-4</c:v>
                </c:pt>
                <c:pt idx="12481">
                  <c:v>1.0001</c:v>
                </c:pt>
                <c:pt idx="12482">
                  <c:v>1E-4</c:v>
                </c:pt>
                <c:pt idx="12483">
                  <c:v>1E-4</c:v>
                </c:pt>
                <c:pt idx="12484">
                  <c:v>1E-4</c:v>
                </c:pt>
                <c:pt idx="12485">
                  <c:v>1E-4</c:v>
                </c:pt>
                <c:pt idx="12486">
                  <c:v>1.0001</c:v>
                </c:pt>
                <c:pt idx="12487">
                  <c:v>1.0001</c:v>
                </c:pt>
                <c:pt idx="12488">
                  <c:v>1E-4</c:v>
                </c:pt>
                <c:pt idx="12489">
                  <c:v>1E-4</c:v>
                </c:pt>
                <c:pt idx="12490">
                  <c:v>1E-4</c:v>
                </c:pt>
                <c:pt idx="12491">
                  <c:v>1.0001</c:v>
                </c:pt>
                <c:pt idx="12492">
                  <c:v>1E-4</c:v>
                </c:pt>
                <c:pt idx="12493">
                  <c:v>1E-4</c:v>
                </c:pt>
                <c:pt idx="12494">
                  <c:v>1E-4</c:v>
                </c:pt>
                <c:pt idx="12495">
                  <c:v>1.0001</c:v>
                </c:pt>
                <c:pt idx="12496">
                  <c:v>3.0001000000000002</c:v>
                </c:pt>
                <c:pt idx="12497">
                  <c:v>1.0001</c:v>
                </c:pt>
                <c:pt idx="12498">
                  <c:v>1.0001</c:v>
                </c:pt>
                <c:pt idx="12499">
                  <c:v>1E-4</c:v>
                </c:pt>
                <c:pt idx="12500">
                  <c:v>1.0001</c:v>
                </c:pt>
                <c:pt idx="12501">
                  <c:v>1E-4</c:v>
                </c:pt>
                <c:pt idx="12502">
                  <c:v>1E-4</c:v>
                </c:pt>
                <c:pt idx="12503">
                  <c:v>1.0001</c:v>
                </c:pt>
                <c:pt idx="12504">
                  <c:v>1.0001</c:v>
                </c:pt>
                <c:pt idx="12505">
                  <c:v>1E-4</c:v>
                </c:pt>
                <c:pt idx="12506">
                  <c:v>1.0001</c:v>
                </c:pt>
                <c:pt idx="12507">
                  <c:v>1.0001</c:v>
                </c:pt>
                <c:pt idx="12508">
                  <c:v>1E-4</c:v>
                </c:pt>
                <c:pt idx="12509">
                  <c:v>1E-4</c:v>
                </c:pt>
                <c:pt idx="12510">
                  <c:v>1.0001</c:v>
                </c:pt>
                <c:pt idx="12511">
                  <c:v>1.0001</c:v>
                </c:pt>
                <c:pt idx="12512">
                  <c:v>1E-4</c:v>
                </c:pt>
                <c:pt idx="12513">
                  <c:v>1E-4</c:v>
                </c:pt>
                <c:pt idx="12514">
                  <c:v>1E-4</c:v>
                </c:pt>
                <c:pt idx="12515">
                  <c:v>1E-4</c:v>
                </c:pt>
                <c:pt idx="12516">
                  <c:v>1E-4</c:v>
                </c:pt>
                <c:pt idx="12517">
                  <c:v>1E-4</c:v>
                </c:pt>
                <c:pt idx="12518">
                  <c:v>1E-4</c:v>
                </c:pt>
                <c:pt idx="12519">
                  <c:v>1.0001</c:v>
                </c:pt>
                <c:pt idx="12520">
                  <c:v>1E-4</c:v>
                </c:pt>
                <c:pt idx="12521">
                  <c:v>1E-4</c:v>
                </c:pt>
                <c:pt idx="12522">
                  <c:v>1E-4</c:v>
                </c:pt>
                <c:pt idx="12523">
                  <c:v>1E-4</c:v>
                </c:pt>
                <c:pt idx="12524">
                  <c:v>1E-4</c:v>
                </c:pt>
                <c:pt idx="12525">
                  <c:v>1E-4</c:v>
                </c:pt>
                <c:pt idx="12526">
                  <c:v>1.0001</c:v>
                </c:pt>
                <c:pt idx="12527">
                  <c:v>2.0001000000000002</c:v>
                </c:pt>
                <c:pt idx="12528">
                  <c:v>1.0001</c:v>
                </c:pt>
                <c:pt idx="12529">
                  <c:v>1.0001</c:v>
                </c:pt>
                <c:pt idx="12530">
                  <c:v>3.0001000000000002</c:v>
                </c:pt>
                <c:pt idx="12531">
                  <c:v>1.0001</c:v>
                </c:pt>
                <c:pt idx="12532">
                  <c:v>1E-4</c:v>
                </c:pt>
                <c:pt idx="12533">
                  <c:v>1E-4</c:v>
                </c:pt>
                <c:pt idx="12534">
                  <c:v>1.0001</c:v>
                </c:pt>
                <c:pt idx="12535">
                  <c:v>1.0001</c:v>
                </c:pt>
                <c:pt idx="12536">
                  <c:v>1E-4</c:v>
                </c:pt>
                <c:pt idx="12537">
                  <c:v>1.0001</c:v>
                </c:pt>
                <c:pt idx="12538">
                  <c:v>1E-4</c:v>
                </c:pt>
                <c:pt idx="12539">
                  <c:v>1E-4</c:v>
                </c:pt>
                <c:pt idx="12540">
                  <c:v>1.0001</c:v>
                </c:pt>
                <c:pt idx="12541">
                  <c:v>1E-4</c:v>
                </c:pt>
                <c:pt idx="12542">
                  <c:v>1.0001</c:v>
                </c:pt>
                <c:pt idx="12543">
                  <c:v>1E-4</c:v>
                </c:pt>
                <c:pt idx="12544">
                  <c:v>1.0001</c:v>
                </c:pt>
                <c:pt idx="12545">
                  <c:v>1.0001</c:v>
                </c:pt>
                <c:pt idx="12546">
                  <c:v>1E-4</c:v>
                </c:pt>
                <c:pt idx="12547">
                  <c:v>1E-4</c:v>
                </c:pt>
                <c:pt idx="12548">
                  <c:v>1E-4</c:v>
                </c:pt>
                <c:pt idx="12549">
                  <c:v>1.0001</c:v>
                </c:pt>
                <c:pt idx="12550">
                  <c:v>1E-4</c:v>
                </c:pt>
                <c:pt idx="12551">
                  <c:v>1E-4</c:v>
                </c:pt>
                <c:pt idx="12552">
                  <c:v>1E-4</c:v>
                </c:pt>
                <c:pt idx="12553">
                  <c:v>1E-4</c:v>
                </c:pt>
                <c:pt idx="12554">
                  <c:v>1E-4</c:v>
                </c:pt>
                <c:pt idx="12555">
                  <c:v>1E-4</c:v>
                </c:pt>
                <c:pt idx="12556">
                  <c:v>1E-4</c:v>
                </c:pt>
                <c:pt idx="12557">
                  <c:v>1E-4</c:v>
                </c:pt>
                <c:pt idx="12558">
                  <c:v>1E-4</c:v>
                </c:pt>
                <c:pt idx="12559">
                  <c:v>1.0001</c:v>
                </c:pt>
                <c:pt idx="12560">
                  <c:v>2.0001000000000002</c:v>
                </c:pt>
                <c:pt idx="12561">
                  <c:v>1.0001</c:v>
                </c:pt>
                <c:pt idx="12562">
                  <c:v>3.0001000000000002</c:v>
                </c:pt>
                <c:pt idx="12563">
                  <c:v>1.0001</c:v>
                </c:pt>
                <c:pt idx="12564">
                  <c:v>1E-4</c:v>
                </c:pt>
                <c:pt idx="12565">
                  <c:v>1E-4</c:v>
                </c:pt>
                <c:pt idx="12566">
                  <c:v>1E-4</c:v>
                </c:pt>
                <c:pt idx="12567">
                  <c:v>2.0001000000000002</c:v>
                </c:pt>
                <c:pt idx="12568">
                  <c:v>1.0001</c:v>
                </c:pt>
                <c:pt idx="12569">
                  <c:v>1E-4</c:v>
                </c:pt>
                <c:pt idx="12570">
                  <c:v>1E-4</c:v>
                </c:pt>
                <c:pt idx="12571">
                  <c:v>1E-4</c:v>
                </c:pt>
                <c:pt idx="12572">
                  <c:v>1E-4</c:v>
                </c:pt>
                <c:pt idx="12573">
                  <c:v>1.0001</c:v>
                </c:pt>
                <c:pt idx="12574">
                  <c:v>1E-4</c:v>
                </c:pt>
                <c:pt idx="12575">
                  <c:v>1E-4</c:v>
                </c:pt>
                <c:pt idx="12576">
                  <c:v>1E-4</c:v>
                </c:pt>
                <c:pt idx="12577">
                  <c:v>1E-4</c:v>
                </c:pt>
                <c:pt idx="12578">
                  <c:v>1.0001</c:v>
                </c:pt>
                <c:pt idx="12579">
                  <c:v>1E-4</c:v>
                </c:pt>
                <c:pt idx="12580">
                  <c:v>1E-4</c:v>
                </c:pt>
                <c:pt idx="12581">
                  <c:v>1E-4</c:v>
                </c:pt>
                <c:pt idx="12582">
                  <c:v>1E-4</c:v>
                </c:pt>
                <c:pt idx="12583">
                  <c:v>1E-4</c:v>
                </c:pt>
                <c:pt idx="12584">
                  <c:v>1E-4</c:v>
                </c:pt>
                <c:pt idx="12585">
                  <c:v>1E-4</c:v>
                </c:pt>
                <c:pt idx="12586">
                  <c:v>1.0001</c:v>
                </c:pt>
                <c:pt idx="12587">
                  <c:v>1E-4</c:v>
                </c:pt>
                <c:pt idx="12588">
                  <c:v>1E-4</c:v>
                </c:pt>
                <c:pt idx="12589">
                  <c:v>1.0001</c:v>
                </c:pt>
                <c:pt idx="12590">
                  <c:v>1E-4</c:v>
                </c:pt>
                <c:pt idx="12591">
                  <c:v>1E-4</c:v>
                </c:pt>
                <c:pt idx="12592">
                  <c:v>1E-4</c:v>
                </c:pt>
                <c:pt idx="12593">
                  <c:v>1.0001</c:v>
                </c:pt>
                <c:pt idx="12594">
                  <c:v>1E-4</c:v>
                </c:pt>
                <c:pt idx="12595">
                  <c:v>8.0000999999999998</c:v>
                </c:pt>
                <c:pt idx="12596">
                  <c:v>2.0001000000000002</c:v>
                </c:pt>
                <c:pt idx="12597">
                  <c:v>1.0001</c:v>
                </c:pt>
                <c:pt idx="12598">
                  <c:v>1E-4</c:v>
                </c:pt>
                <c:pt idx="12599">
                  <c:v>1.0001</c:v>
                </c:pt>
                <c:pt idx="12600">
                  <c:v>1E-4</c:v>
                </c:pt>
                <c:pt idx="12601">
                  <c:v>1E-4</c:v>
                </c:pt>
                <c:pt idx="12602">
                  <c:v>1E-4</c:v>
                </c:pt>
                <c:pt idx="12603">
                  <c:v>1E-4</c:v>
                </c:pt>
                <c:pt idx="12604">
                  <c:v>1E-4</c:v>
                </c:pt>
                <c:pt idx="12605">
                  <c:v>1E-4</c:v>
                </c:pt>
                <c:pt idx="12606">
                  <c:v>1E-4</c:v>
                </c:pt>
                <c:pt idx="12607">
                  <c:v>2.0001000000000002</c:v>
                </c:pt>
                <c:pt idx="12608">
                  <c:v>1E-4</c:v>
                </c:pt>
                <c:pt idx="12609">
                  <c:v>1E-4</c:v>
                </c:pt>
                <c:pt idx="12610">
                  <c:v>1.0001</c:v>
                </c:pt>
                <c:pt idx="12611">
                  <c:v>1E-4</c:v>
                </c:pt>
                <c:pt idx="12612">
                  <c:v>1E-4</c:v>
                </c:pt>
                <c:pt idx="12613">
                  <c:v>1E-4</c:v>
                </c:pt>
                <c:pt idx="12614">
                  <c:v>1E-4</c:v>
                </c:pt>
                <c:pt idx="12615">
                  <c:v>1E-4</c:v>
                </c:pt>
                <c:pt idx="12616">
                  <c:v>1E-4</c:v>
                </c:pt>
                <c:pt idx="12617">
                  <c:v>1E-4</c:v>
                </c:pt>
                <c:pt idx="12618">
                  <c:v>1E-4</c:v>
                </c:pt>
                <c:pt idx="12619">
                  <c:v>1E-4</c:v>
                </c:pt>
                <c:pt idx="12620">
                  <c:v>1E-4</c:v>
                </c:pt>
                <c:pt idx="12621">
                  <c:v>1.0001</c:v>
                </c:pt>
                <c:pt idx="12622">
                  <c:v>1.0001</c:v>
                </c:pt>
                <c:pt idx="12623">
                  <c:v>1E-4</c:v>
                </c:pt>
                <c:pt idx="12624">
                  <c:v>1E-4</c:v>
                </c:pt>
                <c:pt idx="12625">
                  <c:v>1E-4</c:v>
                </c:pt>
                <c:pt idx="12626">
                  <c:v>1.0001</c:v>
                </c:pt>
                <c:pt idx="12627">
                  <c:v>4.0000999999999998</c:v>
                </c:pt>
                <c:pt idx="12628">
                  <c:v>1.0001</c:v>
                </c:pt>
                <c:pt idx="12629">
                  <c:v>1E-4</c:v>
                </c:pt>
                <c:pt idx="12630">
                  <c:v>1.0001</c:v>
                </c:pt>
                <c:pt idx="12631">
                  <c:v>1E-4</c:v>
                </c:pt>
                <c:pt idx="12632">
                  <c:v>1.0001</c:v>
                </c:pt>
                <c:pt idx="12633">
                  <c:v>1E-4</c:v>
                </c:pt>
                <c:pt idx="12634">
                  <c:v>1E-4</c:v>
                </c:pt>
                <c:pt idx="12635">
                  <c:v>1E-4</c:v>
                </c:pt>
                <c:pt idx="12636">
                  <c:v>1E-4</c:v>
                </c:pt>
                <c:pt idx="12637">
                  <c:v>2.0001000000000002</c:v>
                </c:pt>
                <c:pt idx="12638">
                  <c:v>1E-4</c:v>
                </c:pt>
                <c:pt idx="12639">
                  <c:v>2.0001000000000002</c:v>
                </c:pt>
                <c:pt idx="12640">
                  <c:v>1E-4</c:v>
                </c:pt>
                <c:pt idx="12641">
                  <c:v>1.0001</c:v>
                </c:pt>
                <c:pt idx="12642">
                  <c:v>1E-4</c:v>
                </c:pt>
                <c:pt idx="12643">
                  <c:v>1E-4</c:v>
                </c:pt>
                <c:pt idx="12644">
                  <c:v>1E-4</c:v>
                </c:pt>
                <c:pt idx="12645">
                  <c:v>1.0001</c:v>
                </c:pt>
                <c:pt idx="12646">
                  <c:v>1E-4</c:v>
                </c:pt>
                <c:pt idx="12647">
                  <c:v>1E-4</c:v>
                </c:pt>
                <c:pt idx="12648">
                  <c:v>1E-4</c:v>
                </c:pt>
                <c:pt idx="12649">
                  <c:v>1E-4</c:v>
                </c:pt>
                <c:pt idx="12650">
                  <c:v>1E-4</c:v>
                </c:pt>
                <c:pt idx="12651">
                  <c:v>1E-4</c:v>
                </c:pt>
                <c:pt idx="12652">
                  <c:v>1E-4</c:v>
                </c:pt>
                <c:pt idx="12653">
                  <c:v>1E-4</c:v>
                </c:pt>
                <c:pt idx="12654">
                  <c:v>1.0001</c:v>
                </c:pt>
                <c:pt idx="12655">
                  <c:v>1E-4</c:v>
                </c:pt>
                <c:pt idx="12656">
                  <c:v>1E-4</c:v>
                </c:pt>
                <c:pt idx="12657">
                  <c:v>1E-4</c:v>
                </c:pt>
                <c:pt idx="12658">
                  <c:v>1E-4</c:v>
                </c:pt>
                <c:pt idx="12659">
                  <c:v>3.0001000000000002</c:v>
                </c:pt>
                <c:pt idx="12660">
                  <c:v>1.0001</c:v>
                </c:pt>
                <c:pt idx="12661">
                  <c:v>1.0001</c:v>
                </c:pt>
                <c:pt idx="12662">
                  <c:v>2.0001000000000002</c:v>
                </c:pt>
                <c:pt idx="12663">
                  <c:v>1.0001</c:v>
                </c:pt>
                <c:pt idx="12664">
                  <c:v>1E-4</c:v>
                </c:pt>
                <c:pt idx="12665">
                  <c:v>1E-4</c:v>
                </c:pt>
                <c:pt idx="12666">
                  <c:v>1E-4</c:v>
                </c:pt>
                <c:pt idx="12667">
                  <c:v>1E-4</c:v>
                </c:pt>
                <c:pt idx="12668">
                  <c:v>1.0001</c:v>
                </c:pt>
                <c:pt idx="12669">
                  <c:v>1E-4</c:v>
                </c:pt>
                <c:pt idx="12670">
                  <c:v>1E-4</c:v>
                </c:pt>
                <c:pt idx="12671">
                  <c:v>1E-4</c:v>
                </c:pt>
                <c:pt idx="12672">
                  <c:v>1E-4</c:v>
                </c:pt>
                <c:pt idx="12673">
                  <c:v>2.0001000000000002</c:v>
                </c:pt>
                <c:pt idx="12674">
                  <c:v>1E-4</c:v>
                </c:pt>
                <c:pt idx="12675">
                  <c:v>1E-4</c:v>
                </c:pt>
                <c:pt idx="12676">
                  <c:v>1E-4</c:v>
                </c:pt>
                <c:pt idx="12677">
                  <c:v>1E-4</c:v>
                </c:pt>
                <c:pt idx="12678">
                  <c:v>1E-4</c:v>
                </c:pt>
                <c:pt idx="12679">
                  <c:v>2.0001000000000002</c:v>
                </c:pt>
                <c:pt idx="12680">
                  <c:v>1E-4</c:v>
                </c:pt>
                <c:pt idx="12681">
                  <c:v>1.0001</c:v>
                </c:pt>
                <c:pt idx="12682">
                  <c:v>1E-4</c:v>
                </c:pt>
                <c:pt idx="12683">
                  <c:v>1.0001</c:v>
                </c:pt>
                <c:pt idx="12684">
                  <c:v>1E-4</c:v>
                </c:pt>
                <c:pt idx="12685">
                  <c:v>1E-4</c:v>
                </c:pt>
                <c:pt idx="12686">
                  <c:v>1E-4</c:v>
                </c:pt>
                <c:pt idx="12687">
                  <c:v>1E-4</c:v>
                </c:pt>
                <c:pt idx="12688">
                  <c:v>1E-4</c:v>
                </c:pt>
                <c:pt idx="12689">
                  <c:v>1E-4</c:v>
                </c:pt>
                <c:pt idx="12690">
                  <c:v>1E-4</c:v>
                </c:pt>
                <c:pt idx="12691">
                  <c:v>1E-4</c:v>
                </c:pt>
                <c:pt idx="12692">
                  <c:v>1.0001</c:v>
                </c:pt>
                <c:pt idx="12693">
                  <c:v>1.0001</c:v>
                </c:pt>
                <c:pt idx="12694">
                  <c:v>3.0001000000000002</c:v>
                </c:pt>
                <c:pt idx="12695">
                  <c:v>1E-4</c:v>
                </c:pt>
                <c:pt idx="12696">
                  <c:v>1.0001</c:v>
                </c:pt>
                <c:pt idx="12697">
                  <c:v>1E-4</c:v>
                </c:pt>
                <c:pt idx="12698">
                  <c:v>1E-4</c:v>
                </c:pt>
                <c:pt idx="12699">
                  <c:v>1.0001</c:v>
                </c:pt>
                <c:pt idx="12700">
                  <c:v>1E-4</c:v>
                </c:pt>
                <c:pt idx="12701">
                  <c:v>1.0001</c:v>
                </c:pt>
                <c:pt idx="12702">
                  <c:v>1E-4</c:v>
                </c:pt>
                <c:pt idx="12703">
                  <c:v>1E-4</c:v>
                </c:pt>
                <c:pt idx="12704">
                  <c:v>1E-4</c:v>
                </c:pt>
                <c:pt idx="12705">
                  <c:v>1E-4</c:v>
                </c:pt>
                <c:pt idx="12706">
                  <c:v>1E-4</c:v>
                </c:pt>
                <c:pt idx="12707">
                  <c:v>1E-4</c:v>
                </c:pt>
                <c:pt idx="12708">
                  <c:v>1E-4</c:v>
                </c:pt>
                <c:pt idx="12709">
                  <c:v>1E-4</c:v>
                </c:pt>
                <c:pt idx="12710">
                  <c:v>1.0001</c:v>
                </c:pt>
                <c:pt idx="12711">
                  <c:v>1E-4</c:v>
                </c:pt>
                <c:pt idx="12712">
                  <c:v>1E-4</c:v>
                </c:pt>
                <c:pt idx="12713">
                  <c:v>1E-4</c:v>
                </c:pt>
                <c:pt idx="12714">
                  <c:v>1.0001</c:v>
                </c:pt>
                <c:pt idx="12715">
                  <c:v>1E-4</c:v>
                </c:pt>
                <c:pt idx="12716">
                  <c:v>1.0001</c:v>
                </c:pt>
                <c:pt idx="12717">
                  <c:v>1E-4</c:v>
                </c:pt>
                <c:pt idx="12718">
                  <c:v>1E-4</c:v>
                </c:pt>
                <c:pt idx="12719">
                  <c:v>1.0001</c:v>
                </c:pt>
                <c:pt idx="12720">
                  <c:v>1.0001</c:v>
                </c:pt>
                <c:pt idx="12721">
                  <c:v>1E-4</c:v>
                </c:pt>
                <c:pt idx="12722">
                  <c:v>1E-4</c:v>
                </c:pt>
                <c:pt idx="12723">
                  <c:v>1.0001</c:v>
                </c:pt>
                <c:pt idx="12724">
                  <c:v>1E-4</c:v>
                </c:pt>
                <c:pt idx="12725">
                  <c:v>1E-4</c:v>
                </c:pt>
                <c:pt idx="12726">
                  <c:v>1.0001</c:v>
                </c:pt>
                <c:pt idx="12727">
                  <c:v>1E-4</c:v>
                </c:pt>
                <c:pt idx="12728">
                  <c:v>1E-4</c:v>
                </c:pt>
                <c:pt idx="12729">
                  <c:v>1E-4</c:v>
                </c:pt>
                <c:pt idx="12730">
                  <c:v>1E-4</c:v>
                </c:pt>
                <c:pt idx="12731">
                  <c:v>1E-4</c:v>
                </c:pt>
                <c:pt idx="12732">
                  <c:v>1E-4</c:v>
                </c:pt>
                <c:pt idx="12733">
                  <c:v>1E-4</c:v>
                </c:pt>
                <c:pt idx="12734">
                  <c:v>1E-4</c:v>
                </c:pt>
                <c:pt idx="12735">
                  <c:v>1.0001</c:v>
                </c:pt>
                <c:pt idx="12736">
                  <c:v>1E-4</c:v>
                </c:pt>
                <c:pt idx="12737">
                  <c:v>1.0001</c:v>
                </c:pt>
                <c:pt idx="12738">
                  <c:v>1.0001</c:v>
                </c:pt>
                <c:pt idx="12739">
                  <c:v>1E-4</c:v>
                </c:pt>
                <c:pt idx="12740">
                  <c:v>1E-4</c:v>
                </c:pt>
                <c:pt idx="12741">
                  <c:v>1E-4</c:v>
                </c:pt>
                <c:pt idx="12742">
                  <c:v>1.0001</c:v>
                </c:pt>
                <c:pt idx="12743">
                  <c:v>1E-4</c:v>
                </c:pt>
                <c:pt idx="12744">
                  <c:v>1E-4</c:v>
                </c:pt>
                <c:pt idx="12745">
                  <c:v>1E-4</c:v>
                </c:pt>
                <c:pt idx="12746">
                  <c:v>1E-4</c:v>
                </c:pt>
                <c:pt idx="12747">
                  <c:v>1E-4</c:v>
                </c:pt>
                <c:pt idx="12748">
                  <c:v>1E-4</c:v>
                </c:pt>
                <c:pt idx="12749">
                  <c:v>1E-4</c:v>
                </c:pt>
                <c:pt idx="12750">
                  <c:v>2.0001000000000002</c:v>
                </c:pt>
                <c:pt idx="12751">
                  <c:v>1.0001</c:v>
                </c:pt>
                <c:pt idx="12752">
                  <c:v>1E-4</c:v>
                </c:pt>
                <c:pt idx="12753">
                  <c:v>2.0001000000000002</c:v>
                </c:pt>
                <c:pt idx="12754">
                  <c:v>1.0001</c:v>
                </c:pt>
                <c:pt idx="12755">
                  <c:v>1E-4</c:v>
                </c:pt>
                <c:pt idx="12756">
                  <c:v>1.0001</c:v>
                </c:pt>
                <c:pt idx="12757">
                  <c:v>1.0001</c:v>
                </c:pt>
                <c:pt idx="12758">
                  <c:v>5.0000999999999998</c:v>
                </c:pt>
                <c:pt idx="12759">
                  <c:v>3.0001000000000002</c:v>
                </c:pt>
                <c:pt idx="12760">
                  <c:v>1E-4</c:v>
                </c:pt>
                <c:pt idx="12761">
                  <c:v>1E-4</c:v>
                </c:pt>
                <c:pt idx="12762">
                  <c:v>1E-4</c:v>
                </c:pt>
                <c:pt idx="12763">
                  <c:v>1E-4</c:v>
                </c:pt>
                <c:pt idx="12764">
                  <c:v>1.0001</c:v>
                </c:pt>
                <c:pt idx="12765">
                  <c:v>1E-4</c:v>
                </c:pt>
                <c:pt idx="12766">
                  <c:v>1E-4</c:v>
                </c:pt>
                <c:pt idx="12767">
                  <c:v>1E-4</c:v>
                </c:pt>
                <c:pt idx="12768">
                  <c:v>1E-4</c:v>
                </c:pt>
                <c:pt idx="12769">
                  <c:v>1E-4</c:v>
                </c:pt>
                <c:pt idx="12770">
                  <c:v>1E-4</c:v>
                </c:pt>
                <c:pt idx="12771">
                  <c:v>1E-4</c:v>
                </c:pt>
                <c:pt idx="12772">
                  <c:v>1E-4</c:v>
                </c:pt>
                <c:pt idx="12773">
                  <c:v>1E-4</c:v>
                </c:pt>
                <c:pt idx="12774">
                  <c:v>1.0001</c:v>
                </c:pt>
                <c:pt idx="12775">
                  <c:v>1E-4</c:v>
                </c:pt>
                <c:pt idx="12776">
                  <c:v>1E-4</c:v>
                </c:pt>
                <c:pt idx="12777">
                  <c:v>1E-4</c:v>
                </c:pt>
                <c:pt idx="12778">
                  <c:v>1E-4</c:v>
                </c:pt>
                <c:pt idx="12779">
                  <c:v>1E-4</c:v>
                </c:pt>
                <c:pt idx="12780">
                  <c:v>1E-4</c:v>
                </c:pt>
                <c:pt idx="12781">
                  <c:v>1E-4</c:v>
                </c:pt>
                <c:pt idx="12782">
                  <c:v>1E-4</c:v>
                </c:pt>
                <c:pt idx="12783">
                  <c:v>1E-4</c:v>
                </c:pt>
                <c:pt idx="12784">
                  <c:v>1.0001</c:v>
                </c:pt>
                <c:pt idx="12785">
                  <c:v>1E-4</c:v>
                </c:pt>
                <c:pt idx="12786">
                  <c:v>1E-4</c:v>
                </c:pt>
                <c:pt idx="12787">
                  <c:v>1E-4</c:v>
                </c:pt>
                <c:pt idx="12788">
                  <c:v>1E-4</c:v>
                </c:pt>
                <c:pt idx="12789">
                  <c:v>2.0001000000000002</c:v>
                </c:pt>
                <c:pt idx="12790">
                  <c:v>2.0001000000000002</c:v>
                </c:pt>
                <c:pt idx="12791">
                  <c:v>6.0000999999999998</c:v>
                </c:pt>
                <c:pt idx="12792">
                  <c:v>2.0001000000000002</c:v>
                </c:pt>
                <c:pt idx="12793">
                  <c:v>1E-4</c:v>
                </c:pt>
                <c:pt idx="12794">
                  <c:v>1.0001</c:v>
                </c:pt>
                <c:pt idx="12795">
                  <c:v>4.0000999999999998</c:v>
                </c:pt>
                <c:pt idx="12796">
                  <c:v>2.0001000000000002</c:v>
                </c:pt>
                <c:pt idx="12797">
                  <c:v>1E-4</c:v>
                </c:pt>
                <c:pt idx="12798">
                  <c:v>2.0001000000000002</c:v>
                </c:pt>
                <c:pt idx="12799">
                  <c:v>1.0001</c:v>
                </c:pt>
                <c:pt idx="12800">
                  <c:v>1E-4</c:v>
                </c:pt>
                <c:pt idx="12801">
                  <c:v>1.0001</c:v>
                </c:pt>
                <c:pt idx="12802">
                  <c:v>1E-4</c:v>
                </c:pt>
                <c:pt idx="12803">
                  <c:v>1E-4</c:v>
                </c:pt>
                <c:pt idx="12804">
                  <c:v>1E-4</c:v>
                </c:pt>
                <c:pt idx="12805">
                  <c:v>1.0001</c:v>
                </c:pt>
                <c:pt idx="12806">
                  <c:v>1E-4</c:v>
                </c:pt>
                <c:pt idx="12807">
                  <c:v>1E-4</c:v>
                </c:pt>
                <c:pt idx="12808">
                  <c:v>1E-4</c:v>
                </c:pt>
                <c:pt idx="12809">
                  <c:v>1E-4</c:v>
                </c:pt>
                <c:pt idx="12810">
                  <c:v>1E-4</c:v>
                </c:pt>
                <c:pt idx="12811">
                  <c:v>1.0001</c:v>
                </c:pt>
                <c:pt idx="12812">
                  <c:v>1.0001</c:v>
                </c:pt>
                <c:pt idx="12813">
                  <c:v>1E-4</c:v>
                </c:pt>
                <c:pt idx="12814">
                  <c:v>1E-4</c:v>
                </c:pt>
                <c:pt idx="12815">
                  <c:v>1E-4</c:v>
                </c:pt>
                <c:pt idx="12816">
                  <c:v>1E-4</c:v>
                </c:pt>
                <c:pt idx="12817">
                  <c:v>1E-4</c:v>
                </c:pt>
                <c:pt idx="12818">
                  <c:v>1E-4</c:v>
                </c:pt>
                <c:pt idx="12819">
                  <c:v>1E-4</c:v>
                </c:pt>
                <c:pt idx="12820">
                  <c:v>1E-4</c:v>
                </c:pt>
                <c:pt idx="12821">
                  <c:v>3.0001000000000002</c:v>
                </c:pt>
                <c:pt idx="12822">
                  <c:v>1.0001</c:v>
                </c:pt>
                <c:pt idx="12823">
                  <c:v>3.0001000000000002</c:v>
                </c:pt>
                <c:pt idx="12824">
                  <c:v>2.0001000000000002</c:v>
                </c:pt>
                <c:pt idx="12825">
                  <c:v>1E-4</c:v>
                </c:pt>
                <c:pt idx="12826">
                  <c:v>1.0001</c:v>
                </c:pt>
                <c:pt idx="12827">
                  <c:v>3.0001000000000002</c:v>
                </c:pt>
                <c:pt idx="12828">
                  <c:v>1.0001</c:v>
                </c:pt>
                <c:pt idx="12829">
                  <c:v>1E-4</c:v>
                </c:pt>
                <c:pt idx="12830">
                  <c:v>1.0001</c:v>
                </c:pt>
                <c:pt idx="12831">
                  <c:v>3.0001000000000002</c:v>
                </c:pt>
                <c:pt idx="12832">
                  <c:v>1E-4</c:v>
                </c:pt>
                <c:pt idx="12833">
                  <c:v>1E-4</c:v>
                </c:pt>
                <c:pt idx="12834">
                  <c:v>1.0001</c:v>
                </c:pt>
                <c:pt idx="12835">
                  <c:v>3.0001000000000002</c:v>
                </c:pt>
                <c:pt idx="12836">
                  <c:v>1.0001</c:v>
                </c:pt>
                <c:pt idx="12837">
                  <c:v>1.0001</c:v>
                </c:pt>
                <c:pt idx="12838">
                  <c:v>1.0001</c:v>
                </c:pt>
                <c:pt idx="12839">
                  <c:v>1.0001</c:v>
                </c:pt>
                <c:pt idx="12840">
                  <c:v>1.0001</c:v>
                </c:pt>
                <c:pt idx="12841">
                  <c:v>1E-4</c:v>
                </c:pt>
                <c:pt idx="12842">
                  <c:v>1.0001</c:v>
                </c:pt>
                <c:pt idx="12843">
                  <c:v>1E-4</c:v>
                </c:pt>
                <c:pt idx="12844">
                  <c:v>1.0001</c:v>
                </c:pt>
                <c:pt idx="12845">
                  <c:v>1E-4</c:v>
                </c:pt>
                <c:pt idx="12846">
                  <c:v>1.0001</c:v>
                </c:pt>
                <c:pt idx="12847">
                  <c:v>1E-4</c:v>
                </c:pt>
                <c:pt idx="12848">
                  <c:v>1E-4</c:v>
                </c:pt>
                <c:pt idx="12849">
                  <c:v>2.0001000000000002</c:v>
                </c:pt>
                <c:pt idx="12850">
                  <c:v>1E-4</c:v>
                </c:pt>
                <c:pt idx="12851">
                  <c:v>1E-4</c:v>
                </c:pt>
                <c:pt idx="12852">
                  <c:v>1.0001</c:v>
                </c:pt>
                <c:pt idx="12853">
                  <c:v>2.0001000000000002</c:v>
                </c:pt>
                <c:pt idx="12854">
                  <c:v>2.0001000000000002</c:v>
                </c:pt>
                <c:pt idx="12855">
                  <c:v>1.0001</c:v>
                </c:pt>
                <c:pt idx="12856">
                  <c:v>1.0001</c:v>
                </c:pt>
                <c:pt idx="12857">
                  <c:v>1E-4</c:v>
                </c:pt>
                <c:pt idx="12858">
                  <c:v>1E-4</c:v>
                </c:pt>
                <c:pt idx="12859">
                  <c:v>2.0001000000000002</c:v>
                </c:pt>
                <c:pt idx="12860">
                  <c:v>3.0001000000000002</c:v>
                </c:pt>
                <c:pt idx="12861">
                  <c:v>1E-4</c:v>
                </c:pt>
                <c:pt idx="12862">
                  <c:v>2.0001000000000002</c:v>
                </c:pt>
                <c:pt idx="12863">
                  <c:v>1.0001</c:v>
                </c:pt>
                <c:pt idx="12864">
                  <c:v>1E-4</c:v>
                </c:pt>
                <c:pt idx="12865">
                  <c:v>1E-4</c:v>
                </c:pt>
                <c:pt idx="12866">
                  <c:v>1E-4</c:v>
                </c:pt>
                <c:pt idx="12867">
                  <c:v>1.0001</c:v>
                </c:pt>
                <c:pt idx="12868">
                  <c:v>1.0001</c:v>
                </c:pt>
                <c:pt idx="12869">
                  <c:v>1E-4</c:v>
                </c:pt>
                <c:pt idx="12870">
                  <c:v>1E-4</c:v>
                </c:pt>
                <c:pt idx="12871">
                  <c:v>1E-4</c:v>
                </c:pt>
                <c:pt idx="12872">
                  <c:v>2.0001000000000002</c:v>
                </c:pt>
                <c:pt idx="12873">
                  <c:v>1E-4</c:v>
                </c:pt>
                <c:pt idx="12874">
                  <c:v>1E-4</c:v>
                </c:pt>
                <c:pt idx="12875">
                  <c:v>1E-4</c:v>
                </c:pt>
                <c:pt idx="12876">
                  <c:v>1E-4</c:v>
                </c:pt>
                <c:pt idx="12877">
                  <c:v>1E-4</c:v>
                </c:pt>
                <c:pt idx="12878">
                  <c:v>1E-4</c:v>
                </c:pt>
                <c:pt idx="12879">
                  <c:v>1.0001</c:v>
                </c:pt>
                <c:pt idx="12880">
                  <c:v>1E-4</c:v>
                </c:pt>
                <c:pt idx="12881">
                  <c:v>1E-4</c:v>
                </c:pt>
                <c:pt idx="12882">
                  <c:v>1E-4</c:v>
                </c:pt>
                <c:pt idx="12883">
                  <c:v>1.0001</c:v>
                </c:pt>
                <c:pt idx="12884">
                  <c:v>1E-4</c:v>
                </c:pt>
                <c:pt idx="12885">
                  <c:v>3.0001000000000002</c:v>
                </c:pt>
                <c:pt idx="12886">
                  <c:v>5.0000999999999998</c:v>
                </c:pt>
                <c:pt idx="12887">
                  <c:v>3.0001000000000002</c:v>
                </c:pt>
                <c:pt idx="12888">
                  <c:v>3.0001000000000002</c:v>
                </c:pt>
                <c:pt idx="12889">
                  <c:v>2.0001000000000002</c:v>
                </c:pt>
                <c:pt idx="12890">
                  <c:v>1.0001</c:v>
                </c:pt>
                <c:pt idx="12891">
                  <c:v>1E-4</c:v>
                </c:pt>
                <c:pt idx="12892">
                  <c:v>2.0001000000000002</c:v>
                </c:pt>
                <c:pt idx="12893">
                  <c:v>1E-4</c:v>
                </c:pt>
                <c:pt idx="12894">
                  <c:v>1E-4</c:v>
                </c:pt>
                <c:pt idx="12895">
                  <c:v>1E-4</c:v>
                </c:pt>
                <c:pt idx="12896">
                  <c:v>1E-4</c:v>
                </c:pt>
                <c:pt idx="12897">
                  <c:v>1.0001</c:v>
                </c:pt>
                <c:pt idx="12898">
                  <c:v>1E-4</c:v>
                </c:pt>
                <c:pt idx="12899">
                  <c:v>1E-4</c:v>
                </c:pt>
                <c:pt idx="12900">
                  <c:v>1E-4</c:v>
                </c:pt>
                <c:pt idx="12901">
                  <c:v>1E-4</c:v>
                </c:pt>
                <c:pt idx="12902">
                  <c:v>1E-4</c:v>
                </c:pt>
                <c:pt idx="12903">
                  <c:v>2.0001000000000002</c:v>
                </c:pt>
                <c:pt idx="12904">
                  <c:v>1E-4</c:v>
                </c:pt>
                <c:pt idx="12905">
                  <c:v>1.0001</c:v>
                </c:pt>
                <c:pt idx="12906">
                  <c:v>1E-4</c:v>
                </c:pt>
                <c:pt idx="12907">
                  <c:v>1E-4</c:v>
                </c:pt>
                <c:pt idx="12908">
                  <c:v>1E-4</c:v>
                </c:pt>
                <c:pt idx="12909">
                  <c:v>1E-4</c:v>
                </c:pt>
                <c:pt idx="12910">
                  <c:v>1.0001</c:v>
                </c:pt>
                <c:pt idx="12911">
                  <c:v>1E-4</c:v>
                </c:pt>
                <c:pt idx="12912">
                  <c:v>1E-4</c:v>
                </c:pt>
                <c:pt idx="12913">
                  <c:v>1E-4</c:v>
                </c:pt>
                <c:pt idx="12914">
                  <c:v>1E-4</c:v>
                </c:pt>
                <c:pt idx="12915">
                  <c:v>1E-4</c:v>
                </c:pt>
                <c:pt idx="12916">
                  <c:v>1E-4</c:v>
                </c:pt>
                <c:pt idx="12917">
                  <c:v>2.0001000000000002</c:v>
                </c:pt>
                <c:pt idx="12918">
                  <c:v>1.0001</c:v>
                </c:pt>
                <c:pt idx="12919">
                  <c:v>3.0001000000000002</c:v>
                </c:pt>
                <c:pt idx="12920">
                  <c:v>1E-4</c:v>
                </c:pt>
                <c:pt idx="12921">
                  <c:v>1E-4</c:v>
                </c:pt>
                <c:pt idx="12922">
                  <c:v>1.0001</c:v>
                </c:pt>
                <c:pt idx="12923">
                  <c:v>1.0001</c:v>
                </c:pt>
                <c:pt idx="12924">
                  <c:v>1.0001</c:v>
                </c:pt>
                <c:pt idx="12925">
                  <c:v>1.0001</c:v>
                </c:pt>
                <c:pt idx="12926">
                  <c:v>1E-4</c:v>
                </c:pt>
                <c:pt idx="12927">
                  <c:v>1.0001</c:v>
                </c:pt>
                <c:pt idx="12928">
                  <c:v>1E-4</c:v>
                </c:pt>
                <c:pt idx="12929">
                  <c:v>1.0001</c:v>
                </c:pt>
                <c:pt idx="12930">
                  <c:v>1E-4</c:v>
                </c:pt>
                <c:pt idx="12931">
                  <c:v>1E-4</c:v>
                </c:pt>
                <c:pt idx="12932">
                  <c:v>1E-4</c:v>
                </c:pt>
                <c:pt idx="12933">
                  <c:v>1E-4</c:v>
                </c:pt>
                <c:pt idx="12934">
                  <c:v>1.0001</c:v>
                </c:pt>
                <c:pt idx="12935">
                  <c:v>1E-4</c:v>
                </c:pt>
                <c:pt idx="12936">
                  <c:v>1E-4</c:v>
                </c:pt>
                <c:pt idx="12937">
                  <c:v>1.0001</c:v>
                </c:pt>
                <c:pt idx="12938">
                  <c:v>1E-4</c:v>
                </c:pt>
                <c:pt idx="12939">
                  <c:v>1E-4</c:v>
                </c:pt>
                <c:pt idx="12940">
                  <c:v>1.0001</c:v>
                </c:pt>
                <c:pt idx="12941">
                  <c:v>1.0001</c:v>
                </c:pt>
                <c:pt idx="12942">
                  <c:v>3.0001000000000002</c:v>
                </c:pt>
                <c:pt idx="12943">
                  <c:v>5.0000999999999998</c:v>
                </c:pt>
                <c:pt idx="12944">
                  <c:v>4.0000999999999998</c:v>
                </c:pt>
                <c:pt idx="12945">
                  <c:v>6.0000999999999998</c:v>
                </c:pt>
                <c:pt idx="12946">
                  <c:v>8.0000999999999998</c:v>
                </c:pt>
                <c:pt idx="12947">
                  <c:v>19.0001</c:v>
                </c:pt>
                <c:pt idx="12948">
                  <c:v>37.000100000000003</c:v>
                </c:pt>
                <c:pt idx="12949">
                  <c:v>78.000100000000003</c:v>
                </c:pt>
                <c:pt idx="12950">
                  <c:v>134.0001</c:v>
                </c:pt>
                <c:pt idx="12951">
                  <c:v>170.0001</c:v>
                </c:pt>
                <c:pt idx="12952">
                  <c:v>105.0001</c:v>
                </c:pt>
                <c:pt idx="12953">
                  <c:v>43.000100000000003</c:v>
                </c:pt>
                <c:pt idx="12954">
                  <c:v>19.0001</c:v>
                </c:pt>
                <c:pt idx="12955">
                  <c:v>10.0001</c:v>
                </c:pt>
                <c:pt idx="12956">
                  <c:v>3.0001000000000002</c:v>
                </c:pt>
                <c:pt idx="12957">
                  <c:v>4.0000999999999998</c:v>
                </c:pt>
                <c:pt idx="12958">
                  <c:v>2.0001000000000002</c:v>
                </c:pt>
                <c:pt idx="12959">
                  <c:v>3.0001000000000002</c:v>
                </c:pt>
                <c:pt idx="12960">
                  <c:v>5.0000999999999998</c:v>
                </c:pt>
                <c:pt idx="12961">
                  <c:v>2.0001000000000002</c:v>
                </c:pt>
                <c:pt idx="12962">
                  <c:v>1.0001</c:v>
                </c:pt>
                <c:pt idx="12963">
                  <c:v>1E-4</c:v>
                </c:pt>
                <c:pt idx="12964">
                  <c:v>1.0001</c:v>
                </c:pt>
                <c:pt idx="12965">
                  <c:v>1E-4</c:v>
                </c:pt>
                <c:pt idx="12966">
                  <c:v>1E-4</c:v>
                </c:pt>
                <c:pt idx="12967">
                  <c:v>1E-4</c:v>
                </c:pt>
                <c:pt idx="12968">
                  <c:v>1E-4</c:v>
                </c:pt>
                <c:pt idx="12969">
                  <c:v>1E-4</c:v>
                </c:pt>
                <c:pt idx="12970">
                  <c:v>1E-4</c:v>
                </c:pt>
                <c:pt idx="12971">
                  <c:v>1E-4</c:v>
                </c:pt>
                <c:pt idx="12972">
                  <c:v>1.0001</c:v>
                </c:pt>
                <c:pt idx="12973">
                  <c:v>1.0001</c:v>
                </c:pt>
                <c:pt idx="12974">
                  <c:v>1E-4</c:v>
                </c:pt>
                <c:pt idx="12975">
                  <c:v>1E-4</c:v>
                </c:pt>
                <c:pt idx="12976">
                  <c:v>1E-4</c:v>
                </c:pt>
                <c:pt idx="12977">
                  <c:v>1E-4</c:v>
                </c:pt>
                <c:pt idx="12978">
                  <c:v>1.0001</c:v>
                </c:pt>
                <c:pt idx="12979">
                  <c:v>1E-4</c:v>
                </c:pt>
                <c:pt idx="12980">
                  <c:v>1.0001</c:v>
                </c:pt>
                <c:pt idx="12981">
                  <c:v>2.0001000000000002</c:v>
                </c:pt>
                <c:pt idx="12982">
                  <c:v>2.0001000000000002</c:v>
                </c:pt>
                <c:pt idx="12983">
                  <c:v>1.0001</c:v>
                </c:pt>
                <c:pt idx="12984">
                  <c:v>3.0001000000000002</c:v>
                </c:pt>
                <c:pt idx="12985">
                  <c:v>2.0001000000000002</c:v>
                </c:pt>
                <c:pt idx="12986">
                  <c:v>1E-4</c:v>
                </c:pt>
                <c:pt idx="12987">
                  <c:v>1E-4</c:v>
                </c:pt>
                <c:pt idx="12988">
                  <c:v>1E-4</c:v>
                </c:pt>
                <c:pt idx="12989">
                  <c:v>1E-4</c:v>
                </c:pt>
                <c:pt idx="12990">
                  <c:v>1E-4</c:v>
                </c:pt>
                <c:pt idx="12991">
                  <c:v>1E-4</c:v>
                </c:pt>
                <c:pt idx="12992">
                  <c:v>1E-4</c:v>
                </c:pt>
                <c:pt idx="12993">
                  <c:v>1E-4</c:v>
                </c:pt>
                <c:pt idx="12994">
                  <c:v>1E-4</c:v>
                </c:pt>
                <c:pt idx="12995">
                  <c:v>1.0001</c:v>
                </c:pt>
                <c:pt idx="12996">
                  <c:v>1E-4</c:v>
                </c:pt>
                <c:pt idx="12997">
                  <c:v>1E-4</c:v>
                </c:pt>
                <c:pt idx="12998">
                  <c:v>1E-4</c:v>
                </c:pt>
                <c:pt idx="12999">
                  <c:v>1E-4</c:v>
                </c:pt>
                <c:pt idx="13000">
                  <c:v>1E-4</c:v>
                </c:pt>
                <c:pt idx="13001">
                  <c:v>1E-4</c:v>
                </c:pt>
                <c:pt idx="13002">
                  <c:v>3.0001000000000002</c:v>
                </c:pt>
                <c:pt idx="13003">
                  <c:v>3.0001000000000002</c:v>
                </c:pt>
                <c:pt idx="13004">
                  <c:v>2.0001000000000002</c:v>
                </c:pt>
                <c:pt idx="13005">
                  <c:v>5.0000999999999998</c:v>
                </c:pt>
                <c:pt idx="13006">
                  <c:v>13.0001</c:v>
                </c:pt>
                <c:pt idx="13007">
                  <c:v>20.0001</c:v>
                </c:pt>
                <c:pt idx="13008">
                  <c:v>42.000100000000003</c:v>
                </c:pt>
                <c:pt idx="13009">
                  <c:v>73.000100000000003</c:v>
                </c:pt>
                <c:pt idx="13010">
                  <c:v>127.0001</c:v>
                </c:pt>
                <c:pt idx="13011">
                  <c:v>234.0001</c:v>
                </c:pt>
                <c:pt idx="13012">
                  <c:v>500.00009999999997</c:v>
                </c:pt>
                <c:pt idx="13013">
                  <c:v>852.00009999999997</c:v>
                </c:pt>
                <c:pt idx="13014">
                  <c:v>1450.0001</c:v>
                </c:pt>
                <c:pt idx="13015">
                  <c:v>1771.0001</c:v>
                </c:pt>
                <c:pt idx="13016">
                  <c:v>1172.0001</c:v>
                </c:pt>
                <c:pt idx="13017">
                  <c:v>456.00009999999997</c:v>
                </c:pt>
                <c:pt idx="13018">
                  <c:v>164.0001</c:v>
                </c:pt>
                <c:pt idx="13019">
                  <c:v>92.000100000000003</c:v>
                </c:pt>
                <c:pt idx="13020">
                  <c:v>52.000100000000003</c:v>
                </c:pt>
                <c:pt idx="13021">
                  <c:v>29.0001</c:v>
                </c:pt>
                <c:pt idx="13022">
                  <c:v>22.0001</c:v>
                </c:pt>
                <c:pt idx="13023">
                  <c:v>17.0001</c:v>
                </c:pt>
                <c:pt idx="13024">
                  <c:v>9.0000999999999998</c:v>
                </c:pt>
                <c:pt idx="13025">
                  <c:v>19.0001</c:v>
                </c:pt>
                <c:pt idx="13026">
                  <c:v>12.0001</c:v>
                </c:pt>
                <c:pt idx="13027">
                  <c:v>5.0000999999999998</c:v>
                </c:pt>
                <c:pt idx="13028">
                  <c:v>8.0000999999999998</c:v>
                </c:pt>
                <c:pt idx="13029">
                  <c:v>6.0000999999999998</c:v>
                </c:pt>
                <c:pt idx="13030">
                  <c:v>3.0001000000000002</c:v>
                </c:pt>
                <c:pt idx="13031">
                  <c:v>3.0001000000000002</c:v>
                </c:pt>
                <c:pt idx="13032">
                  <c:v>1E-4</c:v>
                </c:pt>
                <c:pt idx="13033">
                  <c:v>1.0001</c:v>
                </c:pt>
                <c:pt idx="13034">
                  <c:v>1E-4</c:v>
                </c:pt>
                <c:pt idx="13035">
                  <c:v>1.0001</c:v>
                </c:pt>
                <c:pt idx="13036">
                  <c:v>3.0001000000000002</c:v>
                </c:pt>
                <c:pt idx="13037">
                  <c:v>3.0001000000000002</c:v>
                </c:pt>
                <c:pt idx="13038">
                  <c:v>1E-4</c:v>
                </c:pt>
                <c:pt idx="13039">
                  <c:v>1E-4</c:v>
                </c:pt>
                <c:pt idx="13040">
                  <c:v>1.0001</c:v>
                </c:pt>
                <c:pt idx="13041">
                  <c:v>1.0001</c:v>
                </c:pt>
                <c:pt idx="13042">
                  <c:v>2.0001000000000002</c:v>
                </c:pt>
                <c:pt idx="13043">
                  <c:v>1E-4</c:v>
                </c:pt>
                <c:pt idx="13044">
                  <c:v>7.0000999999999998</c:v>
                </c:pt>
                <c:pt idx="13045">
                  <c:v>11.0001</c:v>
                </c:pt>
                <c:pt idx="13046">
                  <c:v>22.0001</c:v>
                </c:pt>
                <c:pt idx="13047">
                  <c:v>30.0001</c:v>
                </c:pt>
                <c:pt idx="13048">
                  <c:v>35.000100000000003</c:v>
                </c:pt>
                <c:pt idx="13049">
                  <c:v>3.0001000000000002</c:v>
                </c:pt>
                <c:pt idx="13050">
                  <c:v>2.0001000000000002</c:v>
                </c:pt>
                <c:pt idx="13051">
                  <c:v>1.0001</c:v>
                </c:pt>
                <c:pt idx="13052">
                  <c:v>1.0001</c:v>
                </c:pt>
                <c:pt idx="13053">
                  <c:v>1.0001</c:v>
                </c:pt>
                <c:pt idx="13054">
                  <c:v>1.0001</c:v>
                </c:pt>
                <c:pt idx="13055">
                  <c:v>1E-4</c:v>
                </c:pt>
                <c:pt idx="13056">
                  <c:v>2.0001000000000002</c:v>
                </c:pt>
                <c:pt idx="13057">
                  <c:v>1E-4</c:v>
                </c:pt>
                <c:pt idx="13058">
                  <c:v>1.0001</c:v>
                </c:pt>
                <c:pt idx="13059">
                  <c:v>1.0001</c:v>
                </c:pt>
                <c:pt idx="13060">
                  <c:v>1.0001</c:v>
                </c:pt>
                <c:pt idx="13061">
                  <c:v>1E-4</c:v>
                </c:pt>
                <c:pt idx="13062">
                  <c:v>1E-4</c:v>
                </c:pt>
                <c:pt idx="13063">
                  <c:v>1.0001</c:v>
                </c:pt>
                <c:pt idx="13064">
                  <c:v>1E-4</c:v>
                </c:pt>
                <c:pt idx="13065">
                  <c:v>1E-4</c:v>
                </c:pt>
                <c:pt idx="13066">
                  <c:v>1E-4</c:v>
                </c:pt>
                <c:pt idx="13067">
                  <c:v>1E-4</c:v>
                </c:pt>
                <c:pt idx="13068">
                  <c:v>1E-4</c:v>
                </c:pt>
                <c:pt idx="13069">
                  <c:v>1E-4</c:v>
                </c:pt>
                <c:pt idx="13070">
                  <c:v>1E-4</c:v>
                </c:pt>
                <c:pt idx="13071">
                  <c:v>1E-4</c:v>
                </c:pt>
                <c:pt idx="13072">
                  <c:v>1E-4</c:v>
                </c:pt>
                <c:pt idx="13073">
                  <c:v>1.0001</c:v>
                </c:pt>
                <c:pt idx="13074">
                  <c:v>1E-4</c:v>
                </c:pt>
                <c:pt idx="13075">
                  <c:v>1E-4</c:v>
                </c:pt>
                <c:pt idx="13076">
                  <c:v>1.0001</c:v>
                </c:pt>
                <c:pt idx="13077">
                  <c:v>1.0001</c:v>
                </c:pt>
                <c:pt idx="13078">
                  <c:v>1E-4</c:v>
                </c:pt>
                <c:pt idx="13079">
                  <c:v>1E-4</c:v>
                </c:pt>
                <c:pt idx="13080">
                  <c:v>1.0001</c:v>
                </c:pt>
                <c:pt idx="13081">
                  <c:v>1.0001</c:v>
                </c:pt>
                <c:pt idx="13082">
                  <c:v>1E-4</c:v>
                </c:pt>
                <c:pt idx="13083">
                  <c:v>1.0001</c:v>
                </c:pt>
                <c:pt idx="13084">
                  <c:v>1E-4</c:v>
                </c:pt>
                <c:pt idx="13085">
                  <c:v>1.0001</c:v>
                </c:pt>
                <c:pt idx="13086">
                  <c:v>1E-4</c:v>
                </c:pt>
                <c:pt idx="13087">
                  <c:v>1E-4</c:v>
                </c:pt>
                <c:pt idx="13088">
                  <c:v>1E-4</c:v>
                </c:pt>
                <c:pt idx="13089">
                  <c:v>1E-4</c:v>
                </c:pt>
                <c:pt idx="13090">
                  <c:v>1E-4</c:v>
                </c:pt>
                <c:pt idx="13091">
                  <c:v>1.0001</c:v>
                </c:pt>
                <c:pt idx="13092">
                  <c:v>1.0001</c:v>
                </c:pt>
                <c:pt idx="13093">
                  <c:v>1E-4</c:v>
                </c:pt>
                <c:pt idx="13094">
                  <c:v>1E-4</c:v>
                </c:pt>
                <c:pt idx="13095">
                  <c:v>1E-4</c:v>
                </c:pt>
                <c:pt idx="13096">
                  <c:v>1E-4</c:v>
                </c:pt>
                <c:pt idx="13097">
                  <c:v>2.0001000000000002</c:v>
                </c:pt>
                <c:pt idx="13098">
                  <c:v>1.0001</c:v>
                </c:pt>
                <c:pt idx="13099">
                  <c:v>1E-4</c:v>
                </c:pt>
                <c:pt idx="13100">
                  <c:v>1E-4</c:v>
                </c:pt>
                <c:pt idx="13101">
                  <c:v>1E-4</c:v>
                </c:pt>
                <c:pt idx="13102">
                  <c:v>1E-4</c:v>
                </c:pt>
                <c:pt idx="13103">
                  <c:v>1E-4</c:v>
                </c:pt>
                <c:pt idx="13104">
                  <c:v>1E-4</c:v>
                </c:pt>
                <c:pt idx="13105">
                  <c:v>1E-4</c:v>
                </c:pt>
                <c:pt idx="13106">
                  <c:v>1E-4</c:v>
                </c:pt>
                <c:pt idx="13107">
                  <c:v>1E-4</c:v>
                </c:pt>
                <c:pt idx="13108">
                  <c:v>1.0001</c:v>
                </c:pt>
                <c:pt idx="13109">
                  <c:v>2.0001000000000002</c:v>
                </c:pt>
                <c:pt idx="13110">
                  <c:v>1E-4</c:v>
                </c:pt>
                <c:pt idx="13111">
                  <c:v>1.0001</c:v>
                </c:pt>
                <c:pt idx="13112">
                  <c:v>1E-4</c:v>
                </c:pt>
                <c:pt idx="13113">
                  <c:v>1E-4</c:v>
                </c:pt>
                <c:pt idx="13114">
                  <c:v>1E-4</c:v>
                </c:pt>
                <c:pt idx="13115">
                  <c:v>1.0001</c:v>
                </c:pt>
                <c:pt idx="13116">
                  <c:v>1.0001</c:v>
                </c:pt>
                <c:pt idx="13117">
                  <c:v>1E-4</c:v>
                </c:pt>
                <c:pt idx="13118">
                  <c:v>1E-4</c:v>
                </c:pt>
                <c:pt idx="13119">
                  <c:v>1E-4</c:v>
                </c:pt>
                <c:pt idx="13120">
                  <c:v>1E-4</c:v>
                </c:pt>
                <c:pt idx="13121">
                  <c:v>2.0001000000000002</c:v>
                </c:pt>
                <c:pt idx="13122">
                  <c:v>1.0001</c:v>
                </c:pt>
                <c:pt idx="13123">
                  <c:v>1.0001</c:v>
                </c:pt>
                <c:pt idx="13124">
                  <c:v>1E-4</c:v>
                </c:pt>
                <c:pt idx="13125">
                  <c:v>1E-4</c:v>
                </c:pt>
                <c:pt idx="13126">
                  <c:v>1E-4</c:v>
                </c:pt>
                <c:pt idx="13127">
                  <c:v>1E-4</c:v>
                </c:pt>
                <c:pt idx="13128">
                  <c:v>1E-4</c:v>
                </c:pt>
                <c:pt idx="13129">
                  <c:v>1E-4</c:v>
                </c:pt>
                <c:pt idx="13130">
                  <c:v>1.0001</c:v>
                </c:pt>
                <c:pt idx="13131">
                  <c:v>1E-4</c:v>
                </c:pt>
                <c:pt idx="13132">
                  <c:v>1E-4</c:v>
                </c:pt>
                <c:pt idx="13133">
                  <c:v>1E-4</c:v>
                </c:pt>
                <c:pt idx="13134">
                  <c:v>1E-4</c:v>
                </c:pt>
                <c:pt idx="13135">
                  <c:v>1E-4</c:v>
                </c:pt>
                <c:pt idx="13136">
                  <c:v>1.0001</c:v>
                </c:pt>
                <c:pt idx="13137">
                  <c:v>1E-4</c:v>
                </c:pt>
                <c:pt idx="13138">
                  <c:v>1E-4</c:v>
                </c:pt>
                <c:pt idx="13139">
                  <c:v>1.0001</c:v>
                </c:pt>
                <c:pt idx="13140">
                  <c:v>1E-4</c:v>
                </c:pt>
                <c:pt idx="13141">
                  <c:v>1E-4</c:v>
                </c:pt>
                <c:pt idx="13142">
                  <c:v>1E-4</c:v>
                </c:pt>
                <c:pt idx="13143">
                  <c:v>1E-4</c:v>
                </c:pt>
                <c:pt idx="13144">
                  <c:v>1.0001</c:v>
                </c:pt>
                <c:pt idx="13145">
                  <c:v>1E-4</c:v>
                </c:pt>
                <c:pt idx="13146">
                  <c:v>1E-4</c:v>
                </c:pt>
                <c:pt idx="13147">
                  <c:v>1.0001</c:v>
                </c:pt>
                <c:pt idx="13148">
                  <c:v>1E-4</c:v>
                </c:pt>
                <c:pt idx="13149">
                  <c:v>1E-4</c:v>
                </c:pt>
                <c:pt idx="13150">
                  <c:v>2.0001000000000002</c:v>
                </c:pt>
                <c:pt idx="13151">
                  <c:v>1E-4</c:v>
                </c:pt>
                <c:pt idx="13152">
                  <c:v>1E-4</c:v>
                </c:pt>
                <c:pt idx="13153">
                  <c:v>1E-4</c:v>
                </c:pt>
                <c:pt idx="13154">
                  <c:v>1.0001</c:v>
                </c:pt>
                <c:pt idx="13155">
                  <c:v>1E-4</c:v>
                </c:pt>
                <c:pt idx="13156">
                  <c:v>1E-4</c:v>
                </c:pt>
                <c:pt idx="13157">
                  <c:v>1E-4</c:v>
                </c:pt>
                <c:pt idx="13158">
                  <c:v>1E-4</c:v>
                </c:pt>
                <c:pt idx="13159">
                  <c:v>1E-4</c:v>
                </c:pt>
                <c:pt idx="13160">
                  <c:v>1E-4</c:v>
                </c:pt>
                <c:pt idx="13161">
                  <c:v>1.0001</c:v>
                </c:pt>
                <c:pt idx="13162">
                  <c:v>1.0001</c:v>
                </c:pt>
                <c:pt idx="13163">
                  <c:v>2.0001000000000002</c:v>
                </c:pt>
                <c:pt idx="13164">
                  <c:v>1E-4</c:v>
                </c:pt>
                <c:pt idx="13165">
                  <c:v>1.0001</c:v>
                </c:pt>
                <c:pt idx="13166">
                  <c:v>1E-4</c:v>
                </c:pt>
                <c:pt idx="13167">
                  <c:v>1E-4</c:v>
                </c:pt>
                <c:pt idx="13168">
                  <c:v>1E-4</c:v>
                </c:pt>
                <c:pt idx="13169">
                  <c:v>1E-4</c:v>
                </c:pt>
                <c:pt idx="13170">
                  <c:v>1E-4</c:v>
                </c:pt>
                <c:pt idx="13171">
                  <c:v>1E-4</c:v>
                </c:pt>
                <c:pt idx="13172">
                  <c:v>1.0001</c:v>
                </c:pt>
                <c:pt idx="13173">
                  <c:v>1E-4</c:v>
                </c:pt>
                <c:pt idx="13174">
                  <c:v>1E-4</c:v>
                </c:pt>
                <c:pt idx="13175">
                  <c:v>1E-4</c:v>
                </c:pt>
                <c:pt idx="13176">
                  <c:v>1E-4</c:v>
                </c:pt>
                <c:pt idx="13177">
                  <c:v>1E-4</c:v>
                </c:pt>
                <c:pt idx="13178">
                  <c:v>1E-4</c:v>
                </c:pt>
                <c:pt idx="13179">
                  <c:v>1E-4</c:v>
                </c:pt>
                <c:pt idx="13180">
                  <c:v>1.0001</c:v>
                </c:pt>
                <c:pt idx="13181">
                  <c:v>2.0001000000000002</c:v>
                </c:pt>
                <c:pt idx="13182">
                  <c:v>1E-4</c:v>
                </c:pt>
                <c:pt idx="13183">
                  <c:v>1E-4</c:v>
                </c:pt>
                <c:pt idx="13184">
                  <c:v>1E-4</c:v>
                </c:pt>
                <c:pt idx="13185">
                  <c:v>1E-4</c:v>
                </c:pt>
                <c:pt idx="13186">
                  <c:v>1E-4</c:v>
                </c:pt>
                <c:pt idx="13187">
                  <c:v>1.0001</c:v>
                </c:pt>
                <c:pt idx="13188">
                  <c:v>1E-4</c:v>
                </c:pt>
                <c:pt idx="13189">
                  <c:v>1E-4</c:v>
                </c:pt>
                <c:pt idx="13190">
                  <c:v>1E-4</c:v>
                </c:pt>
                <c:pt idx="13191">
                  <c:v>1E-4</c:v>
                </c:pt>
                <c:pt idx="13192">
                  <c:v>1.0001</c:v>
                </c:pt>
                <c:pt idx="13193">
                  <c:v>1E-4</c:v>
                </c:pt>
                <c:pt idx="13194">
                  <c:v>1E-4</c:v>
                </c:pt>
                <c:pt idx="13195">
                  <c:v>1E-4</c:v>
                </c:pt>
                <c:pt idx="13196">
                  <c:v>1E-4</c:v>
                </c:pt>
                <c:pt idx="13197">
                  <c:v>1E-4</c:v>
                </c:pt>
                <c:pt idx="13198">
                  <c:v>1E-4</c:v>
                </c:pt>
                <c:pt idx="13199">
                  <c:v>1E-4</c:v>
                </c:pt>
                <c:pt idx="13200">
                  <c:v>1E-4</c:v>
                </c:pt>
                <c:pt idx="13201">
                  <c:v>1.0001</c:v>
                </c:pt>
                <c:pt idx="13202">
                  <c:v>1E-4</c:v>
                </c:pt>
                <c:pt idx="13203">
                  <c:v>1E-4</c:v>
                </c:pt>
                <c:pt idx="13204">
                  <c:v>1E-4</c:v>
                </c:pt>
                <c:pt idx="13205">
                  <c:v>1.0001</c:v>
                </c:pt>
                <c:pt idx="13206">
                  <c:v>1E-4</c:v>
                </c:pt>
                <c:pt idx="13207">
                  <c:v>1E-4</c:v>
                </c:pt>
                <c:pt idx="13208">
                  <c:v>1E-4</c:v>
                </c:pt>
                <c:pt idx="13209">
                  <c:v>1E-4</c:v>
                </c:pt>
                <c:pt idx="13210">
                  <c:v>1E-4</c:v>
                </c:pt>
                <c:pt idx="13211">
                  <c:v>1E-4</c:v>
                </c:pt>
                <c:pt idx="13212">
                  <c:v>1E-4</c:v>
                </c:pt>
                <c:pt idx="13213">
                  <c:v>1E-4</c:v>
                </c:pt>
                <c:pt idx="13214">
                  <c:v>1E-4</c:v>
                </c:pt>
                <c:pt idx="13215">
                  <c:v>1E-4</c:v>
                </c:pt>
                <c:pt idx="13216">
                  <c:v>1E-4</c:v>
                </c:pt>
                <c:pt idx="13217">
                  <c:v>1.0001</c:v>
                </c:pt>
                <c:pt idx="13218">
                  <c:v>1E-4</c:v>
                </c:pt>
                <c:pt idx="13219">
                  <c:v>1E-4</c:v>
                </c:pt>
                <c:pt idx="13220">
                  <c:v>1.0001</c:v>
                </c:pt>
                <c:pt idx="13221">
                  <c:v>1E-4</c:v>
                </c:pt>
                <c:pt idx="13222">
                  <c:v>1E-4</c:v>
                </c:pt>
                <c:pt idx="13223">
                  <c:v>1E-4</c:v>
                </c:pt>
                <c:pt idx="13224">
                  <c:v>1E-4</c:v>
                </c:pt>
                <c:pt idx="13225">
                  <c:v>1.0001</c:v>
                </c:pt>
                <c:pt idx="13226">
                  <c:v>1E-4</c:v>
                </c:pt>
                <c:pt idx="13227">
                  <c:v>1.0001</c:v>
                </c:pt>
                <c:pt idx="13228">
                  <c:v>1E-4</c:v>
                </c:pt>
                <c:pt idx="13229">
                  <c:v>1E-4</c:v>
                </c:pt>
                <c:pt idx="13230">
                  <c:v>1E-4</c:v>
                </c:pt>
                <c:pt idx="13231">
                  <c:v>1.0001</c:v>
                </c:pt>
                <c:pt idx="13232">
                  <c:v>1E-4</c:v>
                </c:pt>
                <c:pt idx="13233">
                  <c:v>1.0001</c:v>
                </c:pt>
                <c:pt idx="13234">
                  <c:v>1.0001</c:v>
                </c:pt>
                <c:pt idx="13235">
                  <c:v>1E-4</c:v>
                </c:pt>
                <c:pt idx="13236">
                  <c:v>1.0001</c:v>
                </c:pt>
                <c:pt idx="13237">
                  <c:v>1E-4</c:v>
                </c:pt>
                <c:pt idx="13238">
                  <c:v>1.0001</c:v>
                </c:pt>
                <c:pt idx="13239">
                  <c:v>1E-4</c:v>
                </c:pt>
                <c:pt idx="13240">
                  <c:v>1E-4</c:v>
                </c:pt>
                <c:pt idx="13241">
                  <c:v>1E-4</c:v>
                </c:pt>
                <c:pt idx="13242">
                  <c:v>1E-4</c:v>
                </c:pt>
                <c:pt idx="13243">
                  <c:v>1E-4</c:v>
                </c:pt>
                <c:pt idx="13244">
                  <c:v>1E-4</c:v>
                </c:pt>
                <c:pt idx="13245">
                  <c:v>1.0001</c:v>
                </c:pt>
                <c:pt idx="13246">
                  <c:v>1.0001</c:v>
                </c:pt>
                <c:pt idx="13247">
                  <c:v>1.0001</c:v>
                </c:pt>
                <c:pt idx="13248">
                  <c:v>1E-4</c:v>
                </c:pt>
                <c:pt idx="13249">
                  <c:v>1.0001</c:v>
                </c:pt>
                <c:pt idx="13250">
                  <c:v>1.0001</c:v>
                </c:pt>
                <c:pt idx="13251">
                  <c:v>1E-4</c:v>
                </c:pt>
                <c:pt idx="13252">
                  <c:v>1E-4</c:v>
                </c:pt>
                <c:pt idx="13253">
                  <c:v>1E-4</c:v>
                </c:pt>
                <c:pt idx="13254">
                  <c:v>1E-4</c:v>
                </c:pt>
                <c:pt idx="13255">
                  <c:v>1E-4</c:v>
                </c:pt>
                <c:pt idx="13256">
                  <c:v>1E-4</c:v>
                </c:pt>
                <c:pt idx="13257">
                  <c:v>1E-4</c:v>
                </c:pt>
                <c:pt idx="13258">
                  <c:v>1E-4</c:v>
                </c:pt>
                <c:pt idx="13259">
                  <c:v>1E-4</c:v>
                </c:pt>
                <c:pt idx="13260">
                  <c:v>1E-4</c:v>
                </c:pt>
                <c:pt idx="13261">
                  <c:v>1E-4</c:v>
                </c:pt>
                <c:pt idx="13262">
                  <c:v>1E-4</c:v>
                </c:pt>
                <c:pt idx="13263">
                  <c:v>1E-4</c:v>
                </c:pt>
                <c:pt idx="13264">
                  <c:v>1E-4</c:v>
                </c:pt>
                <c:pt idx="13265">
                  <c:v>1E-4</c:v>
                </c:pt>
                <c:pt idx="13266">
                  <c:v>1E-4</c:v>
                </c:pt>
                <c:pt idx="13267">
                  <c:v>1E-4</c:v>
                </c:pt>
                <c:pt idx="13268">
                  <c:v>1E-4</c:v>
                </c:pt>
                <c:pt idx="13269">
                  <c:v>1E-4</c:v>
                </c:pt>
                <c:pt idx="13270">
                  <c:v>1.0001</c:v>
                </c:pt>
                <c:pt idx="13271">
                  <c:v>1E-4</c:v>
                </c:pt>
                <c:pt idx="13272">
                  <c:v>1.0001</c:v>
                </c:pt>
                <c:pt idx="13273">
                  <c:v>2.0001000000000002</c:v>
                </c:pt>
                <c:pt idx="13274">
                  <c:v>1E-4</c:v>
                </c:pt>
                <c:pt idx="13275">
                  <c:v>1E-4</c:v>
                </c:pt>
                <c:pt idx="13276">
                  <c:v>1E-4</c:v>
                </c:pt>
                <c:pt idx="13277">
                  <c:v>1.0001</c:v>
                </c:pt>
                <c:pt idx="13278">
                  <c:v>1.0001</c:v>
                </c:pt>
                <c:pt idx="13279">
                  <c:v>1E-4</c:v>
                </c:pt>
                <c:pt idx="13280">
                  <c:v>1E-4</c:v>
                </c:pt>
                <c:pt idx="13281">
                  <c:v>1E-4</c:v>
                </c:pt>
                <c:pt idx="13282">
                  <c:v>1E-4</c:v>
                </c:pt>
                <c:pt idx="13283">
                  <c:v>1E-4</c:v>
                </c:pt>
                <c:pt idx="13284">
                  <c:v>1E-4</c:v>
                </c:pt>
                <c:pt idx="13285">
                  <c:v>1E-4</c:v>
                </c:pt>
                <c:pt idx="13286">
                  <c:v>1E-4</c:v>
                </c:pt>
                <c:pt idx="13287">
                  <c:v>1E-4</c:v>
                </c:pt>
                <c:pt idx="13288">
                  <c:v>1E-4</c:v>
                </c:pt>
                <c:pt idx="13289">
                  <c:v>1E-4</c:v>
                </c:pt>
                <c:pt idx="13290">
                  <c:v>1E-4</c:v>
                </c:pt>
                <c:pt idx="13291">
                  <c:v>1E-4</c:v>
                </c:pt>
                <c:pt idx="13292">
                  <c:v>1E-4</c:v>
                </c:pt>
                <c:pt idx="13293">
                  <c:v>1.0001</c:v>
                </c:pt>
                <c:pt idx="13294">
                  <c:v>1E-4</c:v>
                </c:pt>
                <c:pt idx="13295">
                  <c:v>1E-4</c:v>
                </c:pt>
                <c:pt idx="13296">
                  <c:v>1.0001</c:v>
                </c:pt>
                <c:pt idx="13297">
                  <c:v>1E-4</c:v>
                </c:pt>
                <c:pt idx="13298">
                  <c:v>1.0001</c:v>
                </c:pt>
                <c:pt idx="13299">
                  <c:v>1.0001</c:v>
                </c:pt>
                <c:pt idx="13300">
                  <c:v>1E-4</c:v>
                </c:pt>
                <c:pt idx="13301">
                  <c:v>1E-4</c:v>
                </c:pt>
                <c:pt idx="13302">
                  <c:v>1E-4</c:v>
                </c:pt>
                <c:pt idx="13303">
                  <c:v>1.0001</c:v>
                </c:pt>
                <c:pt idx="13304">
                  <c:v>1E-4</c:v>
                </c:pt>
                <c:pt idx="13305">
                  <c:v>1E-4</c:v>
                </c:pt>
                <c:pt idx="13306">
                  <c:v>1.0001</c:v>
                </c:pt>
                <c:pt idx="13307">
                  <c:v>2.0001000000000002</c:v>
                </c:pt>
                <c:pt idx="13308">
                  <c:v>1E-4</c:v>
                </c:pt>
                <c:pt idx="13309">
                  <c:v>1E-4</c:v>
                </c:pt>
                <c:pt idx="13310">
                  <c:v>1E-4</c:v>
                </c:pt>
                <c:pt idx="13311">
                  <c:v>1E-4</c:v>
                </c:pt>
                <c:pt idx="13312">
                  <c:v>1E-4</c:v>
                </c:pt>
                <c:pt idx="13313">
                  <c:v>1E-4</c:v>
                </c:pt>
                <c:pt idx="13314">
                  <c:v>1E-4</c:v>
                </c:pt>
                <c:pt idx="13315">
                  <c:v>1E-4</c:v>
                </c:pt>
                <c:pt idx="13316">
                  <c:v>1E-4</c:v>
                </c:pt>
                <c:pt idx="13317">
                  <c:v>1E-4</c:v>
                </c:pt>
                <c:pt idx="13318">
                  <c:v>1.0001</c:v>
                </c:pt>
                <c:pt idx="13319">
                  <c:v>1.0001</c:v>
                </c:pt>
                <c:pt idx="13320">
                  <c:v>1E-4</c:v>
                </c:pt>
                <c:pt idx="13321">
                  <c:v>1E-4</c:v>
                </c:pt>
                <c:pt idx="13322">
                  <c:v>1E-4</c:v>
                </c:pt>
                <c:pt idx="13323">
                  <c:v>1.0001</c:v>
                </c:pt>
                <c:pt idx="13324">
                  <c:v>1E-4</c:v>
                </c:pt>
                <c:pt idx="13325">
                  <c:v>1E-4</c:v>
                </c:pt>
                <c:pt idx="13326">
                  <c:v>1E-4</c:v>
                </c:pt>
                <c:pt idx="13327">
                  <c:v>1E-4</c:v>
                </c:pt>
                <c:pt idx="13328">
                  <c:v>1E-4</c:v>
                </c:pt>
                <c:pt idx="13329">
                  <c:v>1.0001</c:v>
                </c:pt>
                <c:pt idx="13330">
                  <c:v>1E-4</c:v>
                </c:pt>
                <c:pt idx="13331">
                  <c:v>1E-4</c:v>
                </c:pt>
                <c:pt idx="13332">
                  <c:v>1E-4</c:v>
                </c:pt>
                <c:pt idx="13333">
                  <c:v>1.0001</c:v>
                </c:pt>
                <c:pt idx="13334">
                  <c:v>1.0001</c:v>
                </c:pt>
                <c:pt idx="13335">
                  <c:v>1.0001</c:v>
                </c:pt>
                <c:pt idx="13336">
                  <c:v>1E-4</c:v>
                </c:pt>
                <c:pt idx="13337">
                  <c:v>1E-4</c:v>
                </c:pt>
                <c:pt idx="13338">
                  <c:v>1E-4</c:v>
                </c:pt>
                <c:pt idx="13339">
                  <c:v>1.0001</c:v>
                </c:pt>
                <c:pt idx="13340">
                  <c:v>1E-4</c:v>
                </c:pt>
                <c:pt idx="13341">
                  <c:v>1.0001</c:v>
                </c:pt>
                <c:pt idx="13342">
                  <c:v>1E-4</c:v>
                </c:pt>
                <c:pt idx="13343">
                  <c:v>1E-4</c:v>
                </c:pt>
                <c:pt idx="13344">
                  <c:v>1E-4</c:v>
                </c:pt>
                <c:pt idx="13345">
                  <c:v>1.0001</c:v>
                </c:pt>
                <c:pt idx="13346">
                  <c:v>1E-4</c:v>
                </c:pt>
                <c:pt idx="13347">
                  <c:v>1E-4</c:v>
                </c:pt>
                <c:pt idx="13348">
                  <c:v>1E-4</c:v>
                </c:pt>
                <c:pt idx="13349">
                  <c:v>1E-4</c:v>
                </c:pt>
                <c:pt idx="13350">
                  <c:v>1E-4</c:v>
                </c:pt>
                <c:pt idx="13351">
                  <c:v>1E-4</c:v>
                </c:pt>
                <c:pt idx="13352">
                  <c:v>1E-4</c:v>
                </c:pt>
                <c:pt idx="13353">
                  <c:v>1E-4</c:v>
                </c:pt>
                <c:pt idx="13354">
                  <c:v>1E-4</c:v>
                </c:pt>
                <c:pt idx="13355">
                  <c:v>1E-4</c:v>
                </c:pt>
                <c:pt idx="13356">
                  <c:v>1E-4</c:v>
                </c:pt>
                <c:pt idx="13357">
                  <c:v>1E-4</c:v>
                </c:pt>
                <c:pt idx="13358">
                  <c:v>1E-4</c:v>
                </c:pt>
                <c:pt idx="13359">
                  <c:v>2.0001000000000002</c:v>
                </c:pt>
                <c:pt idx="13360">
                  <c:v>1.0001</c:v>
                </c:pt>
                <c:pt idx="13361">
                  <c:v>2.0001000000000002</c:v>
                </c:pt>
                <c:pt idx="13362">
                  <c:v>1E-4</c:v>
                </c:pt>
                <c:pt idx="13363">
                  <c:v>1E-4</c:v>
                </c:pt>
                <c:pt idx="13364">
                  <c:v>1E-4</c:v>
                </c:pt>
                <c:pt idx="13365">
                  <c:v>1E-4</c:v>
                </c:pt>
                <c:pt idx="13366">
                  <c:v>1.0001</c:v>
                </c:pt>
                <c:pt idx="13367">
                  <c:v>1.0001</c:v>
                </c:pt>
                <c:pt idx="13368">
                  <c:v>1E-4</c:v>
                </c:pt>
                <c:pt idx="13369">
                  <c:v>2.0001000000000002</c:v>
                </c:pt>
                <c:pt idx="13370">
                  <c:v>1E-4</c:v>
                </c:pt>
                <c:pt idx="13371">
                  <c:v>3.0001000000000002</c:v>
                </c:pt>
                <c:pt idx="13372">
                  <c:v>2.0001000000000002</c:v>
                </c:pt>
                <c:pt idx="13373">
                  <c:v>1.0001</c:v>
                </c:pt>
                <c:pt idx="13374">
                  <c:v>1E-4</c:v>
                </c:pt>
                <c:pt idx="13375">
                  <c:v>1E-4</c:v>
                </c:pt>
                <c:pt idx="13376">
                  <c:v>1E-4</c:v>
                </c:pt>
                <c:pt idx="13377">
                  <c:v>1.0001</c:v>
                </c:pt>
                <c:pt idx="13378">
                  <c:v>1E-4</c:v>
                </c:pt>
                <c:pt idx="13379">
                  <c:v>1E-4</c:v>
                </c:pt>
                <c:pt idx="13380">
                  <c:v>1E-4</c:v>
                </c:pt>
                <c:pt idx="13381">
                  <c:v>1E-4</c:v>
                </c:pt>
                <c:pt idx="13382">
                  <c:v>1E-4</c:v>
                </c:pt>
                <c:pt idx="13383">
                  <c:v>1E-4</c:v>
                </c:pt>
                <c:pt idx="13384">
                  <c:v>1E-4</c:v>
                </c:pt>
                <c:pt idx="13385">
                  <c:v>1E-4</c:v>
                </c:pt>
                <c:pt idx="13386">
                  <c:v>1E-4</c:v>
                </c:pt>
                <c:pt idx="13387">
                  <c:v>1E-4</c:v>
                </c:pt>
                <c:pt idx="13388">
                  <c:v>1E-4</c:v>
                </c:pt>
                <c:pt idx="13389">
                  <c:v>1E-4</c:v>
                </c:pt>
                <c:pt idx="13390">
                  <c:v>1E-4</c:v>
                </c:pt>
                <c:pt idx="13391">
                  <c:v>1E-4</c:v>
                </c:pt>
                <c:pt idx="13392">
                  <c:v>3.0001000000000002</c:v>
                </c:pt>
                <c:pt idx="13393">
                  <c:v>1.0001</c:v>
                </c:pt>
                <c:pt idx="13394">
                  <c:v>1E-4</c:v>
                </c:pt>
                <c:pt idx="13395">
                  <c:v>1E-4</c:v>
                </c:pt>
                <c:pt idx="13396">
                  <c:v>1.0001</c:v>
                </c:pt>
                <c:pt idx="13397">
                  <c:v>1E-4</c:v>
                </c:pt>
                <c:pt idx="13398">
                  <c:v>1E-4</c:v>
                </c:pt>
                <c:pt idx="13399">
                  <c:v>1E-4</c:v>
                </c:pt>
                <c:pt idx="13400">
                  <c:v>1.0001</c:v>
                </c:pt>
                <c:pt idx="13401">
                  <c:v>2.0001000000000002</c:v>
                </c:pt>
                <c:pt idx="13402">
                  <c:v>1E-4</c:v>
                </c:pt>
                <c:pt idx="13403">
                  <c:v>1.0001</c:v>
                </c:pt>
                <c:pt idx="13404">
                  <c:v>1E-4</c:v>
                </c:pt>
                <c:pt idx="13405">
                  <c:v>1E-4</c:v>
                </c:pt>
                <c:pt idx="13406">
                  <c:v>1.0001</c:v>
                </c:pt>
                <c:pt idx="13407">
                  <c:v>1E-4</c:v>
                </c:pt>
                <c:pt idx="13408">
                  <c:v>1E-4</c:v>
                </c:pt>
                <c:pt idx="13409">
                  <c:v>1.0001</c:v>
                </c:pt>
                <c:pt idx="13410">
                  <c:v>1E-4</c:v>
                </c:pt>
                <c:pt idx="13411">
                  <c:v>1E-4</c:v>
                </c:pt>
                <c:pt idx="13412">
                  <c:v>1E-4</c:v>
                </c:pt>
                <c:pt idx="13413">
                  <c:v>1E-4</c:v>
                </c:pt>
                <c:pt idx="13414">
                  <c:v>1E-4</c:v>
                </c:pt>
                <c:pt idx="13415">
                  <c:v>1E-4</c:v>
                </c:pt>
                <c:pt idx="13416">
                  <c:v>1E-4</c:v>
                </c:pt>
                <c:pt idx="13417">
                  <c:v>1E-4</c:v>
                </c:pt>
                <c:pt idx="13418">
                  <c:v>1.0001</c:v>
                </c:pt>
                <c:pt idx="13419">
                  <c:v>1E-4</c:v>
                </c:pt>
                <c:pt idx="13420">
                  <c:v>1.0001</c:v>
                </c:pt>
                <c:pt idx="13421">
                  <c:v>1.0001</c:v>
                </c:pt>
                <c:pt idx="13422">
                  <c:v>1.0001</c:v>
                </c:pt>
                <c:pt idx="13423">
                  <c:v>1E-4</c:v>
                </c:pt>
                <c:pt idx="13424">
                  <c:v>1E-4</c:v>
                </c:pt>
                <c:pt idx="13425">
                  <c:v>1E-4</c:v>
                </c:pt>
                <c:pt idx="13426">
                  <c:v>1.0001</c:v>
                </c:pt>
                <c:pt idx="13427">
                  <c:v>1E-4</c:v>
                </c:pt>
                <c:pt idx="13428">
                  <c:v>1E-4</c:v>
                </c:pt>
                <c:pt idx="13429">
                  <c:v>1E-4</c:v>
                </c:pt>
                <c:pt idx="13430">
                  <c:v>1E-4</c:v>
                </c:pt>
                <c:pt idx="13431">
                  <c:v>3.0001000000000002</c:v>
                </c:pt>
                <c:pt idx="13432">
                  <c:v>1E-4</c:v>
                </c:pt>
                <c:pt idx="13433">
                  <c:v>1.0001</c:v>
                </c:pt>
                <c:pt idx="13434">
                  <c:v>1E-4</c:v>
                </c:pt>
                <c:pt idx="13435">
                  <c:v>1E-4</c:v>
                </c:pt>
                <c:pt idx="13436">
                  <c:v>1E-4</c:v>
                </c:pt>
                <c:pt idx="13437">
                  <c:v>1E-4</c:v>
                </c:pt>
                <c:pt idx="13438">
                  <c:v>1E-4</c:v>
                </c:pt>
                <c:pt idx="13439">
                  <c:v>1E-4</c:v>
                </c:pt>
                <c:pt idx="13440">
                  <c:v>1E-4</c:v>
                </c:pt>
                <c:pt idx="13441">
                  <c:v>1E-4</c:v>
                </c:pt>
                <c:pt idx="13442">
                  <c:v>1E-4</c:v>
                </c:pt>
                <c:pt idx="13443">
                  <c:v>1E-4</c:v>
                </c:pt>
                <c:pt idx="13444">
                  <c:v>1.0001</c:v>
                </c:pt>
                <c:pt idx="13445">
                  <c:v>1E-4</c:v>
                </c:pt>
                <c:pt idx="13446">
                  <c:v>1E-4</c:v>
                </c:pt>
                <c:pt idx="13447">
                  <c:v>1.0001</c:v>
                </c:pt>
                <c:pt idx="13448">
                  <c:v>1E-4</c:v>
                </c:pt>
                <c:pt idx="13449">
                  <c:v>2.0001000000000002</c:v>
                </c:pt>
                <c:pt idx="13450">
                  <c:v>1E-4</c:v>
                </c:pt>
                <c:pt idx="13451">
                  <c:v>2.0001000000000002</c:v>
                </c:pt>
                <c:pt idx="13452">
                  <c:v>1E-4</c:v>
                </c:pt>
                <c:pt idx="13453">
                  <c:v>1E-4</c:v>
                </c:pt>
                <c:pt idx="13454">
                  <c:v>1E-4</c:v>
                </c:pt>
                <c:pt idx="13455">
                  <c:v>1E-4</c:v>
                </c:pt>
                <c:pt idx="13456">
                  <c:v>1.0001</c:v>
                </c:pt>
                <c:pt idx="13457">
                  <c:v>1E-4</c:v>
                </c:pt>
                <c:pt idx="13458">
                  <c:v>1E-4</c:v>
                </c:pt>
                <c:pt idx="13459">
                  <c:v>1.0001</c:v>
                </c:pt>
                <c:pt idx="13460">
                  <c:v>1E-4</c:v>
                </c:pt>
                <c:pt idx="13461">
                  <c:v>1E-4</c:v>
                </c:pt>
                <c:pt idx="13462">
                  <c:v>1E-4</c:v>
                </c:pt>
                <c:pt idx="13463">
                  <c:v>1.0001</c:v>
                </c:pt>
                <c:pt idx="13464">
                  <c:v>1.0001</c:v>
                </c:pt>
                <c:pt idx="13465">
                  <c:v>1E-4</c:v>
                </c:pt>
                <c:pt idx="13466">
                  <c:v>1.0001</c:v>
                </c:pt>
                <c:pt idx="13467">
                  <c:v>1E-4</c:v>
                </c:pt>
                <c:pt idx="13468">
                  <c:v>1E-4</c:v>
                </c:pt>
                <c:pt idx="13469">
                  <c:v>1E-4</c:v>
                </c:pt>
                <c:pt idx="13470">
                  <c:v>1.0001</c:v>
                </c:pt>
                <c:pt idx="13471">
                  <c:v>1E-4</c:v>
                </c:pt>
                <c:pt idx="13472">
                  <c:v>1.0001</c:v>
                </c:pt>
                <c:pt idx="13473">
                  <c:v>1E-4</c:v>
                </c:pt>
                <c:pt idx="13474">
                  <c:v>1.0001</c:v>
                </c:pt>
                <c:pt idx="13475">
                  <c:v>1.0001</c:v>
                </c:pt>
                <c:pt idx="13476">
                  <c:v>1E-4</c:v>
                </c:pt>
                <c:pt idx="13477">
                  <c:v>1E-4</c:v>
                </c:pt>
                <c:pt idx="13478">
                  <c:v>1.0001</c:v>
                </c:pt>
                <c:pt idx="13479">
                  <c:v>1.0001</c:v>
                </c:pt>
                <c:pt idx="13480">
                  <c:v>1E-4</c:v>
                </c:pt>
                <c:pt idx="13481">
                  <c:v>1.0001</c:v>
                </c:pt>
                <c:pt idx="13482">
                  <c:v>1E-4</c:v>
                </c:pt>
                <c:pt idx="13483">
                  <c:v>1.0001</c:v>
                </c:pt>
                <c:pt idx="13484">
                  <c:v>1.0001</c:v>
                </c:pt>
                <c:pt idx="13485">
                  <c:v>2.0001000000000002</c:v>
                </c:pt>
                <c:pt idx="13486">
                  <c:v>1.0001</c:v>
                </c:pt>
                <c:pt idx="13487">
                  <c:v>4.0000999999999998</c:v>
                </c:pt>
                <c:pt idx="13488">
                  <c:v>1E-4</c:v>
                </c:pt>
                <c:pt idx="13489">
                  <c:v>1.0001</c:v>
                </c:pt>
                <c:pt idx="13490">
                  <c:v>1E-4</c:v>
                </c:pt>
                <c:pt idx="13491">
                  <c:v>1E-4</c:v>
                </c:pt>
                <c:pt idx="13492">
                  <c:v>1E-4</c:v>
                </c:pt>
                <c:pt idx="13493">
                  <c:v>1.0001</c:v>
                </c:pt>
                <c:pt idx="13494">
                  <c:v>1E-4</c:v>
                </c:pt>
                <c:pt idx="13495">
                  <c:v>1E-4</c:v>
                </c:pt>
                <c:pt idx="13496">
                  <c:v>2.0001000000000002</c:v>
                </c:pt>
                <c:pt idx="13497">
                  <c:v>1E-4</c:v>
                </c:pt>
                <c:pt idx="13498">
                  <c:v>1.0001</c:v>
                </c:pt>
                <c:pt idx="13499">
                  <c:v>1.0001</c:v>
                </c:pt>
                <c:pt idx="13500">
                  <c:v>1E-4</c:v>
                </c:pt>
                <c:pt idx="13501">
                  <c:v>1E-4</c:v>
                </c:pt>
                <c:pt idx="13502">
                  <c:v>1E-4</c:v>
                </c:pt>
                <c:pt idx="13503">
                  <c:v>2.0001000000000002</c:v>
                </c:pt>
                <c:pt idx="13504">
                  <c:v>1.0001</c:v>
                </c:pt>
                <c:pt idx="13505">
                  <c:v>1.0001</c:v>
                </c:pt>
                <c:pt idx="13506">
                  <c:v>1E-4</c:v>
                </c:pt>
                <c:pt idx="13507">
                  <c:v>1E-4</c:v>
                </c:pt>
                <c:pt idx="13508">
                  <c:v>1.0001</c:v>
                </c:pt>
                <c:pt idx="13509">
                  <c:v>1E-4</c:v>
                </c:pt>
                <c:pt idx="13510">
                  <c:v>1E-4</c:v>
                </c:pt>
                <c:pt idx="13511">
                  <c:v>1E-4</c:v>
                </c:pt>
                <c:pt idx="13512">
                  <c:v>2.0001000000000002</c:v>
                </c:pt>
                <c:pt idx="13513">
                  <c:v>1.0001</c:v>
                </c:pt>
                <c:pt idx="13514">
                  <c:v>1.0001</c:v>
                </c:pt>
                <c:pt idx="13515">
                  <c:v>4.0000999999999998</c:v>
                </c:pt>
                <c:pt idx="13516">
                  <c:v>3.0001000000000002</c:v>
                </c:pt>
                <c:pt idx="13517">
                  <c:v>5.0000999999999998</c:v>
                </c:pt>
                <c:pt idx="13518">
                  <c:v>6.0000999999999998</c:v>
                </c:pt>
                <c:pt idx="13519">
                  <c:v>1.0001</c:v>
                </c:pt>
                <c:pt idx="13520">
                  <c:v>1.0001</c:v>
                </c:pt>
                <c:pt idx="13521">
                  <c:v>1.0001</c:v>
                </c:pt>
                <c:pt idx="13522">
                  <c:v>1E-4</c:v>
                </c:pt>
                <c:pt idx="13523">
                  <c:v>1E-4</c:v>
                </c:pt>
                <c:pt idx="13524">
                  <c:v>1E-4</c:v>
                </c:pt>
                <c:pt idx="13525">
                  <c:v>1E-4</c:v>
                </c:pt>
                <c:pt idx="13526">
                  <c:v>1E-4</c:v>
                </c:pt>
                <c:pt idx="13527">
                  <c:v>1E-4</c:v>
                </c:pt>
                <c:pt idx="13528">
                  <c:v>1E-4</c:v>
                </c:pt>
                <c:pt idx="13529">
                  <c:v>1E-4</c:v>
                </c:pt>
                <c:pt idx="13530">
                  <c:v>1E-4</c:v>
                </c:pt>
                <c:pt idx="13531">
                  <c:v>1E-4</c:v>
                </c:pt>
                <c:pt idx="13532">
                  <c:v>1E-4</c:v>
                </c:pt>
                <c:pt idx="13533">
                  <c:v>1E-4</c:v>
                </c:pt>
                <c:pt idx="13534">
                  <c:v>1E-4</c:v>
                </c:pt>
                <c:pt idx="13535">
                  <c:v>1E-4</c:v>
                </c:pt>
                <c:pt idx="13536">
                  <c:v>1E-4</c:v>
                </c:pt>
                <c:pt idx="13537">
                  <c:v>1E-4</c:v>
                </c:pt>
                <c:pt idx="13538">
                  <c:v>1E-4</c:v>
                </c:pt>
                <c:pt idx="13539">
                  <c:v>1E-4</c:v>
                </c:pt>
                <c:pt idx="13540">
                  <c:v>1E-4</c:v>
                </c:pt>
                <c:pt idx="13541">
                  <c:v>3.0001000000000002</c:v>
                </c:pt>
                <c:pt idx="13542">
                  <c:v>1E-4</c:v>
                </c:pt>
                <c:pt idx="13543">
                  <c:v>1E-4</c:v>
                </c:pt>
                <c:pt idx="13544">
                  <c:v>1E-4</c:v>
                </c:pt>
                <c:pt idx="13545">
                  <c:v>1.0001</c:v>
                </c:pt>
                <c:pt idx="13546">
                  <c:v>4.0000999999999998</c:v>
                </c:pt>
                <c:pt idx="13547">
                  <c:v>17.0001</c:v>
                </c:pt>
                <c:pt idx="13548">
                  <c:v>9.0000999999999998</c:v>
                </c:pt>
                <c:pt idx="13549">
                  <c:v>8.0000999999999998</c:v>
                </c:pt>
                <c:pt idx="13550">
                  <c:v>5.0000999999999998</c:v>
                </c:pt>
                <c:pt idx="13551">
                  <c:v>1.0001</c:v>
                </c:pt>
                <c:pt idx="13552">
                  <c:v>1.0001</c:v>
                </c:pt>
                <c:pt idx="13553">
                  <c:v>1E-4</c:v>
                </c:pt>
                <c:pt idx="13554">
                  <c:v>1.0001</c:v>
                </c:pt>
                <c:pt idx="13555">
                  <c:v>1E-4</c:v>
                </c:pt>
                <c:pt idx="13556">
                  <c:v>1E-4</c:v>
                </c:pt>
                <c:pt idx="13557">
                  <c:v>1.0001</c:v>
                </c:pt>
                <c:pt idx="13558">
                  <c:v>1E-4</c:v>
                </c:pt>
                <c:pt idx="13559">
                  <c:v>1E-4</c:v>
                </c:pt>
                <c:pt idx="13560">
                  <c:v>1E-4</c:v>
                </c:pt>
                <c:pt idx="13561">
                  <c:v>1E-4</c:v>
                </c:pt>
                <c:pt idx="13562">
                  <c:v>1.0001</c:v>
                </c:pt>
                <c:pt idx="13563">
                  <c:v>1E-4</c:v>
                </c:pt>
                <c:pt idx="13564">
                  <c:v>1.0001</c:v>
                </c:pt>
                <c:pt idx="13565">
                  <c:v>1.0001</c:v>
                </c:pt>
                <c:pt idx="13566">
                  <c:v>1E-4</c:v>
                </c:pt>
                <c:pt idx="13567">
                  <c:v>1E-4</c:v>
                </c:pt>
                <c:pt idx="13568">
                  <c:v>1E-4</c:v>
                </c:pt>
                <c:pt idx="13569">
                  <c:v>1E-4</c:v>
                </c:pt>
                <c:pt idx="13570">
                  <c:v>1E-4</c:v>
                </c:pt>
                <c:pt idx="13571">
                  <c:v>1E-4</c:v>
                </c:pt>
                <c:pt idx="13572">
                  <c:v>1E-4</c:v>
                </c:pt>
                <c:pt idx="13573">
                  <c:v>1E-4</c:v>
                </c:pt>
                <c:pt idx="13574">
                  <c:v>1E-4</c:v>
                </c:pt>
                <c:pt idx="13575">
                  <c:v>1E-4</c:v>
                </c:pt>
                <c:pt idx="13576">
                  <c:v>1.0001</c:v>
                </c:pt>
                <c:pt idx="13577">
                  <c:v>1.0001</c:v>
                </c:pt>
                <c:pt idx="13578">
                  <c:v>4.0000999999999998</c:v>
                </c:pt>
                <c:pt idx="13579">
                  <c:v>1E-4</c:v>
                </c:pt>
                <c:pt idx="13580">
                  <c:v>2.0001000000000002</c:v>
                </c:pt>
                <c:pt idx="13581">
                  <c:v>1E-4</c:v>
                </c:pt>
                <c:pt idx="13582">
                  <c:v>1E-4</c:v>
                </c:pt>
                <c:pt idx="13583">
                  <c:v>1E-4</c:v>
                </c:pt>
                <c:pt idx="13584">
                  <c:v>1E-4</c:v>
                </c:pt>
                <c:pt idx="13585">
                  <c:v>1E-4</c:v>
                </c:pt>
                <c:pt idx="13586">
                  <c:v>1.0001</c:v>
                </c:pt>
                <c:pt idx="13587">
                  <c:v>1E-4</c:v>
                </c:pt>
                <c:pt idx="13588">
                  <c:v>1E-4</c:v>
                </c:pt>
                <c:pt idx="13589">
                  <c:v>1E-4</c:v>
                </c:pt>
                <c:pt idx="13590">
                  <c:v>1E-4</c:v>
                </c:pt>
                <c:pt idx="13591">
                  <c:v>1E-4</c:v>
                </c:pt>
                <c:pt idx="13592">
                  <c:v>2.0001000000000002</c:v>
                </c:pt>
                <c:pt idx="13593">
                  <c:v>1E-4</c:v>
                </c:pt>
                <c:pt idx="13594">
                  <c:v>1E-4</c:v>
                </c:pt>
                <c:pt idx="13595">
                  <c:v>1E-4</c:v>
                </c:pt>
                <c:pt idx="13596">
                  <c:v>1.0001</c:v>
                </c:pt>
                <c:pt idx="13597">
                  <c:v>1E-4</c:v>
                </c:pt>
                <c:pt idx="13598">
                  <c:v>1E-4</c:v>
                </c:pt>
                <c:pt idx="13599">
                  <c:v>1.0001</c:v>
                </c:pt>
                <c:pt idx="13600">
                  <c:v>1.0001</c:v>
                </c:pt>
                <c:pt idx="13601">
                  <c:v>1.0001</c:v>
                </c:pt>
                <c:pt idx="13602">
                  <c:v>1E-4</c:v>
                </c:pt>
                <c:pt idx="13603">
                  <c:v>1E-4</c:v>
                </c:pt>
                <c:pt idx="13604">
                  <c:v>1.0001</c:v>
                </c:pt>
                <c:pt idx="13605">
                  <c:v>1E-4</c:v>
                </c:pt>
                <c:pt idx="13606">
                  <c:v>1.0001</c:v>
                </c:pt>
                <c:pt idx="13607">
                  <c:v>1E-4</c:v>
                </c:pt>
                <c:pt idx="13608">
                  <c:v>1.0001</c:v>
                </c:pt>
                <c:pt idx="13609">
                  <c:v>1.0001</c:v>
                </c:pt>
                <c:pt idx="13610">
                  <c:v>1.0001</c:v>
                </c:pt>
                <c:pt idx="13611">
                  <c:v>1E-4</c:v>
                </c:pt>
                <c:pt idx="13612">
                  <c:v>1E-4</c:v>
                </c:pt>
                <c:pt idx="13613">
                  <c:v>1.0001</c:v>
                </c:pt>
                <c:pt idx="13614">
                  <c:v>1E-4</c:v>
                </c:pt>
                <c:pt idx="13615">
                  <c:v>1E-4</c:v>
                </c:pt>
                <c:pt idx="13616">
                  <c:v>1E-4</c:v>
                </c:pt>
                <c:pt idx="13617">
                  <c:v>1E-4</c:v>
                </c:pt>
                <c:pt idx="13618">
                  <c:v>1.0001</c:v>
                </c:pt>
                <c:pt idx="13619">
                  <c:v>1.0001</c:v>
                </c:pt>
                <c:pt idx="13620">
                  <c:v>1.0001</c:v>
                </c:pt>
                <c:pt idx="13621">
                  <c:v>1.0001</c:v>
                </c:pt>
                <c:pt idx="13622">
                  <c:v>1E-4</c:v>
                </c:pt>
                <c:pt idx="13623">
                  <c:v>1E-4</c:v>
                </c:pt>
                <c:pt idx="13624">
                  <c:v>1.0001</c:v>
                </c:pt>
                <c:pt idx="13625">
                  <c:v>1E-4</c:v>
                </c:pt>
                <c:pt idx="13626">
                  <c:v>1E-4</c:v>
                </c:pt>
                <c:pt idx="13627">
                  <c:v>1E-4</c:v>
                </c:pt>
                <c:pt idx="13628">
                  <c:v>1E-4</c:v>
                </c:pt>
                <c:pt idx="13629">
                  <c:v>1E-4</c:v>
                </c:pt>
                <c:pt idx="13630">
                  <c:v>1E-4</c:v>
                </c:pt>
                <c:pt idx="13631">
                  <c:v>1E-4</c:v>
                </c:pt>
                <c:pt idx="13632">
                  <c:v>1E-4</c:v>
                </c:pt>
                <c:pt idx="13633">
                  <c:v>1E-4</c:v>
                </c:pt>
                <c:pt idx="13634">
                  <c:v>1E-4</c:v>
                </c:pt>
                <c:pt idx="13635">
                  <c:v>1E-4</c:v>
                </c:pt>
                <c:pt idx="13636">
                  <c:v>1E-4</c:v>
                </c:pt>
                <c:pt idx="13637">
                  <c:v>1E-4</c:v>
                </c:pt>
                <c:pt idx="13638">
                  <c:v>1.0001</c:v>
                </c:pt>
                <c:pt idx="13639">
                  <c:v>1.0001</c:v>
                </c:pt>
                <c:pt idx="13640">
                  <c:v>1E-4</c:v>
                </c:pt>
                <c:pt idx="13641">
                  <c:v>1E-4</c:v>
                </c:pt>
                <c:pt idx="13642">
                  <c:v>1.0001</c:v>
                </c:pt>
                <c:pt idx="13643">
                  <c:v>1E-4</c:v>
                </c:pt>
                <c:pt idx="13644">
                  <c:v>1.0001</c:v>
                </c:pt>
                <c:pt idx="13645">
                  <c:v>1.0001</c:v>
                </c:pt>
                <c:pt idx="13646">
                  <c:v>1E-4</c:v>
                </c:pt>
                <c:pt idx="13647">
                  <c:v>1E-4</c:v>
                </c:pt>
                <c:pt idx="13648">
                  <c:v>1E-4</c:v>
                </c:pt>
                <c:pt idx="13649">
                  <c:v>1E-4</c:v>
                </c:pt>
                <c:pt idx="13650">
                  <c:v>1E-4</c:v>
                </c:pt>
                <c:pt idx="13651">
                  <c:v>1E-4</c:v>
                </c:pt>
                <c:pt idx="13652">
                  <c:v>1E-4</c:v>
                </c:pt>
                <c:pt idx="13653">
                  <c:v>1E-4</c:v>
                </c:pt>
                <c:pt idx="13654">
                  <c:v>1E-4</c:v>
                </c:pt>
                <c:pt idx="13655">
                  <c:v>1.0001</c:v>
                </c:pt>
                <c:pt idx="13656">
                  <c:v>1E-4</c:v>
                </c:pt>
                <c:pt idx="13657">
                  <c:v>1E-4</c:v>
                </c:pt>
                <c:pt idx="13658">
                  <c:v>1E-4</c:v>
                </c:pt>
                <c:pt idx="13659">
                  <c:v>1E-4</c:v>
                </c:pt>
                <c:pt idx="13660">
                  <c:v>1E-4</c:v>
                </c:pt>
                <c:pt idx="13661">
                  <c:v>1.0001</c:v>
                </c:pt>
                <c:pt idx="13662">
                  <c:v>1E-4</c:v>
                </c:pt>
                <c:pt idx="13663">
                  <c:v>1.0001</c:v>
                </c:pt>
                <c:pt idx="13664">
                  <c:v>1.0001</c:v>
                </c:pt>
                <c:pt idx="13665">
                  <c:v>1E-4</c:v>
                </c:pt>
                <c:pt idx="13666">
                  <c:v>1E-4</c:v>
                </c:pt>
                <c:pt idx="13667">
                  <c:v>1.0001</c:v>
                </c:pt>
                <c:pt idx="13668">
                  <c:v>1E-4</c:v>
                </c:pt>
                <c:pt idx="13669">
                  <c:v>1E-4</c:v>
                </c:pt>
                <c:pt idx="13670">
                  <c:v>1.0001</c:v>
                </c:pt>
                <c:pt idx="13671">
                  <c:v>1E-4</c:v>
                </c:pt>
                <c:pt idx="13672">
                  <c:v>1E-4</c:v>
                </c:pt>
                <c:pt idx="13673">
                  <c:v>1E-4</c:v>
                </c:pt>
                <c:pt idx="13674">
                  <c:v>2.0001000000000002</c:v>
                </c:pt>
                <c:pt idx="13675">
                  <c:v>1E-4</c:v>
                </c:pt>
                <c:pt idx="13676">
                  <c:v>1E-4</c:v>
                </c:pt>
                <c:pt idx="13677">
                  <c:v>1E-4</c:v>
                </c:pt>
                <c:pt idx="13678">
                  <c:v>1E-4</c:v>
                </c:pt>
                <c:pt idx="13679">
                  <c:v>1E-4</c:v>
                </c:pt>
                <c:pt idx="13680">
                  <c:v>1E-4</c:v>
                </c:pt>
                <c:pt idx="13681">
                  <c:v>1E-4</c:v>
                </c:pt>
                <c:pt idx="13682">
                  <c:v>1E-4</c:v>
                </c:pt>
                <c:pt idx="13683">
                  <c:v>1E-4</c:v>
                </c:pt>
                <c:pt idx="13684">
                  <c:v>1E-4</c:v>
                </c:pt>
                <c:pt idx="13685">
                  <c:v>1E-4</c:v>
                </c:pt>
                <c:pt idx="13686">
                  <c:v>1E-4</c:v>
                </c:pt>
                <c:pt idx="13687">
                  <c:v>1E-4</c:v>
                </c:pt>
                <c:pt idx="13688">
                  <c:v>1E-4</c:v>
                </c:pt>
                <c:pt idx="13689">
                  <c:v>1E-4</c:v>
                </c:pt>
                <c:pt idx="13690">
                  <c:v>1E-4</c:v>
                </c:pt>
                <c:pt idx="13691">
                  <c:v>1E-4</c:v>
                </c:pt>
                <c:pt idx="13692">
                  <c:v>1E-4</c:v>
                </c:pt>
                <c:pt idx="13693">
                  <c:v>1E-4</c:v>
                </c:pt>
                <c:pt idx="13694">
                  <c:v>1E-4</c:v>
                </c:pt>
                <c:pt idx="13695">
                  <c:v>1E-4</c:v>
                </c:pt>
                <c:pt idx="13696">
                  <c:v>1.0001</c:v>
                </c:pt>
                <c:pt idx="13697">
                  <c:v>1E-4</c:v>
                </c:pt>
                <c:pt idx="13698">
                  <c:v>1.0001</c:v>
                </c:pt>
                <c:pt idx="13699">
                  <c:v>2.0001000000000002</c:v>
                </c:pt>
                <c:pt idx="13700">
                  <c:v>1.0001</c:v>
                </c:pt>
                <c:pt idx="13701">
                  <c:v>1.0001</c:v>
                </c:pt>
                <c:pt idx="13702">
                  <c:v>1.0001</c:v>
                </c:pt>
                <c:pt idx="13703">
                  <c:v>1E-4</c:v>
                </c:pt>
                <c:pt idx="13704">
                  <c:v>1E-4</c:v>
                </c:pt>
                <c:pt idx="13705">
                  <c:v>1E-4</c:v>
                </c:pt>
                <c:pt idx="13706">
                  <c:v>1.0001</c:v>
                </c:pt>
                <c:pt idx="13707">
                  <c:v>1E-4</c:v>
                </c:pt>
                <c:pt idx="13708">
                  <c:v>1E-4</c:v>
                </c:pt>
                <c:pt idx="13709">
                  <c:v>1E-4</c:v>
                </c:pt>
                <c:pt idx="13710">
                  <c:v>1E-4</c:v>
                </c:pt>
                <c:pt idx="13711">
                  <c:v>1E-4</c:v>
                </c:pt>
                <c:pt idx="13712">
                  <c:v>1E-4</c:v>
                </c:pt>
                <c:pt idx="13713">
                  <c:v>1E-4</c:v>
                </c:pt>
                <c:pt idx="13714">
                  <c:v>1E-4</c:v>
                </c:pt>
                <c:pt idx="13715">
                  <c:v>1E-4</c:v>
                </c:pt>
                <c:pt idx="13716">
                  <c:v>1E-4</c:v>
                </c:pt>
                <c:pt idx="13717">
                  <c:v>1.0001</c:v>
                </c:pt>
                <c:pt idx="13718">
                  <c:v>1E-4</c:v>
                </c:pt>
                <c:pt idx="13719">
                  <c:v>1E-4</c:v>
                </c:pt>
                <c:pt idx="13720">
                  <c:v>1E-4</c:v>
                </c:pt>
                <c:pt idx="13721">
                  <c:v>1E-4</c:v>
                </c:pt>
                <c:pt idx="13722">
                  <c:v>1E-4</c:v>
                </c:pt>
                <c:pt idx="13723">
                  <c:v>1E-4</c:v>
                </c:pt>
                <c:pt idx="13724">
                  <c:v>1E-4</c:v>
                </c:pt>
                <c:pt idx="13725">
                  <c:v>1E-4</c:v>
                </c:pt>
                <c:pt idx="13726">
                  <c:v>1E-4</c:v>
                </c:pt>
                <c:pt idx="13727">
                  <c:v>1.0001</c:v>
                </c:pt>
                <c:pt idx="13728">
                  <c:v>1E-4</c:v>
                </c:pt>
                <c:pt idx="13729">
                  <c:v>1.0001</c:v>
                </c:pt>
                <c:pt idx="13730">
                  <c:v>3.0001000000000002</c:v>
                </c:pt>
                <c:pt idx="13731">
                  <c:v>1.0001</c:v>
                </c:pt>
                <c:pt idx="13732">
                  <c:v>1E-4</c:v>
                </c:pt>
                <c:pt idx="13733">
                  <c:v>1E-4</c:v>
                </c:pt>
                <c:pt idx="13734">
                  <c:v>2.0001000000000002</c:v>
                </c:pt>
                <c:pt idx="13735">
                  <c:v>1E-4</c:v>
                </c:pt>
                <c:pt idx="13736">
                  <c:v>1E-4</c:v>
                </c:pt>
                <c:pt idx="13737">
                  <c:v>2.0001000000000002</c:v>
                </c:pt>
                <c:pt idx="13738">
                  <c:v>1E-4</c:v>
                </c:pt>
                <c:pt idx="13739">
                  <c:v>1E-4</c:v>
                </c:pt>
                <c:pt idx="13740">
                  <c:v>1.0001</c:v>
                </c:pt>
                <c:pt idx="13741">
                  <c:v>1.0001</c:v>
                </c:pt>
                <c:pt idx="13742">
                  <c:v>1E-4</c:v>
                </c:pt>
                <c:pt idx="13743">
                  <c:v>1.0001</c:v>
                </c:pt>
                <c:pt idx="13744">
                  <c:v>1E-4</c:v>
                </c:pt>
                <c:pt idx="13745">
                  <c:v>1E-4</c:v>
                </c:pt>
                <c:pt idx="13746">
                  <c:v>1.0001</c:v>
                </c:pt>
                <c:pt idx="13747">
                  <c:v>1E-4</c:v>
                </c:pt>
                <c:pt idx="13748">
                  <c:v>1.0001</c:v>
                </c:pt>
                <c:pt idx="13749">
                  <c:v>1E-4</c:v>
                </c:pt>
                <c:pt idx="13750">
                  <c:v>1E-4</c:v>
                </c:pt>
                <c:pt idx="13751">
                  <c:v>1E-4</c:v>
                </c:pt>
                <c:pt idx="13752">
                  <c:v>1E-4</c:v>
                </c:pt>
                <c:pt idx="13753">
                  <c:v>1.0001</c:v>
                </c:pt>
                <c:pt idx="13754">
                  <c:v>1.0001</c:v>
                </c:pt>
                <c:pt idx="13755">
                  <c:v>1E-4</c:v>
                </c:pt>
                <c:pt idx="13756">
                  <c:v>1.0001</c:v>
                </c:pt>
                <c:pt idx="13757">
                  <c:v>1E-4</c:v>
                </c:pt>
                <c:pt idx="13758">
                  <c:v>1.0001</c:v>
                </c:pt>
                <c:pt idx="13759">
                  <c:v>2.0001000000000002</c:v>
                </c:pt>
                <c:pt idx="13760">
                  <c:v>1E-4</c:v>
                </c:pt>
                <c:pt idx="13761">
                  <c:v>1.0001</c:v>
                </c:pt>
                <c:pt idx="13762">
                  <c:v>1E-4</c:v>
                </c:pt>
                <c:pt idx="13763">
                  <c:v>2.0001000000000002</c:v>
                </c:pt>
                <c:pt idx="13764">
                  <c:v>1.0001</c:v>
                </c:pt>
                <c:pt idx="13765">
                  <c:v>1E-4</c:v>
                </c:pt>
                <c:pt idx="13766">
                  <c:v>1E-4</c:v>
                </c:pt>
                <c:pt idx="13767">
                  <c:v>1E-4</c:v>
                </c:pt>
                <c:pt idx="13768">
                  <c:v>3.0001000000000002</c:v>
                </c:pt>
                <c:pt idx="13769">
                  <c:v>3.0001000000000002</c:v>
                </c:pt>
                <c:pt idx="13770">
                  <c:v>1.0001</c:v>
                </c:pt>
                <c:pt idx="13771">
                  <c:v>3.0001000000000002</c:v>
                </c:pt>
                <c:pt idx="13772">
                  <c:v>1E-4</c:v>
                </c:pt>
                <c:pt idx="13773">
                  <c:v>1E-4</c:v>
                </c:pt>
                <c:pt idx="13774">
                  <c:v>1E-4</c:v>
                </c:pt>
                <c:pt idx="13775">
                  <c:v>1E-4</c:v>
                </c:pt>
                <c:pt idx="13776">
                  <c:v>1E-4</c:v>
                </c:pt>
                <c:pt idx="13777">
                  <c:v>1E-4</c:v>
                </c:pt>
                <c:pt idx="13778">
                  <c:v>1E-4</c:v>
                </c:pt>
                <c:pt idx="13779">
                  <c:v>1E-4</c:v>
                </c:pt>
                <c:pt idx="13780">
                  <c:v>1E-4</c:v>
                </c:pt>
                <c:pt idx="13781">
                  <c:v>1E-4</c:v>
                </c:pt>
                <c:pt idx="13782">
                  <c:v>2.0001000000000002</c:v>
                </c:pt>
                <c:pt idx="13783">
                  <c:v>1E-4</c:v>
                </c:pt>
                <c:pt idx="13784">
                  <c:v>1E-4</c:v>
                </c:pt>
                <c:pt idx="13785">
                  <c:v>1.0001</c:v>
                </c:pt>
                <c:pt idx="13786">
                  <c:v>1E-4</c:v>
                </c:pt>
                <c:pt idx="13787">
                  <c:v>1E-4</c:v>
                </c:pt>
                <c:pt idx="13788">
                  <c:v>1E-4</c:v>
                </c:pt>
                <c:pt idx="13789">
                  <c:v>2.0001000000000002</c:v>
                </c:pt>
                <c:pt idx="13790">
                  <c:v>1.0001</c:v>
                </c:pt>
                <c:pt idx="13791">
                  <c:v>1.0001</c:v>
                </c:pt>
                <c:pt idx="13792">
                  <c:v>3.0001000000000002</c:v>
                </c:pt>
                <c:pt idx="13793">
                  <c:v>1E-4</c:v>
                </c:pt>
                <c:pt idx="13794">
                  <c:v>1E-4</c:v>
                </c:pt>
                <c:pt idx="13795">
                  <c:v>3.0001000000000002</c:v>
                </c:pt>
                <c:pt idx="13796">
                  <c:v>1.0001</c:v>
                </c:pt>
                <c:pt idx="13797">
                  <c:v>1E-4</c:v>
                </c:pt>
                <c:pt idx="13798">
                  <c:v>2.0001000000000002</c:v>
                </c:pt>
                <c:pt idx="13799">
                  <c:v>1E-4</c:v>
                </c:pt>
                <c:pt idx="13800">
                  <c:v>1E-4</c:v>
                </c:pt>
                <c:pt idx="13801">
                  <c:v>1E-4</c:v>
                </c:pt>
                <c:pt idx="13802">
                  <c:v>1.0001</c:v>
                </c:pt>
                <c:pt idx="13803">
                  <c:v>1E-4</c:v>
                </c:pt>
                <c:pt idx="13804">
                  <c:v>1.0001</c:v>
                </c:pt>
                <c:pt idx="13805">
                  <c:v>1.0001</c:v>
                </c:pt>
                <c:pt idx="13806">
                  <c:v>1E-4</c:v>
                </c:pt>
                <c:pt idx="13807">
                  <c:v>1.0001</c:v>
                </c:pt>
                <c:pt idx="13808">
                  <c:v>1E-4</c:v>
                </c:pt>
                <c:pt idx="13809">
                  <c:v>1E-4</c:v>
                </c:pt>
                <c:pt idx="13810">
                  <c:v>1E-4</c:v>
                </c:pt>
                <c:pt idx="13811">
                  <c:v>1E-4</c:v>
                </c:pt>
                <c:pt idx="13812">
                  <c:v>1E-4</c:v>
                </c:pt>
                <c:pt idx="13813">
                  <c:v>1E-4</c:v>
                </c:pt>
                <c:pt idx="13814">
                  <c:v>1E-4</c:v>
                </c:pt>
                <c:pt idx="13815">
                  <c:v>1E-4</c:v>
                </c:pt>
                <c:pt idx="13816">
                  <c:v>1E-4</c:v>
                </c:pt>
                <c:pt idx="13817">
                  <c:v>1E-4</c:v>
                </c:pt>
                <c:pt idx="13818">
                  <c:v>1E-4</c:v>
                </c:pt>
                <c:pt idx="13819">
                  <c:v>1E-4</c:v>
                </c:pt>
                <c:pt idx="13820">
                  <c:v>1.0001</c:v>
                </c:pt>
                <c:pt idx="13821">
                  <c:v>1E-4</c:v>
                </c:pt>
                <c:pt idx="13822">
                  <c:v>1.0001</c:v>
                </c:pt>
                <c:pt idx="13823">
                  <c:v>2.0001000000000002</c:v>
                </c:pt>
                <c:pt idx="13824">
                  <c:v>1E-4</c:v>
                </c:pt>
                <c:pt idx="13825">
                  <c:v>1.0001</c:v>
                </c:pt>
                <c:pt idx="13826">
                  <c:v>1E-4</c:v>
                </c:pt>
                <c:pt idx="13827">
                  <c:v>1E-4</c:v>
                </c:pt>
                <c:pt idx="13828">
                  <c:v>1.0001</c:v>
                </c:pt>
                <c:pt idx="13829">
                  <c:v>1E-4</c:v>
                </c:pt>
                <c:pt idx="13830">
                  <c:v>1.0001</c:v>
                </c:pt>
                <c:pt idx="13831">
                  <c:v>1.0001</c:v>
                </c:pt>
                <c:pt idx="13832">
                  <c:v>1E-4</c:v>
                </c:pt>
                <c:pt idx="13833">
                  <c:v>1.0001</c:v>
                </c:pt>
                <c:pt idx="13834">
                  <c:v>1.0001</c:v>
                </c:pt>
                <c:pt idx="13835">
                  <c:v>1E-4</c:v>
                </c:pt>
                <c:pt idx="13836">
                  <c:v>2.0001000000000002</c:v>
                </c:pt>
                <c:pt idx="13837">
                  <c:v>1E-4</c:v>
                </c:pt>
                <c:pt idx="13838">
                  <c:v>1.0001</c:v>
                </c:pt>
                <c:pt idx="13839">
                  <c:v>1E-4</c:v>
                </c:pt>
                <c:pt idx="13840">
                  <c:v>1E-4</c:v>
                </c:pt>
                <c:pt idx="13841">
                  <c:v>1E-4</c:v>
                </c:pt>
                <c:pt idx="13842">
                  <c:v>1.0001</c:v>
                </c:pt>
                <c:pt idx="13843">
                  <c:v>1.0001</c:v>
                </c:pt>
                <c:pt idx="13844">
                  <c:v>1E-4</c:v>
                </c:pt>
                <c:pt idx="13845">
                  <c:v>1E-4</c:v>
                </c:pt>
                <c:pt idx="13846">
                  <c:v>1.0001</c:v>
                </c:pt>
                <c:pt idx="13847">
                  <c:v>1E-4</c:v>
                </c:pt>
                <c:pt idx="13848">
                  <c:v>1E-4</c:v>
                </c:pt>
                <c:pt idx="13849">
                  <c:v>1.0001</c:v>
                </c:pt>
                <c:pt idx="13850">
                  <c:v>1.0001</c:v>
                </c:pt>
                <c:pt idx="13851">
                  <c:v>1.0001</c:v>
                </c:pt>
                <c:pt idx="13852">
                  <c:v>3.0001000000000002</c:v>
                </c:pt>
                <c:pt idx="13853">
                  <c:v>1E-4</c:v>
                </c:pt>
                <c:pt idx="13854">
                  <c:v>1.0001</c:v>
                </c:pt>
                <c:pt idx="13855">
                  <c:v>3.0001000000000002</c:v>
                </c:pt>
                <c:pt idx="13856">
                  <c:v>1.0001</c:v>
                </c:pt>
                <c:pt idx="13857">
                  <c:v>1E-4</c:v>
                </c:pt>
                <c:pt idx="13858">
                  <c:v>2.0001000000000002</c:v>
                </c:pt>
                <c:pt idx="13859">
                  <c:v>1E-4</c:v>
                </c:pt>
                <c:pt idx="13860">
                  <c:v>1E-4</c:v>
                </c:pt>
                <c:pt idx="13861">
                  <c:v>1.0001</c:v>
                </c:pt>
                <c:pt idx="13862">
                  <c:v>1E-4</c:v>
                </c:pt>
                <c:pt idx="13863">
                  <c:v>1.0001</c:v>
                </c:pt>
                <c:pt idx="13864">
                  <c:v>1E-4</c:v>
                </c:pt>
                <c:pt idx="13865">
                  <c:v>1E-4</c:v>
                </c:pt>
                <c:pt idx="13866">
                  <c:v>1.0001</c:v>
                </c:pt>
                <c:pt idx="13867">
                  <c:v>1E-4</c:v>
                </c:pt>
                <c:pt idx="13868">
                  <c:v>1E-4</c:v>
                </c:pt>
                <c:pt idx="13869">
                  <c:v>1.0001</c:v>
                </c:pt>
                <c:pt idx="13870">
                  <c:v>1.0001</c:v>
                </c:pt>
                <c:pt idx="13871">
                  <c:v>1.0001</c:v>
                </c:pt>
                <c:pt idx="13872">
                  <c:v>1.0001</c:v>
                </c:pt>
                <c:pt idx="13873">
                  <c:v>1E-4</c:v>
                </c:pt>
                <c:pt idx="13874">
                  <c:v>1E-4</c:v>
                </c:pt>
                <c:pt idx="13875">
                  <c:v>1E-4</c:v>
                </c:pt>
                <c:pt idx="13876">
                  <c:v>1E-4</c:v>
                </c:pt>
                <c:pt idx="13877">
                  <c:v>1.0001</c:v>
                </c:pt>
                <c:pt idx="13878">
                  <c:v>1.0001</c:v>
                </c:pt>
                <c:pt idx="13879">
                  <c:v>1E-4</c:v>
                </c:pt>
                <c:pt idx="13880">
                  <c:v>1.0001</c:v>
                </c:pt>
                <c:pt idx="13881">
                  <c:v>1.0001</c:v>
                </c:pt>
                <c:pt idx="13882">
                  <c:v>2.0001000000000002</c:v>
                </c:pt>
                <c:pt idx="13883">
                  <c:v>1E-4</c:v>
                </c:pt>
                <c:pt idx="13884">
                  <c:v>1E-4</c:v>
                </c:pt>
                <c:pt idx="13885">
                  <c:v>1E-4</c:v>
                </c:pt>
                <c:pt idx="13886">
                  <c:v>1E-4</c:v>
                </c:pt>
                <c:pt idx="13887">
                  <c:v>1E-4</c:v>
                </c:pt>
                <c:pt idx="13888">
                  <c:v>1E-4</c:v>
                </c:pt>
                <c:pt idx="13889">
                  <c:v>1E-4</c:v>
                </c:pt>
                <c:pt idx="13890">
                  <c:v>2.0001000000000002</c:v>
                </c:pt>
                <c:pt idx="13891">
                  <c:v>1E-4</c:v>
                </c:pt>
                <c:pt idx="13892">
                  <c:v>1.0001</c:v>
                </c:pt>
                <c:pt idx="13893">
                  <c:v>1E-4</c:v>
                </c:pt>
                <c:pt idx="13894">
                  <c:v>1E-4</c:v>
                </c:pt>
                <c:pt idx="13895">
                  <c:v>1E-4</c:v>
                </c:pt>
                <c:pt idx="13896">
                  <c:v>1E-4</c:v>
                </c:pt>
                <c:pt idx="13897">
                  <c:v>1E-4</c:v>
                </c:pt>
                <c:pt idx="13898">
                  <c:v>1E-4</c:v>
                </c:pt>
                <c:pt idx="13899">
                  <c:v>1E-4</c:v>
                </c:pt>
                <c:pt idx="13900">
                  <c:v>1.0001</c:v>
                </c:pt>
                <c:pt idx="13901">
                  <c:v>1E-4</c:v>
                </c:pt>
                <c:pt idx="13902">
                  <c:v>1E-4</c:v>
                </c:pt>
                <c:pt idx="13903">
                  <c:v>1E-4</c:v>
                </c:pt>
                <c:pt idx="13904">
                  <c:v>1E-4</c:v>
                </c:pt>
                <c:pt idx="13905">
                  <c:v>1E-4</c:v>
                </c:pt>
                <c:pt idx="13906">
                  <c:v>1E-4</c:v>
                </c:pt>
                <c:pt idx="13907">
                  <c:v>1E-4</c:v>
                </c:pt>
                <c:pt idx="13908">
                  <c:v>1E-4</c:v>
                </c:pt>
                <c:pt idx="13909">
                  <c:v>1E-4</c:v>
                </c:pt>
                <c:pt idx="13910">
                  <c:v>1E-4</c:v>
                </c:pt>
                <c:pt idx="13911">
                  <c:v>1.0001</c:v>
                </c:pt>
                <c:pt idx="13912">
                  <c:v>1.0001</c:v>
                </c:pt>
                <c:pt idx="13913">
                  <c:v>1E-4</c:v>
                </c:pt>
                <c:pt idx="13914">
                  <c:v>1E-4</c:v>
                </c:pt>
                <c:pt idx="13915">
                  <c:v>1E-4</c:v>
                </c:pt>
                <c:pt idx="13916">
                  <c:v>1.0001</c:v>
                </c:pt>
                <c:pt idx="13917">
                  <c:v>1E-4</c:v>
                </c:pt>
                <c:pt idx="13918">
                  <c:v>1.0001</c:v>
                </c:pt>
                <c:pt idx="13919">
                  <c:v>1E-4</c:v>
                </c:pt>
                <c:pt idx="13920">
                  <c:v>1E-4</c:v>
                </c:pt>
                <c:pt idx="13921">
                  <c:v>1E-4</c:v>
                </c:pt>
                <c:pt idx="13922">
                  <c:v>1E-4</c:v>
                </c:pt>
                <c:pt idx="13923">
                  <c:v>1E-4</c:v>
                </c:pt>
                <c:pt idx="13924">
                  <c:v>1E-4</c:v>
                </c:pt>
                <c:pt idx="13925">
                  <c:v>1.0001</c:v>
                </c:pt>
                <c:pt idx="13926">
                  <c:v>1E-4</c:v>
                </c:pt>
                <c:pt idx="13927">
                  <c:v>1E-4</c:v>
                </c:pt>
                <c:pt idx="13928">
                  <c:v>1E-4</c:v>
                </c:pt>
                <c:pt idx="13929">
                  <c:v>1E-4</c:v>
                </c:pt>
                <c:pt idx="13930">
                  <c:v>1E-4</c:v>
                </c:pt>
                <c:pt idx="13931">
                  <c:v>1E-4</c:v>
                </c:pt>
                <c:pt idx="13932">
                  <c:v>1E-4</c:v>
                </c:pt>
                <c:pt idx="13933">
                  <c:v>1E-4</c:v>
                </c:pt>
                <c:pt idx="13934">
                  <c:v>1E-4</c:v>
                </c:pt>
                <c:pt idx="13935">
                  <c:v>1E-4</c:v>
                </c:pt>
                <c:pt idx="13936">
                  <c:v>1E-4</c:v>
                </c:pt>
                <c:pt idx="13937">
                  <c:v>1E-4</c:v>
                </c:pt>
                <c:pt idx="13938">
                  <c:v>1E-4</c:v>
                </c:pt>
                <c:pt idx="13939">
                  <c:v>1E-4</c:v>
                </c:pt>
                <c:pt idx="13940">
                  <c:v>1E-4</c:v>
                </c:pt>
                <c:pt idx="13941">
                  <c:v>1E-4</c:v>
                </c:pt>
                <c:pt idx="13942">
                  <c:v>1E-4</c:v>
                </c:pt>
                <c:pt idx="13943">
                  <c:v>1.0001</c:v>
                </c:pt>
                <c:pt idx="13944">
                  <c:v>1E-4</c:v>
                </c:pt>
                <c:pt idx="13945">
                  <c:v>1E-4</c:v>
                </c:pt>
                <c:pt idx="13946">
                  <c:v>1E-4</c:v>
                </c:pt>
                <c:pt idx="13947">
                  <c:v>1E-4</c:v>
                </c:pt>
                <c:pt idx="13948">
                  <c:v>1E-4</c:v>
                </c:pt>
                <c:pt idx="13949">
                  <c:v>1E-4</c:v>
                </c:pt>
                <c:pt idx="13950">
                  <c:v>1E-4</c:v>
                </c:pt>
                <c:pt idx="13951">
                  <c:v>1E-4</c:v>
                </c:pt>
                <c:pt idx="13952">
                  <c:v>1E-4</c:v>
                </c:pt>
                <c:pt idx="13953">
                  <c:v>1E-4</c:v>
                </c:pt>
                <c:pt idx="13954">
                  <c:v>1E-4</c:v>
                </c:pt>
                <c:pt idx="13955">
                  <c:v>1E-4</c:v>
                </c:pt>
                <c:pt idx="13956">
                  <c:v>1.0001</c:v>
                </c:pt>
                <c:pt idx="13957">
                  <c:v>1E-4</c:v>
                </c:pt>
                <c:pt idx="13958">
                  <c:v>1E-4</c:v>
                </c:pt>
                <c:pt idx="13959">
                  <c:v>1E-4</c:v>
                </c:pt>
                <c:pt idx="13960">
                  <c:v>1E-4</c:v>
                </c:pt>
                <c:pt idx="13961">
                  <c:v>1E-4</c:v>
                </c:pt>
                <c:pt idx="13962">
                  <c:v>1E-4</c:v>
                </c:pt>
                <c:pt idx="13963">
                  <c:v>1E-4</c:v>
                </c:pt>
                <c:pt idx="13964">
                  <c:v>1E-4</c:v>
                </c:pt>
                <c:pt idx="13965">
                  <c:v>1.0001</c:v>
                </c:pt>
                <c:pt idx="13966">
                  <c:v>1E-4</c:v>
                </c:pt>
                <c:pt idx="13967">
                  <c:v>1.0001</c:v>
                </c:pt>
                <c:pt idx="13968">
                  <c:v>1E-4</c:v>
                </c:pt>
                <c:pt idx="13969">
                  <c:v>1E-4</c:v>
                </c:pt>
                <c:pt idx="13970">
                  <c:v>1E-4</c:v>
                </c:pt>
                <c:pt idx="13971">
                  <c:v>1E-4</c:v>
                </c:pt>
                <c:pt idx="13972">
                  <c:v>2.0001000000000002</c:v>
                </c:pt>
                <c:pt idx="13973">
                  <c:v>1.0001</c:v>
                </c:pt>
                <c:pt idx="13974">
                  <c:v>1E-4</c:v>
                </c:pt>
                <c:pt idx="13975">
                  <c:v>1.0001</c:v>
                </c:pt>
                <c:pt idx="13976">
                  <c:v>1E-4</c:v>
                </c:pt>
                <c:pt idx="13977">
                  <c:v>1.0001</c:v>
                </c:pt>
                <c:pt idx="13978">
                  <c:v>1.0001</c:v>
                </c:pt>
                <c:pt idx="13979">
                  <c:v>1E-4</c:v>
                </c:pt>
                <c:pt idx="13980">
                  <c:v>1E-4</c:v>
                </c:pt>
                <c:pt idx="13981">
                  <c:v>1E-4</c:v>
                </c:pt>
                <c:pt idx="13982">
                  <c:v>1E-4</c:v>
                </c:pt>
                <c:pt idx="13983">
                  <c:v>1E-4</c:v>
                </c:pt>
                <c:pt idx="13984">
                  <c:v>1.0001</c:v>
                </c:pt>
                <c:pt idx="13985">
                  <c:v>1E-4</c:v>
                </c:pt>
                <c:pt idx="13986">
                  <c:v>1E-4</c:v>
                </c:pt>
                <c:pt idx="13987">
                  <c:v>1E-4</c:v>
                </c:pt>
                <c:pt idx="13988">
                  <c:v>1E-4</c:v>
                </c:pt>
                <c:pt idx="13989">
                  <c:v>1E-4</c:v>
                </c:pt>
                <c:pt idx="13990">
                  <c:v>1E-4</c:v>
                </c:pt>
                <c:pt idx="13991">
                  <c:v>1.0001</c:v>
                </c:pt>
                <c:pt idx="13992">
                  <c:v>1.0001</c:v>
                </c:pt>
                <c:pt idx="13993">
                  <c:v>1E-4</c:v>
                </c:pt>
                <c:pt idx="13994">
                  <c:v>1E-4</c:v>
                </c:pt>
                <c:pt idx="13995">
                  <c:v>1E-4</c:v>
                </c:pt>
                <c:pt idx="13996">
                  <c:v>1E-4</c:v>
                </c:pt>
                <c:pt idx="13997">
                  <c:v>1E-4</c:v>
                </c:pt>
                <c:pt idx="13998">
                  <c:v>1E-4</c:v>
                </c:pt>
                <c:pt idx="13999">
                  <c:v>1E-4</c:v>
                </c:pt>
                <c:pt idx="14000">
                  <c:v>1E-4</c:v>
                </c:pt>
                <c:pt idx="14001">
                  <c:v>1E-4</c:v>
                </c:pt>
                <c:pt idx="14002">
                  <c:v>1E-4</c:v>
                </c:pt>
                <c:pt idx="14003">
                  <c:v>1E-4</c:v>
                </c:pt>
                <c:pt idx="14004">
                  <c:v>1E-4</c:v>
                </c:pt>
                <c:pt idx="14005">
                  <c:v>1E-4</c:v>
                </c:pt>
                <c:pt idx="14006">
                  <c:v>1E-4</c:v>
                </c:pt>
                <c:pt idx="14007">
                  <c:v>1.0001</c:v>
                </c:pt>
                <c:pt idx="14008">
                  <c:v>1E-4</c:v>
                </c:pt>
                <c:pt idx="14009">
                  <c:v>1E-4</c:v>
                </c:pt>
                <c:pt idx="14010">
                  <c:v>2.0001000000000002</c:v>
                </c:pt>
                <c:pt idx="14011">
                  <c:v>1.0001</c:v>
                </c:pt>
                <c:pt idx="14012">
                  <c:v>1E-4</c:v>
                </c:pt>
                <c:pt idx="14013">
                  <c:v>1E-4</c:v>
                </c:pt>
                <c:pt idx="14014">
                  <c:v>1.0001</c:v>
                </c:pt>
                <c:pt idx="14015">
                  <c:v>1E-4</c:v>
                </c:pt>
                <c:pt idx="14016">
                  <c:v>1E-4</c:v>
                </c:pt>
                <c:pt idx="14017">
                  <c:v>1E-4</c:v>
                </c:pt>
                <c:pt idx="14018">
                  <c:v>1.0001</c:v>
                </c:pt>
                <c:pt idx="14019">
                  <c:v>1E-4</c:v>
                </c:pt>
                <c:pt idx="14020">
                  <c:v>1.0001</c:v>
                </c:pt>
                <c:pt idx="14021">
                  <c:v>1E-4</c:v>
                </c:pt>
                <c:pt idx="14022">
                  <c:v>1.0001</c:v>
                </c:pt>
                <c:pt idx="14023">
                  <c:v>1E-4</c:v>
                </c:pt>
                <c:pt idx="14024">
                  <c:v>1.0001</c:v>
                </c:pt>
                <c:pt idx="14025">
                  <c:v>1E-4</c:v>
                </c:pt>
                <c:pt idx="14026">
                  <c:v>1E-4</c:v>
                </c:pt>
                <c:pt idx="14027">
                  <c:v>1E-4</c:v>
                </c:pt>
                <c:pt idx="14028">
                  <c:v>1E-4</c:v>
                </c:pt>
                <c:pt idx="14029">
                  <c:v>1.0001</c:v>
                </c:pt>
                <c:pt idx="14030">
                  <c:v>1E-4</c:v>
                </c:pt>
                <c:pt idx="14031">
                  <c:v>1E-4</c:v>
                </c:pt>
                <c:pt idx="14032">
                  <c:v>1E-4</c:v>
                </c:pt>
                <c:pt idx="14033">
                  <c:v>2.0001000000000002</c:v>
                </c:pt>
                <c:pt idx="14034">
                  <c:v>1E-4</c:v>
                </c:pt>
                <c:pt idx="14035">
                  <c:v>1.0001</c:v>
                </c:pt>
                <c:pt idx="14036">
                  <c:v>1E-4</c:v>
                </c:pt>
                <c:pt idx="14037">
                  <c:v>1E-4</c:v>
                </c:pt>
                <c:pt idx="14038">
                  <c:v>1E-4</c:v>
                </c:pt>
                <c:pt idx="14039">
                  <c:v>1E-4</c:v>
                </c:pt>
                <c:pt idx="14040">
                  <c:v>1E-4</c:v>
                </c:pt>
                <c:pt idx="14041">
                  <c:v>2.0001000000000002</c:v>
                </c:pt>
                <c:pt idx="14042">
                  <c:v>1E-4</c:v>
                </c:pt>
                <c:pt idx="14043">
                  <c:v>1E-4</c:v>
                </c:pt>
                <c:pt idx="14044">
                  <c:v>1.0001</c:v>
                </c:pt>
                <c:pt idx="14045">
                  <c:v>1E-4</c:v>
                </c:pt>
                <c:pt idx="14046">
                  <c:v>1.0001</c:v>
                </c:pt>
                <c:pt idx="14047">
                  <c:v>1E-4</c:v>
                </c:pt>
                <c:pt idx="14048">
                  <c:v>1.0001</c:v>
                </c:pt>
                <c:pt idx="14049">
                  <c:v>1E-4</c:v>
                </c:pt>
                <c:pt idx="14050">
                  <c:v>1E-4</c:v>
                </c:pt>
                <c:pt idx="14051">
                  <c:v>1.0001</c:v>
                </c:pt>
                <c:pt idx="14052">
                  <c:v>1.0001</c:v>
                </c:pt>
                <c:pt idx="14053">
                  <c:v>1E-4</c:v>
                </c:pt>
                <c:pt idx="14054">
                  <c:v>1E-4</c:v>
                </c:pt>
                <c:pt idx="14055">
                  <c:v>1E-4</c:v>
                </c:pt>
                <c:pt idx="14056">
                  <c:v>1E-4</c:v>
                </c:pt>
                <c:pt idx="14057">
                  <c:v>1.0001</c:v>
                </c:pt>
                <c:pt idx="14058">
                  <c:v>1E-4</c:v>
                </c:pt>
                <c:pt idx="14059">
                  <c:v>1.0001</c:v>
                </c:pt>
                <c:pt idx="14060">
                  <c:v>1E-4</c:v>
                </c:pt>
                <c:pt idx="14061">
                  <c:v>1.0001</c:v>
                </c:pt>
                <c:pt idx="14062">
                  <c:v>1E-4</c:v>
                </c:pt>
                <c:pt idx="14063">
                  <c:v>1.0001</c:v>
                </c:pt>
                <c:pt idx="14064">
                  <c:v>1.0001</c:v>
                </c:pt>
                <c:pt idx="14065">
                  <c:v>1E-4</c:v>
                </c:pt>
                <c:pt idx="14066">
                  <c:v>1E-4</c:v>
                </c:pt>
                <c:pt idx="14067">
                  <c:v>1E-4</c:v>
                </c:pt>
                <c:pt idx="14068">
                  <c:v>2.0001000000000002</c:v>
                </c:pt>
                <c:pt idx="14069">
                  <c:v>2.0001000000000002</c:v>
                </c:pt>
                <c:pt idx="14070">
                  <c:v>1.0001</c:v>
                </c:pt>
                <c:pt idx="14071">
                  <c:v>1E-4</c:v>
                </c:pt>
                <c:pt idx="14072">
                  <c:v>1E-4</c:v>
                </c:pt>
                <c:pt idx="14073">
                  <c:v>1.0001</c:v>
                </c:pt>
                <c:pt idx="14074">
                  <c:v>1E-4</c:v>
                </c:pt>
                <c:pt idx="14075">
                  <c:v>1E-4</c:v>
                </c:pt>
                <c:pt idx="14076">
                  <c:v>1E-4</c:v>
                </c:pt>
                <c:pt idx="14077">
                  <c:v>1E-4</c:v>
                </c:pt>
                <c:pt idx="14078">
                  <c:v>1E-4</c:v>
                </c:pt>
                <c:pt idx="14079">
                  <c:v>1E-4</c:v>
                </c:pt>
                <c:pt idx="14080">
                  <c:v>1E-4</c:v>
                </c:pt>
                <c:pt idx="14081">
                  <c:v>1E-4</c:v>
                </c:pt>
                <c:pt idx="14082">
                  <c:v>1E-4</c:v>
                </c:pt>
                <c:pt idx="14083">
                  <c:v>1E-4</c:v>
                </c:pt>
                <c:pt idx="14084">
                  <c:v>1E-4</c:v>
                </c:pt>
                <c:pt idx="14085">
                  <c:v>1E-4</c:v>
                </c:pt>
                <c:pt idx="14086">
                  <c:v>1E-4</c:v>
                </c:pt>
                <c:pt idx="14087">
                  <c:v>1E-4</c:v>
                </c:pt>
                <c:pt idx="14088">
                  <c:v>1E-4</c:v>
                </c:pt>
                <c:pt idx="14089">
                  <c:v>1E-4</c:v>
                </c:pt>
                <c:pt idx="14090">
                  <c:v>1E-4</c:v>
                </c:pt>
                <c:pt idx="14091">
                  <c:v>1.0001</c:v>
                </c:pt>
                <c:pt idx="14092">
                  <c:v>1E-4</c:v>
                </c:pt>
                <c:pt idx="14093">
                  <c:v>1.0001</c:v>
                </c:pt>
                <c:pt idx="14094">
                  <c:v>1.0001</c:v>
                </c:pt>
                <c:pt idx="14095">
                  <c:v>1E-4</c:v>
                </c:pt>
                <c:pt idx="14096">
                  <c:v>1E-4</c:v>
                </c:pt>
                <c:pt idx="14097">
                  <c:v>1E-4</c:v>
                </c:pt>
                <c:pt idx="14098">
                  <c:v>1E-4</c:v>
                </c:pt>
                <c:pt idx="14099">
                  <c:v>1E-4</c:v>
                </c:pt>
                <c:pt idx="14100">
                  <c:v>1E-4</c:v>
                </c:pt>
                <c:pt idx="14101">
                  <c:v>1E-4</c:v>
                </c:pt>
                <c:pt idx="14102">
                  <c:v>1.0001</c:v>
                </c:pt>
                <c:pt idx="14103">
                  <c:v>1E-4</c:v>
                </c:pt>
                <c:pt idx="14104">
                  <c:v>1.0001</c:v>
                </c:pt>
                <c:pt idx="14105">
                  <c:v>1E-4</c:v>
                </c:pt>
                <c:pt idx="14106">
                  <c:v>1E-4</c:v>
                </c:pt>
                <c:pt idx="14107">
                  <c:v>1E-4</c:v>
                </c:pt>
                <c:pt idx="14108">
                  <c:v>1E-4</c:v>
                </c:pt>
                <c:pt idx="14109">
                  <c:v>1.0001</c:v>
                </c:pt>
                <c:pt idx="14110">
                  <c:v>2.0001000000000002</c:v>
                </c:pt>
                <c:pt idx="14111">
                  <c:v>1E-4</c:v>
                </c:pt>
                <c:pt idx="14112">
                  <c:v>1E-4</c:v>
                </c:pt>
                <c:pt idx="14113">
                  <c:v>1E-4</c:v>
                </c:pt>
                <c:pt idx="14114">
                  <c:v>1E-4</c:v>
                </c:pt>
                <c:pt idx="14115">
                  <c:v>1E-4</c:v>
                </c:pt>
                <c:pt idx="14116">
                  <c:v>1E-4</c:v>
                </c:pt>
                <c:pt idx="14117">
                  <c:v>1.0001</c:v>
                </c:pt>
                <c:pt idx="14118">
                  <c:v>1E-4</c:v>
                </c:pt>
                <c:pt idx="14119">
                  <c:v>1E-4</c:v>
                </c:pt>
                <c:pt idx="14120">
                  <c:v>1.0001</c:v>
                </c:pt>
                <c:pt idx="14121">
                  <c:v>1E-4</c:v>
                </c:pt>
                <c:pt idx="14122">
                  <c:v>3.0001000000000002</c:v>
                </c:pt>
                <c:pt idx="14123">
                  <c:v>1.0001</c:v>
                </c:pt>
                <c:pt idx="14124">
                  <c:v>1E-4</c:v>
                </c:pt>
                <c:pt idx="14125">
                  <c:v>1E-4</c:v>
                </c:pt>
                <c:pt idx="14126">
                  <c:v>1E-4</c:v>
                </c:pt>
                <c:pt idx="14127">
                  <c:v>2.0001000000000002</c:v>
                </c:pt>
                <c:pt idx="14128">
                  <c:v>1E-4</c:v>
                </c:pt>
                <c:pt idx="14129">
                  <c:v>1E-4</c:v>
                </c:pt>
                <c:pt idx="14130">
                  <c:v>1.0001</c:v>
                </c:pt>
                <c:pt idx="14131">
                  <c:v>1E-4</c:v>
                </c:pt>
                <c:pt idx="14132">
                  <c:v>1E-4</c:v>
                </c:pt>
                <c:pt idx="14133">
                  <c:v>1E-4</c:v>
                </c:pt>
                <c:pt idx="14134">
                  <c:v>1.0001</c:v>
                </c:pt>
                <c:pt idx="14135">
                  <c:v>1E-4</c:v>
                </c:pt>
                <c:pt idx="14136">
                  <c:v>1E-4</c:v>
                </c:pt>
                <c:pt idx="14137">
                  <c:v>1E-4</c:v>
                </c:pt>
                <c:pt idx="14138">
                  <c:v>1E-4</c:v>
                </c:pt>
                <c:pt idx="14139">
                  <c:v>1E-4</c:v>
                </c:pt>
                <c:pt idx="14140">
                  <c:v>1E-4</c:v>
                </c:pt>
                <c:pt idx="14141">
                  <c:v>1E-4</c:v>
                </c:pt>
                <c:pt idx="14142">
                  <c:v>1E-4</c:v>
                </c:pt>
                <c:pt idx="14143">
                  <c:v>1E-4</c:v>
                </c:pt>
                <c:pt idx="14144">
                  <c:v>1E-4</c:v>
                </c:pt>
                <c:pt idx="14145">
                  <c:v>1.0001</c:v>
                </c:pt>
                <c:pt idx="14146">
                  <c:v>1.0001</c:v>
                </c:pt>
                <c:pt idx="14147">
                  <c:v>1E-4</c:v>
                </c:pt>
                <c:pt idx="14148">
                  <c:v>1E-4</c:v>
                </c:pt>
                <c:pt idx="14149">
                  <c:v>1.0001</c:v>
                </c:pt>
                <c:pt idx="14150">
                  <c:v>2.0001000000000002</c:v>
                </c:pt>
                <c:pt idx="14151">
                  <c:v>1E-4</c:v>
                </c:pt>
                <c:pt idx="14152">
                  <c:v>1E-4</c:v>
                </c:pt>
                <c:pt idx="14153">
                  <c:v>1E-4</c:v>
                </c:pt>
                <c:pt idx="14154">
                  <c:v>1E-4</c:v>
                </c:pt>
                <c:pt idx="14155">
                  <c:v>1E-4</c:v>
                </c:pt>
                <c:pt idx="14156">
                  <c:v>1E-4</c:v>
                </c:pt>
                <c:pt idx="14157">
                  <c:v>1E-4</c:v>
                </c:pt>
                <c:pt idx="14158">
                  <c:v>1E-4</c:v>
                </c:pt>
                <c:pt idx="14159">
                  <c:v>1E-4</c:v>
                </c:pt>
                <c:pt idx="14160">
                  <c:v>1E-4</c:v>
                </c:pt>
                <c:pt idx="14161">
                  <c:v>1E-4</c:v>
                </c:pt>
                <c:pt idx="14162">
                  <c:v>1.0001</c:v>
                </c:pt>
                <c:pt idx="14163">
                  <c:v>1E-4</c:v>
                </c:pt>
                <c:pt idx="14164">
                  <c:v>1E-4</c:v>
                </c:pt>
                <c:pt idx="14165">
                  <c:v>1.0001</c:v>
                </c:pt>
                <c:pt idx="14166">
                  <c:v>1E-4</c:v>
                </c:pt>
                <c:pt idx="14167">
                  <c:v>1E-4</c:v>
                </c:pt>
                <c:pt idx="14168">
                  <c:v>1E-4</c:v>
                </c:pt>
                <c:pt idx="14169">
                  <c:v>2.0001000000000002</c:v>
                </c:pt>
                <c:pt idx="14170">
                  <c:v>2.0001000000000002</c:v>
                </c:pt>
                <c:pt idx="14171">
                  <c:v>1E-4</c:v>
                </c:pt>
                <c:pt idx="14172">
                  <c:v>1.0001</c:v>
                </c:pt>
                <c:pt idx="14173">
                  <c:v>1E-4</c:v>
                </c:pt>
                <c:pt idx="14174">
                  <c:v>1E-4</c:v>
                </c:pt>
                <c:pt idx="14175">
                  <c:v>1E-4</c:v>
                </c:pt>
                <c:pt idx="14176">
                  <c:v>1E-4</c:v>
                </c:pt>
                <c:pt idx="14177">
                  <c:v>1E-4</c:v>
                </c:pt>
                <c:pt idx="14178">
                  <c:v>1E-4</c:v>
                </c:pt>
                <c:pt idx="14179">
                  <c:v>1E-4</c:v>
                </c:pt>
                <c:pt idx="14180">
                  <c:v>1E-4</c:v>
                </c:pt>
                <c:pt idx="14181">
                  <c:v>1E-4</c:v>
                </c:pt>
                <c:pt idx="14182">
                  <c:v>1E-4</c:v>
                </c:pt>
                <c:pt idx="14183">
                  <c:v>2.0001000000000002</c:v>
                </c:pt>
                <c:pt idx="14184">
                  <c:v>1E-4</c:v>
                </c:pt>
                <c:pt idx="14185">
                  <c:v>1E-4</c:v>
                </c:pt>
                <c:pt idx="14186">
                  <c:v>1E-4</c:v>
                </c:pt>
                <c:pt idx="14187">
                  <c:v>1E-4</c:v>
                </c:pt>
                <c:pt idx="14188">
                  <c:v>1E-4</c:v>
                </c:pt>
                <c:pt idx="14189">
                  <c:v>1E-4</c:v>
                </c:pt>
                <c:pt idx="14190">
                  <c:v>1E-4</c:v>
                </c:pt>
                <c:pt idx="14191">
                  <c:v>1E-4</c:v>
                </c:pt>
                <c:pt idx="14192">
                  <c:v>1E-4</c:v>
                </c:pt>
                <c:pt idx="14193">
                  <c:v>1.0001</c:v>
                </c:pt>
                <c:pt idx="14194">
                  <c:v>1E-4</c:v>
                </c:pt>
                <c:pt idx="14195">
                  <c:v>1E-4</c:v>
                </c:pt>
                <c:pt idx="14196">
                  <c:v>1E-4</c:v>
                </c:pt>
                <c:pt idx="14197">
                  <c:v>1.0001</c:v>
                </c:pt>
                <c:pt idx="14198">
                  <c:v>1E-4</c:v>
                </c:pt>
                <c:pt idx="14199">
                  <c:v>1E-4</c:v>
                </c:pt>
                <c:pt idx="14200">
                  <c:v>1.0001</c:v>
                </c:pt>
                <c:pt idx="14201">
                  <c:v>1E-4</c:v>
                </c:pt>
                <c:pt idx="14202">
                  <c:v>1E-4</c:v>
                </c:pt>
                <c:pt idx="14203">
                  <c:v>1E-4</c:v>
                </c:pt>
                <c:pt idx="14204">
                  <c:v>1E-4</c:v>
                </c:pt>
                <c:pt idx="14205">
                  <c:v>1E-4</c:v>
                </c:pt>
                <c:pt idx="14206">
                  <c:v>1.0001</c:v>
                </c:pt>
                <c:pt idx="14207">
                  <c:v>1E-4</c:v>
                </c:pt>
                <c:pt idx="14208">
                  <c:v>2.0001000000000002</c:v>
                </c:pt>
                <c:pt idx="14209">
                  <c:v>2.0001000000000002</c:v>
                </c:pt>
                <c:pt idx="14210">
                  <c:v>3.0001000000000002</c:v>
                </c:pt>
                <c:pt idx="14211">
                  <c:v>1E-4</c:v>
                </c:pt>
                <c:pt idx="14212">
                  <c:v>2.0001000000000002</c:v>
                </c:pt>
                <c:pt idx="14213">
                  <c:v>1.0001</c:v>
                </c:pt>
                <c:pt idx="14214">
                  <c:v>1.0001</c:v>
                </c:pt>
                <c:pt idx="14215">
                  <c:v>1E-4</c:v>
                </c:pt>
                <c:pt idx="14216">
                  <c:v>1E-4</c:v>
                </c:pt>
                <c:pt idx="14217">
                  <c:v>1.0001</c:v>
                </c:pt>
                <c:pt idx="14218">
                  <c:v>1E-4</c:v>
                </c:pt>
                <c:pt idx="14219">
                  <c:v>1E-4</c:v>
                </c:pt>
                <c:pt idx="14220">
                  <c:v>1E-4</c:v>
                </c:pt>
                <c:pt idx="14221">
                  <c:v>1E-4</c:v>
                </c:pt>
                <c:pt idx="14222">
                  <c:v>1.0001</c:v>
                </c:pt>
                <c:pt idx="14223">
                  <c:v>1E-4</c:v>
                </c:pt>
                <c:pt idx="14224">
                  <c:v>1E-4</c:v>
                </c:pt>
                <c:pt idx="14225">
                  <c:v>1E-4</c:v>
                </c:pt>
                <c:pt idx="14226">
                  <c:v>1E-4</c:v>
                </c:pt>
                <c:pt idx="14227">
                  <c:v>1E-4</c:v>
                </c:pt>
                <c:pt idx="14228">
                  <c:v>1E-4</c:v>
                </c:pt>
                <c:pt idx="14229">
                  <c:v>1E-4</c:v>
                </c:pt>
                <c:pt idx="14230">
                  <c:v>1E-4</c:v>
                </c:pt>
                <c:pt idx="14231">
                  <c:v>1E-4</c:v>
                </c:pt>
                <c:pt idx="14232">
                  <c:v>1E-4</c:v>
                </c:pt>
                <c:pt idx="14233">
                  <c:v>1E-4</c:v>
                </c:pt>
                <c:pt idx="14234">
                  <c:v>1E-4</c:v>
                </c:pt>
                <c:pt idx="14235">
                  <c:v>1E-4</c:v>
                </c:pt>
                <c:pt idx="14236">
                  <c:v>1E-4</c:v>
                </c:pt>
                <c:pt idx="14237">
                  <c:v>1E-4</c:v>
                </c:pt>
                <c:pt idx="14238">
                  <c:v>1.0001</c:v>
                </c:pt>
                <c:pt idx="14239">
                  <c:v>1E-4</c:v>
                </c:pt>
                <c:pt idx="14240">
                  <c:v>1E-4</c:v>
                </c:pt>
                <c:pt idx="14241">
                  <c:v>1E-4</c:v>
                </c:pt>
                <c:pt idx="14242">
                  <c:v>1E-4</c:v>
                </c:pt>
                <c:pt idx="14243">
                  <c:v>1E-4</c:v>
                </c:pt>
                <c:pt idx="14244">
                  <c:v>1E-4</c:v>
                </c:pt>
                <c:pt idx="14245">
                  <c:v>1E-4</c:v>
                </c:pt>
                <c:pt idx="14246">
                  <c:v>1.0001</c:v>
                </c:pt>
                <c:pt idx="14247">
                  <c:v>1.0001</c:v>
                </c:pt>
                <c:pt idx="14248">
                  <c:v>1.0001</c:v>
                </c:pt>
                <c:pt idx="14249">
                  <c:v>1.0001</c:v>
                </c:pt>
                <c:pt idx="14250">
                  <c:v>2.0001000000000002</c:v>
                </c:pt>
                <c:pt idx="14251">
                  <c:v>1E-4</c:v>
                </c:pt>
                <c:pt idx="14252">
                  <c:v>1E-4</c:v>
                </c:pt>
                <c:pt idx="14253">
                  <c:v>1E-4</c:v>
                </c:pt>
                <c:pt idx="14254">
                  <c:v>1E-4</c:v>
                </c:pt>
                <c:pt idx="14255">
                  <c:v>1.0001</c:v>
                </c:pt>
                <c:pt idx="14256">
                  <c:v>1E-4</c:v>
                </c:pt>
                <c:pt idx="14257">
                  <c:v>1.0001</c:v>
                </c:pt>
                <c:pt idx="14258">
                  <c:v>1E-4</c:v>
                </c:pt>
                <c:pt idx="14259">
                  <c:v>1E-4</c:v>
                </c:pt>
                <c:pt idx="14260">
                  <c:v>1.0001</c:v>
                </c:pt>
                <c:pt idx="14261">
                  <c:v>1E-4</c:v>
                </c:pt>
                <c:pt idx="14262">
                  <c:v>1E-4</c:v>
                </c:pt>
                <c:pt idx="14263">
                  <c:v>1E-4</c:v>
                </c:pt>
                <c:pt idx="14264">
                  <c:v>1E-4</c:v>
                </c:pt>
                <c:pt idx="14265">
                  <c:v>1E-4</c:v>
                </c:pt>
                <c:pt idx="14266">
                  <c:v>1E-4</c:v>
                </c:pt>
                <c:pt idx="14267">
                  <c:v>1.0001</c:v>
                </c:pt>
                <c:pt idx="14268">
                  <c:v>1E-4</c:v>
                </c:pt>
                <c:pt idx="14269">
                  <c:v>1.0001</c:v>
                </c:pt>
                <c:pt idx="14270">
                  <c:v>2.0001000000000002</c:v>
                </c:pt>
                <c:pt idx="14271">
                  <c:v>1E-4</c:v>
                </c:pt>
                <c:pt idx="14272">
                  <c:v>1E-4</c:v>
                </c:pt>
                <c:pt idx="14273">
                  <c:v>1E-4</c:v>
                </c:pt>
                <c:pt idx="14274">
                  <c:v>1.0001</c:v>
                </c:pt>
                <c:pt idx="14275">
                  <c:v>1E-4</c:v>
                </c:pt>
                <c:pt idx="14276">
                  <c:v>1E-4</c:v>
                </c:pt>
                <c:pt idx="14277">
                  <c:v>1E-4</c:v>
                </c:pt>
                <c:pt idx="14278">
                  <c:v>1E-4</c:v>
                </c:pt>
                <c:pt idx="14279">
                  <c:v>1.0001</c:v>
                </c:pt>
                <c:pt idx="14280">
                  <c:v>1E-4</c:v>
                </c:pt>
                <c:pt idx="14281">
                  <c:v>1E-4</c:v>
                </c:pt>
                <c:pt idx="14282">
                  <c:v>1E-4</c:v>
                </c:pt>
                <c:pt idx="14283">
                  <c:v>1E-4</c:v>
                </c:pt>
                <c:pt idx="14284">
                  <c:v>1E-4</c:v>
                </c:pt>
                <c:pt idx="14285">
                  <c:v>1E-4</c:v>
                </c:pt>
                <c:pt idx="14286">
                  <c:v>1E-4</c:v>
                </c:pt>
                <c:pt idx="14287">
                  <c:v>1.0001</c:v>
                </c:pt>
                <c:pt idx="14288">
                  <c:v>1E-4</c:v>
                </c:pt>
                <c:pt idx="14289">
                  <c:v>1E-4</c:v>
                </c:pt>
                <c:pt idx="14290">
                  <c:v>1E-4</c:v>
                </c:pt>
                <c:pt idx="14291">
                  <c:v>1.0001</c:v>
                </c:pt>
                <c:pt idx="14292">
                  <c:v>1E-4</c:v>
                </c:pt>
                <c:pt idx="14293">
                  <c:v>1E-4</c:v>
                </c:pt>
                <c:pt idx="14294">
                  <c:v>1E-4</c:v>
                </c:pt>
                <c:pt idx="14295">
                  <c:v>1E-4</c:v>
                </c:pt>
                <c:pt idx="14296">
                  <c:v>1E-4</c:v>
                </c:pt>
                <c:pt idx="14297">
                  <c:v>1E-4</c:v>
                </c:pt>
                <c:pt idx="14298">
                  <c:v>1.0001</c:v>
                </c:pt>
                <c:pt idx="14299">
                  <c:v>1.0001</c:v>
                </c:pt>
                <c:pt idx="14300">
                  <c:v>1.0001</c:v>
                </c:pt>
                <c:pt idx="14301">
                  <c:v>1E-4</c:v>
                </c:pt>
                <c:pt idx="14302">
                  <c:v>1E-4</c:v>
                </c:pt>
                <c:pt idx="14303">
                  <c:v>1E-4</c:v>
                </c:pt>
                <c:pt idx="14304">
                  <c:v>1E-4</c:v>
                </c:pt>
                <c:pt idx="14305">
                  <c:v>1E-4</c:v>
                </c:pt>
                <c:pt idx="14306">
                  <c:v>1E-4</c:v>
                </c:pt>
                <c:pt idx="14307">
                  <c:v>1E-4</c:v>
                </c:pt>
                <c:pt idx="14308">
                  <c:v>1E-4</c:v>
                </c:pt>
                <c:pt idx="14309">
                  <c:v>1E-4</c:v>
                </c:pt>
                <c:pt idx="14310">
                  <c:v>1E-4</c:v>
                </c:pt>
                <c:pt idx="14311">
                  <c:v>1E-4</c:v>
                </c:pt>
                <c:pt idx="14312">
                  <c:v>1.0001</c:v>
                </c:pt>
                <c:pt idx="14313">
                  <c:v>1E-4</c:v>
                </c:pt>
                <c:pt idx="14314">
                  <c:v>1E-4</c:v>
                </c:pt>
                <c:pt idx="14315">
                  <c:v>1E-4</c:v>
                </c:pt>
                <c:pt idx="14316">
                  <c:v>1E-4</c:v>
                </c:pt>
                <c:pt idx="14317">
                  <c:v>2.0001000000000002</c:v>
                </c:pt>
                <c:pt idx="14318">
                  <c:v>1E-4</c:v>
                </c:pt>
                <c:pt idx="14319">
                  <c:v>1E-4</c:v>
                </c:pt>
                <c:pt idx="14320">
                  <c:v>1E-4</c:v>
                </c:pt>
                <c:pt idx="14321">
                  <c:v>1E-4</c:v>
                </c:pt>
                <c:pt idx="14322">
                  <c:v>1E-4</c:v>
                </c:pt>
                <c:pt idx="14323">
                  <c:v>1E-4</c:v>
                </c:pt>
                <c:pt idx="14324">
                  <c:v>1E-4</c:v>
                </c:pt>
                <c:pt idx="14325">
                  <c:v>1E-4</c:v>
                </c:pt>
                <c:pt idx="14326">
                  <c:v>1.0001</c:v>
                </c:pt>
                <c:pt idx="14327">
                  <c:v>1E-4</c:v>
                </c:pt>
                <c:pt idx="14328">
                  <c:v>1.0001</c:v>
                </c:pt>
                <c:pt idx="14329">
                  <c:v>1E-4</c:v>
                </c:pt>
                <c:pt idx="14330">
                  <c:v>1E-4</c:v>
                </c:pt>
                <c:pt idx="14331">
                  <c:v>1E-4</c:v>
                </c:pt>
                <c:pt idx="14332">
                  <c:v>1E-4</c:v>
                </c:pt>
                <c:pt idx="14333">
                  <c:v>1E-4</c:v>
                </c:pt>
                <c:pt idx="14334">
                  <c:v>1E-4</c:v>
                </c:pt>
                <c:pt idx="14335">
                  <c:v>1.0001</c:v>
                </c:pt>
                <c:pt idx="14336">
                  <c:v>1E-4</c:v>
                </c:pt>
                <c:pt idx="14337">
                  <c:v>1E-4</c:v>
                </c:pt>
                <c:pt idx="14338">
                  <c:v>1E-4</c:v>
                </c:pt>
                <c:pt idx="14339">
                  <c:v>1E-4</c:v>
                </c:pt>
                <c:pt idx="14340">
                  <c:v>1E-4</c:v>
                </c:pt>
                <c:pt idx="14341">
                  <c:v>1E-4</c:v>
                </c:pt>
                <c:pt idx="14342">
                  <c:v>1E-4</c:v>
                </c:pt>
                <c:pt idx="14343">
                  <c:v>1E-4</c:v>
                </c:pt>
                <c:pt idx="14344">
                  <c:v>1E-4</c:v>
                </c:pt>
                <c:pt idx="14345">
                  <c:v>1E-4</c:v>
                </c:pt>
                <c:pt idx="14346">
                  <c:v>1E-4</c:v>
                </c:pt>
                <c:pt idx="14347">
                  <c:v>1E-4</c:v>
                </c:pt>
                <c:pt idx="14348">
                  <c:v>1E-4</c:v>
                </c:pt>
                <c:pt idx="14349">
                  <c:v>1E-4</c:v>
                </c:pt>
                <c:pt idx="14350">
                  <c:v>1E-4</c:v>
                </c:pt>
                <c:pt idx="14351">
                  <c:v>1E-4</c:v>
                </c:pt>
                <c:pt idx="14352">
                  <c:v>1E-4</c:v>
                </c:pt>
                <c:pt idx="14353">
                  <c:v>1E-4</c:v>
                </c:pt>
                <c:pt idx="14354">
                  <c:v>1.0001</c:v>
                </c:pt>
                <c:pt idx="14355">
                  <c:v>1E-4</c:v>
                </c:pt>
                <c:pt idx="14356">
                  <c:v>1.0001</c:v>
                </c:pt>
                <c:pt idx="14357">
                  <c:v>1E-4</c:v>
                </c:pt>
                <c:pt idx="14358">
                  <c:v>1E-4</c:v>
                </c:pt>
                <c:pt idx="14359">
                  <c:v>1E-4</c:v>
                </c:pt>
                <c:pt idx="14360">
                  <c:v>1E-4</c:v>
                </c:pt>
                <c:pt idx="14361">
                  <c:v>1.0001</c:v>
                </c:pt>
                <c:pt idx="14362">
                  <c:v>1E-4</c:v>
                </c:pt>
                <c:pt idx="14363">
                  <c:v>1E-4</c:v>
                </c:pt>
                <c:pt idx="14364">
                  <c:v>1E-4</c:v>
                </c:pt>
                <c:pt idx="14365">
                  <c:v>1.0001</c:v>
                </c:pt>
                <c:pt idx="14366">
                  <c:v>1E-4</c:v>
                </c:pt>
                <c:pt idx="14367">
                  <c:v>1E-4</c:v>
                </c:pt>
                <c:pt idx="14368">
                  <c:v>1.0001</c:v>
                </c:pt>
                <c:pt idx="14369">
                  <c:v>1E-4</c:v>
                </c:pt>
                <c:pt idx="14370">
                  <c:v>1E-4</c:v>
                </c:pt>
                <c:pt idx="14371">
                  <c:v>1E-4</c:v>
                </c:pt>
                <c:pt idx="14372">
                  <c:v>1E-4</c:v>
                </c:pt>
                <c:pt idx="14373">
                  <c:v>1.0001</c:v>
                </c:pt>
                <c:pt idx="14374">
                  <c:v>1E-4</c:v>
                </c:pt>
                <c:pt idx="14375">
                  <c:v>2.0001000000000002</c:v>
                </c:pt>
                <c:pt idx="14376">
                  <c:v>2.0001000000000002</c:v>
                </c:pt>
                <c:pt idx="14377">
                  <c:v>1E-4</c:v>
                </c:pt>
                <c:pt idx="14378">
                  <c:v>2.0001000000000002</c:v>
                </c:pt>
                <c:pt idx="14379">
                  <c:v>1E-4</c:v>
                </c:pt>
                <c:pt idx="14380">
                  <c:v>1E-4</c:v>
                </c:pt>
                <c:pt idx="14381">
                  <c:v>1E-4</c:v>
                </c:pt>
                <c:pt idx="14382">
                  <c:v>1E-4</c:v>
                </c:pt>
                <c:pt idx="14383">
                  <c:v>1E-4</c:v>
                </c:pt>
                <c:pt idx="14384">
                  <c:v>1.0001</c:v>
                </c:pt>
                <c:pt idx="14385">
                  <c:v>1.0001</c:v>
                </c:pt>
                <c:pt idx="14386">
                  <c:v>1E-4</c:v>
                </c:pt>
                <c:pt idx="14387">
                  <c:v>1.0001</c:v>
                </c:pt>
                <c:pt idx="14388">
                  <c:v>1.0001</c:v>
                </c:pt>
                <c:pt idx="14389">
                  <c:v>1.0001</c:v>
                </c:pt>
                <c:pt idx="14390">
                  <c:v>1E-4</c:v>
                </c:pt>
                <c:pt idx="14391">
                  <c:v>1.0001</c:v>
                </c:pt>
                <c:pt idx="14392">
                  <c:v>1E-4</c:v>
                </c:pt>
                <c:pt idx="14393">
                  <c:v>1.0001</c:v>
                </c:pt>
                <c:pt idx="14394">
                  <c:v>1E-4</c:v>
                </c:pt>
                <c:pt idx="14395">
                  <c:v>1E-4</c:v>
                </c:pt>
                <c:pt idx="14396">
                  <c:v>1.0001</c:v>
                </c:pt>
                <c:pt idx="14397">
                  <c:v>1E-4</c:v>
                </c:pt>
                <c:pt idx="14398">
                  <c:v>1.0001</c:v>
                </c:pt>
                <c:pt idx="14399">
                  <c:v>1E-4</c:v>
                </c:pt>
                <c:pt idx="14400">
                  <c:v>1E-4</c:v>
                </c:pt>
                <c:pt idx="14401">
                  <c:v>1E-4</c:v>
                </c:pt>
                <c:pt idx="14402">
                  <c:v>1E-4</c:v>
                </c:pt>
                <c:pt idx="14403">
                  <c:v>1.0001</c:v>
                </c:pt>
                <c:pt idx="14404">
                  <c:v>1E-4</c:v>
                </c:pt>
                <c:pt idx="14405">
                  <c:v>1E-4</c:v>
                </c:pt>
                <c:pt idx="14406">
                  <c:v>1.0001</c:v>
                </c:pt>
                <c:pt idx="14407">
                  <c:v>1E-4</c:v>
                </c:pt>
                <c:pt idx="14408">
                  <c:v>1E-4</c:v>
                </c:pt>
                <c:pt idx="14409">
                  <c:v>1E-4</c:v>
                </c:pt>
                <c:pt idx="14410">
                  <c:v>1E-4</c:v>
                </c:pt>
                <c:pt idx="14411">
                  <c:v>1E-4</c:v>
                </c:pt>
                <c:pt idx="14412">
                  <c:v>1E-4</c:v>
                </c:pt>
                <c:pt idx="14413">
                  <c:v>1E-4</c:v>
                </c:pt>
                <c:pt idx="14414">
                  <c:v>1E-4</c:v>
                </c:pt>
                <c:pt idx="14415">
                  <c:v>1E-4</c:v>
                </c:pt>
                <c:pt idx="14416">
                  <c:v>1E-4</c:v>
                </c:pt>
                <c:pt idx="14417">
                  <c:v>1E-4</c:v>
                </c:pt>
                <c:pt idx="14418">
                  <c:v>1.0001</c:v>
                </c:pt>
                <c:pt idx="14419">
                  <c:v>1E-4</c:v>
                </c:pt>
                <c:pt idx="14420">
                  <c:v>1E-4</c:v>
                </c:pt>
                <c:pt idx="14421">
                  <c:v>1E-4</c:v>
                </c:pt>
                <c:pt idx="14422">
                  <c:v>1E-4</c:v>
                </c:pt>
                <c:pt idx="14423">
                  <c:v>1E-4</c:v>
                </c:pt>
                <c:pt idx="14424">
                  <c:v>1E-4</c:v>
                </c:pt>
                <c:pt idx="14425">
                  <c:v>1E-4</c:v>
                </c:pt>
                <c:pt idx="14426">
                  <c:v>1.0001</c:v>
                </c:pt>
                <c:pt idx="14427">
                  <c:v>1.0001</c:v>
                </c:pt>
                <c:pt idx="14428">
                  <c:v>1E-4</c:v>
                </c:pt>
                <c:pt idx="14429">
                  <c:v>1E-4</c:v>
                </c:pt>
                <c:pt idx="14430">
                  <c:v>2.0001000000000002</c:v>
                </c:pt>
                <c:pt idx="14431">
                  <c:v>1E-4</c:v>
                </c:pt>
                <c:pt idx="14432">
                  <c:v>1E-4</c:v>
                </c:pt>
                <c:pt idx="14433">
                  <c:v>1E-4</c:v>
                </c:pt>
                <c:pt idx="14434">
                  <c:v>1E-4</c:v>
                </c:pt>
                <c:pt idx="14435">
                  <c:v>1E-4</c:v>
                </c:pt>
                <c:pt idx="14436">
                  <c:v>1E-4</c:v>
                </c:pt>
                <c:pt idx="14437">
                  <c:v>1E-4</c:v>
                </c:pt>
                <c:pt idx="14438">
                  <c:v>1.0001</c:v>
                </c:pt>
                <c:pt idx="14439">
                  <c:v>1.0001</c:v>
                </c:pt>
                <c:pt idx="14440">
                  <c:v>1E-4</c:v>
                </c:pt>
                <c:pt idx="14441">
                  <c:v>1E-4</c:v>
                </c:pt>
                <c:pt idx="14442">
                  <c:v>1.0001</c:v>
                </c:pt>
                <c:pt idx="14443">
                  <c:v>1E-4</c:v>
                </c:pt>
                <c:pt idx="14444">
                  <c:v>1E-4</c:v>
                </c:pt>
                <c:pt idx="14445">
                  <c:v>1E-4</c:v>
                </c:pt>
                <c:pt idx="14446">
                  <c:v>1E-4</c:v>
                </c:pt>
                <c:pt idx="14447">
                  <c:v>1E-4</c:v>
                </c:pt>
                <c:pt idx="14448">
                  <c:v>1.0001</c:v>
                </c:pt>
                <c:pt idx="14449">
                  <c:v>1E-4</c:v>
                </c:pt>
                <c:pt idx="14450">
                  <c:v>1.0001</c:v>
                </c:pt>
                <c:pt idx="14451">
                  <c:v>1E-4</c:v>
                </c:pt>
                <c:pt idx="14452">
                  <c:v>1E-4</c:v>
                </c:pt>
                <c:pt idx="14453">
                  <c:v>1E-4</c:v>
                </c:pt>
                <c:pt idx="14454">
                  <c:v>1E-4</c:v>
                </c:pt>
                <c:pt idx="14455">
                  <c:v>1E-4</c:v>
                </c:pt>
                <c:pt idx="14456">
                  <c:v>1E-4</c:v>
                </c:pt>
                <c:pt idx="14457">
                  <c:v>1E-4</c:v>
                </c:pt>
                <c:pt idx="14458">
                  <c:v>1E-4</c:v>
                </c:pt>
                <c:pt idx="14459">
                  <c:v>1.0001</c:v>
                </c:pt>
                <c:pt idx="14460">
                  <c:v>1E-4</c:v>
                </c:pt>
                <c:pt idx="14461">
                  <c:v>1.0001</c:v>
                </c:pt>
                <c:pt idx="14462">
                  <c:v>1E-4</c:v>
                </c:pt>
                <c:pt idx="14463">
                  <c:v>1E-4</c:v>
                </c:pt>
                <c:pt idx="14464">
                  <c:v>1E-4</c:v>
                </c:pt>
                <c:pt idx="14465">
                  <c:v>1E-4</c:v>
                </c:pt>
                <c:pt idx="14466">
                  <c:v>1.0001</c:v>
                </c:pt>
                <c:pt idx="14467">
                  <c:v>1E-4</c:v>
                </c:pt>
                <c:pt idx="14468">
                  <c:v>2.0001000000000002</c:v>
                </c:pt>
                <c:pt idx="14469">
                  <c:v>1E-4</c:v>
                </c:pt>
                <c:pt idx="14470">
                  <c:v>1.0001</c:v>
                </c:pt>
                <c:pt idx="14471">
                  <c:v>1E-4</c:v>
                </c:pt>
                <c:pt idx="14472">
                  <c:v>1.0001</c:v>
                </c:pt>
                <c:pt idx="14473">
                  <c:v>1E-4</c:v>
                </c:pt>
                <c:pt idx="14474">
                  <c:v>1.0001</c:v>
                </c:pt>
                <c:pt idx="14475">
                  <c:v>1.0001</c:v>
                </c:pt>
                <c:pt idx="14476">
                  <c:v>1.0001</c:v>
                </c:pt>
                <c:pt idx="14477">
                  <c:v>1.0001</c:v>
                </c:pt>
                <c:pt idx="14478">
                  <c:v>1E-4</c:v>
                </c:pt>
                <c:pt idx="14479">
                  <c:v>1.0001</c:v>
                </c:pt>
                <c:pt idx="14480">
                  <c:v>1E-4</c:v>
                </c:pt>
                <c:pt idx="14481">
                  <c:v>1E-4</c:v>
                </c:pt>
                <c:pt idx="14482">
                  <c:v>1E-4</c:v>
                </c:pt>
                <c:pt idx="14483">
                  <c:v>1.0001</c:v>
                </c:pt>
                <c:pt idx="14484">
                  <c:v>1E-4</c:v>
                </c:pt>
                <c:pt idx="14485">
                  <c:v>1E-4</c:v>
                </c:pt>
                <c:pt idx="14486">
                  <c:v>1E-4</c:v>
                </c:pt>
                <c:pt idx="14487">
                  <c:v>1E-4</c:v>
                </c:pt>
                <c:pt idx="14488">
                  <c:v>1E-4</c:v>
                </c:pt>
                <c:pt idx="14489">
                  <c:v>1E-4</c:v>
                </c:pt>
                <c:pt idx="14490">
                  <c:v>1E-4</c:v>
                </c:pt>
                <c:pt idx="14491">
                  <c:v>1E-4</c:v>
                </c:pt>
                <c:pt idx="14492">
                  <c:v>1E-4</c:v>
                </c:pt>
                <c:pt idx="14493">
                  <c:v>1E-4</c:v>
                </c:pt>
                <c:pt idx="14494">
                  <c:v>1E-4</c:v>
                </c:pt>
                <c:pt idx="14495">
                  <c:v>1E-4</c:v>
                </c:pt>
                <c:pt idx="14496">
                  <c:v>1E-4</c:v>
                </c:pt>
                <c:pt idx="14497">
                  <c:v>1E-4</c:v>
                </c:pt>
                <c:pt idx="14498">
                  <c:v>1E-4</c:v>
                </c:pt>
                <c:pt idx="14499">
                  <c:v>1E-4</c:v>
                </c:pt>
                <c:pt idx="14500">
                  <c:v>1E-4</c:v>
                </c:pt>
                <c:pt idx="14501">
                  <c:v>1.0001</c:v>
                </c:pt>
                <c:pt idx="14502">
                  <c:v>1E-4</c:v>
                </c:pt>
                <c:pt idx="14503">
                  <c:v>1E-4</c:v>
                </c:pt>
                <c:pt idx="14504">
                  <c:v>1E-4</c:v>
                </c:pt>
                <c:pt idx="14505">
                  <c:v>2.0001000000000002</c:v>
                </c:pt>
                <c:pt idx="14506">
                  <c:v>1.0001</c:v>
                </c:pt>
                <c:pt idx="14507">
                  <c:v>1.0001</c:v>
                </c:pt>
                <c:pt idx="14508">
                  <c:v>1E-4</c:v>
                </c:pt>
                <c:pt idx="14509">
                  <c:v>1E-4</c:v>
                </c:pt>
                <c:pt idx="14510">
                  <c:v>1E-4</c:v>
                </c:pt>
                <c:pt idx="14511">
                  <c:v>1E-4</c:v>
                </c:pt>
                <c:pt idx="14512">
                  <c:v>1E-4</c:v>
                </c:pt>
                <c:pt idx="14513">
                  <c:v>1E-4</c:v>
                </c:pt>
                <c:pt idx="14514">
                  <c:v>1.0001</c:v>
                </c:pt>
                <c:pt idx="14515">
                  <c:v>1E-4</c:v>
                </c:pt>
                <c:pt idx="14516">
                  <c:v>1E-4</c:v>
                </c:pt>
                <c:pt idx="14517">
                  <c:v>1E-4</c:v>
                </c:pt>
                <c:pt idx="14518">
                  <c:v>1E-4</c:v>
                </c:pt>
                <c:pt idx="14519">
                  <c:v>1E-4</c:v>
                </c:pt>
                <c:pt idx="14520">
                  <c:v>1E-4</c:v>
                </c:pt>
                <c:pt idx="14521">
                  <c:v>1.0001</c:v>
                </c:pt>
                <c:pt idx="14522">
                  <c:v>1E-4</c:v>
                </c:pt>
                <c:pt idx="14523">
                  <c:v>2.0001000000000002</c:v>
                </c:pt>
                <c:pt idx="14524">
                  <c:v>1E-4</c:v>
                </c:pt>
                <c:pt idx="14525">
                  <c:v>1E-4</c:v>
                </c:pt>
                <c:pt idx="14526">
                  <c:v>1E-4</c:v>
                </c:pt>
                <c:pt idx="14527">
                  <c:v>1E-4</c:v>
                </c:pt>
                <c:pt idx="14528">
                  <c:v>1E-4</c:v>
                </c:pt>
                <c:pt idx="14529">
                  <c:v>1.0001</c:v>
                </c:pt>
                <c:pt idx="14530">
                  <c:v>1E-4</c:v>
                </c:pt>
                <c:pt idx="14531">
                  <c:v>1E-4</c:v>
                </c:pt>
                <c:pt idx="14532">
                  <c:v>1.0001</c:v>
                </c:pt>
                <c:pt idx="14533">
                  <c:v>1E-4</c:v>
                </c:pt>
                <c:pt idx="14534">
                  <c:v>1E-4</c:v>
                </c:pt>
                <c:pt idx="14535">
                  <c:v>1.0001</c:v>
                </c:pt>
                <c:pt idx="14536">
                  <c:v>1.0001</c:v>
                </c:pt>
                <c:pt idx="14537">
                  <c:v>1E-4</c:v>
                </c:pt>
                <c:pt idx="14538">
                  <c:v>1E-4</c:v>
                </c:pt>
                <c:pt idx="14539">
                  <c:v>1E-4</c:v>
                </c:pt>
                <c:pt idx="14540">
                  <c:v>1E-4</c:v>
                </c:pt>
                <c:pt idx="14541">
                  <c:v>1E-4</c:v>
                </c:pt>
                <c:pt idx="14542">
                  <c:v>1E-4</c:v>
                </c:pt>
                <c:pt idx="14543">
                  <c:v>1E-4</c:v>
                </c:pt>
                <c:pt idx="14544">
                  <c:v>1E-4</c:v>
                </c:pt>
                <c:pt idx="14545">
                  <c:v>1E-4</c:v>
                </c:pt>
                <c:pt idx="14546">
                  <c:v>1E-4</c:v>
                </c:pt>
                <c:pt idx="14547">
                  <c:v>1.0001</c:v>
                </c:pt>
                <c:pt idx="14548">
                  <c:v>1E-4</c:v>
                </c:pt>
                <c:pt idx="14549">
                  <c:v>1E-4</c:v>
                </c:pt>
                <c:pt idx="14550">
                  <c:v>1E-4</c:v>
                </c:pt>
                <c:pt idx="14551">
                  <c:v>1.0001</c:v>
                </c:pt>
                <c:pt idx="14552">
                  <c:v>1E-4</c:v>
                </c:pt>
                <c:pt idx="14553">
                  <c:v>1E-4</c:v>
                </c:pt>
                <c:pt idx="14554">
                  <c:v>1E-4</c:v>
                </c:pt>
                <c:pt idx="14555">
                  <c:v>1.0001</c:v>
                </c:pt>
                <c:pt idx="14556">
                  <c:v>1.0001</c:v>
                </c:pt>
                <c:pt idx="14557">
                  <c:v>1E-4</c:v>
                </c:pt>
                <c:pt idx="14558">
                  <c:v>1E-4</c:v>
                </c:pt>
                <c:pt idx="14559">
                  <c:v>1E-4</c:v>
                </c:pt>
                <c:pt idx="14560">
                  <c:v>1.0001</c:v>
                </c:pt>
                <c:pt idx="14561">
                  <c:v>1E-4</c:v>
                </c:pt>
                <c:pt idx="14562">
                  <c:v>1E-4</c:v>
                </c:pt>
                <c:pt idx="14563">
                  <c:v>1.0001</c:v>
                </c:pt>
                <c:pt idx="14564">
                  <c:v>1.0001</c:v>
                </c:pt>
                <c:pt idx="14565">
                  <c:v>1.0001</c:v>
                </c:pt>
                <c:pt idx="14566">
                  <c:v>1.0001</c:v>
                </c:pt>
                <c:pt idx="14567">
                  <c:v>1.0001</c:v>
                </c:pt>
                <c:pt idx="14568">
                  <c:v>1E-4</c:v>
                </c:pt>
                <c:pt idx="14569">
                  <c:v>1.0001</c:v>
                </c:pt>
                <c:pt idx="14570">
                  <c:v>1E-4</c:v>
                </c:pt>
                <c:pt idx="14571">
                  <c:v>1E-4</c:v>
                </c:pt>
                <c:pt idx="14572">
                  <c:v>1E-4</c:v>
                </c:pt>
                <c:pt idx="14573">
                  <c:v>1.0001</c:v>
                </c:pt>
                <c:pt idx="14574">
                  <c:v>1.0001</c:v>
                </c:pt>
                <c:pt idx="14575">
                  <c:v>2.0001000000000002</c:v>
                </c:pt>
                <c:pt idx="14576">
                  <c:v>1.0001</c:v>
                </c:pt>
                <c:pt idx="14577">
                  <c:v>1E-4</c:v>
                </c:pt>
                <c:pt idx="14578">
                  <c:v>1E-4</c:v>
                </c:pt>
                <c:pt idx="14579">
                  <c:v>1E-4</c:v>
                </c:pt>
                <c:pt idx="14580">
                  <c:v>1E-4</c:v>
                </c:pt>
                <c:pt idx="14581">
                  <c:v>1E-4</c:v>
                </c:pt>
                <c:pt idx="14582">
                  <c:v>1E-4</c:v>
                </c:pt>
                <c:pt idx="14583">
                  <c:v>1E-4</c:v>
                </c:pt>
                <c:pt idx="14584">
                  <c:v>1E-4</c:v>
                </c:pt>
                <c:pt idx="14585">
                  <c:v>1E-4</c:v>
                </c:pt>
                <c:pt idx="14586">
                  <c:v>2.0001000000000002</c:v>
                </c:pt>
                <c:pt idx="14587">
                  <c:v>1E-4</c:v>
                </c:pt>
                <c:pt idx="14588">
                  <c:v>1E-4</c:v>
                </c:pt>
                <c:pt idx="14589">
                  <c:v>1E-4</c:v>
                </c:pt>
                <c:pt idx="14590">
                  <c:v>1.0001</c:v>
                </c:pt>
                <c:pt idx="14591">
                  <c:v>1.0001</c:v>
                </c:pt>
                <c:pt idx="14592">
                  <c:v>1E-4</c:v>
                </c:pt>
                <c:pt idx="14593">
                  <c:v>2.0001000000000002</c:v>
                </c:pt>
                <c:pt idx="14594">
                  <c:v>1E-4</c:v>
                </c:pt>
                <c:pt idx="14595">
                  <c:v>1E-4</c:v>
                </c:pt>
                <c:pt idx="14596">
                  <c:v>1E-4</c:v>
                </c:pt>
                <c:pt idx="14597">
                  <c:v>1E-4</c:v>
                </c:pt>
                <c:pt idx="14598">
                  <c:v>1E-4</c:v>
                </c:pt>
                <c:pt idx="14599">
                  <c:v>1E-4</c:v>
                </c:pt>
                <c:pt idx="14600">
                  <c:v>1E-4</c:v>
                </c:pt>
                <c:pt idx="14601">
                  <c:v>1E-4</c:v>
                </c:pt>
                <c:pt idx="14602">
                  <c:v>1E-4</c:v>
                </c:pt>
                <c:pt idx="14603">
                  <c:v>1.0001</c:v>
                </c:pt>
                <c:pt idx="14604">
                  <c:v>1E-4</c:v>
                </c:pt>
                <c:pt idx="14605">
                  <c:v>1E-4</c:v>
                </c:pt>
                <c:pt idx="14606">
                  <c:v>1E-4</c:v>
                </c:pt>
                <c:pt idx="14607">
                  <c:v>1E-4</c:v>
                </c:pt>
                <c:pt idx="14608">
                  <c:v>1E-4</c:v>
                </c:pt>
                <c:pt idx="14609">
                  <c:v>1.0001</c:v>
                </c:pt>
                <c:pt idx="14610">
                  <c:v>1E-4</c:v>
                </c:pt>
                <c:pt idx="14611">
                  <c:v>1.0001</c:v>
                </c:pt>
                <c:pt idx="14612">
                  <c:v>1E-4</c:v>
                </c:pt>
                <c:pt idx="14613">
                  <c:v>1.0001</c:v>
                </c:pt>
                <c:pt idx="14614">
                  <c:v>1E-4</c:v>
                </c:pt>
                <c:pt idx="14615">
                  <c:v>1E-4</c:v>
                </c:pt>
                <c:pt idx="14616">
                  <c:v>1.0001</c:v>
                </c:pt>
                <c:pt idx="14617">
                  <c:v>1E-4</c:v>
                </c:pt>
                <c:pt idx="14618">
                  <c:v>1E-4</c:v>
                </c:pt>
                <c:pt idx="14619">
                  <c:v>1.0001</c:v>
                </c:pt>
                <c:pt idx="14620">
                  <c:v>1E-4</c:v>
                </c:pt>
                <c:pt idx="14621">
                  <c:v>1E-4</c:v>
                </c:pt>
                <c:pt idx="14622">
                  <c:v>1E-4</c:v>
                </c:pt>
                <c:pt idx="14623">
                  <c:v>1E-4</c:v>
                </c:pt>
                <c:pt idx="14624">
                  <c:v>1E-4</c:v>
                </c:pt>
                <c:pt idx="14625">
                  <c:v>1E-4</c:v>
                </c:pt>
                <c:pt idx="14626">
                  <c:v>2.0001000000000002</c:v>
                </c:pt>
                <c:pt idx="14627">
                  <c:v>1.0001</c:v>
                </c:pt>
                <c:pt idx="14628">
                  <c:v>2.0001000000000002</c:v>
                </c:pt>
                <c:pt idx="14629">
                  <c:v>1.0001</c:v>
                </c:pt>
                <c:pt idx="14630">
                  <c:v>1E-4</c:v>
                </c:pt>
                <c:pt idx="14631">
                  <c:v>1E-4</c:v>
                </c:pt>
                <c:pt idx="14632">
                  <c:v>1.0001</c:v>
                </c:pt>
                <c:pt idx="14633">
                  <c:v>1E-4</c:v>
                </c:pt>
                <c:pt idx="14634">
                  <c:v>1.0001</c:v>
                </c:pt>
                <c:pt idx="14635">
                  <c:v>1E-4</c:v>
                </c:pt>
                <c:pt idx="14636">
                  <c:v>1E-4</c:v>
                </c:pt>
                <c:pt idx="14637">
                  <c:v>1E-4</c:v>
                </c:pt>
                <c:pt idx="14638">
                  <c:v>1E-4</c:v>
                </c:pt>
                <c:pt idx="14639">
                  <c:v>1E-4</c:v>
                </c:pt>
                <c:pt idx="14640">
                  <c:v>1E-4</c:v>
                </c:pt>
                <c:pt idx="14641">
                  <c:v>1E-4</c:v>
                </c:pt>
                <c:pt idx="14642">
                  <c:v>1E-4</c:v>
                </c:pt>
                <c:pt idx="14643">
                  <c:v>1.0001</c:v>
                </c:pt>
                <c:pt idx="14644">
                  <c:v>1E-4</c:v>
                </c:pt>
                <c:pt idx="14645">
                  <c:v>1E-4</c:v>
                </c:pt>
                <c:pt idx="14646">
                  <c:v>1E-4</c:v>
                </c:pt>
                <c:pt idx="14647">
                  <c:v>2.0001000000000002</c:v>
                </c:pt>
                <c:pt idx="14648">
                  <c:v>1E-4</c:v>
                </c:pt>
                <c:pt idx="14649">
                  <c:v>1E-4</c:v>
                </c:pt>
                <c:pt idx="14650">
                  <c:v>1E-4</c:v>
                </c:pt>
                <c:pt idx="14651">
                  <c:v>1E-4</c:v>
                </c:pt>
                <c:pt idx="14652">
                  <c:v>1E-4</c:v>
                </c:pt>
                <c:pt idx="14653">
                  <c:v>1.0001</c:v>
                </c:pt>
                <c:pt idx="14654">
                  <c:v>1E-4</c:v>
                </c:pt>
                <c:pt idx="14655">
                  <c:v>1E-4</c:v>
                </c:pt>
                <c:pt idx="14656">
                  <c:v>1.0001</c:v>
                </c:pt>
                <c:pt idx="14657">
                  <c:v>1E-4</c:v>
                </c:pt>
                <c:pt idx="14658">
                  <c:v>1E-4</c:v>
                </c:pt>
                <c:pt idx="14659">
                  <c:v>1E-4</c:v>
                </c:pt>
                <c:pt idx="14660">
                  <c:v>1E-4</c:v>
                </c:pt>
                <c:pt idx="14661">
                  <c:v>1E-4</c:v>
                </c:pt>
                <c:pt idx="14662">
                  <c:v>1E-4</c:v>
                </c:pt>
                <c:pt idx="14663">
                  <c:v>2.0001000000000002</c:v>
                </c:pt>
                <c:pt idx="14664">
                  <c:v>1E-4</c:v>
                </c:pt>
                <c:pt idx="14665">
                  <c:v>1.0001</c:v>
                </c:pt>
                <c:pt idx="14666">
                  <c:v>1.0001</c:v>
                </c:pt>
                <c:pt idx="14667">
                  <c:v>1E-4</c:v>
                </c:pt>
                <c:pt idx="14668">
                  <c:v>1E-4</c:v>
                </c:pt>
                <c:pt idx="14669">
                  <c:v>1E-4</c:v>
                </c:pt>
                <c:pt idx="14670">
                  <c:v>1E-4</c:v>
                </c:pt>
                <c:pt idx="14671">
                  <c:v>1E-4</c:v>
                </c:pt>
                <c:pt idx="14672">
                  <c:v>2.0001000000000002</c:v>
                </c:pt>
                <c:pt idx="14673">
                  <c:v>1.0001</c:v>
                </c:pt>
                <c:pt idx="14674">
                  <c:v>1E-4</c:v>
                </c:pt>
                <c:pt idx="14675">
                  <c:v>1.0001</c:v>
                </c:pt>
                <c:pt idx="14676">
                  <c:v>1.0001</c:v>
                </c:pt>
                <c:pt idx="14677">
                  <c:v>1E-4</c:v>
                </c:pt>
                <c:pt idx="14678">
                  <c:v>1.0001</c:v>
                </c:pt>
                <c:pt idx="14679">
                  <c:v>1E-4</c:v>
                </c:pt>
                <c:pt idx="14680">
                  <c:v>1.0001</c:v>
                </c:pt>
                <c:pt idx="14681">
                  <c:v>1.0001</c:v>
                </c:pt>
                <c:pt idx="14682">
                  <c:v>4.0000999999999998</c:v>
                </c:pt>
                <c:pt idx="14683">
                  <c:v>5.0000999999999998</c:v>
                </c:pt>
                <c:pt idx="14684">
                  <c:v>5.0000999999999998</c:v>
                </c:pt>
                <c:pt idx="14685">
                  <c:v>1.0001</c:v>
                </c:pt>
                <c:pt idx="14686">
                  <c:v>2.0001000000000002</c:v>
                </c:pt>
                <c:pt idx="14687">
                  <c:v>1E-4</c:v>
                </c:pt>
                <c:pt idx="14688">
                  <c:v>1E-4</c:v>
                </c:pt>
                <c:pt idx="14689">
                  <c:v>1E-4</c:v>
                </c:pt>
                <c:pt idx="14690">
                  <c:v>1.0001</c:v>
                </c:pt>
                <c:pt idx="14691">
                  <c:v>1E-4</c:v>
                </c:pt>
                <c:pt idx="14692">
                  <c:v>1.0001</c:v>
                </c:pt>
                <c:pt idx="14693">
                  <c:v>1.0001</c:v>
                </c:pt>
                <c:pt idx="14694">
                  <c:v>1E-4</c:v>
                </c:pt>
                <c:pt idx="14695">
                  <c:v>1E-4</c:v>
                </c:pt>
                <c:pt idx="14696">
                  <c:v>1.0001</c:v>
                </c:pt>
                <c:pt idx="14697">
                  <c:v>1E-4</c:v>
                </c:pt>
                <c:pt idx="14698">
                  <c:v>1E-4</c:v>
                </c:pt>
                <c:pt idx="14699">
                  <c:v>1E-4</c:v>
                </c:pt>
                <c:pt idx="14700">
                  <c:v>1E-4</c:v>
                </c:pt>
                <c:pt idx="14701">
                  <c:v>1E-4</c:v>
                </c:pt>
                <c:pt idx="14702">
                  <c:v>1E-4</c:v>
                </c:pt>
                <c:pt idx="14703">
                  <c:v>4.0000999999999998</c:v>
                </c:pt>
                <c:pt idx="14704">
                  <c:v>1.0001</c:v>
                </c:pt>
                <c:pt idx="14705">
                  <c:v>1.0001</c:v>
                </c:pt>
                <c:pt idx="14706">
                  <c:v>1E-4</c:v>
                </c:pt>
                <c:pt idx="14707">
                  <c:v>1.0001</c:v>
                </c:pt>
                <c:pt idx="14708">
                  <c:v>1.0001</c:v>
                </c:pt>
                <c:pt idx="14709">
                  <c:v>1E-4</c:v>
                </c:pt>
                <c:pt idx="14710">
                  <c:v>1.0001</c:v>
                </c:pt>
                <c:pt idx="14711">
                  <c:v>1E-4</c:v>
                </c:pt>
                <c:pt idx="14712">
                  <c:v>2.0001000000000002</c:v>
                </c:pt>
                <c:pt idx="14713">
                  <c:v>1E-4</c:v>
                </c:pt>
                <c:pt idx="14714">
                  <c:v>1E-4</c:v>
                </c:pt>
                <c:pt idx="14715">
                  <c:v>1E-4</c:v>
                </c:pt>
                <c:pt idx="14716">
                  <c:v>1E-4</c:v>
                </c:pt>
                <c:pt idx="14717">
                  <c:v>1E-4</c:v>
                </c:pt>
                <c:pt idx="14718">
                  <c:v>1E-4</c:v>
                </c:pt>
                <c:pt idx="14719">
                  <c:v>1.0001</c:v>
                </c:pt>
                <c:pt idx="14720">
                  <c:v>1.0001</c:v>
                </c:pt>
                <c:pt idx="14721">
                  <c:v>1E-4</c:v>
                </c:pt>
                <c:pt idx="14722">
                  <c:v>1E-4</c:v>
                </c:pt>
                <c:pt idx="14723">
                  <c:v>1.0001</c:v>
                </c:pt>
                <c:pt idx="14724">
                  <c:v>1.0001</c:v>
                </c:pt>
                <c:pt idx="14725">
                  <c:v>1E-4</c:v>
                </c:pt>
                <c:pt idx="14726">
                  <c:v>1E-4</c:v>
                </c:pt>
                <c:pt idx="14727">
                  <c:v>1E-4</c:v>
                </c:pt>
                <c:pt idx="14728">
                  <c:v>1.0001</c:v>
                </c:pt>
                <c:pt idx="14729">
                  <c:v>1.0001</c:v>
                </c:pt>
                <c:pt idx="14730">
                  <c:v>1E-4</c:v>
                </c:pt>
                <c:pt idx="14731">
                  <c:v>1E-4</c:v>
                </c:pt>
                <c:pt idx="14732">
                  <c:v>1E-4</c:v>
                </c:pt>
                <c:pt idx="14733">
                  <c:v>1E-4</c:v>
                </c:pt>
                <c:pt idx="14734">
                  <c:v>3.0001000000000002</c:v>
                </c:pt>
                <c:pt idx="14735">
                  <c:v>1.0001</c:v>
                </c:pt>
                <c:pt idx="14736">
                  <c:v>1E-4</c:v>
                </c:pt>
                <c:pt idx="14737">
                  <c:v>1E-4</c:v>
                </c:pt>
                <c:pt idx="14738">
                  <c:v>1.0001</c:v>
                </c:pt>
                <c:pt idx="14739">
                  <c:v>2.0001000000000002</c:v>
                </c:pt>
                <c:pt idx="14740">
                  <c:v>1E-4</c:v>
                </c:pt>
                <c:pt idx="14741">
                  <c:v>1E-4</c:v>
                </c:pt>
                <c:pt idx="14742">
                  <c:v>1E-4</c:v>
                </c:pt>
                <c:pt idx="14743">
                  <c:v>1E-4</c:v>
                </c:pt>
                <c:pt idx="14744">
                  <c:v>1E-4</c:v>
                </c:pt>
                <c:pt idx="14745">
                  <c:v>1E-4</c:v>
                </c:pt>
                <c:pt idx="14746">
                  <c:v>1E-4</c:v>
                </c:pt>
                <c:pt idx="14747">
                  <c:v>1E-4</c:v>
                </c:pt>
                <c:pt idx="14748">
                  <c:v>1E-4</c:v>
                </c:pt>
                <c:pt idx="14749">
                  <c:v>1E-4</c:v>
                </c:pt>
                <c:pt idx="14750">
                  <c:v>1E-4</c:v>
                </c:pt>
                <c:pt idx="14751">
                  <c:v>1E-4</c:v>
                </c:pt>
                <c:pt idx="14752">
                  <c:v>1E-4</c:v>
                </c:pt>
                <c:pt idx="14753">
                  <c:v>1E-4</c:v>
                </c:pt>
                <c:pt idx="14754">
                  <c:v>1E-4</c:v>
                </c:pt>
                <c:pt idx="14755">
                  <c:v>1E-4</c:v>
                </c:pt>
                <c:pt idx="14756">
                  <c:v>1E-4</c:v>
                </c:pt>
                <c:pt idx="14757">
                  <c:v>1E-4</c:v>
                </c:pt>
                <c:pt idx="14758">
                  <c:v>1E-4</c:v>
                </c:pt>
                <c:pt idx="14759">
                  <c:v>1E-4</c:v>
                </c:pt>
                <c:pt idx="14760">
                  <c:v>1E-4</c:v>
                </c:pt>
                <c:pt idx="14761">
                  <c:v>1.0001</c:v>
                </c:pt>
                <c:pt idx="14762">
                  <c:v>1.0001</c:v>
                </c:pt>
                <c:pt idx="14763">
                  <c:v>2.0001000000000002</c:v>
                </c:pt>
                <c:pt idx="14764">
                  <c:v>1E-4</c:v>
                </c:pt>
                <c:pt idx="14765">
                  <c:v>1E-4</c:v>
                </c:pt>
                <c:pt idx="14766">
                  <c:v>1E-4</c:v>
                </c:pt>
                <c:pt idx="14767">
                  <c:v>1E-4</c:v>
                </c:pt>
                <c:pt idx="14768">
                  <c:v>1.0001</c:v>
                </c:pt>
                <c:pt idx="14769">
                  <c:v>1.0001</c:v>
                </c:pt>
                <c:pt idx="14770">
                  <c:v>1E-4</c:v>
                </c:pt>
                <c:pt idx="14771">
                  <c:v>1.0001</c:v>
                </c:pt>
                <c:pt idx="14772">
                  <c:v>1.0001</c:v>
                </c:pt>
                <c:pt idx="14773">
                  <c:v>1.0001</c:v>
                </c:pt>
                <c:pt idx="14774">
                  <c:v>1E-4</c:v>
                </c:pt>
                <c:pt idx="14775">
                  <c:v>1E-4</c:v>
                </c:pt>
                <c:pt idx="14776">
                  <c:v>1E-4</c:v>
                </c:pt>
                <c:pt idx="14777">
                  <c:v>1.0001</c:v>
                </c:pt>
                <c:pt idx="14778">
                  <c:v>1.0001</c:v>
                </c:pt>
                <c:pt idx="14779">
                  <c:v>1E-4</c:v>
                </c:pt>
                <c:pt idx="14780">
                  <c:v>1E-4</c:v>
                </c:pt>
                <c:pt idx="14781">
                  <c:v>1E-4</c:v>
                </c:pt>
                <c:pt idx="14782">
                  <c:v>1E-4</c:v>
                </c:pt>
                <c:pt idx="14783">
                  <c:v>1E-4</c:v>
                </c:pt>
                <c:pt idx="14784">
                  <c:v>1E-4</c:v>
                </c:pt>
                <c:pt idx="14785">
                  <c:v>1E-4</c:v>
                </c:pt>
                <c:pt idx="14786">
                  <c:v>1E-4</c:v>
                </c:pt>
                <c:pt idx="14787">
                  <c:v>1E-4</c:v>
                </c:pt>
                <c:pt idx="14788">
                  <c:v>1.0001</c:v>
                </c:pt>
                <c:pt idx="14789">
                  <c:v>1E-4</c:v>
                </c:pt>
                <c:pt idx="14790">
                  <c:v>3.0001000000000002</c:v>
                </c:pt>
                <c:pt idx="14791">
                  <c:v>1E-4</c:v>
                </c:pt>
                <c:pt idx="14792">
                  <c:v>1E-4</c:v>
                </c:pt>
                <c:pt idx="14793">
                  <c:v>1E-4</c:v>
                </c:pt>
                <c:pt idx="14794">
                  <c:v>1E-4</c:v>
                </c:pt>
                <c:pt idx="14795">
                  <c:v>1E-4</c:v>
                </c:pt>
                <c:pt idx="14796">
                  <c:v>1E-4</c:v>
                </c:pt>
                <c:pt idx="14797">
                  <c:v>1E-4</c:v>
                </c:pt>
                <c:pt idx="14798">
                  <c:v>1E-4</c:v>
                </c:pt>
                <c:pt idx="14799">
                  <c:v>1E-4</c:v>
                </c:pt>
                <c:pt idx="14800">
                  <c:v>1E-4</c:v>
                </c:pt>
                <c:pt idx="14801">
                  <c:v>1E-4</c:v>
                </c:pt>
                <c:pt idx="14802">
                  <c:v>1E-4</c:v>
                </c:pt>
                <c:pt idx="14803">
                  <c:v>1E-4</c:v>
                </c:pt>
                <c:pt idx="14804">
                  <c:v>1E-4</c:v>
                </c:pt>
                <c:pt idx="14805">
                  <c:v>1E-4</c:v>
                </c:pt>
                <c:pt idx="14806">
                  <c:v>1E-4</c:v>
                </c:pt>
                <c:pt idx="14807">
                  <c:v>1E-4</c:v>
                </c:pt>
                <c:pt idx="14808">
                  <c:v>1E-4</c:v>
                </c:pt>
                <c:pt idx="14809">
                  <c:v>1E-4</c:v>
                </c:pt>
                <c:pt idx="14810">
                  <c:v>1E-4</c:v>
                </c:pt>
                <c:pt idx="14811">
                  <c:v>1E-4</c:v>
                </c:pt>
                <c:pt idx="14812">
                  <c:v>1E-4</c:v>
                </c:pt>
                <c:pt idx="14813">
                  <c:v>1E-4</c:v>
                </c:pt>
                <c:pt idx="14814">
                  <c:v>1E-4</c:v>
                </c:pt>
                <c:pt idx="14815">
                  <c:v>1E-4</c:v>
                </c:pt>
                <c:pt idx="14816">
                  <c:v>1E-4</c:v>
                </c:pt>
                <c:pt idx="14817">
                  <c:v>2.0001000000000002</c:v>
                </c:pt>
                <c:pt idx="14818">
                  <c:v>1E-4</c:v>
                </c:pt>
                <c:pt idx="14819">
                  <c:v>1E-4</c:v>
                </c:pt>
                <c:pt idx="14820">
                  <c:v>1.0001</c:v>
                </c:pt>
                <c:pt idx="14821">
                  <c:v>1E-4</c:v>
                </c:pt>
                <c:pt idx="14822">
                  <c:v>1E-4</c:v>
                </c:pt>
                <c:pt idx="14823">
                  <c:v>1E-4</c:v>
                </c:pt>
                <c:pt idx="14824">
                  <c:v>1.0001</c:v>
                </c:pt>
                <c:pt idx="14825">
                  <c:v>1E-4</c:v>
                </c:pt>
                <c:pt idx="14826">
                  <c:v>1E-4</c:v>
                </c:pt>
                <c:pt idx="14827">
                  <c:v>1E-4</c:v>
                </c:pt>
                <c:pt idx="14828">
                  <c:v>1.0001</c:v>
                </c:pt>
                <c:pt idx="14829">
                  <c:v>1E-4</c:v>
                </c:pt>
                <c:pt idx="14830">
                  <c:v>1E-4</c:v>
                </c:pt>
                <c:pt idx="14831">
                  <c:v>1.0001</c:v>
                </c:pt>
                <c:pt idx="14832">
                  <c:v>1E-4</c:v>
                </c:pt>
                <c:pt idx="14833">
                  <c:v>1E-4</c:v>
                </c:pt>
                <c:pt idx="14834">
                  <c:v>1.0001</c:v>
                </c:pt>
                <c:pt idx="14835">
                  <c:v>1E-4</c:v>
                </c:pt>
                <c:pt idx="14836">
                  <c:v>1E-4</c:v>
                </c:pt>
                <c:pt idx="14837">
                  <c:v>1.0001</c:v>
                </c:pt>
                <c:pt idx="14838">
                  <c:v>1E-4</c:v>
                </c:pt>
                <c:pt idx="14839">
                  <c:v>1.0001</c:v>
                </c:pt>
                <c:pt idx="14840">
                  <c:v>1.0001</c:v>
                </c:pt>
                <c:pt idx="14841">
                  <c:v>1.0001</c:v>
                </c:pt>
                <c:pt idx="14842">
                  <c:v>1E-4</c:v>
                </c:pt>
                <c:pt idx="14843">
                  <c:v>1.0001</c:v>
                </c:pt>
                <c:pt idx="14844">
                  <c:v>1E-4</c:v>
                </c:pt>
                <c:pt idx="14845">
                  <c:v>1E-4</c:v>
                </c:pt>
                <c:pt idx="14846">
                  <c:v>1E-4</c:v>
                </c:pt>
                <c:pt idx="14847">
                  <c:v>1.0001</c:v>
                </c:pt>
                <c:pt idx="14848">
                  <c:v>1.0001</c:v>
                </c:pt>
                <c:pt idx="14849">
                  <c:v>1E-4</c:v>
                </c:pt>
                <c:pt idx="14850">
                  <c:v>1E-4</c:v>
                </c:pt>
                <c:pt idx="14851">
                  <c:v>1E-4</c:v>
                </c:pt>
                <c:pt idx="14852">
                  <c:v>1E-4</c:v>
                </c:pt>
                <c:pt idx="14853">
                  <c:v>1E-4</c:v>
                </c:pt>
                <c:pt idx="14854">
                  <c:v>1E-4</c:v>
                </c:pt>
                <c:pt idx="14855">
                  <c:v>1E-4</c:v>
                </c:pt>
                <c:pt idx="14856">
                  <c:v>1E-4</c:v>
                </c:pt>
                <c:pt idx="14857">
                  <c:v>1E-4</c:v>
                </c:pt>
                <c:pt idx="14858">
                  <c:v>1E-4</c:v>
                </c:pt>
                <c:pt idx="14859">
                  <c:v>1E-4</c:v>
                </c:pt>
                <c:pt idx="14860">
                  <c:v>1E-4</c:v>
                </c:pt>
                <c:pt idx="14861">
                  <c:v>1E-4</c:v>
                </c:pt>
                <c:pt idx="14862">
                  <c:v>1E-4</c:v>
                </c:pt>
                <c:pt idx="14863">
                  <c:v>1E-4</c:v>
                </c:pt>
                <c:pt idx="14864">
                  <c:v>1E-4</c:v>
                </c:pt>
                <c:pt idx="14865">
                  <c:v>1E-4</c:v>
                </c:pt>
                <c:pt idx="14866">
                  <c:v>1E-4</c:v>
                </c:pt>
                <c:pt idx="14867">
                  <c:v>1E-4</c:v>
                </c:pt>
                <c:pt idx="14868">
                  <c:v>1E-4</c:v>
                </c:pt>
                <c:pt idx="14869">
                  <c:v>1E-4</c:v>
                </c:pt>
                <c:pt idx="14870">
                  <c:v>1E-4</c:v>
                </c:pt>
                <c:pt idx="14871">
                  <c:v>2.0001000000000002</c:v>
                </c:pt>
                <c:pt idx="14872">
                  <c:v>1E-4</c:v>
                </c:pt>
                <c:pt idx="14873">
                  <c:v>1.0001</c:v>
                </c:pt>
                <c:pt idx="14874">
                  <c:v>1E-4</c:v>
                </c:pt>
                <c:pt idx="14875">
                  <c:v>1E-4</c:v>
                </c:pt>
                <c:pt idx="14876">
                  <c:v>1E-4</c:v>
                </c:pt>
                <c:pt idx="14877">
                  <c:v>1E-4</c:v>
                </c:pt>
                <c:pt idx="14878">
                  <c:v>1E-4</c:v>
                </c:pt>
                <c:pt idx="14879">
                  <c:v>1.0001</c:v>
                </c:pt>
                <c:pt idx="14880">
                  <c:v>1E-4</c:v>
                </c:pt>
                <c:pt idx="14881">
                  <c:v>1E-4</c:v>
                </c:pt>
                <c:pt idx="14882">
                  <c:v>1.0001</c:v>
                </c:pt>
                <c:pt idx="14883">
                  <c:v>1E-4</c:v>
                </c:pt>
                <c:pt idx="14884">
                  <c:v>1.0001</c:v>
                </c:pt>
                <c:pt idx="14885">
                  <c:v>1E-4</c:v>
                </c:pt>
                <c:pt idx="14886">
                  <c:v>1E-4</c:v>
                </c:pt>
                <c:pt idx="14887">
                  <c:v>1E-4</c:v>
                </c:pt>
                <c:pt idx="14888">
                  <c:v>1E-4</c:v>
                </c:pt>
                <c:pt idx="14889">
                  <c:v>1E-4</c:v>
                </c:pt>
                <c:pt idx="14890">
                  <c:v>1.0001</c:v>
                </c:pt>
                <c:pt idx="14891">
                  <c:v>1E-4</c:v>
                </c:pt>
                <c:pt idx="14892">
                  <c:v>1E-4</c:v>
                </c:pt>
                <c:pt idx="14893">
                  <c:v>1.0001</c:v>
                </c:pt>
                <c:pt idx="14894">
                  <c:v>1.0001</c:v>
                </c:pt>
                <c:pt idx="14895">
                  <c:v>1.0001</c:v>
                </c:pt>
                <c:pt idx="14896">
                  <c:v>1E-4</c:v>
                </c:pt>
                <c:pt idx="14897">
                  <c:v>1E-4</c:v>
                </c:pt>
                <c:pt idx="14898">
                  <c:v>1E-4</c:v>
                </c:pt>
                <c:pt idx="14899">
                  <c:v>1E-4</c:v>
                </c:pt>
                <c:pt idx="14900">
                  <c:v>2.0001000000000002</c:v>
                </c:pt>
                <c:pt idx="14901">
                  <c:v>1E-4</c:v>
                </c:pt>
                <c:pt idx="14902">
                  <c:v>1.0001</c:v>
                </c:pt>
                <c:pt idx="14903">
                  <c:v>1E-4</c:v>
                </c:pt>
                <c:pt idx="14904">
                  <c:v>1.0001</c:v>
                </c:pt>
                <c:pt idx="14905">
                  <c:v>1E-4</c:v>
                </c:pt>
                <c:pt idx="14906">
                  <c:v>1.0001</c:v>
                </c:pt>
                <c:pt idx="14907">
                  <c:v>1E-4</c:v>
                </c:pt>
                <c:pt idx="14908">
                  <c:v>1E-4</c:v>
                </c:pt>
                <c:pt idx="14909">
                  <c:v>1E-4</c:v>
                </c:pt>
                <c:pt idx="14910">
                  <c:v>1.0001</c:v>
                </c:pt>
                <c:pt idx="14911">
                  <c:v>1E-4</c:v>
                </c:pt>
                <c:pt idx="14912">
                  <c:v>1E-4</c:v>
                </c:pt>
                <c:pt idx="14913">
                  <c:v>1E-4</c:v>
                </c:pt>
                <c:pt idx="14914">
                  <c:v>1E-4</c:v>
                </c:pt>
                <c:pt idx="14915">
                  <c:v>1.0001</c:v>
                </c:pt>
                <c:pt idx="14916">
                  <c:v>1E-4</c:v>
                </c:pt>
                <c:pt idx="14917">
                  <c:v>1E-4</c:v>
                </c:pt>
                <c:pt idx="14918">
                  <c:v>1E-4</c:v>
                </c:pt>
                <c:pt idx="14919">
                  <c:v>1E-4</c:v>
                </c:pt>
                <c:pt idx="14920">
                  <c:v>1E-4</c:v>
                </c:pt>
                <c:pt idx="14921">
                  <c:v>1E-4</c:v>
                </c:pt>
                <c:pt idx="14922">
                  <c:v>1E-4</c:v>
                </c:pt>
                <c:pt idx="14923">
                  <c:v>1E-4</c:v>
                </c:pt>
                <c:pt idx="14924">
                  <c:v>1E-4</c:v>
                </c:pt>
                <c:pt idx="14925">
                  <c:v>1E-4</c:v>
                </c:pt>
                <c:pt idx="14926">
                  <c:v>2.0001000000000002</c:v>
                </c:pt>
                <c:pt idx="14927">
                  <c:v>1E-4</c:v>
                </c:pt>
                <c:pt idx="14928">
                  <c:v>1E-4</c:v>
                </c:pt>
                <c:pt idx="14929">
                  <c:v>1E-4</c:v>
                </c:pt>
                <c:pt idx="14930">
                  <c:v>1E-4</c:v>
                </c:pt>
                <c:pt idx="14931">
                  <c:v>1.0001</c:v>
                </c:pt>
                <c:pt idx="14932">
                  <c:v>1.0001</c:v>
                </c:pt>
                <c:pt idx="14933">
                  <c:v>1E-4</c:v>
                </c:pt>
                <c:pt idx="14934">
                  <c:v>1E-4</c:v>
                </c:pt>
                <c:pt idx="14935">
                  <c:v>1.0001</c:v>
                </c:pt>
                <c:pt idx="14936">
                  <c:v>1E-4</c:v>
                </c:pt>
                <c:pt idx="14937">
                  <c:v>1E-4</c:v>
                </c:pt>
                <c:pt idx="14938">
                  <c:v>1E-4</c:v>
                </c:pt>
                <c:pt idx="14939">
                  <c:v>1E-4</c:v>
                </c:pt>
                <c:pt idx="14940">
                  <c:v>1E-4</c:v>
                </c:pt>
                <c:pt idx="14941">
                  <c:v>1E-4</c:v>
                </c:pt>
                <c:pt idx="14942">
                  <c:v>1E-4</c:v>
                </c:pt>
                <c:pt idx="14943">
                  <c:v>1E-4</c:v>
                </c:pt>
                <c:pt idx="14944">
                  <c:v>2.0001000000000002</c:v>
                </c:pt>
                <c:pt idx="14945">
                  <c:v>1E-4</c:v>
                </c:pt>
                <c:pt idx="14946">
                  <c:v>1E-4</c:v>
                </c:pt>
                <c:pt idx="14947">
                  <c:v>1E-4</c:v>
                </c:pt>
                <c:pt idx="14948">
                  <c:v>1.0001</c:v>
                </c:pt>
                <c:pt idx="14949">
                  <c:v>1E-4</c:v>
                </c:pt>
                <c:pt idx="14950">
                  <c:v>1E-4</c:v>
                </c:pt>
                <c:pt idx="14951">
                  <c:v>1E-4</c:v>
                </c:pt>
                <c:pt idx="14952">
                  <c:v>1E-4</c:v>
                </c:pt>
                <c:pt idx="14953">
                  <c:v>1E-4</c:v>
                </c:pt>
                <c:pt idx="14954">
                  <c:v>1E-4</c:v>
                </c:pt>
                <c:pt idx="14955">
                  <c:v>1E-4</c:v>
                </c:pt>
                <c:pt idx="14956">
                  <c:v>1E-4</c:v>
                </c:pt>
                <c:pt idx="14957">
                  <c:v>1.0001</c:v>
                </c:pt>
                <c:pt idx="14958">
                  <c:v>1E-4</c:v>
                </c:pt>
                <c:pt idx="14959">
                  <c:v>1E-4</c:v>
                </c:pt>
                <c:pt idx="14960">
                  <c:v>1E-4</c:v>
                </c:pt>
                <c:pt idx="14961">
                  <c:v>1.0001</c:v>
                </c:pt>
                <c:pt idx="14962">
                  <c:v>1.0001</c:v>
                </c:pt>
                <c:pt idx="14963">
                  <c:v>1E-4</c:v>
                </c:pt>
                <c:pt idx="14964">
                  <c:v>1.0001</c:v>
                </c:pt>
                <c:pt idx="14965">
                  <c:v>1E-4</c:v>
                </c:pt>
                <c:pt idx="14966">
                  <c:v>1E-4</c:v>
                </c:pt>
                <c:pt idx="14967">
                  <c:v>1E-4</c:v>
                </c:pt>
                <c:pt idx="14968">
                  <c:v>1E-4</c:v>
                </c:pt>
                <c:pt idx="14969">
                  <c:v>1E-4</c:v>
                </c:pt>
                <c:pt idx="14970">
                  <c:v>1E-4</c:v>
                </c:pt>
                <c:pt idx="14971">
                  <c:v>1E-4</c:v>
                </c:pt>
                <c:pt idx="14972">
                  <c:v>1E-4</c:v>
                </c:pt>
                <c:pt idx="14973">
                  <c:v>1.0001</c:v>
                </c:pt>
                <c:pt idx="14974">
                  <c:v>1E-4</c:v>
                </c:pt>
                <c:pt idx="14975">
                  <c:v>1E-4</c:v>
                </c:pt>
                <c:pt idx="14976">
                  <c:v>1E-4</c:v>
                </c:pt>
                <c:pt idx="14977">
                  <c:v>1E-4</c:v>
                </c:pt>
                <c:pt idx="14978">
                  <c:v>1E-4</c:v>
                </c:pt>
                <c:pt idx="14979">
                  <c:v>1.0001</c:v>
                </c:pt>
                <c:pt idx="14980">
                  <c:v>1E-4</c:v>
                </c:pt>
                <c:pt idx="14981">
                  <c:v>1E-4</c:v>
                </c:pt>
                <c:pt idx="14982">
                  <c:v>1E-4</c:v>
                </c:pt>
                <c:pt idx="14983">
                  <c:v>1E-4</c:v>
                </c:pt>
                <c:pt idx="14984">
                  <c:v>1E-4</c:v>
                </c:pt>
                <c:pt idx="14985">
                  <c:v>1E-4</c:v>
                </c:pt>
                <c:pt idx="14986">
                  <c:v>1E-4</c:v>
                </c:pt>
                <c:pt idx="14987">
                  <c:v>1E-4</c:v>
                </c:pt>
                <c:pt idx="14988">
                  <c:v>1E-4</c:v>
                </c:pt>
                <c:pt idx="14989">
                  <c:v>1E-4</c:v>
                </c:pt>
                <c:pt idx="14990">
                  <c:v>1E-4</c:v>
                </c:pt>
                <c:pt idx="14991">
                  <c:v>1.0001</c:v>
                </c:pt>
                <c:pt idx="14992">
                  <c:v>1E-4</c:v>
                </c:pt>
                <c:pt idx="14993">
                  <c:v>1.0001</c:v>
                </c:pt>
                <c:pt idx="14994">
                  <c:v>1E-4</c:v>
                </c:pt>
                <c:pt idx="14995">
                  <c:v>1.0001</c:v>
                </c:pt>
                <c:pt idx="14996">
                  <c:v>1E-4</c:v>
                </c:pt>
                <c:pt idx="14997">
                  <c:v>1E-4</c:v>
                </c:pt>
                <c:pt idx="14998">
                  <c:v>1E-4</c:v>
                </c:pt>
                <c:pt idx="14999">
                  <c:v>1E-4</c:v>
                </c:pt>
                <c:pt idx="15000">
                  <c:v>1E-4</c:v>
                </c:pt>
                <c:pt idx="15001">
                  <c:v>1E-4</c:v>
                </c:pt>
                <c:pt idx="15002">
                  <c:v>1E-4</c:v>
                </c:pt>
                <c:pt idx="15003">
                  <c:v>1.0001</c:v>
                </c:pt>
                <c:pt idx="15004">
                  <c:v>1.0001</c:v>
                </c:pt>
                <c:pt idx="15005">
                  <c:v>1E-4</c:v>
                </c:pt>
                <c:pt idx="15006">
                  <c:v>1E-4</c:v>
                </c:pt>
                <c:pt idx="15007">
                  <c:v>1E-4</c:v>
                </c:pt>
                <c:pt idx="15008">
                  <c:v>1E-4</c:v>
                </c:pt>
                <c:pt idx="15009">
                  <c:v>1E-4</c:v>
                </c:pt>
                <c:pt idx="15010">
                  <c:v>1E-4</c:v>
                </c:pt>
                <c:pt idx="15011">
                  <c:v>1.0001</c:v>
                </c:pt>
                <c:pt idx="15012">
                  <c:v>1E-4</c:v>
                </c:pt>
                <c:pt idx="15013">
                  <c:v>1E-4</c:v>
                </c:pt>
                <c:pt idx="15014">
                  <c:v>1.0001</c:v>
                </c:pt>
                <c:pt idx="15015">
                  <c:v>1E-4</c:v>
                </c:pt>
                <c:pt idx="15016">
                  <c:v>1E-4</c:v>
                </c:pt>
                <c:pt idx="15017">
                  <c:v>1.0001</c:v>
                </c:pt>
                <c:pt idx="15018">
                  <c:v>1E-4</c:v>
                </c:pt>
                <c:pt idx="15019">
                  <c:v>1E-4</c:v>
                </c:pt>
                <c:pt idx="15020">
                  <c:v>1E-4</c:v>
                </c:pt>
                <c:pt idx="15021">
                  <c:v>1E-4</c:v>
                </c:pt>
                <c:pt idx="15022">
                  <c:v>1E-4</c:v>
                </c:pt>
                <c:pt idx="15023">
                  <c:v>1E-4</c:v>
                </c:pt>
                <c:pt idx="15024">
                  <c:v>1E-4</c:v>
                </c:pt>
                <c:pt idx="15025">
                  <c:v>1E-4</c:v>
                </c:pt>
                <c:pt idx="15026">
                  <c:v>1E-4</c:v>
                </c:pt>
                <c:pt idx="15027">
                  <c:v>1E-4</c:v>
                </c:pt>
                <c:pt idx="15028">
                  <c:v>1E-4</c:v>
                </c:pt>
                <c:pt idx="15029">
                  <c:v>1E-4</c:v>
                </c:pt>
                <c:pt idx="15030">
                  <c:v>1E-4</c:v>
                </c:pt>
                <c:pt idx="15031">
                  <c:v>1E-4</c:v>
                </c:pt>
                <c:pt idx="15032">
                  <c:v>1E-4</c:v>
                </c:pt>
                <c:pt idx="15033">
                  <c:v>1E-4</c:v>
                </c:pt>
                <c:pt idx="15034">
                  <c:v>1E-4</c:v>
                </c:pt>
                <c:pt idx="15035">
                  <c:v>1E-4</c:v>
                </c:pt>
                <c:pt idx="15036">
                  <c:v>1E-4</c:v>
                </c:pt>
                <c:pt idx="15037">
                  <c:v>1E-4</c:v>
                </c:pt>
                <c:pt idx="15038">
                  <c:v>1E-4</c:v>
                </c:pt>
                <c:pt idx="15039">
                  <c:v>2.0001000000000002</c:v>
                </c:pt>
                <c:pt idx="15040">
                  <c:v>1E-4</c:v>
                </c:pt>
                <c:pt idx="15041">
                  <c:v>1E-4</c:v>
                </c:pt>
                <c:pt idx="15042">
                  <c:v>1.0001</c:v>
                </c:pt>
                <c:pt idx="15043">
                  <c:v>1E-4</c:v>
                </c:pt>
                <c:pt idx="15044">
                  <c:v>1.0001</c:v>
                </c:pt>
                <c:pt idx="15045">
                  <c:v>1.0001</c:v>
                </c:pt>
                <c:pt idx="15046">
                  <c:v>1.0001</c:v>
                </c:pt>
                <c:pt idx="15047">
                  <c:v>1.0001</c:v>
                </c:pt>
                <c:pt idx="15048">
                  <c:v>1E-4</c:v>
                </c:pt>
                <c:pt idx="15049">
                  <c:v>1E-4</c:v>
                </c:pt>
                <c:pt idx="15050">
                  <c:v>1E-4</c:v>
                </c:pt>
                <c:pt idx="15051">
                  <c:v>1E-4</c:v>
                </c:pt>
                <c:pt idx="15052">
                  <c:v>1.0001</c:v>
                </c:pt>
                <c:pt idx="15053">
                  <c:v>1E-4</c:v>
                </c:pt>
                <c:pt idx="15054">
                  <c:v>1.0001</c:v>
                </c:pt>
                <c:pt idx="15055">
                  <c:v>1.0001</c:v>
                </c:pt>
                <c:pt idx="15056">
                  <c:v>1E-4</c:v>
                </c:pt>
                <c:pt idx="15057">
                  <c:v>1E-4</c:v>
                </c:pt>
                <c:pt idx="15058">
                  <c:v>1E-4</c:v>
                </c:pt>
                <c:pt idx="15059">
                  <c:v>1E-4</c:v>
                </c:pt>
                <c:pt idx="15060">
                  <c:v>1E-4</c:v>
                </c:pt>
                <c:pt idx="15061">
                  <c:v>1E-4</c:v>
                </c:pt>
                <c:pt idx="15062">
                  <c:v>1E-4</c:v>
                </c:pt>
                <c:pt idx="15063">
                  <c:v>1E-4</c:v>
                </c:pt>
                <c:pt idx="15064">
                  <c:v>1.0001</c:v>
                </c:pt>
                <c:pt idx="15065">
                  <c:v>2.0001000000000002</c:v>
                </c:pt>
                <c:pt idx="15066">
                  <c:v>2.0001000000000002</c:v>
                </c:pt>
                <c:pt idx="15067">
                  <c:v>2.0001000000000002</c:v>
                </c:pt>
                <c:pt idx="15068">
                  <c:v>2.0001000000000002</c:v>
                </c:pt>
                <c:pt idx="15069">
                  <c:v>5.0000999999999998</c:v>
                </c:pt>
                <c:pt idx="15070">
                  <c:v>9.0000999999999998</c:v>
                </c:pt>
                <c:pt idx="15071">
                  <c:v>5.0000999999999998</c:v>
                </c:pt>
                <c:pt idx="15072">
                  <c:v>5.0000999999999998</c:v>
                </c:pt>
                <c:pt idx="15073">
                  <c:v>1E-4</c:v>
                </c:pt>
                <c:pt idx="15074">
                  <c:v>1E-4</c:v>
                </c:pt>
                <c:pt idx="15075">
                  <c:v>1E-4</c:v>
                </c:pt>
                <c:pt idx="15076">
                  <c:v>1E-4</c:v>
                </c:pt>
                <c:pt idx="15077">
                  <c:v>1E-4</c:v>
                </c:pt>
                <c:pt idx="15078">
                  <c:v>1E-4</c:v>
                </c:pt>
                <c:pt idx="15079">
                  <c:v>1E-4</c:v>
                </c:pt>
                <c:pt idx="15080">
                  <c:v>1E-4</c:v>
                </c:pt>
                <c:pt idx="15081">
                  <c:v>1E-4</c:v>
                </c:pt>
                <c:pt idx="15082">
                  <c:v>1E-4</c:v>
                </c:pt>
                <c:pt idx="15083">
                  <c:v>1.0001</c:v>
                </c:pt>
                <c:pt idx="15084">
                  <c:v>1E-4</c:v>
                </c:pt>
                <c:pt idx="15085">
                  <c:v>1E-4</c:v>
                </c:pt>
                <c:pt idx="15086">
                  <c:v>1E-4</c:v>
                </c:pt>
                <c:pt idx="15087">
                  <c:v>1E-4</c:v>
                </c:pt>
                <c:pt idx="15088">
                  <c:v>1E-4</c:v>
                </c:pt>
                <c:pt idx="15089">
                  <c:v>1E-4</c:v>
                </c:pt>
                <c:pt idx="15090">
                  <c:v>1E-4</c:v>
                </c:pt>
                <c:pt idx="15091">
                  <c:v>1.0001</c:v>
                </c:pt>
                <c:pt idx="15092">
                  <c:v>1E-4</c:v>
                </c:pt>
                <c:pt idx="15093">
                  <c:v>1E-4</c:v>
                </c:pt>
                <c:pt idx="15094">
                  <c:v>1E-4</c:v>
                </c:pt>
                <c:pt idx="15095">
                  <c:v>1.0001</c:v>
                </c:pt>
                <c:pt idx="15096">
                  <c:v>1E-4</c:v>
                </c:pt>
                <c:pt idx="15097">
                  <c:v>1E-4</c:v>
                </c:pt>
                <c:pt idx="15098">
                  <c:v>1E-4</c:v>
                </c:pt>
                <c:pt idx="15099">
                  <c:v>1E-4</c:v>
                </c:pt>
                <c:pt idx="15100">
                  <c:v>1E-4</c:v>
                </c:pt>
                <c:pt idx="15101">
                  <c:v>1E-4</c:v>
                </c:pt>
                <c:pt idx="15102">
                  <c:v>1E-4</c:v>
                </c:pt>
                <c:pt idx="15103">
                  <c:v>1.0001</c:v>
                </c:pt>
                <c:pt idx="15104">
                  <c:v>1E-4</c:v>
                </c:pt>
                <c:pt idx="15105">
                  <c:v>1E-4</c:v>
                </c:pt>
                <c:pt idx="15106">
                  <c:v>1E-4</c:v>
                </c:pt>
                <c:pt idx="15107">
                  <c:v>1E-4</c:v>
                </c:pt>
                <c:pt idx="15108">
                  <c:v>1E-4</c:v>
                </c:pt>
                <c:pt idx="15109">
                  <c:v>1E-4</c:v>
                </c:pt>
                <c:pt idx="15110">
                  <c:v>1E-4</c:v>
                </c:pt>
                <c:pt idx="15111">
                  <c:v>1E-4</c:v>
                </c:pt>
                <c:pt idx="15112">
                  <c:v>1E-4</c:v>
                </c:pt>
                <c:pt idx="15113">
                  <c:v>1E-4</c:v>
                </c:pt>
                <c:pt idx="15114">
                  <c:v>1E-4</c:v>
                </c:pt>
                <c:pt idx="15115">
                  <c:v>1E-4</c:v>
                </c:pt>
                <c:pt idx="15116">
                  <c:v>1E-4</c:v>
                </c:pt>
                <c:pt idx="15117">
                  <c:v>1E-4</c:v>
                </c:pt>
                <c:pt idx="15118">
                  <c:v>1E-4</c:v>
                </c:pt>
                <c:pt idx="15119">
                  <c:v>1E-4</c:v>
                </c:pt>
                <c:pt idx="15120">
                  <c:v>1E-4</c:v>
                </c:pt>
                <c:pt idx="15121">
                  <c:v>1E-4</c:v>
                </c:pt>
                <c:pt idx="15122">
                  <c:v>2.0001000000000002</c:v>
                </c:pt>
                <c:pt idx="15123">
                  <c:v>1E-4</c:v>
                </c:pt>
                <c:pt idx="15124">
                  <c:v>1E-4</c:v>
                </c:pt>
                <c:pt idx="15125">
                  <c:v>5.0000999999999998</c:v>
                </c:pt>
                <c:pt idx="15126">
                  <c:v>3.0001000000000002</c:v>
                </c:pt>
                <c:pt idx="15127">
                  <c:v>6.0000999999999998</c:v>
                </c:pt>
                <c:pt idx="15128">
                  <c:v>3.0001000000000002</c:v>
                </c:pt>
                <c:pt idx="15129">
                  <c:v>1.0001</c:v>
                </c:pt>
                <c:pt idx="15130">
                  <c:v>1E-4</c:v>
                </c:pt>
                <c:pt idx="15131">
                  <c:v>1E-4</c:v>
                </c:pt>
                <c:pt idx="15132">
                  <c:v>1E-4</c:v>
                </c:pt>
                <c:pt idx="15133">
                  <c:v>2.0001000000000002</c:v>
                </c:pt>
                <c:pt idx="15134">
                  <c:v>1E-4</c:v>
                </c:pt>
                <c:pt idx="15135">
                  <c:v>1E-4</c:v>
                </c:pt>
                <c:pt idx="15136">
                  <c:v>1E-4</c:v>
                </c:pt>
                <c:pt idx="15137">
                  <c:v>1.0001</c:v>
                </c:pt>
                <c:pt idx="15138">
                  <c:v>1E-4</c:v>
                </c:pt>
                <c:pt idx="15139">
                  <c:v>1E-4</c:v>
                </c:pt>
                <c:pt idx="15140">
                  <c:v>1E-4</c:v>
                </c:pt>
                <c:pt idx="15141">
                  <c:v>1.0001</c:v>
                </c:pt>
                <c:pt idx="15142">
                  <c:v>1E-4</c:v>
                </c:pt>
                <c:pt idx="15143">
                  <c:v>1E-4</c:v>
                </c:pt>
                <c:pt idx="15144">
                  <c:v>1E-4</c:v>
                </c:pt>
                <c:pt idx="15145">
                  <c:v>1E-4</c:v>
                </c:pt>
                <c:pt idx="15146">
                  <c:v>1E-4</c:v>
                </c:pt>
                <c:pt idx="15147">
                  <c:v>1E-4</c:v>
                </c:pt>
                <c:pt idx="15148">
                  <c:v>1E-4</c:v>
                </c:pt>
                <c:pt idx="15149">
                  <c:v>1E-4</c:v>
                </c:pt>
                <c:pt idx="15150">
                  <c:v>1E-4</c:v>
                </c:pt>
                <c:pt idx="15151">
                  <c:v>1E-4</c:v>
                </c:pt>
                <c:pt idx="15152">
                  <c:v>1E-4</c:v>
                </c:pt>
                <c:pt idx="15153">
                  <c:v>1E-4</c:v>
                </c:pt>
                <c:pt idx="15154">
                  <c:v>1E-4</c:v>
                </c:pt>
                <c:pt idx="15155">
                  <c:v>1E-4</c:v>
                </c:pt>
                <c:pt idx="15156">
                  <c:v>1E-4</c:v>
                </c:pt>
                <c:pt idx="15157">
                  <c:v>1E-4</c:v>
                </c:pt>
                <c:pt idx="15158">
                  <c:v>1E-4</c:v>
                </c:pt>
                <c:pt idx="15159">
                  <c:v>1.0001</c:v>
                </c:pt>
                <c:pt idx="15160">
                  <c:v>1.0001</c:v>
                </c:pt>
                <c:pt idx="15161">
                  <c:v>1E-4</c:v>
                </c:pt>
                <c:pt idx="15162">
                  <c:v>1E-4</c:v>
                </c:pt>
                <c:pt idx="15163">
                  <c:v>1.0001</c:v>
                </c:pt>
                <c:pt idx="15164">
                  <c:v>1E-4</c:v>
                </c:pt>
                <c:pt idx="15165">
                  <c:v>1E-4</c:v>
                </c:pt>
                <c:pt idx="15166">
                  <c:v>1E-4</c:v>
                </c:pt>
                <c:pt idx="15167">
                  <c:v>1E-4</c:v>
                </c:pt>
                <c:pt idx="15168">
                  <c:v>1E-4</c:v>
                </c:pt>
                <c:pt idx="15169">
                  <c:v>1E-4</c:v>
                </c:pt>
                <c:pt idx="15170">
                  <c:v>1.0001</c:v>
                </c:pt>
                <c:pt idx="15171">
                  <c:v>1.0001</c:v>
                </c:pt>
                <c:pt idx="15172">
                  <c:v>1.0001</c:v>
                </c:pt>
                <c:pt idx="15173">
                  <c:v>1E-4</c:v>
                </c:pt>
                <c:pt idx="15174">
                  <c:v>1E-4</c:v>
                </c:pt>
                <c:pt idx="15175">
                  <c:v>1E-4</c:v>
                </c:pt>
                <c:pt idx="15176">
                  <c:v>1E-4</c:v>
                </c:pt>
                <c:pt idx="15177">
                  <c:v>1.0001</c:v>
                </c:pt>
                <c:pt idx="15178">
                  <c:v>1E-4</c:v>
                </c:pt>
                <c:pt idx="15179">
                  <c:v>2.0001000000000002</c:v>
                </c:pt>
                <c:pt idx="15180">
                  <c:v>1E-4</c:v>
                </c:pt>
                <c:pt idx="15181">
                  <c:v>1E-4</c:v>
                </c:pt>
                <c:pt idx="15182">
                  <c:v>1.0001</c:v>
                </c:pt>
                <c:pt idx="15183">
                  <c:v>1E-4</c:v>
                </c:pt>
                <c:pt idx="15184">
                  <c:v>1.0001</c:v>
                </c:pt>
                <c:pt idx="15185">
                  <c:v>1E-4</c:v>
                </c:pt>
                <c:pt idx="15186">
                  <c:v>1E-4</c:v>
                </c:pt>
                <c:pt idx="15187">
                  <c:v>1E-4</c:v>
                </c:pt>
                <c:pt idx="15188">
                  <c:v>1E-4</c:v>
                </c:pt>
                <c:pt idx="15189">
                  <c:v>2.0001000000000002</c:v>
                </c:pt>
                <c:pt idx="15190">
                  <c:v>1E-4</c:v>
                </c:pt>
                <c:pt idx="15191">
                  <c:v>1.0001</c:v>
                </c:pt>
                <c:pt idx="15192">
                  <c:v>1E-4</c:v>
                </c:pt>
                <c:pt idx="15193">
                  <c:v>1E-4</c:v>
                </c:pt>
                <c:pt idx="15194">
                  <c:v>1E-4</c:v>
                </c:pt>
                <c:pt idx="15195">
                  <c:v>1E-4</c:v>
                </c:pt>
                <c:pt idx="15196">
                  <c:v>1E-4</c:v>
                </c:pt>
                <c:pt idx="15197">
                  <c:v>1E-4</c:v>
                </c:pt>
                <c:pt idx="15198">
                  <c:v>1.0001</c:v>
                </c:pt>
                <c:pt idx="15199">
                  <c:v>1.0001</c:v>
                </c:pt>
                <c:pt idx="15200">
                  <c:v>1E-4</c:v>
                </c:pt>
                <c:pt idx="15201">
                  <c:v>1E-4</c:v>
                </c:pt>
                <c:pt idx="15202">
                  <c:v>1E-4</c:v>
                </c:pt>
                <c:pt idx="15203">
                  <c:v>1E-4</c:v>
                </c:pt>
                <c:pt idx="15204">
                  <c:v>1E-4</c:v>
                </c:pt>
                <c:pt idx="15205">
                  <c:v>1E-4</c:v>
                </c:pt>
                <c:pt idx="15206">
                  <c:v>1.0001</c:v>
                </c:pt>
                <c:pt idx="15207">
                  <c:v>1E-4</c:v>
                </c:pt>
                <c:pt idx="15208">
                  <c:v>1E-4</c:v>
                </c:pt>
                <c:pt idx="15209">
                  <c:v>1E-4</c:v>
                </c:pt>
                <c:pt idx="15210">
                  <c:v>1E-4</c:v>
                </c:pt>
                <c:pt idx="15211">
                  <c:v>1E-4</c:v>
                </c:pt>
                <c:pt idx="15212">
                  <c:v>1E-4</c:v>
                </c:pt>
                <c:pt idx="15213">
                  <c:v>1E-4</c:v>
                </c:pt>
                <c:pt idx="15214">
                  <c:v>1E-4</c:v>
                </c:pt>
                <c:pt idx="15215">
                  <c:v>1E-4</c:v>
                </c:pt>
                <c:pt idx="15216">
                  <c:v>1E-4</c:v>
                </c:pt>
                <c:pt idx="15217">
                  <c:v>1E-4</c:v>
                </c:pt>
                <c:pt idx="15218">
                  <c:v>1E-4</c:v>
                </c:pt>
                <c:pt idx="15219">
                  <c:v>1.0001</c:v>
                </c:pt>
                <c:pt idx="15220">
                  <c:v>1E-4</c:v>
                </c:pt>
                <c:pt idx="15221">
                  <c:v>1.0001</c:v>
                </c:pt>
                <c:pt idx="15222">
                  <c:v>1.0001</c:v>
                </c:pt>
                <c:pt idx="15223">
                  <c:v>2.0001000000000002</c:v>
                </c:pt>
                <c:pt idx="15224">
                  <c:v>1E-4</c:v>
                </c:pt>
                <c:pt idx="15225">
                  <c:v>1.0001</c:v>
                </c:pt>
                <c:pt idx="15226">
                  <c:v>1E-4</c:v>
                </c:pt>
                <c:pt idx="15227">
                  <c:v>1E-4</c:v>
                </c:pt>
                <c:pt idx="15228">
                  <c:v>1E-4</c:v>
                </c:pt>
                <c:pt idx="15229">
                  <c:v>1.0001</c:v>
                </c:pt>
                <c:pt idx="15230">
                  <c:v>1E-4</c:v>
                </c:pt>
                <c:pt idx="15231">
                  <c:v>1E-4</c:v>
                </c:pt>
                <c:pt idx="15232">
                  <c:v>1E-4</c:v>
                </c:pt>
                <c:pt idx="15233">
                  <c:v>1E-4</c:v>
                </c:pt>
                <c:pt idx="15234">
                  <c:v>1E-4</c:v>
                </c:pt>
                <c:pt idx="15235">
                  <c:v>1E-4</c:v>
                </c:pt>
                <c:pt idx="15236">
                  <c:v>1E-4</c:v>
                </c:pt>
                <c:pt idx="15237">
                  <c:v>1E-4</c:v>
                </c:pt>
                <c:pt idx="15238">
                  <c:v>1.0001</c:v>
                </c:pt>
                <c:pt idx="15239">
                  <c:v>1.0001</c:v>
                </c:pt>
                <c:pt idx="15240">
                  <c:v>1E-4</c:v>
                </c:pt>
                <c:pt idx="15241">
                  <c:v>1E-4</c:v>
                </c:pt>
                <c:pt idx="15242">
                  <c:v>1E-4</c:v>
                </c:pt>
                <c:pt idx="15243">
                  <c:v>1E-4</c:v>
                </c:pt>
                <c:pt idx="15244">
                  <c:v>1E-4</c:v>
                </c:pt>
                <c:pt idx="15245">
                  <c:v>1E-4</c:v>
                </c:pt>
                <c:pt idx="15246">
                  <c:v>1.0001</c:v>
                </c:pt>
                <c:pt idx="15247">
                  <c:v>1E-4</c:v>
                </c:pt>
                <c:pt idx="15248">
                  <c:v>1E-4</c:v>
                </c:pt>
                <c:pt idx="15249">
                  <c:v>1.0001</c:v>
                </c:pt>
                <c:pt idx="15250">
                  <c:v>1.0001</c:v>
                </c:pt>
                <c:pt idx="15251">
                  <c:v>1E-4</c:v>
                </c:pt>
                <c:pt idx="15252">
                  <c:v>1.0001</c:v>
                </c:pt>
                <c:pt idx="15253">
                  <c:v>1.0001</c:v>
                </c:pt>
                <c:pt idx="15254">
                  <c:v>1E-4</c:v>
                </c:pt>
                <c:pt idx="15255">
                  <c:v>1E-4</c:v>
                </c:pt>
                <c:pt idx="15256">
                  <c:v>1E-4</c:v>
                </c:pt>
                <c:pt idx="15257">
                  <c:v>1E-4</c:v>
                </c:pt>
                <c:pt idx="15258">
                  <c:v>1E-4</c:v>
                </c:pt>
                <c:pt idx="15259">
                  <c:v>1.0001</c:v>
                </c:pt>
                <c:pt idx="15260">
                  <c:v>1E-4</c:v>
                </c:pt>
                <c:pt idx="15261">
                  <c:v>1E-4</c:v>
                </c:pt>
                <c:pt idx="15262">
                  <c:v>1.0001</c:v>
                </c:pt>
                <c:pt idx="15263">
                  <c:v>1E-4</c:v>
                </c:pt>
                <c:pt idx="15264">
                  <c:v>1E-4</c:v>
                </c:pt>
                <c:pt idx="15265">
                  <c:v>1E-4</c:v>
                </c:pt>
                <c:pt idx="15266">
                  <c:v>1.0001</c:v>
                </c:pt>
                <c:pt idx="15267">
                  <c:v>1E-4</c:v>
                </c:pt>
                <c:pt idx="15268">
                  <c:v>1E-4</c:v>
                </c:pt>
                <c:pt idx="15269">
                  <c:v>1E-4</c:v>
                </c:pt>
                <c:pt idx="15270">
                  <c:v>1E-4</c:v>
                </c:pt>
                <c:pt idx="15271">
                  <c:v>1E-4</c:v>
                </c:pt>
                <c:pt idx="15272">
                  <c:v>1E-4</c:v>
                </c:pt>
                <c:pt idx="15273">
                  <c:v>1.0001</c:v>
                </c:pt>
                <c:pt idx="15274">
                  <c:v>1E-4</c:v>
                </c:pt>
                <c:pt idx="15275">
                  <c:v>1.0001</c:v>
                </c:pt>
                <c:pt idx="15276">
                  <c:v>1E-4</c:v>
                </c:pt>
                <c:pt idx="15277">
                  <c:v>1E-4</c:v>
                </c:pt>
                <c:pt idx="15278">
                  <c:v>1E-4</c:v>
                </c:pt>
                <c:pt idx="15279">
                  <c:v>1E-4</c:v>
                </c:pt>
                <c:pt idx="15280">
                  <c:v>1E-4</c:v>
                </c:pt>
                <c:pt idx="15281">
                  <c:v>1E-4</c:v>
                </c:pt>
                <c:pt idx="15282">
                  <c:v>1.0001</c:v>
                </c:pt>
                <c:pt idx="15283">
                  <c:v>1E-4</c:v>
                </c:pt>
                <c:pt idx="15284">
                  <c:v>1E-4</c:v>
                </c:pt>
                <c:pt idx="15285">
                  <c:v>1.0001</c:v>
                </c:pt>
                <c:pt idx="15286">
                  <c:v>1E-4</c:v>
                </c:pt>
                <c:pt idx="15287">
                  <c:v>1E-4</c:v>
                </c:pt>
                <c:pt idx="15288">
                  <c:v>1E-4</c:v>
                </c:pt>
                <c:pt idx="15289">
                  <c:v>1.0001</c:v>
                </c:pt>
                <c:pt idx="15290">
                  <c:v>1E-4</c:v>
                </c:pt>
                <c:pt idx="15291">
                  <c:v>1.0001</c:v>
                </c:pt>
                <c:pt idx="15292">
                  <c:v>1.0001</c:v>
                </c:pt>
                <c:pt idx="15293">
                  <c:v>1E-4</c:v>
                </c:pt>
                <c:pt idx="15294">
                  <c:v>1E-4</c:v>
                </c:pt>
                <c:pt idx="15295">
                  <c:v>1E-4</c:v>
                </c:pt>
                <c:pt idx="15296">
                  <c:v>1.0001</c:v>
                </c:pt>
                <c:pt idx="15297">
                  <c:v>1E-4</c:v>
                </c:pt>
                <c:pt idx="15298">
                  <c:v>1E-4</c:v>
                </c:pt>
                <c:pt idx="15299">
                  <c:v>1E-4</c:v>
                </c:pt>
                <c:pt idx="15300">
                  <c:v>1E-4</c:v>
                </c:pt>
                <c:pt idx="15301">
                  <c:v>1E-4</c:v>
                </c:pt>
                <c:pt idx="15302">
                  <c:v>1E-4</c:v>
                </c:pt>
                <c:pt idx="15303">
                  <c:v>1E-4</c:v>
                </c:pt>
                <c:pt idx="15304">
                  <c:v>1.0001</c:v>
                </c:pt>
                <c:pt idx="15305">
                  <c:v>1E-4</c:v>
                </c:pt>
                <c:pt idx="15306">
                  <c:v>1E-4</c:v>
                </c:pt>
                <c:pt idx="15307">
                  <c:v>1E-4</c:v>
                </c:pt>
                <c:pt idx="15308">
                  <c:v>1E-4</c:v>
                </c:pt>
                <c:pt idx="15309">
                  <c:v>1E-4</c:v>
                </c:pt>
                <c:pt idx="15310">
                  <c:v>1E-4</c:v>
                </c:pt>
                <c:pt idx="15311">
                  <c:v>1.0001</c:v>
                </c:pt>
                <c:pt idx="15312">
                  <c:v>1E-4</c:v>
                </c:pt>
                <c:pt idx="15313">
                  <c:v>1.0001</c:v>
                </c:pt>
                <c:pt idx="15314">
                  <c:v>1.0001</c:v>
                </c:pt>
                <c:pt idx="15315">
                  <c:v>1E-4</c:v>
                </c:pt>
                <c:pt idx="15316">
                  <c:v>1E-4</c:v>
                </c:pt>
                <c:pt idx="15317">
                  <c:v>1E-4</c:v>
                </c:pt>
                <c:pt idx="15318">
                  <c:v>1E-4</c:v>
                </c:pt>
                <c:pt idx="15319">
                  <c:v>1E-4</c:v>
                </c:pt>
                <c:pt idx="15320">
                  <c:v>1E-4</c:v>
                </c:pt>
                <c:pt idx="15321">
                  <c:v>1E-4</c:v>
                </c:pt>
                <c:pt idx="15322">
                  <c:v>1.0001</c:v>
                </c:pt>
                <c:pt idx="15323">
                  <c:v>1E-4</c:v>
                </c:pt>
                <c:pt idx="15324">
                  <c:v>1E-4</c:v>
                </c:pt>
                <c:pt idx="15325">
                  <c:v>1E-4</c:v>
                </c:pt>
                <c:pt idx="15326">
                  <c:v>1E-4</c:v>
                </c:pt>
                <c:pt idx="15327">
                  <c:v>1E-4</c:v>
                </c:pt>
                <c:pt idx="15328">
                  <c:v>1E-4</c:v>
                </c:pt>
                <c:pt idx="15329">
                  <c:v>1.0001</c:v>
                </c:pt>
                <c:pt idx="15330">
                  <c:v>1E-4</c:v>
                </c:pt>
                <c:pt idx="15331">
                  <c:v>1E-4</c:v>
                </c:pt>
                <c:pt idx="15332">
                  <c:v>1E-4</c:v>
                </c:pt>
                <c:pt idx="15333">
                  <c:v>1E-4</c:v>
                </c:pt>
                <c:pt idx="15334">
                  <c:v>1E-4</c:v>
                </c:pt>
                <c:pt idx="15335">
                  <c:v>1E-4</c:v>
                </c:pt>
                <c:pt idx="15336">
                  <c:v>1E-4</c:v>
                </c:pt>
                <c:pt idx="15337">
                  <c:v>1E-4</c:v>
                </c:pt>
                <c:pt idx="15338">
                  <c:v>1E-4</c:v>
                </c:pt>
                <c:pt idx="15339">
                  <c:v>1E-4</c:v>
                </c:pt>
                <c:pt idx="15340">
                  <c:v>1.0001</c:v>
                </c:pt>
                <c:pt idx="15341">
                  <c:v>1E-4</c:v>
                </c:pt>
                <c:pt idx="15342">
                  <c:v>1E-4</c:v>
                </c:pt>
                <c:pt idx="15343">
                  <c:v>1.0001</c:v>
                </c:pt>
                <c:pt idx="15344">
                  <c:v>1E-4</c:v>
                </c:pt>
                <c:pt idx="15345">
                  <c:v>1E-4</c:v>
                </c:pt>
                <c:pt idx="15346">
                  <c:v>1E-4</c:v>
                </c:pt>
                <c:pt idx="15347">
                  <c:v>1E-4</c:v>
                </c:pt>
                <c:pt idx="15348">
                  <c:v>1E-4</c:v>
                </c:pt>
                <c:pt idx="15349">
                  <c:v>1E-4</c:v>
                </c:pt>
                <c:pt idx="15350">
                  <c:v>1E-4</c:v>
                </c:pt>
                <c:pt idx="15351">
                  <c:v>1.0001</c:v>
                </c:pt>
                <c:pt idx="15352">
                  <c:v>1E-4</c:v>
                </c:pt>
                <c:pt idx="15353">
                  <c:v>1E-4</c:v>
                </c:pt>
                <c:pt idx="15354">
                  <c:v>1E-4</c:v>
                </c:pt>
                <c:pt idx="15355">
                  <c:v>1.0001</c:v>
                </c:pt>
                <c:pt idx="15356">
                  <c:v>1E-4</c:v>
                </c:pt>
                <c:pt idx="15357">
                  <c:v>1E-4</c:v>
                </c:pt>
                <c:pt idx="15358">
                  <c:v>1E-4</c:v>
                </c:pt>
                <c:pt idx="15359">
                  <c:v>1E-4</c:v>
                </c:pt>
                <c:pt idx="15360">
                  <c:v>1E-4</c:v>
                </c:pt>
                <c:pt idx="15361">
                  <c:v>1E-4</c:v>
                </c:pt>
                <c:pt idx="15362">
                  <c:v>1E-4</c:v>
                </c:pt>
                <c:pt idx="15363">
                  <c:v>1E-4</c:v>
                </c:pt>
                <c:pt idx="15364">
                  <c:v>1.0001</c:v>
                </c:pt>
                <c:pt idx="15365">
                  <c:v>1E-4</c:v>
                </c:pt>
                <c:pt idx="15366">
                  <c:v>1E-4</c:v>
                </c:pt>
                <c:pt idx="15367">
                  <c:v>1E-4</c:v>
                </c:pt>
                <c:pt idx="15368">
                  <c:v>1E-4</c:v>
                </c:pt>
                <c:pt idx="15369">
                  <c:v>1E-4</c:v>
                </c:pt>
                <c:pt idx="15370">
                  <c:v>1E-4</c:v>
                </c:pt>
                <c:pt idx="15371">
                  <c:v>1E-4</c:v>
                </c:pt>
                <c:pt idx="15372">
                  <c:v>1E-4</c:v>
                </c:pt>
                <c:pt idx="15373">
                  <c:v>1E-4</c:v>
                </c:pt>
                <c:pt idx="15374">
                  <c:v>1E-4</c:v>
                </c:pt>
                <c:pt idx="15375">
                  <c:v>1.0001</c:v>
                </c:pt>
                <c:pt idx="15376">
                  <c:v>2.0001000000000002</c:v>
                </c:pt>
                <c:pt idx="15377">
                  <c:v>1E-4</c:v>
                </c:pt>
                <c:pt idx="15378">
                  <c:v>1.0001</c:v>
                </c:pt>
                <c:pt idx="15379">
                  <c:v>1.0001</c:v>
                </c:pt>
                <c:pt idx="15380">
                  <c:v>1E-4</c:v>
                </c:pt>
                <c:pt idx="15381">
                  <c:v>1E-4</c:v>
                </c:pt>
                <c:pt idx="15382">
                  <c:v>2.0001000000000002</c:v>
                </c:pt>
                <c:pt idx="15383">
                  <c:v>1.0001</c:v>
                </c:pt>
                <c:pt idx="15384">
                  <c:v>1.0001</c:v>
                </c:pt>
                <c:pt idx="15385">
                  <c:v>1E-4</c:v>
                </c:pt>
                <c:pt idx="15386">
                  <c:v>1.0001</c:v>
                </c:pt>
                <c:pt idx="15387">
                  <c:v>1E-4</c:v>
                </c:pt>
                <c:pt idx="15388">
                  <c:v>1E-4</c:v>
                </c:pt>
                <c:pt idx="15389">
                  <c:v>1E-4</c:v>
                </c:pt>
                <c:pt idx="15390">
                  <c:v>1.0001</c:v>
                </c:pt>
                <c:pt idx="15391">
                  <c:v>1E-4</c:v>
                </c:pt>
                <c:pt idx="15392">
                  <c:v>1E-4</c:v>
                </c:pt>
                <c:pt idx="15393">
                  <c:v>1E-4</c:v>
                </c:pt>
                <c:pt idx="15394">
                  <c:v>1E-4</c:v>
                </c:pt>
                <c:pt idx="15395">
                  <c:v>1.0001</c:v>
                </c:pt>
                <c:pt idx="15396">
                  <c:v>1E-4</c:v>
                </c:pt>
                <c:pt idx="15397">
                  <c:v>1E-4</c:v>
                </c:pt>
                <c:pt idx="15398">
                  <c:v>1E-4</c:v>
                </c:pt>
                <c:pt idx="15399">
                  <c:v>1.0001</c:v>
                </c:pt>
                <c:pt idx="15400">
                  <c:v>1E-4</c:v>
                </c:pt>
                <c:pt idx="15401">
                  <c:v>1E-4</c:v>
                </c:pt>
                <c:pt idx="15402">
                  <c:v>1.0001</c:v>
                </c:pt>
                <c:pt idx="15403">
                  <c:v>1.0001</c:v>
                </c:pt>
                <c:pt idx="15404">
                  <c:v>1E-4</c:v>
                </c:pt>
                <c:pt idx="15405">
                  <c:v>1E-4</c:v>
                </c:pt>
                <c:pt idx="15406">
                  <c:v>2.0001000000000002</c:v>
                </c:pt>
                <c:pt idx="15407">
                  <c:v>1.0001</c:v>
                </c:pt>
                <c:pt idx="15408">
                  <c:v>1E-4</c:v>
                </c:pt>
                <c:pt idx="15409">
                  <c:v>1E-4</c:v>
                </c:pt>
                <c:pt idx="15410">
                  <c:v>1.0001</c:v>
                </c:pt>
                <c:pt idx="15411">
                  <c:v>1E-4</c:v>
                </c:pt>
                <c:pt idx="15412">
                  <c:v>1.0001</c:v>
                </c:pt>
                <c:pt idx="15413">
                  <c:v>1.0001</c:v>
                </c:pt>
                <c:pt idx="15414">
                  <c:v>1E-4</c:v>
                </c:pt>
                <c:pt idx="15415">
                  <c:v>1E-4</c:v>
                </c:pt>
                <c:pt idx="15416">
                  <c:v>1E-4</c:v>
                </c:pt>
                <c:pt idx="15417">
                  <c:v>1E-4</c:v>
                </c:pt>
                <c:pt idx="15418">
                  <c:v>1E-4</c:v>
                </c:pt>
                <c:pt idx="15419">
                  <c:v>1E-4</c:v>
                </c:pt>
                <c:pt idx="15420">
                  <c:v>1.0001</c:v>
                </c:pt>
                <c:pt idx="15421">
                  <c:v>1E-4</c:v>
                </c:pt>
                <c:pt idx="15422">
                  <c:v>1E-4</c:v>
                </c:pt>
                <c:pt idx="15423">
                  <c:v>1E-4</c:v>
                </c:pt>
                <c:pt idx="15424">
                  <c:v>1E-4</c:v>
                </c:pt>
                <c:pt idx="15425">
                  <c:v>1E-4</c:v>
                </c:pt>
                <c:pt idx="15426">
                  <c:v>1E-4</c:v>
                </c:pt>
                <c:pt idx="15427">
                  <c:v>1E-4</c:v>
                </c:pt>
                <c:pt idx="15428">
                  <c:v>1E-4</c:v>
                </c:pt>
                <c:pt idx="15429">
                  <c:v>1E-4</c:v>
                </c:pt>
                <c:pt idx="15430">
                  <c:v>1E-4</c:v>
                </c:pt>
                <c:pt idx="15431">
                  <c:v>1.0001</c:v>
                </c:pt>
                <c:pt idx="15432">
                  <c:v>1E-4</c:v>
                </c:pt>
                <c:pt idx="15433">
                  <c:v>1E-4</c:v>
                </c:pt>
                <c:pt idx="15434">
                  <c:v>1E-4</c:v>
                </c:pt>
                <c:pt idx="15435">
                  <c:v>1E-4</c:v>
                </c:pt>
                <c:pt idx="15436">
                  <c:v>1.0001</c:v>
                </c:pt>
                <c:pt idx="15437">
                  <c:v>1E-4</c:v>
                </c:pt>
                <c:pt idx="15438">
                  <c:v>1E-4</c:v>
                </c:pt>
                <c:pt idx="15439">
                  <c:v>1E-4</c:v>
                </c:pt>
                <c:pt idx="15440">
                  <c:v>1E-4</c:v>
                </c:pt>
                <c:pt idx="15441">
                  <c:v>1E-4</c:v>
                </c:pt>
                <c:pt idx="15442">
                  <c:v>1E-4</c:v>
                </c:pt>
                <c:pt idx="15443">
                  <c:v>1E-4</c:v>
                </c:pt>
                <c:pt idx="15444">
                  <c:v>1E-4</c:v>
                </c:pt>
                <c:pt idx="15445">
                  <c:v>1E-4</c:v>
                </c:pt>
                <c:pt idx="15446">
                  <c:v>1E-4</c:v>
                </c:pt>
                <c:pt idx="15447">
                  <c:v>1E-4</c:v>
                </c:pt>
                <c:pt idx="15448">
                  <c:v>1E-4</c:v>
                </c:pt>
                <c:pt idx="15449">
                  <c:v>1E-4</c:v>
                </c:pt>
                <c:pt idx="15450">
                  <c:v>1E-4</c:v>
                </c:pt>
                <c:pt idx="15451">
                  <c:v>1E-4</c:v>
                </c:pt>
                <c:pt idx="15452">
                  <c:v>1E-4</c:v>
                </c:pt>
                <c:pt idx="15453">
                  <c:v>1E-4</c:v>
                </c:pt>
                <c:pt idx="15454">
                  <c:v>1E-4</c:v>
                </c:pt>
                <c:pt idx="15455">
                  <c:v>1E-4</c:v>
                </c:pt>
                <c:pt idx="15456">
                  <c:v>1E-4</c:v>
                </c:pt>
                <c:pt idx="15457">
                  <c:v>1.0001</c:v>
                </c:pt>
                <c:pt idx="15458">
                  <c:v>1E-4</c:v>
                </c:pt>
                <c:pt idx="15459">
                  <c:v>1E-4</c:v>
                </c:pt>
                <c:pt idx="15460">
                  <c:v>1E-4</c:v>
                </c:pt>
                <c:pt idx="15461">
                  <c:v>1E-4</c:v>
                </c:pt>
                <c:pt idx="15462">
                  <c:v>1E-4</c:v>
                </c:pt>
                <c:pt idx="15463">
                  <c:v>1E-4</c:v>
                </c:pt>
                <c:pt idx="15464">
                  <c:v>1.0001</c:v>
                </c:pt>
                <c:pt idx="15465">
                  <c:v>1E-4</c:v>
                </c:pt>
                <c:pt idx="15466">
                  <c:v>4.0000999999999998</c:v>
                </c:pt>
                <c:pt idx="15467">
                  <c:v>1E-4</c:v>
                </c:pt>
                <c:pt idx="15468">
                  <c:v>1E-4</c:v>
                </c:pt>
                <c:pt idx="15469">
                  <c:v>1E-4</c:v>
                </c:pt>
                <c:pt idx="15470">
                  <c:v>1E-4</c:v>
                </c:pt>
                <c:pt idx="15471">
                  <c:v>1E-4</c:v>
                </c:pt>
                <c:pt idx="15472">
                  <c:v>1E-4</c:v>
                </c:pt>
                <c:pt idx="15473">
                  <c:v>2.0001000000000002</c:v>
                </c:pt>
                <c:pt idx="15474">
                  <c:v>1E-4</c:v>
                </c:pt>
                <c:pt idx="15475">
                  <c:v>1E-4</c:v>
                </c:pt>
                <c:pt idx="15476">
                  <c:v>1E-4</c:v>
                </c:pt>
                <c:pt idx="15477">
                  <c:v>1E-4</c:v>
                </c:pt>
                <c:pt idx="15478">
                  <c:v>1E-4</c:v>
                </c:pt>
                <c:pt idx="15479">
                  <c:v>1E-4</c:v>
                </c:pt>
                <c:pt idx="15480">
                  <c:v>1.0001</c:v>
                </c:pt>
                <c:pt idx="15481">
                  <c:v>1E-4</c:v>
                </c:pt>
                <c:pt idx="15482">
                  <c:v>1.0001</c:v>
                </c:pt>
                <c:pt idx="15483">
                  <c:v>3.0001000000000002</c:v>
                </c:pt>
                <c:pt idx="15484">
                  <c:v>1E-4</c:v>
                </c:pt>
                <c:pt idx="15485">
                  <c:v>1E-4</c:v>
                </c:pt>
                <c:pt idx="15486">
                  <c:v>1.0001</c:v>
                </c:pt>
                <c:pt idx="15487">
                  <c:v>1E-4</c:v>
                </c:pt>
                <c:pt idx="15488">
                  <c:v>1E-4</c:v>
                </c:pt>
                <c:pt idx="15489">
                  <c:v>1E-4</c:v>
                </c:pt>
                <c:pt idx="15490">
                  <c:v>1E-4</c:v>
                </c:pt>
                <c:pt idx="15491">
                  <c:v>1E-4</c:v>
                </c:pt>
                <c:pt idx="15492">
                  <c:v>1.0001</c:v>
                </c:pt>
                <c:pt idx="15493">
                  <c:v>1.0001</c:v>
                </c:pt>
                <c:pt idx="15494">
                  <c:v>1E-4</c:v>
                </c:pt>
                <c:pt idx="15495">
                  <c:v>1E-4</c:v>
                </c:pt>
                <c:pt idx="15496">
                  <c:v>1E-4</c:v>
                </c:pt>
                <c:pt idx="15497">
                  <c:v>1.0001</c:v>
                </c:pt>
                <c:pt idx="15498">
                  <c:v>1.0001</c:v>
                </c:pt>
                <c:pt idx="15499">
                  <c:v>1E-4</c:v>
                </c:pt>
                <c:pt idx="15500">
                  <c:v>1E-4</c:v>
                </c:pt>
                <c:pt idx="15501">
                  <c:v>1E-4</c:v>
                </c:pt>
                <c:pt idx="15502">
                  <c:v>1E-4</c:v>
                </c:pt>
                <c:pt idx="15503">
                  <c:v>1E-4</c:v>
                </c:pt>
                <c:pt idx="15504">
                  <c:v>1E-4</c:v>
                </c:pt>
                <c:pt idx="15505">
                  <c:v>1E-4</c:v>
                </c:pt>
                <c:pt idx="15506">
                  <c:v>1.0001</c:v>
                </c:pt>
                <c:pt idx="15507">
                  <c:v>1E-4</c:v>
                </c:pt>
                <c:pt idx="15508">
                  <c:v>1.0001</c:v>
                </c:pt>
                <c:pt idx="15509">
                  <c:v>1.0001</c:v>
                </c:pt>
                <c:pt idx="15510">
                  <c:v>1E-4</c:v>
                </c:pt>
                <c:pt idx="15511">
                  <c:v>1E-4</c:v>
                </c:pt>
                <c:pt idx="15512">
                  <c:v>1.0001</c:v>
                </c:pt>
                <c:pt idx="15513">
                  <c:v>2.0001000000000002</c:v>
                </c:pt>
                <c:pt idx="15514">
                  <c:v>1E-4</c:v>
                </c:pt>
                <c:pt idx="15515">
                  <c:v>1E-4</c:v>
                </c:pt>
                <c:pt idx="15516">
                  <c:v>1E-4</c:v>
                </c:pt>
                <c:pt idx="15517">
                  <c:v>1E-4</c:v>
                </c:pt>
                <c:pt idx="15518">
                  <c:v>1E-4</c:v>
                </c:pt>
                <c:pt idx="15519">
                  <c:v>1E-4</c:v>
                </c:pt>
                <c:pt idx="15520">
                  <c:v>1E-4</c:v>
                </c:pt>
                <c:pt idx="15521">
                  <c:v>1E-4</c:v>
                </c:pt>
                <c:pt idx="15522">
                  <c:v>1E-4</c:v>
                </c:pt>
                <c:pt idx="15523">
                  <c:v>1E-4</c:v>
                </c:pt>
                <c:pt idx="15524">
                  <c:v>1E-4</c:v>
                </c:pt>
                <c:pt idx="15525">
                  <c:v>1.0001</c:v>
                </c:pt>
                <c:pt idx="15526">
                  <c:v>1E-4</c:v>
                </c:pt>
                <c:pt idx="15527">
                  <c:v>1E-4</c:v>
                </c:pt>
                <c:pt idx="15528">
                  <c:v>1E-4</c:v>
                </c:pt>
                <c:pt idx="15529">
                  <c:v>1E-4</c:v>
                </c:pt>
                <c:pt idx="15530">
                  <c:v>1E-4</c:v>
                </c:pt>
                <c:pt idx="15531">
                  <c:v>1E-4</c:v>
                </c:pt>
                <c:pt idx="15532">
                  <c:v>1E-4</c:v>
                </c:pt>
                <c:pt idx="15533">
                  <c:v>1E-4</c:v>
                </c:pt>
                <c:pt idx="15534">
                  <c:v>1E-4</c:v>
                </c:pt>
                <c:pt idx="15535">
                  <c:v>1E-4</c:v>
                </c:pt>
                <c:pt idx="15536">
                  <c:v>1E-4</c:v>
                </c:pt>
                <c:pt idx="15537">
                  <c:v>1E-4</c:v>
                </c:pt>
                <c:pt idx="15538">
                  <c:v>1E-4</c:v>
                </c:pt>
                <c:pt idx="15539">
                  <c:v>1E-4</c:v>
                </c:pt>
                <c:pt idx="15540">
                  <c:v>1E-4</c:v>
                </c:pt>
                <c:pt idx="15541">
                  <c:v>1E-4</c:v>
                </c:pt>
                <c:pt idx="15542">
                  <c:v>1E-4</c:v>
                </c:pt>
                <c:pt idx="15543">
                  <c:v>1E-4</c:v>
                </c:pt>
                <c:pt idx="15544">
                  <c:v>1E-4</c:v>
                </c:pt>
                <c:pt idx="15545">
                  <c:v>1E-4</c:v>
                </c:pt>
                <c:pt idx="15546">
                  <c:v>1E-4</c:v>
                </c:pt>
                <c:pt idx="15547">
                  <c:v>1.0001</c:v>
                </c:pt>
                <c:pt idx="15548">
                  <c:v>1E-4</c:v>
                </c:pt>
                <c:pt idx="15549">
                  <c:v>1E-4</c:v>
                </c:pt>
                <c:pt idx="15550">
                  <c:v>1E-4</c:v>
                </c:pt>
                <c:pt idx="15551">
                  <c:v>1.0001</c:v>
                </c:pt>
                <c:pt idx="15552">
                  <c:v>1E-4</c:v>
                </c:pt>
                <c:pt idx="15553">
                  <c:v>1.0001</c:v>
                </c:pt>
                <c:pt idx="15554">
                  <c:v>1E-4</c:v>
                </c:pt>
                <c:pt idx="15555">
                  <c:v>1E-4</c:v>
                </c:pt>
                <c:pt idx="15556">
                  <c:v>1E-4</c:v>
                </c:pt>
                <c:pt idx="15557">
                  <c:v>1E-4</c:v>
                </c:pt>
                <c:pt idx="15558">
                  <c:v>1E-4</c:v>
                </c:pt>
                <c:pt idx="15559">
                  <c:v>1E-4</c:v>
                </c:pt>
                <c:pt idx="15560">
                  <c:v>1E-4</c:v>
                </c:pt>
                <c:pt idx="15561">
                  <c:v>1.0001</c:v>
                </c:pt>
                <c:pt idx="15562">
                  <c:v>1E-4</c:v>
                </c:pt>
                <c:pt idx="15563">
                  <c:v>1E-4</c:v>
                </c:pt>
                <c:pt idx="15564">
                  <c:v>1E-4</c:v>
                </c:pt>
                <c:pt idx="15565">
                  <c:v>1E-4</c:v>
                </c:pt>
                <c:pt idx="15566">
                  <c:v>1.0001</c:v>
                </c:pt>
                <c:pt idx="15567">
                  <c:v>1.0001</c:v>
                </c:pt>
                <c:pt idx="15568">
                  <c:v>1.0001</c:v>
                </c:pt>
                <c:pt idx="15569">
                  <c:v>1E-4</c:v>
                </c:pt>
                <c:pt idx="15570">
                  <c:v>1.0001</c:v>
                </c:pt>
                <c:pt idx="15571">
                  <c:v>1E-4</c:v>
                </c:pt>
                <c:pt idx="15572">
                  <c:v>1E-4</c:v>
                </c:pt>
                <c:pt idx="15573">
                  <c:v>1.0001</c:v>
                </c:pt>
                <c:pt idx="15574">
                  <c:v>1E-4</c:v>
                </c:pt>
                <c:pt idx="15575">
                  <c:v>1.0001</c:v>
                </c:pt>
                <c:pt idx="15576">
                  <c:v>1E-4</c:v>
                </c:pt>
                <c:pt idx="15577">
                  <c:v>1E-4</c:v>
                </c:pt>
                <c:pt idx="15578">
                  <c:v>1E-4</c:v>
                </c:pt>
                <c:pt idx="15579">
                  <c:v>1E-4</c:v>
                </c:pt>
                <c:pt idx="15580">
                  <c:v>1E-4</c:v>
                </c:pt>
                <c:pt idx="15581">
                  <c:v>1.0001</c:v>
                </c:pt>
                <c:pt idx="15582">
                  <c:v>1.0001</c:v>
                </c:pt>
                <c:pt idx="15583">
                  <c:v>1E-4</c:v>
                </c:pt>
                <c:pt idx="15584">
                  <c:v>1E-4</c:v>
                </c:pt>
                <c:pt idx="15585">
                  <c:v>1E-4</c:v>
                </c:pt>
                <c:pt idx="15586">
                  <c:v>1.0001</c:v>
                </c:pt>
                <c:pt idx="15587">
                  <c:v>1E-4</c:v>
                </c:pt>
                <c:pt idx="15588">
                  <c:v>1.0001</c:v>
                </c:pt>
                <c:pt idx="15589">
                  <c:v>1E-4</c:v>
                </c:pt>
                <c:pt idx="15590">
                  <c:v>1E-4</c:v>
                </c:pt>
                <c:pt idx="15591">
                  <c:v>1E-4</c:v>
                </c:pt>
                <c:pt idx="15592">
                  <c:v>1E-4</c:v>
                </c:pt>
                <c:pt idx="15593">
                  <c:v>1E-4</c:v>
                </c:pt>
                <c:pt idx="15594">
                  <c:v>1E-4</c:v>
                </c:pt>
                <c:pt idx="15595">
                  <c:v>1.0001</c:v>
                </c:pt>
                <c:pt idx="15596">
                  <c:v>1E-4</c:v>
                </c:pt>
                <c:pt idx="15597">
                  <c:v>1E-4</c:v>
                </c:pt>
                <c:pt idx="15598">
                  <c:v>1.0001</c:v>
                </c:pt>
                <c:pt idx="15599">
                  <c:v>1E-4</c:v>
                </c:pt>
                <c:pt idx="15600">
                  <c:v>1E-4</c:v>
                </c:pt>
                <c:pt idx="15601">
                  <c:v>1.0001</c:v>
                </c:pt>
                <c:pt idx="15602">
                  <c:v>1E-4</c:v>
                </c:pt>
                <c:pt idx="15603">
                  <c:v>1.0001</c:v>
                </c:pt>
                <c:pt idx="15604">
                  <c:v>1E-4</c:v>
                </c:pt>
                <c:pt idx="15605">
                  <c:v>1E-4</c:v>
                </c:pt>
                <c:pt idx="15606">
                  <c:v>1E-4</c:v>
                </c:pt>
                <c:pt idx="15607">
                  <c:v>1.0001</c:v>
                </c:pt>
                <c:pt idx="15608">
                  <c:v>1E-4</c:v>
                </c:pt>
                <c:pt idx="15609">
                  <c:v>1E-4</c:v>
                </c:pt>
                <c:pt idx="15610">
                  <c:v>1E-4</c:v>
                </c:pt>
                <c:pt idx="15611">
                  <c:v>1E-4</c:v>
                </c:pt>
                <c:pt idx="15612">
                  <c:v>1E-4</c:v>
                </c:pt>
                <c:pt idx="15613">
                  <c:v>1E-4</c:v>
                </c:pt>
                <c:pt idx="15614">
                  <c:v>1E-4</c:v>
                </c:pt>
                <c:pt idx="15615">
                  <c:v>1E-4</c:v>
                </c:pt>
                <c:pt idx="15616">
                  <c:v>2.0001000000000002</c:v>
                </c:pt>
                <c:pt idx="15617">
                  <c:v>1E-4</c:v>
                </c:pt>
                <c:pt idx="15618">
                  <c:v>1E-4</c:v>
                </c:pt>
                <c:pt idx="15619">
                  <c:v>1E-4</c:v>
                </c:pt>
                <c:pt idx="15620">
                  <c:v>1E-4</c:v>
                </c:pt>
                <c:pt idx="15621">
                  <c:v>1E-4</c:v>
                </c:pt>
                <c:pt idx="15622">
                  <c:v>1.0001</c:v>
                </c:pt>
                <c:pt idx="15623">
                  <c:v>1E-4</c:v>
                </c:pt>
                <c:pt idx="15624">
                  <c:v>1E-4</c:v>
                </c:pt>
                <c:pt idx="15625">
                  <c:v>1E-4</c:v>
                </c:pt>
                <c:pt idx="15626">
                  <c:v>1E-4</c:v>
                </c:pt>
                <c:pt idx="15627">
                  <c:v>1E-4</c:v>
                </c:pt>
                <c:pt idx="15628">
                  <c:v>1E-4</c:v>
                </c:pt>
                <c:pt idx="15629">
                  <c:v>1E-4</c:v>
                </c:pt>
                <c:pt idx="15630">
                  <c:v>1E-4</c:v>
                </c:pt>
                <c:pt idx="15631">
                  <c:v>1E-4</c:v>
                </c:pt>
                <c:pt idx="15632">
                  <c:v>1E-4</c:v>
                </c:pt>
                <c:pt idx="15633">
                  <c:v>1E-4</c:v>
                </c:pt>
                <c:pt idx="15634">
                  <c:v>1.0001</c:v>
                </c:pt>
                <c:pt idx="15635">
                  <c:v>1E-4</c:v>
                </c:pt>
                <c:pt idx="15636">
                  <c:v>1E-4</c:v>
                </c:pt>
                <c:pt idx="15637">
                  <c:v>1.0001</c:v>
                </c:pt>
                <c:pt idx="15638">
                  <c:v>1E-4</c:v>
                </c:pt>
                <c:pt idx="15639">
                  <c:v>1E-4</c:v>
                </c:pt>
                <c:pt idx="15640">
                  <c:v>1E-4</c:v>
                </c:pt>
                <c:pt idx="15641">
                  <c:v>1E-4</c:v>
                </c:pt>
                <c:pt idx="15642">
                  <c:v>1E-4</c:v>
                </c:pt>
                <c:pt idx="15643">
                  <c:v>1E-4</c:v>
                </c:pt>
                <c:pt idx="15644">
                  <c:v>1E-4</c:v>
                </c:pt>
                <c:pt idx="15645">
                  <c:v>1E-4</c:v>
                </c:pt>
                <c:pt idx="15646">
                  <c:v>1E-4</c:v>
                </c:pt>
                <c:pt idx="15647">
                  <c:v>1E-4</c:v>
                </c:pt>
                <c:pt idx="15648">
                  <c:v>1E-4</c:v>
                </c:pt>
                <c:pt idx="15649">
                  <c:v>1.0001</c:v>
                </c:pt>
                <c:pt idx="15650">
                  <c:v>1E-4</c:v>
                </c:pt>
                <c:pt idx="15651">
                  <c:v>1.0001</c:v>
                </c:pt>
                <c:pt idx="15652">
                  <c:v>1E-4</c:v>
                </c:pt>
                <c:pt idx="15653">
                  <c:v>1E-4</c:v>
                </c:pt>
                <c:pt idx="15654">
                  <c:v>1E-4</c:v>
                </c:pt>
                <c:pt idx="15655">
                  <c:v>1E-4</c:v>
                </c:pt>
                <c:pt idx="15656">
                  <c:v>1E-4</c:v>
                </c:pt>
                <c:pt idx="15657">
                  <c:v>1E-4</c:v>
                </c:pt>
                <c:pt idx="15658">
                  <c:v>1E-4</c:v>
                </c:pt>
                <c:pt idx="15659">
                  <c:v>1E-4</c:v>
                </c:pt>
                <c:pt idx="15660">
                  <c:v>1E-4</c:v>
                </c:pt>
                <c:pt idx="15661">
                  <c:v>1E-4</c:v>
                </c:pt>
                <c:pt idx="15662">
                  <c:v>1E-4</c:v>
                </c:pt>
                <c:pt idx="15663">
                  <c:v>1E-4</c:v>
                </c:pt>
                <c:pt idx="15664">
                  <c:v>3.0001000000000002</c:v>
                </c:pt>
                <c:pt idx="15665">
                  <c:v>1E-4</c:v>
                </c:pt>
                <c:pt idx="15666">
                  <c:v>1E-4</c:v>
                </c:pt>
                <c:pt idx="15667">
                  <c:v>1.0001</c:v>
                </c:pt>
                <c:pt idx="15668">
                  <c:v>1E-4</c:v>
                </c:pt>
                <c:pt idx="15669">
                  <c:v>1E-4</c:v>
                </c:pt>
                <c:pt idx="15670">
                  <c:v>1E-4</c:v>
                </c:pt>
                <c:pt idx="15671">
                  <c:v>1E-4</c:v>
                </c:pt>
                <c:pt idx="15672">
                  <c:v>1E-4</c:v>
                </c:pt>
                <c:pt idx="15673">
                  <c:v>1E-4</c:v>
                </c:pt>
                <c:pt idx="15674">
                  <c:v>1E-4</c:v>
                </c:pt>
                <c:pt idx="15675">
                  <c:v>1E-4</c:v>
                </c:pt>
                <c:pt idx="15676">
                  <c:v>1E-4</c:v>
                </c:pt>
                <c:pt idx="15677">
                  <c:v>1E-4</c:v>
                </c:pt>
                <c:pt idx="15678">
                  <c:v>1E-4</c:v>
                </c:pt>
                <c:pt idx="15679">
                  <c:v>1E-4</c:v>
                </c:pt>
                <c:pt idx="15680">
                  <c:v>1E-4</c:v>
                </c:pt>
                <c:pt idx="15681">
                  <c:v>1E-4</c:v>
                </c:pt>
                <c:pt idx="15682">
                  <c:v>1E-4</c:v>
                </c:pt>
                <c:pt idx="15683">
                  <c:v>1E-4</c:v>
                </c:pt>
                <c:pt idx="15684">
                  <c:v>1E-4</c:v>
                </c:pt>
                <c:pt idx="15685">
                  <c:v>1.0001</c:v>
                </c:pt>
                <c:pt idx="15686">
                  <c:v>1E-4</c:v>
                </c:pt>
                <c:pt idx="15687">
                  <c:v>1.0001</c:v>
                </c:pt>
                <c:pt idx="15688">
                  <c:v>1E-4</c:v>
                </c:pt>
                <c:pt idx="15689">
                  <c:v>1.0001</c:v>
                </c:pt>
                <c:pt idx="15690">
                  <c:v>1.0001</c:v>
                </c:pt>
                <c:pt idx="15691">
                  <c:v>1E-4</c:v>
                </c:pt>
                <c:pt idx="15692">
                  <c:v>1.0001</c:v>
                </c:pt>
                <c:pt idx="15693">
                  <c:v>1E-4</c:v>
                </c:pt>
                <c:pt idx="15694">
                  <c:v>1E-4</c:v>
                </c:pt>
                <c:pt idx="15695">
                  <c:v>1.0001</c:v>
                </c:pt>
                <c:pt idx="15696">
                  <c:v>1E-4</c:v>
                </c:pt>
                <c:pt idx="15697">
                  <c:v>1E-4</c:v>
                </c:pt>
                <c:pt idx="15698">
                  <c:v>1.0001</c:v>
                </c:pt>
                <c:pt idx="15699">
                  <c:v>1E-4</c:v>
                </c:pt>
                <c:pt idx="15700">
                  <c:v>1E-4</c:v>
                </c:pt>
                <c:pt idx="15701">
                  <c:v>1E-4</c:v>
                </c:pt>
                <c:pt idx="15702">
                  <c:v>1E-4</c:v>
                </c:pt>
                <c:pt idx="15703">
                  <c:v>1E-4</c:v>
                </c:pt>
                <c:pt idx="15704">
                  <c:v>1E-4</c:v>
                </c:pt>
                <c:pt idx="15705">
                  <c:v>1E-4</c:v>
                </c:pt>
                <c:pt idx="15706">
                  <c:v>1.0001</c:v>
                </c:pt>
                <c:pt idx="15707">
                  <c:v>1E-4</c:v>
                </c:pt>
                <c:pt idx="15708">
                  <c:v>1E-4</c:v>
                </c:pt>
                <c:pt idx="15709">
                  <c:v>1E-4</c:v>
                </c:pt>
                <c:pt idx="15710">
                  <c:v>1E-4</c:v>
                </c:pt>
                <c:pt idx="15711">
                  <c:v>1E-4</c:v>
                </c:pt>
                <c:pt idx="15712">
                  <c:v>1E-4</c:v>
                </c:pt>
                <c:pt idx="15713">
                  <c:v>1E-4</c:v>
                </c:pt>
                <c:pt idx="15714">
                  <c:v>1E-4</c:v>
                </c:pt>
                <c:pt idx="15715">
                  <c:v>1E-4</c:v>
                </c:pt>
                <c:pt idx="15716">
                  <c:v>1.0001</c:v>
                </c:pt>
                <c:pt idx="15717">
                  <c:v>1E-4</c:v>
                </c:pt>
                <c:pt idx="15718">
                  <c:v>1E-4</c:v>
                </c:pt>
                <c:pt idx="15719">
                  <c:v>1E-4</c:v>
                </c:pt>
                <c:pt idx="15720">
                  <c:v>1E-4</c:v>
                </c:pt>
                <c:pt idx="15721">
                  <c:v>1E-4</c:v>
                </c:pt>
                <c:pt idx="15722">
                  <c:v>1E-4</c:v>
                </c:pt>
                <c:pt idx="15723">
                  <c:v>1E-4</c:v>
                </c:pt>
                <c:pt idx="15724">
                  <c:v>1E-4</c:v>
                </c:pt>
                <c:pt idx="15725">
                  <c:v>2.0001000000000002</c:v>
                </c:pt>
                <c:pt idx="15726">
                  <c:v>1E-4</c:v>
                </c:pt>
                <c:pt idx="15727">
                  <c:v>1E-4</c:v>
                </c:pt>
                <c:pt idx="15728">
                  <c:v>1E-4</c:v>
                </c:pt>
                <c:pt idx="15729">
                  <c:v>1E-4</c:v>
                </c:pt>
                <c:pt idx="15730">
                  <c:v>1.0001</c:v>
                </c:pt>
                <c:pt idx="15731">
                  <c:v>1.0001</c:v>
                </c:pt>
                <c:pt idx="15732">
                  <c:v>1E-4</c:v>
                </c:pt>
                <c:pt idx="15733">
                  <c:v>1E-4</c:v>
                </c:pt>
                <c:pt idx="15734">
                  <c:v>1E-4</c:v>
                </c:pt>
                <c:pt idx="15735">
                  <c:v>1.0001</c:v>
                </c:pt>
                <c:pt idx="15736">
                  <c:v>1E-4</c:v>
                </c:pt>
                <c:pt idx="15737">
                  <c:v>1E-4</c:v>
                </c:pt>
                <c:pt idx="15738">
                  <c:v>1E-4</c:v>
                </c:pt>
                <c:pt idx="15739">
                  <c:v>1E-4</c:v>
                </c:pt>
                <c:pt idx="15740">
                  <c:v>1.0001</c:v>
                </c:pt>
                <c:pt idx="15741">
                  <c:v>1E-4</c:v>
                </c:pt>
                <c:pt idx="15742">
                  <c:v>1E-4</c:v>
                </c:pt>
                <c:pt idx="15743">
                  <c:v>1E-4</c:v>
                </c:pt>
                <c:pt idx="15744">
                  <c:v>1E-4</c:v>
                </c:pt>
                <c:pt idx="15745">
                  <c:v>1E-4</c:v>
                </c:pt>
                <c:pt idx="15746">
                  <c:v>1E-4</c:v>
                </c:pt>
                <c:pt idx="15747">
                  <c:v>1E-4</c:v>
                </c:pt>
                <c:pt idx="15748">
                  <c:v>1E-4</c:v>
                </c:pt>
                <c:pt idx="15749">
                  <c:v>1E-4</c:v>
                </c:pt>
                <c:pt idx="15750">
                  <c:v>1E-4</c:v>
                </c:pt>
                <c:pt idx="15751">
                  <c:v>1E-4</c:v>
                </c:pt>
                <c:pt idx="15752">
                  <c:v>1E-4</c:v>
                </c:pt>
                <c:pt idx="15753">
                  <c:v>1E-4</c:v>
                </c:pt>
                <c:pt idx="15754">
                  <c:v>1E-4</c:v>
                </c:pt>
                <c:pt idx="15755">
                  <c:v>1E-4</c:v>
                </c:pt>
                <c:pt idx="15756">
                  <c:v>1E-4</c:v>
                </c:pt>
                <c:pt idx="15757">
                  <c:v>1E-4</c:v>
                </c:pt>
                <c:pt idx="15758">
                  <c:v>1E-4</c:v>
                </c:pt>
                <c:pt idx="15759">
                  <c:v>1.0001</c:v>
                </c:pt>
                <c:pt idx="15760">
                  <c:v>1E-4</c:v>
                </c:pt>
                <c:pt idx="15761">
                  <c:v>1E-4</c:v>
                </c:pt>
                <c:pt idx="15762">
                  <c:v>1E-4</c:v>
                </c:pt>
                <c:pt idx="15763">
                  <c:v>1E-4</c:v>
                </c:pt>
                <c:pt idx="15764">
                  <c:v>1E-4</c:v>
                </c:pt>
                <c:pt idx="15765">
                  <c:v>1E-4</c:v>
                </c:pt>
                <c:pt idx="15766">
                  <c:v>1E-4</c:v>
                </c:pt>
                <c:pt idx="15767">
                  <c:v>1E-4</c:v>
                </c:pt>
                <c:pt idx="15768">
                  <c:v>1E-4</c:v>
                </c:pt>
                <c:pt idx="15769">
                  <c:v>1E-4</c:v>
                </c:pt>
                <c:pt idx="15770">
                  <c:v>1E-4</c:v>
                </c:pt>
                <c:pt idx="15771">
                  <c:v>1E-4</c:v>
                </c:pt>
                <c:pt idx="15772">
                  <c:v>1.0001</c:v>
                </c:pt>
                <c:pt idx="15773">
                  <c:v>1E-4</c:v>
                </c:pt>
                <c:pt idx="15774">
                  <c:v>1E-4</c:v>
                </c:pt>
                <c:pt idx="15775">
                  <c:v>1E-4</c:v>
                </c:pt>
                <c:pt idx="15776">
                  <c:v>1E-4</c:v>
                </c:pt>
                <c:pt idx="15777">
                  <c:v>1E-4</c:v>
                </c:pt>
                <c:pt idx="15778">
                  <c:v>1E-4</c:v>
                </c:pt>
                <c:pt idx="15779">
                  <c:v>1E-4</c:v>
                </c:pt>
                <c:pt idx="15780">
                  <c:v>1E-4</c:v>
                </c:pt>
                <c:pt idx="15781">
                  <c:v>1E-4</c:v>
                </c:pt>
                <c:pt idx="15782">
                  <c:v>1.0001</c:v>
                </c:pt>
                <c:pt idx="15783">
                  <c:v>1E-4</c:v>
                </c:pt>
                <c:pt idx="15784">
                  <c:v>1E-4</c:v>
                </c:pt>
                <c:pt idx="15785">
                  <c:v>1E-4</c:v>
                </c:pt>
                <c:pt idx="15786">
                  <c:v>1E-4</c:v>
                </c:pt>
                <c:pt idx="15787">
                  <c:v>1E-4</c:v>
                </c:pt>
                <c:pt idx="15788">
                  <c:v>1.0001</c:v>
                </c:pt>
                <c:pt idx="15789">
                  <c:v>1.0001</c:v>
                </c:pt>
                <c:pt idx="15790">
                  <c:v>1.0001</c:v>
                </c:pt>
                <c:pt idx="15791">
                  <c:v>1.0001</c:v>
                </c:pt>
                <c:pt idx="15792">
                  <c:v>1.0001</c:v>
                </c:pt>
                <c:pt idx="15793">
                  <c:v>1.0001</c:v>
                </c:pt>
                <c:pt idx="15794">
                  <c:v>1E-4</c:v>
                </c:pt>
                <c:pt idx="15795">
                  <c:v>1E-4</c:v>
                </c:pt>
                <c:pt idx="15796">
                  <c:v>1.0001</c:v>
                </c:pt>
                <c:pt idx="15797">
                  <c:v>1E-4</c:v>
                </c:pt>
                <c:pt idx="15798">
                  <c:v>1E-4</c:v>
                </c:pt>
                <c:pt idx="15799">
                  <c:v>1E-4</c:v>
                </c:pt>
                <c:pt idx="15800">
                  <c:v>1E-4</c:v>
                </c:pt>
                <c:pt idx="15801">
                  <c:v>1E-4</c:v>
                </c:pt>
                <c:pt idx="15802">
                  <c:v>1E-4</c:v>
                </c:pt>
                <c:pt idx="15803">
                  <c:v>1E-4</c:v>
                </c:pt>
                <c:pt idx="15804">
                  <c:v>1E-4</c:v>
                </c:pt>
                <c:pt idx="15805">
                  <c:v>1E-4</c:v>
                </c:pt>
                <c:pt idx="15806">
                  <c:v>1E-4</c:v>
                </c:pt>
                <c:pt idx="15807">
                  <c:v>1E-4</c:v>
                </c:pt>
                <c:pt idx="15808">
                  <c:v>1E-4</c:v>
                </c:pt>
                <c:pt idx="15809">
                  <c:v>1E-4</c:v>
                </c:pt>
                <c:pt idx="15810">
                  <c:v>1E-4</c:v>
                </c:pt>
                <c:pt idx="15811">
                  <c:v>1E-4</c:v>
                </c:pt>
                <c:pt idx="15812">
                  <c:v>1E-4</c:v>
                </c:pt>
                <c:pt idx="15813">
                  <c:v>1E-4</c:v>
                </c:pt>
                <c:pt idx="15814">
                  <c:v>1E-4</c:v>
                </c:pt>
                <c:pt idx="15815">
                  <c:v>1E-4</c:v>
                </c:pt>
                <c:pt idx="15816">
                  <c:v>1E-4</c:v>
                </c:pt>
                <c:pt idx="15817">
                  <c:v>1E-4</c:v>
                </c:pt>
                <c:pt idx="15818">
                  <c:v>1E-4</c:v>
                </c:pt>
                <c:pt idx="15819">
                  <c:v>1E-4</c:v>
                </c:pt>
                <c:pt idx="15820">
                  <c:v>1.0001</c:v>
                </c:pt>
                <c:pt idx="15821">
                  <c:v>1E-4</c:v>
                </c:pt>
                <c:pt idx="15822">
                  <c:v>1E-4</c:v>
                </c:pt>
                <c:pt idx="15823">
                  <c:v>1E-4</c:v>
                </c:pt>
                <c:pt idx="15824">
                  <c:v>1E-4</c:v>
                </c:pt>
                <c:pt idx="15825">
                  <c:v>1E-4</c:v>
                </c:pt>
                <c:pt idx="15826">
                  <c:v>1E-4</c:v>
                </c:pt>
                <c:pt idx="15827">
                  <c:v>1E-4</c:v>
                </c:pt>
                <c:pt idx="15828">
                  <c:v>1E-4</c:v>
                </c:pt>
                <c:pt idx="15829">
                  <c:v>1E-4</c:v>
                </c:pt>
                <c:pt idx="15830">
                  <c:v>1E-4</c:v>
                </c:pt>
                <c:pt idx="15831">
                  <c:v>1E-4</c:v>
                </c:pt>
                <c:pt idx="15832">
                  <c:v>1E-4</c:v>
                </c:pt>
                <c:pt idx="15833">
                  <c:v>1E-4</c:v>
                </c:pt>
                <c:pt idx="15834">
                  <c:v>1E-4</c:v>
                </c:pt>
                <c:pt idx="15835">
                  <c:v>1E-4</c:v>
                </c:pt>
                <c:pt idx="15836">
                  <c:v>1.0001</c:v>
                </c:pt>
                <c:pt idx="15837">
                  <c:v>1E-4</c:v>
                </c:pt>
                <c:pt idx="15838">
                  <c:v>1E-4</c:v>
                </c:pt>
                <c:pt idx="15839">
                  <c:v>2.0001000000000002</c:v>
                </c:pt>
                <c:pt idx="15840">
                  <c:v>1E-4</c:v>
                </c:pt>
                <c:pt idx="15841">
                  <c:v>1E-4</c:v>
                </c:pt>
                <c:pt idx="15842">
                  <c:v>1E-4</c:v>
                </c:pt>
                <c:pt idx="15843">
                  <c:v>1E-4</c:v>
                </c:pt>
                <c:pt idx="15844">
                  <c:v>1E-4</c:v>
                </c:pt>
                <c:pt idx="15845">
                  <c:v>1E-4</c:v>
                </c:pt>
                <c:pt idx="15846">
                  <c:v>1E-4</c:v>
                </c:pt>
                <c:pt idx="15847">
                  <c:v>1E-4</c:v>
                </c:pt>
                <c:pt idx="15848">
                  <c:v>1E-4</c:v>
                </c:pt>
                <c:pt idx="15849">
                  <c:v>1.0001</c:v>
                </c:pt>
                <c:pt idx="15850">
                  <c:v>1.0001</c:v>
                </c:pt>
                <c:pt idx="15851">
                  <c:v>1E-4</c:v>
                </c:pt>
                <c:pt idx="15852">
                  <c:v>1E-4</c:v>
                </c:pt>
                <c:pt idx="15853">
                  <c:v>1E-4</c:v>
                </c:pt>
                <c:pt idx="15854">
                  <c:v>1E-4</c:v>
                </c:pt>
                <c:pt idx="15855">
                  <c:v>1.0001</c:v>
                </c:pt>
                <c:pt idx="15856">
                  <c:v>1E-4</c:v>
                </c:pt>
                <c:pt idx="15857">
                  <c:v>1E-4</c:v>
                </c:pt>
                <c:pt idx="15858">
                  <c:v>1E-4</c:v>
                </c:pt>
                <c:pt idx="15859">
                  <c:v>1E-4</c:v>
                </c:pt>
                <c:pt idx="15860">
                  <c:v>1E-4</c:v>
                </c:pt>
                <c:pt idx="15861">
                  <c:v>1E-4</c:v>
                </c:pt>
                <c:pt idx="15862">
                  <c:v>1E-4</c:v>
                </c:pt>
                <c:pt idx="15863">
                  <c:v>1E-4</c:v>
                </c:pt>
                <c:pt idx="15864">
                  <c:v>1E-4</c:v>
                </c:pt>
                <c:pt idx="15865">
                  <c:v>1E-4</c:v>
                </c:pt>
                <c:pt idx="15866">
                  <c:v>1E-4</c:v>
                </c:pt>
                <c:pt idx="15867">
                  <c:v>1.0001</c:v>
                </c:pt>
                <c:pt idx="15868">
                  <c:v>1E-4</c:v>
                </c:pt>
                <c:pt idx="15869">
                  <c:v>1E-4</c:v>
                </c:pt>
                <c:pt idx="15870">
                  <c:v>1E-4</c:v>
                </c:pt>
                <c:pt idx="15871">
                  <c:v>1E-4</c:v>
                </c:pt>
                <c:pt idx="15872">
                  <c:v>1E-4</c:v>
                </c:pt>
                <c:pt idx="15873">
                  <c:v>1E-4</c:v>
                </c:pt>
                <c:pt idx="15874">
                  <c:v>1E-4</c:v>
                </c:pt>
                <c:pt idx="15875">
                  <c:v>1E-4</c:v>
                </c:pt>
                <c:pt idx="15876">
                  <c:v>1E-4</c:v>
                </c:pt>
                <c:pt idx="15877">
                  <c:v>1E-4</c:v>
                </c:pt>
                <c:pt idx="15878">
                  <c:v>1E-4</c:v>
                </c:pt>
                <c:pt idx="15879">
                  <c:v>1E-4</c:v>
                </c:pt>
                <c:pt idx="15880">
                  <c:v>1E-4</c:v>
                </c:pt>
                <c:pt idx="15881">
                  <c:v>1.0001</c:v>
                </c:pt>
                <c:pt idx="15882">
                  <c:v>1E-4</c:v>
                </c:pt>
                <c:pt idx="15883">
                  <c:v>1E-4</c:v>
                </c:pt>
                <c:pt idx="15884">
                  <c:v>1E-4</c:v>
                </c:pt>
                <c:pt idx="15885">
                  <c:v>1E-4</c:v>
                </c:pt>
                <c:pt idx="15886">
                  <c:v>1.0001</c:v>
                </c:pt>
                <c:pt idx="15887">
                  <c:v>1.0001</c:v>
                </c:pt>
                <c:pt idx="15888">
                  <c:v>1E-4</c:v>
                </c:pt>
                <c:pt idx="15889">
                  <c:v>1E-4</c:v>
                </c:pt>
                <c:pt idx="15890">
                  <c:v>1E-4</c:v>
                </c:pt>
                <c:pt idx="15891">
                  <c:v>1E-4</c:v>
                </c:pt>
                <c:pt idx="15892">
                  <c:v>1.0001</c:v>
                </c:pt>
                <c:pt idx="15893">
                  <c:v>1E-4</c:v>
                </c:pt>
                <c:pt idx="15894">
                  <c:v>1E-4</c:v>
                </c:pt>
                <c:pt idx="15895">
                  <c:v>1.0001</c:v>
                </c:pt>
                <c:pt idx="15896">
                  <c:v>1E-4</c:v>
                </c:pt>
                <c:pt idx="15897">
                  <c:v>1E-4</c:v>
                </c:pt>
                <c:pt idx="15898">
                  <c:v>1E-4</c:v>
                </c:pt>
                <c:pt idx="15899">
                  <c:v>1E-4</c:v>
                </c:pt>
                <c:pt idx="15900">
                  <c:v>1E-4</c:v>
                </c:pt>
                <c:pt idx="15901">
                  <c:v>1.0001</c:v>
                </c:pt>
                <c:pt idx="15902">
                  <c:v>1E-4</c:v>
                </c:pt>
                <c:pt idx="15903">
                  <c:v>1E-4</c:v>
                </c:pt>
                <c:pt idx="15904">
                  <c:v>1E-4</c:v>
                </c:pt>
                <c:pt idx="15905">
                  <c:v>1E-4</c:v>
                </c:pt>
                <c:pt idx="15906">
                  <c:v>1E-4</c:v>
                </c:pt>
                <c:pt idx="15907">
                  <c:v>1E-4</c:v>
                </c:pt>
                <c:pt idx="15908">
                  <c:v>1.0001</c:v>
                </c:pt>
                <c:pt idx="15909">
                  <c:v>1E-4</c:v>
                </c:pt>
                <c:pt idx="15910">
                  <c:v>1.0001</c:v>
                </c:pt>
                <c:pt idx="15911">
                  <c:v>1E-4</c:v>
                </c:pt>
                <c:pt idx="15912">
                  <c:v>1E-4</c:v>
                </c:pt>
                <c:pt idx="15913">
                  <c:v>1E-4</c:v>
                </c:pt>
                <c:pt idx="15914">
                  <c:v>1E-4</c:v>
                </c:pt>
                <c:pt idx="15915">
                  <c:v>1E-4</c:v>
                </c:pt>
                <c:pt idx="15916">
                  <c:v>1E-4</c:v>
                </c:pt>
                <c:pt idx="15917">
                  <c:v>1E-4</c:v>
                </c:pt>
                <c:pt idx="15918">
                  <c:v>1E-4</c:v>
                </c:pt>
                <c:pt idx="15919">
                  <c:v>1E-4</c:v>
                </c:pt>
                <c:pt idx="15920">
                  <c:v>1E-4</c:v>
                </c:pt>
                <c:pt idx="15921">
                  <c:v>1.0001</c:v>
                </c:pt>
                <c:pt idx="15922">
                  <c:v>1.0001</c:v>
                </c:pt>
                <c:pt idx="15923">
                  <c:v>1E-4</c:v>
                </c:pt>
                <c:pt idx="15924">
                  <c:v>1E-4</c:v>
                </c:pt>
                <c:pt idx="15925">
                  <c:v>1.0001</c:v>
                </c:pt>
                <c:pt idx="15926">
                  <c:v>1E-4</c:v>
                </c:pt>
                <c:pt idx="15927">
                  <c:v>1E-4</c:v>
                </c:pt>
                <c:pt idx="15928">
                  <c:v>1E-4</c:v>
                </c:pt>
                <c:pt idx="15929">
                  <c:v>1.0001</c:v>
                </c:pt>
                <c:pt idx="15930">
                  <c:v>1E-4</c:v>
                </c:pt>
                <c:pt idx="15931">
                  <c:v>1.0001</c:v>
                </c:pt>
                <c:pt idx="15932">
                  <c:v>1E-4</c:v>
                </c:pt>
                <c:pt idx="15933">
                  <c:v>1E-4</c:v>
                </c:pt>
                <c:pt idx="15934">
                  <c:v>1E-4</c:v>
                </c:pt>
                <c:pt idx="15935">
                  <c:v>1E-4</c:v>
                </c:pt>
                <c:pt idx="15936">
                  <c:v>1E-4</c:v>
                </c:pt>
                <c:pt idx="15937">
                  <c:v>1E-4</c:v>
                </c:pt>
                <c:pt idx="15938">
                  <c:v>1.0001</c:v>
                </c:pt>
                <c:pt idx="15939">
                  <c:v>1E-4</c:v>
                </c:pt>
                <c:pt idx="15940">
                  <c:v>1E-4</c:v>
                </c:pt>
                <c:pt idx="15941">
                  <c:v>1E-4</c:v>
                </c:pt>
                <c:pt idx="15942">
                  <c:v>1E-4</c:v>
                </c:pt>
                <c:pt idx="15943">
                  <c:v>1E-4</c:v>
                </c:pt>
                <c:pt idx="15944">
                  <c:v>1E-4</c:v>
                </c:pt>
                <c:pt idx="15945">
                  <c:v>1E-4</c:v>
                </c:pt>
                <c:pt idx="15946">
                  <c:v>1E-4</c:v>
                </c:pt>
                <c:pt idx="15947">
                  <c:v>1E-4</c:v>
                </c:pt>
                <c:pt idx="15948">
                  <c:v>1E-4</c:v>
                </c:pt>
                <c:pt idx="15949">
                  <c:v>1E-4</c:v>
                </c:pt>
                <c:pt idx="15950">
                  <c:v>1E-4</c:v>
                </c:pt>
                <c:pt idx="15951">
                  <c:v>1E-4</c:v>
                </c:pt>
                <c:pt idx="15952">
                  <c:v>1E-4</c:v>
                </c:pt>
                <c:pt idx="15953">
                  <c:v>1E-4</c:v>
                </c:pt>
                <c:pt idx="15954">
                  <c:v>1.0001</c:v>
                </c:pt>
                <c:pt idx="15955">
                  <c:v>1E-4</c:v>
                </c:pt>
                <c:pt idx="15956">
                  <c:v>1E-4</c:v>
                </c:pt>
                <c:pt idx="15957">
                  <c:v>1.0001</c:v>
                </c:pt>
                <c:pt idx="15958">
                  <c:v>1.0001</c:v>
                </c:pt>
                <c:pt idx="15959">
                  <c:v>1E-4</c:v>
                </c:pt>
                <c:pt idx="15960">
                  <c:v>1E-4</c:v>
                </c:pt>
                <c:pt idx="15961">
                  <c:v>1E-4</c:v>
                </c:pt>
                <c:pt idx="15962">
                  <c:v>1E-4</c:v>
                </c:pt>
                <c:pt idx="15963">
                  <c:v>1E-4</c:v>
                </c:pt>
                <c:pt idx="15964">
                  <c:v>1.0001</c:v>
                </c:pt>
                <c:pt idx="15965">
                  <c:v>1E-4</c:v>
                </c:pt>
                <c:pt idx="15966">
                  <c:v>1E-4</c:v>
                </c:pt>
                <c:pt idx="15967">
                  <c:v>1E-4</c:v>
                </c:pt>
                <c:pt idx="15968">
                  <c:v>1E-4</c:v>
                </c:pt>
                <c:pt idx="15969">
                  <c:v>1E-4</c:v>
                </c:pt>
                <c:pt idx="15970">
                  <c:v>1E-4</c:v>
                </c:pt>
                <c:pt idx="15971">
                  <c:v>1E-4</c:v>
                </c:pt>
                <c:pt idx="15972">
                  <c:v>1E-4</c:v>
                </c:pt>
                <c:pt idx="15973">
                  <c:v>1E-4</c:v>
                </c:pt>
                <c:pt idx="15974">
                  <c:v>1.0001</c:v>
                </c:pt>
                <c:pt idx="15975">
                  <c:v>1E-4</c:v>
                </c:pt>
                <c:pt idx="15976">
                  <c:v>1E-4</c:v>
                </c:pt>
                <c:pt idx="15977">
                  <c:v>1E-4</c:v>
                </c:pt>
                <c:pt idx="15978">
                  <c:v>1.0001</c:v>
                </c:pt>
                <c:pt idx="15979">
                  <c:v>1E-4</c:v>
                </c:pt>
                <c:pt idx="15980">
                  <c:v>1E-4</c:v>
                </c:pt>
                <c:pt idx="15981">
                  <c:v>1E-4</c:v>
                </c:pt>
                <c:pt idx="15982">
                  <c:v>1.0001</c:v>
                </c:pt>
                <c:pt idx="15983">
                  <c:v>1.0001</c:v>
                </c:pt>
                <c:pt idx="15984">
                  <c:v>1E-4</c:v>
                </c:pt>
                <c:pt idx="15985">
                  <c:v>1E-4</c:v>
                </c:pt>
                <c:pt idx="15986">
                  <c:v>1E-4</c:v>
                </c:pt>
                <c:pt idx="15987">
                  <c:v>1E-4</c:v>
                </c:pt>
                <c:pt idx="15988">
                  <c:v>1E-4</c:v>
                </c:pt>
                <c:pt idx="15989">
                  <c:v>1E-4</c:v>
                </c:pt>
                <c:pt idx="15990">
                  <c:v>1E-4</c:v>
                </c:pt>
                <c:pt idx="15991">
                  <c:v>1E-4</c:v>
                </c:pt>
                <c:pt idx="15992">
                  <c:v>1E-4</c:v>
                </c:pt>
                <c:pt idx="15993">
                  <c:v>1E-4</c:v>
                </c:pt>
                <c:pt idx="15994">
                  <c:v>1E-4</c:v>
                </c:pt>
                <c:pt idx="15995">
                  <c:v>1E-4</c:v>
                </c:pt>
                <c:pt idx="15996">
                  <c:v>1E-4</c:v>
                </c:pt>
                <c:pt idx="15997">
                  <c:v>1E-4</c:v>
                </c:pt>
                <c:pt idx="15998">
                  <c:v>1E-4</c:v>
                </c:pt>
                <c:pt idx="15999">
                  <c:v>1E-4</c:v>
                </c:pt>
                <c:pt idx="16000">
                  <c:v>1179463.0001000001</c:v>
                </c:pt>
                <c:pt idx="16001">
                  <c:v>2.0001000000000002</c:v>
                </c:pt>
                <c:pt idx="16002">
                  <c:v>3.0001000000000002</c:v>
                </c:pt>
                <c:pt idx="16003">
                  <c:v>3.0001000000000002</c:v>
                </c:pt>
                <c:pt idx="16004">
                  <c:v>4.0000999999999998</c:v>
                </c:pt>
                <c:pt idx="16005">
                  <c:v>1.0001</c:v>
                </c:pt>
                <c:pt idx="16006">
                  <c:v>2.0001000000000002</c:v>
                </c:pt>
                <c:pt idx="16007">
                  <c:v>1.0001</c:v>
                </c:pt>
                <c:pt idx="16008">
                  <c:v>4.0000999999999998</c:v>
                </c:pt>
                <c:pt idx="16009">
                  <c:v>1.0001</c:v>
                </c:pt>
                <c:pt idx="16010">
                  <c:v>1.0001</c:v>
                </c:pt>
                <c:pt idx="16011">
                  <c:v>5.0000999999999998</c:v>
                </c:pt>
                <c:pt idx="16012">
                  <c:v>2.0001000000000002</c:v>
                </c:pt>
                <c:pt idx="16013">
                  <c:v>1E-4</c:v>
                </c:pt>
                <c:pt idx="16014">
                  <c:v>2.0001000000000002</c:v>
                </c:pt>
                <c:pt idx="16015">
                  <c:v>1.0001</c:v>
                </c:pt>
                <c:pt idx="16016">
                  <c:v>1.0001</c:v>
                </c:pt>
                <c:pt idx="16017">
                  <c:v>1E-4</c:v>
                </c:pt>
                <c:pt idx="16018">
                  <c:v>1.0001</c:v>
                </c:pt>
                <c:pt idx="16019">
                  <c:v>2.0001000000000002</c:v>
                </c:pt>
                <c:pt idx="16020">
                  <c:v>2.0001000000000002</c:v>
                </c:pt>
                <c:pt idx="16021">
                  <c:v>2.0001000000000002</c:v>
                </c:pt>
                <c:pt idx="16022">
                  <c:v>4.0000999999999998</c:v>
                </c:pt>
                <c:pt idx="16023">
                  <c:v>5.0000999999999998</c:v>
                </c:pt>
                <c:pt idx="16024">
                  <c:v>2.0001000000000002</c:v>
                </c:pt>
                <c:pt idx="16025">
                  <c:v>3.0001000000000002</c:v>
                </c:pt>
                <c:pt idx="16026">
                  <c:v>4.0000999999999998</c:v>
                </c:pt>
                <c:pt idx="16027">
                  <c:v>5.0000999999999998</c:v>
                </c:pt>
                <c:pt idx="16028">
                  <c:v>10.0001</c:v>
                </c:pt>
                <c:pt idx="16029">
                  <c:v>6.0000999999999998</c:v>
                </c:pt>
                <c:pt idx="16030">
                  <c:v>7.0000999999999998</c:v>
                </c:pt>
                <c:pt idx="16031">
                  <c:v>3.0001000000000002</c:v>
                </c:pt>
                <c:pt idx="16032">
                  <c:v>7.0000999999999998</c:v>
                </c:pt>
                <c:pt idx="16033">
                  <c:v>7.0000999999999998</c:v>
                </c:pt>
                <c:pt idx="16034">
                  <c:v>4.0000999999999998</c:v>
                </c:pt>
                <c:pt idx="16035">
                  <c:v>4.0000999999999998</c:v>
                </c:pt>
                <c:pt idx="16036">
                  <c:v>1.0001</c:v>
                </c:pt>
                <c:pt idx="16037">
                  <c:v>1.0001</c:v>
                </c:pt>
                <c:pt idx="16038">
                  <c:v>1.0001</c:v>
                </c:pt>
                <c:pt idx="16039">
                  <c:v>1.0001</c:v>
                </c:pt>
                <c:pt idx="16040">
                  <c:v>3.0001000000000002</c:v>
                </c:pt>
                <c:pt idx="16041">
                  <c:v>1.0001</c:v>
                </c:pt>
                <c:pt idx="16042">
                  <c:v>1E-4</c:v>
                </c:pt>
                <c:pt idx="16043">
                  <c:v>1.0001</c:v>
                </c:pt>
                <c:pt idx="16044">
                  <c:v>1.0001</c:v>
                </c:pt>
                <c:pt idx="16045">
                  <c:v>1E-4</c:v>
                </c:pt>
                <c:pt idx="16046">
                  <c:v>2.0001000000000002</c:v>
                </c:pt>
                <c:pt idx="16047">
                  <c:v>1.0001</c:v>
                </c:pt>
                <c:pt idx="16048">
                  <c:v>1E-4</c:v>
                </c:pt>
                <c:pt idx="16049">
                  <c:v>1.0001</c:v>
                </c:pt>
                <c:pt idx="16050">
                  <c:v>1.0001</c:v>
                </c:pt>
                <c:pt idx="16051">
                  <c:v>1E-4</c:v>
                </c:pt>
                <c:pt idx="16052">
                  <c:v>1E-4</c:v>
                </c:pt>
                <c:pt idx="16053">
                  <c:v>1E-4</c:v>
                </c:pt>
                <c:pt idx="16054">
                  <c:v>2.0001000000000002</c:v>
                </c:pt>
                <c:pt idx="16055">
                  <c:v>1.0001</c:v>
                </c:pt>
                <c:pt idx="16056">
                  <c:v>1.0001</c:v>
                </c:pt>
                <c:pt idx="16057">
                  <c:v>1.0001</c:v>
                </c:pt>
                <c:pt idx="16058">
                  <c:v>1E-4</c:v>
                </c:pt>
                <c:pt idx="16059">
                  <c:v>1E-4</c:v>
                </c:pt>
                <c:pt idx="16060">
                  <c:v>1E-4</c:v>
                </c:pt>
                <c:pt idx="16061">
                  <c:v>1E-4</c:v>
                </c:pt>
                <c:pt idx="16062">
                  <c:v>1.0001</c:v>
                </c:pt>
                <c:pt idx="16063">
                  <c:v>1E-4</c:v>
                </c:pt>
                <c:pt idx="16064">
                  <c:v>1E-4</c:v>
                </c:pt>
                <c:pt idx="16065">
                  <c:v>1E-4</c:v>
                </c:pt>
                <c:pt idx="16066">
                  <c:v>1E-4</c:v>
                </c:pt>
                <c:pt idx="16067">
                  <c:v>1E-4</c:v>
                </c:pt>
                <c:pt idx="16068">
                  <c:v>1E-4</c:v>
                </c:pt>
                <c:pt idx="16069">
                  <c:v>1E-4</c:v>
                </c:pt>
                <c:pt idx="16070">
                  <c:v>1E-4</c:v>
                </c:pt>
                <c:pt idx="16071">
                  <c:v>1E-4</c:v>
                </c:pt>
                <c:pt idx="16072">
                  <c:v>1E-4</c:v>
                </c:pt>
                <c:pt idx="16073">
                  <c:v>1E-4</c:v>
                </c:pt>
                <c:pt idx="16074">
                  <c:v>1E-4</c:v>
                </c:pt>
                <c:pt idx="16075">
                  <c:v>1E-4</c:v>
                </c:pt>
                <c:pt idx="16076">
                  <c:v>1.0001</c:v>
                </c:pt>
                <c:pt idx="16077">
                  <c:v>1E-4</c:v>
                </c:pt>
                <c:pt idx="16078">
                  <c:v>1E-4</c:v>
                </c:pt>
                <c:pt idx="16079">
                  <c:v>1E-4</c:v>
                </c:pt>
                <c:pt idx="16080">
                  <c:v>1E-4</c:v>
                </c:pt>
                <c:pt idx="16081">
                  <c:v>1.0001</c:v>
                </c:pt>
                <c:pt idx="16082">
                  <c:v>1E-4</c:v>
                </c:pt>
                <c:pt idx="16083">
                  <c:v>1.0001</c:v>
                </c:pt>
                <c:pt idx="16084">
                  <c:v>1.0001</c:v>
                </c:pt>
                <c:pt idx="16085">
                  <c:v>1.0001</c:v>
                </c:pt>
                <c:pt idx="16086">
                  <c:v>1E-4</c:v>
                </c:pt>
                <c:pt idx="16087">
                  <c:v>1E-4</c:v>
                </c:pt>
                <c:pt idx="16088">
                  <c:v>1.0001</c:v>
                </c:pt>
                <c:pt idx="16089">
                  <c:v>1.0001</c:v>
                </c:pt>
                <c:pt idx="16090">
                  <c:v>1E-4</c:v>
                </c:pt>
                <c:pt idx="16091">
                  <c:v>1E-4</c:v>
                </c:pt>
                <c:pt idx="16092">
                  <c:v>1E-4</c:v>
                </c:pt>
                <c:pt idx="16093">
                  <c:v>1.0001</c:v>
                </c:pt>
                <c:pt idx="16094">
                  <c:v>1E-4</c:v>
                </c:pt>
                <c:pt idx="16095">
                  <c:v>1E-4</c:v>
                </c:pt>
                <c:pt idx="16096">
                  <c:v>1E-4</c:v>
                </c:pt>
                <c:pt idx="16097">
                  <c:v>1E-4</c:v>
                </c:pt>
                <c:pt idx="16098">
                  <c:v>1.0001</c:v>
                </c:pt>
                <c:pt idx="16099">
                  <c:v>1E-4</c:v>
                </c:pt>
                <c:pt idx="16100">
                  <c:v>2.0001000000000002</c:v>
                </c:pt>
                <c:pt idx="16101">
                  <c:v>1E-4</c:v>
                </c:pt>
                <c:pt idx="16102">
                  <c:v>1E-4</c:v>
                </c:pt>
                <c:pt idx="16103">
                  <c:v>2.0001000000000002</c:v>
                </c:pt>
                <c:pt idx="16104">
                  <c:v>1.0001</c:v>
                </c:pt>
                <c:pt idx="16105">
                  <c:v>2.0001000000000002</c:v>
                </c:pt>
                <c:pt idx="16106">
                  <c:v>3.0001000000000002</c:v>
                </c:pt>
                <c:pt idx="16107">
                  <c:v>1.0001</c:v>
                </c:pt>
                <c:pt idx="16108">
                  <c:v>1.0001</c:v>
                </c:pt>
                <c:pt idx="16109">
                  <c:v>2.0001000000000002</c:v>
                </c:pt>
                <c:pt idx="16110">
                  <c:v>1E-4</c:v>
                </c:pt>
                <c:pt idx="16111">
                  <c:v>3.0001000000000002</c:v>
                </c:pt>
                <c:pt idx="16112">
                  <c:v>1E-4</c:v>
                </c:pt>
                <c:pt idx="16113">
                  <c:v>2.0001000000000002</c:v>
                </c:pt>
                <c:pt idx="16114">
                  <c:v>2.0001000000000002</c:v>
                </c:pt>
                <c:pt idx="16115">
                  <c:v>1E-4</c:v>
                </c:pt>
                <c:pt idx="16116">
                  <c:v>1E-4</c:v>
                </c:pt>
                <c:pt idx="16117">
                  <c:v>1E-4</c:v>
                </c:pt>
                <c:pt idx="16118">
                  <c:v>1E-4</c:v>
                </c:pt>
                <c:pt idx="16119">
                  <c:v>2.0001000000000002</c:v>
                </c:pt>
                <c:pt idx="16120">
                  <c:v>1.0001</c:v>
                </c:pt>
                <c:pt idx="16121">
                  <c:v>1.0001</c:v>
                </c:pt>
                <c:pt idx="16122">
                  <c:v>1E-4</c:v>
                </c:pt>
                <c:pt idx="16123">
                  <c:v>1E-4</c:v>
                </c:pt>
                <c:pt idx="16124">
                  <c:v>1E-4</c:v>
                </c:pt>
                <c:pt idx="16125">
                  <c:v>1E-4</c:v>
                </c:pt>
                <c:pt idx="16126">
                  <c:v>2.0001000000000002</c:v>
                </c:pt>
                <c:pt idx="16127">
                  <c:v>1.0001</c:v>
                </c:pt>
                <c:pt idx="16128">
                  <c:v>1.0001</c:v>
                </c:pt>
                <c:pt idx="16129">
                  <c:v>1E-4</c:v>
                </c:pt>
                <c:pt idx="16130">
                  <c:v>1.0001</c:v>
                </c:pt>
                <c:pt idx="16131">
                  <c:v>1E-4</c:v>
                </c:pt>
                <c:pt idx="16132">
                  <c:v>1E-4</c:v>
                </c:pt>
                <c:pt idx="16133">
                  <c:v>1E-4</c:v>
                </c:pt>
                <c:pt idx="16134">
                  <c:v>1E-4</c:v>
                </c:pt>
                <c:pt idx="16135">
                  <c:v>1.0001</c:v>
                </c:pt>
                <c:pt idx="16136">
                  <c:v>1E-4</c:v>
                </c:pt>
                <c:pt idx="16137">
                  <c:v>1.0001</c:v>
                </c:pt>
                <c:pt idx="16138">
                  <c:v>1E-4</c:v>
                </c:pt>
                <c:pt idx="16139">
                  <c:v>1.0001</c:v>
                </c:pt>
                <c:pt idx="16140">
                  <c:v>1E-4</c:v>
                </c:pt>
                <c:pt idx="16141">
                  <c:v>1E-4</c:v>
                </c:pt>
                <c:pt idx="16142">
                  <c:v>1.0001</c:v>
                </c:pt>
                <c:pt idx="16143">
                  <c:v>1E-4</c:v>
                </c:pt>
                <c:pt idx="16144">
                  <c:v>1E-4</c:v>
                </c:pt>
                <c:pt idx="16145">
                  <c:v>1E-4</c:v>
                </c:pt>
                <c:pt idx="16146">
                  <c:v>1E-4</c:v>
                </c:pt>
                <c:pt idx="16147">
                  <c:v>1.0001</c:v>
                </c:pt>
                <c:pt idx="16148">
                  <c:v>1E-4</c:v>
                </c:pt>
                <c:pt idx="16149">
                  <c:v>1E-4</c:v>
                </c:pt>
                <c:pt idx="16150">
                  <c:v>1E-4</c:v>
                </c:pt>
                <c:pt idx="16151">
                  <c:v>1E-4</c:v>
                </c:pt>
                <c:pt idx="16152">
                  <c:v>1E-4</c:v>
                </c:pt>
                <c:pt idx="16153">
                  <c:v>1E-4</c:v>
                </c:pt>
                <c:pt idx="16154">
                  <c:v>1E-4</c:v>
                </c:pt>
                <c:pt idx="16155">
                  <c:v>1E-4</c:v>
                </c:pt>
                <c:pt idx="16156">
                  <c:v>1E-4</c:v>
                </c:pt>
                <c:pt idx="16157">
                  <c:v>1E-4</c:v>
                </c:pt>
                <c:pt idx="16158">
                  <c:v>1.0001</c:v>
                </c:pt>
                <c:pt idx="16159">
                  <c:v>1E-4</c:v>
                </c:pt>
                <c:pt idx="16160">
                  <c:v>1E-4</c:v>
                </c:pt>
                <c:pt idx="16161">
                  <c:v>1E-4</c:v>
                </c:pt>
                <c:pt idx="16162">
                  <c:v>1E-4</c:v>
                </c:pt>
                <c:pt idx="16163">
                  <c:v>1E-4</c:v>
                </c:pt>
                <c:pt idx="16164">
                  <c:v>1E-4</c:v>
                </c:pt>
                <c:pt idx="16165">
                  <c:v>1E-4</c:v>
                </c:pt>
                <c:pt idx="16166">
                  <c:v>1E-4</c:v>
                </c:pt>
                <c:pt idx="16167">
                  <c:v>1E-4</c:v>
                </c:pt>
                <c:pt idx="16168">
                  <c:v>1.0001</c:v>
                </c:pt>
                <c:pt idx="16169">
                  <c:v>1E-4</c:v>
                </c:pt>
                <c:pt idx="16170">
                  <c:v>1.0001</c:v>
                </c:pt>
                <c:pt idx="16171">
                  <c:v>3.0001000000000002</c:v>
                </c:pt>
                <c:pt idx="16172">
                  <c:v>2.0001000000000002</c:v>
                </c:pt>
                <c:pt idx="16173">
                  <c:v>2.0001000000000002</c:v>
                </c:pt>
                <c:pt idx="16174">
                  <c:v>1.0001</c:v>
                </c:pt>
                <c:pt idx="16175">
                  <c:v>1.0001</c:v>
                </c:pt>
                <c:pt idx="16176">
                  <c:v>2.0001000000000002</c:v>
                </c:pt>
                <c:pt idx="16177">
                  <c:v>1E-4</c:v>
                </c:pt>
                <c:pt idx="16178">
                  <c:v>1E-4</c:v>
                </c:pt>
                <c:pt idx="16179">
                  <c:v>1E-4</c:v>
                </c:pt>
                <c:pt idx="16180">
                  <c:v>2.0001000000000002</c:v>
                </c:pt>
                <c:pt idx="16181">
                  <c:v>4.0000999999999998</c:v>
                </c:pt>
                <c:pt idx="16182">
                  <c:v>1E-4</c:v>
                </c:pt>
                <c:pt idx="16183">
                  <c:v>1E-4</c:v>
                </c:pt>
                <c:pt idx="16184">
                  <c:v>1E-4</c:v>
                </c:pt>
                <c:pt idx="16185">
                  <c:v>1E-4</c:v>
                </c:pt>
                <c:pt idx="16186">
                  <c:v>2.0001000000000002</c:v>
                </c:pt>
                <c:pt idx="16187">
                  <c:v>1E-4</c:v>
                </c:pt>
                <c:pt idx="16188">
                  <c:v>2.0001000000000002</c:v>
                </c:pt>
                <c:pt idx="16189">
                  <c:v>2.0001000000000002</c:v>
                </c:pt>
                <c:pt idx="16190">
                  <c:v>2.0001000000000002</c:v>
                </c:pt>
                <c:pt idx="16191">
                  <c:v>3.0001000000000002</c:v>
                </c:pt>
                <c:pt idx="16192">
                  <c:v>1.0001</c:v>
                </c:pt>
                <c:pt idx="16193">
                  <c:v>1E-4</c:v>
                </c:pt>
                <c:pt idx="16194">
                  <c:v>1E-4</c:v>
                </c:pt>
                <c:pt idx="16195">
                  <c:v>2.0001000000000002</c:v>
                </c:pt>
                <c:pt idx="16196">
                  <c:v>1.0001</c:v>
                </c:pt>
                <c:pt idx="16197">
                  <c:v>1E-4</c:v>
                </c:pt>
                <c:pt idx="16198">
                  <c:v>1E-4</c:v>
                </c:pt>
                <c:pt idx="16199">
                  <c:v>1E-4</c:v>
                </c:pt>
                <c:pt idx="16200">
                  <c:v>1.0001</c:v>
                </c:pt>
                <c:pt idx="16201">
                  <c:v>1.0001</c:v>
                </c:pt>
                <c:pt idx="16202">
                  <c:v>1E-4</c:v>
                </c:pt>
                <c:pt idx="16203">
                  <c:v>1.0001</c:v>
                </c:pt>
                <c:pt idx="16204">
                  <c:v>1E-4</c:v>
                </c:pt>
                <c:pt idx="16205">
                  <c:v>1E-4</c:v>
                </c:pt>
                <c:pt idx="16206">
                  <c:v>1.0001</c:v>
                </c:pt>
                <c:pt idx="16207">
                  <c:v>2.0001000000000002</c:v>
                </c:pt>
                <c:pt idx="16208">
                  <c:v>1E-4</c:v>
                </c:pt>
                <c:pt idx="16209">
                  <c:v>1E-4</c:v>
                </c:pt>
                <c:pt idx="16210">
                  <c:v>1E-4</c:v>
                </c:pt>
                <c:pt idx="16211">
                  <c:v>1.0001</c:v>
                </c:pt>
                <c:pt idx="16212">
                  <c:v>1.0001</c:v>
                </c:pt>
                <c:pt idx="16213">
                  <c:v>1.0001</c:v>
                </c:pt>
                <c:pt idx="16214">
                  <c:v>1E-4</c:v>
                </c:pt>
                <c:pt idx="16215">
                  <c:v>1.0001</c:v>
                </c:pt>
                <c:pt idx="16216">
                  <c:v>1E-4</c:v>
                </c:pt>
                <c:pt idx="16217">
                  <c:v>1.0001</c:v>
                </c:pt>
                <c:pt idx="16218">
                  <c:v>1E-4</c:v>
                </c:pt>
                <c:pt idx="16219">
                  <c:v>1E-4</c:v>
                </c:pt>
                <c:pt idx="16220">
                  <c:v>1E-4</c:v>
                </c:pt>
                <c:pt idx="16221">
                  <c:v>1E-4</c:v>
                </c:pt>
                <c:pt idx="16222">
                  <c:v>1.0001</c:v>
                </c:pt>
                <c:pt idx="16223">
                  <c:v>1E-4</c:v>
                </c:pt>
                <c:pt idx="16224">
                  <c:v>1.0001</c:v>
                </c:pt>
                <c:pt idx="16225">
                  <c:v>1.0001</c:v>
                </c:pt>
                <c:pt idx="16226">
                  <c:v>1.0001</c:v>
                </c:pt>
                <c:pt idx="16227">
                  <c:v>1E-4</c:v>
                </c:pt>
                <c:pt idx="16228">
                  <c:v>1.0001</c:v>
                </c:pt>
                <c:pt idx="16229">
                  <c:v>1.0001</c:v>
                </c:pt>
                <c:pt idx="16230">
                  <c:v>1E-4</c:v>
                </c:pt>
                <c:pt idx="16231">
                  <c:v>1.0001</c:v>
                </c:pt>
                <c:pt idx="16232">
                  <c:v>1.0001</c:v>
                </c:pt>
                <c:pt idx="16233">
                  <c:v>1E-4</c:v>
                </c:pt>
                <c:pt idx="16234">
                  <c:v>4.0000999999999998</c:v>
                </c:pt>
                <c:pt idx="16235">
                  <c:v>1E-4</c:v>
                </c:pt>
                <c:pt idx="16236">
                  <c:v>3.0001000000000002</c:v>
                </c:pt>
                <c:pt idx="16237">
                  <c:v>1E-4</c:v>
                </c:pt>
                <c:pt idx="16238">
                  <c:v>1.0001</c:v>
                </c:pt>
                <c:pt idx="16239">
                  <c:v>2.0001000000000002</c:v>
                </c:pt>
                <c:pt idx="16240">
                  <c:v>1E-4</c:v>
                </c:pt>
                <c:pt idx="16241">
                  <c:v>1E-4</c:v>
                </c:pt>
                <c:pt idx="16242">
                  <c:v>1E-4</c:v>
                </c:pt>
                <c:pt idx="16243">
                  <c:v>1.0001</c:v>
                </c:pt>
                <c:pt idx="16244">
                  <c:v>1.0001</c:v>
                </c:pt>
                <c:pt idx="16245">
                  <c:v>2.0001000000000002</c:v>
                </c:pt>
                <c:pt idx="16246">
                  <c:v>3.0001000000000002</c:v>
                </c:pt>
                <c:pt idx="16247">
                  <c:v>2.0001000000000002</c:v>
                </c:pt>
                <c:pt idx="16248">
                  <c:v>2.0001000000000002</c:v>
                </c:pt>
                <c:pt idx="16249">
                  <c:v>2.0001000000000002</c:v>
                </c:pt>
                <c:pt idx="16250">
                  <c:v>1E-4</c:v>
                </c:pt>
                <c:pt idx="16251">
                  <c:v>3.0001000000000002</c:v>
                </c:pt>
                <c:pt idx="16252">
                  <c:v>4.0000999999999998</c:v>
                </c:pt>
                <c:pt idx="16253">
                  <c:v>1E-4</c:v>
                </c:pt>
                <c:pt idx="16254">
                  <c:v>2.0001000000000002</c:v>
                </c:pt>
                <c:pt idx="16255">
                  <c:v>2.0001000000000002</c:v>
                </c:pt>
                <c:pt idx="16256">
                  <c:v>3.0001000000000002</c:v>
                </c:pt>
                <c:pt idx="16257">
                  <c:v>2.0001000000000002</c:v>
                </c:pt>
                <c:pt idx="16258">
                  <c:v>3.0001000000000002</c:v>
                </c:pt>
                <c:pt idx="16259">
                  <c:v>1E-4</c:v>
                </c:pt>
                <c:pt idx="16260">
                  <c:v>2.0001000000000002</c:v>
                </c:pt>
                <c:pt idx="16261">
                  <c:v>3.0001000000000002</c:v>
                </c:pt>
                <c:pt idx="16262">
                  <c:v>1E-4</c:v>
                </c:pt>
                <c:pt idx="16263">
                  <c:v>2.0001000000000002</c:v>
                </c:pt>
                <c:pt idx="16264">
                  <c:v>1.0001</c:v>
                </c:pt>
                <c:pt idx="16265">
                  <c:v>1E-4</c:v>
                </c:pt>
                <c:pt idx="16266">
                  <c:v>2.0001000000000002</c:v>
                </c:pt>
                <c:pt idx="16267">
                  <c:v>1E-4</c:v>
                </c:pt>
                <c:pt idx="16268">
                  <c:v>1.0001</c:v>
                </c:pt>
                <c:pt idx="16269">
                  <c:v>1E-4</c:v>
                </c:pt>
                <c:pt idx="16270">
                  <c:v>1.0001</c:v>
                </c:pt>
                <c:pt idx="16271">
                  <c:v>1E-4</c:v>
                </c:pt>
                <c:pt idx="16272">
                  <c:v>1.0001</c:v>
                </c:pt>
                <c:pt idx="16273">
                  <c:v>2.0001000000000002</c:v>
                </c:pt>
                <c:pt idx="16274">
                  <c:v>1E-4</c:v>
                </c:pt>
                <c:pt idx="16275">
                  <c:v>2.0001000000000002</c:v>
                </c:pt>
                <c:pt idx="16276">
                  <c:v>1E-4</c:v>
                </c:pt>
                <c:pt idx="16277">
                  <c:v>1E-4</c:v>
                </c:pt>
                <c:pt idx="16278">
                  <c:v>3.0001000000000002</c:v>
                </c:pt>
                <c:pt idx="16279">
                  <c:v>2.0001000000000002</c:v>
                </c:pt>
                <c:pt idx="16280">
                  <c:v>4.0000999999999998</c:v>
                </c:pt>
                <c:pt idx="16281">
                  <c:v>4.0000999999999998</c:v>
                </c:pt>
                <c:pt idx="16282">
                  <c:v>3.0001000000000002</c:v>
                </c:pt>
                <c:pt idx="16283">
                  <c:v>6.0000999999999998</c:v>
                </c:pt>
                <c:pt idx="16284">
                  <c:v>4.0000999999999998</c:v>
                </c:pt>
                <c:pt idx="16285">
                  <c:v>3.0001000000000002</c:v>
                </c:pt>
                <c:pt idx="16286">
                  <c:v>3.0001000000000002</c:v>
                </c:pt>
                <c:pt idx="16287">
                  <c:v>5.0000999999999998</c:v>
                </c:pt>
                <c:pt idx="16288">
                  <c:v>4.0000999999999998</c:v>
                </c:pt>
                <c:pt idx="16289">
                  <c:v>4.0000999999999998</c:v>
                </c:pt>
                <c:pt idx="16290">
                  <c:v>5.0000999999999998</c:v>
                </c:pt>
                <c:pt idx="16291">
                  <c:v>2.0001000000000002</c:v>
                </c:pt>
                <c:pt idx="16292">
                  <c:v>6.0000999999999998</c:v>
                </c:pt>
                <c:pt idx="16293">
                  <c:v>1.0001</c:v>
                </c:pt>
                <c:pt idx="16294">
                  <c:v>4.0000999999999998</c:v>
                </c:pt>
                <c:pt idx="16295">
                  <c:v>2.0001000000000002</c:v>
                </c:pt>
                <c:pt idx="16296">
                  <c:v>4.0000999999999998</c:v>
                </c:pt>
                <c:pt idx="16297">
                  <c:v>5.0000999999999998</c:v>
                </c:pt>
                <c:pt idx="16298">
                  <c:v>4.0000999999999998</c:v>
                </c:pt>
                <c:pt idx="16299">
                  <c:v>1.0001</c:v>
                </c:pt>
                <c:pt idx="16300">
                  <c:v>1.0001</c:v>
                </c:pt>
                <c:pt idx="16301">
                  <c:v>3.0001000000000002</c:v>
                </c:pt>
                <c:pt idx="16302">
                  <c:v>2.0001000000000002</c:v>
                </c:pt>
                <c:pt idx="16303">
                  <c:v>6.0000999999999998</c:v>
                </c:pt>
                <c:pt idx="16304">
                  <c:v>1.0001</c:v>
                </c:pt>
                <c:pt idx="16305">
                  <c:v>2.0001000000000002</c:v>
                </c:pt>
                <c:pt idx="16306">
                  <c:v>5.0000999999999998</c:v>
                </c:pt>
                <c:pt idx="16307">
                  <c:v>2.0001000000000002</c:v>
                </c:pt>
                <c:pt idx="16308">
                  <c:v>5.0000999999999998</c:v>
                </c:pt>
                <c:pt idx="16309">
                  <c:v>1.0001</c:v>
                </c:pt>
                <c:pt idx="16310">
                  <c:v>1.0001</c:v>
                </c:pt>
                <c:pt idx="16311">
                  <c:v>2.0001000000000002</c:v>
                </c:pt>
                <c:pt idx="16312">
                  <c:v>5.0000999999999998</c:v>
                </c:pt>
                <c:pt idx="16313">
                  <c:v>1E-4</c:v>
                </c:pt>
                <c:pt idx="16314">
                  <c:v>2.0001000000000002</c:v>
                </c:pt>
                <c:pt idx="16315">
                  <c:v>2.0001000000000002</c:v>
                </c:pt>
                <c:pt idx="16316">
                  <c:v>1.0001</c:v>
                </c:pt>
                <c:pt idx="16317">
                  <c:v>3.0001000000000002</c:v>
                </c:pt>
                <c:pt idx="16318">
                  <c:v>1E-4</c:v>
                </c:pt>
                <c:pt idx="16319">
                  <c:v>1.0001</c:v>
                </c:pt>
                <c:pt idx="16320">
                  <c:v>4.0000999999999998</c:v>
                </c:pt>
                <c:pt idx="16321">
                  <c:v>4.0000999999999998</c:v>
                </c:pt>
                <c:pt idx="16322">
                  <c:v>5.0000999999999998</c:v>
                </c:pt>
                <c:pt idx="16323">
                  <c:v>11.0001</c:v>
                </c:pt>
                <c:pt idx="16324">
                  <c:v>11.0001</c:v>
                </c:pt>
                <c:pt idx="16325">
                  <c:v>7.0000999999999998</c:v>
                </c:pt>
                <c:pt idx="16326">
                  <c:v>11.0001</c:v>
                </c:pt>
                <c:pt idx="16327">
                  <c:v>9.0000999999999998</c:v>
                </c:pt>
                <c:pt idx="16328">
                  <c:v>15.0001</c:v>
                </c:pt>
                <c:pt idx="16329">
                  <c:v>8.0000999999999998</c:v>
                </c:pt>
                <c:pt idx="16330">
                  <c:v>13.0001</c:v>
                </c:pt>
                <c:pt idx="16331">
                  <c:v>15.0001</c:v>
                </c:pt>
                <c:pt idx="16332">
                  <c:v>13.0001</c:v>
                </c:pt>
                <c:pt idx="16333">
                  <c:v>12.0001</c:v>
                </c:pt>
                <c:pt idx="16334">
                  <c:v>8.0000999999999998</c:v>
                </c:pt>
                <c:pt idx="16335">
                  <c:v>8.0000999999999998</c:v>
                </c:pt>
                <c:pt idx="16336">
                  <c:v>17.0001</c:v>
                </c:pt>
                <c:pt idx="16337">
                  <c:v>8.0000999999999998</c:v>
                </c:pt>
                <c:pt idx="16338">
                  <c:v>5.0000999999999998</c:v>
                </c:pt>
                <c:pt idx="16339">
                  <c:v>13.0001</c:v>
                </c:pt>
                <c:pt idx="16340">
                  <c:v>8.0000999999999998</c:v>
                </c:pt>
                <c:pt idx="16341">
                  <c:v>7.0000999999999998</c:v>
                </c:pt>
                <c:pt idx="16342">
                  <c:v>5.0000999999999998</c:v>
                </c:pt>
                <c:pt idx="16343">
                  <c:v>6.0000999999999998</c:v>
                </c:pt>
                <c:pt idx="16344">
                  <c:v>12.0001</c:v>
                </c:pt>
                <c:pt idx="16345">
                  <c:v>6.0000999999999998</c:v>
                </c:pt>
                <c:pt idx="16346">
                  <c:v>6.0000999999999998</c:v>
                </c:pt>
                <c:pt idx="16347">
                  <c:v>6.0000999999999998</c:v>
                </c:pt>
                <c:pt idx="16348">
                  <c:v>5.0000999999999998</c:v>
                </c:pt>
                <c:pt idx="16349">
                  <c:v>3.0001000000000002</c:v>
                </c:pt>
                <c:pt idx="16350">
                  <c:v>4.0000999999999998</c:v>
                </c:pt>
                <c:pt idx="16351">
                  <c:v>6.0000999999999998</c:v>
                </c:pt>
                <c:pt idx="16352">
                  <c:v>2.0001000000000002</c:v>
                </c:pt>
                <c:pt idx="16353">
                  <c:v>3.0001000000000002</c:v>
                </c:pt>
                <c:pt idx="16354">
                  <c:v>3.0001000000000002</c:v>
                </c:pt>
                <c:pt idx="16355">
                  <c:v>3.0001000000000002</c:v>
                </c:pt>
                <c:pt idx="16356">
                  <c:v>3.0001000000000002</c:v>
                </c:pt>
                <c:pt idx="16357">
                  <c:v>5.0000999999999998</c:v>
                </c:pt>
                <c:pt idx="16358">
                  <c:v>3.0001000000000002</c:v>
                </c:pt>
                <c:pt idx="16359">
                  <c:v>2.0001000000000002</c:v>
                </c:pt>
                <c:pt idx="16360">
                  <c:v>1.0001</c:v>
                </c:pt>
                <c:pt idx="16361">
                  <c:v>2.0001000000000002</c:v>
                </c:pt>
                <c:pt idx="16362">
                  <c:v>1E-4</c:v>
                </c:pt>
                <c:pt idx="16363">
                  <c:v>1.0001</c:v>
                </c:pt>
                <c:pt idx="16364">
                  <c:v>1E-4</c:v>
                </c:pt>
                <c:pt idx="16365">
                  <c:v>2.0001000000000002</c:v>
                </c:pt>
                <c:pt idx="16366">
                  <c:v>2.0001000000000002</c:v>
                </c:pt>
                <c:pt idx="16367">
                  <c:v>1.0001</c:v>
                </c:pt>
                <c:pt idx="16368">
                  <c:v>3.0001000000000002</c:v>
                </c:pt>
                <c:pt idx="16369">
                  <c:v>2.0001000000000002</c:v>
                </c:pt>
                <c:pt idx="16370">
                  <c:v>5.0000999999999998</c:v>
                </c:pt>
                <c:pt idx="16371">
                  <c:v>1E-4</c:v>
                </c:pt>
                <c:pt idx="16372">
                  <c:v>2.0001000000000002</c:v>
                </c:pt>
                <c:pt idx="16373">
                  <c:v>1.0001</c:v>
                </c:pt>
                <c:pt idx="16374">
                  <c:v>1.0001</c:v>
                </c:pt>
                <c:pt idx="16375">
                  <c:v>1E-4</c:v>
                </c:pt>
                <c:pt idx="16376">
                  <c:v>1E-4</c:v>
                </c:pt>
                <c:pt idx="16377">
                  <c:v>2.0001000000000002</c:v>
                </c:pt>
                <c:pt idx="16378">
                  <c:v>2.0001000000000002</c:v>
                </c:pt>
                <c:pt idx="16379">
                  <c:v>1E-4</c:v>
                </c:pt>
                <c:pt idx="16380">
                  <c:v>1E-4</c:v>
                </c:pt>
                <c:pt idx="16381">
                  <c:v>1.0001</c:v>
                </c:pt>
                <c:pt idx="16382">
                  <c:v>1E-4</c:v>
                </c:pt>
                <c:pt idx="16383">
                  <c:v>1E-4</c:v>
                </c:pt>
                <c:pt idx="16384">
                  <c:v>1.0001</c:v>
                </c:pt>
                <c:pt idx="16385">
                  <c:v>2.0001000000000002</c:v>
                </c:pt>
                <c:pt idx="16386">
                  <c:v>4.0000999999999998</c:v>
                </c:pt>
                <c:pt idx="16387">
                  <c:v>2.0001000000000002</c:v>
                </c:pt>
                <c:pt idx="16388">
                  <c:v>3.0001000000000002</c:v>
                </c:pt>
                <c:pt idx="16389">
                  <c:v>2.0001000000000002</c:v>
                </c:pt>
                <c:pt idx="16390">
                  <c:v>2.0001000000000002</c:v>
                </c:pt>
                <c:pt idx="16391">
                  <c:v>4.0000999999999998</c:v>
                </c:pt>
                <c:pt idx="16392">
                  <c:v>1E-4</c:v>
                </c:pt>
                <c:pt idx="16393">
                  <c:v>3.0001000000000002</c:v>
                </c:pt>
                <c:pt idx="16394">
                  <c:v>3.0001000000000002</c:v>
                </c:pt>
                <c:pt idx="16395">
                  <c:v>3.0001000000000002</c:v>
                </c:pt>
                <c:pt idx="16396">
                  <c:v>2.0001000000000002</c:v>
                </c:pt>
                <c:pt idx="16397">
                  <c:v>1.0001</c:v>
                </c:pt>
                <c:pt idx="16398">
                  <c:v>2.0001000000000002</c:v>
                </c:pt>
                <c:pt idx="16399">
                  <c:v>2.0001000000000002</c:v>
                </c:pt>
                <c:pt idx="16400">
                  <c:v>2.0001000000000002</c:v>
                </c:pt>
                <c:pt idx="16401">
                  <c:v>2.0001000000000002</c:v>
                </c:pt>
                <c:pt idx="16402">
                  <c:v>2.0001000000000002</c:v>
                </c:pt>
                <c:pt idx="16403">
                  <c:v>3.0001000000000002</c:v>
                </c:pt>
                <c:pt idx="16404">
                  <c:v>2.0001000000000002</c:v>
                </c:pt>
                <c:pt idx="16405">
                  <c:v>1.0001</c:v>
                </c:pt>
                <c:pt idx="16406">
                  <c:v>1.0001</c:v>
                </c:pt>
                <c:pt idx="16407">
                  <c:v>1.0001</c:v>
                </c:pt>
                <c:pt idx="16408">
                  <c:v>1.0001</c:v>
                </c:pt>
                <c:pt idx="16409">
                  <c:v>1E-4</c:v>
                </c:pt>
                <c:pt idx="16410">
                  <c:v>1E-4</c:v>
                </c:pt>
                <c:pt idx="16411">
                  <c:v>1E-4</c:v>
                </c:pt>
                <c:pt idx="16412">
                  <c:v>1.0001</c:v>
                </c:pt>
                <c:pt idx="16413">
                  <c:v>1E-4</c:v>
                </c:pt>
                <c:pt idx="16414">
                  <c:v>1E-4</c:v>
                </c:pt>
                <c:pt idx="16415">
                  <c:v>1E-4</c:v>
                </c:pt>
                <c:pt idx="16416">
                  <c:v>1E-4</c:v>
                </c:pt>
                <c:pt idx="16417">
                  <c:v>1E-4</c:v>
                </c:pt>
                <c:pt idx="16418">
                  <c:v>1E-4</c:v>
                </c:pt>
                <c:pt idx="16419">
                  <c:v>1E-4</c:v>
                </c:pt>
                <c:pt idx="16420">
                  <c:v>1E-4</c:v>
                </c:pt>
                <c:pt idx="16421">
                  <c:v>1E-4</c:v>
                </c:pt>
                <c:pt idx="16422">
                  <c:v>1E-4</c:v>
                </c:pt>
                <c:pt idx="16423">
                  <c:v>1E-4</c:v>
                </c:pt>
                <c:pt idx="16424">
                  <c:v>1E-4</c:v>
                </c:pt>
                <c:pt idx="16425">
                  <c:v>1E-4</c:v>
                </c:pt>
                <c:pt idx="16426">
                  <c:v>1E-4</c:v>
                </c:pt>
                <c:pt idx="16427">
                  <c:v>1E-4</c:v>
                </c:pt>
                <c:pt idx="16428">
                  <c:v>1E-4</c:v>
                </c:pt>
                <c:pt idx="16429">
                  <c:v>1E-4</c:v>
                </c:pt>
                <c:pt idx="16430">
                  <c:v>1E-4</c:v>
                </c:pt>
                <c:pt idx="16431">
                  <c:v>1E-4</c:v>
                </c:pt>
                <c:pt idx="16432">
                  <c:v>1E-4</c:v>
                </c:pt>
                <c:pt idx="16433">
                  <c:v>1E-4</c:v>
                </c:pt>
                <c:pt idx="16434">
                  <c:v>1E-4</c:v>
                </c:pt>
                <c:pt idx="16435">
                  <c:v>1E-4</c:v>
                </c:pt>
                <c:pt idx="16436">
                  <c:v>1E-4</c:v>
                </c:pt>
                <c:pt idx="16437">
                  <c:v>1E-4</c:v>
                </c:pt>
                <c:pt idx="16438">
                  <c:v>1.0001</c:v>
                </c:pt>
                <c:pt idx="16439">
                  <c:v>1E-4</c:v>
                </c:pt>
                <c:pt idx="16440">
                  <c:v>1.0001</c:v>
                </c:pt>
                <c:pt idx="16441">
                  <c:v>1E-4</c:v>
                </c:pt>
                <c:pt idx="16442">
                  <c:v>1E-4</c:v>
                </c:pt>
                <c:pt idx="16443">
                  <c:v>1E-4</c:v>
                </c:pt>
                <c:pt idx="16444">
                  <c:v>1E-4</c:v>
                </c:pt>
                <c:pt idx="16445">
                  <c:v>1E-4</c:v>
                </c:pt>
                <c:pt idx="16446">
                  <c:v>1E-4</c:v>
                </c:pt>
                <c:pt idx="16447">
                  <c:v>1.0001</c:v>
                </c:pt>
                <c:pt idx="16448">
                  <c:v>1.0001</c:v>
                </c:pt>
                <c:pt idx="16449">
                  <c:v>1E-4</c:v>
                </c:pt>
                <c:pt idx="16450">
                  <c:v>1E-4</c:v>
                </c:pt>
                <c:pt idx="16451">
                  <c:v>1.0001</c:v>
                </c:pt>
                <c:pt idx="16452">
                  <c:v>1.0001</c:v>
                </c:pt>
                <c:pt idx="16453">
                  <c:v>1E-4</c:v>
                </c:pt>
                <c:pt idx="16454">
                  <c:v>1E-4</c:v>
                </c:pt>
                <c:pt idx="16455">
                  <c:v>1.0001</c:v>
                </c:pt>
                <c:pt idx="16456">
                  <c:v>1E-4</c:v>
                </c:pt>
                <c:pt idx="16457">
                  <c:v>1E-4</c:v>
                </c:pt>
                <c:pt idx="16458">
                  <c:v>1E-4</c:v>
                </c:pt>
                <c:pt idx="16459">
                  <c:v>1.0001</c:v>
                </c:pt>
                <c:pt idx="16460">
                  <c:v>1.0001</c:v>
                </c:pt>
                <c:pt idx="16461">
                  <c:v>1E-4</c:v>
                </c:pt>
                <c:pt idx="16462">
                  <c:v>1.0001</c:v>
                </c:pt>
                <c:pt idx="16463">
                  <c:v>1E-4</c:v>
                </c:pt>
                <c:pt idx="16464">
                  <c:v>1E-4</c:v>
                </c:pt>
                <c:pt idx="16465">
                  <c:v>1.0001</c:v>
                </c:pt>
                <c:pt idx="16466">
                  <c:v>1E-4</c:v>
                </c:pt>
                <c:pt idx="16467">
                  <c:v>1.0001</c:v>
                </c:pt>
                <c:pt idx="16468">
                  <c:v>1.0001</c:v>
                </c:pt>
                <c:pt idx="16469">
                  <c:v>1E-4</c:v>
                </c:pt>
                <c:pt idx="16470">
                  <c:v>2.0001000000000002</c:v>
                </c:pt>
                <c:pt idx="16471">
                  <c:v>1.0001</c:v>
                </c:pt>
                <c:pt idx="16472">
                  <c:v>1E-4</c:v>
                </c:pt>
                <c:pt idx="16473">
                  <c:v>2.0001000000000002</c:v>
                </c:pt>
                <c:pt idx="16474">
                  <c:v>1E-4</c:v>
                </c:pt>
                <c:pt idx="16475">
                  <c:v>1.0001</c:v>
                </c:pt>
                <c:pt idx="16476">
                  <c:v>1E-4</c:v>
                </c:pt>
                <c:pt idx="16477">
                  <c:v>1E-4</c:v>
                </c:pt>
                <c:pt idx="16478">
                  <c:v>1.0001</c:v>
                </c:pt>
                <c:pt idx="16479">
                  <c:v>1E-4</c:v>
                </c:pt>
                <c:pt idx="16480">
                  <c:v>1E-4</c:v>
                </c:pt>
                <c:pt idx="16481">
                  <c:v>1.0001</c:v>
                </c:pt>
                <c:pt idx="16482">
                  <c:v>1.0001</c:v>
                </c:pt>
                <c:pt idx="16483">
                  <c:v>1E-4</c:v>
                </c:pt>
                <c:pt idx="16484">
                  <c:v>1.0001</c:v>
                </c:pt>
                <c:pt idx="16485">
                  <c:v>1E-4</c:v>
                </c:pt>
                <c:pt idx="16486">
                  <c:v>1E-4</c:v>
                </c:pt>
                <c:pt idx="16487">
                  <c:v>1.0001</c:v>
                </c:pt>
                <c:pt idx="16488">
                  <c:v>1E-4</c:v>
                </c:pt>
                <c:pt idx="16489">
                  <c:v>1.0001</c:v>
                </c:pt>
                <c:pt idx="16490">
                  <c:v>1E-4</c:v>
                </c:pt>
                <c:pt idx="16491">
                  <c:v>1.0001</c:v>
                </c:pt>
                <c:pt idx="16492">
                  <c:v>1E-4</c:v>
                </c:pt>
                <c:pt idx="16493">
                  <c:v>1E-4</c:v>
                </c:pt>
                <c:pt idx="16494">
                  <c:v>1.0001</c:v>
                </c:pt>
                <c:pt idx="16495">
                  <c:v>1.0001</c:v>
                </c:pt>
                <c:pt idx="16496">
                  <c:v>1E-4</c:v>
                </c:pt>
                <c:pt idx="16497">
                  <c:v>2.0001000000000002</c:v>
                </c:pt>
                <c:pt idx="16498">
                  <c:v>1E-4</c:v>
                </c:pt>
                <c:pt idx="16499">
                  <c:v>2.0001000000000002</c:v>
                </c:pt>
                <c:pt idx="16500">
                  <c:v>1.0001</c:v>
                </c:pt>
                <c:pt idx="16501">
                  <c:v>1E-4</c:v>
                </c:pt>
                <c:pt idx="16502">
                  <c:v>1E-4</c:v>
                </c:pt>
                <c:pt idx="16503">
                  <c:v>1E-4</c:v>
                </c:pt>
                <c:pt idx="16504">
                  <c:v>1E-4</c:v>
                </c:pt>
                <c:pt idx="16505">
                  <c:v>1.0001</c:v>
                </c:pt>
                <c:pt idx="16506">
                  <c:v>1E-4</c:v>
                </c:pt>
                <c:pt idx="16507">
                  <c:v>1E-4</c:v>
                </c:pt>
                <c:pt idx="16508">
                  <c:v>1E-4</c:v>
                </c:pt>
                <c:pt idx="16509">
                  <c:v>1.0001</c:v>
                </c:pt>
                <c:pt idx="16510">
                  <c:v>1E-4</c:v>
                </c:pt>
                <c:pt idx="16511">
                  <c:v>1E-4</c:v>
                </c:pt>
                <c:pt idx="16512">
                  <c:v>1E-4</c:v>
                </c:pt>
                <c:pt idx="16513">
                  <c:v>1E-4</c:v>
                </c:pt>
                <c:pt idx="16514">
                  <c:v>1.0001</c:v>
                </c:pt>
                <c:pt idx="16515">
                  <c:v>1E-4</c:v>
                </c:pt>
                <c:pt idx="16516">
                  <c:v>1E-4</c:v>
                </c:pt>
                <c:pt idx="16517">
                  <c:v>1E-4</c:v>
                </c:pt>
                <c:pt idx="16518">
                  <c:v>2.0001000000000002</c:v>
                </c:pt>
                <c:pt idx="16519">
                  <c:v>1E-4</c:v>
                </c:pt>
                <c:pt idx="16520">
                  <c:v>2.0001000000000002</c:v>
                </c:pt>
                <c:pt idx="16521">
                  <c:v>1E-4</c:v>
                </c:pt>
                <c:pt idx="16522">
                  <c:v>1.0001</c:v>
                </c:pt>
                <c:pt idx="16523">
                  <c:v>1.0001</c:v>
                </c:pt>
                <c:pt idx="16524">
                  <c:v>1E-4</c:v>
                </c:pt>
                <c:pt idx="16525">
                  <c:v>1E-4</c:v>
                </c:pt>
                <c:pt idx="16526">
                  <c:v>1E-4</c:v>
                </c:pt>
                <c:pt idx="16527">
                  <c:v>1.0001</c:v>
                </c:pt>
                <c:pt idx="16528">
                  <c:v>1.0001</c:v>
                </c:pt>
                <c:pt idx="16529">
                  <c:v>2.0001000000000002</c:v>
                </c:pt>
                <c:pt idx="16530">
                  <c:v>1.0001</c:v>
                </c:pt>
                <c:pt idx="16531">
                  <c:v>1E-4</c:v>
                </c:pt>
                <c:pt idx="16532">
                  <c:v>2.0001000000000002</c:v>
                </c:pt>
                <c:pt idx="16533">
                  <c:v>1.0001</c:v>
                </c:pt>
                <c:pt idx="16534">
                  <c:v>1E-4</c:v>
                </c:pt>
                <c:pt idx="16535">
                  <c:v>1E-4</c:v>
                </c:pt>
                <c:pt idx="16536">
                  <c:v>1E-4</c:v>
                </c:pt>
                <c:pt idx="16537">
                  <c:v>2.0001000000000002</c:v>
                </c:pt>
                <c:pt idx="16538">
                  <c:v>1.0001</c:v>
                </c:pt>
                <c:pt idx="16539">
                  <c:v>2.0001000000000002</c:v>
                </c:pt>
                <c:pt idx="16540">
                  <c:v>1E-4</c:v>
                </c:pt>
                <c:pt idx="16541">
                  <c:v>1.0001</c:v>
                </c:pt>
                <c:pt idx="16542">
                  <c:v>1E-4</c:v>
                </c:pt>
                <c:pt idx="16543">
                  <c:v>1E-4</c:v>
                </c:pt>
                <c:pt idx="16544">
                  <c:v>1E-4</c:v>
                </c:pt>
                <c:pt idx="16545">
                  <c:v>1.0001</c:v>
                </c:pt>
                <c:pt idx="16546">
                  <c:v>1.0001</c:v>
                </c:pt>
                <c:pt idx="16547">
                  <c:v>1.0001</c:v>
                </c:pt>
                <c:pt idx="16548">
                  <c:v>2.0001000000000002</c:v>
                </c:pt>
                <c:pt idx="16549">
                  <c:v>1E-4</c:v>
                </c:pt>
                <c:pt idx="16550">
                  <c:v>3.0001000000000002</c:v>
                </c:pt>
                <c:pt idx="16551">
                  <c:v>2.0001000000000002</c:v>
                </c:pt>
                <c:pt idx="16552">
                  <c:v>1.0001</c:v>
                </c:pt>
                <c:pt idx="16553">
                  <c:v>2.0001000000000002</c:v>
                </c:pt>
                <c:pt idx="16554">
                  <c:v>1.0001</c:v>
                </c:pt>
                <c:pt idx="16555">
                  <c:v>1E-4</c:v>
                </c:pt>
                <c:pt idx="16556">
                  <c:v>1.0001</c:v>
                </c:pt>
                <c:pt idx="16557">
                  <c:v>1.0001</c:v>
                </c:pt>
                <c:pt idx="16558">
                  <c:v>3.0001000000000002</c:v>
                </c:pt>
                <c:pt idx="16559">
                  <c:v>1.0001</c:v>
                </c:pt>
                <c:pt idx="16560">
                  <c:v>1E-4</c:v>
                </c:pt>
                <c:pt idx="16561">
                  <c:v>3.0001000000000002</c:v>
                </c:pt>
                <c:pt idx="16562">
                  <c:v>1.0001</c:v>
                </c:pt>
                <c:pt idx="16563">
                  <c:v>1E-4</c:v>
                </c:pt>
                <c:pt idx="16564">
                  <c:v>1.0001</c:v>
                </c:pt>
                <c:pt idx="16565">
                  <c:v>1.0001</c:v>
                </c:pt>
                <c:pt idx="16566">
                  <c:v>4.0000999999999998</c:v>
                </c:pt>
                <c:pt idx="16567">
                  <c:v>1.0001</c:v>
                </c:pt>
                <c:pt idx="16568">
                  <c:v>3.0001000000000002</c:v>
                </c:pt>
                <c:pt idx="16569">
                  <c:v>1.0001</c:v>
                </c:pt>
                <c:pt idx="16570">
                  <c:v>1.0001</c:v>
                </c:pt>
                <c:pt idx="16571">
                  <c:v>4.0000999999999998</c:v>
                </c:pt>
                <c:pt idx="16572">
                  <c:v>3.0001000000000002</c:v>
                </c:pt>
                <c:pt idx="16573">
                  <c:v>3.0001000000000002</c:v>
                </c:pt>
                <c:pt idx="16574">
                  <c:v>1E-4</c:v>
                </c:pt>
                <c:pt idx="16575">
                  <c:v>4.0000999999999998</c:v>
                </c:pt>
                <c:pt idx="16576">
                  <c:v>4.0000999999999998</c:v>
                </c:pt>
                <c:pt idx="16577">
                  <c:v>1.0001</c:v>
                </c:pt>
                <c:pt idx="16578">
                  <c:v>3.0001000000000002</c:v>
                </c:pt>
                <c:pt idx="16579">
                  <c:v>2.0001000000000002</c:v>
                </c:pt>
                <c:pt idx="16580">
                  <c:v>2.0001000000000002</c:v>
                </c:pt>
                <c:pt idx="16581">
                  <c:v>4.0000999999999998</c:v>
                </c:pt>
                <c:pt idx="16582">
                  <c:v>2.0001000000000002</c:v>
                </c:pt>
                <c:pt idx="16583">
                  <c:v>5.0000999999999998</c:v>
                </c:pt>
                <c:pt idx="16584">
                  <c:v>5.0000999999999998</c:v>
                </c:pt>
                <c:pt idx="16585">
                  <c:v>7.0000999999999998</c:v>
                </c:pt>
                <c:pt idx="16586">
                  <c:v>3.0001000000000002</c:v>
                </c:pt>
                <c:pt idx="16587">
                  <c:v>9.0000999999999998</c:v>
                </c:pt>
                <c:pt idx="16588">
                  <c:v>5.0000999999999998</c:v>
                </c:pt>
                <c:pt idx="16589">
                  <c:v>9.0000999999999998</c:v>
                </c:pt>
                <c:pt idx="16590">
                  <c:v>3.0001000000000002</c:v>
                </c:pt>
                <c:pt idx="16591">
                  <c:v>9.0000999999999998</c:v>
                </c:pt>
                <c:pt idx="16592">
                  <c:v>6.0000999999999998</c:v>
                </c:pt>
                <c:pt idx="16593">
                  <c:v>12.0001</c:v>
                </c:pt>
                <c:pt idx="16594">
                  <c:v>7.0000999999999998</c:v>
                </c:pt>
                <c:pt idx="16595">
                  <c:v>10.0001</c:v>
                </c:pt>
                <c:pt idx="16596">
                  <c:v>8.0000999999999998</c:v>
                </c:pt>
                <c:pt idx="16597">
                  <c:v>8.0000999999999998</c:v>
                </c:pt>
                <c:pt idx="16598">
                  <c:v>6.0000999999999998</c:v>
                </c:pt>
                <c:pt idx="16599">
                  <c:v>5.0000999999999998</c:v>
                </c:pt>
                <c:pt idx="16600">
                  <c:v>6.0000999999999998</c:v>
                </c:pt>
                <c:pt idx="16601">
                  <c:v>11.0001</c:v>
                </c:pt>
                <c:pt idx="16602">
                  <c:v>11.0001</c:v>
                </c:pt>
                <c:pt idx="16603">
                  <c:v>24.0001</c:v>
                </c:pt>
                <c:pt idx="16604">
                  <c:v>11.0001</c:v>
                </c:pt>
                <c:pt idx="16605">
                  <c:v>18.0001</c:v>
                </c:pt>
                <c:pt idx="16606">
                  <c:v>9.0000999999999998</c:v>
                </c:pt>
                <c:pt idx="16607">
                  <c:v>11.0001</c:v>
                </c:pt>
                <c:pt idx="16608">
                  <c:v>21.0001</c:v>
                </c:pt>
                <c:pt idx="16609">
                  <c:v>11.0001</c:v>
                </c:pt>
                <c:pt idx="16610">
                  <c:v>17.0001</c:v>
                </c:pt>
                <c:pt idx="16611">
                  <c:v>11.0001</c:v>
                </c:pt>
                <c:pt idx="16612">
                  <c:v>16.0001</c:v>
                </c:pt>
                <c:pt idx="16613">
                  <c:v>9.0000999999999998</c:v>
                </c:pt>
                <c:pt idx="16614">
                  <c:v>16.0001</c:v>
                </c:pt>
                <c:pt idx="16615">
                  <c:v>21.0001</c:v>
                </c:pt>
                <c:pt idx="16616">
                  <c:v>19.0001</c:v>
                </c:pt>
                <c:pt idx="16617">
                  <c:v>17.0001</c:v>
                </c:pt>
                <c:pt idx="16618">
                  <c:v>16.0001</c:v>
                </c:pt>
                <c:pt idx="16619">
                  <c:v>22.0001</c:v>
                </c:pt>
                <c:pt idx="16620">
                  <c:v>18.0001</c:v>
                </c:pt>
                <c:pt idx="16621">
                  <c:v>20.0001</c:v>
                </c:pt>
                <c:pt idx="16622">
                  <c:v>26.0001</c:v>
                </c:pt>
                <c:pt idx="16623">
                  <c:v>25.0001</c:v>
                </c:pt>
                <c:pt idx="16624">
                  <c:v>19.0001</c:v>
                </c:pt>
                <c:pt idx="16625">
                  <c:v>20.0001</c:v>
                </c:pt>
                <c:pt idx="16626">
                  <c:v>24.0001</c:v>
                </c:pt>
                <c:pt idx="16627">
                  <c:v>14.0001</c:v>
                </c:pt>
                <c:pt idx="16628">
                  <c:v>25.0001</c:v>
                </c:pt>
                <c:pt idx="16629">
                  <c:v>24.0001</c:v>
                </c:pt>
                <c:pt idx="16630">
                  <c:v>27.0001</c:v>
                </c:pt>
                <c:pt idx="16631">
                  <c:v>26.0001</c:v>
                </c:pt>
                <c:pt idx="16632">
                  <c:v>18.0001</c:v>
                </c:pt>
                <c:pt idx="16633">
                  <c:v>23.0001</c:v>
                </c:pt>
                <c:pt idx="16634">
                  <c:v>28.0001</c:v>
                </c:pt>
                <c:pt idx="16635">
                  <c:v>25.0001</c:v>
                </c:pt>
                <c:pt idx="16636">
                  <c:v>22.0001</c:v>
                </c:pt>
                <c:pt idx="16637">
                  <c:v>17.0001</c:v>
                </c:pt>
                <c:pt idx="16638">
                  <c:v>22.0001</c:v>
                </c:pt>
                <c:pt idx="16639">
                  <c:v>26.0001</c:v>
                </c:pt>
                <c:pt idx="16640">
                  <c:v>29.0001</c:v>
                </c:pt>
                <c:pt idx="16641">
                  <c:v>17.0001</c:v>
                </c:pt>
                <c:pt idx="16642">
                  <c:v>26.0001</c:v>
                </c:pt>
                <c:pt idx="16643">
                  <c:v>29.0001</c:v>
                </c:pt>
                <c:pt idx="16644">
                  <c:v>30.0001</c:v>
                </c:pt>
                <c:pt idx="16645">
                  <c:v>28.0001</c:v>
                </c:pt>
                <c:pt idx="16646">
                  <c:v>31.0001</c:v>
                </c:pt>
                <c:pt idx="16647">
                  <c:v>39.000100000000003</c:v>
                </c:pt>
                <c:pt idx="16648">
                  <c:v>29.0001</c:v>
                </c:pt>
                <c:pt idx="16649">
                  <c:v>40.000100000000003</c:v>
                </c:pt>
                <c:pt idx="16650">
                  <c:v>34.000100000000003</c:v>
                </c:pt>
                <c:pt idx="16651">
                  <c:v>21.0001</c:v>
                </c:pt>
                <c:pt idx="16652">
                  <c:v>34.000100000000003</c:v>
                </c:pt>
                <c:pt idx="16653">
                  <c:v>27.0001</c:v>
                </c:pt>
                <c:pt idx="16654">
                  <c:v>39.000100000000003</c:v>
                </c:pt>
                <c:pt idx="16655">
                  <c:v>37.000100000000003</c:v>
                </c:pt>
                <c:pt idx="16656">
                  <c:v>27.0001</c:v>
                </c:pt>
                <c:pt idx="16657">
                  <c:v>44.000100000000003</c:v>
                </c:pt>
                <c:pt idx="16658">
                  <c:v>43.000100000000003</c:v>
                </c:pt>
                <c:pt idx="16659">
                  <c:v>50.000100000000003</c:v>
                </c:pt>
                <c:pt idx="16660">
                  <c:v>49.000100000000003</c:v>
                </c:pt>
                <c:pt idx="16661">
                  <c:v>47.000100000000003</c:v>
                </c:pt>
                <c:pt idx="16662">
                  <c:v>40.000100000000003</c:v>
                </c:pt>
                <c:pt idx="16663">
                  <c:v>60.000100000000003</c:v>
                </c:pt>
                <c:pt idx="16664">
                  <c:v>48.000100000000003</c:v>
                </c:pt>
                <c:pt idx="16665">
                  <c:v>52.000100000000003</c:v>
                </c:pt>
                <c:pt idx="16666">
                  <c:v>45.000100000000003</c:v>
                </c:pt>
                <c:pt idx="16667">
                  <c:v>48.000100000000003</c:v>
                </c:pt>
                <c:pt idx="16668">
                  <c:v>55.000100000000003</c:v>
                </c:pt>
                <c:pt idx="16669">
                  <c:v>69.000100000000003</c:v>
                </c:pt>
                <c:pt idx="16670">
                  <c:v>48.000100000000003</c:v>
                </c:pt>
                <c:pt idx="16671">
                  <c:v>58.000100000000003</c:v>
                </c:pt>
                <c:pt idx="16672">
                  <c:v>70.000100000000003</c:v>
                </c:pt>
                <c:pt idx="16673">
                  <c:v>59.000100000000003</c:v>
                </c:pt>
                <c:pt idx="16674">
                  <c:v>86.000100000000003</c:v>
                </c:pt>
                <c:pt idx="16675">
                  <c:v>70.000100000000003</c:v>
                </c:pt>
                <c:pt idx="16676">
                  <c:v>84.000100000000003</c:v>
                </c:pt>
                <c:pt idx="16677">
                  <c:v>79.000100000000003</c:v>
                </c:pt>
                <c:pt idx="16678">
                  <c:v>73.000100000000003</c:v>
                </c:pt>
                <c:pt idx="16679">
                  <c:v>80.000100000000003</c:v>
                </c:pt>
                <c:pt idx="16680">
                  <c:v>77.000100000000003</c:v>
                </c:pt>
                <c:pt idx="16681">
                  <c:v>74.000100000000003</c:v>
                </c:pt>
                <c:pt idx="16682">
                  <c:v>85.000100000000003</c:v>
                </c:pt>
                <c:pt idx="16683">
                  <c:v>80.000100000000003</c:v>
                </c:pt>
                <c:pt idx="16684">
                  <c:v>92.000100000000003</c:v>
                </c:pt>
                <c:pt idx="16685">
                  <c:v>90.000100000000003</c:v>
                </c:pt>
                <c:pt idx="16686">
                  <c:v>69.000100000000003</c:v>
                </c:pt>
                <c:pt idx="16687">
                  <c:v>81.000100000000003</c:v>
                </c:pt>
                <c:pt idx="16688">
                  <c:v>81.000100000000003</c:v>
                </c:pt>
                <c:pt idx="16689">
                  <c:v>71.000100000000003</c:v>
                </c:pt>
                <c:pt idx="16690">
                  <c:v>79.000100000000003</c:v>
                </c:pt>
                <c:pt idx="16691">
                  <c:v>62.000100000000003</c:v>
                </c:pt>
                <c:pt idx="16692">
                  <c:v>68.000100000000003</c:v>
                </c:pt>
                <c:pt idx="16693">
                  <c:v>55.000100000000003</c:v>
                </c:pt>
                <c:pt idx="16694">
                  <c:v>51.000100000000003</c:v>
                </c:pt>
                <c:pt idx="16695">
                  <c:v>54.000100000000003</c:v>
                </c:pt>
                <c:pt idx="16696">
                  <c:v>42.000100000000003</c:v>
                </c:pt>
                <c:pt idx="16697">
                  <c:v>37.000100000000003</c:v>
                </c:pt>
                <c:pt idx="16698">
                  <c:v>40.000100000000003</c:v>
                </c:pt>
                <c:pt idx="16699">
                  <c:v>46.000100000000003</c:v>
                </c:pt>
                <c:pt idx="16700">
                  <c:v>36.000100000000003</c:v>
                </c:pt>
                <c:pt idx="16701">
                  <c:v>18.0001</c:v>
                </c:pt>
                <c:pt idx="16702">
                  <c:v>24.0001</c:v>
                </c:pt>
                <c:pt idx="16703">
                  <c:v>21.0001</c:v>
                </c:pt>
                <c:pt idx="16704">
                  <c:v>18.0001</c:v>
                </c:pt>
                <c:pt idx="16705">
                  <c:v>16.0001</c:v>
                </c:pt>
                <c:pt idx="16706">
                  <c:v>12.0001</c:v>
                </c:pt>
                <c:pt idx="16707">
                  <c:v>12.0001</c:v>
                </c:pt>
                <c:pt idx="16708">
                  <c:v>19.0001</c:v>
                </c:pt>
                <c:pt idx="16709">
                  <c:v>3.0001000000000002</c:v>
                </c:pt>
                <c:pt idx="16710">
                  <c:v>7.0000999999999998</c:v>
                </c:pt>
                <c:pt idx="16711">
                  <c:v>6.0000999999999998</c:v>
                </c:pt>
                <c:pt idx="16712">
                  <c:v>10.0001</c:v>
                </c:pt>
                <c:pt idx="16713">
                  <c:v>3.0001000000000002</c:v>
                </c:pt>
                <c:pt idx="16714">
                  <c:v>1.0001</c:v>
                </c:pt>
                <c:pt idx="16715">
                  <c:v>3.0001000000000002</c:v>
                </c:pt>
                <c:pt idx="16716">
                  <c:v>3.0001000000000002</c:v>
                </c:pt>
                <c:pt idx="16717">
                  <c:v>4.0000999999999998</c:v>
                </c:pt>
                <c:pt idx="16718">
                  <c:v>4.0000999999999998</c:v>
                </c:pt>
                <c:pt idx="16719">
                  <c:v>1E-4</c:v>
                </c:pt>
                <c:pt idx="16720">
                  <c:v>3.0001000000000002</c:v>
                </c:pt>
                <c:pt idx="16721">
                  <c:v>1E-4</c:v>
                </c:pt>
                <c:pt idx="16722">
                  <c:v>2.0001000000000002</c:v>
                </c:pt>
                <c:pt idx="16723">
                  <c:v>1.0001</c:v>
                </c:pt>
                <c:pt idx="16724">
                  <c:v>1.0001</c:v>
                </c:pt>
                <c:pt idx="16725">
                  <c:v>1E-4</c:v>
                </c:pt>
                <c:pt idx="16726">
                  <c:v>1.0001</c:v>
                </c:pt>
                <c:pt idx="16727">
                  <c:v>1.0001</c:v>
                </c:pt>
                <c:pt idx="16728">
                  <c:v>1.0001</c:v>
                </c:pt>
                <c:pt idx="16729">
                  <c:v>1E-4</c:v>
                </c:pt>
                <c:pt idx="16730">
                  <c:v>2.0001000000000002</c:v>
                </c:pt>
                <c:pt idx="16731">
                  <c:v>1E-4</c:v>
                </c:pt>
                <c:pt idx="16732">
                  <c:v>2.0001000000000002</c:v>
                </c:pt>
                <c:pt idx="16733">
                  <c:v>2.0001000000000002</c:v>
                </c:pt>
                <c:pt idx="16734">
                  <c:v>1E-4</c:v>
                </c:pt>
                <c:pt idx="16735">
                  <c:v>1E-4</c:v>
                </c:pt>
                <c:pt idx="16736">
                  <c:v>1E-4</c:v>
                </c:pt>
                <c:pt idx="16737">
                  <c:v>1E-4</c:v>
                </c:pt>
                <c:pt idx="16738">
                  <c:v>1.0001</c:v>
                </c:pt>
                <c:pt idx="16739">
                  <c:v>1.0001</c:v>
                </c:pt>
                <c:pt idx="16740">
                  <c:v>1E-4</c:v>
                </c:pt>
                <c:pt idx="16741">
                  <c:v>1.0001</c:v>
                </c:pt>
                <c:pt idx="16742">
                  <c:v>1E-4</c:v>
                </c:pt>
                <c:pt idx="16743">
                  <c:v>1E-4</c:v>
                </c:pt>
                <c:pt idx="16744">
                  <c:v>1E-4</c:v>
                </c:pt>
                <c:pt idx="16745">
                  <c:v>1E-4</c:v>
                </c:pt>
                <c:pt idx="16746">
                  <c:v>2.0001000000000002</c:v>
                </c:pt>
                <c:pt idx="16747">
                  <c:v>1.0001</c:v>
                </c:pt>
                <c:pt idx="16748">
                  <c:v>1.0001</c:v>
                </c:pt>
                <c:pt idx="16749">
                  <c:v>1E-4</c:v>
                </c:pt>
                <c:pt idx="16750">
                  <c:v>1E-4</c:v>
                </c:pt>
                <c:pt idx="16751">
                  <c:v>2.0001000000000002</c:v>
                </c:pt>
                <c:pt idx="16752">
                  <c:v>1.0001</c:v>
                </c:pt>
                <c:pt idx="16753">
                  <c:v>1E-4</c:v>
                </c:pt>
                <c:pt idx="16754">
                  <c:v>1E-4</c:v>
                </c:pt>
                <c:pt idx="16755">
                  <c:v>1.0001</c:v>
                </c:pt>
                <c:pt idx="16756">
                  <c:v>1E-4</c:v>
                </c:pt>
                <c:pt idx="16757">
                  <c:v>1.0001</c:v>
                </c:pt>
                <c:pt idx="16758">
                  <c:v>1.0001</c:v>
                </c:pt>
                <c:pt idx="16759">
                  <c:v>1E-4</c:v>
                </c:pt>
                <c:pt idx="16760">
                  <c:v>3.0001000000000002</c:v>
                </c:pt>
                <c:pt idx="16761">
                  <c:v>1E-4</c:v>
                </c:pt>
                <c:pt idx="16762">
                  <c:v>1E-4</c:v>
                </c:pt>
                <c:pt idx="16763">
                  <c:v>1E-4</c:v>
                </c:pt>
                <c:pt idx="16764">
                  <c:v>1E-4</c:v>
                </c:pt>
                <c:pt idx="16765">
                  <c:v>1E-4</c:v>
                </c:pt>
                <c:pt idx="16766">
                  <c:v>1E-4</c:v>
                </c:pt>
                <c:pt idx="16767">
                  <c:v>1E-4</c:v>
                </c:pt>
                <c:pt idx="16768">
                  <c:v>1E-4</c:v>
                </c:pt>
                <c:pt idx="16769">
                  <c:v>1E-4</c:v>
                </c:pt>
                <c:pt idx="16770">
                  <c:v>1E-4</c:v>
                </c:pt>
                <c:pt idx="16771">
                  <c:v>1E-4</c:v>
                </c:pt>
                <c:pt idx="16772">
                  <c:v>1.0001</c:v>
                </c:pt>
                <c:pt idx="16773">
                  <c:v>1E-4</c:v>
                </c:pt>
                <c:pt idx="16774">
                  <c:v>1.0001</c:v>
                </c:pt>
                <c:pt idx="16775">
                  <c:v>1E-4</c:v>
                </c:pt>
                <c:pt idx="16776">
                  <c:v>2.0001000000000002</c:v>
                </c:pt>
                <c:pt idx="16777">
                  <c:v>1E-4</c:v>
                </c:pt>
                <c:pt idx="16778">
                  <c:v>1E-4</c:v>
                </c:pt>
                <c:pt idx="16779">
                  <c:v>1.0001</c:v>
                </c:pt>
                <c:pt idx="16780">
                  <c:v>1E-4</c:v>
                </c:pt>
                <c:pt idx="16781">
                  <c:v>1E-4</c:v>
                </c:pt>
                <c:pt idx="16782">
                  <c:v>1E-4</c:v>
                </c:pt>
                <c:pt idx="16783">
                  <c:v>1E-4</c:v>
                </c:pt>
                <c:pt idx="16784">
                  <c:v>1E-4</c:v>
                </c:pt>
                <c:pt idx="16785">
                  <c:v>1.0001</c:v>
                </c:pt>
                <c:pt idx="16786">
                  <c:v>1E-4</c:v>
                </c:pt>
                <c:pt idx="16787">
                  <c:v>1.0001</c:v>
                </c:pt>
                <c:pt idx="16788">
                  <c:v>1E-4</c:v>
                </c:pt>
                <c:pt idx="16789">
                  <c:v>1E-4</c:v>
                </c:pt>
                <c:pt idx="16790">
                  <c:v>1.0001</c:v>
                </c:pt>
                <c:pt idx="16791">
                  <c:v>1E-4</c:v>
                </c:pt>
                <c:pt idx="16792">
                  <c:v>1E-4</c:v>
                </c:pt>
                <c:pt idx="16793">
                  <c:v>1E-4</c:v>
                </c:pt>
                <c:pt idx="16794">
                  <c:v>1E-4</c:v>
                </c:pt>
                <c:pt idx="16795">
                  <c:v>1E-4</c:v>
                </c:pt>
                <c:pt idx="16796">
                  <c:v>1E-4</c:v>
                </c:pt>
                <c:pt idx="16797">
                  <c:v>1E-4</c:v>
                </c:pt>
                <c:pt idx="16798">
                  <c:v>1E-4</c:v>
                </c:pt>
                <c:pt idx="16799">
                  <c:v>1.0001</c:v>
                </c:pt>
                <c:pt idx="16800">
                  <c:v>1E-4</c:v>
                </c:pt>
                <c:pt idx="16801">
                  <c:v>1E-4</c:v>
                </c:pt>
                <c:pt idx="16802">
                  <c:v>1.0001</c:v>
                </c:pt>
                <c:pt idx="16803">
                  <c:v>1.0001</c:v>
                </c:pt>
                <c:pt idx="16804">
                  <c:v>1.0001</c:v>
                </c:pt>
                <c:pt idx="16805">
                  <c:v>3.0001000000000002</c:v>
                </c:pt>
                <c:pt idx="16806">
                  <c:v>1E-4</c:v>
                </c:pt>
                <c:pt idx="16807">
                  <c:v>2.0001000000000002</c:v>
                </c:pt>
                <c:pt idx="16808">
                  <c:v>1.0001</c:v>
                </c:pt>
                <c:pt idx="16809">
                  <c:v>2.0001000000000002</c:v>
                </c:pt>
                <c:pt idx="16810">
                  <c:v>1.0001</c:v>
                </c:pt>
                <c:pt idx="16811">
                  <c:v>1.0001</c:v>
                </c:pt>
                <c:pt idx="16812">
                  <c:v>2.0001000000000002</c:v>
                </c:pt>
                <c:pt idx="16813">
                  <c:v>1.0001</c:v>
                </c:pt>
                <c:pt idx="16814">
                  <c:v>2.0001000000000002</c:v>
                </c:pt>
                <c:pt idx="16815">
                  <c:v>2.0001000000000002</c:v>
                </c:pt>
                <c:pt idx="16816">
                  <c:v>2.0001000000000002</c:v>
                </c:pt>
                <c:pt idx="16817">
                  <c:v>2.0001000000000002</c:v>
                </c:pt>
                <c:pt idx="16818">
                  <c:v>1.0001</c:v>
                </c:pt>
                <c:pt idx="16819">
                  <c:v>1E-4</c:v>
                </c:pt>
                <c:pt idx="16820">
                  <c:v>2.0001000000000002</c:v>
                </c:pt>
                <c:pt idx="16821">
                  <c:v>1.0001</c:v>
                </c:pt>
                <c:pt idx="16822">
                  <c:v>1.0001</c:v>
                </c:pt>
                <c:pt idx="16823">
                  <c:v>1E-4</c:v>
                </c:pt>
                <c:pt idx="16824">
                  <c:v>1E-4</c:v>
                </c:pt>
                <c:pt idx="16825">
                  <c:v>1.0001</c:v>
                </c:pt>
                <c:pt idx="16826">
                  <c:v>1.0001</c:v>
                </c:pt>
                <c:pt idx="16827">
                  <c:v>1E-4</c:v>
                </c:pt>
                <c:pt idx="16828">
                  <c:v>1E-4</c:v>
                </c:pt>
                <c:pt idx="16829">
                  <c:v>1.0001</c:v>
                </c:pt>
                <c:pt idx="16830">
                  <c:v>1.0001</c:v>
                </c:pt>
                <c:pt idx="16831">
                  <c:v>1E-4</c:v>
                </c:pt>
                <c:pt idx="16832">
                  <c:v>1.0001</c:v>
                </c:pt>
                <c:pt idx="16833">
                  <c:v>1E-4</c:v>
                </c:pt>
                <c:pt idx="16834">
                  <c:v>1.0001</c:v>
                </c:pt>
                <c:pt idx="16835">
                  <c:v>1E-4</c:v>
                </c:pt>
                <c:pt idx="16836">
                  <c:v>1.0001</c:v>
                </c:pt>
                <c:pt idx="16837">
                  <c:v>1E-4</c:v>
                </c:pt>
                <c:pt idx="16838">
                  <c:v>1.0001</c:v>
                </c:pt>
                <c:pt idx="16839">
                  <c:v>1.0001</c:v>
                </c:pt>
                <c:pt idx="16840">
                  <c:v>1E-4</c:v>
                </c:pt>
                <c:pt idx="16841">
                  <c:v>1E-4</c:v>
                </c:pt>
                <c:pt idx="16842">
                  <c:v>1E-4</c:v>
                </c:pt>
                <c:pt idx="16843">
                  <c:v>1E-4</c:v>
                </c:pt>
                <c:pt idx="16844">
                  <c:v>1.0001</c:v>
                </c:pt>
                <c:pt idx="16845">
                  <c:v>1.0001</c:v>
                </c:pt>
                <c:pt idx="16846">
                  <c:v>1.0001</c:v>
                </c:pt>
                <c:pt idx="16847">
                  <c:v>1E-4</c:v>
                </c:pt>
                <c:pt idx="16848">
                  <c:v>1E-4</c:v>
                </c:pt>
                <c:pt idx="16849">
                  <c:v>2.0001000000000002</c:v>
                </c:pt>
                <c:pt idx="16850">
                  <c:v>1E-4</c:v>
                </c:pt>
                <c:pt idx="16851">
                  <c:v>2.0001000000000002</c:v>
                </c:pt>
                <c:pt idx="16852">
                  <c:v>1.0001</c:v>
                </c:pt>
                <c:pt idx="16853">
                  <c:v>1.0001</c:v>
                </c:pt>
                <c:pt idx="16854">
                  <c:v>2.0001000000000002</c:v>
                </c:pt>
                <c:pt idx="16855">
                  <c:v>1.0001</c:v>
                </c:pt>
                <c:pt idx="16856">
                  <c:v>1E-4</c:v>
                </c:pt>
                <c:pt idx="16857">
                  <c:v>1E-4</c:v>
                </c:pt>
                <c:pt idx="16858">
                  <c:v>1E-4</c:v>
                </c:pt>
                <c:pt idx="16859">
                  <c:v>1E-4</c:v>
                </c:pt>
                <c:pt idx="16860">
                  <c:v>1E-4</c:v>
                </c:pt>
                <c:pt idx="16861">
                  <c:v>1.0001</c:v>
                </c:pt>
                <c:pt idx="16862">
                  <c:v>1E-4</c:v>
                </c:pt>
                <c:pt idx="16863">
                  <c:v>1E-4</c:v>
                </c:pt>
                <c:pt idx="16864">
                  <c:v>1E-4</c:v>
                </c:pt>
                <c:pt idx="16865">
                  <c:v>1E-4</c:v>
                </c:pt>
                <c:pt idx="16866">
                  <c:v>2.0001000000000002</c:v>
                </c:pt>
                <c:pt idx="16867">
                  <c:v>1E-4</c:v>
                </c:pt>
                <c:pt idx="16868">
                  <c:v>2.0001000000000002</c:v>
                </c:pt>
                <c:pt idx="16869">
                  <c:v>1.0001</c:v>
                </c:pt>
                <c:pt idx="16870">
                  <c:v>1E-4</c:v>
                </c:pt>
                <c:pt idx="16871">
                  <c:v>1E-4</c:v>
                </c:pt>
                <c:pt idx="16872">
                  <c:v>2.0001000000000002</c:v>
                </c:pt>
                <c:pt idx="16873">
                  <c:v>2.0001000000000002</c:v>
                </c:pt>
                <c:pt idx="16874">
                  <c:v>2.0001000000000002</c:v>
                </c:pt>
                <c:pt idx="16875">
                  <c:v>1E-4</c:v>
                </c:pt>
                <c:pt idx="16876">
                  <c:v>1.0001</c:v>
                </c:pt>
                <c:pt idx="16877">
                  <c:v>1.0001</c:v>
                </c:pt>
                <c:pt idx="16878">
                  <c:v>4.0000999999999998</c:v>
                </c:pt>
                <c:pt idx="16879">
                  <c:v>4.0000999999999998</c:v>
                </c:pt>
                <c:pt idx="16880">
                  <c:v>3.0001000000000002</c:v>
                </c:pt>
                <c:pt idx="16881">
                  <c:v>4.0000999999999998</c:v>
                </c:pt>
                <c:pt idx="16882">
                  <c:v>1.0001</c:v>
                </c:pt>
                <c:pt idx="16883">
                  <c:v>3.0001000000000002</c:v>
                </c:pt>
                <c:pt idx="16884">
                  <c:v>4.0000999999999998</c:v>
                </c:pt>
                <c:pt idx="16885">
                  <c:v>4.0000999999999998</c:v>
                </c:pt>
                <c:pt idx="16886">
                  <c:v>3.0001000000000002</c:v>
                </c:pt>
                <c:pt idx="16887">
                  <c:v>2.0001000000000002</c:v>
                </c:pt>
                <c:pt idx="16888">
                  <c:v>4.0000999999999998</c:v>
                </c:pt>
                <c:pt idx="16889">
                  <c:v>8.0000999999999998</c:v>
                </c:pt>
                <c:pt idx="16890">
                  <c:v>5.0000999999999998</c:v>
                </c:pt>
                <c:pt idx="16891">
                  <c:v>6.0000999999999998</c:v>
                </c:pt>
                <c:pt idx="16892">
                  <c:v>4.0000999999999998</c:v>
                </c:pt>
                <c:pt idx="16893">
                  <c:v>7.0000999999999998</c:v>
                </c:pt>
                <c:pt idx="16894">
                  <c:v>5.0000999999999998</c:v>
                </c:pt>
                <c:pt idx="16895">
                  <c:v>9.0000999999999998</c:v>
                </c:pt>
                <c:pt idx="16896">
                  <c:v>2.0001000000000002</c:v>
                </c:pt>
                <c:pt idx="16897">
                  <c:v>9.0000999999999998</c:v>
                </c:pt>
                <c:pt idx="16898">
                  <c:v>7.0000999999999998</c:v>
                </c:pt>
                <c:pt idx="16899">
                  <c:v>7.0000999999999998</c:v>
                </c:pt>
                <c:pt idx="16900">
                  <c:v>10.0001</c:v>
                </c:pt>
                <c:pt idx="16901">
                  <c:v>6.0000999999999998</c:v>
                </c:pt>
                <c:pt idx="16902">
                  <c:v>7.0000999999999998</c:v>
                </c:pt>
                <c:pt idx="16903">
                  <c:v>9.0000999999999998</c:v>
                </c:pt>
                <c:pt idx="16904">
                  <c:v>6.0000999999999998</c:v>
                </c:pt>
                <c:pt idx="16905">
                  <c:v>7.0000999999999998</c:v>
                </c:pt>
                <c:pt idx="16906">
                  <c:v>6.0000999999999998</c:v>
                </c:pt>
                <c:pt idx="16907">
                  <c:v>12.0001</c:v>
                </c:pt>
                <c:pt idx="16908">
                  <c:v>6.0000999999999998</c:v>
                </c:pt>
                <c:pt idx="16909">
                  <c:v>10.0001</c:v>
                </c:pt>
                <c:pt idx="16910">
                  <c:v>9.0000999999999998</c:v>
                </c:pt>
                <c:pt idx="16911">
                  <c:v>5.0000999999999998</c:v>
                </c:pt>
                <c:pt idx="16912">
                  <c:v>7.0000999999999998</c:v>
                </c:pt>
                <c:pt idx="16913">
                  <c:v>15.0001</c:v>
                </c:pt>
                <c:pt idx="16914">
                  <c:v>6.0000999999999998</c:v>
                </c:pt>
                <c:pt idx="16915">
                  <c:v>12.0001</c:v>
                </c:pt>
                <c:pt idx="16916">
                  <c:v>8.0000999999999998</c:v>
                </c:pt>
                <c:pt idx="16917">
                  <c:v>11.0001</c:v>
                </c:pt>
                <c:pt idx="16918">
                  <c:v>13.0001</c:v>
                </c:pt>
                <c:pt idx="16919">
                  <c:v>15.0001</c:v>
                </c:pt>
                <c:pt idx="16920">
                  <c:v>9.0000999999999998</c:v>
                </c:pt>
                <c:pt idx="16921">
                  <c:v>7.0000999999999998</c:v>
                </c:pt>
                <c:pt idx="16922">
                  <c:v>12.0001</c:v>
                </c:pt>
                <c:pt idx="16923">
                  <c:v>14.0001</c:v>
                </c:pt>
                <c:pt idx="16924">
                  <c:v>11.0001</c:v>
                </c:pt>
                <c:pt idx="16925">
                  <c:v>11.0001</c:v>
                </c:pt>
                <c:pt idx="16926">
                  <c:v>13.0001</c:v>
                </c:pt>
                <c:pt idx="16927">
                  <c:v>14.0001</c:v>
                </c:pt>
                <c:pt idx="16928">
                  <c:v>12.0001</c:v>
                </c:pt>
                <c:pt idx="16929">
                  <c:v>11.0001</c:v>
                </c:pt>
                <c:pt idx="16930">
                  <c:v>12.0001</c:v>
                </c:pt>
                <c:pt idx="16931">
                  <c:v>11.0001</c:v>
                </c:pt>
                <c:pt idx="16932">
                  <c:v>13.0001</c:v>
                </c:pt>
                <c:pt idx="16933">
                  <c:v>14.0001</c:v>
                </c:pt>
                <c:pt idx="16934">
                  <c:v>11.0001</c:v>
                </c:pt>
                <c:pt idx="16935">
                  <c:v>12.0001</c:v>
                </c:pt>
                <c:pt idx="16936">
                  <c:v>17.0001</c:v>
                </c:pt>
                <c:pt idx="16937">
                  <c:v>14.0001</c:v>
                </c:pt>
                <c:pt idx="16938">
                  <c:v>22.0001</c:v>
                </c:pt>
                <c:pt idx="16939">
                  <c:v>19.0001</c:v>
                </c:pt>
                <c:pt idx="16940">
                  <c:v>16.0001</c:v>
                </c:pt>
                <c:pt idx="16941">
                  <c:v>15.0001</c:v>
                </c:pt>
                <c:pt idx="16942">
                  <c:v>18.0001</c:v>
                </c:pt>
                <c:pt idx="16943">
                  <c:v>20.0001</c:v>
                </c:pt>
                <c:pt idx="16944">
                  <c:v>25.0001</c:v>
                </c:pt>
                <c:pt idx="16945">
                  <c:v>18.0001</c:v>
                </c:pt>
                <c:pt idx="16946">
                  <c:v>36.000100000000003</c:v>
                </c:pt>
                <c:pt idx="16947">
                  <c:v>22.0001</c:v>
                </c:pt>
                <c:pt idx="16948">
                  <c:v>33.000100000000003</c:v>
                </c:pt>
                <c:pt idx="16949">
                  <c:v>40.000100000000003</c:v>
                </c:pt>
                <c:pt idx="16950">
                  <c:v>22.0001</c:v>
                </c:pt>
                <c:pt idx="16951">
                  <c:v>33.000100000000003</c:v>
                </c:pt>
                <c:pt idx="16952">
                  <c:v>35.000100000000003</c:v>
                </c:pt>
                <c:pt idx="16953">
                  <c:v>25.0001</c:v>
                </c:pt>
                <c:pt idx="16954">
                  <c:v>32.000100000000003</c:v>
                </c:pt>
                <c:pt idx="16955">
                  <c:v>36.000100000000003</c:v>
                </c:pt>
                <c:pt idx="16956">
                  <c:v>46.000100000000003</c:v>
                </c:pt>
                <c:pt idx="16957">
                  <c:v>38.000100000000003</c:v>
                </c:pt>
                <c:pt idx="16958">
                  <c:v>40.000100000000003</c:v>
                </c:pt>
                <c:pt idx="16959">
                  <c:v>45.000100000000003</c:v>
                </c:pt>
                <c:pt idx="16960">
                  <c:v>38.000100000000003</c:v>
                </c:pt>
                <c:pt idx="16961">
                  <c:v>40.000100000000003</c:v>
                </c:pt>
                <c:pt idx="16962">
                  <c:v>33.000100000000003</c:v>
                </c:pt>
                <c:pt idx="16963">
                  <c:v>35.000100000000003</c:v>
                </c:pt>
                <c:pt idx="16964">
                  <c:v>39.000100000000003</c:v>
                </c:pt>
                <c:pt idx="16965">
                  <c:v>35.000100000000003</c:v>
                </c:pt>
                <c:pt idx="16966">
                  <c:v>47.000100000000003</c:v>
                </c:pt>
                <c:pt idx="16967">
                  <c:v>37.000100000000003</c:v>
                </c:pt>
                <c:pt idx="16968">
                  <c:v>35.000100000000003</c:v>
                </c:pt>
                <c:pt idx="16969">
                  <c:v>37.000100000000003</c:v>
                </c:pt>
                <c:pt idx="16970">
                  <c:v>34.000100000000003</c:v>
                </c:pt>
                <c:pt idx="16971">
                  <c:v>40.000100000000003</c:v>
                </c:pt>
                <c:pt idx="16972">
                  <c:v>37.000100000000003</c:v>
                </c:pt>
                <c:pt idx="16973">
                  <c:v>37.000100000000003</c:v>
                </c:pt>
                <c:pt idx="16974">
                  <c:v>45.000100000000003</c:v>
                </c:pt>
                <c:pt idx="16975">
                  <c:v>29.0001</c:v>
                </c:pt>
                <c:pt idx="16976">
                  <c:v>45.000100000000003</c:v>
                </c:pt>
                <c:pt idx="16977">
                  <c:v>35.000100000000003</c:v>
                </c:pt>
                <c:pt idx="16978">
                  <c:v>56.000100000000003</c:v>
                </c:pt>
                <c:pt idx="16979">
                  <c:v>46.000100000000003</c:v>
                </c:pt>
                <c:pt idx="16980">
                  <c:v>39.000100000000003</c:v>
                </c:pt>
                <c:pt idx="16981">
                  <c:v>39.000100000000003</c:v>
                </c:pt>
                <c:pt idx="16982">
                  <c:v>34.000100000000003</c:v>
                </c:pt>
                <c:pt idx="16983">
                  <c:v>39.000100000000003</c:v>
                </c:pt>
                <c:pt idx="16984">
                  <c:v>36.000100000000003</c:v>
                </c:pt>
                <c:pt idx="16985">
                  <c:v>35.000100000000003</c:v>
                </c:pt>
                <c:pt idx="16986">
                  <c:v>40.000100000000003</c:v>
                </c:pt>
                <c:pt idx="16987">
                  <c:v>44.000100000000003</c:v>
                </c:pt>
                <c:pt idx="16988">
                  <c:v>48.000100000000003</c:v>
                </c:pt>
                <c:pt idx="16989">
                  <c:v>40.000100000000003</c:v>
                </c:pt>
                <c:pt idx="16990">
                  <c:v>44.000100000000003</c:v>
                </c:pt>
                <c:pt idx="16991">
                  <c:v>49.000100000000003</c:v>
                </c:pt>
              </c:numCache>
            </c:numRef>
          </c:yVal>
          <c:smooth val="0"/>
          <c:extLst>
            <c:ext xmlns:c16="http://schemas.microsoft.com/office/drawing/2014/chart" uri="{C3380CC4-5D6E-409C-BE32-E72D297353CC}">
              <c16:uniqueId val="{00000000-5B02-4DBC-8692-9ABC63BA4E10}"/>
            </c:ext>
          </c:extLst>
        </c:ser>
        <c:ser>
          <c:idx val="1"/>
          <c:order val="1"/>
          <c:spPr>
            <a:ln w="12700">
              <a:solidFill>
                <a:srgbClr val="FF00FF"/>
              </a:solidFill>
              <a:prstDash val="solid"/>
            </a:ln>
          </c:spPr>
          <c:marker>
            <c:symbol val="none"/>
          </c:marker>
          <c:xVal>
            <c:numRef>
              <c:f>spc!$H$95:$H$195</c:f>
              <c:numCache>
                <c:formatCode>0.000_ </c:formatCode>
                <c:ptCount val="101"/>
                <c:pt idx="0">
                  <c:v>599.5</c:v>
                </c:pt>
                <c:pt idx="1">
                  <c:v>599.51</c:v>
                </c:pt>
                <c:pt idx="2">
                  <c:v>599.52</c:v>
                </c:pt>
                <c:pt idx="3">
                  <c:v>599.53</c:v>
                </c:pt>
                <c:pt idx="4">
                  <c:v>599.54</c:v>
                </c:pt>
                <c:pt idx="5">
                  <c:v>599.54999999999995</c:v>
                </c:pt>
                <c:pt idx="6">
                  <c:v>599.55999999999995</c:v>
                </c:pt>
                <c:pt idx="7">
                  <c:v>599.56999999999994</c:v>
                </c:pt>
                <c:pt idx="8">
                  <c:v>599.57999999999993</c:v>
                </c:pt>
                <c:pt idx="9">
                  <c:v>599.58999999999992</c:v>
                </c:pt>
                <c:pt idx="10">
                  <c:v>599.59999999999991</c:v>
                </c:pt>
                <c:pt idx="11">
                  <c:v>599.6099999999999</c:v>
                </c:pt>
                <c:pt idx="12">
                  <c:v>599.61999999999989</c:v>
                </c:pt>
                <c:pt idx="13">
                  <c:v>599.62999999999988</c:v>
                </c:pt>
                <c:pt idx="14">
                  <c:v>599.63999999999987</c:v>
                </c:pt>
                <c:pt idx="15">
                  <c:v>599.64999999999986</c:v>
                </c:pt>
                <c:pt idx="16">
                  <c:v>599.65999999999985</c:v>
                </c:pt>
                <c:pt idx="17">
                  <c:v>599.66999999999985</c:v>
                </c:pt>
                <c:pt idx="18">
                  <c:v>599.67999999999984</c:v>
                </c:pt>
                <c:pt idx="19">
                  <c:v>599.68999999999983</c:v>
                </c:pt>
                <c:pt idx="20">
                  <c:v>599.69999999999982</c:v>
                </c:pt>
                <c:pt idx="21">
                  <c:v>599.70999999999981</c:v>
                </c:pt>
                <c:pt idx="22">
                  <c:v>599.7199999999998</c:v>
                </c:pt>
                <c:pt idx="23">
                  <c:v>599.72999999999979</c:v>
                </c:pt>
                <c:pt idx="24">
                  <c:v>599.73999999999978</c:v>
                </c:pt>
                <c:pt idx="25">
                  <c:v>599.74999999999977</c:v>
                </c:pt>
                <c:pt idx="26">
                  <c:v>599.75999999999976</c:v>
                </c:pt>
                <c:pt idx="27">
                  <c:v>599.76999999999975</c:v>
                </c:pt>
                <c:pt idx="28">
                  <c:v>599.77999999999975</c:v>
                </c:pt>
                <c:pt idx="29">
                  <c:v>599.78999999999974</c:v>
                </c:pt>
                <c:pt idx="30">
                  <c:v>599.79999999999973</c:v>
                </c:pt>
                <c:pt idx="31">
                  <c:v>599.80999999999972</c:v>
                </c:pt>
                <c:pt idx="32">
                  <c:v>599.81999999999971</c:v>
                </c:pt>
                <c:pt idx="33">
                  <c:v>599.8299999999997</c:v>
                </c:pt>
                <c:pt idx="34">
                  <c:v>599.83999999999969</c:v>
                </c:pt>
                <c:pt idx="35">
                  <c:v>599.84999999999968</c:v>
                </c:pt>
                <c:pt idx="36">
                  <c:v>599.85999999999967</c:v>
                </c:pt>
                <c:pt idx="37">
                  <c:v>599.86999999999966</c:v>
                </c:pt>
                <c:pt idx="38">
                  <c:v>599.87999999999965</c:v>
                </c:pt>
                <c:pt idx="39">
                  <c:v>599.88999999999965</c:v>
                </c:pt>
                <c:pt idx="40">
                  <c:v>599.89999999999964</c:v>
                </c:pt>
                <c:pt idx="41">
                  <c:v>599.90999999999963</c:v>
                </c:pt>
                <c:pt idx="42">
                  <c:v>599.91999999999962</c:v>
                </c:pt>
                <c:pt idx="43">
                  <c:v>599.92999999999961</c:v>
                </c:pt>
                <c:pt idx="44">
                  <c:v>599.9399999999996</c:v>
                </c:pt>
                <c:pt idx="45">
                  <c:v>599.94999999999959</c:v>
                </c:pt>
                <c:pt idx="46">
                  <c:v>599.95999999999958</c:v>
                </c:pt>
                <c:pt idx="47">
                  <c:v>599.96999999999957</c:v>
                </c:pt>
                <c:pt idx="48">
                  <c:v>599.97999999999956</c:v>
                </c:pt>
                <c:pt idx="49">
                  <c:v>599.98999999999955</c:v>
                </c:pt>
                <c:pt idx="50">
                  <c:v>599.99999999999955</c:v>
                </c:pt>
                <c:pt idx="51">
                  <c:v>600.00999999999954</c:v>
                </c:pt>
                <c:pt idx="52">
                  <c:v>600.01999999999953</c:v>
                </c:pt>
                <c:pt idx="53">
                  <c:v>600.02999999999952</c:v>
                </c:pt>
                <c:pt idx="54">
                  <c:v>600.03999999999951</c:v>
                </c:pt>
                <c:pt idx="55">
                  <c:v>600.0499999999995</c:v>
                </c:pt>
                <c:pt idx="56">
                  <c:v>600.05999999999949</c:v>
                </c:pt>
                <c:pt idx="57">
                  <c:v>600.06999999999948</c:v>
                </c:pt>
                <c:pt idx="58">
                  <c:v>600.07999999999947</c:v>
                </c:pt>
                <c:pt idx="59">
                  <c:v>600.08999999999946</c:v>
                </c:pt>
                <c:pt idx="60">
                  <c:v>600.09999999999945</c:v>
                </c:pt>
                <c:pt idx="61">
                  <c:v>600.10999999999945</c:v>
                </c:pt>
                <c:pt idx="62">
                  <c:v>600.11999999999944</c:v>
                </c:pt>
                <c:pt idx="63">
                  <c:v>600.12999999999943</c:v>
                </c:pt>
                <c:pt idx="64">
                  <c:v>600.13999999999942</c:v>
                </c:pt>
                <c:pt idx="65">
                  <c:v>600.14999999999941</c:v>
                </c:pt>
                <c:pt idx="66">
                  <c:v>600.1599999999994</c:v>
                </c:pt>
                <c:pt idx="67">
                  <c:v>600.16999999999939</c:v>
                </c:pt>
                <c:pt idx="68">
                  <c:v>600.17999999999938</c:v>
                </c:pt>
                <c:pt idx="69">
                  <c:v>600.18999999999937</c:v>
                </c:pt>
                <c:pt idx="70">
                  <c:v>600.19999999999936</c:v>
                </c:pt>
                <c:pt idx="71">
                  <c:v>600.20999999999935</c:v>
                </c:pt>
                <c:pt idx="72">
                  <c:v>600.21999999999935</c:v>
                </c:pt>
                <c:pt idx="73">
                  <c:v>600.22999999999934</c:v>
                </c:pt>
                <c:pt idx="74">
                  <c:v>600.23999999999933</c:v>
                </c:pt>
                <c:pt idx="75">
                  <c:v>600.24999999999932</c:v>
                </c:pt>
                <c:pt idx="76">
                  <c:v>600.25999999999931</c:v>
                </c:pt>
                <c:pt idx="77">
                  <c:v>600.2699999999993</c:v>
                </c:pt>
                <c:pt idx="78">
                  <c:v>600.27999999999929</c:v>
                </c:pt>
                <c:pt idx="79">
                  <c:v>600.28999999999928</c:v>
                </c:pt>
                <c:pt idx="80">
                  <c:v>600.29999999999927</c:v>
                </c:pt>
                <c:pt idx="81">
                  <c:v>600.30999999999926</c:v>
                </c:pt>
                <c:pt idx="82">
                  <c:v>600.31999999999925</c:v>
                </c:pt>
                <c:pt idx="83">
                  <c:v>600.32999999999925</c:v>
                </c:pt>
                <c:pt idx="84">
                  <c:v>600.33999999999924</c:v>
                </c:pt>
                <c:pt idx="85">
                  <c:v>600.34999999999923</c:v>
                </c:pt>
                <c:pt idx="86">
                  <c:v>600.35999999999922</c:v>
                </c:pt>
                <c:pt idx="87">
                  <c:v>600.36999999999921</c:v>
                </c:pt>
                <c:pt idx="88">
                  <c:v>600.3799999999992</c:v>
                </c:pt>
                <c:pt idx="89">
                  <c:v>600.38999999999919</c:v>
                </c:pt>
                <c:pt idx="90">
                  <c:v>600.39999999999918</c:v>
                </c:pt>
                <c:pt idx="91">
                  <c:v>600.40999999999917</c:v>
                </c:pt>
                <c:pt idx="92">
                  <c:v>600.41999999999916</c:v>
                </c:pt>
                <c:pt idx="93">
                  <c:v>600.42999999999915</c:v>
                </c:pt>
                <c:pt idx="94">
                  <c:v>600.43999999999915</c:v>
                </c:pt>
                <c:pt idx="95">
                  <c:v>600.44999999999914</c:v>
                </c:pt>
                <c:pt idx="96">
                  <c:v>600.45999999999913</c:v>
                </c:pt>
                <c:pt idx="97">
                  <c:v>600.46999999999912</c:v>
                </c:pt>
                <c:pt idx="98">
                  <c:v>600.47999999999911</c:v>
                </c:pt>
                <c:pt idx="99">
                  <c:v>600.4899999999991</c:v>
                </c:pt>
                <c:pt idx="100">
                  <c:v>600.49999999999909</c:v>
                </c:pt>
              </c:numCache>
            </c:numRef>
          </c:xVal>
          <c:yVal>
            <c:numRef>
              <c:f>spc!$I$95:$I$195</c:f>
              <c:numCache>
                <c:formatCode>0_ </c:formatCode>
                <c:ptCount val="101"/>
                <c:pt idx="0">
                  <c:v>2.251245715434322E-9</c:v>
                </c:pt>
                <c:pt idx="1">
                  <c:v>6.1822840832373701E-9</c:v>
                </c:pt>
                <c:pt idx="2">
                  <c:v>1.6634580883791919E-8</c:v>
                </c:pt>
                <c:pt idx="3">
                  <c:v>4.3854242718758702E-8</c:v>
                </c:pt>
                <c:pt idx="4">
                  <c:v>1.1327868950548088E-7</c:v>
                </c:pt>
                <c:pt idx="5">
                  <c:v>2.8669601975112849E-7</c:v>
                </c:pt>
                <c:pt idx="6">
                  <c:v>7.1093837697336709E-7</c:v>
                </c:pt>
                <c:pt idx="7">
                  <c:v>1.7273450528283931E-6</c:v>
                </c:pt>
                <c:pt idx="8">
                  <c:v>4.1120945310467703E-6</c:v>
                </c:pt>
                <c:pt idx="9">
                  <c:v>9.5914424787169121E-6</c:v>
                </c:pt>
                <c:pt idx="10">
                  <c:v>2.1920053542526265E-5</c:v>
                </c:pt>
                <c:pt idx="11">
                  <c:v>4.9083569907019598E-5</c:v>
                </c:pt>
                <c:pt idx="12">
                  <c:v>1.0768805191223776E-4</c:v>
                </c:pt>
                <c:pt idx="13">
                  <c:v>2.3149187179002736E-4</c:v>
                </c:pt>
                <c:pt idx="14">
                  <c:v>4.8757431557989073E-4</c:v>
                </c:pt>
                <c:pt idx="15">
                  <c:v>1.0061963564514374E-3</c:v>
                </c:pt>
                <c:pt idx="16">
                  <c:v>2.0345178673908549E-3</c:v>
                </c:pt>
                <c:pt idx="17">
                  <c:v>4.0306688906352386E-3</c:v>
                </c:pt>
                <c:pt idx="18">
                  <c:v>7.8240134056575573E-3</c:v>
                </c:pt>
                <c:pt idx="19">
                  <c:v>1.4880546992678986E-2</c:v>
                </c:pt>
                <c:pt idx="20">
                  <c:v>2.7729692446998213E-2</c:v>
                </c:pt>
                <c:pt idx="21">
                  <c:v>5.0630015134634117E-2</c:v>
                </c:pt>
                <c:pt idx="22">
                  <c:v>9.0574909532642675E-2</c:v>
                </c:pt>
                <c:pt idx="23">
                  <c:v>0.15876128593740044</c:v>
                </c:pt>
                <c:pt idx="24">
                  <c:v>0.27265794320726638</c:v>
                </c:pt>
                <c:pt idx="25">
                  <c:v>0.4588054286938959</c:v>
                </c:pt>
                <c:pt idx="26">
                  <c:v>0.75644226940033044</c:v>
                </c:pt>
                <c:pt idx="27">
                  <c:v>1.2219681240129308</c:v>
                </c:pt>
                <c:pt idx="28">
                  <c:v>1.9341084071260766</c:v>
                </c:pt>
                <c:pt idx="29">
                  <c:v>2.9994290652915208</c:v>
                </c:pt>
                <c:pt idx="30">
                  <c:v>4.5575687201225268</c:v>
                </c:pt>
                <c:pt idx="31">
                  <c:v>6.7852320259499148</c:v>
                </c:pt>
                <c:pt idx="32">
                  <c:v>9.8976713273062575</c:v>
                </c:pt>
                <c:pt idx="33">
                  <c:v>14.146148088705608</c:v>
                </c:pt>
                <c:pt idx="34">
                  <c:v>19.809805869263368</c:v>
                </c:pt>
                <c:pt idx="35">
                  <c:v>27.180602938417543</c:v>
                </c:pt>
                <c:pt idx="36">
                  <c:v>36.540526473543615</c:v>
                </c:pt>
                <c:pt idx="37">
                  <c:v>48.131274487533247</c:v>
                </c:pt>
                <c:pt idx="38">
                  <c:v>62.117900727802706</c:v>
                </c:pt>
                <c:pt idx="39">
                  <c:v>78.549427901834562</c:v>
                </c:pt>
                <c:pt idx="40">
                  <c:v>97.32090292068915</c:v>
                </c:pt>
                <c:pt idx="41">
                  <c:v>118.14247917826354</c:v>
                </c:pt>
                <c:pt idx="42">
                  <c:v>140.52153267471323</c:v>
                </c:pt>
                <c:pt idx="43">
                  <c:v>163.76327812149609</c:v>
                </c:pt>
                <c:pt idx="44">
                  <c:v>186.9937175344871</c:v>
                </c:pt>
                <c:pt idx="45">
                  <c:v>209.20610579760361</c:v>
                </c:pt>
                <c:pt idx="46">
                  <c:v>229.32877047266115</c:v>
                </c:pt>
                <c:pt idx="47">
                  <c:v>246.30860074306261</c:v>
                </c:pt>
                <c:pt idx="48">
                  <c:v>259.20146914661711</c:v>
                </c:pt>
                <c:pt idx="49">
                  <c:v>267.25890691201505</c:v>
                </c:pt>
                <c:pt idx="50">
                  <c:v>270</c:v>
                </c:pt>
                <c:pt idx="51">
                  <c:v>267.25890691251107</c:v>
                </c:pt>
                <c:pt idx="52">
                  <c:v>259.20146914757936</c:v>
                </c:pt>
                <c:pt idx="53">
                  <c:v>246.30860074443413</c:v>
                </c:pt>
                <c:pt idx="54">
                  <c:v>229.32877047436378</c:v>
                </c:pt>
                <c:pt idx="55">
                  <c:v>209.20610579954516</c:v>
                </c:pt>
                <c:pt idx="56">
                  <c:v>186.99371753656962</c:v>
                </c:pt>
                <c:pt idx="57">
                  <c:v>163.76327812362385</c:v>
                </c:pt>
                <c:pt idx="58">
                  <c:v>140.52153267679978</c:v>
                </c:pt>
                <c:pt idx="59">
                  <c:v>118.1424791802371</c:v>
                </c:pt>
                <c:pt idx="60">
                  <c:v>97.320902922495549</c:v>
                </c:pt>
                <c:pt idx="61">
                  <c:v>78.549427903438314</c:v>
                </c:pt>
                <c:pt idx="62">
                  <c:v>62.117900729186289</c:v>
                </c:pt>
                <c:pt idx="63">
                  <c:v>48.131274488694629</c:v>
                </c:pt>
                <c:pt idx="64">
                  <c:v>36.540526474493149</c:v>
                </c:pt>
                <c:pt idx="65">
                  <c:v>27.180602939174296</c:v>
                </c:pt>
                <c:pt idx="66">
                  <c:v>19.809805869851672</c:v>
                </c:pt>
                <c:pt idx="67">
                  <c:v>14.146148089151977</c:v>
                </c:pt>
                <c:pt idx="68">
                  <c:v>9.8976713276369335</c:v>
                </c:pt>
                <c:pt idx="69">
                  <c:v>6.7852320261892043</c:v>
                </c:pt>
                <c:pt idx="70">
                  <c:v>4.5575687202917106</c:v>
                </c:pt>
                <c:pt idx="71">
                  <c:v>2.9994290654084335</c:v>
                </c:pt>
                <c:pt idx="72">
                  <c:v>1.9341084072050556</c:v>
                </c:pt>
                <c:pt idx="73">
                  <c:v>1.221968124065097</c:v>
                </c:pt>
                <c:pt idx="74">
                  <c:v>0.75644226943402826</c:v>
                </c:pt>
                <c:pt idx="75">
                  <c:v>0.45880542871518532</c:v>
                </c:pt>
                <c:pt idx="76">
                  <c:v>0.27265794322042486</c:v>
                </c:pt>
                <c:pt idx="77">
                  <c:v>0.15876128594535671</c:v>
                </c:pt>
                <c:pt idx="78">
                  <c:v>9.0574909537349951E-2</c:v>
                </c:pt>
                <c:pt idx="79">
                  <c:v>5.0630015137359291E-2</c:v>
                </c:pt>
                <c:pt idx="80">
                  <c:v>2.7729692448542245E-2</c:v>
                </c:pt>
                <c:pt idx="81">
                  <c:v>1.4880546993535209E-2</c:v>
                </c:pt>
                <c:pt idx="82">
                  <c:v>7.8240134061222863E-3</c:v>
                </c:pt>
                <c:pt idx="83">
                  <c:v>4.0306688908821192E-3</c:v>
                </c:pt>
                <c:pt idx="84">
                  <c:v>2.0345178675192431E-3</c:v>
                </c:pt>
                <c:pt idx="85">
                  <c:v>1.0061963565168067E-3</c:v>
                </c:pt>
                <c:pt idx="86">
                  <c:v>4.8757431561247187E-4</c:v>
                </c:pt>
                <c:pt idx="87">
                  <c:v>2.314918718059248E-4</c:v>
                </c:pt>
                <c:pt idx="88">
                  <c:v>1.0768805191983341E-4</c:v>
                </c:pt>
                <c:pt idx="89">
                  <c:v>4.9083569910572759E-5</c:v>
                </c:pt>
                <c:pt idx="90">
                  <c:v>2.1920053544153632E-5</c:v>
                </c:pt>
                <c:pt idx="91">
                  <c:v>9.5914424794467783E-6</c:v>
                </c:pt>
                <c:pt idx="92">
                  <c:v>4.1120945313673376E-6</c:v>
                </c:pt>
                <c:pt idx="93">
                  <c:v>1.7273450529662614E-6</c:v>
                </c:pt>
                <c:pt idx="94">
                  <c:v>7.1093837703142675E-7</c:v>
                </c:pt>
                <c:pt idx="95">
                  <c:v>2.8669601977507364E-7</c:v>
                </c:pt>
                <c:pt idx="96">
                  <c:v>1.1327868951515287E-7</c:v>
                </c:pt>
                <c:pt idx="97">
                  <c:v>4.3854242722584572E-8</c:v>
                </c:pt>
                <c:pt idx="98">
                  <c:v>1.6634580885273859E-8</c:v>
                </c:pt>
                <c:pt idx="99">
                  <c:v>6.1822840837996676E-9</c:v>
                </c:pt>
                <c:pt idx="100">
                  <c:v>2.2512457156432621E-9</c:v>
                </c:pt>
              </c:numCache>
            </c:numRef>
          </c:yVal>
          <c:smooth val="0"/>
          <c:extLst>
            <c:ext xmlns:c16="http://schemas.microsoft.com/office/drawing/2014/chart" uri="{C3380CC4-5D6E-409C-BE32-E72D297353CC}">
              <c16:uniqueId val="{00000001-5B02-4DBC-8692-9ABC63BA4E10}"/>
            </c:ext>
          </c:extLst>
        </c:ser>
        <c:dLbls>
          <c:showLegendKey val="0"/>
          <c:showVal val="0"/>
          <c:showCatName val="0"/>
          <c:showSerName val="0"/>
          <c:showPercent val="0"/>
          <c:showBubbleSize val="0"/>
        </c:dLbls>
        <c:axId val="229339552"/>
        <c:axId val="1"/>
      </c:scatterChart>
      <c:valAx>
        <c:axId val="229339552"/>
        <c:scaling>
          <c:orientation val="minMax"/>
          <c:max val="240"/>
          <c:min val="233"/>
        </c:scaling>
        <c:delete val="0"/>
        <c:axPos val="b"/>
        <c:majorGridlines>
          <c:spPr>
            <a:ln w="3175">
              <a:solidFill>
                <a:srgbClr val="C0C0C0"/>
              </a:solidFill>
              <a:prstDash val="solid"/>
            </a:ln>
          </c:spPr>
        </c:majorGridlines>
        <c:title>
          <c:tx>
            <c:rich>
              <a:bodyPr/>
              <a:lstStyle/>
              <a:p>
                <a:pPr>
                  <a:defRPr/>
                </a:pPr>
                <a:r>
                  <a:rPr lang="en-US"/>
                  <a:t>m/z [amu]</a:t>
                </a:r>
                <a:endParaRPr lang="ja-JP"/>
              </a:p>
            </c:rich>
          </c:tx>
          <c:overlay val="0"/>
        </c:title>
        <c:numFmt formatCode="General" sourceLinked="0"/>
        <c:majorTickMark val="out"/>
        <c:minorTickMark val="out"/>
        <c:tickLblPos val="nextTo"/>
        <c:spPr>
          <a:ln w="3175">
            <a:solidFill>
              <a:srgbClr val="000000"/>
            </a:solidFill>
            <a:prstDash val="solid"/>
          </a:ln>
        </c:spPr>
        <c:txPr>
          <a:bodyPr rot="0" vert="horz"/>
          <a:lstStyle/>
          <a:p>
            <a:pPr>
              <a:defRPr/>
            </a:pPr>
            <a:endParaRPr lang="ja-JP"/>
          </a:p>
        </c:txPr>
        <c:crossAx val="1"/>
        <c:crosses val="autoZero"/>
        <c:crossBetween val="midCat"/>
        <c:majorUnit val="1"/>
        <c:minorUnit val="1"/>
      </c:valAx>
      <c:valAx>
        <c:axId val="1"/>
        <c:scaling>
          <c:orientation val="minMax"/>
          <c:max val="10"/>
          <c:min val="0"/>
        </c:scaling>
        <c:delete val="0"/>
        <c:axPos val="l"/>
        <c:numFmt formatCode="General" sourceLinked="1"/>
        <c:majorTickMark val="out"/>
        <c:minorTickMark val="out"/>
        <c:tickLblPos val="nextTo"/>
        <c:spPr>
          <a:ln w="3175">
            <a:solidFill>
              <a:srgbClr val="000000"/>
            </a:solidFill>
            <a:prstDash val="solid"/>
          </a:ln>
        </c:spPr>
        <c:txPr>
          <a:bodyPr rot="0" vert="horz"/>
          <a:lstStyle/>
          <a:p>
            <a:pPr>
              <a:defRPr/>
            </a:pPr>
            <a:endParaRPr lang="ja-JP"/>
          </a:p>
        </c:txPr>
        <c:crossAx val="229339552"/>
        <c:crosses val="autoZero"/>
        <c:crossBetween val="midCat"/>
      </c:valAx>
      <c:spPr>
        <a:noFill/>
        <a:ln w="25400">
          <a:solidFill>
            <a:srgbClr val="000000"/>
          </a:solidFill>
          <a:prstDash val="solid"/>
        </a:ln>
      </c:spPr>
    </c:plotArea>
    <c:plotVisOnly val="1"/>
    <c:dispBlanksAs val="gap"/>
    <c:showDLblsOverMax val="0"/>
  </c:chart>
  <c:spPr>
    <a:solidFill>
      <a:srgbClr val="FFFFFF"/>
    </a:solidFill>
    <a:ln w="9525">
      <a:solidFill>
        <a:schemeClr val="tx1"/>
      </a:solidFill>
    </a:ln>
  </c:spPr>
  <c:txPr>
    <a:bodyPr/>
    <a:lstStyle/>
    <a:p>
      <a:pPr>
        <a:defRPr sz="500" b="0" i="0" u="none" strike="noStrike" baseline="0">
          <a:solidFill>
            <a:srgbClr val="000000"/>
          </a:solidFill>
          <a:latin typeface="Arial"/>
          <a:ea typeface="Arial"/>
          <a:cs typeface="Arial"/>
        </a:defRPr>
      </a:pPr>
      <a:endParaRPr lang="ja-JP"/>
    </a:p>
  </c:txPr>
  <c:externalData r:id="rId1">
    <c:autoUpdate val="0"/>
  </c:externalData>
</c:chartSpace>
</file>

<file path=ppt/charts/chart8.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5400000" vert="horz"/>
          <a:lstStyle/>
          <a:p>
            <a:pPr>
              <a:defRPr/>
            </a:pPr>
            <a:r>
              <a:rPr lang="en-US"/>
              <a:t>Intensty [counts]</a:t>
            </a:r>
            <a:endParaRPr lang="ja-JP"/>
          </a:p>
        </c:rich>
      </c:tx>
      <c:layout>
        <c:manualLayout>
          <c:xMode val="edge"/>
          <c:yMode val="edge"/>
          <c:x val="2.7253004983875707E-2"/>
          <c:y val="0.23708206686930089"/>
        </c:manualLayout>
      </c:layout>
      <c:overlay val="0"/>
    </c:title>
    <c:autoTitleDeleted val="0"/>
    <c:plotArea>
      <c:layout>
        <c:manualLayout>
          <c:layoutTarget val="inner"/>
          <c:xMode val="edge"/>
          <c:yMode val="edge"/>
          <c:x val="0.11219088469142689"/>
          <c:y val="5.0577861671760468E-2"/>
          <c:w val="0.84629011769222307"/>
          <c:h val="0.75784753363228696"/>
        </c:manualLayout>
      </c:layout>
      <c:scatterChart>
        <c:scatterStyle val="lineMarker"/>
        <c:varyColors val="0"/>
        <c:ser>
          <c:idx val="0"/>
          <c:order val="0"/>
          <c:spPr>
            <a:ln w="12700">
              <a:solidFill>
                <a:srgbClr val="0000FF"/>
              </a:solidFill>
              <a:prstDash val="solid"/>
            </a:ln>
            <a:effectLst/>
          </c:spPr>
          <c:marker>
            <c:symbol val="none"/>
          </c:marker>
          <c:xVal>
            <c:numRef>
              <c:f>spc!$A$1:$A$32000</c:f>
              <c:numCache>
                <c:formatCode>General</c:formatCode>
                <c:ptCount val="32000"/>
                <c:pt idx="0">
                  <c:v>2.9374129999999998</c:v>
                </c:pt>
                <c:pt idx="1">
                  <c:v>2.9409559999999999</c:v>
                </c:pt>
                <c:pt idx="2">
                  <c:v>2.9445009999999998</c:v>
                </c:pt>
                <c:pt idx="3">
                  <c:v>2.9480490000000001</c:v>
                </c:pt>
                <c:pt idx="4">
                  <c:v>2.9515989999999999</c:v>
                </c:pt>
                <c:pt idx="5">
                  <c:v>2.9551509999999999</c:v>
                </c:pt>
                <c:pt idx="6">
                  <c:v>2.9587050000000001</c:v>
                </c:pt>
                <c:pt idx="7">
                  <c:v>2.9622609999999998</c:v>
                </c:pt>
                <c:pt idx="8">
                  <c:v>2.9658199999999999</c:v>
                </c:pt>
                <c:pt idx="9">
                  <c:v>2.9693800000000001</c:v>
                </c:pt>
                <c:pt idx="10">
                  <c:v>2.9729429999999999</c:v>
                </c:pt>
                <c:pt idx="11">
                  <c:v>2.9765069999999998</c:v>
                </c:pt>
                <c:pt idx="12">
                  <c:v>2.9800740000000001</c:v>
                </c:pt>
                <c:pt idx="13">
                  <c:v>2.983644</c:v>
                </c:pt>
                <c:pt idx="14">
                  <c:v>2.987215</c:v>
                </c:pt>
                <c:pt idx="15">
                  <c:v>2.9907879999999998</c:v>
                </c:pt>
                <c:pt idx="16">
                  <c:v>2.994364</c:v>
                </c:pt>
                <c:pt idx="17">
                  <c:v>2.997941</c:v>
                </c:pt>
                <c:pt idx="18">
                  <c:v>3.0015209999999999</c:v>
                </c:pt>
                <c:pt idx="19">
                  <c:v>3.0051030000000001</c:v>
                </c:pt>
                <c:pt idx="20">
                  <c:v>3.0086870000000001</c:v>
                </c:pt>
                <c:pt idx="21">
                  <c:v>3.012273</c:v>
                </c:pt>
                <c:pt idx="22">
                  <c:v>3.0158610000000001</c:v>
                </c:pt>
                <c:pt idx="23">
                  <c:v>3.0194510000000001</c:v>
                </c:pt>
                <c:pt idx="24">
                  <c:v>3.0230440000000001</c:v>
                </c:pt>
                <c:pt idx="25">
                  <c:v>3.0266389999999999</c:v>
                </c:pt>
                <c:pt idx="26">
                  <c:v>3.0302359999999999</c:v>
                </c:pt>
                <c:pt idx="27">
                  <c:v>3.0338340000000001</c:v>
                </c:pt>
                <c:pt idx="28">
                  <c:v>3.037436</c:v>
                </c:pt>
                <c:pt idx="29">
                  <c:v>3.041039</c:v>
                </c:pt>
                <c:pt idx="30">
                  <c:v>3.0446439999999999</c:v>
                </c:pt>
                <c:pt idx="31">
                  <c:v>3.0482520000000002</c:v>
                </c:pt>
                <c:pt idx="32">
                  <c:v>3.0518610000000002</c:v>
                </c:pt>
                <c:pt idx="33">
                  <c:v>3.0554730000000001</c:v>
                </c:pt>
                <c:pt idx="34">
                  <c:v>3.0590869999999999</c:v>
                </c:pt>
                <c:pt idx="35">
                  <c:v>3.062703</c:v>
                </c:pt>
                <c:pt idx="36">
                  <c:v>3.0663209999999999</c:v>
                </c:pt>
                <c:pt idx="37">
                  <c:v>3.0699420000000002</c:v>
                </c:pt>
                <c:pt idx="38">
                  <c:v>3.0735640000000002</c:v>
                </c:pt>
                <c:pt idx="39">
                  <c:v>3.077188</c:v>
                </c:pt>
                <c:pt idx="40">
                  <c:v>3.0808149999999999</c:v>
                </c:pt>
                <c:pt idx="41">
                  <c:v>3.084444</c:v>
                </c:pt>
                <c:pt idx="42">
                  <c:v>3.0880749999999999</c:v>
                </c:pt>
                <c:pt idx="43">
                  <c:v>3.0917080000000001</c:v>
                </c:pt>
                <c:pt idx="44">
                  <c:v>3.0953430000000002</c:v>
                </c:pt>
                <c:pt idx="45">
                  <c:v>3.0989810000000002</c:v>
                </c:pt>
                <c:pt idx="46">
                  <c:v>3.1026199999999999</c:v>
                </c:pt>
                <c:pt idx="47">
                  <c:v>3.1062620000000001</c:v>
                </c:pt>
                <c:pt idx="48">
                  <c:v>3.1099060000000001</c:v>
                </c:pt>
                <c:pt idx="49">
                  <c:v>3.1135519999999999</c:v>
                </c:pt>
                <c:pt idx="50">
                  <c:v>3.1172</c:v>
                </c:pt>
                <c:pt idx="51">
                  <c:v>3.1208499999999999</c:v>
                </c:pt>
                <c:pt idx="52">
                  <c:v>3.1245020000000001</c:v>
                </c:pt>
                <c:pt idx="53">
                  <c:v>3.1281569999999999</c:v>
                </c:pt>
                <c:pt idx="54">
                  <c:v>3.1318139999999999</c:v>
                </c:pt>
                <c:pt idx="55">
                  <c:v>3.135472</c:v>
                </c:pt>
                <c:pt idx="56">
                  <c:v>3.1391330000000002</c:v>
                </c:pt>
                <c:pt idx="57">
                  <c:v>3.1427960000000001</c:v>
                </c:pt>
                <c:pt idx="58">
                  <c:v>3.146461</c:v>
                </c:pt>
                <c:pt idx="59">
                  <c:v>3.1501290000000002</c:v>
                </c:pt>
                <c:pt idx="60">
                  <c:v>3.1537980000000001</c:v>
                </c:pt>
                <c:pt idx="61">
                  <c:v>3.15747</c:v>
                </c:pt>
                <c:pt idx="62">
                  <c:v>3.161143</c:v>
                </c:pt>
                <c:pt idx="63">
                  <c:v>3.164819</c:v>
                </c:pt>
                <c:pt idx="64">
                  <c:v>3.1684969999999999</c:v>
                </c:pt>
                <c:pt idx="65">
                  <c:v>3.172177</c:v>
                </c:pt>
                <c:pt idx="66">
                  <c:v>3.1758600000000001</c:v>
                </c:pt>
                <c:pt idx="67">
                  <c:v>3.1795439999999999</c:v>
                </c:pt>
                <c:pt idx="68">
                  <c:v>3.18323</c:v>
                </c:pt>
                <c:pt idx="69">
                  <c:v>3.1869190000000001</c:v>
                </c:pt>
                <c:pt idx="70">
                  <c:v>3.1906099999999999</c:v>
                </c:pt>
                <c:pt idx="71">
                  <c:v>3.1943030000000001</c:v>
                </c:pt>
                <c:pt idx="72">
                  <c:v>3.1979980000000001</c:v>
                </c:pt>
                <c:pt idx="73">
                  <c:v>3.201695</c:v>
                </c:pt>
                <c:pt idx="74">
                  <c:v>3.2053950000000002</c:v>
                </c:pt>
                <c:pt idx="75">
                  <c:v>3.2090960000000002</c:v>
                </c:pt>
                <c:pt idx="76">
                  <c:v>3.2128000000000001</c:v>
                </c:pt>
                <c:pt idx="77">
                  <c:v>3.2165050000000002</c:v>
                </c:pt>
                <c:pt idx="78">
                  <c:v>3.2202130000000002</c:v>
                </c:pt>
                <c:pt idx="79">
                  <c:v>3.2239230000000001</c:v>
                </c:pt>
                <c:pt idx="80">
                  <c:v>3.2276349999999998</c:v>
                </c:pt>
                <c:pt idx="81">
                  <c:v>3.2313499999999999</c:v>
                </c:pt>
                <c:pt idx="82">
                  <c:v>3.2350660000000002</c:v>
                </c:pt>
                <c:pt idx="83">
                  <c:v>3.238785</c:v>
                </c:pt>
                <c:pt idx="84">
                  <c:v>3.242505</c:v>
                </c:pt>
                <c:pt idx="85">
                  <c:v>3.2462279999999999</c:v>
                </c:pt>
                <c:pt idx="86">
                  <c:v>3.2499530000000001</c:v>
                </c:pt>
                <c:pt idx="87">
                  <c:v>3.2536800000000001</c:v>
                </c:pt>
                <c:pt idx="88">
                  <c:v>3.2574100000000001</c:v>
                </c:pt>
                <c:pt idx="89">
                  <c:v>3.2611409999999998</c:v>
                </c:pt>
                <c:pt idx="90">
                  <c:v>3.2648739999999998</c:v>
                </c:pt>
                <c:pt idx="91">
                  <c:v>3.2686099999999998</c:v>
                </c:pt>
                <c:pt idx="92">
                  <c:v>3.272348</c:v>
                </c:pt>
                <c:pt idx="93">
                  <c:v>3.2760880000000001</c:v>
                </c:pt>
                <c:pt idx="94">
                  <c:v>3.27983</c:v>
                </c:pt>
                <c:pt idx="95">
                  <c:v>3.2835740000000002</c:v>
                </c:pt>
                <c:pt idx="96">
                  <c:v>3.2873199999999998</c:v>
                </c:pt>
                <c:pt idx="97">
                  <c:v>3.2910689999999998</c:v>
                </c:pt>
                <c:pt idx="98">
                  <c:v>3.2948200000000001</c:v>
                </c:pt>
                <c:pt idx="99">
                  <c:v>3.2985720000000001</c:v>
                </c:pt>
                <c:pt idx="100">
                  <c:v>3.302327</c:v>
                </c:pt>
                <c:pt idx="101">
                  <c:v>3.3060839999999998</c:v>
                </c:pt>
                <c:pt idx="102">
                  <c:v>3.3098429999999999</c:v>
                </c:pt>
                <c:pt idx="103">
                  <c:v>3.3136049999999999</c:v>
                </c:pt>
                <c:pt idx="104">
                  <c:v>3.3173680000000001</c:v>
                </c:pt>
                <c:pt idx="105">
                  <c:v>3.3211339999999998</c:v>
                </c:pt>
                <c:pt idx="106">
                  <c:v>3.3249010000000001</c:v>
                </c:pt>
                <c:pt idx="107">
                  <c:v>3.3286709999999999</c:v>
                </c:pt>
                <c:pt idx="108">
                  <c:v>3.332443</c:v>
                </c:pt>
                <c:pt idx="109">
                  <c:v>3.336217</c:v>
                </c:pt>
                <c:pt idx="110">
                  <c:v>3.3399930000000002</c:v>
                </c:pt>
                <c:pt idx="111">
                  <c:v>3.343772</c:v>
                </c:pt>
                <c:pt idx="112">
                  <c:v>3.3475519999999999</c:v>
                </c:pt>
                <c:pt idx="113">
                  <c:v>3.3513350000000002</c:v>
                </c:pt>
                <c:pt idx="114">
                  <c:v>3.3551199999999999</c:v>
                </c:pt>
                <c:pt idx="115">
                  <c:v>3.3589069999999999</c:v>
                </c:pt>
                <c:pt idx="116">
                  <c:v>3.3626960000000001</c:v>
                </c:pt>
                <c:pt idx="117">
                  <c:v>3.3664869999999998</c:v>
                </c:pt>
                <c:pt idx="118">
                  <c:v>3.3702800000000002</c:v>
                </c:pt>
                <c:pt idx="119">
                  <c:v>3.3740760000000001</c:v>
                </c:pt>
                <c:pt idx="120">
                  <c:v>3.3778730000000001</c:v>
                </c:pt>
                <c:pt idx="121">
                  <c:v>3.3816730000000002</c:v>
                </c:pt>
                <c:pt idx="122">
                  <c:v>3.385475</c:v>
                </c:pt>
                <c:pt idx="123">
                  <c:v>3.3892790000000002</c:v>
                </c:pt>
                <c:pt idx="124">
                  <c:v>3.3930850000000001</c:v>
                </c:pt>
                <c:pt idx="125">
                  <c:v>3.3968929999999999</c:v>
                </c:pt>
                <c:pt idx="126">
                  <c:v>3.4007040000000002</c:v>
                </c:pt>
                <c:pt idx="127">
                  <c:v>3.4045160000000001</c:v>
                </c:pt>
                <c:pt idx="128">
                  <c:v>3.408331</c:v>
                </c:pt>
                <c:pt idx="129">
                  <c:v>3.4121480000000002</c:v>
                </c:pt>
                <c:pt idx="130">
                  <c:v>3.4159670000000002</c:v>
                </c:pt>
                <c:pt idx="131">
                  <c:v>3.419788</c:v>
                </c:pt>
                <c:pt idx="132">
                  <c:v>3.4236110000000002</c:v>
                </c:pt>
                <c:pt idx="133">
                  <c:v>3.4274360000000001</c:v>
                </c:pt>
                <c:pt idx="134">
                  <c:v>3.4312640000000001</c:v>
                </c:pt>
                <c:pt idx="135">
                  <c:v>3.4350930000000002</c:v>
                </c:pt>
                <c:pt idx="136">
                  <c:v>3.4389249999999998</c:v>
                </c:pt>
                <c:pt idx="137">
                  <c:v>3.4427590000000001</c:v>
                </c:pt>
                <c:pt idx="138">
                  <c:v>3.4465949999999999</c:v>
                </c:pt>
                <c:pt idx="139">
                  <c:v>3.4504329999999999</c:v>
                </c:pt>
                <c:pt idx="140">
                  <c:v>3.4542739999999998</c:v>
                </c:pt>
                <c:pt idx="141">
                  <c:v>3.458116</c:v>
                </c:pt>
                <c:pt idx="142">
                  <c:v>3.4619610000000001</c:v>
                </c:pt>
                <c:pt idx="143">
                  <c:v>3.4658069999999999</c:v>
                </c:pt>
                <c:pt idx="144">
                  <c:v>3.4696560000000001</c:v>
                </c:pt>
                <c:pt idx="145">
                  <c:v>3.4735070000000001</c:v>
                </c:pt>
                <c:pt idx="146">
                  <c:v>3.47736</c:v>
                </c:pt>
                <c:pt idx="147">
                  <c:v>3.4812159999999999</c:v>
                </c:pt>
                <c:pt idx="148">
                  <c:v>3.4850729999999999</c:v>
                </c:pt>
                <c:pt idx="149">
                  <c:v>3.4889329999999998</c:v>
                </c:pt>
                <c:pt idx="150">
                  <c:v>3.492794</c:v>
                </c:pt>
                <c:pt idx="151">
                  <c:v>3.496658</c:v>
                </c:pt>
                <c:pt idx="152">
                  <c:v>3.500524</c:v>
                </c:pt>
                <c:pt idx="153">
                  <c:v>3.5043920000000002</c:v>
                </c:pt>
                <c:pt idx="154">
                  <c:v>3.5082620000000002</c:v>
                </c:pt>
                <c:pt idx="155">
                  <c:v>3.5121349999999998</c:v>
                </c:pt>
                <c:pt idx="156">
                  <c:v>3.5160089999999999</c:v>
                </c:pt>
                <c:pt idx="157">
                  <c:v>3.5198860000000001</c:v>
                </c:pt>
                <c:pt idx="158">
                  <c:v>3.523765</c:v>
                </c:pt>
                <c:pt idx="159">
                  <c:v>3.5276450000000001</c:v>
                </c:pt>
                <c:pt idx="160">
                  <c:v>3.5315279999999998</c:v>
                </c:pt>
                <c:pt idx="161">
                  <c:v>3.5354139999999998</c:v>
                </c:pt>
                <c:pt idx="162">
                  <c:v>3.539301</c:v>
                </c:pt>
                <c:pt idx="163">
                  <c:v>3.5431900000000001</c:v>
                </c:pt>
                <c:pt idx="164">
                  <c:v>3.5470820000000001</c:v>
                </c:pt>
                <c:pt idx="165">
                  <c:v>3.5509759999999999</c:v>
                </c:pt>
                <c:pt idx="166">
                  <c:v>3.554872</c:v>
                </c:pt>
                <c:pt idx="167">
                  <c:v>3.5587689999999998</c:v>
                </c:pt>
                <c:pt idx="168">
                  <c:v>3.5626699999999998</c:v>
                </c:pt>
                <c:pt idx="169">
                  <c:v>3.5665719999999999</c:v>
                </c:pt>
                <c:pt idx="170">
                  <c:v>3.5704760000000002</c:v>
                </c:pt>
                <c:pt idx="171">
                  <c:v>3.5743830000000001</c:v>
                </c:pt>
                <c:pt idx="172">
                  <c:v>3.5782910000000001</c:v>
                </c:pt>
                <c:pt idx="173">
                  <c:v>3.5822020000000001</c:v>
                </c:pt>
                <c:pt idx="174">
                  <c:v>3.5861149999999999</c:v>
                </c:pt>
                <c:pt idx="175">
                  <c:v>3.5900300000000001</c:v>
                </c:pt>
                <c:pt idx="176">
                  <c:v>3.593947</c:v>
                </c:pt>
                <c:pt idx="177">
                  <c:v>3.5978669999999999</c:v>
                </c:pt>
                <c:pt idx="178">
                  <c:v>3.601788</c:v>
                </c:pt>
                <c:pt idx="179">
                  <c:v>3.605712</c:v>
                </c:pt>
                <c:pt idx="180">
                  <c:v>3.6096370000000002</c:v>
                </c:pt>
                <c:pt idx="181">
                  <c:v>3.6135649999999999</c:v>
                </c:pt>
                <c:pt idx="182">
                  <c:v>3.617496</c:v>
                </c:pt>
                <c:pt idx="183">
                  <c:v>3.6214279999999999</c:v>
                </c:pt>
                <c:pt idx="184">
                  <c:v>3.625362</c:v>
                </c:pt>
                <c:pt idx="185">
                  <c:v>3.6292979999999999</c:v>
                </c:pt>
                <c:pt idx="186">
                  <c:v>3.6332369999999998</c:v>
                </c:pt>
                <c:pt idx="187">
                  <c:v>3.637178</c:v>
                </c:pt>
                <c:pt idx="188">
                  <c:v>3.6411199999999999</c:v>
                </c:pt>
                <c:pt idx="189">
                  <c:v>3.6450659999999999</c:v>
                </c:pt>
                <c:pt idx="190">
                  <c:v>3.6490130000000001</c:v>
                </c:pt>
                <c:pt idx="191">
                  <c:v>3.652962</c:v>
                </c:pt>
                <c:pt idx="192">
                  <c:v>3.6569129999999999</c:v>
                </c:pt>
                <c:pt idx="193">
                  <c:v>3.6608670000000001</c:v>
                </c:pt>
                <c:pt idx="194">
                  <c:v>3.664822</c:v>
                </c:pt>
                <c:pt idx="195">
                  <c:v>3.6687799999999999</c:v>
                </c:pt>
                <c:pt idx="196">
                  <c:v>3.6727400000000001</c:v>
                </c:pt>
                <c:pt idx="197">
                  <c:v>3.6767020000000001</c:v>
                </c:pt>
                <c:pt idx="198">
                  <c:v>3.680666</c:v>
                </c:pt>
                <c:pt idx="199">
                  <c:v>3.6846329999999998</c:v>
                </c:pt>
                <c:pt idx="200">
                  <c:v>3.6886009999999998</c:v>
                </c:pt>
                <c:pt idx="201">
                  <c:v>3.6925720000000002</c:v>
                </c:pt>
                <c:pt idx="202">
                  <c:v>3.6965439999999998</c:v>
                </c:pt>
                <c:pt idx="203">
                  <c:v>3.7005189999999999</c:v>
                </c:pt>
                <c:pt idx="204">
                  <c:v>3.7044959999999998</c:v>
                </c:pt>
                <c:pt idx="205">
                  <c:v>3.7084760000000001</c:v>
                </c:pt>
                <c:pt idx="206">
                  <c:v>3.7124570000000001</c:v>
                </c:pt>
                <c:pt idx="207">
                  <c:v>3.71644</c:v>
                </c:pt>
                <c:pt idx="208">
                  <c:v>3.7204259999999998</c:v>
                </c:pt>
                <c:pt idx="209">
                  <c:v>3.7244130000000002</c:v>
                </c:pt>
                <c:pt idx="210">
                  <c:v>3.7284030000000001</c:v>
                </c:pt>
                <c:pt idx="211">
                  <c:v>3.7323949999999999</c:v>
                </c:pt>
                <c:pt idx="212">
                  <c:v>3.736389</c:v>
                </c:pt>
                <c:pt idx="213">
                  <c:v>3.740386</c:v>
                </c:pt>
                <c:pt idx="214">
                  <c:v>3.7443840000000002</c:v>
                </c:pt>
                <c:pt idx="215">
                  <c:v>3.7483840000000002</c:v>
                </c:pt>
                <c:pt idx="216">
                  <c:v>3.7523870000000001</c:v>
                </c:pt>
                <c:pt idx="217">
                  <c:v>3.756392</c:v>
                </c:pt>
                <c:pt idx="218">
                  <c:v>3.760399</c:v>
                </c:pt>
                <c:pt idx="219">
                  <c:v>3.764408</c:v>
                </c:pt>
                <c:pt idx="220">
                  <c:v>3.7684190000000002</c:v>
                </c:pt>
                <c:pt idx="221">
                  <c:v>3.7724319999999998</c:v>
                </c:pt>
                <c:pt idx="222">
                  <c:v>3.7764479999999998</c:v>
                </c:pt>
                <c:pt idx="223">
                  <c:v>3.780465</c:v>
                </c:pt>
                <c:pt idx="224">
                  <c:v>3.7844850000000001</c:v>
                </c:pt>
                <c:pt idx="225">
                  <c:v>3.7885070000000001</c:v>
                </c:pt>
                <c:pt idx="226">
                  <c:v>3.7925309999999999</c:v>
                </c:pt>
                <c:pt idx="227">
                  <c:v>3.796557</c:v>
                </c:pt>
                <c:pt idx="228">
                  <c:v>3.800586</c:v>
                </c:pt>
                <c:pt idx="229">
                  <c:v>3.8046160000000002</c:v>
                </c:pt>
                <c:pt idx="230">
                  <c:v>3.8086479999999998</c:v>
                </c:pt>
                <c:pt idx="231">
                  <c:v>3.8126829999999998</c:v>
                </c:pt>
                <c:pt idx="232">
                  <c:v>3.8167200000000001</c:v>
                </c:pt>
                <c:pt idx="233">
                  <c:v>3.8207589999999998</c:v>
                </c:pt>
                <c:pt idx="234">
                  <c:v>3.8248000000000002</c:v>
                </c:pt>
                <c:pt idx="235">
                  <c:v>3.828843</c:v>
                </c:pt>
                <c:pt idx="236">
                  <c:v>3.8328890000000002</c:v>
                </c:pt>
                <c:pt idx="237">
                  <c:v>3.8369360000000001</c:v>
                </c:pt>
                <c:pt idx="238">
                  <c:v>3.840986</c:v>
                </c:pt>
                <c:pt idx="239">
                  <c:v>3.845037</c:v>
                </c:pt>
                <c:pt idx="240">
                  <c:v>3.849091</c:v>
                </c:pt>
                <c:pt idx="241">
                  <c:v>3.853148</c:v>
                </c:pt>
                <c:pt idx="242">
                  <c:v>3.8572060000000001</c:v>
                </c:pt>
                <c:pt idx="243">
                  <c:v>3.8612660000000001</c:v>
                </c:pt>
                <c:pt idx="244">
                  <c:v>3.8653279999999999</c:v>
                </c:pt>
                <c:pt idx="245">
                  <c:v>3.8693930000000001</c:v>
                </c:pt>
                <c:pt idx="246">
                  <c:v>3.8734600000000001</c:v>
                </c:pt>
                <c:pt idx="247">
                  <c:v>3.8775279999999999</c:v>
                </c:pt>
                <c:pt idx="248">
                  <c:v>3.881599</c:v>
                </c:pt>
                <c:pt idx="249">
                  <c:v>3.8856730000000002</c:v>
                </c:pt>
                <c:pt idx="250">
                  <c:v>3.889748</c:v>
                </c:pt>
                <c:pt idx="251">
                  <c:v>3.8938250000000001</c:v>
                </c:pt>
                <c:pt idx="252">
                  <c:v>3.8979050000000002</c:v>
                </c:pt>
                <c:pt idx="253">
                  <c:v>3.9019870000000001</c:v>
                </c:pt>
                <c:pt idx="254">
                  <c:v>3.9060700000000002</c:v>
                </c:pt>
                <c:pt idx="255">
                  <c:v>3.9101560000000002</c:v>
                </c:pt>
                <c:pt idx="256">
                  <c:v>3.9142440000000001</c:v>
                </c:pt>
                <c:pt idx="257">
                  <c:v>3.9183340000000002</c:v>
                </c:pt>
                <c:pt idx="258">
                  <c:v>3.9224269999999999</c:v>
                </c:pt>
                <c:pt idx="259">
                  <c:v>3.9265219999999998</c:v>
                </c:pt>
                <c:pt idx="260">
                  <c:v>3.9306179999999999</c:v>
                </c:pt>
                <c:pt idx="261">
                  <c:v>3.934717</c:v>
                </c:pt>
                <c:pt idx="262">
                  <c:v>3.9388179999999999</c:v>
                </c:pt>
                <c:pt idx="263">
                  <c:v>3.9429210000000001</c:v>
                </c:pt>
                <c:pt idx="264">
                  <c:v>3.9470260000000001</c:v>
                </c:pt>
                <c:pt idx="265">
                  <c:v>3.951133</c:v>
                </c:pt>
                <c:pt idx="266">
                  <c:v>3.9552429999999998</c:v>
                </c:pt>
                <c:pt idx="267">
                  <c:v>3.9593539999999998</c:v>
                </c:pt>
                <c:pt idx="268">
                  <c:v>3.9634680000000002</c:v>
                </c:pt>
                <c:pt idx="269">
                  <c:v>3.967584</c:v>
                </c:pt>
                <c:pt idx="270">
                  <c:v>3.9717020000000001</c:v>
                </c:pt>
                <c:pt idx="271">
                  <c:v>3.975822</c:v>
                </c:pt>
                <c:pt idx="272">
                  <c:v>3.9799440000000001</c:v>
                </c:pt>
                <c:pt idx="273">
                  <c:v>3.9840689999999999</c:v>
                </c:pt>
                <c:pt idx="274">
                  <c:v>3.9881950000000002</c:v>
                </c:pt>
                <c:pt idx="275">
                  <c:v>3.992324</c:v>
                </c:pt>
                <c:pt idx="276">
                  <c:v>3.996454</c:v>
                </c:pt>
                <c:pt idx="277">
                  <c:v>4.0005870000000003</c:v>
                </c:pt>
                <c:pt idx="278">
                  <c:v>4.0047230000000003</c:v>
                </c:pt>
                <c:pt idx="279">
                  <c:v>4.0088600000000003</c:v>
                </c:pt>
                <c:pt idx="280">
                  <c:v>4.0129989999999998</c:v>
                </c:pt>
                <c:pt idx="281">
                  <c:v>4.0171400000000004</c:v>
                </c:pt>
                <c:pt idx="282">
                  <c:v>4.0212839999999996</c:v>
                </c:pt>
                <c:pt idx="283">
                  <c:v>4.0254300000000001</c:v>
                </c:pt>
                <c:pt idx="284">
                  <c:v>4.0295779999999999</c:v>
                </c:pt>
                <c:pt idx="285">
                  <c:v>4.033728</c:v>
                </c:pt>
                <c:pt idx="286">
                  <c:v>4.0378800000000004</c:v>
                </c:pt>
                <c:pt idx="287">
                  <c:v>4.0420340000000001</c:v>
                </c:pt>
                <c:pt idx="288">
                  <c:v>4.0461910000000003</c:v>
                </c:pt>
                <c:pt idx="289">
                  <c:v>4.0503489999999998</c:v>
                </c:pt>
                <c:pt idx="290">
                  <c:v>4.0545099999999996</c:v>
                </c:pt>
                <c:pt idx="291">
                  <c:v>4.0586729999999998</c:v>
                </c:pt>
                <c:pt idx="292">
                  <c:v>4.0628380000000002</c:v>
                </c:pt>
                <c:pt idx="293">
                  <c:v>4.067005</c:v>
                </c:pt>
                <c:pt idx="294">
                  <c:v>4.0711740000000001</c:v>
                </c:pt>
                <c:pt idx="295">
                  <c:v>4.0753459999999997</c:v>
                </c:pt>
                <c:pt idx="296">
                  <c:v>4.0795190000000003</c:v>
                </c:pt>
                <c:pt idx="297">
                  <c:v>4.0836949999999996</c:v>
                </c:pt>
                <c:pt idx="298">
                  <c:v>4.0878730000000001</c:v>
                </c:pt>
                <c:pt idx="299">
                  <c:v>4.0920519999999998</c:v>
                </c:pt>
                <c:pt idx="300">
                  <c:v>4.0962339999999999</c:v>
                </c:pt>
                <c:pt idx="301">
                  <c:v>4.1004189999999996</c:v>
                </c:pt>
                <c:pt idx="302">
                  <c:v>4.1046050000000003</c:v>
                </c:pt>
                <c:pt idx="303">
                  <c:v>4.1087939999999996</c:v>
                </c:pt>
                <c:pt idx="304">
                  <c:v>4.112984</c:v>
                </c:pt>
                <c:pt idx="305">
                  <c:v>4.1171769999999999</c:v>
                </c:pt>
                <c:pt idx="306">
                  <c:v>4.121372</c:v>
                </c:pt>
                <c:pt idx="307">
                  <c:v>4.1255689999999996</c:v>
                </c:pt>
                <c:pt idx="308">
                  <c:v>4.1297680000000003</c:v>
                </c:pt>
                <c:pt idx="309">
                  <c:v>4.1339689999999996</c:v>
                </c:pt>
                <c:pt idx="310">
                  <c:v>4.1381730000000001</c:v>
                </c:pt>
                <c:pt idx="311">
                  <c:v>4.1423779999999999</c:v>
                </c:pt>
                <c:pt idx="312">
                  <c:v>4.1465860000000001</c:v>
                </c:pt>
                <c:pt idx="313">
                  <c:v>4.1507959999999997</c:v>
                </c:pt>
                <c:pt idx="314">
                  <c:v>4.1550079999999996</c:v>
                </c:pt>
                <c:pt idx="315">
                  <c:v>4.1592219999999998</c:v>
                </c:pt>
                <c:pt idx="316">
                  <c:v>4.1634380000000002</c:v>
                </c:pt>
                <c:pt idx="317">
                  <c:v>4.167656</c:v>
                </c:pt>
                <c:pt idx="318">
                  <c:v>4.1718770000000003</c:v>
                </c:pt>
                <c:pt idx="319">
                  <c:v>4.1760999999999999</c:v>
                </c:pt>
                <c:pt idx="320">
                  <c:v>4.1803249999999998</c:v>
                </c:pt>
                <c:pt idx="321">
                  <c:v>4.1845509999999999</c:v>
                </c:pt>
                <c:pt idx="322">
                  <c:v>4.1887800000000004</c:v>
                </c:pt>
                <c:pt idx="323">
                  <c:v>4.1930110000000003</c:v>
                </c:pt>
                <c:pt idx="324">
                  <c:v>4.1972449999999997</c:v>
                </c:pt>
                <c:pt idx="325">
                  <c:v>4.2014800000000001</c:v>
                </c:pt>
                <c:pt idx="326">
                  <c:v>4.2057180000000001</c:v>
                </c:pt>
                <c:pt idx="327">
                  <c:v>4.2099580000000003</c:v>
                </c:pt>
                <c:pt idx="328">
                  <c:v>4.2141999999999999</c:v>
                </c:pt>
                <c:pt idx="329">
                  <c:v>4.2184429999999997</c:v>
                </c:pt>
                <c:pt idx="330">
                  <c:v>4.2226900000000001</c:v>
                </c:pt>
                <c:pt idx="331">
                  <c:v>4.2269379999999996</c:v>
                </c:pt>
                <c:pt idx="332">
                  <c:v>4.2311880000000004</c:v>
                </c:pt>
                <c:pt idx="333">
                  <c:v>4.2354409999999998</c:v>
                </c:pt>
                <c:pt idx="334">
                  <c:v>4.2396960000000004</c:v>
                </c:pt>
                <c:pt idx="335">
                  <c:v>4.2439520000000002</c:v>
                </c:pt>
                <c:pt idx="336">
                  <c:v>4.2482110000000004</c:v>
                </c:pt>
                <c:pt idx="337">
                  <c:v>4.252472</c:v>
                </c:pt>
                <c:pt idx="338">
                  <c:v>4.2567360000000001</c:v>
                </c:pt>
                <c:pt idx="339">
                  <c:v>4.2610010000000003</c:v>
                </c:pt>
                <c:pt idx="340">
                  <c:v>4.2652679999999998</c:v>
                </c:pt>
                <c:pt idx="341">
                  <c:v>4.2695379999999998</c:v>
                </c:pt>
                <c:pt idx="342">
                  <c:v>4.2738100000000001</c:v>
                </c:pt>
                <c:pt idx="343">
                  <c:v>4.2780839999999998</c:v>
                </c:pt>
                <c:pt idx="344">
                  <c:v>4.2823599999999997</c:v>
                </c:pt>
                <c:pt idx="345">
                  <c:v>4.2866379999999999</c:v>
                </c:pt>
                <c:pt idx="346">
                  <c:v>4.2909179999999996</c:v>
                </c:pt>
                <c:pt idx="347">
                  <c:v>4.2952009999999996</c:v>
                </c:pt>
                <c:pt idx="348">
                  <c:v>4.2994849999999998</c:v>
                </c:pt>
                <c:pt idx="349">
                  <c:v>4.3037720000000004</c:v>
                </c:pt>
                <c:pt idx="350">
                  <c:v>4.3080610000000004</c:v>
                </c:pt>
                <c:pt idx="351">
                  <c:v>4.3123519999999997</c:v>
                </c:pt>
                <c:pt idx="352">
                  <c:v>4.3166450000000003</c:v>
                </c:pt>
                <c:pt idx="353">
                  <c:v>4.3209400000000002</c:v>
                </c:pt>
                <c:pt idx="354">
                  <c:v>4.3252379999999997</c:v>
                </c:pt>
                <c:pt idx="355">
                  <c:v>4.3295370000000002</c:v>
                </c:pt>
                <c:pt idx="356">
                  <c:v>4.3338390000000002</c:v>
                </c:pt>
                <c:pt idx="357">
                  <c:v>4.3381429999999996</c:v>
                </c:pt>
                <c:pt idx="358">
                  <c:v>4.3424490000000002</c:v>
                </c:pt>
                <c:pt idx="359">
                  <c:v>4.3467570000000002</c:v>
                </c:pt>
                <c:pt idx="360">
                  <c:v>4.3510669999999996</c:v>
                </c:pt>
                <c:pt idx="361">
                  <c:v>4.3553800000000003</c:v>
                </c:pt>
                <c:pt idx="362">
                  <c:v>4.3596940000000002</c:v>
                </c:pt>
                <c:pt idx="363">
                  <c:v>4.3640100000000004</c:v>
                </c:pt>
                <c:pt idx="364">
                  <c:v>4.3683300000000003</c:v>
                </c:pt>
                <c:pt idx="365">
                  <c:v>4.3726500000000001</c:v>
                </c:pt>
                <c:pt idx="366">
                  <c:v>4.3769729999999996</c:v>
                </c:pt>
                <c:pt idx="367">
                  <c:v>4.3812990000000003</c:v>
                </c:pt>
                <c:pt idx="368">
                  <c:v>4.3856260000000002</c:v>
                </c:pt>
                <c:pt idx="369">
                  <c:v>4.3899549999999996</c:v>
                </c:pt>
                <c:pt idx="370">
                  <c:v>4.3942870000000003</c:v>
                </c:pt>
                <c:pt idx="371">
                  <c:v>4.3986210000000003</c:v>
                </c:pt>
                <c:pt idx="372">
                  <c:v>4.4029559999999996</c:v>
                </c:pt>
                <c:pt idx="373">
                  <c:v>4.4072940000000003</c:v>
                </c:pt>
                <c:pt idx="374">
                  <c:v>4.4116340000000003</c:v>
                </c:pt>
                <c:pt idx="375">
                  <c:v>4.4159769999999998</c:v>
                </c:pt>
                <c:pt idx="376">
                  <c:v>4.4203210000000004</c:v>
                </c:pt>
                <c:pt idx="377">
                  <c:v>4.4246670000000003</c:v>
                </c:pt>
                <c:pt idx="378">
                  <c:v>4.4290159999999998</c:v>
                </c:pt>
                <c:pt idx="379">
                  <c:v>4.4333669999999996</c:v>
                </c:pt>
                <c:pt idx="380">
                  <c:v>4.4377199999999997</c:v>
                </c:pt>
                <c:pt idx="381">
                  <c:v>4.442075</c:v>
                </c:pt>
                <c:pt idx="382">
                  <c:v>4.4464319999999997</c:v>
                </c:pt>
                <c:pt idx="383">
                  <c:v>4.4507919999999999</c:v>
                </c:pt>
                <c:pt idx="384">
                  <c:v>4.4551530000000001</c:v>
                </c:pt>
                <c:pt idx="385">
                  <c:v>4.459517</c:v>
                </c:pt>
                <c:pt idx="386">
                  <c:v>4.4638819999999999</c:v>
                </c:pt>
                <c:pt idx="387">
                  <c:v>4.4682500000000003</c:v>
                </c:pt>
                <c:pt idx="388">
                  <c:v>4.47262</c:v>
                </c:pt>
                <c:pt idx="389">
                  <c:v>4.4769930000000002</c:v>
                </c:pt>
                <c:pt idx="390">
                  <c:v>4.4813669999999997</c:v>
                </c:pt>
                <c:pt idx="391">
                  <c:v>4.4857430000000003</c:v>
                </c:pt>
                <c:pt idx="392">
                  <c:v>4.4901220000000004</c:v>
                </c:pt>
                <c:pt idx="393">
                  <c:v>4.4945029999999999</c:v>
                </c:pt>
                <c:pt idx="394">
                  <c:v>4.4988859999999997</c:v>
                </c:pt>
                <c:pt idx="395">
                  <c:v>4.5032699999999997</c:v>
                </c:pt>
                <c:pt idx="396">
                  <c:v>4.5076580000000002</c:v>
                </c:pt>
                <c:pt idx="397">
                  <c:v>4.5120469999999999</c:v>
                </c:pt>
                <c:pt idx="398">
                  <c:v>4.516438</c:v>
                </c:pt>
                <c:pt idx="399">
                  <c:v>4.5208320000000004</c:v>
                </c:pt>
                <c:pt idx="400">
                  <c:v>4.5252270000000001</c:v>
                </c:pt>
                <c:pt idx="401">
                  <c:v>4.5296250000000002</c:v>
                </c:pt>
                <c:pt idx="402">
                  <c:v>4.5340249999999997</c:v>
                </c:pt>
                <c:pt idx="403">
                  <c:v>4.5384270000000004</c:v>
                </c:pt>
                <c:pt idx="404">
                  <c:v>4.5428309999999996</c:v>
                </c:pt>
                <c:pt idx="405">
                  <c:v>4.547237</c:v>
                </c:pt>
                <c:pt idx="406">
                  <c:v>4.5516459999999999</c:v>
                </c:pt>
                <c:pt idx="407">
                  <c:v>4.5560559999999999</c:v>
                </c:pt>
                <c:pt idx="408">
                  <c:v>4.5604699999999996</c:v>
                </c:pt>
                <c:pt idx="409">
                  <c:v>4.5648840000000002</c:v>
                </c:pt>
                <c:pt idx="410">
                  <c:v>4.5693010000000003</c:v>
                </c:pt>
                <c:pt idx="411">
                  <c:v>4.5737199999999998</c:v>
                </c:pt>
                <c:pt idx="412">
                  <c:v>4.5781419999999997</c:v>
                </c:pt>
                <c:pt idx="413">
                  <c:v>4.5825649999999998</c:v>
                </c:pt>
                <c:pt idx="414">
                  <c:v>4.5869910000000003</c:v>
                </c:pt>
                <c:pt idx="415">
                  <c:v>4.591418</c:v>
                </c:pt>
                <c:pt idx="416">
                  <c:v>4.5958480000000002</c:v>
                </c:pt>
                <c:pt idx="417">
                  <c:v>4.6002799999999997</c:v>
                </c:pt>
                <c:pt idx="418">
                  <c:v>4.6047140000000004</c:v>
                </c:pt>
                <c:pt idx="419">
                  <c:v>4.6091499999999996</c:v>
                </c:pt>
                <c:pt idx="420">
                  <c:v>4.6135890000000002</c:v>
                </c:pt>
                <c:pt idx="421">
                  <c:v>4.6180300000000001</c:v>
                </c:pt>
                <c:pt idx="422">
                  <c:v>4.6224720000000001</c:v>
                </c:pt>
                <c:pt idx="423">
                  <c:v>4.6269169999999997</c:v>
                </c:pt>
                <c:pt idx="424">
                  <c:v>4.6313639999999996</c:v>
                </c:pt>
                <c:pt idx="425">
                  <c:v>4.6358129999999997</c:v>
                </c:pt>
                <c:pt idx="426">
                  <c:v>4.6402640000000002</c:v>
                </c:pt>
                <c:pt idx="427">
                  <c:v>4.644717</c:v>
                </c:pt>
                <c:pt idx="428">
                  <c:v>4.6491730000000002</c:v>
                </c:pt>
                <c:pt idx="429">
                  <c:v>4.6536299999999997</c:v>
                </c:pt>
                <c:pt idx="430">
                  <c:v>4.6580899999999996</c:v>
                </c:pt>
                <c:pt idx="431">
                  <c:v>4.6625519999999998</c:v>
                </c:pt>
                <c:pt idx="432">
                  <c:v>4.6670160000000003</c:v>
                </c:pt>
                <c:pt idx="433">
                  <c:v>4.6714820000000001</c:v>
                </c:pt>
                <c:pt idx="434">
                  <c:v>4.6759510000000004</c:v>
                </c:pt>
                <c:pt idx="435">
                  <c:v>4.6804209999999999</c:v>
                </c:pt>
                <c:pt idx="436">
                  <c:v>4.6848939999999999</c:v>
                </c:pt>
                <c:pt idx="437">
                  <c:v>4.689368</c:v>
                </c:pt>
                <c:pt idx="438">
                  <c:v>4.6938449999999996</c:v>
                </c:pt>
                <c:pt idx="439">
                  <c:v>4.6983240000000004</c:v>
                </c:pt>
                <c:pt idx="440">
                  <c:v>4.7028049999999997</c:v>
                </c:pt>
                <c:pt idx="441">
                  <c:v>4.7072880000000001</c:v>
                </c:pt>
                <c:pt idx="442">
                  <c:v>4.711773</c:v>
                </c:pt>
                <c:pt idx="443">
                  <c:v>4.7162610000000003</c:v>
                </c:pt>
                <c:pt idx="444">
                  <c:v>4.7207509999999999</c:v>
                </c:pt>
                <c:pt idx="445">
                  <c:v>4.7252429999999999</c:v>
                </c:pt>
                <c:pt idx="446">
                  <c:v>4.7297359999999999</c:v>
                </c:pt>
                <c:pt idx="447">
                  <c:v>4.7342320000000004</c:v>
                </c:pt>
                <c:pt idx="448">
                  <c:v>4.7387300000000003</c:v>
                </c:pt>
                <c:pt idx="449">
                  <c:v>4.7432309999999998</c:v>
                </c:pt>
                <c:pt idx="450">
                  <c:v>4.7477340000000003</c:v>
                </c:pt>
                <c:pt idx="451">
                  <c:v>4.7522380000000002</c:v>
                </c:pt>
                <c:pt idx="452">
                  <c:v>4.7567449999999996</c:v>
                </c:pt>
                <c:pt idx="453">
                  <c:v>4.761253</c:v>
                </c:pt>
                <c:pt idx="454">
                  <c:v>4.765765</c:v>
                </c:pt>
                <c:pt idx="455">
                  <c:v>4.7702780000000002</c:v>
                </c:pt>
                <c:pt idx="456">
                  <c:v>4.7747929999999998</c:v>
                </c:pt>
                <c:pt idx="457">
                  <c:v>4.7793099999999997</c:v>
                </c:pt>
                <c:pt idx="458">
                  <c:v>4.78383</c:v>
                </c:pt>
                <c:pt idx="459">
                  <c:v>4.7883519999999997</c:v>
                </c:pt>
                <c:pt idx="460">
                  <c:v>4.7928750000000004</c:v>
                </c:pt>
                <c:pt idx="461">
                  <c:v>4.7974009999999998</c:v>
                </c:pt>
                <c:pt idx="462">
                  <c:v>4.8019290000000003</c:v>
                </c:pt>
                <c:pt idx="463">
                  <c:v>4.8064600000000004</c:v>
                </c:pt>
                <c:pt idx="464">
                  <c:v>4.8109919999999997</c:v>
                </c:pt>
                <c:pt idx="465">
                  <c:v>4.8155260000000002</c:v>
                </c:pt>
                <c:pt idx="466">
                  <c:v>4.8200630000000002</c:v>
                </c:pt>
                <c:pt idx="467">
                  <c:v>4.8246019999999996</c:v>
                </c:pt>
                <c:pt idx="468">
                  <c:v>4.8291430000000002</c:v>
                </c:pt>
                <c:pt idx="469">
                  <c:v>4.8336860000000001</c:v>
                </c:pt>
                <c:pt idx="470">
                  <c:v>4.8382310000000004</c:v>
                </c:pt>
                <c:pt idx="471">
                  <c:v>4.842778</c:v>
                </c:pt>
                <c:pt idx="472">
                  <c:v>4.8473280000000001</c:v>
                </c:pt>
                <c:pt idx="473">
                  <c:v>4.8518790000000003</c:v>
                </c:pt>
                <c:pt idx="474">
                  <c:v>4.856433</c:v>
                </c:pt>
                <c:pt idx="475">
                  <c:v>4.860989</c:v>
                </c:pt>
                <c:pt idx="476">
                  <c:v>4.8655470000000003</c:v>
                </c:pt>
                <c:pt idx="477">
                  <c:v>4.870107</c:v>
                </c:pt>
                <c:pt idx="478">
                  <c:v>4.8746689999999999</c:v>
                </c:pt>
                <c:pt idx="479">
                  <c:v>4.8792340000000003</c:v>
                </c:pt>
                <c:pt idx="480">
                  <c:v>4.8837999999999999</c:v>
                </c:pt>
                <c:pt idx="481">
                  <c:v>4.888369</c:v>
                </c:pt>
                <c:pt idx="482">
                  <c:v>4.8929400000000003</c:v>
                </c:pt>
                <c:pt idx="483">
                  <c:v>4.8975119999999999</c:v>
                </c:pt>
                <c:pt idx="484">
                  <c:v>4.902088</c:v>
                </c:pt>
                <c:pt idx="485">
                  <c:v>4.9066650000000003</c:v>
                </c:pt>
                <c:pt idx="486">
                  <c:v>4.9112439999999999</c:v>
                </c:pt>
                <c:pt idx="487">
                  <c:v>4.915826</c:v>
                </c:pt>
                <c:pt idx="488">
                  <c:v>4.9204090000000003</c:v>
                </c:pt>
                <c:pt idx="489">
                  <c:v>4.924995</c:v>
                </c:pt>
                <c:pt idx="490">
                  <c:v>4.929583</c:v>
                </c:pt>
                <c:pt idx="491">
                  <c:v>4.9341730000000004</c:v>
                </c:pt>
                <c:pt idx="492">
                  <c:v>4.9387650000000001</c:v>
                </c:pt>
                <c:pt idx="493">
                  <c:v>4.9433590000000001</c:v>
                </c:pt>
                <c:pt idx="494">
                  <c:v>4.9479559999999996</c:v>
                </c:pt>
                <c:pt idx="495">
                  <c:v>4.9525550000000003</c:v>
                </c:pt>
                <c:pt idx="496">
                  <c:v>4.9571550000000002</c:v>
                </c:pt>
                <c:pt idx="497">
                  <c:v>4.9617579999999997</c:v>
                </c:pt>
                <c:pt idx="498">
                  <c:v>4.9663630000000003</c:v>
                </c:pt>
                <c:pt idx="499">
                  <c:v>4.9709700000000003</c:v>
                </c:pt>
                <c:pt idx="500">
                  <c:v>4.9755789999999998</c:v>
                </c:pt>
                <c:pt idx="501">
                  <c:v>4.9801909999999996</c:v>
                </c:pt>
                <c:pt idx="502">
                  <c:v>4.9848039999999996</c:v>
                </c:pt>
                <c:pt idx="503">
                  <c:v>4.98942</c:v>
                </c:pt>
                <c:pt idx="504">
                  <c:v>4.9940379999999998</c:v>
                </c:pt>
                <c:pt idx="505">
                  <c:v>4.9986579999999998</c:v>
                </c:pt>
                <c:pt idx="506">
                  <c:v>5.0032800000000002</c:v>
                </c:pt>
                <c:pt idx="507">
                  <c:v>5.0079039999999999</c:v>
                </c:pt>
                <c:pt idx="508">
                  <c:v>5.0125299999999999</c:v>
                </c:pt>
                <c:pt idx="509">
                  <c:v>5.0171590000000004</c:v>
                </c:pt>
                <c:pt idx="510">
                  <c:v>5.0217900000000002</c:v>
                </c:pt>
                <c:pt idx="511">
                  <c:v>5.0264220000000002</c:v>
                </c:pt>
                <c:pt idx="512">
                  <c:v>5.0310569999999997</c:v>
                </c:pt>
                <c:pt idx="513">
                  <c:v>5.0356940000000003</c:v>
                </c:pt>
                <c:pt idx="514">
                  <c:v>5.0403330000000004</c:v>
                </c:pt>
                <c:pt idx="515">
                  <c:v>5.0449739999999998</c:v>
                </c:pt>
                <c:pt idx="516">
                  <c:v>5.0496179999999997</c:v>
                </c:pt>
                <c:pt idx="517">
                  <c:v>5.0542639999999999</c:v>
                </c:pt>
                <c:pt idx="518">
                  <c:v>5.0589110000000002</c:v>
                </c:pt>
                <c:pt idx="519">
                  <c:v>5.063561</c:v>
                </c:pt>
                <c:pt idx="520">
                  <c:v>5.0682130000000001</c:v>
                </c:pt>
                <c:pt idx="521">
                  <c:v>5.0728669999999996</c:v>
                </c:pt>
                <c:pt idx="522">
                  <c:v>5.0775230000000002</c:v>
                </c:pt>
                <c:pt idx="523">
                  <c:v>5.0821810000000003</c:v>
                </c:pt>
                <c:pt idx="524">
                  <c:v>5.0868419999999999</c:v>
                </c:pt>
                <c:pt idx="525">
                  <c:v>5.0915049999999997</c:v>
                </c:pt>
                <c:pt idx="526">
                  <c:v>5.0961689999999997</c:v>
                </c:pt>
                <c:pt idx="527">
                  <c:v>5.1008360000000001</c:v>
                </c:pt>
                <c:pt idx="528">
                  <c:v>5.105505</c:v>
                </c:pt>
                <c:pt idx="529">
                  <c:v>5.1101770000000002</c:v>
                </c:pt>
                <c:pt idx="530">
                  <c:v>5.1148499999999997</c:v>
                </c:pt>
                <c:pt idx="531">
                  <c:v>5.1195250000000003</c:v>
                </c:pt>
                <c:pt idx="532">
                  <c:v>5.1242029999999996</c:v>
                </c:pt>
                <c:pt idx="533">
                  <c:v>5.1288830000000001</c:v>
                </c:pt>
                <c:pt idx="534">
                  <c:v>5.1335649999999999</c:v>
                </c:pt>
                <c:pt idx="535">
                  <c:v>5.1382490000000001</c:v>
                </c:pt>
                <c:pt idx="536">
                  <c:v>5.1429349999999996</c:v>
                </c:pt>
                <c:pt idx="537">
                  <c:v>5.1476230000000003</c:v>
                </c:pt>
                <c:pt idx="538">
                  <c:v>5.1523139999999996</c:v>
                </c:pt>
                <c:pt idx="539">
                  <c:v>5.157006</c:v>
                </c:pt>
                <c:pt idx="540">
                  <c:v>5.1617009999999999</c:v>
                </c:pt>
                <c:pt idx="541">
                  <c:v>5.166398</c:v>
                </c:pt>
                <c:pt idx="542">
                  <c:v>5.1710969999999996</c:v>
                </c:pt>
                <c:pt idx="543">
                  <c:v>5.1757980000000003</c:v>
                </c:pt>
                <c:pt idx="544">
                  <c:v>5.1805009999999996</c:v>
                </c:pt>
                <c:pt idx="545">
                  <c:v>5.185206</c:v>
                </c:pt>
                <c:pt idx="546">
                  <c:v>5.1899139999999999</c:v>
                </c:pt>
                <c:pt idx="547">
                  <c:v>5.194623</c:v>
                </c:pt>
                <c:pt idx="548">
                  <c:v>5.1993349999999996</c:v>
                </c:pt>
                <c:pt idx="549">
                  <c:v>5.2040490000000004</c:v>
                </c:pt>
                <c:pt idx="550">
                  <c:v>5.2087649999999996</c:v>
                </c:pt>
                <c:pt idx="551">
                  <c:v>5.2134830000000001</c:v>
                </c:pt>
                <c:pt idx="552">
                  <c:v>5.2182040000000001</c:v>
                </c:pt>
                <c:pt idx="553">
                  <c:v>5.2229260000000002</c:v>
                </c:pt>
                <c:pt idx="554">
                  <c:v>5.2276509999999998</c:v>
                </c:pt>
                <c:pt idx="555">
                  <c:v>5.2323779999999998</c:v>
                </c:pt>
                <c:pt idx="556">
                  <c:v>5.2371059999999998</c:v>
                </c:pt>
                <c:pt idx="557">
                  <c:v>5.2418380000000004</c:v>
                </c:pt>
                <c:pt idx="558">
                  <c:v>5.2465710000000003</c:v>
                </c:pt>
                <c:pt idx="559">
                  <c:v>5.2513059999999996</c:v>
                </c:pt>
                <c:pt idx="560">
                  <c:v>5.256043</c:v>
                </c:pt>
                <c:pt idx="561">
                  <c:v>5.260783</c:v>
                </c:pt>
                <c:pt idx="562">
                  <c:v>5.2655240000000001</c:v>
                </c:pt>
                <c:pt idx="563">
                  <c:v>5.2702679999999997</c:v>
                </c:pt>
                <c:pt idx="564">
                  <c:v>5.2750139999999996</c:v>
                </c:pt>
                <c:pt idx="565">
                  <c:v>5.2797619999999998</c:v>
                </c:pt>
                <c:pt idx="566">
                  <c:v>5.2845129999999996</c:v>
                </c:pt>
                <c:pt idx="567">
                  <c:v>5.2892650000000003</c:v>
                </c:pt>
                <c:pt idx="568">
                  <c:v>5.2940189999999996</c:v>
                </c:pt>
                <c:pt idx="569">
                  <c:v>5.2987760000000002</c:v>
                </c:pt>
                <c:pt idx="570">
                  <c:v>5.3035350000000001</c:v>
                </c:pt>
                <c:pt idx="571">
                  <c:v>5.3082960000000003</c:v>
                </c:pt>
                <c:pt idx="572">
                  <c:v>5.3130579999999998</c:v>
                </c:pt>
                <c:pt idx="573">
                  <c:v>5.3178239999999999</c:v>
                </c:pt>
                <c:pt idx="574">
                  <c:v>5.3225910000000001</c:v>
                </c:pt>
                <c:pt idx="575">
                  <c:v>5.3273609999999998</c:v>
                </c:pt>
                <c:pt idx="576">
                  <c:v>5.3321319999999996</c:v>
                </c:pt>
                <c:pt idx="577">
                  <c:v>5.3369059999999999</c:v>
                </c:pt>
                <c:pt idx="578">
                  <c:v>5.3416810000000003</c:v>
                </c:pt>
                <c:pt idx="579">
                  <c:v>5.3464600000000004</c:v>
                </c:pt>
                <c:pt idx="580">
                  <c:v>5.3512399999999998</c:v>
                </c:pt>
                <c:pt idx="581">
                  <c:v>5.3560220000000003</c:v>
                </c:pt>
                <c:pt idx="582">
                  <c:v>5.3608060000000002</c:v>
                </c:pt>
                <c:pt idx="583">
                  <c:v>5.3655929999999996</c:v>
                </c:pt>
                <c:pt idx="584">
                  <c:v>5.3703820000000002</c:v>
                </c:pt>
                <c:pt idx="585">
                  <c:v>5.3751730000000002</c:v>
                </c:pt>
                <c:pt idx="586">
                  <c:v>5.3799650000000003</c:v>
                </c:pt>
                <c:pt idx="587">
                  <c:v>5.38476</c:v>
                </c:pt>
                <c:pt idx="588">
                  <c:v>5.3895580000000001</c:v>
                </c:pt>
                <c:pt idx="589">
                  <c:v>5.3943570000000003</c:v>
                </c:pt>
                <c:pt idx="590">
                  <c:v>5.3991579999999999</c:v>
                </c:pt>
                <c:pt idx="591">
                  <c:v>5.4039619999999999</c:v>
                </c:pt>
                <c:pt idx="592">
                  <c:v>5.4087680000000002</c:v>
                </c:pt>
                <c:pt idx="593">
                  <c:v>5.4135759999999999</c:v>
                </c:pt>
                <c:pt idx="594">
                  <c:v>5.4183859999999999</c:v>
                </c:pt>
                <c:pt idx="595">
                  <c:v>5.4231980000000002</c:v>
                </c:pt>
                <c:pt idx="596">
                  <c:v>5.4280119999999998</c:v>
                </c:pt>
                <c:pt idx="597">
                  <c:v>5.4328289999999999</c:v>
                </c:pt>
                <c:pt idx="598">
                  <c:v>5.4376470000000001</c:v>
                </c:pt>
                <c:pt idx="599">
                  <c:v>5.4424679999999999</c:v>
                </c:pt>
                <c:pt idx="600">
                  <c:v>5.4472909999999999</c:v>
                </c:pt>
                <c:pt idx="601">
                  <c:v>5.4521160000000002</c:v>
                </c:pt>
                <c:pt idx="602">
                  <c:v>5.4569429999999999</c:v>
                </c:pt>
                <c:pt idx="603">
                  <c:v>5.4617719999999998</c:v>
                </c:pt>
                <c:pt idx="604">
                  <c:v>5.4666040000000002</c:v>
                </c:pt>
                <c:pt idx="605">
                  <c:v>5.4714369999999999</c:v>
                </c:pt>
                <c:pt idx="606">
                  <c:v>5.4762729999999999</c:v>
                </c:pt>
                <c:pt idx="607">
                  <c:v>5.4811110000000003</c:v>
                </c:pt>
                <c:pt idx="608">
                  <c:v>5.4859499999999999</c:v>
                </c:pt>
                <c:pt idx="609">
                  <c:v>5.490793</c:v>
                </c:pt>
                <c:pt idx="610">
                  <c:v>5.4956370000000003</c:v>
                </c:pt>
                <c:pt idx="611">
                  <c:v>5.500483</c:v>
                </c:pt>
                <c:pt idx="612">
                  <c:v>5.5053320000000001</c:v>
                </c:pt>
                <c:pt idx="613">
                  <c:v>5.5101820000000004</c:v>
                </c:pt>
                <c:pt idx="614">
                  <c:v>5.5150350000000001</c:v>
                </c:pt>
                <c:pt idx="615">
                  <c:v>5.5198900000000002</c:v>
                </c:pt>
                <c:pt idx="616">
                  <c:v>5.5247469999999996</c:v>
                </c:pt>
                <c:pt idx="617">
                  <c:v>5.5296060000000002</c:v>
                </c:pt>
                <c:pt idx="618">
                  <c:v>5.5344670000000002</c:v>
                </c:pt>
                <c:pt idx="619">
                  <c:v>5.5393299999999996</c:v>
                </c:pt>
                <c:pt idx="620">
                  <c:v>5.5441960000000003</c:v>
                </c:pt>
                <c:pt idx="621">
                  <c:v>5.5490640000000004</c:v>
                </c:pt>
                <c:pt idx="622">
                  <c:v>5.5539339999999999</c:v>
                </c:pt>
                <c:pt idx="623">
                  <c:v>5.5588059999999997</c:v>
                </c:pt>
                <c:pt idx="624">
                  <c:v>5.5636799999999997</c:v>
                </c:pt>
                <c:pt idx="625">
                  <c:v>5.5685560000000001</c:v>
                </c:pt>
                <c:pt idx="626">
                  <c:v>5.5734339999999998</c:v>
                </c:pt>
                <c:pt idx="627">
                  <c:v>5.5783149999999999</c:v>
                </c:pt>
                <c:pt idx="628">
                  <c:v>5.5831980000000003</c:v>
                </c:pt>
                <c:pt idx="629">
                  <c:v>5.588082</c:v>
                </c:pt>
                <c:pt idx="630">
                  <c:v>5.5929690000000001</c:v>
                </c:pt>
                <c:pt idx="631">
                  <c:v>5.5978579999999996</c:v>
                </c:pt>
                <c:pt idx="632">
                  <c:v>5.6027500000000003</c:v>
                </c:pt>
                <c:pt idx="633">
                  <c:v>5.6076430000000004</c:v>
                </c:pt>
                <c:pt idx="634">
                  <c:v>5.6125379999999998</c:v>
                </c:pt>
                <c:pt idx="635">
                  <c:v>5.6174359999999997</c:v>
                </c:pt>
                <c:pt idx="636">
                  <c:v>5.6223359999999998</c:v>
                </c:pt>
                <c:pt idx="637">
                  <c:v>5.6272380000000002</c:v>
                </c:pt>
                <c:pt idx="638">
                  <c:v>5.632142</c:v>
                </c:pt>
                <c:pt idx="639">
                  <c:v>5.6370480000000001</c:v>
                </c:pt>
                <c:pt idx="640">
                  <c:v>5.6419560000000004</c:v>
                </c:pt>
                <c:pt idx="641">
                  <c:v>5.6468660000000002</c:v>
                </c:pt>
                <c:pt idx="642">
                  <c:v>5.6517790000000003</c:v>
                </c:pt>
                <c:pt idx="643">
                  <c:v>5.6566929999999997</c:v>
                </c:pt>
                <c:pt idx="644">
                  <c:v>5.6616109999999997</c:v>
                </c:pt>
                <c:pt idx="645">
                  <c:v>5.6665299999999998</c:v>
                </c:pt>
                <c:pt idx="646">
                  <c:v>5.6714510000000002</c:v>
                </c:pt>
                <c:pt idx="647">
                  <c:v>5.676374</c:v>
                </c:pt>
                <c:pt idx="648">
                  <c:v>5.6812990000000001</c:v>
                </c:pt>
                <c:pt idx="649">
                  <c:v>5.6862269999999997</c:v>
                </c:pt>
                <c:pt idx="650">
                  <c:v>5.6911560000000003</c:v>
                </c:pt>
                <c:pt idx="651">
                  <c:v>5.6960879999999996</c:v>
                </c:pt>
                <c:pt idx="652">
                  <c:v>5.701022</c:v>
                </c:pt>
                <c:pt idx="653">
                  <c:v>5.7059579999999999</c:v>
                </c:pt>
                <c:pt idx="654">
                  <c:v>5.710896</c:v>
                </c:pt>
                <c:pt idx="655">
                  <c:v>5.7158369999999996</c:v>
                </c:pt>
                <c:pt idx="656">
                  <c:v>5.7207790000000003</c:v>
                </c:pt>
                <c:pt idx="657">
                  <c:v>5.7257239999999996</c:v>
                </c:pt>
                <c:pt idx="658">
                  <c:v>5.7306699999999999</c:v>
                </c:pt>
                <c:pt idx="659">
                  <c:v>5.7356189999999998</c:v>
                </c:pt>
                <c:pt idx="660">
                  <c:v>5.74057</c:v>
                </c:pt>
                <c:pt idx="661">
                  <c:v>5.7455230000000004</c:v>
                </c:pt>
                <c:pt idx="662">
                  <c:v>5.7504790000000003</c:v>
                </c:pt>
                <c:pt idx="663">
                  <c:v>5.7554360000000004</c:v>
                </c:pt>
                <c:pt idx="664">
                  <c:v>5.7603960000000001</c:v>
                </c:pt>
                <c:pt idx="665">
                  <c:v>5.7653569999999998</c:v>
                </c:pt>
                <c:pt idx="666">
                  <c:v>5.770321</c:v>
                </c:pt>
                <c:pt idx="667">
                  <c:v>5.7752869999999996</c:v>
                </c:pt>
                <c:pt idx="668">
                  <c:v>5.7802550000000004</c:v>
                </c:pt>
                <c:pt idx="669">
                  <c:v>5.7852249999999996</c:v>
                </c:pt>
                <c:pt idx="670">
                  <c:v>5.7901980000000002</c:v>
                </c:pt>
                <c:pt idx="671">
                  <c:v>5.795172</c:v>
                </c:pt>
                <c:pt idx="672">
                  <c:v>5.8001490000000002</c:v>
                </c:pt>
                <c:pt idx="673">
                  <c:v>5.8051279999999998</c:v>
                </c:pt>
                <c:pt idx="674">
                  <c:v>5.8101089999999997</c:v>
                </c:pt>
                <c:pt idx="675">
                  <c:v>5.8150919999999999</c:v>
                </c:pt>
                <c:pt idx="676">
                  <c:v>5.8200760000000002</c:v>
                </c:pt>
                <c:pt idx="677">
                  <c:v>5.8250640000000002</c:v>
                </c:pt>
                <c:pt idx="678">
                  <c:v>5.8300530000000004</c:v>
                </c:pt>
                <c:pt idx="679">
                  <c:v>5.835045</c:v>
                </c:pt>
                <c:pt idx="680">
                  <c:v>5.840039</c:v>
                </c:pt>
                <c:pt idx="681">
                  <c:v>5.8450350000000002</c:v>
                </c:pt>
                <c:pt idx="682">
                  <c:v>5.8500319999999997</c:v>
                </c:pt>
                <c:pt idx="683">
                  <c:v>5.8550329999999997</c:v>
                </c:pt>
                <c:pt idx="684">
                  <c:v>5.8600349999999999</c:v>
                </c:pt>
                <c:pt idx="685">
                  <c:v>5.8650390000000003</c:v>
                </c:pt>
                <c:pt idx="686">
                  <c:v>5.8700460000000003</c:v>
                </c:pt>
                <c:pt idx="687">
                  <c:v>5.8750540000000004</c:v>
                </c:pt>
                <c:pt idx="688">
                  <c:v>5.8800650000000001</c:v>
                </c:pt>
                <c:pt idx="689">
                  <c:v>5.885078</c:v>
                </c:pt>
                <c:pt idx="690">
                  <c:v>5.8900930000000002</c:v>
                </c:pt>
                <c:pt idx="691">
                  <c:v>5.895111</c:v>
                </c:pt>
                <c:pt idx="692">
                  <c:v>5.9001299999999999</c:v>
                </c:pt>
                <c:pt idx="693">
                  <c:v>5.905151</c:v>
                </c:pt>
                <c:pt idx="694">
                  <c:v>5.9101749999999997</c:v>
                </c:pt>
                <c:pt idx="695">
                  <c:v>5.9152009999999997</c:v>
                </c:pt>
                <c:pt idx="696">
                  <c:v>5.9202279999999998</c:v>
                </c:pt>
                <c:pt idx="697">
                  <c:v>5.9252589999999996</c:v>
                </c:pt>
                <c:pt idx="698">
                  <c:v>5.9302910000000004</c:v>
                </c:pt>
                <c:pt idx="699">
                  <c:v>5.9353249999999997</c:v>
                </c:pt>
                <c:pt idx="700">
                  <c:v>5.9403610000000002</c:v>
                </c:pt>
                <c:pt idx="701">
                  <c:v>5.9454000000000002</c:v>
                </c:pt>
                <c:pt idx="702">
                  <c:v>5.9504409999999996</c:v>
                </c:pt>
                <c:pt idx="703">
                  <c:v>5.9554840000000002</c:v>
                </c:pt>
                <c:pt idx="704">
                  <c:v>5.9605290000000002</c:v>
                </c:pt>
                <c:pt idx="705">
                  <c:v>5.9655760000000004</c:v>
                </c:pt>
                <c:pt idx="706">
                  <c:v>5.9706250000000001</c:v>
                </c:pt>
                <c:pt idx="707">
                  <c:v>5.9756770000000001</c:v>
                </c:pt>
                <c:pt idx="708">
                  <c:v>5.9807300000000003</c:v>
                </c:pt>
                <c:pt idx="709">
                  <c:v>5.9857849999999999</c:v>
                </c:pt>
                <c:pt idx="710">
                  <c:v>5.9908429999999999</c:v>
                </c:pt>
                <c:pt idx="711">
                  <c:v>5.9959030000000002</c:v>
                </c:pt>
                <c:pt idx="712">
                  <c:v>6.000966</c:v>
                </c:pt>
                <c:pt idx="713">
                  <c:v>6.00603</c:v>
                </c:pt>
                <c:pt idx="714">
                  <c:v>6.0110960000000002</c:v>
                </c:pt>
                <c:pt idx="715">
                  <c:v>6.0161639999999998</c:v>
                </c:pt>
                <c:pt idx="716">
                  <c:v>6.0212349999999999</c:v>
                </c:pt>
                <c:pt idx="717">
                  <c:v>6.0263080000000002</c:v>
                </c:pt>
                <c:pt idx="718">
                  <c:v>6.0313829999999999</c:v>
                </c:pt>
                <c:pt idx="719">
                  <c:v>6.0364599999999999</c:v>
                </c:pt>
                <c:pt idx="720">
                  <c:v>6.0415390000000002</c:v>
                </c:pt>
                <c:pt idx="721">
                  <c:v>6.0466199999999999</c:v>
                </c:pt>
                <c:pt idx="722">
                  <c:v>6.0517029999999998</c:v>
                </c:pt>
                <c:pt idx="723">
                  <c:v>6.0567890000000002</c:v>
                </c:pt>
                <c:pt idx="724">
                  <c:v>6.061877</c:v>
                </c:pt>
                <c:pt idx="725">
                  <c:v>6.066967</c:v>
                </c:pt>
                <c:pt idx="726">
                  <c:v>6.0720590000000003</c:v>
                </c:pt>
                <c:pt idx="727">
                  <c:v>6.077153</c:v>
                </c:pt>
                <c:pt idx="728">
                  <c:v>6.082249</c:v>
                </c:pt>
                <c:pt idx="729">
                  <c:v>6.0873480000000004</c:v>
                </c:pt>
                <c:pt idx="730">
                  <c:v>6.0924480000000001</c:v>
                </c:pt>
                <c:pt idx="731">
                  <c:v>6.09755</c:v>
                </c:pt>
                <c:pt idx="732">
                  <c:v>6.1026550000000004</c:v>
                </c:pt>
                <c:pt idx="733">
                  <c:v>6.1077620000000001</c:v>
                </c:pt>
                <c:pt idx="734">
                  <c:v>6.1128710000000002</c:v>
                </c:pt>
                <c:pt idx="735">
                  <c:v>6.1179819999999996</c:v>
                </c:pt>
                <c:pt idx="736">
                  <c:v>6.1230960000000003</c:v>
                </c:pt>
                <c:pt idx="737">
                  <c:v>6.1282110000000003</c:v>
                </c:pt>
                <c:pt idx="738">
                  <c:v>6.1333289999999998</c:v>
                </c:pt>
                <c:pt idx="739">
                  <c:v>6.1384489999999996</c:v>
                </c:pt>
                <c:pt idx="740">
                  <c:v>6.1435700000000004</c:v>
                </c:pt>
                <c:pt idx="741">
                  <c:v>6.148695</c:v>
                </c:pt>
                <c:pt idx="742">
                  <c:v>6.1538209999999998</c:v>
                </c:pt>
                <c:pt idx="743">
                  <c:v>6.1589489999999998</c:v>
                </c:pt>
                <c:pt idx="744">
                  <c:v>6.1640790000000001</c:v>
                </c:pt>
                <c:pt idx="745">
                  <c:v>6.1692119999999999</c:v>
                </c:pt>
                <c:pt idx="746">
                  <c:v>6.1743459999999999</c:v>
                </c:pt>
                <c:pt idx="747">
                  <c:v>6.1794830000000003</c:v>
                </c:pt>
                <c:pt idx="748">
                  <c:v>6.1846220000000001</c:v>
                </c:pt>
                <c:pt idx="749">
                  <c:v>6.1897640000000003</c:v>
                </c:pt>
                <c:pt idx="750">
                  <c:v>6.1949069999999997</c:v>
                </c:pt>
                <c:pt idx="751">
                  <c:v>6.2000520000000003</c:v>
                </c:pt>
                <c:pt idx="752">
                  <c:v>6.2051999999999996</c:v>
                </c:pt>
                <c:pt idx="753">
                  <c:v>6.2103489999999999</c:v>
                </c:pt>
                <c:pt idx="754">
                  <c:v>6.2155009999999997</c:v>
                </c:pt>
                <c:pt idx="755">
                  <c:v>6.2206549999999998</c:v>
                </c:pt>
                <c:pt idx="756">
                  <c:v>6.2258110000000002</c:v>
                </c:pt>
                <c:pt idx="757">
                  <c:v>6.230969</c:v>
                </c:pt>
                <c:pt idx="758">
                  <c:v>6.2361300000000002</c:v>
                </c:pt>
                <c:pt idx="759">
                  <c:v>6.2412919999999996</c:v>
                </c:pt>
                <c:pt idx="760">
                  <c:v>6.2464570000000004</c:v>
                </c:pt>
                <c:pt idx="761">
                  <c:v>6.2516230000000004</c:v>
                </c:pt>
                <c:pt idx="762">
                  <c:v>6.2567919999999999</c:v>
                </c:pt>
                <c:pt idx="763">
                  <c:v>6.2619629999999997</c:v>
                </c:pt>
                <c:pt idx="764">
                  <c:v>6.2671359999999998</c:v>
                </c:pt>
                <c:pt idx="765">
                  <c:v>6.2723120000000003</c:v>
                </c:pt>
                <c:pt idx="766">
                  <c:v>6.2774890000000001</c:v>
                </c:pt>
                <c:pt idx="767">
                  <c:v>6.2826690000000003</c:v>
                </c:pt>
                <c:pt idx="768">
                  <c:v>6.2878499999999997</c:v>
                </c:pt>
                <c:pt idx="769">
                  <c:v>6.2930339999999996</c:v>
                </c:pt>
                <c:pt idx="770">
                  <c:v>6.2982199999999997</c:v>
                </c:pt>
                <c:pt idx="771">
                  <c:v>6.3034080000000001</c:v>
                </c:pt>
                <c:pt idx="772">
                  <c:v>6.3085990000000001</c:v>
                </c:pt>
                <c:pt idx="773">
                  <c:v>6.3137910000000002</c:v>
                </c:pt>
                <c:pt idx="774">
                  <c:v>6.3189849999999996</c:v>
                </c:pt>
                <c:pt idx="775">
                  <c:v>6.3241820000000004</c:v>
                </c:pt>
                <c:pt idx="776">
                  <c:v>6.3293809999999997</c:v>
                </c:pt>
                <c:pt idx="777">
                  <c:v>6.334581</c:v>
                </c:pt>
                <c:pt idx="778">
                  <c:v>6.339785</c:v>
                </c:pt>
                <c:pt idx="779">
                  <c:v>6.3449900000000001</c:v>
                </c:pt>
                <c:pt idx="780">
                  <c:v>6.3501969999999996</c:v>
                </c:pt>
                <c:pt idx="781">
                  <c:v>6.3554060000000003</c:v>
                </c:pt>
                <c:pt idx="782">
                  <c:v>6.3606179999999997</c:v>
                </c:pt>
                <c:pt idx="783">
                  <c:v>6.3658320000000002</c:v>
                </c:pt>
                <c:pt idx="784">
                  <c:v>6.3710469999999999</c:v>
                </c:pt>
                <c:pt idx="785">
                  <c:v>6.3762660000000002</c:v>
                </c:pt>
                <c:pt idx="786">
                  <c:v>6.3814859999999998</c:v>
                </c:pt>
                <c:pt idx="787">
                  <c:v>6.3867079999999996</c:v>
                </c:pt>
                <c:pt idx="788">
                  <c:v>6.3919319999999997</c:v>
                </c:pt>
                <c:pt idx="789">
                  <c:v>6.3971590000000003</c:v>
                </c:pt>
                <c:pt idx="790">
                  <c:v>6.4023880000000002</c:v>
                </c:pt>
                <c:pt idx="791">
                  <c:v>6.4076190000000004</c:v>
                </c:pt>
                <c:pt idx="792">
                  <c:v>6.4128509999999999</c:v>
                </c:pt>
                <c:pt idx="793">
                  <c:v>6.4180869999999999</c:v>
                </c:pt>
                <c:pt idx="794">
                  <c:v>6.423324</c:v>
                </c:pt>
                <c:pt idx="795">
                  <c:v>6.4285629999999996</c:v>
                </c:pt>
                <c:pt idx="796">
                  <c:v>6.4338050000000004</c:v>
                </c:pt>
                <c:pt idx="797">
                  <c:v>6.4390479999999997</c:v>
                </c:pt>
                <c:pt idx="798">
                  <c:v>6.4442940000000002</c:v>
                </c:pt>
                <c:pt idx="799">
                  <c:v>6.4495420000000001</c:v>
                </c:pt>
                <c:pt idx="800">
                  <c:v>6.4547920000000003</c:v>
                </c:pt>
                <c:pt idx="801">
                  <c:v>6.4600439999999999</c:v>
                </c:pt>
                <c:pt idx="802">
                  <c:v>6.4652979999999998</c:v>
                </c:pt>
                <c:pt idx="803">
                  <c:v>6.4705550000000001</c:v>
                </c:pt>
                <c:pt idx="804">
                  <c:v>6.4758129999999996</c:v>
                </c:pt>
                <c:pt idx="805">
                  <c:v>6.4810739999999996</c:v>
                </c:pt>
                <c:pt idx="806">
                  <c:v>6.4863369999999998</c:v>
                </c:pt>
                <c:pt idx="807">
                  <c:v>6.4916020000000003</c:v>
                </c:pt>
                <c:pt idx="808">
                  <c:v>6.4968690000000002</c:v>
                </c:pt>
                <c:pt idx="809">
                  <c:v>6.5021380000000004</c:v>
                </c:pt>
                <c:pt idx="810">
                  <c:v>6.5074100000000001</c:v>
                </c:pt>
                <c:pt idx="811">
                  <c:v>6.512683</c:v>
                </c:pt>
                <c:pt idx="812">
                  <c:v>6.5179590000000003</c:v>
                </c:pt>
                <c:pt idx="813">
                  <c:v>6.523237</c:v>
                </c:pt>
                <c:pt idx="814">
                  <c:v>6.5285159999999998</c:v>
                </c:pt>
                <c:pt idx="815">
                  <c:v>6.5337990000000001</c:v>
                </c:pt>
                <c:pt idx="816">
                  <c:v>6.5390829999999998</c:v>
                </c:pt>
                <c:pt idx="817">
                  <c:v>6.5443689999999997</c:v>
                </c:pt>
                <c:pt idx="818">
                  <c:v>6.5496569999999998</c:v>
                </c:pt>
                <c:pt idx="819">
                  <c:v>6.5549480000000004</c:v>
                </c:pt>
                <c:pt idx="820">
                  <c:v>6.5602410000000004</c:v>
                </c:pt>
                <c:pt idx="821">
                  <c:v>6.5655359999999998</c:v>
                </c:pt>
                <c:pt idx="822">
                  <c:v>6.5708330000000004</c:v>
                </c:pt>
                <c:pt idx="823">
                  <c:v>6.5761320000000003</c:v>
                </c:pt>
                <c:pt idx="824">
                  <c:v>6.5814329999999996</c:v>
                </c:pt>
                <c:pt idx="825">
                  <c:v>6.5867370000000003</c:v>
                </c:pt>
                <c:pt idx="826">
                  <c:v>6.5920420000000002</c:v>
                </c:pt>
                <c:pt idx="827">
                  <c:v>6.5973499999999996</c:v>
                </c:pt>
                <c:pt idx="828">
                  <c:v>6.6026600000000002</c:v>
                </c:pt>
                <c:pt idx="829">
                  <c:v>6.6079720000000002</c:v>
                </c:pt>
                <c:pt idx="830">
                  <c:v>6.6132860000000004</c:v>
                </c:pt>
                <c:pt idx="831">
                  <c:v>6.6186020000000001</c:v>
                </c:pt>
                <c:pt idx="832">
                  <c:v>6.62392</c:v>
                </c:pt>
                <c:pt idx="833">
                  <c:v>6.6292410000000004</c:v>
                </c:pt>
                <c:pt idx="834">
                  <c:v>6.634563</c:v>
                </c:pt>
                <c:pt idx="835">
                  <c:v>6.639888</c:v>
                </c:pt>
                <c:pt idx="836">
                  <c:v>6.6452159999999996</c:v>
                </c:pt>
                <c:pt idx="837">
                  <c:v>6.6505450000000002</c:v>
                </c:pt>
                <c:pt idx="838">
                  <c:v>6.6558760000000001</c:v>
                </c:pt>
                <c:pt idx="839">
                  <c:v>6.6612090000000004</c:v>
                </c:pt>
                <c:pt idx="840">
                  <c:v>6.666544</c:v>
                </c:pt>
                <c:pt idx="841">
                  <c:v>6.6718820000000001</c:v>
                </c:pt>
                <c:pt idx="842">
                  <c:v>6.6772220000000004</c:v>
                </c:pt>
                <c:pt idx="843">
                  <c:v>6.6825640000000002</c:v>
                </c:pt>
                <c:pt idx="844">
                  <c:v>6.6879080000000002</c:v>
                </c:pt>
                <c:pt idx="845">
                  <c:v>6.6932539999999996</c:v>
                </c:pt>
                <c:pt idx="846">
                  <c:v>6.6986020000000002</c:v>
                </c:pt>
                <c:pt idx="847">
                  <c:v>6.7039520000000001</c:v>
                </c:pt>
                <c:pt idx="848">
                  <c:v>6.7093049999999996</c:v>
                </c:pt>
                <c:pt idx="849">
                  <c:v>6.7146600000000003</c:v>
                </c:pt>
                <c:pt idx="850">
                  <c:v>6.7200160000000002</c:v>
                </c:pt>
                <c:pt idx="851">
                  <c:v>6.7253759999999998</c:v>
                </c:pt>
                <c:pt idx="852">
                  <c:v>6.7307370000000004</c:v>
                </c:pt>
                <c:pt idx="853">
                  <c:v>6.7361000000000004</c:v>
                </c:pt>
                <c:pt idx="854">
                  <c:v>6.7414649999999998</c:v>
                </c:pt>
                <c:pt idx="855">
                  <c:v>6.7468329999999996</c:v>
                </c:pt>
                <c:pt idx="856">
                  <c:v>6.7522029999999997</c:v>
                </c:pt>
                <c:pt idx="857">
                  <c:v>6.757574</c:v>
                </c:pt>
                <c:pt idx="858">
                  <c:v>6.7629479999999997</c:v>
                </c:pt>
                <c:pt idx="859">
                  <c:v>6.7683239999999998</c:v>
                </c:pt>
                <c:pt idx="860">
                  <c:v>6.7737020000000001</c:v>
                </c:pt>
                <c:pt idx="861">
                  <c:v>6.779083</c:v>
                </c:pt>
                <c:pt idx="862">
                  <c:v>6.784465</c:v>
                </c:pt>
                <c:pt idx="863">
                  <c:v>6.7898500000000004</c:v>
                </c:pt>
                <c:pt idx="864">
                  <c:v>6.7952370000000002</c:v>
                </c:pt>
                <c:pt idx="865">
                  <c:v>6.8006250000000001</c:v>
                </c:pt>
                <c:pt idx="866">
                  <c:v>6.8060159999999996</c:v>
                </c:pt>
                <c:pt idx="867">
                  <c:v>6.8114090000000003</c:v>
                </c:pt>
                <c:pt idx="868">
                  <c:v>6.8168049999999996</c:v>
                </c:pt>
                <c:pt idx="869">
                  <c:v>6.8222019999999999</c:v>
                </c:pt>
                <c:pt idx="870">
                  <c:v>6.8276019999999997</c:v>
                </c:pt>
                <c:pt idx="871">
                  <c:v>6.8330039999999999</c:v>
                </c:pt>
                <c:pt idx="872">
                  <c:v>6.8384070000000001</c:v>
                </c:pt>
                <c:pt idx="873">
                  <c:v>6.8438129999999999</c:v>
                </c:pt>
                <c:pt idx="874">
                  <c:v>6.849221</c:v>
                </c:pt>
                <c:pt idx="875">
                  <c:v>6.8546310000000004</c:v>
                </c:pt>
                <c:pt idx="876">
                  <c:v>6.8600440000000003</c:v>
                </c:pt>
                <c:pt idx="877">
                  <c:v>6.8654580000000003</c:v>
                </c:pt>
                <c:pt idx="878">
                  <c:v>6.8708749999999998</c:v>
                </c:pt>
                <c:pt idx="879">
                  <c:v>6.8762939999999997</c:v>
                </c:pt>
                <c:pt idx="880">
                  <c:v>6.8817149999999998</c:v>
                </c:pt>
                <c:pt idx="881">
                  <c:v>6.8871380000000002</c:v>
                </c:pt>
                <c:pt idx="882">
                  <c:v>6.892563</c:v>
                </c:pt>
                <c:pt idx="883">
                  <c:v>6.8979900000000001</c:v>
                </c:pt>
                <c:pt idx="884">
                  <c:v>6.9034190000000004</c:v>
                </c:pt>
                <c:pt idx="885">
                  <c:v>6.9088510000000003</c:v>
                </c:pt>
                <c:pt idx="886">
                  <c:v>6.9142849999999996</c:v>
                </c:pt>
                <c:pt idx="887">
                  <c:v>6.919721</c:v>
                </c:pt>
                <c:pt idx="888">
                  <c:v>6.9251589999999998</c:v>
                </c:pt>
                <c:pt idx="889">
                  <c:v>6.930599</c:v>
                </c:pt>
                <c:pt idx="890">
                  <c:v>6.9360410000000003</c:v>
                </c:pt>
                <c:pt idx="891">
                  <c:v>6.9414850000000001</c:v>
                </c:pt>
                <c:pt idx="892">
                  <c:v>6.9469320000000003</c:v>
                </c:pt>
                <c:pt idx="893">
                  <c:v>6.9523809999999999</c:v>
                </c:pt>
                <c:pt idx="894">
                  <c:v>6.9578309999999997</c:v>
                </c:pt>
                <c:pt idx="895">
                  <c:v>6.9632839999999998</c:v>
                </c:pt>
                <c:pt idx="896">
                  <c:v>6.9687400000000004</c:v>
                </c:pt>
                <c:pt idx="897">
                  <c:v>6.9741970000000002</c:v>
                </c:pt>
                <c:pt idx="898">
                  <c:v>6.9796560000000003</c:v>
                </c:pt>
                <c:pt idx="899">
                  <c:v>6.9851169999999998</c:v>
                </c:pt>
                <c:pt idx="900">
                  <c:v>6.9905809999999997</c:v>
                </c:pt>
                <c:pt idx="901">
                  <c:v>6.9960469999999999</c:v>
                </c:pt>
                <c:pt idx="902">
                  <c:v>7.0015150000000004</c:v>
                </c:pt>
                <c:pt idx="903">
                  <c:v>7.0069850000000002</c:v>
                </c:pt>
                <c:pt idx="904">
                  <c:v>7.0124570000000004</c:v>
                </c:pt>
                <c:pt idx="905">
                  <c:v>7.0179309999999999</c:v>
                </c:pt>
                <c:pt idx="906">
                  <c:v>7.0234079999999999</c:v>
                </c:pt>
                <c:pt idx="907">
                  <c:v>7.028886</c:v>
                </c:pt>
                <c:pt idx="908">
                  <c:v>7.0343669999999996</c:v>
                </c:pt>
                <c:pt idx="909">
                  <c:v>7.0398500000000004</c:v>
                </c:pt>
                <c:pt idx="910">
                  <c:v>7.0453349999999997</c:v>
                </c:pt>
                <c:pt idx="911">
                  <c:v>7.0508220000000001</c:v>
                </c:pt>
                <c:pt idx="912">
                  <c:v>7.056311</c:v>
                </c:pt>
                <c:pt idx="913">
                  <c:v>7.0618030000000003</c:v>
                </c:pt>
                <c:pt idx="914">
                  <c:v>7.0672969999999999</c:v>
                </c:pt>
                <c:pt idx="915">
                  <c:v>7.0727919999999997</c:v>
                </c:pt>
                <c:pt idx="916">
                  <c:v>7.07829</c:v>
                </c:pt>
                <c:pt idx="917">
                  <c:v>7.0837899999999996</c:v>
                </c:pt>
                <c:pt idx="918">
                  <c:v>7.0892920000000004</c:v>
                </c:pt>
                <c:pt idx="919">
                  <c:v>7.0947959999999997</c:v>
                </c:pt>
                <c:pt idx="920">
                  <c:v>7.1003020000000001</c:v>
                </c:pt>
                <c:pt idx="921">
                  <c:v>7.1058110000000001</c:v>
                </c:pt>
                <c:pt idx="922">
                  <c:v>7.1113210000000002</c:v>
                </c:pt>
                <c:pt idx="923">
                  <c:v>7.1168339999999999</c:v>
                </c:pt>
                <c:pt idx="924">
                  <c:v>7.1223489999999998</c:v>
                </c:pt>
                <c:pt idx="925">
                  <c:v>7.127866</c:v>
                </c:pt>
                <c:pt idx="926">
                  <c:v>7.1333849999999996</c:v>
                </c:pt>
                <c:pt idx="927">
                  <c:v>7.1389060000000004</c:v>
                </c:pt>
                <c:pt idx="928">
                  <c:v>7.1444299999999998</c:v>
                </c:pt>
                <c:pt idx="929">
                  <c:v>7.1499550000000003</c:v>
                </c:pt>
                <c:pt idx="930">
                  <c:v>7.1554830000000003</c:v>
                </c:pt>
                <c:pt idx="931">
                  <c:v>7.1610129999999996</c:v>
                </c:pt>
                <c:pt idx="932">
                  <c:v>7.1665450000000002</c:v>
                </c:pt>
                <c:pt idx="933">
                  <c:v>7.1720790000000001</c:v>
                </c:pt>
                <c:pt idx="934">
                  <c:v>7.1776150000000003</c:v>
                </c:pt>
                <c:pt idx="935">
                  <c:v>7.183154</c:v>
                </c:pt>
                <c:pt idx="936">
                  <c:v>7.1886939999999999</c:v>
                </c:pt>
                <c:pt idx="937">
                  <c:v>7.1942370000000002</c:v>
                </c:pt>
                <c:pt idx="938">
                  <c:v>7.1997819999999999</c:v>
                </c:pt>
                <c:pt idx="939">
                  <c:v>7.2053279999999997</c:v>
                </c:pt>
                <c:pt idx="940">
                  <c:v>7.2108780000000001</c:v>
                </c:pt>
                <c:pt idx="941">
                  <c:v>7.2164289999999998</c:v>
                </c:pt>
                <c:pt idx="942">
                  <c:v>7.2219819999999997</c:v>
                </c:pt>
                <c:pt idx="943">
                  <c:v>7.227538</c:v>
                </c:pt>
                <c:pt idx="944">
                  <c:v>7.2330949999999996</c:v>
                </c:pt>
                <c:pt idx="945">
                  <c:v>7.2386549999999996</c:v>
                </c:pt>
                <c:pt idx="946">
                  <c:v>7.2442169999999999</c:v>
                </c:pt>
                <c:pt idx="947">
                  <c:v>7.2497809999999996</c:v>
                </c:pt>
                <c:pt idx="948">
                  <c:v>7.2553470000000004</c:v>
                </c:pt>
                <c:pt idx="949">
                  <c:v>7.2609149999999998</c:v>
                </c:pt>
                <c:pt idx="950">
                  <c:v>7.2664859999999996</c:v>
                </c:pt>
                <c:pt idx="951">
                  <c:v>7.2720580000000004</c:v>
                </c:pt>
                <c:pt idx="952">
                  <c:v>7.2776329999999998</c:v>
                </c:pt>
                <c:pt idx="953">
                  <c:v>7.2832100000000004</c:v>
                </c:pt>
                <c:pt idx="954">
                  <c:v>7.2887890000000004</c:v>
                </c:pt>
                <c:pt idx="955">
                  <c:v>7.2943699999999998</c:v>
                </c:pt>
                <c:pt idx="956">
                  <c:v>7.2999530000000004</c:v>
                </c:pt>
                <c:pt idx="957">
                  <c:v>7.3055389999999996</c:v>
                </c:pt>
                <c:pt idx="958">
                  <c:v>7.3111259999999998</c:v>
                </c:pt>
                <c:pt idx="959">
                  <c:v>7.3167160000000004</c:v>
                </c:pt>
                <c:pt idx="960">
                  <c:v>7.3223079999999996</c:v>
                </c:pt>
                <c:pt idx="961">
                  <c:v>7.3279009999999998</c:v>
                </c:pt>
                <c:pt idx="962">
                  <c:v>7.3334979999999996</c:v>
                </c:pt>
                <c:pt idx="963">
                  <c:v>7.3390959999999996</c:v>
                </c:pt>
                <c:pt idx="964">
                  <c:v>7.3446959999999999</c:v>
                </c:pt>
                <c:pt idx="965">
                  <c:v>7.3502980000000004</c:v>
                </c:pt>
                <c:pt idx="966">
                  <c:v>7.3559029999999996</c:v>
                </c:pt>
                <c:pt idx="967">
                  <c:v>7.36151</c:v>
                </c:pt>
                <c:pt idx="968">
                  <c:v>7.3671179999999996</c:v>
                </c:pt>
                <c:pt idx="969">
                  <c:v>7.3727299999999998</c:v>
                </c:pt>
                <c:pt idx="970">
                  <c:v>7.3783430000000001</c:v>
                </c:pt>
                <c:pt idx="971">
                  <c:v>7.3839579999999998</c:v>
                </c:pt>
                <c:pt idx="972">
                  <c:v>7.3895749999999998</c:v>
                </c:pt>
                <c:pt idx="973">
                  <c:v>7.3951950000000002</c:v>
                </c:pt>
                <c:pt idx="974">
                  <c:v>7.4008159999999998</c:v>
                </c:pt>
                <c:pt idx="975">
                  <c:v>7.4064399999999999</c:v>
                </c:pt>
                <c:pt idx="976">
                  <c:v>7.4120660000000003</c:v>
                </c:pt>
                <c:pt idx="977">
                  <c:v>7.4176950000000001</c:v>
                </c:pt>
                <c:pt idx="978">
                  <c:v>7.4233250000000002</c:v>
                </c:pt>
                <c:pt idx="979">
                  <c:v>7.4289569999999996</c:v>
                </c:pt>
                <c:pt idx="980">
                  <c:v>7.4345920000000003</c:v>
                </c:pt>
                <c:pt idx="981">
                  <c:v>7.4402280000000003</c:v>
                </c:pt>
                <c:pt idx="982">
                  <c:v>7.4458669999999998</c:v>
                </c:pt>
                <c:pt idx="983">
                  <c:v>7.4515079999999996</c:v>
                </c:pt>
                <c:pt idx="984">
                  <c:v>7.4571509999999996</c:v>
                </c:pt>
                <c:pt idx="985">
                  <c:v>7.462796</c:v>
                </c:pt>
                <c:pt idx="986">
                  <c:v>7.4684429999999997</c:v>
                </c:pt>
                <c:pt idx="987">
                  <c:v>7.4740929999999999</c:v>
                </c:pt>
                <c:pt idx="988">
                  <c:v>7.4797440000000002</c:v>
                </c:pt>
                <c:pt idx="989">
                  <c:v>7.485398</c:v>
                </c:pt>
                <c:pt idx="990">
                  <c:v>7.4910540000000001</c:v>
                </c:pt>
                <c:pt idx="991">
                  <c:v>7.4967119999999996</c:v>
                </c:pt>
                <c:pt idx="992">
                  <c:v>7.5023720000000003</c:v>
                </c:pt>
                <c:pt idx="993">
                  <c:v>7.5080340000000003</c:v>
                </c:pt>
                <c:pt idx="994">
                  <c:v>7.5136989999999999</c:v>
                </c:pt>
                <c:pt idx="995">
                  <c:v>7.5193649999999996</c:v>
                </c:pt>
                <c:pt idx="996">
                  <c:v>7.5250339999999998</c:v>
                </c:pt>
                <c:pt idx="997">
                  <c:v>7.5307050000000002</c:v>
                </c:pt>
                <c:pt idx="998">
                  <c:v>7.536378</c:v>
                </c:pt>
                <c:pt idx="999">
                  <c:v>7.5420530000000001</c:v>
                </c:pt>
                <c:pt idx="1000">
                  <c:v>7.5477299999999996</c:v>
                </c:pt>
                <c:pt idx="1001">
                  <c:v>7.5534100000000004</c:v>
                </c:pt>
                <c:pt idx="1002">
                  <c:v>7.5590909999999996</c:v>
                </c:pt>
                <c:pt idx="1003">
                  <c:v>7.564775</c:v>
                </c:pt>
                <c:pt idx="1004">
                  <c:v>7.5704599999999997</c:v>
                </c:pt>
                <c:pt idx="1005">
                  <c:v>7.5761479999999999</c:v>
                </c:pt>
                <c:pt idx="1006">
                  <c:v>7.5818380000000003</c:v>
                </c:pt>
                <c:pt idx="1007">
                  <c:v>7.5875310000000002</c:v>
                </c:pt>
                <c:pt idx="1008">
                  <c:v>7.5932250000000003</c:v>
                </c:pt>
                <c:pt idx="1009">
                  <c:v>7.5989209999999998</c:v>
                </c:pt>
                <c:pt idx="1010">
                  <c:v>7.6046199999999997</c:v>
                </c:pt>
                <c:pt idx="1011">
                  <c:v>7.6103209999999999</c:v>
                </c:pt>
                <c:pt idx="1012">
                  <c:v>7.6160240000000003</c:v>
                </c:pt>
                <c:pt idx="1013">
                  <c:v>7.6217280000000001</c:v>
                </c:pt>
                <c:pt idx="1014">
                  <c:v>7.6274350000000002</c:v>
                </c:pt>
                <c:pt idx="1015">
                  <c:v>7.6331449999999998</c:v>
                </c:pt>
                <c:pt idx="1016">
                  <c:v>7.6388559999999996</c:v>
                </c:pt>
                <c:pt idx="1017">
                  <c:v>7.6445689999999997</c:v>
                </c:pt>
                <c:pt idx="1018">
                  <c:v>7.6502850000000002</c:v>
                </c:pt>
                <c:pt idx="1019">
                  <c:v>7.6560030000000001</c:v>
                </c:pt>
                <c:pt idx="1020">
                  <c:v>7.6617230000000003</c:v>
                </c:pt>
                <c:pt idx="1021">
                  <c:v>7.6674449999999998</c:v>
                </c:pt>
                <c:pt idx="1022">
                  <c:v>7.6731689999999997</c:v>
                </c:pt>
                <c:pt idx="1023">
                  <c:v>7.6788949999999998</c:v>
                </c:pt>
                <c:pt idx="1024">
                  <c:v>7.6846240000000003</c:v>
                </c:pt>
                <c:pt idx="1025">
                  <c:v>7.6903550000000003</c:v>
                </c:pt>
                <c:pt idx="1026">
                  <c:v>7.6960870000000003</c:v>
                </c:pt>
                <c:pt idx="1027">
                  <c:v>7.7018219999999999</c:v>
                </c:pt>
                <c:pt idx="1028">
                  <c:v>7.70756</c:v>
                </c:pt>
                <c:pt idx="1029">
                  <c:v>7.713298</c:v>
                </c:pt>
                <c:pt idx="1030">
                  <c:v>7.7190399999999997</c:v>
                </c:pt>
                <c:pt idx="1031">
                  <c:v>7.7247830000000004</c:v>
                </c:pt>
                <c:pt idx="1032">
                  <c:v>7.7305289999999998</c:v>
                </c:pt>
                <c:pt idx="1033">
                  <c:v>7.7362770000000003</c:v>
                </c:pt>
                <c:pt idx="1034">
                  <c:v>7.7420260000000001</c:v>
                </c:pt>
                <c:pt idx="1035">
                  <c:v>7.7477780000000003</c:v>
                </c:pt>
                <c:pt idx="1036">
                  <c:v>7.7535319999999999</c:v>
                </c:pt>
                <c:pt idx="1037">
                  <c:v>7.7592889999999999</c:v>
                </c:pt>
                <c:pt idx="1038">
                  <c:v>7.765047</c:v>
                </c:pt>
                <c:pt idx="1039">
                  <c:v>7.7708079999999997</c:v>
                </c:pt>
                <c:pt idx="1040">
                  <c:v>7.7765700000000004</c:v>
                </c:pt>
                <c:pt idx="1041">
                  <c:v>7.7823349999999998</c:v>
                </c:pt>
                <c:pt idx="1042">
                  <c:v>7.7881020000000003</c:v>
                </c:pt>
                <c:pt idx="1043">
                  <c:v>7.7938710000000002</c:v>
                </c:pt>
                <c:pt idx="1044">
                  <c:v>7.7996420000000004</c:v>
                </c:pt>
                <c:pt idx="1045">
                  <c:v>7.8054160000000001</c:v>
                </c:pt>
                <c:pt idx="1046">
                  <c:v>7.811191</c:v>
                </c:pt>
                <c:pt idx="1047">
                  <c:v>7.8169680000000001</c:v>
                </c:pt>
                <c:pt idx="1048">
                  <c:v>7.8227479999999998</c:v>
                </c:pt>
                <c:pt idx="1049">
                  <c:v>7.8285299999999998</c:v>
                </c:pt>
                <c:pt idx="1050">
                  <c:v>7.834314</c:v>
                </c:pt>
                <c:pt idx="1051">
                  <c:v>7.8400999999999996</c:v>
                </c:pt>
                <c:pt idx="1052">
                  <c:v>7.8458889999999997</c:v>
                </c:pt>
                <c:pt idx="1053">
                  <c:v>7.8516789999999999</c:v>
                </c:pt>
                <c:pt idx="1054">
                  <c:v>7.8574719999999996</c:v>
                </c:pt>
                <c:pt idx="1055">
                  <c:v>7.8632660000000003</c:v>
                </c:pt>
                <c:pt idx="1056">
                  <c:v>7.8690629999999997</c:v>
                </c:pt>
                <c:pt idx="1057">
                  <c:v>7.8748620000000003</c:v>
                </c:pt>
                <c:pt idx="1058">
                  <c:v>7.8806630000000002</c:v>
                </c:pt>
                <c:pt idx="1059">
                  <c:v>7.8864669999999997</c:v>
                </c:pt>
                <c:pt idx="1060">
                  <c:v>7.8922720000000002</c:v>
                </c:pt>
                <c:pt idx="1061">
                  <c:v>7.8980790000000001</c:v>
                </c:pt>
                <c:pt idx="1062">
                  <c:v>7.9038890000000004</c:v>
                </c:pt>
                <c:pt idx="1063">
                  <c:v>7.9097010000000001</c:v>
                </c:pt>
                <c:pt idx="1064">
                  <c:v>7.9155150000000001</c:v>
                </c:pt>
                <c:pt idx="1065">
                  <c:v>7.9213310000000003</c:v>
                </c:pt>
                <c:pt idx="1066">
                  <c:v>7.927149</c:v>
                </c:pt>
                <c:pt idx="1067">
                  <c:v>7.9329700000000001</c:v>
                </c:pt>
                <c:pt idx="1068">
                  <c:v>7.9387920000000003</c:v>
                </c:pt>
                <c:pt idx="1069">
                  <c:v>7.9446159999999999</c:v>
                </c:pt>
                <c:pt idx="1070">
                  <c:v>7.9504429999999999</c:v>
                </c:pt>
                <c:pt idx="1071">
                  <c:v>7.9562720000000002</c:v>
                </c:pt>
                <c:pt idx="1072">
                  <c:v>7.9621029999999999</c:v>
                </c:pt>
                <c:pt idx="1073">
                  <c:v>7.9679359999999999</c:v>
                </c:pt>
                <c:pt idx="1074">
                  <c:v>7.9737720000000003</c:v>
                </c:pt>
                <c:pt idx="1075">
                  <c:v>7.979609</c:v>
                </c:pt>
                <c:pt idx="1076">
                  <c:v>7.9854479999999999</c:v>
                </c:pt>
                <c:pt idx="1077">
                  <c:v>7.9912900000000002</c:v>
                </c:pt>
                <c:pt idx="1078">
                  <c:v>7.997134</c:v>
                </c:pt>
                <c:pt idx="1079">
                  <c:v>8.0029800000000009</c:v>
                </c:pt>
                <c:pt idx="1080">
                  <c:v>8.0088279999999994</c:v>
                </c:pt>
                <c:pt idx="1081">
                  <c:v>8.014678</c:v>
                </c:pt>
                <c:pt idx="1082">
                  <c:v>8.0205310000000001</c:v>
                </c:pt>
                <c:pt idx="1083">
                  <c:v>8.0263849999999994</c:v>
                </c:pt>
                <c:pt idx="1084">
                  <c:v>8.0322420000000001</c:v>
                </c:pt>
                <c:pt idx="1085">
                  <c:v>8.0381</c:v>
                </c:pt>
                <c:pt idx="1086">
                  <c:v>8.0439620000000005</c:v>
                </c:pt>
                <c:pt idx="1087">
                  <c:v>8.0498250000000002</c:v>
                </c:pt>
                <c:pt idx="1088">
                  <c:v>8.0556900000000002</c:v>
                </c:pt>
                <c:pt idx="1089">
                  <c:v>8.0615570000000005</c:v>
                </c:pt>
                <c:pt idx="1090">
                  <c:v>8.0674270000000003</c:v>
                </c:pt>
                <c:pt idx="1091">
                  <c:v>8.0732979999999994</c:v>
                </c:pt>
                <c:pt idx="1092">
                  <c:v>8.0791710000000005</c:v>
                </c:pt>
                <c:pt idx="1093">
                  <c:v>8.0850480000000005</c:v>
                </c:pt>
                <c:pt idx="1094">
                  <c:v>8.0909250000000004</c:v>
                </c:pt>
                <c:pt idx="1095">
                  <c:v>8.0968060000000008</c:v>
                </c:pt>
                <c:pt idx="1096">
                  <c:v>8.1026880000000006</c:v>
                </c:pt>
                <c:pt idx="1097">
                  <c:v>8.1085720000000006</c:v>
                </c:pt>
                <c:pt idx="1098">
                  <c:v>8.1144590000000001</c:v>
                </c:pt>
                <c:pt idx="1099">
                  <c:v>8.1203479999999999</c:v>
                </c:pt>
                <c:pt idx="1100">
                  <c:v>8.1262380000000007</c:v>
                </c:pt>
                <c:pt idx="1101">
                  <c:v>8.1321320000000004</c:v>
                </c:pt>
                <c:pt idx="1102">
                  <c:v>8.138026</c:v>
                </c:pt>
                <c:pt idx="1103">
                  <c:v>8.1439240000000002</c:v>
                </c:pt>
                <c:pt idx="1104">
                  <c:v>8.1498229999999996</c:v>
                </c:pt>
                <c:pt idx="1105">
                  <c:v>8.1557250000000003</c:v>
                </c:pt>
                <c:pt idx="1106">
                  <c:v>8.1616280000000003</c:v>
                </c:pt>
                <c:pt idx="1107">
                  <c:v>8.1675339999999998</c:v>
                </c:pt>
                <c:pt idx="1108">
                  <c:v>8.1734419999999997</c:v>
                </c:pt>
                <c:pt idx="1109">
                  <c:v>8.1793519999999997</c:v>
                </c:pt>
                <c:pt idx="1110">
                  <c:v>8.1852640000000001</c:v>
                </c:pt>
                <c:pt idx="1111">
                  <c:v>8.1911780000000007</c:v>
                </c:pt>
                <c:pt idx="1112">
                  <c:v>8.1970949999999991</c:v>
                </c:pt>
                <c:pt idx="1113">
                  <c:v>8.2030130000000003</c:v>
                </c:pt>
                <c:pt idx="1114">
                  <c:v>8.2089339999999993</c:v>
                </c:pt>
                <c:pt idx="1115">
                  <c:v>8.2148570000000003</c:v>
                </c:pt>
                <c:pt idx="1116">
                  <c:v>8.2207810000000006</c:v>
                </c:pt>
                <c:pt idx="1117">
                  <c:v>8.2267089999999996</c:v>
                </c:pt>
                <c:pt idx="1118">
                  <c:v>8.2326379999999997</c:v>
                </c:pt>
                <c:pt idx="1119">
                  <c:v>8.238569</c:v>
                </c:pt>
                <c:pt idx="1120">
                  <c:v>8.2445029999999999</c:v>
                </c:pt>
                <c:pt idx="1121">
                  <c:v>8.2504390000000001</c:v>
                </c:pt>
                <c:pt idx="1122">
                  <c:v>8.2563759999999995</c:v>
                </c:pt>
                <c:pt idx="1123">
                  <c:v>8.2623169999999995</c:v>
                </c:pt>
                <c:pt idx="1124">
                  <c:v>8.2682579999999994</c:v>
                </c:pt>
                <c:pt idx="1125">
                  <c:v>8.2742020000000007</c:v>
                </c:pt>
                <c:pt idx="1126">
                  <c:v>8.2801489999999998</c:v>
                </c:pt>
                <c:pt idx="1127">
                  <c:v>8.2860980000000009</c:v>
                </c:pt>
                <c:pt idx="1128">
                  <c:v>8.2920479999999994</c:v>
                </c:pt>
                <c:pt idx="1129">
                  <c:v>8.2980009999999993</c:v>
                </c:pt>
                <c:pt idx="1130">
                  <c:v>8.3039559999999994</c:v>
                </c:pt>
                <c:pt idx="1131">
                  <c:v>8.3099129999999999</c:v>
                </c:pt>
                <c:pt idx="1132">
                  <c:v>8.3158720000000006</c:v>
                </c:pt>
                <c:pt idx="1133">
                  <c:v>8.3218340000000008</c:v>
                </c:pt>
                <c:pt idx="1134">
                  <c:v>8.3277970000000003</c:v>
                </c:pt>
                <c:pt idx="1135">
                  <c:v>8.3337620000000001</c:v>
                </c:pt>
                <c:pt idx="1136">
                  <c:v>8.3397299999999994</c:v>
                </c:pt>
                <c:pt idx="1137">
                  <c:v>8.3457000000000008</c:v>
                </c:pt>
                <c:pt idx="1138">
                  <c:v>8.3516720000000007</c:v>
                </c:pt>
                <c:pt idx="1139">
                  <c:v>8.3576460000000008</c:v>
                </c:pt>
                <c:pt idx="1140">
                  <c:v>8.3636230000000005</c:v>
                </c:pt>
                <c:pt idx="1141">
                  <c:v>8.3696000000000002</c:v>
                </c:pt>
                <c:pt idx="1142">
                  <c:v>8.3755810000000004</c:v>
                </c:pt>
                <c:pt idx="1143">
                  <c:v>8.3815639999999991</c:v>
                </c:pt>
                <c:pt idx="1144">
                  <c:v>8.3875480000000007</c:v>
                </c:pt>
                <c:pt idx="1145">
                  <c:v>8.3935359999999992</c:v>
                </c:pt>
                <c:pt idx="1146">
                  <c:v>8.3995250000000006</c:v>
                </c:pt>
                <c:pt idx="1147">
                  <c:v>8.4055160000000004</c:v>
                </c:pt>
                <c:pt idx="1148">
                  <c:v>8.4115099999999998</c:v>
                </c:pt>
                <c:pt idx="1149">
                  <c:v>8.4175039999999992</c:v>
                </c:pt>
                <c:pt idx="1150">
                  <c:v>8.4235019999999992</c:v>
                </c:pt>
                <c:pt idx="1151">
                  <c:v>8.4295019999999994</c:v>
                </c:pt>
                <c:pt idx="1152">
                  <c:v>8.4355039999999999</c:v>
                </c:pt>
                <c:pt idx="1153">
                  <c:v>8.4415069999999996</c:v>
                </c:pt>
                <c:pt idx="1154">
                  <c:v>8.447514</c:v>
                </c:pt>
                <c:pt idx="1155">
                  <c:v>8.4535230000000006</c:v>
                </c:pt>
                <c:pt idx="1156">
                  <c:v>8.4595330000000004</c:v>
                </c:pt>
                <c:pt idx="1157">
                  <c:v>8.4655459999999998</c:v>
                </c:pt>
                <c:pt idx="1158">
                  <c:v>8.4715600000000002</c:v>
                </c:pt>
                <c:pt idx="1159">
                  <c:v>8.4775770000000001</c:v>
                </c:pt>
                <c:pt idx="1160">
                  <c:v>8.4835960000000004</c:v>
                </c:pt>
                <c:pt idx="1161">
                  <c:v>8.4896159999999998</c:v>
                </c:pt>
                <c:pt idx="1162">
                  <c:v>8.4956399999999999</c:v>
                </c:pt>
                <c:pt idx="1163">
                  <c:v>8.5016649999999991</c:v>
                </c:pt>
                <c:pt idx="1164">
                  <c:v>8.5076929999999997</c:v>
                </c:pt>
                <c:pt idx="1165">
                  <c:v>8.5137219999999996</c:v>
                </c:pt>
                <c:pt idx="1166">
                  <c:v>8.5197540000000007</c:v>
                </c:pt>
                <c:pt idx="1167">
                  <c:v>8.5257880000000004</c:v>
                </c:pt>
                <c:pt idx="1168">
                  <c:v>8.5318240000000003</c:v>
                </c:pt>
                <c:pt idx="1169">
                  <c:v>8.5378629999999998</c:v>
                </c:pt>
                <c:pt idx="1170">
                  <c:v>8.5439019999999992</c:v>
                </c:pt>
                <c:pt idx="1171">
                  <c:v>8.5499449999999992</c:v>
                </c:pt>
                <c:pt idx="1172">
                  <c:v>8.5559899999999995</c:v>
                </c:pt>
                <c:pt idx="1173">
                  <c:v>8.5620370000000001</c:v>
                </c:pt>
                <c:pt idx="1174">
                  <c:v>8.5680859999999992</c:v>
                </c:pt>
                <c:pt idx="1175">
                  <c:v>8.5741370000000003</c:v>
                </c:pt>
                <c:pt idx="1176">
                  <c:v>8.58019</c:v>
                </c:pt>
                <c:pt idx="1177">
                  <c:v>8.5862449999999999</c:v>
                </c:pt>
                <c:pt idx="1178">
                  <c:v>8.5923020000000001</c:v>
                </c:pt>
                <c:pt idx="1179">
                  <c:v>8.5983619999999998</c:v>
                </c:pt>
                <c:pt idx="1180">
                  <c:v>8.6044239999999999</c:v>
                </c:pt>
                <c:pt idx="1181">
                  <c:v>8.6104869999999991</c:v>
                </c:pt>
                <c:pt idx="1182">
                  <c:v>8.6165529999999997</c:v>
                </c:pt>
                <c:pt idx="1183">
                  <c:v>8.6226219999999998</c:v>
                </c:pt>
                <c:pt idx="1184">
                  <c:v>8.6286919999999991</c:v>
                </c:pt>
                <c:pt idx="1185">
                  <c:v>8.6347640000000006</c:v>
                </c:pt>
                <c:pt idx="1186">
                  <c:v>8.6408389999999997</c:v>
                </c:pt>
                <c:pt idx="1187">
                  <c:v>8.6469149999999999</c:v>
                </c:pt>
                <c:pt idx="1188">
                  <c:v>8.6529939999999996</c:v>
                </c:pt>
                <c:pt idx="1189">
                  <c:v>8.6590749999999996</c:v>
                </c:pt>
                <c:pt idx="1190">
                  <c:v>8.6651579999999999</c:v>
                </c:pt>
                <c:pt idx="1191">
                  <c:v>8.6712430000000005</c:v>
                </c:pt>
                <c:pt idx="1192">
                  <c:v>8.6773299999999995</c:v>
                </c:pt>
                <c:pt idx="1193">
                  <c:v>8.6834199999999999</c:v>
                </c:pt>
                <c:pt idx="1194">
                  <c:v>8.6895109999999995</c:v>
                </c:pt>
                <c:pt idx="1195">
                  <c:v>8.6956050000000005</c:v>
                </c:pt>
                <c:pt idx="1196">
                  <c:v>8.7017009999999999</c:v>
                </c:pt>
                <c:pt idx="1197">
                  <c:v>8.7077989999999996</c:v>
                </c:pt>
                <c:pt idx="1198">
                  <c:v>8.7139000000000006</c:v>
                </c:pt>
                <c:pt idx="1199">
                  <c:v>8.7200009999999999</c:v>
                </c:pt>
                <c:pt idx="1200">
                  <c:v>8.7261059999999997</c:v>
                </c:pt>
                <c:pt idx="1201">
                  <c:v>8.7322120000000005</c:v>
                </c:pt>
                <c:pt idx="1202">
                  <c:v>8.7383209999999991</c:v>
                </c:pt>
                <c:pt idx="1203">
                  <c:v>8.7444310000000005</c:v>
                </c:pt>
                <c:pt idx="1204">
                  <c:v>8.7505450000000007</c:v>
                </c:pt>
                <c:pt idx="1205">
                  <c:v>8.7566600000000001</c:v>
                </c:pt>
                <c:pt idx="1206">
                  <c:v>8.7627769999999998</c:v>
                </c:pt>
                <c:pt idx="1207">
                  <c:v>8.7688959999999998</c:v>
                </c:pt>
                <c:pt idx="1208">
                  <c:v>8.7750179999999993</c:v>
                </c:pt>
                <c:pt idx="1209">
                  <c:v>8.7811409999999999</c:v>
                </c:pt>
                <c:pt idx="1210">
                  <c:v>8.7872679999999992</c:v>
                </c:pt>
                <c:pt idx="1211">
                  <c:v>8.7933950000000003</c:v>
                </c:pt>
                <c:pt idx="1212">
                  <c:v>8.7995249999999992</c:v>
                </c:pt>
                <c:pt idx="1213">
                  <c:v>8.8056570000000001</c:v>
                </c:pt>
                <c:pt idx="1214">
                  <c:v>8.8117909999999995</c:v>
                </c:pt>
                <c:pt idx="1215">
                  <c:v>8.8179280000000002</c:v>
                </c:pt>
                <c:pt idx="1216">
                  <c:v>8.8240669999999994</c:v>
                </c:pt>
                <c:pt idx="1217">
                  <c:v>8.8302080000000007</c:v>
                </c:pt>
                <c:pt idx="1218">
                  <c:v>8.8363499999999995</c:v>
                </c:pt>
                <c:pt idx="1219">
                  <c:v>8.8424949999999995</c:v>
                </c:pt>
                <c:pt idx="1220">
                  <c:v>8.8486419999999999</c:v>
                </c:pt>
                <c:pt idx="1221">
                  <c:v>8.8547919999999998</c:v>
                </c:pt>
                <c:pt idx="1222">
                  <c:v>8.8609430000000007</c:v>
                </c:pt>
                <c:pt idx="1223">
                  <c:v>8.8670969999999993</c:v>
                </c:pt>
                <c:pt idx="1224">
                  <c:v>8.8732520000000008</c:v>
                </c:pt>
                <c:pt idx="1225">
                  <c:v>8.87941</c:v>
                </c:pt>
                <c:pt idx="1226">
                  <c:v>8.8855710000000006</c:v>
                </c:pt>
                <c:pt idx="1227">
                  <c:v>8.8917319999999993</c:v>
                </c:pt>
                <c:pt idx="1228">
                  <c:v>8.8978970000000004</c:v>
                </c:pt>
                <c:pt idx="1229">
                  <c:v>8.9040619999999997</c:v>
                </c:pt>
                <c:pt idx="1230">
                  <c:v>8.9102320000000006</c:v>
                </c:pt>
                <c:pt idx="1231">
                  <c:v>8.9164019999999997</c:v>
                </c:pt>
                <c:pt idx="1232">
                  <c:v>8.9225750000000001</c:v>
                </c:pt>
                <c:pt idx="1233">
                  <c:v>8.9287489999999998</c:v>
                </c:pt>
                <c:pt idx="1234">
                  <c:v>8.9349260000000008</c:v>
                </c:pt>
                <c:pt idx="1235">
                  <c:v>8.9411059999999996</c:v>
                </c:pt>
                <c:pt idx="1236">
                  <c:v>8.9472869999999993</c:v>
                </c:pt>
                <c:pt idx="1237">
                  <c:v>8.9534699999999994</c:v>
                </c:pt>
                <c:pt idx="1238">
                  <c:v>8.9596560000000007</c:v>
                </c:pt>
                <c:pt idx="1239">
                  <c:v>8.9658429999999996</c:v>
                </c:pt>
                <c:pt idx="1240">
                  <c:v>8.9720340000000007</c:v>
                </c:pt>
                <c:pt idx="1241">
                  <c:v>8.9782259999999994</c:v>
                </c:pt>
                <c:pt idx="1242">
                  <c:v>8.9844200000000001</c:v>
                </c:pt>
                <c:pt idx="1243">
                  <c:v>8.9906159999999993</c:v>
                </c:pt>
                <c:pt idx="1244">
                  <c:v>8.9968140000000005</c:v>
                </c:pt>
                <c:pt idx="1245">
                  <c:v>9.0030149999999995</c:v>
                </c:pt>
                <c:pt idx="1246">
                  <c:v>9.0092169999999996</c:v>
                </c:pt>
                <c:pt idx="1247">
                  <c:v>9.0154219999999992</c:v>
                </c:pt>
                <c:pt idx="1248">
                  <c:v>9.0216290000000008</c:v>
                </c:pt>
                <c:pt idx="1249">
                  <c:v>9.0278379999999991</c:v>
                </c:pt>
                <c:pt idx="1250">
                  <c:v>9.0340489999999996</c:v>
                </c:pt>
                <c:pt idx="1251">
                  <c:v>9.0402629999999995</c:v>
                </c:pt>
                <c:pt idx="1252">
                  <c:v>9.0464780000000005</c:v>
                </c:pt>
                <c:pt idx="1253">
                  <c:v>9.0526959999999992</c:v>
                </c:pt>
                <c:pt idx="1254">
                  <c:v>9.0589150000000007</c:v>
                </c:pt>
                <c:pt idx="1255">
                  <c:v>9.0651379999999993</c:v>
                </c:pt>
                <c:pt idx="1256">
                  <c:v>9.0713620000000006</c:v>
                </c:pt>
                <c:pt idx="1257">
                  <c:v>9.0775880000000004</c:v>
                </c:pt>
                <c:pt idx="1258">
                  <c:v>9.0838160000000006</c:v>
                </c:pt>
                <c:pt idx="1259">
                  <c:v>9.0900459999999992</c:v>
                </c:pt>
                <c:pt idx="1260">
                  <c:v>9.0962789999999991</c:v>
                </c:pt>
                <c:pt idx="1261">
                  <c:v>9.1025130000000001</c:v>
                </c:pt>
                <c:pt idx="1262">
                  <c:v>9.1087500000000006</c:v>
                </c:pt>
                <c:pt idx="1263">
                  <c:v>9.1149889999999996</c:v>
                </c:pt>
                <c:pt idx="1264">
                  <c:v>9.1212300000000006</c:v>
                </c:pt>
                <c:pt idx="1265">
                  <c:v>9.1274739999999994</c:v>
                </c:pt>
                <c:pt idx="1266">
                  <c:v>9.1337189999999993</c:v>
                </c:pt>
                <c:pt idx="1267">
                  <c:v>9.1399670000000004</c:v>
                </c:pt>
                <c:pt idx="1268">
                  <c:v>9.1462160000000008</c:v>
                </c:pt>
                <c:pt idx="1269">
                  <c:v>9.1524680000000007</c:v>
                </c:pt>
                <c:pt idx="1270">
                  <c:v>9.1587219999999991</c:v>
                </c:pt>
                <c:pt idx="1271">
                  <c:v>9.1649779999999996</c:v>
                </c:pt>
                <c:pt idx="1272">
                  <c:v>9.1712360000000004</c:v>
                </c:pt>
                <c:pt idx="1273">
                  <c:v>9.1774970000000007</c:v>
                </c:pt>
                <c:pt idx="1274">
                  <c:v>9.1837590000000002</c:v>
                </c:pt>
                <c:pt idx="1275">
                  <c:v>9.1900230000000001</c:v>
                </c:pt>
                <c:pt idx="1276">
                  <c:v>9.1962899999999994</c:v>
                </c:pt>
                <c:pt idx="1277">
                  <c:v>9.2025590000000008</c:v>
                </c:pt>
                <c:pt idx="1278">
                  <c:v>9.2088300000000007</c:v>
                </c:pt>
                <c:pt idx="1279">
                  <c:v>9.2151029999999992</c:v>
                </c:pt>
                <c:pt idx="1280">
                  <c:v>9.2213779999999996</c:v>
                </c:pt>
                <c:pt idx="1281">
                  <c:v>9.2276559999999996</c:v>
                </c:pt>
                <c:pt idx="1282">
                  <c:v>9.2339350000000007</c:v>
                </c:pt>
                <c:pt idx="1283">
                  <c:v>9.2402169999999995</c:v>
                </c:pt>
                <c:pt idx="1284">
                  <c:v>9.2465010000000003</c:v>
                </c:pt>
                <c:pt idx="1285">
                  <c:v>9.2527869999999997</c:v>
                </c:pt>
                <c:pt idx="1286">
                  <c:v>9.2590749999999993</c:v>
                </c:pt>
                <c:pt idx="1287">
                  <c:v>9.2653660000000002</c:v>
                </c:pt>
                <c:pt idx="1288">
                  <c:v>9.2716580000000004</c:v>
                </c:pt>
                <c:pt idx="1289">
                  <c:v>9.2779520000000009</c:v>
                </c:pt>
                <c:pt idx="1290">
                  <c:v>9.2842490000000009</c:v>
                </c:pt>
                <c:pt idx="1291">
                  <c:v>9.2905470000000001</c:v>
                </c:pt>
                <c:pt idx="1292">
                  <c:v>9.2968480000000007</c:v>
                </c:pt>
                <c:pt idx="1293">
                  <c:v>9.3031520000000008</c:v>
                </c:pt>
                <c:pt idx="1294">
                  <c:v>9.3094570000000001</c:v>
                </c:pt>
                <c:pt idx="1295">
                  <c:v>9.3157639999999997</c:v>
                </c:pt>
                <c:pt idx="1296">
                  <c:v>9.3220740000000006</c:v>
                </c:pt>
                <c:pt idx="1297">
                  <c:v>9.3283850000000008</c:v>
                </c:pt>
                <c:pt idx="1298">
                  <c:v>9.3346990000000005</c:v>
                </c:pt>
                <c:pt idx="1299">
                  <c:v>9.3410150000000005</c:v>
                </c:pt>
                <c:pt idx="1300">
                  <c:v>9.3473330000000008</c:v>
                </c:pt>
                <c:pt idx="1301">
                  <c:v>9.3536529999999996</c:v>
                </c:pt>
                <c:pt idx="1302">
                  <c:v>9.3599750000000004</c:v>
                </c:pt>
                <c:pt idx="1303">
                  <c:v>9.3663000000000007</c:v>
                </c:pt>
                <c:pt idx="1304">
                  <c:v>9.3726260000000003</c:v>
                </c:pt>
                <c:pt idx="1305">
                  <c:v>9.3789549999999995</c:v>
                </c:pt>
                <c:pt idx="1306">
                  <c:v>9.3852849999999997</c:v>
                </c:pt>
                <c:pt idx="1307">
                  <c:v>9.3916190000000004</c:v>
                </c:pt>
                <c:pt idx="1308">
                  <c:v>9.3979540000000004</c:v>
                </c:pt>
                <c:pt idx="1309">
                  <c:v>9.4042910000000006</c:v>
                </c:pt>
                <c:pt idx="1310">
                  <c:v>9.4106299999999994</c:v>
                </c:pt>
                <c:pt idx="1311">
                  <c:v>9.4169719999999995</c:v>
                </c:pt>
                <c:pt idx="1312">
                  <c:v>9.4233150000000006</c:v>
                </c:pt>
                <c:pt idx="1313">
                  <c:v>9.4296609999999994</c:v>
                </c:pt>
                <c:pt idx="1314">
                  <c:v>9.4360090000000003</c:v>
                </c:pt>
                <c:pt idx="1315">
                  <c:v>9.4423589999999997</c:v>
                </c:pt>
                <c:pt idx="1316">
                  <c:v>9.4487109999999994</c:v>
                </c:pt>
                <c:pt idx="1317">
                  <c:v>9.4550660000000004</c:v>
                </c:pt>
                <c:pt idx="1318">
                  <c:v>9.4614220000000007</c:v>
                </c:pt>
                <c:pt idx="1319">
                  <c:v>9.4677799999999994</c:v>
                </c:pt>
                <c:pt idx="1320">
                  <c:v>9.4741409999999995</c:v>
                </c:pt>
                <c:pt idx="1321">
                  <c:v>9.4805039999999998</c:v>
                </c:pt>
                <c:pt idx="1322">
                  <c:v>9.4868690000000004</c:v>
                </c:pt>
                <c:pt idx="1323">
                  <c:v>9.4932370000000006</c:v>
                </c:pt>
                <c:pt idx="1324">
                  <c:v>9.4996050000000007</c:v>
                </c:pt>
                <c:pt idx="1325">
                  <c:v>9.5059769999999997</c:v>
                </c:pt>
                <c:pt idx="1326">
                  <c:v>9.5123499999999996</c:v>
                </c:pt>
                <c:pt idx="1327">
                  <c:v>9.5187259999999991</c:v>
                </c:pt>
                <c:pt idx="1328">
                  <c:v>9.5251040000000007</c:v>
                </c:pt>
                <c:pt idx="1329">
                  <c:v>9.5314840000000007</c:v>
                </c:pt>
                <c:pt idx="1330">
                  <c:v>9.5378659999999993</c:v>
                </c:pt>
                <c:pt idx="1331">
                  <c:v>9.5442499999999999</c:v>
                </c:pt>
                <c:pt idx="1332">
                  <c:v>9.5506360000000008</c:v>
                </c:pt>
                <c:pt idx="1333">
                  <c:v>9.5570249999999994</c:v>
                </c:pt>
                <c:pt idx="1334">
                  <c:v>9.5634160000000001</c:v>
                </c:pt>
                <c:pt idx="1335">
                  <c:v>9.5698080000000001</c:v>
                </c:pt>
                <c:pt idx="1336">
                  <c:v>9.5762029999999996</c:v>
                </c:pt>
                <c:pt idx="1337">
                  <c:v>9.5826010000000004</c:v>
                </c:pt>
                <c:pt idx="1338">
                  <c:v>9.5890000000000004</c:v>
                </c:pt>
                <c:pt idx="1339">
                  <c:v>9.5954010000000007</c:v>
                </c:pt>
                <c:pt idx="1340">
                  <c:v>9.6018039999999996</c:v>
                </c:pt>
                <c:pt idx="1341">
                  <c:v>9.6082099999999997</c:v>
                </c:pt>
                <c:pt idx="1342">
                  <c:v>9.6146170000000009</c:v>
                </c:pt>
                <c:pt idx="1343">
                  <c:v>9.6210269999999998</c:v>
                </c:pt>
                <c:pt idx="1344">
                  <c:v>9.6274390000000007</c:v>
                </c:pt>
                <c:pt idx="1345">
                  <c:v>9.6338530000000002</c:v>
                </c:pt>
                <c:pt idx="1346">
                  <c:v>9.640269</c:v>
                </c:pt>
                <c:pt idx="1347">
                  <c:v>9.6466879999999993</c:v>
                </c:pt>
                <c:pt idx="1348">
                  <c:v>9.6531090000000006</c:v>
                </c:pt>
                <c:pt idx="1349">
                  <c:v>9.6595320000000005</c:v>
                </c:pt>
                <c:pt idx="1350">
                  <c:v>9.6659559999999995</c:v>
                </c:pt>
                <c:pt idx="1351">
                  <c:v>9.672383</c:v>
                </c:pt>
                <c:pt idx="1352">
                  <c:v>9.6788120000000006</c:v>
                </c:pt>
                <c:pt idx="1353">
                  <c:v>9.6852440000000009</c:v>
                </c:pt>
                <c:pt idx="1354">
                  <c:v>9.6916759999999993</c:v>
                </c:pt>
                <c:pt idx="1355">
                  <c:v>9.6981120000000001</c:v>
                </c:pt>
                <c:pt idx="1356">
                  <c:v>9.7045499999999993</c:v>
                </c:pt>
                <c:pt idx="1357">
                  <c:v>9.7109889999999996</c:v>
                </c:pt>
                <c:pt idx="1358">
                  <c:v>9.7174309999999995</c:v>
                </c:pt>
                <c:pt idx="1359">
                  <c:v>9.7238749999999996</c:v>
                </c:pt>
                <c:pt idx="1360">
                  <c:v>9.730321</c:v>
                </c:pt>
                <c:pt idx="1361">
                  <c:v>9.7367699999999999</c:v>
                </c:pt>
                <c:pt idx="1362">
                  <c:v>9.7432200000000009</c:v>
                </c:pt>
                <c:pt idx="1363">
                  <c:v>9.7496729999999996</c:v>
                </c:pt>
                <c:pt idx="1364">
                  <c:v>9.7561269999999993</c:v>
                </c:pt>
                <c:pt idx="1365">
                  <c:v>9.7625840000000004</c:v>
                </c:pt>
                <c:pt idx="1366">
                  <c:v>9.7690429999999999</c:v>
                </c:pt>
                <c:pt idx="1367">
                  <c:v>9.7755039999999997</c:v>
                </c:pt>
                <c:pt idx="1368">
                  <c:v>9.7819669999999999</c:v>
                </c:pt>
                <c:pt idx="1369">
                  <c:v>9.7884329999999995</c:v>
                </c:pt>
                <c:pt idx="1370">
                  <c:v>9.7949000000000002</c:v>
                </c:pt>
                <c:pt idx="1371">
                  <c:v>9.8013700000000004</c:v>
                </c:pt>
                <c:pt idx="1372">
                  <c:v>9.8078420000000008</c:v>
                </c:pt>
                <c:pt idx="1373">
                  <c:v>9.8143159999999998</c:v>
                </c:pt>
                <c:pt idx="1374">
                  <c:v>9.8207920000000009</c:v>
                </c:pt>
                <c:pt idx="1375">
                  <c:v>9.8272700000000004</c:v>
                </c:pt>
                <c:pt idx="1376">
                  <c:v>9.8337509999999995</c:v>
                </c:pt>
                <c:pt idx="1377">
                  <c:v>9.8402329999999996</c:v>
                </c:pt>
                <c:pt idx="1378">
                  <c:v>9.8467179999999992</c:v>
                </c:pt>
                <c:pt idx="1379">
                  <c:v>9.8532039999999999</c:v>
                </c:pt>
                <c:pt idx="1380">
                  <c:v>9.859693</c:v>
                </c:pt>
                <c:pt idx="1381">
                  <c:v>9.8661840000000005</c:v>
                </c:pt>
                <c:pt idx="1382">
                  <c:v>9.8726769999999995</c:v>
                </c:pt>
                <c:pt idx="1383">
                  <c:v>9.8791720000000005</c:v>
                </c:pt>
                <c:pt idx="1384">
                  <c:v>9.8856699999999993</c:v>
                </c:pt>
                <c:pt idx="1385">
                  <c:v>9.8921690000000009</c:v>
                </c:pt>
                <c:pt idx="1386">
                  <c:v>9.8986710000000002</c:v>
                </c:pt>
                <c:pt idx="1387">
                  <c:v>9.9051749999999998</c:v>
                </c:pt>
                <c:pt idx="1388">
                  <c:v>9.9116809999999997</c:v>
                </c:pt>
                <c:pt idx="1389">
                  <c:v>9.9181889999999999</c:v>
                </c:pt>
                <c:pt idx="1390">
                  <c:v>9.9246990000000004</c:v>
                </c:pt>
                <c:pt idx="1391">
                  <c:v>9.9312109999999993</c:v>
                </c:pt>
                <c:pt idx="1392">
                  <c:v>9.9377259999999996</c:v>
                </c:pt>
                <c:pt idx="1393">
                  <c:v>9.9442419999999991</c:v>
                </c:pt>
                <c:pt idx="1394">
                  <c:v>9.9507619999999992</c:v>
                </c:pt>
                <c:pt idx="1395">
                  <c:v>9.9572819999999993</c:v>
                </c:pt>
                <c:pt idx="1396">
                  <c:v>9.9638050000000007</c:v>
                </c:pt>
                <c:pt idx="1397">
                  <c:v>9.9703300000000006</c:v>
                </c:pt>
                <c:pt idx="1398">
                  <c:v>9.976858</c:v>
                </c:pt>
                <c:pt idx="1399">
                  <c:v>9.9833870000000005</c:v>
                </c:pt>
                <c:pt idx="1400">
                  <c:v>9.9899190000000004</c:v>
                </c:pt>
                <c:pt idx="1401">
                  <c:v>9.9964519999999997</c:v>
                </c:pt>
                <c:pt idx="1402">
                  <c:v>10.00299</c:v>
                </c:pt>
                <c:pt idx="1403">
                  <c:v>10.00953</c:v>
                </c:pt>
                <c:pt idx="1404">
                  <c:v>10.016069999999999</c:v>
                </c:pt>
                <c:pt idx="1405">
                  <c:v>10.02261</c:v>
                </c:pt>
                <c:pt idx="1406">
                  <c:v>10.02915</c:v>
                </c:pt>
                <c:pt idx="1407">
                  <c:v>10.0357</c:v>
                </c:pt>
                <c:pt idx="1408">
                  <c:v>10.042249999999999</c:v>
                </c:pt>
                <c:pt idx="1409">
                  <c:v>10.0488</c:v>
                </c:pt>
                <c:pt idx="1410">
                  <c:v>10.055350000000001</c:v>
                </c:pt>
                <c:pt idx="1411">
                  <c:v>10.061909999999999</c:v>
                </c:pt>
                <c:pt idx="1412">
                  <c:v>10.06846</c:v>
                </c:pt>
                <c:pt idx="1413">
                  <c:v>10.07502</c:v>
                </c:pt>
                <c:pt idx="1414">
                  <c:v>10.08159</c:v>
                </c:pt>
                <c:pt idx="1415">
                  <c:v>10.088150000000001</c:v>
                </c:pt>
                <c:pt idx="1416">
                  <c:v>10.094720000000001</c:v>
                </c:pt>
                <c:pt idx="1417">
                  <c:v>10.101279999999999</c:v>
                </c:pt>
                <c:pt idx="1418">
                  <c:v>10.107849999999999</c:v>
                </c:pt>
                <c:pt idx="1419">
                  <c:v>10.114420000000001</c:v>
                </c:pt>
                <c:pt idx="1420">
                  <c:v>10.121</c:v>
                </c:pt>
                <c:pt idx="1421">
                  <c:v>10.12758</c:v>
                </c:pt>
                <c:pt idx="1422">
                  <c:v>10.13415</c:v>
                </c:pt>
                <c:pt idx="1423">
                  <c:v>10.14073</c:v>
                </c:pt>
                <c:pt idx="1424">
                  <c:v>10.147320000000001</c:v>
                </c:pt>
                <c:pt idx="1425">
                  <c:v>10.1539</c:v>
                </c:pt>
                <c:pt idx="1426">
                  <c:v>10.160489999999999</c:v>
                </c:pt>
                <c:pt idx="1427">
                  <c:v>10.16708</c:v>
                </c:pt>
                <c:pt idx="1428">
                  <c:v>10.17367</c:v>
                </c:pt>
                <c:pt idx="1429">
                  <c:v>10.180260000000001</c:v>
                </c:pt>
                <c:pt idx="1430">
                  <c:v>10.186859999999999</c:v>
                </c:pt>
                <c:pt idx="1431">
                  <c:v>10.19346</c:v>
                </c:pt>
                <c:pt idx="1432">
                  <c:v>10.200060000000001</c:v>
                </c:pt>
                <c:pt idx="1433">
                  <c:v>10.206659999999999</c:v>
                </c:pt>
                <c:pt idx="1434">
                  <c:v>10.21326</c:v>
                </c:pt>
                <c:pt idx="1435">
                  <c:v>10.21987</c:v>
                </c:pt>
                <c:pt idx="1436">
                  <c:v>10.22648</c:v>
                </c:pt>
                <c:pt idx="1437">
                  <c:v>10.233090000000001</c:v>
                </c:pt>
                <c:pt idx="1438">
                  <c:v>10.239699999999999</c:v>
                </c:pt>
                <c:pt idx="1439">
                  <c:v>10.246320000000001</c:v>
                </c:pt>
                <c:pt idx="1440">
                  <c:v>10.252929999999999</c:v>
                </c:pt>
                <c:pt idx="1441">
                  <c:v>10.259550000000001</c:v>
                </c:pt>
                <c:pt idx="1442">
                  <c:v>10.266170000000001</c:v>
                </c:pt>
                <c:pt idx="1443">
                  <c:v>10.2728</c:v>
                </c:pt>
                <c:pt idx="1444">
                  <c:v>10.27942</c:v>
                </c:pt>
                <c:pt idx="1445">
                  <c:v>10.286049999999999</c:v>
                </c:pt>
                <c:pt idx="1446">
                  <c:v>10.292680000000001</c:v>
                </c:pt>
                <c:pt idx="1447">
                  <c:v>10.29931</c:v>
                </c:pt>
                <c:pt idx="1448">
                  <c:v>10.305949999999999</c:v>
                </c:pt>
                <c:pt idx="1449">
                  <c:v>10.312580000000001</c:v>
                </c:pt>
                <c:pt idx="1450">
                  <c:v>10.31922</c:v>
                </c:pt>
                <c:pt idx="1451">
                  <c:v>10.32586</c:v>
                </c:pt>
                <c:pt idx="1452">
                  <c:v>10.332509999999999</c:v>
                </c:pt>
                <c:pt idx="1453">
                  <c:v>10.33915</c:v>
                </c:pt>
                <c:pt idx="1454">
                  <c:v>10.345800000000001</c:v>
                </c:pt>
                <c:pt idx="1455">
                  <c:v>10.352449999999999</c:v>
                </c:pt>
                <c:pt idx="1456">
                  <c:v>10.3591</c:v>
                </c:pt>
                <c:pt idx="1457">
                  <c:v>10.36575</c:v>
                </c:pt>
                <c:pt idx="1458">
                  <c:v>10.37241</c:v>
                </c:pt>
                <c:pt idx="1459">
                  <c:v>10.379060000000001</c:v>
                </c:pt>
                <c:pt idx="1460">
                  <c:v>10.385719999999999</c:v>
                </c:pt>
                <c:pt idx="1461">
                  <c:v>10.392390000000001</c:v>
                </c:pt>
                <c:pt idx="1462">
                  <c:v>10.399050000000001</c:v>
                </c:pt>
                <c:pt idx="1463">
                  <c:v>10.405709999999999</c:v>
                </c:pt>
                <c:pt idx="1464">
                  <c:v>10.412380000000001</c:v>
                </c:pt>
                <c:pt idx="1465">
                  <c:v>10.41905</c:v>
                </c:pt>
                <c:pt idx="1466">
                  <c:v>10.42573</c:v>
                </c:pt>
                <c:pt idx="1467">
                  <c:v>10.432399999999999</c:v>
                </c:pt>
                <c:pt idx="1468">
                  <c:v>10.439080000000001</c:v>
                </c:pt>
                <c:pt idx="1469">
                  <c:v>10.44576</c:v>
                </c:pt>
                <c:pt idx="1470">
                  <c:v>10.452439999999999</c:v>
                </c:pt>
                <c:pt idx="1471">
                  <c:v>10.45912</c:v>
                </c:pt>
                <c:pt idx="1472">
                  <c:v>10.465809999999999</c:v>
                </c:pt>
                <c:pt idx="1473">
                  <c:v>10.472490000000001</c:v>
                </c:pt>
                <c:pt idx="1474">
                  <c:v>10.479179999999999</c:v>
                </c:pt>
                <c:pt idx="1475">
                  <c:v>10.48588</c:v>
                </c:pt>
                <c:pt idx="1476">
                  <c:v>10.492570000000001</c:v>
                </c:pt>
                <c:pt idx="1477">
                  <c:v>10.499269999999999</c:v>
                </c:pt>
                <c:pt idx="1478">
                  <c:v>10.50596</c:v>
                </c:pt>
                <c:pt idx="1479">
                  <c:v>10.51266</c:v>
                </c:pt>
                <c:pt idx="1480">
                  <c:v>10.51937</c:v>
                </c:pt>
                <c:pt idx="1481">
                  <c:v>10.526070000000001</c:v>
                </c:pt>
                <c:pt idx="1482">
                  <c:v>10.532780000000001</c:v>
                </c:pt>
                <c:pt idx="1483">
                  <c:v>10.539490000000001</c:v>
                </c:pt>
                <c:pt idx="1484">
                  <c:v>10.546200000000001</c:v>
                </c:pt>
                <c:pt idx="1485">
                  <c:v>10.552910000000001</c:v>
                </c:pt>
                <c:pt idx="1486">
                  <c:v>10.55963</c:v>
                </c:pt>
                <c:pt idx="1487">
                  <c:v>10.56634</c:v>
                </c:pt>
                <c:pt idx="1488">
                  <c:v>10.57306</c:v>
                </c:pt>
                <c:pt idx="1489">
                  <c:v>10.579789999999999</c:v>
                </c:pt>
                <c:pt idx="1490">
                  <c:v>10.586510000000001</c:v>
                </c:pt>
                <c:pt idx="1491">
                  <c:v>10.59324</c:v>
                </c:pt>
                <c:pt idx="1492">
                  <c:v>10.599959999999999</c:v>
                </c:pt>
                <c:pt idx="1493">
                  <c:v>10.60669</c:v>
                </c:pt>
                <c:pt idx="1494">
                  <c:v>10.613429999999999</c:v>
                </c:pt>
                <c:pt idx="1495">
                  <c:v>10.62016</c:v>
                </c:pt>
                <c:pt idx="1496">
                  <c:v>10.626899999999999</c:v>
                </c:pt>
                <c:pt idx="1497">
                  <c:v>10.63364</c:v>
                </c:pt>
                <c:pt idx="1498">
                  <c:v>10.64038</c:v>
                </c:pt>
                <c:pt idx="1499">
                  <c:v>10.647119999999999</c:v>
                </c:pt>
                <c:pt idx="1500">
                  <c:v>10.65386</c:v>
                </c:pt>
                <c:pt idx="1501">
                  <c:v>10.66061</c:v>
                </c:pt>
                <c:pt idx="1502">
                  <c:v>10.66736</c:v>
                </c:pt>
                <c:pt idx="1503">
                  <c:v>10.674110000000001</c:v>
                </c:pt>
                <c:pt idx="1504">
                  <c:v>10.680870000000001</c:v>
                </c:pt>
                <c:pt idx="1505">
                  <c:v>10.687620000000001</c:v>
                </c:pt>
                <c:pt idx="1506">
                  <c:v>10.694380000000001</c:v>
                </c:pt>
                <c:pt idx="1507">
                  <c:v>10.701140000000001</c:v>
                </c:pt>
                <c:pt idx="1508">
                  <c:v>10.7079</c:v>
                </c:pt>
                <c:pt idx="1509">
                  <c:v>10.71467</c:v>
                </c:pt>
                <c:pt idx="1510">
                  <c:v>10.72143</c:v>
                </c:pt>
                <c:pt idx="1511">
                  <c:v>10.728199999999999</c:v>
                </c:pt>
                <c:pt idx="1512">
                  <c:v>10.734970000000001</c:v>
                </c:pt>
                <c:pt idx="1513">
                  <c:v>10.74175</c:v>
                </c:pt>
                <c:pt idx="1514">
                  <c:v>10.748519999999999</c:v>
                </c:pt>
                <c:pt idx="1515">
                  <c:v>10.7553</c:v>
                </c:pt>
                <c:pt idx="1516">
                  <c:v>10.762079999999999</c:v>
                </c:pt>
                <c:pt idx="1517">
                  <c:v>10.76886</c:v>
                </c:pt>
                <c:pt idx="1518">
                  <c:v>10.775639999999999</c:v>
                </c:pt>
                <c:pt idx="1519">
                  <c:v>10.78243</c:v>
                </c:pt>
                <c:pt idx="1520">
                  <c:v>10.78922</c:v>
                </c:pt>
                <c:pt idx="1521">
                  <c:v>10.796010000000001</c:v>
                </c:pt>
                <c:pt idx="1522">
                  <c:v>10.8028</c:v>
                </c:pt>
                <c:pt idx="1523">
                  <c:v>10.80959</c:v>
                </c:pt>
                <c:pt idx="1524">
                  <c:v>10.81639</c:v>
                </c:pt>
                <c:pt idx="1525">
                  <c:v>10.82319</c:v>
                </c:pt>
                <c:pt idx="1526">
                  <c:v>10.82999</c:v>
                </c:pt>
                <c:pt idx="1527">
                  <c:v>10.836790000000001</c:v>
                </c:pt>
                <c:pt idx="1528">
                  <c:v>10.8436</c:v>
                </c:pt>
                <c:pt idx="1529">
                  <c:v>10.8504</c:v>
                </c:pt>
                <c:pt idx="1530">
                  <c:v>10.85721</c:v>
                </c:pt>
                <c:pt idx="1531">
                  <c:v>10.86403</c:v>
                </c:pt>
                <c:pt idx="1532">
                  <c:v>10.870839999999999</c:v>
                </c:pt>
                <c:pt idx="1533">
                  <c:v>10.877649999999999</c:v>
                </c:pt>
                <c:pt idx="1534">
                  <c:v>10.88447</c:v>
                </c:pt>
                <c:pt idx="1535">
                  <c:v>10.89129</c:v>
                </c:pt>
                <c:pt idx="1536">
                  <c:v>10.898110000000001</c:v>
                </c:pt>
                <c:pt idx="1537">
                  <c:v>10.90494</c:v>
                </c:pt>
                <c:pt idx="1538">
                  <c:v>10.911759999999999</c:v>
                </c:pt>
                <c:pt idx="1539">
                  <c:v>10.91859</c:v>
                </c:pt>
                <c:pt idx="1540">
                  <c:v>10.925420000000001</c:v>
                </c:pt>
                <c:pt idx="1541">
                  <c:v>10.932259999999999</c:v>
                </c:pt>
                <c:pt idx="1542">
                  <c:v>10.93909</c:v>
                </c:pt>
                <c:pt idx="1543">
                  <c:v>10.945930000000001</c:v>
                </c:pt>
                <c:pt idx="1544">
                  <c:v>10.952769999999999</c:v>
                </c:pt>
                <c:pt idx="1545">
                  <c:v>10.95961</c:v>
                </c:pt>
                <c:pt idx="1546">
                  <c:v>10.96645</c:v>
                </c:pt>
                <c:pt idx="1547">
                  <c:v>10.9733</c:v>
                </c:pt>
                <c:pt idx="1548">
                  <c:v>10.98015</c:v>
                </c:pt>
                <c:pt idx="1549">
                  <c:v>10.98699</c:v>
                </c:pt>
                <c:pt idx="1550">
                  <c:v>10.99385</c:v>
                </c:pt>
                <c:pt idx="1551">
                  <c:v>11.0007</c:v>
                </c:pt>
                <c:pt idx="1552">
                  <c:v>11.00756</c:v>
                </c:pt>
                <c:pt idx="1553">
                  <c:v>11.014419999999999</c:v>
                </c:pt>
                <c:pt idx="1554">
                  <c:v>11.021280000000001</c:v>
                </c:pt>
                <c:pt idx="1555">
                  <c:v>11.02814</c:v>
                </c:pt>
                <c:pt idx="1556">
                  <c:v>11.035</c:v>
                </c:pt>
                <c:pt idx="1557">
                  <c:v>11.041869999999999</c:v>
                </c:pt>
                <c:pt idx="1558">
                  <c:v>11.04874</c:v>
                </c:pt>
                <c:pt idx="1559">
                  <c:v>11.05561</c:v>
                </c:pt>
                <c:pt idx="1560">
                  <c:v>11.062480000000001</c:v>
                </c:pt>
                <c:pt idx="1561">
                  <c:v>11.06936</c:v>
                </c:pt>
                <c:pt idx="1562">
                  <c:v>11.07624</c:v>
                </c:pt>
                <c:pt idx="1563">
                  <c:v>11.083119999999999</c:v>
                </c:pt>
                <c:pt idx="1564">
                  <c:v>11.09</c:v>
                </c:pt>
                <c:pt idx="1565">
                  <c:v>11.096880000000001</c:v>
                </c:pt>
                <c:pt idx="1566">
                  <c:v>11.103770000000001</c:v>
                </c:pt>
                <c:pt idx="1567">
                  <c:v>11.110659999999999</c:v>
                </c:pt>
                <c:pt idx="1568">
                  <c:v>11.11755</c:v>
                </c:pt>
                <c:pt idx="1569">
                  <c:v>11.12444</c:v>
                </c:pt>
                <c:pt idx="1570">
                  <c:v>11.13134</c:v>
                </c:pt>
                <c:pt idx="1571">
                  <c:v>11.13823</c:v>
                </c:pt>
                <c:pt idx="1572">
                  <c:v>11.14513</c:v>
                </c:pt>
                <c:pt idx="1573">
                  <c:v>11.15203</c:v>
                </c:pt>
                <c:pt idx="1574">
                  <c:v>11.158939999999999</c:v>
                </c:pt>
                <c:pt idx="1575">
                  <c:v>11.165839999999999</c:v>
                </c:pt>
                <c:pt idx="1576">
                  <c:v>11.172750000000001</c:v>
                </c:pt>
                <c:pt idx="1577">
                  <c:v>11.17966</c:v>
                </c:pt>
                <c:pt idx="1578">
                  <c:v>11.18657</c:v>
                </c:pt>
                <c:pt idx="1579">
                  <c:v>11.193479999999999</c:v>
                </c:pt>
                <c:pt idx="1580">
                  <c:v>11.2004</c:v>
                </c:pt>
                <c:pt idx="1581">
                  <c:v>11.207319999999999</c:v>
                </c:pt>
                <c:pt idx="1582">
                  <c:v>11.21424</c:v>
                </c:pt>
                <c:pt idx="1583">
                  <c:v>11.221159999999999</c:v>
                </c:pt>
                <c:pt idx="1584">
                  <c:v>11.22809</c:v>
                </c:pt>
                <c:pt idx="1585">
                  <c:v>11.235010000000001</c:v>
                </c:pt>
                <c:pt idx="1586">
                  <c:v>11.24194</c:v>
                </c:pt>
                <c:pt idx="1587">
                  <c:v>11.24887</c:v>
                </c:pt>
                <c:pt idx="1588">
                  <c:v>11.25581</c:v>
                </c:pt>
                <c:pt idx="1589">
                  <c:v>11.262740000000001</c:v>
                </c:pt>
                <c:pt idx="1590">
                  <c:v>11.269679999999999</c:v>
                </c:pt>
                <c:pt idx="1591">
                  <c:v>11.276619999999999</c:v>
                </c:pt>
                <c:pt idx="1592">
                  <c:v>11.28356</c:v>
                </c:pt>
                <c:pt idx="1593">
                  <c:v>11.2905</c:v>
                </c:pt>
                <c:pt idx="1594">
                  <c:v>11.29745</c:v>
                </c:pt>
                <c:pt idx="1595">
                  <c:v>11.304399999999999</c:v>
                </c:pt>
                <c:pt idx="1596">
                  <c:v>11.311349999999999</c:v>
                </c:pt>
                <c:pt idx="1597">
                  <c:v>11.318300000000001</c:v>
                </c:pt>
                <c:pt idx="1598">
                  <c:v>11.32525</c:v>
                </c:pt>
                <c:pt idx="1599">
                  <c:v>11.33221</c:v>
                </c:pt>
                <c:pt idx="1600">
                  <c:v>11.339169999999999</c:v>
                </c:pt>
                <c:pt idx="1601">
                  <c:v>11.34613</c:v>
                </c:pt>
                <c:pt idx="1602">
                  <c:v>11.35309</c:v>
                </c:pt>
                <c:pt idx="1603">
                  <c:v>11.360060000000001</c:v>
                </c:pt>
                <c:pt idx="1604">
                  <c:v>11.36703</c:v>
                </c:pt>
                <c:pt idx="1605">
                  <c:v>11.374000000000001</c:v>
                </c:pt>
                <c:pt idx="1606">
                  <c:v>11.38097</c:v>
                </c:pt>
                <c:pt idx="1607">
                  <c:v>11.38794</c:v>
                </c:pt>
                <c:pt idx="1608">
                  <c:v>11.394920000000001</c:v>
                </c:pt>
                <c:pt idx="1609">
                  <c:v>11.40189</c:v>
                </c:pt>
                <c:pt idx="1610">
                  <c:v>11.40887</c:v>
                </c:pt>
                <c:pt idx="1611">
                  <c:v>11.41586</c:v>
                </c:pt>
                <c:pt idx="1612">
                  <c:v>11.422840000000001</c:v>
                </c:pt>
                <c:pt idx="1613">
                  <c:v>11.429830000000001</c:v>
                </c:pt>
                <c:pt idx="1614">
                  <c:v>11.436820000000001</c:v>
                </c:pt>
                <c:pt idx="1615">
                  <c:v>11.443809999999999</c:v>
                </c:pt>
                <c:pt idx="1616">
                  <c:v>11.450799999999999</c:v>
                </c:pt>
                <c:pt idx="1617">
                  <c:v>11.457800000000001</c:v>
                </c:pt>
                <c:pt idx="1618">
                  <c:v>11.464790000000001</c:v>
                </c:pt>
                <c:pt idx="1619">
                  <c:v>11.47179</c:v>
                </c:pt>
                <c:pt idx="1620">
                  <c:v>11.47879</c:v>
                </c:pt>
                <c:pt idx="1621">
                  <c:v>11.485799999999999</c:v>
                </c:pt>
                <c:pt idx="1622">
                  <c:v>11.492800000000001</c:v>
                </c:pt>
                <c:pt idx="1623">
                  <c:v>11.49981</c:v>
                </c:pt>
                <c:pt idx="1624">
                  <c:v>11.506819999999999</c:v>
                </c:pt>
                <c:pt idx="1625">
                  <c:v>11.51383</c:v>
                </c:pt>
                <c:pt idx="1626">
                  <c:v>11.520849999999999</c:v>
                </c:pt>
                <c:pt idx="1627">
                  <c:v>11.52786</c:v>
                </c:pt>
                <c:pt idx="1628">
                  <c:v>11.534879999999999</c:v>
                </c:pt>
                <c:pt idx="1629">
                  <c:v>11.5419</c:v>
                </c:pt>
                <c:pt idx="1630">
                  <c:v>11.54893</c:v>
                </c:pt>
                <c:pt idx="1631">
                  <c:v>11.555949999999999</c:v>
                </c:pt>
                <c:pt idx="1632">
                  <c:v>11.56298</c:v>
                </c:pt>
                <c:pt idx="1633">
                  <c:v>11.57001</c:v>
                </c:pt>
                <c:pt idx="1634">
                  <c:v>11.57704</c:v>
                </c:pt>
                <c:pt idx="1635">
                  <c:v>11.584070000000001</c:v>
                </c:pt>
                <c:pt idx="1636">
                  <c:v>11.59111</c:v>
                </c:pt>
                <c:pt idx="1637">
                  <c:v>11.59815</c:v>
                </c:pt>
                <c:pt idx="1638">
                  <c:v>11.60519</c:v>
                </c:pt>
                <c:pt idx="1639">
                  <c:v>11.61223</c:v>
                </c:pt>
                <c:pt idx="1640">
                  <c:v>11.61927</c:v>
                </c:pt>
                <c:pt idx="1641">
                  <c:v>11.62632</c:v>
                </c:pt>
                <c:pt idx="1642">
                  <c:v>11.633369999999999</c:v>
                </c:pt>
                <c:pt idx="1643">
                  <c:v>11.640420000000001</c:v>
                </c:pt>
                <c:pt idx="1644">
                  <c:v>11.64747</c:v>
                </c:pt>
                <c:pt idx="1645">
                  <c:v>11.654529999999999</c:v>
                </c:pt>
                <c:pt idx="1646">
                  <c:v>11.661580000000001</c:v>
                </c:pt>
                <c:pt idx="1647">
                  <c:v>11.66864</c:v>
                </c:pt>
                <c:pt idx="1648">
                  <c:v>11.675700000000001</c:v>
                </c:pt>
                <c:pt idx="1649">
                  <c:v>11.68277</c:v>
                </c:pt>
                <c:pt idx="1650">
                  <c:v>11.689830000000001</c:v>
                </c:pt>
                <c:pt idx="1651">
                  <c:v>11.696899999999999</c:v>
                </c:pt>
                <c:pt idx="1652">
                  <c:v>11.70397</c:v>
                </c:pt>
                <c:pt idx="1653">
                  <c:v>11.711040000000001</c:v>
                </c:pt>
                <c:pt idx="1654">
                  <c:v>11.718120000000001</c:v>
                </c:pt>
                <c:pt idx="1655">
                  <c:v>11.72519</c:v>
                </c:pt>
                <c:pt idx="1656">
                  <c:v>11.73227</c:v>
                </c:pt>
                <c:pt idx="1657">
                  <c:v>11.73935</c:v>
                </c:pt>
                <c:pt idx="1658">
                  <c:v>11.74643</c:v>
                </c:pt>
                <c:pt idx="1659">
                  <c:v>11.75352</c:v>
                </c:pt>
                <c:pt idx="1660">
                  <c:v>11.7606</c:v>
                </c:pt>
                <c:pt idx="1661">
                  <c:v>11.76769</c:v>
                </c:pt>
                <c:pt idx="1662">
                  <c:v>11.774789999999999</c:v>
                </c:pt>
                <c:pt idx="1663">
                  <c:v>11.781879999999999</c:v>
                </c:pt>
                <c:pt idx="1664">
                  <c:v>11.788970000000001</c:v>
                </c:pt>
                <c:pt idx="1665">
                  <c:v>11.79607</c:v>
                </c:pt>
                <c:pt idx="1666">
                  <c:v>11.80317</c:v>
                </c:pt>
                <c:pt idx="1667">
                  <c:v>11.810269999999999</c:v>
                </c:pt>
                <c:pt idx="1668">
                  <c:v>11.81738</c:v>
                </c:pt>
                <c:pt idx="1669">
                  <c:v>11.824479999999999</c:v>
                </c:pt>
                <c:pt idx="1670">
                  <c:v>11.83159</c:v>
                </c:pt>
                <c:pt idx="1671">
                  <c:v>11.838699999999999</c:v>
                </c:pt>
                <c:pt idx="1672">
                  <c:v>11.84581</c:v>
                </c:pt>
                <c:pt idx="1673">
                  <c:v>11.852930000000001</c:v>
                </c:pt>
                <c:pt idx="1674">
                  <c:v>11.860049999999999</c:v>
                </c:pt>
                <c:pt idx="1675">
                  <c:v>11.86717</c:v>
                </c:pt>
                <c:pt idx="1676">
                  <c:v>11.87429</c:v>
                </c:pt>
                <c:pt idx="1677">
                  <c:v>11.881410000000001</c:v>
                </c:pt>
                <c:pt idx="1678">
                  <c:v>11.888540000000001</c:v>
                </c:pt>
                <c:pt idx="1679">
                  <c:v>11.895659999999999</c:v>
                </c:pt>
                <c:pt idx="1680">
                  <c:v>11.90279</c:v>
                </c:pt>
                <c:pt idx="1681">
                  <c:v>11.90992</c:v>
                </c:pt>
                <c:pt idx="1682">
                  <c:v>11.917059999999999</c:v>
                </c:pt>
                <c:pt idx="1683">
                  <c:v>11.924189999999999</c:v>
                </c:pt>
                <c:pt idx="1684">
                  <c:v>11.931330000000001</c:v>
                </c:pt>
                <c:pt idx="1685">
                  <c:v>11.938470000000001</c:v>
                </c:pt>
                <c:pt idx="1686">
                  <c:v>11.94561</c:v>
                </c:pt>
                <c:pt idx="1687">
                  <c:v>11.95276</c:v>
                </c:pt>
                <c:pt idx="1688">
                  <c:v>11.959910000000001</c:v>
                </c:pt>
                <c:pt idx="1689">
                  <c:v>11.96706</c:v>
                </c:pt>
                <c:pt idx="1690">
                  <c:v>11.974209999999999</c:v>
                </c:pt>
                <c:pt idx="1691">
                  <c:v>11.98136</c:v>
                </c:pt>
                <c:pt idx="1692">
                  <c:v>11.98851</c:v>
                </c:pt>
                <c:pt idx="1693">
                  <c:v>11.99567</c:v>
                </c:pt>
                <c:pt idx="1694">
                  <c:v>12.002829999999999</c:v>
                </c:pt>
                <c:pt idx="1695">
                  <c:v>12.00999</c:v>
                </c:pt>
                <c:pt idx="1696">
                  <c:v>12.017160000000001</c:v>
                </c:pt>
                <c:pt idx="1697">
                  <c:v>12.024319999999999</c:v>
                </c:pt>
                <c:pt idx="1698">
                  <c:v>12.03149</c:v>
                </c:pt>
                <c:pt idx="1699">
                  <c:v>12.03866</c:v>
                </c:pt>
                <c:pt idx="1700">
                  <c:v>12.04583</c:v>
                </c:pt>
                <c:pt idx="1701">
                  <c:v>12.05301</c:v>
                </c:pt>
                <c:pt idx="1702">
                  <c:v>12.06019</c:v>
                </c:pt>
                <c:pt idx="1703">
                  <c:v>12.067360000000001</c:v>
                </c:pt>
                <c:pt idx="1704">
                  <c:v>12.074540000000001</c:v>
                </c:pt>
                <c:pt idx="1705">
                  <c:v>12.08173</c:v>
                </c:pt>
                <c:pt idx="1706">
                  <c:v>12.08891</c:v>
                </c:pt>
                <c:pt idx="1707">
                  <c:v>12.0961</c:v>
                </c:pt>
                <c:pt idx="1708">
                  <c:v>12.103289999999999</c:v>
                </c:pt>
                <c:pt idx="1709">
                  <c:v>12.110480000000001</c:v>
                </c:pt>
                <c:pt idx="1710">
                  <c:v>12.11767</c:v>
                </c:pt>
                <c:pt idx="1711">
                  <c:v>12.12487</c:v>
                </c:pt>
                <c:pt idx="1712">
                  <c:v>12.132070000000001</c:v>
                </c:pt>
                <c:pt idx="1713">
                  <c:v>12.13927</c:v>
                </c:pt>
                <c:pt idx="1714">
                  <c:v>12.146470000000001</c:v>
                </c:pt>
                <c:pt idx="1715">
                  <c:v>12.15368</c:v>
                </c:pt>
                <c:pt idx="1716">
                  <c:v>12.160880000000001</c:v>
                </c:pt>
                <c:pt idx="1717">
                  <c:v>12.168089999999999</c:v>
                </c:pt>
                <c:pt idx="1718">
                  <c:v>12.1753</c:v>
                </c:pt>
                <c:pt idx="1719">
                  <c:v>12.18252</c:v>
                </c:pt>
                <c:pt idx="1720">
                  <c:v>12.189730000000001</c:v>
                </c:pt>
                <c:pt idx="1721">
                  <c:v>12.196949999999999</c:v>
                </c:pt>
                <c:pt idx="1722">
                  <c:v>12.20417</c:v>
                </c:pt>
                <c:pt idx="1723">
                  <c:v>12.21139</c:v>
                </c:pt>
                <c:pt idx="1724">
                  <c:v>12.21861</c:v>
                </c:pt>
                <c:pt idx="1725">
                  <c:v>12.22584</c:v>
                </c:pt>
                <c:pt idx="1726">
                  <c:v>12.23307</c:v>
                </c:pt>
                <c:pt idx="1727">
                  <c:v>12.2403</c:v>
                </c:pt>
                <c:pt idx="1728">
                  <c:v>12.247529999999999</c:v>
                </c:pt>
                <c:pt idx="1729">
                  <c:v>12.254759999999999</c:v>
                </c:pt>
                <c:pt idx="1730">
                  <c:v>12.262</c:v>
                </c:pt>
                <c:pt idx="1731">
                  <c:v>12.26924</c:v>
                </c:pt>
                <c:pt idx="1732">
                  <c:v>12.276479999999999</c:v>
                </c:pt>
                <c:pt idx="1733">
                  <c:v>12.283720000000001</c:v>
                </c:pt>
                <c:pt idx="1734">
                  <c:v>12.29097</c:v>
                </c:pt>
                <c:pt idx="1735">
                  <c:v>12.298209999999999</c:v>
                </c:pt>
                <c:pt idx="1736">
                  <c:v>12.30546</c:v>
                </c:pt>
                <c:pt idx="1737">
                  <c:v>12.312709999999999</c:v>
                </c:pt>
                <c:pt idx="1738">
                  <c:v>12.31997</c:v>
                </c:pt>
                <c:pt idx="1739">
                  <c:v>12.327220000000001</c:v>
                </c:pt>
                <c:pt idx="1740">
                  <c:v>12.334479999999999</c:v>
                </c:pt>
                <c:pt idx="1741">
                  <c:v>12.34174</c:v>
                </c:pt>
                <c:pt idx="1742">
                  <c:v>12.349</c:v>
                </c:pt>
                <c:pt idx="1743">
                  <c:v>12.35627</c:v>
                </c:pt>
                <c:pt idx="1744">
                  <c:v>12.363530000000001</c:v>
                </c:pt>
                <c:pt idx="1745">
                  <c:v>12.370799999999999</c:v>
                </c:pt>
                <c:pt idx="1746">
                  <c:v>12.378069999999999</c:v>
                </c:pt>
                <c:pt idx="1747">
                  <c:v>12.385339999999999</c:v>
                </c:pt>
                <c:pt idx="1748">
                  <c:v>12.392620000000001</c:v>
                </c:pt>
                <c:pt idx="1749">
                  <c:v>12.399900000000001</c:v>
                </c:pt>
                <c:pt idx="1750">
                  <c:v>12.40718</c:v>
                </c:pt>
                <c:pt idx="1751">
                  <c:v>12.41446</c:v>
                </c:pt>
                <c:pt idx="1752">
                  <c:v>12.42174</c:v>
                </c:pt>
                <c:pt idx="1753">
                  <c:v>12.429029999999999</c:v>
                </c:pt>
                <c:pt idx="1754">
                  <c:v>12.436310000000001</c:v>
                </c:pt>
                <c:pt idx="1755">
                  <c:v>12.4436</c:v>
                </c:pt>
                <c:pt idx="1756">
                  <c:v>12.450900000000001</c:v>
                </c:pt>
                <c:pt idx="1757">
                  <c:v>12.45819</c:v>
                </c:pt>
                <c:pt idx="1758">
                  <c:v>12.465490000000001</c:v>
                </c:pt>
                <c:pt idx="1759">
                  <c:v>12.47278</c:v>
                </c:pt>
                <c:pt idx="1760">
                  <c:v>12.480090000000001</c:v>
                </c:pt>
                <c:pt idx="1761">
                  <c:v>12.48739</c:v>
                </c:pt>
                <c:pt idx="1762">
                  <c:v>12.49469</c:v>
                </c:pt>
                <c:pt idx="1763">
                  <c:v>12.502000000000001</c:v>
                </c:pt>
                <c:pt idx="1764">
                  <c:v>12.509309999999999</c:v>
                </c:pt>
                <c:pt idx="1765">
                  <c:v>12.51662</c:v>
                </c:pt>
                <c:pt idx="1766">
                  <c:v>12.52393</c:v>
                </c:pt>
                <c:pt idx="1767">
                  <c:v>12.53125</c:v>
                </c:pt>
                <c:pt idx="1768">
                  <c:v>12.53857</c:v>
                </c:pt>
                <c:pt idx="1769">
                  <c:v>12.54589</c:v>
                </c:pt>
                <c:pt idx="1770">
                  <c:v>12.55321</c:v>
                </c:pt>
                <c:pt idx="1771">
                  <c:v>12.56053</c:v>
                </c:pt>
                <c:pt idx="1772">
                  <c:v>12.56786</c:v>
                </c:pt>
                <c:pt idx="1773">
                  <c:v>12.575189999999999</c:v>
                </c:pt>
                <c:pt idx="1774">
                  <c:v>12.582520000000001</c:v>
                </c:pt>
                <c:pt idx="1775">
                  <c:v>12.58985</c:v>
                </c:pt>
                <c:pt idx="1776">
                  <c:v>12.59718</c:v>
                </c:pt>
                <c:pt idx="1777">
                  <c:v>12.604520000000001</c:v>
                </c:pt>
                <c:pt idx="1778">
                  <c:v>12.61186</c:v>
                </c:pt>
                <c:pt idx="1779">
                  <c:v>12.619199999999999</c:v>
                </c:pt>
                <c:pt idx="1780">
                  <c:v>12.62654</c:v>
                </c:pt>
                <c:pt idx="1781">
                  <c:v>12.633889999999999</c:v>
                </c:pt>
                <c:pt idx="1782">
                  <c:v>12.64124</c:v>
                </c:pt>
                <c:pt idx="1783">
                  <c:v>12.64859</c:v>
                </c:pt>
                <c:pt idx="1784">
                  <c:v>12.655939999999999</c:v>
                </c:pt>
                <c:pt idx="1785">
                  <c:v>12.66329</c:v>
                </c:pt>
                <c:pt idx="1786">
                  <c:v>12.67065</c:v>
                </c:pt>
                <c:pt idx="1787">
                  <c:v>12.67801</c:v>
                </c:pt>
                <c:pt idx="1788">
                  <c:v>12.685370000000001</c:v>
                </c:pt>
                <c:pt idx="1789">
                  <c:v>12.692729999999999</c:v>
                </c:pt>
                <c:pt idx="1790">
                  <c:v>12.700089999999999</c:v>
                </c:pt>
                <c:pt idx="1791">
                  <c:v>12.707459999999999</c:v>
                </c:pt>
                <c:pt idx="1792">
                  <c:v>12.714829999999999</c:v>
                </c:pt>
                <c:pt idx="1793">
                  <c:v>12.722200000000001</c:v>
                </c:pt>
                <c:pt idx="1794">
                  <c:v>12.729570000000001</c:v>
                </c:pt>
                <c:pt idx="1795">
                  <c:v>12.73695</c:v>
                </c:pt>
                <c:pt idx="1796">
                  <c:v>12.74433</c:v>
                </c:pt>
                <c:pt idx="1797">
                  <c:v>12.751709999999999</c:v>
                </c:pt>
                <c:pt idx="1798">
                  <c:v>12.75909</c:v>
                </c:pt>
                <c:pt idx="1799">
                  <c:v>12.76647</c:v>
                </c:pt>
                <c:pt idx="1800">
                  <c:v>12.773860000000001</c:v>
                </c:pt>
                <c:pt idx="1801">
                  <c:v>12.78125</c:v>
                </c:pt>
                <c:pt idx="1802">
                  <c:v>12.788639999999999</c:v>
                </c:pt>
                <c:pt idx="1803">
                  <c:v>12.79603</c:v>
                </c:pt>
                <c:pt idx="1804">
                  <c:v>12.803419999999999</c:v>
                </c:pt>
                <c:pt idx="1805">
                  <c:v>12.81082</c:v>
                </c:pt>
                <c:pt idx="1806">
                  <c:v>12.81822</c:v>
                </c:pt>
                <c:pt idx="1807">
                  <c:v>12.825620000000001</c:v>
                </c:pt>
                <c:pt idx="1808">
                  <c:v>12.833019999999999</c:v>
                </c:pt>
                <c:pt idx="1809">
                  <c:v>12.84043</c:v>
                </c:pt>
                <c:pt idx="1810">
                  <c:v>12.84783</c:v>
                </c:pt>
                <c:pt idx="1811">
                  <c:v>12.85524</c:v>
                </c:pt>
                <c:pt idx="1812">
                  <c:v>12.86266</c:v>
                </c:pt>
                <c:pt idx="1813">
                  <c:v>12.87007</c:v>
                </c:pt>
                <c:pt idx="1814">
                  <c:v>12.87749</c:v>
                </c:pt>
                <c:pt idx="1815">
                  <c:v>12.8849</c:v>
                </c:pt>
                <c:pt idx="1816">
                  <c:v>12.89232</c:v>
                </c:pt>
                <c:pt idx="1817">
                  <c:v>12.899749999999999</c:v>
                </c:pt>
                <c:pt idx="1818">
                  <c:v>12.907170000000001</c:v>
                </c:pt>
                <c:pt idx="1819">
                  <c:v>12.9146</c:v>
                </c:pt>
                <c:pt idx="1820">
                  <c:v>12.922029999999999</c:v>
                </c:pt>
                <c:pt idx="1821">
                  <c:v>12.929460000000001</c:v>
                </c:pt>
                <c:pt idx="1822">
                  <c:v>12.93689</c:v>
                </c:pt>
                <c:pt idx="1823">
                  <c:v>12.944319999999999</c:v>
                </c:pt>
                <c:pt idx="1824">
                  <c:v>12.95176</c:v>
                </c:pt>
                <c:pt idx="1825">
                  <c:v>12.959199999999999</c:v>
                </c:pt>
                <c:pt idx="1826">
                  <c:v>12.96664</c:v>
                </c:pt>
                <c:pt idx="1827">
                  <c:v>12.97409</c:v>
                </c:pt>
                <c:pt idx="1828">
                  <c:v>12.981529999999999</c:v>
                </c:pt>
                <c:pt idx="1829">
                  <c:v>12.98898</c:v>
                </c:pt>
                <c:pt idx="1830">
                  <c:v>12.99643</c:v>
                </c:pt>
                <c:pt idx="1831">
                  <c:v>13.003880000000001</c:v>
                </c:pt>
                <c:pt idx="1832">
                  <c:v>13.011340000000001</c:v>
                </c:pt>
                <c:pt idx="1833">
                  <c:v>13.018789999999999</c:v>
                </c:pt>
                <c:pt idx="1834">
                  <c:v>13.026249999999999</c:v>
                </c:pt>
                <c:pt idx="1835">
                  <c:v>13.033709999999999</c:v>
                </c:pt>
                <c:pt idx="1836">
                  <c:v>13.041169999999999</c:v>
                </c:pt>
                <c:pt idx="1837">
                  <c:v>13.048640000000001</c:v>
                </c:pt>
                <c:pt idx="1838">
                  <c:v>13.05611</c:v>
                </c:pt>
                <c:pt idx="1839">
                  <c:v>13.06358</c:v>
                </c:pt>
                <c:pt idx="1840">
                  <c:v>13.07105</c:v>
                </c:pt>
                <c:pt idx="1841">
                  <c:v>13.078519999999999</c:v>
                </c:pt>
                <c:pt idx="1842">
                  <c:v>13.086</c:v>
                </c:pt>
                <c:pt idx="1843">
                  <c:v>13.09347</c:v>
                </c:pt>
                <c:pt idx="1844">
                  <c:v>13.100960000000001</c:v>
                </c:pt>
                <c:pt idx="1845">
                  <c:v>13.10844</c:v>
                </c:pt>
                <c:pt idx="1846">
                  <c:v>13.115919999999999</c:v>
                </c:pt>
                <c:pt idx="1847">
                  <c:v>13.12341</c:v>
                </c:pt>
                <c:pt idx="1848">
                  <c:v>13.1309</c:v>
                </c:pt>
                <c:pt idx="1849">
                  <c:v>13.138389999999999</c:v>
                </c:pt>
                <c:pt idx="1850">
                  <c:v>13.14588</c:v>
                </c:pt>
                <c:pt idx="1851">
                  <c:v>13.153370000000001</c:v>
                </c:pt>
                <c:pt idx="1852">
                  <c:v>13.160869999999999</c:v>
                </c:pt>
                <c:pt idx="1853">
                  <c:v>13.168369999999999</c:v>
                </c:pt>
                <c:pt idx="1854">
                  <c:v>13.17587</c:v>
                </c:pt>
                <c:pt idx="1855">
                  <c:v>13.18338</c:v>
                </c:pt>
                <c:pt idx="1856">
                  <c:v>13.19088</c:v>
                </c:pt>
                <c:pt idx="1857">
                  <c:v>13.19839</c:v>
                </c:pt>
                <c:pt idx="1858">
                  <c:v>13.2059</c:v>
                </c:pt>
                <c:pt idx="1859">
                  <c:v>13.21341</c:v>
                </c:pt>
                <c:pt idx="1860">
                  <c:v>13.22092</c:v>
                </c:pt>
                <c:pt idx="1861">
                  <c:v>13.228440000000001</c:v>
                </c:pt>
                <c:pt idx="1862">
                  <c:v>13.23596</c:v>
                </c:pt>
                <c:pt idx="1863">
                  <c:v>13.24348</c:v>
                </c:pt>
                <c:pt idx="1864">
                  <c:v>13.250999999999999</c:v>
                </c:pt>
                <c:pt idx="1865">
                  <c:v>13.25853</c:v>
                </c:pt>
                <c:pt idx="1866">
                  <c:v>13.26605</c:v>
                </c:pt>
                <c:pt idx="1867">
                  <c:v>13.273580000000001</c:v>
                </c:pt>
                <c:pt idx="1868">
                  <c:v>13.28111</c:v>
                </c:pt>
                <c:pt idx="1869">
                  <c:v>13.288650000000001</c:v>
                </c:pt>
                <c:pt idx="1870">
                  <c:v>13.29618</c:v>
                </c:pt>
                <c:pt idx="1871">
                  <c:v>13.30372</c:v>
                </c:pt>
                <c:pt idx="1872">
                  <c:v>13.311260000000001</c:v>
                </c:pt>
                <c:pt idx="1873">
                  <c:v>13.3188</c:v>
                </c:pt>
                <c:pt idx="1874">
                  <c:v>13.32635</c:v>
                </c:pt>
                <c:pt idx="1875">
                  <c:v>13.33389</c:v>
                </c:pt>
                <c:pt idx="1876">
                  <c:v>13.34144</c:v>
                </c:pt>
                <c:pt idx="1877">
                  <c:v>13.348990000000001</c:v>
                </c:pt>
                <c:pt idx="1878">
                  <c:v>13.356540000000001</c:v>
                </c:pt>
                <c:pt idx="1879">
                  <c:v>13.364100000000001</c:v>
                </c:pt>
                <c:pt idx="1880">
                  <c:v>13.37166</c:v>
                </c:pt>
                <c:pt idx="1881">
                  <c:v>13.37921</c:v>
                </c:pt>
                <c:pt idx="1882">
                  <c:v>13.38678</c:v>
                </c:pt>
                <c:pt idx="1883">
                  <c:v>13.39434</c:v>
                </c:pt>
                <c:pt idx="1884">
                  <c:v>13.401899999999999</c:v>
                </c:pt>
                <c:pt idx="1885">
                  <c:v>13.409470000000001</c:v>
                </c:pt>
                <c:pt idx="1886">
                  <c:v>13.41704</c:v>
                </c:pt>
                <c:pt idx="1887">
                  <c:v>13.424609999999999</c:v>
                </c:pt>
                <c:pt idx="1888">
                  <c:v>13.43219</c:v>
                </c:pt>
                <c:pt idx="1889">
                  <c:v>13.43976</c:v>
                </c:pt>
                <c:pt idx="1890">
                  <c:v>13.447340000000001</c:v>
                </c:pt>
                <c:pt idx="1891">
                  <c:v>13.45492</c:v>
                </c:pt>
                <c:pt idx="1892">
                  <c:v>13.4625</c:v>
                </c:pt>
                <c:pt idx="1893">
                  <c:v>13.470090000000001</c:v>
                </c:pt>
                <c:pt idx="1894">
                  <c:v>13.477679999999999</c:v>
                </c:pt>
                <c:pt idx="1895">
                  <c:v>13.48526</c:v>
                </c:pt>
                <c:pt idx="1896">
                  <c:v>13.49286</c:v>
                </c:pt>
                <c:pt idx="1897">
                  <c:v>13.500450000000001</c:v>
                </c:pt>
                <c:pt idx="1898">
                  <c:v>13.508039999999999</c:v>
                </c:pt>
                <c:pt idx="1899">
                  <c:v>13.515639999999999</c:v>
                </c:pt>
                <c:pt idx="1900">
                  <c:v>13.523239999999999</c:v>
                </c:pt>
                <c:pt idx="1901">
                  <c:v>13.53084</c:v>
                </c:pt>
                <c:pt idx="1902">
                  <c:v>13.538449999999999</c:v>
                </c:pt>
                <c:pt idx="1903">
                  <c:v>13.546049999999999</c:v>
                </c:pt>
                <c:pt idx="1904">
                  <c:v>13.553660000000001</c:v>
                </c:pt>
                <c:pt idx="1905">
                  <c:v>13.56127</c:v>
                </c:pt>
                <c:pt idx="1906">
                  <c:v>13.56888</c:v>
                </c:pt>
                <c:pt idx="1907">
                  <c:v>13.576499999999999</c:v>
                </c:pt>
                <c:pt idx="1908">
                  <c:v>13.584110000000001</c:v>
                </c:pt>
                <c:pt idx="1909">
                  <c:v>13.59173</c:v>
                </c:pt>
                <c:pt idx="1910">
                  <c:v>13.599349999999999</c:v>
                </c:pt>
                <c:pt idx="1911">
                  <c:v>13.60698</c:v>
                </c:pt>
                <c:pt idx="1912">
                  <c:v>13.614599999999999</c:v>
                </c:pt>
                <c:pt idx="1913">
                  <c:v>13.62223</c:v>
                </c:pt>
                <c:pt idx="1914">
                  <c:v>13.629860000000001</c:v>
                </c:pt>
                <c:pt idx="1915">
                  <c:v>13.63749</c:v>
                </c:pt>
                <c:pt idx="1916">
                  <c:v>13.64512</c:v>
                </c:pt>
                <c:pt idx="1917">
                  <c:v>13.652760000000001</c:v>
                </c:pt>
                <c:pt idx="1918">
                  <c:v>13.660399999999999</c:v>
                </c:pt>
                <c:pt idx="1919">
                  <c:v>13.66804</c:v>
                </c:pt>
                <c:pt idx="1920">
                  <c:v>13.67568</c:v>
                </c:pt>
                <c:pt idx="1921">
                  <c:v>13.68332</c:v>
                </c:pt>
                <c:pt idx="1922">
                  <c:v>13.69097</c:v>
                </c:pt>
                <c:pt idx="1923">
                  <c:v>13.69862</c:v>
                </c:pt>
                <c:pt idx="1924">
                  <c:v>13.70627</c:v>
                </c:pt>
                <c:pt idx="1925">
                  <c:v>13.71392</c:v>
                </c:pt>
                <c:pt idx="1926">
                  <c:v>13.721579999999999</c:v>
                </c:pt>
                <c:pt idx="1927">
                  <c:v>13.729240000000001</c:v>
                </c:pt>
                <c:pt idx="1928">
                  <c:v>13.7369</c:v>
                </c:pt>
                <c:pt idx="1929">
                  <c:v>13.74456</c:v>
                </c:pt>
                <c:pt idx="1930">
                  <c:v>13.752219999999999</c:v>
                </c:pt>
                <c:pt idx="1931">
                  <c:v>13.75989</c:v>
                </c:pt>
                <c:pt idx="1932">
                  <c:v>13.76755</c:v>
                </c:pt>
                <c:pt idx="1933">
                  <c:v>13.775219999999999</c:v>
                </c:pt>
                <c:pt idx="1934">
                  <c:v>13.7829</c:v>
                </c:pt>
                <c:pt idx="1935">
                  <c:v>13.790570000000001</c:v>
                </c:pt>
                <c:pt idx="1936">
                  <c:v>13.798249999999999</c:v>
                </c:pt>
                <c:pt idx="1937">
                  <c:v>13.80593</c:v>
                </c:pt>
                <c:pt idx="1938">
                  <c:v>13.813610000000001</c:v>
                </c:pt>
                <c:pt idx="1939">
                  <c:v>13.821289999999999</c:v>
                </c:pt>
                <c:pt idx="1940">
                  <c:v>13.82897</c:v>
                </c:pt>
                <c:pt idx="1941">
                  <c:v>13.83666</c:v>
                </c:pt>
                <c:pt idx="1942">
                  <c:v>13.84435</c:v>
                </c:pt>
                <c:pt idx="1943">
                  <c:v>13.852040000000001</c:v>
                </c:pt>
                <c:pt idx="1944">
                  <c:v>13.85974</c:v>
                </c:pt>
                <c:pt idx="1945">
                  <c:v>13.867430000000001</c:v>
                </c:pt>
                <c:pt idx="1946">
                  <c:v>13.87513</c:v>
                </c:pt>
                <c:pt idx="1947">
                  <c:v>13.88283</c:v>
                </c:pt>
                <c:pt idx="1948">
                  <c:v>13.89053</c:v>
                </c:pt>
                <c:pt idx="1949">
                  <c:v>13.898239999999999</c:v>
                </c:pt>
                <c:pt idx="1950">
                  <c:v>13.905939999999999</c:v>
                </c:pt>
                <c:pt idx="1951">
                  <c:v>13.913650000000001</c:v>
                </c:pt>
                <c:pt idx="1952">
                  <c:v>13.92136</c:v>
                </c:pt>
                <c:pt idx="1953">
                  <c:v>13.929069999999999</c:v>
                </c:pt>
                <c:pt idx="1954">
                  <c:v>13.93679</c:v>
                </c:pt>
                <c:pt idx="1955">
                  <c:v>13.944509999999999</c:v>
                </c:pt>
                <c:pt idx="1956">
                  <c:v>13.952220000000001</c:v>
                </c:pt>
                <c:pt idx="1957">
                  <c:v>13.959949999999999</c:v>
                </c:pt>
                <c:pt idx="1958">
                  <c:v>13.96767</c:v>
                </c:pt>
                <c:pt idx="1959">
                  <c:v>13.9754</c:v>
                </c:pt>
                <c:pt idx="1960">
                  <c:v>13.98312</c:v>
                </c:pt>
                <c:pt idx="1961">
                  <c:v>13.99085</c:v>
                </c:pt>
                <c:pt idx="1962">
                  <c:v>13.99858</c:v>
                </c:pt>
                <c:pt idx="1963">
                  <c:v>14.006320000000001</c:v>
                </c:pt>
                <c:pt idx="1964">
                  <c:v>14.014060000000001</c:v>
                </c:pt>
                <c:pt idx="1965">
                  <c:v>14.021789999999999</c:v>
                </c:pt>
                <c:pt idx="1966">
                  <c:v>14.029529999999999</c:v>
                </c:pt>
                <c:pt idx="1967">
                  <c:v>14.037280000000001</c:v>
                </c:pt>
                <c:pt idx="1968">
                  <c:v>14.045019999999999</c:v>
                </c:pt>
                <c:pt idx="1969">
                  <c:v>14.052770000000001</c:v>
                </c:pt>
                <c:pt idx="1970">
                  <c:v>14.06052</c:v>
                </c:pt>
                <c:pt idx="1971">
                  <c:v>14.06827</c:v>
                </c:pt>
                <c:pt idx="1972">
                  <c:v>14.07602</c:v>
                </c:pt>
                <c:pt idx="1973">
                  <c:v>14.083780000000001</c:v>
                </c:pt>
                <c:pt idx="1974">
                  <c:v>14.09154</c:v>
                </c:pt>
                <c:pt idx="1975">
                  <c:v>14.09929</c:v>
                </c:pt>
                <c:pt idx="1976">
                  <c:v>14.107060000000001</c:v>
                </c:pt>
                <c:pt idx="1977">
                  <c:v>14.11482</c:v>
                </c:pt>
                <c:pt idx="1978">
                  <c:v>14.122590000000001</c:v>
                </c:pt>
                <c:pt idx="1979">
                  <c:v>14.13035</c:v>
                </c:pt>
                <c:pt idx="1980">
                  <c:v>14.13813</c:v>
                </c:pt>
                <c:pt idx="1981">
                  <c:v>14.145899999999999</c:v>
                </c:pt>
                <c:pt idx="1982">
                  <c:v>14.15367</c:v>
                </c:pt>
                <c:pt idx="1983">
                  <c:v>14.16145</c:v>
                </c:pt>
                <c:pt idx="1984">
                  <c:v>14.169230000000001</c:v>
                </c:pt>
                <c:pt idx="1985">
                  <c:v>14.177009999999999</c:v>
                </c:pt>
                <c:pt idx="1986">
                  <c:v>14.18479</c:v>
                </c:pt>
                <c:pt idx="1987">
                  <c:v>14.19258</c:v>
                </c:pt>
                <c:pt idx="1988">
                  <c:v>14.200369999999999</c:v>
                </c:pt>
                <c:pt idx="1989">
                  <c:v>14.208159999999999</c:v>
                </c:pt>
                <c:pt idx="1990">
                  <c:v>14.215949999999999</c:v>
                </c:pt>
                <c:pt idx="1991">
                  <c:v>14.223739999999999</c:v>
                </c:pt>
                <c:pt idx="1992">
                  <c:v>14.231540000000001</c:v>
                </c:pt>
                <c:pt idx="1993">
                  <c:v>14.23934</c:v>
                </c:pt>
                <c:pt idx="1994">
                  <c:v>14.24714</c:v>
                </c:pt>
                <c:pt idx="1995">
                  <c:v>14.25494</c:v>
                </c:pt>
                <c:pt idx="1996">
                  <c:v>14.262740000000001</c:v>
                </c:pt>
                <c:pt idx="1997">
                  <c:v>14.27055</c:v>
                </c:pt>
                <c:pt idx="1998">
                  <c:v>14.278359999999999</c:v>
                </c:pt>
                <c:pt idx="1999">
                  <c:v>14.28617</c:v>
                </c:pt>
                <c:pt idx="2000">
                  <c:v>14.293979999999999</c:v>
                </c:pt>
                <c:pt idx="2001">
                  <c:v>14.3018</c:v>
                </c:pt>
                <c:pt idx="2002">
                  <c:v>14.309620000000001</c:v>
                </c:pt>
                <c:pt idx="2003">
                  <c:v>14.31744</c:v>
                </c:pt>
                <c:pt idx="2004">
                  <c:v>14.32526</c:v>
                </c:pt>
                <c:pt idx="2005">
                  <c:v>14.333080000000001</c:v>
                </c:pt>
                <c:pt idx="2006">
                  <c:v>14.340909999999999</c:v>
                </c:pt>
                <c:pt idx="2007">
                  <c:v>14.34873</c:v>
                </c:pt>
                <c:pt idx="2008">
                  <c:v>14.35657</c:v>
                </c:pt>
                <c:pt idx="2009">
                  <c:v>14.3644</c:v>
                </c:pt>
                <c:pt idx="2010">
                  <c:v>14.37223</c:v>
                </c:pt>
                <c:pt idx="2011">
                  <c:v>14.38007</c:v>
                </c:pt>
                <c:pt idx="2012">
                  <c:v>14.38791</c:v>
                </c:pt>
                <c:pt idx="2013">
                  <c:v>14.39575</c:v>
                </c:pt>
                <c:pt idx="2014">
                  <c:v>14.403589999999999</c:v>
                </c:pt>
                <c:pt idx="2015">
                  <c:v>14.411440000000001</c:v>
                </c:pt>
                <c:pt idx="2016">
                  <c:v>14.419280000000001</c:v>
                </c:pt>
                <c:pt idx="2017">
                  <c:v>14.42713</c:v>
                </c:pt>
                <c:pt idx="2018">
                  <c:v>14.434990000000001</c:v>
                </c:pt>
                <c:pt idx="2019">
                  <c:v>14.44284</c:v>
                </c:pt>
                <c:pt idx="2020">
                  <c:v>14.45069</c:v>
                </c:pt>
                <c:pt idx="2021">
                  <c:v>14.458550000000001</c:v>
                </c:pt>
                <c:pt idx="2022">
                  <c:v>14.46641</c:v>
                </c:pt>
                <c:pt idx="2023">
                  <c:v>14.474270000000001</c:v>
                </c:pt>
                <c:pt idx="2024">
                  <c:v>14.482139999999999</c:v>
                </c:pt>
                <c:pt idx="2025">
                  <c:v>14.49001</c:v>
                </c:pt>
                <c:pt idx="2026">
                  <c:v>14.497870000000001</c:v>
                </c:pt>
                <c:pt idx="2027">
                  <c:v>14.505739999999999</c:v>
                </c:pt>
                <c:pt idx="2028">
                  <c:v>14.51362</c:v>
                </c:pt>
                <c:pt idx="2029">
                  <c:v>14.52149</c:v>
                </c:pt>
                <c:pt idx="2030">
                  <c:v>14.52937</c:v>
                </c:pt>
                <c:pt idx="2031">
                  <c:v>14.53725</c:v>
                </c:pt>
                <c:pt idx="2032">
                  <c:v>14.54513</c:v>
                </c:pt>
                <c:pt idx="2033">
                  <c:v>14.55301</c:v>
                </c:pt>
                <c:pt idx="2034">
                  <c:v>14.5609</c:v>
                </c:pt>
                <c:pt idx="2035">
                  <c:v>14.56879</c:v>
                </c:pt>
                <c:pt idx="2036">
                  <c:v>14.57668</c:v>
                </c:pt>
                <c:pt idx="2037">
                  <c:v>14.584569999999999</c:v>
                </c:pt>
                <c:pt idx="2038">
                  <c:v>14.59247</c:v>
                </c:pt>
                <c:pt idx="2039">
                  <c:v>14.60036</c:v>
                </c:pt>
                <c:pt idx="2040">
                  <c:v>14.60826</c:v>
                </c:pt>
                <c:pt idx="2041">
                  <c:v>14.616160000000001</c:v>
                </c:pt>
                <c:pt idx="2042">
                  <c:v>14.62406</c:v>
                </c:pt>
                <c:pt idx="2043">
                  <c:v>14.631970000000001</c:v>
                </c:pt>
                <c:pt idx="2044">
                  <c:v>14.63988</c:v>
                </c:pt>
                <c:pt idx="2045">
                  <c:v>14.647790000000001</c:v>
                </c:pt>
                <c:pt idx="2046">
                  <c:v>14.6557</c:v>
                </c:pt>
                <c:pt idx="2047">
                  <c:v>14.66361</c:v>
                </c:pt>
                <c:pt idx="2048">
                  <c:v>14.671530000000001</c:v>
                </c:pt>
                <c:pt idx="2049">
                  <c:v>14.67944</c:v>
                </c:pt>
                <c:pt idx="2050">
                  <c:v>14.68736</c:v>
                </c:pt>
                <c:pt idx="2051">
                  <c:v>14.69529</c:v>
                </c:pt>
                <c:pt idx="2052">
                  <c:v>14.70321</c:v>
                </c:pt>
                <c:pt idx="2053">
                  <c:v>14.71114</c:v>
                </c:pt>
                <c:pt idx="2054">
                  <c:v>14.719060000000001</c:v>
                </c:pt>
                <c:pt idx="2055">
                  <c:v>14.727</c:v>
                </c:pt>
                <c:pt idx="2056">
                  <c:v>14.73493</c:v>
                </c:pt>
                <c:pt idx="2057">
                  <c:v>14.74286</c:v>
                </c:pt>
                <c:pt idx="2058">
                  <c:v>14.7508</c:v>
                </c:pt>
                <c:pt idx="2059">
                  <c:v>14.75874</c:v>
                </c:pt>
                <c:pt idx="2060">
                  <c:v>14.766679999999999</c:v>
                </c:pt>
                <c:pt idx="2061">
                  <c:v>14.774620000000001</c:v>
                </c:pt>
                <c:pt idx="2062">
                  <c:v>14.78257</c:v>
                </c:pt>
                <c:pt idx="2063">
                  <c:v>14.790520000000001</c:v>
                </c:pt>
                <c:pt idx="2064">
                  <c:v>14.79847</c:v>
                </c:pt>
                <c:pt idx="2065">
                  <c:v>14.806419999999999</c:v>
                </c:pt>
                <c:pt idx="2066">
                  <c:v>14.81437</c:v>
                </c:pt>
                <c:pt idx="2067">
                  <c:v>14.822329999999999</c:v>
                </c:pt>
                <c:pt idx="2068">
                  <c:v>14.83029</c:v>
                </c:pt>
                <c:pt idx="2069">
                  <c:v>14.83825</c:v>
                </c:pt>
                <c:pt idx="2070">
                  <c:v>14.846209999999999</c:v>
                </c:pt>
                <c:pt idx="2071">
                  <c:v>14.854179999999999</c:v>
                </c:pt>
                <c:pt idx="2072">
                  <c:v>14.86214</c:v>
                </c:pt>
                <c:pt idx="2073">
                  <c:v>14.87011</c:v>
                </c:pt>
                <c:pt idx="2074">
                  <c:v>14.878080000000001</c:v>
                </c:pt>
                <c:pt idx="2075">
                  <c:v>14.886060000000001</c:v>
                </c:pt>
                <c:pt idx="2076">
                  <c:v>14.894030000000001</c:v>
                </c:pt>
                <c:pt idx="2077">
                  <c:v>14.902010000000001</c:v>
                </c:pt>
                <c:pt idx="2078">
                  <c:v>14.909990000000001</c:v>
                </c:pt>
                <c:pt idx="2079">
                  <c:v>14.91797</c:v>
                </c:pt>
                <c:pt idx="2080">
                  <c:v>14.92596</c:v>
                </c:pt>
                <c:pt idx="2081">
                  <c:v>14.93394</c:v>
                </c:pt>
                <c:pt idx="2082">
                  <c:v>14.941929999999999</c:v>
                </c:pt>
                <c:pt idx="2083">
                  <c:v>14.949920000000001</c:v>
                </c:pt>
                <c:pt idx="2084">
                  <c:v>14.95791</c:v>
                </c:pt>
                <c:pt idx="2085">
                  <c:v>14.965909999999999</c:v>
                </c:pt>
                <c:pt idx="2086">
                  <c:v>14.9739</c:v>
                </c:pt>
                <c:pt idx="2087">
                  <c:v>14.9819</c:v>
                </c:pt>
                <c:pt idx="2088">
                  <c:v>14.9899</c:v>
                </c:pt>
                <c:pt idx="2089">
                  <c:v>14.997909999999999</c:v>
                </c:pt>
                <c:pt idx="2090">
                  <c:v>15.00591</c:v>
                </c:pt>
                <c:pt idx="2091">
                  <c:v>15.013920000000001</c:v>
                </c:pt>
                <c:pt idx="2092">
                  <c:v>15.021929999999999</c:v>
                </c:pt>
                <c:pt idx="2093">
                  <c:v>15.02994</c:v>
                </c:pt>
                <c:pt idx="2094">
                  <c:v>15.03796</c:v>
                </c:pt>
                <c:pt idx="2095">
                  <c:v>15.045970000000001</c:v>
                </c:pt>
                <c:pt idx="2096">
                  <c:v>15.053990000000001</c:v>
                </c:pt>
                <c:pt idx="2097">
                  <c:v>15.062010000000001</c:v>
                </c:pt>
                <c:pt idx="2098">
                  <c:v>15.070029999999999</c:v>
                </c:pt>
                <c:pt idx="2099">
                  <c:v>15.078060000000001</c:v>
                </c:pt>
                <c:pt idx="2100">
                  <c:v>15.086080000000001</c:v>
                </c:pt>
                <c:pt idx="2101">
                  <c:v>15.094110000000001</c:v>
                </c:pt>
                <c:pt idx="2102">
                  <c:v>15.10214</c:v>
                </c:pt>
                <c:pt idx="2103">
                  <c:v>15.11018</c:v>
                </c:pt>
                <c:pt idx="2104">
                  <c:v>15.118209999999999</c:v>
                </c:pt>
                <c:pt idx="2105">
                  <c:v>15.126250000000001</c:v>
                </c:pt>
                <c:pt idx="2106">
                  <c:v>15.13429</c:v>
                </c:pt>
                <c:pt idx="2107">
                  <c:v>15.142329999999999</c:v>
                </c:pt>
                <c:pt idx="2108">
                  <c:v>15.15038</c:v>
                </c:pt>
                <c:pt idx="2109">
                  <c:v>15.15842</c:v>
                </c:pt>
                <c:pt idx="2110">
                  <c:v>15.16647</c:v>
                </c:pt>
                <c:pt idx="2111">
                  <c:v>15.174519999999999</c:v>
                </c:pt>
                <c:pt idx="2112">
                  <c:v>15.18257</c:v>
                </c:pt>
                <c:pt idx="2113">
                  <c:v>15.190630000000001</c:v>
                </c:pt>
                <c:pt idx="2114">
                  <c:v>15.19868</c:v>
                </c:pt>
                <c:pt idx="2115">
                  <c:v>15.20674</c:v>
                </c:pt>
                <c:pt idx="2116">
                  <c:v>15.2148</c:v>
                </c:pt>
                <c:pt idx="2117">
                  <c:v>15.22287</c:v>
                </c:pt>
                <c:pt idx="2118">
                  <c:v>15.230930000000001</c:v>
                </c:pt>
                <c:pt idx="2119">
                  <c:v>15.239000000000001</c:v>
                </c:pt>
                <c:pt idx="2120">
                  <c:v>15.247070000000001</c:v>
                </c:pt>
                <c:pt idx="2121">
                  <c:v>15.255140000000001</c:v>
                </c:pt>
                <c:pt idx="2122">
                  <c:v>15.263210000000001</c:v>
                </c:pt>
                <c:pt idx="2123">
                  <c:v>15.27129</c:v>
                </c:pt>
                <c:pt idx="2124">
                  <c:v>15.27937</c:v>
                </c:pt>
                <c:pt idx="2125">
                  <c:v>15.28745</c:v>
                </c:pt>
                <c:pt idx="2126">
                  <c:v>15.295529999999999</c:v>
                </c:pt>
                <c:pt idx="2127">
                  <c:v>15.303610000000001</c:v>
                </c:pt>
                <c:pt idx="2128">
                  <c:v>15.3117</c:v>
                </c:pt>
                <c:pt idx="2129">
                  <c:v>15.319789999999999</c:v>
                </c:pt>
                <c:pt idx="2130">
                  <c:v>15.32788</c:v>
                </c:pt>
                <c:pt idx="2131">
                  <c:v>15.33597</c:v>
                </c:pt>
                <c:pt idx="2132">
                  <c:v>15.34407</c:v>
                </c:pt>
                <c:pt idx="2133">
                  <c:v>15.352169999999999</c:v>
                </c:pt>
                <c:pt idx="2134">
                  <c:v>15.36026</c:v>
                </c:pt>
                <c:pt idx="2135">
                  <c:v>15.368370000000001</c:v>
                </c:pt>
                <c:pt idx="2136">
                  <c:v>15.376469999999999</c:v>
                </c:pt>
                <c:pt idx="2137">
                  <c:v>15.38458</c:v>
                </c:pt>
                <c:pt idx="2138">
                  <c:v>15.39268</c:v>
                </c:pt>
                <c:pt idx="2139">
                  <c:v>15.400790000000001</c:v>
                </c:pt>
                <c:pt idx="2140">
                  <c:v>15.408910000000001</c:v>
                </c:pt>
                <c:pt idx="2141">
                  <c:v>15.417020000000001</c:v>
                </c:pt>
                <c:pt idx="2142">
                  <c:v>15.425140000000001</c:v>
                </c:pt>
                <c:pt idx="2143">
                  <c:v>15.433260000000001</c:v>
                </c:pt>
                <c:pt idx="2144">
                  <c:v>15.441380000000001</c:v>
                </c:pt>
                <c:pt idx="2145">
                  <c:v>15.4495</c:v>
                </c:pt>
                <c:pt idx="2146">
                  <c:v>15.45762</c:v>
                </c:pt>
                <c:pt idx="2147">
                  <c:v>15.46575</c:v>
                </c:pt>
                <c:pt idx="2148">
                  <c:v>15.473879999999999</c:v>
                </c:pt>
                <c:pt idx="2149">
                  <c:v>15.482010000000001</c:v>
                </c:pt>
                <c:pt idx="2150">
                  <c:v>15.49015</c:v>
                </c:pt>
                <c:pt idx="2151">
                  <c:v>15.498279999999999</c:v>
                </c:pt>
                <c:pt idx="2152">
                  <c:v>15.50642</c:v>
                </c:pt>
                <c:pt idx="2153">
                  <c:v>15.514559999999999</c:v>
                </c:pt>
                <c:pt idx="2154">
                  <c:v>15.5227</c:v>
                </c:pt>
                <c:pt idx="2155">
                  <c:v>15.53084</c:v>
                </c:pt>
                <c:pt idx="2156">
                  <c:v>15.53899</c:v>
                </c:pt>
                <c:pt idx="2157">
                  <c:v>15.547140000000001</c:v>
                </c:pt>
                <c:pt idx="2158">
                  <c:v>15.555289999999999</c:v>
                </c:pt>
                <c:pt idx="2159">
                  <c:v>15.56344</c:v>
                </c:pt>
                <c:pt idx="2160">
                  <c:v>15.5716</c:v>
                </c:pt>
                <c:pt idx="2161">
                  <c:v>15.579750000000001</c:v>
                </c:pt>
                <c:pt idx="2162">
                  <c:v>15.587910000000001</c:v>
                </c:pt>
                <c:pt idx="2163">
                  <c:v>15.596080000000001</c:v>
                </c:pt>
                <c:pt idx="2164">
                  <c:v>15.604240000000001</c:v>
                </c:pt>
                <c:pt idx="2165">
                  <c:v>15.612399999999999</c:v>
                </c:pt>
                <c:pt idx="2166">
                  <c:v>15.620570000000001</c:v>
                </c:pt>
                <c:pt idx="2167">
                  <c:v>15.628740000000001</c:v>
                </c:pt>
                <c:pt idx="2168">
                  <c:v>15.63691</c:v>
                </c:pt>
                <c:pt idx="2169">
                  <c:v>15.64509</c:v>
                </c:pt>
                <c:pt idx="2170">
                  <c:v>15.65326</c:v>
                </c:pt>
                <c:pt idx="2171">
                  <c:v>15.661440000000001</c:v>
                </c:pt>
                <c:pt idx="2172">
                  <c:v>15.66962</c:v>
                </c:pt>
                <c:pt idx="2173">
                  <c:v>15.677809999999999</c:v>
                </c:pt>
                <c:pt idx="2174">
                  <c:v>15.68599</c:v>
                </c:pt>
                <c:pt idx="2175">
                  <c:v>15.694179999999999</c:v>
                </c:pt>
                <c:pt idx="2176">
                  <c:v>15.70237</c:v>
                </c:pt>
                <c:pt idx="2177">
                  <c:v>15.710559999999999</c:v>
                </c:pt>
                <c:pt idx="2178">
                  <c:v>15.71875</c:v>
                </c:pt>
                <c:pt idx="2179">
                  <c:v>15.72695</c:v>
                </c:pt>
                <c:pt idx="2180">
                  <c:v>15.735139999999999</c:v>
                </c:pt>
                <c:pt idx="2181">
                  <c:v>15.74334</c:v>
                </c:pt>
                <c:pt idx="2182">
                  <c:v>15.75155</c:v>
                </c:pt>
                <c:pt idx="2183">
                  <c:v>15.75975</c:v>
                </c:pt>
                <c:pt idx="2184">
                  <c:v>15.76796</c:v>
                </c:pt>
                <c:pt idx="2185">
                  <c:v>15.77617</c:v>
                </c:pt>
                <c:pt idx="2186">
                  <c:v>15.784380000000001</c:v>
                </c:pt>
                <c:pt idx="2187">
                  <c:v>15.792590000000001</c:v>
                </c:pt>
                <c:pt idx="2188">
                  <c:v>15.800800000000001</c:v>
                </c:pt>
                <c:pt idx="2189">
                  <c:v>15.80902</c:v>
                </c:pt>
                <c:pt idx="2190">
                  <c:v>15.81724</c:v>
                </c:pt>
                <c:pt idx="2191">
                  <c:v>15.82546</c:v>
                </c:pt>
                <c:pt idx="2192">
                  <c:v>15.833679999999999</c:v>
                </c:pt>
                <c:pt idx="2193">
                  <c:v>15.84191</c:v>
                </c:pt>
                <c:pt idx="2194">
                  <c:v>15.85014</c:v>
                </c:pt>
                <c:pt idx="2195">
                  <c:v>15.858370000000001</c:v>
                </c:pt>
                <c:pt idx="2196">
                  <c:v>15.8666</c:v>
                </c:pt>
                <c:pt idx="2197">
                  <c:v>15.874829999999999</c:v>
                </c:pt>
                <c:pt idx="2198">
                  <c:v>15.88307</c:v>
                </c:pt>
                <c:pt idx="2199">
                  <c:v>15.891299999999999</c:v>
                </c:pt>
                <c:pt idx="2200">
                  <c:v>15.89955</c:v>
                </c:pt>
                <c:pt idx="2201">
                  <c:v>15.90779</c:v>
                </c:pt>
                <c:pt idx="2202">
                  <c:v>15.916029999999999</c:v>
                </c:pt>
                <c:pt idx="2203">
                  <c:v>15.92428</c:v>
                </c:pt>
                <c:pt idx="2204">
                  <c:v>15.93253</c:v>
                </c:pt>
                <c:pt idx="2205">
                  <c:v>15.94078</c:v>
                </c:pt>
                <c:pt idx="2206">
                  <c:v>15.94903</c:v>
                </c:pt>
                <c:pt idx="2207">
                  <c:v>15.95729</c:v>
                </c:pt>
                <c:pt idx="2208">
                  <c:v>15.96555</c:v>
                </c:pt>
                <c:pt idx="2209">
                  <c:v>15.973800000000001</c:v>
                </c:pt>
                <c:pt idx="2210">
                  <c:v>15.98207</c:v>
                </c:pt>
                <c:pt idx="2211">
                  <c:v>15.99033</c:v>
                </c:pt>
                <c:pt idx="2212">
                  <c:v>15.9986</c:v>
                </c:pt>
                <c:pt idx="2213">
                  <c:v>16.00686</c:v>
                </c:pt>
                <c:pt idx="2214">
                  <c:v>16.015129999999999</c:v>
                </c:pt>
                <c:pt idx="2215">
                  <c:v>16.023409999999998</c:v>
                </c:pt>
                <c:pt idx="2216">
                  <c:v>16.031680000000001</c:v>
                </c:pt>
                <c:pt idx="2217">
                  <c:v>16.039960000000001</c:v>
                </c:pt>
                <c:pt idx="2218">
                  <c:v>16.04824</c:v>
                </c:pt>
                <c:pt idx="2219">
                  <c:v>16.056519999999999</c:v>
                </c:pt>
                <c:pt idx="2220">
                  <c:v>16.064800000000002</c:v>
                </c:pt>
                <c:pt idx="2221">
                  <c:v>16.073090000000001</c:v>
                </c:pt>
                <c:pt idx="2222">
                  <c:v>16.08137</c:v>
                </c:pt>
                <c:pt idx="2223">
                  <c:v>16.089659999999999</c:v>
                </c:pt>
                <c:pt idx="2224">
                  <c:v>16.097950000000001</c:v>
                </c:pt>
                <c:pt idx="2225">
                  <c:v>16.106249999999999</c:v>
                </c:pt>
                <c:pt idx="2226">
                  <c:v>16.114540000000002</c:v>
                </c:pt>
                <c:pt idx="2227">
                  <c:v>16.12284</c:v>
                </c:pt>
                <c:pt idx="2228">
                  <c:v>16.131139999999998</c:v>
                </c:pt>
                <c:pt idx="2229">
                  <c:v>16.13944</c:v>
                </c:pt>
                <c:pt idx="2230">
                  <c:v>16.147749999999998</c:v>
                </c:pt>
                <c:pt idx="2231">
                  <c:v>16.15606</c:v>
                </c:pt>
                <c:pt idx="2232">
                  <c:v>16.164359999999999</c:v>
                </c:pt>
                <c:pt idx="2233">
                  <c:v>16.17267</c:v>
                </c:pt>
                <c:pt idx="2234">
                  <c:v>16.180990000000001</c:v>
                </c:pt>
                <c:pt idx="2235">
                  <c:v>16.189299999999999</c:v>
                </c:pt>
                <c:pt idx="2236">
                  <c:v>16.197620000000001</c:v>
                </c:pt>
                <c:pt idx="2237">
                  <c:v>16.205939999999998</c:v>
                </c:pt>
                <c:pt idx="2238">
                  <c:v>16.214259999999999</c:v>
                </c:pt>
                <c:pt idx="2239">
                  <c:v>16.22259</c:v>
                </c:pt>
                <c:pt idx="2240">
                  <c:v>16.230910000000002</c:v>
                </c:pt>
                <c:pt idx="2241">
                  <c:v>16.239239999999999</c:v>
                </c:pt>
                <c:pt idx="2242">
                  <c:v>16.24757</c:v>
                </c:pt>
                <c:pt idx="2243">
                  <c:v>16.2559</c:v>
                </c:pt>
                <c:pt idx="2244">
                  <c:v>16.264230000000001</c:v>
                </c:pt>
                <c:pt idx="2245">
                  <c:v>16.272570000000002</c:v>
                </c:pt>
                <c:pt idx="2246">
                  <c:v>16.280909999999999</c:v>
                </c:pt>
                <c:pt idx="2247">
                  <c:v>16.289249999999999</c:v>
                </c:pt>
                <c:pt idx="2248">
                  <c:v>16.29759</c:v>
                </c:pt>
                <c:pt idx="2249">
                  <c:v>16.30594</c:v>
                </c:pt>
                <c:pt idx="2250">
                  <c:v>16.31429</c:v>
                </c:pt>
                <c:pt idx="2251">
                  <c:v>16.32264</c:v>
                </c:pt>
                <c:pt idx="2252">
                  <c:v>16.33099</c:v>
                </c:pt>
                <c:pt idx="2253">
                  <c:v>16.33934</c:v>
                </c:pt>
                <c:pt idx="2254">
                  <c:v>16.3477</c:v>
                </c:pt>
                <c:pt idx="2255">
                  <c:v>16.35605</c:v>
                </c:pt>
                <c:pt idx="2256">
                  <c:v>16.364409999999999</c:v>
                </c:pt>
                <c:pt idx="2257">
                  <c:v>16.372779999999999</c:v>
                </c:pt>
                <c:pt idx="2258">
                  <c:v>16.381139999999998</c:v>
                </c:pt>
                <c:pt idx="2259">
                  <c:v>16.389510000000001</c:v>
                </c:pt>
                <c:pt idx="2260">
                  <c:v>16.397870000000001</c:v>
                </c:pt>
                <c:pt idx="2261">
                  <c:v>16.40625</c:v>
                </c:pt>
                <c:pt idx="2262">
                  <c:v>16.414619999999999</c:v>
                </c:pt>
                <c:pt idx="2263">
                  <c:v>16.422989999999999</c:v>
                </c:pt>
                <c:pt idx="2264">
                  <c:v>16.431370000000001</c:v>
                </c:pt>
                <c:pt idx="2265">
                  <c:v>16.43975</c:v>
                </c:pt>
                <c:pt idx="2266">
                  <c:v>16.448129999999999</c:v>
                </c:pt>
                <c:pt idx="2267">
                  <c:v>16.456510000000002</c:v>
                </c:pt>
                <c:pt idx="2268">
                  <c:v>16.4649</c:v>
                </c:pt>
                <c:pt idx="2269">
                  <c:v>16.473289999999999</c:v>
                </c:pt>
                <c:pt idx="2270">
                  <c:v>16.481680000000001</c:v>
                </c:pt>
                <c:pt idx="2271">
                  <c:v>16.490069999999999</c:v>
                </c:pt>
                <c:pt idx="2272">
                  <c:v>16.498460000000001</c:v>
                </c:pt>
                <c:pt idx="2273">
                  <c:v>16.50686</c:v>
                </c:pt>
                <c:pt idx="2274">
                  <c:v>16.515260000000001</c:v>
                </c:pt>
                <c:pt idx="2275">
                  <c:v>16.52366</c:v>
                </c:pt>
                <c:pt idx="2276">
                  <c:v>16.532060000000001</c:v>
                </c:pt>
                <c:pt idx="2277">
                  <c:v>16.540469999999999</c:v>
                </c:pt>
                <c:pt idx="2278">
                  <c:v>16.548870000000001</c:v>
                </c:pt>
                <c:pt idx="2279">
                  <c:v>16.557279999999999</c:v>
                </c:pt>
                <c:pt idx="2280">
                  <c:v>16.56569</c:v>
                </c:pt>
                <c:pt idx="2281">
                  <c:v>16.574110000000001</c:v>
                </c:pt>
                <c:pt idx="2282">
                  <c:v>16.582519999999999</c:v>
                </c:pt>
                <c:pt idx="2283">
                  <c:v>16.59094</c:v>
                </c:pt>
                <c:pt idx="2284">
                  <c:v>16.599360000000001</c:v>
                </c:pt>
                <c:pt idx="2285">
                  <c:v>16.607780000000002</c:v>
                </c:pt>
                <c:pt idx="2286">
                  <c:v>16.616209999999999</c:v>
                </c:pt>
                <c:pt idx="2287">
                  <c:v>16.62463</c:v>
                </c:pt>
                <c:pt idx="2288">
                  <c:v>16.63306</c:v>
                </c:pt>
                <c:pt idx="2289">
                  <c:v>16.641490000000001</c:v>
                </c:pt>
                <c:pt idx="2290">
                  <c:v>16.649920000000002</c:v>
                </c:pt>
                <c:pt idx="2291">
                  <c:v>16.658359999999998</c:v>
                </c:pt>
                <c:pt idx="2292">
                  <c:v>16.666789999999999</c:v>
                </c:pt>
                <c:pt idx="2293">
                  <c:v>16.675229999999999</c:v>
                </c:pt>
                <c:pt idx="2294">
                  <c:v>16.683669999999999</c:v>
                </c:pt>
                <c:pt idx="2295">
                  <c:v>16.692119999999999</c:v>
                </c:pt>
                <c:pt idx="2296">
                  <c:v>16.700559999999999</c:v>
                </c:pt>
                <c:pt idx="2297">
                  <c:v>16.709009999999999</c:v>
                </c:pt>
                <c:pt idx="2298">
                  <c:v>16.717459999999999</c:v>
                </c:pt>
                <c:pt idx="2299">
                  <c:v>16.725909999999999</c:v>
                </c:pt>
                <c:pt idx="2300">
                  <c:v>16.734369999999998</c:v>
                </c:pt>
                <c:pt idx="2301">
                  <c:v>16.742819999999998</c:v>
                </c:pt>
                <c:pt idx="2302">
                  <c:v>16.751280000000001</c:v>
                </c:pt>
                <c:pt idx="2303">
                  <c:v>16.759740000000001</c:v>
                </c:pt>
                <c:pt idx="2304">
                  <c:v>16.7682</c:v>
                </c:pt>
                <c:pt idx="2305">
                  <c:v>16.776669999999999</c:v>
                </c:pt>
                <c:pt idx="2306">
                  <c:v>16.785139999999998</c:v>
                </c:pt>
                <c:pt idx="2307">
                  <c:v>16.793600000000001</c:v>
                </c:pt>
                <c:pt idx="2308">
                  <c:v>16.802070000000001</c:v>
                </c:pt>
                <c:pt idx="2309">
                  <c:v>16.810549999999999</c:v>
                </c:pt>
                <c:pt idx="2310">
                  <c:v>16.819019999999998</c:v>
                </c:pt>
                <c:pt idx="2311">
                  <c:v>16.827500000000001</c:v>
                </c:pt>
                <c:pt idx="2312">
                  <c:v>16.835979999999999</c:v>
                </c:pt>
                <c:pt idx="2313">
                  <c:v>16.844460000000002</c:v>
                </c:pt>
                <c:pt idx="2314">
                  <c:v>16.85295</c:v>
                </c:pt>
                <c:pt idx="2315">
                  <c:v>16.861429999999999</c:v>
                </c:pt>
                <c:pt idx="2316">
                  <c:v>16.86992</c:v>
                </c:pt>
                <c:pt idx="2317">
                  <c:v>16.878409999999999</c:v>
                </c:pt>
                <c:pt idx="2318">
                  <c:v>16.886900000000001</c:v>
                </c:pt>
                <c:pt idx="2319">
                  <c:v>16.895399999999999</c:v>
                </c:pt>
                <c:pt idx="2320">
                  <c:v>16.903890000000001</c:v>
                </c:pt>
                <c:pt idx="2321">
                  <c:v>16.912389999999998</c:v>
                </c:pt>
                <c:pt idx="2322">
                  <c:v>16.92089</c:v>
                </c:pt>
                <c:pt idx="2323">
                  <c:v>16.929400000000001</c:v>
                </c:pt>
                <c:pt idx="2324">
                  <c:v>16.937899999999999</c:v>
                </c:pt>
                <c:pt idx="2325">
                  <c:v>16.94641</c:v>
                </c:pt>
                <c:pt idx="2326">
                  <c:v>16.954920000000001</c:v>
                </c:pt>
                <c:pt idx="2327">
                  <c:v>16.963429999999999</c:v>
                </c:pt>
                <c:pt idx="2328">
                  <c:v>16.97194</c:v>
                </c:pt>
                <c:pt idx="2329">
                  <c:v>16.980460000000001</c:v>
                </c:pt>
                <c:pt idx="2330">
                  <c:v>16.988980000000002</c:v>
                </c:pt>
                <c:pt idx="2331">
                  <c:v>16.997499999999999</c:v>
                </c:pt>
                <c:pt idx="2332">
                  <c:v>17.006019999999999</c:v>
                </c:pt>
                <c:pt idx="2333">
                  <c:v>17.01454</c:v>
                </c:pt>
                <c:pt idx="2334">
                  <c:v>17.023070000000001</c:v>
                </c:pt>
                <c:pt idx="2335">
                  <c:v>17.031600000000001</c:v>
                </c:pt>
                <c:pt idx="2336">
                  <c:v>17.040130000000001</c:v>
                </c:pt>
                <c:pt idx="2337">
                  <c:v>17.048660000000002</c:v>
                </c:pt>
                <c:pt idx="2338">
                  <c:v>17.057200000000002</c:v>
                </c:pt>
                <c:pt idx="2339">
                  <c:v>17.065729999999999</c:v>
                </c:pt>
                <c:pt idx="2340">
                  <c:v>17.074269999999999</c:v>
                </c:pt>
                <c:pt idx="2341">
                  <c:v>17.082820000000002</c:v>
                </c:pt>
                <c:pt idx="2342">
                  <c:v>17.091360000000002</c:v>
                </c:pt>
                <c:pt idx="2343">
                  <c:v>17.099910000000001</c:v>
                </c:pt>
                <c:pt idx="2344">
                  <c:v>17.108450000000001</c:v>
                </c:pt>
                <c:pt idx="2345">
                  <c:v>17.117000000000001</c:v>
                </c:pt>
                <c:pt idx="2346">
                  <c:v>17.12556</c:v>
                </c:pt>
                <c:pt idx="2347">
                  <c:v>17.13411</c:v>
                </c:pt>
                <c:pt idx="2348">
                  <c:v>17.142669999999999</c:v>
                </c:pt>
                <c:pt idx="2349">
                  <c:v>17.151230000000002</c:v>
                </c:pt>
                <c:pt idx="2350">
                  <c:v>17.159790000000001</c:v>
                </c:pt>
                <c:pt idx="2351">
                  <c:v>17.16835</c:v>
                </c:pt>
                <c:pt idx="2352">
                  <c:v>17.176909999999999</c:v>
                </c:pt>
                <c:pt idx="2353">
                  <c:v>17.185479999999998</c:v>
                </c:pt>
                <c:pt idx="2354">
                  <c:v>17.194050000000001</c:v>
                </c:pt>
                <c:pt idx="2355">
                  <c:v>17.20262</c:v>
                </c:pt>
                <c:pt idx="2356">
                  <c:v>17.211189999999998</c:v>
                </c:pt>
                <c:pt idx="2357">
                  <c:v>17.21977</c:v>
                </c:pt>
                <c:pt idx="2358">
                  <c:v>17.228349999999999</c:v>
                </c:pt>
                <c:pt idx="2359">
                  <c:v>17.236930000000001</c:v>
                </c:pt>
                <c:pt idx="2360">
                  <c:v>17.245509999999999</c:v>
                </c:pt>
                <c:pt idx="2361">
                  <c:v>17.254100000000001</c:v>
                </c:pt>
                <c:pt idx="2362">
                  <c:v>17.26268</c:v>
                </c:pt>
                <c:pt idx="2363">
                  <c:v>17.271270000000001</c:v>
                </c:pt>
                <c:pt idx="2364">
                  <c:v>17.279859999999999</c:v>
                </c:pt>
                <c:pt idx="2365">
                  <c:v>17.288450000000001</c:v>
                </c:pt>
                <c:pt idx="2366">
                  <c:v>17.297049999999999</c:v>
                </c:pt>
                <c:pt idx="2367">
                  <c:v>17.30564</c:v>
                </c:pt>
                <c:pt idx="2368">
                  <c:v>17.314250000000001</c:v>
                </c:pt>
                <c:pt idx="2369">
                  <c:v>17.322849999999999</c:v>
                </c:pt>
                <c:pt idx="2370">
                  <c:v>17.33145</c:v>
                </c:pt>
                <c:pt idx="2371">
                  <c:v>17.340060000000001</c:v>
                </c:pt>
                <c:pt idx="2372">
                  <c:v>17.348659999999999</c:v>
                </c:pt>
                <c:pt idx="2373">
                  <c:v>17.35727</c:v>
                </c:pt>
                <c:pt idx="2374">
                  <c:v>17.365880000000001</c:v>
                </c:pt>
                <c:pt idx="2375">
                  <c:v>17.374500000000001</c:v>
                </c:pt>
                <c:pt idx="2376">
                  <c:v>17.383109999999999</c:v>
                </c:pt>
                <c:pt idx="2377">
                  <c:v>17.391729999999999</c:v>
                </c:pt>
                <c:pt idx="2378">
                  <c:v>17.40035</c:v>
                </c:pt>
                <c:pt idx="2379">
                  <c:v>17.40898</c:v>
                </c:pt>
                <c:pt idx="2380">
                  <c:v>17.4176</c:v>
                </c:pt>
                <c:pt idx="2381">
                  <c:v>17.42623</c:v>
                </c:pt>
                <c:pt idx="2382">
                  <c:v>17.43486</c:v>
                </c:pt>
                <c:pt idx="2383">
                  <c:v>17.443490000000001</c:v>
                </c:pt>
                <c:pt idx="2384">
                  <c:v>17.452120000000001</c:v>
                </c:pt>
                <c:pt idx="2385">
                  <c:v>17.460760000000001</c:v>
                </c:pt>
                <c:pt idx="2386">
                  <c:v>17.469390000000001</c:v>
                </c:pt>
                <c:pt idx="2387">
                  <c:v>17.47803</c:v>
                </c:pt>
                <c:pt idx="2388">
                  <c:v>17.48668</c:v>
                </c:pt>
                <c:pt idx="2389">
                  <c:v>17.49532</c:v>
                </c:pt>
                <c:pt idx="2390">
                  <c:v>17.503969999999999</c:v>
                </c:pt>
                <c:pt idx="2391">
                  <c:v>17.512619999999998</c:v>
                </c:pt>
                <c:pt idx="2392">
                  <c:v>17.521270000000001</c:v>
                </c:pt>
                <c:pt idx="2393">
                  <c:v>17.529920000000001</c:v>
                </c:pt>
                <c:pt idx="2394">
                  <c:v>17.53857</c:v>
                </c:pt>
                <c:pt idx="2395">
                  <c:v>17.547229999999999</c:v>
                </c:pt>
                <c:pt idx="2396">
                  <c:v>17.555890000000002</c:v>
                </c:pt>
                <c:pt idx="2397">
                  <c:v>17.564550000000001</c:v>
                </c:pt>
                <c:pt idx="2398">
                  <c:v>17.57321</c:v>
                </c:pt>
                <c:pt idx="2399">
                  <c:v>17.581880000000002</c:v>
                </c:pt>
                <c:pt idx="2400">
                  <c:v>17.59055</c:v>
                </c:pt>
                <c:pt idx="2401">
                  <c:v>17.599209999999999</c:v>
                </c:pt>
                <c:pt idx="2402">
                  <c:v>17.607890000000001</c:v>
                </c:pt>
                <c:pt idx="2403">
                  <c:v>17.61656</c:v>
                </c:pt>
                <c:pt idx="2404">
                  <c:v>17.625240000000002</c:v>
                </c:pt>
                <c:pt idx="2405">
                  <c:v>17.63391</c:v>
                </c:pt>
                <c:pt idx="2406">
                  <c:v>17.642600000000002</c:v>
                </c:pt>
                <c:pt idx="2407">
                  <c:v>17.65128</c:v>
                </c:pt>
                <c:pt idx="2408">
                  <c:v>17.659960000000002</c:v>
                </c:pt>
                <c:pt idx="2409">
                  <c:v>17.66865</c:v>
                </c:pt>
                <c:pt idx="2410">
                  <c:v>17.677340000000001</c:v>
                </c:pt>
                <c:pt idx="2411">
                  <c:v>17.686029999999999</c:v>
                </c:pt>
                <c:pt idx="2412">
                  <c:v>17.69472</c:v>
                </c:pt>
                <c:pt idx="2413">
                  <c:v>17.703420000000001</c:v>
                </c:pt>
                <c:pt idx="2414">
                  <c:v>17.712119999999999</c:v>
                </c:pt>
                <c:pt idx="2415">
                  <c:v>17.72082</c:v>
                </c:pt>
                <c:pt idx="2416">
                  <c:v>17.729520000000001</c:v>
                </c:pt>
                <c:pt idx="2417">
                  <c:v>17.738219999999998</c:v>
                </c:pt>
                <c:pt idx="2418">
                  <c:v>17.746929999999999</c:v>
                </c:pt>
                <c:pt idx="2419">
                  <c:v>17.75563</c:v>
                </c:pt>
                <c:pt idx="2420">
                  <c:v>17.76435</c:v>
                </c:pt>
                <c:pt idx="2421">
                  <c:v>17.773060000000001</c:v>
                </c:pt>
                <c:pt idx="2422">
                  <c:v>17.781770000000002</c:v>
                </c:pt>
                <c:pt idx="2423">
                  <c:v>17.790489999999998</c:v>
                </c:pt>
                <c:pt idx="2424">
                  <c:v>17.799209999999999</c:v>
                </c:pt>
                <c:pt idx="2425">
                  <c:v>17.807929999999999</c:v>
                </c:pt>
                <c:pt idx="2426">
                  <c:v>17.816649999999999</c:v>
                </c:pt>
                <c:pt idx="2427">
                  <c:v>17.825379999999999</c:v>
                </c:pt>
                <c:pt idx="2428">
                  <c:v>17.834099999999999</c:v>
                </c:pt>
                <c:pt idx="2429">
                  <c:v>17.842829999999999</c:v>
                </c:pt>
                <c:pt idx="2430">
                  <c:v>17.851559999999999</c:v>
                </c:pt>
                <c:pt idx="2431">
                  <c:v>17.860299999999999</c:v>
                </c:pt>
                <c:pt idx="2432">
                  <c:v>17.869029999999999</c:v>
                </c:pt>
                <c:pt idx="2433">
                  <c:v>17.877770000000002</c:v>
                </c:pt>
                <c:pt idx="2434">
                  <c:v>17.886510000000001</c:v>
                </c:pt>
                <c:pt idx="2435">
                  <c:v>17.895250000000001</c:v>
                </c:pt>
                <c:pt idx="2436">
                  <c:v>17.904</c:v>
                </c:pt>
                <c:pt idx="2437">
                  <c:v>17.912749999999999</c:v>
                </c:pt>
                <c:pt idx="2438">
                  <c:v>17.921500000000002</c:v>
                </c:pt>
                <c:pt idx="2439">
                  <c:v>17.930250000000001</c:v>
                </c:pt>
                <c:pt idx="2440">
                  <c:v>17.939</c:v>
                </c:pt>
                <c:pt idx="2441">
                  <c:v>17.947749999999999</c:v>
                </c:pt>
                <c:pt idx="2442">
                  <c:v>17.956510000000002</c:v>
                </c:pt>
                <c:pt idx="2443">
                  <c:v>17.96527</c:v>
                </c:pt>
                <c:pt idx="2444">
                  <c:v>17.974029999999999</c:v>
                </c:pt>
                <c:pt idx="2445">
                  <c:v>17.982800000000001</c:v>
                </c:pt>
                <c:pt idx="2446">
                  <c:v>17.99156</c:v>
                </c:pt>
                <c:pt idx="2447">
                  <c:v>18.000330000000002</c:v>
                </c:pt>
                <c:pt idx="2448">
                  <c:v>18.0091</c:v>
                </c:pt>
                <c:pt idx="2449">
                  <c:v>18.017869999999998</c:v>
                </c:pt>
                <c:pt idx="2450">
                  <c:v>18.02665</c:v>
                </c:pt>
                <c:pt idx="2451">
                  <c:v>18.035419999999998</c:v>
                </c:pt>
                <c:pt idx="2452">
                  <c:v>18.0442</c:v>
                </c:pt>
                <c:pt idx="2453">
                  <c:v>18.052980000000002</c:v>
                </c:pt>
                <c:pt idx="2454">
                  <c:v>18.06176</c:v>
                </c:pt>
                <c:pt idx="2455">
                  <c:v>18.070550000000001</c:v>
                </c:pt>
                <c:pt idx="2456">
                  <c:v>18.079339999999998</c:v>
                </c:pt>
                <c:pt idx="2457">
                  <c:v>18.08813</c:v>
                </c:pt>
                <c:pt idx="2458">
                  <c:v>18.096920000000001</c:v>
                </c:pt>
                <c:pt idx="2459">
                  <c:v>18.105709999999998</c:v>
                </c:pt>
                <c:pt idx="2460">
                  <c:v>18.114509999999999</c:v>
                </c:pt>
                <c:pt idx="2461">
                  <c:v>18.1233</c:v>
                </c:pt>
                <c:pt idx="2462">
                  <c:v>18.132100000000001</c:v>
                </c:pt>
                <c:pt idx="2463">
                  <c:v>18.140910000000002</c:v>
                </c:pt>
                <c:pt idx="2464">
                  <c:v>18.149709999999999</c:v>
                </c:pt>
                <c:pt idx="2465">
                  <c:v>18.158519999999999</c:v>
                </c:pt>
                <c:pt idx="2466">
                  <c:v>18.16733</c:v>
                </c:pt>
                <c:pt idx="2467">
                  <c:v>18.17614</c:v>
                </c:pt>
                <c:pt idx="2468">
                  <c:v>18.184950000000001</c:v>
                </c:pt>
                <c:pt idx="2469">
                  <c:v>18.193760000000001</c:v>
                </c:pt>
                <c:pt idx="2470">
                  <c:v>18.202580000000001</c:v>
                </c:pt>
                <c:pt idx="2471">
                  <c:v>18.211400000000001</c:v>
                </c:pt>
                <c:pt idx="2472">
                  <c:v>18.220220000000001</c:v>
                </c:pt>
                <c:pt idx="2473">
                  <c:v>18.229040000000001</c:v>
                </c:pt>
                <c:pt idx="2474">
                  <c:v>18.237870000000001</c:v>
                </c:pt>
                <c:pt idx="2475">
                  <c:v>18.246700000000001</c:v>
                </c:pt>
                <c:pt idx="2476">
                  <c:v>18.25553</c:v>
                </c:pt>
                <c:pt idx="2477">
                  <c:v>18.26436</c:v>
                </c:pt>
                <c:pt idx="2478">
                  <c:v>18.27319</c:v>
                </c:pt>
                <c:pt idx="2479">
                  <c:v>18.282029999999999</c:v>
                </c:pt>
                <c:pt idx="2480">
                  <c:v>18.290870000000002</c:v>
                </c:pt>
                <c:pt idx="2481">
                  <c:v>18.299710000000001</c:v>
                </c:pt>
                <c:pt idx="2482">
                  <c:v>18.30855</c:v>
                </c:pt>
                <c:pt idx="2483">
                  <c:v>18.317399999999999</c:v>
                </c:pt>
                <c:pt idx="2484">
                  <c:v>18.326239999999999</c:v>
                </c:pt>
                <c:pt idx="2485">
                  <c:v>18.335090000000001</c:v>
                </c:pt>
                <c:pt idx="2486">
                  <c:v>18.34394</c:v>
                </c:pt>
                <c:pt idx="2487">
                  <c:v>18.352799999999998</c:v>
                </c:pt>
                <c:pt idx="2488">
                  <c:v>18.361650000000001</c:v>
                </c:pt>
                <c:pt idx="2489">
                  <c:v>18.370509999999999</c:v>
                </c:pt>
                <c:pt idx="2490">
                  <c:v>18.379370000000002</c:v>
                </c:pt>
                <c:pt idx="2491">
                  <c:v>18.38823</c:v>
                </c:pt>
                <c:pt idx="2492">
                  <c:v>18.397099999999998</c:v>
                </c:pt>
                <c:pt idx="2493">
                  <c:v>18.40596</c:v>
                </c:pt>
                <c:pt idx="2494">
                  <c:v>18.414829999999998</c:v>
                </c:pt>
                <c:pt idx="2495">
                  <c:v>18.4237</c:v>
                </c:pt>
                <c:pt idx="2496">
                  <c:v>18.432569999999998</c:v>
                </c:pt>
                <c:pt idx="2497">
                  <c:v>18.44145</c:v>
                </c:pt>
                <c:pt idx="2498">
                  <c:v>18.450330000000001</c:v>
                </c:pt>
                <c:pt idx="2499">
                  <c:v>18.459199999999999</c:v>
                </c:pt>
                <c:pt idx="2500">
                  <c:v>18.46808</c:v>
                </c:pt>
                <c:pt idx="2501">
                  <c:v>18.476970000000001</c:v>
                </c:pt>
                <c:pt idx="2502">
                  <c:v>18.485849999999999</c:v>
                </c:pt>
                <c:pt idx="2503">
                  <c:v>18.49474</c:v>
                </c:pt>
                <c:pt idx="2504">
                  <c:v>18.503630000000001</c:v>
                </c:pt>
                <c:pt idx="2505">
                  <c:v>18.512519999999999</c:v>
                </c:pt>
                <c:pt idx="2506">
                  <c:v>18.521419999999999</c:v>
                </c:pt>
                <c:pt idx="2507">
                  <c:v>18.53031</c:v>
                </c:pt>
                <c:pt idx="2508">
                  <c:v>18.539210000000001</c:v>
                </c:pt>
                <c:pt idx="2509">
                  <c:v>18.548110000000001</c:v>
                </c:pt>
                <c:pt idx="2510">
                  <c:v>18.557009999999998</c:v>
                </c:pt>
                <c:pt idx="2511">
                  <c:v>18.565919999999998</c:v>
                </c:pt>
                <c:pt idx="2512">
                  <c:v>18.574829999999999</c:v>
                </c:pt>
                <c:pt idx="2513">
                  <c:v>18.583729999999999</c:v>
                </c:pt>
                <c:pt idx="2514">
                  <c:v>18.592649999999999</c:v>
                </c:pt>
                <c:pt idx="2515">
                  <c:v>18.601559999999999</c:v>
                </c:pt>
                <c:pt idx="2516">
                  <c:v>18.610469999999999</c:v>
                </c:pt>
                <c:pt idx="2517">
                  <c:v>18.619389999999999</c:v>
                </c:pt>
                <c:pt idx="2518">
                  <c:v>18.628309999999999</c:v>
                </c:pt>
                <c:pt idx="2519">
                  <c:v>18.637229999999999</c:v>
                </c:pt>
                <c:pt idx="2520">
                  <c:v>18.646159999999998</c:v>
                </c:pt>
                <c:pt idx="2521">
                  <c:v>18.655080000000002</c:v>
                </c:pt>
                <c:pt idx="2522">
                  <c:v>18.664010000000001</c:v>
                </c:pt>
                <c:pt idx="2523">
                  <c:v>18.672940000000001</c:v>
                </c:pt>
                <c:pt idx="2524">
                  <c:v>18.68187</c:v>
                </c:pt>
                <c:pt idx="2525">
                  <c:v>18.690809999999999</c:v>
                </c:pt>
                <c:pt idx="2526">
                  <c:v>18.699739999999998</c:v>
                </c:pt>
                <c:pt idx="2527">
                  <c:v>18.708680000000001</c:v>
                </c:pt>
                <c:pt idx="2528">
                  <c:v>18.71762</c:v>
                </c:pt>
                <c:pt idx="2529">
                  <c:v>18.726569999999999</c:v>
                </c:pt>
                <c:pt idx="2530">
                  <c:v>18.735510000000001</c:v>
                </c:pt>
                <c:pt idx="2531">
                  <c:v>18.74446</c:v>
                </c:pt>
                <c:pt idx="2532">
                  <c:v>18.753409999999999</c:v>
                </c:pt>
                <c:pt idx="2533">
                  <c:v>18.762360000000001</c:v>
                </c:pt>
                <c:pt idx="2534">
                  <c:v>18.77131</c:v>
                </c:pt>
                <c:pt idx="2535">
                  <c:v>18.780270000000002</c:v>
                </c:pt>
                <c:pt idx="2536">
                  <c:v>18.78923</c:v>
                </c:pt>
                <c:pt idx="2537">
                  <c:v>18.798190000000002</c:v>
                </c:pt>
                <c:pt idx="2538">
                  <c:v>18.80715</c:v>
                </c:pt>
                <c:pt idx="2539">
                  <c:v>18.816109999999998</c:v>
                </c:pt>
                <c:pt idx="2540">
                  <c:v>18.82508</c:v>
                </c:pt>
                <c:pt idx="2541">
                  <c:v>18.834050000000001</c:v>
                </c:pt>
                <c:pt idx="2542">
                  <c:v>18.843019999999999</c:v>
                </c:pt>
                <c:pt idx="2543">
                  <c:v>18.851990000000001</c:v>
                </c:pt>
                <c:pt idx="2544">
                  <c:v>18.860969999999998</c:v>
                </c:pt>
                <c:pt idx="2545">
                  <c:v>18.869949999999999</c:v>
                </c:pt>
                <c:pt idx="2546">
                  <c:v>18.87893</c:v>
                </c:pt>
                <c:pt idx="2547">
                  <c:v>18.887910000000002</c:v>
                </c:pt>
                <c:pt idx="2548">
                  <c:v>18.896889999999999</c:v>
                </c:pt>
                <c:pt idx="2549">
                  <c:v>18.90588</c:v>
                </c:pt>
                <c:pt idx="2550">
                  <c:v>18.914860000000001</c:v>
                </c:pt>
                <c:pt idx="2551">
                  <c:v>18.923850000000002</c:v>
                </c:pt>
                <c:pt idx="2552">
                  <c:v>18.932849999999998</c:v>
                </c:pt>
                <c:pt idx="2553">
                  <c:v>18.941839999999999</c:v>
                </c:pt>
                <c:pt idx="2554">
                  <c:v>18.950839999999999</c:v>
                </c:pt>
                <c:pt idx="2555">
                  <c:v>18.95984</c:v>
                </c:pt>
                <c:pt idx="2556">
                  <c:v>18.96884</c:v>
                </c:pt>
                <c:pt idx="2557">
                  <c:v>18.97784</c:v>
                </c:pt>
                <c:pt idx="2558">
                  <c:v>18.98685</c:v>
                </c:pt>
                <c:pt idx="2559">
                  <c:v>18.995850000000001</c:v>
                </c:pt>
                <c:pt idx="2560">
                  <c:v>19.004860000000001</c:v>
                </c:pt>
                <c:pt idx="2561">
                  <c:v>19.013870000000001</c:v>
                </c:pt>
                <c:pt idx="2562">
                  <c:v>19.02289</c:v>
                </c:pt>
                <c:pt idx="2563">
                  <c:v>19.0319</c:v>
                </c:pt>
                <c:pt idx="2564">
                  <c:v>19.04092</c:v>
                </c:pt>
                <c:pt idx="2565">
                  <c:v>19.049939999999999</c:v>
                </c:pt>
                <c:pt idx="2566">
                  <c:v>19.058959999999999</c:v>
                </c:pt>
                <c:pt idx="2567">
                  <c:v>19.067990000000002</c:v>
                </c:pt>
                <c:pt idx="2568">
                  <c:v>19.077010000000001</c:v>
                </c:pt>
                <c:pt idx="2569">
                  <c:v>19.086040000000001</c:v>
                </c:pt>
                <c:pt idx="2570">
                  <c:v>19.09507</c:v>
                </c:pt>
                <c:pt idx="2571">
                  <c:v>19.104099999999999</c:v>
                </c:pt>
                <c:pt idx="2572">
                  <c:v>19.113140000000001</c:v>
                </c:pt>
                <c:pt idx="2573">
                  <c:v>19.12218</c:v>
                </c:pt>
                <c:pt idx="2574">
                  <c:v>19.131209999999999</c:v>
                </c:pt>
                <c:pt idx="2575">
                  <c:v>19.140260000000001</c:v>
                </c:pt>
                <c:pt idx="2576">
                  <c:v>19.1493</c:v>
                </c:pt>
                <c:pt idx="2577">
                  <c:v>19.158349999999999</c:v>
                </c:pt>
                <c:pt idx="2578">
                  <c:v>19.167390000000001</c:v>
                </c:pt>
                <c:pt idx="2579">
                  <c:v>19.176439999999999</c:v>
                </c:pt>
                <c:pt idx="2580">
                  <c:v>19.185500000000001</c:v>
                </c:pt>
                <c:pt idx="2581">
                  <c:v>19.19455</c:v>
                </c:pt>
                <c:pt idx="2582">
                  <c:v>19.203610000000001</c:v>
                </c:pt>
                <c:pt idx="2583">
                  <c:v>19.21266</c:v>
                </c:pt>
                <c:pt idx="2584">
                  <c:v>19.221720000000001</c:v>
                </c:pt>
                <c:pt idx="2585">
                  <c:v>19.230789999999999</c:v>
                </c:pt>
                <c:pt idx="2586">
                  <c:v>19.239850000000001</c:v>
                </c:pt>
                <c:pt idx="2587">
                  <c:v>19.248919999999998</c:v>
                </c:pt>
                <c:pt idx="2588">
                  <c:v>19.257989999999999</c:v>
                </c:pt>
                <c:pt idx="2589">
                  <c:v>19.267060000000001</c:v>
                </c:pt>
                <c:pt idx="2590">
                  <c:v>19.276129999999998</c:v>
                </c:pt>
                <c:pt idx="2591">
                  <c:v>19.285209999999999</c:v>
                </c:pt>
                <c:pt idx="2592">
                  <c:v>19.294280000000001</c:v>
                </c:pt>
                <c:pt idx="2593">
                  <c:v>19.303370000000001</c:v>
                </c:pt>
                <c:pt idx="2594">
                  <c:v>19.312449999999998</c:v>
                </c:pt>
                <c:pt idx="2595">
                  <c:v>19.321529999999999</c:v>
                </c:pt>
                <c:pt idx="2596">
                  <c:v>19.33062</c:v>
                </c:pt>
                <c:pt idx="2597">
                  <c:v>19.33971</c:v>
                </c:pt>
                <c:pt idx="2598">
                  <c:v>19.348800000000001</c:v>
                </c:pt>
                <c:pt idx="2599">
                  <c:v>19.357890000000001</c:v>
                </c:pt>
                <c:pt idx="2600">
                  <c:v>19.366980000000002</c:v>
                </c:pt>
                <c:pt idx="2601">
                  <c:v>19.376080000000002</c:v>
                </c:pt>
                <c:pt idx="2602">
                  <c:v>19.385179999999998</c:v>
                </c:pt>
                <c:pt idx="2603">
                  <c:v>19.394279999999998</c:v>
                </c:pt>
                <c:pt idx="2604">
                  <c:v>19.403379999999999</c:v>
                </c:pt>
                <c:pt idx="2605">
                  <c:v>19.412489999999998</c:v>
                </c:pt>
                <c:pt idx="2606">
                  <c:v>19.421600000000002</c:v>
                </c:pt>
                <c:pt idx="2607">
                  <c:v>19.430710000000001</c:v>
                </c:pt>
                <c:pt idx="2608">
                  <c:v>19.439820000000001</c:v>
                </c:pt>
                <c:pt idx="2609">
                  <c:v>19.448930000000001</c:v>
                </c:pt>
                <c:pt idx="2610">
                  <c:v>19.45805</c:v>
                </c:pt>
                <c:pt idx="2611">
                  <c:v>19.467169999999999</c:v>
                </c:pt>
                <c:pt idx="2612">
                  <c:v>19.476289999999999</c:v>
                </c:pt>
                <c:pt idx="2613">
                  <c:v>19.485410000000002</c:v>
                </c:pt>
                <c:pt idx="2614">
                  <c:v>19.494530000000001</c:v>
                </c:pt>
                <c:pt idx="2615">
                  <c:v>19.50366</c:v>
                </c:pt>
                <c:pt idx="2616">
                  <c:v>19.512789999999999</c:v>
                </c:pt>
                <c:pt idx="2617">
                  <c:v>19.521920000000001</c:v>
                </c:pt>
                <c:pt idx="2618">
                  <c:v>19.53105</c:v>
                </c:pt>
                <c:pt idx="2619">
                  <c:v>19.540189999999999</c:v>
                </c:pt>
                <c:pt idx="2620">
                  <c:v>19.549330000000001</c:v>
                </c:pt>
                <c:pt idx="2621">
                  <c:v>19.55847</c:v>
                </c:pt>
                <c:pt idx="2622">
                  <c:v>19.567609999999998</c:v>
                </c:pt>
                <c:pt idx="2623">
                  <c:v>19.576750000000001</c:v>
                </c:pt>
                <c:pt idx="2624">
                  <c:v>19.585899999999999</c:v>
                </c:pt>
                <c:pt idx="2625">
                  <c:v>19.595050000000001</c:v>
                </c:pt>
                <c:pt idx="2626">
                  <c:v>19.604199999999999</c:v>
                </c:pt>
                <c:pt idx="2627">
                  <c:v>19.613350000000001</c:v>
                </c:pt>
                <c:pt idx="2628">
                  <c:v>19.622499999999999</c:v>
                </c:pt>
                <c:pt idx="2629">
                  <c:v>19.63166</c:v>
                </c:pt>
                <c:pt idx="2630">
                  <c:v>19.640820000000001</c:v>
                </c:pt>
                <c:pt idx="2631">
                  <c:v>19.649979999999999</c:v>
                </c:pt>
                <c:pt idx="2632">
                  <c:v>19.659140000000001</c:v>
                </c:pt>
                <c:pt idx="2633">
                  <c:v>19.668310000000002</c:v>
                </c:pt>
                <c:pt idx="2634">
                  <c:v>19.67747</c:v>
                </c:pt>
                <c:pt idx="2635">
                  <c:v>19.686640000000001</c:v>
                </c:pt>
                <c:pt idx="2636">
                  <c:v>19.695820000000001</c:v>
                </c:pt>
                <c:pt idx="2637">
                  <c:v>19.704989999999999</c:v>
                </c:pt>
                <c:pt idx="2638">
                  <c:v>19.71416</c:v>
                </c:pt>
                <c:pt idx="2639">
                  <c:v>19.72334</c:v>
                </c:pt>
                <c:pt idx="2640">
                  <c:v>19.732520000000001</c:v>
                </c:pt>
                <c:pt idx="2641">
                  <c:v>19.741700000000002</c:v>
                </c:pt>
                <c:pt idx="2642">
                  <c:v>19.750889999999998</c:v>
                </c:pt>
                <c:pt idx="2643">
                  <c:v>19.760079999999999</c:v>
                </c:pt>
                <c:pt idx="2644">
                  <c:v>19.769269999999999</c:v>
                </c:pt>
                <c:pt idx="2645">
                  <c:v>19.778459999999999</c:v>
                </c:pt>
                <c:pt idx="2646">
                  <c:v>19.787649999999999</c:v>
                </c:pt>
                <c:pt idx="2647">
                  <c:v>19.79684</c:v>
                </c:pt>
                <c:pt idx="2648">
                  <c:v>19.806039999999999</c:v>
                </c:pt>
                <c:pt idx="2649">
                  <c:v>19.815239999999999</c:v>
                </c:pt>
                <c:pt idx="2650">
                  <c:v>19.824439999999999</c:v>
                </c:pt>
                <c:pt idx="2651">
                  <c:v>19.833649999999999</c:v>
                </c:pt>
                <c:pt idx="2652">
                  <c:v>19.842849999999999</c:v>
                </c:pt>
                <c:pt idx="2653">
                  <c:v>19.852060000000002</c:v>
                </c:pt>
                <c:pt idx="2654">
                  <c:v>19.861270000000001</c:v>
                </c:pt>
                <c:pt idx="2655">
                  <c:v>19.870480000000001</c:v>
                </c:pt>
                <c:pt idx="2656">
                  <c:v>19.8797</c:v>
                </c:pt>
                <c:pt idx="2657">
                  <c:v>19.888909999999999</c:v>
                </c:pt>
                <c:pt idx="2658">
                  <c:v>19.898129999999998</c:v>
                </c:pt>
                <c:pt idx="2659">
                  <c:v>19.907350000000001</c:v>
                </c:pt>
                <c:pt idx="2660">
                  <c:v>19.91657</c:v>
                </c:pt>
                <c:pt idx="2661">
                  <c:v>19.925799999999999</c:v>
                </c:pt>
                <c:pt idx="2662">
                  <c:v>19.935030000000001</c:v>
                </c:pt>
                <c:pt idx="2663">
                  <c:v>19.94426</c:v>
                </c:pt>
                <c:pt idx="2664">
                  <c:v>19.953489999999999</c:v>
                </c:pt>
                <c:pt idx="2665">
                  <c:v>19.962720000000001</c:v>
                </c:pt>
                <c:pt idx="2666">
                  <c:v>19.971959999999999</c:v>
                </c:pt>
                <c:pt idx="2667">
                  <c:v>19.981200000000001</c:v>
                </c:pt>
                <c:pt idx="2668">
                  <c:v>19.99043</c:v>
                </c:pt>
                <c:pt idx="2669">
                  <c:v>19.999680000000001</c:v>
                </c:pt>
                <c:pt idx="2670">
                  <c:v>20.00892</c:v>
                </c:pt>
                <c:pt idx="2671">
                  <c:v>20.018170000000001</c:v>
                </c:pt>
                <c:pt idx="2672">
                  <c:v>20.027419999999999</c:v>
                </c:pt>
                <c:pt idx="2673">
                  <c:v>20.036670000000001</c:v>
                </c:pt>
                <c:pt idx="2674">
                  <c:v>20.045919999999999</c:v>
                </c:pt>
                <c:pt idx="2675">
                  <c:v>20.05517</c:v>
                </c:pt>
                <c:pt idx="2676">
                  <c:v>20.064430000000002</c:v>
                </c:pt>
                <c:pt idx="2677">
                  <c:v>20.073689999999999</c:v>
                </c:pt>
                <c:pt idx="2678">
                  <c:v>20.08295</c:v>
                </c:pt>
                <c:pt idx="2679">
                  <c:v>20.092210000000001</c:v>
                </c:pt>
                <c:pt idx="2680">
                  <c:v>20.101479999999999</c:v>
                </c:pt>
                <c:pt idx="2681">
                  <c:v>20.110749999999999</c:v>
                </c:pt>
                <c:pt idx="2682">
                  <c:v>20.12002</c:v>
                </c:pt>
                <c:pt idx="2683">
                  <c:v>20.129290000000001</c:v>
                </c:pt>
                <c:pt idx="2684">
                  <c:v>20.138570000000001</c:v>
                </c:pt>
                <c:pt idx="2685">
                  <c:v>20.147839999999999</c:v>
                </c:pt>
                <c:pt idx="2686">
                  <c:v>20.157119999999999</c:v>
                </c:pt>
                <c:pt idx="2687">
                  <c:v>20.166399999999999</c:v>
                </c:pt>
                <c:pt idx="2688">
                  <c:v>20.17568</c:v>
                </c:pt>
                <c:pt idx="2689">
                  <c:v>20.18497</c:v>
                </c:pt>
                <c:pt idx="2690">
                  <c:v>20.19425</c:v>
                </c:pt>
                <c:pt idx="2691">
                  <c:v>20.20354</c:v>
                </c:pt>
                <c:pt idx="2692">
                  <c:v>20.21284</c:v>
                </c:pt>
                <c:pt idx="2693">
                  <c:v>20.22213</c:v>
                </c:pt>
                <c:pt idx="2694">
                  <c:v>20.23142</c:v>
                </c:pt>
                <c:pt idx="2695">
                  <c:v>20.24072</c:v>
                </c:pt>
                <c:pt idx="2696">
                  <c:v>20.250019999999999</c:v>
                </c:pt>
                <c:pt idx="2697">
                  <c:v>20.259319999999999</c:v>
                </c:pt>
                <c:pt idx="2698">
                  <c:v>20.268630000000002</c:v>
                </c:pt>
                <c:pt idx="2699">
                  <c:v>20.277930000000001</c:v>
                </c:pt>
                <c:pt idx="2700">
                  <c:v>20.287240000000001</c:v>
                </c:pt>
                <c:pt idx="2701">
                  <c:v>20.29655</c:v>
                </c:pt>
                <c:pt idx="2702">
                  <c:v>20.305859999999999</c:v>
                </c:pt>
                <c:pt idx="2703">
                  <c:v>20.315180000000002</c:v>
                </c:pt>
                <c:pt idx="2704">
                  <c:v>20.3245</c:v>
                </c:pt>
                <c:pt idx="2705">
                  <c:v>20.33381</c:v>
                </c:pt>
                <c:pt idx="2706">
                  <c:v>20.343139999999998</c:v>
                </c:pt>
                <c:pt idx="2707">
                  <c:v>20.352460000000001</c:v>
                </c:pt>
                <c:pt idx="2708">
                  <c:v>20.36178</c:v>
                </c:pt>
                <c:pt idx="2709">
                  <c:v>20.371110000000002</c:v>
                </c:pt>
                <c:pt idx="2710">
                  <c:v>20.38044</c:v>
                </c:pt>
                <c:pt idx="2711">
                  <c:v>20.389769999999999</c:v>
                </c:pt>
                <c:pt idx="2712">
                  <c:v>20.39911</c:v>
                </c:pt>
                <c:pt idx="2713">
                  <c:v>20.408439999999999</c:v>
                </c:pt>
                <c:pt idx="2714">
                  <c:v>20.41778</c:v>
                </c:pt>
                <c:pt idx="2715">
                  <c:v>20.427119999999999</c:v>
                </c:pt>
                <c:pt idx="2716">
                  <c:v>20.43646</c:v>
                </c:pt>
                <c:pt idx="2717">
                  <c:v>20.445810000000002</c:v>
                </c:pt>
                <c:pt idx="2718">
                  <c:v>20.455159999999999</c:v>
                </c:pt>
                <c:pt idx="2719">
                  <c:v>20.464500000000001</c:v>
                </c:pt>
                <c:pt idx="2720">
                  <c:v>20.473859999999998</c:v>
                </c:pt>
                <c:pt idx="2721">
                  <c:v>20.48321</c:v>
                </c:pt>
                <c:pt idx="2722">
                  <c:v>20.492570000000001</c:v>
                </c:pt>
                <c:pt idx="2723">
                  <c:v>20.501919999999998</c:v>
                </c:pt>
                <c:pt idx="2724">
                  <c:v>20.511279999999999</c:v>
                </c:pt>
                <c:pt idx="2725">
                  <c:v>20.52064</c:v>
                </c:pt>
                <c:pt idx="2726">
                  <c:v>20.530010000000001</c:v>
                </c:pt>
                <c:pt idx="2727">
                  <c:v>20.539370000000002</c:v>
                </c:pt>
                <c:pt idx="2728">
                  <c:v>20.548739999999999</c:v>
                </c:pt>
                <c:pt idx="2729">
                  <c:v>20.558109999999999</c:v>
                </c:pt>
                <c:pt idx="2730">
                  <c:v>20.56748</c:v>
                </c:pt>
                <c:pt idx="2731">
                  <c:v>20.57686</c:v>
                </c:pt>
                <c:pt idx="2732">
                  <c:v>20.58624</c:v>
                </c:pt>
                <c:pt idx="2733">
                  <c:v>20.595610000000001</c:v>
                </c:pt>
                <c:pt idx="2734">
                  <c:v>20.604990000000001</c:v>
                </c:pt>
                <c:pt idx="2735">
                  <c:v>20.614380000000001</c:v>
                </c:pt>
                <c:pt idx="2736">
                  <c:v>20.623760000000001</c:v>
                </c:pt>
                <c:pt idx="2737">
                  <c:v>20.633150000000001</c:v>
                </c:pt>
                <c:pt idx="2738">
                  <c:v>20.64254</c:v>
                </c:pt>
                <c:pt idx="2739">
                  <c:v>20.65193</c:v>
                </c:pt>
                <c:pt idx="2740">
                  <c:v>20.66133</c:v>
                </c:pt>
                <c:pt idx="2741">
                  <c:v>20.670719999999999</c:v>
                </c:pt>
                <c:pt idx="2742">
                  <c:v>20.680119999999999</c:v>
                </c:pt>
                <c:pt idx="2743">
                  <c:v>20.689520000000002</c:v>
                </c:pt>
                <c:pt idx="2744">
                  <c:v>20.698920000000001</c:v>
                </c:pt>
                <c:pt idx="2745">
                  <c:v>20.70833</c:v>
                </c:pt>
                <c:pt idx="2746">
                  <c:v>20.71773</c:v>
                </c:pt>
                <c:pt idx="2747">
                  <c:v>20.727139999999999</c:v>
                </c:pt>
                <c:pt idx="2748">
                  <c:v>20.736550000000001</c:v>
                </c:pt>
                <c:pt idx="2749">
                  <c:v>20.74596</c:v>
                </c:pt>
                <c:pt idx="2750">
                  <c:v>20.755379999999999</c:v>
                </c:pt>
                <c:pt idx="2751">
                  <c:v>20.764800000000001</c:v>
                </c:pt>
                <c:pt idx="2752">
                  <c:v>20.77422</c:v>
                </c:pt>
                <c:pt idx="2753">
                  <c:v>20.783639999999998</c:v>
                </c:pt>
                <c:pt idx="2754">
                  <c:v>20.793060000000001</c:v>
                </c:pt>
                <c:pt idx="2755">
                  <c:v>20.802489999999999</c:v>
                </c:pt>
                <c:pt idx="2756">
                  <c:v>20.811910000000001</c:v>
                </c:pt>
                <c:pt idx="2757">
                  <c:v>20.821349999999999</c:v>
                </c:pt>
                <c:pt idx="2758">
                  <c:v>20.830780000000001</c:v>
                </c:pt>
                <c:pt idx="2759">
                  <c:v>20.840209999999999</c:v>
                </c:pt>
                <c:pt idx="2760">
                  <c:v>20.84965</c:v>
                </c:pt>
                <c:pt idx="2761">
                  <c:v>20.859089999999998</c:v>
                </c:pt>
                <c:pt idx="2762">
                  <c:v>20.86853</c:v>
                </c:pt>
                <c:pt idx="2763">
                  <c:v>20.877970000000001</c:v>
                </c:pt>
                <c:pt idx="2764">
                  <c:v>20.887409999999999</c:v>
                </c:pt>
                <c:pt idx="2765">
                  <c:v>20.89686</c:v>
                </c:pt>
                <c:pt idx="2766">
                  <c:v>20.906310000000001</c:v>
                </c:pt>
                <c:pt idx="2767">
                  <c:v>20.915759999999999</c:v>
                </c:pt>
                <c:pt idx="2768">
                  <c:v>20.925219999999999</c:v>
                </c:pt>
                <c:pt idx="2769">
                  <c:v>20.934670000000001</c:v>
                </c:pt>
                <c:pt idx="2770">
                  <c:v>20.944130000000001</c:v>
                </c:pt>
                <c:pt idx="2771">
                  <c:v>20.953589999999998</c:v>
                </c:pt>
                <c:pt idx="2772">
                  <c:v>20.963049999999999</c:v>
                </c:pt>
                <c:pt idx="2773">
                  <c:v>20.972519999999999</c:v>
                </c:pt>
                <c:pt idx="2774">
                  <c:v>20.98198</c:v>
                </c:pt>
                <c:pt idx="2775">
                  <c:v>20.99145</c:v>
                </c:pt>
                <c:pt idx="2776">
                  <c:v>21.000920000000001</c:v>
                </c:pt>
                <c:pt idx="2777">
                  <c:v>21.010400000000001</c:v>
                </c:pt>
                <c:pt idx="2778">
                  <c:v>21.019870000000001</c:v>
                </c:pt>
                <c:pt idx="2779">
                  <c:v>21.029350000000001</c:v>
                </c:pt>
                <c:pt idx="2780">
                  <c:v>21.038830000000001</c:v>
                </c:pt>
                <c:pt idx="2781">
                  <c:v>21.048310000000001</c:v>
                </c:pt>
                <c:pt idx="2782">
                  <c:v>21.057790000000001</c:v>
                </c:pt>
                <c:pt idx="2783">
                  <c:v>21.06728</c:v>
                </c:pt>
                <c:pt idx="2784">
                  <c:v>21.07677</c:v>
                </c:pt>
                <c:pt idx="2785">
                  <c:v>21.08625</c:v>
                </c:pt>
                <c:pt idx="2786">
                  <c:v>21.095749999999999</c:v>
                </c:pt>
                <c:pt idx="2787">
                  <c:v>21.105239999999998</c:v>
                </c:pt>
                <c:pt idx="2788">
                  <c:v>21.114740000000001</c:v>
                </c:pt>
                <c:pt idx="2789">
                  <c:v>21.12424</c:v>
                </c:pt>
                <c:pt idx="2790">
                  <c:v>21.13374</c:v>
                </c:pt>
                <c:pt idx="2791">
                  <c:v>21.143239999999999</c:v>
                </c:pt>
                <c:pt idx="2792">
                  <c:v>21.152740000000001</c:v>
                </c:pt>
                <c:pt idx="2793">
                  <c:v>21.16225</c:v>
                </c:pt>
                <c:pt idx="2794">
                  <c:v>21.171759999999999</c:v>
                </c:pt>
                <c:pt idx="2795">
                  <c:v>21.181270000000001</c:v>
                </c:pt>
                <c:pt idx="2796">
                  <c:v>21.19078</c:v>
                </c:pt>
                <c:pt idx="2797">
                  <c:v>21.200299999999999</c:v>
                </c:pt>
                <c:pt idx="2798">
                  <c:v>21.209820000000001</c:v>
                </c:pt>
                <c:pt idx="2799">
                  <c:v>21.219339999999999</c:v>
                </c:pt>
                <c:pt idx="2800">
                  <c:v>21.228860000000001</c:v>
                </c:pt>
                <c:pt idx="2801">
                  <c:v>21.238379999999999</c:v>
                </c:pt>
                <c:pt idx="2802">
                  <c:v>21.247910000000001</c:v>
                </c:pt>
                <c:pt idx="2803">
                  <c:v>21.257439999999999</c:v>
                </c:pt>
                <c:pt idx="2804">
                  <c:v>21.266970000000001</c:v>
                </c:pt>
                <c:pt idx="2805">
                  <c:v>21.276499999999999</c:v>
                </c:pt>
                <c:pt idx="2806">
                  <c:v>21.28604</c:v>
                </c:pt>
                <c:pt idx="2807">
                  <c:v>21.295570000000001</c:v>
                </c:pt>
                <c:pt idx="2808">
                  <c:v>21.305109999999999</c:v>
                </c:pt>
                <c:pt idx="2809">
                  <c:v>21.31465</c:v>
                </c:pt>
                <c:pt idx="2810">
                  <c:v>21.324190000000002</c:v>
                </c:pt>
                <c:pt idx="2811">
                  <c:v>21.333739999999999</c:v>
                </c:pt>
                <c:pt idx="2812">
                  <c:v>21.34329</c:v>
                </c:pt>
                <c:pt idx="2813">
                  <c:v>21.35284</c:v>
                </c:pt>
                <c:pt idx="2814">
                  <c:v>21.362390000000001</c:v>
                </c:pt>
                <c:pt idx="2815">
                  <c:v>21.371939999999999</c:v>
                </c:pt>
                <c:pt idx="2816">
                  <c:v>21.381499999999999</c:v>
                </c:pt>
                <c:pt idx="2817">
                  <c:v>21.39106</c:v>
                </c:pt>
                <c:pt idx="2818">
                  <c:v>21.40062</c:v>
                </c:pt>
                <c:pt idx="2819">
                  <c:v>21.41018</c:v>
                </c:pt>
                <c:pt idx="2820">
                  <c:v>21.419740000000001</c:v>
                </c:pt>
                <c:pt idx="2821">
                  <c:v>21.429310000000001</c:v>
                </c:pt>
                <c:pt idx="2822">
                  <c:v>21.438880000000001</c:v>
                </c:pt>
                <c:pt idx="2823">
                  <c:v>21.448450000000001</c:v>
                </c:pt>
                <c:pt idx="2824">
                  <c:v>21.458020000000001</c:v>
                </c:pt>
                <c:pt idx="2825">
                  <c:v>21.467600000000001</c:v>
                </c:pt>
                <c:pt idx="2826">
                  <c:v>21.477180000000001</c:v>
                </c:pt>
                <c:pt idx="2827">
                  <c:v>21.48676</c:v>
                </c:pt>
                <c:pt idx="2828">
                  <c:v>21.49634</c:v>
                </c:pt>
                <c:pt idx="2829">
                  <c:v>21.50592</c:v>
                </c:pt>
                <c:pt idx="2830">
                  <c:v>21.515509999999999</c:v>
                </c:pt>
                <c:pt idx="2831">
                  <c:v>21.525099999999998</c:v>
                </c:pt>
                <c:pt idx="2832">
                  <c:v>21.534690000000001</c:v>
                </c:pt>
                <c:pt idx="2833">
                  <c:v>21.544280000000001</c:v>
                </c:pt>
                <c:pt idx="2834">
                  <c:v>21.55387</c:v>
                </c:pt>
                <c:pt idx="2835">
                  <c:v>21.563469999999999</c:v>
                </c:pt>
                <c:pt idx="2836">
                  <c:v>21.573070000000001</c:v>
                </c:pt>
                <c:pt idx="2837">
                  <c:v>21.58267</c:v>
                </c:pt>
                <c:pt idx="2838">
                  <c:v>21.592269999999999</c:v>
                </c:pt>
                <c:pt idx="2839">
                  <c:v>21.601880000000001</c:v>
                </c:pt>
                <c:pt idx="2840">
                  <c:v>21.61149</c:v>
                </c:pt>
                <c:pt idx="2841">
                  <c:v>21.621099999999998</c:v>
                </c:pt>
                <c:pt idx="2842">
                  <c:v>21.630710000000001</c:v>
                </c:pt>
                <c:pt idx="2843">
                  <c:v>21.640319999999999</c:v>
                </c:pt>
                <c:pt idx="2844">
                  <c:v>21.649940000000001</c:v>
                </c:pt>
                <c:pt idx="2845">
                  <c:v>21.659559999999999</c:v>
                </c:pt>
                <c:pt idx="2846">
                  <c:v>21.669170000000001</c:v>
                </c:pt>
                <c:pt idx="2847">
                  <c:v>21.678799999999999</c:v>
                </c:pt>
                <c:pt idx="2848">
                  <c:v>21.688420000000001</c:v>
                </c:pt>
                <c:pt idx="2849">
                  <c:v>21.698049999999999</c:v>
                </c:pt>
                <c:pt idx="2850">
                  <c:v>21.70768</c:v>
                </c:pt>
                <c:pt idx="2851">
                  <c:v>21.717310000000001</c:v>
                </c:pt>
                <c:pt idx="2852">
                  <c:v>21.726939999999999</c:v>
                </c:pt>
                <c:pt idx="2853">
                  <c:v>21.73658</c:v>
                </c:pt>
                <c:pt idx="2854">
                  <c:v>21.746210000000001</c:v>
                </c:pt>
                <c:pt idx="2855">
                  <c:v>21.755849999999999</c:v>
                </c:pt>
                <c:pt idx="2856">
                  <c:v>21.76549</c:v>
                </c:pt>
                <c:pt idx="2857">
                  <c:v>21.77514</c:v>
                </c:pt>
                <c:pt idx="2858">
                  <c:v>21.784780000000001</c:v>
                </c:pt>
                <c:pt idx="2859">
                  <c:v>21.794429999999998</c:v>
                </c:pt>
                <c:pt idx="2860">
                  <c:v>21.804079999999999</c:v>
                </c:pt>
                <c:pt idx="2861">
                  <c:v>21.81373</c:v>
                </c:pt>
                <c:pt idx="2862">
                  <c:v>21.82339</c:v>
                </c:pt>
                <c:pt idx="2863">
                  <c:v>21.83304</c:v>
                </c:pt>
                <c:pt idx="2864">
                  <c:v>21.842700000000001</c:v>
                </c:pt>
                <c:pt idx="2865">
                  <c:v>21.852360000000001</c:v>
                </c:pt>
                <c:pt idx="2866">
                  <c:v>21.862030000000001</c:v>
                </c:pt>
                <c:pt idx="2867">
                  <c:v>21.871690000000001</c:v>
                </c:pt>
                <c:pt idx="2868">
                  <c:v>21.881360000000001</c:v>
                </c:pt>
                <c:pt idx="2869">
                  <c:v>21.891030000000001</c:v>
                </c:pt>
                <c:pt idx="2870">
                  <c:v>21.900700000000001</c:v>
                </c:pt>
                <c:pt idx="2871">
                  <c:v>21.91037</c:v>
                </c:pt>
                <c:pt idx="2872">
                  <c:v>21.92005</c:v>
                </c:pt>
                <c:pt idx="2873">
                  <c:v>21.929729999999999</c:v>
                </c:pt>
                <c:pt idx="2874">
                  <c:v>21.939409999999999</c:v>
                </c:pt>
                <c:pt idx="2875">
                  <c:v>21.949090000000002</c:v>
                </c:pt>
                <c:pt idx="2876">
                  <c:v>21.958770000000001</c:v>
                </c:pt>
                <c:pt idx="2877">
                  <c:v>21.96846</c:v>
                </c:pt>
                <c:pt idx="2878">
                  <c:v>21.978149999999999</c:v>
                </c:pt>
                <c:pt idx="2879">
                  <c:v>21.987839999999998</c:v>
                </c:pt>
                <c:pt idx="2880">
                  <c:v>21.997530000000001</c:v>
                </c:pt>
                <c:pt idx="2881">
                  <c:v>22.00723</c:v>
                </c:pt>
                <c:pt idx="2882">
                  <c:v>22.016919999999999</c:v>
                </c:pt>
                <c:pt idx="2883">
                  <c:v>22.026620000000001</c:v>
                </c:pt>
                <c:pt idx="2884">
                  <c:v>22.03632</c:v>
                </c:pt>
                <c:pt idx="2885">
                  <c:v>22.046029999999998</c:v>
                </c:pt>
                <c:pt idx="2886">
                  <c:v>22.055730000000001</c:v>
                </c:pt>
                <c:pt idx="2887">
                  <c:v>22.065439999999999</c:v>
                </c:pt>
                <c:pt idx="2888">
                  <c:v>22.075150000000001</c:v>
                </c:pt>
                <c:pt idx="2889">
                  <c:v>22.084859999999999</c:v>
                </c:pt>
                <c:pt idx="2890">
                  <c:v>22.094580000000001</c:v>
                </c:pt>
                <c:pt idx="2891">
                  <c:v>22.104289999999999</c:v>
                </c:pt>
                <c:pt idx="2892">
                  <c:v>22.11401</c:v>
                </c:pt>
                <c:pt idx="2893">
                  <c:v>22.123729999999998</c:v>
                </c:pt>
                <c:pt idx="2894">
                  <c:v>22.13345</c:v>
                </c:pt>
                <c:pt idx="2895">
                  <c:v>22.143180000000001</c:v>
                </c:pt>
                <c:pt idx="2896">
                  <c:v>22.152909999999999</c:v>
                </c:pt>
                <c:pt idx="2897">
                  <c:v>22.16263</c:v>
                </c:pt>
                <c:pt idx="2898">
                  <c:v>22.172370000000001</c:v>
                </c:pt>
                <c:pt idx="2899">
                  <c:v>22.182099999999998</c:v>
                </c:pt>
                <c:pt idx="2900">
                  <c:v>22.191839999999999</c:v>
                </c:pt>
                <c:pt idx="2901">
                  <c:v>22.20157</c:v>
                </c:pt>
                <c:pt idx="2902">
                  <c:v>22.211310000000001</c:v>
                </c:pt>
                <c:pt idx="2903">
                  <c:v>22.221050000000002</c:v>
                </c:pt>
                <c:pt idx="2904">
                  <c:v>22.230799999999999</c:v>
                </c:pt>
                <c:pt idx="2905">
                  <c:v>22.240549999999999</c:v>
                </c:pt>
                <c:pt idx="2906">
                  <c:v>22.25029</c:v>
                </c:pt>
                <c:pt idx="2907">
                  <c:v>22.26004</c:v>
                </c:pt>
                <c:pt idx="2908">
                  <c:v>22.2698</c:v>
                </c:pt>
                <c:pt idx="2909">
                  <c:v>22.27955</c:v>
                </c:pt>
                <c:pt idx="2910">
                  <c:v>22.28931</c:v>
                </c:pt>
                <c:pt idx="2911">
                  <c:v>22.29907</c:v>
                </c:pt>
                <c:pt idx="2912">
                  <c:v>22.30883</c:v>
                </c:pt>
                <c:pt idx="2913">
                  <c:v>22.31859</c:v>
                </c:pt>
                <c:pt idx="2914">
                  <c:v>22.32836</c:v>
                </c:pt>
                <c:pt idx="2915">
                  <c:v>22.33812</c:v>
                </c:pt>
                <c:pt idx="2916">
                  <c:v>22.34789</c:v>
                </c:pt>
                <c:pt idx="2917">
                  <c:v>22.357669999999999</c:v>
                </c:pt>
                <c:pt idx="2918">
                  <c:v>22.367439999999998</c:v>
                </c:pt>
                <c:pt idx="2919">
                  <c:v>22.377210000000002</c:v>
                </c:pt>
                <c:pt idx="2920">
                  <c:v>22.386990000000001</c:v>
                </c:pt>
                <c:pt idx="2921">
                  <c:v>22.39677</c:v>
                </c:pt>
                <c:pt idx="2922">
                  <c:v>22.406559999999999</c:v>
                </c:pt>
                <c:pt idx="2923">
                  <c:v>22.416340000000002</c:v>
                </c:pt>
                <c:pt idx="2924">
                  <c:v>22.426130000000001</c:v>
                </c:pt>
                <c:pt idx="2925">
                  <c:v>22.435919999999999</c:v>
                </c:pt>
                <c:pt idx="2926">
                  <c:v>22.445709999999998</c:v>
                </c:pt>
                <c:pt idx="2927">
                  <c:v>22.455500000000001</c:v>
                </c:pt>
                <c:pt idx="2928">
                  <c:v>22.465299999999999</c:v>
                </c:pt>
                <c:pt idx="2929">
                  <c:v>22.475090000000002</c:v>
                </c:pt>
                <c:pt idx="2930">
                  <c:v>22.48489</c:v>
                </c:pt>
                <c:pt idx="2931">
                  <c:v>22.494689999999999</c:v>
                </c:pt>
                <c:pt idx="2932">
                  <c:v>22.5045</c:v>
                </c:pt>
                <c:pt idx="2933">
                  <c:v>22.514309999999998</c:v>
                </c:pt>
                <c:pt idx="2934">
                  <c:v>22.52411</c:v>
                </c:pt>
                <c:pt idx="2935">
                  <c:v>22.533919999999998</c:v>
                </c:pt>
                <c:pt idx="2936">
                  <c:v>22.54374</c:v>
                </c:pt>
                <c:pt idx="2937">
                  <c:v>22.553550000000001</c:v>
                </c:pt>
                <c:pt idx="2938">
                  <c:v>22.563369999999999</c:v>
                </c:pt>
                <c:pt idx="2939">
                  <c:v>22.573180000000001</c:v>
                </c:pt>
                <c:pt idx="2940">
                  <c:v>22.583010000000002</c:v>
                </c:pt>
                <c:pt idx="2941">
                  <c:v>22.592829999999999</c:v>
                </c:pt>
                <c:pt idx="2942">
                  <c:v>22.602650000000001</c:v>
                </c:pt>
                <c:pt idx="2943">
                  <c:v>22.612480000000001</c:v>
                </c:pt>
                <c:pt idx="2944">
                  <c:v>22.622309999999999</c:v>
                </c:pt>
                <c:pt idx="2945">
                  <c:v>22.63214</c:v>
                </c:pt>
                <c:pt idx="2946">
                  <c:v>22.64198</c:v>
                </c:pt>
                <c:pt idx="2947">
                  <c:v>22.651810000000001</c:v>
                </c:pt>
                <c:pt idx="2948">
                  <c:v>22.661650000000002</c:v>
                </c:pt>
                <c:pt idx="2949">
                  <c:v>22.671489999999999</c:v>
                </c:pt>
                <c:pt idx="2950">
                  <c:v>22.681329999999999</c:v>
                </c:pt>
                <c:pt idx="2951">
                  <c:v>22.691179999999999</c:v>
                </c:pt>
                <c:pt idx="2952">
                  <c:v>22.70102</c:v>
                </c:pt>
                <c:pt idx="2953">
                  <c:v>22.71087</c:v>
                </c:pt>
                <c:pt idx="2954">
                  <c:v>22.72072</c:v>
                </c:pt>
                <c:pt idx="2955">
                  <c:v>22.73058</c:v>
                </c:pt>
                <c:pt idx="2956">
                  <c:v>22.74043</c:v>
                </c:pt>
                <c:pt idx="2957">
                  <c:v>22.75029</c:v>
                </c:pt>
                <c:pt idx="2958">
                  <c:v>22.760149999999999</c:v>
                </c:pt>
                <c:pt idx="2959">
                  <c:v>22.770009999999999</c:v>
                </c:pt>
                <c:pt idx="2960">
                  <c:v>22.779869999999999</c:v>
                </c:pt>
                <c:pt idx="2961">
                  <c:v>22.789739999999998</c:v>
                </c:pt>
                <c:pt idx="2962">
                  <c:v>22.799610000000001</c:v>
                </c:pt>
                <c:pt idx="2963">
                  <c:v>22.809480000000001</c:v>
                </c:pt>
                <c:pt idx="2964">
                  <c:v>22.81935</c:v>
                </c:pt>
                <c:pt idx="2965">
                  <c:v>22.829219999999999</c:v>
                </c:pt>
                <c:pt idx="2966">
                  <c:v>22.839099999999998</c:v>
                </c:pt>
                <c:pt idx="2967">
                  <c:v>22.848980000000001</c:v>
                </c:pt>
                <c:pt idx="2968">
                  <c:v>22.85886</c:v>
                </c:pt>
                <c:pt idx="2969">
                  <c:v>22.868739999999999</c:v>
                </c:pt>
                <c:pt idx="2970">
                  <c:v>22.878630000000001</c:v>
                </c:pt>
                <c:pt idx="2971">
                  <c:v>22.88851</c:v>
                </c:pt>
                <c:pt idx="2972">
                  <c:v>22.898399999999999</c:v>
                </c:pt>
                <c:pt idx="2973">
                  <c:v>22.908290000000001</c:v>
                </c:pt>
                <c:pt idx="2974">
                  <c:v>22.918189999999999</c:v>
                </c:pt>
                <c:pt idx="2975">
                  <c:v>22.928090000000001</c:v>
                </c:pt>
                <c:pt idx="2976">
                  <c:v>22.93798</c:v>
                </c:pt>
                <c:pt idx="2977">
                  <c:v>22.947880000000001</c:v>
                </c:pt>
                <c:pt idx="2978">
                  <c:v>22.95778</c:v>
                </c:pt>
                <c:pt idx="2979">
                  <c:v>22.967690000000001</c:v>
                </c:pt>
                <c:pt idx="2980">
                  <c:v>22.977589999999999</c:v>
                </c:pt>
                <c:pt idx="2981">
                  <c:v>22.987500000000001</c:v>
                </c:pt>
                <c:pt idx="2982">
                  <c:v>22.997409999999999</c:v>
                </c:pt>
                <c:pt idx="2983">
                  <c:v>23.00733</c:v>
                </c:pt>
                <c:pt idx="2984">
                  <c:v>23.017240000000001</c:v>
                </c:pt>
                <c:pt idx="2985">
                  <c:v>23.027159999999999</c:v>
                </c:pt>
                <c:pt idx="2986">
                  <c:v>23.03708</c:v>
                </c:pt>
                <c:pt idx="2987">
                  <c:v>23.047000000000001</c:v>
                </c:pt>
                <c:pt idx="2988">
                  <c:v>23.056920000000002</c:v>
                </c:pt>
                <c:pt idx="2989">
                  <c:v>23.066849999999999</c:v>
                </c:pt>
                <c:pt idx="2990">
                  <c:v>23.076779999999999</c:v>
                </c:pt>
                <c:pt idx="2991">
                  <c:v>23.08671</c:v>
                </c:pt>
                <c:pt idx="2992">
                  <c:v>23.096640000000001</c:v>
                </c:pt>
                <c:pt idx="2993">
                  <c:v>23.106570000000001</c:v>
                </c:pt>
                <c:pt idx="2994">
                  <c:v>23.116510000000002</c:v>
                </c:pt>
                <c:pt idx="2995">
                  <c:v>23.126449999999998</c:v>
                </c:pt>
                <c:pt idx="2996">
                  <c:v>23.136389999999999</c:v>
                </c:pt>
                <c:pt idx="2997">
                  <c:v>23.146329999999999</c:v>
                </c:pt>
                <c:pt idx="2998">
                  <c:v>23.156269999999999</c:v>
                </c:pt>
                <c:pt idx="2999">
                  <c:v>23.166219999999999</c:v>
                </c:pt>
                <c:pt idx="3000">
                  <c:v>23.176169999999999</c:v>
                </c:pt>
                <c:pt idx="3001">
                  <c:v>23.186119999999999</c:v>
                </c:pt>
                <c:pt idx="3002">
                  <c:v>23.196079999999998</c:v>
                </c:pt>
                <c:pt idx="3003">
                  <c:v>23.206029999999998</c:v>
                </c:pt>
                <c:pt idx="3004">
                  <c:v>23.215990000000001</c:v>
                </c:pt>
                <c:pt idx="3005">
                  <c:v>23.225950000000001</c:v>
                </c:pt>
                <c:pt idx="3006">
                  <c:v>23.235910000000001</c:v>
                </c:pt>
                <c:pt idx="3007">
                  <c:v>23.24587</c:v>
                </c:pt>
                <c:pt idx="3008">
                  <c:v>23.255839999999999</c:v>
                </c:pt>
                <c:pt idx="3009">
                  <c:v>23.265809999999998</c:v>
                </c:pt>
                <c:pt idx="3010">
                  <c:v>23.275780000000001</c:v>
                </c:pt>
                <c:pt idx="3011">
                  <c:v>23.28575</c:v>
                </c:pt>
                <c:pt idx="3012">
                  <c:v>23.295729999999999</c:v>
                </c:pt>
                <c:pt idx="3013">
                  <c:v>23.305700000000002</c:v>
                </c:pt>
                <c:pt idx="3014">
                  <c:v>23.31568</c:v>
                </c:pt>
                <c:pt idx="3015">
                  <c:v>23.325659999999999</c:v>
                </c:pt>
                <c:pt idx="3016">
                  <c:v>23.335650000000001</c:v>
                </c:pt>
                <c:pt idx="3017">
                  <c:v>23.34563</c:v>
                </c:pt>
                <c:pt idx="3018">
                  <c:v>23.355619999999998</c:v>
                </c:pt>
                <c:pt idx="3019">
                  <c:v>23.36561</c:v>
                </c:pt>
                <c:pt idx="3020">
                  <c:v>23.375599999999999</c:v>
                </c:pt>
                <c:pt idx="3021">
                  <c:v>23.3856</c:v>
                </c:pt>
                <c:pt idx="3022">
                  <c:v>23.395589999999999</c:v>
                </c:pt>
                <c:pt idx="3023">
                  <c:v>23.40559</c:v>
                </c:pt>
                <c:pt idx="3024">
                  <c:v>23.415590000000002</c:v>
                </c:pt>
                <c:pt idx="3025">
                  <c:v>23.42559</c:v>
                </c:pt>
                <c:pt idx="3026">
                  <c:v>23.435600000000001</c:v>
                </c:pt>
                <c:pt idx="3027">
                  <c:v>23.445599999999999</c:v>
                </c:pt>
                <c:pt idx="3028">
                  <c:v>23.45561</c:v>
                </c:pt>
                <c:pt idx="3029">
                  <c:v>23.465620000000001</c:v>
                </c:pt>
                <c:pt idx="3030">
                  <c:v>23.475639999999999</c:v>
                </c:pt>
                <c:pt idx="3031">
                  <c:v>23.48565</c:v>
                </c:pt>
                <c:pt idx="3032">
                  <c:v>23.49567</c:v>
                </c:pt>
                <c:pt idx="3033">
                  <c:v>23.505690000000001</c:v>
                </c:pt>
                <c:pt idx="3034">
                  <c:v>23.515709999999999</c:v>
                </c:pt>
                <c:pt idx="3035">
                  <c:v>23.525729999999999</c:v>
                </c:pt>
                <c:pt idx="3036">
                  <c:v>23.53576</c:v>
                </c:pt>
                <c:pt idx="3037">
                  <c:v>23.54579</c:v>
                </c:pt>
                <c:pt idx="3038">
                  <c:v>23.555820000000001</c:v>
                </c:pt>
                <c:pt idx="3039">
                  <c:v>23.565850000000001</c:v>
                </c:pt>
                <c:pt idx="3040">
                  <c:v>23.575890000000001</c:v>
                </c:pt>
                <c:pt idx="3041">
                  <c:v>23.585920000000002</c:v>
                </c:pt>
                <c:pt idx="3042">
                  <c:v>23.595960000000002</c:v>
                </c:pt>
                <c:pt idx="3043">
                  <c:v>23.606000000000002</c:v>
                </c:pt>
                <c:pt idx="3044">
                  <c:v>23.616040000000002</c:v>
                </c:pt>
                <c:pt idx="3045">
                  <c:v>23.626090000000001</c:v>
                </c:pt>
                <c:pt idx="3046">
                  <c:v>23.636140000000001</c:v>
                </c:pt>
                <c:pt idx="3047">
                  <c:v>23.646190000000001</c:v>
                </c:pt>
                <c:pt idx="3048">
                  <c:v>23.65624</c:v>
                </c:pt>
                <c:pt idx="3049">
                  <c:v>23.66629</c:v>
                </c:pt>
                <c:pt idx="3050">
                  <c:v>23.676349999999999</c:v>
                </c:pt>
                <c:pt idx="3051">
                  <c:v>23.686409999999999</c:v>
                </c:pt>
                <c:pt idx="3052">
                  <c:v>23.696470000000001</c:v>
                </c:pt>
                <c:pt idx="3053">
                  <c:v>23.706530000000001</c:v>
                </c:pt>
                <c:pt idx="3054">
                  <c:v>23.71659</c:v>
                </c:pt>
                <c:pt idx="3055">
                  <c:v>23.726659999999999</c:v>
                </c:pt>
                <c:pt idx="3056">
                  <c:v>23.736730000000001</c:v>
                </c:pt>
                <c:pt idx="3057">
                  <c:v>23.7468</c:v>
                </c:pt>
                <c:pt idx="3058">
                  <c:v>23.756869999999999</c:v>
                </c:pt>
                <c:pt idx="3059">
                  <c:v>23.766950000000001</c:v>
                </c:pt>
                <c:pt idx="3060">
                  <c:v>23.77703</c:v>
                </c:pt>
                <c:pt idx="3061">
                  <c:v>23.787099999999999</c:v>
                </c:pt>
                <c:pt idx="3062">
                  <c:v>23.797190000000001</c:v>
                </c:pt>
                <c:pt idx="3063">
                  <c:v>23.807269999999999</c:v>
                </c:pt>
                <c:pt idx="3064">
                  <c:v>23.817350000000001</c:v>
                </c:pt>
                <c:pt idx="3065">
                  <c:v>23.827439999999999</c:v>
                </c:pt>
                <c:pt idx="3066">
                  <c:v>23.837530000000001</c:v>
                </c:pt>
                <c:pt idx="3067">
                  <c:v>23.847629999999999</c:v>
                </c:pt>
                <c:pt idx="3068">
                  <c:v>23.85772</c:v>
                </c:pt>
                <c:pt idx="3069">
                  <c:v>23.867819999999998</c:v>
                </c:pt>
                <c:pt idx="3070">
                  <c:v>23.87791</c:v>
                </c:pt>
                <c:pt idx="3071">
                  <c:v>23.888020000000001</c:v>
                </c:pt>
                <c:pt idx="3072">
                  <c:v>23.898119999999999</c:v>
                </c:pt>
                <c:pt idx="3073">
                  <c:v>23.90822</c:v>
                </c:pt>
                <c:pt idx="3074">
                  <c:v>23.918330000000001</c:v>
                </c:pt>
                <c:pt idx="3075">
                  <c:v>23.928439999999998</c:v>
                </c:pt>
                <c:pt idx="3076">
                  <c:v>23.938549999999999</c:v>
                </c:pt>
                <c:pt idx="3077">
                  <c:v>23.94867</c:v>
                </c:pt>
                <c:pt idx="3078">
                  <c:v>23.958780000000001</c:v>
                </c:pt>
                <c:pt idx="3079">
                  <c:v>23.968900000000001</c:v>
                </c:pt>
                <c:pt idx="3080">
                  <c:v>23.979019999999998</c:v>
                </c:pt>
                <c:pt idx="3081">
                  <c:v>23.989139999999999</c:v>
                </c:pt>
                <c:pt idx="3082">
                  <c:v>23.99926</c:v>
                </c:pt>
                <c:pt idx="3083">
                  <c:v>24.00939</c:v>
                </c:pt>
                <c:pt idx="3084">
                  <c:v>24.01952</c:v>
                </c:pt>
                <c:pt idx="3085">
                  <c:v>24.02965</c:v>
                </c:pt>
                <c:pt idx="3086">
                  <c:v>24.03978</c:v>
                </c:pt>
                <c:pt idx="3087">
                  <c:v>24.04992</c:v>
                </c:pt>
                <c:pt idx="3088">
                  <c:v>24.06005</c:v>
                </c:pt>
                <c:pt idx="3089">
                  <c:v>24.07019</c:v>
                </c:pt>
                <c:pt idx="3090">
                  <c:v>24.08034</c:v>
                </c:pt>
                <c:pt idx="3091">
                  <c:v>24.090479999999999</c:v>
                </c:pt>
                <c:pt idx="3092">
                  <c:v>24.100619999999999</c:v>
                </c:pt>
                <c:pt idx="3093">
                  <c:v>24.110769999999999</c:v>
                </c:pt>
                <c:pt idx="3094">
                  <c:v>24.120920000000002</c:v>
                </c:pt>
                <c:pt idx="3095">
                  <c:v>24.131070000000001</c:v>
                </c:pt>
                <c:pt idx="3096">
                  <c:v>24.14123</c:v>
                </c:pt>
                <c:pt idx="3097">
                  <c:v>24.15138</c:v>
                </c:pt>
                <c:pt idx="3098">
                  <c:v>24.161539999999999</c:v>
                </c:pt>
                <c:pt idx="3099">
                  <c:v>24.171700000000001</c:v>
                </c:pt>
                <c:pt idx="3100">
                  <c:v>24.18187</c:v>
                </c:pt>
                <c:pt idx="3101">
                  <c:v>24.192029999999999</c:v>
                </c:pt>
                <c:pt idx="3102">
                  <c:v>24.202200000000001</c:v>
                </c:pt>
                <c:pt idx="3103">
                  <c:v>24.21237</c:v>
                </c:pt>
                <c:pt idx="3104">
                  <c:v>24.222539999999999</c:v>
                </c:pt>
                <c:pt idx="3105">
                  <c:v>24.232710000000001</c:v>
                </c:pt>
                <c:pt idx="3106">
                  <c:v>24.242889999999999</c:v>
                </c:pt>
                <c:pt idx="3107">
                  <c:v>24.253070000000001</c:v>
                </c:pt>
                <c:pt idx="3108">
                  <c:v>24.26324</c:v>
                </c:pt>
                <c:pt idx="3109">
                  <c:v>24.273430000000001</c:v>
                </c:pt>
                <c:pt idx="3110">
                  <c:v>24.283609999999999</c:v>
                </c:pt>
                <c:pt idx="3111">
                  <c:v>24.293800000000001</c:v>
                </c:pt>
                <c:pt idx="3112">
                  <c:v>24.303989999999999</c:v>
                </c:pt>
                <c:pt idx="3113">
                  <c:v>24.314170000000001</c:v>
                </c:pt>
                <c:pt idx="3114">
                  <c:v>24.324369999999998</c:v>
                </c:pt>
                <c:pt idx="3115">
                  <c:v>24.33456</c:v>
                </c:pt>
                <c:pt idx="3116">
                  <c:v>24.344760000000001</c:v>
                </c:pt>
                <c:pt idx="3117">
                  <c:v>24.354959999999998</c:v>
                </c:pt>
                <c:pt idx="3118">
                  <c:v>24.365159999999999</c:v>
                </c:pt>
                <c:pt idx="3119">
                  <c:v>24.375360000000001</c:v>
                </c:pt>
                <c:pt idx="3120">
                  <c:v>24.385570000000001</c:v>
                </c:pt>
                <c:pt idx="3121">
                  <c:v>24.395769999999999</c:v>
                </c:pt>
                <c:pt idx="3122">
                  <c:v>24.40598</c:v>
                </c:pt>
                <c:pt idx="3123">
                  <c:v>24.4162</c:v>
                </c:pt>
                <c:pt idx="3124">
                  <c:v>24.426410000000001</c:v>
                </c:pt>
                <c:pt idx="3125">
                  <c:v>24.436630000000001</c:v>
                </c:pt>
                <c:pt idx="3126">
                  <c:v>24.446850000000001</c:v>
                </c:pt>
                <c:pt idx="3127">
                  <c:v>24.457070000000002</c:v>
                </c:pt>
                <c:pt idx="3128">
                  <c:v>24.467289999999998</c:v>
                </c:pt>
                <c:pt idx="3129">
                  <c:v>24.477509999999999</c:v>
                </c:pt>
                <c:pt idx="3130">
                  <c:v>24.487739999999999</c:v>
                </c:pt>
                <c:pt idx="3131">
                  <c:v>24.497969999999999</c:v>
                </c:pt>
                <c:pt idx="3132">
                  <c:v>24.508199999999999</c:v>
                </c:pt>
                <c:pt idx="3133">
                  <c:v>24.518429999999999</c:v>
                </c:pt>
                <c:pt idx="3134">
                  <c:v>24.528670000000002</c:v>
                </c:pt>
                <c:pt idx="3135">
                  <c:v>24.538910000000001</c:v>
                </c:pt>
                <c:pt idx="3136">
                  <c:v>24.549140000000001</c:v>
                </c:pt>
                <c:pt idx="3137">
                  <c:v>24.55939</c:v>
                </c:pt>
                <c:pt idx="3138">
                  <c:v>24.56963</c:v>
                </c:pt>
                <c:pt idx="3139">
                  <c:v>24.579879999999999</c:v>
                </c:pt>
                <c:pt idx="3140">
                  <c:v>24.590119999999999</c:v>
                </c:pt>
                <c:pt idx="3141">
                  <c:v>24.600370000000002</c:v>
                </c:pt>
                <c:pt idx="3142">
                  <c:v>24.61063</c:v>
                </c:pt>
                <c:pt idx="3143">
                  <c:v>24.62088</c:v>
                </c:pt>
                <c:pt idx="3144">
                  <c:v>24.631139999999998</c:v>
                </c:pt>
                <c:pt idx="3145">
                  <c:v>24.641400000000001</c:v>
                </c:pt>
                <c:pt idx="3146">
                  <c:v>24.65166</c:v>
                </c:pt>
                <c:pt idx="3147">
                  <c:v>24.661919999999999</c:v>
                </c:pt>
                <c:pt idx="3148">
                  <c:v>24.672190000000001</c:v>
                </c:pt>
                <c:pt idx="3149">
                  <c:v>24.682449999999999</c:v>
                </c:pt>
                <c:pt idx="3150">
                  <c:v>24.692720000000001</c:v>
                </c:pt>
                <c:pt idx="3151">
                  <c:v>24.702999999999999</c:v>
                </c:pt>
                <c:pt idx="3152">
                  <c:v>24.713270000000001</c:v>
                </c:pt>
                <c:pt idx="3153">
                  <c:v>24.723549999999999</c:v>
                </c:pt>
                <c:pt idx="3154">
                  <c:v>24.733820000000001</c:v>
                </c:pt>
                <c:pt idx="3155">
                  <c:v>24.7441</c:v>
                </c:pt>
                <c:pt idx="3156">
                  <c:v>24.754380000000001</c:v>
                </c:pt>
                <c:pt idx="3157">
                  <c:v>24.764669999999999</c:v>
                </c:pt>
                <c:pt idx="3158">
                  <c:v>24.77496</c:v>
                </c:pt>
                <c:pt idx="3159">
                  <c:v>24.785240000000002</c:v>
                </c:pt>
                <c:pt idx="3160">
                  <c:v>24.795539999999999</c:v>
                </c:pt>
                <c:pt idx="3161">
                  <c:v>24.80583</c:v>
                </c:pt>
                <c:pt idx="3162">
                  <c:v>24.816120000000002</c:v>
                </c:pt>
                <c:pt idx="3163">
                  <c:v>24.826419999999999</c:v>
                </c:pt>
                <c:pt idx="3164">
                  <c:v>24.83672</c:v>
                </c:pt>
                <c:pt idx="3165">
                  <c:v>24.847020000000001</c:v>
                </c:pt>
                <c:pt idx="3166">
                  <c:v>24.857320000000001</c:v>
                </c:pt>
                <c:pt idx="3167">
                  <c:v>24.867629999999998</c:v>
                </c:pt>
                <c:pt idx="3168">
                  <c:v>24.877939999999999</c:v>
                </c:pt>
                <c:pt idx="3169">
                  <c:v>24.888249999999999</c:v>
                </c:pt>
                <c:pt idx="3170">
                  <c:v>24.89856</c:v>
                </c:pt>
                <c:pt idx="3171">
                  <c:v>24.90888</c:v>
                </c:pt>
                <c:pt idx="3172">
                  <c:v>24.91919</c:v>
                </c:pt>
                <c:pt idx="3173">
                  <c:v>24.929510000000001</c:v>
                </c:pt>
                <c:pt idx="3174">
                  <c:v>24.939830000000001</c:v>
                </c:pt>
                <c:pt idx="3175">
                  <c:v>24.95016</c:v>
                </c:pt>
                <c:pt idx="3176">
                  <c:v>24.96048</c:v>
                </c:pt>
                <c:pt idx="3177">
                  <c:v>24.97081</c:v>
                </c:pt>
                <c:pt idx="3178">
                  <c:v>24.98114</c:v>
                </c:pt>
                <c:pt idx="3179">
                  <c:v>24.99147</c:v>
                </c:pt>
                <c:pt idx="3180">
                  <c:v>25.001799999999999</c:v>
                </c:pt>
                <c:pt idx="3181">
                  <c:v>25.012139999999999</c:v>
                </c:pt>
                <c:pt idx="3182">
                  <c:v>25.022469999999998</c:v>
                </c:pt>
                <c:pt idx="3183">
                  <c:v>25.032810000000001</c:v>
                </c:pt>
                <c:pt idx="3184">
                  <c:v>25.04316</c:v>
                </c:pt>
                <c:pt idx="3185">
                  <c:v>25.0535</c:v>
                </c:pt>
                <c:pt idx="3186">
                  <c:v>25.063849999999999</c:v>
                </c:pt>
                <c:pt idx="3187">
                  <c:v>25.074200000000001</c:v>
                </c:pt>
                <c:pt idx="3188">
                  <c:v>25.08455</c:v>
                </c:pt>
                <c:pt idx="3189">
                  <c:v>25.094899999999999</c:v>
                </c:pt>
                <c:pt idx="3190">
                  <c:v>25.105250000000002</c:v>
                </c:pt>
                <c:pt idx="3191">
                  <c:v>25.11561</c:v>
                </c:pt>
                <c:pt idx="3192">
                  <c:v>25.125969999999999</c:v>
                </c:pt>
                <c:pt idx="3193">
                  <c:v>25.136330000000001</c:v>
                </c:pt>
                <c:pt idx="3194">
                  <c:v>25.14669</c:v>
                </c:pt>
                <c:pt idx="3195">
                  <c:v>25.157060000000001</c:v>
                </c:pt>
                <c:pt idx="3196">
                  <c:v>25.16743</c:v>
                </c:pt>
                <c:pt idx="3197">
                  <c:v>25.177800000000001</c:v>
                </c:pt>
                <c:pt idx="3198">
                  <c:v>25.18817</c:v>
                </c:pt>
                <c:pt idx="3199">
                  <c:v>25.198540000000001</c:v>
                </c:pt>
                <c:pt idx="3200">
                  <c:v>25.208919999999999</c:v>
                </c:pt>
                <c:pt idx="3201">
                  <c:v>25.2193</c:v>
                </c:pt>
                <c:pt idx="3202">
                  <c:v>25.229679999999998</c:v>
                </c:pt>
                <c:pt idx="3203">
                  <c:v>25.24006</c:v>
                </c:pt>
                <c:pt idx="3204">
                  <c:v>25.250450000000001</c:v>
                </c:pt>
                <c:pt idx="3205">
                  <c:v>25.260829999999999</c:v>
                </c:pt>
                <c:pt idx="3206">
                  <c:v>25.27122</c:v>
                </c:pt>
                <c:pt idx="3207">
                  <c:v>25.281610000000001</c:v>
                </c:pt>
                <c:pt idx="3208">
                  <c:v>25.292010000000001</c:v>
                </c:pt>
                <c:pt idx="3209">
                  <c:v>25.302399999999999</c:v>
                </c:pt>
                <c:pt idx="3210">
                  <c:v>25.312799999999999</c:v>
                </c:pt>
                <c:pt idx="3211">
                  <c:v>25.3232</c:v>
                </c:pt>
                <c:pt idx="3212">
                  <c:v>25.333600000000001</c:v>
                </c:pt>
                <c:pt idx="3213">
                  <c:v>25.344010000000001</c:v>
                </c:pt>
                <c:pt idx="3214">
                  <c:v>25.354410000000001</c:v>
                </c:pt>
                <c:pt idx="3215">
                  <c:v>25.364820000000002</c:v>
                </c:pt>
                <c:pt idx="3216">
                  <c:v>25.375229999999998</c:v>
                </c:pt>
                <c:pt idx="3217">
                  <c:v>25.385639999999999</c:v>
                </c:pt>
                <c:pt idx="3218">
                  <c:v>25.396059999999999</c:v>
                </c:pt>
                <c:pt idx="3219">
                  <c:v>25.406479999999998</c:v>
                </c:pt>
                <c:pt idx="3220">
                  <c:v>25.416889999999999</c:v>
                </c:pt>
                <c:pt idx="3221">
                  <c:v>25.427320000000002</c:v>
                </c:pt>
                <c:pt idx="3222">
                  <c:v>25.437740000000002</c:v>
                </c:pt>
                <c:pt idx="3223">
                  <c:v>25.448160000000001</c:v>
                </c:pt>
                <c:pt idx="3224">
                  <c:v>25.458590000000001</c:v>
                </c:pt>
                <c:pt idx="3225">
                  <c:v>25.46902</c:v>
                </c:pt>
                <c:pt idx="3226">
                  <c:v>25.47945</c:v>
                </c:pt>
                <c:pt idx="3227">
                  <c:v>25.489889999999999</c:v>
                </c:pt>
                <c:pt idx="3228">
                  <c:v>25.500319999999999</c:v>
                </c:pt>
                <c:pt idx="3229">
                  <c:v>25.510760000000001</c:v>
                </c:pt>
                <c:pt idx="3230">
                  <c:v>25.5212</c:v>
                </c:pt>
                <c:pt idx="3231">
                  <c:v>25.531639999999999</c:v>
                </c:pt>
                <c:pt idx="3232">
                  <c:v>25.542090000000002</c:v>
                </c:pt>
                <c:pt idx="3233">
                  <c:v>25.55254</c:v>
                </c:pt>
                <c:pt idx="3234">
                  <c:v>25.56298</c:v>
                </c:pt>
                <c:pt idx="3235">
                  <c:v>25.573440000000002</c:v>
                </c:pt>
                <c:pt idx="3236">
                  <c:v>25.58389</c:v>
                </c:pt>
                <c:pt idx="3237">
                  <c:v>25.594349999999999</c:v>
                </c:pt>
                <c:pt idx="3238">
                  <c:v>25.604800000000001</c:v>
                </c:pt>
                <c:pt idx="3239">
                  <c:v>25.615259999999999</c:v>
                </c:pt>
                <c:pt idx="3240">
                  <c:v>25.625720000000001</c:v>
                </c:pt>
                <c:pt idx="3241">
                  <c:v>25.636189999999999</c:v>
                </c:pt>
                <c:pt idx="3242">
                  <c:v>25.646650000000001</c:v>
                </c:pt>
                <c:pt idx="3243">
                  <c:v>25.657119999999999</c:v>
                </c:pt>
                <c:pt idx="3244">
                  <c:v>25.667590000000001</c:v>
                </c:pt>
                <c:pt idx="3245">
                  <c:v>25.678059999999999</c:v>
                </c:pt>
                <c:pt idx="3246">
                  <c:v>25.68854</c:v>
                </c:pt>
                <c:pt idx="3247">
                  <c:v>25.699010000000001</c:v>
                </c:pt>
                <c:pt idx="3248">
                  <c:v>25.709489999999999</c:v>
                </c:pt>
                <c:pt idx="3249">
                  <c:v>25.71997</c:v>
                </c:pt>
                <c:pt idx="3250">
                  <c:v>25.730460000000001</c:v>
                </c:pt>
                <c:pt idx="3251">
                  <c:v>25.740939999999998</c:v>
                </c:pt>
                <c:pt idx="3252">
                  <c:v>25.751429999999999</c:v>
                </c:pt>
                <c:pt idx="3253">
                  <c:v>25.76192</c:v>
                </c:pt>
                <c:pt idx="3254">
                  <c:v>25.772410000000001</c:v>
                </c:pt>
                <c:pt idx="3255">
                  <c:v>25.782910000000001</c:v>
                </c:pt>
                <c:pt idx="3256">
                  <c:v>25.793399999999998</c:v>
                </c:pt>
                <c:pt idx="3257">
                  <c:v>25.803899999999999</c:v>
                </c:pt>
                <c:pt idx="3258">
                  <c:v>25.814399999999999</c:v>
                </c:pt>
                <c:pt idx="3259">
                  <c:v>25.8249</c:v>
                </c:pt>
                <c:pt idx="3260">
                  <c:v>25.83541</c:v>
                </c:pt>
                <c:pt idx="3261">
                  <c:v>25.84591</c:v>
                </c:pt>
                <c:pt idx="3262">
                  <c:v>25.85642</c:v>
                </c:pt>
                <c:pt idx="3263">
                  <c:v>25.86693</c:v>
                </c:pt>
                <c:pt idx="3264">
                  <c:v>25.87745</c:v>
                </c:pt>
                <c:pt idx="3265">
                  <c:v>25.88796</c:v>
                </c:pt>
                <c:pt idx="3266">
                  <c:v>25.898479999999999</c:v>
                </c:pt>
                <c:pt idx="3267">
                  <c:v>25.908999999999999</c:v>
                </c:pt>
                <c:pt idx="3268">
                  <c:v>25.919519999999999</c:v>
                </c:pt>
                <c:pt idx="3269">
                  <c:v>25.930040000000002</c:v>
                </c:pt>
                <c:pt idx="3270">
                  <c:v>25.940570000000001</c:v>
                </c:pt>
                <c:pt idx="3271">
                  <c:v>25.9511</c:v>
                </c:pt>
                <c:pt idx="3272">
                  <c:v>25.96163</c:v>
                </c:pt>
                <c:pt idx="3273">
                  <c:v>25.972159999999999</c:v>
                </c:pt>
                <c:pt idx="3274">
                  <c:v>25.982690000000002</c:v>
                </c:pt>
                <c:pt idx="3275">
                  <c:v>25.993230000000001</c:v>
                </c:pt>
                <c:pt idx="3276">
                  <c:v>26.003769999999999</c:v>
                </c:pt>
                <c:pt idx="3277">
                  <c:v>26.014309999999998</c:v>
                </c:pt>
                <c:pt idx="3278">
                  <c:v>26.024850000000001</c:v>
                </c:pt>
                <c:pt idx="3279">
                  <c:v>26.035399999999999</c:v>
                </c:pt>
                <c:pt idx="3280">
                  <c:v>26.045940000000002</c:v>
                </c:pt>
                <c:pt idx="3281">
                  <c:v>26.05649</c:v>
                </c:pt>
                <c:pt idx="3282">
                  <c:v>26.067039999999999</c:v>
                </c:pt>
                <c:pt idx="3283">
                  <c:v>26.0776</c:v>
                </c:pt>
                <c:pt idx="3284">
                  <c:v>26.088149999999999</c:v>
                </c:pt>
                <c:pt idx="3285">
                  <c:v>26.098710000000001</c:v>
                </c:pt>
                <c:pt idx="3286">
                  <c:v>26.109269999999999</c:v>
                </c:pt>
                <c:pt idx="3287">
                  <c:v>26.11983</c:v>
                </c:pt>
                <c:pt idx="3288">
                  <c:v>26.130400000000002</c:v>
                </c:pt>
                <c:pt idx="3289">
                  <c:v>26.14096</c:v>
                </c:pt>
                <c:pt idx="3290">
                  <c:v>26.151530000000001</c:v>
                </c:pt>
                <c:pt idx="3291">
                  <c:v>26.162099999999999</c:v>
                </c:pt>
                <c:pt idx="3292">
                  <c:v>26.17268</c:v>
                </c:pt>
                <c:pt idx="3293">
                  <c:v>26.183250000000001</c:v>
                </c:pt>
                <c:pt idx="3294">
                  <c:v>26.193829999999998</c:v>
                </c:pt>
                <c:pt idx="3295">
                  <c:v>26.204409999999999</c:v>
                </c:pt>
                <c:pt idx="3296">
                  <c:v>26.21499</c:v>
                </c:pt>
                <c:pt idx="3297">
                  <c:v>26.225570000000001</c:v>
                </c:pt>
                <c:pt idx="3298">
                  <c:v>26.236160000000002</c:v>
                </c:pt>
                <c:pt idx="3299">
                  <c:v>26.246739999999999</c:v>
                </c:pt>
                <c:pt idx="3300">
                  <c:v>26.25733</c:v>
                </c:pt>
                <c:pt idx="3301">
                  <c:v>26.26793</c:v>
                </c:pt>
                <c:pt idx="3302">
                  <c:v>26.27852</c:v>
                </c:pt>
                <c:pt idx="3303">
                  <c:v>26.28912</c:v>
                </c:pt>
                <c:pt idx="3304">
                  <c:v>26.299720000000001</c:v>
                </c:pt>
                <c:pt idx="3305">
                  <c:v>26.310320000000001</c:v>
                </c:pt>
                <c:pt idx="3306">
                  <c:v>26.320920000000001</c:v>
                </c:pt>
                <c:pt idx="3307">
                  <c:v>26.331520000000001</c:v>
                </c:pt>
                <c:pt idx="3308">
                  <c:v>26.342130000000001</c:v>
                </c:pt>
                <c:pt idx="3309">
                  <c:v>26.352740000000001</c:v>
                </c:pt>
                <c:pt idx="3310">
                  <c:v>26.363350000000001</c:v>
                </c:pt>
                <c:pt idx="3311">
                  <c:v>26.37396</c:v>
                </c:pt>
                <c:pt idx="3312">
                  <c:v>26.38458</c:v>
                </c:pt>
                <c:pt idx="3313">
                  <c:v>26.395199999999999</c:v>
                </c:pt>
                <c:pt idx="3314">
                  <c:v>26.405819999999999</c:v>
                </c:pt>
                <c:pt idx="3315">
                  <c:v>26.416440000000001</c:v>
                </c:pt>
                <c:pt idx="3316">
                  <c:v>26.427060000000001</c:v>
                </c:pt>
                <c:pt idx="3317">
                  <c:v>26.43769</c:v>
                </c:pt>
                <c:pt idx="3318">
                  <c:v>26.448319999999999</c:v>
                </c:pt>
                <c:pt idx="3319">
                  <c:v>26.458950000000002</c:v>
                </c:pt>
                <c:pt idx="3320">
                  <c:v>26.469580000000001</c:v>
                </c:pt>
                <c:pt idx="3321">
                  <c:v>26.480219999999999</c:v>
                </c:pt>
                <c:pt idx="3322">
                  <c:v>26.490849999999998</c:v>
                </c:pt>
                <c:pt idx="3323">
                  <c:v>26.50149</c:v>
                </c:pt>
                <c:pt idx="3324">
                  <c:v>26.512129999999999</c:v>
                </c:pt>
                <c:pt idx="3325">
                  <c:v>26.522780000000001</c:v>
                </c:pt>
                <c:pt idx="3326">
                  <c:v>26.53342</c:v>
                </c:pt>
                <c:pt idx="3327">
                  <c:v>26.544070000000001</c:v>
                </c:pt>
                <c:pt idx="3328">
                  <c:v>26.55472</c:v>
                </c:pt>
                <c:pt idx="3329">
                  <c:v>26.565370000000001</c:v>
                </c:pt>
                <c:pt idx="3330">
                  <c:v>26.57602</c:v>
                </c:pt>
                <c:pt idx="3331">
                  <c:v>26.586680000000001</c:v>
                </c:pt>
                <c:pt idx="3332">
                  <c:v>26.597339999999999</c:v>
                </c:pt>
                <c:pt idx="3333">
                  <c:v>26.608000000000001</c:v>
                </c:pt>
                <c:pt idx="3334">
                  <c:v>26.618659999999998</c:v>
                </c:pt>
                <c:pt idx="3335">
                  <c:v>26.62933</c:v>
                </c:pt>
                <c:pt idx="3336">
                  <c:v>26.639990000000001</c:v>
                </c:pt>
                <c:pt idx="3337">
                  <c:v>26.650659999999998</c:v>
                </c:pt>
                <c:pt idx="3338">
                  <c:v>26.66133</c:v>
                </c:pt>
                <c:pt idx="3339">
                  <c:v>26.672000000000001</c:v>
                </c:pt>
                <c:pt idx="3340">
                  <c:v>26.682680000000001</c:v>
                </c:pt>
                <c:pt idx="3341">
                  <c:v>26.693359999999998</c:v>
                </c:pt>
                <c:pt idx="3342">
                  <c:v>26.704039999999999</c:v>
                </c:pt>
                <c:pt idx="3343">
                  <c:v>26.71472</c:v>
                </c:pt>
                <c:pt idx="3344">
                  <c:v>26.7254</c:v>
                </c:pt>
                <c:pt idx="3345">
                  <c:v>26.736090000000001</c:v>
                </c:pt>
                <c:pt idx="3346">
                  <c:v>26.746780000000001</c:v>
                </c:pt>
                <c:pt idx="3347">
                  <c:v>26.757470000000001</c:v>
                </c:pt>
                <c:pt idx="3348">
                  <c:v>26.768160000000002</c:v>
                </c:pt>
                <c:pt idx="3349">
                  <c:v>26.778849999999998</c:v>
                </c:pt>
                <c:pt idx="3350">
                  <c:v>26.789549999999998</c:v>
                </c:pt>
                <c:pt idx="3351">
                  <c:v>26.800249999999998</c:v>
                </c:pt>
                <c:pt idx="3352">
                  <c:v>26.810949999999998</c:v>
                </c:pt>
                <c:pt idx="3353">
                  <c:v>26.821650000000002</c:v>
                </c:pt>
                <c:pt idx="3354">
                  <c:v>26.832360000000001</c:v>
                </c:pt>
                <c:pt idx="3355">
                  <c:v>26.843070000000001</c:v>
                </c:pt>
                <c:pt idx="3356">
                  <c:v>26.85378</c:v>
                </c:pt>
                <c:pt idx="3357">
                  <c:v>26.86449</c:v>
                </c:pt>
                <c:pt idx="3358">
                  <c:v>26.8752</c:v>
                </c:pt>
                <c:pt idx="3359">
                  <c:v>26.885919999999999</c:v>
                </c:pt>
                <c:pt idx="3360">
                  <c:v>26.896640000000001</c:v>
                </c:pt>
                <c:pt idx="3361">
                  <c:v>26.907360000000001</c:v>
                </c:pt>
                <c:pt idx="3362">
                  <c:v>26.91808</c:v>
                </c:pt>
                <c:pt idx="3363">
                  <c:v>26.928799999999999</c:v>
                </c:pt>
                <c:pt idx="3364">
                  <c:v>26.939530000000001</c:v>
                </c:pt>
                <c:pt idx="3365">
                  <c:v>26.95026</c:v>
                </c:pt>
                <c:pt idx="3366">
                  <c:v>26.960989999999999</c:v>
                </c:pt>
                <c:pt idx="3367">
                  <c:v>26.971720000000001</c:v>
                </c:pt>
                <c:pt idx="3368">
                  <c:v>26.98246</c:v>
                </c:pt>
                <c:pt idx="3369">
                  <c:v>26.993189999999998</c:v>
                </c:pt>
                <c:pt idx="3370">
                  <c:v>27.00393</c:v>
                </c:pt>
                <c:pt idx="3371">
                  <c:v>27.014679999999998</c:v>
                </c:pt>
                <c:pt idx="3372">
                  <c:v>27.02542</c:v>
                </c:pt>
                <c:pt idx="3373">
                  <c:v>27.036159999999999</c:v>
                </c:pt>
                <c:pt idx="3374">
                  <c:v>27.04691</c:v>
                </c:pt>
                <c:pt idx="3375">
                  <c:v>27.057659999999998</c:v>
                </c:pt>
                <c:pt idx="3376">
                  <c:v>27.06841</c:v>
                </c:pt>
                <c:pt idx="3377">
                  <c:v>27.079170000000001</c:v>
                </c:pt>
                <c:pt idx="3378">
                  <c:v>27.089929999999999</c:v>
                </c:pt>
                <c:pt idx="3379">
                  <c:v>27.100680000000001</c:v>
                </c:pt>
                <c:pt idx="3380">
                  <c:v>27.111440000000002</c:v>
                </c:pt>
                <c:pt idx="3381">
                  <c:v>27.122209999999999</c:v>
                </c:pt>
                <c:pt idx="3382">
                  <c:v>27.13297</c:v>
                </c:pt>
                <c:pt idx="3383">
                  <c:v>27.143740000000001</c:v>
                </c:pt>
                <c:pt idx="3384">
                  <c:v>27.154509999999998</c:v>
                </c:pt>
                <c:pt idx="3385">
                  <c:v>27.165279999999999</c:v>
                </c:pt>
                <c:pt idx="3386">
                  <c:v>27.17605</c:v>
                </c:pt>
                <c:pt idx="3387">
                  <c:v>27.18683</c:v>
                </c:pt>
                <c:pt idx="3388">
                  <c:v>27.197610000000001</c:v>
                </c:pt>
                <c:pt idx="3389">
                  <c:v>27.208390000000001</c:v>
                </c:pt>
                <c:pt idx="3390">
                  <c:v>27.219169999999998</c:v>
                </c:pt>
                <c:pt idx="3391">
                  <c:v>27.229949999999999</c:v>
                </c:pt>
                <c:pt idx="3392">
                  <c:v>27.240739999999999</c:v>
                </c:pt>
                <c:pt idx="3393">
                  <c:v>27.251529999999999</c:v>
                </c:pt>
                <c:pt idx="3394">
                  <c:v>27.262319999999999</c:v>
                </c:pt>
                <c:pt idx="3395">
                  <c:v>27.273109999999999</c:v>
                </c:pt>
                <c:pt idx="3396">
                  <c:v>27.283909999999999</c:v>
                </c:pt>
                <c:pt idx="3397">
                  <c:v>27.294699999999999</c:v>
                </c:pt>
                <c:pt idx="3398">
                  <c:v>27.305499999999999</c:v>
                </c:pt>
                <c:pt idx="3399">
                  <c:v>27.316310000000001</c:v>
                </c:pt>
                <c:pt idx="3400">
                  <c:v>27.327110000000001</c:v>
                </c:pt>
                <c:pt idx="3401">
                  <c:v>27.337910000000001</c:v>
                </c:pt>
                <c:pt idx="3402">
                  <c:v>27.34872</c:v>
                </c:pt>
                <c:pt idx="3403">
                  <c:v>27.359529999999999</c:v>
                </c:pt>
                <c:pt idx="3404">
                  <c:v>27.370339999999999</c:v>
                </c:pt>
                <c:pt idx="3405">
                  <c:v>27.381160000000001</c:v>
                </c:pt>
                <c:pt idx="3406">
                  <c:v>27.391970000000001</c:v>
                </c:pt>
                <c:pt idx="3407">
                  <c:v>27.40279</c:v>
                </c:pt>
                <c:pt idx="3408">
                  <c:v>27.413609999999998</c:v>
                </c:pt>
                <c:pt idx="3409">
                  <c:v>27.424430000000001</c:v>
                </c:pt>
                <c:pt idx="3410">
                  <c:v>27.43526</c:v>
                </c:pt>
                <c:pt idx="3411">
                  <c:v>27.446090000000002</c:v>
                </c:pt>
                <c:pt idx="3412">
                  <c:v>27.45692</c:v>
                </c:pt>
                <c:pt idx="3413">
                  <c:v>27.467749999999999</c:v>
                </c:pt>
                <c:pt idx="3414">
                  <c:v>27.478580000000001</c:v>
                </c:pt>
                <c:pt idx="3415">
                  <c:v>27.489419999999999</c:v>
                </c:pt>
                <c:pt idx="3416">
                  <c:v>27.500250000000001</c:v>
                </c:pt>
                <c:pt idx="3417">
                  <c:v>27.511089999999999</c:v>
                </c:pt>
                <c:pt idx="3418">
                  <c:v>27.521930000000001</c:v>
                </c:pt>
                <c:pt idx="3419">
                  <c:v>27.532779999999999</c:v>
                </c:pt>
                <c:pt idx="3420">
                  <c:v>27.543620000000001</c:v>
                </c:pt>
                <c:pt idx="3421">
                  <c:v>27.554469999999998</c:v>
                </c:pt>
                <c:pt idx="3422">
                  <c:v>27.56532</c:v>
                </c:pt>
                <c:pt idx="3423">
                  <c:v>27.576180000000001</c:v>
                </c:pt>
                <c:pt idx="3424">
                  <c:v>27.587029999999999</c:v>
                </c:pt>
                <c:pt idx="3425">
                  <c:v>27.59789</c:v>
                </c:pt>
                <c:pt idx="3426">
                  <c:v>27.608750000000001</c:v>
                </c:pt>
                <c:pt idx="3427">
                  <c:v>27.619610000000002</c:v>
                </c:pt>
                <c:pt idx="3428">
                  <c:v>27.630469999999999</c:v>
                </c:pt>
                <c:pt idx="3429">
                  <c:v>27.64134</c:v>
                </c:pt>
                <c:pt idx="3430">
                  <c:v>27.652200000000001</c:v>
                </c:pt>
                <c:pt idx="3431">
                  <c:v>27.663070000000001</c:v>
                </c:pt>
                <c:pt idx="3432">
                  <c:v>27.673950000000001</c:v>
                </c:pt>
                <c:pt idx="3433">
                  <c:v>27.684819999999998</c:v>
                </c:pt>
                <c:pt idx="3434">
                  <c:v>27.695699999999999</c:v>
                </c:pt>
                <c:pt idx="3435">
                  <c:v>27.706579999999999</c:v>
                </c:pt>
                <c:pt idx="3436">
                  <c:v>27.717449999999999</c:v>
                </c:pt>
                <c:pt idx="3437">
                  <c:v>27.728339999999999</c:v>
                </c:pt>
                <c:pt idx="3438">
                  <c:v>27.73922</c:v>
                </c:pt>
                <c:pt idx="3439">
                  <c:v>27.750109999999999</c:v>
                </c:pt>
                <c:pt idx="3440">
                  <c:v>27.760999999999999</c:v>
                </c:pt>
                <c:pt idx="3441">
                  <c:v>27.771889999999999</c:v>
                </c:pt>
                <c:pt idx="3442">
                  <c:v>27.782779999999999</c:v>
                </c:pt>
                <c:pt idx="3443">
                  <c:v>27.793679999999998</c:v>
                </c:pt>
                <c:pt idx="3444">
                  <c:v>27.804569999999998</c:v>
                </c:pt>
                <c:pt idx="3445">
                  <c:v>27.815470000000001</c:v>
                </c:pt>
                <c:pt idx="3446">
                  <c:v>27.82638</c:v>
                </c:pt>
                <c:pt idx="3447">
                  <c:v>27.83728</c:v>
                </c:pt>
                <c:pt idx="3448">
                  <c:v>27.848189999999999</c:v>
                </c:pt>
                <c:pt idx="3449">
                  <c:v>27.859089999999998</c:v>
                </c:pt>
                <c:pt idx="3450">
                  <c:v>27.87</c:v>
                </c:pt>
                <c:pt idx="3451">
                  <c:v>27.88092</c:v>
                </c:pt>
                <c:pt idx="3452">
                  <c:v>27.891829999999999</c:v>
                </c:pt>
                <c:pt idx="3453">
                  <c:v>27.902750000000001</c:v>
                </c:pt>
                <c:pt idx="3454">
                  <c:v>27.91367</c:v>
                </c:pt>
                <c:pt idx="3455">
                  <c:v>27.924589999999998</c:v>
                </c:pt>
                <c:pt idx="3456">
                  <c:v>27.935510000000001</c:v>
                </c:pt>
                <c:pt idx="3457">
                  <c:v>27.946439999999999</c:v>
                </c:pt>
                <c:pt idx="3458">
                  <c:v>27.957360000000001</c:v>
                </c:pt>
                <c:pt idx="3459">
                  <c:v>27.96829</c:v>
                </c:pt>
                <c:pt idx="3460">
                  <c:v>27.979230000000001</c:v>
                </c:pt>
                <c:pt idx="3461">
                  <c:v>27.990159999999999</c:v>
                </c:pt>
                <c:pt idx="3462">
                  <c:v>28.001090000000001</c:v>
                </c:pt>
                <c:pt idx="3463">
                  <c:v>28.012029999999999</c:v>
                </c:pt>
                <c:pt idx="3464">
                  <c:v>28.022970000000001</c:v>
                </c:pt>
                <c:pt idx="3465">
                  <c:v>28.033909999999999</c:v>
                </c:pt>
                <c:pt idx="3466">
                  <c:v>28.04486</c:v>
                </c:pt>
                <c:pt idx="3467">
                  <c:v>28.055810000000001</c:v>
                </c:pt>
                <c:pt idx="3468">
                  <c:v>28.066749999999999</c:v>
                </c:pt>
                <c:pt idx="3469">
                  <c:v>28.07771</c:v>
                </c:pt>
                <c:pt idx="3470">
                  <c:v>28.088660000000001</c:v>
                </c:pt>
                <c:pt idx="3471">
                  <c:v>28.099609999999998</c:v>
                </c:pt>
                <c:pt idx="3472">
                  <c:v>28.110569999999999</c:v>
                </c:pt>
                <c:pt idx="3473">
                  <c:v>28.12153</c:v>
                </c:pt>
                <c:pt idx="3474">
                  <c:v>28.132490000000001</c:v>
                </c:pt>
                <c:pt idx="3475">
                  <c:v>28.143460000000001</c:v>
                </c:pt>
                <c:pt idx="3476">
                  <c:v>28.154419999999998</c:v>
                </c:pt>
                <c:pt idx="3477">
                  <c:v>28.165389999999999</c:v>
                </c:pt>
                <c:pt idx="3478">
                  <c:v>28.176359999999999</c:v>
                </c:pt>
                <c:pt idx="3479">
                  <c:v>28.187329999999999</c:v>
                </c:pt>
                <c:pt idx="3480">
                  <c:v>28.198309999999999</c:v>
                </c:pt>
                <c:pt idx="3481">
                  <c:v>28.20928</c:v>
                </c:pt>
                <c:pt idx="3482">
                  <c:v>28.22026</c:v>
                </c:pt>
                <c:pt idx="3483">
                  <c:v>28.23124</c:v>
                </c:pt>
                <c:pt idx="3484">
                  <c:v>28.24222</c:v>
                </c:pt>
                <c:pt idx="3485">
                  <c:v>28.253209999999999</c:v>
                </c:pt>
                <c:pt idx="3486">
                  <c:v>28.264199999999999</c:v>
                </c:pt>
                <c:pt idx="3487">
                  <c:v>28.275179999999999</c:v>
                </c:pt>
                <c:pt idx="3488">
                  <c:v>28.286180000000002</c:v>
                </c:pt>
                <c:pt idx="3489">
                  <c:v>28.297170000000001</c:v>
                </c:pt>
                <c:pt idx="3490">
                  <c:v>28.30817</c:v>
                </c:pt>
                <c:pt idx="3491">
                  <c:v>28.31916</c:v>
                </c:pt>
                <c:pt idx="3492">
                  <c:v>28.330159999999999</c:v>
                </c:pt>
                <c:pt idx="3493">
                  <c:v>28.341170000000002</c:v>
                </c:pt>
                <c:pt idx="3494">
                  <c:v>28.352170000000001</c:v>
                </c:pt>
                <c:pt idx="3495">
                  <c:v>28.36318</c:v>
                </c:pt>
                <c:pt idx="3496">
                  <c:v>28.374189999999999</c:v>
                </c:pt>
                <c:pt idx="3497">
                  <c:v>28.385190000000001</c:v>
                </c:pt>
                <c:pt idx="3498">
                  <c:v>28.39621</c:v>
                </c:pt>
                <c:pt idx="3499">
                  <c:v>28.407219999999999</c:v>
                </c:pt>
                <c:pt idx="3500">
                  <c:v>28.418240000000001</c:v>
                </c:pt>
                <c:pt idx="3501">
                  <c:v>28.429259999999999</c:v>
                </c:pt>
                <c:pt idx="3502">
                  <c:v>28.440280000000001</c:v>
                </c:pt>
                <c:pt idx="3503">
                  <c:v>28.4513</c:v>
                </c:pt>
                <c:pt idx="3504">
                  <c:v>28.462330000000001</c:v>
                </c:pt>
                <c:pt idx="3505">
                  <c:v>28.47336</c:v>
                </c:pt>
                <c:pt idx="3506">
                  <c:v>28.484390000000001</c:v>
                </c:pt>
                <c:pt idx="3507">
                  <c:v>28.495419999999999</c:v>
                </c:pt>
                <c:pt idx="3508">
                  <c:v>28.506450000000001</c:v>
                </c:pt>
                <c:pt idx="3509">
                  <c:v>28.517489999999999</c:v>
                </c:pt>
                <c:pt idx="3510">
                  <c:v>28.52853</c:v>
                </c:pt>
                <c:pt idx="3511">
                  <c:v>28.539570000000001</c:v>
                </c:pt>
                <c:pt idx="3512">
                  <c:v>28.550609999999999</c:v>
                </c:pt>
                <c:pt idx="3513">
                  <c:v>28.56166</c:v>
                </c:pt>
                <c:pt idx="3514">
                  <c:v>28.572700000000001</c:v>
                </c:pt>
                <c:pt idx="3515">
                  <c:v>28.583749999999998</c:v>
                </c:pt>
                <c:pt idx="3516">
                  <c:v>28.594799999999999</c:v>
                </c:pt>
                <c:pt idx="3517">
                  <c:v>28.60586</c:v>
                </c:pt>
                <c:pt idx="3518">
                  <c:v>28.616910000000001</c:v>
                </c:pt>
                <c:pt idx="3519">
                  <c:v>28.627970000000001</c:v>
                </c:pt>
                <c:pt idx="3520">
                  <c:v>28.639030000000002</c:v>
                </c:pt>
                <c:pt idx="3521">
                  <c:v>28.650089999999999</c:v>
                </c:pt>
                <c:pt idx="3522">
                  <c:v>28.661159999999999</c:v>
                </c:pt>
                <c:pt idx="3523">
                  <c:v>28.672219999999999</c:v>
                </c:pt>
                <c:pt idx="3524">
                  <c:v>28.68329</c:v>
                </c:pt>
                <c:pt idx="3525">
                  <c:v>28.69436</c:v>
                </c:pt>
                <c:pt idx="3526">
                  <c:v>28.70543</c:v>
                </c:pt>
                <c:pt idx="3527">
                  <c:v>28.71651</c:v>
                </c:pt>
                <c:pt idx="3528">
                  <c:v>28.72758</c:v>
                </c:pt>
                <c:pt idx="3529">
                  <c:v>28.738659999999999</c:v>
                </c:pt>
                <c:pt idx="3530">
                  <c:v>28.749739999999999</c:v>
                </c:pt>
                <c:pt idx="3531">
                  <c:v>28.760829999999999</c:v>
                </c:pt>
                <c:pt idx="3532">
                  <c:v>28.771909999999998</c:v>
                </c:pt>
                <c:pt idx="3533">
                  <c:v>28.783000000000001</c:v>
                </c:pt>
                <c:pt idx="3534">
                  <c:v>28.794090000000001</c:v>
                </c:pt>
                <c:pt idx="3535">
                  <c:v>28.80518</c:v>
                </c:pt>
                <c:pt idx="3536">
                  <c:v>28.816279999999999</c:v>
                </c:pt>
                <c:pt idx="3537">
                  <c:v>28.827369999999998</c:v>
                </c:pt>
                <c:pt idx="3538">
                  <c:v>28.838470000000001</c:v>
                </c:pt>
                <c:pt idx="3539">
                  <c:v>28.84957</c:v>
                </c:pt>
                <c:pt idx="3540">
                  <c:v>28.860669999999999</c:v>
                </c:pt>
                <c:pt idx="3541">
                  <c:v>28.871780000000001</c:v>
                </c:pt>
                <c:pt idx="3542">
                  <c:v>28.88288</c:v>
                </c:pt>
                <c:pt idx="3543">
                  <c:v>28.893999999999998</c:v>
                </c:pt>
                <c:pt idx="3544">
                  <c:v>28.905110000000001</c:v>
                </c:pt>
                <c:pt idx="3545">
                  <c:v>28.916219999999999</c:v>
                </c:pt>
                <c:pt idx="3546">
                  <c:v>28.927330000000001</c:v>
                </c:pt>
                <c:pt idx="3547">
                  <c:v>28.93845</c:v>
                </c:pt>
                <c:pt idx="3548">
                  <c:v>28.949570000000001</c:v>
                </c:pt>
                <c:pt idx="3549">
                  <c:v>28.96069</c:v>
                </c:pt>
                <c:pt idx="3550">
                  <c:v>28.971820000000001</c:v>
                </c:pt>
                <c:pt idx="3551">
                  <c:v>28.982939999999999</c:v>
                </c:pt>
                <c:pt idx="3552">
                  <c:v>28.994070000000001</c:v>
                </c:pt>
                <c:pt idx="3553">
                  <c:v>29.005199999999999</c:v>
                </c:pt>
                <c:pt idx="3554">
                  <c:v>29.01633</c:v>
                </c:pt>
                <c:pt idx="3555">
                  <c:v>29.027470000000001</c:v>
                </c:pt>
                <c:pt idx="3556">
                  <c:v>29.038599999999999</c:v>
                </c:pt>
                <c:pt idx="3557">
                  <c:v>29.04974</c:v>
                </c:pt>
                <c:pt idx="3558">
                  <c:v>29.060880000000001</c:v>
                </c:pt>
                <c:pt idx="3559">
                  <c:v>29.072030000000002</c:v>
                </c:pt>
                <c:pt idx="3560">
                  <c:v>29.083169999999999</c:v>
                </c:pt>
                <c:pt idx="3561">
                  <c:v>29.09432</c:v>
                </c:pt>
                <c:pt idx="3562">
                  <c:v>29.10547</c:v>
                </c:pt>
                <c:pt idx="3563">
                  <c:v>29.116620000000001</c:v>
                </c:pt>
                <c:pt idx="3564">
                  <c:v>29.127780000000001</c:v>
                </c:pt>
                <c:pt idx="3565">
                  <c:v>29.138929999999998</c:v>
                </c:pt>
                <c:pt idx="3566">
                  <c:v>29.150089999999999</c:v>
                </c:pt>
                <c:pt idx="3567">
                  <c:v>29.161249999999999</c:v>
                </c:pt>
                <c:pt idx="3568">
                  <c:v>29.172409999999999</c:v>
                </c:pt>
                <c:pt idx="3569">
                  <c:v>29.18357</c:v>
                </c:pt>
                <c:pt idx="3570">
                  <c:v>29.194739999999999</c:v>
                </c:pt>
                <c:pt idx="3571">
                  <c:v>29.205909999999999</c:v>
                </c:pt>
                <c:pt idx="3572">
                  <c:v>29.217079999999999</c:v>
                </c:pt>
                <c:pt idx="3573">
                  <c:v>29.228249999999999</c:v>
                </c:pt>
                <c:pt idx="3574">
                  <c:v>29.239429999999999</c:v>
                </c:pt>
                <c:pt idx="3575">
                  <c:v>29.250610000000002</c:v>
                </c:pt>
                <c:pt idx="3576">
                  <c:v>29.261790000000001</c:v>
                </c:pt>
                <c:pt idx="3577">
                  <c:v>29.272970000000001</c:v>
                </c:pt>
                <c:pt idx="3578">
                  <c:v>29.28415</c:v>
                </c:pt>
                <c:pt idx="3579">
                  <c:v>29.295339999999999</c:v>
                </c:pt>
                <c:pt idx="3580">
                  <c:v>29.306519999999999</c:v>
                </c:pt>
                <c:pt idx="3581">
                  <c:v>29.317710000000002</c:v>
                </c:pt>
                <c:pt idx="3582">
                  <c:v>29.32891</c:v>
                </c:pt>
                <c:pt idx="3583">
                  <c:v>29.3401</c:v>
                </c:pt>
                <c:pt idx="3584">
                  <c:v>29.351299999999998</c:v>
                </c:pt>
                <c:pt idx="3585">
                  <c:v>29.362500000000001</c:v>
                </c:pt>
                <c:pt idx="3586">
                  <c:v>29.373699999999999</c:v>
                </c:pt>
                <c:pt idx="3587">
                  <c:v>29.384899999999998</c:v>
                </c:pt>
                <c:pt idx="3588">
                  <c:v>29.396100000000001</c:v>
                </c:pt>
                <c:pt idx="3589">
                  <c:v>29.407309999999999</c:v>
                </c:pt>
                <c:pt idx="3590">
                  <c:v>29.418520000000001</c:v>
                </c:pt>
                <c:pt idx="3591">
                  <c:v>29.429729999999999</c:v>
                </c:pt>
                <c:pt idx="3592">
                  <c:v>29.440950000000001</c:v>
                </c:pt>
                <c:pt idx="3593">
                  <c:v>29.452159999999999</c:v>
                </c:pt>
                <c:pt idx="3594">
                  <c:v>29.463380000000001</c:v>
                </c:pt>
                <c:pt idx="3595">
                  <c:v>29.474599999999999</c:v>
                </c:pt>
                <c:pt idx="3596">
                  <c:v>29.48582</c:v>
                </c:pt>
                <c:pt idx="3597">
                  <c:v>29.497050000000002</c:v>
                </c:pt>
                <c:pt idx="3598">
                  <c:v>29.50827</c:v>
                </c:pt>
                <c:pt idx="3599">
                  <c:v>29.519500000000001</c:v>
                </c:pt>
                <c:pt idx="3600">
                  <c:v>29.530729999999998</c:v>
                </c:pt>
                <c:pt idx="3601">
                  <c:v>29.541969999999999</c:v>
                </c:pt>
                <c:pt idx="3602">
                  <c:v>29.5532</c:v>
                </c:pt>
                <c:pt idx="3603">
                  <c:v>29.564440000000001</c:v>
                </c:pt>
                <c:pt idx="3604">
                  <c:v>29.575679999999998</c:v>
                </c:pt>
                <c:pt idx="3605">
                  <c:v>29.586919999999999</c:v>
                </c:pt>
                <c:pt idx="3606">
                  <c:v>29.59816</c:v>
                </c:pt>
                <c:pt idx="3607">
                  <c:v>29.60941</c:v>
                </c:pt>
                <c:pt idx="3608">
                  <c:v>29.620660000000001</c:v>
                </c:pt>
                <c:pt idx="3609">
                  <c:v>29.631900000000002</c:v>
                </c:pt>
                <c:pt idx="3610">
                  <c:v>29.643160000000002</c:v>
                </c:pt>
                <c:pt idx="3611">
                  <c:v>29.654409999999999</c:v>
                </c:pt>
                <c:pt idx="3612">
                  <c:v>29.665669999999999</c:v>
                </c:pt>
                <c:pt idx="3613">
                  <c:v>29.676929999999999</c:v>
                </c:pt>
                <c:pt idx="3614">
                  <c:v>29.688189999999999</c:v>
                </c:pt>
                <c:pt idx="3615">
                  <c:v>29.699449999999999</c:v>
                </c:pt>
                <c:pt idx="3616">
                  <c:v>29.710709999999999</c:v>
                </c:pt>
                <c:pt idx="3617">
                  <c:v>29.721979999999999</c:v>
                </c:pt>
                <c:pt idx="3618">
                  <c:v>29.733250000000002</c:v>
                </c:pt>
                <c:pt idx="3619">
                  <c:v>29.744520000000001</c:v>
                </c:pt>
                <c:pt idx="3620">
                  <c:v>29.755790000000001</c:v>
                </c:pt>
                <c:pt idx="3621">
                  <c:v>29.76707</c:v>
                </c:pt>
                <c:pt idx="3622">
                  <c:v>29.77835</c:v>
                </c:pt>
                <c:pt idx="3623">
                  <c:v>29.789629999999999</c:v>
                </c:pt>
                <c:pt idx="3624">
                  <c:v>29.800909999999998</c:v>
                </c:pt>
                <c:pt idx="3625">
                  <c:v>29.812190000000001</c:v>
                </c:pt>
                <c:pt idx="3626">
                  <c:v>29.82348</c:v>
                </c:pt>
                <c:pt idx="3627">
                  <c:v>29.834769999999999</c:v>
                </c:pt>
                <c:pt idx="3628">
                  <c:v>29.846060000000001</c:v>
                </c:pt>
                <c:pt idx="3629">
                  <c:v>29.85735</c:v>
                </c:pt>
                <c:pt idx="3630">
                  <c:v>29.868639999999999</c:v>
                </c:pt>
                <c:pt idx="3631">
                  <c:v>29.879940000000001</c:v>
                </c:pt>
                <c:pt idx="3632">
                  <c:v>29.89124</c:v>
                </c:pt>
                <c:pt idx="3633">
                  <c:v>29.902539999999998</c:v>
                </c:pt>
                <c:pt idx="3634">
                  <c:v>29.91385</c:v>
                </c:pt>
                <c:pt idx="3635">
                  <c:v>29.925149999999999</c:v>
                </c:pt>
                <c:pt idx="3636">
                  <c:v>29.93646</c:v>
                </c:pt>
                <c:pt idx="3637">
                  <c:v>29.947769999999998</c:v>
                </c:pt>
                <c:pt idx="3638">
                  <c:v>29.95908</c:v>
                </c:pt>
                <c:pt idx="3639">
                  <c:v>29.970389999999998</c:v>
                </c:pt>
                <c:pt idx="3640">
                  <c:v>29.98171</c:v>
                </c:pt>
                <c:pt idx="3641">
                  <c:v>29.993030000000001</c:v>
                </c:pt>
                <c:pt idx="3642">
                  <c:v>30.004349999999999</c:v>
                </c:pt>
                <c:pt idx="3643">
                  <c:v>30.01567</c:v>
                </c:pt>
                <c:pt idx="3644">
                  <c:v>30.026990000000001</c:v>
                </c:pt>
                <c:pt idx="3645">
                  <c:v>30.038319999999999</c:v>
                </c:pt>
                <c:pt idx="3646">
                  <c:v>30.04965</c:v>
                </c:pt>
                <c:pt idx="3647">
                  <c:v>30.060980000000001</c:v>
                </c:pt>
                <c:pt idx="3648">
                  <c:v>30.072320000000001</c:v>
                </c:pt>
                <c:pt idx="3649">
                  <c:v>30.083649999999999</c:v>
                </c:pt>
                <c:pt idx="3650">
                  <c:v>30.094989999999999</c:v>
                </c:pt>
                <c:pt idx="3651">
                  <c:v>30.10633</c:v>
                </c:pt>
                <c:pt idx="3652">
                  <c:v>30.11767</c:v>
                </c:pt>
                <c:pt idx="3653">
                  <c:v>30.129010000000001</c:v>
                </c:pt>
                <c:pt idx="3654">
                  <c:v>30.140360000000001</c:v>
                </c:pt>
                <c:pt idx="3655">
                  <c:v>30.151710000000001</c:v>
                </c:pt>
                <c:pt idx="3656">
                  <c:v>30.163060000000002</c:v>
                </c:pt>
                <c:pt idx="3657">
                  <c:v>30.174410000000002</c:v>
                </c:pt>
                <c:pt idx="3658">
                  <c:v>30.185759999999998</c:v>
                </c:pt>
                <c:pt idx="3659">
                  <c:v>30.197120000000002</c:v>
                </c:pt>
                <c:pt idx="3660">
                  <c:v>30.208480000000002</c:v>
                </c:pt>
                <c:pt idx="3661">
                  <c:v>30.219840000000001</c:v>
                </c:pt>
                <c:pt idx="3662">
                  <c:v>30.231200000000001</c:v>
                </c:pt>
                <c:pt idx="3663">
                  <c:v>30.242570000000001</c:v>
                </c:pt>
                <c:pt idx="3664">
                  <c:v>30.25394</c:v>
                </c:pt>
                <c:pt idx="3665">
                  <c:v>30.265309999999999</c:v>
                </c:pt>
                <c:pt idx="3666">
                  <c:v>30.276679999999999</c:v>
                </c:pt>
                <c:pt idx="3667">
                  <c:v>30.288049999999998</c:v>
                </c:pt>
                <c:pt idx="3668">
                  <c:v>30.299430000000001</c:v>
                </c:pt>
                <c:pt idx="3669">
                  <c:v>30.31081</c:v>
                </c:pt>
                <c:pt idx="3670">
                  <c:v>30.322189999999999</c:v>
                </c:pt>
                <c:pt idx="3671">
                  <c:v>30.333570000000002</c:v>
                </c:pt>
                <c:pt idx="3672">
                  <c:v>30.344950000000001</c:v>
                </c:pt>
                <c:pt idx="3673">
                  <c:v>30.356339999999999</c:v>
                </c:pt>
                <c:pt idx="3674">
                  <c:v>30.367730000000002</c:v>
                </c:pt>
                <c:pt idx="3675">
                  <c:v>30.37912</c:v>
                </c:pt>
                <c:pt idx="3676">
                  <c:v>30.390509999999999</c:v>
                </c:pt>
                <c:pt idx="3677">
                  <c:v>30.401910000000001</c:v>
                </c:pt>
                <c:pt idx="3678">
                  <c:v>30.4133</c:v>
                </c:pt>
                <c:pt idx="3679">
                  <c:v>30.424700000000001</c:v>
                </c:pt>
                <c:pt idx="3680">
                  <c:v>30.4361</c:v>
                </c:pt>
                <c:pt idx="3681">
                  <c:v>30.447510000000001</c:v>
                </c:pt>
                <c:pt idx="3682">
                  <c:v>30.458909999999999</c:v>
                </c:pt>
                <c:pt idx="3683">
                  <c:v>30.470320000000001</c:v>
                </c:pt>
                <c:pt idx="3684">
                  <c:v>30.481729999999999</c:v>
                </c:pt>
                <c:pt idx="3685">
                  <c:v>30.49314</c:v>
                </c:pt>
                <c:pt idx="3686">
                  <c:v>30.504560000000001</c:v>
                </c:pt>
                <c:pt idx="3687">
                  <c:v>30.515979999999999</c:v>
                </c:pt>
                <c:pt idx="3688">
                  <c:v>30.52739</c:v>
                </c:pt>
                <c:pt idx="3689">
                  <c:v>30.538810000000002</c:v>
                </c:pt>
                <c:pt idx="3690">
                  <c:v>30.550239999999999</c:v>
                </c:pt>
                <c:pt idx="3691">
                  <c:v>30.56166</c:v>
                </c:pt>
                <c:pt idx="3692">
                  <c:v>30.573090000000001</c:v>
                </c:pt>
                <c:pt idx="3693">
                  <c:v>30.584520000000001</c:v>
                </c:pt>
                <c:pt idx="3694">
                  <c:v>30.595949999999998</c:v>
                </c:pt>
                <c:pt idx="3695">
                  <c:v>30.607379999999999</c:v>
                </c:pt>
                <c:pt idx="3696">
                  <c:v>30.618819999999999</c:v>
                </c:pt>
                <c:pt idx="3697">
                  <c:v>30.63026</c:v>
                </c:pt>
                <c:pt idx="3698">
                  <c:v>30.6417</c:v>
                </c:pt>
                <c:pt idx="3699">
                  <c:v>30.65314</c:v>
                </c:pt>
                <c:pt idx="3700">
                  <c:v>30.664580000000001</c:v>
                </c:pt>
                <c:pt idx="3701">
                  <c:v>30.676030000000001</c:v>
                </c:pt>
                <c:pt idx="3702">
                  <c:v>30.687480000000001</c:v>
                </c:pt>
                <c:pt idx="3703">
                  <c:v>30.698930000000001</c:v>
                </c:pt>
                <c:pt idx="3704">
                  <c:v>30.710380000000001</c:v>
                </c:pt>
                <c:pt idx="3705">
                  <c:v>30.72184</c:v>
                </c:pt>
                <c:pt idx="3706">
                  <c:v>30.73329</c:v>
                </c:pt>
                <c:pt idx="3707">
                  <c:v>30.74475</c:v>
                </c:pt>
                <c:pt idx="3708">
                  <c:v>30.756209999999999</c:v>
                </c:pt>
                <c:pt idx="3709">
                  <c:v>30.767679999999999</c:v>
                </c:pt>
                <c:pt idx="3710">
                  <c:v>30.779140000000002</c:v>
                </c:pt>
                <c:pt idx="3711">
                  <c:v>30.790610000000001</c:v>
                </c:pt>
                <c:pt idx="3712">
                  <c:v>30.80208</c:v>
                </c:pt>
                <c:pt idx="3713">
                  <c:v>30.813549999999999</c:v>
                </c:pt>
                <c:pt idx="3714">
                  <c:v>30.825030000000002</c:v>
                </c:pt>
                <c:pt idx="3715">
                  <c:v>30.836500000000001</c:v>
                </c:pt>
                <c:pt idx="3716">
                  <c:v>30.84798</c:v>
                </c:pt>
                <c:pt idx="3717">
                  <c:v>30.859459999999999</c:v>
                </c:pt>
                <c:pt idx="3718">
                  <c:v>30.870940000000001</c:v>
                </c:pt>
                <c:pt idx="3719">
                  <c:v>30.882429999999999</c:v>
                </c:pt>
                <c:pt idx="3720">
                  <c:v>30.893920000000001</c:v>
                </c:pt>
                <c:pt idx="3721">
                  <c:v>30.90541</c:v>
                </c:pt>
                <c:pt idx="3722">
                  <c:v>30.916899999999998</c:v>
                </c:pt>
                <c:pt idx="3723">
                  <c:v>30.92839</c:v>
                </c:pt>
                <c:pt idx="3724">
                  <c:v>30.939889999999998</c:v>
                </c:pt>
                <c:pt idx="3725">
                  <c:v>30.95138</c:v>
                </c:pt>
                <c:pt idx="3726">
                  <c:v>30.962879999999998</c:v>
                </c:pt>
                <c:pt idx="3727">
                  <c:v>30.97439</c:v>
                </c:pt>
                <c:pt idx="3728">
                  <c:v>30.985890000000001</c:v>
                </c:pt>
                <c:pt idx="3729">
                  <c:v>30.997399999999999</c:v>
                </c:pt>
                <c:pt idx="3730">
                  <c:v>31.008900000000001</c:v>
                </c:pt>
                <c:pt idx="3731">
                  <c:v>31.020409999999998</c:v>
                </c:pt>
                <c:pt idx="3732">
                  <c:v>31.031929999999999</c:v>
                </c:pt>
                <c:pt idx="3733">
                  <c:v>31.04344</c:v>
                </c:pt>
                <c:pt idx="3734">
                  <c:v>31.054960000000001</c:v>
                </c:pt>
                <c:pt idx="3735">
                  <c:v>31.066479999999999</c:v>
                </c:pt>
                <c:pt idx="3736">
                  <c:v>31.077999999999999</c:v>
                </c:pt>
                <c:pt idx="3737">
                  <c:v>31.08952</c:v>
                </c:pt>
                <c:pt idx="3738">
                  <c:v>31.101050000000001</c:v>
                </c:pt>
                <c:pt idx="3739">
                  <c:v>31.112580000000001</c:v>
                </c:pt>
                <c:pt idx="3740">
                  <c:v>31.124110000000002</c:v>
                </c:pt>
                <c:pt idx="3741">
                  <c:v>31.135639999999999</c:v>
                </c:pt>
                <c:pt idx="3742">
                  <c:v>31.147169999999999</c:v>
                </c:pt>
                <c:pt idx="3743">
                  <c:v>31.158709999999999</c:v>
                </c:pt>
                <c:pt idx="3744">
                  <c:v>31.17024</c:v>
                </c:pt>
                <c:pt idx="3745">
                  <c:v>31.181789999999999</c:v>
                </c:pt>
                <c:pt idx="3746">
                  <c:v>31.19333</c:v>
                </c:pt>
                <c:pt idx="3747">
                  <c:v>31.20487</c:v>
                </c:pt>
                <c:pt idx="3748">
                  <c:v>31.216419999999999</c:v>
                </c:pt>
                <c:pt idx="3749">
                  <c:v>31.227969999999999</c:v>
                </c:pt>
                <c:pt idx="3750">
                  <c:v>31.239519999999999</c:v>
                </c:pt>
                <c:pt idx="3751">
                  <c:v>31.251069999999999</c:v>
                </c:pt>
                <c:pt idx="3752">
                  <c:v>31.262630000000001</c:v>
                </c:pt>
                <c:pt idx="3753">
                  <c:v>31.274190000000001</c:v>
                </c:pt>
                <c:pt idx="3754">
                  <c:v>31.285740000000001</c:v>
                </c:pt>
                <c:pt idx="3755">
                  <c:v>31.29731</c:v>
                </c:pt>
                <c:pt idx="3756">
                  <c:v>31.308869999999999</c:v>
                </c:pt>
                <c:pt idx="3757">
                  <c:v>31.320440000000001</c:v>
                </c:pt>
                <c:pt idx="3758">
                  <c:v>31.332000000000001</c:v>
                </c:pt>
                <c:pt idx="3759">
                  <c:v>31.34357</c:v>
                </c:pt>
                <c:pt idx="3760">
                  <c:v>31.355149999999998</c:v>
                </c:pt>
                <c:pt idx="3761">
                  <c:v>31.366720000000001</c:v>
                </c:pt>
                <c:pt idx="3762">
                  <c:v>31.378299999999999</c:v>
                </c:pt>
                <c:pt idx="3763">
                  <c:v>31.389880000000002</c:v>
                </c:pt>
                <c:pt idx="3764">
                  <c:v>31.40146</c:v>
                </c:pt>
                <c:pt idx="3765">
                  <c:v>31.413039999999999</c:v>
                </c:pt>
                <c:pt idx="3766">
                  <c:v>31.424630000000001</c:v>
                </c:pt>
                <c:pt idx="3767">
                  <c:v>31.436209999999999</c:v>
                </c:pt>
                <c:pt idx="3768">
                  <c:v>31.447800000000001</c:v>
                </c:pt>
                <c:pt idx="3769">
                  <c:v>31.459389999999999</c:v>
                </c:pt>
                <c:pt idx="3770">
                  <c:v>31.47099</c:v>
                </c:pt>
                <c:pt idx="3771">
                  <c:v>31.482579999999999</c:v>
                </c:pt>
                <c:pt idx="3772">
                  <c:v>31.49418</c:v>
                </c:pt>
                <c:pt idx="3773">
                  <c:v>31.505780000000001</c:v>
                </c:pt>
                <c:pt idx="3774">
                  <c:v>31.517389999999999</c:v>
                </c:pt>
                <c:pt idx="3775">
                  <c:v>31.52899</c:v>
                </c:pt>
                <c:pt idx="3776">
                  <c:v>31.540600000000001</c:v>
                </c:pt>
                <c:pt idx="3777">
                  <c:v>31.552199999999999</c:v>
                </c:pt>
                <c:pt idx="3778">
                  <c:v>31.56382</c:v>
                </c:pt>
                <c:pt idx="3779">
                  <c:v>31.575430000000001</c:v>
                </c:pt>
                <c:pt idx="3780">
                  <c:v>31.587039999999998</c:v>
                </c:pt>
                <c:pt idx="3781">
                  <c:v>31.598659999999999</c:v>
                </c:pt>
                <c:pt idx="3782">
                  <c:v>31.610279999999999</c:v>
                </c:pt>
                <c:pt idx="3783">
                  <c:v>31.6219</c:v>
                </c:pt>
                <c:pt idx="3784">
                  <c:v>31.63353</c:v>
                </c:pt>
                <c:pt idx="3785">
                  <c:v>31.645150000000001</c:v>
                </c:pt>
                <c:pt idx="3786">
                  <c:v>31.656780000000001</c:v>
                </c:pt>
                <c:pt idx="3787">
                  <c:v>31.668410000000002</c:v>
                </c:pt>
                <c:pt idx="3788">
                  <c:v>31.680040000000002</c:v>
                </c:pt>
                <c:pt idx="3789">
                  <c:v>31.691680000000002</c:v>
                </c:pt>
                <c:pt idx="3790">
                  <c:v>31.703309999999998</c:v>
                </c:pt>
                <c:pt idx="3791">
                  <c:v>31.714950000000002</c:v>
                </c:pt>
                <c:pt idx="3792">
                  <c:v>31.726590000000002</c:v>
                </c:pt>
                <c:pt idx="3793">
                  <c:v>31.738230000000001</c:v>
                </c:pt>
                <c:pt idx="3794">
                  <c:v>31.749880000000001</c:v>
                </c:pt>
                <c:pt idx="3795">
                  <c:v>31.76153</c:v>
                </c:pt>
                <c:pt idx="3796">
                  <c:v>31.77318</c:v>
                </c:pt>
                <c:pt idx="3797">
                  <c:v>31.784829999999999</c:v>
                </c:pt>
                <c:pt idx="3798">
                  <c:v>31.796479999999999</c:v>
                </c:pt>
                <c:pt idx="3799">
                  <c:v>31.808140000000002</c:v>
                </c:pt>
                <c:pt idx="3800">
                  <c:v>31.819790000000001</c:v>
                </c:pt>
                <c:pt idx="3801">
                  <c:v>31.83146</c:v>
                </c:pt>
                <c:pt idx="3802">
                  <c:v>31.843119999999999</c:v>
                </c:pt>
                <c:pt idx="3803">
                  <c:v>31.854780000000002</c:v>
                </c:pt>
                <c:pt idx="3804">
                  <c:v>31.86645</c:v>
                </c:pt>
                <c:pt idx="3805">
                  <c:v>31.87811</c:v>
                </c:pt>
                <c:pt idx="3806">
                  <c:v>31.889790000000001</c:v>
                </c:pt>
                <c:pt idx="3807">
                  <c:v>31.90146</c:v>
                </c:pt>
                <c:pt idx="3808">
                  <c:v>31.913129999999999</c:v>
                </c:pt>
                <c:pt idx="3809">
                  <c:v>31.924810000000001</c:v>
                </c:pt>
                <c:pt idx="3810">
                  <c:v>31.936489999999999</c:v>
                </c:pt>
                <c:pt idx="3811">
                  <c:v>31.948170000000001</c:v>
                </c:pt>
                <c:pt idx="3812">
                  <c:v>31.959849999999999</c:v>
                </c:pt>
                <c:pt idx="3813">
                  <c:v>31.971540000000001</c:v>
                </c:pt>
                <c:pt idx="3814">
                  <c:v>31.983229999999999</c:v>
                </c:pt>
                <c:pt idx="3815">
                  <c:v>31.99492</c:v>
                </c:pt>
                <c:pt idx="3816">
                  <c:v>32.006610000000002</c:v>
                </c:pt>
                <c:pt idx="3817">
                  <c:v>32.018300000000004</c:v>
                </c:pt>
                <c:pt idx="3818">
                  <c:v>32.03</c:v>
                </c:pt>
                <c:pt idx="3819">
                  <c:v>32.041699999999999</c:v>
                </c:pt>
                <c:pt idx="3820">
                  <c:v>32.053400000000003</c:v>
                </c:pt>
                <c:pt idx="3821">
                  <c:v>32.065100000000001</c:v>
                </c:pt>
                <c:pt idx="3822">
                  <c:v>32.076810000000002</c:v>
                </c:pt>
                <c:pt idx="3823">
                  <c:v>32.088509999999999</c:v>
                </c:pt>
                <c:pt idx="3824">
                  <c:v>32.10022</c:v>
                </c:pt>
                <c:pt idx="3825">
                  <c:v>32.111930000000001</c:v>
                </c:pt>
                <c:pt idx="3826">
                  <c:v>32.123649999999998</c:v>
                </c:pt>
                <c:pt idx="3827">
                  <c:v>32.135359999999999</c:v>
                </c:pt>
                <c:pt idx="3828">
                  <c:v>32.147080000000003</c:v>
                </c:pt>
                <c:pt idx="3829">
                  <c:v>32.158799999999999</c:v>
                </c:pt>
                <c:pt idx="3830">
                  <c:v>32.170520000000003</c:v>
                </c:pt>
                <c:pt idx="3831">
                  <c:v>32.182250000000003</c:v>
                </c:pt>
                <c:pt idx="3832">
                  <c:v>32.19397</c:v>
                </c:pt>
                <c:pt idx="3833">
                  <c:v>32.2057</c:v>
                </c:pt>
                <c:pt idx="3834">
                  <c:v>32.21743</c:v>
                </c:pt>
                <c:pt idx="3835">
                  <c:v>32.22916</c:v>
                </c:pt>
                <c:pt idx="3836">
                  <c:v>32.240900000000003</c:v>
                </c:pt>
                <c:pt idx="3837">
                  <c:v>32.25264</c:v>
                </c:pt>
                <c:pt idx="3838">
                  <c:v>32.26437</c:v>
                </c:pt>
                <c:pt idx="3839">
                  <c:v>32.276119999999999</c:v>
                </c:pt>
                <c:pt idx="3840">
                  <c:v>32.287860000000002</c:v>
                </c:pt>
                <c:pt idx="3841">
                  <c:v>32.299610000000001</c:v>
                </c:pt>
                <c:pt idx="3842">
                  <c:v>32.311349999999997</c:v>
                </c:pt>
                <c:pt idx="3843">
                  <c:v>32.323099999999997</c:v>
                </c:pt>
                <c:pt idx="3844">
                  <c:v>32.334850000000003</c:v>
                </c:pt>
                <c:pt idx="3845">
                  <c:v>32.346609999999998</c:v>
                </c:pt>
                <c:pt idx="3846">
                  <c:v>32.358359999999998</c:v>
                </c:pt>
                <c:pt idx="3847">
                  <c:v>32.37012</c:v>
                </c:pt>
                <c:pt idx="3848">
                  <c:v>32.381880000000002</c:v>
                </c:pt>
                <c:pt idx="3849">
                  <c:v>32.393650000000001</c:v>
                </c:pt>
                <c:pt idx="3850">
                  <c:v>32.405410000000003</c:v>
                </c:pt>
                <c:pt idx="3851">
                  <c:v>32.417180000000002</c:v>
                </c:pt>
                <c:pt idx="3852">
                  <c:v>32.428939999999997</c:v>
                </c:pt>
                <c:pt idx="3853">
                  <c:v>32.440719999999999</c:v>
                </c:pt>
                <c:pt idx="3854">
                  <c:v>32.452489999999997</c:v>
                </c:pt>
                <c:pt idx="3855">
                  <c:v>32.464260000000003</c:v>
                </c:pt>
                <c:pt idx="3856">
                  <c:v>32.476039999999998</c:v>
                </c:pt>
                <c:pt idx="3857">
                  <c:v>32.487819999999999</c:v>
                </c:pt>
                <c:pt idx="3858">
                  <c:v>32.499600000000001</c:v>
                </c:pt>
                <c:pt idx="3859">
                  <c:v>32.511389999999999</c:v>
                </c:pt>
                <c:pt idx="3860">
                  <c:v>32.52317</c:v>
                </c:pt>
                <c:pt idx="3861">
                  <c:v>32.534959999999998</c:v>
                </c:pt>
                <c:pt idx="3862">
                  <c:v>32.546750000000003</c:v>
                </c:pt>
                <c:pt idx="3863">
                  <c:v>32.558540000000001</c:v>
                </c:pt>
                <c:pt idx="3864">
                  <c:v>32.570340000000002</c:v>
                </c:pt>
                <c:pt idx="3865">
                  <c:v>32.582129999999999</c:v>
                </c:pt>
                <c:pt idx="3866">
                  <c:v>32.59393</c:v>
                </c:pt>
                <c:pt idx="3867">
                  <c:v>32.605739999999997</c:v>
                </c:pt>
                <c:pt idx="3868">
                  <c:v>32.617539999999998</c:v>
                </c:pt>
                <c:pt idx="3869">
                  <c:v>32.629339999999999</c:v>
                </c:pt>
                <c:pt idx="3870">
                  <c:v>32.641150000000003</c:v>
                </c:pt>
                <c:pt idx="3871">
                  <c:v>32.65296</c:v>
                </c:pt>
                <c:pt idx="3872">
                  <c:v>32.664769999999997</c:v>
                </c:pt>
                <c:pt idx="3873">
                  <c:v>32.676589999999997</c:v>
                </c:pt>
                <c:pt idx="3874">
                  <c:v>32.688400000000001</c:v>
                </c:pt>
                <c:pt idx="3875">
                  <c:v>32.700220000000002</c:v>
                </c:pt>
                <c:pt idx="3876">
                  <c:v>32.712040000000002</c:v>
                </c:pt>
                <c:pt idx="3877">
                  <c:v>32.723860000000002</c:v>
                </c:pt>
                <c:pt idx="3878">
                  <c:v>32.735689999999998</c:v>
                </c:pt>
                <c:pt idx="3879">
                  <c:v>32.747509999999998</c:v>
                </c:pt>
                <c:pt idx="3880">
                  <c:v>32.759340000000002</c:v>
                </c:pt>
                <c:pt idx="3881">
                  <c:v>32.771169999999998</c:v>
                </c:pt>
                <c:pt idx="3882">
                  <c:v>32.783000000000001</c:v>
                </c:pt>
                <c:pt idx="3883">
                  <c:v>32.794840000000001</c:v>
                </c:pt>
                <c:pt idx="3884">
                  <c:v>32.80668</c:v>
                </c:pt>
                <c:pt idx="3885">
                  <c:v>32.818519999999999</c:v>
                </c:pt>
                <c:pt idx="3886">
                  <c:v>32.830359999999999</c:v>
                </c:pt>
                <c:pt idx="3887">
                  <c:v>32.842199999999998</c:v>
                </c:pt>
                <c:pt idx="3888">
                  <c:v>32.854050000000001</c:v>
                </c:pt>
                <c:pt idx="3889">
                  <c:v>32.86589</c:v>
                </c:pt>
                <c:pt idx="3890">
                  <c:v>32.877749999999999</c:v>
                </c:pt>
                <c:pt idx="3891">
                  <c:v>32.889600000000002</c:v>
                </c:pt>
                <c:pt idx="3892">
                  <c:v>32.901449999999997</c:v>
                </c:pt>
                <c:pt idx="3893">
                  <c:v>32.913310000000003</c:v>
                </c:pt>
                <c:pt idx="3894">
                  <c:v>32.925170000000001</c:v>
                </c:pt>
                <c:pt idx="3895">
                  <c:v>32.93703</c:v>
                </c:pt>
                <c:pt idx="3896">
                  <c:v>32.948889999999999</c:v>
                </c:pt>
                <c:pt idx="3897">
                  <c:v>32.960760000000001</c:v>
                </c:pt>
                <c:pt idx="3898">
                  <c:v>32.972619999999999</c:v>
                </c:pt>
                <c:pt idx="3899">
                  <c:v>32.984490000000001</c:v>
                </c:pt>
                <c:pt idx="3900">
                  <c:v>32.996360000000003</c:v>
                </c:pt>
                <c:pt idx="3901">
                  <c:v>33.008240000000001</c:v>
                </c:pt>
                <c:pt idx="3902">
                  <c:v>33.020110000000003</c:v>
                </c:pt>
                <c:pt idx="3903">
                  <c:v>33.03199</c:v>
                </c:pt>
                <c:pt idx="3904">
                  <c:v>33.043869999999998</c:v>
                </c:pt>
                <c:pt idx="3905">
                  <c:v>33.055750000000003</c:v>
                </c:pt>
                <c:pt idx="3906">
                  <c:v>33.067639999999997</c:v>
                </c:pt>
                <c:pt idx="3907">
                  <c:v>33.079520000000002</c:v>
                </c:pt>
                <c:pt idx="3908">
                  <c:v>33.091410000000003</c:v>
                </c:pt>
                <c:pt idx="3909">
                  <c:v>33.103299999999997</c:v>
                </c:pt>
                <c:pt idx="3910">
                  <c:v>33.115200000000002</c:v>
                </c:pt>
                <c:pt idx="3911">
                  <c:v>33.127090000000003</c:v>
                </c:pt>
                <c:pt idx="3912">
                  <c:v>33.13899</c:v>
                </c:pt>
                <c:pt idx="3913">
                  <c:v>33.150889999999997</c:v>
                </c:pt>
                <c:pt idx="3914">
                  <c:v>33.162790000000001</c:v>
                </c:pt>
                <c:pt idx="3915">
                  <c:v>33.174689999999998</c:v>
                </c:pt>
                <c:pt idx="3916">
                  <c:v>33.186599999999999</c:v>
                </c:pt>
                <c:pt idx="3917">
                  <c:v>33.198509999999999</c:v>
                </c:pt>
                <c:pt idx="3918">
                  <c:v>33.210410000000003</c:v>
                </c:pt>
                <c:pt idx="3919">
                  <c:v>33.222329999999999</c:v>
                </c:pt>
                <c:pt idx="3920">
                  <c:v>33.23424</c:v>
                </c:pt>
                <c:pt idx="3921">
                  <c:v>33.246160000000003</c:v>
                </c:pt>
                <c:pt idx="3922">
                  <c:v>33.25808</c:v>
                </c:pt>
                <c:pt idx="3923">
                  <c:v>33.270000000000003</c:v>
                </c:pt>
                <c:pt idx="3924">
                  <c:v>33.28192</c:v>
                </c:pt>
                <c:pt idx="3925">
                  <c:v>33.293849999999999</c:v>
                </c:pt>
                <c:pt idx="3926">
                  <c:v>33.305770000000003</c:v>
                </c:pt>
                <c:pt idx="3927">
                  <c:v>33.317700000000002</c:v>
                </c:pt>
                <c:pt idx="3928">
                  <c:v>33.329630000000002</c:v>
                </c:pt>
                <c:pt idx="3929">
                  <c:v>33.341560000000001</c:v>
                </c:pt>
                <c:pt idx="3930">
                  <c:v>33.353499999999997</c:v>
                </c:pt>
                <c:pt idx="3931">
                  <c:v>33.36544</c:v>
                </c:pt>
                <c:pt idx="3932">
                  <c:v>33.377380000000002</c:v>
                </c:pt>
                <c:pt idx="3933">
                  <c:v>33.389319999999998</c:v>
                </c:pt>
                <c:pt idx="3934">
                  <c:v>33.401260000000001</c:v>
                </c:pt>
                <c:pt idx="3935">
                  <c:v>33.413209999999999</c:v>
                </c:pt>
                <c:pt idx="3936">
                  <c:v>33.425159999999998</c:v>
                </c:pt>
                <c:pt idx="3937">
                  <c:v>33.437109999999997</c:v>
                </c:pt>
                <c:pt idx="3938">
                  <c:v>33.449060000000003</c:v>
                </c:pt>
                <c:pt idx="3939">
                  <c:v>33.461019999999998</c:v>
                </c:pt>
                <c:pt idx="3940">
                  <c:v>33.472969999999997</c:v>
                </c:pt>
                <c:pt idx="3941">
                  <c:v>33.484929999999999</c:v>
                </c:pt>
                <c:pt idx="3942">
                  <c:v>33.49689</c:v>
                </c:pt>
                <c:pt idx="3943">
                  <c:v>33.508859999999999</c:v>
                </c:pt>
                <c:pt idx="3944">
                  <c:v>33.520820000000001</c:v>
                </c:pt>
                <c:pt idx="3945">
                  <c:v>33.532789999999999</c:v>
                </c:pt>
                <c:pt idx="3946">
                  <c:v>33.544759999999997</c:v>
                </c:pt>
                <c:pt idx="3947">
                  <c:v>33.556730000000002</c:v>
                </c:pt>
                <c:pt idx="3948">
                  <c:v>33.568710000000003</c:v>
                </c:pt>
                <c:pt idx="3949">
                  <c:v>33.580680000000001</c:v>
                </c:pt>
                <c:pt idx="3950">
                  <c:v>33.592660000000002</c:v>
                </c:pt>
                <c:pt idx="3951">
                  <c:v>33.604640000000003</c:v>
                </c:pt>
                <c:pt idx="3952">
                  <c:v>33.616619999999998</c:v>
                </c:pt>
                <c:pt idx="3953">
                  <c:v>33.628599999999999</c:v>
                </c:pt>
                <c:pt idx="3954">
                  <c:v>33.640590000000003</c:v>
                </c:pt>
                <c:pt idx="3955">
                  <c:v>33.65258</c:v>
                </c:pt>
                <c:pt idx="3956">
                  <c:v>33.664569999999998</c:v>
                </c:pt>
                <c:pt idx="3957">
                  <c:v>33.676569999999998</c:v>
                </c:pt>
                <c:pt idx="3958">
                  <c:v>33.688560000000003</c:v>
                </c:pt>
                <c:pt idx="3959">
                  <c:v>33.700560000000003</c:v>
                </c:pt>
                <c:pt idx="3960">
                  <c:v>33.712560000000003</c:v>
                </c:pt>
                <c:pt idx="3961">
                  <c:v>33.724559999999997</c:v>
                </c:pt>
                <c:pt idx="3962">
                  <c:v>33.736559999999997</c:v>
                </c:pt>
                <c:pt idx="3963">
                  <c:v>33.748570000000001</c:v>
                </c:pt>
                <c:pt idx="3964">
                  <c:v>33.760579999999997</c:v>
                </c:pt>
                <c:pt idx="3965">
                  <c:v>33.772590000000001</c:v>
                </c:pt>
                <c:pt idx="3966">
                  <c:v>33.784599999999998</c:v>
                </c:pt>
                <c:pt idx="3967">
                  <c:v>33.796619999999997</c:v>
                </c:pt>
                <c:pt idx="3968">
                  <c:v>33.808630000000001</c:v>
                </c:pt>
                <c:pt idx="3969">
                  <c:v>33.820650000000001</c:v>
                </c:pt>
                <c:pt idx="3970">
                  <c:v>33.83267</c:v>
                </c:pt>
                <c:pt idx="3971">
                  <c:v>33.844700000000003</c:v>
                </c:pt>
                <c:pt idx="3972">
                  <c:v>33.856720000000003</c:v>
                </c:pt>
                <c:pt idx="3973">
                  <c:v>33.868749999999999</c:v>
                </c:pt>
                <c:pt idx="3974">
                  <c:v>33.880780000000001</c:v>
                </c:pt>
                <c:pt idx="3975">
                  <c:v>33.892809999999997</c:v>
                </c:pt>
                <c:pt idx="3976">
                  <c:v>33.90484</c:v>
                </c:pt>
                <c:pt idx="3977">
                  <c:v>33.916879999999999</c:v>
                </c:pt>
                <c:pt idx="3978">
                  <c:v>33.928919999999998</c:v>
                </c:pt>
                <c:pt idx="3979">
                  <c:v>33.940959999999997</c:v>
                </c:pt>
                <c:pt idx="3980">
                  <c:v>33.953000000000003</c:v>
                </c:pt>
                <c:pt idx="3981">
                  <c:v>33.965040000000002</c:v>
                </c:pt>
                <c:pt idx="3982">
                  <c:v>33.977089999999997</c:v>
                </c:pt>
                <c:pt idx="3983">
                  <c:v>33.989139999999999</c:v>
                </c:pt>
                <c:pt idx="3984">
                  <c:v>34.001190000000001</c:v>
                </c:pt>
                <c:pt idx="3985">
                  <c:v>34.013240000000003</c:v>
                </c:pt>
                <c:pt idx="3986">
                  <c:v>34.025300000000001</c:v>
                </c:pt>
                <c:pt idx="3987">
                  <c:v>34.037350000000004</c:v>
                </c:pt>
                <c:pt idx="3988">
                  <c:v>34.049419999999998</c:v>
                </c:pt>
                <c:pt idx="3989">
                  <c:v>34.061480000000003</c:v>
                </c:pt>
                <c:pt idx="3990">
                  <c:v>34.073540000000001</c:v>
                </c:pt>
                <c:pt idx="3991">
                  <c:v>34.085610000000003</c:v>
                </c:pt>
                <c:pt idx="3992">
                  <c:v>34.097670000000001</c:v>
                </c:pt>
                <c:pt idx="3993">
                  <c:v>34.109749999999998</c:v>
                </c:pt>
                <c:pt idx="3994">
                  <c:v>34.121810000000004</c:v>
                </c:pt>
                <c:pt idx="3995">
                  <c:v>34.133890000000001</c:v>
                </c:pt>
                <c:pt idx="3996">
                  <c:v>34.145969999999998</c:v>
                </c:pt>
                <c:pt idx="3997">
                  <c:v>34.158050000000003</c:v>
                </c:pt>
                <c:pt idx="3998">
                  <c:v>34.170119999999997</c:v>
                </c:pt>
                <c:pt idx="3999">
                  <c:v>34.182209999999998</c:v>
                </c:pt>
                <c:pt idx="4000">
                  <c:v>34.194290000000002</c:v>
                </c:pt>
                <c:pt idx="4001">
                  <c:v>34.206380000000003</c:v>
                </c:pt>
                <c:pt idx="4002">
                  <c:v>34.218470000000003</c:v>
                </c:pt>
                <c:pt idx="4003">
                  <c:v>34.230559999999997</c:v>
                </c:pt>
                <c:pt idx="4004">
                  <c:v>34.242660000000001</c:v>
                </c:pt>
                <c:pt idx="4005">
                  <c:v>34.254750000000001</c:v>
                </c:pt>
                <c:pt idx="4006">
                  <c:v>34.266849999999998</c:v>
                </c:pt>
                <c:pt idx="4007">
                  <c:v>34.278950000000002</c:v>
                </c:pt>
                <c:pt idx="4008">
                  <c:v>34.291049999999998</c:v>
                </c:pt>
                <c:pt idx="4009">
                  <c:v>34.303150000000002</c:v>
                </c:pt>
                <c:pt idx="4010">
                  <c:v>34.315260000000002</c:v>
                </c:pt>
                <c:pt idx="4011">
                  <c:v>34.327370000000002</c:v>
                </c:pt>
                <c:pt idx="4012">
                  <c:v>34.339480000000002</c:v>
                </c:pt>
                <c:pt idx="4013">
                  <c:v>34.351590000000002</c:v>
                </c:pt>
                <c:pt idx="4014">
                  <c:v>34.363709999999998</c:v>
                </c:pt>
                <c:pt idx="4015">
                  <c:v>34.375819999999997</c:v>
                </c:pt>
                <c:pt idx="4016">
                  <c:v>34.38794</c:v>
                </c:pt>
                <c:pt idx="4017">
                  <c:v>34.400069999999999</c:v>
                </c:pt>
                <c:pt idx="4018">
                  <c:v>34.412190000000002</c:v>
                </c:pt>
                <c:pt idx="4019">
                  <c:v>34.424320000000002</c:v>
                </c:pt>
                <c:pt idx="4020">
                  <c:v>34.436439999999997</c:v>
                </c:pt>
                <c:pt idx="4021">
                  <c:v>34.448569999999997</c:v>
                </c:pt>
                <c:pt idx="4022">
                  <c:v>34.460700000000003</c:v>
                </c:pt>
                <c:pt idx="4023">
                  <c:v>34.472839999999998</c:v>
                </c:pt>
                <c:pt idx="4024">
                  <c:v>34.484969999999997</c:v>
                </c:pt>
                <c:pt idx="4025">
                  <c:v>34.497109999999999</c:v>
                </c:pt>
                <c:pt idx="4026">
                  <c:v>34.509250000000002</c:v>
                </c:pt>
                <c:pt idx="4027">
                  <c:v>34.5214</c:v>
                </c:pt>
                <c:pt idx="4028">
                  <c:v>34.533540000000002</c:v>
                </c:pt>
                <c:pt idx="4029">
                  <c:v>34.54569</c:v>
                </c:pt>
                <c:pt idx="4030">
                  <c:v>34.557839999999999</c:v>
                </c:pt>
                <c:pt idx="4031">
                  <c:v>34.569989999999997</c:v>
                </c:pt>
                <c:pt idx="4032">
                  <c:v>34.582140000000003</c:v>
                </c:pt>
                <c:pt idx="4033">
                  <c:v>34.594299999999997</c:v>
                </c:pt>
                <c:pt idx="4034">
                  <c:v>34.606459999999998</c:v>
                </c:pt>
                <c:pt idx="4035">
                  <c:v>34.618609999999997</c:v>
                </c:pt>
                <c:pt idx="4036">
                  <c:v>34.630780000000001</c:v>
                </c:pt>
                <c:pt idx="4037">
                  <c:v>34.642940000000003</c:v>
                </c:pt>
                <c:pt idx="4038">
                  <c:v>34.655110000000001</c:v>
                </c:pt>
                <c:pt idx="4039">
                  <c:v>34.667270000000002</c:v>
                </c:pt>
                <c:pt idx="4040">
                  <c:v>34.679450000000003</c:v>
                </c:pt>
                <c:pt idx="4041">
                  <c:v>34.69162</c:v>
                </c:pt>
                <c:pt idx="4042">
                  <c:v>34.703789999999998</c:v>
                </c:pt>
                <c:pt idx="4043">
                  <c:v>34.715969999999999</c:v>
                </c:pt>
                <c:pt idx="4044">
                  <c:v>34.728149999999999</c:v>
                </c:pt>
                <c:pt idx="4045">
                  <c:v>34.74033</c:v>
                </c:pt>
                <c:pt idx="4046">
                  <c:v>34.752510000000001</c:v>
                </c:pt>
                <c:pt idx="4047">
                  <c:v>34.764699999999998</c:v>
                </c:pt>
                <c:pt idx="4048">
                  <c:v>34.776890000000002</c:v>
                </c:pt>
                <c:pt idx="4049">
                  <c:v>34.789079999999998</c:v>
                </c:pt>
                <c:pt idx="4050">
                  <c:v>34.801270000000002</c:v>
                </c:pt>
                <c:pt idx="4051">
                  <c:v>34.813459999999999</c:v>
                </c:pt>
                <c:pt idx="4052">
                  <c:v>34.825659999999999</c:v>
                </c:pt>
                <c:pt idx="4053">
                  <c:v>34.837859999999999</c:v>
                </c:pt>
                <c:pt idx="4054">
                  <c:v>34.850059999999999</c:v>
                </c:pt>
                <c:pt idx="4055">
                  <c:v>34.862259999999999</c:v>
                </c:pt>
                <c:pt idx="4056">
                  <c:v>34.874459999999999</c:v>
                </c:pt>
                <c:pt idx="4057">
                  <c:v>34.886670000000002</c:v>
                </c:pt>
                <c:pt idx="4058">
                  <c:v>34.898879999999998</c:v>
                </c:pt>
                <c:pt idx="4059">
                  <c:v>34.911090000000002</c:v>
                </c:pt>
                <c:pt idx="4060">
                  <c:v>34.923310000000001</c:v>
                </c:pt>
                <c:pt idx="4061">
                  <c:v>34.935519999999997</c:v>
                </c:pt>
                <c:pt idx="4062">
                  <c:v>34.94773</c:v>
                </c:pt>
                <c:pt idx="4063">
                  <c:v>34.959960000000002</c:v>
                </c:pt>
                <c:pt idx="4064">
                  <c:v>34.972180000000002</c:v>
                </c:pt>
                <c:pt idx="4065">
                  <c:v>34.984400000000001</c:v>
                </c:pt>
                <c:pt idx="4066">
                  <c:v>34.996630000000003</c:v>
                </c:pt>
                <c:pt idx="4067">
                  <c:v>35.008859999999999</c:v>
                </c:pt>
                <c:pt idx="4068">
                  <c:v>35.021090000000001</c:v>
                </c:pt>
                <c:pt idx="4069">
                  <c:v>35.033320000000003</c:v>
                </c:pt>
                <c:pt idx="4070">
                  <c:v>35.045549999999999</c:v>
                </c:pt>
                <c:pt idx="4071">
                  <c:v>35.057789999999997</c:v>
                </c:pt>
                <c:pt idx="4072">
                  <c:v>35.070030000000003</c:v>
                </c:pt>
                <c:pt idx="4073">
                  <c:v>35.082270000000001</c:v>
                </c:pt>
                <c:pt idx="4074">
                  <c:v>35.09451</c:v>
                </c:pt>
                <c:pt idx="4075">
                  <c:v>35.106760000000001</c:v>
                </c:pt>
                <c:pt idx="4076">
                  <c:v>35.119010000000003</c:v>
                </c:pt>
                <c:pt idx="4077">
                  <c:v>35.131259999999997</c:v>
                </c:pt>
                <c:pt idx="4078">
                  <c:v>35.143509999999999</c:v>
                </c:pt>
                <c:pt idx="4079">
                  <c:v>35.155760000000001</c:v>
                </c:pt>
                <c:pt idx="4080">
                  <c:v>35.168010000000002</c:v>
                </c:pt>
                <c:pt idx="4081">
                  <c:v>35.18027</c:v>
                </c:pt>
                <c:pt idx="4082">
                  <c:v>35.192540000000001</c:v>
                </c:pt>
                <c:pt idx="4083">
                  <c:v>35.204799999999999</c:v>
                </c:pt>
                <c:pt idx="4084">
                  <c:v>35.217059999999996</c:v>
                </c:pt>
                <c:pt idx="4085">
                  <c:v>35.229329999999997</c:v>
                </c:pt>
                <c:pt idx="4086">
                  <c:v>35.241599999999998</c:v>
                </c:pt>
                <c:pt idx="4087">
                  <c:v>35.253869999999999</c:v>
                </c:pt>
                <c:pt idx="4088">
                  <c:v>35.26614</c:v>
                </c:pt>
                <c:pt idx="4089">
                  <c:v>35.278419999999997</c:v>
                </c:pt>
                <c:pt idx="4090">
                  <c:v>35.290689999999998</c:v>
                </c:pt>
                <c:pt idx="4091">
                  <c:v>35.302970000000002</c:v>
                </c:pt>
                <c:pt idx="4092">
                  <c:v>35.315249999999999</c:v>
                </c:pt>
                <c:pt idx="4093">
                  <c:v>35.327539999999999</c:v>
                </c:pt>
                <c:pt idx="4094">
                  <c:v>35.339820000000003</c:v>
                </c:pt>
                <c:pt idx="4095">
                  <c:v>35.352110000000003</c:v>
                </c:pt>
                <c:pt idx="4096">
                  <c:v>35.364400000000003</c:v>
                </c:pt>
                <c:pt idx="4097">
                  <c:v>35.376690000000004</c:v>
                </c:pt>
                <c:pt idx="4098">
                  <c:v>35.38899</c:v>
                </c:pt>
                <c:pt idx="4099">
                  <c:v>35.40128</c:v>
                </c:pt>
                <c:pt idx="4100">
                  <c:v>35.413580000000003</c:v>
                </c:pt>
                <c:pt idx="4101">
                  <c:v>35.425879999999999</c:v>
                </c:pt>
                <c:pt idx="4102">
                  <c:v>35.438189999999999</c:v>
                </c:pt>
                <c:pt idx="4103">
                  <c:v>35.450490000000002</c:v>
                </c:pt>
                <c:pt idx="4104">
                  <c:v>35.462800000000001</c:v>
                </c:pt>
                <c:pt idx="4105">
                  <c:v>35.475110000000001</c:v>
                </c:pt>
                <c:pt idx="4106">
                  <c:v>35.48742</c:v>
                </c:pt>
                <c:pt idx="4107">
                  <c:v>35.49973</c:v>
                </c:pt>
                <c:pt idx="4108">
                  <c:v>35.512050000000002</c:v>
                </c:pt>
                <c:pt idx="4109">
                  <c:v>35.524360000000001</c:v>
                </c:pt>
                <c:pt idx="4110">
                  <c:v>35.53669</c:v>
                </c:pt>
                <c:pt idx="4111">
                  <c:v>35.549010000000003</c:v>
                </c:pt>
                <c:pt idx="4112">
                  <c:v>35.561329999999998</c:v>
                </c:pt>
                <c:pt idx="4113">
                  <c:v>35.573659999999997</c:v>
                </c:pt>
                <c:pt idx="4114">
                  <c:v>35.585990000000002</c:v>
                </c:pt>
                <c:pt idx="4115">
                  <c:v>35.598320000000001</c:v>
                </c:pt>
                <c:pt idx="4116">
                  <c:v>35.61065</c:v>
                </c:pt>
                <c:pt idx="4117">
                  <c:v>35.622990000000001</c:v>
                </c:pt>
                <c:pt idx="4118">
                  <c:v>35.63532</c:v>
                </c:pt>
                <c:pt idx="4119">
                  <c:v>35.647660000000002</c:v>
                </c:pt>
                <c:pt idx="4120">
                  <c:v>35.659999999999997</c:v>
                </c:pt>
                <c:pt idx="4121">
                  <c:v>35.672350000000002</c:v>
                </c:pt>
                <c:pt idx="4122">
                  <c:v>35.684690000000003</c:v>
                </c:pt>
                <c:pt idx="4123">
                  <c:v>35.697040000000001</c:v>
                </c:pt>
                <c:pt idx="4124">
                  <c:v>35.709389999999999</c:v>
                </c:pt>
                <c:pt idx="4125">
                  <c:v>35.721739999999997</c:v>
                </c:pt>
                <c:pt idx="4126">
                  <c:v>35.734099999999998</c:v>
                </c:pt>
                <c:pt idx="4127">
                  <c:v>35.746450000000003</c:v>
                </c:pt>
                <c:pt idx="4128">
                  <c:v>35.758809999999997</c:v>
                </c:pt>
                <c:pt idx="4129">
                  <c:v>35.771169999999998</c:v>
                </c:pt>
                <c:pt idx="4130">
                  <c:v>35.783540000000002</c:v>
                </c:pt>
                <c:pt idx="4131">
                  <c:v>35.795900000000003</c:v>
                </c:pt>
                <c:pt idx="4132">
                  <c:v>35.80827</c:v>
                </c:pt>
                <c:pt idx="4133">
                  <c:v>35.820639999999997</c:v>
                </c:pt>
                <c:pt idx="4134">
                  <c:v>35.833010000000002</c:v>
                </c:pt>
                <c:pt idx="4135">
                  <c:v>35.845379999999999</c:v>
                </c:pt>
                <c:pt idx="4136">
                  <c:v>35.857750000000003</c:v>
                </c:pt>
                <c:pt idx="4137">
                  <c:v>35.870130000000003</c:v>
                </c:pt>
                <c:pt idx="4138">
                  <c:v>35.882510000000003</c:v>
                </c:pt>
                <c:pt idx="4139">
                  <c:v>35.894889999999997</c:v>
                </c:pt>
                <c:pt idx="4140">
                  <c:v>35.90728</c:v>
                </c:pt>
                <c:pt idx="4141">
                  <c:v>35.919670000000004</c:v>
                </c:pt>
                <c:pt idx="4142">
                  <c:v>35.932049999999997</c:v>
                </c:pt>
                <c:pt idx="4143">
                  <c:v>35.94444</c:v>
                </c:pt>
                <c:pt idx="4144">
                  <c:v>35.95684</c:v>
                </c:pt>
                <c:pt idx="4145">
                  <c:v>35.969230000000003</c:v>
                </c:pt>
                <c:pt idx="4146">
                  <c:v>35.981630000000003</c:v>
                </c:pt>
                <c:pt idx="4147">
                  <c:v>35.994030000000002</c:v>
                </c:pt>
                <c:pt idx="4148">
                  <c:v>36.006430000000002</c:v>
                </c:pt>
                <c:pt idx="4149">
                  <c:v>36.018830000000001</c:v>
                </c:pt>
                <c:pt idx="4150">
                  <c:v>36.031230000000001</c:v>
                </c:pt>
                <c:pt idx="4151">
                  <c:v>36.043640000000003</c:v>
                </c:pt>
                <c:pt idx="4152">
                  <c:v>36.056049999999999</c:v>
                </c:pt>
                <c:pt idx="4153">
                  <c:v>36.068469999999998</c:v>
                </c:pt>
                <c:pt idx="4154">
                  <c:v>36.080880000000001</c:v>
                </c:pt>
                <c:pt idx="4155">
                  <c:v>36.093299999999999</c:v>
                </c:pt>
                <c:pt idx="4156">
                  <c:v>36.105710000000002</c:v>
                </c:pt>
                <c:pt idx="4157">
                  <c:v>36.118130000000001</c:v>
                </c:pt>
                <c:pt idx="4158">
                  <c:v>36.130560000000003</c:v>
                </c:pt>
                <c:pt idx="4159">
                  <c:v>36.142980000000001</c:v>
                </c:pt>
                <c:pt idx="4160">
                  <c:v>36.155410000000003</c:v>
                </c:pt>
                <c:pt idx="4161">
                  <c:v>36.167839999999998</c:v>
                </c:pt>
                <c:pt idx="4162">
                  <c:v>36.18027</c:v>
                </c:pt>
                <c:pt idx="4163">
                  <c:v>36.192700000000002</c:v>
                </c:pt>
                <c:pt idx="4164">
                  <c:v>36.20514</c:v>
                </c:pt>
                <c:pt idx="4165">
                  <c:v>36.217579999999998</c:v>
                </c:pt>
                <c:pt idx="4166">
                  <c:v>36.23001</c:v>
                </c:pt>
                <c:pt idx="4167">
                  <c:v>36.242449999999998</c:v>
                </c:pt>
                <c:pt idx="4168">
                  <c:v>36.254899999999999</c:v>
                </c:pt>
                <c:pt idx="4169">
                  <c:v>36.26735</c:v>
                </c:pt>
                <c:pt idx="4170">
                  <c:v>36.279789999999998</c:v>
                </c:pt>
                <c:pt idx="4171">
                  <c:v>36.29224</c:v>
                </c:pt>
                <c:pt idx="4172">
                  <c:v>36.304699999999997</c:v>
                </c:pt>
                <c:pt idx="4173">
                  <c:v>36.317149999999998</c:v>
                </c:pt>
                <c:pt idx="4174">
                  <c:v>36.329610000000002</c:v>
                </c:pt>
                <c:pt idx="4175">
                  <c:v>36.34207</c:v>
                </c:pt>
                <c:pt idx="4176">
                  <c:v>36.354529999999997</c:v>
                </c:pt>
                <c:pt idx="4177">
                  <c:v>36.366990000000001</c:v>
                </c:pt>
                <c:pt idx="4178">
                  <c:v>36.379460000000002</c:v>
                </c:pt>
                <c:pt idx="4179">
                  <c:v>36.391919999999999</c:v>
                </c:pt>
                <c:pt idx="4180">
                  <c:v>36.404389999999999</c:v>
                </c:pt>
                <c:pt idx="4181">
                  <c:v>36.41686</c:v>
                </c:pt>
                <c:pt idx="4182">
                  <c:v>36.429340000000003</c:v>
                </c:pt>
                <c:pt idx="4183">
                  <c:v>36.441809999999997</c:v>
                </c:pt>
                <c:pt idx="4184">
                  <c:v>36.45429</c:v>
                </c:pt>
                <c:pt idx="4185">
                  <c:v>36.466769999999997</c:v>
                </c:pt>
                <c:pt idx="4186">
                  <c:v>36.479259999999996</c:v>
                </c:pt>
                <c:pt idx="4187">
                  <c:v>36.49174</c:v>
                </c:pt>
                <c:pt idx="4188">
                  <c:v>36.50423</c:v>
                </c:pt>
                <c:pt idx="4189">
                  <c:v>36.516710000000003</c:v>
                </c:pt>
                <c:pt idx="4190">
                  <c:v>36.529209999999999</c:v>
                </c:pt>
                <c:pt idx="4191">
                  <c:v>36.541699999999999</c:v>
                </c:pt>
                <c:pt idx="4192">
                  <c:v>36.554189999999998</c:v>
                </c:pt>
                <c:pt idx="4193">
                  <c:v>36.566690000000001</c:v>
                </c:pt>
                <c:pt idx="4194">
                  <c:v>36.579189999999997</c:v>
                </c:pt>
                <c:pt idx="4195">
                  <c:v>36.59169</c:v>
                </c:pt>
                <c:pt idx="4196">
                  <c:v>36.604190000000003</c:v>
                </c:pt>
                <c:pt idx="4197">
                  <c:v>36.616700000000002</c:v>
                </c:pt>
                <c:pt idx="4198">
                  <c:v>36.62921</c:v>
                </c:pt>
                <c:pt idx="4199">
                  <c:v>36.641719999999999</c:v>
                </c:pt>
                <c:pt idx="4200">
                  <c:v>36.654229999999998</c:v>
                </c:pt>
                <c:pt idx="4201">
                  <c:v>36.666739999999997</c:v>
                </c:pt>
                <c:pt idx="4202">
                  <c:v>36.679259999999999</c:v>
                </c:pt>
                <c:pt idx="4203">
                  <c:v>36.691780000000001</c:v>
                </c:pt>
                <c:pt idx="4204">
                  <c:v>36.704300000000003</c:v>
                </c:pt>
                <c:pt idx="4205">
                  <c:v>36.716819999999998</c:v>
                </c:pt>
                <c:pt idx="4206">
                  <c:v>36.729349999999997</c:v>
                </c:pt>
                <c:pt idx="4207">
                  <c:v>36.741869999999999</c:v>
                </c:pt>
                <c:pt idx="4208">
                  <c:v>36.75441</c:v>
                </c:pt>
                <c:pt idx="4209">
                  <c:v>36.766939999999998</c:v>
                </c:pt>
                <c:pt idx="4210">
                  <c:v>36.779470000000003</c:v>
                </c:pt>
                <c:pt idx="4211">
                  <c:v>36.792009999999998</c:v>
                </c:pt>
                <c:pt idx="4212">
                  <c:v>36.804540000000003</c:v>
                </c:pt>
                <c:pt idx="4213">
                  <c:v>36.81709</c:v>
                </c:pt>
                <c:pt idx="4214">
                  <c:v>36.829619999999998</c:v>
                </c:pt>
                <c:pt idx="4215">
                  <c:v>36.842170000000003</c:v>
                </c:pt>
                <c:pt idx="4216">
                  <c:v>36.85472</c:v>
                </c:pt>
                <c:pt idx="4217">
                  <c:v>36.867260000000002</c:v>
                </c:pt>
                <c:pt idx="4218">
                  <c:v>36.879809999999999</c:v>
                </c:pt>
                <c:pt idx="4219">
                  <c:v>36.89237</c:v>
                </c:pt>
                <c:pt idx="4220">
                  <c:v>36.904919999999997</c:v>
                </c:pt>
                <c:pt idx="4221">
                  <c:v>36.917479999999998</c:v>
                </c:pt>
                <c:pt idx="4222">
                  <c:v>36.930039999999998</c:v>
                </c:pt>
                <c:pt idx="4223">
                  <c:v>36.942599999999999</c:v>
                </c:pt>
                <c:pt idx="4224">
                  <c:v>36.955170000000003</c:v>
                </c:pt>
                <c:pt idx="4225">
                  <c:v>36.967730000000003</c:v>
                </c:pt>
                <c:pt idx="4226">
                  <c:v>36.9803</c:v>
                </c:pt>
                <c:pt idx="4227">
                  <c:v>36.992870000000003</c:v>
                </c:pt>
                <c:pt idx="4228">
                  <c:v>37.00544</c:v>
                </c:pt>
                <c:pt idx="4229">
                  <c:v>37.018009999999997</c:v>
                </c:pt>
                <c:pt idx="4230">
                  <c:v>37.030589999999997</c:v>
                </c:pt>
                <c:pt idx="4231">
                  <c:v>37.043170000000003</c:v>
                </c:pt>
                <c:pt idx="4232">
                  <c:v>37.055750000000003</c:v>
                </c:pt>
                <c:pt idx="4233">
                  <c:v>37.068330000000003</c:v>
                </c:pt>
                <c:pt idx="4234">
                  <c:v>37.080919999999999</c:v>
                </c:pt>
                <c:pt idx="4235">
                  <c:v>37.093499999999999</c:v>
                </c:pt>
                <c:pt idx="4236">
                  <c:v>37.106090000000002</c:v>
                </c:pt>
                <c:pt idx="4237">
                  <c:v>37.118679999999998</c:v>
                </c:pt>
                <c:pt idx="4238">
                  <c:v>37.131279999999997</c:v>
                </c:pt>
                <c:pt idx="4239">
                  <c:v>37.14387</c:v>
                </c:pt>
                <c:pt idx="4240">
                  <c:v>37.156469999999999</c:v>
                </c:pt>
                <c:pt idx="4241">
                  <c:v>37.169069999999998</c:v>
                </c:pt>
                <c:pt idx="4242">
                  <c:v>37.181669999999997</c:v>
                </c:pt>
                <c:pt idx="4243">
                  <c:v>37.194270000000003</c:v>
                </c:pt>
                <c:pt idx="4244">
                  <c:v>37.206879999999998</c:v>
                </c:pt>
                <c:pt idx="4245">
                  <c:v>37.21949</c:v>
                </c:pt>
                <c:pt idx="4246">
                  <c:v>37.232100000000003</c:v>
                </c:pt>
                <c:pt idx="4247">
                  <c:v>37.244709999999998</c:v>
                </c:pt>
                <c:pt idx="4248">
                  <c:v>37.257330000000003</c:v>
                </c:pt>
                <c:pt idx="4249">
                  <c:v>37.269950000000001</c:v>
                </c:pt>
                <c:pt idx="4250">
                  <c:v>37.28257</c:v>
                </c:pt>
                <c:pt idx="4251">
                  <c:v>37.295189999999998</c:v>
                </c:pt>
                <c:pt idx="4252">
                  <c:v>37.307810000000003</c:v>
                </c:pt>
                <c:pt idx="4253">
                  <c:v>37.320430000000002</c:v>
                </c:pt>
                <c:pt idx="4254">
                  <c:v>37.333060000000003</c:v>
                </c:pt>
                <c:pt idx="4255">
                  <c:v>37.345689999999998</c:v>
                </c:pt>
                <c:pt idx="4256">
                  <c:v>37.358319999999999</c:v>
                </c:pt>
                <c:pt idx="4257">
                  <c:v>37.370959999999997</c:v>
                </c:pt>
                <c:pt idx="4258">
                  <c:v>37.383589999999998</c:v>
                </c:pt>
                <c:pt idx="4259">
                  <c:v>37.396230000000003</c:v>
                </c:pt>
                <c:pt idx="4260">
                  <c:v>37.40887</c:v>
                </c:pt>
                <c:pt idx="4261">
                  <c:v>37.421509999999998</c:v>
                </c:pt>
                <c:pt idx="4262">
                  <c:v>37.434159999999999</c:v>
                </c:pt>
                <c:pt idx="4263">
                  <c:v>37.446800000000003</c:v>
                </c:pt>
                <c:pt idx="4264">
                  <c:v>37.459449999999997</c:v>
                </c:pt>
                <c:pt idx="4265">
                  <c:v>37.472110000000001</c:v>
                </c:pt>
                <c:pt idx="4266">
                  <c:v>37.484760000000001</c:v>
                </c:pt>
                <c:pt idx="4267">
                  <c:v>37.497410000000002</c:v>
                </c:pt>
                <c:pt idx="4268">
                  <c:v>37.510069999999999</c:v>
                </c:pt>
                <c:pt idx="4269">
                  <c:v>37.522730000000003</c:v>
                </c:pt>
                <c:pt idx="4270">
                  <c:v>37.53539</c:v>
                </c:pt>
                <c:pt idx="4271">
                  <c:v>37.54806</c:v>
                </c:pt>
                <c:pt idx="4272">
                  <c:v>37.560720000000003</c:v>
                </c:pt>
                <c:pt idx="4273">
                  <c:v>37.573390000000003</c:v>
                </c:pt>
                <c:pt idx="4274">
                  <c:v>37.586060000000003</c:v>
                </c:pt>
                <c:pt idx="4275">
                  <c:v>37.598730000000003</c:v>
                </c:pt>
                <c:pt idx="4276">
                  <c:v>37.611409999999999</c:v>
                </c:pt>
                <c:pt idx="4277">
                  <c:v>37.624079999999999</c:v>
                </c:pt>
                <c:pt idx="4278">
                  <c:v>37.636760000000002</c:v>
                </c:pt>
                <c:pt idx="4279">
                  <c:v>37.649439999999998</c:v>
                </c:pt>
                <c:pt idx="4280">
                  <c:v>37.662129999999998</c:v>
                </c:pt>
                <c:pt idx="4281">
                  <c:v>37.674810000000001</c:v>
                </c:pt>
                <c:pt idx="4282">
                  <c:v>37.6875</c:v>
                </c:pt>
                <c:pt idx="4283">
                  <c:v>37.700189999999999</c:v>
                </c:pt>
                <c:pt idx="4284">
                  <c:v>37.712879999999998</c:v>
                </c:pt>
                <c:pt idx="4285">
                  <c:v>37.725569999999998</c:v>
                </c:pt>
                <c:pt idx="4286">
                  <c:v>37.73827</c:v>
                </c:pt>
                <c:pt idx="4287">
                  <c:v>37.750970000000002</c:v>
                </c:pt>
                <c:pt idx="4288">
                  <c:v>37.763669999999998</c:v>
                </c:pt>
                <c:pt idx="4289">
                  <c:v>37.77637</c:v>
                </c:pt>
                <c:pt idx="4290">
                  <c:v>37.789079999999998</c:v>
                </c:pt>
                <c:pt idx="4291">
                  <c:v>37.801780000000001</c:v>
                </c:pt>
                <c:pt idx="4292">
                  <c:v>37.814489999999999</c:v>
                </c:pt>
                <c:pt idx="4293">
                  <c:v>37.827199999999998</c:v>
                </c:pt>
                <c:pt idx="4294">
                  <c:v>37.839919999999999</c:v>
                </c:pt>
                <c:pt idx="4295">
                  <c:v>37.852629999999998</c:v>
                </c:pt>
                <c:pt idx="4296">
                  <c:v>37.865349999999999</c:v>
                </c:pt>
                <c:pt idx="4297">
                  <c:v>37.878070000000001</c:v>
                </c:pt>
                <c:pt idx="4298">
                  <c:v>37.890790000000003</c:v>
                </c:pt>
                <c:pt idx="4299">
                  <c:v>37.903509999999997</c:v>
                </c:pt>
                <c:pt idx="4300">
                  <c:v>37.916240000000002</c:v>
                </c:pt>
                <c:pt idx="4301">
                  <c:v>37.92897</c:v>
                </c:pt>
                <c:pt idx="4302">
                  <c:v>37.941699999999997</c:v>
                </c:pt>
                <c:pt idx="4303">
                  <c:v>37.954430000000002</c:v>
                </c:pt>
                <c:pt idx="4304">
                  <c:v>37.96716</c:v>
                </c:pt>
                <c:pt idx="4305">
                  <c:v>37.979900000000001</c:v>
                </c:pt>
                <c:pt idx="4306">
                  <c:v>37.992640000000002</c:v>
                </c:pt>
                <c:pt idx="4307">
                  <c:v>38.005380000000002</c:v>
                </c:pt>
                <c:pt idx="4308">
                  <c:v>38.018120000000003</c:v>
                </c:pt>
                <c:pt idx="4309">
                  <c:v>38.030859999999997</c:v>
                </c:pt>
                <c:pt idx="4310">
                  <c:v>38.043610000000001</c:v>
                </c:pt>
                <c:pt idx="4311">
                  <c:v>38.056359999999998</c:v>
                </c:pt>
                <c:pt idx="4312">
                  <c:v>38.069110000000002</c:v>
                </c:pt>
                <c:pt idx="4313">
                  <c:v>38.081870000000002</c:v>
                </c:pt>
                <c:pt idx="4314">
                  <c:v>38.094619999999999</c:v>
                </c:pt>
                <c:pt idx="4315">
                  <c:v>38.107379999999999</c:v>
                </c:pt>
                <c:pt idx="4316">
                  <c:v>38.120139999999999</c:v>
                </c:pt>
                <c:pt idx="4317">
                  <c:v>38.132899999999999</c:v>
                </c:pt>
                <c:pt idx="4318">
                  <c:v>38.145670000000003</c:v>
                </c:pt>
                <c:pt idx="4319">
                  <c:v>38.158439999999999</c:v>
                </c:pt>
                <c:pt idx="4320">
                  <c:v>38.171199999999999</c:v>
                </c:pt>
                <c:pt idx="4321">
                  <c:v>38.183970000000002</c:v>
                </c:pt>
                <c:pt idx="4322">
                  <c:v>38.196750000000002</c:v>
                </c:pt>
                <c:pt idx="4323">
                  <c:v>38.209519999999998</c:v>
                </c:pt>
                <c:pt idx="4324">
                  <c:v>38.222299999999997</c:v>
                </c:pt>
                <c:pt idx="4325">
                  <c:v>38.235080000000004</c:v>
                </c:pt>
                <c:pt idx="4326">
                  <c:v>38.247860000000003</c:v>
                </c:pt>
                <c:pt idx="4327">
                  <c:v>38.260640000000002</c:v>
                </c:pt>
                <c:pt idx="4328">
                  <c:v>38.273429999999998</c:v>
                </c:pt>
                <c:pt idx="4329">
                  <c:v>38.28622</c:v>
                </c:pt>
                <c:pt idx="4330">
                  <c:v>38.298999999999999</c:v>
                </c:pt>
                <c:pt idx="4331">
                  <c:v>38.311799999999998</c:v>
                </c:pt>
                <c:pt idx="4332">
                  <c:v>38.324590000000001</c:v>
                </c:pt>
                <c:pt idx="4333">
                  <c:v>38.337389999999999</c:v>
                </c:pt>
                <c:pt idx="4334">
                  <c:v>38.350189999999998</c:v>
                </c:pt>
                <c:pt idx="4335">
                  <c:v>38.362990000000003</c:v>
                </c:pt>
                <c:pt idx="4336">
                  <c:v>38.375790000000002</c:v>
                </c:pt>
                <c:pt idx="4337">
                  <c:v>38.388599999999997</c:v>
                </c:pt>
                <c:pt idx="4338">
                  <c:v>38.401400000000002</c:v>
                </c:pt>
                <c:pt idx="4339">
                  <c:v>38.414209999999997</c:v>
                </c:pt>
                <c:pt idx="4340">
                  <c:v>38.427019999999999</c:v>
                </c:pt>
                <c:pt idx="4341">
                  <c:v>38.439830000000001</c:v>
                </c:pt>
                <c:pt idx="4342">
                  <c:v>38.452649999999998</c:v>
                </c:pt>
                <c:pt idx="4343">
                  <c:v>38.465470000000003</c:v>
                </c:pt>
                <c:pt idx="4344">
                  <c:v>38.478290000000001</c:v>
                </c:pt>
                <c:pt idx="4345">
                  <c:v>38.491109999999999</c:v>
                </c:pt>
                <c:pt idx="4346">
                  <c:v>38.503929999999997</c:v>
                </c:pt>
                <c:pt idx="4347">
                  <c:v>38.516759999999998</c:v>
                </c:pt>
                <c:pt idx="4348">
                  <c:v>38.529589999999999</c:v>
                </c:pt>
                <c:pt idx="4349">
                  <c:v>38.54242</c:v>
                </c:pt>
                <c:pt idx="4350">
                  <c:v>38.555250000000001</c:v>
                </c:pt>
                <c:pt idx="4351">
                  <c:v>38.568080000000002</c:v>
                </c:pt>
                <c:pt idx="4352">
                  <c:v>38.580919999999999</c:v>
                </c:pt>
                <c:pt idx="4353">
                  <c:v>38.593760000000003</c:v>
                </c:pt>
                <c:pt idx="4354">
                  <c:v>38.6066</c:v>
                </c:pt>
                <c:pt idx="4355">
                  <c:v>38.619450000000001</c:v>
                </c:pt>
                <c:pt idx="4356">
                  <c:v>38.632289999999998</c:v>
                </c:pt>
                <c:pt idx="4357">
                  <c:v>38.645139999999998</c:v>
                </c:pt>
                <c:pt idx="4358">
                  <c:v>38.657989999999998</c:v>
                </c:pt>
                <c:pt idx="4359">
                  <c:v>38.670839999999998</c:v>
                </c:pt>
                <c:pt idx="4360">
                  <c:v>38.683700000000002</c:v>
                </c:pt>
                <c:pt idx="4361">
                  <c:v>38.696550000000002</c:v>
                </c:pt>
                <c:pt idx="4362">
                  <c:v>38.709409999999998</c:v>
                </c:pt>
                <c:pt idx="4363">
                  <c:v>38.722270000000002</c:v>
                </c:pt>
                <c:pt idx="4364">
                  <c:v>38.735129999999998</c:v>
                </c:pt>
                <c:pt idx="4365">
                  <c:v>38.747999999999998</c:v>
                </c:pt>
                <c:pt idx="4366">
                  <c:v>38.760860000000001</c:v>
                </c:pt>
                <c:pt idx="4367">
                  <c:v>38.77373</c:v>
                </c:pt>
                <c:pt idx="4368">
                  <c:v>38.7866</c:v>
                </c:pt>
                <c:pt idx="4369">
                  <c:v>38.799480000000003</c:v>
                </c:pt>
                <c:pt idx="4370">
                  <c:v>38.812350000000002</c:v>
                </c:pt>
                <c:pt idx="4371">
                  <c:v>38.825229999999998</c:v>
                </c:pt>
                <c:pt idx="4372">
                  <c:v>38.83811</c:v>
                </c:pt>
                <c:pt idx="4373">
                  <c:v>38.850990000000003</c:v>
                </c:pt>
                <c:pt idx="4374">
                  <c:v>38.863880000000002</c:v>
                </c:pt>
                <c:pt idx="4375">
                  <c:v>38.876759999999997</c:v>
                </c:pt>
                <c:pt idx="4376">
                  <c:v>38.889650000000003</c:v>
                </c:pt>
                <c:pt idx="4377">
                  <c:v>38.902540000000002</c:v>
                </c:pt>
                <c:pt idx="4378">
                  <c:v>38.915430000000001</c:v>
                </c:pt>
                <c:pt idx="4379">
                  <c:v>38.928330000000003</c:v>
                </c:pt>
                <c:pt idx="4380">
                  <c:v>38.941220000000001</c:v>
                </c:pt>
                <c:pt idx="4381">
                  <c:v>38.954120000000003</c:v>
                </c:pt>
                <c:pt idx="4382">
                  <c:v>38.967019999999998</c:v>
                </c:pt>
                <c:pt idx="4383">
                  <c:v>38.979930000000003</c:v>
                </c:pt>
                <c:pt idx="4384">
                  <c:v>38.992829999999998</c:v>
                </c:pt>
                <c:pt idx="4385">
                  <c:v>39.005740000000003</c:v>
                </c:pt>
                <c:pt idx="4386">
                  <c:v>39.018650000000001</c:v>
                </c:pt>
                <c:pt idx="4387">
                  <c:v>39.031559999999999</c:v>
                </c:pt>
                <c:pt idx="4388">
                  <c:v>39.044469999999997</c:v>
                </c:pt>
                <c:pt idx="4389">
                  <c:v>39.057389999999998</c:v>
                </c:pt>
                <c:pt idx="4390">
                  <c:v>39.070309999999999</c:v>
                </c:pt>
                <c:pt idx="4391">
                  <c:v>39.08323</c:v>
                </c:pt>
                <c:pt idx="4392">
                  <c:v>39.096150000000002</c:v>
                </c:pt>
                <c:pt idx="4393">
                  <c:v>39.109070000000003</c:v>
                </c:pt>
                <c:pt idx="4394">
                  <c:v>39.122</c:v>
                </c:pt>
                <c:pt idx="4395">
                  <c:v>39.134929999999997</c:v>
                </c:pt>
                <c:pt idx="4396">
                  <c:v>39.147860000000001</c:v>
                </c:pt>
                <c:pt idx="4397">
                  <c:v>39.160789999999999</c:v>
                </c:pt>
                <c:pt idx="4398">
                  <c:v>39.173729999999999</c:v>
                </c:pt>
                <c:pt idx="4399">
                  <c:v>39.186660000000003</c:v>
                </c:pt>
                <c:pt idx="4400">
                  <c:v>39.199599999999997</c:v>
                </c:pt>
                <c:pt idx="4401">
                  <c:v>39.21255</c:v>
                </c:pt>
                <c:pt idx="4402">
                  <c:v>39.225490000000001</c:v>
                </c:pt>
                <c:pt idx="4403">
                  <c:v>39.238439999999997</c:v>
                </c:pt>
                <c:pt idx="4404">
                  <c:v>39.251379999999997</c:v>
                </c:pt>
                <c:pt idx="4405">
                  <c:v>39.264339999999997</c:v>
                </c:pt>
                <c:pt idx="4406">
                  <c:v>39.277290000000001</c:v>
                </c:pt>
                <c:pt idx="4407">
                  <c:v>39.290239999999997</c:v>
                </c:pt>
                <c:pt idx="4408">
                  <c:v>39.303199999999997</c:v>
                </c:pt>
                <c:pt idx="4409">
                  <c:v>39.31615</c:v>
                </c:pt>
                <c:pt idx="4410">
                  <c:v>39.329120000000003</c:v>
                </c:pt>
                <c:pt idx="4411">
                  <c:v>39.342080000000003</c:v>
                </c:pt>
                <c:pt idx="4412">
                  <c:v>39.355049999999999</c:v>
                </c:pt>
                <c:pt idx="4413">
                  <c:v>39.368009999999998</c:v>
                </c:pt>
                <c:pt idx="4414">
                  <c:v>39.380980000000001</c:v>
                </c:pt>
                <c:pt idx="4415">
                  <c:v>39.393949999999997</c:v>
                </c:pt>
                <c:pt idx="4416">
                  <c:v>39.406930000000003</c:v>
                </c:pt>
                <c:pt idx="4417">
                  <c:v>39.419899999999998</c:v>
                </c:pt>
                <c:pt idx="4418">
                  <c:v>39.432879999999997</c:v>
                </c:pt>
                <c:pt idx="4419">
                  <c:v>39.445860000000003</c:v>
                </c:pt>
                <c:pt idx="4420">
                  <c:v>39.458840000000002</c:v>
                </c:pt>
                <c:pt idx="4421">
                  <c:v>39.471820000000001</c:v>
                </c:pt>
                <c:pt idx="4422">
                  <c:v>39.484810000000003</c:v>
                </c:pt>
                <c:pt idx="4423">
                  <c:v>39.497799999999998</c:v>
                </c:pt>
                <c:pt idx="4424">
                  <c:v>39.51079</c:v>
                </c:pt>
                <c:pt idx="4425">
                  <c:v>39.523780000000002</c:v>
                </c:pt>
                <c:pt idx="4426">
                  <c:v>39.53678</c:v>
                </c:pt>
                <c:pt idx="4427">
                  <c:v>39.549770000000002</c:v>
                </c:pt>
                <c:pt idx="4428">
                  <c:v>39.56277</c:v>
                </c:pt>
                <c:pt idx="4429">
                  <c:v>39.575780000000002</c:v>
                </c:pt>
                <c:pt idx="4430">
                  <c:v>39.58878</c:v>
                </c:pt>
                <c:pt idx="4431">
                  <c:v>39.601779999999998</c:v>
                </c:pt>
                <c:pt idx="4432">
                  <c:v>39.614789999999999</c:v>
                </c:pt>
                <c:pt idx="4433">
                  <c:v>39.627800000000001</c:v>
                </c:pt>
                <c:pt idx="4434">
                  <c:v>39.640819999999998</c:v>
                </c:pt>
                <c:pt idx="4435">
                  <c:v>39.653829999999999</c:v>
                </c:pt>
                <c:pt idx="4436">
                  <c:v>39.666849999999997</c:v>
                </c:pt>
                <c:pt idx="4437">
                  <c:v>39.679859999999998</c:v>
                </c:pt>
                <c:pt idx="4438">
                  <c:v>39.692889999999998</c:v>
                </c:pt>
                <c:pt idx="4439">
                  <c:v>39.705910000000003</c:v>
                </c:pt>
                <c:pt idx="4440">
                  <c:v>39.71893</c:v>
                </c:pt>
                <c:pt idx="4441">
                  <c:v>39.731960000000001</c:v>
                </c:pt>
                <c:pt idx="4442">
                  <c:v>39.744990000000001</c:v>
                </c:pt>
                <c:pt idx="4443">
                  <c:v>39.758020000000002</c:v>
                </c:pt>
                <c:pt idx="4444">
                  <c:v>39.771050000000002</c:v>
                </c:pt>
                <c:pt idx="4445">
                  <c:v>39.784089999999999</c:v>
                </c:pt>
                <c:pt idx="4446">
                  <c:v>39.797130000000003</c:v>
                </c:pt>
                <c:pt idx="4447">
                  <c:v>39.810169999999999</c:v>
                </c:pt>
                <c:pt idx="4448">
                  <c:v>39.823210000000003</c:v>
                </c:pt>
                <c:pt idx="4449">
                  <c:v>39.83625</c:v>
                </c:pt>
                <c:pt idx="4450">
                  <c:v>39.849299999999999</c:v>
                </c:pt>
                <c:pt idx="4451">
                  <c:v>39.862349999999999</c:v>
                </c:pt>
                <c:pt idx="4452">
                  <c:v>39.875399999999999</c:v>
                </c:pt>
                <c:pt idx="4453">
                  <c:v>39.888449999999999</c:v>
                </c:pt>
                <c:pt idx="4454">
                  <c:v>39.901499999999999</c:v>
                </c:pt>
                <c:pt idx="4455">
                  <c:v>39.914560000000002</c:v>
                </c:pt>
                <c:pt idx="4456">
                  <c:v>39.927619999999997</c:v>
                </c:pt>
                <c:pt idx="4457">
                  <c:v>39.94068</c:v>
                </c:pt>
                <c:pt idx="4458">
                  <c:v>39.953740000000003</c:v>
                </c:pt>
                <c:pt idx="4459">
                  <c:v>39.966810000000002</c:v>
                </c:pt>
                <c:pt idx="4460">
                  <c:v>39.979880000000001</c:v>
                </c:pt>
                <c:pt idx="4461">
                  <c:v>39.99295</c:v>
                </c:pt>
                <c:pt idx="4462">
                  <c:v>40.006019999999999</c:v>
                </c:pt>
                <c:pt idx="4463">
                  <c:v>40.019089999999998</c:v>
                </c:pt>
                <c:pt idx="4464">
                  <c:v>40.032170000000001</c:v>
                </c:pt>
                <c:pt idx="4465">
                  <c:v>40.045250000000003</c:v>
                </c:pt>
                <c:pt idx="4466">
                  <c:v>40.058329999999998</c:v>
                </c:pt>
                <c:pt idx="4467">
                  <c:v>40.07141</c:v>
                </c:pt>
                <c:pt idx="4468">
                  <c:v>40.084499999999998</c:v>
                </c:pt>
                <c:pt idx="4469">
                  <c:v>40.097580000000001</c:v>
                </c:pt>
                <c:pt idx="4470">
                  <c:v>40.110669999999999</c:v>
                </c:pt>
                <c:pt idx="4471">
                  <c:v>40.123759999999997</c:v>
                </c:pt>
                <c:pt idx="4472">
                  <c:v>40.136859999999999</c:v>
                </c:pt>
                <c:pt idx="4473">
                  <c:v>40.149949999999997</c:v>
                </c:pt>
                <c:pt idx="4474">
                  <c:v>40.163049999999998</c:v>
                </c:pt>
                <c:pt idx="4475">
                  <c:v>40.17615</c:v>
                </c:pt>
                <c:pt idx="4476">
                  <c:v>40.189250000000001</c:v>
                </c:pt>
                <c:pt idx="4477">
                  <c:v>40.202350000000003</c:v>
                </c:pt>
                <c:pt idx="4478">
                  <c:v>40.21546</c:v>
                </c:pt>
                <c:pt idx="4479">
                  <c:v>40.228569999999998</c:v>
                </c:pt>
                <c:pt idx="4480">
                  <c:v>40.241680000000002</c:v>
                </c:pt>
                <c:pt idx="4481">
                  <c:v>40.25479</c:v>
                </c:pt>
                <c:pt idx="4482">
                  <c:v>40.267899999999997</c:v>
                </c:pt>
                <c:pt idx="4483">
                  <c:v>40.281019999999998</c:v>
                </c:pt>
                <c:pt idx="4484">
                  <c:v>40.294139999999999</c:v>
                </c:pt>
                <c:pt idx="4485">
                  <c:v>40.307259999999999</c:v>
                </c:pt>
                <c:pt idx="4486">
                  <c:v>40.32038</c:v>
                </c:pt>
                <c:pt idx="4487">
                  <c:v>40.333509999999997</c:v>
                </c:pt>
                <c:pt idx="4488">
                  <c:v>40.346640000000001</c:v>
                </c:pt>
                <c:pt idx="4489">
                  <c:v>40.359760000000001</c:v>
                </c:pt>
                <c:pt idx="4490">
                  <c:v>40.372900000000001</c:v>
                </c:pt>
                <c:pt idx="4491">
                  <c:v>40.386029999999998</c:v>
                </c:pt>
                <c:pt idx="4492">
                  <c:v>40.399169999999998</c:v>
                </c:pt>
                <c:pt idx="4493">
                  <c:v>40.412300000000002</c:v>
                </c:pt>
                <c:pt idx="4494">
                  <c:v>40.425449999999998</c:v>
                </c:pt>
                <c:pt idx="4495">
                  <c:v>40.438589999999998</c:v>
                </c:pt>
                <c:pt idx="4496">
                  <c:v>40.451729999999998</c:v>
                </c:pt>
                <c:pt idx="4497">
                  <c:v>40.464880000000001</c:v>
                </c:pt>
                <c:pt idx="4498">
                  <c:v>40.478029999999997</c:v>
                </c:pt>
                <c:pt idx="4499">
                  <c:v>40.49118</c:v>
                </c:pt>
                <c:pt idx="4500">
                  <c:v>40.504330000000003</c:v>
                </c:pt>
                <c:pt idx="4501">
                  <c:v>40.517490000000002</c:v>
                </c:pt>
                <c:pt idx="4502">
                  <c:v>40.530639999999998</c:v>
                </c:pt>
                <c:pt idx="4503">
                  <c:v>40.543799999999997</c:v>
                </c:pt>
                <c:pt idx="4504">
                  <c:v>40.556959999999997</c:v>
                </c:pt>
                <c:pt idx="4505">
                  <c:v>40.570129999999999</c:v>
                </c:pt>
                <c:pt idx="4506">
                  <c:v>40.583289999999998</c:v>
                </c:pt>
                <c:pt idx="4507">
                  <c:v>40.59646</c:v>
                </c:pt>
                <c:pt idx="4508">
                  <c:v>40.609630000000003</c:v>
                </c:pt>
                <c:pt idx="4509">
                  <c:v>40.622799999999998</c:v>
                </c:pt>
                <c:pt idx="4510">
                  <c:v>40.635980000000004</c:v>
                </c:pt>
                <c:pt idx="4511">
                  <c:v>40.649149999999999</c:v>
                </c:pt>
                <c:pt idx="4512">
                  <c:v>40.662329999999997</c:v>
                </c:pt>
                <c:pt idx="4513">
                  <c:v>40.675510000000003</c:v>
                </c:pt>
                <c:pt idx="4514">
                  <c:v>40.688699999999997</c:v>
                </c:pt>
                <c:pt idx="4515">
                  <c:v>40.701880000000003</c:v>
                </c:pt>
                <c:pt idx="4516">
                  <c:v>40.715069999999997</c:v>
                </c:pt>
                <c:pt idx="4517">
                  <c:v>40.728259999999999</c:v>
                </c:pt>
                <c:pt idx="4518">
                  <c:v>40.74145</c:v>
                </c:pt>
                <c:pt idx="4519">
                  <c:v>40.754640000000002</c:v>
                </c:pt>
                <c:pt idx="4520">
                  <c:v>40.76784</c:v>
                </c:pt>
                <c:pt idx="4521">
                  <c:v>40.781039999999997</c:v>
                </c:pt>
                <c:pt idx="4522">
                  <c:v>40.794240000000002</c:v>
                </c:pt>
                <c:pt idx="4523">
                  <c:v>40.80744</c:v>
                </c:pt>
                <c:pt idx="4524">
                  <c:v>40.820639999999997</c:v>
                </c:pt>
                <c:pt idx="4525">
                  <c:v>40.833849999999998</c:v>
                </c:pt>
                <c:pt idx="4526">
                  <c:v>40.847059999999999</c:v>
                </c:pt>
                <c:pt idx="4527">
                  <c:v>40.86027</c:v>
                </c:pt>
                <c:pt idx="4528">
                  <c:v>40.873480000000001</c:v>
                </c:pt>
                <c:pt idx="4529">
                  <c:v>40.886699999999998</c:v>
                </c:pt>
                <c:pt idx="4530">
                  <c:v>40.899909999999998</c:v>
                </c:pt>
                <c:pt idx="4531">
                  <c:v>40.913130000000002</c:v>
                </c:pt>
                <c:pt idx="4532">
                  <c:v>40.926349999999999</c:v>
                </c:pt>
                <c:pt idx="4533">
                  <c:v>40.939579999999999</c:v>
                </c:pt>
                <c:pt idx="4534">
                  <c:v>40.952800000000003</c:v>
                </c:pt>
                <c:pt idx="4535">
                  <c:v>40.966030000000003</c:v>
                </c:pt>
                <c:pt idx="4536">
                  <c:v>40.979259999999996</c:v>
                </c:pt>
                <c:pt idx="4537">
                  <c:v>40.992489999999997</c:v>
                </c:pt>
                <c:pt idx="4538">
                  <c:v>41.00573</c:v>
                </c:pt>
                <c:pt idx="4539">
                  <c:v>41.01896</c:v>
                </c:pt>
                <c:pt idx="4540">
                  <c:v>41.032200000000003</c:v>
                </c:pt>
                <c:pt idx="4541">
                  <c:v>41.045439999999999</c:v>
                </c:pt>
                <c:pt idx="4542">
                  <c:v>41.058689999999999</c:v>
                </c:pt>
                <c:pt idx="4543">
                  <c:v>41.071930000000002</c:v>
                </c:pt>
                <c:pt idx="4544">
                  <c:v>41.085180000000001</c:v>
                </c:pt>
                <c:pt idx="4545">
                  <c:v>41.09843</c:v>
                </c:pt>
                <c:pt idx="4546">
                  <c:v>41.11168</c:v>
                </c:pt>
                <c:pt idx="4547">
                  <c:v>41.124929999999999</c:v>
                </c:pt>
                <c:pt idx="4548">
                  <c:v>41.138190000000002</c:v>
                </c:pt>
                <c:pt idx="4549">
                  <c:v>41.151440000000001</c:v>
                </c:pt>
                <c:pt idx="4550">
                  <c:v>41.164700000000003</c:v>
                </c:pt>
                <c:pt idx="4551">
                  <c:v>41.177970000000002</c:v>
                </c:pt>
                <c:pt idx="4552">
                  <c:v>41.191229999999997</c:v>
                </c:pt>
                <c:pt idx="4553">
                  <c:v>41.20449</c:v>
                </c:pt>
                <c:pt idx="4554">
                  <c:v>41.217770000000002</c:v>
                </c:pt>
                <c:pt idx="4555">
                  <c:v>41.231029999999997</c:v>
                </c:pt>
                <c:pt idx="4556">
                  <c:v>41.244309999999999</c:v>
                </c:pt>
                <c:pt idx="4557">
                  <c:v>41.257579999999997</c:v>
                </c:pt>
                <c:pt idx="4558">
                  <c:v>41.270859999999999</c:v>
                </c:pt>
                <c:pt idx="4559">
                  <c:v>41.284140000000001</c:v>
                </c:pt>
                <c:pt idx="4560">
                  <c:v>41.297420000000002</c:v>
                </c:pt>
                <c:pt idx="4561">
                  <c:v>41.310699999999997</c:v>
                </c:pt>
                <c:pt idx="4562">
                  <c:v>41.323990000000002</c:v>
                </c:pt>
                <c:pt idx="4563">
                  <c:v>41.33728</c:v>
                </c:pt>
                <c:pt idx="4564">
                  <c:v>41.350569999999998</c:v>
                </c:pt>
                <c:pt idx="4565">
                  <c:v>41.363860000000003</c:v>
                </c:pt>
                <c:pt idx="4566">
                  <c:v>41.37715</c:v>
                </c:pt>
                <c:pt idx="4567">
                  <c:v>41.390450000000001</c:v>
                </c:pt>
                <c:pt idx="4568">
                  <c:v>41.403739999999999</c:v>
                </c:pt>
                <c:pt idx="4569">
                  <c:v>41.417050000000003</c:v>
                </c:pt>
                <c:pt idx="4570">
                  <c:v>41.430349999999997</c:v>
                </c:pt>
                <c:pt idx="4571">
                  <c:v>41.443649999999998</c:v>
                </c:pt>
                <c:pt idx="4572">
                  <c:v>41.456960000000002</c:v>
                </c:pt>
                <c:pt idx="4573">
                  <c:v>41.470269999999999</c:v>
                </c:pt>
                <c:pt idx="4574">
                  <c:v>41.483580000000003</c:v>
                </c:pt>
                <c:pt idx="4575">
                  <c:v>41.49689</c:v>
                </c:pt>
                <c:pt idx="4576">
                  <c:v>41.510210000000001</c:v>
                </c:pt>
                <c:pt idx="4577">
                  <c:v>41.523530000000001</c:v>
                </c:pt>
                <c:pt idx="4578">
                  <c:v>41.536850000000001</c:v>
                </c:pt>
                <c:pt idx="4579">
                  <c:v>41.550170000000001</c:v>
                </c:pt>
                <c:pt idx="4580">
                  <c:v>41.563490000000002</c:v>
                </c:pt>
                <c:pt idx="4581">
                  <c:v>41.576819999999998</c:v>
                </c:pt>
                <c:pt idx="4582">
                  <c:v>41.590150000000001</c:v>
                </c:pt>
                <c:pt idx="4583">
                  <c:v>41.603470000000002</c:v>
                </c:pt>
                <c:pt idx="4584">
                  <c:v>41.616810000000001</c:v>
                </c:pt>
                <c:pt idx="4585">
                  <c:v>41.630139999999997</c:v>
                </c:pt>
                <c:pt idx="4586">
                  <c:v>41.643479999999997</c:v>
                </c:pt>
                <c:pt idx="4587">
                  <c:v>41.656820000000003</c:v>
                </c:pt>
                <c:pt idx="4588">
                  <c:v>41.670160000000003</c:v>
                </c:pt>
                <c:pt idx="4589">
                  <c:v>41.683500000000002</c:v>
                </c:pt>
                <c:pt idx="4590">
                  <c:v>41.696849999999998</c:v>
                </c:pt>
                <c:pt idx="4591">
                  <c:v>41.710189999999997</c:v>
                </c:pt>
                <c:pt idx="4592">
                  <c:v>41.723550000000003</c:v>
                </c:pt>
                <c:pt idx="4593">
                  <c:v>41.736899999999999</c:v>
                </c:pt>
                <c:pt idx="4594">
                  <c:v>41.750250000000001</c:v>
                </c:pt>
                <c:pt idx="4595">
                  <c:v>41.763599999999997</c:v>
                </c:pt>
                <c:pt idx="4596">
                  <c:v>41.776960000000003</c:v>
                </c:pt>
                <c:pt idx="4597">
                  <c:v>41.790320000000001</c:v>
                </c:pt>
                <c:pt idx="4598">
                  <c:v>41.80368</c:v>
                </c:pt>
                <c:pt idx="4599">
                  <c:v>41.817050000000002</c:v>
                </c:pt>
                <c:pt idx="4600">
                  <c:v>41.830419999999997</c:v>
                </c:pt>
                <c:pt idx="4601">
                  <c:v>41.843780000000002</c:v>
                </c:pt>
                <c:pt idx="4602">
                  <c:v>41.857149999999997</c:v>
                </c:pt>
                <c:pt idx="4603">
                  <c:v>41.870530000000002</c:v>
                </c:pt>
                <c:pt idx="4604">
                  <c:v>41.883899999999997</c:v>
                </c:pt>
                <c:pt idx="4605">
                  <c:v>41.897280000000002</c:v>
                </c:pt>
                <c:pt idx="4606">
                  <c:v>41.91066</c:v>
                </c:pt>
                <c:pt idx="4607">
                  <c:v>41.924039999999998</c:v>
                </c:pt>
                <c:pt idx="4608">
                  <c:v>41.937429999999999</c:v>
                </c:pt>
                <c:pt idx="4609">
                  <c:v>41.950809999999997</c:v>
                </c:pt>
                <c:pt idx="4610">
                  <c:v>41.964199999999998</c:v>
                </c:pt>
                <c:pt idx="4611">
                  <c:v>41.977589999999999</c:v>
                </c:pt>
                <c:pt idx="4612">
                  <c:v>41.99098</c:v>
                </c:pt>
                <c:pt idx="4613">
                  <c:v>42.004379999999998</c:v>
                </c:pt>
                <c:pt idx="4614">
                  <c:v>42.017769999999999</c:v>
                </c:pt>
                <c:pt idx="4615">
                  <c:v>42.031170000000003</c:v>
                </c:pt>
                <c:pt idx="4616">
                  <c:v>42.04457</c:v>
                </c:pt>
                <c:pt idx="4617">
                  <c:v>42.057980000000001</c:v>
                </c:pt>
                <c:pt idx="4618">
                  <c:v>42.071379999999998</c:v>
                </c:pt>
                <c:pt idx="4619">
                  <c:v>42.084789999999998</c:v>
                </c:pt>
                <c:pt idx="4620">
                  <c:v>42.098199999999999</c:v>
                </c:pt>
                <c:pt idx="4621">
                  <c:v>42.111609999999999</c:v>
                </c:pt>
                <c:pt idx="4622">
                  <c:v>42.125019999999999</c:v>
                </c:pt>
                <c:pt idx="4623">
                  <c:v>42.138440000000003</c:v>
                </c:pt>
                <c:pt idx="4624">
                  <c:v>42.151859999999999</c:v>
                </c:pt>
                <c:pt idx="4625">
                  <c:v>42.165280000000003</c:v>
                </c:pt>
                <c:pt idx="4626">
                  <c:v>42.178699999999999</c:v>
                </c:pt>
                <c:pt idx="4627">
                  <c:v>42.192120000000003</c:v>
                </c:pt>
                <c:pt idx="4628">
                  <c:v>42.205550000000002</c:v>
                </c:pt>
                <c:pt idx="4629">
                  <c:v>42.218980000000002</c:v>
                </c:pt>
                <c:pt idx="4630">
                  <c:v>42.232410000000002</c:v>
                </c:pt>
                <c:pt idx="4631">
                  <c:v>42.245840000000001</c:v>
                </c:pt>
                <c:pt idx="4632">
                  <c:v>42.259270000000001</c:v>
                </c:pt>
                <c:pt idx="4633">
                  <c:v>42.272709999999996</c:v>
                </c:pt>
                <c:pt idx="4634">
                  <c:v>42.286149999999999</c:v>
                </c:pt>
                <c:pt idx="4635">
                  <c:v>42.299590000000002</c:v>
                </c:pt>
                <c:pt idx="4636">
                  <c:v>42.313029999999998</c:v>
                </c:pt>
                <c:pt idx="4637">
                  <c:v>42.326479999999997</c:v>
                </c:pt>
                <c:pt idx="4638">
                  <c:v>42.339930000000003</c:v>
                </c:pt>
                <c:pt idx="4639">
                  <c:v>42.353380000000001</c:v>
                </c:pt>
                <c:pt idx="4640">
                  <c:v>42.36683</c:v>
                </c:pt>
                <c:pt idx="4641">
                  <c:v>42.380290000000002</c:v>
                </c:pt>
                <c:pt idx="4642">
                  <c:v>42.393740000000001</c:v>
                </c:pt>
                <c:pt idx="4643">
                  <c:v>42.407200000000003</c:v>
                </c:pt>
                <c:pt idx="4644">
                  <c:v>42.420659999999998</c:v>
                </c:pt>
                <c:pt idx="4645">
                  <c:v>42.43412</c:v>
                </c:pt>
                <c:pt idx="4646">
                  <c:v>42.447589999999998</c:v>
                </c:pt>
                <c:pt idx="4647">
                  <c:v>42.461060000000003</c:v>
                </c:pt>
                <c:pt idx="4648">
                  <c:v>42.474530000000001</c:v>
                </c:pt>
                <c:pt idx="4649">
                  <c:v>42.488</c:v>
                </c:pt>
                <c:pt idx="4650">
                  <c:v>42.501469999999998</c:v>
                </c:pt>
                <c:pt idx="4651">
                  <c:v>42.514949999999999</c:v>
                </c:pt>
                <c:pt idx="4652">
                  <c:v>42.528419999999997</c:v>
                </c:pt>
                <c:pt idx="4653">
                  <c:v>42.541899999999998</c:v>
                </c:pt>
                <c:pt idx="4654">
                  <c:v>42.555390000000003</c:v>
                </c:pt>
                <c:pt idx="4655">
                  <c:v>42.568869999999997</c:v>
                </c:pt>
                <c:pt idx="4656">
                  <c:v>42.582360000000001</c:v>
                </c:pt>
                <c:pt idx="4657">
                  <c:v>42.595840000000003</c:v>
                </c:pt>
                <c:pt idx="4658">
                  <c:v>42.60933</c:v>
                </c:pt>
                <c:pt idx="4659">
                  <c:v>42.62283</c:v>
                </c:pt>
                <c:pt idx="4660">
                  <c:v>42.636319999999998</c:v>
                </c:pt>
                <c:pt idx="4661">
                  <c:v>42.649819999999998</c:v>
                </c:pt>
                <c:pt idx="4662">
                  <c:v>42.663310000000003</c:v>
                </c:pt>
                <c:pt idx="4663">
                  <c:v>42.676819999999999</c:v>
                </c:pt>
                <c:pt idx="4664">
                  <c:v>42.69032</c:v>
                </c:pt>
                <c:pt idx="4665">
                  <c:v>42.703830000000004</c:v>
                </c:pt>
                <c:pt idx="4666">
                  <c:v>42.717329999999997</c:v>
                </c:pt>
                <c:pt idx="4667">
                  <c:v>42.730840000000001</c:v>
                </c:pt>
                <c:pt idx="4668">
                  <c:v>42.744349999999997</c:v>
                </c:pt>
                <c:pt idx="4669">
                  <c:v>42.757869999999997</c:v>
                </c:pt>
                <c:pt idx="4670">
                  <c:v>42.771389999999997</c:v>
                </c:pt>
                <c:pt idx="4671">
                  <c:v>42.7849</c:v>
                </c:pt>
                <c:pt idx="4672">
                  <c:v>42.79842</c:v>
                </c:pt>
                <c:pt idx="4673">
                  <c:v>42.811950000000003</c:v>
                </c:pt>
                <c:pt idx="4674">
                  <c:v>42.825470000000003</c:v>
                </c:pt>
                <c:pt idx="4675">
                  <c:v>42.838999999999999</c:v>
                </c:pt>
                <c:pt idx="4676">
                  <c:v>42.852530000000002</c:v>
                </c:pt>
                <c:pt idx="4677">
                  <c:v>42.866059999999997</c:v>
                </c:pt>
                <c:pt idx="4678">
                  <c:v>42.87959</c:v>
                </c:pt>
                <c:pt idx="4679">
                  <c:v>42.893129999999999</c:v>
                </c:pt>
                <c:pt idx="4680">
                  <c:v>42.906660000000002</c:v>
                </c:pt>
                <c:pt idx="4681">
                  <c:v>42.920200000000001</c:v>
                </c:pt>
                <c:pt idx="4682">
                  <c:v>42.933750000000003</c:v>
                </c:pt>
                <c:pt idx="4683">
                  <c:v>42.947290000000002</c:v>
                </c:pt>
                <c:pt idx="4684">
                  <c:v>42.960830000000001</c:v>
                </c:pt>
                <c:pt idx="4685">
                  <c:v>42.974379999999996</c:v>
                </c:pt>
                <c:pt idx="4686">
                  <c:v>42.987929999999999</c:v>
                </c:pt>
                <c:pt idx="4687">
                  <c:v>43.001480000000001</c:v>
                </c:pt>
                <c:pt idx="4688">
                  <c:v>43.015039999999999</c:v>
                </c:pt>
                <c:pt idx="4689">
                  <c:v>43.028590000000001</c:v>
                </c:pt>
                <c:pt idx="4690">
                  <c:v>43.042160000000003</c:v>
                </c:pt>
                <c:pt idx="4691">
                  <c:v>43.055720000000001</c:v>
                </c:pt>
                <c:pt idx="4692">
                  <c:v>43.069279999999999</c:v>
                </c:pt>
                <c:pt idx="4693">
                  <c:v>43.082839999999997</c:v>
                </c:pt>
                <c:pt idx="4694">
                  <c:v>43.096409999999999</c:v>
                </c:pt>
                <c:pt idx="4695">
                  <c:v>43.10998</c:v>
                </c:pt>
                <c:pt idx="4696">
                  <c:v>43.123550000000002</c:v>
                </c:pt>
                <c:pt idx="4697">
                  <c:v>43.137129999999999</c:v>
                </c:pt>
                <c:pt idx="4698">
                  <c:v>43.150700000000001</c:v>
                </c:pt>
                <c:pt idx="4699">
                  <c:v>43.164279999999998</c:v>
                </c:pt>
                <c:pt idx="4700">
                  <c:v>43.177860000000003</c:v>
                </c:pt>
                <c:pt idx="4701">
                  <c:v>43.19144</c:v>
                </c:pt>
                <c:pt idx="4702">
                  <c:v>43.205030000000001</c:v>
                </c:pt>
                <c:pt idx="4703">
                  <c:v>43.218609999999998</c:v>
                </c:pt>
                <c:pt idx="4704">
                  <c:v>43.232199999999999</c:v>
                </c:pt>
                <c:pt idx="4705">
                  <c:v>43.24579</c:v>
                </c:pt>
                <c:pt idx="4706">
                  <c:v>43.259390000000003</c:v>
                </c:pt>
                <c:pt idx="4707">
                  <c:v>43.272979999999997</c:v>
                </c:pt>
                <c:pt idx="4708">
                  <c:v>43.286580000000001</c:v>
                </c:pt>
                <c:pt idx="4709">
                  <c:v>43.300179999999997</c:v>
                </c:pt>
                <c:pt idx="4710">
                  <c:v>43.313780000000001</c:v>
                </c:pt>
                <c:pt idx="4711">
                  <c:v>43.327379999999998</c:v>
                </c:pt>
                <c:pt idx="4712">
                  <c:v>43.340989999999998</c:v>
                </c:pt>
                <c:pt idx="4713">
                  <c:v>43.354599999999998</c:v>
                </c:pt>
                <c:pt idx="4714">
                  <c:v>43.368209999999998</c:v>
                </c:pt>
                <c:pt idx="4715">
                  <c:v>43.381819999999998</c:v>
                </c:pt>
                <c:pt idx="4716">
                  <c:v>43.395440000000001</c:v>
                </c:pt>
                <c:pt idx="4717">
                  <c:v>43.409050000000001</c:v>
                </c:pt>
                <c:pt idx="4718">
                  <c:v>43.422669999999997</c:v>
                </c:pt>
                <c:pt idx="4719">
                  <c:v>43.43629</c:v>
                </c:pt>
                <c:pt idx="4720">
                  <c:v>43.449910000000003</c:v>
                </c:pt>
                <c:pt idx="4721">
                  <c:v>43.463540000000002</c:v>
                </c:pt>
                <c:pt idx="4722">
                  <c:v>43.477170000000001</c:v>
                </c:pt>
                <c:pt idx="4723">
                  <c:v>43.4908</c:v>
                </c:pt>
                <c:pt idx="4724">
                  <c:v>43.504429999999999</c:v>
                </c:pt>
                <c:pt idx="4725">
                  <c:v>43.518059999999998</c:v>
                </c:pt>
                <c:pt idx="4726">
                  <c:v>43.531700000000001</c:v>
                </c:pt>
                <c:pt idx="4727">
                  <c:v>43.54533</c:v>
                </c:pt>
                <c:pt idx="4728">
                  <c:v>43.558979999999998</c:v>
                </c:pt>
                <c:pt idx="4729">
                  <c:v>43.572620000000001</c:v>
                </c:pt>
                <c:pt idx="4730">
                  <c:v>43.586260000000003</c:v>
                </c:pt>
                <c:pt idx="4731">
                  <c:v>43.599910000000001</c:v>
                </c:pt>
                <c:pt idx="4732">
                  <c:v>43.61356</c:v>
                </c:pt>
                <c:pt idx="4733">
                  <c:v>43.627200000000002</c:v>
                </c:pt>
                <c:pt idx="4734">
                  <c:v>43.640860000000004</c:v>
                </c:pt>
                <c:pt idx="4735">
                  <c:v>43.654510000000002</c:v>
                </c:pt>
                <c:pt idx="4736">
                  <c:v>43.668170000000003</c:v>
                </c:pt>
                <c:pt idx="4737">
                  <c:v>43.681829999999998</c:v>
                </c:pt>
                <c:pt idx="4738">
                  <c:v>43.695489999999999</c:v>
                </c:pt>
                <c:pt idx="4739">
                  <c:v>43.709159999999997</c:v>
                </c:pt>
                <c:pt idx="4740">
                  <c:v>43.722819999999999</c:v>
                </c:pt>
                <c:pt idx="4741">
                  <c:v>43.736490000000003</c:v>
                </c:pt>
                <c:pt idx="4742">
                  <c:v>43.750160000000001</c:v>
                </c:pt>
                <c:pt idx="4743">
                  <c:v>43.763829999999999</c:v>
                </c:pt>
                <c:pt idx="4744">
                  <c:v>43.777500000000003</c:v>
                </c:pt>
                <c:pt idx="4745">
                  <c:v>43.791179999999997</c:v>
                </c:pt>
                <c:pt idx="4746">
                  <c:v>43.804859999999998</c:v>
                </c:pt>
                <c:pt idx="4747">
                  <c:v>43.818539999999999</c:v>
                </c:pt>
                <c:pt idx="4748">
                  <c:v>43.83222</c:v>
                </c:pt>
                <c:pt idx="4749">
                  <c:v>43.845910000000003</c:v>
                </c:pt>
                <c:pt idx="4750">
                  <c:v>43.859589999999997</c:v>
                </c:pt>
                <c:pt idx="4751">
                  <c:v>43.873280000000001</c:v>
                </c:pt>
                <c:pt idx="4752">
                  <c:v>43.886969999999998</c:v>
                </c:pt>
                <c:pt idx="4753">
                  <c:v>43.900669999999998</c:v>
                </c:pt>
                <c:pt idx="4754">
                  <c:v>43.914360000000002</c:v>
                </c:pt>
                <c:pt idx="4755">
                  <c:v>43.928060000000002</c:v>
                </c:pt>
                <c:pt idx="4756">
                  <c:v>43.941760000000002</c:v>
                </c:pt>
                <c:pt idx="4757">
                  <c:v>43.955460000000002</c:v>
                </c:pt>
                <c:pt idx="4758">
                  <c:v>43.969169999999998</c:v>
                </c:pt>
                <c:pt idx="4759">
                  <c:v>43.982869999999998</c:v>
                </c:pt>
                <c:pt idx="4760">
                  <c:v>43.996580000000002</c:v>
                </c:pt>
                <c:pt idx="4761">
                  <c:v>44.010289999999998</c:v>
                </c:pt>
                <c:pt idx="4762">
                  <c:v>44.024000000000001</c:v>
                </c:pt>
                <c:pt idx="4763">
                  <c:v>44.03772</c:v>
                </c:pt>
                <c:pt idx="4764">
                  <c:v>44.051430000000003</c:v>
                </c:pt>
                <c:pt idx="4765">
                  <c:v>44.065159999999999</c:v>
                </c:pt>
                <c:pt idx="4766">
                  <c:v>44.078879999999998</c:v>
                </c:pt>
                <c:pt idx="4767">
                  <c:v>44.092599999999997</c:v>
                </c:pt>
                <c:pt idx="4768">
                  <c:v>44.106319999999997</c:v>
                </c:pt>
                <c:pt idx="4769">
                  <c:v>44.120049999999999</c:v>
                </c:pt>
                <c:pt idx="4770">
                  <c:v>44.133780000000002</c:v>
                </c:pt>
                <c:pt idx="4771">
                  <c:v>44.147509999999997</c:v>
                </c:pt>
                <c:pt idx="4772">
                  <c:v>44.161250000000003</c:v>
                </c:pt>
                <c:pt idx="4773">
                  <c:v>44.174979999999998</c:v>
                </c:pt>
                <c:pt idx="4774">
                  <c:v>44.188720000000004</c:v>
                </c:pt>
                <c:pt idx="4775">
                  <c:v>44.202460000000002</c:v>
                </c:pt>
                <c:pt idx="4776">
                  <c:v>44.216209999999997</c:v>
                </c:pt>
                <c:pt idx="4777">
                  <c:v>44.229950000000002</c:v>
                </c:pt>
                <c:pt idx="4778">
                  <c:v>44.243690000000001</c:v>
                </c:pt>
                <c:pt idx="4779">
                  <c:v>44.257449999999999</c:v>
                </c:pt>
                <c:pt idx="4780">
                  <c:v>44.271189999999997</c:v>
                </c:pt>
                <c:pt idx="4781">
                  <c:v>44.284950000000002</c:v>
                </c:pt>
                <c:pt idx="4782">
                  <c:v>44.29871</c:v>
                </c:pt>
                <c:pt idx="4783">
                  <c:v>44.312460000000002</c:v>
                </c:pt>
                <c:pt idx="4784">
                  <c:v>44.326219999999999</c:v>
                </c:pt>
                <c:pt idx="4785">
                  <c:v>44.339979999999997</c:v>
                </c:pt>
                <c:pt idx="4786">
                  <c:v>44.353749999999998</c:v>
                </c:pt>
                <c:pt idx="4787">
                  <c:v>44.367510000000003</c:v>
                </c:pt>
                <c:pt idx="4788">
                  <c:v>44.381279999999997</c:v>
                </c:pt>
                <c:pt idx="4789">
                  <c:v>44.395049999999998</c:v>
                </c:pt>
                <c:pt idx="4790">
                  <c:v>44.408819999999999</c:v>
                </c:pt>
                <c:pt idx="4791">
                  <c:v>44.422600000000003</c:v>
                </c:pt>
                <c:pt idx="4792">
                  <c:v>44.436369999999997</c:v>
                </c:pt>
                <c:pt idx="4793">
                  <c:v>44.450150000000001</c:v>
                </c:pt>
                <c:pt idx="4794">
                  <c:v>44.463940000000001</c:v>
                </c:pt>
                <c:pt idx="4795">
                  <c:v>44.477719999999998</c:v>
                </c:pt>
                <c:pt idx="4796">
                  <c:v>44.491500000000002</c:v>
                </c:pt>
                <c:pt idx="4797">
                  <c:v>44.505290000000002</c:v>
                </c:pt>
                <c:pt idx="4798">
                  <c:v>44.519080000000002</c:v>
                </c:pt>
                <c:pt idx="4799">
                  <c:v>44.532870000000003</c:v>
                </c:pt>
                <c:pt idx="4800">
                  <c:v>44.546669999999999</c:v>
                </c:pt>
                <c:pt idx="4801">
                  <c:v>44.560459999999999</c:v>
                </c:pt>
                <c:pt idx="4802">
                  <c:v>44.574260000000002</c:v>
                </c:pt>
                <c:pt idx="4803">
                  <c:v>44.588059999999999</c:v>
                </c:pt>
                <c:pt idx="4804">
                  <c:v>44.601860000000002</c:v>
                </c:pt>
                <c:pt idx="4805">
                  <c:v>44.615670000000001</c:v>
                </c:pt>
                <c:pt idx="4806">
                  <c:v>44.629469999999998</c:v>
                </c:pt>
                <c:pt idx="4807">
                  <c:v>44.643279999999997</c:v>
                </c:pt>
                <c:pt idx="4808">
                  <c:v>44.657089999999997</c:v>
                </c:pt>
                <c:pt idx="4809">
                  <c:v>44.670909999999999</c:v>
                </c:pt>
                <c:pt idx="4810">
                  <c:v>44.684719999999999</c:v>
                </c:pt>
                <c:pt idx="4811">
                  <c:v>44.698540000000001</c:v>
                </c:pt>
                <c:pt idx="4812">
                  <c:v>44.712359999999997</c:v>
                </c:pt>
                <c:pt idx="4813">
                  <c:v>44.726179999999999</c:v>
                </c:pt>
                <c:pt idx="4814">
                  <c:v>44.74</c:v>
                </c:pt>
                <c:pt idx="4815">
                  <c:v>44.753830000000001</c:v>
                </c:pt>
                <c:pt idx="4816">
                  <c:v>44.767650000000003</c:v>
                </c:pt>
                <c:pt idx="4817">
                  <c:v>44.781489999999998</c:v>
                </c:pt>
                <c:pt idx="4818">
                  <c:v>44.795319999999997</c:v>
                </c:pt>
                <c:pt idx="4819">
                  <c:v>44.809150000000002</c:v>
                </c:pt>
                <c:pt idx="4820">
                  <c:v>44.822989999999997</c:v>
                </c:pt>
                <c:pt idx="4821">
                  <c:v>44.836829999999999</c:v>
                </c:pt>
                <c:pt idx="4822">
                  <c:v>44.850670000000001</c:v>
                </c:pt>
                <c:pt idx="4823">
                  <c:v>44.864510000000003</c:v>
                </c:pt>
                <c:pt idx="4824">
                  <c:v>44.878360000000001</c:v>
                </c:pt>
                <c:pt idx="4825">
                  <c:v>44.892200000000003</c:v>
                </c:pt>
                <c:pt idx="4826">
                  <c:v>44.90605</c:v>
                </c:pt>
                <c:pt idx="4827">
                  <c:v>44.919899999999998</c:v>
                </c:pt>
                <c:pt idx="4828">
                  <c:v>44.933759999999999</c:v>
                </c:pt>
                <c:pt idx="4829">
                  <c:v>44.947609999999997</c:v>
                </c:pt>
                <c:pt idx="4830">
                  <c:v>44.961469999999998</c:v>
                </c:pt>
                <c:pt idx="4831">
                  <c:v>44.97533</c:v>
                </c:pt>
                <c:pt idx="4832">
                  <c:v>44.989190000000001</c:v>
                </c:pt>
                <c:pt idx="4833">
                  <c:v>45.003059999999998</c:v>
                </c:pt>
                <c:pt idx="4834">
                  <c:v>45.016930000000002</c:v>
                </c:pt>
                <c:pt idx="4835">
                  <c:v>45.030790000000003</c:v>
                </c:pt>
                <c:pt idx="4836">
                  <c:v>45.04466</c:v>
                </c:pt>
                <c:pt idx="4837">
                  <c:v>45.058540000000001</c:v>
                </c:pt>
                <c:pt idx="4838">
                  <c:v>45.072409999999998</c:v>
                </c:pt>
                <c:pt idx="4839">
                  <c:v>45.086289999999998</c:v>
                </c:pt>
                <c:pt idx="4840">
                  <c:v>45.100169999999999</c:v>
                </c:pt>
                <c:pt idx="4841">
                  <c:v>45.114049999999999</c:v>
                </c:pt>
                <c:pt idx="4842">
                  <c:v>45.127929999999999</c:v>
                </c:pt>
                <c:pt idx="4843">
                  <c:v>45.141820000000003</c:v>
                </c:pt>
                <c:pt idx="4844">
                  <c:v>45.155700000000003</c:v>
                </c:pt>
                <c:pt idx="4845">
                  <c:v>45.169600000000003</c:v>
                </c:pt>
                <c:pt idx="4846">
                  <c:v>45.183489999999999</c:v>
                </c:pt>
                <c:pt idx="4847">
                  <c:v>45.197380000000003</c:v>
                </c:pt>
                <c:pt idx="4848">
                  <c:v>45.211280000000002</c:v>
                </c:pt>
                <c:pt idx="4849">
                  <c:v>45.225180000000002</c:v>
                </c:pt>
                <c:pt idx="4850">
                  <c:v>45.239080000000001</c:v>
                </c:pt>
                <c:pt idx="4851">
                  <c:v>45.252980000000001</c:v>
                </c:pt>
                <c:pt idx="4852">
                  <c:v>45.26688</c:v>
                </c:pt>
                <c:pt idx="4853">
                  <c:v>45.280790000000003</c:v>
                </c:pt>
                <c:pt idx="4854">
                  <c:v>45.294699999999999</c:v>
                </c:pt>
                <c:pt idx="4855">
                  <c:v>45.308610000000002</c:v>
                </c:pt>
                <c:pt idx="4856">
                  <c:v>45.32253</c:v>
                </c:pt>
                <c:pt idx="4857">
                  <c:v>45.336440000000003</c:v>
                </c:pt>
                <c:pt idx="4858">
                  <c:v>45.350360000000002</c:v>
                </c:pt>
                <c:pt idx="4859">
                  <c:v>45.364280000000001</c:v>
                </c:pt>
                <c:pt idx="4860">
                  <c:v>45.3782</c:v>
                </c:pt>
                <c:pt idx="4861">
                  <c:v>45.392119999999998</c:v>
                </c:pt>
                <c:pt idx="4862">
                  <c:v>45.40605</c:v>
                </c:pt>
                <c:pt idx="4863">
                  <c:v>45.419980000000002</c:v>
                </c:pt>
                <c:pt idx="4864">
                  <c:v>45.433909999999997</c:v>
                </c:pt>
                <c:pt idx="4865">
                  <c:v>45.447839999999999</c:v>
                </c:pt>
                <c:pt idx="4866">
                  <c:v>45.461779999999997</c:v>
                </c:pt>
                <c:pt idx="4867">
                  <c:v>45.475709999999999</c:v>
                </c:pt>
                <c:pt idx="4868">
                  <c:v>45.489649999999997</c:v>
                </c:pt>
                <c:pt idx="4869">
                  <c:v>45.503590000000003</c:v>
                </c:pt>
                <c:pt idx="4870">
                  <c:v>45.517539999999997</c:v>
                </c:pt>
                <c:pt idx="4871">
                  <c:v>45.531480000000002</c:v>
                </c:pt>
                <c:pt idx="4872">
                  <c:v>45.545430000000003</c:v>
                </c:pt>
                <c:pt idx="4873">
                  <c:v>45.559379999999997</c:v>
                </c:pt>
                <c:pt idx="4874">
                  <c:v>45.573329999999999</c:v>
                </c:pt>
                <c:pt idx="4875">
                  <c:v>45.58728</c:v>
                </c:pt>
                <c:pt idx="4876">
                  <c:v>45.601239999999997</c:v>
                </c:pt>
                <c:pt idx="4877">
                  <c:v>45.615200000000002</c:v>
                </c:pt>
                <c:pt idx="4878">
                  <c:v>45.629159999999999</c:v>
                </c:pt>
                <c:pt idx="4879">
                  <c:v>45.643120000000003</c:v>
                </c:pt>
                <c:pt idx="4880">
                  <c:v>45.657089999999997</c:v>
                </c:pt>
                <c:pt idx="4881">
                  <c:v>45.671050000000001</c:v>
                </c:pt>
                <c:pt idx="4882">
                  <c:v>45.685020000000002</c:v>
                </c:pt>
                <c:pt idx="4883">
                  <c:v>45.698990000000002</c:v>
                </c:pt>
                <c:pt idx="4884">
                  <c:v>45.712969999999999</c:v>
                </c:pt>
                <c:pt idx="4885">
                  <c:v>45.726939999999999</c:v>
                </c:pt>
                <c:pt idx="4886">
                  <c:v>45.740920000000003</c:v>
                </c:pt>
                <c:pt idx="4887">
                  <c:v>45.754899999999999</c:v>
                </c:pt>
                <c:pt idx="4888">
                  <c:v>45.768880000000003</c:v>
                </c:pt>
                <c:pt idx="4889">
                  <c:v>45.782859999999999</c:v>
                </c:pt>
                <c:pt idx="4890">
                  <c:v>45.796849999999999</c:v>
                </c:pt>
                <c:pt idx="4891">
                  <c:v>45.810839999999999</c:v>
                </c:pt>
                <c:pt idx="4892">
                  <c:v>45.824829999999999</c:v>
                </c:pt>
                <c:pt idx="4893">
                  <c:v>45.838819999999998</c:v>
                </c:pt>
                <c:pt idx="4894">
                  <c:v>45.852820000000001</c:v>
                </c:pt>
                <c:pt idx="4895">
                  <c:v>45.866810000000001</c:v>
                </c:pt>
                <c:pt idx="4896">
                  <c:v>45.880809999999997</c:v>
                </c:pt>
                <c:pt idx="4897">
                  <c:v>45.89481</c:v>
                </c:pt>
                <c:pt idx="4898">
                  <c:v>45.908819999999999</c:v>
                </c:pt>
                <c:pt idx="4899">
                  <c:v>45.922820000000002</c:v>
                </c:pt>
                <c:pt idx="4900">
                  <c:v>45.93683</c:v>
                </c:pt>
                <c:pt idx="4901">
                  <c:v>45.950839999999999</c:v>
                </c:pt>
                <c:pt idx="4902">
                  <c:v>45.964849999999998</c:v>
                </c:pt>
                <c:pt idx="4903">
                  <c:v>45.978859999999997</c:v>
                </c:pt>
                <c:pt idx="4904">
                  <c:v>45.99288</c:v>
                </c:pt>
                <c:pt idx="4905">
                  <c:v>46.006900000000002</c:v>
                </c:pt>
                <c:pt idx="4906">
                  <c:v>46.020919999999997</c:v>
                </c:pt>
                <c:pt idx="4907">
                  <c:v>46.034939999999999</c:v>
                </c:pt>
                <c:pt idx="4908">
                  <c:v>46.048969999999997</c:v>
                </c:pt>
                <c:pt idx="4909">
                  <c:v>46.062989999999999</c:v>
                </c:pt>
                <c:pt idx="4910">
                  <c:v>46.077019999999997</c:v>
                </c:pt>
                <c:pt idx="4911">
                  <c:v>46.091050000000003</c:v>
                </c:pt>
                <c:pt idx="4912">
                  <c:v>46.105080000000001</c:v>
                </c:pt>
                <c:pt idx="4913">
                  <c:v>46.119120000000002</c:v>
                </c:pt>
                <c:pt idx="4914">
                  <c:v>46.133159999999997</c:v>
                </c:pt>
                <c:pt idx="4915">
                  <c:v>46.147190000000002</c:v>
                </c:pt>
                <c:pt idx="4916">
                  <c:v>46.161239999999999</c:v>
                </c:pt>
                <c:pt idx="4917">
                  <c:v>46.175280000000001</c:v>
                </c:pt>
                <c:pt idx="4918">
                  <c:v>46.189329999999998</c:v>
                </c:pt>
                <c:pt idx="4919">
                  <c:v>46.20337</c:v>
                </c:pt>
                <c:pt idx="4920">
                  <c:v>46.21743</c:v>
                </c:pt>
                <c:pt idx="4921">
                  <c:v>46.231479999999998</c:v>
                </c:pt>
                <c:pt idx="4922">
                  <c:v>46.245530000000002</c:v>
                </c:pt>
                <c:pt idx="4923">
                  <c:v>46.259590000000003</c:v>
                </c:pt>
                <c:pt idx="4924">
                  <c:v>46.273650000000004</c:v>
                </c:pt>
                <c:pt idx="4925">
                  <c:v>46.287709999999997</c:v>
                </c:pt>
                <c:pt idx="4926">
                  <c:v>46.301769999999998</c:v>
                </c:pt>
                <c:pt idx="4927">
                  <c:v>46.315829999999998</c:v>
                </c:pt>
                <c:pt idx="4928">
                  <c:v>46.329900000000002</c:v>
                </c:pt>
                <c:pt idx="4929">
                  <c:v>46.343969999999999</c:v>
                </c:pt>
                <c:pt idx="4930">
                  <c:v>46.358040000000003</c:v>
                </c:pt>
                <c:pt idx="4931">
                  <c:v>46.372120000000002</c:v>
                </c:pt>
                <c:pt idx="4932">
                  <c:v>46.386189999999999</c:v>
                </c:pt>
                <c:pt idx="4933">
                  <c:v>46.400269999999999</c:v>
                </c:pt>
                <c:pt idx="4934">
                  <c:v>46.414349999999999</c:v>
                </c:pt>
                <c:pt idx="4935">
                  <c:v>46.428429999999999</c:v>
                </c:pt>
                <c:pt idx="4936">
                  <c:v>46.442520000000002</c:v>
                </c:pt>
                <c:pt idx="4937">
                  <c:v>46.456600000000002</c:v>
                </c:pt>
                <c:pt idx="4938">
                  <c:v>46.470689999999998</c:v>
                </c:pt>
                <c:pt idx="4939">
                  <c:v>46.484780000000001</c:v>
                </c:pt>
                <c:pt idx="4940">
                  <c:v>46.498869999999997</c:v>
                </c:pt>
                <c:pt idx="4941">
                  <c:v>46.512970000000003</c:v>
                </c:pt>
                <c:pt idx="4942">
                  <c:v>46.527070000000002</c:v>
                </c:pt>
                <c:pt idx="4943">
                  <c:v>46.541159999999998</c:v>
                </c:pt>
                <c:pt idx="4944">
                  <c:v>46.55527</c:v>
                </c:pt>
                <c:pt idx="4945">
                  <c:v>46.569369999999999</c:v>
                </c:pt>
                <c:pt idx="4946">
                  <c:v>46.583480000000002</c:v>
                </c:pt>
                <c:pt idx="4947">
                  <c:v>46.597580000000001</c:v>
                </c:pt>
                <c:pt idx="4948">
                  <c:v>46.611690000000003</c:v>
                </c:pt>
                <c:pt idx="4949">
                  <c:v>46.625799999999998</c:v>
                </c:pt>
                <c:pt idx="4950">
                  <c:v>46.639919999999996</c:v>
                </c:pt>
                <c:pt idx="4951">
                  <c:v>46.654040000000002</c:v>
                </c:pt>
                <c:pt idx="4952">
                  <c:v>46.66816</c:v>
                </c:pt>
                <c:pt idx="4953">
                  <c:v>46.682270000000003</c:v>
                </c:pt>
                <c:pt idx="4954">
                  <c:v>46.696399999999997</c:v>
                </c:pt>
                <c:pt idx="4955">
                  <c:v>46.710520000000002</c:v>
                </c:pt>
                <c:pt idx="4956">
                  <c:v>46.724649999999997</c:v>
                </c:pt>
                <c:pt idx="4957">
                  <c:v>46.738779999999998</c:v>
                </c:pt>
                <c:pt idx="4958">
                  <c:v>46.75291</c:v>
                </c:pt>
                <c:pt idx="4959">
                  <c:v>46.767040000000001</c:v>
                </c:pt>
                <c:pt idx="4960">
                  <c:v>46.781179999999999</c:v>
                </c:pt>
                <c:pt idx="4961">
                  <c:v>46.795319999999997</c:v>
                </c:pt>
                <c:pt idx="4962">
                  <c:v>46.809460000000001</c:v>
                </c:pt>
                <c:pt idx="4963">
                  <c:v>46.823599999999999</c:v>
                </c:pt>
                <c:pt idx="4964">
                  <c:v>46.837739999999997</c:v>
                </c:pt>
                <c:pt idx="4965">
                  <c:v>46.851889999999997</c:v>
                </c:pt>
                <c:pt idx="4966">
                  <c:v>46.866039999999998</c:v>
                </c:pt>
                <c:pt idx="4967">
                  <c:v>46.880189999999999</c:v>
                </c:pt>
                <c:pt idx="4968">
                  <c:v>46.89434</c:v>
                </c:pt>
                <c:pt idx="4969">
                  <c:v>46.908499999999997</c:v>
                </c:pt>
                <c:pt idx="4970">
                  <c:v>46.922649999999997</c:v>
                </c:pt>
                <c:pt idx="4971">
                  <c:v>46.936810000000001</c:v>
                </c:pt>
                <c:pt idx="4972">
                  <c:v>46.950969999999998</c:v>
                </c:pt>
                <c:pt idx="4973">
                  <c:v>46.965139999999998</c:v>
                </c:pt>
                <c:pt idx="4974">
                  <c:v>46.979300000000002</c:v>
                </c:pt>
                <c:pt idx="4975">
                  <c:v>46.993470000000002</c:v>
                </c:pt>
                <c:pt idx="4976">
                  <c:v>47.007640000000002</c:v>
                </c:pt>
                <c:pt idx="4977">
                  <c:v>47.021810000000002</c:v>
                </c:pt>
                <c:pt idx="4978">
                  <c:v>47.035980000000002</c:v>
                </c:pt>
                <c:pt idx="4979">
                  <c:v>47.050159999999998</c:v>
                </c:pt>
                <c:pt idx="4980">
                  <c:v>47.064340000000001</c:v>
                </c:pt>
                <c:pt idx="4981">
                  <c:v>47.078519999999997</c:v>
                </c:pt>
                <c:pt idx="4982">
                  <c:v>47.092700000000001</c:v>
                </c:pt>
                <c:pt idx="4983">
                  <c:v>47.10689</c:v>
                </c:pt>
                <c:pt idx="4984">
                  <c:v>47.121070000000003</c:v>
                </c:pt>
                <c:pt idx="4985">
                  <c:v>47.135260000000002</c:v>
                </c:pt>
                <c:pt idx="4986">
                  <c:v>47.149450000000002</c:v>
                </c:pt>
                <c:pt idx="4987">
                  <c:v>47.163649999999997</c:v>
                </c:pt>
                <c:pt idx="4988">
                  <c:v>47.177840000000003</c:v>
                </c:pt>
                <c:pt idx="4989">
                  <c:v>47.192039999999999</c:v>
                </c:pt>
                <c:pt idx="4990">
                  <c:v>47.206240000000001</c:v>
                </c:pt>
                <c:pt idx="4991">
                  <c:v>47.220440000000004</c:v>
                </c:pt>
                <c:pt idx="4992">
                  <c:v>47.234650000000002</c:v>
                </c:pt>
                <c:pt idx="4993">
                  <c:v>47.248849999999997</c:v>
                </c:pt>
                <c:pt idx="4994">
                  <c:v>47.263060000000003</c:v>
                </c:pt>
                <c:pt idx="4995">
                  <c:v>47.277270000000001</c:v>
                </c:pt>
                <c:pt idx="4996">
                  <c:v>47.29148</c:v>
                </c:pt>
                <c:pt idx="4997">
                  <c:v>47.305689999999998</c:v>
                </c:pt>
                <c:pt idx="4998">
                  <c:v>47.31991</c:v>
                </c:pt>
                <c:pt idx="4999">
                  <c:v>47.334130000000002</c:v>
                </c:pt>
                <c:pt idx="5000">
                  <c:v>47.348350000000003</c:v>
                </c:pt>
                <c:pt idx="5001">
                  <c:v>47.362580000000001</c:v>
                </c:pt>
                <c:pt idx="5002">
                  <c:v>47.376800000000003</c:v>
                </c:pt>
                <c:pt idx="5003">
                  <c:v>47.391030000000001</c:v>
                </c:pt>
                <c:pt idx="5004">
                  <c:v>47.405259999999998</c:v>
                </c:pt>
                <c:pt idx="5005">
                  <c:v>47.419490000000003</c:v>
                </c:pt>
                <c:pt idx="5006">
                  <c:v>47.433720000000001</c:v>
                </c:pt>
                <c:pt idx="5007">
                  <c:v>47.447960000000002</c:v>
                </c:pt>
                <c:pt idx="5008">
                  <c:v>47.462200000000003</c:v>
                </c:pt>
                <c:pt idx="5009">
                  <c:v>47.476439999999997</c:v>
                </c:pt>
                <c:pt idx="5010">
                  <c:v>47.490679999999998</c:v>
                </c:pt>
                <c:pt idx="5011">
                  <c:v>47.504919999999998</c:v>
                </c:pt>
                <c:pt idx="5012">
                  <c:v>47.519170000000003</c:v>
                </c:pt>
                <c:pt idx="5013">
                  <c:v>47.53342</c:v>
                </c:pt>
                <c:pt idx="5014">
                  <c:v>47.547669999999997</c:v>
                </c:pt>
                <c:pt idx="5015">
                  <c:v>47.561920000000001</c:v>
                </c:pt>
                <c:pt idx="5016">
                  <c:v>47.576180000000001</c:v>
                </c:pt>
                <c:pt idx="5017">
                  <c:v>47.590440000000001</c:v>
                </c:pt>
                <c:pt idx="5018">
                  <c:v>47.604689999999998</c:v>
                </c:pt>
                <c:pt idx="5019">
                  <c:v>47.618960000000001</c:v>
                </c:pt>
                <c:pt idx="5020">
                  <c:v>47.633220000000001</c:v>
                </c:pt>
                <c:pt idx="5021">
                  <c:v>47.647480000000002</c:v>
                </c:pt>
                <c:pt idx="5022">
                  <c:v>47.661749999999998</c:v>
                </c:pt>
                <c:pt idx="5023">
                  <c:v>47.676020000000001</c:v>
                </c:pt>
                <c:pt idx="5024">
                  <c:v>47.690300000000001</c:v>
                </c:pt>
                <c:pt idx="5025">
                  <c:v>47.704569999999997</c:v>
                </c:pt>
                <c:pt idx="5026">
                  <c:v>47.718850000000003</c:v>
                </c:pt>
                <c:pt idx="5027">
                  <c:v>47.73312</c:v>
                </c:pt>
                <c:pt idx="5028">
                  <c:v>47.747410000000002</c:v>
                </c:pt>
                <c:pt idx="5029">
                  <c:v>47.761690000000002</c:v>
                </c:pt>
                <c:pt idx="5030">
                  <c:v>47.775970000000001</c:v>
                </c:pt>
                <c:pt idx="5031">
                  <c:v>47.790260000000004</c:v>
                </c:pt>
                <c:pt idx="5032">
                  <c:v>47.804549999999999</c:v>
                </c:pt>
                <c:pt idx="5033">
                  <c:v>47.818840000000002</c:v>
                </c:pt>
                <c:pt idx="5034">
                  <c:v>47.833129999999997</c:v>
                </c:pt>
                <c:pt idx="5035">
                  <c:v>47.847430000000003</c:v>
                </c:pt>
                <c:pt idx="5036">
                  <c:v>47.861730000000001</c:v>
                </c:pt>
                <c:pt idx="5037">
                  <c:v>47.87603</c:v>
                </c:pt>
                <c:pt idx="5038">
                  <c:v>47.890329999999999</c:v>
                </c:pt>
                <c:pt idx="5039">
                  <c:v>47.904640000000001</c:v>
                </c:pt>
                <c:pt idx="5040">
                  <c:v>47.918939999999999</c:v>
                </c:pt>
                <c:pt idx="5041">
                  <c:v>47.933250000000001</c:v>
                </c:pt>
                <c:pt idx="5042">
                  <c:v>47.947560000000003</c:v>
                </c:pt>
                <c:pt idx="5043">
                  <c:v>47.961869999999998</c:v>
                </c:pt>
                <c:pt idx="5044">
                  <c:v>47.976190000000003</c:v>
                </c:pt>
                <c:pt idx="5045">
                  <c:v>47.99051</c:v>
                </c:pt>
                <c:pt idx="5046">
                  <c:v>48.004829999999998</c:v>
                </c:pt>
                <c:pt idx="5047">
                  <c:v>48.019150000000003</c:v>
                </c:pt>
                <c:pt idx="5048">
                  <c:v>48.033470000000001</c:v>
                </c:pt>
                <c:pt idx="5049">
                  <c:v>48.047789999999999</c:v>
                </c:pt>
                <c:pt idx="5050">
                  <c:v>48.06212</c:v>
                </c:pt>
                <c:pt idx="5051">
                  <c:v>48.076450000000001</c:v>
                </c:pt>
                <c:pt idx="5052">
                  <c:v>48.090789999999998</c:v>
                </c:pt>
                <c:pt idx="5053">
                  <c:v>48.105119999999999</c:v>
                </c:pt>
                <c:pt idx="5054">
                  <c:v>48.119459999999997</c:v>
                </c:pt>
                <c:pt idx="5055">
                  <c:v>48.133789999999998</c:v>
                </c:pt>
                <c:pt idx="5056">
                  <c:v>48.148139999999998</c:v>
                </c:pt>
                <c:pt idx="5057">
                  <c:v>48.162480000000002</c:v>
                </c:pt>
                <c:pt idx="5058">
                  <c:v>48.176819999999999</c:v>
                </c:pt>
                <c:pt idx="5059">
                  <c:v>48.19117</c:v>
                </c:pt>
                <c:pt idx="5060">
                  <c:v>48.20552</c:v>
                </c:pt>
                <c:pt idx="5061">
                  <c:v>48.21987</c:v>
                </c:pt>
                <c:pt idx="5062">
                  <c:v>48.234220000000001</c:v>
                </c:pt>
                <c:pt idx="5063">
                  <c:v>48.248579999999997</c:v>
                </c:pt>
                <c:pt idx="5064">
                  <c:v>48.26294</c:v>
                </c:pt>
                <c:pt idx="5065">
                  <c:v>48.277290000000001</c:v>
                </c:pt>
                <c:pt idx="5066">
                  <c:v>48.29166</c:v>
                </c:pt>
                <c:pt idx="5067">
                  <c:v>48.306019999999997</c:v>
                </c:pt>
                <c:pt idx="5068">
                  <c:v>48.320390000000003</c:v>
                </c:pt>
                <c:pt idx="5069">
                  <c:v>48.33475</c:v>
                </c:pt>
                <c:pt idx="5070">
                  <c:v>48.349119999999999</c:v>
                </c:pt>
                <c:pt idx="5071">
                  <c:v>48.363500000000002</c:v>
                </c:pt>
                <c:pt idx="5072">
                  <c:v>48.377870000000001</c:v>
                </c:pt>
                <c:pt idx="5073">
                  <c:v>48.392249999999997</c:v>
                </c:pt>
                <c:pt idx="5074">
                  <c:v>48.40663</c:v>
                </c:pt>
                <c:pt idx="5075">
                  <c:v>48.421010000000003</c:v>
                </c:pt>
                <c:pt idx="5076">
                  <c:v>48.435389999999998</c:v>
                </c:pt>
                <c:pt idx="5077">
                  <c:v>48.449779999999997</c:v>
                </c:pt>
                <c:pt idx="5078">
                  <c:v>48.464170000000003</c:v>
                </c:pt>
                <c:pt idx="5079">
                  <c:v>48.478560000000002</c:v>
                </c:pt>
                <c:pt idx="5080">
                  <c:v>48.49295</c:v>
                </c:pt>
                <c:pt idx="5081">
                  <c:v>48.507339999999999</c:v>
                </c:pt>
                <c:pt idx="5082">
                  <c:v>48.521740000000001</c:v>
                </c:pt>
                <c:pt idx="5083">
                  <c:v>48.536140000000003</c:v>
                </c:pt>
                <c:pt idx="5084">
                  <c:v>48.550539999999998</c:v>
                </c:pt>
                <c:pt idx="5085">
                  <c:v>48.56494</c:v>
                </c:pt>
                <c:pt idx="5086">
                  <c:v>48.579349999999998</c:v>
                </c:pt>
                <c:pt idx="5087">
                  <c:v>48.59375</c:v>
                </c:pt>
                <c:pt idx="5088">
                  <c:v>48.608159999999998</c:v>
                </c:pt>
                <c:pt idx="5089">
                  <c:v>48.622570000000003</c:v>
                </c:pt>
                <c:pt idx="5090">
                  <c:v>48.636989999999997</c:v>
                </c:pt>
                <c:pt idx="5091">
                  <c:v>48.651400000000002</c:v>
                </c:pt>
                <c:pt idx="5092">
                  <c:v>48.665819999999997</c:v>
                </c:pt>
                <c:pt idx="5093">
                  <c:v>48.680239999999998</c:v>
                </c:pt>
                <c:pt idx="5094">
                  <c:v>48.694659999999999</c:v>
                </c:pt>
                <c:pt idx="5095">
                  <c:v>48.70908</c:v>
                </c:pt>
                <c:pt idx="5096">
                  <c:v>48.723509999999997</c:v>
                </c:pt>
                <c:pt idx="5097">
                  <c:v>48.737940000000002</c:v>
                </c:pt>
                <c:pt idx="5098">
                  <c:v>48.752369999999999</c:v>
                </c:pt>
                <c:pt idx="5099">
                  <c:v>48.766800000000003</c:v>
                </c:pt>
                <c:pt idx="5100">
                  <c:v>48.781230000000001</c:v>
                </c:pt>
                <c:pt idx="5101">
                  <c:v>48.795670000000001</c:v>
                </c:pt>
                <c:pt idx="5102">
                  <c:v>48.810110000000002</c:v>
                </c:pt>
                <c:pt idx="5103">
                  <c:v>48.824550000000002</c:v>
                </c:pt>
                <c:pt idx="5104">
                  <c:v>48.838990000000003</c:v>
                </c:pt>
                <c:pt idx="5105">
                  <c:v>48.853439999999999</c:v>
                </c:pt>
                <c:pt idx="5106">
                  <c:v>48.867890000000003</c:v>
                </c:pt>
                <c:pt idx="5107">
                  <c:v>48.882339999999999</c:v>
                </c:pt>
                <c:pt idx="5108">
                  <c:v>48.896790000000003</c:v>
                </c:pt>
                <c:pt idx="5109">
                  <c:v>48.911239999999999</c:v>
                </c:pt>
                <c:pt idx="5110">
                  <c:v>48.925699999999999</c:v>
                </c:pt>
                <c:pt idx="5111">
                  <c:v>48.940159999999999</c:v>
                </c:pt>
                <c:pt idx="5112">
                  <c:v>48.954619999999998</c:v>
                </c:pt>
                <c:pt idx="5113">
                  <c:v>48.969079999999998</c:v>
                </c:pt>
                <c:pt idx="5114">
                  <c:v>48.983539999999998</c:v>
                </c:pt>
                <c:pt idx="5115">
                  <c:v>48.998010000000001</c:v>
                </c:pt>
                <c:pt idx="5116">
                  <c:v>49.012479999999996</c:v>
                </c:pt>
                <c:pt idx="5117">
                  <c:v>49.026949999999999</c:v>
                </c:pt>
                <c:pt idx="5118">
                  <c:v>49.041420000000002</c:v>
                </c:pt>
                <c:pt idx="5119">
                  <c:v>49.055900000000001</c:v>
                </c:pt>
                <c:pt idx="5120">
                  <c:v>49.070369999999997</c:v>
                </c:pt>
                <c:pt idx="5121">
                  <c:v>49.084850000000003</c:v>
                </c:pt>
                <c:pt idx="5122">
                  <c:v>49.099330000000002</c:v>
                </c:pt>
                <c:pt idx="5123">
                  <c:v>49.113819999999997</c:v>
                </c:pt>
                <c:pt idx="5124">
                  <c:v>49.128300000000003</c:v>
                </c:pt>
                <c:pt idx="5125">
                  <c:v>49.142789999999998</c:v>
                </c:pt>
                <c:pt idx="5126">
                  <c:v>49.15728</c:v>
                </c:pt>
                <c:pt idx="5127">
                  <c:v>49.171779999999998</c:v>
                </c:pt>
                <c:pt idx="5128">
                  <c:v>49.18627</c:v>
                </c:pt>
                <c:pt idx="5129">
                  <c:v>49.200760000000002</c:v>
                </c:pt>
                <c:pt idx="5130">
                  <c:v>49.215260000000001</c:v>
                </c:pt>
                <c:pt idx="5131">
                  <c:v>49.229759999999999</c:v>
                </c:pt>
                <c:pt idx="5132">
                  <c:v>49.24427</c:v>
                </c:pt>
                <c:pt idx="5133">
                  <c:v>49.258769999999998</c:v>
                </c:pt>
                <c:pt idx="5134">
                  <c:v>49.27328</c:v>
                </c:pt>
                <c:pt idx="5135">
                  <c:v>49.287790000000001</c:v>
                </c:pt>
                <c:pt idx="5136">
                  <c:v>49.302300000000002</c:v>
                </c:pt>
                <c:pt idx="5137">
                  <c:v>49.316809999999997</c:v>
                </c:pt>
                <c:pt idx="5138">
                  <c:v>49.331330000000001</c:v>
                </c:pt>
                <c:pt idx="5139">
                  <c:v>49.345849999999999</c:v>
                </c:pt>
                <c:pt idx="5140">
                  <c:v>49.360370000000003</c:v>
                </c:pt>
                <c:pt idx="5141">
                  <c:v>49.374890000000001</c:v>
                </c:pt>
                <c:pt idx="5142">
                  <c:v>49.389420000000001</c:v>
                </c:pt>
                <c:pt idx="5143">
                  <c:v>49.403939999999999</c:v>
                </c:pt>
                <c:pt idx="5144">
                  <c:v>49.418469999999999</c:v>
                </c:pt>
                <c:pt idx="5145">
                  <c:v>49.433</c:v>
                </c:pt>
                <c:pt idx="5146">
                  <c:v>49.44753</c:v>
                </c:pt>
                <c:pt idx="5147">
                  <c:v>49.462069999999997</c:v>
                </c:pt>
                <c:pt idx="5148">
                  <c:v>49.476599999999998</c:v>
                </c:pt>
                <c:pt idx="5149">
                  <c:v>49.491140000000001</c:v>
                </c:pt>
                <c:pt idx="5150">
                  <c:v>49.505679999999998</c:v>
                </c:pt>
                <c:pt idx="5151">
                  <c:v>49.520229999999998</c:v>
                </c:pt>
                <c:pt idx="5152">
                  <c:v>49.534770000000002</c:v>
                </c:pt>
                <c:pt idx="5153">
                  <c:v>49.549320000000002</c:v>
                </c:pt>
                <c:pt idx="5154">
                  <c:v>49.563870000000001</c:v>
                </c:pt>
                <c:pt idx="5155">
                  <c:v>49.578420000000001</c:v>
                </c:pt>
                <c:pt idx="5156">
                  <c:v>49.592979999999997</c:v>
                </c:pt>
                <c:pt idx="5157">
                  <c:v>49.607529999999997</c:v>
                </c:pt>
                <c:pt idx="5158">
                  <c:v>49.62209</c:v>
                </c:pt>
                <c:pt idx="5159">
                  <c:v>49.636650000000003</c:v>
                </c:pt>
                <c:pt idx="5160">
                  <c:v>49.651209999999999</c:v>
                </c:pt>
                <c:pt idx="5161">
                  <c:v>49.665779999999998</c:v>
                </c:pt>
                <c:pt idx="5162">
                  <c:v>49.680349999999997</c:v>
                </c:pt>
                <c:pt idx="5163">
                  <c:v>49.694920000000003</c:v>
                </c:pt>
                <c:pt idx="5164">
                  <c:v>49.709490000000002</c:v>
                </c:pt>
                <c:pt idx="5165">
                  <c:v>49.724060000000001</c:v>
                </c:pt>
                <c:pt idx="5166">
                  <c:v>49.738639999999997</c:v>
                </c:pt>
                <c:pt idx="5167">
                  <c:v>49.753219999999999</c:v>
                </c:pt>
                <c:pt idx="5168">
                  <c:v>49.767800000000001</c:v>
                </c:pt>
                <c:pt idx="5169">
                  <c:v>49.782380000000003</c:v>
                </c:pt>
                <c:pt idx="5170">
                  <c:v>49.796959999999999</c:v>
                </c:pt>
                <c:pt idx="5171">
                  <c:v>49.811549999999997</c:v>
                </c:pt>
                <c:pt idx="5172">
                  <c:v>49.826129999999999</c:v>
                </c:pt>
                <c:pt idx="5173">
                  <c:v>49.840719999999997</c:v>
                </c:pt>
                <c:pt idx="5174">
                  <c:v>49.855319999999999</c:v>
                </c:pt>
                <c:pt idx="5175">
                  <c:v>49.869909999999997</c:v>
                </c:pt>
                <c:pt idx="5176">
                  <c:v>49.884509999999999</c:v>
                </c:pt>
                <c:pt idx="5177">
                  <c:v>49.89911</c:v>
                </c:pt>
                <c:pt idx="5178">
                  <c:v>49.913710000000002</c:v>
                </c:pt>
                <c:pt idx="5179">
                  <c:v>49.928310000000003</c:v>
                </c:pt>
                <c:pt idx="5180">
                  <c:v>49.942920000000001</c:v>
                </c:pt>
                <c:pt idx="5181">
                  <c:v>49.957529999999998</c:v>
                </c:pt>
                <c:pt idx="5182">
                  <c:v>49.972140000000003</c:v>
                </c:pt>
                <c:pt idx="5183">
                  <c:v>49.986750000000001</c:v>
                </c:pt>
                <c:pt idx="5184">
                  <c:v>50.001359999999998</c:v>
                </c:pt>
                <c:pt idx="5185">
                  <c:v>50.015979999999999</c:v>
                </c:pt>
                <c:pt idx="5186">
                  <c:v>50.0306</c:v>
                </c:pt>
                <c:pt idx="5187">
                  <c:v>50.04522</c:v>
                </c:pt>
                <c:pt idx="5188">
                  <c:v>50.059840000000001</c:v>
                </c:pt>
                <c:pt idx="5189">
                  <c:v>50.074460000000002</c:v>
                </c:pt>
                <c:pt idx="5190">
                  <c:v>50.089089999999999</c:v>
                </c:pt>
                <c:pt idx="5191">
                  <c:v>50.103720000000003</c:v>
                </c:pt>
                <c:pt idx="5192">
                  <c:v>50.11835</c:v>
                </c:pt>
                <c:pt idx="5193">
                  <c:v>50.132980000000003</c:v>
                </c:pt>
                <c:pt idx="5194">
                  <c:v>50.147620000000003</c:v>
                </c:pt>
                <c:pt idx="5195">
                  <c:v>50.162260000000003</c:v>
                </c:pt>
                <c:pt idx="5196">
                  <c:v>50.176900000000003</c:v>
                </c:pt>
                <c:pt idx="5197">
                  <c:v>50.191540000000003</c:v>
                </c:pt>
                <c:pt idx="5198">
                  <c:v>50.206180000000003</c:v>
                </c:pt>
                <c:pt idx="5199">
                  <c:v>50.220829999999999</c:v>
                </c:pt>
                <c:pt idx="5200">
                  <c:v>50.235480000000003</c:v>
                </c:pt>
                <c:pt idx="5201">
                  <c:v>50.250129999999999</c:v>
                </c:pt>
                <c:pt idx="5202">
                  <c:v>50.264780000000002</c:v>
                </c:pt>
                <c:pt idx="5203">
                  <c:v>50.279429999999998</c:v>
                </c:pt>
                <c:pt idx="5204">
                  <c:v>50.294089999999997</c:v>
                </c:pt>
                <c:pt idx="5205">
                  <c:v>50.308750000000003</c:v>
                </c:pt>
                <c:pt idx="5206">
                  <c:v>50.323410000000003</c:v>
                </c:pt>
                <c:pt idx="5207">
                  <c:v>50.338070000000002</c:v>
                </c:pt>
                <c:pt idx="5208">
                  <c:v>50.352739999999997</c:v>
                </c:pt>
                <c:pt idx="5209">
                  <c:v>50.367400000000004</c:v>
                </c:pt>
                <c:pt idx="5210">
                  <c:v>50.382080000000002</c:v>
                </c:pt>
                <c:pt idx="5211">
                  <c:v>50.396749999999997</c:v>
                </c:pt>
                <c:pt idx="5212">
                  <c:v>50.41142</c:v>
                </c:pt>
                <c:pt idx="5213">
                  <c:v>50.426090000000002</c:v>
                </c:pt>
                <c:pt idx="5214">
                  <c:v>50.440770000000001</c:v>
                </c:pt>
                <c:pt idx="5215">
                  <c:v>50.455460000000002</c:v>
                </c:pt>
                <c:pt idx="5216">
                  <c:v>50.470129999999997</c:v>
                </c:pt>
                <c:pt idx="5217">
                  <c:v>50.484819999999999</c:v>
                </c:pt>
                <c:pt idx="5218">
                  <c:v>50.499510000000001</c:v>
                </c:pt>
                <c:pt idx="5219">
                  <c:v>50.514189999999999</c:v>
                </c:pt>
                <c:pt idx="5220">
                  <c:v>50.528889999999997</c:v>
                </c:pt>
                <c:pt idx="5221">
                  <c:v>50.543579999999999</c:v>
                </c:pt>
                <c:pt idx="5222">
                  <c:v>50.55827</c:v>
                </c:pt>
                <c:pt idx="5223">
                  <c:v>50.572969999999998</c:v>
                </c:pt>
                <c:pt idx="5224">
                  <c:v>50.587670000000003</c:v>
                </c:pt>
                <c:pt idx="5225">
                  <c:v>50.602379999999997</c:v>
                </c:pt>
                <c:pt idx="5226">
                  <c:v>50.617080000000001</c:v>
                </c:pt>
                <c:pt idx="5227">
                  <c:v>50.631779999999999</c:v>
                </c:pt>
                <c:pt idx="5228">
                  <c:v>50.64649</c:v>
                </c:pt>
                <c:pt idx="5229">
                  <c:v>50.661200000000001</c:v>
                </c:pt>
                <c:pt idx="5230">
                  <c:v>50.675910000000002</c:v>
                </c:pt>
                <c:pt idx="5231">
                  <c:v>50.690629999999999</c:v>
                </c:pt>
                <c:pt idx="5232">
                  <c:v>50.705350000000003</c:v>
                </c:pt>
                <c:pt idx="5233">
                  <c:v>50.720059999999997</c:v>
                </c:pt>
                <c:pt idx="5234">
                  <c:v>50.734780000000001</c:v>
                </c:pt>
                <c:pt idx="5235">
                  <c:v>50.749510000000001</c:v>
                </c:pt>
                <c:pt idx="5236">
                  <c:v>50.764229999999998</c:v>
                </c:pt>
                <c:pt idx="5237">
                  <c:v>50.778959999999998</c:v>
                </c:pt>
                <c:pt idx="5238">
                  <c:v>50.793689999999998</c:v>
                </c:pt>
                <c:pt idx="5239">
                  <c:v>50.808419999999998</c:v>
                </c:pt>
                <c:pt idx="5240">
                  <c:v>50.823149999999998</c:v>
                </c:pt>
                <c:pt idx="5241">
                  <c:v>50.837890000000002</c:v>
                </c:pt>
                <c:pt idx="5242">
                  <c:v>50.852629999999998</c:v>
                </c:pt>
                <c:pt idx="5243">
                  <c:v>50.867370000000001</c:v>
                </c:pt>
                <c:pt idx="5244">
                  <c:v>50.882109999999997</c:v>
                </c:pt>
                <c:pt idx="5245">
                  <c:v>50.896850000000001</c:v>
                </c:pt>
                <c:pt idx="5246">
                  <c:v>50.9116</c:v>
                </c:pt>
                <c:pt idx="5247">
                  <c:v>50.926349999999999</c:v>
                </c:pt>
                <c:pt idx="5248">
                  <c:v>50.941099999999999</c:v>
                </c:pt>
                <c:pt idx="5249">
                  <c:v>50.955849999999998</c:v>
                </c:pt>
                <c:pt idx="5250">
                  <c:v>50.970610000000001</c:v>
                </c:pt>
                <c:pt idx="5251">
                  <c:v>50.98536</c:v>
                </c:pt>
                <c:pt idx="5252">
                  <c:v>51.000120000000003</c:v>
                </c:pt>
                <c:pt idx="5253">
                  <c:v>51.014879999999998</c:v>
                </c:pt>
                <c:pt idx="5254">
                  <c:v>51.029649999999997</c:v>
                </c:pt>
                <c:pt idx="5255">
                  <c:v>51.044409999999999</c:v>
                </c:pt>
                <c:pt idx="5256">
                  <c:v>51.059179999999998</c:v>
                </c:pt>
                <c:pt idx="5257">
                  <c:v>51.073950000000004</c:v>
                </c:pt>
                <c:pt idx="5258">
                  <c:v>51.088720000000002</c:v>
                </c:pt>
                <c:pt idx="5259">
                  <c:v>51.103499999999997</c:v>
                </c:pt>
                <c:pt idx="5260">
                  <c:v>51.118270000000003</c:v>
                </c:pt>
                <c:pt idx="5261">
                  <c:v>51.133049999999997</c:v>
                </c:pt>
                <c:pt idx="5262">
                  <c:v>51.147829999999999</c:v>
                </c:pt>
                <c:pt idx="5263">
                  <c:v>51.162610000000001</c:v>
                </c:pt>
                <c:pt idx="5264">
                  <c:v>51.177399999999999</c:v>
                </c:pt>
                <c:pt idx="5265">
                  <c:v>51.192189999999997</c:v>
                </c:pt>
                <c:pt idx="5266">
                  <c:v>51.206969999999998</c:v>
                </c:pt>
                <c:pt idx="5267">
                  <c:v>51.221769999999999</c:v>
                </c:pt>
                <c:pt idx="5268">
                  <c:v>51.236559999999997</c:v>
                </c:pt>
                <c:pt idx="5269">
                  <c:v>51.251350000000002</c:v>
                </c:pt>
                <c:pt idx="5270">
                  <c:v>51.266159999999999</c:v>
                </c:pt>
                <c:pt idx="5271">
                  <c:v>51.280949999999997</c:v>
                </c:pt>
                <c:pt idx="5272">
                  <c:v>51.295749999999998</c:v>
                </c:pt>
                <c:pt idx="5273">
                  <c:v>51.310560000000002</c:v>
                </c:pt>
                <c:pt idx="5274">
                  <c:v>51.325369999999999</c:v>
                </c:pt>
                <c:pt idx="5275">
                  <c:v>51.340179999999997</c:v>
                </c:pt>
                <c:pt idx="5276">
                  <c:v>51.354979999999998</c:v>
                </c:pt>
                <c:pt idx="5277">
                  <c:v>51.369799999999998</c:v>
                </c:pt>
                <c:pt idx="5278">
                  <c:v>51.384610000000002</c:v>
                </c:pt>
                <c:pt idx="5279">
                  <c:v>51.399430000000002</c:v>
                </c:pt>
                <c:pt idx="5280">
                  <c:v>51.414250000000003</c:v>
                </c:pt>
                <c:pt idx="5281">
                  <c:v>51.429070000000003</c:v>
                </c:pt>
                <c:pt idx="5282">
                  <c:v>51.443890000000003</c:v>
                </c:pt>
                <c:pt idx="5283">
                  <c:v>51.45872</c:v>
                </c:pt>
                <c:pt idx="5284">
                  <c:v>51.473550000000003</c:v>
                </c:pt>
                <c:pt idx="5285">
                  <c:v>51.488379999999999</c:v>
                </c:pt>
                <c:pt idx="5286">
                  <c:v>51.503210000000003</c:v>
                </c:pt>
                <c:pt idx="5287">
                  <c:v>51.518039999999999</c:v>
                </c:pt>
                <c:pt idx="5288">
                  <c:v>51.532879999999999</c:v>
                </c:pt>
                <c:pt idx="5289">
                  <c:v>51.547710000000002</c:v>
                </c:pt>
                <c:pt idx="5290">
                  <c:v>51.562550000000002</c:v>
                </c:pt>
                <c:pt idx="5291">
                  <c:v>51.577399999999997</c:v>
                </c:pt>
                <c:pt idx="5292">
                  <c:v>51.592239999999997</c:v>
                </c:pt>
                <c:pt idx="5293">
                  <c:v>51.607089999999999</c:v>
                </c:pt>
                <c:pt idx="5294">
                  <c:v>51.621940000000002</c:v>
                </c:pt>
                <c:pt idx="5295">
                  <c:v>51.636789999999998</c:v>
                </c:pt>
                <c:pt idx="5296">
                  <c:v>51.65164</c:v>
                </c:pt>
                <c:pt idx="5297">
                  <c:v>51.666499999999999</c:v>
                </c:pt>
                <c:pt idx="5298">
                  <c:v>51.681350000000002</c:v>
                </c:pt>
                <c:pt idx="5299">
                  <c:v>51.696219999999997</c:v>
                </c:pt>
                <c:pt idx="5300">
                  <c:v>51.711069999999999</c:v>
                </c:pt>
                <c:pt idx="5301">
                  <c:v>51.725940000000001</c:v>
                </c:pt>
                <c:pt idx="5302">
                  <c:v>51.740810000000003</c:v>
                </c:pt>
                <c:pt idx="5303">
                  <c:v>51.755679999999998</c:v>
                </c:pt>
                <c:pt idx="5304">
                  <c:v>51.77055</c:v>
                </c:pt>
                <c:pt idx="5305">
                  <c:v>51.785420000000002</c:v>
                </c:pt>
                <c:pt idx="5306">
                  <c:v>51.800289999999997</c:v>
                </c:pt>
                <c:pt idx="5307">
                  <c:v>51.815170000000002</c:v>
                </c:pt>
                <c:pt idx="5308">
                  <c:v>51.83005</c:v>
                </c:pt>
                <c:pt idx="5309">
                  <c:v>51.844929999999998</c:v>
                </c:pt>
                <c:pt idx="5310">
                  <c:v>51.859810000000003</c:v>
                </c:pt>
                <c:pt idx="5311">
                  <c:v>51.874690000000001</c:v>
                </c:pt>
                <c:pt idx="5312">
                  <c:v>51.889580000000002</c:v>
                </c:pt>
                <c:pt idx="5313">
                  <c:v>51.904470000000003</c:v>
                </c:pt>
                <c:pt idx="5314">
                  <c:v>51.919359999999998</c:v>
                </c:pt>
                <c:pt idx="5315">
                  <c:v>51.934260000000002</c:v>
                </c:pt>
                <c:pt idx="5316">
                  <c:v>51.949150000000003</c:v>
                </c:pt>
                <c:pt idx="5317">
                  <c:v>51.96405</c:v>
                </c:pt>
                <c:pt idx="5318">
                  <c:v>51.978949999999998</c:v>
                </c:pt>
                <c:pt idx="5319">
                  <c:v>51.993850000000002</c:v>
                </c:pt>
                <c:pt idx="5320">
                  <c:v>52.008760000000002</c:v>
                </c:pt>
                <c:pt idx="5321">
                  <c:v>52.023670000000003</c:v>
                </c:pt>
                <c:pt idx="5322">
                  <c:v>52.03857</c:v>
                </c:pt>
                <c:pt idx="5323">
                  <c:v>52.053489999999996</c:v>
                </c:pt>
                <c:pt idx="5324">
                  <c:v>52.068399999999997</c:v>
                </c:pt>
                <c:pt idx="5325">
                  <c:v>52.083309999999997</c:v>
                </c:pt>
                <c:pt idx="5326">
                  <c:v>52.098230000000001</c:v>
                </c:pt>
                <c:pt idx="5327">
                  <c:v>52.113149999999997</c:v>
                </c:pt>
                <c:pt idx="5328">
                  <c:v>52.128070000000001</c:v>
                </c:pt>
                <c:pt idx="5329">
                  <c:v>52.143000000000001</c:v>
                </c:pt>
                <c:pt idx="5330">
                  <c:v>52.157919999999997</c:v>
                </c:pt>
                <c:pt idx="5331">
                  <c:v>52.172849999999997</c:v>
                </c:pt>
                <c:pt idx="5332">
                  <c:v>52.187779999999997</c:v>
                </c:pt>
                <c:pt idx="5333">
                  <c:v>52.202710000000003</c:v>
                </c:pt>
                <c:pt idx="5334">
                  <c:v>52.217649999999999</c:v>
                </c:pt>
                <c:pt idx="5335">
                  <c:v>52.232579999999999</c:v>
                </c:pt>
                <c:pt idx="5336">
                  <c:v>52.247520000000002</c:v>
                </c:pt>
                <c:pt idx="5337">
                  <c:v>52.262459999999997</c:v>
                </c:pt>
                <c:pt idx="5338">
                  <c:v>52.2774</c:v>
                </c:pt>
                <c:pt idx="5339">
                  <c:v>52.292349999999999</c:v>
                </c:pt>
                <c:pt idx="5340">
                  <c:v>52.307299999999998</c:v>
                </c:pt>
                <c:pt idx="5341">
                  <c:v>52.322249999999997</c:v>
                </c:pt>
                <c:pt idx="5342">
                  <c:v>52.337200000000003</c:v>
                </c:pt>
                <c:pt idx="5343">
                  <c:v>52.352150000000002</c:v>
                </c:pt>
                <c:pt idx="5344">
                  <c:v>52.367109999999997</c:v>
                </c:pt>
                <c:pt idx="5345">
                  <c:v>52.382060000000003</c:v>
                </c:pt>
                <c:pt idx="5346">
                  <c:v>52.397030000000001</c:v>
                </c:pt>
                <c:pt idx="5347">
                  <c:v>52.411990000000003</c:v>
                </c:pt>
                <c:pt idx="5348">
                  <c:v>52.426949999999998</c:v>
                </c:pt>
                <c:pt idx="5349">
                  <c:v>52.441920000000003</c:v>
                </c:pt>
                <c:pt idx="5350">
                  <c:v>52.456890000000001</c:v>
                </c:pt>
                <c:pt idx="5351">
                  <c:v>52.47186</c:v>
                </c:pt>
                <c:pt idx="5352">
                  <c:v>52.486829999999998</c:v>
                </c:pt>
                <c:pt idx="5353">
                  <c:v>52.501800000000003</c:v>
                </c:pt>
                <c:pt idx="5354">
                  <c:v>52.516779999999997</c:v>
                </c:pt>
                <c:pt idx="5355">
                  <c:v>52.531759999999998</c:v>
                </c:pt>
                <c:pt idx="5356">
                  <c:v>52.54674</c:v>
                </c:pt>
                <c:pt idx="5357">
                  <c:v>52.561729999999997</c:v>
                </c:pt>
                <c:pt idx="5358">
                  <c:v>52.576709999999999</c:v>
                </c:pt>
                <c:pt idx="5359">
                  <c:v>52.591700000000003</c:v>
                </c:pt>
                <c:pt idx="5360">
                  <c:v>52.60669</c:v>
                </c:pt>
                <c:pt idx="5361">
                  <c:v>52.621679999999998</c:v>
                </c:pt>
                <c:pt idx="5362">
                  <c:v>52.636679999999998</c:v>
                </c:pt>
                <c:pt idx="5363">
                  <c:v>52.651670000000003</c:v>
                </c:pt>
                <c:pt idx="5364">
                  <c:v>52.666670000000003</c:v>
                </c:pt>
                <c:pt idx="5365">
                  <c:v>52.681669999999997</c:v>
                </c:pt>
                <c:pt idx="5366">
                  <c:v>52.696669999999997</c:v>
                </c:pt>
                <c:pt idx="5367">
                  <c:v>52.711680000000001</c:v>
                </c:pt>
                <c:pt idx="5368">
                  <c:v>52.726680000000002</c:v>
                </c:pt>
                <c:pt idx="5369">
                  <c:v>52.741700000000002</c:v>
                </c:pt>
                <c:pt idx="5370">
                  <c:v>52.756709999999998</c:v>
                </c:pt>
                <c:pt idx="5371">
                  <c:v>52.771720000000002</c:v>
                </c:pt>
                <c:pt idx="5372">
                  <c:v>52.786740000000002</c:v>
                </c:pt>
                <c:pt idx="5373">
                  <c:v>52.801749999999998</c:v>
                </c:pt>
                <c:pt idx="5374">
                  <c:v>52.816769999999998</c:v>
                </c:pt>
                <c:pt idx="5375">
                  <c:v>52.831789999999998</c:v>
                </c:pt>
                <c:pt idx="5376">
                  <c:v>52.846820000000001</c:v>
                </c:pt>
                <c:pt idx="5377">
                  <c:v>52.861840000000001</c:v>
                </c:pt>
                <c:pt idx="5378">
                  <c:v>52.876869999999997</c:v>
                </c:pt>
                <c:pt idx="5379">
                  <c:v>52.8919</c:v>
                </c:pt>
                <c:pt idx="5380">
                  <c:v>52.906939999999999</c:v>
                </c:pt>
                <c:pt idx="5381">
                  <c:v>52.921970000000002</c:v>
                </c:pt>
                <c:pt idx="5382">
                  <c:v>52.937010000000001</c:v>
                </c:pt>
                <c:pt idx="5383">
                  <c:v>52.95205</c:v>
                </c:pt>
                <c:pt idx="5384">
                  <c:v>52.967089999999999</c:v>
                </c:pt>
                <c:pt idx="5385">
                  <c:v>52.982129999999998</c:v>
                </c:pt>
                <c:pt idx="5386">
                  <c:v>52.99718</c:v>
                </c:pt>
                <c:pt idx="5387">
                  <c:v>53.012219999999999</c:v>
                </c:pt>
                <c:pt idx="5388">
                  <c:v>53.027279999999998</c:v>
                </c:pt>
                <c:pt idx="5389">
                  <c:v>53.042319999999997</c:v>
                </c:pt>
                <c:pt idx="5390">
                  <c:v>53.057380000000002</c:v>
                </c:pt>
                <c:pt idx="5391">
                  <c:v>53.07244</c:v>
                </c:pt>
                <c:pt idx="5392">
                  <c:v>53.087490000000003</c:v>
                </c:pt>
                <c:pt idx="5393">
                  <c:v>53.102550000000001</c:v>
                </c:pt>
                <c:pt idx="5394">
                  <c:v>53.117620000000002</c:v>
                </c:pt>
                <c:pt idx="5395">
                  <c:v>53.132680000000001</c:v>
                </c:pt>
                <c:pt idx="5396">
                  <c:v>53.147750000000002</c:v>
                </c:pt>
                <c:pt idx="5397">
                  <c:v>53.162820000000004</c:v>
                </c:pt>
                <c:pt idx="5398">
                  <c:v>53.177889999999998</c:v>
                </c:pt>
                <c:pt idx="5399">
                  <c:v>53.192959999999999</c:v>
                </c:pt>
                <c:pt idx="5400">
                  <c:v>53.208039999999997</c:v>
                </c:pt>
                <c:pt idx="5401">
                  <c:v>53.223109999999998</c:v>
                </c:pt>
                <c:pt idx="5402">
                  <c:v>53.238190000000003</c:v>
                </c:pt>
                <c:pt idx="5403">
                  <c:v>53.253279999999997</c:v>
                </c:pt>
                <c:pt idx="5404">
                  <c:v>53.268360000000001</c:v>
                </c:pt>
                <c:pt idx="5405">
                  <c:v>53.283450000000002</c:v>
                </c:pt>
                <c:pt idx="5406">
                  <c:v>53.29853</c:v>
                </c:pt>
                <c:pt idx="5407">
                  <c:v>53.313630000000003</c:v>
                </c:pt>
                <c:pt idx="5408">
                  <c:v>53.328719999999997</c:v>
                </c:pt>
                <c:pt idx="5409">
                  <c:v>53.343809999999998</c:v>
                </c:pt>
                <c:pt idx="5410">
                  <c:v>53.358910000000002</c:v>
                </c:pt>
                <c:pt idx="5411">
                  <c:v>53.374009999999998</c:v>
                </c:pt>
                <c:pt idx="5412">
                  <c:v>53.389110000000002</c:v>
                </c:pt>
                <c:pt idx="5413">
                  <c:v>53.404209999999999</c:v>
                </c:pt>
                <c:pt idx="5414">
                  <c:v>53.419319999999999</c:v>
                </c:pt>
                <c:pt idx="5415">
                  <c:v>53.434420000000003</c:v>
                </c:pt>
                <c:pt idx="5416">
                  <c:v>53.449530000000003</c:v>
                </c:pt>
                <c:pt idx="5417">
                  <c:v>53.464649999999999</c:v>
                </c:pt>
                <c:pt idx="5418">
                  <c:v>53.479759999999999</c:v>
                </c:pt>
                <c:pt idx="5419">
                  <c:v>53.494869999999999</c:v>
                </c:pt>
                <c:pt idx="5420">
                  <c:v>53.509990000000002</c:v>
                </c:pt>
                <c:pt idx="5421">
                  <c:v>53.525109999999998</c:v>
                </c:pt>
                <c:pt idx="5422">
                  <c:v>53.540230000000001</c:v>
                </c:pt>
                <c:pt idx="5423">
                  <c:v>53.55536</c:v>
                </c:pt>
                <c:pt idx="5424">
                  <c:v>53.570480000000003</c:v>
                </c:pt>
                <c:pt idx="5425">
                  <c:v>53.585610000000003</c:v>
                </c:pt>
                <c:pt idx="5426">
                  <c:v>53.600749999999998</c:v>
                </c:pt>
                <c:pt idx="5427">
                  <c:v>53.615879999999997</c:v>
                </c:pt>
                <c:pt idx="5428">
                  <c:v>53.631010000000003</c:v>
                </c:pt>
                <c:pt idx="5429">
                  <c:v>53.646149999999999</c:v>
                </c:pt>
                <c:pt idx="5430">
                  <c:v>53.661290000000001</c:v>
                </c:pt>
                <c:pt idx="5431">
                  <c:v>53.676430000000003</c:v>
                </c:pt>
                <c:pt idx="5432">
                  <c:v>53.691569999999999</c:v>
                </c:pt>
                <c:pt idx="5433">
                  <c:v>53.706719999999997</c:v>
                </c:pt>
                <c:pt idx="5434">
                  <c:v>53.721870000000003</c:v>
                </c:pt>
                <c:pt idx="5435">
                  <c:v>53.737020000000001</c:v>
                </c:pt>
                <c:pt idx="5436">
                  <c:v>53.75217</c:v>
                </c:pt>
                <c:pt idx="5437">
                  <c:v>53.767330000000001</c:v>
                </c:pt>
                <c:pt idx="5438">
                  <c:v>53.78248</c:v>
                </c:pt>
                <c:pt idx="5439">
                  <c:v>53.797640000000001</c:v>
                </c:pt>
                <c:pt idx="5440">
                  <c:v>53.812800000000003</c:v>
                </c:pt>
                <c:pt idx="5441">
                  <c:v>53.827959999999997</c:v>
                </c:pt>
                <c:pt idx="5442">
                  <c:v>53.843130000000002</c:v>
                </c:pt>
                <c:pt idx="5443">
                  <c:v>53.8583</c:v>
                </c:pt>
                <c:pt idx="5444">
                  <c:v>53.873469999999998</c:v>
                </c:pt>
                <c:pt idx="5445">
                  <c:v>53.888640000000002</c:v>
                </c:pt>
                <c:pt idx="5446">
                  <c:v>53.90381</c:v>
                </c:pt>
                <c:pt idx="5447">
                  <c:v>53.918990000000001</c:v>
                </c:pt>
                <c:pt idx="5448">
                  <c:v>53.934170000000002</c:v>
                </c:pt>
                <c:pt idx="5449">
                  <c:v>53.949339999999999</c:v>
                </c:pt>
                <c:pt idx="5450">
                  <c:v>53.964530000000003</c:v>
                </c:pt>
                <c:pt idx="5451">
                  <c:v>53.979709999999997</c:v>
                </c:pt>
                <c:pt idx="5452">
                  <c:v>53.994900000000001</c:v>
                </c:pt>
                <c:pt idx="5453">
                  <c:v>54.010089999999998</c:v>
                </c:pt>
                <c:pt idx="5454">
                  <c:v>54.025280000000002</c:v>
                </c:pt>
                <c:pt idx="5455">
                  <c:v>54.040469999999999</c:v>
                </c:pt>
                <c:pt idx="5456">
                  <c:v>54.055660000000003</c:v>
                </c:pt>
                <c:pt idx="5457">
                  <c:v>54.070860000000003</c:v>
                </c:pt>
                <c:pt idx="5458">
                  <c:v>54.086060000000003</c:v>
                </c:pt>
                <c:pt idx="5459">
                  <c:v>54.101260000000003</c:v>
                </c:pt>
                <c:pt idx="5460">
                  <c:v>54.11647</c:v>
                </c:pt>
                <c:pt idx="5461">
                  <c:v>54.13167</c:v>
                </c:pt>
                <c:pt idx="5462">
                  <c:v>54.146880000000003</c:v>
                </c:pt>
                <c:pt idx="5463">
                  <c:v>54.162089999999999</c:v>
                </c:pt>
                <c:pt idx="5464">
                  <c:v>54.177300000000002</c:v>
                </c:pt>
                <c:pt idx="5465">
                  <c:v>54.192520000000002</c:v>
                </c:pt>
                <c:pt idx="5466">
                  <c:v>54.207729999999998</c:v>
                </c:pt>
                <c:pt idx="5467">
                  <c:v>54.222949999999997</c:v>
                </c:pt>
                <c:pt idx="5468">
                  <c:v>54.238169999999997</c:v>
                </c:pt>
                <c:pt idx="5469">
                  <c:v>54.253390000000003</c:v>
                </c:pt>
                <c:pt idx="5470">
                  <c:v>54.268619999999999</c:v>
                </c:pt>
                <c:pt idx="5471">
                  <c:v>54.283839999999998</c:v>
                </c:pt>
                <c:pt idx="5472">
                  <c:v>54.29907</c:v>
                </c:pt>
                <c:pt idx="5473">
                  <c:v>54.314300000000003</c:v>
                </c:pt>
                <c:pt idx="5474">
                  <c:v>54.329540000000001</c:v>
                </c:pt>
                <c:pt idx="5475">
                  <c:v>54.344769999999997</c:v>
                </c:pt>
                <c:pt idx="5476">
                  <c:v>54.360010000000003</c:v>
                </c:pt>
                <c:pt idx="5477">
                  <c:v>54.375250000000001</c:v>
                </c:pt>
                <c:pt idx="5478">
                  <c:v>54.390500000000003</c:v>
                </c:pt>
                <c:pt idx="5479">
                  <c:v>54.405740000000002</c:v>
                </c:pt>
                <c:pt idx="5480">
                  <c:v>54.42098</c:v>
                </c:pt>
                <c:pt idx="5481">
                  <c:v>54.436230000000002</c:v>
                </c:pt>
                <c:pt idx="5482">
                  <c:v>54.451479999999997</c:v>
                </c:pt>
                <c:pt idx="5483">
                  <c:v>54.466740000000001</c:v>
                </c:pt>
                <c:pt idx="5484">
                  <c:v>54.481990000000003</c:v>
                </c:pt>
                <c:pt idx="5485">
                  <c:v>54.497250000000001</c:v>
                </c:pt>
                <c:pt idx="5486">
                  <c:v>54.512500000000003</c:v>
                </c:pt>
                <c:pt idx="5487">
                  <c:v>54.527769999999997</c:v>
                </c:pt>
                <c:pt idx="5488">
                  <c:v>54.543030000000002</c:v>
                </c:pt>
                <c:pt idx="5489">
                  <c:v>54.558300000000003</c:v>
                </c:pt>
                <c:pt idx="5490">
                  <c:v>54.573560000000001</c:v>
                </c:pt>
                <c:pt idx="5491">
                  <c:v>54.588830000000002</c:v>
                </c:pt>
                <c:pt idx="5492">
                  <c:v>54.604100000000003</c:v>
                </c:pt>
                <c:pt idx="5493">
                  <c:v>54.61938</c:v>
                </c:pt>
                <c:pt idx="5494">
                  <c:v>54.634650000000001</c:v>
                </c:pt>
                <c:pt idx="5495">
                  <c:v>54.649929999999998</c:v>
                </c:pt>
                <c:pt idx="5496">
                  <c:v>54.665210000000002</c:v>
                </c:pt>
                <c:pt idx="5497">
                  <c:v>54.680500000000002</c:v>
                </c:pt>
                <c:pt idx="5498">
                  <c:v>54.695779999999999</c:v>
                </c:pt>
                <c:pt idx="5499">
                  <c:v>54.711069999999999</c:v>
                </c:pt>
                <c:pt idx="5500">
                  <c:v>54.72636</c:v>
                </c:pt>
                <c:pt idx="5501">
                  <c:v>54.74165</c:v>
                </c:pt>
                <c:pt idx="5502">
                  <c:v>54.75694</c:v>
                </c:pt>
                <c:pt idx="5503">
                  <c:v>54.772239999999996</c:v>
                </c:pt>
                <c:pt idx="5504">
                  <c:v>54.787529999999997</c:v>
                </c:pt>
                <c:pt idx="5505">
                  <c:v>54.80283</c:v>
                </c:pt>
                <c:pt idx="5506">
                  <c:v>54.818129999999996</c:v>
                </c:pt>
                <c:pt idx="5507">
                  <c:v>54.833440000000003</c:v>
                </c:pt>
                <c:pt idx="5508">
                  <c:v>54.848739999999999</c:v>
                </c:pt>
                <c:pt idx="5509">
                  <c:v>54.864049999999999</c:v>
                </c:pt>
                <c:pt idx="5510">
                  <c:v>54.879359999999998</c:v>
                </c:pt>
                <c:pt idx="5511">
                  <c:v>54.894680000000001</c:v>
                </c:pt>
                <c:pt idx="5512">
                  <c:v>54.909990000000001</c:v>
                </c:pt>
                <c:pt idx="5513">
                  <c:v>54.925310000000003</c:v>
                </c:pt>
                <c:pt idx="5514">
                  <c:v>54.940620000000003</c:v>
                </c:pt>
                <c:pt idx="5515">
                  <c:v>54.955950000000001</c:v>
                </c:pt>
                <c:pt idx="5516">
                  <c:v>54.971269999999997</c:v>
                </c:pt>
                <c:pt idx="5517">
                  <c:v>54.986600000000003</c:v>
                </c:pt>
                <c:pt idx="5518">
                  <c:v>55.001919999999998</c:v>
                </c:pt>
                <c:pt idx="5519">
                  <c:v>55.017249999999997</c:v>
                </c:pt>
                <c:pt idx="5520">
                  <c:v>55.032589999999999</c:v>
                </c:pt>
                <c:pt idx="5521">
                  <c:v>55.047919999999998</c:v>
                </c:pt>
                <c:pt idx="5522">
                  <c:v>55.063249999999996</c:v>
                </c:pt>
                <c:pt idx="5523">
                  <c:v>55.078589999999998</c:v>
                </c:pt>
                <c:pt idx="5524">
                  <c:v>55.09393</c:v>
                </c:pt>
                <c:pt idx="5525">
                  <c:v>55.109270000000002</c:v>
                </c:pt>
                <c:pt idx="5526">
                  <c:v>55.12462</c:v>
                </c:pt>
                <c:pt idx="5527">
                  <c:v>55.139969999999998</c:v>
                </c:pt>
                <c:pt idx="5528">
                  <c:v>55.155320000000003</c:v>
                </c:pt>
                <c:pt idx="5529">
                  <c:v>55.170670000000001</c:v>
                </c:pt>
                <c:pt idx="5530">
                  <c:v>55.186019999999999</c:v>
                </c:pt>
                <c:pt idx="5531">
                  <c:v>55.201369999999997</c:v>
                </c:pt>
                <c:pt idx="5532">
                  <c:v>55.216729999999998</c:v>
                </c:pt>
                <c:pt idx="5533">
                  <c:v>55.232089999999999</c:v>
                </c:pt>
                <c:pt idx="5534">
                  <c:v>55.247450000000001</c:v>
                </c:pt>
                <c:pt idx="5535">
                  <c:v>55.262810000000002</c:v>
                </c:pt>
                <c:pt idx="5536">
                  <c:v>55.278179999999999</c:v>
                </c:pt>
                <c:pt idx="5537">
                  <c:v>55.293550000000003</c:v>
                </c:pt>
                <c:pt idx="5538">
                  <c:v>55.308920000000001</c:v>
                </c:pt>
                <c:pt idx="5539">
                  <c:v>55.324289999999998</c:v>
                </c:pt>
                <c:pt idx="5540">
                  <c:v>55.339660000000002</c:v>
                </c:pt>
                <c:pt idx="5541">
                  <c:v>55.355040000000002</c:v>
                </c:pt>
                <c:pt idx="5542">
                  <c:v>55.370420000000003</c:v>
                </c:pt>
                <c:pt idx="5543">
                  <c:v>55.385800000000003</c:v>
                </c:pt>
                <c:pt idx="5544">
                  <c:v>55.401179999999997</c:v>
                </c:pt>
                <c:pt idx="5545">
                  <c:v>55.41657</c:v>
                </c:pt>
                <c:pt idx="5546">
                  <c:v>55.431959999999997</c:v>
                </c:pt>
                <c:pt idx="5547">
                  <c:v>55.44735</c:v>
                </c:pt>
                <c:pt idx="5548">
                  <c:v>55.462739999999997</c:v>
                </c:pt>
                <c:pt idx="5549">
                  <c:v>55.47813</c:v>
                </c:pt>
                <c:pt idx="5550">
                  <c:v>55.49353</c:v>
                </c:pt>
                <c:pt idx="5551">
                  <c:v>55.508920000000003</c:v>
                </c:pt>
                <c:pt idx="5552">
                  <c:v>55.524320000000003</c:v>
                </c:pt>
                <c:pt idx="5553">
                  <c:v>55.539729999999999</c:v>
                </c:pt>
                <c:pt idx="5554">
                  <c:v>55.555129999999998</c:v>
                </c:pt>
                <c:pt idx="5555">
                  <c:v>55.570540000000001</c:v>
                </c:pt>
                <c:pt idx="5556">
                  <c:v>55.585949999999997</c:v>
                </c:pt>
                <c:pt idx="5557">
                  <c:v>55.60136</c:v>
                </c:pt>
                <c:pt idx="5558">
                  <c:v>55.616770000000002</c:v>
                </c:pt>
                <c:pt idx="5559">
                  <c:v>55.632179999999998</c:v>
                </c:pt>
                <c:pt idx="5560">
                  <c:v>55.647599999999997</c:v>
                </c:pt>
                <c:pt idx="5561">
                  <c:v>55.663020000000003</c:v>
                </c:pt>
                <c:pt idx="5562">
                  <c:v>55.678440000000002</c:v>
                </c:pt>
                <c:pt idx="5563">
                  <c:v>55.693869999999997</c:v>
                </c:pt>
                <c:pt idx="5564">
                  <c:v>55.709290000000003</c:v>
                </c:pt>
                <c:pt idx="5565">
                  <c:v>55.724719999999998</c:v>
                </c:pt>
                <c:pt idx="5566">
                  <c:v>55.74015</c:v>
                </c:pt>
                <c:pt idx="5567">
                  <c:v>55.755580000000002</c:v>
                </c:pt>
                <c:pt idx="5568">
                  <c:v>55.77102</c:v>
                </c:pt>
                <c:pt idx="5569">
                  <c:v>55.786450000000002</c:v>
                </c:pt>
                <c:pt idx="5570">
                  <c:v>55.80189</c:v>
                </c:pt>
                <c:pt idx="5571">
                  <c:v>55.817329999999998</c:v>
                </c:pt>
                <c:pt idx="5572">
                  <c:v>55.832769999999996</c:v>
                </c:pt>
                <c:pt idx="5573">
                  <c:v>55.848219999999998</c:v>
                </c:pt>
                <c:pt idx="5574">
                  <c:v>55.863660000000003</c:v>
                </c:pt>
                <c:pt idx="5575">
                  <c:v>55.879109999999997</c:v>
                </c:pt>
                <c:pt idx="5576">
                  <c:v>55.894570000000002</c:v>
                </c:pt>
                <c:pt idx="5577">
                  <c:v>55.910020000000003</c:v>
                </c:pt>
                <c:pt idx="5578">
                  <c:v>55.925469999999997</c:v>
                </c:pt>
                <c:pt idx="5579">
                  <c:v>55.940930000000002</c:v>
                </c:pt>
                <c:pt idx="5580">
                  <c:v>55.956389999999999</c:v>
                </c:pt>
                <c:pt idx="5581">
                  <c:v>55.971850000000003</c:v>
                </c:pt>
                <c:pt idx="5582">
                  <c:v>55.987319999999997</c:v>
                </c:pt>
                <c:pt idx="5583">
                  <c:v>56.002780000000001</c:v>
                </c:pt>
                <c:pt idx="5584">
                  <c:v>56.018250000000002</c:v>
                </c:pt>
                <c:pt idx="5585">
                  <c:v>56.033720000000002</c:v>
                </c:pt>
                <c:pt idx="5586">
                  <c:v>56.049190000000003</c:v>
                </c:pt>
                <c:pt idx="5587">
                  <c:v>56.06467</c:v>
                </c:pt>
                <c:pt idx="5588">
                  <c:v>56.080150000000003</c:v>
                </c:pt>
                <c:pt idx="5589">
                  <c:v>56.09563</c:v>
                </c:pt>
                <c:pt idx="5590">
                  <c:v>56.111109999999996</c:v>
                </c:pt>
                <c:pt idx="5591">
                  <c:v>56.12659</c:v>
                </c:pt>
                <c:pt idx="5592">
                  <c:v>56.142069999999997</c:v>
                </c:pt>
                <c:pt idx="5593">
                  <c:v>56.157559999999997</c:v>
                </c:pt>
                <c:pt idx="5594">
                  <c:v>56.173050000000003</c:v>
                </c:pt>
                <c:pt idx="5595">
                  <c:v>56.188549999999999</c:v>
                </c:pt>
                <c:pt idx="5596">
                  <c:v>56.204039999999999</c:v>
                </c:pt>
                <c:pt idx="5597">
                  <c:v>56.219540000000002</c:v>
                </c:pt>
                <c:pt idx="5598">
                  <c:v>56.235030000000002</c:v>
                </c:pt>
                <c:pt idx="5599">
                  <c:v>56.250529999999998</c:v>
                </c:pt>
                <c:pt idx="5600">
                  <c:v>56.266039999999997</c:v>
                </c:pt>
                <c:pt idx="5601">
                  <c:v>56.28154</c:v>
                </c:pt>
                <c:pt idx="5602">
                  <c:v>56.297049999999999</c:v>
                </c:pt>
                <c:pt idx="5603">
                  <c:v>56.312559999999998</c:v>
                </c:pt>
                <c:pt idx="5604">
                  <c:v>56.328069999999997</c:v>
                </c:pt>
                <c:pt idx="5605">
                  <c:v>56.343580000000003</c:v>
                </c:pt>
                <c:pt idx="5606">
                  <c:v>56.359099999999998</c:v>
                </c:pt>
                <c:pt idx="5607">
                  <c:v>56.374609999999997</c:v>
                </c:pt>
                <c:pt idx="5608">
                  <c:v>56.390129999999999</c:v>
                </c:pt>
                <c:pt idx="5609">
                  <c:v>56.405650000000001</c:v>
                </c:pt>
                <c:pt idx="5610">
                  <c:v>56.42118</c:v>
                </c:pt>
                <c:pt idx="5611">
                  <c:v>56.436700000000002</c:v>
                </c:pt>
                <c:pt idx="5612">
                  <c:v>56.45223</c:v>
                </c:pt>
                <c:pt idx="5613">
                  <c:v>56.467759999999998</c:v>
                </c:pt>
                <c:pt idx="5614">
                  <c:v>56.4833</c:v>
                </c:pt>
                <c:pt idx="5615">
                  <c:v>56.498829999999998</c:v>
                </c:pt>
                <c:pt idx="5616">
                  <c:v>56.51437</c:v>
                </c:pt>
                <c:pt idx="5617">
                  <c:v>56.529899999999998</c:v>
                </c:pt>
                <c:pt idx="5618">
                  <c:v>56.545439999999999</c:v>
                </c:pt>
                <c:pt idx="5619">
                  <c:v>56.560989999999997</c:v>
                </c:pt>
                <c:pt idx="5620">
                  <c:v>56.576529999999998</c:v>
                </c:pt>
                <c:pt idx="5621">
                  <c:v>56.592080000000003</c:v>
                </c:pt>
                <c:pt idx="5622">
                  <c:v>56.60763</c:v>
                </c:pt>
                <c:pt idx="5623">
                  <c:v>56.623179999999998</c:v>
                </c:pt>
                <c:pt idx="5624">
                  <c:v>56.638739999999999</c:v>
                </c:pt>
                <c:pt idx="5625">
                  <c:v>56.654290000000003</c:v>
                </c:pt>
                <c:pt idx="5626">
                  <c:v>56.669849999999997</c:v>
                </c:pt>
                <c:pt idx="5627">
                  <c:v>56.685409999999997</c:v>
                </c:pt>
                <c:pt idx="5628">
                  <c:v>56.700969999999998</c:v>
                </c:pt>
                <c:pt idx="5629">
                  <c:v>56.716540000000002</c:v>
                </c:pt>
                <c:pt idx="5630">
                  <c:v>56.732109999999999</c:v>
                </c:pt>
                <c:pt idx="5631">
                  <c:v>56.747669999999999</c:v>
                </c:pt>
                <c:pt idx="5632">
                  <c:v>56.763240000000003</c:v>
                </c:pt>
                <c:pt idx="5633">
                  <c:v>56.778820000000003</c:v>
                </c:pt>
                <c:pt idx="5634">
                  <c:v>56.79439</c:v>
                </c:pt>
                <c:pt idx="5635">
                  <c:v>56.80997</c:v>
                </c:pt>
                <c:pt idx="5636">
                  <c:v>56.82555</c:v>
                </c:pt>
                <c:pt idx="5637">
                  <c:v>56.84113</c:v>
                </c:pt>
                <c:pt idx="5638">
                  <c:v>56.85671</c:v>
                </c:pt>
                <c:pt idx="5639">
                  <c:v>56.872300000000003</c:v>
                </c:pt>
                <c:pt idx="5640">
                  <c:v>56.887889999999999</c:v>
                </c:pt>
                <c:pt idx="5641">
                  <c:v>56.903480000000002</c:v>
                </c:pt>
                <c:pt idx="5642">
                  <c:v>56.919069999999998</c:v>
                </c:pt>
                <c:pt idx="5643">
                  <c:v>56.934669999999997</c:v>
                </c:pt>
                <c:pt idx="5644">
                  <c:v>56.95026</c:v>
                </c:pt>
                <c:pt idx="5645">
                  <c:v>56.965859999999999</c:v>
                </c:pt>
                <c:pt idx="5646">
                  <c:v>56.981459999999998</c:v>
                </c:pt>
                <c:pt idx="5647">
                  <c:v>56.997059999999998</c:v>
                </c:pt>
                <c:pt idx="5648">
                  <c:v>57.01267</c:v>
                </c:pt>
                <c:pt idx="5649">
                  <c:v>57.028269999999999</c:v>
                </c:pt>
                <c:pt idx="5650">
                  <c:v>57.043880000000001</c:v>
                </c:pt>
                <c:pt idx="5651">
                  <c:v>57.0595</c:v>
                </c:pt>
                <c:pt idx="5652">
                  <c:v>57.075110000000002</c:v>
                </c:pt>
                <c:pt idx="5653">
                  <c:v>57.090719999999997</c:v>
                </c:pt>
                <c:pt idx="5654">
                  <c:v>57.106340000000003</c:v>
                </c:pt>
                <c:pt idx="5655">
                  <c:v>57.121960000000001</c:v>
                </c:pt>
                <c:pt idx="5656">
                  <c:v>57.13758</c:v>
                </c:pt>
                <c:pt idx="5657">
                  <c:v>57.153210000000001</c:v>
                </c:pt>
                <c:pt idx="5658">
                  <c:v>57.16883</c:v>
                </c:pt>
                <c:pt idx="5659">
                  <c:v>57.184460000000001</c:v>
                </c:pt>
                <c:pt idx="5660">
                  <c:v>57.200099999999999</c:v>
                </c:pt>
                <c:pt idx="5661">
                  <c:v>57.215730000000001</c:v>
                </c:pt>
                <c:pt idx="5662">
                  <c:v>57.231360000000002</c:v>
                </c:pt>
                <c:pt idx="5663">
                  <c:v>57.247</c:v>
                </c:pt>
                <c:pt idx="5664">
                  <c:v>57.262639999999998</c:v>
                </c:pt>
                <c:pt idx="5665">
                  <c:v>57.278280000000002</c:v>
                </c:pt>
                <c:pt idx="5666">
                  <c:v>57.29392</c:v>
                </c:pt>
                <c:pt idx="5667">
                  <c:v>57.309570000000001</c:v>
                </c:pt>
                <c:pt idx="5668">
                  <c:v>57.325220000000002</c:v>
                </c:pt>
                <c:pt idx="5669">
                  <c:v>57.340870000000002</c:v>
                </c:pt>
                <c:pt idx="5670">
                  <c:v>57.356520000000003</c:v>
                </c:pt>
                <c:pt idx="5671">
                  <c:v>57.372169999999997</c:v>
                </c:pt>
                <c:pt idx="5672">
                  <c:v>57.387830000000001</c:v>
                </c:pt>
                <c:pt idx="5673">
                  <c:v>57.403489999999998</c:v>
                </c:pt>
                <c:pt idx="5674">
                  <c:v>57.419150000000002</c:v>
                </c:pt>
                <c:pt idx="5675">
                  <c:v>57.434809999999999</c:v>
                </c:pt>
                <c:pt idx="5676">
                  <c:v>57.450479999999999</c:v>
                </c:pt>
                <c:pt idx="5677">
                  <c:v>57.466140000000003</c:v>
                </c:pt>
                <c:pt idx="5678">
                  <c:v>57.481810000000003</c:v>
                </c:pt>
                <c:pt idx="5679">
                  <c:v>57.497480000000003</c:v>
                </c:pt>
                <c:pt idx="5680">
                  <c:v>57.513159999999999</c:v>
                </c:pt>
                <c:pt idx="5681">
                  <c:v>57.528829999999999</c:v>
                </c:pt>
                <c:pt idx="5682">
                  <c:v>57.544510000000002</c:v>
                </c:pt>
                <c:pt idx="5683">
                  <c:v>57.560189999999999</c:v>
                </c:pt>
                <c:pt idx="5684">
                  <c:v>57.575870000000002</c:v>
                </c:pt>
                <c:pt idx="5685">
                  <c:v>57.591560000000001</c:v>
                </c:pt>
                <c:pt idx="5686">
                  <c:v>57.607239999999997</c:v>
                </c:pt>
                <c:pt idx="5687">
                  <c:v>57.622929999999997</c:v>
                </c:pt>
                <c:pt idx="5688">
                  <c:v>57.638620000000003</c:v>
                </c:pt>
                <c:pt idx="5689">
                  <c:v>57.654319999999998</c:v>
                </c:pt>
                <c:pt idx="5690">
                  <c:v>57.670009999999998</c:v>
                </c:pt>
                <c:pt idx="5691">
                  <c:v>57.68571</c:v>
                </c:pt>
                <c:pt idx="5692">
                  <c:v>57.7014</c:v>
                </c:pt>
                <c:pt idx="5693">
                  <c:v>57.717109999999998</c:v>
                </c:pt>
                <c:pt idx="5694">
                  <c:v>57.732810000000001</c:v>
                </c:pt>
                <c:pt idx="5695">
                  <c:v>57.748519999999999</c:v>
                </c:pt>
                <c:pt idx="5696">
                  <c:v>57.764220000000002</c:v>
                </c:pt>
                <c:pt idx="5697">
                  <c:v>57.77993</c:v>
                </c:pt>
                <c:pt idx="5698">
                  <c:v>57.795639999999999</c:v>
                </c:pt>
                <c:pt idx="5699">
                  <c:v>57.811360000000001</c:v>
                </c:pt>
                <c:pt idx="5700">
                  <c:v>57.827069999999999</c:v>
                </c:pt>
                <c:pt idx="5701">
                  <c:v>57.842790000000001</c:v>
                </c:pt>
                <c:pt idx="5702">
                  <c:v>57.858510000000003</c:v>
                </c:pt>
                <c:pt idx="5703">
                  <c:v>57.874229999999997</c:v>
                </c:pt>
                <c:pt idx="5704">
                  <c:v>57.889960000000002</c:v>
                </c:pt>
                <c:pt idx="5705">
                  <c:v>57.90569</c:v>
                </c:pt>
                <c:pt idx="5706">
                  <c:v>57.921419999999998</c:v>
                </c:pt>
                <c:pt idx="5707">
                  <c:v>57.937150000000003</c:v>
                </c:pt>
                <c:pt idx="5708">
                  <c:v>57.95288</c:v>
                </c:pt>
                <c:pt idx="5709">
                  <c:v>57.968620000000001</c:v>
                </c:pt>
                <c:pt idx="5710">
                  <c:v>57.984349999999999</c:v>
                </c:pt>
                <c:pt idx="5711">
                  <c:v>58.00009</c:v>
                </c:pt>
                <c:pt idx="5712">
                  <c:v>58.015830000000001</c:v>
                </c:pt>
                <c:pt idx="5713">
                  <c:v>58.031579999999998</c:v>
                </c:pt>
                <c:pt idx="5714">
                  <c:v>58.047330000000002</c:v>
                </c:pt>
                <c:pt idx="5715">
                  <c:v>58.063070000000003</c:v>
                </c:pt>
                <c:pt idx="5716">
                  <c:v>58.07882</c:v>
                </c:pt>
                <c:pt idx="5717">
                  <c:v>58.094569999999997</c:v>
                </c:pt>
                <c:pt idx="5718">
                  <c:v>58.110329999999998</c:v>
                </c:pt>
                <c:pt idx="5719">
                  <c:v>58.126089999999998</c:v>
                </c:pt>
                <c:pt idx="5720">
                  <c:v>58.141849999999998</c:v>
                </c:pt>
                <c:pt idx="5721">
                  <c:v>58.157600000000002</c:v>
                </c:pt>
                <c:pt idx="5722">
                  <c:v>58.173369999999998</c:v>
                </c:pt>
                <c:pt idx="5723">
                  <c:v>58.189129999999999</c:v>
                </c:pt>
                <c:pt idx="5724">
                  <c:v>58.204900000000002</c:v>
                </c:pt>
                <c:pt idx="5725">
                  <c:v>58.220669999999998</c:v>
                </c:pt>
                <c:pt idx="5726">
                  <c:v>58.236440000000002</c:v>
                </c:pt>
                <c:pt idx="5727">
                  <c:v>58.252220000000001</c:v>
                </c:pt>
                <c:pt idx="5728">
                  <c:v>58.267989999999998</c:v>
                </c:pt>
                <c:pt idx="5729">
                  <c:v>58.283769999999997</c:v>
                </c:pt>
                <c:pt idx="5730">
                  <c:v>58.299550000000004</c:v>
                </c:pt>
                <c:pt idx="5731">
                  <c:v>58.315330000000003</c:v>
                </c:pt>
                <c:pt idx="5732">
                  <c:v>58.331119999999999</c:v>
                </c:pt>
                <c:pt idx="5733">
                  <c:v>58.346899999999998</c:v>
                </c:pt>
                <c:pt idx="5734">
                  <c:v>58.362690000000001</c:v>
                </c:pt>
                <c:pt idx="5735">
                  <c:v>58.378480000000003</c:v>
                </c:pt>
                <c:pt idx="5736">
                  <c:v>58.394280000000002</c:v>
                </c:pt>
                <c:pt idx="5737">
                  <c:v>58.410069999999997</c:v>
                </c:pt>
                <c:pt idx="5738">
                  <c:v>58.425870000000003</c:v>
                </c:pt>
                <c:pt idx="5739">
                  <c:v>58.441670000000002</c:v>
                </c:pt>
                <c:pt idx="5740">
                  <c:v>58.457470000000001</c:v>
                </c:pt>
                <c:pt idx="5741">
                  <c:v>58.473269999999999</c:v>
                </c:pt>
                <c:pt idx="5742">
                  <c:v>58.489080000000001</c:v>
                </c:pt>
                <c:pt idx="5743">
                  <c:v>58.504890000000003</c:v>
                </c:pt>
                <c:pt idx="5744">
                  <c:v>58.520699999999998</c:v>
                </c:pt>
                <c:pt idx="5745">
                  <c:v>58.53651</c:v>
                </c:pt>
                <c:pt idx="5746">
                  <c:v>58.552320000000002</c:v>
                </c:pt>
                <c:pt idx="5747">
                  <c:v>58.56814</c:v>
                </c:pt>
                <c:pt idx="5748">
                  <c:v>58.583959999999998</c:v>
                </c:pt>
                <c:pt idx="5749">
                  <c:v>58.599780000000003</c:v>
                </c:pt>
                <c:pt idx="5750">
                  <c:v>58.615600000000001</c:v>
                </c:pt>
                <c:pt idx="5751">
                  <c:v>58.631430000000002</c:v>
                </c:pt>
                <c:pt idx="5752">
                  <c:v>58.64725</c:v>
                </c:pt>
                <c:pt idx="5753">
                  <c:v>58.663089999999997</c:v>
                </c:pt>
                <c:pt idx="5754">
                  <c:v>58.678919999999998</c:v>
                </c:pt>
                <c:pt idx="5755">
                  <c:v>58.694749999999999</c:v>
                </c:pt>
                <c:pt idx="5756">
                  <c:v>58.710590000000003</c:v>
                </c:pt>
                <c:pt idx="5757">
                  <c:v>58.726419999999997</c:v>
                </c:pt>
                <c:pt idx="5758">
                  <c:v>58.742260000000002</c:v>
                </c:pt>
                <c:pt idx="5759">
                  <c:v>58.758110000000002</c:v>
                </c:pt>
                <c:pt idx="5760">
                  <c:v>58.773949999999999</c:v>
                </c:pt>
                <c:pt idx="5761">
                  <c:v>58.789790000000004</c:v>
                </c:pt>
                <c:pt idx="5762">
                  <c:v>58.805639999999997</c:v>
                </c:pt>
                <c:pt idx="5763">
                  <c:v>58.8215</c:v>
                </c:pt>
                <c:pt idx="5764">
                  <c:v>58.837350000000001</c:v>
                </c:pt>
                <c:pt idx="5765">
                  <c:v>58.853200000000001</c:v>
                </c:pt>
                <c:pt idx="5766">
                  <c:v>58.869059999999998</c:v>
                </c:pt>
                <c:pt idx="5767">
                  <c:v>58.884920000000001</c:v>
                </c:pt>
                <c:pt idx="5768">
                  <c:v>58.900779999999997</c:v>
                </c:pt>
                <c:pt idx="5769">
                  <c:v>58.916649999999997</c:v>
                </c:pt>
                <c:pt idx="5770">
                  <c:v>58.932510000000001</c:v>
                </c:pt>
                <c:pt idx="5771">
                  <c:v>58.94838</c:v>
                </c:pt>
                <c:pt idx="5772">
                  <c:v>58.96425</c:v>
                </c:pt>
                <c:pt idx="5773">
                  <c:v>58.980119999999999</c:v>
                </c:pt>
                <c:pt idx="5774">
                  <c:v>58.995989999999999</c:v>
                </c:pt>
                <c:pt idx="5775">
                  <c:v>59.011870000000002</c:v>
                </c:pt>
                <c:pt idx="5776">
                  <c:v>59.027749999999997</c:v>
                </c:pt>
                <c:pt idx="5777">
                  <c:v>59.04363</c:v>
                </c:pt>
                <c:pt idx="5778">
                  <c:v>59.059510000000003</c:v>
                </c:pt>
                <c:pt idx="5779">
                  <c:v>59.075400000000002</c:v>
                </c:pt>
                <c:pt idx="5780">
                  <c:v>59.091279999999998</c:v>
                </c:pt>
                <c:pt idx="5781">
                  <c:v>59.107170000000004</c:v>
                </c:pt>
                <c:pt idx="5782">
                  <c:v>59.123060000000002</c:v>
                </c:pt>
                <c:pt idx="5783">
                  <c:v>59.138959999999997</c:v>
                </c:pt>
                <c:pt idx="5784">
                  <c:v>59.154850000000003</c:v>
                </c:pt>
                <c:pt idx="5785">
                  <c:v>59.170749999999998</c:v>
                </c:pt>
                <c:pt idx="5786">
                  <c:v>59.18665</c:v>
                </c:pt>
                <c:pt idx="5787">
                  <c:v>59.202550000000002</c:v>
                </c:pt>
                <c:pt idx="5788">
                  <c:v>59.21846</c:v>
                </c:pt>
                <c:pt idx="5789">
                  <c:v>59.234360000000002</c:v>
                </c:pt>
                <c:pt idx="5790">
                  <c:v>59.25027</c:v>
                </c:pt>
                <c:pt idx="5791">
                  <c:v>59.266179999999999</c:v>
                </c:pt>
                <c:pt idx="5792">
                  <c:v>59.282089999999997</c:v>
                </c:pt>
                <c:pt idx="5793">
                  <c:v>59.298009999999998</c:v>
                </c:pt>
                <c:pt idx="5794">
                  <c:v>59.313929999999999</c:v>
                </c:pt>
                <c:pt idx="5795">
                  <c:v>59.32985</c:v>
                </c:pt>
                <c:pt idx="5796">
                  <c:v>59.345759999999999</c:v>
                </c:pt>
                <c:pt idx="5797">
                  <c:v>59.361690000000003</c:v>
                </c:pt>
                <c:pt idx="5798">
                  <c:v>59.377609999999997</c:v>
                </c:pt>
                <c:pt idx="5799">
                  <c:v>59.393540000000002</c:v>
                </c:pt>
                <c:pt idx="5800">
                  <c:v>59.409469999999999</c:v>
                </c:pt>
                <c:pt idx="5801">
                  <c:v>59.425400000000003</c:v>
                </c:pt>
                <c:pt idx="5802">
                  <c:v>59.441339999999997</c:v>
                </c:pt>
                <c:pt idx="5803">
                  <c:v>59.457270000000001</c:v>
                </c:pt>
                <c:pt idx="5804">
                  <c:v>59.473210000000002</c:v>
                </c:pt>
                <c:pt idx="5805">
                  <c:v>59.489150000000002</c:v>
                </c:pt>
                <c:pt idx="5806">
                  <c:v>59.505099999999999</c:v>
                </c:pt>
                <c:pt idx="5807">
                  <c:v>59.521039999999999</c:v>
                </c:pt>
                <c:pt idx="5808">
                  <c:v>59.536990000000003</c:v>
                </c:pt>
                <c:pt idx="5809">
                  <c:v>59.55294</c:v>
                </c:pt>
                <c:pt idx="5810">
                  <c:v>59.568890000000003</c:v>
                </c:pt>
                <c:pt idx="5811">
                  <c:v>59.58484</c:v>
                </c:pt>
                <c:pt idx="5812">
                  <c:v>59.6008</c:v>
                </c:pt>
                <c:pt idx="5813">
                  <c:v>59.616750000000003</c:v>
                </c:pt>
                <c:pt idx="5814">
                  <c:v>59.632710000000003</c:v>
                </c:pt>
                <c:pt idx="5815">
                  <c:v>59.648670000000003</c:v>
                </c:pt>
                <c:pt idx="5816">
                  <c:v>59.664639999999999</c:v>
                </c:pt>
                <c:pt idx="5817">
                  <c:v>59.680599999999998</c:v>
                </c:pt>
                <c:pt idx="5818">
                  <c:v>59.696570000000001</c:v>
                </c:pt>
                <c:pt idx="5819">
                  <c:v>59.712539999999997</c:v>
                </c:pt>
                <c:pt idx="5820">
                  <c:v>59.728520000000003</c:v>
                </c:pt>
                <c:pt idx="5821">
                  <c:v>59.744489999999999</c:v>
                </c:pt>
                <c:pt idx="5822">
                  <c:v>59.760460000000002</c:v>
                </c:pt>
                <c:pt idx="5823">
                  <c:v>59.776440000000001</c:v>
                </c:pt>
                <c:pt idx="5824">
                  <c:v>59.792430000000003</c:v>
                </c:pt>
                <c:pt idx="5825">
                  <c:v>59.808410000000002</c:v>
                </c:pt>
                <c:pt idx="5826">
                  <c:v>59.824390000000001</c:v>
                </c:pt>
                <c:pt idx="5827">
                  <c:v>59.840380000000003</c:v>
                </c:pt>
                <c:pt idx="5828">
                  <c:v>59.856369999999998</c:v>
                </c:pt>
                <c:pt idx="5829">
                  <c:v>59.87236</c:v>
                </c:pt>
                <c:pt idx="5830">
                  <c:v>59.888359999999999</c:v>
                </c:pt>
                <c:pt idx="5831">
                  <c:v>59.904350000000001</c:v>
                </c:pt>
                <c:pt idx="5832">
                  <c:v>59.920349999999999</c:v>
                </c:pt>
                <c:pt idx="5833">
                  <c:v>59.936349999999997</c:v>
                </c:pt>
                <c:pt idx="5834">
                  <c:v>59.952350000000003</c:v>
                </c:pt>
                <c:pt idx="5835">
                  <c:v>59.968359999999997</c:v>
                </c:pt>
                <c:pt idx="5836">
                  <c:v>59.984360000000002</c:v>
                </c:pt>
                <c:pt idx="5837">
                  <c:v>60.000369999999997</c:v>
                </c:pt>
                <c:pt idx="5838">
                  <c:v>60.016379999999998</c:v>
                </c:pt>
                <c:pt idx="5839">
                  <c:v>60.032389999999999</c:v>
                </c:pt>
                <c:pt idx="5840">
                  <c:v>60.048409999999997</c:v>
                </c:pt>
                <c:pt idx="5841">
                  <c:v>60.064430000000002</c:v>
                </c:pt>
                <c:pt idx="5842">
                  <c:v>60.080449999999999</c:v>
                </c:pt>
                <c:pt idx="5843">
                  <c:v>60.096469999999997</c:v>
                </c:pt>
                <c:pt idx="5844">
                  <c:v>60.112490000000001</c:v>
                </c:pt>
                <c:pt idx="5845">
                  <c:v>60.128520000000002</c:v>
                </c:pt>
                <c:pt idx="5846">
                  <c:v>60.144550000000002</c:v>
                </c:pt>
                <c:pt idx="5847">
                  <c:v>60.160580000000003</c:v>
                </c:pt>
                <c:pt idx="5848">
                  <c:v>60.176609999999997</c:v>
                </c:pt>
                <c:pt idx="5849">
                  <c:v>60.192639999999997</c:v>
                </c:pt>
                <c:pt idx="5850">
                  <c:v>60.208680000000001</c:v>
                </c:pt>
                <c:pt idx="5851">
                  <c:v>60.224719999999998</c:v>
                </c:pt>
                <c:pt idx="5852">
                  <c:v>60.240760000000002</c:v>
                </c:pt>
                <c:pt idx="5853">
                  <c:v>60.256799999999998</c:v>
                </c:pt>
                <c:pt idx="5854">
                  <c:v>60.272849999999998</c:v>
                </c:pt>
                <c:pt idx="5855">
                  <c:v>60.288890000000002</c:v>
                </c:pt>
                <c:pt idx="5856">
                  <c:v>60.304940000000002</c:v>
                </c:pt>
                <c:pt idx="5857">
                  <c:v>60.320999999999998</c:v>
                </c:pt>
                <c:pt idx="5858">
                  <c:v>60.337049999999998</c:v>
                </c:pt>
                <c:pt idx="5859">
                  <c:v>60.353099999999998</c:v>
                </c:pt>
                <c:pt idx="5860">
                  <c:v>60.369160000000001</c:v>
                </c:pt>
                <c:pt idx="5861">
                  <c:v>60.385219999999997</c:v>
                </c:pt>
                <c:pt idx="5862">
                  <c:v>60.40128</c:v>
                </c:pt>
                <c:pt idx="5863">
                  <c:v>60.417349999999999</c:v>
                </c:pt>
                <c:pt idx="5864">
                  <c:v>60.433410000000002</c:v>
                </c:pt>
                <c:pt idx="5865">
                  <c:v>60.449489999999997</c:v>
                </c:pt>
                <c:pt idx="5866">
                  <c:v>60.46555</c:v>
                </c:pt>
                <c:pt idx="5867">
                  <c:v>60.481630000000003</c:v>
                </c:pt>
                <c:pt idx="5868">
                  <c:v>60.497700000000002</c:v>
                </c:pt>
                <c:pt idx="5869">
                  <c:v>60.513779999999997</c:v>
                </c:pt>
                <c:pt idx="5870">
                  <c:v>60.529859999999999</c:v>
                </c:pt>
                <c:pt idx="5871">
                  <c:v>60.545940000000002</c:v>
                </c:pt>
                <c:pt idx="5872">
                  <c:v>60.562019999999997</c:v>
                </c:pt>
                <c:pt idx="5873">
                  <c:v>60.578110000000002</c:v>
                </c:pt>
                <c:pt idx="5874">
                  <c:v>60.594200000000001</c:v>
                </c:pt>
                <c:pt idx="5875">
                  <c:v>60.610289999999999</c:v>
                </c:pt>
                <c:pt idx="5876">
                  <c:v>60.626379999999997</c:v>
                </c:pt>
                <c:pt idx="5877">
                  <c:v>60.642470000000003</c:v>
                </c:pt>
                <c:pt idx="5878">
                  <c:v>60.658569999999997</c:v>
                </c:pt>
                <c:pt idx="5879">
                  <c:v>60.674669999999999</c:v>
                </c:pt>
                <c:pt idx="5880">
                  <c:v>60.690770000000001</c:v>
                </c:pt>
                <c:pt idx="5881">
                  <c:v>60.706870000000002</c:v>
                </c:pt>
                <c:pt idx="5882">
                  <c:v>60.72298</c:v>
                </c:pt>
                <c:pt idx="5883">
                  <c:v>60.739080000000001</c:v>
                </c:pt>
                <c:pt idx="5884">
                  <c:v>60.755189999999999</c:v>
                </c:pt>
                <c:pt idx="5885">
                  <c:v>60.77131</c:v>
                </c:pt>
                <c:pt idx="5886">
                  <c:v>60.787419999999997</c:v>
                </c:pt>
                <c:pt idx="5887">
                  <c:v>60.803530000000002</c:v>
                </c:pt>
                <c:pt idx="5888">
                  <c:v>60.819650000000003</c:v>
                </c:pt>
                <c:pt idx="5889">
                  <c:v>60.835769999999997</c:v>
                </c:pt>
                <c:pt idx="5890">
                  <c:v>60.851889999999997</c:v>
                </c:pt>
                <c:pt idx="5891">
                  <c:v>60.868020000000001</c:v>
                </c:pt>
                <c:pt idx="5892">
                  <c:v>60.884140000000002</c:v>
                </c:pt>
                <c:pt idx="5893">
                  <c:v>60.900269999999999</c:v>
                </c:pt>
                <c:pt idx="5894">
                  <c:v>60.916400000000003</c:v>
                </c:pt>
                <c:pt idx="5895">
                  <c:v>60.93253</c:v>
                </c:pt>
                <c:pt idx="5896">
                  <c:v>60.94867</c:v>
                </c:pt>
                <c:pt idx="5897">
                  <c:v>60.96481</c:v>
                </c:pt>
                <c:pt idx="5898">
                  <c:v>60.98095</c:v>
                </c:pt>
                <c:pt idx="5899">
                  <c:v>60.99709</c:v>
                </c:pt>
                <c:pt idx="5900">
                  <c:v>61.01323</c:v>
                </c:pt>
                <c:pt idx="5901">
                  <c:v>61.02937</c:v>
                </c:pt>
                <c:pt idx="5902">
                  <c:v>61.045520000000003</c:v>
                </c:pt>
                <c:pt idx="5903">
                  <c:v>61.061669999999999</c:v>
                </c:pt>
                <c:pt idx="5904">
                  <c:v>61.077820000000003</c:v>
                </c:pt>
                <c:pt idx="5905">
                  <c:v>61.093980000000002</c:v>
                </c:pt>
                <c:pt idx="5906">
                  <c:v>61.110129999999998</c:v>
                </c:pt>
                <c:pt idx="5907">
                  <c:v>61.126289999999997</c:v>
                </c:pt>
                <c:pt idx="5908">
                  <c:v>61.142449999999997</c:v>
                </c:pt>
                <c:pt idx="5909">
                  <c:v>61.158619999999999</c:v>
                </c:pt>
                <c:pt idx="5910">
                  <c:v>61.174779999999998</c:v>
                </c:pt>
                <c:pt idx="5911">
                  <c:v>61.190939999999998</c:v>
                </c:pt>
                <c:pt idx="5912">
                  <c:v>61.207120000000003</c:v>
                </c:pt>
                <c:pt idx="5913">
                  <c:v>61.223289999999999</c:v>
                </c:pt>
                <c:pt idx="5914">
                  <c:v>61.239460000000001</c:v>
                </c:pt>
                <c:pt idx="5915">
                  <c:v>61.255629999999996</c:v>
                </c:pt>
                <c:pt idx="5916">
                  <c:v>61.271810000000002</c:v>
                </c:pt>
                <c:pt idx="5917">
                  <c:v>61.287990000000001</c:v>
                </c:pt>
                <c:pt idx="5918">
                  <c:v>61.304169999999999</c:v>
                </c:pt>
                <c:pt idx="5919">
                  <c:v>61.320360000000001</c:v>
                </c:pt>
                <c:pt idx="5920">
                  <c:v>61.336539999999999</c:v>
                </c:pt>
                <c:pt idx="5921">
                  <c:v>61.352730000000001</c:v>
                </c:pt>
                <c:pt idx="5922">
                  <c:v>61.368920000000003</c:v>
                </c:pt>
                <c:pt idx="5923">
                  <c:v>61.385109999999997</c:v>
                </c:pt>
                <c:pt idx="5924">
                  <c:v>61.401310000000002</c:v>
                </c:pt>
                <c:pt idx="5925">
                  <c:v>61.417499999999997</c:v>
                </c:pt>
                <c:pt idx="5926">
                  <c:v>61.433700000000002</c:v>
                </c:pt>
                <c:pt idx="5927">
                  <c:v>61.449910000000003</c:v>
                </c:pt>
                <c:pt idx="5928">
                  <c:v>61.46611</c:v>
                </c:pt>
                <c:pt idx="5929">
                  <c:v>61.482320000000001</c:v>
                </c:pt>
                <c:pt idx="5930">
                  <c:v>61.498519999999999</c:v>
                </c:pt>
                <c:pt idx="5931">
                  <c:v>61.51473</c:v>
                </c:pt>
                <c:pt idx="5932">
                  <c:v>61.530940000000001</c:v>
                </c:pt>
                <c:pt idx="5933">
                  <c:v>61.547159999999998</c:v>
                </c:pt>
                <c:pt idx="5934">
                  <c:v>61.563369999999999</c:v>
                </c:pt>
                <c:pt idx="5935">
                  <c:v>61.579590000000003</c:v>
                </c:pt>
                <c:pt idx="5936">
                  <c:v>61.59581</c:v>
                </c:pt>
                <c:pt idx="5937">
                  <c:v>61.612029999999997</c:v>
                </c:pt>
                <c:pt idx="5938">
                  <c:v>61.628259999999997</c:v>
                </c:pt>
                <c:pt idx="5939">
                  <c:v>61.644480000000001</c:v>
                </c:pt>
                <c:pt idx="5940">
                  <c:v>61.660710000000002</c:v>
                </c:pt>
                <c:pt idx="5941">
                  <c:v>61.676940000000002</c:v>
                </c:pt>
                <c:pt idx="5942">
                  <c:v>61.693179999999998</c:v>
                </c:pt>
                <c:pt idx="5943">
                  <c:v>61.709409999999998</c:v>
                </c:pt>
                <c:pt idx="5944">
                  <c:v>61.725650000000002</c:v>
                </c:pt>
                <c:pt idx="5945">
                  <c:v>61.741889999999998</c:v>
                </c:pt>
                <c:pt idx="5946">
                  <c:v>61.758130000000001</c:v>
                </c:pt>
                <c:pt idx="5947">
                  <c:v>61.774369999999998</c:v>
                </c:pt>
                <c:pt idx="5948">
                  <c:v>61.790619999999997</c:v>
                </c:pt>
                <c:pt idx="5949">
                  <c:v>61.806870000000004</c:v>
                </c:pt>
                <c:pt idx="5950">
                  <c:v>61.823120000000003</c:v>
                </c:pt>
                <c:pt idx="5951">
                  <c:v>61.839370000000002</c:v>
                </c:pt>
                <c:pt idx="5952">
                  <c:v>61.855629999999998</c:v>
                </c:pt>
                <c:pt idx="5953">
                  <c:v>61.871879999999997</c:v>
                </c:pt>
                <c:pt idx="5954">
                  <c:v>61.88814</c:v>
                </c:pt>
                <c:pt idx="5955">
                  <c:v>61.904400000000003</c:v>
                </c:pt>
                <c:pt idx="5956">
                  <c:v>61.920659999999998</c:v>
                </c:pt>
                <c:pt idx="5957">
                  <c:v>61.936929999999997</c:v>
                </c:pt>
                <c:pt idx="5958">
                  <c:v>61.953189999999999</c:v>
                </c:pt>
                <c:pt idx="5959">
                  <c:v>61.969459999999998</c:v>
                </c:pt>
                <c:pt idx="5960">
                  <c:v>61.98574</c:v>
                </c:pt>
                <c:pt idx="5961">
                  <c:v>62.002009999999999</c:v>
                </c:pt>
                <c:pt idx="5962">
                  <c:v>62.018279999999997</c:v>
                </c:pt>
                <c:pt idx="5963">
                  <c:v>62.034559999999999</c:v>
                </c:pt>
                <c:pt idx="5964">
                  <c:v>62.050840000000001</c:v>
                </c:pt>
                <c:pt idx="5965">
                  <c:v>62.067120000000003</c:v>
                </c:pt>
                <c:pt idx="5966">
                  <c:v>62.083410000000001</c:v>
                </c:pt>
                <c:pt idx="5967">
                  <c:v>62.099699999999999</c:v>
                </c:pt>
                <c:pt idx="5968">
                  <c:v>62.11598</c:v>
                </c:pt>
                <c:pt idx="5969">
                  <c:v>62.132269999999998</c:v>
                </c:pt>
                <c:pt idx="5970">
                  <c:v>62.148569999999999</c:v>
                </c:pt>
                <c:pt idx="5971">
                  <c:v>62.164859999999997</c:v>
                </c:pt>
                <c:pt idx="5972">
                  <c:v>62.181159999999998</c:v>
                </c:pt>
                <c:pt idx="5973">
                  <c:v>62.19746</c:v>
                </c:pt>
                <c:pt idx="5974">
                  <c:v>62.213760000000001</c:v>
                </c:pt>
                <c:pt idx="5975">
                  <c:v>62.230060000000002</c:v>
                </c:pt>
                <c:pt idx="5976">
                  <c:v>62.246369999999999</c:v>
                </c:pt>
                <c:pt idx="5977">
                  <c:v>62.262680000000003</c:v>
                </c:pt>
                <c:pt idx="5978">
                  <c:v>62.27899</c:v>
                </c:pt>
                <c:pt idx="5979">
                  <c:v>62.295299999999997</c:v>
                </c:pt>
                <c:pt idx="5980">
                  <c:v>62.311610000000002</c:v>
                </c:pt>
                <c:pt idx="5981">
                  <c:v>62.327930000000002</c:v>
                </c:pt>
                <c:pt idx="5982">
                  <c:v>62.344250000000002</c:v>
                </c:pt>
                <c:pt idx="5983">
                  <c:v>62.360570000000003</c:v>
                </c:pt>
                <c:pt idx="5984">
                  <c:v>62.376890000000003</c:v>
                </c:pt>
                <c:pt idx="5985">
                  <c:v>62.393219999999999</c:v>
                </c:pt>
                <c:pt idx="5986">
                  <c:v>62.40954</c:v>
                </c:pt>
                <c:pt idx="5987">
                  <c:v>62.425870000000003</c:v>
                </c:pt>
                <c:pt idx="5988">
                  <c:v>62.4422</c:v>
                </c:pt>
                <c:pt idx="5989">
                  <c:v>62.458539999999999</c:v>
                </c:pt>
                <c:pt idx="5990">
                  <c:v>62.474870000000003</c:v>
                </c:pt>
                <c:pt idx="5991">
                  <c:v>62.491210000000002</c:v>
                </c:pt>
                <c:pt idx="5992">
                  <c:v>62.507550000000002</c:v>
                </c:pt>
                <c:pt idx="5993">
                  <c:v>62.523890000000002</c:v>
                </c:pt>
                <c:pt idx="5994">
                  <c:v>62.540239999999997</c:v>
                </c:pt>
                <c:pt idx="5995">
                  <c:v>62.556579999999997</c:v>
                </c:pt>
                <c:pt idx="5996">
                  <c:v>62.572929999999999</c:v>
                </c:pt>
                <c:pt idx="5997">
                  <c:v>62.589280000000002</c:v>
                </c:pt>
                <c:pt idx="5998">
                  <c:v>62.605629999999998</c:v>
                </c:pt>
                <c:pt idx="5999">
                  <c:v>62.621989999999997</c:v>
                </c:pt>
                <c:pt idx="6000">
                  <c:v>62.638339999999999</c:v>
                </c:pt>
                <c:pt idx="6001">
                  <c:v>62.654710000000001</c:v>
                </c:pt>
                <c:pt idx="6002">
                  <c:v>62.67107</c:v>
                </c:pt>
                <c:pt idx="6003">
                  <c:v>62.687429999999999</c:v>
                </c:pt>
                <c:pt idx="6004">
                  <c:v>62.703789999999998</c:v>
                </c:pt>
                <c:pt idx="6005">
                  <c:v>62.72016</c:v>
                </c:pt>
                <c:pt idx="6006">
                  <c:v>62.736530000000002</c:v>
                </c:pt>
                <c:pt idx="6007">
                  <c:v>62.752899999999997</c:v>
                </c:pt>
                <c:pt idx="6008">
                  <c:v>62.769280000000002</c:v>
                </c:pt>
                <c:pt idx="6009">
                  <c:v>62.785649999999997</c:v>
                </c:pt>
                <c:pt idx="6010">
                  <c:v>62.802030000000002</c:v>
                </c:pt>
                <c:pt idx="6011">
                  <c:v>62.81841</c:v>
                </c:pt>
                <c:pt idx="6012">
                  <c:v>62.834789999999998</c:v>
                </c:pt>
                <c:pt idx="6013">
                  <c:v>62.851179999999999</c:v>
                </c:pt>
                <c:pt idx="6014">
                  <c:v>62.867570000000001</c:v>
                </c:pt>
                <c:pt idx="6015">
                  <c:v>62.883949999999999</c:v>
                </c:pt>
                <c:pt idx="6016">
                  <c:v>62.90034</c:v>
                </c:pt>
                <c:pt idx="6017">
                  <c:v>62.916739999999997</c:v>
                </c:pt>
                <c:pt idx="6018">
                  <c:v>62.933140000000002</c:v>
                </c:pt>
                <c:pt idx="6019">
                  <c:v>62.949530000000003</c:v>
                </c:pt>
                <c:pt idx="6020">
                  <c:v>62.96593</c:v>
                </c:pt>
                <c:pt idx="6021">
                  <c:v>62.982329999999997</c:v>
                </c:pt>
                <c:pt idx="6022">
                  <c:v>62.998739999999998</c:v>
                </c:pt>
                <c:pt idx="6023">
                  <c:v>63.015140000000002</c:v>
                </c:pt>
                <c:pt idx="6024">
                  <c:v>63.031550000000003</c:v>
                </c:pt>
                <c:pt idx="6025">
                  <c:v>63.047960000000003</c:v>
                </c:pt>
                <c:pt idx="6026">
                  <c:v>63.064369999999997</c:v>
                </c:pt>
                <c:pt idx="6027">
                  <c:v>63.08079</c:v>
                </c:pt>
                <c:pt idx="6028">
                  <c:v>63.097209999999997</c:v>
                </c:pt>
                <c:pt idx="6029">
                  <c:v>63.113619999999997</c:v>
                </c:pt>
                <c:pt idx="6030">
                  <c:v>63.130049999999997</c:v>
                </c:pt>
                <c:pt idx="6031">
                  <c:v>63.146470000000001</c:v>
                </c:pt>
                <c:pt idx="6032">
                  <c:v>63.1629</c:v>
                </c:pt>
                <c:pt idx="6033">
                  <c:v>63.179319999999997</c:v>
                </c:pt>
                <c:pt idx="6034">
                  <c:v>63.195749999999997</c:v>
                </c:pt>
                <c:pt idx="6035">
                  <c:v>63.212179999999996</c:v>
                </c:pt>
                <c:pt idx="6036">
                  <c:v>63.228610000000003</c:v>
                </c:pt>
                <c:pt idx="6037">
                  <c:v>63.245049999999999</c:v>
                </c:pt>
                <c:pt idx="6038">
                  <c:v>63.261490000000002</c:v>
                </c:pt>
                <c:pt idx="6039">
                  <c:v>63.277929999999998</c:v>
                </c:pt>
                <c:pt idx="6040">
                  <c:v>63.294370000000001</c:v>
                </c:pt>
                <c:pt idx="6041">
                  <c:v>63.31082</c:v>
                </c:pt>
                <c:pt idx="6042">
                  <c:v>63.327260000000003</c:v>
                </c:pt>
                <c:pt idx="6043">
                  <c:v>63.343710000000002</c:v>
                </c:pt>
                <c:pt idx="6044">
                  <c:v>63.36016</c:v>
                </c:pt>
                <c:pt idx="6045">
                  <c:v>63.376620000000003</c:v>
                </c:pt>
                <c:pt idx="6046">
                  <c:v>63.393070000000002</c:v>
                </c:pt>
                <c:pt idx="6047">
                  <c:v>63.409529999999997</c:v>
                </c:pt>
                <c:pt idx="6048">
                  <c:v>63.425989999999999</c:v>
                </c:pt>
                <c:pt idx="6049">
                  <c:v>63.442450000000001</c:v>
                </c:pt>
                <c:pt idx="6050">
                  <c:v>63.458910000000003</c:v>
                </c:pt>
                <c:pt idx="6051">
                  <c:v>63.475380000000001</c:v>
                </c:pt>
                <c:pt idx="6052">
                  <c:v>63.491849999999999</c:v>
                </c:pt>
                <c:pt idx="6053">
                  <c:v>63.508319999999998</c:v>
                </c:pt>
                <c:pt idx="6054">
                  <c:v>63.524790000000003</c:v>
                </c:pt>
                <c:pt idx="6055">
                  <c:v>63.541260000000001</c:v>
                </c:pt>
                <c:pt idx="6056">
                  <c:v>63.557740000000003</c:v>
                </c:pt>
                <c:pt idx="6057">
                  <c:v>63.574219999999997</c:v>
                </c:pt>
                <c:pt idx="6058">
                  <c:v>63.590699999999998</c:v>
                </c:pt>
                <c:pt idx="6059">
                  <c:v>63.60718</c:v>
                </c:pt>
                <c:pt idx="6060">
                  <c:v>63.623669999999997</c:v>
                </c:pt>
                <c:pt idx="6061">
                  <c:v>63.640160000000002</c:v>
                </c:pt>
                <c:pt idx="6062">
                  <c:v>63.656640000000003</c:v>
                </c:pt>
                <c:pt idx="6063">
                  <c:v>63.67313</c:v>
                </c:pt>
                <c:pt idx="6064">
                  <c:v>63.689630000000001</c:v>
                </c:pt>
                <c:pt idx="6065">
                  <c:v>63.706119999999999</c:v>
                </c:pt>
                <c:pt idx="6066">
                  <c:v>63.722619999999999</c:v>
                </c:pt>
                <c:pt idx="6067">
                  <c:v>63.73912</c:v>
                </c:pt>
                <c:pt idx="6068">
                  <c:v>63.75562</c:v>
                </c:pt>
                <c:pt idx="6069">
                  <c:v>63.772129999999997</c:v>
                </c:pt>
                <c:pt idx="6070">
                  <c:v>63.788640000000001</c:v>
                </c:pt>
                <c:pt idx="6071">
                  <c:v>63.805149999999998</c:v>
                </c:pt>
                <c:pt idx="6072">
                  <c:v>63.821660000000001</c:v>
                </c:pt>
                <c:pt idx="6073">
                  <c:v>63.838169999999998</c:v>
                </c:pt>
                <c:pt idx="6074">
                  <c:v>63.854680000000002</c:v>
                </c:pt>
                <c:pt idx="6075">
                  <c:v>63.871200000000002</c:v>
                </c:pt>
                <c:pt idx="6076">
                  <c:v>63.887720000000002</c:v>
                </c:pt>
                <c:pt idx="6077">
                  <c:v>63.904240000000001</c:v>
                </c:pt>
                <c:pt idx="6078">
                  <c:v>63.920760000000001</c:v>
                </c:pt>
                <c:pt idx="6079">
                  <c:v>63.937289999999997</c:v>
                </c:pt>
                <c:pt idx="6080">
                  <c:v>63.95382</c:v>
                </c:pt>
                <c:pt idx="6081">
                  <c:v>63.970350000000003</c:v>
                </c:pt>
                <c:pt idx="6082">
                  <c:v>63.986879999999999</c:v>
                </c:pt>
                <c:pt idx="6083">
                  <c:v>64.003410000000002</c:v>
                </c:pt>
                <c:pt idx="6084">
                  <c:v>64.019949999999994</c:v>
                </c:pt>
                <c:pt idx="6085">
                  <c:v>64.036490000000001</c:v>
                </c:pt>
                <c:pt idx="6086">
                  <c:v>64.053030000000007</c:v>
                </c:pt>
                <c:pt idx="6087">
                  <c:v>64.069569999999999</c:v>
                </c:pt>
                <c:pt idx="6088">
                  <c:v>64.086110000000005</c:v>
                </c:pt>
                <c:pt idx="6089">
                  <c:v>64.10266</c:v>
                </c:pt>
                <c:pt idx="6090">
                  <c:v>64.119209999999995</c:v>
                </c:pt>
                <c:pt idx="6091">
                  <c:v>64.135769999999994</c:v>
                </c:pt>
                <c:pt idx="6092">
                  <c:v>64.15231</c:v>
                </c:pt>
                <c:pt idx="6093">
                  <c:v>64.168869999999998</c:v>
                </c:pt>
                <c:pt idx="6094">
                  <c:v>64.185429999999997</c:v>
                </c:pt>
                <c:pt idx="6095">
                  <c:v>64.201989999999995</c:v>
                </c:pt>
                <c:pt idx="6096">
                  <c:v>64.218549999999993</c:v>
                </c:pt>
                <c:pt idx="6097">
                  <c:v>64.235119999999995</c:v>
                </c:pt>
                <c:pt idx="6098">
                  <c:v>64.251679999999993</c:v>
                </c:pt>
                <c:pt idx="6099">
                  <c:v>64.268249999999995</c:v>
                </c:pt>
                <c:pt idx="6100">
                  <c:v>64.284819999999996</c:v>
                </c:pt>
                <c:pt idx="6101">
                  <c:v>64.301389999999998</c:v>
                </c:pt>
                <c:pt idx="6102">
                  <c:v>64.317970000000003</c:v>
                </c:pt>
                <c:pt idx="6103">
                  <c:v>64.334540000000004</c:v>
                </c:pt>
                <c:pt idx="6104">
                  <c:v>64.351129999999998</c:v>
                </c:pt>
                <c:pt idx="6105">
                  <c:v>64.367710000000002</c:v>
                </c:pt>
                <c:pt idx="6106">
                  <c:v>64.384280000000004</c:v>
                </c:pt>
                <c:pt idx="6107">
                  <c:v>64.400869999999998</c:v>
                </c:pt>
                <c:pt idx="6108">
                  <c:v>64.417469999999994</c:v>
                </c:pt>
                <c:pt idx="6109">
                  <c:v>64.434049999999999</c:v>
                </c:pt>
                <c:pt idx="6110">
                  <c:v>64.450649999999996</c:v>
                </c:pt>
                <c:pt idx="6111">
                  <c:v>64.467240000000004</c:v>
                </c:pt>
                <c:pt idx="6112">
                  <c:v>64.483829999999998</c:v>
                </c:pt>
                <c:pt idx="6113">
                  <c:v>64.500429999999994</c:v>
                </c:pt>
                <c:pt idx="6114">
                  <c:v>64.517030000000005</c:v>
                </c:pt>
                <c:pt idx="6115">
                  <c:v>64.533640000000005</c:v>
                </c:pt>
                <c:pt idx="6116">
                  <c:v>64.550240000000002</c:v>
                </c:pt>
                <c:pt idx="6117">
                  <c:v>64.566850000000002</c:v>
                </c:pt>
                <c:pt idx="6118">
                  <c:v>64.583460000000002</c:v>
                </c:pt>
                <c:pt idx="6119">
                  <c:v>64.600070000000002</c:v>
                </c:pt>
                <c:pt idx="6120">
                  <c:v>64.616680000000002</c:v>
                </c:pt>
                <c:pt idx="6121">
                  <c:v>64.633290000000002</c:v>
                </c:pt>
                <c:pt idx="6122">
                  <c:v>64.649910000000006</c:v>
                </c:pt>
                <c:pt idx="6123">
                  <c:v>64.666529999999995</c:v>
                </c:pt>
                <c:pt idx="6124">
                  <c:v>64.683149999999998</c:v>
                </c:pt>
                <c:pt idx="6125">
                  <c:v>64.699780000000004</c:v>
                </c:pt>
                <c:pt idx="6126">
                  <c:v>64.716399999999993</c:v>
                </c:pt>
                <c:pt idx="6127">
                  <c:v>64.733029999999999</c:v>
                </c:pt>
                <c:pt idx="6128">
                  <c:v>64.749660000000006</c:v>
                </c:pt>
                <c:pt idx="6129">
                  <c:v>64.766300000000001</c:v>
                </c:pt>
                <c:pt idx="6130">
                  <c:v>64.782929999999993</c:v>
                </c:pt>
                <c:pt idx="6131">
                  <c:v>64.799570000000003</c:v>
                </c:pt>
                <c:pt idx="6132">
                  <c:v>64.816199999999995</c:v>
                </c:pt>
                <c:pt idx="6133">
                  <c:v>64.832849999999993</c:v>
                </c:pt>
                <c:pt idx="6134">
                  <c:v>64.849490000000003</c:v>
                </c:pt>
                <c:pt idx="6135">
                  <c:v>64.866129999999998</c:v>
                </c:pt>
                <c:pt idx="6136">
                  <c:v>64.882779999999997</c:v>
                </c:pt>
                <c:pt idx="6137">
                  <c:v>64.899429999999995</c:v>
                </c:pt>
                <c:pt idx="6138">
                  <c:v>64.916079999999994</c:v>
                </c:pt>
                <c:pt idx="6139">
                  <c:v>64.932739999999995</c:v>
                </c:pt>
                <c:pt idx="6140">
                  <c:v>64.949389999999994</c:v>
                </c:pt>
                <c:pt idx="6141">
                  <c:v>64.966049999999996</c:v>
                </c:pt>
                <c:pt idx="6142">
                  <c:v>64.982709999999997</c:v>
                </c:pt>
                <c:pt idx="6143">
                  <c:v>64.999369999999999</c:v>
                </c:pt>
                <c:pt idx="6144">
                  <c:v>65.016040000000004</c:v>
                </c:pt>
                <c:pt idx="6145">
                  <c:v>65.032700000000006</c:v>
                </c:pt>
                <c:pt idx="6146">
                  <c:v>65.049369999999996</c:v>
                </c:pt>
                <c:pt idx="6147">
                  <c:v>65.066040000000001</c:v>
                </c:pt>
                <c:pt idx="6148">
                  <c:v>65.082719999999995</c:v>
                </c:pt>
                <c:pt idx="6149">
                  <c:v>65.09939</c:v>
                </c:pt>
                <c:pt idx="6150">
                  <c:v>65.116069999999993</c:v>
                </c:pt>
                <c:pt idx="6151">
                  <c:v>65.132750000000001</c:v>
                </c:pt>
                <c:pt idx="6152">
                  <c:v>65.149429999999995</c:v>
                </c:pt>
                <c:pt idx="6153">
                  <c:v>65.166110000000003</c:v>
                </c:pt>
                <c:pt idx="6154">
                  <c:v>65.1828</c:v>
                </c:pt>
                <c:pt idx="6155">
                  <c:v>65.199489999999997</c:v>
                </c:pt>
                <c:pt idx="6156">
                  <c:v>65.216179999999994</c:v>
                </c:pt>
                <c:pt idx="6157">
                  <c:v>65.232870000000005</c:v>
                </c:pt>
                <c:pt idx="6158">
                  <c:v>65.249570000000006</c:v>
                </c:pt>
                <c:pt idx="6159">
                  <c:v>65.266260000000003</c:v>
                </c:pt>
                <c:pt idx="6160">
                  <c:v>65.282960000000003</c:v>
                </c:pt>
                <c:pt idx="6161">
                  <c:v>65.299660000000003</c:v>
                </c:pt>
                <c:pt idx="6162">
                  <c:v>65.316360000000003</c:v>
                </c:pt>
                <c:pt idx="6163">
                  <c:v>65.333070000000006</c:v>
                </c:pt>
                <c:pt idx="6164">
                  <c:v>65.349779999999996</c:v>
                </c:pt>
                <c:pt idx="6165">
                  <c:v>65.366489999999999</c:v>
                </c:pt>
                <c:pt idx="6166">
                  <c:v>65.383189999999999</c:v>
                </c:pt>
                <c:pt idx="6167">
                  <c:v>65.399910000000006</c:v>
                </c:pt>
                <c:pt idx="6168">
                  <c:v>65.416629999999998</c:v>
                </c:pt>
                <c:pt idx="6169">
                  <c:v>65.433340000000001</c:v>
                </c:pt>
                <c:pt idx="6170">
                  <c:v>65.450069999999997</c:v>
                </c:pt>
                <c:pt idx="6171">
                  <c:v>65.46678</c:v>
                </c:pt>
                <c:pt idx="6172">
                  <c:v>65.483509999999995</c:v>
                </c:pt>
                <c:pt idx="6173">
                  <c:v>65.500240000000005</c:v>
                </c:pt>
                <c:pt idx="6174">
                  <c:v>65.516959999999997</c:v>
                </c:pt>
                <c:pt idx="6175">
                  <c:v>65.533690000000007</c:v>
                </c:pt>
                <c:pt idx="6176">
                  <c:v>65.550430000000006</c:v>
                </c:pt>
                <c:pt idx="6177">
                  <c:v>65.567160000000001</c:v>
                </c:pt>
                <c:pt idx="6178">
                  <c:v>65.5839</c:v>
                </c:pt>
                <c:pt idx="6179">
                  <c:v>65.600639999999999</c:v>
                </c:pt>
                <c:pt idx="6180">
                  <c:v>65.617379999999997</c:v>
                </c:pt>
                <c:pt idx="6181">
                  <c:v>65.634119999999996</c:v>
                </c:pt>
                <c:pt idx="6182">
                  <c:v>65.650869999999998</c:v>
                </c:pt>
                <c:pt idx="6183">
                  <c:v>65.667619999999999</c:v>
                </c:pt>
                <c:pt idx="6184">
                  <c:v>65.684359999999998</c:v>
                </c:pt>
                <c:pt idx="6185">
                  <c:v>65.701120000000003</c:v>
                </c:pt>
                <c:pt idx="6186">
                  <c:v>65.717870000000005</c:v>
                </c:pt>
                <c:pt idx="6187">
                  <c:v>65.734629999999996</c:v>
                </c:pt>
                <c:pt idx="6188">
                  <c:v>65.751390000000001</c:v>
                </c:pt>
                <c:pt idx="6189">
                  <c:v>65.768150000000006</c:v>
                </c:pt>
                <c:pt idx="6190">
                  <c:v>65.784909999999996</c:v>
                </c:pt>
                <c:pt idx="6191">
                  <c:v>65.801670000000001</c:v>
                </c:pt>
                <c:pt idx="6192">
                  <c:v>65.818439999999995</c:v>
                </c:pt>
                <c:pt idx="6193">
                  <c:v>65.835210000000004</c:v>
                </c:pt>
                <c:pt idx="6194">
                  <c:v>65.851979999999998</c:v>
                </c:pt>
                <c:pt idx="6195">
                  <c:v>65.868759999999995</c:v>
                </c:pt>
                <c:pt idx="6196">
                  <c:v>65.885530000000003</c:v>
                </c:pt>
                <c:pt idx="6197">
                  <c:v>65.90231</c:v>
                </c:pt>
                <c:pt idx="6198">
                  <c:v>65.919089999999997</c:v>
                </c:pt>
                <c:pt idx="6199">
                  <c:v>65.935869999999994</c:v>
                </c:pt>
                <c:pt idx="6200">
                  <c:v>65.952659999999995</c:v>
                </c:pt>
                <c:pt idx="6201">
                  <c:v>65.969440000000006</c:v>
                </c:pt>
                <c:pt idx="6202">
                  <c:v>65.986230000000006</c:v>
                </c:pt>
                <c:pt idx="6203">
                  <c:v>66.003020000000006</c:v>
                </c:pt>
                <c:pt idx="6204">
                  <c:v>66.019810000000007</c:v>
                </c:pt>
                <c:pt idx="6205">
                  <c:v>66.036609999999996</c:v>
                </c:pt>
                <c:pt idx="6206">
                  <c:v>66.05341</c:v>
                </c:pt>
                <c:pt idx="6207">
                  <c:v>66.070210000000003</c:v>
                </c:pt>
                <c:pt idx="6208">
                  <c:v>66.087010000000006</c:v>
                </c:pt>
                <c:pt idx="6209">
                  <c:v>66.103809999999996</c:v>
                </c:pt>
                <c:pt idx="6210">
                  <c:v>66.120609999999999</c:v>
                </c:pt>
                <c:pt idx="6211">
                  <c:v>66.137420000000006</c:v>
                </c:pt>
                <c:pt idx="6212">
                  <c:v>66.154229999999998</c:v>
                </c:pt>
                <c:pt idx="6213">
                  <c:v>66.171040000000005</c:v>
                </c:pt>
                <c:pt idx="6214">
                  <c:v>66.187860000000001</c:v>
                </c:pt>
                <c:pt idx="6215">
                  <c:v>66.204669999999993</c:v>
                </c:pt>
                <c:pt idx="6216">
                  <c:v>66.221490000000003</c:v>
                </c:pt>
                <c:pt idx="6217">
                  <c:v>66.238309999999998</c:v>
                </c:pt>
                <c:pt idx="6218">
                  <c:v>66.255129999999994</c:v>
                </c:pt>
                <c:pt idx="6219">
                  <c:v>66.271960000000007</c:v>
                </c:pt>
                <c:pt idx="6220">
                  <c:v>66.288790000000006</c:v>
                </c:pt>
                <c:pt idx="6221">
                  <c:v>66.305620000000005</c:v>
                </c:pt>
                <c:pt idx="6222">
                  <c:v>66.322450000000003</c:v>
                </c:pt>
                <c:pt idx="6223">
                  <c:v>66.339280000000002</c:v>
                </c:pt>
                <c:pt idx="6224">
                  <c:v>66.356120000000004</c:v>
                </c:pt>
                <c:pt idx="6225">
                  <c:v>66.372960000000006</c:v>
                </c:pt>
                <c:pt idx="6226">
                  <c:v>66.389790000000005</c:v>
                </c:pt>
                <c:pt idx="6227">
                  <c:v>66.406630000000007</c:v>
                </c:pt>
                <c:pt idx="6228">
                  <c:v>66.423479999999998</c:v>
                </c:pt>
                <c:pt idx="6229">
                  <c:v>66.44032</c:v>
                </c:pt>
                <c:pt idx="6230">
                  <c:v>66.457170000000005</c:v>
                </c:pt>
                <c:pt idx="6231">
                  <c:v>66.474019999999996</c:v>
                </c:pt>
                <c:pt idx="6232">
                  <c:v>66.490880000000004</c:v>
                </c:pt>
                <c:pt idx="6233">
                  <c:v>66.507729999999995</c:v>
                </c:pt>
                <c:pt idx="6234">
                  <c:v>66.52458</c:v>
                </c:pt>
                <c:pt idx="6235">
                  <c:v>66.541439999999994</c:v>
                </c:pt>
                <c:pt idx="6236">
                  <c:v>66.558300000000003</c:v>
                </c:pt>
                <c:pt idx="6237">
                  <c:v>66.575159999999997</c:v>
                </c:pt>
                <c:pt idx="6238">
                  <c:v>66.592029999999994</c:v>
                </c:pt>
                <c:pt idx="6239">
                  <c:v>66.608900000000006</c:v>
                </c:pt>
                <c:pt idx="6240">
                  <c:v>66.625770000000003</c:v>
                </c:pt>
                <c:pt idx="6241">
                  <c:v>66.64264</c:v>
                </c:pt>
                <c:pt idx="6242">
                  <c:v>66.659520000000001</c:v>
                </c:pt>
                <c:pt idx="6243">
                  <c:v>66.676389999999998</c:v>
                </c:pt>
                <c:pt idx="6244">
                  <c:v>66.693269999999998</c:v>
                </c:pt>
                <c:pt idx="6245">
                  <c:v>66.710149999999999</c:v>
                </c:pt>
                <c:pt idx="6246">
                  <c:v>66.727040000000002</c:v>
                </c:pt>
                <c:pt idx="6247">
                  <c:v>66.743920000000003</c:v>
                </c:pt>
                <c:pt idx="6248">
                  <c:v>66.760800000000003</c:v>
                </c:pt>
                <c:pt idx="6249">
                  <c:v>66.777690000000007</c:v>
                </c:pt>
                <c:pt idx="6250">
                  <c:v>66.794589999999999</c:v>
                </c:pt>
                <c:pt idx="6251">
                  <c:v>66.811480000000003</c:v>
                </c:pt>
                <c:pt idx="6252">
                  <c:v>66.828370000000007</c:v>
                </c:pt>
                <c:pt idx="6253">
                  <c:v>66.845269999999999</c:v>
                </c:pt>
                <c:pt idx="6254">
                  <c:v>66.862170000000006</c:v>
                </c:pt>
                <c:pt idx="6255">
                  <c:v>66.879069999999999</c:v>
                </c:pt>
                <c:pt idx="6256">
                  <c:v>66.895970000000005</c:v>
                </c:pt>
                <c:pt idx="6257">
                  <c:v>66.912880000000001</c:v>
                </c:pt>
                <c:pt idx="6258">
                  <c:v>66.929789999999997</c:v>
                </c:pt>
                <c:pt idx="6259">
                  <c:v>66.946690000000004</c:v>
                </c:pt>
                <c:pt idx="6260">
                  <c:v>66.963610000000003</c:v>
                </c:pt>
                <c:pt idx="6261">
                  <c:v>66.980519999999999</c:v>
                </c:pt>
                <c:pt idx="6262">
                  <c:v>66.997439999999997</c:v>
                </c:pt>
                <c:pt idx="6263">
                  <c:v>67.014359999999996</c:v>
                </c:pt>
                <c:pt idx="6264">
                  <c:v>67.031279999999995</c:v>
                </c:pt>
                <c:pt idx="6265">
                  <c:v>67.048199999999994</c:v>
                </c:pt>
                <c:pt idx="6266">
                  <c:v>67.065119999999993</c:v>
                </c:pt>
                <c:pt idx="6267">
                  <c:v>67.082049999999995</c:v>
                </c:pt>
                <c:pt idx="6268">
                  <c:v>67.098979999999997</c:v>
                </c:pt>
                <c:pt idx="6269">
                  <c:v>67.11591</c:v>
                </c:pt>
                <c:pt idx="6270">
                  <c:v>67.132850000000005</c:v>
                </c:pt>
                <c:pt idx="6271">
                  <c:v>67.149789999999996</c:v>
                </c:pt>
                <c:pt idx="6272">
                  <c:v>67.166730000000001</c:v>
                </c:pt>
                <c:pt idx="6273">
                  <c:v>67.183660000000003</c:v>
                </c:pt>
                <c:pt idx="6274">
                  <c:v>67.200609999999998</c:v>
                </c:pt>
                <c:pt idx="6275">
                  <c:v>67.217550000000003</c:v>
                </c:pt>
                <c:pt idx="6276">
                  <c:v>67.234499999999997</c:v>
                </c:pt>
                <c:pt idx="6277">
                  <c:v>67.251440000000002</c:v>
                </c:pt>
                <c:pt idx="6278">
                  <c:v>67.268389999999997</c:v>
                </c:pt>
                <c:pt idx="6279">
                  <c:v>67.285349999999994</c:v>
                </c:pt>
                <c:pt idx="6280">
                  <c:v>67.302300000000002</c:v>
                </c:pt>
                <c:pt idx="6281">
                  <c:v>67.31926</c:v>
                </c:pt>
                <c:pt idx="6282">
                  <c:v>67.336219999999997</c:v>
                </c:pt>
                <c:pt idx="6283">
                  <c:v>67.353179999999995</c:v>
                </c:pt>
                <c:pt idx="6284">
                  <c:v>67.370140000000006</c:v>
                </c:pt>
                <c:pt idx="6285">
                  <c:v>67.387110000000007</c:v>
                </c:pt>
                <c:pt idx="6286">
                  <c:v>67.404079999999993</c:v>
                </c:pt>
                <c:pt idx="6287">
                  <c:v>67.421040000000005</c:v>
                </c:pt>
                <c:pt idx="6288">
                  <c:v>67.438019999999995</c:v>
                </c:pt>
                <c:pt idx="6289">
                  <c:v>67.454989999999995</c:v>
                </c:pt>
                <c:pt idx="6290">
                  <c:v>67.471969999999999</c:v>
                </c:pt>
                <c:pt idx="6291">
                  <c:v>67.488950000000003</c:v>
                </c:pt>
                <c:pt idx="6292">
                  <c:v>67.505930000000006</c:v>
                </c:pt>
                <c:pt idx="6293">
                  <c:v>67.522909999999996</c:v>
                </c:pt>
                <c:pt idx="6294">
                  <c:v>67.53989</c:v>
                </c:pt>
                <c:pt idx="6295">
                  <c:v>67.556880000000007</c:v>
                </c:pt>
                <c:pt idx="6296">
                  <c:v>67.573880000000003</c:v>
                </c:pt>
                <c:pt idx="6297">
                  <c:v>67.590869999999995</c:v>
                </c:pt>
                <c:pt idx="6298">
                  <c:v>67.607860000000002</c:v>
                </c:pt>
                <c:pt idx="6299">
                  <c:v>67.624859999999998</c:v>
                </c:pt>
                <c:pt idx="6300">
                  <c:v>67.641850000000005</c:v>
                </c:pt>
                <c:pt idx="6301">
                  <c:v>67.658850000000001</c:v>
                </c:pt>
                <c:pt idx="6302">
                  <c:v>67.675849999999997</c:v>
                </c:pt>
                <c:pt idx="6303">
                  <c:v>67.692859999999996</c:v>
                </c:pt>
                <c:pt idx="6304">
                  <c:v>67.709860000000006</c:v>
                </c:pt>
                <c:pt idx="6305">
                  <c:v>67.726870000000005</c:v>
                </c:pt>
                <c:pt idx="6306">
                  <c:v>67.743880000000004</c:v>
                </c:pt>
                <c:pt idx="6307">
                  <c:v>67.760890000000003</c:v>
                </c:pt>
                <c:pt idx="6308">
                  <c:v>67.777910000000006</c:v>
                </c:pt>
                <c:pt idx="6309">
                  <c:v>67.794920000000005</c:v>
                </c:pt>
                <c:pt idx="6310">
                  <c:v>67.811940000000007</c:v>
                </c:pt>
                <c:pt idx="6311">
                  <c:v>67.828959999999995</c:v>
                </c:pt>
                <c:pt idx="6312">
                  <c:v>67.84599</c:v>
                </c:pt>
                <c:pt idx="6313">
                  <c:v>67.863010000000003</c:v>
                </c:pt>
                <c:pt idx="6314">
                  <c:v>67.880039999999994</c:v>
                </c:pt>
                <c:pt idx="6315">
                  <c:v>67.897069999999999</c:v>
                </c:pt>
                <c:pt idx="6316">
                  <c:v>67.914100000000005</c:v>
                </c:pt>
                <c:pt idx="6317">
                  <c:v>67.931139999999999</c:v>
                </c:pt>
                <c:pt idx="6318">
                  <c:v>67.948170000000005</c:v>
                </c:pt>
                <c:pt idx="6319">
                  <c:v>67.965209999999999</c:v>
                </c:pt>
                <c:pt idx="6320">
                  <c:v>67.982249999999993</c:v>
                </c:pt>
                <c:pt idx="6321">
                  <c:v>67.999300000000005</c:v>
                </c:pt>
                <c:pt idx="6322">
                  <c:v>68.01634</c:v>
                </c:pt>
                <c:pt idx="6323">
                  <c:v>68.033389999999997</c:v>
                </c:pt>
                <c:pt idx="6324">
                  <c:v>68.050439999999995</c:v>
                </c:pt>
                <c:pt idx="6325">
                  <c:v>68.067490000000006</c:v>
                </c:pt>
                <c:pt idx="6326">
                  <c:v>68.084540000000004</c:v>
                </c:pt>
                <c:pt idx="6327">
                  <c:v>68.101590000000002</c:v>
                </c:pt>
                <c:pt idx="6328">
                  <c:v>68.118650000000002</c:v>
                </c:pt>
                <c:pt idx="6329">
                  <c:v>68.135710000000003</c:v>
                </c:pt>
                <c:pt idx="6330">
                  <c:v>68.152770000000004</c:v>
                </c:pt>
                <c:pt idx="6331">
                  <c:v>68.169839999999994</c:v>
                </c:pt>
                <c:pt idx="6332">
                  <c:v>68.186899999999994</c:v>
                </c:pt>
                <c:pt idx="6333">
                  <c:v>68.203969999999998</c:v>
                </c:pt>
                <c:pt idx="6334">
                  <c:v>68.221040000000002</c:v>
                </c:pt>
                <c:pt idx="6335">
                  <c:v>68.238110000000006</c:v>
                </c:pt>
                <c:pt idx="6336">
                  <c:v>68.255189999999999</c:v>
                </c:pt>
                <c:pt idx="6337">
                  <c:v>68.272260000000003</c:v>
                </c:pt>
                <c:pt idx="6338">
                  <c:v>68.289339999999996</c:v>
                </c:pt>
                <c:pt idx="6339">
                  <c:v>68.306430000000006</c:v>
                </c:pt>
                <c:pt idx="6340">
                  <c:v>68.323509999999999</c:v>
                </c:pt>
                <c:pt idx="6341">
                  <c:v>68.340590000000006</c:v>
                </c:pt>
                <c:pt idx="6342">
                  <c:v>68.357680000000002</c:v>
                </c:pt>
                <c:pt idx="6343">
                  <c:v>68.374769999999998</c:v>
                </c:pt>
                <c:pt idx="6344">
                  <c:v>68.391859999999994</c:v>
                </c:pt>
                <c:pt idx="6345">
                  <c:v>68.408959999999993</c:v>
                </c:pt>
                <c:pt idx="6346">
                  <c:v>68.426060000000007</c:v>
                </c:pt>
                <c:pt idx="6347">
                  <c:v>68.443150000000003</c:v>
                </c:pt>
                <c:pt idx="6348">
                  <c:v>68.460250000000002</c:v>
                </c:pt>
                <c:pt idx="6349">
                  <c:v>68.477360000000004</c:v>
                </c:pt>
                <c:pt idx="6350">
                  <c:v>68.494450000000001</c:v>
                </c:pt>
                <c:pt idx="6351">
                  <c:v>68.511570000000006</c:v>
                </c:pt>
                <c:pt idx="6352">
                  <c:v>68.528670000000005</c:v>
                </c:pt>
                <c:pt idx="6353">
                  <c:v>68.545779999999993</c:v>
                </c:pt>
                <c:pt idx="6354">
                  <c:v>68.562899999999999</c:v>
                </c:pt>
                <c:pt idx="6355">
                  <c:v>68.580010000000001</c:v>
                </c:pt>
                <c:pt idx="6356">
                  <c:v>68.597130000000007</c:v>
                </c:pt>
                <c:pt idx="6357">
                  <c:v>68.614249999999998</c:v>
                </c:pt>
                <c:pt idx="6358">
                  <c:v>68.631370000000004</c:v>
                </c:pt>
                <c:pt idx="6359">
                  <c:v>68.648489999999995</c:v>
                </c:pt>
                <c:pt idx="6360">
                  <c:v>68.665620000000004</c:v>
                </c:pt>
                <c:pt idx="6361">
                  <c:v>68.682749999999999</c:v>
                </c:pt>
                <c:pt idx="6362">
                  <c:v>68.699870000000004</c:v>
                </c:pt>
                <c:pt idx="6363">
                  <c:v>68.717010000000002</c:v>
                </c:pt>
                <c:pt idx="6364">
                  <c:v>68.73415</c:v>
                </c:pt>
                <c:pt idx="6365">
                  <c:v>68.751279999999994</c:v>
                </c:pt>
                <c:pt idx="6366">
                  <c:v>68.768420000000006</c:v>
                </c:pt>
                <c:pt idx="6367">
                  <c:v>68.785560000000004</c:v>
                </c:pt>
                <c:pt idx="6368">
                  <c:v>68.802700000000002</c:v>
                </c:pt>
                <c:pt idx="6369">
                  <c:v>68.819850000000002</c:v>
                </c:pt>
                <c:pt idx="6370">
                  <c:v>68.837000000000003</c:v>
                </c:pt>
                <c:pt idx="6371">
                  <c:v>68.854140000000001</c:v>
                </c:pt>
                <c:pt idx="6372">
                  <c:v>68.871300000000005</c:v>
                </c:pt>
                <c:pt idx="6373">
                  <c:v>68.888450000000006</c:v>
                </c:pt>
                <c:pt idx="6374">
                  <c:v>68.905600000000007</c:v>
                </c:pt>
                <c:pt idx="6375">
                  <c:v>68.922759999999997</c:v>
                </c:pt>
                <c:pt idx="6376">
                  <c:v>68.939930000000004</c:v>
                </c:pt>
                <c:pt idx="6377">
                  <c:v>68.957080000000005</c:v>
                </c:pt>
                <c:pt idx="6378">
                  <c:v>68.974249999999998</c:v>
                </c:pt>
                <c:pt idx="6379">
                  <c:v>68.991420000000005</c:v>
                </c:pt>
                <c:pt idx="6380">
                  <c:v>69.008579999999995</c:v>
                </c:pt>
                <c:pt idx="6381">
                  <c:v>69.025760000000005</c:v>
                </c:pt>
                <c:pt idx="6382">
                  <c:v>69.042929999999998</c:v>
                </c:pt>
                <c:pt idx="6383">
                  <c:v>69.060100000000006</c:v>
                </c:pt>
                <c:pt idx="6384">
                  <c:v>69.077280000000002</c:v>
                </c:pt>
                <c:pt idx="6385">
                  <c:v>69.094459999999998</c:v>
                </c:pt>
                <c:pt idx="6386">
                  <c:v>69.111639999999994</c:v>
                </c:pt>
                <c:pt idx="6387">
                  <c:v>69.128820000000005</c:v>
                </c:pt>
                <c:pt idx="6388">
                  <c:v>69.146010000000004</c:v>
                </c:pt>
                <c:pt idx="6389">
                  <c:v>69.163200000000003</c:v>
                </c:pt>
                <c:pt idx="6390">
                  <c:v>69.180390000000003</c:v>
                </c:pt>
                <c:pt idx="6391">
                  <c:v>69.197580000000002</c:v>
                </c:pt>
                <c:pt idx="6392">
                  <c:v>69.214780000000005</c:v>
                </c:pt>
                <c:pt idx="6393">
                  <c:v>69.231970000000004</c:v>
                </c:pt>
                <c:pt idx="6394">
                  <c:v>69.249170000000007</c:v>
                </c:pt>
                <c:pt idx="6395">
                  <c:v>69.266369999999995</c:v>
                </c:pt>
                <c:pt idx="6396">
                  <c:v>69.283569999999997</c:v>
                </c:pt>
                <c:pt idx="6397">
                  <c:v>69.30077</c:v>
                </c:pt>
                <c:pt idx="6398">
                  <c:v>69.317989999999995</c:v>
                </c:pt>
                <c:pt idx="6399">
                  <c:v>69.335189999999997</c:v>
                </c:pt>
                <c:pt idx="6400">
                  <c:v>69.352400000000003</c:v>
                </c:pt>
                <c:pt idx="6401">
                  <c:v>69.369609999999994</c:v>
                </c:pt>
                <c:pt idx="6402">
                  <c:v>69.386830000000003</c:v>
                </c:pt>
                <c:pt idx="6403">
                  <c:v>69.404049999999998</c:v>
                </c:pt>
                <c:pt idx="6404">
                  <c:v>69.421270000000007</c:v>
                </c:pt>
                <c:pt idx="6405">
                  <c:v>69.438490000000002</c:v>
                </c:pt>
                <c:pt idx="6406">
                  <c:v>69.455719999999999</c:v>
                </c:pt>
                <c:pt idx="6407">
                  <c:v>69.472949999999997</c:v>
                </c:pt>
                <c:pt idx="6408">
                  <c:v>69.490170000000006</c:v>
                </c:pt>
                <c:pt idx="6409">
                  <c:v>69.507400000000004</c:v>
                </c:pt>
                <c:pt idx="6410">
                  <c:v>69.524640000000005</c:v>
                </c:pt>
                <c:pt idx="6411">
                  <c:v>69.541870000000003</c:v>
                </c:pt>
                <c:pt idx="6412">
                  <c:v>69.559100000000001</c:v>
                </c:pt>
                <c:pt idx="6413">
                  <c:v>69.576350000000005</c:v>
                </c:pt>
                <c:pt idx="6414">
                  <c:v>69.593590000000006</c:v>
                </c:pt>
                <c:pt idx="6415">
                  <c:v>69.610830000000007</c:v>
                </c:pt>
                <c:pt idx="6416">
                  <c:v>69.628069999999994</c:v>
                </c:pt>
                <c:pt idx="6417">
                  <c:v>69.645319999999998</c:v>
                </c:pt>
                <c:pt idx="6418">
                  <c:v>69.662570000000002</c:v>
                </c:pt>
                <c:pt idx="6419">
                  <c:v>69.679820000000007</c:v>
                </c:pt>
                <c:pt idx="6420">
                  <c:v>69.697069999999997</c:v>
                </c:pt>
                <c:pt idx="6421">
                  <c:v>69.714330000000004</c:v>
                </c:pt>
                <c:pt idx="6422">
                  <c:v>69.731589999999997</c:v>
                </c:pt>
                <c:pt idx="6423">
                  <c:v>69.748859999999993</c:v>
                </c:pt>
                <c:pt idx="6424">
                  <c:v>69.766109999999998</c:v>
                </c:pt>
                <c:pt idx="6425">
                  <c:v>69.783379999999994</c:v>
                </c:pt>
                <c:pt idx="6426">
                  <c:v>69.800640000000001</c:v>
                </c:pt>
                <c:pt idx="6427">
                  <c:v>69.817920000000001</c:v>
                </c:pt>
                <c:pt idx="6428">
                  <c:v>69.835189999999997</c:v>
                </c:pt>
                <c:pt idx="6429">
                  <c:v>69.852459999999994</c:v>
                </c:pt>
                <c:pt idx="6430">
                  <c:v>69.869739999999993</c:v>
                </c:pt>
                <c:pt idx="6431">
                  <c:v>69.887020000000007</c:v>
                </c:pt>
                <c:pt idx="6432">
                  <c:v>69.904290000000003</c:v>
                </c:pt>
                <c:pt idx="6433">
                  <c:v>69.921580000000006</c:v>
                </c:pt>
                <c:pt idx="6434">
                  <c:v>69.938860000000005</c:v>
                </c:pt>
                <c:pt idx="6435">
                  <c:v>69.956149999999994</c:v>
                </c:pt>
                <c:pt idx="6436">
                  <c:v>69.973429999999993</c:v>
                </c:pt>
                <c:pt idx="6437">
                  <c:v>69.990719999999996</c:v>
                </c:pt>
                <c:pt idx="6438">
                  <c:v>70.008020000000002</c:v>
                </c:pt>
                <c:pt idx="6439">
                  <c:v>70.025310000000005</c:v>
                </c:pt>
                <c:pt idx="6440">
                  <c:v>70.042599999999993</c:v>
                </c:pt>
                <c:pt idx="6441">
                  <c:v>70.059910000000002</c:v>
                </c:pt>
                <c:pt idx="6442">
                  <c:v>70.077209999999994</c:v>
                </c:pt>
                <c:pt idx="6443">
                  <c:v>70.09451</c:v>
                </c:pt>
                <c:pt idx="6444">
                  <c:v>70.111819999999994</c:v>
                </c:pt>
                <c:pt idx="6445">
                  <c:v>70.12912</c:v>
                </c:pt>
                <c:pt idx="6446">
                  <c:v>70.146429999999995</c:v>
                </c:pt>
                <c:pt idx="6447">
                  <c:v>70.163740000000004</c:v>
                </c:pt>
                <c:pt idx="6448">
                  <c:v>70.181049999999999</c:v>
                </c:pt>
                <c:pt idx="6449">
                  <c:v>70.198369999999997</c:v>
                </c:pt>
                <c:pt idx="6450">
                  <c:v>70.215689999999995</c:v>
                </c:pt>
                <c:pt idx="6451">
                  <c:v>70.233009999999993</c:v>
                </c:pt>
                <c:pt idx="6452">
                  <c:v>70.250339999999994</c:v>
                </c:pt>
                <c:pt idx="6453">
                  <c:v>70.267650000000003</c:v>
                </c:pt>
                <c:pt idx="6454">
                  <c:v>70.284980000000004</c:v>
                </c:pt>
                <c:pt idx="6455">
                  <c:v>70.302310000000006</c:v>
                </c:pt>
                <c:pt idx="6456">
                  <c:v>70.319640000000007</c:v>
                </c:pt>
                <c:pt idx="6457">
                  <c:v>70.336979999999997</c:v>
                </c:pt>
                <c:pt idx="6458">
                  <c:v>70.354309999999998</c:v>
                </c:pt>
                <c:pt idx="6459">
                  <c:v>70.371650000000002</c:v>
                </c:pt>
                <c:pt idx="6460">
                  <c:v>70.388990000000007</c:v>
                </c:pt>
                <c:pt idx="6461">
                  <c:v>70.406329999999997</c:v>
                </c:pt>
                <c:pt idx="6462">
                  <c:v>70.423680000000004</c:v>
                </c:pt>
                <c:pt idx="6463">
                  <c:v>70.441019999999995</c:v>
                </c:pt>
                <c:pt idx="6464">
                  <c:v>70.458370000000002</c:v>
                </c:pt>
                <c:pt idx="6465">
                  <c:v>70.475719999999995</c:v>
                </c:pt>
                <c:pt idx="6466">
                  <c:v>70.493070000000003</c:v>
                </c:pt>
                <c:pt idx="6467">
                  <c:v>70.510419999999996</c:v>
                </c:pt>
                <c:pt idx="6468">
                  <c:v>70.527780000000007</c:v>
                </c:pt>
                <c:pt idx="6469">
                  <c:v>70.545140000000004</c:v>
                </c:pt>
                <c:pt idx="6470">
                  <c:v>70.5625</c:v>
                </c:pt>
                <c:pt idx="6471">
                  <c:v>70.579859999999996</c:v>
                </c:pt>
                <c:pt idx="6472">
                  <c:v>70.597229999999996</c:v>
                </c:pt>
                <c:pt idx="6473">
                  <c:v>70.614590000000007</c:v>
                </c:pt>
                <c:pt idx="6474">
                  <c:v>70.631969999999995</c:v>
                </c:pt>
                <c:pt idx="6475">
                  <c:v>70.649339999999995</c:v>
                </c:pt>
                <c:pt idx="6476">
                  <c:v>70.666709999999995</c:v>
                </c:pt>
                <c:pt idx="6477">
                  <c:v>70.684079999999994</c:v>
                </c:pt>
                <c:pt idx="6478">
                  <c:v>70.701459999999997</c:v>
                </c:pt>
                <c:pt idx="6479">
                  <c:v>70.71884</c:v>
                </c:pt>
                <c:pt idx="6480">
                  <c:v>70.736230000000006</c:v>
                </c:pt>
                <c:pt idx="6481">
                  <c:v>70.753609999999995</c:v>
                </c:pt>
                <c:pt idx="6482">
                  <c:v>70.771000000000001</c:v>
                </c:pt>
                <c:pt idx="6483">
                  <c:v>70.788380000000004</c:v>
                </c:pt>
                <c:pt idx="6484">
                  <c:v>70.805779999999999</c:v>
                </c:pt>
                <c:pt idx="6485">
                  <c:v>70.823170000000005</c:v>
                </c:pt>
                <c:pt idx="6486">
                  <c:v>70.840559999999996</c:v>
                </c:pt>
                <c:pt idx="6487">
                  <c:v>70.857960000000006</c:v>
                </c:pt>
                <c:pt idx="6488">
                  <c:v>70.875360000000001</c:v>
                </c:pt>
                <c:pt idx="6489">
                  <c:v>70.892759999999996</c:v>
                </c:pt>
                <c:pt idx="6490">
                  <c:v>70.910160000000005</c:v>
                </c:pt>
                <c:pt idx="6491">
                  <c:v>70.927570000000003</c:v>
                </c:pt>
                <c:pt idx="6492">
                  <c:v>70.944980000000001</c:v>
                </c:pt>
                <c:pt idx="6493">
                  <c:v>70.962389999999999</c:v>
                </c:pt>
                <c:pt idx="6494">
                  <c:v>70.979799999999997</c:v>
                </c:pt>
                <c:pt idx="6495">
                  <c:v>70.997219999999999</c:v>
                </c:pt>
                <c:pt idx="6496">
                  <c:v>71.014629999999997</c:v>
                </c:pt>
                <c:pt idx="6497">
                  <c:v>71.032049999999998</c:v>
                </c:pt>
                <c:pt idx="6498">
                  <c:v>71.049469999999999</c:v>
                </c:pt>
                <c:pt idx="6499">
                  <c:v>71.066890000000001</c:v>
                </c:pt>
                <c:pt idx="6500">
                  <c:v>71.084320000000005</c:v>
                </c:pt>
                <c:pt idx="6501">
                  <c:v>71.101749999999996</c:v>
                </c:pt>
                <c:pt idx="6502">
                  <c:v>71.119169999999997</c:v>
                </c:pt>
                <c:pt idx="6503">
                  <c:v>71.136600000000001</c:v>
                </c:pt>
                <c:pt idx="6504">
                  <c:v>71.154039999999995</c:v>
                </c:pt>
                <c:pt idx="6505">
                  <c:v>71.171469999999999</c:v>
                </c:pt>
                <c:pt idx="6506">
                  <c:v>71.188910000000007</c:v>
                </c:pt>
                <c:pt idx="6507">
                  <c:v>71.20635</c:v>
                </c:pt>
                <c:pt idx="6508">
                  <c:v>71.223789999999994</c:v>
                </c:pt>
                <c:pt idx="6509">
                  <c:v>71.241230000000002</c:v>
                </c:pt>
                <c:pt idx="6510">
                  <c:v>71.258679999999998</c:v>
                </c:pt>
                <c:pt idx="6511">
                  <c:v>71.276129999999995</c:v>
                </c:pt>
                <c:pt idx="6512">
                  <c:v>71.293580000000006</c:v>
                </c:pt>
                <c:pt idx="6513">
                  <c:v>71.311040000000006</c:v>
                </c:pt>
                <c:pt idx="6514">
                  <c:v>71.328490000000002</c:v>
                </c:pt>
                <c:pt idx="6515">
                  <c:v>71.345950000000002</c:v>
                </c:pt>
                <c:pt idx="6516">
                  <c:v>71.363399999999999</c:v>
                </c:pt>
                <c:pt idx="6517">
                  <c:v>71.380870000000002</c:v>
                </c:pt>
                <c:pt idx="6518">
                  <c:v>71.398330000000001</c:v>
                </c:pt>
                <c:pt idx="6519">
                  <c:v>71.415790000000001</c:v>
                </c:pt>
                <c:pt idx="6520">
                  <c:v>71.433269999999993</c:v>
                </c:pt>
                <c:pt idx="6521">
                  <c:v>71.450729999999993</c:v>
                </c:pt>
                <c:pt idx="6522">
                  <c:v>71.468209999999999</c:v>
                </c:pt>
                <c:pt idx="6523">
                  <c:v>71.485680000000002</c:v>
                </c:pt>
                <c:pt idx="6524">
                  <c:v>71.503150000000005</c:v>
                </c:pt>
                <c:pt idx="6525">
                  <c:v>71.520629999999997</c:v>
                </c:pt>
                <c:pt idx="6526">
                  <c:v>71.538120000000006</c:v>
                </c:pt>
                <c:pt idx="6527">
                  <c:v>71.555599999999998</c:v>
                </c:pt>
                <c:pt idx="6528">
                  <c:v>71.573080000000004</c:v>
                </c:pt>
                <c:pt idx="6529">
                  <c:v>71.59057</c:v>
                </c:pt>
                <c:pt idx="6530">
                  <c:v>71.608059999999995</c:v>
                </c:pt>
                <c:pt idx="6531">
                  <c:v>71.625550000000004</c:v>
                </c:pt>
                <c:pt idx="6532">
                  <c:v>71.643039999999999</c:v>
                </c:pt>
                <c:pt idx="6533">
                  <c:v>71.660539999999997</c:v>
                </c:pt>
                <c:pt idx="6534">
                  <c:v>71.678030000000007</c:v>
                </c:pt>
                <c:pt idx="6535">
                  <c:v>71.695530000000005</c:v>
                </c:pt>
                <c:pt idx="6536">
                  <c:v>71.713040000000007</c:v>
                </c:pt>
                <c:pt idx="6537">
                  <c:v>71.730540000000005</c:v>
                </c:pt>
                <c:pt idx="6538">
                  <c:v>71.748050000000006</c:v>
                </c:pt>
                <c:pt idx="6539">
                  <c:v>71.765559999999994</c:v>
                </c:pt>
                <c:pt idx="6540">
                  <c:v>71.783069999999995</c:v>
                </c:pt>
                <c:pt idx="6541">
                  <c:v>71.800579999999997</c:v>
                </c:pt>
                <c:pt idx="6542">
                  <c:v>71.818089999999998</c:v>
                </c:pt>
                <c:pt idx="6543">
                  <c:v>71.835610000000003</c:v>
                </c:pt>
                <c:pt idx="6544">
                  <c:v>71.853129999999993</c:v>
                </c:pt>
                <c:pt idx="6545">
                  <c:v>71.870639999999995</c:v>
                </c:pt>
                <c:pt idx="6546">
                  <c:v>71.888170000000002</c:v>
                </c:pt>
                <c:pt idx="6547">
                  <c:v>71.905690000000007</c:v>
                </c:pt>
                <c:pt idx="6548">
                  <c:v>71.923230000000004</c:v>
                </c:pt>
                <c:pt idx="6549">
                  <c:v>71.940749999999994</c:v>
                </c:pt>
                <c:pt idx="6550">
                  <c:v>71.958280000000002</c:v>
                </c:pt>
                <c:pt idx="6551">
                  <c:v>71.975809999999996</c:v>
                </c:pt>
                <c:pt idx="6552">
                  <c:v>71.993350000000007</c:v>
                </c:pt>
                <c:pt idx="6553">
                  <c:v>72.010890000000003</c:v>
                </c:pt>
                <c:pt idx="6554">
                  <c:v>72.02843</c:v>
                </c:pt>
                <c:pt idx="6555">
                  <c:v>72.045969999999997</c:v>
                </c:pt>
                <c:pt idx="6556">
                  <c:v>72.063509999999994</c:v>
                </c:pt>
                <c:pt idx="6557">
                  <c:v>72.081059999999994</c:v>
                </c:pt>
                <c:pt idx="6558">
                  <c:v>72.098609999999994</c:v>
                </c:pt>
                <c:pt idx="6559">
                  <c:v>72.116169999999997</c:v>
                </c:pt>
                <c:pt idx="6560">
                  <c:v>72.133719999999997</c:v>
                </c:pt>
                <c:pt idx="6561">
                  <c:v>72.15128</c:v>
                </c:pt>
                <c:pt idx="6562">
                  <c:v>72.16883</c:v>
                </c:pt>
                <c:pt idx="6563">
                  <c:v>72.186390000000003</c:v>
                </c:pt>
                <c:pt idx="6564">
                  <c:v>72.203950000000006</c:v>
                </c:pt>
                <c:pt idx="6565">
                  <c:v>72.221509999999995</c:v>
                </c:pt>
                <c:pt idx="6566">
                  <c:v>72.239080000000001</c:v>
                </c:pt>
                <c:pt idx="6567">
                  <c:v>72.256649999999993</c:v>
                </c:pt>
                <c:pt idx="6568">
                  <c:v>72.27422</c:v>
                </c:pt>
                <c:pt idx="6569">
                  <c:v>72.291790000000006</c:v>
                </c:pt>
                <c:pt idx="6570">
                  <c:v>72.309359999999998</c:v>
                </c:pt>
                <c:pt idx="6571">
                  <c:v>72.326939999999993</c:v>
                </c:pt>
                <c:pt idx="6572">
                  <c:v>72.344520000000003</c:v>
                </c:pt>
                <c:pt idx="6573">
                  <c:v>72.362099999999998</c:v>
                </c:pt>
                <c:pt idx="6574">
                  <c:v>72.379679999999993</c:v>
                </c:pt>
                <c:pt idx="6575">
                  <c:v>72.397270000000006</c:v>
                </c:pt>
                <c:pt idx="6576">
                  <c:v>72.414860000000004</c:v>
                </c:pt>
                <c:pt idx="6577">
                  <c:v>72.432450000000003</c:v>
                </c:pt>
                <c:pt idx="6578">
                  <c:v>72.450040000000001</c:v>
                </c:pt>
                <c:pt idx="6579">
                  <c:v>72.46763</c:v>
                </c:pt>
                <c:pt idx="6580">
                  <c:v>72.485230000000001</c:v>
                </c:pt>
                <c:pt idx="6581">
                  <c:v>72.50282</c:v>
                </c:pt>
                <c:pt idx="6582">
                  <c:v>72.520420000000001</c:v>
                </c:pt>
                <c:pt idx="6583">
                  <c:v>72.538020000000003</c:v>
                </c:pt>
                <c:pt idx="6584">
                  <c:v>72.555629999999994</c:v>
                </c:pt>
                <c:pt idx="6585">
                  <c:v>72.573229999999995</c:v>
                </c:pt>
                <c:pt idx="6586">
                  <c:v>72.59084</c:v>
                </c:pt>
                <c:pt idx="6587">
                  <c:v>72.608459999999994</c:v>
                </c:pt>
                <c:pt idx="6588">
                  <c:v>72.626069999999999</c:v>
                </c:pt>
                <c:pt idx="6589">
                  <c:v>72.643680000000003</c:v>
                </c:pt>
                <c:pt idx="6590">
                  <c:v>72.661299999999997</c:v>
                </c:pt>
                <c:pt idx="6591">
                  <c:v>72.678920000000005</c:v>
                </c:pt>
                <c:pt idx="6592">
                  <c:v>72.696539999999999</c:v>
                </c:pt>
                <c:pt idx="6593">
                  <c:v>72.714160000000007</c:v>
                </c:pt>
                <c:pt idx="6594">
                  <c:v>72.731790000000004</c:v>
                </c:pt>
                <c:pt idx="6595">
                  <c:v>72.749420000000001</c:v>
                </c:pt>
                <c:pt idx="6596">
                  <c:v>72.767049999999998</c:v>
                </c:pt>
                <c:pt idx="6597">
                  <c:v>72.784679999999994</c:v>
                </c:pt>
                <c:pt idx="6598">
                  <c:v>72.802310000000006</c:v>
                </c:pt>
                <c:pt idx="6599">
                  <c:v>72.819950000000006</c:v>
                </c:pt>
                <c:pt idx="6600">
                  <c:v>72.837590000000006</c:v>
                </c:pt>
                <c:pt idx="6601">
                  <c:v>72.855230000000006</c:v>
                </c:pt>
                <c:pt idx="6602">
                  <c:v>72.872870000000006</c:v>
                </c:pt>
                <c:pt idx="6603">
                  <c:v>72.890519999999995</c:v>
                </c:pt>
                <c:pt idx="6604">
                  <c:v>72.908159999999995</c:v>
                </c:pt>
                <c:pt idx="6605">
                  <c:v>72.925809999999998</c:v>
                </c:pt>
                <c:pt idx="6606">
                  <c:v>72.943470000000005</c:v>
                </c:pt>
                <c:pt idx="6607">
                  <c:v>72.961119999999994</c:v>
                </c:pt>
                <c:pt idx="6608">
                  <c:v>72.97878</c:v>
                </c:pt>
                <c:pt idx="6609">
                  <c:v>72.996430000000004</c:v>
                </c:pt>
                <c:pt idx="6610">
                  <c:v>73.014089999999996</c:v>
                </c:pt>
                <c:pt idx="6611">
                  <c:v>73.031750000000002</c:v>
                </c:pt>
                <c:pt idx="6612">
                  <c:v>73.049419999999998</c:v>
                </c:pt>
                <c:pt idx="6613">
                  <c:v>73.067089999999993</c:v>
                </c:pt>
                <c:pt idx="6614">
                  <c:v>73.08475</c:v>
                </c:pt>
                <c:pt idx="6615">
                  <c:v>73.102419999999995</c:v>
                </c:pt>
                <c:pt idx="6616">
                  <c:v>73.120090000000005</c:v>
                </c:pt>
                <c:pt idx="6617">
                  <c:v>73.137770000000003</c:v>
                </c:pt>
                <c:pt idx="6618">
                  <c:v>73.155450000000002</c:v>
                </c:pt>
                <c:pt idx="6619">
                  <c:v>73.17313</c:v>
                </c:pt>
                <c:pt idx="6620">
                  <c:v>73.190799999999996</c:v>
                </c:pt>
                <c:pt idx="6621">
                  <c:v>73.208489999999998</c:v>
                </c:pt>
                <c:pt idx="6622">
                  <c:v>73.226169999999996</c:v>
                </c:pt>
                <c:pt idx="6623">
                  <c:v>73.243870000000001</c:v>
                </c:pt>
                <c:pt idx="6624">
                  <c:v>73.26155</c:v>
                </c:pt>
                <c:pt idx="6625">
                  <c:v>73.279240000000001</c:v>
                </c:pt>
                <c:pt idx="6626">
                  <c:v>73.296940000000006</c:v>
                </c:pt>
                <c:pt idx="6627">
                  <c:v>73.314639999999997</c:v>
                </c:pt>
                <c:pt idx="6628">
                  <c:v>73.332340000000002</c:v>
                </c:pt>
                <c:pt idx="6629">
                  <c:v>73.350040000000007</c:v>
                </c:pt>
                <c:pt idx="6630">
                  <c:v>73.367739999999998</c:v>
                </c:pt>
                <c:pt idx="6631">
                  <c:v>73.385440000000003</c:v>
                </c:pt>
                <c:pt idx="6632">
                  <c:v>73.403139999999993</c:v>
                </c:pt>
                <c:pt idx="6633">
                  <c:v>73.420860000000005</c:v>
                </c:pt>
                <c:pt idx="6634">
                  <c:v>73.438569999999999</c:v>
                </c:pt>
                <c:pt idx="6635">
                  <c:v>73.456280000000007</c:v>
                </c:pt>
                <c:pt idx="6636">
                  <c:v>73.474000000000004</c:v>
                </c:pt>
                <c:pt idx="6637">
                  <c:v>73.491709999999998</c:v>
                </c:pt>
                <c:pt idx="6638">
                  <c:v>73.509429999999995</c:v>
                </c:pt>
                <c:pt idx="6639">
                  <c:v>73.527150000000006</c:v>
                </c:pt>
                <c:pt idx="6640">
                  <c:v>73.544880000000006</c:v>
                </c:pt>
                <c:pt idx="6641">
                  <c:v>73.562610000000006</c:v>
                </c:pt>
                <c:pt idx="6642">
                  <c:v>73.580330000000004</c:v>
                </c:pt>
                <c:pt idx="6643">
                  <c:v>73.598060000000004</c:v>
                </c:pt>
                <c:pt idx="6644">
                  <c:v>73.615799999999993</c:v>
                </c:pt>
                <c:pt idx="6645">
                  <c:v>73.633529999999993</c:v>
                </c:pt>
                <c:pt idx="6646">
                  <c:v>73.651269999999997</c:v>
                </c:pt>
                <c:pt idx="6647">
                  <c:v>73.66901</c:v>
                </c:pt>
                <c:pt idx="6648">
                  <c:v>73.68674</c:v>
                </c:pt>
                <c:pt idx="6649">
                  <c:v>73.704490000000007</c:v>
                </c:pt>
                <c:pt idx="6650">
                  <c:v>73.722239999999999</c:v>
                </c:pt>
                <c:pt idx="6651">
                  <c:v>73.739980000000003</c:v>
                </c:pt>
                <c:pt idx="6652">
                  <c:v>73.757739999999998</c:v>
                </c:pt>
                <c:pt idx="6653">
                  <c:v>73.775480000000002</c:v>
                </c:pt>
                <c:pt idx="6654">
                  <c:v>73.793239999999997</c:v>
                </c:pt>
                <c:pt idx="6655">
                  <c:v>73.811000000000007</c:v>
                </c:pt>
                <c:pt idx="6656">
                  <c:v>73.828749999999999</c:v>
                </c:pt>
                <c:pt idx="6657">
                  <c:v>73.846509999999995</c:v>
                </c:pt>
                <c:pt idx="6658">
                  <c:v>73.864270000000005</c:v>
                </c:pt>
                <c:pt idx="6659">
                  <c:v>73.882040000000003</c:v>
                </c:pt>
                <c:pt idx="6660">
                  <c:v>73.899799999999999</c:v>
                </c:pt>
                <c:pt idx="6661">
                  <c:v>73.917569999999998</c:v>
                </c:pt>
                <c:pt idx="6662">
                  <c:v>73.93535</c:v>
                </c:pt>
                <c:pt idx="6663">
                  <c:v>73.953119999999998</c:v>
                </c:pt>
                <c:pt idx="6664">
                  <c:v>73.970889999999997</c:v>
                </c:pt>
                <c:pt idx="6665">
                  <c:v>73.988669999999999</c:v>
                </c:pt>
                <c:pt idx="6666">
                  <c:v>74.006450000000001</c:v>
                </c:pt>
                <c:pt idx="6667">
                  <c:v>74.024230000000003</c:v>
                </c:pt>
                <c:pt idx="6668">
                  <c:v>74.042019999999994</c:v>
                </c:pt>
                <c:pt idx="6669">
                  <c:v>74.059799999999996</c:v>
                </c:pt>
                <c:pt idx="6670">
                  <c:v>74.077590000000001</c:v>
                </c:pt>
                <c:pt idx="6671">
                  <c:v>74.095380000000006</c:v>
                </c:pt>
                <c:pt idx="6672">
                  <c:v>74.113169999999997</c:v>
                </c:pt>
                <c:pt idx="6673">
                  <c:v>74.130970000000005</c:v>
                </c:pt>
                <c:pt idx="6674">
                  <c:v>74.148769999999999</c:v>
                </c:pt>
                <c:pt idx="6675">
                  <c:v>74.166560000000004</c:v>
                </c:pt>
                <c:pt idx="6676">
                  <c:v>74.184359999999998</c:v>
                </c:pt>
                <c:pt idx="6677">
                  <c:v>74.202160000000006</c:v>
                </c:pt>
                <c:pt idx="6678">
                  <c:v>74.219970000000004</c:v>
                </c:pt>
                <c:pt idx="6679">
                  <c:v>74.237780000000001</c:v>
                </c:pt>
                <c:pt idx="6680">
                  <c:v>74.255579999999995</c:v>
                </c:pt>
                <c:pt idx="6681">
                  <c:v>74.273399999999995</c:v>
                </c:pt>
                <c:pt idx="6682">
                  <c:v>74.291210000000007</c:v>
                </c:pt>
                <c:pt idx="6683">
                  <c:v>74.309030000000007</c:v>
                </c:pt>
                <c:pt idx="6684">
                  <c:v>74.326840000000004</c:v>
                </c:pt>
                <c:pt idx="6685">
                  <c:v>74.344669999999994</c:v>
                </c:pt>
                <c:pt idx="6686">
                  <c:v>74.362489999999994</c:v>
                </c:pt>
                <c:pt idx="6687">
                  <c:v>74.380309999999994</c:v>
                </c:pt>
                <c:pt idx="6688">
                  <c:v>74.398139999999998</c:v>
                </c:pt>
                <c:pt idx="6689">
                  <c:v>74.415970000000002</c:v>
                </c:pt>
                <c:pt idx="6690">
                  <c:v>74.433800000000005</c:v>
                </c:pt>
                <c:pt idx="6691">
                  <c:v>74.451629999999994</c:v>
                </c:pt>
                <c:pt idx="6692">
                  <c:v>74.469470000000001</c:v>
                </c:pt>
                <c:pt idx="6693">
                  <c:v>74.487300000000005</c:v>
                </c:pt>
                <c:pt idx="6694">
                  <c:v>74.505139999999997</c:v>
                </c:pt>
                <c:pt idx="6695">
                  <c:v>74.522980000000004</c:v>
                </c:pt>
                <c:pt idx="6696">
                  <c:v>74.540819999999997</c:v>
                </c:pt>
                <c:pt idx="6697">
                  <c:v>74.558670000000006</c:v>
                </c:pt>
                <c:pt idx="6698">
                  <c:v>74.576520000000002</c:v>
                </c:pt>
                <c:pt idx="6699">
                  <c:v>74.594369999999998</c:v>
                </c:pt>
                <c:pt idx="6700">
                  <c:v>74.612219999999994</c:v>
                </c:pt>
                <c:pt idx="6701">
                  <c:v>74.630070000000003</c:v>
                </c:pt>
                <c:pt idx="6702">
                  <c:v>74.647930000000002</c:v>
                </c:pt>
                <c:pt idx="6703">
                  <c:v>74.665790000000001</c:v>
                </c:pt>
                <c:pt idx="6704">
                  <c:v>74.68365</c:v>
                </c:pt>
                <c:pt idx="6705">
                  <c:v>74.701520000000002</c:v>
                </c:pt>
                <c:pt idx="6706">
                  <c:v>74.719380000000001</c:v>
                </c:pt>
                <c:pt idx="6707">
                  <c:v>74.73724</c:v>
                </c:pt>
                <c:pt idx="6708">
                  <c:v>74.755110000000002</c:v>
                </c:pt>
                <c:pt idx="6709">
                  <c:v>74.772989999999993</c:v>
                </c:pt>
                <c:pt idx="6710">
                  <c:v>74.790859999999995</c:v>
                </c:pt>
                <c:pt idx="6711">
                  <c:v>74.80874</c:v>
                </c:pt>
                <c:pt idx="6712">
                  <c:v>74.826610000000002</c:v>
                </c:pt>
                <c:pt idx="6713">
                  <c:v>74.844489999999993</c:v>
                </c:pt>
                <c:pt idx="6714">
                  <c:v>74.862369999999999</c:v>
                </c:pt>
                <c:pt idx="6715">
                  <c:v>74.880260000000007</c:v>
                </c:pt>
                <c:pt idx="6716">
                  <c:v>74.898150000000001</c:v>
                </c:pt>
                <c:pt idx="6717">
                  <c:v>74.916030000000006</c:v>
                </c:pt>
                <c:pt idx="6718">
                  <c:v>74.933920000000001</c:v>
                </c:pt>
                <c:pt idx="6719">
                  <c:v>74.951809999999995</c:v>
                </c:pt>
                <c:pt idx="6720">
                  <c:v>74.969710000000006</c:v>
                </c:pt>
                <c:pt idx="6721">
                  <c:v>74.987610000000004</c:v>
                </c:pt>
                <c:pt idx="6722">
                  <c:v>75.005510000000001</c:v>
                </c:pt>
                <c:pt idx="6723">
                  <c:v>75.023409999999998</c:v>
                </c:pt>
                <c:pt idx="6724">
                  <c:v>75.041309999999996</c:v>
                </c:pt>
                <c:pt idx="6725">
                  <c:v>75.059219999999996</c:v>
                </c:pt>
                <c:pt idx="6726">
                  <c:v>75.077129999999997</c:v>
                </c:pt>
                <c:pt idx="6727">
                  <c:v>75.095029999999994</c:v>
                </c:pt>
                <c:pt idx="6728">
                  <c:v>75.112949999999998</c:v>
                </c:pt>
                <c:pt idx="6729">
                  <c:v>75.130859999999998</c:v>
                </c:pt>
                <c:pt idx="6730">
                  <c:v>75.148769999999999</c:v>
                </c:pt>
                <c:pt idx="6731">
                  <c:v>75.166690000000003</c:v>
                </c:pt>
                <c:pt idx="6732">
                  <c:v>75.184619999999995</c:v>
                </c:pt>
                <c:pt idx="6733">
                  <c:v>75.202539999999999</c:v>
                </c:pt>
                <c:pt idx="6734">
                  <c:v>75.220460000000003</c:v>
                </c:pt>
                <c:pt idx="6735">
                  <c:v>75.238389999999995</c:v>
                </c:pt>
                <c:pt idx="6736">
                  <c:v>75.256320000000002</c:v>
                </c:pt>
                <c:pt idx="6737">
                  <c:v>75.274249999999995</c:v>
                </c:pt>
                <c:pt idx="6738">
                  <c:v>75.292180000000002</c:v>
                </c:pt>
                <c:pt idx="6739">
                  <c:v>75.310119999999998</c:v>
                </c:pt>
                <c:pt idx="6740">
                  <c:v>75.328059999999994</c:v>
                </c:pt>
                <c:pt idx="6741">
                  <c:v>75.34599</c:v>
                </c:pt>
                <c:pt idx="6742">
                  <c:v>75.363939999999999</c:v>
                </c:pt>
                <c:pt idx="6743">
                  <c:v>75.381879999999995</c:v>
                </c:pt>
                <c:pt idx="6744">
                  <c:v>75.399829999999994</c:v>
                </c:pt>
                <c:pt idx="6745">
                  <c:v>75.417779999999993</c:v>
                </c:pt>
                <c:pt idx="6746">
                  <c:v>75.435720000000003</c:v>
                </c:pt>
                <c:pt idx="6747">
                  <c:v>75.453670000000002</c:v>
                </c:pt>
                <c:pt idx="6748">
                  <c:v>75.471630000000005</c:v>
                </c:pt>
                <c:pt idx="6749">
                  <c:v>75.489590000000007</c:v>
                </c:pt>
                <c:pt idx="6750">
                  <c:v>75.507549999999995</c:v>
                </c:pt>
                <c:pt idx="6751">
                  <c:v>75.525509999999997</c:v>
                </c:pt>
                <c:pt idx="6752">
                  <c:v>75.543469999999999</c:v>
                </c:pt>
                <c:pt idx="6753">
                  <c:v>75.561440000000005</c:v>
                </c:pt>
                <c:pt idx="6754">
                  <c:v>75.579409999999996</c:v>
                </c:pt>
                <c:pt idx="6755">
                  <c:v>75.597369999999998</c:v>
                </c:pt>
                <c:pt idx="6756">
                  <c:v>75.615350000000007</c:v>
                </c:pt>
                <c:pt idx="6757">
                  <c:v>75.633319999999998</c:v>
                </c:pt>
                <c:pt idx="6758">
                  <c:v>75.651300000000006</c:v>
                </c:pt>
                <c:pt idx="6759">
                  <c:v>75.669269999999997</c:v>
                </c:pt>
                <c:pt idx="6760">
                  <c:v>75.687259999999995</c:v>
                </c:pt>
                <c:pt idx="6761">
                  <c:v>75.705240000000003</c:v>
                </c:pt>
                <c:pt idx="6762">
                  <c:v>75.723219999999998</c:v>
                </c:pt>
                <c:pt idx="6763">
                  <c:v>75.741200000000006</c:v>
                </c:pt>
                <c:pt idx="6764">
                  <c:v>75.759190000000004</c:v>
                </c:pt>
                <c:pt idx="6765">
                  <c:v>75.777180000000001</c:v>
                </c:pt>
                <c:pt idx="6766">
                  <c:v>75.795180000000002</c:v>
                </c:pt>
                <c:pt idx="6767">
                  <c:v>75.81317</c:v>
                </c:pt>
                <c:pt idx="6768">
                  <c:v>75.83117</c:v>
                </c:pt>
                <c:pt idx="6769">
                  <c:v>75.849170000000001</c:v>
                </c:pt>
                <c:pt idx="6770">
                  <c:v>75.867170000000002</c:v>
                </c:pt>
                <c:pt idx="6771">
                  <c:v>75.885180000000005</c:v>
                </c:pt>
                <c:pt idx="6772">
                  <c:v>75.903180000000006</c:v>
                </c:pt>
                <c:pt idx="6773">
                  <c:v>75.921189999999996</c:v>
                </c:pt>
                <c:pt idx="6774">
                  <c:v>75.9392</c:v>
                </c:pt>
                <c:pt idx="6775">
                  <c:v>75.957210000000003</c:v>
                </c:pt>
                <c:pt idx="6776">
                  <c:v>75.975229999999996</c:v>
                </c:pt>
                <c:pt idx="6777">
                  <c:v>75.99324</c:v>
                </c:pt>
                <c:pt idx="6778">
                  <c:v>76.011259999999993</c:v>
                </c:pt>
                <c:pt idx="6779">
                  <c:v>76.02928</c:v>
                </c:pt>
                <c:pt idx="6780">
                  <c:v>76.047300000000007</c:v>
                </c:pt>
                <c:pt idx="6781">
                  <c:v>76.065330000000003</c:v>
                </c:pt>
                <c:pt idx="6782">
                  <c:v>76.083359999999999</c:v>
                </c:pt>
                <c:pt idx="6783">
                  <c:v>76.101389999999995</c:v>
                </c:pt>
                <c:pt idx="6784">
                  <c:v>76.119420000000005</c:v>
                </c:pt>
                <c:pt idx="6785">
                  <c:v>76.137450000000001</c:v>
                </c:pt>
                <c:pt idx="6786">
                  <c:v>76.15549</c:v>
                </c:pt>
                <c:pt idx="6787">
                  <c:v>76.173519999999996</c:v>
                </c:pt>
                <c:pt idx="6788">
                  <c:v>76.191569999999999</c:v>
                </c:pt>
                <c:pt idx="6789">
                  <c:v>76.209609999999998</c:v>
                </c:pt>
                <c:pt idx="6790">
                  <c:v>76.227649999999997</c:v>
                </c:pt>
                <c:pt idx="6791">
                  <c:v>76.245699999999999</c:v>
                </c:pt>
                <c:pt idx="6792">
                  <c:v>76.263750000000002</c:v>
                </c:pt>
                <c:pt idx="6793">
                  <c:v>76.281800000000004</c:v>
                </c:pt>
                <c:pt idx="6794">
                  <c:v>76.299850000000006</c:v>
                </c:pt>
                <c:pt idx="6795">
                  <c:v>76.317909999999998</c:v>
                </c:pt>
                <c:pt idx="6796">
                  <c:v>76.33596</c:v>
                </c:pt>
                <c:pt idx="6797">
                  <c:v>76.354020000000006</c:v>
                </c:pt>
                <c:pt idx="6798">
                  <c:v>76.37209</c:v>
                </c:pt>
                <c:pt idx="6799">
                  <c:v>76.390140000000002</c:v>
                </c:pt>
                <c:pt idx="6800">
                  <c:v>76.408209999999997</c:v>
                </c:pt>
                <c:pt idx="6801">
                  <c:v>76.426280000000006</c:v>
                </c:pt>
                <c:pt idx="6802">
                  <c:v>76.44435</c:v>
                </c:pt>
                <c:pt idx="6803">
                  <c:v>76.462429999999998</c:v>
                </c:pt>
                <c:pt idx="6804">
                  <c:v>76.480500000000006</c:v>
                </c:pt>
                <c:pt idx="6805">
                  <c:v>76.498570000000001</c:v>
                </c:pt>
                <c:pt idx="6806">
                  <c:v>76.516649999999998</c:v>
                </c:pt>
                <c:pt idx="6807">
                  <c:v>76.534729999999996</c:v>
                </c:pt>
                <c:pt idx="6808">
                  <c:v>76.552819999999997</c:v>
                </c:pt>
                <c:pt idx="6809">
                  <c:v>76.570899999999995</c:v>
                </c:pt>
                <c:pt idx="6810">
                  <c:v>76.588989999999995</c:v>
                </c:pt>
                <c:pt idx="6811">
                  <c:v>76.607079999999996</c:v>
                </c:pt>
                <c:pt idx="6812">
                  <c:v>76.625169999999997</c:v>
                </c:pt>
                <c:pt idx="6813">
                  <c:v>76.643259999999998</c:v>
                </c:pt>
                <c:pt idx="6814">
                  <c:v>76.661349999999999</c:v>
                </c:pt>
                <c:pt idx="6815">
                  <c:v>76.679450000000003</c:v>
                </c:pt>
                <c:pt idx="6816">
                  <c:v>76.697559999999996</c:v>
                </c:pt>
                <c:pt idx="6817">
                  <c:v>76.715649999999997</c:v>
                </c:pt>
                <c:pt idx="6818">
                  <c:v>76.733760000000004</c:v>
                </c:pt>
                <c:pt idx="6819">
                  <c:v>76.751869999999997</c:v>
                </c:pt>
                <c:pt idx="6820">
                  <c:v>76.769970000000001</c:v>
                </c:pt>
                <c:pt idx="6821">
                  <c:v>76.788089999999997</c:v>
                </c:pt>
                <c:pt idx="6822">
                  <c:v>76.806200000000004</c:v>
                </c:pt>
                <c:pt idx="6823">
                  <c:v>76.824309999999997</c:v>
                </c:pt>
                <c:pt idx="6824">
                  <c:v>76.842429999999993</c:v>
                </c:pt>
                <c:pt idx="6825">
                  <c:v>76.860550000000003</c:v>
                </c:pt>
                <c:pt idx="6826">
                  <c:v>76.87867</c:v>
                </c:pt>
                <c:pt idx="6827">
                  <c:v>76.896789999999996</c:v>
                </c:pt>
                <c:pt idx="6828">
                  <c:v>76.914919999999995</c:v>
                </c:pt>
                <c:pt idx="6829">
                  <c:v>76.933040000000005</c:v>
                </c:pt>
                <c:pt idx="6830">
                  <c:v>76.951170000000005</c:v>
                </c:pt>
                <c:pt idx="6831">
                  <c:v>76.969309999999993</c:v>
                </c:pt>
                <c:pt idx="6832">
                  <c:v>76.987440000000007</c:v>
                </c:pt>
                <c:pt idx="6833">
                  <c:v>77.005579999999995</c:v>
                </c:pt>
                <c:pt idx="6834">
                  <c:v>77.023709999999994</c:v>
                </c:pt>
                <c:pt idx="6835">
                  <c:v>77.041849999999997</c:v>
                </c:pt>
                <c:pt idx="6836">
                  <c:v>77.06</c:v>
                </c:pt>
                <c:pt idx="6837">
                  <c:v>77.078140000000005</c:v>
                </c:pt>
                <c:pt idx="6838">
                  <c:v>77.096289999999996</c:v>
                </c:pt>
                <c:pt idx="6839">
                  <c:v>77.114440000000002</c:v>
                </c:pt>
                <c:pt idx="6840">
                  <c:v>77.132589999999993</c:v>
                </c:pt>
                <c:pt idx="6841">
                  <c:v>77.150739999999999</c:v>
                </c:pt>
                <c:pt idx="6842">
                  <c:v>77.168899999999994</c:v>
                </c:pt>
                <c:pt idx="6843">
                  <c:v>77.187060000000002</c:v>
                </c:pt>
                <c:pt idx="6844">
                  <c:v>77.205219999999997</c:v>
                </c:pt>
                <c:pt idx="6845">
                  <c:v>77.223380000000006</c:v>
                </c:pt>
                <c:pt idx="6846">
                  <c:v>77.241540000000001</c:v>
                </c:pt>
                <c:pt idx="6847">
                  <c:v>77.259699999999995</c:v>
                </c:pt>
                <c:pt idx="6848">
                  <c:v>77.277879999999996</c:v>
                </c:pt>
                <c:pt idx="6849">
                  <c:v>77.296040000000005</c:v>
                </c:pt>
                <c:pt idx="6850">
                  <c:v>77.314220000000006</c:v>
                </c:pt>
                <c:pt idx="6851">
                  <c:v>77.332390000000004</c:v>
                </c:pt>
                <c:pt idx="6852">
                  <c:v>77.350570000000005</c:v>
                </c:pt>
                <c:pt idx="6853">
                  <c:v>77.368750000000006</c:v>
                </c:pt>
                <c:pt idx="6854">
                  <c:v>77.386930000000007</c:v>
                </c:pt>
                <c:pt idx="6855">
                  <c:v>77.405109999999993</c:v>
                </c:pt>
                <c:pt idx="6856">
                  <c:v>77.423289999999994</c:v>
                </c:pt>
                <c:pt idx="6857">
                  <c:v>77.441479999999999</c:v>
                </c:pt>
                <c:pt idx="6858">
                  <c:v>77.459670000000003</c:v>
                </c:pt>
                <c:pt idx="6859">
                  <c:v>77.477869999999996</c:v>
                </c:pt>
                <c:pt idx="6860">
                  <c:v>77.49606</c:v>
                </c:pt>
                <c:pt idx="6861">
                  <c:v>77.514259999999993</c:v>
                </c:pt>
                <c:pt idx="6862">
                  <c:v>77.53246</c:v>
                </c:pt>
                <c:pt idx="6863">
                  <c:v>77.550650000000005</c:v>
                </c:pt>
                <c:pt idx="6864">
                  <c:v>77.568860000000001</c:v>
                </c:pt>
                <c:pt idx="6865">
                  <c:v>77.587059999999994</c:v>
                </c:pt>
                <c:pt idx="6866">
                  <c:v>77.605270000000004</c:v>
                </c:pt>
                <c:pt idx="6867">
                  <c:v>77.623469999999998</c:v>
                </c:pt>
                <c:pt idx="6868">
                  <c:v>77.641689999999997</c:v>
                </c:pt>
                <c:pt idx="6869">
                  <c:v>77.659899999999993</c:v>
                </c:pt>
                <c:pt idx="6870">
                  <c:v>77.678120000000007</c:v>
                </c:pt>
                <c:pt idx="6871">
                  <c:v>77.696330000000003</c:v>
                </c:pt>
                <c:pt idx="6872">
                  <c:v>77.714550000000003</c:v>
                </c:pt>
                <c:pt idx="6873">
                  <c:v>77.732770000000002</c:v>
                </c:pt>
                <c:pt idx="6874">
                  <c:v>77.751000000000005</c:v>
                </c:pt>
                <c:pt idx="6875">
                  <c:v>77.769229999999993</c:v>
                </c:pt>
                <c:pt idx="6876">
                  <c:v>77.787450000000007</c:v>
                </c:pt>
                <c:pt idx="6877">
                  <c:v>77.805679999999995</c:v>
                </c:pt>
                <c:pt idx="6878">
                  <c:v>77.823909999999998</c:v>
                </c:pt>
                <c:pt idx="6879">
                  <c:v>77.842150000000004</c:v>
                </c:pt>
                <c:pt idx="6880">
                  <c:v>77.860380000000006</c:v>
                </c:pt>
                <c:pt idx="6881">
                  <c:v>77.878619999999998</c:v>
                </c:pt>
                <c:pt idx="6882">
                  <c:v>77.896870000000007</c:v>
                </c:pt>
                <c:pt idx="6883">
                  <c:v>77.915109999999999</c:v>
                </c:pt>
                <c:pt idx="6884">
                  <c:v>77.933350000000004</c:v>
                </c:pt>
                <c:pt idx="6885">
                  <c:v>77.951599999999999</c:v>
                </c:pt>
                <c:pt idx="6886">
                  <c:v>77.969849999999994</c:v>
                </c:pt>
                <c:pt idx="6887">
                  <c:v>77.988100000000003</c:v>
                </c:pt>
                <c:pt idx="6888">
                  <c:v>78.006360000000001</c:v>
                </c:pt>
                <c:pt idx="6889">
                  <c:v>78.024609999999996</c:v>
                </c:pt>
                <c:pt idx="6890">
                  <c:v>78.042869999999994</c:v>
                </c:pt>
                <c:pt idx="6891">
                  <c:v>78.061130000000006</c:v>
                </c:pt>
                <c:pt idx="6892">
                  <c:v>78.079390000000004</c:v>
                </c:pt>
                <c:pt idx="6893">
                  <c:v>78.097660000000005</c:v>
                </c:pt>
                <c:pt idx="6894">
                  <c:v>78.115920000000003</c:v>
                </c:pt>
                <c:pt idx="6895">
                  <c:v>78.134190000000004</c:v>
                </c:pt>
                <c:pt idx="6896">
                  <c:v>78.152460000000005</c:v>
                </c:pt>
                <c:pt idx="6897">
                  <c:v>78.170730000000006</c:v>
                </c:pt>
                <c:pt idx="6898">
                  <c:v>78.189009999999996</c:v>
                </c:pt>
                <c:pt idx="6899">
                  <c:v>78.207279999999997</c:v>
                </c:pt>
                <c:pt idx="6900">
                  <c:v>78.225560000000002</c:v>
                </c:pt>
                <c:pt idx="6901">
                  <c:v>78.243840000000006</c:v>
                </c:pt>
                <c:pt idx="6902">
                  <c:v>78.262129999999999</c:v>
                </c:pt>
                <c:pt idx="6903">
                  <c:v>78.280410000000003</c:v>
                </c:pt>
                <c:pt idx="6904">
                  <c:v>78.298699999999997</c:v>
                </c:pt>
                <c:pt idx="6905">
                  <c:v>78.316990000000004</c:v>
                </c:pt>
                <c:pt idx="6906">
                  <c:v>78.335279999999997</c:v>
                </c:pt>
                <c:pt idx="6907">
                  <c:v>78.353579999999994</c:v>
                </c:pt>
                <c:pt idx="6908">
                  <c:v>78.371870000000001</c:v>
                </c:pt>
                <c:pt idx="6909">
                  <c:v>78.390169999999998</c:v>
                </c:pt>
                <c:pt idx="6910">
                  <c:v>78.408469999999994</c:v>
                </c:pt>
                <c:pt idx="6911">
                  <c:v>78.426770000000005</c:v>
                </c:pt>
                <c:pt idx="6912">
                  <c:v>78.445080000000004</c:v>
                </c:pt>
                <c:pt idx="6913">
                  <c:v>78.463390000000004</c:v>
                </c:pt>
                <c:pt idx="6914">
                  <c:v>78.481700000000004</c:v>
                </c:pt>
                <c:pt idx="6915">
                  <c:v>78.500010000000003</c:v>
                </c:pt>
                <c:pt idx="6916">
                  <c:v>78.518320000000003</c:v>
                </c:pt>
                <c:pt idx="6917">
                  <c:v>78.536640000000006</c:v>
                </c:pt>
                <c:pt idx="6918">
                  <c:v>78.554950000000005</c:v>
                </c:pt>
                <c:pt idx="6919">
                  <c:v>78.573269999999994</c:v>
                </c:pt>
                <c:pt idx="6920">
                  <c:v>78.5916</c:v>
                </c:pt>
                <c:pt idx="6921">
                  <c:v>78.609920000000002</c:v>
                </c:pt>
                <c:pt idx="6922">
                  <c:v>78.628249999999994</c:v>
                </c:pt>
                <c:pt idx="6923">
                  <c:v>78.64658</c:v>
                </c:pt>
                <c:pt idx="6924">
                  <c:v>78.664910000000006</c:v>
                </c:pt>
                <c:pt idx="6925">
                  <c:v>78.683239999999998</c:v>
                </c:pt>
                <c:pt idx="6926">
                  <c:v>78.701580000000007</c:v>
                </c:pt>
                <c:pt idx="6927">
                  <c:v>78.719909999999999</c:v>
                </c:pt>
                <c:pt idx="6928">
                  <c:v>78.738249999999994</c:v>
                </c:pt>
                <c:pt idx="6929">
                  <c:v>78.756590000000003</c:v>
                </c:pt>
                <c:pt idx="6930">
                  <c:v>78.774929999999998</c:v>
                </c:pt>
                <c:pt idx="6931">
                  <c:v>78.793279999999996</c:v>
                </c:pt>
                <c:pt idx="6932">
                  <c:v>78.811629999999994</c:v>
                </c:pt>
                <c:pt idx="6933">
                  <c:v>78.829980000000006</c:v>
                </c:pt>
                <c:pt idx="6934">
                  <c:v>78.848330000000004</c:v>
                </c:pt>
                <c:pt idx="6935">
                  <c:v>78.866680000000002</c:v>
                </c:pt>
                <c:pt idx="6936">
                  <c:v>78.885040000000004</c:v>
                </c:pt>
                <c:pt idx="6937">
                  <c:v>78.903400000000005</c:v>
                </c:pt>
                <c:pt idx="6938">
                  <c:v>78.921760000000006</c:v>
                </c:pt>
                <c:pt idx="6939">
                  <c:v>78.940119999999993</c:v>
                </c:pt>
                <c:pt idx="6940">
                  <c:v>78.958479999999994</c:v>
                </c:pt>
                <c:pt idx="6941">
                  <c:v>78.976849999999999</c:v>
                </c:pt>
                <c:pt idx="6942">
                  <c:v>78.995220000000003</c:v>
                </c:pt>
                <c:pt idx="6943">
                  <c:v>79.013589999999994</c:v>
                </c:pt>
                <c:pt idx="6944">
                  <c:v>79.031970000000001</c:v>
                </c:pt>
                <c:pt idx="6945">
                  <c:v>79.050340000000006</c:v>
                </c:pt>
                <c:pt idx="6946">
                  <c:v>79.068719999999999</c:v>
                </c:pt>
                <c:pt idx="6947">
                  <c:v>79.087100000000007</c:v>
                </c:pt>
                <c:pt idx="6948">
                  <c:v>79.10548</c:v>
                </c:pt>
                <c:pt idx="6949">
                  <c:v>79.123859999999993</c:v>
                </c:pt>
                <c:pt idx="6950">
                  <c:v>79.142250000000004</c:v>
                </c:pt>
                <c:pt idx="6951">
                  <c:v>79.160640000000001</c:v>
                </c:pt>
                <c:pt idx="6952">
                  <c:v>79.179019999999994</c:v>
                </c:pt>
                <c:pt idx="6953">
                  <c:v>79.197419999999994</c:v>
                </c:pt>
                <c:pt idx="6954">
                  <c:v>79.215810000000005</c:v>
                </c:pt>
                <c:pt idx="6955">
                  <c:v>79.234210000000004</c:v>
                </c:pt>
                <c:pt idx="6956">
                  <c:v>79.252610000000004</c:v>
                </c:pt>
                <c:pt idx="6957">
                  <c:v>79.271010000000004</c:v>
                </c:pt>
                <c:pt idx="6958">
                  <c:v>79.289410000000004</c:v>
                </c:pt>
                <c:pt idx="6959">
                  <c:v>79.307820000000007</c:v>
                </c:pt>
                <c:pt idx="6960">
                  <c:v>79.326229999999995</c:v>
                </c:pt>
                <c:pt idx="6961">
                  <c:v>79.344639999999998</c:v>
                </c:pt>
                <c:pt idx="6962">
                  <c:v>79.363039999999998</c:v>
                </c:pt>
                <c:pt idx="6963">
                  <c:v>79.381460000000004</c:v>
                </c:pt>
                <c:pt idx="6964">
                  <c:v>79.399879999999996</c:v>
                </c:pt>
                <c:pt idx="6965">
                  <c:v>79.418300000000002</c:v>
                </c:pt>
                <c:pt idx="6966">
                  <c:v>79.436710000000005</c:v>
                </c:pt>
                <c:pt idx="6967">
                  <c:v>79.45514</c:v>
                </c:pt>
                <c:pt idx="6968">
                  <c:v>79.473560000000006</c:v>
                </c:pt>
                <c:pt idx="6969">
                  <c:v>79.491990000000001</c:v>
                </c:pt>
                <c:pt idx="6970">
                  <c:v>79.510409999999993</c:v>
                </c:pt>
                <c:pt idx="6971">
                  <c:v>79.528850000000006</c:v>
                </c:pt>
                <c:pt idx="6972">
                  <c:v>79.547280000000001</c:v>
                </c:pt>
                <c:pt idx="6973">
                  <c:v>79.565719999999999</c:v>
                </c:pt>
                <c:pt idx="6974">
                  <c:v>79.584149999999994</c:v>
                </c:pt>
                <c:pt idx="6975">
                  <c:v>79.602590000000006</c:v>
                </c:pt>
                <c:pt idx="6976">
                  <c:v>79.621030000000005</c:v>
                </c:pt>
                <c:pt idx="6977">
                  <c:v>79.639480000000006</c:v>
                </c:pt>
                <c:pt idx="6978">
                  <c:v>79.657920000000004</c:v>
                </c:pt>
                <c:pt idx="6979">
                  <c:v>79.676370000000006</c:v>
                </c:pt>
                <c:pt idx="6980">
                  <c:v>79.694820000000007</c:v>
                </c:pt>
                <c:pt idx="6981">
                  <c:v>79.713269999999994</c:v>
                </c:pt>
                <c:pt idx="6982">
                  <c:v>79.731729999999999</c:v>
                </c:pt>
                <c:pt idx="6983">
                  <c:v>79.75018</c:v>
                </c:pt>
                <c:pt idx="6984">
                  <c:v>79.768649999999994</c:v>
                </c:pt>
                <c:pt idx="6985">
                  <c:v>79.787099999999995</c:v>
                </c:pt>
                <c:pt idx="6986">
                  <c:v>79.80556</c:v>
                </c:pt>
                <c:pt idx="6987">
                  <c:v>79.824039999999997</c:v>
                </c:pt>
                <c:pt idx="6988">
                  <c:v>79.842500000000001</c:v>
                </c:pt>
                <c:pt idx="6989">
                  <c:v>79.860969999999995</c:v>
                </c:pt>
                <c:pt idx="6990">
                  <c:v>79.879440000000002</c:v>
                </c:pt>
                <c:pt idx="6991">
                  <c:v>79.897909999999996</c:v>
                </c:pt>
                <c:pt idx="6992">
                  <c:v>79.916390000000007</c:v>
                </c:pt>
                <c:pt idx="6993">
                  <c:v>79.934870000000004</c:v>
                </c:pt>
                <c:pt idx="6994">
                  <c:v>79.95335</c:v>
                </c:pt>
                <c:pt idx="6995">
                  <c:v>79.971829999999997</c:v>
                </c:pt>
                <c:pt idx="6996">
                  <c:v>79.990319999999997</c:v>
                </c:pt>
                <c:pt idx="6997">
                  <c:v>80.008799999999994</c:v>
                </c:pt>
                <c:pt idx="6998">
                  <c:v>80.027289999999994</c:v>
                </c:pt>
                <c:pt idx="6999">
                  <c:v>80.045779999999993</c:v>
                </c:pt>
                <c:pt idx="7000">
                  <c:v>80.064269999999993</c:v>
                </c:pt>
                <c:pt idx="7001">
                  <c:v>80.082769999999996</c:v>
                </c:pt>
                <c:pt idx="7002">
                  <c:v>80.101259999999996</c:v>
                </c:pt>
                <c:pt idx="7003">
                  <c:v>80.119770000000003</c:v>
                </c:pt>
                <c:pt idx="7004">
                  <c:v>80.138270000000006</c:v>
                </c:pt>
                <c:pt idx="7005">
                  <c:v>80.156769999999995</c:v>
                </c:pt>
                <c:pt idx="7006">
                  <c:v>80.175280000000001</c:v>
                </c:pt>
                <c:pt idx="7007">
                  <c:v>80.193790000000007</c:v>
                </c:pt>
                <c:pt idx="7008">
                  <c:v>80.212299999999999</c:v>
                </c:pt>
                <c:pt idx="7009">
                  <c:v>80.230800000000002</c:v>
                </c:pt>
                <c:pt idx="7010">
                  <c:v>80.249319999999997</c:v>
                </c:pt>
                <c:pt idx="7011">
                  <c:v>80.267840000000007</c:v>
                </c:pt>
                <c:pt idx="7012">
                  <c:v>80.286349999999999</c:v>
                </c:pt>
                <c:pt idx="7013">
                  <c:v>80.304869999999994</c:v>
                </c:pt>
                <c:pt idx="7014">
                  <c:v>80.323390000000003</c:v>
                </c:pt>
                <c:pt idx="7015">
                  <c:v>80.341920000000002</c:v>
                </c:pt>
                <c:pt idx="7016">
                  <c:v>80.36045</c:v>
                </c:pt>
                <c:pt idx="7017">
                  <c:v>80.378969999999995</c:v>
                </c:pt>
                <c:pt idx="7018">
                  <c:v>80.397509999999997</c:v>
                </c:pt>
                <c:pt idx="7019">
                  <c:v>80.416049999999998</c:v>
                </c:pt>
                <c:pt idx="7020">
                  <c:v>80.434579999999997</c:v>
                </c:pt>
                <c:pt idx="7021">
                  <c:v>80.453119999999998</c:v>
                </c:pt>
                <c:pt idx="7022">
                  <c:v>80.47166</c:v>
                </c:pt>
                <c:pt idx="7023">
                  <c:v>80.490200000000002</c:v>
                </c:pt>
                <c:pt idx="7024">
                  <c:v>80.508740000000003</c:v>
                </c:pt>
                <c:pt idx="7025">
                  <c:v>80.527289999999994</c:v>
                </c:pt>
                <c:pt idx="7026">
                  <c:v>80.545839999999998</c:v>
                </c:pt>
                <c:pt idx="7027">
                  <c:v>80.56438</c:v>
                </c:pt>
                <c:pt idx="7028">
                  <c:v>80.582939999999994</c:v>
                </c:pt>
                <c:pt idx="7029">
                  <c:v>80.601489999999998</c:v>
                </c:pt>
                <c:pt idx="7030">
                  <c:v>80.620050000000006</c:v>
                </c:pt>
                <c:pt idx="7031">
                  <c:v>80.63861</c:v>
                </c:pt>
                <c:pt idx="7032">
                  <c:v>80.657169999999994</c:v>
                </c:pt>
                <c:pt idx="7033">
                  <c:v>80.675740000000005</c:v>
                </c:pt>
                <c:pt idx="7034">
                  <c:v>80.694299999999998</c:v>
                </c:pt>
                <c:pt idx="7035">
                  <c:v>80.712869999999995</c:v>
                </c:pt>
                <c:pt idx="7036">
                  <c:v>80.731440000000006</c:v>
                </c:pt>
                <c:pt idx="7037">
                  <c:v>80.750010000000003</c:v>
                </c:pt>
                <c:pt idx="7038">
                  <c:v>80.768590000000003</c:v>
                </c:pt>
                <c:pt idx="7039">
                  <c:v>80.78716</c:v>
                </c:pt>
                <c:pt idx="7040">
                  <c:v>80.80574</c:v>
                </c:pt>
                <c:pt idx="7041">
                  <c:v>80.82432</c:v>
                </c:pt>
                <c:pt idx="7042">
                  <c:v>80.8429</c:v>
                </c:pt>
                <c:pt idx="7043">
                  <c:v>80.861490000000003</c:v>
                </c:pt>
                <c:pt idx="7044">
                  <c:v>80.880070000000003</c:v>
                </c:pt>
                <c:pt idx="7045">
                  <c:v>80.898660000000007</c:v>
                </c:pt>
                <c:pt idx="7046">
                  <c:v>80.917249999999996</c:v>
                </c:pt>
                <c:pt idx="7047">
                  <c:v>80.935839999999999</c:v>
                </c:pt>
                <c:pt idx="7048">
                  <c:v>80.954440000000005</c:v>
                </c:pt>
                <c:pt idx="7049">
                  <c:v>80.973039999999997</c:v>
                </c:pt>
                <c:pt idx="7050">
                  <c:v>80.991640000000004</c:v>
                </c:pt>
                <c:pt idx="7051">
                  <c:v>81.010239999999996</c:v>
                </c:pt>
                <c:pt idx="7052">
                  <c:v>81.028850000000006</c:v>
                </c:pt>
                <c:pt idx="7053">
                  <c:v>81.047449999999998</c:v>
                </c:pt>
                <c:pt idx="7054">
                  <c:v>81.066059999999993</c:v>
                </c:pt>
                <c:pt idx="7055">
                  <c:v>81.084670000000003</c:v>
                </c:pt>
                <c:pt idx="7056">
                  <c:v>81.103279999999998</c:v>
                </c:pt>
                <c:pt idx="7057">
                  <c:v>81.121889999999993</c:v>
                </c:pt>
                <c:pt idx="7058">
                  <c:v>81.140510000000006</c:v>
                </c:pt>
                <c:pt idx="7059">
                  <c:v>81.159130000000005</c:v>
                </c:pt>
                <c:pt idx="7060">
                  <c:v>81.177750000000003</c:v>
                </c:pt>
                <c:pt idx="7061">
                  <c:v>81.196370000000002</c:v>
                </c:pt>
                <c:pt idx="7062">
                  <c:v>81.215000000000003</c:v>
                </c:pt>
                <c:pt idx="7063">
                  <c:v>81.233630000000005</c:v>
                </c:pt>
                <c:pt idx="7064">
                  <c:v>81.252260000000007</c:v>
                </c:pt>
                <c:pt idx="7065">
                  <c:v>81.270889999999994</c:v>
                </c:pt>
                <c:pt idx="7066">
                  <c:v>81.289519999999996</c:v>
                </c:pt>
                <c:pt idx="7067">
                  <c:v>81.308160000000001</c:v>
                </c:pt>
                <c:pt idx="7068">
                  <c:v>81.326800000000006</c:v>
                </c:pt>
                <c:pt idx="7069">
                  <c:v>81.345439999999996</c:v>
                </c:pt>
                <c:pt idx="7070">
                  <c:v>81.364080000000001</c:v>
                </c:pt>
                <c:pt idx="7071">
                  <c:v>81.382720000000006</c:v>
                </c:pt>
                <c:pt idx="7072">
                  <c:v>81.40137</c:v>
                </c:pt>
                <c:pt idx="7073">
                  <c:v>81.420019999999994</c:v>
                </c:pt>
                <c:pt idx="7074">
                  <c:v>81.438670000000002</c:v>
                </c:pt>
                <c:pt idx="7075">
                  <c:v>81.457319999999996</c:v>
                </c:pt>
                <c:pt idx="7076">
                  <c:v>81.475980000000007</c:v>
                </c:pt>
                <c:pt idx="7077">
                  <c:v>81.494640000000004</c:v>
                </c:pt>
                <c:pt idx="7078">
                  <c:v>81.513300000000001</c:v>
                </c:pt>
                <c:pt idx="7079">
                  <c:v>81.531959999999998</c:v>
                </c:pt>
                <c:pt idx="7080">
                  <c:v>81.550619999999995</c:v>
                </c:pt>
                <c:pt idx="7081">
                  <c:v>81.569280000000006</c:v>
                </c:pt>
                <c:pt idx="7082">
                  <c:v>81.587950000000006</c:v>
                </c:pt>
                <c:pt idx="7083">
                  <c:v>81.606620000000007</c:v>
                </c:pt>
                <c:pt idx="7084">
                  <c:v>81.625299999999996</c:v>
                </c:pt>
                <c:pt idx="7085">
                  <c:v>81.643969999999996</c:v>
                </c:pt>
                <c:pt idx="7086">
                  <c:v>81.662639999999996</c:v>
                </c:pt>
                <c:pt idx="7087">
                  <c:v>81.681330000000003</c:v>
                </c:pt>
                <c:pt idx="7088">
                  <c:v>81.7</c:v>
                </c:pt>
                <c:pt idx="7089">
                  <c:v>81.718689999999995</c:v>
                </c:pt>
                <c:pt idx="7090">
                  <c:v>81.737369999999999</c:v>
                </c:pt>
                <c:pt idx="7091">
                  <c:v>81.756069999999994</c:v>
                </c:pt>
                <c:pt idx="7092">
                  <c:v>81.774749999999997</c:v>
                </c:pt>
                <c:pt idx="7093">
                  <c:v>81.793440000000004</c:v>
                </c:pt>
                <c:pt idx="7094">
                  <c:v>81.812129999999996</c:v>
                </c:pt>
                <c:pt idx="7095">
                  <c:v>81.830830000000006</c:v>
                </c:pt>
                <c:pt idx="7096">
                  <c:v>81.849530000000001</c:v>
                </c:pt>
                <c:pt idx="7097">
                  <c:v>81.868229999999997</c:v>
                </c:pt>
                <c:pt idx="7098">
                  <c:v>81.886930000000007</c:v>
                </c:pt>
                <c:pt idx="7099">
                  <c:v>81.905640000000005</c:v>
                </c:pt>
                <c:pt idx="7100">
                  <c:v>81.924340000000001</c:v>
                </c:pt>
                <c:pt idx="7101">
                  <c:v>81.943049999999999</c:v>
                </c:pt>
                <c:pt idx="7102">
                  <c:v>81.961759999999998</c:v>
                </c:pt>
                <c:pt idx="7103">
                  <c:v>81.98048</c:v>
                </c:pt>
                <c:pt idx="7104">
                  <c:v>81.999189999999999</c:v>
                </c:pt>
                <c:pt idx="7105">
                  <c:v>82.017910000000001</c:v>
                </c:pt>
                <c:pt idx="7106">
                  <c:v>82.036630000000002</c:v>
                </c:pt>
                <c:pt idx="7107">
                  <c:v>82.055340000000001</c:v>
                </c:pt>
                <c:pt idx="7108">
                  <c:v>82.074070000000006</c:v>
                </c:pt>
                <c:pt idx="7109">
                  <c:v>82.092799999999997</c:v>
                </c:pt>
                <c:pt idx="7110">
                  <c:v>82.111530000000002</c:v>
                </c:pt>
                <c:pt idx="7111">
                  <c:v>82.130260000000007</c:v>
                </c:pt>
                <c:pt idx="7112">
                  <c:v>82.148989999999998</c:v>
                </c:pt>
                <c:pt idx="7113">
                  <c:v>82.167720000000003</c:v>
                </c:pt>
                <c:pt idx="7114">
                  <c:v>82.186449999999994</c:v>
                </c:pt>
                <c:pt idx="7115">
                  <c:v>82.205190000000002</c:v>
                </c:pt>
                <c:pt idx="7116">
                  <c:v>82.223939999999999</c:v>
                </c:pt>
                <c:pt idx="7117">
                  <c:v>82.242679999999993</c:v>
                </c:pt>
                <c:pt idx="7118">
                  <c:v>82.261420000000001</c:v>
                </c:pt>
                <c:pt idx="7119">
                  <c:v>82.280169999999998</c:v>
                </c:pt>
                <c:pt idx="7120">
                  <c:v>82.298919999999995</c:v>
                </c:pt>
                <c:pt idx="7121">
                  <c:v>82.317670000000007</c:v>
                </c:pt>
                <c:pt idx="7122">
                  <c:v>82.336429999999993</c:v>
                </c:pt>
                <c:pt idx="7123">
                  <c:v>82.355180000000004</c:v>
                </c:pt>
                <c:pt idx="7124">
                  <c:v>82.373940000000005</c:v>
                </c:pt>
                <c:pt idx="7125">
                  <c:v>82.392700000000005</c:v>
                </c:pt>
                <c:pt idx="7126">
                  <c:v>82.411460000000005</c:v>
                </c:pt>
                <c:pt idx="7127">
                  <c:v>82.430220000000006</c:v>
                </c:pt>
                <c:pt idx="7128">
                  <c:v>82.448989999999995</c:v>
                </c:pt>
                <c:pt idx="7129">
                  <c:v>82.467759999999998</c:v>
                </c:pt>
                <c:pt idx="7130">
                  <c:v>82.486530000000002</c:v>
                </c:pt>
                <c:pt idx="7131">
                  <c:v>82.505300000000005</c:v>
                </c:pt>
                <c:pt idx="7132">
                  <c:v>82.524079999999998</c:v>
                </c:pt>
                <c:pt idx="7133">
                  <c:v>82.542850000000001</c:v>
                </c:pt>
                <c:pt idx="7134">
                  <c:v>82.561629999999994</c:v>
                </c:pt>
                <c:pt idx="7135">
                  <c:v>82.580410000000001</c:v>
                </c:pt>
                <c:pt idx="7136">
                  <c:v>82.599199999999996</c:v>
                </c:pt>
                <c:pt idx="7137">
                  <c:v>82.617980000000003</c:v>
                </c:pt>
                <c:pt idx="7138">
                  <c:v>82.636769999999999</c:v>
                </c:pt>
                <c:pt idx="7139">
                  <c:v>82.655559999999994</c:v>
                </c:pt>
                <c:pt idx="7140">
                  <c:v>82.674350000000004</c:v>
                </c:pt>
                <c:pt idx="7141">
                  <c:v>82.693150000000003</c:v>
                </c:pt>
                <c:pt idx="7142">
                  <c:v>82.711939999999998</c:v>
                </c:pt>
                <c:pt idx="7143">
                  <c:v>82.730739999999997</c:v>
                </c:pt>
                <c:pt idx="7144">
                  <c:v>82.749539999999996</c:v>
                </c:pt>
                <c:pt idx="7145">
                  <c:v>82.768339999999995</c:v>
                </c:pt>
                <c:pt idx="7146">
                  <c:v>82.787149999999997</c:v>
                </c:pt>
                <c:pt idx="7147">
                  <c:v>82.805949999999996</c:v>
                </c:pt>
                <c:pt idx="7148">
                  <c:v>82.824759999999998</c:v>
                </c:pt>
                <c:pt idx="7149">
                  <c:v>82.84357</c:v>
                </c:pt>
                <c:pt idx="7150">
                  <c:v>82.862390000000005</c:v>
                </c:pt>
                <c:pt idx="7151">
                  <c:v>82.881200000000007</c:v>
                </c:pt>
                <c:pt idx="7152">
                  <c:v>82.900019999999998</c:v>
                </c:pt>
                <c:pt idx="7153">
                  <c:v>82.918840000000003</c:v>
                </c:pt>
                <c:pt idx="7154">
                  <c:v>82.937659999999994</c:v>
                </c:pt>
                <c:pt idx="7155">
                  <c:v>82.956479999999999</c:v>
                </c:pt>
                <c:pt idx="7156">
                  <c:v>82.975309999999993</c:v>
                </c:pt>
                <c:pt idx="7157">
                  <c:v>82.994140000000002</c:v>
                </c:pt>
                <c:pt idx="7158">
                  <c:v>83.012969999999996</c:v>
                </c:pt>
                <c:pt idx="7159">
                  <c:v>83.031800000000004</c:v>
                </c:pt>
                <c:pt idx="7160">
                  <c:v>83.050640000000001</c:v>
                </c:pt>
                <c:pt idx="7161">
                  <c:v>83.069469999999995</c:v>
                </c:pt>
                <c:pt idx="7162">
                  <c:v>83.088310000000007</c:v>
                </c:pt>
                <c:pt idx="7163">
                  <c:v>83.107150000000004</c:v>
                </c:pt>
                <c:pt idx="7164">
                  <c:v>83.126000000000005</c:v>
                </c:pt>
                <c:pt idx="7165">
                  <c:v>83.144840000000002</c:v>
                </c:pt>
                <c:pt idx="7166">
                  <c:v>83.163690000000003</c:v>
                </c:pt>
                <c:pt idx="7167">
                  <c:v>83.182540000000003</c:v>
                </c:pt>
                <c:pt idx="7168">
                  <c:v>83.201390000000004</c:v>
                </c:pt>
                <c:pt idx="7169">
                  <c:v>83.220249999999993</c:v>
                </c:pt>
                <c:pt idx="7170">
                  <c:v>83.239099999999993</c:v>
                </c:pt>
                <c:pt idx="7171">
                  <c:v>83.257959999999997</c:v>
                </c:pt>
                <c:pt idx="7172">
                  <c:v>83.276820000000001</c:v>
                </c:pt>
                <c:pt idx="7173">
                  <c:v>83.295680000000004</c:v>
                </c:pt>
                <c:pt idx="7174">
                  <c:v>83.314539999999994</c:v>
                </c:pt>
                <c:pt idx="7175">
                  <c:v>83.333410000000001</c:v>
                </c:pt>
                <c:pt idx="7176">
                  <c:v>83.352279999999993</c:v>
                </c:pt>
                <c:pt idx="7177">
                  <c:v>83.37115</c:v>
                </c:pt>
                <c:pt idx="7178">
                  <c:v>83.390020000000007</c:v>
                </c:pt>
                <c:pt idx="7179">
                  <c:v>83.408900000000003</c:v>
                </c:pt>
                <c:pt idx="7180">
                  <c:v>83.427779999999998</c:v>
                </c:pt>
                <c:pt idx="7181">
                  <c:v>83.446659999999994</c:v>
                </c:pt>
                <c:pt idx="7182">
                  <c:v>83.465540000000004</c:v>
                </c:pt>
                <c:pt idx="7183">
                  <c:v>83.48442</c:v>
                </c:pt>
                <c:pt idx="7184">
                  <c:v>83.503299999999996</c:v>
                </c:pt>
                <c:pt idx="7185">
                  <c:v>83.522189999999995</c:v>
                </c:pt>
                <c:pt idx="7186">
                  <c:v>83.541079999999994</c:v>
                </c:pt>
                <c:pt idx="7187">
                  <c:v>83.559970000000007</c:v>
                </c:pt>
                <c:pt idx="7188">
                  <c:v>83.578869999999995</c:v>
                </c:pt>
                <c:pt idx="7189">
                  <c:v>83.597769999999997</c:v>
                </c:pt>
                <c:pt idx="7190">
                  <c:v>83.616669999999999</c:v>
                </c:pt>
                <c:pt idx="7191">
                  <c:v>83.635570000000001</c:v>
                </c:pt>
                <c:pt idx="7192">
                  <c:v>83.654470000000003</c:v>
                </c:pt>
                <c:pt idx="7193">
                  <c:v>83.673379999999995</c:v>
                </c:pt>
                <c:pt idx="7194">
                  <c:v>83.692279999999997</c:v>
                </c:pt>
                <c:pt idx="7195">
                  <c:v>83.711190000000002</c:v>
                </c:pt>
                <c:pt idx="7196">
                  <c:v>83.730099999999993</c:v>
                </c:pt>
                <c:pt idx="7197">
                  <c:v>83.749020000000002</c:v>
                </c:pt>
                <c:pt idx="7198">
                  <c:v>83.767939999999996</c:v>
                </c:pt>
                <c:pt idx="7199">
                  <c:v>83.786850000000001</c:v>
                </c:pt>
                <c:pt idx="7200">
                  <c:v>83.805769999999995</c:v>
                </c:pt>
                <c:pt idx="7201">
                  <c:v>83.824690000000004</c:v>
                </c:pt>
                <c:pt idx="7202">
                  <c:v>83.843620000000001</c:v>
                </c:pt>
                <c:pt idx="7203">
                  <c:v>83.862539999999996</c:v>
                </c:pt>
                <c:pt idx="7204">
                  <c:v>83.881469999999993</c:v>
                </c:pt>
                <c:pt idx="7205">
                  <c:v>83.900409999999994</c:v>
                </c:pt>
                <c:pt idx="7206">
                  <c:v>83.919330000000002</c:v>
                </c:pt>
                <c:pt idx="7207">
                  <c:v>83.938270000000003</c:v>
                </c:pt>
                <c:pt idx="7208">
                  <c:v>83.957210000000003</c:v>
                </c:pt>
                <c:pt idx="7209">
                  <c:v>83.976150000000004</c:v>
                </c:pt>
                <c:pt idx="7210">
                  <c:v>83.995090000000005</c:v>
                </c:pt>
                <c:pt idx="7211">
                  <c:v>84.014030000000005</c:v>
                </c:pt>
                <c:pt idx="7212">
                  <c:v>84.032970000000006</c:v>
                </c:pt>
                <c:pt idx="7213">
                  <c:v>84.051929999999999</c:v>
                </c:pt>
                <c:pt idx="7214">
                  <c:v>84.070880000000002</c:v>
                </c:pt>
                <c:pt idx="7215">
                  <c:v>84.089830000000006</c:v>
                </c:pt>
                <c:pt idx="7216">
                  <c:v>84.108779999999996</c:v>
                </c:pt>
                <c:pt idx="7217">
                  <c:v>84.127740000000003</c:v>
                </c:pt>
                <c:pt idx="7218">
                  <c:v>84.146699999999996</c:v>
                </c:pt>
                <c:pt idx="7219">
                  <c:v>84.165660000000003</c:v>
                </c:pt>
                <c:pt idx="7220">
                  <c:v>84.184619999999995</c:v>
                </c:pt>
                <c:pt idx="7221">
                  <c:v>84.203580000000002</c:v>
                </c:pt>
                <c:pt idx="7222">
                  <c:v>84.222549999999998</c:v>
                </c:pt>
                <c:pt idx="7223">
                  <c:v>84.241519999999994</c:v>
                </c:pt>
                <c:pt idx="7224">
                  <c:v>84.260490000000004</c:v>
                </c:pt>
                <c:pt idx="7225">
                  <c:v>84.27946</c:v>
                </c:pt>
                <c:pt idx="7226">
                  <c:v>84.298439999999999</c:v>
                </c:pt>
                <c:pt idx="7227">
                  <c:v>84.317419999999998</c:v>
                </c:pt>
                <c:pt idx="7228">
                  <c:v>84.336399999999998</c:v>
                </c:pt>
                <c:pt idx="7229">
                  <c:v>84.355379999999997</c:v>
                </c:pt>
                <c:pt idx="7230">
                  <c:v>84.374369999999999</c:v>
                </c:pt>
                <c:pt idx="7231">
                  <c:v>84.393349999999998</c:v>
                </c:pt>
                <c:pt idx="7232">
                  <c:v>84.41234</c:v>
                </c:pt>
                <c:pt idx="7233">
                  <c:v>84.431330000000003</c:v>
                </c:pt>
                <c:pt idx="7234">
                  <c:v>84.450329999999994</c:v>
                </c:pt>
                <c:pt idx="7235">
                  <c:v>84.469309999999993</c:v>
                </c:pt>
                <c:pt idx="7236">
                  <c:v>84.488309999999998</c:v>
                </c:pt>
                <c:pt idx="7237">
                  <c:v>84.507320000000007</c:v>
                </c:pt>
                <c:pt idx="7238">
                  <c:v>84.526309999999995</c:v>
                </c:pt>
                <c:pt idx="7239">
                  <c:v>84.545320000000004</c:v>
                </c:pt>
                <c:pt idx="7240">
                  <c:v>84.564319999999995</c:v>
                </c:pt>
                <c:pt idx="7241">
                  <c:v>84.583330000000004</c:v>
                </c:pt>
                <c:pt idx="7242">
                  <c:v>84.602339999999998</c:v>
                </c:pt>
                <c:pt idx="7243">
                  <c:v>84.621350000000007</c:v>
                </c:pt>
                <c:pt idx="7244">
                  <c:v>84.640370000000004</c:v>
                </c:pt>
                <c:pt idx="7245">
                  <c:v>84.659390000000002</c:v>
                </c:pt>
                <c:pt idx="7246">
                  <c:v>84.678399999999996</c:v>
                </c:pt>
                <c:pt idx="7247">
                  <c:v>84.697419999999994</c:v>
                </c:pt>
                <c:pt idx="7248">
                  <c:v>84.716449999999995</c:v>
                </c:pt>
                <c:pt idx="7249">
                  <c:v>84.735470000000007</c:v>
                </c:pt>
                <c:pt idx="7250">
                  <c:v>84.754490000000004</c:v>
                </c:pt>
                <c:pt idx="7251">
                  <c:v>84.773520000000005</c:v>
                </c:pt>
                <c:pt idx="7252">
                  <c:v>84.792559999999995</c:v>
                </c:pt>
                <c:pt idx="7253">
                  <c:v>84.811589999999995</c:v>
                </c:pt>
                <c:pt idx="7254">
                  <c:v>84.830629999999999</c:v>
                </c:pt>
                <c:pt idx="7255">
                  <c:v>84.84966</c:v>
                </c:pt>
                <c:pt idx="7256">
                  <c:v>84.868700000000004</c:v>
                </c:pt>
                <c:pt idx="7257">
                  <c:v>84.887739999999994</c:v>
                </c:pt>
                <c:pt idx="7258">
                  <c:v>84.906779999999998</c:v>
                </c:pt>
                <c:pt idx="7259">
                  <c:v>84.925830000000005</c:v>
                </c:pt>
                <c:pt idx="7260">
                  <c:v>84.944879999999998</c:v>
                </c:pt>
                <c:pt idx="7261">
                  <c:v>84.963930000000005</c:v>
                </c:pt>
                <c:pt idx="7262">
                  <c:v>84.982990000000001</c:v>
                </c:pt>
                <c:pt idx="7263">
                  <c:v>85.002039999999994</c:v>
                </c:pt>
                <c:pt idx="7264">
                  <c:v>85.021100000000004</c:v>
                </c:pt>
                <c:pt idx="7265">
                  <c:v>85.040149999999997</c:v>
                </c:pt>
                <c:pt idx="7266">
                  <c:v>85.059209999999993</c:v>
                </c:pt>
                <c:pt idx="7267">
                  <c:v>85.078280000000007</c:v>
                </c:pt>
                <c:pt idx="7268">
                  <c:v>85.097340000000003</c:v>
                </c:pt>
                <c:pt idx="7269">
                  <c:v>85.116410000000002</c:v>
                </c:pt>
                <c:pt idx="7270">
                  <c:v>85.135480000000001</c:v>
                </c:pt>
                <c:pt idx="7271">
                  <c:v>85.15455</c:v>
                </c:pt>
                <c:pt idx="7272">
                  <c:v>85.17362</c:v>
                </c:pt>
                <c:pt idx="7273">
                  <c:v>85.192700000000002</c:v>
                </c:pt>
                <c:pt idx="7274">
                  <c:v>85.211780000000005</c:v>
                </c:pt>
                <c:pt idx="7275">
                  <c:v>85.230860000000007</c:v>
                </c:pt>
                <c:pt idx="7276">
                  <c:v>85.249939999999995</c:v>
                </c:pt>
                <c:pt idx="7277">
                  <c:v>85.269030000000001</c:v>
                </c:pt>
                <c:pt idx="7278">
                  <c:v>85.288120000000006</c:v>
                </c:pt>
                <c:pt idx="7279">
                  <c:v>85.307209999999998</c:v>
                </c:pt>
                <c:pt idx="7280">
                  <c:v>85.32629</c:v>
                </c:pt>
                <c:pt idx="7281">
                  <c:v>85.345380000000006</c:v>
                </c:pt>
                <c:pt idx="7282">
                  <c:v>85.36448</c:v>
                </c:pt>
                <c:pt idx="7283">
                  <c:v>85.383579999999995</c:v>
                </c:pt>
                <c:pt idx="7284">
                  <c:v>85.402680000000004</c:v>
                </c:pt>
                <c:pt idx="7285">
                  <c:v>85.421779999999998</c:v>
                </c:pt>
                <c:pt idx="7286">
                  <c:v>85.440880000000007</c:v>
                </c:pt>
                <c:pt idx="7287">
                  <c:v>85.459990000000005</c:v>
                </c:pt>
                <c:pt idx="7288">
                  <c:v>85.479100000000003</c:v>
                </c:pt>
                <c:pt idx="7289">
                  <c:v>85.49821</c:v>
                </c:pt>
                <c:pt idx="7290">
                  <c:v>85.517319999999998</c:v>
                </c:pt>
                <c:pt idx="7291">
                  <c:v>85.536429999999996</c:v>
                </c:pt>
                <c:pt idx="7292">
                  <c:v>85.555549999999997</c:v>
                </c:pt>
                <c:pt idx="7293">
                  <c:v>85.574669999999998</c:v>
                </c:pt>
                <c:pt idx="7294">
                  <c:v>85.593789999999998</c:v>
                </c:pt>
                <c:pt idx="7295">
                  <c:v>85.612920000000003</c:v>
                </c:pt>
                <c:pt idx="7296">
                  <c:v>85.63203</c:v>
                </c:pt>
                <c:pt idx="7297">
                  <c:v>85.651160000000004</c:v>
                </c:pt>
                <c:pt idx="7298">
                  <c:v>85.670299999999997</c:v>
                </c:pt>
                <c:pt idx="7299">
                  <c:v>85.689419999999998</c:v>
                </c:pt>
                <c:pt idx="7300">
                  <c:v>85.708560000000006</c:v>
                </c:pt>
                <c:pt idx="7301">
                  <c:v>85.727689999999996</c:v>
                </c:pt>
                <c:pt idx="7302">
                  <c:v>85.746830000000003</c:v>
                </c:pt>
                <c:pt idx="7303">
                  <c:v>85.765979999999999</c:v>
                </c:pt>
                <c:pt idx="7304">
                  <c:v>85.785120000000006</c:v>
                </c:pt>
                <c:pt idx="7305">
                  <c:v>85.804259999999999</c:v>
                </c:pt>
                <c:pt idx="7306">
                  <c:v>85.823400000000007</c:v>
                </c:pt>
                <c:pt idx="7307">
                  <c:v>85.842550000000003</c:v>
                </c:pt>
                <c:pt idx="7308">
                  <c:v>85.861699999999999</c:v>
                </c:pt>
                <c:pt idx="7309">
                  <c:v>85.880859999999998</c:v>
                </c:pt>
                <c:pt idx="7310">
                  <c:v>85.900009999999995</c:v>
                </c:pt>
                <c:pt idx="7311">
                  <c:v>85.919169999999994</c:v>
                </c:pt>
                <c:pt idx="7312">
                  <c:v>85.938329999999993</c:v>
                </c:pt>
                <c:pt idx="7313">
                  <c:v>85.957490000000007</c:v>
                </c:pt>
                <c:pt idx="7314">
                  <c:v>85.976650000000006</c:v>
                </c:pt>
                <c:pt idx="7315">
                  <c:v>85.995819999999995</c:v>
                </c:pt>
                <c:pt idx="7316">
                  <c:v>86.014979999999994</c:v>
                </c:pt>
                <c:pt idx="7317">
                  <c:v>86.03416</c:v>
                </c:pt>
                <c:pt idx="7318">
                  <c:v>86.053330000000003</c:v>
                </c:pt>
                <c:pt idx="7319">
                  <c:v>86.072500000000005</c:v>
                </c:pt>
                <c:pt idx="7320">
                  <c:v>86.091679999999997</c:v>
                </c:pt>
                <c:pt idx="7321">
                  <c:v>86.110860000000002</c:v>
                </c:pt>
                <c:pt idx="7322">
                  <c:v>86.130039999999994</c:v>
                </c:pt>
                <c:pt idx="7323">
                  <c:v>86.14922</c:v>
                </c:pt>
                <c:pt idx="7324">
                  <c:v>86.168400000000005</c:v>
                </c:pt>
                <c:pt idx="7325">
                  <c:v>86.18759</c:v>
                </c:pt>
                <c:pt idx="7326">
                  <c:v>86.206779999999995</c:v>
                </c:pt>
                <c:pt idx="7327">
                  <c:v>86.225980000000007</c:v>
                </c:pt>
                <c:pt idx="7328">
                  <c:v>86.245170000000002</c:v>
                </c:pt>
                <c:pt idx="7329">
                  <c:v>86.26437</c:v>
                </c:pt>
                <c:pt idx="7330">
                  <c:v>86.283559999999994</c:v>
                </c:pt>
                <c:pt idx="7331">
                  <c:v>86.302760000000006</c:v>
                </c:pt>
                <c:pt idx="7332">
                  <c:v>86.321960000000004</c:v>
                </c:pt>
                <c:pt idx="7333">
                  <c:v>86.341160000000002</c:v>
                </c:pt>
                <c:pt idx="7334">
                  <c:v>86.360370000000003</c:v>
                </c:pt>
                <c:pt idx="7335">
                  <c:v>86.379580000000004</c:v>
                </c:pt>
                <c:pt idx="7336">
                  <c:v>86.398790000000005</c:v>
                </c:pt>
                <c:pt idx="7337">
                  <c:v>86.418009999999995</c:v>
                </c:pt>
                <c:pt idx="7338">
                  <c:v>86.437219999999996</c:v>
                </c:pt>
                <c:pt idx="7339">
                  <c:v>86.456440000000001</c:v>
                </c:pt>
                <c:pt idx="7340">
                  <c:v>86.475650000000002</c:v>
                </c:pt>
                <c:pt idx="7341">
                  <c:v>86.494870000000006</c:v>
                </c:pt>
                <c:pt idx="7342">
                  <c:v>86.514099999999999</c:v>
                </c:pt>
                <c:pt idx="7343">
                  <c:v>86.533330000000007</c:v>
                </c:pt>
                <c:pt idx="7344">
                  <c:v>86.552549999999997</c:v>
                </c:pt>
                <c:pt idx="7345">
                  <c:v>86.571780000000004</c:v>
                </c:pt>
                <c:pt idx="7346">
                  <c:v>86.591009999999997</c:v>
                </c:pt>
                <c:pt idx="7347">
                  <c:v>86.610240000000005</c:v>
                </c:pt>
                <c:pt idx="7348">
                  <c:v>86.629490000000004</c:v>
                </c:pt>
                <c:pt idx="7349">
                  <c:v>86.648719999999997</c:v>
                </c:pt>
                <c:pt idx="7350">
                  <c:v>86.667959999999994</c:v>
                </c:pt>
                <c:pt idx="7351">
                  <c:v>86.687200000000004</c:v>
                </c:pt>
                <c:pt idx="7352">
                  <c:v>86.706450000000004</c:v>
                </c:pt>
                <c:pt idx="7353">
                  <c:v>86.725700000000003</c:v>
                </c:pt>
                <c:pt idx="7354">
                  <c:v>86.744950000000003</c:v>
                </c:pt>
                <c:pt idx="7355">
                  <c:v>86.764200000000002</c:v>
                </c:pt>
                <c:pt idx="7356">
                  <c:v>86.783450000000002</c:v>
                </c:pt>
                <c:pt idx="7357">
                  <c:v>86.802700000000002</c:v>
                </c:pt>
                <c:pt idx="7358">
                  <c:v>86.821960000000004</c:v>
                </c:pt>
                <c:pt idx="7359">
                  <c:v>86.841220000000007</c:v>
                </c:pt>
                <c:pt idx="7360">
                  <c:v>86.860479999999995</c:v>
                </c:pt>
                <c:pt idx="7361">
                  <c:v>86.879750000000001</c:v>
                </c:pt>
                <c:pt idx="7362">
                  <c:v>86.899019999999993</c:v>
                </c:pt>
                <c:pt idx="7363">
                  <c:v>86.918279999999996</c:v>
                </c:pt>
                <c:pt idx="7364">
                  <c:v>86.937550000000002</c:v>
                </c:pt>
                <c:pt idx="7365">
                  <c:v>86.956829999999997</c:v>
                </c:pt>
                <c:pt idx="7366">
                  <c:v>86.976100000000002</c:v>
                </c:pt>
                <c:pt idx="7367">
                  <c:v>86.995379999999997</c:v>
                </c:pt>
                <c:pt idx="7368">
                  <c:v>87.014660000000006</c:v>
                </c:pt>
                <c:pt idx="7369">
                  <c:v>87.033940000000001</c:v>
                </c:pt>
                <c:pt idx="7370">
                  <c:v>87.053219999999996</c:v>
                </c:pt>
                <c:pt idx="7371">
                  <c:v>87.072500000000005</c:v>
                </c:pt>
                <c:pt idx="7372">
                  <c:v>87.091790000000003</c:v>
                </c:pt>
                <c:pt idx="7373">
                  <c:v>87.111080000000001</c:v>
                </c:pt>
                <c:pt idx="7374">
                  <c:v>87.130369999999999</c:v>
                </c:pt>
                <c:pt idx="7375">
                  <c:v>87.14967</c:v>
                </c:pt>
                <c:pt idx="7376">
                  <c:v>87.168959999999998</c:v>
                </c:pt>
                <c:pt idx="7377">
                  <c:v>87.18826</c:v>
                </c:pt>
                <c:pt idx="7378">
                  <c:v>87.207560000000001</c:v>
                </c:pt>
                <c:pt idx="7379">
                  <c:v>87.226860000000002</c:v>
                </c:pt>
                <c:pt idx="7380">
                  <c:v>87.246170000000006</c:v>
                </c:pt>
                <c:pt idx="7381">
                  <c:v>87.265469999999993</c:v>
                </c:pt>
                <c:pt idx="7382">
                  <c:v>87.284779999999998</c:v>
                </c:pt>
                <c:pt idx="7383">
                  <c:v>87.304090000000002</c:v>
                </c:pt>
                <c:pt idx="7384">
                  <c:v>87.323409999999996</c:v>
                </c:pt>
                <c:pt idx="7385">
                  <c:v>87.34272</c:v>
                </c:pt>
                <c:pt idx="7386">
                  <c:v>87.362039999999993</c:v>
                </c:pt>
                <c:pt idx="7387">
                  <c:v>87.381360000000001</c:v>
                </c:pt>
                <c:pt idx="7388">
                  <c:v>87.400679999999994</c:v>
                </c:pt>
                <c:pt idx="7389">
                  <c:v>87.420010000000005</c:v>
                </c:pt>
                <c:pt idx="7390">
                  <c:v>87.439329999999998</c:v>
                </c:pt>
                <c:pt idx="7391">
                  <c:v>87.458659999999995</c:v>
                </c:pt>
                <c:pt idx="7392">
                  <c:v>87.477990000000005</c:v>
                </c:pt>
                <c:pt idx="7393">
                  <c:v>87.497320000000002</c:v>
                </c:pt>
                <c:pt idx="7394">
                  <c:v>87.516649999999998</c:v>
                </c:pt>
                <c:pt idx="7395">
                  <c:v>87.536000000000001</c:v>
                </c:pt>
                <c:pt idx="7396">
                  <c:v>87.555329999999998</c:v>
                </c:pt>
                <c:pt idx="7397">
                  <c:v>87.574669999999998</c:v>
                </c:pt>
                <c:pt idx="7398">
                  <c:v>87.59402</c:v>
                </c:pt>
                <c:pt idx="7399">
                  <c:v>87.61336</c:v>
                </c:pt>
                <c:pt idx="7400">
                  <c:v>87.632710000000003</c:v>
                </c:pt>
                <c:pt idx="7401">
                  <c:v>87.652050000000003</c:v>
                </c:pt>
                <c:pt idx="7402">
                  <c:v>87.671409999999995</c:v>
                </c:pt>
                <c:pt idx="7403">
                  <c:v>87.690759999999997</c:v>
                </c:pt>
                <c:pt idx="7404">
                  <c:v>87.71011</c:v>
                </c:pt>
                <c:pt idx="7405">
                  <c:v>87.729479999999995</c:v>
                </c:pt>
                <c:pt idx="7406">
                  <c:v>87.748829999999998</c:v>
                </c:pt>
                <c:pt idx="7407">
                  <c:v>87.768199999999993</c:v>
                </c:pt>
                <c:pt idx="7408">
                  <c:v>87.787559999999999</c:v>
                </c:pt>
                <c:pt idx="7409">
                  <c:v>87.806929999999994</c:v>
                </c:pt>
                <c:pt idx="7410">
                  <c:v>87.82629</c:v>
                </c:pt>
                <c:pt idx="7411">
                  <c:v>87.845659999999995</c:v>
                </c:pt>
                <c:pt idx="7412">
                  <c:v>87.865039999999993</c:v>
                </c:pt>
                <c:pt idx="7413">
                  <c:v>87.884410000000003</c:v>
                </c:pt>
                <c:pt idx="7414">
                  <c:v>87.903790000000001</c:v>
                </c:pt>
                <c:pt idx="7415">
                  <c:v>87.923169999999999</c:v>
                </c:pt>
                <c:pt idx="7416">
                  <c:v>87.942549999999997</c:v>
                </c:pt>
                <c:pt idx="7417">
                  <c:v>87.961939999999998</c:v>
                </c:pt>
                <c:pt idx="7418">
                  <c:v>87.981319999999997</c:v>
                </c:pt>
                <c:pt idx="7419">
                  <c:v>88.000709999999998</c:v>
                </c:pt>
                <c:pt idx="7420">
                  <c:v>88.020099999999999</c:v>
                </c:pt>
                <c:pt idx="7421">
                  <c:v>88.039490000000001</c:v>
                </c:pt>
                <c:pt idx="7422">
                  <c:v>88.058880000000002</c:v>
                </c:pt>
                <c:pt idx="7423">
                  <c:v>88.078289999999996</c:v>
                </c:pt>
                <c:pt idx="7424">
                  <c:v>88.097679999999997</c:v>
                </c:pt>
                <c:pt idx="7425">
                  <c:v>88.117080000000001</c:v>
                </c:pt>
                <c:pt idx="7426">
                  <c:v>88.136480000000006</c:v>
                </c:pt>
                <c:pt idx="7427">
                  <c:v>88.155889999999999</c:v>
                </c:pt>
                <c:pt idx="7428">
                  <c:v>88.175290000000004</c:v>
                </c:pt>
                <c:pt idx="7429">
                  <c:v>88.194699999999997</c:v>
                </c:pt>
                <c:pt idx="7430">
                  <c:v>88.214119999999994</c:v>
                </c:pt>
                <c:pt idx="7431">
                  <c:v>88.233530000000002</c:v>
                </c:pt>
                <c:pt idx="7432">
                  <c:v>88.252939999999995</c:v>
                </c:pt>
                <c:pt idx="7433">
                  <c:v>88.272360000000006</c:v>
                </c:pt>
                <c:pt idx="7434">
                  <c:v>88.291780000000003</c:v>
                </c:pt>
                <c:pt idx="7435">
                  <c:v>88.311199999999999</c:v>
                </c:pt>
                <c:pt idx="7436">
                  <c:v>88.330629999999999</c:v>
                </c:pt>
                <c:pt idx="7437">
                  <c:v>88.350049999999996</c:v>
                </c:pt>
                <c:pt idx="7438">
                  <c:v>88.369479999999996</c:v>
                </c:pt>
                <c:pt idx="7439">
                  <c:v>88.388919999999999</c:v>
                </c:pt>
                <c:pt idx="7440">
                  <c:v>88.408349999999999</c:v>
                </c:pt>
                <c:pt idx="7441">
                  <c:v>88.427779999999998</c:v>
                </c:pt>
                <c:pt idx="7442">
                  <c:v>88.447220000000002</c:v>
                </c:pt>
                <c:pt idx="7443">
                  <c:v>88.466660000000005</c:v>
                </c:pt>
                <c:pt idx="7444">
                  <c:v>88.486099999999993</c:v>
                </c:pt>
                <c:pt idx="7445">
                  <c:v>88.505539999999996</c:v>
                </c:pt>
                <c:pt idx="7446">
                  <c:v>88.524990000000003</c:v>
                </c:pt>
                <c:pt idx="7447">
                  <c:v>88.544430000000006</c:v>
                </c:pt>
                <c:pt idx="7448">
                  <c:v>88.563879999999997</c:v>
                </c:pt>
                <c:pt idx="7449">
                  <c:v>88.583340000000007</c:v>
                </c:pt>
                <c:pt idx="7450">
                  <c:v>88.602789999999999</c:v>
                </c:pt>
                <c:pt idx="7451">
                  <c:v>88.622249999999994</c:v>
                </c:pt>
                <c:pt idx="7452">
                  <c:v>88.6417</c:v>
                </c:pt>
                <c:pt idx="7453">
                  <c:v>88.661159999999995</c:v>
                </c:pt>
                <c:pt idx="7454">
                  <c:v>88.680629999999994</c:v>
                </c:pt>
                <c:pt idx="7455">
                  <c:v>88.700090000000003</c:v>
                </c:pt>
                <c:pt idx="7456">
                  <c:v>88.719560000000001</c:v>
                </c:pt>
                <c:pt idx="7457">
                  <c:v>88.73903</c:v>
                </c:pt>
                <c:pt idx="7458">
                  <c:v>88.758499999999998</c:v>
                </c:pt>
                <c:pt idx="7459">
                  <c:v>88.777969999999996</c:v>
                </c:pt>
                <c:pt idx="7460">
                  <c:v>88.797449999999998</c:v>
                </c:pt>
                <c:pt idx="7461">
                  <c:v>88.816929999999999</c:v>
                </c:pt>
                <c:pt idx="7462">
                  <c:v>88.836399999999998</c:v>
                </c:pt>
                <c:pt idx="7463">
                  <c:v>88.855890000000002</c:v>
                </c:pt>
                <c:pt idx="7464">
                  <c:v>88.875370000000004</c:v>
                </c:pt>
                <c:pt idx="7465">
                  <c:v>88.894859999999994</c:v>
                </c:pt>
                <c:pt idx="7466">
                  <c:v>88.914339999999996</c:v>
                </c:pt>
                <c:pt idx="7467">
                  <c:v>88.933840000000004</c:v>
                </c:pt>
                <c:pt idx="7468">
                  <c:v>88.953320000000005</c:v>
                </c:pt>
                <c:pt idx="7469">
                  <c:v>88.972819999999999</c:v>
                </c:pt>
                <c:pt idx="7470">
                  <c:v>88.992320000000007</c:v>
                </c:pt>
                <c:pt idx="7471">
                  <c:v>89.01182</c:v>
                </c:pt>
                <c:pt idx="7472">
                  <c:v>89.031319999999994</c:v>
                </c:pt>
                <c:pt idx="7473">
                  <c:v>89.050820000000002</c:v>
                </c:pt>
                <c:pt idx="7474">
                  <c:v>89.070329999999998</c:v>
                </c:pt>
                <c:pt idx="7475">
                  <c:v>89.089839999999995</c:v>
                </c:pt>
                <c:pt idx="7476">
                  <c:v>89.109340000000003</c:v>
                </c:pt>
                <c:pt idx="7477">
                  <c:v>89.12885</c:v>
                </c:pt>
                <c:pt idx="7478">
                  <c:v>89.14837</c:v>
                </c:pt>
                <c:pt idx="7479">
                  <c:v>89.167879999999997</c:v>
                </c:pt>
                <c:pt idx="7480">
                  <c:v>89.187399999999997</c:v>
                </c:pt>
                <c:pt idx="7481">
                  <c:v>89.206919999999997</c:v>
                </c:pt>
                <c:pt idx="7482">
                  <c:v>89.22645</c:v>
                </c:pt>
                <c:pt idx="7483">
                  <c:v>89.24597</c:v>
                </c:pt>
                <c:pt idx="7484">
                  <c:v>89.265500000000003</c:v>
                </c:pt>
                <c:pt idx="7485">
                  <c:v>89.285030000000006</c:v>
                </c:pt>
                <c:pt idx="7486">
                  <c:v>89.304559999999995</c:v>
                </c:pt>
                <c:pt idx="7487">
                  <c:v>89.324089999999998</c:v>
                </c:pt>
                <c:pt idx="7488">
                  <c:v>89.343630000000005</c:v>
                </c:pt>
                <c:pt idx="7489">
                  <c:v>89.363159999999993</c:v>
                </c:pt>
                <c:pt idx="7490">
                  <c:v>89.3827</c:v>
                </c:pt>
                <c:pt idx="7491">
                  <c:v>89.402240000000006</c:v>
                </c:pt>
                <c:pt idx="7492">
                  <c:v>89.421779999999998</c:v>
                </c:pt>
                <c:pt idx="7493">
                  <c:v>89.441329999999994</c:v>
                </c:pt>
                <c:pt idx="7494">
                  <c:v>89.460880000000003</c:v>
                </c:pt>
                <c:pt idx="7495">
                  <c:v>89.480429999999998</c:v>
                </c:pt>
                <c:pt idx="7496">
                  <c:v>89.499979999999994</c:v>
                </c:pt>
                <c:pt idx="7497">
                  <c:v>89.519540000000006</c:v>
                </c:pt>
                <c:pt idx="7498">
                  <c:v>89.539090000000002</c:v>
                </c:pt>
                <c:pt idx="7499">
                  <c:v>89.55865</c:v>
                </c:pt>
                <c:pt idx="7500">
                  <c:v>89.578220000000002</c:v>
                </c:pt>
                <c:pt idx="7501">
                  <c:v>89.59778</c:v>
                </c:pt>
                <c:pt idx="7502">
                  <c:v>89.617339999999999</c:v>
                </c:pt>
                <c:pt idx="7503">
                  <c:v>89.63691</c:v>
                </c:pt>
                <c:pt idx="7504">
                  <c:v>89.656480000000002</c:v>
                </c:pt>
                <c:pt idx="7505">
                  <c:v>89.676050000000004</c:v>
                </c:pt>
                <c:pt idx="7506">
                  <c:v>89.695629999999994</c:v>
                </c:pt>
                <c:pt idx="7507">
                  <c:v>89.715190000000007</c:v>
                </c:pt>
                <c:pt idx="7508">
                  <c:v>89.734780000000001</c:v>
                </c:pt>
                <c:pt idx="7509">
                  <c:v>89.754360000000005</c:v>
                </c:pt>
                <c:pt idx="7510">
                  <c:v>89.773939999999996</c:v>
                </c:pt>
                <c:pt idx="7511">
                  <c:v>89.793530000000004</c:v>
                </c:pt>
                <c:pt idx="7512">
                  <c:v>89.813109999999995</c:v>
                </c:pt>
                <c:pt idx="7513">
                  <c:v>89.832700000000003</c:v>
                </c:pt>
                <c:pt idx="7514">
                  <c:v>89.852289999999996</c:v>
                </c:pt>
                <c:pt idx="7515">
                  <c:v>89.871880000000004</c:v>
                </c:pt>
                <c:pt idx="7516">
                  <c:v>89.891480000000001</c:v>
                </c:pt>
                <c:pt idx="7517">
                  <c:v>89.911069999999995</c:v>
                </c:pt>
                <c:pt idx="7518">
                  <c:v>89.930670000000006</c:v>
                </c:pt>
                <c:pt idx="7519">
                  <c:v>89.950270000000003</c:v>
                </c:pt>
                <c:pt idx="7520">
                  <c:v>89.969880000000003</c:v>
                </c:pt>
                <c:pt idx="7521">
                  <c:v>89.989490000000004</c:v>
                </c:pt>
                <c:pt idx="7522">
                  <c:v>90.00909</c:v>
                </c:pt>
                <c:pt idx="7523">
                  <c:v>90.028700000000001</c:v>
                </c:pt>
                <c:pt idx="7524">
                  <c:v>90.048310000000001</c:v>
                </c:pt>
                <c:pt idx="7525">
                  <c:v>90.067920000000001</c:v>
                </c:pt>
                <c:pt idx="7526">
                  <c:v>90.087540000000004</c:v>
                </c:pt>
                <c:pt idx="7527">
                  <c:v>90.107159999999993</c:v>
                </c:pt>
                <c:pt idx="7528">
                  <c:v>90.12679</c:v>
                </c:pt>
                <c:pt idx="7529">
                  <c:v>90.146410000000003</c:v>
                </c:pt>
                <c:pt idx="7530">
                  <c:v>90.166030000000006</c:v>
                </c:pt>
                <c:pt idx="7531">
                  <c:v>90.185649999999995</c:v>
                </c:pt>
                <c:pt idx="7532">
                  <c:v>90.205280000000002</c:v>
                </c:pt>
                <c:pt idx="7533">
                  <c:v>90.224909999999994</c:v>
                </c:pt>
                <c:pt idx="7534">
                  <c:v>90.244550000000004</c:v>
                </c:pt>
                <c:pt idx="7535">
                  <c:v>90.264179999999996</c:v>
                </c:pt>
                <c:pt idx="7536">
                  <c:v>90.283820000000006</c:v>
                </c:pt>
                <c:pt idx="7537">
                  <c:v>90.303470000000004</c:v>
                </c:pt>
                <c:pt idx="7538">
                  <c:v>90.323099999999997</c:v>
                </c:pt>
                <c:pt idx="7539">
                  <c:v>90.342749999999995</c:v>
                </c:pt>
                <c:pt idx="7540">
                  <c:v>90.362399999999994</c:v>
                </c:pt>
                <c:pt idx="7541">
                  <c:v>90.382040000000003</c:v>
                </c:pt>
                <c:pt idx="7542">
                  <c:v>90.401700000000005</c:v>
                </c:pt>
                <c:pt idx="7543">
                  <c:v>90.421350000000004</c:v>
                </c:pt>
                <c:pt idx="7544">
                  <c:v>90.441000000000003</c:v>
                </c:pt>
                <c:pt idx="7545">
                  <c:v>90.460660000000004</c:v>
                </c:pt>
                <c:pt idx="7546">
                  <c:v>90.480320000000006</c:v>
                </c:pt>
                <c:pt idx="7547">
                  <c:v>90.499979999999994</c:v>
                </c:pt>
                <c:pt idx="7548">
                  <c:v>90.519649999999999</c:v>
                </c:pt>
                <c:pt idx="7549">
                  <c:v>90.53931</c:v>
                </c:pt>
                <c:pt idx="7550">
                  <c:v>90.558980000000005</c:v>
                </c:pt>
                <c:pt idx="7551">
                  <c:v>90.578639999999993</c:v>
                </c:pt>
                <c:pt idx="7552">
                  <c:v>90.598320000000001</c:v>
                </c:pt>
                <c:pt idx="7553">
                  <c:v>90.617990000000006</c:v>
                </c:pt>
                <c:pt idx="7554">
                  <c:v>90.637659999999997</c:v>
                </c:pt>
                <c:pt idx="7555">
                  <c:v>90.657349999999994</c:v>
                </c:pt>
                <c:pt idx="7556">
                  <c:v>90.677019999999999</c:v>
                </c:pt>
                <c:pt idx="7557">
                  <c:v>90.696709999999996</c:v>
                </c:pt>
                <c:pt idx="7558">
                  <c:v>90.716390000000004</c:v>
                </c:pt>
                <c:pt idx="7559">
                  <c:v>90.736080000000001</c:v>
                </c:pt>
                <c:pt idx="7560">
                  <c:v>90.755769999999998</c:v>
                </c:pt>
                <c:pt idx="7561">
                  <c:v>90.775459999999995</c:v>
                </c:pt>
                <c:pt idx="7562">
                  <c:v>90.795150000000007</c:v>
                </c:pt>
                <c:pt idx="7563">
                  <c:v>90.814850000000007</c:v>
                </c:pt>
                <c:pt idx="7564">
                  <c:v>90.834549999999993</c:v>
                </c:pt>
                <c:pt idx="7565">
                  <c:v>90.854249999999993</c:v>
                </c:pt>
                <c:pt idx="7566">
                  <c:v>90.873949999999994</c:v>
                </c:pt>
                <c:pt idx="7567">
                  <c:v>90.893649999999994</c:v>
                </c:pt>
                <c:pt idx="7568">
                  <c:v>90.913359999999997</c:v>
                </c:pt>
                <c:pt idx="7569">
                  <c:v>90.933070000000001</c:v>
                </c:pt>
                <c:pt idx="7570">
                  <c:v>90.952770000000001</c:v>
                </c:pt>
                <c:pt idx="7571">
                  <c:v>90.972489999999993</c:v>
                </c:pt>
                <c:pt idx="7572">
                  <c:v>90.992199999999997</c:v>
                </c:pt>
                <c:pt idx="7573">
                  <c:v>91.011920000000003</c:v>
                </c:pt>
                <c:pt idx="7574">
                  <c:v>91.031639999999996</c:v>
                </c:pt>
                <c:pt idx="7575">
                  <c:v>91.051360000000003</c:v>
                </c:pt>
                <c:pt idx="7576">
                  <c:v>91.071079999999995</c:v>
                </c:pt>
                <c:pt idx="7577">
                  <c:v>91.090810000000005</c:v>
                </c:pt>
                <c:pt idx="7578">
                  <c:v>91.110529999999997</c:v>
                </c:pt>
                <c:pt idx="7579">
                  <c:v>91.130260000000007</c:v>
                </c:pt>
                <c:pt idx="7580">
                  <c:v>91.149990000000003</c:v>
                </c:pt>
                <c:pt idx="7581">
                  <c:v>91.169730000000001</c:v>
                </c:pt>
                <c:pt idx="7582">
                  <c:v>91.18947</c:v>
                </c:pt>
                <c:pt idx="7583">
                  <c:v>91.209209999999999</c:v>
                </c:pt>
                <c:pt idx="7584">
                  <c:v>91.228939999999994</c:v>
                </c:pt>
                <c:pt idx="7585">
                  <c:v>91.248689999999996</c:v>
                </c:pt>
                <c:pt idx="7586">
                  <c:v>91.268429999999995</c:v>
                </c:pt>
                <c:pt idx="7587">
                  <c:v>91.288179999999997</c:v>
                </c:pt>
                <c:pt idx="7588">
                  <c:v>91.307929999999999</c:v>
                </c:pt>
                <c:pt idx="7589">
                  <c:v>91.327669999999998</c:v>
                </c:pt>
                <c:pt idx="7590">
                  <c:v>91.347430000000003</c:v>
                </c:pt>
                <c:pt idx="7591">
                  <c:v>91.367189999999994</c:v>
                </c:pt>
                <c:pt idx="7592">
                  <c:v>91.386939999999996</c:v>
                </c:pt>
                <c:pt idx="7593">
                  <c:v>91.406700000000001</c:v>
                </c:pt>
                <c:pt idx="7594">
                  <c:v>91.426469999999995</c:v>
                </c:pt>
                <c:pt idx="7595">
                  <c:v>91.44623</c:v>
                </c:pt>
                <c:pt idx="7596">
                  <c:v>91.465999999999994</c:v>
                </c:pt>
                <c:pt idx="7597">
                  <c:v>91.485759999999999</c:v>
                </c:pt>
                <c:pt idx="7598">
                  <c:v>91.505529999999993</c:v>
                </c:pt>
                <c:pt idx="7599">
                  <c:v>91.525310000000005</c:v>
                </c:pt>
                <c:pt idx="7600">
                  <c:v>91.545079999999999</c:v>
                </c:pt>
                <c:pt idx="7601">
                  <c:v>91.564859999999996</c:v>
                </c:pt>
                <c:pt idx="7602">
                  <c:v>91.584630000000004</c:v>
                </c:pt>
                <c:pt idx="7603">
                  <c:v>91.604420000000005</c:v>
                </c:pt>
                <c:pt idx="7604">
                  <c:v>91.624200000000002</c:v>
                </c:pt>
                <c:pt idx="7605">
                  <c:v>91.643979999999999</c:v>
                </c:pt>
                <c:pt idx="7606">
                  <c:v>91.66377</c:v>
                </c:pt>
                <c:pt idx="7607">
                  <c:v>91.68356</c:v>
                </c:pt>
                <c:pt idx="7608">
                  <c:v>91.70335</c:v>
                </c:pt>
                <c:pt idx="7609">
                  <c:v>91.723140000000001</c:v>
                </c:pt>
                <c:pt idx="7610">
                  <c:v>91.742940000000004</c:v>
                </c:pt>
                <c:pt idx="7611">
                  <c:v>91.762739999999994</c:v>
                </c:pt>
                <c:pt idx="7612">
                  <c:v>91.782539999999997</c:v>
                </c:pt>
                <c:pt idx="7613">
                  <c:v>91.802340000000001</c:v>
                </c:pt>
                <c:pt idx="7614">
                  <c:v>91.822140000000005</c:v>
                </c:pt>
                <c:pt idx="7615">
                  <c:v>91.841949999999997</c:v>
                </c:pt>
                <c:pt idx="7616">
                  <c:v>91.861760000000004</c:v>
                </c:pt>
                <c:pt idx="7617">
                  <c:v>91.881569999999996</c:v>
                </c:pt>
                <c:pt idx="7618">
                  <c:v>91.901380000000003</c:v>
                </c:pt>
                <c:pt idx="7619">
                  <c:v>91.921199999999999</c:v>
                </c:pt>
                <c:pt idx="7620">
                  <c:v>91.941019999999995</c:v>
                </c:pt>
                <c:pt idx="7621">
                  <c:v>91.960840000000005</c:v>
                </c:pt>
                <c:pt idx="7622">
                  <c:v>91.98066</c:v>
                </c:pt>
                <c:pt idx="7623">
                  <c:v>92.000479999999996</c:v>
                </c:pt>
                <c:pt idx="7624">
                  <c:v>92.020300000000006</c:v>
                </c:pt>
                <c:pt idx="7625">
                  <c:v>92.040130000000005</c:v>
                </c:pt>
                <c:pt idx="7626">
                  <c:v>92.059960000000004</c:v>
                </c:pt>
                <c:pt idx="7627">
                  <c:v>92.079800000000006</c:v>
                </c:pt>
                <c:pt idx="7628">
                  <c:v>92.099630000000005</c:v>
                </c:pt>
                <c:pt idx="7629">
                  <c:v>92.119470000000007</c:v>
                </c:pt>
                <c:pt idx="7630">
                  <c:v>92.139309999999995</c:v>
                </c:pt>
                <c:pt idx="7631">
                  <c:v>92.159139999999994</c:v>
                </c:pt>
                <c:pt idx="7632">
                  <c:v>92.178989999999999</c:v>
                </c:pt>
                <c:pt idx="7633">
                  <c:v>92.198830000000001</c:v>
                </c:pt>
                <c:pt idx="7634">
                  <c:v>92.218680000000006</c:v>
                </c:pt>
                <c:pt idx="7635">
                  <c:v>92.238529999999997</c:v>
                </c:pt>
                <c:pt idx="7636">
                  <c:v>92.258380000000002</c:v>
                </c:pt>
                <c:pt idx="7637">
                  <c:v>92.278239999999997</c:v>
                </c:pt>
                <c:pt idx="7638">
                  <c:v>92.298090000000002</c:v>
                </c:pt>
                <c:pt idx="7639">
                  <c:v>92.317949999999996</c:v>
                </c:pt>
                <c:pt idx="7640">
                  <c:v>92.337810000000005</c:v>
                </c:pt>
                <c:pt idx="7641">
                  <c:v>92.357669999999999</c:v>
                </c:pt>
                <c:pt idx="7642">
                  <c:v>92.377529999999993</c:v>
                </c:pt>
                <c:pt idx="7643">
                  <c:v>92.397400000000005</c:v>
                </c:pt>
                <c:pt idx="7644">
                  <c:v>92.417270000000002</c:v>
                </c:pt>
                <c:pt idx="7645">
                  <c:v>92.437129999999996</c:v>
                </c:pt>
                <c:pt idx="7646">
                  <c:v>92.457009999999997</c:v>
                </c:pt>
                <c:pt idx="7647">
                  <c:v>92.476879999999994</c:v>
                </c:pt>
                <c:pt idx="7648">
                  <c:v>92.496769999999998</c:v>
                </c:pt>
                <c:pt idx="7649">
                  <c:v>92.516639999999995</c:v>
                </c:pt>
                <c:pt idx="7650">
                  <c:v>92.536519999999996</c:v>
                </c:pt>
                <c:pt idx="7651">
                  <c:v>92.556399999999996</c:v>
                </c:pt>
                <c:pt idx="7652">
                  <c:v>92.57629</c:v>
                </c:pt>
                <c:pt idx="7653">
                  <c:v>92.596180000000004</c:v>
                </c:pt>
                <c:pt idx="7654">
                  <c:v>92.616069999999993</c:v>
                </c:pt>
                <c:pt idx="7655">
                  <c:v>92.635959999999997</c:v>
                </c:pt>
                <c:pt idx="7656">
                  <c:v>92.655850000000001</c:v>
                </c:pt>
                <c:pt idx="7657">
                  <c:v>92.675749999999994</c:v>
                </c:pt>
                <c:pt idx="7658">
                  <c:v>92.695650000000001</c:v>
                </c:pt>
                <c:pt idx="7659">
                  <c:v>92.715549999999993</c:v>
                </c:pt>
                <c:pt idx="7660">
                  <c:v>92.73545</c:v>
                </c:pt>
                <c:pt idx="7661">
                  <c:v>92.755359999999996</c:v>
                </c:pt>
                <c:pt idx="7662">
                  <c:v>92.775260000000003</c:v>
                </c:pt>
                <c:pt idx="7663">
                  <c:v>92.795169999999999</c:v>
                </c:pt>
                <c:pt idx="7664">
                  <c:v>92.815089999999998</c:v>
                </c:pt>
                <c:pt idx="7665">
                  <c:v>92.834999999999994</c:v>
                </c:pt>
                <c:pt idx="7666">
                  <c:v>92.854910000000004</c:v>
                </c:pt>
                <c:pt idx="7667">
                  <c:v>92.874830000000003</c:v>
                </c:pt>
                <c:pt idx="7668">
                  <c:v>92.894739999999999</c:v>
                </c:pt>
                <c:pt idx="7669">
                  <c:v>92.914670000000001</c:v>
                </c:pt>
                <c:pt idx="7670">
                  <c:v>92.93459</c:v>
                </c:pt>
                <c:pt idx="7671">
                  <c:v>92.954520000000002</c:v>
                </c:pt>
                <c:pt idx="7672">
                  <c:v>92.974450000000004</c:v>
                </c:pt>
                <c:pt idx="7673">
                  <c:v>92.994380000000007</c:v>
                </c:pt>
                <c:pt idx="7674">
                  <c:v>93.014309999999995</c:v>
                </c:pt>
                <c:pt idx="7675">
                  <c:v>93.03425</c:v>
                </c:pt>
                <c:pt idx="7676">
                  <c:v>93.054180000000002</c:v>
                </c:pt>
                <c:pt idx="7677">
                  <c:v>93.074119999999994</c:v>
                </c:pt>
                <c:pt idx="7678">
                  <c:v>93.094059999999999</c:v>
                </c:pt>
                <c:pt idx="7679">
                  <c:v>93.114009999999993</c:v>
                </c:pt>
                <c:pt idx="7680">
                  <c:v>93.133949999999999</c:v>
                </c:pt>
                <c:pt idx="7681">
                  <c:v>93.153899999999993</c:v>
                </c:pt>
                <c:pt idx="7682">
                  <c:v>93.173850000000002</c:v>
                </c:pt>
                <c:pt idx="7683">
                  <c:v>93.193799999999996</c:v>
                </c:pt>
                <c:pt idx="7684">
                  <c:v>93.213750000000005</c:v>
                </c:pt>
                <c:pt idx="7685">
                  <c:v>93.233710000000002</c:v>
                </c:pt>
                <c:pt idx="7686">
                  <c:v>93.25367</c:v>
                </c:pt>
                <c:pt idx="7687">
                  <c:v>93.273629999999997</c:v>
                </c:pt>
                <c:pt idx="7688">
                  <c:v>93.293589999999995</c:v>
                </c:pt>
                <c:pt idx="7689">
                  <c:v>93.313550000000006</c:v>
                </c:pt>
                <c:pt idx="7690">
                  <c:v>93.333519999999993</c:v>
                </c:pt>
                <c:pt idx="7691">
                  <c:v>93.353489999999994</c:v>
                </c:pt>
                <c:pt idx="7692">
                  <c:v>93.373459999999994</c:v>
                </c:pt>
                <c:pt idx="7693">
                  <c:v>93.393429999999995</c:v>
                </c:pt>
                <c:pt idx="7694">
                  <c:v>93.413409999999999</c:v>
                </c:pt>
                <c:pt idx="7695">
                  <c:v>93.433390000000003</c:v>
                </c:pt>
                <c:pt idx="7696">
                  <c:v>93.453360000000004</c:v>
                </c:pt>
                <c:pt idx="7697">
                  <c:v>93.473349999999996</c:v>
                </c:pt>
                <c:pt idx="7698">
                  <c:v>93.49333</c:v>
                </c:pt>
                <c:pt idx="7699">
                  <c:v>93.513310000000004</c:v>
                </c:pt>
                <c:pt idx="7700">
                  <c:v>93.533299999999997</c:v>
                </c:pt>
                <c:pt idx="7701">
                  <c:v>93.553290000000004</c:v>
                </c:pt>
                <c:pt idx="7702">
                  <c:v>93.57329</c:v>
                </c:pt>
                <c:pt idx="7703">
                  <c:v>93.593279999999993</c:v>
                </c:pt>
                <c:pt idx="7704">
                  <c:v>93.613280000000003</c:v>
                </c:pt>
                <c:pt idx="7705">
                  <c:v>93.633279999999999</c:v>
                </c:pt>
                <c:pt idx="7706">
                  <c:v>93.653270000000006</c:v>
                </c:pt>
                <c:pt idx="7707">
                  <c:v>93.673280000000005</c:v>
                </c:pt>
                <c:pt idx="7708">
                  <c:v>93.693280000000001</c:v>
                </c:pt>
                <c:pt idx="7709">
                  <c:v>93.713290000000001</c:v>
                </c:pt>
                <c:pt idx="7710">
                  <c:v>93.7333</c:v>
                </c:pt>
                <c:pt idx="7711">
                  <c:v>93.753309999999999</c:v>
                </c:pt>
                <c:pt idx="7712">
                  <c:v>93.773319999999998</c:v>
                </c:pt>
                <c:pt idx="7713">
                  <c:v>93.793340000000001</c:v>
                </c:pt>
                <c:pt idx="7714">
                  <c:v>93.813360000000003</c:v>
                </c:pt>
                <c:pt idx="7715">
                  <c:v>93.833380000000005</c:v>
                </c:pt>
                <c:pt idx="7716">
                  <c:v>93.853399999999993</c:v>
                </c:pt>
                <c:pt idx="7717">
                  <c:v>93.873429999999999</c:v>
                </c:pt>
                <c:pt idx="7718">
                  <c:v>93.893460000000005</c:v>
                </c:pt>
                <c:pt idx="7719">
                  <c:v>93.913480000000007</c:v>
                </c:pt>
                <c:pt idx="7720">
                  <c:v>93.933509999999998</c:v>
                </c:pt>
                <c:pt idx="7721">
                  <c:v>93.953540000000004</c:v>
                </c:pt>
                <c:pt idx="7722">
                  <c:v>93.973579999999998</c:v>
                </c:pt>
                <c:pt idx="7723">
                  <c:v>93.993610000000004</c:v>
                </c:pt>
                <c:pt idx="7724">
                  <c:v>94.013660000000002</c:v>
                </c:pt>
                <c:pt idx="7725">
                  <c:v>94.033699999999996</c:v>
                </c:pt>
                <c:pt idx="7726">
                  <c:v>94.053740000000005</c:v>
                </c:pt>
                <c:pt idx="7727">
                  <c:v>94.073779999999999</c:v>
                </c:pt>
                <c:pt idx="7728">
                  <c:v>94.093829999999997</c:v>
                </c:pt>
                <c:pt idx="7729">
                  <c:v>94.113879999999995</c:v>
                </c:pt>
                <c:pt idx="7730">
                  <c:v>94.133930000000007</c:v>
                </c:pt>
                <c:pt idx="7731">
                  <c:v>94.153989999999993</c:v>
                </c:pt>
                <c:pt idx="7732">
                  <c:v>94.174049999999994</c:v>
                </c:pt>
                <c:pt idx="7733">
                  <c:v>94.194109999999995</c:v>
                </c:pt>
                <c:pt idx="7734">
                  <c:v>94.214160000000007</c:v>
                </c:pt>
                <c:pt idx="7735">
                  <c:v>94.234229999999997</c:v>
                </c:pt>
                <c:pt idx="7736">
                  <c:v>94.254300000000001</c:v>
                </c:pt>
                <c:pt idx="7737">
                  <c:v>94.274360000000001</c:v>
                </c:pt>
                <c:pt idx="7738">
                  <c:v>94.294430000000006</c:v>
                </c:pt>
                <c:pt idx="7739">
                  <c:v>94.314499999999995</c:v>
                </c:pt>
                <c:pt idx="7740">
                  <c:v>94.334569999999999</c:v>
                </c:pt>
                <c:pt idx="7741">
                  <c:v>94.354650000000007</c:v>
                </c:pt>
                <c:pt idx="7742">
                  <c:v>94.37473</c:v>
                </c:pt>
                <c:pt idx="7743">
                  <c:v>94.394810000000007</c:v>
                </c:pt>
                <c:pt idx="7744">
                  <c:v>94.41489</c:v>
                </c:pt>
                <c:pt idx="7745">
                  <c:v>94.434970000000007</c:v>
                </c:pt>
                <c:pt idx="7746">
                  <c:v>94.455060000000003</c:v>
                </c:pt>
                <c:pt idx="7747">
                  <c:v>94.475149999999999</c:v>
                </c:pt>
                <c:pt idx="7748">
                  <c:v>94.495239999999995</c:v>
                </c:pt>
                <c:pt idx="7749">
                  <c:v>94.515339999999995</c:v>
                </c:pt>
                <c:pt idx="7750">
                  <c:v>94.535420000000002</c:v>
                </c:pt>
                <c:pt idx="7751">
                  <c:v>94.555530000000005</c:v>
                </c:pt>
                <c:pt idx="7752">
                  <c:v>94.575620000000001</c:v>
                </c:pt>
                <c:pt idx="7753">
                  <c:v>94.595730000000003</c:v>
                </c:pt>
                <c:pt idx="7754">
                  <c:v>94.615830000000003</c:v>
                </c:pt>
                <c:pt idx="7755">
                  <c:v>94.635930000000002</c:v>
                </c:pt>
                <c:pt idx="7756">
                  <c:v>94.656040000000004</c:v>
                </c:pt>
                <c:pt idx="7757">
                  <c:v>94.676150000000007</c:v>
                </c:pt>
                <c:pt idx="7758">
                  <c:v>94.696259999999995</c:v>
                </c:pt>
                <c:pt idx="7759">
                  <c:v>94.716380000000001</c:v>
                </c:pt>
                <c:pt idx="7760">
                  <c:v>94.736490000000003</c:v>
                </c:pt>
                <c:pt idx="7761">
                  <c:v>94.756609999999995</c:v>
                </c:pt>
                <c:pt idx="7762">
                  <c:v>94.776730000000001</c:v>
                </c:pt>
                <c:pt idx="7763">
                  <c:v>94.796850000000006</c:v>
                </c:pt>
                <c:pt idx="7764">
                  <c:v>94.816980000000001</c:v>
                </c:pt>
                <c:pt idx="7765">
                  <c:v>94.837100000000007</c:v>
                </c:pt>
                <c:pt idx="7766">
                  <c:v>94.857230000000001</c:v>
                </c:pt>
                <c:pt idx="7767">
                  <c:v>94.877369999999999</c:v>
                </c:pt>
                <c:pt idx="7768">
                  <c:v>94.897499999999994</c:v>
                </c:pt>
                <c:pt idx="7769">
                  <c:v>94.917630000000003</c:v>
                </c:pt>
                <c:pt idx="7770">
                  <c:v>94.93777</c:v>
                </c:pt>
                <c:pt idx="7771">
                  <c:v>94.957909999999998</c:v>
                </c:pt>
                <c:pt idx="7772">
                  <c:v>94.978049999999996</c:v>
                </c:pt>
                <c:pt idx="7773">
                  <c:v>94.998199999999997</c:v>
                </c:pt>
                <c:pt idx="7774">
                  <c:v>95.018339999999995</c:v>
                </c:pt>
                <c:pt idx="7775">
                  <c:v>95.038489999999996</c:v>
                </c:pt>
                <c:pt idx="7776">
                  <c:v>95.058639999999997</c:v>
                </c:pt>
                <c:pt idx="7777">
                  <c:v>95.078800000000001</c:v>
                </c:pt>
                <c:pt idx="7778">
                  <c:v>95.098950000000002</c:v>
                </c:pt>
                <c:pt idx="7779">
                  <c:v>95.119100000000003</c:v>
                </c:pt>
                <c:pt idx="7780">
                  <c:v>95.139269999999996</c:v>
                </c:pt>
                <c:pt idx="7781">
                  <c:v>95.159419999999997</c:v>
                </c:pt>
                <c:pt idx="7782">
                  <c:v>95.179590000000005</c:v>
                </c:pt>
                <c:pt idx="7783">
                  <c:v>95.199749999999995</c:v>
                </c:pt>
                <c:pt idx="7784">
                  <c:v>95.219920000000002</c:v>
                </c:pt>
                <c:pt idx="7785">
                  <c:v>95.240089999999995</c:v>
                </c:pt>
                <c:pt idx="7786">
                  <c:v>95.260260000000002</c:v>
                </c:pt>
                <c:pt idx="7787">
                  <c:v>95.280429999999996</c:v>
                </c:pt>
                <c:pt idx="7788">
                  <c:v>95.300610000000006</c:v>
                </c:pt>
                <c:pt idx="7789">
                  <c:v>95.320790000000002</c:v>
                </c:pt>
                <c:pt idx="7790">
                  <c:v>95.340969999999999</c:v>
                </c:pt>
                <c:pt idx="7791">
                  <c:v>95.361149999999995</c:v>
                </c:pt>
                <c:pt idx="7792">
                  <c:v>95.381339999999994</c:v>
                </c:pt>
                <c:pt idx="7793">
                  <c:v>95.401520000000005</c:v>
                </c:pt>
                <c:pt idx="7794">
                  <c:v>95.421710000000004</c:v>
                </c:pt>
                <c:pt idx="7795">
                  <c:v>95.441900000000004</c:v>
                </c:pt>
                <c:pt idx="7796">
                  <c:v>95.462100000000007</c:v>
                </c:pt>
                <c:pt idx="7797">
                  <c:v>95.482290000000006</c:v>
                </c:pt>
                <c:pt idx="7798">
                  <c:v>95.502489999999995</c:v>
                </c:pt>
                <c:pt idx="7799">
                  <c:v>95.522689999999997</c:v>
                </c:pt>
                <c:pt idx="7800">
                  <c:v>95.54289</c:v>
                </c:pt>
                <c:pt idx="7801">
                  <c:v>95.563100000000006</c:v>
                </c:pt>
                <c:pt idx="7802">
                  <c:v>95.583299999999994</c:v>
                </c:pt>
                <c:pt idx="7803">
                  <c:v>95.60351</c:v>
                </c:pt>
                <c:pt idx="7804">
                  <c:v>95.623720000000006</c:v>
                </c:pt>
                <c:pt idx="7805">
                  <c:v>95.643929999999997</c:v>
                </c:pt>
                <c:pt idx="7806">
                  <c:v>95.664150000000006</c:v>
                </c:pt>
                <c:pt idx="7807">
                  <c:v>95.684359999999998</c:v>
                </c:pt>
                <c:pt idx="7808">
                  <c:v>95.704580000000007</c:v>
                </c:pt>
                <c:pt idx="7809">
                  <c:v>95.724800000000002</c:v>
                </c:pt>
                <c:pt idx="7810">
                  <c:v>95.74503</c:v>
                </c:pt>
                <c:pt idx="7811">
                  <c:v>95.765249999999995</c:v>
                </c:pt>
                <c:pt idx="7812">
                  <c:v>95.785480000000007</c:v>
                </c:pt>
                <c:pt idx="7813">
                  <c:v>95.805700000000002</c:v>
                </c:pt>
                <c:pt idx="7814">
                  <c:v>95.825940000000003</c:v>
                </c:pt>
                <c:pt idx="7815">
                  <c:v>95.846170000000001</c:v>
                </c:pt>
                <c:pt idx="7816">
                  <c:v>95.866399999999999</c:v>
                </c:pt>
                <c:pt idx="7817">
                  <c:v>95.88664</c:v>
                </c:pt>
                <c:pt idx="7818">
                  <c:v>95.906880000000001</c:v>
                </c:pt>
                <c:pt idx="7819">
                  <c:v>95.927120000000002</c:v>
                </c:pt>
                <c:pt idx="7820">
                  <c:v>95.947370000000006</c:v>
                </c:pt>
                <c:pt idx="7821">
                  <c:v>95.967609999999993</c:v>
                </c:pt>
                <c:pt idx="7822">
                  <c:v>95.987859999999998</c:v>
                </c:pt>
                <c:pt idx="7823">
                  <c:v>96.008120000000005</c:v>
                </c:pt>
                <c:pt idx="7824">
                  <c:v>96.028369999999995</c:v>
                </c:pt>
                <c:pt idx="7825">
                  <c:v>96.04862</c:v>
                </c:pt>
                <c:pt idx="7826">
                  <c:v>96.068879999999993</c:v>
                </c:pt>
                <c:pt idx="7827">
                  <c:v>96.08914</c:v>
                </c:pt>
                <c:pt idx="7828">
                  <c:v>96.109399999999994</c:v>
                </c:pt>
                <c:pt idx="7829">
                  <c:v>96.129660000000001</c:v>
                </c:pt>
                <c:pt idx="7830">
                  <c:v>96.149929999999998</c:v>
                </c:pt>
                <c:pt idx="7831">
                  <c:v>96.170199999999994</c:v>
                </c:pt>
                <c:pt idx="7832">
                  <c:v>96.190470000000005</c:v>
                </c:pt>
                <c:pt idx="7833">
                  <c:v>96.210740000000001</c:v>
                </c:pt>
                <c:pt idx="7834">
                  <c:v>96.231009999999998</c:v>
                </c:pt>
                <c:pt idx="7835">
                  <c:v>96.251289999999997</c:v>
                </c:pt>
                <c:pt idx="7836">
                  <c:v>96.271569999999997</c:v>
                </c:pt>
                <c:pt idx="7837">
                  <c:v>96.291849999999997</c:v>
                </c:pt>
                <c:pt idx="7838">
                  <c:v>96.312129999999996</c:v>
                </c:pt>
                <c:pt idx="7839">
                  <c:v>96.332419999999999</c:v>
                </c:pt>
                <c:pt idx="7840">
                  <c:v>96.352710000000002</c:v>
                </c:pt>
                <c:pt idx="7841">
                  <c:v>96.372990000000001</c:v>
                </c:pt>
                <c:pt idx="7842">
                  <c:v>96.393289999999993</c:v>
                </c:pt>
                <c:pt idx="7843">
                  <c:v>96.413570000000007</c:v>
                </c:pt>
                <c:pt idx="7844">
                  <c:v>96.433880000000002</c:v>
                </c:pt>
                <c:pt idx="7845">
                  <c:v>96.454170000000005</c:v>
                </c:pt>
                <c:pt idx="7846">
                  <c:v>96.474469999999997</c:v>
                </c:pt>
                <c:pt idx="7847">
                  <c:v>96.494770000000003</c:v>
                </c:pt>
                <c:pt idx="7848">
                  <c:v>96.515079999999998</c:v>
                </c:pt>
                <c:pt idx="7849">
                  <c:v>96.535390000000007</c:v>
                </c:pt>
                <c:pt idx="7850">
                  <c:v>96.555689999999998</c:v>
                </c:pt>
                <c:pt idx="7851">
                  <c:v>96.575999999999993</c:v>
                </c:pt>
                <c:pt idx="7852">
                  <c:v>96.596310000000003</c:v>
                </c:pt>
                <c:pt idx="7853">
                  <c:v>96.616630000000001</c:v>
                </c:pt>
                <c:pt idx="7854">
                  <c:v>96.636949999999999</c:v>
                </c:pt>
                <c:pt idx="7855">
                  <c:v>96.657259999999994</c:v>
                </c:pt>
                <c:pt idx="7856">
                  <c:v>96.677589999999995</c:v>
                </c:pt>
                <c:pt idx="7857">
                  <c:v>96.697909999999993</c:v>
                </c:pt>
                <c:pt idx="7858">
                  <c:v>96.718239999999994</c:v>
                </c:pt>
                <c:pt idx="7859">
                  <c:v>96.738560000000007</c:v>
                </c:pt>
                <c:pt idx="7860">
                  <c:v>96.758899999999997</c:v>
                </c:pt>
                <c:pt idx="7861">
                  <c:v>96.779219999999995</c:v>
                </c:pt>
                <c:pt idx="7862">
                  <c:v>96.79956</c:v>
                </c:pt>
                <c:pt idx="7863">
                  <c:v>96.819890000000001</c:v>
                </c:pt>
                <c:pt idx="7864">
                  <c:v>96.840230000000005</c:v>
                </c:pt>
                <c:pt idx="7865">
                  <c:v>96.860569999999996</c:v>
                </c:pt>
                <c:pt idx="7866">
                  <c:v>96.88091</c:v>
                </c:pt>
                <c:pt idx="7867">
                  <c:v>96.901259999999994</c:v>
                </c:pt>
                <c:pt idx="7868">
                  <c:v>96.921610000000001</c:v>
                </c:pt>
                <c:pt idx="7869">
                  <c:v>96.941959999999995</c:v>
                </c:pt>
                <c:pt idx="7870">
                  <c:v>96.962310000000002</c:v>
                </c:pt>
                <c:pt idx="7871">
                  <c:v>96.982659999999996</c:v>
                </c:pt>
                <c:pt idx="7872">
                  <c:v>97.003010000000003</c:v>
                </c:pt>
                <c:pt idx="7873">
                  <c:v>97.023380000000003</c:v>
                </c:pt>
                <c:pt idx="7874">
                  <c:v>97.043729999999996</c:v>
                </c:pt>
                <c:pt idx="7875">
                  <c:v>97.064089999999993</c:v>
                </c:pt>
                <c:pt idx="7876">
                  <c:v>97.084460000000007</c:v>
                </c:pt>
                <c:pt idx="7877">
                  <c:v>97.104830000000007</c:v>
                </c:pt>
                <c:pt idx="7878">
                  <c:v>97.125190000000003</c:v>
                </c:pt>
                <c:pt idx="7879">
                  <c:v>97.145560000000003</c:v>
                </c:pt>
                <c:pt idx="7880">
                  <c:v>97.165940000000006</c:v>
                </c:pt>
                <c:pt idx="7881">
                  <c:v>97.186310000000006</c:v>
                </c:pt>
                <c:pt idx="7882">
                  <c:v>97.206689999999995</c:v>
                </c:pt>
                <c:pt idx="7883">
                  <c:v>97.227069999999998</c:v>
                </c:pt>
                <c:pt idx="7884">
                  <c:v>97.247439999999997</c:v>
                </c:pt>
                <c:pt idx="7885">
                  <c:v>97.267830000000004</c:v>
                </c:pt>
                <c:pt idx="7886">
                  <c:v>97.288219999999995</c:v>
                </c:pt>
                <c:pt idx="7887">
                  <c:v>97.308599999999998</c:v>
                </c:pt>
                <c:pt idx="7888">
                  <c:v>97.328990000000005</c:v>
                </c:pt>
                <c:pt idx="7889">
                  <c:v>97.349379999999996</c:v>
                </c:pt>
                <c:pt idx="7890">
                  <c:v>97.369770000000003</c:v>
                </c:pt>
                <c:pt idx="7891">
                  <c:v>97.390169999999998</c:v>
                </c:pt>
                <c:pt idx="7892">
                  <c:v>97.410570000000007</c:v>
                </c:pt>
                <c:pt idx="7893">
                  <c:v>97.430970000000002</c:v>
                </c:pt>
                <c:pt idx="7894">
                  <c:v>97.45138</c:v>
                </c:pt>
                <c:pt idx="7895">
                  <c:v>97.471779999999995</c:v>
                </c:pt>
                <c:pt idx="7896">
                  <c:v>97.492189999999994</c:v>
                </c:pt>
                <c:pt idx="7897">
                  <c:v>97.512600000000006</c:v>
                </c:pt>
                <c:pt idx="7898">
                  <c:v>97.533000000000001</c:v>
                </c:pt>
                <c:pt idx="7899">
                  <c:v>97.553420000000003</c:v>
                </c:pt>
                <c:pt idx="7900">
                  <c:v>97.573830000000001</c:v>
                </c:pt>
                <c:pt idx="7901">
                  <c:v>97.594250000000002</c:v>
                </c:pt>
                <c:pt idx="7902">
                  <c:v>97.614670000000004</c:v>
                </c:pt>
                <c:pt idx="7903">
                  <c:v>97.635090000000005</c:v>
                </c:pt>
                <c:pt idx="7904">
                  <c:v>97.655519999999996</c:v>
                </c:pt>
                <c:pt idx="7905">
                  <c:v>97.675939999999997</c:v>
                </c:pt>
                <c:pt idx="7906">
                  <c:v>97.696370000000002</c:v>
                </c:pt>
                <c:pt idx="7907">
                  <c:v>97.716800000000006</c:v>
                </c:pt>
                <c:pt idx="7908">
                  <c:v>97.737229999999997</c:v>
                </c:pt>
                <c:pt idx="7909">
                  <c:v>97.757670000000005</c:v>
                </c:pt>
                <c:pt idx="7910">
                  <c:v>97.778099999999995</c:v>
                </c:pt>
                <c:pt idx="7911">
                  <c:v>97.798540000000003</c:v>
                </c:pt>
                <c:pt idx="7912">
                  <c:v>97.818979999999996</c:v>
                </c:pt>
                <c:pt idx="7913">
                  <c:v>97.839420000000004</c:v>
                </c:pt>
                <c:pt idx="7914">
                  <c:v>97.859870000000001</c:v>
                </c:pt>
                <c:pt idx="7915">
                  <c:v>97.880319999999998</c:v>
                </c:pt>
                <c:pt idx="7916">
                  <c:v>97.900760000000005</c:v>
                </c:pt>
                <c:pt idx="7917">
                  <c:v>97.921220000000005</c:v>
                </c:pt>
                <c:pt idx="7918">
                  <c:v>97.941670000000002</c:v>
                </c:pt>
                <c:pt idx="7919">
                  <c:v>97.962130000000002</c:v>
                </c:pt>
                <c:pt idx="7920">
                  <c:v>97.982579999999999</c:v>
                </c:pt>
                <c:pt idx="7921">
                  <c:v>98.003039999999999</c:v>
                </c:pt>
                <c:pt idx="7922">
                  <c:v>98.023510000000002</c:v>
                </c:pt>
                <c:pt idx="7923">
                  <c:v>98.043970000000002</c:v>
                </c:pt>
                <c:pt idx="7924">
                  <c:v>98.064440000000005</c:v>
                </c:pt>
                <c:pt idx="7925">
                  <c:v>98.084909999999994</c:v>
                </c:pt>
                <c:pt idx="7926">
                  <c:v>98.105379999999997</c:v>
                </c:pt>
                <c:pt idx="7927">
                  <c:v>98.12585</c:v>
                </c:pt>
                <c:pt idx="7928">
                  <c:v>98.146320000000003</c:v>
                </c:pt>
                <c:pt idx="7929">
                  <c:v>98.166799999999995</c:v>
                </c:pt>
                <c:pt idx="7930">
                  <c:v>98.187280000000001</c:v>
                </c:pt>
                <c:pt idx="7931">
                  <c:v>98.207759999999993</c:v>
                </c:pt>
                <c:pt idx="7932">
                  <c:v>98.228250000000003</c:v>
                </c:pt>
                <c:pt idx="7933">
                  <c:v>98.248729999999995</c:v>
                </c:pt>
                <c:pt idx="7934">
                  <c:v>98.269220000000004</c:v>
                </c:pt>
                <c:pt idx="7935">
                  <c:v>98.289709999999999</c:v>
                </c:pt>
                <c:pt idx="7936">
                  <c:v>98.310199999999995</c:v>
                </c:pt>
                <c:pt idx="7937">
                  <c:v>98.330699999999993</c:v>
                </c:pt>
                <c:pt idx="7938">
                  <c:v>98.351190000000003</c:v>
                </c:pt>
                <c:pt idx="7939">
                  <c:v>98.371690000000001</c:v>
                </c:pt>
                <c:pt idx="7940">
                  <c:v>98.392189999999999</c:v>
                </c:pt>
                <c:pt idx="7941">
                  <c:v>98.412700000000001</c:v>
                </c:pt>
                <c:pt idx="7942">
                  <c:v>98.433199999999999</c:v>
                </c:pt>
                <c:pt idx="7943">
                  <c:v>98.453699999999998</c:v>
                </c:pt>
                <c:pt idx="7944">
                  <c:v>98.474209999999999</c:v>
                </c:pt>
                <c:pt idx="7945">
                  <c:v>98.494730000000004</c:v>
                </c:pt>
                <c:pt idx="7946">
                  <c:v>98.515240000000006</c:v>
                </c:pt>
                <c:pt idx="7947">
                  <c:v>98.535759999999996</c:v>
                </c:pt>
                <c:pt idx="7948">
                  <c:v>98.556269999999998</c:v>
                </c:pt>
                <c:pt idx="7949">
                  <c:v>98.576790000000003</c:v>
                </c:pt>
                <c:pt idx="7950">
                  <c:v>98.597309999999993</c:v>
                </c:pt>
                <c:pt idx="7951">
                  <c:v>98.617840000000001</c:v>
                </c:pt>
                <c:pt idx="7952">
                  <c:v>98.638369999999995</c:v>
                </c:pt>
                <c:pt idx="7953">
                  <c:v>98.658900000000003</c:v>
                </c:pt>
                <c:pt idx="7954">
                  <c:v>98.679419999999993</c:v>
                </c:pt>
                <c:pt idx="7955">
                  <c:v>98.699960000000004</c:v>
                </c:pt>
                <c:pt idx="7956">
                  <c:v>98.720489999999998</c:v>
                </c:pt>
                <c:pt idx="7957">
                  <c:v>98.741029999999995</c:v>
                </c:pt>
                <c:pt idx="7958">
                  <c:v>98.761570000000006</c:v>
                </c:pt>
                <c:pt idx="7959">
                  <c:v>98.782110000000003</c:v>
                </c:pt>
                <c:pt idx="7960">
                  <c:v>98.80265</c:v>
                </c:pt>
                <c:pt idx="7961">
                  <c:v>98.8232</c:v>
                </c:pt>
                <c:pt idx="7962">
                  <c:v>98.843739999999997</c:v>
                </c:pt>
                <c:pt idx="7963">
                  <c:v>98.8643</c:v>
                </c:pt>
                <c:pt idx="7964">
                  <c:v>98.88485</c:v>
                </c:pt>
                <c:pt idx="7965">
                  <c:v>98.9054</c:v>
                </c:pt>
                <c:pt idx="7966">
                  <c:v>98.925960000000003</c:v>
                </c:pt>
                <c:pt idx="7967">
                  <c:v>98.946520000000007</c:v>
                </c:pt>
                <c:pt idx="7968">
                  <c:v>98.967079999999996</c:v>
                </c:pt>
                <c:pt idx="7969">
                  <c:v>98.987639999999999</c:v>
                </c:pt>
                <c:pt idx="7970">
                  <c:v>99.008200000000002</c:v>
                </c:pt>
                <c:pt idx="7971">
                  <c:v>99.028769999999994</c:v>
                </c:pt>
                <c:pt idx="7972">
                  <c:v>99.049340000000001</c:v>
                </c:pt>
                <c:pt idx="7973">
                  <c:v>99.069909999999993</c:v>
                </c:pt>
                <c:pt idx="7974">
                  <c:v>99.090479999999999</c:v>
                </c:pt>
                <c:pt idx="7975">
                  <c:v>99.111059999999995</c:v>
                </c:pt>
                <c:pt idx="7976">
                  <c:v>99.131640000000004</c:v>
                </c:pt>
                <c:pt idx="7977">
                  <c:v>99.152209999999997</c:v>
                </c:pt>
                <c:pt idx="7978">
                  <c:v>99.172799999999995</c:v>
                </c:pt>
                <c:pt idx="7979">
                  <c:v>99.193380000000005</c:v>
                </c:pt>
                <c:pt idx="7980">
                  <c:v>99.213970000000003</c:v>
                </c:pt>
                <c:pt idx="7981">
                  <c:v>99.234560000000002</c:v>
                </c:pt>
                <c:pt idx="7982">
                  <c:v>99.255139999999997</c:v>
                </c:pt>
                <c:pt idx="7983">
                  <c:v>99.275739999999999</c:v>
                </c:pt>
                <c:pt idx="7984">
                  <c:v>99.296329999999998</c:v>
                </c:pt>
                <c:pt idx="7985">
                  <c:v>99.316929999999999</c:v>
                </c:pt>
                <c:pt idx="7986">
                  <c:v>99.337530000000001</c:v>
                </c:pt>
                <c:pt idx="7987">
                  <c:v>99.358130000000003</c:v>
                </c:pt>
                <c:pt idx="7988">
                  <c:v>99.378730000000004</c:v>
                </c:pt>
                <c:pt idx="7989">
                  <c:v>99.399339999999995</c:v>
                </c:pt>
                <c:pt idx="7990">
                  <c:v>99.419939999999997</c:v>
                </c:pt>
                <c:pt idx="7991">
                  <c:v>99.440550000000002</c:v>
                </c:pt>
                <c:pt idx="7992">
                  <c:v>99.461169999999996</c:v>
                </c:pt>
                <c:pt idx="7993">
                  <c:v>99.481780000000001</c:v>
                </c:pt>
                <c:pt idx="7994">
                  <c:v>99.502399999999994</c:v>
                </c:pt>
                <c:pt idx="7995">
                  <c:v>99.523020000000002</c:v>
                </c:pt>
                <c:pt idx="7996">
                  <c:v>99.543629999999993</c:v>
                </c:pt>
                <c:pt idx="7997">
                  <c:v>99.564250000000001</c:v>
                </c:pt>
                <c:pt idx="7998">
                  <c:v>99.584879999999998</c:v>
                </c:pt>
                <c:pt idx="7999">
                  <c:v>99.605509999999995</c:v>
                </c:pt>
                <c:pt idx="8000">
                  <c:v>99.626140000000007</c:v>
                </c:pt>
                <c:pt idx="8001">
                  <c:v>99.646770000000004</c:v>
                </c:pt>
                <c:pt idx="8002">
                  <c:v>99.667400000000001</c:v>
                </c:pt>
                <c:pt idx="8003">
                  <c:v>99.688029999999998</c:v>
                </c:pt>
                <c:pt idx="8004">
                  <c:v>99.708669999999998</c:v>
                </c:pt>
                <c:pt idx="8005">
                  <c:v>99.729309999999998</c:v>
                </c:pt>
                <c:pt idx="8006">
                  <c:v>99.749949999999998</c:v>
                </c:pt>
                <c:pt idx="8007">
                  <c:v>99.770600000000002</c:v>
                </c:pt>
                <c:pt idx="8008">
                  <c:v>99.791240000000002</c:v>
                </c:pt>
                <c:pt idx="8009">
                  <c:v>99.811890000000005</c:v>
                </c:pt>
                <c:pt idx="8010">
                  <c:v>99.832539999999995</c:v>
                </c:pt>
                <c:pt idx="8011">
                  <c:v>99.853200000000001</c:v>
                </c:pt>
                <c:pt idx="8012">
                  <c:v>99.873850000000004</c:v>
                </c:pt>
                <c:pt idx="8013">
                  <c:v>99.894509999999997</c:v>
                </c:pt>
                <c:pt idx="8014">
                  <c:v>99.91516</c:v>
                </c:pt>
                <c:pt idx="8015">
                  <c:v>99.935820000000007</c:v>
                </c:pt>
                <c:pt idx="8016">
                  <c:v>99.956490000000002</c:v>
                </c:pt>
                <c:pt idx="8017">
                  <c:v>99.977149999999995</c:v>
                </c:pt>
                <c:pt idx="8018">
                  <c:v>99.997820000000004</c:v>
                </c:pt>
                <c:pt idx="8019">
                  <c:v>100.0185</c:v>
                </c:pt>
                <c:pt idx="8020">
                  <c:v>100.03919999999999</c:v>
                </c:pt>
                <c:pt idx="8021">
                  <c:v>100.0598</c:v>
                </c:pt>
                <c:pt idx="8022">
                  <c:v>100.0805</c:v>
                </c:pt>
                <c:pt idx="8023">
                  <c:v>100.10120000000001</c:v>
                </c:pt>
                <c:pt idx="8024">
                  <c:v>100.1219</c:v>
                </c:pt>
                <c:pt idx="8025">
                  <c:v>100.1425</c:v>
                </c:pt>
                <c:pt idx="8026">
                  <c:v>100.1632</c:v>
                </c:pt>
                <c:pt idx="8027">
                  <c:v>100.18389999999999</c:v>
                </c:pt>
                <c:pt idx="8028">
                  <c:v>100.2046</c:v>
                </c:pt>
                <c:pt idx="8029">
                  <c:v>100.2253</c:v>
                </c:pt>
                <c:pt idx="8030">
                  <c:v>100.246</c:v>
                </c:pt>
                <c:pt idx="8031">
                  <c:v>100.2667</c:v>
                </c:pt>
                <c:pt idx="8032">
                  <c:v>100.28740000000001</c:v>
                </c:pt>
                <c:pt idx="8033">
                  <c:v>100.3081</c:v>
                </c:pt>
                <c:pt idx="8034">
                  <c:v>100.3288</c:v>
                </c:pt>
                <c:pt idx="8035">
                  <c:v>100.34950000000001</c:v>
                </c:pt>
                <c:pt idx="8036">
                  <c:v>100.3702</c:v>
                </c:pt>
                <c:pt idx="8037">
                  <c:v>100.3909</c:v>
                </c:pt>
                <c:pt idx="8038">
                  <c:v>100.41160000000001</c:v>
                </c:pt>
                <c:pt idx="8039">
                  <c:v>100.4323</c:v>
                </c:pt>
                <c:pt idx="8040">
                  <c:v>100.453</c:v>
                </c:pt>
                <c:pt idx="8041">
                  <c:v>100.4738</c:v>
                </c:pt>
                <c:pt idx="8042">
                  <c:v>100.4945</c:v>
                </c:pt>
                <c:pt idx="8043">
                  <c:v>100.51519999999999</c:v>
                </c:pt>
                <c:pt idx="8044">
                  <c:v>100.5359</c:v>
                </c:pt>
                <c:pt idx="8045">
                  <c:v>100.5566</c:v>
                </c:pt>
                <c:pt idx="8046">
                  <c:v>100.5774</c:v>
                </c:pt>
                <c:pt idx="8047">
                  <c:v>100.5981</c:v>
                </c:pt>
                <c:pt idx="8048">
                  <c:v>100.61879999999999</c:v>
                </c:pt>
                <c:pt idx="8049">
                  <c:v>100.6396</c:v>
                </c:pt>
                <c:pt idx="8050">
                  <c:v>100.66030000000001</c:v>
                </c:pt>
                <c:pt idx="8051">
                  <c:v>100.681</c:v>
                </c:pt>
                <c:pt idx="8052">
                  <c:v>100.70180000000001</c:v>
                </c:pt>
                <c:pt idx="8053">
                  <c:v>100.7225</c:v>
                </c:pt>
                <c:pt idx="8054">
                  <c:v>100.7433</c:v>
                </c:pt>
                <c:pt idx="8055">
                  <c:v>100.764</c:v>
                </c:pt>
                <c:pt idx="8056">
                  <c:v>100.7848</c:v>
                </c:pt>
                <c:pt idx="8057">
                  <c:v>100.80549999999999</c:v>
                </c:pt>
                <c:pt idx="8058">
                  <c:v>100.8263</c:v>
                </c:pt>
                <c:pt idx="8059">
                  <c:v>100.84699999999999</c:v>
                </c:pt>
                <c:pt idx="8060">
                  <c:v>100.8678</c:v>
                </c:pt>
                <c:pt idx="8061">
                  <c:v>100.88849999999999</c:v>
                </c:pt>
                <c:pt idx="8062">
                  <c:v>100.9093</c:v>
                </c:pt>
                <c:pt idx="8063">
                  <c:v>100.9301</c:v>
                </c:pt>
                <c:pt idx="8064">
                  <c:v>100.9508</c:v>
                </c:pt>
                <c:pt idx="8065">
                  <c:v>100.9716</c:v>
                </c:pt>
                <c:pt idx="8066">
                  <c:v>100.9924</c:v>
                </c:pt>
                <c:pt idx="8067">
                  <c:v>101.01309999999999</c:v>
                </c:pt>
                <c:pt idx="8068">
                  <c:v>101.0339</c:v>
                </c:pt>
                <c:pt idx="8069">
                  <c:v>101.0547</c:v>
                </c:pt>
                <c:pt idx="8070">
                  <c:v>101.07550000000001</c:v>
                </c:pt>
                <c:pt idx="8071">
                  <c:v>101.0962</c:v>
                </c:pt>
                <c:pt idx="8072">
                  <c:v>101.117</c:v>
                </c:pt>
                <c:pt idx="8073">
                  <c:v>101.1378</c:v>
                </c:pt>
                <c:pt idx="8074">
                  <c:v>101.15860000000001</c:v>
                </c:pt>
                <c:pt idx="8075">
                  <c:v>101.1794</c:v>
                </c:pt>
                <c:pt idx="8076">
                  <c:v>101.2002</c:v>
                </c:pt>
                <c:pt idx="8077">
                  <c:v>101.221</c:v>
                </c:pt>
                <c:pt idx="8078">
                  <c:v>101.2418</c:v>
                </c:pt>
                <c:pt idx="8079">
                  <c:v>101.26260000000001</c:v>
                </c:pt>
                <c:pt idx="8080">
                  <c:v>101.2834</c:v>
                </c:pt>
                <c:pt idx="8081">
                  <c:v>101.30419999999999</c:v>
                </c:pt>
                <c:pt idx="8082">
                  <c:v>101.325</c:v>
                </c:pt>
                <c:pt idx="8083">
                  <c:v>101.3458</c:v>
                </c:pt>
                <c:pt idx="8084">
                  <c:v>101.36660000000001</c:v>
                </c:pt>
                <c:pt idx="8085">
                  <c:v>101.3874</c:v>
                </c:pt>
                <c:pt idx="8086">
                  <c:v>101.40819999999999</c:v>
                </c:pt>
                <c:pt idx="8087">
                  <c:v>101.429</c:v>
                </c:pt>
                <c:pt idx="8088">
                  <c:v>101.4498</c:v>
                </c:pt>
                <c:pt idx="8089">
                  <c:v>101.4706</c:v>
                </c:pt>
                <c:pt idx="8090">
                  <c:v>101.4915</c:v>
                </c:pt>
                <c:pt idx="8091">
                  <c:v>101.5123</c:v>
                </c:pt>
                <c:pt idx="8092">
                  <c:v>101.5331</c:v>
                </c:pt>
                <c:pt idx="8093">
                  <c:v>101.5539</c:v>
                </c:pt>
                <c:pt idx="8094">
                  <c:v>101.5748</c:v>
                </c:pt>
                <c:pt idx="8095">
                  <c:v>101.5956</c:v>
                </c:pt>
                <c:pt idx="8096">
                  <c:v>101.6164</c:v>
                </c:pt>
                <c:pt idx="8097">
                  <c:v>101.6373</c:v>
                </c:pt>
                <c:pt idx="8098">
                  <c:v>101.6581</c:v>
                </c:pt>
                <c:pt idx="8099">
                  <c:v>101.679</c:v>
                </c:pt>
                <c:pt idx="8100">
                  <c:v>101.6998</c:v>
                </c:pt>
                <c:pt idx="8101">
                  <c:v>101.7206</c:v>
                </c:pt>
                <c:pt idx="8102">
                  <c:v>101.7415</c:v>
                </c:pt>
                <c:pt idx="8103">
                  <c:v>101.7623</c:v>
                </c:pt>
                <c:pt idx="8104">
                  <c:v>101.78319999999999</c:v>
                </c:pt>
                <c:pt idx="8105">
                  <c:v>101.804</c:v>
                </c:pt>
                <c:pt idx="8106">
                  <c:v>101.8249</c:v>
                </c:pt>
                <c:pt idx="8107">
                  <c:v>101.8458</c:v>
                </c:pt>
                <c:pt idx="8108">
                  <c:v>101.86660000000001</c:v>
                </c:pt>
                <c:pt idx="8109">
                  <c:v>101.8875</c:v>
                </c:pt>
                <c:pt idx="8110">
                  <c:v>101.9083</c:v>
                </c:pt>
                <c:pt idx="8111">
                  <c:v>101.92919999999999</c:v>
                </c:pt>
                <c:pt idx="8112">
                  <c:v>101.95010000000001</c:v>
                </c:pt>
                <c:pt idx="8113">
                  <c:v>101.9709</c:v>
                </c:pt>
                <c:pt idx="8114">
                  <c:v>101.9918</c:v>
                </c:pt>
                <c:pt idx="8115">
                  <c:v>102.0127</c:v>
                </c:pt>
                <c:pt idx="8116">
                  <c:v>102.03360000000001</c:v>
                </c:pt>
                <c:pt idx="8117">
                  <c:v>102.0544</c:v>
                </c:pt>
                <c:pt idx="8118">
                  <c:v>102.0753</c:v>
                </c:pt>
                <c:pt idx="8119">
                  <c:v>102.0962</c:v>
                </c:pt>
                <c:pt idx="8120">
                  <c:v>102.11709999999999</c:v>
                </c:pt>
                <c:pt idx="8121">
                  <c:v>102.13800000000001</c:v>
                </c:pt>
                <c:pt idx="8122">
                  <c:v>102.1589</c:v>
                </c:pt>
                <c:pt idx="8123">
                  <c:v>102.1798</c:v>
                </c:pt>
                <c:pt idx="8124">
                  <c:v>102.2007</c:v>
                </c:pt>
                <c:pt idx="8125">
                  <c:v>102.22150000000001</c:v>
                </c:pt>
                <c:pt idx="8126">
                  <c:v>102.2424</c:v>
                </c:pt>
                <c:pt idx="8127">
                  <c:v>102.2634</c:v>
                </c:pt>
                <c:pt idx="8128">
                  <c:v>102.2843</c:v>
                </c:pt>
                <c:pt idx="8129">
                  <c:v>102.3052</c:v>
                </c:pt>
                <c:pt idx="8130">
                  <c:v>102.3261</c:v>
                </c:pt>
                <c:pt idx="8131">
                  <c:v>102.34699999999999</c:v>
                </c:pt>
                <c:pt idx="8132">
                  <c:v>102.36790000000001</c:v>
                </c:pt>
                <c:pt idx="8133">
                  <c:v>102.3888</c:v>
                </c:pt>
                <c:pt idx="8134">
                  <c:v>102.4097</c:v>
                </c:pt>
                <c:pt idx="8135">
                  <c:v>102.4306</c:v>
                </c:pt>
                <c:pt idx="8136">
                  <c:v>102.4515</c:v>
                </c:pt>
                <c:pt idx="8137">
                  <c:v>102.4725</c:v>
                </c:pt>
                <c:pt idx="8138">
                  <c:v>102.49339999999999</c:v>
                </c:pt>
                <c:pt idx="8139">
                  <c:v>102.51430000000001</c:v>
                </c:pt>
                <c:pt idx="8140">
                  <c:v>102.5352</c:v>
                </c:pt>
                <c:pt idx="8141">
                  <c:v>102.5562</c:v>
                </c:pt>
                <c:pt idx="8142">
                  <c:v>102.5771</c:v>
                </c:pt>
                <c:pt idx="8143">
                  <c:v>102.598</c:v>
                </c:pt>
                <c:pt idx="8144">
                  <c:v>102.619</c:v>
                </c:pt>
                <c:pt idx="8145">
                  <c:v>102.6399</c:v>
                </c:pt>
                <c:pt idx="8146">
                  <c:v>102.6609</c:v>
                </c:pt>
                <c:pt idx="8147">
                  <c:v>102.6818</c:v>
                </c:pt>
                <c:pt idx="8148">
                  <c:v>102.70269999999999</c:v>
                </c:pt>
                <c:pt idx="8149">
                  <c:v>102.72369999999999</c:v>
                </c:pt>
                <c:pt idx="8150">
                  <c:v>102.74460000000001</c:v>
                </c:pt>
                <c:pt idx="8151">
                  <c:v>102.76560000000001</c:v>
                </c:pt>
                <c:pt idx="8152">
                  <c:v>102.7865</c:v>
                </c:pt>
                <c:pt idx="8153">
                  <c:v>102.8075</c:v>
                </c:pt>
                <c:pt idx="8154">
                  <c:v>102.82850000000001</c:v>
                </c:pt>
                <c:pt idx="8155">
                  <c:v>102.8494</c:v>
                </c:pt>
                <c:pt idx="8156">
                  <c:v>102.8704</c:v>
                </c:pt>
                <c:pt idx="8157">
                  <c:v>102.8913</c:v>
                </c:pt>
                <c:pt idx="8158">
                  <c:v>102.9123</c:v>
                </c:pt>
                <c:pt idx="8159">
                  <c:v>102.9333</c:v>
                </c:pt>
                <c:pt idx="8160">
                  <c:v>102.9542</c:v>
                </c:pt>
                <c:pt idx="8161">
                  <c:v>102.9752</c:v>
                </c:pt>
                <c:pt idx="8162">
                  <c:v>102.9962</c:v>
                </c:pt>
                <c:pt idx="8163">
                  <c:v>103.0172</c:v>
                </c:pt>
                <c:pt idx="8164">
                  <c:v>103.0382</c:v>
                </c:pt>
                <c:pt idx="8165">
                  <c:v>103.0591</c:v>
                </c:pt>
                <c:pt idx="8166">
                  <c:v>103.0801</c:v>
                </c:pt>
                <c:pt idx="8167">
                  <c:v>103.1011</c:v>
                </c:pt>
                <c:pt idx="8168">
                  <c:v>103.1221</c:v>
                </c:pt>
                <c:pt idx="8169">
                  <c:v>103.1431</c:v>
                </c:pt>
                <c:pt idx="8170">
                  <c:v>103.1641</c:v>
                </c:pt>
                <c:pt idx="8171">
                  <c:v>103.18510000000001</c:v>
                </c:pt>
                <c:pt idx="8172">
                  <c:v>103.20610000000001</c:v>
                </c:pt>
                <c:pt idx="8173">
                  <c:v>103.22709999999999</c:v>
                </c:pt>
                <c:pt idx="8174">
                  <c:v>103.24809999999999</c:v>
                </c:pt>
                <c:pt idx="8175">
                  <c:v>103.26909999999999</c:v>
                </c:pt>
                <c:pt idx="8176">
                  <c:v>103.2901</c:v>
                </c:pt>
                <c:pt idx="8177">
                  <c:v>103.3111</c:v>
                </c:pt>
                <c:pt idx="8178">
                  <c:v>103.3321</c:v>
                </c:pt>
                <c:pt idx="8179">
                  <c:v>103.3531</c:v>
                </c:pt>
                <c:pt idx="8180">
                  <c:v>103.3741</c:v>
                </c:pt>
                <c:pt idx="8181">
                  <c:v>103.3951</c:v>
                </c:pt>
                <c:pt idx="8182">
                  <c:v>103.4161</c:v>
                </c:pt>
                <c:pt idx="8183">
                  <c:v>103.4372</c:v>
                </c:pt>
                <c:pt idx="8184">
                  <c:v>103.45820000000001</c:v>
                </c:pt>
                <c:pt idx="8185">
                  <c:v>103.47920000000001</c:v>
                </c:pt>
                <c:pt idx="8186">
                  <c:v>103.50020000000001</c:v>
                </c:pt>
                <c:pt idx="8187">
                  <c:v>103.5213</c:v>
                </c:pt>
                <c:pt idx="8188">
                  <c:v>103.5423</c:v>
                </c:pt>
                <c:pt idx="8189">
                  <c:v>103.5633</c:v>
                </c:pt>
                <c:pt idx="8190">
                  <c:v>103.5844</c:v>
                </c:pt>
                <c:pt idx="8191">
                  <c:v>103.6054</c:v>
                </c:pt>
                <c:pt idx="8192">
                  <c:v>103.6264</c:v>
                </c:pt>
                <c:pt idx="8193">
                  <c:v>103.64749999999999</c:v>
                </c:pt>
                <c:pt idx="8194">
                  <c:v>103.66849999999999</c:v>
                </c:pt>
                <c:pt idx="8195">
                  <c:v>103.6896</c:v>
                </c:pt>
                <c:pt idx="8196">
                  <c:v>103.7106</c:v>
                </c:pt>
                <c:pt idx="8197">
                  <c:v>103.7317</c:v>
                </c:pt>
                <c:pt idx="8198">
                  <c:v>103.7527</c:v>
                </c:pt>
                <c:pt idx="8199">
                  <c:v>103.77379999999999</c:v>
                </c:pt>
                <c:pt idx="8200">
                  <c:v>103.7948</c:v>
                </c:pt>
                <c:pt idx="8201">
                  <c:v>103.8159</c:v>
                </c:pt>
                <c:pt idx="8202">
                  <c:v>103.8369</c:v>
                </c:pt>
                <c:pt idx="8203">
                  <c:v>103.858</c:v>
                </c:pt>
                <c:pt idx="8204">
                  <c:v>103.87909999999999</c:v>
                </c:pt>
                <c:pt idx="8205">
                  <c:v>103.90009999999999</c:v>
                </c:pt>
                <c:pt idx="8206">
                  <c:v>103.9212</c:v>
                </c:pt>
                <c:pt idx="8207">
                  <c:v>103.9423</c:v>
                </c:pt>
                <c:pt idx="8208">
                  <c:v>103.9633</c:v>
                </c:pt>
                <c:pt idx="8209">
                  <c:v>103.98439999999999</c:v>
                </c:pt>
                <c:pt idx="8210">
                  <c:v>104.0055</c:v>
                </c:pt>
                <c:pt idx="8211">
                  <c:v>104.0266</c:v>
                </c:pt>
                <c:pt idx="8212">
                  <c:v>104.04770000000001</c:v>
                </c:pt>
                <c:pt idx="8213">
                  <c:v>104.06870000000001</c:v>
                </c:pt>
                <c:pt idx="8214">
                  <c:v>104.0898</c:v>
                </c:pt>
                <c:pt idx="8215">
                  <c:v>104.1109</c:v>
                </c:pt>
                <c:pt idx="8216">
                  <c:v>104.13200000000001</c:v>
                </c:pt>
                <c:pt idx="8217">
                  <c:v>104.15309999999999</c:v>
                </c:pt>
                <c:pt idx="8218">
                  <c:v>104.1742</c:v>
                </c:pt>
                <c:pt idx="8219">
                  <c:v>104.1953</c:v>
                </c:pt>
                <c:pt idx="8220">
                  <c:v>104.21639999999999</c:v>
                </c:pt>
                <c:pt idx="8221">
                  <c:v>104.2375</c:v>
                </c:pt>
                <c:pt idx="8222">
                  <c:v>104.2586</c:v>
                </c:pt>
                <c:pt idx="8223">
                  <c:v>104.27970000000001</c:v>
                </c:pt>
                <c:pt idx="8224">
                  <c:v>104.3008</c:v>
                </c:pt>
                <c:pt idx="8225">
                  <c:v>104.3219</c:v>
                </c:pt>
                <c:pt idx="8226">
                  <c:v>104.343</c:v>
                </c:pt>
                <c:pt idx="8227">
                  <c:v>104.36409999999999</c:v>
                </c:pt>
                <c:pt idx="8228">
                  <c:v>104.3853</c:v>
                </c:pt>
                <c:pt idx="8229">
                  <c:v>104.4064</c:v>
                </c:pt>
                <c:pt idx="8230">
                  <c:v>104.42749999999999</c:v>
                </c:pt>
                <c:pt idx="8231">
                  <c:v>104.4486</c:v>
                </c:pt>
                <c:pt idx="8232">
                  <c:v>104.4697</c:v>
                </c:pt>
                <c:pt idx="8233">
                  <c:v>104.4909</c:v>
                </c:pt>
                <c:pt idx="8234">
                  <c:v>104.512</c:v>
                </c:pt>
                <c:pt idx="8235">
                  <c:v>104.5331</c:v>
                </c:pt>
                <c:pt idx="8236">
                  <c:v>104.5543</c:v>
                </c:pt>
                <c:pt idx="8237">
                  <c:v>104.5754</c:v>
                </c:pt>
                <c:pt idx="8238">
                  <c:v>104.59650000000001</c:v>
                </c:pt>
                <c:pt idx="8239">
                  <c:v>104.6177</c:v>
                </c:pt>
                <c:pt idx="8240">
                  <c:v>104.6388</c:v>
                </c:pt>
                <c:pt idx="8241">
                  <c:v>104.66</c:v>
                </c:pt>
                <c:pt idx="8242">
                  <c:v>104.6811</c:v>
                </c:pt>
                <c:pt idx="8243">
                  <c:v>104.7022</c:v>
                </c:pt>
                <c:pt idx="8244">
                  <c:v>104.7234</c:v>
                </c:pt>
                <c:pt idx="8245">
                  <c:v>104.74460000000001</c:v>
                </c:pt>
                <c:pt idx="8246">
                  <c:v>104.7657</c:v>
                </c:pt>
                <c:pt idx="8247">
                  <c:v>104.7869</c:v>
                </c:pt>
                <c:pt idx="8248">
                  <c:v>104.80800000000001</c:v>
                </c:pt>
                <c:pt idx="8249">
                  <c:v>104.8292</c:v>
                </c:pt>
                <c:pt idx="8250">
                  <c:v>104.8503</c:v>
                </c:pt>
                <c:pt idx="8251">
                  <c:v>104.8715</c:v>
                </c:pt>
                <c:pt idx="8252">
                  <c:v>104.8927</c:v>
                </c:pt>
                <c:pt idx="8253">
                  <c:v>104.91379999999999</c:v>
                </c:pt>
                <c:pt idx="8254">
                  <c:v>104.935</c:v>
                </c:pt>
                <c:pt idx="8255">
                  <c:v>104.9562</c:v>
                </c:pt>
                <c:pt idx="8256">
                  <c:v>104.9774</c:v>
                </c:pt>
                <c:pt idx="8257">
                  <c:v>104.99850000000001</c:v>
                </c:pt>
                <c:pt idx="8258">
                  <c:v>105.0197</c:v>
                </c:pt>
                <c:pt idx="8259">
                  <c:v>105.04089999999999</c:v>
                </c:pt>
                <c:pt idx="8260">
                  <c:v>105.0621</c:v>
                </c:pt>
                <c:pt idx="8261">
                  <c:v>105.08329999999999</c:v>
                </c:pt>
                <c:pt idx="8262">
                  <c:v>105.1045</c:v>
                </c:pt>
                <c:pt idx="8263">
                  <c:v>105.12560000000001</c:v>
                </c:pt>
                <c:pt idx="8264">
                  <c:v>105.1468</c:v>
                </c:pt>
                <c:pt idx="8265">
                  <c:v>105.16800000000001</c:v>
                </c:pt>
                <c:pt idx="8266">
                  <c:v>105.1892</c:v>
                </c:pt>
                <c:pt idx="8267">
                  <c:v>105.21040000000001</c:v>
                </c:pt>
                <c:pt idx="8268">
                  <c:v>105.2316</c:v>
                </c:pt>
                <c:pt idx="8269">
                  <c:v>105.25279999999999</c:v>
                </c:pt>
                <c:pt idx="8270">
                  <c:v>105.274</c:v>
                </c:pt>
                <c:pt idx="8271">
                  <c:v>105.29519999999999</c:v>
                </c:pt>
                <c:pt idx="8272">
                  <c:v>105.3165</c:v>
                </c:pt>
                <c:pt idx="8273">
                  <c:v>105.3377</c:v>
                </c:pt>
                <c:pt idx="8274">
                  <c:v>105.35890000000001</c:v>
                </c:pt>
                <c:pt idx="8275">
                  <c:v>105.3801</c:v>
                </c:pt>
                <c:pt idx="8276">
                  <c:v>105.40130000000001</c:v>
                </c:pt>
                <c:pt idx="8277">
                  <c:v>105.4225</c:v>
                </c:pt>
                <c:pt idx="8278">
                  <c:v>105.4438</c:v>
                </c:pt>
                <c:pt idx="8279">
                  <c:v>105.465</c:v>
                </c:pt>
                <c:pt idx="8280">
                  <c:v>105.4862</c:v>
                </c:pt>
                <c:pt idx="8281">
                  <c:v>105.5074</c:v>
                </c:pt>
                <c:pt idx="8282">
                  <c:v>105.5287</c:v>
                </c:pt>
                <c:pt idx="8283">
                  <c:v>105.54989999999999</c:v>
                </c:pt>
                <c:pt idx="8284">
                  <c:v>105.5711</c:v>
                </c:pt>
                <c:pt idx="8285">
                  <c:v>105.5924</c:v>
                </c:pt>
                <c:pt idx="8286">
                  <c:v>105.61360000000001</c:v>
                </c:pt>
                <c:pt idx="8287">
                  <c:v>105.6349</c:v>
                </c:pt>
                <c:pt idx="8288">
                  <c:v>105.6561</c:v>
                </c:pt>
                <c:pt idx="8289">
                  <c:v>105.67740000000001</c:v>
                </c:pt>
                <c:pt idx="8290">
                  <c:v>105.6986</c:v>
                </c:pt>
                <c:pt idx="8291">
                  <c:v>105.7199</c:v>
                </c:pt>
                <c:pt idx="8292">
                  <c:v>105.7411</c:v>
                </c:pt>
                <c:pt idx="8293">
                  <c:v>105.7624</c:v>
                </c:pt>
                <c:pt idx="8294">
                  <c:v>105.78360000000001</c:v>
                </c:pt>
                <c:pt idx="8295">
                  <c:v>105.8049</c:v>
                </c:pt>
                <c:pt idx="8296">
                  <c:v>105.8261</c:v>
                </c:pt>
                <c:pt idx="8297">
                  <c:v>105.84739999999999</c:v>
                </c:pt>
                <c:pt idx="8298">
                  <c:v>105.8687</c:v>
                </c:pt>
                <c:pt idx="8299">
                  <c:v>105.8899</c:v>
                </c:pt>
                <c:pt idx="8300">
                  <c:v>105.91119999999999</c:v>
                </c:pt>
                <c:pt idx="8301">
                  <c:v>105.9325</c:v>
                </c:pt>
                <c:pt idx="8302">
                  <c:v>105.9538</c:v>
                </c:pt>
                <c:pt idx="8303">
                  <c:v>105.97499999999999</c:v>
                </c:pt>
                <c:pt idx="8304">
                  <c:v>105.99630000000001</c:v>
                </c:pt>
                <c:pt idx="8305">
                  <c:v>106.0176</c:v>
                </c:pt>
                <c:pt idx="8306">
                  <c:v>106.0389</c:v>
                </c:pt>
                <c:pt idx="8307">
                  <c:v>106.06019999999999</c:v>
                </c:pt>
                <c:pt idx="8308">
                  <c:v>106.0814</c:v>
                </c:pt>
                <c:pt idx="8309">
                  <c:v>106.1027</c:v>
                </c:pt>
                <c:pt idx="8310">
                  <c:v>106.124</c:v>
                </c:pt>
                <c:pt idx="8311">
                  <c:v>106.14530000000001</c:v>
                </c:pt>
                <c:pt idx="8312">
                  <c:v>106.1666</c:v>
                </c:pt>
                <c:pt idx="8313">
                  <c:v>106.1879</c:v>
                </c:pt>
                <c:pt idx="8314">
                  <c:v>106.2092</c:v>
                </c:pt>
                <c:pt idx="8315">
                  <c:v>106.23050000000001</c:v>
                </c:pt>
                <c:pt idx="8316">
                  <c:v>106.2518</c:v>
                </c:pt>
                <c:pt idx="8317">
                  <c:v>106.2731</c:v>
                </c:pt>
                <c:pt idx="8318">
                  <c:v>106.2944</c:v>
                </c:pt>
                <c:pt idx="8319">
                  <c:v>106.31570000000001</c:v>
                </c:pt>
                <c:pt idx="8320">
                  <c:v>106.337</c:v>
                </c:pt>
                <c:pt idx="8321">
                  <c:v>106.3584</c:v>
                </c:pt>
                <c:pt idx="8322">
                  <c:v>106.3797</c:v>
                </c:pt>
                <c:pt idx="8323">
                  <c:v>106.401</c:v>
                </c:pt>
                <c:pt idx="8324">
                  <c:v>106.42230000000001</c:v>
                </c:pt>
                <c:pt idx="8325">
                  <c:v>106.4436</c:v>
                </c:pt>
                <c:pt idx="8326">
                  <c:v>106.465</c:v>
                </c:pt>
                <c:pt idx="8327">
                  <c:v>106.4863</c:v>
                </c:pt>
                <c:pt idx="8328">
                  <c:v>106.5076</c:v>
                </c:pt>
                <c:pt idx="8329">
                  <c:v>106.52889999999999</c:v>
                </c:pt>
                <c:pt idx="8330">
                  <c:v>106.55029999999999</c:v>
                </c:pt>
                <c:pt idx="8331">
                  <c:v>106.5716</c:v>
                </c:pt>
                <c:pt idx="8332">
                  <c:v>106.593</c:v>
                </c:pt>
                <c:pt idx="8333">
                  <c:v>106.6143</c:v>
                </c:pt>
                <c:pt idx="8334">
                  <c:v>106.6356</c:v>
                </c:pt>
                <c:pt idx="8335">
                  <c:v>106.657</c:v>
                </c:pt>
                <c:pt idx="8336">
                  <c:v>106.67829999999999</c:v>
                </c:pt>
                <c:pt idx="8337">
                  <c:v>106.69970000000001</c:v>
                </c:pt>
                <c:pt idx="8338">
                  <c:v>106.721</c:v>
                </c:pt>
                <c:pt idx="8339">
                  <c:v>106.7424</c:v>
                </c:pt>
                <c:pt idx="8340">
                  <c:v>106.7637</c:v>
                </c:pt>
                <c:pt idx="8341">
                  <c:v>106.7851</c:v>
                </c:pt>
                <c:pt idx="8342">
                  <c:v>106.8064</c:v>
                </c:pt>
                <c:pt idx="8343">
                  <c:v>106.8278</c:v>
                </c:pt>
                <c:pt idx="8344">
                  <c:v>106.8492</c:v>
                </c:pt>
                <c:pt idx="8345">
                  <c:v>106.87050000000001</c:v>
                </c:pt>
                <c:pt idx="8346">
                  <c:v>106.89190000000001</c:v>
                </c:pt>
                <c:pt idx="8347">
                  <c:v>106.91330000000001</c:v>
                </c:pt>
                <c:pt idx="8348">
                  <c:v>106.93470000000001</c:v>
                </c:pt>
                <c:pt idx="8349">
                  <c:v>106.956</c:v>
                </c:pt>
                <c:pt idx="8350">
                  <c:v>106.9774</c:v>
                </c:pt>
                <c:pt idx="8351">
                  <c:v>106.9988</c:v>
                </c:pt>
                <c:pt idx="8352">
                  <c:v>107.0202</c:v>
                </c:pt>
                <c:pt idx="8353">
                  <c:v>107.0415</c:v>
                </c:pt>
                <c:pt idx="8354">
                  <c:v>107.0629</c:v>
                </c:pt>
                <c:pt idx="8355">
                  <c:v>107.0843</c:v>
                </c:pt>
                <c:pt idx="8356">
                  <c:v>107.1057</c:v>
                </c:pt>
                <c:pt idx="8357">
                  <c:v>107.1271</c:v>
                </c:pt>
                <c:pt idx="8358">
                  <c:v>107.1485</c:v>
                </c:pt>
                <c:pt idx="8359">
                  <c:v>107.1699</c:v>
                </c:pt>
                <c:pt idx="8360">
                  <c:v>107.1913</c:v>
                </c:pt>
                <c:pt idx="8361">
                  <c:v>107.2127</c:v>
                </c:pt>
                <c:pt idx="8362">
                  <c:v>107.2341</c:v>
                </c:pt>
                <c:pt idx="8363">
                  <c:v>107.2555</c:v>
                </c:pt>
                <c:pt idx="8364">
                  <c:v>107.2769</c:v>
                </c:pt>
                <c:pt idx="8365">
                  <c:v>107.2983</c:v>
                </c:pt>
                <c:pt idx="8366">
                  <c:v>107.3197</c:v>
                </c:pt>
                <c:pt idx="8367">
                  <c:v>107.3411</c:v>
                </c:pt>
                <c:pt idx="8368">
                  <c:v>107.3625</c:v>
                </c:pt>
                <c:pt idx="8369">
                  <c:v>107.384</c:v>
                </c:pt>
                <c:pt idx="8370">
                  <c:v>107.4054</c:v>
                </c:pt>
                <c:pt idx="8371">
                  <c:v>107.4268</c:v>
                </c:pt>
                <c:pt idx="8372">
                  <c:v>107.4482</c:v>
                </c:pt>
                <c:pt idx="8373">
                  <c:v>107.4697</c:v>
                </c:pt>
                <c:pt idx="8374">
                  <c:v>107.4911</c:v>
                </c:pt>
                <c:pt idx="8375">
                  <c:v>107.5125</c:v>
                </c:pt>
                <c:pt idx="8376">
                  <c:v>107.5339</c:v>
                </c:pt>
                <c:pt idx="8377">
                  <c:v>107.55540000000001</c:v>
                </c:pt>
                <c:pt idx="8378">
                  <c:v>107.57680000000001</c:v>
                </c:pt>
                <c:pt idx="8379">
                  <c:v>107.59820000000001</c:v>
                </c:pt>
                <c:pt idx="8380">
                  <c:v>107.61969999999999</c:v>
                </c:pt>
                <c:pt idx="8381">
                  <c:v>107.64109999999999</c:v>
                </c:pt>
                <c:pt idx="8382">
                  <c:v>107.6626</c:v>
                </c:pt>
                <c:pt idx="8383">
                  <c:v>107.684</c:v>
                </c:pt>
                <c:pt idx="8384">
                  <c:v>107.7055</c:v>
                </c:pt>
                <c:pt idx="8385">
                  <c:v>107.7269</c:v>
                </c:pt>
                <c:pt idx="8386">
                  <c:v>107.7484</c:v>
                </c:pt>
                <c:pt idx="8387">
                  <c:v>107.7698</c:v>
                </c:pt>
                <c:pt idx="8388">
                  <c:v>107.79130000000001</c:v>
                </c:pt>
                <c:pt idx="8389">
                  <c:v>107.81270000000001</c:v>
                </c:pt>
                <c:pt idx="8390">
                  <c:v>107.8342</c:v>
                </c:pt>
                <c:pt idx="8391">
                  <c:v>107.8557</c:v>
                </c:pt>
                <c:pt idx="8392">
                  <c:v>107.8771</c:v>
                </c:pt>
                <c:pt idx="8393">
                  <c:v>107.8986</c:v>
                </c:pt>
                <c:pt idx="8394">
                  <c:v>107.92010000000001</c:v>
                </c:pt>
                <c:pt idx="8395">
                  <c:v>107.94159999999999</c:v>
                </c:pt>
                <c:pt idx="8396">
                  <c:v>107.96299999999999</c:v>
                </c:pt>
                <c:pt idx="8397">
                  <c:v>107.9845</c:v>
                </c:pt>
                <c:pt idx="8398">
                  <c:v>108.006</c:v>
                </c:pt>
                <c:pt idx="8399">
                  <c:v>108.0275</c:v>
                </c:pt>
                <c:pt idx="8400">
                  <c:v>108.0489</c:v>
                </c:pt>
                <c:pt idx="8401">
                  <c:v>108.07040000000001</c:v>
                </c:pt>
                <c:pt idx="8402">
                  <c:v>108.0919</c:v>
                </c:pt>
                <c:pt idx="8403">
                  <c:v>108.1134</c:v>
                </c:pt>
                <c:pt idx="8404">
                  <c:v>108.1349</c:v>
                </c:pt>
                <c:pt idx="8405">
                  <c:v>108.1564</c:v>
                </c:pt>
                <c:pt idx="8406">
                  <c:v>108.17789999999999</c:v>
                </c:pt>
                <c:pt idx="8407">
                  <c:v>108.1994</c:v>
                </c:pt>
                <c:pt idx="8408">
                  <c:v>108.2209</c:v>
                </c:pt>
                <c:pt idx="8409">
                  <c:v>108.2424</c:v>
                </c:pt>
                <c:pt idx="8410">
                  <c:v>108.26390000000001</c:v>
                </c:pt>
                <c:pt idx="8411">
                  <c:v>108.2854</c:v>
                </c:pt>
                <c:pt idx="8412">
                  <c:v>108.3069</c:v>
                </c:pt>
                <c:pt idx="8413">
                  <c:v>108.3284</c:v>
                </c:pt>
                <c:pt idx="8414">
                  <c:v>108.34990000000001</c:v>
                </c:pt>
                <c:pt idx="8415">
                  <c:v>108.37139999999999</c:v>
                </c:pt>
                <c:pt idx="8416">
                  <c:v>108.393</c:v>
                </c:pt>
                <c:pt idx="8417">
                  <c:v>108.4145</c:v>
                </c:pt>
                <c:pt idx="8418">
                  <c:v>108.43600000000001</c:v>
                </c:pt>
                <c:pt idx="8419">
                  <c:v>108.4575</c:v>
                </c:pt>
                <c:pt idx="8420">
                  <c:v>108.4791</c:v>
                </c:pt>
                <c:pt idx="8421">
                  <c:v>108.50060000000001</c:v>
                </c:pt>
                <c:pt idx="8422">
                  <c:v>108.52209999999999</c:v>
                </c:pt>
                <c:pt idx="8423">
                  <c:v>108.5436</c:v>
                </c:pt>
                <c:pt idx="8424">
                  <c:v>108.5652</c:v>
                </c:pt>
                <c:pt idx="8425">
                  <c:v>108.58669999999999</c:v>
                </c:pt>
                <c:pt idx="8426">
                  <c:v>108.6083</c:v>
                </c:pt>
                <c:pt idx="8427">
                  <c:v>108.6298</c:v>
                </c:pt>
                <c:pt idx="8428">
                  <c:v>108.65130000000001</c:v>
                </c:pt>
                <c:pt idx="8429">
                  <c:v>108.6729</c:v>
                </c:pt>
                <c:pt idx="8430">
                  <c:v>108.6944</c:v>
                </c:pt>
                <c:pt idx="8431">
                  <c:v>108.71599999999999</c:v>
                </c:pt>
                <c:pt idx="8432">
                  <c:v>108.7375</c:v>
                </c:pt>
                <c:pt idx="8433">
                  <c:v>108.7591</c:v>
                </c:pt>
                <c:pt idx="8434">
                  <c:v>108.78060000000001</c:v>
                </c:pt>
                <c:pt idx="8435">
                  <c:v>108.8022</c:v>
                </c:pt>
                <c:pt idx="8436">
                  <c:v>108.82380000000001</c:v>
                </c:pt>
                <c:pt idx="8437">
                  <c:v>108.84529999999999</c:v>
                </c:pt>
                <c:pt idx="8438">
                  <c:v>108.8669</c:v>
                </c:pt>
                <c:pt idx="8439">
                  <c:v>108.88849999999999</c:v>
                </c:pt>
                <c:pt idx="8440">
                  <c:v>108.91</c:v>
                </c:pt>
                <c:pt idx="8441">
                  <c:v>108.9316</c:v>
                </c:pt>
                <c:pt idx="8442">
                  <c:v>108.9532</c:v>
                </c:pt>
                <c:pt idx="8443">
                  <c:v>108.9747</c:v>
                </c:pt>
                <c:pt idx="8444">
                  <c:v>108.99630000000001</c:v>
                </c:pt>
                <c:pt idx="8445">
                  <c:v>109.0179</c:v>
                </c:pt>
                <c:pt idx="8446">
                  <c:v>109.0395</c:v>
                </c:pt>
                <c:pt idx="8447">
                  <c:v>109.0611</c:v>
                </c:pt>
                <c:pt idx="8448">
                  <c:v>109.0826</c:v>
                </c:pt>
                <c:pt idx="8449">
                  <c:v>109.10420000000001</c:v>
                </c:pt>
                <c:pt idx="8450">
                  <c:v>109.1258</c:v>
                </c:pt>
                <c:pt idx="8451">
                  <c:v>109.1474</c:v>
                </c:pt>
                <c:pt idx="8452">
                  <c:v>109.169</c:v>
                </c:pt>
                <c:pt idx="8453">
                  <c:v>109.1906</c:v>
                </c:pt>
                <c:pt idx="8454">
                  <c:v>109.2122</c:v>
                </c:pt>
                <c:pt idx="8455">
                  <c:v>109.2338</c:v>
                </c:pt>
                <c:pt idx="8456">
                  <c:v>109.25539999999999</c:v>
                </c:pt>
                <c:pt idx="8457">
                  <c:v>109.277</c:v>
                </c:pt>
                <c:pt idx="8458">
                  <c:v>109.29859999999999</c:v>
                </c:pt>
                <c:pt idx="8459">
                  <c:v>109.3202</c:v>
                </c:pt>
                <c:pt idx="8460">
                  <c:v>109.34180000000001</c:v>
                </c:pt>
                <c:pt idx="8461">
                  <c:v>109.3635</c:v>
                </c:pt>
                <c:pt idx="8462">
                  <c:v>109.38509999999999</c:v>
                </c:pt>
                <c:pt idx="8463">
                  <c:v>109.4067</c:v>
                </c:pt>
                <c:pt idx="8464">
                  <c:v>109.42829999999999</c:v>
                </c:pt>
                <c:pt idx="8465">
                  <c:v>109.4499</c:v>
                </c:pt>
                <c:pt idx="8466">
                  <c:v>109.47150000000001</c:v>
                </c:pt>
                <c:pt idx="8467">
                  <c:v>109.4932</c:v>
                </c:pt>
                <c:pt idx="8468">
                  <c:v>109.51479999999999</c:v>
                </c:pt>
                <c:pt idx="8469">
                  <c:v>109.5364</c:v>
                </c:pt>
                <c:pt idx="8470">
                  <c:v>109.5581</c:v>
                </c:pt>
                <c:pt idx="8471">
                  <c:v>109.5797</c:v>
                </c:pt>
                <c:pt idx="8472">
                  <c:v>109.60129999999999</c:v>
                </c:pt>
                <c:pt idx="8473">
                  <c:v>109.623</c:v>
                </c:pt>
                <c:pt idx="8474">
                  <c:v>109.6446</c:v>
                </c:pt>
                <c:pt idx="8475">
                  <c:v>109.66630000000001</c:v>
                </c:pt>
                <c:pt idx="8476">
                  <c:v>109.6879</c:v>
                </c:pt>
                <c:pt idx="8477">
                  <c:v>109.70959999999999</c:v>
                </c:pt>
                <c:pt idx="8478">
                  <c:v>109.7312</c:v>
                </c:pt>
                <c:pt idx="8479">
                  <c:v>109.7529</c:v>
                </c:pt>
                <c:pt idx="8480">
                  <c:v>109.7745</c:v>
                </c:pt>
                <c:pt idx="8481">
                  <c:v>109.7962</c:v>
                </c:pt>
                <c:pt idx="8482">
                  <c:v>109.81780000000001</c:v>
                </c:pt>
                <c:pt idx="8483">
                  <c:v>109.8395</c:v>
                </c:pt>
                <c:pt idx="8484">
                  <c:v>109.8612</c:v>
                </c:pt>
                <c:pt idx="8485">
                  <c:v>109.8828</c:v>
                </c:pt>
                <c:pt idx="8486">
                  <c:v>109.9045</c:v>
                </c:pt>
                <c:pt idx="8487">
                  <c:v>109.92619999999999</c:v>
                </c:pt>
                <c:pt idx="8488">
                  <c:v>109.9478</c:v>
                </c:pt>
                <c:pt idx="8489">
                  <c:v>109.9695</c:v>
                </c:pt>
                <c:pt idx="8490">
                  <c:v>109.99120000000001</c:v>
                </c:pt>
                <c:pt idx="8491">
                  <c:v>110.0128</c:v>
                </c:pt>
                <c:pt idx="8492">
                  <c:v>110.03449999999999</c:v>
                </c:pt>
                <c:pt idx="8493">
                  <c:v>110.0562</c:v>
                </c:pt>
                <c:pt idx="8494">
                  <c:v>110.0779</c:v>
                </c:pt>
                <c:pt idx="8495">
                  <c:v>110.0996</c:v>
                </c:pt>
                <c:pt idx="8496">
                  <c:v>110.12130000000001</c:v>
                </c:pt>
                <c:pt idx="8497">
                  <c:v>110.143</c:v>
                </c:pt>
                <c:pt idx="8498">
                  <c:v>110.16459999999999</c:v>
                </c:pt>
                <c:pt idx="8499">
                  <c:v>110.1863</c:v>
                </c:pt>
                <c:pt idx="8500">
                  <c:v>110.208</c:v>
                </c:pt>
                <c:pt idx="8501">
                  <c:v>110.22969999999999</c:v>
                </c:pt>
                <c:pt idx="8502">
                  <c:v>110.2514</c:v>
                </c:pt>
                <c:pt idx="8503">
                  <c:v>110.2731</c:v>
                </c:pt>
                <c:pt idx="8504">
                  <c:v>110.2949</c:v>
                </c:pt>
                <c:pt idx="8505">
                  <c:v>110.31659999999999</c:v>
                </c:pt>
                <c:pt idx="8506">
                  <c:v>110.3383</c:v>
                </c:pt>
                <c:pt idx="8507">
                  <c:v>110.36</c:v>
                </c:pt>
                <c:pt idx="8508">
                  <c:v>110.3817</c:v>
                </c:pt>
                <c:pt idx="8509">
                  <c:v>110.4034</c:v>
                </c:pt>
                <c:pt idx="8510">
                  <c:v>110.4251</c:v>
                </c:pt>
                <c:pt idx="8511">
                  <c:v>110.4468</c:v>
                </c:pt>
                <c:pt idx="8512">
                  <c:v>110.4686</c:v>
                </c:pt>
                <c:pt idx="8513">
                  <c:v>110.4903</c:v>
                </c:pt>
                <c:pt idx="8514">
                  <c:v>110.512</c:v>
                </c:pt>
                <c:pt idx="8515">
                  <c:v>110.5338</c:v>
                </c:pt>
                <c:pt idx="8516">
                  <c:v>110.55549999999999</c:v>
                </c:pt>
                <c:pt idx="8517">
                  <c:v>110.5772</c:v>
                </c:pt>
                <c:pt idx="8518">
                  <c:v>110.599</c:v>
                </c:pt>
                <c:pt idx="8519">
                  <c:v>110.6207</c:v>
                </c:pt>
                <c:pt idx="8520">
                  <c:v>110.64239999999999</c:v>
                </c:pt>
                <c:pt idx="8521">
                  <c:v>110.66419999999999</c:v>
                </c:pt>
                <c:pt idx="8522">
                  <c:v>110.6859</c:v>
                </c:pt>
                <c:pt idx="8523">
                  <c:v>110.7077</c:v>
                </c:pt>
                <c:pt idx="8524">
                  <c:v>110.7294</c:v>
                </c:pt>
                <c:pt idx="8525">
                  <c:v>110.7512</c:v>
                </c:pt>
                <c:pt idx="8526">
                  <c:v>110.77290000000001</c:v>
                </c:pt>
                <c:pt idx="8527">
                  <c:v>110.79470000000001</c:v>
                </c:pt>
                <c:pt idx="8528">
                  <c:v>110.8164</c:v>
                </c:pt>
                <c:pt idx="8529">
                  <c:v>110.8382</c:v>
                </c:pt>
                <c:pt idx="8530">
                  <c:v>110.8599</c:v>
                </c:pt>
                <c:pt idx="8531">
                  <c:v>110.8817</c:v>
                </c:pt>
                <c:pt idx="8532">
                  <c:v>110.90349999999999</c:v>
                </c:pt>
                <c:pt idx="8533">
                  <c:v>110.9252</c:v>
                </c:pt>
                <c:pt idx="8534">
                  <c:v>110.947</c:v>
                </c:pt>
                <c:pt idx="8535">
                  <c:v>110.9688</c:v>
                </c:pt>
                <c:pt idx="8536">
                  <c:v>110.9905</c:v>
                </c:pt>
                <c:pt idx="8537">
                  <c:v>111.0123</c:v>
                </c:pt>
                <c:pt idx="8538">
                  <c:v>111.0341</c:v>
                </c:pt>
                <c:pt idx="8539">
                  <c:v>111.05589999999999</c:v>
                </c:pt>
                <c:pt idx="8540">
                  <c:v>111.07769999999999</c:v>
                </c:pt>
                <c:pt idx="8541">
                  <c:v>111.0994</c:v>
                </c:pt>
                <c:pt idx="8542">
                  <c:v>111.1212</c:v>
                </c:pt>
                <c:pt idx="8543">
                  <c:v>111.143</c:v>
                </c:pt>
                <c:pt idx="8544">
                  <c:v>111.1648</c:v>
                </c:pt>
                <c:pt idx="8545">
                  <c:v>111.1866</c:v>
                </c:pt>
                <c:pt idx="8546">
                  <c:v>111.2084</c:v>
                </c:pt>
                <c:pt idx="8547">
                  <c:v>111.2302</c:v>
                </c:pt>
                <c:pt idx="8548">
                  <c:v>111.252</c:v>
                </c:pt>
                <c:pt idx="8549">
                  <c:v>111.27379999999999</c:v>
                </c:pt>
                <c:pt idx="8550">
                  <c:v>111.29559999999999</c:v>
                </c:pt>
                <c:pt idx="8551">
                  <c:v>111.31740000000001</c:v>
                </c:pt>
                <c:pt idx="8552">
                  <c:v>111.33920000000001</c:v>
                </c:pt>
                <c:pt idx="8553">
                  <c:v>111.361</c:v>
                </c:pt>
                <c:pt idx="8554">
                  <c:v>111.3828</c:v>
                </c:pt>
                <c:pt idx="8555">
                  <c:v>111.40470000000001</c:v>
                </c:pt>
                <c:pt idx="8556">
                  <c:v>111.4265</c:v>
                </c:pt>
                <c:pt idx="8557">
                  <c:v>111.4483</c:v>
                </c:pt>
                <c:pt idx="8558">
                  <c:v>111.4701</c:v>
                </c:pt>
                <c:pt idx="8559">
                  <c:v>111.4919</c:v>
                </c:pt>
                <c:pt idx="8560">
                  <c:v>111.5138</c:v>
                </c:pt>
                <c:pt idx="8561">
                  <c:v>111.5356</c:v>
                </c:pt>
                <c:pt idx="8562">
                  <c:v>111.5574</c:v>
                </c:pt>
                <c:pt idx="8563">
                  <c:v>111.5792</c:v>
                </c:pt>
                <c:pt idx="8564">
                  <c:v>111.6011</c:v>
                </c:pt>
                <c:pt idx="8565">
                  <c:v>111.6229</c:v>
                </c:pt>
                <c:pt idx="8566">
                  <c:v>111.6448</c:v>
                </c:pt>
                <c:pt idx="8567">
                  <c:v>111.6666</c:v>
                </c:pt>
                <c:pt idx="8568">
                  <c:v>111.6884</c:v>
                </c:pt>
                <c:pt idx="8569">
                  <c:v>111.7103</c:v>
                </c:pt>
                <c:pt idx="8570">
                  <c:v>111.7321</c:v>
                </c:pt>
                <c:pt idx="8571">
                  <c:v>111.754</c:v>
                </c:pt>
                <c:pt idx="8572">
                  <c:v>111.7758</c:v>
                </c:pt>
                <c:pt idx="8573">
                  <c:v>111.79770000000001</c:v>
                </c:pt>
                <c:pt idx="8574">
                  <c:v>111.81950000000001</c:v>
                </c:pt>
                <c:pt idx="8575">
                  <c:v>111.84139999999999</c:v>
                </c:pt>
                <c:pt idx="8576">
                  <c:v>111.86320000000001</c:v>
                </c:pt>
                <c:pt idx="8577">
                  <c:v>111.88509999999999</c:v>
                </c:pt>
                <c:pt idx="8578">
                  <c:v>111.907</c:v>
                </c:pt>
                <c:pt idx="8579">
                  <c:v>111.9288</c:v>
                </c:pt>
                <c:pt idx="8580">
                  <c:v>111.9507</c:v>
                </c:pt>
                <c:pt idx="8581">
                  <c:v>111.9726</c:v>
                </c:pt>
                <c:pt idx="8582">
                  <c:v>111.9944</c:v>
                </c:pt>
                <c:pt idx="8583">
                  <c:v>112.0163</c:v>
                </c:pt>
                <c:pt idx="8584">
                  <c:v>112.0382</c:v>
                </c:pt>
                <c:pt idx="8585">
                  <c:v>112.06010000000001</c:v>
                </c:pt>
                <c:pt idx="8586">
                  <c:v>112.08199999999999</c:v>
                </c:pt>
                <c:pt idx="8587">
                  <c:v>112.10380000000001</c:v>
                </c:pt>
                <c:pt idx="8588">
                  <c:v>112.12569999999999</c:v>
                </c:pt>
                <c:pt idx="8589">
                  <c:v>112.1476</c:v>
                </c:pt>
                <c:pt idx="8590">
                  <c:v>112.1695</c:v>
                </c:pt>
                <c:pt idx="8591">
                  <c:v>112.1914</c:v>
                </c:pt>
                <c:pt idx="8592">
                  <c:v>112.2133</c:v>
                </c:pt>
                <c:pt idx="8593">
                  <c:v>112.23520000000001</c:v>
                </c:pt>
                <c:pt idx="8594">
                  <c:v>112.25709999999999</c:v>
                </c:pt>
                <c:pt idx="8595">
                  <c:v>112.279</c:v>
                </c:pt>
                <c:pt idx="8596">
                  <c:v>112.3009</c:v>
                </c:pt>
                <c:pt idx="8597">
                  <c:v>112.3228</c:v>
                </c:pt>
                <c:pt idx="8598">
                  <c:v>112.3447</c:v>
                </c:pt>
                <c:pt idx="8599">
                  <c:v>112.36660000000001</c:v>
                </c:pt>
                <c:pt idx="8600">
                  <c:v>112.38849999999999</c:v>
                </c:pt>
                <c:pt idx="8601">
                  <c:v>112.4104</c:v>
                </c:pt>
                <c:pt idx="8602">
                  <c:v>112.4323</c:v>
                </c:pt>
                <c:pt idx="8603">
                  <c:v>112.4542</c:v>
                </c:pt>
                <c:pt idx="8604">
                  <c:v>112.47620000000001</c:v>
                </c:pt>
                <c:pt idx="8605">
                  <c:v>112.49809999999999</c:v>
                </c:pt>
                <c:pt idx="8606">
                  <c:v>112.52</c:v>
                </c:pt>
                <c:pt idx="8607">
                  <c:v>112.5419</c:v>
                </c:pt>
                <c:pt idx="8608">
                  <c:v>112.5639</c:v>
                </c:pt>
                <c:pt idx="8609">
                  <c:v>112.58580000000001</c:v>
                </c:pt>
                <c:pt idx="8610">
                  <c:v>112.60769999999999</c:v>
                </c:pt>
                <c:pt idx="8611">
                  <c:v>112.6297</c:v>
                </c:pt>
                <c:pt idx="8612">
                  <c:v>112.6516</c:v>
                </c:pt>
                <c:pt idx="8613">
                  <c:v>112.6735</c:v>
                </c:pt>
                <c:pt idx="8614">
                  <c:v>112.6955</c:v>
                </c:pt>
                <c:pt idx="8615">
                  <c:v>112.7174</c:v>
                </c:pt>
                <c:pt idx="8616">
                  <c:v>112.7394</c:v>
                </c:pt>
                <c:pt idx="8617">
                  <c:v>112.76130000000001</c:v>
                </c:pt>
                <c:pt idx="8618">
                  <c:v>112.7833</c:v>
                </c:pt>
                <c:pt idx="8619">
                  <c:v>112.8052</c:v>
                </c:pt>
                <c:pt idx="8620">
                  <c:v>112.8272</c:v>
                </c:pt>
                <c:pt idx="8621">
                  <c:v>112.84910000000001</c:v>
                </c:pt>
                <c:pt idx="8622">
                  <c:v>112.8711</c:v>
                </c:pt>
                <c:pt idx="8623">
                  <c:v>112.893</c:v>
                </c:pt>
                <c:pt idx="8624">
                  <c:v>112.91500000000001</c:v>
                </c:pt>
                <c:pt idx="8625">
                  <c:v>112.937</c:v>
                </c:pt>
                <c:pt idx="8626">
                  <c:v>112.9589</c:v>
                </c:pt>
                <c:pt idx="8627">
                  <c:v>112.98090000000001</c:v>
                </c:pt>
                <c:pt idx="8628">
                  <c:v>113.0029</c:v>
                </c:pt>
                <c:pt idx="8629">
                  <c:v>113.0248</c:v>
                </c:pt>
                <c:pt idx="8630">
                  <c:v>113.0468</c:v>
                </c:pt>
                <c:pt idx="8631">
                  <c:v>113.0688</c:v>
                </c:pt>
                <c:pt idx="8632">
                  <c:v>113.0908</c:v>
                </c:pt>
                <c:pt idx="8633">
                  <c:v>113.1127</c:v>
                </c:pt>
                <c:pt idx="8634">
                  <c:v>113.1347</c:v>
                </c:pt>
                <c:pt idx="8635">
                  <c:v>113.1567</c:v>
                </c:pt>
                <c:pt idx="8636">
                  <c:v>113.17870000000001</c:v>
                </c:pt>
                <c:pt idx="8637">
                  <c:v>113.2007</c:v>
                </c:pt>
                <c:pt idx="8638">
                  <c:v>113.2227</c:v>
                </c:pt>
                <c:pt idx="8639">
                  <c:v>113.24469999999999</c:v>
                </c:pt>
                <c:pt idx="8640">
                  <c:v>113.2667</c:v>
                </c:pt>
                <c:pt idx="8641">
                  <c:v>113.28870000000001</c:v>
                </c:pt>
                <c:pt idx="8642">
                  <c:v>113.3107</c:v>
                </c:pt>
                <c:pt idx="8643">
                  <c:v>113.3327</c:v>
                </c:pt>
                <c:pt idx="8644">
                  <c:v>113.35469999999999</c:v>
                </c:pt>
                <c:pt idx="8645">
                  <c:v>113.3767</c:v>
                </c:pt>
                <c:pt idx="8646">
                  <c:v>113.39870000000001</c:v>
                </c:pt>
                <c:pt idx="8647">
                  <c:v>113.4207</c:v>
                </c:pt>
                <c:pt idx="8648">
                  <c:v>113.4427</c:v>
                </c:pt>
                <c:pt idx="8649">
                  <c:v>113.46469999999999</c:v>
                </c:pt>
                <c:pt idx="8650">
                  <c:v>113.4867</c:v>
                </c:pt>
                <c:pt idx="8651">
                  <c:v>113.50879999999999</c:v>
                </c:pt>
                <c:pt idx="8652">
                  <c:v>113.5308</c:v>
                </c:pt>
                <c:pt idx="8653">
                  <c:v>113.5528</c:v>
                </c:pt>
                <c:pt idx="8654">
                  <c:v>113.5748</c:v>
                </c:pt>
                <c:pt idx="8655">
                  <c:v>113.59690000000001</c:v>
                </c:pt>
                <c:pt idx="8656">
                  <c:v>113.6189</c:v>
                </c:pt>
                <c:pt idx="8657">
                  <c:v>113.6409</c:v>
                </c:pt>
                <c:pt idx="8658">
                  <c:v>113.663</c:v>
                </c:pt>
                <c:pt idx="8659">
                  <c:v>113.685</c:v>
                </c:pt>
                <c:pt idx="8660">
                  <c:v>113.70699999999999</c:v>
                </c:pt>
                <c:pt idx="8661">
                  <c:v>113.7291</c:v>
                </c:pt>
                <c:pt idx="8662">
                  <c:v>113.75109999999999</c:v>
                </c:pt>
                <c:pt idx="8663">
                  <c:v>113.7732</c:v>
                </c:pt>
                <c:pt idx="8664">
                  <c:v>113.79519999999999</c:v>
                </c:pt>
                <c:pt idx="8665">
                  <c:v>113.8173</c:v>
                </c:pt>
                <c:pt idx="8666">
                  <c:v>113.83929999999999</c:v>
                </c:pt>
                <c:pt idx="8667">
                  <c:v>113.8614</c:v>
                </c:pt>
                <c:pt idx="8668">
                  <c:v>113.88339999999999</c:v>
                </c:pt>
                <c:pt idx="8669">
                  <c:v>113.9055</c:v>
                </c:pt>
                <c:pt idx="8670">
                  <c:v>113.92749999999999</c:v>
                </c:pt>
                <c:pt idx="8671">
                  <c:v>113.9496</c:v>
                </c:pt>
                <c:pt idx="8672">
                  <c:v>113.9717</c:v>
                </c:pt>
                <c:pt idx="8673">
                  <c:v>113.9937</c:v>
                </c:pt>
                <c:pt idx="8674">
                  <c:v>114.0158</c:v>
                </c:pt>
                <c:pt idx="8675">
                  <c:v>114.03789999999999</c:v>
                </c:pt>
                <c:pt idx="8676">
                  <c:v>114.0599</c:v>
                </c:pt>
                <c:pt idx="8677">
                  <c:v>114.08199999999999</c:v>
                </c:pt>
                <c:pt idx="8678">
                  <c:v>114.1041</c:v>
                </c:pt>
                <c:pt idx="8679">
                  <c:v>114.1262</c:v>
                </c:pt>
                <c:pt idx="8680">
                  <c:v>114.1482</c:v>
                </c:pt>
                <c:pt idx="8681">
                  <c:v>114.1703</c:v>
                </c:pt>
                <c:pt idx="8682">
                  <c:v>114.19240000000001</c:v>
                </c:pt>
                <c:pt idx="8683">
                  <c:v>114.2145</c:v>
                </c:pt>
                <c:pt idx="8684">
                  <c:v>114.2366</c:v>
                </c:pt>
                <c:pt idx="8685">
                  <c:v>114.2587</c:v>
                </c:pt>
                <c:pt idx="8686">
                  <c:v>114.2808</c:v>
                </c:pt>
                <c:pt idx="8687">
                  <c:v>114.30289999999999</c:v>
                </c:pt>
                <c:pt idx="8688">
                  <c:v>114.325</c:v>
                </c:pt>
                <c:pt idx="8689">
                  <c:v>114.3471</c:v>
                </c:pt>
                <c:pt idx="8690">
                  <c:v>114.36920000000001</c:v>
                </c:pt>
                <c:pt idx="8691">
                  <c:v>114.3913</c:v>
                </c:pt>
                <c:pt idx="8692">
                  <c:v>114.4134</c:v>
                </c:pt>
                <c:pt idx="8693">
                  <c:v>114.4355</c:v>
                </c:pt>
                <c:pt idx="8694">
                  <c:v>114.4576</c:v>
                </c:pt>
                <c:pt idx="8695">
                  <c:v>114.47969999999999</c:v>
                </c:pt>
                <c:pt idx="8696">
                  <c:v>114.5018</c:v>
                </c:pt>
                <c:pt idx="8697">
                  <c:v>114.524</c:v>
                </c:pt>
                <c:pt idx="8698">
                  <c:v>114.5461</c:v>
                </c:pt>
                <c:pt idx="8699">
                  <c:v>114.5682</c:v>
                </c:pt>
                <c:pt idx="8700">
                  <c:v>114.5903</c:v>
                </c:pt>
                <c:pt idx="8701">
                  <c:v>114.61239999999999</c:v>
                </c:pt>
                <c:pt idx="8702">
                  <c:v>114.63460000000001</c:v>
                </c:pt>
                <c:pt idx="8703">
                  <c:v>114.6567</c:v>
                </c:pt>
                <c:pt idx="8704">
                  <c:v>114.6788</c:v>
                </c:pt>
                <c:pt idx="8705">
                  <c:v>114.70099999999999</c:v>
                </c:pt>
                <c:pt idx="8706">
                  <c:v>114.7231</c:v>
                </c:pt>
                <c:pt idx="8707">
                  <c:v>114.7452</c:v>
                </c:pt>
                <c:pt idx="8708">
                  <c:v>114.76739999999999</c:v>
                </c:pt>
                <c:pt idx="8709">
                  <c:v>114.7895</c:v>
                </c:pt>
                <c:pt idx="8710">
                  <c:v>114.8117</c:v>
                </c:pt>
                <c:pt idx="8711">
                  <c:v>114.8338</c:v>
                </c:pt>
                <c:pt idx="8712">
                  <c:v>114.85599999999999</c:v>
                </c:pt>
                <c:pt idx="8713">
                  <c:v>114.8781</c:v>
                </c:pt>
                <c:pt idx="8714">
                  <c:v>114.9003</c:v>
                </c:pt>
                <c:pt idx="8715">
                  <c:v>114.9224</c:v>
                </c:pt>
                <c:pt idx="8716">
                  <c:v>114.94459999999999</c:v>
                </c:pt>
                <c:pt idx="8717">
                  <c:v>114.96680000000001</c:v>
                </c:pt>
                <c:pt idx="8718">
                  <c:v>114.9889</c:v>
                </c:pt>
                <c:pt idx="8719">
                  <c:v>115.0111</c:v>
                </c:pt>
                <c:pt idx="8720">
                  <c:v>115.03319999999999</c:v>
                </c:pt>
                <c:pt idx="8721">
                  <c:v>115.05540000000001</c:v>
                </c:pt>
                <c:pt idx="8722">
                  <c:v>115.0776</c:v>
                </c:pt>
                <c:pt idx="8723">
                  <c:v>115.0998</c:v>
                </c:pt>
                <c:pt idx="8724">
                  <c:v>115.1219</c:v>
                </c:pt>
                <c:pt idx="8725">
                  <c:v>115.14409999999999</c:v>
                </c:pt>
                <c:pt idx="8726">
                  <c:v>115.16630000000001</c:v>
                </c:pt>
                <c:pt idx="8727">
                  <c:v>115.1885</c:v>
                </c:pt>
                <c:pt idx="8728">
                  <c:v>115.2107</c:v>
                </c:pt>
                <c:pt idx="8729">
                  <c:v>115.2328</c:v>
                </c:pt>
                <c:pt idx="8730">
                  <c:v>115.255</c:v>
                </c:pt>
                <c:pt idx="8731">
                  <c:v>115.27719999999999</c:v>
                </c:pt>
                <c:pt idx="8732">
                  <c:v>115.29940000000001</c:v>
                </c:pt>
                <c:pt idx="8733">
                  <c:v>115.3216</c:v>
                </c:pt>
                <c:pt idx="8734">
                  <c:v>115.3438</c:v>
                </c:pt>
                <c:pt idx="8735">
                  <c:v>115.366</c:v>
                </c:pt>
                <c:pt idx="8736">
                  <c:v>115.3882</c:v>
                </c:pt>
                <c:pt idx="8737">
                  <c:v>115.4104</c:v>
                </c:pt>
                <c:pt idx="8738">
                  <c:v>115.43259999999999</c:v>
                </c:pt>
                <c:pt idx="8739">
                  <c:v>115.45480000000001</c:v>
                </c:pt>
                <c:pt idx="8740">
                  <c:v>115.477</c:v>
                </c:pt>
                <c:pt idx="8741">
                  <c:v>115.4992</c:v>
                </c:pt>
                <c:pt idx="8742">
                  <c:v>115.5215</c:v>
                </c:pt>
                <c:pt idx="8743">
                  <c:v>115.5437</c:v>
                </c:pt>
                <c:pt idx="8744">
                  <c:v>115.5659</c:v>
                </c:pt>
                <c:pt idx="8745">
                  <c:v>115.5881</c:v>
                </c:pt>
                <c:pt idx="8746">
                  <c:v>115.6103</c:v>
                </c:pt>
                <c:pt idx="8747">
                  <c:v>115.6326</c:v>
                </c:pt>
                <c:pt idx="8748">
                  <c:v>115.65479999999999</c:v>
                </c:pt>
                <c:pt idx="8749">
                  <c:v>115.67700000000001</c:v>
                </c:pt>
                <c:pt idx="8750">
                  <c:v>115.6992</c:v>
                </c:pt>
                <c:pt idx="8751">
                  <c:v>115.72150000000001</c:v>
                </c:pt>
                <c:pt idx="8752">
                  <c:v>115.7437</c:v>
                </c:pt>
                <c:pt idx="8753">
                  <c:v>115.7659</c:v>
                </c:pt>
                <c:pt idx="8754">
                  <c:v>115.7882</c:v>
                </c:pt>
                <c:pt idx="8755">
                  <c:v>115.8104</c:v>
                </c:pt>
                <c:pt idx="8756">
                  <c:v>115.8327</c:v>
                </c:pt>
                <c:pt idx="8757">
                  <c:v>115.8549</c:v>
                </c:pt>
                <c:pt idx="8758">
                  <c:v>115.8772</c:v>
                </c:pt>
                <c:pt idx="8759">
                  <c:v>115.8994</c:v>
                </c:pt>
                <c:pt idx="8760">
                  <c:v>115.9217</c:v>
                </c:pt>
                <c:pt idx="8761">
                  <c:v>115.9439</c:v>
                </c:pt>
                <c:pt idx="8762">
                  <c:v>115.9662</c:v>
                </c:pt>
                <c:pt idx="8763">
                  <c:v>115.9884</c:v>
                </c:pt>
                <c:pt idx="8764">
                  <c:v>116.0107</c:v>
                </c:pt>
                <c:pt idx="8765">
                  <c:v>116.033</c:v>
                </c:pt>
                <c:pt idx="8766">
                  <c:v>116.0552</c:v>
                </c:pt>
                <c:pt idx="8767">
                  <c:v>116.0775</c:v>
                </c:pt>
                <c:pt idx="8768">
                  <c:v>116.0998</c:v>
                </c:pt>
                <c:pt idx="8769">
                  <c:v>116.122</c:v>
                </c:pt>
                <c:pt idx="8770">
                  <c:v>116.1443</c:v>
                </c:pt>
                <c:pt idx="8771">
                  <c:v>116.1666</c:v>
                </c:pt>
                <c:pt idx="8772">
                  <c:v>116.1889</c:v>
                </c:pt>
                <c:pt idx="8773">
                  <c:v>116.2111</c:v>
                </c:pt>
                <c:pt idx="8774">
                  <c:v>116.2334</c:v>
                </c:pt>
                <c:pt idx="8775">
                  <c:v>116.2557</c:v>
                </c:pt>
                <c:pt idx="8776">
                  <c:v>116.27800000000001</c:v>
                </c:pt>
                <c:pt idx="8777">
                  <c:v>116.30029999999999</c:v>
                </c:pt>
                <c:pt idx="8778">
                  <c:v>116.32259999999999</c:v>
                </c:pt>
                <c:pt idx="8779">
                  <c:v>116.3449</c:v>
                </c:pt>
                <c:pt idx="8780">
                  <c:v>116.3672</c:v>
                </c:pt>
                <c:pt idx="8781">
                  <c:v>116.3895</c:v>
                </c:pt>
                <c:pt idx="8782">
                  <c:v>116.4118</c:v>
                </c:pt>
                <c:pt idx="8783">
                  <c:v>116.4341</c:v>
                </c:pt>
                <c:pt idx="8784">
                  <c:v>116.4564</c:v>
                </c:pt>
                <c:pt idx="8785">
                  <c:v>116.4787</c:v>
                </c:pt>
                <c:pt idx="8786">
                  <c:v>116.501</c:v>
                </c:pt>
                <c:pt idx="8787">
                  <c:v>116.52330000000001</c:v>
                </c:pt>
                <c:pt idx="8788">
                  <c:v>116.54559999999999</c:v>
                </c:pt>
                <c:pt idx="8789">
                  <c:v>116.56789999999999</c:v>
                </c:pt>
                <c:pt idx="8790">
                  <c:v>116.5902</c:v>
                </c:pt>
                <c:pt idx="8791">
                  <c:v>116.6125</c:v>
                </c:pt>
                <c:pt idx="8792">
                  <c:v>116.6349</c:v>
                </c:pt>
                <c:pt idx="8793">
                  <c:v>116.6572</c:v>
                </c:pt>
                <c:pt idx="8794">
                  <c:v>116.6795</c:v>
                </c:pt>
                <c:pt idx="8795">
                  <c:v>116.70180000000001</c:v>
                </c:pt>
                <c:pt idx="8796">
                  <c:v>116.7242</c:v>
                </c:pt>
                <c:pt idx="8797">
                  <c:v>116.7465</c:v>
                </c:pt>
                <c:pt idx="8798">
                  <c:v>116.7688</c:v>
                </c:pt>
                <c:pt idx="8799">
                  <c:v>116.7912</c:v>
                </c:pt>
                <c:pt idx="8800">
                  <c:v>116.8135</c:v>
                </c:pt>
                <c:pt idx="8801">
                  <c:v>116.83580000000001</c:v>
                </c:pt>
                <c:pt idx="8802">
                  <c:v>116.8582</c:v>
                </c:pt>
                <c:pt idx="8803">
                  <c:v>116.8805</c:v>
                </c:pt>
                <c:pt idx="8804">
                  <c:v>116.9029</c:v>
                </c:pt>
                <c:pt idx="8805">
                  <c:v>116.9252</c:v>
                </c:pt>
                <c:pt idx="8806">
                  <c:v>116.94759999999999</c:v>
                </c:pt>
                <c:pt idx="8807">
                  <c:v>116.9699</c:v>
                </c:pt>
                <c:pt idx="8808">
                  <c:v>116.9923</c:v>
                </c:pt>
                <c:pt idx="8809">
                  <c:v>117.0146</c:v>
                </c:pt>
                <c:pt idx="8810">
                  <c:v>117.03700000000001</c:v>
                </c:pt>
                <c:pt idx="8811">
                  <c:v>117.0594</c:v>
                </c:pt>
                <c:pt idx="8812">
                  <c:v>117.0817</c:v>
                </c:pt>
                <c:pt idx="8813">
                  <c:v>117.1041</c:v>
                </c:pt>
                <c:pt idx="8814">
                  <c:v>117.1264</c:v>
                </c:pt>
                <c:pt idx="8815">
                  <c:v>117.14879999999999</c:v>
                </c:pt>
                <c:pt idx="8816">
                  <c:v>117.1712</c:v>
                </c:pt>
                <c:pt idx="8817">
                  <c:v>117.1936</c:v>
                </c:pt>
                <c:pt idx="8818">
                  <c:v>117.2159</c:v>
                </c:pt>
                <c:pt idx="8819">
                  <c:v>117.2383</c:v>
                </c:pt>
                <c:pt idx="8820">
                  <c:v>117.2607</c:v>
                </c:pt>
                <c:pt idx="8821">
                  <c:v>117.2831</c:v>
                </c:pt>
                <c:pt idx="8822">
                  <c:v>117.30549999999999</c:v>
                </c:pt>
                <c:pt idx="8823">
                  <c:v>117.3279</c:v>
                </c:pt>
                <c:pt idx="8824">
                  <c:v>117.3502</c:v>
                </c:pt>
                <c:pt idx="8825">
                  <c:v>117.37260000000001</c:v>
                </c:pt>
                <c:pt idx="8826">
                  <c:v>117.395</c:v>
                </c:pt>
                <c:pt idx="8827">
                  <c:v>117.4174</c:v>
                </c:pt>
                <c:pt idx="8828">
                  <c:v>117.43980000000001</c:v>
                </c:pt>
                <c:pt idx="8829">
                  <c:v>117.4622</c:v>
                </c:pt>
                <c:pt idx="8830">
                  <c:v>117.4846</c:v>
                </c:pt>
                <c:pt idx="8831">
                  <c:v>117.50700000000001</c:v>
                </c:pt>
                <c:pt idx="8832">
                  <c:v>117.5294</c:v>
                </c:pt>
                <c:pt idx="8833">
                  <c:v>117.5518</c:v>
                </c:pt>
                <c:pt idx="8834">
                  <c:v>117.5742</c:v>
                </c:pt>
                <c:pt idx="8835">
                  <c:v>117.5967</c:v>
                </c:pt>
                <c:pt idx="8836">
                  <c:v>117.6191</c:v>
                </c:pt>
                <c:pt idx="8837">
                  <c:v>117.64149999999999</c:v>
                </c:pt>
                <c:pt idx="8838">
                  <c:v>117.6639</c:v>
                </c:pt>
                <c:pt idx="8839">
                  <c:v>117.6863</c:v>
                </c:pt>
                <c:pt idx="8840">
                  <c:v>117.7088</c:v>
                </c:pt>
                <c:pt idx="8841">
                  <c:v>117.7312</c:v>
                </c:pt>
                <c:pt idx="8842">
                  <c:v>117.75360000000001</c:v>
                </c:pt>
                <c:pt idx="8843">
                  <c:v>117.776</c:v>
                </c:pt>
                <c:pt idx="8844">
                  <c:v>117.7985</c:v>
                </c:pt>
                <c:pt idx="8845">
                  <c:v>117.82089999999999</c:v>
                </c:pt>
                <c:pt idx="8846">
                  <c:v>117.8433</c:v>
                </c:pt>
                <c:pt idx="8847">
                  <c:v>117.86579999999999</c:v>
                </c:pt>
                <c:pt idx="8848">
                  <c:v>117.8882</c:v>
                </c:pt>
                <c:pt idx="8849">
                  <c:v>117.91070000000001</c:v>
                </c:pt>
                <c:pt idx="8850">
                  <c:v>117.9331</c:v>
                </c:pt>
                <c:pt idx="8851">
                  <c:v>117.9555</c:v>
                </c:pt>
                <c:pt idx="8852">
                  <c:v>117.97799999999999</c:v>
                </c:pt>
                <c:pt idx="8853">
                  <c:v>118.0004</c:v>
                </c:pt>
                <c:pt idx="8854">
                  <c:v>118.02290000000001</c:v>
                </c:pt>
                <c:pt idx="8855">
                  <c:v>118.0453</c:v>
                </c:pt>
                <c:pt idx="8856">
                  <c:v>118.06780000000001</c:v>
                </c:pt>
                <c:pt idx="8857">
                  <c:v>118.0903</c:v>
                </c:pt>
                <c:pt idx="8858">
                  <c:v>118.1127</c:v>
                </c:pt>
                <c:pt idx="8859">
                  <c:v>118.1352</c:v>
                </c:pt>
                <c:pt idx="8860">
                  <c:v>118.15770000000001</c:v>
                </c:pt>
                <c:pt idx="8861">
                  <c:v>118.1801</c:v>
                </c:pt>
                <c:pt idx="8862">
                  <c:v>118.2026</c:v>
                </c:pt>
                <c:pt idx="8863">
                  <c:v>118.2251</c:v>
                </c:pt>
                <c:pt idx="8864">
                  <c:v>118.2475</c:v>
                </c:pt>
                <c:pt idx="8865">
                  <c:v>118.27</c:v>
                </c:pt>
                <c:pt idx="8866">
                  <c:v>118.2925</c:v>
                </c:pt>
                <c:pt idx="8867">
                  <c:v>118.315</c:v>
                </c:pt>
                <c:pt idx="8868">
                  <c:v>118.33750000000001</c:v>
                </c:pt>
                <c:pt idx="8869">
                  <c:v>118.3599</c:v>
                </c:pt>
                <c:pt idx="8870">
                  <c:v>118.3824</c:v>
                </c:pt>
                <c:pt idx="8871">
                  <c:v>118.4049</c:v>
                </c:pt>
                <c:pt idx="8872">
                  <c:v>118.42740000000001</c:v>
                </c:pt>
                <c:pt idx="8873">
                  <c:v>118.4499</c:v>
                </c:pt>
                <c:pt idx="8874">
                  <c:v>118.47239999999999</c:v>
                </c:pt>
                <c:pt idx="8875">
                  <c:v>118.4949</c:v>
                </c:pt>
                <c:pt idx="8876">
                  <c:v>118.51739999999999</c:v>
                </c:pt>
                <c:pt idx="8877">
                  <c:v>118.5399</c:v>
                </c:pt>
                <c:pt idx="8878">
                  <c:v>118.5624</c:v>
                </c:pt>
                <c:pt idx="8879">
                  <c:v>118.5849</c:v>
                </c:pt>
                <c:pt idx="8880">
                  <c:v>118.6074</c:v>
                </c:pt>
                <c:pt idx="8881">
                  <c:v>118.62990000000001</c:v>
                </c:pt>
                <c:pt idx="8882">
                  <c:v>118.6524</c:v>
                </c:pt>
                <c:pt idx="8883">
                  <c:v>118.675</c:v>
                </c:pt>
                <c:pt idx="8884">
                  <c:v>118.69750000000001</c:v>
                </c:pt>
                <c:pt idx="8885">
                  <c:v>118.72</c:v>
                </c:pt>
                <c:pt idx="8886">
                  <c:v>118.74250000000001</c:v>
                </c:pt>
                <c:pt idx="8887">
                  <c:v>118.765</c:v>
                </c:pt>
                <c:pt idx="8888">
                  <c:v>118.7876</c:v>
                </c:pt>
                <c:pt idx="8889">
                  <c:v>118.81010000000001</c:v>
                </c:pt>
                <c:pt idx="8890">
                  <c:v>118.8326</c:v>
                </c:pt>
                <c:pt idx="8891">
                  <c:v>118.8552</c:v>
                </c:pt>
                <c:pt idx="8892">
                  <c:v>118.8777</c:v>
                </c:pt>
                <c:pt idx="8893">
                  <c:v>118.9002</c:v>
                </c:pt>
                <c:pt idx="8894">
                  <c:v>118.9228</c:v>
                </c:pt>
                <c:pt idx="8895">
                  <c:v>118.9453</c:v>
                </c:pt>
                <c:pt idx="8896">
                  <c:v>118.9678</c:v>
                </c:pt>
                <c:pt idx="8897">
                  <c:v>118.99039999999999</c:v>
                </c:pt>
                <c:pt idx="8898">
                  <c:v>119.0129</c:v>
                </c:pt>
                <c:pt idx="8899">
                  <c:v>119.0355</c:v>
                </c:pt>
                <c:pt idx="8900">
                  <c:v>119.05800000000001</c:v>
                </c:pt>
                <c:pt idx="8901">
                  <c:v>119.0806</c:v>
                </c:pt>
                <c:pt idx="8902">
                  <c:v>119.1031</c:v>
                </c:pt>
                <c:pt idx="8903">
                  <c:v>119.12569999999999</c:v>
                </c:pt>
                <c:pt idx="8904">
                  <c:v>119.14830000000001</c:v>
                </c:pt>
                <c:pt idx="8905">
                  <c:v>119.1708</c:v>
                </c:pt>
                <c:pt idx="8906">
                  <c:v>119.1934</c:v>
                </c:pt>
                <c:pt idx="8907">
                  <c:v>119.21599999999999</c:v>
                </c:pt>
                <c:pt idx="8908">
                  <c:v>119.2385</c:v>
                </c:pt>
                <c:pt idx="8909">
                  <c:v>119.2611</c:v>
                </c:pt>
                <c:pt idx="8910">
                  <c:v>119.2837</c:v>
                </c:pt>
                <c:pt idx="8911">
                  <c:v>119.3062</c:v>
                </c:pt>
                <c:pt idx="8912">
                  <c:v>119.3288</c:v>
                </c:pt>
                <c:pt idx="8913">
                  <c:v>119.3514</c:v>
                </c:pt>
                <c:pt idx="8914">
                  <c:v>119.374</c:v>
                </c:pt>
                <c:pt idx="8915">
                  <c:v>119.39660000000001</c:v>
                </c:pt>
                <c:pt idx="8916">
                  <c:v>119.4191</c:v>
                </c:pt>
                <c:pt idx="8917">
                  <c:v>119.4417</c:v>
                </c:pt>
                <c:pt idx="8918">
                  <c:v>119.46429999999999</c:v>
                </c:pt>
                <c:pt idx="8919">
                  <c:v>119.48690000000001</c:v>
                </c:pt>
                <c:pt idx="8920">
                  <c:v>119.5095</c:v>
                </c:pt>
                <c:pt idx="8921">
                  <c:v>119.5321</c:v>
                </c:pt>
                <c:pt idx="8922">
                  <c:v>119.5547</c:v>
                </c:pt>
                <c:pt idx="8923">
                  <c:v>119.57729999999999</c:v>
                </c:pt>
                <c:pt idx="8924">
                  <c:v>119.59990000000001</c:v>
                </c:pt>
                <c:pt idx="8925">
                  <c:v>119.6225</c:v>
                </c:pt>
                <c:pt idx="8926">
                  <c:v>119.6451</c:v>
                </c:pt>
                <c:pt idx="8927">
                  <c:v>119.6677</c:v>
                </c:pt>
                <c:pt idx="8928">
                  <c:v>119.69029999999999</c:v>
                </c:pt>
                <c:pt idx="8929">
                  <c:v>119.71299999999999</c:v>
                </c:pt>
                <c:pt idx="8930">
                  <c:v>119.73560000000001</c:v>
                </c:pt>
                <c:pt idx="8931">
                  <c:v>119.7582</c:v>
                </c:pt>
                <c:pt idx="8932">
                  <c:v>119.7808</c:v>
                </c:pt>
                <c:pt idx="8933">
                  <c:v>119.8034</c:v>
                </c:pt>
                <c:pt idx="8934">
                  <c:v>119.82599999999999</c:v>
                </c:pt>
                <c:pt idx="8935">
                  <c:v>119.84869999999999</c:v>
                </c:pt>
                <c:pt idx="8936">
                  <c:v>119.87130000000001</c:v>
                </c:pt>
                <c:pt idx="8937">
                  <c:v>119.8939</c:v>
                </c:pt>
                <c:pt idx="8938">
                  <c:v>119.9166</c:v>
                </c:pt>
                <c:pt idx="8939">
                  <c:v>119.9392</c:v>
                </c:pt>
                <c:pt idx="8940">
                  <c:v>119.9618</c:v>
                </c:pt>
                <c:pt idx="8941">
                  <c:v>119.9845</c:v>
                </c:pt>
                <c:pt idx="8942">
                  <c:v>120.00709999999999</c:v>
                </c:pt>
                <c:pt idx="8943">
                  <c:v>120.02979999999999</c:v>
                </c:pt>
                <c:pt idx="8944">
                  <c:v>120.05240000000001</c:v>
                </c:pt>
                <c:pt idx="8945">
                  <c:v>120.07510000000001</c:v>
                </c:pt>
                <c:pt idx="8946">
                  <c:v>120.0977</c:v>
                </c:pt>
                <c:pt idx="8947">
                  <c:v>120.1203</c:v>
                </c:pt>
                <c:pt idx="8948">
                  <c:v>120.143</c:v>
                </c:pt>
                <c:pt idx="8949">
                  <c:v>120.1657</c:v>
                </c:pt>
                <c:pt idx="8950">
                  <c:v>120.1883</c:v>
                </c:pt>
                <c:pt idx="8951">
                  <c:v>120.211</c:v>
                </c:pt>
                <c:pt idx="8952">
                  <c:v>120.2336</c:v>
                </c:pt>
                <c:pt idx="8953">
                  <c:v>120.2563</c:v>
                </c:pt>
                <c:pt idx="8954">
                  <c:v>120.279</c:v>
                </c:pt>
                <c:pt idx="8955">
                  <c:v>120.30159999999999</c:v>
                </c:pt>
                <c:pt idx="8956">
                  <c:v>120.32429999999999</c:v>
                </c:pt>
                <c:pt idx="8957">
                  <c:v>120.34699999999999</c:v>
                </c:pt>
                <c:pt idx="8958">
                  <c:v>120.36969999999999</c:v>
                </c:pt>
                <c:pt idx="8959">
                  <c:v>120.39230000000001</c:v>
                </c:pt>
                <c:pt idx="8960">
                  <c:v>120.41500000000001</c:v>
                </c:pt>
                <c:pt idx="8961">
                  <c:v>120.43770000000001</c:v>
                </c:pt>
                <c:pt idx="8962">
                  <c:v>120.46040000000001</c:v>
                </c:pt>
                <c:pt idx="8963">
                  <c:v>120.48309999999999</c:v>
                </c:pt>
                <c:pt idx="8964">
                  <c:v>120.50579999999999</c:v>
                </c:pt>
                <c:pt idx="8965">
                  <c:v>120.5284</c:v>
                </c:pt>
                <c:pt idx="8966">
                  <c:v>120.55110000000001</c:v>
                </c:pt>
                <c:pt idx="8967">
                  <c:v>120.57380000000001</c:v>
                </c:pt>
                <c:pt idx="8968">
                  <c:v>120.59650000000001</c:v>
                </c:pt>
                <c:pt idx="8969">
                  <c:v>120.61920000000001</c:v>
                </c:pt>
                <c:pt idx="8970">
                  <c:v>120.64190000000001</c:v>
                </c:pt>
                <c:pt idx="8971">
                  <c:v>120.66459999999999</c:v>
                </c:pt>
                <c:pt idx="8972">
                  <c:v>120.68729999999999</c:v>
                </c:pt>
                <c:pt idx="8973">
                  <c:v>120.71</c:v>
                </c:pt>
                <c:pt idx="8974">
                  <c:v>120.73269999999999</c:v>
                </c:pt>
                <c:pt idx="8975">
                  <c:v>120.7555</c:v>
                </c:pt>
                <c:pt idx="8976">
                  <c:v>120.7782</c:v>
                </c:pt>
                <c:pt idx="8977">
                  <c:v>120.8009</c:v>
                </c:pt>
                <c:pt idx="8978">
                  <c:v>120.8236</c:v>
                </c:pt>
                <c:pt idx="8979">
                  <c:v>120.8463</c:v>
                </c:pt>
                <c:pt idx="8980">
                  <c:v>120.869</c:v>
                </c:pt>
                <c:pt idx="8981">
                  <c:v>120.8918</c:v>
                </c:pt>
                <c:pt idx="8982">
                  <c:v>120.9145</c:v>
                </c:pt>
                <c:pt idx="8983">
                  <c:v>120.9372</c:v>
                </c:pt>
                <c:pt idx="8984">
                  <c:v>120.96</c:v>
                </c:pt>
                <c:pt idx="8985">
                  <c:v>120.98269999999999</c:v>
                </c:pt>
                <c:pt idx="8986">
                  <c:v>121.00539999999999</c:v>
                </c:pt>
                <c:pt idx="8987">
                  <c:v>121.0282</c:v>
                </c:pt>
                <c:pt idx="8988">
                  <c:v>121.0509</c:v>
                </c:pt>
                <c:pt idx="8989">
                  <c:v>121.0736</c:v>
                </c:pt>
                <c:pt idx="8990">
                  <c:v>121.0964</c:v>
                </c:pt>
                <c:pt idx="8991">
                  <c:v>121.1191</c:v>
                </c:pt>
                <c:pt idx="8992">
                  <c:v>121.14190000000001</c:v>
                </c:pt>
                <c:pt idx="8993">
                  <c:v>121.16459999999999</c:v>
                </c:pt>
                <c:pt idx="8994">
                  <c:v>121.1874</c:v>
                </c:pt>
                <c:pt idx="8995">
                  <c:v>121.2101</c:v>
                </c:pt>
                <c:pt idx="8996">
                  <c:v>121.2329</c:v>
                </c:pt>
                <c:pt idx="8997">
                  <c:v>121.2556</c:v>
                </c:pt>
                <c:pt idx="8998">
                  <c:v>121.2784</c:v>
                </c:pt>
                <c:pt idx="8999">
                  <c:v>121.30119999999999</c:v>
                </c:pt>
                <c:pt idx="9000">
                  <c:v>121.32389999999999</c:v>
                </c:pt>
                <c:pt idx="9001">
                  <c:v>121.3467</c:v>
                </c:pt>
                <c:pt idx="9002">
                  <c:v>121.3695</c:v>
                </c:pt>
                <c:pt idx="9003">
                  <c:v>121.3922</c:v>
                </c:pt>
                <c:pt idx="9004">
                  <c:v>121.41500000000001</c:v>
                </c:pt>
                <c:pt idx="9005">
                  <c:v>121.4378</c:v>
                </c:pt>
                <c:pt idx="9006">
                  <c:v>121.4606</c:v>
                </c:pt>
                <c:pt idx="9007">
                  <c:v>121.4833</c:v>
                </c:pt>
                <c:pt idx="9008">
                  <c:v>121.5061</c:v>
                </c:pt>
                <c:pt idx="9009">
                  <c:v>121.52889999999999</c:v>
                </c:pt>
                <c:pt idx="9010">
                  <c:v>121.5517</c:v>
                </c:pt>
                <c:pt idx="9011">
                  <c:v>121.5745</c:v>
                </c:pt>
                <c:pt idx="9012">
                  <c:v>121.5973</c:v>
                </c:pt>
                <c:pt idx="9013">
                  <c:v>121.62009999999999</c:v>
                </c:pt>
                <c:pt idx="9014">
                  <c:v>121.6429</c:v>
                </c:pt>
                <c:pt idx="9015">
                  <c:v>121.6657</c:v>
                </c:pt>
                <c:pt idx="9016">
                  <c:v>121.6885</c:v>
                </c:pt>
                <c:pt idx="9017">
                  <c:v>121.71129999999999</c:v>
                </c:pt>
                <c:pt idx="9018">
                  <c:v>121.7341</c:v>
                </c:pt>
                <c:pt idx="9019">
                  <c:v>121.7569</c:v>
                </c:pt>
                <c:pt idx="9020">
                  <c:v>121.77970000000001</c:v>
                </c:pt>
                <c:pt idx="9021">
                  <c:v>121.80249999999999</c:v>
                </c:pt>
                <c:pt idx="9022">
                  <c:v>121.8253</c:v>
                </c:pt>
                <c:pt idx="9023">
                  <c:v>121.8481</c:v>
                </c:pt>
                <c:pt idx="9024">
                  <c:v>121.87090000000001</c:v>
                </c:pt>
                <c:pt idx="9025">
                  <c:v>121.8937</c:v>
                </c:pt>
                <c:pt idx="9026">
                  <c:v>121.9166</c:v>
                </c:pt>
                <c:pt idx="9027">
                  <c:v>121.93940000000001</c:v>
                </c:pt>
                <c:pt idx="9028">
                  <c:v>121.9622</c:v>
                </c:pt>
                <c:pt idx="9029">
                  <c:v>121.985</c:v>
                </c:pt>
                <c:pt idx="9030">
                  <c:v>122.00790000000001</c:v>
                </c:pt>
                <c:pt idx="9031">
                  <c:v>122.0307</c:v>
                </c:pt>
                <c:pt idx="9032">
                  <c:v>122.0535</c:v>
                </c:pt>
                <c:pt idx="9033">
                  <c:v>122.07640000000001</c:v>
                </c:pt>
                <c:pt idx="9034">
                  <c:v>122.0992</c:v>
                </c:pt>
                <c:pt idx="9035">
                  <c:v>122.122</c:v>
                </c:pt>
                <c:pt idx="9036">
                  <c:v>122.14490000000001</c:v>
                </c:pt>
                <c:pt idx="9037">
                  <c:v>122.1677</c:v>
                </c:pt>
                <c:pt idx="9038">
                  <c:v>122.1906</c:v>
                </c:pt>
                <c:pt idx="9039">
                  <c:v>122.21339999999999</c:v>
                </c:pt>
                <c:pt idx="9040">
                  <c:v>122.2363</c:v>
                </c:pt>
                <c:pt idx="9041">
                  <c:v>122.2591</c:v>
                </c:pt>
                <c:pt idx="9042">
                  <c:v>122.282</c:v>
                </c:pt>
                <c:pt idx="9043">
                  <c:v>122.3048</c:v>
                </c:pt>
                <c:pt idx="9044">
                  <c:v>122.32769999999999</c:v>
                </c:pt>
                <c:pt idx="9045">
                  <c:v>122.3506</c:v>
                </c:pt>
                <c:pt idx="9046">
                  <c:v>122.3734</c:v>
                </c:pt>
                <c:pt idx="9047">
                  <c:v>122.3963</c:v>
                </c:pt>
                <c:pt idx="9048">
                  <c:v>122.4192</c:v>
                </c:pt>
                <c:pt idx="9049">
                  <c:v>122.44199999999999</c:v>
                </c:pt>
                <c:pt idx="9050">
                  <c:v>122.4649</c:v>
                </c:pt>
                <c:pt idx="9051">
                  <c:v>122.48779999999999</c:v>
                </c:pt>
                <c:pt idx="9052">
                  <c:v>122.5106</c:v>
                </c:pt>
                <c:pt idx="9053">
                  <c:v>122.5335</c:v>
                </c:pt>
                <c:pt idx="9054">
                  <c:v>122.5564</c:v>
                </c:pt>
                <c:pt idx="9055">
                  <c:v>122.5793</c:v>
                </c:pt>
                <c:pt idx="9056">
                  <c:v>122.6022</c:v>
                </c:pt>
                <c:pt idx="9057">
                  <c:v>122.6251</c:v>
                </c:pt>
                <c:pt idx="9058">
                  <c:v>122.64790000000001</c:v>
                </c:pt>
                <c:pt idx="9059">
                  <c:v>122.6708</c:v>
                </c:pt>
                <c:pt idx="9060">
                  <c:v>122.69370000000001</c:v>
                </c:pt>
                <c:pt idx="9061">
                  <c:v>122.7166</c:v>
                </c:pt>
                <c:pt idx="9062">
                  <c:v>122.73950000000001</c:v>
                </c:pt>
                <c:pt idx="9063">
                  <c:v>122.7624</c:v>
                </c:pt>
                <c:pt idx="9064">
                  <c:v>122.78530000000001</c:v>
                </c:pt>
                <c:pt idx="9065">
                  <c:v>122.8082</c:v>
                </c:pt>
                <c:pt idx="9066">
                  <c:v>122.83110000000001</c:v>
                </c:pt>
                <c:pt idx="9067">
                  <c:v>122.854</c:v>
                </c:pt>
                <c:pt idx="9068">
                  <c:v>122.87690000000001</c:v>
                </c:pt>
                <c:pt idx="9069">
                  <c:v>122.8999</c:v>
                </c:pt>
                <c:pt idx="9070">
                  <c:v>122.9228</c:v>
                </c:pt>
                <c:pt idx="9071">
                  <c:v>122.9457</c:v>
                </c:pt>
                <c:pt idx="9072">
                  <c:v>122.9686</c:v>
                </c:pt>
                <c:pt idx="9073">
                  <c:v>122.9915</c:v>
                </c:pt>
                <c:pt idx="9074">
                  <c:v>123.0145</c:v>
                </c:pt>
                <c:pt idx="9075">
                  <c:v>123.03740000000001</c:v>
                </c:pt>
                <c:pt idx="9076">
                  <c:v>123.0603</c:v>
                </c:pt>
                <c:pt idx="9077">
                  <c:v>123.08320000000001</c:v>
                </c:pt>
                <c:pt idx="9078">
                  <c:v>123.1062</c:v>
                </c:pt>
                <c:pt idx="9079">
                  <c:v>123.12909999999999</c:v>
                </c:pt>
                <c:pt idx="9080">
                  <c:v>123.152</c:v>
                </c:pt>
                <c:pt idx="9081">
                  <c:v>123.175</c:v>
                </c:pt>
                <c:pt idx="9082">
                  <c:v>123.1979</c:v>
                </c:pt>
                <c:pt idx="9083">
                  <c:v>123.2208</c:v>
                </c:pt>
                <c:pt idx="9084">
                  <c:v>123.24379999999999</c:v>
                </c:pt>
                <c:pt idx="9085">
                  <c:v>123.2667</c:v>
                </c:pt>
                <c:pt idx="9086">
                  <c:v>123.2897</c:v>
                </c:pt>
                <c:pt idx="9087">
                  <c:v>123.3126</c:v>
                </c:pt>
                <c:pt idx="9088">
                  <c:v>123.3356</c:v>
                </c:pt>
                <c:pt idx="9089">
                  <c:v>123.3586</c:v>
                </c:pt>
                <c:pt idx="9090">
                  <c:v>123.3815</c:v>
                </c:pt>
                <c:pt idx="9091">
                  <c:v>123.4045</c:v>
                </c:pt>
                <c:pt idx="9092">
                  <c:v>123.42740000000001</c:v>
                </c:pt>
                <c:pt idx="9093">
                  <c:v>123.4504</c:v>
                </c:pt>
                <c:pt idx="9094">
                  <c:v>123.4734</c:v>
                </c:pt>
                <c:pt idx="9095">
                  <c:v>123.49630000000001</c:v>
                </c:pt>
                <c:pt idx="9096">
                  <c:v>123.5193</c:v>
                </c:pt>
                <c:pt idx="9097">
                  <c:v>123.5423</c:v>
                </c:pt>
                <c:pt idx="9098">
                  <c:v>123.5652</c:v>
                </c:pt>
                <c:pt idx="9099">
                  <c:v>123.5882</c:v>
                </c:pt>
                <c:pt idx="9100">
                  <c:v>123.6112</c:v>
                </c:pt>
                <c:pt idx="9101">
                  <c:v>123.63420000000001</c:v>
                </c:pt>
                <c:pt idx="9102">
                  <c:v>123.6572</c:v>
                </c:pt>
                <c:pt idx="9103">
                  <c:v>123.6801</c:v>
                </c:pt>
                <c:pt idx="9104">
                  <c:v>123.70310000000001</c:v>
                </c:pt>
                <c:pt idx="9105">
                  <c:v>123.7261</c:v>
                </c:pt>
                <c:pt idx="9106">
                  <c:v>123.7491</c:v>
                </c:pt>
                <c:pt idx="9107">
                  <c:v>123.77209999999999</c:v>
                </c:pt>
                <c:pt idx="9108">
                  <c:v>123.79510000000001</c:v>
                </c:pt>
                <c:pt idx="9109">
                  <c:v>123.8181</c:v>
                </c:pt>
                <c:pt idx="9110">
                  <c:v>123.8411</c:v>
                </c:pt>
                <c:pt idx="9111">
                  <c:v>123.86409999999999</c:v>
                </c:pt>
                <c:pt idx="9112">
                  <c:v>123.8871</c:v>
                </c:pt>
                <c:pt idx="9113">
                  <c:v>123.9101</c:v>
                </c:pt>
                <c:pt idx="9114">
                  <c:v>123.9331</c:v>
                </c:pt>
                <c:pt idx="9115">
                  <c:v>123.95610000000001</c:v>
                </c:pt>
                <c:pt idx="9116">
                  <c:v>123.9791</c:v>
                </c:pt>
                <c:pt idx="9117">
                  <c:v>124.0022</c:v>
                </c:pt>
                <c:pt idx="9118">
                  <c:v>124.0252</c:v>
                </c:pt>
                <c:pt idx="9119">
                  <c:v>124.04819999999999</c:v>
                </c:pt>
                <c:pt idx="9120">
                  <c:v>124.0712</c:v>
                </c:pt>
                <c:pt idx="9121">
                  <c:v>124.0942</c:v>
                </c:pt>
                <c:pt idx="9122">
                  <c:v>124.1173</c:v>
                </c:pt>
                <c:pt idx="9123">
                  <c:v>124.1403</c:v>
                </c:pt>
                <c:pt idx="9124">
                  <c:v>124.16330000000001</c:v>
                </c:pt>
                <c:pt idx="9125">
                  <c:v>124.1863</c:v>
                </c:pt>
                <c:pt idx="9126">
                  <c:v>124.2094</c:v>
                </c:pt>
                <c:pt idx="9127">
                  <c:v>124.2324</c:v>
                </c:pt>
                <c:pt idx="9128">
                  <c:v>124.25539999999999</c:v>
                </c:pt>
                <c:pt idx="9129">
                  <c:v>124.27849999999999</c:v>
                </c:pt>
                <c:pt idx="9130">
                  <c:v>124.3015</c:v>
                </c:pt>
                <c:pt idx="9131">
                  <c:v>124.3246</c:v>
                </c:pt>
                <c:pt idx="9132">
                  <c:v>124.3476</c:v>
                </c:pt>
                <c:pt idx="9133">
                  <c:v>124.3707</c:v>
                </c:pt>
                <c:pt idx="9134">
                  <c:v>124.3937</c:v>
                </c:pt>
                <c:pt idx="9135">
                  <c:v>124.41679999999999</c:v>
                </c:pt>
                <c:pt idx="9136">
                  <c:v>124.43980000000001</c:v>
                </c:pt>
                <c:pt idx="9137">
                  <c:v>124.4629</c:v>
                </c:pt>
                <c:pt idx="9138">
                  <c:v>124.4859</c:v>
                </c:pt>
                <c:pt idx="9139">
                  <c:v>124.509</c:v>
                </c:pt>
                <c:pt idx="9140">
                  <c:v>124.5321</c:v>
                </c:pt>
                <c:pt idx="9141">
                  <c:v>124.5551</c:v>
                </c:pt>
                <c:pt idx="9142">
                  <c:v>124.5782</c:v>
                </c:pt>
                <c:pt idx="9143">
                  <c:v>124.60129999999999</c:v>
                </c:pt>
                <c:pt idx="9144">
                  <c:v>124.62439999999999</c:v>
                </c:pt>
                <c:pt idx="9145">
                  <c:v>124.6474</c:v>
                </c:pt>
                <c:pt idx="9146">
                  <c:v>124.6705</c:v>
                </c:pt>
                <c:pt idx="9147">
                  <c:v>124.6936</c:v>
                </c:pt>
                <c:pt idx="9148">
                  <c:v>124.7167</c:v>
                </c:pt>
                <c:pt idx="9149">
                  <c:v>124.7397</c:v>
                </c:pt>
                <c:pt idx="9150">
                  <c:v>124.7628</c:v>
                </c:pt>
                <c:pt idx="9151">
                  <c:v>124.7859</c:v>
                </c:pt>
                <c:pt idx="9152">
                  <c:v>124.809</c:v>
                </c:pt>
                <c:pt idx="9153">
                  <c:v>124.8321</c:v>
                </c:pt>
                <c:pt idx="9154">
                  <c:v>124.8552</c:v>
                </c:pt>
                <c:pt idx="9155">
                  <c:v>124.8783</c:v>
                </c:pt>
                <c:pt idx="9156">
                  <c:v>124.9014</c:v>
                </c:pt>
                <c:pt idx="9157">
                  <c:v>124.92449999999999</c:v>
                </c:pt>
                <c:pt idx="9158">
                  <c:v>124.94759999999999</c:v>
                </c:pt>
                <c:pt idx="9159">
                  <c:v>124.97069999999999</c:v>
                </c:pt>
                <c:pt idx="9160">
                  <c:v>124.99379999999999</c:v>
                </c:pt>
                <c:pt idx="9161">
                  <c:v>125.01690000000001</c:v>
                </c:pt>
                <c:pt idx="9162">
                  <c:v>125.04</c:v>
                </c:pt>
                <c:pt idx="9163">
                  <c:v>125.06310000000001</c:v>
                </c:pt>
                <c:pt idx="9164">
                  <c:v>125.08620000000001</c:v>
                </c:pt>
                <c:pt idx="9165">
                  <c:v>125.10939999999999</c:v>
                </c:pt>
                <c:pt idx="9166">
                  <c:v>125.13249999999999</c:v>
                </c:pt>
                <c:pt idx="9167">
                  <c:v>125.15560000000001</c:v>
                </c:pt>
                <c:pt idx="9168">
                  <c:v>125.17870000000001</c:v>
                </c:pt>
                <c:pt idx="9169">
                  <c:v>125.20189999999999</c:v>
                </c:pt>
                <c:pt idx="9170">
                  <c:v>125.22499999999999</c:v>
                </c:pt>
                <c:pt idx="9171">
                  <c:v>125.24809999999999</c:v>
                </c:pt>
                <c:pt idx="9172">
                  <c:v>125.27119999999999</c:v>
                </c:pt>
                <c:pt idx="9173">
                  <c:v>125.2944</c:v>
                </c:pt>
                <c:pt idx="9174">
                  <c:v>125.3175</c:v>
                </c:pt>
                <c:pt idx="9175">
                  <c:v>125.3407</c:v>
                </c:pt>
                <c:pt idx="9176">
                  <c:v>125.3638</c:v>
                </c:pt>
                <c:pt idx="9177">
                  <c:v>125.3869</c:v>
                </c:pt>
                <c:pt idx="9178">
                  <c:v>125.4101</c:v>
                </c:pt>
                <c:pt idx="9179">
                  <c:v>125.4332</c:v>
                </c:pt>
                <c:pt idx="9180">
                  <c:v>125.4564</c:v>
                </c:pt>
                <c:pt idx="9181">
                  <c:v>125.4795</c:v>
                </c:pt>
                <c:pt idx="9182">
                  <c:v>125.5027</c:v>
                </c:pt>
                <c:pt idx="9183">
                  <c:v>125.5258</c:v>
                </c:pt>
                <c:pt idx="9184">
                  <c:v>125.54900000000001</c:v>
                </c:pt>
                <c:pt idx="9185">
                  <c:v>125.5722</c:v>
                </c:pt>
                <c:pt idx="9186">
                  <c:v>125.59529999999999</c:v>
                </c:pt>
                <c:pt idx="9187">
                  <c:v>125.6185</c:v>
                </c:pt>
                <c:pt idx="9188">
                  <c:v>125.6416</c:v>
                </c:pt>
                <c:pt idx="9189">
                  <c:v>125.6648</c:v>
                </c:pt>
                <c:pt idx="9190">
                  <c:v>125.688</c:v>
                </c:pt>
                <c:pt idx="9191">
                  <c:v>125.71120000000001</c:v>
                </c:pt>
                <c:pt idx="9192">
                  <c:v>125.7343</c:v>
                </c:pt>
                <c:pt idx="9193">
                  <c:v>125.75749999999999</c:v>
                </c:pt>
                <c:pt idx="9194">
                  <c:v>125.7807</c:v>
                </c:pt>
                <c:pt idx="9195">
                  <c:v>125.8039</c:v>
                </c:pt>
                <c:pt idx="9196">
                  <c:v>125.827</c:v>
                </c:pt>
                <c:pt idx="9197">
                  <c:v>125.8502</c:v>
                </c:pt>
                <c:pt idx="9198">
                  <c:v>125.8734</c:v>
                </c:pt>
                <c:pt idx="9199">
                  <c:v>125.89660000000001</c:v>
                </c:pt>
                <c:pt idx="9200">
                  <c:v>125.9198</c:v>
                </c:pt>
                <c:pt idx="9201">
                  <c:v>125.943</c:v>
                </c:pt>
                <c:pt idx="9202">
                  <c:v>125.9662</c:v>
                </c:pt>
                <c:pt idx="9203">
                  <c:v>125.9894</c:v>
                </c:pt>
                <c:pt idx="9204">
                  <c:v>126.01260000000001</c:v>
                </c:pt>
                <c:pt idx="9205">
                  <c:v>126.03579999999999</c:v>
                </c:pt>
                <c:pt idx="9206">
                  <c:v>126.059</c:v>
                </c:pt>
                <c:pt idx="9207">
                  <c:v>126.0822</c:v>
                </c:pt>
                <c:pt idx="9208">
                  <c:v>126.1054</c:v>
                </c:pt>
                <c:pt idx="9209">
                  <c:v>126.12860000000001</c:v>
                </c:pt>
                <c:pt idx="9210">
                  <c:v>126.15179999999999</c:v>
                </c:pt>
                <c:pt idx="9211">
                  <c:v>126.1751</c:v>
                </c:pt>
                <c:pt idx="9212">
                  <c:v>126.1983</c:v>
                </c:pt>
                <c:pt idx="9213">
                  <c:v>126.22150000000001</c:v>
                </c:pt>
                <c:pt idx="9214">
                  <c:v>126.24469999999999</c:v>
                </c:pt>
                <c:pt idx="9215">
                  <c:v>126.2679</c:v>
                </c:pt>
                <c:pt idx="9216">
                  <c:v>126.2912</c:v>
                </c:pt>
                <c:pt idx="9217">
                  <c:v>126.31440000000001</c:v>
                </c:pt>
                <c:pt idx="9218">
                  <c:v>126.33759999999999</c:v>
                </c:pt>
                <c:pt idx="9219">
                  <c:v>126.3609</c:v>
                </c:pt>
                <c:pt idx="9220">
                  <c:v>126.3841</c:v>
                </c:pt>
                <c:pt idx="9221">
                  <c:v>126.40730000000001</c:v>
                </c:pt>
                <c:pt idx="9222">
                  <c:v>126.4306</c:v>
                </c:pt>
                <c:pt idx="9223">
                  <c:v>126.4538</c:v>
                </c:pt>
                <c:pt idx="9224">
                  <c:v>126.47709999999999</c:v>
                </c:pt>
                <c:pt idx="9225">
                  <c:v>126.5003</c:v>
                </c:pt>
                <c:pt idx="9226">
                  <c:v>126.5235</c:v>
                </c:pt>
                <c:pt idx="9227">
                  <c:v>126.5468</c:v>
                </c:pt>
                <c:pt idx="9228">
                  <c:v>126.57</c:v>
                </c:pt>
                <c:pt idx="9229">
                  <c:v>126.5933</c:v>
                </c:pt>
                <c:pt idx="9230">
                  <c:v>126.61660000000001</c:v>
                </c:pt>
                <c:pt idx="9231">
                  <c:v>126.63979999999999</c:v>
                </c:pt>
                <c:pt idx="9232">
                  <c:v>126.6631</c:v>
                </c:pt>
                <c:pt idx="9233">
                  <c:v>126.6863</c:v>
                </c:pt>
                <c:pt idx="9234">
                  <c:v>126.70959999999999</c:v>
                </c:pt>
                <c:pt idx="9235">
                  <c:v>126.7329</c:v>
                </c:pt>
                <c:pt idx="9236">
                  <c:v>126.7561</c:v>
                </c:pt>
                <c:pt idx="9237">
                  <c:v>126.7794</c:v>
                </c:pt>
                <c:pt idx="9238">
                  <c:v>126.8027</c:v>
                </c:pt>
                <c:pt idx="9239">
                  <c:v>126.82599999999999</c:v>
                </c:pt>
                <c:pt idx="9240">
                  <c:v>126.8492</c:v>
                </c:pt>
                <c:pt idx="9241">
                  <c:v>126.8725</c:v>
                </c:pt>
                <c:pt idx="9242">
                  <c:v>126.89579999999999</c:v>
                </c:pt>
                <c:pt idx="9243">
                  <c:v>126.9191</c:v>
                </c:pt>
                <c:pt idx="9244">
                  <c:v>126.94240000000001</c:v>
                </c:pt>
                <c:pt idx="9245">
                  <c:v>126.9657</c:v>
                </c:pt>
                <c:pt idx="9246">
                  <c:v>126.9889</c:v>
                </c:pt>
                <c:pt idx="9247">
                  <c:v>127.01220000000001</c:v>
                </c:pt>
                <c:pt idx="9248">
                  <c:v>127.0355</c:v>
                </c:pt>
                <c:pt idx="9249">
                  <c:v>127.05880000000001</c:v>
                </c:pt>
                <c:pt idx="9250">
                  <c:v>127.0821</c:v>
                </c:pt>
                <c:pt idx="9251">
                  <c:v>127.1054</c:v>
                </c:pt>
                <c:pt idx="9252">
                  <c:v>127.12869999999999</c:v>
                </c:pt>
                <c:pt idx="9253">
                  <c:v>127.152</c:v>
                </c:pt>
                <c:pt idx="9254">
                  <c:v>127.17529999999999</c:v>
                </c:pt>
                <c:pt idx="9255">
                  <c:v>127.1986</c:v>
                </c:pt>
                <c:pt idx="9256">
                  <c:v>127.22199999999999</c:v>
                </c:pt>
                <c:pt idx="9257">
                  <c:v>127.2453</c:v>
                </c:pt>
                <c:pt idx="9258">
                  <c:v>127.26860000000001</c:v>
                </c:pt>
                <c:pt idx="9259">
                  <c:v>127.2919</c:v>
                </c:pt>
                <c:pt idx="9260">
                  <c:v>127.3152</c:v>
                </c:pt>
                <c:pt idx="9261">
                  <c:v>127.3386</c:v>
                </c:pt>
                <c:pt idx="9262">
                  <c:v>127.36190000000001</c:v>
                </c:pt>
                <c:pt idx="9263">
                  <c:v>127.3852</c:v>
                </c:pt>
                <c:pt idx="9264">
                  <c:v>127.4085</c:v>
                </c:pt>
                <c:pt idx="9265">
                  <c:v>127.4319</c:v>
                </c:pt>
                <c:pt idx="9266">
                  <c:v>127.4552</c:v>
                </c:pt>
                <c:pt idx="9267">
                  <c:v>127.4785</c:v>
                </c:pt>
                <c:pt idx="9268">
                  <c:v>127.50190000000001</c:v>
                </c:pt>
                <c:pt idx="9269">
                  <c:v>127.5252</c:v>
                </c:pt>
                <c:pt idx="9270">
                  <c:v>127.5485</c:v>
                </c:pt>
                <c:pt idx="9271">
                  <c:v>127.5719</c:v>
                </c:pt>
                <c:pt idx="9272">
                  <c:v>127.59520000000001</c:v>
                </c:pt>
                <c:pt idx="9273">
                  <c:v>127.6186</c:v>
                </c:pt>
                <c:pt idx="9274">
                  <c:v>127.64190000000001</c:v>
                </c:pt>
                <c:pt idx="9275">
                  <c:v>127.6653</c:v>
                </c:pt>
                <c:pt idx="9276">
                  <c:v>127.68859999999999</c:v>
                </c:pt>
                <c:pt idx="9277">
                  <c:v>127.712</c:v>
                </c:pt>
                <c:pt idx="9278">
                  <c:v>127.7354</c:v>
                </c:pt>
                <c:pt idx="9279">
                  <c:v>127.7587</c:v>
                </c:pt>
                <c:pt idx="9280">
                  <c:v>127.7821</c:v>
                </c:pt>
                <c:pt idx="9281">
                  <c:v>127.80540000000001</c:v>
                </c:pt>
                <c:pt idx="9282">
                  <c:v>127.8288</c:v>
                </c:pt>
                <c:pt idx="9283">
                  <c:v>127.8522</c:v>
                </c:pt>
                <c:pt idx="9284">
                  <c:v>127.8755</c:v>
                </c:pt>
                <c:pt idx="9285">
                  <c:v>127.8989</c:v>
                </c:pt>
                <c:pt idx="9286">
                  <c:v>127.92230000000001</c:v>
                </c:pt>
                <c:pt idx="9287">
                  <c:v>127.9457</c:v>
                </c:pt>
                <c:pt idx="9288">
                  <c:v>127.9691</c:v>
                </c:pt>
                <c:pt idx="9289">
                  <c:v>127.9924</c:v>
                </c:pt>
                <c:pt idx="9290">
                  <c:v>128.01580000000001</c:v>
                </c:pt>
                <c:pt idx="9291">
                  <c:v>128.03919999999999</c:v>
                </c:pt>
                <c:pt idx="9292">
                  <c:v>128.0626</c:v>
                </c:pt>
                <c:pt idx="9293">
                  <c:v>128.08600000000001</c:v>
                </c:pt>
                <c:pt idx="9294">
                  <c:v>128.10939999999999</c:v>
                </c:pt>
                <c:pt idx="9295">
                  <c:v>128.1328</c:v>
                </c:pt>
                <c:pt idx="9296">
                  <c:v>128.15620000000001</c:v>
                </c:pt>
                <c:pt idx="9297">
                  <c:v>128.17959999999999</c:v>
                </c:pt>
                <c:pt idx="9298">
                  <c:v>128.203</c:v>
                </c:pt>
                <c:pt idx="9299">
                  <c:v>128.22640000000001</c:v>
                </c:pt>
                <c:pt idx="9300">
                  <c:v>128.24979999999999</c:v>
                </c:pt>
                <c:pt idx="9301">
                  <c:v>128.2732</c:v>
                </c:pt>
                <c:pt idx="9302">
                  <c:v>128.29660000000001</c:v>
                </c:pt>
                <c:pt idx="9303">
                  <c:v>128.32</c:v>
                </c:pt>
                <c:pt idx="9304">
                  <c:v>128.3434</c:v>
                </c:pt>
                <c:pt idx="9305">
                  <c:v>128.36680000000001</c:v>
                </c:pt>
                <c:pt idx="9306">
                  <c:v>128.3903</c:v>
                </c:pt>
                <c:pt idx="9307">
                  <c:v>128.41370000000001</c:v>
                </c:pt>
                <c:pt idx="9308">
                  <c:v>128.43709999999999</c:v>
                </c:pt>
                <c:pt idx="9309">
                  <c:v>128.4605</c:v>
                </c:pt>
                <c:pt idx="9310">
                  <c:v>128.48390000000001</c:v>
                </c:pt>
                <c:pt idx="9311">
                  <c:v>128.50739999999999</c:v>
                </c:pt>
                <c:pt idx="9312">
                  <c:v>128.5308</c:v>
                </c:pt>
                <c:pt idx="9313">
                  <c:v>128.55420000000001</c:v>
                </c:pt>
                <c:pt idx="9314">
                  <c:v>128.57769999999999</c:v>
                </c:pt>
                <c:pt idx="9315">
                  <c:v>128.6011</c:v>
                </c:pt>
                <c:pt idx="9316">
                  <c:v>128.62459999999999</c:v>
                </c:pt>
                <c:pt idx="9317">
                  <c:v>128.648</c:v>
                </c:pt>
                <c:pt idx="9318">
                  <c:v>128.67140000000001</c:v>
                </c:pt>
                <c:pt idx="9319">
                  <c:v>128.69489999999999</c:v>
                </c:pt>
                <c:pt idx="9320">
                  <c:v>128.7183</c:v>
                </c:pt>
                <c:pt idx="9321">
                  <c:v>128.74180000000001</c:v>
                </c:pt>
                <c:pt idx="9322">
                  <c:v>128.76519999999999</c:v>
                </c:pt>
                <c:pt idx="9323">
                  <c:v>128.78870000000001</c:v>
                </c:pt>
                <c:pt idx="9324">
                  <c:v>128.81209999999999</c:v>
                </c:pt>
                <c:pt idx="9325">
                  <c:v>128.8356</c:v>
                </c:pt>
                <c:pt idx="9326">
                  <c:v>128.85910000000001</c:v>
                </c:pt>
                <c:pt idx="9327">
                  <c:v>128.88249999999999</c:v>
                </c:pt>
                <c:pt idx="9328">
                  <c:v>128.90600000000001</c:v>
                </c:pt>
                <c:pt idx="9329">
                  <c:v>128.92949999999999</c:v>
                </c:pt>
                <c:pt idx="9330">
                  <c:v>128.9529</c:v>
                </c:pt>
                <c:pt idx="9331">
                  <c:v>128.97640000000001</c:v>
                </c:pt>
                <c:pt idx="9332">
                  <c:v>128.9999</c:v>
                </c:pt>
                <c:pt idx="9333">
                  <c:v>129.02340000000001</c:v>
                </c:pt>
                <c:pt idx="9334">
                  <c:v>129.04679999999999</c:v>
                </c:pt>
                <c:pt idx="9335">
                  <c:v>129.0703</c:v>
                </c:pt>
                <c:pt idx="9336">
                  <c:v>129.09379999999999</c:v>
                </c:pt>
                <c:pt idx="9337">
                  <c:v>129.1173</c:v>
                </c:pt>
                <c:pt idx="9338">
                  <c:v>129.14080000000001</c:v>
                </c:pt>
                <c:pt idx="9339">
                  <c:v>129.1643</c:v>
                </c:pt>
                <c:pt idx="9340">
                  <c:v>129.18780000000001</c:v>
                </c:pt>
                <c:pt idx="9341">
                  <c:v>129.21119999999999</c:v>
                </c:pt>
                <c:pt idx="9342">
                  <c:v>129.2347</c:v>
                </c:pt>
                <c:pt idx="9343">
                  <c:v>129.25819999999999</c:v>
                </c:pt>
                <c:pt idx="9344">
                  <c:v>129.2817</c:v>
                </c:pt>
                <c:pt idx="9345">
                  <c:v>129.30520000000001</c:v>
                </c:pt>
                <c:pt idx="9346">
                  <c:v>129.3287</c:v>
                </c:pt>
                <c:pt idx="9347">
                  <c:v>129.35220000000001</c:v>
                </c:pt>
                <c:pt idx="9348">
                  <c:v>129.3758</c:v>
                </c:pt>
                <c:pt idx="9349">
                  <c:v>129.39930000000001</c:v>
                </c:pt>
                <c:pt idx="9350">
                  <c:v>129.4228</c:v>
                </c:pt>
                <c:pt idx="9351">
                  <c:v>129.44630000000001</c:v>
                </c:pt>
                <c:pt idx="9352">
                  <c:v>129.46979999999999</c:v>
                </c:pt>
                <c:pt idx="9353">
                  <c:v>129.4933</c:v>
                </c:pt>
                <c:pt idx="9354">
                  <c:v>129.51679999999999</c:v>
                </c:pt>
                <c:pt idx="9355">
                  <c:v>129.54040000000001</c:v>
                </c:pt>
                <c:pt idx="9356">
                  <c:v>129.56389999999999</c:v>
                </c:pt>
                <c:pt idx="9357">
                  <c:v>129.5874</c:v>
                </c:pt>
                <c:pt idx="9358">
                  <c:v>129.61089999999999</c:v>
                </c:pt>
                <c:pt idx="9359">
                  <c:v>129.6345</c:v>
                </c:pt>
                <c:pt idx="9360">
                  <c:v>129.65799999999999</c:v>
                </c:pt>
                <c:pt idx="9361">
                  <c:v>129.6815</c:v>
                </c:pt>
                <c:pt idx="9362">
                  <c:v>129.70509999999999</c:v>
                </c:pt>
                <c:pt idx="9363">
                  <c:v>129.7286</c:v>
                </c:pt>
                <c:pt idx="9364">
                  <c:v>129.75219999999999</c:v>
                </c:pt>
                <c:pt idx="9365">
                  <c:v>129.7757</c:v>
                </c:pt>
                <c:pt idx="9366">
                  <c:v>129.79929999999999</c:v>
                </c:pt>
                <c:pt idx="9367">
                  <c:v>129.8228</c:v>
                </c:pt>
                <c:pt idx="9368">
                  <c:v>129.84639999999999</c:v>
                </c:pt>
                <c:pt idx="9369">
                  <c:v>129.8699</c:v>
                </c:pt>
                <c:pt idx="9370">
                  <c:v>129.89349999999999</c:v>
                </c:pt>
                <c:pt idx="9371">
                  <c:v>129.917</c:v>
                </c:pt>
                <c:pt idx="9372">
                  <c:v>129.94059999999999</c:v>
                </c:pt>
                <c:pt idx="9373">
                  <c:v>129.96420000000001</c:v>
                </c:pt>
                <c:pt idx="9374">
                  <c:v>129.98769999999999</c:v>
                </c:pt>
                <c:pt idx="9375">
                  <c:v>130.01130000000001</c:v>
                </c:pt>
                <c:pt idx="9376">
                  <c:v>130.03489999999999</c:v>
                </c:pt>
                <c:pt idx="9377">
                  <c:v>130.05840000000001</c:v>
                </c:pt>
                <c:pt idx="9378">
                  <c:v>130.08199999999999</c:v>
                </c:pt>
                <c:pt idx="9379">
                  <c:v>130.10560000000001</c:v>
                </c:pt>
                <c:pt idx="9380">
                  <c:v>130.12909999999999</c:v>
                </c:pt>
                <c:pt idx="9381">
                  <c:v>130.15270000000001</c:v>
                </c:pt>
                <c:pt idx="9382">
                  <c:v>130.1763</c:v>
                </c:pt>
                <c:pt idx="9383">
                  <c:v>130.19990000000001</c:v>
                </c:pt>
                <c:pt idx="9384">
                  <c:v>130.2235</c:v>
                </c:pt>
                <c:pt idx="9385">
                  <c:v>130.24709999999999</c:v>
                </c:pt>
                <c:pt idx="9386">
                  <c:v>130.2706</c:v>
                </c:pt>
                <c:pt idx="9387">
                  <c:v>130.29419999999999</c:v>
                </c:pt>
                <c:pt idx="9388">
                  <c:v>130.31780000000001</c:v>
                </c:pt>
                <c:pt idx="9389">
                  <c:v>130.34139999999999</c:v>
                </c:pt>
                <c:pt idx="9390">
                  <c:v>130.36500000000001</c:v>
                </c:pt>
                <c:pt idx="9391">
                  <c:v>130.3886</c:v>
                </c:pt>
                <c:pt idx="9392">
                  <c:v>130.41220000000001</c:v>
                </c:pt>
                <c:pt idx="9393">
                  <c:v>130.4358</c:v>
                </c:pt>
                <c:pt idx="9394">
                  <c:v>130.45939999999999</c:v>
                </c:pt>
                <c:pt idx="9395">
                  <c:v>130.483</c:v>
                </c:pt>
                <c:pt idx="9396">
                  <c:v>130.5067</c:v>
                </c:pt>
                <c:pt idx="9397">
                  <c:v>130.53030000000001</c:v>
                </c:pt>
                <c:pt idx="9398">
                  <c:v>130.5539</c:v>
                </c:pt>
                <c:pt idx="9399">
                  <c:v>130.57749999999999</c:v>
                </c:pt>
                <c:pt idx="9400">
                  <c:v>130.6011</c:v>
                </c:pt>
                <c:pt idx="9401">
                  <c:v>130.62469999999999</c:v>
                </c:pt>
                <c:pt idx="9402">
                  <c:v>130.64840000000001</c:v>
                </c:pt>
                <c:pt idx="9403">
                  <c:v>130.672</c:v>
                </c:pt>
                <c:pt idx="9404">
                  <c:v>130.69560000000001</c:v>
                </c:pt>
                <c:pt idx="9405">
                  <c:v>130.7192</c:v>
                </c:pt>
                <c:pt idx="9406">
                  <c:v>130.74289999999999</c:v>
                </c:pt>
                <c:pt idx="9407">
                  <c:v>130.76650000000001</c:v>
                </c:pt>
                <c:pt idx="9408">
                  <c:v>130.7901</c:v>
                </c:pt>
                <c:pt idx="9409">
                  <c:v>130.81379999999999</c:v>
                </c:pt>
                <c:pt idx="9410">
                  <c:v>130.8374</c:v>
                </c:pt>
                <c:pt idx="9411">
                  <c:v>130.86109999999999</c:v>
                </c:pt>
                <c:pt idx="9412">
                  <c:v>130.88470000000001</c:v>
                </c:pt>
                <c:pt idx="9413">
                  <c:v>130.9084</c:v>
                </c:pt>
                <c:pt idx="9414">
                  <c:v>130.93199999999999</c:v>
                </c:pt>
                <c:pt idx="9415">
                  <c:v>130.95570000000001</c:v>
                </c:pt>
                <c:pt idx="9416">
                  <c:v>130.97929999999999</c:v>
                </c:pt>
                <c:pt idx="9417">
                  <c:v>131.00299999999999</c:v>
                </c:pt>
                <c:pt idx="9418">
                  <c:v>131.0266</c:v>
                </c:pt>
                <c:pt idx="9419">
                  <c:v>131.05029999999999</c:v>
                </c:pt>
                <c:pt idx="9420">
                  <c:v>131.07390000000001</c:v>
                </c:pt>
                <c:pt idx="9421">
                  <c:v>131.0976</c:v>
                </c:pt>
                <c:pt idx="9422">
                  <c:v>131.12129999999999</c:v>
                </c:pt>
                <c:pt idx="9423">
                  <c:v>131.14490000000001</c:v>
                </c:pt>
                <c:pt idx="9424">
                  <c:v>131.1686</c:v>
                </c:pt>
                <c:pt idx="9425">
                  <c:v>131.19229999999999</c:v>
                </c:pt>
                <c:pt idx="9426">
                  <c:v>131.21600000000001</c:v>
                </c:pt>
                <c:pt idx="9427">
                  <c:v>131.2396</c:v>
                </c:pt>
                <c:pt idx="9428">
                  <c:v>131.26329999999999</c:v>
                </c:pt>
                <c:pt idx="9429">
                  <c:v>131.28700000000001</c:v>
                </c:pt>
                <c:pt idx="9430">
                  <c:v>131.3107</c:v>
                </c:pt>
                <c:pt idx="9431">
                  <c:v>131.33439999999999</c:v>
                </c:pt>
                <c:pt idx="9432">
                  <c:v>131.358</c:v>
                </c:pt>
                <c:pt idx="9433">
                  <c:v>131.3817</c:v>
                </c:pt>
                <c:pt idx="9434">
                  <c:v>131.40539999999999</c:v>
                </c:pt>
                <c:pt idx="9435">
                  <c:v>131.42910000000001</c:v>
                </c:pt>
                <c:pt idx="9436">
                  <c:v>131.4528</c:v>
                </c:pt>
                <c:pt idx="9437">
                  <c:v>131.47649999999999</c:v>
                </c:pt>
                <c:pt idx="9438">
                  <c:v>131.50020000000001</c:v>
                </c:pt>
                <c:pt idx="9439">
                  <c:v>131.5239</c:v>
                </c:pt>
                <c:pt idx="9440">
                  <c:v>131.54759999999999</c:v>
                </c:pt>
                <c:pt idx="9441">
                  <c:v>131.57130000000001</c:v>
                </c:pt>
                <c:pt idx="9442">
                  <c:v>131.595</c:v>
                </c:pt>
                <c:pt idx="9443">
                  <c:v>131.61879999999999</c:v>
                </c:pt>
                <c:pt idx="9444">
                  <c:v>131.64250000000001</c:v>
                </c:pt>
                <c:pt idx="9445">
                  <c:v>131.6662</c:v>
                </c:pt>
                <c:pt idx="9446">
                  <c:v>131.68989999999999</c:v>
                </c:pt>
                <c:pt idx="9447">
                  <c:v>131.71360000000001</c:v>
                </c:pt>
                <c:pt idx="9448">
                  <c:v>131.73740000000001</c:v>
                </c:pt>
                <c:pt idx="9449">
                  <c:v>131.7611</c:v>
                </c:pt>
                <c:pt idx="9450">
                  <c:v>131.78479999999999</c:v>
                </c:pt>
                <c:pt idx="9451">
                  <c:v>131.80850000000001</c:v>
                </c:pt>
                <c:pt idx="9452">
                  <c:v>131.8322</c:v>
                </c:pt>
                <c:pt idx="9453">
                  <c:v>131.85599999999999</c:v>
                </c:pt>
                <c:pt idx="9454">
                  <c:v>131.87970000000001</c:v>
                </c:pt>
                <c:pt idx="9455">
                  <c:v>131.90350000000001</c:v>
                </c:pt>
                <c:pt idx="9456">
                  <c:v>131.9272</c:v>
                </c:pt>
                <c:pt idx="9457">
                  <c:v>131.95089999999999</c:v>
                </c:pt>
                <c:pt idx="9458">
                  <c:v>131.97470000000001</c:v>
                </c:pt>
                <c:pt idx="9459">
                  <c:v>131.9984</c:v>
                </c:pt>
                <c:pt idx="9460">
                  <c:v>132.0222</c:v>
                </c:pt>
                <c:pt idx="9461">
                  <c:v>132.04589999999999</c:v>
                </c:pt>
                <c:pt idx="9462">
                  <c:v>132.06970000000001</c:v>
                </c:pt>
                <c:pt idx="9463">
                  <c:v>132.0934</c:v>
                </c:pt>
                <c:pt idx="9464">
                  <c:v>132.1172</c:v>
                </c:pt>
                <c:pt idx="9465">
                  <c:v>132.14089999999999</c:v>
                </c:pt>
                <c:pt idx="9466">
                  <c:v>132.16470000000001</c:v>
                </c:pt>
                <c:pt idx="9467">
                  <c:v>132.1885</c:v>
                </c:pt>
                <c:pt idx="9468">
                  <c:v>132.2122</c:v>
                </c:pt>
                <c:pt idx="9469">
                  <c:v>132.23599999999999</c:v>
                </c:pt>
                <c:pt idx="9470">
                  <c:v>132.25980000000001</c:v>
                </c:pt>
                <c:pt idx="9471">
                  <c:v>132.2835</c:v>
                </c:pt>
                <c:pt idx="9472">
                  <c:v>132.3073</c:v>
                </c:pt>
                <c:pt idx="9473">
                  <c:v>132.33109999999999</c:v>
                </c:pt>
                <c:pt idx="9474">
                  <c:v>132.35489999999999</c:v>
                </c:pt>
                <c:pt idx="9475">
                  <c:v>132.37860000000001</c:v>
                </c:pt>
                <c:pt idx="9476">
                  <c:v>132.4024</c:v>
                </c:pt>
                <c:pt idx="9477">
                  <c:v>132.42619999999999</c:v>
                </c:pt>
                <c:pt idx="9478">
                  <c:v>132.44999999999999</c:v>
                </c:pt>
                <c:pt idx="9479">
                  <c:v>132.47380000000001</c:v>
                </c:pt>
                <c:pt idx="9480">
                  <c:v>132.49760000000001</c:v>
                </c:pt>
                <c:pt idx="9481">
                  <c:v>132.5213</c:v>
                </c:pt>
                <c:pt idx="9482">
                  <c:v>132.54519999999999</c:v>
                </c:pt>
                <c:pt idx="9483">
                  <c:v>132.56890000000001</c:v>
                </c:pt>
                <c:pt idx="9484">
                  <c:v>132.59270000000001</c:v>
                </c:pt>
                <c:pt idx="9485">
                  <c:v>132.6165</c:v>
                </c:pt>
                <c:pt idx="9486">
                  <c:v>132.6404</c:v>
                </c:pt>
                <c:pt idx="9487">
                  <c:v>132.66419999999999</c:v>
                </c:pt>
                <c:pt idx="9488">
                  <c:v>132.68799999999999</c:v>
                </c:pt>
                <c:pt idx="9489">
                  <c:v>132.71180000000001</c:v>
                </c:pt>
                <c:pt idx="9490">
                  <c:v>132.73560000000001</c:v>
                </c:pt>
                <c:pt idx="9491">
                  <c:v>132.7594</c:v>
                </c:pt>
                <c:pt idx="9492">
                  <c:v>132.78319999999999</c:v>
                </c:pt>
                <c:pt idx="9493">
                  <c:v>132.80699999999999</c:v>
                </c:pt>
                <c:pt idx="9494">
                  <c:v>132.83080000000001</c:v>
                </c:pt>
                <c:pt idx="9495">
                  <c:v>132.85470000000001</c:v>
                </c:pt>
                <c:pt idx="9496">
                  <c:v>132.8785</c:v>
                </c:pt>
                <c:pt idx="9497">
                  <c:v>132.9023</c:v>
                </c:pt>
                <c:pt idx="9498">
                  <c:v>132.92609999999999</c:v>
                </c:pt>
                <c:pt idx="9499">
                  <c:v>132.94999999999999</c:v>
                </c:pt>
                <c:pt idx="9500">
                  <c:v>132.97380000000001</c:v>
                </c:pt>
                <c:pt idx="9501">
                  <c:v>132.99770000000001</c:v>
                </c:pt>
                <c:pt idx="9502">
                  <c:v>133.0215</c:v>
                </c:pt>
                <c:pt idx="9503">
                  <c:v>133.0453</c:v>
                </c:pt>
                <c:pt idx="9504">
                  <c:v>133.0692</c:v>
                </c:pt>
                <c:pt idx="9505">
                  <c:v>133.09299999999999</c:v>
                </c:pt>
                <c:pt idx="9506">
                  <c:v>133.11689999999999</c:v>
                </c:pt>
                <c:pt idx="9507">
                  <c:v>133.14070000000001</c:v>
                </c:pt>
                <c:pt idx="9508">
                  <c:v>133.16460000000001</c:v>
                </c:pt>
                <c:pt idx="9509">
                  <c:v>133.1884</c:v>
                </c:pt>
                <c:pt idx="9510">
                  <c:v>133.2122</c:v>
                </c:pt>
                <c:pt idx="9511">
                  <c:v>133.23609999999999</c:v>
                </c:pt>
                <c:pt idx="9512">
                  <c:v>133.26</c:v>
                </c:pt>
                <c:pt idx="9513">
                  <c:v>133.28380000000001</c:v>
                </c:pt>
                <c:pt idx="9514">
                  <c:v>133.30770000000001</c:v>
                </c:pt>
                <c:pt idx="9515">
                  <c:v>133.33160000000001</c:v>
                </c:pt>
                <c:pt idx="9516">
                  <c:v>133.3554</c:v>
                </c:pt>
                <c:pt idx="9517">
                  <c:v>133.3793</c:v>
                </c:pt>
                <c:pt idx="9518">
                  <c:v>133.4032</c:v>
                </c:pt>
                <c:pt idx="9519">
                  <c:v>133.42699999999999</c:v>
                </c:pt>
                <c:pt idx="9520">
                  <c:v>133.45089999999999</c:v>
                </c:pt>
                <c:pt idx="9521">
                  <c:v>133.47479999999999</c:v>
                </c:pt>
                <c:pt idx="9522">
                  <c:v>133.49870000000001</c:v>
                </c:pt>
                <c:pt idx="9523">
                  <c:v>133.52260000000001</c:v>
                </c:pt>
                <c:pt idx="9524">
                  <c:v>133.54640000000001</c:v>
                </c:pt>
                <c:pt idx="9525">
                  <c:v>133.5703</c:v>
                </c:pt>
                <c:pt idx="9526">
                  <c:v>133.5942</c:v>
                </c:pt>
                <c:pt idx="9527">
                  <c:v>133.6181</c:v>
                </c:pt>
                <c:pt idx="9528">
                  <c:v>133.642</c:v>
                </c:pt>
                <c:pt idx="9529">
                  <c:v>133.66589999999999</c:v>
                </c:pt>
                <c:pt idx="9530">
                  <c:v>133.68979999999999</c:v>
                </c:pt>
                <c:pt idx="9531">
                  <c:v>133.71369999999999</c:v>
                </c:pt>
                <c:pt idx="9532">
                  <c:v>133.73759999999999</c:v>
                </c:pt>
                <c:pt idx="9533">
                  <c:v>133.76150000000001</c:v>
                </c:pt>
                <c:pt idx="9534">
                  <c:v>133.78540000000001</c:v>
                </c:pt>
                <c:pt idx="9535">
                  <c:v>133.80930000000001</c:v>
                </c:pt>
                <c:pt idx="9536">
                  <c:v>133.83320000000001</c:v>
                </c:pt>
                <c:pt idx="9537">
                  <c:v>133.8571</c:v>
                </c:pt>
                <c:pt idx="9538">
                  <c:v>133.881</c:v>
                </c:pt>
                <c:pt idx="9539">
                  <c:v>133.905</c:v>
                </c:pt>
                <c:pt idx="9540">
                  <c:v>133.9289</c:v>
                </c:pt>
                <c:pt idx="9541">
                  <c:v>133.9528</c:v>
                </c:pt>
                <c:pt idx="9542">
                  <c:v>133.97669999999999</c:v>
                </c:pt>
                <c:pt idx="9543">
                  <c:v>134.00059999999999</c:v>
                </c:pt>
                <c:pt idx="9544">
                  <c:v>134.02459999999999</c:v>
                </c:pt>
                <c:pt idx="9545">
                  <c:v>134.04849999999999</c:v>
                </c:pt>
                <c:pt idx="9546">
                  <c:v>134.07239999999999</c:v>
                </c:pt>
                <c:pt idx="9547">
                  <c:v>134.09639999999999</c:v>
                </c:pt>
                <c:pt idx="9548">
                  <c:v>134.12029999999999</c:v>
                </c:pt>
                <c:pt idx="9549">
                  <c:v>134.14420000000001</c:v>
                </c:pt>
                <c:pt idx="9550">
                  <c:v>134.16820000000001</c:v>
                </c:pt>
                <c:pt idx="9551">
                  <c:v>134.19210000000001</c:v>
                </c:pt>
                <c:pt idx="9552">
                  <c:v>134.21600000000001</c:v>
                </c:pt>
                <c:pt idx="9553">
                  <c:v>134.24</c:v>
                </c:pt>
                <c:pt idx="9554">
                  <c:v>134.26390000000001</c:v>
                </c:pt>
                <c:pt idx="9555">
                  <c:v>134.28790000000001</c:v>
                </c:pt>
                <c:pt idx="9556">
                  <c:v>134.31180000000001</c:v>
                </c:pt>
                <c:pt idx="9557">
                  <c:v>134.33580000000001</c:v>
                </c:pt>
                <c:pt idx="9558">
                  <c:v>134.35980000000001</c:v>
                </c:pt>
                <c:pt idx="9559">
                  <c:v>134.3837</c:v>
                </c:pt>
                <c:pt idx="9560">
                  <c:v>134.40770000000001</c:v>
                </c:pt>
                <c:pt idx="9561">
                  <c:v>134.4316</c:v>
                </c:pt>
                <c:pt idx="9562">
                  <c:v>134.4556</c:v>
                </c:pt>
                <c:pt idx="9563">
                  <c:v>134.4796</c:v>
                </c:pt>
                <c:pt idx="9564">
                  <c:v>134.5035</c:v>
                </c:pt>
                <c:pt idx="9565">
                  <c:v>134.5275</c:v>
                </c:pt>
                <c:pt idx="9566">
                  <c:v>134.5515</c:v>
                </c:pt>
                <c:pt idx="9567">
                  <c:v>134.57550000000001</c:v>
                </c:pt>
                <c:pt idx="9568">
                  <c:v>134.5994</c:v>
                </c:pt>
                <c:pt idx="9569">
                  <c:v>134.6234</c:v>
                </c:pt>
                <c:pt idx="9570">
                  <c:v>134.6474</c:v>
                </c:pt>
                <c:pt idx="9571">
                  <c:v>134.67140000000001</c:v>
                </c:pt>
                <c:pt idx="9572">
                  <c:v>134.69540000000001</c:v>
                </c:pt>
                <c:pt idx="9573">
                  <c:v>134.71940000000001</c:v>
                </c:pt>
                <c:pt idx="9574">
                  <c:v>134.7433</c:v>
                </c:pt>
                <c:pt idx="9575">
                  <c:v>134.76730000000001</c:v>
                </c:pt>
                <c:pt idx="9576">
                  <c:v>134.79130000000001</c:v>
                </c:pt>
                <c:pt idx="9577">
                  <c:v>134.81530000000001</c:v>
                </c:pt>
                <c:pt idx="9578">
                  <c:v>134.83930000000001</c:v>
                </c:pt>
                <c:pt idx="9579">
                  <c:v>134.86330000000001</c:v>
                </c:pt>
                <c:pt idx="9580">
                  <c:v>134.88730000000001</c:v>
                </c:pt>
                <c:pt idx="9581">
                  <c:v>134.91130000000001</c:v>
                </c:pt>
                <c:pt idx="9582">
                  <c:v>134.93539999999999</c:v>
                </c:pt>
                <c:pt idx="9583">
                  <c:v>134.95939999999999</c:v>
                </c:pt>
                <c:pt idx="9584">
                  <c:v>134.98339999999999</c:v>
                </c:pt>
                <c:pt idx="9585">
                  <c:v>135.00739999999999</c:v>
                </c:pt>
                <c:pt idx="9586">
                  <c:v>135.03139999999999</c:v>
                </c:pt>
                <c:pt idx="9587">
                  <c:v>135.05539999999999</c:v>
                </c:pt>
                <c:pt idx="9588">
                  <c:v>135.0795</c:v>
                </c:pt>
                <c:pt idx="9589">
                  <c:v>135.1035</c:v>
                </c:pt>
                <c:pt idx="9590">
                  <c:v>135.1275</c:v>
                </c:pt>
                <c:pt idx="9591">
                  <c:v>135.1515</c:v>
                </c:pt>
                <c:pt idx="9592">
                  <c:v>135.1756</c:v>
                </c:pt>
                <c:pt idx="9593">
                  <c:v>135.1996</c:v>
                </c:pt>
                <c:pt idx="9594">
                  <c:v>135.2236</c:v>
                </c:pt>
                <c:pt idx="9595">
                  <c:v>135.24770000000001</c:v>
                </c:pt>
                <c:pt idx="9596">
                  <c:v>135.27170000000001</c:v>
                </c:pt>
                <c:pt idx="9597">
                  <c:v>135.29570000000001</c:v>
                </c:pt>
                <c:pt idx="9598">
                  <c:v>135.31979999999999</c:v>
                </c:pt>
                <c:pt idx="9599">
                  <c:v>135.34379999999999</c:v>
                </c:pt>
                <c:pt idx="9600">
                  <c:v>135.36789999999999</c:v>
                </c:pt>
                <c:pt idx="9601">
                  <c:v>135.39189999999999</c:v>
                </c:pt>
                <c:pt idx="9602">
                  <c:v>135.416</c:v>
                </c:pt>
                <c:pt idx="9603">
                  <c:v>135.44</c:v>
                </c:pt>
                <c:pt idx="9604">
                  <c:v>135.4641</c:v>
                </c:pt>
                <c:pt idx="9605">
                  <c:v>135.4881</c:v>
                </c:pt>
                <c:pt idx="9606">
                  <c:v>135.51220000000001</c:v>
                </c:pt>
                <c:pt idx="9607">
                  <c:v>135.53620000000001</c:v>
                </c:pt>
                <c:pt idx="9608">
                  <c:v>135.56030000000001</c:v>
                </c:pt>
                <c:pt idx="9609">
                  <c:v>135.58439999999999</c:v>
                </c:pt>
                <c:pt idx="9610">
                  <c:v>135.60839999999999</c:v>
                </c:pt>
                <c:pt idx="9611">
                  <c:v>135.63249999999999</c:v>
                </c:pt>
                <c:pt idx="9612">
                  <c:v>135.6566</c:v>
                </c:pt>
                <c:pt idx="9613">
                  <c:v>135.6807</c:v>
                </c:pt>
                <c:pt idx="9614">
                  <c:v>135.7047</c:v>
                </c:pt>
                <c:pt idx="9615">
                  <c:v>135.72880000000001</c:v>
                </c:pt>
                <c:pt idx="9616">
                  <c:v>135.75290000000001</c:v>
                </c:pt>
                <c:pt idx="9617">
                  <c:v>135.77699999999999</c:v>
                </c:pt>
                <c:pt idx="9618">
                  <c:v>135.80109999999999</c:v>
                </c:pt>
                <c:pt idx="9619">
                  <c:v>135.82509999999999</c:v>
                </c:pt>
                <c:pt idx="9620">
                  <c:v>135.8492</c:v>
                </c:pt>
                <c:pt idx="9621">
                  <c:v>135.8733</c:v>
                </c:pt>
                <c:pt idx="9622">
                  <c:v>135.8974</c:v>
                </c:pt>
                <c:pt idx="9623">
                  <c:v>135.92150000000001</c:v>
                </c:pt>
                <c:pt idx="9624">
                  <c:v>135.94560000000001</c:v>
                </c:pt>
                <c:pt idx="9625">
                  <c:v>135.96969999999999</c:v>
                </c:pt>
                <c:pt idx="9626">
                  <c:v>135.99379999999999</c:v>
                </c:pt>
                <c:pt idx="9627">
                  <c:v>136.0179</c:v>
                </c:pt>
                <c:pt idx="9628">
                  <c:v>136.042</c:v>
                </c:pt>
                <c:pt idx="9629">
                  <c:v>136.06610000000001</c:v>
                </c:pt>
                <c:pt idx="9630">
                  <c:v>136.09020000000001</c:v>
                </c:pt>
                <c:pt idx="9631">
                  <c:v>136.11429999999999</c:v>
                </c:pt>
                <c:pt idx="9632">
                  <c:v>136.13849999999999</c:v>
                </c:pt>
                <c:pt idx="9633">
                  <c:v>136.1626</c:v>
                </c:pt>
                <c:pt idx="9634">
                  <c:v>136.1867</c:v>
                </c:pt>
                <c:pt idx="9635">
                  <c:v>136.21080000000001</c:v>
                </c:pt>
                <c:pt idx="9636">
                  <c:v>136.23500000000001</c:v>
                </c:pt>
                <c:pt idx="9637">
                  <c:v>136.25909999999999</c:v>
                </c:pt>
                <c:pt idx="9638">
                  <c:v>136.28319999999999</c:v>
                </c:pt>
                <c:pt idx="9639">
                  <c:v>136.3073</c:v>
                </c:pt>
                <c:pt idx="9640">
                  <c:v>136.33150000000001</c:v>
                </c:pt>
                <c:pt idx="9641">
                  <c:v>136.35560000000001</c:v>
                </c:pt>
                <c:pt idx="9642">
                  <c:v>136.37970000000001</c:v>
                </c:pt>
                <c:pt idx="9643">
                  <c:v>136.40389999999999</c:v>
                </c:pt>
                <c:pt idx="9644">
                  <c:v>136.428</c:v>
                </c:pt>
                <c:pt idx="9645">
                  <c:v>136.4521</c:v>
                </c:pt>
                <c:pt idx="9646">
                  <c:v>136.47630000000001</c:v>
                </c:pt>
                <c:pt idx="9647">
                  <c:v>136.50040000000001</c:v>
                </c:pt>
                <c:pt idx="9648">
                  <c:v>136.52459999999999</c:v>
                </c:pt>
                <c:pt idx="9649">
                  <c:v>136.5488</c:v>
                </c:pt>
                <c:pt idx="9650">
                  <c:v>136.5729</c:v>
                </c:pt>
                <c:pt idx="9651">
                  <c:v>136.59710000000001</c:v>
                </c:pt>
                <c:pt idx="9652">
                  <c:v>136.62119999999999</c:v>
                </c:pt>
                <c:pt idx="9653">
                  <c:v>136.6454</c:v>
                </c:pt>
                <c:pt idx="9654">
                  <c:v>136.6695</c:v>
                </c:pt>
                <c:pt idx="9655">
                  <c:v>136.69370000000001</c:v>
                </c:pt>
                <c:pt idx="9656">
                  <c:v>136.71789999999999</c:v>
                </c:pt>
                <c:pt idx="9657">
                  <c:v>136.74199999999999</c:v>
                </c:pt>
                <c:pt idx="9658">
                  <c:v>136.7662</c:v>
                </c:pt>
                <c:pt idx="9659">
                  <c:v>136.79040000000001</c:v>
                </c:pt>
                <c:pt idx="9660">
                  <c:v>136.81450000000001</c:v>
                </c:pt>
                <c:pt idx="9661">
                  <c:v>136.83869999999999</c:v>
                </c:pt>
                <c:pt idx="9662">
                  <c:v>136.8629</c:v>
                </c:pt>
                <c:pt idx="9663">
                  <c:v>136.8871</c:v>
                </c:pt>
                <c:pt idx="9664">
                  <c:v>136.91130000000001</c:v>
                </c:pt>
                <c:pt idx="9665">
                  <c:v>136.93549999999999</c:v>
                </c:pt>
                <c:pt idx="9666">
                  <c:v>136.95959999999999</c:v>
                </c:pt>
                <c:pt idx="9667">
                  <c:v>136.9838</c:v>
                </c:pt>
                <c:pt idx="9668">
                  <c:v>137.00800000000001</c:v>
                </c:pt>
                <c:pt idx="9669">
                  <c:v>137.03219999999999</c:v>
                </c:pt>
                <c:pt idx="9670">
                  <c:v>137.0564</c:v>
                </c:pt>
                <c:pt idx="9671">
                  <c:v>137.0806</c:v>
                </c:pt>
                <c:pt idx="9672">
                  <c:v>137.10480000000001</c:v>
                </c:pt>
                <c:pt idx="9673">
                  <c:v>137.12899999999999</c:v>
                </c:pt>
                <c:pt idx="9674">
                  <c:v>137.1532</c:v>
                </c:pt>
                <c:pt idx="9675">
                  <c:v>137.17740000000001</c:v>
                </c:pt>
                <c:pt idx="9676">
                  <c:v>137.20160000000001</c:v>
                </c:pt>
                <c:pt idx="9677">
                  <c:v>137.22579999999999</c:v>
                </c:pt>
                <c:pt idx="9678">
                  <c:v>137.25</c:v>
                </c:pt>
                <c:pt idx="9679">
                  <c:v>137.27430000000001</c:v>
                </c:pt>
                <c:pt idx="9680">
                  <c:v>137.29849999999999</c:v>
                </c:pt>
                <c:pt idx="9681">
                  <c:v>137.3227</c:v>
                </c:pt>
                <c:pt idx="9682">
                  <c:v>137.34690000000001</c:v>
                </c:pt>
                <c:pt idx="9683">
                  <c:v>137.37119999999999</c:v>
                </c:pt>
                <c:pt idx="9684">
                  <c:v>137.3954</c:v>
                </c:pt>
                <c:pt idx="9685">
                  <c:v>137.4196</c:v>
                </c:pt>
                <c:pt idx="9686">
                  <c:v>137.44380000000001</c:v>
                </c:pt>
                <c:pt idx="9687">
                  <c:v>137.46809999999999</c:v>
                </c:pt>
                <c:pt idx="9688">
                  <c:v>137.4923</c:v>
                </c:pt>
                <c:pt idx="9689">
                  <c:v>137.51650000000001</c:v>
                </c:pt>
                <c:pt idx="9690">
                  <c:v>137.54079999999999</c:v>
                </c:pt>
                <c:pt idx="9691">
                  <c:v>137.565</c:v>
                </c:pt>
                <c:pt idx="9692">
                  <c:v>137.58920000000001</c:v>
                </c:pt>
                <c:pt idx="9693">
                  <c:v>137.61349999999999</c:v>
                </c:pt>
                <c:pt idx="9694">
                  <c:v>137.6377</c:v>
                </c:pt>
                <c:pt idx="9695">
                  <c:v>137.66200000000001</c:v>
                </c:pt>
                <c:pt idx="9696">
                  <c:v>137.68620000000001</c:v>
                </c:pt>
                <c:pt idx="9697">
                  <c:v>137.7105</c:v>
                </c:pt>
                <c:pt idx="9698">
                  <c:v>137.73480000000001</c:v>
                </c:pt>
                <c:pt idx="9699">
                  <c:v>137.75899999999999</c:v>
                </c:pt>
                <c:pt idx="9700">
                  <c:v>137.7833</c:v>
                </c:pt>
                <c:pt idx="9701">
                  <c:v>137.8075</c:v>
                </c:pt>
                <c:pt idx="9702">
                  <c:v>137.83179999999999</c:v>
                </c:pt>
                <c:pt idx="9703">
                  <c:v>137.8561</c:v>
                </c:pt>
                <c:pt idx="9704">
                  <c:v>137.88030000000001</c:v>
                </c:pt>
                <c:pt idx="9705">
                  <c:v>137.90459999999999</c:v>
                </c:pt>
                <c:pt idx="9706">
                  <c:v>137.9289</c:v>
                </c:pt>
                <c:pt idx="9707">
                  <c:v>137.95320000000001</c:v>
                </c:pt>
                <c:pt idx="9708">
                  <c:v>137.97739999999999</c:v>
                </c:pt>
                <c:pt idx="9709">
                  <c:v>138.0017</c:v>
                </c:pt>
                <c:pt idx="9710">
                  <c:v>138.02600000000001</c:v>
                </c:pt>
                <c:pt idx="9711">
                  <c:v>138.05029999999999</c:v>
                </c:pt>
                <c:pt idx="9712">
                  <c:v>138.0746</c:v>
                </c:pt>
                <c:pt idx="9713">
                  <c:v>138.09880000000001</c:v>
                </c:pt>
                <c:pt idx="9714">
                  <c:v>138.12309999999999</c:v>
                </c:pt>
                <c:pt idx="9715">
                  <c:v>138.1474</c:v>
                </c:pt>
                <c:pt idx="9716">
                  <c:v>138.17169999999999</c:v>
                </c:pt>
                <c:pt idx="9717">
                  <c:v>138.196</c:v>
                </c:pt>
                <c:pt idx="9718">
                  <c:v>138.22030000000001</c:v>
                </c:pt>
                <c:pt idx="9719">
                  <c:v>138.24459999999999</c:v>
                </c:pt>
                <c:pt idx="9720">
                  <c:v>138.2689</c:v>
                </c:pt>
                <c:pt idx="9721">
                  <c:v>138.29320000000001</c:v>
                </c:pt>
                <c:pt idx="9722">
                  <c:v>138.3175</c:v>
                </c:pt>
                <c:pt idx="9723">
                  <c:v>138.34180000000001</c:v>
                </c:pt>
                <c:pt idx="9724">
                  <c:v>138.36609999999999</c:v>
                </c:pt>
                <c:pt idx="9725">
                  <c:v>138.3905</c:v>
                </c:pt>
                <c:pt idx="9726">
                  <c:v>138.41480000000001</c:v>
                </c:pt>
                <c:pt idx="9727">
                  <c:v>138.4391</c:v>
                </c:pt>
                <c:pt idx="9728">
                  <c:v>138.46340000000001</c:v>
                </c:pt>
                <c:pt idx="9729">
                  <c:v>138.48769999999999</c:v>
                </c:pt>
                <c:pt idx="9730">
                  <c:v>138.5121</c:v>
                </c:pt>
                <c:pt idx="9731">
                  <c:v>138.53639999999999</c:v>
                </c:pt>
                <c:pt idx="9732">
                  <c:v>138.5607</c:v>
                </c:pt>
                <c:pt idx="9733">
                  <c:v>138.58510000000001</c:v>
                </c:pt>
                <c:pt idx="9734">
                  <c:v>138.60939999999999</c:v>
                </c:pt>
                <c:pt idx="9735">
                  <c:v>138.6337</c:v>
                </c:pt>
                <c:pt idx="9736">
                  <c:v>138.65809999999999</c:v>
                </c:pt>
                <c:pt idx="9737">
                  <c:v>138.6824</c:v>
                </c:pt>
                <c:pt idx="9738">
                  <c:v>138.70670000000001</c:v>
                </c:pt>
                <c:pt idx="9739">
                  <c:v>138.7311</c:v>
                </c:pt>
                <c:pt idx="9740">
                  <c:v>138.75540000000001</c:v>
                </c:pt>
                <c:pt idx="9741">
                  <c:v>138.77979999999999</c:v>
                </c:pt>
                <c:pt idx="9742">
                  <c:v>138.80410000000001</c:v>
                </c:pt>
                <c:pt idx="9743">
                  <c:v>138.82849999999999</c:v>
                </c:pt>
                <c:pt idx="9744">
                  <c:v>138.8528</c:v>
                </c:pt>
                <c:pt idx="9745">
                  <c:v>138.87719999999999</c:v>
                </c:pt>
                <c:pt idx="9746">
                  <c:v>138.9015</c:v>
                </c:pt>
                <c:pt idx="9747">
                  <c:v>138.92590000000001</c:v>
                </c:pt>
                <c:pt idx="9748">
                  <c:v>138.9503</c:v>
                </c:pt>
                <c:pt idx="9749">
                  <c:v>138.97460000000001</c:v>
                </c:pt>
                <c:pt idx="9750">
                  <c:v>138.999</c:v>
                </c:pt>
                <c:pt idx="9751">
                  <c:v>139.02340000000001</c:v>
                </c:pt>
                <c:pt idx="9752">
                  <c:v>139.04769999999999</c:v>
                </c:pt>
                <c:pt idx="9753">
                  <c:v>139.07210000000001</c:v>
                </c:pt>
                <c:pt idx="9754">
                  <c:v>139.09649999999999</c:v>
                </c:pt>
                <c:pt idx="9755">
                  <c:v>139.1208</c:v>
                </c:pt>
                <c:pt idx="9756">
                  <c:v>139.14519999999999</c:v>
                </c:pt>
                <c:pt idx="9757">
                  <c:v>139.1696</c:v>
                </c:pt>
                <c:pt idx="9758">
                  <c:v>139.19399999999999</c:v>
                </c:pt>
                <c:pt idx="9759">
                  <c:v>139.2184</c:v>
                </c:pt>
                <c:pt idx="9760">
                  <c:v>139.24279999999999</c:v>
                </c:pt>
                <c:pt idx="9761">
                  <c:v>139.2672</c:v>
                </c:pt>
                <c:pt idx="9762">
                  <c:v>139.29159999999999</c:v>
                </c:pt>
                <c:pt idx="9763">
                  <c:v>139.3159</c:v>
                </c:pt>
                <c:pt idx="9764">
                  <c:v>139.34030000000001</c:v>
                </c:pt>
                <c:pt idx="9765">
                  <c:v>139.3647</c:v>
                </c:pt>
                <c:pt idx="9766">
                  <c:v>139.38910000000001</c:v>
                </c:pt>
                <c:pt idx="9767">
                  <c:v>139.4135</c:v>
                </c:pt>
                <c:pt idx="9768">
                  <c:v>139.43799999999999</c:v>
                </c:pt>
                <c:pt idx="9769">
                  <c:v>139.4624</c:v>
                </c:pt>
                <c:pt idx="9770">
                  <c:v>139.48679999999999</c:v>
                </c:pt>
                <c:pt idx="9771">
                  <c:v>139.5112</c:v>
                </c:pt>
                <c:pt idx="9772">
                  <c:v>139.53559999999999</c:v>
                </c:pt>
                <c:pt idx="9773">
                  <c:v>139.56</c:v>
                </c:pt>
                <c:pt idx="9774">
                  <c:v>139.58439999999999</c:v>
                </c:pt>
                <c:pt idx="9775">
                  <c:v>139.60890000000001</c:v>
                </c:pt>
                <c:pt idx="9776">
                  <c:v>139.63329999999999</c:v>
                </c:pt>
                <c:pt idx="9777">
                  <c:v>139.65770000000001</c:v>
                </c:pt>
                <c:pt idx="9778">
                  <c:v>139.68209999999999</c:v>
                </c:pt>
                <c:pt idx="9779">
                  <c:v>139.70660000000001</c:v>
                </c:pt>
                <c:pt idx="9780">
                  <c:v>139.73099999999999</c:v>
                </c:pt>
                <c:pt idx="9781">
                  <c:v>139.75540000000001</c:v>
                </c:pt>
                <c:pt idx="9782">
                  <c:v>139.77979999999999</c:v>
                </c:pt>
                <c:pt idx="9783">
                  <c:v>139.80430000000001</c:v>
                </c:pt>
                <c:pt idx="9784">
                  <c:v>139.8287</c:v>
                </c:pt>
                <c:pt idx="9785">
                  <c:v>139.85319999999999</c:v>
                </c:pt>
                <c:pt idx="9786">
                  <c:v>139.8776</c:v>
                </c:pt>
                <c:pt idx="9787">
                  <c:v>139.90209999999999</c:v>
                </c:pt>
                <c:pt idx="9788">
                  <c:v>139.9265</c:v>
                </c:pt>
                <c:pt idx="9789">
                  <c:v>139.95099999999999</c:v>
                </c:pt>
                <c:pt idx="9790">
                  <c:v>139.97540000000001</c:v>
                </c:pt>
                <c:pt idx="9791">
                  <c:v>139.9999</c:v>
                </c:pt>
                <c:pt idx="9792">
                  <c:v>140.02430000000001</c:v>
                </c:pt>
                <c:pt idx="9793">
                  <c:v>140.0488</c:v>
                </c:pt>
                <c:pt idx="9794">
                  <c:v>140.07320000000001</c:v>
                </c:pt>
                <c:pt idx="9795">
                  <c:v>140.0977</c:v>
                </c:pt>
                <c:pt idx="9796">
                  <c:v>140.12219999999999</c:v>
                </c:pt>
                <c:pt idx="9797">
                  <c:v>140.14660000000001</c:v>
                </c:pt>
                <c:pt idx="9798">
                  <c:v>140.1711</c:v>
                </c:pt>
                <c:pt idx="9799">
                  <c:v>140.19560000000001</c:v>
                </c:pt>
                <c:pt idx="9800">
                  <c:v>140.22</c:v>
                </c:pt>
                <c:pt idx="9801">
                  <c:v>140.24449999999999</c:v>
                </c:pt>
                <c:pt idx="9802">
                  <c:v>140.26900000000001</c:v>
                </c:pt>
                <c:pt idx="9803">
                  <c:v>140.29349999999999</c:v>
                </c:pt>
                <c:pt idx="9804">
                  <c:v>140.31800000000001</c:v>
                </c:pt>
                <c:pt idx="9805">
                  <c:v>140.3425</c:v>
                </c:pt>
                <c:pt idx="9806">
                  <c:v>140.36689999999999</c:v>
                </c:pt>
                <c:pt idx="9807">
                  <c:v>140.3914</c:v>
                </c:pt>
                <c:pt idx="9808">
                  <c:v>140.41589999999999</c:v>
                </c:pt>
                <c:pt idx="9809">
                  <c:v>140.44040000000001</c:v>
                </c:pt>
                <c:pt idx="9810">
                  <c:v>140.4649</c:v>
                </c:pt>
                <c:pt idx="9811">
                  <c:v>140.48939999999999</c:v>
                </c:pt>
                <c:pt idx="9812">
                  <c:v>140.51390000000001</c:v>
                </c:pt>
                <c:pt idx="9813">
                  <c:v>140.5384</c:v>
                </c:pt>
                <c:pt idx="9814">
                  <c:v>140.56290000000001</c:v>
                </c:pt>
                <c:pt idx="9815">
                  <c:v>140.5874</c:v>
                </c:pt>
                <c:pt idx="9816">
                  <c:v>140.61189999999999</c:v>
                </c:pt>
                <c:pt idx="9817">
                  <c:v>140.63640000000001</c:v>
                </c:pt>
                <c:pt idx="9818">
                  <c:v>140.6609</c:v>
                </c:pt>
                <c:pt idx="9819">
                  <c:v>140.68549999999999</c:v>
                </c:pt>
                <c:pt idx="9820">
                  <c:v>140.71</c:v>
                </c:pt>
                <c:pt idx="9821">
                  <c:v>140.7345</c:v>
                </c:pt>
                <c:pt idx="9822">
                  <c:v>140.75899999999999</c:v>
                </c:pt>
                <c:pt idx="9823">
                  <c:v>140.7835</c:v>
                </c:pt>
                <c:pt idx="9824">
                  <c:v>140.80799999999999</c:v>
                </c:pt>
                <c:pt idx="9825">
                  <c:v>140.83260000000001</c:v>
                </c:pt>
                <c:pt idx="9826">
                  <c:v>140.8571</c:v>
                </c:pt>
                <c:pt idx="9827">
                  <c:v>140.88159999999999</c:v>
                </c:pt>
                <c:pt idx="9828">
                  <c:v>140.90620000000001</c:v>
                </c:pt>
                <c:pt idx="9829">
                  <c:v>140.9307</c:v>
                </c:pt>
                <c:pt idx="9830">
                  <c:v>140.95519999999999</c:v>
                </c:pt>
                <c:pt idx="9831">
                  <c:v>140.97980000000001</c:v>
                </c:pt>
                <c:pt idx="9832">
                  <c:v>141.0043</c:v>
                </c:pt>
                <c:pt idx="9833">
                  <c:v>141.02889999999999</c:v>
                </c:pt>
                <c:pt idx="9834">
                  <c:v>141.05340000000001</c:v>
                </c:pt>
                <c:pt idx="9835">
                  <c:v>141.078</c:v>
                </c:pt>
                <c:pt idx="9836">
                  <c:v>141.10249999999999</c:v>
                </c:pt>
                <c:pt idx="9837">
                  <c:v>141.12710000000001</c:v>
                </c:pt>
                <c:pt idx="9838">
                  <c:v>141.1516</c:v>
                </c:pt>
                <c:pt idx="9839">
                  <c:v>141.17619999999999</c:v>
                </c:pt>
                <c:pt idx="9840">
                  <c:v>141.20070000000001</c:v>
                </c:pt>
                <c:pt idx="9841">
                  <c:v>141.2253</c:v>
                </c:pt>
                <c:pt idx="9842">
                  <c:v>141.2499</c:v>
                </c:pt>
                <c:pt idx="9843">
                  <c:v>141.27440000000001</c:v>
                </c:pt>
                <c:pt idx="9844">
                  <c:v>141.29900000000001</c:v>
                </c:pt>
                <c:pt idx="9845">
                  <c:v>141.3236</c:v>
                </c:pt>
                <c:pt idx="9846">
                  <c:v>141.34809999999999</c:v>
                </c:pt>
                <c:pt idx="9847">
                  <c:v>141.37270000000001</c:v>
                </c:pt>
                <c:pt idx="9848">
                  <c:v>141.3973</c:v>
                </c:pt>
                <c:pt idx="9849">
                  <c:v>141.42189999999999</c:v>
                </c:pt>
                <c:pt idx="9850">
                  <c:v>141.44640000000001</c:v>
                </c:pt>
                <c:pt idx="9851">
                  <c:v>141.471</c:v>
                </c:pt>
                <c:pt idx="9852">
                  <c:v>141.4956</c:v>
                </c:pt>
                <c:pt idx="9853">
                  <c:v>141.52019999999999</c:v>
                </c:pt>
                <c:pt idx="9854">
                  <c:v>141.54480000000001</c:v>
                </c:pt>
                <c:pt idx="9855">
                  <c:v>141.5694</c:v>
                </c:pt>
                <c:pt idx="9856">
                  <c:v>141.59399999999999</c:v>
                </c:pt>
                <c:pt idx="9857">
                  <c:v>141.61859999999999</c:v>
                </c:pt>
                <c:pt idx="9858">
                  <c:v>141.64320000000001</c:v>
                </c:pt>
                <c:pt idx="9859">
                  <c:v>141.6678</c:v>
                </c:pt>
                <c:pt idx="9860">
                  <c:v>141.69239999999999</c:v>
                </c:pt>
                <c:pt idx="9861">
                  <c:v>141.71700000000001</c:v>
                </c:pt>
                <c:pt idx="9862">
                  <c:v>141.74160000000001</c:v>
                </c:pt>
                <c:pt idx="9863">
                  <c:v>141.7662</c:v>
                </c:pt>
                <c:pt idx="9864">
                  <c:v>141.79079999999999</c:v>
                </c:pt>
                <c:pt idx="9865">
                  <c:v>141.81540000000001</c:v>
                </c:pt>
                <c:pt idx="9866">
                  <c:v>141.84</c:v>
                </c:pt>
                <c:pt idx="9867">
                  <c:v>141.8646</c:v>
                </c:pt>
                <c:pt idx="9868">
                  <c:v>141.88929999999999</c:v>
                </c:pt>
                <c:pt idx="9869">
                  <c:v>141.91390000000001</c:v>
                </c:pt>
                <c:pt idx="9870">
                  <c:v>141.9385</c:v>
                </c:pt>
                <c:pt idx="9871">
                  <c:v>141.9631</c:v>
                </c:pt>
                <c:pt idx="9872">
                  <c:v>141.98769999999999</c:v>
                </c:pt>
                <c:pt idx="9873">
                  <c:v>142.01240000000001</c:v>
                </c:pt>
                <c:pt idx="9874">
                  <c:v>142.03700000000001</c:v>
                </c:pt>
                <c:pt idx="9875">
                  <c:v>142.0616</c:v>
                </c:pt>
                <c:pt idx="9876">
                  <c:v>142.08629999999999</c:v>
                </c:pt>
                <c:pt idx="9877">
                  <c:v>142.11089999999999</c:v>
                </c:pt>
                <c:pt idx="9878">
                  <c:v>142.13560000000001</c:v>
                </c:pt>
                <c:pt idx="9879">
                  <c:v>142.1602</c:v>
                </c:pt>
                <c:pt idx="9880">
                  <c:v>142.1848</c:v>
                </c:pt>
                <c:pt idx="9881">
                  <c:v>142.20949999999999</c:v>
                </c:pt>
                <c:pt idx="9882">
                  <c:v>142.23410000000001</c:v>
                </c:pt>
                <c:pt idx="9883">
                  <c:v>142.25880000000001</c:v>
                </c:pt>
                <c:pt idx="9884">
                  <c:v>142.2834</c:v>
                </c:pt>
                <c:pt idx="9885">
                  <c:v>142.3081</c:v>
                </c:pt>
                <c:pt idx="9886">
                  <c:v>142.33269999999999</c:v>
                </c:pt>
                <c:pt idx="9887">
                  <c:v>142.35740000000001</c:v>
                </c:pt>
                <c:pt idx="9888">
                  <c:v>142.38210000000001</c:v>
                </c:pt>
                <c:pt idx="9889">
                  <c:v>142.4067</c:v>
                </c:pt>
                <c:pt idx="9890">
                  <c:v>142.4314</c:v>
                </c:pt>
                <c:pt idx="9891">
                  <c:v>142.45609999999999</c:v>
                </c:pt>
                <c:pt idx="9892">
                  <c:v>142.48070000000001</c:v>
                </c:pt>
                <c:pt idx="9893">
                  <c:v>142.50540000000001</c:v>
                </c:pt>
                <c:pt idx="9894">
                  <c:v>142.5301</c:v>
                </c:pt>
                <c:pt idx="9895">
                  <c:v>142.5548</c:v>
                </c:pt>
                <c:pt idx="9896">
                  <c:v>142.57939999999999</c:v>
                </c:pt>
                <c:pt idx="9897">
                  <c:v>142.60409999999999</c:v>
                </c:pt>
                <c:pt idx="9898">
                  <c:v>142.62880000000001</c:v>
                </c:pt>
                <c:pt idx="9899">
                  <c:v>142.65350000000001</c:v>
                </c:pt>
                <c:pt idx="9900">
                  <c:v>142.6782</c:v>
                </c:pt>
                <c:pt idx="9901">
                  <c:v>142.7029</c:v>
                </c:pt>
                <c:pt idx="9902">
                  <c:v>142.7276</c:v>
                </c:pt>
                <c:pt idx="9903">
                  <c:v>142.75229999999999</c:v>
                </c:pt>
                <c:pt idx="9904">
                  <c:v>142.77690000000001</c:v>
                </c:pt>
                <c:pt idx="9905">
                  <c:v>142.80170000000001</c:v>
                </c:pt>
                <c:pt idx="9906">
                  <c:v>142.8263</c:v>
                </c:pt>
                <c:pt idx="9907">
                  <c:v>142.851</c:v>
                </c:pt>
                <c:pt idx="9908">
                  <c:v>142.87569999999999</c:v>
                </c:pt>
                <c:pt idx="9909">
                  <c:v>142.90049999999999</c:v>
                </c:pt>
                <c:pt idx="9910">
                  <c:v>142.92519999999999</c:v>
                </c:pt>
                <c:pt idx="9911">
                  <c:v>142.94990000000001</c:v>
                </c:pt>
                <c:pt idx="9912">
                  <c:v>142.97460000000001</c:v>
                </c:pt>
                <c:pt idx="9913">
                  <c:v>142.99930000000001</c:v>
                </c:pt>
                <c:pt idx="9914">
                  <c:v>143.024</c:v>
                </c:pt>
                <c:pt idx="9915">
                  <c:v>143.0487</c:v>
                </c:pt>
                <c:pt idx="9916">
                  <c:v>143.0735</c:v>
                </c:pt>
                <c:pt idx="9917">
                  <c:v>143.09819999999999</c:v>
                </c:pt>
                <c:pt idx="9918">
                  <c:v>143.12289999999999</c:v>
                </c:pt>
                <c:pt idx="9919">
                  <c:v>143.14760000000001</c:v>
                </c:pt>
                <c:pt idx="9920">
                  <c:v>143.17240000000001</c:v>
                </c:pt>
                <c:pt idx="9921">
                  <c:v>143.19710000000001</c:v>
                </c:pt>
                <c:pt idx="9922">
                  <c:v>143.2218</c:v>
                </c:pt>
                <c:pt idx="9923">
                  <c:v>143.2466</c:v>
                </c:pt>
                <c:pt idx="9924">
                  <c:v>143.2713</c:v>
                </c:pt>
                <c:pt idx="9925">
                  <c:v>143.2961</c:v>
                </c:pt>
                <c:pt idx="9926">
                  <c:v>143.32079999999999</c:v>
                </c:pt>
                <c:pt idx="9927">
                  <c:v>143.34549999999999</c:v>
                </c:pt>
                <c:pt idx="9928">
                  <c:v>143.37029999999999</c:v>
                </c:pt>
                <c:pt idx="9929">
                  <c:v>143.39500000000001</c:v>
                </c:pt>
                <c:pt idx="9930">
                  <c:v>143.41980000000001</c:v>
                </c:pt>
                <c:pt idx="9931">
                  <c:v>143.44450000000001</c:v>
                </c:pt>
                <c:pt idx="9932">
                  <c:v>143.4693</c:v>
                </c:pt>
                <c:pt idx="9933">
                  <c:v>143.494</c:v>
                </c:pt>
                <c:pt idx="9934">
                  <c:v>143.5188</c:v>
                </c:pt>
                <c:pt idx="9935">
                  <c:v>143.5436</c:v>
                </c:pt>
                <c:pt idx="9936">
                  <c:v>143.56829999999999</c:v>
                </c:pt>
                <c:pt idx="9937">
                  <c:v>143.59309999999999</c:v>
                </c:pt>
                <c:pt idx="9938">
                  <c:v>143.61789999999999</c:v>
                </c:pt>
                <c:pt idx="9939">
                  <c:v>143.64259999999999</c:v>
                </c:pt>
                <c:pt idx="9940">
                  <c:v>143.66739999999999</c:v>
                </c:pt>
                <c:pt idx="9941">
                  <c:v>143.69220000000001</c:v>
                </c:pt>
                <c:pt idx="9942">
                  <c:v>143.71700000000001</c:v>
                </c:pt>
                <c:pt idx="9943">
                  <c:v>143.74170000000001</c:v>
                </c:pt>
                <c:pt idx="9944">
                  <c:v>143.76650000000001</c:v>
                </c:pt>
                <c:pt idx="9945">
                  <c:v>143.79130000000001</c:v>
                </c:pt>
                <c:pt idx="9946">
                  <c:v>143.81610000000001</c:v>
                </c:pt>
                <c:pt idx="9947">
                  <c:v>143.8409</c:v>
                </c:pt>
                <c:pt idx="9948">
                  <c:v>143.8657</c:v>
                </c:pt>
                <c:pt idx="9949">
                  <c:v>143.8905</c:v>
                </c:pt>
                <c:pt idx="9950">
                  <c:v>143.9153</c:v>
                </c:pt>
                <c:pt idx="9951">
                  <c:v>143.94</c:v>
                </c:pt>
                <c:pt idx="9952">
                  <c:v>143.9648</c:v>
                </c:pt>
                <c:pt idx="9953">
                  <c:v>143.9897</c:v>
                </c:pt>
                <c:pt idx="9954">
                  <c:v>144.0145</c:v>
                </c:pt>
                <c:pt idx="9955">
                  <c:v>144.0393</c:v>
                </c:pt>
                <c:pt idx="9956">
                  <c:v>144.0641</c:v>
                </c:pt>
                <c:pt idx="9957">
                  <c:v>144.0889</c:v>
                </c:pt>
                <c:pt idx="9958">
                  <c:v>144.11369999999999</c:v>
                </c:pt>
                <c:pt idx="9959">
                  <c:v>144.13849999999999</c:v>
                </c:pt>
                <c:pt idx="9960">
                  <c:v>144.16329999999999</c:v>
                </c:pt>
                <c:pt idx="9961">
                  <c:v>144.18809999999999</c:v>
                </c:pt>
                <c:pt idx="9962">
                  <c:v>144.21299999999999</c:v>
                </c:pt>
                <c:pt idx="9963">
                  <c:v>144.23779999999999</c:v>
                </c:pt>
                <c:pt idx="9964">
                  <c:v>144.26259999999999</c:v>
                </c:pt>
                <c:pt idx="9965">
                  <c:v>144.28739999999999</c:v>
                </c:pt>
                <c:pt idx="9966">
                  <c:v>144.31219999999999</c:v>
                </c:pt>
                <c:pt idx="9967">
                  <c:v>144.33709999999999</c:v>
                </c:pt>
                <c:pt idx="9968">
                  <c:v>144.36189999999999</c:v>
                </c:pt>
                <c:pt idx="9969">
                  <c:v>144.38669999999999</c:v>
                </c:pt>
                <c:pt idx="9970">
                  <c:v>144.41159999999999</c:v>
                </c:pt>
                <c:pt idx="9971">
                  <c:v>144.43639999999999</c:v>
                </c:pt>
                <c:pt idx="9972">
                  <c:v>144.46129999999999</c:v>
                </c:pt>
                <c:pt idx="9973">
                  <c:v>144.48609999999999</c:v>
                </c:pt>
                <c:pt idx="9974">
                  <c:v>144.51089999999999</c:v>
                </c:pt>
                <c:pt idx="9975">
                  <c:v>144.53579999999999</c:v>
                </c:pt>
                <c:pt idx="9976">
                  <c:v>144.56059999999999</c:v>
                </c:pt>
                <c:pt idx="9977">
                  <c:v>144.5855</c:v>
                </c:pt>
                <c:pt idx="9978">
                  <c:v>144.6104</c:v>
                </c:pt>
                <c:pt idx="9979">
                  <c:v>144.6352</c:v>
                </c:pt>
                <c:pt idx="9980">
                  <c:v>144.6601</c:v>
                </c:pt>
                <c:pt idx="9981">
                  <c:v>144.6849</c:v>
                </c:pt>
                <c:pt idx="9982">
                  <c:v>144.7098</c:v>
                </c:pt>
                <c:pt idx="9983">
                  <c:v>144.7346</c:v>
                </c:pt>
                <c:pt idx="9984">
                  <c:v>144.7595</c:v>
                </c:pt>
                <c:pt idx="9985">
                  <c:v>144.78440000000001</c:v>
                </c:pt>
                <c:pt idx="9986">
                  <c:v>144.8092</c:v>
                </c:pt>
                <c:pt idx="9987">
                  <c:v>144.83410000000001</c:v>
                </c:pt>
                <c:pt idx="9988">
                  <c:v>144.85900000000001</c:v>
                </c:pt>
                <c:pt idx="9989">
                  <c:v>144.88390000000001</c:v>
                </c:pt>
                <c:pt idx="9990">
                  <c:v>144.90880000000001</c:v>
                </c:pt>
                <c:pt idx="9991">
                  <c:v>144.93360000000001</c:v>
                </c:pt>
                <c:pt idx="9992">
                  <c:v>144.95849999999999</c:v>
                </c:pt>
                <c:pt idx="9993">
                  <c:v>144.98339999999999</c:v>
                </c:pt>
                <c:pt idx="9994">
                  <c:v>145.00829999999999</c:v>
                </c:pt>
                <c:pt idx="9995">
                  <c:v>145.03319999999999</c:v>
                </c:pt>
                <c:pt idx="9996">
                  <c:v>145.0581</c:v>
                </c:pt>
                <c:pt idx="9997">
                  <c:v>145.083</c:v>
                </c:pt>
                <c:pt idx="9998">
                  <c:v>145.1079</c:v>
                </c:pt>
                <c:pt idx="9999">
                  <c:v>145.1328</c:v>
                </c:pt>
                <c:pt idx="10000">
                  <c:v>145.15770000000001</c:v>
                </c:pt>
                <c:pt idx="10001">
                  <c:v>145.18260000000001</c:v>
                </c:pt>
                <c:pt idx="10002">
                  <c:v>145.20750000000001</c:v>
                </c:pt>
                <c:pt idx="10003">
                  <c:v>145.23240000000001</c:v>
                </c:pt>
                <c:pt idx="10004">
                  <c:v>145.25729999999999</c:v>
                </c:pt>
                <c:pt idx="10005">
                  <c:v>145.28219999999999</c:v>
                </c:pt>
                <c:pt idx="10006">
                  <c:v>145.30709999999999</c:v>
                </c:pt>
                <c:pt idx="10007">
                  <c:v>145.33199999999999</c:v>
                </c:pt>
                <c:pt idx="10008">
                  <c:v>145.3569</c:v>
                </c:pt>
                <c:pt idx="10009">
                  <c:v>145.3819</c:v>
                </c:pt>
                <c:pt idx="10010">
                  <c:v>145.4068</c:v>
                </c:pt>
                <c:pt idx="10011">
                  <c:v>145.43170000000001</c:v>
                </c:pt>
                <c:pt idx="10012">
                  <c:v>145.45660000000001</c:v>
                </c:pt>
                <c:pt idx="10013">
                  <c:v>145.48159999999999</c:v>
                </c:pt>
                <c:pt idx="10014">
                  <c:v>145.50649999999999</c:v>
                </c:pt>
                <c:pt idx="10015">
                  <c:v>145.53139999999999</c:v>
                </c:pt>
                <c:pt idx="10016">
                  <c:v>145.5564</c:v>
                </c:pt>
                <c:pt idx="10017">
                  <c:v>145.5813</c:v>
                </c:pt>
                <c:pt idx="10018">
                  <c:v>145.6062</c:v>
                </c:pt>
                <c:pt idx="10019">
                  <c:v>145.63120000000001</c:v>
                </c:pt>
                <c:pt idx="10020">
                  <c:v>145.65610000000001</c:v>
                </c:pt>
                <c:pt idx="10021">
                  <c:v>145.68109999999999</c:v>
                </c:pt>
                <c:pt idx="10022">
                  <c:v>145.70599999999999</c:v>
                </c:pt>
                <c:pt idx="10023">
                  <c:v>145.73099999999999</c:v>
                </c:pt>
                <c:pt idx="10024">
                  <c:v>145.7559</c:v>
                </c:pt>
                <c:pt idx="10025">
                  <c:v>145.7809</c:v>
                </c:pt>
                <c:pt idx="10026">
                  <c:v>145.8058</c:v>
                </c:pt>
                <c:pt idx="10027">
                  <c:v>145.83080000000001</c:v>
                </c:pt>
                <c:pt idx="10028">
                  <c:v>145.85579999999999</c:v>
                </c:pt>
                <c:pt idx="10029">
                  <c:v>145.88069999999999</c:v>
                </c:pt>
                <c:pt idx="10030">
                  <c:v>145.9057</c:v>
                </c:pt>
                <c:pt idx="10031">
                  <c:v>145.9306</c:v>
                </c:pt>
                <c:pt idx="10032">
                  <c:v>145.9556</c:v>
                </c:pt>
                <c:pt idx="10033">
                  <c:v>145.98060000000001</c:v>
                </c:pt>
                <c:pt idx="10034">
                  <c:v>146.00559999999999</c:v>
                </c:pt>
                <c:pt idx="10035">
                  <c:v>146.03049999999999</c:v>
                </c:pt>
                <c:pt idx="10036">
                  <c:v>146.05549999999999</c:v>
                </c:pt>
                <c:pt idx="10037">
                  <c:v>146.0805</c:v>
                </c:pt>
                <c:pt idx="10038">
                  <c:v>146.10550000000001</c:v>
                </c:pt>
                <c:pt idx="10039">
                  <c:v>146.13050000000001</c:v>
                </c:pt>
                <c:pt idx="10040">
                  <c:v>146.15539999999999</c:v>
                </c:pt>
                <c:pt idx="10041">
                  <c:v>146.18039999999999</c:v>
                </c:pt>
                <c:pt idx="10042">
                  <c:v>146.2054</c:v>
                </c:pt>
                <c:pt idx="10043">
                  <c:v>146.2304</c:v>
                </c:pt>
                <c:pt idx="10044">
                  <c:v>146.25540000000001</c:v>
                </c:pt>
                <c:pt idx="10045">
                  <c:v>146.28039999999999</c:v>
                </c:pt>
                <c:pt idx="10046">
                  <c:v>146.30539999999999</c:v>
                </c:pt>
                <c:pt idx="10047">
                  <c:v>146.3304</c:v>
                </c:pt>
                <c:pt idx="10048">
                  <c:v>146.3554</c:v>
                </c:pt>
                <c:pt idx="10049">
                  <c:v>146.38040000000001</c:v>
                </c:pt>
                <c:pt idx="10050">
                  <c:v>146.40539999999999</c:v>
                </c:pt>
                <c:pt idx="10051">
                  <c:v>146.43039999999999</c:v>
                </c:pt>
                <c:pt idx="10052">
                  <c:v>146.4554</c:v>
                </c:pt>
                <c:pt idx="10053">
                  <c:v>146.48050000000001</c:v>
                </c:pt>
                <c:pt idx="10054">
                  <c:v>146.50550000000001</c:v>
                </c:pt>
                <c:pt idx="10055">
                  <c:v>146.53049999999999</c:v>
                </c:pt>
                <c:pt idx="10056">
                  <c:v>146.55549999999999</c:v>
                </c:pt>
                <c:pt idx="10057">
                  <c:v>146.5805</c:v>
                </c:pt>
                <c:pt idx="10058">
                  <c:v>146.60560000000001</c:v>
                </c:pt>
                <c:pt idx="10059">
                  <c:v>146.63059999999999</c:v>
                </c:pt>
                <c:pt idx="10060">
                  <c:v>146.65559999999999</c:v>
                </c:pt>
                <c:pt idx="10061">
                  <c:v>146.6806</c:v>
                </c:pt>
                <c:pt idx="10062">
                  <c:v>146.70570000000001</c:v>
                </c:pt>
                <c:pt idx="10063">
                  <c:v>146.73070000000001</c:v>
                </c:pt>
                <c:pt idx="10064">
                  <c:v>146.75579999999999</c:v>
                </c:pt>
                <c:pt idx="10065">
                  <c:v>146.7808</c:v>
                </c:pt>
                <c:pt idx="10066">
                  <c:v>146.8058</c:v>
                </c:pt>
                <c:pt idx="10067">
                  <c:v>146.83090000000001</c:v>
                </c:pt>
                <c:pt idx="10068">
                  <c:v>146.85589999999999</c:v>
                </c:pt>
                <c:pt idx="10069">
                  <c:v>146.881</c:v>
                </c:pt>
                <c:pt idx="10070">
                  <c:v>146.90600000000001</c:v>
                </c:pt>
                <c:pt idx="10071">
                  <c:v>146.93109999999999</c:v>
                </c:pt>
                <c:pt idx="10072">
                  <c:v>146.95609999999999</c:v>
                </c:pt>
                <c:pt idx="10073">
                  <c:v>146.9812</c:v>
                </c:pt>
                <c:pt idx="10074">
                  <c:v>147.00620000000001</c:v>
                </c:pt>
                <c:pt idx="10075">
                  <c:v>147.03129999999999</c:v>
                </c:pt>
                <c:pt idx="10076">
                  <c:v>147.0564</c:v>
                </c:pt>
                <c:pt idx="10077">
                  <c:v>147.0814</c:v>
                </c:pt>
                <c:pt idx="10078">
                  <c:v>147.10650000000001</c:v>
                </c:pt>
                <c:pt idx="10079">
                  <c:v>147.13159999999999</c:v>
                </c:pt>
                <c:pt idx="10080">
                  <c:v>147.1566</c:v>
                </c:pt>
                <c:pt idx="10081">
                  <c:v>147.18170000000001</c:v>
                </c:pt>
                <c:pt idx="10082">
                  <c:v>147.20679999999999</c:v>
                </c:pt>
                <c:pt idx="10083">
                  <c:v>147.2319</c:v>
                </c:pt>
                <c:pt idx="10084">
                  <c:v>147.2569</c:v>
                </c:pt>
                <c:pt idx="10085">
                  <c:v>147.28200000000001</c:v>
                </c:pt>
                <c:pt idx="10086">
                  <c:v>147.30709999999999</c:v>
                </c:pt>
                <c:pt idx="10087">
                  <c:v>147.3322</c:v>
                </c:pt>
                <c:pt idx="10088">
                  <c:v>147.35730000000001</c:v>
                </c:pt>
                <c:pt idx="10089">
                  <c:v>147.38239999999999</c:v>
                </c:pt>
                <c:pt idx="10090">
                  <c:v>147.4075</c:v>
                </c:pt>
                <c:pt idx="10091">
                  <c:v>147.43260000000001</c:v>
                </c:pt>
                <c:pt idx="10092">
                  <c:v>147.45769999999999</c:v>
                </c:pt>
                <c:pt idx="10093">
                  <c:v>147.4828</c:v>
                </c:pt>
                <c:pt idx="10094">
                  <c:v>147.50790000000001</c:v>
                </c:pt>
                <c:pt idx="10095">
                  <c:v>147.53299999999999</c:v>
                </c:pt>
                <c:pt idx="10096">
                  <c:v>147.5581</c:v>
                </c:pt>
                <c:pt idx="10097">
                  <c:v>147.58320000000001</c:v>
                </c:pt>
                <c:pt idx="10098">
                  <c:v>147.60830000000001</c:v>
                </c:pt>
                <c:pt idx="10099">
                  <c:v>147.63339999999999</c:v>
                </c:pt>
                <c:pt idx="10100">
                  <c:v>147.6585</c:v>
                </c:pt>
                <c:pt idx="10101">
                  <c:v>147.68360000000001</c:v>
                </c:pt>
                <c:pt idx="10102">
                  <c:v>147.7088</c:v>
                </c:pt>
                <c:pt idx="10103">
                  <c:v>147.73390000000001</c:v>
                </c:pt>
                <c:pt idx="10104">
                  <c:v>147.75899999999999</c:v>
                </c:pt>
                <c:pt idx="10105">
                  <c:v>147.7841</c:v>
                </c:pt>
                <c:pt idx="10106">
                  <c:v>147.8092</c:v>
                </c:pt>
                <c:pt idx="10107">
                  <c:v>147.83439999999999</c:v>
                </c:pt>
                <c:pt idx="10108">
                  <c:v>147.8595</c:v>
                </c:pt>
                <c:pt idx="10109">
                  <c:v>147.88460000000001</c:v>
                </c:pt>
                <c:pt idx="10110">
                  <c:v>147.90979999999999</c:v>
                </c:pt>
                <c:pt idx="10111">
                  <c:v>147.9349</c:v>
                </c:pt>
                <c:pt idx="10112">
                  <c:v>147.96010000000001</c:v>
                </c:pt>
                <c:pt idx="10113">
                  <c:v>147.98519999999999</c:v>
                </c:pt>
                <c:pt idx="10114">
                  <c:v>148.0103</c:v>
                </c:pt>
                <c:pt idx="10115">
                  <c:v>148.03550000000001</c:v>
                </c:pt>
                <c:pt idx="10116">
                  <c:v>148.06059999999999</c:v>
                </c:pt>
                <c:pt idx="10117">
                  <c:v>148.08580000000001</c:v>
                </c:pt>
                <c:pt idx="10118">
                  <c:v>148.11089999999999</c:v>
                </c:pt>
                <c:pt idx="10119">
                  <c:v>148.1361</c:v>
                </c:pt>
                <c:pt idx="10120">
                  <c:v>148.16130000000001</c:v>
                </c:pt>
                <c:pt idx="10121">
                  <c:v>148.18639999999999</c:v>
                </c:pt>
                <c:pt idx="10122">
                  <c:v>148.2116</c:v>
                </c:pt>
                <c:pt idx="10123">
                  <c:v>148.23670000000001</c:v>
                </c:pt>
                <c:pt idx="10124">
                  <c:v>148.2619</c:v>
                </c:pt>
                <c:pt idx="10125">
                  <c:v>148.28710000000001</c:v>
                </c:pt>
                <c:pt idx="10126">
                  <c:v>148.31219999999999</c:v>
                </c:pt>
                <c:pt idx="10127">
                  <c:v>148.3374</c:v>
                </c:pt>
                <c:pt idx="10128">
                  <c:v>148.36259999999999</c:v>
                </c:pt>
                <c:pt idx="10129">
                  <c:v>148.3878</c:v>
                </c:pt>
                <c:pt idx="10130">
                  <c:v>148.41290000000001</c:v>
                </c:pt>
                <c:pt idx="10131">
                  <c:v>148.43809999999999</c:v>
                </c:pt>
                <c:pt idx="10132">
                  <c:v>148.4633</c:v>
                </c:pt>
                <c:pt idx="10133">
                  <c:v>148.48849999999999</c:v>
                </c:pt>
                <c:pt idx="10134">
                  <c:v>148.5137</c:v>
                </c:pt>
                <c:pt idx="10135">
                  <c:v>148.53890000000001</c:v>
                </c:pt>
                <c:pt idx="10136">
                  <c:v>148.5641</c:v>
                </c:pt>
                <c:pt idx="10137">
                  <c:v>148.58920000000001</c:v>
                </c:pt>
                <c:pt idx="10138">
                  <c:v>148.61439999999999</c:v>
                </c:pt>
                <c:pt idx="10139">
                  <c:v>148.6396</c:v>
                </c:pt>
                <c:pt idx="10140">
                  <c:v>148.66480000000001</c:v>
                </c:pt>
                <c:pt idx="10141">
                  <c:v>148.69</c:v>
                </c:pt>
                <c:pt idx="10142">
                  <c:v>148.71520000000001</c:v>
                </c:pt>
                <c:pt idx="10143">
                  <c:v>148.74039999999999</c:v>
                </c:pt>
                <c:pt idx="10144">
                  <c:v>148.76570000000001</c:v>
                </c:pt>
                <c:pt idx="10145">
                  <c:v>148.79089999999999</c:v>
                </c:pt>
                <c:pt idx="10146">
                  <c:v>148.81610000000001</c:v>
                </c:pt>
                <c:pt idx="10147">
                  <c:v>148.84129999999999</c:v>
                </c:pt>
                <c:pt idx="10148">
                  <c:v>148.8665</c:v>
                </c:pt>
                <c:pt idx="10149">
                  <c:v>148.89169999999999</c:v>
                </c:pt>
                <c:pt idx="10150">
                  <c:v>148.9169</c:v>
                </c:pt>
                <c:pt idx="10151">
                  <c:v>148.94220000000001</c:v>
                </c:pt>
                <c:pt idx="10152">
                  <c:v>148.9674</c:v>
                </c:pt>
                <c:pt idx="10153">
                  <c:v>148.99260000000001</c:v>
                </c:pt>
                <c:pt idx="10154">
                  <c:v>149.0179</c:v>
                </c:pt>
                <c:pt idx="10155">
                  <c:v>149.04310000000001</c:v>
                </c:pt>
                <c:pt idx="10156">
                  <c:v>149.06829999999999</c:v>
                </c:pt>
                <c:pt idx="10157">
                  <c:v>149.09360000000001</c:v>
                </c:pt>
                <c:pt idx="10158">
                  <c:v>149.11879999999999</c:v>
                </c:pt>
                <c:pt idx="10159">
                  <c:v>149.14400000000001</c:v>
                </c:pt>
                <c:pt idx="10160">
                  <c:v>149.16929999999999</c:v>
                </c:pt>
                <c:pt idx="10161">
                  <c:v>149.19450000000001</c:v>
                </c:pt>
                <c:pt idx="10162">
                  <c:v>149.21979999999999</c:v>
                </c:pt>
                <c:pt idx="10163">
                  <c:v>149.245</c:v>
                </c:pt>
                <c:pt idx="10164">
                  <c:v>149.27029999999999</c:v>
                </c:pt>
                <c:pt idx="10165">
                  <c:v>149.2955</c:v>
                </c:pt>
                <c:pt idx="10166">
                  <c:v>149.32079999999999</c:v>
                </c:pt>
                <c:pt idx="10167">
                  <c:v>149.346</c:v>
                </c:pt>
                <c:pt idx="10168">
                  <c:v>149.37129999999999</c:v>
                </c:pt>
                <c:pt idx="10169">
                  <c:v>149.39660000000001</c:v>
                </c:pt>
                <c:pt idx="10170">
                  <c:v>149.42179999999999</c:v>
                </c:pt>
                <c:pt idx="10171">
                  <c:v>149.44710000000001</c:v>
                </c:pt>
                <c:pt idx="10172">
                  <c:v>149.47239999999999</c:v>
                </c:pt>
                <c:pt idx="10173">
                  <c:v>149.49760000000001</c:v>
                </c:pt>
                <c:pt idx="10174">
                  <c:v>149.52289999999999</c:v>
                </c:pt>
                <c:pt idx="10175">
                  <c:v>149.54820000000001</c:v>
                </c:pt>
                <c:pt idx="10176">
                  <c:v>149.5735</c:v>
                </c:pt>
                <c:pt idx="10177">
                  <c:v>149.59870000000001</c:v>
                </c:pt>
                <c:pt idx="10178">
                  <c:v>149.624</c:v>
                </c:pt>
                <c:pt idx="10179">
                  <c:v>149.64930000000001</c:v>
                </c:pt>
                <c:pt idx="10180">
                  <c:v>149.6746</c:v>
                </c:pt>
                <c:pt idx="10181">
                  <c:v>149.69990000000001</c:v>
                </c:pt>
                <c:pt idx="10182">
                  <c:v>149.7252</c:v>
                </c:pt>
                <c:pt idx="10183">
                  <c:v>149.75040000000001</c:v>
                </c:pt>
                <c:pt idx="10184">
                  <c:v>149.7757</c:v>
                </c:pt>
                <c:pt idx="10185">
                  <c:v>149.80099999999999</c:v>
                </c:pt>
                <c:pt idx="10186">
                  <c:v>149.8263</c:v>
                </c:pt>
                <c:pt idx="10187">
                  <c:v>149.85159999999999</c:v>
                </c:pt>
                <c:pt idx="10188">
                  <c:v>149.87690000000001</c:v>
                </c:pt>
                <c:pt idx="10189">
                  <c:v>149.90219999999999</c:v>
                </c:pt>
                <c:pt idx="10190">
                  <c:v>149.92760000000001</c:v>
                </c:pt>
                <c:pt idx="10191">
                  <c:v>149.9529</c:v>
                </c:pt>
                <c:pt idx="10192">
                  <c:v>149.97819999999999</c:v>
                </c:pt>
                <c:pt idx="10193">
                  <c:v>150.0035</c:v>
                </c:pt>
                <c:pt idx="10194">
                  <c:v>150.02879999999999</c:v>
                </c:pt>
                <c:pt idx="10195">
                  <c:v>150.05410000000001</c:v>
                </c:pt>
                <c:pt idx="10196">
                  <c:v>150.07939999999999</c:v>
                </c:pt>
                <c:pt idx="10197">
                  <c:v>150.10480000000001</c:v>
                </c:pt>
                <c:pt idx="10198">
                  <c:v>150.1301</c:v>
                </c:pt>
                <c:pt idx="10199">
                  <c:v>150.15539999999999</c:v>
                </c:pt>
                <c:pt idx="10200">
                  <c:v>150.1807</c:v>
                </c:pt>
                <c:pt idx="10201">
                  <c:v>150.20609999999999</c:v>
                </c:pt>
                <c:pt idx="10202">
                  <c:v>150.23140000000001</c:v>
                </c:pt>
                <c:pt idx="10203">
                  <c:v>150.2567</c:v>
                </c:pt>
                <c:pt idx="10204">
                  <c:v>150.28210000000001</c:v>
                </c:pt>
                <c:pt idx="10205">
                  <c:v>150.3074</c:v>
                </c:pt>
                <c:pt idx="10206">
                  <c:v>150.33269999999999</c:v>
                </c:pt>
                <c:pt idx="10207">
                  <c:v>150.35810000000001</c:v>
                </c:pt>
                <c:pt idx="10208">
                  <c:v>150.38339999999999</c:v>
                </c:pt>
                <c:pt idx="10209">
                  <c:v>150.40880000000001</c:v>
                </c:pt>
                <c:pt idx="10210">
                  <c:v>150.4341</c:v>
                </c:pt>
                <c:pt idx="10211">
                  <c:v>150.45949999999999</c:v>
                </c:pt>
                <c:pt idx="10212">
                  <c:v>150.48480000000001</c:v>
                </c:pt>
                <c:pt idx="10213">
                  <c:v>150.5102</c:v>
                </c:pt>
                <c:pt idx="10214">
                  <c:v>150.53550000000001</c:v>
                </c:pt>
                <c:pt idx="10215">
                  <c:v>150.5609</c:v>
                </c:pt>
                <c:pt idx="10216">
                  <c:v>150.58629999999999</c:v>
                </c:pt>
                <c:pt idx="10217">
                  <c:v>150.61160000000001</c:v>
                </c:pt>
                <c:pt idx="10218">
                  <c:v>150.637</c:v>
                </c:pt>
                <c:pt idx="10219">
                  <c:v>150.66239999999999</c:v>
                </c:pt>
                <c:pt idx="10220">
                  <c:v>150.68770000000001</c:v>
                </c:pt>
                <c:pt idx="10221">
                  <c:v>150.7131</c:v>
                </c:pt>
                <c:pt idx="10222">
                  <c:v>150.73849999999999</c:v>
                </c:pt>
                <c:pt idx="10223">
                  <c:v>150.76390000000001</c:v>
                </c:pt>
                <c:pt idx="10224">
                  <c:v>150.78919999999999</c:v>
                </c:pt>
                <c:pt idx="10225">
                  <c:v>150.81460000000001</c:v>
                </c:pt>
                <c:pt idx="10226">
                  <c:v>150.84</c:v>
                </c:pt>
                <c:pt idx="10227">
                  <c:v>150.86539999999999</c:v>
                </c:pt>
                <c:pt idx="10228">
                  <c:v>150.89080000000001</c:v>
                </c:pt>
                <c:pt idx="10229">
                  <c:v>150.9162</c:v>
                </c:pt>
                <c:pt idx="10230">
                  <c:v>150.94159999999999</c:v>
                </c:pt>
                <c:pt idx="10231">
                  <c:v>150.96690000000001</c:v>
                </c:pt>
                <c:pt idx="10232">
                  <c:v>150.9923</c:v>
                </c:pt>
                <c:pt idx="10233">
                  <c:v>151.01769999999999</c:v>
                </c:pt>
                <c:pt idx="10234">
                  <c:v>151.04310000000001</c:v>
                </c:pt>
                <c:pt idx="10235">
                  <c:v>151.0685</c:v>
                </c:pt>
                <c:pt idx="10236">
                  <c:v>151.09389999999999</c:v>
                </c:pt>
                <c:pt idx="10237">
                  <c:v>151.11940000000001</c:v>
                </c:pt>
                <c:pt idx="10238">
                  <c:v>151.1448</c:v>
                </c:pt>
                <c:pt idx="10239">
                  <c:v>151.17019999999999</c:v>
                </c:pt>
                <c:pt idx="10240">
                  <c:v>151.19560000000001</c:v>
                </c:pt>
                <c:pt idx="10241">
                  <c:v>151.221</c:v>
                </c:pt>
                <c:pt idx="10242">
                  <c:v>151.24639999999999</c:v>
                </c:pt>
                <c:pt idx="10243">
                  <c:v>151.27189999999999</c:v>
                </c:pt>
                <c:pt idx="10244">
                  <c:v>151.29730000000001</c:v>
                </c:pt>
                <c:pt idx="10245">
                  <c:v>151.3227</c:v>
                </c:pt>
                <c:pt idx="10246">
                  <c:v>151.34809999999999</c:v>
                </c:pt>
                <c:pt idx="10247">
                  <c:v>151.37360000000001</c:v>
                </c:pt>
                <c:pt idx="10248">
                  <c:v>151.399</c:v>
                </c:pt>
                <c:pt idx="10249">
                  <c:v>151.42439999999999</c:v>
                </c:pt>
                <c:pt idx="10250">
                  <c:v>151.44980000000001</c:v>
                </c:pt>
                <c:pt idx="10251">
                  <c:v>151.4753</c:v>
                </c:pt>
                <c:pt idx="10252">
                  <c:v>151.50069999999999</c:v>
                </c:pt>
                <c:pt idx="10253">
                  <c:v>151.52619999999999</c:v>
                </c:pt>
                <c:pt idx="10254">
                  <c:v>151.55160000000001</c:v>
                </c:pt>
                <c:pt idx="10255">
                  <c:v>151.577</c:v>
                </c:pt>
                <c:pt idx="10256">
                  <c:v>151.60249999999999</c:v>
                </c:pt>
                <c:pt idx="10257">
                  <c:v>151.62790000000001</c:v>
                </c:pt>
                <c:pt idx="10258">
                  <c:v>151.6534</c:v>
                </c:pt>
                <c:pt idx="10259">
                  <c:v>151.6788</c:v>
                </c:pt>
                <c:pt idx="10260">
                  <c:v>151.70429999999999</c:v>
                </c:pt>
                <c:pt idx="10261">
                  <c:v>151.72980000000001</c:v>
                </c:pt>
                <c:pt idx="10262">
                  <c:v>151.7552</c:v>
                </c:pt>
                <c:pt idx="10263">
                  <c:v>151.7807</c:v>
                </c:pt>
                <c:pt idx="10264">
                  <c:v>151.80619999999999</c:v>
                </c:pt>
                <c:pt idx="10265">
                  <c:v>151.83160000000001</c:v>
                </c:pt>
                <c:pt idx="10266">
                  <c:v>151.8571</c:v>
                </c:pt>
                <c:pt idx="10267">
                  <c:v>151.8826</c:v>
                </c:pt>
                <c:pt idx="10268">
                  <c:v>151.90799999999999</c:v>
                </c:pt>
                <c:pt idx="10269">
                  <c:v>151.93350000000001</c:v>
                </c:pt>
                <c:pt idx="10270">
                  <c:v>151.959</c:v>
                </c:pt>
                <c:pt idx="10271">
                  <c:v>151.9845</c:v>
                </c:pt>
                <c:pt idx="10272">
                  <c:v>152.00989999999999</c:v>
                </c:pt>
                <c:pt idx="10273">
                  <c:v>152.03540000000001</c:v>
                </c:pt>
                <c:pt idx="10274">
                  <c:v>152.0609</c:v>
                </c:pt>
                <c:pt idx="10275">
                  <c:v>152.0864</c:v>
                </c:pt>
                <c:pt idx="10276">
                  <c:v>152.11189999999999</c:v>
                </c:pt>
                <c:pt idx="10277">
                  <c:v>152.13740000000001</c:v>
                </c:pt>
                <c:pt idx="10278">
                  <c:v>152.16290000000001</c:v>
                </c:pt>
                <c:pt idx="10279">
                  <c:v>152.1884</c:v>
                </c:pt>
                <c:pt idx="10280">
                  <c:v>152.2139</c:v>
                </c:pt>
                <c:pt idx="10281">
                  <c:v>152.23939999999999</c:v>
                </c:pt>
                <c:pt idx="10282">
                  <c:v>152.26490000000001</c:v>
                </c:pt>
                <c:pt idx="10283">
                  <c:v>152.29040000000001</c:v>
                </c:pt>
                <c:pt idx="10284">
                  <c:v>152.3159</c:v>
                </c:pt>
                <c:pt idx="10285">
                  <c:v>152.34139999999999</c:v>
                </c:pt>
                <c:pt idx="10286">
                  <c:v>152.36689999999999</c:v>
                </c:pt>
                <c:pt idx="10287">
                  <c:v>152.39240000000001</c:v>
                </c:pt>
                <c:pt idx="10288">
                  <c:v>152.4179</c:v>
                </c:pt>
                <c:pt idx="10289">
                  <c:v>152.4435</c:v>
                </c:pt>
                <c:pt idx="10290">
                  <c:v>152.46899999999999</c:v>
                </c:pt>
                <c:pt idx="10291">
                  <c:v>152.49449999999999</c:v>
                </c:pt>
                <c:pt idx="10292">
                  <c:v>152.52000000000001</c:v>
                </c:pt>
                <c:pt idx="10293">
                  <c:v>152.5455</c:v>
                </c:pt>
                <c:pt idx="10294">
                  <c:v>152.5711</c:v>
                </c:pt>
                <c:pt idx="10295">
                  <c:v>152.5966</c:v>
                </c:pt>
                <c:pt idx="10296">
                  <c:v>152.62209999999999</c:v>
                </c:pt>
                <c:pt idx="10297">
                  <c:v>152.64769999999999</c:v>
                </c:pt>
                <c:pt idx="10298">
                  <c:v>152.67320000000001</c:v>
                </c:pt>
                <c:pt idx="10299">
                  <c:v>152.69880000000001</c:v>
                </c:pt>
                <c:pt idx="10300">
                  <c:v>152.7243</c:v>
                </c:pt>
                <c:pt idx="10301">
                  <c:v>152.74979999999999</c:v>
                </c:pt>
                <c:pt idx="10302">
                  <c:v>152.77539999999999</c:v>
                </c:pt>
                <c:pt idx="10303">
                  <c:v>152.80090000000001</c:v>
                </c:pt>
                <c:pt idx="10304">
                  <c:v>152.82650000000001</c:v>
                </c:pt>
                <c:pt idx="10305">
                  <c:v>152.852</c:v>
                </c:pt>
                <c:pt idx="10306">
                  <c:v>152.8776</c:v>
                </c:pt>
                <c:pt idx="10307">
                  <c:v>152.9032</c:v>
                </c:pt>
                <c:pt idx="10308">
                  <c:v>152.92869999999999</c:v>
                </c:pt>
                <c:pt idx="10309">
                  <c:v>152.95429999999999</c:v>
                </c:pt>
                <c:pt idx="10310">
                  <c:v>152.97980000000001</c:v>
                </c:pt>
                <c:pt idx="10311">
                  <c:v>153.00540000000001</c:v>
                </c:pt>
                <c:pt idx="10312">
                  <c:v>153.03100000000001</c:v>
                </c:pt>
                <c:pt idx="10313">
                  <c:v>153.0565</c:v>
                </c:pt>
                <c:pt idx="10314">
                  <c:v>153.0821</c:v>
                </c:pt>
                <c:pt idx="10315">
                  <c:v>153.10769999999999</c:v>
                </c:pt>
                <c:pt idx="10316">
                  <c:v>153.13329999999999</c:v>
                </c:pt>
                <c:pt idx="10317">
                  <c:v>153.15880000000001</c:v>
                </c:pt>
                <c:pt idx="10318">
                  <c:v>153.18440000000001</c:v>
                </c:pt>
                <c:pt idx="10319">
                  <c:v>153.21</c:v>
                </c:pt>
                <c:pt idx="10320">
                  <c:v>153.23560000000001</c:v>
                </c:pt>
                <c:pt idx="10321">
                  <c:v>153.2612</c:v>
                </c:pt>
                <c:pt idx="10322">
                  <c:v>153.2867</c:v>
                </c:pt>
                <c:pt idx="10323">
                  <c:v>153.31229999999999</c:v>
                </c:pt>
                <c:pt idx="10324">
                  <c:v>153.33789999999999</c:v>
                </c:pt>
                <c:pt idx="10325">
                  <c:v>153.36349999999999</c:v>
                </c:pt>
                <c:pt idx="10326">
                  <c:v>153.38910000000001</c:v>
                </c:pt>
                <c:pt idx="10327">
                  <c:v>153.41470000000001</c:v>
                </c:pt>
                <c:pt idx="10328">
                  <c:v>153.44030000000001</c:v>
                </c:pt>
                <c:pt idx="10329">
                  <c:v>153.4659</c:v>
                </c:pt>
                <c:pt idx="10330">
                  <c:v>153.4915</c:v>
                </c:pt>
                <c:pt idx="10331">
                  <c:v>153.5171</c:v>
                </c:pt>
                <c:pt idx="10332">
                  <c:v>153.5428</c:v>
                </c:pt>
                <c:pt idx="10333">
                  <c:v>153.5684</c:v>
                </c:pt>
                <c:pt idx="10334">
                  <c:v>153.59399999999999</c:v>
                </c:pt>
                <c:pt idx="10335">
                  <c:v>153.61959999999999</c:v>
                </c:pt>
                <c:pt idx="10336">
                  <c:v>153.64519999999999</c:v>
                </c:pt>
                <c:pt idx="10337">
                  <c:v>153.67080000000001</c:v>
                </c:pt>
                <c:pt idx="10338">
                  <c:v>153.69649999999999</c:v>
                </c:pt>
                <c:pt idx="10339">
                  <c:v>153.72210000000001</c:v>
                </c:pt>
                <c:pt idx="10340">
                  <c:v>153.74770000000001</c:v>
                </c:pt>
                <c:pt idx="10341">
                  <c:v>153.77330000000001</c:v>
                </c:pt>
                <c:pt idx="10342">
                  <c:v>153.79900000000001</c:v>
                </c:pt>
                <c:pt idx="10343">
                  <c:v>153.8246</c:v>
                </c:pt>
                <c:pt idx="10344">
                  <c:v>153.8502</c:v>
                </c:pt>
                <c:pt idx="10345">
                  <c:v>153.8759</c:v>
                </c:pt>
                <c:pt idx="10346">
                  <c:v>153.9015</c:v>
                </c:pt>
                <c:pt idx="10347">
                  <c:v>153.9272</c:v>
                </c:pt>
                <c:pt idx="10348">
                  <c:v>153.9528</c:v>
                </c:pt>
                <c:pt idx="10349">
                  <c:v>153.97839999999999</c:v>
                </c:pt>
                <c:pt idx="10350">
                  <c:v>154.00409999999999</c:v>
                </c:pt>
                <c:pt idx="10351">
                  <c:v>154.02969999999999</c:v>
                </c:pt>
                <c:pt idx="10352">
                  <c:v>154.05539999999999</c:v>
                </c:pt>
                <c:pt idx="10353">
                  <c:v>154.08109999999999</c:v>
                </c:pt>
                <c:pt idx="10354">
                  <c:v>154.10669999999999</c:v>
                </c:pt>
                <c:pt idx="10355">
                  <c:v>154.13239999999999</c:v>
                </c:pt>
                <c:pt idx="10356">
                  <c:v>154.15799999999999</c:v>
                </c:pt>
                <c:pt idx="10357">
                  <c:v>154.18369999999999</c:v>
                </c:pt>
                <c:pt idx="10358">
                  <c:v>154.20939999999999</c:v>
                </c:pt>
                <c:pt idx="10359">
                  <c:v>154.23500000000001</c:v>
                </c:pt>
                <c:pt idx="10360">
                  <c:v>154.26070000000001</c:v>
                </c:pt>
                <c:pt idx="10361">
                  <c:v>154.28639999999999</c:v>
                </c:pt>
                <c:pt idx="10362">
                  <c:v>154.31200000000001</c:v>
                </c:pt>
                <c:pt idx="10363">
                  <c:v>154.33770000000001</c:v>
                </c:pt>
                <c:pt idx="10364">
                  <c:v>154.36340000000001</c:v>
                </c:pt>
                <c:pt idx="10365">
                  <c:v>154.38910000000001</c:v>
                </c:pt>
                <c:pt idx="10366">
                  <c:v>154.41470000000001</c:v>
                </c:pt>
                <c:pt idx="10367">
                  <c:v>154.44040000000001</c:v>
                </c:pt>
                <c:pt idx="10368">
                  <c:v>154.46610000000001</c:v>
                </c:pt>
                <c:pt idx="10369">
                  <c:v>154.49180000000001</c:v>
                </c:pt>
                <c:pt idx="10370">
                  <c:v>154.51750000000001</c:v>
                </c:pt>
                <c:pt idx="10371">
                  <c:v>154.54320000000001</c:v>
                </c:pt>
                <c:pt idx="10372">
                  <c:v>154.56890000000001</c:v>
                </c:pt>
                <c:pt idx="10373">
                  <c:v>154.59460000000001</c:v>
                </c:pt>
                <c:pt idx="10374">
                  <c:v>154.62029999999999</c:v>
                </c:pt>
                <c:pt idx="10375">
                  <c:v>154.64599999999999</c:v>
                </c:pt>
                <c:pt idx="10376">
                  <c:v>154.67169999999999</c:v>
                </c:pt>
                <c:pt idx="10377">
                  <c:v>154.69739999999999</c:v>
                </c:pt>
                <c:pt idx="10378">
                  <c:v>154.72309999999999</c:v>
                </c:pt>
                <c:pt idx="10379">
                  <c:v>154.74879999999999</c:v>
                </c:pt>
                <c:pt idx="10380">
                  <c:v>154.77449999999999</c:v>
                </c:pt>
                <c:pt idx="10381">
                  <c:v>154.80019999999999</c:v>
                </c:pt>
                <c:pt idx="10382">
                  <c:v>154.82599999999999</c:v>
                </c:pt>
                <c:pt idx="10383">
                  <c:v>154.85169999999999</c:v>
                </c:pt>
                <c:pt idx="10384">
                  <c:v>154.87739999999999</c:v>
                </c:pt>
                <c:pt idx="10385">
                  <c:v>154.90309999999999</c:v>
                </c:pt>
                <c:pt idx="10386">
                  <c:v>154.9288</c:v>
                </c:pt>
                <c:pt idx="10387">
                  <c:v>154.9546</c:v>
                </c:pt>
                <c:pt idx="10388">
                  <c:v>154.9803</c:v>
                </c:pt>
                <c:pt idx="10389">
                  <c:v>155.006</c:v>
                </c:pt>
                <c:pt idx="10390">
                  <c:v>155.0318</c:v>
                </c:pt>
                <c:pt idx="10391">
                  <c:v>155.0575</c:v>
                </c:pt>
                <c:pt idx="10392">
                  <c:v>155.08320000000001</c:v>
                </c:pt>
                <c:pt idx="10393">
                  <c:v>155.10900000000001</c:v>
                </c:pt>
                <c:pt idx="10394">
                  <c:v>155.13470000000001</c:v>
                </c:pt>
                <c:pt idx="10395">
                  <c:v>155.16050000000001</c:v>
                </c:pt>
                <c:pt idx="10396">
                  <c:v>155.18620000000001</c:v>
                </c:pt>
                <c:pt idx="10397">
                  <c:v>155.21199999999999</c:v>
                </c:pt>
                <c:pt idx="10398">
                  <c:v>155.23769999999999</c:v>
                </c:pt>
                <c:pt idx="10399">
                  <c:v>155.26349999999999</c:v>
                </c:pt>
                <c:pt idx="10400">
                  <c:v>155.28919999999999</c:v>
                </c:pt>
                <c:pt idx="10401">
                  <c:v>155.315</c:v>
                </c:pt>
                <c:pt idx="10402">
                  <c:v>155.3407</c:v>
                </c:pt>
                <c:pt idx="10403">
                  <c:v>155.3665</c:v>
                </c:pt>
                <c:pt idx="10404">
                  <c:v>155.39230000000001</c:v>
                </c:pt>
                <c:pt idx="10405">
                  <c:v>155.41800000000001</c:v>
                </c:pt>
                <c:pt idx="10406">
                  <c:v>155.44380000000001</c:v>
                </c:pt>
                <c:pt idx="10407">
                  <c:v>155.46960000000001</c:v>
                </c:pt>
                <c:pt idx="10408">
                  <c:v>155.49529999999999</c:v>
                </c:pt>
                <c:pt idx="10409">
                  <c:v>155.52109999999999</c:v>
                </c:pt>
                <c:pt idx="10410">
                  <c:v>155.54689999999999</c:v>
                </c:pt>
                <c:pt idx="10411">
                  <c:v>155.5727</c:v>
                </c:pt>
                <c:pt idx="10412">
                  <c:v>155.5984</c:v>
                </c:pt>
                <c:pt idx="10413">
                  <c:v>155.6242</c:v>
                </c:pt>
                <c:pt idx="10414">
                  <c:v>155.65</c:v>
                </c:pt>
                <c:pt idx="10415">
                  <c:v>155.67580000000001</c:v>
                </c:pt>
                <c:pt idx="10416">
                  <c:v>155.70160000000001</c:v>
                </c:pt>
                <c:pt idx="10417">
                  <c:v>155.72739999999999</c:v>
                </c:pt>
                <c:pt idx="10418">
                  <c:v>155.75319999999999</c:v>
                </c:pt>
                <c:pt idx="10419">
                  <c:v>155.779</c:v>
                </c:pt>
                <c:pt idx="10420">
                  <c:v>155.8048</c:v>
                </c:pt>
                <c:pt idx="10421">
                  <c:v>155.8306</c:v>
                </c:pt>
                <c:pt idx="10422">
                  <c:v>155.85640000000001</c:v>
                </c:pt>
                <c:pt idx="10423">
                  <c:v>155.88220000000001</c:v>
                </c:pt>
                <c:pt idx="10424">
                  <c:v>155.90799999999999</c:v>
                </c:pt>
                <c:pt idx="10425">
                  <c:v>155.93379999999999</c:v>
                </c:pt>
                <c:pt idx="10426">
                  <c:v>155.95959999999999</c:v>
                </c:pt>
                <c:pt idx="10427">
                  <c:v>155.9854</c:v>
                </c:pt>
                <c:pt idx="10428">
                  <c:v>156.0112</c:v>
                </c:pt>
                <c:pt idx="10429">
                  <c:v>156.03700000000001</c:v>
                </c:pt>
                <c:pt idx="10430">
                  <c:v>156.06290000000001</c:v>
                </c:pt>
                <c:pt idx="10431">
                  <c:v>156.08869999999999</c:v>
                </c:pt>
                <c:pt idx="10432">
                  <c:v>156.11449999999999</c:v>
                </c:pt>
                <c:pt idx="10433">
                  <c:v>156.1403</c:v>
                </c:pt>
                <c:pt idx="10434">
                  <c:v>156.1662</c:v>
                </c:pt>
                <c:pt idx="10435">
                  <c:v>156.19200000000001</c:v>
                </c:pt>
                <c:pt idx="10436">
                  <c:v>156.21780000000001</c:v>
                </c:pt>
                <c:pt idx="10437">
                  <c:v>156.24369999999999</c:v>
                </c:pt>
                <c:pt idx="10438">
                  <c:v>156.26949999999999</c:v>
                </c:pt>
                <c:pt idx="10439">
                  <c:v>156.2953</c:v>
                </c:pt>
                <c:pt idx="10440">
                  <c:v>156.3212</c:v>
                </c:pt>
                <c:pt idx="10441">
                  <c:v>156.34700000000001</c:v>
                </c:pt>
                <c:pt idx="10442">
                  <c:v>156.37289999999999</c:v>
                </c:pt>
                <c:pt idx="10443">
                  <c:v>156.39869999999999</c:v>
                </c:pt>
                <c:pt idx="10444">
                  <c:v>156.4246</c:v>
                </c:pt>
                <c:pt idx="10445">
                  <c:v>156.4504</c:v>
                </c:pt>
                <c:pt idx="10446">
                  <c:v>156.47630000000001</c:v>
                </c:pt>
                <c:pt idx="10447">
                  <c:v>156.50210000000001</c:v>
                </c:pt>
                <c:pt idx="10448">
                  <c:v>156.52799999999999</c:v>
                </c:pt>
                <c:pt idx="10449">
                  <c:v>156.5538</c:v>
                </c:pt>
                <c:pt idx="10450">
                  <c:v>156.5797</c:v>
                </c:pt>
                <c:pt idx="10451">
                  <c:v>156.60560000000001</c:v>
                </c:pt>
                <c:pt idx="10452">
                  <c:v>156.63140000000001</c:v>
                </c:pt>
                <c:pt idx="10453">
                  <c:v>156.65729999999999</c:v>
                </c:pt>
                <c:pt idx="10454">
                  <c:v>156.6832</c:v>
                </c:pt>
                <c:pt idx="10455">
                  <c:v>156.709</c:v>
                </c:pt>
                <c:pt idx="10456">
                  <c:v>156.73490000000001</c:v>
                </c:pt>
                <c:pt idx="10457">
                  <c:v>156.76079999999999</c:v>
                </c:pt>
                <c:pt idx="10458">
                  <c:v>156.7867</c:v>
                </c:pt>
                <c:pt idx="10459">
                  <c:v>156.8125</c:v>
                </c:pt>
                <c:pt idx="10460">
                  <c:v>156.83840000000001</c:v>
                </c:pt>
                <c:pt idx="10461">
                  <c:v>156.86429999999999</c:v>
                </c:pt>
                <c:pt idx="10462">
                  <c:v>156.89019999999999</c:v>
                </c:pt>
                <c:pt idx="10463">
                  <c:v>156.9161</c:v>
                </c:pt>
                <c:pt idx="10464">
                  <c:v>156.94200000000001</c:v>
                </c:pt>
                <c:pt idx="10465">
                  <c:v>156.96789999999999</c:v>
                </c:pt>
                <c:pt idx="10466">
                  <c:v>156.99379999999999</c:v>
                </c:pt>
                <c:pt idx="10467">
                  <c:v>157.0197</c:v>
                </c:pt>
                <c:pt idx="10468">
                  <c:v>157.04560000000001</c:v>
                </c:pt>
                <c:pt idx="10469">
                  <c:v>157.07149999999999</c:v>
                </c:pt>
                <c:pt idx="10470">
                  <c:v>157.09739999999999</c:v>
                </c:pt>
                <c:pt idx="10471">
                  <c:v>157.1233</c:v>
                </c:pt>
                <c:pt idx="10472">
                  <c:v>157.14920000000001</c:v>
                </c:pt>
                <c:pt idx="10473">
                  <c:v>157.17509999999999</c:v>
                </c:pt>
                <c:pt idx="10474">
                  <c:v>157.20099999999999</c:v>
                </c:pt>
                <c:pt idx="10475">
                  <c:v>157.2269</c:v>
                </c:pt>
                <c:pt idx="10476">
                  <c:v>157.25290000000001</c:v>
                </c:pt>
                <c:pt idx="10477">
                  <c:v>157.27879999999999</c:v>
                </c:pt>
                <c:pt idx="10478">
                  <c:v>157.3047</c:v>
                </c:pt>
                <c:pt idx="10479">
                  <c:v>157.3306</c:v>
                </c:pt>
                <c:pt idx="10480">
                  <c:v>157.35659999999999</c:v>
                </c:pt>
                <c:pt idx="10481">
                  <c:v>157.38249999999999</c:v>
                </c:pt>
                <c:pt idx="10482">
                  <c:v>157.4084</c:v>
                </c:pt>
                <c:pt idx="10483">
                  <c:v>157.43430000000001</c:v>
                </c:pt>
                <c:pt idx="10484">
                  <c:v>157.46029999999999</c:v>
                </c:pt>
                <c:pt idx="10485">
                  <c:v>157.4862</c:v>
                </c:pt>
                <c:pt idx="10486">
                  <c:v>157.5121</c:v>
                </c:pt>
                <c:pt idx="10487">
                  <c:v>157.53809999999999</c:v>
                </c:pt>
                <c:pt idx="10488">
                  <c:v>157.56399999999999</c:v>
                </c:pt>
                <c:pt idx="10489">
                  <c:v>157.59</c:v>
                </c:pt>
                <c:pt idx="10490">
                  <c:v>157.61590000000001</c:v>
                </c:pt>
                <c:pt idx="10491">
                  <c:v>157.64189999999999</c:v>
                </c:pt>
                <c:pt idx="10492">
                  <c:v>157.6678</c:v>
                </c:pt>
                <c:pt idx="10493">
                  <c:v>157.69380000000001</c:v>
                </c:pt>
                <c:pt idx="10494">
                  <c:v>157.71969999999999</c:v>
                </c:pt>
                <c:pt idx="10495">
                  <c:v>157.7457</c:v>
                </c:pt>
                <c:pt idx="10496">
                  <c:v>157.77170000000001</c:v>
                </c:pt>
                <c:pt idx="10497">
                  <c:v>157.79759999999999</c:v>
                </c:pt>
                <c:pt idx="10498">
                  <c:v>157.8236</c:v>
                </c:pt>
                <c:pt idx="10499">
                  <c:v>157.84950000000001</c:v>
                </c:pt>
                <c:pt idx="10500">
                  <c:v>157.87549999999999</c:v>
                </c:pt>
                <c:pt idx="10501">
                  <c:v>157.9015</c:v>
                </c:pt>
                <c:pt idx="10502">
                  <c:v>157.92750000000001</c:v>
                </c:pt>
                <c:pt idx="10503">
                  <c:v>157.95339999999999</c:v>
                </c:pt>
                <c:pt idx="10504">
                  <c:v>157.9794</c:v>
                </c:pt>
                <c:pt idx="10505">
                  <c:v>158.00540000000001</c:v>
                </c:pt>
                <c:pt idx="10506">
                  <c:v>158.03139999999999</c:v>
                </c:pt>
                <c:pt idx="10507">
                  <c:v>158.0574</c:v>
                </c:pt>
                <c:pt idx="10508">
                  <c:v>158.08330000000001</c:v>
                </c:pt>
                <c:pt idx="10509">
                  <c:v>158.10929999999999</c:v>
                </c:pt>
                <c:pt idx="10510">
                  <c:v>158.1353</c:v>
                </c:pt>
                <c:pt idx="10511">
                  <c:v>158.16130000000001</c:v>
                </c:pt>
                <c:pt idx="10512">
                  <c:v>158.18729999999999</c:v>
                </c:pt>
                <c:pt idx="10513">
                  <c:v>158.2133</c:v>
                </c:pt>
                <c:pt idx="10514">
                  <c:v>158.23929999999999</c:v>
                </c:pt>
                <c:pt idx="10515">
                  <c:v>158.2653</c:v>
                </c:pt>
                <c:pt idx="10516">
                  <c:v>158.29130000000001</c:v>
                </c:pt>
                <c:pt idx="10517">
                  <c:v>158.31729999999999</c:v>
                </c:pt>
                <c:pt idx="10518">
                  <c:v>158.3433</c:v>
                </c:pt>
                <c:pt idx="10519">
                  <c:v>158.36930000000001</c:v>
                </c:pt>
                <c:pt idx="10520">
                  <c:v>158.39529999999999</c:v>
                </c:pt>
                <c:pt idx="10521">
                  <c:v>158.4213</c:v>
                </c:pt>
                <c:pt idx="10522">
                  <c:v>158.44739999999999</c:v>
                </c:pt>
                <c:pt idx="10523">
                  <c:v>158.4734</c:v>
                </c:pt>
                <c:pt idx="10524">
                  <c:v>158.49940000000001</c:v>
                </c:pt>
                <c:pt idx="10525">
                  <c:v>158.52539999999999</c:v>
                </c:pt>
                <c:pt idx="10526">
                  <c:v>158.5514</c:v>
                </c:pt>
                <c:pt idx="10527">
                  <c:v>158.57749999999999</c:v>
                </c:pt>
                <c:pt idx="10528">
                  <c:v>158.6035</c:v>
                </c:pt>
                <c:pt idx="10529">
                  <c:v>158.62950000000001</c:v>
                </c:pt>
                <c:pt idx="10530">
                  <c:v>158.65559999999999</c:v>
                </c:pt>
                <c:pt idx="10531">
                  <c:v>158.6816</c:v>
                </c:pt>
                <c:pt idx="10532">
                  <c:v>158.70760000000001</c:v>
                </c:pt>
                <c:pt idx="10533">
                  <c:v>158.7337</c:v>
                </c:pt>
                <c:pt idx="10534">
                  <c:v>158.75970000000001</c:v>
                </c:pt>
                <c:pt idx="10535">
                  <c:v>158.78579999999999</c:v>
                </c:pt>
                <c:pt idx="10536">
                  <c:v>158.81180000000001</c:v>
                </c:pt>
                <c:pt idx="10537">
                  <c:v>158.83779999999999</c:v>
                </c:pt>
                <c:pt idx="10538">
                  <c:v>158.8639</c:v>
                </c:pt>
                <c:pt idx="10539">
                  <c:v>158.88999999999999</c:v>
                </c:pt>
                <c:pt idx="10540">
                  <c:v>158.916</c:v>
                </c:pt>
                <c:pt idx="10541">
                  <c:v>158.94210000000001</c:v>
                </c:pt>
                <c:pt idx="10542">
                  <c:v>158.96809999999999</c:v>
                </c:pt>
                <c:pt idx="10543">
                  <c:v>158.99420000000001</c:v>
                </c:pt>
                <c:pt idx="10544">
                  <c:v>159.02019999999999</c:v>
                </c:pt>
                <c:pt idx="10545">
                  <c:v>159.0463</c:v>
                </c:pt>
                <c:pt idx="10546">
                  <c:v>159.07239999999999</c:v>
                </c:pt>
                <c:pt idx="10547">
                  <c:v>159.0984</c:v>
                </c:pt>
                <c:pt idx="10548">
                  <c:v>159.12450000000001</c:v>
                </c:pt>
                <c:pt idx="10549">
                  <c:v>159.1506</c:v>
                </c:pt>
                <c:pt idx="10550">
                  <c:v>159.17670000000001</c:v>
                </c:pt>
                <c:pt idx="10551">
                  <c:v>159.20269999999999</c:v>
                </c:pt>
                <c:pt idx="10552">
                  <c:v>159.22880000000001</c:v>
                </c:pt>
                <c:pt idx="10553">
                  <c:v>159.25489999999999</c:v>
                </c:pt>
                <c:pt idx="10554">
                  <c:v>159.28100000000001</c:v>
                </c:pt>
                <c:pt idx="10555">
                  <c:v>159.30709999999999</c:v>
                </c:pt>
                <c:pt idx="10556">
                  <c:v>159.33320000000001</c:v>
                </c:pt>
                <c:pt idx="10557">
                  <c:v>159.35929999999999</c:v>
                </c:pt>
                <c:pt idx="10558">
                  <c:v>159.3853</c:v>
                </c:pt>
                <c:pt idx="10559">
                  <c:v>159.41139999999999</c:v>
                </c:pt>
                <c:pt idx="10560">
                  <c:v>159.4375</c:v>
                </c:pt>
                <c:pt idx="10561">
                  <c:v>159.46360000000001</c:v>
                </c:pt>
                <c:pt idx="10562">
                  <c:v>159.4897</c:v>
                </c:pt>
                <c:pt idx="10563">
                  <c:v>159.51580000000001</c:v>
                </c:pt>
                <c:pt idx="10564">
                  <c:v>159.5419</c:v>
                </c:pt>
                <c:pt idx="10565">
                  <c:v>159.56809999999999</c:v>
                </c:pt>
                <c:pt idx="10566">
                  <c:v>159.5942</c:v>
                </c:pt>
                <c:pt idx="10567">
                  <c:v>159.62029999999999</c:v>
                </c:pt>
                <c:pt idx="10568">
                  <c:v>159.6464</c:v>
                </c:pt>
                <c:pt idx="10569">
                  <c:v>159.67250000000001</c:v>
                </c:pt>
                <c:pt idx="10570">
                  <c:v>159.6986</c:v>
                </c:pt>
                <c:pt idx="10571">
                  <c:v>159.72470000000001</c:v>
                </c:pt>
                <c:pt idx="10572">
                  <c:v>159.7509</c:v>
                </c:pt>
                <c:pt idx="10573">
                  <c:v>159.77699999999999</c:v>
                </c:pt>
                <c:pt idx="10574">
                  <c:v>159.8031</c:v>
                </c:pt>
                <c:pt idx="10575">
                  <c:v>159.82919999999999</c:v>
                </c:pt>
                <c:pt idx="10576">
                  <c:v>159.8554</c:v>
                </c:pt>
                <c:pt idx="10577">
                  <c:v>159.88149999999999</c:v>
                </c:pt>
                <c:pt idx="10578">
                  <c:v>159.9076</c:v>
                </c:pt>
                <c:pt idx="10579">
                  <c:v>159.93379999999999</c:v>
                </c:pt>
                <c:pt idx="10580">
                  <c:v>159.9599</c:v>
                </c:pt>
                <c:pt idx="10581">
                  <c:v>159.98609999999999</c:v>
                </c:pt>
                <c:pt idx="10582">
                  <c:v>160.01220000000001</c:v>
                </c:pt>
                <c:pt idx="10583">
                  <c:v>160.03829999999999</c:v>
                </c:pt>
                <c:pt idx="10584">
                  <c:v>160.06450000000001</c:v>
                </c:pt>
                <c:pt idx="10585">
                  <c:v>160.0907</c:v>
                </c:pt>
                <c:pt idx="10586">
                  <c:v>160.11680000000001</c:v>
                </c:pt>
                <c:pt idx="10587">
                  <c:v>160.143</c:v>
                </c:pt>
                <c:pt idx="10588">
                  <c:v>160.16909999999999</c:v>
                </c:pt>
                <c:pt idx="10589">
                  <c:v>160.1953</c:v>
                </c:pt>
                <c:pt idx="10590">
                  <c:v>160.22139999999999</c:v>
                </c:pt>
                <c:pt idx="10591">
                  <c:v>160.24760000000001</c:v>
                </c:pt>
                <c:pt idx="10592">
                  <c:v>160.27379999999999</c:v>
                </c:pt>
                <c:pt idx="10593">
                  <c:v>160.29990000000001</c:v>
                </c:pt>
                <c:pt idx="10594">
                  <c:v>160.3261</c:v>
                </c:pt>
                <c:pt idx="10595">
                  <c:v>160.35230000000001</c:v>
                </c:pt>
                <c:pt idx="10596">
                  <c:v>160.3784</c:v>
                </c:pt>
                <c:pt idx="10597">
                  <c:v>160.40459999999999</c:v>
                </c:pt>
                <c:pt idx="10598">
                  <c:v>160.4308</c:v>
                </c:pt>
                <c:pt idx="10599">
                  <c:v>160.45699999999999</c:v>
                </c:pt>
                <c:pt idx="10600">
                  <c:v>160.48320000000001</c:v>
                </c:pt>
                <c:pt idx="10601">
                  <c:v>160.5093</c:v>
                </c:pt>
                <c:pt idx="10602">
                  <c:v>160.53550000000001</c:v>
                </c:pt>
                <c:pt idx="10603">
                  <c:v>160.5617</c:v>
                </c:pt>
                <c:pt idx="10604">
                  <c:v>160.58789999999999</c:v>
                </c:pt>
                <c:pt idx="10605">
                  <c:v>160.61410000000001</c:v>
                </c:pt>
                <c:pt idx="10606">
                  <c:v>160.6403</c:v>
                </c:pt>
                <c:pt idx="10607">
                  <c:v>160.66650000000001</c:v>
                </c:pt>
                <c:pt idx="10608">
                  <c:v>160.6927</c:v>
                </c:pt>
                <c:pt idx="10609">
                  <c:v>160.71889999999999</c:v>
                </c:pt>
                <c:pt idx="10610">
                  <c:v>160.74510000000001</c:v>
                </c:pt>
                <c:pt idx="10611">
                  <c:v>160.7713</c:v>
                </c:pt>
                <c:pt idx="10612">
                  <c:v>160.79750000000001</c:v>
                </c:pt>
                <c:pt idx="10613">
                  <c:v>160.8237</c:v>
                </c:pt>
                <c:pt idx="10614">
                  <c:v>160.84989999999999</c:v>
                </c:pt>
                <c:pt idx="10615">
                  <c:v>160.87610000000001</c:v>
                </c:pt>
                <c:pt idx="10616">
                  <c:v>160.9024</c:v>
                </c:pt>
                <c:pt idx="10617">
                  <c:v>160.92859999999999</c:v>
                </c:pt>
                <c:pt idx="10618">
                  <c:v>160.95480000000001</c:v>
                </c:pt>
                <c:pt idx="10619">
                  <c:v>160.98099999999999</c:v>
                </c:pt>
                <c:pt idx="10620">
                  <c:v>161.00720000000001</c:v>
                </c:pt>
                <c:pt idx="10621">
                  <c:v>161.0335</c:v>
                </c:pt>
                <c:pt idx="10622">
                  <c:v>161.05969999999999</c:v>
                </c:pt>
                <c:pt idx="10623">
                  <c:v>161.08590000000001</c:v>
                </c:pt>
                <c:pt idx="10624">
                  <c:v>161.1122</c:v>
                </c:pt>
                <c:pt idx="10625">
                  <c:v>161.13839999999999</c:v>
                </c:pt>
                <c:pt idx="10626">
                  <c:v>161.16460000000001</c:v>
                </c:pt>
                <c:pt idx="10627">
                  <c:v>161.1909</c:v>
                </c:pt>
                <c:pt idx="10628">
                  <c:v>161.21709999999999</c:v>
                </c:pt>
                <c:pt idx="10629">
                  <c:v>161.24340000000001</c:v>
                </c:pt>
                <c:pt idx="10630">
                  <c:v>161.2696</c:v>
                </c:pt>
                <c:pt idx="10631">
                  <c:v>161.29589999999999</c:v>
                </c:pt>
                <c:pt idx="10632">
                  <c:v>161.32210000000001</c:v>
                </c:pt>
                <c:pt idx="10633">
                  <c:v>161.3484</c:v>
                </c:pt>
                <c:pt idx="10634">
                  <c:v>161.37459999999999</c:v>
                </c:pt>
                <c:pt idx="10635">
                  <c:v>161.40090000000001</c:v>
                </c:pt>
                <c:pt idx="10636">
                  <c:v>161.4271</c:v>
                </c:pt>
                <c:pt idx="10637">
                  <c:v>161.45339999999999</c:v>
                </c:pt>
                <c:pt idx="10638">
                  <c:v>161.47970000000001</c:v>
                </c:pt>
                <c:pt idx="10639">
                  <c:v>161.5059</c:v>
                </c:pt>
                <c:pt idx="10640">
                  <c:v>161.53219999999999</c:v>
                </c:pt>
                <c:pt idx="10641">
                  <c:v>161.55850000000001</c:v>
                </c:pt>
                <c:pt idx="10642">
                  <c:v>161.5847</c:v>
                </c:pt>
                <c:pt idx="10643">
                  <c:v>161.61099999999999</c:v>
                </c:pt>
                <c:pt idx="10644">
                  <c:v>161.63730000000001</c:v>
                </c:pt>
                <c:pt idx="10645">
                  <c:v>161.6636</c:v>
                </c:pt>
                <c:pt idx="10646">
                  <c:v>161.68979999999999</c:v>
                </c:pt>
                <c:pt idx="10647">
                  <c:v>161.71610000000001</c:v>
                </c:pt>
                <c:pt idx="10648">
                  <c:v>161.7424</c:v>
                </c:pt>
                <c:pt idx="10649">
                  <c:v>161.7687</c:v>
                </c:pt>
                <c:pt idx="10650">
                  <c:v>161.79499999999999</c:v>
                </c:pt>
                <c:pt idx="10651">
                  <c:v>161.82130000000001</c:v>
                </c:pt>
                <c:pt idx="10652">
                  <c:v>161.8476</c:v>
                </c:pt>
                <c:pt idx="10653">
                  <c:v>161.87389999999999</c:v>
                </c:pt>
                <c:pt idx="10654">
                  <c:v>161.90020000000001</c:v>
                </c:pt>
                <c:pt idx="10655">
                  <c:v>161.9265</c:v>
                </c:pt>
                <c:pt idx="10656">
                  <c:v>161.9528</c:v>
                </c:pt>
                <c:pt idx="10657">
                  <c:v>161.97909999999999</c:v>
                </c:pt>
                <c:pt idx="10658">
                  <c:v>162.00540000000001</c:v>
                </c:pt>
                <c:pt idx="10659">
                  <c:v>162.0317</c:v>
                </c:pt>
                <c:pt idx="10660">
                  <c:v>162.05799999999999</c:v>
                </c:pt>
                <c:pt idx="10661">
                  <c:v>162.08430000000001</c:v>
                </c:pt>
                <c:pt idx="10662">
                  <c:v>162.11060000000001</c:v>
                </c:pt>
                <c:pt idx="10663">
                  <c:v>162.1369</c:v>
                </c:pt>
                <c:pt idx="10664">
                  <c:v>162.16329999999999</c:v>
                </c:pt>
                <c:pt idx="10665">
                  <c:v>162.18960000000001</c:v>
                </c:pt>
                <c:pt idx="10666">
                  <c:v>162.2159</c:v>
                </c:pt>
                <c:pt idx="10667">
                  <c:v>162.2422</c:v>
                </c:pt>
                <c:pt idx="10668">
                  <c:v>162.26859999999999</c:v>
                </c:pt>
                <c:pt idx="10669">
                  <c:v>162.29490000000001</c:v>
                </c:pt>
                <c:pt idx="10670">
                  <c:v>162.3212</c:v>
                </c:pt>
                <c:pt idx="10671">
                  <c:v>162.3475</c:v>
                </c:pt>
                <c:pt idx="10672">
                  <c:v>162.37389999999999</c:v>
                </c:pt>
                <c:pt idx="10673">
                  <c:v>162.40020000000001</c:v>
                </c:pt>
                <c:pt idx="10674">
                  <c:v>162.42660000000001</c:v>
                </c:pt>
                <c:pt idx="10675">
                  <c:v>162.4529</c:v>
                </c:pt>
                <c:pt idx="10676">
                  <c:v>162.47919999999999</c:v>
                </c:pt>
                <c:pt idx="10677">
                  <c:v>162.50559999999999</c:v>
                </c:pt>
                <c:pt idx="10678">
                  <c:v>162.53200000000001</c:v>
                </c:pt>
                <c:pt idx="10679">
                  <c:v>162.5583</c:v>
                </c:pt>
                <c:pt idx="10680">
                  <c:v>162.5847</c:v>
                </c:pt>
                <c:pt idx="10681">
                  <c:v>162.61099999999999</c:v>
                </c:pt>
                <c:pt idx="10682">
                  <c:v>162.63740000000001</c:v>
                </c:pt>
                <c:pt idx="10683">
                  <c:v>162.66370000000001</c:v>
                </c:pt>
                <c:pt idx="10684">
                  <c:v>162.6901</c:v>
                </c:pt>
                <c:pt idx="10685">
                  <c:v>162.71639999999999</c:v>
                </c:pt>
                <c:pt idx="10686">
                  <c:v>162.74279999999999</c:v>
                </c:pt>
                <c:pt idx="10687">
                  <c:v>162.76920000000001</c:v>
                </c:pt>
                <c:pt idx="10688">
                  <c:v>162.7955</c:v>
                </c:pt>
                <c:pt idx="10689">
                  <c:v>162.8219</c:v>
                </c:pt>
                <c:pt idx="10690">
                  <c:v>162.84829999999999</c:v>
                </c:pt>
                <c:pt idx="10691">
                  <c:v>162.87469999999999</c:v>
                </c:pt>
                <c:pt idx="10692">
                  <c:v>162.90110000000001</c:v>
                </c:pt>
                <c:pt idx="10693">
                  <c:v>162.92740000000001</c:v>
                </c:pt>
                <c:pt idx="10694">
                  <c:v>162.9538</c:v>
                </c:pt>
                <c:pt idx="10695">
                  <c:v>162.9802</c:v>
                </c:pt>
                <c:pt idx="10696">
                  <c:v>163.00659999999999</c:v>
                </c:pt>
                <c:pt idx="10697">
                  <c:v>163.03299999999999</c:v>
                </c:pt>
                <c:pt idx="10698">
                  <c:v>163.05940000000001</c:v>
                </c:pt>
                <c:pt idx="10699">
                  <c:v>163.08580000000001</c:v>
                </c:pt>
                <c:pt idx="10700">
                  <c:v>163.1122</c:v>
                </c:pt>
                <c:pt idx="10701">
                  <c:v>163.1386</c:v>
                </c:pt>
                <c:pt idx="10702">
                  <c:v>163.16499999999999</c:v>
                </c:pt>
                <c:pt idx="10703">
                  <c:v>163.19139999999999</c:v>
                </c:pt>
                <c:pt idx="10704">
                  <c:v>163.21780000000001</c:v>
                </c:pt>
                <c:pt idx="10705">
                  <c:v>163.24420000000001</c:v>
                </c:pt>
                <c:pt idx="10706">
                  <c:v>163.2706</c:v>
                </c:pt>
                <c:pt idx="10707">
                  <c:v>163.297</c:v>
                </c:pt>
                <c:pt idx="10708">
                  <c:v>163.32339999999999</c:v>
                </c:pt>
                <c:pt idx="10709">
                  <c:v>163.34979999999999</c:v>
                </c:pt>
                <c:pt idx="10710">
                  <c:v>163.37620000000001</c:v>
                </c:pt>
                <c:pt idx="10711">
                  <c:v>163.40270000000001</c:v>
                </c:pt>
                <c:pt idx="10712">
                  <c:v>163.42910000000001</c:v>
                </c:pt>
                <c:pt idx="10713">
                  <c:v>163.4555</c:v>
                </c:pt>
                <c:pt idx="10714">
                  <c:v>163.4819</c:v>
                </c:pt>
                <c:pt idx="10715">
                  <c:v>163.50839999999999</c:v>
                </c:pt>
                <c:pt idx="10716">
                  <c:v>163.53479999999999</c:v>
                </c:pt>
                <c:pt idx="10717">
                  <c:v>163.56120000000001</c:v>
                </c:pt>
                <c:pt idx="10718">
                  <c:v>163.58760000000001</c:v>
                </c:pt>
                <c:pt idx="10719">
                  <c:v>163.61410000000001</c:v>
                </c:pt>
                <c:pt idx="10720">
                  <c:v>163.6405</c:v>
                </c:pt>
                <c:pt idx="10721">
                  <c:v>163.667</c:v>
                </c:pt>
                <c:pt idx="10722">
                  <c:v>163.6934</c:v>
                </c:pt>
                <c:pt idx="10723">
                  <c:v>163.71979999999999</c:v>
                </c:pt>
                <c:pt idx="10724">
                  <c:v>163.74629999999999</c:v>
                </c:pt>
                <c:pt idx="10725">
                  <c:v>163.77279999999999</c:v>
                </c:pt>
                <c:pt idx="10726">
                  <c:v>163.79920000000001</c:v>
                </c:pt>
                <c:pt idx="10727">
                  <c:v>163.82570000000001</c:v>
                </c:pt>
                <c:pt idx="10728">
                  <c:v>163.85210000000001</c:v>
                </c:pt>
                <c:pt idx="10729">
                  <c:v>163.87860000000001</c:v>
                </c:pt>
                <c:pt idx="10730">
                  <c:v>163.905</c:v>
                </c:pt>
                <c:pt idx="10731">
                  <c:v>163.9315</c:v>
                </c:pt>
                <c:pt idx="10732">
                  <c:v>163.958</c:v>
                </c:pt>
                <c:pt idx="10733">
                  <c:v>163.98439999999999</c:v>
                </c:pt>
                <c:pt idx="10734">
                  <c:v>164.01089999999999</c:v>
                </c:pt>
                <c:pt idx="10735">
                  <c:v>164.03739999999999</c:v>
                </c:pt>
                <c:pt idx="10736">
                  <c:v>164.06379999999999</c:v>
                </c:pt>
                <c:pt idx="10737">
                  <c:v>164.09030000000001</c:v>
                </c:pt>
                <c:pt idx="10738">
                  <c:v>164.11680000000001</c:v>
                </c:pt>
                <c:pt idx="10739">
                  <c:v>164.14330000000001</c:v>
                </c:pt>
                <c:pt idx="10740">
                  <c:v>164.16970000000001</c:v>
                </c:pt>
                <c:pt idx="10741">
                  <c:v>164.1962</c:v>
                </c:pt>
                <c:pt idx="10742">
                  <c:v>164.2227</c:v>
                </c:pt>
                <c:pt idx="10743">
                  <c:v>164.2492</c:v>
                </c:pt>
                <c:pt idx="10744">
                  <c:v>164.2757</c:v>
                </c:pt>
                <c:pt idx="10745">
                  <c:v>164.3022</c:v>
                </c:pt>
                <c:pt idx="10746">
                  <c:v>164.3287</c:v>
                </c:pt>
                <c:pt idx="10747">
                  <c:v>164.3552</c:v>
                </c:pt>
                <c:pt idx="10748">
                  <c:v>164.3817</c:v>
                </c:pt>
                <c:pt idx="10749">
                  <c:v>164.40819999999999</c:v>
                </c:pt>
                <c:pt idx="10750">
                  <c:v>164.43469999999999</c:v>
                </c:pt>
                <c:pt idx="10751">
                  <c:v>164.46119999999999</c:v>
                </c:pt>
                <c:pt idx="10752">
                  <c:v>164.48769999999999</c:v>
                </c:pt>
                <c:pt idx="10753">
                  <c:v>164.51419999999999</c:v>
                </c:pt>
                <c:pt idx="10754">
                  <c:v>164.54069999999999</c:v>
                </c:pt>
                <c:pt idx="10755">
                  <c:v>164.56720000000001</c:v>
                </c:pt>
                <c:pt idx="10756">
                  <c:v>164.59370000000001</c:v>
                </c:pt>
                <c:pt idx="10757">
                  <c:v>164.62029999999999</c:v>
                </c:pt>
                <c:pt idx="10758">
                  <c:v>164.64680000000001</c:v>
                </c:pt>
                <c:pt idx="10759">
                  <c:v>164.67330000000001</c:v>
                </c:pt>
                <c:pt idx="10760">
                  <c:v>164.69980000000001</c:v>
                </c:pt>
                <c:pt idx="10761">
                  <c:v>164.72630000000001</c:v>
                </c:pt>
                <c:pt idx="10762">
                  <c:v>164.75290000000001</c:v>
                </c:pt>
                <c:pt idx="10763">
                  <c:v>164.77940000000001</c:v>
                </c:pt>
                <c:pt idx="10764">
                  <c:v>164.80590000000001</c:v>
                </c:pt>
                <c:pt idx="10765">
                  <c:v>164.83250000000001</c:v>
                </c:pt>
                <c:pt idx="10766">
                  <c:v>164.85900000000001</c:v>
                </c:pt>
                <c:pt idx="10767">
                  <c:v>164.88550000000001</c:v>
                </c:pt>
                <c:pt idx="10768">
                  <c:v>164.91210000000001</c:v>
                </c:pt>
                <c:pt idx="10769">
                  <c:v>164.93860000000001</c:v>
                </c:pt>
                <c:pt idx="10770">
                  <c:v>164.96520000000001</c:v>
                </c:pt>
                <c:pt idx="10771">
                  <c:v>164.99170000000001</c:v>
                </c:pt>
                <c:pt idx="10772">
                  <c:v>165.01830000000001</c:v>
                </c:pt>
                <c:pt idx="10773">
                  <c:v>165.04480000000001</c:v>
                </c:pt>
                <c:pt idx="10774">
                  <c:v>165.07140000000001</c:v>
                </c:pt>
                <c:pt idx="10775">
                  <c:v>165.09790000000001</c:v>
                </c:pt>
                <c:pt idx="10776">
                  <c:v>165.12450000000001</c:v>
                </c:pt>
                <c:pt idx="10777">
                  <c:v>165.15100000000001</c:v>
                </c:pt>
                <c:pt idx="10778">
                  <c:v>165.17760000000001</c:v>
                </c:pt>
                <c:pt idx="10779">
                  <c:v>165.20419999999999</c:v>
                </c:pt>
                <c:pt idx="10780">
                  <c:v>165.23070000000001</c:v>
                </c:pt>
                <c:pt idx="10781">
                  <c:v>165.25729999999999</c:v>
                </c:pt>
                <c:pt idx="10782">
                  <c:v>165.28389999999999</c:v>
                </c:pt>
                <c:pt idx="10783">
                  <c:v>165.31049999999999</c:v>
                </c:pt>
                <c:pt idx="10784">
                  <c:v>165.33699999999999</c:v>
                </c:pt>
                <c:pt idx="10785">
                  <c:v>165.36359999999999</c:v>
                </c:pt>
                <c:pt idx="10786">
                  <c:v>165.39019999999999</c:v>
                </c:pt>
                <c:pt idx="10787">
                  <c:v>165.41679999999999</c:v>
                </c:pt>
                <c:pt idx="10788">
                  <c:v>165.4434</c:v>
                </c:pt>
                <c:pt idx="10789">
                  <c:v>165.4699</c:v>
                </c:pt>
                <c:pt idx="10790">
                  <c:v>165.4965</c:v>
                </c:pt>
                <c:pt idx="10791">
                  <c:v>165.5231</c:v>
                </c:pt>
                <c:pt idx="10792">
                  <c:v>165.5497</c:v>
                </c:pt>
                <c:pt idx="10793">
                  <c:v>165.5763</c:v>
                </c:pt>
                <c:pt idx="10794">
                  <c:v>165.60290000000001</c:v>
                </c:pt>
                <c:pt idx="10795">
                  <c:v>165.62950000000001</c:v>
                </c:pt>
                <c:pt idx="10796">
                  <c:v>165.65610000000001</c:v>
                </c:pt>
                <c:pt idx="10797">
                  <c:v>165.68270000000001</c:v>
                </c:pt>
                <c:pt idx="10798">
                  <c:v>165.70930000000001</c:v>
                </c:pt>
                <c:pt idx="10799">
                  <c:v>165.73589999999999</c:v>
                </c:pt>
                <c:pt idx="10800">
                  <c:v>165.76249999999999</c:v>
                </c:pt>
                <c:pt idx="10801">
                  <c:v>165.78909999999999</c:v>
                </c:pt>
                <c:pt idx="10802">
                  <c:v>165.8158</c:v>
                </c:pt>
                <c:pt idx="10803">
                  <c:v>165.8424</c:v>
                </c:pt>
                <c:pt idx="10804">
                  <c:v>165.869</c:v>
                </c:pt>
                <c:pt idx="10805">
                  <c:v>165.8956</c:v>
                </c:pt>
                <c:pt idx="10806">
                  <c:v>165.9222</c:v>
                </c:pt>
                <c:pt idx="10807">
                  <c:v>165.94890000000001</c:v>
                </c:pt>
                <c:pt idx="10808">
                  <c:v>165.97550000000001</c:v>
                </c:pt>
                <c:pt idx="10809">
                  <c:v>166.00210000000001</c:v>
                </c:pt>
                <c:pt idx="10810">
                  <c:v>166.02869999999999</c:v>
                </c:pt>
                <c:pt idx="10811">
                  <c:v>166.05539999999999</c:v>
                </c:pt>
                <c:pt idx="10812">
                  <c:v>166.08199999999999</c:v>
                </c:pt>
                <c:pt idx="10813">
                  <c:v>166.1086</c:v>
                </c:pt>
                <c:pt idx="10814">
                  <c:v>166.1353</c:v>
                </c:pt>
                <c:pt idx="10815">
                  <c:v>166.1619</c:v>
                </c:pt>
                <c:pt idx="10816">
                  <c:v>166.18860000000001</c:v>
                </c:pt>
                <c:pt idx="10817">
                  <c:v>166.21520000000001</c:v>
                </c:pt>
                <c:pt idx="10818">
                  <c:v>166.24189999999999</c:v>
                </c:pt>
                <c:pt idx="10819">
                  <c:v>166.26849999999999</c:v>
                </c:pt>
                <c:pt idx="10820">
                  <c:v>166.29519999999999</c:v>
                </c:pt>
                <c:pt idx="10821">
                  <c:v>166.3218</c:v>
                </c:pt>
                <c:pt idx="10822">
                  <c:v>166.3485</c:v>
                </c:pt>
                <c:pt idx="10823">
                  <c:v>166.3751</c:v>
                </c:pt>
                <c:pt idx="10824">
                  <c:v>166.40180000000001</c:v>
                </c:pt>
                <c:pt idx="10825">
                  <c:v>166.42850000000001</c:v>
                </c:pt>
                <c:pt idx="10826">
                  <c:v>166.45509999999999</c:v>
                </c:pt>
                <c:pt idx="10827">
                  <c:v>166.48179999999999</c:v>
                </c:pt>
                <c:pt idx="10828">
                  <c:v>166.5085</c:v>
                </c:pt>
                <c:pt idx="10829">
                  <c:v>166.5351</c:v>
                </c:pt>
                <c:pt idx="10830">
                  <c:v>166.56180000000001</c:v>
                </c:pt>
                <c:pt idx="10831">
                  <c:v>166.58850000000001</c:v>
                </c:pt>
                <c:pt idx="10832">
                  <c:v>166.61519999999999</c:v>
                </c:pt>
                <c:pt idx="10833">
                  <c:v>166.64179999999999</c:v>
                </c:pt>
                <c:pt idx="10834">
                  <c:v>166.66849999999999</c:v>
                </c:pt>
                <c:pt idx="10835">
                  <c:v>166.6952</c:v>
                </c:pt>
                <c:pt idx="10836">
                  <c:v>166.72190000000001</c:v>
                </c:pt>
                <c:pt idx="10837">
                  <c:v>166.74860000000001</c:v>
                </c:pt>
                <c:pt idx="10838">
                  <c:v>166.77529999999999</c:v>
                </c:pt>
                <c:pt idx="10839">
                  <c:v>166.80199999999999</c:v>
                </c:pt>
                <c:pt idx="10840">
                  <c:v>166.8287</c:v>
                </c:pt>
                <c:pt idx="10841">
                  <c:v>166.8553</c:v>
                </c:pt>
                <c:pt idx="10842">
                  <c:v>166.88200000000001</c:v>
                </c:pt>
                <c:pt idx="10843">
                  <c:v>166.90880000000001</c:v>
                </c:pt>
                <c:pt idx="10844">
                  <c:v>166.93549999999999</c:v>
                </c:pt>
                <c:pt idx="10845">
                  <c:v>166.9622</c:v>
                </c:pt>
                <c:pt idx="10846">
                  <c:v>166.9889</c:v>
                </c:pt>
                <c:pt idx="10847">
                  <c:v>167.01560000000001</c:v>
                </c:pt>
                <c:pt idx="10848">
                  <c:v>167.04230000000001</c:v>
                </c:pt>
                <c:pt idx="10849">
                  <c:v>167.06899999999999</c:v>
                </c:pt>
                <c:pt idx="10850">
                  <c:v>167.09569999999999</c:v>
                </c:pt>
                <c:pt idx="10851">
                  <c:v>167.1224</c:v>
                </c:pt>
                <c:pt idx="10852">
                  <c:v>167.14920000000001</c:v>
                </c:pt>
                <c:pt idx="10853">
                  <c:v>167.17590000000001</c:v>
                </c:pt>
                <c:pt idx="10854">
                  <c:v>167.20259999999999</c:v>
                </c:pt>
                <c:pt idx="10855">
                  <c:v>167.22929999999999</c:v>
                </c:pt>
                <c:pt idx="10856">
                  <c:v>167.2561</c:v>
                </c:pt>
                <c:pt idx="10857">
                  <c:v>167.28280000000001</c:v>
                </c:pt>
                <c:pt idx="10858">
                  <c:v>167.30950000000001</c:v>
                </c:pt>
                <c:pt idx="10859">
                  <c:v>167.33629999999999</c:v>
                </c:pt>
                <c:pt idx="10860">
                  <c:v>167.363</c:v>
                </c:pt>
                <c:pt idx="10861">
                  <c:v>167.3897</c:v>
                </c:pt>
                <c:pt idx="10862">
                  <c:v>167.41650000000001</c:v>
                </c:pt>
                <c:pt idx="10863">
                  <c:v>167.44319999999999</c:v>
                </c:pt>
                <c:pt idx="10864">
                  <c:v>167.47</c:v>
                </c:pt>
                <c:pt idx="10865">
                  <c:v>167.4967</c:v>
                </c:pt>
                <c:pt idx="10866">
                  <c:v>167.52350000000001</c:v>
                </c:pt>
                <c:pt idx="10867">
                  <c:v>167.55019999999999</c:v>
                </c:pt>
                <c:pt idx="10868">
                  <c:v>167.577</c:v>
                </c:pt>
                <c:pt idx="10869">
                  <c:v>167.6037</c:v>
                </c:pt>
                <c:pt idx="10870">
                  <c:v>167.63050000000001</c:v>
                </c:pt>
                <c:pt idx="10871">
                  <c:v>167.65729999999999</c:v>
                </c:pt>
                <c:pt idx="10872">
                  <c:v>167.684</c:v>
                </c:pt>
                <c:pt idx="10873">
                  <c:v>167.71080000000001</c:v>
                </c:pt>
                <c:pt idx="10874">
                  <c:v>167.73750000000001</c:v>
                </c:pt>
                <c:pt idx="10875">
                  <c:v>167.76429999999999</c:v>
                </c:pt>
                <c:pt idx="10876">
                  <c:v>167.7911</c:v>
                </c:pt>
                <c:pt idx="10877">
                  <c:v>167.81790000000001</c:v>
                </c:pt>
                <c:pt idx="10878">
                  <c:v>167.84460000000001</c:v>
                </c:pt>
                <c:pt idx="10879">
                  <c:v>167.87139999999999</c:v>
                </c:pt>
                <c:pt idx="10880">
                  <c:v>167.8982</c:v>
                </c:pt>
                <c:pt idx="10881">
                  <c:v>167.92500000000001</c:v>
                </c:pt>
                <c:pt idx="10882">
                  <c:v>167.95179999999999</c:v>
                </c:pt>
                <c:pt idx="10883">
                  <c:v>167.9785</c:v>
                </c:pt>
                <c:pt idx="10884">
                  <c:v>168.00530000000001</c:v>
                </c:pt>
                <c:pt idx="10885">
                  <c:v>168.03210000000001</c:v>
                </c:pt>
                <c:pt idx="10886">
                  <c:v>168.05889999999999</c:v>
                </c:pt>
                <c:pt idx="10887">
                  <c:v>168.0857</c:v>
                </c:pt>
                <c:pt idx="10888">
                  <c:v>168.11250000000001</c:v>
                </c:pt>
                <c:pt idx="10889">
                  <c:v>168.13929999999999</c:v>
                </c:pt>
                <c:pt idx="10890">
                  <c:v>168.1661</c:v>
                </c:pt>
                <c:pt idx="10891">
                  <c:v>168.19290000000001</c:v>
                </c:pt>
                <c:pt idx="10892">
                  <c:v>168.21969999999999</c:v>
                </c:pt>
                <c:pt idx="10893">
                  <c:v>168.2465</c:v>
                </c:pt>
                <c:pt idx="10894">
                  <c:v>168.27330000000001</c:v>
                </c:pt>
                <c:pt idx="10895">
                  <c:v>168.30019999999999</c:v>
                </c:pt>
                <c:pt idx="10896">
                  <c:v>168.327</c:v>
                </c:pt>
                <c:pt idx="10897">
                  <c:v>168.35380000000001</c:v>
                </c:pt>
                <c:pt idx="10898">
                  <c:v>168.38059999999999</c:v>
                </c:pt>
                <c:pt idx="10899">
                  <c:v>168.4074</c:v>
                </c:pt>
                <c:pt idx="10900">
                  <c:v>168.4342</c:v>
                </c:pt>
                <c:pt idx="10901">
                  <c:v>168.46109999999999</c:v>
                </c:pt>
                <c:pt idx="10902">
                  <c:v>168.4879</c:v>
                </c:pt>
                <c:pt idx="10903">
                  <c:v>168.5147</c:v>
                </c:pt>
                <c:pt idx="10904">
                  <c:v>168.54159999999999</c:v>
                </c:pt>
                <c:pt idx="10905">
                  <c:v>168.5684</c:v>
                </c:pt>
                <c:pt idx="10906">
                  <c:v>168.59520000000001</c:v>
                </c:pt>
                <c:pt idx="10907">
                  <c:v>168.62209999999999</c:v>
                </c:pt>
                <c:pt idx="10908">
                  <c:v>168.6489</c:v>
                </c:pt>
                <c:pt idx="10909">
                  <c:v>168.67580000000001</c:v>
                </c:pt>
                <c:pt idx="10910">
                  <c:v>168.70259999999999</c:v>
                </c:pt>
                <c:pt idx="10911">
                  <c:v>168.7294</c:v>
                </c:pt>
                <c:pt idx="10912">
                  <c:v>168.75630000000001</c:v>
                </c:pt>
                <c:pt idx="10913">
                  <c:v>168.78309999999999</c:v>
                </c:pt>
                <c:pt idx="10914">
                  <c:v>168.81</c:v>
                </c:pt>
                <c:pt idx="10915">
                  <c:v>168.83690000000001</c:v>
                </c:pt>
                <c:pt idx="10916">
                  <c:v>168.86369999999999</c:v>
                </c:pt>
                <c:pt idx="10917">
                  <c:v>168.89060000000001</c:v>
                </c:pt>
                <c:pt idx="10918">
                  <c:v>168.91739999999999</c:v>
                </c:pt>
                <c:pt idx="10919">
                  <c:v>168.9443</c:v>
                </c:pt>
                <c:pt idx="10920">
                  <c:v>168.97120000000001</c:v>
                </c:pt>
                <c:pt idx="10921">
                  <c:v>168.99799999999999</c:v>
                </c:pt>
                <c:pt idx="10922">
                  <c:v>169.0249</c:v>
                </c:pt>
                <c:pt idx="10923">
                  <c:v>169.05179999999999</c:v>
                </c:pt>
                <c:pt idx="10924">
                  <c:v>169.07859999999999</c:v>
                </c:pt>
                <c:pt idx="10925">
                  <c:v>169.10550000000001</c:v>
                </c:pt>
                <c:pt idx="10926">
                  <c:v>169.13239999999999</c:v>
                </c:pt>
                <c:pt idx="10927">
                  <c:v>169.1593</c:v>
                </c:pt>
                <c:pt idx="10928">
                  <c:v>169.18620000000001</c:v>
                </c:pt>
                <c:pt idx="10929">
                  <c:v>169.21299999999999</c:v>
                </c:pt>
                <c:pt idx="10930">
                  <c:v>169.23990000000001</c:v>
                </c:pt>
                <c:pt idx="10931">
                  <c:v>169.26679999999999</c:v>
                </c:pt>
                <c:pt idx="10932">
                  <c:v>169.2937</c:v>
                </c:pt>
                <c:pt idx="10933">
                  <c:v>169.32060000000001</c:v>
                </c:pt>
                <c:pt idx="10934">
                  <c:v>169.3475</c:v>
                </c:pt>
                <c:pt idx="10935">
                  <c:v>169.37440000000001</c:v>
                </c:pt>
                <c:pt idx="10936">
                  <c:v>169.40129999999999</c:v>
                </c:pt>
                <c:pt idx="10937">
                  <c:v>169.4282</c:v>
                </c:pt>
                <c:pt idx="10938">
                  <c:v>169.45509999999999</c:v>
                </c:pt>
                <c:pt idx="10939">
                  <c:v>169.482</c:v>
                </c:pt>
                <c:pt idx="10940">
                  <c:v>169.50890000000001</c:v>
                </c:pt>
                <c:pt idx="10941">
                  <c:v>169.53579999999999</c:v>
                </c:pt>
                <c:pt idx="10942">
                  <c:v>169.56270000000001</c:v>
                </c:pt>
                <c:pt idx="10943">
                  <c:v>169.58969999999999</c:v>
                </c:pt>
                <c:pt idx="10944">
                  <c:v>169.61660000000001</c:v>
                </c:pt>
                <c:pt idx="10945">
                  <c:v>169.64349999999999</c:v>
                </c:pt>
                <c:pt idx="10946">
                  <c:v>169.6704</c:v>
                </c:pt>
                <c:pt idx="10947">
                  <c:v>169.69730000000001</c:v>
                </c:pt>
                <c:pt idx="10948">
                  <c:v>169.7243</c:v>
                </c:pt>
                <c:pt idx="10949">
                  <c:v>169.75120000000001</c:v>
                </c:pt>
                <c:pt idx="10950">
                  <c:v>169.77809999999999</c:v>
                </c:pt>
                <c:pt idx="10951">
                  <c:v>169.80510000000001</c:v>
                </c:pt>
                <c:pt idx="10952">
                  <c:v>169.83199999999999</c:v>
                </c:pt>
                <c:pt idx="10953">
                  <c:v>169.85890000000001</c:v>
                </c:pt>
                <c:pt idx="10954">
                  <c:v>169.88589999999999</c:v>
                </c:pt>
                <c:pt idx="10955">
                  <c:v>169.9128</c:v>
                </c:pt>
                <c:pt idx="10956">
                  <c:v>169.93969999999999</c:v>
                </c:pt>
                <c:pt idx="10957">
                  <c:v>169.9667</c:v>
                </c:pt>
                <c:pt idx="10958">
                  <c:v>169.99359999999999</c:v>
                </c:pt>
                <c:pt idx="10959">
                  <c:v>170.0206</c:v>
                </c:pt>
                <c:pt idx="10960">
                  <c:v>170.04750000000001</c:v>
                </c:pt>
                <c:pt idx="10961">
                  <c:v>170.0745</c:v>
                </c:pt>
                <c:pt idx="10962">
                  <c:v>170.10149999999999</c:v>
                </c:pt>
                <c:pt idx="10963">
                  <c:v>170.1284</c:v>
                </c:pt>
                <c:pt idx="10964">
                  <c:v>170.15539999999999</c:v>
                </c:pt>
                <c:pt idx="10965">
                  <c:v>170.1823</c:v>
                </c:pt>
                <c:pt idx="10966">
                  <c:v>170.20930000000001</c:v>
                </c:pt>
                <c:pt idx="10967">
                  <c:v>170.2363</c:v>
                </c:pt>
                <c:pt idx="10968">
                  <c:v>170.26320000000001</c:v>
                </c:pt>
                <c:pt idx="10969">
                  <c:v>170.2902</c:v>
                </c:pt>
                <c:pt idx="10970">
                  <c:v>170.31720000000001</c:v>
                </c:pt>
                <c:pt idx="10971">
                  <c:v>170.3441</c:v>
                </c:pt>
                <c:pt idx="10972">
                  <c:v>170.37110000000001</c:v>
                </c:pt>
                <c:pt idx="10973">
                  <c:v>170.3981</c:v>
                </c:pt>
                <c:pt idx="10974">
                  <c:v>170.42509999999999</c:v>
                </c:pt>
                <c:pt idx="10975">
                  <c:v>170.4521</c:v>
                </c:pt>
                <c:pt idx="10976">
                  <c:v>170.47900000000001</c:v>
                </c:pt>
                <c:pt idx="10977">
                  <c:v>170.506</c:v>
                </c:pt>
                <c:pt idx="10978">
                  <c:v>170.53299999999999</c:v>
                </c:pt>
                <c:pt idx="10979">
                  <c:v>170.56</c:v>
                </c:pt>
                <c:pt idx="10980">
                  <c:v>170.58699999999999</c:v>
                </c:pt>
                <c:pt idx="10981">
                  <c:v>170.614</c:v>
                </c:pt>
                <c:pt idx="10982">
                  <c:v>170.64099999999999</c:v>
                </c:pt>
                <c:pt idx="10983">
                  <c:v>170.66800000000001</c:v>
                </c:pt>
                <c:pt idx="10984">
                  <c:v>170.69499999999999</c:v>
                </c:pt>
                <c:pt idx="10985">
                  <c:v>170.72200000000001</c:v>
                </c:pt>
                <c:pt idx="10986">
                  <c:v>170.749</c:v>
                </c:pt>
                <c:pt idx="10987">
                  <c:v>170.77600000000001</c:v>
                </c:pt>
                <c:pt idx="10988">
                  <c:v>170.803</c:v>
                </c:pt>
                <c:pt idx="10989">
                  <c:v>170.83</c:v>
                </c:pt>
                <c:pt idx="10990">
                  <c:v>170.8571</c:v>
                </c:pt>
                <c:pt idx="10991">
                  <c:v>170.88409999999999</c:v>
                </c:pt>
                <c:pt idx="10992">
                  <c:v>170.9111</c:v>
                </c:pt>
                <c:pt idx="10993">
                  <c:v>170.93809999999999</c:v>
                </c:pt>
                <c:pt idx="10994">
                  <c:v>170.96510000000001</c:v>
                </c:pt>
                <c:pt idx="10995">
                  <c:v>170.9922</c:v>
                </c:pt>
                <c:pt idx="10996">
                  <c:v>171.01920000000001</c:v>
                </c:pt>
                <c:pt idx="10997">
                  <c:v>171.0462</c:v>
                </c:pt>
                <c:pt idx="10998">
                  <c:v>171.07329999999999</c:v>
                </c:pt>
                <c:pt idx="10999">
                  <c:v>171.1003</c:v>
                </c:pt>
                <c:pt idx="11000">
                  <c:v>171.12729999999999</c:v>
                </c:pt>
                <c:pt idx="11001">
                  <c:v>171.15440000000001</c:v>
                </c:pt>
                <c:pt idx="11002">
                  <c:v>171.1814</c:v>
                </c:pt>
                <c:pt idx="11003">
                  <c:v>171.20849999999999</c:v>
                </c:pt>
                <c:pt idx="11004">
                  <c:v>171.2355</c:v>
                </c:pt>
                <c:pt idx="11005">
                  <c:v>171.26259999999999</c:v>
                </c:pt>
                <c:pt idx="11006">
                  <c:v>171.28960000000001</c:v>
                </c:pt>
                <c:pt idx="11007">
                  <c:v>171.3167</c:v>
                </c:pt>
                <c:pt idx="11008">
                  <c:v>171.34370000000001</c:v>
                </c:pt>
                <c:pt idx="11009">
                  <c:v>171.3708</c:v>
                </c:pt>
                <c:pt idx="11010">
                  <c:v>171.39779999999999</c:v>
                </c:pt>
                <c:pt idx="11011">
                  <c:v>171.42490000000001</c:v>
                </c:pt>
                <c:pt idx="11012">
                  <c:v>171.452</c:v>
                </c:pt>
                <c:pt idx="11013">
                  <c:v>171.47900000000001</c:v>
                </c:pt>
                <c:pt idx="11014">
                  <c:v>171.5061</c:v>
                </c:pt>
                <c:pt idx="11015">
                  <c:v>171.53309999999999</c:v>
                </c:pt>
                <c:pt idx="11016">
                  <c:v>171.56020000000001</c:v>
                </c:pt>
                <c:pt idx="11017">
                  <c:v>171.5873</c:v>
                </c:pt>
                <c:pt idx="11018">
                  <c:v>171.61439999999999</c:v>
                </c:pt>
                <c:pt idx="11019">
                  <c:v>171.6414</c:v>
                </c:pt>
                <c:pt idx="11020">
                  <c:v>171.66849999999999</c:v>
                </c:pt>
                <c:pt idx="11021">
                  <c:v>171.69560000000001</c:v>
                </c:pt>
                <c:pt idx="11022">
                  <c:v>171.7227</c:v>
                </c:pt>
                <c:pt idx="11023">
                  <c:v>171.74979999999999</c:v>
                </c:pt>
                <c:pt idx="11024">
                  <c:v>171.77690000000001</c:v>
                </c:pt>
                <c:pt idx="11025">
                  <c:v>171.8039</c:v>
                </c:pt>
                <c:pt idx="11026">
                  <c:v>171.83099999999999</c:v>
                </c:pt>
                <c:pt idx="11027">
                  <c:v>171.85810000000001</c:v>
                </c:pt>
                <c:pt idx="11028">
                  <c:v>171.8852</c:v>
                </c:pt>
                <c:pt idx="11029">
                  <c:v>171.91229999999999</c:v>
                </c:pt>
                <c:pt idx="11030">
                  <c:v>171.93940000000001</c:v>
                </c:pt>
                <c:pt idx="11031">
                  <c:v>171.9665</c:v>
                </c:pt>
                <c:pt idx="11032">
                  <c:v>171.99359999999999</c:v>
                </c:pt>
                <c:pt idx="11033">
                  <c:v>172.02070000000001</c:v>
                </c:pt>
                <c:pt idx="11034">
                  <c:v>172.0479</c:v>
                </c:pt>
                <c:pt idx="11035">
                  <c:v>172.07499999999999</c:v>
                </c:pt>
                <c:pt idx="11036">
                  <c:v>172.10210000000001</c:v>
                </c:pt>
                <c:pt idx="11037">
                  <c:v>172.1292</c:v>
                </c:pt>
                <c:pt idx="11038">
                  <c:v>172.15629999999999</c:v>
                </c:pt>
                <c:pt idx="11039">
                  <c:v>172.18340000000001</c:v>
                </c:pt>
                <c:pt idx="11040">
                  <c:v>172.2106</c:v>
                </c:pt>
                <c:pt idx="11041">
                  <c:v>172.23769999999999</c:v>
                </c:pt>
                <c:pt idx="11042">
                  <c:v>172.26480000000001</c:v>
                </c:pt>
                <c:pt idx="11043">
                  <c:v>172.2919</c:v>
                </c:pt>
                <c:pt idx="11044">
                  <c:v>172.31909999999999</c:v>
                </c:pt>
                <c:pt idx="11045">
                  <c:v>172.34620000000001</c:v>
                </c:pt>
                <c:pt idx="11046">
                  <c:v>172.3733</c:v>
                </c:pt>
                <c:pt idx="11047">
                  <c:v>172.40049999999999</c:v>
                </c:pt>
                <c:pt idx="11048">
                  <c:v>172.42760000000001</c:v>
                </c:pt>
                <c:pt idx="11049">
                  <c:v>172.4547</c:v>
                </c:pt>
                <c:pt idx="11050">
                  <c:v>172.4819</c:v>
                </c:pt>
                <c:pt idx="11051">
                  <c:v>172.50899999999999</c:v>
                </c:pt>
                <c:pt idx="11052">
                  <c:v>172.53620000000001</c:v>
                </c:pt>
                <c:pt idx="11053">
                  <c:v>172.5633</c:v>
                </c:pt>
                <c:pt idx="11054">
                  <c:v>172.59049999999999</c:v>
                </c:pt>
                <c:pt idx="11055">
                  <c:v>172.61760000000001</c:v>
                </c:pt>
                <c:pt idx="11056">
                  <c:v>172.6448</c:v>
                </c:pt>
                <c:pt idx="11057">
                  <c:v>172.672</c:v>
                </c:pt>
                <c:pt idx="11058">
                  <c:v>172.69909999999999</c:v>
                </c:pt>
                <c:pt idx="11059">
                  <c:v>172.72630000000001</c:v>
                </c:pt>
                <c:pt idx="11060">
                  <c:v>172.7534</c:v>
                </c:pt>
                <c:pt idx="11061">
                  <c:v>172.78059999999999</c:v>
                </c:pt>
                <c:pt idx="11062">
                  <c:v>172.80779999999999</c:v>
                </c:pt>
                <c:pt idx="11063">
                  <c:v>172.8349</c:v>
                </c:pt>
                <c:pt idx="11064">
                  <c:v>172.8621</c:v>
                </c:pt>
                <c:pt idx="11065">
                  <c:v>172.88929999999999</c:v>
                </c:pt>
                <c:pt idx="11066">
                  <c:v>172.91650000000001</c:v>
                </c:pt>
                <c:pt idx="11067">
                  <c:v>172.9436</c:v>
                </c:pt>
                <c:pt idx="11068">
                  <c:v>172.9708</c:v>
                </c:pt>
                <c:pt idx="11069">
                  <c:v>172.99799999999999</c:v>
                </c:pt>
                <c:pt idx="11070">
                  <c:v>173.02520000000001</c:v>
                </c:pt>
                <c:pt idx="11071">
                  <c:v>173.05240000000001</c:v>
                </c:pt>
                <c:pt idx="11072">
                  <c:v>173.0796</c:v>
                </c:pt>
                <c:pt idx="11073">
                  <c:v>173.10679999999999</c:v>
                </c:pt>
                <c:pt idx="11074">
                  <c:v>173.13399999999999</c:v>
                </c:pt>
                <c:pt idx="11075">
                  <c:v>173.16120000000001</c:v>
                </c:pt>
                <c:pt idx="11076">
                  <c:v>173.1884</c:v>
                </c:pt>
                <c:pt idx="11077">
                  <c:v>173.21559999999999</c:v>
                </c:pt>
                <c:pt idx="11078">
                  <c:v>173.24279999999999</c:v>
                </c:pt>
                <c:pt idx="11079">
                  <c:v>173.27</c:v>
                </c:pt>
                <c:pt idx="11080">
                  <c:v>173.2972</c:v>
                </c:pt>
                <c:pt idx="11081">
                  <c:v>173.3244</c:v>
                </c:pt>
                <c:pt idx="11082">
                  <c:v>173.35159999999999</c:v>
                </c:pt>
                <c:pt idx="11083">
                  <c:v>173.37880000000001</c:v>
                </c:pt>
                <c:pt idx="11084">
                  <c:v>173.40600000000001</c:v>
                </c:pt>
                <c:pt idx="11085">
                  <c:v>173.4333</c:v>
                </c:pt>
                <c:pt idx="11086">
                  <c:v>173.4605</c:v>
                </c:pt>
                <c:pt idx="11087">
                  <c:v>173.48769999999999</c:v>
                </c:pt>
                <c:pt idx="11088">
                  <c:v>173.51490000000001</c:v>
                </c:pt>
                <c:pt idx="11089">
                  <c:v>173.5421</c:v>
                </c:pt>
                <c:pt idx="11090">
                  <c:v>173.5694</c:v>
                </c:pt>
                <c:pt idx="11091">
                  <c:v>173.5966</c:v>
                </c:pt>
                <c:pt idx="11092">
                  <c:v>173.62379999999999</c:v>
                </c:pt>
                <c:pt idx="11093">
                  <c:v>173.65110000000001</c:v>
                </c:pt>
                <c:pt idx="11094">
                  <c:v>173.67830000000001</c:v>
                </c:pt>
                <c:pt idx="11095">
                  <c:v>173.7056</c:v>
                </c:pt>
                <c:pt idx="11096">
                  <c:v>173.7328</c:v>
                </c:pt>
                <c:pt idx="11097">
                  <c:v>173.76</c:v>
                </c:pt>
                <c:pt idx="11098">
                  <c:v>173.78729999999999</c:v>
                </c:pt>
                <c:pt idx="11099">
                  <c:v>173.81450000000001</c:v>
                </c:pt>
                <c:pt idx="11100">
                  <c:v>173.84180000000001</c:v>
                </c:pt>
                <c:pt idx="11101">
                  <c:v>173.869</c:v>
                </c:pt>
                <c:pt idx="11102">
                  <c:v>173.8963</c:v>
                </c:pt>
                <c:pt idx="11103">
                  <c:v>173.92349999999999</c:v>
                </c:pt>
                <c:pt idx="11104">
                  <c:v>173.95079999999999</c:v>
                </c:pt>
                <c:pt idx="11105">
                  <c:v>173.97810000000001</c:v>
                </c:pt>
                <c:pt idx="11106">
                  <c:v>174.00530000000001</c:v>
                </c:pt>
                <c:pt idx="11107">
                  <c:v>174.0326</c:v>
                </c:pt>
                <c:pt idx="11108">
                  <c:v>174.0599</c:v>
                </c:pt>
                <c:pt idx="11109">
                  <c:v>174.08709999999999</c:v>
                </c:pt>
                <c:pt idx="11110">
                  <c:v>174.11439999999999</c:v>
                </c:pt>
                <c:pt idx="11111">
                  <c:v>174.14169999999999</c:v>
                </c:pt>
                <c:pt idx="11112">
                  <c:v>174.16890000000001</c:v>
                </c:pt>
                <c:pt idx="11113">
                  <c:v>174.1962</c:v>
                </c:pt>
                <c:pt idx="11114">
                  <c:v>174.2235</c:v>
                </c:pt>
                <c:pt idx="11115">
                  <c:v>174.2508</c:v>
                </c:pt>
                <c:pt idx="11116">
                  <c:v>174.27809999999999</c:v>
                </c:pt>
                <c:pt idx="11117">
                  <c:v>174.30539999999999</c:v>
                </c:pt>
                <c:pt idx="11118">
                  <c:v>174.33260000000001</c:v>
                </c:pt>
                <c:pt idx="11119">
                  <c:v>174.35990000000001</c:v>
                </c:pt>
                <c:pt idx="11120">
                  <c:v>174.38720000000001</c:v>
                </c:pt>
                <c:pt idx="11121">
                  <c:v>174.4145</c:v>
                </c:pt>
                <c:pt idx="11122">
                  <c:v>174.4418</c:v>
                </c:pt>
                <c:pt idx="11123">
                  <c:v>174.4691</c:v>
                </c:pt>
                <c:pt idx="11124">
                  <c:v>174.49639999999999</c:v>
                </c:pt>
                <c:pt idx="11125">
                  <c:v>174.52369999999999</c:v>
                </c:pt>
                <c:pt idx="11126">
                  <c:v>174.55099999999999</c:v>
                </c:pt>
                <c:pt idx="11127">
                  <c:v>174.57830000000001</c:v>
                </c:pt>
                <c:pt idx="11128">
                  <c:v>174.60570000000001</c:v>
                </c:pt>
                <c:pt idx="11129">
                  <c:v>174.63300000000001</c:v>
                </c:pt>
                <c:pt idx="11130">
                  <c:v>174.66030000000001</c:v>
                </c:pt>
                <c:pt idx="11131">
                  <c:v>174.6876</c:v>
                </c:pt>
                <c:pt idx="11132">
                  <c:v>174.7149</c:v>
                </c:pt>
                <c:pt idx="11133">
                  <c:v>174.7422</c:v>
                </c:pt>
                <c:pt idx="11134">
                  <c:v>174.7696</c:v>
                </c:pt>
                <c:pt idx="11135">
                  <c:v>174.79689999999999</c:v>
                </c:pt>
                <c:pt idx="11136">
                  <c:v>174.82419999999999</c:v>
                </c:pt>
                <c:pt idx="11137">
                  <c:v>174.85149999999999</c:v>
                </c:pt>
                <c:pt idx="11138">
                  <c:v>174.87889999999999</c:v>
                </c:pt>
                <c:pt idx="11139">
                  <c:v>174.90620000000001</c:v>
                </c:pt>
                <c:pt idx="11140">
                  <c:v>174.93350000000001</c:v>
                </c:pt>
                <c:pt idx="11141">
                  <c:v>174.96090000000001</c:v>
                </c:pt>
                <c:pt idx="11142">
                  <c:v>174.98820000000001</c:v>
                </c:pt>
                <c:pt idx="11143">
                  <c:v>175.01560000000001</c:v>
                </c:pt>
                <c:pt idx="11144">
                  <c:v>175.0429</c:v>
                </c:pt>
                <c:pt idx="11145">
                  <c:v>175.0703</c:v>
                </c:pt>
                <c:pt idx="11146">
                  <c:v>175.0976</c:v>
                </c:pt>
                <c:pt idx="11147">
                  <c:v>175.125</c:v>
                </c:pt>
                <c:pt idx="11148">
                  <c:v>175.1523</c:v>
                </c:pt>
                <c:pt idx="11149">
                  <c:v>175.1797</c:v>
                </c:pt>
                <c:pt idx="11150">
                  <c:v>175.20699999999999</c:v>
                </c:pt>
                <c:pt idx="11151">
                  <c:v>175.23439999999999</c:v>
                </c:pt>
                <c:pt idx="11152">
                  <c:v>175.26169999999999</c:v>
                </c:pt>
                <c:pt idx="11153">
                  <c:v>175.28909999999999</c:v>
                </c:pt>
                <c:pt idx="11154">
                  <c:v>175.31649999999999</c:v>
                </c:pt>
                <c:pt idx="11155">
                  <c:v>175.34379999999999</c:v>
                </c:pt>
                <c:pt idx="11156">
                  <c:v>175.37119999999999</c:v>
                </c:pt>
                <c:pt idx="11157">
                  <c:v>175.39859999999999</c:v>
                </c:pt>
                <c:pt idx="11158">
                  <c:v>175.42590000000001</c:v>
                </c:pt>
                <c:pt idx="11159">
                  <c:v>175.45330000000001</c:v>
                </c:pt>
                <c:pt idx="11160">
                  <c:v>175.48070000000001</c:v>
                </c:pt>
                <c:pt idx="11161">
                  <c:v>175.50810000000001</c:v>
                </c:pt>
                <c:pt idx="11162">
                  <c:v>175.53550000000001</c:v>
                </c:pt>
                <c:pt idx="11163">
                  <c:v>175.56290000000001</c:v>
                </c:pt>
                <c:pt idx="11164">
                  <c:v>175.59020000000001</c:v>
                </c:pt>
                <c:pt idx="11165">
                  <c:v>175.61760000000001</c:v>
                </c:pt>
                <c:pt idx="11166">
                  <c:v>175.64500000000001</c:v>
                </c:pt>
                <c:pt idx="11167">
                  <c:v>175.67240000000001</c:v>
                </c:pt>
                <c:pt idx="11168">
                  <c:v>175.69980000000001</c:v>
                </c:pt>
                <c:pt idx="11169">
                  <c:v>175.72720000000001</c:v>
                </c:pt>
                <c:pt idx="11170">
                  <c:v>175.75460000000001</c:v>
                </c:pt>
                <c:pt idx="11171">
                  <c:v>175.78200000000001</c:v>
                </c:pt>
                <c:pt idx="11172">
                  <c:v>175.80940000000001</c:v>
                </c:pt>
                <c:pt idx="11173">
                  <c:v>175.83680000000001</c:v>
                </c:pt>
                <c:pt idx="11174">
                  <c:v>175.86420000000001</c:v>
                </c:pt>
                <c:pt idx="11175">
                  <c:v>175.89160000000001</c:v>
                </c:pt>
                <c:pt idx="11176">
                  <c:v>175.91900000000001</c:v>
                </c:pt>
                <c:pt idx="11177">
                  <c:v>175.94649999999999</c:v>
                </c:pt>
                <c:pt idx="11178">
                  <c:v>175.97389999999999</c:v>
                </c:pt>
                <c:pt idx="11179">
                  <c:v>176.00129999999999</c:v>
                </c:pt>
                <c:pt idx="11180">
                  <c:v>176.02869999999999</c:v>
                </c:pt>
                <c:pt idx="11181">
                  <c:v>176.05609999999999</c:v>
                </c:pt>
                <c:pt idx="11182">
                  <c:v>176.08359999999999</c:v>
                </c:pt>
                <c:pt idx="11183">
                  <c:v>176.11099999999999</c:v>
                </c:pt>
                <c:pt idx="11184">
                  <c:v>176.13839999999999</c:v>
                </c:pt>
                <c:pt idx="11185">
                  <c:v>176.16579999999999</c:v>
                </c:pt>
                <c:pt idx="11186">
                  <c:v>176.19329999999999</c:v>
                </c:pt>
                <c:pt idx="11187">
                  <c:v>176.22069999999999</c:v>
                </c:pt>
                <c:pt idx="11188">
                  <c:v>176.2482</c:v>
                </c:pt>
                <c:pt idx="11189">
                  <c:v>176.2756</c:v>
                </c:pt>
                <c:pt idx="11190">
                  <c:v>176.303</c:v>
                </c:pt>
                <c:pt idx="11191">
                  <c:v>176.3305</c:v>
                </c:pt>
                <c:pt idx="11192">
                  <c:v>176.3579</c:v>
                </c:pt>
                <c:pt idx="11193">
                  <c:v>176.3854</c:v>
                </c:pt>
                <c:pt idx="11194">
                  <c:v>176.4128</c:v>
                </c:pt>
                <c:pt idx="11195">
                  <c:v>176.44030000000001</c:v>
                </c:pt>
                <c:pt idx="11196">
                  <c:v>176.46770000000001</c:v>
                </c:pt>
                <c:pt idx="11197">
                  <c:v>176.49520000000001</c:v>
                </c:pt>
                <c:pt idx="11198">
                  <c:v>176.52269999999999</c:v>
                </c:pt>
                <c:pt idx="11199">
                  <c:v>176.55009999999999</c:v>
                </c:pt>
                <c:pt idx="11200">
                  <c:v>176.57759999999999</c:v>
                </c:pt>
                <c:pt idx="11201">
                  <c:v>176.60499999999999</c:v>
                </c:pt>
                <c:pt idx="11202">
                  <c:v>176.63249999999999</c:v>
                </c:pt>
                <c:pt idx="11203">
                  <c:v>176.66</c:v>
                </c:pt>
                <c:pt idx="11204">
                  <c:v>176.6875</c:v>
                </c:pt>
                <c:pt idx="11205">
                  <c:v>176.7149</c:v>
                </c:pt>
                <c:pt idx="11206">
                  <c:v>176.7424</c:v>
                </c:pt>
                <c:pt idx="11207">
                  <c:v>176.76990000000001</c:v>
                </c:pt>
                <c:pt idx="11208">
                  <c:v>176.79740000000001</c:v>
                </c:pt>
                <c:pt idx="11209">
                  <c:v>176.82490000000001</c:v>
                </c:pt>
                <c:pt idx="11210">
                  <c:v>176.85230000000001</c:v>
                </c:pt>
                <c:pt idx="11211">
                  <c:v>176.87979999999999</c:v>
                </c:pt>
                <c:pt idx="11212">
                  <c:v>176.90729999999999</c:v>
                </c:pt>
                <c:pt idx="11213">
                  <c:v>176.9348</c:v>
                </c:pt>
                <c:pt idx="11214">
                  <c:v>176.9623</c:v>
                </c:pt>
                <c:pt idx="11215">
                  <c:v>176.9898</c:v>
                </c:pt>
                <c:pt idx="11216">
                  <c:v>177.01730000000001</c:v>
                </c:pt>
                <c:pt idx="11217">
                  <c:v>177.04480000000001</c:v>
                </c:pt>
                <c:pt idx="11218">
                  <c:v>177.07230000000001</c:v>
                </c:pt>
                <c:pt idx="11219">
                  <c:v>177.09979999999999</c:v>
                </c:pt>
                <c:pt idx="11220">
                  <c:v>177.12729999999999</c:v>
                </c:pt>
                <c:pt idx="11221">
                  <c:v>177.15479999999999</c:v>
                </c:pt>
                <c:pt idx="11222">
                  <c:v>177.1823</c:v>
                </c:pt>
                <c:pt idx="11223">
                  <c:v>177.2098</c:v>
                </c:pt>
                <c:pt idx="11224">
                  <c:v>177.23740000000001</c:v>
                </c:pt>
                <c:pt idx="11225">
                  <c:v>177.26490000000001</c:v>
                </c:pt>
                <c:pt idx="11226">
                  <c:v>177.29239999999999</c:v>
                </c:pt>
                <c:pt idx="11227">
                  <c:v>177.31989999999999</c:v>
                </c:pt>
                <c:pt idx="11228">
                  <c:v>177.34739999999999</c:v>
                </c:pt>
                <c:pt idx="11229">
                  <c:v>177.375</c:v>
                </c:pt>
                <c:pt idx="11230">
                  <c:v>177.4025</c:v>
                </c:pt>
                <c:pt idx="11231">
                  <c:v>177.43</c:v>
                </c:pt>
                <c:pt idx="11232">
                  <c:v>177.45760000000001</c:v>
                </c:pt>
                <c:pt idx="11233">
                  <c:v>177.48509999999999</c:v>
                </c:pt>
                <c:pt idx="11234">
                  <c:v>177.51259999999999</c:v>
                </c:pt>
                <c:pt idx="11235">
                  <c:v>177.5402</c:v>
                </c:pt>
                <c:pt idx="11236">
                  <c:v>177.5677</c:v>
                </c:pt>
                <c:pt idx="11237">
                  <c:v>177.59520000000001</c:v>
                </c:pt>
                <c:pt idx="11238">
                  <c:v>177.62280000000001</c:v>
                </c:pt>
                <c:pt idx="11239">
                  <c:v>177.65029999999999</c:v>
                </c:pt>
                <c:pt idx="11240">
                  <c:v>177.67789999999999</c:v>
                </c:pt>
                <c:pt idx="11241">
                  <c:v>177.7054</c:v>
                </c:pt>
                <c:pt idx="11242">
                  <c:v>177.733</c:v>
                </c:pt>
                <c:pt idx="11243">
                  <c:v>177.76050000000001</c:v>
                </c:pt>
                <c:pt idx="11244">
                  <c:v>177.78809999999999</c:v>
                </c:pt>
                <c:pt idx="11245">
                  <c:v>177.81569999999999</c:v>
                </c:pt>
                <c:pt idx="11246">
                  <c:v>177.8432</c:v>
                </c:pt>
                <c:pt idx="11247">
                  <c:v>177.8708</c:v>
                </c:pt>
                <c:pt idx="11248">
                  <c:v>177.89840000000001</c:v>
                </c:pt>
                <c:pt idx="11249">
                  <c:v>177.92590000000001</c:v>
                </c:pt>
                <c:pt idx="11250">
                  <c:v>177.95349999999999</c:v>
                </c:pt>
                <c:pt idx="11251">
                  <c:v>177.9811</c:v>
                </c:pt>
                <c:pt idx="11252">
                  <c:v>178.0086</c:v>
                </c:pt>
                <c:pt idx="11253">
                  <c:v>178.03620000000001</c:v>
                </c:pt>
                <c:pt idx="11254">
                  <c:v>178.06379999999999</c:v>
                </c:pt>
                <c:pt idx="11255">
                  <c:v>178.09139999999999</c:v>
                </c:pt>
                <c:pt idx="11256">
                  <c:v>178.119</c:v>
                </c:pt>
                <c:pt idx="11257">
                  <c:v>178.1465</c:v>
                </c:pt>
                <c:pt idx="11258">
                  <c:v>178.17410000000001</c:v>
                </c:pt>
                <c:pt idx="11259">
                  <c:v>178.20169999999999</c:v>
                </c:pt>
                <c:pt idx="11260">
                  <c:v>178.22929999999999</c:v>
                </c:pt>
                <c:pt idx="11261">
                  <c:v>178.2569</c:v>
                </c:pt>
                <c:pt idx="11262">
                  <c:v>178.28450000000001</c:v>
                </c:pt>
                <c:pt idx="11263">
                  <c:v>178.31209999999999</c:v>
                </c:pt>
                <c:pt idx="11264">
                  <c:v>178.33969999999999</c:v>
                </c:pt>
                <c:pt idx="11265">
                  <c:v>178.3673</c:v>
                </c:pt>
                <c:pt idx="11266">
                  <c:v>178.39490000000001</c:v>
                </c:pt>
                <c:pt idx="11267">
                  <c:v>178.42250000000001</c:v>
                </c:pt>
                <c:pt idx="11268">
                  <c:v>178.45009999999999</c:v>
                </c:pt>
                <c:pt idx="11269">
                  <c:v>178.4777</c:v>
                </c:pt>
                <c:pt idx="11270">
                  <c:v>178.50540000000001</c:v>
                </c:pt>
                <c:pt idx="11271">
                  <c:v>178.53299999999999</c:v>
                </c:pt>
                <c:pt idx="11272">
                  <c:v>178.56059999999999</c:v>
                </c:pt>
                <c:pt idx="11273">
                  <c:v>178.5882</c:v>
                </c:pt>
                <c:pt idx="11274">
                  <c:v>178.61580000000001</c:v>
                </c:pt>
                <c:pt idx="11275">
                  <c:v>178.64340000000001</c:v>
                </c:pt>
                <c:pt idx="11276">
                  <c:v>178.6711</c:v>
                </c:pt>
                <c:pt idx="11277">
                  <c:v>178.6987</c:v>
                </c:pt>
                <c:pt idx="11278">
                  <c:v>178.72630000000001</c:v>
                </c:pt>
                <c:pt idx="11279">
                  <c:v>178.75399999999999</c:v>
                </c:pt>
                <c:pt idx="11280">
                  <c:v>178.7816</c:v>
                </c:pt>
                <c:pt idx="11281">
                  <c:v>178.8092</c:v>
                </c:pt>
                <c:pt idx="11282">
                  <c:v>178.83690000000001</c:v>
                </c:pt>
                <c:pt idx="11283">
                  <c:v>178.86449999999999</c:v>
                </c:pt>
                <c:pt idx="11284">
                  <c:v>178.8922</c:v>
                </c:pt>
                <c:pt idx="11285">
                  <c:v>178.91980000000001</c:v>
                </c:pt>
                <c:pt idx="11286">
                  <c:v>178.94749999999999</c:v>
                </c:pt>
                <c:pt idx="11287">
                  <c:v>178.9751</c:v>
                </c:pt>
                <c:pt idx="11288">
                  <c:v>179.00280000000001</c:v>
                </c:pt>
                <c:pt idx="11289">
                  <c:v>179.03039999999999</c:v>
                </c:pt>
                <c:pt idx="11290">
                  <c:v>179.0581</c:v>
                </c:pt>
                <c:pt idx="11291">
                  <c:v>179.0857</c:v>
                </c:pt>
                <c:pt idx="11292">
                  <c:v>179.11340000000001</c:v>
                </c:pt>
                <c:pt idx="11293">
                  <c:v>179.14109999999999</c:v>
                </c:pt>
                <c:pt idx="11294">
                  <c:v>179.1687</c:v>
                </c:pt>
                <c:pt idx="11295">
                  <c:v>179.19640000000001</c:v>
                </c:pt>
                <c:pt idx="11296">
                  <c:v>179.22399999999999</c:v>
                </c:pt>
                <c:pt idx="11297">
                  <c:v>179.2517</c:v>
                </c:pt>
                <c:pt idx="11298">
                  <c:v>179.27940000000001</c:v>
                </c:pt>
                <c:pt idx="11299">
                  <c:v>179.30709999999999</c:v>
                </c:pt>
                <c:pt idx="11300">
                  <c:v>179.3347</c:v>
                </c:pt>
                <c:pt idx="11301">
                  <c:v>179.36240000000001</c:v>
                </c:pt>
                <c:pt idx="11302">
                  <c:v>179.39009999999999</c:v>
                </c:pt>
                <c:pt idx="11303">
                  <c:v>179.4178</c:v>
                </c:pt>
                <c:pt idx="11304">
                  <c:v>179.44550000000001</c:v>
                </c:pt>
                <c:pt idx="11305">
                  <c:v>179.47319999999999</c:v>
                </c:pt>
                <c:pt idx="11306">
                  <c:v>179.5009</c:v>
                </c:pt>
                <c:pt idx="11307">
                  <c:v>179.52850000000001</c:v>
                </c:pt>
                <c:pt idx="11308">
                  <c:v>179.55619999999999</c:v>
                </c:pt>
                <c:pt idx="11309">
                  <c:v>179.5839</c:v>
                </c:pt>
                <c:pt idx="11310">
                  <c:v>179.61160000000001</c:v>
                </c:pt>
                <c:pt idx="11311">
                  <c:v>179.63929999999999</c:v>
                </c:pt>
                <c:pt idx="11312">
                  <c:v>179.667</c:v>
                </c:pt>
                <c:pt idx="11313">
                  <c:v>179.69470000000001</c:v>
                </c:pt>
                <c:pt idx="11314">
                  <c:v>179.7225</c:v>
                </c:pt>
                <c:pt idx="11315">
                  <c:v>179.75020000000001</c:v>
                </c:pt>
                <c:pt idx="11316">
                  <c:v>179.77789999999999</c:v>
                </c:pt>
                <c:pt idx="11317">
                  <c:v>179.8056</c:v>
                </c:pt>
                <c:pt idx="11318">
                  <c:v>179.83330000000001</c:v>
                </c:pt>
                <c:pt idx="11319">
                  <c:v>179.86099999999999</c:v>
                </c:pt>
                <c:pt idx="11320">
                  <c:v>179.8887</c:v>
                </c:pt>
                <c:pt idx="11321">
                  <c:v>179.91650000000001</c:v>
                </c:pt>
                <c:pt idx="11322">
                  <c:v>179.9442</c:v>
                </c:pt>
                <c:pt idx="11323">
                  <c:v>179.97190000000001</c:v>
                </c:pt>
                <c:pt idx="11324">
                  <c:v>179.99959999999999</c:v>
                </c:pt>
                <c:pt idx="11325">
                  <c:v>180.0274</c:v>
                </c:pt>
                <c:pt idx="11326">
                  <c:v>180.05510000000001</c:v>
                </c:pt>
                <c:pt idx="11327">
                  <c:v>180.08279999999999</c:v>
                </c:pt>
                <c:pt idx="11328">
                  <c:v>180.11060000000001</c:v>
                </c:pt>
                <c:pt idx="11329">
                  <c:v>180.13829999999999</c:v>
                </c:pt>
                <c:pt idx="11330">
                  <c:v>180.1661</c:v>
                </c:pt>
                <c:pt idx="11331">
                  <c:v>180.19380000000001</c:v>
                </c:pt>
                <c:pt idx="11332">
                  <c:v>180.22149999999999</c:v>
                </c:pt>
                <c:pt idx="11333">
                  <c:v>180.24930000000001</c:v>
                </c:pt>
                <c:pt idx="11334">
                  <c:v>180.27699999999999</c:v>
                </c:pt>
                <c:pt idx="11335">
                  <c:v>180.3048</c:v>
                </c:pt>
                <c:pt idx="11336">
                  <c:v>180.33260000000001</c:v>
                </c:pt>
                <c:pt idx="11337">
                  <c:v>180.3603</c:v>
                </c:pt>
                <c:pt idx="11338">
                  <c:v>180.38810000000001</c:v>
                </c:pt>
                <c:pt idx="11339">
                  <c:v>180.41579999999999</c:v>
                </c:pt>
                <c:pt idx="11340">
                  <c:v>180.4436</c:v>
                </c:pt>
                <c:pt idx="11341">
                  <c:v>180.47139999999999</c:v>
                </c:pt>
                <c:pt idx="11342">
                  <c:v>180.4991</c:v>
                </c:pt>
                <c:pt idx="11343">
                  <c:v>180.52690000000001</c:v>
                </c:pt>
                <c:pt idx="11344">
                  <c:v>180.5547</c:v>
                </c:pt>
                <c:pt idx="11345">
                  <c:v>180.58240000000001</c:v>
                </c:pt>
                <c:pt idx="11346">
                  <c:v>180.61019999999999</c:v>
                </c:pt>
                <c:pt idx="11347">
                  <c:v>180.63800000000001</c:v>
                </c:pt>
                <c:pt idx="11348">
                  <c:v>180.66579999999999</c:v>
                </c:pt>
                <c:pt idx="11349">
                  <c:v>180.6936</c:v>
                </c:pt>
                <c:pt idx="11350">
                  <c:v>180.72130000000001</c:v>
                </c:pt>
                <c:pt idx="11351">
                  <c:v>180.7491</c:v>
                </c:pt>
                <c:pt idx="11352">
                  <c:v>180.77690000000001</c:v>
                </c:pt>
                <c:pt idx="11353">
                  <c:v>180.8047</c:v>
                </c:pt>
                <c:pt idx="11354">
                  <c:v>180.83250000000001</c:v>
                </c:pt>
                <c:pt idx="11355">
                  <c:v>180.8603</c:v>
                </c:pt>
                <c:pt idx="11356">
                  <c:v>180.88810000000001</c:v>
                </c:pt>
                <c:pt idx="11357">
                  <c:v>180.91589999999999</c:v>
                </c:pt>
                <c:pt idx="11358">
                  <c:v>180.94370000000001</c:v>
                </c:pt>
                <c:pt idx="11359">
                  <c:v>180.97149999999999</c:v>
                </c:pt>
                <c:pt idx="11360">
                  <c:v>180.99930000000001</c:v>
                </c:pt>
                <c:pt idx="11361">
                  <c:v>181.02709999999999</c:v>
                </c:pt>
                <c:pt idx="11362">
                  <c:v>181.0549</c:v>
                </c:pt>
                <c:pt idx="11363">
                  <c:v>181.08269999999999</c:v>
                </c:pt>
                <c:pt idx="11364">
                  <c:v>181.1105</c:v>
                </c:pt>
                <c:pt idx="11365">
                  <c:v>181.13839999999999</c:v>
                </c:pt>
                <c:pt idx="11366">
                  <c:v>181.1662</c:v>
                </c:pt>
                <c:pt idx="11367">
                  <c:v>181.19399999999999</c:v>
                </c:pt>
                <c:pt idx="11368">
                  <c:v>181.2218</c:v>
                </c:pt>
                <c:pt idx="11369">
                  <c:v>181.24959999999999</c:v>
                </c:pt>
                <c:pt idx="11370">
                  <c:v>181.2775</c:v>
                </c:pt>
                <c:pt idx="11371">
                  <c:v>181.30529999999999</c:v>
                </c:pt>
                <c:pt idx="11372">
                  <c:v>181.3331</c:v>
                </c:pt>
                <c:pt idx="11373">
                  <c:v>181.36099999999999</c:v>
                </c:pt>
                <c:pt idx="11374">
                  <c:v>181.3888</c:v>
                </c:pt>
                <c:pt idx="11375">
                  <c:v>181.41659999999999</c:v>
                </c:pt>
                <c:pt idx="11376">
                  <c:v>181.44450000000001</c:v>
                </c:pt>
                <c:pt idx="11377">
                  <c:v>181.47229999999999</c:v>
                </c:pt>
                <c:pt idx="11378">
                  <c:v>181.50020000000001</c:v>
                </c:pt>
                <c:pt idx="11379">
                  <c:v>181.52799999999999</c:v>
                </c:pt>
                <c:pt idx="11380">
                  <c:v>181.5558</c:v>
                </c:pt>
                <c:pt idx="11381">
                  <c:v>181.58369999999999</c:v>
                </c:pt>
                <c:pt idx="11382">
                  <c:v>181.61160000000001</c:v>
                </c:pt>
                <c:pt idx="11383">
                  <c:v>181.63939999999999</c:v>
                </c:pt>
                <c:pt idx="11384">
                  <c:v>181.66730000000001</c:v>
                </c:pt>
                <c:pt idx="11385">
                  <c:v>181.6951</c:v>
                </c:pt>
                <c:pt idx="11386">
                  <c:v>181.72300000000001</c:v>
                </c:pt>
                <c:pt idx="11387">
                  <c:v>181.7509</c:v>
                </c:pt>
                <c:pt idx="11388">
                  <c:v>181.77869999999999</c:v>
                </c:pt>
                <c:pt idx="11389">
                  <c:v>181.8066</c:v>
                </c:pt>
                <c:pt idx="11390">
                  <c:v>181.83449999999999</c:v>
                </c:pt>
                <c:pt idx="11391">
                  <c:v>181.8623</c:v>
                </c:pt>
                <c:pt idx="11392">
                  <c:v>181.89019999999999</c:v>
                </c:pt>
                <c:pt idx="11393">
                  <c:v>181.91810000000001</c:v>
                </c:pt>
                <c:pt idx="11394">
                  <c:v>181.946</c:v>
                </c:pt>
                <c:pt idx="11395">
                  <c:v>181.97380000000001</c:v>
                </c:pt>
                <c:pt idx="11396">
                  <c:v>182.0017</c:v>
                </c:pt>
                <c:pt idx="11397">
                  <c:v>182.02959999999999</c:v>
                </c:pt>
                <c:pt idx="11398">
                  <c:v>182.0575</c:v>
                </c:pt>
                <c:pt idx="11399">
                  <c:v>182.08539999999999</c:v>
                </c:pt>
                <c:pt idx="11400">
                  <c:v>182.11330000000001</c:v>
                </c:pt>
                <c:pt idx="11401">
                  <c:v>182.1412</c:v>
                </c:pt>
                <c:pt idx="11402">
                  <c:v>182.16909999999999</c:v>
                </c:pt>
                <c:pt idx="11403">
                  <c:v>182.1969</c:v>
                </c:pt>
                <c:pt idx="11404">
                  <c:v>182.22489999999999</c:v>
                </c:pt>
                <c:pt idx="11405">
                  <c:v>182.2527</c:v>
                </c:pt>
                <c:pt idx="11406">
                  <c:v>182.2807</c:v>
                </c:pt>
                <c:pt idx="11407">
                  <c:v>182.30860000000001</c:v>
                </c:pt>
                <c:pt idx="11408">
                  <c:v>182.3365</c:v>
                </c:pt>
                <c:pt idx="11409">
                  <c:v>182.36439999999999</c:v>
                </c:pt>
                <c:pt idx="11410">
                  <c:v>182.39230000000001</c:v>
                </c:pt>
                <c:pt idx="11411">
                  <c:v>182.42019999999999</c:v>
                </c:pt>
                <c:pt idx="11412">
                  <c:v>182.44810000000001</c:v>
                </c:pt>
                <c:pt idx="11413">
                  <c:v>182.476</c:v>
                </c:pt>
                <c:pt idx="11414">
                  <c:v>182.50399999999999</c:v>
                </c:pt>
                <c:pt idx="11415">
                  <c:v>182.53190000000001</c:v>
                </c:pt>
                <c:pt idx="11416">
                  <c:v>182.5598</c:v>
                </c:pt>
                <c:pt idx="11417">
                  <c:v>182.58770000000001</c:v>
                </c:pt>
                <c:pt idx="11418">
                  <c:v>182.6157</c:v>
                </c:pt>
                <c:pt idx="11419">
                  <c:v>182.64359999999999</c:v>
                </c:pt>
                <c:pt idx="11420">
                  <c:v>182.67150000000001</c:v>
                </c:pt>
                <c:pt idx="11421">
                  <c:v>182.6995</c:v>
                </c:pt>
                <c:pt idx="11422">
                  <c:v>182.72739999999999</c:v>
                </c:pt>
                <c:pt idx="11423">
                  <c:v>182.75530000000001</c:v>
                </c:pt>
                <c:pt idx="11424">
                  <c:v>182.7833</c:v>
                </c:pt>
                <c:pt idx="11425">
                  <c:v>182.81120000000001</c:v>
                </c:pt>
                <c:pt idx="11426">
                  <c:v>182.83920000000001</c:v>
                </c:pt>
                <c:pt idx="11427">
                  <c:v>182.86709999999999</c:v>
                </c:pt>
                <c:pt idx="11428">
                  <c:v>182.89510000000001</c:v>
                </c:pt>
                <c:pt idx="11429">
                  <c:v>182.923</c:v>
                </c:pt>
                <c:pt idx="11430">
                  <c:v>182.95099999999999</c:v>
                </c:pt>
                <c:pt idx="11431">
                  <c:v>182.97890000000001</c:v>
                </c:pt>
                <c:pt idx="11432">
                  <c:v>183.0069</c:v>
                </c:pt>
                <c:pt idx="11433">
                  <c:v>183.03489999999999</c:v>
                </c:pt>
                <c:pt idx="11434">
                  <c:v>183.06280000000001</c:v>
                </c:pt>
                <c:pt idx="11435">
                  <c:v>183.0908</c:v>
                </c:pt>
                <c:pt idx="11436">
                  <c:v>183.11879999999999</c:v>
                </c:pt>
                <c:pt idx="11437">
                  <c:v>183.14670000000001</c:v>
                </c:pt>
                <c:pt idx="11438">
                  <c:v>183.1747</c:v>
                </c:pt>
                <c:pt idx="11439">
                  <c:v>183.20269999999999</c:v>
                </c:pt>
                <c:pt idx="11440">
                  <c:v>183.23070000000001</c:v>
                </c:pt>
                <c:pt idx="11441">
                  <c:v>183.2586</c:v>
                </c:pt>
                <c:pt idx="11442">
                  <c:v>183.28659999999999</c:v>
                </c:pt>
                <c:pt idx="11443">
                  <c:v>183.31460000000001</c:v>
                </c:pt>
                <c:pt idx="11444">
                  <c:v>183.3426</c:v>
                </c:pt>
                <c:pt idx="11445">
                  <c:v>183.3706</c:v>
                </c:pt>
                <c:pt idx="11446">
                  <c:v>183.39859999999999</c:v>
                </c:pt>
                <c:pt idx="11447">
                  <c:v>183.4265</c:v>
                </c:pt>
                <c:pt idx="11448">
                  <c:v>183.4545</c:v>
                </c:pt>
                <c:pt idx="11449">
                  <c:v>183.48249999999999</c:v>
                </c:pt>
                <c:pt idx="11450">
                  <c:v>183.51050000000001</c:v>
                </c:pt>
                <c:pt idx="11451">
                  <c:v>183.5385</c:v>
                </c:pt>
                <c:pt idx="11452">
                  <c:v>183.56649999999999</c:v>
                </c:pt>
                <c:pt idx="11453">
                  <c:v>183.59450000000001</c:v>
                </c:pt>
                <c:pt idx="11454">
                  <c:v>183.6225</c:v>
                </c:pt>
                <c:pt idx="11455">
                  <c:v>183.6506</c:v>
                </c:pt>
                <c:pt idx="11456">
                  <c:v>183.67859999999999</c:v>
                </c:pt>
                <c:pt idx="11457">
                  <c:v>183.70660000000001</c:v>
                </c:pt>
                <c:pt idx="11458">
                  <c:v>183.7346</c:v>
                </c:pt>
                <c:pt idx="11459">
                  <c:v>183.76259999999999</c:v>
                </c:pt>
                <c:pt idx="11460">
                  <c:v>183.79060000000001</c:v>
                </c:pt>
                <c:pt idx="11461">
                  <c:v>183.8186</c:v>
                </c:pt>
                <c:pt idx="11462">
                  <c:v>183.8467</c:v>
                </c:pt>
                <c:pt idx="11463">
                  <c:v>183.87469999999999</c:v>
                </c:pt>
                <c:pt idx="11464">
                  <c:v>183.90270000000001</c:v>
                </c:pt>
                <c:pt idx="11465">
                  <c:v>183.9308</c:v>
                </c:pt>
                <c:pt idx="11466">
                  <c:v>183.9588</c:v>
                </c:pt>
                <c:pt idx="11467">
                  <c:v>183.98679999999999</c:v>
                </c:pt>
                <c:pt idx="11468">
                  <c:v>184.01490000000001</c:v>
                </c:pt>
                <c:pt idx="11469">
                  <c:v>184.0429</c:v>
                </c:pt>
                <c:pt idx="11470">
                  <c:v>184.07089999999999</c:v>
                </c:pt>
                <c:pt idx="11471">
                  <c:v>184.09899999999999</c:v>
                </c:pt>
                <c:pt idx="11472">
                  <c:v>184.12700000000001</c:v>
                </c:pt>
                <c:pt idx="11473">
                  <c:v>184.1551</c:v>
                </c:pt>
                <c:pt idx="11474">
                  <c:v>184.1831</c:v>
                </c:pt>
                <c:pt idx="11475">
                  <c:v>184.21119999999999</c:v>
                </c:pt>
                <c:pt idx="11476">
                  <c:v>184.23920000000001</c:v>
                </c:pt>
                <c:pt idx="11477">
                  <c:v>184.26730000000001</c:v>
                </c:pt>
                <c:pt idx="11478">
                  <c:v>184.2953</c:v>
                </c:pt>
                <c:pt idx="11479">
                  <c:v>184.32339999999999</c:v>
                </c:pt>
                <c:pt idx="11480">
                  <c:v>184.35149999999999</c:v>
                </c:pt>
                <c:pt idx="11481">
                  <c:v>184.37950000000001</c:v>
                </c:pt>
                <c:pt idx="11482">
                  <c:v>184.4076</c:v>
                </c:pt>
                <c:pt idx="11483">
                  <c:v>184.4357</c:v>
                </c:pt>
                <c:pt idx="11484">
                  <c:v>184.46369999999999</c:v>
                </c:pt>
                <c:pt idx="11485">
                  <c:v>184.49180000000001</c:v>
                </c:pt>
                <c:pt idx="11486">
                  <c:v>184.51990000000001</c:v>
                </c:pt>
                <c:pt idx="11487">
                  <c:v>184.548</c:v>
                </c:pt>
                <c:pt idx="11488">
                  <c:v>184.57599999999999</c:v>
                </c:pt>
                <c:pt idx="11489">
                  <c:v>184.60409999999999</c:v>
                </c:pt>
                <c:pt idx="11490">
                  <c:v>184.63220000000001</c:v>
                </c:pt>
                <c:pt idx="11491">
                  <c:v>184.66030000000001</c:v>
                </c:pt>
                <c:pt idx="11492">
                  <c:v>184.6884</c:v>
                </c:pt>
                <c:pt idx="11493">
                  <c:v>184.7165</c:v>
                </c:pt>
                <c:pt idx="11494">
                  <c:v>184.74459999999999</c:v>
                </c:pt>
                <c:pt idx="11495">
                  <c:v>184.77260000000001</c:v>
                </c:pt>
                <c:pt idx="11496">
                  <c:v>184.80070000000001</c:v>
                </c:pt>
                <c:pt idx="11497">
                  <c:v>184.8288</c:v>
                </c:pt>
                <c:pt idx="11498">
                  <c:v>184.8569</c:v>
                </c:pt>
                <c:pt idx="11499">
                  <c:v>184.88499999999999</c:v>
                </c:pt>
                <c:pt idx="11500">
                  <c:v>184.91309999999999</c:v>
                </c:pt>
                <c:pt idx="11501">
                  <c:v>184.94130000000001</c:v>
                </c:pt>
                <c:pt idx="11502">
                  <c:v>184.96940000000001</c:v>
                </c:pt>
                <c:pt idx="11503">
                  <c:v>184.9975</c:v>
                </c:pt>
                <c:pt idx="11504">
                  <c:v>185.0256</c:v>
                </c:pt>
                <c:pt idx="11505">
                  <c:v>185.05369999999999</c:v>
                </c:pt>
                <c:pt idx="11506">
                  <c:v>185.08179999999999</c:v>
                </c:pt>
                <c:pt idx="11507">
                  <c:v>185.10990000000001</c:v>
                </c:pt>
                <c:pt idx="11508">
                  <c:v>185.13810000000001</c:v>
                </c:pt>
                <c:pt idx="11509">
                  <c:v>185.1662</c:v>
                </c:pt>
                <c:pt idx="11510">
                  <c:v>185.1943</c:v>
                </c:pt>
                <c:pt idx="11511">
                  <c:v>185.22239999999999</c:v>
                </c:pt>
                <c:pt idx="11512">
                  <c:v>185.25059999999999</c:v>
                </c:pt>
                <c:pt idx="11513">
                  <c:v>185.27869999999999</c:v>
                </c:pt>
                <c:pt idx="11514">
                  <c:v>185.30680000000001</c:v>
                </c:pt>
                <c:pt idx="11515">
                  <c:v>185.33500000000001</c:v>
                </c:pt>
                <c:pt idx="11516">
                  <c:v>185.3631</c:v>
                </c:pt>
                <c:pt idx="11517">
                  <c:v>185.3913</c:v>
                </c:pt>
                <c:pt idx="11518">
                  <c:v>185.4194</c:v>
                </c:pt>
                <c:pt idx="11519">
                  <c:v>185.44749999999999</c:v>
                </c:pt>
                <c:pt idx="11520">
                  <c:v>185.47569999999999</c:v>
                </c:pt>
                <c:pt idx="11521">
                  <c:v>185.50380000000001</c:v>
                </c:pt>
                <c:pt idx="11522">
                  <c:v>185.53200000000001</c:v>
                </c:pt>
                <c:pt idx="11523">
                  <c:v>185.56010000000001</c:v>
                </c:pt>
                <c:pt idx="11524">
                  <c:v>185.5883</c:v>
                </c:pt>
                <c:pt idx="11525">
                  <c:v>185.6165</c:v>
                </c:pt>
                <c:pt idx="11526">
                  <c:v>185.6446</c:v>
                </c:pt>
                <c:pt idx="11527">
                  <c:v>185.6728</c:v>
                </c:pt>
                <c:pt idx="11528">
                  <c:v>185.70089999999999</c:v>
                </c:pt>
                <c:pt idx="11529">
                  <c:v>185.72909999999999</c:v>
                </c:pt>
                <c:pt idx="11530">
                  <c:v>185.75729999999999</c:v>
                </c:pt>
                <c:pt idx="11531">
                  <c:v>185.78540000000001</c:v>
                </c:pt>
                <c:pt idx="11532">
                  <c:v>185.81360000000001</c:v>
                </c:pt>
                <c:pt idx="11533">
                  <c:v>185.84180000000001</c:v>
                </c:pt>
                <c:pt idx="11534">
                  <c:v>185.87</c:v>
                </c:pt>
                <c:pt idx="11535">
                  <c:v>185.8981</c:v>
                </c:pt>
                <c:pt idx="11536">
                  <c:v>185.9263</c:v>
                </c:pt>
                <c:pt idx="11537">
                  <c:v>185.9545</c:v>
                </c:pt>
                <c:pt idx="11538">
                  <c:v>185.98269999999999</c:v>
                </c:pt>
                <c:pt idx="11539">
                  <c:v>186.01089999999999</c:v>
                </c:pt>
                <c:pt idx="11540">
                  <c:v>186.03909999999999</c:v>
                </c:pt>
                <c:pt idx="11541">
                  <c:v>186.06729999999999</c:v>
                </c:pt>
                <c:pt idx="11542">
                  <c:v>186.09549999999999</c:v>
                </c:pt>
                <c:pt idx="11543">
                  <c:v>186.12370000000001</c:v>
                </c:pt>
                <c:pt idx="11544">
                  <c:v>186.15190000000001</c:v>
                </c:pt>
                <c:pt idx="11545">
                  <c:v>186.18010000000001</c:v>
                </c:pt>
                <c:pt idx="11546">
                  <c:v>186.20830000000001</c:v>
                </c:pt>
                <c:pt idx="11547">
                  <c:v>186.23650000000001</c:v>
                </c:pt>
                <c:pt idx="11548">
                  <c:v>186.2647</c:v>
                </c:pt>
                <c:pt idx="11549">
                  <c:v>186.2929</c:v>
                </c:pt>
                <c:pt idx="11550">
                  <c:v>186.3211</c:v>
                </c:pt>
                <c:pt idx="11551">
                  <c:v>186.3493</c:v>
                </c:pt>
                <c:pt idx="11552">
                  <c:v>186.3775</c:v>
                </c:pt>
                <c:pt idx="11553">
                  <c:v>186.4057</c:v>
                </c:pt>
                <c:pt idx="11554">
                  <c:v>186.434</c:v>
                </c:pt>
                <c:pt idx="11555">
                  <c:v>186.4622</c:v>
                </c:pt>
                <c:pt idx="11556">
                  <c:v>186.49039999999999</c:v>
                </c:pt>
                <c:pt idx="11557">
                  <c:v>186.51859999999999</c:v>
                </c:pt>
                <c:pt idx="11558">
                  <c:v>186.54689999999999</c:v>
                </c:pt>
                <c:pt idx="11559">
                  <c:v>186.57509999999999</c:v>
                </c:pt>
                <c:pt idx="11560">
                  <c:v>186.60329999999999</c:v>
                </c:pt>
                <c:pt idx="11561">
                  <c:v>186.63159999999999</c:v>
                </c:pt>
                <c:pt idx="11562">
                  <c:v>186.65979999999999</c:v>
                </c:pt>
                <c:pt idx="11563">
                  <c:v>186.68799999999999</c:v>
                </c:pt>
                <c:pt idx="11564">
                  <c:v>186.71629999999999</c:v>
                </c:pt>
                <c:pt idx="11565">
                  <c:v>186.74449999999999</c:v>
                </c:pt>
                <c:pt idx="11566">
                  <c:v>186.77279999999999</c:v>
                </c:pt>
                <c:pt idx="11567">
                  <c:v>186.80099999999999</c:v>
                </c:pt>
                <c:pt idx="11568">
                  <c:v>186.82929999999999</c:v>
                </c:pt>
                <c:pt idx="11569">
                  <c:v>186.85749999999999</c:v>
                </c:pt>
                <c:pt idx="11570">
                  <c:v>186.88579999999999</c:v>
                </c:pt>
                <c:pt idx="11571">
                  <c:v>186.91399999999999</c:v>
                </c:pt>
                <c:pt idx="11572">
                  <c:v>186.94229999999999</c:v>
                </c:pt>
                <c:pt idx="11573">
                  <c:v>186.97059999999999</c:v>
                </c:pt>
                <c:pt idx="11574">
                  <c:v>186.99879999999999</c:v>
                </c:pt>
                <c:pt idx="11575">
                  <c:v>187.02709999999999</c:v>
                </c:pt>
                <c:pt idx="11576">
                  <c:v>187.05529999999999</c:v>
                </c:pt>
                <c:pt idx="11577">
                  <c:v>187.08359999999999</c:v>
                </c:pt>
                <c:pt idx="11578">
                  <c:v>187.11189999999999</c:v>
                </c:pt>
                <c:pt idx="11579">
                  <c:v>187.14019999999999</c:v>
                </c:pt>
                <c:pt idx="11580">
                  <c:v>187.16839999999999</c:v>
                </c:pt>
                <c:pt idx="11581">
                  <c:v>187.19669999999999</c:v>
                </c:pt>
                <c:pt idx="11582">
                  <c:v>187.22499999999999</c:v>
                </c:pt>
                <c:pt idx="11583">
                  <c:v>187.2533</c:v>
                </c:pt>
                <c:pt idx="11584">
                  <c:v>187.2816</c:v>
                </c:pt>
                <c:pt idx="11585">
                  <c:v>187.3098</c:v>
                </c:pt>
                <c:pt idx="11586">
                  <c:v>187.3381</c:v>
                </c:pt>
                <c:pt idx="11587">
                  <c:v>187.3664</c:v>
                </c:pt>
                <c:pt idx="11588">
                  <c:v>187.3947</c:v>
                </c:pt>
                <c:pt idx="11589">
                  <c:v>187.423</c:v>
                </c:pt>
                <c:pt idx="11590">
                  <c:v>187.4513</c:v>
                </c:pt>
                <c:pt idx="11591">
                  <c:v>187.4796</c:v>
                </c:pt>
                <c:pt idx="11592">
                  <c:v>187.50790000000001</c:v>
                </c:pt>
                <c:pt idx="11593">
                  <c:v>187.53620000000001</c:v>
                </c:pt>
                <c:pt idx="11594">
                  <c:v>187.56450000000001</c:v>
                </c:pt>
                <c:pt idx="11595">
                  <c:v>187.59280000000001</c:v>
                </c:pt>
                <c:pt idx="11596">
                  <c:v>187.62110000000001</c:v>
                </c:pt>
                <c:pt idx="11597">
                  <c:v>187.64940000000001</c:v>
                </c:pt>
                <c:pt idx="11598">
                  <c:v>187.67769999999999</c:v>
                </c:pt>
                <c:pt idx="11599">
                  <c:v>187.70609999999999</c:v>
                </c:pt>
                <c:pt idx="11600">
                  <c:v>187.73439999999999</c:v>
                </c:pt>
                <c:pt idx="11601">
                  <c:v>187.7627</c:v>
                </c:pt>
                <c:pt idx="11602">
                  <c:v>187.791</c:v>
                </c:pt>
                <c:pt idx="11603">
                  <c:v>187.8194</c:v>
                </c:pt>
                <c:pt idx="11604">
                  <c:v>187.8477</c:v>
                </c:pt>
                <c:pt idx="11605">
                  <c:v>187.876</c:v>
                </c:pt>
                <c:pt idx="11606">
                  <c:v>187.90430000000001</c:v>
                </c:pt>
                <c:pt idx="11607">
                  <c:v>187.93270000000001</c:v>
                </c:pt>
                <c:pt idx="11608">
                  <c:v>187.96100000000001</c:v>
                </c:pt>
                <c:pt idx="11609">
                  <c:v>187.98929999999999</c:v>
                </c:pt>
                <c:pt idx="11610">
                  <c:v>188.01769999999999</c:v>
                </c:pt>
                <c:pt idx="11611">
                  <c:v>188.04599999999999</c:v>
                </c:pt>
                <c:pt idx="11612">
                  <c:v>188.0744</c:v>
                </c:pt>
                <c:pt idx="11613">
                  <c:v>188.1027</c:v>
                </c:pt>
                <c:pt idx="11614">
                  <c:v>188.1311</c:v>
                </c:pt>
                <c:pt idx="11615">
                  <c:v>188.15940000000001</c:v>
                </c:pt>
                <c:pt idx="11616">
                  <c:v>188.18780000000001</c:v>
                </c:pt>
                <c:pt idx="11617">
                  <c:v>188.21610000000001</c:v>
                </c:pt>
                <c:pt idx="11618">
                  <c:v>188.24449999999999</c:v>
                </c:pt>
                <c:pt idx="11619">
                  <c:v>188.27279999999999</c:v>
                </c:pt>
                <c:pt idx="11620">
                  <c:v>188.30119999999999</c:v>
                </c:pt>
                <c:pt idx="11621">
                  <c:v>188.3296</c:v>
                </c:pt>
                <c:pt idx="11622">
                  <c:v>188.3579</c:v>
                </c:pt>
                <c:pt idx="11623">
                  <c:v>188.38630000000001</c:v>
                </c:pt>
                <c:pt idx="11624">
                  <c:v>188.41470000000001</c:v>
                </c:pt>
                <c:pt idx="11625">
                  <c:v>188.44300000000001</c:v>
                </c:pt>
                <c:pt idx="11626">
                  <c:v>188.47139999999999</c:v>
                </c:pt>
                <c:pt idx="11627">
                  <c:v>188.49979999999999</c:v>
                </c:pt>
                <c:pt idx="11628">
                  <c:v>188.5282</c:v>
                </c:pt>
                <c:pt idx="11629">
                  <c:v>188.5565</c:v>
                </c:pt>
                <c:pt idx="11630">
                  <c:v>188.5849</c:v>
                </c:pt>
                <c:pt idx="11631">
                  <c:v>188.61330000000001</c:v>
                </c:pt>
                <c:pt idx="11632">
                  <c:v>188.64169999999999</c:v>
                </c:pt>
                <c:pt idx="11633">
                  <c:v>188.67009999999999</c:v>
                </c:pt>
                <c:pt idx="11634">
                  <c:v>188.6985</c:v>
                </c:pt>
                <c:pt idx="11635">
                  <c:v>188.7269</c:v>
                </c:pt>
                <c:pt idx="11636">
                  <c:v>188.75530000000001</c:v>
                </c:pt>
                <c:pt idx="11637">
                  <c:v>188.78370000000001</c:v>
                </c:pt>
                <c:pt idx="11638">
                  <c:v>188.81209999999999</c:v>
                </c:pt>
                <c:pt idx="11639">
                  <c:v>188.84049999999999</c:v>
                </c:pt>
                <c:pt idx="11640">
                  <c:v>188.8689</c:v>
                </c:pt>
                <c:pt idx="11641">
                  <c:v>188.8973</c:v>
                </c:pt>
                <c:pt idx="11642">
                  <c:v>188.92570000000001</c:v>
                </c:pt>
                <c:pt idx="11643">
                  <c:v>188.95410000000001</c:v>
                </c:pt>
                <c:pt idx="11644">
                  <c:v>188.98249999999999</c:v>
                </c:pt>
                <c:pt idx="11645">
                  <c:v>189.01089999999999</c:v>
                </c:pt>
                <c:pt idx="11646">
                  <c:v>189.0393</c:v>
                </c:pt>
                <c:pt idx="11647">
                  <c:v>189.0677</c:v>
                </c:pt>
                <c:pt idx="11648">
                  <c:v>189.09620000000001</c:v>
                </c:pt>
                <c:pt idx="11649">
                  <c:v>189.12459999999999</c:v>
                </c:pt>
                <c:pt idx="11650">
                  <c:v>189.15299999999999</c:v>
                </c:pt>
                <c:pt idx="11651">
                  <c:v>189.1814</c:v>
                </c:pt>
                <c:pt idx="11652">
                  <c:v>189.2099</c:v>
                </c:pt>
                <c:pt idx="11653">
                  <c:v>189.23830000000001</c:v>
                </c:pt>
                <c:pt idx="11654">
                  <c:v>189.26669999999999</c:v>
                </c:pt>
                <c:pt idx="11655">
                  <c:v>189.29519999999999</c:v>
                </c:pt>
                <c:pt idx="11656">
                  <c:v>189.3236</c:v>
                </c:pt>
                <c:pt idx="11657">
                  <c:v>189.35210000000001</c:v>
                </c:pt>
                <c:pt idx="11658">
                  <c:v>189.38050000000001</c:v>
                </c:pt>
                <c:pt idx="11659">
                  <c:v>189.40889999999999</c:v>
                </c:pt>
                <c:pt idx="11660">
                  <c:v>189.4374</c:v>
                </c:pt>
                <c:pt idx="11661">
                  <c:v>189.4658</c:v>
                </c:pt>
                <c:pt idx="11662">
                  <c:v>189.49430000000001</c:v>
                </c:pt>
                <c:pt idx="11663">
                  <c:v>189.52269999999999</c:v>
                </c:pt>
                <c:pt idx="11664">
                  <c:v>189.55119999999999</c:v>
                </c:pt>
                <c:pt idx="11665">
                  <c:v>189.5797</c:v>
                </c:pt>
                <c:pt idx="11666">
                  <c:v>189.60810000000001</c:v>
                </c:pt>
                <c:pt idx="11667">
                  <c:v>189.63659999999999</c:v>
                </c:pt>
                <c:pt idx="11668">
                  <c:v>189.66499999999999</c:v>
                </c:pt>
                <c:pt idx="11669">
                  <c:v>189.6935</c:v>
                </c:pt>
                <c:pt idx="11670">
                  <c:v>189.72200000000001</c:v>
                </c:pt>
                <c:pt idx="11671">
                  <c:v>189.75040000000001</c:v>
                </c:pt>
                <c:pt idx="11672">
                  <c:v>189.77889999999999</c:v>
                </c:pt>
                <c:pt idx="11673">
                  <c:v>189.8074</c:v>
                </c:pt>
                <c:pt idx="11674">
                  <c:v>189.83590000000001</c:v>
                </c:pt>
                <c:pt idx="11675">
                  <c:v>189.86429999999999</c:v>
                </c:pt>
                <c:pt idx="11676">
                  <c:v>189.89279999999999</c:v>
                </c:pt>
                <c:pt idx="11677">
                  <c:v>189.9213</c:v>
                </c:pt>
                <c:pt idx="11678">
                  <c:v>189.94980000000001</c:v>
                </c:pt>
                <c:pt idx="11679">
                  <c:v>189.97829999999999</c:v>
                </c:pt>
                <c:pt idx="11680">
                  <c:v>190.0068</c:v>
                </c:pt>
                <c:pt idx="11681">
                  <c:v>190.0352</c:v>
                </c:pt>
                <c:pt idx="11682">
                  <c:v>190.06370000000001</c:v>
                </c:pt>
                <c:pt idx="11683">
                  <c:v>190.09219999999999</c:v>
                </c:pt>
                <c:pt idx="11684">
                  <c:v>190.1207</c:v>
                </c:pt>
                <c:pt idx="11685">
                  <c:v>190.14920000000001</c:v>
                </c:pt>
                <c:pt idx="11686">
                  <c:v>190.17769999999999</c:v>
                </c:pt>
                <c:pt idx="11687">
                  <c:v>190.2062</c:v>
                </c:pt>
                <c:pt idx="11688">
                  <c:v>190.2347</c:v>
                </c:pt>
                <c:pt idx="11689">
                  <c:v>190.26329999999999</c:v>
                </c:pt>
                <c:pt idx="11690">
                  <c:v>190.29179999999999</c:v>
                </c:pt>
                <c:pt idx="11691">
                  <c:v>190.3203</c:v>
                </c:pt>
                <c:pt idx="11692">
                  <c:v>190.34880000000001</c:v>
                </c:pt>
                <c:pt idx="11693">
                  <c:v>190.37729999999999</c:v>
                </c:pt>
                <c:pt idx="11694">
                  <c:v>190.4058</c:v>
                </c:pt>
                <c:pt idx="11695">
                  <c:v>190.43440000000001</c:v>
                </c:pt>
                <c:pt idx="11696">
                  <c:v>190.46289999999999</c:v>
                </c:pt>
                <c:pt idx="11697">
                  <c:v>190.4914</c:v>
                </c:pt>
                <c:pt idx="11698">
                  <c:v>190.51990000000001</c:v>
                </c:pt>
                <c:pt idx="11699">
                  <c:v>190.54849999999999</c:v>
                </c:pt>
                <c:pt idx="11700">
                  <c:v>190.577</c:v>
                </c:pt>
                <c:pt idx="11701">
                  <c:v>190.60550000000001</c:v>
                </c:pt>
                <c:pt idx="11702">
                  <c:v>190.63409999999999</c:v>
                </c:pt>
                <c:pt idx="11703">
                  <c:v>190.6626</c:v>
                </c:pt>
                <c:pt idx="11704">
                  <c:v>190.69110000000001</c:v>
                </c:pt>
                <c:pt idx="11705">
                  <c:v>190.71969999999999</c:v>
                </c:pt>
                <c:pt idx="11706">
                  <c:v>190.7482</c:v>
                </c:pt>
                <c:pt idx="11707">
                  <c:v>190.77680000000001</c:v>
                </c:pt>
                <c:pt idx="11708">
                  <c:v>190.80529999999999</c:v>
                </c:pt>
                <c:pt idx="11709">
                  <c:v>190.8339</c:v>
                </c:pt>
                <c:pt idx="11710">
                  <c:v>190.86240000000001</c:v>
                </c:pt>
                <c:pt idx="11711">
                  <c:v>190.89099999999999</c:v>
                </c:pt>
                <c:pt idx="11712">
                  <c:v>190.9195</c:v>
                </c:pt>
                <c:pt idx="11713">
                  <c:v>190.94810000000001</c:v>
                </c:pt>
                <c:pt idx="11714">
                  <c:v>190.97669999999999</c:v>
                </c:pt>
                <c:pt idx="11715">
                  <c:v>191.0052</c:v>
                </c:pt>
                <c:pt idx="11716">
                  <c:v>191.03380000000001</c:v>
                </c:pt>
                <c:pt idx="11717">
                  <c:v>191.06229999999999</c:v>
                </c:pt>
                <c:pt idx="11718">
                  <c:v>191.0909</c:v>
                </c:pt>
                <c:pt idx="11719">
                  <c:v>191.11949999999999</c:v>
                </c:pt>
                <c:pt idx="11720">
                  <c:v>191.1481</c:v>
                </c:pt>
                <c:pt idx="11721">
                  <c:v>191.17670000000001</c:v>
                </c:pt>
                <c:pt idx="11722">
                  <c:v>191.20519999999999</c:v>
                </c:pt>
                <c:pt idx="11723">
                  <c:v>191.2338</c:v>
                </c:pt>
                <c:pt idx="11724">
                  <c:v>191.26240000000001</c:v>
                </c:pt>
                <c:pt idx="11725">
                  <c:v>191.291</c:v>
                </c:pt>
                <c:pt idx="11726">
                  <c:v>191.31960000000001</c:v>
                </c:pt>
                <c:pt idx="11727">
                  <c:v>191.34809999999999</c:v>
                </c:pt>
                <c:pt idx="11728">
                  <c:v>191.3767</c:v>
                </c:pt>
                <c:pt idx="11729">
                  <c:v>191.40530000000001</c:v>
                </c:pt>
                <c:pt idx="11730">
                  <c:v>191.43389999999999</c:v>
                </c:pt>
                <c:pt idx="11731">
                  <c:v>191.46250000000001</c:v>
                </c:pt>
                <c:pt idx="11732">
                  <c:v>191.49109999999999</c:v>
                </c:pt>
                <c:pt idx="11733">
                  <c:v>191.5197</c:v>
                </c:pt>
                <c:pt idx="11734">
                  <c:v>191.54830000000001</c:v>
                </c:pt>
                <c:pt idx="11735">
                  <c:v>191.577</c:v>
                </c:pt>
                <c:pt idx="11736">
                  <c:v>191.60550000000001</c:v>
                </c:pt>
                <c:pt idx="11737">
                  <c:v>191.63419999999999</c:v>
                </c:pt>
                <c:pt idx="11738">
                  <c:v>191.6628</c:v>
                </c:pt>
                <c:pt idx="11739">
                  <c:v>191.69139999999999</c:v>
                </c:pt>
                <c:pt idx="11740">
                  <c:v>191.72</c:v>
                </c:pt>
                <c:pt idx="11741">
                  <c:v>191.74860000000001</c:v>
                </c:pt>
                <c:pt idx="11742">
                  <c:v>191.7773</c:v>
                </c:pt>
                <c:pt idx="11743">
                  <c:v>191.80590000000001</c:v>
                </c:pt>
                <c:pt idx="11744">
                  <c:v>191.83449999999999</c:v>
                </c:pt>
                <c:pt idx="11745">
                  <c:v>191.8631</c:v>
                </c:pt>
                <c:pt idx="11746">
                  <c:v>191.89179999999999</c:v>
                </c:pt>
                <c:pt idx="11747">
                  <c:v>191.9204</c:v>
                </c:pt>
                <c:pt idx="11748">
                  <c:v>191.94900000000001</c:v>
                </c:pt>
                <c:pt idx="11749">
                  <c:v>191.9777</c:v>
                </c:pt>
                <c:pt idx="11750">
                  <c:v>192.00630000000001</c:v>
                </c:pt>
                <c:pt idx="11751">
                  <c:v>192.03489999999999</c:v>
                </c:pt>
                <c:pt idx="11752">
                  <c:v>192.06360000000001</c:v>
                </c:pt>
                <c:pt idx="11753">
                  <c:v>192.09219999999999</c:v>
                </c:pt>
                <c:pt idx="11754">
                  <c:v>192.12090000000001</c:v>
                </c:pt>
                <c:pt idx="11755">
                  <c:v>192.14949999999999</c:v>
                </c:pt>
                <c:pt idx="11756">
                  <c:v>192.1782</c:v>
                </c:pt>
                <c:pt idx="11757">
                  <c:v>192.20679999999999</c:v>
                </c:pt>
                <c:pt idx="11758">
                  <c:v>192.2355</c:v>
                </c:pt>
                <c:pt idx="11759">
                  <c:v>192.26410000000001</c:v>
                </c:pt>
                <c:pt idx="11760">
                  <c:v>192.2928</c:v>
                </c:pt>
                <c:pt idx="11761">
                  <c:v>192.32149999999999</c:v>
                </c:pt>
                <c:pt idx="11762">
                  <c:v>192.3501</c:v>
                </c:pt>
                <c:pt idx="11763">
                  <c:v>192.37880000000001</c:v>
                </c:pt>
                <c:pt idx="11764">
                  <c:v>192.4075</c:v>
                </c:pt>
                <c:pt idx="11765">
                  <c:v>192.43610000000001</c:v>
                </c:pt>
                <c:pt idx="11766">
                  <c:v>192.4648</c:v>
                </c:pt>
                <c:pt idx="11767">
                  <c:v>192.49350000000001</c:v>
                </c:pt>
                <c:pt idx="11768">
                  <c:v>192.5222</c:v>
                </c:pt>
                <c:pt idx="11769">
                  <c:v>192.55080000000001</c:v>
                </c:pt>
                <c:pt idx="11770">
                  <c:v>192.5795</c:v>
                </c:pt>
                <c:pt idx="11771">
                  <c:v>192.60820000000001</c:v>
                </c:pt>
                <c:pt idx="11772">
                  <c:v>192.6369</c:v>
                </c:pt>
                <c:pt idx="11773">
                  <c:v>192.66560000000001</c:v>
                </c:pt>
                <c:pt idx="11774">
                  <c:v>192.6943</c:v>
                </c:pt>
                <c:pt idx="11775">
                  <c:v>192.72290000000001</c:v>
                </c:pt>
                <c:pt idx="11776">
                  <c:v>192.7516</c:v>
                </c:pt>
                <c:pt idx="11777">
                  <c:v>192.78030000000001</c:v>
                </c:pt>
                <c:pt idx="11778">
                  <c:v>192.809</c:v>
                </c:pt>
                <c:pt idx="11779">
                  <c:v>192.83770000000001</c:v>
                </c:pt>
                <c:pt idx="11780">
                  <c:v>192.8664</c:v>
                </c:pt>
                <c:pt idx="11781">
                  <c:v>192.89519999999999</c:v>
                </c:pt>
                <c:pt idx="11782">
                  <c:v>192.9239</c:v>
                </c:pt>
                <c:pt idx="11783">
                  <c:v>192.95259999999999</c:v>
                </c:pt>
                <c:pt idx="11784">
                  <c:v>192.9813</c:v>
                </c:pt>
                <c:pt idx="11785">
                  <c:v>193.01</c:v>
                </c:pt>
                <c:pt idx="11786">
                  <c:v>193.03870000000001</c:v>
                </c:pt>
                <c:pt idx="11787">
                  <c:v>193.06739999999999</c:v>
                </c:pt>
                <c:pt idx="11788">
                  <c:v>193.09610000000001</c:v>
                </c:pt>
                <c:pt idx="11789">
                  <c:v>193.1249</c:v>
                </c:pt>
                <c:pt idx="11790">
                  <c:v>193.15360000000001</c:v>
                </c:pt>
                <c:pt idx="11791">
                  <c:v>193.1823</c:v>
                </c:pt>
                <c:pt idx="11792">
                  <c:v>193.21100000000001</c:v>
                </c:pt>
                <c:pt idx="11793">
                  <c:v>193.2398</c:v>
                </c:pt>
                <c:pt idx="11794">
                  <c:v>193.26849999999999</c:v>
                </c:pt>
                <c:pt idx="11795">
                  <c:v>193.2972</c:v>
                </c:pt>
                <c:pt idx="11796">
                  <c:v>193.32599999999999</c:v>
                </c:pt>
                <c:pt idx="11797">
                  <c:v>193.35470000000001</c:v>
                </c:pt>
                <c:pt idx="11798">
                  <c:v>193.3835</c:v>
                </c:pt>
                <c:pt idx="11799">
                  <c:v>193.41220000000001</c:v>
                </c:pt>
                <c:pt idx="11800">
                  <c:v>193.4409</c:v>
                </c:pt>
                <c:pt idx="11801">
                  <c:v>193.46969999999999</c:v>
                </c:pt>
                <c:pt idx="11802">
                  <c:v>193.4984</c:v>
                </c:pt>
                <c:pt idx="11803">
                  <c:v>193.52719999999999</c:v>
                </c:pt>
                <c:pt idx="11804">
                  <c:v>193.55600000000001</c:v>
                </c:pt>
                <c:pt idx="11805">
                  <c:v>193.5847</c:v>
                </c:pt>
                <c:pt idx="11806">
                  <c:v>193.61349999999999</c:v>
                </c:pt>
                <c:pt idx="11807">
                  <c:v>193.6422</c:v>
                </c:pt>
                <c:pt idx="11808">
                  <c:v>193.67099999999999</c:v>
                </c:pt>
                <c:pt idx="11809">
                  <c:v>193.69980000000001</c:v>
                </c:pt>
                <c:pt idx="11810">
                  <c:v>193.7285</c:v>
                </c:pt>
                <c:pt idx="11811">
                  <c:v>193.75729999999999</c:v>
                </c:pt>
                <c:pt idx="11812">
                  <c:v>193.7861</c:v>
                </c:pt>
                <c:pt idx="11813">
                  <c:v>193.81479999999999</c:v>
                </c:pt>
                <c:pt idx="11814">
                  <c:v>193.84360000000001</c:v>
                </c:pt>
                <c:pt idx="11815">
                  <c:v>193.8724</c:v>
                </c:pt>
                <c:pt idx="11816">
                  <c:v>193.90119999999999</c:v>
                </c:pt>
                <c:pt idx="11817">
                  <c:v>193.9299</c:v>
                </c:pt>
                <c:pt idx="11818">
                  <c:v>193.95869999999999</c:v>
                </c:pt>
                <c:pt idx="11819">
                  <c:v>193.98750000000001</c:v>
                </c:pt>
                <c:pt idx="11820">
                  <c:v>194.0163</c:v>
                </c:pt>
                <c:pt idx="11821">
                  <c:v>194.04509999999999</c:v>
                </c:pt>
                <c:pt idx="11822">
                  <c:v>194.07390000000001</c:v>
                </c:pt>
                <c:pt idx="11823">
                  <c:v>194.1027</c:v>
                </c:pt>
                <c:pt idx="11824">
                  <c:v>194.13149999999999</c:v>
                </c:pt>
                <c:pt idx="11825">
                  <c:v>194.16030000000001</c:v>
                </c:pt>
                <c:pt idx="11826">
                  <c:v>194.1891</c:v>
                </c:pt>
                <c:pt idx="11827">
                  <c:v>194.21789999999999</c:v>
                </c:pt>
                <c:pt idx="11828">
                  <c:v>194.2467</c:v>
                </c:pt>
                <c:pt idx="11829">
                  <c:v>194.27549999999999</c:v>
                </c:pt>
                <c:pt idx="11830">
                  <c:v>194.30430000000001</c:v>
                </c:pt>
                <c:pt idx="11831">
                  <c:v>194.3331</c:v>
                </c:pt>
                <c:pt idx="11832">
                  <c:v>194.36189999999999</c:v>
                </c:pt>
                <c:pt idx="11833">
                  <c:v>194.39070000000001</c:v>
                </c:pt>
                <c:pt idx="11834">
                  <c:v>194.4196</c:v>
                </c:pt>
                <c:pt idx="11835">
                  <c:v>194.44839999999999</c:v>
                </c:pt>
                <c:pt idx="11836">
                  <c:v>194.47720000000001</c:v>
                </c:pt>
                <c:pt idx="11837">
                  <c:v>194.506</c:v>
                </c:pt>
                <c:pt idx="11838">
                  <c:v>194.53489999999999</c:v>
                </c:pt>
                <c:pt idx="11839">
                  <c:v>194.56370000000001</c:v>
                </c:pt>
                <c:pt idx="11840">
                  <c:v>194.5925</c:v>
                </c:pt>
                <c:pt idx="11841">
                  <c:v>194.62129999999999</c:v>
                </c:pt>
                <c:pt idx="11842">
                  <c:v>194.65020000000001</c:v>
                </c:pt>
                <c:pt idx="11843">
                  <c:v>194.679</c:v>
                </c:pt>
                <c:pt idx="11844">
                  <c:v>194.7079</c:v>
                </c:pt>
                <c:pt idx="11845">
                  <c:v>194.73670000000001</c:v>
                </c:pt>
                <c:pt idx="11846">
                  <c:v>194.7655</c:v>
                </c:pt>
                <c:pt idx="11847">
                  <c:v>194.7944</c:v>
                </c:pt>
                <c:pt idx="11848">
                  <c:v>194.82320000000001</c:v>
                </c:pt>
                <c:pt idx="11849">
                  <c:v>194.85210000000001</c:v>
                </c:pt>
                <c:pt idx="11850">
                  <c:v>194.8809</c:v>
                </c:pt>
                <c:pt idx="11851">
                  <c:v>194.90979999999999</c:v>
                </c:pt>
                <c:pt idx="11852">
                  <c:v>194.93860000000001</c:v>
                </c:pt>
                <c:pt idx="11853">
                  <c:v>194.9675</c:v>
                </c:pt>
                <c:pt idx="11854">
                  <c:v>194.99639999999999</c:v>
                </c:pt>
                <c:pt idx="11855">
                  <c:v>195.02520000000001</c:v>
                </c:pt>
                <c:pt idx="11856">
                  <c:v>195.05410000000001</c:v>
                </c:pt>
                <c:pt idx="11857">
                  <c:v>195.083</c:v>
                </c:pt>
                <c:pt idx="11858">
                  <c:v>195.11179999999999</c:v>
                </c:pt>
                <c:pt idx="11859">
                  <c:v>195.14070000000001</c:v>
                </c:pt>
                <c:pt idx="11860">
                  <c:v>195.1696</c:v>
                </c:pt>
                <c:pt idx="11861">
                  <c:v>195.1985</c:v>
                </c:pt>
                <c:pt idx="11862">
                  <c:v>195.22730000000001</c:v>
                </c:pt>
                <c:pt idx="11863">
                  <c:v>195.25620000000001</c:v>
                </c:pt>
                <c:pt idx="11864">
                  <c:v>195.2851</c:v>
                </c:pt>
                <c:pt idx="11865">
                  <c:v>195.31399999999999</c:v>
                </c:pt>
                <c:pt idx="11866">
                  <c:v>195.34289999999999</c:v>
                </c:pt>
                <c:pt idx="11867">
                  <c:v>195.3717</c:v>
                </c:pt>
                <c:pt idx="11868">
                  <c:v>195.4006</c:v>
                </c:pt>
                <c:pt idx="11869">
                  <c:v>195.42949999999999</c:v>
                </c:pt>
                <c:pt idx="11870">
                  <c:v>195.45840000000001</c:v>
                </c:pt>
                <c:pt idx="11871">
                  <c:v>195.4873</c:v>
                </c:pt>
                <c:pt idx="11872">
                  <c:v>195.5162</c:v>
                </c:pt>
                <c:pt idx="11873">
                  <c:v>195.54509999999999</c:v>
                </c:pt>
                <c:pt idx="11874">
                  <c:v>195.57400000000001</c:v>
                </c:pt>
                <c:pt idx="11875">
                  <c:v>195.60290000000001</c:v>
                </c:pt>
                <c:pt idx="11876">
                  <c:v>195.6318</c:v>
                </c:pt>
                <c:pt idx="11877">
                  <c:v>195.66079999999999</c:v>
                </c:pt>
                <c:pt idx="11878">
                  <c:v>195.68969999999999</c:v>
                </c:pt>
                <c:pt idx="11879">
                  <c:v>195.71860000000001</c:v>
                </c:pt>
                <c:pt idx="11880">
                  <c:v>195.7475</c:v>
                </c:pt>
                <c:pt idx="11881">
                  <c:v>195.7764</c:v>
                </c:pt>
                <c:pt idx="11882">
                  <c:v>195.80529999999999</c:v>
                </c:pt>
                <c:pt idx="11883">
                  <c:v>195.83430000000001</c:v>
                </c:pt>
                <c:pt idx="11884">
                  <c:v>195.86320000000001</c:v>
                </c:pt>
                <c:pt idx="11885">
                  <c:v>195.8921</c:v>
                </c:pt>
                <c:pt idx="11886">
                  <c:v>195.92099999999999</c:v>
                </c:pt>
                <c:pt idx="11887">
                  <c:v>195.95</c:v>
                </c:pt>
                <c:pt idx="11888">
                  <c:v>195.97890000000001</c:v>
                </c:pt>
                <c:pt idx="11889">
                  <c:v>196.0078</c:v>
                </c:pt>
                <c:pt idx="11890">
                  <c:v>196.0368</c:v>
                </c:pt>
                <c:pt idx="11891">
                  <c:v>196.06569999999999</c:v>
                </c:pt>
                <c:pt idx="11892">
                  <c:v>196.09469999999999</c:v>
                </c:pt>
                <c:pt idx="11893">
                  <c:v>196.12360000000001</c:v>
                </c:pt>
                <c:pt idx="11894">
                  <c:v>196.1525</c:v>
                </c:pt>
                <c:pt idx="11895">
                  <c:v>196.1815</c:v>
                </c:pt>
                <c:pt idx="11896">
                  <c:v>196.21039999999999</c:v>
                </c:pt>
                <c:pt idx="11897">
                  <c:v>196.23939999999999</c:v>
                </c:pt>
                <c:pt idx="11898">
                  <c:v>196.26830000000001</c:v>
                </c:pt>
                <c:pt idx="11899">
                  <c:v>196.29730000000001</c:v>
                </c:pt>
                <c:pt idx="11900">
                  <c:v>196.3263</c:v>
                </c:pt>
                <c:pt idx="11901">
                  <c:v>196.3552</c:v>
                </c:pt>
                <c:pt idx="11902">
                  <c:v>196.38419999999999</c:v>
                </c:pt>
                <c:pt idx="11903">
                  <c:v>196.41309999999999</c:v>
                </c:pt>
                <c:pt idx="11904">
                  <c:v>196.44210000000001</c:v>
                </c:pt>
                <c:pt idx="11905">
                  <c:v>196.47110000000001</c:v>
                </c:pt>
                <c:pt idx="11906">
                  <c:v>196.5001</c:v>
                </c:pt>
                <c:pt idx="11907">
                  <c:v>196.529</c:v>
                </c:pt>
                <c:pt idx="11908">
                  <c:v>196.55799999999999</c:v>
                </c:pt>
                <c:pt idx="11909">
                  <c:v>196.58699999999999</c:v>
                </c:pt>
                <c:pt idx="11910">
                  <c:v>196.61600000000001</c:v>
                </c:pt>
                <c:pt idx="11911">
                  <c:v>196.64500000000001</c:v>
                </c:pt>
                <c:pt idx="11912">
                  <c:v>196.6739</c:v>
                </c:pt>
                <c:pt idx="11913">
                  <c:v>196.7029</c:v>
                </c:pt>
                <c:pt idx="11914">
                  <c:v>196.7319</c:v>
                </c:pt>
                <c:pt idx="11915">
                  <c:v>196.76089999999999</c:v>
                </c:pt>
                <c:pt idx="11916">
                  <c:v>196.78989999999999</c:v>
                </c:pt>
                <c:pt idx="11917">
                  <c:v>196.81890000000001</c:v>
                </c:pt>
                <c:pt idx="11918">
                  <c:v>196.84790000000001</c:v>
                </c:pt>
                <c:pt idx="11919">
                  <c:v>196.87690000000001</c:v>
                </c:pt>
                <c:pt idx="11920">
                  <c:v>196.9059</c:v>
                </c:pt>
                <c:pt idx="11921">
                  <c:v>196.9349</c:v>
                </c:pt>
                <c:pt idx="11922">
                  <c:v>196.9639</c:v>
                </c:pt>
                <c:pt idx="11923">
                  <c:v>196.99289999999999</c:v>
                </c:pt>
                <c:pt idx="11924">
                  <c:v>197.02189999999999</c:v>
                </c:pt>
                <c:pt idx="11925">
                  <c:v>197.05090000000001</c:v>
                </c:pt>
                <c:pt idx="11926">
                  <c:v>197.07990000000001</c:v>
                </c:pt>
                <c:pt idx="11927">
                  <c:v>197.10900000000001</c:v>
                </c:pt>
                <c:pt idx="11928">
                  <c:v>197.13800000000001</c:v>
                </c:pt>
                <c:pt idx="11929">
                  <c:v>197.167</c:v>
                </c:pt>
                <c:pt idx="11930">
                  <c:v>197.196</c:v>
                </c:pt>
                <c:pt idx="11931">
                  <c:v>197.2251</c:v>
                </c:pt>
                <c:pt idx="11932">
                  <c:v>197.25409999999999</c:v>
                </c:pt>
                <c:pt idx="11933">
                  <c:v>197.28309999999999</c:v>
                </c:pt>
                <c:pt idx="11934">
                  <c:v>197.31209999999999</c:v>
                </c:pt>
                <c:pt idx="11935">
                  <c:v>197.34119999999999</c:v>
                </c:pt>
                <c:pt idx="11936">
                  <c:v>197.37020000000001</c:v>
                </c:pt>
                <c:pt idx="11937">
                  <c:v>197.39920000000001</c:v>
                </c:pt>
                <c:pt idx="11938">
                  <c:v>197.42830000000001</c:v>
                </c:pt>
                <c:pt idx="11939">
                  <c:v>197.4573</c:v>
                </c:pt>
                <c:pt idx="11940">
                  <c:v>197.4864</c:v>
                </c:pt>
                <c:pt idx="11941">
                  <c:v>197.5154</c:v>
                </c:pt>
                <c:pt idx="11942">
                  <c:v>197.5445</c:v>
                </c:pt>
                <c:pt idx="11943">
                  <c:v>197.5735</c:v>
                </c:pt>
                <c:pt idx="11944">
                  <c:v>197.6026</c:v>
                </c:pt>
                <c:pt idx="11945">
                  <c:v>197.63159999999999</c:v>
                </c:pt>
                <c:pt idx="11946">
                  <c:v>197.66069999999999</c:v>
                </c:pt>
                <c:pt idx="11947">
                  <c:v>197.68969999999999</c:v>
                </c:pt>
                <c:pt idx="11948">
                  <c:v>197.71879999999999</c:v>
                </c:pt>
                <c:pt idx="11949">
                  <c:v>197.74789999999999</c:v>
                </c:pt>
                <c:pt idx="11950">
                  <c:v>197.77690000000001</c:v>
                </c:pt>
                <c:pt idx="11951">
                  <c:v>197.80600000000001</c:v>
                </c:pt>
                <c:pt idx="11952">
                  <c:v>197.83510000000001</c:v>
                </c:pt>
                <c:pt idx="11953">
                  <c:v>197.86410000000001</c:v>
                </c:pt>
                <c:pt idx="11954">
                  <c:v>197.89320000000001</c:v>
                </c:pt>
                <c:pt idx="11955">
                  <c:v>197.92230000000001</c:v>
                </c:pt>
                <c:pt idx="11956">
                  <c:v>197.95140000000001</c:v>
                </c:pt>
                <c:pt idx="11957">
                  <c:v>197.98050000000001</c:v>
                </c:pt>
                <c:pt idx="11958">
                  <c:v>198.0095</c:v>
                </c:pt>
                <c:pt idx="11959">
                  <c:v>198.0386</c:v>
                </c:pt>
                <c:pt idx="11960">
                  <c:v>198.0677</c:v>
                </c:pt>
                <c:pt idx="11961">
                  <c:v>198.0968</c:v>
                </c:pt>
                <c:pt idx="11962">
                  <c:v>198.1259</c:v>
                </c:pt>
                <c:pt idx="11963">
                  <c:v>198.155</c:v>
                </c:pt>
                <c:pt idx="11964">
                  <c:v>198.1841</c:v>
                </c:pt>
                <c:pt idx="11965">
                  <c:v>198.2132</c:v>
                </c:pt>
                <c:pt idx="11966">
                  <c:v>198.2423</c:v>
                </c:pt>
                <c:pt idx="11967">
                  <c:v>198.2714</c:v>
                </c:pt>
                <c:pt idx="11968">
                  <c:v>198.3005</c:v>
                </c:pt>
                <c:pt idx="11969">
                  <c:v>198.3296</c:v>
                </c:pt>
                <c:pt idx="11970">
                  <c:v>198.3587</c:v>
                </c:pt>
                <c:pt idx="11971">
                  <c:v>198.3878</c:v>
                </c:pt>
                <c:pt idx="11972">
                  <c:v>198.4169</c:v>
                </c:pt>
                <c:pt idx="11973">
                  <c:v>198.446</c:v>
                </c:pt>
                <c:pt idx="11974">
                  <c:v>198.4751</c:v>
                </c:pt>
                <c:pt idx="11975">
                  <c:v>198.5043</c:v>
                </c:pt>
                <c:pt idx="11976">
                  <c:v>198.5334</c:v>
                </c:pt>
                <c:pt idx="11977">
                  <c:v>198.5625</c:v>
                </c:pt>
                <c:pt idx="11978">
                  <c:v>198.5916</c:v>
                </c:pt>
                <c:pt idx="11979">
                  <c:v>198.6208</c:v>
                </c:pt>
                <c:pt idx="11980">
                  <c:v>198.6499</c:v>
                </c:pt>
                <c:pt idx="11981">
                  <c:v>198.679</c:v>
                </c:pt>
                <c:pt idx="11982">
                  <c:v>198.70820000000001</c:v>
                </c:pt>
                <c:pt idx="11983">
                  <c:v>198.7373</c:v>
                </c:pt>
                <c:pt idx="11984">
                  <c:v>198.7664</c:v>
                </c:pt>
                <c:pt idx="11985">
                  <c:v>198.79560000000001</c:v>
                </c:pt>
                <c:pt idx="11986">
                  <c:v>198.82470000000001</c:v>
                </c:pt>
                <c:pt idx="11987">
                  <c:v>198.85390000000001</c:v>
                </c:pt>
                <c:pt idx="11988">
                  <c:v>198.88300000000001</c:v>
                </c:pt>
                <c:pt idx="11989">
                  <c:v>198.91220000000001</c:v>
                </c:pt>
                <c:pt idx="11990">
                  <c:v>198.94130000000001</c:v>
                </c:pt>
                <c:pt idx="11991">
                  <c:v>198.97049999999999</c:v>
                </c:pt>
                <c:pt idx="11992">
                  <c:v>198.99959999999999</c:v>
                </c:pt>
                <c:pt idx="11993">
                  <c:v>199.02879999999999</c:v>
                </c:pt>
                <c:pt idx="11994">
                  <c:v>199.05789999999999</c:v>
                </c:pt>
                <c:pt idx="11995">
                  <c:v>199.08709999999999</c:v>
                </c:pt>
                <c:pt idx="11996">
                  <c:v>199.1163</c:v>
                </c:pt>
                <c:pt idx="11997">
                  <c:v>199.1454</c:v>
                </c:pt>
                <c:pt idx="11998">
                  <c:v>199.1746</c:v>
                </c:pt>
                <c:pt idx="11999">
                  <c:v>199.2038</c:v>
                </c:pt>
                <c:pt idx="12000">
                  <c:v>199.2329</c:v>
                </c:pt>
                <c:pt idx="12001">
                  <c:v>199.2621</c:v>
                </c:pt>
                <c:pt idx="12002">
                  <c:v>199.29130000000001</c:v>
                </c:pt>
                <c:pt idx="12003">
                  <c:v>199.32050000000001</c:v>
                </c:pt>
                <c:pt idx="12004">
                  <c:v>199.34970000000001</c:v>
                </c:pt>
                <c:pt idx="12005">
                  <c:v>199.37880000000001</c:v>
                </c:pt>
                <c:pt idx="12006">
                  <c:v>199.40799999999999</c:v>
                </c:pt>
                <c:pt idx="12007">
                  <c:v>199.43719999999999</c:v>
                </c:pt>
                <c:pt idx="12008">
                  <c:v>199.46639999999999</c:v>
                </c:pt>
                <c:pt idx="12009">
                  <c:v>199.4956</c:v>
                </c:pt>
                <c:pt idx="12010">
                  <c:v>199.5248</c:v>
                </c:pt>
                <c:pt idx="12011">
                  <c:v>199.554</c:v>
                </c:pt>
                <c:pt idx="12012">
                  <c:v>199.58320000000001</c:v>
                </c:pt>
                <c:pt idx="12013">
                  <c:v>199.61240000000001</c:v>
                </c:pt>
                <c:pt idx="12014">
                  <c:v>199.64160000000001</c:v>
                </c:pt>
                <c:pt idx="12015">
                  <c:v>199.67080000000001</c:v>
                </c:pt>
                <c:pt idx="12016">
                  <c:v>199.7</c:v>
                </c:pt>
                <c:pt idx="12017">
                  <c:v>199.72919999999999</c:v>
                </c:pt>
                <c:pt idx="12018">
                  <c:v>199.75839999999999</c:v>
                </c:pt>
                <c:pt idx="12019">
                  <c:v>199.7876</c:v>
                </c:pt>
                <c:pt idx="12020">
                  <c:v>199.8168</c:v>
                </c:pt>
                <c:pt idx="12021">
                  <c:v>199.84610000000001</c:v>
                </c:pt>
                <c:pt idx="12022">
                  <c:v>199.87530000000001</c:v>
                </c:pt>
                <c:pt idx="12023">
                  <c:v>199.90450000000001</c:v>
                </c:pt>
                <c:pt idx="12024">
                  <c:v>199.93369999999999</c:v>
                </c:pt>
                <c:pt idx="12025">
                  <c:v>199.96299999999999</c:v>
                </c:pt>
                <c:pt idx="12026">
                  <c:v>199.9922</c:v>
                </c:pt>
                <c:pt idx="12027">
                  <c:v>200.0214</c:v>
                </c:pt>
                <c:pt idx="12028">
                  <c:v>200.0506</c:v>
                </c:pt>
                <c:pt idx="12029">
                  <c:v>200.07990000000001</c:v>
                </c:pt>
                <c:pt idx="12030">
                  <c:v>200.10910000000001</c:v>
                </c:pt>
                <c:pt idx="12031">
                  <c:v>200.13839999999999</c:v>
                </c:pt>
                <c:pt idx="12032">
                  <c:v>200.16759999999999</c:v>
                </c:pt>
                <c:pt idx="12033">
                  <c:v>200.1968</c:v>
                </c:pt>
                <c:pt idx="12034">
                  <c:v>200.2261</c:v>
                </c:pt>
                <c:pt idx="12035">
                  <c:v>200.25530000000001</c:v>
                </c:pt>
                <c:pt idx="12036">
                  <c:v>200.28460000000001</c:v>
                </c:pt>
                <c:pt idx="12037">
                  <c:v>200.31379999999999</c:v>
                </c:pt>
                <c:pt idx="12038">
                  <c:v>200.34309999999999</c:v>
                </c:pt>
                <c:pt idx="12039">
                  <c:v>200.3723</c:v>
                </c:pt>
                <c:pt idx="12040">
                  <c:v>200.4016</c:v>
                </c:pt>
                <c:pt idx="12041">
                  <c:v>200.4308</c:v>
                </c:pt>
                <c:pt idx="12042">
                  <c:v>200.46010000000001</c:v>
                </c:pt>
                <c:pt idx="12043">
                  <c:v>200.48939999999999</c:v>
                </c:pt>
                <c:pt idx="12044">
                  <c:v>200.51859999999999</c:v>
                </c:pt>
                <c:pt idx="12045">
                  <c:v>200.5479</c:v>
                </c:pt>
                <c:pt idx="12046">
                  <c:v>200.5772</c:v>
                </c:pt>
                <c:pt idx="12047">
                  <c:v>200.60650000000001</c:v>
                </c:pt>
                <c:pt idx="12048">
                  <c:v>200.63570000000001</c:v>
                </c:pt>
                <c:pt idx="12049">
                  <c:v>200.66499999999999</c:v>
                </c:pt>
                <c:pt idx="12050">
                  <c:v>200.6943</c:v>
                </c:pt>
                <c:pt idx="12051">
                  <c:v>200.7236</c:v>
                </c:pt>
                <c:pt idx="12052">
                  <c:v>200.75290000000001</c:v>
                </c:pt>
                <c:pt idx="12053">
                  <c:v>200.78210000000001</c:v>
                </c:pt>
                <c:pt idx="12054">
                  <c:v>200.81139999999999</c:v>
                </c:pt>
                <c:pt idx="12055">
                  <c:v>200.8407</c:v>
                </c:pt>
                <c:pt idx="12056">
                  <c:v>200.87</c:v>
                </c:pt>
                <c:pt idx="12057">
                  <c:v>200.89930000000001</c:v>
                </c:pt>
                <c:pt idx="12058">
                  <c:v>200.92859999999999</c:v>
                </c:pt>
                <c:pt idx="12059">
                  <c:v>200.9579</c:v>
                </c:pt>
                <c:pt idx="12060">
                  <c:v>200.9872</c:v>
                </c:pt>
                <c:pt idx="12061">
                  <c:v>201.01650000000001</c:v>
                </c:pt>
                <c:pt idx="12062">
                  <c:v>201.04580000000001</c:v>
                </c:pt>
                <c:pt idx="12063">
                  <c:v>201.07509999999999</c:v>
                </c:pt>
                <c:pt idx="12064">
                  <c:v>201.1044</c:v>
                </c:pt>
                <c:pt idx="12065">
                  <c:v>201.1337</c:v>
                </c:pt>
                <c:pt idx="12066">
                  <c:v>201.16309999999999</c:v>
                </c:pt>
                <c:pt idx="12067">
                  <c:v>201.19239999999999</c:v>
                </c:pt>
                <c:pt idx="12068">
                  <c:v>201.2217</c:v>
                </c:pt>
                <c:pt idx="12069">
                  <c:v>201.251</c:v>
                </c:pt>
                <c:pt idx="12070">
                  <c:v>201.28030000000001</c:v>
                </c:pt>
                <c:pt idx="12071">
                  <c:v>201.30959999999999</c:v>
                </c:pt>
                <c:pt idx="12072">
                  <c:v>201.339</c:v>
                </c:pt>
                <c:pt idx="12073">
                  <c:v>201.3683</c:v>
                </c:pt>
                <c:pt idx="12074">
                  <c:v>201.39760000000001</c:v>
                </c:pt>
                <c:pt idx="12075">
                  <c:v>201.42699999999999</c:v>
                </c:pt>
                <c:pt idx="12076">
                  <c:v>201.4563</c:v>
                </c:pt>
                <c:pt idx="12077">
                  <c:v>201.48560000000001</c:v>
                </c:pt>
                <c:pt idx="12078">
                  <c:v>201.51499999999999</c:v>
                </c:pt>
                <c:pt idx="12079">
                  <c:v>201.54429999999999</c:v>
                </c:pt>
                <c:pt idx="12080">
                  <c:v>201.5737</c:v>
                </c:pt>
                <c:pt idx="12081">
                  <c:v>201.60300000000001</c:v>
                </c:pt>
                <c:pt idx="12082">
                  <c:v>201.63239999999999</c:v>
                </c:pt>
                <c:pt idx="12083">
                  <c:v>201.6617</c:v>
                </c:pt>
                <c:pt idx="12084">
                  <c:v>201.69110000000001</c:v>
                </c:pt>
                <c:pt idx="12085">
                  <c:v>201.72040000000001</c:v>
                </c:pt>
                <c:pt idx="12086">
                  <c:v>201.74979999999999</c:v>
                </c:pt>
                <c:pt idx="12087">
                  <c:v>201.7791</c:v>
                </c:pt>
                <c:pt idx="12088">
                  <c:v>201.80850000000001</c:v>
                </c:pt>
                <c:pt idx="12089">
                  <c:v>201.83779999999999</c:v>
                </c:pt>
                <c:pt idx="12090">
                  <c:v>201.8672</c:v>
                </c:pt>
                <c:pt idx="12091">
                  <c:v>201.89660000000001</c:v>
                </c:pt>
                <c:pt idx="12092">
                  <c:v>201.92590000000001</c:v>
                </c:pt>
                <c:pt idx="12093">
                  <c:v>201.95529999999999</c:v>
                </c:pt>
                <c:pt idx="12094">
                  <c:v>201.9847</c:v>
                </c:pt>
                <c:pt idx="12095">
                  <c:v>202.01410000000001</c:v>
                </c:pt>
                <c:pt idx="12096">
                  <c:v>202.04339999999999</c:v>
                </c:pt>
                <c:pt idx="12097">
                  <c:v>202.0728</c:v>
                </c:pt>
                <c:pt idx="12098">
                  <c:v>202.10220000000001</c:v>
                </c:pt>
                <c:pt idx="12099">
                  <c:v>202.13159999999999</c:v>
                </c:pt>
                <c:pt idx="12100">
                  <c:v>202.161</c:v>
                </c:pt>
                <c:pt idx="12101">
                  <c:v>202.19040000000001</c:v>
                </c:pt>
                <c:pt idx="12102">
                  <c:v>202.21979999999999</c:v>
                </c:pt>
                <c:pt idx="12103">
                  <c:v>202.2491</c:v>
                </c:pt>
                <c:pt idx="12104">
                  <c:v>202.27850000000001</c:v>
                </c:pt>
                <c:pt idx="12105">
                  <c:v>202.30789999999999</c:v>
                </c:pt>
                <c:pt idx="12106">
                  <c:v>202.3373</c:v>
                </c:pt>
                <c:pt idx="12107">
                  <c:v>202.36670000000001</c:v>
                </c:pt>
                <c:pt idx="12108">
                  <c:v>202.39609999999999</c:v>
                </c:pt>
                <c:pt idx="12109">
                  <c:v>202.4256</c:v>
                </c:pt>
                <c:pt idx="12110">
                  <c:v>202.45500000000001</c:v>
                </c:pt>
                <c:pt idx="12111">
                  <c:v>202.48439999999999</c:v>
                </c:pt>
                <c:pt idx="12112">
                  <c:v>202.5138</c:v>
                </c:pt>
                <c:pt idx="12113">
                  <c:v>202.54320000000001</c:v>
                </c:pt>
                <c:pt idx="12114">
                  <c:v>202.57259999999999</c:v>
                </c:pt>
                <c:pt idx="12115">
                  <c:v>202.602</c:v>
                </c:pt>
                <c:pt idx="12116">
                  <c:v>202.63140000000001</c:v>
                </c:pt>
                <c:pt idx="12117">
                  <c:v>202.6609</c:v>
                </c:pt>
                <c:pt idx="12118">
                  <c:v>202.69030000000001</c:v>
                </c:pt>
                <c:pt idx="12119">
                  <c:v>202.71969999999999</c:v>
                </c:pt>
                <c:pt idx="12120">
                  <c:v>202.7491</c:v>
                </c:pt>
                <c:pt idx="12121">
                  <c:v>202.77860000000001</c:v>
                </c:pt>
                <c:pt idx="12122">
                  <c:v>202.80799999999999</c:v>
                </c:pt>
                <c:pt idx="12123">
                  <c:v>202.8374</c:v>
                </c:pt>
                <c:pt idx="12124">
                  <c:v>202.86689999999999</c:v>
                </c:pt>
                <c:pt idx="12125">
                  <c:v>202.8963</c:v>
                </c:pt>
                <c:pt idx="12126">
                  <c:v>202.92580000000001</c:v>
                </c:pt>
                <c:pt idx="12127">
                  <c:v>202.95519999999999</c:v>
                </c:pt>
                <c:pt idx="12128">
                  <c:v>202.9846</c:v>
                </c:pt>
                <c:pt idx="12129">
                  <c:v>203.01410000000001</c:v>
                </c:pt>
                <c:pt idx="12130">
                  <c:v>203.04349999999999</c:v>
                </c:pt>
                <c:pt idx="12131">
                  <c:v>203.07300000000001</c:v>
                </c:pt>
                <c:pt idx="12132">
                  <c:v>203.10249999999999</c:v>
                </c:pt>
                <c:pt idx="12133">
                  <c:v>203.1319</c:v>
                </c:pt>
                <c:pt idx="12134">
                  <c:v>203.16139999999999</c:v>
                </c:pt>
                <c:pt idx="12135">
                  <c:v>203.1908</c:v>
                </c:pt>
                <c:pt idx="12136">
                  <c:v>203.22030000000001</c:v>
                </c:pt>
                <c:pt idx="12137">
                  <c:v>203.24979999999999</c:v>
                </c:pt>
                <c:pt idx="12138">
                  <c:v>203.2792</c:v>
                </c:pt>
                <c:pt idx="12139">
                  <c:v>203.30869999999999</c:v>
                </c:pt>
                <c:pt idx="12140">
                  <c:v>203.3382</c:v>
                </c:pt>
                <c:pt idx="12141">
                  <c:v>203.36760000000001</c:v>
                </c:pt>
                <c:pt idx="12142">
                  <c:v>203.39709999999999</c:v>
                </c:pt>
                <c:pt idx="12143">
                  <c:v>203.42660000000001</c:v>
                </c:pt>
                <c:pt idx="12144">
                  <c:v>203.45609999999999</c:v>
                </c:pt>
                <c:pt idx="12145">
                  <c:v>203.48560000000001</c:v>
                </c:pt>
                <c:pt idx="12146">
                  <c:v>203.51499999999999</c:v>
                </c:pt>
                <c:pt idx="12147">
                  <c:v>203.5445</c:v>
                </c:pt>
                <c:pt idx="12148">
                  <c:v>203.57400000000001</c:v>
                </c:pt>
                <c:pt idx="12149">
                  <c:v>203.6035</c:v>
                </c:pt>
                <c:pt idx="12150">
                  <c:v>203.63300000000001</c:v>
                </c:pt>
                <c:pt idx="12151">
                  <c:v>203.66249999999999</c:v>
                </c:pt>
                <c:pt idx="12152">
                  <c:v>203.69200000000001</c:v>
                </c:pt>
                <c:pt idx="12153">
                  <c:v>203.72149999999999</c:v>
                </c:pt>
                <c:pt idx="12154">
                  <c:v>203.751</c:v>
                </c:pt>
                <c:pt idx="12155">
                  <c:v>203.78049999999999</c:v>
                </c:pt>
                <c:pt idx="12156">
                  <c:v>203.81</c:v>
                </c:pt>
                <c:pt idx="12157">
                  <c:v>203.83949999999999</c:v>
                </c:pt>
                <c:pt idx="12158">
                  <c:v>203.869</c:v>
                </c:pt>
                <c:pt idx="12159">
                  <c:v>203.89850000000001</c:v>
                </c:pt>
                <c:pt idx="12160">
                  <c:v>203.9281</c:v>
                </c:pt>
                <c:pt idx="12161">
                  <c:v>203.95760000000001</c:v>
                </c:pt>
                <c:pt idx="12162">
                  <c:v>203.9871</c:v>
                </c:pt>
                <c:pt idx="12163">
                  <c:v>204.01660000000001</c:v>
                </c:pt>
                <c:pt idx="12164">
                  <c:v>204.0461</c:v>
                </c:pt>
                <c:pt idx="12165">
                  <c:v>204.07570000000001</c:v>
                </c:pt>
                <c:pt idx="12166">
                  <c:v>204.1052</c:v>
                </c:pt>
                <c:pt idx="12167">
                  <c:v>204.13470000000001</c:v>
                </c:pt>
                <c:pt idx="12168">
                  <c:v>204.16419999999999</c:v>
                </c:pt>
                <c:pt idx="12169">
                  <c:v>204.19380000000001</c:v>
                </c:pt>
                <c:pt idx="12170">
                  <c:v>204.22329999999999</c:v>
                </c:pt>
                <c:pt idx="12171">
                  <c:v>204.25290000000001</c:v>
                </c:pt>
                <c:pt idx="12172">
                  <c:v>204.2824</c:v>
                </c:pt>
                <c:pt idx="12173">
                  <c:v>204.31190000000001</c:v>
                </c:pt>
                <c:pt idx="12174">
                  <c:v>204.3415</c:v>
                </c:pt>
                <c:pt idx="12175">
                  <c:v>204.37100000000001</c:v>
                </c:pt>
                <c:pt idx="12176">
                  <c:v>204.4006</c:v>
                </c:pt>
                <c:pt idx="12177">
                  <c:v>204.43010000000001</c:v>
                </c:pt>
                <c:pt idx="12178">
                  <c:v>204.4597</c:v>
                </c:pt>
                <c:pt idx="12179">
                  <c:v>204.48920000000001</c:v>
                </c:pt>
                <c:pt idx="12180">
                  <c:v>204.5188</c:v>
                </c:pt>
                <c:pt idx="12181">
                  <c:v>204.54830000000001</c:v>
                </c:pt>
                <c:pt idx="12182">
                  <c:v>204.5779</c:v>
                </c:pt>
                <c:pt idx="12183">
                  <c:v>204.60749999999999</c:v>
                </c:pt>
                <c:pt idx="12184">
                  <c:v>204.637</c:v>
                </c:pt>
                <c:pt idx="12185">
                  <c:v>204.66659999999999</c:v>
                </c:pt>
                <c:pt idx="12186">
                  <c:v>204.6962</c:v>
                </c:pt>
                <c:pt idx="12187">
                  <c:v>204.72569999999999</c:v>
                </c:pt>
                <c:pt idx="12188">
                  <c:v>204.75530000000001</c:v>
                </c:pt>
                <c:pt idx="12189">
                  <c:v>204.78489999999999</c:v>
                </c:pt>
                <c:pt idx="12190">
                  <c:v>204.81450000000001</c:v>
                </c:pt>
                <c:pt idx="12191">
                  <c:v>204.8441</c:v>
                </c:pt>
                <c:pt idx="12192">
                  <c:v>204.87360000000001</c:v>
                </c:pt>
                <c:pt idx="12193">
                  <c:v>204.9032</c:v>
                </c:pt>
                <c:pt idx="12194">
                  <c:v>204.93279999999999</c:v>
                </c:pt>
                <c:pt idx="12195">
                  <c:v>204.9624</c:v>
                </c:pt>
                <c:pt idx="12196">
                  <c:v>204.99199999999999</c:v>
                </c:pt>
                <c:pt idx="12197">
                  <c:v>205.02160000000001</c:v>
                </c:pt>
                <c:pt idx="12198">
                  <c:v>205.05119999999999</c:v>
                </c:pt>
                <c:pt idx="12199">
                  <c:v>205.08080000000001</c:v>
                </c:pt>
                <c:pt idx="12200">
                  <c:v>205.1104</c:v>
                </c:pt>
                <c:pt idx="12201">
                  <c:v>205.14</c:v>
                </c:pt>
                <c:pt idx="12202">
                  <c:v>205.1696</c:v>
                </c:pt>
                <c:pt idx="12203">
                  <c:v>205.19919999999999</c:v>
                </c:pt>
                <c:pt idx="12204">
                  <c:v>205.22880000000001</c:v>
                </c:pt>
                <c:pt idx="12205">
                  <c:v>205.25839999999999</c:v>
                </c:pt>
                <c:pt idx="12206">
                  <c:v>205.28800000000001</c:v>
                </c:pt>
                <c:pt idx="12207">
                  <c:v>205.3176</c:v>
                </c:pt>
                <c:pt idx="12208">
                  <c:v>205.34719999999999</c:v>
                </c:pt>
                <c:pt idx="12209">
                  <c:v>205.37690000000001</c:v>
                </c:pt>
                <c:pt idx="12210">
                  <c:v>205.40649999999999</c:v>
                </c:pt>
                <c:pt idx="12211">
                  <c:v>205.43610000000001</c:v>
                </c:pt>
                <c:pt idx="12212">
                  <c:v>205.4657</c:v>
                </c:pt>
                <c:pt idx="12213">
                  <c:v>205.49539999999999</c:v>
                </c:pt>
                <c:pt idx="12214">
                  <c:v>205.52500000000001</c:v>
                </c:pt>
                <c:pt idx="12215">
                  <c:v>205.55459999999999</c:v>
                </c:pt>
                <c:pt idx="12216">
                  <c:v>205.58430000000001</c:v>
                </c:pt>
                <c:pt idx="12217">
                  <c:v>205.6139</c:v>
                </c:pt>
                <c:pt idx="12218">
                  <c:v>205.64349999999999</c:v>
                </c:pt>
                <c:pt idx="12219">
                  <c:v>205.67320000000001</c:v>
                </c:pt>
                <c:pt idx="12220">
                  <c:v>205.7028</c:v>
                </c:pt>
                <c:pt idx="12221">
                  <c:v>205.73249999999999</c:v>
                </c:pt>
                <c:pt idx="12222">
                  <c:v>205.7621</c:v>
                </c:pt>
                <c:pt idx="12223">
                  <c:v>205.79179999999999</c:v>
                </c:pt>
                <c:pt idx="12224">
                  <c:v>205.82140000000001</c:v>
                </c:pt>
                <c:pt idx="12225">
                  <c:v>205.8511</c:v>
                </c:pt>
                <c:pt idx="12226">
                  <c:v>205.88069999999999</c:v>
                </c:pt>
                <c:pt idx="12227">
                  <c:v>205.91040000000001</c:v>
                </c:pt>
                <c:pt idx="12228">
                  <c:v>205.94</c:v>
                </c:pt>
                <c:pt idx="12229">
                  <c:v>205.96969999999999</c:v>
                </c:pt>
                <c:pt idx="12230">
                  <c:v>205.99940000000001</c:v>
                </c:pt>
                <c:pt idx="12231">
                  <c:v>206.029</c:v>
                </c:pt>
                <c:pt idx="12232">
                  <c:v>206.05869999999999</c:v>
                </c:pt>
                <c:pt idx="12233">
                  <c:v>206.08840000000001</c:v>
                </c:pt>
                <c:pt idx="12234">
                  <c:v>206.11799999999999</c:v>
                </c:pt>
                <c:pt idx="12235">
                  <c:v>206.14769999999999</c:v>
                </c:pt>
                <c:pt idx="12236">
                  <c:v>206.17740000000001</c:v>
                </c:pt>
                <c:pt idx="12237">
                  <c:v>206.2071</c:v>
                </c:pt>
                <c:pt idx="12238">
                  <c:v>206.23670000000001</c:v>
                </c:pt>
                <c:pt idx="12239">
                  <c:v>206.2664</c:v>
                </c:pt>
                <c:pt idx="12240">
                  <c:v>206.2961</c:v>
                </c:pt>
                <c:pt idx="12241">
                  <c:v>206.32579999999999</c:v>
                </c:pt>
                <c:pt idx="12242">
                  <c:v>206.35550000000001</c:v>
                </c:pt>
                <c:pt idx="12243">
                  <c:v>206.3852</c:v>
                </c:pt>
                <c:pt idx="12244">
                  <c:v>206.41489999999999</c:v>
                </c:pt>
                <c:pt idx="12245">
                  <c:v>206.44460000000001</c:v>
                </c:pt>
                <c:pt idx="12246">
                  <c:v>206.4743</c:v>
                </c:pt>
                <c:pt idx="12247">
                  <c:v>206.50399999999999</c:v>
                </c:pt>
                <c:pt idx="12248">
                  <c:v>206.53370000000001</c:v>
                </c:pt>
                <c:pt idx="12249">
                  <c:v>206.5634</c:v>
                </c:pt>
                <c:pt idx="12250">
                  <c:v>206.59309999999999</c:v>
                </c:pt>
                <c:pt idx="12251">
                  <c:v>206.62280000000001</c:v>
                </c:pt>
                <c:pt idx="12252">
                  <c:v>206.6525</c:v>
                </c:pt>
                <c:pt idx="12253">
                  <c:v>206.68219999999999</c:v>
                </c:pt>
                <c:pt idx="12254">
                  <c:v>206.71190000000001</c:v>
                </c:pt>
                <c:pt idx="12255">
                  <c:v>206.74170000000001</c:v>
                </c:pt>
                <c:pt idx="12256">
                  <c:v>206.7714</c:v>
                </c:pt>
                <c:pt idx="12257">
                  <c:v>206.80109999999999</c:v>
                </c:pt>
                <c:pt idx="12258">
                  <c:v>206.83080000000001</c:v>
                </c:pt>
                <c:pt idx="12259">
                  <c:v>206.8605</c:v>
                </c:pt>
                <c:pt idx="12260">
                  <c:v>206.8903</c:v>
                </c:pt>
                <c:pt idx="12261">
                  <c:v>206.92</c:v>
                </c:pt>
                <c:pt idx="12262">
                  <c:v>206.94970000000001</c:v>
                </c:pt>
                <c:pt idx="12263">
                  <c:v>206.9795</c:v>
                </c:pt>
                <c:pt idx="12264">
                  <c:v>207.00919999999999</c:v>
                </c:pt>
                <c:pt idx="12265">
                  <c:v>207.03890000000001</c:v>
                </c:pt>
                <c:pt idx="12266">
                  <c:v>207.06870000000001</c:v>
                </c:pt>
                <c:pt idx="12267">
                  <c:v>207.0984</c:v>
                </c:pt>
                <c:pt idx="12268">
                  <c:v>207.12819999999999</c:v>
                </c:pt>
                <c:pt idx="12269">
                  <c:v>207.15790000000001</c:v>
                </c:pt>
                <c:pt idx="12270">
                  <c:v>207.18770000000001</c:v>
                </c:pt>
                <c:pt idx="12271">
                  <c:v>207.2174</c:v>
                </c:pt>
                <c:pt idx="12272">
                  <c:v>207.24719999999999</c:v>
                </c:pt>
                <c:pt idx="12273">
                  <c:v>207.27690000000001</c:v>
                </c:pt>
                <c:pt idx="12274">
                  <c:v>207.30670000000001</c:v>
                </c:pt>
                <c:pt idx="12275">
                  <c:v>207.3364</c:v>
                </c:pt>
                <c:pt idx="12276">
                  <c:v>207.36619999999999</c:v>
                </c:pt>
                <c:pt idx="12277">
                  <c:v>207.39599999999999</c:v>
                </c:pt>
                <c:pt idx="12278">
                  <c:v>207.42570000000001</c:v>
                </c:pt>
                <c:pt idx="12279">
                  <c:v>207.4555</c:v>
                </c:pt>
                <c:pt idx="12280">
                  <c:v>207.4853</c:v>
                </c:pt>
                <c:pt idx="12281">
                  <c:v>207.51499999999999</c:v>
                </c:pt>
                <c:pt idx="12282">
                  <c:v>207.54480000000001</c:v>
                </c:pt>
                <c:pt idx="12283">
                  <c:v>207.5746</c:v>
                </c:pt>
                <c:pt idx="12284">
                  <c:v>207.6044</c:v>
                </c:pt>
                <c:pt idx="12285">
                  <c:v>207.63419999999999</c:v>
                </c:pt>
                <c:pt idx="12286">
                  <c:v>207.66390000000001</c:v>
                </c:pt>
                <c:pt idx="12287">
                  <c:v>207.69370000000001</c:v>
                </c:pt>
                <c:pt idx="12288">
                  <c:v>207.7235</c:v>
                </c:pt>
                <c:pt idx="12289">
                  <c:v>207.7533</c:v>
                </c:pt>
                <c:pt idx="12290">
                  <c:v>207.78309999999999</c:v>
                </c:pt>
                <c:pt idx="12291">
                  <c:v>207.81290000000001</c:v>
                </c:pt>
                <c:pt idx="12292">
                  <c:v>207.84270000000001</c:v>
                </c:pt>
                <c:pt idx="12293">
                  <c:v>207.8725</c:v>
                </c:pt>
                <c:pt idx="12294">
                  <c:v>207.9023</c:v>
                </c:pt>
                <c:pt idx="12295">
                  <c:v>207.93209999999999</c:v>
                </c:pt>
                <c:pt idx="12296">
                  <c:v>207.96190000000001</c:v>
                </c:pt>
                <c:pt idx="12297">
                  <c:v>207.99170000000001</c:v>
                </c:pt>
                <c:pt idx="12298">
                  <c:v>208.0215</c:v>
                </c:pt>
                <c:pt idx="12299">
                  <c:v>208.0513</c:v>
                </c:pt>
                <c:pt idx="12300">
                  <c:v>208.08109999999999</c:v>
                </c:pt>
                <c:pt idx="12301">
                  <c:v>208.11089999999999</c:v>
                </c:pt>
                <c:pt idx="12302">
                  <c:v>208.14080000000001</c:v>
                </c:pt>
                <c:pt idx="12303">
                  <c:v>208.17060000000001</c:v>
                </c:pt>
                <c:pt idx="12304">
                  <c:v>208.2004</c:v>
                </c:pt>
                <c:pt idx="12305">
                  <c:v>208.2302</c:v>
                </c:pt>
                <c:pt idx="12306">
                  <c:v>208.26009999999999</c:v>
                </c:pt>
                <c:pt idx="12307">
                  <c:v>208.28989999999999</c:v>
                </c:pt>
                <c:pt idx="12308">
                  <c:v>208.31970000000001</c:v>
                </c:pt>
                <c:pt idx="12309">
                  <c:v>208.34950000000001</c:v>
                </c:pt>
                <c:pt idx="12310">
                  <c:v>208.3794</c:v>
                </c:pt>
                <c:pt idx="12311">
                  <c:v>208.4092</c:v>
                </c:pt>
                <c:pt idx="12312">
                  <c:v>208.4391</c:v>
                </c:pt>
                <c:pt idx="12313">
                  <c:v>208.46889999999999</c:v>
                </c:pt>
                <c:pt idx="12314">
                  <c:v>208.49870000000001</c:v>
                </c:pt>
                <c:pt idx="12315">
                  <c:v>208.52860000000001</c:v>
                </c:pt>
                <c:pt idx="12316">
                  <c:v>208.55840000000001</c:v>
                </c:pt>
                <c:pt idx="12317">
                  <c:v>208.5883</c:v>
                </c:pt>
                <c:pt idx="12318">
                  <c:v>208.6181</c:v>
                </c:pt>
                <c:pt idx="12319">
                  <c:v>208.648</c:v>
                </c:pt>
                <c:pt idx="12320">
                  <c:v>208.67779999999999</c:v>
                </c:pt>
                <c:pt idx="12321">
                  <c:v>208.70769999999999</c:v>
                </c:pt>
                <c:pt idx="12322">
                  <c:v>208.73759999999999</c:v>
                </c:pt>
                <c:pt idx="12323">
                  <c:v>208.76740000000001</c:v>
                </c:pt>
                <c:pt idx="12324">
                  <c:v>208.79730000000001</c:v>
                </c:pt>
                <c:pt idx="12325">
                  <c:v>208.8271</c:v>
                </c:pt>
                <c:pt idx="12326">
                  <c:v>208.857</c:v>
                </c:pt>
                <c:pt idx="12327">
                  <c:v>208.8869</c:v>
                </c:pt>
                <c:pt idx="12328">
                  <c:v>208.91679999999999</c:v>
                </c:pt>
                <c:pt idx="12329">
                  <c:v>208.94659999999999</c:v>
                </c:pt>
                <c:pt idx="12330">
                  <c:v>208.97649999999999</c:v>
                </c:pt>
                <c:pt idx="12331">
                  <c:v>209.00640000000001</c:v>
                </c:pt>
                <c:pt idx="12332">
                  <c:v>209.03630000000001</c:v>
                </c:pt>
                <c:pt idx="12333">
                  <c:v>209.06620000000001</c:v>
                </c:pt>
                <c:pt idx="12334">
                  <c:v>209.09610000000001</c:v>
                </c:pt>
                <c:pt idx="12335">
                  <c:v>209.1259</c:v>
                </c:pt>
                <c:pt idx="12336">
                  <c:v>209.1558</c:v>
                </c:pt>
                <c:pt idx="12337">
                  <c:v>209.1857</c:v>
                </c:pt>
                <c:pt idx="12338">
                  <c:v>209.21559999999999</c:v>
                </c:pt>
                <c:pt idx="12339">
                  <c:v>209.24549999999999</c:v>
                </c:pt>
                <c:pt idx="12340">
                  <c:v>209.27539999999999</c:v>
                </c:pt>
                <c:pt idx="12341">
                  <c:v>209.30529999999999</c:v>
                </c:pt>
                <c:pt idx="12342">
                  <c:v>209.33519999999999</c:v>
                </c:pt>
                <c:pt idx="12343">
                  <c:v>209.36510000000001</c:v>
                </c:pt>
                <c:pt idx="12344">
                  <c:v>209.39500000000001</c:v>
                </c:pt>
                <c:pt idx="12345">
                  <c:v>209.42490000000001</c:v>
                </c:pt>
                <c:pt idx="12346">
                  <c:v>209.45480000000001</c:v>
                </c:pt>
                <c:pt idx="12347">
                  <c:v>209.48480000000001</c:v>
                </c:pt>
                <c:pt idx="12348">
                  <c:v>209.5147</c:v>
                </c:pt>
                <c:pt idx="12349">
                  <c:v>209.5446</c:v>
                </c:pt>
                <c:pt idx="12350">
                  <c:v>209.5745</c:v>
                </c:pt>
                <c:pt idx="12351">
                  <c:v>209.6044</c:v>
                </c:pt>
                <c:pt idx="12352">
                  <c:v>209.6344</c:v>
                </c:pt>
                <c:pt idx="12353">
                  <c:v>209.6643</c:v>
                </c:pt>
                <c:pt idx="12354">
                  <c:v>209.6942</c:v>
                </c:pt>
                <c:pt idx="12355">
                  <c:v>209.7242</c:v>
                </c:pt>
                <c:pt idx="12356">
                  <c:v>209.75409999999999</c:v>
                </c:pt>
                <c:pt idx="12357">
                  <c:v>209.78399999999999</c:v>
                </c:pt>
                <c:pt idx="12358">
                  <c:v>209.81389999999999</c:v>
                </c:pt>
                <c:pt idx="12359">
                  <c:v>209.84389999999999</c:v>
                </c:pt>
                <c:pt idx="12360">
                  <c:v>209.87379999999999</c:v>
                </c:pt>
                <c:pt idx="12361">
                  <c:v>209.90379999999999</c:v>
                </c:pt>
                <c:pt idx="12362">
                  <c:v>209.93369999999999</c:v>
                </c:pt>
                <c:pt idx="12363">
                  <c:v>209.96369999999999</c:v>
                </c:pt>
                <c:pt idx="12364">
                  <c:v>209.99359999999999</c:v>
                </c:pt>
                <c:pt idx="12365">
                  <c:v>210.02359999999999</c:v>
                </c:pt>
                <c:pt idx="12366">
                  <c:v>210.05350000000001</c:v>
                </c:pt>
                <c:pt idx="12367">
                  <c:v>210.08349999999999</c:v>
                </c:pt>
                <c:pt idx="12368">
                  <c:v>210.11340000000001</c:v>
                </c:pt>
                <c:pt idx="12369">
                  <c:v>210.14340000000001</c:v>
                </c:pt>
                <c:pt idx="12370">
                  <c:v>210.17339999999999</c:v>
                </c:pt>
                <c:pt idx="12371">
                  <c:v>210.20330000000001</c:v>
                </c:pt>
                <c:pt idx="12372">
                  <c:v>210.23330000000001</c:v>
                </c:pt>
                <c:pt idx="12373">
                  <c:v>210.26329999999999</c:v>
                </c:pt>
                <c:pt idx="12374">
                  <c:v>210.29320000000001</c:v>
                </c:pt>
                <c:pt idx="12375">
                  <c:v>210.32320000000001</c:v>
                </c:pt>
                <c:pt idx="12376">
                  <c:v>210.35319999999999</c:v>
                </c:pt>
                <c:pt idx="12377">
                  <c:v>210.38319999999999</c:v>
                </c:pt>
                <c:pt idx="12378">
                  <c:v>210.41309999999999</c:v>
                </c:pt>
                <c:pt idx="12379">
                  <c:v>210.44309999999999</c:v>
                </c:pt>
                <c:pt idx="12380">
                  <c:v>210.47309999999999</c:v>
                </c:pt>
                <c:pt idx="12381">
                  <c:v>210.50309999999999</c:v>
                </c:pt>
                <c:pt idx="12382">
                  <c:v>210.53309999999999</c:v>
                </c:pt>
                <c:pt idx="12383">
                  <c:v>210.56309999999999</c:v>
                </c:pt>
                <c:pt idx="12384">
                  <c:v>210.59309999999999</c:v>
                </c:pt>
                <c:pt idx="12385">
                  <c:v>210.62309999999999</c:v>
                </c:pt>
                <c:pt idx="12386">
                  <c:v>210.65309999999999</c:v>
                </c:pt>
                <c:pt idx="12387">
                  <c:v>210.6831</c:v>
                </c:pt>
                <c:pt idx="12388">
                  <c:v>210.7131</c:v>
                </c:pt>
                <c:pt idx="12389">
                  <c:v>210.7431</c:v>
                </c:pt>
                <c:pt idx="12390">
                  <c:v>210.7731</c:v>
                </c:pt>
                <c:pt idx="12391">
                  <c:v>210.8031</c:v>
                </c:pt>
                <c:pt idx="12392">
                  <c:v>210.8331</c:v>
                </c:pt>
                <c:pt idx="12393">
                  <c:v>210.8631</c:v>
                </c:pt>
                <c:pt idx="12394">
                  <c:v>210.8931</c:v>
                </c:pt>
                <c:pt idx="12395">
                  <c:v>210.92310000000001</c:v>
                </c:pt>
                <c:pt idx="12396">
                  <c:v>210.95320000000001</c:v>
                </c:pt>
                <c:pt idx="12397">
                  <c:v>210.98320000000001</c:v>
                </c:pt>
                <c:pt idx="12398">
                  <c:v>211.01320000000001</c:v>
                </c:pt>
                <c:pt idx="12399">
                  <c:v>211.04320000000001</c:v>
                </c:pt>
                <c:pt idx="12400">
                  <c:v>211.07320000000001</c:v>
                </c:pt>
                <c:pt idx="12401">
                  <c:v>211.10329999999999</c:v>
                </c:pt>
                <c:pt idx="12402">
                  <c:v>211.13329999999999</c:v>
                </c:pt>
                <c:pt idx="12403">
                  <c:v>211.16329999999999</c:v>
                </c:pt>
                <c:pt idx="12404">
                  <c:v>211.1934</c:v>
                </c:pt>
                <c:pt idx="12405">
                  <c:v>211.2234</c:v>
                </c:pt>
                <c:pt idx="12406">
                  <c:v>211.2534</c:v>
                </c:pt>
                <c:pt idx="12407">
                  <c:v>211.2835</c:v>
                </c:pt>
                <c:pt idx="12408">
                  <c:v>211.3135</c:v>
                </c:pt>
                <c:pt idx="12409">
                  <c:v>211.34360000000001</c:v>
                </c:pt>
                <c:pt idx="12410">
                  <c:v>211.37360000000001</c:v>
                </c:pt>
                <c:pt idx="12411">
                  <c:v>211.40369999999999</c:v>
                </c:pt>
                <c:pt idx="12412">
                  <c:v>211.43369999999999</c:v>
                </c:pt>
                <c:pt idx="12413">
                  <c:v>211.46379999999999</c:v>
                </c:pt>
                <c:pt idx="12414">
                  <c:v>211.4939</c:v>
                </c:pt>
                <c:pt idx="12415">
                  <c:v>211.5239</c:v>
                </c:pt>
                <c:pt idx="12416">
                  <c:v>211.554</c:v>
                </c:pt>
                <c:pt idx="12417">
                  <c:v>211.584</c:v>
                </c:pt>
                <c:pt idx="12418">
                  <c:v>211.61410000000001</c:v>
                </c:pt>
                <c:pt idx="12419">
                  <c:v>211.64420000000001</c:v>
                </c:pt>
                <c:pt idx="12420">
                  <c:v>211.67420000000001</c:v>
                </c:pt>
                <c:pt idx="12421">
                  <c:v>211.70429999999999</c:v>
                </c:pt>
                <c:pt idx="12422">
                  <c:v>211.73439999999999</c:v>
                </c:pt>
                <c:pt idx="12423">
                  <c:v>211.7645</c:v>
                </c:pt>
                <c:pt idx="12424">
                  <c:v>211.7945</c:v>
                </c:pt>
                <c:pt idx="12425">
                  <c:v>211.8246</c:v>
                </c:pt>
                <c:pt idx="12426">
                  <c:v>211.85470000000001</c:v>
                </c:pt>
                <c:pt idx="12427">
                  <c:v>211.88480000000001</c:v>
                </c:pt>
                <c:pt idx="12428">
                  <c:v>211.91489999999999</c:v>
                </c:pt>
                <c:pt idx="12429">
                  <c:v>211.94489999999999</c:v>
                </c:pt>
                <c:pt idx="12430">
                  <c:v>211.97499999999999</c:v>
                </c:pt>
                <c:pt idx="12431">
                  <c:v>212.0051</c:v>
                </c:pt>
                <c:pt idx="12432">
                  <c:v>212.0352</c:v>
                </c:pt>
                <c:pt idx="12433">
                  <c:v>212.06530000000001</c:v>
                </c:pt>
                <c:pt idx="12434">
                  <c:v>212.09540000000001</c:v>
                </c:pt>
                <c:pt idx="12435">
                  <c:v>212.12549999999999</c:v>
                </c:pt>
                <c:pt idx="12436">
                  <c:v>212.15559999999999</c:v>
                </c:pt>
                <c:pt idx="12437">
                  <c:v>212.1857</c:v>
                </c:pt>
                <c:pt idx="12438">
                  <c:v>212.2159</c:v>
                </c:pt>
                <c:pt idx="12439">
                  <c:v>212.24600000000001</c:v>
                </c:pt>
                <c:pt idx="12440">
                  <c:v>212.27610000000001</c:v>
                </c:pt>
                <c:pt idx="12441">
                  <c:v>212.30619999999999</c:v>
                </c:pt>
                <c:pt idx="12442">
                  <c:v>212.33629999999999</c:v>
                </c:pt>
                <c:pt idx="12443">
                  <c:v>212.3664</c:v>
                </c:pt>
                <c:pt idx="12444">
                  <c:v>212.3965</c:v>
                </c:pt>
                <c:pt idx="12445">
                  <c:v>212.42670000000001</c:v>
                </c:pt>
                <c:pt idx="12446">
                  <c:v>212.45679999999999</c:v>
                </c:pt>
                <c:pt idx="12447">
                  <c:v>212.48689999999999</c:v>
                </c:pt>
                <c:pt idx="12448">
                  <c:v>212.517</c:v>
                </c:pt>
                <c:pt idx="12449">
                  <c:v>212.5472</c:v>
                </c:pt>
                <c:pt idx="12450">
                  <c:v>212.57730000000001</c:v>
                </c:pt>
                <c:pt idx="12451">
                  <c:v>212.60749999999999</c:v>
                </c:pt>
                <c:pt idx="12452">
                  <c:v>212.63759999999999</c:v>
                </c:pt>
                <c:pt idx="12453">
                  <c:v>212.6677</c:v>
                </c:pt>
                <c:pt idx="12454">
                  <c:v>212.6979</c:v>
                </c:pt>
                <c:pt idx="12455">
                  <c:v>212.72800000000001</c:v>
                </c:pt>
                <c:pt idx="12456">
                  <c:v>212.75819999999999</c:v>
                </c:pt>
                <c:pt idx="12457">
                  <c:v>212.78829999999999</c:v>
                </c:pt>
                <c:pt idx="12458">
                  <c:v>212.8185</c:v>
                </c:pt>
                <c:pt idx="12459">
                  <c:v>212.8486</c:v>
                </c:pt>
                <c:pt idx="12460">
                  <c:v>212.87880000000001</c:v>
                </c:pt>
                <c:pt idx="12461">
                  <c:v>212.90889999999999</c:v>
                </c:pt>
                <c:pt idx="12462">
                  <c:v>212.9391</c:v>
                </c:pt>
                <c:pt idx="12463">
                  <c:v>212.9692</c:v>
                </c:pt>
                <c:pt idx="12464">
                  <c:v>212.99940000000001</c:v>
                </c:pt>
                <c:pt idx="12465">
                  <c:v>213.02959999999999</c:v>
                </c:pt>
                <c:pt idx="12466">
                  <c:v>213.05969999999999</c:v>
                </c:pt>
                <c:pt idx="12467">
                  <c:v>213.0899</c:v>
                </c:pt>
                <c:pt idx="12468">
                  <c:v>213.12010000000001</c:v>
                </c:pt>
                <c:pt idx="12469">
                  <c:v>213.15029999999999</c:v>
                </c:pt>
                <c:pt idx="12470">
                  <c:v>213.18039999999999</c:v>
                </c:pt>
                <c:pt idx="12471">
                  <c:v>213.2106</c:v>
                </c:pt>
                <c:pt idx="12472">
                  <c:v>213.24080000000001</c:v>
                </c:pt>
                <c:pt idx="12473">
                  <c:v>213.27099999999999</c:v>
                </c:pt>
                <c:pt idx="12474">
                  <c:v>213.30119999999999</c:v>
                </c:pt>
                <c:pt idx="12475">
                  <c:v>213.3313</c:v>
                </c:pt>
                <c:pt idx="12476">
                  <c:v>213.36150000000001</c:v>
                </c:pt>
                <c:pt idx="12477">
                  <c:v>213.39169999999999</c:v>
                </c:pt>
                <c:pt idx="12478">
                  <c:v>213.42189999999999</c:v>
                </c:pt>
                <c:pt idx="12479">
                  <c:v>213.4521</c:v>
                </c:pt>
                <c:pt idx="12480">
                  <c:v>213.48230000000001</c:v>
                </c:pt>
                <c:pt idx="12481">
                  <c:v>213.51249999999999</c:v>
                </c:pt>
                <c:pt idx="12482">
                  <c:v>213.5427</c:v>
                </c:pt>
                <c:pt idx="12483">
                  <c:v>213.5729</c:v>
                </c:pt>
                <c:pt idx="12484">
                  <c:v>213.60310000000001</c:v>
                </c:pt>
                <c:pt idx="12485">
                  <c:v>213.63329999999999</c:v>
                </c:pt>
                <c:pt idx="12486">
                  <c:v>213.6635</c:v>
                </c:pt>
                <c:pt idx="12487">
                  <c:v>213.69380000000001</c:v>
                </c:pt>
                <c:pt idx="12488">
                  <c:v>213.72399999999999</c:v>
                </c:pt>
                <c:pt idx="12489">
                  <c:v>213.7542</c:v>
                </c:pt>
                <c:pt idx="12490">
                  <c:v>213.78440000000001</c:v>
                </c:pt>
                <c:pt idx="12491">
                  <c:v>213.81460000000001</c:v>
                </c:pt>
                <c:pt idx="12492">
                  <c:v>213.84479999999999</c:v>
                </c:pt>
                <c:pt idx="12493">
                  <c:v>213.8751</c:v>
                </c:pt>
                <c:pt idx="12494">
                  <c:v>213.90530000000001</c:v>
                </c:pt>
                <c:pt idx="12495">
                  <c:v>213.93549999999999</c:v>
                </c:pt>
                <c:pt idx="12496">
                  <c:v>213.9658</c:v>
                </c:pt>
                <c:pt idx="12497">
                  <c:v>213.99600000000001</c:v>
                </c:pt>
                <c:pt idx="12498">
                  <c:v>214.02619999999999</c:v>
                </c:pt>
                <c:pt idx="12499">
                  <c:v>214.0565</c:v>
                </c:pt>
                <c:pt idx="12500">
                  <c:v>214.08670000000001</c:v>
                </c:pt>
                <c:pt idx="12501">
                  <c:v>214.11699999999999</c:v>
                </c:pt>
                <c:pt idx="12502">
                  <c:v>214.1472</c:v>
                </c:pt>
                <c:pt idx="12503">
                  <c:v>214.17750000000001</c:v>
                </c:pt>
                <c:pt idx="12504">
                  <c:v>214.20769999999999</c:v>
                </c:pt>
                <c:pt idx="12505">
                  <c:v>214.2379</c:v>
                </c:pt>
                <c:pt idx="12506">
                  <c:v>214.26820000000001</c:v>
                </c:pt>
                <c:pt idx="12507">
                  <c:v>214.29849999999999</c:v>
                </c:pt>
                <c:pt idx="12508">
                  <c:v>214.3287</c:v>
                </c:pt>
                <c:pt idx="12509">
                  <c:v>214.35900000000001</c:v>
                </c:pt>
                <c:pt idx="12510">
                  <c:v>214.38919999999999</c:v>
                </c:pt>
                <c:pt idx="12511">
                  <c:v>214.4195</c:v>
                </c:pt>
                <c:pt idx="12512">
                  <c:v>214.44980000000001</c:v>
                </c:pt>
                <c:pt idx="12513">
                  <c:v>214.48</c:v>
                </c:pt>
                <c:pt idx="12514">
                  <c:v>214.5103</c:v>
                </c:pt>
                <c:pt idx="12515">
                  <c:v>214.54060000000001</c:v>
                </c:pt>
                <c:pt idx="12516">
                  <c:v>214.57089999999999</c:v>
                </c:pt>
                <c:pt idx="12517">
                  <c:v>214.6011</c:v>
                </c:pt>
                <c:pt idx="12518">
                  <c:v>214.63140000000001</c:v>
                </c:pt>
                <c:pt idx="12519">
                  <c:v>214.6617</c:v>
                </c:pt>
                <c:pt idx="12520">
                  <c:v>214.69200000000001</c:v>
                </c:pt>
                <c:pt idx="12521">
                  <c:v>214.72229999999999</c:v>
                </c:pt>
                <c:pt idx="12522">
                  <c:v>214.7525</c:v>
                </c:pt>
                <c:pt idx="12523">
                  <c:v>214.78280000000001</c:v>
                </c:pt>
                <c:pt idx="12524">
                  <c:v>214.81309999999999</c:v>
                </c:pt>
                <c:pt idx="12525">
                  <c:v>214.8434</c:v>
                </c:pt>
                <c:pt idx="12526">
                  <c:v>214.87370000000001</c:v>
                </c:pt>
                <c:pt idx="12527">
                  <c:v>214.904</c:v>
                </c:pt>
                <c:pt idx="12528">
                  <c:v>214.93430000000001</c:v>
                </c:pt>
                <c:pt idx="12529">
                  <c:v>214.96459999999999</c:v>
                </c:pt>
                <c:pt idx="12530">
                  <c:v>214.9949</c:v>
                </c:pt>
                <c:pt idx="12531">
                  <c:v>215.02520000000001</c:v>
                </c:pt>
                <c:pt idx="12532">
                  <c:v>215.05549999999999</c:v>
                </c:pt>
                <c:pt idx="12533">
                  <c:v>215.08580000000001</c:v>
                </c:pt>
                <c:pt idx="12534">
                  <c:v>215.11619999999999</c:v>
                </c:pt>
                <c:pt idx="12535">
                  <c:v>215.1465</c:v>
                </c:pt>
                <c:pt idx="12536">
                  <c:v>215.17679999999999</c:v>
                </c:pt>
                <c:pt idx="12537">
                  <c:v>215.2071</c:v>
                </c:pt>
                <c:pt idx="12538">
                  <c:v>215.23740000000001</c:v>
                </c:pt>
                <c:pt idx="12539">
                  <c:v>215.26779999999999</c:v>
                </c:pt>
                <c:pt idx="12540">
                  <c:v>215.29810000000001</c:v>
                </c:pt>
                <c:pt idx="12541">
                  <c:v>215.32839999999999</c:v>
                </c:pt>
                <c:pt idx="12542">
                  <c:v>215.3587</c:v>
                </c:pt>
                <c:pt idx="12543">
                  <c:v>215.38910000000001</c:v>
                </c:pt>
                <c:pt idx="12544">
                  <c:v>215.4194</c:v>
                </c:pt>
                <c:pt idx="12545">
                  <c:v>215.44980000000001</c:v>
                </c:pt>
                <c:pt idx="12546">
                  <c:v>215.48009999999999</c:v>
                </c:pt>
                <c:pt idx="12547">
                  <c:v>215.5104</c:v>
                </c:pt>
                <c:pt idx="12548">
                  <c:v>215.54079999999999</c:v>
                </c:pt>
                <c:pt idx="12549">
                  <c:v>215.5711</c:v>
                </c:pt>
                <c:pt idx="12550">
                  <c:v>215.60149999999999</c:v>
                </c:pt>
                <c:pt idx="12551">
                  <c:v>215.6318</c:v>
                </c:pt>
                <c:pt idx="12552">
                  <c:v>215.66220000000001</c:v>
                </c:pt>
                <c:pt idx="12553">
                  <c:v>215.6925</c:v>
                </c:pt>
                <c:pt idx="12554">
                  <c:v>215.72290000000001</c:v>
                </c:pt>
                <c:pt idx="12555">
                  <c:v>215.75319999999999</c:v>
                </c:pt>
                <c:pt idx="12556">
                  <c:v>215.78360000000001</c:v>
                </c:pt>
                <c:pt idx="12557">
                  <c:v>215.81389999999999</c:v>
                </c:pt>
                <c:pt idx="12558">
                  <c:v>215.8443</c:v>
                </c:pt>
                <c:pt idx="12559">
                  <c:v>215.87469999999999</c:v>
                </c:pt>
                <c:pt idx="12560">
                  <c:v>215.9051</c:v>
                </c:pt>
                <c:pt idx="12561">
                  <c:v>215.93539999999999</c:v>
                </c:pt>
                <c:pt idx="12562">
                  <c:v>215.9658</c:v>
                </c:pt>
                <c:pt idx="12563">
                  <c:v>215.99619999999999</c:v>
                </c:pt>
                <c:pt idx="12564">
                  <c:v>216.0266</c:v>
                </c:pt>
                <c:pt idx="12565">
                  <c:v>216.05690000000001</c:v>
                </c:pt>
                <c:pt idx="12566">
                  <c:v>216.0873</c:v>
                </c:pt>
                <c:pt idx="12567">
                  <c:v>216.11770000000001</c:v>
                </c:pt>
                <c:pt idx="12568">
                  <c:v>216.1481</c:v>
                </c:pt>
                <c:pt idx="12569">
                  <c:v>216.17850000000001</c:v>
                </c:pt>
                <c:pt idx="12570">
                  <c:v>216.2089</c:v>
                </c:pt>
                <c:pt idx="12571">
                  <c:v>216.23929999999999</c:v>
                </c:pt>
                <c:pt idx="12572">
                  <c:v>216.2696</c:v>
                </c:pt>
                <c:pt idx="12573">
                  <c:v>216.3</c:v>
                </c:pt>
                <c:pt idx="12574">
                  <c:v>216.3304</c:v>
                </c:pt>
                <c:pt idx="12575">
                  <c:v>216.36080000000001</c:v>
                </c:pt>
                <c:pt idx="12576">
                  <c:v>216.3913</c:v>
                </c:pt>
                <c:pt idx="12577">
                  <c:v>216.42160000000001</c:v>
                </c:pt>
                <c:pt idx="12578">
                  <c:v>216.4521</c:v>
                </c:pt>
                <c:pt idx="12579">
                  <c:v>216.48249999999999</c:v>
                </c:pt>
                <c:pt idx="12580">
                  <c:v>216.5129</c:v>
                </c:pt>
                <c:pt idx="12581">
                  <c:v>216.54329999999999</c:v>
                </c:pt>
                <c:pt idx="12582">
                  <c:v>216.5737</c:v>
                </c:pt>
                <c:pt idx="12583">
                  <c:v>216.60409999999999</c:v>
                </c:pt>
                <c:pt idx="12584">
                  <c:v>216.6345</c:v>
                </c:pt>
                <c:pt idx="12585">
                  <c:v>216.66499999999999</c:v>
                </c:pt>
                <c:pt idx="12586">
                  <c:v>216.69540000000001</c:v>
                </c:pt>
                <c:pt idx="12587">
                  <c:v>216.72579999999999</c:v>
                </c:pt>
                <c:pt idx="12588">
                  <c:v>216.75620000000001</c:v>
                </c:pt>
                <c:pt idx="12589">
                  <c:v>216.7867</c:v>
                </c:pt>
                <c:pt idx="12590">
                  <c:v>216.81710000000001</c:v>
                </c:pt>
                <c:pt idx="12591">
                  <c:v>216.8475</c:v>
                </c:pt>
                <c:pt idx="12592">
                  <c:v>216.87799999999999</c:v>
                </c:pt>
                <c:pt idx="12593">
                  <c:v>216.9084</c:v>
                </c:pt>
                <c:pt idx="12594">
                  <c:v>216.93889999999999</c:v>
                </c:pt>
                <c:pt idx="12595">
                  <c:v>216.9693</c:v>
                </c:pt>
                <c:pt idx="12596">
                  <c:v>216.99979999999999</c:v>
                </c:pt>
                <c:pt idx="12597">
                  <c:v>217.03020000000001</c:v>
                </c:pt>
                <c:pt idx="12598">
                  <c:v>217.06059999999999</c:v>
                </c:pt>
                <c:pt idx="12599">
                  <c:v>217.09110000000001</c:v>
                </c:pt>
                <c:pt idx="12600">
                  <c:v>217.1216</c:v>
                </c:pt>
                <c:pt idx="12601">
                  <c:v>217.15199999999999</c:v>
                </c:pt>
                <c:pt idx="12602">
                  <c:v>217.1825</c:v>
                </c:pt>
                <c:pt idx="12603">
                  <c:v>217.21289999999999</c:v>
                </c:pt>
                <c:pt idx="12604">
                  <c:v>217.24340000000001</c:v>
                </c:pt>
                <c:pt idx="12605">
                  <c:v>217.27379999999999</c:v>
                </c:pt>
                <c:pt idx="12606">
                  <c:v>217.30430000000001</c:v>
                </c:pt>
                <c:pt idx="12607">
                  <c:v>217.3348</c:v>
                </c:pt>
                <c:pt idx="12608">
                  <c:v>217.36529999999999</c:v>
                </c:pt>
                <c:pt idx="12609">
                  <c:v>217.39570000000001</c:v>
                </c:pt>
                <c:pt idx="12610">
                  <c:v>217.42619999999999</c:v>
                </c:pt>
                <c:pt idx="12611">
                  <c:v>217.45670000000001</c:v>
                </c:pt>
                <c:pt idx="12612">
                  <c:v>217.4872</c:v>
                </c:pt>
                <c:pt idx="12613">
                  <c:v>217.51769999999999</c:v>
                </c:pt>
                <c:pt idx="12614">
                  <c:v>217.54810000000001</c:v>
                </c:pt>
                <c:pt idx="12615">
                  <c:v>217.57859999999999</c:v>
                </c:pt>
                <c:pt idx="12616">
                  <c:v>217.60910000000001</c:v>
                </c:pt>
                <c:pt idx="12617">
                  <c:v>217.6396</c:v>
                </c:pt>
                <c:pt idx="12618">
                  <c:v>217.67009999999999</c:v>
                </c:pt>
                <c:pt idx="12619">
                  <c:v>217.70060000000001</c:v>
                </c:pt>
                <c:pt idx="12620">
                  <c:v>217.7311</c:v>
                </c:pt>
                <c:pt idx="12621">
                  <c:v>217.76159999999999</c:v>
                </c:pt>
                <c:pt idx="12622">
                  <c:v>217.7921</c:v>
                </c:pt>
                <c:pt idx="12623">
                  <c:v>217.82259999999999</c:v>
                </c:pt>
                <c:pt idx="12624">
                  <c:v>217.85310000000001</c:v>
                </c:pt>
                <c:pt idx="12625">
                  <c:v>217.8836</c:v>
                </c:pt>
                <c:pt idx="12626">
                  <c:v>217.91409999999999</c:v>
                </c:pt>
                <c:pt idx="12627">
                  <c:v>217.94460000000001</c:v>
                </c:pt>
                <c:pt idx="12628">
                  <c:v>217.9751</c:v>
                </c:pt>
                <c:pt idx="12629">
                  <c:v>218.00559999999999</c:v>
                </c:pt>
                <c:pt idx="12630">
                  <c:v>218.03620000000001</c:v>
                </c:pt>
                <c:pt idx="12631">
                  <c:v>218.0667</c:v>
                </c:pt>
                <c:pt idx="12632">
                  <c:v>218.09719999999999</c:v>
                </c:pt>
                <c:pt idx="12633">
                  <c:v>218.1277</c:v>
                </c:pt>
                <c:pt idx="12634">
                  <c:v>218.1583</c:v>
                </c:pt>
                <c:pt idx="12635">
                  <c:v>218.18879999999999</c:v>
                </c:pt>
                <c:pt idx="12636">
                  <c:v>218.2193</c:v>
                </c:pt>
                <c:pt idx="12637">
                  <c:v>218.24979999999999</c:v>
                </c:pt>
                <c:pt idx="12638">
                  <c:v>218.28039999999999</c:v>
                </c:pt>
                <c:pt idx="12639">
                  <c:v>218.3109</c:v>
                </c:pt>
                <c:pt idx="12640">
                  <c:v>218.3415</c:v>
                </c:pt>
                <c:pt idx="12641">
                  <c:v>218.37200000000001</c:v>
                </c:pt>
                <c:pt idx="12642">
                  <c:v>218.40260000000001</c:v>
                </c:pt>
                <c:pt idx="12643">
                  <c:v>218.4331</c:v>
                </c:pt>
                <c:pt idx="12644">
                  <c:v>218.46360000000001</c:v>
                </c:pt>
                <c:pt idx="12645">
                  <c:v>218.49420000000001</c:v>
                </c:pt>
                <c:pt idx="12646">
                  <c:v>218.5247</c:v>
                </c:pt>
                <c:pt idx="12647">
                  <c:v>218.55529999999999</c:v>
                </c:pt>
                <c:pt idx="12648">
                  <c:v>218.58590000000001</c:v>
                </c:pt>
                <c:pt idx="12649">
                  <c:v>218.6164</c:v>
                </c:pt>
                <c:pt idx="12650">
                  <c:v>218.64699999999999</c:v>
                </c:pt>
                <c:pt idx="12651">
                  <c:v>218.67750000000001</c:v>
                </c:pt>
                <c:pt idx="12652">
                  <c:v>218.7081</c:v>
                </c:pt>
                <c:pt idx="12653">
                  <c:v>218.73869999999999</c:v>
                </c:pt>
                <c:pt idx="12654">
                  <c:v>218.76920000000001</c:v>
                </c:pt>
                <c:pt idx="12655">
                  <c:v>218.7998</c:v>
                </c:pt>
                <c:pt idx="12656">
                  <c:v>218.8304</c:v>
                </c:pt>
                <c:pt idx="12657">
                  <c:v>218.86099999999999</c:v>
                </c:pt>
                <c:pt idx="12658">
                  <c:v>218.89150000000001</c:v>
                </c:pt>
                <c:pt idx="12659">
                  <c:v>218.9221</c:v>
                </c:pt>
                <c:pt idx="12660">
                  <c:v>218.95269999999999</c:v>
                </c:pt>
                <c:pt idx="12661">
                  <c:v>218.98330000000001</c:v>
                </c:pt>
                <c:pt idx="12662">
                  <c:v>219.01390000000001</c:v>
                </c:pt>
                <c:pt idx="12663">
                  <c:v>219.0445</c:v>
                </c:pt>
                <c:pt idx="12664">
                  <c:v>219.07509999999999</c:v>
                </c:pt>
                <c:pt idx="12665">
                  <c:v>219.10570000000001</c:v>
                </c:pt>
                <c:pt idx="12666">
                  <c:v>219.1362</c:v>
                </c:pt>
                <c:pt idx="12667">
                  <c:v>219.16679999999999</c:v>
                </c:pt>
                <c:pt idx="12668">
                  <c:v>219.19739999999999</c:v>
                </c:pt>
                <c:pt idx="12669">
                  <c:v>219.22800000000001</c:v>
                </c:pt>
                <c:pt idx="12670">
                  <c:v>219.2587</c:v>
                </c:pt>
                <c:pt idx="12671">
                  <c:v>219.28919999999999</c:v>
                </c:pt>
                <c:pt idx="12672">
                  <c:v>219.31989999999999</c:v>
                </c:pt>
                <c:pt idx="12673">
                  <c:v>219.35050000000001</c:v>
                </c:pt>
                <c:pt idx="12674">
                  <c:v>219.3811</c:v>
                </c:pt>
                <c:pt idx="12675">
                  <c:v>219.4117</c:v>
                </c:pt>
                <c:pt idx="12676">
                  <c:v>219.44229999999999</c:v>
                </c:pt>
                <c:pt idx="12677">
                  <c:v>219.47290000000001</c:v>
                </c:pt>
                <c:pt idx="12678">
                  <c:v>219.50360000000001</c:v>
                </c:pt>
                <c:pt idx="12679">
                  <c:v>219.5342</c:v>
                </c:pt>
                <c:pt idx="12680">
                  <c:v>219.56479999999999</c:v>
                </c:pt>
                <c:pt idx="12681">
                  <c:v>219.59540000000001</c:v>
                </c:pt>
                <c:pt idx="12682">
                  <c:v>219.62610000000001</c:v>
                </c:pt>
                <c:pt idx="12683">
                  <c:v>219.6567</c:v>
                </c:pt>
                <c:pt idx="12684">
                  <c:v>219.68729999999999</c:v>
                </c:pt>
                <c:pt idx="12685">
                  <c:v>219.71799999999999</c:v>
                </c:pt>
                <c:pt idx="12686">
                  <c:v>219.74860000000001</c:v>
                </c:pt>
                <c:pt idx="12687">
                  <c:v>219.7792</c:v>
                </c:pt>
                <c:pt idx="12688">
                  <c:v>219.8099</c:v>
                </c:pt>
                <c:pt idx="12689">
                  <c:v>219.84049999999999</c:v>
                </c:pt>
                <c:pt idx="12690">
                  <c:v>219.87119999999999</c:v>
                </c:pt>
                <c:pt idx="12691">
                  <c:v>219.90180000000001</c:v>
                </c:pt>
                <c:pt idx="12692">
                  <c:v>219.9325</c:v>
                </c:pt>
                <c:pt idx="12693">
                  <c:v>219.9631</c:v>
                </c:pt>
                <c:pt idx="12694">
                  <c:v>219.99379999999999</c:v>
                </c:pt>
                <c:pt idx="12695">
                  <c:v>220.02440000000001</c:v>
                </c:pt>
                <c:pt idx="12696">
                  <c:v>220.05510000000001</c:v>
                </c:pt>
                <c:pt idx="12697">
                  <c:v>220.08580000000001</c:v>
                </c:pt>
                <c:pt idx="12698">
                  <c:v>220.1164</c:v>
                </c:pt>
                <c:pt idx="12699">
                  <c:v>220.14709999999999</c:v>
                </c:pt>
                <c:pt idx="12700">
                  <c:v>220.17769999999999</c:v>
                </c:pt>
                <c:pt idx="12701">
                  <c:v>220.20840000000001</c:v>
                </c:pt>
                <c:pt idx="12702">
                  <c:v>220.23910000000001</c:v>
                </c:pt>
                <c:pt idx="12703">
                  <c:v>220.2698</c:v>
                </c:pt>
                <c:pt idx="12704">
                  <c:v>220.3004</c:v>
                </c:pt>
                <c:pt idx="12705">
                  <c:v>220.33109999999999</c:v>
                </c:pt>
                <c:pt idx="12706">
                  <c:v>220.36179999999999</c:v>
                </c:pt>
                <c:pt idx="12707">
                  <c:v>220.39250000000001</c:v>
                </c:pt>
                <c:pt idx="12708">
                  <c:v>220.42320000000001</c:v>
                </c:pt>
                <c:pt idx="12709">
                  <c:v>220.4539</c:v>
                </c:pt>
                <c:pt idx="12710">
                  <c:v>220.4845</c:v>
                </c:pt>
                <c:pt idx="12711">
                  <c:v>220.51519999999999</c:v>
                </c:pt>
                <c:pt idx="12712">
                  <c:v>220.54589999999999</c:v>
                </c:pt>
                <c:pt idx="12713">
                  <c:v>220.57660000000001</c:v>
                </c:pt>
                <c:pt idx="12714">
                  <c:v>220.60730000000001</c:v>
                </c:pt>
                <c:pt idx="12715">
                  <c:v>220.63800000000001</c:v>
                </c:pt>
                <c:pt idx="12716">
                  <c:v>220.6687</c:v>
                </c:pt>
                <c:pt idx="12717">
                  <c:v>220.6994</c:v>
                </c:pt>
                <c:pt idx="12718">
                  <c:v>220.73009999999999</c:v>
                </c:pt>
                <c:pt idx="12719">
                  <c:v>220.76079999999999</c:v>
                </c:pt>
                <c:pt idx="12720">
                  <c:v>220.79150000000001</c:v>
                </c:pt>
                <c:pt idx="12721">
                  <c:v>220.82230000000001</c:v>
                </c:pt>
                <c:pt idx="12722">
                  <c:v>220.85300000000001</c:v>
                </c:pt>
                <c:pt idx="12723">
                  <c:v>220.8837</c:v>
                </c:pt>
                <c:pt idx="12724">
                  <c:v>220.9144</c:v>
                </c:pt>
                <c:pt idx="12725">
                  <c:v>220.9451</c:v>
                </c:pt>
                <c:pt idx="12726">
                  <c:v>220.9759</c:v>
                </c:pt>
                <c:pt idx="12727">
                  <c:v>221.00659999999999</c:v>
                </c:pt>
                <c:pt idx="12728">
                  <c:v>221.03729999999999</c:v>
                </c:pt>
                <c:pt idx="12729">
                  <c:v>221.06800000000001</c:v>
                </c:pt>
                <c:pt idx="12730">
                  <c:v>221.09880000000001</c:v>
                </c:pt>
                <c:pt idx="12731">
                  <c:v>221.12950000000001</c:v>
                </c:pt>
                <c:pt idx="12732">
                  <c:v>221.1602</c:v>
                </c:pt>
                <c:pt idx="12733">
                  <c:v>221.191</c:v>
                </c:pt>
                <c:pt idx="12734">
                  <c:v>221.2217</c:v>
                </c:pt>
                <c:pt idx="12735">
                  <c:v>221.2525</c:v>
                </c:pt>
                <c:pt idx="12736">
                  <c:v>221.28319999999999</c:v>
                </c:pt>
                <c:pt idx="12737">
                  <c:v>221.31389999999999</c:v>
                </c:pt>
                <c:pt idx="12738">
                  <c:v>221.34469999999999</c:v>
                </c:pt>
                <c:pt idx="12739">
                  <c:v>221.37540000000001</c:v>
                </c:pt>
                <c:pt idx="12740">
                  <c:v>221.40620000000001</c:v>
                </c:pt>
                <c:pt idx="12741">
                  <c:v>221.43700000000001</c:v>
                </c:pt>
                <c:pt idx="12742">
                  <c:v>221.46770000000001</c:v>
                </c:pt>
                <c:pt idx="12743">
                  <c:v>221.49850000000001</c:v>
                </c:pt>
                <c:pt idx="12744">
                  <c:v>221.5292</c:v>
                </c:pt>
                <c:pt idx="12745">
                  <c:v>221.56</c:v>
                </c:pt>
                <c:pt idx="12746">
                  <c:v>221.5908</c:v>
                </c:pt>
                <c:pt idx="12747">
                  <c:v>221.6215</c:v>
                </c:pt>
                <c:pt idx="12748">
                  <c:v>221.6523</c:v>
                </c:pt>
                <c:pt idx="12749">
                  <c:v>221.6831</c:v>
                </c:pt>
                <c:pt idx="12750">
                  <c:v>221.7139</c:v>
                </c:pt>
                <c:pt idx="12751">
                  <c:v>221.74459999999999</c:v>
                </c:pt>
                <c:pt idx="12752">
                  <c:v>221.77539999999999</c:v>
                </c:pt>
                <c:pt idx="12753">
                  <c:v>221.80619999999999</c:v>
                </c:pt>
                <c:pt idx="12754">
                  <c:v>221.83699999999999</c:v>
                </c:pt>
                <c:pt idx="12755">
                  <c:v>221.86779999999999</c:v>
                </c:pt>
                <c:pt idx="12756">
                  <c:v>221.89850000000001</c:v>
                </c:pt>
                <c:pt idx="12757">
                  <c:v>221.92930000000001</c:v>
                </c:pt>
                <c:pt idx="12758">
                  <c:v>221.96010000000001</c:v>
                </c:pt>
                <c:pt idx="12759">
                  <c:v>221.99090000000001</c:v>
                </c:pt>
                <c:pt idx="12760">
                  <c:v>222.02170000000001</c:v>
                </c:pt>
                <c:pt idx="12761">
                  <c:v>222.05250000000001</c:v>
                </c:pt>
                <c:pt idx="12762">
                  <c:v>222.08330000000001</c:v>
                </c:pt>
                <c:pt idx="12763">
                  <c:v>222.11410000000001</c:v>
                </c:pt>
                <c:pt idx="12764">
                  <c:v>222.14490000000001</c:v>
                </c:pt>
                <c:pt idx="12765">
                  <c:v>222.17570000000001</c:v>
                </c:pt>
                <c:pt idx="12766">
                  <c:v>222.20650000000001</c:v>
                </c:pt>
                <c:pt idx="12767">
                  <c:v>222.23740000000001</c:v>
                </c:pt>
                <c:pt idx="12768">
                  <c:v>222.26820000000001</c:v>
                </c:pt>
                <c:pt idx="12769">
                  <c:v>222.29900000000001</c:v>
                </c:pt>
                <c:pt idx="12770">
                  <c:v>222.32980000000001</c:v>
                </c:pt>
                <c:pt idx="12771">
                  <c:v>222.36060000000001</c:v>
                </c:pt>
                <c:pt idx="12772">
                  <c:v>222.3914</c:v>
                </c:pt>
                <c:pt idx="12773">
                  <c:v>222.42230000000001</c:v>
                </c:pt>
                <c:pt idx="12774">
                  <c:v>222.45310000000001</c:v>
                </c:pt>
                <c:pt idx="12775">
                  <c:v>222.48390000000001</c:v>
                </c:pt>
                <c:pt idx="12776">
                  <c:v>222.5147</c:v>
                </c:pt>
                <c:pt idx="12777">
                  <c:v>222.54560000000001</c:v>
                </c:pt>
                <c:pt idx="12778">
                  <c:v>222.57640000000001</c:v>
                </c:pt>
                <c:pt idx="12779">
                  <c:v>222.60720000000001</c:v>
                </c:pt>
                <c:pt idx="12780">
                  <c:v>222.63810000000001</c:v>
                </c:pt>
                <c:pt idx="12781">
                  <c:v>222.66890000000001</c:v>
                </c:pt>
                <c:pt idx="12782">
                  <c:v>222.69980000000001</c:v>
                </c:pt>
                <c:pt idx="12783">
                  <c:v>222.73060000000001</c:v>
                </c:pt>
                <c:pt idx="12784">
                  <c:v>222.76150000000001</c:v>
                </c:pt>
                <c:pt idx="12785">
                  <c:v>222.79230000000001</c:v>
                </c:pt>
                <c:pt idx="12786">
                  <c:v>222.82320000000001</c:v>
                </c:pt>
                <c:pt idx="12787">
                  <c:v>222.85400000000001</c:v>
                </c:pt>
                <c:pt idx="12788">
                  <c:v>222.88489999999999</c:v>
                </c:pt>
                <c:pt idx="12789">
                  <c:v>222.91569999999999</c:v>
                </c:pt>
                <c:pt idx="12790">
                  <c:v>222.94659999999999</c:v>
                </c:pt>
                <c:pt idx="12791">
                  <c:v>222.97739999999999</c:v>
                </c:pt>
                <c:pt idx="12792">
                  <c:v>223.00829999999999</c:v>
                </c:pt>
                <c:pt idx="12793">
                  <c:v>223.03919999999999</c:v>
                </c:pt>
                <c:pt idx="12794">
                  <c:v>223.07</c:v>
                </c:pt>
                <c:pt idx="12795">
                  <c:v>223.1009</c:v>
                </c:pt>
                <c:pt idx="12796">
                  <c:v>223.1318</c:v>
                </c:pt>
                <c:pt idx="12797">
                  <c:v>223.1627</c:v>
                </c:pt>
                <c:pt idx="12798">
                  <c:v>223.1935</c:v>
                </c:pt>
                <c:pt idx="12799">
                  <c:v>223.2244</c:v>
                </c:pt>
                <c:pt idx="12800">
                  <c:v>223.25530000000001</c:v>
                </c:pt>
                <c:pt idx="12801">
                  <c:v>223.28620000000001</c:v>
                </c:pt>
                <c:pt idx="12802">
                  <c:v>223.31710000000001</c:v>
                </c:pt>
                <c:pt idx="12803">
                  <c:v>223.34790000000001</c:v>
                </c:pt>
                <c:pt idx="12804">
                  <c:v>223.37880000000001</c:v>
                </c:pt>
                <c:pt idx="12805">
                  <c:v>223.40969999999999</c:v>
                </c:pt>
                <c:pt idx="12806">
                  <c:v>223.44059999999999</c:v>
                </c:pt>
                <c:pt idx="12807">
                  <c:v>223.47149999999999</c:v>
                </c:pt>
                <c:pt idx="12808">
                  <c:v>223.50239999999999</c:v>
                </c:pt>
                <c:pt idx="12809">
                  <c:v>223.5333</c:v>
                </c:pt>
                <c:pt idx="12810">
                  <c:v>223.5642</c:v>
                </c:pt>
                <c:pt idx="12811">
                  <c:v>223.5951</c:v>
                </c:pt>
                <c:pt idx="12812">
                  <c:v>223.626</c:v>
                </c:pt>
                <c:pt idx="12813">
                  <c:v>223.65700000000001</c:v>
                </c:pt>
                <c:pt idx="12814">
                  <c:v>223.68790000000001</c:v>
                </c:pt>
                <c:pt idx="12815">
                  <c:v>223.71879999999999</c:v>
                </c:pt>
                <c:pt idx="12816">
                  <c:v>223.74969999999999</c:v>
                </c:pt>
                <c:pt idx="12817">
                  <c:v>223.78059999999999</c:v>
                </c:pt>
                <c:pt idx="12818">
                  <c:v>223.8115</c:v>
                </c:pt>
                <c:pt idx="12819">
                  <c:v>223.8425</c:v>
                </c:pt>
                <c:pt idx="12820">
                  <c:v>223.8734</c:v>
                </c:pt>
                <c:pt idx="12821">
                  <c:v>223.90430000000001</c:v>
                </c:pt>
                <c:pt idx="12822">
                  <c:v>223.93520000000001</c:v>
                </c:pt>
                <c:pt idx="12823">
                  <c:v>223.96619999999999</c:v>
                </c:pt>
                <c:pt idx="12824">
                  <c:v>223.99709999999999</c:v>
                </c:pt>
                <c:pt idx="12825">
                  <c:v>224.02799999999999</c:v>
                </c:pt>
                <c:pt idx="12826">
                  <c:v>224.059</c:v>
                </c:pt>
                <c:pt idx="12827">
                  <c:v>224.0899</c:v>
                </c:pt>
                <c:pt idx="12828">
                  <c:v>224.1208</c:v>
                </c:pt>
                <c:pt idx="12829">
                  <c:v>224.15180000000001</c:v>
                </c:pt>
                <c:pt idx="12830">
                  <c:v>224.18270000000001</c:v>
                </c:pt>
                <c:pt idx="12831">
                  <c:v>224.21369999999999</c:v>
                </c:pt>
                <c:pt idx="12832">
                  <c:v>224.24459999999999</c:v>
                </c:pt>
                <c:pt idx="12833">
                  <c:v>224.2756</c:v>
                </c:pt>
                <c:pt idx="12834">
                  <c:v>224.3065</c:v>
                </c:pt>
                <c:pt idx="12835">
                  <c:v>224.33750000000001</c:v>
                </c:pt>
                <c:pt idx="12836">
                  <c:v>224.36840000000001</c:v>
                </c:pt>
                <c:pt idx="12837">
                  <c:v>224.39940000000001</c:v>
                </c:pt>
                <c:pt idx="12838">
                  <c:v>224.43039999999999</c:v>
                </c:pt>
                <c:pt idx="12839">
                  <c:v>224.46129999999999</c:v>
                </c:pt>
                <c:pt idx="12840">
                  <c:v>224.4923</c:v>
                </c:pt>
                <c:pt idx="12841">
                  <c:v>224.52330000000001</c:v>
                </c:pt>
                <c:pt idx="12842">
                  <c:v>224.55420000000001</c:v>
                </c:pt>
                <c:pt idx="12843">
                  <c:v>224.58519999999999</c:v>
                </c:pt>
                <c:pt idx="12844">
                  <c:v>224.61619999999999</c:v>
                </c:pt>
                <c:pt idx="12845">
                  <c:v>224.6472</c:v>
                </c:pt>
                <c:pt idx="12846">
                  <c:v>224.6781</c:v>
                </c:pt>
                <c:pt idx="12847">
                  <c:v>224.70910000000001</c:v>
                </c:pt>
                <c:pt idx="12848">
                  <c:v>224.74010000000001</c:v>
                </c:pt>
                <c:pt idx="12849">
                  <c:v>224.77109999999999</c:v>
                </c:pt>
                <c:pt idx="12850">
                  <c:v>224.8021</c:v>
                </c:pt>
                <c:pt idx="12851">
                  <c:v>224.8331</c:v>
                </c:pt>
                <c:pt idx="12852">
                  <c:v>224.86410000000001</c:v>
                </c:pt>
                <c:pt idx="12853">
                  <c:v>224.89510000000001</c:v>
                </c:pt>
                <c:pt idx="12854">
                  <c:v>224.92609999999999</c:v>
                </c:pt>
                <c:pt idx="12855">
                  <c:v>224.9571</c:v>
                </c:pt>
                <c:pt idx="12856">
                  <c:v>224.9881</c:v>
                </c:pt>
                <c:pt idx="12857">
                  <c:v>225.01910000000001</c:v>
                </c:pt>
                <c:pt idx="12858">
                  <c:v>225.05009999999999</c:v>
                </c:pt>
                <c:pt idx="12859">
                  <c:v>225.08109999999999</c:v>
                </c:pt>
                <c:pt idx="12860">
                  <c:v>225.1121</c:v>
                </c:pt>
                <c:pt idx="12861">
                  <c:v>225.1431</c:v>
                </c:pt>
                <c:pt idx="12862">
                  <c:v>225.17410000000001</c:v>
                </c:pt>
                <c:pt idx="12863">
                  <c:v>225.20509999999999</c:v>
                </c:pt>
                <c:pt idx="12864">
                  <c:v>225.23609999999999</c:v>
                </c:pt>
                <c:pt idx="12865">
                  <c:v>225.2672</c:v>
                </c:pt>
                <c:pt idx="12866">
                  <c:v>225.29820000000001</c:v>
                </c:pt>
                <c:pt idx="12867">
                  <c:v>225.32919999999999</c:v>
                </c:pt>
                <c:pt idx="12868">
                  <c:v>225.36019999999999</c:v>
                </c:pt>
                <c:pt idx="12869">
                  <c:v>225.3913</c:v>
                </c:pt>
                <c:pt idx="12870">
                  <c:v>225.42230000000001</c:v>
                </c:pt>
                <c:pt idx="12871">
                  <c:v>225.45330000000001</c:v>
                </c:pt>
                <c:pt idx="12872">
                  <c:v>225.48439999999999</c:v>
                </c:pt>
                <c:pt idx="12873">
                  <c:v>225.5154</c:v>
                </c:pt>
                <c:pt idx="12874">
                  <c:v>225.54640000000001</c:v>
                </c:pt>
                <c:pt idx="12875">
                  <c:v>225.57749999999999</c:v>
                </c:pt>
                <c:pt idx="12876">
                  <c:v>225.60849999999999</c:v>
                </c:pt>
                <c:pt idx="12877">
                  <c:v>225.6396</c:v>
                </c:pt>
                <c:pt idx="12878">
                  <c:v>225.67060000000001</c:v>
                </c:pt>
                <c:pt idx="12879">
                  <c:v>225.70169999999999</c:v>
                </c:pt>
                <c:pt idx="12880">
                  <c:v>225.73269999999999</c:v>
                </c:pt>
                <c:pt idx="12881">
                  <c:v>225.7638</c:v>
                </c:pt>
                <c:pt idx="12882">
                  <c:v>225.79480000000001</c:v>
                </c:pt>
                <c:pt idx="12883">
                  <c:v>225.82589999999999</c:v>
                </c:pt>
                <c:pt idx="12884">
                  <c:v>225.8569</c:v>
                </c:pt>
                <c:pt idx="12885">
                  <c:v>225.88800000000001</c:v>
                </c:pt>
                <c:pt idx="12886">
                  <c:v>225.91909999999999</c:v>
                </c:pt>
                <c:pt idx="12887">
                  <c:v>225.95009999999999</c:v>
                </c:pt>
                <c:pt idx="12888">
                  <c:v>225.9812</c:v>
                </c:pt>
                <c:pt idx="12889">
                  <c:v>226.01230000000001</c:v>
                </c:pt>
                <c:pt idx="12890">
                  <c:v>226.04339999999999</c:v>
                </c:pt>
                <c:pt idx="12891">
                  <c:v>226.0744</c:v>
                </c:pt>
                <c:pt idx="12892">
                  <c:v>226.10550000000001</c:v>
                </c:pt>
                <c:pt idx="12893">
                  <c:v>226.13659999999999</c:v>
                </c:pt>
                <c:pt idx="12894">
                  <c:v>226.1677</c:v>
                </c:pt>
                <c:pt idx="12895">
                  <c:v>226.19880000000001</c:v>
                </c:pt>
                <c:pt idx="12896">
                  <c:v>226.22980000000001</c:v>
                </c:pt>
                <c:pt idx="12897">
                  <c:v>226.26089999999999</c:v>
                </c:pt>
                <c:pt idx="12898">
                  <c:v>226.292</c:v>
                </c:pt>
                <c:pt idx="12899">
                  <c:v>226.32310000000001</c:v>
                </c:pt>
                <c:pt idx="12900">
                  <c:v>226.35419999999999</c:v>
                </c:pt>
                <c:pt idx="12901">
                  <c:v>226.3853</c:v>
                </c:pt>
                <c:pt idx="12902">
                  <c:v>226.41640000000001</c:v>
                </c:pt>
                <c:pt idx="12903">
                  <c:v>226.44749999999999</c:v>
                </c:pt>
                <c:pt idx="12904">
                  <c:v>226.4786</c:v>
                </c:pt>
                <c:pt idx="12905">
                  <c:v>226.50970000000001</c:v>
                </c:pt>
                <c:pt idx="12906">
                  <c:v>226.54079999999999</c:v>
                </c:pt>
                <c:pt idx="12907">
                  <c:v>226.5719</c:v>
                </c:pt>
                <c:pt idx="12908">
                  <c:v>226.60300000000001</c:v>
                </c:pt>
                <c:pt idx="12909">
                  <c:v>226.63419999999999</c:v>
                </c:pt>
                <c:pt idx="12910">
                  <c:v>226.6653</c:v>
                </c:pt>
                <c:pt idx="12911">
                  <c:v>226.69640000000001</c:v>
                </c:pt>
                <c:pt idx="12912">
                  <c:v>226.72749999999999</c:v>
                </c:pt>
                <c:pt idx="12913">
                  <c:v>226.7586</c:v>
                </c:pt>
                <c:pt idx="12914">
                  <c:v>226.78980000000001</c:v>
                </c:pt>
                <c:pt idx="12915">
                  <c:v>226.82089999999999</c:v>
                </c:pt>
                <c:pt idx="12916">
                  <c:v>226.852</c:v>
                </c:pt>
                <c:pt idx="12917">
                  <c:v>226.88310000000001</c:v>
                </c:pt>
                <c:pt idx="12918">
                  <c:v>226.9143</c:v>
                </c:pt>
                <c:pt idx="12919">
                  <c:v>226.94540000000001</c:v>
                </c:pt>
                <c:pt idx="12920">
                  <c:v>226.97649999999999</c:v>
                </c:pt>
                <c:pt idx="12921">
                  <c:v>227.0077</c:v>
                </c:pt>
                <c:pt idx="12922">
                  <c:v>227.03880000000001</c:v>
                </c:pt>
                <c:pt idx="12923">
                  <c:v>227.07</c:v>
                </c:pt>
                <c:pt idx="12924">
                  <c:v>227.1011</c:v>
                </c:pt>
                <c:pt idx="12925">
                  <c:v>227.13229999999999</c:v>
                </c:pt>
                <c:pt idx="12926">
                  <c:v>227.1634</c:v>
                </c:pt>
                <c:pt idx="12927">
                  <c:v>227.19460000000001</c:v>
                </c:pt>
                <c:pt idx="12928">
                  <c:v>227.22569999999999</c:v>
                </c:pt>
                <c:pt idx="12929">
                  <c:v>227.2569</c:v>
                </c:pt>
                <c:pt idx="12930">
                  <c:v>227.28800000000001</c:v>
                </c:pt>
                <c:pt idx="12931">
                  <c:v>227.3192</c:v>
                </c:pt>
                <c:pt idx="12932">
                  <c:v>227.35040000000001</c:v>
                </c:pt>
                <c:pt idx="12933">
                  <c:v>227.38149999999999</c:v>
                </c:pt>
                <c:pt idx="12934">
                  <c:v>227.4127</c:v>
                </c:pt>
                <c:pt idx="12935">
                  <c:v>227.44390000000001</c:v>
                </c:pt>
                <c:pt idx="12936">
                  <c:v>227.4751</c:v>
                </c:pt>
                <c:pt idx="12937">
                  <c:v>227.50620000000001</c:v>
                </c:pt>
                <c:pt idx="12938">
                  <c:v>227.53739999999999</c:v>
                </c:pt>
                <c:pt idx="12939">
                  <c:v>227.5686</c:v>
                </c:pt>
                <c:pt idx="12940">
                  <c:v>227.59970000000001</c:v>
                </c:pt>
                <c:pt idx="12941">
                  <c:v>227.6309</c:v>
                </c:pt>
                <c:pt idx="12942">
                  <c:v>227.66210000000001</c:v>
                </c:pt>
                <c:pt idx="12943">
                  <c:v>227.69329999999999</c:v>
                </c:pt>
                <c:pt idx="12944">
                  <c:v>227.72450000000001</c:v>
                </c:pt>
                <c:pt idx="12945">
                  <c:v>227.75569999999999</c:v>
                </c:pt>
                <c:pt idx="12946">
                  <c:v>227.7869</c:v>
                </c:pt>
                <c:pt idx="12947">
                  <c:v>227.81809999999999</c:v>
                </c:pt>
                <c:pt idx="12948">
                  <c:v>227.8493</c:v>
                </c:pt>
                <c:pt idx="12949">
                  <c:v>227.88050000000001</c:v>
                </c:pt>
                <c:pt idx="12950">
                  <c:v>227.9117</c:v>
                </c:pt>
                <c:pt idx="12951">
                  <c:v>227.94290000000001</c:v>
                </c:pt>
                <c:pt idx="12952">
                  <c:v>227.97409999999999</c:v>
                </c:pt>
                <c:pt idx="12953">
                  <c:v>228.00530000000001</c:v>
                </c:pt>
                <c:pt idx="12954">
                  <c:v>228.03649999999999</c:v>
                </c:pt>
                <c:pt idx="12955">
                  <c:v>228.0677</c:v>
                </c:pt>
                <c:pt idx="12956">
                  <c:v>228.09889999999999</c:v>
                </c:pt>
                <c:pt idx="12957">
                  <c:v>228.1301</c:v>
                </c:pt>
                <c:pt idx="12958">
                  <c:v>228.16139999999999</c:v>
                </c:pt>
                <c:pt idx="12959">
                  <c:v>228.1926</c:v>
                </c:pt>
                <c:pt idx="12960">
                  <c:v>228.22380000000001</c:v>
                </c:pt>
                <c:pt idx="12961">
                  <c:v>228.255</c:v>
                </c:pt>
                <c:pt idx="12962">
                  <c:v>228.28630000000001</c:v>
                </c:pt>
                <c:pt idx="12963">
                  <c:v>228.3175</c:v>
                </c:pt>
                <c:pt idx="12964">
                  <c:v>228.34870000000001</c:v>
                </c:pt>
                <c:pt idx="12965">
                  <c:v>228.38</c:v>
                </c:pt>
                <c:pt idx="12966">
                  <c:v>228.41120000000001</c:v>
                </c:pt>
                <c:pt idx="12967">
                  <c:v>228.44239999999999</c:v>
                </c:pt>
                <c:pt idx="12968">
                  <c:v>228.47370000000001</c:v>
                </c:pt>
                <c:pt idx="12969">
                  <c:v>228.50489999999999</c:v>
                </c:pt>
                <c:pt idx="12970">
                  <c:v>228.5361</c:v>
                </c:pt>
                <c:pt idx="12971">
                  <c:v>228.56739999999999</c:v>
                </c:pt>
                <c:pt idx="12972">
                  <c:v>228.5986</c:v>
                </c:pt>
                <c:pt idx="12973">
                  <c:v>228.62989999999999</c:v>
                </c:pt>
                <c:pt idx="12974">
                  <c:v>228.6611</c:v>
                </c:pt>
                <c:pt idx="12975">
                  <c:v>228.69239999999999</c:v>
                </c:pt>
                <c:pt idx="12976">
                  <c:v>228.72370000000001</c:v>
                </c:pt>
                <c:pt idx="12977">
                  <c:v>228.75489999999999</c:v>
                </c:pt>
                <c:pt idx="12978">
                  <c:v>228.78620000000001</c:v>
                </c:pt>
                <c:pt idx="12979">
                  <c:v>228.81739999999999</c:v>
                </c:pt>
                <c:pt idx="12980">
                  <c:v>228.84870000000001</c:v>
                </c:pt>
                <c:pt idx="12981">
                  <c:v>228.88</c:v>
                </c:pt>
                <c:pt idx="12982">
                  <c:v>228.91130000000001</c:v>
                </c:pt>
                <c:pt idx="12983">
                  <c:v>228.9425</c:v>
                </c:pt>
                <c:pt idx="12984">
                  <c:v>228.97380000000001</c:v>
                </c:pt>
                <c:pt idx="12985">
                  <c:v>229.0051</c:v>
                </c:pt>
                <c:pt idx="12986">
                  <c:v>229.03639999999999</c:v>
                </c:pt>
                <c:pt idx="12987">
                  <c:v>229.0676</c:v>
                </c:pt>
                <c:pt idx="12988">
                  <c:v>229.09889999999999</c:v>
                </c:pt>
                <c:pt idx="12989">
                  <c:v>229.1302</c:v>
                </c:pt>
                <c:pt idx="12990">
                  <c:v>229.16149999999999</c:v>
                </c:pt>
                <c:pt idx="12991">
                  <c:v>229.19280000000001</c:v>
                </c:pt>
                <c:pt idx="12992">
                  <c:v>229.22409999999999</c:v>
                </c:pt>
                <c:pt idx="12993">
                  <c:v>229.25540000000001</c:v>
                </c:pt>
                <c:pt idx="12994">
                  <c:v>229.2867</c:v>
                </c:pt>
                <c:pt idx="12995">
                  <c:v>229.31800000000001</c:v>
                </c:pt>
                <c:pt idx="12996">
                  <c:v>229.3493</c:v>
                </c:pt>
                <c:pt idx="12997">
                  <c:v>229.38059999999999</c:v>
                </c:pt>
                <c:pt idx="12998">
                  <c:v>229.4119</c:v>
                </c:pt>
                <c:pt idx="12999">
                  <c:v>229.44319999999999</c:v>
                </c:pt>
                <c:pt idx="13000">
                  <c:v>229.47450000000001</c:v>
                </c:pt>
                <c:pt idx="13001">
                  <c:v>229.50579999999999</c:v>
                </c:pt>
                <c:pt idx="13002">
                  <c:v>229.53710000000001</c:v>
                </c:pt>
                <c:pt idx="13003">
                  <c:v>229.5684</c:v>
                </c:pt>
                <c:pt idx="13004">
                  <c:v>229.59970000000001</c:v>
                </c:pt>
                <c:pt idx="13005">
                  <c:v>229.6311</c:v>
                </c:pt>
                <c:pt idx="13006">
                  <c:v>229.66239999999999</c:v>
                </c:pt>
                <c:pt idx="13007">
                  <c:v>229.69370000000001</c:v>
                </c:pt>
                <c:pt idx="13008">
                  <c:v>229.72499999999999</c:v>
                </c:pt>
                <c:pt idx="13009">
                  <c:v>229.75630000000001</c:v>
                </c:pt>
                <c:pt idx="13010">
                  <c:v>229.7877</c:v>
                </c:pt>
                <c:pt idx="13011">
                  <c:v>229.81899999999999</c:v>
                </c:pt>
                <c:pt idx="13012">
                  <c:v>229.8503</c:v>
                </c:pt>
                <c:pt idx="13013">
                  <c:v>229.8817</c:v>
                </c:pt>
                <c:pt idx="13014">
                  <c:v>229.91300000000001</c:v>
                </c:pt>
                <c:pt idx="13015">
                  <c:v>229.9444</c:v>
                </c:pt>
                <c:pt idx="13016">
                  <c:v>229.97569999999999</c:v>
                </c:pt>
                <c:pt idx="13017">
                  <c:v>230.00700000000001</c:v>
                </c:pt>
                <c:pt idx="13018">
                  <c:v>230.0384</c:v>
                </c:pt>
                <c:pt idx="13019">
                  <c:v>230.06970000000001</c:v>
                </c:pt>
                <c:pt idx="13020">
                  <c:v>230.1011</c:v>
                </c:pt>
                <c:pt idx="13021">
                  <c:v>230.13239999999999</c:v>
                </c:pt>
                <c:pt idx="13022">
                  <c:v>230.16380000000001</c:v>
                </c:pt>
                <c:pt idx="13023">
                  <c:v>230.1952</c:v>
                </c:pt>
                <c:pt idx="13024">
                  <c:v>230.22649999999999</c:v>
                </c:pt>
                <c:pt idx="13025">
                  <c:v>230.25790000000001</c:v>
                </c:pt>
                <c:pt idx="13026">
                  <c:v>230.28919999999999</c:v>
                </c:pt>
                <c:pt idx="13027">
                  <c:v>230.32060000000001</c:v>
                </c:pt>
                <c:pt idx="13028">
                  <c:v>230.352</c:v>
                </c:pt>
                <c:pt idx="13029">
                  <c:v>230.38329999999999</c:v>
                </c:pt>
                <c:pt idx="13030">
                  <c:v>230.41470000000001</c:v>
                </c:pt>
                <c:pt idx="13031">
                  <c:v>230.4461</c:v>
                </c:pt>
                <c:pt idx="13032">
                  <c:v>230.47749999999999</c:v>
                </c:pt>
                <c:pt idx="13033">
                  <c:v>230.50890000000001</c:v>
                </c:pt>
                <c:pt idx="13034">
                  <c:v>230.5402</c:v>
                </c:pt>
                <c:pt idx="13035">
                  <c:v>230.57159999999999</c:v>
                </c:pt>
                <c:pt idx="13036">
                  <c:v>230.60300000000001</c:v>
                </c:pt>
                <c:pt idx="13037">
                  <c:v>230.6344</c:v>
                </c:pt>
                <c:pt idx="13038">
                  <c:v>230.66579999999999</c:v>
                </c:pt>
                <c:pt idx="13039">
                  <c:v>230.69720000000001</c:v>
                </c:pt>
                <c:pt idx="13040">
                  <c:v>230.7286</c:v>
                </c:pt>
                <c:pt idx="13041">
                  <c:v>230.76</c:v>
                </c:pt>
                <c:pt idx="13042">
                  <c:v>230.79140000000001</c:v>
                </c:pt>
                <c:pt idx="13043">
                  <c:v>230.8228</c:v>
                </c:pt>
                <c:pt idx="13044">
                  <c:v>230.85419999999999</c:v>
                </c:pt>
                <c:pt idx="13045">
                  <c:v>230.88560000000001</c:v>
                </c:pt>
                <c:pt idx="13046">
                  <c:v>230.917</c:v>
                </c:pt>
                <c:pt idx="13047">
                  <c:v>230.94839999999999</c:v>
                </c:pt>
                <c:pt idx="13048">
                  <c:v>230.97980000000001</c:v>
                </c:pt>
                <c:pt idx="13049">
                  <c:v>231.0112</c:v>
                </c:pt>
                <c:pt idx="13050">
                  <c:v>231.04259999999999</c:v>
                </c:pt>
                <c:pt idx="13051">
                  <c:v>231.07400000000001</c:v>
                </c:pt>
                <c:pt idx="13052">
                  <c:v>231.10550000000001</c:v>
                </c:pt>
                <c:pt idx="13053">
                  <c:v>231.1369</c:v>
                </c:pt>
                <c:pt idx="13054">
                  <c:v>231.16829999999999</c:v>
                </c:pt>
                <c:pt idx="13055">
                  <c:v>231.19970000000001</c:v>
                </c:pt>
                <c:pt idx="13056">
                  <c:v>231.2312</c:v>
                </c:pt>
                <c:pt idx="13057">
                  <c:v>231.26259999999999</c:v>
                </c:pt>
                <c:pt idx="13058">
                  <c:v>231.29400000000001</c:v>
                </c:pt>
                <c:pt idx="13059">
                  <c:v>231.32550000000001</c:v>
                </c:pt>
                <c:pt idx="13060">
                  <c:v>231.3569</c:v>
                </c:pt>
                <c:pt idx="13061">
                  <c:v>231.38829999999999</c:v>
                </c:pt>
                <c:pt idx="13062">
                  <c:v>231.41980000000001</c:v>
                </c:pt>
                <c:pt idx="13063">
                  <c:v>231.4512</c:v>
                </c:pt>
                <c:pt idx="13064">
                  <c:v>231.48269999999999</c:v>
                </c:pt>
                <c:pt idx="13065">
                  <c:v>231.51410000000001</c:v>
                </c:pt>
                <c:pt idx="13066">
                  <c:v>231.54560000000001</c:v>
                </c:pt>
                <c:pt idx="13067">
                  <c:v>231.577</c:v>
                </c:pt>
                <c:pt idx="13068">
                  <c:v>231.60849999999999</c:v>
                </c:pt>
                <c:pt idx="13069">
                  <c:v>231.63990000000001</c:v>
                </c:pt>
                <c:pt idx="13070">
                  <c:v>231.67140000000001</c:v>
                </c:pt>
                <c:pt idx="13071">
                  <c:v>231.7028</c:v>
                </c:pt>
                <c:pt idx="13072">
                  <c:v>231.73429999999999</c:v>
                </c:pt>
                <c:pt idx="13073">
                  <c:v>231.76580000000001</c:v>
                </c:pt>
                <c:pt idx="13074">
                  <c:v>231.7972</c:v>
                </c:pt>
                <c:pt idx="13075">
                  <c:v>231.8287</c:v>
                </c:pt>
                <c:pt idx="13076">
                  <c:v>231.86019999999999</c:v>
                </c:pt>
                <c:pt idx="13077">
                  <c:v>231.89160000000001</c:v>
                </c:pt>
                <c:pt idx="13078">
                  <c:v>231.92310000000001</c:v>
                </c:pt>
                <c:pt idx="13079">
                  <c:v>231.9546</c:v>
                </c:pt>
                <c:pt idx="13080">
                  <c:v>231.98609999999999</c:v>
                </c:pt>
                <c:pt idx="13081">
                  <c:v>232.01759999999999</c:v>
                </c:pt>
                <c:pt idx="13082">
                  <c:v>232.04900000000001</c:v>
                </c:pt>
                <c:pt idx="13083">
                  <c:v>232.0805</c:v>
                </c:pt>
                <c:pt idx="13084">
                  <c:v>232.11199999999999</c:v>
                </c:pt>
                <c:pt idx="13085">
                  <c:v>232.14349999999999</c:v>
                </c:pt>
                <c:pt idx="13086">
                  <c:v>232.17500000000001</c:v>
                </c:pt>
                <c:pt idx="13087">
                  <c:v>232.20650000000001</c:v>
                </c:pt>
                <c:pt idx="13088">
                  <c:v>232.238</c:v>
                </c:pt>
                <c:pt idx="13089">
                  <c:v>232.26949999999999</c:v>
                </c:pt>
                <c:pt idx="13090">
                  <c:v>232.30099999999999</c:v>
                </c:pt>
                <c:pt idx="13091">
                  <c:v>232.33250000000001</c:v>
                </c:pt>
                <c:pt idx="13092">
                  <c:v>232.364</c:v>
                </c:pt>
                <c:pt idx="13093">
                  <c:v>232.3955</c:v>
                </c:pt>
                <c:pt idx="13094">
                  <c:v>232.42699999999999</c:v>
                </c:pt>
                <c:pt idx="13095">
                  <c:v>232.45849999999999</c:v>
                </c:pt>
                <c:pt idx="13096">
                  <c:v>232.49</c:v>
                </c:pt>
                <c:pt idx="13097">
                  <c:v>232.5215</c:v>
                </c:pt>
                <c:pt idx="13098">
                  <c:v>232.5531</c:v>
                </c:pt>
                <c:pt idx="13099">
                  <c:v>232.58459999999999</c:v>
                </c:pt>
                <c:pt idx="13100">
                  <c:v>232.61609999999999</c:v>
                </c:pt>
                <c:pt idx="13101">
                  <c:v>232.64760000000001</c:v>
                </c:pt>
                <c:pt idx="13102">
                  <c:v>232.67920000000001</c:v>
                </c:pt>
                <c:pt idx="13103">
                  <c:v>232.7107</c:v>
                </c:pt>
                <c:pt idx="13104">
                  <c:v>232.7422</c:v>
                </c:pt>
                <c:pt idx="13105">
                  <c:v>232.77379999999999</c:v>
                </c:pt>
                <c:pt idx="13106">
                  <c:v>232.80529999999999</c:v>
                </c:pt>
                <c:pt idx="13107">
                  <c:v>232.83680000000001</c:v>
                </c:pt>
                <c:pt idx="13108">
                  <c:v>232.86840000000001</c:v>
                </c:pt>
                <c:pt idx="13109">
                  <c:v>232.8999</c:v>
                </c:pt>
                <c:pt idx="13110">
                  <c:v>232.9314</c:v>
                </c:pt>
                <c:pt idx="13111">
                  <c:v>232.96299999999999</c:v>
                </c:pt>
                <c:pt idx="13112">
                  <c:v>232.99449999999999</c:v>
                </c:pt>
                <c:pt idx="13113">
                  <c:v>233.02610000000001</c:v>
                </c:pt>
                <c:pt idx="13114">
                  <c:v>233.05760000000001</c:v>
                </c:pt>
                <c:pt idx="13115">
                  <c:v>233.08920000000001</c:v>
                </c:pt>
                <c:pt idx="13116">
                  <c:v>233.1208</c:v>
                </c:pt>
                <c:pt idx="13117">
                  <c:v>233.1523</c:v>
                </c:pt>
                <c:pt idx="13118">
                  <c:v>233.18389999999999</c:v>
                </c:pt>
                <c:pt idx="13119">
                  <c:v>233.21539999999999</c:v>
                </c:pt>
                <c:pt idx="13120">
                  <c:v>233.24700000000001</c:v>
                </c:pt>
                <c:pt idx="13121">
                  <c:v>233.27860000000001</c:v>
                </c:pt>
                <c:pt idx="13122">
                  <c:v>233.31010000000001</c:v>
                </c:pt>
                <c:pt idx="13123">
                  <c:v>233.3417</c:v>
                </c:pt>
                <c:pt idx="13124">
                  <c:v>233.3733</c:v>
                </c:pt>
                <c:pt idx="13125">
                  <c:v>233.4049</c:v>
                </c:pt>
                <c:pt idx="13126">
                  <c:v>233.43639999999999</c:v>
                </c:pt>
                <c:pt idx="13127">
                  <c:v>233.46799999999999</c:v>
                </c:pt>
                <c:pt idx="13128">
                  <c:v>233.49959999999999</c:v>
                </c:pt>
                <c:pt idx="13129">
                  <c:v>233.53120000000001</c:v>
                </c:pt>
                <c:pt idx="13130">
                  <c:v>233.56280000000001</c:v>
                </c:pt>
                <c:pt idx="13131">
                  <c:v>233.5943</c:v>
                </c:pt>
                <c:pt idx="13132">
                  <c:v>233.6259</c:v>
                </c:pt>
                <c:pt idx="13133">
                  <c:v>233.6575</c:v>
                </c:pt>
                <c:pt idx="13134">
                  <c:v>233.6891</c:v>
                </c:pt>
                <c:pt idx="13135">
                  <c:v>233.72069999999999</c:v>
                </c:pt>
                <c:pt idx="13136">
                  <c:v>233.75229999999999</c:v>
                </c:pt>
                <c:pt idx="13137">
                  <c:v>233.78389999999999</c:v>
                </c:pt>
                <c:pt idx="13138">
                  <c:v>233.81549999999999</c:v>
                </c:pt>
                <c:pt idx="13139">
                  <c:v>233.84710000000001</c:v>
                </c:pt>
                <c:pt idx="13140">
                  <c:v>233.87870000000001</c:v>
                </c:pt>
                <c:pt idx="13141">
                  <c:v>233.91040000000001</c:v>
                </c:pt>
                <c:pt idx="13142">
                  <c:v>233.94200000000001</c:v>
                </c:pt>
                <c:pt idx="13143">
                  <c:v>233.9736</c:v>
                </c:pt>
                <c:pt idx="13144">
                  <c:v>234.0052</c:v>
                </c:pt>
                <c:pt idx="13145">
                  <c:v>234.0368</c:v>
                </c:pt>
                <c:pt idx="13146">
                  <c:v>234.0684</c:v>
                </c:pt>
                <c:pt idx="13147">
                  <c:v>234.1001</c:v>
                </c:pt>
                <c:pt idx="13148">
                  <c:v>234.1317</c:v>
                </c:pt>
                <c:pt idx="13149">
                  <c:v>234.16329999999999</c:v>
                </c:pt>
                <c:pt idx="13150">
                  <c:v>234.19489999999999</c:v>
                </c:pt>
                <c:pt idx="13151">
                  <c:v>234.22659999999999</c:v>
                </c:pt>
                <c:pt idx="13152">
                  <c:v>234.25819999999999</c:v>
                </c:pt>
                <c:pt idx="13153">
                  <c:v>234.28980000000001</c:v>
                </c:pt>
                <c:pt idx="13154">
                  <c:v>234.32149999999999</c:v>
                </c:pt>
                <c:pt idx="13155">
                  <c:v>234.35310000000001</c:v>
                </c:pt>
                <c:pt idx="13156">
                  <c:v>234.38480000000001</c:v>
                </c:pt>
                <c:pt idx="13157">
                  <c:v>234.41640000000001</c:v>
                </c:pt>
                <c:pt idx="13158">
                  <c:v>234.44800000000001</c:v>
                </c:pt>
                <c:pt idx="13159">
                  <c:v>234.47970000000001</c:v>
                </c:pt>
                <c:pt idx="13160">
                  <c:v>234.51130000000001</c:v>
                </c:pt>
                <c:pt idx="13161">
                  <c:v>234.54300000000001</c:v>
                </c:pt>
                <c:pt idx="13162">
                  <c:v>234.5746</c:v>
                </c:pt>
                <c:pt idx="13163">
                  <c:v>234.6063</c:v>
                </c:pt>
                <c:pt idx="13164">
                  <c:v>234.63800000000001</c:v>
                </c:pt>
                <c:pt idx="13165">
                  <c:v>234.6696</c:v>
                </c:pt>
                <c:pt idx="13166">
                  <c:v>234.7013</c:v>
                </c:pt>
                <c:pt idx="13167">
                  <c:v>234.733</c:v>
                </c:pt>
                <c:pt idx="13168">
                  <c:v>234.7646</c:v>
                </c:pt>
                <c:pt idx="13169">
                  <c:v>234.7963</c:v>
                </c:pt>
                <c:pt idx="13170">
                  <c:v>234.828</c:v>
                </c:pt>
                <c:pt idx="13171">
                  <c:v>234.8596</c:v>
                </c:pt>
                <c:pt idx="13172">
                  <c:v>234.8913</c:v>
                </c:pt>
                <c:pt idx="13173">
                  <c:v>234.923</c:v>
                </c:pt>
                <c:pt idx="13174">
                  <c:v>234.9547</c:v>
                </c:pt>
                <c:pt idx="13175">
                  <c:v>234.9863</c:v>
                </c:pt>
                <c:pt idx="13176">
                  <c:v>235.018</c:v>
                </c:pt>
                <c:pt idx="13177">
                  <c:v>235.0497</c:v>
                </c:pt>
                <c:pt idx="13178">
                  <c:v>235.0814</c:v>
                </c:pt>
                <c:pt idx="13179">
                  <c:v>235.1131</c:v>
                </c:pt>
                <c:pt idx="13180">
                  <c:v>235.1448</c:v>
                </c:pt>
                <c:pt idx="13181">
                  <c:v>235.1765</c:v>
                </c:pt>
                <c:pt idx="13182">
                  <c:v>235.20820000000001</c:v>
                </c:pt>
                <c:pt idx="13183">
                  <c:v>235.23990000000001</c:v>
                </c:pt>
                <c:pt idx="13184">
                  <c:v>235.27160000000001</c:v>
                </c:pt>
                <c:pt idx="13185">
                  <c:v>235.30330000000001</c:v>
                </c:pt>
                <c:pt idx="13186">
                  <c:v>235.33500000000001</c:v>
                </c:pt>
                <c:pt idx="13187">
                  <c:v>235.36670000000001</c:v>
                </c:pt>
                <c:pt idx="13188">
                  <c:v>235.39840000000001</c:v>
                </c:pt>
                <c:pt idx="13189">
                  <c:v>235.43010000000001</c:v>
                </c:pt>
                <c:pt idx="13190">
                  <c:v>235.46180000000001</c:v>
                </c:pt>
                <c:pt idx="13191">
                  <c:v>235.49359999999999</c:v>
                </c:pt>
                <c:pt idx="13192">
                  <c:v>235.52529999999999</c:v>
                </c:pt>
                <c:pt idx="13193">
                  <c:v>235.55699999999999</c:v>
                </c:pt>
                <c:pt idx="13194">
                  <c:v>235.58869999999999</c:v>
                </c:pt>
                <c:pt idx="13195">
                  <c:v>235.62039999999999</c:v>
                </c:pt>
                <c:pt idx="13196">
                  <c:v>235.65219999999999</c:v>
                </c:pt>
                <c:pt idx="13197">
                  <c:v>235.68389999999999</c:v>
                </c:pt>
                <c:pt idx="13198">
                  <c:v>235.71559999999999</c:v>
                </c:pt>
                <c:pt idx="13199">
                  <c:v>235.7474</c:v>
                </c:pt>
                <c:pt idx="13200">
                  <c:v>235.7791</c:v>
                </c:pt>
                <c:pt idx="13201">
                  <c:v>235.8108</c:v>
                </c:pt>
                <c:pt idx="13202">
                  <c:v>235.8426</c:v>
                </c:pt>
                <c:pt idx="13203">
                  <c:v>235.87430000000001</c:v>
                </c:pt>
                <c:pt idx="13204">
                  <c:v>235.90610000000001</c:v>
                </c:pt>
                <c:pt idx="13205">
                  <c:v>235.93780000000001</c:v>
                </c:pt>
                <c:pt idx="13206">
                  <c:v>235.96960000000001</c:v>
                </c:pt>
                <c:pt idx="13207">
                  <c:v>236.00129999999999</c:v>
                </c:pt>
                <c:pt idx="13208">
                  <c:v>236.03309999999999</c:v>
                </c:pt>
                <c:pt idx="13209">
                  <c:v>236.06479999999999</c:v>
                </c:pt>
                <c:pt idx="13210">
                  <c:v>236.0966</c:v>
                </c:pt>
                <c:pt idx="13211">
                  <c:v>236.1283</c:v>
                </c:pt>
                <c:pt idx="13212">
                  <c:v>236.1601</c:v>
                </c:pt>
                <c:pt idx="13213">
                  <c:v>236.1919</c:v>
                </c:pt>
                <c:pt idx="13214">
                  <c:v>236.2236</c:v>
                </c:pt>
                <c:pt idx="13215">
                  <c:v>236.25540000000001</c:v>
                </c:pt>
                <c:pt idx="13216">
                  <c:v>236.28720000000001</c:v>
                </c:pt>
                <c:pt idx="13217">
                  <c:v>236.31890000000001</c:v>
                </c:pt>
                <c:pt idx="13218">
                  <c:v>236.35069999999999</c:v>
                </c:pt>
                <c:pt idx="13219">
                  <c:v>236.38249999999999</c:v>
                </c:pt>
                <c:pt idx="13220">
                  <c:v>236.4143</c:v>
                </c:pt>
                <c:pt idx="13221">
                  <c:v>236.446</c:v>
                </c:pt>
                <c:pt idx="13222">
                  <c:v>236.4778</c:v>
                </c:pt>
                <c:pt idx="13223">
                  <c:v>236.50960000000001</c:v>
                </c:pt>
                <c:pt idx="13224">
                  <c:v>236.54140000000001</c:v>
                </c:pt>
                <c:pt idx="13225">
                  <c:v>236.57320000000001</c:v>
                </c:pt>
                <c:pt idx="13226">
                  <c:v>236.60499999999999</c:v>
                </c:pt>
                <c:pt idx="13227">
                  <c:v>236.63679999999999</c:v>
                </c:pt>
                <c:pt idx="13228">
                  <c:v>236.6686</c:v>
                </c:pt>
                <c:pt idx="13229">
                  <c:v>236.7004</c:v>
                </c:pt>
                <c:pt idx="13230">
                  <c:v>236.73220000000001</c:v>
                </c:pt>
                <c:pt idx="13231">
                  <c:v>236.76400000000001</c:v>
                </c:pt>
                <c:pt idx="13232">
                  <c:v>236.79580000000001</c:v>
                </c:pt>
                <c:pt idx="13233">
                  <c:v>236.82759999999999</c:v>
                </c:pt>
                <c:pt idx="13234">
                  <c:v>236.85939999999999</c:v>
                </c:pt>
                <c:pt idx="13235">
                  <c:v>236.8912</c:v>
                </c:pt>
                <c:pt idx="13236">
                  <c:v>236.923</c:v>
                </c:pt>
                <c:pt idx="13237">
                  <c:v>236.95480000000001</c:v>
                </c:pt>
                <c:pt idx="13238">
                  <c:v>236.98660000000001</c:v>
                </c:pt>
                <c:pt idx="13239">
                  <c:v>237.01840000000001</c:v>
                </c:pt>
                <c:pt idx="13240">
                  <c:v>237.05029999999999</c:v>
                </c:pt>
                <c:pt idx="13241">
                  <c:v>237.0821</c:v>
                </c:pt>
                <c:pt idx="13242">
                  <c:v>237.1139</c:v>
                </c:pt>
                <c:pt idx="13243">
                  <c:v>237.14580000000001</c:v>
                </c:pt>
                <c:pt idx="13244">
                  <c:v>237.17760000000001</c:v>
                </c:pt>
                <c:pt idx="13245">
                  <c:v>237.20939999999999</c:v>
                </c:pt>
                <c:pt idx="13246">
                  <c:v>237.24119999999999</c:v>
                </c:pt>
                <c:pt idx="13247">
                  <c:v>237.2731</c:v>
                </c:pt>
                <c:pt idx="13248">
                  <c:v>237.3049</c:v>
                </c:pt>
                <c:pt idx="13249">
                  <c:v>237.33680000000001</c:v>
                </c:pt>
                <c:pt idx="13250">
                  <c:v>237.36859999999999</c:v>
                </c:pt>
                <c:pt idx="13251">
                  <c:v>237.40049999999999</c:v>
                </c:pt>
                <c:pt idx="13252">
                  <c:v>237.4323</c:v>
                </c:pt>
                <c:pt idx="13253">
                  <c:v>237.4641</c:v>
                </c:pt>
                <c:pt idx="13254">
                  <c:v>237.49600000000001</c:v>
                </c:pt>
                <c:pt idx="13255">
                  <c:v>237.52780000000001</c:v>
                </c:pt>
                <c:pt idx="13256">
                  <c:v>237.55969999999999</c:v>
                </c:pt>
                <c:pt idx="13257">
                  <c:v>237.5916</c:v>
                </c:pt>
                <c:pt idx="13258">
                  <c:v>237.6234</c:v>
                </c:pt>
                <c:pt idx="13259">
                  <c:v>237.65530000000001</c:v>
                </c:pt>
                <c:pt idx="13260">
                  <c:v>237.68709999999999</c:v>
                </c:pt>
                <c:pt idx="13261">
                  <c:v>237.71899999999999</c:v>
                </c:pt>
                <c:pt idx="13262">
                  <c:v>237.7509</c:v>
                </c:pt>
                <c:pt idx="13263">
                  <c:v>237.78270000000001</c:v>
                </c:pt>
                <c:pt idx="13264">
                  <c:v>237.81460000000001</c:v>
                </c:pt>
                <c:pt idx="13265">
                  <c:v>237.84649999999999</c:v>
                </c:pt>
                <c:pt idx="13266">
                  <c:v>237.8784</c:v>
                </c:pt>
                <c:pt idx="13267">
                  <c:v>237.9102</c:v>
                </c:pt>
                <c:pt idx="13268">
                  <c:v>237.94210000000001</c:v>
                </c:pt>
                <c:pt idx="13269">
                  <c:v>237.97399999999999</c:v>
                </c:pt>
                <c:pt idx="13270">
                  <c:v>238.0059</c:v>
                </c:pt>
                <c:pt idx="13271">
                  <c:v>238.0378</c:v>
                </c:pt>
                <c:pt idx="13272">
                  <c:v>238.06970000000001</c:v>
                </c:pt>
                <c:pt idx="13273">
                  <c:v>238.10159999999999</c:v>
                </c:pt>
                <c:pt idx="13274">
                  <c:v>238.1335</c:v>
                </c:pt>
                <c:pt idx="13275">
                  <c:v>238.16540000000001</c:v>
                </c:pt>
                <c:pt idx="13276">
                  <c:v>238.19730000000001</c:v>
                </c:pt>
                <c:pt idx="13277">
                  <c:v>238.22919999999999</c:v>
                </c:pt>
                <c:pt idx="13278">
                  <c:v>238.2611</c:v>
                </c:pt>
                <c:pt idx="13279">
                  <c:v>238.29300000000001</c:v>
                </c:pt>
                <c:pt idx="13280">
                  <c:v>238.32490000000001</c:v>
                </c:pt>
                <c:pt idx="13281">
                  <c:v>238.35679999999999</c:v>
                </c:pt>
                <c:pt idx="13282">
                  <c:v>238.3887</c:v>
                </c:pt>
                <c:pt idx="13283">
                  <c:v>238.42060000000001</c:v>
                </c:pt>
                <c:pt idx="13284">
                  <c:v>238.45249999999999</c:v>
                </c:pt>
                <c:pt idx="13285">
                  <c:v>238.48439999999999</c:v>
                </c:pt>
                <c:pt idx="13286">
                  <c:v>238.5164</c:v>
                </c:pt>
                <c:pt idx="13287">
                  <c:v>238.54830000000001</c:v>
                </c:pt>
                <c:pt idx="13288">
                  <c:v>238.58019999999999</c:v>
                </c:pt>
                <c:pt idx="13289">
                  <c:v>238.6121</c:v>
                </c:pt>
                <c:pt idx="13290">
                  <c:v>238.64410000000001</c:v>
                </c:pt>
                <c:pt idx="13291">
                  <c:v>238.67599999999999</c:v>
                </c:pt>
                <c:pt idx="13292">
                  <c:v>238.7079</c:v>
                </c:pt>
                <c:pt idx="13293">
                  <c:v>238.73990000000001</c:v>
                </c:pt>
                <c:pt idx="13294">
                  <c:v>238.77180000000001</c:v>
                </c:pt>
                <c:pt idx="13295">
                  <c:v>238.80369999999999</c:v>
                </c:pt>
                <c:pt idx="13296">
                  <c:v>238.8357</c:v>
                </c:pt>
                <c:pt idx="13297">
                  <c:v>238.86760000000001</c:v>
                </c:pt>
                <c:pt idx="13298">
                  <c:v>238.89959999999999</c:v>
                </c:pt>
                <c:pt idx="13299">
                  <c:v>238.9315</c:v>
                </c:pt>
                <c:pt idx="13300">
                  <c:v>238.96350000000001</c:v>
                </c:pt>
                <c:pt idx="13301">
                  <c:v>238.99539999999999</c:v>
                </c:pt>
                <c:pt idx="13302">
                  <c:v>239.0274</c:v>
                </c:pt>
                <c:pt idx="13303">
                  <c:v>239.05930000000001</c:v>
                </c:pt>
                <c:pt idx="13304">
                  <c:v>239.09129999999999</c:v>
                </c:pt>
                <c:pt idx="13305">
                  <c:v>239.1232</c:v>
                </c:pt>
                <c:pt idx="13306">
                  <c:v>239.15520000000001</c:v>
                </c:pt>
                <c:pt idx="13307">
                  <c:v>239.18709999999999</c:v>
                </c:pt>
                <c:pt idx="13308">
                  <c:v>239.2191</c:v>
                </c:pt>
                <c:pt idx="13309">
                  <c:v>239.25110000000001</c:v>
                </c:pt>
                <c:pt idx="13310">
                  <c:v>239.28309999999999</c:v>
                </c:pt>
                <c:pt idx="13311">
                  <c:v>239.315</c:v>
                </c:pt>
                <c:pt idx="13312">
                  <c:v>239.34700000000001</c:v>
                </c:pt>
                <c:pt idx="13313">
                  <c:v>239.37899999999999</c:v>
                </c:pt>
                <c:pt idx="13314">
                  <c:v>239.411</c:v>
                </c:pt>
                <c:pt idx="13315">
                  <c:v>239.44290000000001</c:v>
                </c:pt>
                <c:pt idx="13316">
                  <c:v>239.47489999999999</c:v>
                </c:pt>
                <c:pt idx="13317">
                  <c:v>239.5069</c:v>
                </c:pt>
                <c:pt idx="13318">
                  <c:v>239.53890000000001</c:v>
                </c:pt>
                <c:pt idx="13319">
                  <c:v>239.57089999999999</c:v>
                </c:pt>
                <c:pt idx="13320">
                  <c:v>239.60290000000001</c:v>
                </c:pt>
                <c:pt idx="13321">
                  <c:v>239.63489999999999</c:v>
                </c:pt>
                <c:pt idx="13322">
                  <c:v>239.6669</c:v>
                </c:pt>
                <c:pt idx="13323">
                  <c:v>239.69890000000001</c:v>
                </c:pt>
                <c:pt idx="13324">
                  <c:v>239.73089999999999</c:v>
                </c:pt>
                <c:pt idx="13325">
                  <c:v>239.7629</c:v>
                </c:pt>
                <c:pt idx="13326">
                  <c:v>239.79490000000001</c:v>
                </c:pt>
                <c:pt idx="13327">
                  <c:v>239.82689999999999</c:v>
                </c:pt>
                <c:pt idx="13328">
                  <c:v>239.85890000000001</c:v>
                </c:pt>
                <c:pt idx="13329">
                  <c:v>239.89089999999999</c:v>
                </c:pt>
                <c:pt idx="13330">
                  <c:v>239.9229</c:v>
                </c:pt>
                <c:pt idx="13331">
                  <c:v>239.95490000000001</c:v>
                </c:pt>
                <c:pt idx="13332">
                  <c:v>239.98699999999999</c:v>
                </c:pt>
                <c:pt idx="13333">
                  <c:v>240.01900000000001</c:v>
                </c:pt>
                <c:pt idx="13334">
                  <c:v>240.05099999999999</c:v>
                </c:pt>
                <c:pt idx="13335">
                  <c:v>240.083</c:v>
                </c:pt>
                <c:pt idx="13336">
                  <c:v>240.11500000000001</c:v>
                </c:pt>
                <c:pt idx="13337">
                  <c:v>240.14709999999999</c:v>
                </c:pt>
                <c:pt idx="13338">
                  <c:v>240.17910000000001</c:v>
                </c:pt>
                <c:pt idx="13339">
                  <c:v>240.21109999999999</c:v>
                </c:pt>
                <c:pt idx="13340">
                  <c:v>240.2432</c:v>
                </c:pt>
                <c:pt idx="13341">
                  <c:v>240.27520000000001</c:v>
                </c:pt>
                <c:pt idx="13342">
                  <c:v>240.3073</c:v>
                </c:pt>
                <c:pt idx="13343">
                  <c:v>240.33930000000001</c:v>
                </c:pt>
                <c:pt idx="13344">
                  <c:v>240.37129999999999</c:v>
                </c:pt>
                <c:pt idx="13345">
                  <c:v>240.4034</c:v>
                </c:pt>
                <c:pt idx="13346">
                  <c:v>240.43539999999999</c:v>
                </c:pt>
                <c:pt idx="13347">
                  <c:v>240.4675</c:v>
                </c:pt>
                <c:pt idx="13348">
                  <c:v>240.49950000000001</c:v>
                </c:pt>
                <c:pt idx="13349">
                  <c:v>240.5316</c:v>
                </c:pt>
                <c:pt idx="13350">
                  <c:v>240.56360000000001</c:v>
                </c:pt>
                <c:pt idx="13351">
                  <c:v>240.59569999999999</c:v>
                </c:pt>
                <c:pt idx="13352">
                  <c:v>240.6277</c:v>
                </c:pt>
                <c:pt idx="13353">
                  <c:v>240.65979999999999</c:v>
                </c:pt>
                <c:pt idx="13354">
                  <c:v>240.6919</c:v>
                </c:pt>
                <c:pt idx="13355">
                  <c:v>240.72389999999999</c:v>
                </c:pt>
                <c:pt idx="13356">
                  <c:v>240.756</c:v>
                </c:pt>
                <c:pt idx="13357">
                  <c:v>240.78809999999999</c:v>
                </c:pt>
                <c:pt idx="13358">
                  <c:v>240.8202</c:v>
                </c:pt>
                <c:pt idx="13359">
                  <c:v>240.85220000000001</c:v>
                </c:pt>
                <c:pt idx="13360">
                  <c:v>240.8843</c:v>
                </c:pt>
                <c:pt idx="13361">
                  <c:v>240.91640000000001</c:v>
                </c:pt>
                <c:pt idx="13362">
                  <c:v>240.9485</c:v>
                </c:pt>
                <c:pt idx="13363">
                  <c:v>240.98060000000001</c:v>
                </c:pt>
                <c:pt idx="13364">
                  <c:v>241.01259999999999</c:v>
                </c:pt>
                <c:pt idx="13365">
                  <c:v>241.04470000000001</c:v>
                </c:pt>
                <c:pt idx="13366">
                  <c:v>241.07679999999999</c:v>
                </c:pt>
                <c:pt idx="13367">
                  <c:v>241.10890000000001</c:v>
                </c:pt>
                <c:pt idx="13368">
                  <c:v>241.14099999999999</c:v>
                </c:pt>
                <c:pt idx="13369">
                  <c:v>241.17310000000001</c:v>
                </c:pt>
                <c:pt idx="13370">
                  <c:v>241.20519999999999</c:v>
                </c:pt>
                <c:pt idx="13371">
                  <c:v>241.2373</c:v>
                </c:pt>
                <c:pt idx="13372">
                  <c:v>241.26939999999999</c:v>
                </c:pt>
                <c:pt idx="13373">
                  <c:v>241.3015</c:v>
                </c:pt>
                <c:pt idx="13374">
                  <c:v>241.33359999999999</c:v>
                </c:pt>
                <c:pt idx="13375">
                  <c:v>241.3657</c:v>
                </c:pt>
                <c:pt idx="13376">
                  <c:v>241.39779999999999</c:v>
                </c:pt>
                <c:pt idx="13377">
                  <c:v>241.4299</c:v>
                </c:pt>
                <c:pt idx="13378">
                  <c:v>241.46209999999999</c:v>
                </c:pt>
                <c:pt idx="13379">
                  <c:v>241.49420000000001</c:v>
                </c:pt>
                <c:pt idx="13380">
                  <c:v>241.52629999999999</c:v>
                </c:pt>
                <c:pt idx="13381">
                  <c:v>241.55840000000001</c:v>
                </c:pt>
                <c:pt idx="13382">
                  <c:v>241.59049999999999</c:v>
                </c:pt>
                <c:pt idx="13383">
                  <c:v>241.62270000000001</c:v>
                </c:pt>
                <c:pt idx="13384">
                  <c:v>241.65479999999999</c:v>
                </c:pt>
                <c:pt idx="13385">
                  <c:v>241.68690000000001</c:v>
                </c:pt>
                <c:pt idx="13386">
                  <c:v>241.7191</c:v>
                </c:pt>
                <c:pt idx="13387">
                  <c:v>241.75120000000001</c:v>
                </c:pt>
                <c:pt idx="13388">
                  <c:v>241.7833</c:v>
                </c:pt>
                <c:pt idx="13389">
                  <c:v>241.81549999999999</c:v>
                </c:pt>
                <c:pt idx="13390">
                  <c:v>241.8476</c:v>
                </c:pt>
                <c:pt idx="13391">
                  <c:v>241.87979999999999</c:v>
                </c:pt>
                <c:pt idx="13392">
                  <c:v>241.9119</c:v>
                </c:pt>
                <c:pt idx="13393">
                  <c:v>241.94409999999999</c:v>
                </c:pt>
                <c:pt idx="13394">
                  <c:v>241.97620000000001</c:v>
                </c:pt>
                <c:pt idx="13395">
                  <c:v>242.00839999999999</c:v>
                </c:pt>
                <c:pt idx="13396">
                  <c:v>242.04050000000001</c:v>
                </c:pt>
                <c:pt idx="13397">
                  <c:v>242.0727</c:v>
                </c:pt>
                <c:pt idx="13398">
                  <c:v>242.10480000000001</c:v>
                </c:pt>
                <c:pt idx="13399">
                  <c:v>242.137</c:v>
                </c:pt>
                <c:pt idx="13400">
                  <c:v>242.16919999999999</c:v>
                </c:pt>
                <c:pt idx="13401">
                  <c:v>242.2013</c:v>
                </c:pt>
                <c:pt idx="13402">
                  <c:v>242.23349999999999</c:v>
                </c:pt>
                <c:pt idx="13403">
                  <c:v>242.26570000000001</c:v>
                </c:pt>
                <c:pt idx="13404">
                  <c:v>242.2978</c:v>
                </c:pt>
                <c:pt idx="13405">
                  <c:v>242.33</c:v>
                </c:pt>
                <c:pt idx="13406">
                  <c:v>242.3622</c:v>
                </c:pt>
                <c:pt idx="13407">
                  <c:v>242.39439999999999</c:v>
                </c:pt>
                <c:pt idx="13408">
                  <c:v>242.4265</c:v>
                </c:pt>
                <c:pt idx="13409">
                  <c:v>242.45869999999999</c:v>
                </c:pt>
                <c:pt idx="13410">
                  <c:v>242.49090000000001</c:v>
                </c:pt>
                <c:pt idx="13411">
                  <c:v>242.5231</c:v>
                </c:pt>
                <c:pt idx="13412">
                  <c:v>242.55529999999999</c:v>
                </c:pt>
                <c:pt idx="13413">
                  <c:v>242.58750000000001</c:v>
                </c:pt>
                <c:pt idx="13414">
                  <c:v>242.61969999999999</c:v>
                </c:pt>
                <c:pt idx="13415">
                  <c:v>242.65190000000001</c:v>
                </c:pt>
                <c:pt idx="13416">
                  <c:v>242.6841</c:v>
                </c:pt>
                <c:pt idx="13417">
                  <c:v>242.71619999999999</c:v>
                </c:pt>
                <c:pt idx="13418">
                  <c:v>242.74850000000001</c:v>
                </c:pt>
                <c:pt idx="13419">
                  <c:v>242.7807</c:v>
                </c:pt>
                <c:pt idx="13420">
                  <c:v>242.81290000000001</c:v>
                </c:pt>
                <c:pt idx="13421">
                  <c:v>242.8451</c:v>
                </c:pt>
                <c:pt idx="13422">
                  <c:v>242.87729999999999</c:v>
                </c:pt>
                <c:pt idx="13423">
                  <c:v>242.90950000000001</c:v>
                </c:pt>
                <c:pt idx="13424">
                  <c:v>242.9417</c:v>
                </c:pt>
                <c:pt idx="13425">
                  <c:v>242.97389999999999</c:v>
                </c:pt>
                <c:pt idx="13426">
                  <c:v>243.0061</c:v>
                </c:pt>
                <c:pt idx="13427">
                  <c:v>243.0384</c:v>
                </c:pt>
                <c:pt idx="13428">
                  <c:v>243.07060000000001</c:v>
                </c:pt>
                <c:pt idx="13429">
                  <c:v>243.1028</c:v>
                </c:pt>
                <c:pt idx="13430">
                  <c:v>243.13499999999999</c:v>
                </c:pt>
                <c:pt idx="13431">
                  <c:v>243.16730000000001</c:v>
                </c:pt>
                <c:pt idx="13432">
                  <c:v>243.1995</c:v>
                </c:pt>
                <c:pt idx="13433">
                  <c:v>243.23169999999999</c:v>
                </c:pt>
                <c:pt idx="13434">
                  <c:v>243.26400000000001</c:v>
                </c:pt>
                <c:pt idx="13435">
                  <c:v>243.2962</c:v>
                </c:pt>
                <c:pt idx="13436">
                  <c:v>243.32839999999999</c:v>
                </c:pt>
                <c:pt idx="13437">
                  <c:v>243.36070000000001</c:v>
                </c:pt>
                <c:pt idx="13438">
                  <c:v>243.3929</c:v>
                </c:pt>
                <c:pt idx="13439">
                  <c:v>243.42519999999999</c:v>
                </c:pt>
                <c:pt idx="13440">
                  <c:v>243.45740000000001</c:v>
                </c:pt>
                <c:pt idx="13441">
                  <c:v>243.4897</c:v>
                </c:pt>
                <c:pt idx="13442">
                  <c:v>243.52189999999999</c:v>
                </c:pt>
                <c:pt idx="13443">
                  <c:v>243.55420000000001</c:v>
                </c:pt>
                <c:pt idx="13444">
                  <c:v>243.5864</c:v>
                </c:pt>
                <c:pt idx="13445">
                  <c:v>243.61869999999999</c:v>
                </c:pt>
                <c:pt idx="13446">
                  <c:v>243.65100000000001</c:v>
                </c:pt>
                <c:pt idx="13447">
                  <c:v>243.6832</c:v>
                </c:pt>
                <c:pt idx="13448">
                  <c:v>243.71549999999999</c:v>
                </c:pt>
                <c:pt idx="13449">
                  <c:v>243.74780000000001</c:v>
                </c:pt>
                <c:pt idx="13450">
                  <c:v>243.78</c:v>
                </c:pt>
                <c:pt idx="13451">
                  <c:v>243.81229999999999</c:v>
                </c:pt>
                <c:pt idx="13452">
                  <c:v>243.84460000000001</c:v>
                </c:pt>
                <c:pt idx="13453">
                  <c:v>243.8768</c:v>
                </c:pt>
                <c:pt idx="13454">
                  <c:v>243.9091</c:v>
                </c:pt>
                <c:pt idx="13455">
                  <c:v>243.94139999999999</c:v>
                </c:pt>
                <c:pt idx="13456">
                  <c:v>243.97370000000001</c:v>
                </c:pt>
                <c:pt idx="13457">
                  <c:v>244.006</c:v>
                </c:pt>
                <c:pt idx="13458">
                  <c:v>244.03829999999999</c:v>
                </c:pt>
                <c:pt idx="13459">
                  <c:v>244.07050000000001</c:v>
                </c:pt>
                <c:pt idx="13460">
                  <c:v>244.1028</c:v>
                </c:pt>
                <c:pt idx="13461">
                  <c:v>244.13509999999999</c:v>
                </c:pt>
                <c:pt idx="13462">
                  <c:v>244.16739999999999</c:v>
                </c:pt>
                <c:pt idx="13463">
                  <c:v>244.19970000000001</c:v>
                </c:pt>
                <c:pt idx="13464">
                  <c:v>244.232</c:v>
                </c:pt>
                <c:pt idx="13465">
                  <c:v>244.26429999999999</c:v>
                </c:pt>
                <c:pt idx="13466">
                  <c:v>244.29660000000001</c:v>
                </c:pt>
                <c:pt idx="13467">
                  <c:v>244.3289</c:v>
                </c:pt>
                <c:pt idx="13468">
                  <c:v>244.3612</c:v>
                </c:pt>
                <c:pt idx="13469">
                  <c:v>244.39359999999999</c:v>
                </c:pt>
                <c:pt idx="13470">
                  <c:v>244.42590000000001</c:v>
                </c:pt>
                <c:pt idx="13471">
                  <c:v>244.45820000000001</c:v>
                </c:pt>
                <c:pt idx="13472">
                  <c:v>244.4905</c:v>
                </c:pt>
                <c:pt idx="13473">
                  <c:v>244.52279999999999</c:v>
                </c:pt>
                <c:pt idx="13474">
                  <c:v>244.55510000000001</c:v>
                </c:pt>
                <c:pt idx="13475">
                  <c:v>244.5874</c:v>
                </c:pt>
                <c:pt idx="13476">
                  <c:v>244.6198</c:v>
                </c:pt>
                <c:pt idx="13477">
                  <c:v>244.65209999999999</c:v>
                </c:pt>
                <c:pt idx="13478">
                  <c:v>244.68440000000001</c:v>
                </c:pt>
                <c:pt idx="13479">
                  <c:v>244.71680000000001</c:v>
                </c:pt>
                <c:pt idx="13480">
                  <c:v>244.7491</c:v>
                </c:pt>
                <c:pt idx="13481">
                  <c:v>244.78139999999999</c:v>
                </c:pt>
                <c:pt idx="13482">
                  <c:v>244.81379999999999</c:v>
                </c:pt>
                <c:pt idx="13483">
                  <c:v>244.84610000000001</c:v>
                </c:pt>
                <c:pt idx="13484">
                  <c:v>244.8785</c:v>
                </c:pt>
                <c:pt idx="13485">
                  <c:v>244.91079999999999</c:v>
                </c:pt>
                <c:pt idx="13486">
                  <c:v>244.94309999999999</c:v>
                </c:pt>
                <c:pt idx="13487">
                  <c:v>244.97550000000001</c:v>
                </c:pt>
                <c:pt idx="13488">
                  <c:v>245.0078</c:v>
                </c:pt>
                <c:pt idx="13489">
                  <c:v>245.0402</c:v>
                </c:pt>
                <c:pt idx="13490">
                  <c:v>245.07259999999999</c:v>
                </c:pt>
                <c:pt idx="13491">
                  <c:v>245.10489999999999</c:v>
                </c:pt>
                <c:pt idx="13492">
                  <c:v>245.13730000000001</c:v>
                </c:pt>
                <c:pt idx="13493">
                  <c:v>245.1696</c:v>
                </c:pt>
                <c:pt idx="13494">
                  <c:v>245.202</c:v>
                </c:pt>
                <c:pt idx="13495">
                  <c:v>245.23439999999999</c:v>
                </c:pt>
                <c:pt idx="13496">
                  <c:v>245.26669999999999</c:v>
                </c:pt>
                <c:pt idx="13497">
                  <c:v>245.29910000000001</c:v>
                </c:pt>
                <c:pt idx="13498">
                  <c:v>245.33150000000001</c:v>
                </c:pt>
                <c:pt idx="13499">
                  <c:v>245.3638</c:v>
                </c:pt>
                <c:pt idx="13500">
                  <c:v>245.39619999999999</c:v>
                </c:pt>
                <c:pt idx="13501">
                  <c:v>245.42859999999999</c:v>
                </c:pt>
                <c:pt idx="13502">
                  <c:v>245.46100000000001</c:v>
                </c:pt>
                <c:pt idx="13503">
                  <c:v>245.49340000000001</c:v>
                </c:pt>
                <c:pt idx="13504">
                  <c:v>245.5258</c:v>
                </c:pt>
                <c:pt idx="13505">
                  <c:v>245.5581</c:v>
                </c:pt>
                <c:pt idx="13506">
                  <c:v>245.59049999999999</c:v>
                </c:pt>
                <c:pt idx="13507">
                  <c:v>245.62289999999999</c:v>
                </c:pt>
                <c:pt idx="13508">
                  <c:v>245.65530000000001</c:v>
                </c:pt>
                <c:pt idx="13509">
                  <c:v>245.68770000000001</c:v>
                </c:pt>
                <c:pt idx="13510">
                  <c:v>245.7201</c:v>
                </c:pt>
                <c:pt idx="13511">
                  <c:v>245.7525</c:v>
                </c:pt>
                <c:pt idx="13512">
                  <c:v>245.78489999999999</c:v>
                </c:pt>
                <c:pt idx="13513">
                  <c:v>245.81729999999999</c:v>
                </c:pt>
                <c:pt idx="13514">
                  <c:v>245.84970000000001</c:v>
                </c:pt>
                <c:pt idx="13515">
                  <c:v>245.88210000000001</c:v>
                </c:pt>
                <c:pt idx="13516">
                  <c:v>245.9145</c:v>
                </c:pt>
                <c:pt idx="13517">
                  <c:v>245.9469</c:v>
                </c:pt>
                <c:pt idx="13518">
                  <c:v>245.9794</c:v>
                </c:pt>
                <c:pt idx="13519">
                  <c:v>246.01179999999999</c:v>
                </c:pt>
                <c:pt idx="13520">
                  <c:v>246.04419999999999</c:v>
                </c:pt>
                <c:pt idx="13521">
                  <c:v>246.07660000000001</c:v>
                </c:pt>
                <c:pt idx="13522">
                  <c:v>246.10900000000001</c:v>
                </c:pt>
                <c:pt idx="13523">
                  <c:v>246.14150000000001</c:v>
                </c:pt>
                <c:pt idx="13524">
                  <c:v>246.1739</c:v>
                </c:pt>
                <c:pt idx="13525">
                  <c:v>246.2063</c:v>
                </c:pt>
                <c:pt idx="13526">
                  <c:v>246.2388</c:v>
                </c:pt>
                <c:pt idx="13527">
                  <c:v>246.27119999999999</c:v>
                </c:pt>
                <c:pt idx="13528">
                  <c:v>246.30359999999999</c:v>
                </c:pt>
                <c:pt idx="13529">
                  <c:v>246.33609999999999</c:v>
                </c:pt>
                <c:pt idx="13530">
                  <c:v>246.36850000000001</c:v>
                </c:pt>
                <c:pt idx="13531">
                  <c:v>246.40100000000001</c:v>
                </c:pt>
                <c:pt idx="13532">
                  <c:v>246.43340000000001</c:v>
                </c:pt>
                <c:pt idx="13533">
                  <c:v>246.4659</c:v>
                </c:pt>
                <c:pt idx="13534">
                  <c:v>246.4983</c:v>
                </c:pt>
                <c:pt idx="13535">
                  <c:v>246.5307</c:v>
                </c:pt>
                <c:pt idx="13536">
                  <c:v>246.56319999999999</c:v>
                </c:pt>
                <c:pt idx="13537">
                  <c:v>246.59569999999999</c:v>
                </c:pt>
                <c:pt idx="13538">
                  <c:v>246.62809999999999</c:v>
                </c:pt>
                <c:pt idx="13539">
                  <c:v>246.66059999999999</c:v>
                </c:pt>
                <c:pt idx="13540">
                  <c:v>246.69300000000001</c:v>
                </c:pt>
                <c:pt idx="13541">
                  <c:v>246.72550000000001</c:v>
                </c:pt>
                <c:pt idx="13542">
                  <c:v>246.75800000000001</c:v>
                </c:pt>
                <c:pt idx="13543">
                  <c:v>246.79040000000001</c:v>
                </c:pt>
                <c:pt idx="13544">
                  <c:v>246.8229</c:v>
                </c:pt>
                <c:pt idx="13545">
                  <c:v>246.8554</c:v>
                </c:pt>
                <c:pt idx="13546">
                  <c:v>246.8878</c:v>
                </c:pt>
                <c:pt idx="13547">
                  <c:v>246.9203</c:v>
                </c:pt>
                <c:pt idx="13548">
                  <c:v>246.9528</c:v>
                </c:pt>
                <c:pt idx="13549">
                  <c:v>246.9853</c:v>
                </c:pt>
                <c:pt idx="13550">
                  <c:v>247.01779999999999</c:v>
                </c:pt>
                <c:pt idx="13551">
                  <c:v>247.05019999999999</c:v>
                </c:pt>
                <c:pt idx="13552">
                  <c:v>247.08269999999999</c:v>
                </c:pt>
                <c:pt idx="13553">
                  <c:v>247.11519999999999</c:v>
                </c:pt>
                <c:pt idx="13554">
                  <c:v>247.14769999999999</c:v>
                </c:pt>
                <c:pt idx="13555">
                  <c:v>247.18020000000001</c:v>
                </c:pt>
                <c:pt idx="13556">
                  <c:v>247.21270000000001</c:v>
                </c:pt>
                <c:pt idx="13557">
                  <c:v>247.24520000000001</c:v>
                </c:pt>
                <c:pt idx="13558">
                  <c:v>247.27770000000001</c:v>
                </c:pt>
                <c:pt idx="13559">
                  <c:v>247.31020000000001</c:v>
                </c:pt>
                <c:pt idx="13560">
                  <c:v>247.34270000000001</c:v>
                </c:pt>
                <c:pt idx="13561">
                  <c:v>247.37520000000001</c:v>
                </c:pt>
                <c:pt idx="13562">
                  <c:v>247.40770000000001</c:v>
                </c:pt>
                <c:pt idx="13563">
                  <c:v>247.4402</c:v>
                </c:pt>
                <c:pt idx="13564">
                  <c:v>247.47280000000001</c:v>
                </c:pt>
                <c:pt idx="13565">
                  <c:v>247.50530000000001</c:v>
                </c:pt>
                <c:pt idx="13566">
                  <c:v>247.5378</c:v>
                </c:pt>
                <c:pt idx="13567">
                  <c:v>247.5703</c:v>
                </c:pt>
                <c:pt idx="13568">
                  <c:v>247.6028</c:v>
                </c:pt>
                <c:pt idx="13569">
                  <c:v>247.6354</c:v>
                </c:pt>
                <c:pt idx="13570">
                  <c:v>247.6679</c:v>
                </c:pt>
                <c:pt idx="13571">
                  <c:v>247.7004</c:v>
                </c:pt>
                <c:pt idx="13572">
                  <c:v>247.7329</c:v>
                </c:pt>
                <c:pt idx="13573">
                  <c:v>247.7655</c:v>
                </c:pt>
                <c:pt idx="13574">
                  <c:v>247.798</c:v>
                </c:pt>
                <c:pt idx="13575">
                  <c:v>247.8305</c:v>
                </c:pt>
                <c:pt idx="13576">
                  <c:v>247.8631</c:v>
                </c:pt>
                <c:pt idx="13577">
                  <c:v>247.8956</c:v>
                </c:pt>
                <c:pt idx="13578">
                  <c:v>247.9282</c:v>
                </c:pt>
                <c:pt idx="13579">
                  <c:v>247.9607</c:v>
                </c:pt>
                <c:pt idx="13580">
                  <c:v>247.9933</c:v>
                </c:pt>
                <c:pt idx="13581">
                  <c:v>248.0258</c:v>
                </c:pt>
                <c:pt idx="13582">
                  <c:v>248.05840000000001</c:v>
                </c:pt>
                <c:pt idx="13583">
                  <c:v>248.0909</c:v>
                </c:pt>
                <c:pt idx="13584">
                  <c:v>248.12350000000001</c:v>
                </c:pt>
                <c:pt idx="13585">
                  <c:v>248.15600000000001</c:v>
                </c:pt>
                <c:pt idx="13586">
                  <c:v>248.18860000000001</c:v>
                </c:pt>
                <c:pt idx="13587">
                  <c:v>248.22110000000001</c:v>
                </c:pt>
                <c:pt idx="13588">
                  <c:v>248.25370000000001</c:v>
                </c:pt>
                <c:pt idx="13589">
                  <c:v>248.28630000000001</c:v>
                </c:pt>
                <c:pt idx="13590">
                  <c:v>248.31880000000001</c:v>
                </c:pt>
                <c:pt idx="13591">
                  <c:v>248.35140000000001</c:v>
                </c:pt>
                <c:pt idx="13592">
                  <c:v>248.38399999999999</c:v>
                </c:pt>
                <c:pt idx="13593">
                  <c:v>248.41659999999999</c:v>
                </c:pt>
                <c:pt idx="13594">
                  <c:v>248.44909999999999</c:v>
                </c:pt>
                <c:pt idx="13595">
                  <c:v>248.48169999999999</c:v>
                </c:pt>
                <c:pt idx="13596">
                  <c:v>248.51429999999999</c:v>
                </c:pt>
                <c:pt idx="13597">
                  <c:v>248.54689999999999</c:v>
                </c:pt>
                <c:pt idx="13598">
                  <c:v>248.5795</c:v>
                </c:pt>
                <c:pt idx="13599">
                  <c:v>248.6121</c:v>
                </c:pt>
                <c:pt idx="13600">
                  <c:v>248.6447</c:v>
                </c:pt>
                <c:pt idx="13601">
                  <c:v>248.6772</c:v>
                </c:pt>
                <c:pt idx="13602">
                  <c:v>248.7098</c:v>
                </c:pt>
                <c:pt idx="13603">
                  <c:v>248.7424</c:v>
                </c:pt>
                <c:pt idx="13604">
                  <c:v>248.77500000000001</c:v>
                </c:pt>
                <c:pt idx="13605">
                  <c:v>248.80760000000001</c:v>
                </c:pt>
                <c:pt idx="13606">
                  <c:v>248.84020000000001</c:v>
                </c:pt>
                <c:pt idx="13607">
                  <c:v>248.87280000000001</c:v>
                </c:pt>
                <c:pt idx="13608">
                  <c:v>248.90539999999999</c:v>
                </c:pt>
                <c:pt idx="13609">
                  <c:v>248.93809999999999</c:v>
                </c:pt>
                <c:pt idx="13610">
                  <c:v>248.97069999999999</c:v>
                </c:pt>
                <c:pt idx="13611">
                  <c:v>249.0033</c:v>
                </c:pt>
                <c:pt idx="13612">
                  <c:v>249.0359</c:v>
                </c:pt>
                <c:pt idx="13613">
                  <c:v>249.0685</c:v>
                </c:pt>
                <c:pt idx="13614">
                  <c:v>249.1011</c:v>
                </c:pt>
                <c:pt idx="13615">
                  <c:v>249.13380000000001</c:v>
                </c:pt>
                <c:pt idx="13616">
                  <c:v>249.16640000000001</c:v>
                </c:pt>
                <c:pt idx="13617">
                  <c:v>249.19900000000001</c:v>
                </c:pt>
                <c:pt idx="13618">
                  <c:v>249.23159999999999</c:v>
                </c:pt>
                <c:pt idx="13619">
                  <c:v>249.26429999999999</c:v>
                </c:pt>
                <c:pt idx="13620">
                  <c:v>249.29689999999999</c:v>
                </c:pt>
                <c:pt idx="13621">
                  <c:v>249.3295</c:v>
                </c:pt>
                <c:pt idx="13622">
                  <c:v>249.3622</c:v>
                </c:pt>
                <c:pt idx="13623">
                  <c:v>249.3948</c:v>
                </c:pt>
                <c:pt idx="13624">
                  <c:v>249.42750000000001</c:v>
                </c:pt>
                <c:pt idx="13625">
                  <c:v>249.46010000000001</c:v>
                </c:pt>
                <c:pt idx="13626">
                  <c:v>249.49270000000001</c:v>
                </c:pt>
                <c:pt idx="13627">
                  <c:v>249.52539999999999</c:v>
                </c:pt>
                <c:pt idx="13628">
                  <c:v>249.55799999999999</c:v>
                </c:pt>
                <c:pt idx="13629">
                  <c:v>249.5907</c:v>
                </c:pt>
                <c:pt idx="13630">
                  <c:v>249.6234</c:v>
                </c:pt>
                <c:pt idx="13631">
                  <c:v>249.65600000000001</c:v>
                </c:pt>
                <c:pt idx="13632">
                  <c:v>249.68870000000001</c:v>
                </c:pt>
                <c:pt idx="13633">
                  <c:v>249.72130000000001</c:v>
                </c:pt>
                <c:pt idx="13634">
                  <c:v>249.75399999999999</c:v>
                </c:pt>
                <c:pt idx="13635">
                  <c:v>249.7867</c:v>
                </c:pt>
                <c:pt idx="13636">
                  <c:v>249.8193</c:v>
                </c:pt>
                <c:pt idx="13637">
                  <c:v>249.852</c:v>
                </c:pt>
                <c:pt idx="13638">
                  <c:v>249.88470000000001</c:v>
                </c:pt>
                <c:pt idx="13639">
                  <c:v>249.91730000000001</c:v>
                </c:pt>
                <c:pt idx="13640">
                  <c:v>249.95</c:v>
                </c:pt>
                <c:pt idx="13641">
                  <c:v>249.98269999999999</c:v>
                </c:pt>
                <c:pt idx="13642">
                  <c:v>250.0154</c:v>
                </c:pt>
                <c:pt idx="13643">
                  <c:v>250.048</c:v>
                </c:pt>
                <c:pt idx="13644">
                  <c:v>250.08070000000001</c:v>
                </c:pt>
                <c:pt idx="13645">
                  <c:v>250.11340000000001</c:v>
                </c:pt>
                <c:pt idx="13646">
                  <c:v>250.14609999999999</c:v>
                </c:pt>
                <c:pt idx="13647">
                  <c:v>250.1788</c:v>
                </c:pt>
                <c:pt idx="13648">
                  <c:v>250.2115</c:v>
                </c:pt>
                <c:pt idx="13649">
                  <c:v>250.24420000000001</c:v>
                </c:pt>
                <c:pt idx="13650">
                  <c:v>250.27690000000001</c:v>
                </c:pt>
                <c:pt idx="13651">
                  <c:v>250.30959999999999</c:v>
                </c:pt>
                <c:pt idx="13652">
                  <c:v>250.34229999999999</c:v>
                </c:pt>
                <c:pt idx="13653">
                  <c:v>250.375</c:v>
                </c:pt>
                <c:pt idx="13654">
                  <c:v>250.40770000000001</c:v>
                </c:pt>
                <c:pt idx="13655">
                  <c:v>250.44040000000001</c:v>
                </c:pt>
                <c:pt idx="13656">
                  <c:v>250.47309999999999</c:v>
                </c:pt>
                <c:pt idx="13657">
                  <c:v>250.50579999999999</c:v>
                </c:pt>
                <c:pt idx="13658">
                  <c:v>250.5385</c:v>
                </c:pt>
                <c:pt idx="13659">
                  <c:v>250.5712</c:v>
                </c:pt>
                <c:pt idx="13660">
                  <c:v>250.60400000000001</c:v>
                </c:pt>
                <c:pt idx="13661">
                  <c:v>250.63669999999999</c:v>
                </c:pt>
                <c:pt idx="13662">
                  <c:v>250.6694</c:v>
                </c:pt>
                <c:pt idx="13663">
                  <c:v>250.7021</c:v>
                </c:pt>
                <c:pt idx="13664">
                  <c:v>250.73480000000001</c:v>
                </c:pt>
                <c:pt idx="13665">
                  <c:v>250.76759999999999</c:v>
                </c:pt>
                <c:pt idx="13666">
                  <c:v>250.80029999999999</c:v>
                </c:pt>
                <c:pt idx="13667">
                  <c:v>250.8331</c:v>
                </c:pt>
                <c:pt idx="13668">
                  <c:v>250.86580000000001</c:v>
                </c:pt>
                <c:pt idx="13669">
                  <c:v>250.89850000000001</c:v>
                </c:pt>
                <c:pt idx="13670">
                  <c:v>250.93129999999999</c:v>
                </c:pt>
                <c:pt idx="13671">
                  <c:v>250.964</c:v>
                </c:pt>
                <c:pt idx="13672">
                  <c:v>250.9967</c:v>
                </c:pt>
                <c:pt idx="13673">
                  <c:v>251.02950000000001</c:v>
                </c:pt>
                <c:pt idx="13674">
                  <c:v>251.06219999999999</c:v>
                </c:pt>
                <c:pt idx="13675">
                  <c:v>251.095</c:v>
                </c:pt>
                <c:pt idx="13676">
                  <c:v>251.1277</c:v>
                </c:pt>
                <c:pt idx="13677">
                  <c:v>251.16050000000001</c:v>
                </c:pt>
                <c:pt idx="13678">
                  <c:v>251.19329999999999</c:v>
                </c:pt>
                <c:pt idx="13679">
                  <c:v>251.226</c:v>
                </c:pt>
                <c:pt idx="13680">
                  <c:v>251.25880000000001</c:v>
                </c:pt>
                <c:pt idx="13681">
                  <c:v>251.29150000000001</c:v>
                </c:pt>
                <c:pt idx="13682">
                  <c:v>251.32429999999999</c:v>
                </c:pt>
                <c:pt idx="13683">
                  <c:v>251.3571</c:v>
                </c:pt>
                <c:pt idx="13684">
                  <c:v>251.38980000000001</c:v>
                </c:pt>
                <c:pt idx="13685">
                  <c:v>251.42259999999999</c:v>
                </c:pt>
                <c:pt idx="13686">
                  <c:v>251.4554</c:v>
                </c:pt>
                <c:pt idx="13687">
                  <c:v>251.48820000000001</c:v>
                </c:pt>
                <c:pt idx="13688">
                  <c:v>251.52090000000001</c:v>
                </c:pt>
                <c:pt idx="13689">
                  <c:v>251.55369999999999</c:v>
                </c:pt>
                <c:pt idx="13690">
                  <c:v>251.5865</c:v>
                </c:pt>
                <c:pt idx="13691">
                  <c:v>251.61930000000001</c:v>
                </c:pt>
                <c:pt idx="13692">
                  <c:v>251.65209999999999</c:v>
                </c:pt>
                <c:pt idx="13693">
                  <c:v>251.6849</c:v>
                </c:pt>
                <c:pt idx="13694">
                  <c:v>251.71770000000001</c:v>
                </c:pt>
                <c:pt idx="13695">
                  <c:v>251.75040000000001</c:v>
                </c:pt>
                <c:pt idx="13696">
                  <c:v>251.78319999999999</c:v>
                </c:pt>
                <c:pt idx="13697">
                  <c:v>251.816</c:v>
                </c:pt>
                <c:pt idx="13698">
                  <c:v>251.84880000000001</c:v>
                </c:pt>
                <c:pt idx="13699">
                  <c:v>251.88159999999999</c:v>
                </c:pt>
                <c:pt idx="13700">
                  <c:v>251.9144</c:v>
                </c:pt>
                <c:pt idx="13701">
                  <c:v>251.94730000000001</c:v>
                </c:pt>
                <c:pt idx="13702">
                  <c:v>251.98009999999999</c:v>
                </c:pt>
                <c:pt idx="13703">
                  <c:v>252.0129</c:v>
                </c:pt>
                <c:pt idx="13704">
                  <c:v>252.04570000000001</c:v>
                </c:pt>
                <c:pt idx="13705">
                  <c:v>252.07849999999999</c:v>
                </c:pt>
                <c:pt idx="13706">
                  <c:v>252.1113</c:v>
                </c:pt>
                <c:pt idx="13707">
                  <c:v>252.14410000000001</c:v>
                </c:pt>
                <c:pt idx="13708">
                  <c:v>252.17689999999999</c:v>
                </c:pt>
                <c:pt idx="13709">
                  <c:v>252.2098</c:v>
                </c:pt>
                <c:pt idx="13710">
                  <c:v>252.24260000000001</c:v>
                </c:pt>
                <c:pt idx="13711">
                  <c:v>252.27539999999999</c:v>
                </c:pt>
                <c:pt idx="13712">
                  <c:v>252.3082</c:v>
                </c:pt>
                <c:pt idx="13713">
                  <c:v>252.34110000000001</c:v>
                </c:pt>
                <c:pt idx="13714">
                  <c:v>252.37389999999999</c:v>
                </c:pt>
                <c:pt idx="13715">
                  <c:v>252.4068</c:v>
                </c:pt>
                <c:pt idx="13716">
                  <c:v>252.43960000000001</c:v>
                </c:pt>
                <c:pt idx="13717">
                  <c:v>252.47239999999999</c:v>
                </c:pt>
                <c:pt idx="13718">
                  <c:v>252.50530000000001</c:v>
                </c:pt>
                <c:pt idx="13719">
                  <c:v>252.53809999999999</c:v>
                </c:pt>
                <c:pt idx="13720">
                  <c:v>252.571</c:v>
                </c:pt>
                <c:pt idx="13721">
                  <c:v>252.60380000000001</c:v>
                </c:pt>
                <c:pt idx="13722">
                  <c:v>252.63669999999999</c:v>
                </c:pt>
                <c:pt idx="13723">
                  <c:v>252.6695</c:v>
                </c:pt>
                <c:pt idx="13724">
                  <c:v>252.70240000000001</c:v>
                </c:pt>
                <c:pt idx="13725">
                  <c:v>252.73519999999999</c:v>
                </c:pt>
                <c:pt idx="13726">
                  <c:v>252.7681</c:v>
                </c:pt>
                <c:pt idx="13727">
                  <c:v>252.80090000000001</c:v>
                </c:pt>
                <c:pt idx="13728">
                  <c:v>252.8338</c:v>
                </c:pt>
                <c:pt idx="13729">
                  <c:v>252.86670000000001</c:v>
                </c:pt>
                <c:pt idx="13730">
                  <c:v>252.89949999999999</c:v>
                </c:pt>
                <c:pt idx="13731">
                  <c:v>252.9324</c:v>
                </c:pt>
                <c:pt idx="13732">
                  <c:v>252.96530000000001</c:v>
                </c:pt>
                <c:pt idx="13733">
                  <c:v>252.9982</c:v>
                </c:pt>
                <c:pt idx="13734">
                  <c:v>253.03100000000001</c:v>
                </c:pt>
                <c:pt idx="13735">
                  <c:v>253.06389999999999</c:v>
                </c:pt>
                <c:pt idx="13736">
                  <c:v>253.0968</c:v>
                </c:pt>
                <c:pt idx="13737">
                  <c:v>253.12970000000001</c:v>
                </c:pt>
                <c:pt idx="13738">
                  <c:v>253.1626</c:v>
                </c:pt>
                <c:pt idx="13739">
                  <c:v>253.19540000000001</c:v>
                </c:pt>
                <c:pt idx="13740">
                  <c:v>253.22829999999999</c:v>
                </c:pt>
                <c:pt idx="13741">
                  <c:v>253.2612</c:v>
                </c:pt>
                <c:pt idx="13742">
                  <c:v>253.29409999999999</c:v>
                </c:pt>
                <c:pt idx="13743">
                  <c:v>253.327</c:v>
                </c:pt>
                <c:pt idx="13744">
                  <c:v>253.35990000000001</c:v>
                </c:pt>
                <c:pt idx="13745">
                  <c:v>253.39279999999999</c:v>
                </c:pt>
                <c:pt idx="13746">
                  <c:v>253.42570000000001</c:v>
                </c:pt>
                <c:pt idx="13747">
                  <c:v>253.45859999999999</c:v>
                </c:pt>
                <c:pt idx="13748">
                  <c:v>253.4915</c:v>
                </c:pt>
                <c:pt idx="13749">
                  <c:v>253.52440000000001</c:v>
                </c:pt>
                <c:pt idx="13750">
                  <c:v>253.5573</c:v>
                </c:pt>
                <c:pt idx="13751">
                  <c:v>253.59030000000001</c:v>
                </c:pt>
                <c:pt idx="13752">
                  <c:v>253.6232</c:v>
                </c:pt>
                <c:pt idx="13753">
                  <c:v>253.65610000000001</c:v>
                </c:pt>
                <c:pt idx="13754">
                  <c:v>253.68899999999999</c:v>
                </c:pt>
                <c:pt idx="13755">
                  <c:v>253.72190000000001</c:v>
                </c:pt>
                <c:pt idx="13756">
                  <c:v>253.75489999999999</c:v>
                </c:pt>
                <c:pt idx="13757">
                  <c:v>253.7878</c:v>
                </c:pt>
                <c:pt idx="13758">
                  <c:v>253.82069999999999</c:v>
                </c:pt>
                <c:pt idx="13759">
                  <c:v>253.8536</c:v>
                </c:pt>
                <c:pt idx="13760">
                  <c:v>253.88659999999999</c:v>
                </c:pt>
                <c:pt idx="13761">
                  <c:v>253.9195</c:v>
                </c:pt>
                <c:pt idx="13762">
                  <c:v>253.95240000000001</c:v>
                </c:pt>
                <c:pt idx="13763">
                  <c:v>253.9854</c:v>
                </c:pt>
                <c:pt idx="13764">
                  <c:v>254.01830000000001</c:v>
                </c:pt>
                <c:pt idx="13765">
                  <c:v>254.0513</c:v>
                </c:pt>
                <c:pt idx="13766">
                  <c:v>254.08420000000001</c:v>
                </c:pt>
                <c:pt idx="13767">
                  <c:v>254.11709999999999</c:v>
                </c:pt>
                <c:pt idx="13768">
                  <c:v>254.15010000000001</c:v>
                </c:pt>
                <c:pt idx="13769">
                  <c:v>254.18299999999999</c:v>
                </c:pt>
                <c:pt idx="13770">
                  <c:v>254.21600000000001</c:v>
                </c:pt>
                <c:pt idx="13771">
                  <c:v>254.24889999999999</c:v>
                </c:pt>
                <c:pt idx="13772">
                  <c:v>254.28190000000001</c:v>
                </c:pt>
                <c:pt idx="13773">
                  <c:v>254.31489999999999</c:v>
                </c:pt>
                <c:pt idx="13774">
                  <c:v>254.34780000000001</c:v>
                </c:pt>
                <c:pt idx="13775">
                  <c:v>254.38079999999999</c:v>
                </c:pt>
                <c:pt idx="13776">
                  <c:v>254.41380000000001</c:v>
                </c:pt>
                <c:pt idx="13777">
                  <c:v>254.44669999999999</c:v>
                </c:pt>
                <c:pt idx="13778">
                  <c:v>254.47970000000001</c:v>
                </c:pt>
                <c:pt idx="13779">
                  <c:v>254.5127</c:v>
                </c:pt>
                <c:pt idx="13780">
                  <c:v>254.54560000000001</c:v>
                </c:pt>
                <c:pt idx="13781">
                  <c:v>254.57859999999999</c:v>
                </c:pt>
                <c:pt idx="13782">
                  <c:v>254.61160000000001</c:v>
                </c:pt>
                <c:pt idx="13783">
                  <c:v>254.6446</c:v>
                </c:pt>
                <c:pt idx="13784">
                  <c:v>254.67760000000001</c:v>
                </c:pt>
                <c:pt idx="13785">
                  <c:v>254.7106</c:v>
                </c:pt>
                <c:pt idx="13786">
                  <c:v>254.74350000000001</c:v>
                </c:pt>
                <c:pt idx="13787">
                  <c:v>254.7765</c:v>
                </c:pt>
                <c:pt idx="13788">
                  <c:v>254.80950000000001</c:v>
                </c:pt>
                <c:pt idx="13789">
                  <c:v>254.8425</c:v>
                </c:pt>
                <c:pt idx="13790">
                  <c:v>254.87549999999999</c:v>
                </c:pt>
                <c:pt idx="13791">
                  <c:v>254.9085</c:v>
                </c:pt>
                <c:pt idx="13792">
                  <c:v>254.94149999999999</c:v>
                </c:pt>
                <c:pt idx="13793">
                  <c:v>254.97450000000001</c:v>
                </c:pt>
                <c:pt idx="13794">
                  <c:v>255.00749999999999</c:v>
                </c:pt>
                <c:pt idx="13795">
                  <c:v>255.04050000000001</c:v>
                </c:pt>
                <c:pt idx="13796">
                  <c:v>255.0735</c:v>
                </c:pt>
                <c:pt idx="13797">
                  <c:v>255.10650000000001</c:v>
                </c:pt>
                <c:pt idx="13798">
                  <c:v>255.1396</c:v>
                </c:pt>
                <c:pt idx="13799">
                  <c:v>255.17259999999999</c:v>
                </c:pt>
                <c:pt idx="13800">
                  <c:v>255.2056</c:v>
                </c:pt>
                <c:pt idx="13801">
                  <c:v>255.23859999999999</c:v>
                </c:pt>
                <c:pt idx="13802">
                  <c:v>255.27160000000001</c:v>
                </c:pt>
                <c:pt idx="13803">
                  <c:v>255.30459999999999</c:v>
                </c:pt>
                <c:pt idx="13804">
                  <c:v>255.33770000000001</c:v>
                </c:pt>
                <c:pt idx="13805">
                  <c:v>255.3707</c:v>
                </c:pt>
                <c:pt idx="13806">
                  <c:v>255.40369999999999</c:v>
                </c:pt>
                <c:pt idx="13807">
                  <c:v>255.43680000000001</c:v>
                </c:pt>
                <c:pt idx="13808">
                  <c:v>255.46979999999999</c:v>
                </c:pt>
                <c:pt idx="13809">
                  <c:v>255.50280000000001</c:v>
                </c:pt>
                <c:pt idx="13810">
                  <c:v>255.5359</c:v>
                </c:pt>
                <c:pt idx="13811">
                  <c:v>255.56890000000001</c:v>
                </c:pt>
                <c:pt idx="13812">
                  <c:v>255.602</c:v>
                </c:pt>
                <c:pt idx="13813">
                  <c:v>255.63499999999999</c:v>
                </c:pt>
                <c:pt idx="13814">
                  <c:v>255.66800000000001</c:v>
                </c:pt>
                <c:pt idx="13815">
                  <c:v>255.7011</c:v>
                </c:pt>
                <c:pt idx="13816">
                  <c:v>255.73410000000001</c:v>
                </c:pt>
                <c:pt idx="13817">
                  <c:v>255.7672</c:v>
                </c:pt>
                <c:pt idx="13818">
                  <c:v>255.80029999999999</c:v>
                </c:pt>
                <c:pt idx="13819">
                  <c:v>255.83330000000001</c:v>
                </c:pt>
                <c:pt idx="13820">
                  <c:v>255.8664</c:v>
                </c:pt>
                <c:pt idx="13821">
                  <c:v>255.89940000000001</c:v>
                </c:pt>
                <c:pt idx="13822">
                  <c:v>255.9325</c:v>
                </c:pt>
                <c:pt idx="13823">
                  <c:v>255.96559999999999</c:v>
                </c:pt>
                <c:pt idx="13824">
                  <c:v>255.99860000000001</c:v>
                </c:pt>
                <c:pt idx="13825">
                  <c:v>256.0317</c:v>
                </c:pt>
                <c:pt idx="13826">
                  <c:v>256.06479999999999</c:v>
                </c:pt>
                <c:pt idx="13827">
                  <c:v>256.09789999999998</c:v>
                </c:pt>
                <c:pt idx="13828">
                  <c:v>256.1309</c:v>
                </c:pt>
                <c:pt idx="13829">
                  <c:v>256.16399999999999</c:v>
                </c:pt>
                <c:pt idx="13830">
                  <c:v>256.19709999999998</c:v>
                </c:pt>
                <c:pt idx="13831">
                  <c:v>256.23020000000002</c:v>
                </c:pt>
                <c:pt idx="13832">
                  <c:v>256.26330000000002</c:v>
                </c:pt>
                <c:pt idx="13833">
                  <c:v>256.29640000000001</c:v>
                </c:pt>
                <c:pt idx="13834">
                  <c:v>256.32940000000002</c:v>
                </c:pt>
                <c:pt idx="13835">
                  <c:v>256.36250000000001</c:v>
                </c:pt>
                <c:pt idx="13836">
                  <c:v>256.3956</c:v>
                </c:pt>
                <c:pt idx="13837">
                  <c:v>256.42869999999999</c:v>
                </c:pt>
                <c:pt idx="13838">
                  <c:v>256.46179999999998</c:v>
                </c:pt>
                <c:pt idx="13839">
                  <c:v>256.49489999999997</c:v>
                </c:pt>
                <c:pt idx="13840">
                  <c:v>256.52800000000002</c:v>
                </c:pt>
                <c:pt idx="13841">
                  <c:v>256.56110000000001</c:v>
                </c:pt>
                <c:pt idx="13842">
                  <c:v>256.5942</c:v>
                </c:pt>
                <c:pt idx="13843">
                  <c:v>256.62729999999999</c:v>
                </c:pt>
                <c:pt idx="13844">
                  <c:v>256.66050000000001</c:v>
                </c:pt>
                <c:pt idx="13845">
                  <c:v>256.6936</c:v>
                </c:pt>
                <c:pt idx="13846">
                  <c:v>256.72669999999999</c:v>
                </c:pt>
                <c:pt idx="13847">
                  <c:v>256.75979999999998</c:v>
                </c:pt>
                <c:pt idx="13848">
                  <c:v>256.79289999999997</c:v>
                </c:pt>
                <c:pt idx="13849">
                  <c:v>256.82600000000002</c:v>
                </c:pt>
                <c:pt idx="13850">
                  <c:v>256.85919999999999</c:v>
                </c:pt>
                <c:pt idx="13851">
                  <c:v>256.89229999999998</c:v>
                </c:pt>
                <c:pt idx="13852">
                  <c:v>256.92540000000002</c:v>
                </c:pt>
                <c:pt idx="13853">
                  <c:v>256.95859999999999</c:v>
                </c:pt>
                <c:pt idx="13854">
                  <c:v>256.99169999999998</c:v>
                </c:pt>
                <c:pt idx="13855">
                  <c:v>257.02480000000003</c:v>
                </c:pt>
                <c:pt idx="13856">
                  <c:v>257.05799999999999</c:v>
                </c:pt>
                <c:pt idx="13857">
                  <c:v>257.09109999999998</c:v>
                </c:pt>
                <c:pt idx="13858">
                  <c:v>257.12419999999997</c:v>
                </c:pt>
                <c:pt idx="13859">
                  <c:v>257.1574</c:v>
                </c:pt>
                <c:pt idx="13860">
                  <c:v>257.19049999999999</c:v>
                </c:pt>
                <c:pt idx="13861">
                  <c:v>257.22370000000001</c:v>
                </c:pt>
                <c:pt idx="13862">
                  <c:v>257.2568</c:v>
                </c:pt>
                <c:pt idx="13863">
                  <c:v>257.29000000000002</c:v>
                </c:pt>
                <c:pt idx="13864">
                  <c:v>257.32310000000001</c:v>
                </c:pt>
                <c:pt idx="13865">
                  <c:v>257.35629999999998</c:v>
                </c:pt>
                <c:pt idx="13866">
                  <c:v>257.38940000000002</c:v>
                </c:pt>
                <c:pt idx="13867">
                  <c:v>257.42259999999999</c:v>
                </c:pt>
                <c:pt idx="13868">
                  <c:v>257.45569999999998</c:v>
                </c:pt>
                <c:pt idx="13869">
                  <c:v>257.4889</c:v>
                </c:pt>
                <c:pt idx="13870">
                  <c:v>257.52210000000002</c:v>
                </c:pt>
                <c:pt idx="13871">
                  <c:v>257.55529999999999</c:v>
                </c:pt>
                <c:pt idx="13872">
                  <c:v>257.58839999999998</c:v>
                </c:pt>
                <c:pt idx="13873">
                  <c:v>257.6216</c:v>
                </c:pt>
                <c:pt idx="13874">
                  <c:v>257.65480000000002</c:v>
                </c:pt>
                <c:pt idx="13875">
                  <c:v>257.68799999999999</c:v>
                </c:pt>
                <c:pt idx="13876">
                  <c:v>257.72109999999998</c:v>
                </c:pt>
                <c:pt idx="13877">
                  <c:v>257.7543</c:v>
                </c:pt>
                <c:pt idx="13878">
                  <c:v>257.78750000000002</c:v>
                </c:pt>
                <c:pt idx="13879">
                  <c:v>257.82069999999999</c:v>
                </c:pt>
                <c:pt idx="13880">
                  <c:v>257.85390000000001</c:v>
                </c:pt>
                <c:pt idx="13881">
                  <c:v>257.88709999999998</c:v>
                </c:pt>
                <c:pt idx="13882">
                  <c:v>257.9203</c:v>
                </c:pt>
                <c:pt idx="13883">
                  <c:v>257.95350000000002</c:v>
                </c:pt>
                <c:pt idx="13884">
                  <c:v>257.98669999999998</c:v>
                </c:pt>
                <c:pt idx="13885">
                  <c:v>258.01979999999998</c:v>
                </c:pt>
                <c:pt idx="13886">
                  <c:v>258.053</c:v>
                </c:pt>
                <c:pt idx="13887">
                  <c:v>258.08620000000002</c:v>
                </c:pt>
                <c:pt idx="13888">
                  <c:v>258.11939999999998</c:v>
                </c:pt>
                <c:pt idx="13889">
                  <c:v>258.15269999999998</c:v>
                </c:pt>
                <c:pt idx="13890">
                  <c:v>258.1859</c:v>
                </c:pt>
                <c:pt idx="13891">
                  <c:v>258.21910000000003</c:v>
                </c:pt>
                <c:pt idx="13892">
                  <c:v>258.25229999999999</c:v>
                </c:pt>
                <c:pt idx="13893">
                  <c:v>258.28550000000001</c:v>
                </c:pt>
                <c:pt idx="13894">
                  <c:v>258.31869999999998</c:v>
                </c:pt>
                <c:pt idx="13895">
                  <c:v>258.35199999999998</c:v>
                </c:pt>
                <c:pt idx="13896">
                  <c:v>258.3852</c:v>
                </c:pt>
                <c:pt idx="13897">
                  <c:v>258.41840000000002</c:v>
                </c:pt>
                <c:pt idx="13898">
                  <c:v>258.45159999999998</c:v>
                </c:pt>
                <c:pt idx="13899">
                  <c:v>258.48489999999998</c:v>
                </c:pt>
                <c:pt idx="13900">
                  <c:v>258.5181</c:v>
                </c:pt>
                <c:pt idx="13901">
                  <c:v>258.55130000000003</c:v>
                </c:pt>
                <c:pt idx="13902">
                  <c:v>258.58460000000002</c:v>
                </c:pt>
                <c:pt idx="13903">
                  <c:v>258.61779999999999</c:v>
                </c:pt>
                <c:pt idx="13904">
                  <c:v>258.65100000000001</c:v>
                </c:pt>
                <c:pt idx="13905">
                  <c:v>258.68430000000001</c:v>
                </c:pt>
                <c:pt idx="13906">
                  <c:v>258.71749999999997</c:v>
                </c:pt>
                <c:pt idx="13907">
                  <c:v>258.75080000000003</c:v>
                </c:pt>
                <c:pt idx="13908">
                  <c:v>258.78399999999999</c:v>
                </c:pt>
                <c:pt idx="13909">
                  <c:v>258.81729999999999</c:v>
                </c:pt>
                <c:pt idx="13910">
                  <c:v>258.85050000000001</c:v>
                </c:pt>
                <c:pt idx="13911">
                  <c:v>258.88380000000001</c:v>
                </c:pt>
                <c:pt idx="13912">
                  <c:v>258.91699999999997</c:v>
                </c:pt>
                <c:pt idx="13913">
                  <c:v>258.95030000000003</c:v>
                </c:pt>
                <c:pt idx="13914">
                  <c:v>258.98360000000002</c:v>
                </c:pt>
                <c:pt idx="13915">
                  <c:v>259.01679999999999</c:v>
                </c:pt>
                <c:pt idx="13916">
                  <c:v>259.05009999999999</c:v>
                </c:pt>
                <c:pt idx="13917">
                  <c:v>259.08330000000001</c:v>
                </c:pt>
                <c:pt idx="13918">
                  <c:v>259.11660000000001</c:v>
                </c:pt>
                <c:pt idx="13919">
                  <c:v>259.1499</c:v>
                </c:pt>
                <c:pt idx="13920">
                  <c:v>259.1832</c:v>
                </c:pt>
                <c:pt idx="13921">
                  <c:v>259.21640000000002</c:v>
                </c:pt>
                <c:pt idx="13922">
                  <c:v>259.24970000000002</c:v>
                </c:pt>
                <c:pt idx="13923">
                  <c:v>259.28300000000002</c:v>
                </c:pt>
                <c:pt idx="13924">
                  <c:v>259.31630000000001</c:v>
                </c:pt>
                <c:pt idx="13925">
                  <c:v>259.34949999999998</c:v>
                </c:pt>
                <c:pt idx="13926">
                  <c:v>259.38279999999997</c:v>
                </c:pt>
                <c:pt idx="13927">
                  <c:v>259.41609999999997</c:v>
                </c:pt>
                <c:pt idx="13928">
                  <c:v>259.44940000000003</c:v>
                </c:pt>
                <c:pt idx="13929">
                  <c:v>259.48270000000002</c:v>
                </c:pt>
                <c:pt idx="13930">
                  <c:v>259.51600000000002</c:v>
                </c:pt>
                <c:pt idx="13931">
                  <c:v>259.54930000000002</c:v>
                </c:pt>
                <c:pt idx="13932">
                  <c:v>259.58260000000001</c:v>
                </c:pt>
                <c:pt idx="13933">
                  <c:v>259.61590000000001</c:v>
                </c:pt>
                <c:pt idx="13934">
                  <c:v>259.64920000000001</c:v>
                </c:pt>
                <c:pt idx="13935">
                  <c:v>259.6825</c:v>
                </c:pt>
                <c:pt idx="13936">
                  <c:v>259.7158</c:v>
                </c:pt>
                <c:pt idx="13937">
                  <c:v>259.7491</c:v>
                </c:pt>
                <c:pt idx="13938">
                  <c:v>259.7824</c:v>
                </c:pt>
                <c:pt idx="13939">
                  <c:v>259.81580000000002</c:v>
                </c:pt>
                <c:pt idx="13940">
                  <c:v>259.84910000000002</c:v>
                </c:pt>
                <c:pt idx="13941">
                  <c:v>259.88240000000002</c:v>
                </c:pt>
                <c:pt idx="13942">
                  <c:v>259.91570000000002</c:v>
                </c:pt>
                <c:pt idx="13943">
                  <c:v>259.94900000000001</c:v>
                </c:pt>
                <c:pt idx="13944">
                  <c:v>259.98239999999998</c:v>
                </c:pt>
                <c:pt idx="13945">
                  <c:v>260.01569999999998</c:v>
                </c:pt>
                <c:pt idx="13946">
                  <c:v>260.04899999999998</c:v>
                </c:pt>
                <c:pt idx="13947">
                  <c:v>260.08229999999998</c:v>
                </c:pt>
                <c:pt idx="13948">
                  <c:v>260.1157</c:v>
                </c:pt>
                <c:pt idx="13949">
                  <c:v>260.149</c:v>
                </c:pt>
                <c:pt idx="13950">
                  <c:v>260.1823</c:v>
                </c:pt>
                <c:pt idx="13951">
                  <c:v>260.21570000000003</c:v>
                </c:pt>
                <c:pt idx="13952">
                  <c:v>260.24900000000002</c:v>
                </c:pt>
                <c:pt idx="13953">
                  <c:v>260.2824</c:v>
                </c:pt>
                <c:pt idx="13954">
                  <c:v>260.31569999999999</c:v>
                </c:pt>
                <c:pt idx="13955">
                  <c:v>260.34910000000002</c:v>
                </c:pt>
                <c:pt idx="13956">
                  <c:v>260.38240000000002</c:v>
                </c:pt>
                <c:pt idx="13957">
                  <c:v>260.41579999999999</c:v>
                </c:pt>
                <c:pt idx="13958">
                  <c:v>260.44909999999999</c:v>
                </c:pt>
                <c:pt idx="13959">
                  <c:v>260.48250000000002</c:v>
                </c:pt>
                <c:pt idx="13960">
                  <c:v>260.51580000000001</c:v>
                </c:pt>
                <c:pt idx="13961">
                  <c:v>260.54919999999998</c:v>
                </c:pt>
                <c:pt idx="13962">
                  <c:v>260.58260000000001</c:v>
                </c:pt>
                <c:pt idx="13963">
                  <c:v>260.61590000000001</c:v>
                </c:pt>
                <c:pt idx="13964">
                  <c:v>260.64929999999998</c:v>
                </c:pt>
                <c:pt idx="13965">
                  <c:v>260.68270000000001</c:v>
                </c:pt>
                <c:pt idx="13966">
                  <c:v>260.71600000000001</c:v>
                </c:pt>
                <c:pt idx="13967">
                  <c:v>260.74939999999998</c:v>
                </c:pt>
                <c:pt idx="13968">
                  <c:v>260.78280000000001</c:v>
                </c:pt>
                <c:pt idx="13969">
                  <c:v>260.81619999999998</c:v>
                </c:pt>
                <c:pt idx="13970">
                  <c:v>260.84949999999998</c:v>
                </c:pt>
                <c:pt idx="13971">
                  <c:v>260.88290000000001</c:v>
                </c:pt>
                <c:pt idx="13972">
                  <c:v>260.91629999999998</c:v>
                </c:pt>
                <c:pt idx="13973">
                  <c:v>260.94970000000001</c:v>
                </c:pt>
                <c:pt idx="13974">
                  <c:v>260.98309999999998</c:v>
                </c:pt>
                <c:pt idx="13975">
                  <c:v>261.01650000000001</c:v>
                </c:pt>
                <c:pt idx="13976">
                  <c:v>261.04989999999998</c:v>
                </c:pt>
                <c:pt idx="13977">
                  <c:v>261.08330000000001</c:v>
                </c:pt>
                <c:pt idx="13978">
                  <c:v>261.11669999999998</c:v>
                </c:pt>
                <c:pt idx="13979">
                  <c:v>261.15010000000001</c:v>
                </c:pt>
                <c:pt idx="13980">
                  <c:v>261.18349999999998</c:v>
                </c:pt>
                <c:pt idx="13981">
                  <c:v>261.21690000000001</c:v>
                </c:pt>
                <c:pt idx="13982">
                  <c:v>261.25029999999998</c:v>
                </c:pt>
                <c:pt idx="13983">
                  <c:v>261.28370000000001</c:v>
                </c:pt>
                <c:pt idx="13984">
                  <c:v>261.31709999999998</c:v>
                </c:pt>
                <c:pt idx="13985">
                  <c:v>261.35050000000001</c:v>
                </c:pt>
                <c:pt idx="13986">
                  <c:v>261.38389999999998</c:v>
                </c:pt>
                <c:pt idx="13987">
                  <c:v>261.41739999999999</c:v>
                </c:pt>
                <c:pt idx="13988">
                  <c:v>261.45080000000002</c:v>
                </c:pt>
                <c:pt idx="13989">
                  <c:v>261.48419999999999</c:v>
                </c:pt>
                <c:pt idx="13990">
                  <c:v>261.51760000000002</c:v>
                </c:pt>
                <c:pt idx="13991">
                  <c:v>261.55099999999999</c:v>
                </c:pt>
                <c:pt idx="13992">
                  <c:v>261.58449999999999</c:v>
                </c:pt>
                <c:pt idx="13993">
                  <c:v>261.61790000000002</c:v>
                </c:pt>
                <c:pt idx="13994">
                  <c:v>261.65129999999999</c:v>
                </c:pt>
                <c:pt idx="13995">
                  <c:v>261.6848</c:v>
                </c:pt>
                <c:pt idx="13996">
                  <c:v>261.71820000000002</c:v>
                </c:pt>
                <c:pt idx="13997">
                  <c:v>261.7516</c:v>
                </c:pt>
                <c:pt idx="13998">
                  <c:v>261.7851</c:v>
                </c:pt>
                <c:pt idx="13999">
                  <c:v>261.81849999999997</c:v>
                </c:pt>
                <c:pt idx="14000">
                  <c:v>261.85199999999998</c:v>
                </c:pt>
                <c:pt idx="14001">
                  <c:v>261.8854</c:v>
                </c:pt>
                <c:pt idx="14002">
                  <c:v>261.91890000000001</c:v>
                </c:pt>
                <c:pt idx="14003">
                  <c:v>261.95229999999998</c:v>
                </c:pt>
                <c:pt idx="14004">
                  <c:v>261.98570000000001</c:v>
                </c:pt>
                <c:pt idx="14005">
                  <c:v>262.01920000000001</c:v>
                </c:pt>
                <c:pt idx="14006">
                  <c:v>262.05270000000002</c:v>
                </c:pt>
                <c:pt idx="14007">
                  <c:v>262.08609999999999</c:v>
                </c:pt>
                <c:pt idx="14008">
                  <c:v>262.11959999999999</c:v>
                </c:pt>
                <c:pt idx="14009">
                  <c:v>262.15300000000002</c:v>
                </c:pt>
                <c:pt idx="14010">
                  <c:v>262.18650000000002</c:v>
                </c:pt>
                <c:pt idx="14011">
                  <c:v>262.22000000000003</c:v>
                </c:pt>
                <c:pt idx="14012">
                  <c:v>262.2534</c:v>
                </c:pt>
                <c:pt idx="14013">
                  <c:v>262.2869</c:v>
                </c:pt>
                <c:pt idx="14014">
                  <c:v>262.32040000000001</c:v>
                </c:pt>
                <c:pt idx="14015">
                  <c:v>262.35390000000001</c:v>
                </c:pt>
                <c:pt idx="14016">
                  <c:v>262.38740000000001</c:v>
                </c:pt>
                <c:pt idx="14017">
                  <c:v>262.42079999999999</c:v>
                </c:pt>
                <c:pt idx="14018">
                  <c:v>262.45429999999999</c:v>
                </c:pt>
                <c:pt idx="14019">
                  <c:v>262.48779999999999</c:v>
                </c:pt>
                <c:pt idx="14020">
                  <c:v>262.5213</c:v>
                </c:pt>
                <c:pt idx="14021">
                  <c:v>262.5548</c:v>
                </c:pt>
                <c:pt idx="14022">
                  <c:v>262.5883</c:v>
                </c:pt>
                <c:pt idx="14023">
                  <c:v>262.62180000000001</c:v>
                </c:pt>
                <c:pt idx="14024">
                  <c:v>262.65530000000001</c:v>
                </c:pt>
                <c:pt idx="14025">
                  <c:v>262.68880000000001</c:v>
                </c:pt>
                <c:pt idx="14026">
                  <c:v>262.72230000000002</c:v>
                </c:pt>
                <c:pt idx="14027">
                  <c:v>262.75580000000002</c:v>
                </c:pt>
                <c:pt idx="14028">
                  <c:v>262.78930000000003</c:v>
                </c:pt>
                <c:pt idx="14029">
                  <c:v>262.82279999999997</c:v>
                </c:pt>
                <c:pt idx="14030">
                  <c:v>262.85629999999998</c:v>
                </c:pt>
                <c:pt idx="14031">
                  <c:v>262.88979999999998</c:v>
                </c:pt>
                <c:pt idx="14032">
                  <c:v>262.92329999999998</c:v>
                </c:pt>
                <c:pt idx="14033">
                  <c:v>262.95679999999999</c:v>
                </c:pt>
                <c:pt idx="14034">
                  <c:v>262.99029999999999</c:v>
                </c:pt>
                <c:pt idx="14035">
                  <c:v>263.02390000000003</c:v>
                </c:pt>
                <c:pt idx="14036">
                  <c:v>263.05739999999997</c:v>
                </c:pt>
                <c:pt idx="14037">
                  <c:v>263.09089999999998</c:v>
                </c:pt>
                <c:pt idx="14038">
                  <c:v>263.12439999999998</c:v>
                </c:pt>
                <c:pt idx="14039">
                  <c:v>263.15800000000002</c:v>
                </c:pt>
                <c:pt idx="14040">
                  <c:v>263.19150000000002</c:v>
                </c:pt>
                <c:pt idx="14041">
                  <c:v>263.22500000000002</c:v>
                </c:pt>
                <c:pt idx="14042">
                  <c:v>263.25850000000003</c:v>
                </c:pt>
                <c:pt idx="14043">
                  <c:v>263.2921</c:v>
                </c:pt>
                <c:pt idx="14044">
                  <c:v>263.32560000000001</c:v>
                </c:pt>
                <c:pt idx="14045">
                  <c:v>263.35919999999999</c:v>
                </c:pt>
                <c:pt idx="14046">
                  <c:v>263.39269999999999</c:v>
                </c:pt>
                <c:pt idx="14047">
                  <c:v>263.42619999999999</c:v>
                </c:pt>
                <c:pt idx="14048">
                  <c:v>263.45979999999997</c:v>
                </c:pt>
                <c:pt idx="14049">
                  <c:v>263.49329999999998</c:v>
                </c:pt>
                <c:pt idx="14050">
                  <c:v>263.52690000000001</c:v>
                </c:pt>
                <c:pt idx="14051">
                  <c:v>263.56049999999999</c:v>
                </c:pt>
                <c:pt idx="14052">
                  <c:v>263.59399999999999</c:v>
                </c:pt>
                <c:pt idx="14053">
                  <c:v>263.62759999999997</c:v>
                </c:pt>
                <c:pt idx="14054">
                  <c:v>263.66109999999998</c:v>
                </c:pt>
                <c:pt idx="14055">
                  <c:v>263.69470000000001</c:v>
                </c:pt>
                <c:pt idx="14056">
                  <c:v>263.72820000000002</c:v>
                </c:pt>
                <c:pt idx="14057">
                  <c:v>263.76179999999999</c:v>
                </c:pt>
                <c:pt idx="14058">
                  <c:v>263.79539999999997</c:v>
                </c:pt>
                <c:pt idx="14059">
                  <c:v>263.82889999999998</c:v>
                </c:pt>
                <c:pt idx="14060">
                  <c:v>263.86250000000001</c:v>
                </c:pt>
                <c:pt idx="14061">
                  <c:v>263.89609999999999</c:v>
                </c:pt>
                <c:pt idx="14062">
                  <c:v>263.92970000000003</c:v>
                </c:pt>
                <c:pt idx="14063">
                  <c:v>263.9633</c:v>
                </c:pt>
                <c:pt idx="14064">
                  <c:v>263.99680000000001</c:v>
                </c:pt>
                <c:pt idx="14065">
                  <c:v>264.03039999999999</c:v>
                </c:pt>
                <c:pt idx="14066">
                  <c:v>264.06400000000002</c:v>
                </c:pt>
                <c:pt idx="14067">
                  <c:v>264.0976</c:v>
                </c:pt>
                <c:pt idx="14068">
                  <c:v>264.13119999999998</c:v>
                </c:pt>
                <c:pt idx="14069">
                  <c:v>264.16480000000001</c:v>
                </c:pt>
                <c:pt idx="14070">
                  <c:v>264.19839999999999</c:v>
                </c:pt>
                <c:pt idx="14071">
                  <c:v>264.23200000000003</c:v>
                </c:pt>
                <c:pt idx="14072">
                  <c:v>264.26560000000001</c:v>
                </c:pt>
                <c:pt idx="14073">
                  <c:v>264.29919999999998</c:v>
                </c:pt>
                <c:pt idx="14074">
                  <c:v>264.33280000000002</c:v>
                </c:pt>
                <c:pt idx="14075">
                  <c:v>264.3664</c:v>
                </c:pt>
                <c:pt idx="14076">
                  <c:v>264.39999999999998</c:v>
                </c:pt>
                <c:pt idx="14077">
                  <c:v>264.43360000000001</c:v>
                </c:pt>
                <c:pt idx="14078">
                  <c:v>264.46719999999999</c:v>
                </c:pt>
                <c:pt idx="14079">
                  <c:v>264.50080000000003</c:v>
                </c:pt>
                <c:pt idx="14080">
                  <c:v>264.53440000000001</c:v>
                </c:pt>
                <c:pt idx="14081">
                  <c:v>264.56810000000002</c:v>
                </c:pt>
                <c:pt idx="14082">
                  <c:v>264.60169999999999</c:v>
                </c:pt>
                <c:pt idx="14083">
                  <c:v>264.63529999999997</c:v>
                </c:pt>
                <c:pt idx="14084">
                  <c:v>264.66890000000001</c:v>
                </c:pt>
                <c:pt idx="14085">
                  <c:v>264.70249999999999</c:v>
                </c:pt>
                <c:pt idx="14086">
                  <c:v>264.73610000000002</c:v>
                </c:pt>
                <c:pt idx="14087">
                  <c:v>264.76979999999998</c:v>
                </c:pt>
                <c:pt idx="14088">
                  <c:v>264.80340000000001</c:v>
                </c:pt>
                <c:pt idx="14089">
                  <c:v>264.83710000000002</c:v>
                </c:pt>
                <c:pt idx="14090">
                  <c:v>264.8707</c:v>
                </c:pt>
                <c:pt idx="14091">
                  <c:v>264.90429999999998</c:v>
                </c:pt>
                <c:pt idx="14092">
                  <c:v>264.93799999999999</c:v>
                </c:pt>
                <c:pt idx="14093">
                  <c:v>264.97160000000002</c:v>
                </c:pt>
                <c:pt idx="14094">
                  <c:v>265.0052</c:v>
                </c:pt>
                <c:pt idx="14095">
                  <c:v>265.03890000000001</c:v>
                </c:pt>
                <c:pt idx="14096">
                  <c:v>265.07260000000002</c:v>
                </c:pt>
                <c:pt idx="14097">
                  <c:v>265.1062</c:v>
                </c:pt>
                <c:pt idx="14098">
                  <c:v>265.13990000000001</c:v>
                </c:pt>
                <c:pt idx="14099">
                  <c:v>265.17349999999999</c:v>
                </c:pt>
                <c:pt idx="14100">
                  <c:v>265.2072</c:v>
                </c:pt>
                <c:pt idx="14101">
                  <c:v>265.24079999999998</c:v>
                </c:pt>
                <c:pt idx="14102">
                  <c:v>265.27449999999999</c:v>
                </c:pt>
                <c:pt idx="14103">
                  <c:v>265.3082</c:v>
                </c:pt>
                <c:pt idx="14104">
                  <c:v>265.34179999999998</c:v>
                </c:pt>
                <c:pt idx="14105">
                  <c:v>265.37549999999999</c:v>
                </c:pt>
                <c:pt idx="14106">
                  <c:v>265.4092</c:v>
                </c:pt>
                <c:pt idx="14107">
                  <c:v>265.44279999999998</c:v>
                </c:pt>
                <c:pt idx="14108">
                  <c:v>265.47649999999999</c:v>
                </c:pt>
                <c:pt idx="14109">
                  <c:v>265.5102</c:v>
                </c:pt>
                <c:pt idx="14110">
                  <c:v>265.54390000000001</c:v>
                </c:pt>
                <c:pt idx="14111">
                  <c:v>265.57749999999999</c:v>
                </c:pt>
                <c:pt idx="14112">
                  <c:v>265.6112</c:v>
                </c:pt>
                <c:pt idx="14113">
                  <c:v>265.64490000000001</c:v>
                </c:pt>
                <c:pt idx="14114">
                  <c:v>265.67860000000002</c:v>
                </c:pt>
                <c:pt idx="14115">
                  <c:v>265.71230000000003</c:v>
                </c:pt>
                <c:pt idx="14116">
                  <c:v>265.74599999999998</c:v>
                </c:pt>
                <c:pt idx="14117">
                  <c:v>265.77969999999999</c:v>
                </c:pt>
                <c:pt idx="14118">
                  <c:v>265.8134</c:v>
                </c:pt>
                <c:pt idx="14119">
                  <c:v>265.84710000000001</c:v>
                </c:pt>
                <c:pt idx="14120">
                  <c:v>265.88080000000002</c:v>
                </c:pt>
                <c:pt idx="14121">
                  <c:v>265.91449999999998</c:v>
                </c:pt>
                <c:pt idx="14122">
                  <c:v>265.94819999999999</c:v>
                </c:pt>
                <c:pt idx="14123">
                  <c:v>265.9819</c:v>
                </c:pt>
                <c:pt idx="14124">
                  <c:v>266.01560000000001</c:v>
                </c:pt>
                <c:pt idx="14125">
                  <c:v>266.04930000000002</c:v>
                </c:pt>
                <c:pt idx="14126">
                  <c:v>266.08300000000003</c:v>
                </c:pt>
                <c:pt idx="14127">
                  <c:v>266.11680000000001</c:v>
                </c:pt>
                <c:pt idx="14128">
                  <c:v>266.15050000000002</c:v>
                </c:pt>
                <c:pt idx="14129">
                  <c:v>266.18419999999998</c:v>
                </c:pt>
                <c:pt idx="14130">
                  <c:v>266.21789999999999</c:v>
                </c:pt>
                <c:pt idx="14131">
                  <c:v>266.2516</c:v>
                </c:pt>
                <c:pt idx="14132">
                  <c:v>266.28539999999998</c:v>
                </c:pt>
                <c:pt idx="14133">
                  <c:v>266.31909999999999</c:v>
                </c:pt>
                <c:pt idx="14134">
                  <c:v>266.3528</c:v>
                </c:pt>
                <c:pt idx="14135">
                  <c:v>266.38659999999999</c:v>
                </c:pt>
                <c:pt idx="14136">
                  <c:v>266.4203</c:v>
                </c:pt>
                <c:pt idx="14137">
                  <c:v>266.45400000000001</c:v>
                </c:pt>
                <c:pt idx="14138">
                  <c:v>266.48779999999999</c:v>
                </c:pt>
                <c:pt idx="14139">
                  <c:v>266.5215</c:v>
                </c:pt>
                <c:pt idx="14140">
                  <c:v>266.55520000000001</c:v>
                </c:pt>
                <c:pt idx="14141">
                  <c:v>266.589</c:v>
                </c:pt>
                <c:pt idx="14142">
                  <c:v>266.62270000000001</c:v>
                </c:pt>
                <c:pt idx="14143">
                  <c:v>266.65649999999999</c:v>
                </c:pt>
                <c:pt idx="14144">
                  <c:v>266.6902</c:v>
                </c:pt>
                <c:pt idx="14145">
                  <c:v>266.72399999999999</c:v>
                </c:pt>
                <c:pt idx="14146">
                  <c:v>266.75779999999997</c:v>
                </c:pt>
                <c:pt idx="14147">
                  <c:v>266.79149999999998</c:v>
                </c:pt>
                <c:pt idx="14148">
                  <c:v>266.82530000000003</c:v>
                </c:pt>
                <c:pt idx="14149">
                  <c:v>266.85899999999998</c:v>
                </c:pt>
                <c:pt idx="14150">
                  <c:v>266.89280000000002</c:v>
                </c:pt>
                <c:pt idx="14151">
                  <c:v>266.92660000000001</c:v>
                </c:pt>
                <c:pt idx="14152">
                  <c:v>266.96030000000002</c:v>
                </c:pt>
                <c:pt idx="14153">
                  <c:v>266.9941</c:v>
                </c:pt>
                <c:pt idx="14154">
                  <c:v>267.02789999999999</c:v>
                </c:pt>
                <c:pt idx="14155">
                  <c:v>267.0616</c:v>
                </c:pt>
                <c:pt idx="14156">
                  <c:v>267.09539999999998</c:v>
                </c:pt>
                <c:pt idx="14157">
                  <c:v>267.12920000000003</c:v>
                </c:pt>
                <c:pt idx="14158">
                  <c:v>267.16300000000001</c:v>
                </c:pt>
                <c:pt idx="14159">
                  <c:v>267.1968</c:v>
                </c:pt>
                <c:pt idx="14160">
                  <c:v>267.23059999999998</c:v>
                </c:pt>
                <c:pt idx="14161">
                  <c:v>267.26429999999999</c:v>
                </c:pt>
                <c:pt idx="14162">
                  <c:v>267.29820000000001</c:v>
                </c:pt>
                <c:pt idx="14163">
                  <c:v>267.33190000000002</c:v>
                </c:pt>
                <c:pt idx="14164">
                  <c:v>267.3657</c:v>
                </c:pt>
                <c:pt idx="14165">
                  <c:v>267.39949999999999</c:v>
                </c:pt>
                <c:pt idx="14166">
                  <c:v>267.43329999999997</c:v>
                </c:pt>
                <c:pt idx="14167">
                  <c:v>267.46710000000002</c:v>
                </c:pt>
                <c:pt idx="14168">
                  <c:v>267.5009</c:v>
                </c:pt>
                <c:pt idx="14169">
                  <c:v>267.53469999999999</c:v>
                </c:pt>
                <c:pt idx="14170">
                  <c:v>267.56849999999997</c:v>
                </c:pt>
                <c:pt idx="14171">
                  <c:v>267.60239999999999</c:v>
                </c:pt>
                <c:pt idx="14172">
                  <c:v>267.63619999999997</c:v>
                </c:pt>
                <c:pt idx="14173">
                  <c:v>267.67</c:v>
                </c:pt>
                <c:pt idx="14174">
                  <c:v>267.7038</c:v>
                </c:pt>
                <c:pt idx="14175">
                  <c:v>267.73759999999999</c:v>
                </c:pt>
                <c:pt idx="14176">
                  <c:v>267.77140000000003</c:v>
                </c:pt>
                <c:pt idx="14177">
                  <c:v>267.80529999999999</c:v>
                </c:pt>
                <c:pt idx="14178">
                  <c:v>267.83909999999997</c:v>
                </c:pt>
                <c:pt idx="14179">
                  <c:v>267.87290000000002</c:v>
                </c:pt>
                <c:pt idx="14180">
                  <c:v>267.9067</c:v>
                </c:pt>
                <c:pt idx="14181">
                  <c:v>267.94060000000002</c:v>
                </c:pt>
                <c:pt idx="14182">
                  <c:v>267.9744</c:v>
                </c:pt>
                <c:pt idx="14183">
                  <c:v>268.00819999999999</c:v>
                </c:pt>
                <c:pt idx="14184">
                  <c:v>268.0421</c:v>
                </c:pt>
                <c:pt idx="14185">
                  <c:v>268.07589999999999</c:v>
                </c:pt>
                <c:pt idx="14186">
                  <c:v>268.10969999999998</c:v>
                </c:pt>
                <c:pt idx="14187">
                  <c:v>268.14359999999999</c:v>
                </c:pt>
                <c:pt idx="14188">
                  <c:v>268.17739999999998</c:v>
                </c:pt>
                <c:pt idx="14189">
                  <c:v>268.21129999999999</c:v>
                </c:pt>
                <c:pt idx="14190">
                  <c:v>268.24509999999998</c:v>
                </c:pt>
                <c:pt idx="14191">
                  <c:v>268.279</c:v>
                </c:pt>
                <c:pt idx="14192">
                  <c:v>268.31279999999998</c:v>
                </c:pt>
                <c:pt idx="14193">
                  <c:v>268.3467</c:v>
                </c:pt>
                <c:pt idx="14194">
                  <c:v>268.38060000000002</c:v>
                </c:pt>
                <c:pt idx="14195">
                  <c:v>268.4144</c:v>
                </c:pt>
                <c:pt idx="14196">
                  <c:v>268.44830000000002</c:v>
                </c:pt>
                <c:pt idx="14197">
                  <c:v>268.4821</c:v>
                </c:pt>
                <c:pt idx="14198">
                  <c:v>268.51600000000002</c:v>
                </c:pt>
                <c:pt idx="14199">
                  <c:v>268.54989999999998</c:v>
                </c:pt>
                <c:pt idx="14200">
                  <c:v>268.5838</c:v>
                </c:pt>
                <c:pt idx="14201">
                  <c:v>268.61759999999998</c:v>
                </c:pt>
                <c:pt idx="14202">
                  <c:v>268.6515</c:v>
                </c:pt>
                <c:pt idx="14203">
                  <c:v>268.68540000000002</c:v>
                </c:pt>
                <c:pt idx="14204">
                  <c:v>268.71929999999998</c:v>
                </c:pt>
                <c:pt idx="14205">
                  <c:v>268.75310000000002</c:v>
                </c:pt>
                <c:pt idx="14206">
                  <c:v>268.78699999999998</c:v>
                </c:pt>
                <c:pt idx="14207">
                  <c:v>268.82089999999999</c:v>
                </c:pt>
                <c:pt idx="14208">
                  <c:v>268.85480000000001</c:v>
                </c:pt>
                <c:pt idx="14209">
                  <c:v>268.88869999999997</c:v>
                </c:pt>
                <c:pt idx="14210">
                  <c:v>268.92259999999999</c:v>
                </c:pt>
                <c:pt idx="14211">
                  <c:v>268.95650000000001</c:v>
                </c:pt>
                <c:pt idx="14212">
                  <c:v>268.99040000000002</c:v>
                </c:pt>
                <c:pt idx="14213">
                  <c:v>269.02429999999998</c:v>
                </c:pt>
                <c:pt idx="14214">
                  <c:v>269.0582</c:v>
                </c:pt>
                <c:pt idx="14215">
                  <c:v>269.09210000000002</c:v>
                </c:pt>
                <c:pt idx="14216">
                  <c:v>269.12599999999998</c:v>
                </c:pt>
                <c:pt idx="14217">
                  <c:v>269.15989999999999</c:v>
                </c:pt>
                <c:pt idx="14218">
                  <c:v>269.19380000000001</c:v>
                </c:pt>
                <c:pt idx="14219">
                  <c:v>269.22770000000003</c:v>
                </c:pt>
                <c:pt idx="14220">
                  <c:v>269.26159999999999</c:v>
                </c:pt>
                <c:pt idx="14221">
                  <c:v>269.29559999999998</c:v>
                </c:pt>
                <c:pt idx="14222">
                  <c:v>269.3295</c:v>
                </c:pt>
                <c:pt idx="14223">
                  <c:v>269.36340000000001</c:v>
                </c:pt>
                <c:pt idx="14224">
                  <c:v>269.39729999999997</c:v>
                </c:pt>
                <c:pt idx="14225">
                  <c:v>269.43119999999999</c:v>
                </c:pt>
                <c:pt idx="14226">
                  <c:v>269.46519999999998</c:v>
                </c:pt>
                <c:pt idx="14227">
                  <c:v>269.4991</c:v>
                </c:pt>
                <c:pt idx="14228">
                  <c:v>269.53300000000002</c:v>
                </c:pt>
                <c:pt idx="14229">
                  <c:v>269.56700000000001</c:v>
                </c:pt>
                <c:pt idx="14230">
                  <c:v>269.60090000000002</c:v>
                </c:pt>
                <c:pt idx="14231">
                  <c:v>269.63479999999998</c:v>
                </c:pt>
                <c:pt idx="14232">
                  <c:v>269.66879999999998</c:v>
                </c:pt>
                <c:pt idx="14233">
                  <c:v>269.70269999999999</c:v>
                </c:pt>
                <c:pt idx="14234">
                  <c:v>269.73669999999998</c:v>
                </c:pt>
                <c:pt idx="14235">
                  <c:v>269.7706</c:v>
                </c:pt>
                <c:pt idx="14236">
                  <c:v>269.80459999999999</c:v>
                </c:pt>
                <c:pt idx="14237">
                  <c:v>269.83850000000001</c:v>
                </c:pt>
                <c:pt idx="14238">
                  <c:v>269.8725</c:v>
                </c:pt>
                <c:pt idx="14239">
                  <c:v>269.90640000000002</c:v>
                </c:pt>
                <c:pt idx="14240">
                  <c:v>269.94040000000001</c:v>
                </c:pt>
                <c:pt idx="14241">
                  <c:v>269.97430000000003</c:v>
                </c:pt>
                <c:pt idx="14242">
                  <c:v>270.00830000000002</c:v>
                </c:pt>
                <c:pt idx="14243">
                  <c:v>270.04230000000001</c:v>
                </c:pt>
                <c:pt idx="14244">
                  <c:v>270.07619999999997</c:v>
                </c:pt>
                <c:pt idx="14245">
                  <c:v>270.11020000000002</c:v>
                </c:pt>
                <c:pt idx="14246">
                  <c:v>270.14420000000001</c:v>
                </c:pt>
                <c:pt idx="14247">
                  <c:v>270.17809999999997</c:v>
                </c:pt>
                <c:pt idx="14248">
                  <c:v>270.21210000000002</c:v>
                </c:pt>
                <c:pt idx="14249">
                  <c:v>270.24610000000001</c:v>
                </c:pt>
                <c:pt idx="14250">
                  <c:v>270.2801</c:v>
                </c:pt>
                <c:pt idx="14251">
                  <c:v>270.3141</c:v>
                </c:pt>
                <c:pt idx="14252">
                  <c:v>270.34800000000001</c:v>
                </c:pt>
                <c:pt idx="14253">
                  <c:v>270.38200000000001</c:v>
                </c:pt>
                <c:pt idx="14254">
                  <c:v>270.416</c:v>
                </c:pt>
                <c:pt idx="14255">
                  <c:v>270.45</c:v>
                </c:pt>
                <c:pt idx="14256">
                  <c:v>270.48399999999998</c:v>
                </c:pt>
                <c:pt idx="14257">
                  <c:v>270.51799999999997</c:v>
                </c:pt>
                <c:pt idx="14258">
                  <c:v>270.55200000000002</c:v>
                </c:pt>
                <c:pt idx="14259">
                  <c:v>270.58600000000001</c:v>
                </c:pt>
                <c:pt idx="14260">
                  <c:v>270.62</c:v>
                </c:pt>
                <c:pt idx="14261">
                  <c:v>270.654</c:v>
                </c:pt>
                <c:pt idx="14262">
                  <c:v>270.68799999999999</c:v>
                </c:pt>
                <c:pt idx="14263">
                  <c:v>270.72199999999998</c:v>
                </c:pt>
                <c:pt idx="14264">
                  <c:v>270.75599999999997</c:v>
                </c:pt>
                <c:pt idx="14265">
                  <c:v>270.79000000000002</c:v>
                </c:pt>
                <c:pt idx="14266">
                  <c:v>270.82400000000001</c:v>
                </c:pt>
                <c:pt idx="14267">
                  <c:v>270.858</c:v>
                </c:pt>
                <c:pt idx="14268">
                  <c:v>270.892</c:v>
                </c:pt>
                <c:pt idx="14269">
                  <c:v>270.92610000000002</c:v>
                </c:pt>
                <c:pt idx="14270">
                  <c:v>270.96010000000001</c:v>
                </c:pt>
                <c:pt idx="14271">
                  <c:v>270.9941</c:v>
                </c:pt>
                <c:pt idx="14272">
                  <c:v>271.02809999999999</c:v>
                </c:pt>
                <c:pt idx="14273">
                  <c:v>271.06220000000002</c:v>
                </c:pt>
                <c:pt idx="14274">
                  <c:v>271.09620000000001</c:v>
                </c:pt>
                <c:pt idx="14275">
                  <c:v>271.1302</c:v>
                </c:pt>
                <c:pt idx="14276">
                  <c:v>271.16419999999999</c:v>
                </c:pt>
                <c:pt idx="14277">
                  <c:v>271.19830000000002</c:v>
                </c:pt>
                <c:pt idx="14278">
                  <c:v>271.23230000000001</c:v>
                </c:pt>
                <c:pt idx="14279">
                  <c:v>271.26639999999998</c:v>
                </c:pt>
                <c:pt idx="14280">
                  <c:v>271.30040000000002</c:v>
                </c:pt>
                <c:pt idx="14281">
                  <c:v>271.33440000000002</c:v>
                </c:pt>
                <c:pt idx="14282">
                  <c:v>271.36849999999998</c:v>
                </c:pt>
                <c:pt idx="14283">
                  <c:v>271.40260000000001</c:v>
                </c:pt>
                <c:pt idx="14284">
                  <c:v>271.4366</c:v>
                </c:pt>
                <c:pt idx="14285">
                  <c:v>271.47059999999999</c:v>
                </c:pt>
                <c:pt idx="14286">
                  <c:v>271.50470000000001</c:v>
                </c:pt>
                <c:pt idx="14287">
                  <c:v>271.53879999999998</c:v>
                </c:pt>
                <c:pt idx="14288">
                  <c:v>271.57279999999997</c:v>
                </c:pt>
                <c:pt idx="14289">
                  <c:v>271.6069</c:v>
                </c:pt>
                <c:pt idx="14290">
                  <c:v>271.64100000000002</c:v>
                </c:pt>
                <c:pt idx="14291">
                  <c:v>271.67500000000001</c:v>
                </c:pt>
                <c:pt idx="14292">
                  <c:v>271.70909999999998</c:v>
                </c:pt>
                <c:pt idx="14293">
                  <c:v>271.7432</c:v>
                </c:pt>
                <c:pt idx="14294">
                  <c:v>271.77719999999999</c:v>
                </c:pt>
                <c:pt idx="14295">
                  <c:v>271.81130000000002</c:v>
                </c:pt>
                <c:pt idx="14296">
                  <c:v>271.84539999999998</c:v>
                </c:pt>
                <c:pt idx="14297">
                  <c:v>271.87950000000001</c:v>
                </c:pt>
                <c:pt idx="14298">
                  <c:v>271.9135</c:v>
                </c:pt>
                <c:pt idx="14299">
                  <c:v>271.94760000000002</c:v>
                </c:pt>
                <c:pt idx="14300">
                  <c:v>271.98169999999999</c:v>
                </c:pt>
                <c:pt idx="14301">
                  <c:v>272.01580000000001</c:v>
                </c:pt>
                <c:pt idx="14302">
                  <c:v>272.04989999999998</c:v>
                </c:pt>
                <c:pt idx="14303">
                  <c:v>272.084</c:v>
                </c:pt>
                <c:pt idx="14304">
                  <c:v>272.11810000000003</c:v>
                </c:pt>
                <c:pt idx="14305">
                  <c:v>272.15219999999999</c:v>
                </c:pt>
                <c:pt idx="14306">
                  <c:v>272.18619999999999</c:v>
                </c:pt>
                <c:pt idx="14307">
                  <c:v>272.22039999999998</c:v>
                </c:pt>
                <c:pt idx="14308">
                  <c:v>272.25450000000001</c:v>
                </c:pt>
                <c:pt idx="14309">
                  <c:v>272.28859999999997</c:v>
                </c:pt>
                <c:pt idx="14310">
                  <c:v>272.3227</c:v>
                </c:pt>
                <c:pt idx="14311">
                  <c:v>272.35680000000002</c:v>
                </c:pt>
                <c:pt idx="14312">
                  <c:v>272.39089999999999</c:v>
                </c:pt>
                <c:pt idx="14313">
                  <c:v>272.42500000000001</c:v>
                </c:pt>
                <c:pt idx="14314">
                  <c:v>272.45909999999998</c:v>
                </c:pt>
                <c:pt idx="14315">
                  <c:v>272.4932</c:v>
                </c:pt>
                <c:pt idx="14316">
                  <c:v>272.52730000000003</c:v>
                </c:pt>
                <c:pt idx="14317">
                  <c:v>272.56150000000002</c:v>
                </c:pt>
                <c:pt idx="14318">
                  <c:v>272.59559999999999</c:v>
                </c:pt>
                <c:pt idx="14319">
                  <c:v>272.62970000000001</c:v>
                </c:pt>
                <c:pt idx="14320">
                  <c:v>272.66379999999998</c:v>
                </c:pt>
                <c:pt idx="14321">
                  <c:v>272.69799999999998</c:v>
                </c:pt>
                <c:pt idx="14322">
                  <c:v>272.7321</c:v>
                </c:pt>
                <c:pt idx="14323">
                  <c:v>272.7663</c:v>
                </c:pt>
                <c:pt idx="14324">
                  <c:v>272.80040000000002</c:v>
                </c:pt>
                <c:pt idx="14325">
                  <c:v>272.83449999999999</c:v>
                </c:pt>
                <c:pt idx="14326">
                  <c:v>272.86869999999999</c:v>
                </c:pt>
                <c:pt idx="14327">
                  <c:v>272.90280000000001</c:v>
                </c:pt>
                <c:pt idx="14328">
                  <c:v>272.93700000000001</c:v>
                </c:pt>
                <c:pt idx="14329">
                  <c:v>272.97109999999998</c:v>
                </c:pt>
                <c:pt idx="14330">
                  <c:v>273.0052</c:v>
                </c:pt>
                <c:pt idx="14331">
                  <c:v>273.0394</c:v>
                </c:pt>
                <c:pt idx="14332">
                  <c:v>273.07350000000002</c:v>
                </c:pt>
                <c:pt idx="14333">
                  <c:v>273.10770000000002</c:v>
                </c:pt>
                <c:pt idx="14334">
                  <c:v>273.14190000000002</c:v>
                </c:pt>
                <c:pt idx="14335">
                  <c:v>273.17599999999999</c:v>
                </c:pt>
                <c:pt idx="14336">
                  <c:v>273.21019999999999</c:v>
                </c:pt>
                <c:pt idx="14337">
                  <c:v>273.24439999999998</c:v>
                </c:pt>
                <c:pt idx="14338">
                  <c:v>273.27850000000001</c:v>
                </c:pt>
                <c:pt idx="14339">
                  <c:v>273.31270000000001</c:v>
                </c:pt>
                <c:pt idx="14340">
                  <c:v>273.34690000000001</c:v>
                </c:pt>
                <c:pt idx="14341">
                  <c:v>273.38099999999997</c:v>
                </c:pt>
                <c:pt idx="14342">
                  <c:v>273.41520000000003</c:v>
                </c:pt>
                <c:pt idx="14343">
                  <c:v>273.44940000000003</c:v>
                </c:pt>
                <c:pt idx="14344">
                  <c:v>273.48360000000002</c:v>
                </c:pt>
                <c:pt idx="14345">
                  <c:v>273.51769999999999</c:v>
                </c:pt>
                <c:pt idx="14346">
                  <c:v>273.55189999999999</c:v>
                </c:pt>
                <c:pt idx="14347">
                  <c:v>273.58609999999999</c:v>
                </c:pt>
                <c:pt idx="14348">
                  <c:v>273.62029999999999</c:v>
                </c:pt>
                <c:pt idx="14349">
                  <c:v>273.65449999999998</c:v>
                </c:pt>
                <c:pt idx="14350">
                  <c:v>273.68869999999998</c:v>
                </c:pt>
                <c:pt idx="14351">
                  <c:v>273.72289999999998</c:v>
                </c:pt>
                <c:pt idx="14352">
                  <c:v>273.75709999999998</c:v>
                </c:pt>
                <c:pt idx="14353">
                  <c:v>273.79129999999998</c:v>
                </c:pt>
                <c:pt idx="14354">
                  <c:v>273.82549999999998</c:v>
                </c:pt>
                <c:pt idx="14355">
                  <c:v>273.85969999999998</c:v>
                </c:pt>
                <c:pt idx="14356">
                  <c:v>273.89389999999997</c:v>
                </c:pt>
                <c:pt idx="14357">
                  <c:v>273.92809999999997</c:v>
                </c:pt>
                <c:pt idx="14358">
                  <c:v>273.96230000000003</c:v>
                </c:pt>
                <c:pt idx="14359">
                  <c:v>273.99650000000003</c:v>
                </c:pt>
                <c:pt idx="14360">
                  <c:v>274.03070000000002</c:v>
                </c:pt>
                <c:pt idx="14361">
                  <c:v>274.06490000000002</c:v>
                </c:pt>
                <c:pt idx="14362">
                  <c:v>274.0992</c:v>
                </c:pt>
                <c:pt idx="14363">
                  <c:v>274.13339999999999</c:v>
                </c:pt>
                <c:pt idx="14364">
                  <c:v>274.16759999999999</c:v>
                </c:pt>
                <c:pt idx="14365">
                  <c:v>274.20179999999999</c:v>
                </c:pt>
                <c:pt idx="14366">
                  <c:v>274.23610000000002</c:v>
                </c:pt>
                <c:pt idx="14367">
                  <c:v>274.27030000000002</c:v>
                </c:pt>
                <c:pt idx="14368">
                  <c:v>274.30450000000002</c:v>
                </c:pt>
                <c:pt idx="14369">
                  <c:v>274.33870000000002</c:v>
                </c:pt>
                <c:pt idx="14370">
                  <c:v>274.37299999999999</c:v>
                </c:pt>
                <c:pt idx="14371">
                  <c:v>274.40719999999999</c:v>
                </c:pt>
                <c:pt idx="14372">
                  <c:v>274.44139999999999</c:v>
                </c:pt>
                <c:pt idx="14373">
                  <c:v>274.47570000000002</c:v>
                </c:pt>
                <c:pt idx="14374">
                  <c:v>274.50990000000002</c:v>
                </c:pt>
                <c:pt idx="14375">
                  <c:v>274.54419999999999</c:v>
                </c:pt>
                <c:pt idx="14376">
                  <c:v>274.57839999999999</c:v>
                </c:pt>
                <c:pt idx="14377">
                  <c:v>274.61270000000002</c:v>
                </c:pt>
                <c:pt idx="14378">
                  <c:v>274.64690000000002</c:v>
                </c:pt>
                <c:pt idx="14379">
                  <c:v>274.68119999999999</c:v>
                </c:pt>
                <c:pt idx="14380">
                  <c:v>274.71539999999999</c:v>
                </c:pt>
                <c:pt idx="14381">
                  <c:v>274.74970000000002</c:v>
                </c:pt>
                <c:pt idx="14382">
                  <c:v>274.78399999999999</c:v>
                </c:pt>
                <c:pt idx="14383">
                  <c:v>274.81819999999999</c:v>
                </c:pt>
                <c:pt idx="14384">
                  <c:v>274.85250000000002</c:v>
                </c:pt>
                <c:pt idx="14385">
                  <c:v>274.88670000000002</c:v>
                </c:pt>
                <c:pt idx="14386">
                  <c:v>274.92099999999999</c:v>
                </c:pt>
                <c:pt idx="14387">
                  <c:v>274.95530000000002</c:v>
                </c:pt>
                <c:pt idx="14388">
                  <c:v>274.9896</c:v>
                </c:pt>
                <c:pt idx="14389">
                  <c:v>275.02379999999999</c:v>
                </c:pt>
                <c:pt idx="14390">
                  <c:v>275.05810000000002</c:v>
                </c:pt>
                <c:pt idx="14391">
                  <c:v>275.0924</c:v>
                </c:pt>
                <c:pt idx="14392">
                  <c:v>275.12670000000003</c:v>
                </c:pt>
                <c:pt idx="14393">
                  <c:v>275.16090000000003</c:v>
                </c:pt>
                <c:pt idx="14394">
                  <c:v>275.19529999999997</c:v>
                </c:pt>
                <c:pt idx="14395">
                  <c:v>275.22949999999997</c:v>
                </c:pt>
                <c:pt idx="14396">
                  <c:v>275.2638</c:v>
                </c:pt>
                <c:pt idx="14397">
                  <c:v>275.29809999999998</c:v>
                </c:pt>
                <c:pt idx="14398">
                  <c:v>275.33240000000001</c:v>
                </c:pt>
                <c:pt idx="14399">
                  <c:v>275.36669999999998</c:v>
                </c:pt>
                <c:pt idx="14400">
                  <c:v>275.40100000000001</c:v>
                </c:pt>
                <c:pt idx="14401">
                  <c:v>275.43529999999998</c:v>
                </c:pt>
                <c:pt idx="14402">
                  <c:v>275.46960000000001</c:v>
                </c:pt>
                <c:pt idx="14403">
                  <c:v>275.50389999999999</c:v>
                </c:pt>
                <c:pt idx="14404">
                  <c:v>275.53820000000002</c:v>
                </c:pt>
                <c:pt idx="14405">
                  <c:v>275.57249999999999</c:v>
                </c:pt>
                <c:pt idx="14406">
                  <c:v>275.60680000000002</c:v>
                </c:pt>
                <c:pt idx="14407">
                  <c:v>275.64109999999999</c:v>
                </c:pt>
                <c:pt idx="14408">
                  <c:v>275.6755</c:v>
                </c:pt>
                <c:pt idx="14409">
                  <c:v>275.70979999999997</c:v>
                </c:pt>
                <c:pt idx="14410">
                  <c:v>275.7441</c:v>
                </c:pt>
                <c:pt idx="14411">
                  <c:v>275.77839999999998</c:v>
                </c:pt>
                <c:pt idx="14412">
                  <c:v>275.81270000000001</c:v>
                </c:pt>
                <c:pt idx="14413">
                  <c:v>275.84710000000001</c:v>
                </c:pt>
                <c:pt idx="14414">
                  <c:v>275.88139999999999</c:v>
                </c:pt>
                <c:pt idx="14415">
                  <c:v>275.91570000000002</c:v>
                </c:pt>
                <c:pt idx="14416">
                  <c:v>275.95010000000002</c:v>
                </c:pt>
                <c:pt idx="14417">
                  <c:v>275.98439999999999</c:v>
                </c:pt>
                <c:pt idx="14418">
                  <c:v>276.01870000000002</c:v>
                </c:pt>
                <c:pt idx="14419">
                  <c:v>276.05309999999997</c:v>
                </c:pt>
                <c:pt idx="14420">
                  <c:v>276.0874</c:v>
                </c:pt>
                <c:pt idx="14421">
                  <c:v>276.12180000000001</c:v>
                </c:pt>
                <c:pt idx="14422">
                  <c:v>276.15609999999998</c:v>
                </c:pt>
                <c:pt idx="14423">
                  <c:v>276.19049999999999</c:v>
                </c:pt>
                <c:pt idx="14424">
                  <c:v>276.22480000000002</c:v>
                </c:pt>
                <c:pt idx="14425">
                  <c:v>276.25920000000002</c:v>
                </c:pt>
                <c:pt idx="14426">
                  <c:v>276.29349999999999</c:v>
                </c:pt>
                <c:pt idx="14427">
                  <c:v>276.3279</c:v>
                </c:pt>
                <c:pt idx="14428">
                  <c:v>276.36219999999997</c:v>
                </c:pt>
                <c:pt idx="14429">
                  <c:v>276.39659999999998</c:v>
                </c:pt>
                <c:pt idx="14430">
                  <c:v>276.43099999999998</c:v>
                </c:pt>
                <c:pt idx="14431">
                  <c:v>276.46530000000001</c:v>
                </c:pt>
                <c:pt idx="14432">
                  <c:v>276.49970000000002</c:v>
                </c:pt>
                <c:pt idx="14433">
                  <c:v>276.53410000000002</c:v>
                </c:pt>
                <c:pt idx="14434">
                  <c:v>276.5684</c:v>
                </c:pt>
                <c:pt idx="14435">
                  <c:v>276.6028</c:v>
                </c:pt>
                <c:pt idx="14436">
                  <c:v>276.63720000000001</c:v>
                </c:pt>
                <c:pt idx="14437">
                  <c:v>276.67160000000001</c:v>
                </c:pt>
                <c:pt idx="14438">
                  <c:v>276.70589999999999</c:v>
                </c:pt>
                <c:pt idx="14439">
                  <c:v>276.74029999999999</c:v>
                </c:pt>
                <c:pt idx="14440">
                  <c:v>276.7747</c:v>
                </c:pt>
                <c:pt idx="14441">
                  <c:v>276.8091</c:v>
                </c:pt>
                <c:pt idx="14442">
                  <c:v>276.84350000000001</c:v>
                </c:pt>
                <c:pt idx="14443">
                  <c:v>276.87790000000001</c:v>
                </c:pt>
                <c:pt idx="14444">
                  <c:v>276.91230000000002</c:v>
                </c:pt>
                <c:pt idx="14445">
                  <c:v>276.94670000000002</c:v>
                </c:pt>
                <c:pt idx="14446">
                  <c:v>276.98099999999999</c:v>
                </c:pt>
                <c:pt idx="14447">
                  <c:v>277.0154</c:v>
                </c:pt>
                <c:pt idx="14448">
                  <c:v>277.04989999999998</c:v>
                </c:pt>
                <c:pt idx="14449">
                  <c:v>277.08429999999998</c:v>
                </c:pt>
                <c:pt idx="14450">
                  <c:v>277.11869999999999</c:v>
                </c:pt>
                <c:pt idx="14451">
                  <c:v>277.15309999999999</c:v>
                </c:pt>
                <c:pt idx="14452">
                  <c:v>277.1875</c:v>
                </c:pt>
                <c:pt idx="14453">
                  <c:v>277.22190000000001</c:v>
                </c:pt>
                <c:pt idx="14454">
                  <c:v>277.25630000000001</c:v>
                </c:pt>
                <c:pt idx="14455">
                  <c:v>277.29070000000002</c:v>
                </c:pt>
                <c:pt idx="14456">
                  <c:v>277.32510000000002</c:v>
                </c:pt>
                <c:pt idx="14457">
                  <c:v>277.3596</c:v>
                </c:pt>
                <c:pt idx="14458">
                  <c:v>277.39400000000001</c:v>
                </c:pt>
                <c:pt idx="14459">
                  <c:v>277.42840000000001</c:v>
                </c:pt>
                <c:pt idx="14460">
                  <c:v>277.46280000000002</c:v>
                </c:pt>
                <c:pt idx="14461">
                  <c:v>277.4973</c:v>
                </c:pt>
                <c:pt idx="14462">
                  <c:v>277.5317</c:v>
                </c:pt>
                <c:pt idx="14463">
                  <c:v>277.56610000000001</c:v>
                </c:pt>
                <c:pt idx="14464">
                  <c:v>277.60059999999999</c:v>
                </c:pt>
                <c:pt idx="14465">
                  <c:v>277.63499999999999</c:v>
                </c:pt>
                <c:pt idx="14466">
                  <c:v>277.6694</c:v>
                </c:pt>
                <c:pt idx="14467">
                  <c:v>277.70389999999998</c:v>
                </c:pt>
                <c:pt idx="14468">
                  <c:v>277.73829999999998</c:v>
                </c:pt>
                <c:pt idx="14469">
                  <c:v>277.77280000000002</c:v>
                </c:pt>
                <c:pt idx="14470">
                  <c:v>277.80720000000002</c:v>
                </c:pt>
                <c:pt idx="14471">
                  <c:v>277.8417</c:v>
                </c:pt>
                <c:pt idx="14472">
                  <c:v>277.87610000000001</c:v>
                </c:pt>
                <c:pt idx="14473">
                  <c:v>277.91059999999999</c:v>
                </c:pt>
                <c:pt idx="14474">
                  <c:v>277.94499999999999</c:v>
                </c:pt>
                <c:pt idx="14475">
                  <c:v>277.97949999999997</c:v>
                </c:pt>
                <c:pt idx="14476">
                  <c:v>278.01389999999998</c:v>
                </c:pt>
                <c:pt idx="14477">
                  <c:v>278.04840000000002</c:v>
                </c:pt>
                <c:pt idx="14478">
                  <c:v>278.0829</c:v>
                </c:pt>
                <c:pt idx="14479">
                  <c:v>278.11739999999998</c:v>
                </c:pt>
                <c:pt idx="14480">
                  <c:v>278.15179999999998</c:v>
                </c:pt>
                <c:pt idx="14481">
                  <c:v>278.18630000000002</c:v>
                </c:pt>
                <c:pt idx="14482">
                  <c:v>278.2208</c:v>
                </c:pt>
                <c:pt idx="14483">
                  <c:v>278.2552</c:v>
                </c:pt>
                <c:pt idx="14484">
                  <c:v>278.28969999999998</c:v>
                </c:pt>
                <c:pt idx="14485">
                  <c:v>278.32420000000002</c:v>
                </c:pt>
                <c:pt idx="14486">
                  <c:v>278.3587</c:v>
                </c:pt>
                <c:pt idx="14487">
                  <c:v>278.39319999999998</c:v>
                </c:pt>
                <c:pt idx="14488">
                  <c:v>278.42770000000002</c:v>
                </c:pt>
                <c:pt idx="14489">
                  <c:v>278.4622</c:v>
                </c:pt>
                <c:pt idx="14490">
                  <c:v>278.4966</c:v>
                </c:pt>
                <c:pt idx="14491">
                  <c:v>278.53109999999998</c:v>
                </c:pt>
                <c:pt idx="14492">
                  <c:v>278.56560000000002</c:v>
                </c:pt>
                <c:pt idx="14493">
                  <c:v>278.6001</c:v>
                </c:pt>
                <c:pt idx="14494">
                  <c:v>278.63459999999998</c:v>
                </c:pt>
                <c:pt idx="14495">
                  <c:v>278.66910000000001</c:v>
                </c:pt>
                <c:pt idx="14496">
                  <c:v>278.70359999999999</c:v>
                </c:pt>
                <c:pt idx="14497">
                  <c:v>278.73809999999997</c:v>
                </c:pt>
                <c:pt idx="14498">
                  <c:v>278.77260000000001</c:v>
                </c:pt>
                <c:pt idx="14499">
                  <c:v>278.80720000000002</c:v>
                </c:pt>
                <c:pt idx="14500">
                  <c:v>278.8417</c:v>
                </c:pt>
                <c:pt idx="14501">
                  <c:v>278.87619999999998</c:v>
                </c:pt>
                <c:pt idx="14502">
                  <c:v>278.91070000000002</c:v>
                </c:pt>
                <c:pt idx="14503">
                  <c:v>278.9452</c:v>
                </c:pt>
                <c:pt idx="14504">
                  <c:v>278.97969999999998</c:v>
                </c:pt>
                <c:pt idx="14505">
                  <c:v>279.01429999999999</c:v>
                </c:pt>
                <c:pt idx="14506">
                  <c:v>279.04880000000003</c:v>
                </c:pt>
                <c:pt idx="14507">
                  <c:v>279.08330000000001</c:v>
                </c:pt>
                <c:pt idx="14508">
                  <c:v>279.11779999999999</c:v>
                </c:pt>
                <c:pt idx="14509">
                  <c:v>279.1524</c:v>
                </c:pt>
                <c:pt idx="14510">
                  <c:v>279.18689999999998</c:v>
                </c:pt>
                <c:pt idx="14511">
                  <c:v>279.22140000000002</c:v>
                </c:pt>
                <c:pt idx="14512">
                  <c:v>279.25599999999997</c:v>
                </c:pt>
                <c:pt idx="14513">
                  <c:v>279.29050000000001</c:v>
                </c:pt>
                <c:pt idx="14514">
                  <c:v>279.32510000000002</c:v>
                </c:pt>
                <c:pt idx="14515">
                  <c:v>279.3596</c:v>
                </c:pt>
                <c:pt idx="14516">
                  <c:v>279.39420000000001</c:v>
                </c:pt>
                <c:pt idx="14517">
                  <c:v>279.42869999999999</c:v>
                </c:pt>
                <c:pt idx="14518">
                  <c:v>279.4633</c:v>
                </c:pt>
                <c:pt idx="14519">
                  <c:v>279.49779999999998</c:v>
                </c:pt>
                <c:pt idx="14520">
                  <c:v>279.53230000000002</c:v>
                </c:pt>
                <c:pt idx="14521">
                  <c:v>279.56689999999998</c:v>
                </c:pt>
                <c:pt idx="14522">
                  <c:v>279.60149999999999</c:v>
                </c:pt>
                <c:pt idx="14523">
                  <c:v>279.63600000000002</c:v>
                </c:pt>
                <c:pt idx="14524">
                  <c:v>279.67059999999998</c:v>
                </c:pt>
                <c:pt idx="14525">
                  <c:v>279.70519999999999</c:v>
                </c:pt>
                <c:pt idx="14526">
                  <c:v>279.73970000000003</c:v>
                </c:pt>
                <c:pt idx="14527">
                  <c:v>279.77429999999998</c:v>
                </c:pt>
                <c:pt idx="14528">
                  <c:v>279.80889999999999</c:v>
                </c:pt>
                <c:pt idx="14529">
                  <c:v>279.84339999999997</c:v>
                </c:pt>
                <c:pt idx="14530">
                  <c:v>279.87799999999999</c:v>
                </c:pt>
                <c:pt idx="14531">
                  <c:v>279.9126</c:v>
                </c:pt>
                <c:pt idx="14532">
                  <c:v>279.94720000000001</c:v>
                </c:pt>
                <c:pt idx="14533">
                  <c:v>279.98180000000002</c:v>
                </c:pt>
                <c:pt idx="14534">
                  <c:v>280.01639999999998</c:v>
                </c:pt>
                <c:pt idx="14535">
                  <c:v>280.05090000000001</c:v>
                </c:pt>
                <c:pt idx="14536">
                  <c:v>280.08550000000002</c:v>
                </c:pt>
                <c:pt idx="14537">
                  <c:v>280.12009999999998</c:v>
                </c:pt>
                <c:pt idx="14538">
                  <c:v>280.15469999999999</c:v>
                </c:pt>
                <c:pt idx="14539">
                  <c:v>280.1893</c:v>
                </c:pt>
                <c:pt idx="14540">
                  <c:v>280.22390000000001</c:v>
                </c:pt>
                <c:pt idx="14541">
                  <c:v>280.25850000000003</c:v>
                </c:pt>
                <c:pt idx="14542">
                  <c:v>280.29309999999998</c:v>
                </c:pt>
                <c:pt idx="14543">
                  <c:v>280.32769999999999</c:v>
                </c:pt>
                <c:pt idx="14544">
                  <c:v>280.3623</c:v>
                </c:pt>
                <c:pt idx="14545">
                  <c:v>280.39690000000002</c:v>
                </c:pt>
                <c:pt idx="14546">
                  <c:v>280.43150000000003</c:v>
                </c:pt>
                <c:pt idx="14547">
                  <c:v>280.46620000000001</c:v>
                </c:pt>
                <c:pt idx="14548">
                  <c:v>280.50080000000003</c:v>
                </c:pt>
                <c:pt idx="14549">
                  <c:v>280.53539999999998</c:v>
                </c:pt>
                <c:pt idx="14550">
                  <c:v>280.57</c:v>
                </c:pt>
                <c:pt idx="14551">
                  <c:v>280.6046</c:v>
                </c:pt>
                <c:pt idx="14552">
                  <c:v>280.63929999999999</c:v>
                </c:pt>
                <c:pt idx="14553">
                  <c:v>280.6739</c:v>
                </c:pt>
                <c:pt idx="14554">
                  <c:v>280.70850000000002</c:v>
                </c:pt>
                <c:pt idx="14555">
                  <c:v>280.74310000000003</c:v>
                </c:pt>
                <c:pt idx="14556">
                  <c:v>280.77780000000001</c:v>
                </c:pt>
                <c:pt idx="14557">
                  <c:v>280.81240000000003</c:v>
                </c:pt>
                <c:pt idx="14558">
                  <c:v>280.84699999999998</c:v>
                </c:pt>
                <c:pt idx="14559">
                  <c:v>280.88170000000002</c:v>
                </c:pt>
                <c:pt idx="14560">
                  <c:v>280.91629999999998</c:v>
                </c:pt>
                <c:pt idx="14561">
                  <c:v>280.95100000000002</c:v>
                </c:pt>
                <c:pt idx="14562">
                  <c:v>280.98559999999998</c:v>
                </c:pt>
                <c:pt idx="14563">
                  <c:v>281.02030000000002</c:v>
                </c:pt>
                <c:pt idx="14564">
                  <c:v>281.05489999999998</c:v>
                </c:pt>
                <c:pt idx="14565">
                  <c:v>281.08949999999999</c:v>
                </c:pt>
                <c:pt idx="14566">
                  <c:v>281.12419999999997</c:v>
                </c:pt>
                <c:pt idx="14567">
                  <c:v>281.15879999999999</c:v>
                </c:pt>
                <c:pt idx="14568">
                  <c:v>281.19349999999997</c:v>
                </c:pt>
                <c:pt idx="14569">
                  <c:v>281.22820000000002</c:v>
                </c:pt>
                <c:pt idx="14570">
                  <c:v>281.26280000000003</c:v>
                </c:pt>
                <c:pt idx="14571">
                  <c:v>281.29750000000001</c:v>
                </c:pt>
                <c:pt idx="14572">
                  <c:v>281.3322</c:v>
                </c:pt>
                <c:pt idx="14573">
                  <c:v>281.36680000000001</c:v>
                </c:pt>
                <c:pt idx="14574">
                  <c:v>281.4015</c:v>
                </c:pt>
                <c:pt idx="14575">
                  <c:v>281.43619999999999</c:v>
                </c:pt>
                <c:pt idx="14576">
                  <c:v>281.47089999999997</c:v>
                </c:pt>
                <c:pt idx="14577">
                  <c:v>281.50549999999998</c:v>
                </c:pt>
                <c:pt idx="14578">
                  <c:v>281.54020000000003</c:v>
                </c:pt>
                <c:pt idx="14579">
                  <c:v>281.57490000000001</c:v>
                </c:pt>
                <c:pt idx="14580">
                  <c:v>281.6096</c:v>
                </c:pt>
                <c:pt idx="14581">
                  <c:v>281.64429999999999</c:v>
                </c:pt>
                <c:pt idx="14582">
                  <c:v>281.67899999999997</c:v>
                </c:pt>
                <c:pt idx="14583">
                  <c:v>281.71359999999999</c:v>
                </c:pt>
                <c:pt idx="14584">
                  <c:v>281.74829999999997</c:v>
                </c:pt>
                <c:pt idx="14585">
                  <c:v>281.78300000000002</c:v>
                </c:pt>
                <c:pt idx="14586">
                  <c:v>281.8177</c:v>
                </c:pt>
                <c:pt idx="14587">
                  <c:v>281.85239999999999</c:v>
                </c:pt>
                <c:pt idx="14588">
                  <c:v>281.88709999999998</c:v>
                </c:pt>
                <c:pt idx="14589">
                  <c:v>281.92180000000002</c:v>
                </c:pt>
                <c:pt idx="14590">
                  <c:v>281.95650000000001</c:v>
                </c:pt>
                <c:pt idx="14591">
                  <c:v>281.99119999999999</c:v>
                </c:pt>
                <c:pt idx="14592">
                  <c:v>282.02589999999998</c:v>
                </c:pt>
                <c:pt idx="14593">
                  <c:v>282.06060000000002</c:v>
                </c:pt>
                <c:pt idx="14594">
                  <c:v>282.09539999999998</c:v>
                </c:pt>
                <c:pt idx="14595">
                  <c:v>282.13010000000003</c:v>
                </c:pt>
                <c:pt idx="14596">
                  <c:v>282.16480000000001</c:v>
                </c:pt>
                <c:pt idx="14597">
                  <c:v>282.1995</c:v>
                </c:pt>
                <c:pt idx="14598">
                  <c:v>282.23419999999999</c:v>
                </c:pt>
                <c:pt idx="14599">
                  <c:v>282.26900000000001</c:v>
                </c:pt>
                <c:pt idx="14600">
                  <c:v>282.30369999999999</c:v>
                </c:pt>
                <c:pt idx="14601">
                  <c:v>282.33839999999998</c:v>
                </c:pt>
                <c:pt idx="14602">
                  <c:v>282.37310000000002</c:v>
                </c:pt>
                <c:pt idx="14603">
                  <c:v>282.40789999999998</c:v>
                </c:pt>
                <c:pt idx="14604">
                  <c:v>282.44260000000003</c:v>
                </c:pt>
                <c:pt idx="14605">
                  <c:v>282.47739999999999</c:v>
                </c:pt>
                <c:pt idx="14606">
                  <c:v>282.51209999999998</c:v>
                </c:pt>
                <c:pt idx="14607">
                  <c:v>282.54680000000002</c:v>
                </c:pt>
                <c:pt idx="14608">
                  <c:v>282.58159999999998</c:v>
                </c:pt>
                <c:pt idx="14609">
                  <c:v>282.61630000000002</c:v>
                </c:pt>
                <c:pt idx="14610">
                  <c:v>282.65109999999999</c:v>
                </c:pt>
                <c:pt idx="14611">
                  <c:v>282.68579999999997</c:v>
                </c:pt>
                <c:pt idx="14612">
                  <c:v>282.72059999999999</c:v>
                </c:pt>
                <c:pt idx="14613">
                  <c:v>282.75529999999998</c:v>
                </c:pt>
                <c:pt idx="14614">
                  <c:v>282.7901</c:v>
                </c:pt>
                <c:pt idx="14615">
                  <c:v>282.82479999999998</c:v>
                </c:pt>
                <c:pt idx="14616">
                  <c:v>282.8596</c:v>
                </c:pt>
                <c:pt idx="14617">
                  <c:v>282.89429999999999</c:v>
                </c:pt>
                <c:pt idx="14618">
                  <c:v>282.92910000000001</c:v>
                </c:pt>
                <c:pt idx="14619">
                  <c:v>282.96390000000002</c:v>
                </c:pt>
                <c:pt idx="14620">
                  <c:v>282.99869999999999</c:v>
                </c:pt>
                <c:pt idx="14621">
                  <c:v>283.03339999999997</c:v>
                </c:pt>
                <c:pt idx="14622">
                  <c:v>283.06819999999999</c:v>
                </c:pt>
                <c:pt idx="14623">
                  <c:v>283.10300000000001</c:v>
                </c:pt>
                <c:pt idx="14624">
                  <c:v>283.13780000000003</c:v>
                </c:pt>
                <c:pt idx="14625">
                  <c:v>283.17250000000001</c:v>
                </c:pt>
                <c:pt idx="14626">
                  <c:v>283.20729999999998</c:v>
                </c:pt>
                <c:pt idx="14627">
                  <c:v>283.24209999999999</c:v>
                </c:pt>
                <c:pt idx="14628">
                  <c:v>283.27690000000001</c:v>
                </c:pt>
                <c:pt idx="14629">
                  <c:v>283.31169999999997</c:v>
                </c:pt>
                <c:pt idx="14630">
                  <c:v>283.34649999999999</c:v>
                </c:pt>
                <c:pt idx="14631">
                  <c:v>283.38130000000001</c:v>
                </c:pt>
                <c:pt idx="14632">
                  <c:v>283.416</c:v>
                </c:pt>
                <c:pt idx="14633">
                  <c:v>283.45080000000002</c:v>
                </c:pt>
                <c:pt idx="14634">
                  <c:v>283.48559999999998</c:v>
                </c:pt>
                <c:pt idx="14635">
                  <c:v>283.5204</c:v>
                </c:pt>
                <c:pt idx="14636">
                  <c:v>283.55520000000001</c:v>
                </c:pt>
                <c:pt idx="14637">
                  <c:v>283.59010000000001</c:v>
                </c:pt>
                <c:pt idx="14638">
                  <c:v>283.62479999999999</c:v>
                </c:pt>
                <c:pt idx="14639">
                  <c:v>283.65969999999999</c:v>
                </c:pt>
                <c:pt idx="14640">
                  <c:v>283.69450000000001</c:v>
                </c:pt>
                <c:pt idx="14641">
                  <c:v>283.72930000000002</c:v>
                </c:pt>
                <c:pt idx="14642">
                  <c:v>283.76409999999998</c:v>
                </c:pt>
                <c:pt idx="14643">
                  <c:v>283.7989</c:v>
                </c:pt>
                <c:pt idx="14644">
                  <c:v>283.83370000000002</c:v>
                </c:pt>
                <c:pt idx="14645">
                  <c:v>283.86860000000001</c:v>
                </c:pt>
                <c:pt idx="14646">
                  <c:v>283.90339999999998</c:v>
                </c:pt>
                <c:pt idx="14647">
                  <c:v>283.93819999999999</c:v>
                </c:pt>
                <c:pt idx="14648">
                  <c:v>283.97309999999999</c:v>
                </c:pt>
                <c:pt idx="14649">
                  <c:v>284.00790000000001</c:v>
                </c:pt>
                <c:pt idx="14650">
                  <c:v>284.04270000000002</c:v>
                </c:pt>
                <c:pt idx="14651">
                  <c:v>284.07749999999999</c:v>
                </c:pt>
                <c:pt idx="14652">
                  <c:v>284.11239999999998</c:v>
                </c:pt>
                <c:pt idx="14653">
                  <c:v>284.1472</c:v>
                </c:pt>
                <c:pt idx="14654">
                  <c:v>284.18209999999999</c:v>
                </c:pt>
                <c:pt idx="14655">
                  <c:v>284.21690000000001</c:v>
                </c:pt>
                <c:pt idx="14656">
                  <c:v>284.25170000000003</c:v>
                </c:pt>
                <c:pt idx="14657">
                  <c:v>284.28660000000002</c:v>
                </c:pt>
                <c:pt idx="14658">
                  <c:v>284.32139999999998</c:v>
                </c:pt>
                <c:pt idx="14659">
                  <c:v>284.35629999999998</c:v>
                </c:pt>
                <c:pt idx="14660">
                  <c:v>284.39109999999999</c:v>
                </c:pt>
                <c:pt idx="14661">
                  <c:v>284.42599999999999</c:v>
                </c:pt>
                <c:pt idx="14662">
                  <c:v>284.46089999999998</c:v>
                </c:pt>
                <c:pt idx="14663">
                  <c:v>284.4957</c:v>
                </c:pt>
                <c:pt idx="14664">
                  <c:v>284.53059999999999</c:v>
                </c:pt>
                <c:pt idx="14665">
                  <c:v>284.56549999999999</c:v>
                </c:pt>
                <c:pt idx="14666">
                  <c:v>284.6003</c:v>
                </c:pt>
                <c:pt idx="14667">
                  <c:v>284.6352</c:v>
                </c:pt>
                <c:pt idx="14668">
                  <c:v>284.67009999999999</c:v>
                </c:pt>
                <c:pt idx="14669">
                  <c:v>284.70490000000001</c:v>
                </c:pt>
                <c:pt idx="14670">
                  <c:v>284.7398</c:v>
                </c:pt>
                <c:pt idx="14671">
                  <c:v>284.7747</c:v>
                </c:pt>
                <c:pt idx="14672">
                  <c:v>284.80959999999999</c:v>
                </c:pt>
                <c:pt idx="14673">
                  <c:v>284.84449999999998</c:v>
                </c:pt>
                <c:pt idx="14674">
                  <c:v>284.8793</c:v>
                </c:pt>
                <c:pt idx="14675">
                  <c:v>284.91419999999999</c:v>
                </c:pt>
                <c:pt idx="14676">
                  <c:v>284.94909999999999</c:v>
                </c:pt>
                <c:pt idx="14677">
                  <c:v>284.98399999999998</c:v>
                </c:pt>
                <c:pt idx="14678">
                  <c:v>285.01889999999997</c:v>
                </c:pt>
                <c:pt idx="14679">
                  <c:v>285.05380000000002</c:v>
                </c:pt>
                <c:pt idx="14680">
                  <c:v>285.08870000000002</c:v>
                </c:pt>
                <c:pt idx="14681">
                  <c:v>285.12360000000001</c:v>
                </c:pt>
                <c:pt idx="14682">
                  <c:v>285.1585</c:v>
                </c:pt>
                <c:pt idx="14683">
                  <c:v>285.1934</c:v>
                </c:pt>
                <c:pt idx="14684">
                  <c:v>285.22829999999999</c:v>
                </c:pt>
                <c:pt idx="14685">
                  <c:v>285.26319999999998</c:v>
                </c:pt>
                <c:pt idx="14686">
                  <c:v>285.29809999999998</c:v>
                </c:pt>
                <c:pt idx="14687">
                  <c:v>285.33300000000003</c:v>
                </c:pt>
                <c:pt idx="14688">
                  <c:v>285.36790000000002</c:v>
                </c:pt>
                <c:pt idx="14689">
                  <c:v>285.40289999999999</c:v>
                </c:pt>
                <c:pt idx="14690">
                  <c:v>285.43779999999998</c:v>
                </c:pt>
                <c:pt idx="14691">
                  <c:v>285.47269999999997</c:v>
                </c:pt>
                <c:pt idx="14692">
                  <c:v>285.50760000000002</c:v>
                </c:pt>
                <c:pt idx="14693">
                  <c:v>285.54250000000002</c:v>
                </c:pt>
                <c:pt idx="14694">
                  <c:v>285.57749999999999</c:v>
                </c:pt>
                <c:pt idx="14695">
                  <c:v>285.61239999999998</c:v>
                </c:pt>
                <c:pt idx="14696">
                  <c:v>285.64729999999997</c:v>
                </c:pt>
                <c:pt idx="14697">
                  <c:v>285.6823</c:v>
                </c:pt>
                <c:pt idx="14698">
                  <c:v>285.71719999999999</c:v>
                </c:pt>
                <c:pt idx="14699">
                  <c:v>285.75209999999998</c:v>
                </c:pt>
                <c:pt idx="14700">
                  <c:v>285.78710000000001</c:v>
                </c:pt>
                <c:pt idx="14701">
                  <c:v>285.822</c:v>
                </c:pt>
                <c:pt idx="14702">
                  <c:v>285.85700000000003</c:v>
                </c:pt>
                <c:pt idx="14703">
                  <c:v>285.89190000000002</c:v>
                </c:pt>
                <c:pt idx="14704">
                  <c:v>285.92680000000001</c:v>
                </c:pt>
                <c:pt idx="14705">
                  <c:v>285.96179999999998</c:v>
                </c:pt>
                <c:pt idx="14706">
                  <c:v>285.99669999999998</c:v>
                </c:pt>
                <c:pt idx="14707">
                  <c:v>286.0317</c:v>
                </c:pt>
                <c:pt idx="14708">
                  <c:v>286.06670000000003</c:v>
                </c:pt>
                <c:pt idx="14709">
                  <c:v>286.10160000000002</c:v>
                </c:pt>
                <c:pt idx="14710">
                  <c:v>286.13659999999999</c:v>
                </c:pt>
                <c:pt idx="14711">
                  <c:v>286.17149999999998</c:v>
                </c:pt>
                <c:pt idx="14712">
                  <c:v>286.20650000000001</c:v>
                </c:pt>
                <c:pt idx="14713">
                  <c:v>286.24149999999997</c:v>
                </c:pt>
                <c:pt idx="14714">
                  <c:v>286.2765</c:v>
                </c:pt>
                <c:pt idx="14715">
                  <c:v>286.31139999999999</c:v>
                </c:pt>
                <c:pt idx="14716">
                  <c:v>286.34640000000002</c:v>
                </c:pt>
                <c:pt idx="14717">
                  <c:v>286.38139999999999</c:v>
                </c:pt>
                <c:pt idx="14718">
                  <c:v>286.41640000000001</c:v>
                </c:pt>
                <c:pt idx="14719">
                  <c:v>286.4513</c:v>
                </c:pt>
                <c:pt idx="14720">
                  <c:v>286.48630000000003</c:v>
                </c:pt>
                <c:pt idx="14721">
                  <c:v>286.5213</c:v>
                </c:pt>
                <c:pt idx="14722">
                  <c:v>286.55630000000002</c:v>
                </c:pt>
                <c:pt idx="14723">
                  <c:v>286.59129999999999</c:v>
                </c:pt>
                <c:pt idx="14724">
                  <c:v>286.62630000000001</c:v>
                </c:pt>
                <c:pt idx="14725">
                  <c:v>286.66129999999998</c:v>
                </c:pt>
                <c:pt idx="14726">
                  <c:v>286.69630000000001</c:v>
                </c:pt>
                <c:pt idx="14727">
                  <c:v>286.7312</c:v>
                </c:pt>
                <c:pt idx="14728">
                  <c:v>286.76620000000003</c:v>
                </c:pt>
                <c:pt idx="14729">
                  <c:v>286.80119999999999</c:v>
                </c:pt>
                <c:pt idx="14730">
                  <c:v>286.83620000000002</c:v>
                </c:pt>
                <c:pt idx="14731">
                  <c:v>286.87119999999999</c:v>
                </c:pt>
                <c:pt idx="14732">
                  <c:v>286.90629999999999</c:v>
                </c:pt>
                <c:pt idx="14733">
                  <c:v>286.94130000000001</c:v>
                </c:pt>
                <c:pt idx="14734">
                  <c:v>286.97629999999998</c:v>
                </c:pt>
                <c:pt idx="14735">
                  <c:v>287.01130000000001</c:v>
                </c:pt>
                <c:pt idx="14736">
                  <c:v>287.04629999999997</c:v>
                </c:pt>
                <c:pt idx="14737">
                  <c:v>287.0813</c:v>
                </c:pt>
                <c:pt idx="14738">
                  <c:v>287.1164</c:v>
                </c:pt>
                <c:pt idx="14739">
                  <c:v>287.15140000000002</c:v>
                </c:pt>
                <c:pt idx="14740">
                  <c:v>287.18639999999999</c:v>
                </c:pt>
                <c:pt idx="14741">
                  <c:v>287.22140000000002</c:v>
                </c:pt>
                <c:pt idx="14742">
                  <c:v>287.25650000000002</c:v>
                </c:pt>
                <c:pt idx="14743">
                  <c:v>287.29149999999998</c:v>
                </c:pt>
                <c:pt idx="14744">
                  <c:v>287.32650000000001</c:v>
                </c:pt>
                <c:pt idx="14745">
                  <c:v>287.36149999999998</c:v>
                </c:pt>
                <c:pt idx="14746">
                  <c:v>287.39659999999998</c:v>
                </c:pt>
                <c:pt idx="14747">
                  <c:v>287.4316</c:v>
                </c:pt>
                <c:pt idx="14748">
                  <c:v>287.4667</c:v>
                </c:pt>
                <c:pt idx="14749">
                  <c:v>287.50170000000003</c:v>
                </c:pt>
                <c:pt idx="14750">
                  <c:v>287.53680000000003</c:v>
                </c:pt>
                <c:pt idx="14751">
                  <c:v>287.5718</c:v>
                </c:pt>
                <c:pt idx="14752">
                  <c:v>287.6069</c:v>
                </c:pt>
                <c:pt idx="14753">
                  <c:v>287.64190000000002</c:v>
                </c:pt>
                <c:pt idx="14754">
                  <c:v>287.67700000000002</c:v>
                </c:pt>
                <c:pt idx="14755">
                  <c:v>287.71199999999999</c:v>
                </c:pt>
                <c:pt idx="14756">
                  <c:v>287.74709999999999</c:v>
                </c:pt>
                <c:pt idx="14757">
                  <c:v>287.78219999999999</c:v>
                </c:pt>
                <c:pt idx="14758">
                  <c:v>287.81720000000001</c:v>
                </c:pt>
                <c:pt idx="14759">
                  <c:v>287.85230000000001</c:v>
                </c:pt>
                <c:pt idx="14760">
                  <c:v>287.88740000000001</c:v>
                </c:pt>
                <c:pt idx="14761">
                  <c:v>287.92239999999998</c:v>
                </c:pt>
                <c:pt idx="14762">
                  <c:v>287.95749999999998</c:v>
                </c:pt>
                <c:pt idx="14763">
                  <c:v>287.99259999999998</c:v>
                </c:pt>
                <c:pt idx="14764">
                  <c:v>288.02760000000001</c:v>
                </c:pt>
                <c:pt idx="14765">
                  <c:v>288.06270000000001</c:v>
                </c:pt>
                <c:pt idx="14766">
                  <c:v>288.09780000000001</c:v>
                </c:pt>
                <c:pt idx="14767">
                  <c:v>288.13290000000001</c:v>
                </c:pt>
                <c:pt idx="14768">
                  <c:v>288.16800000000001</c:v>
                </c:pt>
                <c:pt idx="14769">
                  <c:v>288.20310000000001</c:v>
                </c:pt>
                <c:pt idx="14770">
                  <c:v>288.23809999999997</c:v>
                </c:pt>
                <c:pt idx="14771">
                  <c:v>288.27319999999997</c:v>
                </c:pt>
                <c:pt idx="14772">
                  <c:v>288.30829999999997</c:v>
                </c:pt>
                <c:pt idx="14773">
                  <c:v>288.34339999999997</c:v>
                </c:pt>
                <c:pt idx="14774">
                  <c:v>288.37849999999997</c:v>
                </c:pt>
                <c:pt idx="14775">
                  <c:v>288.41359999999997</c:v>
                </c:pt>
                <c:pt idx="14776">
                  <c:v>288.44869999999997</c:v>
                </c:pt>
                <c:pt idx="14777">
                  <c:v>288.48379999999997</c:v>
                </c:pt>
                <c:pt idx="14778">
                  <c:v>288.51889999999997</c:v>
                </c:pt>
                <c:pt idx="14779">
                  <c:v>288.55399999999997</c:v>
                </c:pt>
                <c:pt idx="14780">
                  <c:v>288.58909999999997</c:v>
                </c:pt>
                <c:pt idx="14781">
                  <c:v>288.62430000000001</c:v>
                </c:pt>
                <c:pt idx="14782">
                  <c:v>288.65940000000001</c:v>
                </c:pt>
                <c:pt idx="14783">
                  <c:v>288.69450000000001</c:v>
                </c:pt>
                <c:pt idx="14784">
                  <c:v>288.7296</c:v>
                </c:pt>
                <c:pt idx="14785">
                  <c:v>288.7647</c:v>
                </c:pt>
                <c:pt idx="14786">
                  <c:v>288.79989999999998</c:v>
                </c:pt>
                <c:pt idx="14787">
                  <c:v>288.83499999999998</c:v>
                </c:pt>
                <c:pt idx="14788">
                  <c:v>288.87009999999998</c:v>
                </c:pt>
                <c:pt idx="14789">
                  <c:v>288.90519999999998</c:v>
                </c:pt>
                <c:pt idx="14790">
                  <c:v>288.94040000000001</c:v>
                </c:pt>
                <c:pt idx="14791">
                  <c:v>288.97550000000001</c:v>
                </c:pt>
                <c:pt idx="14792">
                  <c:v>289.01069999999999</c:v>
                </c:pt>
                <c:pt idx="14793">
                  <c:v>289.04579999999999</c:v>
                </c:pt>
                <c:pt idx="14794">
                  <c:v>289.08089999999999</c:v>
                </c:pt>
                <c:pt idx="14795">
                  <c:v>289.11610000000002</c:v>
                </c:pt>
                <c:pt idx="14796">
                  <c:v>289.15120000000002</c:v>
                </c:pt>
                <c:pt idx="14797">
                  <c:v>289.18630000000002</c:v>
                </c:pt>
                <c:pt idx="14798">
                  <c:v>289.22149999999999</c:v>
                </c:pt>
                <c:pt idx="14799">
                  <c:v>289.25670000000002</c:v>
                </c:pt>
                <c:pt idx="14800">
                  <c:v>289.29180000000002</c:v>
                </c:pt>
                <c:pt idx="14801">
                  <c:v>289.327</c:v>
                </c:pt>
                <c:pt idx="14802">
                  <c:v>289.3621</c:v>
                </c:pt>
                <c:pt idx="14803">
                  <c:v>289.39729999999997</c:v>
                </c:pt>
                <c:pt idx="14804">
                  <c:v>289.43239999999997</c:v>
                </c:pt>
                <c:pt idx="14805">
                  <c:v>289.4676</c:v>
                </c:pt>
                <c:pt idx="14806">
                  <c:v>289.50279999999998</c:v>
                </c:pt>
                <c:pt idx="14807">
                  <c:v>289.53789999999998</c:v>
                </c:pt>
                <c:pt idx="14808">
                  <c:v>289.57310000000001</c:v>
                </c:pt>
                <c:pt idx="14809">
                  <c:v>289.60829999999999</c:v>
                </c:pt>
                <c:pt idx="14810">
                  <c:v>289.64350000000002</c:v>
                </c:pt>
                <c:pt idx="14811">
                  <c:v>289.67860000000002</c:v>
                </c:pt>
                <c:pt idx="14812">
                  <c:v>289.71379999999999</c:v>
                </c:pt>
                <c:pt idx="14813">
                  <c:v>289.74900000000002</c:v>
                </c:pt>
                <c:pt idx="14814">
                  <c:v>289.7842</c:v>
                </c:pt>
                <c:pt idx="14815">
                  <c:v>289.81939999999997</c:v>
                </c:pt>
                <c:pt idx="14816">
                  <c:v>289.8546</c:v>
                </c:pt>
                <c:pt idx="14817">
                  <c:v>289.8897</c:v>
                </c:pt>
                <c:pt idx="14818">
                  <c:v>289.92489999999998</c:v>
                </c:pt>
                <c:pt idx="14819">
                  <c:v>289.96010000000001</c:v>
                </c:pt>
                <c:pt idx="14820">
                  <c:v>289.99529999999999</c:v>
                </c:pt>
                <c:pt idx="14821">
                  <c:v>290.03050000000002</c:v>
                </c:pt>
                <c:pt idx="14822">
                  <c:v>290.06569999999999</c:v>
                </c:pt>
                <c:pt idx="14823">
                  <c:v>290.10090000000002</c:v>
                </c:pt>
                <c:pt idx="14824">
                  <c:v>290.1361</c:v>
                </c:pt>
                <c:pt idx="14825">
                  <c:v>290.17129999999997</c:v>
                </c:pt>
                <c:pt idx="14826">
                  <c:v>290.20650000000001</c:v>
                </c:pt>
                <c:pt idx="14827">
                  <c:v>290.24180000000001</c:v>
                </c:pt>
                <c:pt idx="14828">
                  <c:v>290.27690000000001</c:v>
                </c:pt>
                <c:pt idx="14829">
                  <c:v>290.31220000000002</c:v>
                </c:pt>
                <c:pt idx="14830">
                  <c:v>290.34739999999999</c:v>
                </c:pt>
                <c:pt idx="14831">
                  <c:v>290.38260000000002</c:v>
                </c:pt>
                <c:pt idx="14832">
                  <c:v>290.4178</c:v>
                </c:pt>
                <c:pt idx="14833">
                  <c:v>290.45310000000001</c:v>
                </c:pt>
                <c:pt idx="14834">
                  <c:v>290.48829999999998</c:v>
                </c:pt>
                <c:pt idx="14835">
                  <c:v>290.52350000000001</c:v>
                </c:pt>
                <c:pt idx="14836">
                  <c:v>290.55869999999999</c:v>
                </c:pt>
                <c:pt idx="14837">
                  <c:v>290.59399999999999</c:v>
                </c:pt>
                <c:pt idx="14838">
                  <c:v>290.62920000000003</c:v>
                </c:pt>
                <c:pt idx="14839">
                  <c:v>290.6644</c:v>
                </c:pt>
                <c:pt idx="14840">
                  <c:v>290.69970000000001</c:v>
                </c:pt>
                <c:pt idx="14841">
                  <c:v>290.73489999999998</c:v>
                </c:pt>
                <c:pt idx="14842">
                  <c:v>290.77019999999999</c:v>
                </c:pt>
                <c:pt idx="14843">
                  <c:v>290.80540000000002</c:v>
                </c:pt>
                <c:pt idx="14844">
                  <c:v>290.84070000000003</c:v>
                </c:pt>
                <c:pt idx="14845">
                  <c:v>290.8759</c:v>
                </c:pt>
                <c:pt idx="14846">
                  <c:v>290.91120000000001</c:v>
                </c:pt>
                <c:pt idx="14847">
                  <c:v>290.94639999999998</c:v>
                </c:pt>
                <c:pt idx="14848">
                  <c:v>290.98169999999999</c:v>
                </c:pt>
                <c:pt idx="14849">
                  <c:v>291.01690000000002</c:v>
                </c:pt>
                <c:pt idx="14850">
                  <c:v>291.05220000000003</c:v>
                </c:pt>
                <c:pt idx="14851">
                  <c:v>291.0874</c:v>
                </c:pt>
                <c:pt idx="14852">
                  <c:v>291.12270000000001</c:v>
                </c:pt>
                <c:pt idx="14853">
                  <c:v>291.15800000000002</c:v>
                </c:pt>
                <c:pt idx="14854">
                  <c:v>291.19319999999999</c:v>
                </c:pt>
                <c:pt idx="14855">
                  <c:v>291.2285</c:v>
                </c:pt>
                <c:pt idx="14856">
                  <c:v>291.2638</c:v>
                </c:pt>
                <c:pt idx="14857">
                  <c:v>291.29910000000001</c:v>
                </c:pt>
                <c:pt idx="14858">
                  <c:v>291.33440000000002</c:v>
                </c:pt>
                <c:pt idx="14859">
                  <c:v>291.36959999999999</c:v>
                </c:pt>
                <c:pt idx="14860">
                  <c:v>291.4049</c:v>
                </c:pt>
                <c:pt idx="14861">
                  <c:v>291.4402</c:v>
                </c:pt>
                <c:pt idx="14862">
                  <c:v>291.47550000000001</c:v>
                </c:pt>
                <c:pt idx="14863">
                  <c:v>291.51080000000002</c:v>
                </c:pt>
                <c:pt idx="14864">
                  <c:v>291.54610000000002</c:v>
                </c:pt>
                <c:pt idx="14865">
                  <c:v>291.5813</c:v>
                </c:pt>
                <c:pt idx="14866">
                  <c:v>291.61660000000001</c:v>
                </c:pt>
                <c:pt idx="14867">
                  <c:v>291.65190000000001</c:v>
                </c:pt>
                <c:pt idx="14868">
                  <c:v>291.68720000000002</c:v>
                </c:pt>
                <c:pt idx="14869">
                  <c:v>291.72250000000003</c:v>
                </c:pt>
                <c:pt idx="14870">
                  <c:v>291.75779999999997</c:v>
                </c:pt>
                <c:pt idx="14871">
                  <c:v>291.79320000000001</c:v>
                </c:pt>
                <c:pt idx="14872">
                  <c:v>291.82839999999999</c:v>
                </c:pt>
                <c:pt idx="14873">
                  <c:v>291.86369999999999</c:v>
                </c:pt>
                <c:pt idx="14874">
                  <c:v>291.89909999999998</c:v>
                </c:pt>
                <c:pt idx="14875">
                  <c:v>291.93439999999998</c:v>
                </c:pt>
                <c:pt idx="14876">
                  <c:v>291.96969999999999</c:v>
                </c:pt>
                <c:pt idx="14877">
                  <c:v>292.005</c:v>
                </c:pt>
                <c:pt idx="14878">
                  <c:v>292.0403</c:v>
                </c:pt>
                <c:pt idx="14879">
                  <c:v>292.07569999999998</c:v>
                </c:pt>
                <c:pt idx="14880">
                  <c:v>292.11099999999999</c:v>
                </c:pt>
                <c:pt idx="14881">
                  <c:v>292.1463</c:v>
                </c:pt>
                <c:pt idx="14882">
                  <c:v>292.1816</c:v>
                </c:pt>
                <c:pt idx="14883">
                  <c:v>292.21690000000001</c:v>
                </c:pt>
                <c:pt idx="14884">
                  <c:v>292.25229999999999</c:v>
                </c:pt>
                <c:pt idx="14885">
                  <c:v>292.2876</c:v>
                </c:pt>
                <c:pt idx="14886">
                  <c:v>292.32299999999998</c:v>
                </c:pt>
                <c:pt idx="14887">
                  <c:v>292.35829999999999</c:v>
                </c:pt>
                <c:pt idx="14888">
                  <c:v>292.39359999999999</c:v>
                </c:pt>
                <c:pt idx="14889">
                  <c:v>292.42899999999997</c:v>
                </c:pt>
                <c:pt idx="14890">
                  <c:v>292.46429999999998</c:v>
                </c:pt>
                <c:pt idx="14891">
                  <c:v>292.49970000000002</c:v>
                </c:pt>
                <c:pt idx="14892">
                  <c:v>292.53500000000003</c:v>
                </c:pt>
                <c:pt idx="14893">
                  <c:v>292.57040000000001</c:v>
                </c:pt>
                <c:pt idx="14894">
                  <c:v>292.60570000000001</c:v>
                </c:pt>
                <c:pt idx="14895">
                  <c:v>292.64109999999999</c:v>
                </c:pt>
                <c:pt idx="14896">
                  <c:v>292.67649999999998</c:v>
                </c:pt>
                <c:pt idx="14897">
                  <c:v>292.71179999999998</c:v>
                </c:pt>
                <c:pt idx="14898">
                  <c:v>292.74720000000002</c:v>
                </c:pt>
                <c:pt idx="14899">
                  <c:v>292.78250000000003</c:v>
                </c:pt>
                <c:pt idx="14900">
                  <c:v>292.81790000000001</c:v>
                </c:pt>
                <c:pt idx="14901">
                  <c:v>292.85329999999999</c:v>
                </c:pt>
                <c:pt idx="14902">
                  <c:v>292.8886</c:v>
                </c:pt>
                <c:pt idx="14903">
                  <c:v>292.92399999999998</c:v>
                </c:pt>
                <c:pt idx="14904">
                  <c:v>292.95940000000002</c:v>
                </c:pt>
                <c:pt idx="14905">
                  <c:v>292.9948</c:v>
                </c:pt>
                <c:pt idx="14906">
                  <c:v>293.03019999999998</c:v>
                </c:pt>
                <c:pt idx="14907">
                  <c:v>293.06549999999999</c:v>
                </c:pt>
                <c:pt idx="14908">
                  <c:v>293.10090000000002</c:v>
                </c:pt>
                <c:pt idx="14909">
                  <c:v>293.13630000000001</c:v>
                </c:pt>
                <c:pt idx="14910">
                  <c:v>293.17169999999999</c:v>
                </c:pt>
                <c:pt idx="14911">
                  <c:v>293.20710000000003</c:v>
                </c:pt>
                <c:pt idx="14912">
                  <c:v>293.24250000000001</c:v>
                </c:pt>
                <c:pt idx="14913">
                  <c:v>293.27789999999999</c:v>
                </c:pt>
                <c:pt idx="14914">
                  <c:v>293.31330000000003</c:v>
                </c:pt>
                <c:pt idx="14915">
                  <c:v>293.34870000000001</c:v>
                </c:pt>
                <c:pt idx="14916">
                  <c:v>293.38409999999999</c:v>
                </c:pt>
                <c:pt idx="14917">
                  <c:v>293.41950000000003</c:v>
                </c:pt>
                <c:pt idx="14918">
                  <c:v>293.45490000000001</c:v>
                </c:pt>
                <c:pt idx="14919">
                  <c:v>293.49029999999999</c:v>
                </c:pt>
                <c:pt idx="14920">
                  <c:v>293.52569999999997</c:v>
                </c:pt>
                <c:pt idx="14921">
                  <c:v>293.56110000000001</c:v>
                </c:pt>
                <c:pt idx="14922">
                  <c:v>293.59649999999999</c:v>
                </c:pt>
                <c:pt idx="14923">
                  <c:v>293.63189999999997</c:v>
                </c:pt>
                <c:pt idx="14924">
                  <c:v>293.66739999999999</c:v>
                </c:pt>
                <c:pt idx="14925">
                  <c:v>293.70280000000002</c:v>
                </c:pt>
                <c:pt idx="14926">
                  <c:v>293.73820000000001</c:v>
                </c:pt>
                <c:pt idx="14927">
                  <c:v>293.77359999999999</c:v>
                </c:pt>
                <c:pt idx="14928">
                  <c:v>293.8091</c:v>
                </c:pt>
                <c:pt idx="14929">
                  <c:v>293.84449999999998</c:v>
                </c:pt>
                <c:pt idx="14930">
                  <c:v>293.87990000000002</c:v>
                </c:pt>
                <c:pt idx="14931">
                  <c:v>293.9153</c:v>
                </c:pt>
                <c:pt idx="14932">
                  <c:v>293.95080000000002</c:v>
                </c:pt>
                <c:pt idx="14933">
                  <c:v>293.9862</c:v>
                </c:pt>
                <c:pt idx="14934">
                  <c:v>294.02159999999998</c:v>
                </c:pt>
                <c:pt idx="14935">
                  <c:v>294.05709999999999</c:v>
                </c:pt>
                <c:pt idx="14936">
                  <c:v>294.09249999999997</c:v>
                </c:pt>
                <c:pt idx="14937">
                  <c:v>294.12799999999999</c:v>
                </c:pt>
                <c:pt idx="14938">
                  <c:v>294.16340000000002</c:v>
                </c:pt>
                <c:pt idx="14939">
                  <c:v>294.19889999999998</c:v>
                </c:pt>
                <c:pt idx="14940">
                  <c:v>294.23430000000002</c:v>
                </c:pt>
                <c:pt idx="14941">
                  <c:v>294.26979999999998</c:v>
                </c:pt>
                <c:pt idx="14942">
                  <c:v>294.30520000000001</c:v>
                </c:pt>
                <c:pt idx="14943">
                  <c:v>294.34070000000003</c:v>
                </c:pt>
                <c:pt idx="14944">
                  <c:v>294.37619999999998</c:v>
                </c:pt>
                <c:pt idx="14945">
                  <c:v>294.41160000000002</c:v>
                </c:pt>
                <c:pt idx="14946">
                  <c:v>294.44709999999998</c:v>
                </c:pt>
                <c:pt idx="14947">
                  <c:v>294.48250000000002</c:v>
                </c:pt>
                <c:pt idx="14948">
                  <c:v>294.51799999999997</c:v>
                </c:pt>
                <c:pt idx="14949">
                  <c:v>294.55349999999999</c:v>
                </c:pt>
                <c:pt idx="14950">
                  <c:v>294.589</c:v>
                </c:pt>
                <c:pt idx="14951">
                  <c:v>294.62450000000001</c:v>
                </c:pt>
                <c:pt idx="14952">
                  <c:v>294.65989999999999</c:v>
                </c:pt>
                <c:pt idx="14953">
                  <c:v>294.69540000000001</c:v>
                </c:pt>
                <c:pt idx="14954">
                  <c:v>294.73090000000002</c:v>
                </c:pt>
                <c:pt idx="14955">
                  <c:v>294.76639999999998</c:v>
                </c:pt>
                <c:pt idx="14956">
                  <c:v>294.80180000000001</c:v>
                </c:pt>
                <c:pt idx="14957">
                  <c:v>294.83730000000003</c:v>
                </c:pt>
                <c:pt idx="14958">
                  <c:v>294.87279999999998</c:v>
                </c:pt>
                <c:pt idx="14959">
                  <c:v>294.9083</c:v>
                </c:pt>
                <c:pt idx="14960">
                  <c:v>294.94380000000001</c:v>
                </c:pt>
                <c:pt idx="14961">
                  <c:v>294.97930000000002</c:v>
                </c:pt>
                <c:pt idx="14962">
                  <c:v>295.01479999999998</c:v>
                </c:pt>
                <c:pt idx="14963">
                  <c:v>295.05029999999999</c:v>
                </c:pt>
                <c:pt idx="14964">
                  <c:v>295.08580000000001</c:v>
                </c:pt>
                <c:pt idx="14965">
                  <c:v>295.12130000000002</c:v>
                </c:pt>
                <c:pt idx="14966">
                  <c:v>295.15679999999998</c:v>
                </c:pt>
                <c:pt idx="14967">
                  <c:v>295.19240000000002</c:v>
                </c:pt>
                <c:pt idx="14968">
                  <c:v>295.2278</c:v>
                </c:pt>
                <c:pt idx="14969">
                  <c:v>295.26339999999999</c:v>
                </c:pt>
                <c:pt idx="14970">
                  <c:v>295.2989</c:v>
                </c:pt>
                <c:pt idx="14971">
                  <c:v>295.33440000000002</c:v>
                </c:pt>
                <c:pt idx="14972">
                  <c:v>295.36989999999997</c:v>
                </c:pt>
                <c:pt idx="14973">
                  <c:v>295.40550000000002</c:v>
                </c:pt>
                <c:pt idx="14974">
                  <c:v>295.44099999999997</c:v>
                </c:pt>
                <c:pt idx="14975">
                  <c:v>295.47649999999999</c:v>
                </c:pt>
                <c:pt idx="14976">
                  <c:v>295.512</c:v>
                </c:pt>
                <c:pt idx="14977">
                  <c:v>295.54750000000001</c:v>
                </c:pt>
                <c:pt idx="14978">
                  <c:v>295.5831</c:v>
                </c:pt>
                <c:pt idx="14979">
                  <c:v>295.61860000000001</c:v>
                </c:pt>
                <c:pt idx="14980">
                  <c:v>295.6542</c:v>
                </c:pt>
                <c:pt idx="14981">
                  <c:v>295.68970000000002</c:v>
                </c:pt>
                <c:pt idx="14982">
                  <c:v>295.7253</c:v>
                </c:pt>
                <c:pt idx="14983">
                  <c:v>295.76080000000002</c:v>
                </c:pt>
                <c:pt idx="14984">
                  <c:v>295.79629999999997</c:v>
                </c:pt>
                <c:pt idx="14985">
                  <c:v>295.83190000000002</c:v>
                </c:pt>
                <c:pt idx="14986">
                  <c:v>295.86739999999998</c:v>
                </c:pt>
                <c:pt idx="14987">
                  <c:v>295.90300000000002</c:v>
                </c:pt>
                <c:pt idx="14988">
                  <c:v>295.93849999999998</c:v>
                </c:pt>
                <c:pt idx="14989">
                  <c:v>295.97410000000002</c:v>
                </c:pt>
                <c:pt idx="14990">
                  <c:v>296.00959999999998</c:v>
                </c:pt>
                <c:pt idx="14991">
                  <c:v>296.04520000000002</c:v>
                </c:pt>
                <c:pt idx="14992">
                  <c:v>296.08080000000001</c:v>
                </c:pt>
                <c:pt idx="14993">
                  <c:v>296.11630000000002</c:v>
                </c:pt>
                <c:pt idx="14994">
                  <c:v>296.15190000000001</c:v>
                </c:pt>
                <c:pt idx="14995">
                  <c:v>296.1875</c:v>
                </c:pt>
                <c:pt idx="14996">
                  <c:v>296.22309999999999</c:v>
                </c:pt>
                <c:pt idx="14997">
                  <c:v>296.2586</c:v>
                </c:pt>
                <c:pt idx="14998">
                  <c:v>296.29419999999999</c:v>
                </c:pt>
                <c:pt idx="14999">
                  <c:v>296.32979999999998</c:v>
                </c:pt>
                <c:pt idx="15000">
                  <c:v>296.36540000000002</c:v>
                </c:pt>
                <c:pt idx="15001">
                  <c:v>296.40089999999998</c:v>
                </c:pt>
                <c:pt idx="15002">
                  <c:v>296.43650000000002</c:v>
                </c:pt>
                <c:pt idx="15003">
                  <c:v>296.47210000000001</c:v>
                </c:pt>
                <c:pt idx="15004">
                  <c:v>296.5077</c:v>
                </c:pt>
                <c:pt idx="15005">
                  <c:v>296.54329999999999</c:v>
                </c:pt>
                <c:pt idx="15006">
                  <c:v>296.57889999999998</c:v>
                </c:pt>
                <c:pt idx="15007">
                  <c:v>296.61450000000002</c:v>
                </c:pt>
                <c:pt idx="15008">
                  <c:v>296.65010000000001</c:v>
                </c:pt>
                <c:pt idx="15009">
                  <c:v>296.6857</c:v>
                </c:pt>
                <c:pt idx="15010">
                  <c:v>296.72129999999999</c:v>
                </c:pt>
                <c:pt idx="15011">
                  <c:v>296.75689999999997</c:v>
                </c:pt>
                <c:pt idx="15012">
                  <c:v>296.79250000000002</c:v>
                </c:pt>
                <c:pt idx="15013">
                  <c:v>296.82810000000001</c:v>
                </c:pt>
                <c:pt idx="15014">
                  <c:v>296.86369999999999</c:v>
                </c:pt>
                <c:pt idx="15015">
                  <c:v>296.89929999999998</c:v>
                </c:pt>
                <c:pt idx="15016">
                  <c:v>296.93490000000003</c:v>
                </c:pt>
                <c:pt idx="15017">
                  <c:v>296.97059999999999</c:v>
                </c:pt>
                <c:pt idx="15018">
                  <c:v>297.00619999999998</c:v>
                </c:pt>
                <c:pt idx="15019">
                  <c:v>297.04180000000002</c:v>
                </c:pt>
                <c:pt idx="15020">
                  <c:v>297.07740000000001</c:v>
                </c:pt>
                <c:pt idx="15021">
                  <c:v>297.113</c:v>
                </c:pt>
                <c:pt idx="15022">
                  <c:v>297.14870000000002</c:v>
                </c:pt>
                <c:pt idx="15023">
                  <c:v>297.18430000000001</c:v>
                </c:pt>
                <c:pt idx="15024">
                  <c:v>297.2199</c:v>
                </c:pt>
                <c:pt idx="15025">
                  <c:v>297.25560000000002</c:v>
                </c:pt>
                <c:pt idx="15026">
                  <c:v>297.2912</c:v>
                </c:pt>
                <c:pt idx="15027">
                  <c:v>297.32679999999999</c:v>
                </c:pt>
                <c:pt idx="15028">
                  <c:v>297.36250000000001</c:v>
                </c:pt>
                <c:pt idx="15029">
                  <c:v>297.3981</c:v>
                </c:pt>
                <c:pt idx="15030">
                  <c:v>297.43380000000002</c:v>
                </c:pt>
                <c:pt idx="15031">
                  <c:v>297.46940000000001</c:v>
                </c:pt>
                <c:pt idx="15032">
                  <c:v>297.50510000000003</c:v>
                </c:pt>
                <c:pt idx="15033">
                  <c:v>297.54070000000002</c:v>
                </c:pt>
                <c:pt idx="15034">
                  <c:v>297.57639999999998</c:v>
                </c:pt>
                <c:pt idx="15035">
                  <c:v>297.61200000000002</c:v>
                </c:pt>
                <c:pt idx="15036">
                  <c:v>297.64769999999999</c:v>
                </c:pt>
                <c:pt idx="15037">
                  <c:v>297.68329999999997</c:v>
                </c:pt>
                <c:pt idx="15038">
                  <c:v>297.71899999999999</c:v>
                </c:pt>
                <c:pt idx="15039">
                  <c:v>297.75470000000001</c:v>
                </c:pt>
                <c:pt idx="15040">
                  <c:v>297.7903</c:v>
                </c:pt>
                <c:pt idx="15041">
                  <c:v>297.82600000000002</c:v>
                </c:pt>
                <c:pt idx="15042">
                  <c:v>297.86169999999998</c:v>
                </c:pt>
                <c:pt idx="15043">
                  <c:v>297.89729999999997</c:v>
                </c:pt>
                <c:pt idx="15044">
                  <c:v>297.93299999999999</c:v>
                </c:pt>
                <c:pt idx="15045">
                  <c:v>297.96870000000001</c:v>
                </c:pt>
                <c:pt idx="15046">
                  <c:v>298.00439999999998</c:v>
                </c:pt>
                <c:pt idx="15047">
                  <c:v>298.04000000000002</c:v>
                </c:pt>
                <c:pt idx="15048">
                  <c:v>298.07569999999998</c:v>
                </c:pt>
                <c:pt idx="15049">
                  <c:v>298.1114</c:v>
                </c:pt>
                <c:pt idx="15050">
                  <c:v>298.14710000000002</c:v>
                </c:pt>
                <c:pt idx="15051">
                  <c:v>298.18279999999999</c:v>
                </c:pt>
                <c:pt idx="15052">
                  <c:v>298.21850000000001</c:v>
                </c:pt>
                <c:pt idx="15053">
                  <c:v>298.25420000000003</c:v>
                </c:pt>
                <c:pt idx="15054">
                  <c:v>298.28989999999999</c:v>
                </c:pt>
                <c:pt idx="15055">
                  <c:v>298.32560000000001</c:v>
                </c:pt>
                <c:pt idx="15056">
                  <c:v>298.36130000000003</c:v>
                </c:pt>
                <c:pt idx="15057">
                  <c:v>298.39699999999999</c:v>
                </c:pt>
                <c:pt idx="15058">
                  <c:v>298.43270000000001</c:v>
                </c:pt>
                <c:pt idx="15059">
                  <c:v>298.46839999999997</c:v>
                </c:pt>
                <c:pt idx="15060">
                  <c:v>298.50409999999999</c:v>
                </c:pt>
                <c:pt idx="15061">
                  <c:v>298.53980000000001</c:v>
                </c:pt>
                <c:pt idx="15062">
                  <c:v>298.57549999999998</c:v>
                </c:pt>
                <c:pt idx="15063">
                  <c:v>298.6112</c:v>
                </c:pt>
                <c:pt idx="15064">
                  <c:v>298.64690000000002</c:v>
                </c:pt>
                <c:pt idx="15065">
                  <c:v>298.68270000000001</c:v>
                </c:pt>
                <c:pt idx="15066">
                  <c:v>298.71839999999997</c:v>
                </c:pt>
                <c:pt idx="15067">
                  <c:v>298.75409999999999</c:v>
                </c:pt>
                <c:pt idx="15068">
                  <c:v>298.78980000000001</c:v>
                </c:pt>
                <c:pt idx="15069">
                  <c:v>298.82560000000001</c:v>
                </c:pt>
                <c:pt idx="15070">
                  <c:v>298.86130000000003</c:v>
                </c:pt>
                <c:pt idx="15071">
                  <c:v>298.89699999999999</c:v>
                </c:pt>
                <c:pt idx="15072">
                  <c:v>298.93279999999999</c:v>
                </c:pt>
                <c:pt idx="15073">
                  <c:v>298.96850000000001</c:v>
                </c:pt>
                <c:pt idx="15074">
                  <c:v>299.00420000000003</c:v>
                </c:pt>
                <c:pt idx="15075">
                  <c:v>299.04000000000002</c:v>
                </c:pt>
                <c:pt idx="15076">
                  <c:v>299.07569999999998</c:v>
                </c:pt>
                <c:pt idx="15077">
                  <c:v>299.11149999999998</c:v>
                </c:pt>
                <c:pt idx="15078">
                  <c:v>299.1472</c:v>
                </c:pt>
                <c:pt idx="15079">
                  <c:v>299.18299999999999</c:v>
                </c:pt>
                <c:pt idx="15080">
                  <c:v>299.21870000000001</c:v>
                </c:pt>
                <c:pt idx="15081">
                  <c:v>299.25450000000001</c:v>
                </c:pt>
                <c:pt idx="15082">
                  <c:v>299.29020000000003</c:v>
                </c:pt>
                <c:pt idx="15083">
                  <c:v>299.32600000000002</c:v>
                </c:pt>
                <c:pt idx="15084">
                  <c:v>299.36169999999998</c:v>
                </c:pt>
                <c:pt idx="15085">
                  <c:v>299.39749999999998</c:v>
                </c:pt>
                <c:pt idx="15086">
                  <c:v>299.43329999999997</c:v>
                </c:pt>
                <c:pt idx="15087">
                  <c:v>299.46899999999999</c:v>
                </c:pt>
                <c:pt idx="15088">
                  <c:v>299.50479999999999</c:v>
                </c:pt>
                <c:pt idx="15089">
                  <c:v>299.54059999999998</c:v>
                </c:pt>
                <c:pt idx="15090">
                  <c:v>299.5763</c:v>
                </c:pt>
                <c:pt idx="15091">
                  <c:v>299.6121</c:v>
                </c:pt>
                <c:pt idx="15092">
                  <c:v>299.64789999999999</c:v>
                </c:pt>
                <c:pt idx="15093">
                  <c:v>299.68369999999999</c:v>
                </c:pt>
                <c:pt idx="15094">
                  <c:v>299.71949999999998</c:v>
                </c:pt>
                <c:pt idx="15095">
                  <c:v>299.7552</c:v>
                </c:pt>
                <c:pt idx="15096">
                  <c:v>299.791</c:v>
                </c:pt>
                <c:pt idx="15097">
                  <c:v>299.82679999999999</c:v>
                </c:pt>
                <c:pt idx="15098">
                  <c:v>299.86259999999999</c:v>
                </c:pt>
                <c:pt idx="15099">
                  <c:v>299.89839999999998</c:v>
                </c:pt>
                <c:pt idx="15100">
                  <c:v>299.93419999999998</c:v>
                </c:pt>
                <c:pt idx="15101">
                  <c:v>299.97000000000003</c:v>
                </c:pt>
                <c:pt idx="15102">
                  <c:v>300.00580000000002</c:v>
                </c:pt>
                <c:pt idx="15103">
                  <c:v>300.04160000000002</c:v>
                </c:pt>
                <c:pt idx="15104">
                  <c:v>300.07740000000001</c:v>
                </c:pt>
                <c:pt idx="15105">
                  <c:v>300.11320000000001</c:v>
                </c:pt>
                <c:pt idx="15106">
                  <c:v>300.149</c:v>
                </c:pt>
                <c:pt idx="15107">
                  <c:v>300.1848</c:v>
                </c:pt>
                <c:pt idx="15108">
                  <c:v>300.22059999999999</c:v>
                </c:pt>
                <c:pt idx="15109">
                  <c:v>300.25639999999999</c:v>
                </c:pt>
                <c:pt idx="15110">
                  <c:v>300.29219999999998</c:v>
                </c:pt>
                <c:pt idx="15111">
                  <c:v>300.32810000000001</c:v>
                </c:pt>
                <c:pt idx="15112">
                  <c:v>300.3639</c:v>
                </c:pt>
                <c:pt idx="15113">
                  <c:v>300.3997</c:v>
                </c:pt>
                <c:pt idx="15114">
                  <c:v>300.43549999999999</c:v>
                </c:pt>
                <c:pt idx="15115">
                  <c:v>300.47129999999999</c:v>
                </c:pt>
                <c:pt idx="15116">
                  <c:v>300.50720000000001</c:v>
                </c:pt>
                <c:pt idx="15117">
                  <c:v>300.54300000000001</c:v>
                </c:pt>
                <c:pt idx="15118">
                  <c:v>300.5788</c:v>
                </c:pt>
                <c:pt idx="15119">
                  <c:v>300.61470000000003</c:v>
                </c:pt>
                <c:pt idx="15120">
                  <c:v>300.65050000000002</c:v>
                </c:pt>
                <c:pt idx="15121">
                  <c:v>300.68630000000002</c:v>
                </c:pt>
                <c:pt idx="15122">
                  <c:v>300.72219999999999</c:v>
                </c:pt>
                <c:pt idx="15123">
                  <c:v>300.75799999999998</c:v>
                </c:pt>
                <c:pt idx="15124">
                  <c:v>300.79390000000001</c:v>
                </c:pt>
                <c:pt idx="15125">
                  <c:v>300.8297</c:v>
                </c:pt>
                <c:pt idx="15126">
                  <c:v>300.86559999999997</c:v>
                </c:pt>
                <c:pt idx="15127">
                  <c:v>300.90140000000002</c:v>
                </c:pt>
                <c:pt idx="15128">
                  <c:v>300.93729999999999</c:v>
                </c:pt>
                <c:pt idx="15129">
                  <c:v>300.97309999999999</c:v>
                </c:pt>
                <c:pt idx="15130">
                  <c:v>301.00900000000001</c:v>
                </c:pt>
                <c:pt idx="15131">
                  <c:v>301.04489999999998</c:v>
                </c:pt>
                <c:pt idx="15132">
                  <c:v>301.08069999999998</c:v>
                </c:pt>
                <c:pt idx="15133">
                  <c:v>301.11660000000001</c:v>
                </c:pt>
                <c:pt idx="15134">
                  <c:v>301.1524</c:v>
                </c:pt>
                <c:pt idx="15135">
                  <c:v>301.18830000000003</c:v>
                </c:pt>
                <c:pt idx="15136">
                  <c:v>301.2242</c:v>
                </c:pt>
                <c:pt idx="15137">
                  <c:v>301.26010000000002</c:v>
                </c:pt>
                <c:pt idx="15138">
                  <c:v>301.29590000000002</c:v>
                </c:pt>
                <c:pt idx="15139">
                  <c:v>301.33179999999999</c:v>
                </c:pt>
                <c:pt idx="15140">
                  <c:v>301.36770000000001</c:v>
                </c:pt>
                <c:pt idx="15141">
                  <c:v>301.40359999999998</c:v>
                </c:pt>
                <c:pt idx="15142">
                  <c:v>301.43950000000001</c:v>
                </c:pt>
                <c:pt idx="15143">
                  <c:v>301.4753</c:v>
                </c:pt>
                <c:pt idx="15144">
                  <c:v>301.51119999999997</c:v>
                </c:pt>
                <c:pt idx="15145">
                  <c:v>301.5471</c:v>
                </c:pt>
                <c:pt idx="15146">
                  <c:v>301.58300000000003</c:v>
                </c:pt>
                <c:pt idx="15147">
                  <c:v>301.6189</c:v>
                </c:pt>
                <c:pt idx="15148">
                  <c:v>301.65480000000002</c:v>
                </c:pt>
                <c:pt idx="15149">
                  <c:v>301.69069999999999</c:v>
                </c:pt>
                <c:pt idx="15150">
                  <c:v>301.72660000000002</c:v>
                </c:pt>
                <c:pt idx="15151">
                  <c:v>301.76249999999999</c:v>
                </c:pt>
                <c:pt idx="15152">
                  <c:v>301.79840000000002</c:v>
                </c:pt>
                <c:pt idx="15153">
                  <c:v>301.83429999999998</c:v>
                </c:pt>
                <c:pt idx="15154">
                  <c:v>301.87020000000001</c:v>
                </c:pt>
                <c:pt idx="15155">
                  <c:v>301.90609999999998</c:v>
                </c:pt>
                <c:pt idx="15156">
                  <c:v>301.94200000000001</c:v>
                </c:pt>
                <c:pt idx="15157">
                  <c:v>301.97800000000001</c:v>
                </c:pt>
                <c:pt idx="15158">
                  <c:v>302.01389999999998</c:v>
                </c:pt>
                <c:pt idx="15159">
                  <c:v>302.0498</c:v>
                </c:pt>
                <c:pt idx="15160">
                  <c:v>302.08569999999997</c:v>
                </c:pt>
                <c:pt idx="15161">
                  <c:v>302.1216</c:v>
                </c:pt>
                <c:pt idx="15162">
                  <c:v>302.1576</c:v>
                </c:pt>
                <c:pt idx="15163">
                  <c:v>302.19349999999997</c:v>
                </c:pt>
                <c:pt idx="15164">
                  <c:v>302.2294</c:v>
                </c:pt>
                <c:pt idx="15165">
                  <c:v>302.2654</c:v>
                </c:pt>
                <c:pt idx="15166">
                  <c:v>302.30130000000003</c:v>
                </c:pt>
                <c:pt idx="15167">
                  <c:v>302.3372</c:v>
                </c:pt>
                <c:pt idx="15168">
                  <c:v>302.3732</c:v>
                </c:pt>
                <c:pt idx="15169">
                  <c:v>302.40910000000002</c:v>
                </c:pt>
                <c:pt idx="15170">
                  <c:v>302.44510000000002</c:v>
                </c:pt>
                <c:pt idx="15171">
                  <c:v>302.48099999999999</c:v>
                </c:pt>
                <c:pt idx="15172">
                  <c:v>302.517</c:v>
                </c:pt>
                <c:pt idx="15173">
                  <c:v>302.55290000000002</c:v>
                </c:pt>
                <c:pt idx="15174">
                  <c:v>302.58890000000002</c:v>
                </c:pt>
                <c:pt idx="15175">
                  <c:v>302.62479999999999</c:v>
                </c:pt>
                <c:pt idx="15176">
                  <c:v>302.66079999999999</c:v>
                </c:pt>
                <c:pt idx="15177">
                  <c:v>302.69670000000002</c:v>
                </c:pt>
                <c:pt idx="15178">
                  <c:v>302.73270000000002</c:v>
                </c:pt>
                <c:pt idx="15179">
                  <c:v>302.76859999999999</c:v>
                </c:pt>
                <c:pt idx="15180">
                  <c:v>302.80459999999999</c:v>
                </c:pt>
                <c:pt idx="15181">
                  <c:v>302.84059999999999</c:v>
                </c:pt>
                <c:pt idx="15182">
                  <c:v>302.8766</c:v>
                </c:pt>
                <c:pt idx="15183">
                  <c:v>302.91250000000002</c:v>
                </c:pt>
                <c:pt idx="15184">
                  <c:v>302.94850000000002</c:v>
                </c:pt>
                <c:pt idx="15185">
                  <c:v>302.98450000000003</c:v>
                </c:pt>
                <c:pt idx="15186">
                  <c:v>303.0204</c:v>
                </c:pt>
                <c:pt idx="15187">
                  <c:v>303.0564</c:v>
                </c:pt>
                <c:pt idx="15188">
                  <c:v>303.0924</c:v>
                </c:pt>
                <c:pt idx="15189">
                  <c:v>303.1284</c:v>
                </c:pt>
                <c:pt idx="15190">
                  <c:v>303.1644</c:v>
                </c:pt>
                <c:pt idx="15191">
                  <c:v>303.2004</c:v>
                </c:pt>
                <c:pt idx="15192">
                  <c:v>303.2364</c:v>
                </c:pt>
                <c:pt idx="15193">
                  <c:v>303.27229999999997</c:v>
                </c:pt>
                <c:pt idx="15194">
                  <c:v>303.30829999999997</c:v>
                </c:pt>
                <c:pt idx="15195">
                  <c:v>303.34429999999998</c:v>
                </c:pt>
                <c:pt idx="15196">
                  <c:v>303.38029999999998</c:v>
                </c:pt>
                <c:pt idx="15197">
                  <c:v>303.41640000000001</c:v>
                </c:pt>
                <c:pt idx="15198">
                  <c:v>303.45229999999998</c:v>
                </c:pt>
                <c:pt idx="15199">
                  <c:v>303.48829999999998</c:v>
                </c:pt>
                <c:pt idx="15200">
                  <c:v>303.52440000000001</c:v>
                </c:pt>
                <c:pt idx="15201">
                  <c:v>303.56040000000002</c:v>
                </c:pt>
                <c:pt idx="15202">
                  <c:v>303.59640000000002</c:v>
                </c:pt>
                <c:pt idx="15203">
                  <c:v>303.63240000000002</c:v>
                </c:pt>
                <c:pt idx="15204">
                  <c:v>303.66840000000002</c:v>
                </c:pt>
                <c:pt idx="15205">
                  <c:v>303.70440000000002</c:v>
                </c:pt>
                <c:pt idx="15206">
                  <c:v>303.74040000000002</c:v>
                </c:pt>
                <c:pt idx="15207">
                  <c:v>303.7765</c:v>
                </c:pt>
                <c:pt idx="15208">
                  <c:v>303.8125</c:v>
                </c:pt>
                <c:pt idx="15209">
                  <c:v>303.8485</c:v>
                </c:pt>
                <c:pt idx="15210">
                  <c:v>303.88459999999998</c:v>
                </c:pt>
                <c:pt idx="15211">
                  <c:v>303.92059999999998</c:v>
                </c:pt>
                <c:pt idx="15212">
                  <c:v>303.95659999999998</c:v>
                </c:pt>
                <c:pt idx="15213">
                  <c:v>303.99259999999998</c:v>
                </c:pt>
                <c:pt idx="15214">
                  <c:v>304.02870000000001</c:v>
                </c:pt>
                <c:pt idx="15215">
                  <c:v>304.06470000000002</c:v>
                </c:pt>
                <c:pt idx="15216">
                  <c:v>304.10079999999999</c:v>
                </c:pt>
                <c:pt idx="15217">
                  <c:v>304.13679999999999</c:v>
                </c:pt>
                <c:pt idx="15218">
                  <c:v>304.17290000000003</c:v>
                </c:pt>
                <c:pt idx="15219">
                  <c:v>304.20890000000003</c:v>
                </c:pt>
                <c:pt idx="15220">
                  <c:v>304.245</c:v>
                </c:pt>
                <c:pt idx="15221">
                  <c:v>304.28100000000001</c:v>
                </c:pt>
                <c:pt idx="15222">
                  <c:v>304.31700000000001</c:v>
                </c:pt>
                <c:pt idx="15223">
                  <c:v>304.35309999999998</c:v>
                </c:pt>
                <c:pt idx="15224">
                  <c:v>304.38920000000002</c:v>
                </c:pt>
                <c:pt idx="15225">
                  <c:v>304.42520000000002</c:v>
                </c:pt>
                <c:pt idx="15226">
                  <c:v>304.46129999999999</c:v>
                </c:pt>
                <c:pt idx="15227">
                  <c:v>304.49740000000003</c:v>
                </c:pt>
                <c:pt idx="15228">
                  <c:v>304.53339999999997</c:v>
                </c:pt>
                <c:pt idx="15229">
                  <c:v>304.56950000000001</c:v>
                </c:pt>
                <c:pt idx="15230">
                  <c:v>304.60559999999998</c:v>
                </c:pt>
                <c:pt idx="15231">
                  <c:v>304.64170000000001</c:v>
                </c:pt>
                <c:pt idx="15232">
                  <c:v>304.67770000000002</c:v>
                </c:pt>
                <c:pt idx="15233">
                  <c:v>304.71379999999999</c:v>
                </c:pt>
                <c:pt idx="15234">
                  <c:v>304.74990000000003</c:v>
                </c:pt>
                <c:pt idx="15235">
                  <c:v>304.78590000000003</c:v>
                </c:pt>
                <c:pt idx="15236">
                  <c:v>304.82209999999998</c:v>
                </c:pt>
                <c:pt idx="15237">
                  <c:v>304.85809999999998</c:v>
                </c:pt>
                <c:pt idx="15238">
                  <c:v>304.89420000000001</c:v>
                </c:pt>
                <c:pt idx="15239">
                  <c:v>304.93029999999999</c:v>
                </c:pt>
                <c:pt idx="15240">
                  <c:v>304.96640000000002</c:v>
                </c:pt>
                <c:pt idx="15241">
                  <c:v>305.0025</c:v>
                </c:pt>
                <c:pt idx="15242">
                  <c:v>305.03859999999997</c:v>
                </c:pt>
                <c:pt idx="15243">
                  <c:v>305.07470000000001</c:v>
                </c:pt>
                <c:pt idx="15244">
                  <c:v>305.11079999999998</c:v>
                </c:pt>
                <c:pt idx="15245">
                  <c:v>305.14690000000002</c:v>
                </c:pt>
                <c:pt idx="15246">
                  <c:v>305.18299999999999</c:v>
                </c:pt>
                <c:pt idx="15247">
                  <c:v>305.21910000000003</c:v>
                </c:pt>
                <c:pt idx="15248">
                  <c:v>305.2552</c:v>
                </c:pt>
                <c:pt idx="15249">
                  <c:v>305.29140000000001</c:v>
                </c:pt>
                <c:pt idx="15250">
                  <c:v>305.32749999999999</c:v>
                </c:pt>
                <c:pt idx="15251">
                  <c:v>305.36360000000002</c:v>
                </c:pt>
                <c:pt idx="15252">
                  <c:v>305.3997</c:v>
                </c:pt>
                <c:pt idx="15253">
                  <c:v>305.43579999999997</c:v>
                </c:pt>
                <c:pt idx="15254">
                  <c:v>305.47190000000001</c:v>
                </c:pt>
                <c:pt idx="15255">
                  <c:v>305.50810000000001</c:v>
                </c:pt>
                <c:pt idx="15256">
                  <c:v>305.54419999999999</c:v>
                </c:pt>
                <c:pt idx="15257">
                  <c:v>305.58030000000002</c:v>
                </c:pt>
                <c:pt idx="15258">
                  <c:v>305.61649999999997</c:v>
                </c:pt>
                <c:pt idx="15259">
                  <c:v>305.65260000000001</c:v>
                </c:pt>
                <c:pt idx="15260">
                  <c:v>305.68869999999998</c:v>
                </c:pt>
                <c:pt idx="15261">
                  <c:v>305.72489999999999</c:v>
                </c:pt>
                <c:pt idx="15262">
                  <c:v>305.76100000000002</c:v>
                </c:pt>
                <c:pt idx="15263">
                  <c:v>305.7971</c:v>
                </c:pt>
                <c:pt idx="15264">
                  <c:v>305.83330000000001</c:v>
                </c:pt>
                <c:pt idx="15265">
                  <c:v>305.86939999999998</c:v>
                </c:pt>
                <c:pt idx="15266">
                  <c:v>305.90559999999999</c:v>
                </c:pt>
                <c:pt idx="15267">
                  <c:v>305.94170000000003</c:v>
                </c:pt>
                <c:pt idx="15268">
                  <c:v>305.97789999999998</c:v>
                </c:pt>
                <c:pt idx="15269">
                  <c:v>306.01400000000001</c:v>
                </c:pt>
                <c:pt idx="15270">
                  <c:v>306.05020000000002</c:v>
                </c:pt>
                <c:pt idx="15271">
                  <c:v>306.08629999999999</c:v>
                </c:pt>
                <c:pt idx="15272">
                  <c:v>306.1225</c:v>
                </c:pt>
                <c:pt idx="15273">
                  <c:v>306.15870000000001</c:v>
                </c:pt>
                <c:pt idx="15274">
                  <c:v>306.19479999999999</c:v>
                </c:pt>
                <c:pt idx="15275">
                  <c:v>306.23099999999999</c:v>
                </c:pt>
                <c:pt idx="15276">
                  <c:v>306.2672</c:v>
                </c:pt>
                <c:pt idx="15277">
                  <c:v>306.30329999999998</c:v>
                </c:pt>
                <c:pt idx="15278">
                  <c:v>306.33949999999999</c:v>
                </c:pt>
                <c:pt idx="15279">
                  <c:v>306.37569999999999</c:v>
                </c:pt>
                <c:pt idx="15280">
                  <c:v>306.4119</c:v>
                </c:pt>
                <c:pt idx="15281">
                  <c:v>306.44810000000001</c:v>
                </c:pt>
                <c:pt idx="15282">
                  <c:v>306.48430000000002</c:v>
                </c:pt>
                <c:pt idx="15283">
                  <c:v>306.5204</c:v>
                </c:pt>
                <c:pt idx="15284">
                  <c:v>306.5566</c:v>
                </c:pt>
                <c:pt idx="15285">
                  <c:v>306.59280000000001</c:v>
                </c:pt>
                <c:pt idx="15286">
                  <c:v>306.62900000000002</c:v>
                </c:pt>
                <c:pt idx="15287">
                  <c:v>306.66520000000003</c:v>
                </c:pt>
                <c:pt idx="15288">
                  <c:v>306.70139999999998</c:v>
                </c:pt>
                <c:pt idx="15289">
                  <c:v>306.73759999999999</c:v>
                </c:pt>
                <c:pt idx="15290">
                  <c:v>306.77379999999999</c:v>
                </c:pt>
                <c:pt idx="15291">
                  <c:v>306.81</c:v>
                </c:pt>
                <c:pt idx="15292">
                  <c:v>306.84620000000001</c:v>
                </c:pt>
                <c:pt idx="15293">
                  <c:v>306.88240000000002</c:v>
                </c:pt>
                <c:pt idx="15294">
                  <c:v>306.91860000000003</c:v>
                </c:pt>
                <c:pt idx="15295">
                  <c:v>306.95479999999998</c:v>
                </c:pt>
                <c:pt idx="15296">
                  <c:v>306.99099999999999</c:v>
                </c:pt>
                <c:pt idx="15297">
                  <c:v>307.02719999999999</c:v>
                </c:pt>
                <c:pt idx="15298">
                  <c:v>307.0634</c:v>
                </c:pt>
                <c:pt idx="15299">
                  <c:v>307.09969999999998</c:v>
                </c:pt>
                <c:pt idx="15300">
                  <c:v>307.13589999999999</c:v>
                </c:pt>
                <c:pt idx="15301">
                  <c:v>307.1721</c:v>
                </c:pt>
                <c:pt idx="15302">
                  <c:v>307.20830000000001</c:v>
                </c:pt>
                <c:pt idx="15303">
                  <c:v>307.24459999999999</c:v>
                </c:pt>
                <c:pt idx="15304">
                  <c:v>307.2808</c:v>
                </c:pt>
                <c:pt idx="15305">
                  <c:v>307.31700000000001</c:v>
                </c:pt>
                <c:pt idx="15306">
                  <c:v>307.35329999999999</c:v>
                </c:pt>
                <c:pt idx="15307">
                  <c:v>307.3895</c:v>
                </c:pt>
                <c:pt idx="15308">
                  <c:v>307.42579999999998</c:v>
                </c:pt>
                <c:pt idx="15309">
                  <c:v>307.46199999999999</c:v>
                </c:pt>
                <c:pt idx="15310">
                  <c:v>307.4982</c:v>
                </c:pt>
                <c:pt idx="15311">
                  <c:v>307.53449999999998</c:v>
                </c:pt>
                <c:pt idx="15312">
                  <c:v>307.57069999999999</c:v>
                </c:pt>
                <c:pt idx="15313">
                  <c:v>307.60700000000003</c:v>
                </c:pt>
                <c:pt idx="15314">
                  <c:v>307.64319999999998</c:v>
                </c:pt>
                <c:pt idx="15315">
                  <c:v>307.67950000000002</c:v>
                </c:pt>
                <c:pt idx="15316">
                  <c:v>307.71570000000003</c:v>
                </c:pt>
                <c:pt idx="15317">
                  <c:v>307.75200000000001</c:v>
                </c:pt>
                <c:pt idx="15318">
                  <c:v>307.78820000000002</c:v>
                </c:pt>
                <c:pt idx="15319">
                  <c:v>307.8245</c:v>
                </c:pt>
                <c:pt idx="15320">
                  <c:v>307.86070000000001</c:v>
                </c:pt>
                <c:pt idx="15321">
                  <c:v>307.89699999999999</c:v>
                </c:pt>
                <c:pt idx="15322">
                  <c:v>307.93329999999997</c:v>
                </c:pt>
                <c:pt idx="15323">
                  <c:v>307.96960000000001</c:v>
                </c:pt>
                <c:pt idx="15324">
                  <c:v>308.00580000000002</c:v>
                </c:pt>
                <c:pt idx="15325">
                  <c:v>308.0421</c:v>
                </c:pt>
                <c:pt idx="15326">
                  <c:v>308.07839999999999</c:v>
                </c:pt>
                <c:pt idx="15327">
                  <c:v>308.11470000000003</c:v>
                </c:pt>
                <c:pt idx="15328">
                  <c:v>308.15089999999998</c:v>
                </c:pt>
                <c:pt idx="15329">
                  <c:v>308.18720000000002</c:v>
                </c:pt>
                <c:pt idx="15330">
                  <c:v>308.2235</c:v>
                </c:pt>
                <c:pt idx="15331">
                  <c:v>308.25979999999998</c:v>
                </c:pt>
                <c:pt idx="15332">
                  <c:v>308.29610000000002</c:v>
                </c:pt>
                <c:pt idx="15333">
                  <c:v>308.33240000000001</c:v>
                </c:pt>
                <c:pt idx="15334">
                  <c:v>308.36869999999999</c:v>
                </c:pt>
                <c:pt idx="15335">
                  <c:v>308.40499999999997</c:v>
                </c:pt>
                <c:pt idx="15336">
                  <c:v>308.44130000000001</c:v>
                </c:pt>
                <c:pt idx="15337">
                  <c:v>308.4776</c:v>
                </c:pt>
                <c:pt idx="15338">
                  <c:v>308.51389999999998</c:v>
                </c:pt>
                <c:pt idx="15339">
                  <c:v>308.55020000000002</c:v>
                </c:pt>
                <c:pt idx="15340">
                  <c:v>308.5865</c:v>
                </c:pt>
                <c:pt idx="15341">
                  <c:v>308.62279999999998</c:v>
                </c:pt>
                <c:pt idx="15342">
                  <c:v>308.65910000000002</c:v>
                </c:pt>
                <c:pt idx="15343">
                  <c:v>308.69540000000001</c:v>
                </c:pt>
                <c:pt idx="15344">
                  <c:v>308.73169999999999</c:v>
                </c:pt>
                <c:pt idx="15345">
                  <c:v>308.7681</c:v>
                </c:pt>
                <c:pt idx="15346">
                  <c:v>308.80439999999999</c:v>
                </c:pt>
                <c:pt idx="15347">
                  <c:v>308.84070000000003</c:v>
                </c:pt>
                <c:pt idx="15348">
                  <c:v>308.87700000000001</c:v>
                </c:pt>
                <c:pt idx="15349">
                  <c:v>308.91329999999999</c:v>
                </c:pt>
                <c:pt idx="15350">
                  <c:v>308.94970000000001</c:v>
                </c:pt>
                <c:pt idx="15351">
                  <c:v>308.98599999999999</c:v>
                </c:pt>
                <c:pt idx="15352">
                  <c:v>309.02229999999997</c:v>
                </c:pt>
                <c:pt idx="15353">
                  <c:v>309.05869999999999</c:v>
                </c:pt>
                <c:pt idx="15354">
                  <c:v>309.09500000000003</c:v>
                </c:pt>
                <c:pt idx="15355">
                  <c:v>309.13130000000001</c:v>
                </c:pt>
                <c:pt idx="15356">
                  <c:v>309.16770000000002</c:v>
                </c:pt>
                <c:pt idx="15357">
                  <c:v>309.20400000000001</c:v>
                </c:pt>
                <c:pt idx="15358">
                  <c:v>309.24040000000002</c:v>
                </c:pt>
                <c:pt idx="15359">
                  <c:v>309.27670000000001</c:v>
                </c:pt>
                <c:pt idx="15360">
                  <c:v>309.31310000000002</c:v>
                </c:pt>
                <c:pt idx="15361">
                  <c:v>309.3494</c:v>
                </c:pt>
                <c:pt idx="15362">
                  <c:v>309.38580000000002</c:v>
                </c:pt>
                <c:pt idx="15363">
                  <c:v>309.4221</c:v>
                </c:pt>
                <c:pt idx="15364">
                  <c:v>309.45850000000002</c:v>
                </c:pt>
                <c:pt idx="15365">
                  <c:v>309.4948</c:v>
                </c:pt>
                <c:pt idx="15366">
                  <c:v>309.53120000000001</c:v>
                </c:pt>
                <c:pt idx="15367">
                  <c:v>309.56760000000003</c:v>
                </c:pt>
                <c:pt idx="15368">
                  <c:v>309.60390000000001</c:v>
                </c:pt>
                <c:pt idx="15369">
                  <c:v>309.64030000000002</c:v>
                </c:pt>
                <c:pt idx="15370">
                  <c:v>309.67669999999998</c:v>
                </c:pt>
                <c:pt idx="15371">
                  <c:v>309.71300000000002</c:v>
                </c:pt>
                <c:pt idx="15372">
                  <c:v>309.74939999999998</c:v>
                </c:pt>
                <c:pt idx="15373">
                  <c:v>309.78579999999999</c:v>
                </c:pt>
                <c:pt idx="15374">
                  <c:v>309.82220000000001</c:v>
                </c:pt>
                <c:pt idx="15375">
                  <c:v>309.85860000000002</c:v>
                </c:pt>
                <c:pt idx="15376">
                  <c:v>309.89499999999998</c:v>
                </c:pt>
                <c:pt idx="15377">
                  <c:v>309.93130000000002</c:v>
                </c:pt>
                <c:pt idx="15378">
                  <c:v>309.96769999999998</c:v>
                </c:pt>
                <c:pt idx="15379">
                  <c:v>310.00409999999999</c:v>
                </c:pt>
                <c:pt idx="15380">
                  <c:v>310.04050000000001</c:v>
                </c:pt>
                <c:pt idx="15381">
                  <c:v>310.07690000000002</c:v>
                </c:pt>
                <c:pt idx="15382">
                  <c:v>310.11329999999998</c:v>
                </c:pt>
                <c:pt idx="15383">
                  <c:v>310.1497</c:v>
                </c:pt>
                <c:pt idx="15384">
                  <c:v>310.18610000000001</c:v>
                </c:pt>
                <c:pt idx="15385">
                  <c:v>310.22250000000003</c:v>
                </c:pt>
                <c:pt idx="15386">
                  <c:v>310.25889999999998</c:v>
                </c:pt>
                <c:pt idx="15387">
                  <c:v>310.2953</c:v>
                </c:pt>
                <c:pt idx="15388">
                  <c:v>310.33170000000001</c:v>
                </c:pt>
                <c:pt idx="15389">
                  <c:v>310.36810000000003</c:v>
                </c:pt>
                <c:pt idx="15390">
                  <c:v>310.40449999999998</c:v>
                </c:pt>
                <c:pt idx="15391">
                  <c:v>310.4409</c:v>
                </c:pt>
                <c:pt idx="15392">
                  <c:v>310.47739999999999</c:v>
                </c:pt>
                <c:pt idx="15393">
                  <c:v>310.5138</c:v>
                </c:pt>
                <c:pt idx="15394">
                  <c:v>310.55020000000002</c:v>
                </c:pt>
                <c:pt idx="15395">
                  <c:v>310.58659999999998</c:v>
                </c:pt>
                <c:pt idx="15396">
                  <c:v>310.62299999999999</c:v>
                </c:pt>
                <c:pt idx="15397">
                  <c:v>310.65949999999998</c:v>
                </c:pt>
                <c:pt idx="15398">
                  <c:v>310.69589999999999</c:v>
                </c:pt>
                <c:pt idx="15399">
                  <c:v>310.73239999999998</c:v>
                </c:pt>
                <c:pt idx="15400">
                  <c:v>310.7688</c:v>
                </c:pt>
                <c:pt idx="15401">
                  <c:v>310.80520000000001</c:v>
                </c:pt>
                <c:pt idx="15402">
                  <c:v>310.8417</c:v>
                </c:pt>
                <c:pt idx="15403">
                  <c:v>310.87810000000002</c:v>
                </c:pt>
                <c:pt idx="15404">
                  <c:v>310.91460000000001</c:v>
                </c:pt>
                <c:pt idx="15405">
                  <c:v>310.95100000000002</c:v>
                </c:pt>
                <c:pt idx="15406">
                  <c:v>310.98739999999998</c:v>
                </c:pt>
                <c:pt idx="15407">
                  <c:v>311.02390000000003</c:v>
                </c:pt>
                <c:pt idx="15408">
                  <c:v>311.06029999999998</c:v>
                </c:pt>
                <c:pt idx="15409">
                  <c:v>311.09679999999997</c:v>
                </c:pt>
                <c:pt idx="15410">
                  <c:v>311.13319999999999</c:v>
                </c:pt>
                <c:pt idx="15411">
                  <c:v>311.16969999999998</c:v>
                </c:pt>
                <c:pt idx="15412">
                  <c:v>311.20620000000002</c:v>
                </c:pt>
                <c:pt idx="15413">
                  <c:v>311.24259999999998</c:v>
                </c:pt>
                <c:pt idx="15414">
                  <c:v>311.27910000000003</c:v>
                </c:pt>
                <c:pt idx="15415">
                  <c:v>311.31560000000002</c:v>
                </c:pt>
                <c:pt idx="15416">
                  <c:v>311.35199999999998</c:v>
                </c:pt>
                <c:pt idx="15417">
                  <c:v>311.38850000000002</c:v>
                </c:pt>
                <c:pt idx="15418">
                  <c:v>311.42500000000001</c:v>
                </c:pt>
                <c:pt idx="15419">
                  <c:v>311.4615</c:v>
                </c:pt>
                <c:pt idx="15420">
                  <c:v>311.49790000000002</c:v>
                </c:pt>
                <c:pt idx="15421">
                  <c:v>311.53440000000001</c:v>
                </c:pt>
                <c:pt idx="15422">
                  <c:v>311.57089999999999</c:v>
                </c:pt>
                <c:pt idx="15423">
                  <c:v>311.60739999999998</c:v>
                </c:pt>
                <c:pt idx="15424">
                  <c:v>311.64389999999997</c:v>
                </c:pt>
                <c:pt idx="15425">
                  <c:v>311.68040000000002</c:v>
                </c:pt>
                <c:pt idx="15426">
                  <c:v>311.71679999999998</c:v>
                </c:pt>
                <c:pt idx="15427">
                  <c:v>311.75330000000002</c:v>
                </c:pt>
                <c:pt idx="15428">
                  <c:v>311.78980000000001</c:v>
                </c:pt>
                <c:pt idx="15429">
                  <c:v>311.8263</c:v>
                </c:pt>
                <c:pt idx="15430">
                  <c:v>311.86279999999999</c:v>
                </c:pt>
                <c:pt idx="15431">
                  <c:v>311.89929999999998</c:v>
                </c:pt>
                <c:pt idx="15432">
                  <c:v>311.93579999999997</c:v>
                </c:pt>
                <c:pt idx="15433">
                  <c:v>311.97230000000002</c:v>
                </c:pt>
                <c:pt idx="15434">
                  <c:v>312.00889999999998</c:v>
                </c:pt>
                <c:pt idx="15435">
                  <c:v>312.0453</c:v>
                </c:pt>
                <c:pt idx="15436">
                  <c:v>312.08179999999999</c:v>
                </c:pt>
                <c:pt idx="15437">
                  <c:v>312.11840000000001</c:v>
                </c:pt>
                <c:pt idx="15438">
                  <c:v>312.1549</c:v>
                </c:pt>
                <c:pt idx="15439">
                  <c:v>312.19139999999999</c:v>
                </c:pt>
                <c:pt idx="15440">
                  <c:v>312.22789999999998</c:v>
                </c:pt>
                <c:pt idx="15441">
                  <c:v>312.26440000000002</c:v>
                </c:pt>
                <c:pt idx="15442">
                  <c:v>312.30099999999999</c:v>
                </c:pt>
                <c:pt idx="15443">
                  <c:v>312.33749999999998</c:v>
                </c:pt>
                <c:pt idx="15444">
                  <c:v>312.37400000000002</c:v>
                </c:pt>
                <c:pt idx="15445">
                  <c:v>312.41059999999999</c:v>
                </c:pt>
                <c:pt idx="15446">
                  <c:v>312.44709999999998</c:v>
                </c:pt>
                <c:pt idx="15447">
                  <c:v>312.48360000000002</c:v>
                </c:pt>
                <c:pt idx="15448">
                  <c:v>312.52019999999999</c:v>
                </c:pt>
                <c:pt idx="15449">
                  <c:v>312.55669999999998</c:v>
                </c:pt>
                <c:pt idx="15450">
                  <c:v>312.59320000000002</c:v>
                </c:pt>
                <c:pt idx="15451">
                  <c:v>312.62979999999999</c:v>
                </c:pt>
                <c:pt idx="15452">
                  <c:v>312.66629999999998</c:v>
                </c:pt>
                <c:pt idx="15453">
                  <c:v>312.7029</c:v>
                </c:pt>
                <c:pt idx="15454">
                  <c:v>312.73939999999999</c:v>
                </c:pt>
                <c:pt idx="15455">
                  <c:v>312.77600000000001</c:v>
                </c:pt>
                <c:pt idx="15456">
                  <c:v>312.8125</c:v>
                </c:pt>
                <c:pt idx="15457">
                  <c:v>312.84910000000002</c:v>
                </c:pt>
                <c:pt idx="15458">
                  <c:v>312.88569999999999</c:v>
                </c:pt>
                <c:pt idx="15459">
                  <c:v>312.92219999999998</c:v>
                </c:pt>
                <c:pt idx="15460">
                  <c:v>312.9588</c:v>
                </c:pt>
                <c:pt idx="15461">
                  <c:v>312.99529999999999</c:v>
                </c:pt>
                <c:pt idx="15462">
                  <c:v>313.03190000000001</c:v>
                </c:pt>
                <c:pt idx="15463">
                  <c:v>313.06849999999997</c:v>
                </c:pt>
                <c:pt idx="15464">
                  <c:v>313.10500000000002</c:v>
                </c:pt>
                <c:pt idx="15465">
                  <c:v>313.14159999999998</c:v>
                </c:pt>
                <c:pt idx="15466">
                  <c:v>313.1782</c:v>
                </c:pt>
                <c:pt idx="15467">
                  <c:v>313.21480000000003</c:v>
                </c:pt>
                <c:pt idx="15468">
                  <c:v>313.25130000000001</c:v>
                </c:pt>
                <c:pt idx="15469">
                  <c:v>313.28789999999998</c:v>
                </c:pt>
                <c:pt idx="15470">
                  <c:v>313.3245</c:v>
                </c:pt>
                <c:pt idx="15471">
                  <c:v>313.36110000000002</c:v>
                </c:pt>
                <c:pt idx="15472">
                  <c:v>313.39769999999999</c:v>
                </c:pt>
                <c:pt idx="15473">
                  <c:v>313.43430000000001</c:v>
                </c:pt>
                <c:pt idx="15474">
                  <c:v>313.47089999999997</c:v>
                </c:pt>
                <c:pt idx="15475">
                  <c:v>313.50749999999999</c:v>
                </c:pt>
                <c:pt idx="15476">
                  <c:v>313.54410000000001</c:v>
                </c:pt>
                <c:pt idx="15477">
                  <c:v>313.58069999999998</c:v>
                </c:pt>
                <c:pt idx="15478">
                  <c:v>313.6173</c:v>
                </c:pt>
                <c:pt idx="15479">
                  <c:v>313.65390000000002</c:v>
                </c:pt>
                <c:pt idx="15480">
                  <c:v>313.69049999999999</c:v>
                </c:pt>
                <c:pt idx="15481">
                  <c:v>313.72710000000001</c:v>
                </c:pt>
                <c:pt idx="15482">
                  <c:v>313.76369999999997</c:v>
                </c:pt>
                <c:pt idx="15483">
                  <c:v>313.80029999999999</c:v>
                </c:pt>
                <c:pt idx="15484">
                  <c:v>313.83690000000001</c:v>
                </c:pt>
                <c:pt idx="15485">
                  <c:v>313.87349999999998</c:v>
                </c:pt>
                <c:pt idx="15486">
                  <c:v>313.91019999999997</c:v>
                </c:pt>
                <c:pt idx="15487">
                  <c:v>313.9468</c:v>
                </c:pt>
                <c:pt idx="15488">
                  <c:v>313.98340000000002</c:v>
                </c:pt>
                <c:pt idx="15489">
                  <c:v>314.02</c:v>
                </c:pt>
                <c:pt idx="15490">
                  <c:v>314.05669999999998</c:v>
                </c:pt>
                <c:pt idx="15491">
                  <c:v>314.0933</c:v>
                </c:pt>
                <c:pt idx="15492">
                  <c:v>314.12990000000002</c:v>
                </c:pt>
                <c:pt idx="15493">
                  <c:v>314.16649999999998</c:v>
                </c:pt>
                <c:pt idx="15494">
                  <c:v>314.20319999999998</c:v>
                </c:pt>
                <c:pt idx="15495">
                  <c:v>314.2398</c:v>
                </c:pt>
                <c:pt idx="15496">
                  <c:v>314.2765</c:v>
                </c:pt>
                <c:pt idx="15497">
                  <c:v>314.31310000000002</c:v>
                </c:pt>
                <c:pt idx="15498">
                  <c:v>314.34980000000002</c:v>
                </c:pt>
                <c:pt idx="15499">
                  <c:v>314.38639999999998</c:v>
                </c:pt>
                <c:pt idx="15500">
                  <c:v>314.423</c:v>
                </c:pt>
                <c:pt idx="15501">
                  <c:v>314.4597</c:v>
                </c:pt>
                <c:pt idx="15502">
                  <c:v>314.49630000000002</c:v>
                </c:pt>
                <c:pt idx="15503">
                  <c:v>314.53300000000002</c:v>
                </c:pt>
                <c:pt idx="15504">
                  <c:v>314.56970000000001</c:v>
                </c:pt>
                <c:pt idx="15505">
                  <c:v>314.60629999999998</c:v>
                </c:pt>
                <c:pt idx="15506">
                  <c:v>314.64299999999997</c:v>
                </c:pt>
                <c:pt idx="15507">
                  <c:v>314.67959999999999</c:v>
                </c:pt>
                <c:pt idx="15508">
                  <c:v>314.71629999999999</c:v>
                </c:pt>
                <c:pt idx="15509">
                  <c:v>314.75299999999999</c:v>
                </c:pt>
                <c:pt idx="15510">
                  <c:v>314.78960000000001</c:v>
                </c:pt>
                <c:pt idx="15511">
                  <c:v>314.8263</c:v>
                </c:pt>
                <c:pt idx="15512">
                  <c:v>314.863</c:v>
                </c:pt>
                <c:pt idx="15513">
                  <c:v>314.8997</c:v>
                </c:pt>
                <c:pt idx="15514">
                  <c:v>314.93630000000002</c:v>
                </c:pt>
                <c:pt idx="15515">
                  <c:v>314.97300000000001</c:v>
                </c:pt>
                <c:pt idx="15516">
                  <c:v>315.00970000000001</c:v>
                </c:pt>
                <c:pt idx="15517">
                  <c:v>315.04640000000001</c:v>
                </c:pt>
                <c:pt idx="15518">
                  <c:v>315.0831</c:v>
                </c:pt>
                <c:pt idx="15519">
                  <c:v>315.1198</c:v>
                </c:pt>
                <c:pt idx="15520">
                  <c:v>315.15649999999999</c:v>
                </c:pt>
                <c:pt idx="15521">
                  <c:v>315.19310000000002</c:v>
                </c:pt>
                <c:pt idx="15522">
                  <c:v>315.22989999999999</c:v>
                </c:pt>
                <c:pt idx="15523">
                  <c:v>315.26650000000001</c:v>
                </c:pt>
                <c:pt idx="15524">
                  <c:v>315.30329999999998</c:v>
                </c:pt>
                <c:pt idx="15525">
                  <c:v>315.3399</c:v>
                </c:pt>
                <c:pt idx="15526">
                  <c:v>315.3766</c:v>
                </c:pt>
                <c:pt idx="15527">
                  <c:v>315.41340000000002</c:v>
                </c:pt>
                <c:pt idx="15528">
                  <c:v>315.45010000000002</c:v>
                </c:pt>
                <c:pt idx="15529">
                  <c:v>315.48680000000002</c:v>
                </c:pt>
                <c:pt idx="15530">
                  <c:v>315.52350000000001</c:v>
                </c:pt>
                <c:pt idx="15531">
                  <c:v>315.56020000000001</c:v>
                </c:pt>
                <c:pt idx="15532">
                  <c:v>315.59690000000001</c:v>
                </c:pt>
                <c:pt idx="15533">
                  <c:v>315.6336</c:v>
                </c:pt>
                <c:pt idx="15534">
                  <c:v>315.6703</c:v>
                </c:pt>
                <c:pt idx="15535">
                  <c:v>315.70710000000003</c:v>
                </c:pt>
                <c:pt idx="15536">
                  <c:v>315.74380000000002</c:v>
                </c:pt>
                <c:pt idx="15537">
                  <c:v>315.78050000000002</c:v>
                </c:pt>
                <c:pt idx="15538">
                  <c:v>315.81729999999999</c:v>
                </c:pt>
                <c:pt idx="15539">
                  <c:v>315.85399999999998</c:v>
                </c:pt>
                <c:pt idx="15540">
                  <c:v>315.89069999999998</c:v>
                </c:pt>
                <c:pt idx="15541">
                  <c:v>315.92750000000001</c:v>
                </c:pt>
                <c:pt idx="15542">
                  <c:v>315.96420000000001</c:v>
                </c:pt>
                <c:pt idx="15543">
                  <c:v>316.0009</c:v>
                </c:pt>
                <c:pt idx="15544">
                  <c:v>316.03769999999997</c:v>
                </c:pt>
                <c:pt idx="15545">
                  <c:v>316.07440000000003</c:v>
                </c:pt>
                <c:pt idx="15546">
                  <c:v>316.1112</c:v>
                </c:pt>
                <c:pt idx="15547">
                  <c:v>316.14789999999999</c:v>
                </c:pt>
                <c:pt idx="15548">
                  <c:v>316.18470000000002</c:v>
                </c:pt>
                <c:pt idx="15549">
                  <c:v>316.22140000000002</c:v>
                </c:pt>
                <c:pt idx="15550">
                  <c:v>316.25819999999999</c:v>
                </c:pt>
                <c:pt idx="15551">
                  <c:v>316.29489999999998</c:v>
                </c:pt>
                <c:pt idx="15552">
                  <c:v>316.33170000000001</c:v>
                </c:pt>
                <c:pt idx="15553">
                  <c:v>316.36849999999998</c:v>
                </c:pt>
                <c:pt idx="15554">
                  <c:v>316.40519999999998</c:v>
                </c:pt>
                <c:pt idx="15555">
                  <c:v>316.44200000000001</c:v>
                </c:pt>
                <c:pt idx="15556">
                  <c:v>316.47879999999998</c:v>
                </c:pt>
                <c:pt idx="15557">
                  <c:v>316.51549999999997</c:v>
                </c:pt>
                <c:pt idx="15558">
                  <c:v>316.5523</c:v>
                </c:pt>
                <c:pt idx="15559">
                  <c:v>316.58909999999997</c:v>
                </c:pt>
                <c:pt idx="15560">
                  <c:v>316.6259</c:v>
                </c:pt>
                <c:pt idx="15561">
                  <c:v>316.6626</c:v>
                </c:pt>
                <c:pt idx="15562">
                  <c:v>316.69940000000003</c:v>
                </c:pt>
                <c:pt idx="15563">
                  <c:v>316.7362</c:v>
                </c:pt>
                <c:pt idx="15564">
                  <c:v>316.77300000000002</c:v>
                </c:pt>
                <c:pt idx="15565">
                  <c:v>316.8098</c:v>
                </c:pt>
                <c:pt idx="15566">
                  <c:v>316.84660000000002</c:v>
                </c:pt>
                <c:pt idx="15567">
                  <c:v>316.88330000000002</c:v>
                </c:pt>
                <c:pt idx="15568">
                  <c:v>316.92009999999999</c:v>
                </c:pt>
                <c:pt idx="15569">
                  <c:v>316.95690000000002</c:v>
                </c:pt>
                <c:pt idx="15570">
                  <c:v>316.99369999999999</c:v>
                </c:pt>
                <c:pt idx="15571">
                  <c:v>317.03050000000002</c:v>
                </c:pt>
                <c:pt idx="15572">
                  <c:v>317.06729999999999</c:v>
                </c:pt>
                <c:pt idx="15573">
                  <c:v>317.10410000000002</c:v>
                </c:pt>
                <c:pt idx="15574">
                  <c:v>317.14089999999999</c:v>
                </c:pt>
                <c:pt idx="15575">
                  <c:v>317.17779999999999</c:v>
                </c:pt>
                <c:pt idx="15576">
                  <c:v>317.21460000000002</c:v>
                </c:pt>
                <c:pt idx="15577">
                  <c:v>317.25139999999999</c:v>
                </c:pt>
                <c:pt idx="15578">
                  <c:v>317.28820000000002</c:v>
                </c:pt>
                <c:pt idx="15579">
                  <c:v>317.32499999999999</c:v>
                </c:pt>
                <c:pt idx="15580">
                  <c:v>317.36180000000002</c:v>
                </c:pt>
                <c:pt idx="15581">
                  <c:v>317.39870000000002</c:v>
                </c:pt>
                <c:pt idx="15582">
                  <c:v>317.43549999999999</c:v>
                </c:pt>
                <c:pt idx="15583">
                  <c:v>317.47230000000002</c:v>
                </c:pt>
                <c:pt idx="15584">
                  <c:v>317.50909999999999</c:v>
                </c:pt>
                <c:pt idx="15585">
                  <c:v>317.54599999999999</c:v>
                </c:pt>
                <c:pt idx="15586">
                  <c:v>317.58280000000002</c:v>
                </c:pt>
                <c:pt idx="15587">
                  <c:v>317.61959999999999</c:v>
                </c:pt>
                <c:pt idx="15588">
                  <c:v>317.65649999999999</c:v>
                </c:pt>
                <c:pt idx="15589">
                  <c:v>317.69330000000002</c:v>
                </c:pt>
                <c:pt idx="15590">
                  <c:v>317.73009999999999</c:v>
                </c:pt>
                <c:pt idx="15591">
                  <c:v>317.767</c:v>
                </c:pt>
                <c:pt idx="15592">
                  <c:v>317.80380000000002</c:v>
                </c:pt>
                <c:pt idx="15593">
                  <c:v>317.84070000000003</c:v>
                </c:pt>
                <c:pt idx="15594">
                  <c:v>317.8775</c:v>
                </c:pt>
                <c:pt idx="15595">
                  <c:v>317.9144</c:v>
                </c:pt>
                <c:pt idx="15596">
                  <c:v>317.95119999999997</c:v>
                </c:pt>
                <c:pt idx="15597">
                  <c:v>317.98809999999997</c:v>
                </c:pt>
                <c:pt idx="15598">
                  <c:v>318.0249</c:v>
                </c:pt>
                <c:pt idx="15599">
                  <c:v>318.06180000000001</c:v>
                </c:pt>
                <c:pt idx="15600">
                  <c:v>318.09870000000001</c:v>
                </c:pt>
                <c:pt idx="15601">
                  <c:v>318.13549999999998</c:v>
                </c:pt>
                <c:pt idx="15602">
                  <c:v>318.17239999999998</c:v>
                </c:pt>
                <c:pt idx="15603">
                  <c:v>318.20929999999998</c:v>
                </c:pt>
                <c:pt idx="15604">
                  <c:v>318.24610000000001</c:v>
                </c:pt>
                <c:pt idx="15605">
                  <c:v>318.28300000000002</c:v>
                </c:pt>
                <c:pt idx="15606">
                  <c:v>318.31990000000002</c:v>
                </c:pt>
                <c:pt idx="15607">
                  <c:v>318.35680000000002</c:v>
                </c:pt>
                <c:pt idx="15608">
                  <c:v>318.39359999999999</c:v>
                </c:pt>
                <c:pt idx="15609">
                  <c:v>318.43049999999999</c:v>
                </c:pt>
                <c:pt idx="15610">
                  <c:v>318.4674</c:v>
                </c:pt>
                <c:pt idx="15611">
                  <c:v>318.5043</c:v>
                </c:pt>
                <c:pt idx="15612">
                  <c:v>318.5412</c:v>
                </c:pt>
                <c:pt idx="15613">
                  <c:v>318.57810000000001</c:v>
                </c:pt>
                <c:pt idx="15614">
                  <c:v>318.61500000000001</c:v>
                </c:pt>
                <c:pt idx="15615">
                  <c:v>318.65190000000001</c:v>
                </c:pt>
                <c:pt idx="15616">
                  <c:v>318.68880000000001</c:v>
                </c:pt>
                <c:pt idx="15617">
                  <c:v>318.72559999999999</c:v>
                </c:pt>
                <c:pt idx="15618">
                  <c:v>318.76249999999999</c:v>
                </c:pt>
                <c:pt idx="15619">
                  <c:v>318.79939999999999</c:v>
                </c:pt>
                <c:pt idx="15620">
                  <c:v>318.83629999999999</c:v>
                </c:pt>
                <c:pt idx="15621">
                  <c:v>318.87329999999997</c:v>
                </c:pt>
                <c:pt idx="15622">
                  <c:v>318.91019999999997</c:v>
                </c:pt>
                <c:pt idx="15623">
                  <c:v>318.94709999999998</c:v>
                </c:pt>
                <c:pt idx="15624">
                  <c:v>318.98399999999998</c:v>
                </c:pt>
                <c:pt idx="15625">
                  <c:v>319.02089999999998</c:v>
                </c:pt>
                <c:pt idx="15626">
                  <c:v>319.05779999999999</c:v>
                </c:pt>
                <c:pt idx="15627">
                  <c:v>319.09469999999999</c:v>
                </c:pt>
                <c:pt idx="15628">
                  <c:v>319.13170000000002</c:v>
                </c:pt>
                <c:pt idx="15629">
                  <c:v>319.16860000000003</c:v>
                </c:pt>
                <c:pt idx="15630">
                  <c:v>319.20549999999997</c:v>
                </c:pt>
                <c:pt idx="15631">
                  <c:v>319.24239999999998</c:v>
                </c:pt>
                <c:pt idx="15632">
                  <c:v>319.27940000000001</c:v>
                </c:pt>
                <c:pt idx="15633">
                  <c:v>319.31630000000001</c:v>
                </c:pt>
                <c:pt idx="15634">
                  <c:v>319.35320000000002</c:v>
                </c:pt>
                <c:pt idx="15635">
                  <c:v>319.39019999999999</c:v>
                </c:pt>
                <c:pt idx="15636">
                  <c:v>319.4271</c:v>
                </c:pt>
                <c:pt idx="15637">
                  <c:v>319.46409999999997</c:v>
                </c:pt>
                <c:pt idx="15638">
                  <c:v>319.50099999999998</c:v>
                </c:pt>
                <c:pt idx="15639">
                  <c:v>319.53789999999998</c:v>
                </c:pt>
                <c:pt idx="15640">
                  <c:v>319.57490000000001</c:v>
                </c:pt>
                <c:pt idx="15641">
                  <c:v>319.61180000000002</c:v>
                </c:pt>
                <c:pt idx="15642">
                  <c:v>319.64879999999999</c:v>
                </c:pt>
                <c:pt idx="15643">
                  <c:v>319.6857</c:v>
                </c:pt>
                <c:pt idx="15644">
                  <c:v>319.72269999999997</c:v>
                </c:pt>
                <c:pt idx="15645">
                  <c:v>319.75959999999998</c:v>
                </c:pt>
                <c:pt idx="15646">
                  <c:v>319.79660000000001</c:v>
                </c:pt>
                <c:pt idx="15647">
                  <c:v>319.83359999999999</c:v>
                </c:pt>
                <c:pt idx="15648">
                  <c:v>319.87049999999999</c:v>
                </c:pt>
                <c:pt idx="15649">
                  <c:v>319.90750000000003</c:v>
                </c:pt>
                <c:pt idx="15650">
                  <c:v>319.94450000000001</c:v>
                </c:pt>
                <c:pt idx="15651">
                  <c:v>319.98140000000001</c:v>
                </c:pt>
                <c:pt idx="15652">
                  <c:v>320.01839999999999</c:v>
                </c:pt>
                <c:pt idx="15653">
                  <c:v>320.05540000000002</c:v>
                </c:pt>
                <c:pt idx="15654">
                  <c:v>320.0924</c:v>
                </c:pt>
                <c:pt idx="15655">
                  <c:v>320.12939999999998</c:v>
                </c:pt>
                <c:pt idx="15656">
                  <c:v>320.16629999999998</c:v>
                </c:pt>
                <c:pt idx="15657">
                  <c:v>320.20330000000001</c:v>
                </c:pt>
                <c:pt idx="15658">
                  <c:v>320.24029999999999</c:v>
                </c:pt>
                <c:pt idx="15659">
                  <c:v>320.27730000000003</c:v>
                </c:pt>
                <c:pt idx="15660">
                  <c:v>320.3143</c:v>
                </c:pt>
                <c:pt idx="15661">
                  <c:v>320.35129999999998</c:v>
                </c:pt>
                <c:pt idx="15662">
                  <c:v>320.38830000000002</c:v>
                </c:pt>
                <c:pt idx="15663">
                  <c:v>320.42529999999999</c:v>
                </c:pt>
                <c:pt idx="15664">
                  <c:v>320.4622</c:v>
                </c:pt>
                <c:pt idx="15665">
                  <c:v>320.49930000000001</c:v>
                </c:pt>
                <c:pt idx="15666">
                  <c:v>320.53629999999998</c:v>
                </c:pt>
                <c:pt idx="15667">
                  <c:v>320.57330000000002</c:v>
                </c:pt>
                <c:pt idx="15668">
                  <c:v>320.6103</c:v>
                </c:pt>
                <c:pt idx="15669">
                  <c:v>320.64729999999997</c:v>
                </c:pt>
                <c:pt idx="15670">
                  <c:v>320.68430000000001</c:v>
                </c:pt>
                <c:pt idx="15671">
                  <c:v>320.72129999999999</c:v>
                </c:pt>
                <c:pt idx="15672">
                  <c:v>320.75830000000002</c:v>
                </c:pt>
                <c:pt idx="15673">
                  <c:v>320.7953</c:v>
                </c:pt>
                <c:pt idx="15674">
                  <c:v>320.83240000000001</c:v>
                </c:pt>
                <c:pt idx="15675">
                  <c:v>320.86939999999998</c:v>
                </c:pt>
                <c:pt idx="15676">
                  <c:v>320.90640000000002</c:v>
                </c:pt>
                <c:pt idx="15677">
                  <c:v>320.9434</c:v>
                </c:pt>
                <c:pt idx="15678">
                  <c:v>320.98050000000001</c:v>
                </c:pt>
                <c:pt idx="15679">
                  <c:v>321.01749999999998</c:v>
                </c:pt>
                <c:pt idx="15680">
                  <c:v>321.05450000000002</c:v>
                </c:pt>
                <c:pt idx="15681">
                  <c:v>321.09160000000003</c:v>
                </c:pt>
                <c:pt idx="15682">
                  <c:v>321.12860000000001</c:v>
                </c:pt>
                <c:pt idx="15683">
                  <c:v>321.16559999999998</c:v>
                </c:pt>
                <c:pt idx="15684">
                  <c:v>321.20269999999999</c:v>
                </c:pt>
                <c:pt idx="15685">
                  <c:v>321.23970000000003</c:v>
                </c:pt>
                <c:pt idx="15686">
                  <c:v>321.27679999999998</c:v>
                </c:pt>
                <c:pt idx="15687">
                  <c:v>321.31380000000001</c:v>
                </c:pt>
                <c:pt idx="15688">
                  <c:v>321.35090000000002</c:v>
                </c:pt>
                <c:pt idx="15689">
                  <c:v>321.3879</c:v>
                </c:pt>
                <c:pt idx="15690">
                  <c:v>321.42500000000001</c:v>
                </c:pt>
                <c:pt idx="15691">
                  <c:v>321.46199999999999</c:v>
                </c:pt>
                <c:pt idx="15692">
                  <c:v>321.4991</c:v>
                </c:pt>
                <c:pt idx="15693">
                  <c:v>321.53609999999998</c:v>
                </c:pt>
                <c:pt idx="15694">
                  <c:v>321.57319999999999</c:v>
                </c:pt>
                <c:pt idx="15695">
                  <c:v>321.6103</c:v>
                </c:pt>
                <c:pt idx="15696">
                  <c:v>321.64729999999997</c:v>
                </c:pt>
                <c:pt idx="15697">
                  <c:v>321.68439999999998</c:v>
                </c:pt>
                <c:pt idx="15698">
                  <c:v>321.72149999999999</c:v>
                </c:pt>
                <c:pt idx="15699">
                  <c:v>321.75850000000003</c:v>
                </c:pt>
                <c:pt idx="15700">
                  <c:v>321.79559999999998</c:v>
                </c:pt>
                <c:pt idx="15701">
                  <c:v>321.83269999999999</c:v>
                </c:pt>
                <c:pt idx="15702">
                  <c:v>321.8698</c:v>
                </c:pt>
                <c:pt idx="15703">
                  <c:v>321.90690000000001</c:v>
                </c:pt>
                <c:pt idx="15704">
                  <c:v>321.94389999999999</c:v>
                </c:pt>
                <c:pt idx="15705">
                  <c:v>321.98099999999999</c:v>
                </c:pt>
                <c:pt idx="15706">
                  <c:v>322.0181</c:v>
                </c:pt>
                <c:pt idx="15707">
                  <c:v>322.05520000000001</c:v>
                </c:pt>
                <c:pt idx="15708">
                  <c:v>322.09230000000002</c:v>
                </c:pt>
                <c:pt idx="15709">
                  <c:v>322.12939999999998</c:v>
                </c:pt>
                <c:pt idx="15710">
                  <c:v>322.16649999999998</c:v>
                </c:pt>
                <c:pt idx="15711">
                  <c:v>322.20359999999999</c:v>
                </c:pt>
                <c:pt idx="15712">
                  <c:v>322.2407</c:v>
                </c:pt>
                <c:pt idx="15713">
                  <c:v>322.27780000000001</c:v>
                </c:pt>
                <c:pt idx="15714">
                  <c:v>322.31490000000002</c:v>
                </c:pt>
                <c:pt idx="15715">
                  <c:v>322.35199999999998</c:v>
                </c:pt>
                <c:pt idx="15716">
                  <c:v>322.38909999999998</c:v>
                </c:pt>
                <c:pt idx="15717">
                  <c:v>322.42619999999999</c:v>
                </c:pt>
                <c:pt idx="15718">
                  <c:v>322.4633</c:v>
                </c:pt>
                <c:pt idx="15719">
                  <c:v>322.50049999999999</c:v>
                </c:pt>
                <c:pt idx="15720">
                  <c:v>322.5376</c:v>
                </c:pt>
                <c:pt idx="15721">
                  <c:v>322.57470000000001</c:v>
                </c:pt>
                <c:pt idx="15722">
                  <c:v>322.61180000000002</c:v>
                </c:pt>
                <c:pt idx="15723">
                  <c:v>322.649</c:v>
                </c:pt>
                <c:pt idx="15724">
                  <c:v>322.68610000000001</c:v>
                </c:pt>
                <c:pt idx="15725">
                  <c:v>322.72320000000002</c:v>
                </c:pt>
                <c:pt idx="15726">
                  <c:v>322.76029999999997</c:v>
                </c:pt>
                <c:pt idx="15727">
                  <c:v>322.79750000000001</c:v>
                </c:pt>
                <c:pt idx="15728">
                  <c:v>322.83460000000002</c:v>
                </c:pt>
                <c:pt idx="15729">
                  <c:v>322.87169999999998</c:v>
                </c:pt>
                <c:pt idx="15730">
                  <c:v>322.90890000000002</c:v>
                </c:pt>
                <c:pt idx="15731">
                  <c:v>322.94600000000003</c:v>
                </c:pt>
                <c:pt idx="15732">
                  <c:v>322.98320000000001</c:v>
                </c:pt>
                <c:pt idx="15733">
                  <c:v>323.02030000000002</c:v>
                </c:pt>
                <c:pt idx="15734">
                  <c:v>323.0575</c:v>
                </c:pt>
                <c:pt idx="15735">
                  <c:v>323.09460000000001</c:v>
                </c:pt>
                <c:pt idx="15736">
                  <c:v>323.1318</c:v>
                </c:pt>
                <c:pt idx="15737">
                  <c:v>323.16890000000001</c:v>
                </c:pt>
                <c:pt idx="15738">
                  <c:v>323.20609999999999</c:v>
                </c:pt>
                <c:pt idx="15739">
                  <c:v>323.2432</c:v>
                </c:pt>
                <c:pt idx="15740">
                  <c:v>323.28039999999999</c:v>
                </c:pt>
                <c:pt idx="15741">
                  <c:v>323.31760000000003</c:v>
                </c:pt>
                <c:pt idx="15742">
                  <c:v>323.35469999999998</c:v>
                </c:pt>
                <c:pt idx="15743">
                  <c:v>323.39190000000002</c:v>
                </c:pt>
                <c:pt idx="15744">
                  <c:v>323.42910000000001</c:v>
                </c:pt>
                <c:pt idx="15745">
                  <c:v>323.46620000000001</c:v>
                </c:pt>
                <c:pt idx="15746">
                  <c:v>323.5034</c:v>
                </c:pt>
                <c:pt idx="15747">
                  <c:v>323.54059999999998</c:v>
                </c:pt>
                <c:pt idx="15748">
                  <c:v>323.57780000000002</c:v>
                </c:pt>
                <c:pt idx="15749">
                  <c:v>323.61489999999998</c:v>
                </c:pt>
                <c:pt idx="15750">
                  <c:v>323.65210000000002</c:v>
                </c:pt>
                <c:pt idx="15751">
                  <c:v>323.6893</c:v>
                </c:pt>
                <c:pt idx="15752">
                  <c:v>323.72649999999999</c:v>
                </c:pt>
                <c:pt idx="15753">
                  <c:v>323.76369999999997</c:v>
                </c:pt>
                <c:pt idx="15754">
                  <c:v>323.80090000000001</c:v>
                </c:pt>
                <c:pt idx="15755">
                  <c:v>323.8381</c:v>
                </c:pt>
                <c:pt idx="15756">
                  <c:v>323.87529999999998</c:v>
                </c:pt>
                <c:pt idx="15757">
                  <c:v>323.91250000000002</c:v>
                </c:pt>
                <c:pt idx="15758">
                  <c:v>323.94970000000001</c:v>
                </c:pt>
                <c:pt idx="15759">
                  <c:v>323.98689999999999</c:v>
                </c:pt>
                <c:pt idx="15760">
                  <c:v>324.02409999999998</c:v>
                </c:pt>
                <c:pt idx="15761">
                  <c:v>324.06130000000002</c:v>
                </c:pt>
                <c:pt idx="15762">
                  <c:v>324.0985</c:v>
                </c:pt>
                <c:pt idx="15763">
                  <c:v>324.13569999999999</c:v>
                </c:pt>
                <c:pt idx="15764">
                  <c:v>324.17290000000003</c:v>
                </c:pt>
                <c:pt idx="15765">
                  <c:v>324.21010000000001</c:v>
                </c:pt>
                <c:pt idx="15766">
                  <c:v>324.2473</c:v>
                </c:pt>
                <c:pt idx="15767">
                  <c:v>324.28449999999998</c:v>
                </c:pt>
                <c:pt idx="15768">
                  <c:v>324.3218</c:v>
                </c:pt>
                <c:pt idx="15769">
                  <c:v>324.35899999999998</c:v>
                </c:pt>
                <c:pt idx="15770">
                  <c:v>324.39620000000002</c:v>
                </c:pt>
                <c:pt idx="15771">
                  <c:v>324.43340000000001</c:v>
                </c:pt>
                <c:pt idx="15772">
                  <c:v>324.47070000000002</c:v>
                </c:pt>
                <c:pt idx="15773">
                  <c:v>324.50790000000001</c:v>
                </c:pt>
                <c:pt idx="15774">
                  <c:v>324.54509999999999</c:v>
                </c:pt>
                <c:pt idx="15775">
                  <c:v>324.58240000000001</c:v>
                </c:pt>
                <c:pt idx="15776">
                  <c:v>324.61959999999999</c:v>
                </c:pt>
                <c:pt idx="15777">
                  <c:v>324.65690000000001</c:v>
                </c:pt>
                <c:pt idx="15778">
                  <c:v>324.69409999999999</c:v>
                </c:pt>
                <c:pt idx="15779">
                  <c:v>324.73140000000001</c:v>
                </c:pt>
                <c:pt idx="15780">
                  <c:v>324.76859999999999</c:v>
                </c:pt>
                <c:pt idx="15781">
                  <c:v>324.80579999999998</c:v>
                </c:pt>
                <c:pt idx="15782">
                  <c:v>324.84309999999999</c:v>
                </c:pt>
                <c:pt idx="15783">
                  <c:v>324.88029999999998</c:v>
                </c:pt>
                <c:pt idx="15784">
                  <c:v>324.91759999999999</c:v>
                </c:pt>
                <c:pt idx="15785">
                  <c:v>324.95490000000001</c:v>
                </c:pt>
                <c:pt idx="15786">
                  <c:v>324.99209999999999</c:v>
                </c:pt>
                <c:pt idx="15787">
                  <c:v>325.02940000000001</c:v>
                </c:pt>
                <c:pt idx="15788">
                  <c:v>325.06670000000003</c:v>
                </c:pt>
                <c:pt idx="15789">
                  <c:v>325.10390000000001</c:v>
                </c:pt>
                <c:pt idx="15790">
                  <c:v>325.14120000000003</c:v>
                </c:pt>
                <c:pt idx="15791">
                  <c:v>325.17840000000001</c:v>
                </c:pt>
                <c:pt idx="15792">
                  <c:v>325.21570000000003</c:v>
                </c:pt>
                <c:pt idx="15793">
                  <c:v>325.25299999999999</c:v>
                </c:pt>
                <c:pt idx="15794">
                  <c:v>325.2903</c:v>
                </c:pt>
                <c:pt idx="15795">
                  <c:v>325.32749999999999</c:v>
                </c:pt>
                <c:pt idx="15796">
                  <c:v>325.3648</c:v>
                </c:pt>
                <c:pt idx="15797">
                  <c:v>325.40210000000002</c:v>
                </c:pt>
                <c:pt idx="15798">
                  <c:v>325.43939999999998</c:v>
                </c:pt>
                <c:pt idx="15799">
                  <c:v>325.47669999999999</c:v>
                </c:pt>
                <c:pt idx="15800">
                  <c:v>325.51400000000001</c:v>
                </c:pt>
                <c:pt idx="15801">
                  <c:v>325.55119999999999</c:v>
                </c:pt>
                <c:pt idx="15802">
                  <c:v>325.58859999999999</c:v>
                </c:pt>
                <c:pt idx="15803">
                  <c:v>325.6259</c:v>
                </c:pt>
                <c:pt idx="15804">
                  <c:v>325.66309999999999</c:v>
                </c:pt>
                <c:pt idx="15805">
                  <c:v>325.7004</c:v>
                </c:pt>
                <c:pt idx="15806">
                  <c:v>325.73770000000002</c:v>
                </c:pt>
                <c:pt idx="15807">
                  <c:v>325.77510000000001</c:v>
                </c:pt>
                <c:pt idx="15808">
                  <c:v>325.81229999999999</c:v>
                </c:pt>
                <c:pt idx="15809">
                  <c:v>325.84969999999998</c:v>
                </c:pt>
                <c:pt idx="15810">
                  <c:v>325.887</c:v>
                </c:pt>
                <c:pt idx="15811">
                  <c:v>325.92430000000002</c:v>
                </c:pt>
                <c:pt idx="15812">
                  <c:v>325.96159999999998</c:v>
                </c:pt>
                <c:pt idx="15813">
                  <c:v>325.99889999999999</c:v>
                </c:pt>
                <c:pt idx="15814">
                  <c:v>326.03620000000001</c:v>
                </c:pt>
                <c:pt idx="15815">
                  <c:v>326.07350000000002</c:v>
                </c:pt>
                <c:pt idx="15816">
                  <c:v>326.11090000000002</c:v>
                </c:pt>
                <c:pt idx="15817">
                  <c:v>326.14819999999997</c:v>
                </c:pt>
                <c:pt idx="15818">
                  <c:v>326.18549999999999</c:v>
                </c:pt>
                <c:pt idx="15819">
                  <c:v>326.22289999999998</c:v>
                </c:pt>
                <c:pt idx="15820">
                  <c:v>326.2602</c:v>
                </c:pt>
                <c:pt idx="15821">
                  <c:v>326.29750000000001</c:v>
                </c:pt>
                <c:pt idx="15822">
                  <c:v>326.3349</c:v>
                </c:pt>
                <c:pt idx="15823">
                  <c:v>326.37220000000002</c:v>
                </c:pt>
                <c:pt idx="15824">
                  <c:v>326.40949999999998</c:v>
                </c:pt>
                <c:pt idx="15825">
                  <c:v>326.44690000000003</c:v>
                </c:pt>
                <c:pt idx="15826">
                  <c:v>326.48419999999999</c:v>
                </c:pt>
                <c:pt idx="15827">
                  <c:v>326.52159999999998</c:v>
                </c:pt>
                <c:pt idx="15828">
                  <c:v>326.55889999999999</c:v>
                </c:pt>
                <c:pt idx="15829">
                  <c:v>326.59629999999999</c:v>
                </c:pt>
                <c:pt idx="15830">
                  <c:v>326.6336</c:v>
                </c:pt>
                <c:pt idx="15831">
                  <c:v>326.67099999999999</c:v>
                </c:pt>
                <c:pt idx="15832">
                  <c:v>326.70830000000001</c:v>
                </c:pt>
                <c:pt idx="15833">
                  <c:v>326.7457</c:v>
                </c:pt>
                <c:pt idx="15834">
                  <c:v>326.78309999999999</c:v>
                </c:pt>
                <c:pt idx="15835">
                  <c:v>326.82040000000001</c:v>
                </c:pt>
                <c:pt idx="15836">
                  <c:v>326.8578</c:v>
                </c:pt>
                <c:pt idx="15837">
                  <c:v>326.89519999999999</c:v>
                </c:pt>
                <c:pt idx="15838">
                  <c:v>326.9325</c:v>
                </c:pt>
                <c:pt idx="15839">
                  <c:v>326.9699</c:v>
                </c:pt>
                <c:pt idx="15840">
                  <c:v>327.00729999999999</c:v>
                </c:pt>
                <c:pt idx="15841">
                  <c:v>327.0446</c:v>
                </c:pt>
                <c:pt idx="15842">
                  <c:v>327.08199999999999</c:v>
                </c:pt>
                <c:pt idx="15843">
                  <c:v>327.11939999999998</c:v>
                </c:pt>
                <c:pt idx="15844">
                  <c:v>327.15679999999998</c:v>
                </c:pt>
                <c:pt idx="15845">
                  <c:v>327.19420000000002</c:v>
                </c:pt>
                <c:pt idx="15846">
                  <c:v>327.23160000000001</c:v>
                </c:pt>
                <c:pt idx="15847">
                  <c:v>327.26900000000001</c:v>
                </c:pt>
                <c:pt idx="15848">
                  <c:v>327.30630000000002</c:v>
                </c:pt>
                <c:pt idx="15849">
                  <c:v>327.34379999999999</c:v>
                </c:pt>
                <c:pt idx="15850">
                  <c:v>327.3811</c:v>
                </c:pt>
                <c:pt idx="15851">
                  <c:v>327.41849999999999</c:v>
                </c:pt>
                <c:pt idx="15852">
                  <c:v>327.45589999999999</c:v>
                </c:pt>
                <c:pt idx="15853">
                  <c:v>327.49329999999998</c:v>
                </c:pt>
                <c:pt idx="15854">
                  <c:v>327.53070000000002</c:v>
                </c:pt>
                <c:pt idx="15855">
                  <c:v>327.56810000000002</c:v>
                </c:pt>
                <c:pt idx="15856">
                  <c:v>327.60559999999998</c:v>
                </c:pt>
                <c:pt idx="15857">
                  <c:v>327.64299999999997</c:v>
                </c:pt>
                <c:pt idx="15858">
                  <c:v>327.68040000000002</c:v>
                </c:pt>
                <c:pt idx="15859">
                  <c:v>327.71780000000001</c:v>
                </c:pt>
                <c:pt idx="15860">
                  <c:v>327.7552</c:v>
                </c:pt>
                <c:pt idx="15861">
                  <c:v>327.79259999999999</c:v>
                </c:pt>
                <c:pt idx="15862">
                  <c:v>327.83</c:v>
                </c:pt>
                <c:pt idx="15863">
                  <c:v>327.86750000000001</c:v>
                </c:pt>
                <c:pt idx="15864">
                  <c:v>327.9049</c:v>
                </c:pt>
                <c:pt idx="15865">
                  <c:v>327.94229999999999</c:v>
                </c:pt>
                <c:pt idx="15866">
                  <c:v>327.97980000000001</c:v>
                </c:pt>
                <c:pt idx="15867">
                  <c:v>328.0172</c:v>
                </c:pt>
                <c:pt idx="15868">
                  <c:v>328.05459999999999</c:v>
                </c:pt>
                <c:pt idx="15869">
                  <c:v>328.09210000000002</c:v>
                </c:pt>
                <c:pt idx="15870">
                  <c:v>328.12950000000001</c:v>
                </c:pt>
                <c:pt idx="15871">
                  <c:v>328.1669</c:v>
                </c:pt>
                <c:pt idx="15872">
                  <c:v>328.20440000000002</c:v>
                </c:pt>
                <c:pt idx="15873">
                  <c:v>328.24180000000001</c:v>
                </c:pt>
                <c:pt idx="15874">
                  <c:v>328.27929999999998</c:v>
                </c:pt>
                <c:pt idx="15875">
                  <c:v>328.31670000000003</c:v>
                </c:pt>
                <c:pt idx="15876">
                  <c:v>328.35419999999999</c:v>
                </c:pt>
                <c:pt idx="15877">
                  <c:v>328.39159999999998</c:v>
                </c:pt>
                <c:pt idx="15878">
                  <c:v>328.42910000000001</c:v>
                </c:pt>
                <c:pt idx="15879">
                  <c:v>328.46660000000003</c:v>
                </c:pt>
                <c:pt idx="15880">
                  <c:v>328.50400000000002</c:v>
                </c:pt>
                <c:pt idx="15881">
                  <c:v>328.54149999999998</c:v>
                </c:pt>
                <c:pt idx="15882">
                  <c:v>328.57889999999998</c:v>
                </c:pt>
                <c:pt idx="15883">
                  <c:v>328.6164</c:v>
                </c:pt>
                <c:pt idx="15884">
                  <c:v>328.65390000000002</c:v>
                </c:pt>
                <c:pt idx="15885">
                  <c:v>328.69130000000001</c:v>
                </c:pt>
                <c:pt idx="15886">
                  <c:v>328.72879999999998</c:v>
                </c:pt>
                <c:pt idx="15887">
                  <c:v>328.7663</c:v>
                </c:pt>
                <c:pt idx="15888">
                  <c:v>328.80380000000002</c:v>
                </c:pt>
                <c:pt idx="15889">
                  <c:v>328.84120000000001</c:v>
                </c:pt>
                <c:pt idx="15890">
                  <c:v>328.87869999999998</c:v>
                </c:pt>
                <c:pt idx="15891">
                  <c:v>328.9162</c:v>
                </c:pt>
                <c:pt idx="15892">
                  <c:v>328.95370000000003</c:v>
                </c:pt>
                <c:pt idx="15893">
                  <c:v>328.99119999999999</c:v>
                </c:pt>
                <c:pt idx="15894">
                  <c:v>329.02870000000001</c:v>
                </c:pt>
                <c:pt idx="15895">
                  <c:v>329.06619999999998</c:v>
                </c:pt>
                <c:pt idx="15896">
                  <c:v>329.1037</c:v>
                </c:pt>
                <c:pt idx="15897">
                  <c:v>329.14109999999999</c:v>
                </c:pt>
                <c:pt idx="15898">
                  <c:v>329.17860000000002</c:v>
                </c:pt>
                <c:pt idx="15899">
                  <c:v>329.21620000000001</c:v>
                </c:pt>
                <c:pt idx="15900">
                  <c:v>329.25369999999998</c:v>
                </c:pt>
                <c:pt idx="15901">
                  <c:v>329.2912</c:v>
                </c:pt>
                <c:pt idx="15902">
                  <c:v>329.32870000000003</c:v>
                </c:pt>
                <c:pt idx="15903">
                  <c:v>329.36619999999999</c:v>
                </c:pt>
                <c:pt idx="15904">
                  <c:v>329.40370000000001</c:v>
                </c:pt>
                <c:pt idx="15905">
                  <c:v>329.44119999999998</c:v>
                </c:pt>
                <c:pt idx="15906">
                  <c:v>329.4787</c:v>
                </c:pt>
                <c:pt idx="15907">
                  <c:v>329.51620000000003</c:v>
                </c:pt>
                <c:pt idx="15908">
                  <c:v>329.55369999999999</c:v>
                </c:pt>
                <c:pt idx="15909">
                  <c:v>329.59129999999999</c:v>
                </c:pt>
                <c:pt idx="15910">
                  <c:v>329.62880000000001</c:v>
                </c:pt>
                <c:pt idx="15911">
                  <c:v>329.66629999999998</c:v>
                </c:pt>
                <c:pt idx="15912">
                  <c:v>329.70389999999998</c:v>
                </c:pt>
                <c:pt idx="15913">
                  <c:v>329.7414</c:v>
                </c:pt>
                <c:pt idx="15914">
                  <c:v>329.77890000000002</c:v>
                </c:pt>
                <c:pt idx="15915">
                  <c:v>329.81639999999999</c:v>
                </c:pt>
                <c:pt idx="15916">
                  <c:v>329.85399999999998</c:v>
                </c:pt>
                <c:pt idx="15917">
                  <c:v>329.89150000000001</c:v>
                </c:pt>
                <c:pt idx="15918">
                  <c:v>329.92910000000001</c:v>
                </c:pt>
                <c:pt idx="15919">
                  <c:v>329.96660000000003</c:v>
                </c:pt>
                <c:pt idx="15920">
                  <c:v>330.00420000000003</c:v>
                </c:pt>
                <c:pt idx="15921">
                  <c:v>330.04169999999999</c:v>
                </c:pt>
                <c:pt idx="15922">
                  <c:v>330.07929999999999</c:v>
                </c:pt>
                <c:pt idx="15923">
                  <c:v>330.11680000000001</c:v>
                </c:pt>
                <c:pt idx="15924">
                  <c:v>330.15440000000001</c:v>
                </c:pt>
                <c:pt idx="15925">
                  <c:v>330.19189999999998</c:v>
                </c:pt>
                <c:pt idx="15926">
                  <c:v>330.22949999999997</c:v>
                </c:pt>
                <c:pt idx="15927">
                  <c:v>330.267</c:v>
                </c:pt>
                <c:pt idx="15928">
                  <c:v>330.30459999999999</c:v>
                </c:pt>
                <c:pt idx="15929">
                  <c:v>330.34219999999999</c:v>
                </c:pt>
                <c:pt idx="15930">
                  <c:v>330.37970000000001</c:v>
                </c:pt>
                <c:pt idx="15931">
                  <c:v>330.41730000000001</c:v>
                </c:pt>
                <c:pt idx="15932">
                  <c:v>330.45490000000001</c:v>
                </c:pt>
                <c:pt idx="15933">
                  <c:v>330.49239999999998</c:v>
                </c:pt>
                <c:pt idx="15934">
                  <c:v>330.53</c:v>
                </c:pt>
                <c:pt idx="15935">
                  <c:v>330.56760000000003</c:v>
                </c:pt>
                <c:pt idx="15936">
                  <c:v>330.60520000000002</c:v>
                </c:pt>
                <c:pt idx="15937">
                  <c:v>330.64280000000002</c:v>
                </c:pt>
                <c:pt idx="15938">
                  <c:v>330.68029999999999</c:v>
                </c:pt>
                <c:pt idx="15939">
                  <c:v>330.71789999999999</c:v>
                </c:pt>
                <c:pt idx="15940">
                  <c:v>330.75549999999998</c:v>
                </c:pt>
                <c:pt idx="15941">
                  <c:v>330.79309999999998</c:v>
                </c:pt>
                <c:pt idx="15942">
                  <c:v>330.83069999999998</c:v>
                </c:pt>
                <c:pt idx="15943">
                  <c:v>330.86829999999998</c:v>
                </c:pt>
                <c:pt idx="15944">
                  <c:v>330.90589999999997</c:v>
                </c:pt>
                <c:pt idx="15945">
                  <c:v>330.94349999999997</c:v>
                </c:pt>
                <c:pt idx="15946">
                  <c:v>330.98110000000003</c:v>
                </c:pt>
                <c:pt idx="15947">
                  <c:v>331.01870000000002</c:v>
                </c:pt>
                <c:pt idx="15948">
                  <c:v>331.05630000000002</c:v>
                </c:pt>
                <c:pt idx="15949">
                  <c:v>331.09390000000002</c:v>
                </c:pt>
                <c:pt idx="15950">
                  <c:v>331.13150000000002</c:v>
                </c:pt>
                <c:pt idx="15951">
                  <c:v>331.16910000000001</c:v>
                </c:pt>
                <c:pt idx="15952">
                  <c:v>331.20670000000001</c:v>
                </c:pt>
                <c:pt idx="15953">
                  <c:v>331.24439999999998</c:v>
                </c:pt>
                <c:pt idx="15954">
                  <c:v>331.28199999999998</c:v>
                </c:pt>
                <c:pt idx="15955">
                  <c:v>331.31959999999998</c:v>
                </c:pt>
                <c:pt idx="15956">
                  <c:v>331.35719999999998</c:v>
                </c:pt>
                <c:pt idx="15957">
                  <c:v>331.39479999999998</c:v>
                </c:pt>
                <c:pt idx="15958">
                  <c:v>331.4325</c:v>
                </c:pt>
                <c:pt idx="15959">
                  <c:v>331.4701</c:v>
                </c:pt>
                <c:pt idx="15960">
                  <c:v>331.5077</c:v>
                </c:pt>
                <c:pt idx="15961">
                  <c:v>331.5453</c:v>
                </c:pt>
                <c:pt idx="15962">
                  <c:v>331.58300000000003</c:v>
                </c:pt>
                <c:pt idx="15963">
                  <c:v>331.62060000000002</c:v>
                </c:pt>
                <c:pt idx="15964">
                  <c:v>331.6583</c:v>
                </c:pt>
                <c:pt idx="15965">
                  <c:v>331.69589999999999</c:v>
                </c:pt>
                <c:pt idx="15966">
                  <c:v>331.73360000000002</c:v>
                </c:pt>
                <c:pt idx="15967">
                  <c:v>331.77120000000002</c:v>
                </c:pt>
                <c:pt idx="15968">
                  <c:v>331.80880000000002</c:v>
                </c:pt>
                <c:pt idx="15969">
                  <c:v>331.84649999999999</c:v>
                </c:pt>
                <c:pt idx="15970">
                  <c:v>331.88420000000002</c:v>
                </c:pt>
                <c:pt idx="15971">
                  <c:v>331.92180000000002</c:v>
                </c:pt>
                <c:pt idx="15972">
                  <c:v>331.95949999999999</c:v>
                </c:pt>
                <c:pt idx="15973">
                  <c:v>331.99709999999999</c:v>
                </c:pt>
                <c:pt idx="15974">
                  <c:v>332.03480000000002</c:v>
                </c:pt>
                <c:pt idx="15975">
                  <c:v>332.07240000000002</c:v>
                </c:pt>
                <c:pt idx="15976">
                  <c:v>332.11009999999999</c:v>
                </c:pt>
                <c:pt idx="15977">
                  <c:v>332.14780000000002</c:v>
                </c:pt>
                <c:pt idx="15978">
                  <c:v>332.18549999999999</c:v>
                </c:pt>
                <c:pt idx="15979">
                  <c:v>332.22309999999999</c:v>
                </c:pt>
                <c:pt idx="15980">
                  <c:v>332.26080000000002</c:v>
                </c:pt>
                <c:pt idx="15981">
                  <c:v>332.29849999999999</c:v>
                </c:pt>
                <c:pt idx="15982">
                  <c:v>332.33620000000002</c:v>
                </c:pt>
                <c:pt idx="15983">
                  <c:v>332.37380000000002</c:v>
                </c:pt>
                <c:pt idx="15984">
                  <c:v>332.41149999999999</c:v>
                </c:pt>
                <c:pt idx="15985">
                  <c:v>332.44920000000002</c:v>
                </c:pt>
                <c:pt idx="15986">
                  <c:v>332.48689999999999</c:v>
                </c:pt>
                <c:pt idx="15987">
                  <c:v>332.52460000000002</c:v>
                </c:pt>
                <c:pt idx="15988">
                  <c:v>332.56229999999999</c:v>
                </c:pt>
                <c:pt idx="15989">
                  <c:v>332.59989999999999</c:v>
                </c:pt>
                <c:pt idx="15990">
                  <c:v>332.63760000000002</c:v>
                </c:pt>
                <c:pt idx="15991">
                  <c:v>332.67529999999999</c:v>
                </c:pt>
                <c:pt idx="15992">
                  <c:v>332.71300000000002</c:v>
                </c:pt>
                <c:pt idx="15993">
                  <c:v>332.75069999999999</c:v>
                </c:pt>
                <c:pt idx="15994">
                  <c:v>332.7885</c:v>
                </c:pt>
                <c:pt idx="15995">
                  <c:v>332.8261</c:v>
                </c:pt>
                <c:pt idx="15996">
                  <c:v>332.8639</c:v>
                </c:pt>
                <c:pt idx="15997">
                  <c:v>332.90159999999997</c:v>
                </c:pt>
                <c:pt idx="15998">
                  <c:v>332.9393</c:v>
                </c:pt>
                <c:pt idx="15999">
                  <c:v>332.97699999999998</c:v>
                </c:pt>
                <c:pt idx="16000">
                  <c:v>333.0147</c:v>
                </c:pt>
                <c:pt idx="16001">
                  <c:v>375.70221613580401</c:v>
                </c:pt>
                <c:pt idx="16002">
                  <c:v>375.74384609722898</c:v>
                </c:pt>
                <c:pt idx="16003">
                  <c:v>375.78547836494499</c:v>
                </c:pt>
                <c:pt idx="16004">
                  <c:v>375.82711293895198</c:v>
                </c:pt>
                <c:pt idx="16005">
                  <c:v>375.86874981925098</c:v>
                </c:pt>
                <c:pt idx="16006">
                  <c:v>375.91038900584198</c:v>
                </c:pt>
                <c:pt idx="16007">
                  <c:v>375.95203049872401</c:v>
                </c:pt>
                <c:pt idx="16008">
                  <c:v>375.99367429789697</c:v>
                </c:pt>
                <c:pt idx="16009">
                  <c:v>376.03532040336199</c:v>
                </c:pt>
                <c:pt idx="16010">
                  <c:v>376.07696881511902</c:v>
                </c:pt>
                <c:pt idx="16011">
                  <c:v>376.11861953316702</c:v>
                </c:pt>
                <c:pt idx="16012">
                  <c:v>376.16027255750703</c:v>
                </c:pt>
                <c:pt idx="16013">
                  <c:v>376.20192788813802</c:v>
                </c:pt>
                <c:pt idx="16014">
                  <c:v>376.24358552506101</c:v>
                </c:pt>
                <c:pt idx="16015">
                  <c:v>376.28524546827498</c:v>
                </c:pt>
                <c:pt idx="16016">
                  <c:v>376.32690771778101</c:v>
                </c:pt>
                <c:pt idx="16017">
                  <c:v>376.36857227357802</c:v>
                </c:pt>
                <c:pt idx="16018">
                  <c:v>376.41023913566698</c:v>
                </c:pt>
                <c:pt idx="16019">
                  <c:v>376.451908304048</c:v>
                </c:pt>
                <c:pt idx="16020">
                  <c:v>376.49357977872</c:v>
                </c:pt>
                <c:pt idx="16021">
                  <c:v>376.53525355968299</c:v>
                </c:pt>
                <c:pt idx="16022">
                  <c:v>376.57692964693803</c:v>
                </c:pt>
                <c:pt idx="16023">
                  <c:v>376.61860804048501</c:v>
                </c:pt>
                <c:pt idx="16024">
                  <c:v>376.66028874032298</c:v>
                </c:pt>
                <c:pt idx="16025">
                  <c:v>376.70197174645199</c:v>
                </c:pt>
                <c:pt idx="16026">
                  <c:v>376.743657058873</c:v>
                </c:pt>
                <c:pt idx="16027">
                  <c:v>376.78534467758601</c:v>
                </c:pt>
                <c:pt idx="16028">
                  <c:v>376.82703460259</c:v>
                </c:pt>
                <c:pt idx="16029">
                  <c:v>376.868726833886</c:v>
                </c:pt>
                <c:pt idx="16030">
                  <c:v>376.91042137147298</c:v>
                </c:pt>
                <c:pt idx="16031">
                  <c:v>376.95211821535202</c:v>
                </c:pt>
                <c:pt idx="16032">
                  <c:v>376.99381736552198</c:v>
                </c:pt>
                <c:pt idx="16033">
                  <c:v>377.035518821984</c:v>
                </c:pt>
                <c:pt idx="16034">
                  <c:v>377.07722258473802</c:v>
                </c:pt>
                <c:pt idx="16035">
                  <c:v>377.11892865378201</c:v>
                </c:pt>
                <c:pt idx="16036">
                  <c:v>377.16063702911902</c:v>
                </c:pt>
                <c:pt idx="16037">
                  <c:v>377.20234771074701</c:v>
                </c:pt>
                <c:pt idx="16038">
                  <c:v>377.24406069866598</c:v>
                </c:pt>
                <c:pt idx="16039">
                  <c:v>377.28577599287701</c:v>
                </c:pt>
                <c:pt idx="16040">
                  <c:v>377.32749359337998</c:v>
                </c:pt>
                <c:pt idx="16041">
                  <c:v>377.369213500174</c:v>
                </c:pt>
                <c:pt idx="16042">
                  <c:v>377.41093571326002</c:v>
                </c:pt>
                <c:pt idx="16043">
                  <c:v>377.45266023263702</c:v>
                </c:pt>
                <c:pt idx="16044">
                  <c:v>377.49438705830602</c:v>
                </c:pt>
                <c:pt idx="16045">
                  <c:v>377.536116190266</c:v>
                </c:pt>
                <c:pt idx="16046">
                  <c:v>377.57784762851799</c:v>
                </c:pt>
                <c:pt idx="16047">
                  <c:v>377.61958137306101</c:v>
                </c:pt>
                <c:pt idx="16048">
                  <c:v>377.66131742389598</c:v>
                </c:pt>
                <c:pt idx="16049">
                  <c:v>377.70305578102199</c:v>
                </c:pt>
                <c:pt idx="16050">
                  <c:v>377.74479644444</c:v>
                </c:pt>
                <c:pt idx="16051">
                  <c:v>377.78653941414899</c:v>
                </c:pt>
                <c:pt idx="16052">
                  <c:v>377.82828469014999</c:v>
                </c:pt>
                <c:pt idx="16053">
                  <c:v>377.87003227244298</c:v>
                </c:pt>
                <c:pt idx="16054">
                  <c:v>377.91178216102702</c:v>
                </c:pt>
                <c:pt idx="16055">
                  <c:v>377.95353435590198</c:v>
                </c:pt>
                <c:pt idx="16056">
                  <c:v>377.995288857069</c:v>
                </c:pt>
                <c:pt idx="16057">
                  <c:v>378.03704566452802</c:v>
                </c:pt>
                <c:pt idx="16058">
                  <c:v>378.07880477827803</c:v>
                </c:pt>
                <c:pt idx="16059">
                  <c:v>378.12056619831998</c:v>
                </c:pt>
                <c:pt idx="16060">
                  <c:v>378.16232992465302</c:v>
                </c:pt>
                <c:pt idx="16061">
                  <c:v>378.20409595727801</c:v>
                </c:pt>
                <c:pt idx="16062">
                  <c:v>378.24586429619399</c:v>
                </c:pt>
                <c:pt idx="16063">
                  <c:v>378.28763494140202</c:v>
                </c:pt>
                <c:pt idx="16064">
                  <c:v>378.32940789290097</c:v>
                </c:pt>
                <c:pt idx="16065">
                  <c:v>378.37118315069199</c:v>
                </c:pt>
                <c:pt idx="16066">
                  <c:v>378.41296071477399</c:v>
                </c:pt>
                <c:pt idx="16067">
                  <c:v>378.45474058514799</c:v>
                </c:pt>
                <c:pt idx="16068">
                  <c:v>378.49652276181399</c:v>
                </c:pt>
                <c:pt idx="16069">
                  <c:v>378.53830724477098</c:v>
                </c:pt>
                <c:pt idx="16070">
                  <c:v>378.580094034019</c:v>
                </c:pt>
                <c:pt idx="16071">
                  <c:v>378.62188312955902</c:v>
                </c:pt>
                <c:pt idx="16072">
                  <c:v>378.663674531391</c:v>
                </c:pt>
                <c:pt idx="16073">
                  <c:v>378.705468239514</c:v>
                </c:pt>
                <c:pt idx="16074">
                  <c:v>378.74726425392902</c:v>
                </c:pt>
                <c:pt idx="16075">
                  <c:v>378.78906257463501</c:v>
                </c:pt>
                <c:pt idx="16076">
                  <c:v>378.83086320163198</c:v>
                </c:pt>
                <c:pt idx="16077">
                  <c:v>378.87266613492199</c:v>
                </c:pt>
                <c:pt idx="16078">
                  <c:v>378.914471374502</c:v>
                </c:pt>
                <c:pt idx="16079">
                  <c:v>378.95627892037498</c:v>
                </c:pt>
                <c:pt idx="16080">
                  <c:v>378.99808877253798</c:v>
                </c:pt>
                <c:pt idx="16081">
                  <c:v>379.03990093099401</c:v>
                </c:pt>
                <c:pt idx="16082">
                  <c:v>379.08171539574101</c:v>
                </c:pt>
                <c:pt idx="16083">
                  <c:v>379.123532166779</c:v>
                </c:pt>
                <c:pt idx="16084">
                  <c:v>379.16535124410899</c:v>
                </c:pt>
                <c:pt idx="16085">
                  <c:v>379.20717262773098</c:v>
                </c:pt>
                <c:pt idx="16086">
                  <c:v>379.24899631764401</c:v>
                </c:pt>
                <c:pt idx="16087">
                  <c:v>379.29082231384803</c:v>
                </c:pt>
                <c:pt idx="16088">
                  <c:v>379.33265061634398</c:v>
                </c:pt>
                <c:pt idx="16089">
                  <c:v>379.374481225132</c:v>
                </c:pt>
                <c:pt idx="16090">
                  <c:v>379.416314140211</c:v>
                </c:pt>
                <c:pt idx="16091">
                  <c:v>379.458149361582</c:v>
                </c:pt>
                <c:pt idx="16092">
                  <c:v>379.49998688924398</c:v>
                </c:pt>
                <c:pt idx="16093">
                  <c:v>379.54182672319803</c:v>
                </c:pt>
                <c:pt idx="16094">
                  <c:v>379.58366886344299</c:v>
                </c:pt>
                <c:pt idx="16095">
                  <c:v>379.62551330998002</c:v>
                </c:pt>
                <c:pt idx="16096">
                  <c:v>379.66736006280797</c:v>
                </c:pt>
                <c:pt idx="16097">
                  <c:v>379.70920912192798</c:v>
                </c:pt>
                <c:pt idx="16098">
                  <c:v>379.75106048733898</c:v>
                </c:pt>
                <c:pt idx="16099">
                  <c:v>379.79291415904203</c:v>
                </c:pt>
                <c:pt idx="16100">
                  <c:v>379.834770137036</c:v>
                </c:pt>
                <c:pt idx="16101">
                  <c:v>379.87662842132198</c:v>
                </c:pt>
                <c:pt idx="16102">
                  <c:v>379.91848901190002</c:v>
                </c:pt>
                <c:pt idx="16103">
                  <c:v>379.96035190876898</c:v>
                </c:pt>
                <c:pt idx="16104">
                  <c:v>380.00221711193001</c:v>
                </c:pt>
                <c:pt idx="16105">
                  <c:v>380.04408462138201</c:v>
                </c:pt>
                <c:pt idx="16106">
                  <c:v>380.085954437125</c:v>
                </c:pt>
                <c:pt idx="16107">
                  <c:v>380.12782655916101</c:v>
                </c:pt>
                <c:pt idx="16108">
                  <c:v>380.16970098748698</c:v>
                </c:pt>
                <c:pt idx="16109">
                  <c:v>380.21157772210501</c:v>
                </c:pt>
                <c:pt idx="16110">
                  <c:v>380.25345676301498</c:v>
                </c:pt>
                <c:pt idx="16111">
                  <c:v>380.29533811021599</c:v>
                </c:pt>
                <c:pt idx="16112">
                  <c:v>380.33722176370901</c:v>
                </c:pt>
                <c:pt idx="16113">
                  <c:v>380.37910772349397</c:v>
                </c:pt>
                <c:pt idx="16114">
                  <c:v>380.42099598956997</c:v>
                </c:pt>
                <c:pt idx="16115">
                  <c:v>380.46288656193701</c:v>
                </c:pt>
                <c:pt idx="16116">
                  <c:v>380.504779440596</c:v>
                </c:pt>
                <c:pt idx="16117">
                  <c:v>380.54667462554602</c:v>
                </c:pt>
                <c:pt idx="16118">
                  <c:v>380.58857211678799</c:v>
                </c:pt>
                <c:pt idx="16119">
                  <c:v>380.63047191432202</c:v>
                </c:pt>
                <c:pt idx="16120">
                  <c:v>380.67237401814702</c:v>
                </c:pt>
                <c:pt idx="16121">
                  <c:v>380.71427842826398</c:v>
                </c:pt>
                <c:pt idx="16122">
                  <c:v>380.75618514467197</c:v>
                </c:pt>
                <c:pt idx="16123">
                  <c:v>380.798094167371</c:v>
                </c:pt>
                <c:pt idx="16124">
                  <c:v>380.84000549636301</c:v>
                </c:pt>
                <c:pt idx="16125">
                  <c:v>380.88191913164502</c:v>
                </c:pt>
                <c:pt idx="16126">
                  <c:v>380.92383507322</c:v>
                </c:pt>
                <c:pt idx="16127">
                  <c:v>380.965753321085</c:v>
                </c:pt>
                <c:pt idx="16128">
                  <c:v>381.00767387524297</c:v>
                </c:pt>
                <c:pt idx="16129">
                  <c:v>381.04959673569198</c:v>
                </c:pt>
                <c:pt idx="16130">
                  <c:v>381.09152190243202</c:v>
                </c:pt>
                <c:pt idx="16131">
                  <c:v>381.13344937546401</c:v>
                </c:pt>
                <c:pt idx="16132">
                  <c:v>381.17537915478698</c:v>
                </c:pt>
                <c:pt idx="16133">
                  <c:v>381.21731124040201</c:v>
                </c:pt>
                <c:pt idx="16134">
                  <c:v>381.25924563230899</c:v>
                </c:pt>
                <c:pt idx="16135">
                  <c:v>381.301182330507</c:v>
                </c:pt>
                <c:pt idx="16136">
                  <c:v>381.343121334996</c:v>
                </c:pt>
                <c:pt idx="16137">
                  <c:v>381.38506264577802</c:v>
                </c:pt>
                <c:pt idx="16138">
                  <c:v>381.42700626285</c:v>
                </c:pt>
                <c:pt idx="16139">
                  <c:v>381.46895218621398</c:v>
                </c:pt>
                <c:pt idx="16140">
                  <c:v>381.51090041587003</c:v>
                </c:pt>
                <c:pt idx="16141">
                  <c:v>381.55285095181699</c:v>
                </c:pt>
                <c:pt idx="16142">
                  <c:v>381.59480379405602</c:v>
                </c:pt>
                <c:pt idx="16143">
                  <c:v>381.63675894258603</c:v>
                </c:pt>
                <c:pt idx="16144">
                  <c:v>381.67871639740798</c:v>
                </c:pt>
                <c:pt idx="16145">
                  <c:v>381.72067615852097</c:v>
                </c:pt>
                <c:pt idx="16146">
                  <c:v>381.76263822592603</c:v>
                </c:pt>
                <c:pt idx="16147">
                  <c:v>381.80460259962302</c:v>
                </c:pt>
                <c:pt idx="16148">
                  <c:v>381.846569279611</c:v>
                </c:pt>
                <c:pt idx="16149">
                  <c:v>381.88853826589002</c:v>
                </c:pt>
                <c:pt idx="16150">
                  <c:v>381.93050955846098</c:v>
                </c:pt>
                <c:pt idx="16151">
                  <c:v>381.97248315732401</c:v>
                </c:pt>
                <c:pt idx="16152">
                  <c:v>382.01445906247801</c:v>
                </c:pt>
                <c:pt idx="16153">
                  <c:v>382.056437273923</c:v>
                </c:pt>
                <c:pt idx="16154">
                  <c:v>382.09841779165998</c:v>
                </c:pt>
                <c:pt idx="16155">
                  <c:v>382.14040061568897</c:v>
                </c:pt>
                <c:pt idx="16156">
                  <c:v>382.182385746009</c:v>
                </c:pt>
                <c:pt idx="16157">
                  <c:v>382.22437318262098</c:v>
                </c:pt>
                <c:pt idx="16158">
                  <c:v>382.26636292552399</c:v>
                </c:pt>
                <c:pt idx="16159">
                  <c:v>382.30835497471901</c:v>
                </c:pt>
                <c:pt idx="16160">
                  <c:v>382.35034933020501</c:v>
                </c:pt>
                <c:pt idx="16161">
                  <c:v>382.39234599198301</c:v>
                </c:pt>
                <c:pt idx="16162">
                  <c:v>382.43434496005301</c:v>
                </c:pt>
                <c:pt idx="16163">
                  <c:v>382.476346234414</c:v>
                </c:pt>
                <c:pt idx="16164">
                  <c:v>382.51834981506602</c:v>
                </c:pt>
                <c:pt idx="16165">
                  <c:v>382.56035570200999</c:v>
                </c:pt>
                <c:pt idx="16166">
                  <c:v>382.60236389524601</c:v>
                </c:pt>
                <c:pt idx="16167">
                  <c:v>382.64437439477302</c:v>
                </c:pt>
                <c:pt idx="16168">
                  <c:v>382.68638720059101</c:v>
                </c:pt>
                <c:pt idx="16169">
                  <c:v>382.72840231270101</c:v>
                </c:pt>
                <c:pt idx="16170">
                  <c:v>382.770419731103</c:v>
                </c:pt>
                <c:pt idx="16171">
                  <c:v>382.81243945579598</c:v>
                </c:pt>
                <c:pt idx="16172">
                  <c:v>382.85446148678102</c:v>
                </c:pt>
                <c:pt idx="16173">
                  <c:v>382.89648582405698</c:v>
                </c:pt>
                <c:pt idx="16174">
                  <c:v>382.938512467625</c:v>
                </c:pt>
                <c:pt idx="16175">
                  <c:v>382.98054141748401</c:v>
                </c:pt>
                <c:pt idx="16176">
                  <c:v>383.02257267363501</c:v>
                </c:pt>
                <c:pt idx="16177">
                  <c:v>383.064606236077</c:v>
                </c:pt>
                <c:pt idx="16178">
                  <c:v>383.10664210481099</c:v>
                </c:pt>
                <c:pt idx="16179">
                  <c:v>383.14868027983698</c:v>
                </c:pt>
                <c:pt idx="16180">
                  <c:v>383.19072076115299</c:v>
                </c:pt>
                <c:pt idx="16181">
                  <c:v>383.23276354876202</c:v>
                </c:pt>
                <c:pt idx="16182">
                  <c:v>383.27480864266198</c:v>
                </c:pt>
                <c:pt idx="16183">
                  <c:v>383.31685604285298</c:v>
                </c:pt>
                <c:pt idx="16184">
                  <c:v>383.358905749337</c:v>
                </c:pt>
                <c:pt idx="16185">
                  <c:v>383.40095776211098</c:v>
                </c:pt>
                <c:pt idx="16186">
                  <c:v>383.44301208117702</c:v>
                </c:pt>
                <c:pt idx="16187">
                  <c:v>383.485068706535</c:v>
                </c:pt>
                <c:pt idx="16188">
                  <c:v>383.52712763818403</c:v>
                </c:pt>
                <c:pt idx="16189">
                  <c:v>383.569188876125</c:v>
                </c:pt>
                <c:pt idx="16190">
                  <c:v>383.611252420357</c:v>
                </c:pt>
                <c:pt idx="16191">
                  <c:v>383.65331827088102</c:v>
                </c:pt>
                <c:pt idx="16192">
                  <c:v>383.69538642769601</c:v>
                </c:pt>
                <c:pt idx="16193">
                  <c:v>383.737456890803</c:v>
                </c:pt>
                <c:pt idx="16194">
                  <c:v>383.77952966020098</c:v>
                </c:pt>
                <c:pt idx="16195">
                  <c:v>383.82160473589101</c:v>
                </c:pt>
                <c:pt idx="16196">
                  <c:v>383.863682117873</c:v>
                </c:pt>
                <c:pt idx="16197">
                  <c:v>383.90576180614602</c:v>
                </c:pt>
                <c:pt idx="16198">
                  <c:v>383.94784380071002</c:v>
                </c:pt>
                <c:pt idx="16199">
                  <c:v>383.98992810156602</c:v>
                </c:pt>
                <c:pt idx="16200">
                  <c:v>384.03201470871397</c:v>
                </c:pt>
                <c:pt idx="16201">
                  <c:v>384.07410362215302</c:v>
                </c:pt>
                <c:pt idx="16202">
                  <c:v>384.11619484188401</c:v>
                </c:pt>
                <c:pt idx="16203">
                  <c:v>384.15828836790598</c:v>
                </c:pt>
                <c:pt idx="16204">
                  <c:v>384.20038420022001</c:v>
                </c:pt>
                <c:pt idx="16205">
                  <c:v>384.24248233882503</c:v>
                </c:pt>
                <c:pt idx="16206">
                  <c:v>384.28458278372199</c:v>
                </c:pt>
                <c:pt idx="16207">
                  <c:v>384.32668553490998</c:v>
                </c:pt>
                <c:pt idx="16208">
                  <c:v>384.36879059238998</c:v>
                </c:pt>
                <c:pt idx="16209">
                  <c:v>384.41089795616102</c:v>
                </c:pt>
                <c:pt idx="16210">
                  <c:v>384.45300762622401</c:v>
                </c:pt>
                <c:pt idx="16211">
                  <c:v>384.49511960257797</c:v>
                </c:pt>
                <c:pt idx="16212">
                  <c:v>384.537233885224</c:v>
                </c:pt>
                <c:pt idx="16213">
                  <c:v>384.57935047416203</c:v>
                </c:pt>
                <c:pt idx="16214">
                  <c:v>384.62146936939098</c:v>
                </c:pt>
                <c:pt idx="16215">
                  <c:v>384.66359057091103</c:v>
                </c:pt>
                <c:pt idx="16216">
                  <c:v>384.70571407872302</c:v>
                </c:pt>
                <c:pt idx="16217">
                  <c:v>384.74783989282702</c:v>
                </c:pt>
                <c:pt idx="16218">
                  <c:v>384.78996801322199</c:v>
                </c:pt>
                <c:pt idx="16219">
                  <c:v>384.83209843990898</c:v>
                </c:pt>
                <c:pt idx="16220">
                  <c:v>384.87423117288699</c:v>
                </c:pt>
                <c:pt idx="16221">
                  <c:v>384.91636621215702</c:v>
                </c:pt>
                <c:pt idx="16222">
                  <c:v>384.95850355771802</c:v>
                </c:pt>
                <c:pt idx="16223">
                  <c:v>385.00064320957102</c:v>
                </c:pt>
                <c:pt idx="16224">
                  <c:v>385.04278516771501</c:v>
                </c:pt>
                <c:pt idx="16225">
                  <c:v>385.084929432151</c:v>
                </c:pt>
                <c:pt idx="16226">
                  <c:v>385.12707600287803</c:v>
                </c:pt>
                <c:pt idx="16227">
                  <c:v>385.169224879897</c:v>
                </c:pt>
                <c:pt idx="16228">
                  <c:v>385.21137606320798</c:v>
                </c:pt>
                <c:pt idx="16229">
                  <c:v>385.25352955280999</c:v>
                </c:pt>
                <c:pt idx="16230">
                  <c:v>385.29568534870299</c:v>
                </c:pt>
                <c:pt idx="16231">
                  <c:v>385.33784345088799</c:v>
                </c:pt>
                <c:pt idx="16232">
                  <c:v>385.38000385936499</c:v>
                </c:pt>
                <c:pt idx="16233">
                  <c:v>385.42216657413297</c:v>
                </c:pt>
                <c:pt idx="16234">
                  <c:v>385.46433159519302</c:v>
                </c:pt>
                <c:pt idx="16235">
                  <c:v>385.50649892254398</c:v>
                </c:pt>
                <c:pt idx="16236">
                  <c:v>385.54866855618599</c:v>
                </c:pt>
                <c:pt idx="16237">
                  <c:v>385.59084049612102</c:v>
                </c:pt>
                <c:pt idx="16238">
                  <c:v>385.63301474234601</c:v>
                </c:pt>
                <c:pt idx="16239">
                  <c:v>385.67519129486402</c:v>
                </c:pt>
                <c:pt idx="16240">
                  <c:v>385.71737015367302</c:v>
                </c:pt>
                <c:pt idx="16241">
                  <c:v>385.75955131877299</c:v>
                </c:pt>
                <c:pt idx="16242">
                  <c:v>385.80173479016503</c:v>
                </c:pt>
                <c:pt idx="16243">
                  <c:v>385.84392056784799</c:v>
                </c:pt>
                <c:pt idx="16244">
                  <c:v>385.88610865182301</c:v>
                </c:pt>
                <c:pt idx="16245">
                  <c:v>385.92829904208998</c:v>
                </c:pt>
                <c:pt idx="16246">
                  <c:v>385.97049173864798</c:v>
                </c:pt>
                <c:pt idx="16247">
                  <c:v>386.01268674149702</c:v>
                </c:pt>
                <c:pt idx="16248">
                  <c:v>386.05488405063801</c:v>
                </c:pt>
                <c:pt idx="16249">
                  <c:v>386.097083666071</c:v>
                </c:pt>
                <c:pt idx="16250">
                  <c:v>386.13928558779497</c:v>
                </c:pt>
                <c:pt idx="16251">
                  <c:v>386.18148981581101</c:v>
                </c:pt>
                <c:pt idx="16252">
                  <c:v>386.22369635011802</c:v>
                </c:pt>
                <c:pt idx="16253">
                  <c:v>386.26590519071698</c:v>
                </c:pt>
                <c:pt idx="16254">
                  <c:v>386.30811633760698</c:v>
                </c:pt>
                <c:pt idx="16255">
                  <c:v>386.35032979078898</c:v>
                </c:pt>
                <c:pt idx="16256">
                  <c:v>386.39254555026201</c:v>
                </c:pt>
                <c:pt idx="16257">
                  <c:v>386.434763616027</c:v>
                </c:pt>
                <c:pt idx="16258">
                  <c:v>386.47698398808302</c:v>
                </c:pt>
                <c:pt idx="16259">
                  <c:v>386.51920666643099</c:v>
                </c:pt>
                <c:pt idx="16260">
                  <c:v>386.56143165107102</c:v>
                </c:pt>
                <c:pt idx="16261">
                  <c:v>386.60365894200203</c:v>
                </c:pt>
                <c:pt idx="16262">
                  <c:v>386.64588853922402</c:v>
                </c:pt>
                <c:pt idx="16263">
                  <c:v>386.68812044273801</c:v>
                </c:pt>
                <c:pt idx="16264">
                  <c:v>386.73035465254401</c:v>
                </c:pt>
                <c:pt idx="16265">
                  <c:v>386.77259116864099</c:v>
                </c:pt>
                <c:pt idx="16266">
                  <c:v>386.814829991029</c:v>
                </c:pt>
                <c:pt idx="16267">
                  <c:v>386.85707111970999</c:v>
                </c:pt>
                <c:pt idx="16268">
                  <c:v>386.89931455468098</c:v>
                </c:pt>
                <c:pt idx="16269">
                  <c:v>386.94156029594501</c:v>
                </c:pt>
                <c:pt idx="16270">
                  <c:v>386.98380834349899</c:v>
                </c:pt>
                <c:pt idx="16271">
                  <c:v>387.02605869734498</c:v>
                </c:pt>
                <c:pt idx="16272">
                  <c:v>387.06831135748303</c:v>
                </c:pt>
                <c:pt idx="16273">
                  <c:v>387.11056632391302</c:v>
                </c:pt>
                <c:pt idx="16274">
                  <c:v>387.15282359663399</c:v>
                </c:pt>
                <c:pt idx="16275">
                  <c:v>387.195083175646</c:v>
                </c:pt>
                <c:pt idx="16276">
                  <c:v>387.23734506095002</c:v>
                </c:pt>
                <c:pt idx="16277">
                  <c:v>387.27960925254501</c:v>
                </c:pt>
                <c:pt idx="16278">
                  <c:v>387.32187575043201</c:v>
                </c:pt>
                <c:pt idx="16279">
                  <c:v>387.36414455461102</c:v>
                </c:pt>
                <c:pt idx="16280">
                  <c:v>387.406415665081</c:v>
                </c:pt>
                <c:pt idx="16281">
                  <c:v>387.44868908184299</c:v>
                </c:pt>
                <c:pt idx="16282">
                  <c:v>387.49096480489601</c:v>
                </c:pt>
                <c:pt idx="16283">
                  <c:v>387.53324283424001</c:v>
                </c:pt>
                <c:pt idx="16284">
                  <c:v>387.57552316987699</c:v>
                </c:pt>
                <c:pt idx="16285">
                  <c:v>387.61780581180398</c:v>
                </c:pt>
                <c:pt idx="16286">
                  <c:v>387.66009076002399</c:v>
                </c:pt>
                <c:pt idx="16287">
                  <c:v>387.70237801453402</c:v>
                </c:pt>
                <c:pt idx="16288">
                  <c:v>387.74466757533702</c:v>
                </c:pt>
                <c:pt idx="16289">
                  <c:v>387.786959442431</c:v>
                </c:pt>
                <c:pt idx="16290">
                  <c:v>387.82925361581601</c:v>
                </c:pt>
                <c:pt idx="16291">
                  <c:v>387.87155009549298</c:v>
                </c:pt>
                <c:pt idx="16292">
                  <c:v>387.91384888146098</c:v>
                </c:pt>
                <c:pt idx="16293">
                  <c:v>387.95614997372098</c:v>
                </c:pt>
                <c:pt idx="16294">
                  <c:v>387.99845337227299</c:v>
                </c:pt>
                <c:pt idx="16295">
                  <c:v>388.04075907711598</c:v>
                </c:pt>
                <c:pt idx="16296">
                  <c:v>388.08306708825</c:v>
                </c:pt>
                <c:pt idx="16297">
                  <c:v>388.125377405677</c:v>
                </c:pt>
                <c:pt idx="16298">
                  <c:v>388.16769002939401</c:v>
                </c:pt>
                <c:pt idx="16299">
                  <c:v>388.21000495940302</c:v>
                </c:pt>
                <c:pt idx="16300">
                  <c:v>388.25232219570398</c:v>
                </c:pt>
                <c:pt idx="16301">
                  <c:v>388.29464173829598</c:v>
                </c:pt>
                <c:pt idx="16302">
                  <c:v>388.33696358717998</c:v>
                </c:pt>
                <c:pt idx="16303">
                  <c:v>388.37928774235502</c:v>
                </c:pt>
                <c:pt idx="16304">
                  <c:v>388.421614203822</c:v>
                </c:pt>
                <c:pt idx="16305">
                  <c:v>388.46394297158099</c:v>
                </c:pt>
                <c:pt idx="16306">
                  <c:v>388.50627404562999</c:v>
                </c:pt>
                <c:pt idx="16307">
                  <c:v>388.54860742597202</c:v>
                </c:pt>
                <c:pt idx="16308">
                  <c:v>388.59094311260498</c:v>
                </c:pt>
                <c:pt idx="16309">
                  <c:v>388.63328110552902</c:v>
                </c:pt>
                <c:pt idx="16310">
                  <c:v>388.67562140474502</c:v>
                </c:pt>
                <c:pt idx="16311">
                  <c:v>388.71796401025301</c:v>
                </c:pt>
                <c:pt idx="16312">
                  <c:v>388.76030892205199</c:v>
                </c:pt>
                <c:pt idx="16313">
                  <c:v>388.80265614014297</c:v>
                </c:pt>
                <c:pt idx="16314">
                  <c:v>388.84500566452499</c:v>
                </c:pt>
                <c:pt idx="16315">
                  <c:v>388.88735749519799</c:v>
                </c:pt>
                <c:pt idx="16316">
                  <c:v>388.92971163216299</c:v>
                </c:pt>
                <c:pt idx="16317">
                  <c:v>388.97206807542</c:v>
                </c:pt>
                <c:pt idx="16318">
                  <c:v>389.01442682496901</c:v>
                </c:pt>
                <c:pt idx="16319">
                  <c:v>389.05678788080797</c:v>
                </c:pt>
                <c:pt idx="16320">
                  <c:v>389.09915124294002</c:v>
                </c:pt>
                <c:pt idx="16321">
                  <c:v>389.14151691136198</c:v>
                </c:pt>
                <c:pt idx="16322">
                  <c:v>389.18388488607701</c:v>
                </c:pt>
                <c:pt idx="16323">
                  <c:v>389.22625516708302</c:v>
                </c:pt>
                <c:pt idx="16324">
                  <c:v>389.26862775438002</c:v>
                </c:pt>
                <c:pt idx="16325">
                  <c:v>389.31100264796902</c:v>
                </c:pt>
                <c:pt idx="16326">
                  <c:v>389.35337984785002</c:v>
                </c:pt>
                <c:pt idx="16327">
                  <c:v>389.395759354022</c:v>
                </c:pt>
                <c:pt idx="16328">
                  <c:v>389.43814116648502</c:v>
                </c:pt>
                <c:pt idx="16329">
                  <c:v>389.48052528523999</c:v>
                </c:pt>
                <c:pt idx="16330">
                  <c:v>389.52291171028702</c:v>
                </c:pt>
                <c:pt idx="16331">
                  <c:v>389.56530044162503</c:v>
                </c:pt>
                <c:pt idx="16332">
                  <c:v>389.60769147925498</c:v>
                </c:pt>
                <c:pt idx="16333">
                  <c:v>389.65008482317597</c:v>
                </c:pt>
                <c:pt idx="16334">
                  <c:v>389.69248047338903</c:v>
                </c:pt>
                <c:pt idx="16335">
                  <c:v>389.734878429893</c:v>
                </c:pt>
                <c:pt idx="16336">
                  <c:v>389.77727869268898</c:v>
                </c:pt>
                <c:pt idx="16337">
                  <c:v>389.819681261776</c:v>
                </c:pt>
                <c:pt idx="16338">
                  <c:v>389.86208613715502</c:v>
                </c:pt>
                <c:pt idx="16339">
                  <c:v>389.90449331882598</c:v>
                </c:pt>
                <c:pt idx="16340">
                  <c:v>389.94690280678799</c:v>
                </c:pt>
                <c:pt idx="16341">
                  <c:v>389.98931460104097</c:v>
                </c:pt>
                <c:pt idx="16342">
                  <c:v>390.03172870158602</c:v>
                </c:pt>
                <c:pt idx="16343">
                  <c:v>390.07414510842301</c:v>
                </c:pt>
                <c:pt idx="16344">
                  <c:v>390.11656382155098</c:v>
                </c:pt>
                <c:pt idx="16345">
                  <c:v>390.15898484096999</c:v>
                </c:pt>
                <c:pt idx="16346">
                  <c:v>390.20140816668101</c:v>
                </c:pt>
                <c:pt idx="16347">
                  <c:v>390.24383379868402</c:v>
                </c:pt>
                <c:pt idx="16348">
                  <c:v>390.28626173697802</c:v>
                </c:pt>
                <c:pt idx="16349">
                  <c:v>390.32869198156402</c:v>
                </c:pt>
                <c:pt idx="16350">
                  <c:v>390.371124532441</c:v>
                </c:pt>
                <c:pt idx="16351">
                  <c:v>390.41355938960999</c:v>
                </c:pt>
                <c:pt idx="16352">
                  <c:v>390.45599655307001</c:v>
                </c:pt>
                <c:pt idx="16353">
                  <c:v>390.49843602282198</c:v>
                </c:pt>
                <c:pt idx="16354">
                  <c:v>390.54087779886601</c:v>
                </c:pt>
                <c:pt idx="16355">
                  <c:v>390.58332188120102</c:v>
                </c:pt>
                <c:pt idx="16356">
                  <c:v>390.62576826982701</c:v>
                </c:pt>
                <c:pt idx="16357">
                  <c:v>390.668216964745</c:v>
                </c:pt>
                <c:pt idx="16358">
                  <c:v>390.710667965955</c:v>
                </c:pt>
                <c:pt idx="16359">
                  <c:v>390.75312127345597</c:v>
                </c:pt>
                <c:pt idx="16360">
                  <c:v>390.79557688724799</c:v>
                </c:pt>
                <c:pt idx="16361">
                  <c:v>390.83803480733201</c:v>
                </c:pt>
                <c:pt idx="16362">
                  <c:v>390.88049503370797</c:v>
                </c:pt>
                <c:pt idx="16363">
                  <c:v>390.92295756637498</c:v>
                </c:pt>
                <c:pt idx="16364">
                  <c:v>390.96542240533398</c:v>
                </c:pt>
                <c:pt idx="16365">
                  <c:v>391.00788955058403</c:v>
                </c:pt>
                <c:pt idx="16366">
                  <c:v>391.05035900212602</c:v>
                </c:pt>
                <c:pt idx="16367">
                  <c:v>391.09283075995899</c:v>
                </c:pt>
                <c:pt idx="16368">
                  <c:v>391.13530482408402</c:v>
                </c:pt>
                <c:pt idx="16369">
                  <c:v>391.17778119450003</c:v>
                </c:pt>
                <c:pt idx="16370">
                  <c:v>391.22025987120799</c:v>
                </c:pt>
                <c:pt idx="16371">
                  <c:v>391.26274085420698</c:v>
                </c:pt>
                <c:pt idx="16372">
                  <c:v>391.30522414349798</c:v>
                </c:pt>
                <c:pt idx="16373">
                  <c:v>391.34770973908098</c:v>
                </c:pt>
                <c:pt idx="16374">
                  <c:v>391.39019764095502</c:v>
                </c:pt>
                <c:pt idx="16375">
                  <c:v>391.43268784912101</c:v>
                </c:pt>
                <c:pt idx="16376">
                  <c:v>391.47518036357798</c:v>
                </c:pt>
                <c:pt idx="16377">
                  <c:v>391.51767518432598</c:v>
                </c:pt>
                <c:pt idx="16378">
                  <c:v>391.56017231136599</c:v>
                </c:pt>
                <c:pt idx="16379">
                  <c:v>391.602671744698</c:v>
                </c:pt>
                <c:pt idx="16380">
                  <c:v>391.64517348432099</c:v>
                </c:pt>
                <c:pt idx="16381">
                  <c:v>391.68767753023599</c:v>
                </c:pt>
                <c:pt idx="16382">
                  <c:v>391.73018388244202</c:v>
                </c:pt>
                <c:pt idx="16383">
                  <c:v>391.77269254094</c:v>
                </c:pt>
                <c:pt idx="16384">
                  <c:v>391.81520350572902</c:v>
                </c:pt>
                <c:pt idx="16385">
                  <c:v>391.85771677680998</c:v>
                </c:pt>
                <c:pt idx="16386">
                  <c:v>391.90023235418198</c:v>
                </c:pt>
                <c:pt idx="16387">
                  <c:v>391.94275023784701</c:v>
                </c:pt>
                <c:pt idx="16388">
                  <c:v>391.98527042780199</c:v>
                </c:pt>
                <c:pt idx="16389">
                  <c:v>392.02779292404898</c:v>
                </c:pt>
                <c:pt idx="16390">
                  <c:v>392.07031772658701</c:v>
                </c:pt>
                <c:pt idx="16391">
                  <c:v>392.11284483541698</c:v>
                </c:pt>
                <c:pt idx="16392">
                  <c:v>392.15537425053901</c:v>
                </c:pt>
                <c:pt idx="16393">
                  <c:v>392.19790597195203</c:v>
                </c:pt>
                <c:pt idx="16394">
                  <c:v>392.24043999965699</c:v>
                </c:pt>
                <c:pt idx="16395">
                  <c:v>392.28297633365298</c:v>
                </c:pt>
                <c:pt idx="16396">
                  <c:v>392.32551497394098</c:v>
                </c:pt>
                <c:pt idx="16397">
                  <c:v>392.36805592052002</c:v>
                </c:pt>
                <c:pt idx="16398">
                  <c:v>392.41059917339101</c:v>
                </c:pt>
                <c:pt idx="16399">
                  <c:v>392.45314473255303</c:v>
                </c:pt>
                <c:pt idx="16400">
                  <c:v>392.495692598007</c:v>
                </c:pt>
                <c:pt idx="16401">
                  <c:v>392.538242769752</c:v>
                </c:pt>
                <c:pt idx="16402">
                  <c:v>392.58079524778901</c:v>
                </c:pt>
                <c:pt idx="16403">
                  <c:v>392.623350032117</c:v>
                </c:pt>
                <c:pt idx="16404">
                  <c:v>392.665907122737</c:v>
                </c:pt>
                <c:pt idx="16405">
                  <c:v>392.70846651964899</c:v>
                </c:pt>
                <c:pt idx="16406">
                  <c:v>392.75102822285203</c:v>
                </c:pt>
                <c:pt idx="16407">
                  <c:v>392.79359223234599</c:v>
                </c:pt>
                <c:pt idx="16408">
                  <c:v>392.836158548132</c:v>
                </c:pt>
                <c:pt idx="16409">
                  <c:v>392.87872717021003</c:v>
                </c:pt>
                <c:pt idx="16410">
                  <c:v>392.92129809857897</c:v>
                </c:pt>
                <c:pt idx="16411">
                  <c:v>392.96387133323998</c:v>
                </c:pt>
                <c:pt idx="16412">
                  <c:v>393.00644687419202</c:v>
                </c:pt>
                <c:pt idx="16413">
                  <c:v>393.04902472143601</c:v>
                </c:pt>
                <c:pt idx="16414">
                  <c:v>393.09160487497098</c:v>
                </c:pt>
                <c:pt idx="16415">
                  <c:v>393.13418733479801</c:v>
                </c:pt>
                <c:pt idx="16416">
                  <c:v>393.17677210091603</c:v>
                </c:pt>
                <c:pt idx="16417">
                  <c:v>393.21935917332598</c:v>
                </c:pt>
                <c:pt idx="16418">
                  <c:v>393.26194855202698</c:v>
                </c:pt>
                <c:pt idx="16419">
                  <c:v>393.30454023701998</c:v>
                </c:pt>
                <c:pt idx="16420">
                  <c:v>393.34713422830498</c:v>
                </c:pt>
                <c:pt idx="16421">
                  <c:v>393.38973052588102</c:v>
                </c:pt>
                <c:pt idx="16422">
                  <c:v>393.43232912974798</c:v>
                </c:pt>
                <c:pt idx="16423">
                  <c:v>393.47493003990701</c:v>
                </c:pt>
                <c:pt idx="16424">
                  <c:v>393.51753325635798</c:v>
                </c:pt>
                <c:pt idx="16425">
                  <c:v>393.56013877909999</c:v>
                </c:pt>
                <c:pt idx="16426">
                  <c:v>393.602746608134</c:v>
                </c:pt>
                <c:pt idx="16427">
                  <c:v>393.64535674345899</c:v>
                </c:pt>
                <c:pt idx="16428">
                  <c:v>393.68796918507502</c:v>
                </c:pt>
                <c:pt idx="16429">
                  <c:v>393.73058393298402</c:v>
                </c:pt>
                <c:pt idx="16430">
                  <c:v>393.77320098718297</c:v>
                </c:pt>
                <c:pt idx="16431">
                  <c:v>393.81582034767501</c:v>
                </c:pt>
                <c:pt idx="16432">
                  <c:v>393.85844201445798</c:v>
                </c:pt>
                <c:pt idx="16433">
                  <c:v>393.90106598753198</c:v>
                </c:pt>
                <c:pt idx="16434">
                  <c:v>393.94369226689798</c:v>
                </c:pt>
                <c:pt idx="16435">
                  <c:v>393.98632085255502</c:v>
                </c:pt>
                <c:pt idx="16436">
                  <c:v>394.02895174450401</c:v>
                </c:pt>
                <c:pt idx="16437">
                  <c:v>394.07158494274501</c:v>
                </c:pt>
                <c:pt idx="16438">
                  <c:v>394.11422044727698</c:v>
                </c:pt>
                <c:pt idx="16439">
                  <c:v>394.15685825809999</c:v>
                </c:pt>
                <c:pt idx="16440">
                  <c:v>394.199498375215</c:v>
                </c:pt>
                <c:pt idx="16441">
                  <c:v>394.24214079862202</c:v>
                </c:pt>
                <c:pt idx="16442">
                  <c:v>394.28478552832001</c:v>
                </c:pt>
                <c:pt idx="16443">
                  <c:v>394.32743256431002</c:v>
                </c:pt>
                <c:pt idx="16444">
                  <c:v>394.370081906591</c:v>
                </c:pt>
                <c:pt idx="16445">
                  <c:v>394.41273355516398</c:v>
                </c:pt>
                <c:pt idx="16446">
                  <c:v>394.455387510028</c:v>
                </c:pt>
                <c:pt idx="16447">
                  <c:v>394.49804377118397</c:v>
                </c:pt>
                <c:pt idx="16448">
                  <c:v>394.54070233863098</c:v>
                </c:pt>
                <c:pt idx="16449">
                  <c:v>394.58336321236999</c:v>
                </c:pt>
                <c:pt idx="16450">
                  <c:v>394.62602639239998</c:v>
                </c:pt>
                <c:pt idx="16451">
                  <c:v>394.66869187872197</c:v>
                </c:pt>
                <c:pt idx="16452">
                  <c:v>394.71135967133603</c:v>
                </c:pt>
                <c:pt idx="16453">
                  <c:v>394.754029770241</c:v>
                </c:pt>
                <c:pt idx="16454">
                  <c:v>394.79670217543702</c:v>
                </c:pt>
                <c:pt idx="16455">
                  <c:v>394.83937688692498</c:v>
                </c:pt>
                <c:pt idx="16456">
                  <c:v>394.882053904705</c:v>
                </c:pt>
                <c:pt idx="16457">
                  <c:v>394.92473322877601</c:v>
                </c:pt>
                <c:pt idx="16458">
                  <c:v>394.96741485913901</c:v>
                </c:pt>
                <c:pt idx="16459">
                  <c:v>395.010098795793</c:v>
                </c:pt>
                <c:pt idx="16460">
                  <c:v>395.05278503873802</c:v>
                </c:pt>
                <c:pt idx="16461">
                  <c:v>395.09547358797602</c:v>
                </c:pt>
                <c:pt idx="16462">
                  <c:v>395.13816444350402</c:v>
                </c:pt>
                <c:pt idx="16463">
                  <c:v>395.180857605325</c:v>
                </c:pt>
                <c:pt idx="16464">
                  <c:v>395.22355307343599</c:v>
                </c:pt>
                <c:pt idx="16465">
                  <c:v>395.26625084784001</c:v>
                </c:pt>
                <c:pt idx="16466">
                  <c:v>395.30895092853501</c:v>
                </c:pt>
                <c:pt idx="16467">
                  <c:v>395.35165331552099</c:v>
                </c:pt>
                <c:pt idx="16468">
                  <c:v>395.39435800879897</c:v>
                </c:pt>
                <c:pt idx="16469">
                  <c:v>395.43706500836902</c:v>
                </c:pt>
                <c:pt idx="16470">
                  <c:v>395.47977431422999</c:v>
                </c:pt>
                <c:pt idx="16471">
                  <c:v>395.52248592638199</c:v>
                </c:pt>
                <c:pt idx="16472">
                  <c:v>395.565199844826</c:v>
                </c:pt>
                <c:pt idx="16473">
                  <c:v>395.60791606956201</c:v>
                </c:pt>
                <c:pt idx="16474">
                  <c:v>395.650634600589</c:v>
                </c:pt>
                <c:pt idx="16475">
                  <c:v>395.693355437908</c:v>
                </c:pt>
                <c:pt idx="16476">
                  <c:v>395.73607858151797</c:v>
                </c:pt>
                <c:pt idx="16477">
                  <c:v>395.77880403142001</c:v>
                </c:pt>
                <c:pt idx="16478">
                  <c:v>395.82153178761303</c:v>
                </c:pt>
                <c:pt idx="16479">
                  <c:v>395.86426185009799</c:v>
                </c:pt>
                <c:pt idx="16480">
                  <c:v>395.90699421887399</c:v>
                </c:pt>
                <c:pt idx="16481">
                  <c:v>395.94972889394199</c:v>
                </c:pt>
                <c:pt idx="16482">
                  <c:v>395.99246587530098</c:v>
                </c:pt>
                <c:pt idx="16483">
                  <c:v>396.03520516295202</c:v>
                </c:pt>
                <c:pt idx="16484">
                  <c:v>396.07794675689502</c:v>
                </c:pt>
                <c:pt idx="16485">
                  <c:v>396.12069065712802</c:v>
                </c:pt>
                <c:pt idx="16486">
                  <c:v>396.163436863654</c:v>
                </c:pt>
                <c:pt idx="16487">
                  <c:v>396.20618537647101</c:v>
                </c:pt>
                <c:pt idx="16488">
                  <c:v>396.24893619557997</c:v>
                </c:pt>
                <c:pt idx="16489">
                  <c:v>396.29168932098003</c:v>
                </c:pt>
                <c:pt idx="16490">
                  <c:v>396.334444752671</c:v>
                </c:pt>
                <c:pt idx="16491">
                  <c:v>396.37720249065501</c:v>
                </c:pt>
                <c:pt idx="16492">
                  <c:v>396.41996253492903</c:v>
                </c:pt>
                <c:pt idx="16493">
                  <c:v>396.46272488549499</c:v>
                </c:pt>
                <c:pt idx="16494">
                  <c:v>396.50548954235302</c:v>
                </c:pt>
                <c:pt idx="16495">
                  <c:v>396.54825650550202</c:v>
                </c:pt>
                <c:pt idx="16496">
                  <c:v>396.59102577494298</c:v>
                </c:pt>
                <c:pt idx="16497">
                  <c:v>396.63379735067599</c:v>
                </c:pt>
                <c:pt idx="16498">
                  <c:v>396.67657123269998</c:v>
                </c:pt>
                <c:pt idx="16499">
                  <c:v>396.71934742101502</c:v>
                </c:pt>
                <c:pt idx="16500">
                  <c:v>396.76212591562199</c:v>
                </c:pt>
                <c:pt idx="16501">
                  <c:v>396.80490671652001</c:v>
                </c:pt>
                <c:pt idx="16502">
                  <c:v>396.84768982371003</c:v>
                </c:pt>
                <c:pt idx="16503">
                  <c:v>396.89047523719199</c:v>
                </c:pt>
                <c:pt idx="16504">
                  <c:v>396.933262956965</c:v>
                </c:pt>
                <c:pt idx="16505">
                  <c:v>396.97605298303</c:v>
                </c:pt>
                <c:pt idx="16506">
                  <c:v>397.01884531538599</c:v>
                </c:pt>
                <c:pt idx="16507">
                  <c:v>397.06163995403398</c:v>
                </c:pt>
                <c:pt idx="16508">
                  <c:v>397.10443689897301</c:v>
                </c:pt>
                <c:pt idx="16509">
                  <c:v>397.14723615020301</c:v>
                </c:pt>
                <c:pt idx="16510">
                  <c:v>397.19003770772599</c:v>
                </c:pt>
                <c:pt idx="16511">
                  <c:v>397.23284157154001</c:v>
                </c:pt>
                <c:pt idx="16512">
                  <c:v>397.275647741645</c:v>
                </c:pt>
                <c:pt idx="16513">
                  <c:v>397.318456218042</c:v>
                </c:pt>
                <c:pt idx="16514">
                  <c:v>397.36126700072998</c:v>
                </c:pt>
                <c:pt idx="16515">
                  <c:v>397.40408008971002</c:v>
                </c:pt>
                <c:pt idx="16516">
                  <c:v>397.44689548498098</c:v>
                </c:pt>
                <c:pt idx="16517">
                  <c:v>397.48971318654401</c:v>
                </c:pt>
                <c:pt idx="16518">
                  <c:v>397.53253319439898</c:v>
                </c:pt>
                <c:pt idx="16519">
                  <c:v>397.57535550854499</c:v>
                </c:pt>
                <c:pt idx="16520">
                  <c:v>397.618180128983</c:v>
                </c:pt>
                <c:pt idx="16521">
                  <c:v>397.66100705571199</c:v>
                </c:pt>
                <c:pt idx="16522">
                  <c:v>397.70383628873202</c:v>
                </c:pt>
                <c:pt idx="16523">
                  <c:v>397.746667828044</c:v>
                </c:pt>
                <c:pt idx="16524">
                  <c:v>397.78950167364798</c:v>
                </c:pt>
                <c:pt idx="16525">
                  <c:v>397.83233782554299</c:v>
                </c:pt>
                <c:pt idx="16526">
                  <c:v>397.87517628373001</c:v>
                </c:pt>
                <c:pt idx="16527">
                  <c:v>397.91801704820801</c:v>
                </c:pt>
                <c:pt idx="16528">
                  <c:v>397.96086011897802</c:v>
                </c:pt>
                <c:pt idx="16529">
                  <c:v>398.00370549604003</c:v>
                </c:pt>
                <c:pt idx="16530">
                  <c:v>398.04655317939302</c:v>
                </c:pt>
                <c:pt idx="16531">
                  <c:v>398.08940316903698</c:v>
                </c:pt>
                <c:pt idx="16532">
                  <c:v>398.13225546497301</c:v>
                </c:pt>
                <c:pt idx="16533">
                  <c:v>398.17511006720002</c:v>
                </c:pt>
                <c:pt idx="16534">
                  <c:v>398.21796697571898</c:v>
                </c:pt>
                <c:pt idx="16535">
                  <c:v>398.26082619053</c:v>
                </c:pt>
                <c:pt idx="16536">
                  <c:v>398.30368771163199</c:v>
                </c:pt>
                <c:pt idx="16537">
                  <c:v>398.346551539026</c:v>
                </c:pt>
                <c:pt idx="16538">
                  <c:v>398.38941767271098</c:v>
                </c:pt>
                <c:pt idx="16539">
                  <c:v>398.432286112687</c:v>
                </c:pt>
                <c:pt idx="16540">
                  <c:v>398.47515685895598</c:v>
                </c:pt>
                <c:pt idx="16541">
                  <c:v>398.51802991151499</c:v>
                </c:pt>
                <c:pt idx="16542">
                  <c:v>398.56090527036702</c:v>
                </c:pt>
                <c:pt idx="16543">
                  <c:v>398.603782935509</c:v>
                </c:pt>
                <c:pt idx="16544">
                  <c:v>398.64666290694402</c:v>
                </c:pt>
                <c:pt idx="16545">
                  <c:v>398.68954518467001</c:v>
                </c:pt>
                <c:pt idx="16546">
                  <c:v>398.73242976868698</c:v>
                </c:pt>
                <c:pt idx="16547">
                  <c:v>398.77531665899602</c:v>
                </c:pt>
                <c:pt idx="16548">
                  <c:v>398.81820585559598</c:v>
                </c:pt>
                <c:pt idx="16549">
                  <c:v>398.861097358488</c:v>
                </c:pt>
                <c:pt idx="16550">
                  <c:v>398.90399116767202</c:v>
                </c:pt>
                <c:pt idx="16551">
                  <c:v>398.94688728314702</c:v>
                </c:pt>
                <c:pt idx="16552">
                  <c:v>398.989785704913</c:v>
                </c:pt>
                <c:pt idx="16553">
                  <c:v>399.03268643297201</c:v>
                </c:pt>
                <c:pt idx="16554">
                  <c:v>399.07558946732098</c:v>
                </c:pt>
                <c:pt idx="16555">
                  <c:v>399.11849480796201</c:v>
                </c:pt>
                <c:pt idx="16556">
                  <c:v>399.16140245489498</c:v>
                </c:pt>
                <c:pt idx="16557">
                  <c:v>399.20431240811899</c:v>
                </c:pt>
                <c:pt idx="16558">
                  <c:v>399.24722466763501</c:v>
                </c:pt>
                <c:pt idx="16559">
                  <c:v>399.29013923344201</c:v>
                </c:pt>
                <c:pt idx="16560">
                  <c:v>399.333056105541</c:v>
                </c:pt>
                <c:pt idx="16561">
                  <c:v>399.37597528393201</c:v>
                </c:pt>
                <c:pt idx="16562">
                  <c:v>399.41889676861302</c:v>
                </c:pt>
                <c:pt idx="16563">
                  <c:v>399.46182055958701</c:v>
                </c:pt>
                <c:pt idx="16564">
                  <c:v>399.50474665685198</c:v>
                </c:pt>
                <c:pt idx="16565">
                  <c:v>399.54767506040798</c:v>
                </c:pt>
                <c:pt idx="16566">
                  <c:v>399.59060577025599</c:v>
                </c:pt>
                <c:pt idx="16567">
                  <c:v>399.633538786396</c:v>
                </c:pt>
                <c:pt idx="16568">
                  <c:v>399.67647410882699</c:v>
                </c:pt>
                <c:pt idx="16569">
                  <c:v>399.71941173754902</c:v>
                </c:pt>
                <c:pt idx="16570">
                  <c:v>399.76235167256402</c:v>
                </c:pt>
                <c:pt idx="16571">
                  <c:v>399.80529391386898</c:v>
                </c:pt>
                <c:pt idx="16572">
                  <c:v>399.84823846146702</c:v>
                </c:pt>
                <c:pt idx="16573">
                  <c:v>399.89118531535502</c:v>
                </c:pt>
                <c:pt idx="16574">
                  <c:v>399.93413447553502</c:v>
                </c:pt>
                <c:pt idx="16575">
                  <c:v>399.97708594200702</c:v>
                </c:pt>
                <c:pt idx="16576">
                  <c:v>400.02003971477097</c:v>
                </c:pt>
                <c:pt idx="16577">
                  <c:v>400.062995793825</c:v>
                </c:pt>
                <c:pt idx="16578">
                  <c:v>400.10595417917199</c:v>
                </c:pt>
                <c:pt idx="16579">
                  <c:v>400.14891487081002</c:v>
                </c:pt>
                <c:pt idx="16580">
                  <c:v>400.19187786873903</c:v>
                </c:pt>
                <c:pt idx="16581">
                  <c:v>400.23484317295998</c:v>
                </c:pt>
                <c:pt idx="16582">
                  <c:v>400.277810783473</c:v>
                </c:pt>
                <c:pt idx="16583">
                  <c:v>400.320780700277</c:v>
                </c:pt>
                <c:pt idx="16584">
                  <c:v>400.36375292337198</c:v>
                </c:pt>
                <c:pt idx="16585">
                  <c:v>400.40672745275901</c:v>
                </c:pt>
                <c:pt idx="16586">
                  <c:v>400.449704288438</c:v>
                </c:pt>
                <c:pt idx="16587">
                  <c:v>400.49268343040802</c:v>
                </c:pt>
                <c:pt idx="16588">
                  <c:v>400.53566487866999</c:v>
                </c:pt>
                <c:pt idx="16589">
                  <c:v>400.578648633223</c:v>
                </c:pt>
                <c:pt idx="16590">
                  <c:v>400.62163469406801</c:v>
                </c:pt>
                <c:pt idx="16591">
                  <c:v>400.664623061204</c:v>
                </c:pt>
                <c:pt idx="16592">
                  <c:v>400.70761373463199</c:v>
                </c:pt>
                <c:pt idx="16593">
                  <c:v>400.75060671435102</c:v>
                </c:pt>
                <c:pt idx="16594">
                  <c:v>400.793602000362</c:v>
                </c:pt>
                <c:pt idx="16595">
                  <c:v>400.83659959266498</c:v>
                </c:pt>
                <c:pt idx="16596">
                  <c:v>400.879599491259</c:v>
                </c:pt>
                <c:pt idx="16597">
                  <c:v>400.922601696144</c:v>
                </c:pt>
                <c:pt idx="16598">
                  <c:v>400.965606207321</c:v>
                </c:pt>
                <c:pt idx="16599">
                  <c:v>401.00861302479001</c:v>
                </c:pt>
                <c:pt idx="16600">
                  <c:v>401.05162214855</c:v>
                </c:pt>
                <c:pt idx="16601">
                  <c:v>401.09463357860102</c:v>
                </c:pt>
                <c:pt idx="16602">
                  <c:v>401.13764731494501</c:v>
                </c:pt>
                <c:pt idx="16603">
                  <c:v>401.18066335757902</c:v>
                </c:pt>
                <c:pt idx="16604">
                  <c:v>401.22368170650498</c:v>
                </c:pt>
                <c:pt idx="16605">
                  <c:v>401.26670236172299</c:v>
                </c:pt>
                <c:pt idx="16606">
                  <c:v>401.30972532323199</c:v>
                </c:pt>
                <c:pt idx="16607">
                  <c:v>401.35275059103299</c:v>
                </c:pt>
                <c:pt idx="16608">
                  <c:v>401.39577816512502</c:v>
                </c:pt>
                <c:pt idx="16609">
                  <c:v>401.43880804550901</c:v>
                </c:pt>
                <c:pt idx="16610">
                  <c:v>401.48184023218499</c:v>
                </c:pt>
                <c:pt idx="16611">
                  <c:v>401.52487472515202</c:v>
                </c:pt>
                <c:pt idx="16612">
                  <c:v>401.56791152441002</c:v>
                </c:pt>
                <c:pt idx="16613">
                  <c:v>401.61095062995997</c:v>
                </c:pt>
                <c:pt idx="16614">
                  <c:v>401.65399204180198</c:v>
                </c:pt>
                <c:pt idx="16615">
                  <c:v>401.69703575993498</c:v>
                </c:pt>
                <c:pt idx="16616">
                  <c:v>401.74008178435901</c:v>
                </c:pt>
                <c:pt idx="16617">
                  <c:v>401.78313011507498</c:v>
                </c:pt>
                <c:pt idx="16618">
                  <c:v>401.82618075208302</c:v>
                </c:pt>
                <c:pt idx="16619">
                  <c:v>401.86923369538198</c:v>
                </c:pt>
                <c:pt idx="16620">
                  <c:v>401.912288944973</c:v>
                </c:pt>
                <c:pt idx="16621">
                  <c:v>401.955346500855</c:v>
                </c:pt>
                <c:pt idx="16622">
                  <c:v>401.99840636302901</c:v>
                </c:pt>
                <c:pt idx="16623">
                  <c:v>402.04146853149399</c:v>
                </c:pt>
                <c:pt idx="16624">
                  <c:v>402.08453300625098</c:v>
                </c:pt>
                <c:pt idx="16625">
                  <c:v>402.127599787299</c:v>
                </c:pt>
                <c:pt idx="16626">
                  <c:v>402.17066887463898</c:v>
                </c:pt>
                <c:pt idx="16627">
                  <c:v>402.21374026827101</c:v>
                </c:pt>
                <c:pt idx="16628">
                  <c:v>402.25681396819402</c:v>
                </c:pt>
                <c:pt idx="16629">
                  <c:v>402.29988997440802</c:v>
                </c:pt>
                <c:pt idx="16630">
                  <c:v>402.34296828691402</c:v>
                </c:pt>
                <c:pt idx="16631">
                  <c:v>402.38604890571202</c:v>
                </c:pt>
                <c:pt idx="16632">
                  <c:v>402.429131830801</c:v>
                </c:pt>
                <c:pt idx="16633">
                  <c:v>402.47221706218102</c:v>
                </c:pt>
                <c:pt idx="16634">
                  <c:v>402.51530459985298</c:v>
                </c:pt>
                <c:pt idx="16635">
                  <c:v>402.55839444381701</c:v>
                </c:pt>
                <c:pt idx="16636">
                  <c:v>402.60148659407201</c:v>
                </c:pt>
                <c:pt idx="16637">
                  <c:v>402.64458105061902</c:v>
                </c:pt>
                <c:pt idx="16638">
                  <c:v>402.68767781345701</c:v>
                </c:pt>
                <c:pt idx="16639">
                  <c:v>402.73077688258701</c:v>
                </c:pt>
                <c:pt idx="16640">
                  <c:v>402.77387825800798</c:v>
                </c:pt>
                <c:pt idx="16641">
                  <c:v>402.81698193972102</c:v>
                </c:pt>
                <c:pt idx="16642">
                  <c:v>402.860087927726</c:v>
                </c:pt>
                <c:pt idx="16643">
                  <c:v>402.90319622202202</c:v>
                </c:pt>
                <c:pt idx="16644">
                  <c:v>402.94630682260902</c:v>
                </c:pt>
                <c:pt idx="16645">
                  <c:v>402.98941972948802</c:v>
                </c:pt>
                <c:pt idx="16646">
                  <c:v>403.03253494265903</c:v>
                </c:pt>
                <c:pt idx="16647">
                  <c:v>403.07565246212101</c:v>
                </c:pt>
                <c:pt idx="16648">
                  <c:v>403.11877228787398</c:v>
                </c:pt>
                <c:pt idx="16649">
                  <c:v>403.16189441991901</c:v>
                </c:pt>
                <c:pt idx="16650">
                  <c:v>403.20501885825598</c:v>
                </c:pt>
                <c:pt idx="16651">
                  <c:v>403.24814560288399</c:v>
                </c:pt>
                <c:pt idx="16652">
                  <c:v>403.29127465380401</c:v>
                </c:pt>
                <c:pt idx="16653">
                  <c:v>403.33440601101501</c:v>
                </c:pt>
                <c:pt idx="16654">
                  <c:v>403.377539674518</c:v>
                </c:pt>
                <c:pt idx="16655">
                  <c:v>403.42067564431198</c:v>
                </c:pt>
                <c:pt idx="16656">
                  <c:v>403.46381392039802</c:v>
                </c:pt>
                <c:pt idx="16657">
                  <c:v>403.50695450277499</c:v>
                </c:pt>
                <c:pt idx="16658">
                  <c:v>403.55009739144401</c:v>
                </c:pt>
                <c:pt idx="16659">
                  <c:v>403.59324258640498</c:v>
                </c:pt>
                <c:pt idx="16660">
                  <c:v>403.63639008765699</c:v>
                </c:pt>
                <c:pt idx="16661">
                  <c:v>403.67953989519998</c:v>
                </c:pt>
                <c:pt idx="16662">
                  <c:v>403.72269200903497</c:v>
                </c:pt>
                <c:pt idx="16663">
                  <c:v>403.76584642916202</c:v>
                </c:pt>
                <c:pt idx="16664">
                  <c:v>403.80900315558</c:v>
                </c:pt>
                <c:pt idx="16665">
                  <c:v>403.85216218828901</c:v>
                </c:pt>
                <c:pt idx="16666">
                  <c:v>403.89532352728997</c:v>
                </c:pt>
                <c:pt idx="16667">
                  <c:v>403.938487172583</c:v>
                </c:pt>
                <c:pt idx="16668">
                  <c:v>403.981653124167</c:v>
                </c:pt>
                <c:pt idx="16669">
                  <c:v>404.024821382043</c:v>
                </c:pt>
                <c:pt idx="16670">
                  <c:v>404.06799194620999</c:v>
                </c:pt>
                <c:pt idx="16671">
                  <c:v>404.11116481666897</c:v>
                </c:pt>
                <c:pt idx="16672">
                  <c:v>404.154339993419</c:v>
                </c:pt>
                <c:pt idx="16673">
                  <c:v>404.19751747646097</c:v>
                </c:pt>
                <c:pt idx="16674">
                  <c:v>404.24069726579501</c:v>
                </c:pt>
                <c:pt idx="16675">
                  <c:v>404.28387936142002</c:v>
                </c:pt>
                <c:pt idx="16676">
                  <c:v>404.32706376333601</c:v>
                </c:pt>
                <c:pt idx="16677">
                  <c:v>404.37025047154401</c:v>
                </c:pt>
                <c:pt idx="16678">
                  <c:v>404.41343948604401</c:v>
                </c:pt>
                <c:pt idx="16679">
                  <c:v>404.45663080683499</c:v>
                </c:pt>
                <c:pt idx="16680">
                  <c:v>404.49982443391701</c:v>
                </c:pt>
                <c:pt idx="16681">
                  <c:v>404.54302036729098</c:v>
                </c:pt>
                <c:pt idx="16682">
                  <c:v>404.586218606957</c:v>
                </c:pt>
                <c:pt idx="16683">
                  <c:v>404.62941915291401</c:v>
                </c:pt>
                <c:pt idx="16684">
                  <c:v>404.67262200516302</c:v>
                </c:pt>
                <c:pt idx="16685">
                  <c:v>404.71582716370301</c:v>
                </c:pt>
                <c:pt idx="16686">
                  <c:v>404.75903462853501</c:v>
                </c:pt>
                <c:pt idx="16687">
                  <c:v>404.80224439965798</c:v>
                </c:pt>
                <c:pt idx="16688">
                  <c:v>404.84545647707301</c:v>
                </c:pt>
                <c:pt idx="16689">
                  <c:v>404.88867086077897</c:v>
                </c:pt>
                <c:pt idx="16690">
                  <c:v>404.93188755077699</c:v>
                </c:pt>
                <c:pt idx="16691">
                  <c:v>404.97510654706701</c:v>
                </c:pt>
                <c:pt idx="16692">
                  <c:v>405.01832784964699</c:v>
                </c:pt>
                <c:pt idx="16693">
                  <c:v>405.06155145852</c:v>
                </c:pt>
                <c:pt idx="16694">
                  <c:v>405.10477737368399</c:v>
                </c:pt>
                <c:pt idx="16695">
                  <c:v>405.14800559513998</c:v>
                </c:pt>
                <c:pt idx="16696">
                  <c:v>405.19123612288701</c:v>
                </c:pt>
                <c:pt idx="16697">
                  <c:v>405.23446895692501</c:v>
                </c:pt>
                <c:pt idx="16698">
                  <c:v>405.27770409725503</c:v>
                </c:pt>
                <c:pt idx="16699">
                  <c:v>405.32094154387698</c:v>
                </c:pt>
                <c:pt idx="16700">
                  <c:v>405.36418129678998</c:v>
                </c:pt>
                <c:pt idx="16701">
                  <c:v>405.40742335599498</c:v>
                </c:pt>
                <c:pt idx="16702">
                  <c:v>405.45066772149102</c:v>
                </c:pt>
                <c:pt idx="16703">
                  <c:v>405.493914393279</c:v>
                </c:pt>
                <c:pt idx="16704">
                  <c:v>405.53716337135802</c:v>
                </c:pt>
                <c:pt idx="16705">
                  <c:v>405.58041465572899</c:v>
                </c:pt>
                <c:pt idx="16706">
                  <c:v>405.62366824639201</c:v>
                </c:pt>
                <c:pt idx="16707">
                  <c:v>405.666924143345</c:v>
                </c:pt>
                <c:pt idx="16708">
                  <c:v>405.71018234659101</c:v>
                </c:pt>
                <c:pt idx="16709">
                  <c:v>405.753442856128</c:v>
                </c:pt>
                <c:pt idx="16710">
                  <c:v>405.79670567195598</c:v>
                </c:pt>
                <c:pt idx="16711">
                  <c:v>405.83997079407601</c:v>
                </c:pt>
                <c:pt idx="16712">
                  <c:v>405.88323822248799</c:v>
                </c:pt>
                <c:pt idx="16713">
                  <c:v>405.92650795719101</c:v>
                </c:pt>
                <c:pt idx="16714">
                  <c:v>405.96977999818603</c:v>
                </c:pt>
                <c:pt idx="16715">
                  <c:v>406.01305434547203</c:v>
                </c:pt>
                <c:pt idx="16716">
                  <c:v>406.05633099904998</c:v>
                </c:pt>
                <c:pt idx="16717">
                  <c:v>406.09960995891902</c:v>
                </c:pt>
                <c:pt idx="16718">
                  <c:v>406.14289122508001</c:v>
                </c:pt>
                <c:pt idx="16719">
                  <c:v>406.18617479753198</c:v>
                </c:pt>
                <c:pt idx="16720">
                  <c:v>406.22946067627601</c:v>
                </c:pt>
                <c:pt idx="16721">
                  <c:v>406.27274886131102</c:v>
                </c:pt>
                <c:pt idx="16722">
                  <c:v>406.31603935263797</c:v>
                </c:pt>
                <c:pt idx="16723">
                  <c:v>406.35933215025602</c:v>
                </c:pt>
                <c:pt idx="16724">
                  <c:v>406.40262725416602</c:v>
                </c:pt>
                <c:pt idx="16725">
                  <c:v>406.44592466436802</c:v>
                </c:pt>
                <c:pt idx="16726">
                  <c:v>406.489224380861</c:v>
                </c:pt>
                <c:pt idx="16727">
                  <c:v>406.53252640364502</c:v>
                </c:pt>
                <c:pt idx="16728">
                  <c:v>406.57583073272201</c:v>
                </c:pt>
                <c:pt idx="16729">
                  <c:v>406.61913736808901</c:v>
                </c:pt>
                <c:pt idx="16730">
                  <c:v>406.66244630974802</c:v>
                </c:pt>
                <c:pt idx="16731">
                  <c:v>406.70575755769897</c:v>
                </c:pt>
                <c:pt idx="16732">
                  <c:v>406.74907111194102</c:v>
                </c:pt>
                <c:pt idx="16733">
                  <c:v>406.79238697247501</c:v>
                </c:pt>
                <c:pt idx="16734">
                  <c:v>406.83570513929999</c:v>
                </c:pt>
                <c:pt idx="16735">
                  <c:v>406.87902561241702</c:v>
                </c:pt>
                <c:pt idx="16736">
                  <c:v>406.92234839182498</c:v>
                </c:pt>
                <c:pt idx="16737">
                  <c:v>406.965673477525</c:v>
                </c:pt>
                <c:pt idx="16738">
                  <c:v>407.00900086951702</c:v>
                </c:pt>
                <c:pt idx="16739">
                  <c:v>407.052330567799</c:v>
                </c:pt>
                <c:pt idx="16740">
                  <c:v>407.09566257237401</c:v>
                </c:pt>
                <c:pt idx="16741">
                  <c:v>407.13899688324</c:v>
                </c:pt>
                <c:pt idx="16742">
                  <c:v>407.18233350039702</c:v>
                </c:pt>
                <c:pt idx="16743">
                  <c:v>407.22567242384599</c:v>
                </c:pt>
                <c:pt idx="16744">
                  <c:v>407.26901365358702</c:v>
                </c:pt>
                <c:pt idx="16745">
                  <c:v>407.31235718961898</c:v>
                </c:pt>
                <c:pt idx="16746">
                  <c:v>407.35570303194299</c:v>
                </c:pt>
                <c:pt idx="16747">
                  <c:v>407.39905118055799</c:v>
                </c:pt>
                <c:pt idx="16748">
                  <c:v>407.44240163546499</c:v>
                </c:pt>
                <c:pt idx="16749">
                  <c:v>407.48575439666303</c:v>
                </c:pt>
                <c:pt idx="16750">
                  <c:v>407.52910946415301</c:v>
                </c:pt>
                <c:pt idx="16751">
                  <c:v>407.57246683793397</c:v>
                </c:pt>
                <c:pt idx="16752">
                  <c:v>407.615826518007</c:v>
                </c:pt>
                <c:pt idx="16753">
                  <c:v>407.659188504371</c:v>
                </c:pt>
                <c:pt idx="16754">
                  <c:v>407.70255279702701</c:v>
                </c:pt>
                <c:pt idx="16755">
                  <c:v>407.745919395974</c:v>
                </c:pt>
                <c:pt idx="16756">
                  <c:v>407.78928830121299</c:v>
                </c:pt>
                <c:pt idx="16757">
                  <c:v>407.83265951274399</c:v>
                </c:pt>
                <c:pt idx="16758">
                  <c:v>407.87603303056602</c:v>
                </c:pt>
                <c:pt idx="16759">
                  <c:v>407.91940885467898</c:v>
                </c:pt>
                <c:pt idx="16760">
                  <c:v>407.96278698508399</c:v>
                </c:pt>
                <c:pt idx="16761">
                  <c:v>408.00616742178102</c:v>
                </c:pt>
                <c:pt idx="16762">
                  <c:v>408.04955016476902</c:v>
                </c:pt>
                <c:pt idx="16763">
                  <c:v>408.09293521404902</c:v>
                </c:pt>
                <c:pt idx="16764">
                  <c:v>408.13632256962001</c:v>
                </c:pt>
                <c:pt idx="16765">
                  <c:v>408.17971223148299</c:v>
                </c:pt>
                <c:pt idx="16766">
                  <c:v>408.22310419963702</c:v>
                </c:pt>
                <c:pt idx="16767">
                  <c:v>408.26649847408299</c:v>
                </c:pt>
                <c:pt idx="16768">
                  <c:v>408.30989505482</c:v>
                </c:pt>
                <c:pt idx="16769">
                  <c:v>408.35329394184902</c:v>
                </c:pt>
                <c:pt idx="16770">
                  <c:v>408.39669513516901</c:v>
                </c:pt>
                <c:pt idx="16771">
                  <c:v>408.44009863478101</c:v>
                </c:pt>
                <c:pt idx="16772">
                  <c:v>408.48350444068501</c:v>
                </c:pt>
                <c:pt idx="16773">
                  <c:v>408.52691255287999</c:v>
                </c:pt>
                <c:pt idx="16774">
                  <c:v>408.57032297136601</c:v>
                </c:pt>
                <c:pt idx="16775">
                  <c:v>408.61373569614398</c:v>
                </c:pt>
                <c:pt idx="16776">
                  <c:v>408.657150727214</c:v>
                </c:pt>
                <c:pt idx="16777">
                  <c:v>408.70056806457501</c:v>
                </c:pt>
                <c:pt idx="16778">
                  <c:v>408.74398770822802</c:v>
                </c:pt>
                <c:pt idx="16779">
                  <c:v>408.78740965817201</c:v>
                </c:pt>
                <c:pt idx="16780">
                  <c:v>408.830833914408</c:v>
                </c:pt>
                <c:pt idx="16781">
                  <c:v>408.87426047693498</c:v>
                </c:pt>
                <c:pt idx="16782">
                  <c:v>408.91768934575401</c:v>
                </c:pt>
                <c:pt idx="16783">
                  <c:v>408.96112052086397</c:v>
                </c:pt>
                <c:pt idx="16784">
                  <c:v>409.00455400226599</c:v>
                </c:pt>
                <c:pt idx="16785">
                  <c:v>409.04798978995899</c:v>
                </c:pt>
                <c:pt idx="16786">
                  <c:v>409.09142788394399</c:v>
                </c:pt>
                <c:pt idx="16787">
                  <c:v>409.13486828421998</c:v>
                </c:pt>
                <c:pt idx="16788">
                  <c:v>409.17831099078802</c:v>
                </c:pt>
                <c:pt idx="16789">
                  <c:v>409.22175600364801</c:v>
                </c:pt>
                <c:pt idx="16790">
                  <c:v>409.26520332279898</c:v>
                </c:pt>
                <c:pt idx="16791">
                  <c:v>409.30865294824099</c:v>
                </c:pt>
                <c:pt idx="16792">
                  <c:v>409.352104879975</c:v>
                </c:pt>
                <c:pt idx="16793">
                  <c:v>409.39555911800102</c:v>
                </c:pt>
                <c:pt idx="16794">
                  <c:v>409.43901566231801</c:v>
                </c:pt>
                <c:pt idx="16795">
                  <c:v>409.48247451292701</c:v>
                </c:pt>
                <c:pt idx="16796">
                  <c:v>409.52593566982699</c:v>
                </c:pt>
                <c:pt idx="16797">
                  <c:v>409.56939913301898</c:v>
                </c:pt>
                <c:pt idx="16798">
                  <c:v>409.612864902502</c:v>
                </c:pt>
                <c:pt idx="16799">
                  <c:v>409.65633297827702</c:v>
                </c:pt>
                <c:pt idx="16800">
                  <c:v>409.69980336034303</c:v>
                </c:pt>
                <c:pt idx="16801">
                  <c:v>409.74327604870098</c:v>
                </c:pt>
                <c:pt idx="16802">
                  <c:v>409.78675104335002</c:v>
                </c:pt>
                <c:pt idx="16803">
                  <c:v>409.83022834429102</c:v>
                </c:pt>
                <c:pt idx="16804">
                  <c:v>409.87370795152401</c:v>
                </c:pt>
                <c:pt idx="16805">
                  <c:v>409.91718986504799</c:v>
                </c:pt>
                <c:pt idx="16806">
                  <c:v>409.960674084863</c:v>
                </c:pt>
                <c:pt idx="16807">
                  <c:v>410.00416061097002</c:v>
                </c:pt>
                <c:pt idx="16808">
                  <c:v>410.04764944336898</c:v>
                </c:pt>
                <c:pt idx="16809">
                  <c:v>410.09114058205898</c:v>
                </c:pt>
                <c:pt idx="16810">
                  <c:v>410.13463402704099</c:v>
                </c:pt>
                <c:pt idx="16811">
                  <c:v>410.17812977831397</c:v>
                </c:pt>
                <c:pt idx="16812">
                  <c:v>410.22162783587902</c:v>
                </c:pt>
                <c:pt idx="16813">
                  <c:v>410.26512819973499</c:v>
                </c:pt>
                <c:pt idx="16814">
                  <c:v>410.30863086988302</c:v>
                </c:pt>
                <c:pt idx="16815">
                  <c:v>410.35213584632203</c:v>
                </c:pt>
                <c:pt idx="16816">
                  <c:v>410.39564312905298</c:v>
                </c:pt>
                <c:pt idx="16817">
                  <c:v>410.43915271807498</c:v>
                </c:pt>
                <c:pt idx="16818">
                  <c:v>410.48266461338898</c:v>
                </c:pt>
                <c:pt idx="16819">
                  <c:v>410.52617881499401</c:v>
                </c:pt>
                <c:pt idx="16820">
                  <c:v>410.56969532289099</c:v>
                </c:pt>
                <c:pt idx="16821">
                  <c:v>410.61321413707998</c:v>
                </c:pt>
                <c:pt idx="16822">
                  <c:v>410.65673525756</c:v>
                </c:pt>
                <c:pt idx="16823">
                  <c:v>410.700258684331</c:v>
                </c:pt>
                <c:pt idx="16824">
                  <c:v>410.74378441739401</c:v>
                </c:pt>
                <c:pt idx="16825">
                  <c:v>410.78731245674902</c:v>
                </c:pt>
                <c:pt idx="16826">
                  <c:v>410.83084280239501</c:v>
                </c:pt>
                <c:pt idx="16827">
                  <c:v>410.87437545433301</c:v>
                </c:pt>
                <c:pt idx="16828">
                  <c:v>410.91791041256198</c:v>
                </c:pt>
                <c:pt idx="16829">
                  <c:v>410.96144767708302</c:v>
                </c:pt>
                <c:pt idx="16830">
                  <c:v>411.00498724789497</c:v>
                </c:pt>
                <c:pt idx="16831">
                  <c:v>411.04852912499899</c:v>
                </c:pt>
                <c:pt idx="16832">
                  <c:v>411.09207330839399</c:v>
                </c:pt>
                <c:pt idx="16833">
                  <c:v>411.135619798081</c:v>
                </c:pt>
                <c:pt idx="16834">
                  <c:v>411.17916859405898</c:v>
                </c:pt>
                <c:pt idx="16835">
                  <c:v>411.22271969632902</c:v>
                </c:pt>
                <c:pt idx="16836">
                  <c:v>411.26627310489101</c:v>
                </c:pt>
                <c:pt idx="16837">
                  <c:v>411.30982881974398</c:v>
                </c:pt>
                <c:pt idx="16838">
                  <c:v>411.35338684088799</c:v>
                </c:pt>
                <c:pt idx="16839">
                  <c:v>411.396947168324</c:v>
                </c:pt>
                <c:pt idx="16840">
                  <c:v>411.44050980205202</c:v>
                </c:pt>
                <c:pt idx="16841">
                  <c:v>411.48407474207102</c:v>
                </c:pt>
                <c:pt idx="16842">
                  <c:v>411.52764198838202</c:v>
                </c:pt>
                <c:pt idx="16843">
                  <c:v>411.571211540984</c:v>
                </c:pt>
                <c:pt idx="16844">
                  <c:v>411.61478339987798</c:v>
                </c:pt>
                <c:pt idx="16845">
                  <c:v>411.658357565063</c:v>
                </c:pt>
                <c:pt idx="16846">
                  <c:v>411.70193403654002</c:v>
                </c:pt>
                <c:pt idx="16847">
                  <c:v>411.74551281430797</c:v>
                </c:pt>
                <c:pt idx="16848">
                  <c:v>411.78909389836798</c:v>
                </c:pt>
                <c:pt idx="16849">
                  <c:v>411.83267728871903</c:v>
                </c:pt>
                <c:pt idx="16850">
                  <c:v>411.87626298536202</c:v>
                </c:pt>
                <c:pt idx="16851">
                  <c:v>411.91985098829599</c:v>
                </c:pt>
                <c:pt idx="16852">
                  <c:v>411.96344129752202</c:v>
                </c:pt>
                <c:pt idx="16853">
                  <c:v>412.00703391304</c:v>
                </c:pt>
                <c:pt idx="16854">
                  <c:v>412.05062883484902</c:v>
                </c:pt>
                <c:pt idx="16855">
                  <c:v>412.09422606294902</c:v>
                </c:pt>
                <c:pt idx="16856">
                  <c:v>412.13782559734102</c:v>
                </c:pt>
                <c:pt idx="16857">
                  <c:v>412.18142743802503</c:v>
                </c:pt>
                <c:pt idx="16858">
                  <c:v>412.22503158500001</c:v>
                </c:pt>
                <c:pt idx="16859">
                  <c:v>412.268638038267</c:v>
                </c:pt>
                <c:pt idx="16860">
                  <c:v>412.31224679782503</c:v>
                </c:pt>
                <c:pt idx="16861">
                  <c:v>412.355857863675</c:v>
                </c:pt>
                <c:pt idx="16862">
                  <c:v>412.39947123581601</c:v>
                </c:pt>
                <c:pt idx="16863">
                  <c:v>412.44308691424902</c:v>
                </c:pt>
                <c:pt idx="16864">
                  <c:v>412.48670489897302</c:v>
                </c:pt>
                <c:pt idx="16865">
                  <c:v>412.53032518998901</c:v>
                </c:pt>
                <c:pt idx="16866">
                  <c:v>412.57394778729599</c:v>
                </c:pt>
                <c:pt idx="16867">
                  <c:v>412.61757269089497</c:v>
                </c:pt>
                <c:pt idx="16868">
                  <c:v>412.66119990078602</c:v>
                </c:pt>
                <c:pt idx="16869">
                  <c:v>412.70482941696798</c:v>
                </c:pt>
                <c:pt idx="16870">
                  <c:v>412.74846123944099</c:v>
                </c:pt>
                <c:pt idx="16871">
                  <c:v>412.79209536820599</c:v>
                </c:pt>
                <c:pt idx="16872">
                  <c:v>412.835731803263</c:v>
                </c:pt>
                <c:pt idx="16873">
                  <c:v>412.87937054461099</c:v>
                </c:pt>
                <c:pt idx="16874">
                  <c:v>412.92301159225099</c:v>
                </c:pt>
                <c:pt idx="16875">
                  <c:v>412.96665494618202</c:v>
                </c:pt>
                <c:pt idx="16876">
                  <c:v>413.010300606405</c:v>
                </c:pt>
                <c:pt idx="16877">
                  <c:v>413.05394857291901</c:v>
                </c:pt>
                <c:pt idx="16878">
                  <c:v>413.09759884572497</c:v>
                </c:pt>
                <c:pt idx="16879">
                  <c:v>413.14125142482197</c:v>
                </c:pt>
                <c:pt idx="16880">
                  <c:v>413.18490631021098</c:v>
                </c:pt>
                <c:pt idx="16881">
                  <c:v>413.22856350189102</c:v>
                </c:pt>
                <c:pt idx="16882">
                  <c:v>413.272222999863</c:v>
                </c:pt>
                <c:pt idx="16883">
                  <c:v>413.31588480412597</c:v>
                </c:pt>
                <c:pt idx="16884">
                  <c:v>413.359548914681</c:v>
                </c:pt>
                <c:pt idx="16885">
                  <c:v>413.40321533152797</c:v>
                </c:pt>
                <c:pt idx="16886">
                  <c:v>413.44688405466599</c:v>
                </c:pt>
                <c:pt idx="16887">
                  <c:v>413.49055508409498</c:v>
                </c:pt>
                <c:pt idx="16888">
                  <c:v>413.53422841981597</c:v>
                </c:pt>
                <c:pt idx="16889">
                  <c:v>413.57790406182897</c:v>
                </c:pt>
                <c:pt idx="16890">
                  <c:v>413.62158201013301</c:v>
                </c:pt>
                <c:pt idx="16891">
                  <c:v>413.66526226472899</c:v>
                </c:pt>
                <c:pt idx="16892">
                  <c:v>413.70894482561602</c:v>
                </c:pt>
                <c:pt idx="16893">
                  <c:v>413.75262969279498</c:v>
                </c:pt>
                <c:pt idx="16894">
                  <c:v>413.79631686626499</c:v>
                </c:pt>
                <c:pt idx="16895">
                  <c:v>413.840006346027</c:v>
                </c:pt>
                <c:pt idx="16896">
                  <c:v>413.88369813207999</c:v>
                </c:pt>
                <c:pt idx="16897">
                  <c:v>413.92739222442498</c:v>
                </c:pt>
                <c:pt idx="16898">
                  <c:v>413.97108862306101</c:v>
                </c:pt>
                <c:pt idx="16899">
                  <c:v>414.01478732798898</c:v>
                </c:pt>
                <c:pt idx="16900">
                  <c:v>414.05848833920902</c:v>
                </c:pt>
                <c:pt idx="16901">
                  <c:v>414.10219165671998</c:v>
                </c:pt>
                <c:pt idx="16902">
                  <c:v>414.14589728052198</c:v>
                </c:pt>
                <c:pt idx="16903">
                  <c:v>414.18960521061598</c:v>
                </c:pt>
                <c:pt idx="16904">
                  <c:v>414.23331544700198</c:v>
                </c:pt>
                <c:pt idx="16905">
                  <c:v>414.27702798967903</c:v>
                </c:pt>
                <c:pt idx="16906">
                  <c:v>414.32074283864802</c:v>
                </c:pt>
                <c:pt idx="16907">
                  <c:v>414.36445999390799</c:v>
                </c:pt>
                <c:pt idx="16908">
                  <c:v>414.40817945546002</c:v>
                </c:pt>
                <c:pt idx="16909">
                  <c:v>414.45190122330303</c:v>
                </c:pt>
                <c:pt idx="16910">
                  <c:v>414.49562529743798</c:v>
                </c:pt>
                <c:pt idx="16911">
                  <c:v>414.53935167786398</c:v>
                </c:pt>
                <c:pt idx="16912">
                  <c:v>414.58308036458197</c:v>
                </c:pt>
                <c:pt idx="16913">
                  <c:v>414.62681135759101</c:v>
                </c:pt>
                <c:pt idx="16914">
                  <c:v>414.67054465689199</c:v>
                </c:pt>
                <c:pt idx="16915">
                  <c:v>414.71428026248401</c:v>
                </c:pt>
                <c:pt idx="16916">
                  <c:v>414.75801817436798</c:v>
                </c:pt>
                <c:pt idx="16917">
                  <c:v>414.801758392544</c:v>
                </c:pt>
                <c:pt idx="16918">
                  <c:v>414.84550091701101</c:v>
                </c:pt>
                <c:pt idx="16919">
                  <c:v>414.889245747769</c:v>
                </c:pt>
                <c:pt idx="16920">
                  <c:v>414.93299288481899</c:v>
                </c:pt>
                <c:pt idx="16921">
                  <c:v>414.97674232816098</c:v>
                </c:pt>
                <c:pt idx="16922">
                  <c:v>415.02049407779401</c:v>
                </c:pt>
                <c:pt idx="16923">
                  <c:v>415.06424813371899</c:v>
                </c:pt>
                <c:pt idx="16924">
                  <c:v>415.10800449593501</c:v>
                </c:pt>
                <c:pt idx="16925">
                  <c:v>415.15176316444303</c:v>
                </c:pt>
                <c:pt idx="16926">
                  <c:v>415.19552413924202</c:v>
                </c:pt>
                <c:pt idx="16927">
                  <c:v>415.23928742033303</c:v>
                </c:pt>
                <c:pt idx="16928">
                  <c:v>415.28305300771501</c:v>
                </c:pt>
                <c:pt idx="16929">
                  <c:v>415.326820901389</c:v>
                </c:pt>
                <c:pt idx="16930">
                  <c:v>415.37059110135402</c:v>
                </c:pt>
                <c:pt idx="16931">
                  <c:v>415.41436360761099</c:v>
                </c:pt>
                <c:pt idx="16932">
                  <c:v>415.45813842016003</c:v>
                </c:pt>
                <c:pt idx="16933">
                  <c:v>415.50191553899998</c:v>
                </c:pt>
                <c:pt idx="16934">
                  <c:v>415.54569496413097</c:v>
                </c:pt>
                <c:pt idx="16935">
                  <c:v>415.58947669555403</c:v>
                </c:pt>
                <c:pt idx="16936">
                  <c:v>415.63326073326903</c:v>
                </c:pt>
                <c:pt idx="16937">
                  <c:v>415.67704707727501</c:v>
                </c:pt>
                <c:pt idx="16938">
                  <c:v>415.72083572757299</c:v>
                </c:pt>
                <c:pt idx="16939">
                  <c:v>415.76462668416201</c:v>
                </c:pt>
                <c:pt idx="16940">
                  <c:v>415.80841994704298</c:v>
                </c:pt>
                <c:pt idx="16941">
                  <c:v>415.85221551621498</c:v>
                </c:pt>
                <c:pt idx="16942">
                  <c:v>415.89601339167803</c:v>
                </c:pt>
                <c:pt idx="16943">
                  <c:v>415.93981357343398</c:v>
                </c:pt>
                <c:pt idx="16944">
                  <c:v>415.98361606148097</c:v>
                </c:pt>
                <c:pt idx="16945">
                  <c:v>416.027420855819</c:v>
                </c:pt>
                <c:pt idx="16946">
                  <c:v>416.07122795644898</c:v>
                </c:pt>
                <c:pt idx="16947">
                  <c:v>416.11503736336999</c:v>
                </c:pt>
                <c:pt idx="16948">
                  <c:v>416.15884907658301</c:v>
                </c:pt>
                <c:pt idx="16949">
                  <c:v>416.20266309608797</c:v>
                </c:pt>
                <c:pt idx="16950">
                  <c:v>416.24647942188398</c:v>
                </c:pt>
                <c:pt idx="16951">
                  <c:v>416.29029805397101</c:v>
                </c:pt>
                <c:pt idx="16952">
                  <c:v>416.33411899235</c:v>
                </c:pt>
                <c:pt idx="16953">
                  <c:v>416.37794223702099</c:v>
                </c:pt>
                <c:pt idx="16954">
                  <c:v>416.42176778798301</c:v>
                </c:pt>
                <c:pt idx="16955">
                  <c:v>416.46559564523699</c:v>
                </c:pt>
                <c:pt idx="16956">
                  <c:v>416.509425808782</c:v>
                </c:pt>
                <c:pt idx="16957">
                  <c:v>416.55325827861901</c:v>
                </c:pt>
                <c:pt idx="16958">
                  <c:v>416.59709305474701</c:v>
                </c:pt>
                <c:pt idx="16959">
                  <c:v>416.640930137167</c:v>
                </c:pt>
                <c:pt idx="16960">
                  <c:v>416.68476952587798</c:v>
                </c:pt>
                <c:pt idx="16961">
                  <c:v>416.72861122088102</c:v>
                </c:pt>
                <c:pt idx="16962">
                  <c:v>416.77245522217498</c:v>
                </c:pt>
                <c:pt idx="16963">
                  <c:v>416.81630152976101</c:v>
                </c:pt>
                <c:pt idx="16964">
                  <c:v>416.86015014363898</c:v>
                </c:pt>
                <c:pt idx="16965">
                  <c:v>416.90400106380798</c:v>
                </c:pt>
                <c:pt idx="16966">
                  <c:v>416.94785429026803</c:v>
                </c:pt>
                <c:pt idx="16967">
                  <c:v>416.99170982302002</c:v>
                </c:pt>
                <c:pt idx="16968">
                  <c:v>417.03556766206401</c:v>
                </c:pt>
                <c:pt idx="16969">
                  <c:v>417.07942780739899</c:v>
                </c:pt>
                <c:pt idx="16970">
                  <c:v>417.12329025902602</c:v>
                </c:pt>
                <c:pt idx="16971">
                  <c:v>417.16715501694398</c:v>
                </c:pt>
                <c:pt idx="16972">
                  <c:v>417.21102208115298</c:v>
                </c:pt>
                <c:pt idx="16973">
                  <c:v>417.254891451655</c:v>
                </c:pt>
                <c:pt idx="16974">
                  <c:v>417.298763128448</c:v>
                </c:pt>
                <c:pt idx="16975">
                  <c:v>417.34263711153199</c:v>
                </c:pt>
                <c:pt idx="16976">
                  <c:v>417.38651340090797</c:v>
                </c:pt>
                <c:pt idx="16977">
                  <c:v>417.430391996575</c:v>
                </c:pt>
                <c:pt idx="16978">
                  <c:v>417.47427289853402</c:v>
                </c:pt>
                <c:pt idx="16979">
                  <c:v>417.51815610678398</c:v>
                </c:pt>
                <c:pt idx="16980">
                  <c:v>417.56204162132599</c:v>
                </c:pt>
                <c:pt idx="16981">
                  <c:v>417.60592944216</c:v>
                </c:pt>
                <c:pt idx="16982">
                  <c:v>417.649819569285</c:v>
                </c:pt>
                <c:pt idx="16983">
                  <c:v>417.69371200270098</c:v>
                </c:pt>
                <c:pt idx="16984">
                  <c:v>417.73760674240901</c:v>
                </c:pt>
                <c:pt idx="16985">
                  <c:v>417.781503788409</c:v>
                </c:pt>
                <c:pt idx="16986">
                  <c:v>417.82540314070002</c:v>
                </c:pt>
                <c:pt idx="16987">
                  <c:v>417.86930479928299</c:v>
                </c:pt>
                <c:pt idx="16988">
                  <c:v>417.91320876415699</c:v>
                </c:pt>
                <c:pt idx="16989">
                  <c:v>417.957115035323</c:v>
                </c:pt>
                <c:pt idx="16990">
                  <c:v>418.00102361277999</c:v>
                </c:pt>
                <c:pt idx="16991">
                  <c:v>418.04493449652898</c:v>
                </c:pt>
              </c:numCache>
            </c:numRef>
          </c:xVal>
          <c:yVal>
            <c:numRef>
              <c:f>spc!$B$1:$B$32000</c:f>
              <c:numCache>
                <c:formatCode>General</c:formatCode>
                <c:ptCount val="32000"/>
                <c:pt idx="0">
                  <c:v>1E-4</c:v>
                </c:pt>
                <c:pt idx="1">
                  <c:v>1E-4</c:v>
                </c:pt>
                <c:pt idx="2">
                  <c:v>1E-4</c:v>
                </c:pt>
                <c:pt idx="3">
                  <c:v>1E-4</c:v>
                </c:pt>
                <c:pt idx="4">
                  <c:v>1E-4</c:v>
                </c:pt>
                <c:pt idx="5">
                  <c:v>1E-4</c:v>
                </c:pt>
                <c:pt idx="6">
                  <c:v>1E-4</c:v>
                </c:pt>
                <c:pt idx="7">
                  <c:v>1E-4</c:v>
                </c:pt>
                <c:pt idx="8">
                  <c:v>1.0001</c:v>
                </c:pt>
                <c:pt idx="9">
                  <c:v>1E-4</c:v>
                </c:pt>
                <c:pt idx="10">
                  <c:v>1E-4</c:v>
                </c:pt>
                <c:pt idx="11">
                  <c:v>1E-4</c:v>
                </c:pt>
                <c:pt idx="12">
                  <c:v>1E-4</c:v>
                </c:pt>
                <c:pt idx="13">
                  <c:v>1E-4</c:v>
                </c:pt>
                <c:pt idx="14">
                  <c:v>1E-4</c:v>
                </c:pt>
                <c:pt idx="15">
                  <c:v>1.0001</c:v>
                </c:pt>
                <c:pt idx="16">
                  <c:v>1E-4</c:v>
                </c:pt>
                <c:pt idx="17">
                  <c:v>1E-4</c:v>
                </c:pt>
                <c:pt idx="18">
                  <c:v>1E-4</c:v>
                </c:pt>
                <c:pt idx="19">
                  <c:v>1E-4</c:v>
                </c:pt>
                <c:pt idx="20">
                  <c:v>1E-4</c:v>
                </c:pt>
                <c:pt idx="21">
                  <c:v>1E-4</c:v>
                </c:pt>
                <c:pt idx="22">
                  <c:v>1E-4</c:v>
                </c:pt>
                <c:pt idx="23">
                  <c:v>1E-4</c:v>
                </c:pt>
                <c:pt idx="24">
                  <c:v>1E-4</c:v>
                </c:pt>
                <c:pt idx="25">
                  <c:v>1E-4</c:v>
                </c:pt>
                <c:pt idx="26">
                  <c:v>1E-4</c:v>
                </c:pt>
                <c:pt idx="27">
                  <c:v>1E-4</c:v>
                </c:pt>
                <c:pt idx="28">
                  <c:v>1E-4</c:v>
                </c:pt>
                <c:pt idx="29">
                  <c:v>1E-4</c:v>
                </c:pt>
                <c:pt idx="30">
                  <c:v>1E-4</c:v>
                </c:pt>
                <c:pt idx="31">
                  <c:v>1E-4</c:v>
                </c:pt>
                <c:pt idx="32">
                  <c:v>1E-4</c:v>
                </c:pt>
                <c:pt idx="33">
                  <c:v>1E-4</c:v>
                </c:pt>
                <c:pt idx="34">
                  <c:v>1E-4</c:v>
                </c:pt>
                <c:pt idx="35">
                  <c:v>1E-4</c:v>
                </c:pt>
                <c:pt idx="36">
                  <c:v>1E-4</c:v>
                </c:pt>
                <c:pt idx="37">
                  <c:v>1E-4</c:v>
                </c:pt>
                <c:pt idx="38">
                  <c:v>1E-4</c:v>
                </c:pt>
                <c:pt idx="39">
                  <c:v>1E-4</c:v>
                </c:pt>
                <c:pt idx="40">
                  <c:v>1E-4</c:v>
                </c:pt>
                <c:pt idx="41">
                  <c:v>1.0001</c:v>
                </c:pt>
                <c:pt idx="42">
                  <c:v>1E-4</c:v>
                </c:pt>
                <c:pt idx="43">
                  <c:v>1E-4</c:v>
                </c:pt>
                <c:pt idx="44">
                  <c:v>1E-4</c:v>
                </c:pt>
                <c:pt idx="45">
                  <c:v>1E-4</c:v>
                </c:pt>
                <c:pt idx="46">
                  <c:v>1E-4</c:v>
                </c:pt>
                <c:pt idx="47">
                  <c:v>1.0001</c:v>
                </c:pt>
                <c:pt idx="48">
                  <c:v>1E-4</c:v>
                </c:pt>
                <c:pt idx="49">
                  <c:v>1.0001</c:v>
                </c:pt>
                <c:pt idx="50">
                  <c:v>1E-4</c:v>
                </c:pt>
                <c:pt idx="51">
                  <c:v>1E-4</c:v>
                </c:pt>
                <c:pt idx="52">
                  <c:v>1E-4</c:v>
                </c:pt>
                <c:pt idx="53">
                  <c:v>1E-4</c:v>
                </c:pt>
                <c:pt idx="54">
                  <c:v>1E-4</c:v>
                </c:pt>
                <c:pt idx="55">
                  <c:v>1E-4</c:v>
                </c:pt>
                <c:pt idx="56">
                  <c:v>1E-4</c:v>
                </c:pt>
                <c:pt idx="57">
                  <c:v>1E-4</c:v>
                </c:pt>
                <c:pt idx="58">
                  <c:v>1E-4</c:v>
                </c:pt>
                <c:pt idx="59">
                  <c:v>1.0001</c:v>
                </c:pt>
                <c:pt idx="60">
                  <c:v>1E-4</c:v>
                </c:pt>
                <c:pt idx="61">
                  <c:v>1.0001</c:v>
                </c:pt>
                <c:pt idx="62">
                  <c:v>1E-4</c:v>
                </c:pt>
                <c:pt idx="63">
                  <c:v>1E-4</c:v>
                </c:pt>
                <c:pt idx="64">
                  <c:v>1.0001</c:v>
                </c:pt>
                <c:pt idx="65">
                  <c:v>1E-4</c:v>
                </c:pt>
                <c:pt idx="66">
                  <c:v>1E-4</c:v>
                </c:pt>
                <c:pt idx="67">
                  <c:v>1E-4</c:v>
                </c:pt>
                <c:pt idx="68">
                  <c:v>1E-4</c:v>
                </c:pt>
                <c:pt idx="69">
                  <c:v>1E-4</c:v>
                </c:pt>
                <c:pt idx="70">
                  <c:v>1E-4</c:v>
                </c:pt>
                <c:pt idx="71">
                  <c:v>1E-4</c:v>
                </c:pt>
                <c:pt idx="72">
                  <c:v>1E-4</c:v>
                </c:pt>
                <c:pt idx="73">
                  <c:v>1E-4</c:v>
                </c:pt>
                <c:pt idx="74">
                  <c:v>1E-4</c:v>
                </c:pt>
                <c:pt idx="75">
                  <c:v>1E-4</c:v>
                </c:pt>
                <c:pt idx="76">
                  <c:v>1.0001</c:v>
                </c:pt>
                <c:pt idx="77">
                  <c:v>1E-4</c:v>
                </c:pt>
                <c:pt idx="78">
                  <c:v>1E-4</c:v>
                </c:pt>
                <c:pt idx="79">
                  <c:v>1E-4</c:v>
                </c:pt>
                <c:pt idx="80">
                  <c:v>1E-4</c:v>
                </c:pt>
                <c:pt idx="81">
                  <c:v>1E-4</c:v>
                </c:pt>
                <c:pt idx="82">
                  <c:v>1E-4</c:v>
                </c:pt>
                <c:pt idx="83">
                  <c:v>1E-4</c:v>
                </c:pt>
                <c:pt idx="84">
                  <c:v>1E-4</c:v>
                </c:pt>
                <c:pt idx="85">
                  <c:v>1E-4</c:v>
                </c:pt>
                <c:pt idx="86">
                  <c:v>1E-4</c:v>
                </c:pt>
                <c:pt idx="87">
                  <c:v>1E-4</c:v>
                </c:pt>
                <c:pt idx="88">
                  <c:v>1E-4</c:v>
                </c:pt>
                <c:pt idx="89">
                  <c:v>1E-4</c:v>
                </c:pt>
                <c:pt idx="90">
                  <c:v>1E-4</c:v>
                </c:pt>
                <c:pt idx="91">
                  <c:v>1E-4</c:v>
                </c:pt>
                <c:pt idx="92">
                  <c:v>1E-4</c:v>
                </c:pt>
                <c:pt idx="93">
                  <c:v>1E-4</c:v>
                </c:pt>
                <c:pt idx="94">
                  <c:v>1E-4</c:v>
                </c:pt>
                <c:pt idx="95">
                  <c:v>1E-4</c:v>
                </c:pt>
                <c:pt idx="96">
                  <c:v>1E-4</c:v>
                </c:pt>
                <c:pt idx="97">
                  <c:v>1E-4</c:v>
                </c:pt>
                <c:pt idx="98">
                  <c:v>1E-4</c:v>
                </c:pt>
                <c:pt idx="99">
                  <c:v>1E-4</c:v>
                </c:pt>
                <c:pt idx="100">
                  <c:v>1E-4</c:v>
                </c:pt>
                <c:pt idx="101">
                  <c:v>1E-4</c:v>
                </c:pt>
                <c:pt idx="102">
                  <c:v>1E-4</c:v>
                </c:pt>
                <c:pt idx="103">
                  <c:v>1E-4</c:v>
                </c:pt>
                <c:pt idx="104">
                  <c:v>1E-4</c:v>
                </c:pt>
                <c:pt idx="105">
                  <c:v>1E-4</c:v>
                </c:pt>
                <c:pt idx="106">
                  <c:v>1E-4</c:v>
                </c:pt>
                <c:pt idx="107">
                  <c:v>1E-4</c:v>
                </c:pt>
                <c:pt idx="108">
                  <c:v>1E-4</c:v>
                </c:pt>
                <c:pt idx="109">
                  <c:v>1E-4</c:v>
                </c:pt>
                <c:pt idx="110">
                  <c:v>1E-4</c:v>
                </c:pt>
                <c:pt idx="111">
                  <c:v>1E-4</c:v>
                </c:pt>
                <c:pt idx="112">
                  <c:v>1E-4</c:v>
                </c:pt>
                <c:pt idx="113">
                  <c:v>1E-4</c:v>
                </c:pt>
                <c:pt idx="114">
                  <c:v>1E-4</c:v>
                </c:pt>
                <c:pt idx="115">
                  <c:v>1E-4</c:v>
                </c:pt>
                <c:pt idx="116">
                  <c:v>1E-4</c:v>
                </c:pt>
                <c:pt idx="117">
                  <c:v>1E-4</c:v>
                </c:pt>
                <c:pt idx="118">
                  <c:v>1E-4</c:v>
                </c:pt>
                <c:pt idx="119">
                  <c:v>1E-4</c:v>
                </c:pt>
                <c:pt idx="120">
                  <c:v>1E-4</c:v>
                </c:pt>
                <c:pt idx="121">
                  <c:v>1E-4</c:v>
                </c:pt>
                <c:pt idx="122">
                  <c:v>1E-4</c:v>
                </c:pt>
                <c:pt idx="123">
                  <c:v>1E-4</c:v>
                </c:pt>
                <c:pt idx="124">
                  <c:v>1E-4</c:v>
                </c:pt>
                <c:pt idx="125">
                  <c:v>1E-4</c:v>
                </c:pt>
                <c:pt idx="126">
                  <c:v>1E-4</c:v>
                </c:pt>
                <c:pt idx="127">
                  <c:v>1E-4</c:v>
                </c:pt>
                <c:pt idx="128">
                  <c:v>1E-4</c:v>
                </c:pt>
                <c:pt idx="129">
                  <c:v>1E-4</c:v>
                </c:pt>
                <c:pt idx="130">
                  <c:v>1E-4</c:v>
                </c:pt>
                <c:pt idx="131">
                  <c:v>1E-4</c:v>
                </c:pt>
                <c:pt idx="132">
                  <c:v>1E-4</c:v>
                </c:pt>
                <c:pt idx="133">
                  <c:v>1E-4</c:v>
                </c:pt>
                <c:pt idx="134">
                  <c:v>1E-4</c:v>
                </c:pt>
                <c:pt idx="135">
                  <c:v>1E-4</c:v>
                </c:pt>
                <c:pt idx="136">
                  <c:v>1E-4</c:v>
                </c:pt>
                <c:pt idx="137">
                  <c:v>1E-4</c:v>
                </c:pt>
                <c:pt idx="138">
                  <c:v>1E-4</c:v>
                </c:pt>
                <c:pt idx="139">
                  <c:v>1E-4</c:v>
                </c:pt>
                <c:pt idx="140">
                  <c:v>1E-4</c:v>
                </c:pt>
                <c:pt idx="141">
                  <c:v>1E-4</c:v>
                </c:pt>
                <c:pt idx="142">
                  <c:v>1E-4</c:v>
                </c:pt>
                <c:pt idx="143">
                  <c:v>1E-4</c:v>
                </c:pt>
                <c:pt idx="144">
                  <c:v>1E-4</c:v>
                </c:pt>
                <c:pt idx="145">
                  <c:v>1E-4</c:v>
                </c:pt>
                <c:pt idx="146">
                  <c:v>1E-4</c:v>
                </c:pt>
                <c:pt idx="147">
                  <c:v>1E-4</c:v>
                </c:pt>
                <c:pt idx="148">
                  <c:v>1E-4</c:v>
                </c:pt>
                <c:pt idx="149">
                  <c:v>1E-4</c:v>
                </c:pt>
                <c:pt idx="150">
                  <c:v>1E-4</c:v>
                </c:pt>
                <c:pt idx="151">
                  <c:v>1.0001</c:v>
                </c:pt>
                <c:pt idx="152">
                  <c:v>1E-4</c:v>
                </c:pt>
                <c:pt idx="153">
                  <c:v>1E-4</c:v>
                </c:pt>
                <c:pt idx="154">
                  <c:v>1E-4</c:v>
                </c:pt>
                <c:pt idx="155">
                  <c:v>1E-4</c:v>
                </c:pt>
                <c:pt idx="156">
                  <c:v>1E-4</c:v>
                </c:pt>
                <c:pt idx="157">
                  <c:v>1E-4</c:v>
                </c:pt>
                <c:pt idx="158">
                  <c:v>1E-4</c:v>
                </c:pt>
                <c:pt idx="159">
                  <c:v>1E-4</c:v>
                </c:pt>
                <c:pt idx="160">
                  <c:v>1E-4</c:v>
                </c:pt>
                <c:pt idx="161">
                  <c:v>1E-4</c:v>
                </c:pt>
                <c:pt idx="162">
                  <c:v>1E-4</c:v>
                </c:pt>
                <c:pt idx="163">
                  <c:v>1E-4</c:v>
                </c:pt>
                <c:pt idx="164">
                  <c:v>1E-4</c:v>
                </c:pt>
                <c:pt idx="165">
                  <c:v>1E-4</c:v>
                </c:pt>
                <c:pt idx="166">
                  <c:v>1E-4</c:v>
                </c:pt>
                <c:pt idx="167">
                  <c:v>1E-4</c:v>
                </c:pt>
                <c:pt idx="168">
                  <c:v>1E-4</c:v>
                </c:pt>
                <c:pt idx="169">
                  <c:v>1E-4</c:v>
                </c:pt>
                <c:pt idx="170">
                  <c:v>1.0001</c:v>
                </c:pt>
                <c:pt idx="171">
                  <c:v>1E-4</c:v>
                </c:pt>
                <c:pt idx="172">
                  <c:v>1E-4</c:v>
                </c:pt>
                <c:pt idx="173">
                  <c:v>1E-4</c:v>
                </c:pt>
                <c:pt idx="174">
                  <c:v>1E-4</c:v>
                </c:pt>
                <c:pt idx="175">
                  <c:v>1E-4</c:v>
                </c:pt>
                <c:pt idx="176">
                  <c:v>1E-4</c:v>
                </c:pt>
                <c:pt idx="177">
                  <c:v>1.0001</c:v>
                </c:pt>
                <c:pt idx="178">
                  <c:v>1E-4</c:v>
                </c:pt>
                <c:pt idx="179">
                  <c:v>1E-4</c:v>
                </c:pt>
                <c:pt idx="180">
                  <c:v>1E-4</c:v>
                </c:pt>
                <c:pt idx="181">
                  <c:v>1E-4</c:v>
                </c:pt>
                <c:pt idx="182">
                  <c:v>1E-4</c:v>
                </c:pt>
                <c:pt idx="183">
                  <c:v>1E-4</c:v>
                </c:pt>
                <c:pt idx="184">
                  <c:v>1E-4</c:v>
                </c:pt>
                <c:pt idx="185">
                  <c:v>1E-4</c:v>
                </c:pt>
                <c:pt idx="186">
                  <c:v>1E-4</c:v>
                </c:pt>
                <c:pt idx="187">
                  <c:v>1E-4</c:v>
                </c:pt>
                <c:pt idx="188">
                  <c:v>1E-4</c:v>
                </c:pt>
                <c:pt idx="189">
                  <c:v>1E-4</c:v>
                </c:pt>
                <c:pt idx="190">
                  <c:v>1E-4</c:v>
                </c:pt>
                <c:pt idx="191">
                  <c:v>1E-4</c:v>
                </c:pt>
                <c:pt idx="192">
                  <c:v>1E-4</c:v>
                </c:pt>
                <c:pt idx="193">
                  <c:v>1E-4</c:v>
                </c:pt>
                <c:pt idx="194">
                  <c:v>1E-4</c:v>
                </c:pt>
                <c:pt idx="195">
                  <c:v>1E-4</c:v>
                </c:pt>
                <c:pt idx="196">
                  <c:v>1E-4</c:v>
                </c:pt>
                <c:pt idx="197">
                  <c:v>1E-4</c:v>
                </c:pt>
                <c:pt idx="198">
                  <c:v>1E-4</c:v>
                </c:pt>
                <c:pt idx="199">
                  <c:v>1E-4</c:v>
                </c:pt>
                <c:pt idx="200">
                  <c:v>1E-4</c:v>
                </c:pt>
                <c:pt idx="201">
                  <c:v>1E-4</c:v>
                </c:pt>
                <c:pt idx="202">
                  <c:v>1E-4</c:v>
                </c:pt>
                <c:pt idx="203">
                  <c:v>1E-4</c:v>
                </c:pt>
                <c:pt idx="204">
                  <c:v>1E-4</c:v>
                </c:pt>
                <c:pt idx="205">
                  <c:v>1E-4</c:v>
                </c:pt>
                <c:pt idx="206">
                  <c:v>1E-4</c:v>
                </c:pt>
                <c:pt idx="207">
                  <c:v>1E-4</c:v>
                </c:pt>
                <c:pt idx="208">
                  <c:v>1E-4</c:v>
                </c:pt>
                <c:pt idx="209">
                  <c:v>1E-4</c:v>
                </c:pt>
                <c:pt idx="210">
                  <c:v>1E-4</c:v>
                </c:pt>
                <c:pt idx="211">
                  <c:v>1E-4</c:v>
                </c:pt>
                <c:pt idx="212">
                  <c:v>1E-4</c:v>
                </c:pt>
                <c:pt idx="213">
                  <c:v>1E-4</c:v>
                </c:pt>
                <c:pt idx="214">
                  <c:v>1E-4</c:v>
                </c:pt>
                <c:pt idx="215">
                  <c:v>1.0001</c:v>
                </c:pt>
                <c:pt idx="216">
                  <c:v>1E-4</c:v>
                </c:pt>
                <c:pt idx="217">
                  <c:v>1E-4</c:v>
                </c:pt>
                <c:pt idx="218">
                  <c:v>1E-4</c:v>
                </c:pt>
                <c:pt idx="219">
                  <c:v>1E-4</c:v>
                </c:pt>
                <c:pt idx="220">
                  <c:v>1E-4</c:v>
                </c:pt>
                <c:pt idx="221">
                  <c:v>1E-4</c:v>
                </c:pt>
                <c:pt idx="222">
                  <c:v>1E-4</c:v>
                </c:pt>
                <c:pt idx="223">
                  <c:v>1E-4</c:v>
                </c:pt>
                <c:pt idx="224">
                  <c:v>1E-4</c:v>
                </c:pt>
                <c:pt idx="225">
                  <c:v>1E-4</c:v>
                </c:pt>
                <c:pt idx="226">
                  <c:v>1E-4</c:v>
                </c:pt>
                <c:pt idx="227">
                  <c:v>1E-4</c:v>
                </c:pt>
                <c:pt idx="228">
                  <c:v>1E-4</c:v>
                </c:pt>
                <c:pt idx="229">
                  <c:v>1.0001</c:v>
                </c:pt>
                <c:pt idx="230">
                  <c:v>1E-4</c:v>
                </c:pt>
                <c:pt idx="231">
                  <c:v>1E-4</c:v>
                </c:pt>
                <c:pt idx="232">
                  <c:v>1.0001</c:v>
                </c:pt>
                <c:pt idx="233">
                  <c:v>1E-4</c:v>
                </c:pt>
                <c:pt idx="234">
                  <c:v>1E-4</c:v>
                </c:pt>
                <c:pt idx="235">
                  <c:v>1E-4</c:v>
                </c:pt>
                <c:pt idx="236">
                  <c:v>1E-4</c:v>
                </c:pt>
                <c:pt idx="237">
                  <c:v>1E-4</c:v>
                </c:pt>
                <c:pt idx="238">
                  <c:v>1E-4</c:v>
                </c:pt>
                <c:pt idx="239">
                  <c:v>1E-4</c:v>
                </c:pt>
                <c:pt idx="240">
                  <c:v>1E-4</c:v>
                </c:pt>
                <c:pt idx="241">
                  <c:v>1E-4</c:v>
                </c:pt>
                <c:pt idx="242">
                  <c:v>1E-4</c:v>
                </c:pt>
                <c:pt idx="243">
                  <c:v>1E-4</c:v>
                </c:pt>
                <c:pt idx="244">
                  <c:v>1E-4</c:v>
                </c:pt>
                <c:pt idx="245">
                  <c:v>1.0001</c:v>
                </c:pt>
                <c:pt idx="246">
                  <c:v>1E-4</c:v>
                </c:pt>
                <c:pt idx="247">
                  <c:v>1E-4</c:v>
                </c:pt>
                <c:pt idx="248">
                  <c:v>1E-4</c:v>
                </c:pt>
                <c:pt idx="249">
                  <c:v>1E-4</c:v>
                </c:pt>
                <c:pt idx="250">
                  <c:v>1E-4</c:v>
                </c:pt>
                <c:pt idx="251">
                  <c:v>1E-4</c:v>
                </c:pt>
                <c:pt idx="252">
                  <c:v>1E-4</c:v>
                </c:pt>
                <c:pt idx="253">
                  <c:v>1E-4</c:v>
                </c:pt>
                <c:pt idx="254">
                  <c:v>1E-4</c:v>
                </c:pt>
                <c:pt idx="255">
                  <c:v>1E-4</c:v>
                </c:pt>
                <c:pt idx="256">
                  <c:v>1E-4</c:v>
                </c:pt>
                <c:pt idx="257">
                  <c:v>1E-4</c:v>
                </c:pt>
                <c:pt idx="258">
                  <c:v>1E-4</c:v>
                </c:pt>
                <c:pt idx="259">
                  <c:v>1E-4</c:v>
                </c:pt>
                <c:pt idx="260">
                  <c:v>1E-4</c:v>
                </c:pt>
                <c:pt idx="261">
                  <c:v>1.0001</c:v>
                </c:pt>
                <c:pt idx="262">
                  <c:v>1E-4</c:v>
                </c:pt>
                <c:pt idx="263">
                  <c:v>1E-4</c:v>
                </c:pt>
                <c:pt idx="264">
                  <c:v>1E-4</c:v>
                </c:pt>
                <c:pt idx="265">
                  <c:v>1E-4</c:v>
                </c:pt>
                <c:pt idx="266">
                  <c:v>1E-4</c:v>
                </c:pt>
                <c:pt idx="267">
                  <c:v>1E-4</c:v>
                </c:pt>
                <c:pt idx="268">
                  <c:v>1E-4</c:v>
                </c:pt>
                <c:pt idx="269">
                  <c:v>1E-4</c:v>
                </c:pt>
                <c:pt idx="270">
                  <c:v>1E-4</c:v>
                </c:pt>
                <c:pt idx="271">
                  <c:v>1.0001</c:v>
                </c:pt>
                <c:pt idx="272">
                  <c:v>1E-4</c:v>
                </c:pt>
                <c:pt idx="273">
                  <c:v>1E-4</c:v>
                </c:pt>
                <c:pt idx="274">
                  <c:v>1E-4</c:v>
                </c:pt>
                <c:pt idx="275">
                  <c:v>1E-4</c:v>
                </c:pt>
                <c:pt idx="276">
                  <c:v>1E-4</c:v>
                </c:pt>
                <c:pt idx="277">
                  <c:v>1.0001</c:v>
                </c:pt>
                <c:pt idx="278">
                  <c:v>1E-4</c:v>
                </c:pt>
                <c:pt idx="279">
                  <c:v>1E-4</c:v>
                </c:pt>
                <c:pt idx="280">
                  <c:v>1E-4</c:v>
                </c:pt>
                <c:pt idx="281">
                  <c:v>1E-4</c:v>
                </c:pt>
                <c:pt idx="282">
                  <c:v>1E-4</c:v>
                </c:pt>
                <c:pt idx="283">
                  <c:v>1E-4</c:v>
                </c:pt>
                <c:pt idx="284">
                  <c:v>1E-4</c:v>
                </c:pt>
                <c:pt idx="285">
                  <c:v>1E-4</c:v>
                </c:pt>
                <c:pt idx="286">
                  <c:v>1E-4</c:v>
                </c:pt>
                <c:pt idx="287">
                  <c:v>1E-4</c:v>
                </c:pt>
                <c:pt idx="288">
                  <c:v>1E-4</c:v>
                </c:pt>
                <c:pt idx="289">
                  <c:v>1E-4</c:v>
                </c:pt>
                <c:pt idx="290">
                  <c:v>1E-4</c:v>
                </c:pt>
                <c:pt idx="291">
                  <c:v>1E-4</c:v>
                </c:pt>
                <c:pt idx="292">
                  <c:v>1E-4</c:v>
                </c:pt>
                <c:pt idx="293">
                  <c:v>1E-4</c:v>
                </c:pt>
                <c:pt idx="294">
                  <c:v>1E-4</c:v>
                </c:pt>
                <c:pt idx="295">
                  <c:v>1E-4</c:v>
                </c:pt>
                <c:pt idx="296">
                  <c:v>1E-4</c:v>
                </c:pt>
                <c:pt idx="297">
                  <c:v>1E-4</c:v>
                </c:pt>
                <c:pt idx="298">
                  <c:v>1E-4</c:v>
                </c:pt>
                <c:pt idx="299">
                  <c:v>1E-4</c:v>
                </c:pt>
                <c:pt idx="300">
                  <c:v>1E-4</c:v>
                </c:pt>
                <c:pt idx="301">
                  <c:v>1E-4</c:v>
                </c:pt>
                <c:pt idx="302">
                  <c:v>1E-4</c:v>
                </c:pt>
                <c:pt idx="303">
                  <c:v>1.0001</c:v>
                </c:pt>
                <c:pt idx="304">
                  <c:v>1E-4</c:v>
                </c:pt>
                <c:pt idx="305">
                  <c:v>1E-4</c:v>
                </c:pt>
                <c:pt idx="306">
                  <c:v>1E-4</c:v>
                </c:pt>
                <c:pt idx="307">
                  <c:v>1E-4</c:v>
                </c:pt>
                <c:pt idx="308">
                  <c:v>1E-4</c:v>
                </c:pt>
                <c:pt idx="309">
                  <c:v>1E-4</c:v>
                </c:pt>
                <c:pt idx="310">
                  <c:v>1E-4</c:v>
                </c:pt>
                <c:pt idx="311">
                  <c:v>1E-4</c:v>
                </c:pt>
                <c:pt idx="312">
                  <c:v>1E-4</c:v>
                </c:pt>
                <c:pt idx="313">
                  <c:v>1E-4</c:v>
                </c:pt>
                <c:pt idx="314">
                  <c:v>1E-4</c:v>
                </c:pt>
                <c:pt idx="315">
                  <c:v>1E-4</c:v>
                </c:pt>
                <c:pt idx="316">
                  <c:v>1E-4</c:v>
                </c:pt>
                <c:pt idx="317">
                  <c:v>1E-4</c:v>
                </c:pt>
                <c:pt idx="318">
                  <c:v>1E-4</c:v>
                </c:pt>
                <c:pt idx="319">
                  <c:v>1E-4</c:v>
                </c:pt>
                <c:pt idx="320">
                  <c:v>1E-4</c:v>
                </c:pt>
                <c:pt idx="321">
                  <c:v>1E-4</c:v>
                </c:pt>
                <c:pt idx="322">
                  <c:v>1E-4</c:v>
                </c:pt>
                <c:pt idx="323">
                  <c:v>1E-4</c:v>
                </c:pt>
                <c:pt idx="324">
                  <c:v>1E-4</c:v>
                </c:pt>
                <c:pt idx="325">
                  <c:v>1E-4</c:v>
                </c:pt>
                <c:pt idx="326">
                  <c:v>1E-4</c:v>
                </c:pt>
                <c:pt idx="327">
                  <c:v>1E-4</c:v>
                </c:pt>
                <c:pt idx="328">
                  <c:v>1E-4</c:v>
                </c:pt>
                <c:pt idx="329">
                  <c:v>1E-4</c:v>
                </c:pt>
                <c:pt idx="330">
                  <c:v>1E-4</c:v>
                </c:pt>
                <c:pt idx="331">
                  <c:v>1E-4</c:v>
                </c:pt>
                <c:pt idx="332">
                  <c:v>1E-4</c:v>
                </c:pt>
                <c:pt idx="333">
                  <c:v>1E-4</c:v>
                </c:pt>
                <c:pt idx="334">
                  <c:v>1E-4</c:v>
                </c:pt>
                <c:pt idx="335">
                  <c:v>1E-4</c:v>
                </c:pt>
                <c:pt idx="336">
                  <c:v>1E-4</c:v>
                </c:pt>
                <c:pt idx="337">
                  <c:v>1E-4</c:v>
                </c:pt>
                <c:pt idx="338">
                  <c:v>1E-4</c:v>
                </c:pt>
                <c:pt idx="339">
                  <c:v>1E-4</c:v>
                </c:pt>
                <c:pt idx="340">
                  <c:v>1E-4</c:v>
                </c:pt>
                <c:pt idx="341">
                  <c:v>1E-4</c:v>
                </c:pt>
                <c:pt idx="342">
                  <c:v>1.0001</c:v>
                </c:pt>
                <c:pt idx="343">
                  <c:v>1E-4</c:v>
                </c:pt>
                <c:pt idx="344">
                  <c:v>1E-4</c:v>
                </c:pt>
                <c:pt idx="345">
                  <c:v>1E-4</c:v>
                </c:pt>
                <c:pt idx="346">
                  <c:v>1E-4</c:v>
                </c:pt>
                <c:pt idx="347">
                  <c:v>1E-4</c:v>
                </c:pt>
                <c:pt idx="348">
                  <c:v>1E-4</c:v>
                </c:pt>
                <c:pt idx="349">
                  <c:v>1E-4</c:v>
                </c:pt>
                <c:pt idx="350">
                  <c:v>1E-4</c:v>
                </c:pt>
                <c:pt idx="351">
                  <c:v>1E-4</c:v>
                </c:pt>
                <c:pt idx="352">
                  <c:v>1E-4</c:v>
                </c:pt>
                <c:pt idx="353">
                  <c:v>1E-4</c:v>
                </c:pt>
                <c:pt idx="354">
                  <c:v>1.0001</c:v>
                </c:pt>
                <c:pt idx="355">
                  <c:v>1E-4</c:v>
                </c:pt>
                <c:pt idx="356">
                  <c:v>1E-4</c:v>
                </c:pt>
                <c:pt idx="357">
                  <c:v>1E-4</c:v>
                </c:pt>
                <c:pt idx="358">
                  <c:v>1E-4</c:v>
                </c:pt>
                <c:pt idx="359">
                  <c:v>1E-4</c:v>
                </c:pt>
                <c:pt idx="360">
                  <c:v>1E-4</c:v>
                </c:pt>
                <c:pt idx="361">
                  <c:v>1E-4</c:v>
                </c:pt>
                <c:pt idx="362">
                  <c:v>1E-4</c:v>
                </c:pt>
                <c:pt idx="363">
                  <c:v>1E-4</c:v>
                </c:pt>
                <c:pt idx="364">
                  <c:v>1E-4</c:v>
                </c:pt>
                <c:pt idx="365">
                  <c:v>1E-4</c:v>
                </c:pt>
                <c:pt idx="366">
                  <c:v>1E-4</c:v>
                </c:pt>
                <c:pt idx="367">
                  <c:v>1E-4</c:v>
                </c:pt>
                <c:pt idx="368">
                  <c:v>1E-4</c:v>
                </c:pt>
                <c:pt idx="369">
                  <c:v>1E-4</c:v>
                </c:pt>
                <c:pt idx="370">
                  <c:v>1E-4</c:v>
                </c:pt>
                <c:pt idx="371">
                  <c:v>1E-4</c:v>
                </c:pt>
                <c:pt idx="372">
                  <c:v>1E-4</c:v>
                </c:pt>
                <c:pt idx="373">
                  <c:v>1E-4</c:v>
                </c:pt>
                <c:pt idx="374">
                  <c:v>1E-4</c:v>
                </c:pt>
                <c:pt idx="375">
                  <c:v>1E-4</c:v>
                </c:pt>
                <c:pt idx="376">
                  <c:v>1E-4</c:v>
                </c:pt>
                <c:pt idx="377">
                  <c:v>1E-4</c:v>
                </c:pt>
                <c:pt idx="378">
                  <c:v>1E-4</c:v>
                </c:pt>
                <c:pt idx="379">
                  <c:v>1E-4</c:v>
                </c:pt>
                <c:pt idx="380">
                  <c:v>1E-4</c:v>
                </c:pt>
                <c:pt idx="381">
                  <c:v>1.0001</c:v>
                </c:pt>
                <c:pt idx="382">
                  <c:v>1E-4</c:v>
                </c:pt>
                <c:pt idx="383">
                  <c:v>1E-4</c:v>
                </c:pt>
                <c:pt idx="384">
                  <c:v>1E-4</c:v>
                </c:pt>
                <c:pt idx="385">
                  <c:v>1E-4</c:v>
                </c:pt>
                <c:pt idx="386">
                  <c:v>1E-4</c:v>
                </c:pt>
                <c:pt idx="387">
                  <c:v>1E-4</c:v>
                </c:pt>
                <c:pt idx="388">
                  <c:v>1E-4</c:v>
                </c:pt>
                <c:pt idx="389">
                  <c:v>1E-4</c:v>
                </c:pt>
                <c:pt idx="390">
                  <c:v>1E-4</c:v>
                </c:pt>
                <c:pt idx="391">
                  <c:v>1E-4</c:v>
                </c:pt>
                <c:pt idx="392">
                  <c:v>1E-4</c:v>
                </c:pt>
                <c:pt idx="393">
                  <c:v>1E-4</c:v>
                </c:pt>
                <c:pt idx="394">
                  <c:v>1E-4</c:v>
                </c:pt>
                <c:pt idx="395">
                  <c:v>1.0001</c:v>
                </c:pt>
                <c:pt idx="396">
                  <c:v>1E-4</c:v>
                </c:pt>
                <c:pt idx="397">
                  <c:v>1E-4</c:v>
                </c:pt>
                <c:pt idx="398">
                  <c:v>1E-4</c:v>
                </c:pt>
                <c:pt idx="399">
                  <c:v>1E-4</c:v>
                </c:pt>
                <c:pt idx="400">
                  <c:v>1E-4</c:v>
                </c:pt>
                <c:pt idx="401">
                  <c:v>1E-4</c:v>
                </c:pt>
                <c:pt idx="402">
                  <c:v>1E-4</c:v>
                </c:pt>
                <c:pt idx="403">
                  <c:v>1E-4</c:v>
                </c:pt>
                <c:pt idx="404">
                  <c:v>1E-4</c:v>
                </c:pt>
                <c:pt idx="405">
                  <c:v>1E-4</c:v>
                </c:pt>
                <c:pt idx="406">
                  <c:v>1E-4</c:v>
                </c:pt>
                <c:pt idx="407">
                  <c:v>1E-4</c:v>
                </c:pt>
                <c:pt idx="408">
                  <c:v>1E-4</c:v>
                </c:pt>
                <c:pt idx="409">
                  <c:v>1E-4</c:v>
                </c:pt>
                <c:pt idx="410">
                  <c:v>1E-4</c:v>
                </c:pt>
                <c:pt idx="411">
                  <c:v>1E-4</c:v>
                </c:pt>
                <c:pt idx="412">
                  <c:v>1E-4</c:v>
                </c:pt>
                <c:pt idx="413">
                  <c:v>1E-4</c:v>
                </c:pt>
                <c:pt idx="414">
                  <c:v>1E-4</c:v>
                </c:pt>
                <c:pt idx="415">
                  <c:v>1.0001</c:v>
                </c:pt>
                <c:pt idx="416">
                  <c:v>1E-4</c:v>
                </c:pt>
                <c:pt idx="417">
                  <c:v>1E-4</c:v>
                </c:pt>
                <c:pt idx="418">
                  <c:v>1E-4</c:v>
                </c:pt>
                <c:pt idx="419">
                  <c:v>1E-4</c:v>
                </c:pt>
                <c:pt idx="420">
                  <c:v>1E-4</c:v>
                </c:pt>
                <c:pt idx="421">
                  <c:v>1.0001</c:v>
                </c:pt>
                <c:pt idx="422">
                  <c:v>1E-4</c:v>
                </c:pt>
                <c:pt idx="423">
                  <c:v>1E-4</c:v>
                </c:pt>
                <c:pt idx="424">
                  <c:v>1E-4</c:v>
                </c:pt>
                <c:pt idx="425">
                  <c:v>1E-4</c:v>
                </c:pt>
                <c:pt idx="426">
                  <c:v>1E-4</c:v>
                </c:pt>
                <c:pt idx="427">
                  <c:v>1E-4</c:v>
                </c:pt>
                <c:pt idx="428">
                  <c:v>1E-4</c:v>
                </c:pt>
                <c:pt idx="429">
                  <c:v>1E-4</c:v>
                </c:pt>
                <c:pt idx="430">
                  <c:v>1E-4</c:v>
                </c:pt>
                <c:pt idx="431">
                  <c:v>1E-4</c:v>
                </c:pt>
                <c:pt idx="432">
                  <c:v>1E-4</c:v>
                </c:pt>
                <c:pt idx="433">
                  <c:v>1E-4</c:v>
                </c:pt>
                <c:pt idx="434">
                  <c:v>1E-4</c:v>
                </c:pt>
                <c:pt idx="435">
                  <c:v>1E-4</c:v>
                </c:pt>
                <c:pt idx="436">
                  <c:v>1E-4</c:v>
                </c:pt>
                <c:pt idx="437">
                  <c:v>1E-4</c:v>
                </c:pt>
                <c:pt idx="438">
                  <c:v>1E-4</c:v>
                </c:pt>
                <c:pt idx="439">
                  <c:v>1E-4</c:v>
                </c:pt>
                <c:pt idx="440">
                  <c:v>1E-4</c:v>
                </c:pt>
                <c:pt idx="441">
                  <c:v>1E-4</c:v>
                </c:pt>
                <c:pt idx="442">
                  <c:v>1E-4</c:v>
                </c:pt>
                <c:pt idx="443">
                  <c:v>1.0001</c:v>
                </c:pt>
                <c:pt idx="444">
                  <c:v>1E-4</c:v>
                </c:pt>
                <c:pt idx="445">
                  <c:v>1E-4</c:v>
                </c:pt>
                <c:pt idx="446">
                  <c:v>1E-4</c:v>
                </c:pt>
                <c:pt idx="447">
                  <c:v>1E-4</c:v>
                </c:pt>
                <c:pt idx="448">
                  <c:v>1E-4</c:v>
                </c:pt>
                <c:pt idx="449">
                  <c:v>1.0001</c:v>
                </c:pt>
                <c:pt idx="450">
                  <c:v>1E-4</c:v>
                </c:pt>
                <c:pt idx="451">
                  <c:v>1.0001</c:v>
                </c:pt>
                <c:pt idx="452">
                  <c:v>1E-4</c:v>
                </c:pt>
                <c:pt idx="453">
                  <c:v>1E-4</c:v>
                </c:pt>
                <c:pt idx="454">
                  <c:v>1E-4</c:v>
                </c:pt>
                <c:pt idx="455">
                  <c:v>1E-4</c:v>
                </c:pt>
                <c:pt idx="456">
                  <c:v>1E-4</c:v>
                </c:pt>
                <c:pt idx="457">
                  <c:v>1E-4</c:v>
                </c:pt>
                <c:pt idx="458">
                  <c:v>1E-4</c:v>
                </c:pt>
                <c:pt idx="459">
                  <c:v>1E-4</c:v>
                </c:pt>
                <c:pt idx="460">
                  <c:v>1E-4</c:v>
                </c:pt>
                <c:pt idx="461">
                  <c:v>1E-4</c:v>
                </c:pt>
                <c:pt idx="462">
                  <c:v>1E-4</c:v>
                </c:pt>
                <c:pt idx="463">
                  <c:v>1E-4</c:v>
                </c:pt>
                <c:pt idx="464">
                  <c:v>1E-4</c:v>
                </c:pt>
                <c:pt idx="465">
                  <c:v>1E-4</c:v>
                </c:pt>
                <c:pt idx="466">
                  <c:v>1E-4</c:v>
                </c:pt>
                <c:pt idx="467">
                  <c:v>1E-4</c:v>
                </c:pt>
                <c:pt idx="468">
                  <c:v>1E-4</c:v>
                </c:pt>
                <c:pt idx="469">
                  <c:v>1E-4</c:v>
                </c:pt>
                <c:pt idx="470">
                  <c:v>1E-4</c:v>
                </c:pt>
                <c:pt idx="471">
                  <c:v>1E-4</c:v>
                </c:pt>
                <c:pt idx="472">
                  <c:v>1E-4</c:v>
                </c:pt>
                <c:pt idx="473">
                  <c:v>1E-4</c:v>
                </c:pt>
                <c:pt idx="474">
                  <c:v>1E-4</c:v>
                </c:pt>
                <c:pt idx="475">
                  <c:v>1E-4</c:v>
                </c:pt>
                <c:pt idx="476">
                  <c:v>1E-4</c:v>
                </c:pt>
                <c:pt idx="477">
                  <c:v>1E-4</c:v>
                </c:pt>
                <c:pt idx="478">
                  <c:v>1E-4</c:v>
                </c:pt>
                <c:pt idx="479">
                  <c:v>1E-4</c:v>
                </c:pt>
                <c:pt idx="480">
                  <c:v>1E-4</c:v>
                </c:pt>
                <c:pt idx="481">
                  <c:v>1E-4</c:v>
                </c:pt>
                <c:pt idx="482">
                  <c:v>1E-4</c:v>
                </c:pt>
                <c:pt idx="483">
                  <c:v>1E-4</c:v>
                </c:pt>
                <c:pt idx="484">
                  <c:v>1E-4</c:v>
                </c:pt>
                <c:pt idx="485">
                  <c:v>1E-4</c:v>
                </c:pt>
                <c:pt idx="486">
                  <c:v>1E-4</c:v>
                </c:pt>
                <c:pt idx="487">
                  <c:v>1E-4</c:v>
                </c:pt>
                <c:pt idx="488">
                  <c:v>1E-4</c:v>
                </c:pt>
                <c:pt idx="489">
                  <c:v>1E-4</c:v>
                </c:pt>
                <c:pt idx="490">
                  <c:v>1E-4</c:v>
                </c:pt>
                <c:pt idx="491">
                  <c:v>1E-4</c:v>
                </c:pt>
                <c:pt idx="492">
                  <c:v>1E-4</c:v>
                </c:pt>
                <c:pt idx="493">
                  <c:v>1E-4</c:v>
                </c:pt>
                <c:pt idx="494">
                  <c:v>1E-4</c:v>
                </c:pt>
                <c:pt idx="495">
                  <c:v>1E-4</c:v>
                </c:pt>
                <c:pt idx="496">
                  <c:v>1E-4</c:v>
                </c:pt>
                <c:pt idx="497">
                  <c:v>1E-4</c:v>
                </c:pt>
                <c:pt idx="498">
                  <c:v>1E-4</c:v>
                </c:pt>
                <c:pt idx="499">
                  <c:v>1E-4</c:v>
                </c:pt>
                <c:pt idx="500">
                  <c:v>1E-4</c:v>
                </c:pt>
                <c:pt idx="501">
                  <c:v>1E-4</c:v>
                </c:pt>
                <c:pt idx="502">
                  <c:v>1E-4</c:v>
                </c:pt>
                <c:pt idx="503">
                  <c:v>1E-4</c:v>
                </c:pt>
                <c:pt idx="504">
                  <c:v>1E-4</c:v>
                </c:pt>
                <c:pt idx="505">
                  <c:v>1E-4</c:v>
                </c:pt>
                <c:pt idx="506">
                  <c:v>1.0001</c:v>
                </c:pt>
                <c:pt idx="507">
                  <c:v>1E-4</c:v>
                </c:pt>
                <c:pt idx="508">
                  <c:v>1E-4</c:v>
                </c:pt>
                <c:pt idx="509">
                  <c:v>1E-4</c:v>
                </c:pt>
                <c:pt idx="510">
                  <c:v>1E-4</c:v>
                </c:pt>
                <c:pt idx="511">
                  <c:v>1E-4</c:v>
                </c:pt>
                <c:pt idx="512">
                  <c:v>1E-4</c:v>
                </c:pt>
                <c:pt idx="513">
                  <c:v>1E-4</c:v>
                </c:pt>
                <c:pt idx="514">
                  <c:v>1E-4</c:v>
                </c:pt>
                <c:pt idx="515">
                  <c:v>1E-4</c:v>
                </c:pt>
                <c:pt idx="516">
                  <c:v>1E-4</c:v>
                </c:pt>
                <c:pt idx="517">
                  <c:v>1E-4</c:v>
                </c:pt>
                <c:pt idx="518">
                  <c:v>1E-4</c:v>
                </c:pt>
                <c:pt idx="519">
                  <c:v>1E-4</c:v>
                </c:pt>
                <c:pt idx="520">
                  <c:v>1E-4</c:v>
                </c:pt>
                <c:pt idx="521">
                  <c:v>1E-4</c:v>
                </c:pt>
                <c:pt idx="522">
                  <c:v>1E-4</c:v>
                </c:pt>
                <c:pt idx="523">
                  <c:v>1E-4</c:v>
                </c:pt>
                <c:pt idx="524">
                  <c:v>1E-4</c:v>
                </c:pt>
                <c:pt idx="525">
                  <c:v>1E-4</c:v>
                </c:pt>
                <c:pt idx="526">
                  <c:v>1E-4</c:v>
                </c:pt>
                <c:pt idx="527">
                  <c:v>1E-4</c:v>
                </c:pt>
                <c:pt idx="528">
                  <c:v>1E-4</c:v>
                </c:pt>
                <c:pt idx="529">
                  <c:v>1E-4</c:v>
                </c:pt>
                <c:pt idx="530">
                  <c:v>1E-4</c:v>
                </c:pt>
                <c:pt idx="531">
                  <c:v>1E-4</c:v>
                </c:pt>
                <c:pt idx="532">
                  <c:v>1E-4</c:v>
                </c:pt>
                <c:pt idx="533">
                  <c:v>1E-4</c:v>
                </c:pt>
                <c:pt idx="534">
                  <c:v>1E-4</c:v>
                </c:pt>
                <c:pt idx="535">
                  <c:v>1E-4</c:v>
                </c:pt>
                <c:pt idx="536">
                  <c:v>1E-4</c:v>
                </c:pt>
                <c:pt idx="537">
                  <c:v>1E-4</c:v>
                </c:pt>
                <c:pt idx="538">
                  <c:v>1E-4</c:v>
                </c:pt>
                <c:pt idx="539">
                  <c:v>1E-4</c:v>
                </c:pt>
                <c:pt idx="540">
                  <c:v>1E-4</c:v>
                </c:pt>
                <c:pt idx="541">
                  <c:v>1E-4</c:v>
                </c:pt>
                <c:pt idx="542">
                  <c:v>1E-4</c:v>
                </c:pt>
                <c:pt idx="543">
                  <c:v>1E-4</c:v>
                </c:pt>
                <c:pt idx="544">
                  <c:v>1E-4</c:v>
                </c:pt>
                <c:pt idx="545">
                  <c:v>1E-4</c:v>
                </c:pt>
                <c:pt idx="546">
                  <c:v>1E-4</c:v>
                </c:pt>
                <c:pt idx="547">
                  <c:v>1E-4</c:v>
                </c:pt>
                <c:pt idx="548">
                  <c:v>1E-4</c:v>
                </c:pt>
                <c:pt idx="549">
                  <c:v>1E-4</c:v>
                </c:pt>
                <c:pt idx="550">
                  <c:v>1E-4</c:v>
                </c:pt>
                <c:pt idx="551">
                  <c:v>1E-4</c:v>
                </c:pt>
                <c:pt idx="552">
                  <c:v>1E-4</c:v>
                </c:pt>
                <c:pt idx="553">
                  <c:v>1E-4</c:v>
                </c:pt>
                <c:pt idx="554">
                  <c:v>1E-4</c:v>
                </c:pt>
                <c:pt idx="555">
                  <c:v>1E-4</c:v>
                </c:pt>
                <c:pt idx="556">
                  <c:v>1E-4</c:v>
                </c:pt>
                <c:pt idx="557">
                  <c:v>1E-4</c:v>
                </c:pt>
                <c:pt idx="558">
                  <c:v>1E-4</c:v>
                </c:pt>
                <c:pt idx="559">
                  <c:v>1E-4</c:v>
                </c:pt>
                <c:pt idx="560">
                  <c:v>1E-4</c:v>
                </c:pt>
                <c:pt idx="561">
                  <c:v>1E-4</c:v>
                </c:pt>
                <c:pt idx="562">
                  <c:v>1E-4</c:v>
                </c:pt>
                <c:pt idx="563">
                  <c:v>1E-4</c:v>
                </c:pt>
                <c:pt idx="564">
                  <c:v>1E-4</c:v>
                </c:pt>
                <c:pt idx="565">
                  <c:v>1E-4</c:v>
                </c:pt>
                <c:pt idx="566">
                  <c:v>1E-4</c:v>
                </c:pt>
                <c:pt idx="567">
                  <c:v>1E-4</c:v>
                </c:pt>
                <c:pt idx="568">
                  <c:v>1E-4</c:v>
                </c:pt>
                <c:pt idx="569">
                  <c:v>1E-4</c:v>
                </c:pt>
                <c:pt idx="570">
                  <c:v>1E-4</c:v>
                </c:pt>
                <c:pt idx="571">
                  <c:v>1E-4</c:v>
                </c:pt>
                <c:pt idx="572">
                  <c:v>1E-4</c:v>
                </c:pt>
                <c:pt idx="573">
                  <c:v>1E-4</c:v>
                </c:pt>
                <c:pt idx="574">
                  <c:v>1E-4</c:v>
                </c:pt>
                <c:pt idx="575">
                  <c:v>1E-4</c:v>
                </c:pt>
                <c:pt idx="576">
                  <c:v>1E-4</c:v>
                </c:pt>
                <c:pt idx="577">
                  <c:v>1E-4</c:v>
                </c:pt>
                <c:pt idx="578">
                  <c:v>1E-4</c:v>
                </c:pt>
                <c:pt idx="579">
                  <c:v>1E-4</c:v>
                </c:pt>
                <c:pt idx="580">
                  <c:v>1E-4</c:v>
                </c:pt>
                <c:pt idx="581">
                  <c:v>1E-4</c:v>
                </c:pt>
                <c:pt idx="582">
                  <c:v>1E-4</c:v>
                </c:pt>
                <c:pt idx="583">
                  <c:v>1E-4</c:v>
                </c:pt>
                <c:pt idx="584">
                  <c:v>1E-4</c:v>
                </c:pt>
                <c:pt idx="585">
                  <c:v>1E-4</c:v>
                </c:pt>
                <c:pt idx="586">
                  <c:v>1E-4</c:v>
                </c:pt>
                <c:pt idx="587">
                  <c:v>1E-4</c:v>
                </c:pt>
                <c:pt idx="588">
                  <c:v>1E-4</c:v>
                </c:pt>
                <c:pt idx="589">
                  <c:v>1E-4</c:v>
                </c:pt>
                <c:pt idx="590">
                  <c:v>1E-4</c:v>
                </c:pt>
                <c:pt idx="591">
                  <c:v>1E-4</c:v>
                </c:pt>
                <c:pt idx="592">
                  <c:v>1E-4</c:v>
                </c:pt>
                <c:pt idx="593">
                  <c:v>1E-4</c:v>
                </c:pt>
                <c:pt idx="594">
                  <c:v>1E-4</c:v>
                </c:pt>
                <c:pt idx="595">
                  <c:v>1E-4</c:v>
                </c:pt>
                <c:pt idx="596">
                  <c:v>1E-4</c:v>
                </c:pt>
                <c:pt idx="597">
                  <c:v>1E-4</c:v>
                </c:pt>
                <c:pt idx="598">
                  <c:v>1E-4</c:v>
                </c:pt>
                <c:pt idx="599">
                  <c:v>1E-4</c:v>
                </c:pt>
                <c:pt idx="600">
                  <c:v>1E-4</c:v>
                </c:pt>
                <c:pt idx="601">
                  <c:v>1E-4</c:v>
                </c:pt>
                <c:pt idx="602">
                  <c:v>1E-4</c:v>
                </c:pt>
                <c:pt idx="603">
                  <c:v>1E-4</c:v>
                </c:pt>
                <c:pt idx="604">
                  <c:v>1E-4</c:v>
                </c:pt>
                <c:pt idx="605">
                  <c:v>1E-4</c:v>
                </c:pt>
                <c:pt idx="606">
                  <c:v>1E-4</c:v>
                </c:pt>
                <c:pt idx="607">
                  <c:v>1E-4</c:v>
                </c:pt>
                <c:pt idx="608">
                  <c:v>1E-4</c:v>
                </c:pt>
                <c:pt idx="609">
                  <c:v>1E-4</c:v>
                </c:pt>
                <c:pt idx="610">
                  <c:v>1.0001</c:v>
                </c:pt>
                <c:pt idx="611">
                  <c:v>1E-4</c:v>
                </c:pt>
                <c:pt idx="612">
                  <c:v>1.0001</c:v>
                </c:pt>
                <c:pt idx="613">
                  <c:v>1E-4</c:v>
                </c:pt>
                <c:pt idx="614">
                  <c:v>1E-4</c:v>
                </c:pt>
                <c:pt idx="615">
                  <c:v>1E-4</c:v>
                </c:pt>
                <c:pt idx="616">
                  <c:v>1E-4</c:v>
                </c:pt>
                <c:pt idx="617">
                  <c:v>1E-4</c:v>
                </c:pt>
                <c:pt idx="618">
                  <c:v>1E-4</c:v>
                </c:pt>
                <c:pt idx="619">
                  <c:v>1E-4</c:v>
                </c:pt>
                <c:pt idx="620">
                  <c:v>1E-4</c:v>
                </c:pt>
                <c:pt idx="621">
                  <c:v>1E-4</c:v>
                </c:pt>
                <c:pt idx="622">
                  <c:v>1E-4</c:v>
                </c:pt>
                <c:pt idx="623">
                  <c:v>1E-4</c:v>
                </c:pt>
                <c:pt idx="624">
                  <c:v>1E-4</c:v>
                </c:pt>
                <c:pt idx="625">
                  <c:v>1E-4</c:v>
                </c:pt>
                <c:pt idx="626">
                  <c:v>1E-4</c:v>
                </c:pt>
                <c:pt idx="627">
                  <c:v>1E-4</c:v>
                </c:pt>
                <c:pt idx="628">
                  <c:v>1E-4</c:v>
                </c:pt>
                <c:pt idx="629">
                  <c:v>1E-4</c:v>
                </c:pt>
                <c:pt idx="630">
                  <c:v>1E-4</c:v>
                </c:pt>
                <c:pt idx="631">
                  <c:v>1E-4</c:v>
                </c:pt>
                <c:pt idx="632">
                  <c:v>1E-4</c:v>
                </c:pt>
                <c:pt idx="633">
                  <c:v>1E-4</c:v>
                </c:pt>
                <c:pt idx="634">
                  <c:v>1E-4</c:v>
                </c:pt>
                <c:pt idx="635">
                  <c:v>1E-4</c:v>
                </c:pt>
                <c:pt idx="636">
                  <c:v>1E-4</c:v>
                </c:pt>
                <c:pt idx="637">
                  <c:v>1E-4</c:v>
                </c:pt>
                <c:pt idx="638">
                  <c:v>1E-4</c:v>
                </c:pt>
                <c:pt idx="639">
                  <c:v>1E-4</c:v>
                </c:pt>
                <c:pt idx="640">
                  <c:v>1E-4</c:v>
                </c:pt>
                <c:pt idx="641">
                  <c:v>1E-4</c:v>
                </c:pt>
                <c:pt idx="642">
                  <c:v>1E-4</c:v>
                </c:pt>
                <c:pt idx="643">
                  <c:v>1E-4</c:v>
                </c:pt>
                <c:pt idx="644">
                  <c:v>1E-4</c:v>
                </c:pt>
                <c:pt idx="645">
                  <c:v>1E-4</c:v>
                </c:pt>
                <c:pt idx="646">
                  <c:v>1E-4</c:v>
                </c:pt>
                <c:pt idx="647">
                  <c:v>1E-4</c:v>
                </c:pt>
                <c:pt idx="648">
                  <c:v>1E-4</c:v>
                </c:pt>
                <c:pt idx="649">
                  <c:v>1E-4</c:v>
                </c:pt>
                <c:pt idx="650">
                  <c:v>1E-4</c:v>
                </c:pt>
                <c:pt idx="651">
                  <c:v>1E-4</c:v>
                </c:pt>
                <c:pt idx="652">
                  <c:v>1E-4</c:v>
                </c:pt>
                <c:pt idx="653">
                  <c:v>1E-4</c:v>
                </c:pt>
                <c:pt idx="654">
                  <c:v>1E-4</c:v>
                </c:pt>
                <c:pt idx="655">
                  <c:v>1E-4</c:v>
                </c:pt>
                <c:pt idx="656">
                  <c:v>1E-4</c:v>
                </c:pt>
                <c:pt idx="657">
                  <c:v>1E-4</c:v>
                </c:pt>
                <c:pt idx="658">
                  <c:v>1E-4</c:v>
                </c:pt>
                <c:pt idx="659">
                  <c:v>1.0001</c:v>
                </c:pt>
                <c:pt idx="660">
                  <c:v>1E-4</c:v>
                </c:pt>
                <c:pt idx="661">
                  <c:v>1E-4</c:v>
                </c:pt>
                <c:pt idx="662">
                  <c:v>1E-4</c:v>
                </c:pt>
                <c:pt idx="663">
                  <c:v>1E-4</c:v>
                </c:pt>
                <c:pt idx="664">
                  <c:v>1E-4</c:v>
                </c:pt>
                <c:pt idx="665">
                  <c:v>1E-4</c:v>
                </c:pt>
                <c:pt idx="666">
                  <c:v>1.0001</c:v>
                </c:pt>
                <c:pt idx="667">
                  <c:v>1E-4</c:v>
                </c:pt>
                <c:pt idx="668">
                  <c:v>1E-4</c:v>
                </c:pt>
                <c:pt idx="669">
                  <c:v>1E-4</c:v>
                </c:pt>
                <c:pt idx="670">
                  <c:v>1E-4</c:v>
                </c:pt>
                <c:pt idx="671">
                  <c:v>1E-4</c:v>
                </c:pt>
                <c:pt idx="672">
                  <c:v>1E-4</c:v>
                </c:pt>
                <c:pt idx="673">
                  <c:v>1E-4</c:v>
                </c:pt>
                <c:pt idx="674">
                  <c:v>1E-4</c:v>
                </c:pt>
                <c:pt idx="675">
                  <c:v>1E-4</c:v>
                </c:pt>
                <c:pt idx="676">
                  <c:v>1E-4</c:v>
                </c:pt>
                <c:pt idx="677">
                  <c:v>1E-4</c:v>
                </c:pt>
                <c:pt idx="678">
                  <c:v>1E-4</c:v>
                </c:pt>
                <c:pt idx="679">
                  <c:v>1E-4</c:v>
                </c:pt>
                <c:pt idx="680">
                  <c:v>1E-4</c:v>
                </c:pt>
                <c:pt idx="681">
                  <c:v>1E-4</c:v>
                </c:pt>
                <c:pt idx="682">
                  <c:v>1E-4</c:v>
                </c:pt>
                <c:pt idx="683">
                  <c:v>1E-4</c:v>
                </c:pt>
                <c:pt idx="684">
                  <c:v>1E-4</c:v>
                </c:pt>
                <c:pt idx="685">
                  <c:v>1E-4</c:v>
                </c:pt>
                <c:pt idx="686">
                  <c:v>1E-4</c:v>
                </c:pt>
                <c:pt idx="687">
                  <c:v>1E-4</c:v>
                </c:pt>
                <c:pt idx="688">
                  <c:v>1E-4</c:v>
                </c:pt>
                <c:pt idx="689">
                  <c:v>1E-4</c:v>
                </c:pt>
                <c:pt idx="690">
                  <c:v>1E-4</c:v>
                </c:pt>
                <c:pt idx="691">
                  <c:v>1E-4</c:v>
                </c:pt>
                <c:pt idx="692">
                  <c:v>1E-4</c:v>
                </c:pt>
                <c:pt idx="693">
                  <c:v>1E-4</c:v>
                </c:pt>
                <c:pt idx="694">
                  <c:v>1E-4</c:v>
                </c:pt>
                <c:pt idx="695">
                  <c:v>1.0001</c:v>
                </c:pt>
                <c:pt idx="696">
                  <c:v>1E-4</c:v>
                </c:pt>
                <c:pt idx="697">
                  <c:v>1E-4</c:v>
                </c:pt>
                <c:pt idx="698">
                  <c:v>1E-4</c:v>
                </c:pt>
                <c:pt idx="699">
                  <c:v>1E-4</c:v>
                </c:pt>
                <c:pt idx="700">
                  <c:v>1E-4</c:v>
                </c:pt>
                <c:pt idx="701">
                  <c:v>1E-4</c:v>
                </c:pt>
                <c:pt idx="702">
                  <c:v>1E-4</c:v>
                </c:pt>
                <c:pt idx="703">
                  <c:v>1E-4</c:v>
                </c:pt>
                <c:pt idx="704">
                  <c:v>1E-4</c:v>
                </c:pt>
                <c:pt idx="705">
                  <c:v>1E-4</c:v>
                </c:pt>
                <c:pt idx="706">
                  <c:v>1E-4</c:v>
                </c:pt>
                <c:pt idx="707">
                  <c:v>1E-4</c:v>
                </c:pt>
                <c:pt idx="708">
                  <c:v>1E-4</c:v>
                </c:pt>
                <c:pt idx="709">
                  <c:v>1E-4</c:v>
                </c:pt>
                <c:pt idx="710">
                  <c:v>1E-4</c:v>
                </c:pt>
                <c:pt idx="711">
                  <c:v>1E-4</c:v>
                </c:pt>
                <c:pt idx="712">
                  <c:v>1E-4</c:v>
                </c:pt>
                <c:pt idx="713">
                  <c:v>1E-4</c:v>
                </c:pt>
                <c:pt idx="714">
                  <c:v>1E-4</c:v>
                </c:pt>
                <c:pt idx="715">
                  <c:v>1E-4</c:v>
                </c:pt>
                <c:pt idx="716">
                  <c:v>1E-4</c:v>
                </c:pt>
                <c:pt idx="717">
                  <c:v>1E-4</c:v>
                </c:pt>
                <c:pt idx="718">
                  <c:v>2.0001000000000002</c:v>
                </c:pt>
                <c:pt idx="719">
                  <c:v>1E-4</c:v>
                </c:pt>
                <c:pt idx="720">
                  <c:v>1E-4</c:v>
                </c:pt>
                <c:pt idx="721">
                  <c:v>1E-4</c:v>
                </c:pt>
                <c:pt idx="722">
                  <c:v>1E-4</c:v>
                </c:pt>
                <c:pt idx="723">
                  <c:v>1E-4</c:v>
                </c:pt>
                <c:pt idx="724">
                  <c:v>1E-4</c:v>
                </c:pt>
                <c:pt idx="725">
                  <c:v>1.0001</c:v>
                </c:pt>
                <c:pt idx="726">
                  <c:v>1E-4</c:v>
                </c:pt>
                <c:pt idx="727">
                  <c:v>1E-4</c:v>
                </c:pt>
                <c:pt idx="728">
                  <c:v>1E-4</c:v>
                </c:pt>
                <c:pt idx="729">
                  <c:v>1E-4</c:v>
                </c:pt>
                <c:pt idx="730">
                  <c:v>1E-4</c:v>
                </c:pt>
                <c:pt idx="731">
                  <c:v>1E-4</c:v>
                </c:pt>
                <c:pt idx="732">
                  <c:v>1E-4</c:v>
                </c:pt>
                <c:pt idx="733">
                  <c:v>1E-4</c:v>
                </c:pt>
                <c:pt idx="734">
                  <c:v>1E-4</c:v>
                </c:pt>
                <c:pt idx="735">
                  <c:v>1E-4</c:v>
                </c:pt>
                <c:pt idx="736">
                  <c:v>1E-4</c:v>
                </c:pt>
                <c:pt idx="737">
                  <c:v>1E-4</c:v>
                </c:pt>
                <c:pt idx="738">
                  <c:v>1E-4</c:v>
                </c:pt>
                <c:pt idx="739">
                  <c:v>1E-4</c:v>
                </c:pt>
                <c:pt idx="740">
                  <c:v>1E-4</c:v>
                </c:pt>
                <c:pt idx="741">
                  <c:v>1E-4</c:v>
                </c:pt>
                <c:pt idx="742">
                  <c:v>1E-4</c:v>
                </c:pt>
                <c:pt idx="743">
                  <c:v>1E-4</c:v>
                </c:pt>
                <c:pt idx="744">
                  <c:v>1E-4</c:v>
                </c:pt>
                <c:pt idx="745">
                  <c:v>1E-4</c:v>
                </c:pt>
                <c:pt idx="746">
                  <c:v>1E-4</c:v>
                </c:pt>
                <c:pt idx="747">
                  <c:v>1E-4</c:v>
                </c:pt>
                <c:pt idx="748">
                  <c:v>1E-4</c:v>
                </c:pt>
                <c:pt idx="749">
                  <c:v>1E-4</c:v>
                </c:pt>
                <c:pt idx="750">
                  <c:v>1E-4</c:v>
                </c:pt>
                <c:pt idx="751">
                  <c:v>1E-4</c:v>
                </c:pt>
                <c:pt idx="752">
                  <c:v>1E-4</c:v>
                </c:pt>
                <c:pt idx="753">
                  <c:v>1E-4</c:v>
                </c:pt>
                <c:pt idx="754">
                  <c:v>1.0001</c:v>
                </c:pt>
                <c:pt idx="755">
                  <c:v>1E-4</c:v>
                </c:pt>
                <c:pt idx="756">
                  <c:v>1E-4</c:v>
                </c:pt>
                <c:pt idx="757">
                  <c:v>1E-4</c:v>
                </c:pt>
                <c:pt idx="758">
                  <c:v>1E-4</c:v>
                </c:pt>
                <c:pt idx="759">
                  <c:v>1E-4</c:v>
                </c:pt>
                <c:pt idx="760">
                  <c:v>1E-4</c:v>
                </c:pt>
                <c:pt idx="761">
                  <c:v>1.0001</c:v>
                </c:pt>
                <c:pt idx="762">
                  <c:v>1E-4</c:v>
                </c:pt>
                <c:pt idx="763">
                  <c:v>1E-4</c:v>
                </c:pt>
                <c:pt idx="764">
                  <c:v>1E-4</c:v>
                </c:pt>
                <c:pt idx="765">
                  <c:v>1E-4</c:v>
                </c:pt>
                <c:pt idx="766">
                  <c:v>1E-4</c:v>
                </c:pt>
                <c:pt idx="767">
                  <c:v>1E-4</c:v>
                </c:pt>
                <c:pt idx="768">
                  <c:v>1.0001</c:v>
                </c:pt>
                <c:pt idx="769">
                  <c:v>1E-4</c:v>
                </c:pt>
                <c:pt idx="770">
                  <c:v>1E-4</c:v>
                </c:pt>
                <c:pt idx="771">
                  <c:v>1E-4</c:v>
                </c:pt>
                <c:pt idx="772">
                  <c:v>1E-4</c:v>
                </c:pt>
                <c:pt idx="773">
                  <c:v>1E-4</c:v>
                </c:pt>
                <c:pt idx="774">
                  <c:v>1E-4</c:v>
                </c:pt>
                <c:pt idx="775">
                  <c:v>1E-4</c:v>
                </c:pt>
                <c:pt idx="776">
                  <c:v>1.0001</c:v>
                </c:pt>
                <c:pt idx="777">
                  <c:v>1E-4</c:v>
                </c:pt>
                <c:pt idx="778">
                  <c:v>1E-4</c:v>
                </c:pt>
                <c:pt idx="779">
                  <c:v>1E-4</c:v>
                </c:pt>
                <c:pt idx="780">
                  <c:v>1E-4</c:v>
                </c:pt>
                <c:pt idx="781">
                  <c:v>1E-4</c:v>
                </c:pt>
                <c:pt idx="782">
                  <c:v>1E-4</c:v>
                </c:pt>
                <c:pt idx="783">
                  <c:v>1E-4</c:v>
                </c:pt>
                <c:pt idx="784">
                  <c:v>1E-4</c:v>
                </c:pt>
                <c:pt idx="785">
                  <c:v>1E-4</c:v>
                </c:pt>
                <c:pt idx="786">
                  <c:v>1E-4</c:v>
                </c:pt>
                <c:pt idx="787">
                  <c:v>1E-4</c:v>
                </c:pt>
                <c:pt idx="788">
                  <c:v>1E-4</c:v>
                </c:pt>
                <c:pt idx="789">
                  <c:v>1E-4</c:v>
                </c:pt>
                <c:pt idx="790">
                  <c:v>1E-4</c:v>
                </c:pt>
                <c:pt idx="791">
                  <c:v>1E-4</c:v>
                </c:pt>
                <c:pt idx="792">
                  <c:v>1E-4</c:v>
                </c:pt>
                <c:pt idx="793">
                  <c:v>1E-4</c:v>
                </c:pt>
                <c:pt idx="794">
                  <c:v>1E-4</c:v>
                </c:pt>
                <c:pt idx="795">
                  <c:v>1E-4</c:v>
                </c:pt>
                <c:pt idx="796">
                  <c:v>1E-4</c:v>
                </c:pt>
                <c:pt idx="797">
                  <c:v>1E-4</c:v>
                </c:pt>
                <c:pt idx="798">
                  <c:v>1.0001</c:v>
                </c:pt>
                <c:pt idx="799">
                  <c:v>1E-4</c:v>
                </c:pt>
                <c:pt idx="800">
                  <c:v>1E-4</c:v>
                </c:pt>
                <c:pt idx="801">
                  <c:v>1E-4</c:v>
                </c:pt>
                <c:pt idx="802">
                  <c:v>1E-4</c:v>
                </c:pt>
                <c:pt idx="803">
                  <c:v>1E-4</c:v>
                </c:pt>
                <c:pt idx="804">
                  <c:v>1E-4</c:v>
                </c:pt>
                <c:pt idx="805">
                  <c:v>1E-4</c:v>
                </c:pt>
                <c:pt idx="806">
                  <c:v>1E-4</c:v>
                </c:pt>
                <c:pt idx="807">
                  <c:v>1E-4</c:v>
                </c:pt>
                <c:pt idx="808">
                  <c:v>1E-4</c:v>
                </c:pt>
                <c:pt idx="809">
                  <c:v>1E-4</c:v>
                </c:pt>
                <c:pt idx="810">
                  <c:v>1E-4</c:v>
                </c:pt>
                <c:pt idx="811">
                  <c:v>1E-4</c:v>
                </c:pt>
                <c:pt idx="812">
                  <c:v>1E-4</c:v>
                </c:pt>
                <c:pt idx="813">
                  <c:v>1E-4</c:v>
                </c:pt>
                <c:pt idx="814">
                  <c:v>1E-4</c:v>
                </c:pt>
                <c:pt idx="815">
                  <c:v>1E-4</c:v>
                </c:pt>
                <c:pt idx="816">
                  <c:v>1E-4</c:v>
                </c:pt>
                <c:pt idx="817">
                  <c:v>1E-4</c:v>
                </c:pt>
                <c:pt idx="818">
                  <c:v>1E-4</c:v>
                </c:pt>
                <c:pt idx="819">
                  <c:v>1E-4</c:v>
                </c:pt>
                <c:pt idx="820">
                  <c:v>1E-4</c:v>
                </c:pt>
                <c:pt idx="821">
                  <c:v>1E-4</c:v>
                </c:pt>
                <c:pt idx="822">
                  <c:v>1E-4</c:v>
                </c:pt>
                <c:pt idx="823">
                  <c:v>1E-4</c:v>
                </c:pt>
                <c:pt idx="824">
                  <c:v>1E-4</c:v>
                </c:pt>
                <c:pt idx="825">
                  <c:v>1E-4</c:v>
                </c:pt>
                <c:pt idx="826">
                  <c:v>1E-4</c:v>
                </c:pt>
                <c:pt idx="827">
                  <c:v>1E-4</c:v>
                </c:pt>
                <c:pt idx="828">
                  <c:v>1E-4</c:v>
                </c:pt>
                <c:pt idx="829">
                  <c:v>1E-4</c:v>
                </c:pt>
                <c:pt idx="830">
                  <c:v>1E-4</c:v>
                </c:pt>
                <c:pt idx="831">
                  <c:v>1E-4</c:v>
                </c:pt>
                <c:pt idx="832">
                  <c:v>1E-4</c:v>
                </c:pt>
                <c:pt idx="833">
                  <c:v>1E-4</c:v>
                </c:pt>
                <c:pt idx="834">
                  <c:v>1E-4</c:v>
                </c:pt>
                <c:pt idx="835">
                  <c:v>1E-4</c:v>
                </c:pt>
                <c:pt idx="836">
                  <c:v>1E-4</c:v>
                </c:pt>
                <c:pt idx="837">
                  <c:v>1E-4</c:v>
                </c:pt>
                <c:pt idx="838">
                  <c:v>1E-4</c:v>
                </c:pt>
                <c:pt idx="839">
                  <c:v>1E-4</c:v>
                </c:pt>
                <c:pt idx="840">
                  <c:v>1E-4</c:v>
                </c:pt>
                <c:pt idx="841">
                  <c:v>1E-4</c:v>
                </c:pt>
                <c:pt idx="842">
                  <c:v>1E-4</c:v>
                </c:pt>
                <c:pt idx="843">
                  <c:v>1E-4</c:v>
                </c:pt>
                <c:pt idx="844">
                  <c:v>1E-4</c:v>
                </c:pt>
                <c:pt idx="845">
                  <c:v>1E-4</c:v>
                </c:pt>
                <c:pt idx="846">
                  <c:v>1E-4</c:v>
                </c:pt>
                <c:pt idx="847">
                  <c:v>1E-4</c:v>
                </c:pt>
                <c:pt idx="848">
                  <c:v>1E-4</c:v>
                </c:pt>
                <c:pt idx="849">
                  <c:v>1E-4</c:v>
                </c:pt>
                <c:pt idx="850">
                  <c:v>1E-4</c:v>
                </c:pt>
                <c:pt idx="851">
                  <c:v>1E-4</c:v>
                </c:pt>
                <c:pt idx="852">
                  <c:v>1E-4</c:v>
                </c:pt>
                <c:pt idx="853">
                  <c:v>1E-4</c:v>
                </c:pt>
                <c:pt idx="854">
                  <c:v>1E-4</c:v>
                </c:pt>
                <c:pt idx="855">
                  <c:v>1E-4</c:v>
                </c:pt>
                <c:pt idx="856">
                  <c:v>1E-4</c:v>
                </c:pt>
                <c:pt idx="857">
                  <c:v>1E-4</c:v>
                </c:pt>
                <c:pt idx="858">
                  <c:v>1E-4</c:v>
                </c:pt>
                <c:pt idx="859">
                  <c:v>1E-4</c:v>
                </c:pt>
                <c:pt idx="860">
                  <c:v>1E-4</c:v>
                </c:pt>
                <c:pt idx="861">
                  <c:v>1E-4</c:v>
                </c:pt>
                <c:pt idx="862">
                  <c:v>1E-4</c:v>
                </c:pt>
                <c:pt idx="863">
                  <c:v>1.0001</c:v>
                </c:pt>
                <c:pt idx="864">
                  <c:v>1E-4</c:v>
                </c:pt>
                <c:pt idx="865">
                  <c:v>1E-4</c:v>
                </c:pt>
                <c:pt idx="866">
                  <c:v>1E-4</c:v>
                </c:pt>
                <c:pt idx="867">
                  <c:v>1E-4</c:v>
                </c:pt>
                <c:pt idx="868">
                  <c:v>1E-4</c:v>
                </c:pt>
                <c:pt idx="869">
                  <c:v>1E-4</c:v>
                </c:pt>
                <c:pt idx="870">
                  <c:v>1E-4</c:v>
                </c:pt>
                <c:pt idx="871">
                  <c:v>1E-4</c:v>
                </c:pt>
                <c:pt idx="872">
                  <c:v>1E-4</c:v>
                </c:pt>
                <c:pt idx="873">
                  <c:v>1E-4</c:v>
                </c:pt>
                <c:pt idx="874">
                  <c:v>1E-4</c:v>
                </c:pt>
                <c:pt idx="875">
                  <c:v>1E-4</c:v>
                </c:pt>
                <c:pt idx="876">
                  <c:v>1E-4</c:v>
                </c:pt>
                <c:pt idx="877">
                  <c:v>1.0001</c:v>
                </c:pt>
                <c:pt idx="878">
                  <c:v>1E-4</c:v>
                </c:pt>
                <c:pt idx="879">
                  <c:v>1E-4</c:v>
                </c:pt>
                <c:pt idx="880">
                  <c:v>1E-4</c:v>
                </c:pt>
                <c:pt idx="881">
                  <c:v>1E-4</c:v>
                </c:pt>
                <c:pt idx="882">
                  <c:v>1E-4</c:v>
                </c:pt>
                <c:pt idx="883">
                  <c:v>1E-4</c:v>
                </c:pt>
                <c:pt idx="884">
                  <c:v>1.0001</c:v>
                </c:pt>
                <c:pt idx="885">
                  <c:v>1E-4</c:v>
                </c:pt>
                <c:pt idx="886">
                  <c:v>1E-4</c:v>
                </c:pt>
                <c:pt idx="887">
                  <c:v>1.0001</c:v>
                </c:pt>
                <c:pt idx="888">
                  <c:v>1.0001</c:v>
                </c:pt>
                <c:pt idx="889">
                  <c:v>1E-4</c:v>
                </c:pt>
                <c:pt idx="890">
                  <c:v>1E-4</c:v>
                </c:pt>
                <c:pt idx="891">
                  <c:v>1E-4</c:v>
                </c:pt>
                <c:pt idx="892">
                  <c:v>1.0001</c:v>
                </c:pt>
                <c:pt idx="893">
                  <c:v>1E-4</c:v>
                </c:pt>
                <c:pt idx="894">
                  <c:v>1.0001</c:v>
                </c:pt>
                <c:pt idx="895">
                  <c:v>1E-4</c:v>
                </c:pt>
                <c:pt idx="896">
                  <c:v>1E-4</c:v>
                </c:pt>
                <c:pt idx="897">
                  <c:v>1E-4</c:v>
                </c:pt>
                <c:pt idx="898">
                  <c:v>1.0001</c:v>
                </c:pt>
                <c:pt idx="899">
                  <c:v>1.0001</c:v>
                </c:pt>
                <c:pt idx="900">
                  <c:v>1E-4</c:v>
                </c:pt>
                <c:pt idx="901">
                  <c:v>1E-4</c:v>
                </c:pt>
                <c:pt idx="902">
                  <c:v>1E-4</c:v>
                </c:pt>
                <c:pt idx="903">
                  <c:v>2.0001000000000002</c:v>
                </c:pt>
                <c:pt idx="904">
                  <c:v>1.0001</c:v>
                </c:pt>
                <c:pt idx="905">
                  <c:v>2.0001000000000002</c:v>
                </c:pt>
                <c:pt idx="906">
                  <c:v>1.0001</c:v>
                </c:pt>
                <c:pt idx="907">
                  <c:v>3.0001000000000002</c:v>
                </c:pt>
                <c:pt idx="908">
                  <c:v>34.000100000000003</c:v>
                </c:pt>
                <c:pt idx="909">
                  <c:v>71.000100000000003</c:v>
                </c:pt>
                <c:pt idx="910">
                  <c:v>59.000100000000003</c:v>
                </c:pt>
                <c:pt idx="911">
                  <c:v>35.000100000000003</c:v>
                </c:pt>
                <c:pt idx="912">
                  <c:v>1.0001</c:v>
                </c:pt>
                <c:pt idx="913">
                  <c:v>1E-4</c:v>
                </c:pt>
                <c:pt idx="914">
                  <c:v>1E-4</c:v>
                </c:pt>
                <c:pt idx="915">
                  <c:v>1E-4</c:v>
                </c:pt>
                <c:pt idx="916">
                  <c:v>1E-4</c:v>
                </c:pt>
                <c:pt idx="917">
                  <c:v>1E-4</c:v>
                </c:pt>
                <c:pt idx="918">
                  <c:v>1.0001</c:v>
                </c:pt>
                <c:pt idx="919">
                  <c:v>1E-4</c:v>
                </c:pt>
                <c:pt idx="920">
                  <c:v>1E-4</c:v>
                </c:pt>
                <c:pt idx="921">
                  <c:v>1E-4</c:v>
                </c:pt>
                <c:pt idx="922">
                  <c:v>1E-4</c:v>
                </c:pt>
                <c:pt idx="923">
                  <c:v>1E-4</c:v>
                </c:pt>
                <c:pt idx="924">
                  <c:v>1E-4</c:v>
                </c:pt>
                <c:pt idx="925">
                  <c:v>1E-4</c:v>
                </c:pt>
                <c:pt idx="926">
                  <c:v>1E-4</c:v>
                </c:pt>
                <c:pt idx="927">
                  <c:v>1E-4</c:v>
                </c:pt>
                <c:pt idx="928">
                  <c:v>1E-4</c:v>
                </c:pt>
                <c:pt idx="929">
                  <c:v>1E-4</c:v>
                </c:pt>
                <c:pt idx="930">
                  <c:v>1E-4</c:v>
                </c:pt>
                <c:pt idx="931">
                  <c:v>1E-4</c:v>
                </c:pt>
                <c:pt idx="932">
                  <c:v>1E-4</c:v>
                </c:pt>
                <c:pt idx="933">
                  <c:v>1E-4</c:v>
                </c:pt>
                <c:pt idx="934">
                  <c:v>1E-4</c:v>
                </c:pt>
                <c:pt idx="935">
                  <c:v>1E-4</c:v>
                </c:pt>
                <c:pt idx="936">
                  <c:v>1E-4</c:v>
                </c:pt>
                <c:pt idx="937">
                  <c:v>1E-4</c:v>
                </c:pt>
                <c:pt idx="938">
                  <c:v>1E-4</c:v>
                </c:pt>
                <c:pt idx="939">
                  <c:v>1E-4</c:v>
                </c:pt>
                <c:pt idx="940">
                  <c:v>1E-4</c:v>
                </c:pt>
                <c:pt idx="941">
                  <c:v>1E-4</c:v>
                </c:pt>
                <c:pt idx="942">
                  <c:v>1E-4</c:v>
                </c:pt>
                <c:pt idx="943">
                  <c:v>1E-4</c:v>
                </c:pt>
                <c:pt idx="944">
                  <c:v>1E-4</c:v>
                </c:pt>
                <c:pt idx="945">
                  <c:v>1E-4</c:v>
                </c:pt>
                <c:pt idx="946">
                  <c:v>1E-4</c:v>
                </c:pt>
                <c:pt idx="947">
                  <c:v>1E-4</c:v>
                </c:pt>
                <c:pt idx="948">
                  <c:v>1E-4</c:v>
                </c:pt>
                <c:pt idx="949">
                  <c:v>1E-4</c:v>
                </c:pt>
                <c:pt idx="950">
                  <c:v>1E-4</c:v>
                </c:pt>
                <c:pt idx="951">
                  <c:v>1E-4</c:v>
                </c:pt>
                <c:pt idx="952">
                  <c:v>1E-4</c:v>
                </c:pt>
                <c:pt idx="953">
                  <c:v>1.0001</c:v>
                </c:pt>
                <c:pt idx="954">
                  <c:v>1E-4</c:v>
                </c:pt>
                <c:pt idx="955">
                  <c:v>1E-4</c:v>
                </c:pt>
                <c:pt idx="956">
                  <c:v>1E-4</c:v>
                </c:pt>
                <c:pt idx="957">
                  <c:v>1E-4</c:v>
                </c:pt>
                <c:pt idx="958">
                  <c:v>1E-4</c:v>
                </c:pt>
                <c:pt idx="959">
                  <c:v>1E-4</c:v>
                </c:pt>
                <c:pt idx="960">
                  <c:v>1E-4</c:v>
                </c:pt>
                <c:pt idx="961">
                  <c:v>1E-4</c:v>
                </c:pt>
                <c:pt idx="962">
                  <c:v>1E-4</c:v>
                </c:pt>
                <c:pt idx="963">
                  <c:v>1E-4</c:v>
                </c:pt>
                <c:pt idx="964">
                  <c:v>1E-4</c:v>
                </c:pt>
                <c:pt idx="965">
                  <c:v>1E-4</c:v>
                </c:pt>
                <c:pt idx="966">
                  <c:v>1E-4</c:v>
                </c:pt>
                <c:pt idx="967">
                  <c:v>1E-4</c:v>
                </c:pt>
                <c:pt idx="968">
                  <c:v>1E-4</c:v>
                </c:pt>
                <c:pt idx="969">
                  <c:v>1E-4</c:v>
                </c:pt>
                <c:pt idx="970">
                  <c:v>1E-4</c:v>
                </c:pt>
                <c:pt idx="971">
                  <c:v>1E-4</c:v>
                </c:pt>
                <c:pt idx="972">
                  <c:v>1E-4</c:v>
                </c:pt>
                <c:pt idx="973">
                  <c:v>1E-4</c:v>
                </c:pt>
                <c:pt idx="974">
                  <c:v>1E-4</c:v>
                </c:pt>
                <c:pt idx="975">
                  <c:v>1E-4</c:v>
                </c:pt>
                <c:pt idx="976">
                  <c:v>1E-4</c:v>
                </c:pt>
                <c:pt idx="977">
                  <c:v>1E-4</c:v>
                </c:pt>
                <c:pt idx="978">
                  <c:v>1E-4</c:v>
                </c:pt>
                <c:pt idx="979">
                  <c:v>1E-4</c:v>
                </c:pt>
                <c:pt idx="980">
                  <c:v>1E-4</c:v>
                </c:pt>
                <c:pt idx="981">
                  <c:v>1E-4</c:v>
                </c:pt>
                <c:pt idx="982">
                  <c:v>1E-4</c:v>
                </c:pt>
                <c:pt idx="983">
                  <c:v>1E-4</c:v>
                </c:pt>
                <c:pt idx="984">
                  <c:v>1E-4</c:v>
                </c:pt>
                <c:pt idx="985">
                  <c:v>1E-4</c:v>
                </c:pt>
                <c:pt idx="986">
                  <c:v>1E-4</c:v>
                </c:pt>
                <c:pt idx="987">
                  <c:v>1E-4</c:v>
                </c:pt>
                <c:pt idx="988">
                  <c:v>1E-4</c:v>
                </c:pt>
                <c:pt idx="989">
                  <c:v>1E-4</c:v>
                </c:pt>
                <c:pt idx="990">
                  <c:v>1E-4</c:v>
                </c:pt>
                <c:pt idx="991">
                  <c:v>1E-4</c:v>
                </c:pt>
                <c:pt idx="992">
                  <c:v>1E-4</c:v>
                </c:pt>
                <c:pt idx="993">
                  <c:v>1E-4</c:v>
                </c:pt>
                <c:pt idx="994">
                  <c:v>1E-4</c:v>
                </c:pt>
                <c:pt idx="995">
                  <c:v>1E-4</c:v>
                </c:pt>
                <c:pt idx="996">
                  <c:v>1E-4</c:v>
                </c:pt>
                <c:pt idx="997">
                  <c:v>1E-4</c:v>
                </c:pt>
                <c:pt idx="998">
                  <c:v>1E-4</c:v>
                </c:pt>
                <c:pt idx="999">
                  <c:v>1E-4</c:v>
                </c:pt>
                <c:pt idx="1000">
                  <c:v>1E-4</c:v>
                </c:pt>
                <c:pt idx="1001">
                  <c:v>1E-4</c:v>
                </c:pt>
                <c:pt idx="1002">
                  <c:v>1E-4</c:v>
                </c:pt>
                <c:pt idx="1003">
                  <c:v>1E-4</c:v>
                </c:pt>
                <c:pt idx="1004">
                  <c:v>1E-4</c:v>
                </c:pt>
                <c:pt idx="1005">
                  <c:v>1E-4</c:v>
                </c:pt>
                <c:pt idx="1006">
                  <c:v>1E-4</c:v>
                </c:pt>
                <c:pt idx="1007">
                  <c:v>1E-4</c:v>
                </c:pt>
                <c:pt idx="1008">
                  <c:v>1E-4</c:v>
                </c:pt>
                <c:pt idx="1009">
                  <c:v>1E-4</c:v>
                </c:pt>
                <c:pt idx="1010">
                  <c:v>1E-4</c:v>
                </c:pt>
                <c:pt idx="1011">
                  <c:v>1E-4</c:v>
                </c:pt>
                <c:pt idx="1012">
                  <c:v>1E-4</c:v>
                </c:pt>
                <c:pt idx="1013">
                  <c:v>1E-4</c:v>
                </c:pt>
                <c:pt idx="1014">
                  <c:v>1E-4</c:v>
                </c:pt>
                <c:pt idx="1015">
                  <c:v>1E-4</c:v>
                </c:pt>
                <c:pt idx="1016">
                  <c:v>1E-4</c:v>
                </c:pt>
                <c:pt idx="1017">
                  <c:v>1E-4</c:v>
                </c:pt>
                <c:pt idx="1018">
                  <c:v>1E-4</c:v>
                </c:pt>
                <c:pt idx="1019">
                  <c:v>1E-4</c:v>
                </c:pt>
                <c:pt idx="1020">
                  <c:v>1E-4</c:v>
                </c:pt>
                <c:pt idx="1021">
                  <c:v>1E-4</c:v>
                </c:pt>
                <c:pt idx="1022">
                  <c:v>1E-4</c:v>
                </c:pt>
                <c:pt idx="1023">
                  <c:v>1E-4</c:v>
                </c:pt>
                <c:pt idx="1024">
                  <c:v>1E-4</c:v>
                </c:pt>
                <c:pt idx="1025">
                  <c:v>1E-4</c:v>
                </c:pt>
                <c:pt idx="1026">
                  <c:v>1E-4</c:v>
                </c:pt>
                <c:pt idx="1027">
                  <c:v>1E-4</c:v>
                </c:pt>
                <c:pt idx="1028">
                  <c:v>1E-4</c:v>
                </c:pt>
                <c:pt idx="1029">
                  <c:v>1E-4</c:v>
                </c:pt>
                <c:pt idx="1030">
                  <c:v>1E-4</c:v>
                </c:pt>
                <c:pt idx="1031">
                  <c:v>1E-4</c:v>
                </c:pt>
                <c:pt idx="1032">
                  <c:v>1E-4</c:v>
                </c:pt>
                <c:pt idx="1033">
                  <c:v>1E-4</c:v>
                </c:pt>
                <c:pt idx="1034">
                  <c:v>1E-4</c:v>
                </c:pt>
                <c:pt idx="1035">
                  <c:v>1E-4</c:v>
                </c:pt>
                <c:pt idx="1036">
                  <c:v>1E-4</c:v>
                </c:pt>
                <c:pt idx="1037">
                  <c:v>1E-4</c:v>
                </c:pt>
                <c:pt idx="1038">
                  <c:v>1E-4</c:v>
                </c:pt>
                <c:pt idx="1039">
                  <c:v>1E-4</c:v>
                </c:pt>
                <c:pt idx="1040">
                  <c:v>1E-4</c:v>
                </c:pt>
                <c:pt idx="1041">
                  <c:v>1E-4</c:v>
                </c:pt>
                <c:pt idx="1042">
                  <c:v>1E-4</c:v>
                </c:pt>
                <c:pt idx="1043">
                  <c:v>1E-4</c:v>
                </c:pt>
                <c:pt idx="1044">
                  <c:v>1E-4</c:v>
                </c:pt>
                <c:pt idx="1045">
                  <c:v>1E-4</c:v>
                </c:pt>
                <c:pt idx="1046">
                  <c:v>1.0001</c:v>
                </c:pt>
                <c:pt idx="1047">
                  <c:v>1E-4</c:v>
                </c:pt>
                <c:pt idx="1048">
                  <c:v>1E-4</c:v>
                </c:pt>
                <c:pt idx="1049">
                  <c:v>1E-4</c:v>
                </c:pt>
                <c:pt idx="1050">
                  <c:v>1E-4</c:v>
                </c:pt>
                <c:pt idx="1051">
                  <c:v>1E-4</c:v>
                </c:pt>
                <c:pt idx="1052">
                  <c:v>1E-4</c:v>
                </c:pt>
                <c:pt idx="1053">
                  <c:v>1E-4</c:v>
                </c:pt>
                <c:pt idx="1054">
                  <c:v>1E-4</c:v>
                </c:pt>
                <c:pt idx="1055">
                  <c:v>1E-4</c:v>
                </c:pt>
                <c:pt idx="1056">
                  <c:v>1E-4</c:v>
                </c:pt>
                <c:pt idx="1057">
                  <c:v>1E-4</c:v>
                </c:pt>
                <c:pt idx="1058">
                  <c:v>1E-4</c:v>
                </c:pt>
                <c:pt idx="1059">
                  <c:v>1.0001</c:v>
                </c:pt>
                <c:pt idx="1060">
                  <c:v>1E-4</c:v>
                </c:pt>
                <c:pt idx="1061">
                  <c:v>1E-4</c:v>
                </c:pt>
                <c:pt idx="1062">
                  <c:v>1E-4</c:v>
                </c:pt>
                <c:pt idx="1063">
                  <c:v>1E-4</c:v>
                </c:pt>
                <c:pt idx="1064">
                  <c:v>1E-4</c:v>
                </c:pt>
                <c:pt idx="1065">
                  <c:v>1E-4</c:v>
                </c:pt>
                <c:pt idx="1066">
                  <c:v>1E-4</c:v>
                </c:pt>
                <c:pt idx="1067">
                  <c:v>1E-4</c:v>
                </c:pt>
                <c:pt idx="1068">
                  <c:v>1E-4</c:v>
                </c:pt>
                <c:pt idx="1069">
                  <c:v>1E-4</c:v>
                </c:pt>
                <c:pt idx="1070">
                  <c:v>1E-4</c:v>
                </c:pt>
                <c:pt idx="1071">
                  <c:v>1E-4</c:v>
                </c:pt>
                <c:pt idx="1072">
                  <c:v>1E-4</c:v>
                </c:pt>
                <c:pt idx="1073">
                  <c:v>1E-4</c:v>
                </c:pt>
                <c:pt idx="1074">
                  <c:v>1E-4</c:v>
                </c:pt>
                <c:pt idx="1075">
                  <c:v>1E-4</c:v>
                </c:pt>
                <c:pt idx="1076">
                  <c:v>1E-4</c:v>
                </c:pt>
                <c:pt idx="1077">
                  <c:v>1E-4</c:v>
                </c:pt>
                <c:pt idx="1078">
                  <c:v>1E-4</c:v>
                </c:pt>
                <c:pt idx="1079">
                  <c:v>1E-4</c:v>
                </c:pt>
                <c:pt idx="1080">
                  <c:v>1E-4</c:v>
                </c:pt>
                <c:pt idx="1081">
                  <c:v>1E-4</c:v>
                </c:pt>
                <c:pt idx="1082">
                  <c:v>1E-4</c:v>
                </c:pt>
                <c:pt idx="1083">
                  <c:v>1E-4</c:v>
                </c:pt>
                <c:pt idx="1084">
                  <c:v>1E-4</c:v>
                </c:pt>
                <c:pt idx="1085">
                  <c:v>1E-4</c:v>
                </c:pt>
                <c:pt idx="1086">
                  <c:v>1E-4</c:v>
                </c:pt>
                <c:pt idx="1087">
                  <c:v>1E-4</c:v>
                </c:pt>
                <c:pt idx="1088">
                  <c:v>1E-4</c:v>
                </c:pt>
                <c:pt idx="1089">
                  <c:v>1E-4</c:v>
                </c:pt>
                <c:pt idx="1090">
                  <c:v>1E-4</c:v>
                </c:pt>
                <c:pt idx="1091">
                  <c:v>1E-4</c:v>
                </c:pt>
                <c:pt idx="1092">
                  <c:v>1E-4</c:v>
                </c:pt>
                <c:pt idx="1093">
                  <c:v>1E-4</c:v>
                </c:pt>
                <c:pt idx="1094">
                  <c:v>1E-4</c:v>
                </c:pt>
                <c:pt idx="1095">
                  <c:v>1E-4</c:v>
                </c:pt>
                <c:pt idx="1096">
                  <c:v>1E-4</c:v>
                </c:pt>
                <c:pt idx="1097">
                  <c:v>1E-4</c:v>
                </c:pt>
                <c:pt idx="1098">
                  <c:v>1E-4</c:v>
                </c:pt>
                <c:pt idx="1099">
                  <c:v>1E-4</c:v>
                </c:pt>
                <c:pt idx="1100">
                  <c:v>2.0001000000000002</c:v>
                </c:pt>
                <c:pt idx="1101">
                  <c:v>1E-4</c:v>
                </c:pt>
                <c:pt idx="1102">
                  <c:v>1E-4</c:v>
                </c:pt>
                <c:pt idx="1103">
                  <c:v>1E-4</c:v>
                </c:pt>
                <c:pt idx="1104">
                  <c:v>1E-4</c:v>
                </c:pt>
                <c:pt idx="1105">
                  <c:v>1E-4</c:v>
                </c:pt>
                <c:pt idx="1106">
                  <c:v>1E-4</c:v>
                </c:pt>
                <c:pt idx="1107">
                  <c:v>1E-4</c:v>
                </c:pt>
                <c:pt idx="1108">
                  <c:v>1E-4</c:v>
                </c:pt>
                <c:pt idx="1109">
                  <c:v>1E-4</c:v>
                </c:pt>
                <c:pt idx="1110">
                  <c:v>1E-4</c:v>
                </c:pt>
                <c:pt idx="1111">
                  <c:v>1E-4</c:v>
                </c:pt>
                <c:pt idx="1112">
                  <c:v>1E-4</c:v>
                </c:pt>
                <c:pt idx="1113">
                  <c:v>1E-4</c:v>
                </c:pt>
                <c:pt idx="1114">
                  <c:v>1E-4</c:v>
                </c:pt>
                <c:pt idx="1115">
                  <c:v>1E-4</c:v>
                </c:pt>
                <c:pt idx="1116">
                  <c:v>1E-4</c:v>
                </c:pt>
                <c:pt idx="1117">
                  <c:v>1E-4</c:v>
                </c:pt>
                <c:pt idx="1118">
                  <c:v>1E-4</c:v>
                </c:pt>
                <c:pt idx="1119">
                  <c:v>1.0001</c:v>
                </c:pt>
                <c:pt idx="1120">
                  <c:v>1E-4</c:v>
                </c:pt>
                <c:pt idx="1121">
                  <c:v>1E-4</c:v>
                </c:pt>
                <c:pt idx="1122">
                  <c:v>1E-4</c:v>
                </c:pt>
                <c:pt idx="1123">
                  <c:v>1E-4</c:v>
                </c:pt>
                <c:pt idx="1124">
                  <c:v>1E-4</c:v>
                </c:pt>
                <c:pt idx="1125">
                  <c:v>1E-4</c:v>
                </c:pt>
                <c:pt idx="1126">
                  <c:v>1E-4</c:v>
                </c:pt>
                <c:pt idx="1127">
                  <c:v>1E-4</c:v>
                </c:pt>
                <c:pt idx="1128">
                  <c:v>1.0001</c:v>
                </c:pt>
                <c:pt idx="1129">
                  <c:v>1E-4</c:v>
                </c:pt>
                <c:pt idx="1130">
                  <c:v>1E-4</c:v>
                </c:pt>
                <c:pt idx="1131">
                  <c:v>1.0001</c:v>
                </c:pt>
                <c:pt idx="1132">
                  <c:v>1E-4</c:v>
                </c:pt>
                <c:pt idx="1133">
                  <c:v>1E-4</c:v>
                </c:pt>
                <c:pt idx="1134">
                  <c:v>1E-4</c:v>
                </c:pt>
                <c:pt idx="1135">
                  <c:v>1.0001</c:v>
                </c:pt>
                <c:pt idx="1136">
                  <c:v>1E-4</c:v>
                </c:pt>
                <c:pt idx="1137">
                  <c:v>1E-4</c:v>
                </c:pt>
                <c:pt idx="1138">
                  <c:v>1E-4</c:v>
                </c:pt>
                <c:pt idx="1139">
                  <c:v>1E-4</c:v>
                </c:pt>
                <c:pt idx="1140">
                  <c:v>1E-4</c:v>
                </c:pt>
                <c:pt idx="1141">
                  <c:v>1E-4</c:v>
                </c:pt>
                <c:pt idx="1142">
                  <c:v>1E-4</c:v>
                </c:pt>
                <c:pt idx="1143">
                  <c:v>1E-4</c:v>
                </c:pt>
                <c:pt idx="1144">
                  <c:v>1E-4</c:v>
                </c:pt>
                <c:pt idx="1145">
                  <c:v>1E-4</c:v>
                </c:pt>
                <c:pt idx="1146">
                  <c:v>1E-4</c:v>
                </c:pt>
                <c:pt idx="1147">
                  <c:v>1E-4</c:v>
                </c:pt>
                <c:pt idx="1148">
                  <c:v>1E-4</c:v>
                </c:pt>
                <c:pt idx="1149">
                  <c:v>1E-4</c:v>
                </c:pt>
                <c:pt idx="1150">
                  <c:v>1E-4</c:v>
                </c:pt>
                <c:pt idx="1151">
                  <c:v>1E-4</c:v>
                </c:pt>
                <c:pt idx="1152">
                  <c:v>1E-4</c:v>
                </c:pt>
                <c:pt idx="1153">
                  <c:v>1E-4</c:v>
                </c:pt>
                <c:pt idx="1154">
                  <c:v>1E-4</c:v>
                </c:pt>
                <c:pt idx="1155">
                  <c:v>1E-4</c:v>
                </c:pt>
                <c:pt idx="1156">
                  <c:v>1E-4</c:v>
                </c:pt>
                <c:pt idx="1157">
                  <c:v>1E-4</c:v>
                </c:pt>
                <c:pt idx="1158">
                  <c:v>1E-4</c:v>
                </c:pt>
                <c:pt idx="1159">
                  <c:v>1E-4</c:v>
                </c:pt>
                <c:pt idx="1160">
                  <c:v>1E-4</c:v>
                </c:pt>
                <c:pt idx="1161">
                  <c:v>1E-4</c:v>
                </c:pt>
                <c:pt idx="1162">
                  <c:v>1E-4</c:v>
                </c:pt>
                <c:pt idx="1163">
                  <c:v>1E-4</c:v>
                </c:pt>
                <c:pt idx="1164">
                  <c:v>1E-4</c:v>
                </c:pt>
                <c:pt idx="1165">
                  <c:v>1E-4</c:v>
                </c:pt>
                <c:pt idx="1166">
                  <c:v>1E-4</c:v>
                </c:pt>
                <c:pt idx="1167">
                  <c:v>1E-4</c:v>
                </c:pt>
                <c:pt idx="1168">
                  <c:v>1E-4</c:v>
                </c:pt>
                <c:pt idx="1169">
                  <c:v>1E-4</c:v>
                </c:pt>
                <c:pt idx="1170">
                  <c:v>1E-4</c:v>
                </c:pt>
                <c:pt idx="1171">
                  <c:v>1E-4</c:v>
                </c:pt>
                <c:pt idx="1172">
                  <c:v>1E-4</c:v>
                </c:pt>
                <c:pt idx="1173">
                  <c:v>1E-4</c:v>
                </c:pt>
                <c:pt idx="1174">
                  <c:v>1E-4</c:v>
                </c:pt>
                <c:pt idx="1175">
                  <c:v>1E-4</c:v>
                </c:pt>
                <c:pt idx="1176">
                  <c:v>1E-4</c:v>
                </c:pt>
                <c:pt idx="1177">
                  <c:v>1E-4</c:v>
                </c:pt>
                <c:pt idx="1178">
                  <c:v>1.0001</c:v>
                </c:pt>
                <c:pt idx="1179">
                  <c:v>1E-4</c:v>
                </c:pt>
                <c:pt idx="1180">
                  <c:v>1E-4</c:v>
                </c:pt>
                <c:pt idx="1181">
                  <c:v>1E-4</c:v>
                </c:pt>
                <c:pt idx="1182">
                  <c:v>1E-4</c:v>
                </c:pt>
                <c:pt idx="1183">
                  <c:v>1E-4</c:v>
                </c:pt>
                <c:pt idx="1184">
                  <c:v>1E-4</c:v>
                </c:pt>
                <c:pt idx="1185">
                  <c:v>1E-4</c:v>
                </c:pt>
                <c:pt idx="1186">
                  <c:v>1E-4</c:v>
                </c:pt>
                <c:pt idx="1187">
                  <c:v>1E-4</c:v>
                </c:pt>
                <c:pt idx="1188">
                  <c:v>1E-4</c:v>
                </c:pt>
                <c:pt idx="1189">
                  <c:v>1E-4</c:v>
                </c:pt>
                <c:pt idx="1190">
                  <c:v>1E-4</c:v>
                </c:pt>
                <c:pt idx="1191">
                  <c:v>1E-4</c:v>
                </c:pt>
                <c:pt idx="1192">
                  <c:v>1E-4</c:v>
                </c:pt>
                <c:pt idx="1193">
                  <c:v>1E-4</c:v>
                </c:pt>
                <c:pt idx="1194">
                  <c:v>1E-4</c:v>
                </c:pt>
                <c:pt idx="1195">
                  <c:v>1E-4</c:v>
                </c:pt>
                <c:pt idx="1196">
                  <c:v>1E-4</c:v>
                </c:pt>
                <c:pt idx="1197">
                  <c:v>1E-4</c:v>
                </c:pt>
                <c:pt idx="1198">
                  <c:v>1E-4</c:v>
                </c:pt>
                <c:pt idx="1199">
                  <c:v>1E-4</c:v>
                </c:pt>
                <c:pt idx="1200">
                  <c:v>1E-4</c:v>
                </c:pt>
                <c:pt idx="1201">
                  <c:v>1E-4</c:v>
                </c:pt>
                <c:pt idx="1202">
                  <c:v>1E-4</c:v>
                </c:pt>
                <c:pt idx="1203">
                  <c:v>1E-4</c:v>
                </c:pt>
                <c:pt idx="1204">
                  <c:v>1E-4</c:v>
                </c:pt>
                <c:pt idx="1205">
                  <c:v>1E-4</c:v>
                </c:pt>
                <c:pt idx="1206">
                  <c:v>1E-4</c:v>
                </c:pt>
                <c:pt idx="1207">
                  <c:v>1E-4</c:v>
                </c:pt>
                <c:pt idx="1208">
                  <c:v>1E-4</c:v>
                </c:pt>
                <c:pt idx="1209">
                  <c:v>1E-4</c:v>
                </c:pt>
                <c:pt idx="1210">
                  <c:v>1E-4</c:v>
                </c:pt>
                <c:pt idx="1211">
                  <c:v>1E-4</c:v>
                </c:pt>
                <c:pt idx="1212">
                  <c:v>1E-4</c:v>
                </c:pt>
                <c:pt idx="1213">
                  <c:v>1E-4</c:v>
                </c:pt>
                <c:pt idx="1214">
                  <c:v>1E-4</c:v>
                </c:pt>
                <c:pt idx="1215">
                  <c:v>1E-4</c:v>
                </c:pt>
                <c:pt idx="1216">
                  <c:v>1E-4</c:v>
                </c:pt>
                <c:pt idx="1217">
                  <c:v>1E-4</c:v>
                </c:pt>
                <c:pt idx="1218">
                  <c:v>1E-4</c:v>
                </c:pt>
                <c:pt idx="1219">
                  <c:v>1E-4</c:v>
                </c:pt>
                <c:pt idx="1220">
                  <c:v>1E-4</c:v>
                </c:pt>
                <c:pt idx="1221">
                  <c:v>1E-4</c:v>
                </c:pt>
                <c:pt idx="1222">
                  <c:v>1.0001</c:v>
                </c:pt>
                <c:pt idx="1223">
                  <c:v>1E-4</c:v>
                </c:pt>
                <c:pt idx="1224">
                  <c:v>1E-4</c:v>
                </c:pt>
                <c:pt idx="1225">
                  <c:v>1E-4</c:v>
                </c:pt>
                <c:pt idx="1226">
                  <c:v>1E-4</c:v>
                </c:pt>
                <c:pt idx="1227">
                  <c:v>1E-4</c:v>
                </c:pt>
                <c:pt idx="1228">
                  <c:v>1E-4</c:v>
                </c:pt>
                <c:pt idx="1229">
                  <c:v>1E-4</c:v>
                </c:pt>
                <c:pt idx="1230">
                  <c:v>1E-4</c:v>
                </c:pt>
                <c:pt idx="1231">
                  <c:v>1E-4</c:v>
                </c:pt>
                <c:pt idx="1232">
                  <c:v>1E-4</c:v>
                </c:pt>
                <c:pt idx="1233">
                  <c:v>1E-4</c:v>
                </c:pt>
                <c:pt idx="1234">
                  <c:v>1E-4</c:v>
                </c:pt>
                <c:pt idx="1235">
                  <c:v>1E-4</c:v>
                </c:pt>
                <c:pt idx="1236">
                  <c:v>1E-4</c:v>
                </c:pt>
                <c:pt idx="1237">
                  <c:v>1E-4</c:v>
                </c:pt>
                <c:pt idx="1238">
                  <c:v>1.0001</c:v>
                </c:pt>
                <c:pt idx="1239">
                  <c:v>1E-4</c:v>
                </c:pt>
                <c:pt idx="1240">
                  <c:v>1E-4</c:v>
                </c:pt>
                <c:pt idx="1241">
                  <c:v>1E-4</c:v>
                </c:pt>
                <c:pt idx="1242">
                  <c:v>1E-4</c:v>
                </c:pt>
                <c:pt idx="1243">
                  <c:v>1E-4</c:v>
                </c:pt>
                <c:pt idx="1244">
                  <c:v>1E-4</c:v>
                </c:pt>
                <c:pt idx="1245">
                  <c:v>1E-4</c:v>
                </c:pt>
                <c:pt idx="1246">
                  <c:v>1E-4</c:v>
                </c:pt>
                <c:pt idx="1247">
                  <c:v>1E-4</c:v>
                </c:pt>
                <c:pt idx="1248">
                  <c:v>1E-4</c:v>
                </c:pt>
                <c:pt idx="1249">
                  <c:v>1.0001</c:v>
                </c:pt>
                <c:pt idx="1250">
                  <c:v>1E-4</c:v>
                </c:pt>
                <c:pt idx="1251">
                  <c:v>1E-4</c:v>
                </c:pt>
                <c:pt idx="1252">
                  <c:v>1E-4</c:v>
                </c:pt>
                <c:pt idx="1253">
                  <c:v>1E-4</c:v>
                </c:pt>
                <c:pt idx="1254">
                  <c:v>1E-4</c:v>
                </c:pt>
                <c:pt idx="1255">
                  <c:v>1E-4</c:v>
                </c:pt>
                <c:pt idx="1256">
                  <c:v>1E-4</c:v>
                </c:pt>
                <c:pt idx="1257">
                  <c:v>1E-4</c:v>
                </c:pt>
                <c:pt idx="1258">
                  <c:v>1E-4</c:v>
                </c:pt>
                <c:pt idx="1259">
                  <c:v>1E-4</c:v>
                </c:pt>
                <c:pt idx="1260">
                  <c:v>1E-4</c:v>
                </c:pt>
                <c:pt idx="1261">
                  <c:v>1E-4</c:v>
                </c:pt>
                <c:pt idx="1262">
                  <c:v>1E-4</c:v>
                </c:pt>
                <c:pt idx="1263">
                  <c:v>1E-4</c:v>
                </c:pt>
                <c:pt idx="1264">
                  <c:v>1E-4</c:v>
                </c:pt>
                <c:pt idx="1265">
                  <c:v>1E-4</c:v>
                </c:pt>
                <c:pt idx="1266">
                  <c:v>1E-4</c:v>
                </c:pt>
                <c:pt idx="1267">
                  <c:v>1E-4</c:v>
                </c:pt>
                <c:pt idx="1268">
                  <c:v>1E-4</c:v>
                </c:pt>
                <c:pt idx="1269">
                  <c:v>1E-4</c:v>
                </c:pt>
                <c:pt idx="1270">
                  <c:v>1E-4</c:v>
                </c:pt>
                <c:pt idx="1271">
                  <c:v>1E-4</c:v>
                </c:pt>
                <c:pt idx="1272">
                  <c:v>1E-4</c:v>
                </c:pt>
                <c:pt idx="1273">
                  <c:v>1E-4</c:v>
                </c:pt>
                <c:pt idx="1274">
                  <c:v>1E-4</c:v>
                </c:pt>
                <c:pt idx="1275">
                  <c:v>1E-4</c:v>
                </c:pt>
                <c:pt idx="1276">
                  <c:v>1E-4</c:v>
                </c:pt>
                <c:pt idx="1277">
                  <c:v>1E-4</c:v>
                </c:pt>
                <c:pt idx="1278">
                  <c:v>1E-4</c:v>
                </c:pt>
                <c:pt idx="1279">
                  <c:v>1E-4</c:v>
                </c:pt>
                <c:pt idx="1280">
                  <c:v>1E-4</c:v>
                </c:pt>
                <c:pt idx="1281">
                  <c:v>1E-4</c:v>
                </c:pt>
                <c:pt idx="1282">
                  <c:v>1E-4</c:v>
                </c:pt>
                <c:pt idx="1283">
                  <c:v>1.0001</c:v>
                </c:pt>
                <c:pt idx="1284">
                  <c:v>1E-4</c:v>
                </c:pt>
                <c:pt idx="1285">
                  <c:v>1E-4</c:v>
                </c:pt>
                <c:pt idx="1286">
                  <c:v>1E-4</c:v>
                </c:pt>
                <c:pt idx="1287">
                  <c:v>1E-4</c:v>
                </c:pt>
                <c:pt idx="1288">
                  <c:v>1E-4</c:v>
                </c:pt>
                <c:pt idx="1289">
                  <c:v>1E-4</c:v>
                </c:pt>
                <c:pt idx="1290">
                  <c:v>1E-4</c:v>
                </c:pt>
                <c:pt idx="1291">
                  <c:v>1E-4</c:v>
                </c:pt>
                <c:pt idx="1292">
                  <c:v>1E-4</c:v>
                </c:pt>
                <c:pt idx="1293">
                  <c:v>1.0001</c:v>
                </c:pt>
                <c:pt idx="1294">
                  <c:v>1E-4</c:v>
                </c:pt>
                <c:pt idx="1295">
                  <c:v>1E-4</c:v>
                </c:pt>
                <c:pt idx="1296">
                  <c:v>1E-4</c:v>
                </c:pt>
                <c:pt idx="1297">
                  <c:v>1E-4</c:v>
                </c:pt>
                <c:pt idx="1298">
                  <c:v>1E-4</c:v>
                </c:pt>
                <c:pt idx="1299">
                  <c:v>1E-4</c:v>
                </c:pt>
                <c:pt idx="1300">
                  <c:v>1E-4</c:v>
                </c:pt>
                <c:pt idx="1301">
                  <c:v>1E-4</c:v>
                </c:pt>
                <c:pt idx="1302">
                  <c:v>1.0001</c:v>
                </c:pt>
                <c:pt idx="1303">
                  <c:v>1E-4</c:v>
                </c:pt>
                <c:pt idx="1304">
                  <c:v>1E-4</c:v>
                </c:pt>
                <c:pt idx="1305">
                  <c:v>1E-4</c:v>
                </c:pt>
                <c:pt idx="1306">
                  <c:v>1E-4</c:v>
                </c:pt>
                <c:pt idx="1307">
                  <c:v>1E-4</c:v>
                </c:pt>
                <c:pt idx="1308">
                  <c:v>1E-4</c:v>
                </c:pt>
                <c:pt idx="1309">
                  <c:v>1E-4</c:v>
                </c:pt>
                <c:pt idx="1310">
                  <c:v>1E-4</c:v>
                </c:pt>
                <c:pt idx="1311">
                  <c:v>1E-4</c:v>
                </c:pt>
                <c:pt idx="1312">
                  <c:v>1E-4</c:v>
                </c:pt>
                <c:pt idx="1313">
                  <c:v>1E-4</c:v>
                </c:pt>
                <c:pt idx="1314">
                  <c:v>1E-4</c:v>
                </c:pt>
                <c:pt idx="1315">
                  <c:v>1E-4</c:v>
                </c:pt>
                <c:pt idx="1316">
                  <c:v>1E-4</c:v>
                </c:pt>
                <c:pt idx="1317">
                  <c:v>1E-4</c:v>
                </c:pt>
                <c:pt idx="1318">
                  <c:v>1E-4</c:v>
                </c:pt>
                <c:pt idx="1319">
                  <c:v>1E-4</c:v>
                </c:pt>
                <c:pt idx="1320">
                  <c:v>1E-4</c:v>
                </c:pt>
                <c:pt idx="1321">
                  <c:v>1.0001</c:v>
                </c:pt>
                <c:pt idx="1322">
                  <c:v>1E-4</c:v>
                </c:pt>
                <c:pt idx="1323">
                  <c:v>1E-4</c:v>
                </c:pt>
                <c:pt idx="1324">
                  <c:v>1E-4</c:v>
                </c:pt>
                <c:pt idx="1325">
                  <c:v>1E-4</c:v>
                </c:pt>
                <c:pt idx="1326">
                  <c:v>1E-4</c:v>
                </c:pt>
                <c:pt idx="1327">
                  <c:v>1E-4</c:v>
                </c:pt>
                <c:pt idx="1328">
                  <c:v>1E-4</c:v>
                </c:pt>
                <c:pt idx="1329">
                  <c:v>1E-4</c:v>
                </c:pt>
                <c:pt idx="1330">
                  <c:v>1E-4</c:v>
                </c:pt>
                <c:pt idx="1331">
                  <c:v>1.0001</c:v>
                </c:pt>
                <c:pt idx="1332">
                  <c:v>1E-4</c:v>
                </c:pt>
                <c:pt idx="1333">
                  <c:v>1E-4</c:v>
                </c:pt>
                <c:pt idx="1334">
                  <c:v>1E-4</c:v>
                </c:pt>
                <c:pt idx="1335">
                  <c:v>1E-4</c:v>
                </c:pt>
                <c:pt idx="1336">
                  <c:v>1E-4</c:v>
                </c:pt>
                <c:pt idx="1337">
                  <c:v>1E-4</c:v>
                </c:pt>
                <c:pt idx="1338">
                  <c:v>1E-4</c:v>
                </c:pt>
                <c:pt idx="1339">
                  <c:v>1E-4</c:v>
                </c:pt>
                <c:pt idx="1340">
                  <c:v>1E-4</c:v>
                </c:pt>
                <c:pt idx="1341">
                  <c:v>1E-4</c:v>
                </c:pt>
                <c:pt idx="1342">
                  <c:v>1.0001</c:v>
                </c:pt>
                <c:pt idx="1343">
                  <c:v>1E-4</c:v>
                </c:pt>
                <c:pt idx="1344">
                  <c:v>1E-4</c:v>
                </c:pt>
                <c:pt idx="1345">
                  <c:v>1E-4</c:v>
                </c:pt>
                <c:pt idx="1346">
                  <c:v>1E-4</c:v>
                </c:pt>
                <c:pt idx="1347">
                  <c:v>1E-4</c:v>
                </c:pt>
                <c:pt idx="1348">
                  <c:v>1E-4</c:v>
                </c:pt>
                <c:pt idx="1349">
                  <c:v>1E-4</c:v>
                </c:pt>
                <c:pt idx="1350">
                  <c:v>1E-4</c:v>
                </c:pt>
                <c:pt idx="1351">
                  <c:v>1E-4</c:v>
                </c:pt>
                <c:pt idx="1352">
                  <c:v>1E-4</c:v>
                </c:pt>
                <c:pt idx="1353">
                  <c:v>1E-4</c:v>
                </c:pt>
                <c:pt idx="1354">
                  <c:v>1E-4</c:v>
                </c:pt>
                <c:pt idx="1355">
                  <c:v>1E-4</c:v>
                </c:pt>
                <c:pt idx="1356">
                  <c:v>1E-4</c:v>
                </c:pt>
                <c:pt idx="1357">
                  <c:v>1E-4</c:v>
                </c:pt>
                <c:pt idx="1358">
                  <c:v>1E-4</c:v>
                </c:pt>
                <c:pt idx="1359">
                  <c:v>1E-4</c:v>
                </c:pt>
                <c:pt idx="1360">
                  <c:v>1E-4</c:v>
                </c:pt>
                <c:pt idx="1361">
                  <c:v>1.0001</c:v>
                </c:pt>
                <c:pt idx="1362">
                  <c:v>1E-4</c:v>
                </c:pt>
                <c:pt idx="1363">
                  <c:v>1.0001</c:v>
                </c:pt>
                <c:pt idx="1364">
                  <c:v>1E-4</c:v>
                </c:pt>
                <c:pt idx="1365">
                  <c:v>1E-4</c:v>
                </c:pt>
                <c:pt idx="1366">
                  <c:v>1E-4</c:v>
                </c:pt>
                <c:pt idx="1367">
                  <c:v>1E-4</c:v>
                </c:pt>
                <c:pt idx="1368">
                  <c:v>1E-4</c:v>
                </c:pt>
                <c:pt idx="1369">
                  <c:v>1E-4</c:v>
                </c:pt>
                <c:pt idx="1370">
                  <c:v>1E-4</c:v>
                </c:pt>
                <c:pt idx="1371">
                  <c:v>1E-4</c:v>
                </c:pt>
                <c:pt idx="1372">
                  <c:v>1E-4</c:v>
                </c:pt>
                <c:pt idx="1373">
                  <c:v>1E-4</c:v>
                </c:pt>
                <c:pt idx="1374">
                  <c:v>1E-4</c:v>
                </c:pt>
                <c:pt idx="1375">
                  <c:v>1E-4</c:v>
                </c:pt>
                <c:pt idx="1376">
                  <c:v>1E-4</c:v>
                </c:pt>
                <c:pt idx="1377">
                  <c:v>1E-4</c:v>
                </c:pt>
                <c:pt idx="1378">
                  <c:v>1E-4</c:v>
                </c:pt>
                <c:pt idx="1379">
                  <c:v>1E-4</c:v>
                </c:pt>
                <c:pt idx="1380">
                  <c:v>1.0001</c:v>
                </c:pt>
                <c:pt idx="1381">
                  <c:v>1E-4</c:v>
                </c:pt>
                <c:pt idx="1382">
                  <c:v>1E-4</c:v>
                </c:pt>
                <c:pt idx="1383">
                  <c:v>1E-4</c:v>
                </c:pt>
                <c:pt idx="1384">
                  <c:v>1E-4</c:v>
                </c:pt>
                <c:pt idx="1385">
                  <c:v>1E-4</c:v>
                </c:pt>
                <c:pt idx="1386">
                  <c:v>1E-4</c:v>
                </c:pt>
                <c:pt idx="1387">
                  <c:v>1E-4</c:v>
                </c:pt>
                <c:pt idx="1388">
                  <c:v>1E-4</c:v>
                </c:pt>
                <c:pt idx="1389">
                  <c:v>1E-4</c:v>
                </c:pt>
                <c:pt idx="1390">
                  <c:v>1E-4</c:v>
                </c:pt>
                <c:pt idx="1391">
                  <c:v>1.0001</c:v>
                </c:pt>
                <c:pt idx="1392">
                  <c:v>1E-4</c:v>
                </c:pt>
                <c:pt idx="1393">
                  <c:v>1E-4</c:v>
                </c:pt>
                <c:pt idx="1394">
                  <c:v>1E-4</c:v>
                </c:pt>
                <c:pt idx="1395">
                  <c:v>1E-4</c:v>
                </c:pt>
                <c:pt idx="1396">
                  <c:v>1E-4</c:v>
                </c:pt>
                <c:pt idx="1397">
                  <c:v>1E-4</c:v>
                </c:pt>
                <c:pt idx="1398">
                  <c:v>1E-4</c:v>
                </c:pt>
                <c:pt idx="1399">
                  <c:v>1E-4</c:v>
                </c:pt>
                <c:pt idx="1400">
                  <c:v>1E-4</c:v>
                </c:pt>
                <c:pt idx="1401">
                  <c:v>1E-4</c:v>
                </c:pt>
                <c:pt idx="1402">
                  <c:v>1E-4</c:v>
                </c:pt>
                <c:pt idx="1403">
                  <c:v>1E-4</c:v>
                </c:pt>
                <c:pt idx="1404">
                  <c:v>1E-4</c:v>
                </c:pt>
                <c:pt idx="1405">
                  <c:v>1E-4</c:v>
                </c:pt>
                <c:pt idx="1406">
                  <c:v>1E-4</c:v>
                </c:pt>
                <c:pt idx="1407">
                  <c:v>2.0001000000000002</c:v>
                </c:pt>
                <c:pt idx="1408">
                  <c:v>1E-4</c:v>
                </c:pt>
                <c:pt idx="1409">
                  <c:v>1.0001</c:v>
                </c:pt>
                <c:pt idx="1410">
                  <c:v>1E-4</c:v>
                </c:pt>
                <c:pt idx="1411">
                  <c:v>1E-4</c:v>
                </c:pt>
                <c:pt idx="1412">
                  <c:v>1E-4</c:v>
                </c:pt>
                <c:pt idx="1413">
                  <c:v>1E-4</c:v>
                </c:pt>
                <c:pt idx="1414">
                  <c:v>1E-4</c:v>
                </c:pt>
                <c:pt idx="1415">
                  <c:v>1E-4</c:v>
                </c:pt>
                <c:pt idx="1416">
                  <c:v>1E-4</c:v>
                </c:pt>
                <c:pt idx="1417">
                  <c:v>1E-4</c:v>
                </c:pt>
                <c:pt idx="1418">
                  <c:v>1E-4</c:v>
                </c:pt>
                <c:pt idx="1419">
                  <c:v>1E-4</c:v>
                </c:pt>
                <c:pt idx="1420">
                  <c:v>1E-4</c:v>
                </c:pt>
                <c:pt idx="1421">
                  <c:v>1E-4</c:v>
                </c:pt>
                <c:pt idx="1422">
                  <c:v>1E-4</c:v>
                </c:pt>
                <c:pt idx="1423">
                  <c:v>1E-4</c:v>
                </c:pt>
                <c:pt idx="1424">
                  <c:v>1E-4</c:v>
                </c:pt>
                <c:pt idx="1425">
                  <c:v>1.0001</c:v>
                </c:pt>
                <c:pt idx="1426">
                  <c:v>1E-4</c:v>
                </c:pt>
                <c:pt idx="1427">
                  <c:v>1E-4</c:v>
                </c:pt>
                <c:pt idx="1428">
                  <c:v>1E-4</c:v>
                </c:pt>
                <c:pt idx="1429">
                  <c:v>1E-4</c:v>
                </c:pt>
                <c:pt idx="1430">
                  <c:v>1E-4</c:v>
                </c:pt>
                <c:pt idx="1431">
                  <c:v>1E-4</c:v>
                </c:pt>
                <c:pt idx="1432">
                  <c:v>1E-4</c:v>
                </c:pt>
                <c:pt idx="1433">
                  <c:v>1E-4</c:v>
                </c:pt>
                <c:pt idx="1434">
                  <c:v>1E-4</c:v>
                </c:pt>
                <c:pt idx="1435">
                  <c:v>1.0001</c:v>
                </c:pt>
                <c:pt idx="1436">
                  <c:v>1E-4</c:v>
                </c:pt>
                <c:pt idx="1437">
                  <c:v>1E-4</c:v>
                </c:pt>
                <c:pt idx="1438">
                  <c:v>1.0001</c:v>
                </c:pt>
                <c:pt idx="1439">
                  <c:v>1E-4</c:v>
                </c:pt>
                <c:pt idx="1440">
                  <c:v>1E-4</c:v>
                </c:pt>
                <c:pt idx="1441">
                  <c:v>1E-4</c:v>
                </c:pt>
                <c:pt idx="1442">
                  <c:v>1E-4</c:v>
                </c:pt>
                <c:pt idx="1443">
                  <c:v>1E-4</c:v>
                </c:pt>
                <c:pt idx="1444">
                  <c:v>1E-4</c:v>
                </c:pt>
                <c:pt idx="1445">
                  <c:v>1E-4</c:v>
                </c:pt>
                <c:pt idx="1446">
                  <c:v>1E-4</c:v>
                </c:pt>
                <c:pt idx="1447">
                  <c:v>1E-4</c:v>
                </c:pt>
                <c:pt idx="1448">
                  <c:v>1E-4</c:v>
                </c:pt>
                <c:pt idx="1449">
                  <c:v>1E-4</c:v>
                </c:pt>
                <c:pt idx="1450">
                  <c:v>1E-4</c:v>
                </c:pt>
                <c:pt idx="1451">
                  <c:v>1E-4</c:v>
                </c:pt>
                <c:pt idx="1452">
                  <c:v>1E-4</c:v>
                </c:pt>
                <c:pt idx="1453">
                  <c:v>1E-4</c:v>
                </c:pt>
                <c:pt idx="1454">
                  <c:v>1E-4</c:v>
                </c:pt>
                <c:pt idx="1455">
                  <c:v>1E-4</c:v>
                </c:pt>
                <c:pt idx="1456">
                  <c:v>1E-4</c:v>
                </c:pt>
                <c:pt idx="1457">
                  <c:v>1E-4</c:v>
                </c:pt>
                <c:pt idx="1458">
                  <c:v>1E-4</c:v>
                </c:pt>
                <c:pt idx="1459">
                  <c:v>1E-4</c:v>
                </c:pt>
                <c:pt idx="1460">
                  <c:v>1E-4</c:v>
                </c:pt>
                <c:pt idx="1461">
                  <c:v>1.0001</c:v>
                </c:pt>
                <c:pt idx="1462">
                  <c:v>1E-4</c:v>
                </c:pt>
                <c:pt idx="1463">
                  <c:v>1E-4</c:v>
                </c:pt>
                <c:pt idx="1464">
                  <c:v>1E-4</c:v>
                </c:pt>
                <c:pt idx="1465">
                  <c:v>1E-4</c:v>
                </c:pt>
                <c:pt idx="1466">
                  <c:v>1E-4</c:v>
                </c:pt>
                <c:pt idx="1467">
                  <c:v>1E-4</c:v>
                </c:pt>
                <c:pt idx="1468">
                  <c:v>1E-4</c:v>
                </c:pt>
                <c:pt idx="1469">
                  <c:v>1.0001</c:v>
                </c:pt>
                <c:pt idx="1470">
                  <c:v>1E-4</c:v>
                </c:pt>
                <c:pt idx="1471">
                  <c:v>1E-4</c:v>
                </c:pt>
                <c:pt idx="1472">
                  <c:v>1E-4</c:v>
                </c:pt>
                <c:pt idx="1473">
                  <c:v>1E-4</c:v>
                </c:pt>
                <c:pt idx="1474">
                  <c:v>1E-4</c:v>
                </c:pt>
                <c:pt idx="1475">
                  <c:v>1E-4</c:v>
                </c:pt>
                <c:pt idx="1476">
                  <c:v>1.0001</c:v>
                </c:pt>
                <c:pt idx="1477">
                  <c:v>1E-4</c:v>
                </c:pt>
                <c:pt idx="1478">
                  <c:v>1E-4</c:v>
                </c:pt>
                <c:pt idx="1479">
                  <c:v>1E-4</c:v>
                </c:pt>
                <c:pt idx="1480">
                  <c:v>1E-4</c:v>
                </c:pt>
                <c:pt idx="1481">
                  <c:v>1E-4</c:v>
                </c:pt>
                <c:pt idx="1482">
                  <c:v>1E-4</c:v>
                </c:pt>
                <c:pt idx="1483">
                  <c:v>1E-4</c:v>
                </c:pt>
                <c:pt idx="1484">
                  <c:v>1E-4</c:v>
                </c:pt>
                <c:pt idx="1485">
                  <c:v>1E-4</c:v>
                </c:pt>
                <c:pt idx="1486">
                  <c:v>1E-4</c:v>
                </c:pt>
                <c:pt idx="1487">
                  <c:v>1E-4</c:v>
                </c:pt>
                <c:pt idx="1488">
                  <c:v>1E-4</c:v>
                </c:pt>
                <c:pt idx="1489">
                  <c:v>1.0001</c:v>
                </c:pt>
                <c:pt idx="1490">
                  <c:v>1E-4</c:v>
                </c:pt>
                <c:pt idx="1491">
                  <c:v>1E-4</c:v>
                </c:pt>
                <c:pt idx="1492">
                  <c:v>1.0001</c:v>
                </c:pt>
                <c:pt idx="1493">
                  <c:v>1E-4</c:v>
                </c:pt>
                <c:pt idx="1494">
                  <c:v>1E-4</c:v>
                </c:pt>
                <c:pt idx="1495">
                  <c:v>1E-4</c:v>
                </c:pt>
                <c:pt idx="1496">
                  <c:v>1E-4</c:v>
                </c:pt>
                <c:pt idx="1497">
                  <c:v>1E-4</c:v>
                </c:pt>
                <c:pt idx="1498">
                  <c:v>1E-4</c:v>
                </c:pt>
                <c:pt idx="1499">
                  <c:v>1E-4</c:v>
                </c:pt>
                <c:pt idx="1500">
                  <c:v>1E-4</c:v>
                </c:pt>
                <c:pt idx="1501">
                  <c:v>1E-4</c:v>
                </c:pt>
                <c:pt idx="1502">
                  <c:v>1E-4</c:v>
                </c:pt>
                <c:pt idx="1503">
                  <c:v>1E-4</c:v>
                </c:pt>
                <c:pt idx="1504">
                  <c:v>1E-4</c:v>
                </c:pt>
                <c:pt idx="1505">
                  <c:v>1E-4</c:v>
                </c:pt>
                <c:pt idx="1506">
                  <c:v>1E-4</c:v>
                </c:pt>
                <c:pt idx="1507">
                  <c:v>1E-4</c:v>
                </c:pt>
                <c:pt idx="1508">
                  <c:v>1E-4</c:v>
                </c:pt>
                <c:pt idx="1509">
                  <c:v>1E-4</c:v>
                </c:pt>
                <c:pt idx="1510">
                  <c:v>1E-4</c:v>
                </c:pt>
                <c:pt idx="1511">
                  <c:v>1E-4</c:v>
                </c:pt>
                <c:pt idx="1512">
                  <c:v>1.0001</c:v>
                </c:pt>
                <c:pt idx="1513">
                  <c:v>1E-4</c:v>
                </c:pt>
                <c:pt idx="1514">
                  <c:v>1E-4</c:v>
                </c:pt>
                <c:pt idx="1515">
                  <c:v>1E-4</c:v>
                </c:pt>
                <c:pt idx="1516">
                  <c:v>1E-4</c:v>
                </c:pt>
                <c:pt idx="1517">
                  <c:v>1E-4</c:v>
                </c:pt>
                <c:pt idx="1518">
                  <c:v>1E-4</c:v>
                </c:pt>
                <c:pt idx="1519">
                  <c:v>1E-4</c:v>
                </c:pt>
                <c:pt idx="1520">
                  <c:v>1E-4</c:v>
                </c:pt>
                <c:pt idx="1521">
                  <c:v>1E-4</c:v>
                </c:pt>
                <c:pt idx="1522">
                  <c:v>1E-4</c:v>
                </c:pt>
                <c:pt idx="1523">
                  <c:v>1E-4</c:v>
                </c:pt>
                <c:pt idx="1524">
                  <c:v>1E-4</c:v>
                </c:pt>
                <c:pt idx="1525">
                  <c:v>1E-4</c:v>
                </c:pt>
                <c:pt idx="1526">
                  <c:v>1E-4</c:v>
                </c:pt>
                <c:pt idx="1527">
                  <c:v>1E-4</c:v>
                </c:pt>
                <c:pt idx="1528">
                  <c:v>1E-4</c:v>
                </c:pt>
                <c:pt idx="1529">
                  <c:v>1E-4</c:v>
                </c:pt>
                <c:pt idx="1530">
                  <c:v>1E-4</c:v>
                </c:pt>
                <c:pt idx="1531">
                  <c:v>1.0001</c:v>
                </c:pt>
                <c:pt idx="1532">
                  <c:v>1E-4</c:v>
                </c:pt>
                <c:pt idx="1533">
                  <c:v>1E-4</c:v>
                </c:pt>
                <c:pt idx="1534">
                  <c:v>1E-4</c:v>
                </c:pt>
                <c:pt idx="1535">
                  <c:v>1E-4</c:v>
                </c:pt>
                <c:pt idx="1536">
                  <c:v>1E-4</c:v>
                </c:pt>
                <c:pt idx="1537">
                  <c:v>1E-4</c:v>
                </c:pt>
                <c:pt idx="1538">
                  <c:v>1E-4</c:v>
                </c:pt>
                <c:pt idx="1539">
                  <c:v>1E-4</c:v>
                </c:pt>
                <c:pt idx="1540">
                  <c:v>1E-4</c:v>
                </c:pt>
                <c:pt idx="1541">
                  <c:v>1.0001</c:v>
                </c:pt>
                <c:pt idx="1542">
                  <c:v>1.0001</c:v>
                </c:pt>
                <c:pt idx="1543">
                  <c:v>1E-4</c:v>
                </c:pt>
                <c:pt idx="1544">
                  <c:v>1E-4</c:v>
                </c:pt>
                <c:pt idx="1545">
                  <c:v>1E-4</c:v>
                </c:pt>
                <c:pt idx="1546">
                  <c:v>1E-4</c:v>
                </c:pt>
                <c:pt idx="1547">
                  <c:v>1.0001</c:v>
                </c:pt>
                <c:pt idx="1548">
                  <c:v>1E-4</c:v>
                </c:pt>
                <c:pt idx="1549">
                  <c:v>1E-4</c:v>
                </c:pt>
                <c:pt idx="1550">
                  <c:v>1E-4</c:v>
                </c:pt>
                <c:pt idx="1551">
                  <c:v>1E-4</c:v>
                </c:pt>
                <c:pt idx="1552">
                  <c:v>1E-4</c:v>
                </c:pt>
                <c:pt idx="1553">
                  <c:v>1E-4</c:v>
                </c:pt>
                <c:pt idx="1554">
                  <c:v>1E-4</c:v>
                </c:pt>
                <c:pt idx="1555">
                  <c:v>1E-4</c:v>
                </c:pt>
                <c:pt idx="1556">
                  <c:v>1E-4</c:v>
                </c:pt>
                <c:pt idx="1557">
                  <c:v>1.0001</c:v>
                </c:pt>
                <c:pt idx="1558">
                  <c:v>1.0001</c:v>
                </c:pt>
                <c:pt idx="1559">
                  <c:v>1E-4</c:v>
                </c:pt>
                <c:pt idx="1560">
                  <c:v>1E-4</c:v>
                </c:pt>
                <c:pt idx="1561">
                  <c:v>1.0001</c:v>
                </c:pt>
                <c:pt idx="1562">
                  <c:v>1E-4</c:v>
                </c:pt>
                <c:pt idx="1563">
                  <c:v>1E-4</c:v>
                </c:pt>
                <c:pt idx="1564">
                  <c:v>1E-4</c:v>
                </c:pt>
                <c:pt idx="1565">
                  <c:v>1E-4</c:v>
                </c:pt>
                <c:pt idx="1566">
                  <c:v>1.0001</c:v>
                </c:pt>
                <c:pt idx="1567">
                  <c:v>1E-4</c:v>
                </c:pt>
                <c:pt idx="1568">
                  <c:v>1E-4</c:v>
                </c:pt>
                <c:pt idx="1569">
                  <c:v>1E-4</c:v>
                </c:pt>
                <c:pt idx="1570">
                  <c:v>1E-4</c:v>
                </c:pt>
                <c:pt idx="1571">
                  <c:v>1E-4</c:v>
                </c:pt>
                <c:pt idx="1572">
                  <c:v>1E-4</c:v>
                </c:pt>
                <c:pt idx="1573">
                  <c:v>1E-4</c:v>
                </c:pt>
                <c:pt idx="1574">
                  <c:v>1E-4</c:v>
                </c:pt>
                <c:pt idx="1575">
                  <c:v>1E-4</c:v>
                </c:pt>
                <c:pt idx="1576">
                  <c:v>1E-4</c:v>
                </c:pt>
                <c:pt idx="1577">
                  <c:v>1E-4</c:v>
                </c:pt>
                <c:pt idx="1578">
                  <c:v>1E-4</c:v>
                </c:pt>
                <c:pt idx="1579">
                  <c:v>1E-4</c:v>
                </c:pt>
                <c:pt idx="1580">
                  <c:v>1E-4</c:v>
                </c:pt>
                <c:pt idx="1581">
                  <c:v>1E-4</c:v>
                </c:pt>
                <c:pt idx="1582">
                  <c:v>1E-4</c:v>
                </c:pt>
                <c:pt idx="1583">
                  <c:v>1E-4</c:v>
                </c:pt>
                <c:pt idx="1584">
                  <c:v>1E-4</c:v>
                </c:pt>
                <c:pt idx="1585">
                  <c:v>1E-4</c:v>
                </c:pt>
                <c:pt idx="1586">
                  <c:v>1E-4</c:v>
                </c:pt>
                <c:pt idx="1587">
                  <c:v>1E-4</c:v>
                </c:pt>
                <c:pt idx="1588">
                  <c:v>1.0001</c:v>
                </c:pt>
                <c:pt idx="1589">
                  <c:v>1E-4</c:v>
                </c:pt>
                <c:pt idx="1590">
                  <c:v>1E-4</c:v>
                </c:pt>
                <c:pt idx="1591">
                  <c:v>1E-4</c:v>
                </c:pt>
                <c:pt idx="1592">
                  <c:v>1E-4</c:v>
                </c:pt>
                <c:pt idx="1593">
                  <c:v>1E-4</c:v>
                </c:pt>
                <c:pt idx="1594">
                  <c:v>1E-4</c:v>
                </c:pt>
                <c:pt idx="1595">
                  <c:v>1E-4</c:v>
                </c:pt>
                <c:pt idx="1596">
                  <c:v>1E-4</c:v>
                </c:pt>
                <c:pt idx="1597">
                  <c:v>1E-4</c:v>
                </c:pt>
                <c:pt idx="1598">
                  <c:v>1E-4</c:v>
                </c:pt>
                <c:pt idx="1599">
                  <c:v>1E-4</c:v>
                </c:pt>
                <c:pt idx="1600">
                  <c:v>1E-4</c:v>
                </c:pt>
                <c:pt idx="1601">
                  <c:v>1E-4</c:v>
                </c:pt>
                <c:pt idx="1602">
                  <c:v>1E-4</c:v>
                </c:pt>
                <c:pt idx="1603">
                  <c:v>1E-4</c:v>
                </c:pt>
                <c:pt idx="1604">
                  <c:v>1E-4</c:v>
                </c:pt>
                <c:pt idx="1605">
                  <c:v>1E-4</c:v>
                </c:pt>
                <c:pt idx="1606">
                  <c:v>1E-4</c:v>
                </c:pt>
                <c:pt idx="1607">
                  <c:v>1E-4</c:v>
                </c:pt>
                <c:pt idx="1608">
                  <c:v>1E-4</c:v>
                </c:pt>
                <c:pt idx="1609">
                  <c:v>1E-4</c:v>
                </c:pt>
                <c:pt idx="1610">
                  <c:v>1E-4</c:v>
                </c:pt>
                <c:pt idx="1611">
                  <c:v>1E-4</c:v>
                </c:pt>
                <c:pt idx="1612">
                  <c:v>1E-4</c:v>
                </c:pt>
                <c:pt idx="1613">
                  <c:v>1E-4</c:v>
                </c:pt>
                <c:pt idx="1614">
                  <c:v>1E-4</c:v>
                </c:pt>
                <c:pt idx="1615">
                  <c:v>1E-4</c:v>
                </c:pt>
                <c:pt idx="1616">
                  <c:v>1E-4</c:v>
                </c:pt>
                <c:pt idx="1617">
                  <c:v>1E-4</c:v>
                </c:pt>
                <c:pt idx="1618">
                  <c:v>1E-4</c:v>
                </c:pt>
                <c:pt idx="1619">
                  <c:v>1E-4</c:v>
                </c:pt>
                <c:pt idx="1620">
                  <c:v>1E-4</c:v>
                </c:pt>
                <c:pt idx="1621">
                  <c:v>1E-4</c:v>
                </c:pt>
                <c:pt idx="1622">
                  <c:v>1E-4</c:v>
                </c:pt>
                <c:pt idx="1623">
                  <c:v>1E-4</c:v>
                </c:pt>
                <c:pt idx="1624">
                  <c:v>1E-4</c:v>
                </c:pt>
                <c:pt idx="1625">
                  <c:v>1E-4</c:v>
                </c:pt>
                <c:pt idx="1626">
                  <c:v>1E-4</c:v>
                </c:pt>
                <c:pt idx="1627">
                  <c:v>1E-4</c:v>
                </c:pt>
                <c:pt idx="1628">
                  <c:v>1E-4</c:v>
                </c:pt>
                <c:pt idx="1629">
                  <c:v>1E-4</c:v>
                </c:pt>
                <c:pt idx="1630">
                  <c:v>1E-4</c:v>
                </c:pt>
                <c:pt idx="1631">
                  <c:v>1E-4</c:v>
                </c:pt>
                <c:pt idx="1632">
                  <c:v>1E-4</c:v>
                </c:pt>
                <c:pt idx="1633">
                  <c:v>1E-4</c:v>
                </c:pt>
                <c:pt idx="1634">
                  <c:v>1E-4</c:v>
                </c:pt>
                <c:pt idx="1635">
                  <c:v>1E-4</c:v>
                </c:pt>
                <c:pt idx="1636">
                  <c:v>1E-4</c:v>
                </c:pt>
                <c:pt idx="1637">
                  <c:v>1E-4</c:v>
                </c:pt>
                <c:pt idx="1638">
                  <c:v>1.0001</c:v>
                </c:pt>
                <c:pt idx="1639">
                  <c:v>1E-4</c:v>
                </c:pt>
                <c:pt idx="1640">
                  <c:v>1E-4</c:v>
                </c:pt>
                <c:pt idx="1641">
                  <c:v>1E-4</c:v>
                </c:pt>
                <c:pt idx="1642">
                  <c:v>1E-4</c:v>
                </c:pt>
                <c:pt idx="1643">
                  <c:v>1E-4</c:v>
                </c:pt>
                <c:pt idx="1644">
                  <c:v>1E-4</c:v>
                </c:pt>
                <c:pt idx="1645">
                  <c:v>1E-4</c:v>
                </c:pt>
                <c:pt idx="1646">
                  <c:v>1.0001</c:v>
                </c:pt>
                <c:pt idx="1647">
                  <c:v>1E-4</c:v>
                </c:pt>
                <c:pt idx="1648">
                  <c:v>1.0001</c:v>
                </c:pt>
                <c:pt idx="1649">
                  <c:v>1E-4</c:v>
                </c:pt>
                <c:pt idx="1650">
                  <c:v>1E-4</c:v>
                </c:pt>
                <c:pt idx="1651">
                  <c:v>1E-4</c:v>
                </c:pt>
                <c:pt idx="1652">
                  <c:v>1E-4</c:v>
                </c:pt>
                <c:pt idx="1653">
                  <c:v>1E-4</c:v>
                </c:pt>
                <c:pt idx="1654">
                  <c:v>1E-4</c:v>
                </c:pt>
                <c:pt idx="1655">
                  <c:v>1E-4</c:v>
                </c:pt>
                <c:pt idx="1656">
                  <c:v>1.0001</c:v>
                </c:pt>
                <c:pt idx="1657">
                  <c:v>1E-4</c:v>
                </c:pt>
                <c:pt idx="1658">
                  <c:v>1E-4</c:v>
                </c:pt>
                <c:pt idx="1659">
                  <c:v>1E-4</c:v>
                </c:pt>
                <c:pt idx="1660">
                  <c:v>1E-4</c:v>
                </c:pt>
                <c:pt idx="1661">
                  <c:v>1E-4</c:v>
                </c:pt>
                <c:pt idx="1662">
                  <c:v>1E-4</c:v>
                </c:pt>
                <c:pt idx="1663">
                  <c:v>1E-4</c:v>
                </c:pt>
                <c:pt idx="1664">
                  <c:v>1E-4</c:v>
                </c:pt>
                <c:pt idx="1665">
                  <c:v>1E-4</c:v>
                </c:pt>
                <c:pt idx="1666">
                  <c:v>1.0001</c:v>
                </c:pt>
                <c:pt idx="1667">
                  <c:v>1E-4</c:v>
                </c:pt>
                <c:pt idx="1668">
                  <c:v>1E-4</c:v>
                </c:pt>
                <c:pt idx="1669">
                  <c:v>1E-4</c:v>
                </c:pt>
                <c:pt idx="1670">
                  <c:v>1E-4</c:v>
                </c:pt>
                <c:pt idx="1671">
                  <c:v>1E-4</c:v>
                </c:pt>
                <c:pt idx="1672">
                  <c:v>2.0001000000000002</c:v>
                </c:pt>
                <c:pt idx="1673">
                  <c:v>1E-4</c:v>
                </c:pt>
                <c:pt idx="1674">
                  <c:v>1E-4</c:v>
                </c:pt>
                <c:pt idx="1675">
                  <c:v>1E-4</c:v>
                </c:pt>
                <c:pt idx="1676">
                  <c:v>1E-4</c:v>
                </c:pt>
                <c:pt idx="1677">
                  <c:v>1E-4</c:v>
                </c:pt>
                <c:pt idx="1678">
                  <c:v>1E-4</c:v>
                </c:pt>
                <c:pt idx="1679">
                  <c:v>1E-4</c:v>
                </c:pt>
                <c:pt idx="1680">
                  <c:v>1E-4</c:v>
                </c:pt>
                <c:pt idx="1681">
                  <c:v>1E-4</c:v>
                </c:pt>
                <c:pt idx="1682">
                  <c:v>1E-4</c:v>
                </c:pt>
                <c:pt idx="1683">
                  <c:v>1E-4</c:v>
                </c:pt>
                <c:pt idx="1684">
                  <c:v>1E-4</c:v>
                </c:pt>
                <c:pt idx="1685">
                  <c:v>1E-4</c:v>
                </c:pt>
                <c:pt idx="1686">
                  <c:v>1E-4</c:v>
                </c:pt>
                <c:pt idx="1687">
                  <c:v>1E-4</c:v>
                </c:pt>
                <c:pt idx="1688">
                  <c:v>1E-4</c:v>
                </c:pt>
                <c:pt idx="1689">
                  <c:v>1E-4</c:v>
                </c:pt>
                <c:pt idx="1690">
                  <c:v>1E-4</c:v>
                </c:pt>
                <c:pt idx="1691">
                  <c:v>1E-4</c:v>
                </c:pt>
                <c:pt idx="1692">
                  <c:v>1E-4</c:v>
                </c:pt>
                <c:pt idx="1693">
                  <c:v>1E-4</c:v>
                </c:pt>
                <c:pt idx="1694">
                  <c:v>1E-4</c:v>
                </c:pt>
                <c:pt idx="1695">
                  <c:v>1E-4</c:v>
                </c:pt>
                <c:pt idx="1696">
                  <c:v>1E-4</c:v>
                </c:pt>
                <c:pt idx="1697">
                  <c:v>1.0001</c:v>
                </c:pt>
                <c:pt idx="1698">
                  <c:v>1.0001</c:v>
                </c:pt>
                <c:pt idx="1699">
                  <c:v>8.0000999999999998</c:v>
                </c:pt>
                <c:pt idx="1700">
                  <c:v>3.0001000000000002</c:v>
                </c:pt>
                <c:pt idx="1701">
                  <c:v>2.0001000000000002</c:v>
                </c:pt>
                <c:pt idx="1702">
                  <c:v>1.0001</c:v>
                </c:pt>
                <c:pt idx="1703">
                  <c:v>1E-4</c:v>
                </c:pt>
                <c:pt idx="1704">
                  <c:v>1E-4</c:v>
                </c:pt>
                <c:pt idx="1705">
                  <c:v>1E-4</c:v>
                </c:pt>
                <c:pt idx="1706">
                  <c:v>1E-4</c:v>
                </c:pt>
                <c:pt idx="1707">
                  <c:v>1E-4</c:v>
                </c:pt>
                <c:pt idx="1708">
                  <c:v>1E-4</c:v>
                </c:pt>
                <c:pt idx="1709">
                  <c:v>1E-4</c:v>
                </c:pt>
                <c:pt idx="1710">
                  <c:v>1E-4</c:v>
                </c:pt>
                <c:pt idx="1711">
                  <c:v>1E-4</c:v>
                </c:pt>
                <c:pt idx="1712">
                  <c:v>1E-4</c:v>
                </c:pt>
                <c:pt idx="1713">
                  <c:v>1E-4</c:v>
                </c:pt>
                <c:pt idx="1714">
                  <c:v>1E-4</c:v>
                </c:pt>
                <c:pt idx="1715">
                  <c:v>1E-4</c:v>
                </c:pt>
                <c:pt idx="1716">
                  <c:v>1E-4</c:v>
                </c:pt>
                <c:pt idx="1717">
                  <c:v>1E-4</c:v>
                </c:pt>
                <c:pt idx="1718">
                  <c:v>1E-4</c:v>
                </c:pt>
                <c:pt idx="1719">
                  <c:v>1E-4</c:v>
                </c:pt>
                <c:pt idx="1720">
                  <c:v>1.0001</c:v>
                </c:pt>
                <c:pt idx="1721">
                  <c:v>1E-4</c:v>
                </c:pt>
                <c:pt idx="1722">
                  <c:v>1E-4</c:v>
                </c:pt>
                <c:pt idx="1723">
                  <c:v>1E-4</c:v>
                </c:pt>
                <c:pt idx="1724">
                  <c:v>1E-4</c:v>
                </c:pt>
                <c:pt idx="1725">
                  <c:v>1E-4</c:v>
                </c:pt>
                <c:pt idx="1726">
                  <c:v>1E-4</c:v>
                </c:pt>
                <c:pt idx="1727">
                  <c:v>1.0001</c:v>
                </c:pt>
                <c:pt idx="1728">
                  <c:v>1E-4</c:v>
                </c:pt>
                <c:pt idx="1729">
                  <c:v>1E-4</c:v>
                </c:pt>
                <c:pt idx="1730">
                  <c:v>1E-4</c:v>
                </c:pt>
                <c:pt idx="1731">
                  <c:v>1E-4</c:v>
                </c:pt>
                <c:pt idx="1732">
                  <c:v>1.0001</c:v>
                </c:pt>
                <c:pt idx="1733">
                  <c:v>1E-4</c:v>
                </c:pt>
                <c:pt idx="1734">
                  <c:v>1E-4</c:v>
                </c:pt>
                <c:pt idx="1735">
                  <c:v>1E-4</c:v>
                </c:pt>
                <c:pt idx="1736">
                  <c:v>1E-4</c:v>
                </c:pt>
                <c:pt idx="1737">
                  <c:v>1E-4</c:v>
                </c:pt>
                <c:pt idx="1738">
                  <c:v>1E-4</c:v>
                </c:pt>
                <c:pt idx="1739">
                  <c:v>1E-4</c:v>
                </c:pt>
                <c:pt idx="1740">
                  <c:v>1E-4</c:v>
                </c:pt>
                <c:pt idx="1741">
                  <c:v>1E-4</c:v>
                </c:pt>
                <c:pt idx="1742">
                  <c:v>1E-4</c:v>
                </c:pt>
                <c:pt idx="1743">
                  <c:v>1.0001</c:v>
                </c:pt>
                <c:pt idx="1744">
                  <c:v>1E-4</c:v>
                </c:pt>
                <c:pt idx="1745">
                  <c:v>1E-4</c:v>
                </c:pt>
                <c:pt idx="1746">
                  <c:v>1E-4</c:v>
                </c:pt>
                <c:pt idx="1747">
                  <c:v>1E-4</c:v>
                </c:pt>
                <c:pt idx="1748">
                  <c:v>1E-4</c:v>
                </c:pt>
                <c:pt idx="1749">
                  <c:v>1E-4</c:v>
                </c:pt>
                <c:pt idx="1750">
                  <c:v>1E-4</c:v>
                </c:pt>
                <c:pt idx="1751">
                  <c:v>1E-4</c:v>
                </c:pt>
                <c:pt idx="1752">
                  <c:v>1E-4</c:v>
                </c:pt>
                <c:pt idx="1753">
                  <c:v>1E-4</c:v>
                </c:pt>
                <c:pt idx="1754">
                  <c:v>1E-4</c:v>
                </c:pt>
                <c:pt idx="1755">
                  <c:v>1E-4</c:v>
                </c:pt>
                <c:pt idx="1756">
                  <c:v>1E-4</c:v>
                </c:pt>
                <c:pt idx="1757">
                  <c:v>1E-4</c:v>
                </c:pt>
                <c:pt idx="1758">
                  <c:v>1E-4</c:v>
                </c:pt>
                <c:pt idx="1759">
                  <c:v>1E-4</c:v>
                </c:pt>
                <c:pt idx="1760">
                  <c:v>1E-4</c:v>
                </c:pt>
                <c:pt idx="1761">
                  <c:v>1.0001</c:v>
                </c:pt>
                <c:pt idx="1762">
                  <c:v>1E-4</c:v>
                </c:pt>
                <c:pt idx="1763">
                  <c:v>1E-4</c:v>
                </c:pt>
                <c:pt idx="1764">
                  <c:v>1E-4</c:v>
                </c:pt>
                <c:pt idx="1765">
                  <c:v>1E-4</c:v>
                </c:pt>
                <c:pt idx="1766">
                  <c:v>1E-4</c:v>
                </c:pt>
                <c:pt idx="1767">
                  <c:v>1E-4</c:v>
                </c:pt>
                <c:pt idx="1768">
                  <c:v>1E-4</c:v>
                </c:pt>
                <c:pt idx="1769">
                  <c:v>1E-4</c:v>
                </c:pt>
                <c:pt idx="1770">
                  <c:v>1E-4</c:v>
                </c:pt>
                <c:pt idx="1771">
                  <c:v>1E-4</c:v>
                </c:pt>
                <c:pt idx="1772">
                  <c:v>1E-4</c:v>
                </c:pt>
                <c:pt idx="1773">
                  <c:v>1E-4</c:v>
                </c:pt>
                <c:pt idx="1774">
                  <c:v>1E-4</c:v>
                </c:pt>
                <c:pt idx="1775">
                  <c:v>1E-4</c:v>
                </c:pt>
                <c:pt idx="1776">
                  <c:v>1E-4</c:v>
                </c:pt>
                <c:pt idx="1777">
                  <c:v>1E-4</c:v>
                </c:pt>
                <c:pt idx="1778">
                  <c:v>1E-4</c:v>
                </c:pt>
                <c:pt idx="1779">
                  <c:v>1E-4</c:v>
                </c:pt>
                <c:pt idx="1780">
                  <c:v>1E-4</c:v>
                </c:pt>
                <c:pt idx="1781">
                  <c:v>1E-4</c:v>
                </c:pt>
                <c:pt idx="1782">
                  <c:v>1E-4</c:v>
                </c:pt>
                <c:pt idx="1783">
                  <c:v>1E-4</c:v>
                </c:pt>
                <c:pt idx="1784">
                  <c:v>1E-4</c:v>
                </c:pt>
                <c:pt idx="1785">
                  <c:v>1E-4</c:v>
                </c:pt>
                <c:pt idx="1786">
                  <c:v>1E-4</c:v>
                </c:pt>
                <c:pt idx="1787">
                  <c:v>1E-4</c:v>
                </c:pt>
                <c:pt idx="1788">
                  <c:v>1E-4</c:v>
                </c:pt>
                <c:pt idx="1789">
                  <c:v>1E-4</c:v>
                </c:pt>
                <c:pt idx="1790">
                  <c:v>1E-4</c:v>
                </c:pt>
                <c:pt idx="1791">
                  <c:v>1E-4</c:v>
                </c:pt>
                <c:pt idx="1792">
                  <c:v>1E-4</c:v>
                </c:pt>
                <c:pt idx="1793">
                  <c:v>1E-4</c:v>
                </c:pt>
                <c:pt idx="1794">
                  <c:v>1E-4</c:v>
                </c:pt>
                <c:pt idx="1795">
                  <c:v>1E-4</c:v>
                </c:pt>
                <c:pt idx="1796">
                  <c:v>1E-4</c:v>
                </c:pt>
                <c:pt idx="1797">
                  <c:v>1E-4</c:v>
                </c:pt>
                <c:pt idx="1798">
                  <c:v>1E-4</c:v>
                </c:pt>
                <c:pt idx="1799">
                  <c:v>1E-4</c:v>
                </c:pt>
                <c:pt idx="1800">
                  <c:v>1E-4</c:v>
                </c:pt>
                <c:pt idx="1801">
                  <c:v>1E-4</c:v>
                </c:pt>
                <c:pt idx="1802">
                  <c:v>1E-4</c:v>
                </c:pt>
                <c:pt idx="1803">
                  <c:v>1E-4</c:v>
                </c:pt>
                <c:pt idx="1804">
                  <c:v>1E-4</c:v>
                </c:pt>
                <c:pt idx="1805">
                  <c:v>1E-4</c:v>
                </c:pt>
                <c:pt idx="1806">
                  <c:v>1E-4</c:v>
                </c:pt>
                <c:pt idx="1807">
                  <c:v>1E-4</c:v>
                </c:pt>
                <c:pt idx="1808">
                  <c:v>1E-4</c:v>
                </c:pt>
                <c:pt idx="1809">
                  <c:v>1E-4</c:v>
                </c:pt>
                <c:pt idx="1810">
                  <c:v>1E-4</c:v>
                </c:pt>
                <c:pt idx="1811">
                  <c:v>1E-4</c:v>
                </c:pt>
                <c:pt idx="1812">
                  <c:v>1E-4</c:v>
                </c:pt>
                <c:pt idx="1813">
                  <c:v>1E-4</c:v>
                </c:pt>
                <c:pt idx="1814">
                  <c:v>1E-4</c:v>
                </c:pt>
                <c:pt idx="1815">
                  <c:v>1E-4</c:v>
                </c:pt>
                <c:pt idx="1816">
                  <c:v>1E-4</c:v>
                </c:pt>
                <c:pt idx="1817">
                  <c:v>1E-4</c:v>
                </c:pt>
                <c:pt idx="1818">
                  <c:v>1E-4</c:v>
                </c:pt>
                <c:pt idx="1819">
                  <c:v>1E-4</c:v>
                </c:pt>
                <c:pt idx="1820">
                  <c:v>1E-4</c:v>
                </c:pt>
                <c:pt idx="1821">
                  <c:v>1E-4</c:v>
                </c:pt>
                <c:pt idx="1822">
                  <c:v>1E-4</c:v>
                </c:pt>
                <c:pt idx="1823">
                  <c:v>1E-4</c:v>
                </c:pt>
                <c:pt idx="1824">
                  <c:v>1.0001</c:v>
                </c:pt>
                <c:pt idx="1825">
                  <c:v>1E-4</c:v>
                </c:pt>
                <c:pt idx="1826">
                  <c:v>1E-4</c:v>
                </c:pt>
                <c:pt idx="1827">
                  <c:v>1E-4</c:v>
                </c:pt>
                <c:pt idx="1828">
                  <c:v>1E-4</c:v>
                </c:pt>
                <c:pt idx="1829">
                  <c:v>1E-4</c:v>
                </c:pt>
                <c:pt idx="1830">
                  <c:v>1E-4</c:v>
                </c:pt>
                <c:pt idx="1831">
                  <c:v>1E-4</c:v>
                </c:pt>
                <c:pt idx="1832">
                  <c:v>1E-4</c:v>
                </c:pt>
                <c:pt idx="1833">
                  <c:v>1E-4</c:v>
                </c:pt>
                <c:pt idx="1834">
                  <c:v>1.0001</c:v>
                </c:pt>
                <c:pt idx="1835">
                  <c:v>1E-4</c:v>
                </c:pt>
                <c:pt idx="1836">
                  <c:v>2.0001000000000002</c:v>
                </c:pt>
                <c:pt idx="1837">
                  <c:v>7.0000999999999998</c:v>
                </c:pt>
                <c:pt idx="1838">
                  <c:v>1.0001</c:v>
                </c:pt>
                <c:pt idx="1839">
                  <c:v>1E-4</c:v>
                </c:pt>
                <c:pt idx="1840">
                  <c:v>1E-4</c:v>
                </c:pt>
                <c:pt idx="1841">
                  <c:v>1E-4</c:v>
                </c:pt>
                <c:pt idx="1842">
                  <c:v>1E-4</c:v>
                </c:pt>
                <c:pt idx="1843">
                  <c:v>1E-4</c:v>
                </c:pt>
                <c:pt idx="1844">
                  <c:v>1E-4</c:v>
                </c:pt>
                <c:pt idx="1845">
                  <c:v>3.0001000000000002</c:v>
                </c:pt>
                <c:pt idx="1846">
                  <c:v>1.0001</c:v>
                </c:pt>
                <c:pt idx="1847">
                  <c:v>1E-4</c:v>
                </c:pt>
                <c:pt idx="1848">
                  <c:v>1E-4</c:v>
                </c:pt>
                <c:pt idx="1849">
                  <c:v>1E-4</c:v>
                </c:pt>
                <c:pt idx="1850">
                  <c:v>1E-4</c:v>
                </c:pt>
                <c:pt idx="1851">
                  <c:v>1E-4</c:v>
                </c:pt>
                <c:pt idx="1852">
                  <c:v>1E-4</c:v>
                </c:pt>
                <c:pt idx="1853">
                  <c:v>1.0001</c:v>
                </c:pt>
                <c:pt idx="1854">
                  <c:v>1E-4</c:v>
                </c:pt>
                <c:pt idx="1855">
                  <c:v>1.0001</c:v>
                </c:pt>
                <c:pt idx="1856">
                  <c:v>1E-4</c:v>
                </c:pt>
                <c:pt idx="1857">
                  <c:v>1E-4</c:v>
                </c:pt>
                <c:pt idx="1858">
                  <c:v>1.0001</c:v>
                </c:pt>
                <c:pt idx="1859">
                  <c:v>1E-4</c:v>
                </c:pt>
                <c:pt idx="1860">
                  <c:v>1.0001</c:v>
                </c:pt>
                <c:pt idx="1861">
                  <c:v>1E-4</c:v>
                </c:pt>
                <c:pt idx="1862">
                  <c:v>1E-4</c:v>
                </c:pt>
                <c:pt idx="1863">
                  <c:v>1E-4</c:v>
                </c:pt>
                <c:pt idx="1864">
                  <c:v>1E-4</c:v>
                </c:pt>
                <c:pt idx="1865">
                  <c:v>1E-4</c:v>
                </c:pt>
                <c:pt idx="1866">
                  <c:v>1E-4</c:v>
                </c:pt>
                <c:pt idx="1867">
                  <c:v>1E-4</c:v>
                </c:pt>
                <c:pt idx="1868">
                  <c:v>1E-4</c:v>
                </c:pt>
                <c:pt idx="1869">
                  <c:v>1E-4</c:v>
                </c:pt>
                <c:pt idx="1870">
                  <c:v>1E-4</c:v>
                </c:pt>
                <c:pt idx="1871">
                  <c:v>1E-4</c:v>
                </c:pt>
                <c:pt idx="1872">
                  <c:v>1E-4</c:v>
                </c:pt>
                <c:pt idx="1873">
                  <c:v>1E-4</c:v>
                </c:pt>
                <c:pt idx="1874">
                  <c:v>1E-4</c:v>
                </c:pt>
                <c:pt idx="1875">
                  <c:v>1E-4</c:v>
                </c:pt>
                <c:pt idx="1876">
                  <c:v>1.0001</c:v>
                </c:pt>
                <c:pt idx="1877">
                  <c:v>1E-4</c:v>
                </c:pt>
                <c:pt idx="1878">
                  <c:v>1E-4</c:v>
                </c:pt>
                <c:pt idx="1879">
                  <c:v>1E-4</c:v>
                </c:pt>
                <c:pt idx="1880">
                  <c:v>1E-4</c:v>
                </c:pt>
                <c:pt idx="1881">
                  <c:v>1E-4</c:v>
                </c:pt>
                <c:pt idx="1882">
                  <c:v>1E-4</c:v>
                </c:pt>
                <c:pt idx="1883">
                  <c:v>1E-4</c:v>
                </c:pt>
                <c:pt idx="1884">
                  <c:v>1E-4</c:v>
                </c:pt>
                <c:pt idx="1885">
                  <c:v>1E-4</c:v>
                </c:pt>
                <c:pt idx="1886">
                  <c:v>1E-4</c:v>
                </c:pt>
                <c:pt idx="1887">
                  <c:v>1E-4</c:v>
                </c:pt>
                <c:pt idx="1888">
                  <c:v>1E-4</c:v>
                </c:pt>
                <c:pt idx="1889">
                  <c:v>1E-4</c:v>
                </c:pt>
                <c:pt idx="1890">
                  <c:v>1E-4</c:v>
                </c:pt>
                <c:pt idx="1891">
                  <c:v>1E-4</c:v>
                </c:pt>
                <c:pt idx="1892">
                  <c:v>1E-4</c:v>
                </c:pt>
                <c:pt idx="1893">
                  <c:v>1E-4</c:v>
                </c:pt>
                <c:pt idx="1894">
                  <c:v>2.0001000000000002</c:v>
                </c:pt>
                <c:pt idx="1895">
                  <c:v>1E-4</c:v>
                </c:pt>
                <c:pt idx="1896">
                  <c:v>1E-4</c:v>
                </c:pt>
                <c:pt idx="1897">
                  <c:v>1.0001</c:v>
                </c:pt>
                <c:pt idx="1898">
                  <c:v>1E-4</c:v>
                </c:pt>
                <c:pt idx="1899">
                  <c:v>1E-4</c:v>
                </c:pt>
                <c:pt idx="1900">
                  <c:v>1E-4</c:v>
                </c:pt>
                <c:pt idx="1901">
                  <c:v>1E-4</c:v>
                </c:pt>
                <c:pt idx="1902">
                  <c:v>1E-4</c:v>
                </c:pt>
                <c:pt idx="1903">
                  <c:v>2.0001000000000002</c:v>
                </c:pt>
                <c:pt idx="1904">
                  <c:v>1E-4</c:v>
                </c:pt>
                <c:pt idx="1905">
                  <c:v>1.0001</c:v>
                </c:pt>
                <c:pt idx="1906">
                  <c:v>1E-4</c:v>
                </c:pt>
                <c:pt idx="1907">
                  <c:v>1E-4</c:v>
                </c:pt>
                <c:pt idx="1908">
                  <c:v>1E-4</c:v>
                </c:pt>
                <c:pt idx="1909">
                  <c:v>1E-4</c:v>
                </c:pt>
                <c:pt idx="1910">
                  <c:v>1E-4</c:v>
                </c:pt>
                <c:pt idx="1911">
                  <c:v>1E-4</c:v>
                </c:pt>
                <c:pt idx="1912">
                  <c:v>1E-4</c:v>
                </c:pt>
                <c:pt idx="1913">
                  <c:v>1E-4</c:v>
                </c:pt>
                <c:pt idx="1914">
                  <c:v>1.0001</c:v>
                </c:pt>
                <c:pt idx="1915">
                  <c:v>1E-4</c:v>
                </c:pt>
                <c:pt idx="1916">
                  <c:v>1E-4</c:v>
                </c:pt>
                <c:pt idx="1917">
                  <c:v>1E-4</c:v>
                </c:pt>
                <c:pt idx="1918">
                  <c:v>1E-4</c:v>
                </c:pt>
                <c:pt idx="1919">
                  <c:v>1E-4</c:v>
                </c:pt>
                <c:pt idx="1920">
                  <c:v>1E-4</c:v>
                </c:pt>
                <c:pt idx="1921">
                  <c:v>1E-4</c:v>
                </c:pt>
                <c:pt idx="1922">
                  <c:v>1E-4</c:v>
                </c:pt>
                <c:pt idx="1923">
                  <c:v>1E-4</c:v>
                </c:pt>
                <c:pt idx="1924">
                  <c:v>1E-4</c:v>
                </c:pt>
                <c:pt idx="1925">
                  <c:v>1E-4</c:v>
                </c:pt>
                <c:pt idx="1926">
                  <c:v>1E-4</c:v>
                </c:pt>
                <c:pt idx="1927">
                  <c:v>1E-4</c:v>
                </c:pt>
                <c:pt idx="1928">
                  <c:v>1E-4</c:v>
                </c:pt>
                <c:pt idx="1929">
                  <c:v>1.0001</c:v>
                </c:pt>
                <c:pt idx="1930">
                  <c:v>1E-4</c:v>
                </c:pt>
                <c:pt idx="1931">
                  <c:v>1.0001</c:v>
                </c:pt>
                <c:pt idx="1932">
                  <c:v>1E-4</c:v>
                </c:pt>
                <c:pt idx="1933">
                  <c:v>1E-4</c:v>
                </c:pt>
                <c:pt idx="1934">
                  <c:v>1E-4</c:v>
                </c:pt>
                <c:pt idx="1935">
                  <c:v>1E-4</c:v>
                </c:pt>
                <c:pt idx="1936">
                  <c:v>1.0001</c:v>
                </c:pt>
                <c:pt idx="1937">
                  <c:v>1E-4</c:v>
                </c:pt>
                <c:pt idx="1938">
                  <c:v>1E-4</c:v>
                </c:pt>
                <c:pt idx="1939">
                  <c:v>1E-4</c:v>
                </c:pt>
                <c:pt idx="1940">
                  <c:v>1E-4</c:v>
                </c:pt>
                <c:pt idx="1941">
                  <c:v>1E-4</c:v>
                </c:pt>
                <c:pt idx="1942">
                  <c:v>1E-4</c:v>
                </c:pt>
                <c:pt idx="1943">
                  <c:v>1E-4</c:v>
                </c:pt>
                <c:pt idx="1944">
                  <c:v>1E-4</c:v>
                </c:pt>
                <c:pt idx="1945">
                  <c:v>1E-4</c:v>
                </c:pt>
                <c:pt idx="1946">
                  <c:v>1E-4</c:v>
                </c:pt>
                <c:pt idx="1947">
                  <c:v>1E-4</c:v>
                </c:pt>
                <c:pt idx="1948">
                  <c:v>1E-4</c:v>
                </c:pt>
                <c:pt idx="1949">
                  <c:v>1E-4</c:v>
                </c:pt>
                <c:pt idx="1950">
                  <c:v>1E-4</c:v>
                </c:pt>
                <c:pt idx="1951">
                  <c:v>1E-4</c:v>
                </c:pt>
                <c:pt idx="1952">
                  <c:v>1E-4</c:v>
                </c:pt>
                <c:pt idx="1953">
                  <c:v>1E-4</c:v>
                </c:pt>
                <c:pt idx="1954">
                  <c:v>1E-4</c:v>
                </c:pt>
                <c:pt idx="1955">
                  <c:v>1E-4</c:v>
                </c:pt>
                <c:pt idx="1956">
                  <c:v>1E-4</c:v>
                </c:pt>
                <c:pt idx="1957">
                  <c:v>1E-4</c:v>
                </c:pt>
                <c:pt idx="1958">
                  <c:v>1E-4</c:v>
                </c:pt>
                <c:pt idx="1959">
                  <c:v>1E-4</c:v>
                </c:pt>
                <c:pt idx="1960">
                  <c:v>1E-4</c:v>
                </c:pt>
                <c:pt idx="1961">
                  <c:v>1E-4</c:v>
                </c:pt>
                <c:pt idx="1962">
                  <c:v>1E-4</c:v>
                </c:pt>
                <c:pt idx="1963">
                  <c:v>1.0001</c:v>
                </c:pt>
                <c:pt idx="1964">
                  <c:v>1E-4</c:v>
                </c:pt>
                <c:pt idx="1965">
                  <c:v>1.0001</c:v>
                </c:pt>
                <c:pt idx="1966">
                  <c:v>1E-4</c:v>
                </c:pt>
                <c:pt idx="1967">
                  <c:v>1.0001</c:v>
                </c:pt>
                <c:pt idx="1968">
                  <c:v>6.0000999999999998</c:v>
                </c:pt>
                <c:pt idx="1969">
                  <c:v>17.0001</c:v>
                </c:pt>
                <c:pt idx="1970">
                  <c:v>9.0000999999999998</c:v>
                </c:pt>
                <c:pt idx="1971">
                  <c:v>34.000100000000003</c:v>
                </c:pt>
                <c:pt idx="1972">
                  <c:v>3.0001000000000002</c:v>
                </c:pt>
                <c:pt idx="1973">
                  <c:v>1E-4</c:v>
                </c:pt>
                <c:pt idx="1974">
                  <c:v>1.0001</c:v>
                </c:pt>
                <c:pt idx="1975">
                  <c:v>1E-4</c:v>
                </c:pt>
                <c:pt idx="1976">
                  <c:v>1E-4</c:v>
                </c:pt>
                <c:pt idx="1977">
                  <c:v>1E-4</c:v>
                </c:pt>
                <c:pt idx="1978">
                  <c:v>1E-4</c:v>
                </c:pt>
                <c:pt idx="1979">
                  <c:v>1E-4</c:v>
                </c:pt>
                <c:pt idx="1980">
                  <c:v>1E-4</c:v>
                </c:pt>
                <c:pt idx="1981">
                  <c:v>1E-4</c:v>
                </c:pt>
                <c:pt idx="1982">
                  <c:v>1E-4</c:v>
                </c:pt>
                <c:pt idx="1983">
                  <c:v>1E-4</c:v>
                </c:pt>
                <c:pt idx="1984">
                  <c:v>1E-4</c:v>
                </c:pt>
                <c:pt idx="1985">
                  <c:v>1E-4</c:v>
                </c:pt>
                <c:pt idx="1986">
                  <c:v>1E-4</c:v>
                </c:pt>
                <c:pt idx="1987">
                  <c:v>1E-4</c:v>
                </c:pt>
                <c:pt idx="1988">
                  <c:v>1E-4</c:v>
                </c:pt>
                <c:pt idx="1989">
                  <c:v>1E-4</c:v>
                </c:pt>
                <c:pt idx="1990">
                  <c:v>1E-4</c:v>
                </c:pt>
                <c:pt idx="1991">
                  <c:v>1E-4</c:v>
                </c:pt>
                <c:pt idx="1992">
                  <c:v>1E-4</c:v>
                </c:pt>
                <c:pt idx="1993">
                  <c:v>1E-4</c:v>
                </c:pt>
                <c:pt idx="1994">
                  <c:v>1E-4</c:v>
                </c:pt>
                <c:pt idx="1995">
                  <c:v>1E-4</c:v>
                </c:pt>
                <c:pt idx="1996">
                  <c:v>1E-4</c:v>
                </c:pt>
                <c:pt idx="1997">
                  <c:v>1E-4</c:v>
                </c:pt>
                <c:pt idx="1998">
                  <c:v>2.0001000000000002</c:v>
                </c:pt>
                <c:pt idx="1999">
                  <c:v>1E-4</c:v>
                </c:pt>
                <c:pt idx="2000">
                  <c:v>1E-4</c:v>
                </c:pt>
                <c:pt idx="2001">
                  <c:v>1E-4</c:v>
                </c:pt>
                <c:pt idx="2002">
                  <c:v>1E-4</c:v>
                </c:pt>
                <c:pt idx="2003">
                  <c:v>1E-4</c:v>
                </c:pt>
                <c:pt idx="2004">
                  <c:v>1E-4</c:v>
                </c:pt>
                <c:pt idx="2005">
                  <c:v>1E-4</c:v>
                </c:pt>
                <c:pt idx="2006">
                  <c:v>1E-4</c:v>
                </c:pt>
                <c:pt idx="2007">
                  <c:v>1E-4</c:v>
                </c:pt>
                <c:pt idx="2008">
                  <c:v>1.0001</c:v>
                </c:pt>
                <c:pt idx="2009">
                  <c:v>1E-4</c:v>
                </c:pt>
                <c:pt idx="2010">
                  <c:v>1E-4</c:v>
                </c:pt>
                <c:pt idx="2011">
                  <c:v>1E-4</c:v>
                </c:pt>
                <c:pt idx="2012">
                  <c:v>1E-4</c:v>
                </c:pt>
                <c:pt idx="2013">
                  <c:v>1E-4</c:v>
                </c:pt>
                <c:pt idx="2014">
                  <c:v>1E-4</c:v>
                </c:pt>
                <c:pt idx="2015">
                  <c:v>1E-4</c:v>
                </c:pt>
                <c:pt idx="2016">
                  <c:v>1E-4</c:v>
                </c:pt>
                <c:pt idx="2017">
                  <c:v>1E-4</c:v>
                </c:pt>
                <c:pt idx="2018">
                  <c:v>1E-4</c:v>
                </c:pt>
                <c:pt idx="2019">
                  <c:v>1E-4</c:v>
                </c:pt>
                <c:pt idx="2020">
                  <c:v>1E-4</c:v>
                </c:pt>
                <c:pt idx="2021">
                  <c:v>1E-4</c:v>
                </c:pt>
                <c:pt idx="2022">
                  <c:v>1E-4</c:v>
                </c:pt>
                <c:pt idx="2023">
                  <c:v>1E-4</c:v>
                </c:pt>
                <c:pt idx="2024">
                  <c:v>1E-4</c:v>
                </c:pt>
                <c:pt idx="2025">
                  <c:v>1E-4</c:v>
                </c:pt>
                <c:pt idx="2026">
                  <c:v>1E-4</c:v>
                </c:pt>
                <c:pt idx="2027">
                  <c:v>1E-4</c:v>
                </c:pt>
                <c:pt idx="2028">
                  <c:v>1E-4</c:v>
                </c:pt>
                <c:pt idx="2029">
                  <c:v>1E-4</c:v>
                </c:pt>
                <c:pt idx="2030">
                  <c:v>1E-4</c:v>
                </c:pt>
                <c:pt idx="2031">
                  <c:v>1E-4</c:v>
                </c:pt>
                <c:pt idx="2032">
                  <c:v>1.0001</c:v>
                </c:pt>
                <c:pt idx="2033">
                  <c:v>1E-4</c:v>
                </c:pt>
                <c:pt idx="2034">
                  <c:v>1E-4</c:v>
                </c:pt>
                <c:pt idx="2035">
                  <c:v>1E-4</c:v>
                </c:pt>
                <c:pt idx="2036">
                  <c:v>1E-4</c:v>
                </c:pt>
                <c:pt idx="2037">
                  <c:v>1E-4</c:v>
                </c:pt>
                <c:pt idx="2038">
                  <c:v>1E-4</c:v>
                </c:pt>
                <c:pt idx="2039">
                  <c:v>1E-4</c:v>
                </c:pt>
                <c:pt idx="2040">
                  <c:v>1E-4</c:v>
                </c:pt>
                <c:pt idx="2041">
                  <c:v>1E-4</c:v>
                </c:pt>
                <c:pt idx="2042">
                  <c:v>1E-4</c:v>
                </c:pt>
                <c:pt idx="2043">
                  <c:v>1E-4</c:v>
                </c:pt>
                <c:pt idx="2044">
                  <c:v>1E-4</c:v>
                </c:pt>
                <c:pt idx="2045">
                  <c:v>1.0001</c:v>
                </c:pt>
                <c:pt idx="2046">
                  <c:v>1E-4</c:v>
                </c:pt>
                <c:pt idx="2047">
                  <c:v>1.0001</c:v>
                </c:pt>
                <c:pt idx="2048">
                  <c:v>1E-4</c:v>
                </c:pt>
                <c:pt idx="2049">
                  <c:v>1E-4</c:v>
                </c:pt>
                <c:pt idx="2050">
                  <c:v>1E-4</c:v>
                </c:pt>
                <c:pt idx="2051">
                  <c:v>1E-4</c:v>
                </c:pt>
                <c:pt idx="2052">
                  <c:v>1E-4</c:v>
                </c:pt>
                <c:pt idx="2053">
                  <c:v>1E-4</c:v>
                </c:pt>
                <c:pt idx="2054">
                  <c:v>1E-4</c:v>
                </c:pt>
                <c:pt idx="2055">
                  <c:v>1E-4</c:v>
                </c:pt>
                <c:pt idx="2056">
                  <c:v>1E-4</c:v>
                </c:pt>
                <c:pt idx="2057">
                  <c:v>1E-4</c:v>
                </c:pt>
                <c:pt idx="2058">
                  <c:v>1E-4</c:v>
                </c:pt>
                <c:pt idx="2059">
                  <c:v>1E-4</c:v>
                </c:pt>
                <c:pt idx="2060">
                  <c:v>1E-4</c:v>
                </c:pt>
                <c:pt idx="2061">
                  <c:v>1E-4</c:v>
                </c:pt>
                <c:pt idx="2062">
                  <c:v>1E-4</c:v>
                </c:pt>
                <c:pt idx="2063">
                  <c:v>1E-4</c:v>
                </c:pt>
                <c:pt idx="2064">
                  <c:v>1E-4</c:v>
                </c:pt>
                <c:pt idx="2065">
                  <c:v>1E-4</c:v>
                </c:pt>
                <c:pt idx="2066">
                  <c:v>1E-4</c:v>
                </c:pt>
                <c:pt idx="2067">
                  <c:v>1E-4</c:v>
                </c:pt>
                <c:pt idx="2068">
                  <c:v>1E-4</c:v>
                </c:pt>
                <c:pt idx="2069">
                  <c:v>1E-4</c:v>
                </c:pt>
                <c:pt idx="2070">
                  <c:v>1E-4</c:v>
                </c:pt>
                <c:pt idx="2071">
                  <c:v>1E-4</c:v>
                </c:pt>
                <c:pt idx="2072">
                  <c:v>1E-4</c:v>
                </c:pt>
                <c:pt idx="2073">
                  <c:v>1E-4</c:v>
                </c:pt>
                <c:pt idx="2074">
                  <c:v>1E-4</c:v>
                </c:pt>
                <c:pt idx="2075">
                  <c:v>1E-4</c:v>
                </c:pt>
                <c:pt idx="2076">
                  <c:v>1.0001</c:v>
                </c:pt>
                <c:pt idx="2077">
                  <c:v>1E-4</c:v>
                </c:pt>
                <c:pt idx="2078">
                  <c:v>1E-4</c:v>
                </c:pt>
                <c:pt idx="2079">
                  <c:v>1.0001</c:v>
                </c:pt>
                <c:pt idx="2080">
                  <c:v>1E-4</c:v>
                </c:pt>
                <c:pt idx="2081">
                  <c:v>1E-4</c:v>
                </c:pt>
                <c:pt idx="2082">
                  <c:v>1E-4</c:v>
                </c:pt>
                <c:pt idx="2083">
                  <c:v>1E-4</c:v>
                </c:pt>
                <c:pt idx="2084">
                  <c:v>1E-4</c:v>
                </c:pt>
                <c:pt idx="2085">
                  <c:v>1E-4</c:v>
                </c:pt>
                <c:pt idx="2086">
                  <c:v>1E-4</c:v>
                </c:pt>
                <c:pt idx="2087">
                  <c:v>1E-4</c:v>
                </c:pt>
                <c:pt idx="2088">
                  <c:v>1E-4</c:v>
                </c:pt>
                <c:pt idx="2089">
                  <c:v>1E-4</c:v>
                </c:pt>
                <c:pt idx="2090">
                  <c:v>1E-4</c:v>
                </c:pt>
                <c:pt idx="2091">
                  <c:v>1E-4</c:v>
                </c:pt>
                <c:pt idx="2092">
                  <c:v>1E-4</c:v>
                </c:pt>
                <c:pt idx="2093">
                  <c:v>1.0001</c:v>
                </c:pt>
                <c:pt idx="2094">
                  <c:v>1E-4</c:v>
                </c:pt>
                <c:pt idx="2095">
                  <c:v>1.0001</c:v>
                </c:pt>
                <c:pt idx="2096">
                  <c:v>28.0001</c:v>
                </c:pt>
                <c:pt idx="2097">
                  <c:v>46.000100000000003</c:v>
                </c:pt>
                <c:pt idx="2098">
                  <c:v>62.000100000000003</c:v>
                </c:pt>
                <c:pt idx="2099">
                  <c:v>40.000100000000003</c:v>
                </c:pt>
                <c:pt idx="2100">
                  <c:v>15.0001</c:v>
                </c:pt>
                <c:pt idx="2101">
                  <c:v>1E-4</c:v>
                </c:pt>
                <c:pt idx="2102">
                  <c:v>1E-4</c:v>
                </c:pt>
                <c:pt idx="2103">
                  <c:v>1E-4</c:v>
                </c:pt>
                <c:pt idx="2104">
                  <c:v>1E-4</c:v>
                </c:pt>
                <c:pt idx="2105">
                  <c:v>1.0001</c:v>
                </c:pt>
                <c:pt idx="2106">
                  <c:v>1E-4</c:v>
                </c:pt>
                <c:pt idx="2107">
                  <c:v>1E-4</c:v>
                </c:pt>
                <c:pt idx="2108">
                  <c:v>1E-4</c:v>
                </c:pt>
                <c:pt idx="2109">
                  <c:v>1.0001</c:v>
                </c:pt>
                <c:pt idx="2110">
                  <c:v>1E-4</c:v>
                </c:pt>
                <c:pt idx="2111">
                  <c:v>1E-4</c:v>
                </c:pt>
                <c:pt idx="2112">
                  <c:v>1.0001</c:v>
                </c:pt>
                <c:pt idx="2113">
                  <c:v>1E-4</c:v>
                </c:pt>
                <c:pt idx="2114">
                  <c:v>1E-4</c:v>
                </c:pt>
                <c:pt idx="2115">
                  <c:v>1E-4</c:v>
                </c:pt>
                <c:pt idx="2116">
                  <c:v>1E-4</c:v>
                </c:pt>
                <c:pt idx="2117">
                  <c:v>1E-4</c:v>
                </c:pt>
                <c:pt idx="2118">
                  <c:v>1.0001</c:v>
                </c:pt>
                <c:pt idx="2119">
                  <c:v>1.0001</c:v>
                </c:pt>
                <c:pt idx="2120">
                  <c:v>1E-4</c:v>
                </c:pt>
                <c:pt idx="2121">
                  <c:v>1E-4</c:v>
                </c:pt>
                <c:pt idx="2122">
                  <c:v>1E-4</c:v>
                </c:pt>
                <c:pt idx="2123">
                  <c:v>1E-4</c:v>
                </c:pt>
                <c:pt idx="2124">
                  <c:v>1E-4</c:v>
                </c:pt>
                <c:pt idx="2125">
                  <c:v>1E-4</c:v>
                </c:pt>
                <c:pt idx="2126">
                  <c:v>1.0001</c:v>
                </c:pt>
                <c:pt idx="2127">
                  <c:v>1E-4</c:v>
                </c:pt>
                <c:pt idx="2128">
                  <c:v>1E-4</c:v>
                </c:pt>
                <c:pt idx="2129">
                  <c:v>1E-4</c:v>
                </c:pt>
                <c:pt idx="2130">
                  <c:v>1E-4</c:v>
                </c:pt>
                <c:pt idx="2131">
                  <c:v>1E-4</c:v>
                </c:pt>
                <c:pt idx="2132">
                  <c:v>1E-4</c:v>
                </c:pt>
                <c:pt idx="2133">
                  <c:v>1E-4</c:v>
                </c:pt>
                <c:pt idx="2134">
                  <c:v>1.0001</c:v>
                </c:pt>
                <c:pt idx="2135">
                  <c:v>1E-4</c:v>
                </c:pt>
                <c:pt idx="2136">
                  <c:v>1E-4</c:v>
                </c:pt>
                <c:pt idx="2137">
                  <c:v>1E-4</c:v>
                </c:pt>
                <c:pt idx="2138">
                  <c:v>1E-4</c:v>
                </c:pt>
                <c:pt idx="2139">
                  <c:v>1E-4</c:v>
                </c:pt>
                <c:pt idx="2140">
                  <c:v>1E-4</c:v>
                </c:pt>
                <c:pt idx="2141">
                  <c:v>1E-4</c:v>
                </c:pt>
                <c:pt idx="2142">
                  <c:v>1E-4</c:v>
                </c:pt>
                <c:pt idx="2143">
                  <c:v>1.0001</c:v>
                </c:pt>
                <c:pt idx="2144">
                  <c:v>1E-4</c:v>
                </c:pt>
                <c:pt idx="2145">
                  <c:v>1E-4</c:v>
                </c:pt>
                <c:pt idx="2146">
                  <c:v>1E-4</c:v>
                </c:pt>
                <c:pt idx="2147">
                  <c:v>1E-4</c:v>
                </c:pt>
                <c:pt idx="2148">
                  <c:v>1.0001</c:v>
                </c:pt>
                <c:pt idx="2149">
                  <c:v>1E-4</c:v>
                </c:pt>
                <c:pt idx="2150">
                  <c:v>1E-4</c:v>
                </c:pt>
                <c:pt idx="2151">
                  <c:v>1E-4</c:v>
                </c:pt>
                <c:pt idx="2152">
                  <c:v>1E-4</c:v>
                </c:pt>
                <c:pt idx="2153">
                  <c:v>1E-4</c:v>
                </c:pt>
                <c:pt idx="2154">
                  <c:v>1E-4</c:v>
                </c:pt>
                <c:pt idx="2155">
                  <c:v>1.0001</c:v>
                </c:pt>
                <c:pt idx="2156">
                  <c:v>1E-4</c:v>
                </c:pt>
                <c:pt idx="2157">
                  <c:v>1E-4</c:v>
                </c:pt>
                <c:pt idx="2158">
                  <c:v>1E-4</c:v>
                </c:pt>
                <c:pt idx="2159">
                  <c:v>1E-4</c:v>
                </c:pt>
                <c:pt idx="2160">
                  <c:v>2.0001000000000002</c:v>
                </c:pt>
                <c:pt idx="2161">
                  <c:v>1E-4</c:v>
                </c:pt>
                <c:pt idx="2162">
                  <c:v>1E-4</c:v>
                </c:pt>
                <c:pt idx="2163">
                  <c:v>1E-4</c:v>
                </c:pt>
                <c:pt idx="2164">
                  <c:v>1E-4</c:v>
                </c:pt>
                <c:pt idx="2165">
                  <c:v>1E-4</c:v>
                </c:pt>
                <c:pt idx="2166">
                  <c:v>1E-4</c:v>
                </c:pt>
                <c:pt idx="2167">
                  <c:v>1E-4</c:v>
                </c:pt>
                <c:pt idx="2168">
                  <c:v>1.0001</c:v>
                </c:pt>
                <c:pt idx="2169">
                  <c:v>1E-4</c:v>
                </c:pt>
                <c:pt idx="2170">
                  <c:v>1E-4</c:v>
                </c:pt>
                <c:pt idx="2171">
                  <c:v>1E-4</c:v>
                </c:pt>
                <c:pt idx="2172">
                  <c:v>1E-4</c:v>
                </c:pt>
                <c:pt idx="2173">
                  <c:v>1E-4</c:v>
                </c:pt>
                <c:pt idx="2174">
                  <c:v>1.0001</c:v>
                </c:pt>
                <c:pt idx="2175">
                  <c:v>1.0001</c:v>
                </c:pt>
                <c:pt idx="2176">
                  <c:v>1E-4</c:v>
                </c:pt>
                <c:pt idx="2177">
                  <c:v>1E-4</c:v>
                </c:pt>
                <c:pt idx="2178">
                  <c:v>1.0001</c:v>
                </c:pt>
                <c:pt idx="2179">
                  <c:v>1E-4</c:v>
                </c:pt>
                <c:pt idx="2180">
                  <c:v>1E-4</c:v>
                </c:pt>
                <c:pt idx="2181">
                  <c:v>1.0001</c:v>
                </c:pt>
                <c:pt idx="2182">
                  <c:v>1E-4</c:v>
                </c:pt>
                <c:pt idx="2183">
                  <c:v>1E-4</c:v>
                </c:pt>
                <c:pt idx="2184">
                  <c:v>1E-4</c:v>
                </c:pt>
                <c:pt idx="2185">
                  <c:v>1E-4</c:v>
                </c:pt>
                <c:pt idx="2186">
                  <c:v>1E-4</c:v>
                </c:pt>
                <c:pt idx="2187">
                  <c:v>1E-4</c:v>
                </c:pt>
                <c:pt idx="2188">
                  <c:v>1E-4</c:v>
                </c:pt>
                <c:pt idx="2189">
                  <c:v>1E-4</c:v>
                </c:pt>
                <c:pt idx="2190">
                  <c:v>1E-4</c:v>
                </c:pt>
                <c:pt idx="2191">
                  <c:v>1E-4</c:v>
                </c:pt>
                <c:pt idx="2192">
                  <c:v>1.0001</c:v>
                </c:pt>
                <c:pt idx="2193">
                  <c:v>1E-4</c:v>
                </c:pt>
                <c:pt idx="2194">
                  <c:v>1E-4</c:v>
                </c:pt>
                <c:pt idx="2195">
                  <c:v>1E-4</c:v>
                </c:pt>
                <c:pt idx="2196">
                  <c:v>1.0001</c:v>
                </c:pt>
                <c:pt idx="2197">
                  <c:v>1E-4</c:v>
                </c:pt>
                <c:pt idx="2198">
                  <c:v>1E-4</c:v>
                </c:pt>
                <c:pt idx="2199">
                  <c:v>1E-4</c:v>
                </c:pt>
                <c:pt idx="2200">
                  <c:v>1E-4</c:v>
                </c:pt>
                <c:pt idx="2201">
                  <c:v>1E-4</c:v>
                </c:pt>
                <c:pt idx="2202">
                  <c:v>1E-4</c:v>
                </c:pt>
                <c:pt idx="2203">
                  <c:v>1E-4</c:v>
                </c:pt>
                <c:pt idx="2204">
                  <c:v>1.0001</c:v>
                </c:pt>
                <c:pt idx="2205">
                  <c:v>1E-4</c:v>
                </c:pt>
                <c:pt idx="2206">
                  <c:v>1E-4</c:v>
                </c:pt>
                <c:pt idx="2207">
                  <c:v>1E-4</c:v>
                </c:pt>
                <c:pt idx="2208">
                  <c:v>1E-4</c:v>
                </c:pt>
                <c:pt idx="2209">
                  <c:v>1E-4</c:v>
                </c:pt>
                <c:pt idx="2210">
                  <c:v>1.0001</c:v>
                </c:pt>
                <c:pt idx="2211">
                  <c:v>1E-4</c:v>
                </c:pt>
                <c:pt idx="2212">
                  <c:v>2.0001000000000002</c:v>
                </c:pt>
                <c:pt idx="2213">
                  <c:v>1E-4</c:v>
                </c:pt>
                <c:pt idx="2214">
                  <c:v>1E-4</c:v>
                </c:pt>
                <c:pt idx="2215">
                  <c:v>10.0001</c:v>
                </c:pt>
                <c:pt idx="2216">
                  <c:v>20.0001</c:v>
                </c:pt>
                <c:pt idx="2217">
                  <c:v>57.000100000000003</c:v>
                </c:pt>
                <c:pt idx="2218">
                  <c:v>43.000100000000003</c:v>
                </c:pt>
                <c:pt idx="2219">
                  <c:v>11.0001</c:v>
                </c:pt>
                <c:pt idx="2220">
                  <c:v>1.0001</c:v>
                </c:pt>
                <c:pt idx="2221">
                  <c:v>3.0001000000000002</c:v>
                </c:pt>
                <c:pt idx="2222">
                  <c:v>1.0001</c:v>
                </c:pt>
                <c:pt idx="2223">
                  <c:v>1.0001</c:v>
                </c:pt>
                <c:pt idx="2224">
                  <c:v>1.0001</c:v>
                </c:pt>
                <c:pt idx="2225">
                  <c:v>1E-4</c:v>
                </c:pt>
                <c:pt idx="2226">
                  <c:v>1E-4</c:v>
                </c:pt>
                <c:pt idx="2227">
                  <c:v>1E-4</c:v>
                </c:pt>
                <c:pt idx="2228">
                  <c:v>1E-4</c:v>
                </c:pt>
                <c:pt idx="2229">
                  <c:v>1E-4</c:v>
                </c:pt>
                <c:pt idx="2230">
                  <c:v>1.0001</c:v>
                </c:pt>
                <c:pt idx="2231">
                  <c:v>1E-4</c:v>
                </c:pt>
                <c:pt idx="2232">
                  <c:v>1E-4</c:v>
                </c:pt>
                <c:pt idx="2233">
                  <c:v>1E-4</c:v>
                </c:pt>
                <c:pt idx="2234">
                  <c:v>1.0001</c:v>
                </c:pt>
                <c:pt idx="2235">
                  <c:v>1E-4</c:v>
                </c:pt>
                <c:pt idx="2236">
                  <c:v>1E-4</c:v>
                </c:pt>
                <c:pt idx="2237">
                  <c:v>1E-4</c:v>
                </c:pt>
                <c:pt idx="2238">
                  <c:v>1E-4</c:v>
                </c:pt>
                <c:pt idx="2239">
                  <c:v>1E-4</c:v>
                </c:pt>
                <c:pt idx="2240">
                  <c:v>1E-4</c:v>
                </c:pt>
                <c:pt idx="2241">
                  <c:v>1E-4</c:v>
                </c:pt>
                <c:pt idx="2242">
                  <c:v>1E-4</c:v>
                </c:pt>
                <c:pt idx="2243">
                  <c:v>1E-4</c:v>
                </c:pt>
                <c:pt idx="2244">
                  <c:v>1E-4</c:v>
                </c:pt>
                <c:pt idx="2245">
                  <c:v>1E-4</c:v>
                </c:pt>
                <c:pt idx="2246">
                  <c:v>1E-4</c:v>
                </c:pt>
                <c:pt idx="2247">
                  <c:v>1E-4</c:v>
                </c:pt>
                <c:pt idx="2248">
                  <c:v>1E-4</c:v>
                </c:pt>
                <c:pt idx="2249">
                  <c:v>1E-4</c:v>
                </c:pt>
                <c:pt idx="2250">
                  <c:v>1E-4</c:v>
                </c:pt>
                <c:pt idx="2251">
                  <c:v>1E-4</c:v>
                </c:pt>
                <c:pt idx="2252">
                  <c:v>1E-4</c:v>
                </c:pt>
                <c:pt idx="2253">
                  <c:v>1E-4</c:v>
                </c:pt>
                <c:pt idx="2254">
                  <c:v>1E-4</c:v>
                </c:pt>
                <c:pt idx="2255">
                  <c:v>1E-4</c:v>
                </c:pt>
                <c:pt idx="2256">
                  <c:v>1E-4</c:v>
                </c:pt>
                <c:pt idx="2257">
                  <c:v>1E-4</c:v>
                </c:pt>
                <c:pt idx="2258">
                  <c:v>1E-4</c:v>
                </c:pt>
                <c:pt idx="2259">
                  <c:v>1E-4</c:v>
                </c:pt>
                <c:pt idx="2260">
                  <c:v>1E-4</c:v>
                </c:pt>
                <c:pt idx="2261">
                  <c:v>1E-4</c:v>
                </c:pt>
                <c:pt idx="2262">
                  <c:v>1E-4</c:v>
                </c:pt>
                <c:pt idx="2263">
                  <c:v>1E-4</c:v>
                </c:pt>
                <c:pt idx="2264">
                  <c:v>2.0001000000000002</c:v>
                </c:pt>
                <c:pt idx="2265">
                  <c:v>1E-4</c:v>
                </c:pt>
                <c:pt idx="2266">
                  <c:v>1E-4</c:v>
                </c:pt>
                <c:pt idx="2267">
                  <c:v>1E-4</c:v>
                </c:pt>
                <c:pt idx="2268">
                  <c:v>1E-4</c:v>
                </c:pt>
                <c:pt idx="2269">
                  <c:v>1E-4</c:v>
                </c:pt>
                <c:pt idx="2270">
                  <c:v>1E-4</c:v>
                </c:pt>
                <c:pt idx="2271">
                  <c:v>1E-4</c:v>
                </c:pt>
                <c:pt idx="2272">
                  <c:v>1E-4</c:v>
                </c:pt>
                <c:pt idx="2273">
                  <c:v>1E-4</c:v>
                </c:pt>
                <c:pt idx="2274">
                  <c:v>1E-4</c:v>
                </c:pt>
                <c:pt idx="2275">
                  <c:v>1E-4</c:v>
                </c:pt>
                <c:pt idx="2276">
                  <c:v>1E-4</c:v>
                </c:pt>
                <c:pt idx="2277">
                  <c:v>1E-4</c:v>
                </c:pt>
                <c:pt idx="2278">
                  <c:v>1E-4</c:v>
                </c:pt>
                <c:pt idx="2279">
                  <c:v>1E-4</c:v>
                </c:pt>
                <c:pt idx="2280">
                  <c:v>1E-4</c:v>
                </c:pt>
                <c:pt idx="2281">
                  <c:v>1E-4</c:v>
                </c:pt>
                <c:pt idx="2282">
                  <c:v>1E-4</c:v>
                </c:pt>
                <c:pt idx="2283">
                  <c:v>1E-4</c:v>
                </c:pt>
                <c:pt idx="2284">
                  <c:v>1E-4</c:v>
                </c:pt>
                <c:pt idx="2285">
                  <c:v>1E-4</c:v>
                </c:pt>
                <c:pt idx="2286">
                  <c:v>1E-4</c:v>
                </c:pt>
                <c:pt idx="2287">
                  <c:v>1E-4</c:v>
                </c:pt>
                <c:pt idx="2288">
                  <c:v>1E-4</c:v>
                </c:pt>
                <c:pt idx="2289">
                  <c:v>1E-4</c:v>
                </c:pt>
                <c:pt idx="2290">
                  <c:v>1E-4</c:v>
                </c:pt>
                <c:pt idx="2291">
                  <c:v>1.0001</c:v>
                </c:pt>
                <c:pt idx="2292">
                  <c:v>1E-4</c:v>
                </c:pt>
                <c:pt idx="2293">
                  <c:v>1E-4</c:v>
                </c:pt>
                <c:pt idx="2294">
                  <c:v>1E-4</c:v>
                </c:pt>
                <c:pt idx="2295">
                  <c:v>1E-4</c:v>
                </c:pt>
                <c:pt idx="2296">
                  <c:v>1E-4</c:v>
                </c:pt>
                <c:pt idx="2297">
                  <c:v>1E-4</c:v>
                </c:pt>
                <c:pt idx="2298">
                  <c:v>1E-4</c:v>
                </c:pt>
                <c:pt idx="2299">
                  <c:v>1E-4</c:v>
                </c:pt>
                <c:pt idx="2300">
                  <c:v>1E-4</c:v>
                </c:pt>
                <c:pt idx="2301">
                  <c:v>1E-4</c:v>
                </c:pt>
                <c:pt idx="2302">
                  <c:v>1E-4</c:v>
                </c:pt>
                <c:pt idx="2303">
                  <c:v>1.0001</c:v>
                </c:pt>
                <c:pt idx="2304">
                  <c:v>1E-4</c:v>
                </c:pt>
                <c:pt idx="2305">
                  <c:v>1E-4</c:v>
                </c:pt>
                <c:pt idx="2306">
                  <c:v>1E-4</c:v>
                </c:pt>
                <c:pt idx="2307">
                  <c:v>1E-4</c:v>
                </c:pt>
                <c:pt idx="2308">
                  <c:v>1E-4</c:v>
                </c:pt>
                <c:pt idx="2309">
                  <c:v>1.0001</c:v>
                </c:pt>
                <c:pt idx="2310">
                  <c:v>1E-4</c:v>
                </c:pt>
                <c:pt idx="2311">
                  <c:v>1E-4</c:v>
                </c:pt>
                <c:pt idx="2312">
                  <c:v>1E-4</c:v>
                </c:pt>
                <c:pt idx="2313">
                  <c:v>1E-4</c:v>
                </c:pt>
                <c:pt idx="2314">
                  <c:v>1E-4</c:v>
                </c:pt>
                <c:pt idx="2315">
                  <c:v>1E-4</c:v>
                </c:pt>
                <c:pt idx="2316">
                  <c:v>1E-4</c:v>
                </c:pt>
                <c:pt idx="2317">
                  <c:v>1E-4</c:v>
                </c:pt>
                <c:pt idx="2318">
                  <c:v>1E-4</c:v>
                </c:pt>
                <c:pt idx="2319">
                  <c:v>1E-4</c:v>
                </c:pt>
                <c:pt idx="2320">
                  <c:v>1E-4</c:v>
                </c:pt>
                <c:pt idx="2321">
                  <c:v>1E-4</c:v>
                </c:pt>
                <c:pt idx="2322">
                  <c:v>1E-4</c:v>
                </c:pt>
                <c:pt idx="2323">
                  <c:v>1E-4</c:v>
                </c:pt>
                <c:pt idx="2324">
                  <c:v>1.0001</c:v>
                </c:pt>
                <c:pt idx="2325">
                  <c:v>1E-4</c:v>
                </c:pt>
                <c:pt idx="2326">
                  <c:v>1E-4</c:v>
                </c:pt>
                <c:pt idx="2327">
                  <c:v>1E-4</c:v>
                </c:pt>
                <c:pt idx="2328">
                  <c:v>1E-4</c:v>
                </c:pt>
                <c:pt idx="2329">
                  <c:v>1.0001</c:v>
                </c:pt>
                <c:pt idx="2330">
                  <c:v>1E-4</c:v>
                </c:pt>
                <c:pt idx="2331">
                  <c:v>1E-4</c:v>
                </c:pt>
                <c:pt idx="2332">
                  <c:v>1E-4</c:v>
                </c:pt>
                <c:pt idx="2333">
                  <c:v>1E-4</c:v>
                </c:pt>
                <c:pt idx="2334">
                  <c:v>1E-4</c:v>
                </c:pt>
                <c:pt idx="2335">
                  <c:v>7.0000999999999998</c:v>
                </c:pt>
                <c:pt idx="2336">
                  <c:v>5.0000999999999998</c:v>
                </c:pt>
                <c:pt idx="2337">
                  <c:v>6.0000999999999998</c:v>
                </c:pt>
                <c:pt idx="2338">
                  <c:v>23.0001</c:v>
                </c:pt>
                <c:pt idx="2339">
                  <c:v>20.0001</c:v>
                </c:pt>
                <c:pt idx="2340">
                  <c:v>20.0001</c:v>
                </c:pt>
                <c:pt idx="2341">
                  <c:v>13.0001</c:v>
                </c:pt>
                <c:pt idx="2342">
                  <c:v>8.0000999999999998</c:v>
                </c:pt>
                <c:pt idx="2343">
                  <c:v>1.0001</c:v>
                </c:pt>
                <c:pt idx="2344">
                  <c:v>1E-4</c:v>
                </c:pt>
                <c:pt idx="2345">
                  <c:v>1E-4</c:v>
                </c:pt>
                <c:pt idx="2346">
                  <c:v>1E-4</c:v>
                </c:pt>
                <c:pt idx="2347">
                  <c:v>1E-4</c:v>
                </c:pt>
                <c:pt idx="2348">
                  <c:v>1E-4</c:v>
                </c:pt>
                <c:pt idx="2349">
                  <c:v>1E-4</c:v>
                </c:pt>
                <c:pt idx="2350">
                  <c:v>1E-4</c:v>
                </c:pt>
                <c:pt idx="2351">
                  <c:v>1E-4</c:v>
                </c:pt>
                <c:pt idx="2352">
                  <c:v>1.0001</c:v>
                </c:pt>
                <c:pt idx="2353">
                  <c:v>1E-4</c:v>
                </c:pt>
                <c:pt idx="2354">
                  <c:v>1E-4</c:v>
                </c:pt>
                <c:pt idx="2355">
                  <c:v>1E-4</c:v>
                </c:pt>
                <c:pt idx="2356">
                  <c:v>1E-4</c:v>
                </c:pt>
                <c:pt idx="2357">
                  <c:v>1E-4</c:v>
                </c:pt>
                <c:pt idx="2358">
                  <c:v>1E-4</c:v>
                </c:pt>
                <c:pt idx="2359">
                  <c:v>1E-4</c:v>
                </c:pt>
                <c:pt idx="2360">
                  <c:v>1E-4</c:v>
                </c:pt>
                <c:pt idx="2361">
                  <c:v>1E-4</c:v>
                </c:pt>
                <c:pt idx="2362">
                  <c:v>1E-4</c:v>
                </c:pt>
                <c:pt idx="2363">
                  <c:v>1E-4</c:v>
                </c:pt>
                <c:pt idx="2364">
                  <c:v>1E-4</c:v>
                </c:pt>
                <c:pt idx="2365">
                  <c:v>1E-4</c:v>
                </c:pt>
                <c:pt idx="2366">
                  <c:v>1E-4</c:v>
                </c:pt>
                <c:pt idx="2367">
                  <c:v>1E-4</c:v>
                </c:pt>
                <c:pt idx="2368">
                  <c:v>1E-4</c:v>
                </c:pt>
                <c:pt idx="2369">
                  <c:v>1E-4</c:v>
                </c:pt>
                <c:pt idx="2370">
                  <c:v>1E-4</c:v>
                </c:pt>
                <c:pt idx="2371">
                  <c:v>1E-4</c:v>
                </c:pt>
                <c:pt idx="2372">
                  <c:v>1E-4</c:v>
                </c:pt>
                <c:pt idx="2373">
                  <c:v>1E-4</c:v>
                </c:pt>
                <c:pt idx="2374">
                  <c:v>1E-4</c:v>
                </c:pt>
                <c:pt idx="2375">
                  <c:v>1.0001</c:v>
                </c:pt>
                <c:pt idx="2376">
                  <c:v>1E-4</c:v>
                </c:pt>
                <c:pt idx="2377">
                  <c:v>1E-4</c:v>
                </c:pt>
                <c:pt idx="2378">
                  <c:v>1E-4</c:v>
                </c:pt>
                <c:pt idx="2379">
                  <c:v>1E-4</c:v>
                </c:pt>
                <c:pt idx="2380">
                  <c:v>1E-4</c:v>
                </c:pt>
                <c:pt idx="2381">
                  <c:v>1E-4</c:v>
                </c:pt>
                <c:pt idx="2382">
                  <c:v>1E-4</c:v>
                </c:pt>
                <c:pt idx="2383">
                  <c:v>1E-4</c:v>
                </c:pt>
                <c:pt idx="2384">
                  <c:v>1E-4</c:v>
                </c:pt>
                <c:pt idx="2385">
                  <c:v>1E-4</c:v>
                </c:pt>
                <c:pt idx="2386">
                  <c:v>1E-4</c:v>
                </c:pt>
                <c:pt idx="2387">
                  <c:v>1E-4</c:v>
                </c:pt>
                <c:pt idx="2388">
                  <c:v>1.0001</c:v>
                </c:pt>
                <c:pt idx="2389">
                  <c:v>1E-4</c:v>
                </c:pt>
                <c:pt idx="2390">
                  <c:v>1E-4</c:v>
                </c:pt>
                <c:pt idx="2391">
                  <c:v>1E-4</c:v>
                </c:pt>
                <c:pt idx="2392">
                  <c:v>1E-4</c:v>
                </c:pt>
                <c:pt idx="2393">
                  <c:v>1E-4</c:v>
                </c:pt>
                <c:pt idx="2394">
                  <c:v>1E-4</c:v>
                </c:pt>
                <c:pt idx="2395">
                  <c:v>1E-4</c:v>
                </c:pt>
                <c:pt idx="2396">
                  <c:v>1E-4</c:v>
                </c:pt>
                <c:pt idx="2397">
                  <c:v>1E-4</c:v>
                </c:pt>
                <c:pt idx="2398">
                  <c:v>1E-4</c:v>
                </c:pt>
                <c:pt idx="2399">
                  <c:v>1E-4</c:v>
                </c:pt>
                <c:pt idx="2400">
                  <c:v>1E-4</c:v>
                </c:pt>
                <c:pt idx="2401">
                  <c:v>1E-4</c:v>
                </c:pt>
                <c:pt idx="2402">
                  <c:v>1E-4</c:v>
                </c:pt>
                <c:pt idx="2403">
                  <c:v>1E-4</c:v>
                </c:pt>
                <c:pt idx="2404">
                  <c:v>1E-4</c:v>
                </c:pt>
                <c:pt idx="2405">
                  <c:v>1E-4</c:v>
                </c:pt>
                <c:pt idx="2406">
                  <c:v>1E-4</c:v>
                </c:pt>
                <c:pt idx="2407">
                  <c:v>1E-4</c:v>
                </c:pt>
                <c:pt idx="2408">
                  <c:v>1E-4</c:v>
                </c:pt>
                <c:pt idx="2409">
                  <c:v>1E-4</c:v>
                </c:pt>
                <c:pt idx="2410">
                  <c:v>1E-4</c:v>
                </c:pt>
                <c:pt idx="2411">
                  <c:v>1E-4</c:v>
                </c:pt>
                <c:pt idx="2412">
                  <c:v>1E-4</c:v>
                </c:pt>
                <c:pt idx="2413">
                  <c:v>1E-4</c:v>
                </c:pt>
                <c:pt idx="2414">
                  <c:v>1.0001</c:v>
                </c:pt>
                <c:pt idx="2415">
                  <c:v>1E-4</c:v>
                </c:pt>
                <c:pt idx="2416">
                  <c:v>1E-4</c:v>
                </c:pt>
                <c:pt idx="2417">
                  <c:v>1E-4</c:v>
                </c:pt>
                <c:pt idx="2418">
                  <c:v>1E-4</c:v>
                </c:pt>
                <c:pt idx="2419">
                  <c:v>1E-4</c:v>
                </c:pt>
                <c:pt idx="2420">
                  <c:v>1E-4</c:v>
                </c:pt>
                <c:pt idx="2421">
                  <c:v>1E-4</c:v>
                </c:pt>
                <c:pt idx="2422">
                  <c:v>2.0001000000000002</c:v>
                </c:pt>
                <c:pt idx="2423">
                  <c:v>1E-4</c:v>
                </c:pt>
                <c:pt idx="2424">
                  <c:v>1E-4</c:v>
                </c:pt>
                <c:pt idx="2425">
                  <c:v>1E-4</c:v>
                </c:pt>
                <c:pt idx="2426">
                  <c:v>1E-4</c:v>
                </c:pt>
                <c:pt idx="2427">
                  <c:v>1E-4</c:v>
                </c:pt>
                <c:pt idx="2428">
                  <c:v>1E-4</c:v>
                </c:pt>
                <c:pt idx="2429">
                  <c:v>1E-4</c:v>
                </c:pt>
                <c:pt idx="2430">
                  <c:v>1E-4</c:v>
                </c:pt>
                <c:pt idx="2431">
                  <c:v>1E-4</c:v>
                </c:pt>
                <c:pt idx="2432">
                  <c:v>1E-4</c:v>
                </c:pt>
                <c:pt idx="2433">
                  <c:v>1E-4</c:v>
                </c:pt>
                <c:pt idx="2434">
                  <c:v>1E-4</c:v>
                </c:pt>
                <c:pt idx="2435">
                  <c:v>1E-4</c:v>
                </c:pt>
                <c:pt idx="2436">
                  <c:v>1E-4</c:v>
                </c:pt>
                <c:pt idx="2437">
                  <c:v>1E-4</c:v>
                </c:pt>
                <c:pt idx="2438">
                  <c:v>1E-4</c:v>
                </c:pt>
                <c:pt idx="2439">
                  <c:v>1.0001</c:v>
                </c:pt>
                <c:pt idx="2440">
                  <c:v>1E-4</c:v>
                </c:pt>
                <c:pt idx="2441">
                  <c:v>1E-4</c:v>
                </c:pt>
                <c:pt idx="2442">
                  <c:v>1E-4</c:v>
                </c:pt>
                <c:pt idx="2443">
                  <c:v>1E-4</c:v>
                </c:pt>
                <c:pt idx="2444">
                  <c:v>1E-4</c:v>
                </c:pt>
                <c:pt idx="2445">
                  <c:v>1E-4</c:v>
                </c:pt>
                <c:pt idx="2446">
                  <c:v>1E-4</c:v>
                </c:pt>
                <c:pt idx="2447">
                  <c:v>1E-4</c:v>
                </c:pt>
                <c:pt idx="2448">
                  <c:v>1E-4</c:v>
                </c:pt>
                <c:pt idx="2449">
                  <c:v>1E-4</c:v>
                </c:pt>
                <c:pt idx="2450">
                  <c:v>1E-4</c:v>
                </c:pt>
                <c:pt idx="2451">
                  <c:v>1E-4</c:v>
                </c:pt>
                <c:pt idx="2452">
                  <c:v>1.0001</c:v>
                </c:pt>
                <c:pt idx="2453">
                  <c:v>1E-4</c:v>
                </c:pt>
                <c:pt idx="2454">
                  <c:v>4.0000999999999998</c:v>
                </c:pt>
                <c:pt idx="2455">
                  <c:v>8.0000999999999998</c:v>
                </c:pt>
                <c:pt idx="2456">
                  <c:v>17.0001</c:v>
                </c:pt>
                <c:pt idx="2457">
                  <c:v>11.0001</c:v>
                </c:pt>
                <c:pt idx="2458">
                  <c:v>3.0001000000000002</c:v>
                </c:pt>
                <c:pt idx="2459">
                  <c:v>1E-4</c:v>
                </c:pt>
                <c:pt idx="2460">
                  <c:v>1E-4</c:v>
                </c:pt>
                <c:pt idx="2461">
                  <c:v>1E-4</c:v>
                </c:pt>
                <c:pt idx="2462">
                  <c:v>1E-4</c:v>
                </c:pt>
                <c:pt idx="2463">
                  <c:v>1E-4</c:v>
                </c:pt>
                <c:pt idx="2464">
                  <c:v>1E-4</c:v>
                </c:pt>
                <c:pt idx="2465">
                  <c:v>1E-4</c:v>
                </c:pt>
                <c:pt idx="2466">
                  <c:v>1E-4</c:v>
                </c:pt>
                <c:pt idx="2467">
                  <c:v>1E-4</c:v>
                </c:pt>
                <c:pt idx="2468">
                  <c:v>1E-4</c:v>
                </c:pt>
                <c:pt idx="2469">
                  <c:v>1.0001</c:v>
                </c:pt>
                <c:pt idx="2470">
                  <c:v>1E-4</c:v>
                </c:pt>
                <c:pt idx="2471">
                  <c:v>1E-4</c:v>
                </c:pt>
                <c:pt idx="2472">
                  <c:v>1.0001</c:v>
                </c:pt>
                <c:pt idx="2473">
                  <c:v>1.0001</c:v>
                </c:pt>
                <c:pt idx="2474">
                  <c:v>1E-4</c:v>
                </c:pt>
                <c:pt idx="2475">
                  <c:v>1.0001</c:v>
                </c:pt>
                <c:pt idx="2476">
                  <c:v>1.0001</c:v>
                </c:pt>
                <c:pt idx="2477">
                  <c:v>1E-4</c:v>
                </c:pt>
                <c:pt idx="2478">
                  <c:v>1E-4</c:v>
                </c:pt>
                <c:pt idx="2479">
                  <c:v>1.0001</c:v>
                </c:pt>
                <c:pt idx="2480">
                  <c:v>1E-4</c:v>
                </c:pt>
                <c:pt idx="2481">
                  <c:v>1E-4</c:v>
                </c:pt>
                <c:pt idx="2482">
                  <c:v>1E-4</c:v>
                </c:pt>
                <c:pt idx="2483">
                  <c:v>1E-4</c:v>
                </c:pt>
                <c:pt idx="2484">
                  <c:v>1E-4</c:v>
                </c:pt>
                <c:pt idx="2485">
                  <c:v>1E-4</c:v>
                </c:pt>
                <c:pt idx="2486">
                  <c:v>1E-4</c:v>
                </c:pt>
                <c:pt idx="2487">
                  <c:v>1E-4</c:v>
                </c:pt>
                <c:pt idx="2488">
                  <c:v>1E-4</c:v>
                </c:pt>
                <c:pt idx="2489">
                  <c:v>1E-4</c:v>
                </c:pt>
                <c:pt idx="2490">
                  <c:v>1E-4</c:v>
                </c:pt>
                <c:pt idx="2491">
                  <c:v>1E-4</c:v>
                </c:pt>
                <c:pt idx="2492">
                  <c:v>1E-4</c:v>
                </c:pt>
                <c:pt idx="2493">
                  <c:v>1E-4</c:v>
                </c:pt>
                <c:pt idx="2494">
                  <c:v>1E-4</c:v>
                </c:pt>
                <c:pt idx="2495">
                  <c:v>1E-4</c:v>
                </c:pt>
                <c:pt idx="2496">
                  <c:v>1E-4</c:v>
                </c:pt>
                <c:pt idx="2497">
                  <c:v>1E-4</c:v>
                </c:pt>
                <c:pt idx="2498">
                  <c:v>1E-4</c:v>
                </c:pt>
                <c:pt idx="2499">
                  <c:v>1E-4</c:v>
                </c:pt>
                <c:pt idx="2500">
                  <c:v>1E-4</c:v>
                </c:pt>
                <c:pt idx="2501">
                  <c:v>1E-4</c:v>
                </c:pt>
                <c:pt idx="2502">
                  <c:v>1E-4</c:v>
                </c:pt>
                <c:pt idx="2503">
                  <c:v>1E-4</c:v>
                </c:pt>
                <c:pt idx="2504">
                  <c:v>1E-4</c:v>
                </c:pt>
                <c:pt idx="2505">
                  <c:v>1E-4</c:v>
                </c:pt>
                <c:pt idx="2506">
                  <c:v>1E-4</c:v>
                </c:pt>
                <c:pt idx="2507">
                  <c:v>1E-4</c:v>
                </c:pt>
                <c:pt idx="2508">
                  <c:v>1E-4</c:v>
                </c:pt>
                <c:pt idx="2509">
                  <c:v>1E-4</c:v>
                </c:pt>
                <c:pt idx="2510">
                  <c:v>1E-4</c:v>
                </c:pt>
                <c:pt idx="2511">
                  <c:v>1.0001</c:v>
                </c:pt>
                <c:pt idx="2512">
                  <c:v>1E-4</c:v>
                </c:pt>
                <c:pt idx="2513">
                  <c:v>1E-4</c:v>
                </c:pt>
                <c:pt idx="2514">
                  <c:v>1E-4</c:v>
                </c:pt>
                <c:pt idx="2515">
                  <c:v>1E-4</c:v>
                </c:pt>
                <c:pt idx="2516">
                  <c:v>1E-4</c:v>
                </c:pt>
                <c:pt idx="2517">
                  <c:v>1E-4</c:v>
                </c:pt>
                <c:pt idx="2518">
                  <c:v>1E-4</c:v>
                </c:pt>
                <c:pt idx="2519">
                  <c:v>1E-4</c:v>
                </c:pt>
                <c:pt idx="2520">
                  <c:v>1E-4</c:v>
                </c:pt>
                <c:pt idx="2521">
                  <c:v>1E-4</c:v>
                </c:pt>
                <c:pt idx="2522">
                  <c:v>1E-4</c:v>
                </c:pt>
                <c:pt idx="2523">
                  <c:v>1E-4</c:v>
                </c:pt>
                <c:pt idx="2524">
                  <c:v>1E-4</c:v>
                </c:pt>
                <c:pt idx="2525">
                  <c:v>1E-4</c:v>
                </c:pt>
                <c:pt idx="2526">
                  <c:v>1E-4</c:v>
                </c:pt>
                <c:pt idx="2527">
                  <c:v>1E-4</c:v>
                </c:pt>
                <c:pt idx="2528">
                  <c:v>1E-4</c:v>
                </c:pt>
                <c:pt idx="2529">
                  <c:v>1.0001</c:v>
                </c:pt>
                <c:pt idx="2530">
                  <c:v>1E-4</c:v>
                </c:pt>
                <c:pt idx="2531">
                  <c:v>1E-4</c:v>
                </c:pt>
                <c:pt idx="2532">
                  <c:v>1E-4</c:v>
                </c:pt>
                <c:pt idx="2533">
                  <c:v>1E-4</c:v>
                </c:pt>
                <c:pt idx="2534">
                  <c:v>1E-4</c:v>
                </c:pt>
                <c:pt idx="2535">
                  <c:v>1E-4</c:v>
                </c:pt>
                <c:pt idx="2536">
                  <c:v>1E-4</c:v>
                </c:pt>
                <c:pt idx="2537">
                  <c:v>1E-4</c:v>
                </c:pt>
                <c:pt idx="2538">
                  <c:v>1E-4</c:v>
                </c:pt>
                <c:pt idx="2539">
                  <c:v>1E-4</c:v>
                </c:pt>
                <c:pt idx="2540">
                  <c:v>1E-4</c:v>
                </c:pt>
                <c:pt idx="2541">
                  <c:v>1E-4</c:v>
                </c:pt>
                <c:pt idx="2542">
                  <c:v>1E-4</c:v>
                </c:pt>
                <c:pt idx="2543">
                  <c:v>1.0001</c:v>
                </c:pt>
                <c:pt idx="2544">
                  <c:v>1E-4</c:v>
                </c:pt>
                <c:pt idx="2545">
                  <c:v>1E-4</c:v>
                </c:pt>
                <c:pt idx="2546">
                  <c:v>1E-4</c:v>
                </c:pt>
                <c:pt idx="2547">
                  <c:v>1E-4</c:v>
                </c:pt>
                <c:pt idx="2548">
                  <c:v>1E-4</c:v>
                </c:pt>
                <c:pt idx="2549">
                  <c:v>1E-4</c:v>
                </c:pt>
                <c:pt idx="2550">
                  <c:v>1E-4</c:v>
                </c:pt>
                <c:pt idx="2551">
                  <c:v>1.0001</c:v>
                </c:pt>
                <c:pt idx="2552">
                  <c:v>1E-4</c:v>
                </c:pt>
                <c:pt idx="2553">
                  <c:v>1E-4</c:v>
                </c:pt>
                <c:pt idx="2554">
                  <c:v>1E-4</c:v>
                </c:pt>
                <c:pt idx="2555">
                  <c:v>1E-4</c:v>
                </c:pt>
                <c:pt idx="2556">
                  <c:v>1E-4</c:v>
                </c:pt>
                <c:pt idx="2557">
                  <c:v>1E-4</c:v>
                </c:pt>
                <c:pt idx="2558">
                  <c:v>1E-4</c:v>
                </c:pt>
                <c:pt idx="2559">
                  <c:v>1E-4</c:v>
                </c:pt>
                <c:pt idx="2560">
                  <c:v>1E-4</c:v>
                </c:pt>
                <c:pt idx="2561">
                  <c:v>1E-4</c:v>
                </c:pt>
                <c:pt idx="2562">
                  <c:v>1.0001</c:v>
                </c:pt>
                <c:pt idx="2563">
                  <c:v>2.0001000000000002</c:v>
                </c:pt>
                <c:pt idx="2564">
                  <c:v>7.0000999999999998</c:v>
                </c:pt>
                <c:pt idx="2565">
                  <c:v>10.0001</c:v>
                </c:pt>
                <c:pt idx="2566">
                  <c:v>7.0000999999999998</c:v>
                </c:pt>
                <c:pt idx="2567">
                  <c:v>5.0000999999999998</c:v>
                </c:pt>
                <c:pt idx="2568">
                  <c:v>2.0001000000000002</c:v>
                </c:pt>
                <c:pt idx="2569">
                  <c:v>1.0001</c:v>
                </c:pt>
                <c:pt idx="2570">
                  <c:v>1.0001</c:v>
                </c:pt>
                <c:pt idx="2571">
                  <c:v>1E-4</c:v>
                </c:pt>
                <c:pt idx="2572">
                  <c:v>1E-4</c:v>
                </c:pt>
                <c:pt idx="2573">
                  <c:v>1E-4</c:v>
                </c:pt>
                <c:pt idx="2574">
                  <c:v>1E-4</c:v>
                </c:pt>
                <c:pt idx="2575">
                  <c:v>1E-4</c:v>
                </c:pt>
                <c:pt idx="2576">
                  <c:v>1E-4</c:v>
                </c:pt>
                <c:pt idx="2577">
                  <c:v>1E-4</c:v>
                </c:pt>
                <c:pt idx="2578">
                  <c:v>1E-4</c:v>
                </c:pt>
                <c:pt idx="2579">
                  <c:v>1E-4</c:v>
                </c:pt>
                <c:pt idx="2580">
                  <c:v>1E-4</c:v>
                </c:pt>
                <c:pt idx="2581">
                  <c:v>1E-4</c:v>
                </c:pt>
                <c:pt idx="2582">
                  <c:v>1E-4</c:v>
                </c:pt>
                <c:pt idx="2583">
                  <c:v>1E-4</c:v>
                </c:pt>
                <c:pt idx="2584">
                  <c:v>1E-4</c:v>
                </c:pt>
                <c:pt idx="2585">
                  <c:v>1E-4</c:v>
                </c:pt>
                <c:pt idx="2586">
                  <c:v>1E-4</c:v>
                </c:pt>
                <c:pt idx="2587">
                  <c:v>1E-4</c:v>
                </c:pt>
                <c:pt idx="2588">
                  <c:v>1E-4</c:v>
                </c:pt>
                <c:pt idx="2589">
                  <c:v>1E-4</c:v>
                </c:pt>
                <c:pt idx="2590">
                  <c:v>1E-4</c:v>
                </c:pt>
                <c:pt idx="2591">
                  <c:v>1E-4</c:v>
                </c:pt>
                <c:pt idx="2592">
                  <c:v>1E-4</c:v>
                </c:pt>
                <c:pt idx="2593">
                  <c:v>1.0001</c:v>
                </c:pt>
                <c:pt idx="2594">
                  <c:v>1E-4</c:v>
                </c:pt>
                <c:pt idx="2595">
                  <c:v>1E-4</c:v>
                </c:pt>
                <c:pt idx="2596">
                  <c:v>1E-4</c:v>
                </c:pt>
                <c:pt idx="2597">
                  <c:v>1.0001</c:v>
                </c:pt>
                <c:pt idx="2598">
                  <c:v>1E-4</c:v>
                </c:pt>
                <c:pt idx="2599">
                  <c:v>1E-4</c:v>
                </c:pt>
                <c:pt idx="2600">
                  <c:v>1E-4</c:v>
                </c:pt>
                <c:pt idx="2601">
                  <c:v>1E-4</c:v>
                </c:pt>
                <c:pt idx="2602">
                  <c:v>1E-4</c:v>
                </c:pt>
                <c:pt idx="2603">
                  <c:v>1E-4</c:v>
                </c:pt>
                <c:pt idx="2604">
                  <c:v>1E-4</c:v>
                </c:pt>
                <c:pt idx="2605">
                  <c:v>1E-4</c:v>
                </c:pt>
                <c:pt idx="2606">
                  <c:v>1E-4</c:v>
                </c:pt>
                <c:pt idx="2607">
                  <c:v>1E-4</c:v>
                </c:pt>
                <c:pt idx="2608">
                  <c:v>1E-4</c:v>
                </c:pt>
                <c:pt idx="2609">
                  <c:v>1E-4</c:v>
                </c:pt>
                <c:pt idx="2610">
                  <c:v>1E-4</c:v>
                </c:pt>
                <c:pt idx="2611">
                  <c:v>1E-4</c:v>
                </c:pt>
                <c:pt idx="2612">
                  <c:v>1E-4</c:v>
                </c:pt>
                <c:pt idx="2613">
                  <c:v>1E-4</c:v>
                </c:pt>
                <c:pt idx="2614">
                  <c:v>1E-4</c:v>
                </c:pt>
                <c:pt idx="2615">
                  <c:v>1E-4</c:v>
                </c:pt>
                <c:pt idx="2616">
                  <c:v>1E-4</c:v>
                </c:pt>
                <c:pt idx="2617">
                  <c:v>1E-4</c:v>
                </c:pt>
                <c:pt idx="2618">
                  <c:v>1E-4</c:v>
                </c:pt>
                <c:pt idx="2619">
                  <c:v>1E-4</c:v>
                </c:pt>
                <c:pt idx="2620">
                  <c:v>1E-4</c:v>
                </c:pt>
                <c:pt idx="2621">
                  <c:v>1E-4</c:v>
                </c:pt>
                <c:pt idx="2622">
                  <c:v>1E-4</c:v>
                </c:pt>
                <c:pt idx="2623">
                  <c:v>1E-4</c:v>
                </c:pt>
                <c:pt idx="2624">
                  <c:v>1E-4</c:v>
                </c:pt>
                <c:pt idx="2625">
                  <c:v>1E-4</c:v>
                </c:pt>
                <c:pt idx="2626">
                  <c:v>1E-4</c:v>
                </c:pt>
                <c:pt idx="2627">
                  <c:v>1E-4</c:v>
                </c:pt>
                <c:pt idx="2628">
                  <c:v>1E-4</c:v>
                </c:pt>
                <c:pt idx="2629">
                  <c:v>1E-4</c:v>
                </c:pt>
                <c:pt idx="2630">
                  <c:v>1E-4</c:v>
                </c:pt>
                <c:pt idx="2631">
                  <c:v>1E-4</c:v>
                </c:pt>
                <c:pt idx="2632">
                  <c:v>1E-4</c:v>
                </c:pt>
                <c:pt idx="2633">
                  <c:v>1E-4</c:v>
                </c:pt>
                <c:pt idx="2634">
                  <c:v>1E-4</c:v>
                </c:pt>
                <c:pt idx="2635">
                  <c:v>1E-4</c:v>
                </c:pt>
                <c:pt idx="2636">
                  <c:v>1E-4</c:v>
                </c:pt>
                <c:pt idx="2637">
                  <c:v>1E-4</c:v>
                </c:pt>
                <c:pt idx="2638">
                  <c:v>1E-4</c:v>
                </c:pt>
                <c:pt idx="2639">
                  <c:v>1.0001</c:v>
                </c:pt>
                <c:pt idx="2640">
                  <c:v>1E-4</c:v>
                </c:pt>
                <c:pt idx="2641">
                  <c:v>1E-4</c:v>
                </c:pt>
                <c:pt idx="2642">
                  <c:v>1E-4</c:v>
                </c:pt>
                <c:pt idx="2643">
                  <c:v>1.0001</c:v>
                </c:pt>
                <c:pt idx="2644">
                  <c:v>1E-4</c:v>
                </c:pt>
                <c:pt idx="2645">
                  <c:v>1E-4</c:v>
                </c:pt>
                <c:pt idx="2646">
                  <c:v>1E-4</c:v>
                </c:pt>
                <c:pt idx="2647">
                  <c:v>1E-4</c:v>
                </c:pt>
                <c:pt idx="2648">
                  <c:v>1E-4</c:v>
                </c:pt>
                <c:pt idx="2649">
                  <c:v>1.0001</c:v>
                </c:pt>
                <c:pt idx="2650">
                  <c:v>1.0001</c:v>
                </c:pt>
                <c:pt idx="2651">
                  <c:v>1E-4</c:v>
                </c:pt>
                <c:pt idx="2652">
                  <c:v>1E-4</c:v>
                </c:pt>
                <c:pt idx="2653">
                  <c:v>1E-4</c:v>
                </c:pt>
                <c:pt idx="2654">
                  <c:v>1.0001</c:v>
                </c:pt>
                <c:pt idx="2655">
                  <c:v>1E-4</c:v>
                </c:pt>
                <c:pt idx="2656">
                  <c:v>1E-4</c:v>
                </c:pt>
                <c:pt idx="2657">
                  <c:v>1E-4</c:v>
                </c:pt>
                <c:pt idx="2658">
                  <c:v>1E-4</c:v>
                </c:pt>
                <c:pt idx="2659">
                  <c:v>1E-4</c:v>
                </c:pt>
                <c:pt idx="2660">
                  <c:v>1E-4</c:v>
                </c:pt>
                <c:pt idx="2661">
                  <c:v>1E-4</c:v>
                </c:pt>
                <c:pt idx="2662">
                  <c:v>1E-4</c:v>
                </c:pt>
                <c:pt idx="2663">
                  <c:v>1E-4</c:v>
                </c:pt>
                <c:pt idx="2664">
                  <c:v>1E-4</c:v>
                </c:pt>
                <c:pt idx="2665">
                  <c:v>1E-4</c:v>
                </c:pt>
                <c:pt idx="2666">
                  <c:v>1E-4</c:v>
                </c:pt>
                <c:pt idx="2667">
                  <c:v>1E-4</c:v>
                </c:pt>
                <c:pt idx="2668">
                  <c:v>1E-4</c:v>
                </c:pt>
                <c:pt idx="2669">
                  <c:v>1E-4</c:v>
                </c:pt>
                <c:pt idx="2670">
                  <c:v>1E-4</c:v>
                </c:pt>
                <c:pt idx="2671">
                  <c:v>1E-4</c:v>
                </c:pt>
                <c:pt idx="2672">
                  <c:v>2.0001000000000002</c:v>
                </c:pt>
                <c:pt idx="2673">
                  <c:v>1.0001</c:v>
                </c:pt>
                <c:pt idx="2674">
                  <c:v>1.0001</c:v>
                </c:pt>
                <c:pt idx="2675">
                  <c:v>1E-4</c:v>
                </c:pt>
                <c:pt idx="2676">
                  <c:v>1E-4</c:v>
                </c:pt>
                <c:pt idx="2677">
                  <c:v>1E-4</c:v>
                </c:pt>
                <c:pt idx="2678">
                  <c:v>1E-4</c:v>
                </c:pt>
                <c:pt idx="2679">
                  <c:v>1E-4</c:v>
                </c:pt>
                <c:pt idx="2680">
                  <c:v>1E-4</c:v>
                </c:pt>
                <c:pt idx="2681">
                  <c:v>1E-4</c:v>
                </c:pt>
                <c:pt idx="2682">
                  <c:v>1E-4</c:v>
                </c:pt>
                <c:pt idx="2683">
                  <c:v>1E-4</c:v>
                </c:pt>
                <c:pt idx="2684">
                  <c:v>1E-4</c:v>
                </c:pt>
                <c:pt idx="2685">
                  <c:v>1E-4</c:v>
                </c:pt>
                <c:pt idx="2686">
                  <c:v>1E-4</c:v>
                </c:pt>
                <c:pt idx="2687">
                  <c:v>1E-4</c:v>
                </c:pt>
                <c:pt idx="2688">
                  <c:v>1E-4</c:v>
                </c:pt>
                <c:pt idx="2689">
                  <c:v>1E-4</c:v>
                </c:pt>
                <c:pt idx="2690">
                  <c:v>1E-4</c:v>
                </c:pt>
                <c:pt idx="2691">
                  <c:v>1E-4</c:v>
                </c:pt>
                <c:pt idx="2692">
                  <c:v>1E-4</c:v>
                </c:pt>
                <c:pt idx="2693">
                  <c:v>1E-4</c:v>
                </c:pt>
                <c:pt idx="2694">
                  <c:v>1E-4</c:v>
                </c:pt>
                <c:pt idx="2695">
                  <c:v>1E-4</c:v>
                </c:pt>
                <c:pt idx="2696">
                  <c:v>1E-4</c:v>
                </c:pt>
                <c:pt idx="2697">
                  <c:v>1E-4</c:v>
                </c:pt>
                <c:pt idx="2698">
                  <c:v>1E-4</c:v>
                </c:pt>
                <c:pt idx="2699">
                  <c:v>1E-4</c:v>
                </c:pt>
                <c:pt idx="2700">
                  <c:v>1E-4</c:v>
                </c:pt>
                <c:pt idx="2701">
                  <c:v>1E-4</c:v>
                </c:pt>
                <c:pt idx="2702">
                  <c:v>1.0001</c:v>
                </c:pt>
                <c:pt idx="2703">
                  <c:v>1E-4</c:v>
                </c:pt>
                <c:pt idx="2704">
                  <c:v>1E-4</c:v>
                </c:pt>
                <c:pt idx="2705">
                  <c:v>1E-4</c:v>
                </c:pt>
                <c:pt idx="2706">
                  <c:v>1E-4</c:v>
                </c:pt>
                <c:pt idx="2707">
                  <c:v>1E-4</c:v>
                </c:pt>
                <c:pt idx="2708">
                  <c:v>1E-4</c:v>
                </c:pt>
                <c:pt idx="2709">
                  <c:v>1E-4</c:v>
                </c:pt>
                <c:pt idx="2710">
                  <c:v>1E-4</c:v>
                </c:pt>
                <c:pt idx="2711">
                  <c:v>1.0001</c:v>
                </c:pt>
                <c:pt idx="2712">
                  <c:v>1E-4</c:v>
                </c:pt>
                <c:pt idx="2713">
                  <c:v>1E-4</c:v>
                </c:pt>
                <c:pt idx="2714">
                  <c:v>1E-4</c:v>
                </c:pt>
                <c:pt idx="2715">
                  <c:v>1E-4</c:v>
                </c:pt>
                <c:pt idx="2716">
                  <c:v>1E-4</c:v>
                </c:pt>
                <c:pt idx="2717">
                  <c:v>1E-4</c:v>
                </c:pt>
                <c:pt idx="2718">
                  <c:v>1E-4</c:v>
                </c:pt>
                <c:pt idx="2719">
                  <c:v>1E-4</c:v>
                </c:pt>
                <c:pt idx="2720">
                  <c:v>1E-4</c:v>
                </c:pt>
                <c:pt idx="2721">
                  <c:v>1E-4</c:v>
                </c:pt>
                <c:pt idx="2722">
                  <c:v>1E-4</c:v>
                </c:pt>
                <c:pt idx="2723">
                  <c:v>1E-4</c:v>
                </c:pt>
                <c:pt idx="2724">
                  <c:v>1E-4</c:v>
                </c:pt>
                <c:pt idx="2725">
                  <c:v>1.0001</c:v>
                </c:pt>
                <c:pt idx="2726">
                  <c:v>1E-4</c:v>
                </c:pt>
                <c:pt idx="2727">
                  <c:v>1E-4</c:v>
                </c:pt>
                <c:pt idx="2728">
                  <c:v>1E-4</c:v>
                </c:pt>
                <c:pt idx="2729">
                  <c:v>1E-4</c:v>
                </c:pt>
                <c:pt idx="2730">
                  <c:v>1E-4</c:v>
                </c:pt>
                <c:pt idx="2731">
                  <c:v>1E-4</c:v>
                </c:pt>
                <c:pt idx="2732">
                  <c:v>1E-4</c:v>
                </c:pt>
                <c:pt idx="2733">
                  <c:v>1E-4</c:v>
                </c:pt>
                <c:pt idx="2734">
                  <c:v>1E-4</c:v>
                </c:pt>
                <c:pt idx="2735">
                  <c:v>1E-4</c:v>
                </c:pt>
                <c:pt idx="2736">
                  <c:v>1E-4</c:v>
                </c:pt>
                <c:pt idx="2737">
                  <c:v>1E-4</c:v>
                </c:pt>
                <c:pt idx="2738">
                  <c:v>1E-4</c:v>
                </c:pt>
                <c:pt idx="2739">
                  <c:v>1E-4</c:v>
                </c:pt>
                <c:pt idx="2740">
                  <c:v>1E-4</c:v>
                </c:pt>
                <c:pt idx="2741">
                  <c:v>1E-4</c:v>
                </c:pt>
                <c:pt idx="2742">
                  <c:v>1E-4</c:v>
                </c:pt>
                <c:pt idx="2743">
                  <c:v>1E-4</c:v>
                </c:pt>
                <c:pt idx="2744">
                  <c:v>1E-4</c:v>
                </c:pt>
                <c:pt idx="2745">
                  <c:v>1E-4</c:v>
                </c:pt>
                <c:pt idx="2746">
                  <c:v>1E-4</c:v>
                </c:pt>
                <c:pt idx="2747">
                  <c:v>1E-4</c:v>
                </c:pt>
                <c:pt idx="2748">
                  <c:v>1E-4</c:v>
                </c:pt>
                <c:pt idx="2749">
                  <c:v>1E-4</c:v>
                </c:pt>
                <c:pt idx="2750">
                  <c:v>1E-4</c:v>
                </c:pt>
                <c:pt idx="2751">
                  <c:v>1.0001</c:v>
                </c:pt>
                <c:pt idx="2752">
                  <c:v>1E-4</c:v>
                </c:pt>
                <c:pt idx="2753">
                  <c:v>1E-4</c:v>
                </c:pt>
                <c:pt idx="2754">
                  <c:v>1E-4</c:v>
                </c:pt>
                <c:pt idx="2755">
                  <c:v>1E-4</c:v>
                </c:pt>
                <c:pt idx="2756">
                  <c:v>1E-4</c:v>
                </c:pt>
                <c:pt idx="2757">
                  <c:v>1E-4</c:v>
                </c:pt>
                <c:pt idx="2758">
                  <c:v>1E-4</c:v>
                </c:pt>
                <c:pt idx="2759">
                  <c:v>1E-4</c:v>
                </c:pt>
                <c:pt idx="2760">
                  <c:v>1E-4</c:v>
                </c:pt>
                <c:pt idx="2761">
                  <c:v>1.0001</c:v>
                </c:pt>
                <c:pt idx="2762">
                  <c:v>1.0001</c:v>
                </c:pt>
                <c:pt idx="2763">
                  <c:v>1E-4</c:v>
                </c:pt>
                <c:pt idx="2764">
                  <c:v>1E-4</c:v>
                </c:pt>
                <c:pt idx="2765">
                  <c:v>1E-4</c:v>
                </c:pt>
                <c:pt idx="2766">
                  <c:v>1E-4</c:v>
                </c:pt>
                <c:pt idx="2767">
                  <c:v>1E-4</c:v>
                </c:pt>
                <c:pt idx="2768">
                  <c:v>1E-4</c:v>
                </c:pt>
                <c:pt idx="2769">
                  <c:v>1E-4</c:v>
                </c:pt>
                <c:pt idx="2770">
                  <c:v>1E-4</c:v>
                </c:pt>
                <c:pt idx="2771">
                  <c:v>1E-4</c:v>
                </c:pt>
                <c:pt idx="2772">
                  <c:v>1E-4</c:v>
                </c:pt>
                <c:pt idx="2773">
                  <c:v>1E-4</c:v>
                </c:pt>
                <c:pt idx="2774">
                  <c:v>1E-4</c:v>
                </c:pt>
                <c:pt idx="2775">
                  <c:v>1E-4</c:v>
                </c:pt>
                <c:pt idx="2776">
                  <c:v>1E-4</c:v>
                </c:pt>
                <c:pt idx="2777">
                  <c:v>1E-4</c:v>
                </c:pt>
                <c:pt idx="2778">
                  <c:v>1E-4</c:v>
                </c:pt>
                <c:pt idx="2779">
                  <c:v>1E-4</c:v>
                </c:pt>
                <c:pt idx="2780">
                  <c:v>1E-4</c:v>
                </c:pt>
                <c:pt idx="2781">
                  <c:v>1E-4</c:v>
                </c:pt>
                <c:pt idx="2782">
                  <c:v>1E-4</c:v>
                </c:pt>
                <c:pt idx="2783">
                  <c:v>1E-4</c:v>
                </c:pt>
                <c:pt idx="2784">
                  <c:v>1E-4</c:v>
                </c:pt>
                <c:pt idx="2785">
                  <c:v>1E-4</c:v>
                </c:pt>
                <c:pt idx="2786">
                  <c:v>1E-4</c:v>
                </c:pt>
                <c:pt idx="2787">
                  <c:v>1E-4</c:v>
                </c:pt>
                <c:pt idx="2788">
                  <c:v>1E-4</c:v>
                </c:pt>
                <c:pt idx="2789">
                  <c:v>1E-4</c:v>
                </c:pt>
                <c:pt idx="2790">
                  <c:v>1E-4</c:v>
                </c:pt>
                <c:pt idx="2791">
                  <c:v>1E-4</c:v>
                </c:pt>
                <c:pt idx="2792">
                  <c:v>1E-4</c:v>
                </c:pt>
                <c:pt idx="2793">
                  <c:v>1E-4</c:v>
                </c:pt>
                <c:pt idx="2794">
                  <c:v>1E-4</c:v>
                </c:pt>
                <c:pt idx="2795">
                  <c:v>1E-4</c:v>
                </c:pt>
                <c:pt idx="2796">
                  <c:v>1E-4</c:v>
                </c:pt>
                <c:pt idx="2797">
                  <c:v>1E-4</c:v>
                </c:pt>
                <c:pt idx="2798">
                  <c:v>1E-4</c:v>
                </c:pt>
                <c:pt idx="2799">
                  <c:v>1E-4</c:v>
                </c:pt>
                <c:pt idx="2800">
                  <c:v>1E-4</c:v>
                </c:pt>
                <c:pt idx="2801">
                  <c:v>1E-4</c:v>
                </c:pt>
                <c:pt idx="2802">
                  <c:v>1E-4</c:v>
                </c:pt>
                <c:pt idx="2803">
                  <c:v>1E-4</c:v>
                </c:pt>
                <c:pt idx="2804">
                  <c:v>1E-4</c:v>
                </c:pt>
                <c:pt idx="2805">
                  <c:v>1E-4</c:v>
                </c:pt>
                <c:pt idx="2806">
                  <c:v>1E-4</c:v>
                </c:pt>
                <c:pt idx="2807">
                  <c:v>1.0001</c:v>
                </c:pt>
                <c:pt idx="2808">
                  <c:v>1E-4</c:v>
                </c:pt>
                <c:pt idx="2809">
                  <c:v>1.0001</c:v>
                </c:pt>
                <c:pt idx="2810">
                  <c:v>1E-4</c:v>
                </c:pt>
                <c:pt idx="2811">
                  <c:v>1E-4</c:v>
                </c:pt>
                <c:pt idx="2812">
                  <c:v>1E-4</c:v>
                </c:pt>
                <c:pt idx="2813">
                  <c:v>1E-4</c:v>
                </c:pt>
                <c:pt idx="2814">
                  <c:v>1E-4</c:v>
                </c:pt>
                <c:pt idx="2815">
                  <c:v>1E-4</c:v>
                </c:pt>
                <c:pt idx="2816">
                  <c:v>1E-4</c:v>
                </c:pt>
                <c:pt idx="2817">
                  <c:v>1E-4</c:v>
                </c:pt>
                <c:pt idx="2818">
                  <c:v>1E-4</c:v>
                </c:pt>
                <c:pt idx="2819">
                  <c:v>2.0001000000000002</c:v>
                </c:pt>
                <c:pt idx="2820">
                  <c:v>1E-4</c:v>
                </c:pt>
                <c:pt idx="2821">
                  <c:v>1.0001</c:v>
                </c:pt>
                <c:pt idx="2822">
                  <c:v>1E-4</c:v>
                </c:pt>
                <c:pt idx="2823">
                  <c:v>1E-4</c:v>
                </c:pt>
                <c:pt idx="2824">
                  <c:v>1E-4</c:v>
                </c:pt>
                <c:pt idx="2825">
                  <c:v>1E-4</c:v>
                </c:pt>
                <c:pt idx="2826">
                  <c:v>1E-4</c:v>
                </c:pt>
                <c:pt idx="2827">
                  <c:v>1E-4</c:v>
                </c:pt>
                <c:pt idx="2828">
                  <c:v>1E-4</c:v>
                </c:pt>
                <c:pt idx="2829">
                  <c:v>1E-4</c:v>
                </c:pt>
                <c:pt idx="2830">
                  <c:v>1E-4</c:v>
                </c:pt>
                <c:pt idx="2831">
                  <c:v>1E-4</c:v>
                </c:pt>
                <c:pt idx="2832">
                  <c:v>1E-4</c:v>
                </c:pt>
                <c:pt idx="2833">
                  <c:v>1E-4</c:v>
                </c:pt>
                <c:pt idx="2834">
                  <c:v>1E-4</c:v>
                </c:pt>
                <c:pt idx="2835">
                  <c:v>1E-4</c:v>
                </c:pt>
                <c:pt idx="2836">
                  <c:v>1E-4</c:v>
                </c:pt>
                <c:pt idx="2837">
                  <c:v>1E-4</c:v>
                </c:pt>
                <c:pt idx="2838">
                  <c:v>1E-4</c:v>
                </c:pt>
                <c:pt idx="2839">
                  <c:v>1E-4</c:v>
                </c:pt>
                <c:pt idx="2840">
                  <c:v>1E-4</c:v>
                </c:pt>
                <c:pt idx="2841">
                  <c:v>1E-4</c:v>
                </c:pt>
                <c:pt idx="2842">
                  <c:v>1E-4</c:v>
                </c:pt>
                <c:pt idx="2843">
                  <c:v>1E-4</c:v>
                </c:pt>
                <c:pt idx="2844">
                  <c:v>1.0001</c:v>
                </c:pt>
                <c:pt idx="2845">
                  <c:v>1E-4</c:v>
                </c:pt>
                <c:pt idx="2846">
                  <c:v>1E-4</c:v>
                </c:pt>
                <c:pt idx="2847">
                  <c:v>1E-4</c:v>
                </c:pt>
                <c:pt idx="2848">
                  <c:v>1E-4</c:v>
                </c:pt>
                <c:pt idx="2849">
                  <c:v>1E-4</c:v>
                </c:pt>
                <c:pt idx="2850">
                  <c:v>1E-4</c:v>
                </c:pt>
                <c:pt idx="2851">
                  <c:v>1E-4</c:v>
                </c:pt>
                <c:pt idx="2852">
                  <c:v>1E-4</c:v>
                </c:pt>
                <c:pt idx="2853">
                  <c:v>1E-4</c:v>
                </c:pt>
                <c:pt idx="2854">
                  <c:v>1E-4</c:v>
                </c:pt>
                <c:pt idx="2855">
                  <c:v>1E-4</c:v>
                </c:pt>
                <c:pt idx="2856">
                  <c:v>1.0001</c:v>
                </c:pt>
                <c:pt idx="2857">
                  <c:v>1E-4</c:v>
                </c:pt>
                <c:pt idx="2858">
                  <c:v>1E-4</c:v>
                </c:pt>
                <c:pt idx="2859">
                  <c:v>1E-4</c:v>
                </c:pt>
                <c:pt idx="2860">
                  <c:v>1E-4</c:v>
                </c:pt>
                <c:pt idx="2861">
                  <c:v>1E-4</c:v>
                </c:pt>
                <c:pt idx="2862">
                  <c:v>1E-4</c:v>
                </c:pt>
                <c:pt idx="2863">
                  <c:v>1E-4</c:v>
                </c:pt>
                <c:pt idx="2864">
                  <c:v>1E-4</c:v>
                </c:pt>
                <c:pt idx="2865">
                  <c:v>1E-4</c:v>
                </c:pt>
                <c:pt idx="2866">
                  <c:v>1E-4</c:v>
                </c:pt>
                <c:pt idx="2867">
                  <c:v>1E-4</c:v>
                </c:pt>
                <c:pt idx="2868">
                  <c:v>1E-4</c:v>
                </c:pt>
                <c:pt idx="2869">
                  <c:v>1E-4</c:v>
                </c:pt>
                <c:pt idx="2870">
                  <c:v>1E-4</c:v>
                </c:pt>
                <c:pt idx="2871">
                  <c:v>1E-4</c:v>
                </c:pt>
                <c:pt idx="2872">
                  <c:v>1E-4</c:v>
                </c:pt>
                <c:pt idx="2873">
                  <c:v>1E-4</c:v>
                </c:pt>
                <c:pt idx="2874">
                  <c:v>1E-4</c:v>
                </c:pt>
                <c:pt idx="2875">
                  <c:v>1E-4</c:v>
                </c:pt>
                <c:pt idx="2876">
                  <c:v>1E-4</c:v>
                </c:pt>
                <c:pt idx="2877">
                  <c:v>1E-4</c:v>
                </c:pt>
                <c:pt idx="2878">
                  <c:v>1E-4</c:v>
                </c:pt>
                <c:pt idx="2879">
                  <c:v>1E-4</c:v>
                </c:pt>
                <c:pt idx="2880">
                  <c:v>1E-4</c:v>
                </c:pt>
                <c:pt idx="2881">
                  <c:v>1E-4</c:v>
                </c:pt>
                <c:pt idx="2882">
                  <c:v>1E-4</c:v>
                </c:pt>
                <c:pt idx="2883">
                  <c:v>1E-4</c:v>
                </c:pt>
                <c:pt idx="2884">
                  <c:v>1E-4</c:v>
                </c:pt>
                <c:pt idx="2885">
                  <c:v>1E-4</c:v>
                </c:pt>
                <c:pt idx="2886">
                  <c:v>1E-4</c:v>
                </c:pt>
                <c:pt idx="2887">
                  <c:v>1E-4</c:v>
                </c:pt>
                <c:pt idx="2888">
                  <c:v>1.0001</c:v>
                </c:pt>
                <c:pt idx="2889">
                  <c:v>1.0001</c:v>
                </c:pt>
                <c:pt idx="2890">
                  <c:v>1E-4</c:v>
                </c:pt>
                <c:pt idx="2891">
                  <c:v>1.0001</c:v>
                </c:pt>
                <c:pt idx="2892">
                  <c:v>1E-4</c:v>
                </c:pt>
                <c:pt idx="2893">
                  <c:v>1E-4</c:v>
                </c:pt>
                <c:pt idx="2894">
                  <c:v>1E-4</c:v>
                </c:pt>
                <c:pt idx="2895">
                  <c:v>1E-4</c:v>
                </c:pt>
                <c:pt idx="2896">
                  <c:v>1E-4</c:v>
                </c:pt>
                <c:pt idx="2897">
                  <c:v>1E-4</c:v>
                </c:pt>
                <c:pt idx="2898">
                  <c:v>1E-4</c:v>
                </c:pt>
                <c:pt idx="2899">
                  <c:v>1.0001</c:v>
                </c:pt>
                <c:pt idx="2900">
                  <c:v>1E-4</c:v>
                </c:pt>
                <c:pt idx="2901">
                  <c:v>1.0001</c:v>
                </c:pt>
                <c:pt idx="2902">
                  <c:v>1E-4</c:v>
                </c:pt>
                <c:pt idx="2903">
                  <c:v>1E-4</c:v>
                </c:pt>
                <c:pt idx="2904">
                  <c:v>1E-4</c:v>
                </c:pt>
                <c:pt idx="2905">
                  <c:v>1E-4</c:v>
                </c:pt>
                <c:pt idx="2906">
                  <c:v>1E-4</c:v>
                </c:pt>
                <c:pt idx="2907">
                  <c:v>1E-4</c:v>
                </c:pt>
                <c:pt idx="2908">
                  <c:v>1E-4</c:v>
                </c:pt>
                <c:pt idx="2909">
                  <c:v>1E-4</c:v>
                </c:pt>
                <c:pt idx="2910">
                  <c:v>1E-4</c:v>
                </c:pt>
                <c:pt idx="2911">
                  <c:v>1E-4</c:v>
                </c:pt>
                <c:pt idx="2912">
                  <c:v>1E-4</c:v>
                </c:pt>
                <c:pt idx="2913">
                  <c:v>1E-4</c:v>
                </c:pt>
                <c:pt idx="2914">
                  <c:v>1E-4</c:v>
                </c:pt>
                <c:pt idx="2915">
                  <c:v>1E-4</c:v>
                </c:pt>
                <c:pt idx="2916">
                  <c:v>1E-4</c:v>
                </c:pt>
                <c:pt idx="2917">
                  <c:v>1E-4</c:v>
                </c:pt>
                <c:pt idx="2918">
                  <c:v>1E-4</c:v>
                </c:pt>
                <c:pt idx="2919">
                  <c:v>1E-4</c:v>
                </c:pt>
                <c:pt idx="2920">
                  <c:v>1E-4</c:v>
                </c:pt>
                <c:pt idx="2921">
                  <c:v>1E-4</c:v>
                </c:pt>
                <c:pt idx="2922">
                  <c:v>1E-4</c:v>
                </c:pt>
                <c:pt idx="2923">
                  <c:v>1E-4</c:v>
                </c:pt>
                <c:pt idx="2924">
                  <c:v>1E-4</c:v>
                </c:pt>
                <c:pt idx="2925">
                  <c:v>1E-4</c:v>
                </c:pt>
                <c:pt idx="2926">
                  <c:v>1E-4</c:v>
                </c:pt>
                <c:pt idx="2927">
                  <c:v>1E-4</c:v>
                </c:pt>
                <c:pt idx="2928">
                  <c:v>1E-4</c:v>
                </c:pt>
                <c:pt idx="2929">
                  <c:v>1E-4</c:v>
                </c:pt>
                <c:pt idx="2930">
                  <c:v>1E-4</c:v>
                </c:pt>
                <c:pt idx="2931">
                  <c:v>1.0001</c:v>
                </c:pt>
                <c:pt idx="2932">
                  <c:v>1E-4</c:v>
                </c:pt>
                <c:pt idx="2933">
                  <c:v>1.0001</c:v>
                </c:pt>
                <c:pt idx="2934">
                  <c:v>1E-4</c:v>
                </c:pt>
                <c:pt idx="2935">
                  <c:v>1E-4</c:v>
                </c:pt>
                <c:pt idx="2936">
                  <c:v>1E-4</c:v>
                </c:pt>
                <c:pt idx="2937">
                  <c:v>1E-4</c:v>
                </c:pt>
                <c:pt idx="2938">
                  <c:v>1E-4</c:v>
                </c:pt>
                <c:pt idx="2939">
                  <c:v>1E-4</c:v>
                </c:pt>
                <c:pt idx="2940">
                  <c:v>1E-4</c:v>
                </c:pt>
                <c:pt idx="2941">
                  <c:v>1E-4</c:v>
                </c:pt>
                <c:pt idx="2942">
                  <c:v>1E-4</c:v>
                </c:pt>
                <c:pt idx="2943">
                  <c:v>1E-4</c:v>
                </c:pt>
                <c:pt idx="2944">
                  <c:v>1E-4</c:v>
                </c:pt>
                <c:pt idx="2945">
                  <c:v>1E-4</c:v>
                </c:pt>
                <c:pt idx="2946">
                  <c:v>1E-4</c:v>
                </c:pt>
                <c:pt idx="2947">
                  <c:v>1E-4</c:v>
                </c:pt>
                <c:pt idx="2948">
                  <c:v>1E-4</c:v>
                </c:pt>
                <c:pt idx="2949">
                  <c:v>1E-4</c:v>
                </c:pt>
                <c:pt idx="2950">
                  <c:v>1E-4</c:v>
                </c:pt>
                <c:pt idx="2951">
                  <c:v>1E-4</c:v>
                </c:pt>
                <c:pt idx="2952">
                  <c:v>1E-4</c:v>
                </c:pt>
                <c:pt idx="2953">
                  <c:v>1.0001</c:v>
                </c:pt>
                <c:pt idx="2954">
                  <c:v>1E-4</c:v>
                </c:pt>
                <c:pt idx="2955">
                  <c:v>1E-4</c:v>
                </c:pt>
                <c:pt idx="2956">
                  <c:v>1.0001</c:v>
                </c:pt>
                <c:pt idx="2957">
                  <c:v>1E-4</c:v>
                </c:pt>
                <c:pt idx="2958">
                  <c:v>1E-4</c:v>
                </c:pt>
                <c:pt idx="2959">
                  <c:v>1.0001</c:v>
                </c:pt>
                <c:pt idx="2960">
                  <c:v>1E-4</c:v>
                </c:pt>
                <c:pt idx="2961">
                  <c:v>1E-4</c:v>
                </c:pt>
                <c:pt idx="2962">
                  <c:v>1.0001</c:v>
                </c:pt>
                <c:pt idx="2963">
                  <c:v>1E-4</c:v>
                </c:pt>
                <c:pt idx="2964">
                  <c:v>1.0001</c:v>
                </c:pt>
                <c:pt idx="2965">
                  <c:v>1.0001</c:v>
                </c:pt>
                <c:pt idx="2966">
                  <c:v>1.0001</c:v>
                </c:pt>
                <c:pt idx="2967">
                  <c:v>1E-4</c:v>
                </c:pt>
                <c:pt idx="2968">
                  <c:v>1E-4</c:v>
                </c:pt>
                <c:pt idx="2969">
                  <c:v>1E-4</c:v>
                </c:pt>
                <c:pt idx="2970">
                  <c:v>1E-4</c:v>
                </c:pt>
                <c:pt idx="2971">
                  <c:v>1E-4</c:v>
                </c:pt>
                <c:pt idx="2972">
                  <c:v>1.0001</c:v>
                </c:pt>
                <c:pt idx="2973">
                  <c:v>1E-4</c:v>
                </c:pt>
                <c:pt idx="2974">
                  <c:v>2.0001000000000002</c:v>
                </c:pt>
                <c:pt idx="2975">
                  <c:v>3.0001000000000002</c:v>
                </c:pt>
                <c:pt idx="2976">
                  <c:v>2.0001000000000002</c:v>
                </c:pt>
                <c:pt idx="2977">
                  <c:v>1E-4</c:v>
                </c:pt>
                <c:pt idx="2978">
                  <c:v>1.0001</c:v>
                </c:pt>
                <c:pt idx="2979">
                  <c:v>1.0001</c:v>
                </c:pt>
                <c:pt idx="2980">
                  <c:v>2.0001000000000002</c:v>
                </c:pt>
                <c:pt idx="2981">
                  <c:v>1.0001</c:v>
                </c:pt>
                <c:pt idx="2982">
                  <c:v>2.0001000000000002</c:v>
                </c:pt>
                <c:pt idx="2983">
                  <c:v>3.0001000000000002</c:v>
                </c:pt>
                <c:pt idx="2984">
                  <c:v>159.0001</c:v>
                </c:pt>
                <c:pt idx="2985">
                  <c:v>722.00009999999997</c:v>
                </c:pt>
                <c:pt idx="2986">
                  <c:v>924.00009999999997</c:v>
                </c:pt>
                <c:pt idx="2987">
                  <c:v>1118.0001</c:v>
                </c:pt>
                <c:pt idx="2988">
                  <c:v>576.00009999999997</c:v>
                </c:pt>
                <c:pt idx="2989">
                  <c:v>425.00009999999997</c:v>
                </c:pt>
                <c:pt idx="2990">
                  <c:v>227.0001</c:v>
                </c:pt>
                <c:pt idx="2991">
                  <c:v>11.0001</c:v>
                </c:pt>
                <c:pt idx="2992">
                  <c:v>3.0001000000000002</c:v>
                </c:pt>
                <c:pt idx="2993">
                  <c:v>1.0001</c:v>
                </c:pt>
                <c:pt idx="2994">
                  <c:v>2.0001000000000002</c:v>
                </c:pt>
                <c:pt idx="2995">
                  <c:v>3.0001000000000002</c:v>
                </c:pt>
                <c:pt idx="2996">
                  <c:v>1.0001</c:v>
                </c:pt>
                <c:pt idx="2997">
                  <c:v>1E-4</c:v>
                </c:pt>
                <c:pt idx="2998">
                  <c:v>1.0001</c:v>
                </c:pt>
                <c:pt idx="2999">
                  <c:v>2.0001000000000002</c:v>
                </c:pt>
                <c:pt idx="3000">
                  <c:v>1E-4</c:v>
                </c:pt>
                <c:pt idx="3001">
                  <c:v>2.0001000000000002</c:v>
                </c:pt>
                <c:pt idx="3002">
                  <c:v>1.0001</c:v>
                </c:pt>
                <c:pt idx="3003">
                  <c:v>1E-4</c:v>
                </c:pt>
                <c:pt idx="3004">
                  <c:v>1.0001</c:v>
                </c:pt>
                <c:pt idx="3005">
                  <c:v>1E-4</c:v>
                </c:pt>
                <c:pt idx="3006">
                  <c:v>1E-4</c:v>
                </c:pt>
                <c:pt idx="3007">
                  <c:v>1E-4</c:v>
                </c:pt>
                <c:pt idx="3008">
                  <c:v>1E-4</c:v>
                </c:pt>
                <c:pt idx="3009">
                  <c:v>1E-4</c:v>
                </c:pt>
                <c:pt idx="3010">
                  <c:v>1E-4</c:v>
                </c:pt>
                <c:pt idx="3011">
                  <c:v>1E-4</c:v>
                </c:pt>
                <c:pt idx="3012">
                  <c:v>3.0001000000000002</c:v>
                </c:pt>
                <c:pt idx="3013">
                  <c:v>2.0001000000000002</c:v>
                </c:pt>
                <c:pt idx="3014">
                  <c:v>1E-4</c:v>
                </c:pt>
                <c:pt idx="3015">
                  <c:v>1.0001</c:v>
                </c:pt>
                <c:pt idx="3016">
                  <c:v>1.0001</c:v>
                </c:pt>
                <c:pt idx="3017">
                  <c:v>1E-4</c:v>
                </c:pt>
                <c:pt idx="3018">
                  <c:v>2.0001000000000002</c:v>
                </c:pt>
                <c:pt idx="3019">
                  <c:v>1E-4</c:v>
                </c:pt>
                <c:pt idx="3020">
                  <c:v>1E-4</c:v>
                </c:pt>
                <c:pt idx="3021">
                  <c:v>1.0001</c:v>
                </c:pt>
                <c:pt idx="3022">
                  <c:v>1E-4</c:v>
                </c:pt>
                <c:pt idx="3023">
                  <c:v>1E-4</c:v>
                </c:pt>
                <c:pt idx="3024">
                  <c:v>1E-4</c:v>
                </c:pt>
                <c:pt idx="3025">
                  <c:v>2.0001000000000002</c:v>
                </c:pt>
                <c:pt idx="3026">
                  <c:v>1.0001</c:v>
                </c:pt>
                <c:pt idx="3027">
                  <c:v>2.0001000000000002</c:v>
                </c:pt>
                <c:pt idx="3028">
                  <c:v>1E-4</c:v>
                </c:pt>
                <c:pt idx="3029">
                  <c:v>1.0001</c:v>
                </c:pt>
                <c:pt idx="3030">
                  <c:v>1E-4</c:v>
                </c:pt>
                <c:pt idx="3031">
                  <c:v>1E-4</c:v>
                </c:pt>
                <c:pt idx="3032">
                  <c:v>2.0001000000000002</c:v>
                </c:pt>
                <c:pt idx="3033">
                  <c:v>1.0001</c:v>
                </c:pt>
                <c:pt idx="3034">
                  <c:v>1E-4</c:v>
                </c:pt>
                <c:pt idx="3035">
                  <c:v>1.0001</c:v>
                </c:pt>
                <c:pt idx="3036">
                  <c:v>1E-4</c:v>
                </c:pt>
                <c:pt idx="3037">
                  <c:v>1.0001</c:v>
                </c:pt>
                <c:pt idx="3038">
                  <c:v>1E-4</c:v>
                </c:pt>
                <c:pt idx="3039">
                  <c:v>1.0001</c:v>
                </c:pt>
                <c:pt idx="3040">
                  <c:v>1E-4</c:v>
                </c:pt>
                <c:pt idx="3041">
                  <c:v>1E-4</c:v>
                </c:pt>
                <c:pt idx="3042">
                  <c:v>1.0001</c:v>
                </c:pt>
                <c:pt idx="3043">
                  <c:v>1E-4</c:v>
                </c:pt>
                <c:pt idx="3044">
                  <c:v>1.0001</c:v>
                </c:pt>
                <c:pt idx="3045">
                  <c:v>1E-4</c:v>
                </c:pt>
                <c:pt idx="3046">
                  <c:v>1E-4</c:v>
                </c:pt>
                <c:pt idx="3047">
                  <c:v>1E-4</c:v>
                </c:pt>
                <c:pt idx="3048">
                  <c:v>1.0001</c:v>
                </c:pt>
                <c:pt idx="3049">
                  <c:v>1E-4</c:v>
                </c:pt>
                <c:pt idx="3050">
                  <c:v>1E-4</c:v>
                </c:pt>
                <c:pt idx="3051">
                  <c:v>3.0001000000000002</c:v>
                </c:pt>
                <c:pt idx="3052">
                  <c:v>1E-4</c:v>
                </c:pt>
                <c:pt idx="3053">
                  <c:v>1.0001</c:v>
                </c:pt>
                <c:pt idx="3054">
                  <c:v>1E-4</c:v>
                </c:pt>
                <c:pt idx="3055">
                  <c:v>1.0001</c:v>
                </c:pt>
                <c:pt idx="3056">
                  <c:v>1E-4</c:v>
                </c:pt>
                <c:pt idx="3057">
                  <c:v>1E-4</c:v>
                </c:pt>
                <c:pt idx="3058">
                  <c:v>1E-4</c:v>
                </c:pt>
                <c:pt idx="3059">
                  <c:v>1.0001</c:v>
                </c:pt>
                <c:pt idx="3060">
                  <c:v>1E-4</c:v>
                </c:pt>
                <c:pt idx="3061">
                  <c:v>1.0001</c:v>
                </c:pt>
                <c:pt idx="3062">
                  <c:v>1E-4</c:v>
                </c:pt>
                <c:pt idx="3063">
                  <c:v>1.0001</c:v>
                </c:pt>
                <c:pt idx="3064">
                  <c:v>1E-4</c:v>
                </c:pt>
                <c:pt idx="3065">
                  <c:v>1E-4</c:v>
                </c:pt>
                <c:pt idx="3066">
                  <c:v>1.0001</c:v>
                </c:pt>
                <c:pt idx="3067">
                  <c:v>1.0001</c:v>
                </c:pt>
                <c:pt idx="3068">
                  <c:v>1E-4</c:v>
                </c:pt>
                <c:pt idx="3069">
                  <c:v>2.0001000000000002</c:v>
                </c:pt>
                <c:pt idx="3070">
                  <c:v>3.0001000000000002</c:v>
                </c:pt>
                <c:pt idx="3071">
                  <c:v>2.0001000000000002</c:v>
                </c:pt>
                <c:pt idx="3072">
                  <c:v>1.0001</c:v>
                </c:pt>
                <c:pt idx="3073">
                  <c:v>4.0000999999999998</c:v>
                </c:pt>
                <c:pt idx="3074">
                  <c:v>3.0001000000000002</c:v>
                </c:pt>
                <c:pt idx="3075">
                  <c:v>4.0000999999999998</c:v>
                </c:pt>
                <c:pt idx="3076">
                  <c:v>1E-4</c:v>
                </c:pt>
                <c:pt idx="3077">
                  <c:v>1.0001</c:v>
                </c:pt>
                <c:pt idx="3078">
                  <c:v>6.0000999999999998</c:v>
                </c:pt>
                <c:pt idx="3079">
                  <c:v>5.0000999999999998</c:v>
                </c:pt>
                <c:pt idx="3080">
                  <c:v>3.0001000000000002</c:v>
                </c:pt>
                <c:pt idx="3081">
                  <c:v>3.0001000000000002</c:v>
                </c:pt>
                <c:pt idx="3082">
                  <c:v>5.0000999999999998</c:v>
                </c:pt>
                <c:pt idx="3083">
                  <c:v>6.0000999999999998</c:v>
                </c:pt>
                <c:pt idx="3084">
                  <c:v>444.00009999999997</c:v>
                </c:pt>
                <c:pt idx="3085">
                  <c:v>691.00009999999997</c:v>
                </c:pt>
                <c:pt idx="3086">
                  <c:v>1341.0001</c:v>
                </c:pt>
                <c:pt idx="3087">
                  <c:v>1226.0001</c:v>
                </c:pt>
                <c:pt idx="3088">
                  <c:v>738.00009999999997</c:v>
                </c:pt>
                <c:pt idx="3089">
                  <c:v>588.00009999999997</c:v>
                </c:pt>
                <c:pt idx="3090">
                  <c:v>76.000100000000003</c:v>
                </c:pt>
                <c:pt idx="3091">
                  <c:v>1.0001</c:v>
                </c:pt>
                <c:pt idx="3092">
                  <c:v>1.0001</c:v>
                </c:pt>
                <c:pt idx="3093">
                  <c:v>1.0001</c:v>
                </c:pt>
                <c:pt idx="3094">
                  <c:v>1.0001</c:v>
                </c:pt>
                <c:pt idx="3095">
                  <c:v>1E-4</c:v>
                </c:pt>
                <c:pt idx="3096">
                  <c:v>2.0001000000000002</c:v>
                </c:pt>
                <c:pt idx="3097">
                  <c:v>1.0001</c:v>
                </c:pt>
                <c:pt idx="3098">
                  <c:v>1E-4</c:v>
                </c:pt>
                <c:pt idx="3099">
                  <c:v>1.0001</c:v>
                </c:pt>
                <c:pt idx="3100">
                  <c:v>1.0001</c:v>
                </c:pt>
                <c:pt idx="3101">
                  <c:v>1.0001</c:v>
                </c:pt>
                <c:pt idx="3102">
                  <c:v>1.0001</c:v>
                </c:pt>
                <c:pt idx="3103">
                  <c:v>1E-4</c:v>
                </c:pt>
                <c:pt idx="3104">
                  <c:v>1E-4</c:v>
                </c:pt>
                <c:pt idx="3105">
                  <c:v>2.0001000000000002</c:v>
                </c:pt>
                <c:pt idx="3106">
                  <c:v>1E-4</c:v>
                </c:pt>
                <c:pt idx="3107">
                  <c:v>1.0001</c:v>
                </c:pt>
                <c:pt idx="3108">
                  <c:v>1E-4</c:v>
                </c:pt>
                <c:pt idx="3109">
                  <c:v>2.0001000000000002</c:v>
                </c:pt>
                <c:pt idx="3110">
                  <c:v>1E-4</c:v>
                </c:pt>
                <c:pt idx="3111">
                  <c:v>1E-4</c:v>
                </c:pt>
                <c:pt idx="3112">
                  <c:v>1E-4</c:v>
                </c:pt>
                <c:pt idx="3113">
                  <c:v>1.0001</c:v>
                </c:pt>
                <c:pt idx="3114">
                  <c:v>1.0001</c:v>
                </c:pt>
                <c:pt idx="3115">
                  <c:v>1E-4</c:v>
                </c:pt>
                <c:pt idx="3116">
                  <c:v>1.0001</c:v>
                </c:pt>
                <c:pt idx="3117">
                  <c:v>1E-4</c:v>
                </c:pt>
                <c:pt idx="3118">
                  <c:v>2.0001000000000002</c:v>
                </c:pt>
                <c:pt idx="3119">
                  <c:v>1E-4</c:v>
                </c:pt>
                <c:pt idx="3120">
                  <c:v>1.0001</c:v>
                </c:pt>
                <c:pt idx="3121">
                  <c:v>1E-4</c:v>
                </c:pt>
                <c:pt idx="3122">
                  <c:v>1.0001</c:v>
                </c:pt>
                <c:pt idx="3123">
                  <c:v>1E-4</c:v>
                </c:pt>
                <c:pt idx="3124">
                  <c:v>1.0001</c:v>
                </c:pt>
                <c:pt idx="3125">
                  <c:v>1.0001</c:v>
                </c:pt>
                <c:pt idx="3126">
                  <c:v>1E-4</c:v>
                </c:pt>
                <c:pt idx="3127">
                  <c:v>1.0001</c:v>
                </c:pt>
                <c:pt idx="3128">
                  <c:v>1E-4</c:v>
                </c:pt>
                <c:pt idx="3129">
                  <c:v>1E-4</c:v>
                </c:pt>
                <c:pt idx="3130">
                  <c:v>2.0001000000000002</c:v>
                </c:pt>
                <c:pt idx="3131">
                  <c:v>1E-4</c:v>
                </c:pt>
                <c:pt idx="3132">
                  <c:v>1E-4</c:v>
                </c:pt>
                <c:pt idx="3133">
                  <c:v>1.0001</c:v>
                </c:pt>
                <c:pt idx="3134">
                  <c:v>2.0001000000000002</c:v>
                </c:pt>
                <c:pt idx="3135">
                  <c:v>1E-4</c:v>
                </c:pt>
                <c:pt idx="3136">
                  <c:v>1.0001</c:v>
                </c:pt>
                <c:pt idx="3137">
                  <c:v>1E-4</c:v>
                </c:pt>
                <c:pt idx="3138">
                  <c:v>1.0001</c:v>
                </c:pt>
                <c:pt idx="3139">
                  <c:v>1E-4</c:v>
                </c:pt>
                <c:pt idx="3140">
                  <c:v>1E-4</c:v>
                </c:pt>
                <c:pt idx="3141">
                  <c:v>1E-4</c:v>
                </c:pt>
                <c:pt idx="3142">
                  <c:v>1E-4</c:v>
                </c:pt>
                <c:pt idx="3143">
                  <c:v>1.0001</c:v>
                </c:pt>
                <c:pt idx="3144">
                  <c:v>1E-4</c:v>
                </c:pt>
                <c:pt idx="3145">
                  <c:v>1.0001</c:v>
                </c:pt>
                <c:pt idx="3146">
                  <c:v>1E-4</c:v>
                </c:pt>
                <c:pt idx="3147">
                  <c:v>1E-4</c:v>
                </c:pt>
                <c:pt idx="3148">
                  <c:v>1E-4</c:v>
                </c:pt>
                <c:pt idx="3149">
                  <c:v>1E-4</c:v>
                </c:pt>
                <c:pt idx="3150">
                  <c:v>1E-4</c:v>
                </c:pt>
                <c:pt idx="3151">
                  <c:v>1E-4</c:v>
                </c:pt>
                <c:pt idx="3152">
                  <c:v>1E-4</c:v>
                </c:pt>
                <c:pt idx="3153">
                  <c:v>1E-4</c:v>
                </c:pt>
                <c:pt idx="3154">
                  <c:v>1E-4</c:v>
                </c:pt>
                <c:pt idx="3155">
                  <c:v>1E-4</c:v>
                </c:pt>
                <c:pt idx="3156">
                  <c:v>1E-4</c:v>
                </c:pt>
                <c:pt idx="3157">
                  <c:v>1E-4</c:v>
                </c:pt>
                <c:pt idx="3158">
                  <c:v>1E-4</c:v>
                </c:pt>
                <c:pt idx="3159">
                  <c:v>1E-4</c:v>
                </c:pt>
                <c:pt idx="3160">
                  <c:v>1.0001</c:v>
                </c:pt>
                <c:pt idx="3161">
                  <c:v>1E-4</c:v>
                </c:pt>
                <c:pt idx="3162">
                  <c:v>1E-4</c:v>
                </c:pt>
                <c:pt idx="3163">
                  <c:v>1E-4</c:v>
                </c:pt>
                <c:pt idx="3164">
                  <c:v>1E-4</c:v>
                </c:pt>
                <c:pt idx="3165">
                  <c:v>1E-4</c:v>
                </c:pt>
                <c:pt idx="3166">
                  <c:v>1E-4</c:v>
                </c:pt>
                <c:pt idx="3167">
                  <c:v>1.0001</c:v>
                </c:pt>
                <c:pt idx="3168">
                  <c:v>1E-4</c:v>
                </c:pt>
                <c:pt idx="3169">
                  <c:v>1.0001</c:v>
                </c:pt>
                <c:pt idx="3170">
                  <c:v>1E-4</c:v>
                </c:pt>
                <c:pt idx="3171">
                  <c:v>1E-4</c:v>
                </c:pt>
                <c:pt idx="3172">
                  <c:v>1E-4</c:v>
                </c:pt>
                <c:pt idx="3173">
                  <c:v>1E-4</c:v>
                </c:pt>
                <c:pt idx="3174">
                  <c:v>1E-4</c:v>
                </c:pt>
                <c:pt idx="3175">
                  <c:v>1E-4</c:v>
                </c:pt>
                <c:pt idx="3176">
                  <c:v>1.0001</c:v>
                </c:pt>
                <c:pt idx="3177">
                  <c:v>1E-4</c:v>
                </c:pt>
                <c:pt idx="3178">
                  <c:v>1.0001</c:v>
                </c:pt>
                <c:pt idx="3179">
                  <c:v>1.0001</c:v>
                </c:pt>
                <c:pt idx="3180">
                  <c:v>1.0001</c:v>
                </c:pt>
                <c:pt idx="3181">
                  <c:v>1E-4</c:v>
                </c:pt>
                <c:pt idx="3182">
                  <c:v>55.000100000000003</c:v>
                </c:pt>
                <c:pt idx="3183">
                  <c:v>112.0001</c:v>
                </c:pt>
                <c:pt idx="3184">
                  <c:v>200.0001</c:v>
                </c:pt>
                <c:pt idx="3185">
                  <c:v>210.0001</c:v>
                </c:pt>
                <c:pt idx="3186">
                  <c:v>137.0001</c:v>
                </c:pt>
                <c:pt idx="3187">
                  <c:v>75.000100000000003</c:v>
                </c:pt>
                <c:pt idx="3188">
                  <c:v>12.0001</c:v>
                </c:pt>
                <c:pt idx="3189">
                  <c:v>1.0001</c:v>
                </c:pt>
                <c:pt idx="3190">
                  <c:v>1.0001</c:v>
                </c:pt>
                <c:pt idx="3191">
                  <c:v>1E-4</c:v>
                </c:pt>
                <c:pt idx="3192">
                  <c:v>1E-4</c:v>
                </c:pt>
                <c:pt idx="3193">
                  <c:v>1E-4</c:v>
                </c:pt>
                <c:pt idx="3194">
                  <c:v>1.0001</c:v>
                </c:pt>
                <c:pt idx="3195">
                  <c:v>1E-4</c:v>
                </c:pt>
                <c:pt idx="3196">
                  <c:v>1E-4</c:v>
                </c:pt>
                <c:pt idx="3197">
                  <c:v>1E-4</c:v>
                </c:pt>
                <c:pt idx="3198">
                  <c:v>1.0001</c:v>
                </c:pt>
                <c:pt idx="3199">
                  <c:v>1E-4</c:v>
                </c:pt>
                <c:pt idx="3200">
                  <c:v>1E-4</c:v>
                </c:pt>
                <c:pt idx="3201">
                  <c:v>1E-4</c:v>
                </c:pt>
                <c:pt idx="3202">
                  <c:v>2.0001000000000002</c:v>
                </c:pt>
                <c:pt idx="3203">
                  <c:v>1E-4</c:v>
                </c:pt>
                <c:pt idx="3204">
                  <c:v>1E-4</c:v>
                </c:pt>
                <c:pt idx="3205">
                  <c:v>1E-4</c:v>
                </c:pt>
                <c:pt idx="3206">
                  <c:v>1E-4</c:v>
                </c:pt>
                <c:pt idx="3207">
                  <c:v>1E-4</c:v>
                </c:pt>
                <c:pt idx="3208">
                  <c:v>1E-4</c:v>
                </c:pt>
                <c:pt idx="3209">
                  <c:v>1.0001</c:v>
                </c:pt>
                <c:pt idx="3210">
                  <c:v>1E-4</c:v>
                </c:pt>
                <c:pt idx="3211">
                  <c:v>1E-4</c:v>
                </c:pt>
                <c:pt idx="3212">
                  <c:v>1E-4</c:v>
                </c:pt>
                <c:pt idx="3213">
                  <c:v>1E-4</c:v>
                </c:pt>
                <c:pt idx="3214">
                  <c:v>1.0001</c:v>
                </c:pt>
                <c:pt idx="3215">
                  <c:v>1E-4</c:v>
                </c:pt>
                <c:pt idx="3216">
                  <c:v>1E-4</c:v>
                </c:pt>
                <c:pt idx="3217">
                  <c:v>1.0001</c:v>
                </c:pt>
                <c:pt idx="3218">
                  <c:v>1E-4</c:v>
                </c:pt>
                <c:pt idx="3219">
                  <c:v>1E-4</c:v>
                </c:pt>
                <c:pt idx="3220">
                  <c:v>1.0001</c:v>
                </c:pt>
                <c:pt idx="3221">
                  <c:v>1E-4</c:v>
                </c:pt>
                <c:pt idx="3222">
                  <c:v>1E-4</c:v>
                </c:pt>
                <c:pt idx="3223">
                  <c:v>1.0001</c:v>
                </c:pt>
                <c:pt idx="3224">
                  <c:v>1E-4</c:v>
                </c:pt>
                <c:pt idx="3225">
                  <c:v>1E-4</c:v>
                </c:pt>
                <c:pt idx="3226">
                  <c:v>1E-4</c:v>
                </c:pt>
                <c:pt idx="3227">
                  <c:v>1E-4</c:v>
                </c:pt>
                <c:pt idx="3228">
                  <c:v>1E-4</c:v>
                </c:pt>
                <c:pt idx="3229">
                  <c:v>1.0001</c:v>
                </c:pt>
                <c:pt idx="3230">
                  <c:v>1E-4</c:v>
                </c:pt>
                <c:pt idx="3231">
                  <c:v>1.0001</c:v>
                </c:pt>
                <c:pt idx="3232">
                  <c:v>1E-4</c:v>
                </c:pt>
                <c:pt idx="3233">
                  <c:v>1E-4</c:v>
                </c:pt>
                <c:pt idx="3234">
                  <c:v>1.0001</c:v>
                </c:pt>
                <c:pt idx="3235">
                  <c:v>1.0001</c:v>
                </c:pt>
                <c:pt idx="3236">
                  <c:v>1E-4</c:v>
                </c:pt>
                <c:pt idx="3237">
                  <c:v>1.0001</c:v>
                </c:pt>
                <c:pt idx="3238">
                  <c:v>1.0001</c:v>
                </c:pt>
                <c:pt idx="3239">
                  <c:v>1E-4</c:v>
                </c:pt>
                <c:pt idx="3240">
                  <c:v>1.0001</c:v>
                </c:pt>
                <c:pt idx="3241">
                  <c:v>1E-4</c:v>
                </c:pt>
                <c:pt idx="3242">
                  <c:v>1E-4</c:v>
                </c:pt>
                <c:pt idx="3243">
                  <c:v>1.0001</c:v>
                </c:pt>
                <c:pt idx="3244">
                  <c:v>1E-4</c:v>
                </c:pt>
                <c:pt idx="3245">
                  <c:v>1E-4</c:v>
                </c:pt>
                <c:pt idx="3246">
                  <c:v>1E-4</c:v>
                </c:pt>
                <c:pt idx="3247">
                  <c:v>1.0001</c:v>
                </c:pt>
                <c:pt idx="3248">
                  <c:v>1.0001</c:v>
                </c:pt>
                <c:pt idx="3249">
                  <c:v>2.0001000000000002</c:v>
                </c:pt>
                <c:pt idx="3250">
                  <c:v>1.0001</c:v>
                </c:pt>
                <c:pt idx="3251">
                  <c:v>1.0001</c:v>
                </c:pt>
                <c:pt idx="3252">
                  <c:v>3.0001000000000002</c:v>
                </c:pt>
                <c:pt idx="3253">
                  <c:v>1E-4</c:v>
                </c:pt>
                <c:pt idx="3254">
                  <c:v>1E-4</c:v>
                </c:pt>
                <c:pt idx="3255">
                  <c:v>2.0001000000000002</c:v>
                </c:pt>
                <c:pt idx="3256">
                  <c:v>1.0001</c:v>
                </c:pt>
                <c:pt idx="3257">
                  <c:v>1.0001</c:v>
                </c:pt>
                <c:pt idx="3258">
                  <c:v>1.0001</c:v>
                </c:pt>
                <c:pt idx="3259">
                  <c:v>2.0001000000000002</c:v>
                </c:pt>
                <c:pt idx="3260">
                  <c:v>4.0000999999999998</c:v>
                </c:pt>
                <c:pt idx="3261">
                  <c:v>4.0000999999999998</c:v>
                </c:pt>
                <c:pt idx="3262">
                  <c:v>1.0001</c:v>
                </c:pt>
                <c:pt idx="3263">
                  <c:v>1E-4</c:v>
                </c:pt>
                <c:pt idx="3264">
                  <c:v>2.0001000000000002</c:v>
                </c:pt>
                <c:pt idx="3265">
                  <c:v>1E-4</c:v>
                </c:pt>
                <c:pt idx="3266">
                  <c:v>2.0001000000000002</c:v>
                </c:pt>
                <c:pt idx="3267">
                  <c:v>2.0001000000000002</c:v>
                </c:pt>
                <c:pt idx="3268">
                  <c:v>1E-4</c:v>
                </c:pt>
                <c:pt idx="3269">
                  <c:v>1E-4</c:v>
                </c:pt>
                <c:pt idx="3270">
                  <c:v>1.0001</c:v>
                </c:pt>
                <c:pt idx="3271">
                  <c:v>2.0001000000000002</c:v>
                </c:pt>
                <c:pt idx="3272">
                  <c:v>1.0001</c:v>
                </c:pt>
                <c:pt idx="3273">
                  <c:v>3.0001000000000002</c:v>
                </c:pt>
                <c:pt idx="3274">
                  <c:v>1.0001</c:v>
                </c:pt>
                <c:pt idx="3275">
                  <c:v>2.0001000000000002</c:v>
                </c:pt>
                <c:pt idx="3276">
                  <c:v>3.0001000000000002</c:v>
                </c:pt>
                <c:pt idx="3277">
                  <c:v>19.0001</c:v>
                </c:pt>
                <c:pt idx="3278">
                  <c:v>95.000100000000003</c:v>
                </c:pt>
                <c:pt idx="3279">
                  <c:v>149.0001</c:v>
                </c:pt>
                <c:pt idx="3280">
                  <c:v>235.0001</c:v>
                </c:pt>
                <c:pt idx="3281">
                  <c:v>181.0001</c:v>
                </c:pt>
                <c:pt idx="3282">
                  <c:v>139.0001</c:v>
                </c:pt>
                <c:pt idx="3283">
                  <c:v>87.000100000000003</c:v>
                </c:pt>
                <c:pt idx="3284">
                  <c:v>42.000100000000003</c:v>
                </c:pt>
                <c:pt idx="3285">
                  <c:v>16.0001</c:v>
                </c:pt>
                <c:pt idx="3286">
                  <c:v>16.0001</c:v>
                </c:pt>
                <c:pt idx="3287">
                  <c:v>1.0001</c:v>
                </c:pt>
                <c:pt idx="3288">
                  <c:v>2.0001000000000002</c:v>
                </c:pt>
                <c:pt idx="3289">
                  <c:v>1E-4</c:v>
                </c:pt>
                <c:pt idx="3290">
                  <c:v>1.0001</c:v>
                </c:pt>
                <c:pt idx="3291">
                  <c:v>1E-4</c:v>
                </c:pt>
                <c:pt idx="3292">
                  <c:v>3.0001000000000002</c:v>
                </c:pt>
                <c:pt idx="3293">
                  <c:v>1E-4</c:v>
                </c:pt>
                <c:pt idx="3294">
                  <c:v>2.0001000000000002</c:v>
                </c:pt>
                <c:pt idx="3295">
                  <c:v>1E-4</c:v>
                </c:pt>
                <c:pt idx="3296">
                  <c:v>2.0001000000000002</c:v>
                </c:pt>
                <c:pt idx="3297">
                  <c:v>1.0001</c:v>
                </c:pt>
                <c:pt idx="3298">
                  <c:v>1E-4</c:v>
                </c:pt>
                <c:pt idx="3299">
                  <c:v>1E-4</c:v>
                </c:pt>
                <c:pt idx="3300">
                  <c:v>1E-4</c:v>
                </c:pt>
                <c:pt idx="3301">
                  <c:v>1E-4</c:v>
                </c:pt>
                <c:pt idx="3302">
                  <c:v>1E-4</c:v>
                </c:pt>
                <c:pt idx="3303">
                  <c:v>5.0000999999999998</c:v>
                </c:pt>
                <c:pt idx="3304">
                  <c:v>1.0001</c:v>
                </c:pt>
                <c:pt idx="3305">
                  <c:v>3.0001000000000002</c:v>
                </c:pt>
                <c:pt idx="3306">
                  <c:v>1.0001</c:v>
                </c:pt>
                <c:pt idx="3307">
                  <c:v>1.0001</c:v>
                </c:pt>
                <c:pt idx="3308">
                  <c:v>4.0000999999999998</c:v>
                </c:pt>
                <c:pt idx="3309">
                  <c:v>2.0001000000000002</c:v>
                </c:pt>
                <c:pt idx="3310">
                  <c:v>1.0001</c:v>
                </c:pt>
                <c:pt idx="3311">
                  <c:v>1.0001</c:v>
                </c:pt>
                <c:pt idx="3312">
                  <c:v>1.0001</c:v>
                </c:pt>
                <c:pt idx="3313">
                  <c:v>3.0001000000000002</c:v>
                </c:pt>
                <c:pt idx="3314">
                  <c:v>2.0001000000000002</c:v>
                </c:pt>
                <c:pt idx="3315">
                  <c:v>1E-4</c:v>
                </c:pt>
                <c:pt idx="3316">
                  <c:v>3.0001000000000002</c:v>
                </c:pt>
                <c:pt idx="3317">
                  <c:v>1E-4</c:v>
                </c:pt>
                <c:pt idx="3318">
                  <c:v>2.0001000000000002</c:v>
                </c:pt>
                <c:pt idx="3319">
                  <c:v>2.0001000000000002</c:v>
                </c:pt>
                <c:pt idx="3320">
                  <c:v>2.0001000000000002</c:v>
                </c:pt>
                <c:pt idx="3321">
                  <c:v>1.0001</c:v>
                </c:pt>
                <c:pt idx="3322">
                  <c:v>1.0001</c:v>
                </c:pt>
                <c:pt idx="3323">
                  <c:v>1.0001</c:v>
                </c:pt>
                <c:pt idx="3324">
                  <c:v>2.0001000000000002</c:v>
                </c:pt>
                <c:pt idx="3325">
                  <c:v>2.0001000000000002</c:v>
                </c:pt>
                <c:pt idx="3326">
                  <c:v>4.0000999999999998</c:v>
                </c:pt>
                <c:pt idx="3327">
                  <c:v>1.0001</c:v>
                </c:pt>
                <c:pt idx="3328">
                  <c:v>1E-4</c:v>
                </c:pt>
                <c:pt idx="3329">
                  <c:v>1.0001</c:v>
                </c:pt>
                <c:pt idx="3330">
                  <c:v>2.0001000000000002</c:v>
                </c:pt>
                <c:pt idx="3331">
                  <c:v>1E-4</c:v>
                </c:pt>
                <c:pt idx="3332">
                  <c:v>1E-4</c:v>
                </c:pt>
                <c:pt idx="3333">
                  <c:v>1.0001</c:v>
                </c:pt>
                <c:pt idx="3334">
                  <c:v>2.0001000000000002</c:v>
                </c:pt>
                <c:pt idx="3335">
                  <c:v>2.0001000000000002</c:v>
                </c:pt>
                <c:pt idx="3336">
                  <c:v>1.0001</c:v>
                </c:pt>
                <c:pt idx="3337">
                  <c:v>2.0001000000000002</c:v>
                </c:pt>
                <c:pt idx="3338">
                  <c:v>2.0001000000000002</c:v>
                </c:pt>
                <c:pt idx="3339">
                  <c:v>6.0000999999999998</c:v>
                </c:pt>
                <c:pt idx="3340">
                  <c:v>2.0001000000000002</c:v>
                </c:pt>
                <c:pt idx="3341">
                  <c:v>3.0001000000000002</c:v>
                </c:pt>
                <c:pt idx="3342">
                  <c:v>1.0001</c:v>
                </c:pt>
                <c:pt idx="3343">
                  <c:v>2.0001000000000002</c:v>
                </c:pt>
                <c:pt idx="3344">
                  <c:v>1.0001</c:v>
                </c:pt>
                <c:pt idx="3345">
                  <c:v>7.0000999999999998</c:v>
                </c:pt>
                <c:pt idx="3346">
                  <c:v>4.0000999999999998</c:v>
                </c:pt>
                <c:pt idx="3347">
                  <c:v>3.0001000000000002</c:v>
                </c:pt>
                <c:pt idx="3348">
                  <c:v>6.0000999999999998</c:v>
                </c:pt>
                <c:pt idx="3349">
                  <c:v>3.0001000000000002</c:v>
                </c:pt>
                <c:pt idx="3350">
                  <c:v>5.0000999999999998</c:v>
                </c:pt>
                <c:pt idx="3351">
                  <c:v>6.0000999999999998</c:v>
                </c:pt>
                <c:pt idx="3352">
                  <c:v>1.0001</c:v>
                </c:pt>
                <c:pt idx="3353">
                  <c:v>1.0001</c:v>
                </c:pt>
                <c:pt idx="3354">
                  <c:v>4.0000999999999998</c:v>
                </c:pt>
                <c:pt idx="3355">
                  <c:v>7.0000999999999998</c:v>
                </c:pt>
                <c:pt idx="3356">
                  <c:v>7.0000999999999998</c:v>
                </c:pt>
                <c:pt idx="3357">
                  <c:v>5.0000999999999998</c:v>
                </c:pt>
                <c:pt idx="3358">
                  <c:v>6.0000999999999998</c:v>
                </c:pt>
                <c:pt idx="3359">
                  <c:v>11.0001</c:v>
                </c:pt>
                <c:pt idx="3360">
                  <c:v>8.0000999999999998</c:v>
                </c:pt>
                <c:pt idx="3361">
                  <c:v>6.0000999999999998</c:v>
                </c:pt>
                <c:pt idx="3362">
                  <c:v>8.0000999999999998</c:v>
                </c:pt>
                <c:pt idx="3363">
                  <c:v>11.0001</c:v>
                </c:pt>
                <c:pt idx="3364">
                  <c:v>12.0001</c:v>
                </c:pt>
                <c:pt idx="3365">
                  <c:v>12.0001</c:v>
                </c:pt>
                <c:pt idx="3366">
                  <c:v>16.0001</c:v>
                </c:pt>
                <c:pt idx="3367">
                  <c:v>19.0001</c:v>
                </c:pt>
                <c:pt idx="3368">
                  <c:v>30.0001</c:v>
                </c:pt>
                <c:pt idx="3369">
                  <c:v>28.0001</c:v>
                </c:pt>
                <c:pt idx="3370">
                  <c:v>40.000100000000003</c:v>
                </c:pt>
                <c:pt idx="3371">
                  <c:v>1020.0001</c:v>
                </c:pt>
                <c:pt idx="3372">
                  <c:v>5811.0001000000002</c:v>
                </c:pt>
                <c:pt idx="3373">
                  <c:v>8115.0001000000002</c:v>
                </c:pt>
                <c:pt idx="3374">
                  <c:v>9555.0000999999993</c:v>
                </c:pt>
                <c:pt idx="3375">
                  <c:v>6290.0001000000002</c:v>
                </c:pt>
                <c:pt idx="3376">
                  <c:v>4107.0001000000002</c:v>
                </c:pt>
                <c:pt idx="3377">
                  <c:v>1874.0001</c:v>
                </c:pt>
                <c:pt idx="3378">
                  <c:v>338.00009999999997</c:v>
                </c:pt>
                <c:pt idx="3379">
                  <c:v>117.0001</c:v>
                </c:pt>
                <c:pt idx="3380">
                  <c:v>60.000100000000003</c:v>
                </c:pt>
                <c:pt idx="3381">
                  <c:v>35.000100000000003</c:v>
                </c:pt>
                <c:pt idx="3382">
                  <c:v>5.0000999999999998</c:v>
                </c:pt>
                <c:pt idx="3383">
                  <c:v>9.0000999999999998</c:v>
                </c:pt>
                <c:pt idx="3384">
                  <c:v>2.0001000000000002</c:v>
                </c:pt>
                <c:pt idx="3385">
                  <c:v>1.0001</c:v>
                </c:pt>
                <c:pt idx="3386">
                  <c:v>2.0001000000000002</c:v>
                </c:pt>
                <c:pt idx="3387">
                  <c:v>10.0001</c:v>
                </c:pt>
                <c:pt idx="3388">
                  <c:v>4.0000999999999998</c:v>
                </c:pt>
                <c:pt idx="3389">
                  <c:v>7.0000999999999998</c:v>
                </c:pt>
                <c:pt idx="3390">
                  <c:v>11.0001</c:v>
                </c:pt>
                <c:pt idx="3391">
                  <c:v>7.0000999999999998</c:v>
                </c:pt>
                <c:pt idx="3392">
                  <c:v>5.0000999999999998</c:v>
                </c:pt>
                <c:pt idx="3393">
                  <c:v>12.0001</c:v>
                </c:pt>
                <c:pt idx="3394">
                  <c:v>5.0000999999999998</c:v>
                </c:pt>
                <c:pt idx="3395">
                  <c:v>3.0001000000000002</c:v>
                </c:pt>
                <c:pt idx="3396">
                  <c:v>4.0000999999999998</c:v>
                </c:pt>
                <c:pt idx="3397">
                  <c:v>1.0001</c:v>
                </c:pt>
                <c:pt idx="3398">
                  <c:v>3.0001000000000002</c:v>
                </c:pt>
                <c:pt idx="3399">
                  <c:v>3.0001000000000002</c:v>
                </c:pt>
                <c:pt idx="3400">
                  <c:v>7.0000999999999998</c:v>
                </c:pt>
                <c:pt idx="3401">
                  <c:v>6.0000999999999998</c:v>
                </c:pt>
                <c:pt idx="3402">
                  <c:v>5.0000999999999998</c:v>
                </c:pt>
                <c:pt idx="3403">
                  <c:v>4.0000999999999998</c:v>
                </c:pt>
                <c:pt idx="3404">
                  <c:v>6.0000999999999998</c:v>
                </c:pt>
                <c:pt idx="3405">
                  <c:v>3.0001000000000002</c:v>
                </c:pt>
                <c:pt idx="3406">
                  <c:v>4.0000999999999998</c:v>
                </c:pt>
                <c:pt idx="3407">
                  <c:v>4.0000999999999998</c:v>
                </c:pt>
                <c:pt idx="3408">
                  <c:v>3.0001000000000002</c:v>
                </c:pt>
                <c:pt idx="3409">
                  <c:v>6.0000999999999998</c:v>
                </c:pt>
                <c:pt idx="3410">
                  <c:v>1.0001</c:v>
                </c:pt>
                <c:pt idx="3411">
                  <c:v>3.0001000000000002</c:v>
                </c:pt>
                <c:pt idx="3412">
                  <c:v>3.0001000000000002</c:v>
                </c:pt>
                <c:pt idx="3413">
                  <c:v>3.0001000000000002</c:v>
                </c:pt>
                <c:pt idx="3414">
                  <c:v>10.0001</c:v>
                </c:pt>
                <c:pt idx="3415">
                  <c:v>8.0000999999999998</c:v>
                </c:pt>
                <c:pt idx="3416">
                  <c:v>1E-4</c:v>
                </c:pt>
                <c:pt idx="3417">
                  <c:v>2.0001000000000002</c:v>
                </c:pt>
                <c:pt idx="3418">
                  <c:v>1E-4</c:v>
                </c:pt>
                <c:pt idx="3419">
                  <c:v>4.0000999999999998</c:v>
                </c:pt>
                <c:pt idx="3420">
                  <c:v>3.0001000000000002</c:v>
                </c:pt>
                <c:pt idx="3421">
                  <c:v>3.0001000000000002</c:v>
                </c:pt>
                <c:pt idx="3422">
                  <c:v>2.0001000000000002</c:v>
                </c:pt>
                <c:pt idx="3423">
                  <c:v>3.0001000000000002</c:v>
                </c:pt>
                <c:pt idx="3424">
                  <c:v>2.0001000000000002</c:v>
                </c:pt>
                <c:pt idx="3425">
                  <c:v>6.0000999999999998</c:v>
                </c:pt>
                <c:pt idx="3426">
                  <c:v>5.0000999999999998</c:v>
                </c:pt>
                <c:pt idx="3427">
                  <c:v>1.0001</c:v>
                </c:pt>
                <c:pt idx="3428">
                  <c:v>5.0000999999999998</c:v>
                </c:pt>
                <c:pt idx="3429">
                  <c:v>1.0001</c:v>
                </c:pt>
                <c:pt idx="3430">
                  <c:v>6.0000999999999998</c:v>
                </c:pt>
                <c:pt idx="3431">
                  <c:v>1E-4</c:v>
                </c:pt>
                <c:pt idx="3432">
                  <c:v>1.0001</c:v>
                </c:pt>
                <c:pt idx="3433">
                  <c:v>5.0000999999999998</c:v>
                </c:pt>
                <c:pt idx="3434">
                  <c:v>2.0001000000000002</c:v>
                </c:pt>
                <c:pt idx="3435">
                  <c:v>3.0001000000000002</c:v>
                </c:pt>
                <c:pt idx="3436">
                  <c:v>3.0001000000000002</c:v>
                </c:pt>
                <c:pt idx="3437">
                  <c:v>3.0001000000000002</c:v>
                </c:pt>
                <c:pt idx="3438">
                  <c:v>1.0001</c:v>
                </c:pt>
                <c:pt idx="3439">
                  <c:v>2.0001000000000002</c:v>
                </c:pt>
                <c:pt idx="3440">
                  <c:v>2.0001000000000002</c:v>
                </c:pt>
                <c:pt idx="3441">
                  <c:v>1E-4</c:v>
                </c:pt>
                <c:pt idx="3442">
                  <c:v>8.0000999999999998</c:v>
                </c:pt>
                <c:pt idx="3443">
                  <c:v>4.0000999999999998</c:v>
                </c:pt>
                <c:pt idx="3444">
                  <c:v>4.0000999999999998</c:v>
                </c:pt>
                <c:pt idx="3445">
                  <c:v>2.0001000000000002</c:v>
                </c:pt>
                <c:pt idx="3446">
                  <c:v>3.0001000000000002</c:v>
                </c:pt>
                <c:pt idx="3447">
                  <c:v>2.0001000000000002</c:v>
                </c:pt>
                <c:pt idx="3448">
                  <c:v>5.0000999999999998</c:v>
                </c:pt>
                <c:pt idx="3449">
                  <c:v>3.0001000000000002</c:v>
                </c:pt>
                <c:pt idx="3450">
                  <c:v>1.0001</c:v>
                </c:pt>
                <c:pt idx="3451">
                  <c:v>1E-4</c:v>
                </c:pt>
                <c:pt idx="3452">
                  <c:v>6.0000999999999998</c:v>
                </c:pt>
                <c:pt idx="3453">
                  <c:v>2.0001000000000002</c:v>
                </c:pt>
                <c:pt idx="3454">
                  <c:v>5.0000999999999998</c:v>
                </c:pt>
                <c:pt idx="3455">
                  <c:v>7.0000999999999998</c:v>
                </c:pt>
                <c:pt idx="3456">
                  <c:v>3.0001000000000002</c:v>
                </c:pt>
                <c:pt idx="3457">
                  <c:v>7.0000999999999998</c:v>
                </c:pt>
                <c:pt idx="3458">
                  <c:v>3.0001000000000002</c:v>
                </c:pt>
                <c:pt idx="3459">
                  <c:v>4.0000999999999998</c:v>
                </c:pt>
                <c:pt idx="3460">
                  <c:v>5.0000999999999998</c:v>
                </c:pt>
                <c:pt idx="3461">
                  <c:v>8.0000999999999998</c:v>
                </c:pt>
                <c:pt idx="3462">
                  <c:v>5.0000999999999998</c:v>
                </c:pt>
                <c:pt idx="3463">
                  <c:v>209.0001</c:v>
                </c:pt>
                <c:pt idx="3464">
                  <c:v>504.00009999999997</c:v>
                </c:pt>
                <c:pt idx="3465">
                  <c:v>1005.0001</c:v>
                </c:pt>
                <c:pt idx="3466">
                  <c:v>1082.0001</c:v>
                </c:pt>
                <c:pt idx="3467">
                  <c:v>694.00009999999997</c:v>
                </c:pt>
                <c:pt idx="3468">
                  <c:v>520.00009999999997</c:v>
                </c:pt>
                <c:pt idx="3469">
                  <c:v>270.00009999999997</c:v>
                </c:pt>
                <c:pt idx="3470">
                  <c:v>33.000100000000003</c:v>
                </c:pt>
                <c:pt idx="3471">
                  <c:v>42.000100000000003</c:v>
                </c:pt>
                <c:pt idx="3472">
                  <c:v>14.0001</c:v>
                </c:pt>
                <c:pt idx="3473">
                  <c:v>8.0000999999999998</c:v>
                </c:pt>
                <c:pt idx="3474">
                  <c:v>6.0000999999999998</c:v>
                </c:pt>
                <c:pt idx="3475">
                  <c:v>7.0000999999999998</c:v>
                </c:pt>
                <c:pt idx="3476">
                  <c:v>4.0000999999999998</c:v>
                </c:pt>
                <c:pt idx="3477">
                  <c:v>3.0001000000000002</c:v>
                </c:pt>
                <c:pt idx="3478">
                  <c:v>2.0001000000000002</c:v>
                </c:pt>
                <c:pt idx="3479">
                  <c:v>1.0001</c:v>
                </c:pt>
                <c:pt idx="3480">
                  <c:v>1E-4</c:v>
                </c:pt>
                <c:pt idx="3481">
                  <c:v>1E-4</c:v>
                </c:pt>
                <c:pt idx="3482">
                  <c:v>3.0001000000000002</c:v>
                </c:pt>
                <c:pt idx="3483">
                  <c:v>1.0001</c:v>
                </c:pt>
                <c:pt idx="3484">
                  <c:v>1E-4</c:v>
                </c:pt>
                <c:pt idx="3485">
                  <c:v>2.0001000000000002</c:v>
                </c:pt>
                <c:pt idx="3486">
                  <c:v>2.0001000000000002</c:v>
                </c:pt>
                <c:pt idx="3487">
                  <c:v>1.0001</c:v>
                </c:pt>
                <c:pt idx="3488">
                  <c:v>1.0001</c:v>
                </c:pt>
                <c:pt idx="3489">
                  <c:v>3.0001000000000002</c:v>
                </c:pt>
                <c:pt idx="3490">
                  <c:v>3.0001000000000002</c:v>
                </c:pt>
                <c:pt idx="3491">
                  <c:v>2.0001000000000002</c:v>
                </c:pt>
                <c:pt idx="3492">
                  <c:v>1.0001</c:v>
                </c:pt>
                <c:pt idx="3493">
                  <c:v>1.0001</c:v>
                </c:pt>
                <c:pt idx="3494">
                  <c:v>2.0001000000000002</c:v>
                </c:pt>
                <c:pt idx="3495">
                  <c:v>2.0001000000000002</c:v>
                </c:pt>
                <c:pt idx="3496">
                  <c:v>1E-4</c:v>
                </c:pt>
                <c:pt idx="3497">
                  <c:v>1E-4</c:v>
                </c:pt>
                <c:pt idx="3498">
                  <c:v>1.0001</c:v>
                </c:pt>
                <c:pt idx="3499">
                  <c:v>1.0001</c:v>
                </c:pt>
                <c:pt idx="3500">
                  <c:v>1.0001</c:v>
                </c:pt>
                <c:pt idx="3501">
                  <c:v>1E-4</c:v>
                </c:pt>
                <c:pt idx="3502">
                  <c:v>1.0001</c:v>
                </c:pt>
                <c:pt idx="3503">
                  <c:v>1.0001</c:v>
                </c:pt>
                <c:pt idx="3504">
                  <c:v>2.0001000000000002</c:v>
                </c:pt>
                <c:pt idx="3505">
                  <c:v>2.0001000000000002</c:v>
                </c:pt>
                <c:pt idx="3506">
                  <c:v>1E-4</c:v>
                </c:pt>
                <c:pt idx="3507">
                  <c:v>1.0001</c:v>
                </c:pt>
                <c:pt idx="3508">
                  <c:v>3.0001000000000002</c:v>
                </c:pt>
                <c:pt idx="3509">
                  <c:v>1.0001</c:v>
                </c:pt>
                <c:pt idx="3510">
                  <c:v>2.0001000000000002</c:v>
                </c:pt>
                <c:pt idx="3511">
                  <c:v>1.0001</c:v>
                </c:pt>
                <c:pt idx="3512">
                  <c:v>2.0001000000000002</c:v>
                </c:pt>
                <c:pt idx="3513">
                  <c:v>2.0001000000000002</c:v>
                </c:pt>
                <c:pt idx="3514">
                  <c:v>2.0001000000000002</c:v>
                </c:pt>
                <c:pt idx="3515">
                  <c:v>1.0001</c:v>
                </c:pt>
                <c:pt idx="3516">
                  <c:v>1.0001</c:v>
                </c:pt>
                <c:pt idx="3517">
                  <c:v>1E-4</c:v>
                </c:pt>
                <c:pt idx="3518">
                  <c:v>1.0001</c:v>
                </c:pt>
                <c:pt idx="3519">
                  <c:v>2.0001000000000002</c:v>
                </c:pt>
                <c:pt idx="3520">
                  <c:v>1.0001</c:v>
                </c:pt>
                <c:pt idx="3521">
                  <c:v>1.0001</c:v>
                </c:pt>
                <c:pt idx="3522">
                  <c:v>1.0001</c:v>
                </c:pt>
                <c:pt idx="3523">
                  <c:v>3.0001000000000002</c:v>
                </c:pt>
                <c:pt idx="3524">
                  <c:v>1.0001</c:v>
                </c:pt>
                <c:pt idx="3525">
                  <c:v>1E-4</c:v>
                </c:pt>
                <c:pt idx="3526">
                  <c:v>3.0001000000000002</c:v>
                </c:pt>
                <c:pt idx="3527">
                  <c:v>1E-4</c:v>
                </c:pt>
                <c:pt idx="3528">
                  <c:v>1E-4</c:v>
                </c:pt>
                <c:pt idx="3529">
                  <c:v>2.0001000000000002</c:v>
                </c:pt>
                <c:pt idx="3530">
                  <c:v>1E-4</c:v>
                </c:pt>
                <c:pt idx="3531">
                  <c:v>1E-4</c:v>
                </c:pt>
                <c:pt idx="3532">
                  <c:v>1.0001</c:v>
                </c:pt>
                <c:pt idx="3533">
                  <c:v>2.0001000000000002</c:v>
                </c:pt>
                <c:pt idx="3534">
                  <c:v>1.0001</c:v>
                </c:pt>
                <c:pt idx="3535">
                  <c:v>1E-4</c:v>
                </c:pt>
                <c:pt idx="3536">
                  <c:v>1.0001</c:v>
                </c:pt>
                <c:pt idx="3537">
                  <c:v>1.0001</c:v>
                </c:pt>
                <c:pt idx="3538">
                  <c:v>1E-4</c:v>
                </c:pt>
                <c:pt idx="3539">
                  <c:v>1.0001</c:v>
                </c:pt>
                <c:pt idx="3540">
                  <c:v>1E-4</c:v>
                </c:pt>
                <c:pt idx="3541">
                  <c:v>1.0001</c:v>
                </c:pt>
                <c:pt idx="3542">
                  <c:v>2.0001000000000002</c:v>
                </c:pt>
                <c:pt idx="3543">
                  <c:v>2.0001000000000002</c:v>
                </c:pt>
                <c:pt idx="3544">
                  <c:v>1.0001</c:v>
                </c:pt>
                <c:pt idx="3545">
                  <c:v>1E-4</c:v>
                </c:pt>
                <c:pt idx="3546">
                  <c:v>1.0001</c:v>
                </c:pt>
                <c:pt idx="3547">
                  <c:v>1E-4</c:v>
                </c:pt>
                <c:pt idx="3548">
                  <c:v>1E-4</c:v>
                </c:pt>
                <c:pt idx="3549">
                  <c:v>1.0001</c:v>
                </c:pt>
                <c:pt idx="3550">
                  <c:v>2.0001000000000002</c:v>
                </c:pt>
                <c:pt idx="3551">
                  <c:v>1.0001</c:v>
                </c:pt>
                <c:pt idx="3552">
                  <c:v>1.0001</c:v>
                </c:pt>
                <c:pt idx="3553">
                  <c:v>2.0001000000000002</c:v>
                </c:pt>
                <c:pt idx="3554">
                  <c:v>21.0001</c:v>
                </c:pt>
                <c:pt idx="3555">
                  <c:v>62.000100000000003</c:v>
                </c:pt>
                <c:pt idx="3556">
                  <c:v>99.000100000000003</c:v>
                </c:pt>
                <c:pt idx="3557">
                  <c:v>133.0001</c:v>
                </c:pt>
                <c:pt idx="3558">
                  <c:v>115.0001</c:v>
                </c:pt>
                <c:pt idx="3559">
                  <c:v>107.0001</c:v>
                </c:pt>
                <c:pt idx="3560">
                  <c:v>148.0001</c:v>
                </c:pt>
                <c:pt idx="3561">
                  <c:v>77.000100000000003</c:v>
                </c:pt>
                <c:pt idx="3562">
                  <c:v>101.0001</c:v>
                </c:pt>
                <c:pt idx="3563">
                  <c:v>52.000100000000003</c:v>
                </c:pt>
                <c:pt idx="3564">
                  <c:v>23.0001</c:v>
                </c:pt>
                <c:pt idx="3565">
                  <c:v>9.0000999999999998</c:v>
                </c:pt>
                <c:pt idx="3566">
                  <c:v>2.0001000000000002</c:v>
                </c:pt>
                <c:pt idx="3567">
                  <c:v>1E-4</c:v>
                </c:pt>
                <c:pt idx="3568">
                  <c:v>1.0001</c:v>
                </c:pt>
                <c:pt idx="3569">
                  <c:v>2.0001000000000002</c:v>
                </c:pt>
                <c:pt idx="3570">
                  <c:v>1.0001</c:v>
                </c:pt>
                <c:pt idx="3571">
                  <c:v>1.0001</c:v>
                </c:pt>
                <c:pt idx="3572">
                  <c:v>1.0001</c:v>
                </c:pt>
                <c:pt idx="3573">
                  <c:v>1.0001</c:v>
                </c:pt>
                <c:pt idx="3574">
                  <c:v>1.0001</c:v>
                </c:pt>
                <c:pt idx="3575">
                  <c:v>1.0001</c:v>
                </c:pt>
                <c:pt idx="3576">
                  <c:v>2.0001000000000002</c:v>
                </c:pt>
                <c:pt idx="3577">
                  <c:v>2.0001000000000002</c:v>
                </c:pt>
                <c:pt idx="3578">
                  <c:v>2.0001000000000002</c:v>
                </c:pt>
                <c:pt idx="3579">
                  <c:v>1E-4</c:v>
                </c:pt>
                <c:pt idx="3580">
                  <c:v>1E-4</c:v>
                </c:pt>
                <c:pt idx="3581">
                  <c:v>1.0001</c:v>
                </c:pt>
                <c:pt idx="3582">
                  <c:v>1E-4</c:v>
                </c:pt>
                <c:pt idx="3583">
                  <c:v>1E-4</c:v>
                </c:pt>
                <c:pt idx="3584">
                  <c:v>1E-4</c:v>
                </c:pt>
                <c:pt idx="3585">
                  <c:v>1.0001</c:v>
                </c:pt>
                <c:pt idx="3586">
                  <c:v>1.0001</c:v>
                </c:pt>
                <c:pt idx="3587">
                  <c:v>1E-4</c:v>
                </c:pt>
                <c:pt idx="3588">
                  <c:v>4.0000999999999998</c:v>
                </c:pt>
                <c:pt idx="3589">
                  <c:v>1.0001</c:v>
                </c:pt>
                <c:pt idx="3590">
                  <c:v>2.0001000000000002</c:v>
                </c:pt>
                <c:pt idx="3591">
                  <c:v>1.0001</c:v>
                </c:pt>
                <c:pt idx="3592">
                  <c:v>1E-4</c:v>
                </c:pt>
                <c:pt idx="3593">
                  <c:v>1E-4</c:v>
                </c:pt>
                <c:pt idx="3594">
                  <c:v>1E-4</c:v>
                </c:pt>
                <c:pt idx="3595">
                  <c:v>2.0001000000000002</c:v>
                </c:pt>
                <c:pt idx="3596">
                  <c:v>1E-4</c:v>
                </c:pt>
                <c:pt idx="3597">
                  <c:v>1E-4</c:v>
                </c:pt>
                <c:pt idx="3598">
                  <c:v>1.0001</c:v>
                </c:pt>
                <c:pt idx="3599">
                  <c:v>1.0001</c:v>
                </c:pt>
                <c:pt idx="3600">
                  <c:v>1E-4</c:v>
                </c:pt>
                <c:pt idx="3601">
                  <c:v>1.0001</c:v>
                </c:pt>
                <c:pt idx="3602">
                  <c:v>1E-4</c:v>
                </c:pt>
                <c:pt idx="3603">
                  <c:v>1.0001</c:v>
                </c:pt>
                <c:pt idx="3604">
                  <c:v>1E-4</c:v>
                </c:pt>
                <c:pt idx="3605">
                  <c:v>1E-4</c:v>
                </c:pt>
                <c:pt idx="3606">
                  <c:v>1.0001</c:v>
                </c:pt>
                <c:pt idx="3607">
                  <c:v>1E-4</c:v>
                </c:pt>
                <c:pt idx="3608">
                  <c:v>2.0001000000000002</c:v>
                </c:pt>
                <c:pt idx="3609">
                  <c:v>2.0001000000000002</c:v>
                </c:pt>
                <c:pt idx="3610">
                  <c:v>1E-4</c:v>
                </c:pt>
                <c:pt idx="3611">
                  <c:v>1.0001</c:v>
                </c:pt>
                <c:pt idx="3612">
                  <c:v>2.0001000000000002</c:v>
                </c:pt>
                <c:pt idx="3613">
                  <c:v>2.0001000000000002</c:v>
                </c:pt>
                <c:pt idx="3614">
                  <c:v>2.0001000000000002</c:v>
                </c:pt>
                <c:pt idx="3615">
                  <c:v>2.0001000000000002</c:v>
                </c:pt>
                <c:pt idx="3616">
                  <c:v>1E-4</c:v>
                </c:pt>
                <c:pt idx="3617">
                  <c:v>1.0001</c:v>
                </c:pt>
                <c:pt idx="3618">
                  <c:v>1E-4</c:v>
                </c:pt>
                <c:pt idx="3619">
                  <c:v>1.0001</c:v>
                </c:pt>
                <c:pt idx="3620">
                  <c:v>1E-4</c:v>
                </c:pt>
                <c:pt idx="3621">
                  <c:v>1.0001</c:v>
                </c:pt>
                <c:pt idx="3622">
                  <c:v>1E-4</c:v>
                </c:pt>
                <c:pt idx="3623">
                  <c:v>2.0001000000000002</c:v>
                </c:pt>
                <c:pt idx="3624">
                  <c:v>1E-4</c:v>
                </c:pt>
                <c:pt idx="3625">
                  <c:v>1E-4</c:v>
                </c:pt>
                <c:pt idx="3626">
                  <c:v>1.0001</c:v>
                </c:pt>
                <c:pt idx="3627">
                  <c:v>2.0001000000000002</c:v>
                </c:pt>
                <c:pt idx="3628">
                  <c:v>1E-4</c:v>
                </c:pt>
                <c:pt idx="3629">
                  <c:v>1E-4</c:v>
                </c:pt>
                <c:pt idx="3630">
                  <c:v>1.0001</c:v>
                </c:pt>
                <c:pt idx="3631">
                  <c:v>1E-4</c:v>
                </c:pt>
                <c:pt idx="3632">
                  <c:v>1.0001</c:v>
                </c:pt>
                <c:pt idx="3633">
                  <c:v>1E-4</c:v>
                </c:pt>
                <c:pt idx="3634">
                  <c:v>1E-4</c:v>
                </c:pt>
                <c:pt idx="3635">
                  <c:v>1.0001</c:v>
                </c:pt>
                <c:pt idx="3636">
                  <c:v>1E-4</c:v>
                </c:pt>
                <c:pt idx="3637">
                  <c:v>1E-4</c:v>
                </c:pt>
                <c:pt idx="3638">
                  <c:v>1E-4</c:v>
                </c:pt>
                <c:pt idx="3639">
                  <c:v>1.0001</c:v>
                </c:pt>
                <c:pt idx="3640">
                  <c:v>1.0001</c:v>
                </c:pt>
                <c:pt idx="3641">
                  <c:v>1.0001</c:v>
                </c:pt>
                <c:pt idx="3642">
                  <c:v>1.0001</c:v>
                </c:pt>
                <c:pt idx="3643">
                  <c:v>18.0001</c:v>
                </c:pt>
                <c:pt idx="3644">
                  <c:v>18.0001</c:v>
                </c:pt>
                <c:pt idx="3645">
                  <c:v>36.000100000000003</c:v>
                </c:pt>
                <c:pt idx="3646">
                  <c:v>40.000100000000003</c:v>
                </c:pt>
                <c:pt idx="3647">
                  <c:v>19.0001</c:v>
                </c:pt>
                <c:pt idx="3648">
                  <c:v>30.0001</c:v>
                </c:pt>
                <c:pt idx="3649">
                  <c:v>14.0001</c:v>
                </c:pt>
                <c:pt idx="3650">
                  <c:v>5.0000999999999998</c:v>
                </c:pt>
                <c:pt idx="3651">
                  <c:v>8.0000999999999998</c:v>
                </c:pt>
                <c:pt idx="3652">
                  <c:v>3.0001000000000002</c:v>
                </c:pt>
                <c:pt idx="3653">
                  <c:v>2.0001000000000002</c:v>
                </c:pt>
                <c:pt idx="3654">
                  <c:v>1.0001</c:v>
                </c:pt>
                <c:pt idx="3655">
                  <c:v>1E-4</c:v>
                </c:pt>
                <c:pt idx="3656">
                  <c:v>1.0001</c:v>
                </c:pt>
                <c:pt idx="3657">
                  <c:v>1E-4</c:v>
                </c:pt>
                <c:pt idx="3658">
                  <c:v>1E-4</c:v>
                </c:pt>
                <c:pt idx="3659">
                  <c:v>1E-4</c:v>
                </c:pt>
                <c:pt idx="3660">
                  <c:v>1.0001</c:v>
                </c:pt>
                <c:pt idx="3661">
                  <c:v>1E-4</c:v>
                </c:pt>
                <c:pt idx="3662">
                  <c:v>1.0001</c:v>
                </c:pt>
                <c:pt idx="3663">
                  <c:v>1E-4</c:v>
                </c:pt>
                <c:pt idx="3664">
                  <c:v>1E-4</c:v>
                </c:pt>
                <c:pt idx="3665">
                  <c:v>1E-4</c:v>
                </c:pt>
                <c:pt idx="3666">
                  <c:v>1E-4</c:v>
                </c:pt>
                <c:pt idx="3667">
                  <c:v>1.0001</c:v>
                </c:pt>
                <c:pt idx="3668">
                  <c:v>1.0001</c:v>
                </c:pt>
                <c:pt idx="3669">
                  <c:v>1E-4</c:v>
                </c:pt>
                <c:pt idx="3670">
                  <c:v>1E-4</c:v>
                </c:pt>
                <c:pt idx="3671">
                  <c:v>1.0001</c:v>
                </c:pt>
                <c:pt idx="3672">
                  <c:v>1E-4</c:v>
                </c:pt>
                <c:pt idx="3673">
                  <c:v>1.0001</c:v>
                </c:pt>
                <c:pt idx="3674">
                  <c:v>1E-4</c:v>
                </c:pt>
                <c:pt idx="3675">
                  <c:v>1.0001</c:v>
                </c:pt>
                <c:pt idx="3676">
                  <c:v>1E-4</c:v>
                </c:pt>
                <c:pt idx="3677">
                  <c:v>1E-4</c:v>
                </c:pt>
                <c:pt idx="3678">
                  <c:v>1E-4</c:v>
                </c:pt>
                <c:pt idx="3679">
                  <c:v>1E-4</c:v>
                </c:pt>
                <c:pt idx="3680">
                  <c:v>1E-4</c:v>
                </c:pt>
                <c:pt idx="3681">
                  <c:v>1.0001</c:v>
                </c:pt>
                <c:pt idx="3682">
                  <c:v>1E-4</c:v>
                </c:pt>
                <c:pt idx="3683">
                  <c:v>1E-4</c:v>
                </c:pt>
                <c:pt idx="3684">
                  <c:v>1E-4</c:v>
                </c:pt>
                <c:pt idx="3685">
                  <c:v>3.0001000000000002</c:v>
                </c:pt>
                <c:pt idx="3686">
                  <c:v>1E-4</c:v>
                </c:pt>
                <c:pt idx="3687">
                  <c:v>1E-4</c:v>
                </c:pt>
                <c:pt idx="3688">
                  <c:v>1E-4</c:v>
                </c:pt>
                <c:pt idx="3689">
                  <c:v>1E-4</c:v>
                </c:pt>
                <c:pt idx="3690">
                  <c:v>1E-4</c:v>
                </c:pt>
                <c:pt idx="3691">
                  <c:v>1E-4</c:v>
                </c:pt>
                <c:pt idx="3692">
                  <c:v>1.0001</c:v>
                </c:pt>
                <c:pt idx="3693">
                  <c:v>1E-4</c:v>
                </c:pt>
                <c:pt idx="3694">
                  <c:v>1E-4</c:v>
                </c:pt>
                <c:pt idx="3695">
                  <c:v>1E-4</c:v>
                </c:pt>
                <c:pt idx="3696">
                  <c:v>1.0001</c:v>
                </c:pt>
                <c:pt idx="3697">
                  <c:v>1E-4</c:v>
                </c:pt>
                <c:pt idx="3698">
                  <c:v>1E-4</c:v>
                </c:pt>
                <c:pt idx="3699">
                  <c:v>1E-4</c:v>
                </c:pt>
                <c:pt idx="3700">
                  <c:v>1E-4</c:v>
                </c:pt>
                <c:pt idx="3701">
                  <c:v>1E-4</c:v>
                </c:pt>
                <c:pt idx="3702">
                  <c:v>1E-4</c:v>
                </c:pt>
                <c:pt idx="3703">
                  <c:v>1E-4</c:v>
                </c:pt>
                <c:pt idx="3704">
                  <c:v>1E-4</c:v>
                </c:pt>
                <c:pt idx="3705">
                  <c:v>1E-4</c:v>
                </c:pt>
                <c:pt idx="3706">
                  <c:v>1E-4</c:v>
                </c:pt>
                <c:pt idx="3707">
                  <c:v>1E-4</c:v>
                </c:pt>
                <c:pt idx="3708">
                  <c:v>1E-4</c:v>
                </c:pt>
                <c:pt idx="3709">
                  <c:v>1E-4</c:v>
                </c:pt>
                <c:pt idx="3710">
                  <c:v>1E-4</c:v>
                </c:pt>
                <c:pt idx="3711">
                  <c:v>1E-4</c:v>
                </c:pt>
                <c:pt idx="3712">
                  <c:v>1E-4</c:v>
                </c:pt>
                <c:pt idx="3713">
                  <c:v>1E-4</c:v>
                </c:pt>
                <c:pt idx="3714">
                  <c:v>1E-4</c:v>
                </c:pt>
                <c:pt idx="3715">
                  <c:v>1E-4</c:v>
                </c:pt>
                <c:pt idx="3716">
                  <c:v>1E-4</c:v>
                </c:pt>
                <c:pt idx="3717">
                  <c:v>1E-4</c:v>
                </c:pt>
                <c:pt idx="3718">
                  <c:v>1E-4</c:v>
                </c:pt>
                <c:pt idx="3719">
                  <c:v>1E-4</c:v>
                </c:pt>
                <c:pt idx="3720">
                  <c:v>1E-4</c:v>
                </c:pt>
                <c:pt idx="3721">
                  <c:v>1.0001</c:v>
                </c:pt>
                <c:pt idx="3722">
                  <c:v>1.0001</c:v>
                </c:pt>
                <c:pt idx="3723">
                  <c:v>1.0001</c:v>
                </c:pt>
                <c:pt idx="3724">
                  <c:v>1E-4</c:v>
                </c:pt>
                <c:pt idx="3725">
                  <c:v>1.0001</c:v>
                </c:pt>
                <c:pt idx="3726">
                  <c:v>1E-4</c:v>
                </c:pt>
                <c:pt idx="3727">
                  <c:v>1E-4</c:v>
                </c:pt>
                <c:pt idx="3728">
                  <c:v>1E-4</c:v>
                </c:pt>
                <c:pt idx="3729">
                  <c:v>1E-4</c:v>
                </c:pt>
                <c:pt idx="3730">
                  <c:v>1E-4</c:v>
                </c:pt>
                <c:pt idx="3731">
                  <c:v>3.0001000000000002</c:v>
                </c:pt>
                <c:pt idx="3732">
                  <c:v>1E-4</c:v>
                </c:pt>
                <c:pt idx="3733">
                  <c:v>6.0000999999999998</c:v>
                </c:pt>
                <c:pt idx="3734">
                  <c:v>10.0001</c:v>
                </c:pt>
                <c:pt idx="3735">
                  <c:v>9.0000999999999998</c:v>
                </c:pt>
                <c:pt idx="3736">
                  <c:v>12.0001</c:v>
                </c:pt>
                <c:pt idx="3737">
                  <c:v>12.0001</c:v>
                </c:pt>
                <c:pt idx="3738">
                  <c:v>5.0000999999999998</c:v>
                </c:pt>
                <c:pt idx="3739">
                  <c:v>1.0001</c:v>
                </c:pt>
                <c:pt idx="3740">
                  <c:v>1E-4</c:v>
                </c:pt>
                <c:pt idx="3741">
                  <c:v>1E-4</c:v>
                </c:pt>
                <c:pt idx="3742">
                  <c:v>1E-4</c:v>
                </c:pt>
                <c:pt idx="3743">
                  <c:v>1.0001</c:v>
                </c:pt>
                <c:pt idx="3744">
                  <c:v>1E-4</c:v>
                </c:pt>
                <c:pt idx="3745">
                  <c:v>1E-4</c:v>
                </c:pt>
                <c:pt idx="3746">
                  <c:v>1E-4</c:v>
                </c:pt>
                <c:pt idx="3747">
                  <c:v>2.0001000000000002</c:v>
                </c:pt>
                <c:pt idx="3748">
                  <c:v>1.0001</c:v>
                </c:pt>
                <c:pt idx="3749">
                  <c:v>1E-4</c:v>
                </c:pt>
                <c:pt idx="3750">
                  <c:v>1E-4</c:v>
                </c:pt>
                <c:pt idx="3751">
                  <c:v>1E-4</c:v>
                </c:pt>
                <c:pt idx="3752">
                  <c:v>1E-4</c:v>
                </c:pt>
                <c:pt idx="3753">
                  <c:v>1.0001</c:v>
                </c:pt>
                <c:pt idx="3754">
                  <c:v>1E-4</c:v>
                </c:pt>
                <c:pt idx="3755">
                  <c:v>1E-4</c:v>
                </c:pt>
                <c:pt idx="3756">
                  <c:v>1.0001</c:v>
                </c:pt>
                <c:pt idx="3757">
                  <c:v>1E-4</c:v>
                </c:pt>
                <c:pt idx="3758">
                  <c:v>1E-4</c:v>
                </c:pt>
                <c:pt idx="3759">
                  <c:v>1E-4</c:v>
                </c:pt>
                <c:pt idx="3760">
                  <c:v>1E-4</c:v>
                </c:pt>
                <c:pt idx="3761">
                  <c:v>1E-4</c:v>
                </c:pt>
                <c:pt idx="3762">
                  <c:v>1E-4</c:v>
                </c:pt>
                <c:pt idx="3763">
                  <c:v>1E-4</c:v>
                </c:pt>
                <c:pt idx="3764">
                  <c:v>1E-4</c:v>
                </c:pt>
                <c:pt idx="3765">
                  <c:v>1E-4</c:v>
                </c:pt>
                <c:pt idx="3766">
                  <c:v>1E-4</c:v>
                </c:pt>
                <c:pt idx="3767">
                  <c:v>1E-4</c:v>
                </c:pt>
                <c:pt idx="3768">
                  <c:v>1E-4</c:v>
                </c:pt>
                <c:pt idx="3769">
                  <c:v>1E-4</c:v>
                </c:pt>
                <c:pt idx="3770">
                  <c:v>1E-4</c:v>
                </c:pt>
                <c:pt idx="3771">
                  <c:v>1E-4</c:v>
                </c:pt>
                <c:pt idx="3772">
                  <c:v>1E-4</c:v>
                </c:pt>
                <c:pt idx="3773">
                  <c:v>1E-4</c:v>
                </c:pt>
                <c:pt idx="3774">
                  <c:v>1E-4</c:v>
                </c:pt>
                <c:pt idx="3775">
                  <c:v>1.0001</c:v>
                </c:pt>
                <c:pt idx="3776">
                  <c:v>1E-4</c:v>
                </c:pt>
                <c:pt idx="3777">
                  <c:v>1E-4</c:v>
                </c:pt>
                <c:pt idx="3778">
                  <c:v>1E-4</c:v>
                </c:pt>
                <c:pt idx="3779">
                  <c:v>1E-4</c:v>
                </c:pt>
                <c:pt idx="3780">
                  <c:v>1E-4</c:v>
                </c:pt>
                <c:pt idx="3781">
                  <c:v>1E-4</c:v>
                </c:pt>
                <c:pt idx="3782">
                  <c:v>1E-4</c:v>
                </c:pt>
                <c:pt idx="3783">
                  <c:v>1E-4</c:v>
                </c:pt>
                <c:pt idx="3784">
                  <c:v>1E-4</c:v>
                </c:pt>
                <c:pt idx="3785">
                  <c:v>1E-4</c:v>
                </c:pt>
                <c:pt idx="3786">
                  <c:v>1E-4</c:v>
                </c:pt>
                <c:pt idx="3787">
                  <c:v>1E-4</c:v>
                </c:pt>
                <c:pt idx="3788">
                  <c:v>1.0001</c:v>
                </c:pt>
                <c:pt idx="3789">
                  <c:v>1E-4</c:v>
                </c:pt>
                <c:pt idx="3790">
                  <c:v>1E-4</c:v>
                </c:pt>
                <c:pt idx="3791">
                  <c:v>1E-4</c:v>
                </c:pt>
                <c:pt idx="3792">
                  <c:v>1.0001</c:v>
                </c:pt>
                <c:pt idx="3793">
                  <c:v>1.0001</c:v>
                </c:pt>
                <c:pt idx="3794">
                  <c:v>1E-4</c:v>
                </c:pt>
                <c:pt idx="3795">
                  <c:v>1E-4</c:v>
                </c:pt>
                <c:pt idx="3796">
                  <c:v>1E-4</c:v>
                </c:pt>
                <c:pt idx="3797">
                  <c:v>1E-4</c:v>
                </c:pt>
                <c:pt idx="3798">
                  <c:v>1E-4</c:v>
                </c:pt>
                <c:pt idx="3799">
                  <c:v>1.0001</c:v>
                </c:pt>
                <c:pt idx="3800">
                  <c:v>1E-4</c:v>
                </c:pt>
                <c:pt idx="3801">
                  <c:v>1E-4</c:v>
                </c:pt>
                <c:pt idx="3802">
                  <c:v>1E-4</c:v>
                </c:pt>
                <c:pt idx="3803">
                  <c:v>1E-4</c:v>
                </c:pt>
                <c:pt idx="3804">
                  <c:v>1E-4</c:v>
                </c:pt>
                <c:pt idx="3805">
                  <c:v>1E-4</c:v>
                </c:pt>
                <c:pt idx="3806">
                  <c:v>1E-4</c:v>
                </c:pt>
                <c:pt idx="3807">
                  <c:v>1E-4</c:v>
                </c:pt>
                <c:pt idx="3808">
                  <c:v>1E-4</c:v>
                </c:pt>
                <c:pt idx="3809">
                  <c:v>1E-4</c:v>
                </c:pt>
                <c:pt idx="3810">
                  <c:v>1E-4</c:v>
                </c:pt>
                <c:pt idx="3811">
                  <c:v>1.0001</c:v>
                </c:pt>
                <c:pt idx="3812">
                  <c:v>1E-4</c:v>
                </c:pt>
                <c:pt idx="3813">
                  <c:v>1E-4</c:v>
                </c:pt>
                <c:pt idx="3814">
                  <c:v>1E-4</c:v>
                </c:pt>
                <c:pt idx="3815">
                  <c:v>1E-4</c:v>
                </c:pt>
                <c:pt idx="3816">
                  <c:v>1E-4</c:v>
                </c:pt>
                <c:pt idx="3817">
                  <c:v>1E-4</c:v>
                </c:pt>
                <c:pt idx="3818">
                  <c:v>1.0001</c:v>
                </c:pt>
                <c:pt idx="3819">
                  <c:v>9.0000999999999998</c:v>
                </c:pt>
                <c:pt idx="3820">
                  <c:v>5.0000999999999998</c:v>
                </c:pt>
                <c:pt idx="3821">
                  <c:v>7.0000999999999998</c:v>
                </c:pt>
                <c:pt idx="3822">
                  <c:v>10.0001</c:v>
                </c:pt>
                <c:pt idx="3823">
                  <c:v>4.0000999999999998</c:v>
                </c:pt>
                <c:pt idx="3824">
                  <c:v>2.0001000000000002</c:v>
                </c:pt>
                <c:pt idx="3825">
                  <c:v>2.0001000000000002</c:v>
                </c:pt>
                <c:pt idx="3826">
                  <c:v>1E-4</c:v>
                </c:pt>
                <c:pt idx="3827">
                  <c:v>1E-4</c:v>
                </c:pt>
                <c:pt idx="3828">
                  <c:v>1.0001</c:v>
                </c:pt>
                <c:pt idx="3829">
                  <c:v>1E-4</c:v>
                </c:pt>
                <c:pt idx="3830">
                  <c:v>1.0001</c:v>
                </c:pt>
                <c:pt idx="3831">
                  <c:v>1.0001</c:v>
                </c:pt>
                <c:pt idx="3832">
                  <c:v>1E-4</c:v>
                </c:pt>
                <c:pt idx="3833">
                  <c:v>1E-4</c:v>
                </c:pt>
                <c:pt idx="3834">
                  <c:v>1E-4</c:v>
                </c:pt>
                <c:pt idx="3835">
                  <c:v>1E-4</c:v>
                </c:pt>
                <c:pt idx="3836">
                  <c:v>1E-4</c:v>
                </c:pt>
                <c:pt idx="3837">
                  <c:v>1E-4</c:v>
                </c:pt>
                <c:pt idx="3838">
                  <c:v>1E-4</c:v>
                </c:pt>
                <c:pt idx="3839">
                  <c:v>1E-4</c:v>
                </c:pt>
                <c:pt idx="3840">
                  <c:v>1E-4</c:v>
                </c:pt>
                <c:pt idx="3841">
                  <c:v>2.0001000000000002</c:v>
                </c:pt>
                <c:pt idx="3842">
                  <c:v>1E-4</c:v>
                </c:pt>
                <c:pt idx="3843">
                  <c:v>2.0001000000000002</c:v>
                </c:pt>
                <c:pt idx="3844">
                  <c:v>1E-4</c:v>
                </c:pt>
                <c:pt idx="3845">
                  <c:v>1E-4</c:v>
                </c:pt>
                <c:pt idx="3846">
                  <c:v>1E-4</c:v>
                </c:pt>
                <c:pt idx="3847">
                  <c:v>1E-4</c:v>
                </c:pt>
                <c:pt idx="3848">
                  <c:v>1E-4</c:v>
                </c:pt>
                <c:pt idx="3849">
                  <c:v>1E-4</c:v>
                </c:pt>
                <c:pt idx="3850">
                  <c:v>1E-4</c:v>
                </c:pt>
                <c:pt idx="3851">
                  <c:v>1E-4</c:v>
                </c:pt>
                <c:pt idx="3852">
                  <c:v>1E-4</c:v>
                </c:pt>
                <c:pt idx="3853">
                  <c:v>1E-4</c:v>
                </c:pt>
                <c:pt idx="3854">
                  <c:v>1E-4</c:v>
                </c:pt>
                <c:pt idx="3855">
                  <c:v>1E-4</c:v>
                </c:pt>
                <c:pt idx="3856">
                  <c:v>1E-4</c:v>
                </c:pt>
                <c:pt idx="3857">
                  <c:v>1E-4</c:v>
                </c:pt>
                <c:pt idx="3858">
                  <c:v>1E-4</c:v>
                </c:pt>
                <c:pt idx="3859">
                  <c:v>1E-4</c:v>
                </c:pt>
                <c:pt idx="3860">
                  <c:v>1E-4</c:v>
                </c:pt>
                <c:pt idx="3861">
                  <c:v>1E-4</c:v>
                </c:pt>
                <c:pt idx="3862">
                  <c:v>1E-4</c:v>
                </c:pt>
                <c:pt idx="3863">
                  <c:v>1.0001</c:v>
                </c:pt>
                <c:pt idx="3864">
                  <c:v>1E-4</c:v>
                </c:pt>
                <c:pt idx="3865">
                  <c:v>1E-4</c:v>
                </c:pt>
                <c:pt idx="3866">
                  <c:v>1E-4</c:v>
                </c:pt>
                <c:pt idx="3867">
                  <c:v>1.0001</c:v>
                </c:pt>
                <c:pt idx="3868">
                  <c:v>1E-4</c:v>
                </c:pt>
                <c:pt idx="3869">
                  <c:v>1.0001</c:v>
                </c:pt>
                <c:pt idx="3870">
                  <c:v>1E-4</c:v>
                </c:pt>
                <c:pt idx="3871">
                  <c:v>1E-4</c:v>
                </c:pt>
                <c:pt idx="3872">
                  <c:v>1E-4</c:v>
                </c:pt>
                <c:pt idx="3873">
                  <c:v>1E-4</c:v>
                </c:pt>
                <c:pt idx="3874">
                  <c:v>1E-4</c:v>
                </c:pt>
                <c:pt idx="3875">
                  <c:v>1.0001</c:v>
                </c:pt>
                <c:pt idx="3876">
                  <c:v>1E-4</c:v>
                </c:pt>
                <c:pt idx="3877">
                  <c:v>1E-4</c:v>
                </c:pt>
                <c:pt idx="3878">
                  <c:v>1.0001</c:v>
                </c:pt>
                <c:pt idx="3879">
                  <c:v>1E-4</c:v>
                </c:pt>
                <c:pt idx="3880">
                  <c:v>1E-4</c:v>
                </c:pt>
                <c:pt idx="3881">
                  <c:v>1E-4</c:v>
                </c:pt>
                <c:pt idx="3882">
                  <c:v>1E-4</c:v>
                </c:pt>
                <c:pt idx="3883">
                  <c:v>1E-4</c:v>
                </c:pt>
                <c:pt idx="3884">
                  <c:v>1E-4</c:v>
                </c:pt>
                <c:pt idx="3885">
                  <c:v>1E-4</c:v>
                </c:pt>
                <c:pt idx="3886">
                  <c:v>1E-4</c:v>
                </c:pt>
                <c:pt idx="3887">
                  <c:v>1E-4</c:v>
                </c:pt>
                <c:pt idx="3888">
                  <c:v>1E-4</c:v>
                </c:pt>
                <c:pt idx="3889">
                  <c:v>1E-4</c:v>
                </c:pt>
                <c:pt idx="3890">
                  <c:v>1E-4</c:v>
                </c:pt>
                <c:pt idx="3891">
                  <c:v>1E-4</c:v>
                </c:pt>
                <c:pt idx="3892">
                  <c:v>1E-4</c:v>
                </c:pt>
                <c:pt idx="3893">
                  <c:v>1E-4</c:v>
                </c:pt>
                <c:pt idx="3894">
                  <c:v>1E-4</c:v>
                </c:pt>
                <c:pt idx="3895">
                  <c:v>1.0001</c:v>
                </c:pt>
                <c:pt idx="3896">
                  <c:v>1.0001</c:v>
                </c:pt>
                <c:pt idx="3897">
                  <c:v>1E-4</c:v>
                </c:pt>
                <c:pt idx="3898">
                  <c:v>1E-4</c:v>
                </c:pt>
                <c:pt idx="3899">
                  <c:v>1E-4</c:v>
                </c:pt>
                <c:pt idx="3900">
                  <c:v>1E-4</c:v>
                </c:pt>
                <c:pt idx="3901">
                  <c:v>1E-4</c:v>
                </c:pt>
                <c:pt idx="3902">
                  <c:v>1E-4</c:v>
                </c:pt>
                <c:pt idx="3903">
                  <c:v>1.0001</c:v>
                </c:pt>
                <c:pt idx="3904">
                  <c:v>1E-4</c:v>
                </c:pt>
                <c:pt idx="3905">
                  <c:v>2.0001000000000002</c:v>
                </c:pt>
                <c:pt idx="3906">
                  <c:v>1E-4</c:v>
                </c:pt>
                <c:pt idx="3907">
                  <c:v>2.0001000000000002</c:v>
                </c:pt>
                <c:pt idx="3908">
                  <c:v>1.0001</c:v>
                </c:pt>
                <c:pt idx="3909">
                  <c:v>1E-4</c:v>
                </c:pt>
                <c:pt idx="3910">
                  <c:v>1E-4</c:v>
                </c:pt>
                <c:pt idx="3911">
                  <c:v>1E-4</c:v>
                </c:pt>
                <c:pt idx="3912">
                  <c:v>1.0001</c:v>
                </c:pt>
                <c:pt idx="3913">
                  <c:v>1E-4</c:v>
                </c:pt>
                <c:pt idx="3914">
                  <c:v>1.0001</c:v>
                </c:pt>
                <c:pt idx="3915">
                  <c:v>1E-4</c:v>
                </c:pt>
                <c:pt idx="3916">
                  <c:v>1E-4</c:v>
                </c:pt>
                <c:pt idx="3917">
                  <c:v>1E-4</c:v>
                </c:pt>
                <c:pt idx="3918">
                  <c:v>1.0001</c:v>
                </c:pt>
                <c:pt idx="3919">
                  <c:v>1E-4</c:v>
                </c:pt>
                <c:pt idx="3920">
                  <c:v>1E-4</c:v>
                </c:pt>
                <c:pt idx="3921">
                  <c:v>1E-4</c:v>
                </c:pt>
                <c:pt idx="3922">
                  <c:v>1E-4</c:v>
                </c:pt>
                <c:pt idx="3923">
                  <c:v>1E-4</c:v>
                </c:pt>
                <c:pt idx="3924">
                  <c:v>1.0001</c:v>
                </c:pt>
                <c:pt idx="3925">
                  <c:v>1.0001</c:v>
                </c:pt>
                <c:pt idx="3926">
                  <c:v>1E-4</c:v>
                </c:pt>
                <c:pt idx="3927">
                  <c:v>1.0001</c:v>
                </c:pt>
                <c:pt idx="3928">
                  <c:v>1E-4</c:v>
                </c:pt>
                <c:pt idx="3929">
                  <c:v>1E-4</c:v>
                </c:pt>
                <c:pt idx="3930">
                  <c:v>1E-4</c:v>
                </c:pt>
                <c:pt idx="3931">
                  <c:v>1E-4</c:v>
                </c:pt>
                <c:pt idx="3932">
                  <c:v>1.0001</c:v>
                </c:pt>
                <c:pt idx="3933">
                  <c:v>1E-4</c:v>
                </c:pt>
                <c:pt idx="3934">
                  <c:v>1E-4</c:v>
                </c:pt>
                <c:pt idx="3935">
                  <c:v>1.0001</c:v>
                </c:pt>
                <c:pt idx="3936">
                  <c:v>1E-4</c:v>
                </c:pt>
                <c:pt idx="3937">
                  <c:v>1E-4</c:v>
                </c:pt>
                <c:pt idx="3938">
                  <c:v>2.0001000000000002</c:v>
                </c:pt>
                <c:pt idx="3939">
                  <c:v>1E-4</c:v>
                </c:pt>
                <c:pt idx="3940">
                  <c:v>1E-4</c:v>
                </c:pt>
                <c:pt idx="3941">
                  <c:v>1E-4</c:v>
                </c:pt>
                <c:pt idx="3942">
                  <c:v>1.0001</c:v>
                </c:pt>
                <c:pt idx="3943">
                  <c:v>1E-4</c:v>
                </c:pt>
                <c:pt idx="3944">
                  <c:v>1.0001</c:v>
                </c:pt>
                <c:pt idx="3945">
                  <c:v>1E-4</c:v>
                </c:pt>
                <c:pt idx="3946">
                  <c:v>1E-4</c:v>
                </c:pt>
                <c:pt idx="3947">
                  <c:v>1E-4</c:v>
                </c:pt>
                <c:pt idx="3948">
                  <c:v>1E-4</c:v>
                </c:pt>
                <c:pt idx="3949">
                  <c:v>1E-4</c:v>
                </c:pt>
                <c:pt idx="3950">
                  <c:v>1.0001</c:v>
                </c:pt>
                <c:pt idx="3951">
                  <c:v>1E-4</c:v>
                </c:pt>
                <c:pt idx="3952">
                  <c:v>1.0001</c:v>
                </c:pt>
                <c:pt idx="3953">
                  <c:v>1E-4</c:v>
                </c:pt>
                <c:pt idx="3954">
                  <c:v>1E-4</c:v>
                </c:pt>
                <c:pt idx="3955">
                  <c:v>1E-4</c:v>
                </c:pt>
                <c:pt idx="3956">
                  <c:v>1E-4</c:v>
                </c:pt>
                <c:pt idx="3957">
                  <c:v>1E-4</c:v>
                </c:pt>
                <c:pt idx="3958">
                  <c:v>1E-4</c:v>
                </c:pt>
                <c:pt idx="3959">
                  <c:v>1E-4</c:v>
                </c:pt>
                <c:pt idx="3960">
                  <c:v>1E-4</c:v>
                </c:pt>
                <c:pt idx="3961">
                  <c:v>1E-4</c:v>
                </c:pt>
                <c:pt idx="3962">
                  <c:v>1E-4</c:v>
                </c:pt>
                <c:pt idx="3963">
                  <c:v>1E-4</c:v>
                </c:pt>
                <c:pt idx="3964">
                  <c:v>1E-4</c:v>
                </c:pt>
                <c:pt idx="3965">
                  <c:v>1E-4</c:v>
                </c:pt>
                <c:pt idx="3966">
                  <c:v>1E-4</c:v>
                </c:pt>
                <c:pt idx="3967">
                  <c:v>1.0001</c:v>
                </c:pt>
                <c:pt idx="3968">
                  <c:v>1.0001</c:v>
                </c:pt>
                <c:pt idx="3969">
                  <c:v>1.0001</c:v>
                </c:pt>
                <c:pt idx="3970">
                  <c:v>1E-4</c:v>
                </c:pt>
                <c:pt idx="3971">
                  <c:v>2.0001000000000002</c:v>
                </c:pt>
                <c:pt idx="3972">
                  <c:v>1E-4</c:v>
                </c:pt>
                <c:pt idx="3973">
                  <c:v>1E-4</c:v>
                </c:pt>
                <c:pt idx="3974">
                  <c:v>1E-4</c:v>
                </c:pt>
                <c:pt idx="3975">
                  <c:v>1E-4</c:v>
                </c:pt>
                <c:pt idx="3976">
                  <c:v>1E-4</c:v>
                </c:pt>
                <c:pt idx="3977">
                  <c:v>1E-4</c:v>
                </c:pt>
                <c:pt idx="3978">
                  <c:v>1E-4</c:v>
                </c:pt>
                <c:pt idx="3979">
                  <c:v>1E-4</c:v>
                </c:pt>
                <c:pt idx="3980">
                  <c:v>1.0001</c:v>
                </c:pt>
                <c:pt idx="3981">
                  <c:v>1E-4</c:v>
                </c:pt>
                <c:pt idx="3982">
                  <c:v>1E-4</c:v>
                </c:pt>
                <c:pt idx="3983">
                  <c:v>1E-4</c:v>
                </c:pt>
                <c:pt idx="3984">
                  <c:v>1E-4</c:v>
                </c:pt>
                <c:pt idx="3985">
                  <c:v>1E-4</c:v>
                </c:pt>
                <c:pt idx="3986">
                  <c:v>1E-4</c:v>
                </c:pt>
                <c:pt idx="3987">
                  <c:v>1E-4</c:v>
                </c:pt>
                <c:pt idx="3988">
                  <c:v>1.0001</c:v>
                </c:pt>
                <c:pt idx="3989">
                  <c:v>1.0001</c:v>
                </c:pt>
                <c:pt idx="3990">
                  <c:v>2.0001000000000002</c:v>
                </c:pt>
                <c:pt idx="3991">
                  <c:v>1.0001</c:v>
                </c:pt>
                <c:pt idx="3992">
                  <c:v>1E-4</c:v>
                </c:pt>
                <c:pt idx="3993">
                  <c:v>1.0001</c:v>
                </c:pt>
                <c:pt idx="3994">
                  <c:v>1E-4</c:v>
                </c:pt>
                <c:pt idx="3995">
                  <c:v>1E-4</c:v>
                </c:pt>
                <c:pt idx="3996">
                  <c:v>1E-4</c:v>
                </c:pt>
                <c:pt idx="3997">
                  <c:v>1E-4</c:v>
                </c:pt>
                <c:pt idx="3998">
                  <c:v>1E-4</c:v>
                </c:pt>
                <c:pt idx="3999">
                  <c:v>1.0001</c:v>
                </c:pt>
                <c:pt idx="4000">
                  <c:v>1E-4</c:v>
                </c:pt>
                <c:pt idx="4001">
                  <c:v>1E-4</c:v>
                </c:pt>
                <c:pt idx="4002">
                  <c:v>1E-4</c:v>
                </c:pt>
                <c:pt idx="4003">
                  <c:v>1E-4</c:v>
                </c:pt>
                <c:pt idx="4004">
                  <c:v>1E-4</c:v>
                </c:pt>
                <c:pt idx="4005">
                  <c:v>1E-4</c:v>
                </c:pt>
                <c:pt idx="4006">
                  <c:v>1E-4</c:v>
                </c:pt>
                <c:pt idx="4007">
                  <c:v>1E-4</c:v>
                </c:pt>
                <c:pt idx="4008">
                  <c:v>1E-4</c:v>
                </c:pt>
                <c:pt idx="4009">
                  <c:v>1E-4</c:v>
                </c:pt>
                <c:pt idx="4010">
                  <c:v>1E-4</c:v>
                </c:pt>
                <c:pt idx="4011">
                  <c:v>1.0001</c:v>
                </c:pt>
                <c:pt idx="4012">
                  <c:v>1E-4</c:v>
                </c:pt>
                <c:pt idx="4013">
                  <c:v>1E-4</c:v>
                </c:pt>
                <c:pt idx="4014">
                  <c:v>2.0001000000000002</c:v>
                </c:pt>
                <c:pt idx="4015">
                  <c:v>1E-4</c:v>
                </c:pt>
                <c:pt idx="4016">
                  <c:v>1E-4</c:v>
                </c:pt>
                <c:pt idx="4017">
                  <c:v>1E-4</c:v>
                </c:pt>
                <c:pt idx="4018">
                  <c:v>1E-4</c:v>
                </c:pt>
                <c:pt idx="4019">
                  <c:v>1E-4</c:v>
                </c:pt>
                <c:pt idx="4020">
                  <c:v>1E-4</c:v>
                </c:pt>
                <c:pt idx="4021">
                  <c:v>1.0001</c:v>
                </c:pt>
                <c:pt idx="4022">
                  <c:v>1E-4</c:v>
                </c:pt>
                <c:pt idx="4023">
                  <c:v>1E-4</c:v>
                </c:pt>
                <c:pt idx="4024">
                  <c:v>1E-4</c:v>
                </c:pt>
                <c:pt idx="4025">
                  <c:v>1E-4</c:v>
                </c:pt>
                <c:pt idx="4026">
                  <c:v>1E-4</c:v>
                </c:pt>
                <c:pt idx="4027">
                  <c:v>1E-4</c:v>
                </c:pt>
                <c:pt idx="4028">
                  <c:v>1E-4</c:v>
                </c:pt>
                <c:pt idx="4029">
                  <c:v>1E-4</c:v>
                </c:pt>
                <c:pt idx="4030">
                  <c:v>1E-4</c:v>
                </c:pt>
                <c:pt idx="4031">
                  <c:v>1E-4</c:v>
                </c:pt>
                <c:pt idx="4032">
                  <c:v>1.0001</c:v>
                </c:pt>
                <c:pt idx="4033">
                  <c:v>1E-4</c:v>
                </c:pt>
                <c:pt idx="4034">
                  <c:v>1E-4</c:v>
                </c:pt>
                <c:pt idx="4035">
                  <c:v>1E-4</c:v>
                </c:pt>
                <c:pt idx="4036">
                  <c:v>1E-4</c:v>
                </c:pt>
                <c:pt idx="4037">
                  <c:v>1E-4</c:v>
                </c:pt>
                <c:pt idx="4038">
                  <c:v>1E-4</c:v>
                </c:pt>
                <c:pt idx="4039">
                  <c:v>1E-4</c:v>
                </c:pt>
                <c:pt idx="4040">
                  <c:v>1E-4</c:v>
                </c:pt>
                <c:pt idx="4041">
                  <c:v>1E-4</c:v>
                </c:pt>
                <c:pt idx="4042">
                  <c:v>1E-4</c:v>
                </c:pt>
                <c:pt idx="4043">
                  <c:v>1E-4</c:v>
                </c:pt>
                <c:pt idx="4044">
                  <c:v>1E-4</c:v>
                </c:pt>
                <c:pt idx="4045">
                  <c:v>1.0001</c:v>
                </c:pt>
                <c:pt idx="4046">
                  <c:v>1E-4</c:v>
                </c:pt>
                <c:pt idx="4047">
                  <c:v>1.0001</c:v>
                </c:pt>
                <c:pt idx="4048">
                  <c:v>1E-4</c:v>
                </c:pt>
                <c:pt idx="4049">
                  <c:v>1E-4</c:v>
                </c:pt>
                <c:pt idx="4050">
                  <c:v>1E-4</c:v>
                </c:pt>
                <c:pt idx="4051">
                  <c:v>1E-4</c:v>
                </c:pt>
                <c:pt idx="4052">
                  <c:v>1E-4</c:v>
                </c:pt>
                <c:pt idx="4053">
                  <c:v>1E-4</c:v>
                </c:pt>
                <c:pt idx="4054">
                  <c:v>1E-4</c:v>
                </c:pt>
                <c:pt idx="4055">
                  <c:v>1E-4</c:v>
                </c:pt>
                <c:pt idx="4056">
                  <c:v>1.0001</c:v>
                </c:pt>
                <c:pt idx="4057">
                  <c:v>1E-4</c:v>
                </c:pt>
                <c:pt idx="4058">
                  <c:v>1E-4</c:v>
                </c:pt>
                <c:pt idx="4059">
                  <c:v>1E-4</c:v>
                </c:pt>
                <c:pt idx="4060">
                  <c:v>1E-4</c:v>
                </c:pt>
                <c:pt idx="4061">
                  <c:v>1E-4</c:v>
                </c:pt>
                <c:pt idx="4062">
                  <c:v>1.0001</c:v>
                </c:pt>
                <c:pt idx="4063">
                  <c:v>1E-4</c:v>
                </c:pt>
                <c:pt idx="4064">
                  <c:v>2.0001000000000002</c:v>
                </c:pt>
                <c:pt idx="4065">
                  <c:v>1E-4</c:v>
                </c:pt>
                <c:pt idx="4066">
                  <c:v>1.0001</c:v>
                </c:pt>
                <c:pt idx="4067">
                  <c:v>1.0001</c:v>
                </c:pt>
                <c:pt idx="4068">
                  <c:v>1E-4</c:v>
                </c:pt>
                <c:pt idx="4069">
                  <c:v>1E-4</c:v>
                </c:pt>
                <c:pt idx="4070">
                  <c:v>1E-4</c:v>
                </c:pt>
                <c:pt idx="4071">
                  <c:v>2.0001000000000002</c:v>
                </c:pt>
                <c:pt idx="4072">
                  <c:v>1.0001</c:v>
                </c:pt>
                <c:pt idx="4073">
                  <c:v>1E-4</c:v>
                </c:pt>
                <c:pt idx="4074">
                  <c:v>1E-4</c:v>
                </c:pt>
                <c:pt idx="4075">
                  <c:v>1E-4</c:v>
                </c:pt>
                <c:pt idx="4076">
                  <c:v>1E-4</c:v>
                </c:pt>
                <c:pt idx="4077">
                  <c:v>1E-4</c:v>
                </c:pt>
                <c:pt idx="4078">
                  <c:v>1E-4</c:v>
                </c:pt>
                <c:pt idx="4079">
                  <c:v>1E-4</c:v>
                </c:pt>
                <c:pt idx="4080">
                  <c:v>1E-4</c:v>
                </c:pt>
                <c:pt idx="4081">
                  <c:v>1E-4</c:v>
                </c:pt>
                <c:pt idx="4082">
                  <c:v>1E-4</c:v>
                </c:pt>
                <c:pt idx="4083">
                  <c:v>1.0001</c:v>
                </c:pt>
                <c:pt idx="4084">
                  <c:v>1.0001</c:v>
                </c:pt>
                <c:pt idx="4085">
                  <c:v>1E-4</c:v>
                </c:pt>
                <c:pt idx="4086">
                  <c:v>1.0001</c:v>
                </c:pt>
                <c:pt idx="4087">
                  <c:v>1E-4</c:v>
                </c:pt>
                <c:pt idx="4088">
                  <c:v>1E-4</c:v>
                </c:pt>
                <c:pt idx="4089">
                  <c:v>1E-4</c:v>
                </c:pt>
                <c:pt idx="4090">
                  <c:v>1E-4</c:v>
                </c:pt>
                <c:pt idx="4091">
                  <c:v>1E-4</c:v>
                </c:pt>
                <c:pt idx="4092">
                  <c:v>1E-4</c:v>
                </c:pt>
                <c:pt idx="4093">
                  <c:v>1E-4</c:v>
                </c:pt>
                <c:pt idx="4094">
                  <c:v>1E-4</c:v>
                </c:pt>
                <c:pt idx="4095">
                  <c:v>1E-4</c:v>
                </c:pt>
                <c:pt idx="4096">
                  <c:v>1E-4</c:v>
                </c:pt>
                <c:pt idx="4097">
                  <c:v>1E-4</c:v>
                </c:pt>
                <c:pt idx="4098">
                  <c:v>1E-4</c:v>
                </c:pt>
                <c:pt idx="4099">
                  <c:v>1E-4</c:v>
                </c:pt>
                <c:pt idx="4100">
                  <c:v>1E-4</c:v>
                </c:pt>
                <c:pt idx="4101">
                  <c:v>1E-4</c:v>
                </c:pt>
                <c:pt idx="4102">
                  <c:v>1E-4</c:v>
                </c:pt>
                <c:pt idx="4103">
                  <c:v>1E-4</c:v>
                </c:pt>
                <c:pt idx="4104">
                  <c:v>1E-4</c:v>
                </c:pt>
                <c:pt idx="4105">
                  <c:v>1E-4</c:v>
                </c:pt>
                <c:pt idx="4106">
                  <c:v>1E-4</c:v>
                </c:pt>
                <c:pt idx="4107">
                  <c:v>1E-4</c:v>
                </c:pt>
                <c:pt idx="4108">
                  <c:v>1.0001</c:v>
                </c:pt>
                <c:pt idx="4109">
                  <c:v>1E-4</c:v>
                </c:pt>
                <c:pt idx="4110">
                  <c:v>1E-4</c:v>
                </c:pt>
                <c:pt idx="4111">
                  <c:v>1.0001</c:v>
                </c:pt>
                <c:pt idx="4112">
                  <c:v>1E-4</c:v>
                </c:pt>
                <c:pt idx="4113">
                  <c:v>1E-4</c:v>
                </c:pt>
                <c:pt idx="4114">
                  <c:v>1E-4</c:v>
                </c:pt>
                <c:pt idx="4115">
                  <c:v>1E-4</c:v>
                </c:pt>
                <c:pt idx="4116">
                  <c:v>1E-4</c:v>
                </c:pt>
                <c:pt idx="4117">
                  <c:v>1E-4</c:v>
                </c:pt>
                <c:pt idx="4118">
                  <c:v>1E-4</c:v>
                </c:pt>
                <c:pt idx="4119">
                  <c:v>1E-4</c:v>
                </c:pt>
                <c:pt idx="4120">
                  <c:v>1E-4</c:v>
                </c:pt>
                <c:pt idx="4121">
                  <c:v>1E-4</c:v>
                </c:pt>
                <c:pt idx="4122">
                  <c:v>1E-4</c:v>
                </c:pt>
                <c:pt idx="4123">
                  <c:v>1E-4</c:v>
                </c:pt>
                <c:pt idx="4124">
                  <c:v>1E-4</c:v>
                </c:pt>
                <c:pt idx="4125">
                  <c:v>1E-4</c:v>
                </c:pt>
                <c:pt idx="4126">
                  <c:v>1E-4</c:v>
                </c:pt>
                <c:pt idx="4127">
                  <c:v>1.0001</c:v>
                </c:pt>
                <c:pt idx="4128">
                  <c:v>1E-4</c:v>
                </c:pt>
                <c:pt idx="4129">
                  <c:v>1E-4</c:v>
                </c:pt>
                <c:pt idx="4130">
                  <c:v>1.0001</c:v>
                </c:pt>
                <c:pt idx="4131">
                  <c:v>1E-4</c:v>
                </c:pt>
                <c:pt idx="4132">
                  <c:v>1E-4</c:v>
                </c:pt>
                <c:pt idx="4133">
                  <c:v>1E-4</c:v>
                </c:pt>
                <c:pt idx="4134">
                  <c:v>1E-4</c:v>
                </c:pt>
                <c:pt idx="4135">
                  <c:v>1E-4</c:v>
                </c:pt>
                <c:pt idx="4136">
                  <c:v>1E-4</c:v>
                </c:pt>
                <c:pt idx="4137">
                  <c:v>1E-4</c:v>
                </c:pt>
                <c:pt idx="4138">
                  <c:v>1E-4</c:v>
                </c:pt>
                <c:pt idx="4139">
                  <c:v>1.0001</c:v>
                </c:pt>
                <c:pt idx="4140">
                  <c:v>1E-4</c:v>
                </c:pt>
                <c:pt idx="4141">
                  <c:v>1E-4</c:v>
                </c:pt>
                <c:pt idx="4142">
                  <c:v>1.0001</c:v>
                </c:pt>
                <c:pt idx="4143">
                  <c:v>1E-4</c:v>
                </c:pt>
                <c:pt idx="4144">
                  <c:v>1E-4</c:v>
                </c:pt>
                <c:pt idx="4145">
                  <c:v>1E-4</c:v>
                </c:pt>
                <c:pt idx="4146">
                  <c:v>1E-4</c:v>
                </c:pt>
                <c:pt idx="4147">
                  <c:v>1E-4</c:v>
                </c:pt>
                <c:pt idx="4148">
                  <c:v>1E-4</c:v>
                </c:pt>
                <c:pt idx="4149">
                  <c:v>1E-4</c:v>
                </c:pt>
                <c:pt idx="4150">
                  <c:v>1E-4</c:v>
                </c:pt>
                <c:pt idx="4151">
                  <c:v>1E-4</c:v>
                </c:pt>
                <c:pt idx="4152">
                  <c:v>1E-4</c:v>
                </c:pt>
                <c:pt idx="4153">
                  <c:v>1.0001</c:v>
                </c:pt>
                <c:pt idx="4154">
                  <c:v>1E-4</c:v>
                </c:pt>
                <c:pt idx="4155">
                  <c:v>1E-4</c:v>
                </c:pt>
                <c:pt idx="4156">
                  <c:v>1E-4</c:v>
                </c:pt>
                <c:pt idx="4157">
                  <c:v>1.0001</c:v>
                </c:pt>
                <c:pt idx="4158">
                  <c:v>1E-4</c:v>
                </c:pt>
                <c:pt idx="4159">
                  <c:v>1E-4</c:v>
                </c:pt>
                <c:pt idx="4160">
                  <c:v>1E-4</c:v>
                </c:pt>
                <c:pt idx="4161">
                  <c:v>1.0001</c:v>
                </c:pt>
                <c:pt idx="4162">
                  <c:v>1E-4</c:v>
                </c:pt>
                <c:pt idx="4163">
                  <c:v>1.0001</c:v>
                </c:pt>
                <c:pt idx="4164">
                  <c:v>1E-4</c:v>
                </c:pt>
                <c:pt idx="4165">
                  <c:v>1.0001</c:v>
                </c:pt>
                <c:pt idx="4166">
                  <c:v>1E-4</c:v>
                </c:pt>
                <c:pt idx="4167">
                  <c:v>1E-4</c:v>
                </c:pt>
                <c:pt idx="4168">
                  <c:v>1E-4</c:v>
                </c:pt>
                <c:pt idx="4169">
                  <c:v>1E-4</c:v>
                </c:pt>
                <c:pt idx="4170">
                  <c:v>1E-4</c:v>
                </c:pt>
                <c:pt idx="4171">
                  <c:v>1E-4</c:v>
                </c:pt>
                <c:pt idx="4172">
                  <c:v>1E-4</c:v>
                </c:pt>
                <c:pt idx="4173">
                  <c:v>1E-4</c:v>
                </c:pt>
                <c:pt idx="4174">
                  <c:v>1E-4</c:v>
                </c:pt>
                <c:pt idx="4175">
                  <c:v>1E-4</c:v>
                </c:pt>
                <c:pt idx="4176">
                  <c:v>1E-4</c:v>
                </c:pt>
                <c:pt idx="4177">
                  <c:v>1E-4</c:v>
                </c:pt>
                <c:pt idx="4178">
                  <c:v>1E-4</c:v>
                </c:pt>
                <c:pt idx="4179">
                  <c:v>1E-4</c:v>
                </c:pt>
                <c:pt idx="4180">
                  <c:v>1E-4</c:v>
                </c:pt>
                <c:pt idx="4181">
                  <c:v>1E-4</c:v>
                </c:pt>
                <c:pt idx="4182">
                  <c:v>1E-4</c:v>
                </c:pt>
                <c:pt idx="4183">
                  <c:v>1.0001</c:v>
                </c:pt>
                <c:pt idx="4184">
                  <c:v>1E-4</c:v>
                </c:pt>
                <c:pt idx="4185">
                  <c:v>1E-4</c:v>
                </c:pt>
                <c:pt idx="4186">
                  <c:v>1.0001</c:v>
                </c:pt>
                <c:pt idx="4187">
                  <c:v>1E-4</c:v>
                </c:pt>
                <c:pt idx="4188">
                  <c:v>1E-4</c:v>
                </c:pt>
                <c:pt idx="4189">
                  <c:v>1E-4</c:v>
                </c:pt>
                <c:pt idx="4190">
                  <c:v>1E-4</c:v>
                </c:pt>
                <c:pt idx="4191">
                  <c:v>1.0001</c:v>
                </c:pt>
                <c:pt idx="4192">
                  <c:v>1E-4</c:v>
                </c:pt>
                <c:pt idx="4193">
                  <c:v>1E-4</c:v>
                </c:pt>
                <c:pt idx="4194">
                  <c:v>1.0001</c:v>
                </c:pt>
                <c:pt idx="4195">
                  <c:v>1.0001</c:v>
                </c:pt>
                <c:pt idx="4196">
                  <c:v>1.0001</c:v>
                </c:pt>
                <c:pt idx="4197">
                  <c:v>1E-4</c:v>
                </c:pt>
                <c:pt idx="4198">
                  <c:v>1.0001</c:v>
                </c:pt>
                <c:pt idx="4199">
                  <c:v>1E-4</c:v>
                </c:pt>
                <c:pt idx="4200">
                  <c:v>1E-4</c:v>
                </c:pt>
                <c:pt idx="4201">
                  <c:v>1E-4</c:v>
                </c:pt>
                <c:pt idx="4202">
                  <c:v>1E-4</c:v>
                </c:pt>
                <c:pt idx="4203">
                  <c:v>1E-4</c:v>
                </c:pt>
                <c:pt idx="4204">
                  <c:v>1.0001</c:v>
                </c:pt>
                <c:pt idx="4205">
                  <c:v>1E-4</c:v>
                </c:pt>
                <c:pt idx="4206">
                  <c:v>1E-4</c:v>
                </c:pt>
                <c:pt idx="4207">
                  <c:v>1E-4</c:v>
                </c:pt>
                <c:pt idx="4208">
                  <c:v>1E-4</c:v>
                </c:pt>
                <c:pt idx="4209">
                  <c:v>1E-4</c:v>
                </c:pt>
                <c:pt idx="4210">
                  <c:v>1E-4</c:v>
                </c:pt>
                <c:pt idx="4211">
                  <c:v>1E-4</c:v>
                </c:pt>
                <c:pt idx="4212">
                  <c:v>1.0001</c:v>
                </c:pt>
                <c:pt idx="4213">
                  <c:v>1E-4</c:v>
                </c:pt>
                <c:pt idx="4214">
                  <c:v>1.0001</c:v>
                </c:pt>
                <c:pt idx="4215">
                  <c:v>1E-4</c:v>
                </c:pt>
                <c:pt idx="4216">
                  <c:v>1E-4</c:v>
                </c:pt>
                <c:pt idx="4217">
                  <c:v>1E-4</c:v>
                </c:pt>
                <c:pt idx="4218">
                  <c:v>1E-4</c:v>
                </c:pt>
                <c:pt idx="4219">
                  <c:v>1E-4</c:v>
                </c:pt>
                <c:pt idx="4220">
                  <c:v>1E-4</c:v>
                </c:pt>
                <c:pt idx="4221">
                  <c:v>1.0001</c:v>
                </c:pt>
                <c:pt idx="4222">
                  <c:v>1E-4</c:v>
                </c:pt>
                <c:pt idx="4223">
                  <c:v>1E-4</c:v>
                </c:pt>
                <c:pt idx="4224">
                  <c:v>1E-4</c:v>
                </c:pt>
                <c:pt idx="4225">
                  <c:v>1E-4</c:v>
                </c:pt>
                <c:pt idx="4226">
                  <c:v>1E-4</c:v>
                </c:pt>
                <c:pt idx="4227">
                  <c:v>1.0001</c:v>
                </c:pt>
                <c:pt idx="4228">
                  <c:v>1E-4</c:v>
                </c:pt>
                <c:pt idx="4229">
                  <c:v>1E-4</c:v>
                </c:pt>
                <c:pt idx="4230">
                  <c:v>1E-4</c:v>
                </c:pt>
                <c:pt idx="4231">
                  <c:v>1.0001</c:v>
                </c:pt>
                <c:pt idx="4232">
                  <c:v>5.0000999999999998</c:v>
                </c:pt>
                <c:pt idx="4233">
                  <c:v>7.0000999999999998</c:v>
                </c:pt>
                <c:pt idx="4234">
                  <c:v>7.0000999999999998</c:v>
                </c:pt>
                <c:pt idx="4235">
                  <c:v>8.0000999999999998</c:v>
                </c:pt>
                <c:pt idx="4236">
                  <c:v>7.0000999999999998</c:v>
                </c:pt>
                <c:pt idx="4237">
                  <c:v>3.0001000000000002</c:v>
                </c:pt>
                <c:pt idx="4238">
                  <c:v>1.0001</c:v>
                </c:pt>
                <c:pt idx="4239">
                  <c:v>1.0001</c:v>
                </c:pt>
                <c:pt idx="4240">
                  <c:v>1.0001</c:v>
                </c:pt>
                <c:pt idx="4241">
                  <c:v>1.0001</c:v>
                </c:pt>
                <c:pt idx="4242">
                  <c:v>1E-4</c:v>
                </c:pt>
                <c:pt idx="4243">
                  <c:v>1.0001</c:v>
                </c:pt>
                <c:pt idx="4244">
                  <c:v>1.0001</c:v>
                </c:pt>
                <c:pt idx="4245">
                  <c:v>1.0001</c:v>
                </c:pt>
                <c:pt idx="4246">
                  <c:v>1E-4</c:v>
                </c:pt>
                <c:pt idx="4247">
                  <c:v>1E-4</c:v>
                </c:pt>
                <c:pt idx="4248">
                  <c:v>1E-4</c:v>
                </c:pt>
                <c:pt idx="4249">
                  <c:v>1E-4</c:v>
                </c:pt>
                <c:pt idx="4250">
                  <c:v>1E-4</c:v>
                </c:pt>
                <c:pt idx="4251">
                  <c:v>1E-4</c:v>
                </c:pt>
                <c:pt idx="4252">
                  <c:v>1E-4</c:v>
                </c:pt>
                <c:pt idx="4253">
                  <c:v>1E-4</c:v>
                </c:pt>
                <c:pt idx="4254">
                  <c:v>1E-4</c:v>
                </c:pt>
                <c:pt idx="4255">
                  <c:v>1E-4</c:v>
                </c:pt>
                <c:pt idx="4256">
                  <c:v>1E-4</c:v>
                </c:pt>
                <c:pt idx="4257">
                  <c:v>1E-4</c:v>
                </c:pt>
                <c:pt idx="4258">
                  <c:v>1E-4</c:v>
                </c:pt>
                <c:pt idx="4259">
                  <c:v>1E-4</c:v>
                </c:pt>
                <c:pt idx="4260">
                  <c:v>1.0001</c:v>
                </c:pt>
                <c:pt idx="4261">
                  <c:v>1.0001</c:v>
                </c:pt>
                <c:pt idx="4262">
                  <c:v>1.0001</c:v>
                </c:pt>
                <c:pt idx="4263">
                  <c:v>1E-4</c:v>
                </c:pt>
                <c:pt idx="4264">
                  <c:v>1E-4</c:v>
                </c:pt>
                <c:pt idx="4265">
                  <c:v>1E-4</c:v>
                </c:pt>
                <c:pt idx="4266">
                  <c:v>1E-4</c:v>
                </c:pt>
                <c:pt idx="4267">
                  <c:v>1E-4</c:v>
                </c:pt>
                <c:pt idx="4268">
                  <c:v>1.0001</c:v>
                </c:pt>
                <c:pt idx="4269">
                  <c:v>1E-4</c:v>
                </c:pt>
                <c:pt idx="4270">
                  <c:v>1E-4</c:v>
                </c:pt>
                <c:pt idx="4271">
                  <c:v>1E-4</c:v>
                </c:pt>
                <c:pt idx="4272">
                  <c:v>1.0001</c:v>
                </c:pt>
                <c:pt idx="4273">
                  <c:v>1E-4</c:v>
                </c:pt>
                <c:pt idx="4274">
                  <c:v>1E-4</c:v>
                </c:pt>
                <c:pt idx="4275">
                  <c:v>2.0001000000000002</c:v>
                </c:pt>
                <c:pt idx="4276">
                  <c:v>1E-4</c:v>
                </c:pt>
                <c:pt idx="4277">
                  <c:v>1.0001</c:v>
                </c:pt>
                <c:pt idx="4278">
                  <c:v>1E-4</c:v>
                </c:pt>
                <c:pt idx="4279">
                  <c:v>1E-4</c:v>
                </c:pt>
                <c:pt idx="4280">
                  <c:v>1E-4</c:v>
                </c:pt>
                <c:pt idx="4281">
                  <c:v>1.0001</c:v>
                </c:pt>
                <c:pt idx="4282">
                  <c:v>1E-4</c:v>
                </c:pt>
                <c:pt idx="4283">
                  <c:v>1E-4</c:v>
                </c:pt>
                <c:pt idx="4284">
                  <c:v>1E-4</c:v>
                </c:pt>
                <c:pt idx="4285">
                  <c:v>1E-4</c:v>
                </c:pt>
                <c:pt idx="4286">
                  <c:v>1E-4</c:v>
                </c:pt>
                <c:pt idx="4287">
                  <c:v>1E-4</c:v>
                </c:pt>
                <c:pt idx="4288">
                  <c:v>1E-4</c:v>
                </c:pt>
                <c:pt idx="4289">
                  <c:v>1E-4</c:v>
                </c:pt>
                <c:pt idx="4290">
                  <c:v>1E-4</c:v>
                </c:pt>
                <c:pt idx="4291">
                  <c:v>1E-4</c:v>
                </c:pt>
                <c:pt idx="4292">
                  <c:v>1.0001</c:v>
                </c:pt>
                <c:pt idx="4293">
                  <c:v>1E-4</c:v>
                </c:pt>
                <c:pt idx="4294">
                  <c:v>1.0001</c:v>
                </c:pt>
                <c:pt idx="4295">
                  <c:v>1E-4</c:v>
                </c:pt>
                <c:pt idx="4296">
                  <c:v>1E-4</c:v>
                </c:pt>
                <c:pt idx="4297">
                  <c:v>1E-4</c:v>
                </c:pt>
                <c:pt idx="4298">
                  <c:v>1E-4</c:v>
                </c:pt>
                <c:pt idx="4299">
                  <c:v>1E-4</c:v>
                </c:pt>
                <c:pt idx="4300">
                  <c:v>1E-4</c:v>
                </c:pt>
                <c:pt idx="4301">
                  <c:v>1.0001</c:v>
                </c:pt>
                <c:pt idx="4302">
                  <c:v>1.0001</c:v>
                </c:pt>
                <c:pt idx="4303">
                  <c:v>1.0001</c:v>
                </c:pt>
                <c:pt idx="4304">
                  <c:v>1E-4</c:v>
                </c:pt>
                <c:pt idx="4305">
                  <c:v>1E-4</c:v>
                </c:pt>
                <c:pt idx="4306">
                  <c:v>1E-4</c:v>
                </c:pt>
                <c:pt idx="4307">
                  <c:v>1E-4</c:v>
                </c:pt>
                <c:pt idx="4308">
                  <c:v>1E-4</c:v>
                </c:pt>
                <c:pt idx="4309">
                  <c:v>1E-4</c:v>
                </c:pt>
                <c:pt idx="4310">
                  <c:v>1E-4</c:v>
                </c:pt>
                <c:pt idx="4311">
                  <c:v>4.0000999999999998</c:v>
                </c:pt>
                <c:pt idx="4312">
                  <c:v>17.0001</c:v>
                </c:pt>
                <c:pt idx="4313">
                  <c:v>9.0000999999999998</c:v>
                </c:pt>
                <c:pt idx="4314">
                  <c:v>17.0001</c:v>
                </c:pt>
                <c:pt idx="4315">
                  <c:v>16.0001</c:v>
                </c:pt>
                <c:pt idx="4316">
                  <c:v>8.0000999999999998</c:v>
                </c:pt>
                <c:pt idx="4317">
                  <c:v>4.0000999999999998</c:v>
                </c:pt>
                <c:pt idx="4318">
                  <c:v>1.0001</c:v>
                </c:pt>
                <c:pt idx="4319">
                  <c:v>1E-4</c:v>
                </c:pt>
                <c:pt idx="4320">
                  <c:v>1E-4</c:v>
                </c:pt>
                <c:pt idx="4321">
                  <c:v>1.0001</c:v>
                </c:pt>
                <c:pt idx="4322">
                  <c:v>1E-4</c:v>
                </c:pt>
                <c:pt idx="4323">
                  <c:v>1E-4</c:v>
                </c:pt>
                <c:pt idx="4324">
                  <c:v>1E-4</c:v>
                </c:pt>
                <c:pt idx="4325">
                  <c:v>1E-4</c:v>
                </c:pt>
                <c:pt idx="4326">
                  <c:v>1E-4</c:v>
                </c:pt>
                <c:pt idx="4327">
                  <c:v>1E-4</c:v>
                </c:pt>
                <c:pt idx="4328">
                  <c:v>1E-4</c:v>
                </c:pt>
                <c:pt idx="4329">
                  <c:v>1.0001</c:v>
                </c:pt>
                <c:pt idx="4330">
                  <c:v>1.0001</c:v>
                </c:pt>
                <c:pt idx="4331">
                  <c:v>1.0001</c:v>
                </c:pt>
                <c:pt idx="4332">
                  <c:v>1.0001</c:v>
                </c:pt>
                <c:pt idx="4333">
                  <c:v>1E-4</c:v>
                </c:pt>
                <c:pt idx="4334">
                  <c:v>1.0001</c:v>
                </c:pt>
                <c:pt idx="4335">
                  <c:v>1E-4</c:v>
                </c:pt>
                <c:pt idx="4336">
                  <c:v>1E-4</c:v>
                </c:pt>
                <c:pt idx="4337">
                  <c:v>1E-4</c:v>
                </c:pt>
                <c:pt idx="4338">
                  <c:v>1E-4</c:v>
                </c:pt>
                <c:pt idx="4339">
                  <c:v>1E-4</c:v>
                </c:pt>
                <c:pt idx="4340">
                  <c:v>1E-4</c:v>
                </c:pt>
                <c:pt idx="4341">
                  <c:v>1E-4</c:v>
                </c:pt>
                <c:pt idx="4342">
                  <c:v>2.0001000000000002</c:v>
                </c:pt>
                <c:pt idx="4343">
                  <c:v>1E-4</c:v>
                </c:pt>
                <c:pt idx="4344">
                  <c:v>1E-4</c:v>
                </c:pt>
                <c:pt idx="4345">
                  <c:v>1E-4</c:v>
                </c:pt>
                <c:pt idx="4346">
                  <c:v>1E-4</c:v>
                </c:pt>
                <c:pt idx="4347">
                  <c:v>1E-4</c:v>
                </c:pt>
                <c:pt idx="4348">
                  <c:v>1E-4</c:v>
                </c:pt>
                <c:pt idx="4349">
                  <c:v>1E-4</c:v>
                </c:pt>
                <c:pt idx="4350">
                  <c:v>1E-4</c:v>
                </c:pt>
                <c:pt idx="4351">
                  <c:v>1.0001</c:v>
                </c:pt>
                <c:pt idx="4352">
                  <c:v>1E-4</c:v>
                </c:pt>
                <c:pt idx="4353">
                  <c:v>1.0001</c:v>
                </c:pt>
                <c:pt idx="4354">
                  <c:v>1E-4</c:v>
                </c:pt>
                <c:pt idx="4355">
                  <c:v>1E-4</c:v>
                </c:pt>
                <c:pt idx="4356">
                  <c:v>1E-4</c:v>
                </c:pt>
                <c:pt idx="4357">
                  <c:v>1.0001</c:v>
                </c:pt>
                <c:pt idx="4358">
                  <c:v>1E-4</c:v>
                </c:pt>
                <c:pt idx="4359">
                  <c:v>1.0001</c:v>
                </c:pt>
                <c:pt idx="4360">
                  <c:v>1E-4</c:v>
                </c:pt>
                <c:pt idx="4361">
                  <c:v>2.0001000000000002</c:v>
                </c:pt>
                <c:pt idx="4362">
                  <c:v>1E-4</c:v>
                </c:pt>
                <c:pt idx="4363">
                  <c:v>1E-4</c:v>
                </c:pt>
                <c:pt idx="4364">
                  <c:v>1E-4</c:v>
                </c:pt>
                <c:pt idx="4365">
                  <c:v>1.0001</c:v>
                </c:pt>
                <c:pt idx="4366">
                  <c:v>1E-4</c:v>
                </c:pt>
                <c:pt idx="4367">
                  <c:v>1E-4</c:v>
                </c:pt>
                <c:pt idx="4368">
                  <c:v>1.0001</c:v>
                </c:pt>
                <c:pt idx="4369">
                  <c:v>1.0001</c:v>
                </c:pt>
                <c:pt idx="4370">
                  <c:v>1E-4</c:v>
                </c:pt>
                <c:pt idx="4371">
                  <c:v>1E-4</c:v>
                </c:pt>
                <c:pt idx="4372">
                  <c:v>1.0001</c:v>
                </c:pt>
                <c:pt idx="4373">
                  <c:v>1.0001</c:v>
                </c:pt>
                <c:pt idx="4374">
                  <c:v>1.0001</c:v>
                </c:pt>
                <c:pt idx="4375">
                  <c:v>1.0001</c:v>
                </c:pt>
                <c:pt idx="4376">
                  <c:v>1E-4</c:v>
                </c:pt>
                <c:pt idx="4377">
                  <c:v>2.0001000000000002</c:v>
                </c:pt>
                <c:pt idx="4378">
                  <c:v>1E-4</c:v>
                </c:pt>
                <c:pt idx="4379">
                  <c:v>1E-4</c:v>
                </c:pt>
                <c:pt idx="4380">
                  <c:v>3.0001000000000002</c:v>
                </c:pt>
                <c:pt idx="4381">
                  <c:v>1.0001</c:v>
                </c:pt>
                <c:pt idx="4382">
                  <c:v>1.0001</c:v>
                </c:pt>
                <c:pt idx="4383">
                  <c:v>1E-4</c:v>
                </c:pt>
                <c:pt idx="4384">
                  <c:v>1.0001</c:v>
                </c:pt>
                <c:pt idx="4385">
                  <c:v>566.00009999999997</c:v>
                </c:pt>
                <c:pt idx="4386">
                  <c:v>1587.0001</c:v>
                </c:pt>
                <c:pt idx="4387">
                  <c:v>1354.0001</c:v>
                </c:pt>
                <c:pt idx="4388">
                  <c:v>1862.0001</c:v>
                </c:pt>
                <c:pt idx="4389">
                  <c:v>1208.0001</c:v>
                </c:pt>
                <c:pt idx="4390">
                  <c:v>674.00009999999997</c:v>
                </c:pt>
                <c:pt idx="4391">
                  <c:v>447.00009999999997</c:v>
                </c:pt>
                <c:pt idx="4392">
                  <c:v>197.0001</c:v>
                </c:pt>
                <c:pt idx="4393">
                  <c:v>123.0001</c:v>
                </c:pt>
                <c:pt idx="4394">
                  <c:v>65.000100000000003</c:v>
                </c:pt>
                <c:pt idx="4395">
                  <c:v>32.000100000000003</c:v>
                </c:pt>
                <c:pt idx="4396">
                  <c:v>14.0001</c:v>
                </c:pt>
                <c:pt idx="4397">
                  <c:v>5.0000999999999998</c:v>
                </c:pt>
                <c:pt idx="4398">
                  <c:v>8.0000999999999998</c:v>
                </c:pt>
                <c:pt idx="4399">
                  <c:v>6.0000999999999998</c:v>
                </c:pt>
                <c:pt idx="4400">
                  <c:v>9.0000999999999998</c:v>
                </c:pt>
                <c:pt idx="4401">
                  <c:v>2.0001000000000002</c:v>
                </c:pt>
                <c:pt idx="4402">
                  <c:v>5.0000999999999998</c:v>
                </c:pt>
                <c:pt idx="4403">
                  <c:v>2.0001000000000002</c:v>
                </c:pt>
                <c:pt idx="4404">
                  <c:v>4.0000999999999998</c:v>
                </c:pt>
                <c:pt idx="4405">
                  <c:v>5.0000999999999998</c:v>
                </c:pt>
                <c:pt idx="4406">
                  <c:v>1.0001</c:v>
                </c:pt>
                <c:pt idx="4407">
                  <c:v>3.0001000000000002</c:v>
                </c:pt>
                <c:pt idx="4408">
                  <c:v>2.0001000000000002</c:v>
                </c:pt>
                <c:pt idx="4409">
                  <c:v>2.0001000000000002</c:v>
                </c:pt>
                <c:pt idx="4410">
                  <c:v>1.0001</c:v>
                </c:pt>
                <c:pt idx="4411">
                  <c:v>1.0001</c:v>
                </c:pt>
                <c:pt idx="4412">
                  <c:v>2.0001000000000002</c:v>
                </c:pt>
                <c:pt idx="4413">
                  <c:v>2.0001000000000002</c:v>
                </c:pt>
                <c:pt idx="4414">
                  <c:v>1E-4</c:v>
                </c:pt>
                <c:pt idx="4415">
                  <c:v>1.0001</c:v>
                </c:pt>
                <c:pt idx="4416">
                  <c:v>2.0001000000000002</c:v>
                </c:pt>
                <c:pt idx="4417">
                  <c:v>1.0001</c:v>
                </c:pt>
                <c:pt idx="4418">
                  <c:v>1E-4</c:v>
                </c:pt>
                <c:pt idx="4419">
                  <c:v>1E-4</c:v>
                </c:pt>
                <c:pt idx="4420">
                  <c:v>1.0001</c:v>
                </c:pt>
                <c:pt idx="4421">
                  <c:v>1E-4</c:v>
                </c:pt>
                <c:pt idx="4422">
                  <c:v>1E-4</c:v>
                </c:pt>
                <c:pt idx="4423">
                  <c:v>1E-4</c:v>
                </c:pt>
                <c:pt idx="4424">
                  <c:v>1E-4</c:v>
                </c:pt>
                <c:pt idx="4425">
                  <c:v>2.0001000000000002</c:v>
                </c:pt>
                <c:pt idx="4426">
                  <c:v>1E-4</c:v>
                </c:pt>
                <c:pt idx="4427">
                  <c:v>1.0001</c:v>
                </c:pt>
                <c:pt idx="4428">
                  <c:v>1.0001</c:v>
                </c:pt>
                <c:pt idx="4429">
                  <c:v>1E-4</c:v>
                </c:pt>
                <c:pt idx="4430">
                  <c:v>1.0001</c:v>
                </c:pt>
                <c:pt idx="4431">
                  <c:v>1.0001</c:v>
                </c:pt>
                <c:pt idx="4432">
                  <c:v>1.0001</c:v>
                </c:pt>
                <c:pt idx="4433">
                  <c:v>3.0001000000000002</c:v>
                </c:pt>
                <c:pt idx="4434">
                  <c:v>1E-4</c:v>
                </c:pt>
                <c:pt idx="4435">
                  <c:v>1E-4</c:v>
                </c:pt>
                <c:pt idx="4436">
                  <c:v>1.0001</c:v>
                </c:pt>
                <c:pt idx="4437">
                  <c:v>1E-4</c:v>
                </c:pt>
                <c:pt idx="4438">
                  <c:v>1.0001</c:v>
                </c:pt>
                <c:pt idx="4439">
                  <c:v>1E-4</c:v>
                </c:pt>
                <c:pt idx="4440">
                  <c:v>1E-4</c:v>
                </c:pt>
                <c:pt idx="4441">
                  <c:v>1E-4</c:v>
                </c:pt>
                <c:pt idx="4442">
                  <c:v>1E-4</c:v>
                </c:pt>
                <c:pt idx="4443">
                  <c:v>1E-4</c:v>
                </c:pt>
                <c:pt idx="4444">
                  <c:v>4.0000999999999998</c:v>
                </c:pt>
                <c:pt idx="4445">
                  <c:v>1E-4</c:v>
                </c:pt>
                <c:pt idx="4446">
                  <c:v>1.0001</c:v>
                </c:pt>
                <c:pt idx="4447">
                  <c:v>1.0001</c:v>
                </c:pt>
                <c:pt idx="4448">
                  <c:v>1.0001</c:v>
                </c:pt>
                <c:pt idx="4449">
                  <c:v>1.0001</c:v>
                </c:pt>
                <c:pt idx="4450">
                  <c:v>1E-4</c:v>
                </c:pt>
                <c:pt idx="4451">
                  <c:v>1E-4</c:v>
                </c:pt>
                <c:pt idx="4452">
                  <c:v>1E-4</c:v>
                </c:pt>
                <c:pt idx="4453">
                  <c:v>2.0001000000000002</c:v>
                </c:pt>
                <c:pt idx="4454">
                  <c:v>1.0001</c:v>
                </c:pt>
                <c:pt idx="4455">
                  <c:v>1E-4</c:v>
                </c:pt>
                <c:pt idx="4456">
                  <c:v>1.0001</c:v>
                </c:pt>
                <c:pt idx="4457">
                  <c:v>1.0001</c:v>
                </c:pt>
                <c:pt idx="4458">
                  <c:v>1E-4</c:v>
                </c:pt>
                <c:pt idx="4459">
                  <c:v>2.0001000000000002</c:v>
                </c:pt>
                <c:pt idx="4460">
                  <c:v>1E-4</c:v>
                </c:pt>
                <c:pt idx="4461">
                  <c:v>1E-4</c:v>
                </c:pt>
                <c:pt idx="4462">
                  <c:v>77.000100000000003</c:v>
                </c:pt>
                <c:pt idx="4463">
                  <c:v>187.0001</c:v>
                </c:pt>
                <c:pt idx="4464">
                  <c:v>258.00009999999997</c:v>
                </c:pt>
                <c:pt idx="4465">
                  <c:v>279.00009999999997</c:v>
                </c:pt>
                <c:pt idx="4466">
                  <c:v>225.0001</c:v>
                </c:pt>
                <c:pt idx="4467">
                  <c:v>152.0001</c:v>
                </c:pt>
                <c:pt idx="4468">
                  <c:v>103.0001</c:v>
                </c:pt>
                <c:pt idx="4469">
                  <c:v>45.000100000000003</c:v>
                </c:pt>
                <c:pt idx="4470">
                  <c:v>18.0001</c:v>
                </c:pt>
                <c:pt idx="4471">
                  <c:v>11.0001</c:v>
                </c:pt>
                <c:pt idx="4472">
                  <c:v>5.0000999999999998</c:v>
                </c:pt>
                <c:pt idx="4473">
                  <c:v>4.0000999999999998</c:v>
                </c:pt>
                <c:pt idx="4474">
                  <c:v>1.0001</c:v>
                </c:pt>
                <c:pt idx="4475">
                  <c:v>1.0001</c:v>
                </c:pt>
                <c:pt idx="4476">
                  <c:v>4.0000999999999998</c:v>
                </c:pt>
                <c:pt idx="4477">
                  <c:v>1E-4</c:v>
                </c:pt>
                <c:pt idx="4478">
                  <c:v>1.0001</c:v>
                </c:pt>
                <c:pt idx="4479">
                  <c:v>1.0001</c:v>
                </c:pt>
                <c:pt idx="4480">
                  <c:v>2.0001000000000002</c:v>
                </c:pt>
                <c:pt idx="4481">
                  <c:v>2.0001000000000002</c:v>
                </c:pt>
                <c:pt idx="4482">
                  <c:v>1.0001</c:v>
                </c:pt>
                <c:pt idx="4483">
                  <c:v>1.0001</c:v>
                </c:pt>
                <c:pt idx="4484">
                  <c:v>1E-4</c:v>
                </c:pt>
                <c:pt idx="4485">
                  <c:v>1E-4</c:v>
                </c:pt>
                <c:pt idx="4486">
                  <c:v>1E-4</c:v>
                </c:pt>
                <c:pt idx="4487">
                  <c:v>1.0001</c:v>
                </c:pt>
                <c:pt idx="4488">
                  <c:v>1E-4</c:v>
                </c:pt>
                <c:pt idx="4489">
                  <c:v>1.0001</c:v>
                </c:pt>
                <c:pt idx="4490">
                  <c:v>1.0001</c:v>
                </c:pt>
                <c:pt idx="4491">
                  <c:v>1E-4</c:v>
                </c:pt>
                <c:pt idx="4492">
                  <c:v>1E-4</c:v>
                </c:pt>
                <c:pt idx="4493">
                  <c:v>1.0001</c:v>
                </c:pt>
                <c:pt idx="4494">
                  <c:v>1E-4</c:v>
                </c:pt>
                <c:pt idx="4495">
                  <c:v>1E-4</c:v>
                </c:pt>
                <c:pt idx="4496">
                  <c:v>2.0001000000000002</c:v>
                </c:pt>
                <c:pt idx="4497">
                  <c:v>2.0001000000000002</c:v>
                </c:pt>
                <c:pt idx="4498">
                  <c:v>1E-4</c:v>
                </c:pt>
                <c:pt idx="4499">
                  <c:v>1E-4</c:v>
                </c:pt>
                <c:pt idx="4500">
                  <c:v>2.0001000000000002</c:v>
                </c:pt>
                <c:pt idx="4501">
                  <c:v>1.0001</c:v>
                </c:pt>
                <c:pt idx="4502">
                  <c:v>1.0001</c:v>
                </c:pt>
                <c:pt idx="4503">
                  <c:v>1E-4</c:v>
                </c:pt>
                <c:pt idx="4504">
                  <c:v>1E-4</c:v>
                </c:pt>
                <c:pt idx="4505">
                  <c:v>1.0001</c:v>
                </c:pt>
                <c:pt idx="4506">
                  <c:v>1.0001</c:v>
                </c:pt>
                <c:pt idx="4507">
                  <c:v>1.0001</c:v>
                </c:pt>
                <c:pt idx="4508">
                  <c:v>1.0001</c:v>
                </c:pt>
                <c:pt idx="4509">
                  <c:v>1E-4</c:v>
                </c:pt>
                <c:pt idx="4510">
                  <c:v>1E-4</c:v>
                </c:pt>
                <c:pt idx="4511">
                  <c:v>1.0001</c:v>
                </c:pt>
                <c:pt idx="4512">
                  <c:v>1E-4</c:v>
                </c:pt>
                <c:pt idx="4513">
                  <c:v>3.0001000000000002</c:v>
                </c:pt>
                <c:pt idx="4514">
                  <c:v>1.0001</c:v>
                </c:pt>
                <c:pt idx="4515">
                  <c:v>1E-4</c:v>
                </c:pt>
                <c:pt idx="4516">
                  <c:v>1E-4</c:v>
                </c:pt>
                <c:pt idx="4517">
                  <c:v>1.0001</c:v>
                </c:pt>
                <c:pt idx="4518">
                  <c:v>1E-4</c:v>
                </c:pt>
                <c:pt idx="4519">
                  <c:v>1E-4</c:v>
                </c:pt>
                <c:pt idx="4520">
                  <c:v>2.0001000000000002</c:v>
                </c:pt>
                <c:pt idx="4521">
                  <c:v>1E-4</c:v>
                </c:pt>
                <c:pt idx="4522">
                  <c:v>2.0001000000000002</c:v>
                </c:pt>
                <c:pt idx="4523">
                  <c:v>1.0001</c:v>
                </c:pt>
                <c:pt idx="4524">
                  <c:v>1E-4</c:v>
                </c:pt>
                <c:pt idx="4525">
                  <c:v>1E-4</c:v>
                </c:pt>
                <c:pt idx="4526">
                  <c:v>1E-4</c:v>
                </c:pt>
                <c:pt idx="4527">
                  <c:v>1E-4</c:v>
                </c:pt>
                <c:pt idx="4528">
                  <c:v>1.0001</c:v>
                </c:pt>
                <c:pt idx="4529">
                  <c:v>2.0001000000000002</c:v>
                </c:pt>
                <c:pt idx="4530">
                  <c:v>1E-4</c:v>
                </c:pt>
                <c:pt idx="4531">
                  <c:v>1.0001</c:v>
                </c:pt>
                <c:pt idx="4532">
                  <c:v>1.0001</c:v>
                </c:pt>
                <c:pt idx="4533">
                  <c:v>1.0001</c:v>
                </c:pt>
                <c:pt idx="4534">
                  <c:v>1.0001</c:v>
                </c:pt>
                <c:pt idx="4535">
                  <c:v>1.0001</c:v>
                </c:pt>
                <c:pt idx="4536">
                  <c:v>1.0001</c:v>
                </c:pt>
                <c:pt idx="4537">
                  <c:v>2.0001000000000002</c:v>
                </c:pt>
                <c:pt idx="4538">
                  <c:v>57.000100000000003</c:v>
                </c:pt>
                <c:pt idx="4539">
                  <c:v>132.0001</c:v>
                </c:pt>
                <c:pt idx="4540">
                  <c:v>130.0001</c:v>
                </c:pt>
                <c:pt idx="4541">
                  <c:v>187.0001</c:v>
                </c:pt>
                <c:pt idx="4542">
                  <c:v>132.0001</c:v>
                </c:pt>
                <c:pt idx="4543">
                  <c:v>120.0001</c:v>
                </c:pt>
                <c:pt idx="4544">
                  <c:v>146.0001</c:v>
                </c:pt>
                <c:pt idx="4545">
                  <c:v>153.0001</c:v>
                </c:pt>
                <c:pt idx="4546">
                  <c:v>74.000100000000003</c:v>
                </c:pt>
                <c:pt idx="4547">
                  <c:v>91.000100000000003</c:v>
                </c:pt>
                <c:pt idx="4548">
                  <c:v>40.000100000000003</c:v>
                </c:pt>
                <c:pt idx="4549">
                  <c:v>17.0001</c:v>
                </c:pt>
                <c:pt idx="4550">
                  <c:v>13.0001</c:v>
                </c:pt>
                <c:pt idx="4551">
                  <c:v>3.0001000000000002</c:v>
                </c:pt>
                <c:pt idx="4552">
                  <c:v>5.0000999999999998</c:v>
                </c:pt>
                <c:pt idx="4553">
                  <c:v>5.0000999999999998</c:v>
                </c:pt>
                <c:pt idx="4554">
                  <c:v>2.0001000000000002</c:v>
                </c:pt>
                <c:pt idx="4555">
                  <c:v>2.0001000000000002</c:v>
                </c:pt>
                <c:pt idx="4556">
                  <c:v>3.0001000000000002</c:v>
                </c:pt>
                <c:pt idx="4557">
                  <c:v>2.0001000000000002</c:v>
                </c:pt>
                <c:pt idx="4558">
                  <c:v>1.0001</c:v>
                </c:pt>
                <c:pt idx="4559">
                  <c:v>5.0000999999999998</c:v>
                </c:pt>
                <c:pt idx="4560">
                  <c:v>2.0001000000000002</c:v>
                </c:pt>
                <c:pt idx="4561">
                  <c:v>1.0001</c:v>
                </c:pt>
                <c:pt idx="4562">
                  <c:v>3.0001000000000002</c:v>
                </c:pt>
                <c:pt idx="4563">
                  <c:v>2.0001000000000002</c:v>
                </c:pt>
                <c:pt idx="4564">
                  <c:v>2.0001000000000002</c:v>
                </c:pt>
                <c:pt idx="4565">
                  <c:v>3.0001000000000002</c:v>
                </c:pt>
                <c:pt idx="4566">
                  <c:v>2.0001000000000002</c:v>
                </c:pt>
                <c:pt idx="4567">
                  <c:v>2.0001000000000002</c:v>
                </c:pt>
                <c:pt idx="4568">
                  <c:v>1.0001</c:v>
                </c:pt>
                <c:pt idx="4569">
                  <c:v>1.0001</c:v>
                </c:pt>
                <c:pt idx="4570">
                  <c:v>7.0000999999999998</c:v>
                </c:pt>
                <c:pt idx="4571">
                  <c:v>1.0001</c:v>
                </c:pt>
                <c:pt idx="4572">
                  <c:v>4.0000999999999998</c:v>
                </c:pt>
                <c:pt idx="4573">
                  <c:v>1E-4</c:v>
                </c:pt>
                <c:pt idx="4574">
                  <c:v>1.0001</c:v>
                </c:pt>
                <c:pt idx="4575">
                  <c:v>1E-4</c:v>
                </c:pt>
                <c:pt idx="4576">
                  <c:v>1E-4</c:v>
                </c:pt>
                <c:pt idx="4577">
                  <c:v>1E-4</c:v>
                </c:pt>
                <c:pt idx="4578">
                  <c:v>1E-4</c:v>
                </c:pt>
                <c:pt idx="4579">
                  <c:v>1E-4</c:v>
                </c:pt>
                <c:pt idx="4580">
                  <c:v>3.0001000000000002</c:v>
                </c:pt>
                <c:pt idx="4581">
                  <c:v>1E-4</c:v>
                </c:pt>
                <c:pt idx="4582">
                  <c:v>1E-4</c:v>
                </c:pt>
                <c:pt idx="4583">
                  <c:v>1E-4</c:v>
                </c:pt>
                <c:pt idx="4584">
                  <c:v>2.0001000000000002</c:v>
                </c:pt>
                <c:pt idx="4585">
                  <c:v>1E-4</c:v>
                </c:pt>
                <c:pt idx="4586">
                  <c:v>1.0001</c:v>
                </c:pt>
                <c:pt idx="4587">
                  <c:v>1E-4</c:v>
                </c:pt>
                <c:pt idx="4588">
                  <c:v>1E-4</c:v>
                </c:pt>
                <c:pt idx="4589">
                  <c:v>2.0001000000000002</c:v>
                </c:pt>
                <c:pt idx="4590">
                  <c:v>2.0001000000000002</c:v>
                </c:pt>
                <c:pt idx="4591">
                  <c:v>2.0001000000000002</c:v>
                </c:pt>
                <c:pt idx="4592">
                  <c:v>1E-4</c:v>
                </c:pt>
                <c:pt idx="4593">
                  <c:v>1.0001</c:v>
                </c:pt>
                <c:pt idx="4594">
                  <c:v>1E-4</c:v>
                </c:pt>
                <c:pt idx="4595">
                  <c:v>1E-4</c:v>
                </c:pt>
                <c:pt idx="4596">
                  <c:v>1E-4</c:v>
                </c:pt>
                <c:pt idx="4597">
                  <c:v>1.0001</c:v>
                </c:pt>
                <c:pt idx="4598">
                  <c:v>1E-4</c:v>
                </c:pt>
                <c:pt idx="4599">
                  <c:v>1E-4</c:v>
                </c:pt>
                <c:pt idx="4600">
                  <c:v>1E-4</c:v>
                </c:pt>
                <c:pt idx="4601">
                  <c:v>1.0001</c:v>
                </c:pt>
                <c:pt idx="4602">
                  <c:v>1E-4</c:v>
                </c:pt>
                <c:pt idx="4603">
                  <c:v>1E-4</c:v>
                </c:pt>
                <c:pt idx="4604">
                  <c:v>1E-4</c:v>
                </c:pt>
                <c:pt idx="4605">
                  <c:v>1.0001</c:v>
                </c:pt>
                <c:pt idx="4606">
                  <c:v>1E-4</c:v>
                </c:pt>
                <c:pt idx="4607">
                  <c:v>1E-4</c:v>
                </c:pt>
                <c:pt idx="4608">
                  <c:v>1E-4</c:v>
                </c:pt>
                <c:pt idx="4609">
                  <c:v>1E-4</c:v>
                </c:pt>
                <c:pt idx="4610">
                  <c:v>1.0001</c:v>
                </c:pt>
                <c:pt idx="4611">
                  <c:v>1.0001</c:v>
                </c:pt>
                <c:pt idx="4612">
                  <c:v>1E-4</c:v>
                </c:pt>
                <c:pt idx="4613">
                  <c:v>1E-4</c:v>
                </c:pt>
                <c:pt idx="4614">
                  <c:v>1.0001</c:v>
                </c:pt>
                <c:pt idx="4615">
                  <c:v>8.0000999999999998</c:v>
                </c:pt>
                <c:pt idx="4616">
                  <c:v>11.0001</c:v>
                </c:pt>
                <c:pt idx="4617">
                  <c:v>16.0001</c:v>
                </c:pt>
                <c:pt idx="4618">
                  <c:v>25.0001</c:v>
                </c:pt>
                <c:pt idx="4619">
                  <c:v>28.0001</c:v>
                </c:pt>
                <c:pt idx="4620">
                  <c:v>18.0001</c:v>
                </c:pt>
                <c:pt idx="4621">
                  <c:v>15.0001</c:v>
                </c:pt>
                <c:pt idx="4622">
                  <c:v>12.0001</c:v>
                </c:pt>
                <c:pt idx="4623">
                  <c:v>17.0001</c:v>
                </c:pt>
                <c:pt idx="4624">
                  <c:v>1.0001</c:v>
                </c:pt>
                <c:pt idx="4625">
                  <c:v>4.0000999999999998</c:v>
                </c:pt>
                <c:pt idx="4626">
                  <c:v>3.0001000000000002</c:v>
                </c:pt>
                <c:pt idx="4627">
                  <c:v>1E-4</c:v>
                </c:pt>
                <c:pt idx="4628">
                  <c:v>1.0001</c:v>
                </c:pt>
                <c:pt idx="4629">
                  <c:v>2.0001000000000002</c:v>
                </c:pt>
                <c:pt idx="4630">
                  <c:v>1E-4</c:v>
                </c:pt>
                <c:pt idx="4631">
                  <c:v>1E-4</c:v>
                </c:pt>
                <c:pt idx="4632">
                  <c:v>2.0001000000000002</c:v>
                </c:pt>
                <c:pt idx="4633">
                  <c:v>1E-4</c:v>
                </c:pt>
                <c:pt idx="4634">
                  <c:v>1E-4</c:v>
                </c:pt>
                <c:pt idx="4635">
                  <c:v>2.0001000000000002</c:v>
                </c:pt>
                <c:pt idx="4636">
                  <c:v>2.0001000000000002</c:v>
                </c:pt>
                <c:pt idx="4637">
                  <c:v>1E-4</c:v>
                </c:pt>
                <c:pt idx="4638">
                  <c:v>1E-4</c:v>
                </c:pt>
                <c:pt idx="4639">
                  <c:v>1E-4</c:v>
                </c:pt>
                <c:pt idx="4640">
                  <c:v>1E-4</c:v>
                </c:pt>
                <c:pt idx="4641">
                  <c:v>1E-4</c:v>
                </c:pt>
                <c:pt idx="4642">
                  <c:v>1.0001</c:v>
                </c:pt>
                <c:pt idx="4643">
                  <c:v>1E-4</c:v>
                </c:pt>
                <c:pt idx="4644">
                  <c:v>1E-4</c:v>
                </c:pt>
                <c:pt idx="4645">
                  <c:v>1.0001</c:v>
                </c:pt>
                <c:pt idx="4646">
                  <c:v>1E-4</c:v>
                </c:pt>
                <c:pt idx="4647">
                  <c:v>2.0001000000000002</c:v>
                </c:pt>
                <c:pt idx="4648">
                  <c:v>1E-4</c:v>
                </c:pt>
                <c:pt idx="4649">
                  <c:v>1.0001</c:v>
                </c:pt>
                <c:pt idx="4650">
                  <c:v>1.0001</c:v>
                </c:pt>
                <c:pt idx="4651">
                  <c:v>1E-4</c:v>
                </c:pt>
                <c:pt idx="4652">
                  <c:v>1E-4</c:v>
                </c:pt>
                <c:pt idx="4653">
                  <c:v>1E-4</c:v>
                </c:pt>
                <c:pt idx="4654">
                  <c:v>2.0001000000000002</c:v>
                </c:pt>
                <c:pt idx="4655">
                  <c:v>1E-4</c:v>
                </c:pt>
                <c:pt idx="4656">
                  <c:v>1.0001</c:v>
                </c:pt>
                <c:pt idx="4657">
                  <c:v>1.0001</c:v>
                </c:pt>
                <c:pt idx="4658">
                  <c:v>1E-4</c:v>
                </c:pt>
                <c:pt idx="4659">
                  <c:v>2.0001000000000002</c:v>
                </c:pt>
                <c:pt idx="4660">
                  <c:v>1E-4</c:v>
                </c:pt>
                <c:pt idx="4661">
                  <c:v>1.0001</c:v>
                </c:pt>
                <c:pt idx="4662">
                  <c:v>2.0001000000000002</c:v>
                </c:pt>
                <c:pt idx="4663">
                  <c:v>1E-4</c:v>
                </c:pt>
                <c:pt idx="4664">
                  <c:v>1E-4</c:v>
                </c:pt>
                <c:pt idx="4665">
                  <c:v>1E-4</c:v>
                </c:pt>
                <c:pt idx="4666">
                  <c:v>1E-4</c:v>
                </c:pt>
                <c:pt idx="4667">
                  <c:v>1.0001</c:v>
                </c:pt>
                <c:pt idx="4668">
                  <c:v>1E-4</c:v>
                </c:pt>
                <c:pt idx="4669">
                  <c:v>1E-4</c:v>
                </c:pt>
                <c:pt idx="4670">
                  <c:v>1E-4</c:v>
                </c:pt>
                <c:pt idx="4671">
                  <c:v>1E-4</c:v>
                </c:pt>
                <c:pt idx="4672">
                  <c:v>1.0001</c:v>
                </c:pt>
                <c:pt idx="4673">
                  <c:v>1E-4</c:v>
                </c:pt>
                <c:pt idx="4674">
                  <c:v>1.0001</c:v>
                </c:pt>
                <c:pt idx="4675">
                  <c:v>1E-4</c:v>
                </c:pt>
                <c:pt idx="4676">
                  <c:v>1E-4</c:v>
                </c:pt>
                <c:pt idx="4677">
                  <c:v>1.0001</c:v>
                </c:pt>
                <c:pt idx="4678">
                  <c:v>1.0001</c:v>
                </c:pt>
                <c:pt idx="4679">
                  <c:v>1E-4</c:v>
                </c:pt>
                <c:pt idx="4680">
                  <c:v>1E-4</c:v>
                </c:pt>
                <c:pt idx="4681">
                  <c:v>1E-4</c:v>
                </c:pt>
                <c:pt idx="4682">
                  <c:v>1.0001</c:v>
                </c:pt>
                <c:pt idx="4683">
                  <c:v>1E-4</c:v>
                </c:pt>
                <c:pt idx="4684">
                  <c:v>1E-4</c:v>
                </c:pt>
                <c:pt idx="4685">
                  <c:v>1E-4</c:v>
                </c:pt>
                <c:pt idx="4686">
                  <c:v>1E-4</c:v>
                </c:pt>
                <c:pt idx="4687">
                  <c:v>1.0001</c:v>
                </c:pt>
                <c:pt idx="4688">
                  <c:v>3.0001000000000002</c:v>
                </c:pt>
                <c:pt idx="4689">
                  <c:v>21.0001</c:v>
                </c:pt>
                <c:pt idx="4690">
                  <c:v>22.0001</c:v>
                </c:pt>
                <c:pt idx="4691">
                  <c:v>34.000100000000003</c:v>
                </c:pt>
                <c:pt idx="4692">
                  <c:v>43.000100000000003</c:v>
                </c:pt>
                <c:pt idx="4693">
                  <c:v>27.0001</c:v>
                </c:pt>
                <c:pt idx="4694">
                  <c:v>39.000100000000003</c:v>
                </c:pt>
                <c:pt idx="4695">
                  <c:v>50.000100000000003</c:v>
                </c:pt>
                <c:pt idx="4696">
                  <c:v>34.000100000000003</c:v>
                </c:pt>
                <c:pt idx="4697">
                  <c:v>27.0001</c:v>
                </c:pt>
                <c:pt idx="4698">
                  <c:v>18.0001</c:v>
                </c:pt>
                <c:pt idx="4699">
                  <c:v>9.0000999999999998</c:v>
                </c:pt>
                <c:pt idx="4700">
                  <c:v>2.0001000000000002</c:v>
                </c:pt>
                <c:pt idx="4701">
                  <c:v>2.0001000000000002</c:v>
                </c:pt>
                <c:pt idx="4702">
                  <c:v>1.0001</c:v>
                </c:pt>
                <c:pt idx="4703">
                  <c:v>1.0001</c:v>
                </c:pt>
                <c:pt idx="4704">
                  <c:v>1E-4</c:v>
                </c:pt>
                <c:pt idx="4705">
                  <c:v>4.0000999999999998</c:v>
                </c:pt>
                <c:pt idx="4706">
                  <c:v>2.0001000000000002</c:v>
                </c:pt>
                <c:pt idx="4707">
                  <c:v>1.0001</c:v>
                </c:pt>
                <c:pt idx="4708">
                  <c:v>1.0001</c:v>
                </c:pt>
                <c:pt idx="4709">
                  <c:v>1E-4</c:v>
                </c:pt>
                <c:pt idx="4710">
                  <c:v>1.0001</c:v>
                </c:pt>
                <c:pt idx="4711">
                  <c:v>1.0001</c:v>
                </c:pt>
                <c:pt idx="4712">
                  <c:v>2.0001000000000002</c:v>
                </c:pt>
                <c:pt idx="4713">
                  <c:v>1E-4</c:v>
                </c:pt>
                <c:pt idx="4714">
                  <c:v>1E-4</c:v>
                </c:pt>
                <c:pt idx="4715">
                  <c:v>1.0001</c:v>
                </c:pt>
                <c:pt idx="4716">
                  <c:v>1E-4</c:v>
                </c:pt>
                <c:pt idx="4717">
                  <c:v>1.0001</c:v>
                </c:pt>
                <c:pt idx="4718">
                  <c:v>1E-4</c:v>
                </c:pt>
                <c:pt idx="4719">
                  <c:v>2.0001000000000002</c:v>
                </c:pt>
                <c:pt idx="4720">
                  <c:v>2.0001000000000002</c:v>
                </c:pt>
                <c:pt idx="4721">
                  <c:v>2.0001000000000002</c:v>
                </c:pt>
                <c:pt idx="4722">
                  <c:v>1.0001</c:v>
                </c:pt>
                <c:pt idx="4723">
                  <c:v>1E-4</c:v>
                </c:pt>
                <c:pt idx="4724">
                  <c:v>1E-4</c:v>
                </c:pt>
                <c:pt idx="4725">
                  <c:v>1E-4</c:v>
                </c:pt>
                <c:pt idx="4726">
                  <c:v>1E-4</c:v>
                </c:pt>
                <c:pt idx="4727">
                  <c:v>1E-4</c:v>
                </c:pt>
                <c:pt idx="4728">
                  <c:v>1.0001</c:v>
                </c:pt>
                <c:pt idx="4729">
                  <c:v>1E-4</c:v>
                </c:pt>
                <c:pt idx="4730">
                  <c:v>1E-4</c:v>
                </c:pt>
                <c:pt idx="4731">
                  <c:v>1.0001</c:v>
                </c:pt>
                <c:pt idx="4732">
                  <c:v>1E-4</c:v>
                </c:pt>
                <c:pt idx="4733">
                  <c:v>1.0001</c:v>
                </c:pt>
                <c:pt idx="4734">
                  <c:v>1.0001</c:v>
                </c:pt>
                <c:pt idx="4735">
                  <c:v>1E-4</c:v>
                </c:pt>
                <c:pt idx="4736">
                  <c:v>1.0001</c:v>
                </c:pt>
                <c:pt idx="4737">
                  <c:v>1.0001</c:v>
                </c:pt>
                <c:pt idx="4738">
                  <c:v>1.0001</c:v>
                </c:pt>
                <c:pt idx="4739">
                  <c:v>1.0001</c:v>
                </c:pt>
                <c:pt idx="4740">
                  <c:v>1E-4</c:v>
                </c:pt>
                <c:pt idx="4741">
                  <c:v>1.0001</c:v>
                </c:pt>
                <c:pt idx="4742">
                  <c:v>1.0001</c:v>
                </c:pt>
                <c:pt idx="4743">
                  <c:v>1E-4</c:v>
                </c:pt>
                <c:pt idx="4744">
                  <c:v>1E-4</c:v>
                </c:pt>
                <c:pt idx="4745">
                  <c:v>1E-4</c:v>
                </c:pt>
                <c:pt idx="4746">
                  <c:v>1E-4</c:v>
                </c:pt>
                <c:pt idx="4747">
                  <c:v>1E-4</c:v>
                </c:pt>
                <c:pt idx="4748">
                  <c:v>1E-4</c:v>
                </c:pt>
                <c:pt idx="4749">
                  <c:v>1.0001</c:v>
                </c:pt>
                <c:pt idx="4750">
                  <c:v>1.0001</c:v>
                </c:pt>
                <c:pt idx="4751">
                  <c:v>1.0001</c:v>
                </c:pt>
                <c:pt idx="4752">
                  <c:v>2.0001000000000002</c:v>
                </c:pt>
                <c:pt idx="4753">
                  <c:v>1E-4</c:v>
                </c:pt>
                <c:pt idx="4754">
                  <c:v>1.0001</c:v>
                </c:pt>
                <c:pt idx="4755">
                  <c:v>1E-4</c:v>
                </c:pt>
                <c:pt idx="4756">
                  <c:v>1E-4</c:v>
                </c:pt>
                <c:pt idx="4757">
                  <c:v>2.0001000000000002</c:v>
                </c:pt>
                <c:pt idx="4758">
                  <c:v>1.0001</c:v>
                </c:pt>
                <c:pt idx="4759">
                  <c:v>1.0001</c:v>
                </c:pt>
                <c:pt idx="4760">
                  <c:v>2.0001000000000002</c:v>
                </c:pt>
                <c:pt idx="4761">
                  <c:v>8.0000999999999998</c:v>
                </c:pt>
                <c:pt idx="4762">
                  <c:v>52.000100000000003</c:v>
                </c:pt>
                <c:pt idx="4763">
                  <c:v>96.000100000000003</c:v>
                </c:pt>
                <c:pt idx="4764">
                  <c:v>102.0001</c:v>
                </c:pt>
                <c:pt idx="4765">
                  <c:v>121.0001</c:v>
                </c:pt>
                <c:pt idx="4766">
                  <c:v>92.000100000000003</c:v>
                </c:pt>
                <c:pt idx="4767">
                  <c:v>59.000100000000003</c:v>
                </c:pt>
                <c:pt idx="4768">
                  <c:v>39.000100000000003</c:v>
                </c:pt>
                <c:pt idx="4769">
                  <c:v>16.0001</c:v>
                </c:pt>
                <c:pt idx="4770">
                  <c:v>13.0001</c:v>
                </c:pt>
                <c:pt idx="4771">
                  <c:v>7.0000999999999998</c:v>
                </c:pt>
                <c:pt idx="4772">
                  <c:v>3.0001000000000002</c:v>
                </c:pt>
                <c:pt idx="4773">
                  <c:v>3.0001000000000002</c:v>
                </c:pt>
                <c:pt idx="4774">
                  <c:v>1E-4</c:v>
                </c:pt>
                <c:pt idx="4775">
                  <c:v>1.0001</c:v>
                </c:pt>
                <c:pt idx="4776">
                  <c:v>1E-4</c:v>
                </c:pt>
                <c:pt idx="4777">
                  <c:v>1E-4</c:v>
                </c:pt>
                <c:pt idx="4778">
                  <c:v>1E-4</c:v>
                </c:pt>
                <c:pt idx="4779">
                  <c:v>1E-4</c:v>
                </c:pt>
                <c:pt idx="4780">
                  <c:v>1.0001</c:v>
                </c:pt>
                <c:pt idx="4781">
                  <c:v>1E-4</c:v>
                </c:pt>
                <c:pt idx="4782">
                  <c:v>1E-4</c:v>
                </c:pt>
                <c:pt idx="4783">
                  <c:v>1.0001</c:v>
                </c:pt>
                <c:pt idx="4784">
                  <c:v>1E-4</c:v>
                </c:pt>
                <c:pt idx="4785">
                  <c:v>1.0001</c:v>
                </c:pt>
                <c:pt idx="4786">
                  <c:v>1E-4</c:v>
                </c:pt>
                <c:pt idx="4787">
                  <c:v>1E-4</c:v>
                </c:pt>
                <c:pt idx="4788">
                  <c:v>2.0001000000000002</c:v>
                </c:pt>
                <c:pt idx="4789">
                  <c:v>1E-4</c:v>
                </c:pt>
                <c:pt idx="4790">
                  <c:v>1E-4</c:v>
                </c:pt>
                <c:pt idx="4791">
                  <c:v>1E-4</c:v>
                </c:pt>
                <c:pt idx="4792">
                  <c:v>4.0000999999999998</c:v>
                </c:pt>
                <c:pt idx="4793">
                  <c:v>1E-4</c:v>
                </c:pt>
                <c:pt idx="4794">
                  <c:v>1E-4</c:v>
                </c:pt>
                <c:pt idx="4795">
                  <c:v>2.0001000000000002</c:v>
                </c:pt>
                <c:pt idx="4796">
                  <c:v>1E-4</c:v>
                </c:pt>
                <c:pt idx="4797">
                  <c:v>1E-4</c:v>
                </c:pt>
                <c:pt idx="4798">
                  <c:v>1.0001</c:v>
                </c:pt>
                <c:pt idx="4799">
                  <c:v>1E-4</c:v>
                </c:pt>
                <c:pt idx="4800">
                  <c:v>1E-4</c:v>
                </c:pt>
                <c:pt idx="4801">
                  <c:v>1E-4</c:v>
                </c:pt>
                <c:pt idx="4802">
                  <c:v>1.0001</c:v>
                </c:pt>
                <c:pt idx="4803">
                  <c:v>1E-4</c:v>
                </c:pt>
                <c:pt idx="4804">
                  <c:v>1E-4</c:v>
                </c:pt>
                <c:pt idx="4805">
                  <c:v>1.0001</c:v>
                </c:pt>
                <c:pt idx="4806">
                  <c:v>1E-4</c:v>
                </c:pt>
                <c:pt idx="4807">
                  <c:v>1.0001</c:v>
                </c:pt>
                <c:pt idx="4808">
                  <c:v>1E-4</c:v>
                </c:pt>
                <c:pt idx="4809">
                  <c:v>1E-4</c:v>
                </c:pt>
                <c:pt idx="4810">
                  <c:v>1.0001</c:v>
                </c:pt>
                <c:pt idx="4811">
                  <c:v>1E-4</c:v>
                </c:pt>
                <c:pt idx="4812">
                  <c:v>1E-4</c:v>
                </c:pt>
                <c:pt idx="4813">
                  <c:v>1.0001</c:v>
                </c:pt>
                <c:pt idx="4814">
                  <c:v>3.0001000000000002</c:v>
                </c:pt>
                <c:pt idx="4815">
                  <c:v>1E-4</c:v>
                </c:pt>
                <c:pt idx="4816">
                  <c:v>1E-4</c:v>
                </c:pt>
                <c:pt idx="4817">
                  <c:v>2.0001000000000002</c:v>
                </c:pt>
                <c:pt idx="4818">
                  <c:v>2.0001000000000002</c:v>
                </c:pt>
                <c:pt idx="4819">
                  <c:v>3.0001000000000002</c:v>
                </c:pt>
                <c:pt idx="4820">
                  <c:v>1.0001</c:v>
                </c:pt>
                <c:pt idx="4821">
                  <c:v>2.0001000000000002</c:v>
                </c:pt>
                <c:pt idx="4822">
                  <c:v>2.0001000000000002</c:v>
                </c:pt>
                <c:pt idx="4823">
                  <c:v>2.0001000000000002</c:v>
                </c:pt>
                <c:pt idx="4824">
                  <c:v>1E-4</c:v>
                </c:pt>
                <c:pt idx="4825">
                  <c:v>1E-4</c:v>
                </c:pt>
                <c:pt idx="4826">
                  <c:v>1.0001</c:v>
                </c:pt>
                <c:pt idx="4827">
                  <c:v>1.0001</c:v>
                </c:pt>
                <c:pt idx="4828">
                  <c:v>1E-4</c:v>
                </c:pt>
                <c:pt idx="4829">
                  <c:v>1.0001</c:v>
                </c:pt>
                <c:pt idx="4830">
                  <c:v>1.0001</c:v>
                </c:pt>
                <c:pt idx="4831">
                  <c:v>1.0001</c:v>
                </c:pt>
                <c:pt idx="4832">
                  <c:v>1E-4</c:v>
                </c:pt>
                <c:pt idx="4833">
                  <c:v>3.0001000000000002</c:v>
                </c:pt>
                <c:pt idx="4834">
                  <c:v>15.0001</c:v>
                </c:pt>
                <c:pt idx="4835">
                  <c:v>238.0001</c:v>
                </c:pt>
                <c:pt idx="4836">
                  <c:v>235.0001</c:v>
                </c:pt>
                <c:pt idx="4837">
                  <c:v>231.0001</c:v>
                </c:pt>
                <c:pt idx="4838">
                  <c:v>276.00009999999997</c:v>
                </c:pt>
                <c:pt idx="4839">
                  <c:v>156.0001</c:v>
                </c:pt>
                <c:pt idx="4840">
                  <c:v>85.000100000000003</c:v>
                </c:pt>
                <c:pt idx="4841">
                  <c:v>48.000100000000003</c:v>
                </c:pt>
                <c:pt idx="4842">
                  <c:v>16.0001</c:v>
                </c:pt>
                <c:pt idx="4843">
                  <c:v>8.0000999999999998</c:v>
                </c:pt>
                <c:pt idx="4844">
                  <c:v>1E-4</c:v>
                </c:pt>
                <c:pt idx="4845">
                  <c:v>1.0001</c:v>
                </c:pt>
                <c:pt idx="4846">
                  <c:v>1.0001</c:v>
                </c:pt>
                <c:pt idx="4847">
                  <c:v>1.0001</c:v>
                </c:pt>
                <c:pt idx="4848">
                  <c:v>2.0001000000000002</c:v>
                </c:pt>
                <c:pt idx="4849">
                  <c:v>2.0001000000000002</c:v>
                </c:pt>
                <c:pt idx="4850">
                  <c:v>1.0001</c:v>
                </c:pt>
                <c:pt idx="4851">
                  <c:v>1.0001</c:v>
                </c:pt>
                <c:pt idx="4852">
                  <c:v>2.0001000000000002</c:v>
                </c:pt>
                <c:pt idx="4853">
                  <c:v>1.0001</c:v>
                </c:pt>
                <c:pt idx="4854">
                  <c:v>1.0001</c:v>
                </c:pt>
                <c:pt idx="4855">
                  <c:v>2.0001000000000002</c:v>
                </c:pt>
                <c:pt idx="4856">
                  <c:v>2.0001000000000002</c:v>
                </c:pt>
                <c:pt idx="4857">
                  <c:v>4.0000999999999998</c:v>
                </c:pt>
                <c:pt idx="4858">
                  <c:v>1E-4</c:v>
                </c:pt>
                <c:pt idx="4859">
                  <c:v>1.0001</c:v>
                </c:pt>
                <c:pt idx="4860">
                  <c:v>2.0001000000000002</c:v>
                </c:pt>
                <c:pt idx="4861">
                  <c:v>2.0001000000000002</c:v>
                </c:pt>
                <c:pt idx="4862">
                  <c:v>3.0001000000000002</c:v>
                </c:pt>
                <c:pt idx="4863">
                  <c:v>1.0001</c:v>
                </c:pt>
                <c:pt idx="4864">
                  <c:v>1.0001</c:v>
                </c:pt>
                <c:pt idx="4865">
                  <c:v>1.0001</c:v>
                </c:pt>
                <c:pt idx="4866">
                  <c:v>1.0001</c:v>
                </c:pt>
                <c:pt idx="4867">
                  <c:v>2.0001000000000002</c:v>
                </c:pt>
                <c:pt idx="4868">
                  <c:v>1.0001</c:v>
                </c:pt>
                <c:pt idx="4869">
                  <c:v>3.0001000000000002</c:v>
                </c:pt>
                <c:pt idx="4870">
                  <c:v>1.0001</c:v>
                </c:pt>
                <c:pt idx="4871">
                  <c:v>1E-4</c:v>
                </c:pt>
                <c:pt idx="4872">
                  <c:v>1E-4</c:v>
                </c:pt>
                <c:pt idx="4873">
                  <c:v>1E-4</c:v>
                </c:pt>
                <c:pt idx="4874">
                  <c:v>1E-4</c:v>
                </c:pt>
                <c:pt idx="4875">
                  <c:v>2.0001000000000002</c:v>
                </c:pt>
                <c:pt idx="4876">
                  <c:v>1E-4</c:v>
                </c:pt>
                <c:pt idx="4877">
                  <c:v>1.0001</c:v>
                </c:pt>
                <c:pt idx="4878">
                  <c:v>1.0001</c:v>
                </c:pt>
                <c:pt idx="4879">
                  <c:v>1.0001</c:v>
                </c:pt>
                <c:pt idx="4880">
                  <c:v>1.0001</c:v>
                </c:pt>
                <c:pt idx="4881">
                  <c:v>2.0001000000000002</c:v>
                </c:pt>
                <c:pt idx="4882">
                  <c:v>2.0001000000000002</c:v>
                </c:pt>
                <c:pt idx="4883">
                  <c:v>1.0001</c:v>
                </c:pt>
                <c:pt idx="4884">
                  <c:v>4.0000999999999998</c:v>
                </c:pt>
                <c:pt idx="4885">
                  <c:v>3.0001000000000002</c:v>
                </c:pt>
                <c:pt idx="4886">
                  <c:v>3.0001000000000002</c:v>
                </c:pt>
                <c:pt idx="4887">
                  <c:v>9.0000999999999998</c:v>
                </c:pt>
                <c:pt idx="4888">
                  <c:v>4.0000999999999998</c:v>
                </c:pt>
                <c:pt idx="4889">
                  <c:v>4.0000999999999998</c:v>
                </c:pt>
                <c:pt idx="4890">
                  <c:v>5.0000999999999998</c:v>
                </c:pt>
                <c:pt idx="4891">
                  <c:v>6.0000999999999998</c:v>
                </c:pt>
                <c:pt idx="4892">
                  <c:v>2.0001000000000002</c:v>
                </c:pt>
                <c:pt idx="4893">
                  <c:v>7.0000999999999998</c:v>
                </c:pt>
                <c:pt idx="4894">
                  <c:v>2.0001000000000002</c:v>
                </c:pt>
                <c:pt idx="4895">
                  <c:v>3.0001000000000002</c:v>
                </c:pt>
                <c:pt idx="4896">
                  <c:v>5.0000999999999998</c:v>
                </c:pt>
                <c:pt idx="4897">
                  <c:v>6.0000999999999998</c:v>
                </c:pt>
                <c:pt idx="4898">
                  <c:v>11.0001</c:v>
                </c:pt>
                <c:pt idx="4899">
                  <c:v>8.0000999999999998</c:v>
                </c:pt>
                <c:pt idx="4900">
                  <c:v>8.0000999999999998</c:v>
                </c:pt>
                <c:pt idx="4901">
                  <c:v>8.0000999999999998</c:v>
                </c:pt>
                <c:pt idx="4902">
                  <c:v>8.0000999999999998</c:v>
                </c:pt>
                <c:pt idx="4903">
                  <c:v>21.0001</c:v>
                </c:pt>
                <c:pt idx="4904">
                  <c:v>380.00009999999997</c:v>
                </c:pt>
                <c:pt idx="4905">
                  <c:v>3287.0001000000002</c:v>
                </c:pt>
                <c:pt idx="4906">
                  <c:v>3773.0001000000002</c:v>
                </c:pt>
                <c:pt idx="4907">
                  <c:v>3831.0001000000002</c:v>
                </c:pt>
                <c:pt idx="4908">
                  <c:v>3695.0001000000002</c:v>
                </c:pt>
                <c:pt idx="4909">
                  <c:v>2209.0001000000002</c:v>
                </c:pt>
                <c:pt idx="4910">
                  <c:v>1527.0001</c:v>
                </c:pt>
                <c:pt idx="4911">
                  <c:v>1014.0001</c:v>
                </c:pt>
                <c:pt idx="4912">
                  <c:v>308.00009999999997</c:v>
                </c:pt>
                <c:pt idx="4913">
                  <c:v>27.0001</c:v>
                </c:pt>
                <c:pt idx="4914">
                  <c:v>25.0001</c:v>
                </c:pt>
                <c:pt idx="4915">
                  <c:v>13.0001</c:v>
                </c:pt>
                <c:pt idx="4916">
                  <c:v>6.0000999999999998</c:v>
                </c:pt>
                <c:pt idx="4917">
                  <c:v>5.0000999999999998</c:v>
                </c:pt>
                <c:pt idx="4918">
                  <c:v>6.0000999999999998</c:v>
                </c:pt>
                <c:pt idx="4919">
                  <c:v>5.0000999999999998</c:v>
                </c:pt>
                <c:pt idx="4920">
                  <c:v>3.0001000000000002</c:v>
                </c:pt>
                <c:pt idx="4921">
                  <c:v>2.0001000000000002</c:v>
                </c:pt>
                <c:pt idx="4922">
                  <c:v>3.0001000000000002</c:v>
                </c:pt>
                <c:pt idx="4923">
                  <c:v>5.0000999999999998</c:v>
                </c:pt>
                <c:pt idx="4924">
                  <c:v>10.0001</c:v>
                </c:pt>
                <c:pt idx="4925">
                  <c:v>6.0000999999999998</c:v>
                </c:pt>
                <c:pt idx="4926">
                  <c:v>7.0000999999999998</c:v>
                </c:pt>
                <c:pt idx="4927">
                  <c:v>1E-4</c:v>
                </c:pt>
                <c:pt idx="4928">
                  <c:v>6.0000999999999998</c:v>
                </c:pt>
                <c:pt idx="4929">
                  <c:v>5.0000999999999998</c:v>
                </c:pt>
                <c:pt idx="4930">
                  <c:v>2.0001000000000002</c:v>
                </c:pt>
                <c:pt idx="4931">
                  <c:v>2.0001000000000002</c:v>
                </c:pt>
                <c:pt idx="4932">
                  <c:v>2.0001000000000002</c:v>
                </c:pt>
                <c:pt idx="4933">
                  <c:v>4.0000999999999998</c:v>
                </c:pt>
                <c:pt idx="4934">
                  <c:v>5.0000999999999998</c:v>
                </c:pt>
                <c:pt idx="4935">
                  <c:v>3.0001000000000002</c:v>
                </c:pt>
                <c:pt idx="4936">
                  <c:v>6.0000999999999998</c:v>
                </c:pt>
                <c:pt idx="4937">
                  <c:v>4.0000999999999998</c:v>
                </c:pt>
                <c:pt idx="4938">
                  <c:v>4.0000999999999998</c:v>
                </c:pt>
                <c:pt idx="4939">
                  <c:v>2.0001000000000002</c:v>
                </c:pt>
                <c:pt idx="4940">
                  <c:v>6.0000999999999998</c:v>
                </c:pt>
                <c:pt idx="4941">
                  <c:v>5.0000999999999998</c:v>
                </c:pt>
                <c:pt idx="4942">
                  <c:v>7.0000999999999998</c:v>
                </c:pt>
                <c:pt idx="4943">
                  <c:v>4.0000999999999998</c:v>
                </c:pt>
                <c:pt idx="4944">
                  <c:v>5.0000999999999998</c:v>
                </c:pt>
                <c:pt idx="4945">
                  <c:v>4.0000999999999998</c:v>
                </c:pt>
                <c:pt idx="4946">
                  <c:v>7.0000999999999998</c:v>
                </c:pt>
                <c:pt idx="4947">
                  <c:v>5.0000999999999998</c:v>
                </c:pt>
                <c:pt idx="4948">
                  <c:v>1.0001</c:v>
                </c:pt>
                <c:pt idx="4949">
                  <c:v>3.0001000000000002</c:v>
                </c:pt>
                <c:pt idx="4950">
                  <c:v>5.0000999999999998</c:v>
                </c:pt>
                <c:pt idx="4951">
                  <c:v>7.0000999999999998</c:v>
                </c:pt>
                <c:pt idx="4952">
                  <c:v>12.0001</c:v>
                </c:pt>
                <c:pt idx="4953">
                  <c:v>8.0000999999999998</c:v>
                </c:pt>
                <c:pt idx="4954">
                  <c:v>8.0000999999999998</c:v>
                </c:pt>
                <c:pt idx="4955">
                  <c:v>6.0000999999999998</c:v>
                </c:pt>
                <c:pt idx="4956">
                  <c:v>9.0000999999999998</c:v>
                </c:pt>
                <c:pt idx="4957">
                  <c:v>6.0000999999999998</c:v>
                </c:pt>
                <c:pt idx="4958">
                  <c:v>2.0001000000000002</c:v>
                </c:pt>
                <c:pt idx="4959">
                  <c:v>9.0000999999999998</c:v>
                </c:pt>
                <c:pt idx="4960">
                  <c:v>6.0000999999999998</c:v>
                </c:pt>
                <c:pt idx="4961">
                  <c:v>7.0000999999999998</c:v>
                </c:pt>
                <c:pt idx="4962">
                  <c:v>5.0000999999999998</c:v>
                </c:pt>
                <c:pt idx="4963">
                  <c:v>6.0000999999999998</c:v>
                </c:pt>
                <c:pt idx="4964">
                  <c:v>8.0000999999999998</c:v>
                </c:pt>
                <c:pt idx="4965">
                  <c:v>5.0000999999999998</c:v>
                </c:pt>
                <c:pt idx="4966">
                  <c:v>8.0000999999999998</c:v>
                </c:pt>
                <c:pt idx="4967">
                  <c:v>7.0000999999999998</c:v>
                </c:pt>
                <c:pt idx="4968">
                  <c:v>8.0000999999999998</c:v>
                </c:pt>
                <c:pt idx="4969">
                  <c:v>7.0000999999999998</c:v>
                </c:pt>
                <c:pt idx="4970">
                  <c:v>10.0001</c:v>
                </c:pt>
                <c:pt idx="4971">
                  <c:v>7.0000999999999998</c:v>
                </c:pt>
                <c:pt idx="4972">
                  <c:v>13.0001</c:v>
                </c:pt>
                <c:pt idx="4973">
                  <c:v>10.0001</c:v>
                </c:pt>
                <c:pt idx="4974">
                  <c:v>27.0001</c:v>
                </c:pt>
                <c:pt idx="4975">
                  <c:v>467.00009999999997</c:v>
                </c:pt>
                <c:pt idx="4976">
                  <c:v>3304.0001000000002</c:v>
                </c:pt>
                <c:pt idx="4977">
                  <c:v>3487.0001000000002</c:v>
                </c:pt>
                <c:pt idx="4978">
                  <c:v>3645.0001000000002</c:v>
                </c:pt>
                <c:pt idx="4979">
                  <c:v>3344.0001000000002</c:v>
                </c:pt>
                <c:pt idx="4980">
                  <c:v>2151.0001000000002</c:v>
                </c:pt>
                <c:pt idx="4981">
                  <c:v>1479.0001</c:v>
                </c:pt>
                <c:pt idx="4982">
                  <c:v>935.00009999999997</c:v>
                </c:pt>
                <c:pt idx="4983">
                  <c:v>309.00009999999997</c:v>
                </c:pt>
                <c:pt idx="4984">
                  <c:v>48.000100000000003</c:v>
                </c:pt>
                <c:pt idx="4985">
                  <c:v>17.0001</c:v>
                </c:pt>
                <c:pt idx="4986">
                  <c:v>17.0001</c:v>
                </c:pt>
                <c:pt idx="4987">
                  <c:v>14.0001</c:v>
                </c:pt>
                <c:pt idx="4988">
                  <c:v>3.0001000000000002</c:v>
                </c:pt>
                <c:pt idx="4989">
                  <c:v>6.0000999999999998</c:v>
                </c:pt>
                <c:pt idx="4990">
                  <c:v>8.0000999999999998</c:v>
                </c:pt>
                <c:pt idx="4991">
                  <c:v>7.0000999999999998</c:v>
                </c:pt>
                <c:pt idx="4992">
                  <c:v>7.0000999999999998</c:v>
                </c:pt>
                <c:pt idx="4993">
                  <c:v>7.0000999999999998</c:v>
                </c:pt>
                <c:pt idx="4994">
                  <c:v>7.0000999999999998</c:v>
                </c:pt>
                <c:pt idx="4995">
                  <c:v>7.0000999999999998</c:v>
                </c:pt>
                <c:pt idx="4996">
                  <c:v>7.0000999999999998</c:v>
                </c:pt>
                <c:pt idx="4997">
                  <c:v>6.0000999999999998</c:v>
                </c:pt>
                <c:pt idx="4998">
                  <c:v>6.0000999999999998</c:v>
                </c:pt>
                <c:pt idx="4999">
                  <c:v>8.0000999999999998</c:v>
                </c:pt>
                <c:pt idx="5000">
                  <c:v>12.0001</c:v>
                </c:pt>
                <c:pt idx="5001">
                  <c:v>11.0001</c:v>
                </c:pt>
                <c:pt idx="5002">
                  <c:v>13.0001</c:v>
                </c:pt>
                <c:pt idx="5003">
                  <c:v>11.0001</c:v>
                </c:pt>
                <c:pt idx="5004">
                  <c:v>14.0001</c:v>
                </c:pt>
                <c:pt idx="5005">
                  <c:v>10.0001</c:v>
                </c:pt>
                <c:pt idx="5006">
                  <c:v>14.0001</c:v>
                </c:pt>
                <c:pt idx="5007">
                  <c:v>4.0000999999999998</c:v>
                </c:pt>
                <c:pt idx="5008">
                  <c:v>9.0000999999999998</c:v>
                </c:pt>
                <c:pt idx="5009">
                  <c:v>9.0000999999999998</c:v>
                </c:pt>
                <c:pt idx="5010">
                  <c:v>10.0001</c:v>
                </c:pt>
                <c:pt idx="5011">
                  <c:v>5.0000999999999998</c:v>
                </c:pt>
                <c:pt idx="5012">
                  <c:v>9.0000999999999998</c:v>
                </c:pt>
                <c:pt idx="5013">
                  <c:v>5.0000999999999998</c:v>
                </c:pt>
                <c:pt idx="5014">
                  <c:v>11.0001</c:v>
                </c:pt>
                <c:pt idx="5015">
                  <c:v>6.0000999999999998</c:v>
                </c:pt>
                <c:pt idx="5016">
                  <c:v>8.0000999999999998</c:v>
                </c:pt>
                <c:pt idx="5017">
                  <c:v>8.0000999999999998</c:v>
                </c:pt>
                <c:pt idx="5018">
                  <c:v>11.0001</c:v>
                </c:pt>
                <c:pt idx="5019">
                  <c:v>9.0000999999999998</c:v>
                </c:pt>
                <c:pt idx="5020">
                  <c:v>15.0001</c:v>
                </c:pt>
                <c:pt idx="5021">
                  <c:v>11.0001</c:v>
                </c:pt>
                <c:pt idx="5022">
                  <c:v>13.0001</c:v>
                </c:pt>
                <c:pt idx="5023">
                  <c:v>10.0001</c:v>
                </c:pt>
                <c:pt idx="5024">
                  <c:v>12.0001</c:v>
                </c:pt>
                <c:pt idx="5025">
                  <c:v>14.0001</c:v>
                </c:pt>
                <c:pt idx="5026">
                  <c:v>15.0001</c:v>
                </c:pt>
                <c:pt idx="5027">
                  <c:v>17.0001</c:v>
                </c:pt>
                <c:pt idx="5028">
                  <c:v>17.0001</c:v>
                </c:pt>
                <c:pt idx="5029">
                  <c:v>20.0001</c:v>
                </c:pt>
                <c:pt idx="5030">
                  <c:v>21.0001</c:v>
                </c:pt>
                <c:pt idx="5031">
                  <c:v>26.0001</c:v>
                </c:pt>
                <c:pt idx="5032">
                  <c:v>29.0001</c:v>
                </c:pt>
                <c:pt idx="5033">
                  <c:v>22.0001</c:v>
                </c:pt>
                <c:pt idx="5034">
                  <c:v>23.0001</c:v>
                </c:pt>
                <c:pt idx="5035">
                  <c:v>29.0001</c:v>
                </c:pt>
                <c:pt idx="5036">
                  <c:v>38.000100000000003</c:v>
                </c:pt>
                <c:pt idx="5037">
                  <c:v>41.000100000000003</c:v>
                </c:pt>
                <c:pt idx="5038">
                  <c:v>46.000100000000003</c:v>
                </c:pt>
                <c:pt idx="5039">
                  <c:v>54.000100000000003</c:v>
                </c:pt>
                <c:pt idx="5040">
                  <c:v>64.000100000000003</c:v>
                </c:pt>
                <c:pt idx="5041">
                  <c:v>43.000100000000003</c:v>
                </c:pt>
                <c:pt idx="5042">
                  <c:v>63.000100000000003</c:v>
                </c:pt>
                <c:pt idx="5043">
                  <c:v>93.000100000000003</c:v>
                </c:pt>
                <c:pt idx="5044">
                  <c:v>141.0001</c:v>
                </c:pt>
                <c:pt idx="5045">
                  <c:v>4939.0001000000002</c:v>
                </c:pt>
                <c:pt idx="5046">
                  <c:v>32643.000100000001</c:v>
                </c:pt>
                <c:pt idx="5047">
                  <c:v>33747.000099999997</c:v>
                </c:pt>
                <c:pt idx="5048">
                  <c:v>34197.000099999997</c:v>
                </c:pt>
                <c:pt idx="5049">
                  <c:v>31758.000100000001</c:v>
                </c:pt>
                <c:pt idx="5050">
                  <c:v>19576.000100000001</c:v>
                </c:pt>
                <c:pt idx="5051">
                  <c:v>12921.000099999999</c:v>
                </c:pt>
                <c:pt idx="5052">
                  <c:v>8458.0000999999993</c:v>
                </c:pt>
                <c:pt idx="5053">
                  <c:v>2851.0001000000002</c:v>
                </c:pt>
                <c:pt idx="5054">
                  <c:v>282.00009999999997</c:v>
                </c:pt>
                <c:pt idx="5055">
                  <c:v>114.0001</c:v>
                </c:pt>
                <c:pt idx="5056">
                  <c:v>58.000100000000003</c:v>
                </c:pt>
                <c:pt idx="5057">
                  <c:v>28.0001</c:v>
                </c:pt>
                <c:pt idx="5058">
                  <c:v>19.0001</c:v>
                </c:pt>
                <c:pt idx="5059">
                  <c:v>11.0001</c:v>
                </c:pt>
                <c:pt idx="5060">
                  <c:v>12.0001</c:v>
                </c:pt>
                <c:pt idx="5061">
                  <c:v>22.0001</c:v>
                </c:pt>
                <c:pt idx="5062">
                  <c:v>13.0001</c:v>
                </c:pt>
                <c:pt idx="5063">
                  <c:v>11.0001</c:v>
                </c:pt>
                <c:pt idx="5064">
                  <c:v>16.0001</c:v>
                </c:pt>
                <c:pt idx="5065">
                  <c:v>9.0000999999999998</c:v>
                </c:pt>
                <c:pt idx="5066">
                  <c:v>16.0001</c:v>
                </c:pt>
                <c:pt idx="5067">
                  <c:v>19.0001</c:v>
                </c:pt>
                <c:pt idx="5068">
                  <c:v>10.0001</c:v>
                </c:pt>
                <c:pt idx="5069">
                  <c:v>8.0000999999999998</c:v>
                </c:pt>
                <c:pt idx="5070">
                  <c:v>15.0001</c:v>
                </c:pt>
                <c:pt idx="5071">
                  <c:v>14.0001</c:v>
                </c:pt>
                <c:pt idx="5072">
                  <c:v>8.0000999999999998</c:v>
                </c:pt>
                <c:pt idx="5073">
                  <c:v>9.0000999999999998</c:v>
                </c:pt>
                <c:pt idx="5074">
                  <c:v>9.0000999999999998</c:v>
                </c:pt>
                <c:pt idx="5075">
                  <c:v>14.0001</c:v>
                </c:pt>
                <c:pt idx="5076">
                  <c:v>4.0000999999999998</c:v>
                </c:pt>
                <c:pt idx="5077">
                  <c:v>11.0001</c:v>
                </c:pt>
                <c:pt idx="5078">
                  <c:v>12.0001</c:v>
                </c:pt>
                <c:pt idx="5079">
                  <c:v>10.0001</c:v>
                </c:pt>
                <c:pt idx="5080">
                  <c:v>15.0001</c:v>
                </c:pt>
                <c:pt idx="5081">
                  <c:v>13.0001</c:v>
                </c:pt>
                <c:pt idx="5082">
                  <c:v>19.0001</c:v>
                </c:pt>
                <c:pt idx="5083">
                  <c:v>15.0001</c:v>
                </c:pt>
                <c:pt idx="5084">
                  <c:v>14.0001</c:v>
                </c:pt>
                <c:pt idx="5085">
                  <c:v>6.0000999999999998</c:v>
                </c:pt>
                <c:pt idx="5086">
                  <c:v>8.0000999999999998</c:v>
                </c:pt>
                <c:pt idx="5087">
                  <c:v>17.0001</c:v>
                </c:pt>
                <c:pt idx="5088">
                  <c:v>13.0001</c:v>
                </c:pt>
                <c:pt idx="5089">
                  <c:v>19.0001</c:v>
                </c:pt>
                <c:pt idx="5090">
                  <c:v>12.0001</c:v>
                </c:pt>
                <c:pt idx="5091">
                  <c:v>11.0001</c:v>
                </c:pt>
                <c:pt idx="5092">
                  <c:v>20.0001</c:v>
                </c:pt>
                <c:pt idx="5093">
                  <c:v>11.0001</c:v>
                </c:pt>
                <c:pt idx="5094">
                  <c:v>13.0001</c:v>
                </c:pt>
                <c:pt idx="5095">
                  <c:v>11.0001</c:v>
                </c:pt>
                <c:pt idx="5096">
                  <c:v>16.0001</c:v>
                </c:pt>
                <c:pt idx="5097">
                  <c:v>12.0001</c:v>
                </c:pt>
                <c:pt idx="5098">
                  <c:v>14.0001</c:v>
                </c:pt>
                <c:pt idx="5099">
                  <c:v>13.0001</c:v>
                </c:pt>
                <c:pt idx="5100">
                  <c:v>11.0001</c:v>
                </c:pt>
                <c:pt idx="5101">
                  <c:v>15.0001</c:v>
                </c:pt>
                <c:pt idx="5102">
                  <c:v>17.0001</c:v>
                </c:pt>
                <c:pt idx="5103">
                  <c:v>15.0001</c:v>
                </c:pt>
                <c:pt idx="5104">
                  <c:v>9.0000999999999998</c:v>
                </c:pt>
                <c:pt idx="5105">
                  <c:v>27.0001</c:v>
                </c:pt>
                <c:pt idx="5106">
                  <c:v>16.0001</c:v>
                </c:pt>
                <c:pt idx="5107">
                  <c:v>11.0001</c:v>
                </c:pt>
                <c:pt idx="5108">
                  <c:v>9.0000999999999998</c:v>
                </c:pt>
                <c:pt idx="5109">
                  <c:v>10.0001</c:v>
                </c:pt>
                <c:pt idx="5110">
                  <c:v>23.0001</c:v>
                </c:pt>
                <c:pt idx="5111">
                  <c:v>20.0001</c:v>
                </c:pt>
                <c:pt idx="5112">
                  <c:v>19.0001</c:v>
                </c:pt>
                <c:pt idx="5113">
                  <c:v>19.0001</c:v>
                </c:pt>
                <c:pt idx="5114">
                  <c:v>39.000100000000003</c:v>
                </c:pt>
                <c:pt idx="5115">
                  <c:v>1618.0001</c:v>
                </c:pt>
                <c:pt idx="5116">
                  <c:v>3943.0001000000002</c:v>
                </c:pt>
                <c:pt idx="5117">
                  <c:v>4083.0001000000002</c:v>
                </c:pt>
                <c:pt idx="5118">
                  <c:v>4136.0001000000002</c:v>
                </c:pt>
                <c:pt idx="5119">
                  <c:v>3412.0001000000002</c:v>
                </c:pt>
                <c:pt idx="5120">
                  <c:v>2252.0001000000002</c:v>
                </c:pt>
                <c:pt idx="5121">
                  <c:v>1444.0001</c:v>
                </c:pt>
                <c:pt idx="5122">
                  <c:v>877.00009999999997</c:v>
                </c:pt>
                <c:pt idx="5123">
                  <c:v>201.0001</c:v>
                </c:pt>
                <c:pt idx="5124">
                  <c:v>40.000100000000003</c:v>
                </c:pt>
                <c:pt idx="5125">
                  <c:v>22.0001</c:v>
                </c:pt>
                <c:pt idx="5126">
                  <c:v>13.0001</c:v>
                </c:pt>
                <c:pt idx="5127">
                  <c:v>14.0001</c:v>
                </c:pt>
                <c:pt idx="5128">
                  <c:v>11.0001</c:v>
                </c:pt>
                <c:pt idx="5129">
                  <c:v>13.0001</c:v>
                </c:pt>
                <c:pt idx="5130">
                  <c:v>8.0000999999999998</c:v>
                </c:pt>
                <c:pt idx="5131">
                  <c:v>16.0001</c:v>
                </c:pt>
                <c:pt idx="5132">
                  <c:v>13.0001</c:v>
                </c:pt>
                <c:pt idx="5133">
                  <c:v>9.0000999999999998</c:v>
                </c:pt>
                <c:pt idx="5134">
                  <c:v>6.0000999999999998</c:v>
                </c:pt>
                <c:pt idx="5135">
                  <c:v>12.0001</c:v>
                </c:pt>
                <c:pt idx="5136">
                  <c:v>12.0001</c:v>
                </c:pt>
                <c:pt idx="5137">
                  <c:v>7.0000999999999998</c:v>
                </c:pt>
                <c:pt idx="5138">
                  <c:v>11.0001</c:v>
                </c:pt>
                <c:pt idx="5139">
                  <c:v>7.0000999999999998</c:v>
                </c:pt>
                <c:pt idx="5140">
                  <c:v>13.0001</c:v>
                </c:pt>
                <c:pt idx="5141">
                  <c:v>16.0001</c:v>
                </c:pt>
                <c:pt idx="5142">
                  <c:v>14.0001</c:v>
                </c:pt>
                <c:pt idx="5143">
                  <c:v>8.0000999999999998</c:v>
                </c:pt>
                <c:pt idx="5144">
                  <c:v>16.0001</c:v>
                </c:pt>
                <c:pt idx="5145">
                  <c:v>10.0001</c:v>
                </c:pt>
                <c:pt idx="5146">
                  <c:v>11.0001</c:v>
                </c:pt>
                <c:pt idx="5147">
                  <c:v>8.0000999999999998</c:v>
                </c:pt>
                <c:pt idx="5148">
                  <c:v>10.0001</c:v>
                </c:pt>
                <c:pt idx="5149">
                  <c:v>16.0001</c:v>
                </c:pt>
                <c:pt idx="5150">
                  <c:v>5.0000999999999998</c:v>
                </c:pt>
                <c:pt idx="5151">
                  <c:v>9.0000999999999998</c:v>
                </c:pt>
                <c:pt idx="5152">
                  <c:v>8.0000999999999998</c:v>
                </c:pt>
                <c:pt idx="5153">
                  <c:v>6.0000999999999998</c:v>
                </c:pt>
                <c:pt idx="5154">
                  <c:v>7.0000999999999998</c:v>
                </c:pt>
                <c:pt idx="5155">
                  <c:v>9.0000999999999998</c:v>
                </c:pt>
                <c:pt idx="5156">
                  <c:v>4.0000999999999998</c:v>
                </c:pt>
                <c:pt idx="5157">
                  <c:v>5.0000999999999998</c:v>
                </c:pt>
                <c:pt idx="5158">
                  <c:v>6.0000999999999998</c:v>
                </c:pt>
                <c:pt idx="5159">
                  <c:v>6.0000999999999998</c:v>
                </c:pt>
                <c:pt idx="5160">
                  <c:v>14.0001</c:v>
                </c:pt>
                <c:pt idx="5161">
                  <c:v>12.0001</c:v>
                </c:pt>
                <c:pt idx="5162">
                  <c:v>6.0000999999999998</c:v>
                </c:pt>
                <c:pt idx="5163">
                  <c:v>9.0000999999999998</c:v>
                </c:pt>
                <c:pt idx="5164">
                  <c:v>12.0001</c:v>
                </c:pt>
                <c:pt idx="5165">
                  <c:v>8.0000999999999998</c:v>
                </c:pt>
                <c:pt idx="5166">
                  <c:v>4.0000999999999998</c:v>
                </c:pt>
                <c:pt idx="5167">
                  <c:v>14.0001</c:v>
                </c:pt>
                <c:pt idx="5168">
                  <c:v>10.0001</c:v>
                </c:pt>
                <c:pt idx="5169">
                  <c:v>7.0000999999999998</c:v>
                </c:pt>
                <c:pt idx="5170">
                  <c:v>4.0000999999999998</c:v>
                </c:pt>
                <c:pt idx="5171">
                  <c:v>8.0000999999999998</c:v>
                </c:pt>
                <c:pt idx="5172">
                  <c:v>9.0000999999999998</c:v>
                </c:pt>
                <c:pt idx="5173">
                  <c:v>6.0000999999999998</c:v>
                </c:pt>
                <c:pt idx="5174">
                  <c:v>8.0000999999999998</c:v>
                </c:pt>
                <c:pt idx="5175">
                  <c:v>8.0000999999999998</c:v>
                </c:pt>
                <c:pt idx="5176">
                  <c:v>9.0000999999999998</c:v>
                </c:pt>
                <c:pt idx="5177">
                  <c:v>14.0001</c:v>
                </c:pt>
                <c:pt idx="5178">
                  <c:v>11.0001</c:v>
                </c:pt>
                <c:pt idx="5179">
                  <c:v>10.0001</c:v>
                </c:pt>
                <c:pt idx="5180">
                  <c:v>9.0000999999999998</c:v>
                </c:pt>
                <c:pt idx="5181">
                  <c:v>16.0001</c:v>
                </c:pt>
                <c:pt idx="5182">
                  <c:v>12.0001</c:v>
                </c:pt>
                <c:pt idx="5183">
                  <c:v>197.0001</c:v>
                </c:pt>
                <c:pt idx="5184">
                  <c:v>2189.0001000000002</c:v>
                </c:pt>
                <c:pt idx="5185">
                  <c:v>2584.0001000000002</c:v>
                </c:pt>
                <c:pt idx="5186">
                  <c:v>2545.0001000000002</c:v>
                </c:pt>
                <c:pt idx="5187">
                  <c:v>2545.0001000000002</c:v>
                </c:pt>
                <c:pt idx="5188">
                  <c:v>1668.0001</c:v>
                </c:pt>
                <c:pt idx="5189">
                  <c:v>1048.0001</c:v>
                </c:pt>
                <c:pt idx="5190">
                  <c:v>731.00009999999997</c:v>
                </c:pt>
                <c:pt idx="5191">
                  <c:v>302.00009999999997</c:v>
                </c:pt>
                <c:pt idx="5192">
                  <c:v>63.000100000000003</c:v>
                </c:pt>
                <c:pt idx="5193">
                  <c:v>18.0001</c:v>
                </c:pt>
                <c:pt idx="5194">
                  <c:v>15.0001</c:v>
                </c:pt>
                <c:pt idx="5195">
                  <c:v>19.0001</c:v>
                </c:pt>
                <c:pt idx="5196">
                  <c:v>5.0000999999999998</c:v>
                </c:pt>
                <c:pt idx="5197">
                  <c:v>13.0001</c:v>
                </c:pt>
                <c:pt idx="5198">
                  <c:v>7.0000999999999998</c:v>
                </c:pt>
                <c:pt idx="5199">
                  <c:v>8.0000999999999998</c:v>
                </c:pt>
                <c:pt idx="5200">
                  <c:v>7.0000999999999998</c:v>
                </c:pt>
                <c:pt idx="5201">
                  <c:v>8.0000999999999998</c:v>
                </c:pt>
                <c:pt idx="5202">
                  <c:v>6.0000999999999998</c:v>
                </c:pt>
                <c:pt idx="5203">
                  <c:v>3.0001000000000002</c:v>
                </c:pt>
                <c:pt idx="5204">
                  <c:v>6.0000999999999998</c:v>
                </c:pt>
                <c:pt idx="5205">
                  <c:v>4.0000999999999998</c:v>
                </c:pt>
                <c:pt idx="5206">
                  <c:v>5.0000999999999998</c:v>
                </c:pt>
                <c:pt idx="5207">
                  <c:v>6.0000999999999998</c:v>
                </c:pt>
                <c:pt idx="5208">
                  <c:v>3.0001000000000002</c:v>
                </c:pt>
                <c:pt idx="5209">
                  <c:v>1.0001</c:v>
                </c:pt>
                <c:pt idx="5210">
                  <c:v>5.0000999999999998</c:v>
                </c:pt>
                <c:pt idx="5211">
                  <c:v>4.0000999999999998</c:v>
                </c:pt>
                <c:pt idx="5212">
                  <c:v>6.0000999999999998</c:v>
                </c:pt>
                <c:pt idx="5213">
                  <c:v>7.0000999999999998</c:v>
                </c:pt>
                <c:pt idx="5214">
                  <c:v>5.0000999999999998</c:v>
                </c:pt>
                <c:pt idx="5215">
                  <c:v>4.0000999999999998</c:v>
                </c:pt>
                <c:pt idx="5216">
                  <c:v>6.0000999999999998</c:v>
                </c:pt>
                <c:pt idx="5217">
                  <c:v>6.0000999999999998</c:v>
                </c:pt>
                <c:pt idx="5218">
                  <c:v>4.0000999999999998</c:v>
                </c:pt>
                <c:pt idx="5219">
                  <c:v>3.0001000000000002</c:v>
                </c:pt>
                <c:pt idx="5220">
                  <c:v>5.0000999999999998</c:v>
                </c:pt>
                <c:pt idx="5221">
                  <c:v>3.0001000000000002</c:v>
                </c:pt>
                <c:pt idx="5222">
                  <c:v>2.0001000000000002</c:v>
                </c:pt>
                <c:pt idx="5223">
                  <c:v>2.0001000000000002</c:v>
                </c:pt>
                <c:pt idx="5224">
                  <c:v>6.0000999999999998</c:v>
                </c:pt>
                <c:pt idx="5225">
                  <c:v>3.0001000000000002</c:v>
                </c:pt>
                <c:pt idx="5226">
                  <c:v>6.0000999999999998</c:v>
                </c:pt>
                <c:pt idx="5227">
                  <c:v>5.0000999999999998</c:v>
                </c:pt>
                <c:pt idx="5228">
                  <c:v>4.0000999999999998</c:v>
                </c:pt>
                <c:pt idx="5229">
                  <c:v>5.0000999999999998</c:v>
                </c:pt>
                <c:pt idx="5230">
                  <c:v>2.0001000000000002</c:v>
                </c:pt>
                <c:pt idx="5231">
                  <c:v>5.0000999999999998</c:v>
                </c:pt>
                <c:pt idx="5232">
                  <c:v>2.0001000000000002</c:v>
                </c:pt>
                <c:pt idx="5233">
                  <c:v>7.0000999999999998</c:v>
                </c:pt>
                <c:pt idx="5234">
                  <c:v>2.0001000000000002</c:v>
                </c:pt>
                <c:pt idx="5235">
                  <c:v>7.0000999999999998</c:v>
                </c:pt>
                <c:pt idx="5236">
                  <c:v>2.0001000000000002</c:v>
                </c:pt>
                <c:pt idx="5237">
                  <c:v>5.0000999999999998</c:v>
                </c:pt>
                <c:pt idx="5238">
                  <c:v>3.0001000000000002</c:v>
                </c:pt>
                <c:pt idx="5239">
                  <c:v>3.0001000000000002</c:v>
                </c:pt>
                <c:pt idx="5240">
                  <c:v>2.0001000000000002</c:v>
                </c:pt>
                <c:pt idx="5241">
                  <c:v>3.0001000000000002</c:v>
                </c:pt>
                <c:pt idx="5242">
                  <c:v>1.0001</c:v>
                </c:pt>
                <c:pt idx="5243">
                  <c:v>4.0000999999999998</c:v>
                </c:pt>
                <c:pt idx="5244">
                  <c:v>2.0001000000000002</c:v>
                </c:pt>
                <c:pt idx="5245">
                  <c:v>1E-4</c:v>
                </c:pt>
                <c:pt idx="5246">
                  <c:v>1.0001</c:v>
                </c:pt>
                <c:pt idx="5247">
                  <c:v>1.0001</c:v>
                </c:pt>
                <c:pt idx="5248">
                  <c:v>4.0000999999999998</c:v>
                </c:pt>
                <c:pt idx="5249">
                  <c:v>8.0000999999999998</c:v>
                </c:pt>
                <c:pt idx="5250">
                  <c:v>3.0001000000000002</c:v>
                </c:pt>
                <c:pt idx="5251">
                  <c:v>6.0000999999999998</c:v>
                </c:pt>
                <c:pt idx="5252">
                  <c:v>42.000100000000003</c:v>
                </c:pt>
                <c:pt idx="5253">
                  <c:v>109.0001</c:v>
                </c:pt>
                <c:pt idx="5254">
                  <c:v>121.0001</c:v>
                </c:pt>
                <c:pt idx="5255">
                  <c:v>106.0001</c:v>
                </c:pt>
                <c:pt idx="5256">
                  <c:v>92.000100000000003</c:v>
                </c:pt>
                <c:pt idx="5257">
                  <c:v>70.000100000000003</c:v>
                </c:pt>
                <c:pt idx="5258">
                  <c:v>72.000100000000003</c:v>
                </c:pt>
                <c:pt idx="5259">
                  <c:v>32.000100000000003</c:v>
                </c:pt>
                <c:pt idx="5260">
                  <c:v>16.0001</c:v>
                </c:pt>
                <c:pt idx="5261">
                  <c:v>14.0001</c:v>
                </c:pt>
                <c:pt idx="5262">
                  <c:v>8.0000999999999998</c:v>
                </c:pt>
                <c:pt idx="5263">
                  <c:v>1.0001</c:v>
                </c:pt>
                <c:pt idx="5264">
                  <c:v>2.0001000000000002</c:v>
                </c:pt>
                <c:pt idx="5265">
                  <c:v>5.0000999999999998</c:v>
                </c:pt>
                <c:pt idx="5266">
                  <c:v>6.0000999999999998</c:v>
                </c:pt>
                <c:pt idx="5267">
                  <c:v>3.0001000000000002</c:v>
                </c:pt>
                <c:pt idx="5268">
                  <c:v>4.0000999999999998</c:v>
                </c:pt>
                <c:pt idx="5269">
                  <c:v>1.0001</c:v>
                </c:pt>
                <c:pt idx="5270">
                  <c:v>3.0001000000000002</c:v>
                </c:pt>
                <c:pt idx="5271">
                  <c:v>2.0001000000000002</c:v>
                </c:pt>
                <c:pt idx="5272">
                  <c:v>1E-4</c:v>
                </c:pt>
                <c:pt idx="5273">
                  <c:v>5.0000999999999998</c:v>
                </c:pt>
                <c:pt idx="5274">
                  <c:v>4.0000999999999998</c:v>
                </c:pt>
                <c:pt idx="5275">
                  <c:v>4.0000999999999998</c:v>
                </c:pt>
                <c:pt idx="5276">
                  <c:v>6.0000999999999998</c:v>
                </c:pt>
                <c:pt idx="5277">
                  <c:v>1.0001</c:v>
                </c:pt>
                <c:pt idx="5278">
                  <c:v>3.0001000000000002</c:v>
                </c:pt>
                <c:pt idx="5279">
                  <c:v>1E-4</c:v>
                </c:pt>
                <c:pt idx="5280">
                  <c:v>4.0000999999999998</c:v>
                </c:pt>
                <c:pt idx="5281">
                  <c:v>2.0001000000000002</c:v>
                </c:pt>
                <c:pt idx="5282">
                  <c:v>1E-4</c:v>
                </c:pt>
                <c:pt idx="5283">
                  <c:v>1E-4</c:v>
                </c:pt>
                <c:pt idx="5284">
                  <c:v>3.0001000000000002</c:v>
                </c:pt>
                <c:pt idx="5285">
                  <c:v>4.0000999999999998</c:v>
                </c:pt>
                <c:pt idx="5286">
                  <c:v>2.0001000000000002</c:v>
                </c:pt>
                <c:pt idx="5287">
                  <c:v>5.0000999999999998</c:v>
                </c:pt>
                <c:pt idx="5288">
                  <c:v>5.0000999999999998</c:v>
                </c:pt>
                <c:pt idx="5289">
                  <c:v>6.0000999999999998</c:v>
                </c:pt>
                <c:pt idx="5290">
                  <c:v>3.0001000000000002</c:v>
                </c:pt>
                <c:pt idx="5291">
                  <c:v>2.0001000000000002</c:v>
                </c:pt>
                <c:pt idx="5292">
                  <c:v>1E-4</c:v>
                </c:pt>
                <c:pt idx="5293">
                  <c:v>5.0000999999999998</c:v>
                </c:pt>
                <c:pt idx="5294">
                  <c:v>2.0001000000000002</c:v>
                </c:pt>
                <c:pt idx="5295">
                  <c:v>1.0001</c:v>
                </c:pt>
                <c:pt idx="5296">
                  <c:v>2.0001000000000002</c:v>
                </c:pt>
                <c:pt idx="5297">
                  <c:v>4.0000999999999998</c:v>
                </c:pt>
                <c:pt idx="5298">
                  <c:v>2.0001000000000002</c:v>
                </c:pt>
                <c:pt idx="5299">
                  <c:v>2.0001000000000002</c:v>
                </c:pt>
                <c:pt idx="5300">
                  <c:v>3.0001000000000002</c:v>
                </c:pt>
                <c:pt idx="5301">
                  <c:v>1.0001</c:v>
                </c:pt>
                <c:pt idx="5302">
                  <c:v>2.0001000000000002</c:v>
                </c:pt>
                <c:pt idx="5303">
                  <c:v>2.0001000000000002</c:v>
                </c:pt>
                <c:pt idx="5304">
                  <c:v>3.0001000000000002</c:v>
                </c:pt>
                <c:pt idx="5305">
                  <c:v>1E-4</c:v>
                </c:pt>
                <c:pt idx="5306">
                  <c:v>3.0001000000000002</c:v>
                </c:pt>
                <c:pt idx="5307">
                  <c:v>2.0001000000000002</c:v>
                </c:pt>
                <c:pt idx="5308">
                  <c:v>5.0000999999999998</c:v>
                </c:pt>
                <c:pt idx="5309">
                  <c:v>4.0000999999999998</c:v>
                </c:pt>
                <c:pt idx="5310">
                  <c:v>1E-4</c:v>
                </c:pt>
                <c:pt idx="5311">
                  <c:v>1.0001</c:v>
                </c:pt>
                <c:pt idx="5312">
                  <c:v>3.0001000000000002</c:v>
                </c:pt>
                <c:pt idx="5313">
                  <c:v>1E-4</c:v>
                </c:pt>
                <c:pt idx="5314">
                  <c:v>2.0001000000000002</c:v>
                </c:pt>
                <c:pt idx="5315">
                  <c:v>1.0001</c:v>
                </c:pt>
                <c:pt idx="5316">
                  <c:v>3.0001000000000002</c:v>
                </c:pt>
                <c:pt idx="5317">
                  <c:v>2.0001000000000002</c:v>
                </c:pt>
                <c:pt idx="5318">
                  <c:v>3.0001000000000002</c:v>
                </c:pt>
                <c:pt idx="5319">
                  <c:v>33.000100000000003</c:v>
                </c:pt>
                <c:pt idx="5320">
                  <c:v>52.000100000000003</c:v>
                </c:pt>
                <c:pt idx="5321">
                  <c:v>64.000100000000003</c:v>
                </c:pt>
                <c:pt idx="5322">
                  <c:v>37.000100000000003</c:v>
                </c:pt>
                <c:pt idx="5323">
                  <c:v>34.000100000000003</c:v>
                </c:pt>
                <c:pt idx="5324">
                  <c:v>17.0001</c:v>
                </c:pt>
                <c:pt idx="5325">
                  <c:v>18.0001</c:v>
                </c:pt>
                <c:pt idx="5326">
                  <c:v>20.0001</c:v>
                </c:pt>
                <c:pt idx="5327">
                  <c:v>7.0000999999999998</c:v>
                </c:pt>
                <c:pt idx="5328">
                  <c:v>3.0001000000000002</c:v>
                </c:pt>
                <c:pt idx="5329">
                  <c:v>3.0001000000000002</c:v>
                </c:pt>
                <c:pt idx="5330">
                  <c:v>1.0001</c:v>
                </c:pt>
                <c:pt idx="5331">
                  <c:v>1E-4</c:v>
                </c:pt>
                <c:pt idx="5332">
                  <c:v>2.0001000000000002</c:v>
                </c:pt>
                <c:pt idx="5333">
                  <c:v>2.0001000000000002</c:v>
                </c:pt>
                <c:pt idx="5334">
                  <c:v>2.0001000000000002</c:v>
                </c:pt>
                <c:pt idx="5335">
                  <c:v>2.0001000000000002</c:v>
                </c:pt>
                <c:pt idx="5336">
                  <c:v>1E-4</c:v>
                </c:pt>
                <c:pt idx="5337">
                  <c:v>1.0001</c:v>
                </c:pt>
                <c:pt idx="5338">
                  <c:v>1E-4</c:v>
                </c:pt>
                <c:pt idx="5339">
                  <c:v>1.0001</c:v>
                </c:pt>
                <c:pt idx="5340">
                  <c:v>1.0001</c:v>
                </c:pt>
                <c:pt idx="5341">
                  <c:v>1.0001</c:v>
                </c:pt>
                <c:pt idx="5342">
                  <c:v>1.0001</c:v>
                </c:pt>
                <c:pt idx="5343">
                  <c:v>1.0001</c:v>
                </c:pt>
                <c:pt idx="5344">
                  <c:v>4.0000999999999998</c:v>
                </c:pt>
                <c:pt idx="5345">
                  <c:v>3.0001000000000002</c:v>
                </c:pt>
                <c:pt idx="5346">
                  <c:v>2.0001000000000002</c:v>
                </c:pt>
                <c:pt idx="5347">
                  <c:v>5.0000999999999998</c:v>
                </c:pt>
                <c:pt idx="5348">
                  <c:v>2.0001000000000002</c:v>
                </c:pt>
                <c:pt idx="5349">
                  <c:v>1.0001</c:v>
                </c:pt>
                <c:pt idx="5350">
                  <c:v>2.0001000000000002</c:v>
                </c:pt>
                <c:pt idx="5351">
                  <c:v>2.0001000000000002</c:v>
                </c:pt>
                <c:pt idx="5352">
                  <c:v>1.0001</c:v>
                </c:pt>
                <c:pt idx="5353">
                  <c:v>1.0001</c:v>
                </c:pt>
                <c:pt idx="5354">
                  <c:v>1.0001</c:v>
                </c:pt>
                <c:pt idx="5355">
                  <c:v>2.0001000000000002</c:v>
                </c:pt>
                <c:pt idx="5356">
                  <c:v>1.0001</c:v>
                </c:pt>
                <c:pt idx="5357">
                  <c:v>1.0001</c:v>
                </c:pt>
                <c:pt idx="5358">
                  <c:v>1E-4</c:v>
                </c:pt>
                <c:pt idx="5359">
                  <c:v>2.0001000000000002</c:v>
                </c:pt>
                <c:pt idx="5360">
                  <c:v>1.0001</c:v>
                </c:pt>
                <c:pt idx="5361">
                  <c:v>1E-4</c:v>
                </c:pt>
                <c:pt idx="5362">
                  <c:v>1.0001</c:v>
                </c:pt>
                <c:pt idx="5363">
                  <c:v>3.0001000000000002</c:v>
                </c:pt>
                <c:pt idx="5364">
                  <c:v>2.0001000000000002</c:v>
                </c:pt>
                <c:pt idx="5365">
                  <c:v>3.0001000000000002</c:v>
                </c:pt>
                <c:pt idx="5366">
                  <c:v>1E-4</c:v>
                </c:pt>
                <c:pt idx="5367">
                  <c:v>1E-4</c:v>
                </c:pt>
                <c:pt idx="5368">
                  <c:v>1.0001</c:v>
                </c:pt>
                <c:pt idx="5369">
                  <c:v>1.0001</c:v>
                </c:pt>
                <c:pt idx="5370">
                  <c:v>1E-4</c:v>
                </c:pt>
                <c:pt idx="5371">
                  <c:v>1.0001</c:v>
                </c:pt>
                <c:pt idx="5372">
                  <c:v>1.0001</c:v>
                </c:pt>
                <c:pt idx="5373">
                  <c:v>1E-4</c:v>
                </c:pt>
                <c:pt idx="5374">
                  <c:v>2.0001000000000002</c:v>
                </c:pt>
                <c:pt idx="5375">
                  <c:v>1E-4</c:v>
                </c:pt>
                <c:pt idx="5376">
                  <c:v>1E-4</c:v>
                </c:pt>
                <c:pt idx="5377">
                  <c:v>1E-4</c:v>
                </c:pt>
                <c:pt idx="5378">
                  <c:v>1.0001</c:v>
                </c:pt>
                <c:pt idx="5379">
                  <c:v>1E-4</c:v>
                </c:pt>
                <c:pt idx="5380">
                  <c:v>1.0001</c:v>
                </c:pt>
                <c:pt idx="5381">
                  <c:v>1E-4</c:v>
                </c:pt>
                <c:pt idx="5382">
                  <c:v>1E-4</c:v>
                </c:pt>
                <c:pt idx="5383">
                  <c:v>2.0001000000000002</c:v>
                </c:pt>
                <c:pt idx="5384">
                  <c:v>1E-4</c:v>
                </c:pt>
                <c:pt idx="5385">
                  <c:v>1E-4</c:v>
                </c:pt>
                <c:pt idx="5386">
                  <c:v>6.0000999999999998</c:v>
                </c:pt>
                <c:pt idx="5387">
                  <c:v>6.0000999999999998</c:v>
                </c:pt>
                <c:pt idx="5388">
                  <c:v>15.0001</c:v>
                </c:pt>
                <c:pt idx="5389">
                  <c:v>9.0000999999999998</c:v>
                </c:pt>
                <c:pt idx="5390">
                  <c:v>8.0000999999999998</c:v>
                </c:pt>
                <c:pt idx="5391">
                  <c:v>10.0001</c:v>
                </c:pt>
                <c:pt idx="5392">
                  <c:v>10.0001</c:v>
                </c:pt>
                <c:pt idx="5393">
                  <c:v>26.0001</c:v>
                </c:pt>
                <c:pt idx="5394">
                  <c:v>7.0000999999999998</c:v>
                </c:pt>
                <c:pt idx="5395">
                  <c:v>9.0000999999999998</c:v>
                </c:pt>
                <c:pt idx="5396">
                  <c:v>16.0001</c:v>
                </c:pt>
                <c:pt idx="5397">
                  <c:v>5.0000999999999998</c:v>
                </c:pt>
                <c:pt idx="5398">
                  <c:v>2.0001000000000002</c:v>
                </c:pt>
                <c:pt idx="5399">
                  <c:v>1E-4</c:v>
                </c:pt>
                <c:pt idx="5400">
                  <c:v>3.0001000000000002</c:v>
                </c:pt>
                <c:pt idx="5401">
                  <c:v>1.0001</c:v>
                </c:pt>
                <c:pt idx="5402">
                  <c:v>3.0001000000000002</c:v>
                </c:pt>
                <c:pt idx="5403">
                  <c:v>3.0001000000000002</c:v>
                </c:pt>
                <c:pt idx="5404">
                  <c:v>1.0001</c:v>
                </c:pt>
                <c:pt idx="5405">
                  <c:v>1E-4</c:v>
                </c:pt>
                <c:pt idx="5406">
                  <c:v>1.0001</c:v>
                </c:pt>
                <c:pt idx="5407">
                  <c:v>2.0001000000000002</c:v>
                </c:pt>
                <c:pt idx="5408">
                  <c:v>1.0001</c:v>
                </c:pt>
                <c:pt idx="5409">
                  <c:v>1.0001</c:v>
                </c:pt>
                <c:pt idx="5410">
                  <c:v>1.0001</c:v>
                </c:pt>
                <c:pt idx="5411">
                  <c:v>1E-4</c:v>
                </c:pt>
                <c:pt idx="5412">
                  <c:v>4.0000999999999998</c:v>
                </c:pt>
                <c:pt idx="5413">
                  <c:v>1E-4</c:v>
                </c:pt>
                <c:pt idx="5414">
                  <c:v>1.0001</c:v>
                </c:pt>
                <c:pt idx="5415">
                  <c:v>1.0001</c:v>
                </c:pt>
                <c:pt idx="5416">
                  <c:v>1.0001</c:v>
                </c:pt>
                <c:pt idx="5417">
                  <c:v>1.0001</c:v>
                </c:pt>
                <c:pt idx="5418">
                  <c:v>1.0001</c:v>
                </c:pt>
                <c:pt idx="5419">
                  <c:v>1.0001</c:v>
                </c:pt>
                <c:pt idx="5420">
                  <c:v>1.0001</c:v>
                </c:pt>
                <c:pt idx="5421">
                  <c:v>1.0001</c:v>
                </c:pt>
                <c:pt idx="5422">
                  <c:v>1E-4</c:v>
                </c:pt>
                <c:pt idx="5423">
                  <c:v>1.0001</c:v>
                </c:pt>
                <c:pt idx="5424">
                  <c:v>1.0001</c:v>
                </c:pt>
                <c:pt idx="5425">
                  <c:v>1E-4</c:v>
                </c:pt>
                <c:pt idx="5426">
                  <c:v>1E-4</c:v>
                </c:pt>
                <c:pt idx="5427">
                  <c:v>1E-4</c:v>
                </c:pt>
                <c:pt idx="5428">
                  <c:v>1.0001</c:v>
                </c:pt>
                <c:pt idx="5429">
                  <c:v>3.0001000000000002</c:v>
                </c:pt>
                <c:pt idx="5430">
                  <c:v>1E-4</c:v>
                </c:pt>
                <c:pt idx="5431">
                  <c:v>1E-4</c:v>
                </c:pt>
                <c:pt idx="5432">
                  <c:v>1.0001</c:v>
                </c:pt>
                <c:pt idx="5433">
                  <c:v>1.0001</c:v>
                </c:pt>
                <c:pt idx="5434">
                  <c:v>4.0000999999999998</c:v>
                </c:pt>
                <c:pt idx="5435">
                  <c:v>1E-4</c:v>
                </c:pt>
                <c:pt idx="5436">
                  <c:v>1.0001</c:v>
                </c:pt>
                <c:pt idx="5437">
                  <c:v>1.0001</c:v>
                </c:pt>
                <c:pt idx="5438">
                  <c:v>1E-4</c:v>
                </c:pt>
                <c:pt idx="5439">
                  <c:v>6.0000999999999998</c:v>
                </c:pt>
                <c:pt idx="5440">
                  <c:v>1.0001</c:v>
                </c:pt>
                <c:pt idx="5441">
                  <c:v>1E-4</c:v>
                </c:pt>
                <c:pt idx="5442">
                  <c:v>1.0001</c:v>
                </c:pt>
                <c:pt idx="5443">
                  <c:v>1E-4</c:v>
                </c:pt>
                <c:pt idx="5444">
                  <c:v>2.0001000000000002</c:v>
                </c:pt>
                <c:pt idx="5445">
                  <c:v>1E-4</c:v>
                </c:pt>
                <c:pt idx="5446">
                  <c:v>2.0001000000000002</c:v>
                </c:pt>
                <c:pt idx="5447">
                  <c:v>2.0001000000000002</c:v>
                </c:pt>
                <c:pt idx="5448">
                  <c:v>1.0001</c:v>
                </c:pt>
                <c:pt idx="5449">
                  <c:v>2.0001000000000002</c:v>
                </c:pt>
                <c:pt idx="5450">
                  <c:v>3.0001000000000002</c:v>
                </c:pt>
                <c:pt idx="5451">
                  <c:v>5.0000999999999998</c:v>
                </c:pt>
                <c:pt idx="5452">
                  <c:v>209.0001</c:v>
                </c:pt>
                <c:pt idx="5453">
                  <c:v>306.00009999999997</c:v>
                </c:pt>
                <c:pt idx="5454">
                  <c:v>268.00009999999997</c:v>
                </c:pt>
                <c:pt idx="5455">
                  <c:v>269.00009999999997</c:v>
                </c:pt>
                <c:pt idx="5456">
                  <c:v>224.0001</c:v>
                </c:pt>
                <c:pt idx="5457">
                  <c:v>142.0001</c:v>
                </c:pt>
                <c:pt idx="5458">
                  <c:v>95.000100000000003</c:v>
                </c:pt>
                <c:pt idx="5459">
                  <c:v>45.000100000000003</c:v>
                </c:pt>
                <c:pt idx="5460">
                  <c:v>22.0001</c:v>
                </c:pt>
                <c:pt idx="5461">
                  <c:v>1.0001</c:v>
                </c:pt>
                <c:pt idx="5462">
                  <c:v>5.0000999999999998</c:v>
                </c:pt>
                <c:pt idx="5463">
                  <c:v>5.0000999999999998</c:v>
                </c:pt>
                <c:pt idx="5464">
                  <c:v>2.0001000000000002</c:v>
                </c:pt>
                <c:pt idx="5465">
                  <c:v>2.0001000000000002</c:v>
                </c:pt>
                <c:pt idx="5466">
                  <c:v>2.0001000000000002</c:v>
                </c:pt>
                <c:pt idx="5467">
                  <c:v>1E-4</c:v>
                </c:pt>
                <c:pt idx="5468">
                  <c:v>1E-4</c:v>
                </c:pt>
                <c:pt idx="5469">
                  <c:v>1.0001</c:v>
                </c:pt>
                <c:pt idx="5470">
                  <c:v>1.0001</c:v>
                </c:pt>
                <c:pt idx="5471">
                  <c:v>1E-4</c:v>
                </c:pt>
                <c:pt idx="5472">
                  <c:v>1.0001</c:v>
                </c:pt>
                <c:pt idx="5473">
                  <c:v>1E-4</c:v>
                </c:pt>
                <c:pt idx="5474">
                  <c:v>1E-4</c:v>
                </c:pt>
                <c:pt idx="5475">
                  <c:v>1E-4</c:v>
                </c:pt>
                <c:pt idx="5476">
                  <c:v>1.0001</c:v>
                </c:pt>
                <c:pt idx="5477">
                  <c:v>1.0001</c:v>
                </c:pt>
                <c:pt idx="5478">
                  <c:v>4.0000999999999998</c:v>
                </c:pt>
                <c:pt idx="5479">
                  <c:v>1.0001</c:v>
                </c:pt>
                <c:pt idx="5480">
                  <c:v>1E-4</c:v>
                </c:pt>
                <c:pt idx="5481">
                  <c:v>1E-4</c:v>
                </c:pt>
                <c:pt idx="5482">
                  <c:v>1.0001</c:v>
                </c:pt>
                <c:pt idx="5483">
                  <c:v>1E-4</c:v>
                </c:pt>
                <c:pt idx="5484">
                  <c:v>1.0001</c:v>
                </c:pt>
                <c:pt idx="5485">
                  <c:v>1.0001</c:v>
                </c:pt>
                <c:pt idx="5486">
                  <c:v>1.0001</c:v>
                </c:pt>
                <c:pt idx="5487">
                  <c:v>3.0001000000000002</c:v>
                </c:pt>
                <c:pt idx="5488">
                  <c:v>3.0001000000000002</c:v>
                </c:pt>
                <c:pt idx="5489">
                  <c:v>1E-4</c:v>
                </c:pt>
                <c:pt idx="5490">
                  <c:v>4.0000999999999998</c:v>
                </c:pt>
                <c:pt idx="5491">
                  <c:v>1.0001</c:v>
                </c:pt>
                <c:pt idx="5492">
                  <c:v>1.0001</c:v>
                </c:pt>
                <c:pt idx="5493">
                  <c:v>1.0001</c:v>
                </c:pt>
                <c:pt idx="5494">
                  <c:v>2.0001000000000002</c:v>
                </c:pt>
                <c:pt idx="5495">
                  <c:v>1.0001</c:v>
                </c:pt>
                <c:pt idx="5496">
                  <c:v>1.0001</c:v>
                </c:pt>
                <c:pt idx="5497">
                  <c:v>2.0001000000000002</c:v>
                </c:pt>
                <c:pt idx="5498">
                  <c:v>1E-4</c:v>
                </c:pt>
                <c:pt idx="5499">
                  <c:v>2.0001000000000002</c:v>
                </c:pt>
                <c:pt idx="5500">
                  <c:v>1.0001</c:v>
                </c:pt>
                <c:pt idx="5501">
                  <c:v>2.0001000000000002</c:v>
                </c:pt>
                <c:pt idx="5502">
                  <c:v>5.0000999999999998</c:v>
                </c:pt>
                <c:pt idx="5503">
                  <c:v>3.0001000000000002</c:v>
                </c:pt>
                <c:pt idx="5504">
                  <c:v>2.0001000000000002</c:v>
                </c:pt>
                <c:pt idx="5505">
                  <c:v>1.0001</c:v>
                </c:pt>
                <c:pt idx="5506">
                  <c:v>1E-4</c:v>
                </c:pt>
                <c:pt idx="5507">
                  <c:v>1.0001</c:v>
                </c:pt>
                <c:pt idx="5508">
                  <c:v>4.0000999999999998</c:v>
                </c:pt>
                <c:pt idx="5509">
                  <c:v>3.0001000000000002</c:v>
                </c:pt>
                <c:pt idx="5510">
                  <c:v>1E-4</c:v>
                </c:pt>
                <c:pt idx="5511">
                  <c:v>1.0001</c:v>
                </c:pt>
                <c:pt idx="5512">
                  <c:v>2.0001000000000002</c:v>
                </c:pt>
                <c:pt idx="5513">
                  <c:v>1.0001</c:v>
                </c:pt>
                <c:pt idx="5514">
                  <c:v>1.0001</c:v>
                </c:pt>
                <c:pt idx="5515">
                  <c:v>1.0001</c:v>
                </c:pt>
                <c:pt idx="5516">
                  <c:v>4.0000999999999998</c:v>
                </c:pt>
                <c:pt idx="5517">
                  <c:v>27.0001</c:v>
                </c:pt>
                <c:pt idx="5518">
                  <c:v>117.0001</c:v>
                </c:pt>
                <c:pt idx="5519">
                  <c:v>110.0001</c:v>
                </c:pt>
                <c:pt idx="5520">
                  <c:v>101.0001</c:v>
                </c:pt>
                <c:pt idx="5521">
                  <c:v>92.000100000000003</c:v>
                </c:pt>
                <c:pt idx="5522">
                  <c:v>74.000100000000003</c:v>
                </c:pt>
                <c:pt idx="5523">
                  <c:v>36.000100000000003</c:v>
                </c:pt>
                <c:pt idx="5524">
                  <c:v>27.0001</c:v>
                </c:pt>
                <c:pt idx="5525">
                  <c:v>32.000100000000003</c:v>
                </c:pt>
                <c:pt idx="5526">
                  <c:v>50.000100000000003</c:v>
                </c:pt>
                <c:pt idx="5527">
                  <c:v>17.0001</c:v>
                </c:pt>
                <c:pt idx="5528">
                  <c:v>8.0000999999999998</c:v>
                </c:pt>
                <c:pt idx="5529">
                  <c:v>14.0001</c:v>
                </c:pt>
                <c:pt idx="5530">
                  <c:v>6.0000999999999998</c:v>
                </c:pt>
                <c:pt idx="5531">
                  <c:v>1.0001</c:v>
                </c:pt>
                <c:pt idx="5532">
                  <c:v>6.0000999999999998</c:v>
                </c:pt>
                <c:pt idx="5533">
                  <c:v>1.0001</c:v>
                </c:pt>
                <c:pt idx="5534">
                  <c:v>3.0001000000000002</c:v>
                </c:pt>
                <c:pt idx="5535">
                  <c:v>1.0001</c:v>
                </c:pt>
                <c:pt idx="5536">
                  <c:v>1.0001</c:v>
                </c:pt>
                <c:pt idx="5537">
                  <c:v>1.0001</c:v>
                </c:pt>
                <c:pt idx="5538">
                  <c:v>3.0001000000000002</c:v>
                </c:pt>
                <c:pt idx="5539">
                  <c:v>2.0001000000000002</c:v>
                </c:pt>
                <c:pt idx="5540">
                  <c:v>1E-4</c:v>
                </c:pt>
                <c:pt idx="5541">
                  <c:v>1.0001</c:v>
                </c:pt>
                <c:pt idx="5542">
                  <c:v>4.0000999999999998</c:v>
                </c:pt>
                <c:pt idx="5543">
                  <c:v>1E-4</c:v>
                </c:pt>
                <c:pt idx="5544">
                  <c:v>2.0001000000000002</c:v>
                </c:pt>
                <c:pt idx="5545">
                  <c:v>1.0001</c:v>
                </c:pt>
                <c:pt idx="5546">
                  <c:v>2.0001000000000002</c:v>
                </c:pt>
                <c:pt idx="5547">
                  <c:v>4.0000999999999998</c:v>
                </c:pt>
                <c:pt idx="5548">
                  <c:v>4.0000999999999998</c:v>
                </c:pt>
                <c:pt idx="5549">
                  <c:v>2.0001000000000002</c:v>
                </c:pt>
                <c:pt idx="5550">
                  <c:v>3.0001000000000002</c:v>
                </c:pt>
                <c:pt idx="5551">
                  <c:v>3.0001000000000002</c:v>
                </c:pt>
                <c:pt idx="5552">
                  <c:v>1.0001</c:v>
                </c:pt>
                <c:pt idx="5553">
                  <c:v>1E-4</c:v>
                </c:pt>
                <c:pt idx="5554">
                  <c:v>1E-4</c:v>
                </c:pt>
                <c:pt idx="5555">
                  <c:v>1.0001</c:v>
                </c:pt>
                <c:pt idx="5556">
                  <c:v>2.0001000000000002</c:v>
                </c:pt>
                <c:pt idx="5557">
                  <c:v>3.0001000000000002</c:v>
                </c:pt>
                <c:pt idx="5558">
                  <c:v>3.0001000000000002</c:v>
                </c:pt>
                <c:pt idx="5559">
                  <c:v>2.0001000000000002</c:v>
                </c:pt>
                <c:pt idx="5560">
                  <c:v>3.0001000000000002</c:v>
                </c:pt>
                <c:pt idx="5561">
                  <c:v>1E-4</c:v>
                </c:pt>
                <c:pt idx="5562">
                  <c:v>3.0001000000000002</c:v>
                </c:pt>
                <c:pt idx="5563">
                  <c:v>1.0001</c:v>
                </c:pt>
                <c:pt idx="5564">
                  <c:v>4.0000999999999998</c:v>
                </c:pt>
                <c:pt idx="5565">
                  <c:v>2.0001000000000002</c:v>
                </c:pt>
                <c:pt idx="5566">
                  <c:v>1E-4</c:v>
                </c:pt>
                <c:pt idx="5567">
                  <c:v>3.0001000000000002</c:v>
                </c:pt>
                <c:pt idx="5568">
                  <c:v>1.0001</c:v>
                </c:pt>
                <c:pt idx="5569">
                  <c:v>3.0001000000000002</c:v>
                </c:pt>
                <c:pt idx="5570">
                  <c:v>7.0000999999999998</c:v>
                </c:pt>
                <c:pt idx="5571">
                  <c:v>6.0000999999999998</c:v>
                </c:pt>
                <c:pt idx="5572">
                  <c:v>6.0000999999999998</c:v>
                </c:pt>
                <c:pt idx="5573">
                  <c:v>7.0000999999999998</c:v>
                </c:pt>
                <c:pt idx="5574">
                  <c:v>5.0000999999999998</c:v>
                </c:pt>
                <c:pt idx="5575">
                  <c:v>4.0000999999999998</c:v>
                </c:pt>
                <c:pt idx="5576">
                  <c:v>5.0000999999999998</c:v>
                </c:pt>
                <c:pt idx="5577">
                  <c:v>6.0000999999999998</c:v>
                </c:pt>
                <c:pt idx="5578">
                  <c:v>8.0000999999999998</c:v>
                </c:pt>
                <c:pt idx="5579">
                  <c:v>14.0001</c:v>
                </c:pt>
                <c:pt idx="5580">
                  <c:v>10.0001</c:v>
                </c:pt>
                <c:pt idx="5581">
                  <c:v>33.000100000000003</c:v>
                </c:pt>
                <c:pt idx="5582">
                  <c:v>2468.0001000000002</c:v>
                </c:pt>
                <c:pt idx="5583">
                  <c:v>4943.0001000000002</c:v>
                </c:pt>
                <c:pt idx="5584">
                  <c:v>4209.0001000000002</c:v>
                </c:pt>
                <c:pt idx="5585">
                  <c:v>4233.0001000000002</c:v>
                </c:pt>
                <c:pt idx="5586">
                  <c:v>3772.0001000000002</c:v>
                </c:pt>
                <c:pt idx="5587">
                  <c:v>2301.0001000000002</c:v>
                </c:pt>
                <c:pt idx="5588">
                  <c:v>1450.0001</c:v>
                </c:pt>
                <c:pt idx="5589">
                  <c:v>897.00009999999997</c:v>
                </c:pt>
                <c:pt idx="5590">
                  <c:v>307.00009999999997</c:v>
                </c:pt>
                <c:pt idx="5591">
                  <c:v>46.000100000000003</c:v>
                </c:pt>
                <c:pt idx="5592">
                  <c:v>10.0001</c:v>
                </c:pt>
                <c:pt idx="5593">
                  <c:v>7.0000999999999998</c:v>
                </c:pt>
                <c:pt idx="5594">
                  <c:v>2.0001000000000002</c:v>
                </c:pt>
                <c:pt idx="5595">
                  <c:v>2.0001000000000002</c:v>
                </c:pt>
                <c:pt idx="5596">
                  <c:v>4.0000999999999998</c:v>
                </c:pt>
                <c:pt idx="5597">
                  <c:v>5.0000999999999998</c:v>
                </c:pt>
                <c:pt idx="5598">
                  <c:v>1.0001</c:v>
                </c:pt>
                <c:pt idx="5599">
                  <c:v>6.0000999999999998</c:v>
                </c:pt>
                <c:pt idx="5600">
                  <c:v>3.0001000000000002</c:v>
                </c:pt>
                <c:pt idx="5601">
                  <c:v>5.0000999999999998</c:v>
                </c:pt>
                <c:pt idx="5602">
                  <c:v>1E-4</c:v>
                </c:pt>
                <c:pt idx="5603">
                  <c:v>4.0000999999999998</c:v>
                </c:pt>
                <c:pt idx="5604">
                  <c:v>3.0001000000000002</c:v>
                </c:pt>
                <c:pt idx="5605">
                  <c:v>2.0001000000000002</c:v>
                </c:pt>
                <c:pt idx="5606">
                  <c:v>3.0001000000000002</c:v>
                </c:pt>
                <c:pt idx="5607">
                  <c:v>3.0001000000000002</c:v>
                </c:pt>
                <c:pt idx="5608">
                  <c:v>1.0001</c:v>
                </c:pt>
                <c:pt idx="5609">
                  <c:v>3.0001000000000002</c:v>
                </c:pt>
                <c:pt idx="5610">
                  <c:v>2.0001000000000002</c:v>
                </c:pt>
                <c:pt idx="5611">
                  <c:v>1.0001</c:v>
                </c:pt>
                <c:pt idx="5612">
                  <c:v>1.0001</c:v>
                </c:pt>
                <c:pt idx="5613">
                  <c:v>3.0001000000000002</c:v>
                </c:pt>
                <c:pt idx="5614">
                  <c:v>2.0001000000000002</c:v>
                </c:pt>
                <c:pt idx="5615">
                  <c:v>1.0001</c:v>
                </c:pt>
                <c:pt idx="5616">
                  <c:v>2.0001000000000002</c:v>
                </c:pt>
                <c:pt idx="5617">
                  <c:v>2.0001000000000002</c:v>
                </c:pt>
                <c:pt idx="5618">
                  <c:v>1.0001</c:v>
                </c:pt>
                <c:pt idx="5619">
                  <c:v>2.0001000000000002</c:v>
                </c:pt>
                <c:pt idx="5620">
                  <c:v>1.0001</c:v>
                </c:pt>
                <c:pt idx="5621">
                  <c:v>1.0001</c:v>
                </c:pt>
                <c:pt idx="5622">
                  <c:v>1E-4</c:v>
                </c:pt>
                <c:pt idx="5623">
                  <c:v>1.0001</c:v>
                </c:pt>
                <c:pt idx="5624">
                  <c:v>3.0001000000000002</c:v>
                </c:pt>
                <c:pt idx="5625">
                  <c:v>1E-4</c:v>
                </c:pt>
                <c:pt idx="5626">
                  <c:v>1.0001</c:v>
                </c:pt>
                <c:pt idx="5627">
                  <c:v>1.0001</c:v>
                </c:pt>
                <c:pt idx="5628">
                  <c:v>1.0001</c:v>
                </c:pt>
                <c:pt idx="5629">
                  <c:v>2.0001000000000002</c:v>
                </c:pt>
                <c:pt idx="5630">
                  <c:v>2.0001000000000002</c:v>
                </c:pt>
                <c:pt idx="5631">
                  <c:v>2.0001000000000002</c:v>
                </c:pt>
                <c:pt idx="5632">
                  <c:v>3.0001000000000002</c:v>
                </c:pt>
                <c:pt idx="5633">
                  <c:v>2.0001000000000002</c:v>
                </c:pt>
                <c:pt idx="5634">
                  <c:v>1.0001</c:v>
                </c:pt>
                <c:pt idx="5635">
                  <c:v>3.0001000000000002</c:v>
                </c:pt>
                <c:pt idx="5636">
                  <c:v>4.0000999999999998</c:v>
                </c:pt>
                <c:pt idx="5637">
                  <c:v>2.0001000000000002</c:v>
                </c:pt>
                <c:pt idx="5638">
                  <c:v>2.0001000000000002</c:v>
                </c:pt>
                <c:pt idx="5639">
                  <c:v>3.0001000000000002</c:v>
                </c:pt>
                <c:pt idx="5640">
                  <c:v>1.0001</c:v>
                </c:pt>
                <c:pt idx="5641">
                  <c:v>3.0001000000000002</c:v>
                </c:pt>
                <c:pt idx="5642">
                  <c:v>1.0001</c:v>
                </c:pt>
                <c:pt idx="5643">
                  <c:v>3.0001000000000002</c:v>
                </c:pt>
                <c:pt idx="5644">
                  <c:v>3.0001000000000002</c:v>
                </c:pt>
                <c:pt idx="5645">
                  <c:v>5.0000999999999998</c:v>
                </c:pt>
                <c:pt idx="5646">
                  <c:v>28.0001</c:v>
                </c:pt>
                <c:pt idx="5647">
                  <c:v>201.0001</c:v>
                </c:pt>
                <c:pt idx="5648">
                  <c:v>246.0001</c:v>
                </c:pt>
                <c:pt idx="5649">
                  <c:v>279.00009999999997</c:v>
                </c:pt>
                <c:pt idx="5650">
                  <c:v>242.0001</c:v>
                </c:pt>
                <c:pt idx="5651">
                  <c:v>199.0001</c:v>
                </c:pt>
                <c:pt idx="5652">
                  <c:v>117.0001</c:v>
                </c:pt>
                <c:pt idx="5653">
                  <c:v>77.000100000000003</c:v>
                </c:pt>
                <c:pt idx="5654">
                  <c:v>67.000100000000003</c:v>
                </c:pt>
                <c:pt idx="5655">
                  <c:v>21.0001</c:v>
                </c:pt>
                <c:pt idx="5656">
                  <c:v>25.0001</c:v>
                </c:pt>
                <c:pt idx="5657">
                  <c:v>13.0001</c:v>
                </c:pt>
                <c:pt idx="5658">
                  <c:v>9.0000999999999998</c:v>
                </c:pt>
                <c:pt idx="5659">
                  <c:v>4.0000999999999998</c:v>
                </c:pt>
                <c:pt idx="5660">
                  <c:v>5.0000999999999998</c:v>
                </c:pt>
                <c:pt idx="5661">
                  <c:v>1.0001</c:v>
                </c:pt>
                <c:pt idx="5662">
                  <c:v>1.0001</c:v>
                </c:pt>
                <c:pt idx="5663">
                  <c:v>1E-4</c:v>
                </c:pt>
                <c:pt idx="5664">
                  <c:v>5.0000999999999998</c:v>
                </c:pt>
                <c:pt idx="5665">
                  <c:v>1E-4</c:v>
                </c:pt>
                <c:pt idx="5666">
                  <c:v>1.0001</c:v>
                </c:pt>
                <c:pt idx="5667">
                  <c:v>1E-4</c:v>
                </c:pt>
                <c:pt idx="5668">
                  <c:v>3.0001000000000002</c:v>
                </c:pt>
                <c:pt idx="5669">
                  <c:v>1.0001</c:v>
                </c:pt>
                <c:pt idx="5670">
                  <c:v>4.0000999999999998</c:v>
                </c:pt>
                <c:pt idx="5671">
                  <c:v>2.0001000000000002</c:v>
                </c:pt>
                <c:pt idx="5672">
                  <c:v>1E-4</c:v>
                </c:pt>
                <c:pt idx="5673">
                  <c:v>2.0001000000000002</c:v>
                </c:pt>
                <c:pt idx="5674">
                  <c:v>1E-4</c:v>
                </c:pt>
                <c:pt idx="5675">
                  <c:v>1.0001</c:v>
                </c:pt>
                <c:pt idx="5676">
                  <c:v>1.0001</c:v>
                </c:pt>
                <c:pt idx="5677">
                  <c:v>3.0001000000000002</c:v>
                </c:pt>
                <c:pt idx="5678">
                  <c:v>1.0001</c:v>
                </c:pt>
                <c:pt idx="5679">
                  <c:v>1E-4</c:v>
                </c:pt>
                <c:pt idx="5680">
                  <c:v>1.0001</c:v>
                </c:pt>
                <c:pt idx="5681">
                  <c:v>1.0001</c:v>
                </c:pt>
                <c:pt idx="5682">
                  <c:v>1E-4</c:v>
                </c:pt>
                <c:pt idx="5683">
                  <c:v>1.0001</c:v>
                </c:pt>
                <c:pt idx="5684">
                  <c:v>3.0001000000000002</c:v>
                </c:pt>
                <c:pt idx="5685">
                  <c:v>2.0001000000000002</c:v>
                </c:pt>
                <c:pt idx="5686">
                  <c:v>1.0001</c:v>
                </c:pt>
                <c:pt idx="5687">
                  <c:v>1.0001</c:v>
                </c:pt>
                <c:pt idx="5688">
                  <c:v>2.0001000000000002</c:v>
                </c:pt>
                <c:pt idx="5689">
                  <c:v>1E-4</c:v>
                </c:pt>
                <c:pt idx="5690">
                  <c:v>1.0001</c:v>
                </c:pt>
                <c:pt idx="5691">
                  <c:v>1E-4</c:v>
                </c:pt>
                <c:pt idx="5692">
                  <c:v>2.0001000000000002</c:v>
                </c:pt>
                <c:pt idx="5693">
                  <c:v>2.0001000000000002</c:v>
                </c:pt>
                <c:pt idx="5694">
                  <c:v>1E-4</c:v>
                </c:pt>
                <c:pt idx="5695">
                  <c:v>1.0001</c:v>
                </c:pt>
                <c:pt idx="5696">
                  <c:v>1E-4</c:v>
                </c:pt>
                <c:pt idx="5697">
                  <c:v>1.0001</c:v>
                </c:pt>
                <c:pt idx="5698">
                  <c:v>1E-4</c:v>
                </c:pt>
                <c:pt idx="5699">
                  <c:v>1E-4</c:v>
                </c:pt>
                <c:pt idx="5700">
                  <c:v>2.0001000000000002</c:v>
                </c:pt>
                <c:pt idx="5701">
                  <c:v>1.0001</c:v>
                </c:pt>
                <c:pt idx="5702">
                  <c:v>1E-4</c:v>
                </c:pt>
                <c:pt idx="5703">
                  <c:v>2.0001000000000002</c:v>
                </c:pt>
                <c:pt idx="5704">
                  <c:v>1.0001</c:v>
                </c:pt>
                <c:pt idx="5705">
                  <c:v>1.0001</c:v>
                </c:pt>
                <c:pt idx="5706">
                  <c:v>1.0001</c:v>
                </c:pt>
                <c:pt idx="5707">
                  <c:v>1E-4</c:v>
                </c:pt>
                <c:pt idx="5708">
                  <c:v>1.0001</c:v>
                </c:pt>
                <c:pt idx="5709">
                  <c:v>1.0001</c:v>
                </c:pt>
                <c:pt idx="5710">
                  <c:v>11.0001</c:v>
                </c:pt>
                <c:pt idx="5711">
                  <c:v>28.0001</c:v>
                </c:pt>
                <c:pt idx="5712">
                  <c:v>36.000100000000003</c:v>
                </c:pt>
                <c:pt idx="5713">
                  <c:v>33.000100000000003</c:v>
                </c:pt>
                <c:pt idx="5714">
                  <c:v>37.000100000000003</c:v>
                </c:pt>
                <c:pt idx="5715">
                  <c:v>22.0001</c:v>
                </c:pt>
                <c:pt idx="5716">
                  <c:v>12.0001</c:v>
                </c:pt>
                <c:pt idx="5717">
                  <c:v>9.0000999999999998</c:v>
                </c:pt>
                <c:pt idx="5718">
                  <c:v>6.0000999999999998</c:v>
                </c:pt>
                <c:pt idx="5719">
                  <c:v>10.0001</c:v>
                </c:pt>
                <c:pt idx="5720">
                  <c:v>12.0001</c:v>
                </c:pt>
                <c:pt idx="5721">
                  <c:v>10.0001</c:v>
                </c:pt>
                <c:pt idx="5722">
                  <c:v>7.0000999999999998</c:v>
                </c:pt>
                <c:pt idx="5723">
                  <c:v>5.0000999999999998</c:v>
                </c:pt>
                <c:pt idx="5724">
                  <c:v>3.0001000000000002</c:v>
                </c:pt>
                <c:pt idx="5725">
                  <c:v>1.0001</c:v>
                </c:pt>
                <c:pt idx="5726">
                  <c:v>4.0000999999999998</c:v>
                </c:pt>
                <c:pt idx="5727">
                  <c:v>1E-4</c:v>
                </c:pt>
                <c:pt idx="5728">
                  <c:v>1E-4</c:v>
                </c:pt>
                <c:pt idx="5729">
                  <c:v>1.0001</c:v>
                </c:pt>
                <c:pt idx="5730">
                  <c:v>1.0001</c:v>
                </c:pt>
                <c:pt idx="5731">
                  <c:v>2.0001000000000002</c:v>
                </c:pt>
                <c:pt idx="5732">
                  <c:v>1.0001</c:v>
                </c:pt>
                <c:pt idx="5733">
                  <c:v>1.0001</c:v>
                </c:pt>
                <c:pt idx="5734">
                  <c:v>1E-4</c:v>
                </c:pt>
                <c:pt idx="5735">
                  <c:v>1.0001</c:v>
                </c:pt>
                <c:pt idx="5736">
                  <c:v>3.0001000000000002</c:v>
                </c:pt>
                <c:pt idx="5737">
                  <c:v>3.0001000000000002</c:v>
                </c:pt>
                <c:pt idx="5738">
                  <c:v>1.0001</c:v>
                </c:pt>
                <c:pt idx="5739">
                  <c:v>1E-4</c:v>
                </c:pt>
                <c:pt idx="5740">
                  <c:v>1.0001</c:v>
                </c:pt>
                <c:pt idx="5741">
                  <c:v>1.0001</c:v>
                </c:pt>
                <c:pt idx="5742">
                  <c:v>1E-4</c:v>
                </c:pt>
                <c:pt idx="5743">
                  <c:v>1.0001</c:v>
                </c:pt>
                <c:pt idx="5744">
                  <c:v>2.0001000000000002</c:v>
                </c:pt>
                <c:pt idx="5745">
                  <c:v>1E-4</c:v>
                </c:pt>
                <c:pt idx="5746">
                  <c:v>1E-4</c:v>
                </c:pt>
                <c:pt idx="5747">
                  <c:v>1E-4</c:v>
                </c:pt>
                <c:pt idx="5748">
                  <c:v>1E-4</c:v>
                </c:pt>
                <c:pt idx="5749">
                  <c:v>1E-4</c:v>
                </c:pt>
                <c:pt idx="5750">
                  <c:v>1E-4</c:v>
                </c:pt>
                <c:pt idx="5751">
                  <c:v>1E-4</c:v>
                </c:pt>
                <c:pt idx="5752">
                  <c:v>3.0001000000000002</c:v>
                </c:pt>
                <c:pt idx="5753">
                  <c:v>1.0001</c:v>
                </c:pt>
                <c:pt idx="5754">
                  <c:v>1.0001</c:v>
                </c:pt>
                <c:pt idx="5755">
                  <c:v>1.0001</c:v>
                </c:pt>
                <c:pt idx="5756">
                  <c:v>2.0001000000000002</c:v>
                </c:pt>
                <c:pt idx="5757">
                  <c:v>1E-4</c:v>
                </c:pt>
                <c:pt idx="5758">
                  <c:v>1E-4</c:v>
                </c:pt>
                <c:pt idx="5759">
                  <c:v>2.0001000000000002</c:v>
                </c:pt>
                <c:pt idx="5760">
                  <c:v>1.0001</c:v>
                </c:pt>
                <c:pt idx="5761">
                  <c:v>1E-4</c:v>
                </c:pt>
                <c:pt idx="5762">
                  <c:v>2.0001000000000002</c:v>
                </c:pt>
                <c:pt idx="5763">
                  <c:v>1E-4</c:v>
                </c:pt>
                <c:pt idx="5764">
                  <c:v>1.0001</c:v>
                </c:pt>
                <c:pt idx="5765">
                  <c:v>1.0001</c:v>
                </c:pt>
                <c:pt idx="5766">
                  <c:v>1.0001</c:v>
                </c:pt>
                <c:pt idx="5767">
                  <c:v>1E-4</c:v>
                </c:pt>
                <c:pt idx="5768">
                  <c:v>1E-4</c:v>
                </c:pt>
                <c:pt idx="5769">
                  <c:v>2.0001000000000002</c:v>
                </c:pt>
                <c:pt idx="5770">
                  <c:v>1E-4</c:v>
                </c:pt>
                <c:pt idx="5771">
                  <c:v>1E-4</c:v>
                </c:pt>
                <c:pt idx="5772">
                  <c:v>1E-4</c:v>
                </c:pt>
                <c:pt idx="5773">
                  <c:v>1E-4</c:v>
                </c:pt>
                <c:pt idx="5774">
                  <c:v>5.0000999999999998</c:v>
                </c:pt>
                <c:pt idx="5775">
                  <c:v>13.0001</c:v>
                </c:pt>
                <c:pt idx="5776">
                  <c:v>17.0001</c:v>
                </c:pt>
                <c:pt idx="5777">
                  <c:v>22.0001</c:v>
                </c:pt>
                <c:pt idx="5778">
                  <c:v>20.0001</c:v>
                </c:pt>
                <c:pt idx="5779">
                  <c:v>18.0001</c:v>
                </c:pt>
                <c:pt idx="5780">
                  <c:v>7.0000999999999998</c:v>
                </c:pt>
                <c:pt idx="5781">
                  <c:v>10.0001</c:v>
                </c:pt>
                <c:pt idx="5782">
                  <c:v>6.0000999999999998</c:v>
                </c:pt>
                <c:pt idx="5783">
                  <c:v>2.0001000000000002</c:v>
                </c:pt>
                <c:pt idx="5784">
                  <c:v>3.0001000000000002</c:v>
                </c:pt>
                <c:pt idx="5785">
                  <c:v>1.0001</c:v>
                </c:pt>
                <c:pt idx="5786">
                  <c:v>2.0001000000000002</c:v>
                </c:pt>
                <c:pt idx="5787">
                  <c:v>1.0001</c:v>
                </c:pt>
                <c:pt idx="5788">
                  <c:v>1E-4</c:v>
                </c:pt>
                <c:pt idx="5789">
                  <c:v>1E-4</c:v>
                </c:pt>
                <c:pt idx="5790">
                  <c:v>1E-4</c:v>
                </c:pt>
                <c:pt idx="5791">
                  <c:v>1E-4</c:v>
                </c:pt>
                <c:pt idx="5792">
                  <c:v>2.0001000000000002</c:v>
                </c:pt>
                <c:pt idx="5793">
                  <c:v>1.0001</c:v>
                </c:pt>
                <c:pt idx="5794">
                  <c:v>1E-4</c:v>
                </c:pt>
                <c:pt idx="5795">
                  <c:v>1.0001</c:v>
                </c:pt>
                <c:pt idx="5796">
                  <c:v>1E-4</c:v>
                </c:pt>
                <c:pt idx="5797">
                  <c:v>1E-4</c:v>
                </c:pt>
                <c:pt idx="5798">
                  <c:v>1.0001</c:v>
                </c:pt>
                <c:pt idx="5799">
                  <c:v>1E-4</c:v>
                </c:pt>
                <c:pt idx="5800">
                  <c:v>1E-4</c:v>
                </c:pt>
                <c:pt idx="5801">
                  <c:v>1.0001</c:v>
                </c:pt>
                <c:pt idx="5802">
                  <c:v>2.0001000000000002</c:v>
                </c:pt>
                <c:pt idx="5803">
                  <c:v>1.0001</c:v>
                </c:pt>
                <c:pt idx="5804">
                  <c:v>1E-4</c:v>
                </c:pt>
                <c:pt idx="5805">
                  <c:v>1E-4</c:v>
                </c:pt>
                <c:pt idx="5806">
                  <c:v>1E-4</c:v>
                </c:pt>
                <c:pt idx="5807">
                  <c:v>1.0001</c:v>
                </c:pt>
                <c:pt idx="5808">
                  <c:v>1E-4</c:v>
                </c:pt>
                <c:pt idx="5809">
                  <c:v>1E-4</c:v>
                </c:pt>
                <c:pt idx="5810">
                  <c:v>1.0001</c:v>
                </c:pt>
                <c:pt idx="5811">
                  <c:v>1E-4</c:v>
                </c:pt>
                <c:pt idx="5812">
                  <c:v>1E-4</c:v>
                </c:pt>
                <c:pt idx="5813">
                  <c:v>1E-4</c:v>
                </c:pt>
                <c:pt idx="5814">
                  <c:v>1.0001</c:v>
                </c:pt>
                <c:pt idx="5815">
                  <c:v>1E-4</c:v>
                </c:pt>
                <c:pt idx="5816">
                  <c:v>1.0001</c:v>
                </c:pt>
                <c:pt idx="5817">
                  <c:v>1E-4</c:v>
                </c:pt>
                <c:pt idx="5818">
                  <c:v>1E-4</c:v>
                </c:pt>
                <c:pt idx="5819">
                  <c:v>1E-4</c:v>
                </c:pt>
                <c:pt idx="5820">
                  <c:v>1E-4</c:v>
                </c:pt>
                <c:pt idx="5821">
                  <c:v>1E-4</c:v>
                </c:pt>
                <c:pt idx="5822">
                  <c:v>1E-4</c:v>
                </c:pt>
                <c:pt idx="5823">
                  <c:v>2.0001000000000002</c:v>
                </c:pt>
                <c:pt idx="5824">
                  <c:v>1.0001</c:v>
                </c:pt>
                <c:pt idx="5825">
                  <c:v>1E-4</c:v>
                </c:pt>
                <c:pt idx="5826">
                  <c:v>1E-4</c:v>
                </c:pt>
                <c:pt idx="5827">
                  <c:v>2.0001000000000002</c:v>
                </c:pt>
                <c:pt idx="5828">
                  <c:v>1.0001</c:v>
                </c:pt>
                <c:pt idx="5829">
                  <c:v>1.0001</c:v>
                </c:pt>
                <c:pt idx="5830">
                  <c:v>1E-4</c:v>
                </c:pt>
                <c:pt idx="5831">
                  <c:v>1E-4</c:v>
                </c:pt>
                <c:pt idx="5832">
                  <c:v>1.0001</c:v>
                </c:pt>
                <c:pt idx="5833">
                  <c:v>1E-4</c:v>
                </c:pt>
                <c:pt idx="5834">
                  <c:v>1E-4</c:v>
                </c:pt>
                <c:pt idx="5835">
                  <c:v>1.0001</c:v>
                </c:pt>
                <c:pt idx="5836">
                  <c:v>4.0000999999999998</c:v>
                </c:pt>
                <c:pt idx="5837">
                  <c:v>35.000100000000003</c:v>
                </c:pt>
                <c:pt idx="5838">
                  <c:v>55.000100000000003</c:v>
                </c:pt>
                <c:pt idx="5839">
                  <c:v>67.000100000000003</c:v>
                </c:pt>
                <c:pt idx="5840">
                  <c:v>56.000100000000003</c:v>
                </c:pt>
                <c:pt idx="5841">
                  <c:v>48.000100000000003</c:v>
                </c:pt>
                <c:pt idx="5842">
                  <c:v>42.000100000000003</c:v>
                </c:pt>
                <c:pt idx="5843">
                  <c:v>28.0001</c:v>
                </c:pt>
                <c:pt idx="5844">
                  <c:v>13.0001</c:v>
                </c:pt>
                <c:pt idx="5845">
                  <c:v>5.0000999999999998</c:v>
                </c:pt>
                <c:pt idx="5846">
                  <c:v>4.0000999999999998</c:v>
                </c:pt>
                <c:pt idx="5847">
                  <c:v>3.0001000000000002</c:v>
                </c:pt>
                <c:pt idx="5848">
                  <c:v>5.0000999999999998</c:v>
                </c:pt>
                <c:pt idx="5849">
                  <c:v>1.0001</c:v>
                </c:pt>
                <c:pt idx="5850">
                  <c:v>1E-4</c:v>
                </c:pt>
                <c:pt idx="5851">
                  <c:v>3.0001000000000002</c:v>
                </c:pt>
                <c:pt idx="5852">
                  <c:v>3.0001000000000002</c:v>
                </c:pt>
                <c:pt idx="5853">
                  <c:v>1E-4</c:v>
                </c:pt>
                <c:pt idx="5854">
                  <c:v>1E-4</c:v>
                </c:pt>
                <c:pt idx="5855">
                  <c:v>2.0001000000000002</c:v>
                </c:pt>
                <c:pt idx="5856">
                  <c:v>1E-4</c:v>
                </c:pt>
                <c:pt idx="5857">
                  <c:v>1E-4</c:v>
                </c:pt>
                <c:pt idx="5858">
                  <c:v>1E-4</c:v>
                </c:pt>
                <c:pt idx="5859">
                  <c:v>1E-4</c:v>
                </c:pt>
                <c:pt idx="5860">
                  <c:v>1E-4</c:v>
                </c:pt>
                <c:pt idx="5861">
                  <c:v>1E-4</c:v>
                </c:pt>
                <c:pt idx="5862">
                  <c:v>1E-4</c:v>
                </c:pt>
                <c:pt idx="5863">
                  <c:v>1.0001</c:v>
                </c:pt>
                <c:pt idx="5864">
                  <c:v>1E-4</c:v>
                </c:pt>
                <c:pt idx="5865">
                  <c:v>1E-4</c:v>
                </c:pt>
                <c:pt idx="5866">
                  <c:v>1.0001</c:v>
                </c:pt>
                <c:pt idx="5867">
                  <c:v>1.0001</c:v>
                </c:pt>
                <c:pt idx="5868">
                  <c:v>2.0001000000000002</c:v>
                </c:pt>
                <c:pt idx="5869">
                  <c:v>1E-4</c:v>
                </c:pt>
                <c:pt idx="5870">
                  <c:v>1E-4</c:v>
                </c:pt>
                <c:pt idx="5871">
                  <c:v>1E-4</c:v>
                </c:pt>
                <c:pt idx="5872">
                  <c:v>1E-4</c:v>
                </c:pt>
                <c:pt idx="5873">
                  <c:v>1E-4</c:v>
                </c:pt>
                <c:pt idx="5874">
                  <c:v>1E-4</c:v>
                </c:pt>
                <c:pt idx="5875">
                  <c:v>1E-4</c:v>
                </c:pt>
                <c:pt idx="5876">
                  <c:v>1E-4</c:v>
                </c:pt>
                <c:pt idx="5877">
                  <c:v>1E-4</c:v>
                </c:pt>
                <c:pt idx="5878">
                  <c:v>1.0001</c:v>
                </c:pt>
                <c:pt idx="5879">
                  <c:v>1E-4</c:v>
                </c:pt>
                <c:pt idx="5880">
                  <c:v>1E-4</c:v>
                </c:pt>
                <c:pt idx="5881">
                  <c:v>2.0001000000000002</c:v>
                </c:pt>
                <c:pt idx="5882">
                  <c:v>2.0001000000000002</c:v>
                </c:pt>
                <c:pt idx="5883">
                  <c:v>1.0001</c:v>
                </c:pt>
                <c:pt idx="5884">
                  <c:v>1.0001</c:v>
                </c:pt>
                <c:pt idx="5885">
                  <c:v>1E-4</c:v>
                </c:pt>
                <c:pt idx="5886">
                  <c:v>2.0001000000000002</c:v>
                </c:pt>
                <c:pt idx="5887">
                  <c:v>1E-4</c:v>
                </c:pt>
                <c:pt idx="5888">
                  <c:v>1E-4</c:v>
                </c:pt>
                <c:pt idx="5889">
                  <c:v>1.0001</c:v>
                </c:pt>
                <c:pt idx="5890">
                  <c:v>2.0001000000000002</c:v>
                </c:pt>
                <c:pt idx="5891">
                  <c:v>1E-4</c:v>
                </c:pt>
                <c:pt idx="5892">
                  <c:v>1.0001</c:v>
                </c:pt>
                <c:pt idx="5893">
                  <c:v>1E-4</c:v>
                </c:pt>
                <c:pt idx="5894">
                  <c:v>1E-4</c:v>
                </c:pt>
                <c:pt idx="5895">
                  <c:v>1E-4</c:v>
                </c:pt>
                <c:pt idx="5896">
                  <c:v>1E-4</c:v>
                </c:pt>
                <c:pt idx="5897">
                  <c:v>1E-4</c:v>
                </c:pt>
                <c:pt idx="5898">
                  <c:v>1.0001</c:v>
                </c:pt>
                <c:pt idx="5899">
                  <c:v>12.0001</c:v>
                </c:pt>
                <c:pt idx="5900">
                  <c:v>95.000100000000003</c:v>
                </c:pt>
                <c:pt idx="5901">
                  <c:v>135.0001</c:v>
                </c:pt>
                <c:pt idx="5902">
                  <c:v>143.0001</c:v>
                </c:pt>
                <c:pt idx="5903">
                  <c:v>112.0001</c:v>
                </c:pt>
                <c:pt idx="5904">
                  <c:v>94.000100000000003</c:v>
                </c:pt>
                <c:pt idx="5905">
                  <c:v>51.000100000000003</c:v>
                </c:pt>
                <c:pt idx="5906">
                  <c:v>30.0001</c:v>
                </c:pt>
                <c:pt idx="5907">
                  <c:v>15.0001</c:v>
                </c:pt>
                <c:pt idx="5908">
                  <c:v>10.0001</c:v>
                </c:pt>
                <c:pt idx="5909">
                  <c:v>2.0001000000000002</c:v>
                </c:pt>
                <c:pt idx="5910">
                  <c:v>1.0001</c:v>
                </c:pt>
                <c:pt idx="5911">
                  <c:v>1.0001</c:v>
                </c:pt>
                <c:pt idx="5912">
                  <c:v>1.0001</c:v>
                </c:pt>
                <c:pt idx="5913">
                  <c:v>1E-4</c:v>
                </c:pt>
                <c:pt idx="5914">
                  <c:v>1E-4</c:v>
                </c:pt>
                <c:pt idx="5915">
                  <c:v>1E-4</c:v>
                </c:pt>
                <c:pt idx="5916">
                  <c:v>1E-4</c:v>
                </c:pt>
                <c:pt idx="5917">
                  <c:v>1.0001</c:v>
                </c:pt>
                <c:pt idx="5918">
                  <c:v>4.0000999999999998</c:v>
                </c:pt>
                <c:pt idx="5919">
                  <c:v>1E-4</c:v>
                </c:pt>
                <c:pt idx="5920">
                  <c:v>1.0001</c:v>
                </c:pt>
                <c:pt idx="5921">
                  <c:v>1.0001</c:v>
                </c:pt>
                <c:pt idx="5922">
                  <c:v>1E-4</c:v>
                </c:pt>
                <c:pt idx="5923">
                  <c:v>2.0001000000000002</c:v>
                </c:pt>
                <c:pt idx="5924">
                  <c:v>1E-4</c:v>
                </c:pt>
                <c:pt idx="5925">
                  <c:v>1.0001</c:v>
                </c:pt>
                <c:pt idx="5926">
                  <c:v>1E-4</c:v>
                </c:pt>
                <c:pt idx="5927">
                  <c:v>1.0001</c:v>
                </c:pt>
                <c:pt idx="5928">
                  <c:v>1.0001</c:v>
                </c:pt>
                <c:pt idx="5929">
                  <c:v>1.0001</c:v>
                </c:pt>
                <c:pt idx="5930">
                  <c:v>1E-4</c:v>
                </c:pt>
                <c:pt idx="5931">
                  <c:v>1.0001</c:v>
                </c:pt>
                <c:pt idx="5932">
                  <c:v>1E-4</c:v>
                </c:pt>
                <c:pt idx="5933">
                  <c:v>1E-4</c:v>
                </c:pt>
                <c:pt idx="5934">
                  <c:v>1E-4</c:v>
                </c:pt>
                <c:pt idx="5935">
                  <c:v>2.0001000000000002</c:v>
                </c:pt>
                <c:pt idx="5936">
                  <c:v>1E-4</c:v>
                </c:pt>
                <c:pt idx="5937">
                  <c:v>1E-4</c:v>
                </c:pt>
                <c:pt idx="5938">
                  <c:v>2.0001000000000002</c:v>
                </c:pt>
                <c:pt idx="5939">
                  <c:v>1.0001</c:v>
                </c:pt>
                <c:pt idx="5940">
                  <c:v>1E-4</c:v>
                </c:pt>
                <c:pt idx="5941">
                  <c:v>1.0001</c:v>
                </c:pt>
                <c:pt idx="5942">
                  <c:v>1E-4</c:v>
                </c:pt>
                <c:pt idx="5943">
                  <c:v>1.0001</c:v>
                </c:pt>
                <c:pt idx="5944">
                  <c:v>2.0001000000000002</c:v>
                </c:pt>
                <c:pt idx="5945">
                  <c:v>1.0001</c:v>
                </c:pt>
                <c:pt idx="5946">
                  <c:v>1.0001</c:v>
                </c:pt>
                <c:pt idx="5947">
                  <c:v>1.0001</c:v>
                </c:pt>
                <c:pt idx="5948">
                  <c:v>1E-4</c:v>
                </c:pt>
                <c:pt idx="5949">
                  <c:v>1E-4</c:v>
                </c:pt>
                <c:pt idx="5950">
                  <c:v>1E-4</c:v>
                </c:pt>
                <c:pt idx="5951">
                  <c:v>2.0001000000000002</c:v>
                </c:pt>
                <c:pt idx="5952">
                  <c:v>2.0001000000000002</c:v>
                </c:pt>
                <c:pt idx="5953">
                  <c:v>1.0001</c:v>
                </c:pt>
                <c:pt idx="5954">
                  <c:v>1E-4</c:v>
                </c:pt>
                <c:pt idx="5955">
                  <c:v>1E-4</c:v>
                </c:pt>
                <c:pt idx="5956">
                  <c:v>1E-4</c:v>
                </c:pt>
                <c:pt idx="5957">
                  <c:v>1E-4</c:v>
                </c:pt>
                <c:pt idx="5958">
                  <c:v>1.0001</c:v>
                </c:pt>
                <c:pt idx="5959">
                  <c:v>2.0001000000000002</c:v>
                </c:pt>
                <c:pt idx="5960">
                  <c:v>35.000100000000003</c:v>
                </c:pt>
                <c:pt idx="5961">
                  <c:v>974.00009999999997</c:v>
                </c:pt>
                <c:pt idx="5962">
                  <c:v>1428.0001</c:v>
                </c:pt>
                <c:pt idx="5963">
                  <c:v>1095.0001</c:v>
                </c:pt>
                <c:pt idx="5964">
                  <c:v>983.00009999999997</c:v>
                </c:pt>
                <c:pt idx="5965">
                  <c:v>866.00009999999997</c:v>
                </c:pt>
                <c:pt idx="5966">
                  <c:v>502.00009999999997</c:v>
                </c:pt>
                <c:pt idx="5967">
                  <c:v>280.00009999999997</c:v>
                </c:pt>
                <c:pt idx="5968">
                  <c:v>183.0001</c:v>
                </c:pt>
                <c:pt idx="5969">
                  <c:v>101.0001</c:v>
                </c:pt>
                <c:pt idx="5970">
                  <c:v>24.0001</c:v>
                </c:pt>
                <c:pt idx="5971">
                  <c:v>10.0001</c:v>
                </c:pt>
                <c:pt idx="5972">
                  <c:v>2.0001000000000002</c:v>
                </c:pt>
                <c:pt idx="5973">
                  <c:v>4.0000999999999998</c:v>
                </c:pt>
                <c:pt idx="5974">
                  <c:v>2.0001000000000002</c:v>
                </c:pt>
                <c:pt idx="5975">
                  <c:v>2.0001000000000002</c:v>
                </c:pt>
                <c:pt idx="5976">
                  <c:v>1E-4</c:v>
                </c:pt>
                <c:pt idx="5977">
                  <c:v>1.0001</c:v>
                </c:pt>
                <c:pt idx="5978">
                  <c:v>1.0001</c:v>
                </c:pt>
                <c:pt idx="5979">
                  <c:v>1.0001</c:v>
                </c:pt>
                <c:pt idx="5980">
                  <c:v>2.0001000000000002</c:v>
                </c:pt>
                <c:pt idx="5981">
                  <c:v>2.0001000000000002</c:v>
                </c:pt>
                <c:pt idx="5982">
                  <c:v>1E-4</c:v>
                </c:pt>
                <c:pt idx="5983">
                  <c:v>1.0001</c:v>
                </c:pt>
                <c:pt idx="5984">
                  <c:v>1.0001</c:v>
                </c:pt>
                <c:pt idx="5985">
                  <c:v>1.0001</c:v>
                </c:pt>
                <c:pt idx="5986">
                  <c:v>2.0001000000000002</c:v>
                </c:pt>
                <c:pt idx="5987">
                  <c:v>2.0001000000000002</c:v>
                </c:pt>
                <c:pt idx="5988">
                  <c:v>1.0001</c:v>
                </c:pt>
                <c:pt idx="5989">
                  <c:v>1E-4</c:v>
                </c:pt>
                <c:pt idx="5990">
                  <c:v>1.0001</c:v>
                </c:pt>
                <c:pt idx="5991">
                  <c:v>2.0001000000000002</c:v>
                </c:pt>
                <c:pt idx="5992">
                  <c:v>1.0001</c:v>
                </c:pt>
                <c:pt idx="5993">
                  <c:v>1.0001</c:v>
                </c:pt>
                <c:pt idx="5994">
                  <c:v>3.0001000000000002</c:v>
                </c:pt>
                <c:pt idx="5995">
                  <c:v>1.0001</c:v>
                </c:pt>
                <c:pt idx="5996">
                  <c:v>2.0001000000000002</c:v>
                </c:pt>
                <c:pt idx="5997">
                  <c:v>3.0001000000000002</c:v>
                </c:pt>
                <c:pt idx="5998">
                  <c:v>1E-4</c:v>
                </c:pt>
                <c:pt idx="5999">
                  <c:v>2.0001000000000002</c:v>
                </c:pt>
                <c:pt idx="6000">
                  <c:v>1.0001</c:v>
                </c:pt>
                <c:pt idx="6001">
                  <c:v>2.0001000000000002</c:v>
                </c:pt>
                <c:pt idx="6002">
                  <c:v>1.0001</c:v>
                </c:pt>
                <c:pt idx="6003">
                  <c:v>1E-4</c:v>
                </c:pt>
                <c:pt idx="6004">
                  <c:v>1.0001</c:v>
                </c:pt>
                <c:pt idx="6005">
                  <c:v>4.0000999999999998</c:v>
                </c:pt>
                <c:pt idx="6006">
                  <c:v>1.0001</c:v>
                </c:pt>
                <c:pt idx="6007">
                  <c:v>1E-4</c:v>
                </c:pt>
                <c:pt idx="6008">
                  <c:v>1E-4</c:v>
                </c:pt>
                <c:pt idx="6009">
                  <c:v>1.0001</c:v>
                </c:pt>
                <c:pt idx="6010">
                  <c:v>1.0001</c:v>
                </c:pt>
                <c:pt idx="6011">
                  <c:v>4.0000999999999998</c:v>
                </c:pt>
                <c:pt idx="6012">
                  <c:v>2.0001000000000002</c:v>
                </c:pt>
                <c:pt idx="6013">
                  <c:v>4.0000999999999998</c:v>
                </c:pt>
                <c:pt idx="6014">
                  <c:v>1.0001</c:v>
                </c:pt>
                <c:pt idx="6015">
                  <c:v>1E-4</c:v>
                </c:pt>
                <c:pt idx="6016">
                  <c:v>2.0001000000000002</c:v>
                </c:pt>
                <c:pt idx="6017">
                  <c:v>1E-4</c:v>
                </c:pt>
                <c:pt idx="6018">
                  <c:v>1.0001</c:v>
                </c:pt>
                <c:pt idx="6019">
                  <c:v>1.0001</c:v>
                </c:pt>
                <c:pt idx="6020">
                  <c:v>3.0001000000000002</c:v>
                </c:pt>
                <c:pt idx="6021">
                  <c:v>32.000100000000003</c:v>
                </c:pt>
                <c:pt idx="6022">
                  <c:v>752.00009999999997</c:v>
                </c:pt>
                <c:pt idx="6023">
                  <c:v>1581.0001</c:v>
                </c:pt>
                <c:pt idx="6024">
                  <c:v>1316.0001</c:v>
                </c:pt>
                <c:pt idx="6025">
                  <c:v>1109.0001</c:v>
                </c:pt>
                <c:pt idx="6026">
                  <c:v>970.00009999999997</c:v>
                </c:pt>
                <c:pt idx="6027">
                  <c:v>609.00009999999997</c:v>
                </c:pt>
                <c:pt idx="6028">
                  <c:v>389.00009999999997</c:v>
                </c:pt>
                <c:pt idx="6029">
                  <c:v>232.0001</c:v>
                </c:pt>
                <c:pt idx="6030">
                  <c:v>142.0001</c:v>
                </c:pt>
                <c:pt idx="6031">
                  <c:v>69.000100000000003</c:v>
                </c:pt>
                <c:pt idx="6032">
                  <c:v>18.0001</c:v>
                </c:pt>
                <c:pt idx="6033">
                  <c:v>6.0000999999999998</c:v>
                </c:pt>
                <c:pt idx="6034">
                  <c:v>8.0000999999999998</c:v>
                </c:pt>
                <c:pt idx="6035">
                  <c:v>3.0001000000000002</c:v>
                </c:pt>
                <c:pt idx="6036">
                  <c:v>1E-4</c:v>
                </c:pt>
                <c:pt idx="6037">
                  <c:v>1E-4</c:v>
                </c:pt>
                <c:pt idx="6038">
                  <c:v>4.0000999999999998</c:v>
                </c:pt>
                <c:pt idx="6039">
                  <c:v>3.0001000000000002</c:v>
                </c:pt>
                <c:pt idx="6040">
                  <c:v>2.0001000000000002</c:v>
                </c:pt>
                <c:pt idx="6041">
                  <c:v>1.0001</c:v>
                </c:pt>
                <c:pt idx="6042">
                  <c:v>2.0001000000000002</c:v>
                </c:pt>
                <c:pt idx="6043">
                  <c:v>1E-4</c:v>
                </c:pt>
                <c:pt idx="6044">
                  <c:v>2.0001000000000002</c:v>
                </c:pt>
                <c:pt idx="6045">
                  <c:v>2.0001000000000002</c:v>
                </c:pt>
                <c:pt idx="6046">
                  <c:v>5.0000999999999998</c:v>
                </c:pt>
                <c:pt idx="6047">
                  <c:v>3.0001000000000002</c:v>
                </c:pt>
                <c:pt idx="6048">
                  <c:v>1.0001</c:v>
                </c:pt>
                <c:pt idx="6049">
                  <c:v>1E-4</c:v>
                </c:pt>
                <c:pt idx="6050">
                  <c:v>1E-4</c:v>
                </c:pt>
                <c:pt idx="6051">
                  <c:v>1.0001</c:v>
                </c:pt>
                <c:pt idx="6052">
                  <c:v>3.0001000000000002</c:v>
                </c:pt>
                <c:pt idx="6053">
                  <c:v>1E-4</c:v>
                </c:pt>
                <c:pt idx="6054">
                  <c:v>3.0001000000000002</c:v>
                </c:pt>
                <c:pt idx="6055">
                  <c:v>1E-4</c:v>
                </c:pt>
                <c:pt idx="6056">
                  <c:v>1E-4</c:v>
                </c:pt>
                <c:pt idx="6057">
                  <c:v>1E-4</c:v>
                </c:pt>
                <c:pt idx="6058">
                  <c:v>5.0000999999999998</c:v>
                </c:pt>
                <c:pt idx="6059">
                  <c:v>2.0001000000000002</c:v>
                </c:pt>
                <c:pt idx="6060">
                  <c:v>2.0001000000000002</c:v>
                </c:pt>
                <c:pt idx="6061">
                  <c:v>1.0001</c:v>
                </c:pt>
                <c:pt idx="6062">
                  <c:v>1.0001</c:v>
                </c:pt>
                <c:pt idx="6063">
                  <c:v>3.0001000000000002</c:v>
                </c:pt>
                <c:pt idx="6064">
                  <c:v>2.0001000000000002</c:v>
                </c:pt>
                <c:pt idx="6065">
                  <c:v>1.0001</c:v>
                </c:pt>
                <c:pt idx="6066">
                  <c:v>3.0001000000000002</c:v>
                </c:pt>
                <c:pt idx="6067">
                  <c:v>2.0001000000000002</c:v>
                </c:pt>
                <c:pt idx="6068">
                  <c:v>3.0001000000000002</c:v>
                </c:pt>
                <c:pt idx="6069">
                  <c:v>2.0001000000000002</c:v>
                </c:pt>
                <c:pt idx="6070">
                  <c:v>5.0000999999999998</c:v>
                </c:pt>
                <c:pt idx="6071">
                  <c:v>5.0000999999999998</c:v>
                </c:pt>
                <c:pt idx="6072">
                  <c:v>3.0001000000000002</c:v>
                </c:pt>
                <c:pt idx="6073">
                  <c:v>2.0001000000000002</c:v>
                </c:pt>
                <c:pt idx="6074">
                  <c:v>5.0000999999999998</c:v>
                </c:pt>
                <c:pt idx="6075">
                  <c:v>4.0000999999999998</c:v>
                </c:pt>
                <c:pt idx="6076">
                  <c:v>1.0001</c:v>
                </c:pt>
                <c:pt idx="6077">
                  <c:v>3.0001000000000002</c:v>
                </c:pt>
                <c:pt idx="6078">
                  <c:v>2.0001000000000002</c:v>
                </c:pt>
                <c:pt idx="6079">
                  <c:v>6.0000999999999998</c:v>
                </c:pt>
                <c:pt idx="6080">
                  <c:v>4.0000999999999998</c:v>
                </c:pt>
                <c:pt idx="6081">
                  <c:v>23.0001</c:v>
                </c:pt>
                <c:pt idx="6082">
                  <c:v>1948.0001</c:v>
                </c:pt>
                <c:pt idx="6083">
                  <c:v>12589.000099999999</c:v>
                </c:pt>
                <c:pt idx="6084">
                  <c:v>10633.000099999999</c:v>
                </c:pt>
                <c:pt idx="6085">
                  <c:v>8153.0001000000002</c:v>
                </c:pt>
                <c:pt idx="6086">
                  <c:v>7838.0001000000002</c:v>
                </c:pt>
                <c:pt idx="6087">
                  <c:v>5378.0001000000002</c:v>
                </c:pt>
                <c:pt idx="6088">
                  <c:v>3088.0001000000002</c:v>
                </c:pt>
                <c:pt idx="6089">
                  <c:v>1863.0001</c:v>
                </c:pt>
                <c:pt idx="6090">
                  <c:v>1188.0001</c:v>
                </c:pt>
                <c:pt idx="6091">
                  <c:v>613.00009999999997</c:v>
                </c:pt>
                <c:pt idx="6092">
                  <c:v>110.0001</c:v>
                </c:pt>
                <c:pt idx="6093">
                  <c:v>25.0001</c:v>
                </c:pt>
                <c:pt idx="6094">
                  <c:v>23.0001</c:v>
                </c:pt>
                <c:pt idx="6095">
                  <c:v>15.0001</c:v>
                </c:pt>
                <c:pt idx="6096">
                  <c:v>8.0000999999999998</c:v>
                </c:pt>
                <c:pt idx="6097">
                  <c:v>12.0001</c:v>
                </c:pt>
                <c:pt idx="6098">
                  <c:v>4.0000999999999998</c:v>
                </c:pt>
                <c:pt idx="6099">
                  <c:v>5.0000999999999998</c:v>
                </c:pt>
                <c:pt idx="6100">
                  <c:v>5.0000999999999998</c:v>
                </c:pt>
                <c:pt idx="6101">
                  <c:v>3.0001000000000002</c:v>
                </c:pt>
                <c:pt idx="6102">
                  <c:v>9.0000999999999998</c:v>
                </c:pt>
                <c:pt idx="6103">
                  <c:v>4.0000999999999998</c:v>
                </c:pt>
                <c:pt idx="6104">
                  <c:v>5.0000999999999998</c:v>
                </c:pt>
                <c:pt idx="6105">
                  <c:v>2.0001000000000002</c:v>
                </c:pt>
                <c:pt idx="6106">
                  <c:v>5.0000999999999998</c:v>
                </c:pt>
                <c:pt idx="6107">
                  <c:v>3.0001000000000002</c:v>
                </c:pt>
                <c:pt idx="6108">
                  <c:v>3.0001000000000002</c:v>
                </c:pt>
                <c:pt idx="6109">
                  <c:v>4.0000999999999998</c:v>
                </c:pt>
                <c:pt idx="6110">
                  <c:v>2.0001000000000002</c:v>
                </c:pt>
                <c:pt idx="6111">
                  <c:v>7.0000999999999998</c:v>
                </c:pt>
                <c:pt idx="6112">
                  <c:v>3.0001000000000002</c:v>
                </c:pt>
                <c:pt idx="6113">
                  <c:v>3.0001000000000002</c:v>
                </c:pt>
                <c:pt idx="6114">
                  <c:v>1E-4</c:v>
                </c:pt>
                <c:pt idx="6115">
                  <c:v>6.0000999999999998</c:v>
                </c:pt>
                <c:pt idx="6116">
                  <c:v>6.0000999999999998</c:v>
                </c:pt>
                <c:pt idx="6117">
                  <c:v>1.0001</c:v>
                </c:pt>
                <c:pt idx="6118">
                  <c:v>2.0001000000000002</c:v>
                </c:pt>
                <c:pt idx="6119">
                  <c:v>3.0001000000000002</c:v>
                </c:pt>
                <c:pt idx="6120">
                  <c:v>7.0000999999999998</c:v>
                </c:pt>
                <c:pt idx="6121">
                  <c:v>2.0001000000000002</c:v>
                </c:pt>
                <c:pt idx="6122">
                  <c:v>4.0000999999999998</c:v>
                </c:pt>
                <c:pt idx="6123">
                  <c:v>4.0000999999999998</c:v>
                </c:pt>
                <c:pt idx="6124">
                  <c:v>3.0001000000000002</c:v>
                </c:pt>
                <c:pt idx="6125">
                  <c:v>3.0001000000000002</c:v>
                </c:pt>
                <c:pt idx="6126">
                  <c:v>1.0001</c:v>
                </c:pt>
                <c:pt idx="6127">
                  <c:v>6.0000999999999998</c:v>
                </c:pt>
                <c:pt idx="6128">
                  <c:v>4.0000999999999998</c:v>
                </c:pt>
                <c:pt idx="6129">
                  <c:v>1.0001</c:v>
                </c:pt>
                <c:pt idx="6130">
                  <c:v>1.0001</c:v>
                </c:pt>
                <c:pt idx="6131">
                  <c:v>3.0001000000000002</c:v>
                </c:pt>
                <c:pt idx="6132">
                  <c:v>4.0000999999999998</c:v>
                </c:pt>
                <c:pt idx="6133">
                  <c:v>3.0001000000000002</c:v>
                </c:pt>
                <c:pt idx="6134">
                  <c:v>4.0000999999999998</c:v>
                </c:pt>
                <c:pt idx="6135">
                  <c:v>3.0001000000000002</c:v>
                </c:pt>
                <c:pt idx="6136">
                  <c:v>4.0000999999999998</c:v>
                </c:pt>
                <c:pt idx="6137">
                  <c:v>3.0001000000000002</c:v>
                </c:pt>
                <c:pt idx="6138">
                  <c:v>3.0001000000000002</c:v>
                </c:pt>
                <c:pt idx="6139">
                  <c:v>2.0001000000000002</c:v>
                </c:pt>
                <c:pt idx="6140">
                  <c:v>3.0001000000000002</c:v>
                </c:pt>
                <c:pt idx="6141">
                  <c:v>3.0001000000000002</c:v>
                </c:pt>
                <c:pt idx="6142">
                  <c:v>62.000100000000003</c:v>
                </c:pt>
                <c:pt idx="6143">
                  <c:v>1601.0001</c:v>
                </c:pt>
                <c:pt idx="6144">
                  <c:v>3799.0001000000002</c:v>
                </c:pt>
                <c:pt idx="6145">
                  <c:v>2783.0001000000002</c:v>
                </c:pt>
                <c:pt idx="6146">
                  <c:v>2537.0001000000002</c:v>
                </c:pt>
                <c:pt idx="6147">
                  <c:v>2206.0001000000002</c:v>
                </c:pt>
                <c:pt idx="6148">
                  <c:v>1316.0001</c:v>
                </c:pt>
                <c:pt idx="6149">
                  <c:v>733.00009999999997</c:v>
                </c:pt>
                <c:pt idx="6150">
                  <c:v>475.00009999999997</c:v>
                </c:pt>
                <c:pt idx="6151">
                  <c:v>269.00009999999997</c:v>
                </c:pt>
                <c:pt idx="6152">
                  <c:v>133.0001</c:v>
                </c:pt>
                <c:pt idx="6153">
                  <c:v>32.000100000000003</c:v>
                </c:pt>
                <c:pt idx="6154">
                  <c:v>11.0001</c:v>
                </c:pt>
                <c:pt idx="6155">
                  <c:v>7.0000999999999998</c:v>
                </c:pt>
                <c:pt idx="6156">
                  <c:v>7.0000999999999998</c:v>
                </c:pt>
                <c:pt idx="6157">
                  <c:v>3.0001000000000002</c:v>
                </c:pt>
                <c:pt idx="6158">
                  <c:v>3.0001000000000002</c:v>
                </c:pt>
                <c:pt idx="6159">
                  <c:v>2.0001000000000002</c:v>
                </c:pt>
                <c:pt idx="6160">
                  <c:v>5.0000999999999998</c:v>
                </c:pt>
                <c:pt idx="6161">
                  <c:v>2.0001000000000002</c:v>
                </c:pt>
                <c:pt idx="6162">
                  <c:v>1.0001</c:v>
                </c:pt>
                <c:pt idx="6163">
                  <c:v>2.0001000000000002</c:v>
                </c:pt>
                <c:pt idx="6164">
                  <c:v>8.0000999999999998</c:v>
                </c:pt>
                <c:pt idx="6165">
                  <c:v>6.0000999999999998</c:v>
                </c:pt>
                <c:pt idx="6166">
                  <c:v>4.0000999999999998</c:v>
                </c:pt>
                <c:pt idx="6167">
                  <c:v>3.0001000000000002</c:v>
                </c:pt>
                <c:pt idx="6168">
                  <c:v>6.0000999999999998</c:v>
                </c:pt>
                <c:pt idx="6169">
                  <c:v>3.0001000000000002</c:v>
                </c:pt>
                <c:pt idx="6170">
                  <c:v>2.0001000000000002</c:v>
                </c:pt>
                <c:pt idx="6171">
                  <c:v>4.0000999999999998</c:v>
                </c:pt>
                <c:pt idx="6172">
                  <c:v>1E-4</c:v>
                </c:pt>
                <c:pt idx="6173">
                  <c:v>4.0000999999999998</c:v>
                </c:pt>
                <c:pt idx="6174">
                  <c:v>3.0001000000000002</c:v>
                </c:pt>
                <c:pt idx="6175">
                  <c:v>3.0001000000000002</c:v>
                </c:pt>
                <c:pt idx="6176">
                  <c:v>6.0000999999999998</c:v>
                </c:pt>
                <c:pt idx="6177">
                  <c:v>3.0001000000000002</c:v>
                </c:pt>
                <c:pt idx="6178">
                  <c:v>3.0001000000000002</c:v>
                </c:pt>
                <c:pt idx="6179">
                  <c:v>4.0000999999999998</c:v>
                </c:pt>
                <c:pt idx="6180">
                  <c:v>4.0000999999999998</c:v>
                </c:pt>
                <c:pt idx="6181">
                  <c:v>6.0000999999999998</c:v>
                </c:pt>
                <c:pt idx="6182">
                  <c:v>2.0001000000000002</c:v>
                </c:pt>
                <c:pt idx="6183">
                  <c:v>6.0000999999999998</c:v>
                </c:pt>
                <c:pt idx="6184">
                  <c:v>3.0001000000000002</c:v>
                </c:pt>
                <c:pt idx="6185">
                  <c:v>6.0000999999999998</c:v>
                </c:pt>
                <c:pt idx="6186">
                  <c:v>5.0000999999999998</c:v>
                </c:pt>
                <c:pt idx="6187">
                  <c:v>3.0001000000000002</c:v>
                </c:pt>
                <c:pt idx="6188">
                  <c:v>3.0001000000000002</c:v>
                </c:pt>
                <c:pt idx="6189">
                  <c:v>3.0001000000000002</c:v>
                </c:pt>
                <c:pt idx="6190">
                  <c:v>3.0001000000000002</c:v>
                </c:pt>
                <c:pt idx="6191">
                  <c:v>5.0000999999999998</c:v>
                </c:pt>
                <c:pt idx="6192">
                  <c:v>4.0000999999999998</c:v>
                </c:pt>
                <c:pt idx="6193">
                  <c:v>1.0001</c:v>
                </c:pt>
                <c:pt idx="6194">
                  <c:v>4.0000999999999998</c:v>
                </c:pt>
                <c:pt idx="6195">
                  <c:v>4.0000999999999998</c:v>
                </c:pt>
                <c:pt idx="6196">
                  <c:v>2.0001000000000002</c:v>
                </c:pt>
                <c:pt idx="6197">
                  <c:v>1.0001</c:v>
                </c:pt>
                <c:pt idx="6198">
                  <c:v>8.0000999999999998</c:v>
                </c:pt>
                <c:pt idx="6199">
                  <c:v>5.0000999999999998</c:v>
                </c:pt>
                <c:pt idx="6200">
                  <c:v>6.0000999999999998</c:v>
                </c:pt>
                <c:pt idx="6201">
                  <c:v>7.0000999999999998</c:v>
                </c:pt>
                <c:pt idx="6202">
                  <c:v>225.0001</c:v>
                </c:pt>
                <c:pt idx="6203">
                  <c:v>1174.0001</c:v>
                </c:pt>
                <c:pt idx="6204">
                  <c:v>1188.0001</c:v>
                </c:pt>
                <c:pt idx="6205">
                  <c:v>875.00009999999997</c:v>
                </c:pt>
                <c:pt idx="6206">
                  <c:v>847.00009999999997</c:v>
                </c:pt>
                <c:pt idx="6207">
                  <c:v>598.00009999999997</c:v>
                </c:pt>
                <c:pt idx="6208">
                  <c:v>331.00009999999997</c:v>
                </c:pt>
                <c:pt idx="6209">
                  <c:v>206.0001</c:v>
                </c:pt>
                <c:pt idx="6210">
                  <c:v>116.0001</c:v>
                </c:pt>
                <c:pt idx="6211">
                  <c:v>63.000100000000003</c:v>
                </c:pt>
                <c:pt idx="6212">
                  <c:v>13.0001</c:v>
                </c:pt>
                <c:pt idx="6213">
                  <c:v>9.0000999999999998</c:v>
                </c:pt>
                <c:pt idx="6214">
                  <c:v>6.0000999999999998</c:v>
                </c:pt>
                <c:pt idx="6215">
                  <c:v>7.0000999999999998</c:v>
                </c:pt>
                <c:pt idx="6216">
                  <c:v>4.0000999999999998</c:v>
                </c:pt>
                <c:pt idx="6217">
                  <c:v>1.0001</c:v>
                </c:pt>
                <c:pt idx="6218">
                  <c:v>1.0001</c:v>
                </c:pt>
                <c:pt idx="6219">
                  <c:v>3.0001000000000002</c:v>
                </c:pt>
                <c:pt idx="6220">
                  <c:v>2.0001000000000002</c:v>
                </c:pt>
                <c:pt idx="6221">
                  <c:v>6.0000999999999998</c:v>
                </c:pt>
                <c:pt idx="6222">
                  <c:v>4.0000999999999998</c:v>
                </c:pt>
                <c:pt idx="6223">
                  <c:v>5.0000999999999998</c:v>
                </c:pt>
                <c:pt idx="6224">
                  <c:v>3.0001000000000002</c:v>
                </c:pt>
                <c:pt idx="6225">
                  <c:v>4.0000999999999998</c:v>
                </c:pt>
                <c:pt idx="6226">
                  <c:v>2.0001000000000002</c:v>
                </c:pt>
                <c:pt idx="6227">
                  <c:v>8.0000999999999998</c:v>
                </c:pt>
                <c:pt idx="6228">
                  <c:v>2.0001000000000002</c:v>
                </c:pt>
                <c:pt idx="6229">
                  <c:v>3.0001000000000002</c:v>
                </c:pt>
                <c:pt idx="6230">
                  <c:v>1.0001</c:v>
                </c:pt>
                <c:pt idx="6231">
                  <c:v>3.0001000000000002</c:v>
                </c:pt>
                <c:pt idx="6232">
                  <c:v>3.0001000000000002</c:v>
                </c:pt>
                <c:pt idx="6233">
                  <c:v>2.0001000000000002</c:v>
                </c:pt>
                <c:pt idx="6234">
                  <c:v>1E-4</c:v>
                </c:pt>
                <c:pt idx="6235">
                  <c:v>5.0000999999999998</c:v>
                </c:pt>
                <c:pt idx="6236">
                  <c:v>2.0001000000000002</c:v>
                </c:pt>
                <c:pt idx="6237">
                  <c:v>3.0001000000000002</c:v>
                </c:pt>
                <c:pt idx="6238">
                  <c:v>3.0001000000000002</c:v>
                </c:pt>
                <c:pt idx="6239">
                  <c:v>1E-4</c:v>
                </c:pt>
                <c:pt idx="6240">
                  <c:v>2.0001000000000002</c:v>
                </c:pt>
                <c:pt idx="6241">
                  <c:v>3.0001000000000002</c:v>
                </c:pt>
                <c:pt idx="6242">
                  <c:v>1E-4</c:v>
                </c:pt>
                <c:pt idx="6243">
                  <c:v>2.0001000000000002</c:v>
                </c:pt>
                <c:pt idx="6244">
                  <c:v>1.0001</c:v>
                </c:pt>
                <c:pt idx="6245">
                  <c:v>5.0000999999999998</c:v>
                </c:pt>
                <c:pt idx="6246">
                  <c:v>4.0000999999999998</c:v>
                </c:pt>
                <c:pt idx="6247">
                  <c:v>3.0001000000000002</c:v>
                </c:pt>
                <c:pt idx="6248">
                  <c:v>1.0001</c:v>
                </c:pt>
                <c:pt idx="6249">
                  <c:v>2.0001000000000002</c:v>
                </c:pt>
                <c:pt idx="6250">
                  <c:v>5.0000999999999998</c:v>
                </c:pt>
                <c:pt idx="6251">
                  <c:v>3.0001000000000002</c:v>
                </c:pt>
                <c:pt idx="6252">
                  <c:v>4.0000999999999998</c:v>
                </c:pt>
                <c:pt idx="6253">
                  <c:v>2.0001000000000002</c:v>
                </c:pt>
                <c:pt idx="6254">
                  <c:v>4.0000999999999998</c:v>
                </c:pt>
                <c:pt idx="6255">
                  <c:v>3.0001000000000002</c:v>
                </c:pt>
                <c:pt idx="6256">
                  <c:v>3.0001000000000002</c:v>
                </c:pt>
                <c:pt idx="6257">
                  <c:v>3.0001000000000002</c:v>
                </c:pt>
                <c:pt idx="6258">
                  <c:v>2.0001000000000002</c:v>
                </c:pt>
                <c:pt idx="6259">
                  <c:v>1.0001</c:v>
                </c:pt>
                <c:pt idx="6260">
                  <c:v>1.0001</c:v>
                </c:pt>
                <c:pt idx="6261">
                  <c:v>11.0001</c:v>
                </c:pt>
                <c:pt idx="6262">
                  <c:v>93.000100000000003</c:v>
                </c:pt>
                <c:pt idx="6263">
                  <c:v>318.00009999999997</c:v>
                </c:pt>
                <c:pt idx="6264">
                  <c:v>270.00009999999997</c:v>
                </c:pt>
                <c:pt idx="6265">
                  <c:v>206.0001</c:v>
                </c:pt>
                <c:pt idx="6266">
                  <c:v>192.0001</c:v>
                </c:pt>
                <c:pt idx="6267">
                  <c:v>129.0001</c:v>
                </c:pt>
                <c:pt idx="6268">
                  <c:v>58.000100000000003</c:v>
                </c:pt>
                <c:pt idx="6269">
                  <c:v>45.000100000000003</c:v>
                </c:pt>
                <c:pt idx="6270">
                  <c:v>39.000100000000003</c:v>
                </c:pt>
                <c:pt idx="6271">
                  <c:v>20.0001</c:v>
                </c:pt>
                <c:pt idx="6272">
                  <c:v>13.0001</c:v>
                </c:pt>
                <c:pt idx="6273">
                  <c:v>3.0001000000000002</c:v>
                </c:pt>
                <c:pt idx="6274">
                  <c:v>3.0001000000000002</c:v>
                </c:pt>
                <c:pt idx="6275">
                  <c:v>4.0000999999999998</c:v>
                </c:pt>
                <c:pt idx="6276">
                  <c:v>2.0001000000000002</c:v>
                </c:pt>
                <c:pt idx="6277">
                  <c:v>1.0001</c:v>
                </c:pt>
                <c:pt idx="6278">
                  <c:v>3.0001000000000002</c:v>
                </c:pt>
                <c:pt idx="6279">
                  <c:v>4.0000999999999998</c:v>
                </c:pt>
                <c:pt idx="6280">
                  <c:v>2.0001000000000002</c:v>
                </c:pt>
                <c:pt idx="6281">
                  <c:v>5.0000999999999998</c:v>
                </c:pt>
                <c:pt idx="6282">
                  <c:v>6.0000999999999998</c:v>
                </c:pt>
                <c:pt idx="6283">
                  <c:v>1E-4</c:v>
                </c:pt>
                <c:pt idx="6284">
                  <c:v>4.0000999999999998</c:v>
                </c:pt>
                <c:pt idx="6285">
                  <c:v>4.0000999999999998</c:v>
                </c:pt>
                <c:pt idx="6286">
                  <c:v>2.0001000000000002</c:v>
                </c:pt>
                <c:pt idx="6287">
                  <c:v>5.0000999999999998</c:v>
                </c:pt>
                <c:pt idx="6288">
                  <c:v>4.0000999999999998</c:v>
                </c:pt>
                <c:pt idx="6289">
                  <c:v>4.0000999999999998</c:v>
                </c:pt>
                <c:pt idx="6290">
                  <c:v>2.0001000000000002</c:v>
                </c:pt>
                <c:pt idx="6291">
                  <c:v>2.0001000000000002</c:v>
                </c:pt>
                <c:pt idx="6292">
                  <c:v>7.0000999999999998</c:v>
                </c:pt>
                <c:pt idx="6293">
                  <c:v>5.0000999999999998</c:v>
                </c:pt>
                <c:pt idx="6294">
                  <c:v>4.0000999999999998</c:v>
                </c:pt>
                <c:pt idx="6295">
                  <c:v>11.0001</c:v>
                </c:pt>
                <c:pt idx="6296">
                  <c:v>10.0001</c:v>
                </c:pt>
                <c:pt idx="6297">
                  <c:v>8.0000999999999998</c:v>
                </c:pt>
                <c:pt idx="6298">
                  <c:v>8.0000999999999998</c:v>
                </c:pt>
                <c:pt idx="6299">
                  <c:v>6.0000999999999998</c:v>
                </c:pt>
                <c:pt idx="6300">
                  <c:v>2.0001000000000002</c:v>
                </c:pt>
                <c:pt idx="6301">
                  <c:v>3.0001000000000002</c:v>
                </c:pt>
                <c:pt idx="6302">
                  <c:v>1.0001</c:v>
                </c:pt>
                <c:pt idx="6303">
                  <c:v>2.0001000000000002</c:v>
                </c:pt>
                <c:pt idx="6304">
                  <c:v>4.0000999999999998</c:v>
                </c:pt>
                <c:pt idx="6305">
                  <c:v>5.0000999999999998</c:v>
                </c:pt>
                <c:pt idx="6306">
                  <c:v>7.0000999999999998</c:v>
                </c:pt>
                <c:pt idx="6307">
                  <c:v>6.0000999999999998</c:v>
                </c:pt>
                <c:pt idx="6308">
                  <c:v>4.0000999999999998</c:v>
                </c:pt>
                <c:pt idx="6309">
                  <c:v>2.0001000000000002</c:v>
                </c:pt>
                <c:pt idx="6310">
                  <c:v>3.0001000000000002</c:v>
                </c:pt>
                <c:pt idx="6311">
                  <c:v>5.0000999999999998</c:v>
                </c:pt>
                <c:pt idx="6312">
                  <c:v>4.0000999999999998</c:v>
                </c:pt>
                <c:pt idx="6313">
                  <c:v>4.0000999999999998</c:v>
                </c:pt>
                <c:pt idx="6314">
                  <c:v>2.0001000000000002</c:v>
                </c:pt>
                <c:pt idx="6315">
                  <c:v>7.0000999999999998</c:v>
                </c:pt>
                <c:pt idx="6316">
                  <c:v>2.0001000000000002</c:v>
                </c:pt>
                <c:pt idx="6317">
                  <c:v>7.0000999999999998</c:v>
                </c:pt>
                <c:pt idx="6318">
                  <c:v>3.0001000000000002</c:v>
                </c:pt>
                <c:pt idx="6319">
                  <c:v>5.0000999999999998</c:v>
                </c:pt>
                <c:pt idx="6320">
                  <c:v>31.0001</c:v>
                </c:pt>
                <c:pt idx="6321">
                  <c:v>55.000100000000003</c:v>
                </c:pt>
                <c:pt idx="6322">
                  <c:v>67.000100000000003</c:v>
                </c:pt>
                <c:pt idx="6323">
                  <c:v>61.000100000000003</c:v>
                </c:pt>
                <c:pt idx="6324">
                  <c:v>47.000100000000003</c:v>
                </c:pt>
                <c:pt idx="6325">
                  <c:v>36.000100000000003</c:v>
                </c:pt>
                <c:pt idx="6326">
                  <c:v>28.0001</c:v>
                </c:pt>
                <c:pt idx="6327">
                  <c:v>16.0001</c:v>
                </c:pt>
                <c:pt idx="6328">
                  <c:v>11.0001</c:v>
                </c:pt>
                <c:pt idx="6329">
                  <c:v>12.0001</c:v>
                </c:pt>
                <c:pt idx="6330">
                  <c:v>4.0000999999999998</c:v>
                </c:pt>
                <c:pt idx="6331">
                  <c:v>2.0001000000000002</c:v>
                </c:pt>
                <c:pt idx="6332">
                  <c:v>7.0000999999999998</c:v>
                </c:pt>
                <c:pt idx="6333">
                  <c:v>7.0000999999999998</c:v>
                </c:pt>
                <c:pt idx="6334">
                  <c:v>2.0001000000000002</c:v>
                </c:pt>
                <c:pt idx="6335">
                  <c:v>5.0000999999999998</c:v>
                </c:pt>
                <c:pt idx="6336">
                  <c:v>2.0001000000000002</c:v>
                </c:pt>
                <c:pt idx="6337">
                  <c:v>5.0000999999999998</c:v>
                </c:pt>
                <c:pt idx="6338">
                  <c:v>6.0000999999999998</c:v>
                </c:pt>
                <c:pt idx="6339">
                  <c:v>3.0001000000000002</c:v>
                </c:pt>
                <c:pt idx="6340">
                  <c:v>7.0000999999999998</c:v>
                </c:pt>
                <c:pt idx="6341">
                  <c:v>2.0001000000000002</c:v>
                </c:pt>
                <c:pt idx="6342">
                  <c:v>2.0001000000000002</c:v>
                </c:pt>
                <c:pt idx="6343">
                  <c:v>9.0000999999999998</c:v>
                </c:pt>
                <c:pt idx="6344">
                  <c:v>4.0000999999999998</c:v>
                </c:pt>
                <c:pt idx="6345">
                  <c:v>5.0000999999999998</c:v>
                </c:pt>
                <c:pt idx="6346">
                  <c:v>8.0000999999999998</c:v>
                </c:pt>
                <c:pt idx="6347">
                  <c:v>5.0000999999999998</c:v>
                </c:pt>
                <c:pt idx="6348">
                  <c:v>9.0000999999999998</c:v>
                </c:pt>
                <c:pt idx="6349">
                  <c:v>2.0001000000000002</c:v>
                </c:pt>
                <c:pt idx="6350">
                  <c:v>12.0001</c:v>
                </c:pt>
                <c:pt idx="6351">
                  <c:v>29.0001</c:v>
                </c:pt>
                <c:pt idx="6352">
                  <c:v>42.000100000000003</c:v>
                </c:pt>
                <c:pt idx="6353">
                  <c:v>21.0001</c:v>
                </c:pt>
                <c:pt idx="6354">
                  <c:v>28.0001</c:v>
                </c:pt>
                <c:pt idx="6355">
                  <c:v>37.000100000000003</c:v>
                </c:pt>
                <c:pt idx="6356">
                  <c:v>18.0001</c:v>
                </c:pt>
                <c:pt idx="6357">
                  <c:v>7.0000999999999998</c:v>
                </c:pt>
                <c:pt idx="6358">
                  <c:v>5.0000999999999998</c:v>
                </c:pt>
                <c:pt idx="6359">
                  <c:v>7.0000999999999998</c:v>
                </c:pt>
                <c:pt idx="6360">
                  <c:v>7.0000999999999998</c:v>
                </c:pt>
                <c:pt idx="6361">
                  <c:v>10.0001</c:v>
                </c:pt>
                <c:pt idx="6362">
                  <c:v>12.0001</c:v>
                </c:pt>
                <c:pt idx="6363">
                  <c:v>13.0001</c:v>
                </c:pt>
                <c:pt idx="6364">
                  <c:v>9.0000999999999998</c:v>
                </c:pt>
                <c:pt idx="6365">
                  <c:v>5.0000999999999998</c:v>
                </c:pt>
                <c:pt idx="6366">
                  <c:v>5.0000999999999998</c:v>
                </c:pt>
                <c:pt idx="6367">
                  <c:v>8.0000999999999998</c:v>
                </c:pt>
                <c:pt idx="6368">
                  <c:v>10.0001</c:v>
                </c:pt>
                <c:pt idx="6369">
                  <c:v>16.0001</c:v>
                </c:pt>
                <c:pt idx="6370">
                  <c:v>13.0001</c:v>
                </c:pt>
                <c:pt idx="6371">
                  <c:v>21.0001</c:v>
                </c:pt>
                <c:pt idx="6372">
                  <c:v>16.0001</c:v>
                </c:pt>
                <c:pt idx="6373">
                  <c:v>22.0001</c:v>
                </c:pt>
                <c:pt idx="6374">
                  <c:v>26.0001</c:v>
                </c:pt>
                <c:pt idx="6375">
                  <c:v>33.000100000000003</c:v>
                </c:pt>
                <c:pt idx="6376">
                  <c:v>54.000100000000003</c:v>
                </c:pt>
                <c:pt idx="6377">
                  <c:v>181.0001</c:v>
                </c:pt>
                <c:pt idx="6378">
                  <c:v>4698.0001000000002</c:v>
                </c:pt>
                <c:pt idx="6379">
                  <c:v>23989.000100000001</c:v>
                </c:pt>
                <c:pt idx="6380">
                  <c:v>22991.000100000001</c:v>
                </c:pt>
                <c:pt idx="6381">
                  <c:v>18465.000100000001</c:v>
                </c:pt>
                <c:pt idx="6382">
                  <c:v>18051.000100000001</c:v>
                </c:pt>
                <c:pt idx="6383">
                  <c:v>13912.000099999999</c:v>
                </c:pt>
                <c:pt idx="6384">
                  <c:v>7790.0001000000002</c:v>
                </c:pt>
                <c:pt idx="6385">
                  <c:v>5008.0001000000002</c:v>
                </c:pt>
                <c:pt idx="6386">
                  <c:v>3341.0001000000002</c:v>
                </c:pt>
                <c:pt idx="6387">
                  <c:v>1546.0001</c:v>
                </c:pt>
                <c:pt idx="6388">
                  <c:v>294.00009999999997</c:v>
                </c:pt>
                <c:pt idx="6389">
                  <c:v>53.000100000000003</c:v>
                </c:pt>
                <c:pt idx="6390">
                  <c:v>28.0001</c:v>
                </c:pt>
                <c:pt idx="6391">
                  <c:v>18.0001</c:v>
                </c:pt>
                <c:pt idx="6392">
                  <c:v>13.0001</c:v>
                </c:pt>
                <c:pt idx="6393">
                  <c:v>16.0001</c:v>
                </c:pt>
                <c:pt idx="6394">
                  <c:v>12.0001</c:v>
                </c:pt>
                <c:pt idx="6395">
                  <c:v>9.0000999999999998</c:v>
                </c:pt>
                <c:pt idx="6396">
                  <c:v>14.0001</c:v>
                </c:pt>
                <c:pt idx="6397">
                  <c:v>12.0001</c:v>
                </c:pt>
                <c:pt idx="6398">
                  <c:v>15.0001</c:v>
                </c:pt>
                <c:pt idx="6399">
                  <c:v>13.0001</c:v>
                </c:pt>
                <c:pt idx="6400">
                  <c:v>15.0001</c:v>
                </c:pt>
                <c:pt idx="6401">
                  <c:v>10.0001</c:v>
                </c:pt>
                <c:pt idx="6402">
                  <c:v>3.0001000000000002</c:v>
                </c:pt>
                <c:pt idx="6403">
                  <c:v>5.0000999999999998</c:v>
                </c:pt>
                <c:pt idx="6404">
                  <c:v>9.0000999999999998</c:v>
                </c:pt>
                <c:pt idx="6405">
                  <c:v>6.0000999999999998</c:v>
                </c:pt>
                <c:pt idx="6406">
                  <c:v>4.0000999999999998</c:v>
                </c:pt>
                <c:pt idx="6407">
                  <c:v>8.0000999999999998</c:v>
                </c:pt>
                <c:pt idx="6408">
                  <c:v>3.0001000000000002</c:v>
                </c:pt>
                <c:pt idx="6409">
                  <c:v>11.0001</c:v>
                </c:pt>
                <c:pt idx="6410">
                  <c:v>8.0000999999999998</c:v>
                </c:pt>
                <c:pt idx="6411">
                  <c:v>4.0000999999999998</c:v>
                </c:pt>
                <c:pt idx="6412">
                  <c:v>5.0000999999999998</c:v>
                </c:pt>
                <c:pt idx="6413">
                  <c:v>12.0001</c:v>
                </c:pt>
                <c:pt idx="6414">
                  <c:v>11.0001</c:v>
                </c:pt>
                <c:pt idx="6415">
                  <c:v>9.0000999999999998</c:v>
                </c:pt>
                <c:pt idx="6416">
                  <c:v>7.0000999999999998</c:v>
                </c:pt>
                <c:pt idx="6417">
                  <c:v>10.0001</c:v>
                </c:pt>
                <c:pt idx="6418">
                  <c:v>6.0000999999999998</c:v>
                </c:pt>
                <c:pt idx="6419">
                  <c:v>9.0000999999999998</c:v>
                </c:pt>
                <c:pt idx="6420">
                  <c:v>6.0000999999999998</c:v>
                </c:pt>
                <c:pt idx="6421">
                  <c:v>10.0001</c:v>
                </c:pt>
                <c:pt idx="6422">
                  <c:v>7.0000999999999998</c:v>
                </c:pt>
                <c:pt idx="6423">
                  <c:v>6.0000999999999998</c:v>
                </c:pt>
                <c:pt idx="6424">
                  <c:v>10.0001</c:v>
                </c:pt>
                <c:pt idx="6425">
                  <c:v>4.0000999999999998</c:v>
                </c:pt>
                <c:pt idx="6426">
                  <c:v>16.0001</c:v>
                </c:pt>
                <c:pt idx="6427">
                  <c:v>8.0000999999999998</c:v>
                </c:pt>
                <c:pt idx="6428">
                  <c:v>10.0001</c:v>
                </c:pt>
                <c:pt idx="6429">
                  <c:v>8.0000999999999998</c:v>
                </c:pt>
                <c:pt idx="6430">
                  <c:v>7.0000999999999998</c:v>
                </c:pt>
                <c:pt idx="6431">
                  <c:v>3.0001000000000002</c:v>
                </c:pt>
                <c:pt idx="6432">
                  <c:v>4.0000999999999998</c:v>
                </c:pt>
                <c:pt idx="6433">
                  <c:v>7.0000999999999998</c:v>
                </c:pt>
                <c:pt idx="6434">
                  <c:v>11.0001</c:v>
                </c:pt>
                <c:pt idx="6435">
                  <c:v>3.0001000000000002</c:v>
                </c:pt>
                <c:pt idx="6436">
                  <c:v>7.0000999999999998</c:v>
                </c:pt>
                <c:pt idx="6437">
                  <c:v>47.000100000000003</c:v>
                </c:pt>
                <c:pt idx="6438">
                  <c:v>81.000100000000003</c:v>
                </c:pt>
                <c:pt idx="6439">
                  <c:v>89.000100000000003</c:v>
                </c:pt>
                <c:pt idx="6440">
                  <c:v>80.000100000000003</c:v>
                </c:pt>
                <c:pt idx="6441">
                  <c:v>70.000100000000003</c:v>
                </c:pt>
                <c:pt idx="6442">
                  <c:v>42.000100000000003</c:v>
                </c:pt>
                <c:pt idx="6443">
                  <c:v>40.000100000000003</c:v>
                </c:pt>
                <c:pt idx="6444">
                  <c:v>23.0001</c:v>
                </c:pt>
                <c:pt idx="6445">
                  <c:v>27.0001</c:v>
                </c:pt>
                <c:pt idx="6446">
                  <c:v>14.0001</c:v>
                </c:pt>
                <c:pt idx="6447">
                  <c:v>6.0000999999999998</c:v>
                </c:pt>
                <c:pt idx="6448">
                  <c:v>7.0000999999999998</c:v>
                </c:pt>
                <c:pt idx="6449">
                  <c:v>4.0000999999999998</c:v>
                </c:pt>
                <c:pt idx="6450">
                  <c:v>5.0000999999999998</c:v>
                </c:pt>
                <c:pt idx="6451">
                  <c:v>7.0000999999999998</c:v>
                </c:pt>
                <c:pt idx="6452">
                  <c:v>2.0001000000000002</c:v>
                </c:pt>
                <c:pt idx="6453">
                  <c:v>6.0000999999999998</c:v>
                </c:pt>
                <c:pt idx="6454">
                  <c:v>7.0000999999999998</c:v>
                </c:pt>
                <c:pt idx="6455">
                  <c:v>5.0000999999999998</c:v>
                </c:pt>
                <c:pt idx="6456">
                  <c:v>5.0000999999999998</c:v>
                </c:pt>
                <c:pt idx="6457">
                  <c:v>10.0001</c:v>
                </c:pt>
                <c:pt idx="6458">
                  <c:v>7.0000999999999998</c:v>
                </c:pt>
                <c:pt idx="6459">
                  <c:v>2.0001000000000002</c:v>
                </c:pt>
                <c:pt idx="6460">
                  <c:v>8.0000999999999998</c:v>
                </c:pt>
                <c:pt idx="6461">
                  <c:v>6.0000999999999998</c:v>
                </c:pt>
                <c:pt idx="6462">
                  <c:v>8.0000999999999998</c:v>
                </c:pt>
                <c:pt idx="6463">
                  <c:v>10.0001</c:v>
                </c:pt>
                <c:pt idx="6464">
                  <c:v>9.0000999999999998</c:v>
                </c:pt>
                <c:pt idx="6465">
                  <c:v>8.0000999999999998</c:v>
                </c:pt>
                <c:pt idx="6466">
                  <c:v>11.0001</c:v>
                </c:pt>
                <c:pt idx="6467">
                  <c:v>6.0000999999999998</c:v>
                </c:pt>
                <c:pt idx="6468">
                  <c:v>4.0000999999999998</c:v>
                </c:pt>
                <c:pt idx="6469">
                  <c:v>7.0000999999999998</c:v>
                </c:pt>
                <c:pt idx="6470">
                  <c:v>8.0000999999999998</c:v>
                </c:pt>
                <c:pt idx="6471">
                  <c:v>5.0000999999999998</c:v>
                </c:pt>
                <c:pt idx="6472">
                  <c:v>4.0000999999999998</c:v>
                </c:pt>
                <c:pt idx="6473">
                  <c:v>2.0001000000000002</c:v>
                </c:pt>
                <c:pt idx="6474">
                  <c:v>7.0000999999999998</c:v>
                </c:pt>
                <c:pt idx="6475">
                  <c:v>7.0000999999999998</c:v>
                </c:pt>
                <c:pt idx="6476">
                  <c:v>6.0000999999999998</c:v>
                </c:pt>
                <c:pt idx="6477">
                  <c:v>7.0000999999999998</c:v>
                </c:pt>
                <c:pt idx="6478">
                  <c:v>10.0001</c:v>
                </c:pt>
                <c:pt idx="6479">
                  <c:v>8.0000999999999998</c:v>
                </c:pt>
                <c:pt idx="6480">
                  <c:v>7.0000999999999998</c:v>
                </c:pt>
                <c:pt idx="6481">
                  <c:v>8.0000999999999998</c:v>
                </c:pt>
                <c:pt idx="6482">
                  <c:v>12.0001</c:v>
                </c:pt>
                <c:pt idx="6483">
                  <c:v>13.0001</c:v>
                </c:pt>
                <c:pt idx="6484">
                  <c:v>13.0001</c:v>
                </c:pt>
                <c:pt idx="6485">
                  <c:v>10.0001</c:v>
                </c:pt>
                <c:pt idx="6486">
                  <c:v>20.0001</c:v>
                </c:pt>
                <c:pt idx="6487">
                  <c:v>7.0000999999999998</c:v>
                </c:pt>
                <c:pt idx="6488">
                  <c:v>11.0001</c:v>
                </c:pt>
                <c:pt idx="6489">
                  <c:v>24.0001</c:v>
                </c:pt>
                <c:pt idx="6490">
                  <c:v>19.0001</c:v>
                </c:pt>
                <c:pt idx="6491">
                  <c:v>21.0001</c:v>
                </c:pt>
                <c:pt idx="6492">
                  <c:v>55.000100000000003</c:v>
                </c:pt>
                <c:pt idx="6493">
                  <c:v>269.00009999999997</c:v>
                </c:pt>
                <c:pt idx="6494">
                  <c:v>5774.0001000000002</c:v>
                </c:pt>
                <c:pt idx="6495">
                  <c:v>17598.000100000001</c:v>
                </c:pt>
                <c:pt idx="6496">
                  <c:v>13970.000099999999</c:v>
                </c:pt>
                <c:pt idx="6497">
                  <c:v>11981.000099999999</c:v>
                </c:pt>
                <c:pt idx="6498">
                  <c:v>11906.000099999999</c:v>
                </c:pt>
                <c:pt idx="6499">
                  <c:v>8266.0000999999993</c:v>
                </c:pt>
                <c:pt idx="6500">
                  <c:v>4801.0001000000002</c:v>
                </c:pt>
                <c:pt idx="6501">
                  <c:v>3094.0001000000002</c:v>
                </c:pt>
                <c:pt idx="6502">
                  <c:v>2005.0001</c:v>
                </c:pt>
                <c:pt idx="6503">
                  <c:v>722.00009999999997</c:v>
                </c:pt>
                <c:pt idx="6504">
                  <c:v>106.0001</c:v>
                </c:pt>
                <c:pt idx="6505">
                  <c:v>43.000100000000003</c:v>
                </c:pt>
                <c:pt idx="6506">
                  <c:v>31.0001</c:v>
                </c:pt>
                <c:pt idx="6507">
                  <c:v>17.0001</c:v>
                </c:pt>
                <c:pt idx="6508">
                  <c:v>16.0001</c:v>
                </c:pt>
                <c:pt idx="6509">
                  <c:v>8.0000999999999998</c:v>
                </c:pt>
                <c:pt idx="6510">
                  <c:v>8.0000999999999998</c:v>
                </c:pt>
                <c:pt idx="6511">
                  <c:v>11.0001</c:v>
                </c:pt>
                <c:pt idx="6512">
                  <c:v>8.0000999999999998</c:v>
                </c:pt>
                <c:pt idx="6513">
                  <c:v>6.0000999999999998</c:v>
                </c:pt>
                <c:pt idx="6514">
                  <c:v>7.0000999999999998</c:v>
                </c:pt>
                <c:pt idx="6515">
                  <c:v>7.0000999999999998</c:v>
                </c:pt>
                <c:pt idx="6516">
                  <c:v>9.0000999999999998</c:v>
                </c:pt>
                <c:pt idx="6517">
                  <c:v>5.0000999999999998</c:v>
                </c:pt>
                <c:pt idx="6518">
                  <c:v>10.0001</c:v>
                </c:pt>
                <c:pt idx="6519">
                  <c:v>8.0000999999999998</c:v>
                </c:pt>
                <c:pt idx="6520">
                  <c:v>8.0000999999999998</c:v>
                </c:pt>
                <c:pt idx="6521">
                  <c:v>3.0001000000000002</c:v>
                </c:pt>
                <c:pt idx="6522">
                  <c:v>8.0000999999999998</c:v>
                </c:pt>
                <c:pt idx="6523">
                  <c:v>5.0000999999999998</c:v>
                </c:pt>
                <c:pt idx="6524">
                  <c:v>10.0001</c:v>
                </c:pt>
                <c:pt idx="6525">
                  <c:v>4.0000999999999998</c:v>
                </c:pt>
                <c:pt idx="6526">
                  <c:v>3.0001000000000002</c:v>
                </c:pt>
                <c:pt idx="6527">
                  <c:v>7.0000999999999998</c:v>
                </c:pt>
                <c:pt idx="6528">
                  <c:v>6.0000999999999998</c:v>
                </c:pt>
                <c:pt idx="6529">
                  <c:v>3.0001000000000002</c:v>
                </c:pt>
                <c:pt idx="6530">
                  <c:v>4.0000999999999998</c:v>
                </c:pt>
                <c:pt idx="6531">
                  <c:v>6.0000999999999998</c:v>
                </c:pt>
                <c:pt idx="6532">
                  <c:v>4.0000999999999998</c:v>
                </c:pt>
                <c:pt idx="6533">
                  <c:v>5.0000999999999998</c:v>
                </c:pt>
                <c:pt idx="6534">
                  <c:v>4.0000999999999998</c:v>
                </c:pt>
                <c:pt idx="6535">
                  <c:v>7.0000999999999998</c:v>
                </c:pt>
                <c:pt idx="6536">
                  <c:v>8.0000999999999998</c:v>
                </c:pt>
                <c:pt idx="6537">
                  <c:v>3.0001000000000002</c:v>
                </c:pt>
                <c:pt idx="6538">
                  <c:v>4.0000999999999998</c:v>
                </c:pt>
                <c:pt idx="6539">
                  <c:v>2.0001000000000002</c:v>
                </c:pt>
                <c:pt idx="6540">
                  <c:v>5.0000999999999998</c:v>
                </c:pt>
                <c:pt idx="6541">
                  <c:v>6.0000999999999998</c:v>
                </c:pt>
                <c:pt idx="6542">
                  <c:v>5.0000999999999998</c:v>
                </c:pt>
                <c:pt idx="6543">
                  <c:v>5.0000999999999998</c:v>
                </c:pt>
                <c:pt idx="6544">
                  <c:v>6.0000999999999998</c:v>
                </c:pt>
                <c:pt idx="6545">
                  <c:v>6.0000999999999998</c:v>
                </c:pt>
                <c:pt idx="6546">
                  <c:v>4.0000999999999998</c:v>
                </c:pt>
                <c:pt idx="6547">
                  <c:v>7.0000999999999998</c:v>
                </c:pt>
                <c:pt idx="6548">
                  <c:v>6.0000999999999998</c:v>
                </c:pt>
                <c:pt idx="6549">
                  <c:v>9.0000999999999998</c:v>
                </c:pt>
                <c:pt idx="6550">
                  <c:v>4.0000999999999998</c:v>
                </c:pt>
                <c:pt idx="6551">
                  <c:v>15.0001</c:v>
                </c:pt>
                <c:pt idx="6552">
                  <c:v>77.000100000000003</c:v>
                </c:pt>
                <c:pt idx="6553">
                  <c:v>126.0001</c:v>
                </c:pt>
                <c:pt idx="6554">
                  <c:v>141.0001</c:v>
                </c:pt>
                <c:pt idx="6555">
                  <c:v>116.0001</c:v>
                </c:pt>
                <c:pt idx="6556">
                  <c:v>106.0001</c:v>
                </c:pt>
                <c:pt idx="6557">
                  <c:v>65.000100000000003</c:v>
                </c:pt>
                <c:pt idx="6558">
                  <c:v>42.000100000000003</c:v>
                </c:pt>
                <c:pt idx="6559">
                  <c:v>23.0001</c:v>
                </c:pt>
                <c:pt idx="6560">
                  <c:v>27.0001</c:v>
                </c:pt>
                <c:pt idx="6561">
                  <c:v>8.0000999999999998</c:v>
                </c:pt>
                <c:pt idx="6562">
                  <c:v>11.0001</c:v>
                </c:pt>
                <c:pt idx="6563">
                  <c:v>6.0000999999999998</c:v>
                </c:pt>
                <c:pt idx="6564">
                  <c:v>6.0000999999999998</c:v>
                </c:pt>
                <c:pt idx="6565">
                  <c:v>5.0000999999999998</c:v>
                </c:pt>
                <c:pt idx="6566">
                  <c:v>2.0001000000000002</c:v>
                </c:pt>
                <c:pt idx="6567">
                  <c:v>3.0001000000000002</c:v>
                </c:pt>
                <c:pt idx="6568">
                  <c:v>2.0001000000000002</c:v>
                </c:pt>
                <c:pt idx="6569">
                  <c:v>1E-4</c:v>
                </c:pt>
                <c:pt idx="6570">
                  <c:v>2.0001000000000002</c:v>
                </c:pt>
                <c:pt idx="6571">
                  <c:v>1.0001</c:v>
                </c:pt>
                <c:pt idx="6572">
                  <c:v>8.0000999999999998</c:v>
                </c:pt>
                <c:pt idx="6573">
                  <c:v>6.0000999999999998</c:v>
                </c:pt>
                <c:pt idx="6574">
                  <c:v>3.0001000000000002</c:v>
                </c:pt>
                <c:pt idx="6575">
                  <c:v>5.0000999999999998</c:v>
                </c:pt>
                <c:pt idx="6576">
                  <c:v>3.0001000000000002</c:v>
                </c:pt>
                <c:pt idx="6577">
                  <c:v>4.0000999999999998</c:v>
                </c:pt>
                <c:pt idx="6578">
                  <c:v>8.0000999999999998</c:v>
                </c:pt>
                <c:pt idx="6579">
                  <c:v>6.0000999999999998</c:v>
                </c:pt>
                <c:pt idx="6580">
                  <c:v>3.0001000000000002</c:v>
                </c:pt>
                <c:pt idx="6581">
                  <c:v>4.0000999999999998</c:v>
                </c:pt>
                <c:pt idx="6582">
                  <c:v>6.0000999999999998</c:v>
                </c:pt>
                <c:pt idx="6583">
                  <c:v>4.0000999999999998</c:v>
                </c:pt>
                <c:pt idx="6584">
                  <c:v>1.0001</c:v>
                </c:pt>
                <c:pt idx="6585">
                  <c:v>7.0000999999999998</c:v>
                </c:pt>
                <c:pt idx="6586">
                  <c:v>2.0001000000000002</c:v>
                </c:pt>
                <c:pt idx="6587">
                  <c:v>5.0000999999999998</c:v>
                </c:pt>
                <c:pt idx="6588">
                  <c:v>2.0001000000000002</c:v>
                </c:pt>
                <c:pt idx="6589">
                  <c:v>2.0001000000000002</c:v>
                </c:pt>
                <c:pt idx="6590">
                  <c:v>4.0000999999999998</c:v>
                </c:pt>
                <c:pt idx="6591">
                  <c:v>6.0000999999999998</c:v>
                </c:pt>
                <c:pt idx="6592">
                  <c:v>5.0000999999999998</c:v>
                </c:pt>
                <c:pt idx="6593">
                  <c:v>6.0000999999999998</c:v>
                </c:pt>
                <c:pt idx="6594">
                  <c:v>6.0000999999999998</c:v>
                </c:pt>
                <c:pt idx="6595">
                  <c:v>3.0001000000000002</c:v>
                </c:pt>
                <c:pt idx="6596">
                  <c:v>2.0001000000000002</c:v>
                </c:pt>
                <c:pt idx="6597">
                  <c:v>3.0001000000000002</c:v>
                </c:pt>
                <c:pt idx="6598">
                  <c:v>5.0000999999999998</c:v>
                </c:pt>
                <c:pt idx="6599">
                  <c:v>2.0001000000000002</c:v>
                </c:pt>
                <c:pt idx="6600">
                  <c:v>2.0001000000000002</c:v>
                </c:pt>
                <c:pt idx="6601">
                  <c:v>4.0000999999999998</c:v>
                </c:pt>
                <c:pt idx="6602">
                  <c:v>5.0000999999999998</c:v>
                </c:pt>
                <c:pt idx="6603">
                  <c:v>2.0001000000000002</c:v>
                </c:pt>
                <c:pt idx="6604">
                  <c:v>3.0001000000000002</c:v>
                </c:pt>
                <c:pt idx="6605">
                  <c:v>4.0000999999999998</c:v>
                </c:pt>
                <c:pt idx="6606">
                  <c:v>1.0001</c:v>
                </c:pt>
                <c:pt idx="6607">
                  <c:v>6.0000999999999998</c:v>
                </c:pt>
                <c:pt idx="6608">
                  <c:v>1.0001</c:v>
                </c:pt>
                <c:pt idx="6609">
                  <c:v>67.000100000000003</c:v>
                </c:pt>
                <c:pt idx="6610">
                  <c:v>165.0001</c:v>
                </c:pt>
                <c:pt idx="6611">
                  <c:v>252.0001</c:v>
                </c:pt>
                <c:pt idx="6612">
                  <c:v>169.0001</c:v>
                </c:pt>
                <c:pt idx="6613">
                  <c:v>143.0001</c:v>
                </c:pt>
                <c:pt idx="6614">
                  <c:v>107.0001</c:v>
                </c:pt>
                <c:pt idx="6615">
                  <c:v>75.000100000000003</c:v>
                </c:pt>
                <c:pt idx="6616">
                  <c:v>53.000100000000003</c:v>
                </c:pt>
                <c:pt idx="6617">
                  <c:v>25.0001</c:v>
                </c:pt>
                <c:pt idx="6618">
                  <c:v>13.0001</c:v>
                </c:pt>
                <c:pt idx="6619">
                  <c:v>22.0001</c:v>
                </c:pt>
                <c:pt idx="6620">
                  <c:v>15.0001</c:v>
                </c:pt>
                <c:pt idx="6621">
                  <c:v>5.0000999999999998</c:v>
                </c:pt>
                <c:pt idx="6622">
                  <c:v>8.0000999999999998</c:v>
                </c:pt>
                <c:pt idx="6623">
                  <c:v>6.0000999999999998</c:v>
                </c:pt>
                <c:pt idx="6624">
                  <c:v>4.0000999999999998</c:v>
                </c:pt>
                <c:pt idx="6625">
                  <c:v>1E-4</c:v>
                </c:pt>
                <c:pt idx="6626">
                  <c:v>2.0001000000000002</c:v>
                </c:pt>
                <c:pt idx="6627">
                  <c:v>1.0001</c:v>
                </c:pt>
                <c:pt idx="6628">
                  <c:v>2.0001000000000002</c:v>
                </c:pt>
                <c:pt idx="6629">
                  <c:v>3.0001000000000002</c:v>
                </c:pt>
                <c:pt idx="6630">
                  <c:v>5.0000999999999998</c:v>
                </c:pt>
                <c:pt idx="6631">
                  <c:v>5.0000999999999998</c:v>
                </c:pt>
                <c:pt idx="6632">
                  <c:v>2.0001000000000002</c:v>
                </c:pt>
                <c:pt idx="6633">
                  <c:v>2.0001000000000002</c:v>
                </c:pt>
                <c:pt idx="6634">
                  <c:v>3.0001000000000002</c:v>
                </c:pt>
                <c:pt idx="6635">
                  <c:v>4.0000999999999998</c:v>
                </c:pt>
                <c:pt idx="6636">
                  <c:v>4.0000999999999998</c:v>
                </c:pt>
                <c:pt idx="6637">
                  <c:v>1.0001</c:v>
                </c:pt>
                <c:pt idx="6638">
                  <c:v>4.0000999999999998</c:v>
                </c:pt>
                <c:pt idx="6639">
                  <c:v>1.0001</c:v>
                </c:pt>
                <c:pt idx="6640">
                  <c:v>2.0001000000000002</c:v>
                </c:pt>
                <c:pt idx="6641">
                  <c:v>2.0001000000000002</c:v>
                </c:pt>
                <c:pt idx="6642">
                  <c:v>3.0001000000000002</c:v>
                </c:pt>
                <c:pt idx="6643">
                  <c:v>4.0000999999999998</c:v>
                </c:pt>
                <c:pt idx="6644">
                  <c:v>1E-4</c:v>
                </c:pt>
                <c:pt idx="6645">
                  <c:v>1.0001</c:v>
                </c:pt>
                <c:pt idx="6646">
                  <c:v>2.0001000000000002</c:v>
                </c:pt>
                <c:pt idx="6647">
                  <c:v>2.0001000000000002</c:v>
                </c:pt>
                <c:pt idx="6648">
                  <c:v>2.0001000000000002</c:v>
                </c:pt>
                <c:pt idx="6649">
                  <c:v>1.0001</c:v>
                </c:pt>
                <c:pt idx="6650">
                  <c:v>3.0001000000000002</c:v>
                </c:pt>
                <c:pt idx="6651">
                  <c:v>1.0001</c:v>
                </c:pt>
                <c:pt idx="6652">
                  <c:v>4.0000999999999998</c:v>
                </c:pt>
                <c:pt idx="6653">
                  <c:v>1.0001</c:v>
                </c:pt>
                <c:pt idx="6654">
                  <c:v>4.0000999999999998</c:v>
                </c:pt>
                <c:pt idx="6655">
                  <c:v>5.0000999999999998</c:v>
                </c:pt>
                <c:pt idx="6656">
                  <c:v>2.0001000000000002</c:v>
                </c:pt>
                <c:pt idx="6657">
                  <c:v>2.0001000000000002</c:v>
                </c:pt>
                <c:pt idx="6658">
                  <c:v>1E-4</c:v>
                </c:pt>
                <c:pt idx="6659">
                  <c:v>2.0001000000000002</c:v>
                </c:pt>
                <c:pt idx="6660">
                  <c:v>6.0000999999999998</c:v>
                </c:pt>
                <c:pt idx="6661">
                  <c:v>1.0001</c:v>
                </c:pt>
                <c:pt idx="6662">
                  <c:v>2.0001000000000002</c:v>
                </c:pt>
                <c:pt idx="6663">
                  <c:v>1.0001</c:v>
                </c:pt>
                <c:pt idx="6664">
                  <c:v>6.0000999999999998</c:v>
                </c:pt>
                <c:pt idx="6665">
                  <c:v>2.0001000000000002</c:v>
                </c:pt>
                <c:pt idx="6666">
                  <c:v>12.0001</c:v>
                </c:pt>
                <c:pt idx="6667">
                  <c:v>44.000100000000003</c:v>
                </c:pt>
                <c:pt idx="6668">
                  <c:v>66.000100000000003</c:v>
                </c:pt>
                <c:pt idx="6669">
                  <c:v>37.000100000000003</c:v>
                </c:pt>
                <c:pt idx="6670">
                  <c:v>30.0001</c:v>
                </c:pt>
                <c:pt idx="6671">
                  <c:v>30.0001</c:v>
                </c:pt>
                <c:pt idx="6672">
                  <c:v>18.0001</c:v>
                </c:pt>
                <c:pt idx="6673">
                  <c:v>11.0001</c:v>
                </c:pt>
                <c:pt idx="6674">
                  <c:v>13.0001</c:v>
                </c:pt>
                <c:pt idx="6675">
                  <c:v>7.0000999999999998</c:v>
                </c:pt>
                <c:pt idx="6676">
                  <c:v>3.0001000000000002</c:v>
                </c:pt>
                <c:pt idx="6677">
                  <c:v>3.0001000000000002</c:v>
                </c:pt>
                <c:pt idx="6678">
                  <c:v>2.0001000000000002</c:v>
                </c:pt>
                <c:pt idx="6679">
                  <c:v>3.0001000000000002</c:v>
                </c:pt>
                <c:pt idx="6680">
                  <c:v>2.0001000000000002</c:v>
                </c:pt>
                <c:pt idx="6681">
                  <c:v>3.0001000000000002</c:v>
                </c:pt>
                <c:pt idx="6682">
                  <c:v>3.0001000000000002</c:v>
                </c:pt>
                <c:pt idx="6683">
                  <c:v>2.0001000000000002</c:v>
                </c:pt>
                <c:pt idx="6684">
                  <c:v>2.0001000000000002</c:v>
                </c:pt>
                <c:pt idx="6685">
                  <c:v>2.0001000000000002</c:v>
                </c:pt>
                <c:pt idx="6686">
                  <c:v>3.0001000000000002</c:v>
                </c:pt>
                <c:pt idx="6687">
                  <c:v>1.0001</c:v>
                </c:pt>
                <c:pt idx="6688">
                  <c:v>6.0000999999999998</c:v>
                </c:pt>
                <c:pt idx="6689">
                  <c:v>3.0001000000000002</c:v>
                </c:pt>
                <c:pt idx="6690">
                  <c:v>1.0001</c:v>
                </c:pt>
                <c:pt idx="6691">
                  <c:v>1E-4</c:v>
                </c:pt>
                <c:pt idx="6692">
                  <c:v>2.0001000000000002</c:v>
                </c:pt>
                <c:pt idx="6693">
                  <c:v>1.0001</c:v>
                </c:pt>
                <c:pt idx="6694">
                  <c:v>1.0001</c:v>
                </c:pt>
                <c:pt idx="6695">
                  <c:v>3.0001000000000002</c:v>
                </c:pt>
                <c:pt idx="6696">
                  <c:v>3.0001000000000002</c:v>
                </c:pt>
                <c:pt idx="6697">
                  <c:v>1E-4</c:v>
                </c:pt>
                <c:pt idx="6698">
                  <c:v>2.0001000000000002</c:v>
                </c:pt>
                <c:pt idx="6699">
                  <c:v>3.0001000000000002</c:v>
                </c:pt>
                <c:pt idx="6700">
                  <c:v>1E-4</c:v>
                </c:pt>
                <c:pt idx="6701">
                  <c:v>2.0001000000000002</c:v>
                </c:pt>
                <c:pt idx="6702">
                  <c:v>1.0001</c:v>
                </c:pt>
                <c:pt idx="6703">
                  <c:v>2.0001000000000002</c:v>
                </c:pt>
                <c:pt idx="6704">
                  <c:v>2.0001000000000002</c:v>
                </c:pt>
                <c:pt idx="6705">
                  <c:v>2.0001000000000002</c:v>
                </c:pt>
                <c:pt idx="6706">
                  <c:v>3.0001000000000002</c:v>
                </c:pt>
                <c:pt idx="6707">
                  <c:v>1E-4</c:v>
                </c:pt>
                <c:pt idx="6708">
                  <c:v>3.0001000000000002</c:v>
                </c:pt>
                <c:pt idx="6709">
                  <c:v>1.0001</c:v>
                </c:pt>
                <c:pt idx="6710">
                  <c:v>1E-4</c:v>
                </c:pt>
                <c:pt idx="6711">
                  <c:v>4.0000999999999998</c:v>
                </c:pt>
                <c:pt idx="6712">
                  <c:v>3.0001000000000002</c:v>
                </c:pt>
                <c:pt idx="6713">
                  <c:v>1E-4</c:v>
                </c:pt>
                <c:pt idx="6714">
                  <c:v>1.0001</c:v>
                </c:pt>
                <c:pt idx="6715">
                  <c:v>4.0000999999999998</c:v>
                </c:pt>
                <c:pt idx="6716">
                  <c:v>1.0001</c:v>
                </c:pt>
                <c:pt idx="6717">
                  <c:v>2.0001000000000002</c:v>
                </c:pt>
                <c:pt idx="6718">
                  <c:v>1.0001</c:v>
                </c:pt>
                <c:pt idx="6719">
                  <c:v>1.0001</c:v>
                </c:pt>
                <c:pt idx="6720">
                  <c:v>1E-4</c:v>
                </c:pt>
                <c:pt idx="6721">
                  <c:v>3.0001000000000002</c:v>
                </c:pt>
                <c:pt idx="6722">
                  <c:v>8.0000999999999998</c:v>
                </c:pt>
                <c:pt idx="6723">
                  <c:v>14.0001</c:v>
                </c:pt>
                <c:pt idx="6724">
                  <c:v>50.000100000000003</c:v>
                </c:pt>
                <c:pt idx="6725">
                  <c:v>38.000100000000003</c:v>
                </c:pt>
                <c:pt idx="6726">
                  <c:v>13.0001</c:v>
                </c:pt>
                <c:pt idx="6727">
                  <c:v>13.0001</c:v>
                </c:pt>
                <c:pt idx="6728">
                  <c:v>13.0001</c:v>
                </c:pt>
                <c:pt idx="6729">
                  <c:v>11.0001</c:v>
                </c:pt>
                <c:pt idx="6730">
                  <c:v>3.0001000000000002</c:v>
                </c:pt>
                <c:pt idx="6731">
                  <c:v>1.0001</c:v>
                </c:pt>
                <c:pt idx="6732">
                  <c:v>2.0001000000000002</c:v>
                </c:pt>
                <c:pt idx="6733">
                  <c:v>1.0001</c:v>
                </c:pt>
                <c:pt idx="6734">
                  <c:v>1.0001</c:v>
                </c:pt>
                <c:pt idx="6735">
                  <c:v>1E-4</c:v>
                </c:pt>
                <c:pt idx="6736">
                  <c:v>1.0001</c:v>
                </c:pt>
                <c:pt idx="6737">
                  <c:v>2.0001000000000002</c:v>
                </c:pt>
                <c:pt idx="6738">
                  <c:v>1E-4</c:v>
                </c:pt>
                <c:pt idx="6739">
                  <c:v>2.0001000000000002</c:v>
                </c:pt>
                <c:pt idx="6740">
                  <c:v>1E-4</c:v>
                </c:pt>
                <c:pt idx="6741">
                  <c:v>1.0001</c:v>
                </c:pt>
                <c:pt idx="6742">
                  <c:v>1E-4</c:v>
                </c:pt>
                <c:pt idx="6743">
                  <c:v>1E-4</c:v>
                </c:pt>
                <c:pt idx="6744">
                  <c:v>1E-4</c:v>
                </c:pt>
                <c:pt idx="6745">
                  <c:v>1E-4</c:v>
                </c:pt>
                <c:pt idx="6746">
                  <c:v>2.0001000000000002</c:v>
                </c:pt>
                <c:pt idx="6747">
                  <c:v>2.0001000000000002</c:v>
                </c:pt>
                <c:pt idx="6748">
                  <c:v>1.0001</c:v>
                </c:pt>
                <c:pt idx="6749">
                  <c:v>2.0001000000000002</c:v>
                </c:pt>
                <c:pt idx="6750">
                  <c:v>1E-4</c:v>
                </c:pt>
                <c:pt idx="6751">
                  <c:v>2.0001000000000002</c:v>
                </c:pt>
                <c:pt idx="6752">
                  <c:v>2.0001000000000002</c:v>
                </c:pt>
                <c:pt idx="6753">
                  <c:v>1E-4</c:v>
                </c:pt>
                <c:pt idx="6754">
                  <c:v>2.0001000000000002</c:v>
                </c:pt>
                <c:pt idx="6755">
                  <c:v>1E-4</c:v>
                </c:pt>
                <c:pt idx="6756">
                  <c:v>1.0001</c:v>
                </c:pt>
                <c:pt idx="6757">
                  <c:v>1.0001</c:v>
                </c:pt>
                <c:pt idx="6758">
                  <c:v>1E-4</c:v>
                </c:pt>
                <c:pt idx="6759">
                  <c:v>1E-4</c:v>
                </c:pt>
                <c:pt idx="6760">
                  <c:v>3.0001000000000002</c:v>
                </c:pt>
                <c:pt idx="6761">
                  <c:v>2.0001000000000002</c:v>
                </c:pt>
                <c:pt idx="6762">
                  <c:v>2.0001000000000002</c:v>
                </c:pt>
                <c:pt idx="6763">
                  <c:v>1.0001</c:v>
                </c:pt>
                <c:pt idx="6764">
                  <c:v>1.0001</c:v>
                </c:pt>
                <c:pt idx="6765">
                  <c:v>1.0001</c:v>
                </c:pt>
                <c:pt idx="6766">
                  <c:v>4.0000999999999998</c:v>
                </c:pt>
                <c:pt idx="6767">
                  <c:v>1.0001</c:v>
                </c:pt>
                <c:pt idx="6768">
                  <c:v>1.0001</c:v>
                </c:pt>
                <c:pt idx="6769">
                  <c:v>1E-4</c:v>
                </c:pt>
                <c:pt idx="6770">
                  <c:v>1.0001</c:v>
                </c:pt>
                <c:pt idx="6771">
                  <c:v>1E-4</c:v>
                </c:pt>
                <c:pt idx="6772">
                  <c:v>1.0001</c:v>
                </c:pt>
                <c:pt idx="6773">
                  <c:v>4.0000999999999998</c:v>
                </c:pt>
                <c:pt idx="6774">
                  <c:v>2.0001000000000002</c:v>
                </c:pt>
                <c:pt idx="6775">
                  <c:v>1.0001</c:v>
                </c:pt>
                <c:pt idx="6776">
                  <c:v>2.0001000000000002</c:v>
                </c:pt>
                <c:pt idx="6777">
                  <c:v>7.0000999999999998</c:v>
                </c:pt>
                <c:pt idx="6778">
                  <c:v>7.0000999999999998</c:v>
                </c:pt>
                <c:pt idx="6779">
                  <c:v>10.0001</c:v>
                </c:pt>
                <c:pt idx="6780">
                  <c:v>12.0001</c:v>
                </c:pt>
                <c:pt idx="6781">
                  <c:v>12.0001</c:v>
                </c:pt>
                <c:pt idx="6782">
                  <c:v>7.0000999999999998</c:v>
                </c:pt>
                <c:pt idx="6783">
                  <c:v>5.0000999999999998</c:v>
                </c:pt>
                <c:pt idx="6784">
                  <c:v>13.0001</c:v>
                </c:pt>
                <c:pt idx="6785">
                  <c:v>2.0001000000000002</c:v>
                </c:pt>
                <c:pt idx="6786">
                  <c:v>4.0000999999999998</c:v>
                </c:pt>
                <c:pt idx="6787">
                  <c:v>2.0001000000000002</c:v>
                </c:pt>
                <c:pt idx="6788">
                  <c:v>1.0001</c:v>
                </c:pt>
                <c:pt idx="6789">
                  <c:v>1E-4</c:v>
                </c:pt>
                <c:pt idx="6790">
                  <c:v>1E-4</c:v>
                </c:pt>
                <c:pt idx="6791">
                  <c:v>1.0001</c:v>
                </c:pt>
                <c:pt idx="6792">
                  <c:v>1E-4</c:v>
                </c:pt>
                <c:pt idx="6793">
                  <c:v>1E-4</c:v>
                </c:pt>
                <c:pt idx="6794">
                  <c:v>1.0001</c:v>
                </c:pt>
                <c:pt idx="6795">
                  <c:v>1E-4</c:v>
                </c:pt>
                <c:pt idx="6796">
                  <c:v>1E-4</c:v>
                </c:pt>
                <c:pt idx="6797">
                  <c:v>2.0001000000000002</c:v>
                </c:pt>
                <c:pt idx="6798">
                  <c:v>1E-4</c:v>
                </c:pt>
                <c:pt idx="6799">
                  <c:v>2.0001000000000002</c:v>
                </c:pt>
                <c:pt idx="6800">
                  <c:v>2.0001000000000002</c:v>
                </c:pt>
                <c:pt idx="6801">
                  <c:v>1E-4</c:v>
                </c:pt>
                <c:pt idx="6802">
                  <c:v>1.0001</c:v>
                </c:pt>
                <c:pt idx="6803">
                  <c:v>1E-4</c:v>
                </c:pt>
                <c:pt idx="6804">
                  <c:v>1.0001</c:v>
                </c:pt>
                <c:pt idx="6805">
                  <c:v>1.0001</c:v>
                </c:pt>
                <c:pt idx="6806">
                  <c:v>1E-4</c:v>
                </c:pt>
                <c:pt idx="6807">
                  <c:v>1E-4</c:v>
                </c:pt>
                <c:pt idx="6808">
                  <c:v>1E-4</c:v>
                </c:pt>
                <c:pt idx="6809">
                  <c:v>1.0001</c:v>
                </c:pt>
                <c:pt idx="6810">
                  <c:v>1.0001</c:v>
                </c:pt>
                <c:pt idx="6811">
                  <c:v>3.0001000000000002</c:v>
                </c:pt>
                <c:pt idx="6812">
                  <c:v>1.0001</c:v>
                </c:pt>
                <c:pt idx="6813">
                  <c:v>1.0001</c:v>
                </c:pt>
                <c:pt idx="6814">
                  <c:v>1.0001</c:v>
                </c:pt>
                <c:pt idx="6815">
                  <c:v>1.0001</c:v>
                </c:pt>
                <c:pt idx="6816">
                  <c:v>1.0001</c:v>
                </c:pt>
                <c:pt idx="6817">
                  <c:v>1E-4</c:v>
                </c:pt>
                <c:pt idx="6818">
                  <c:v>1E-4</c:v>
                </c:pt>
                <c:pt idx="6819">
                  <c:v>1E-4</c:v>
                </c:pt>
                <c:pt idx="6820">
                  <c:v>2.0001000000000002</c:v>
                </c:pt>
                <c:pt idx="6821">
                  <c:v>1.0001</c:v>
                </c:pt>
                <c:pt idx="6822">
                  <c:v>1.0001</c:v>
                </c:pt>
                <c:pt idx="6823">
                  <c:v>1.0001</c:v>
                </c:pt>
                <c:pt idx="6824">
                  <c:v>1.0001</c:v>
                </c:pt>
                <c:pt idx="6825">
                  <c:v>3.0001000000000002</c:v>
                </c:pt>
                <c:pt idx="6826">
                  <c:v>1E-4</c:v>
                </c:pt>
                <c:pt idx="6827">
                  <c:v>2.0001000000000002</c:v>
                </c:pt>
                <c:pt idx="6828">
                  <c:v>2.0001000000000002</c:v>
                </c:pt>
                <c:pt idx="6829">
                  <c:v>1.0001</c:v>
                </c:pt>
                <c:pt idx="6830">
                  <c:v>1.0001</c:v>
                </c:pt>
                <c:pt idx="6831">
                  <c:v>1E-4</c:v>
                </c:pt>
                <c:pt idx="6832">
                  <c:v>2.0001000000000002</c:v>
                </c:pt>
                <c:pt idx="6833">
                  <c:v>1.0001</c:v>
                </c:pt>
                <c:pt idx="6834">
                  <c:v>1.0001</c:v>
                </c:pt>
                <c:pt idx="6835">
                  <c:v>8.0000999999999998</c:v>
                </c:pt>
                <c:pt idx="6836">
                  <c:v>14.0001</c:v>
                </c:pt>
                <c:pt idx="6837">
                  <c:v>10.0001</c:v>
                </c:pt>
                <c:pt idx="6838">
                  <c:v>5.0000999999999998</c:v>
                </c:pt>
                <c:pt idx="6839">
                  <c:v>15.0001</c:v>
                </c:pt>
                <c:pt idx="6840">
                  <c:v>11.0001</c:v>
                </c:pt>
                <c:pt idx="6841">
                  <c:v>2.0001000000000002</c:v>
                </c:pt>
                <c:pt idx="6842">
                  <c:v>5.0000999999999998</c:v>
                </c:pt>
                <c:pt idx="6843">
                  <c:v>2.0001000000000002</c:v>
                </c:pt>
                <c:pt idx="6844">
                  <c:v>4.0000999999999998</c:v>
                </c:pt>
                <c:pt idx="6845">
                  <c:v>1.0001</c:v>
                </c:pt>
                <c:pt idx="6846">
                  <c:v>2.0001000000000002</c:v>
                </c:pt>
                <c:pt idx="6847">
                  <c:v>2.0001000000000002</c:v>
                </c:pt>
                <c:pt idx="6848">
                  <c:v>1E-4</c:v>
                </c:pt>
                <c:pt idx="6849">
                  <c:v>1.0001</c:v>
                </c:pt>
                <c:pt idx="6850">
                  <c:v>1E-4</c:v>
                </c:pt>
                <c:pt idx="6851">
                  <c:v>2.0001000000000002</c:v>
                </c:pt>
                <c:pt idx="6852">
                  <c:v>1.0001</c:v>
                </c:pt>
                <c:pt idx="6853">
                  <c:v>1.0001</c:v>
                </c:pt>
                <c:pt idx="6854">
                  <c:v>1.0001</c:v>
                </c:pt>
                <c:pt idx="6855">
                  <c:v>1.0001</c:v>
                </c:pt>
                <c:pt idx="6856">
                  <c:v>1E-4</c:v>
                </c:pt>
                <c:pt idx="6857">
                  <c:v>1.0001</c:v>
                </c:pt>
                <c:pt idx="6858">
                  <c:v>1E-4</c:v>
                </c:pt>
                <c:pt idx="6859">
                  <c:v>1E-4</c:v>
                </c:pt>
                <c:pt idx="6860">
                  <c:v>1.0001</c:v>
                </c:pt>
                <c:pt idx="6861">
                  <c:v>1.0001</c:v>
                </c:pt>
                <c:pt idx="6862">
                  <c:v>2.0001000000000002</c:v>
                </c:pt>
                <c:pt idx="6863">
                  <c:v>1E-4</c:v>
                </c:pt>
                <c:pt idx="6864">
                  <c:v>1.0001</c:v>
                </c:pt>
                <c:pt idx="6865">
                  <c:v>3.0001000000000002</c:v>
                </c:pt>
                <c:pt idx="6866">
                  <c:v>1E-4</c:v>
                </c:pt>
                <c:pt idx="6867">
                  <c:v>3.0001000000000002</c:v>
                </c:pt>
                <c:pt idx="6868">
                  <c:v>1.0001</c:v>
                </c:pt>
                <c:pt idx="6869">
                  <c:v>6.0000999999999998</c:v>
                </c:pt>
                <c:pt idx="6870">
                  <c:v>3.0001000000000002</c:v>
                </c:pt>
                <c:pt idx="6871">
                  <c:v>2.0001000000000002</c:v>
                </c:pt>
                <c:pt idx="6872">
                  <c:v>1E-4</c:v>
                </c:pt>
                <c:pt idx="6873">
                  <c:v>3.0001000000000002</c:v>
                </c:pt>
                <c:pt idx="6874">
                  <c:v>1.0001</c:v>
                </c:pt>
                <c:pt idx="6875">
                  <c:v>1.0001</c:v>
                </c:pt>
                <c:pt idx="6876">
                  <c:v>1.0001</c:v>
                </c:pt>
                <c:pt idx="6877">
                  <c:v>1.0001</c:v>
                </c:pt>
                <c:pt idx="6878">
                  <c:v>1.0001</c:v>
                </c:pt>
                <c:pt idx="6879">
                  <c:v>1E-4</c:v>
                </c:pt>
                <c:pt idx="6880">
                  <c:v>1.0001</c:v>
                </c:pt>
                <c:pt idx="6881">
                  <c:v>3.0001000000000002</c:v>
                </c:pt>
                <c:pt idx="6882">
                  <c:v>1.0001</c:v>
                </c:pt>
                <c:pt idx="6883">
                  <c:v>1E-4</c:v>
                </c:pt>
                <c:pt idx="6884">
                  <c:v>1.0001</c:v>
                </c:pt>
                <c:pt idx="6885">
                  <c:v>1.0001</c:v>
                </c:pt>
                <c:pt idx="6886">
                  <c:v>1E-4</c:v>
                </c:pt>
                <c:pt idx="6887">
                  <c:v>4.0000999999999998</c:v>
                </c:pt>
                <c:pt idx="6888">
                  <c:v>6.0000999999999998</c:v>
                </c:pt>
                <c:pt idx="6889">
                  <c:v>16.0001</c:v>
                </c:pt>
                <c:pt idx="6890">
                  <c:v>15.0001</c:v>
                </c:pt>
                <c:pt idx="6891">
                  <c:v>13.0001</c:v>
                </c:pt>
                <c:pt idx="6892">
                  <c:v>8.0000999999999998</c:v>
                </c:pt>
                <c:pt idx="6893">
                  <c:v>6.0000999999999998</c:v>
                </c:pt>
                <c:pt idx="6894">
                  <c:v>7.0000999999999998</c:v>
                </c:pt>
                <c:pt idx="6895">
                  <c:v>7.0000999999999998</c:v>
                </c:pt>
                <c:pt idx="6896">
                  <c:v>3.0001000000000002</c:v>
                </c:pt>
                <c:pt idx="6897">
                  <c:v>1.0001</c:v>
                </c:pt>
                <c:pt idx="6898">
                  <c:v>1E-4</c:v>
                </c:pt>
                <c:pt idx="6899">
                  <c:v>2.0001000000000002</c:v>
                </c:pt>
                <c:pt idx="6900">
                  <c:v>1.0001</c:v>
                </c:pt>
                <c:pt idx="6901">
                  <c:v>1.0001</c:v>
                </c:pt>
                <c:pt idx="6902">
                  <c:v>1.0001</c:v>
                </c:pt>
                <c:pt idx="6903">
                  <c:v>1.0001</c:v>
                </c:pt>
                <c:pt idx="6904">
                  <c:v>1E-4</c:v>
                </c:pt>
                <c:pt idx="6905">
                  <c:v>1E-4</c:v>
                </c:pt>
                <c:pt idx="6906">
                  <c:v>1.0001</c:v>
                </c:pt>
                <c:pt idx="6907">
                  <c:v>1.0001</c:v>
                </c:pt>
                <c:pt idx="6908">
                  <c:v>1E-4</c:v>
                </c:pt>
                <c:pt idx="6909">
                  <c:v>1E-4</c:v>
                </c:pt>
                <c:pt idx="6910">
                  <c:v>2.0001000000000002</c:v>
                </c:pt>
                <c:pt idx="6911">
                  <c:v>1.0001</c:v>
                </c:pt>
                <c:pt idx="6912">
                  <c:v>1E-4</c:v>
                </c:pt>
                <c:pt idx="6913">
                  <c:v>1.0001</c:v>
                </c:pt>
                <c:pt idx="6914">
                  <c:v>2.0001000000000002</c:v>
                </c:pt>
                <c:pt idx="6915">
                  <c:v>1.0001</c:v>
                </c:pt>
                <c:pt idx="6916">
                  <c:v>1E-4</c:v>
                </c:pt>
                <c:pt idx="6917">
                  <c:v>1E-4</c:v>
                </c:pt>
                <c:pt idx="6918">
                  <c:v>1E-4</c:v>
                </c:pt>
                <c:pt idx="6919">
                  <c:v>1E-4</c:v>
                </c:pt>
                <c:pt idx="6920">
                  <c:v>1.0001</c:v>
                </c:pt>
                <c:pt idx="6921">
                  <c:v>1E-4</c:v>
                </c:pt>
                <c:pt idx="6922">
                  <c:v>1E-4</c:v>
                </c:pt>
                <c:pt idx="6923">
                  <c:v>1.0001</c:v>
                </c:pt>
                <c:pt idx="6924">
                  <c:v>1.0001</c:v>
                </c:pt>
                <c:pt idx="6925">
                  <c:v>1E-4</c:v>
                </c:pt>
                <c:pt idx="6926">
                  <c:v>1E-4</c:v>
                </c:pt>
                <c:pt idx="6927">
                  <c:v>1E-4</c:v>
                </c:pt>
                <c:pt idx="6928">
                  <c:v>1E-4</c:v>
                </c:pt>
                <c:pt idx="6929">
                  <c:v>1.0001</c:v>
                </c:pt>
                <c:pt idx="6930">
                  <c:v>1E-4</c:v>
                </c:pt>
                <c:pt idx="6931">
                  <c:v>1E-4</c:v>
                </c:pt>
                <c:pt idx="6932">
                  <c:v>1.0001</c:v>
                </c:pt>
                <c:pt idx="6933">
                  <c:v>1E-4</c:v>
                </c:pt>
                <c:pt idx="6934">
                  <c:v>1E-4</c:v>
                </c:pt>
                <c:pt idx="6935">
                  <c:v>1.0001</c:v>
                </c:pt>
                <c:pt idx="6936">
                  <c:v>1E-4</c:v>
                </c:pt>
                <c:pt idx="6937">
                  <c:v>1.0001</c:v>
                </c:pt>
                <c:pt idx="6938">
                  <c:v>1E-4</c:v>
                </c:pt>
                <c:pt idx="6939">
                  <c:v>1.0001</c:v>
                </c:pt>
                <c:pt idx="6940">
                  <c:v>1E-4</c:v>
                </c:pt>
                <c:pt idx="6941">
                  <c:v>2.0001000000000002</c:v>
                </c:pt>
                <c:pt idx="6942">
                  <c:v>4.0000999999999998</c:v>
                </c:pt>
                <c:pt idx="6943">
                  <c:v>7.0000999999999998</c:v>
                </c:pt>
                <c:pt idx="6944">
                  <c:v>24.0001</c:v>
                </c:pt>
                <c:pt idx="6945">
                  <c:v>19.0001</c:v>
                </c:pt>
                <c:pt idx="6946">
                  <c:v>11.0001</c:v>
                </c:pt>
                <c:pt idx="6947">
                  <c:v>14.0001</c:v>
                </c:pt>
                <c:pt idx="6948">
                  <c:v>10.0001</c:v>
                </c:pt>
                <c:pt idx="6949">
                  <c:v>7.0000999999999998</c:v>
                </c:pt>
                <c:pt idx="6950">
                  <c:v>15.0001</c:v>
                </c:pt>
                <c:pt idx="6951">
                  <c:v>8.0000999999999998</c:v>
                </c:pt>
                <c:pt idx="6952">
                  <c:v>3.0001000000000002</c:v>
                </c:pt>
                <c:pt idx="6953">
                  <c:v>1.0001</c:v>
                </c:pt>
                <c:pt idx="6954">
                  <c:v>1.0001</c:v>
                </c:pt>
                <c:pt idx="6955">
                  <c:v>5.0000999999999998</c:v>
                </c:pt>
                <c:pt idx="6956">
                  <c:v>3.0001000000000002</c:v>
                </c:pt>
                <c:pt idx="6957">
                  <c:v>1.0001</c:v>
                </c:pt>
                <c:pt idx="6958">
                  <c:v>1.0001</c:v>
                </c:pt>
                <c:pt idx="6959">
                  <c:v>1E-4</c:v>
                </c:pt>
                <c:pt idx="6960">
                  <c:v>1.0001</c:v>
                </c:pt>
                <c:pt idx="6961">
                  <c:v>1E-4</c:v>
                </c:pt>
                <c:pt idx="6962">
                  <c:v>1E-4</c:v>
                </c:pt>
                <c:pt idx="6963">
                  <c:v>1.0001</c:v>
                </c:pt>
                <c:pt idx="6964">
                  <c:v>1.0001</c:v>
                </c:pt>
                <c:pt idx="6965">
                  <c:v>1.0001</c:v>
                </c:pt>
                <c:pt idx="6966">
                  <c:v>2.0001000000000002</c:v>
                </c:pt>
                <c:pt idx="6967">
                  <c:v>1.0001</c:v>
                </c:pt>
                <c:pt idx="6968">
                  <c:v>1.0001</c:v>
                </c:pt>
                <c:pt idx="6969">
                  <c:v>1E-4</c:v>
                </c:pt>
                <c:pt idx="6970">
                  <c:v>1E-4</c:v>
                </c:pt>
                <c:pt idx="6971">
                  <c:v>1E-4</c:v>
                </c:pt>
                <c:pt idx="6972">
                  <c:v>1E-4</c:v>
                </c:pt>
                <c:pt idx="6973">
                  <c:v>1E-4</c:v>
                </c:pt>
                <c:pt idx="6974">
                  <c:v>1E-4</c:v>
                </c:pt>
                <c:pt idx="6975">
                  <c:v>1E-4</c:v>
                </c:pt>
                <c:pt idx="6976">
                  <c:v>1E-4</c:v>
                </c:pt>
                <c:pt idx="6977">
                  <c:v>1E-4</c:v>
                </c:pt>
                <c:pt idx="6978">
                  <c:v>2.0001000000000002</c:v>
                </c:pt>
                <c:pt idx="6979">
                  <c:v>1.0001</c:v>
                </c:pt>
                <c:pt idx="6980">
                  <c:v>1E-4</c:v>
                </c:pt>
                <c:pt idx="6981">
                  <c:v>3.0001000000000002</c:v>
                </c:pt>
                <c:pt idx="6982">
                  <c:v>1.0001</c:v>
                </c:pt>
                <c:pt idx="6983">
                  <c:v>1.0001</c:v>
                </c:pt>
                <c:pt idx="6984">
                  <c:v>1.0001</c:v>
                </c:pt>
                <c:pt idx="6985">
                  <c:v>2.0001000000000002</c:v>
                </c:pt>
                <c:pt idx="6986">
                  <c:v>2.0001000000000002</c:v>
                </c:pt>
                <c:pt idx="6987">
                  <c:v>1E-4</c:v>
                </c:pt>
                <c:pt idx="6988">
                  <c:v>1.0001</c:v>
                </c:pt>
                <c:pt idx="6989">
                  <c:v>1.0001</c:v>
                </c:pt>
                <c:pt idx="6990">
                  <c:v>3.0001000000000002</c:v>
                </c:pt>
                <c:pt idx="6991">
                  <c:v>1E-4</c:v>
                </c:pt>
                <c:pt idx="6992">
                  <c:v>1E-4</c:v>
                </c:pt>
                <c:pt idx="6993">
                  <c:v>1E-4</c:v>
                </c:pt>
                <c:pt idx="6994">
                  <c:v>1.0001</c:v>
                </c:pt>
                <c:pt idx="6995">
                  <c:v>1.0001</c:v>
                </c:pt>
                <c:pt idx="6996">
                  <c:v>15.0001</c:v>
                </c:pt>
                <c:pt idx="6997">
                  <c:v>56.000100000000003</c:v>
                </c:pt>
                <c:pt idx="6998">
                  <c:v>74.000100000000003</c:v>
                </c:pt>
                <c:pt idx="6999">
                  <c:v>66.000100000000003</c:v>
                </c:pt>
                <c:pt idx="7000">
                  <c:v>27.0001</c:v>
                </c:pt>
                <c:pt idx="7001">
                  <c:v>25.0001</c:v>
                </c:pt>
                <c:pt idx="7002">
                  <c:v>16.0001</c:v>
                </c:pt>
                <c:pt idx="7003">
                  <c:v>10.0001</c:v>
                </c:pt>
                <c:pt idx="7004">
                  <c:v>9.0000999999999998</c:v>
                </c:pt>
                <c:pt idx="7005">
                  <c:v>3.0001000000000002</c:v>
                </c:pt>
                <c:pt idx="7006">
                  <c:v>1.0001</c:v>
                </c:pt>
                <c:pt idx="7007">
                  <c:v>1.0001</c:v>
                </c:pt>
                <c:pt idx="7008">
                  <c:v>1E-4</c:v>
                </c:pt>
                <c:pt idx="7009">
                  <c:v>1E-4</c:v>
                </c:pt>
                <c:pt idx="7010">
                  <c:v>1.0001</c:v>
                </c:pt>
                <c:pt idx="7011">
                  <c:v>1.0001</c:v>
                </c:pt>
                <c:pt idx="7012">
                  <c:v>1E-4</c:v>
                </c:pt>
                <c:pt idx="7013">
                  <c:v>1E-4</c:v>
                </c:pt>
                <c:pt idx="7014">
                  <c:v>1.0001</c:v>
                </c:pt>
                <c:pt idx="7015">
                  <c:v>1E-4</c:v>
                </c:pt>
                <c:pt idx="7016">
                  <c:v>1E-4</c:v>
                </c:pt>
                <c:pt idx="7017">
                  <c:v>1E-4</c:v>
                </c:pt>
                <c:pt idx="7018">
                  <c:v>1.0001</c:v>
                </c:pt>
                <c:pt idx="7019">
                  <c:v>1E-4</c:v>
                </c:pt>
                <c:pt idx="7020">
                  <c:v>1E-4</c:v>
                </c:pt>
                <c:pt idx="7021">
                  <c:v>1E-4</c:v>
                </c:pt>
                <c:pt idx="7022">
                  <c:v>1E-4</c:v>
                </c:pt>
                <c:pt idx="7023">
                  <c:v>1.0001</c:v>
                </c:pt>
                <c:pt idx="7024">
                  <c:v>1E-4</c:v>
                </c:pt>
                <c:pt idx="7025">
                  <c:v>1E-4</c:v>
                </c:pt>
                <c:pt idx="7026">
                  <c:v>1E-4</c:v>
                </c:pt>
                <c:pt idx="7027">
                  <c:v>1E-4</c:v>
                </c:pt>
                <c:pt idx="7028">
                  <c:v>1E-4</c:v>
                </c:pt>
                <c:pt idx="7029">
                  <c:v>1E-4</c:v>
                </c:pt>
                <c:pt idx="7030">
                  <c:v>1.0001</c:v>
                </c:pt>
                <c:pt idx="7031">
                  <c:v>1E-4</c:v>
                </c:pt>
                <c:pt idx="7032">
                  <c:v>1E-4</c:v>
                </c:pt>
                <c:pt idx="7033">
                  <c:v>1E-4</c:v>
                </c:pt>
                <c:pt idx="7034">
                  <c:v>1E-4</c:v>
                </c:pt>
                <c:pt idx="7035">
                  <c:v>1E-4</c:v>
                </c:pt>
                <c:pt idx="7036">
                  <c:v>1.0001</c:v>
                </c:pt>
                <c:pt idx="7037">
                  <c:v>1E-4</c:v>
                </c:pt>
                <c:pt idx="7038">
                  <c:v>2.0001000000000002</c:v>
                </c:pt>
                <c:pt idx="7039">
                  <c:v>1E-4</c:v>
                </c:pt>
                <c:pt idx="7040">
                  <c:v>1E-4</c:v>
                </c:pt>
                <c:pt idx="7041">
                  <c:v>1E-4</c:v>
                </c:pt>
                <c:pt idx="7042">
                  <c:v>1.0001</c:v>
                </c:pt>
                <c:pt idx="7043">
                  <c:v>1.0001</c:v>
                </c:pt>
                <c:pt idx="7044">
                  <c:v>2.0001000000000002</c:v>
                </c:pt>
                <c:pt idx="7045">
                  <c:v>1.0001</c:v>
                </c:pt>
                <c:pt idx="7046">
                  <c:v>1E-4</c:v>
                </c:pt>
                <c:pt idx="7047">
                  <c:v>2.0001000000000002</c:v>
                </c:pt>
                <c:pt idx="7048">
                  <c:v>1.0001</c:v>
                </c:pt>
                <c:pt idx="7049">
                  <c:v>1.0001</c:v>
                </c:pt>
                <c:pt idx="7050">
                  <c:v>7.0000999999999998</c:v>
                </c:pt>
                <c:pt idx="7051">
                  <c:v>76.000100000000003</c:v>
                </c:pt>
                <c:pt idx="7052">
                  <c:v>162.0001</c:v>
                </c:pt>
                <c:pt idx="7053">
                  <c:v>94.000100000000003</c:v>
                </c:pt>
                <c:pt idx="7054">
                  <c:v>67.000100000000003</c:v>
                </c:pt>
                <c:pt idx="7055">
                  <c:v>57.000100000000003</c:v>
                </c:pt>
                <c:pt idx="7056">
                  <c:v>35.000100000000003</c:v>
                </c:pt>
                <c:pt idx="7057">
                  <c:v>26.0001</c:v>
                </c:pt>
                <c:pt idx="7058">
                  <c:v>14.0001</c:v>
                </c:pt>
                <c:pt idx="7059">
                  <c:v>14.0001</c:v>
                </c:pt>
                <c:pt idx="7060">
                  <c:v>6.0000999999999998</c:v>
                </c:pt>
                <c:pt idx="7061">
                  <c:v>3.0001000000000002</c:v>
                </c:pt>
                <c:pt idx="7062">
                  <c:v>3.0001000000000002</c:v>
                </c:pt>
                <c:pt idx="7063">
                  <c:v>1.0001</c:v>
                </c:pt>
                <c:pt idx="7064">
                  <c:v>1.0001</c:v>
                </c:pt>
                <c:pt idx="7065">
                  <c:v>1E-4</c:v>
                </c:pt>
                <c:pt idx="7066">
                  <c:v>1E-4</c:v>
                </c:pt>
                <c:pt idx="7067">
                  <c:v>1E-4</c:v>
                </c:pt>
                <c:pt idx="7068">
                  <c:v>1E-4</c:v>
                </c:pt>
                <c:pt idx="7069">
                  <c:v>1E-4</c:v>
                </c:pt>
                <c:pt idx="7070">
                  <c:v>1E-4</c:v>
                </c:pt>
                <c:pt idx="7071">
                  <c:v>1E-4</c:v>
                </c:pt>
                <c:pt idx="7072">
                  <c:v>1E-4</c:v>
                </c:pt>
                <c:pt idx="7073">
                  <c:v>1E-4</c:v>
                </c:pt>
                <c:pt idx="7074">
                  <c:v>1E-4</c:v>
                </c:pt>
                <c:pt idx="7075">
                  <c:v>1E-4</c:v>
                </c:pt>
                <c:pt idx="7076">
                  <c:v>1.0001</c:v>
                </c:pt>
                <c:pt idx="7077">
                  <c:v>1E-4</c:v>
                </c:pt>
                <c:pt idx="7078">
                  <c:v>1E-4</c:v>
                </c:pt>
                <c:pt idx="7079">
                  <c:v>1.0001</c:v>
                </c:pt>
                <c:pt idx="7080">
                  <c:v>1.0001</c:v>
                </c:pt>
                <c:pt idx="7081">
                  <c:v>2.0001000000000002</c:v>
                </c:pt>
                <c:pt idx="7082">
                  <c:v>1E-4</c:v>
                </c:pt>
                <c:pt idx="7083">
                  <c:v>1E-4</c:v>
                </c:pt>
                <c:pt idx="7084">
                  <c:v>1E-4</c:v>
                </c:pt>
                <c:pt idx="7085">
                  <c:v>1E-4</c:v>
                </c:pt>
                <c:pt idx="7086">
                  <c:v>1E-4</c:v>
                </c:pt>
                <c:pt idx="7087">
                  <c:v>1.0001</c:v>
                </c:pt>
                <c:pt idx="7088">
                  <c:v>1.0001</c:v>
                </c:pt>
                <c:pt idx="7089">
                  <c:v>1E-4</c:v>
                </c:pt>
                <c:pt idx="7090">
                  <c:v>1.0001</c:v>
                </c:pt>
                <c:pt idx="7091">
                  <c:v>1E-4</c:v>
                </c:pt>
                <c:pt idx="7092">
                  <c:v>1E-4</c:v>
                </c:pt>
                <c:pt idx="7093">
                  <c:v>1.0001</c:v>
                </c:pt>
                <c:pt idx="7094">
                  <c:v>1E-4</c:v>
                </c:pt>
                <c:pt idx="7095">
                  <c:v>1.0001</c:v>
                </c:pt>
                <c:pt idx="7096">
                  <c:v>1E-4</c:v>
                </c:pt>
                <c:pt idx="7097">
                  <c:v>1.0001</c:v>
                </c:pt>
                <c:pt idx="7098">
                  <c:v>1.0001</c:v>
                </c:pt>
                <c:pt idx="7099">
                  <c:v>1.0001</c:v>
                </c:pt>
                <c:pt idx="7100">
                  <c:v>1.0001</c:v>
                </c:pt>
                <c:pt idx="7101">
                  <c:v>1.0001</c:v>
                </c:pt>
                <c:pt idx="7102">
                  <c:v>1E-4</c:v>
                </c:pt>
                <c:pt idx="7103">
                  <c:v>3.0001000000000002</c:v>
                </c:pt>
                <c:pt idx="7104">
                  <c:v>6.0000999999999998</c:v>
                </c:pt>
                <c:pt idx="7105">
                  <c:v>38.000100000000003</c:v>
                </c:pt>
                <c:pt idx="7106">
                  <c:v>40.000100000000003</c:v>
                </c:pt>
                <c:pt idx="7107">
                  <c:v>39.000100000000003</c:v>
                </c:pt>
                <c:pt idx="7108">
                  <c:v>19.0001</c:v>
                </c:pt>
                <c:pt idx="7109">
                  <c:v>18.0001</c:v>
                </c:pt>
                <c:pt idx="7110">
                  <c:v>13.0001</c:v>
                </c:pt>
                <c:pt idx="7111">
                  <c:v>2.0001000000000002</c:v>
                </c:pt>
                <c:pt idx="7112">
                  <c:v>7.0000999999999998</c:v>
                </c:pt>
                <c:pt idx="7113">
                  <c:v>1.0001</c:v>
                </c:pt>
                <c:pt idx="7114">
                  <c:v>2.0001000000000002</c:v>
                </c:pt>
                <c:pt idx="7115">
                  <c:v>1E-4</c:v>
                </c:pt>
                <c:pt idx="7116">
                  <c:v>1E-4</c:v>
                </c:pt>
                <c:pt idx="7117">
                  <c:v>1.0001</c:v>
                </c:pt>
                <c:pt idx="7118">
                  <c:v>1.0001</c:v>
                </c:pt>
                <c:pt idx="7119">
                  <c:v>1.0001</c:v>
                </c:pt>
                <c:pt idx="7120">
                  <c:v>1E-4</c:v>
                </c:pt>
                <c:pt idx="7121">
                  <c:v>1.0001</c:v>
                </c:pt>
                <c:pt idx="7122">
                  <c:v>1E-4</c:v>
                </c:pt>
                <c:pt idx="7123">
                  <c:v>1.0001</c:v>
                </c:pt>
                <c:pt idx="7124">
                  <c:v>1E-4</c:v>
                </c:pt>
                <c:pt idx="7125">
                  <c:v>1E-4</c:v>
                </c:pt>
                <c:pt idx="7126">
                  <c:v>2.0001000000000002</c:v>
                </c:pt>
                <c:pt idx="7127">
                  <c:v>1E-4</c:v>
                </c:pt>
                <c:pt idx="7128">
                  <c:v>1.0001</c:v>
                </c:pt>
                <c:pt idx="7129">
                  <c:v>1E-4</c:v>
                </c:pt>
                <c:pt idx="7130">
                  <c:v>1E-4</c:v>
                </c:pt>
                <c:pt idx="7131">
                  <c:v>1E-4</c:v>
                </c:pt>
                <c:pt idx="7132">
                  <c:v>1E-4</c:v>
                </c:pt>
                <c:pt idx="7133">
                  <c:v>1E-4</c:v>
                </c:pt>
                <c:pt idx="7134">
                  <c:v>1E-4</c:v>
                </c:pt>
                <c:pt idx="7135">
                  <c:v>1E-4</c:v>
                </c:pt>
                <c:pt idx="7136">
                  <c:v>1E-4</c:v>
                </c:pt>
                <c:pt idx="7137">
                  <c:v>1E-4</c:v>
                </c:pt>
                <c:pt idx="7138">
                  <c:v>1E-4</c:v>
                </c:pt>
                <c:pt idx="7139">
                  <c:v>1E-4</c:v>
                </c:pt>
                <c:pt idx="7140">
                  <c:v>1E-4</c:v>
                </c:pt>
                <c:pt idx="7141">
                  <c:v>1.0001</c:v>
                </c:pt>
                <c:pt idx="7142">
                  <c:v>1.0001</c:v>
                </c:pt>
                <c:pt idx="7143">
                  <c:v>1E-4</c:v>
                </c:pt>
                <c:pt idx="7144">
                  <c:v>1.0001</c:v>
                </c:pt>
                <c:pt idx="7145">
                  <c:v>1.0001</c:v>
                </c:pt>
                <c:pt idx="7146">
                  <c:v>1.0001</c:v>
                </c:pt>
                <c:pt idx="7147">
                  <c:v>1E-4</c:v>
                </c:pt>
                <c:pt idx="7148">
                  <c:v>2.0001000000000002</c:v>
                </c:pt>
                <c:pt idx="7149">
                  <c:v>1E-4</c:v>
                </c:pt>
                <c:pt idx="7150">
                  <c:v>1E-4</c:v>
                </c:pt>
                <c:pt idx="7151">
                  <c:v>1.0001</c:v>
                </c:pt>
                <c:pt idx="7152">
                  <c:v>2.0001000000000002</c:v>
                </c:pt>
                <c:pt idx="7153">
                  <c:v>1.0001</c:v>
                </c:pt>
                <c:pt idx="7154">
                  <c:v>1E-4</c:v>
                </c:pt>
                <c:pt idx="7155">
                  <c:v>1E-4</c:v>
                </c:pt>
                <c:pt idx="7156">
                  <c:v>2.0001000000000002</c:v>
                </c:pt>
                <c:pt idx="7157">
                  <c:v>9.0000999999999998</c:v>
                </c:pt>
                <c:pt idx="7158">
                  <c:v>27.0001</c:v>
                </c:pt>
                <c:pt idx="7159">
                  <c:v>32.000100000000003</c:v>
                </c:pt>
                <c:pt idx="7160">
                  <c:v>28.0001</c:v>
                </c:pt>
                <c:pt idx="7161">
                  <c:v>19.0001</c:v>
                </c:pt>
                <c:pt idx="7162">
                  <c:v>17.0001</c:v>
                </c:pt>
                <c:pt idx="7163">
                  <c:v>10.0001</c:v>
                </c:pt>
                <c:pt idx="7164">
                  <c:v>6.0000999999999998</c:v>
                </c:pt>
                <c:pt idx="7165">
                  <c:v>5.0000999999999998</c:v>
                </c:pt>
                <c:pt idx="7166">
                  <c:v>7.0000999999999998</c:v>
                </c:pt>
                <c:pt idx="7167">
                  <c:v>5.0000999999999998</c:v>
                </c:pt>
                <c:pt idx="7168">
                  <c:v>1.0001</c:v>
                </c:pt>
                <c:pt idx="7169">
                  <c:v>2.0001000000000002</c:v>
                </c:pt>
                <c:pt idx="7170">
                  <c:v>1.0001</c:v>
                </c:pt>
                <c:pt idx="7171">
                  <c:v>2.0001000000000002</c:v>
                </c:pt>
                <c:pt idx="7172">
                  <c:v>1E-4</c:v>
                </c:pt>
                <c:pt idx="7173">
                  <c:v>1E-4</c:v>
                </c:pt>
                <c:pt idx="7174">
                  <c:v>1E-4</c:v>
                </c:pt>
                <c:pt idx="7175">
                  <c:v>1E-4</c:v>
                </c:pt>
                <c:pt idx="7176">
                  <c:v>1E-4</c:v>
                </c:pt>
                <c:pt idx="7177">
                  <c:v>1.0001</c:v>
                </c:pt>
                <c:pt idx="7178">
                  <c:v>1E-4</c:v>
                </c:pt>
                <c:pt idx="7179">
                  <c:v>2.0001000000000002</c:v>
                </c:pt>
                <c:pt idx="7180">
                  <c:v>1.0001</c:v>
                </c:pt>
                <c:pt idx="7181">
                  <c:v>1E-4</c:v>
                </c:pt>
                <c:pt idx="7182">
                  <c:v>1E-4</c:v>
                </c:pt>
                <c:pt idx="7183">
                  <c:v>1.0001</c:v>
                </c:pt>
                <c:pt idx="7184">
                  <c:v>1.0001</c:v>
                </c:pt>
                <c:pt idx="7185">
                  <c:v>1E-4</c:v>
                </c:pt>
                <c:pt idx="7186">
                  <c:v>1E-4</c:v>
                </c:pt>
                <c:pt idx="7187">
                  <c:v>1E-4</c:v>
                </c:pt>
                <c:pt idx="7188">
                  <c:v>1E-4</c:v>
                </c:pt>
                <c:pt idx="7189">
                  <c:v>1.0001</c:v>
                </c:pt>
                <c:pt idx="7190">
                  <c:v>1E-4</c:v>
                </c:pt>
                <c:pt idx="7191">
                  <c:v>1E-4</c:v>
                </c:pt>
                <c:pt idx="7192">
                  <c:v>1.0001</c:v>
                </c:pt>
                <c:pt idx="7193">
                  <c:v>1E-4</c:v>
                </c:pt>
                <c:pt idx="7194">
                  <c:v>1E-4</c:v>
                </c:pt>
                <c:pt idx="7195">
                  <c:v>1E-4</c:v>
                </c:pt>
                <c:pt idx="7196">
                  <c:v>2.0001000000000002</c:v>
                </c:pt>
                <c:pt idx="7197">
                  <c:v>1E-4</c:v>
                </c:pt>
                <c:pt idx="7198">
                  <c:v>1E-4</c:v>
                </c:pt>
                <c:pt idx="7199">
                  <c:v>1.0001</c:v>
                </c:pt>
                <c:pt idx="7200">
                  <c:v>1E-4</c:v>
                </c:pt>
                <c:pt idx="7201">
                  <c:v>1E-4</c:v>
                </c:pt>
                <c:pt idx="7202">
                  <c:v>1E-4</c:v>
                </c:pt>
                <c:pt idx="7203">
                  <c:v>1E-4</c:v>
                </c:pt>
                <c:pt idx="7204">
                  <c:v>1E-4</c:v>
                </c:pt>
                <c:pt idx="7205">
                  <c:v>1E-4</c:v>
                </c:pt>
                <c:pt idx="7206">
                  <c:v>1E-4</c:v>
                </c:pt>
                <c:pt idx="7207">
                  <c:v>1E-4</c:v>
                </c:pt>
                <c:pt idx="7208">
                  <c:v>1E-4</c:v>
                </c:pt>
                <c:pt idx="7209">
                  <c:v>2.0001000000000002</c:v>
                </c:pt>
                <c:pt idx="7210">
                  <c:v>14.0001</c:v>
                </c:pt>
                <c:pt idx="7211">
                  <c:v>21.0001</c:v>
                </c:pt>
                <c:pt idx="7212">
                  <c:v>27.0001</c:v>
                </c:pt>
                <c:pt idx="7213">
                  <c:v>27.0001</c:v>
                </c:pt>
                <c:pt idx="7214">
                  <c:v>12.0001</c:v>
                </c:pt>
                <c:pt idx="7215">
                  <c:v>23.0001</c:v>
                </c:pt>
                <c:pt idx="7216">
                  <c:v>5.0000999999999998</c:v>
                </c:pt>
                <c:pt idx="7217">
                  <c:v>4.0000999999999998</c:v>
                </c:pt>
                <c:pt idx="7218">
                  <c:v>2.0001000000000002</c:v>
                </c:pt>
                <c:pt idx="7219">
                  <c:v>2.0001000000000002</c:v>
                </c:pt>
                <c:pt idx="7220">
                  <c:v>3.0001000000000002</c:v>
                </c:pt>
                <c:pt idx="7221">
                  <c:v>1E-4</c:v>
                </c:pt>
                <c:pt idx="7222">
                  <c:v>2.0001000000000002</c:v>
                </c:pt>
                <c:pt idx="7223">
                  <c:v>1E-4</c:v>
                </c:pt>
                <c:pt idx="7224">
                  <c:v>1.0001</c:v>
                </c:pt>
                <c:pt idx="7225">
                  <c:v>1E-4</c:v>
                </c:pt>
                <c:pt idx="7226">
                  <c:v>1.0001</c:v>
                </c:pt>
                <c:pt idx="7227">
                  <c:v>1E-4</c:v>
                </c:pt>
                <c:pt idx="7228">
                  <c:v>1.0001</c:v>
                </c:pt>
                <c:pt idx="7229">
                  <c:v>1E-4</c:v>
                </c:pt>
                <c:pt idx="7230">
                  <c:v>1E-4</c:v>
                </c:pt>
                <c:pt idx="7231">
                  <c:v>1E-4</c:v>
                </c:pt>
                <c:pt idx="7232">
                  <c:v>2.0001000000000002</c:v>
                </c:pt>
                <c:pt idx="7233">
                  <c:v>1E-4</c:v>
                </c:pt>
                <c:pt idx="7234">
                  <c:v>1E-4</c:v>
                </c:pt>
                <c:pt idx="7235">
                  <c:v>1.0001</c:v>
                </c:pt>
                <c:pt idx="7236">
                  <c:v>1E-4</c:v>
                </c:pt>
                <c:pt idx="7237">
                  <c:v>1E-4</c:v>
                </c:pt>
                <c:pt idx="7238">
                  <c:v>1E-4</c:v>
                </c:pt>
                <c:pt idx="7239">
                  <c:v>1.0001</c:v>
                </c:pt>
                <c:pt idx="7240">
                  <c:v>1E-4</c:v>
                </c:pt>
                <c:pt idx="7241">
                  <c:v>1E-4</c:v>
                </c:pt>
                <c:pt idx="7242">
                  <c:v>1.0001</c:v>
                </c:pt>
                <c:pt idx="7243">
                  <c:v>1.0001</c:v>
                </c:pt>
                <c:pt idx="7244">
                  <c:v>1.0001</c:v>
                </c:pt>
                <c:pt idx="7245">
                  <c:v>1E-4</c:v>
                </c:pt>
                <c:pt idx="7246">
                  <c:v>1E-4</c:v>
                </c:pt>
                <c:pt idx="7247">
                  <c:v>1E-4</c:v>
                </c:pt>
                <c:pt idx="7248">
                  <c:v>1.0001</c:v>
                </c:pt>
                <c:pt idx="7249">
                  <c:v>1E-4</c:v>
                </c:pt>
                <c:pt idx="7250">
                  <c:v>1E-4</c:v>
                </c:pt>
                <c:pt idx="7251">
                  <c:v>1E-4</c:v>
                </c:pt>
                <c:pt idx="7252">
                  <c:v>1.0001</c:v>
                </c:pt>
                <c:pt idx="7253">
                  <c:v>1.0001</c:v>
                </c:pt>
                <c:pt idx="7254">
                  <c:v>1E-4</c:v>
                </c:pt>
                <c:pt idx="7255">
                  <c:v>1E-4</c:v>
                </c:pt>
                <c:pt idx="7256">
                  <c:v>1.0001</c:v>
                </c:pt>
                <c:pt idx="7257">
                  <c:v>1E-4</c:v>
                </c:pt>
                <c:pt idx="7258">
                  <c:v>1E-4</c:v>
                </c:pt>
                <c:pt idx="7259">
                  <c:v>1E-4</c:v>
                </c:pt>
                <c:pt idx="7260">
                  <c:v>2.0001000000000002</c:v>
                </c:pt>
                <c:pt idx="7261">
                  <c:v>85.000100000000003</c:v>
                </c:pt>
                <c:pt idx="7262">
                  <c:v>506.00009999999997</c:v>
                </c:pt>
                <c:pt idx="7263">
                  <c:v>513.00009999999997</c:v>
                </c:pt>
                <c:pt idx="7264">
                  <c:v>294.00009999999997</c:v>
                </c:pt>
                <c:pt idx="7265">
                  <c:v>206.0001</c:v>
                </c:pt>
                <c:pt idx="7266">
                  <c:v>196.0001</c:v>
                </c:pt>
                <c:pt idx="7267">
                  <c:v>109.0001</c:v>
                </c:pt>
                <c:pt idx="7268">
                  <c:v>76.000100000000003</c:v>
                </c:pt>
                <c:pt idx="7269">
                  <c:v>42.000100000000003</c:v>
                </c:pt>
                <c:pt idx="7270">
                  <c:v>21.0001</c:v>
                </c:pt>
                <c:pt idx="7271">
                  <c:v>13.0001</c:v>
                </c:pt>
                <c:pt idx="7272">
                  <c:v>5.0000999999999998</c:v>
                </c:pt>
                <c:pt idx="7273">
                  <c:v>3.0001000000000002</c:v>
                </c:pt>
                <c:pt idx="7274">
                  <c:v>3.0001000000000002</c:v>
                </c:pt>
                <c:pt idx="7275">
                  <c:v>1.0001</c:v>
                </c:pt>
                <c:pt idx="7276">
                  <c:v>1E-4</c:v>
                </c:pt>
                <c:pt idx="7277">
                  <c:v>1.0001</c:v>
                </c:pt>
                <c:pt idx="7278">
                  <c:v>1E-4</c:v>
                </c:pt>
                <c:pt idx="7279">
                  <c:v>1E-4</c:v>
                </c:pt>
                <c:pt idx="7280">
                  <c:v>1E-4</c:v>
                </c:pt>
                <c:pt idx="7281">
                  <c:v>1E-4</c:v>
                </c:pt>
                <c:pt idx="7282">
                  <c:v>1.0001</c:v>
                </c:pt>
                <c:pt idx="7283">
                  <c:v>1E-4</c:v>
                </c:pt>
                <c:pt idx="7284">
                  <c:v>1E-4</c:v>
                </c:pt>
                <c:pt idx="7285">
                  <c:v>1E-4</c:v>
                </c:pt>
                <c:pt idx="7286">
                  <c:v>1E-4</c:v>
                </c:pt>
                <c:pt idx="7287">
                  <c:v>1E-4</c:v>
                </c:pt>
                <c:pt idx="7288">
                  <c:v>1.0001</c:v>
                </c:pt>
                <c:pt idx="7289">
                  <c:v>1.0001</c:v>
                </c:pt>
                <c:pt idx="7290">
                  <c:v>1E-4</c:v>
                </c:pt>
                <c:pt idx="7291">
                  <c:v>1E-4</c:v>
                </c:pt>
                <c:pt idx="7292">
                  <c:v>1E-4</c:v>
                </c:pt>
                <c:pt idx="7293">
                  <c:v>1E-4</c:v>
                </c:pt>
                <c:pt idx="7294">
                  <c:v>2.0001000000000002</c:v>
                </c:pt>
                <c:pt idx="7295">
                  <c:v>1E-4</c:v>
                </c:pt>
                <c:pt idx="7296">
                  <c:v>1E-4</c:v>
                </c:pt>
                <c:pt idx="7297">
                  <c:v>1.0001</c:v>
                </c:pt>
                <c:pt idx="7298">
                  <c:v>1E-4</c:v>
                </c:pt>
                <c:pt idx="7299">
                  <c:v>1E-4</c:v>
                </c:pt>
                <c:pt idx="7300">
                  <c:v>1E-4</c:v>
                </c:pt>
                <c:pt idx="7301">
                  <c:v>1E-4</c:v>
                </c:pt>
                <c:pt idx="7302">
                  <c:v>1E-4</c:v>
                </c:pt>
                <c:pt idx="7303">
                  <c:v>1.0001</c:v>
                </c:pt>
                <c:pt idx="7304">
                  <c:v>1E-4</c:v>
                </c:pt>
                <c:pt idx="7305">
                  <c:v>1E-4</c:v>
                </c:pt>
                <c:pt idx="7306">
                  <c:v>1.0001</c:v>
                </c:pt>
                <c:pt idx="7307">
                  <c:v>1E-4</c:v>
                </c:pt>
                <c:pt idx="7308">
                  <c:v>1.0001</c:v>
                </c:pt>
                <c:pt idx="7309">
                  <c:v>1E-4</c:v>
                </c:pt>
                <c:pt idx="7310">
                  <c:v>1E-4</c:v>
                </c:pt>
                <c:pt idx="7311">
                  <c:v>2.0001000000000002</c:v>
                </c:pt>
                <c:pt idx="7312">
                  <c:v>1E-4</c:v>
                </c:pt>
                <c:pt idx="7313">
                  <c:v>1.0001</c:v>
                </c:pt>
                <c:pt idx="7314">
                  <c:v>6.0000999999999998</c:v>
                </c:pt>
                <c:pt idx="7315">
                  <c:v>14.0001</c:v>
                </c:pt>
                <c:pt idx="7316">
                  <c:v>100.0001</c:v>
                </c:pt>
                <c:pt idx="7317">
                  <c:v>154.0001</c:v>
                </c:pt>
                <c:pt idx="7318">
                  <c:v>115.0001</c:v>
                </c:pt>
                <c:pt idx="7319">
                  <c:v>74.000100000000003</c:v>
                </c:pt>
                <c:pt idx="7320">
                  <c:v>59.000100000000003</c:v>
                </c:pt>
                <c:pt idx="7321">
                  <c:v>40.000100000000003</c:v>
                </c:pt>
                <c:pt idx="7322">
                  <c:v>16.0001</c:v>
                </c:pt>
                <c:pt idx="7323">
                  <c:v>13.0001</c:v>
                </c:pt>
                <c:pt idx="7324">
                  <c:v>9.0000999999999998</c:v>
                </c:pt>
                <c:pt idx="7325">
                  <c:v>1.0001</c:v>
                </c:pt>
                <c:pt idx="7326">
                  <c:v>5.0000999999999998</c:v>
                </c:pt>
                <c:pt idx="7327">
                  <c:v>1.0001</c:v>
                </c:pt>
                <c:pt idx="7328">
                  <c:v>2.0001000000000002</c:v>
                </c:pt>
                <c:pt idx="7329">
                  <c:v>1E-4</c:v>
                </c:pt>
                <c:pt idx="7330">
                  <c:v>1.0001</c:v>
                </c:pt>
                <c:pt idx="7331">
                  <c:v>1.0001</c:v>
                </c:pt>
                <c:pt idx="7332">
                  <c:v>1E-4</c:v>
                </c:pt>
                <c:pt idx="7333">
                  <c:v>1E-4</c:v>
                </c:pt>
                <c:pt idx="7334">
                  <c:v>1E-4</c:v>
                </c:pt>
                <c:pt idx="7335">
                  <c:v>1E-4</c:v>
                </c:pt>
                <c:pt idx="7336">
                  <c:v>1E-4</c:v>
                </c:pt>
                <c:pt idx="7337">
                  <c:v>1E-4</c:v>
                </c:pt>
                <c:pt idx="7338">
                  <c:v>1.0001</c:v>
                </c:pt>
                <c:pt idx="7339">
                  <c:v>2.0001000000000002</c:v>
                </c:pt>
                <c:pt idx="7340">
                  <c:v>1E-4</c:v>
                </c:pt>
                <c:pt idx="7341">
                  <c:v>1E-4</c:v>
                </c:pt>
                <c:pt idx="7342">
                  <c:v>2.0001000000000002</c:v>
                </c:pt>
                <c:pt idx="7343">
                  <c:v>1E-4</c:v>
                </c:pt>
                <c:pt idx="7344">
                  <c:v>1E-4</c:v>
                </c:pt>
                <c:pt idx="7345">
                  <c:v>1.0001</c:v>
                </c:pt>
                <c:pt idx="7346">
                  <c:v>1E-4</c:v>
                </c:pt>
                <c:pt idx="7347">
                  <c:v>1.0001</c:v>
                </c:pt>
                <c:pt idx="7348">
                  <c:v>2.0001000000000002</c:v>
                </c:pt>
                <c:pt idx="7349">
                  <c:v>2.0001000000000002</c:v>
                </c:pt>
                <c:pt idx="7350">
                  <c:v>1E-4</c:v>
                </c:pt>
                <c:pt idx="7351">
                  <c:v>1E-4</c:v>
                </c:pt>
                <c:pt idx="7352">
                  <c:v>1E-4</c:v>
                </c:pt>
                <c:pt idx="7353">
                  <c:v>3.0001000000000002</c:v>
                </c:pt>
                <c:pt idx="7354">
                  <c:v>1E-4</c:v>
                </c:pt>
                <c:pt idx="7355">
                  <c:v>1E-4</c:v>
                </c:pt>
                <c:pt idx="7356">
                  <c:v>2.0001000000000002</c:v>
                </c:pt>
                <c:pt idx="7357">
                  <c:v>1.0001</c:v>
                </c:pt>
                <c:pt idx="7358">
                  <c:v>1E-4</c:v>
                </c:pt>
                <c:pt idx="7359">
                  <c:v>1E-4</c:v>
                </c:pt>
                <c:pt idx="7360">
                  <c:v>1E-4</c:v>
                </c:pt>
                <c:pt idx="7361">
                  <c:v>1E-4</c:v>
                </c:pt>
                <c:pt idx="7362">
                  <c:v>1E-4</c:v>
                </c:pt>
                <c:pt idx="7363">
                  <c:v>1E-4</c:v>
                </c:pt>
                <c:pt idx="7364">
                  <c:v>4.0000999999999998</c:v>
                </c:pt>
                <c:pt idx="7365">
                  <c:v>102.0001</c:v>
                </c:pt>
                <c:pt idx="7366">
                  <c:v>879.00009999999997</c:v>
                </c:pt>
                <c:pt idx="7367">
                  <c:v>1189.0001</c:v>
                </c:pt>
                <c:pt idx="7368">
                  <c:v>696.00009999999997</c:v>
                </c:pt>
                <c:pt idx="7369">
                  <c:v>488.00009999999997</c:v>
                </c:pt>
                <c:pt idx="7370">
                  <c:v>479.00009999999997</c:v>
                </c:pt>
                <c:pt idx="7371">
                  <c:v>252.0001</c:v>
                </c:pt>
                <c:pt idx="7372">
                  <c:v>129.0001</c:v>
                </c:pt>
                <c:pt idx="7373">
                  <c:v>91.000100000000003</c:v>
                </c:pt>
                <c:pt idx="7374">
                  <c:v>52.000100000000003</c:v>
                </c:pt>
                <c:pt idx="7375">
                  <c:v>35.000100000000003</c:v>
                </c:pt>
                <c:pt idx="7376">
                  <c:v>10.0001</c:v>
                </c:pt>
                <c:pt idx="7377">
                  <c:v>5.0000999999999998</c:v>
                </c:pt>
                <c:pt idx="7378">
                  <c:v>3.0001000000000002</c:v>
                </c:pt>
                <c:pt idx="7379">
                  <c:v>1.0001</c:v>
                </c:pt>
                <c:pt idx="7380">
                  <c:v>1E-4</c:v>
                </c:pt>
                <c:pt idx="7381">
                  <c:v>1.0001</c:v>
                </c:pt>
                <c:pt idx="7382">
                  <c:v>1E-4</c:v>
                </c:pt>
                <c:pt idx="7383">
                  <c:v>1.0001</c:v>
                </c:pt>
                <c:pt idx="7384">
                  <c:v>1E-4</c:v>
                </c:pt>
                <c:pt idx="7385">
                  <c:v>2.0001000000000002</c:v>
                </c:pt>
                <c:pt idx="7386">
                  <c:v>2.0001000000000002</c:v>
                </c:pt>
                <c:pt idx="7387">
                  <c:v>1.0001</c:v>
                </c:pt>
                <c:pt idx="7388">
                  <c:v>1.0001</c:v>
                </c:pt>
                <c:pt idx="7389">
                  <c:v>1.0001</c:v>
                </c:pt>
                <c:pt idx="7390">
                  <c:v>1E-4</c:v>
                </c:pt>
                <c:pt idx="7391">
                  <c:v>1.0001</c:v>
                </c:pt>
                <c:pt idx="7392">
                  <c:v>1E-4</c:v>
                </c:pt>
                <c:pt idx="7393">
                  <c:v>1E-4</c:v>
                </c:pt>
                <c:pt idx="7394">
                  <c:v>1E-4</c:v>
                </c:pt>
                <c:pt idx="7395">
                  <c:v>1.0001</c:v>
                </c:pt>
                <c:pt idx="7396">
                  <c:v>1E-4</c:v>
                </c:pt>
                <c:pt idx="7397">
                  <c:v>1.0001</c:v>
                </c:pt>
                <c:pt idx="7398">
                  <c:v>4.0000999999999998</c:v>
                </c:pt>
                <c:pt idx="7399">
                  <c:v>1.0001</c:v>
                </c:pt>
                <c:pt idx="7400">
                  <c:v>1E-4</c:v>
                </c:pt>
                <c:pt idx="7401">
                  <c:v>1E-4</c:v>
                </c:pt>
                <c:pt idx="7402">
                  <c:v>1E-4</c:v>
                </c:pt>
                <c:pt idx="7403">
                  <c:v>1E-4</c:v>
                </c:pt>
                <c:pt idx="7404">
                  <c:v>1E-4</c:v>
                </c:pt>
                <c:pt idx="7405">
                  <c:v>1.0001</c:v>
                </c:pt>
                <c:pt idx="7406">
                  <c:v>1.0001</c:v>
                </c:pt>
                <c:pt idx="7407">
                  <c:v>1.0001</c:v>
                </c:pt>
                <c:pt idx="7408">
                  <c:v>1E-4</c:v>
                </c:pt>
                <c:pt idx="7409">
                  <c:v>1.0001</c:v>
                </c:pt>
                <c:pt idx="7410">
                  <c:v>1E-4</c:v>
                </c:pt>
                <c:pt idx="7411">
                  <c:v>2.0001000000000002</c:v>
                </c:pt>
                <c:pt idx="7412">
                  <c:v>1.0001</c:v>
                </c:pt>
                <c:pt idx="7413">
                  <c:v>1.0001</c:v>
                </c:pt>
                <c:pt idx="7414">
                  <c:v>2.0001000000000002</c:v>
                </c:pt>
                <c:pt idx="7415">
                  <c:v>1.0001</c:v>
                </c:pt>
                <c:pt idx="7416">
                  <c:v>2.0001000000000002</c:v>
                </c:pt>
                <c:pt idx="7417">
                  <c:v>2.0001000000000002</c:v>
                </c:pt>
                <c:pt idx="7418">
                  <c:v>12.0001</c:v>
                </c:pt>
                <c:pt idx="7419">
                  <c:v>25.0001</c:v>
                </c:pt>
                <c:pt idx="7420">
                  <c:v>70.000100000000003</c:v>
                </c:pt>
                <c:pt idx="7421">
                  <c:v>100.0001</c:v>
                </c:pt>
                <c:pt idx="7422">
                  <c:v>79.000100000000003</c:v>
                </c:pt>
                <c:pt idx="7423">
                  <c:v>56.000100000000003</c:v>
                </c:pt>
                <c:pt idx="7424">
                  <c:v>33.000100000000003</c:v>
                </c:pt>
                <c:pt idx="7425">
                  <c:v>25.0001</c:v>
                </c:pt>
                <c:pt idx="7426">
                  <c:v>10.0001</c:v>
                </c:pt>
                <c:pt idx="7427">
                  <c:v>7.0000999999999998</c:v>
                </c:pt>
                <c:pt idx="7428">
                  <c:v>2.0001000000000002</c:v>
                </c:pt>
                <c:pt idx="7429">
                  <c:v>4.0000999999999998</c:v>
                </c:pt>
                <c:pt idx="7430">
                  <c:v>2.0001000000000002</c:v>
                </c:pt>
                <c:pt idx="7431">
                  <c:v>1E-4</c:v>
                </c:pt>
                <c:pt idx="7432">
                  <c:v>1.0001</c:v>
                </c:pt>
                <c:pt idx="7433">
                  <c:v>1.0001</c:v>
                </c:pt>
                <c:pt idx="7434">
                  <c:v>2.0001000000000002</c:v>
                </c:pt>
                <c:pt idx="7435">
                  <c:v>1.0001</c:v>
                </c:pt>
                <c:pt idx="7436">
                  <c:v>1.0001</c:v>
                </c:pt>
                <c:pt idx="7437">
                  <c:v>1E-4</c:v>
                </c:pt>
                <c:pt idx="7438">
                  <c:v>1.0001</c:v>
                </c:pt>
                <c:pt idx="7439">
                  <c:v>1.0001</c:v>
                </c:pt>
                <c:pt idx="7440">
                  <c:v>3.0001000000000002</c:v>
                </c:pt>
                <c:pt idx="7441">
                  <c:v>1E-4</c:v>
                </c:pt>
                <c:pt idx="7442">
                  <c:v>3.0001000000000002</c:v>
                </c:pt>
                <c:pt idx="7443">
                  <c:v>1.0001</c:v>
                </c:pt>
                <c:pt idx="7444">
                  <c:v>1E-4</c:v>
                </c:pt>
                <c:pt idx="7445">
                  <c:v>1E-4</c:v>
                </c:pt>
                <c:pt idx="7446">
                  <c:v>1E-4</c:v>
                </c:pt>
                <c:pt idx="7447">
                  <c:v>1E-4</c:v>
                </c:pt>
                <c:pt idx="7448">
                  <c:v>1E-4</c:v>
                </c:pt>
                <c:pt idx="7449">
                  <c:v>1E-4</c:v>
                </c:pt>
                <c:pt idx="7450">
                  <c:v>1.0001</c:v>
                </c:pt>
                <c:pt idx="7451">
                  <c:v>1.0001</c:v>
                </c:pt>
                <c:pt idx="7452">
                  <c:v>1E-4</c:v>
                </c:pt>
                <c:pt idx="7453">
                  <c:v>1E-4</c:v>
                </c:pt>
                <c:pt idx="7454">
                  <c:v>2.0001000000000002</c:v>
                </c:pt>
                <c:pt idx="7455">
                  <c:v>1.0001</c:v>
                </c:pt>
                <c:pt idx="7456">
                  <c:v>1E-4</c:v>
                </c:pt>
                <c:pt idx="7457">
                  <c:v>1.0001</c:v>
                </c:pt>
                <c:pt idx="7458">
                  <c:v>1E-4</c:v>
                </c:pt>
                <c:pt idx="7459">
                  <c:v>1E-4</c:v>
                </c:pt>
                <c:pt idx="7460">
                  <c:v>2.0001000000000002</c:v>
                </c:pt>
                <c:pt idx="7461">
                  <c:v>1E-4</c:v>
                </c:pt>
                <c:pt idx="7462">
                  <c:v>1E-4</c:v>
                </c:pt>
                <c:pt idx="7463">
                  <c:v>2.0001000000000002</c:v>
                </c:pt>
                <c:pt idx="7464">
                  <c:v>1.0001</c:v>
                </c:pt>
                <c:pt idx="7465">
                  <c:v>2.0001000000000002</c:v>
                </c:pt>
                <c:pt idx="7466">
                  <c:v>1E-4</c:v>
                </c:pt>
                <c:pt idx="7467">
                  <c:v>1E-4</c:v>
                </c:pt>
                <c:pt idx="7468">
                  <c:v>1E-4</c:v>
                </c:pt>
                <c:pt idx="7469">
                  <c:v>2.0001000000000002</c:v>
                </c:pt>
                <c:pt idx="7470">
                  <c:v>14.0001</c:v>
                </c:pt>
                <c:pt idx="7471">
                  <c:v>34.000100000000003</c:v>
                </c:pt>
                <c:pt idx="7472">
                  <c:v>30.0001</c:v>
                </c:pt>
                <c:pt idx="7473">
                  <c:v>23.0001</c:v>
                </c:pt>
                <c:pt idx="7474">
                  <c:v>19.0001</c:v>
                </c:pt>
                <c:pt idx="7475">
                  <c:v>15.0001</c:v>
                </c:pt>
                <c:pt idx="7476">
                  <c:v>8.0000999999999998</c:v>
                </c:pt>
                <c:pt idx="7477">
                  <c:v>8.0000999999999998</c:v>
                </c:pt>
                <c:pt idx="7478">
                  <c:v>3.0001000000000002</c:v>
                </c:pt>
                <c:pt idx="7479">
                  <c:v>5.0000999999999998</c:v>
                </c:pt>
                <c:pt idx="7480">
                  <c:v>1.0001</c:v>
                </c:pt>
                <c:pt idx="7481">
                  <c:v>1E-4</c:v>
                </c:pt>
                <c:pt idx="7482">
                  <c:v>1E-4</c:v>
                </c:pt>
                <c:pt idx="7483">
                  <c:v>1E-4</c:v>
                </c:pt>
                <c:pt idx="7484">
                  <c:v>2.0001000000000002</c:v>
                </c:pt>
                <c:pt idx="7485">
                  <c:v>1E-4</c:v>
                </c:pt>
                <c:pt idx="7486">
                  <c:v>1.0001</c:v>
                </c:pt>
                <c:pt idx="7487">
                  <c:v>1E-4</c:v>
                </c:pt>
                <c:pt idx="7488">
                  <c:v>1.0001</c:v>
                </c:pt>
                <c:pt idx="7489">
                  <c:v>1.0001</c:v>
                </c:pt>
                <c:pt idx="7490">
                  <c:v>1E-4</c:v>
                </c:pt>
                <c:pt idx="7491">
                  <c:v>1E-4</c:v>
                </c:pt>
                <c:pt idx="7492">
                  <c:v>1E-4</c:v>
                </c:pt>
                <c:pt idx="7493">
                  <c:v>2.0001000000000002</c:v>
                </c:pt>
                <c:pt idx="7494">
                  <c:v>1E-4</c:v>
                </c:pt>
                <c:pt idx="7495">
                  <c:v>1.0001</c:v>
                </c:pt>
                <c:pt idx="7496">
                  <c:v>1E-4</c:v>
                </c:pt>
                <c:pt idx="7497">
                  <c:v>1.0001</c:v>
                </c:pt>
                <c:pt idx="7498">
                  <c:v>1E-4</c:v>
                </c:pt>
                <c:pt idx="7499">
                  <c:v>1E-4</c:v>
                </c:pt>
                <c:pt idx="7500">
                  <c:v>1E-4</c:v>
                </c:pt>
                <c:pt idx="7501">
                  <c:v>1E-4</c:v>
                </c:pt>
                <c:pt idx="7502">
                  <c:v>1E-4</c:v>
                </c:pt>
                <c:pt idx="7503">
                  <c:v>1E-4</c:v>
                </c:pt>
                <c:pt idx="7504">
                  <c:v>1E-4</c:v>
                </c:pt>
                <c:pt idx="7505">
                  <c:v>1E-4</c:v>
                </c:pt>
                <c:pt idx="7506">
                  <c:v>1.0001</c:v>
                </c:pt>
                <c:pt idx="7507">
                  <c:v>1.0001</c:v>
                </c:pt>
                <c:pt idx="7508">
                  <c:v>1.0001</c:v>
                </c:pt>
                <c:pt idx="7509">
                  <c:v>1.0001</c:v>
                </c:pt>
                <c:pt idx="7510">
                  <c:v>1E-4</c:v>
                </c:pt>
                <c:pt idx="7511">
                  <c:v>1E-4</c:v>
                </c:pt>
                <c:pt idx="7512">
                  <c:v>1E-4</c:v>
                </c:pt>
                <c:pt idx="7513">
                  <c:v>1E-4</c:v>
                </c:pt>
                <c:pt idx="7514">
                  <c:v>2.0001000000000002</c:v>
                </c:pt>
                <c:pt idx="7515">
                  <c:v>1.0001</c:v>
                </c:pt>
                <c:pt idx="7516">
                  <c:v>1E-4</c:v>
                </c:pt>
                <c:pt idx="7517">
                  <c:v>1E-4</c:v>
                </c:pt>
                <c:pt idx="7518">
                  <c:v>1.0001</c:v>
                </c:pt>
                <c:pt idx="7519">
                  <c:v>1E-4</c:v>
                </c:pt>
                <c:pt idx="7520">
                  <c:v>1.0001</c:v>
                </c:pt>
                <c:pt idx="7521">
                  <c:v>5.0000999999999998</c:v>
                </c:pt>
                <c:pt idx="7522">
                  <c:v>10.0001</c:v>
                </c:pt>
                <c:pt idx="7523">
                  <c:v>8.0000999999999998</c:v>
                </c:pt>
                <c:pt idx="7524">
                  <c:v>8.0000999999999998</c:v>
                </c:pt>
                <c:pt idx="7525">
                  <c:v>11.0001</c:v>
                </c:pt>
                <c:pt idx="7526">
                  <c:v>1E-4</c:v>
                </c:pt>
                <c:pt idx="7527">
                  <c:v>5.0000999999999998</c:v>
                </c:pt>
                <c:pt idx="7528">
                  <c:v>1.0001</c:v>
                </c:pt>
                <c:pt idx="7529">
                  <c:v>1.0001</c:v>
                </c:pt>
                <c:pt idx="7530">
                  <c:v>4.0000999999999998</c:v>
                </c:pt>
                <c:pt idx="7531">
                  <c:v>1E-4</c:v>
                </c:pt>
                <c:pt idx="7532">
                  <c:v>1E-4</c:v>
                </c:pt>
                <c:pt idx="7533">
                  <c:v>1E-4</c:v>
                </c:pt>
                <c:pt idx="7534">
                  <c:v>1E-4</c:v>
                </c:pt>
                <c:pt idx="7535">
                  <c:v>1E-4</c:v>
                </c:pt>
                <c:pt idx="7536">
                  <c:v>1E-4</c:v>
                </c:pt>
                <c:pt idx="7537">
                  <c:v>1E-4</c:v>
                </c:pt>
                <c:pt idx="7538">
                  <c:v>1E-4</c:v>
                </c:pt>
                <c:pt idx="7539">
                  <c:v>1E-4</c:v>
                </c:pt>
                <c:pt idx="7540">
                  <c:v>1E-4</c:v>
                </c:pt>
                <c:pt idx="7541">
                  <c:v>1E-4</c:v>
                </c:pt>
                <c:pt idx="7542">
                  <c:v>1E-4</c:v>
                </c:pt>
                <c:pt idx="7543">
                  <c:v>1E-4</c:v>
                </c:pt>
                <c:pt idx="7544">
                  <c:v>1E-4</c:v>
                </c:pt>
                <c:pt idx="7545">
                  <c:v>1E-4</c:v>
                </c:pt>
                <c:pt idx="7546">
                  <c:v>1E-4</c:v>
                </c:pt>
                <c:pt idx="7547">
                  <c:v>1.0001</c:v>
                </c:pt>
                <c:pt idx="7548">
                  <c:v>1E-4</c:v>
                </c:pt>
                <c:pt idx="7549">
                  <c:v>1E-4</c:v>
                </c:pt>
                <c:pt idx="7550">
                  <c:v>1.0001</c:v>
                </c:pt>
                <c:pt idx="7551">
                  <c:v>1E-4</c:v>
                </c:pt>
                <c:pt idx="7552">
                  <c:v>1E-4</c:v>
                </c:pt>
                <c:pt idx="7553">
                  <c:v>1E-4</c:v>
                </c:pt>
                <c:pt idx="7554">
                  <c:v>1E-4</c:v>
                </c:pt>
                <c:pt idx="7555">
                  <c:v>1E-4</c:v>
                </c:pt>
                <c:pt idx="7556">
                  <c:v>1.0001</c:v>
                </c:pt>
                <c:pt idx="7557">
                  <c:v>2.0001000000000002</c:v>
                </c:pt>
                <c:pt idx="7558">
                  <c:v>1E-4</c:v>
                </c:pt>
                <c:pt idx="7559">
                  <c:v>1E-4</c:v>
                </c:pt>
                <c:pt idx="7560">
                  <c:v>1E-4</c:v>
                </c:pt>
                <c:pt idx="7561">
                  <c:v>1E-4</c:v>
                </c:pt>
                <c:pt idx="7562">
                  <c:v>1E-4</c:v>
                </c:pt>
                <c:pt idx="7563">
                  <c:v>1.0001</c:v>
                </c:pt>
                <c:pt idx="7564">
                  <c:v>1.0001</c:v>
                </c:pt>
                <c:pt idx="7565">
                  <c:v>1.0001</c:v>
                </c:pt>
                <c:pt idx="7566">
                  <c:v>1E-4</c:v>
                </c:pt>
                <c:pt idx="7567">
                  <c:v>1.0001</c:v>
                </c:pt>
                <c:pt idx="7568">
                  <c:v>1E-4</c:v>
                </c:pt>
                <c:pt idx="7569">
                  <c:v>1E-4</c:v>
                </c:pt>
                <c:pt idx="7570">
                  <c:v>1E-4</c:v>
                </c:pt>
                <c:pt idx="7571">
                  <c:v>5.0000999999999998</c:v>
                </c:pt>
                <c:pt idx="7572">
                  <c:v>19.0001</c:v>
                </c:pt>
                <c:pt idx="7573">
                  <c:v>23.0001</c:v>
                </c:pt>
                <c:pt idx="7574">
                  <c:v>9.0000999999999998</c:v>
                </c:pt>
                <c:pt idx="7575">
                  <c:v>17.0001</c:v>
                </c:pt>
                <c:pt idx="7576">
                  <c:v>8.0000999999999998</c:v>
                </c:pt>
                <c:pt idx="7577">
                  <c:v>4.0000999999999998</c:v>
                </c:pt>
                <c:pt idx="7578">
                  <c:v>4.0000999999999998</c:v>
                </c:pt>
                <c:pt idx="7579">
                  <c:v>14.0001</c:v>
                </c:pt>
                <c:pt idx="7580">
                  <c:v>11.0001</c:v>
                </c:pt>
                <c:pt idx="7581">
                  <c:v>6.0000999999999998</c:v>
                </c:pt>
                <c:pt idx="7582">
                  <c:v>1.0001</c:v>
                </c:pt>
                <c:pt idx="7583">
                  <c:v>2.0001000000000002</c:v>
                </c:pt>
                <c:pt idx="7584">
                  <c:v>2.0001000000000002</c:v>
                </c:pt>
                <c:pt idx="7585">
                  <c:v>3.0001000000000002</c:v>
                </c:pt>
                <c:pt idx="7586">
                  <c:v>1E-4</c:v>
                </c:pt>
                <c:pt idx="7587">
                  <c:v>1E-4</c:v>
                </c:pt>
                <c:pt idx="7588">
                  <c:v>1.0001</c:v>
                </c:pt>
                <c:pt idx="7589">
                  <c:v>2.0001000000000002</c:v>
                </c:pt>
                <c:pt idx="7590">
                  <c:v>1E-4</c:v>
                </c:pt>
                <c:pt idx="7591">
                  <c:v>2.0001000000000002</c:v>
                </c:pt>
                <c:pt idx="7592">
                  <c:v>1E-4</c:v>
                </c:pt>
                <c:pt idx="7593">
                  <c:v>1.0001</c:v>
                </c:pt>
                <c:pt idx="7594">
                  <c:v>1E-4</c:v>
                </c:pt>
                <c:pt idx="7595">
                  <c:v>1E-4</c:v>
                </c:pt>
                <c:pt idx="7596">
                  <c:v>1.0001</c:v>
                </c:pt>
                <c:pt idx="7597">
                  <c:v>1E-4</c:v>
                </c:pt>
                <c:pt idx="7598">
                  <c:v>1E-4</c:v>
                </c:pt>
                <c:pt idx="7599">
                  <c:v>1.0001</c:v>
                </c:pt>
                <c:pt idx="7600">
                  <c:v>1E-4</c:v>
                </c:pt>
                <c:pt idx="7601">
                  <c:v>2.0001000000000002</c:v>
                </c:pt>
                <c:pt idx="7602">
                  <c:v>1E-4</c:v>
                </c:pt>
                <c:pt idx="7603">
                  <c:v>1.0001</c:v>
                </c:pt>
                <c:pt idx="7604">
                  <c:v>1E-4</c:v>
                </c:pt>
                <c:pt idx="7605">
                  <c:v>1.0001</c:v>
                </c:pt>
                <c:pt idx="7606">
                  <c:v>1.0001</c:v>
                </c:pt>
                <c:pt idx="7607">
                  <c:v>1.0001</c:v>
                </c:pt>
                <c:pt idx="7608">
                  <c:v>1E-4</c:v>
                </c:pt>
                <c:pt idx="7609">
                  <c:v>4.0000999999999998</c:v>
                </c:pt>
                <c:pt idx="7610">
                  <c:v>1.0001</c:v>
                </c:pt>
                <c:pt idx="7611">
                  <c:v>2.0001000000000002</c:v>
                </c:pt>
                <c:pt idx="7612">
                  <c:v>1E-4</c:v>
                </c:pt>
                <c:pt idx="7613">
                  <c:v>2.0001000000000002</c:v>
                </c:pt>
                <c:pt idx="7614">
                  <c:v>1E-4</c:v>
                </c:pt>
                <c:pt idx="7615">
                  <c:v>1.0001</c:v>
                </c:pt>
                <c:pt idx="7616">
                  <c:v>1.0001</c:v>
                </c:pt>
                <c:pt idx="7617">
                  <c:v>1.0001</c:v>
                </c:pt>
                <c:pt idx="7618">
                  <c:v>3.0001000000000002</c:v>
                </c:pt>
                <c:pt idx="7619">
                  <c:v>1E-4</c:v>
                </c:pt>
                <c:pt idx="7620">
                  <c:v>1.0001</c:v>
                </c:pt>
                <c:pt idx="7621">
                  <c:v>4.0000999999999998</c:v>
                </c:pt>
                <c:pt idx="7622">
                  <c:v>19.0001</c:v>
                </c:pt>
                <c:pt idx="7623">
                  <c:v>21.0001</c:v>
                </c:pt>
                <c:pt idx="7624">
                  <c:v>10.0001</c:v>
                </c:pt>
                <c:pt idx="7625">
                  <c:v>8.0000999999999998</c:v>
                </c:pt>
                <c:pt idx="7626">
                  <c:v>11.0001</c:v>
                </c:pt>
                <c:pt idx="7627">
                  <c:v>3.0001000000000002</c:v>
                </c:pt>
                <c:pt idx="7628">
                  <c:v>3.0001000000000002</c:v>
                </c:pt>
                <c:pt idx="7629">
                  <c:v>2.0001000000000002</c:v>
                </c:pt>
                <c:pt idx="7630">
                  <c:v>1.0001</c:v>
                </c:pt>
                <c:pt idx="7631">
                  <c:v>1.0001</c:v>
                </c:pt>
                <c:pt idx="7632">
                  <c:v>2.0001000000000002</c:v>
                </c:pt>
                <c:pt idx="7633">
                  <c:v>1.0001</c:v>
                </c:pt>
                <c:pt idx="7634">
                  <c:v>2.0001000000000002</c:v>
                </c:pt>
                <c:pt idx="7635">
                  <c:v>1E-4</c:v>
                </c:pt>
                <c:pt idx="7636">
                  <c:v>1E-4</c:v>
                </c:pt>
                <c:pt idx="7637">
                  <c:v>1E-4</c:v>
                </c:pt>
                <c:pt idx="7638">
                  <c:v>1E-4</c:v>
                </c:pt>
                <c:pt idx="7639">
                  <c:v>1E-4</c:v>
                </c:pt>
                <c:pt idx="7640">
                  <c:v>1E-4</c:v>
                </c:pt>
                <c:pt idx="7641">
                  <c:v>1E-4</c:v>
                </c:pt>
                <c:pt idx="7642">
                  <c:v>1E-4</c:v>
                </c:pt>
                <c:pt idx="7643">
                  <c:v>1E-4</c:v>
                </c:pt>
                <c:pt idx="7644">
                  <c:v>1E-4</c:v>
                </c:pt>
                <c:pt idx="7645">
                  <c:v>1E-4</c:v>
                </c:pt>
                <c:pt idx="7646">
                  <c:v>1.0001</c:v>
                </c:pt>
                <c:pt idx="7647">
                  <c:v>1E-4</c:v>
                </c:pt>
                <c:pt idx="7648">
                  <c:v>1.0001</c:v>
                </c:pt>
                <c:pt idx="7649">
                  <c:v>1E-4</c:v>
                </c:pt>
                <c:pt idx="7650">
                  <c:v>1E-4</c:v>
                </c:pt>
                <c:pt idx="7651">
                  <c:v>1E-4</c:v>
                </c:pt>
                <c:pt idx="7652">
                  <c:v>1E-4</c:v>
                </c:pt>
                <c:pt idx="7653">
                  <c:v>1E-4</c:v>
                </c:pt>
                <c:pt idx="7654">
                  <c:v>1.0001</c:v>
                </c:pt>
                <c:pt idx="7655">
                  <c:v>1E-4</c:v>
                </c:pt>
                <c:pt idx="7656">
                  <c:v>1E-4</c:v>
                </c:pt>
                <c:pt idx="7657">
                  <c:v>2.0001000000000002</c:v>
                </c:pt>
                <c:pt idx="7658">
                  <c:v>1.0001</c:v>
                </c:pt>
                <c:pt idx="7659">
                  <c:v>1.0001</c:v>
                </c:pt>
                <c:pt idx="7660">
                  <c:v>1.0001</c:v>
                </c:pt>
                <c:pt idx="7661">
                  <c:v>1E-4</c:v>
                </c:pt>
                <c:pt idx="7662">
                  <c:v>1E-4</c:v>
                </c:pt>
                <c:pt idx="7663">
                  <c:v>1E-4</c:v>
                </c:pt>
                <c:pt idx="7664">
                  <c:v>1.0001</c:v>
                </c:pt>
                <c:pt idx="7665">
                  <c:v>1E-4</c:v>
                </c:pt>
                <c:pt idx="7666">
                  <c:v>1E-4</c:v>
                </c:pt>
                <c:pt idx="7667">
                  <c:v>2.0001000000000002</c:v>
                </c:pt>
                <c:pt idx="7668">
                  <c:v>1E-4</c:v>
                </c:pt>
                <c:pt idx="7669">
                  <c:v>2.0001000000000002</c:v>
                </c:pt>
                <c:pt idx="7670">
                  <c:v>1E-4</c:v>
                </c:pt>
                <c:pt idx="7671">
                  <c:v>5.0000999999999998</c:v>
                </c:pt>
                <c:pt idx="7672">
                  <c:v>12.0001</c:v>
                </c:pt>
                <c:pt idx="7673">
                  <c:v>18.0001</c:v>
                </c:pt>
                <c:pt idx="7674">
                  <c:v>15.0001</c:v>
                </c:pt>
                <c:pt idx="7675">
                  <c:v>3.0001000000000002</c:v>
                </c:pt>
                <c:pt idx="7676">
                  <c:v>9.0000999999999998</c:v>
                </c:pt>
                <c:pt idx="7677">
                  <c:v>4.0000999999999998</c:v>
                </c:pt>
                <c:pt idx="7678">
                  <c:v>1.0001</c:v>
                </c:pt>
                <c:pt idx="7679">
                  <c:v>3.0001000000000002</c:v>
                </c:pt>
                <c:pt idx="7680">
                  <c:v>3.0001000000000002</c:v>
                </c:pt>
                <c:pt idx="7681">
                  <c:v>6.0000999999999998</c:v>
                </c:pt>
                <c:pt idx="7682">
                  <c:v>1.0001</c:v>
                </c:pt>
                <c:pt idx="7683">
                  <c:v>3.0001000000000002</c:v>
                </c:pt>
                <c:pt idx="7684">
                  <c:v>1E-4</c:v>
                </c:pt>
                <c:pt idx="7685">
                  <c:v>2.0001000000000002</c:v>
                </c:pt>
                <c:pt idx="7686">
                  <c:v>1E-4</c:v>
                </c:pt>
                <c:pt idx="7687">
                  <c:v>1.0001</c:v>
                </c:pt>
                <c:pt idx="7688">
                  <c:v>1E-4</c:v>
                </c:pt>
                <c:pt idx="7689">
                  <c:v>1.0001</c:v>
                </c:pt>
                <c:pt idx="7690">
                  <c:v>1.0001</c:v>
                </c:pt>
                <c:pt idx="7691">
                  <c:v>1.0001</c:v>
                </c:pt>
                <c:pt idx="7692">
                  <c:v>1E-4</c:v>
                </c:pt>
                <c:pt idx="7693">
                  <c:v>1.0001</c:v>
                </c:pt>
                <c:pt idx="7694">
                  <c:v>1E-4</c:v>
                </c:pt>
                <c:pt idx="7695">
                  <c:v>1E-4</c:v>
                </c:pt>
                <c:pt idx="7696">
                  <c:v>1E-4</c:v>
                </c:pt>
                <c:pt idx="7697">
                  <c:v>1E-4</c:v>
                </c:pt>
                <c:pt idx="7698">
                  <c:v>1.0001</c:v>
                </c:pt>
                <c:pt idx="7699">
                  <c:v>1E-4</c:v>
                </c:pt>
                <c:pt idx="7700">
                  <c:v>1.0001</c:v>
                </c:pt>
                <c:pt idx="7701">
                  <c:v>1.0001</c:v>
                </c:pt>
                <c:pt idx="7702">
                  <c:v>1E-4</c:v>
                </c:pt>
                <c:pt idx="7703">
                  <c:v>1E-4</c:v>
                </c:pt>
                <c:pt idx="7704">
                  <c:v>1E-4</c:v>
                </c:pt>
                <c:pt idx="7705">
                  <c:v>1E-4</c:v>
                </c:pt>
                <c:pt idx="7706">
                  <c:v>1E-4</c:v>
                </c:pt>
                <c:pt idx="7707">
                  <c:v>1E-4</c:v>
                </c:pt>
                <c:pt idx="7708">
                  <c:v>1E-4</c:v>
                </c:pt>
                <c:pt idx="7709">
                  <c:v>1E-4</c:v>
                </c:pt>
                <c:pt idx="7710">
                  <c:v>1.0001</c:v>
                </c:pt>
                <c:pt idx="7711">
                  <c:v>1E-4</c:v>
                </c:pt>
                <c:pt idx="7712">
                  <c:v>1E-4</c:v>
                </c:pt>
                <c:pt idx="7713">
                  <c:v>1.0001</c:v>
                </c:pt>
                <c:pt idx="7714">
                  <c:v>1E-4</c:v>
                </c:pt>
                <c:pt idx="7715">
                  <c:v>1.0001</c:v>
                </c:pt>
                <c:pt idx="7716">
                  <c:v>1E-4</c:v>
                </c:pt>
                <c:pt idx="7717">
                  <c:v>1E-4</c:v>
                </c:pt>
                <c:pt idx="7718">
                  <c:v>1E-4</c:v>
                </c:pt>
                <c:pt idx="7719">
                  <c:v>1E-4</c:v>
                </c:pt>
                <c:pt idx="7720">
                  <c:v>1E-4</c:v>
                </c:pt>
                <c:pt idx="7721">
                  <c:v>6.0000999999999998</c:v>
                </c:pt>
                <c:pt idx="7722">
                  <c:v>14.0001</c:v>
                </c:pt>
                <c:pt idx="7723">
                  <c:v>22.0001</c:v>
                </c:pt>
                <c:pt idx="7724">
                  <c:v>18.0001</c:v>
                </c:pt>
                <c:pt idx="7725">
                  <c:v>16.0001</c:v>
                </c:pt>
                <c:pt idx="7726">
                  <c:v>11.0001</c:v>
                </c:pt>
                <c:pt idx="7727">
                  <c:v>11.0001</c:v>
                </c:pt>
                <c:pt idx="7728">
                  <c:v>7.0000999999999998</c:v>
                </c:pt>
                <c:pt idx="7729">
                  <c:v>2.0001000000000002</c:v>
                </c:pt>
                <c:pt idx="7730">
                  <c:v>1.0001</c:v>
                </c:pt>
                <c:pt idx="7731">
                  <c:v>1.0001</c:v>
                </c:pt>
                <c:pt idx="7732">
                  <c:v>1E-4</c:v>
                </c:pt>
                <c:pt idx="7733">
                  <c:v>2.0001000000000002</c:v>
                </c:pt>
                <c:pt idx="7734">
                  <c:v>1E-4</c:v>
                </c:pt>
                <c:pt idx="7735">
                  <c:v>1.0001</c:v>
                </c:pt>
                <c:pt idx="7736">
                  <c:v>1.0001</c:v>
                </c:pt>
                <c:pt idx="7737">
                  <c:v>1.0001</c:v>
                </c:pt>
                <c:pt idx="7738">
                  <c:v>1E-4</c:v>
                </c:pt>
                <c:pt idx="7739">
                  <c:v>1E-4</c:v>
                </c:pt>
                <c:pt idx="7740">
                  <c:v>1.0001</c:v>
                </c:pt>
                <c:pt idx="7741">
                  <c:v>1.0001</c:v>
                </c:pt>
                <c:pt idx="7742">
                  <c:v>1.0001</c:v>
                </c:pt>
                <c:pt idx="7743">
                  <c:v>1.0001</c:v>
                </c:pt>
                <c:pt idx="7744">
                  <c:v>1.0001</c:v>
                </c:pt>
                <c:pt idx="7745">
                  <c:v>1E-4</c:v>
                </c:pt>
                <c:pt idx="7746">
                  <c:v>1E-4</c:v>
                </c:pt>
                <c:pt idx="7747">
                  <c:v>1E-4</c:v>
                </c:pt>
                <c:pt idx="7748">
                  <c:v>1.0001</c:v>
                </c:pt>
                <c:pt idx="7749">
                  <c:v>1E-4</c:v>
                </c:pt>
                <c:pt idx="7750">
                  <c:v>2.0001000000000002</c:v>
                </c:pt>
                <c:pt idx="7751">
                  <c:v>1E-4</c:v>
                </c:pt>
                <c:pt idx="7752">
                  <c:v>1E-4</c:v>
                </c:pt>
                <c:pt idx="7753">
                  <c:v>3.0001000000000002</c:v>
                </c:pt>
                <c:pt idx="7754">
                  <c:v>1.0001</c:v>
                </c:pt>
                <c:pt idx="7755">
                  <c:v>1E-4</c:v>
                </c:pt>
                <c:pt idx="7756">
                  <c:v>1E-4</c:v>
                </c:pt>
                <c:pt idx="7757">
                  <c:v>1E-4</c:v>
                </c:pt>
                <c:pt idx="7758">
                  <c:v>1E-4</c:v>
                </c:pt>
                <c:pt idx="7759">
                  <c:v>2.0001000000000002</c:v>
                </c:pt>
                <c:pt idx="7760">
                  <c:v>1.0001</c:v>
                </c:pt>
                <c:pt idx="7761">
                  <c:v>1E-4</c:v>
                </c:pt>
                <c:pt idx="7762">
                  <c:v>1.0001</c:v>
                </c:pt>
                <c:pt idx="7763">
                  <c:v>1E-4</c:v>
                </c:pt>
                <c:pt idx="7764">
                  <c:v>1.0001</c:v>
                </c:pt>
                <c:pt idx="7765">
                  <c:v>1E-4</c:v>
                </c:pt>
                <c:pt idx="7766">
                  <c:v>1E-4</c:v>
                </c:pt>
                <c:pt idx="7767">
                  <c:v>1.0001</c:v>
                </c:pt>
                <c:pt idx="7768">
                  <c:v>2.0001000000000002</c:v>
                </c:pt>
                <c:pt idx="7769">
                  <c:v>1.0001</c:v>
                </c:pt>
                <c:pt idx="7770">
                  <c:v>1.0001</c:v>
                </c:pt>
                <c:pt idx="7771">
                  <c:v>11.0001</c:v>
                </c:pt>
                <c:pt idx="7772">
                  <c:v>12.0001</c:v>
                </c:pt>
                <c:pt idx="7773">
                  <c:v>12.0001</c:v>
                </c:pt>
                <c:pt idx="7774">
                  <c:v>11.0001</c:v>
                </c:pt>
                <c:pt idx="7775">
                  <c:v>12.0001</c:v>
                </c:pt>
                <c:pt idx="7776">
                  <c:v>9.0000999999999998</c:v>
                </c:pt>
                <c:pt idx="7777">
                  <c:v>5.0000999999999998</c:v>
                </c:pt>
                <c:pt idx="7778">
                  <c:v>2.0001000000000002</c:v>
                </c:pt>
                <c:pt idx="7779">
                  <c:v>5.0000999999999998</c:v>
                </c:pt>
                <c:pt idx="7780">
                  <c:v>2.0001000000000002</c:v>
                </c:pt>
                <c:pt idx="7781">
                  <c:v>4.0000999999999998</c:v>
                </c:pt>
                <c:pt idx="7782">
                  <c:v>1.0001</c:v>
                </c:pt>
                <c:pt idx="7783">
                  <c:v>3.0001000000000002</c:v>
                </c:pt>
                <c:pt idx="7784">
                  <c:v>1.0001</c:v>
                </c:pt>
                <c:pt idx="7785">
                  <c:v>1.0001</c:v>
                </c:pt>
                <c:pt idx="7786">
                  <c:v>1E-4</c:v>
                </c:pt>
                <c:pt idx="7787">
                  <c:v>1E-4</c:v>
                </c:pt>
                <c:pt idx="7788">
                  <c:v>1E-4</c:v>
                </c:pt>
                <c:pt idx="7789">
                  <c:v>1E-4</c:v>
                </c:pt>
                <c:pt idx="7790">
                  <c:v>1.0001</c:v>
                </c:pt>
                <c:pt idx="7791">
                  <c:v>1E-4</c:v>
                </c:pt>
                <c:pt idx="7792">
                  <c:v>1.0001</c:v>
                </c:pt>
                <c:pt idx="7793">
                  <c:v>1E-4</c:v>
                </c:pt>
                <c:pt idx="7794">
                  <c:v>1E-4</c:v>
                </c:pt>
                <c:pt idx="7795">
                  <c:v>1.0001</c:v>
                </c:pt>
                <c:pt idx="7796">
                  <c:v>1E-4</c:v>
                </c:pt>
                <c:pt idx="7797">
                  <c:v>1.0001</c:v>
                </c:pt>
                <c:pt idx="7798">
                  <c:v>1E-4</c:v>
                </c:pt>
                <c:pt idx="7799">
                  <c:v>1E-4</c:v>
                </c:pt>
                <c:pt idx="7800">
                  <c:v>1E-4</c:v>
                </c:pt>
                <c:pt idx="7801">
                  <c:v>1E-4</c:v>
                </c:pt>
                <c:pt idx="7802">
                  <c:v>3.0001000000000002</c:v>
                </c:pt>
                <c:pt idx="7803">
                  <c:v>1E-4</c:v>
                </c:pt>
                <c:pt idx="7804">
                  <c:v>1E-4</c:v>
                </c:pt>
                <c:pt idx="7805">
                  <c:v>1.0001</c:v>
                </c:pt>
                <c:pt idx="7806">
                  <c:v>2.0001000000000002</c:v>
                </c:pt>
                <c:pt idx="7807">
                  <c:v>1.0001</c:v>
                </c:pt>
                <c:pt idx="7808">
                  <c:v>1E-4</c:v>
                </c:pt>
                <c:pt idx="7809">
                  <c:v>1.0001</c:v>
                </c:pt>
                <c:pt idx="7810">
                  <c:v>1.0001</c:v>
                </c:pt>
                <c:pt idx="7811">
                  <c:v>1.0001</c:v>
                </c:pt>
                <c:pt idx="7812">
                  <c:v>1E-4</c:v>
                </c:pt>
                <c:pt idx="7813">
                  <c:v>1E-4</c:v>
                </c:pt>
                <c:pt idx="7814">
                  <c:v>1E-4</c:v>
                </c:pt>
                <c:pt idx="7815">
                  <c:v>1.0001</c:v>
                </c:pt>
                <c:pt idx="7816">
                  <c:v>1E-4</c:v>
                </c:pt>
                <c:pt idx="7817">
                  <c:v>1E-4</c:v>
                </c:pt>
                <c:pt idx="7818">
                  <c:v>1E-4</c:v>
                </c:pt>
                <c:pt idx="7819">
                  <c:v>2.0001000000000002</c:v>
                </c:pt>
                <c:pt idx="7820">
                  <c:v>20.0001</c:v>
                </c:pt>
                <c:pt idx="7821">
                  <c:v>52.000100000000003</c:v>
                </c:pt>
                <c:pt idx="7822">
                  <c:v>82.000100000000003</c:v>
                </c:pt>
                <c:pt idx="7823">
                  <c:v>50.000100000000003</c:v>
                </c:pt>
                <c:pt idx="7824">
                  <c:v>54.000100000000003</c:v>
                </c:pt>
                <c:pt idx="7825">
                  <c:v>33.000100000000003</c:v>
                </c:pt>
                <c:pt idx="7826">
                  <c:v>22.0001</c:v>
                </c:pt>
                <c:pt idx="7827">
                  <c:v>21.0001</c:v>
                </c:pt>
                <c:pt idx="7828">
                  <c:v>13.0001</c:v>
                </c:pt>
                <c:pt idx="7829">
                  <c:v>4.0000999999999998</c:v>
                </c:pt>
                <c:pt idx="7830">
                  <c:v>7.0000999999999998</c:v>
                </c:pt>
                <c:pt idx="7831">
                  <c:v>4.0000999999999998</c:v>
                </c:pt>
                <c:pt idx="7832">
                  <c:v>2.0001000000000002</c:v>
                </c:pt>
                <c:pt idx="7833">
                  <c:v>1.0001</c:v>
                </c:pt>
                <c:pt idx="7834">
                  <c:v>1E-4</c:v>
                </c:pt>
                <c:pt idx="7835">
                  <c:v>1E-4</c:v>
                </c:pt>
                <c:pt idx="7836">
                  <c:v>1E-4</c:v>
                </c:pt>
                <c:pt idx="7837">
                  <c:v>1E-4</c:v>
                </c:pt>
                <c:pt idx="7838">
                  <c:v>1E-4</c:v>
                </c:pt>
                <c:pt idx="7839">
                  <c:v>1.0001</c:v>
                </c:pt>
                <c:pt idx="7840">
                  <c:v>1E-4</c:v>
                </c:pt>
                <c:pt idx="7841">
                  <c:v>1E-4</c:v>
                </c:pt>
                <c:pt idx="7842">
                  <c:v>1E-4</c:v>
                </c:pt>
                <c:pt idx="7843">
                  <c:v>1E-4</c:v>
                </c:pt>
                <c:pt idx="7844">
                  <c:v>1.0001</c:v>
                </c:pt>
                <c:pt idx="7845">
                  <c:v>1E-4</c:v>
                </c:pt>
                <c:pt idx="7846">
                  <c:v>1E-4</c:v>
                </c:pt>
                <c:pt idx="7847">
                  <c:v>1E-4</c:v>
                </c:pt>
                <c:pt idx="7848">
                  <c:v>1.0001</c:v>
                </c:pt>
                <c:pt idx="7849">
                  <c:v>1.0001</c:v>
                </c:pt>
                <c:pt idx="7850">
                  <c:v>1E-4</c:v>
                </c:pt>
                <c:pt idx="7851">
                  <c:v>1E-4</c:v>
                </c:pt>
                <c:pt idx="7852">
                  <c:v>1E-4</c:v>
                </c:pt>
                <c:pt idx="7853">
                  <c:v>1E-4</c:v>
                </c:pt>
                <c:pt idx="7854">
                  <c:v>1E-4</c:v>
                </c:pt>
                <c:pt idx="7855">
                  <c:v>1E-4</c:v>
                </c:pt>
                <c:pt idx="7856">
                  <c:v>1E-4</c:v>
                </c:pt>
                <c:pt idx="7857">
                  <c:v>1E-4</c:v>
                </c:pt>
                <c:pt idx="7858">
                  <c:v>1E-4</c:v>
                </c:pt>
                <c:pt idx="7859">
                  <c:v>1.0001</c:v>
                </c:pt>
                <c:pt idx="7860">
                  <c:v>1E-4</c:v>
                </c:pt>
                <c:pt idx="7861">
                  <c:v>1E-4</c:v>
                </c:pt>
                <c:pt idx="7862">
                  <c:v>1.0001</c:v>
                </c:pt>
                <c:pt idx="7863">
                  <c:v>1E-4</c:v>
                </c:pt>
                <c:pt idx="7864">
                  <c:v>1.0001</c:v>
                </c:pt>
                <c:pt idx="7865">
                  <c:v>1E-4</c:v>
                </c:pt>
                <c:pt idx="7866">
                  <c:v>1E-4</c:v>
                </c:pt>
                <c:pt idx="7867">
                  <c:v>1E-4</c:v>
                </c:pt>
                <c:pt idx="7868">
                  <c:v>1E-4</c:v>
                </c:pt>
                <c:pt idx="7869">
                  <c:v>3.0001000000000002</c:v>
                </c:pt>
                <c:pt idx="7870">
                  <c:v>9.0000999999999998</c:v>
                </c:pt>
                <c:pt idx="7871">
                  <c:v>23.0001</c:v>
                </c:pt>
                <c:pt idx="7872">
                  <c:v>16.0001</c:v>
                </c:pt>
                <c:pt idx="7873">
                  <c:v>17.0001</c:v>
                </c:pt>
                <c:pt idx="7874">
                  <c:v>14.0001</c:v>
                </c:pt>
                <c:pt idx="7875">
                  <c:v>13.0001</c:v>
                </c:pt>
                <c:pt idx="7876">
                  <c:v>3.0001000000000002</c:v>
                </c:pt>
                <c:pt idx="7877">
                  <c:v>2.0001000000000002</c:v>
                </c:pt>
                <c:pt idx="7878">
                  <c:v>5.0000999999999998</c:v>
                </c:pt>
                <c:pt idx="7879">
                  <c:v>1E-4</c:v>
                </c:pt>
                <c:pt idx="7880">
                  <c:v>4.0000999999999998</c:v>
                </c:pt>
                <c:pt idx="7881">
                  <c:v>2.0001000000000002</c:v>
                </c:pt>
                <c:pt idx="7882">
                  <c:v>2.0001000000000002</c:v>
                </c:pt>
                <c:pt idx="7883">
                  <c:v>1E-4</c:v>
                </c:pt>
                <c:pt idx="7884">
                  <c:v>2.0001000000000002</c:v>
                </c:pt>
                <c:pt idx="7885">
                  <c:v>1.0001</c:v>
                </c:pt>
                <c:pt idx="7886">
                  <c:v>1E-4</c:v>
                </c:pt>
                <c:pt idx="7887">
                  <c:v>1E-4</c:v>
                </c:pt>
                <c:pt idx="7888">
                  <c:v>1.0001</c:v>
                </c:pt>
                <c:pt idx="7889">
                  <c:v>1E-4</c:v>
                </c:pt>
                <c:pt idx="7890">
                  <c:v>1E-4</c:v>
                </c:pt>
                <c:pt idx="7891">
                  <c:v>1.0001</c:v>
                </c:pt>
                <c:pt idx="7892">
                  <c:v>1E-4</c:v>
                </c:pt>
                <c:pt idx="7893">
                  <c:v>1E-4</c:v>
                </c:pt>
                <c:pt idx="7894">
                  <c:v>1E-4</c:v>
                </c:pt>
                <c:pt idx="7895">
                  <c:v>1E-4</c:v>
                </c:pt>
                <c:pt idx="7896">
                  <c:v>1E-4</c:v>
                </c:pt>
                <c:pt idx="7897">
                  <c:v>1E-4</c:v>
                </c:pt>
                <c:pt idx="7898">
                  <c:v>1E-4</c:v>
                </c:pt>
                <c:pt idx="7899">
                  <c:v>1E-4</c:v>
                </c:pt>
                <c:pt idx="7900">
                  <c:v>1E-4</c:v>
                </c:pt>
                <c:pt idx="7901">
                  <c:v>2.0001000000000002</c:v>
                </c:pt>
                <c:pt idx="7902">
                  <c:v>1E-4</c:v>
                </c:pt>
                <c:pt idx="7903">
                  <c:v>1E-4</c:v>
                </c:pt>
                <c:pt idx="7904">
                  <c:v>1E-4</c:v>
                </c:pt>
                <c:pt idx="7905">
                  <c:v>1E-4</c:v>
                </c:pt>
                <c:pt idx="7906">
                  <c:v>1E-4</c:v>
                </c:pt>
                <c:pt idx="7907">
                  <c:v>1E-4</c:v>
                </c:pt>
                <c:pt idx="7908">
                  <c:v>1E-4</c:v>
                </c:pt>
                <c:pt idx="7909">
                  <c:v>1.0001</c:v>
                </c:pt>
                <c:pt idx="7910">
                  <c:v>1E-4</c:v>
                </c:pt>
                <c:pt idx="7911">
                  <c:v>1E-4</c:v>
                </c:pt>
                <c:pt idx="7912">
                  <c:v>1E-4</c:v>
                </c:pt>
                <c:pt idx="7913">
                  <c:v>1.0001</c:v>
                </c:pt>
                <c:pt idx="7914">
                  <c:v>1E-4</c:v>
                </c:pt>
                <c:pt idx="7915">
                  <c:v>1E-4</c:v>
                </c:pt>
                <c:pt idx="7916">
                  <c:v>1.0001</c:v>
                </c:pt>
                <c:pt idx="7917">
                  <c:v>1E-4</c:v>
                </c:pt>
                <c:pt idx="7918">
                  <c:v>2.0001000000000002</c:v>
                </c:pt>
                <c:pt idx="7919">
                  <c:v>8.0000999999999998</c:v>
                </c:pt>
                <c:pt idx="7920">
                  <c:v>23.0001</c:v>
                </c:pt>
                <c:pt idx="7921">
                  <c:v>20.0001</c:v>
                </c:pt>
                <c:pt idx="7922">
                  <c:v>17.0001</c:v>
                </c:pt>
                <c:pt idx="7923">
                  <c:v>14.0001</c:v>
                </c:pt>
                <c:pt idx="7924">
                  <c:v>17.0001</c:v>
                </c:pt>
                <c:pt idx="7925">
                  <c:v>7.0000999999999998</c:v>
                </c:pt>
                <c:pt idx="7926">
                  <c:v>2.0001000000000002</c:v>
                </c:pt>
                <c:pt idx="7927">
                  <c:v>4.0000999999999998</c:v>
                </c:pt>
                <c:pt idx="7928">
                  <c:v>4.0000999999999998</c:v>
                </c:pt>
                <c:pt idx="7929">
                  <c:v>2.0001000000000002</c:v>
                </c:pt>
                <c:pt idx="7930">
                  <c:v>1.0001</c:v>
                </c:pt>
                <c:pt idx="7931">
                  <c:v>1E-4</c:v>
                </c:pt>
                <c:pt idx="7932">
                  <c:v>1E-4</c:v>
                </c:pt>
                <c:pt idx="7933">
                  <c:v>1E-4</c:v>
                </c:pt>
                <c:pt idx="7934">
                  <c:v>1E-4</c:v>
                </c:pt>
                <c:pt idx="7935">
                  <c:v>1E-4</c:v>
                </c:pt>
                <c:pt idx="7936">
                  <c:v>1E-4</c:v>
                </c:pt>
                <c:pt idx="7937">
                  <c:v>1E-4</c:v>
                </c:pt>
                <c:pt idx="7938">
                  <c:v>1E-4</c:v>
                </c:pt>
                <c:pt idx="7939">
                  <c:v>1E-4</c:v>
                </c:pt>
                <c:pt idx="7940">
                  <c:v>1E-4</c:v>
                </c:pt>
                <c:pt idx="7941">
                  <c:v>1E-4</c:v>
                </c:pt>
                <c:pt idx="7942">
                  <c:v>1E-4</c:v>
                </c:pt>
                <c:pt idx="7943">
                  <c:v>1E-4</c:v>
                </c:pt>
                <c:pt idx="7944">
                  <c:v>1E-4</c:v>
                </c:pt>
                <c:pt idx="7945">
                  <c:v>2.0001000000000002</c:v>
                </c:pt>
                <c:pt idx="7946">
                  <c:v>1E-4</c:v>
                </c:pt>
                <c:pt idx="7947">
                  <c:v>1E-4</c:v>
                </c:pt>
                <c:pt idx="7948">
                  <c:v>2.0001000000000002</c:v>
                </c:pt>
                <c:pt idx="7949">
                  <c:v>1.0001</c:v>
                </c:pt>
                <c:pt idx="7950">
                  <c:v>1E-4</c:v>
                </c:pt>
                <c:pt idx="7951">
                  <c:v>1E-4</c:v>
                </c:pt>
                <c:pt idx="7952">
                  <c:v>1E-4</c:v>
                </c:pt>
                <c:pt idx="7953">
                  <c:v>1E-4</c:v>
                </c:pt>
                <c:pt idx="7954">
                  <c:v>1.0001</c:v>
                </c:pt>
                <c:pt idx="7955">
                  <c:v>1.0001</c:v>
                </c:pt>
                <c:pt idx="7956">
                  <c:v>1E-4</c:v>
                </c:pt>
                <c:pt idx="7957">
                  <c:v>1E-4</c:v>
                </c:pt>
                <c:pt idx="7958">
                  <c:v>1.0001</c:v>
                </c:pt>
                <c:pt idx="7959">
                  <c:v>1E-4</c:v>
                </c:pt>
                <c:pt idx="7960">
                  <c:v>2.0001000000000002</c:v>
                </c:pt>
                <c:pt idx="7961">
                  <c:v>1E-4</c:v>
                </c:pt>
                <c:pt idx="7962">
                  <c:v>3.0001000000000002</c:v>
                </c:pt>
                <c:pt idx="7963">
                  <c:v>1E-4</c:v>
                </c:pt>
                <c:pt idx="7964">
                  <c:v>1E-4</c:v>
                </c:pt>
                <c:pt idx="7965">
                  <c:v>1.0001</c:v>
                </c:pt>
                <c:pt idx="7966">
                  <c:v>1.0001</c:v>
                </c:pt>
                <c:pt idx="7967">
                  <c:v>2.0001000000000002</c:v>
                </c:pt>
                <c:pt idx="7968">
                  <c:v>3.0001000000000002</c:v>
                </c:pt>
                <c:pt idx="7969">
                  <c:v>12.0001</c:v>
                </c:pt>
                <c:pt idx="7970">
                  <c:v>7.0000999999999998</c:v>
                </c:pt>
                <c:pt idx="7971">
                  <c:v>8.0000999999999998</c:v>
                </c:pt>
                <c:pt idx="7972">
                  <c:v>20.0001</c:v>
                </c:pt>
                <c:pt idx="7973">
                  <c:v>11.0001</c:v>
                </c:pt>
                <c:pt idx="7974">
                  <c:v>12.0001</c:v>
                </c:pt>
                <c:pt idx="7975">
                  <c:v>4.0000999999999998</c:v>
                </c:pt>
                <c:pt idx="7976">
                  <c:v>3.0001000000000002</c:v>
                </c:pt>
                <c:pt idx="7977">
                  <c:v>4.0000999999999998</c:v>
                </c:pt>
                <c:pt idx="7978">
                  <c:v>5.0000999999999998</c:v>
                </c:pt>
                <c:pt idx="7979">
                  <c:v>1E-4</c:v>
                </c:pt>
                <c:pt idx="7980">
                  <c:v>2.0001000000000002</c:v>
                </c:pt>
                <c:pt idx="7981">
                  <c:v>1.0001</c:v>
                </c:pt>
                <c:pt idx="7982">
                  <c:v>1.0001</c:v>
                </c:pt>
                <c:pt idx="7983">
                  <c:v>1E-4</c:v>
                </c:pt>
                <c:pt idx="7984">
                  <c:v>1.0001</c:v>
                </c:pt>
                <c:pt idx="7985">
                  <c:v>1E-4</c:v>
                </c:pt>
                <c:pt idx="7986">
                  <c:v>1.0001</c:v>
                </c:pt>
                <c:pt idx="7987">
                  <c:v>1.0001</c:v>
                </c:pt>
                <c:pt idx="7988">
                  <c:v>1E-4</c:v>
                </c:pt>
                <c:pt idx="7989">
                  <c:v>1.0001</c:v>
                </c:pt>
                <c:pt idx="7990">
                  <c:v>1E-4</c:v>
                </c:pt>
                <c:pt idx="7991">
                  <c:v>1E-4</c:v>
                </c:pt>
                <c:pt idx="7992">
                  <c:v>1E-4</c:v>
                </c:pt>
                <c:pt idx="7993">
                  <c:v>1E-4</c:v>
                </c:pt>
                <c:pt idx="7994">
                  <c:v>1E-4</c:v>
                </c:pt>
                <c:pt idx="7995">
                  <c:v>1E-4</c:v>
                </c:pt>
                <c:pt idx="7996">
                  <c:v>1.0001</c:v>
                </c:pt>
                <c:pt idx="7997">
                  <c:v>1.0001</c:v>
                </c:pt>
                <c:pt idx="7998">
                  <c:v>1.0001</c:v>
                </c:pt>
                <c:pt idx="7999">
                  <c:v>1E-4</c:v>
                </c:pt>
                <c:pt idx="8000">
                  <c:v>1.0001</c:v>
                </c:pt>
                <c:pt idx="8001">
                  <c:v>1E-4</c:v>
                </c:pt>
                <c:pt idx="8002">
                  <c:v>1E-4</c:v>
                </c:pt>
                <c:pt idx="8003">
                  <c:v>1E-4</c:v>
                </c:pt>
                <c:pt idx="8004">
                  <c:v>1.0001</c:v>
                </c:pt>
                <c:pt idx="8005">
                  <c:v>1E-4</c:v>
                </c:pt>
                <c:pt idx="8006">
                  <c:v>1E-4</c:v>
                </c:pt>
                <c:pt idx="8007">
                  <c:v>1E-4</c:v>
                </c:pt>
                <c:pt idx="8008">
                  <c:v>1.0001</c:v>
                </c:pt>
                <c:pt idx="8009">
                  <c:v>1E-4</c:v>
                </c:pt>
                <c:pt idx="8010">
                  <c:v>1.0001</c:v>
                </c:pt>
                <c:pt idx="8011">
                  <c:v>1E-4</c:v>
                </c:pt>
                <c:pt idx="8012">
                  <c:v>1.0001</c:v>
                </c:pt>
                <c:pt idx="8013">
                  <c:v>1.0001</c:v>
                </c:pt>
                <c:pt idx="8014">
                  <c:v>1E-4</c:v>
                </c:pt>
                <c:pt idx="8015">
                  <c:v>1E-4</c:v>
                </c:pt>
                <c:pt idx="8016">
                  <c:v>5.0000999999999998</c:v>
                </c:pt>
                <c:pt idx="8017">
                  <c:v>9.0000999999999998</c:v>
                </c:pt>
                <c:pt idx="8018">
                  <c:v>9.0000999999999998</c:v>
                </c:pt>
                <c:pt idx="8019">
                  <c:v>11.0001</c:v>
                </c:pt>
                <c:pt idx="8020">
                  <c:v>11.0001</c:v>
                </c:pt>
                <c:pt idx="8021">
                  <c:v>23.0001</c:v>
                </c:pt>
                <c:pt idx="8022">
                  <c:v>18.0001</c:v>
                </c:pt>
                <c:pt idx="8023">
                  <c:v>6.0000999999999998</c:v>
                </c:pt>
                <c:pt idx="8024">
                  <c:v>5.0000999999999998</c:v>
                </c:pt>
                <c:pt idx="8025">
                  <c:v>1.0001</c:v>
                </c:pt>
                <c:pt idx="8026">
                  <c:v>3.0001000000000002</c:v>
                </c:pt>
                <c:pt idx="8027">
                  <c:v>1E-4</c:v>
                </c:pt>
                <c:pt idx="8028">
                  <c:v>1E-4</c:v>
                </c:pt>
                <c:pt idx="8029">
                  <c:v>1.0001</c:v>
                </c:pt>
                <c:pt idx="8030">
                  <c:v>1.0001</c:v>
                </c:pt>
                <c:pt idx="8031">
                  <c:v>1E-4</c:v>
                </c:pt>
                <c:pt idx="8032">
                  <c:v>1E-4</c:v>
                </c:pt>
                <c:pt idx="8033">
                  <c:v>1E-4</c:v>
                </c:pt>
                <c:pt idx="8034">
                  <c:v>1.0001</c:v>
                </c:pt>
                <c:pt idx="8035">
                  <c:v>1E-4</c:v>
                </c:pt>
                <c:pt idx="8036">
                  <c:v>1E-4</c:v>
                </c:pt>
                <c:pt idx="8037">
                  <c:v>1E-4</c:v>
                </c:pt>
                <c:pt idx="8038">
                  <c:v>1E-4</c:v>
                </c:pt>
                <c:pt idx="8039">
                  <c:v>1E-4</c:v>
                </c:pt>
                <c:pt idx="8040">
                  <c:v>1E-4</c:v>
                </c:pt>
                <c:pt idx="8041">
                  <c:v>1E-4</c:v>
                </c:pt>
                <c:pt idx="8042">
                  <c:v>1E-4</c:v>
                </c:pt>
                <c:pt idx="8043">
                  <c:v>1E-4</c:v>
                </c:pt>
                <c:pt idx="8044">
                  <c:v>1E-4</c:v>
                </c:pt>
                <c:pt idx="8045">
                  <c:v>1E-4</c:v>
                </c:pt>
                <c:pt idx="8046">
                  <c:v>2.0001000000000002</c:v>
                </c:pt>
                <c:pt idx="8047">
                  <c:v>1.0001</c:v>
                </c:pt>
                <c:pt idx="8048">
                  <c:v>1E-4</c:v>
                </c:pt>
                <c:pt idx="8049">
                  <c:v>1E-4</c:v>
                </c:pt>
                <c:pt idx="8050">
                  <c:v>2.0001000000000002</c:v>
                </c:pt>
                <c:pt idx="8051">
                  <c:v>1E-4</c:v>
                </c:pt>
                <c:pt idx="8052">
                  <c:v>1.0001</c:v>
                </c:pt>
                <c:pt idx="8053">
                  <c:v>1E-4</c:v>
                </c:pt>
                <c:pt idx="8054">
                  <c:v>1.0001</c:v>
                </c:pt>
                <c:pt idx="8055">
                  <c:v>1E-4</c:v>
                </c:pt>
                <c:pt idx="8056">
                  <c:v>1.0001</c:v>
                </c:pt>
                <c:pt idx="8057">
                  <c:v>1.0001</c:v>
                </c:pt>
                <c:pt idx="8058">
                  <c:v>1.0001</c:v>
                </c:pt>
                <c:pt idx="8059">
                  <c:v>1E-4</c:v>
                </c:pt>
                <c:pt idx="8060">
                  <c:v>1E-4</c:v>
                </c:pt>
                <c:pt idx="8061">
                  <c:v>1E-4</c:v>
                </c:pt>
                <c:pt idx="8062">
                  <c:v>1E-4</c:v>
                </c:pt>
                <c:pt idx="8063">
                  <c:v>1.0001</c:v>
                </c:pt>
                <c:pt idx="8064">
                  <c:v>1E-4</c:v>
                </c:pt>
                <c:pt idx="8065">
                  <c:v>1.0001</c:v>
                </c:pt>
                <c:pt idx="8066">
                  <c:v>5.0000999999999998</c:v>
                </c:pt>
                <c:pt idx="8067">
                  <c:v>3.0001000000000002</c:v>
                </c:pt>
                <c:pt idx="8068">
                  <c:v>7.0000999999999998</c:v>
                </c:pt>
                <c:pt idx="8069">
                  <c:v>13.0001</c:v>
                </c:pt>
                <c:pt idx="8070">
                  <c:v>34.000100000000003</c:v>
                </c:pt>
                <c:pt idx="8071">
                  <c:v>7.0000999999999998</c:v>
                </c:pt>
                <c:pt idx="8072">
                  <c:v>4.0000999999999998</c:v>
                </c:pt>
                <c:pt idx="8073">
                  <c:v>3.0001000000000002</c:v>
                </c:pt>
                <c:pt idx="8074">
                  <c:v>3.0001000000000002</c:v>
                </c:pt>
                <c:pt idx="8075">
                  <c:v>1.0001</c:v>
                </c:pt>
                <c:pt idx="8076">
                  <c:v>6.0000999999999998</c:v>
                </c:pt>
                <c:pt idx="8077">
                  <c:v>1E-4</c:v>
                </c:pt>
                <c:pt idx="8078">
                  <c:v>2.0001000000000002</c:v>
                </c:pt>
                <c:pt idx="8079">
                  <c:v>1.0001</c:v>
                </c:pt>
                <c:pt idx="8080">
                  <c:v>1E-4</c:v>
                </c:pt>
                <c:pt idx="8081">
                  <c:v>1E-4</c:v>
                </c:pt>
                <c:pt idx="8082">
                  <c:v>1.0001</c:v>
                </c:pt>
                <c:pt idx="8083">
                  <c:v>3.0001000000000002</c:v>
                </c:pt>
                <c:pt idx="8084">
                  <c:v>1.0001</c:v>
                </c:pt>
                <c:pt idx="8085">
                  <c:v>1E-4</c:v>
                </c:pt>
                <c:pt idx="8086">
                  <c:v>1.0001</c:v>
                </c:pt>
                <c:pt idx="8087">
                  <c:v>1E-4</c:v>
                </c:pt>
                <c:pt idx="8088">
                  <c:v>1E-4</c:v>
                </c:pt>
                <c:pt idx="8089">
                  <c:v>1.0001</c:v>
                </c:pt>
                <c:pt idx="8090">
                  <c:v>2.0001000000000002</c:v>
                </c:pt>
                <c:pt idx="8091">
                  <c:v>1E-4</c:v>
                </c:pt>
                <c:pt idx="8092">
                  <c:v>1E-4</c:v>
                </c:pt>
                <c:pt idx="8093">
                  <c:v>1.0001</c:v>
                </c:pt>
                <c:pt idx="8094">
                  <c:v>1E-4</c:v>
                </c:pt>
                <c:pt idx="8095">
                  <c:v>1E-4</c:v>
                </c:pt>
                <c:pt idx="8096">
                  <c:v>1E-4</c:v>
                </c:pt>
                <c:pt idx="8097">
                  <c:v>1.0001</c:v>
                </c:pt>
                <c:pt idx="8098">
                  <c:v>1E-4</c:v>
                </c:pt>
                <c:pt idx="8099">
                  <c:v>1.0001</c:v>
                </c:pt>
                <c:pt idx="8100">
                  <c:v>1E-4</c:v>
                </c:pt>
                <c:pt idx="8101">
                  <c:v>1E-4</c:v>
                </c:pt>
                <c:pt idx="8102">
                  <c:v>1E-4</c:v>
                </c:pt>
                <c:pt idx="8103">
                  <c:v>1E-4</c:v>
                </c:pt>
                <c:pt idx="8104">
                  <c:v>1E-4</c:v>
                </c:pt>
                <c:pt idx="8105">
                  <c:v>1.0001</c:v>
                </c:pt>
                <c:pt idx="8106">
                  <c:v>1.0001</c:v>
                </c:pt>
                <c:pt idx="8107">
                  <c:v>1E-4</c:v>
                </c:pt>
                <c:pt idx="8108">
                  <c:v>1.0001</c:v>
                </c:pt>
                <c:pt idx="8109">
                  <c:v>1E-4</c:v>
                </c:pt>
                <c:pt idx="8110">
                  <c:v>1E-4</c:v>
                </c:pt>
                <c:pt idx="8111">
                  <c:v>1.0001</c:v>
                </c:pt>
                <c:pt idx="8112">
                  <c:v>4.0000999999999998</c:v>
                </c:pt>
                <c:pt idx="8113">
                  <c:v>8.0000999999999998</c:v>
                </c:pt>
                <c:pt idx="8114">
                  <c:v>12.0001</c:v>
                </c:pt>
                <c:pt idx="8115">
                  <c:v>7.0000999999999998</c:v>
                </c:pt>
                <c:pt idx="8116">
                  <c:v>7.0000999999999998</c:v>
                </c:pt>
                <c:pt idx="8117">
                  <c:v>9.0000999999999998</c:v>
                </c:pt>
                <c:pt idx="8118">
                  <c:v>11.0001</c:v>
                </c:pt>
                <c:pt idx="8119">
                  <c:v>13.0001</c:v>
                </c:pt>
                <c:pt idx="8120">
                  <c:v>5.0000999999999998</c:v>
                </c:pt>
                <c:pt idx="8121">
                  <c:v>4.0000999999999998</c:v>
                </c:pt>
                <c:pt idx="8122">
                  <c:v>2.0001000000000002</c:v>
                </c:pt>
                <c:pt idx="8123">
                  <c:v>2.0001000000000002</c:v>
                </c:pt>
                <c:pt idx="8124">
                  <c:v>1E-4</c:v>
                </c:pt>
                <c:pt idx="8125">
                  <c:v>1.0001</c:v>
                </c:pt>
                <c:pt idx="8126">
                  <c:v>3.0001000000000002</c:v>
                </c:pt>
                <c:pt idx="8127">
                  <c:v>1.0001</c:v>
                </c:pt>
                <c:pt idx="8128">
                  <c:v>1E-4</c:v>
                </c:pt>
                <c:pt idx="8129">
                  <c:v>1E-4</c:v>
                </c:pt>
                <c:pt idx="8130">
                  <c:v>1E-4</c:v>
                </c:pt>
                <c:pt idx="8131">
                  <c:v>1E-4</c:v>
                </c:pt>
                <c:pt idx="8132">
                  <c:v>1.0001</c:v>
                </c:pt>
                <c:pt idx="8133">
                  <c:v>1E-4</c:v>
                </c:pt>
                <c:pt idx="8134">
                  <c:v>1E-4</c:v>
                </c:pt>
                <c:pt idx="8135">
                  <c:v>1E-4</c:v>
                </c:pt>
                <c:pt idx="8136">
                  <c:v>1.0001</c:v>
                </c:pt>
                <c:pt idx="8137">
                  <c:v>1E-4</c:v>
                </c:pt>
                <c:pt idx="8138">
                  <c:v>1E-4</c:v>
                </c:pt>
                <c:pt idx="8139">
                  <c:v>1E-4</c:v>
                </c:pt>
                <c:pt idx="8140">
                  <c:v>1E-4</c:v>
                </c:pt>
                <c:pt idx="8141">
                  <c:v>1E-4</c:v>
                </c:pt>
                <c:pt idx="8142">
                  <c:v>1E-4</c:v>
                </c:pt>
                <c:pt idx="8143">
                  <c:v>1.0001</c:v>
                </c:pt>
                <c:pt idx="8144">
                  <c:v>1E-4</c:v>
                </c:pt>
                <c:pt idx="8145">
                  <c:v>1E-4</c:v>
                </c:pt>
                <c:pt idx="8146">
                  <c:v>1E-4</c:v>
                </c:pt>
                <c:pt idx="8147">
                  <c:v>1E-4</c:v>
                </c:pt>
                <c:pt idx="8148">
                  <c:v>1E-4</c:v>
                </c:pt>
                <c:pt idx="8149">
                  <c:v>1E-4</c:v>
                </c:pt>
                <c:pt idx="8150">
                  <c:v>1E-4</c:v>
                </c:pt>
                <c:pt idx="8151">
                  <c:v>1E-4</c:v>
                </c:pt>
                <c:pt idx="8152">
                  <c:v>1E-4</c:v>
                </c:pt>
                <c:pt idx="8153">
                  <c:v>1E-4</c:v>
                </c:pt>
                <c:pt idx="8154">
                  <c:v>1.0001</c:v>
                </c:pt>
                <c:pt idx="8155">
                  <c:v>3.0001000000000002</c:v>
                </c:pt>
                <c:pt idx="8156">
                  <c:v>1E-4</c:v>
                </c:pt>
                <c:pt idx="8157">
                  <c:v>1.0001</c:v>
                </c:pt>
                <c:pt idx="8158">
                  <c:v>1E-4</c:v>
                </c:pt>
                <c:pt idx="8159">
                  <c:v>3.0001000000000002</c:v>
                </c:pt>
                <c:pt idx="8160">
                  <c:v>4.0000999999999998</c:v>
                </c:pt>
                <c:pt idx="8161">
                  <c:v>3.0001000000000002</c:v>
                </c:pt>
                <c:pt idx="8162">
                  <c:v>3.0001000000000002</c:v>
                </c:pt>
                <c:pt idx="8163">
                  <c:v>4.0000999999999998</c:v>
                </c:pt>
                <c:pt idx="8164">
                  <c:v>6.0000999999999998</c:v>
                </c:pt>
                <c:pt idx="8165">
                  <c:v>9.0000999999999998</c:v>
                </c:pt>
                <c:pt idx="8166">
                  <c:v>9.0000999999999998</c:v>
                </c:pt>
                <c:pt idx="8167">
                  <c:v>6.0000999999999998</c:v>
                </c:pt>
                <c:pt idx="8168">
                  <c:v>4.0000999999999998</c:v>
                </c:pt>
                <c:pt idx="8169">
                  <c:v>3.0001000000000002</c:v>
                </c:pt>
                <c:pt idx="8170">
                  <c:v>5.0000999999999998</c:v>
                </c:pt>
                <c:pt idx="8171">
                  <c:v>2.0001000000000002</c:v>
                </c:pt>
                <c:pt idx="8172">
                  <c:v>1.0001</c:v>
                </c:pt>
                <c:pt idx="8173">
                  <c:v>1E-4</c:v>
                </c:pt>
                <c:pt idx="8174">
                  <c:v>1E-4</c:v>
                </c:pt>
                <c:pt idx="8175">
                  <c:v>1.0001</c:v>
                </c:pt>
                <c:pt idx="8176">
                  <c:v>1.0001</c:v>
                </c:pt>
                <c:pt idx="8177">
                  <c:v>1E-4</c:v>
                </c:pt>
                <c:pt idx="8178">
                  <c:v>1E-4</c:v>
                </c:pt>
                <c:pt idx="8179">
                  <c:v>1E-4</c:v>
                </c:pt>
                <c:pt idx="8180">
                  <c:v>1E-4</c:v>
                </c:pt>
                <c:pt idx="8181">
                  <c:v>1E-4</c:v>
                </c:pt>
                <c:pt idx="8182">
                  <c:v>1E-4</c:v>
                </c:pt>
                <c:pt idx="8183">
                  <c:v>1E-4</c:v>
                </c:pt>
                <c:pt idx="8184">
                  <c:v>1.0001</c:v>
                </c:pt>
                <c:pt idx="8185">
                  <c:v>1.0001</c:v>
                </c:pt>
                <c:pt idx="8186">
                  <c:v>1E-4</c:v>
                </c:pt>
                <c:pt idx="8187">
                  <c:v>1E-4</c:v>
                </c:pt>
                <c:pt idx="8188">
                  <c:v>1E-4</c:v>
                </c:pt>
                <c:pt idx="8189">
                  <c:v>1E-4</c:v>
                </c:pt>
                <c:pt idx="8190">
                  <c:v>1.0001</c:v>
                </c:pt>
                <c:pt idx="8191">
                  <c:v>1.0001</c:v>
                </c:pt>
                <c:pt idx="8192">
                  <c:v>1E-4</c:v>
                </c:pt>
                <c:pt idx="8193">
                  <c:v>1E-4</c:v>
                </c:pt>
                <c:pt idx="8194">
                  <c:v>1.0001</c:v>
                </c:pt>
                <c:pt idx="8195">
                  <c:v>1E-4</c:v>
                </c:pt>
                <c:pt idx="8196">
                  <c:v>1E-4</c:v>
                </c:pt>
                <c:pt idx="8197">
                  <c:v>1E-4</c:v>
                </c:pt>
                <c:pt idx="8198">
                  <c:v>1E-4</c:v>
                </c:pt>
                <c:pt idx="8199">
                  <c:v>1E-4</c:v>
                </c:pt>
                <c:pt idx="8200">
                  <c:v>1.0001</c:v>
                </c:pt>
                <c:pt idx="8201">
                  <c:v>1E-4</c:v>
                </c:pt>
                <c:pt idx="8202">
                  <c:v>1E-4</c:v>
                </c:pt>
                <c:pt idx="8203">
                  <c:v>3.0001000000000002</c:v>
                </c:pt>
                <c:pt idx="8204">
                  <c:v>1.0001</c:v>
                </c:pt>
                <c:pt idx="8205">
                  <c:v>3.0001000000000002</c:v>
                </c:pt>
                <c:pt idx="8206">
                  <c:v>7.0000999999999998</c:v>
                </c:pt>
                <c:pt idx="8207">
                  <c:v>21.0001</c:v>
                </c:pt>
                <c:pt idx="8208">
                  <c:v>30.0001</c:v>
                </c:pt>
                <c:pt idx="8209">
                  <c:v>33.000100000000003</c:v>
                </c:pt>
                <c:pt idx="8210">
                  <c:v>22.0001</c:v>
                </c:pt>
                <c:pt idx="8211">
                  <c:v>15.0001</c:v>
                </c:pt>
                <c:pt idx="8212">
                  <c:v>21.0001</c:v>
                </c:pt>
                <c:pt idx="8213">
                  <c:v>9.0000999999999998</c:v>
                </c:pt>
                <c:pt idx="8214">
                  <c:v>5.0000999999999998</c:v>
                </c:pt>
                <c:pt idx="8215">
                  <c:v>6.0000999999999998</c:v>
                </c:pt>
                <c:pt idx="8216">
                  <c:v>4.0000999999999998</c:v>
                </c:pt>
                <c:pt idx="8217">
                  <c:v>3.0001000000000002</c:v>
                </c:pt>
                <c:pt idx="8218">
                  <c:v>2.0001000000000002</c:v>
                </c:pt>
                <c:pt idx="8219">
                  <c:v>1E-4</c:v>
                </c:pt>
                <c:pt idx="8220">
                  <c:v>1E-4</c:v>
                </c:pt>
                <c:pt idx="8221">
                  <c:v>1.0001</c:v>
                </c:pt>
                <c:pt idx="8222">
                  <c:v>1.0001</c:v>
                </c:pt>
                <c:pt idx="8223">
                  <c:v>1E-4</c:v>
                </c:pt>
                <c:pt idx="8224">
                  <c:v>1E-4</c:v>
                </c:pt>
                <c:pt idx="8225">
                  <c:v>1E-4</c:v>
                </c:pt>
                <c:pt idx="8226">
                  <c:v>1.0001</c:v>
                </c:pt>
                <c:pt idx="8227">
                  <c:v>1E-4</c:v>
                </c:pt>
                <c:pt idx="8228">
                  <c:v>1E-4</c:v>
                </c:pt>
                <c:pt idx="8229">
                  <c:v>1E-4</c:v>
                </c:pt>
                <c:pt idx="8230">
                  <c:v>1E-4</c:v>
                </c:pt>
                <c:pt idx="8231">
                  <c:v>1E-4</c:v>
                </c:pt>
                <c:pt idx="8232">
                  <c:v>1.0001</c:v>
                </c:pt>
                <c:pt idx="8233">
                  <c:v>1E-4</c:v>
                </c:pt>
                <c:pt idx="8234">
                  <c:v>1E-4</c:v>
                </c:pt>
                <c:pt idx="8235">
                  <c:v>2.0001000000000002</c:v>
                </c:pt>
                <c:pt idx="8236">
                  <c:v>1E-4</c:v>
                </c:pt>
                <c:pt idx="8237">
                  <c:v>1.0001</c:v>
                </c:pt>
                <c:pt idx="8238">
                  <c:v>1.0001</c:v>
                </c:pt>
                <c:pt idx="8239">
                  <c:v>1E-4</c:v>
                </c:pt>
                <c:pt idx="8240">
                  <c:v>1E-4</c:v>
                </c:pt>
                <c:pt idx="8241">
                  <c:v>1E-4</c:v>
                </c:pt>
                <c:pt idx="8242">
                  <c:v>1E-4</c:v>
                </c:pt>
                <c:pt idx="8243">
                  <c:v>1E-4</c:v>
                </c:pt>
                <c:pt idx="8244">
                  <c:v>1E-4</c:v>
                </c:pt>
                <c:pt idx="8245">
                  <c:v>1E-4</c:v>
                </c:pt>
                <c:pt idx="8246">
                  <c:v>1E-4</c:v>
                </c:pt>
                <c:pt idx="8247">
                  <c:v>1E-4</c:v>
                </c:pt>
                <c:pt idx="8248">
                  <c:v>1E-4</c:v>
                </c:pt>
                <c:pt idx="8249">
                  <c:v>1E-4</c:v>
                </c:pt>
                <c:pt idx="8250">
                  <c:v>1.0001</c:v>
                </c:pt>
                <c:pt idx="8251">
                  <c:v>1E-4</c:v>
                </c:pt>
                <c:pt idx="8252">
                  <c:v>1E-4</c:v>
                </c:pt>
                <c:pt idx="8253">
                  <c:v>1E-4</c:v>
                </c:pt>
                <c:pt idx="8254">
                  <c:v>1.0001</c:v>
                </c:pt>
                <c:pt idx="8255">
                  <c:v>2.0001000000000002</c:v>
                </c:pt>
                <c:pt idx="8256">
                  <c:v>11.0001</c:v>
                </c:pt>
                <c:pt idx="8257">
                  <c:v>8.0000999999999998</c:v>
                </c:pt>
                <c:pt idx="8258">
                  <c:v>4.0000999999999998</c:v>
                </c:pt>
                <c:pt idx="8259">
                  <c:v>7.0000999999999998</c:v>
                </c:pt>
                <c:pt idx="8260">
                  <c:v>5.0000999999999998</c:v>
                </c:pt>
                <c:pt idx="8261">
                  <c:v>5.0000999999999998</c:v>
                </c:pt>
                <c:pt idx="8262">
                  <c:v>2.0001000000000002</c:v>
                </c:pt>
                <c:pt idx="8263">
                  <c:v>3.0001000000000002</c:v>
                </c:pt>
                <c:pt idx="8264">
                  <c:v>4.0000999999999998</c:v>
                </c:pt>
                <c:pt idx="8265">
                  <c:v>2.0001000000000002</c:v>
                </c:pt>
                <c:pt idx="8266">
                  <c:v>2.0001000000000002</c:v>
                </c:pt>
                <c:pt idx="8267">
                  <c:v>3.0001000000000002</c:v>
                </c:pt>
                <c:pt idx="8268">
                  <c:v>1.0001</c:v>
                </c:pt>
                <c:pt idx="8269">
                  <c:v>1E-4</c:v>
                </c:pt>
                <c:pt idx="8270">
                  <c:v>1E-4</c:v>
                </c:pt>
                <c:pt idx="8271">
                  <c:v>1.0001</c:v>
                </c:pt>
                <c:pt idx="8272">
                  <c:v>1E-4</c:v>
                </c:pt>
                <c:pt idx="8273">
                  <c:v>1.0001</c:v>
                </c:pt>
                <c:pt idx="8274">
                  <c:v>1E-4</c:v>
                </c:pt>
                <c:pt idx="8275">
                  <c:v>1E-4</c:v>
                </c:pt>
                <c:pt idx="8276">
                  <c:v>1.0001</c:v>
                </c:pt>
                <c:pt idx="8277">
                  <c:v>2.0001000000000002</c:v>
                </c:pt>
                <c:pt idx="8278">
                  <c:v>1E-4</c:v>
                </c:pt>
                <c:pt idx="8279">
                  <c:v>1E-4</c:v>
                </c:pt>
                <c:pt idx="8280">
                  <c:v>1E-4</c:v>
                </c:pt>
                <c:pt idx="8281">
                  <c:v>1E-4</c:v>
                </c:pt>
                <c:pt idx="8282">
                  <c:v>1E-4</c:v>
                </c:pt>
                <c:pt idx="8283">
                  <c:v>1E-4</c:v>
                </c:pt>
                <c:pt idx="8284">
                  <c:v>1.0001</c:v>
                </c:pt>
                <c:pt idx="8285">
                  <c:v>1.0001</c:v>
                </c:pt>
                <c:pt idx="8286">
                  <c:v>1E-4</c:v>
                </c:pt>
                <c:pt idx="8287">
                  <c:v>1E-4</c:v>
                </c:pt>
                <c:pt idx="8288">
                  <c:v>1E-4</c:v>
                </c:pt>
                <c:pt idx="8289">
                  <c:v>1E-4</c:v>
                </c:pt>
                <c:pt idx="8290">
                  <c:v>1.0001</c:v>
                </c:pt>
                <c:pt idx="8291">
                  <c:v>1E-4</c:v>
                </c:pt>
                <c:pt idx="8292">
                  <c:v>2.0001000000000002</c:v>
                </c:pt>
                <c:pt idx="8293">
                  <c:v>2.0001000000000002</c:v>
                </c:pt>
                <c:pt idx="8294">
                  <c:v>1.0001</c:v>
                </c:pt>
                <c:pt idx="8295">
                  <c:v>1.0001</c:v>
                </c:pt>
                <c:pt idx="8296">
                  <c:v>2.0001000000000002</c:v>
                </c:pt>
                <c:pt idx="8297">
                  <c:v>1E-4</c:v>
                </c:pt>
                <c:pt idx="8298">
                  <c:v>1E-4</c:v>
                </c:pt>
                <c:pt idx="8299">
                  <c:v>1.0001</c:v>
                </c:pt>
                <c:pt idx="8300">
                  <c:v>1E-4</c:v>
                </c:pt>
                <c:pt idx="8301">
                  <c:v>1.0001</c:v>
                </c:pt>
                <c:pt idx="8302">
                  <c:v>1.0001</c:v>
                </c:pt>
                <c:pt idx="8303">
                  <c:v>8.0000999999999998</c:v>
                </c:pt>
                <c:pt idx="8304">
                  <c:v>10.0001</c:v>
                </c:pt>
                <c:pt idx="8305">
                  <c:v>9.0000999999999998</c:v>
                </c:pt>
                <c:pt idx="8306">
                  <c:v>7.0000999999999998</c:v>
                </c:pt>
                <c:pt idx="8307">
                  <c:v>2.0001000000000002</c:v>
                </c:pt>
                <c:pt idx="8308">
                  <c:v>5.0000999999999998</c:v>
                </c:pt>
                <c:pt idx="8309">
                  <c:v>5.0000999999999998</c:v>
                </c:pt>
                <c:pt idx="8310">
                  <c:v>2.0001000000000002</c:v>
                </c:pt>
                <c:pt idx="8311">
                  <c:v>1.0001</c:v>
                </c:pt>
                <c:pt idx="8312">
                  <c:v>1.0001</c:v>
                </c:pt>
                <c:pt idx="8313">
                  <c:v>1E-4</c:v>
                </c:pt>
                <c:pt idx="8314">
                  <c:v>1.0001</c:v>
                </c:pt>
                <c:pt idx="8315">
                  <c:v>1E-4</c:v>
                </c:pt>
                <c:pt idx="8316">
                  <c:v>1E-4</c:v>
                </c:pt>
                <c:pt idx="8317">
                  <c:v>1.0001</c:v>
                </c:pt>
                <c:pt idx="8318">
                  <c:v>1E-4</c:v>
                </c:pt>
                <c:pt idx="8319">
                  <c:v>1E-4</c:v>
                </c:pt>
                <c:pt idx="8320">
                  <c:v>1E-4</c:v>
                </c:pt>
                <c:pt idx="8321">
                  <c:v>1E-4</c:v>
                </c:pt>
                <c:pt idx="8322">
                  <c:v>1.0001</c:v>
                </c:pt>
                <c:pt idx="8323">
                  <c:v>1E-4</c:v>
                </c:pt>
                <c:pt idx="8324">
                  <c:v>1E-4</c:v>
                </c:pt>
                <c:pt idx="8325">
                  <c:v>1E-4</c:v>
                </c:pt>
                <c:pt idx="8326">
                  <c:v>1E-4</c:v>
                </c:pt>
                <c:pt idx="8327">
                  <c:v>1.0001</c:v>
                </c:pt>
                <c:pt idx="8328">
                  <c:v>1E-4</c:v>
                </c:pt>
                <c:pt idx="8329">
                  <c:v>1E-4</c:v>
                </c:pt>
                <c:pt idx="8330">
                  <c:v>1.0001</c:v>
                </c:pt>
                <c:pt idx="8331">
                  <c:v>1E-4</c:v>
                </c:pt>
                <c:pt idx="8332">
                  <c:v>1E-4</c:v>
                </c:pt>
                <c:pt idx="8333">
                  <c:v>1E-4</c:v>
                </c:pt>
                <c:pt idx="8334">
                  <c:v>1E-4</c:v>
                </c:pt>
                <c:pt idx="8335">
                  <c:v>1E-4</c:v>
                </c:pt>
                <c:pt idx="8336">
                  <c:v>1.0001</c:v>
                </c:pt>
                <c:pt idx="8337">
                  <c:v>1E-4</c:v>
                </c:pt>
                <c:pt idx="8338">
                  <c:v>1E-4</c:v>
                </c:pt>
                <c:pt idx="8339">
                  <c:v>1E-4</c:v>
                </c:pt>
                <c:pt idx="8340">
                  <c:v>1E-4</c:v>
                </c:pt>
                <c:pt idx="8341">
                  <c:v>1E-4</c:v>
                </c:pt>
                <c:pt idx="8342">
                  <c:v>2.0001000000000002</c:v>
                </c:pt>
                <c:pt idx="8343">
                  <c:v>1E-4</c:v>
                </c:pt>
                <c:pt idx="8344">
                  <c:v>1.0001</c:v>
                </c:pt>
                <c:pt idx="8345">
                  <c:v>1E-4</c:v>
                </c:pt>
                <c:pt idx="8346">
                  <c:v>1E-4</c:v>
                </c:pt>
                <c:pt idx="8347">
                  <c:v>1.0001</c:v>
                </c:pt>
                <c:pt idx="8348">
                  <c:v>1.0001</c:v>
                </c:pt>
                <c:pt idx="8349">
                  <c:v>3.0001000000000002</c:v>
                </c:pt>
                <c:pt idx="8350">
                  <c:v>2.0001000000000002</c:v>
                </c:pt>
                <c:pt idx="8351">
                  <c:v>12.0001</c:v>
                </c:pt>
                <c:pt idx="8352">
                  <c:v>10.0001</c:v>
                </c:pt>
                <c:pt idx="8353">
                  <c:v>5.0000999999999998</c:v>
                </c:pt>
                <c:pt idx="8354">
                  <c:v>3.0001000000000002</c:v>
                </c:pt>
                <c:pt idx="8355">
                  <c:v>2.0001000000000002</c:v>
                </c:pt>
                <c:pt idx="8356">
                  <c:v>1.0001</c:v>
                </c:pt>
                <c:pt idx="8357">
                  <c:v>1.0001</c:v>
                </c:pt>
                <c:pt idx="8358">
                  <c:v>1.0001</c:v>
                </c:pt>
                <c:pt idx="8359">
                  <c:v>5.0000999999999998</c:v>
                </c:pt>
                <c:pt idx="8360">
                  <c:v>2.0001000000000002</c:v>
                </c:pt>
                <c:pt idx="8361">
                  <c:v>1.0001</c:v>
                </c:pt>
                <c:pt idx="8362">
                  <c:v>2.0001000000000002</c:v>
                </c:pt>
                <c:pt idx="8363">
                  <c:v>1E-4</c:v>
                </c:pt>
                <c:pt idx="8364">
                  <c:v>1E-4</c:v>
                </c:pt>
                <c:pt idx="8365">
                  <c:v>1.0001</c:v>
                </c:pt>
                <c:pt idx="8366">
                  <c:v>1E-4</c:v>
                </c:pt>
                <c:pt idx="8367">
                  <c:v>1E-4</c:v>
                </c:pt>
                <c:pt idx="8368">
                  <c:v>1.0001</c:v>
                </c:pt>
                <c:pt idx="8369">
                  <c:v>1E-4</c:v>
                </c:pt>
                <c:pt idx="8370">
                  <c:v>1E-4</c:v>
                </c:pt>
                <c:pt idx="8371">
                  <c:v>1.0001</c:v>
                </c:pt>
                <c:pt idx="8372">
                  <c:v>1E-4</c:v>
                </c:pt>
                <c:pt idx="8373">
                  <c:v>1E-4</c:v>
                </c:pt>
                <c:pt idx="8374">
                  <c:v>1E-4</c:v>
                </c:pt>
                <c:pt idx="8375">
                  <c:v>1.0001</c:v>
                </c:pt>
                <c:pt idx="8376">
                  <c:v>2.0001000000000002</c:v>
                </c:pt>
                <c:pt idx="8377">
                  <c:v>1E-4</c:v>
                </c:pt>
                <c:pt idx="8378">
                  <c:v>1E-4</c:v>
                </c:pt>
                <c:pt idx="8379">
                  <c:v>1E-4</c:v>
                </c:pt>
                <c:pt idx="8380">
                  <c:v>1E-4</c:v>
                </c:pt>
                <c:pt idx="8381">
                  <c:v>1.0001</c:v>
                </c:pt>
                <c:pt idx="8382">
                  <c:v>1E-4</c:v>
                </c:pt>
                <c:pt idx="8383">
                  <c:v>1.0001</c:v>
                </c:pt>
                <c:pt idx="8384">
                  <c:v>1E-4</c:v>
                </c:pt>
                <c:pt idx="8385">
                  <c:v>1E-4</c:v>
                </c:pt>
                <c:pt idx="8386">
                  <c:v>1E-4</c:v>
                </c:pt>
                <c:pt idx="8387">
                  <c:v>1E-4</c:v>
                </c:pt>
                <c:pt idx="8388">
                  <c:v>1E-4</c:v>
                </c:pt>
                <c:pt idx="8389">
                  <c:v>1.0001</c:v>
                </c:pt>
                <c:pt idx="8390">
                  <c:v>1E-4</c:v>
                </c:pt>
                <c:pt idx="8391">
                  <c:v>1.0001</c:v>
                </c:pt>
                <c:pt idx="8392">
                  <c:v>1E-4</c:v>
                </c:pt>
                <c:pt idx="8393">
                  <c:v>1E-4</c:v>
                </c:pt>
                <c:pt idx="8394">
                  <c:v>1.0001</c:v>
                </c:pt>
                <c:pt idx="8395">
                  <c:v>1E-4</c:v>
                </c:pt>
                <c:pt idx="8396">
                  <c:v>5.0000999999999998</c:v>
                </c:pt>
                <c:pt idx="8397">
                  <c:v>14.0001</c:v>
                </c:pt>
                <c:pt idx="8398">
                  <c:v>21.0001</c:v>
                </c:pt>
                <c:pt idx="8399">
                  <c:v>16.0001</c:v>
                </c:pt>
                <c:pt idx="8400">
                  <c:v>8.0000999999999998</c:v>
                </c:pt>
                <c:pt idx="8401">
                  <c:v>7.0000999999999998</c:v>
                </c:pt>
                <c:pt idx="8402">
                  <c:v>3.0001000000000002</c:v>
                </c:pt>
                <c:pt idx="8403">
                  <c:v>3.0001000000000002</c:v>
                </c:pt>
                <c:pt idx="8404">
                  <c:v>1.0001</c:v>
                </c:pt>
                <c:pt idx="8405">
                  <c:v>2.0001000000000002</c:v>
                </c:pt>
                <c:pt idx="8406">
                  <c:v>1.0001</c:v>
                </c:pt>
                <c:pt idx="8407">
                  <c:v>1E-4</c:v>
                </c:pt>
                <c:pt idx="8408">
                  <c:v>2.0001000000000002</c:v>
                </c:pt>
                <c:pt idx="8409">
                  <c:v>1.0001</c:v>
                </c:pt>
                <c:pt idx="8410">
                  <c:v>1.0001</c:v>
                </c:pt>
                <c:pt idx="8411">
                  <c:v>1.0001</c:v>
                </c:pt>
                <c:pt idx="8412">
                  <c:v>1E-4</c:v>
                </c:pt>
                <c:pt idx="8413">
                  <c:v>1E-4</c:v>
                </c:pt>
                <c:pt idx="8414">
                  <c:v>1.0001</c:v>
                </c:pt>
                <c:pt idx="8415">
                  <c:v>1E-4</c:v>
                </c:pt>
                <c:pt idx="8416">
                  <c:v>1E-4</c:v>
                </c:pt>
                <c:pt idx="8417">
                  <c:v>1E-4</c:v>
                </c:pt>
                <c:pt idx="8418">
                  <c:v>1.0001</c:v>
                </c:pt>
                <c:pt idx="8419">
                  <c:v>1E-4</c:v>
                </c:pt>
                <c:pt idx="8420">
                  <c:v>2.0001000000000002</c:v>
                </c:pt>
                <c:pt idx="8421">
                  <c:v>1E-4</c:v>
                </c:pt>
                <c:pt idx="8422">
                  <c:v>2.0001000000000002</c:v>
                </c:pt>
                <c:pt idx="8423">
                  <c:v>1E-4</c:v>
                </c:pt>
                <c:pt idx="8424">
                  <c:v>1.0001</c:v>
                </c:pt>
                <c:pt idx="8425">
                  <c:v>1E-4</c:v>
                </c:pt>
                <c:pt idx="8426">
                  <c:v>1E-4</c:v>
                </c:pt>
                <c:pt idx="8427">
                  <c:v>1E-4</c:v>
                </c:pt>
                <c:pt idx="8428">
                  <c:v>1E-4</c:v>
                </c:pt>
                <c:pt idx="8429">
                  <c:v>1E-4</c:v>
                </c:pt>
                <c:pt idx="8430">
                  <c:v>1E-4</c:v>
                </c:pt>
                <c:pt idx="8431">
                  <c:v>2.0001000000000002</c:v>
                </c:pt>
                <c:pt idx="8432">
                  <c:v>1E-4</c:v>
                </c:pt>
                <c:pt idx="8433">
                  <c:v>1.0001</c:v>
                </c:pt>
                <c:pt idx="8434">
                  <c:v>1E-4</c:v>
                </c:pt>
                <c:pt idx="8435">
                  <c:v>1.0001</c:v>
                </c:pt>
                <c:pt idx="8436">
                  <c:v>1E-4</c:v>
                </c:pt>
                <c:pt idx="8437">
                  <c:v>2.0001000000000002</c:v>
                </c:pt>
                <c:pt idx="8438">
                  <c:v>1E-4</c:v>
                </c:pt>
                <c:pt idx="8439">
                  <c:v>1.0001</c:v>
                </c:pt>
                <c:pt idx="8440">
                  <c:v>1E-4</c:v>
                </c:pt>
                <c:pt idx="8441">
                  <c:v>2.0001000000000002</c:v>
                </c:pt>
                <c:pt idx="8442">
                  <c:v>4.0000999999999998</c:v>
                </c:pt>
                <c:pt idx="8443">
                  <c:v>14.0001</c:v>
                </c:pt>
                <c:pt idx="8444">
                  <c:v>29.0001</c:v>
                </c:pt>
                <c:pt idx="8445">
                  <c:v>18.0001</c:v>
                </c:pt>
                <c:pt idx="8446">
                  <c:v>6.0000999999999998</c:v>
                </c:pt>
                <c:pt idx="8447">
                  <c:v>8.0000999999999998</c:v>
                </c:pt>
                <c:pt idx="8448">
                  <c:v>7.0000999999999998</c:v>
                </c:pt>
                <c:pt idx="8449">
                  <c:v>4.0000999999999998</c:v>
                </c:pt>
                <c:pt idx="8450">
                  <c:v>2.0001000000000002</c:v>
                </c:pt>
                <c:pt idx="8451">
                  <c:v>3.0001000000000002</c:v>
                </c:pt>
                <c:pt idx="8452">
                  <c:v>2.0001000000000002</c:v>
                </c:pt>
                <c:pt idx="8453">
                  <c:v>4.0000999999999998</c:v>
                </c:pt>
                <c:pt idx="8454">
                  <c:v>1.0001</c:v>
                </c:pt>
                <c:pt idx="8455">
                  <c:v>2.0001000000000002</c:v>
                </c:pt>
                <c:pt idx="8456">
                  <c:v>2.0001000000000002</c:v>
                </c:pt>
                <c:pt idx="8457">
                  <c:v>1.0001</c:v>
                </c:pt>
                <c:pt idx="8458">
                  <c:v>1E-4</c:v>
                </c:pt>
                <c:pt idx="8459">
                  <c:v>1E-4</c:v>
                </c:pt>
                <c:pt idx="8460">
                  <c:v>1E-4</c:v>
                </c:pt>
                <c:pt idx="8461">
                  <c:v>1.0001</c:v>
                </c:pt>
                <c:pt idx="8462">
                  <c:v>1E-4</c:v>
                </c:pt>
                <c:pt idx="8463">
                  <c:v>1.0001</c:v>
                </c:pt>
                <c:pt idx="8464">
                  <c:v>1.0001</c:v>
                </c:pt>
                <c:pt idx="8465">
                  <c:v>1.0001</c:v>
                </c:pt>
                <c:pt idx="8466">
                  <c:v>3.0001000000000002</c:v>
                </c:pt>
                <c:pt idx="8467">
                  <c:v>1.0001</c:v>
                </c:pt>
                <c:pt idx="8468">
                  <c:v>2.0001000000000002</c:v>
                </c:pt>
                <c:pt idx="8469">
                  <c:v>2.0001000000000002</c:v>
                </c:pt>
                <c:pt idx="8470">
                  <c:v>2.0001000000000002</c:v>
                </c:pt>
                <c:pt idx="8471">
                  <c:v>1E-4</c:v>
                </c:pt>
                <c:pt idx="8472">
                  <c:v>2.0001000000000002</c:v>
                </c:pt>
                <c:pt idx="8473">
                  <c:v>1.0001</c:v>
                </c:pt>
                <c:pt idx="8474">
                  <c:v>1.0001</c:v>
                </c:pt>
                <c:pt idx="8475">
                  <c:v>1.0001</c:v>
                </c:pt>
                <c:pt idx="8476">
                  <c:v>1.0001</c:v>
                </c:pt>
                <c:pt idx="8477">
                  <c:v>1E-4</c:v>
                </c:pt>
                <c:pt idx="8478">
                  <c:v>3.0001000000000002</c:v>
                </c:pt>
                <c:pt idx="8479">
                  <c:v>3.0001000000000002</c:v>
                </c:pt>
                <c:pt idx="8480">
                  <c:v>2.0001000000000002</c:v>
                </c:pt>
                <c:pt idx="8481">
                  <c:v>1E-4</c:v>
                </c:pt>
                <c:pt idx="8482">
                  <c:v>1.0001</c:v>
                </c:pt>
                <c:pt idx="8483">
                  <c:v>2.0001000000000002</c:v>
                </c:pt>
                <c:pt idx="8484">
                  <c:v>1E-4</c:v>
                </c:pt>
                <c:pt idx="8485">
                  <c:v>2.0001000000000002</c:v>
                </c:pt>
                <c:pt idx="8486">
                  <c:v>1.0001</c:v>
                </c:pt>
                <c:pt idx="8487">
                  <c:v>2.0001000000000002</c:v>
                </c:pt>
                <c:pt idx="8488">
                  <c:v>11.0001</c:v>
                </c:pt>
                <c:pt idx="8489">
                  <c:v>45.000100000000003</c:v>
                </c:pt>
                <c:pt idx="8490">
                  <c:v>72.000100000000003</c:v>
                </c:pt>
                <c:pt idx="8491">
                  <c:v>30.0001</c:v>
                </c:pt>
                <c:pt idx="8492">
                  <c:v>30.0001</c:v>
                </c:pt>
                <c:pt idx="8493">
                  <c:v>27.0001</c:v>
                </c:pt>
                <c:pt idx="8494">
                  <c:v>15.0001</c:v>
                </c:pt>
                <c:pt idx="8495">
                  <c:v>12.0001</c:v>
                </c:pt>
                <c:pt idx="8496">
                  <c:v>7.0000999999999998</c:v>
                </c:pt>
                <c:pt idx="8497">
                  <c:v>5.0000999999999998</c:v>
                </c:pt>
                <c:pt idx="8498">
                  <c:v>7.0000999999999998</c:v>
                </c:pt>
                <c:pt idx="8499">
                  <c:v>4.0000999999999998</c:v>
                </c:pt>
                <c:pt idx="8500">
                  <c:v>5.0000999999999998</c:v>
                </c:pt>
                <c:pt idx="8501">
                  <c:v>2.0001000000000002</c:v>
                </c:pt>
                <c:pt idx="8502">
                  <c:v>2.0001000000000002</c:v>
                </c:pt>
                <c:pt idx="8503">
                  <c:v>1E-4</c:v>
                </c:pt>
                <c:pt idx="8504">
                  <c:v>2.0001000000000002</c:v>
                </c:pt>
                <c:pt idx="8505">
                  <c:v>4.0000999999999998</c:v>
                </c:pt>
                <c:pt idx="8506">
                  <c:v>2.0001000000000002</c:v>
                </c:pt>
                <c:pt idx="8507">
                  <c:v>1.0001</c:v>
                </c:pt>
                <c:pt idx="8508">
                  <c:v>3.0001000000000002</c:v>
                </c:pt>
                <c:pt idx="8509">
                  <c:v>4.0000999999999998</c:v>
                </c:pt>
                <c:pt idx="8510">
                  <c:v>2.0001000000000002</c:v>
                </c:pt>
                <c:pt idx="8511">
                  <c:v>2.0001000000000002</c:v>
                </c:pt>
                <c:pt idx="8512">
                  <c:v>3.0001000000000002</c:v>
                </c:pt>
                <c:pt idx="8513">
                  <c:v>1E-4</c:v>
                </c:pt>
                <c:pt idx="8514">
                  <c:v>3.0001000000000002</c:v>
                </c:pt>
                <c:pt idx="8515">
                  <c:v>3.0001000000000002</c:v>
                </c:pt>
                <c:pt idx="8516">
                  <c:v>2.0001000000000002</c:v>
                </c:pt>
                <c:pt idx="8517">
                  <c:v>2.0001000000000002</c:v>
                </c:pt>
                <c:pt idx="8518">
                  <c:v>3.0001000000000002</c:v>
                </c:pt>
                <c:pt idx="8519">
                  <c:v>2.0001000000000002</c:v>
                </c:pt>
                <c:pt idx="8520">
                  <c:v>1E-4</c:v>
                </c:pt>
                <c:pt idx="8521">
                  <c:v>4.0000999999999998</c:v>
                </c:pt>
                <c:pt idx="8522">
                  <c:v>3.0001000000000002</c:v>
                </c:pt>
                <c:pt idx="8523">
                  <c:v>1.0001</c:v>
                </c:pt>
                <c:pt idx="8524">
                  <c:v>2.0001000000000002</c:v>
                </c:pt>
                <c:pt idx="8525">
                  <c:v>3.0001000000000002</c:v>
                </c:pt>
                <c:pt idx="8526">
                  <c:v>2.0001000000000002</c:v>
                </c:pt>
                <c:pt idx="8527">
                  <c:v>3.0001000000000002</c:v>
                </c:pt>
                <c:pt idx="8528">
                  <c:v>3.0001000000000002</c:v>
                </c:pt>
                <c:pt idx="8529">
                  <c:v>1E-4</c:v>
                </c:pt>
                <c:pt idx="8530">
                  <c:v>1.0001</c:v>
                </c:pt>
                <c:pt idx="8531">
                  <c:v>8.0000999999999998</c:v>
                </c:pt>
                <c:pt idx="8532">
                  <c:v>2.0001000000000002</c:v>
                </c:pt>
                <c:pt idx="8533">
                  <c:v>1.0001</c:v>
                </c:pt>
                <c:pt idx="8534">
                  <c:v>8.0000999999999998</c:v>
                </c:pt>
                <c:pt idx="8535">
                  <c:v>35.000100000000003</c:v>
                </c:pt>
                <c:pt idx="8536">
                  <c:v>54.000100000000003</c:v>
                </c:pt>
                <c:pt idx="8537">
                  <c:v>39.000100000000003</c:v>
                </c:pt>
                <c:pt idx="8538">
                  <c:v>23.0001</c:v>
                </c:pt>
                <c:pt idx="8539">
                  <c:v>19.0001</c:v>
                </c:pt>
                <c:pt idx="8540">
                  <c:v>13.0001</c:v>
                </c:pt>
                <c:pt idx="8541">
                  <c:v>6.0000999999999998</c:v>
                </c:pt>
                <c:pt idx="8542">
                  <c:v>6.0000999999999998</c:v>
                </c:pt>
                <c:pt idx="8543">
                  <c:v>7.0000999999999998</c:v>
                </c:pt>
                <c:pt idx="8544">
                  <c:v>4.0000999999999998</c:v>
                </c:pt>
                <c:pt idx="8545">
                  <c:v>6.0000999999999998</c:v>
                </c:pt>
                <c:pt idx="8546">
                  <c:v>5.0000999999999998</c:v>
                </c:pt>
                <c:pt idx="8547">
                  <c:v>3.0001000000000002</c:v>
                </c:pt>
                <c:pt idx="8548">
                  <c:v>2.0001000000000002</c:v>
                </c:pt>
                <c:pt idx="8549">
                  <c:v>4.0000999999999998</c:v>
                </c:pt>
                <c:pt idx="8550">
                  <c:v>7.0000999999999998</c:v>
                </c:pt>
                <c:pt idx="8551">
                  <c:v>1.0001</c:v>
                </c:pt>
                <c:pt idx="8552">
                  <c:v>4.0000999999999998</c:v>
                </c:pt>
                <c:pt idx="8553">
                  <c:v>2.0001000000000002</c:v>
                </c:pt>
                <c:pt idx="8554">
                  <c:v>3.0001000000000002</c:v>
                </c:pt>
                <c:pt idx="8555">
                  <c:v>5.0000999999999998</c:v>
                </c:pt>
                <c:pt idx="8556">
                  <c:v>3.0001000000000002</c:v>
                </c:pt>
                <c:pt idx="8557">
                  <c:v>3.0001000000000002</c:v>
                </c:pt>
                <c:pt idx="8558">
                  <c:v>2.0001000000000002</c:v>
                </c:pt>
                <c:pt idx="8559">
                  <c:v>4.0000999999999998</c:v>
                </c:pt>
                <c:pt idx="8560">
                  <c:v>4.0000999999999998</c:v>
                </c:pt>
                <c:pt idx="8561">
                  <c:v>3.0001000000000002</c:v>
                </c:pt>
                <c:pt idx="8562">
                  <c:v>5.0000999999999998</c:v>
                </c:pt>
                <c:pt idx="8563">
                  <c:v>1.0001</c:v>
                </c:pt>
                <c:pt idx="8564">
                  <c:v>5.0000999999999998</c:v>
                </c:pt>
                <c:pt idx="8565">
                  <c:v>3.0001000000000002</c:v>
                </c:pt>
                <c:pt idx="8566">
                  <c:v>1.0001</c:v>
                </c:pt>
                <c:pt idx="8567">
                  <c:v>3.0001000000000002</c:v>
                </c:pt>
                <c:pt idx="8568">
                  <c:v>5.0000999999999998</c:v>
                </c:pt>
                <c:pt idx="8569">
                  <c:v>6.0000999999999998</c:v>
                </c:pt>
                <c:pt idx="8570">
                  <c:v>3.0001000000000002</c:v>
                </c:pt>
                <c:pt idx="8571">
                  <c:v>5.0000999999999998</c:v>
                </c:pt>
                <c:pt idx="8572">
                  <c:v>2.0001000000000002</c:v>
                </c:pt>
                <c:pt idx="8573">
                  <c:v>6.0000999999999998</c:v>
                </c:pt>
                <c:pt idx="8574">
                  <c:v>6.0000999999999998</c:v>
                </c:pt>
                <c:pt idx="8575">
                  <c:v>7.0000999999999998</c:v>
                </c:pt>
                <c:pt idx="8576">
                  <c:v>6.0000999999999998</c:v>
                </c:pt>
                <c:pt idx="8577">
                  <c:v>6.0000999999999998</c:v>
                </c:pt>
                <c:pt idx="8578">
                  <c:v>7.0000999999999998</c:v>
                </c:pt>
                <c:pt idx="8579">
                  <c:v>26.0001</c:v>
                </c:pt>
                <c:pt idx="8580">
                  <c:v>86.000100000000003</c:v>
                </c:pt>
                <c:pt idx="8581">
                  <c:v>205.0001</c:v>
                </c:pt>
                <c:pt idx="8582">
                  <c:v>218.0001</c:v>
                </c:pt>
                <c:pt idx="8583">
                  <c:v>125.0001</c:v>
                </c:pt>
                <c:pt idx="8584">
                  <c:v>94.000100000000003</c:v>
                </c:pt>
                <c:pt idx="8585">
                  <c:v>54.000100000000003</c:v>
                </c:pt>
                <c:pt idx="8586">
                  <c:v>43.000100000000003</c:v>
                </c:pt>
                <c:pt idx="8587">
                  <c:v>32.000100000000003</c:v>
                </c:pt>
                <c:pt idx="8588">
                  <c:v>23.0001</c:v>
                </c:pt>
                <c:pt idx="8589">
                  <c:v>9.0000999999999998</c:v>
                </c:pt>
                <c:pt idx="8590">
                  <c:v>13.0001</c:v>
                </c:pt>
                <c:pt idx="8591">
                  <c:v>7.0000999999999998</c:v>
                </c:pt>
                <c:pt idx="8592">
                  <c:v>5.0000999999999998</c:v>
                </c:pt>
                <c:pt idx="8593">
                  <c:v>4.0000999999999998</c:v>
                </c:pt>
                <c:pt idx="8594">
                  <c:v>6.0000999999999998</c:v>
                </c:pt>
                <c:pt idx="8595">
                  <c:v>3.0001000000000002</c:v>
                </c:pt>
                <c:pt idx="8596">
                  <c:v>3.0001000000000002</c:v>
                </c:pt>
                <c:pt idx="8597">
                  <c:v>6.0000999999999998</c:v>
                </c:pt>
                <c:pt idx="8598">
                  <c:v>3.0001000000000002</c:v>
                </c:pt>
                <c:pt idx="8599">
                  <c:v>5.0000999999999998</c:v>
                </c:pt>
                <c:pt idx="8600">
                  <c:v>12.0001</c:v>
                </c:pt>
                <c:pt idx="8601">
                  <c:v>7.0000999999999998</c:v>
                </c:pt>
                <c:pt idx="8602">
                  <c:v>7.0000999999999998</c:v>
                </c:pt>
                <c:pt idx="8603">
                  <c:v>8.0000999999999998</c:v>
                </c:pt>
                <c:pt idx="8604">
                  <c:v>9.0000999999999998</c:v>
                </c:pt>
                <c:pt idx="8605">
                  <c:v>3.0001000000000002</c:v>
                </c:pt>
                <c:pt idx="8606">
                  <c:v>9.0000999999999998</c:v>
                </c:pt>
                <c:pt idx="8607">
                  <c:v>5.0000999999999998</c:v>
                </c:pt>
                <c:pt idx="8608">
                  <c:v>12.0001</c:v>
                </c:pt>
                <c:pt idx="8609">
                  <c:v>5.0000999999999998</c:v>
                </c:pt>
                <c:pt idx="8610">
                  <c:v>12.0001</c:v>
                </c:pt>
                <c:pt idx="8611">
                  <c:v>13.0001</c:v>
                </c:pt>
                <c:pt idx="8612">
                  <c:v>5.0000999999999998</c:v>
                </c:pt>
                <c:pt idx="8613">
                  <c:v>9.0000999999999998</c:v>
                </c:pt>
                <c:pt idx="8614">
                  <c:v>5.0000999999999998</c:v>
                </c:pt>
                <c:pt idx="8615">
                  <c:v>4.0000999999999998</c:v>
                </c:pt>
                <c:pt idx="8616">
                  <c:v>11.0001</c:v>
                </c:pt>
                <c:pt idx="8617">
                  <c:v>13.0001</c:v>
                </c:pt>
                <c:pt idx="8618">
                  <c:v>6.0000999999999998</c:v>
                </c:pt>
                <c:pt idx="8619">
                  <c:v>10.0001</c:v>
                </c:pt>
                <c:pt idx="8620">
                  <c:v>13.0001</c:v>
                </c:pt>
                <c:pt idx="8621">
                  <c:v>12.0001</c:v>
                </c:pt>
                <c:pt idx="8622">
                  <c:v>17.0001</c:v>
                </c:pt>
                <c:pt idx="8623">
                  <c:v>20.0001</c:v>
                </c:pt>
                <c:pt idx="8624">
                  <c:v>64.000100000000003</c:v>
                </c:pt>
                <c:pt idx="8625">
                  <c:v>309.00009999999997</c:v>
                </c:pt>
                <c:pt idx="8626">
                  <c:v>1262.0001</c:v>
                </c:pt>
                <c:pt idx="8627">
                  <c:v>3504.0001000000002</c:v>
                </c:pt>
                <c:pt idx="8628">
                  <c:v>4182.0001000000002</c:v>
                </c:pt>
                <c:pt idx="8629">
                  <c:v>2514.0001000000002</c:v>
                </c:pt>
                <c:pt idx="8630">
                  <c:v>1780.0001</c:v>
                </c:pt>
                <c:pt idx="8631">
                  <c:v>1439.0001</c:v>
                </c:pt>
                <c:pt idx="8632">
                  <c:v>943.00009999999997</c:v>
                </c:pt>
                <c:pt idx="8633">
                  <c:v>590.00009999999997</c:v>
                </c:pt>
                <c:pt idx="8634">
                  <c:v>402.00009999999997</c:v>
                </c:pt>
                <c:pt idx="8635">
                  <c:v>265.00009999999997</c:v>
                </c:pt>
                <c:pt idx="8636">
                  <c:v>182.0001</c:v>
                </c:pt>
                <c:pt idx="8637">
                  <c:v>96.000100000000003</c:v>
                </c:pt>
                <c:pt idx="8638">
                  <c:v>40.000100000000003</c:v>
                </c:pt>
                <c:pt idx="8639">
                  <c:v>20.0001</c:v>
                </c:pt>
                <c:pt idx="8640">
                  <c:v>18.0001</c:v>
                </c:pt>
                <c:pt idx="8641">
                  <c:v>13.0001</c:v>
                </c:pt>
                <c:pt idx="8642">
                  <c:v>9.0000999999999998</c:v>
                </c:pt>
                <c:pt idx="8643">
                  <c:v>12.0001</c:v>
                </c:pt>
                <c:pt idx="8644">
                  <c:v>20.0001</c:v>
                </c:pt>
                <c:pt idx="8645">
                  <c:v>8.0000999999999998</c:v>
                </c:pt>
                <c:pt idx="8646">
                  <c:v>10.0001</c:v>
                </c:pt>
                <c:pt idx="8647">
                  <c:v>11.0001</c:v>
                </c:pt>
                <c:pt idx="8648">
                  <c:v>16.0001</c:v>
                </c:pt>
                <c:pt idx="8649">
                  <c:v>11.0001</c:v>
                </c:pt>
                <c:pt idx="8650">
                  <c:v>12.0001</c:v>
                </c:pt>
                <c:pt idx="8651">
                  <c:v>8.0000999999999998</c:v>
                </c:pt>
                <c:pt idx="8652">
                  <c:v>16.0001</c:v>
                </c:pt>
                <c:pt idx="8653">
                  <c:v>14.0001</c:v>
                </c:pt>
                <c:pt idx="8654">
                  <c:v>13.0001</c:v>
                </c:pt>
                <c:pt idx="8655">
                  <c:v>12.0001</c:v>
                </c:pt>
                <c:pt idx="8656">
                  <c:v>12.0001</c:v>
                </c:pt>
                <c:pt idx="8657">
                  <c:v>10.0001</c:v>
                </c:pt>
                <c:pt idx="8658">
                  <c:v>17.0001</c:v>
                </c:pt>
                <c:pt idx="8659">
                  <c:v>13.0001</c:v>
                </c:pt>
                <c:pt idx="8660">
                  <c:v>13.0001</c:v>
                </c:pt>
                <c:pt idx="8661">
                  <c:v>13.0001</c:v>
                </c:pt>
                <c:pt idx="8662">
                  <c:v>10.0001</c:v>
                </c:pt>
                <c:pt idx="8663">
                  <c:v>12.0001</c:v>
                </c:pt>
                <c:pt idx="8664">
                  <c:v>14.0001</c:v>
                </c:pt>
                <c:pt idx="8665">
                  <c:v>10.0001</c:v>
                </c:pt>
                <c:pt idx="8666">
                  <c:v>11.0001</c:v>
                </c:pt>
                <c:pt idx="8667">
                  <c:v>8.0000999999999998</c:v>
                </c:pt>
                <c:pt idx="8668">
                  <c:v>9.0000999999999998</c:v>
                </c:pt>
                <c:pt idx="8669">
                  <c:v>7.0000999999999998</c:v>
                </c:pt>
                <c:pt idx="8670">
                  <c:v>10.0001</c:v>
                </c:pt>
                <c:pt idx="8671">
                  <c:v>24.0001</c:v>
                </c:pt>
                <c:pt idx="8672">
                  <c:v>40.000100000000003</c:v>
                </c:pt>
                <c:pt idx="8673">
                  <c:v>47.000100000000003</c:v>
                </c:pt>
                <c:pt idx="8674">
                  <c:v>29.0001</c:v>
                </c:pt>
                <c:pt idx="8675">
                  <c:v>20.0001</c:v>
                </c:pt>
                <c:pt idx="8676">
                  <c:v>22.0001</c:v>
                </c:pt>
                <c:pt idx="8677">
                  <c:v>33.000100000000003</c:v>
                </c:pt>
                <c:pt idx="8678">
                  <c:v>19.0001</c:v>
                </c:pt>
                <c:pt idx="8679">
                  <c:v>17.0001</c:v>
                </c:pt>
                <c:pt idx="8680">
                  <c:v>15.0001</c:v>
                </c:pt>
                <c:pt idx="8681">
                  <c:v>9.0000999999999998</c:v>
                </c:pt>
                <c:pt idx="8682">
                  <c:v>9.0000999999999998</c:v>
                </c:pt>
                <c:pt idx="8683">
                  <c:v>11.0001</c:v>
                </c:pt>
                <c:pt idx="8684">
                  <c:v>13.0001</c:v>
                </c:pt>
                <c:pt idx="8685">
                  <c:v>13.0001</c:v>
                </c:pt>
                <c:pt idx="8686">
                  <c:v>5.0000999999999998</c:v>
                </c:pt>
                <c:pt idx="8687">
                  <c:v>8.0000999999999998</c:v>
                </c:pt>
                <c:pt idx="8688">
                  <c:v>9.0000999999999998</c:v>
                </c:pt>
                <c:pt idx="8689">
                  <c:v>6.0000999999999998</c:v>
                </c:pt>
                <c:pt idx="8690">
                  <c:v>11.0001</c:v>
                </c:pt>
                <c:pt idx="8691">
                  <c:v>11.0001</c:v>
                </c:pt>
                <c:pt idx="8692">
                  <c:v>12.0001</c:v>
                </c:pt>
                <c:pt idx="8693">
                  <c:v>12.0001</c:v>
                </c:pt>
                <c:pt idx="8694">
                  <c:v>12.0001</c:v>
                </c:pt>
                <c:pt idx="8695">
                  <c:v>13.0001</c:v>
                </c:pt>
                <c:pt idx="8696">
                  <c:v>5.0000999999999998</c:v>
                </c:pt>
                <c:pt idx="8697">
                  <c:v>11.0001</c:v>
                </c:pt>
                <c:pt idx="8698">
                  <c:v>12.0001</c:v>
                </c:pt>
                <c:pt idx="8699">
                  <c:v>14.0001</c:v>
                </c:pt>
                <c:pt idx="8700">
                  <c:v>6.0000999999999998</c:v>
                </c:pt>
                <c:pt idx="8701">
                  <c:v>19.0001</c:v>
                </c:pt>
                <c:pt idx="8702">
                  <c:v>19.0001</c:v>
                </c:pt>
                <c:pt idx="8703">
                  <c:v>26.0001</c:v>
                </c:pt>
                <c:pt idx="8704">
                  <c:v>33.000100000000003</c:v>
                </c:pt>
                <c:pt idx="8705">
                  <c:v>25.0001</c:v>
                </c:pt>
                <c:pt idx="8706">
                  <c:v>28.0001</c:v>
                </c:pt>
                <c:pt idx="8707">
                  <c:v>22.0001</c:v>
                </c:pt>
                <c:pt idx="8708">
                  <c:v>29.0001</c:v>
                </c:pt>
                <c:pt idx="8709">
                  <c:v>40.000100000000003</c:v>
                </c:pt>
                <c:pt idx="8710">
                  <c:v>53.000100000000003</c:v>
                </c:pt>
                <c:pt idx="8711">
                  <c:v>82.000100000000003</c:v>
                </c:pt>
                <c:pt idx="8712">
                  <c:v>101.0001</c:v>
                </c:pt>
                <c:pt idx="8713">
                  <c:v>165.0001</c:v>
                </c:pt>
                <c:pt idx="8714">
                  <c:v>427.00009999999997</c:v>
                </c:pt>
                <c:pt idx="8715">
                  <c:v>2625.0001000000002</c:v>
                </c:pt>
                <c:pt idx="8716">
                  <c:v>13160.000099999999</c:v>
                </c:pt>
                <c:pt idx="8717">
                  <c:v>44762.000099999997</c:v>
                </c:pt>
                <c:pt idx="8718">
                  <c:v>90585.000100000005</c:v>
                </c:pt>
                <c:pt idx="8719">
                  <c:v>70895.000100000005</c:v>
                </c:pt>
                <c:pt idx="8720">
                  <c:v>43637.000099999997</c:v>
                </c:pt>
                <c:pt idx="8721">
                  <c:v>34731.000099999997</c:v>
                </c:pt>
                <c:pt idx="8722">
                  <c:v>27626.000100000001</c:v>
                </c:pt>
                <c:pt idx="8723">
                  <c:v>17352.000100000001</c:v>
                </c:pt>
                <c:pt idx="8724">
                  <c:v>10499.000099999999</c:v>
                </c:pt>
                <c:pt idx="8725">
                  <c:v>7054.0001000000002</c:v>
                </c:pt>
                <c:pt idx="8726">
                  <c:v>4894.0001000000002</c:v>
                </c:pt>
                <c:pt idx="8727">
                  <c:v>3178.0001000000002</c:v>
                </c:pt>
                <c:pt idx="8728">
                  <c:v>1429.0001</c:v>
                </c:pt>
                <c:pt idx="8729">
                  <c:v>407.00009999999997</c:v>
                </c:pt>
                <c:pt idx="8730">
                  <c:v>128.0001</c:v>
                </c:pt>
                <c:pt idx="8731">
                  <c:v>92.000100000000003</c:v>
                </c:pt>
                <c:pt idx="8732">
                  <c:v>57.000100000000003</c:v>
                </c:pt>
                <c:pt idx="8733">
                  <c:v>52.000100000000003</c:v>
                </c:pt>
                <c:pt idx="8734">
                  <c:v>39.000100000000003</c:v>
                </c:pt>
                <c:pt idx="8735">
                  <c:v>38.000100000000003</c:v>
                </c:pt>
                <c:pt idx="8736">
                  <c:v>28.0001</c:v>
                </c:pt>
                <c:pt idx="8737">
                  <c:v>31.0001</c:v>
                </c:pt>
                <c:pt idx="8738">
                  <c:v>34.000100000000003</c:v>
                </c:pt>
                <c:pt idx="8739">
                  <c:v>33.000100000000003</c:v>
                </c:pt>
                <c:pt idx="8740">
                  <c:v>18.0001</c:v>
                </c:pt>
                <c:pt idx="8741">
                  <c:v>31.0001</c:v>
                </c:pt>
                <c:pt idx="8742">
                  <c:v>32.000100000000003</c:v>
                </c:pt>
                <c:pt idx="8743">
                  <c:v>17.0001</c:v>
                </c:pt>
                <c:pt idx="8744">
                  <c:v>26.0001</c:v>
                </c:pt>
                <c:pt idx="8745">
                  <c:v>25.0001</c:v>
                </c:pt>
                <c:pt idx="8746">
                  <c:v>14.0001</c:v>
                </c:pt>
                <c:pt idx="8747">
                  <c:v>18.0001</c:v>
                </c:pt>
                <c:pt idx="8748">
                  <c:v>20.0001</c:v>
                </c:pt>
                <c:pt idx="8749">
                  <c:v>17.0001</c:v>
                </c:pt>
                <c:pt idx="8750">
                  <c:v>18.0001</c:v>
                </c:pt>
                <c:pt idx="8751">
                  <c:v>23.0001</c:v>
                </c:pt>
                <c:pt idx="8752">
                  <c:v>20.0001</c:v>
                </c:pt>
                <c:pt idx="8753">
                  <c:v>23.0001</c:v>
                </c:pt>
                <c:pt idx="8754">
                  <c:v>20.0001</c:v>
                </c:pt>
                <c:pt idx="8755">
                  <c:v>11.0001</c:v>
                </c:pt>
                <c:pt idx="8756">
                  <c:v>15.0001</c:v>
                </c:pt>
                <c:pt idx="8757">
                  <c:v>19.0001</c:v>
                </c:pt>
                <c:pt idx="8758">
                  <c:v>11.0001</c:v>
                </c:pt>
                <c:pt idx="8759">
                  <c:v>15.0001</c:v>
                </c:pt>
                <c:pt idx="8760">
                  <c:v>14.0001</c:v>
                </c:pt>
                <c:pt idx="8761">
                  <c:v>19.0001</c:v>
                </c:pt>
                <c:pt idx="8762">
                  <c:v>24.0001</c:v>
                </c:pt>
                <c:pt idx="8763">
                  <c:v>44.000100000000003</c:v>
                </c:pt>
                <c:pt idx="8764">
                  <c:v>44.000100000000003</c:v>
                </c:pt>
                <c:pt idx="8765">
                  <c:v>22.0001</c:v>
                </c:pt>
                <c:pt idx="8766">
                  <c:v>23.0001</c:v>
                </c:pt>
                <c:pt idx="8767">
                  <c:v>28.0001</c:v>
                </c:pt>
                <c:pt idx="8768">
                  <c:v>30.0001</c:v>
                </c:pt>
                <c:pt idx="8769">
                  <c:v>20.0001</c:v>
                </c:pt>
                <c:pt idx="8770">
                  <c:v>14.0001</c:v>
                </c:pt>
                <c:pt idx="8771">
                  <c:v>16.0001</c:v>
                </c:pt>
                <c:pt idx="8772">
                  <c:v>22.0001</c:v>
                </c:pt>
                <c:pt idx="8773">
                  <c:v>9.0000999999999998</c:v>
                </c:pt>
                <c:pt idx="8774">
                  <c:v>12.0001</c:v>
                </c:pt>
                <c:pt idx="8775">
                  <c:v>9.0000999999999998</c:v>
                </c:pt>
                <c:pt idx="8776">
                  <c:v>15.0001</c:v>
                </c:pt>
                <c:pt idx="8777">
                  <c:v>10.0001</c:v>
                </c:pt>
                <c:pt idx="8778">
                  <c:v>15.0001</c:v>
                </c:pt>
                <c:pt idx="8779">
                  <c:v>10.0001</c:v>
                </c:pt>
                <c:pt idx="8780">
                  <c:v>14.0001</c:v>
                </c:pt>
                <c:pt idx="8781">
                  <c:v>16.0001</c:v>
                </c:pt>
                <c:pt idx="8782">
                  <c:v>11.0001</c:v>
                </c:pt>
                <c:pt idx="8783">
                  <c:v>14.0001</c:v>
                </c:pt>
                <c:pt idx="8784">
                  <c:v>14.0001</c:v>
                </c:pt>
                <c:pt idx="8785">
                  <c:v>11.0001</c:v>
                </c:pt>
                <c:pt idx="8786">
                  <c:v>13.0001</c:v>
                </c:pt>
                <c:pt idx="8787">
                  <c:v>9.0000999999999998</c:v>
                </c:pt>
                <c:pt idx="8788">
                  <c:v>10.0001</c:v>
                </c:pt>
                <c:pt idx="8789">
                  <c:v>15.0001</c:v>
                </c:pt>
                <c:pt idx="8790">
                  <c:v>12.0001</c:v>
                </c:pt>
                <c:pt idx="8791">
                  <c:v>14.0001</c:v>
                </c:pt>
                <c:pt idx="8792">
                  <c:v>8.0000999999999998</c:v>
                </c:pt>
                <c:pt idx="8793">
                  <c:v>14.0001</c:v>
                </c:pt>
                <c:pt idx="8794">
                  <c:v>14.0001</c:v>
                </c:pt>
                <c:pt idx="8795">
                  <c:v>15.0001</c:v>
                </c:pt>
                <c:pt idx="8796">
                  <c:v>12.0001</c:v>
                </c:pt>
                <c:pt idx="8797">
                  <c:v>18.0001</c:v>
                </c:pt>
                <c:pt idx="8798">
                  <c:v>12.0001</c:v>
                </c:pt>
                <c:pt idx="8799">
                  <c:v>9.0000999999999998</c:v>
                </c:pt>
                <c:pt idx="8800">
                  <c:v>10.0001</c:v>
                </c:pt>
                <c:pt idx="8801">
                  <c:v>14.0001</c:v>
                </c:pt>
                <c:pt idx="8802">
                  <c:v>14.0001</c:v>
                </c:pt>
                <c:pt idx="8803">
                  <c:v>9.0000999999999998</c:v>
                </c:pt>
                <c:pt idx="8804">
                  <c:v>10.0001</c:v>
                </c:pt>
                <c:pt idx="8805">
                  <c:v>18.0001</c:v>
                </c:pt>
                <c:pt idx="8806">
                  <c:v>46.000100000000003</c:v>
                </c:pt>
                <c:pt idx="8807">
                  <c:v>44.000100000000003</c:v>
                </c:pt>
                <c:pt idx="8808">
                  <c:v>49.000100000000003</c:v>
                </c:pt>
                <c:pt idx="8809">
                  <c:v>35.000100000000003</c:v>
                </c:pt>
                <c:pt idx="8810">
                  <c:v>40.000100000000003</c:v>
                </c:pt>
                <c:pt idx="8811">
                  <c:v>32.000100000000003</c:v>
                </c:pt>
                <c:pt idx="8812">
                  <c:v>25.0001</c:v>
                </c:pt>
                <c:pt idx="8813">
                  <c:v>18.0001</c:v>
                </c:pt>
                <c:pt idx="8814">
                  <c:v>11.0001</c:v>
                </c:pt>
                <c:pt idx="8815">
                  <c:v>9.0000999999999998</c:v>
                </c:pt>
                <c:pt idx="8816">
                  <c:v>12.0001</c:v>
                </c:pt>
                <c:pt idx="8817">
                  <c:v>3.0001000000000002</c:v>
                </c:pt>
                <c:pt idx="8818">
                  <c:v>10.0001</c:v>
                </c:pt>
                <c:pt idx="8819">
                  <c:v>13.0001</c:v>
                </c:pt>
                <c:pt idx="8820">
                  <c:v>12.0001</c:v>
                </c:pt>
                <c:pt idx="8821">
                  <c:v>8.0000999999999998</c:v>
                </c:pt>
                <c:pt idx="8822">
                  <c:v>5.0000999999999998</c:v>
                </c:pt>
                <c:pt idx="8823">
                  <c:v>11.0001</c:v>
                </c:pt>
                <c:pt idx="8824">
                  <c:v>8.0000999999999998</c:v>
                </c:pt>
                <c:pt idx="8825">
                  <c:v>9.0000999999999998</c:v>
                </c:pt>
                <c:pt idx="8826">
                  <c:v>12.0001</c:v>
                </c:pt>
                <c:pt idx="8827">
                  <c:v>11.0001</c:v>
                </c:pt>
                <c:pt idx="8828">
                  <c:v>5.0000999999999998</c:v>
                </c:pt>
                <c:pt idx="8829">
                  <c:v>9.0000999999999998</c:v>
                </c:pt>
                <c:pt idx="8830">
                  <c:v>7.0000999999999998</c:v>
                </c:pt>
                <c:pt idx="8831">
                  <c:v>1.0001</c:v>
                </c:pt>
                <c:pt idx="8832">
                  <c:v>2.0001000000000002</c:v>
                </c:pt>
                <c:pt idx="8833">
                  <c:v>10.0001</c:v>
                </c:pt>
                <c:pt idx="8834">
                  <c:v>13.0001</c:v>
                </c:pt>
                <c:pt idx="8835">
                  <c:v>12.0001</c:v>
                </c:pt>
                <c:pt idx="8836">
                  <c:v>13.0001</c:v>
                </c:pt>
                <c:pt idx="8837">
                  <c:v>7.0000999999999998</c:v>
                </c:pt>
                <c:pt idx="8838">
                  <c:v>10.0001</c:v>
                </c:pt>
                <c:pt idx="8839">
                  <c:v>8.0000999999999998</c:v>
                </c:pt>
                <c:pt idx="8840">
                  <c:v>8.0000999999999998</c:v>
                </c:pt>
                <c:pt idx="8841">
                  <c:v>4.0000999999999998</c:v>
                </c:pt>
                <c:pt idx="8842">
                  <c:v>12.0001</c:v>
                </c:pt>
                <c:pt idx="8843">
                  <c:v>4.0000999999999998</c:v>
                </c:pt>
                <c:pt idx="8844">
                  <c:v>3.0001000000000002</c:v>
                </c:pt>
                <c:pt idx="8845">
                  <c:v>7.0000999999999998</c:v>
                </c:pt>
                <c:pt idx="8846">
                  <c:v>8.0000999999999998</c:v>
                </c:pt>
                <c:pt idx="8847">
                  <c:v>11.0001</c:v>
                </c:pt>
                <c:pt idx="8848">
                  <c:v>7.0000999999999998</c:v>
                </c:pt>
                <c:pt idx="8849">
                  <c:v>9.0000999999999998</c:v>
                </c:pt>
                <c:pt idx="8850">
                  <c:v>6.0000999999999998</c:v>
                </c:pt>
                <c:pt idx="8851">
                  <c:v>27.0001</c:v>
                </c:pt>
                <c:pt idx="8852">
                  <c:v>26.0001</c:v>
                </c:pt>
                <c:pt idx="8853">
                  <c:v>17.0001</c:v>
                </c:pt>
                <c:pt idx="8854">
                  <c:v>21.0001</c:v>
                </c:pt>
                <c:pt idx="8855">
                  <c:v>18.0001</c:v>
                </c:pt>
                <c:pt idx="8856">
                  <c:v>22.0001</c:v>
                </c:pt>
                <c:pt idx="8857">
                  <c:v>11.0001</c:v>
                </c:pt>
                <c:pt idx="8858">
                  <c:v>7.0000999999999998</c:v>
                </c:pt>
                <c:pt idx="8859">
                  <c:v>5.0000999999999998</c:v>
                </c:pt>
                <c:pt idx="8860">
                  <c:v>9.0000999999999998</c:v>
                </c:pt>
                <c:pt idx="8861">
                  <c:v>6.0000999999999998</c:v>
                </c:pt>
                <c:pt idx="8862">
                  <c:v>4.0000999999999998</c:v>
                </c:pt>
                <c:pt idx="8863">
                  <c:v>8.0000999999999998</c:v>
                </c:pt>
                <c:pt idx="8864">
                  <c:v>7.0000999999999998</c:v>
                </c:pt>
                <c:pt idx="8865">
                  <c:v>4.0000999999999998</c:v>
                </c:pt>
                <c:pt idx="8866">
                  <c:v>2.0001000000000002</c:v>
                </c:pt>
                <c:pt idx="8867">
                  <c:v>1E-4</c:v>
                </c:pt>
                <c:pt idx="8868">
                  <c:v>10.0001</c:v>
                </c:pt>
                <c:pt idx="8869">
                  <c:v>7.0000999999999998</c:v>
                </c:pt>
                <c:pt idx="8870">
                  <c:v>6.0000999999999998</c:v>
                </c:pt>
                <c:pt idx="8871">
                  <c:v>7.0000999999999998</c:v>
                </c:pt>
                <c:pt idx="8872">
                  <c:v>7.0000999999999998</c:v>
                </c:pt>
                <c:pt idx="8873">
                  <c:v>9.0000999999999998</c:v>
                </c:pt>
                <c:pt idx="8874">
                  <c:v>10.0001</c:v>
                </c:pt>
                <c:pt idx="8875">
                  <c:v>7.0000999999999998</c:v>
                </c:pt>
                <c:pt idx="8876">
                  <c:v>6.0000999999999998</c:v>
                </c:pt>
                <c:pt idx="8877">
                  <c:v>7.0000999999999998</c:v>
                </c:pt>
                <c:pt idx="8878">
                  <c:v>8.0000999999999998</c:v>
                </c:pt>
                <c:pt idx="8879">
                  <c:v>4.0000999999999998</c:v>
                </c:pt>
                <c:pt idx="8880">
                  <c:v>6.0000999999999998</c:v>
                </c:pt>
                <c:pt idx="8881">
                  <c:v>4.0000999999999998</c:v>
                </c:pt>
                <c:pt idx="8882">
                  <c:v>3.0001000000000002</c:v>
                </c:pt>
                <c:pt idx="8883">
                  <c:v>2.0001000000000002</c:v>
                </c:pt>
                <c:pt idx="8884">
                  <c:v>2.0001000000000002</c:v>
                </c:pt>
                <c:pt idx="8885">
                  <c:v>4.0000999999999998</c:v>
                </c:pt>
                <c:pt idx="8886">
                  <c:v>6.0000999999999998</c:v>
                </c:pt>
                <c:pt idx="8887">
                  <c:v>1.0001</c:v>
                </c:pt>
                <c:pt idx="8888">
                  <c:v>9.0000999999999998</c:v>
                </c:pt>
                <c:pt idx="8889">
                  <c:v>8.0000999999999998</c:v>
                </c:pt>
                <c:pt idx="8890">
                  <c:v>4.0000999999999998</c:v>
                </c:pt>
                <c:pt idx="8891">
                  <c:v>6.0000999999999998</c:v>
                </c:pt>
                <c:pt idx="8892">
                  <c:v>7.0000999999999998</c:v>
                </c:pt>
                <c:pt idx="8893">
                  <c:v>8.0000999999999998</c:v>
                </c:pt>
                <c:pt idx="8894">
                  <c:v>13.0001</c:v>
                </c:pt>
                <c:pt idx="8895">
                  <c:v>22.0001</c:v>
                </c:pt>
                <c:pt idx="8896">
                  <c:v>38.000100000000003</c:v>
                </c:pt>
                <c:pt idx="8897">
                  <c:v>35.000100000000003</c:v>
                </c:pt>
                <c:pt idx="8898">
                  <c:v>24.0001</c:v>
                </c:pt>
                <c:pt idx="8899">
                  <c:v>13.0001</c:v>
                </c:pt>
                <c:pt idx="8900">
                  <c:v>20.0001</c:v>
                </c:pt>
                <c:pt idx="8901">
                  <c:v>7.0000999999999998</c:v>
                </c:pt>
                <c:pt idx="8902">
                  <c:v>12.0001</c:v>
                </c:pt>
                <c:pt idx="8903">
                  <c:v>9.0000999999999998</c:v>
                </c:pt>
                <c:pt idx="8904">
                  <c:v>5.0000999999999998</c:v>
                </c:pt>
                <c:pt idx="8905">
                  <c:v>9.0000999999999998</c:v>
                </c:pt>
                <c:pt idx="8906">
                  <c:v>5.0000999999999998</c:v>
                </c:pt>
                <c:pt idx="8907">
                  <c:v>3.0001000000000002</c:v>
                </c:pt>
                <c:pt idx="8908">
                  <c:v>4.0000999999999998</c:v>
                </c:pt>
                <c:pt idx="8909">
                  <c:v>3.0001000000000002</c:v>
                </c:pt>
                <c:pt idx="8910">
                  <c:v>1E-4</c:v>
                </c:pt>
                <c:pt idx="8911">
                  <c:v>3.0001000000000002</c:v>
                </c:pt>
                <c:pt idx="8912">
                  <c:v>3.0001000000000002</c:v>
                </c:pt>
                <c:pt idx="8913">
                  <c:v>5.0000999999999998</c:v>
                </c:pt>
                <c:pt idx="8914">
                  <c:v>4.0000999999999998</c:v>
                </c:pt>
                <c:pt idx="8915">
                  <c:v>6.0000999999999998</c:v>
                </c:pt>
                <c:pt idx="8916">
                  <c:v>6.0000999999999998</c:v>
                </c:pt>
                <c:pt idx="8917">
                  <c:v>1.0001</c:v>
                </c:pt>
                <c:pt idx="8918">
                  <c:v>3.0001000000000002</c:v>
                </c:pt>
                <c:pt idx="8919">
                  <c:v>5.0000999999999998</c:v>
                </c:pt>
                <c:pt idx="8920">
                  <c:v>3.0001000000000002</c:v>
                </c:pt>
                <c:pt idx="8921">
                  <c:v>3.0001000000000002</c:v>
                </c:pt>
                <c:pt idx="8922">
                  <c:v>7.0000999999999998</c:v>
                </c:pt>
                <c:pt idx="8923">
                  <c:v>9.0000999999999998</c:v>
                </c:pt>
                <c:pt idx="8924">
                  <c:v>8.0000999999999998</c:v>
                </c:pt>
                <c:pt idx="8925">
                  <c:v>7.0000999999999998</c:v>
                </c:pt>
                <c:pt idx="8926">
                  <c:v>5.0000999999999998</c:v>
                </c:pt>
                <c:pt idx="8927">
                  <c:v>3.0001000000000002</c:v>
                </c:pt>
                <c:pt idx="8928">
                  <c:v>4.0000999999999998</c:v>
                </c:pt>
                <c:pt idx="8929">
                  <c:v>1.0001</c:v>
                </c:pt>
                <c:pt idx="8930">
                  <c:v>2.0001000000000002</c:v>
                </c:pt>
                <c:pt idx="8931">
                  <c:v>1.0001</c:v>
                </c:pt>
                <c:pt idx="8932">
                  <c:v>4.0000999999999998</c:v>
                </c:pt>
                <c:pt idx="8933">
                  <c:v>6.0000999999999998</c:v>
                </c:pt>
                <c:pt idx="8934">
                  <c:v>7.0000999999999998</c:v>
                </c:pt>
                <c:pt idx="8935">
                  <c:v>3.0001000000000002</c:v>
                </c:pt>
                <c:pt idx="8936">
                  <c:v>2.0001000000000002</c:v>
                </c:pt>
                <c:pt idx="8937">
                  <c:v>3.0001000000000002</c:v>
                </c:pt>
                <c:pt idx="8938">
                  <c:v>4.0000999999999998</c:v>
                </c:pt>
                <c:pt idx="8939">
                  <c:v>16.0001</c:v>
                </c:pt>
                <c:pt idx="8940">
                  <c:v>25.0001</c:v>
                </c:pt>
                <c:pt idx="8941">
                  <c:v>47.000100000000003</c:v>
                </c:pt>
                <c:pt idx="8942">
                  <c:v>36.000100000000003</c:v>
                </c:pt>
                <c:pt idx="8943">
                  <c:v>21.0001</c:v>
                </c:pt>
                <c:pt idx="8944">
                  <c:v>19.0001</c:v>
                </c:pt>
                <c:pt idx="8945">
                  <c:v>10.0001</c:v>
                </c:pt>
                <c:pt idx="8946">
                  <c:v>6.0000999999999998</c:v>
                </c:pt>
                <c:pt idx="8947">
                  <c:v>7.0000999999999998</c:v>
                </c:pt>
                <c:pt idx="8948">
                  <c:v>11.0001</c:v>
                </c:pt>
                <c:pt idx="8949">
                  <c:v>4.0000999999999998</c:v>
                </c:pt>
                <c:pt idx="8950">
                  <c:v>6.0000999999999998</c:v>
                </c:pt>
                <c:pt idx="8951">
                  <c:v>4.0000999999999998</c:v>
                </c:pt>
                <c:pt idx="8952">
                  <c:v>5.0000999999999998</c:v>
                </c:pt>
                <c:pt idx="8953">
                  <c:v>6.0000999999999998</c:v>
                </c:pt>
                <c:pt idx="8954">
                  <c:v>4.0000999999999998</c:v>
                </c:pt>
                <c:pt idx="8955">
                  <c:v>10.0001</c:v>
                </c:pt>
                <c:pt idx="8956">
                  <c:v>2.0001000000000002</c:v>
                </c:pt>
                <c:pt idx="8957">
                  <c:v>5.0000999999999998</c:v>
                </c:pt>
                <c:pt idx="8958">
                  <c:v>5.0000999999999998</c:v>
                </c:pt>
                <c:pt idx="8959">
                  <c:v>2.0001000000000002</c:v>
                </c:pt>
                <c:pt idx="8960">
                  <c:v>3.0001000000000002</c:v>
                </c:pt>
                <c:pt idx="8961">
                  <c:v>1.0001</c:v>
                </c:pt>
                <c:pt idx="8962">
                  <c:v>1E-4</c:v>
                </c:pt>
                <c:pt idx="8963">
                  <c:v>3.0001000000000002</c:v>
                </c:pt>
                <c:pt idx="8964">
                  <c:v>1.0001</c:v>
                </c:pt>
                <c:pt idx="8965">
                  <c:v>2.0001000000000002</c:v>
                </c:pt>
                <c:pt idx="8966">
                  <c:v>4.0000999999999998</c:v>
                </c:pt>
                <c:pt idx="8967">
                  <c:v>1.0001</c:v>
                </c:pt>
                <c:pt idx="8968">
                  <c:v>1.0001</c:v>
                </c:pt>
                <c:pt idx="8969">
                  <c:v>3.0001000000000002</c:v>
                </c:pt>
                <c:pt idx="8970">
                  <c:v>5.0000999999999998</c:v>
                </c:pt>
                <c:pt idx="8971">
                  <c:v>3.0001000000000002</c:v>
                </c:pt>
                <c:pt idx="8972">
                  <c:v>3.0001000000000002</c:v>
                </c:pt>
                <c:pt idx="8973">
                  <c:v>4.0000999999999998</c:v>
                </c:pt>
                <c:pt idx="8974">
                  <c:v>4.0000999999999998</c:v>
                </c:pt>
                <c:pt idx="8975">
                  <c:v>2.0001000000000002</c:v>
                </c:pt>
                <c:pt idx="8976">
                  <c:v>2.0001000000000002</c:v>
                </c:pt>
                <c:pt idx="8977">
                  <c:v>3.0001000000000002</c:v>
                </c:pt>
                <c:pt idx="8978">
                  <c:v>3.0001000000000002</c:v>
                </c:pt>
                <c:pt idx="8979">
                  <c:v>6.0000999999999998</c:v>
                </c:pt>
                <c:pt idx="8980">
                  <c:v>1.0001</c:v>
                </c:pt>
                <c:pt idx="8981">
                  <c:v>1E-4</c:v>
                </c:pt>
                <c:pt idx="8982">
                  <c:v>2.0001000000000002</c:v>
                </c:pt>
                <c:pt idx="8983">
                  <c:v>5.0000999999999998</c:v>
                </c:pt>
                <c:pt idx="8984">
                  <c:v>5.0000999999999998</c:v>
                </c:pt>
                <c:pt idx="8985">
                  <c:v>14.0001</c:v>
                </c:pt>
                <c:pt idx="8986">
                  <c:v>11.0001</c:v>
                </c:pt>
                <c:pt idx="8987">
                  <c:v>6.0000999999999998</c:v>
                </c:pt>
                <c:pt idx="8988">
                  <c:v>7.0000999999999998</c:v>
                </c:pt>
                <c:pt idx="8989">
                  <c:v>9.0000999999999998</c:v>
                </c:pt>
                <c:pt idx="8990">
                  <c:v>5.0000999999999998</c:v>
                </c:pt>
                <c:pt idx="8991">
                  <c:v>3.0001000000000002</c:v>
                </c:pt>
                <c:pt idx="8992">
                  <c:v>3.0001000000000002</c:v>
                </c:pt>
                <c:pt idx="8993">
                  <c:v>1E-4</c:v>
                </c:pt>
                <c:pt idx="8994">
                  <c:v>2.0001000000000002</c:v>
                </c:pt>
                <c:pt idx="8995">
                  <c:v>4.0000999999999998</c:v>
                </c:pt>
                <c:pt idx="8996">
                  <c:v>1.0001</c:v>
                </c:pt>
                <c:pt idx="8997">
                  <c:v>4.0000999999999998</c:v>
                </c:pt>
                <c:pt idx="8998">
                  <c:v>1.0001</c:v>
                </c:pt>
                <c:pt idx="8999">
                  <c:v>3.0001000000000002</c:v>
                </c:pt>
                <c:pt idx="9000">
                  <c:v>1.0001</c:v>
                </c:pt>
                <c:pt idx="9001">
                  <c:v>1.0001</c:v>
                </c:pt>
                <c:pt idx="9002">
                  <c:v>2.0001000000000002</c:v>
                </c:pt>
                <c:pt idx="9003">
                  <c:v>1E-4</c:v>
                </c:pt>
                <c:pt idx="9004">
                  <c:v>8.0000999999999998</c:v>
                </c:pt>
                <c:pt idx="9005">
                  <c:v>6.0000999999999998</c:v>
                </c:pt>
                <c:pt idx="9006">
                  <c:v>1.0001</c:v>
                </c:pt>
                <c:pt idx="9007">
                  <c:v>1.0001</c:v>
                </c:pt>
                <c:pt idx="9008">
                  <c:v>1E-4</c:v>
                </c:pt>
                <c:pt idx="9009">
                  <c:v>2.0001000000000002</c:v>
                </c:pt>
                <c:pt idx="9010">
                  <c:v>6.0000999999999998</c:v>
                </c:pt>
                <c:pt idx="9011">
                  <c:v>3.0001000000000002</c:v>
                </c:pt>
                <c:pt idx="9012">
                  <c:v>1E-4</c:v>
                </c:pt>
                <c:pt idx="9013">
                  <c:v>2.0001000000000002</c:v>
                </c:pt>
                <c:pt idx="9014">
                  <c:v>4.0000999999999998</c:v>
                </c:pt>
                <c:pt idx="9015">
                  <c:v>2.0001000000000002</c:v>
                </c:pt>
                <c:pt idx="9016">
                  <c:v>2.0001000000000002</c:v>
                </c:pt>
                <c:pt idx="9017">
                  <c:v>3.0001000000000002</c:v>
                </c:pt>
                <c:pt idx="9018">
                  <c:v>1.0001</c:v>
                </c:pt>
                <c:pt idx="9019">
                  <c:v>3.0001000000000002</c:v>
                </c:pt>
                <c:pt idx="9020">
                  <c:v>2.0001000000000002</c:v>
                </c:pt>
                <c:pt idx="9021">
                  <c:v>5.0000999999999998</c:v>
                </c:pt>
                <c:pt idx="9022">
                  <c:v>2.0001000000000002</c:v>
                </c:pt>
                <c:pt idx="9023">
                  <c:v>5.0000999999999998</c:v>
                </c:pt>
                <c:pt idx="9024">
                  <c:v>1.0001</c:v>
                </c:pt>
                <c:pt idx="9025">
                  <c:v>1E-4</c:v>
                </c:pt>
                <c:pt idx="9026">
                  <c:v>3.0001000000000002</c:v>
                </c:pt>
                <c:pt idx="9027">
                  <c:v>2.0001000000000002</c:v>
                </c:pt>
                <c:pt idx="9028">
                  <c:v>9.0000999999999998</c:v>
                </c:pt>
                <c:pt idx="9029">
                  <c:v>10.0001</c:v>
                </c:pt>
                <c:pt idx="9030">
                  <c:v>15.0001</c:v>
                </c:pt>
                <c:pt idx="9031">
                  <c:v>5.0000999999999998</c:v>
                </c:pt>
                <c:pt idx="9032">
                  <c:v>3.0001000000000002</c:v>
                </c:pt>
                <c:pt idx="9033">
                  <c:v>4.0000999999999998</c:v>
                </c:pt>
                <c:pt idx="9034">
                  <c:v>3.0001000000000002</c:v>
                </c:pt>
                <c:pt idx="9035">
                  <c:v>2.0001000000000002</c:v>
                </c:pt>
                <c:pt idx="9036">
                  <c:v>2.0001000000000002</c:v>
                </c:pt>
                <c:pt idx="9037">
                  <c:v>1.0001</c:v>
                </c:pt>
                <c:pt idx="9038">
                  <c:v>5.0000999999999998</c:v>
                </c:pt>
                <c:pt idx="9039">
                  <c:v>6.0000999999999998</c:v>
                </c:pt>
                <c:pt idx="9040">
                  <c:v>2.0001000000000002</c:v>
                </c:pt>
                <c:pt idx="9041">
                  <c:v>3.0001000000000002</c:v>
                </c:pt>
                <c:pt idx="9042">
                  <c:v>1.0001</c:v>
                </c:pt>
                <c:pt idx="9043">
                  <c:v>1.0001</c:v>
                </c:pt>
                <c:pt idx="9044">
                  <c:v>2.0001000000000002</c:v>
                </c:pt>
                <c:pt idx="9045">
                  <c:v>1E-4</c:v>
                </c:pt>
                <c:pt idx="9046">
                  <c:v>2.0001000000000002</c:v>
                </c:pt>
                <c:pt idx="9047">
                  <c:v>1.0001</c:v>
                </c:pt>
                <c:pt idx="9048">
                  <c:v>6.0000999999999998</c:v>
                </c:pt>
                <c:pt idx="9049">
                  <c:v>2.0001000000000002</c:v>
                </c:pt>
                <c:pt idx="9050">
                  <c:v>3.0001000000000002</c:v>
                </c:pt>
                <c:pt idx="9051">
                  <c:v>3.0001000000000002</c:v>
                </c:pt>
                <c:pt idx="9052">
                  <c:v>6.0000999999999998</c:v>
                </c:pt>
                <c:pt idx="9053">
                  <c:v>6.0000999999999998</c:v>
                </c:pt>
                <c:pt idx="9054">
                  <c:v>1.0001</c:v>
                </c:pt>
                <c:pt idx="9055">
                  <c:v>3.0001000000000002</c:v>
                </c:pt>
                <c:pt idx="9056">
                  <c:v>1.0001</c:v>
                </c:pt>
                <c:pt idx="9057">
                  <c:v>1.0001</c:v>
                </c:pt>
                <c:pt idx="9058">
                  <c:v>1.0001</c:v>
                </c:pt>
                <c:pt idx="9059">
                  <c:v>3.0001000000000002</c:v>
                </c:pt>
                <c:pt idx="9060">
                  <c:v>3.0001000000000002</c:v>
                </c:pt>
                <c:pt idx="9061">
                  <c:v>1.0001</c:v>
                </c:pt>
                <c:pt idx="9062">
                  <c:v>4.0000999999999998</c:v>
                </c:pt>
                <c:pt idx="9063">
                  <c:v>1.0001</c:v>
                </c:pt>
                <c:pt idx="9064">
                  <c:v>1.0001</c:v>
                </c:pt>
                <c:pt idx="9065">
                  <c:v>2.0001000000000002</c:v>
                </c:pt>
                <c:pt idx="9066">
                  <c:v>2.0001000000000002</c:v>
                </c:pt>
                <c:pt idx="9067">
                  <c:v>1E-4</c:v>
                </c:pt>
                <c:pt idx="9068">
                  <c:v>1.0001</c:v>
                </c:pt>
                <c:pt idx="9069">
                  <c:v>1.0001</c:v>
                </c:pt>
                <c:pt idx="9070">
                  <c:v>2.0001000000000002</c:v>
                </c:pt>
                <c:pt idx="9071">
                  <c:v>5.0000999999999998</c:v>
                </c:pt>
                <c:pt idx="9072">
                  <c:v>10.0001</c:v>
                </c:pt>
                <c:pt idx="9073">
                  <c:v>7.0000999999999998</c:v>
                </c:pt>
                <c:pt idx="9074">
                  <c:v>9.0000999999999998</c:v>
                </c:pt>
                <c:pt idx="9075">
                  <c:v>4.0000999999999998</c:v>
                </c:pt>
                <c:pt idx="9076">
                  <c:v>6.0000999999999998</c:v>
                </c:pt>
                <c:pt idx="9077">
                  <c:v>6.0000999999999998</c:v>
                </c:pt>
                <c:pt idx="9078">
                  <c:v>6.0000999999999998</c:v>
                </c:pt>
                <c:pt idx="9079">
                  <c:v>5.0000999999999998</c:v>
                </c:pt>
                <c:pt idx="9080">
                  <c:v>3.0001000000000002</c:v>
                </c:pt>
                <c:pt idx="9081">
                  <c:v>3.0001000000000002</c:v>
                </c:pt>
                <c:pt idx="9082">
                  <c:v>3.0001000000000002</c:v>
                </c:pt>
                <c:pt idx="9083">
                  <c:v>2.0001000000000002</c:v>
                </c:pt>
                <c:pt idx="9084">
                  <c:v>3.0001000000000002</c:v>
                </c:pt>
                <c:pt idx="9085">
                  <c:v>3.0001000000000002</c:v>
                </c:pt>
                <c:pt idx="9086">
                  <c:v>1.0001</c:v>
                </c:pt>
                <c:pt idx="9087">
                  <c:v>3.0001000000000002</c:v>
                </c:pt>
                <c:pt idx="9088">
                  <c:v>3.0001000000000002</c:v>
                </c:pt>
                <c:pt idx="9089">
                  <c:v>2.0001000000000002</c:v>
                </c:pt>
                <c:pt idx="9090">
                  <c:v>1E-4</c:v>
                </c:pt>
                <c:pt idx="9091">
                  <c:v>4.0000999999999998</c:v>
                </c:pt>
                <c:pt idx="9092">
                  <c:v>3.0001000000000002</c:v>
                </c:pt>
                <c:pt idx="9093">
                  <c:v>1.0001</c:v>
                </c:pt>
                <c:pt idx="9094">
                  <c:v>4.0000999999999998</c:v>
                </c:pt>
                <c:pt idx="9095">
                  <c:v>1.0001</c:v>
                </c:pt>
                <c:pt idx="9096">
                  <c:v>2.0001000000000002</c:v>
                </c:pt>
                <c:pt idx="9097">
                  <c:v>1.0001</c:v>
                </c:pt>
                <c:pt idx="9098">
                  <c:v>3.0001000000000002</c:v>
                </c:pt>
                <c:pt idx="9099">
                  <c:v>2.0001000000000002</c:v>
                </c:pt>
                <c:pt idx="9100">
                  <c:v>3.0001000000000002</c:v>
                </c:pt>
                <c:pt idx="9101">
                  <c:v>2.0001000000000002</c:v>
                </c:pt>
                <c:pt idx="9102">
                  <c:v>1.0001</c:v>
                </c:pt>
                <c:pt idx="9103">
                  <c:v>1.0001</c:v>
                </c:pt>
                <c:pt idx="9104">
                  <c:v>1E-4</c:v>
                </c:pt>
                <c:pt idx="9105">
                  <c:v>1.0001</c:v>
                </c:pt>
                <c:pt idx="9106">
                  <c:v>1E-4</c:v>
                </c:pt>
                <c:pt idx="9107">
                  <c:v>1.0001</c:v>
                </c:pt>
                <c:pt idx="9108">
                  <c:v>2.0001000000000002</c:v>
                </c:pt>
                <c:pt idx="9109">
                  <c:v>3.0001000000000002</c:v>
                </c:pt>
                <c:pt idx="9110">
                  <c:v>3.0001000000000002</c:v>
                </c:pt>
                <c:pt idx="9111">
                  <c:v>3.0001000000000002</c:v>
                </c:pt>
                <c:pt idx="9112">
                  <c:v>1E-4</c:v>
                </c:pt>
                <c:pt idx="9113">
                  <c:v>1.0001</c:v>
                </c:pt>
                <c:pt idx="9114">
                  <c:v>4.0000999999999998</c:v>
                </c:pt>
                <c:pt idx="9115">
                  <c:v>4.0000999999999998</c:v>
                </c:pt>
                <c:pt idx="9116">
                  <c:v>14.0001</c:v>
                </c:pt>
                <c:pt idx="9117">
                  <c:v>18.0001</c:v>
                </c:pt>
                <c:pt idx="9118">
                  <c:v>9.0000999999999998</c:v>
                </c:pt>
                <c:pt idx="9119">
                  <c:v>9.0000999999999998</c:v>
                </c:pt>
                <c:pt idx="9120">
                  <c:v>4.0000999999999998</c:v>
                </c:pt>
                <c:pt idx="9121">
                  <c:v>5.0000999999999998</c:v>
                </c:pt>
                <c:pt idx="9122">
                  <c:v>6.0000999999999998</c:v>
                </c:pt>
                <c:pt idx="9123">
                  <c:v>3.0001000000000002</c:v>
                </c:pt>
                <c:pt idx="9124">
                  <c:v>2.0001000000000002</c:v>
                </c:pt>
                <c:pt idx="9125">
                  <c:v>1.0001</c:v>
                </c:pt>
                <c:pt idx="9126">
                  <c:v>2.0001000000000002</c:v>
                </c:pt>
                <c:pt idx="9127">
                  <c:v>2.0001000000000002</c:v>
                </c:pt>
                <c:pt idx="9128">
                  <c:v>1.0001</c:v>
                </c:pt>
                <c:pt idx="9129">
                  <c:v>1E-4</c:v>
                </c:pt>
                <c:pt idx="9130">
                  <c:v>1.0001</c:v>
                </c:pt>
                <c:pt idx="9131">
                  <c:v>1.0001</c:v>
                </c:pt>
                <c:pt idx="9132">
                  <c:v>1.0001</c:v>
                </c:pt>
                <c:pt idx="9133">
                  <c:v>1.0001</c:v>
                </c:pt>
                <c:pt idx="9134">
                  <c:v>1E-4</c:v>
                </c:pt>
                <c:pt idx="9135">
                  <c:v>1.0001</c:v>
                </c:pt>
                <c:pt idx="9136">
                  <c:v>3.0001000000000002</c:v>
                </c:pt>
                <c:pt idx="9137">
                  <c:v>1.0001</c:v>
                </c:pt>
                <c:pt idx="9138">
                  <c:v>2.0001000000000002</c:v>
                </c:pt>
                <c:pt idx="9139">
                  <c:v>2.0001000000000002</c:v>
                </c:pt>
                <c:pt idx="9140">
                  <c:v>1E-4</c:v>
                </c:pt>
                <c:pt idx="9141">
                  <c:v>1E-4</c:v>
                </c:pt>
                <c:pt idx="9142">
                  <c:v>2.0001000000000002</c:v>
                </c:pt>
                <c:pt idx="9143">
                  <c:v>2.0001000000000002</c:v>
                </c:pt>
                <c:pt idx="9144">
                  <c:v>1.0001</c:v>
                </c:pt>
                <c:pt idx="9145">
                  <c:v>1.0001</c:v>
                </c:pt>
                <c:pt idx="9146">
                  <c:v>1.0001</c:v>
                </c:pt>
                <c:pt idx="9147">
                  <c:v>1.0001</c:v>
                </c:pt>
                <c:pt idx="9148">
                  <c:v>3.0001000000000002</c:v>
                </c:pt>
                <c:pt idx="9149">
                  <c:v>1.0001</c:v>
                </c:pt>
                <c:pt idx="9150">
                  <c:v>1E-4</c:v>
                </c:pt>
                <c:pt idx="9151">
                  <c:v>2.0001000000000002</c:v>
                </c:pt>
                <c:pt idx="9152">
                  <c:v>1.0001</c:v>
                </c:pt>
                <c:pt idx="9153">
                  <c:v>1E-4</c:v>
                </c:pt>
                <c:pt idx="9154">
                  <c:v>1E-4</c:v>
                </c:pt>
                <c:pt idx="9155">
                  <c:v>3.0001000000000002</c:v>
                </c:pt>
                <c:pt idx="9156">
                  <c:v>5.0000999999999998</c:v>
                </c:pt>
                <c:pt idx="9157">
                  <c:v>23.0001</c:v>
                </c:pt>
                <c:pt idx="9158">
                  <c:v>55.000100000000003</c:v>
                </c:pt>
                <c:pt idx="9159">
                  <c:v>82.000100000000003</c:v>
                </c:pt>
                <c:pt idx="9160">
                  <c:v>58.000100000000003</c:v>
                </c:pt>
                <c:pt idx="9161">
                  <c:v>47.000100000000003</c:v>
                </c:pt>
                <c:pt idx="9162">
                  <c:v>35.000100000000003</c:v>
                </c:pt>
                <c:pt idx="9163">
                  <c:v>14.0001</c:v>
                </c:pt>
                <c:pt idx="9164">
                  <c:v>14.0001</c:v>
                </c:pt>
                <c:pt idx="9165">
                  <c:v>13.0001</c:v>
                </c:pt>
                <c:pt idx="9166">
                  <c:v>2.0001000000000002</c:v>
                </c:pt>
                <c:pt idx="9167">
                  <c:v>1.0001</c:v>
                </c:pt>
                <c:pt idx="9168">
                  <c:v>4.0000999999999998</c:v>
                </c:pt>
                <c:pt idx="9169">
                  <c:v>4.0000999999999998</c:v>
                </c:pt>
                <c:pt idx="9170">
                  <c:v>1.0001</c:v>
                </c:pt>
                <c:pt idx="9171">
                  <c:v>2.0001000000000002</c:v>
                </c:pt>
                <c:pt idx="9172">
                  <c:v>1.0001</c:v>
                </c:pt>
                <c:pt idx="9173">
                  <c:v>3.0001000000000002</c:v>
                </c:pt>
                <c:pt idx="9174">
                  <c:v>3.0001000000000002</c:v>
                </c:pt>
                <c:pt idx="9175">
                  <c:v>1.0001</c:v>
                </c:pt>
                <c:pt idx="9176">
                  <c:v>1.0001</c:v>
                </c:pt>
                <c:pt idx="9177">
                  <c:v>1E-4</c:v>
                </c:pt>
                <c:pt idx="9178">
                  <c:v>3.0001000000000002</c:v>
                </c:pt>
                <c:pt idx="9179">
                  <c:v>3.0001000000000002</c:v>
                </c:pt>
                <c:pt idx="9180">
                  <c:v>1E-4</c:v>
                </c:pt>
                <c:pt idx="9181">
                  <c:v>2.0001000000000002</c:v>
                </c:pt>
                <c:pt idx="9182">
                  <c:v>1.0001</c:v>
                </c:pt>
                <c:pt idx="9183">
                  <c:v>3.0001000000000002</c:v>
                </c:pt>
                <c:pt idx="9184">
                  <c:v>1E-4</c:v>
                </c:pt>
                <c:pt idx="9185">
                  <c:v>2.0001000000000002</c:v>
                </c:pt>
                <c:pt idx="9186">
                  <c:v>1.0001</c:v>
                </c:pt>
                <c:pt idx="9187">
                  <c:v>1.0001</c:v>
                </c:pt>
                <c:pt idx="9188">
                  <c:v>1E-4</c:v>
                </c:pt>
                <c:pt idx="9189">
                  <c:v>1E-4</c:v>
                </c:pt>
                <c:pt idx="9190">
                  <c:v>1.0001</c:v>
                </c:pt>
                <c:pt idx="9191">
                  <c:v>2.0001000000000002</c:v>
                </c:pt>
                <c:pt idx="9192">
                  <c:v>1E-4</c:v>
                </c:pt>
                <c:pt idx="9193">
                  <c:v>2.0001000000000002</c:v>
                </c:pt>
                <c:pt idx="9194">
                  <c:v>1E-4</c:v>
                </c:pt>
                <c:pt idx="9195">
                  <c:v>3.0001000000000002</c:v>
                </c:pt>
                <c:pt idx="9196">
                  <c:v>2.0001000000000002</c:v>
                </c:pt>
                <c:pt idx="9197">
                  <c:v>1E-4</c:v>
                </c:pt>
                <c:pt idx="9198">
                  <c:v>3.0001000000000002</c:v>
                </c:pt>
                <c:pt idx="9199">
                  <c:v>2.0001000000000002</c:v>
                </c:pt>
                <c:pt idx="9200">
                  <c:v>1.0001</c:v>
                </c:pt>
                <c:pt idx="9201">
                  <c:v>8.0000999999999998</c:v>
                </c:pt>
                <c:pt idx="9202">
                  <c:v>28.0001</c:v>
                </c:pt>
                <c:pt idx="9203">
                  <c:v>58.000100000000003</c:v>
                </c:pt>
                <c:pt idx="9204">
                  <c:v>37.000100000000003</c:v>
                </c:pt>
                <c:pt idx="9205">
                  <c:v>20.0001</c:v>
                </c:pt>
                <c:pt idx="9206">
                  <c:v>7.0000999999999998</c:v>
                </c:pt>
                <c:pt idx="9207">
                  <c:v>13.0001</c:v>
                </c:pt>
                <c:pt idx="9208">
                  <c:v>26.0001</c:v>
                </c:pt>
                <c:pt idx="9209">
                  <c:v>4.0000999999999998</c:v>
                </c:pt>
                <c:pt idx="9210">
                  <c:v>8.0000999999999998</c:v>
                </c:pt>
                <c:pt idx="9211">
                  <c:v>4.0000999999999998</c:v>
                </c:pt>
                <c:pt idx="9212">
                  <c:v>3.0001000000000002</c:v>
                </c:pt>
                <c:pt idx="9213">
                  <c:v>3.0001000000000002</c:v>
                </c:pt>
                <c:pt idx="9214">
                  <c:v>3.0001000000000002</c:v>
                </c:pt>
                <c:pt idx="9215">
                  <c:v>2.0001000000000002</c:v>
                </c:pt>
                <c:pt idx="9216">
                  <c:v>1.0001</c:v>
                </c:pt>
                <c:pt idx="9217">
                  <c:v>2.0001000000000002</c:v>
                </c:pt>
                <c:pt idx="9218">
                  <c:v>1.0001</c:v>
                </c:pt>
                <c:pt idx="9219">
                  <c:v>3.0001000000000002</c:v>
                </c:pt>
                <c:pt idx="9220">
                  <c:v>1.0001</c:v>
                </c:pt>
                <c:pt idx="9221">
                  <c:v>4.0000999999999998</c:v>
                </c:pt>
                <c:pt idx="9222">
                  <c:v>1.0001</c:v>
                </c:pt>
                <c:pt idx="9223">
                  <c:v>3.0001000000000002</c:v>
                </c:pt>
                <c:pt idx="9224">
                  <c:v>1E-4</c:v>
                </c:pt>
                <c:pt idx="9225">
                  <c:v>1E-4</c:v>
                </c:pt>
                <c:pt idx="9226">
                  <c:v>2.0001000000000002</c:v>
                </c:pt>
                <c:pt idx="9227">
                  <c:v>1E-4</c:v>
                </c:pt>
                <c:pt idx="9228">
                  <c:v>1E-4</c:v>
                </c:pt>
                <c:pt idx="9229">
                  <c:v>1.0001</c:v>
                </c:pt>
                <c:pt idx="9230">
                  <c:v>1E-4</c:v>
                </c:pt>
                <c:pt idx="9231">
                  <c:v>2.0001000000000002</c:v>
                </c:pt>
                <c:pt idx="9232">
                  <c:v>2.0001000000000002</c:v>
                </c:pt>
                <c:pt idx="9233">
                  <c:v>1.0001</c:v>
                </c:pt>
                <c:pt idx="9234">
                  <c:v>1E-4</c:v>
                </c:pt>
                <c:pt idx="9235">
                  <c:v>1.0001</c:v>
                </c:pt>
                <c:pt idx="9236">
                  <c:v>1.0001</c:v>
                </c:pt>
                <c:pt idx="9237">
                  <c:v>1E-4</c:v>
                </c:pt>
                <c:pt idx="9238">
                  <c:v>1.0001</c:v>
                </c:pt>
                <c:pt idx="9239">
                  <c:v>1E-4</c:v>
                </c:pt>
                <c:pt idx="9240">
                  <c:v>1.0001</c:v>
                </c:pt>
                <c:pt idx="9241">
                  <c:v>3.0001000000000002</c:v>
                </c:pt>
                <c:pt idx="9242">
                  <c:v>1.0001</c:v>
                </c:pt>
                <c:pt idx="9243">
                  <c:v>15.0001</c:v>
                </c:pt>
                <c:pt idx="9244">
                  <c:v>49.000100000000003</c:v>
                </c:pt>
                <c:pt idx="9245">
                  <c:v>73.000100000000003</c:v>
                </c:pt>
                <c:pt idx="9246">
                  <c:v>85.000100000000003</c:v>
                </c:pt>
                <c:pt idx="9247">
                  <c:v>57.000100000000003</c:v>
                </c:pt>
                <c:pt idx="9248">
                  <c:v>22.0001</c:v>
                </c:pt>
                <c:pt idx="9249">
                  <c:v>13.0001</c:v>
                </c:pt>
                <c:pt idx="9250">
                  <c:v>15.0001</c:v>
                </c:pt>
                <c:pt idx="9251">
                  <c:v>16.0001</c:v>
                </c:pt>
                <c:pt idx="9252">
                  <c:v>11.0001</c:v>
                </c:pt>
                <c:pt idx="9253">
                  <c:v>4.0000999999999998</c:v>
                </c:pt>
                <c:pt idx="9254">
                  <c:v>3.0001000000000002</c:v>
                </c:pt>
                <c:pt idx="9255">
                  <c:v>4.0000999999999998</c:v>
                </c:pt>
                <c:pt idx="9256">
                  <c:v>2.0001000000000002</c:v>
                </c:pt>
                <c:pt idx="9257">
                  <c:v>1E-4</c:v>
                </c:pt>
                <c:pt idx="9258">
                  <c:v>1.0001</c:v>
                </c:pt>
                <c:pt idx="9259">
                  <c:v>1E-4</c:v>
                </c:pt>
                <c:pt idx="9260">
                  <c:v>2.0001000000000002</c:v>
                </c:pt>
                <c:pt idx="9261">
                  <c:v>3.0001000000000002</c:v>
                </c:pt>
                <c:pt idx="9262">
                  <c:v>1E-4</c:v>
                </c:pt>
                <c:pt idx="9263">
                  <c:v>1.0001</c:v>
                </c:pt>
                <c:pt idx="9264">
                  <c:v>1E-4</c:v>
                </c:pt>
                <c:pt idx="9265">
                  <c:v>3.0001000000000002</c:v>
                </c:pt>
                <c:pt idx="9266">
                  <c:v>3.0001000000000002</c:v>
                </c:pt>
                <c:pt idx="9267">
                  <c:v>1E-4</c:v>
                </c:pt>
                <c:pt idx="9268">
                  <c:v>1.0001</c:v>
                </c:pt>
                <c:pt idx="9269">
                  <c:v>1.0001</c:v>
                </c:pt>
                <c:pt idx="9270">
                  <c:v>1.0001</c:v>
                </c:pt>
                <c:pt idx="9271">
                  <c:v>2.0001000000000002</c:v>
                </c:pt>
                <c:pt idx="9272">
                  <c:v>1.0001</c:v>
                </c:pt>
                <c:pt idx="9273">
                  <c:v>2.0001000000000002</c:v>
                </c:pt>
                <c:pt idx="9274">
                  <c:v>1.0001</c:v>
                </c:pt>
                <c:pt idx="9275">
                  <c:v>1E-4</c:v>
                </c:pt>
                <c:pt idx="9276">
                  <c:v>3.0001000000000002</c:v>
                </c:pt>
                <c:pt idx="9277">
                  <c:v>1.0001</c:v>
                </c:pt>
                <c:pt idx="9278">
                  <c:v>2.0001000000000002</c:v>
                </c:pt>
                <c:pt idx="9279">
                  <c:v>1.0001</c:v>
                </c:pt>
                <c:pt idx="9280">
                  <c:v>2.0001000000000002</c:v>
                </c:pt>
                <c:pt idx="9281">
                  <c:v>1E-4</c:v>
                </c:pt>
                <c:pt idx="9282">
                  <c:v>1.0001</c:v>
                </c:pt>
                <c:pt idx="9283">
                  <c:v>1E-4</c:v>
                </c:pt>
                <c:pt idx="9284">
                  <c:v>1.0001</c:v>
                </c:pt>
                <c:pt idx="9285">
                  <c:v>4.0000999999999998</c:v>
                </c:pt>
                <c:pt idx="9286">
                  <c:v>12.0001</c:v>
                </c:pt>
                <c:pt idx="9287">
                  <c:v>29.0001</c:v>
                </c:pt>
                <c:pt idx="9288">
                  <c:v>168.0001</c:v>
                </c:pt>
                <c:pt idx="9289">
                  <c:v>249.0001</c:v>
                </c:pt>
                <c:pt idx="9290">
                  <c:v>102.0001</c:v>
                </c:pt>
                <c:pt idx="9291">
                  <c:v>49.000100000000003</c:v>
                </c:pt>
                <c:pt idx="9292">
                  <c:v>27.0001</c:v>
                </c:pt>
                <c:pt idx="9293">
                  <c:v>28.0001</c:v>
                </c:pt>
                <c:pt idx="9294">
                  <c:v>14.0001</c:v>
                </c:pt>
                <c:pt idx="9295">
                  <c:v>4.0000999999999998</c:v>
                </c:pt>
                <c:pt idx="9296">
                  <c:v>3.0001000000000002</c:v>
                </c:pt>
                <c:pt idx="9297">
                  <c:v>6.0000999999999998</c:v>
                </c:pt>
                <c:pt idx="9298">
                  <c:v>5.0000999999999998</c:v>
                </c:pt>
                <c:pt idx="9299">
                  <c:v>8.0000999999999998</c:v>
                </c:pt>
                <c:pt idx="9300">
                  <c:v>3.0001000000000002</c:v>
                </c:pt>
                <c:pt idx="9301">
                  <c:v>1E-4</c:v>
                </c:pt>
                <c:pt idx="9302">
                  <c:v>1.0001</c:v>
                </c:pt>
                <c:pt idx="9303">
                  <c:v>1E-4</c:v>
                </c:pt>
                <c:pt idx="9304">
                  <c:v>1E-4</c:v>
                </c:pt>
                <c:pt idx="9305">
                  <c:v>1.0001</c:v>
                </c:pt>
                <c:pt idx="9306">
                  <c:v>2.0001000000000002</c:v>
                </c:pt>
                <c:pt idx="9307">
                  <c:v>1.0001</c:v>
                </c:pt>
                <c:pt idx="9308">
                  <c:v>1.0001</c:v>
                </c:pt>
                <c:pt idx="9309">
                  <c:v>1.0001</c:v>
                </c:pt>
                <c:pt idx="9310">
                  <c:v>1.0001</c:v>
                </c:pt>
                <c:pt idx="9311">
                  <c:v>1E-4</c:v>
                </c:pt>
                <c:pt idx="9312">
                  <c:v>1E-4</c:v>
                </c:pt>
                <c:pt idx="9313">
                  <c:v>1E-4</c:v>
                </c:pt>
                <c:pt idx="9314">
                  <c:v>1.0001</c:v>
                </c:pt>
                <c:pt idx="9315">
                  <c:v>1E-4</c:v>
                </c:pt>
                <c:pt idx="9316">
                  <c:v>1E-4</c:v>
                </c:pt>
                <c:pt idx="9317">
                  <c:v>1.0001</c:v>
                </c:pt>
                <c:pt idx="9318">
                  <c:v>3.0001000000000002</c:v>
                </c:pt>
                <c:pt idx="9319">
                  <c:v>2.0001000000000002</c:v>
                </c:pt>
                <c:pt idx="9320">
                  <c:v>1E-4</c:v>
                </c:pt>
                <c:pt idx="9321">
                  <c:v>1.0001</c:v>
                </c:pt>
                <c:pt idx="9322">
                  <c:v>1.0001</c:v>
                </c:pt>
                <c:pt idx="9323">
                  <c:v>1.0001</c:v>
                </c:pt>
                <c:pt idx="9324">
                  <c:v>1E-4</c:v>
                </c:pt>
                <c:pt idx="9325">
                  <c:v>1E-4</c:v>
                </c:pt>
                <c:pt idx="9326">
                  <c:v>2.0001000000000002</c:v>
                </c:pt>
                <c:pt idx="9327">
                  <c:v>2.0001000000000002</c:v>
                </c:pt>
                <c:pt idx="9328">
                  <c:v>1E-4</c:v>
                </c:pt>
                <c:pt idx="9329">
                  <c:v>2.0001000000000002</c:v>
                </c:pt>
                <c:pt idx="9330">
                  <c:v>10.0001</c:v>
                </c:pt>
                <c:pt idx="9331">
                  <c:v>51.000100000000003</c:v>
                </c:pt>
                <c:pt idx="9332">
                  <c:v>53.000100000000003</c:v>
                </c:pt>
                <c:pt idx="9333">
                  <c:v>27.0001</c:v>
                </c:pt>
                <c:pt idx="9334">
                  <c:v>10.0001</c:v>
                </c:pt>
                <c:pt idx="9335">
                  <c:v>9.0000999999999998</c:v>
                </c:pt>
                <c:pt idx="9336">
                  <c:v>8.0000999999999998</c:v>
                </c:pt>
                <c:pt idx="9337">
                  <c:v>8.0000999999999998</c:v>
                </c:pt>
                <c:pt idx="9338">
                  <c:v>5.0000999999999998</c:v>
                </c:pt>
                <c:pt idx="9339">
                  <c:v>4.0000999999999998</c:v>
                </c:pt>
                <c:pt idx="9340">
                  <c:v>3.0001000000000002</c:v>
                </c:pt>
                <c:pt idx="9341">
                  <c:v>5.0000999999999998</c:v>
                </c:pt>
                <c:pt idx="9342">
                  <c:v>3.0001000000000002</c:v>
                </c:pt>
                <c:pt idx="9343">
                  <c:v>2.0001000000000002</c:v>
                </c:pt>
                <c:pt idx="9344">
                  <c:v>4.0000999999999998</c:v>
                </c:pt>
                <c:pt idx="9345">
                  <c:v>2.0001000000000002</c:v>
                </c:pt>
                <c:pt idx="9346">
                  <c:v>2.0001000000000002</c:v>
                </c:pt>
                <c:pt idx="9347">
                  <c:v>1E-4</c:v>
                </c:pt>
                <c:pt idx="9348">
                  <c:v>1.0001</c:v>
                </c:pt>
                <c:pt idx="9349">
                  <c:v>1.0001</c:v>
                </c:pt>
                <c:pt idx="9350">
                  <c:v>2.0001000000000002</c:v>
                </c:pt>
                <c:pt idx="9351">
                  <c:v>1E-4</c:v>
                </c:pt>
                <c:pt idx="9352">
                  <c:v>1.0001</c:v>
                </c:pt>
                <c:pt idx="9353">
                  <c:v>1E-4</c:v>
                </c:pt>
                <c:pt idx="9354">
                  <c:v>1.0001</c:v>
                </c:pt>
                <c:pt idx="9355">
                  <c:v>1E-4</c:v>
                </c:pt>
                <c:pt idx="9356">
                  <c:v>1E-4</c:v>
                </c:pt>
                <c:pt idx="9357">
                  <c:v>1.0001</c:v>
                </c:pt>
                <c:pt idx="9358">
                  <c:v>1.0001</c:v>
                </c:pt>
                <c:pt idx="9359">
                  <c:v>2.0001000000000002</c:v>
                </c:pt>
                <c:pt idx="9360">
                  <c:v>1.0001</c:v>
                </c:pt>
                <c:pt idx="9361">
                  <c:v>2.0001000000000002</c:v>
                </c:pt>
                <c:pt idx="9362">
                  <c:v>1.0001</c:v>
                </c:pt>
                <c:pt idx="9363">
                  <c:v>1.0001</c:v>
                </c:pt>
                <c:pt idx="9364">
                  <c:v>1E-4</c:v>
                </c:pt>
                <c:pt idx="9365">
                  <c:v>1E-4</c:v>
                </c:pt>
                <c:pt idx="9366">
                  <c:v>1E-4</c:v>
                </c:pt>
                <c:pt idx="9367">
                  <c:v>1E-4</c:v>
                </c:pt>
                <c:pt idx="9368">
                  <c:v>1E-4</c:v>
                </c:pt>
                <c:pt idx="9369">
                  <c:v>1E-4</c:v>
                </c:pt>
                <c:pt idx="9370">
                  <c:v>1.0001</c:v>
                </c:pt>
                <c:pt idx="9371">
                  <c:v>2.0001000000000002</c:v>
                </c:pt>
                <c:pt idx="9372">
                  <c:v>4.0000999999999998</c:v>
                </c:pt>
                <c:pt idx="9373">
                  <c:v>24.0001</c:v>
                </c:pt>
                <c:pt idx="9374">
                  <c:v>36.000100000000003</c:v>
                </c:pt>
                <c:pt idx="9375">
                  <c:v>27.0001</c:v>
                </c:pt>
                <c:pt idx="9376">
                  <c:v>34.000100000000003</c:v>
                </c:pt>
                <c:pt idx="9377">
                  <c:v>20.0001</c:v>
                </c:pt>
                <c:pt idx="9378">
                  <c:v>14.0001</c:v>
                </c:pt>
                <c:pt idx="9379">
                  <c:v>7.0000999999999998</c:v>
                </c:pt>
                <c:pt idx="9380">
                  <c:v>4.0000999999999998</c:v>
                </c:pt>
                <c:pt idx="9381">
                  <c:v>7.0000999999999998</c:v>
                </c:pt>
                <c:pt idx="9382">
                  <c:v>7.0000999999999998</c:v>
                </c:pt>
                <c:pt idx="9383">
                  <c:v>7.0000999999999998</c:v>
                </c:pt>
                <c:pt idx="9384">
                  <c:v>4.0000999999999998</c:v>
                </c:pt>
                <c:pt idx="9385">
                  <c:v>1.0001</c:v>
                </c:pt>
                <c:pt idx="9386">
                  <c:v>3.0001000000000002</c:v>
                </c:pt>
                <c:pt idx="9387">
                  <c:v>1.0001</c:v>
                </c:pt>
                <c:pt idx="9388">
                  <c:v>1E-4</c:v>
                </c:pt>
                <c:pt idx="9389">
                  <c:v>1.0001</c:v>
                </c:pt>
                <c:pt idx="9390">
                  <c:v>2.0001000000000002</c:v>
                </c:pt>
                <c:pt idx="9391">
                  <c:v>1.0001</c:v>
                </c:pt>
                <c:pt idx="9392">
                  <c:v>1E-4</c:v>
                </c:pt>
                <c:pt idx="9393">
                  <c:v>1E-4</c:v>
                </c:pt>
                <c:pt idx="9394">
                  <c:v>1E-4</c:v>
                </c:pt>
                <c:pt idx="9395">
                  <c:v>1E-4</c:v>
                </c:pt>
                <c:pt idx="9396">
                  <c:v>1E-4</c:v>
                </c:pt>
                <c:pt idx="9397">
                  <c:v>1E-4</c:v>
                </c:pt>
                <c:pt idx="9398">
                  <c:v>2.0001000000000002</c:v>
                </c:pt>
                <c:pt idx="9399">
                  <c:v>1E-4</c:v>
                </c:pt>
                <c:pt idx="9400">
                  <c:v>1E-4</c:v>
                </c:pt>
                <c:pt idx="9401">
                  <c:v>1E-4</c:v>
                </c:pt>
                <c:pt idx="9402">
                  <c:v>2.0001000000000002</c:v>
                </c:pt>
                <c:pt idx="9403">
                  <c:v>1.0001</c:v>
                </c:pt>
                <c:pt idx="9404">
                  <c:v>1E-4</c:v>
                </c:pt>
                <c:pt idx="9405">
                  <c:v>2.0001000000000002</c:v>
                </c:pt>
                <c:pt idx="9406">
                  <c:v>1.0001</c:v>
                </c:pt>
                <c:pt idx="9407">
                  <c:v>1.0001</c:v>
                </c:pt>
                <c:pt idx="9408">
                  <c:v>1.0001</c:v>
                </c:pt>
                <c:pt idx="9409">
                  <c:v>1E-4</c:v>
                </c:pt>
                <c:pt idx="9410">
                  <c:v>1.0001</c:v>
                </c:pt>
                <c:pt idx="9411">
                  <c:v>2.0001000000000002</c:v>
                </c:pt>
                <c:pt idx="9412">
                  <c:v>1.0001</c:v>
                </c:pt>
                <c:pt idx="9413">
                  <c:v>1.0001</c:v>
                </c:pt>
                <c:pt idx="9414">
                  <c:v>1.0001</c:v>
                </c:pt>
                <c:pt idx="9415">
                  <c:v>6.0000999999999998</c:v>
                </c:pt>
                <c:pt idx="9416">
                  <c:v>14.0001</c:v>
                </c:pt>
                <c:pt idx="9417">
                  <c:v>18.0001</c:v>
                </c:pt>
                <c:pt idx="9418">
                  <c:v>17.0001</c:v>
                </c:pt>
                <c:pt idx="9419">
                  <c:v>8.0000999999999998</c:v>
                </c:pt>
                <c:pt idx="9420">
                  <c:v>12.0001</c:v>
                </c:pt>
                <c:pt idx="9421">
                  <c:v>3.0001000000000002</c:v>
                </c:pt>
                <c:pt idx="9422">
                  <c:v>6.0000999999999998</c:v>
                </c:pt>
                <c:pt idx="9423">
                  <c:v>7.0000999999999998</c:v>
                </c:pt>
                <c:pt idx="9424">
                  <c:v>4.0000999999999998</c:v>
                </c:pt>
                <c:pt idx="9425">
                  <c:v>6.0000999999999998</c:v>
                </c:pt>
                <c:pt idx="9426">
                  <c:v>1.0001</c:v>
                </c:pt>
                <c:pt idx="9427">
                  <c:v>2.0001000000000002</c:v>
                </c:pt>
                <c:pt idx="9428">
                  <c:v>1E-4</c:v>
                </c:pt>
                <c:pt idx="9429">
                  <c:v>3.0001000000000002</c:v>
                </c:pt>
                <c:pt idx="9430">
                  <c:v>2.0001000000000002</c:v>
                </c:pt>
                <c:pt idx="9431">
                  <c:v>1E-4</c:v>
                </c:pt>
                <c:pt idx="9432">
                  <c:v>1E-4</c:v>
                </c:pt>
                <c:pt idx="9433">
                  <c:v>1E-4</c:v>
                </c:pt>
                <c:pt idx="9434">
                  <c:v>1E-4</c:v>
                </c:pt>
                <c:pt idx="9435">
                  <c:v>1E-4</c:v>
                </c:pt>
                <c:pt idx="9436">
                  <c:v>1E-4</c:v>
                </c:pt>
                <c:pt idx="9437">
                  <c:v>1E-4</c:v>
                </c:pt>
                <c:pt idx="9438">
                  <c:v>1.0001</c:v>
                </c:pt>
                <c:pt idx="9439">
                  <c:v>1.0001</c:v>
                </c:pt>
                <c:pt idx="9440">
                  <c:v>1.0001</c:v>
                </c:pt>
                <c:pt idx="9441">
                  <c:v>1E-4</c:v>
                </c:pt>
                <c:pt idx="9442">
                  <c:v>1.0001</c:v>
                </c:pt>
                <c:pt idx="9443">
                  <c:v>1.0001</c:v>
                </c:pt>
                <c:pt idx="9444">
                  <c:v>1.0001</c:v>
                </c:pt>
                <c:pt idx="9445">
                  <c:v>1.0001</c:v>
                </c:pt>
                <c:pt idx="9446">
                  <c:v>2.0001000000000002</c:v>
                </c:pt>
                <c:pt idx="9447">
                  <c:v>1.0001</c:v>
                </c:pt>
                <c:pt idx="9448">
                  <c:v>1.0001</c:v>
                </c:pt>
                <c:pt idx="9449">
                  <c:v>1.0001</c:v>
                </c:pt>
                <c:pt idx="9450">
                  <c:v>1.0001</c:v>
                </c:pt>
                <c:pt idx="9451">
                  <c:v>1.0001</c:v>
                </c:pt>
                <c:pt idx="9452">
                  <c:v>1.0001</c:v>
                </c:pt>
                <c:pt idx="9453">
                  <c:v>2.0001000000000002</c:v>
                </c:pt>
                <c:pt idx="9454">
                  <c:v>1.0001</c:v>
                </c:pt>
                <c:pt idx="9455">
                  <c:v>1.0001</c:v>
                </c:pt>
                <c:pt idx="9456">
                  <c:v>3.0001000000000002</c:v>
                </c:pt>
                <c:pt idx="9457">
                  <c:v>5.0000999999999998</c:v>
                </c:pt>
                <c:pt idx="9458">
                  <c:v>28.0001</c:v>
                </c:pt>
                <c:pt idx="9459">
                  <c:v>64.000100000000003</c:v>
                </c:pt>
                <c:pt idx="9460">
                  <c:v>204.0001</c:v>
                </c:pt>
                <c:pt idx="9461">
                  <c:v>217.0001</c:v>
                </c:pt>
                <c:pt idx="9462">
                  <c:v>100.0001</c:v>
                </c:pt>
                <c:pt idx="9463">
                  <c:v>54.000100000000003</c:v>
                </c:pt>
                <c:pt idx="9464">
                  <c:v>39.000100000000003</c:v>
                </c:pt>
                <c:pt idx="9465">
                  <c:v>29.0001</c:v>
                </c:pt>
                <c:pt idx="9466">
                  <c:v>16.0001</c:v>
                </c:pt>
                <c:pt idx="9467">
                  <c:v>16.0001</c:v>
                </c:pt>
                <c:pt idx="9468">
                  <c:v>2.0001000000000002</c:v>
                </c:pt>
                <c:pt idx="9469">
                  <c:v>3.0001000000000002</c:v>
                </c:pt>
                <c:pt idx="9470">
                  <c:v>3.0001000000000002</c:v>
                </c:pt>
                <c:pt idx="9471">
                  <c:v>4.0000999999999998</c:v>
                </c:pt>
                <c:pt idx="9472">
                  <c:v>2.0001000000000002</c:v>
                </c:pt>
                <c:pt idx="9473">
                  <c:v>1E-4</c:v>
                </c:pt>
                <c:pt idx="9474">
                  <c:v>2.0001000000000002</c:v>
                </c:pt>
                <c:pt idx="9475">
                  <c:v>1.0001</c:v>
                </c:pt>
                <c:pt idx="9476">
                  <c:v>1E-4</c:v>
                </c:pt>
                <c:pt idx="9477">
                  <c:v>1E-4</c:v>
                </c:pt>
                <c:pt idx="9478">
                  <c:v>1E-4</c:v>
                </c:pt>
                <c:pt idx="9479">
                  <c:v>2.0001000000000002</c:v>
                </c:pt>
                <c:pt idx="9480">
                  <c:v>1E-4</c:v>
                </c:pt>
                <c:pt idx="9481">
                  <c:v>1.0001</c:v>
                </c:pt>
                <c:pt idx="9482">
                  <c:v>1.0001</c:v>
                </c:pt>
                <c:pt idx="9483">
                  <c:v>1.0001</c:v>
                </c:pt>
                <c:pt idx="9484">
                  <c:v>2.0001000000000002</c:v>
                </c:pt>
                <c:pt idx="9485">
                  <c:v>1.0001</c:v>
                </c:pt>
                <c:pt idx="9486">
                  <c:v>1.0001</c:v>
                </c:pt>
                <c:pt idx="9487">
                  <c:v>2.0001000000000002</c:v>
                </c:pt>
                <c:pt idx="9488">
                  <c:v>2.0001000000000002</c:v>
                </c:pt>
                <c:pt idx="9489">
                  <c:v>1E-4</c:v>
                </c:pt>
                <c:pt idx="9490">
                  <c:v>1.0001</c:v>
                </c:pt>
                <c:pt idx="9491">
                  <c:v>2.0001000000000002</c:v>
                </c:pt>
                <c:pt idx="9492">
                  <c:v>2.0001000000000002</c:v>
                </c:pt>
                <c:pt idx="9493">
                  <c:v>1.0001</c:v>
                </c:pt>
                <c:pt idx="9494">
                  <c:v>1.0001</c:v>
                </c:pt>
                <c:pt idx="9495">
                  <c:v>1.0001</c:v>
                </c:pt>
                <c:pt idx="9496">
                  <c:v>2.0001000000000002</c:v>
                </c:pt>
                <c:pt idx="9497">
                  <c:v>10.0001</c:v>
                </c:pt>
                <c:pt idx="9498">
                  <c:v>48.000100000000003</c:v>
                </c:pt>
                <c:pt idx="9499">
                  <c:v>190.0001</c:v>
                </c:pt>
                <c:pt idx="9500">
                  <c:v>791.00009999999997</c:v>
                </c:pt>
                <c:pt idx="9501">
                  <c:v>2566.0001000000002</c:v>
                </c:pt>
                <c:pt idx="9502">
                  <c:v>2944.0001000000002</c:v>
                </c:pt>
                <c:pt idx="9503">
                  <c:v>1378.0001</c:v>
                </c:pt>
                <c:pt idx="9504">
                  <c:v>761.00009999999997</c:v>
                </c:pt>
                <c:pt idx="9505">
                  <c:v>473.00009999999997</c:v>
                </c:pt>
                <c:pt idx="9506">
                  <c:v>277.00009999999997</c:v>
                </c:pt>
                <c:pt idx="9507">
                  <c:v>154.0001</c:v>
                </c:pt>
                <c:pt idx="9508">
                  <c:v>100.0001</c:v>
                </c:pt>
                <c:pt idx="9509">
                  <c:v>68.000100000000003</c:v>
                </c:pt>
                <c:pt idx="9510">
                  <c:v>45.000100000000003</c:v>
                </c:pt>
                <c:pt idx="9511">
                  <c:v>29.0001</c:v>
                </c:pt>
                <c:pt idx="9512">
                  <c:v>16.0001</c:v>
                </c:pt>
                <c:pt idx="9513">
                  <c:v>19.0001</c:v>
                </c:pt>
                <c:pt idx="9514">
                  <c:v>1.0001</c:v>
                </c:pt>
                <c:pt idx="9515">
                  <c:v>1.0001</c:v>
                </c:pt>
                <c:pt idx="9516">
                  <c:v>1.0001</c:v>
                </c:pt>
                <c:pt idx="9517">
                  <c:v>2.0001000000000002</c:v>
                </c:pt>
                <c:pt idx="9518">
                  <c:v>2.0001000000000002</c:v>
                </c:pt>
                <c:pt idx="9519">
                  <c:v>3.0001000000000002</c:v>
                </c:pt>
                <c:pt idx="9520">
                  <c:v>1.0001</c:v>
                </c:pt>
                <c:pt idx="9521">
                  <c:v>1E-4</c:v>
                </c:pt>
                <c:pt idx="9522">
                  <c:v>2.0001000000000002</c:v>
                </c:pt>
                <c:pt idx="9523">
                  <c:v>3.0001000000000002</c:v>
                </c:pt>
                <c:pt idx="9524">
                  <c:v>1E-4</c:v>
                </c:pt>
                <c:pt idx="9525">
                  <c:v>2.0001000000000002</c:v>
                </c:pt>
                <c:pt idx="9526">
                  <c:v>1E-4</c:v>
                </c:pt>
                <c:pt idx="9527">
                  <c:v>1E-4</c:v>
                </c:pt>
                <c:pt idx="9528">
                  <c:v>4.0000999999999998</c:v>
                </c:pt>
                <c:pt idx="9529">
                  <c:v>3.0001000000000002</c:v>
                </c:pt>
                <c:pt idx="9530">
                  <c:v>1.0001</c:v>
                </c:pt>
                <c:pt idx="9531">
                  <c:v>3.0001000000000002</c:v>
                </c:pt>
                <c:pt idx="9532">
                  <c:v>4.0000999999999998</c:v>
                </c:pt>
                <c:pt idx="9533">
                  <c:v>1.0001</c:v>
                </c:pt>
                <c:pt idx="9534">
                  <c:v>1E-4</c:v>
                </c:pt>
                <c:pt idx="9535">
                  <c:v>1E-4</c:v>
                </c:pt>
                <c:pt idx="9536">
                  <c:v>3.0001000000000002</c:v>
                </c:pt>
                <c:pt idx="9537">
                  <c:v>1.0001</c:v>
                </c:pt>
                <c:pt idx="9538">
                  <c:v>1E-4</c:v>
                </c:pt>
                <c:pt idx="9539">
                  <c:v>4.0000999999999998</c:v>
                </c:pt>
                <c:pt idx="9540">
                  <c:v>4.0000999999999998</c:v>
                </c:pt>
                <c:pt idx="9541">
                  <c:v>11.0001</c:v>
                </c:pt>
                <c:pt idx="9542">
                  <c:v>28.0001</c:v>
                </c:pt>
                <c:pt idx="9543">
                  <c:v>68.000100000000003</c:v>
                </c:pt>
                <c:pt idx="9544">
                  <c:v>59.000100000000003</c:v>
                </c:pt>
                <c:pt idx="9545">
                  <c:v>36.000100000000003</c:v>
                </c:pt>
                <c:pt idx="9546">
                  <c:v>23.0001</c:v>
                </c:pt>
                <c:pt idx="9547">
                  <c:v>18.0001</c:v>
                </c:pt>
                <c:pt idx="9548">
                  <c:v>15.0001</c:v>
                </c:pt>
                <c:pt idx="9549">
                  <c:v>8.0000999999999998</c:v>
                </c:pt>
                <c:pt idx="9550">
                  <c:v>6.0000999999999998</c:v>
                </c:pt>
                <c:pt idx="9551">
                  <c:v>2.0001000000000002</c:v>
                </c:pt>
                <c:pt idx="9552">
                  <c:v>8.0000999999999998</c:v>
                </c:pt>
                <c:pt idx="9553">
                  <c:v>2.0001000000000002</c:v>
                </c:pt>
                <c:pt idx="9554">
                  <c:v>1E-4</c:v>
                </c:pt>
                <c:pt idx="9555">
                  <c:v>1.0001</c:v>
                </c:pt>
                <c:pt idx="9556">
                  <c:v>1.0001</c:v>
                </c:pt>
                <c:pt idx="9557">
                  <c:v>2.0001000000000002</c:v>
                </c:pt>
                <c:pt idx="9558">
                  <c:v>1E-4</c:v>
                </c:pt>
                <c:pt idx="9559">
                  <c:v>1E-4</c:v>
                </c:pt>
                <c:pt idx="9560">
                  <c:v>2.0001000000000002</c:v>
                </c:pt>
                <c:pt idx="9561">
                  <c:v>1.0001</c:v>
                </c:pt>
                <c:pt idx="9562">
                  <c:v>3.0001000000000002</c:v>
                </c:pt>
                <c:pt idx="9563">
                  <c:v>1.0001</c:v>
                </c:pt>
                <c:pt idx="9564">
                  <c:v>1.0001</c:v>
                </c:pt>
                <c:pt idx="9565">
                  <c:v>1E-4</c:v>
                </c:pt>
                <c:pt idx="9566">
                  <c:v>2.0001000000000002</c:v>
                </c:pt>
                <c:pt idx="9567">
                  <c:v>1.0001</c:v>
                </c:pt>
                <c:pt idx="9568">
                  <c:v>1E-4</c:v>
                </c:pt>
                <c:pt idx="9569">
                  <c:v>1.0001</c:v>
                </c:pt>
                <c:pt idx="9570">
                  <c:v>1.0001</c:v>
                </c:pt>
                <c:pt idx="9571">
                  <c:v>1E-4</c:v>
                </c:pt>
                <c:pt idx="9572">
                  <c:v>1E-4</c:v>
                </c:pt>
                <c:pt idx="9573">
                  <c:v>1.0001</c:v>
                </c:pt>
                <c:pt idx="9574">
                  <c:v>1.0001</c:v>
                </c:pt>
                <c:pt idx="9575">
                  <c:v>1E-4</c:v>
                </c:pt>
                <c:pt idx="9576">
                  <c:v>1.0001</c:v>
                </c:pt>
                <c:pt idx="9577">
                  <c:v>1.0001</c:v>
                </c:pt>
                <c:pt idx="9578">
                  <c:v>1.0001</c:v>
                </c:pt>
                <c:pt idx="9579">
                  <c:v>2.0001000000000002</c:v>
                </c:pt>
                <c:pt idx="9580">
                  <c:v>1.0001</c:v>
                </c:pt>
                <c:pt idx="9581">
                  <c:v>6.0000999999999998</c:v>
                </c:pt>
                <c:pt idx="9582">
                  <c:v>48.000100000000003</c:v>
                </c:pt>
                <c:pt idx="9583">
                  <c:v>149.0001</c:v>
                </c:pt>
                <c:pt idx="9584">
                  <c:v>449.00009999999997</c:v>
                </c:pt>
                <c:pt idx="9585">
                  <c:v>1146.0001</c:v>
                </c:pt>
                <c:pt idx="9586">
                  <c:v>923.00009999999997</c:v>
                </c:pt>
                <c:pt idx="9587">
                  <c:v>406.00009999999997</c:v>
                </c:pt>
                <c:pt idx="9588">
                  <c:v>248.0001</c:v>
                </c:pt>
                <c:pt idx="9589">
                  <c:v>148.0001</c:v>
                </c:pt>
                <c:pt idx="9590">
                  <c:v>66.000100000000003</c:v>
                </c:pt>
                <c:pt idx="9591">
                  <c:v>53.000100000000003</c:v>
                </c:pt>
                <c:pt idx="9592">
                  <c:v>38.000100000000003</c:v>
                </c:pt>
                <c:pt idx="9593">
                  <c:v>28.0001</c:v>
                </c:pt>
                <c:pt idx="9594">
                  <c:v>15.0001</c:v>
                </c:pt>
                <c:pt idx="9595">
                  <c:v>9.0000999999999998</c:v>
                </c:pt>
                <c:pt idx="9596">
                  <c:v>8.0000999999999998</c:v>
                </c:pt>
                <c:pt idx="9597">
                  <c:v>4.0000999999999998</c:v>
                </c:pt>
                <c:pt idx="9598">
                  <c:v>1E-4</c:v>
                </c:pt>
                <c:pt idx="9599">
                  <c:v>1.0001</c:v>
                </c:pt>
                <c:pt idx="9600">
                  <c:v>2.0001000000000002</c:v>
                </c:pt>
                <c:pt idx="9601">
                  <c:v>2.0001000000000002</c:v>
                </c:pt>
                <c:pt idx="9602">
                  <c:v>2.0001000000000002</c:v>
                </c:pt>
                <c:pt idx="9603">
                  <c:v>2.0001000000000002</c:v>
                </c:pt>
                <c:pt idx="9604">
                  <c:v>1.0001</c:v>
                </c:pt>
                <c:pt idx="9605">
                  <c:v>3.0001000000000002</c:v>
                </c:pt>
                <c:pt idx="9606">
                  <c:v>1.0001</c:v>
                </c:pt>
                <c:pt idx="9607">
                  <c:v>1E-4</c:v>
                </c:pt>
                <c:pt idx="9608">
                  <c:v>1E-4</c:v>
                </c:pt>
                <c:pt idx="9609">
                  <c:v>1E-4</c:v>
                </c:pt>
                <c:pt idx="9610">
                  <c:v>2.0001000000000002</c:v>
                </c:pt>
                <c:pt idx="9611">
                  <c:v>1E-4</c:v>
                </c:pt>
                <c:pt idx="9612">
                  <c:v>2.0001000000000002</c:v>
                </c:pt>
                <c:pt idx="9613">
                  <c:v>3.0001000000000002</c:v>
                </c:pt>
                <c:pt idx="9614">
                  <c:v>1.0001</c:v>
                </c:pt>
                <c:pt idx="9615">
                  <c:v>3.0001000000000002</c:v>
                </c:pt>
                <c:pt idx="9616">
                  <c:v>1E-4</c:v>
                </c:pt>
                <c:pt idx="9617">
                  <c:v>1E-4</c:v>
                </c:pt>
                <c:pt idx="9618">
                  <c:v>1E-4</c:v>
                </c:pt>
                <c:pt idx="9619">
                  <c:v>4.0000999999999998</c:v>
                </c:pt>
                <c:pt idx="9620">
                  <c:v>1E-4</c:v>
                </c:pt>
                <c:pt idx="9621">
                  <c:v>1E-4</c:v>
                </c:pt>
                <c:pt idx="9622">
                  <c:v>2.0001000000000002</c:v>
                </c:pt>
                <c:pt idx="9623">
                  <c:v>3.0001000000000002</c:v>
                </c:pt>
                <c:pt idx="9624">
                  <c:v>20.0001</c:v>
                </c:pt>
                <c:pt idx="9625">
                  <c:v>27.0001</c:v>
                </c:pt>
                <c:pt idx="9626">
                  <c:v>36.000100000000003</c:v>
                </c:pt>
                <c:pt idx="9627">
                  <c:v>42.000100000000003</c:v>
                </c:pt>
                <c:pt idx="9628">
                  <c:v>24.0001</c:v>
                </c:pt>
                <c:pt idx="9629">
                  <c:v>19.0001</c:v>
                </c:pt>
                <c:pt idx="9630">
                  <c:v>13.0001</c:v>
                </c:pt>
                <c:pt idx="9631">
                  <c:v>9.0000999999999998</c:v>
                </c:pt>
                <c:pt idx="9632">
                  <c:v>2.0001000000000002</c:v>
                </c:pt>
                <c:pt idx="9633">
                  <c:v>9.0000999999999998</c:v>
                </c:pt>
                <c:pt idx="9634">
                  <c:v>3.0001000000000002</c:v>
                </c:pt>
                <c:pt idx="9635">
                  <c:v>3.0001000000000002</c:v>
                </c:pt>
                <c:pt idx="9636">
                  <c:v>3.0001000000000002</c:v>
                </c:pt>
                <c:pt idx="9637">
                  <c:v>1E-4</c:v>
                </c:pt>
                <c:pt idx="9638">
                  <c:v>1.0001</c:v>
                </c:pt>
                <c:pt idx="9639">
                  <c:v>1.0001</c:v>
                </c:pt>
                <c:pt idx="9640">
                  <c:v>1E-4</c:v>
                </c:pt>
                <c:pt idx="9641">
                  <c:v>1E-4</c:v>
                </c:pt>
                <c:pt idx="9642">
                  <c:v>1E-4</c:v>
                </c:pt>
                <c:pt idx="9643">
                  <c:v>3.0001000000000002</c:v>
                </c:pt>
                <c:pt idx="9644">
                  <c:v>1.0001</c:v>
                </c:pt>
                <c:pt idx="9645">
                  <c:v>1.0001</c:v>
                </c:pt>
                <c:pt idx="9646">
                  <c:v>1E-4</c:v>
                </c:pt>
                <c:pt idx="9647">
                  <c:v>1E-4</c:v>
                </c:pt>
                <c:pt idx="9648">
                  <c:v>1.0001</c:v>
                </c:pt>
                <c:pt idx="9649">
                  <c:v>1.0001</c:v>
                </c:pt>
                <c:pt idx="9650">
                  <c:v>1.0001</c:v>
                </c:pt>
                <c:pt idx="9651">
                  <c:v>1.0001</c:v>
                </c:pt>
                <c:pt idx="9652">
                  <c:v>1.0001</c:v>
                </c:pt>
                <c:pt idx="9653">
                  <c:v>1E-4</c:v>
                </c:pt>
                <c:pt idx="9654">
                  <c:v>2.0001000000000002</c:v>
                </c:pt>
                <c:pt idx="9655">
                  <c:v>1.0001</c:v>
                </c:pt>
                <c:pt idx="9656">
                  <c:v>2.0001000000000002</c:v>
                </c:pt>
                <c:pt idx="9657">
                  <c:v>1E-4</c:v>
                </c:pt>
                <c:pt idx="9658">
                  <c:v>2.0001000000000002</c:v>
                </c:pt>
                <c:pt idx="9659">
                  <c:v>2.0001000000000002</c:v>
                </c:pt>
                <c:pt idx="9660">
                  <c:v>1E-4</c:v>
                </c:pt>
                <c:pt idx="9661">
                  <c:v>1.0001</c:v>
                </c:pt>
                <c:pt idx="9662">
                  <c:v>3.0001000000000002</c:v>
                </c:pt>
                <c:pt idx="9663">
                  <c:v>12.0001</c:v>
                </c:pt>
                <c:pt idx="9664">
                  <c:v>14.0001</c:v>
                </c:pt>
                <c:pt idx="9665">
                  <c:v>77.000100000000003</c:v>
                </c:pt>
                <c:pt idx="9666">
                  <c:v>262.00009999999997</c:v>
                </c:pt>
                <c:pt idx="9667">
                  <c:v>970.00009999999997</c:v>
                </c:pt>
                <c:pt idx="9668">
                  <c:v>2425.0001000000002</c:v>
                </c:pt>
                <c:pt idx="9669">
                  <c:v>2066.0001000000002</c:v>
                </c:pt>
                <c:pt idx="9670">
                  <c:v>822.00009999999997</c:v>
                </c:pt>
                <c:pt idx="9671">
                  <c:v>558.00009999999997</c:v>
                </c:pt>
                <c:pt idx="9672">
                  <c:v>331.00009999999997</c:v>
                </c:pt>
                <c:pt idx="9673">
                  <c:v>173.0001</c:v>
                </c:pt>
                <c:pt idx="9674">
                  <c:v>102.0001</c:v>
                </c:pt>
                <c:pt idx="9675">
                  <c:v>66.000100000000003</c:v>
                </c:pt>
                <c:pt idx="9676">
                  <c:v>54.000100000000003</c:v>
                </c:pt>
                <c:pt idx="9677">
                  <c:v>31.0001</c:v>
                </c:pt>
                <c:pt idx="9678">
                  <c:v>32.000100000000003</c:v>
                </c:pt>
                <c:pt idx="9679">
                  <c:v>12.0001</c:v>
                </c:pt>
                <c:pt idx="9680">
                  <c:v>9.0000999999999998</c:v>
                </c:pt>
                <c:pt idx="9681">
                  <c:v>3.0001000000000002</c:v>
                </c:pt>
                <c:pt idx="9682">
                  <c:v>1.0001</c:v>
                </c:pt>
                <c:pt idx="9683">
                  <c:v>2.0001000000000002</c:v>
                </c:pt>
                <c:pt idx="9684">
                  <c:v>3.0001000000000002</c:v>
                </c:pt>
                <c:pt idx="9685">
                  <c:v>1.0001</c:v>
                </c:pt>
                <c:pt idx="9686">
                  <c:v>1E-4</c:v>
                </c:pt>
                <c:pt idx="9687">
                  <c:v>2.0001000000000002</c:v>
                </c:pt>
                <c:pt idx="9688">
                  <c:v>1.0001</c:v>
                </c:pt>
                <c:pt idx="9689">
                  <c:v>1E-4</c:v>
                </c:pt>
                <c:pt idx="9690">
                  <c:v>1.0001</c:v>
                </c:pt>
                <c:pt idx="9691">
                  <c:v>1.0001</c:v>
                </c:pt>
                <c:pt idx="9692">
                  <c:v>1.0001</c:v>
                </c:pt>
                <c:pt idx="9693">
                  <c:v>1.0001</c:v>
                </c:pt>
                <c:pt idx="9694">
                  <c:v>1E-4</c:v>
                </c:pt>
                <c:pt idx="9695">
                  <c:v>3.0001000000000002</c:v>
                </c:pt>
                <c:pt idx="9696">
                  <c:v>1.0001</c:v>
                </c:pt>
                <c:pt idx="9697">
                  <c:v>1E-4</c:v>
                </c:pt>
                <c:pt idx="9698">
                  <c:v>2.0001000000000002</c:v>
                </c:pt>
                <c:pt idx="9699">
                  <c:v>2.0001000000000002</c:v>
                </c:pt>
                <c:pt idx="9700">
                  <c:v>1.0001</c:v>
                </c:pt>
                <c:pt idx="9701">
                  <c:v>1.0001</c:v>
                </c:pt>
                <c:pt idx="9702">
                  <c:v>2.0001000000000002</c:v>
                </c:pt>
                <c:pt idx="9703">
                  <c:v>5.0000999999999998</c:v>
                </c:pt>
                <c:pt idx="9704">
                  <c:v>13.0001</c:v>
                </c:pt>
                <c:pt idx="9705">
                  <c:v>53.000100000000003</c:v>
                </c:pt>
                <c:pt idx="9706">
                  <c:v>114.0001</c:v>
                </c:pt>
                <c:pt idx="9707">
                  <c:v>252.0001</c:v>
                </c:pt>
                <c:pt idx="9708">
                  <c:v>276.00009999999997</c:v>
                </c:pt>
                <c:pt idx="9709">
                  <c:v>373.00009999999997</c:v>
                </c:pt>
                <c:pt idx="9710">
                  <c:v>297.00009999999997</c:v>
                </c:pt>
                <c:pt idx="9711">
                  <c:v>217.0001</c:v>
                </c:pt>
                <c:pt idx="9712">
                  <c:v>140.0001</c:v>
                </c:pt>
                <c:pt idx="9713">
                  <c:v>83.000100000000003</c:v>
                </c:pt>
                <c:pt idx="9714">
                  <c:v>55.000100000000003</c:v>
                </c:pt>
                <c:pt idx="9715">
                  <c:v>45.000100000000003</c:v>
                </c:pt>
                <c:pt idx="9716">
                  <c:v>23.0001</c:v>
                </c:pt>
                <c:pt idx="9717">
                  <c:v>13.0001</c:v>
                </c:pt>
                <c:pt idx="9718">
                  <c:v>17.0001</c:v>
                </c:pt>
                <c:pt idx="9719">
                  <c:v>7.0000999999999998</c:v>
                </c:pt>
                <c:pt idx="9720">
                  <c:v>6.0000999999999998</c:v>
                </c:pt>
                <c:pt idx="9721">
                  <c:v>1.0001</c:v>
                </c:pt>
                <c:pt idx="9722">
                  <c:v>1E-4</c:v>
                </c:pt>
                <c:pt idx="9723">
                  <c:v>5.0000999999999998</c:v>
                </c:pt>
                <c:pt idx="9724">
                  <c:v>1E-4</c:v>
                </c:pt>
                <c:pt idx="9725">
                  <c:v>1E-4</c:v>
                </c:pt>
                <c:pt idx="9726">
                  <c:v>3.0001000000000002</c:v>
                </c:pt>
                <c:pt idx="9727">
                  <c:v>1.0001</c:v>
                </c:pt>
                <c:pt idx="9728">
                  <c:v>1E-4</c:v>
                </c:pt>
                <c:pt idx="9729">
                  <c:v>1E-4</c:v>
                </c:pt>
                <c:pt idx="9730">
                  <c:v>1.0001</c:v>
                </c:pt>
                <c:pt idx="9731">
                  <c:v>1.0001</c:v>
                </c:pt>
                <c:pt idx="9732">
                  <c:v>1E-4</c:v>
                </c:pt>
                <c:pt idx="9733">
                  <c:v>2.0001000000000002</c:v>
                </c:pt>
                <c:pt idx="9734">
                  <c:v>1E-4</c:v>
                </c:pt>
                <c:pt idx="9735">
                  <c:v>1E-4</c:v>
                </c:pt>
                <c:pt idx="9736">
                  <c:v>2.0001000000000002</c:v>
                </c:pt>
                <c:pt idx="9737">
                  <c:v>2.0001000000000002</c:v>
                </c:pt>
                <c:pt idx="9738">
                  <c:v>1E-4</c:v>
                </c:pt>
                <c:pt idx="9739">
                  <c:v>1.0001</c:v>
                </c:pt>
                <c:pt idx="9740">
                  <c:v>1.0001</c:v>
                </c:pt>
                <c:pt idx="9741">
                  <c:v>1E-4</c:v>
                </c:pt>
                <c:pt idx="9742">
                  <c:v>1E-4</c:v>
                </c:pt>
                <c:pt idx="9743">
                  <c:v>1E-4</c:v>
                </c:pt>
                <c:pt idx="9744">
                  <c:v>1.0001</c:v>
                </c:pt>
                <c:pt idx="9745">
                  <c:v>1.0001</c:v>
                </c:pt>
                <c:pt idx="9746">
                  <c:v>1E-4</c:v>
                </c:pt>
                <c:pt idx="9747">
                  <c:v>4.0000999999999998</c:v>
                </c:pt>
                <c:pt idx="9748">
                  <c:v>8.0000999999999998</c:v>
                </c:pt>
                <c:pt idx="9749">
                  <c:v>16.0001</c:v>
                </c:pt>
                <c:pt idx="9750">
                  <c:v>12.0001</c:v>
                </c:pt>
                <c:pt idx="9751">
                  <c:v>16.0001</c:v>
                </c:pt>
                <c:pt idx="9752">
                  <c:v>6.0000999999999998</c:v>
                </c:pt>
                <c:pt idx="9753">
                  <c:v>9.0000999999999998</c:v>
                </c:pt>
                <c:pt idx="9754">
                  <c:v>13.0001</c:v>
                </c:pt>
                <c:pt idx="9755">
                  <c:v>5.0000999999999998</c:v>
                </c:pt>
                <c:pt idx="9756">
                  <c:v>5.0000999999999998</c:v>
                </c:pt>
                <c:pt idx="9757">
                  <c:v>1.0001</c:v>
                </c:pt>
                <c:pt idx="9758">
                  <c:v>6.0000999999999998</c:v>
                </c:pt>
                <c:pt idx="9759">
                  <c:v>1.0001</c:v>
                </c:pt>
                <c:pt idx="9760">
                  <c:v>1E-4</c:v>
                </c:pt>
                <c:pt idx="9761">
                  <c:v>1.0001</c:v>
                </c:pt>
                <c:pt idx="9762">
                  <c:v>1E-4</c:v>
                </c:pt>
                <c:pt idx="9763">
                  <c:v>2.0001000000000002</c:v>
                </c:pt>
                <c:pt idx="9764">
                  <c:v>1.0001</c:v>
                </c:pt>
                <c:pt idx="9765">
                  <c:v>1.0001</c:v>
                </c:pt>
                <c:pt idx="9766">
                  <c:v>2.0001000000000002</c:v>
                </c:pt>
                <c:pt idx="9767">
                  <c:v>2.0001000000000002</c:v>
                </c:pt>
                <c:pt idx="9768">
                  <c:v>1E-4</c:v>
                </c:pt>
                <c:pt idx="9769">
                  <c:v>1.0001</c:v>
                </c:pt>
                <c:pt idx="9770">
                  <c:v>1.0001</c:v>
                </c:pt>
                <c:pt idx="9771">
                  <c:v>1E-4</c:v>
                </c:pt>
                <c:pt idx="9772">
                  <c:v>1E-4</c:v>
                </c:pt>
                <c:pt idx="9773">
                  <c:v>1E-4</c:v>
                </c:pt>
                <c:pt idx="9774">
                  <c:v>1E-4</c:v>
                </c:pt>
                <c:pt idx="9775">
                  <c:v>2.0001000000000002</c:v>
                </c:pt>
                <c:pt idx="9776">
                  <c:v>1.0001</c:v>
                </c:pt>
                <c:pt idx="9777">
                  <c:v>1E-4</c:v>
                </c:pt>
                <c:pt idx="9778">
                  <c:v>1E-4</c:v>
                </c:pt>
                <c:pt idx="9779">
                  <c:v>1E-4</c:v>
                </c:pt>
                <c:pt idx="9780">
                  <c:v>1.0001</c:v>
                </c:pt>
                <c:pt idx="9781">
                  <c:v>3.0001000000000002</c:v>
                </c:pt>
                <c:pt idx="9782">
                  <c:v>1E-4</c:v>
                </c:pt>
                <c:pt idx="9783">
                  <c:v>1.0001</c:v>
                </c:pt>
                <c:pt idx="9784">
                  <c:v>1.0001</c:v>
                </c:pt>
                <c:pt idx="9785">
                  <c:v>1.0001</c:v>
                </c:pt>
                <c:pt idx="9786">
                  <c:v>13.0001</c:v>
                </c:pt>
                <c:pt idx="9787">
                  <c:v>44.000100000000003</c:v>
                </c:pt>
                <c:pt idx="9788">
                  <c:v>141.0001</c:v>
                </c:pt>
                <c:pt idx="9789">
                  <c:v>257.00009999999997</c:v>
                </c:pt>
                <c:pt idx="9790">
                  <c:v>195.0001</c:v>
                </c:pt>
                <c:pt idx="9791">
                  <c:v>112.0001</c:v>
                </c:pt>
                <c:pt idx="9792">
                  <c:v>69.000100000000003</c:v>
                </c:pt>
                <c:pt idx="9793">
                  <c:v>48.000100000000003</c:v>
                </c:pt>
                <c:pt idx="9794">
                  <c:v>41.000100000000003</c:v>
                </c:pt>
                <c:pt idx="9795">
                  <c:v>21.0001</c:v>
                </c:pt>
                <c:pt idx="9796">
                  <c:v>24.0001</c:v>
                </c:pt>
                <c:pt idx="9797">
                  <c:v>9.0000999999999998</c:v>
                </c:pt>
                <c:pt idx="9798">
                  <c:v>8.0000999999999998</c:v>
                </c:pt>
                <c:pt idx="9799">
                  <c:v>3.0001000000000002</c:v>
                </c:pt>
                <c:pt idx="9800">
                  <c:v>2.0001000000000002</c:v>
                </c:pt>
                <c:pt idx="9801">
                  <c:v>1.0001</c:v>
                </c:pt>
                <c:pt idx="9802">
                  <c:v>1.0001</c:v>
                </c:pt>
                <c:pt idx="9803">
                  <c:v>1.0001</c:v>
                </c:pt>
                <c:pt idx="9804">
                  <c:v>1.0001</c:v>
                </c:pt>
                <c:pt idx="9805">
                  <c:v>1E-4</c:v>
                </c:pt>
                <c:pt idx="9806">
                  <c:v>1E-4</c:v>
                </c:pt>
                <c:pt idx="9807">
                  <c:v>1E-4</c:v>
                </c:pt>
                <c:pt idx="9808">
                  <c:v>1E-4</c:v>
                </c:pt>
                <c:pt idx="9809">
                  <c:v>3.0001000000000002</c:v>
                </c:pt>
                <c:pt idx="9810">
                  <c:v>1E-4</c:v>
                </c:pt>
                <c:pt idx="9811">
                  <c:v>3.0001000000000002</c:v>
                </c:pt>
                <c:pt idx="9812">
                  <c:v>1E-4</c:v>
                </c:pt>
                <c:pt idx="9813">
                  <c:v>1E-4</c:v>
                </c:pt>
                <c:pt idx="9814">
                  <c:v>1E-4</c:v>
                </c:pt>
                <c:pt idx="9815">
                  <c:v>1.0001</c:v>
                </c:pt>
                <c:pt idx="9816">
                  <c:v>1E-4</c:v>
                </c:pt>
                <c:pt idx="9817">
                  <c:v>1E-4</c:v>
                </c:pt>
                <c:pt idx="9818">
                  <c:v>1E-4</c:v>
                </c:pt>
                <c:pt idx="9819">
                  <c:v>1E-4</c:v>
                </c:pt>
                <c:pt idx="9820">
                  <c:v>1E-4</c:v>
                </c:pt>
                <c:pt idx="9821">
                  <c:v>1.0001</c:v>
                </c:pt>
                <c:pt idx="9822">
                  <c:v>1E-4</c:v>
                </c:pt>
                <c:pt idx="9823">
                  <c:v>1E-4</c:v>
                </c:pt>
                <c:pt idx="9824">
                  <c:v>1E-4</c:v>
                </c:pt>
                <c:pt idx="9825">
                  <c:v>3.0001000000000002</c:v>
                </c:pt>
                <c:pt idx="9826">
                  <c:v>1E-4</c:v>
                </c:pt>
                <c:pt idx="9827">
                  <c:v>2.0001000000000002</c:v>
                </c:pt>
                <c:pt idx="9828">
                  <c:v>4.0000999999999998</c:v>
                </c:pt>
                <c:pt idx="9829">
                  <c:v>13.0001</c:v>
                </c:pt>
                <c:pt idx="9830">
                  <c:v>11.0001</c:v>
                </c:pt>
                <c:pt idx="9831">
                  <c:v>17.0001</c:v>
                </c:pt>
                <c:pt idx="9832">
                  <c:v>11.0001</c:v>
                </c:pt>
                <c:pt idx="9833">
                  <c:v>5.0000999999999998</c:v>
                </c:pt>
                <c:pt idx="9834">
                  <c:v>8.0000999999999998</c:v>
                </c:pt>
                <c:pt idx="9835">
                  <c:v>4.0000999999999998</c:v>
                </c:pt>
                <c:pt idx="9836">
                  <c:v>2.0001000000000002</c:v>
                </c:pt>
                <c:pt idx="9837">
                  <c:v>11.0001</c:v>
                </c:pt>
                <c:pt idx="9838">
                  <c:v>2.0001000000000002</c:v>
                </c:pt>
                <c:pt idx="9839">
                  <c:v>1E-4</c:v>
                </c:pt>
                <c:pt idx="9840">
                  <c:v>6.0000999999999998</c:v>
                </c:pt>
                <c:pt idx="9841">
                  <c:v>1.0001</c:v>
                </c:pt>
                <c:pt idx="9842">
                  <c:v>1E-4</c:v>
                </c:pt>
                <c:pt idx="9843">
                  <c:v>1.0001</c:v>
                </c:pt>
                <c:pt idx="9844">
                  <c:v>1.0001</c:v>
                </c:pt>
                <c:pt idx="9845">
                  <c:v>2.0001000000000002</c:v>
                </c:pt>
                <c:pt idx="9846">
                  <c:v>1E-4</c:v>
                </c:pt>
                <c:pt idx="9847">
                  <c:v>1E-4</c:v>
                </c:pt>
                <c:pt idx="9848">
                  <c:v>1.0001</c:v>
                </c:pt>
                <c:pt idx="9849">
                  <c:v>1E-4</c:v>
                </c:pt>
                <c:pt idx="9850">
                  <c:v>1E-4</c:v>
                </c:pt>
                <c:pt idx="9851">
                  <c:v>1E-4</c:v>
                </c:pt>
                <c:pt idx="9852">
                  <c:v>1E-4</c:v>
                </c:pt>
                <c:pt idx="9853">
                  <c:v>1E-4</c:v>
                </c:pt>
                <c:pt idx="9854">
                  <c:v>1E-4</c:v>
                </c:pt>
                <c:pt idx="9855">
                  <c:v>1.0001</c:v>
                </c:pt>
                <c:pt idx="9856">
                  <c:v>1E-4</c:v>
                </c:pt>
                <c:pt idx="9857">
                  <c:v>1E-4</c:v>
                </c:pt>
                <c:pt idx="9858">
                  <c:v>1E-4</c:v>
                </c:pt>
                <c:pt idx="9859">
                  <c:v>3.0001000000000002</c:v>
                </c:pt>
                <c:pt idx="9860">
                  <c:v>1E-4</c:v>
                </c:pt>
                <c:pt idx="9861">
                  <c:v>1E-4</c:v>
                </c:pt>
                <c:pt idx="9862">
                  <c:v>2.0001000000000002</c:v>
                </c:pt>
                <c:pt idx="9863">
                  <c:v>1E-4</c:v>
                </c:pt>
                <c:pt idx="9864">
                  <c:v>1.0001</c:v>
                </c:pt>
                <c:pt idx="9865">
                  <c:v>1E-4</c:v>
                </c:pt>
                <c:pt idx="9866">
                  <c:v>1E-4</c:v>
                </c:pt>
                <c:pt idx="9867">
                  <c:v>1E-4</c:v>
                </c:pt>
                <c:pt idx="9868">
                  <c:v>12.0001</c:v>
                </c:pt>
                <c:pt idx="9869">
                  <c:v>24.0001</c:v>
                </c:pt>
                <c:pt idx="9870">
                  <c:v>86.000100000000003</c:v>
                </c:pt>
                <c:pt idx="9871">
                  <c:v>94.000100000000003</c:v>
                </c:pt>
                <c:pt idx="9872">
                  <c:v>93.000100000000003</c:v>
                </c:pt>
                <c:pt idx="9873">
                  <c:v>57.000100000000003</c:v>
                </c:pt>
                <c:pt idx="9874">
                  <c:v>27.0001</c:v>
                </c:pt>
                <c:pt idx="9875">
                  <c:v>13.0001</c:v>
                </c:pt>
                <c:pt idx="9876">
                  <c:v>8.0000999999999998</c:v>
                </c:pt>
                <c:pt idx="9877">
                  <c:v>12.0001</c:v>
                </c:pt>
                <c:pt idx="9878">
                  <c:v>8.0000999999999998</c:v>
                </c:pt>
                <c:pt idx="9879">
                  <c:v>1.0001</c:v>
                </c:pt>
                <c:pt idx="9880">
                  <c:v>1E-4</c:v>
                </c:pt>
                <c:pt idx="9881">
                  <c:v>3.0001000000000002</c:v>
                </c:pt>
                <c:pt idx="9882">
                  <c:v>3.0001000000000002</c:v>
                </c:pt>
                <c:pt idx="9883">
                  <c:v>3.0001000000000002</c:v>
                </c:pt>
                <c:pt idx="9884">
                  <c:v>1E-4</c:v>
                </c:pt>
                <c:pt idx="9885">
                  <c:v>1.0001</c:v>
                </c:pt>
                <c:pt idx="9886">
                  <c:v>1.0001</c:v>
                </c:pt>
                <c:pt idx="9887">
                  <c:v>1E-4</c:v>
                </c:pt>
                <c:pt idx="9888">
                  <c:v>1.0001</c:v>
                </c:pt>
                <c:pt idx="9889">
                  <c:v>1.0001</c:v>
                </c:pt>
                <c:pt idx="9890">
                  <c:v>1E-4</c:v>
                </c:pt>
                <c:pt idx="9891">
                  <c:v>1E-4</c:v>
                </c:pt>
                <c:pt idx="9892">
                  <c:v>1E-4</c:v>
                </c:pt>
                <c:pt idx="9893">
                  <c:v>1E-4</c:v>
                </c:pt>
                <c:pt idx="9894">
                  <c:v>1.0001</c:v>
                </c:pt>
                <c:pt idx="9895">
                  <c:v>2.0001000000000002</c:v>
                </c:pt>
                <c:pt idx="9896">
                  <c:v>1.0001</c:v>
                </c:pt>
                <c:pt idx="9897">
                  <c:v>1.0001</c:v>
                </c:pt>
                <c:pt idx="9898">
                  <c:v>1.0001</c:v>
                </c:pt>
                <c:pt idx="9899">
                  <c:v>1E-4</c:v>
                </c:pt>
                <c:pt idx="9900">
                  <c:v>1E-4</c:v>
                </c:pt>
                <c:pt idx="9901">
                  <c:v>1.0001</c:v>
                </c:pt>
                <c:pt idx="9902">
                  <c:v>1E-4</c:v>
                </c:pt>
                <c:pt idx="9903">
                  <c:v>1.0001</c:v>
                </c:pt>
                <c:pt idx="9904">
                  <c:v>1.0001</c:v>
                </c:pt>
                <c:pt idx="9905">
                  <c:v>1E-4</c:v>
                </c:pt>
                <c:pt idx="9906">
                  <c:v>1E-4</c:v>
                </c:pt>
                <c:pt idx="9907">
                  <c:v>1E-4</c:v>
                </c:pt>
                <c:pt idx="9908">
                  <c:v>1.0001</c:v>
                </c:pt>
                <c:pt idx="9909">
                  <c:v>2.0001000000000002</c:v>
                </c:pt>
                <c:pt idx="9910">
                  <c:v>6.0000999999999998</c:v>
                </c:pt>
                <c:pt idx="9911">
                  <c:v>13.0001</c:v>
                </c:pt>
                <c:pt idx="9912">
                  <c:v>20.0001</c:v>
                </c:pt>
                <c:pt idx="9913">
                  <c:v>23.0001</c:v>
                </c:pt>
                <c:pt idx="9914">
                  <c:v>12.0001</c:v>
                </c:pt>
                <c:pt idx="9915">
                  <c:v>6.0000999999999998</c:v>
                </c:pt>
                <c:pt idx="9916">
                  <c:v>4.0000999999999998</c:v>
                </c:pt>
                <c:pt idx="9917">
                  <c:v>4.0000999999999998</c:v>
                </c:pt>
                <c:pt idx="9918">
                  <c:v>5.0000999999999998</c:v>
                </c:pt>
                <c:pt idx="9919">
                  <c:v>2.0001000000000002</c:v>
                </c:pt>
                <c:pt idx="9920">
                  <c:v>3.0001000000000002</c:v>
                </c:pt>
                <c:pt idx="9921">
                  <c:v>1.0001</c:v>
                </c:pt>
                <c:pt idx="9922">
                  <c:v>1E-4</c:v>
                </c:pt>
                <c:pt idx="9923">
                  <c:v>2.0001000000000002</c:v>
                </c:pt>
                <c:pt idx="9924">
                  <c:v>2.0001000000000002</c:v>
                </c:pt>
                <c:pt idx="9925">
                  <c:v>1E-4</c:v>
                </c:pt>
                <c:pt idx="9926">
                  <c:v>3.0001000000000002</c:v>
                </c:pt>
                <c:pt idx="9927">
                  <c:v>1E-4</c:v>
                </c:pt>
                <c:pt idx="9928">
                  <c:v>1E-4</c:v>
                </c:pt>
                <c:pt idx="9929">
                  <c:v>1E-4</c:v>
                </c:pt>
                <c:pt idx="9930">
                  <c:v>1.0001</c:v>
                </c:pt>
                <c:pt idx="9931">
                  <c:v>1E-4</c:v>
                </c:pt>
                <c:pt idx="9932">
                  <c:v>1E-4</c:v>
                </c:pt>
                <c:pt idx="9933">
                  <c:v>1.0001</c:v>
                </c:pt>
                <c:pt idx="9934">
                  <c:v>1E-4</c:v>
                </c:pt>
                <c:pt idx="9935">
                  <c:v>1.0001</c:v>
                </c:pt>
                <c:pt idx="9936">
                  <c:v>1.0001</c:v>
                </c:pt>
                <c:pt idx="9937">
                  <c:v>1.0001</c:v>
                </c:pt>
                <c:pt idx="9938">
                  <c:v>1E-4</c:v>
                </c:pt>
                <c:pt idx="9939">
                  <c:v>1.0001</c:v>
                </c:pt>
                <c:pt idx="9940">
                  <c:v>1.0001</c:v>
                </c:pt>
                <c:pt idx="9941">
                  <c:v>1E-4</c:v>
                </c:pt>
                <c:pt idx="9942">
                  <c:v>1.0001</c:v>
                </c:pt>
                <c:pt idx="9943">
                  <c:v>1E-4</c:v>
                </c:pt>
                <c:pt idx="9944">
                  <c:v>1.0001</c:v>
                </c:pt>
                <c:pt idx="9945">
                  <c:v>1E-4</c:v>
                </c:pt>
                <c:pt idx="9946">
                  <c:v>1.0001</c:v>
                </c:pt>
                <c:pt idx="9947">
                  <c:v>1E-4</c:v>
                </c:pt>
                <c:pt idx="9948">
                  <c:v>1E-4</c:v>
                </c:pt>
                <c:pt idx="9949">
                  <c:v>1.0001</c:v>
                </c:pt>
                <c:pt idx="9950">
                  <c:v>1E-4</c:v>
                </c:pt>
                <c:pt idx="9951">
                  <c:v>6.0000999999999998</c:v>
                </c:pt>
                <c:pt idx="9952">
                  <c:v>45.000100000000003</c:v>
                </c:pt>
                <c:pt idx="9953">
                  <c:v>76.000100000000003</c:v>
                </c:pt>
                <c:pt idx="9954">
                  <c:v>47.000100000000003</c:v>
                </c:pt>
                <c:pt idx="9955">
                  <c:v>17.0001</c:v>
                </c:pt>
                <c:pt idx="9956">
                  <c:v>7.0000999999999998</c:v>
                </c:pt>
                <c:pt idx="9957">
                  <c:v>5.0000999999999998</c:v>
                </c:pt>
                <c:pt idx="9958">
                  <c:v>2.0001000000000002</c:v>
                </c:pt>
                <c:pt idx="9959">
                  <c:v>4.0000999999999998</c:v>
                </c:pt>
                <c:pt idx="9960">
                  <c:v>1E-4</c:v>
                </c:pt>
                <c:pt idx="9961">
                  <c:v>1.0001</c:v>
                </c:pt>
                <c:pt idx="9962">
                  <c:v>2.0001000000000002</c:v>
                </c:pt>
                <c:pt idx="9963">
                  <c:v>1E-4</c:v>
                </c:pt>
                <c:pt idx="9964">
                  <c:v>1.0001</c:v>
                </c:pt>
                <c:pt idx="9965">
                  <c:v>1E-4</c:v>
                </c:pt>
                <c:pt idx="9966">
                  <c:v>1E-4</c:v>
                </c:pt>
                <c:pt idx="9967">
                  <c:v>1E-4</c:v>
                </c:pt>
                <c:pt idx="9968">
                  <c:v>1E-4</c:v>
                </c:pt>
                <c:pt idx="9969">
                  <c:v>1.0001</c:v>
                </c:pt>
                <c:pt idx="9970">
                  <c:v>1.0001</c:v>
                </c:pt>
                <c:pt idx="9971">
                  <c:v>1E-4</c:v>
                </c:pt>
                <c:pt idx="9972">
                  <c:v>1E-4</c:v>
                </c:pt>
                <c:pt idx="9973">
                  <c:v>1E-4</c:v>
                </c:pt>
                <c:pt idx="9974">
                  <c:v>1E-4</c:v>
                </c:pt>
                <c:pt idx="9975">
                  <c:v>1E-4</c:v>
                </c:pt>
                <c:pt idx="9976">
                  <c:v>1E-4</c:v>
                </c:pt>
                <c:pt idx="9977">
                  <c:v>3.0001000000000002</c:v>
                </c:pt>
                <c:pt idx="9978">
                  <c:v>2.0001000000000002</c:v>
                </c:pt>
                <c:pt idx="9979">
                  <c:v>1E-4</c:v>
                </c:pt>
                <c:pt idx="9980">
                  <c:v>1E-4</c:v>
                </c:pt>
                <c:pt idx="9981">
                  <c:v>3.0001000000000002</c:v>
                </c:pt>
                <c:pt idx="9982">
                  <c:v>1E-4</c:v>
                </c:pt>
                <c:pt idx="9983">
                  <c:v>1E-4</c:v>
                </c:pt>
                <c:pt idx="9984">
                  <c:v>1.0001</c:v>
                </c:pt>
                <c:pt idx="9985">
                  <c:v>1E-4</c:v>
                </c:pt>
                <c:pt idx="9986">
                  <c:v>1E-4</c:v>
                </c:pt>
                <c:pt idx="9987">
                  <c:v>1E-4</c:v>
                </c:pt>
                <c:pt idx="9988">
                  <c:v>1.0001</c:v>
                </c:pt>
                <c:pt idx="9989">
                  <c:v>1.0001</c:v>
                </c:pt>
                <c:pt idx="9990">
                  <c:v>1E-4</c:v>
                </c:pt>
                <c:pt idx="9991">
                  <c:v>1.0001</c:v>
                </c:pt>
                <c:pt idx="9992">
                  <c:v>12.0001</c:v>
                </c:pt>
                <c:pt idx="9993">
                  <c:v>23.0001</c:v>
                </c:pt>
                <c:pt idx="9994">
                  <c:v>27.0001</c:v>
                </c:pt>
                <c:pt idx="9995">
                  <c:v>15.0001</c:v>
                </c:pt>
                <c:pt idx="9996">
                  <c:v>4.0000999999999998</c:v>
                </c:pt>
                <c:pt idx="9997">
                  <c:v>2.0001000000000002</c:v>
                </c:pt>
                <c:pt idx="9998">
                  <c:v>5.0000999999999998</c:v>
                </c:pt>
                <c:pt idx="9999">
                  <c:v>5.0000999999999998</c:v>
                </c:pt>
                <c:pt idx="10000">
                  <c:v>1E-4</c:v>
                </c:pt>
                <c:pt idx="10001">
                  <c:v>1.0001</c:v>
                </c:pt>
                <c:pt idx="10002">
                  <c:v>1E-4</c:v>
                </c:pt>
                <c:pt idx="10003">
                  <c:v>1.0001</c:v>
                </c:pt>
                <c:pt idx="10004">
                  <c:v>1E-4</c:v>
                </c:pt>
                <c:pt idx="10005">
                  <c:v>2.0001000000000002</c:v>
                </c:pt>
                <c:pt idx="10006">
                  <c:v>1E-4</c:v>
                </c:pt>
                <c:pt idx="10007">
                  <c:v>1.0001</c:v>
                </c:pt>
                <c:pt idx="10008">
                  <c:v>1E-4</c:v>
                </c:pt>
                <c:pt idx="10009">
                  <c:v>1E-4</c:v>
                </c:pt>
                <c:pt idx="10010">
                  <c:v>1E-4</c:v>
                </c:pt>
                <c:pt idx="10011">
                  <c:v>1.0001</c:v>
                </c:pt>
                <c:pt idx="10012">
                  <c:v>1E-4</c:v>
                </c:pt>
                <c:pt idx="10013">
                  <c:v>1E-4</c:v>
                </c:pt>
                <c:pt idx="10014">
                  <c:v>1E-4</c:v>
                </c:pt>
                <c:pt idx="10015">
                  <c:v>1E-4</c:v>
                </c:pt>
                <c:pt idx="10016">
                  <c:v>1E-4</c:v>
                </c:pt>
                <c:pt idx="10017">
                  <c:v>1.0001</c:v>
                </c:pt>
                <c:pt idx="10018">
                  <c:v>1.0001</c:v>
                </c:pt>
                <c:pt idx="10019">
                  <c:v>1E-4</c:v>
                </c:pt>
                <c:pt idx="10020">
                  <c:v>1.0001</c:v>
                </c:pt>
                <c:pt idx="10021">
                  <c:v>1.0001</c:v>
                </c:pt>
                <c:pt idx="10022">
                  <c:v>1E-4</c:v>
                </c:pt>
                <c:pt idx="10023">
                  <c:v>1E-4</c:v>
                </c:pt>
                <c:pt idx="10024">
                  <c:v>1.0001</c:v>
                </c:pt>
                <c:pt idx="10025">
                  <c:v>1E-4</c:v>
                </c:pt>
                <c:pt idx="10026">
                  <c:v>1E-4</c:v>
                </c:pt>
                <c:pt idx="10027">
                  <c:v>1E-4</c:v>
                </c:pt>
                <c:pt idx="10028">
                  <c:v>1E-4</c:v>
                </c:pt>
                <c:pt idx="10029">
                  <c:v>1E-4</c:v>
                </c:pt>
                <c:pt idx="10030">
                  <c:v>1.0001</c:v>
                </c:pt>
                <c:pt idx="10031">
                  <c:v>1.0001</c:v>
                </c:pt>
                <c:pt idx="10032">
                  <c:v>8.0000999999999998</c:v>
                </c:pt>
                <c:pt idx="10033">
                  <c:v>14.0001</c:v>
                </c:pt>
                <c:pt idx="10034">
                  <c:v>13.0001</c:v>
                </c:pt>
                <c:pt idx="10035">
                  <c:v>4.0000999999999998</c:v>
                </c:pt>
                <c:pt idx="10036">
                  <c:v>7.0000999999999998</c:v>
                </c:pt>
                <c:pt idx="10037">
                  <c:v>3.0001000000000002</c:v>
                </c:pt>
                <c:pt idx="10038">
                  <c:v>2.0001000000000002</c:v>
                </c:pt>
                <c:pt idx="10039">
                  <c:v>3.0001000000000002</c:v>
                </c:pt>
                <c:pt idx="10040">
                  <c:v>1.0001</c:v>
                </c:pt>
                <c:pt idx="10041">
                  <c:v>1.0001</c:v>
                </c:pt>
                <c:pt idx="10042">
                  <c:v>2.0001000000000002</c:v>
                </c:pt>
                <c:pt idx="10043">
                  <c:v>2.0001000000000002</c:v>
                </c:pt>
                <c:pt idx="10044">
                  <c:v>1.0001</c:v>
                </c:pt>
                <c:pt idx="10045">
                  <c:v>1E-4</c:v>
                </c:pt>
                <c:pt idx="10046">
                  <c:v>1E-4</c:v>
                </c:pt>
                <c:pt idx="10047">
                  <c:v>1E-4</c:v>
                </c:pt>
                <c:pt idx="10048">
                  <c:v>1E-4</c:v>
                </c:pt>
                <c:pt idx="10049">
                  <c:v>1.0001</c:v>
                </c:pt>
                <c:pt idx="10050">
                  <c:v>1E-4</c:v>
                </c:pt>
                <c:pt idx="10051">
                  <c:v>1E-4</c:v>
                </c:pt>
                <c:pt idx="10052">
                  <c:v>1E-4</c:v>
                </c:pt>
                <c:pt idx="10053">
                  <c:v>1E-4</c:v>
                </c:pt>
                <c:pt idx="10054">
                  <c:v>1.0001</c:v>
                </c:pt>
                <c:pt idx="10055">
                  <c:v>1E-4</c:v>
                </c:pt>
                <c:pt idx="10056">
                  <c:v>1E-4</c:v>
                </c:pt>
                <c:pt idx="10057">
                  <c:v>1E-4</c:v>
                </c:pt>
                <c:pt idx="10058">
                  <c:v>1E-4</c:v>
                </c:pt>
                <c:pt idx="10059">
                  <c:v>1E-4</c:v>
                </c:pt>
                <c:pt idx="10060">
                  <c:v>1E-4</c:v>
                </c:pt>
                <c:pt idx="10061">
                  <c:v>1E-4</c:v>
                </c:pt>
                <c:pt idx="10062">
                  <c:v>1E-4</c:v>
                </c:pt>
                <c:pt idx="10063">
                  <c:v>1E-4</c:v>
                </c:pt>
                <c:pt idx="10064">
                  <c:v>1E-4</c:v>
                </c:pt>
                <c:pt idx="10065">
                  <c:v>2.0001000000000002</c:v>
                </c:pt>
                <c:pt idx="10066">
                  <c:v>1E-4</c:v>
                </c:pt>
                <c:pt idx="10067">
                  <c:v>1.0001</c:v>
                </c:pt>
                <c:pt idx="10068">
                  <c:v>1.0001</c:v>
                </c:pt>
                <c:pt idx="10069">
                  <c:v>1E-4</c:v>
                </c:pt>
                <c:pt idx="10070">
                  <c:v>1.0001</c:v>
                </c:pt>
                <c:pt idx="10071">
                  <c:v>2.0001000000000002</c:v>
                </c:pt>
                <c:pt idx="10072">
                  <c:v>1.0001</c:v>
                </c:pt>
                <c:pt idx="10073">
                  <c:v>2.0001000000000002</c:v>
                </c:pt>
                <c:pt idx="10074">
                  <c:v>4.0000999999999998</c:v>
                </c:pt>
                <c:pt idx="10075">
                  <c:v>1.0001</c:v>
                </c:pt>
                <c:pt idx="10076">
                  <c:v>2.0001000000000002</c:v>
                </c:pt>
                <c:pt idx="10077">
                  <c:v>3.0001000000000002</c:v>
                </c:pt>
                <c:pt idx="10078">
                  <c:v>1E-4</c:v>
                </c:pt>
                <c:pt idx="10079">
                  <c:v>1.0001</c:v>
                </c:pt>
                <c:pt idx="10080">
                  <c:v>2.0001000000000002</c:v>
                </c:pt>
                <c:pt idx="10081">
                  <c:v>1E-4</c:v>
                </c:pt>
                <c:pt idx="10082">
                  <c:v>1E-4</c:v>
                </c:pt>
                <c:pt idx="10083">
                  <c:v>2.0001000000000002</c:v>
                </c:pt>
                <c:pt idx="10084">
                  <c:v>2.0001000000000002</c:v>
                </c:pt>
                <c:pt idx="10085">
                  <c:v>5.0000999999999998</c:v>
                </c:pt>
                <c:pt idx="10086">
                  <c:v>1E-4</c:v>
                </c:pt>
                <c:pt idx="10087">
                  <c:v>1E-4</c:v>
                </c:pt>
                <c:pt idx="10088">
                  <c:v>1E-4</c:v>
                </c:pt>
                <c:pt idx="10089">
                  <c:v>1E-4</c:v>
                </c:pt>
                <c:pt idx="10090">
                  <c:v>1E-4</c:v>
                </c:pt>
                <c:pt idx="10091">
                  <c:v>1E-4</c:v>
                </c:pt>
                <c:pt idx="10092">
                  <c:v>1E-4</c:v>
                </c:pt>
                <c:pt idx="10093">
                  <c:v>1.0001</c:v>
                </c:pt>
                <c:pt idx="10094">
                  <c:v>1E-4</c:v>
                </c:pt>
                <c:pt idx="10095">
                  <c:v>1E-4</c:v>
                </c:pt>
                <c:pt idx="10096">
                  <c:v>1E-4</c:v>
                </c:pt>
                <c:pt idx="10097">
                  <c:v>1E-4</c:v>
                </c:pt>
                <c:pt idx="10098">
                  <c:v>1E-4</c:v>
                </c:pt>
                <c:pt idx="10099">
                  <c:v>1E-4</c:v>
                </c:pt>
                <c:pt idx="10100">
                  <c:v>1.0001</c:v>
                </c:pt>
                <c:pt idx="10101">
                  <c:v>1E-4</c:v>
                </c:pt>
                <c:pt idx="10102">
                  <c:v>1E-4</c:v>
                </c:pt>
                <c:pt idx="10103">
                  <c:v>1E-4</c:v>
                </c:pt>
                <c:pt idx="10104">
                  <c:v>1E-4</c:v>
                </c:pt>
                <c:pt idx="10105">
                  <c:v>1E-4</c:v>
                </c:pt>
                <c:pt idx="10106">
                  <c:v>1.0001</c:v>
                </c:pt>
                <c:pt idx="10107">
                  <c:v>1.0001</c:v>
                </c:pt>
                <c:pt idx="10108">
                  <c:v>1E-4</c:v>
                </c:pt>
                <c:pt idx="10109">
                  <c:v>1E-4</c:v>
                </c:pt>
                <c:pt idx="10110">
                  <c:v>1E-4</c:v>
                </c:pt>
                <c:pt idx="10111">
                  <c:v>1E-4</c:v>
                </c:pt>
                <c:pt idx="10112">
                  <c:v>2.0001000000000002</c:v>
                </c:pt>
                <c:pt idx="10113">
                  <c:v>1.0001</c:v>
                </c:pt>
                <c:pt idx="10114">
                  <c:v>3.0001000000000002</c:v>
                </c:pt>
                <c:pt idx="10115">
                  <c:v>4.0000999999999998</c:v>
                </c:pt>
                <c:pt idx="10116">
                  <c:v>1E-4</c:v>
                </c:pt>
                <c:pt idx="10117">
                  <c:v>2.0001000000000002</c:v>
                </c:pt>
                <c:pt idx="10118">
                  <c:v>1.0001</c:v>
                </c:pt>
                <c:pt idx="10119">
                  <c:v>1E-4</c:v>
                </c:pt>
                <c:pt idx="10120">
                  <c:v>1.0001</c:v>
                </c:pt>
                <c:pt idx="10121">
                  <c:v>1E-4</c:v>
                </c:pt>
                <c:pt idx="10122">
                  <c:v>1E-4</c:v>
                </c:pt>
                <c:pt idx="10123">
                  <c:v>1.0001</c:v>
                </c:pt>
                <c:pt idx="10124">
                  <c:v>1E-4</c:v>
                </c:pt>
                <c:pt idx="10125">
                  <c:v>2.0001000000000002</c:v>
                </c:pt>
                <c:pt idx="10126">
                  <c:v>1E-4</c:v>
                </c:pt>
                <c:pt idx="10127">
                  <c:v>1E-4</c:v>
                </c:pt>
                <c:pt idx="10128">
                  <c:v>1E-4</c:v>
                </c:pt>
                <c:pt idx="10129">
                  <c:v>1E-4</c:v>
                </c:pt>
                <c:pt idx="10130">
                  <c:v>1E-4</c:v>
                </c:pt>
                <c:pt idx="10131">
                  <c:v>1E-4</c:v>
                </c:pt>
                <c:pt idx="10132">
                  <c:v>1E-4</c:v>
                </c:pt>
                <c:pt idx="10133">
                  <c:v>1E-4</c:v>
                </c:pt>
                <c:pt idx="10134">
                  <c:v>1.0001</c:v>
                </c:pt>
                <c:pt idx="10135">
                  <c:v>1E-4</c:v>
                </c:pt>
                <c:pt idx="10136">
                  <c:v>1.0001</c:v>
                </c:pt>
                <c:pt idx="10137">
                  <c:v>1.0001</c:v>
                </c:pt>
                <c:pt idx="10138">
                  <c:v>1E-4</c:v>
                </c:pt>
                <c:pt idx="10139">
                  <c:v>1E-4</c:v>
                </c:pt>
                <c:pt idx="10140">
                  <c:v>1E-4</c:v>
                </c:pt>
                <c:pt idx="10141">
                  <c:v>1E-4</c:v>
                </c:pt>
                <c:pt idx="10142">
                  <c:v>1.0001</c:v>
                </c:pt>
                <c:pt idx="10143">
                  <c:v>1.0001</c:v>
                </c:pt>
                <c:pt idx="10144">
                  <c:v>1E-4</c:v>
                </c:pt>
                <c:pt idx="10145">
                  <c:v>1.0001</c:v>
                </c:pt>
                <c:pt idx="10146">
                  <c:v>1.0001</c:v>
                </c:pt>
                <c:pt idx="10147">
                  <c:v>1E-4</c:v>
                </c:pt>
                <c:pt idx="10148">
                  <c:v>1E-4</c:v>
                </c:pt>
                <c:pt idx="10149">
                  <c:v>1E-4</c:v>
                </c:pt>
                <c:pt idx="10150">
                  <c:v>1.0001</c:v>
                </c:pt>
                <c:pt idx="10151">
                  <c:v>3.0001000000000002</c:v>
                </c:pt>
                <c:pt idx="10152">
                  <c:v>14.0001</c:v>
                </c:pt>
                <c:pt idx="10153">
                  <c:v>12.0001</c:v>
                </c:pt>
                <c:pt idx="10154">
                  <c:v>8.0000999999999998</c:v>
                </c:pt>
                <c:pt idx="10155">
                  <c:v>2.0001000000000002</c:v>
                </c:pt>
                <c:pt idx="10156">
                  <c:v>3.0001000000000002</c:v>
                </c:pt>
                <c:pt idx="10157">
                  <c:v>2.0001000000000002</c:v>
                </c:pt>
                <c:pt idx="10158">
                  <c:v>1.0001</c:v>
                </c:pt>
                <c:pt idx="10159">
                  <c:v>2.0001000000000002</c:v>
                </c:pt>
                <c:pt idx="10160">
                  <c:v>2.0001000000000002</c:v>
                </c:pt>
                <c:pt idx="10161">
                  <c:v>1.0001</c:v>
                </c:pt>
                <c:pt idx="10162">
                  <c:v>2.0001000000000002</c:v>
                </c:pt>
                <c:pt idx="10163">
                  <c:v>1E-4</c:v>
                </c:pt>
                <c:pt idx="10164">
                  <c:v>2.0001000000000002</c:v>
                </c:pt>
                <c:pt idx="10165">
                  <c:v>1.0001</c:v>
                </c:pt>
                <c:pt idx="10166">
                  <c:v>1E-4</c:v>
                </c:pt>
                <c:pt idx="10167">
                  <c:v>1E-4</c:v>
                </c:pt>
                <c:pt idx="10168">
                  <c:v>1E-4</c:v>
                </c:pt>
                <c:pt idx="10169">
                  <c:v>1E-4</c:v>
                </c:pt>
                <c:pt idx="10170">
                  <c:v>1E-4</c:v>
                </c:pt>
                <c:pt idx="10171">
                  <c:v>1E-4</c:v>
                </c:pt>
                <c:pt idx="10172">
                  <c:v>1.0001</c:v>
                </c:pt>
                <c:pt idx="10173">
                  <c:v>2.0001000000000002</c:v>
                </c:pt>
                <c:pt idx="10174">
                  <c:v>1E-4</c:v>
                </c:pt>
                <c:pt idx="10175">
                  <c:v>1.0001</c:v>
                </c:pt>
                <c:pt idx="10176">
                  <c:v>1E-4</c:v>
                </c:pt>
                <c:pt idx="10177">
                  <c:v>1E-4</c:v>
                </c:pt>
                <c:pt idx="10178">
                  <c:v>1E-4</c:v>
                </c:pt>
                <c:pt idx="10179">
                  <c:v>1E-4</c:v>
                </c:pt>
                <c:pt idx="10180">
                  <c:v>1E-4</c:v>
                </c:pt>
                <c:pt idx="10181">
                  <c:v>1.0001</c:v>
                </c:pt>
                <c:pt idx="10182">
                  <c:v>1.0001</c:v>
                </c:pt>
                <c:pt idx="10183">
                  <c:v>1E-4</c:v>
                </c:pt>
                <c:pt idx="10184">
                  <c:v>1.0001</c:v>
                </c:pt>
                <c:pt idx="10185">
                  <c:v>1E-4</c:v>
                </c:pt>
                <c:pt idx="10186">
                  <c:v>1.0001</c:v>
                </c:pt>
                <c:pt idx="10187">
                  <c:v>1E-4</c:v>
                </c:pt>
                <c:pt idx="10188">
                  <c:v>1E-4</c:v>
                </c:pt>
                <c:pt idx="10189">
                  <c:v>1.0001</c:v>
                </c:pt>
                <c:pt idx="10190">
                  <c:v>2.0001000000000002</c:v>
                </c:pt>
                <c:pt idx="10191">
                  <c:v>5.0000999999999998</c:v>
                </c:pt>
                <c:pt idx="10192">
                  <c:v>11.0001</c:v>
                </c:pt>
                <c:pt idx="10193">
                  <c:v>13.0001</c:v>
                </c:pt>
                <c:pt idx="10194">
                  <c:v>12.0001</c:v>
                </c:pt>
                <c:pt idx="10195">
                  <c:v>13.0001</c:v>
                </c:pt>
                <c:pt idx="10196">
                  <c:v>4.0000999999999998</c:v>
                </c:pt>
                <c:pt idx="10197">
                  <c:v>7.0000999999999998</c:v>
                </c:pt>
                <c:pt idx="10198">
                  <c:v>5.0000999999999998</c:v>
                </c:pt>
                <c:pt idx="10199">
                  <c:v>3.0001000000000002</c:v>
                </c:pt>
                <c:pt idx="10200">
                  <c:v>1.0001</c:v>
                </c:pt>
                <c:pt idx="10201">
                  <c:v>1.0001</c:v>
                </c:pt>
                <c:pt idx="10202">
                  <c:v>1E-4</c:v>
                </c:pt>
                <c:pt idx="10203">
                  <c:v>1.0001</c:v>
                </c:pt>
                <c:pt idx="10204">
                  <c:v>1E-4</c:v>
                </c:pt>
                <c:pt idx="10205">
                  <c:v>1E-4</c:v>
                </c:pt>
                <c:pt idx="10206">
                  <c:v>1E-4</c:v>
                </c:pt>
                <c:pt idx="10207">
                  <c:v>2.0001000000000002</c:v>
                </c:pt>
                <c:pt idx="10208">
                  <c:v>1E-4</c:v>
                </c:pt>
                <c:pt idx="10209">
                  <c:v>1E-4</c:v>
                </c:pt>
                <c:pt idx="10210">
                  <c:v>1.0001</c:v>
                </c:pt>
                <c:pt idx="10211">
                  <c:v>1E-4</c:v>
                </c:pt>
                <c:pt idx="10212">
                  <c:v>1E-4</c:v>
                </c:pt>
                <c:pt idx="10213">
                  <c:v>1E-4</c:v>
                </c:pt>
                <c:pt idx="10214">
                  <c:v>1.0001</c:v>
                </c:pt>
                <c:pt idx="10215">
                  <c:v>1E-4</c:v>
                </c:pt>
                <c:pt idx="10216">
                  <c:v>1E-4</c:v>
                </c:pt>
                <c:pt idx="10217">
                  <c:v>1E-4</c:v>
                </c:pt>
                <c:pt idx="10218">
                  <c:v>1E-4</c:v>
                </c:pt>
                <c:pt idx="10219">
                  <c:v>1E-4</c:v>
                </c:pt>
                <c:pt idx="10220">
                  <c:v>1E-4</c:v>
                </c:pt>
                <c:pt idx="10221">
                  <c:v>2.0001000000000002</c:v>
                </c:pt>
                <c:pt idx="10222">
                  <c:v>1E-4</c:v>
                </c:pt>
                <c:pt idx="10223">
                  <c:v>1E-4</c:v>
                </c:pt>
                <c:pt idx="10224">
                  <c:v>1E-4</c:v>
                </c:pt>
                <c:pt idx="10225">
                  <c:v>1E-4</c:v>
                </c:pt>
                <c:pt idx="10226">
                  <c:v>1.0001</c:v>
                </c:pt>
                <c:pt idx="10227">
                  <c:v>1E-4</c:v>
                </c:pt>
                <c:pt idx="10228">
                  <c:v>1.0001</c:v>
                </c:pt>
                <c:pt idx="10229">
                  <c:v>1.0001</c:v>
                </c:pt>
                <c:pt idx="10230">
                  <c:v>8.0000999999999998</c:v>
                </c:pt>
                <c:pt idx="10231">
                  <c:v>16.0001</c:v>
                </c:pt>
                <c:pt idx="10232">
                  <c:v>19.0001</c:v>
                </c:pt>
                <c:pt idx="10233">
                  <c:v>35.000100000000003</c:v>
                </c:pt>
                <c:pt idx="10234">
                  <c:v>20.0001</c:v>
                </c:pt>
                <c:pt idx="10235">
                  <c:v>7.0000999999999998</c:v>
                </c:pt>
                <c:pt idx="10236">
                  <c:v>10.0001</c:v>
                </c:pt>
                <c:pt idx="10237">
                  <c:v>4.0000999999999998</c:v>
                </c:pt>
                <c:pt idx="10238">
                  <c:v>1.0001</c:v>
                </c:pt>
                <c:pt idx="10239">
                  <c:v>1.0001</c:v>
                </c:pt>
                <c:pt idx="10240">
                  <c:v>1E-4</c:v>
                </c:pt>
                <c:pt idx="10241">
                  <c:v>1E-4</c:v>
                </c:pt>
                <c:pt idx="10242">
                  <c:v>1E-4</c:v>
                </c:pt>
                <c:pt idx="10243">
                  <c:v>1.0001</c:v>
                </c:pt>
                <c:pt idx="10244">
                  <c:v>1E-4</c:v>
                </c:pt>
                <c:pt idx="10245">
                  <c:v>1.0001</c:v>
                </c:pt>
                <c:pt idx="10246">
                  <c:v>1E-4</c:v>
                </c:pt>
                <c:pt idx="10247">
                  <c:v>1E-4</c:v>
                </c:pt>
                <c:pt idx="10248">
                  <c:v>1E-4</c:v>
                </c:pt>
                <c:pt idx="10249">
                  <c:v>1E-4</c:v>
                </c:pt>
                <c:pt idx="10250">
                  <c:v>2.0001000000000002</c:v>
                </c:pt>
                <c:pt idx="10251">
                  <c:v>1E-4</c:v>
                </c:pt>
                <c:pt idx="10252">
                  <c:v>1E-4</c:v>
                </c:pt>
                <c:pt idx="10253">
                  <c:v>1.0001</c:v>
                </c:pt>
                <c:pt idx="10254">
                  <c:v>1E-4</c:v>
                </c:pt>
                <c:pt idx="10255">
                  <c:v>1E-4</c:v>
                </c:pt>
                <c:pt idx="10256">
                  <c:v>1.0001</c:v>
                </c:pt>
                <c:pt idx="10257">
                  <c:v>1E-4</c:v>
                </c:pt>
                <c:pt idx="10258">
                  <c:v>1E-4</c:v>
                </c:pt>
                <c:pt idx="10259">
                  <c:v>1E-4</c:v>
                </c:pt>
                <c:pt idx="10260">
                  <c:v>1E-4</c:v>
                </c:pt>
                <c:pt idx="10261">
                  <c:v>1E-4</c:v>
                </c:pt>
                <c:pt idx="10262">
                  <c:v>1.0001</c:v>
                </c:pt>
                <c:pt idx="10263">
                  <c:v>1E-4</c:v>
                </c:pt>
                <c:pt idx="10264">
                  <c:v>1E-4</c:v>
                </c:pt>
                <c:pt idx="10265">
                  <c:v>1E-4</c:v>
                </c:pt>
                <c:pt idx="10266">
                  <c:v>1E-4</c:v>
                </c:pt>
                <c:pt idx="10267">
                  <c:v>1E-4</c:v>
                </c:pt>
                <c:pt idx="10268">
                  <c:v>1.0001</c:v>
                </c:pt>
                <c:pt idx="10269">
                  <c:v>2.0001000000000002</c:v>
                </c:pt>
                <c:pt idx="10270">
                  <c:v>6.0000999999999998</c:v>
                </c:pt>
                <c:pt idx="10271">
                  <c:v>7.0000999999999998</c:v>
                </c:pt>
                <c:pt idx="10272">
                  <c:v>13.0001</c:v>
                </c:pt>
                <c:pt idx="10273">
                  <c:v>10.0001</c:v>
                </c:pt>
                <c:pt idx="10274">
                  <c:v>9.0000999999999998</c:v>
                </c:pt>
                <c:pt idx="10275">
                  <c:v>3.0001000000000002</c:v>
                </c:pt>
                <c:pt idx="10276">
                  <c:v>3.0001000000000002</c:v>
                </c:pt>
                <c:pt idx="10277">
                  <c:v>5.0000999999999998</c:v>
                </c:pt>
                <c:pt idx="10278">
                  <c:v>6.0000999999999998</c:v>
                </c:pt>
                <c:pt idx="10279">
                  <c:v>2.0001000000000002</c:v>
                </c:pt>
                <c:pt idx="10280">
                  <c:v>1.0001</c:v>
                </c:pt>
                <c:pt idx="10281">
                  <c:v>1E-4</c:v>
                </c:pt>
                <c:pt idx="10282">
                  <c:v>1E-4</c:v>
                </c:pt>
                <c:pt idx="10283">
                  <c:v>1.0001</c:v>
                </c:pt>
                <c:pt idx="10284">
                  <c:v>1E-4</c:v>
                </c:pt>
                <c:pt idx="10285">
                  <c:v>1E-4</c:v>
                </c:pt>
                <c:pt idx="10286">
                  <c:v>1E-4</c:v>
                </c:pt>
                <c:pt idx="10287">
                  <c:v>1E-4</c:v>
                </c:pt>
                <c:pt idx="10288">
                  <c:v>1E-4</c:v>
                </c:pt>
                <c:pt idx="10289">
                  <c:v>1E-4</c:v>
                </c:pt>
                <c:pt idx="10290">
                  <c:v>1E-4</c:v>
                </c:pt>
                <c:pt idx="10291">
                  <c:v>1.0001</c:v>
                </c:pt>
                <c:pt idx="10292">
                  <c:v>1E-4</c:v>
                </c:pt>
                <c:pt idx="10293">
                  <c:v>1E-4</c:v>
                </c:pt>
                <c:pt idx="10294">
                  <c:v>1.0001</c:v>
                </c:pt>
                <c:pt idx="10295">
                  <c:v>1E-4</c:v>
                </c:pt>
                <c:pt idx="10296">
                  <c:v>1E-4</c:v>
                </c:pt>
                <c:pt idx="10297">
                  <c:v>1.0001</c:v>
                </c:pt>
                <c:pt idx="10298">
                  <c:v>1E-4</c:v>
                </c:pt>
                <c:pt idx="10299">
                  <c:v>1E-4</c:v>
                </c:pt>
                <c:pt idx="10300">
                  <c:v>2.0001000000000002</c:v>
                </c:pt>
                <c:pt idx="10301">
                  <c:v>1.0001</c:v>
                </c:pt>
                <c:pt idx="10302">
                  <c:v>1.0001</c:v>
                </c:pt>
                <c:pt idx="10303">
                  <c:v>1E-4</c:v>
                </c:pt>
                <c:pt idx="10304">
                  <c:v>1.0001</c:v>
                </c:pt>
                <c:pt idx="10305">
                  <c:v>1E-4</c:v>
                </c:pt>
                <c:pt idx="10306">
                  <c:v>1.0001</c:v>
                </c:pt>
                <c:pt idx="10307">
                  <c:v>2.0001000000000002</c:v>
                </c:pt>
                <c:pt idx="10308">
                  <c:v>4.0000999999999998</c:v>
                </c:pt>
                <c:pt idx="10309">
                  <c:v>13.0001</c:v>
                </c:pt>
                <c:pt idx="10310">
                  <c:v>33.000100000000003</c:v>
                </c:pt>
                <c:pt idx="10311">
                  <c:v>62.000100000000003</c:v>
                </c:pt>
                <c:pt idx="10312">
                  <c:v>47.000100000000003</c:v>
                </c:pt>
                <c:pt idx="10313">
                  <c:v>22.0001</c:v>
                </c:pt>
                <c:pt idx="10314">
                  <c:v>20.0001</c:v>
                </c:pt>
                <c:pt idx="10315">
                  <c:v>11.0001</c:v>
                </c:pt>
                <c:pt idx="10316">
                  <c:v>13.0001</c:v>
                </c:pt>
                <c:pt idx="10317">
                  <c:v>5.0000999999999998</c:v>
                </c:pt>
                <c:pt idx="10318">
                  <c:v>3.0001000000000002</c:v>
                </c:pt>
                <c:pt idx="10319">
                  <c:v>1.0001</c:v>
                </c:pt>
                <c:pt idx="10320">
                  <c:v>1E-4</c:v>
                </c:pt>
                <c:pt idx="10321">
                  <c:v>1.0001</c:v>
                </c:pt>
                <c:pt idx="10322">
                  <c:v>1.0001</c:v>
                </c:pt>
                <c:pt idx="10323">
                  <c:v>1.0001</c:v>
                </c:pt>
                <c:pt idx="10324">
                  <c:v>1E-4</c:v>
                </c:pt>
                <c:pt idx="10325">
                  <c:v>1E-4</c:v>
                </c:pt>
                <c:pt idx="10326">
                  <c:v>1E-4</c:v>
                </c:pt>
                <c:pt idx="10327">
                  <c:v>1.0001</c:v>
                </c:pt>
                <c:pt idx="10328">
                  <c:v>1.0001</c:v>
                </c:pt>
                <c:pt idx="10329">
                  <c:v>2.0001000000000002</c:v>
                </c:pt>
                <c:pt idx="10330">
                  <c:v>1E-4</c:v>
                </c:pt>
                <c:pt idx="10331">
                  <c:v>2.0001000000000002</c:v>
                </c:pt>
                <c:pt idx="10332">
                  <c:v>1E-4</c:v>
                </c:pt>
                <c:pt idx="10333">
                  <c:v>1.0001</c:v>
                </c:pt>
                <c:pt idx="10334">
                  <c:v>1E-4</c:v>
                </c:pt>
                <c:pt idx="10335">
                  <c:v>1E-4</c:v>
                </c:pt>
                <c:pt idx="10336">
                  <c:v>1.0001</c:v>
                </c:pt>
                <c:pt idx="10337">
                  <c:v>1.0001</c:v>
                </c:pt>
                <c:pt idx="10338">
                  <c:v>1E-4</c:v>
                </c:pt>
                <c:pt idx="10339">
                  <c:v>1.0001</c:v>
                </c:pt>
                <c:pt idx="10340">
                  <c:v>1.0001</c:v>
                </c:pt>
                <c:pt idx="10341">
                  <c:v>1E-4</c:v>
                </c:pt>
                <c:pt idx="10342">
                  <c:v>1E-4</c:v>
                </c:pt>
                <c:pt idx="10343">
                  <c:v>1.0001</c:v>
                </c:pt>
                <c:pt idx="10344">
                  <c:v>1.0001</c:v>
                </c:pt>
                <c:pt idx="10345">
                  <c:v>2.0001000000000002</c:v>
                </c:pt>
                <c:pt idx="10346">
                  <c:v>7.0000999999999998</c:v>
                </c:pt>
                <c:pt idx="10347">
                  <c:v>9.0000999999999998</c:v>
                </c:pt>
                <c:pt idx="10348">
                  <c:v>18.0001</c:v>
                </c:pt>
                <c:pt idx="10349">
                  <c:v>60.000100000000003</c:v>
                </c:pt>
                <c:pt idx="10350">
                  <c:v>136.0001</c:v>
                </c:pt>
                <c:pt idx="10351">
                  <c:v>105.0001</c:v>
                </c:pt>
                <c:pt idx="10352">
                  <c:v>64.000100000000003</c:v>
                </c:pt>
                <c:pt idx="10353">
                  <c:v>39.000100000000003</c:v>
                </c:pt>
                <c:pt idx="10354">
                  <c:v>10.0001</c:v>
                </c:pt>
                <c:pt idx="10355">
                  <c:v>11.0001</c:v>
                </c:pt>
                <c:pt idx="10356">
                  <c:v>6.0000999999999998</c:v>
                </c:pt>
                <c:pt idx="10357">
                  <c:v>3.0001000000000002</c:v>
                </c:pt>
                <c:pt idx="10358">
                  <c:v>1E-4</c:v>
                </c:pt>
                <c:pt idx="10359">
                  <c:v>2.0001000000000002</c:v>
                </c:pt>
                <c:pt idx="10360">
                  <c:v>3.0001000000000002</c:v>
                </c:pt>
                <c:pt idx="10361">
                  <c:v>4.0000999999999998</c:v>
                </c:pt>
                <c:pt idx="10362">
                  <c:v>1E-4</c:v>
                </c:pt>
                <c:pt idx="10363">
                  <c:v>1E-4</c:v>
                </c:pt>
                <c:pt idx="10364">
                  <c:v>1E-4</c:v>
                </c:pt>
                <c:pt idx="10365">
                  <c:v>1E-4</c:v>
                </c:pt>
                <c:pt idx="10366">
                  <c:v>1E-4</c:v>
                </c:pt>
                <c:pt idx="10367">
                  <c:v>1E-4</c:v>
                </c:pt>
                <c:pt idx="10368">
                  <c:v>1E-4</c:v>
                </c:pt>
                <c:pt idx="10369">
                  <c:v>1E-4</c:v>
                </c:pt>
                <c:pt idx="10370">
                  <c:v>1.0001</c:v>
                </c:pt>
                <c:pt idx="10371">
                  <c:v>1E-4</c:v>
                </c:pt>
                <c:pt idx="10372">
                  <c:v>1E-4</c:v>
                </c:pt>
                <c:pt idx="10373">
                  <c:v>1.0001</c:v>
                </c:pt>
                <c:pt idx="10374">
                  <c:v>1E-4</c:v>
                </c:pt>
                <c:pt idx="10375">
                  <c:v>1E-4</c:v>
                </c:pt>
                <c:pt idx="10376">
                  <c:v>1E-4</c:v>
                </c:pt>
                <c:pt idx="10377">
                  <c:v>1E-4</c:v>
                </c:pt>
                <c:pt idx="10378">
                  <c:v>1E-4</c:v>
                </c:pt>
                <c:pt idx="10379">
                  <c:v>1.0001</c:v>
                </c:pt>
                <c:pt idx="10380">
                  <c:v>1E-4</c:v>
                </c:pt>
                <c:pt idx="10381">
                  <c:v>1.0001</c:v>
                </c:pt>
                <c:pt idx="10382">
                  <c:v>1.0001</c:v>
                </c:pt>
                <c:pt idx="10383">
                  <c:v>1E-4</c:v>
                </c:pt>
                <c:pt idx="10384">
                  <c:v>1E-4</c:v>
                </c:pt>
                <c:pt idx="10385">
                  <c:v>3.0001000000000002</c:v>
                </c:pt>
                <c:pt idx="10386">
                  <c:v>5.0000999999999998</c:v>
                </c:pt>
                <c:pt idx="10387">
                  <c:v>33.000100000000003</c:v>
                </c:pt>
                <c:pt idx="10388">
                  <c:v>47.000100000000003</c:v>
                </c:pt>
                <c:pt idx="10389">
                  <c:v>89.000100000000003</c:v>
                </c:pt>
                <c:pt idx="10390">
                  <c:v>83.000100000000003</c:v>
                </c:pt>
                <c:pt idx="10391">
                  <c:v>33.000100000000003</c:v>
                </c:pt>
                <c:pt idx="10392">
                  <c:v>27.0001</c:v>
                </c:pt>
                <c:pt idx="10393">
                  <c:v>15.0001</c:v>
                </c:pt>
                <c:pt idx="10394">
                  <c:v>7.0000999999999998</c:v>
                </c:pt>
                <c:pt idx="10395">
                  <c:v>4.0000999999999998</c:v>
                </c:pt>
                <c:pt idx="10396">
                  <c:v>4.0000999999999998</c:v>
                </c:pt>
                <c:pt idx="10397">
                  <c:v>4.0000999999999998</c:v>
                </c:pt>
                <c:pt idx="10398">
                  <c:v>3.0001000000000002</c:v>
                </c:pt>
                <c:pt idx="10399">
                  <c:v>7.0000999999999998</c:v>
                </c:pt>
                <c:pt idx="10400">
                  <c:v>2.0001000000000002</c:v>
                </c:pt>
                <c:pt idx="10401">
                  <c:v>1.0001</c:v>
                </c:pt>
                <c:pt idx="10402">
                  <c:v>1.0001</c:v>
                </c:pt>
                <c:pt idx="10403">
                  <c:v>1E-4</c:v>
                </c:pt>
                <c:pt idx="10404">
                  <c:v>2.0001000000000002</c:v>
                </c:pt>
                <c:pt idx="10405">
                  <c:v>1E-4</c:v>
                </c:pt>
                <c:pt idx="10406">
                  <c:v>1E-4</c:v>
                </c:pt>
                <c:pt idx="10407">
                  <c:v>1.0001</c:v>
                </c:pt>
                <c:pt idx="10408">
                  <c:v>1E-4</c:v>
                </c:pt>
                <c:pt idx="10409">
                  <c:v>1.0001</c:v>
                </c:pt>
                <c:pt idx="10410">
                  <c:v>1E-4</c:v>
                </c:pt>
                <c:pt idx="10411">
                  <c:v>3.0001000000000002</c:v>
                </c:pt>
                <c:pt idx="10412">
                  <c:v>1.0001</c:v>
                </c:pt>
                <c:pt idx="10413">
                  <c:v>1E-4</c:v>
                </c:pt>
                <c:pt idx="10414">
                  <c:v>1E-4</c:v>
                </c:pt>
                <c:pt idx="10415">
                  <c:v>1E-4</c:v>
                </c:pt>
                <c:pt idx="10416">
                  <c:v>1E-4</c:v>
                </c:pt>
                <c:pt idx="10417">
                  <c:v>1E-4</c:v>
                </c:pt>
                <c:pt idx="10418">
                  <c:v>1E-4</c:v>
                </c:pt>
                <c:pt idx="10419">
                  <c:v>2.0001000000000002</c:v>
                </c:pt>
                <c:pt idx="10420">
                  <c:v>1E-4</c:v>
                </c:pt>
                <c:pt idx="10421">
                  <c:v>1E-4</c:v>
                </c:pt>
                <c:pt idx="10422">
                  <c:v>2.0001000000000002</c:v>
                </c:pt>
                <c:pt idx="10423">
                  <c:v>1.0001</c:v>
                </c:pt>
                <c:pt idx="10424">
                  <c:v>2.0001000000000002</c:v>
                </c:pt>
                <c:pt idx="10425">
                  <c:v>3.0001000000000002</c:v>
                </c:pt>
                <c:pt idx="10426">
                  <c:v>8.0000999999999998</c:v>
                </c:pt>
                <c:pt idx="10427">
                  <c:v>11.0001</c:v>
                </c:pt>
                <c:pt idx="10428">
                  <c:v>10.0001</c:v>
                </c:pt>
                <c:pt idx="10429">
                  <c:v>12.0001</c:v>
                </c:pt>
                <c:pt idx="10430">
                  <c:v>3.0001000000000002</c:v>
                </c:pt>
                <c:pt idx="10431">
                  <c:v>5.0000999999999998</c:v>
                </c:pt>
                <c:pt idx="10432">
                  <c:v>1.0001</c:v>
                </c:pt>
                <c:pt idx="10433">
                  <c:v>4.0000999999999998</c:v>
                </c:pt>
                <c:pt idx="10434">
                  <c:v>1.0001</c:v>
                </c:pt>
                <c:pt idx="10435">
                  <c:v>3.0001000000000002</c:v>
                </c:pt>
                <c:pt idx="10436">
                  <c:v>1E-4</c:v>
                </c:pt>
                <c:pt idx="10437">
                  <c:v>1E-4</c:v>
                </c:pt>
                <c:pt idx="10438">
                  <c:v>4.0000999999999998</c:v>
                </c:pt>
                <c:pt idx="10439">
                  <c:v>1E-4</c:v>
                </c:pt>
                <c:pt idx="10440">
                  <c:v>1E-4</c:v>
                </c:pt>
                <c:pt idx="10441">
                  <c:v>1E-4</c:v>
                </c:pt>
                <c:pt idx="10442">
                  <c:v>1E-4</c:v>
                </c:pt>
                <c:pt idx="10443">
                  <c:v>1E-4</c:v>
                </c:pt>
                <c:pt idx="10444">
                  <c:v>1E-4</c:v>
                </c:pt>
                <c:pt idx="10445">
                  <c:v>1.0001</c:v>
                </c:pt>
                <c:pt idx="10446">
                  <c:v>1E-4</c:v>
                </c:pt>
                <c:pt idx="10447">
                  <c:v>1.0001</c:v>
                </c:pt>
                <c:pt idx="10448">
                  <c:v>1E-4</c:v>
                </c:pt>
                <c:pt idx="10449">
                  <c:v>1E-4</c:v>
                </c:pt>
                <c:pt idx="10450">
                  <c:v>1.0001</c:v>
                </c:pt>
                <c:pt idx="10451">
                  <c:v>1.0001</c:v>
                </c:pt>
                <c:pt idx="10452">
                  <c:v>1E-4</c:v>
                </c:pt>
                <c:pt idx="10453">
                  <c:v>1.0001</c:v>
                </c:pt>
                <c:pt idx="10454">
                  <c:v>1E-4</c:v>
                </c:pt>
                <c:pt idx="10455">
                  <c:v>1E-4</c:v>
                </c:pt>
                <c:pt idx="10456">
                  <c:v>1.0001</c:v>
                </c:pt>
                <c:pt idx="10457">
                  <c:v>1E-4</c:v>
                </c:pt>
                <c:pt idx="10458">
                  <c:v>1E-4</c:v>
                </c:pt>
                <c:pt idx="10459">
                  <c:v>1E-4</c:v>
                </c:pt>
                <c:pt idx="10460">
                  <c:v>1.0001</c:v>
                </c:pt>
                <c:pt idx="10461">
                  <c:v>1.0001</c:v>
                </c:pt>
                <c:pt idx="10462">
                  <c:v>1E-4</c:v>
                </c:pt>
                <c:pt idx="10463">
                  <c:v>3.0001000000000002</c:v>
                </c:pt>
                <c:pt idx="10464">
                  <c:v>12.0001</c:v>
                </c:pt>
                <c:pt idx="10465">
                  <c:v>18.0001</c:v>
                </c:pt>
                <c:pt idx="10466">
                  <c:v>11.0001</c:v>
                </c:pt>
                <c:pt idx="10467">
                  <c:v>9.0000999999999998</c:v>
                </c:pt>
                <c:pt idx="10468">
                  <c:v>2.0001000000000002</c:v>
                </c:pt>
                <c:pt idx="10469">
                  <c:v>2.0001000000000002</c:v>
                </c:pt>
                <c:pt idx="10470">
                  <c:v>6.0000999999999998</c:v>
                </c:pt>
                <c:pt idx="10471">
                  <c:v>2.0001000000000002</c:v>
                </c:pt>
                <c:pt idx="10472">
                  <c:v>1.0001</c:v>
                </c:pt>
                <c:pt idx="10473">
                  <c:v>1.0001</c:v>
                </c:pt>
                <c:pt idx="10474">
                  <c:v>1E-4</c:v>
                </c:pt>
                <c:pt idx="10475">
                  <c:v>1.0001</c:v>
                </c:pt>
                <c:pt idx="10476">
                  <c:v>2.0001000000000002</c:v>
                </c:pt>
                <c:pt idx="10477">
                  <c:v>1.0001</c:v>
                </c:pt>
                <c:pt idx="10478">
                  <c:v>1E-4</c:v>
                </c:pt>
                <c:pt idx="10479">
                  <c:v>1E-4</c:v>
                </c:pt>
                <c:pt idx="10480">
                  <c:v>1E-4</c:v>
                </c:pt>
                <c:pt idx="10481">
                  <c:v>1.0001</c:v>
                </c:pt>
                <c:pt idx="10482">
                  <c:v>1.0001</c:v>
                </c:pt>
                <c:pt idx="10483">
                  <c:v>1E-4</c:v>
                </c:pt>
                <c:pt idx="10484">
                  <c:v>1.0001</c:v>
                </c:pt>
                <c:pt idx="10485">
                  <c:v>1.0001</c:v>
                </c:pt>
                <c:pt idx="10486">
                  <c:v>1E-4</c:v>
                </c:pt>
                <c:pt idx="10487">
                  <c:v>1.0001</c:v>
                </c:pt>
                <c:pt idx="10488">
                  <c:v>1E-4</c:v>
                </c:pt>
                <c:pt idx="10489">
                  <c:v>1E-4</c:v>
                </c:pt>
                <c:pt idx="10490">
                  <c:v>1E-4</c:v>
                </c:pt>
                <c:pt idx="10491">
                  <c:v>1E-4</c:v>
                </c:pt>
                <c:pt idx="10492">
                  <c:v>1E-4</c:v>
                </c:pt>
                <c:pt idx="10493">
                  <c:v>1E-4</c:v>
                </c:pt>
                <c:pt idx="10494">
                  <c:v>1.0001</c:v>
                </c:pt>
                <c:pt idx="10495">
                  <c:v>1E-4</c:v>
                </c:pt>
                <c:pt idx="10496">
                  <c:v>1E-4</c:v>
                </c:pt>
                <c:pt idx="10497">
                  <c:v>1E-4</c:v>
                </c:pt>
                <c:pt idx="10498">
                  <c:v>1E-4</c:v>
                </c:pt>
                <c:pt idx="10499">
                  <c:v>1E-4</c:v>
                </c:pt>
                <c:pt idx="10500">
                  <c:v>1E-4</c:v>
                </c:pt>
                <c:pt idx="10501">
                  <c:v>1E-4</c:v>
                </c:pt>
                <c:pt idx="10502">
                  <c:v>1.0001</c:v>
                </c:pt>
                <c:pt idx="10503">
                  <c:v>2.0001000000000002</c:v>
                </c:pt>
                <c:pt idx="10504">
                  <c:v>2.0001000000000002</c:v>
                </c:pt>
                <c:pt idx="10505">
                  <c:v>1.0001</c:v>
                </c:pt>
                <c:pt idx="10506">
                  <c:v>3.0001000000000002</c:v>
                </c:pt>
                <c:pt idx="10507">
                  <c:v>1.0001</c:v>
                </c:pt>
                <c:pt idx="10508">
                  <c:v>1E-4</c:v>
                </c:pt>
                <c:pt idx="10509">
                  <c:v>1.0001</c:v>
                </c:pt>
                <c:pt idx="10510">
                  <c:v>2.0001000000000002</c:v>
                </c:pt>
                <c:pt idx="10511">
                  <c:v>1E-4</c:v>
                </c:pt>
                <c:pt idx="10512">
                  <c:v>1E-4</c:v>
                </c:pt>
                <c:pt idx="10513">
                  <c:v>1.0001</c:v>
                </c:pt>
                <c:pt idx="10514">
                  <c:v>1E-4</c:v>
                </c:pt>
                <c:pt idx="10515">
                  <c:v>1E-4</c:v>
                </c:pt>
                <c:pt idx="10516">
                  <c:v>1E-4</c:v>
                </c:pt>
                <c:pt idx="10517">
                  <c:v>1E-4</c:v>
                </c:pt>
                <c:pt idx="10518">
                  <c:v>1E-4</c:v>
                </c:pt>
                <c:pt idx="10519">
                  <c:v>1E-4</c:v>
                </c:pt>
                <c:pt idx="10520">
                  <c:v>1E-4</c:v>
                </c:pt>
                <c:pt idx="10521">
                  <c:v>1E-4</c:v>
                </c:pt>
                <c:pt idx="10522">
                  <c:v>1.0001</c:v>
                </c:pt>
                <c:pt idx="10523">
                  <c:v>1E-4</c:v>
                </c:pt>
                <c:pt idx="10524">
                  <c:v>1E-4</c:v>
                </c:pt>
                <c:pt idx="10525">
                  <c:v>1E-4</c:v>
                </c:pt>
                <c:pt idx="10526">
                  <c:v>1E-4</c:v>
                </c:pt>
                <c:pt idx="10527">
                  <c:v>1E-4</c:v>
                </c:pt>
                <c:pt idx="10528">
                  <c:v>1E-4</c:v>
                </c:pt>
                <c:pt idx="10529">
                  <c:v>1E-4</c:v>
                </c:pt>
                <c:pt idx="10530">
                  <c:v>1E-4</c:v>
                </c:pt>
                <c:pt idx="10531">
                  <c:v>1.0001</c:v>
                </c:pt>
                <c:pt idx="10532">
                  <c:v>1.0001</c:v>
                </c:pt>
                <c:pt idx="10533">
                  <c:v>1E-4</c:v>
                </c:pt>
                <c:pt idx="10534">
                  <c:v>1.0001</c:v>
                </c:pt>
                <c:pt idx="10535">
                  <c:v>1E-4</c:v>
                </c:pt>
                <c:pt idx="10536">
                  <c:v>1E-4</c:v>
                </c:pt>
                <c:pt idx="10537">
                  <c:v>2.0001000000000002</c:v>
                </c:pt>
                <c:pt idx="10538">
                  <c:v>1E-4</c:v>
                </c:pt>
                <c:pt idx="10539">
                  <c:v>1E-4</c:v>
                </c:pt>
                <c:pt idx="10540">
                  <c:v>2.0001000000000002</c:v>
                </c:pt>
                <c:pt idx="10541">
                  <c:v>4.0000999999999998</c:v>
                </c:pt>
                <c:pt idx="10542">
                  <c:v>13.0001</c:v>
                </c:pt>
                <c:pt idx="10543">
                  <c:v>13.0001</c:v>
                </c:pt>
                <c:pt idx="10544">
                  <c:v>8.0000999999999998</c:v>
                </c:pt>
                <c:pt idx="10545">
                  <c:v>8.0000999999999998</c:v>
                </c:pt>
                <c:pt idx="10546">
                  <c:v>1.0001</c:v>
                </c:pt>
                <c:pt idx="10547">
                  <c:v>4.0000999999999998</c:v>
                </c:pt>
                <c:pt idx="10548">
                  <c:v>4.0000999999999998</c:v>
                </c:pt>
                <c:pt idx="10549">
                  <c:v>1.0001</c:v>
                </c:pt>
                <c:pt idx="10550">
                  <c:v>1E-4</c:v>
                </c:pt>
                <c:pt idx="10551">
                  <c:v>2.0001000000000002</c:v>
                </c:pt>
                <c:pt idx="10552">
                  <c:v>1E-4</c:v>
                </c:pt>
                <c:pt idx="10553">
                  <c:v>2.0001000000000002</c:v>
                </c:pt>
                <c:pt idx="10554">
                  <c:v>1E-4</c:v>
                </c:pt>
                <c:pt idx="10555">
                  <c:v>1E-4</c:v>
                </c:pt>
                <c:pt idx="10556">
                  <c:v>1E-4</c:v>
                </c:pt>
                <c:pt idx="10557">
                  <c:v>1.0001</c:v>
                </c:pt>
                <c:pt idx="10558">
                  <c:v>1.0001</c:v>
                </c:pt>
                <c:pt idx="10559">
                  <c:v>1E-4</c:v>
                </c:pt>
                <c:pt idx="10560">
                  <c:v>1E-4</c:v>
                </c:pt>
                <c:pt idx="10561">
                  <c:v>1E-4</c:v>
                </c:pt>
                <c:pt idx="10562">
                  <c:v>1E-4</c:v>
                </c:pt>
                <c:pt idx="10563">
                  <c:v>1.0001</c:v>
                </c:pt>
                <c:pt idx="10564">
                  <c:v>2.0001000000000002</c:v>
                </c:pt>
                <c:pt idx="10565">
                  <c:v>1E-4</c:v>
                </c:pt>
                <c:pt idx="10566">
                  <c:v>1E-4</c:v>
                </c:pt>
                <c:pt idx="10567">
                  <c:v>1E-4</c:v>
                </c:pt>
                <c:pt idx="10568">
                  <c:v>1.0001</c:v>
                </c:pt>
                <c:pt idx="10569">
                  <c:v>1E-4</c:v>
                </c:pt>
                <c:pt idx="10570">
                  <c:v>1E-4</c:v>
                </c:pt>
                <c:pt idx="10571">
                  <c:v>1E-4</c:v>
                </c:pt>
                <c:pt idx="10572">
                  <c:v>1E-4</c:v>
                </c:pt>
                <c:pt idx="10573">
                  <c:v>2.0001000000000002</c:v>
                </c:pt>
                <c:pt idx="10574">
                  <c:v>1E-4</c:v>
                </c:pt>
                <c:pt idx="10575">
                  <c:v>1E-4</c:v>
                </c:pt>
                <c:pt idx="10576">
                  <c:v>1E-4</c:v>
                </c:pt>
                <c:pt idx="10577">
                  <c:v>1.0001</c:v>
                </c:pt>
                <c:pt idx="10578">
                  <c:v>1.0001</c:v>
                </c:pt>
                <c:pt idx="10579">
                  <c:v>1.0001</c:v>
                </c:pt>
                <c:pt idx="10580">
                  <c:v>1.0001</c:v>
                </c:pt>
                <c:pt idx="10581">
                  <c:v>2.0001000000000002</c:v>
                </c:pt>
                <c:pt idx="10582">
                  <c:v>1E-4</c:v>
                </c:pt>
                <c:pt idx="10583">
                  <c:v>1.0001</c:v>
                </c:pt>
                <c:pt idx="10584">
                  <c:v>1.0001</c:v>
                </c:pt>
                <c:pt idx="10585">
                  <c:v>2.0001000000000002</c:v>
                </c:pt>
                <c:pt idx="10586">
                  <c:v>1E-4</c:v>
                </c:pt>
                <c:pt idx="10587">
                  <c:v>1.0001</c:v>
                </c:pt>
                <c:pt idx="10588">
                  <c:v>1.0001</c:v>
                </c:pt>
                <c:pt idx="10589">
                  <c:v>1E-4</c:v>
                </c:pt>
                <c:pt idx="10590">
                  <c:v>1E-4</c:v>
                </c:pt>
                <c:pt idx="10591">
                  <c:v>1.0001</c:v>
                </c:pt>
                <c:pt idx="10592">
                  <c:v>1E-4</c:v>
                </c:pt>
                <c:pt idx="10593">
                  <c:v>1E-4</c:v>
                </c:pt>
                <c:pt idx="10594">
                  <c:v>1E-4</c:v>
                </c:pt>
                <c:pt idx="10595">
                  <c:v>1E-4</c:v>
                </c:pt>
                <c:pt idx="10596">
                  <c:v>1E-4</c:v>
                </c:pt>
                <c:pt idx="10597">
                  <c:v>1E-4</c:v>
                </c:pt>
                <c:pt idx="10598">
                  <c:v>1E-4</c:v>
                </c:pt>
                <c:pt idx="10599">
                  <c:v>1.0001</c:v>
                </c:pt>
                <c:pt idx="10600">
                  <c:v>1E-4</c:v>
                </c:pt>
                <c:pt idx="10601">
                  <c:v>1E-4</c:v>
                </c:pt>
                <c:pt idx="10602">
                  <c:v>1E-4</c:v>
                </c:pt>
                <c:pt idx="10603">
                  <c:v>1E-4</c:v>
                </c:pt>
                <c:pt idx="10604">
                  <c:v>1E-4</c:v>
                </c:pt>
                <c:pt idx="10605">
                  <c:v>1E-4</c:v>
                </c:pt>
                <c:pt idx="10606">
                  <c:v>1.0001</c:v>
                </c:pt>
                <c:pt idx="10607">
                  <c:v>1E-4</c:v>
                </c:pt>
                <c:pt idx="10608">
                  <c:v>1E-4</c:v>
                </c:pt>
                <c:pt idx="10609">
                  <c:v>1E-4</c:v>
                </c:pt>
                <c:pt idx="10610">
                  <c:v>2.0001000000000002</c:v>
                </c:pt>
                <c:pt idx="10611">
                  <c:v>1E-4</c:v>
                </c:pt>
                <c:pt idx="10612">
                  <c:v>1E-4</c:v>
                </c:pt>
                <c:pt idx="10613">
                  <c:v>1.0001</c:v>
                </c:pt>
                <c:pt idx="10614">
                  <c:v>1E-4</c:v>
                </c:pt>
                <c:pt idx="10615">
                  <c:v>2.0001000000000002</c:v>
                </c:pt>
                <c:pt idx="10616">
                  <c:v>1.0001</c:v>
                </c:pt>
                <c:pt idx="10617">
                  <c:v>2.0001000000000002</c:v>
                </c:pt>
                <c:pt idx="10618">
                  <c:v>3.0001000000000002</c:v>
                </c:pt>
                <c:pt idx="10619">
                  <c:v>7.0000999999999998</c:v>
                </c:pt>
                <c:pt idx="10620">
                  <c:v>3.0001000000000002</c:v>
                </c:pt>
                <c:pt idx="10621">
                  <c:v>5.0000999999999998</c:v>
                </c:pt>
                <c:pt idx="10622">
                  <c:v>1.0001</c:v>
                </c:pt>
                <c:pt idx="10623">
                  <c:v>1E-4</c:v>
                </c:pt>
                <c:pt idx="10624">
                  <c:v>1.0001</c:v>
                </c:pt>
                <c:pt idx="10625">
                  <c:v>2.0001000000000002</c:v>
                </c:pt>
                <c:pt idx="10626">
                  <c:v>1.0001</c:v>
                </c:pt>
                <c:pt idx="10627">
                  <c:v>1.0001</c:v>
                </c:pt>
                <c:pt idx="10628">
                  <c:v>1.0001</c:v>
                </c:pt>
                <c:pt idx="10629">
                  <c:v>1E-4</c:v>
                </c:pt>
                <c:pt idx="10630">
                  <c:v>1E-4</c:v>
                </c:pt>
                <c:pt idx="10631">
                  <c:v>1E-4</c:v>
                </c:pt>
                <c:pt idx="10632">
                  <c:v>1E-4</c:v>
                </c:pt>
                <c:pt idx="10633">
                  <c:v>1E-4</c:v>
                </c:pt>
                <c:pt idx="10634">
                  <c:v>1.0001</c:v>
                </c:pt>
                <c:pt idx="10635">
                  <c:v>1E-4</c:v>
                </c:pt>
                <c:pt idx="10636">
                  <c:v>1E-4</c:v>
                </c:pt>
                <c:pt idx="10637">
                  <c:v>1E-4</c:v>
                </c:pt>
                <c:pt idx="10638">
                  <c:v>1E-4</c:v>
                </c:pt>
                <c:pt idx="10639">
                  <c:v>1E-4</c:v>
                </c:pt>
                <c:pt idx="10640">
                  <c:v>1.0001</c:v>
                </c:pt>
                <c:pt idx="10641">
                  <c:v>1E-4</c:v>
                </c:pt>
                <c:pt idx="10642">
                  <c:v>1E-4</c:v>
                </c:pt>
                <c:pt idx="10643">
                  <c:v>1.0001</c:v>
                </c:pt>
                <c:pt idx="10644">
                  <c:v>1E-4</c:v>
                </c:pt>
                <c:pt idx="10645">
                  <c:v>1E-4</c:v>
                </c:pt>
                <c:pt idx="10646">
                  <c:v>1E-4</c:v>
                </c:pt>
                <c:pt idx="10647">
                  <c:v>1E-4</c:v>
                </c:pt>
                <c:pt idx="10648">
                  <c:v>1E-4</c:v>
                </c:pt>
                <c:pt idx="10649">
                  <c:v>1.0001</c:v>
                </c:pt>
                <c:pt idx="10650">
                  <c:v>1E-4</c:v>
                </c:pt>
                <c:pt idx="10651">
                  <c:v>1E-4</c:v>
                </c:pt>
                <c:pt idx="10652">
                  <c:v>1E-4</c:v>
                </c:pt>
                <c:pt idx="10653">
                  <c:v>1.0001</c:v>
                </c:pt>
                <c:pt idx="10654">
                  <c:v>1E-4</c:v>
                </c:pt>
                <c:pt idx="10655">
                  <c:v>1E-4</c:v>
                </c:pt>
                <c:pt idx="10656">
                  <c:v>4.0000999999999998</c:v>
                </c:pt>
                <c:pt idx="10657">
                  <c:v>6.0000999999999998</c:v>
                </c:pt>
                <c:pt idx="10658">
                  <c:v>4.0000999999999998</c:v>
                </c:pt>
                <c:pt idx="10659">
                  <c:v>1.0001</c:v>
                </c:pt>
                <c:pt idx="10660">
                  <c:v>2.0001000000000002</c:v>
                </c:pt>
                <c:pt idx="10661">
                  <c:v>1.0001</c:v>
                </c:pt>
                <c:pt idx="10662">
                  <c:v>1.0001</c:v>
                </c:pt>
                <c:pt idx="10663">
                  <c:v>6.0000999999999998</c:v>
                </c:pt>
                <c:pt idx="10664">
                  <c:v>2.0001000000000002</c:v>
                </c:pt>
                <c:pt idx="10665">
                  <c:v>1E-4</c:v>
                </c:pt>
                <c:pt idx="10666">
                  <c:v>2.0001000000000002</c:v>
                </c:pt>
                <c:pt idx="10667">
                  <c:v>1.0001</c:v>
                </c:pt>
                <c:pt idx="10668">
                  <c:v>1E-4</c:v>
                </c:pt>
                <c:pt idx="10669">
                  <c:v>1E-4</c:v>
                </c:pt>
                <c:pt idx="10670">
                  <c:v>1E-4</c:v>
                </c:pt>
                <c:pt idx="10671">
                  <c:v>1E-4</c:v>
                </c:pt>
                <c:pt idx="10672">
                  <c:v>1E-4</c:v>
                </c:pt>
                <c:pt idx="10673">
                  <c:v>1E-4</c:v>
                </c:pt>
                <c:pt idx="10674">
                  <c:v>1E-4</c:v>
                </c:pt>
                <c:pt idx="10675">
                  <c:v>1E-4</c:v>
                </c:pt>
                <c:pt idx="10676">
                  <c:v>1E-4</c:v>
                </c:pt>
                <c:pt idx="10677">
                  <c:v>1E-4</c:v>
                </c:pt>
                <c:pt idx="10678">
                  <c:v>1E-4</c:v>
                </c:pt>
                <c:pt idx="10679">
                  <c:v>1E-4</c:v>
                </c:pt>
                <c:pt idx="10680">
                  <c:v>3.0001000000000002</c:v>
                </c:pt>
                <c:pt idx="10681">
                  <c:v>1E-4</c:v>
                </c:pt>
                <c:pt idx="10682">
                  <c:v>2.0001000000000002</c:v>
                </c:pt>
                <c:pt idx="10683">
                  <c:v>1E-4</c:v>
                </c:pt>
                <c:pt idx="10684">
                  <c:v>1E-4</c:v>
                </c:pt>
                <c:pt idx="10685">
                  <c:v>2.0001000000000002</c:v>
                </c:pt>
                <c:pt idx="10686">
                  <c:v>1E-4</c:v>
                </c:pt>
                <c:pt idx="10687">
                  <c:v>1E-4</c:v>
                </c:pt>
                <c:pt idx="10688">
                  <c:v>1E-4</c:v>
                </c:pt>
                <c:pt idx="10689">
                  <c:v>1E-4</c:v>
                </c:pt>
                <c:pt idx="10690">
                  <c:v>1E-4</c:v>
                </c:pt>
                <c:pt idx="10691">
                  <c:v>1.0001</c:v>
                </c:pt>
                <c:pt idx="10692">
                  <c:v>5.0000999999999998</c:v>
                </c:pt>
                <c:pt idx="10693">
                  <c:v>9.0000999999999998</c:v>
                </c:pt>
                <c:pt idx="10694">
                  <c:v>28.0001</c:v>
                </c:pt>
                <c:pt idx="10695">
                  <c:v>21.0001</c:v>
                </c:pt>
                <c:pt idx="10696">
                  <c:v>13.0001</c:v>
                </c:pt>
                <c:pt idx="10697">
                  <c:v>8.0000999999999998</c:v>
                </c:pt>
                <c:pt idx="10698">
                  <c:v>7.0000999999999998</c:v>
                </c:pt>
                <c:pt idx="10699">
                  <c:v>2.0001000000000002</c:v>
                </c:pt>
                <c:pt idx="10700">
                  <c:v>3.0001000000000002</c:v>
                </c:pt>
                <c:pt idx="10701">
                  <c:v>7.0000999999999998</c:v>
                </c:pt>
                <c:pt idx="10702">
                  <c:v>3.0001000000000002</c:v>
                </c:pt>
                <c:pt idx="10703">
                  <c:v>3.0001000000000002</c:v>
                </c:pt>
                <c:pt idx="10704">
                  <c:v>2.0001000000000002</c:v>
                </c:pt>
                <c:pt idx="10705">
                  <c:v>2.0001000000000002</c:v>
                </c:pt>
                <c:pt idx="10706">
                  <c:v>2.0001000000000002</c:v>
                </c:pt>
                <c:pt idx="10707">
                  <c:v>1.0001</c:v>
                </c:pt>
                <c:pt idx="10708">
                  <c:v>1E-4</c:v>
                </c:pt>
                <c:pt idx="10709">
                  <c:v>1E-4</c:v>
                </c:pt>
                <c:pt idx="10710">
                  <c:v>1E-4</c:v>
                </c:pt>
                <c:pt idx="10711">
                  <c:v>1E-4</c:v>
                </c:pt>
                <c:pt idx="10712">
                  <c:v>1.0001</c:v>
                </c:pt>
                <c:pt idx="10713">
                  <c:v>1.0001</c:v>
                </c:pt>
                <c:pt idx="10714">
                  <c:v>1E-4</c:v>
                </c:pt>
                <c:pt idx="10715">
                  <c:v>1E-4</c:v>
                </c:pt>
                <c:pt idx="10716">
                  <c:v>1.0001</c:v>
                </c:pt>
                <c:pt idx="10717">
                  <c:v>1.0001</c:v>
                </c:pt>
                <c:pt idx="10718">
                  <c:v>1E-4</c:v>
                </c:pt>
                <c:pt idx="10719">
                  <c:v>1E-4</c:v>
                </c:pt>
                <c:pt idx="10720">
                  <c:v>1E-4</c:v>
                </c:pt>
                <c:pt idx="10721">
                  <c:v>1E-4</c:v>
                </c:pt>
                <c:pt idx="10722">
                  <c:v>1E-4</c:v>
                </c:pt>
                <c:pt idx="10723">
                  <c:v>1.0001</c:v>
                </c:pt>
                <c:pt idx="10724">
                  <c:v>1E-4</c:v>
                </c:pt>
                <c:pt idx="10725">
                  <c:v>1.0001</c:v>
                </c:pt>
                <c:pt idx="10726">
                  <c:v>1E-4</c:v>
                </c:pt>
                <c:pt idx="10727">
                  <c:v>1E-4</c:v>
                </c:pt>
                <c:pt idx="10728">
                  <c:v>1E-4</c:v>
                </c:pt>
                <c:pt idx="10729">
                  <c:v>1.0001</c:v>
                </c:pt>
                <c:pt idx="10730">
                  <c:v>1.0001</c:v>
                </c:pt>
                <c:pt idx="10731">
                  <c:v>5.0000999999999998</c:v>
                </c:pt>
                <c:pt idx="10732">
                  <c:v>3.0001000000000002</c:v>
                </c:pt>
                <c:pt idx="10733">
                  <c:v>3.0001000000000002</c:v>
                </c:pt>
                <c:pt idx="10734">
                  <c:v>2.0001000000000002</c:v>
                </c:pt>
                <c:pt idx="10735">
                  <c:v>3.0001000000000002</c:v>
                </c:pt>
                <c:pt idx="10736">
                  <c:v>1.0001</c:v>
                </c:pt>
                <c:pt idx="10737">
                  <c:v>2.0001000000000002</c:v>
                </c:pt>
                <c:pt idx="10738">
                  <c:v>1E-4</c:v>
                </c:pt>
                <c:pt idx="10739">
                  <c:v>1.0001</c:v>
                </c:pt>
                <c:pt idx="10740">
                  <c:v>1.0001</c:v>
                </c:pt>
                <c:pt idx="10741">
                  <c:v>1.0001</c:v>
                </c:pt>
                <c:pt idx="10742">
                  <c:v>1.0001</c:v>
                </c:pt>
                <c:pt idx="10743">
                  <c:v>2.0001000000000002</c:v>
                </c:pt>
                <c:pt idx="10744">
                  <c:v>1E-4</c:v>
                </c:pt>
                <c:pt idx="10745">
                  <c:v>1E-4</c:v>
                </c:pt>
                <c:pt idx="10746">
                  <c:v>1.0001</c:v>
                </c:pt>
                <c:pt idx="10747">
                  <c:v>1.0001</c:v>
                </c:pt>
                <c:pt idx="10748">
                  <c:v>1E-4</c:v>
                </c:pt>
                <c:pt idx="10749">
                  <c:v>1E-4</c:v>
                </c:pt>
                <c:pt idx="10750">
                  <c:v>1.0001</c:v>
                </c:pt>
                <c:pt idx="10751">
                  <c:v>1E-4</c:v>
                </c:pt>
                <c:pt idx="10752">
                  <c:v>1E-4</c:v>
                </c:pt>
                <c:pt idx="10753">
                  <c:v>1.0001</c:v>
                </c:pt>
                <c:pt idx="10754">
                  <c:v>1E-4</c:v>
                </c:pt>
                <c:pt idx="10755">
                  <c:v>1E-4</c:v>
                </c:pt>
                <c:pt idx="10756">
                  <c:v>1.0001</c:v>
                </c:pt>
                <c:pt idx="10757">
                  <c:v>1E-4</c:v>
                </c:pt>
                <c:pt idx="10758">
                  <c:v>1E-4</c:v>
                </c:pt>
                <c:pt idx="10759">
                  <c:v>1E-4</c:v>
                </c:pt>
                <c:pt idx="10760">
                  <c:v>1E-4</c:v>
                </c:pt>
                <c:pt idx="10761">
                  <c:v>1.0001</c:v>
                </c:pt>
                <c:pt idx="10762">
                  <c:v>1.0001</c:v>
                </c:pt>
                <c:pt idx="10763">
                  <c:v>1E-4</c:v>
                </c:pt>
                <c:pt idx="10764">
                  <c:v>1E-4</c:v>
                </c:pt>
                <c:pt idx="10765">
                  <c:v>1E-4</c:v>
                </c:pt>
                <c:pt idx="10766">
                  <c:v>1E-4</c:v>
                </c:pt>
                <c:pt idx="10767">
                  <c:v>2.0001000000000002</c:v>
                </c:pt>
                <c:pt idx="10768">
                  <c:v>2.0001000000000002</c:v>
                </c:pt>
                <c:pt idx="10769">
                  <c:v>2.0001000000000002</c:v>
                </c:pt>
                <c:pt idx="10770">
                  <c:v>2.0001000000000002</c:v>
                </c:pt>
                <c:pt idx="10771">
                  <c:v>2.0001000000000002</c:v>
                </c:pt>
                <c:pt idx="10772">
                  <c:v>3.0001000000000002</c:v>
                </c:pt>
                <c:pt idx="10773">
                  <c:v>1E-4</c:v>
                </c:pt>
                <c:pt idx="10774">
                  <c:v>2.0001000000000002</c:v>
                </c:pt>
                <c:pt idx="10775">
                  <c:v>1E-4</c:v>
                </c:pt>
                <c:pt idx="10776">
                  <c:v>2.0001000000000002</c:v>
                </c:pt>
                <c:pt idx="10777">
                  <c:v>2.0001000000000002</c:v>
                </c:pt>
                <c:pt idx="10778">
                  <c:v>1E-4</c:v>
                </c:pt>
                <c:pt idx="10779">
                  <c:v>1E-4</c:v>
                </c:pt>
                <c:pt idx="10780">
                  <c:v>1.0001</c:v>
                </c:pt>
                <c:pt idx="10781">
                  <c:v>1.0001</c:v>
                </c:pt>
                <c:pt idx="10782">
                  <c:v>2.0001000000000002</c:v>
                </c:pt>
                <c:pt idx="10783">
                  <c:v>1.0001</c:v>
                </c:pt>
                <c:pt idx="10784">
                  <c:v>1E-4</c:v>
                </c:pt>
                <c:pt idx="10785">
                  <c:v>1.0001</c:v>
                </c:pt>
                <c:pt idx="10786">
                  <c:v>1.0001</c:v>
                </c:pt>
                <c:pt idx="10787">
                  <c:v>1E-4</c:v>
                </c:pt>
                <c:pt idx="10788">
                  <c:v>1.0001</c:v>
                </c:pt>
                <c:pt idx="10789">
                  <c:v>1E-4</c:v>
                </c:pt>
                <c:pt idx="10790">
                  <c:v>1E-4</c:v>
                </c:pt>
                <c:pt idx="10791">
                  <c:v>1E-4</c:v>
                </c:pt>
                <c:pt idx="10792">
                  <c:v>1.0001</c:v>
                </c:pt>
                <c:pt idx="10793">
                  <c:v>1E-4</c:v>
                </c:pt>
                <c:pt idx="10794">
                  <c:v>1E-4</c:v>
                </c:pt>
                <c:pt idx="10795">
                  <c:v>1.0001</c:v>
                </c:pt>
                <c:pt idx="10796">
                  <c:v>1E-4</c:v>
                </c:pt>
                <c:pt idx="10797">
                  <c:v>1E-4</c:v>
                </c:pt>
                <c:pt idx="10798">
                  <c:v>1E-4</c:v>
                </c:pt>
                <c:pt idx="10799">
                  <c:v>1E-4</c:v>
                </c:pt>
                <c:pt idx="10800">
                  <c:v>1E-4</c:v>
                </c:pt>
                <c:pt idx="10801">
                  <c:v>1E-4</c:v>
                </c:pt>
                <c:pt idx="10802">
                  <c:v>1.0001</c:v>
                </c:pt>
                <c:pt idx="10803">
                  <c:v>1E-4</c:v>
                </c:pt>
                <c:pt idx="10804">
                  <c:v>1.0001</c:v>
                </c:pt>
                <c:pt idx="10805">
                  <c:v>1E-4</c:v>
                </c:pt>
                <c:pt idx="10806">
                  <c:v>1.0001</c:v>
                </c:pt>
                <c:pt idx="10807">
                  <c:v>1E-4</c:v>
                </c:pt>
                <c:pt idx="10808">
                  <c:v>1.0001</c:v>
                </c:pt>
                <c:pt idx="10809">
                  <c:v>1.0001</c:v>
                </c:pt>
                <c:pt idx="10810">
                  <c:v>2.0001000000000002</c:v>
                </c:pt>
                <c:pt idx="10811">
                  <c:v>1.0001</c:v>
                </c:pt>
                <c:pt idx="10812">
                  <c:v>1.0001</c:v>
                </c:pt>
                <c:pt idx="10813">
                  <c:v>2.0001000000000002</c:v>
                </c:pt>
                <c:pt idx="10814">
                  <c:v>1.0001</c:v>
                </c:pt>
                <c:pt idx="10815">
                  <c:v>3.0001000000000002</c:v>
                </c:pt>
                <c:pt idx="10816">
                  <c:v>1.0001</c:v>
                </c:pt>
                <c:pt idx="10817">
                  <c:v>1E-4</c:v>
                </c:pt>
                <c:pt idx="10818">
                  <c:v>1.0001</c:v>
                </c:pt>
                <c:pt idx="10819">
                  <c:v>1.0001</c:v>
                </c:pt>
                <c:pt idx="10820">
                  <c:v>1E-4</c:v>
                </c:pt>
                <c:pt idx="10821">
                  <c:v>1E-4</c:v>
                </c:pt>
                <c:pt idx="10822">
                  <c:v>1E-4</c:v>
                </c:pt>
                <c:pt idx="10823">
                  <c:v>1E-4</c:v>
                </c:pt>
                <c:pt idx="10824">
                  <c:v>1E-4</c:v>
                </c:pt>
                <c:pt idx="10825">
                  <c:v>1.0001</c:v>
                </c:pt>
                <c:pt idx="10826">
                  <c:v>1E-4</c:v>
                </c:pt>
                <c:pt idx="10827">
                  <c:v>1E-4</c:v>
                </c:pt>
                <c:pt idx="10828">
                  <c:v>1E-4</c:v>
                </c:pt>
                <c:pt idx="10829">
                  <c:v>1E-4</c:v>
                </c:pt>
                <c:pt idx="10830">
                  <c:v>1E-4</c:v>
                </c:pt>
                <c:pt idx="10831">
                  <c:v>1E-4</c:v>
                </c:pt>
                <c:pt idx="10832">
                  <c:v>1.0001</c:v>
                </c:pt>
                <c:pt idx="10833">
                  <c:v>1E-4</c:v>
                </c:pt>
                <c:pt idx="10834">
                  <c:v>1E-4</c:v>
                </c:pt>
                <c:pt idx="10835">
                  <c:v>1.0001</c:v>
                </c:pt>
                <c:pt idx="10836">
                  <c:v>1E-4</c:v>
                </c:pt>
                <c:pt idx="10837">
                  <c:v>1E-4</c:v>
                </c:pt>
                <c:pt idx="10838">
                  <c:v>1E-4</c:v>
                </c:pt>
                <c:pt idx="10839">
                  <c:v>1E-4</c:v>
                </c:pt>
                <c:pt idx="10840">
                  <c:v>1E-4</c:v>
                </c:pt>
                <c:pt idx="10841">
                  <c:v>1.0001</c:v>
                </c:pt>
                <c:pt idx="10842">
                  <c:v>1E-4</c:v>
                </c:pt>
                <c:pt idx="10843">
                  <c:v>1E-4</c:v>
                </c:pt>
                <c:pt idx="10844">
                  <c:v>2.0001000000000002</c:v>
                </c:pt>
                <c:pt idx="10845">
                  <c:v>1E-4</c:v>
                </c:pt>
                <c:pt idx="10846">
                  <c:v>1E-4</c:v>
                </c:pt>
                <c:pt idx="10847">
                  <c:v>4.0000999999999998</c:v>
                </c:pt>
                <c:pt idx="10848">
                  <c:v>1.0001</c:v>
                </c:pt>
                <c:pt idx="10849">
                  <c:v>2.0001000000000002</c:v>
                </c:pt>
                <c:pt idx="10850">
                  <c:v>1E-4</c:v>
                </c:pt>
                <c:pt idx="10851">
                  <c:v>1E-4</c:v>
                </c:pt>
                <c:pt idx="10852">
                  <c:v>3.0001000000000002</c:v>
                </c:pt>
                <c:pt idx="10853">
                  <c:v>1E-4</c:v>
                </c:pt>
                <c:pt idx="10854">
                  <c:v>1E-4</c:v>
                </c:pt>
                <c:pt idx="10855">
                  <c:v>1E-4</c:v>
                </c:pt>
                <c:pt idx="10856">
                  <c:v>1.0001</c:v>
                </c:pt>
                <c:pt idx="10857">
                  <c:v>1.0001</c:v>
                </c:pt>
                <c:pt idx="10858">
                  <c:v>1E-4</c:v>
                </c:pt>
                <c:pt idx="10859">
                  <c:v>1E-4</c:v>
                </c:pt>
                <c:pt idx="10860">
                  <c:v>1.0001</c:v>
                </c:pt>
                <c:pt idx="10861">
                  <c:v>1E-4</c:v>
                </c:pt>
                <c:pt idx="10862">
                  <c:v>1E-4</c:v>
                </c:pt>
                <c:pt idx="10863">
                  <c:v>1E-4</c:v>
                </c:pt>
                <c:pt idx="10864">
                  <c:v>1E-4</c:v>
                </c:pt>
                <c:pt idx="10865">
                  <c:v>1E-4</c:v>
                </c:pt>
                <c:pt idx="10866">
                  <c:v>1E-4</c:v>
                </c:pt>
                <c:pt idx="10867">
                  <c:v>1.0001</c:v>
                </c:pt>
                <c:pt idx="10868">
                  <c:v>1E-4</c:v>
                </c:pt>
                <c:pt idx="10869">
                  <c:v>1.0001</c:v>
                </c:pt>
                <c:pt idx="10870">
                  <c:v>1E-4</c:v>
                </c:pt>
                <c:pt idx="10871">
                  <c:v>1E-4</c:v>
                </c:pt>
                <c:pt idx="10872">
                  <c:v>1E-4</c:v>
                </c:pt>
                <c:pt idx="10873">
                  <c:v>1E-4</c:v>
                </c:pt>
                <c:pt idx="10874">
                  <c:v>1.0001</c:v>
                </c:pt>
                <c:pt idx="10875">
                  <c:v>2.0001000000000002</c:v>
                </c:pt>
                <c:pt idx="10876">
                  <c:v>1E-4</c:v>
                </c:pt>
                <c:pt idx="10877">
                  <c:v>1E-4</c:v>
                </c:pt>
                <c:pt idx="10878">
                  <c:v>1E-4</c:v>
                </c:pt>
                <c:pt idx="10879">
                  <c:v>1.0001</c:v>
                </c:pt>
                <c:pt idx="10880">
                  <c:v>1E-4</c:v>
                </c:pt>
                <c:pt idx="10881">
                  <c:v>1.0001</c:v>
                </c:pt>
                <c:pt idx="10882">
                  <c:v>1E-4</c:v>
                </c:pt>
                <c:pt idx="10883">
                  <c:v>1E-4</c:v>
                </c:pt>
                <c:pt idx="10884">
                  <c:v>1E-4</c:v>
                </c:pt>
                <c:pt idx="10885">
                  <c:v>2.0001000000000002</c:v>
                </c:pt>
                <c:pt idx="10886">
                  <c:v>1E-4</c:v>
                </c:pt>
                <c:pt idx="10887">
                  <c:v>1E-4</c:v>
                </c:pt>
                <c:pt idx="10888">
                  <c:v>1.0001</c:v>
                </c:pt>
                <c:pt idx="10889">
                  <c:v>2.0001000000000002</c:v>
                </c:pt>
                <c:pt idx="10890">
                  <c:v>1.0001</c:v>
                </c:pt>
                <c:pt idx="10891">
                  <c:v>1E-4</c:v>
                </c:pt>
                <c:pt idx="10892">
                  <c:v>1E-4</c:v>
                </c:pt>
                <c:pt idx="10893">
                  <c:v>1.0001</c:v>
                </c:pt>
                <c:pt idx="10894">
                  <c:v>1.0001</c:v>
                </c:pt>
                <c:pt idx="10895">
                  <c:v>1.0001</c:v>
                </c:pt>
                <c:pt idx="10896">
                  <c:v>1.0001</c:v>
                </c:pt>
                <c:pt idx="10897">
                  <c:v>1E-4</c:v>
                </c:pt>
                <c:pt idx="10898">
                  <c:v>1E-4</c:v>
                </c:pt>
                <c:pt idx="10899">
                  <c:v>1E-4</c:v>
                </c:pt>
                <c:pt idx="10900">
                  <c:v>2.0001000000000002</c:v>
                </c:pt>
                <c:pt idx="10901">
                  <c:v>1.0001</c:v>
                </c:pt>
                <c:pt idx="10902">
                  <c:v>1E-4</c:v>
                </c:pt>
                <c:pt idx="10903">
                  <c:v>1E-4</c:v>
                </c:pt>
                <c:pt idx="10904">
                  <c:v>1.0001</c:v>
                </c:pt>
                <c:pt idx="10905">
                  <c:v>1.0001</c:v>
                </c:pt>
                <c:pt idx="10906">
                  <c:v>1E-4</c:v>
                </c:pt>
                <c:pt idx="10907">
                  <c:v>1E-4</c:v>
                </c:pt>
                <c:pt idx="10908">
                  <c:v>1E-4</c:v>
                </c:pt>
                <c:pt idx="10909">
                  <c:v>2.0001000000000002</c:v>
                </c:pt>
                <c:pt idx="10910">
                  <c:v>1E-4</c:v>
                </c:pt>
                <c:pt idx="10911">
                  <c:v>1E-4</c:v>
                </c:pt>
                <c:pt idx="10912">
                  <c:v>1E-4</c:v>
                </c:pt>
                <c:pt idx="10913">
                  <c:v>1E-4</c:v>
                </c:pt>
                <c:pt idx="10914">
                  <c:v>1E-4</c:v>
                </c:pt>
                <c:pt idx="10915">
                  <c:v>1E-4</c:v>
                </c:pt>
                <c:pt idx="10916">
                  <c:v>1E-4</c:v>
                </c:pt>
                <c:pt idx="10917">
                  <c:v>1.0001</c:v>
                </c:pt>
                <c:pt idx="10918">
                  <c:v>4.0000999999999998</c:v>
                </c:pt>
                <c:pt idx="10919">
                  <c:v>7.0000999999999998</c:v>
                </c:pt>
                <c:pt idx="10920">
                  <c:v>2.0001000000000002</c:v>
                </c:pt>
                <c:pt idx="10921">
                  <c:v>5.0000999999999998</c:v>
                </c:pt>
                <c:pt idx="10922">
                  <c:v>4.0000999999999998</c:v>
                </c:pt>
                <c:pt idx="10923">
                  <c:v>1E-4</c:v>
                </c:pt>
                <c:pt idx="10924">
                  <c:v>1.0001</c:v>
                </c:pt>
                <c:pt idx="10925">
                  <c:v>2.0001000000000002</c:v>
                </c:pt>
                <c:pt idx="10926">
                  <c:v>5.0000999999999998</c:v>
                </c:pt>
                <c:pt idx="10927">
                  <c:v>6.0000999999999998</c:v>
                </c:pt>
                <c:pt idx="10928">
                  <c:v>1.0001</c:v>
                </c:pt>
                <c:pt idx="10929">
                  <c:v>1E-4</c:v>
                </c:pt>
                <c:pt idx="10930">
                  <c:v>2.0001000000000002</c:v>
                </c:pt>
                <c:pt idx="10931">
                  <c:v>1E-4</c:v>
                </c:pt>
                <c:pt idx="10932">
                  <c:v>1E-4</c:v>
                </c:pt>
                <c:pt idx="10933">
                  <c:v>1E-4</c:v>
                </c:pt>
                <c:pt idx="10934">
                  <c:v>1E-4</c:v>
                </c:pt>
                <c:pt idx="10935">
                  <c:v>1E-4</c:v>
                </c:pt>
                <c:pt idx="10936">
                  <c:v>1E-4</c:v>
                </c:pt>
                <c:pt idx="10937">
                  <c:v>1E-4</c:v>
                </c:pt>
                <c:pt idx="10938">
                  <c:v>1.0001</c:v>
                </c:pt>
                <c:pt idx="10939">
                  <c:v>1E-4</c:v>
                </c:pt>
                <c:pt idx="10940">
                  <c:v>1E-4</c:v>
                </c:pt>
                <c:pt idx="10941">
                  <c:v>1.0001</c:v>
                </c:pt>
                <c:pt idx="10942">
                  <c:v>1E-4</c:v>
                </c:pt>
                <c:pt idx="10943">
                  <c:v>1.0001</c:v>
                </c:pt>
                <c:pt idx="10944">
                  <c:v>1E-4</c:v>
                </c:pt>
                <c:pt idx="10945">
                  <c:v>1E-4</c:v>
                </c:pt>
                <c:pt idx="10946">
                  <c:v>1E-4</c:v>
                </c:pt>
                <c:pt idx="10947">
                  <c:v>1.0001</c:v>
                </c:pt>
                <c:pt idx="10948">
                  <c:v>1.0001</c:v>
                </c:pt>
                <c:pt idx="10949">
                  <c:v>1E-4</c:v>
                </c:pt>
                <c:pt idx="10950">
                  <c:v>1E-4</c:v>
                </c:pt>
                <c:pt idx="10951">
                  <c:v>1E-4</c:v>
                </c:pt>
                <c:pt idx="10952">
                  <c:v>1E-4</c:v>
                </c:pt>
                <c:pt idx="10953">
                  <c:v>1E-4</c:v>
                </c:pt>
                <c:pt idx="10954">
                  <c:v>1E-4</c:v>
                </c:pt>
                <c:pt idx="10955">
                  <c:v>1.0001</c:v>
                </c:pt>
                <c:pt idx="10956">
                  <c:v>1E-4</c:v>
                </c:pt>
                <c:pt idx="10957">
                  <c:v>2.0001000000000002</c:v>
                </c:pt>
                <c:pt idx="10958">
                  <c:v>2.0001000000000002</c:v>
                </c:pt>
                <c:pt idx="10959">
                  <c:v>2.0001000000000002</c:v>
                </c:pt>
                <c:pt idx="10960">
                  <c:v>1.0001</c:v>
                </c:pt>
                <c:pt idx="10961">
                  <c:v>1E-4</c:v>
                </c:pt>
                <c:pt idx="10962">
                  <c:v>2.0001000000000002</c:v>
                </c:pt>
                <c:pt idx="10963">
                  <c:v>1E-4</c:v>
                </c:pt>
                <c:pt idx="10964">
                  <c:v>1E-4</c:v>
                </c:pt>
                <c:pt idx="10965">
                  <c:v>1E-4</c:v>
                </c:pt>
                <c:pt idx="10966">
                  <c:v>1E-4</c:v>
                </c:pt>
                <c:pt idx="10967">
                  <c:v>1E-4</c:v>
                </c:pt>
                <c:pt idx="10968">
                  <c:v>1.0001</c:v>
                </c:pt>
                <c:pt idx="10969">
                  <c:v>1E-4</c:v>
                </c:pt>
                <c:pt idx="10970">
                  <c:v>2.0001000000000002</c:v>
                </c:pt>
                <c:pt idx="10971">
                  <c:v>1E-4</c:v>
                </c:pt>
                <c:pt idx="10972">
                  <c:v>1E-4</c:v>
                </c:pt>
                <c:pt idx="10973">
                  <c:v>1E-4</c:v>
                </c:pt>
                <c:pt idx="10974">
                  <c:v>1E-4</c:v>
                </c:pt>
                <c:pt idx="10975">
                  <c:v>1.0001</c:v>
                </c:pt>
                <c:pt idx="10976">
                  <c:v>1.0001</c:v>
                </c:pt>
                <c:pt idx="10977">
                  <c:v>1E-4</c:v>
                </c:pt>
                <c:pt idx="10978">
                  <c:v>1.0001</c:v>
                </c:pt>
                <c:pt idx="10979">
                  <c:v>1E-4</c:v>
                </c:pt>
                <c:pt idx="10980">
                  <c:v>1E-4</c:v>
                </c:pt>
                <c:pt idx="10981">
                  <c:v>2.0001000000000002</c:v>
                </c:pt>
                <c:pt idx="10982">
                  <c:v>1E-4</c:v>
                </c:pt>
                <c:pt idx="10983">
                  <c:v>1E-4</c:v>
                </c:pt>
                <c:pt idx="10984">
                  <c:v>1E-4</c:v>
                </c:pt>
                <c:pt idx="10985">
                  <c:v>1E-4</c:v>
                </c:pt>
                <c:pt idx="10986">
                  <c:v>1E-4</c:v>
                </c:pt>
                <c:pt idx="10987">
                  <c:v>1E-4</c:v>
                </c:pt>
                <c:pt idx="10988">
                  <c:v>1.0001</c:v>
                </c:pt>
                <c:pt idx="10989">
                  <c:v>1.0001</c:v>
                </c:pt>
                <c:pt idx="10990">
                  <c:v>2.0001000000000002</c:v>
                </c:pt>
                <c:pt idx="10991">
                  <c:v>6.0000999999999998</c:v>
                </c:pt>
                <c:pt idx="10992">
                  <c:v>13.0001</c:v>
                </c:pt>
                <c:pt idx="10993">
                  <c:v>23.0001</c:v>
                </c:pt>
                <c:pt idx="10994">
                  <c:v>36.000100000000003</c:v>
                </c:pt>
                <c:pt idx="10995">
                  <c:v>24.0001</c:v>
                </c:pt>
                <c:pt idx="10996">
                  <c:v>9.0000999999999998</c:v>
                </c:pt>
                <c:pt idx="10997">
                  <c:v>5.0000999999999998</c:v>
                </c:pt>
                <c:pt idx="10998">
                  <c:v>3.0001000000000002</c:v>
                </c:pt>
                <c:pt idx="10999">
                  <c:v>4.0000999999999998</c:v>
                </c:pt>
                <c:pt idx="11000">
                  <c:v>1E-4</c:v>
                </c:pt>
                <c:pt idx="11001">
                  <c:v>1E-4</c:v>
                </c:pt>
                <c:pt idx="11002">
                  <c:v>1E-4</c:v>
                </c:pt>
                <c:pt idx="11003">
                  <c:v>1.0001</c:v>
                </c:pt>
                <c:pt idx="11004">
                  <c:v>1E-4</c:v>
                </c:pt>
                <c:pt idx="11005">
                  <c:v>1.0001</c:v>
                </c:pt>
                <c:pt idx="11006">
                  <c:v>2.0001000000000002</c:v>
                </c:pt>
                <c:pt idx="11007">
                  <c:v>1E-4</c:v>
                </c:pt>
                <c:pt idx="11008">
                  <c:v>1E-4</c:v>
                </c:pt>
                <c:pt idx="11009">
                  <c:v>1E-4</c:v>
                </c:pt>
                <c:pt idx="11010">
                  <c:v>1E-4</c:v>
                </c:pt>
                <c:pt idx="11011">
                  <c:v>1E-4</c:v>
                </c:pt>
                <c:pt idx="11012">
                  <c:v>1.0001</c:v>
                </c:pt>
                <c:pt idx="11013">
                  <c:v>1.0001</c:v>
                </c:pt>
                <c:pt idx="11014">
                  <c:v>1E-4</c:v>
                </c:pt>
                <c:pt idx="11015">
                  <c:v>1E-4</c:v>
                </c:pt>
                <c:pt idx="11016">
                  <c:v>1E-4</c:v>
                </c:pt>
                <c:pt idx="11017">
                  <c:v>1.0001</c:v>
                </c:pt>
                <c:pt idx="11018">
                  <c:v>1E-4</c:v>
                </c:pt>
                <c:pt idx="11019">
                  <c:v>1E-4</c:v>
                </c:pt>
                <c:pt idx="11020">
                  <c:v>1E-4</c:v>
                </c:pt>
                <c:pt idx="11021">
                  <c:v>1E-4</c:v>
                </c:pt>
                <c:pt idx="11022">
                  <c:v>1E-4</c:v>
                </c:pt>
                <c:pt idx="11023">
                  <c:v>1.0001</c:v>
                </c:pt>
                <c:pt idx="11024">
                  <c:v>1E-4</c:v>
                </c:pt>
                <c:pt idx="11025">
                  <c:v>1.0001</c:v>
                </c:pt>
                <c:pt idx="11026">
                  <c:v>1E-4</c:v>
                </c:pt>
                <c:pt idx="11027">
                  <c:v>1E-4</c:v>
                </c:pt>
                <c:pt idx="11028">
                  <c:v>1E-4</c:v>
                </c:pt>
                <c:pt idx="11029">
                  <c:v>1E-4</c:v>
                </c:pt>
                <c:pt idx="11030">
                  <c:v>1.0001</c:v>
                </c:pt>
                <c:pt idx="11031">
                  <c:v>6.0000999999999998</c:v>
                </c:pt>
                <c:pt idx="11032">
                  <c:v>3.0001000000000002</c:v>
                </c:pt>
                <c:pt idx="11033">
                  <c:v>2.0001000000000002</c:v>
                </c:pt>
                <c:pt idx="11034">
                  <c:v>1E-4</c:v>
                </c:pt>
                <c:pt idx="11035">
                  <c:v>3.0001000000000002</c:v>
                </c:pt>
                <c:pt idx="11036">
                  <c:v>1.0001</c:v>
                </c:pt>
                <c:pt idx="11037">
                  <c:v>2.0001000000000002</c:v>
                </c:pt>
                <c:pt idx="11038">
                  <c:v>1.0001</c:v>
                </c:pt>
                <c:pt idx="11039">
                  <c:v>2.0001000000000002</c:v>
                </c:pt>
                <c:pt idx="11040">
                  <c:v>1E-4</c:v>
                </c:pt>
                <c:pt idx="11041">
                  <c:v>2.0001000000000002</c:v>
                </c:pt>
                <c:pt idx="11042">
                  <c:v>1E-4</c:v>
                </c:pt>
                <c:pt idx="11043">
                  <c:v>1E-4</c:v>
                </c:pt>
                <c:pt idx="11044">
                  <c:v>1E-4</c:v>
                </c:pt>
                <c:pt idx="11045">
                  <c:v>1E-4</c:v>
                </c:pt>
                <c:pt idx="11046">
                  <c:v>1E-4</c:v>
                </c:pt>
                <c:pt idx="11047">
                  <c:v>1E-4</c:v>
                </c:pt>
                <c:pt idx="11048">
                  <c:v>1E-4</c:v>
                </c:pt>
                <c:pt idx="11049">
                  <c:v>1E-4</c:v>
                </c:pt>
                <c:pt idx="11050">
                  <c:v>1E-4</c:v>
                </c:pt>
                <c:pt idx="11051">
                  <c:v>1E-4</c:v>
                </c:pt>
                <c:pt idx="11052">
                  <c:v>1E-4</c:v>
                </c:pt>
                <c:pt idx="11053">
                  <c:v>1.0001</c:v>
                </c:pt>
                <c:pt idx="11054">
                  <c:v>1.0001</c:v>
                </c:pt>
                <c:pt idx="11055">
                  <c:v>1.0001</c:v>
                </c:pt>
                <c:pt idx="11056">
                  <c:v>1E-4</c:v>
                </c:pt>
                <c:pt idx="11057">
                  <c:v>1E-4</c:v>
                </c:pt>
                <c:pt idx="11058">
                  <c:v>1E-4</c:v>
                </c:pt>
                <c:pt idx="11059">
                  <c:v>1.0001</c:v>
                </c:pt>
                <c:pt idx="11060">
                  <c:v>1E-4</c:v>
                </c:pt>
                <c:pt idx="11061">
                  <c:v>1E-4</c:v>
                </c:pt>
                <c:pt idx="11062">
                  <c:v>1E-4</c:v>
                </c:pt>
                <c:pt idx="11063">
                  <c:v>1E-4</c:v>
                </c:pt>
                <c:pt idx="11064">
                  <c:v>1.0001</c:v>
                </c:pt>
                <c:pt idx="11065">
                  <c:v>1.0001</c:v>
                </c:pt>
                <c:pt idx="11066">
                  <c:v>1E-4</c:v>
                </c:pt>
                <c:pt idx="11067">
                  <c:v>2.0001000000000002</c:v>
                </c:pt>
                <c:pt idx="11068">
                  <c:v>5.0000999999999998</c:v>
                </c:pt>
                <c:pt idx="11069">
                  <c:v>2.0001000000000002</c:v>
                </c:pt>
                <c:pt idx="11070">
                  <c:v>1.0001</c:v>
                </c:pt>
                <c:pt idx="11071">
                  <c:v>1.0001</c:v>
                </c:pt>
                <c:pt idx="11072">
                  <c:v>2.0001000000000002</c:v>
                </c:pt>
                <c:pt idx="11073">
                  <c:v>1E-4</c:v>
                </c:pt>
                <c:pt idx="11074">
                  <c:v>1.0001</c:v>
                </c:pt>
                <c:pt idx="11075">
                  <c:v>2.0001000000000002</c:v>
                </c:pt>
                <c:pt idx="11076">
                  <c:v>1.0001</c:v>
                </c:pt>
                <c:pt idx="11077">
                  <c:v>1E-4</c:v>
                </c:pt>
                <c:pt idx="11078">
                  <c:v>1E-4</c:v>
                </c:pt>
                <c:pt idx="11079">
                  <c:v>1E-4</c:v>
                </c:pt>
                <c:pt idx="11080">
                  <c:v>1E-4</c:v>
                </c:pt>
                <c:pt idx="11081">
                  <c:v>1E-4</c:v>
                </c:pt>
                <c:pt idx="11082">
                  <c:v>1.0001</c:v>
                </c:pt>
                <c:pt idx="11083">
                  <c:v>1E-4</c:v>
                </c:pt>
                <c:pt idx="11084">
                  <c:v>1E-4</c:v>
                </c:pt>
                <c:pt idx="11085">
                  <c:v>1E-4</c:v>
                </c:pt>
                <c:pt idx="11086">
                  <c:v>1E-4</c:v>
                </c:pt>
                <c:pt idx="11087">
                  <c:v>1.0001</c:v>
                </c:pt>
                <c:pt idx="11088">
                  <c:v>1E-4</c:v>
                </c:pt>
                <c:pt idx="11089">
                  <c:v>1.0001</c:v>
                </c:pt>
                <c:pt idx="11090">
                  <c:v>1.0001</c:v>
                </c:pt>
                <c:pt idx="11091">
                  <c:v>1E-4</c:v>
                </c:pt>
                <c:pt idx="11092">
                  <c:v>1E-4</c:v>
                </c:pt>
                <c:pt idx="11093">
                  <c:v>1.0001</c:v>
                </c:pt>
                <c:pt idx="11094">
                  <c:v>1E-4</c:v>
                </c:pt>
                <c:pt idx="11095">
                  <c:v>1.0001</c:v>
                </c:pt>
                <c:pt idx="11096">
                  <c:v>1E-4</c:v>
                </c:pt>
                <c:pt idx="11097">
                  <c:v>1E-4</c:v>
                </c:pt>
                <c:pt idx="11098">
                  <c:v>1E-4</c:v>
                </c:pt>
                <c:pt idx="11099">
                  <c:v>1E-4</c:v>
                </c:pt>
                <c:pt idx="11100">
                  <c:v>1E-4</c:v>
                </c:pt>
                <c:pt idx="11101">
                  <c:v>1E-4</c:v>
                </c:pt>
                <c:pt idx="11102">
                  <c:v>1.0001</c:v>
                </c:pt>
                <c:pt idx="11103">
                  <c:v>1E-4</c:v>
                </c:pt>
                <c:pt idx="11104">
                  <c:v>3.0001000000000002</c:v>
                </c:pt>
                <c:pt idx="11105">
                  <c:v>2.0001000000000002</c:v>
                </c:pt>
                <c:pt idx="11106">
                  <c:v>1E-4</c:v>
                </c:pt>
                <c:pt idx="11107">
                  <c:v>1.0001</c:v>
                </c:pt>
                <c:pt idx="11108">
                  <c:v>3.0001000000000002</c:v>
                </c:pt>
                <c:pt idx="11109">
                  <c:v>1.0001</c:v>
                </c:pt>
                <c:pt idx="11110">
                  <c:v>1.0001</c:v>
                </c:pt>
                <c:pt idx="11111">
                  <c:v>2.0001000000000002</c:v>
                </c:pt>
                <c:pt idx="11112">
                  <c:v>1E-4</c:v>
                </c:pt>
                <c:pt idx="11113">
                  <c:v>1.0001</c:v>
                </c:pt>
                <c:pt idx="11114">
                  <c:v>1.0001</c:v>
                </c:pt>
                <c:pt idx="11115">
                  <c:v>1E-4</c:v>
                </c:pt>
                <c:pt idx="11116">
                  <c:v>1E-4</c:v>
                </c:pt>
                <c:pt idx="11117">
                  <c:v>1E-4</c:v>
                </c:pt>
                <c:pt idx="11118">
                  <c:v>1E-4</c:v>
                </c:pt>
                <c:pt idx="11119">
                  <c:v>1.0001</c:v>
                </c:pt>
                <c:pt idx="11120">
                  <c:v>1.0001</c:v>
                </c:pt>
                <c:pt idx="11121">
                  <c:v>1.0001</c:v>
                </c:pt>
                <c:pt idx="11122">
                  <c:v>1.0001</c:v>
                </c:pt>
                <c:pt idx="11123">
                  <c:v>1E-4</c:v>
                </c:pt>
                <c:pt idx="11124">
                  <c:v>1E-4</c:v>
                </c:pt>
                <c:pt idx="11125">
                  <c:v>1.0001</c:v>
                </c:pt>
                <c:pt idx="11126">
                  <c:v>1E-4</c:v>
                </c:pt>
                <c:pt idx="11127">
                  <c:v>1E-4</c:v>
                </c:pt>
                <c:pt idx="11128">
                  <c:v>1E-4</c:v>
                </c:pt>
                <c:pt idx="11129">
                  <c:v>1E-4</c:v>
                </c:pt>
                <c:pt idx="11130">
                  <c:v>1E-4</c:v>
                </c:pt>
                <c:pt idx="11131">
                  <c:v>1E-4</c:v>
                </c:pt>
                <c:pt idx="11132">
                  <c:v>1E-4</c:v>
                </c:pt>
                <c:pt idx="11133">
                  <c:v>1E-4</c:v>
                </c:pt>
                <c:pt idx="11134">
                  <c:v>1E-4</c:v>
                </c:pt>
                <c:pt idx="11135">
                  <c:v>1E-4</c:v>
                </c:pt>
                <c:pt idx="11136">
                  <c:v>1E-4</c:v>
                </c:pt>
                <c:pt idx="11137">
                  <c:v>4.0000999999999998</c:v>
                </c:pt>
                <c:pt idx="11138">
                  <c:v>1E-4</c:v>
                </c:pt>
                <c:pt idx="11139">
                  <c:v>1E-4</c:v>
                </c:pt>
                <c:pt idx="11140">
                  <c:v>1E-4</c:v>
                </c:pt>
                <c:pt idx="11141">
                  <c:v>1E-4</c:v>
                </c:pt>
                <c:pt idx="11142">
                  <c:v>3.0001000000000002</c:v>
                </c:pt>
                <c:pt idx="11143">
                  <c:v>1.0001</c:v>
                </c:pt>
                <c:pt idx="11144">
                  <c:v>2.0001000000000002</c:v>
                </c:pt>
                <c:pt idx="11145">
                  <c:v>1.0001</c:v>
                </c:pt>
                <c:pt idx="11146">
                  <c:v>2.0001000000000002</c:v>
                </c:pt>
                <c:pt idx="11147">
                  <c:v>1.0001</c:v>
                </c:pt>
                <c:pt idx="11148">
                  <c:v>1E-4</c:v>
                </c:pt>
                <c:pt idx="11149">
                  <c:v>1E-4</c:v>
                </c:pt>
                <c:pt idx="11150">
                  <c:v>1.0001</c:v>
                </c:pt>
                <c:pt idx="11151">
                  <c:v>1E-4</c:v>
                </c:pt>
                <c:pt idx="11152">
                  <c:v>1E-4</c:v>
                </c:pt>
                <c:pt idx="11153">
                  <c:v>1E-4</c:v>
                </c:pt>
                <c:pt idx="11154">
                  <c:v>1E-4</c:v>
                </c:pt>
                <c:pt idx="11155">
                  <c:v>1E-4</c:v>
                </c:pt>
                <c:pt idx="11156">
                  <c:v>1E-4</c:v>
                </c:pt>
                <c:pt idx="11157">
                  <c:v>1E-4</c:v>
                </c:pt>
                <c:pt idx="11158">
                  <c:v>1E-4</c:v>
                </c:pt>
                <c:pt idx="11159">
                  <c:v>1E-4</c:v>
                </c:pt>
                <c:pt idx="11160">
                  <c:v>1E-4</c:v>
                </c:pt>
                <c:pt idx="11161">
                  <c:v>1E-4</c:v>
                </c:pt>
                <c:pt idx="11162">
                  <c:v>2.0001000000000002</c:v>
                </c:pt>
                <c:pt idx="11163">
                  <c:v>1.0001</c:v>
                </c:pt>
                <c:pt idx="11164">
                  <c:v>1E-4</c:v>
                </c:pt>
                <c:pt idx="11165">
                  <c:v>1E-4</c:v>
                </c:pt>
                <c:pt idx="11166">
                  <c:v>1E-4</c:v>
                </c:pt>
                <c:pt idx="11167">
                  <c:v>1E-4</c:v>
                </c:pt>
                <c:pt idx="11168">
                  <c:v>1E-4</c:v>
                </c:pt>
                <c:pt idx="11169">
                  <c:v>1E-4</c:v>
                </c:pt>
                <c:pt idx="11170">
                  <c:v>1E-4</c:v>
                </c:pt>
                <c:pt idx="11171">
                  <c:v>1E-4</c:v>
                </c:pt>
                <c:pt idx="11172">
                  <c:v>1E-4</c:v>
                </c:pt>
                <c:pt idx="11173">
                  <c:v>1E-4</c:v>
                </c:pt>
                <c:pt idx="11174">
                  <c:v>1E-4</c:v>
                </c:pt>
                <c:pt idx="11175">
                  <c:v>1E-4</c:v>
                </c:pt>
                <c:pt idx="11176">
                  <c:v>1E-4</c:v>
                </c:pt>
                <c:pt idx="11177">
                  <c:v>1.0001</c:v>
                </c:pt>
                <c:pt idx="11178">
                  <c:v>2.0001000000000002</c:v>
                </c:pt>
                <c:pt idx="11179">
                  <c:v>1E-4</c:v>
                </c:pt>
                <c:pt idx="11180">
                  <c:v>2.0001000000000002</c:v>
                </c:pt>
                <c:pt idx="11181">
                  <c:v>1E-4</c:v>
                </c:pt>
                <c:pt idx="11182">
                  <c:v>1E-4</c:v>
                </c:pt>
                <c:pt idx="11183">
                  <c:v>1.0001</c:v>
                </c:pt>
                <c:pt idx="11184">
                  <c:v>2.0001000000000002</c:v>
                </c:pt>
                <c:pt idx="11185">
                  <c:v>1.0001</c:v>
                </c:pt>
                <c:pt idx="11186">
                  <c:v>2.0001000000000002</c:v>
                </c:pt>
                <c:pt idx="11187">
                  <c:v>1.0001</c:v>
                </c:pt>
                <c:pt idx="11188">
                  <c:v>1E-4</c:v>
                </c:pt>
                <c:pt idx="11189">
                  <c:v>2.0001000000000002</c:v>
                </c:pt>
                <c:pt idx="11190">
                  <c:v>1E-4</c:v>
                </c:pt>
                <c:pt idx="11191">
                  <c:v>1E-4</c:v>
                </c:pt>
                <c:pt idx="11192">
                  <c:v>1E-4</c:v>
                </c:pt>
                <c:pt idx="11193">
                  <c:v>1.0001</c:v>
                </c:pt>
                <c:pt idx="11194">
                  <c:v>1E-4</c:v>
                </c:pt>
                <c:pt idx="11195">
                  <c:v>1E-4</c:v>
                </c:pt>
                <c:pt idx="11196">
                  <c:v>1E-4</c:v>
                </c:pt>
                <c:pt idx="11197">
                  <c:v>1E-4</c:v>
                </c:pt>
                <c:pt idx="11198">
                  <c:v>1E-4</c:v>
                </c:pt>
                <c:pt idx="11199">
                  <c:v>1E-4</c:v>
                </c:pt>
                <c:pt idx="11200">
                  <c:v>1E-4</c:v>
                </c:pt>
                <c:pt idx="11201">
                  <c:v>1E-4</c:v>
                </c:pt>
                <c:pt idx="11202">
                  <c:v>1E-4</c:v>
                </c:pt>
                <c:pt idx="11203">
                  <c:v>1E-4</c:v>
                </c:pt>
                <c:pt idx="11204">
                  <c:v>1E-4</c:v>
                </c:pt>
                <c:pt idx="11205">
                  <c:v>1E-4</c:v>
                </c:pt>
                <c:pt idx="11206">
                  <c:v>1E-4</c:v>
                </c:pt>
                <c:pt idx="11207">
                  <c:v>1E-4</c:v>
                </c:pt>
                <c:pt idx="11208">
                  <c:v>1.0001</c:v>
                </c:pt>
                <c:pt idx="11209">
                  <c:v>1E-4</c:v>
                </c:pt>
                <c:pt idx="11210">
                  <c:v>1.0001</c:v>
                </c:pt>
                <c:pt idx="11211">
                  <c:v>1E-4</c:v>
                </c:pt>
                <c:pt idx="11212">
                  <c:v>1.0001</c:v>
                </c:pt>
                <c:pt idx="11213">
                  <c:v>3.0001000000000002</c:v>
                </c:pt>
                <c:pt idx="11214">
                  <c:v>5.0000999999999998</c:v>
                </c:pt>
                <c:pt idx="11215">
                  <c:v>5.0000999999999998</c:v>
                </c:pt>
                <c:pt idx="11216">
                  <c:v>5.0000999999999998</c:v>
                </c:pt>
                <c:pt idx="11217">
                  <c:v>1.0001</c:v>
                </c:pt>
                <c:pt idx="11218">
                  <c:v>1E-4</c:v>
                </c:pt>
                <c:pt idx="11219">
                  <c:v>1.0001</c:v>
                </c:pt>
                <c:pt idx="11220">
                  <c:v>2.0001000000000002</c:v>
                </c:pt>
                <c:pt idx="11221">
                  <c:v>2.0001000000000002</c:v>
                </c:pt>
                <c:pt idx="11222">
                  <c:v>1E-4</c:v>
                </c:pt>
                <c:pt idx="11223">
                  <c:v>1E-4</c:v>
                </c:pt>
                <c:pt idx="11224">
                  <c:v>1E-4</c:v>
                </c:pt>
                <c:pt idx="11225">
                  <c:v>1E-4</c:v>
                </c:pt>
                <c:pt idx="11226">
                  <c:v>1E-4</c:v>
                </c:pt>
                <c:pt idx="11227">
                  <c:v>1E-4</c:v>
                </c:pt>
                <c:pt idx="11228">
                  <c:v>1E-4</c:v>
                </c:pt>
                <c:pt idx="11229">
                  <c:v>1E-4</c:v>
                </c:pt>
                <c:pt idx="11230">
                  <c:v>1E-4</c:v>
                </c:pt>
                <c:pt idx="11231">
                  <c:v>1.0001</c:v>
                </c:pt>
                <c:pt idx="11232">
                  <c:v>1E-4</c:v>
                </c:pt>
                <c:pt idx="11233">
                  <c:v>1E-4</c:v>
                </c:pt>
                <c:pt idx="11234">
                  <c:v>1E-4</c:v>
                </c:pt>
                <c:pt idx="11235">
                  <c:v>1E-4</c:v>
                </c:pt>
                <c:pt idx="11236">
                  <c:v>1.0001</c:v>
                </c:pt>
                <c:pt idx="11237">
                  <c:v>1E-4</c:v>
                </c:pt>
                <c:pt idx="11238">
                  <c:v>1E-4</c:v>
                </c:pt>
                <c:pt idx="11239">
                  <c:v>1.0001</c:v>
                </c:pt>
                <c:pt idx="11240">
                  <c:v>1E-4</c:v>
                </c:pt>
                <c:pt idx="11241">
                  <c:v>1E-4</c:v>
                </c:pt>
                <c:pt idx="11242">
                  <c:v>1E-4</c:v>
                </c:pt>
                <c:pt idx="11243">
                  <c:v>1E-4</c:v>
                </c:pt>
                <c:pt idx="11244">
                  <c:v>1.0001</c:v>
                </c:pt>
                <c:pt idx="11245">
                  <c:v>1E-4</c:v>
                </c:pt>
                <c:pt idx="11246">
                  <c:v>1E-4</c:v>
                </c:pt>
                <c:pt idx="11247">
                  <c:v>1E-4</c:v>
                </c:pt>
                <c:pt idx="11248">
                  <c:v>1E-4</c:v>
                </c:pt>
                <c:pt idx="11249">
                  <c:v>3.0001000000000002</c:v>
                </c:pt>
                <c:pt idx="11250">
                  <c:v>1.0001</c:v>
                </c:pt>
                <c:pt idx="11251">
                  <c:v>6.0000999999999998</c:v>
                </c:pt>
                <c:pt idx="11252">
                  <c:v>3.0001000000000002</c:v>
                </c:pt>
                <c:pt idx="11253">
                  <c:v>2.0001000000000002</c:v>
                </c:pt>
                <c:pt idx="11254">
                  <c:v>1.0001</c:v>
                </c:pt>
                <c:pt idx="11255">
                  <c:v>1.0001</c:v>
                </c:pt>
                <c:pt idx="11256">
                  <c:v>2.0001000000000002</c:v>
                </c:pt>
                <c:pt idx="11257">
                  <c:v>2.0001000000000002</c:v>
                </c:pt>
                <c:pt idx="11258">
                  <c:v>2.0001000000000002</c:v>
                </c:pt>
                <c:pt idx="11259">
                  <c:v>2.0001000000000002</c:v>
                </c:pt>
                <c:pt idx="11260">
                  <c:v>1.0001</c:v>
                </c:pt>
                <c:pt idx="11261">
                  <c:v>1E-4</c:v>
                </c:pt>
                <c:pt idx="11262">
                  <c:v>1.0001</c:v>
                </c:pt>
                <c:pt idx="11263">
                  <c:v>1E-4</c:v>
                </c:pt>
                <c:pt idx="11264">
                  <c:v>1E-4</c:v>
                </c:pt>
                <c:pt idx="11265">
                  <c:v>1E-4</c:v>
                </c:pt>
                <c:pt idx="11266">
                  <c:v>1.0001</c:v>
                </c:pt>
                <c:pt idx="11267">
                  <c:v>1E-4</c:v>
                </c:pt>
                <c:pt idx="11268">
                  <c:v>1E-4</c:v>
                </c:pt>
                <c:pt idx="11269">
                  <c:v>1E-4</c:v>
                </c:pt>
                <c:pt idx="11270">
                  <c:v>1E-4</c:v>
                </c:pt>
                <c:pt idx="11271">
                  <c:v>1.0001</c:v>
                </c:pt>
                <c:pt idx="11272">
                  <c:v>1.0001</c:v>
                </c:pt>
                <c:pt idx="11273">
                  <c:v>1E-4</c:v>
                </c:pt>
                <c:pt idx="11274">
                  <c:v>1E-4</c:v>
                </c:pt>
                <c:pt idx="11275">
                  <c:v>1E-4</c:v>
                </c:pt>
                <c:pt idx="11276">
                  <c:v>1E-4</c:v>
                </c:pt>
                <c:pt idx="11277">
                  <c:v>1E-4</c:v>
                </c:pt>
                <c:pt idx="11278">
                  <c:v>1E-4</c:v>
                </c:pt>
                <c:pt idx="11279">
                  <c:v>1.0001</c:v>
                </c:pt>
                <c:pt idx="11280">
                  <c:v>1E-4</c:v>
                </c:pt>
                <c:pt idx="11281">
                  <c:v>1.0001</c:v>
                </c:pt>
                <c:pt idx="11282">
                  <c:v>1.0001</c:v>
                </c:pt>
                <c:pt idx="11283">
                  <c:v>1.0001</c:v>
                </c:pt>
                <c:pt idx="11284">
                  <c:v>3.0001000000000002</c:v>
                </c:pt>
                <c:pt idx="11285">
                  <c:v>5.0000999999999998</c:v>
                </c:pt>
                <c:pt idx="11286">
                  <c:v>23.0001</c:v>
                </c:pt>
                <c:pt idx="11287">
                  <c:v>34.000100000000003</c:v>
                </c:pt>
                <c:pt idx="11288">
                  <c:v>20.0001</c:v>
                </c:pt>
                <c:pt idx="11289">
                  <c:v>3.0001000000000002</c:v>
                </c:pt>
                <c:pt idx="11290">
                  <c:v>1.0001</c:v>
                </c:pt>
                <c:pt idx="11291">
                  <c:v>1.0001</c:v>
                </c:pt>
                <c:pt idx="11292">
                  <c:v>2.0001000000000002</c:v>
                </c:pt>
                <c:pt idx="11293">
                  <c:v>2.0001000000000002</c:v>
                </c:pt>
                <c:pt idx="11294">
                  <c:v>2.0001000000000002</c:v>
                </c:pt>
                <c:pt idx="11295">
                  <c:v>1.0001</c:v>
                </c:pt>
                <c:pt idx="11296">
                  <c:v>1.0001</c:v>
                </c:pt>
                <c:pt idx="11297">
                  <c:v>1E-4</c:v>
                </c:pt>
                <c:pt idx="11298">
                  <c:v>1.0001</c:v>
                </c:pt>
                <c:pt idx="11299">
                  <c:v>1E-4</c:v>
                </c:pt>
                <c:pt idx="11300">
                  <c:v>1E-4</c:v>
                </c:pt>
                <c:pt idx="11301">
                  <c:v>1E-4</c:v>
                </c:pt>
                <c:pt idx="11302">
                  <c:v>1E-4</c:v>
                </c:pt>
                <c:pt idx="11303">
                  <c:v>1E-4</c:v>
                </c:pt>
                <c:pt idx="11304">
                  <c:v>2.0001000000000002</c:v>
                </c:pt>
                <c:pt idx="11305">
                  <c:v>1E-4</c:v>
                </c:pt>
                <c:pt idx="11306">
                  <c:v>1E-4</c:v>
                </c:pt>
                <c:pt idx="11307">
                  <c:v>1E-4</c:v>
                </c:pt>
                <c:pt idx="11308">
                  <c:v>1E-4</c:v>
                </c:pt>
                <c:pt idx="11309">
                  <c:v>1E-4</c:v>
                </c:pt>
                <c:pt idx="11310">
                  <c:v>1E-4</c:v>
                </c:pt>
                <c:pt idx="11311">
                  <c:v>1E-4</c:v>
                </c:pt>
                <c:pt idx="11312">
                  <c:v>1E-4</c:v>
                </c:pt>
                <c:pt idx="11313">
                  <c:v>1E-4</c:v>
                </c:pt>
                <c:pt idx="11314">
                  <c:v>1E-4</c:v>
                </c:pt>
                <c:pt idx="11315">
                  <c:v>1E-4</c:v>
                </c:pt>
                <c:pt idx="11316">
                  <c:v>1E-4</c:v>
                </c:pt>
                <c:pt idx="11317">
                  <c:v>1E-4</c:v>
                </c:pt>
                <c:pt idx="11318">
                  <c:v>1E-4</c:v>
                </c:pt>
                <c:pt idx="11319">
                  <c:v>1E-4</c:v>
                </c:pt>
                <c:pt idx="11320">
                  <c:v>1E-4</c:v>
                </c:pt>
                <c:pt idx="11321">
                  <c:v>2.0001000000000002</c:v>
                </c:pt>
                <c:pt idx="11322">
                  <c:v>6.0000999999999998</c:v>
                </c:pt>
                <c:pt idx="11323">
                  <c:v>3.0001000000000002</c:v>
                </c:pt>
                <c:pt idx="11324">
                  <c:v>10.0001</c:v>
                </c:pt>
                <c:pt idx="11325">
                  <c:v>1.0001</c:v>
                </c:pt>
                <c:pt idx="11326">
                  <c:v>4.0000999999999998</c:v>
                </c:pt>
                <c:pt idx="11327">
                  <c:v>1E-4</c:v>
                </c:pt>
                <c:pt idx="11328">
                  <c:v>1E-4</c:v>
                </c:pt>
                <c:pt idx="11329">
                  <c:v>2.0001000000000002</c:v>
                </c:pt>
                <c:pt idx="11330">
                  <c:v>1.0001</c:v>
                </c:pt>
                <c:pt idx="11331">
                  <c:v>1E-4</c:v>
                </c:pt>
                <c:pt idx="11332">
                  <c:v>2.0001000000000002</c:v>
                </c:pt>
                <c:pt idx="11333">
                  <c:v>1E-4</c:v>
                </c:pt>
                <c:pt idx="11334">
                  <c:v>1E-4</c:v>
                </c:pt>
                <c:pt idx="11335">
                  <c:v>1E-4</c:v>
                </c:pt>
                <c:pt idx="11336">
                  <c:v>1.0001</c:v>
                </c:pt>
                <c:pt idx="11337">
                  <c:v>1E-4</c:v>
                </c:pt>
                <c:pt idx="11338">
                  <c:v>1E-4</c:v>
                </c:pt>
                <c:pt idx="11339">
                  <c:v>1E-4</c:v>
                </c:pt>
                <c:pt idx="11340">
                  <c:v>1E-4</c:v>
                </c:pt>
                <c:pt idx="11341">
                  <c:v>1E-4</c:v>
                </c:pt>
                <c:pt idx="11342">
                  <c:v>1E-4</c:v>
                </c:pt>
                <c:pt idx="11343">
                  <c:v>1E-4</c:v>
                </c:pt>
                <c:pt idx="11344">
                  <c:v>1E-4</c:v>
                </c:pt>
                <c:pt idx="11345">
                  <c:v>1E-4</c:v>
                </c:pt>
                <c:pt idx="11346">
                  <c:v>1E-4</c:v>
                </c:pt>
                <c:pt idx="11347">
                  <c:v>1E-4</c:v>
                </c:pt>
                <c:pt idx="11348">
                  <c:v>1E-4</c:v>
                </c:pt>
                <c:pt idx="11349">
                  <c:v>1E-4</c:v>
                </c:pt>
                <c:pt idx="11350">
                  <c:v>2.0001000000000002</c:v>
                </c:pt>
                <c:pt idx="11351">
                  <c:v>1E-4</c:v>
                </c:pt>
                <c:pt idx="11352">
                  <c:v>1E-4</c:v>
                </c:pt>
                <c:pt idx="11353">
                  <c:v>1E-4</c:v>
                </c:pt>
                <c:pt idx="11354">
                  <c:v>1E-4</c:v>
                </c:pt>
                <c:pt idx="11355">
                  <c:v>2.0001000000000002</c:v>
                </c:pt>
                <c:pt idx="11356">
                  <c:v>1E-4</c:v>
                </c:pt>
                <c:pt idx="11357">
                  <c:v>1E-4</c:v>
                </c:pt>
                <c:pt idx="11358">
                  <c:v>3.0001000000000002</c:v>
                </c:pt>
                <c:pt idx="11359">
                  <c:v>7.0000999999999998</c:v>
                </c:pt>
                <c:pt idx="11360">
                  <c:v>4.0000999999999998</c:v>
                </c:pt>
                <c:pt idx="11361">
                  <c:v>5.0000999999999998</c:v>
                </c:pt>
                <c:pt idx="11362">
                  <c:v>1.0001</c:v>
                </c:pt>
                <c:pt idx="11363">
                  <c:v>1E-4</c:v>
                </c:pt>
                <c:pt idx="11364">
                  <c:v>1.0001</c:v>
                </c:pt>
                <c:pt idx="11365">
                  <c:v>2.0001000000000002</c:v>
                </c:pt>
                <c:pt idx="11366">
                  <c:v>1E-4</c:v>
                </c:pt>
                <c:pt idx="11367">
                  <c:v>1.0001</c:v>
                </c:pt>
                <c:pt idx="11368">
                  <c:v>1E-4</c:v>
                </c:pt>
                <c:pt idx="11369">
                  <c:v>1.0001</c:v>
                </c:pt>
                <c:pt idx="11370">
                  <c:v>1E-4</c:v>
                </c:pt>
                <c:pt idx="11371">
                  <c:v>1E-4</c:v>
                </c:pt>
                <c:pt idx="11372">
                  <c:v>1E-4</c:v>
                </c:pt>
                <c:pt idx="11373">
                  <c:v>1E-4</c:v>
                </c:pt>
                <c:pt idx="11374">
                  <c:v>1E-4</c:v>
                </c:pt>
                <c:pt idx="11375">
                  <c:v>1E-4</c:v>
                </c:pt>
                <c:pt idx="11376">
                  <c:v>1E-4</c:v>
                </c:pt>
                <c:pt idx="11377">
                  <c:v>1E-4</c:v>
                </c:pt>
                <c:pt idx="11378">
                  <c:v>1E-4</c:v>
                </c:pt>
                <c:pt idx="11379">
                  <c:v>1E-4</c:v>
                </c:pt>
                <c:pt idx="11380">
                  <c:v>1E-4</c:v>
                </c:pt>
                <c:pt idx="11381">
                  <c:v>1E-4</c:v>
                </c:pt>
                <c:pt idx="11382">
                  <c:v>1E-4</c:v>
                </c:pt>
                <c:pt idx="11383">
                  <c:v>1E-4</c:v>
                </c:pt>
                <c:pt idx="11384">
                  <c:v>1E-4</c:v>
                </c:pt>
                <c:pt idx="11385">
                  <c:v>1.0001</c:v>
                </c:pt>
                <c:pt idx="11386">
                  <c:v>1.0001</c:v>
                </c:pt>
                <c:pt idx="11387">
                  <c:v>1.0001</c:v>
                </c:pt>
                <c:pt idx="11388">
                  <c:v>1.0001</c:v>
                </c:pt>
                <c:pt idx="11389">
                  <c:v>1.0001</c:v>
                </c:pt>
                <c:pt idx="11390">
                  <c:v>3.0001000000000002</c:v>
                </c:pt>
                <c:pt idx="11391">
                  <c:v>4.0000999999999998</c:v>
                </c:pt>
                <c:pt idx="11392">
                  <c:v>5.0000999999999998</c:v>
                </c:pt>
                <c:pt idx="11393">
                  <c:v>7.0000999999999998</c:v>
                </c:pt>
                <c:pt idx="11394">
                  <c:v>17.0001</c:v>
                </c:pt>
                <c:pt idx="11395">
                  <c:v>11.0001</c:v>
                </c:pt>
                <c:pt idx="11396">
                  <c:v>7.0000999999999998</c:v>
                </c:pt>
                <c:pt idx="11397">
                  <c:v>2.0001000000000002</c:v>
                </c:pt>
                <c:pt idx="11398">
                  <c:v>4.0000999999999998</c:v>
                </c:pt>
                <c:pt idx="11399">
                  <c:v>1E-4</c:v>
                </c:pt>
                <c:pt idx="11400">
                  <c:v>3.0001000000000002</c:v>
                </c:pt>
                <c:pt idx="11401">
                  <c:v>1.0001</c:v>
                </c:pt>
                <c:pt idx="11402">
                  <c:v>2.0001000000000002</c:v>
                </c:pt>
                <c:pt idx="11403">
                  <c:v>1.0001</c:v>
                </c:pt>
                <c:pt idx="11404">
                  <c:v>1E-4</c:v>
                </c:pt>
                <c:pt idx="11405">
                  <c:v>1E-4</c:v>
                </c:pt>
                <c:pt idx="11406">
                  <c:v>2.0001000000000002</c:v>
                </c:pt>
                <c:pt idx="11407">
                  <c:v>2.0001000000000002</c:v>
                </c:pt>
                <c:pt idx="11408">
                  <c:v>1.0001</c:v>
                </c:pt>
                <c:pt idx="11409">
                  <c:v>1E-4</c:v>
                </c:pt>
                <c:pt idx="11410">
                  <c:v>1E-4</c:v>
                </c:pt>
                <c:pt idx="11411">
                  <c:v>1E-4</c:v>
                </c:pt>
                <c:pt idx="11412">
                  <c:v>2.0001000000000002</c:v>
                </c:pt>
                <c:pt idx="11413">
                  <c:v>1E-4</c:v>
                </c:pt>
                <c:pt idx="11414">
                  <c:v>1E-4</c:v>
                </c:pt>
                <c:pt idx="11415">
                  <c:v>1E-4</c:v>
                </c:pt>
                <c:pt idx="11416">
                  <c:v>1E-4</c:v>
                </c:pt>
                <c:pt idx="11417">
                  <c:v>1E-4</c:v>
                </c:pt>
                <c:pt idx="11418">
                  <c:v>1E-4</c:v>
                </c:pt>
                <c:pt idx="11419">
                  <c:v>1E-4</c:v>
                </c:pt>
                <c:pt idx="11420">
                  <c:v>1E-4</c:v>
                </c:pt>
                <c:pt idx="11421">
                  <c:v>1E-4</c:v>
                </c:pt>
                <c:pt idx="11422">
                  <c:v>1E-4</c:v>
                </c:pt>
                <c:pt idx="11423">
                  <c:v>1.0001</c:v>
                </c:pt>
                <c:pt idx="11424">
                  <c:v>1E-4</c:v>
                </c:pt>
                <c:pt idx="11425">
                  <c:v>1E-4</c:v>
                </c:pt>
                <c:pt idx="11426">
                  <c:v>1E-4</c:v>
                </c:pt>
                <c:pt idx="11427">
                  <c:v>1.0001</c:v>
                </c:pt>
                <c:pt idx="11428">
                  <c:v>4.0000999999999998</c:v>
                </c:pt>
                <c:pt idx="11429">
                  <c:v>2.0001000000000002</c:v>
                </c:pt>
                <c:pt idx="11430">
                  <c:v>2.0001000000000002</c:v>
                </c:pt>
                <c:pt idx="11431">
                  <c:v>1.0001</c:v>
                </c:pt>
                <c:pt idx="11432">
                  <c:v>3.0001000000000002</c:v>
                </c:pt>
                <c:pt idx="11433">
                  <c:v>1E-4</c:v>
                </c:pt>
                <c:pt idx="11434">
                  <c:v>1.0001</c:v>
                </c:pt>
                <c:pt idx="11435">
                  <c:v>1E-4</c:v>
                </c:pt>
                <c:pt idx="11436">
                  <c:v>1.0001</c:v>
                </c:pt>
                <c:pt idx="11437">
                  <c:v>1E-4</c:v>
                </c:pt>
                <c:pt idx="11438">
                  <c:v>1.0001</c:v>
                </c:pt>
                <c:pt idx="11439">
                  <c:v>1E-4</c:v>
                </c:pt>
                <c:pt idx="11440">
                  <c:v>1E-4</c:v>
                </c:pt>
                <c:pt idx="11441">
                  <c:v>1E-4</c:v>
                </c:pt>
                <c:pt idx="11442">
                  <c:v>1E-4</c:v>
                </c:pt>
                <c:pt idx="11443">
                  <c:v>1E-4</c:v>
                </c:pt>
                <c:pt idx="11444">
                  <c:v>1E-4</c:v>
                </c:pt>
                <c:pt idx="11445">
                  <c:v>1E-4</c:v>
                </c:pt>
                <c:pt idx="11446">
                  <c:v>1.0001</c:v>
                </c:pt>
                <c:pt idx="11447">
                  <c:v>1E-4</c:v>
                </c:pt>
                <c:pt idx="11448">
                  <c:v>1E-4</c:v>
                </c:pt>
                <c:pt idx="11449">
                  <c:v>1E-4</c:v>
                </c:pt>
                <c:pt idx="11450">
                  <c:v>1E-4</c:v>
                </c:pt>
                <c:pt idx="11451">
                  <c:v>1E-4</c:v>
                </c:pt>
                <c:pt idx="11452">
                  <c:v>1.0001</c:v>
                </c:pt>
                <c:pt idx="11453">
                  <c:v>1E-4</c:v>
                </c:pt>
                <c:pt idx="11454">
                  <c:v>1.0001</c:v>
                </c:pt>
                <c:pt idx="11455">
                  <c:v>1.0001</c:v>
                </c:pt>
                <c:pt idx="11456">
                  <c:v>1E-4</c:v>
                </c:pt>
                <c:pt idx="11457">
                  <c:v>1E-4</c:v>
                </c:pt>
                <c:pt idx="11458">
                  <c:v>1E-4</c:v>
                </c:pt>
                <c:pt idx="11459">
                  <c:v>1.0001</c:v>
                </c:pt>
                <c:pt idx="11460">
                  <c:v>1E-4</c:v>
                </c:pt>
                <c:pt idx="11461">
                  <c:v>8.0000999999999998</c:v>
                </c:pt>
                <c:pt idx="11462">
                  <c:v>23.0001</c:v>
                </c:pt>
                <c:pt idx="11463">
                  <c:v>38.000100000000003</c:v>
                </c:pt>
                <c:pt idx="11464">
                  <c:v>91.000100000000003</c:v>
                </c:pt>
                <c:pt idx="11465">
                  <c:v>210.0001</c:v>
                </c:pt>
                <c:pt idx="11466">
                  <c:v>259.00009999999997</c:v>
                </c:pt>
                <c:pt idx="11467">
                  <c:v>173.0001</c:v>
                </c:pt>
                <c:pt idx="11468">
                  <c:v>72.000100000000003</c:v>
                </c:pt>
                <c:pt idx="11469">
                  <c:v>40.000100000000003</c:v>
                </c:pt>
                <c:pt idx="11470">
                  <c:v>26.0001</c:v>
                </c:pt>
                <c:pt idx="11471">
                  <c:v>5.0000999999999998</c:v>
                </c:pt>
                <c:pt idx="11472">
                  <c:v>8.0000999999999998</c:v>
                </c:pt>
                <c:pt idx="11473">
                  <c:v>5.0000999999999998</c:v>
                </c:pt>
                <c:pt idx="11474">
                  <c:v>3.0001000000000002</c:v>
                </c:pt>
                <c:pt idx="11475">
                  <c:v>4.0000999999999998</c:v>
                </c:pt>
                <c:pt idx="11476">
                  <c:v>1.0001</c:v>
                </c:pt>
                <c:pt idx="11477">
                  <c:v>2.0001000000000002</c:v>
                </c:pt>
                <c:pt idx="11478">
                  <c:v>1.0001</c:v>
                </c:pt>
                <c:pt idx="11479">
                  <c:v>1.0001</c:v>
                </c:pt>
                <c:pt idx="11480">
                  <c:v>1E-4</c:v>
                </c:pt>
                <c:pt idx="11481">
                  <c:v>1E-4</c:v>
                </c:pt>
                <c:pt idx="11482">
                  <c:v>1E-4</c:v>
                </c:pt>
                <c:pt idx="11483">
                  <c:v>1.0001</c:v>
                </c:pt>
                <c:pt idx="11484">
                  <c:v>1E-4</c:v>
                </c:pt>
                <c:pt idx="11485">
                  <c:v>1E-4</c:v>
                </c:pt>
                <c:pt idx="11486">
                  <c:v>1E-4</c:v>
                </c:pt>
                <c:pt idx="11487">
                  <c:v>1E-4</c:v>
                </c:pt>
                <c:pt idx="11488">
                  <c:v>1.0001</c:v>
                </c:pt>
                <c:pt idx="11489">
                  <c:v>1E-4</c:v>
                </c:pt>
                <c:pt idx="11490">
                  <c:v>2.0001000000000002</c:v>
                </c:pt>
                <c:pt idx="11491">
                  <c:v>1E-4</c:v>
                </c:pt>
                <c:pt idx="11492">
                  <c:v>1E-4</c:v>
                </c:pt>
                <c:pt idx="11493">
                  <c:v>1E-4</c:v>
                </c:pt>
                <c:pt idx="11494">
                  <c:v>2.0001000000000002</c:v>
                </c:pt>
                <c:pt idx="11495">
                  <c:v>1E-4</c:v>
                </c:pt>
                <c:pt idx="11496">
                  <c:v>2.0001000000000002</c:v>
                </c:pt>
                <c:pt idx="11497">
                  <c:v>1E-4</c:v>
                </c:pt>
                <c:pt idx="11498">
                  <c:v>1.0001</c:v>
                </c:pt>
                <c:pt idx="11499">
                  <c:v>2.0001000000000002</c:v>
                </c:pt>
                <c:pt idx="11500">
                  <c:v>7.0000999999999998</c:v>
                </c:pt>
                <c:pt idx="11501">
                  <c:v>11.0001</c:v>
                </c:pt>
                <c:pt idx="11502">
                  <c:v>12.0001</c:v>
                </c:pt>
                <c:pt idx="11503">
                  <c:v>11.0001</c:v>
                </c:pt>
                <c:pt idx="11504">
                  <c:v>2.0001000000000002</c:v>
                </c:pt>
                <c:pt idx="11505">
                  <c:v>4.0000999999999998</c:v>
                </c:pt>
                <c:pt idx="11506">
                  <c:v>2.0001000000000002</c:v>
                </c:pt>
                <c:pt idx="11507">
                  <c:v>1E-4</c:v>
                </c:pt>
                <c:pt idx="11508">
                  <c:v>1E-4</c:v>
                </c:pt>
                <c:pt idx="11509">
                  <c:v>1.0001</c:v>
                </c:pt>
                <c:pt idx="11510">
                  <c:v>1E-4</c:v>
                </c:pt>
                <c:pt idx="11511">
                  <c:v>1.0001</c:v>
                </c:pt>
                <c:pt idx="11512">
                  <c:v>1E-4</c:v>
                </c:pt>
                <c:pt idx="11513">
                  <c:v>1.0001</c:v>
                </c:pt>
                <c:pt idx="11514">
                  <c:v>1E-4</c:v>
                </c:pt>
                <c:pt idx="11515">
                  <c:v>1.0001</c:v>
                </c:pt>
                <c:pt idx="11516">
                  <c:v>1E-4</c:v>
                </c:pt>
                <c:pt idx="11517">
                  <c:v>1E-4</c:v>
                </c:pt>
                <c:pt idx="11518">
                  <c:v>1E-4</c:v>
                </c:pt>
                <c:pt idx="11519">
                  <c:v>1E-4</c:v>
                </c:pt>
                <c:pt idx="11520">
                  <c:v>1E-4</c:v>
                </c:pt>
                <c:pt idx="11521">
                  <c:v>1.0001</c:v>
                </c:pt>
                <c:pt idx="11522">
                  <c:v>1E-4</c:v>
                </c:pt>
                <c:pt idx="11523">
                  <c:v>1.0001</c:v>
                </c:pt>
                <c:pt idx="11524">
                  <c:v>1E-4</c:v>
                </c:pt>
                <c:pt idx="11525">
                  <c:v>1E-4</c:v>
                </c:pt>
                <c:pt idx="11526">
                  <c:v>1E-4</c:v>
                </c:pt>
                <c:pt idx="11527">
                  <c:v>1E-4</c:v>
                </c:pt>
                <c:pt idx="11528">
                  <c:v>1E-4</c:v>
                </c:pt>
                <c:pt idx="11529">
                  <c:v>1E-4</c:v>
                </c:pt>
                <c:pt idx="11530">
                  <c:v>1E-4</c:v>
                </c:pt>
                <c:pt idx="11531">
                  <c:v>3.0001000000000002</c:v>
                </c:pt>
                <c:pt idx="11532">
                  <c:v>6.0000999999999998</c:v>
                </c:pt>
                <c:pt idx="11533">
                  <c:v>13.0001</c:v>
                </c:pt>
                <c:pt idx="11534">
                  <c:v>20.0001</c:v>
                </c:pt>
                <c:pt idx="11535">
                  <c:v>63.000100000000003</c:v>
                </c:pt>
                <c:pt idx="11536">
                  <c:v>98.000100000000003</c:v>
                </c:pt>
                <c:pt idx="11537">
                  <c:v>153.0001</c:v>
                </c:pt>
                <c:pt idx="11538">
                  <c:v>111.0001</c:v>
                </c:pt>
                <c:pt idx="11539">
                  <c:v>52.000100000000003</c:v>
                </c:pt>
                <c:pt idx="11540">
                  <c:v>22.0001</c:v>
                </c:pt>
                <c:pt idx="11541">
                  <c:v>23.0001</c:v>
                </c:pt>
                <c:pt idx="11542">
                  <c:v>6.0000999999999998</c:v>
                </c:pt>
                <c:pt idx="11543">
                  <c:v>4.0000999999999998</c:v>
                </c:pt>
                <c:pt idx="11544">
                  <c:v>2.0001000000000002</c:v>
                </c:pt>
                <c:pt idx="11545">
                  <c:v>1.0001</c:v>
                </c:pt>
                <c:pt idx="11546">
                  <c:v>3.0001000000000002</c:v>
                </c:pt>
                <c:pt idx="11547">
                  <c:v>1.0001</c:v>
                </c:pt>
                <c:pt idx="11548">
                  <c:v>3.0001000000000002</c:v>
                </c:pt>
                <c:pt idx="11549">
                  <c:v>1.0001</c:v>
                </c:pt>
                <c:pt idx="11550">
                  <c:v>1E-4</c:v>
                </c:pt>
                <c:pt idx="11551">
                  <c:v>1E-4</c:v>
                </c:pt>
                <c:pt idx="11552">
                  <c:v>1E-4</c:v>
                </c:pt>
                <c:pt idx="11553">
                  <c:v>1E-4</c:v>
                </c:pt>
                <c:pt idx="11554">
                  <c:v>1.0001</c:v>
                </c:pt>
                <c:pt idx="11555">
                  <c:v>1.0001</c:v>
                </c:pt>
                <c:pt idx="11556">
                  <c:v>2.0001000000000002</c:v>
                </c:pt>
                <c:pt idx="11557">
                  <c:v>1E-4</c:v>
                </c:pt>
                <c:pt idx="11558">
                  <c:v>1E-4</c:v>
                </c:pt>
                <c:pt idx="11559">
                  <c:v>1.0001</c:v>
                </c:pt>
                <c:pt idx="11560">
                  <c:v>1E-4</c:v>
                </c:pt>
                <c:pt idx="11561">
                  <c:v>1E-4</c:v>
                </c:pt>
                <c:pt idx="11562">
                  <c:v>1E-4</c:v>
                </c:pt>
                <c:pt idx="11563">
                  <c:v>1.0001</c:v>
                </c:pt>
                <c:pt idx="11564">
                  <c:v>1E-4</c:v>
                </c:pt>
                <c:pt idx="11565">
                  <c:v>1E-4</c:v>
                </c:pt>
                <c:pt idx="11566">
                  <c:v>1E-4</c:v>
                </c:pt>
                <c:pt idx="11567">
                  <c:v>1E-4</c:v>
                </c:pt>
                <c:pt idx="11568">
                  <c:v>1.0001</c:v>
                </c:pt>
                <c:pt idx="11569">
                  <c:v>1E-4</c:v>
                </c:pt>
                <c:pt idx="11570">
                  <c:v>2.0001000000000002</c:v>
                </c:pt>
                <c:pt idx="11571">
                  <c:v>6.0000999999999998</c:v>
                </c:pt>
                <c:pt idx="11572">
                  <c:v>11.0001</c:v>
                </c:pt>
                <c:pt idx="11573">
                  <c:v>8.0000999999999998</c:v>
                </c:pt>
                <c:pt idx="11574">
                  <c:v>8.0000999999999998</c:v>
                </c:pt>
                <c:pt idx="11575">
                  <c:v>4.0000999999999998</c:v>
                </c:pt>
                <c:pt idx="11576">
                  <c:v>5.0000999999999998</c:v>
                </c:pt>
                <c:pt idx="11577">
                  <c:v>1E-4</c:v>
                </c:pt>
                <c:pt idx="11578">
                  <c:v>1E-4</c:v>
                </c:pt>
                <c:pt idx="11579">
                  <c:v>2.0001000000000002</c:v>
                </c:pt>
                <c:pt idx="11580">
                  <c:v>1E-4</c:v>
                </c:pt>
                <c:pt idx="11581">
                  <c:v>1.0001</c:v>
                </c:pt>
                <c:pt idx="11582">
                  <c:v>1E-4</c:v>
                </c:pt>
                <c:pt idx="11583">
                  <c:v>2.0001000000000002</c:v>
                </c:pt>
                <c:pt idx="11584">
                  <c:v>1E-4</c:v>
                </c:pt>
                <c:pt idx="11585">
                  <c:v>1E-4</c:v>
                </c:pt>
                <c:pt idx="11586">
                  <c:v>1E-4</c:v>
                </c:pt>
                <c:pt idx="11587">
                  <c:v>1E-4</c:v>
                </c:pt>
                <c:pt idx="11588">
                  <c:v>1E-4</c:v>
                </c:pt>
                <c:pt idx="11589">
                  <c:v>1E-4</c:v>
                </c:pt>
                <c:pt idx="11590">
                  <c:v>1.0001</c:v>
                </c:pt>
                <c:pt idx="11591">
                  <c:v>1E-4</c:v>
                </c:pt>
                <c:pt idx="11592">
                  <c:v>1.0001</c:v>
                </c:pt>
                <c:pt idx="11593">
                  <c:v>1E-4</c:v>
                </c:pt>
                <c:pt idx="11594">
                  <c:v>1.0001</c:v>
                </c:pt>
                <c:pt idx="11595">
                  <c:v>1E-4</c:v>
                </c:pt>
                <c:pt idx="11596">
                  <c:v>1E-4</c:v>
                </c:pt>
                <c:pt idx="11597">
                  <c:v>1E-4</c:v>
                </c:pt>
                <c:pt idx="11598">
                  <c:v>1E-4</c:v>
                </c:pt>
                <c:pt idx="11599">
                  <c:v>1.0001</c:v>
                </c:pt>
                <c:pt idx="11600">
                  <c:v>1E-4</c:v>
                </c:pt>
                <c:pt idx="11601">
                  <c:v>1E-4</c:v>
                </c:pt>
                <c:pt idx="11602">
                  <c:v>1E-4</c:v>
                </c:pt>
                <c:pt idx="11603">
                  <c:v>1.0001</c:v>
                </c:pt>
                <c:pt idx="11604">
                  <c:v>1.0001</c:v>
                </c:pt>
                <c:pt idx="11605">
                  <c:v>1.0001</c:v>
                </c:pt>
                <c:pt idx="11606">
                  <c:v>1.0001</c:v>
                </c:pt>
                <c:pt idx="11607">
                  <c:v>1.0001</c:v>
                </c:pt>
                <c:pt idx="11608">
                  <c:v>3.0001000000000002</c:v>
                </c:pt>
                <c:pt idx="11609">
                  <c:v>1.0001</c:v>
                </c:pt>
                <c:pt idx="11610">
                  <c:v>1E-4</c:v>
                </c:pt>
                <c:pt idx="11611">
                  <c:v>1.0001</c:v>
                </c:pt>
                <c:pt idx="11612">
                  <c:v>1E-4</c:v>
                </c:pt>
                <c:pt idx="11613">
                  <c:v>2.0001000000000002</c:v>
                </c:pt>
                <c:pt idx="11614">
                  <c:v>1E-4</c:v>
                </c:pt>
                <c:pt idx="11615">
                  <c:v>3.0001000000000002</c:v>
                </c:pt>
                <c:pt idx="11616">
                  <c:v>3.0001000000000002</c:v>
                </c:pt>
                <c:pt idx="11617">
                  <c:v>1.0001</c:v>
                </c:pt>
                <c:pt idx="11618">
                  <c:v>1.0001</c:v>
                </c:pt>
                <c:pt idx="11619">
                  <c:v>1.0001</c:v>
                </c:pt>
                <c:pt idx="11620">
                  <c:v>1E-4</c:v>
                </c:pt>
                <c:pt idx="11621">
                  <c:v>1E-4</c:v>
                </c:pt>
                <c:pt idx="11622">
                  <c:v>1E-4</c:v>
                </c:pt>
                <c:pt idx="11623">
                  <c:v>1E-4</c:v>
                </c:pt>
                <c:pt idx="11624">
                  <c:v>1E-4</c:v>
                </c:pt>
                <c:pt idx="11625">
                  <c:v>1E-4</c:v>
                </c:pt>
                <c:pt idx="11626">
                  <c:v>1.0001</c:v>
                </c:pt>
                <c:pt idx="11627">
                  <c:v>1E-4</c:v>
                </c:pt>
                <c:pt idx="11628">
                  <c:v>1E-4</c:v>
                </c:pt>
                <c:pt idx="11629">
                  <c:v>1E-4</c:v>
                </c:pt>
                <c:pt idx="11630">
                  <c:v>1E-4</c:v>
                </c:pt>
                <c:pt idx="11631">
                  <c:v>1.0001</c:v>
                </c:pt>
                <c:pt idx="11632">
                  <c:v>1E-4</c:v>
                </c:pt>
                <c:pt idx="11633">
                  <c:v>1E-4</c:v>
                </c:pt>
                <c:pt idx="11634">
                  <c:v>1E-4</c:v>
                </c:pt>
                <c:pt idx="11635">
                  <c:v>1.0001</c:v>
                </c:pt>
                <c:pt idx="11636">
                  <c:v>1E-4</c:v>
                </c:pt>
                <c:pt idx="11637">
                  <c:v>1.0001</c:v>
                </c:pt>
                <c:pt idx="11638">
                  <c:v>1E-4</c:v>
                </c:pt>
                <c:pt idx="11639">
                  <c:v>1E-4</c:v>
                </c:pt>
                <c:pt idx="11640">
                  <c:v>1E-4</c:v>
                </c:pt>
                <c:pt idx="11641">
                  <c:v>1E-4</c:v>
                </c:pt>
                <c:pt idx="11642">
                  <c:v>1E-4</c:v>
                </c:pt>
                <c:pt idx="11643">
                  <c:v>1E-4</c:v>
                </c:pt>
                <c:pt idx="11644">
                  <c:v>2.0001000000000002</c:v>
                </c:pt>
                <c:pt idx="11645">
                  <c:v>1.0001</c:v>
                </c:pt>
                <c:pt idx="11646">
                  <c:v>3.0001000000000002</c:v>
                </c:pt>
                <c:pt idx="11647">
                  <c:v>1.0001</c:v>
                </c:pt>
                <c:pt idx="11648">
                  <c:v>1E-4</c:v>
                </c:pt>
                <c:pt idx="11649">
                  <c:v>1.0001</c:v>
                </c:pt>
                <c:pt idx="11650">
                  <c:v>2.0001000000000002</c:v>
                </c:pt>
                <c:pt idx="11651">
                  <c:v>1E-4</c:v>
                </c:pt>
                <c:pt idx="11652">
                  <c:v>2.0001000000000002</c:v>
                </c:pt>
                <c:pt idx="11653">
                  <c:v>1E-4</c:v>
                </c:pt>
                <c:pt idx="11654">
                  <c:v>1E-4</c:v>
                </c:pt>
                <c:pt idx="11655">
                  <c:v>1.0001</c:v>
                </c:pt>
                <c:pt idx="11656">
                  <c:v>1E-4</c:v>
                </c:pt>
                <c:pt idx="11657">
                  <c:v>1E-4</c:v>
                </c:pt>
                <c:pt idx="11658">
                  <c:v>1.0001</c:v>
                </c:pt>
                <c:pt idx="11659">
                  <c:v>1E-4</c:v>
                </c:pt>
                <c:pt idx="11660">
                  <c:v>1E-4</c:v>
                </c:pt>
                <c:pt idx="11661">
                  <c:v>1E-4</c:v>
                </c:pt>
                <c:pt idx="11662">
                  <c:v>1.0001</c:v>
                </c:pt>
                <c:pt idx="11663">
                  <c:v>1.0001</c:v>
                </c:pt>
                <c:pt idx="11664">
                  <c:v>1.0001</c:v>
                </c:pt>
                <c:pt idx="11665">
                  <c:v>1E-4</c:v>
                </c:pt>
                <c:pt idx="11666">
                  <c:v>1E-4</c:v>
                </c:pt>
                <c:pt idx="11667">
                  <c:v>1.0001</c:v>
                </c:pt>
                <c:pt idx="11668">
                  <c:v>1.0001</c:v>
                </c:pt>
                <c:pt idx="11669">
                  <c:v>1E-4</c:v>
                </c:pt>
                <c:pt idx="11670">
                  <c:v>1E-4</c:v>
                </c:pt>
                <c:pt idx="11671">
                  <c:v>1E-4</c:v>
                </c:pt>
                <c:pt idx="11672">
                  <c:v>1.0001</c:v>
                </c:pt>
                <c:pt idx="11673">
                  <c:v>1E-4</c:v>
                </c:pt>
                <c:pt idx="11674">
                  <c:v>1E-4</c:v>
                </c:pt>
                <c:pt idx="11675">
                  <c:v>1.0001</c:v>
                </c:pt>
                <c:pt idx="11676">
                  <c:v>2.0001000000000002</c:v>
                </c:pt>
                <c:pt idx="11677">
                  <c:v>1.0001</c:v>
                </c:pt>
                <c:pt idx="11678">
                  <c:v>2.0001000000000002</c:v>
                </c:pt>
                <c:pt idx="11679">
                  <c:v>1.0001</c:v>
                </c:pt>
                <c:pt idx="11680">
                  <c:v>1.0001</c:v>
                </c:pt>
                <c:pt idx="11681">
                  <c:v>1.0001</c:v>
                </c:pt>
                <c:pt idx="11682">
                  <c:v>1E-4</c:v>
                </c:pt>
                <c:pt idx="11683">
                  <c:v>1E-4</c:v>
                </c:pt>
                <c:pt idx="11684">
                  <c:v>1.0001</c:v>
                </c:pt>
                <c:pt idx="11685">
                  <c:v>3.0001000000000002</c:v>
                </c:pt>
                <c:pt idx="11686">
                  <c:v>3.0001000000000002</c:v>
                </c:pt>
                <c:pt idx="11687">
                  <c:v>1.0001</c:v>
                </c:pt>
                <c:pt idx="11688">
                  <c:v>1E-4</c:v>
                </c:pt>
                <c:pt idx="11689">
                  <c:v>3.0001000000000002</c:v>
                </c:pt>
                <c:pt idx="11690">
                  <c:v>1E-4</c:v>
                </c:pt>
                <c:pt idx="11691">
                  <c:v>1E-4</c:v>
                </c:pt>
                <c:pt idx="11692">
                  <c:v>1E-4</c:v>
                </c:pt>
                <c:pt idx="11693">
                  <c:v>1E-4</c:v>
                </c:pt>
                <c:pt idx="11694">
                  <c:v>1E-4</c:v>
                </c:pt>
                <c:pt idx="11695">
                  <c:v>1E-4</c:v>
                </c:pt>
                <c:pt idx="11696">
                  <c:v>1E-4</c:v>
                </c:pt>
                <c:pt idx="11697">
                  <c:v>1E-4</c:v>
                </c:pt>
                <c:pt idx="11698">
                  <c:v>1E-4</c:v>
                </c:pt>
                <c:pt idx="11699">
                  <c:v>1E-4</c:v>
                </c:pt>
                <c:pt idx="11700">
                  <c:v>1E-4</c:v>
                </c:pt>
                <c:pt idx="11701">
                  <c:v>1E-4</c:v>
                </c:pt>
                <c:pt idx="11702">
                  <c:v>1E-4</c:v>
                </c:pt>
                <c:pt idx="11703">
                  <c:v>1E-4</c:v>
                </c:pt>
                <c:pt idx="11704">
                  <c:v>1E-4</c:v>
                </c:pt>
                <c:pt idx="11705">
                  <c:v>1E-4</c:v>
                </c:pt>
                <c:pt idx="11706">
                  <c:v>1.0001</c:v>
                </c:pt>
                <c:pt idx="11707">
                  <c:v>1E-4</c:v>
                </c:pt>
                <c:pt idx="11708">
                  <c:v>1E-4</c:v>
                </c:pt>
                <c:pt idx="11709">
                  <c:v>1E-4</c:v>
                </c:pt>
                <c:pt idx="11710">
                  <c:v>1E-4</c:v>
                </c:pt>
                <c:pt idx="11711">
                  <c:v>1.0001</c:v>
                </c:pt>
                <c:pt idx="11712">
                  <c:v>1.0001</c:v>
                </c:pt>
                <c:pt idx="11713">
                  <c:v>2.0001000000000002</c:v>
                </c:pt>
                <c:pt idx="11714">
                  <c:v>1.0001</c:v>
                </c:pt>
                <c:pt idx="11715">
                  <c:v>1E-4</c:v>
                </c:pt>
                <c:pt idx="11716">
                  <c:v>1.0001</c:v>
                </c:pt>
                <c:pt idx="11717">
                  <c:v>1E-4</c:v>
                </c:pt>
                <c:pt idx="11718">
                  <c:v>1E-4</c:v>
                </c:pt>
                <c:pt idx="11719">
                  <c:v>1E-4</c:v>
                </c:pt>
                <c:pt idx="11720">
                  <c:v>1.0001</c:v>
                </c:pt>
                <c:pt idx="11721">
                  <c:v>2.0001000000000002</c:v>
                </c:pt>
                <c:pt idx="11722">
                  <c:v>1.0001</c:v>
                </c:pt>
                <c:pt idx="11723">
                  <c:v>1E-4</c:v>
                </c:pt>
                <c:pt idx="11724">
                  <c:v>1E-4</c:v>
                </c:pt>
                <c:pt idx="11725">
                  <c:v>1E-4</c:v>
                </c:pt>
                <c:pt idx="11726">
                  <c:v>1E-4</c:v>
                </c:pt>
                <c:pt idx="11727">
                  <c:v>1.0001</c:v>
                </c:pt>
                <c:pt idx="11728">
                  <c:v>1E-4</c:v>
                </c:pt>
                <c:pt idx="11729">
                  <c:v>1E-4</c:v>
                </c:pt>
                <c:pt idx="11730">
                  <c:v>1E-4</c:v>
                </c:pt>
                <c:pt idx="11731">
                  <c:v>1E-4</c:v>
                </c:pt>
                <c:pt idx="11732">
                  <c:v>1E-4</c:v>
                </c:pt>
                <c:pt idx="11733">
                  <c:v>1E-4</c:v>
                </c:pt>
                <c:pt idx="11734">
                  <c:v>1E-4</c:v>
                </c:pt>
                <c:pt idx="11735">
                  <c:v>1.0001</c:v>
                </c:pt>
                <c:pt idx="11736">
                  <c:v>1E-4</c:v>
                </c:pt>
                <c:pt idx="11737">
                  <c:v>1E-4</c:v>
                </c:pt>
                <c:pt idx="11738">
                  <c:v>1.0001</c:v>
                </c:pt>
                <c:pt idx="11739">
                  <c:v>1E-4</c:v>
                </c:pt>
                <c:pt idx="11740">
                  <c:v>1E-4</c:v>
                </c:pt>
                <c:pt idx="11741">
                  <c:v>1E-4</c:v>
                </c:pt>
                <c:pt idx="11742">
                  <c:v>1E-4</c:v>
                </c:pt>
                <c:pt idx="11743">
                  <c:v>1E-4</c:v>
                </c:pt>
                <c:pt idx="11744">
                  <c:v>1E-4</c:v>
                </c:pt>
                <c:pt idx="11745">
                  <c:v>1E-4</c:v>
                </c:pt>
                <c:pt idx="11746">
                  <c:v>2.0001000000000002</c:v>
                </c:pt>
                <c:pt idx="11747">
                  <c:v>3.0001000000000002</c:v>
                </c:pt>
                <c:pt idx="11748">
                  <c:v>2.0001000000000002</c:v>
                </c:pt>
                <c:pt idx="11749">
                  <c:v>5.0000999999999998</c:v>
                </c:pt>
                <c:pt idx="11750">
                  <c:v>1.0001</c:v>
                </c:pt>
                <c:pt idx="11751">
                  <c:v>1.0001</c:v>
                </c:pt>
                <c:pt idx="11752">
                  <c:v>2.0001000000000002</c:v>
                </c:pt>
                <c:pt idx="11753">
                  <c:v>1.0001</c:v>
                </c:pt>
                <c:pt idx="11754">
                  <c:v>1.0001</c:v>
                </c:pt>
                <c:pt idx="11755">
                  <c:v>1.0001</c:v>
                </c:pt>
                <c:pt idx="11756">
                  <c:v>1.0001</c:v>
                </c:pt>
                <c:pt idx="11757">
                  <c:v>2.0001000000000002</c:v>
                </c:pt>
                <c:pt idx="11758">
                  <c:v>1E-4</c:v>
                </c:pt>
                <c:pt idx="11759">
                  <c:v>1E-4</c:v>
                </c:pt>
                <c:pt idx="11760">
                  <c:v>1E-4</c:v>
                </c:pt>
                <c:pt idx="11761">
                  <c:v>1.0001</c:v>
                </c:pt>
                <c:pt idx="11762">
                  <c:v>1E-4</c:v>
                </c:pt>
                <c:pt idx="11763">
                  <c:v>1E-4</c:v>
                </c:pt>
                <c:pt idx="11764">
                  <c:v>1E-4</c:v>
                </c:pt>
                <c:pt idx="11765">
                  <c:v>1E-4</c:v>
                </c:pt>
                <c:pt idx="11766">
                  <c:v>1E-4</c:v>
                </c:pt>
                <c:pt idx="11767">
                  <c:v>1E-4</c:v>
                </c:pt>
                <c:pt idx="11768">
                  <c:v>1E-4</c:v>
                </c:pt>
                <c:pt idx="11769">
                  <c:v>1.0001</c:v>
                </c:pt>
                <c:pt idx="11770">
                  <c:v>1E-4</c:v>
                </c:pt>
                <c:pt idx="11771">
                  <c:v>1E-4</c:v>
                </c:pt>
                <c:pt idx="11772">
                  <c:v>1.0001</c:v>
                </c:pt>
                <c:pt idx="11773">
                  <c:v>1E-4</c:v>
                </c:pt>
                <c:pt idx="11774">
                  <c:v>1E-4</c:v>
                </c:pt>
                <c:pt idx="11775">
                  <c:v>1.0001</c:v>
                </c:pt>
                <c:pt idx="11776">
                  <c:v>1E-4</c:v>
                </c:pt>
                <c:pt idx="11777">
                  <c:v>1.0001</c:v>
                </c:pt>
                <c:pt idx="11778">
                  <c:v>1E-4</c:v>
                </c:pt>
                <c:pt idx="11779">
                  <c:v>1E-4</c:v>
                </c:pt>
                <c:pt idx="11780">
                  <c:v>1E-4</c:v>
                </c:pt>
                <c:pt idx="11781">
                  <c:v>1E-4</c:v>
                </c:pt>
                <c:pt idx="11782">
                  <c:v>1.0001</c:v>
                </c:pt>
                <c:pt idx="11783">
                  <c:v>6.0000999999999998</c:v>
                </c:pt>
                <c:pt idx="11784">
                  <c:v>1.0001</c:v>
                </c:pt>
                <c:pt idx="11785">
                  <c:v>1.0001</c:v>
                </c:pt>
                <c:pt idx="11786">
                  <c:v>1.0001</c:v>
                </c:pt>
                <c:pt idx="11787">
                  <c:v>1E-4</c:v>
                </c:pt>
                <c:pt idx="11788">
                  <c:v>1.0001</c:v>
                </c:pt>
                <c:pt idx="11789">
                  <c:v>2.0001000000000002</c:v>
                </c:pt>
                <c:pt idx="11790">
                  <c:v>1.0001</c:v>
                </c:pt>
                <c:pt idx="11791">
                  <c:v>3.0001000000000002</c:v>
                </c:pt>
                <c:pt idx="11792">
                  <c:v>1.0001</c:v>
                </c:pt>
                <c:pt idx="11793">
                  <c:v>2.0001000000000002</c:v>
                </c:pt>
                <c:pt idx="11794">
                  <c:v>1E-4</c:v>
                </c:pt>
                <c:pt idx="11795">
                  <c:v>1.0001</c:v>
                </c:pt>
                <c:pt idx="11796">
                  <c:v>1E-4</c:v>
                </c:pt>
                <c:pt idx="11797">
                  <c:v>1E-4</c:v>
                </c:pt>
                <c:pt idx="11798">
                  <c:v>1E-4</c:v>
                </c:pt>
                <c:pt idx="11799">
                  <c:v>1E-4</c:v>
                </c:pt>
                <c:pt idx="11800">
                  <c:v>1E-4</c:v>
                </c:pt>
                <c:pt idx="11801">
                  <c:v>1E-4</c:v>
                </c:pt>
                <c:pt idx="11802">
                  <c:v>1E-4</c:v>
                </c:pt>
                <c:pt idx="11803">
                  <c:v>1E-4</c:v>
                </c:pt>
                <c:pt idx="11804">
                  <c:v>1.0001</c:v>
                </c:pt>
                <c:pt idx="11805">
                  <c:v>1E-4</c:v>
                </c:pt>
                <c:pt idx="11806">
                  <c:v>1E-4</c:v>
                </c:pt>
                <c:pt idx="11807">
                  <c:v>1E-4</c:v>
                </c:pt>
                <c:pt idx="11808">
                  <c:v>1E-4</c:v>
                </c:pt>
                <c:pt idx="11809">
                  <c:v>1E-4</c:v>
                </c:pt>
                <c:pt idx="11810">
                  <c:v>1.0001</c:v>
                </c:pt>
                <c:pt idx="11811">
                  <c:v>1E-4</c:v>
                </c:pt>
                <c:pt idx="11812">
                  <c:v>1E-4</c:v>
                </c:pt>
                <c:pt idx="11813">
                  <c:v>1E-4</c:v>
                </c:pt>
                <c:pt idx="11814">
                  <c:v>1E-4</c:v>
                </c:pt>
                <c:pt idx="11815">
                  <c:v>1.0001</c:v>
                </c:pt>
                <c:pt idx="11816">
                  <c:v>1E-4</c:v>
                </c:pt>
                <c:pt idx="11817">
                  <c:v>4.0000999999999998</c:v>
                </c:pt>
                <c:pt idx="11818">
                  <c:v>8.0000999999999998</c:v>
                </c:pt>
                <c:pt idx="11819">
                  <c:v>1.0001</c:v>
                </c:pt>
                <c:pt idx="11820">
                  <c:v>1.0001</c:v>
                </c:pt>
                <c:pt idx="11821">
                  <c:v>1E-4</c:v>
                </c:pt>
                <c:pt idx="11822">
                  <c:v>2.0001000000000002</c:v>
                </c:pt>
                <c:pt idx="11823">
                  <c:v>1E-4</c:v>
                </c:pt>
                <c:pt idx="11824">
                  <c:v>2.0001000000000002</c:v>
                </c:pt>
                <c:pt idx="11825">
                  <c:v>1.0001</c:v>
                </c:pt>
                <c:pt idx="11826">
                  <c:v>1E-4</c:v>
                </c:pt>
                <c:pt idx="11827">
                  <c:v>1.0001</c:v>
                </c:pt>
                <c:pt idx="11828">
                  <c:v>1E-4</c:v>
                </c:pt>
                <c:pt idx="11829">
                  <c:v>2.0001000000000002</c:v>
                </c:pt>
                <c:pt idx="11830">
                  <c:v>1.0001</c:v>
                </c:pt>
                <c:pt idx="11831">
                  <c:v>1.0001</c:v>
                </c:pt>
                <c:pt idx="11832">
                  <c:v>1E-4</c:v>
                </c:pt>
                <c:pt idx="11833">
                  <c:v>1E-4</c:v>
                </c:pt>
                <c:pt idx="11834">
                  <c:v>1E-4</c:v>
                </c:pt>
                <c:pt idx="11835">
                  <c:v>1E-4</c:v>
                </c:pt>
                <c:pt idx="11836">
                  <c:v>1E-4</c:v>
                </c:pt>
                <c:pt idx="11837">
                  <c:v>1E-4</c:v>
                </c:pt>
                <c:pt idx="11838">
                  <c:v>1E-4</c:v>
                </c:pt>
                <c:pt idx="11839">
                  <c:v>1E-4</c:v>
                </c:pt>
                <c:pt idx="11840">
                  <c:v>1E-4</c:v>
                </c:pt>
                <c:pt idx="11841">
                  <c:v>1E-4</c:v>
                </c:pt>
                <c:pt idx="11842">
                  <c:v>1.0001</c:v>
                </c:pt>
                <c:pt idx="11843">
                  <c:v>1.0001</c:v>
                </c:pt>
                <c:pt idx="11844">
                  <c:v>1E-4</c:v>
                </c:pt>
                <c:pt idx="11845">
                  <c:v>1.0001</c:v>
                </c:pt>
                <c:pt idx="11846">
                  <c:v>1E-4</c:v>
                </c:pt>
                <c:pt idx="11847">
                  <c:v>1E-4</c:v>
                </c:pt>
                <c:pt idx="11848">
                  <c:v>1E-4</c:v>
                </c:pt>
                <c:pt idx="11849">
                  <c:v>1.0001</c:v>
                </c:pt>
                <c:pt idx="11850">
                  <c:v>1E-4</c:v>
                </c:pt>
                <c:pt idx="11851">
                  <c:v>4.0000999999999998</c:v>
                </c:pt>
                <c:pt idx="11852">
                  <c:v>7.0000999999999998</c:v>
                </c:pt>
                <c:pt idx="11853">
                  <c:v>15.0001</c:v>
                </c:pt>
                <c:pt idx="11854">
                  <c:v>7.0000999999999998</c:v>
                </c:pt>
                <c:pt idx="11855">
                  <c:v>2.0001000000000002</c:v>
                </c:pt>
                <c:pt idx="11856">
                  <c:v>1.0001</c:v>
                </c:pt>
                <c:pt idx="11857">
                  <c:v>1E-4</c:v>
                </c:pt>
                <c:pt idx="11858">
                  <c:v>1E-4</c:v>
                </c:pt>
                <c:pt idx="11859">
                  <c:v>1E-4</c:v>
                </c:pt>
                <c:pt idx="11860">
                  <c:v>1.0001</c:v>
                </c:pt>
                <c:pt idx="11861">
                  <c:v>1.0001</c:v>
                </c:pt>
                <c:pt idx="11862">
                  <c:v>1E-4</c:v>
                </c:pt>
                <c:pt idx="11863">
                  <c:v>1.0001</c:v>
                </c:pt>
                <c:pt idx="11864">
                  <c:v>1E-4</c:v>
                </c:pt>
                <c:pt idx="11865">
                  <c:v>1E-4</c:v>
                </c:pt>
                <c:pt idx="11866">
                  <c:v>1E-4</c:v>
                </c:pt>
                <c:pt idx="11867">
                  <c:v>1E-4</c:v>
                </c:pt>
                <c:pt idx="11868">
                  <c:v>1.0001</c:v>
                </c:pt>
                <c:pt idx="11869">
                  <c:v>1E-4</c:v>
                </c:pt>
                <c:pt idx="11870">
                  <c:v>1E-4</c:v>
                </c:pt>
                <c:pt idx="11871">
                  <c:v>1E-4</c:v>
                </c:pt>
                <c:pt idx="11872">
                  <c:v>1E-4</c:v>
                </c:pt>
                <c:pt idx="11873">
                  <c:v>1E-4</c:v>
                </c:pt>
                <c:pt idx="11874">
                  <c:v>1E-4</c:v>
                </c:pt>
                <c:pt idx="11875">
                  <c:v>1E-4</c:v>
                </c:pt>
                <c:pt idx="11876">
                  <c:v>1E-4</c:v>
                </c:pt>
                <c:pt idx="11877">
                  <c:v>1E-4</c:v>
                </c:pt>
                <c:pt idx="11878">
                  <c:v>1E-4</c:v>
                </c:pt>
                <c:pt idx="11879">
                  <c:v>1E-4</c:v>
                </c:pt>
                <c:pt idx="11880">
                  <c:v>1E-4</c:v>
                </c:pt>
                <c:pt idx="11881">
                  <c:v>1E-4</c:v>
                </c:pt>
                <c:pt idx="11882">
                  <c:v>1E-4</c:v>
                </c:pt>
                <c:pt idx="11883">
                  <c:v>1.0001</c:v>
                </c:pt>
                <c:pt idx="11884">
                  <c:v>1E-4</c:v>
                </c:pt>
                <c:pt idx="11885">
                  <c:v>4.0000999999999998</c:v>
                </c:pt>
                <c:pt idx="11886">
                  <c:v>2.0001000000000002</c:v>
                </c:pt>
                <c:pt idx="11887">
                  <c:v>3.0001000000000002</c:v>
                </c:pt>
                <c:pt idx="11888">
                  <c:v>2.0001000000000002</c:v>
                </c:pt>
                <c:pt idx="11889">
                  <c:v>1.0001</c:v>
                </c:pt>
                <c:pt idx="11890">
                  <c:v>1.0001</c:v>
                </c:pt>
                <c:pt idx="11891">
                  <c:v>2.0001000000000002</c:v>
                </c:pt>
                <c:pt idx="11892">
                  <c:v>1.0001</c:v>
                </c:pt>
                <c:pt idx="11893">
                  <c:v>1E-4</c:v>
                </c:pt>
                <c:pt idx="11894">
                  <c:v>2.0001000000000002</c:v>
                </c:pt>
                <c:pt idx="11895">
                  <c:v>2.0001000000000002</c:v>
                </c:pt>
                <c:pt idx="11896">
                  <c:v>1E-4</c:v>
                </c:pt>
                <c:pt idx="11897">
                  <c:v>1E-4</c:v>
                </c:pt>
                <c:pt idx="11898">
                  <c:v>1E-4</c:v>
                </c:pt>
                <c:pt idx="11899">
                  <c:v>1E-4</c:v>
                </c:pt>
                <c:pt idx="11900">
                  <c:v>1E-4</c:v>
                </c:pt>
                <c:pt idx="11901">
                  <c:v>1E-4</c:v>
                </c:pt>
                <c:pt idx="11902">
                  <c:v>1E-4</c:v>
                </c:pt>
                <c:pt idx="11903">
                  <c:v>1E-4</c:v>
                </c:pt>
                <c:pt idx="11904">
                  <c:v>1E-4</c:v>
                </c:pt>
                <c:pt idx="11905">
                  <c:v>1E-4</c:v>
                </c:pt>
                <c:pt idx="11906">
                  <c:v>1E-4</c:v>
                </c:pt>
                <c:pt idx="11907">
                  <c:v>1E-4</c:v>
                </c:pt>
                <c:pt idx="11908">
                  <c:v>1E-4</c:v>
                </c:pt>
                <c:pt idx="11909">
                  <c:v>1E-4</c:v>
                </c:pt>
                <c:pt idx="11910">
                  <c:v>1.0001</c:v>
                </c:pt>
                <c:pt idx="11911">
                  <c:v>1E-4</c:v>
                </c:pt>
                <c:pt idx="11912">
                  <c:v>1.0001</c:v>
                </c:pt>
                <c:pt idx="11913">
                  <c:v>1E-4</c:v>
                </c:pt>
                <c:pt idx="11914">
                  <c:v>1E-4</c:v>
                </c:pt>
                <c:pt idx="11915">
                  <c:v>1E-4</c:v>
                </c:pt>
                <c:pt idx="11916">
                  <c:v>1E-4</c:v>
                </c:pt>
                <c:pt idx="11917">
                  <c:v>1.0001</c:v>
                </c:pt>
                <c:pt idx="11918">
                  <c:v>1E-4</c:v>
                </c:pt>
                <c:pt idx="11919">
                  <c:v>1E-4</c:v>
                </c:pt>
                <c:pt idx="11920">
                  <c:v>1.0001</c:v>
                </c:pt>
                <c:pt idx="11921">
                  <c:v>2.0001000000000002</c:v>
                </c:pt>
                <c:pt idx="11922">
                  <c:v>1E-4</c:v>
                </c:pt>
                <c:pt idx="11923">
                  <c:v>6.0000999999999998</c:v>
                </c:pt>
                <c:pt idx="11924">
                  <c:v>1.0001</c:v>
                </c:pt>
                <c:pt idx="11925">
                  <c:v>1E-4</c:v>
                </c:pt>
                <c:pt idx="11926">
                  <c:v>1.0001</c:v>
                </c:pt>
                <c:pt idx="11927">
                  <c:v>1E-4</c:v>
                </c:pt>
                <c:pt idx="11928">
                  <c:v>1E-4</c:v>
                </c:pt>
                <c:pt idx="11929">
                  <c:v>1.0001</c:v>
                </c:pt>
                <c:pt idx="11930">
                  <c:v>1E-4</c:v>
                </c:pt>
                <c:pt idx="11931">
                  <c:v>1E-4</c:v>
                </c:pt>
                <c:pt idx="11932">
                  <c:v>1E-4</c:v>
                </c:pt>
                <c:pt idx="11933">
                  <c:v>2.0001000000000002</c:v>
                </c:pt>
                <c:pt idx="11934">
                  <c:v>1E-4</c:v>
                </c:pt>
                <c:pt idx="11935">
                  <c:v>1.0001</c:v>
                </c:pt>
                <c:pt idx="11936">
                  <c:v>1E-4</c:v>
                </c:pt>
                <c:pt idx="11937">
                  <c:v>1E-4</c:v>
                </c:pt>
                <c:pt idx="11938">
                  <c:v>1E-4</c:v>
                </c:pt>
                <c:pt idx="11939">
                  <c:v>1E-4</c:v>
                </c:pt>
                <c:pt idx="11940">
                  <c:v>1.0001</c:v>
                </c:pt>
                <c:pt idx="11941">
                  <c:v>1.0001</c:v>
                </c:pt>
                <c:pt idx="11942">
                  <c:v>1E-4</c:v>
                </c:pt>
                <c:pt idx="11943">
                  <c:v>1.0001</c:v>
                </c:pt>
                <c:pt idx="11944">
                  <c:v>1E-4</c:v>
                </c:pt>
                <c:pt idx="11945">
                  <c:v>1.0001</c:v>
                </c:pt>
                <c:pt idx="11946">
                  <c:v>1E-4</c:v>
                </c:pt>
                <c:pt idx="11947">
                  <c:v>1.0001</c:v>
                </c:pt>
                <c:pt idx="11948">
                  <c:v>1.0001</c:v>
                </c:pt>
                <c:pt idx="11949">
                  <c:v>1E-4</c:v>
                </c:pt>
                <c:pt idx="11950">
                  <c:v>1E-4</c:v>
                </c:pt>
                <c:pt idx="11951">
                  <c:v>2.0001000000000002</c:v>
                </c:pt>
                <c:pt idx="11952">
                  <c:v>1.0001</c:v>
                </c:pt>
                <c:pt idx="11953">
                  <c:v>1.0001</c:v>
                </c:pt>
                <c:pt idx="11954">
                  <c:v>1E-4</c:v>
                </c:pt>
                <c:pt idx="11955">
                  <c:v>2.0001000000000002</c:v>
                </c:pt>
                <c:pt idx="11956">
                  <c:v>3.0001000000000002</c:v>
                </c:pt>
                <c:pt idx="11957">
                  <c:v>3.0001000000000002</c:v>
                </c:pt>
                <c:pt idx="11958">
                  <c:v>1E-4</c:v>
                </c:pt>
                <c:pt idx="11959">
                  <c:v>1.0001</c:v>
                </c:pt>
                <c:pt idx="11960">
                  <c:v>2.0001000000000002</c:v>
                </c:pt>
                <c:pt idx="11961">
                  <c:v>1E-4</c:v>
                </c:pt>
                <c:pt idx="11962">
                  <c:v>3.0001000000000002</c:v>
                </c:pt>
                <c:pt idx="11963">
                  <c:v>1E-4</c:v>
                </c:pt>
                <c:pt idx="11964">
                  <c:v>1E-4</c:v>
                </c:pt>
                <c:pt idx="11965">
                  <c:v>1E-4</c:v>
                </c:pt>
                <c:pt idx="11966">
                  <c:v>1.0001</c:v>
                </c:pt>
                <c:pt idx="11967">
                  <c:v>1E-4</c:v>
                </c:pt>
                <c:pt idx="11968">
                  <c:v>1E-4</c:v>
                </c:pt>
                <c:pt idx="11969">
                  <c:v>1E-4</c:v>
                </c:pt>
                <c:pt idx="11970">
                  <c:v>1E-4</c:v>
                </c:pt>
                <c:pt idx="11971">
                  <c:v>1.0001</c:v>
                </c:pt>
                <c:pt idx="11972">
                  <c:v>1.0001</c:v>
                </c:pt>
                <c:pt idx="11973">
                  <c:v>1E-4</c:v>
                </c:pt>
                <c:pt idx="11974">
                  <c:v>1E-4</c:v>
                </c:pt>
                <c:pt idx="11975">
                  <c:v>1.0001</c:v>
                </c:pt>
                <c:pt idx="11976">
                  <c:v>1E-4</c:v>
                </c:pt>
                <c:pt idx="11977">
                  <c:v>1.0001</c:v>
                </c:pt>
                <c:pt idx="11978">
                  <c:v>1E-4</c:v>
                </c:pt>
                <c:pt idx="11979">
                  <c:v>1E-4</c:v>
                </c:pt>
                <c:pt idx="11980">
                  <c:v>1E-4</c:v>
                </c:pt>
                <c:pt idx="11981">
                  <c:v>1E-4</c:v>
                </c:pt>
                <c:pt idx="11982">
                  <c:v>1E-4</c:v>
                </c:pt>
                <c:pt idx="11983">
                  <c:v>1.0001</c:v>
                </c:pt>
                <c:pt idx="11984">
                  <c:v>1E-4</c:v>
                </c:pt>
                <c:pt idx="11985">
                  <c:v>1E-4</c:v>
                </c:pt>
                <c:pt idx="11986">
                  <c:v>1.0001</c:v>
                </c:pt>
                <c:pt idx="11987">
                  <c:v>1E-4</c:v>
                </c:pt>
                <c:pt idx="11988">
                  <c:v>1.0001</c:v>
                </c:pt>
                <c:pt idx="11989">
                  <c:v>2.0001000000000002</c:v>
                </c:pt>
                <c:pt idx="11990">
                  <c:v>3.0001000000000002</c:v>
                </c:pt>
                <c:pt idx="11991">
                  <c:v>1.0001</c:v>
                </c:pt>
                <c:pt idx="11992">
                  <c:v>4.0000999999999998</c:v>
                </c:pt>
                <c:pt idx="11993">
                  <c:v>1.0001</c:v>
                </c:pt>
                <c:pt idx="11994">
                  <c:v>1.0001</c:v>
                </c:pt>
                <c:pt idx="11995">
                  <c:v>1E-4</c:v>
                </c:pt>
                <c:pt idx="11996">
                  <c:v>2.0001000000000002</c:v>
                </c:pt>
                <c:pt idx="11997">
                  <c:v>1E-4</c:v>
                </c:pt>
                <c:pt idx="11998">
                  <c:v>1E-4</c:v>
                </c:pt>
                <c:pt idx="11999">
                  <c:v>1E-4</c:v>
                </c:pt>
                <c:pt idx="12000">
                  <c:v>1E-4</c:v>
                </c:pt>
                <c:pt idx="12001">
                  <c:v>1.0001</c:v>
                </c:pt>
                <c:pt idx="12002">
                  <c:v>1E-4</c:v>
                </c:pt>
                <c:pt idx="12003">
                  <c:v>1.0001</c:v>
                </c:pt>
                <c:pt idx="12004">
                  <c:v>1E-4</c:v>
                </c:pt>
                <c:pt idx="12005">
                  <c:v>1E-4</c:v>
                </c:pt>
                <c:pt idx="12006">
                  <c:v>1E-4</c:v>
                </c:pt>
                <c:pt idx="12007">
                  <c:v>1E-4</c:v>
                </c:pt>
                <c:pt idx="12008">
                  <c:v>1E-4</c:v>
                </c:pt>
                <c:pt idx="12009">
                  <c:v>1E-4</c:v>
                </c:pt>
                <c:pt idx="12010">
                  <c:v>1E-4</c:v>
                </c:pt>
                <c:pt idx="12011">
                  <c:v>1E-4</c:v>
                </c:pt>
                <c:pt idx="12012">
                  <c:v>1E-4</c:v>
                </c:pt>
                <c:pt idx="12013">
                  <c:v>1E-4</c:v>
                </c:pt>
                <c:pt idx="12014">
                  <c:v>1E-4</c:v>
                </c:pt>
                <c:pt idx="12015">
                  <c:v>1E-4</c:v>
                </c:pt>
                <c:pt idx="12016">
                  <c:v>1E-4</c:v>
                </c:pt>
                <c:pt idx="12017">
                  <c:v>1E-4</c:v>
                </c:pt>
                <c:pt idx="12018">
                  <c:v>1E-4</c:v>
                </c:pt>
                <c:pt idx="12019">
                  <c:v>1E-4</c:v>
                </c:pt>
                <c:pt idx="12020">
                  <c:v>1E-4</c:v>
                </c:pt>
                <c:pt idx="12021">
                  <c:v>1.0001</c:v>
                </c:pt>
                <c:pt idx="12022">
                  <c:v>1E-4</c:v>
                </c:pt>
                <c:pt idx="12023">
                  <c:v>1.0001</c:v>
                </c:pt>
                <c:pt idx="12024">
                  <c:v>8.0000999999999998</c:v>
                </c:pt>
                <c:pt idx="12025">
                  <c:v>11.0001</c:v>
                </c:pt>
                <c:pt idx="12026">
                  <c:v>2.0001000000000002</c:v>
                </c:pt>
                <c:pt idx="12027">
                  <c:v>4.0000999999999998</c:v>
                </c:pt>
                <c:pt idx="12028">
                  <c:v>1E-4</c:v>
                </c:pt>
                <c:pt idx="12029">
                  <c:v>1E-4</c:v>
                </c:pt>
                <c:pt idx="12030">
                  <c:v>1.0001</c:v>
                </c:pt>
                <c:pt idx="12031">
                  <c:v>2.0001000000000002</c:v>
                </c:pt>
                <c:pt idx="12032">
                  <c:v>1E-4</c:v>
                </c:pt>
                <c:pt idx="12033">
                  <c:v>1E-4</c:v>
                </c:pt>
                <c:pt idx="12034">
                  <c:v>1.0001</c:v>
                </c:pt>
                <c:pt idx="12035">
                  <c:v>1.0001</c:v>
                </c:pt>
                <c:pt idx="12036">
                  <c:v>1E-4</c:v>
                </c:pt>
                <c:pt idx="12037">
                  <c:v>1E-4</c:v>
                </c:pt>
                <c:pt idx="12038">
                  <c:v>1E-4</c:v>
                </c:pt>
                <c:pt idx="12039">
                  <c:v>1.0001</c:v>
                </c:pt>
                <c:pt idx="12040">
                  <c:v>1E-4</c:v>
                </c:pt>
                <c:pt idx="12041">
                  <c:v>1E-4</c:v>
                </c:pt>
                <c:pt idx="12042">
                  <c:v>1E-4</c:v>
                </c:pt>
                <c:pt idx="12043">
                  <c:v>1E-4</c:v>
                </c:pt>
                <c:pt idx="12044">
                  <c:v>1E-4</c:v>
                </c:pt>
                <c:pt idx="12045">
                  <c:v>1E-4</c:v>
                </c:pt>
                <c:pt idx="12046">
                  <c:v>1.0001</c:v>
                </c:pt>
                <c:pt idx="12047">
                  <c:v>1E-4</c:v>
                </c:pt>
                <c:pt idx="12048">
                  <c:v>1E-4</c:v>
                </c:pt>
                <c:pt idx="12049">
                  <c:v>1E-4</c:v>
                </c:pt>
                <c:pt idx="12050">
                  <c:v>1E-4</c:v>
                </c:pt>
                <c:pt idx="12051">
                  <c:v>1E-4</c:v>
                </c:pt>
                <c:pt idx="12052">
                  <c:v>1E-4</c:v>
                </c:pt>
                <c:pt idx="12053">
                  <c:v>1E-4</c:v>
                </c:pt>
                <c:pt idx="12054">
                  <c:v>1E-4</c:v>
                </c:pt>
                <c:pt idx="12055">
                  <c:v>1E-4</c:v>
                </c:pt>
                <c:pt idx="12056">
                  <c:v>1E-4</c:v>
                </c:pt>
                <c:pt idx="12057">
                  <c:v>1.0001</c:v>
                </c:pt>
                <c:pt idx="12058">
                  <c:v>6.0000999999999998</c:v>
                </c:pt>
                <c:pt idx="12059">
                  <c:v>9.0000999999999998</c:v>
                </c:pt>
                <c:pt idx="12060">
                  <c:v>13.0001</c:v>
                </c:pt>
                <c:pt idx="12061">
                  <c:v>3.0001000000000002</c:v>
                </c:pt>
                <c:pt idx="12062">
                  <c:v>1E-4</c:v>
                </c:pt>
                <c:pt idx="12063">
                  <c:v>1E-4</c:v>
                </c:pt>
                <c:pt idx="12064">
                  <c:v>2.0001000000000002</c:v>
                </c:pt>
                <c:pt idx="12065">
                  <c:v>2.0001000000000002</c:v>
                </c:pt>
                <c:pt idx="12066">
                  <c:v>1E-4</c:v>
                </c:pt>
                <c:pt idx="12067">
                  <c:v>1E-4</c:v>
                </c:pt>
                <c:pt idx="12068">
                  <c:v>2.0001000000000002</c:v>
                </c:pt>
                <c:pt idx="12069">
                  <c:v>3.0001000000000002</c:v>
                </c:pt>
                <c:pt idx="12070">
                  <c:v>1.0001</c:v>
                </c:pt>
                <c:pt idx="12071">
                  <c:v>1E-4</c:v>
                </c:pt>
                <c:pt idx="12072">
                  <c:v>1E-4</c:v>
                </c:pt>
                <c:pt idx="12073">
                  <c:v>1E-4</c:v>
                </c:pt>
                <c:pt idx="12074">
                  <c:v>1E-4</c:v>
                </c:pt>
                <c:pt idx="12075">
                  <c:v>1.0001</c:v>
                </c:pt>
                <c:pt idx="12076">
                  <c:v>1.0001</c:v>
                </c:pt>
                <c:pt idx="12077">
                  <c:v>1E-4</c:v>
                </c:pt>
                <c:pt idx="12078">
                  <c:v>1.0001</c:v>
                </c:pt>
                <c:pt idx="12079">
                  <c:v>1E-4</c:v>
                </c:pt>
                <c:pt idx="12080">
                  <c:v>1.0001</c:v>
                </c:pt>
                <c:pt idx="12081">
                  <c:v>1E-4</c:v>
                </c:pt>
                <c:pt idx="12082">
                  <c:v>1E-4</c:v>
                </c:pt>
                <c:pt idx="12083">
                  <c:v>1E-4</c:v>
                </c:pt>
                <c:pt idx="12084">
                  <c:v>1E-4</c:v>
                </c:pt>
                <c:pt idx="12085">
                  <c:v>1E-4</c:v>
                </c:pt>
                <c:pt idx="12086">
                  <c:v>1E-4</c:v>
                </c:pt>
                <c:pt idx="12087">
                  <c:v>1E-4</c:v>
                </c:pt>
                <c:pt idx="12088">
                  <c:v>1E-4</c:v>
                </c:pt>
                <c:pt idx="12089">
                  <c:v>1E-4</c:v>
                </c:pt>
                <c:pt idx="12090">
                  <c:v>1E-4</c:v>
                </c:pt>
                <c:pt idx="12091">
                  <c:v>2.0001000000000002</c:v>
                </c:pt>
                <c:pt idx="12092">
                  <c:v>3.0001000000000002</c:v>
                </c:pt>
                <c:pt idx="12093">
                  <c:v>6.0000999999999998</c:v>
                </c:pt>
                <c:pt idx="12094">
                  <c:v>2.0001000000000002</c:v>
                </c:pt>
                <c:pt idx="12095">
                  <c:v>1E-4</c:v>
                </c:pt>
                <c:pt idx="12096">
                  <c:v>1.0001</c:v>
                </c:pt>
                <c:pt idx="12097">
                  <c:v>2.0001000000000002</c:v>
                </c:pt>
                <c:pt idx="12098">
                  <c:v>1E-4</c:v>
                </c:pt>
                <c:pt idx="12099">
                  <c:v>1E-4</c:v>
                </c:pt>
                <c:pt idx="12100">
                  <c:v>1E-4</c:v>
                </c:pt>
                <c:pt idx="12101">
                  <c:v>1.0001</c:v>
                </c:pt>
                <c:pt idx="12102">
                  <c:v>1E-4</c:v>
                </c:pt>
                <c:pt idx="12103">
                  <c:v>3.0001000000000002</c:v>
                </c:pt>
                <c:pt idx="12104">
                  <c:v>1.0001</c:v>
                </c:pt>
                <c:pt idx="12105">
                  <c:v>1E-4</c:v>
                </c:pt>
                <c:pt idx="12106">
                  <c:v>1.0001</c:v>
                </c:pt>
                <c:pt idx="12107">
                  <c:v>1E-4</c:v>
                </c:pt>
                <c:pt idx="12108">
                  <c:v>1E-4</c:v>
                </c:pt>
                <c:pt idx="12109">
                  <c:v>1.0001</c:v>
                </c:pt>
                <c:pt idx="12110">
                  <c:v>1E-4</c:v>
                </c:pt>
                <c:pt idx="12111">
                  <c:v>1E-4</c:v>
                </c:pt>
                <c:pt idx="12112">
                  <c:v>1E-4</c:v>
                </c:pt>
                <c:pt idx="12113">
                  <c:v>1.0001</c:v>
                </c:pt>
                <c:pt idx="12114">
                  <c:v>1E-4</c:v>
                </c:pt>
                <c:pt idx="12115">
                  <c:v>1.0001</c:v>
                </c:pt>
                <c:pt idx="12116">
                  <c:v>2.0001000000000002</c:v>
                </c:pt>
                <c:pt idx="12117">
                  <c:v>1E-4</c:v>
                </c:pt>
                <c:pt idx="12118">
                  <c:v>1E-4</c:v>
                </c:pt>
                <c:pt idx="12119">
                  <c:v>1.0001</c:v>
                </c:pt>
                <c:pt idx="12120">
                  <c:v>1E-4</c:v>
                </c:pt>
                <c:pt idx="12121">
                  <c:v>1.0001</c:v>
                </c:pt>
                <c:pt idx="12122">
                  <c:v>2.0001000000000002</c:v>
                </c:pt>
                <c:pt idx="12123">
                  <c:v>1E-4</c:v>
                </c:pt>
                <c:pt idx="12124">
                  <c:v>1E-4</c:v>
                </c:pt>
                <c:pt idx="12125">
                  <c:v>4.0000999999999998</c:v>
                </c:pt>
                <c:pt idx="12126">
                  <c:v>8.0000999999999998</c:v>
                </c:pt>
                <c:pt idx="12127">
                  <c:v>4.0000999999999998</c:v>
                </c:pt>
                <c:pt idx="12128">
                  <c:v>12.0001</c:v>
                </c:pt>
                <c:pt idx="12129">
                  <c:v>3.0001000000000002</c:v>
                </c:pt>
                <c:pt idx="12130">
                  <c:v>1.0001</c:v>
                </c:pt>
                <c:pt idx="12131">
                  <c:v>1E-4</c:v>
                </c:pt>
                <c:pt idx="12132">
                  <c:v>1E-4</c:v>
                </c:pt>
                <c:pt idx="12133">
                  <c:v>1E-4</c:v>
                </c:pt>
                <c:pt idx="12134">
                  <c:v>1.0001</c:v>
                </c:pt>
                <c:pt idx="12135">
                  <c:v>1.0001</c:v>
                </c:pt>
                <c:pt idx="12136">
                  <c:v>1E-4</c:v>
                </c:pt>
                <c:pt idx="12137">
                  <c:v>1E-4</c:v>
                </c:pt>
                <c:pt idx="12138">
                  <c:v>1.0001</c:v>
                </c:pt>
                <c:pt idx="12139">
                  <c:v>1E-4</c:v>
                </c:pt>
                <c:pt idx="12140">
                  <c:v>1.0001</c:v>
                </c:pt>
                <c:pt idx="12141">
                  <c:v>1E-4</c:v>
                </c:pt>
                <c:pt idx="12142">
                  <c:v>1E-4</c:v>
                </c:pt>
                <c:pt idx="12143">
                  <c:v>1E-4</c:v>
                </c:pt>
                <c:pt idx="12144">
                  <c:v>1E-4</c:v>
                </c:pt>
                <c:pt idx="12145">
                  <c:v>1E-4</c:v>
                </c:pt>
                <c:pt idx="12146">
                  <c:v>1E-4</c:v>
                </c:pt>
                <c:pt idx="12147">
                  <c:v>1E-4</c:v>
                </c:pt>
                <c:pt idx="12148">
                  <c:v>1E-4</c:v>
                </c:pt>
                <c:pt idx="12149">
                  <c:v>1.0001</c:v>
                </c:pt>
                <c:pt idx="12150">
                  <c:v>1.0001</c:v>
                </c:pt>
                <c:pt idx="12151">
                  <c:v>1.0001</c:v>
                </c:pt>
                <c:pt idx="12152">
                  <c:v>1.0001</c:v>
                </c:pt>
                <c:pt idx="12153">
                  <c:v>1E-4</c:v>
                </c:pt>
                <c:pt idx="12154">
                  <c:v>2.0001000000000002</c:v>
                </c:pt>
                <c:pt idx="12155">
                  <c:v>1.0001</c:v>
                </c:pt>
                <c:pt idx="12156">
                  <c:v>1.0001</c:v>
                </c:pt>
                <c:pt idx="12157">
                  <c:v>1E-4</c:v>
                </c:pt>
                <c:pt idx="12158">
                  <c:v>2.0001000000000002</c:v>
                </c:pt>
                <c:pt idx="12159">
                  <c:v>1E-4</c:v>
                </c:pt>
                <c:pt idx="12160">
                  <c:v>2.0001000000000002</c:v>
                </c:pt>
                <c:pt idx="12161">
                  <c:v>2.0001000000000002</c:v>
                </c:pt>
                <c:pt idx="12162">
                  <c:v>1E-4</c:v>
                </c:pt>
                <c:pt idx="12163">
                  <c:v>1.0001</c:v>
                </c:pt>
                <c:pt idx="12164">
                  <c:v>1E-4</c:v>
                </c:pt>
                <c:pt idx="12165">
                  <c:v>1.0001</c:v>
                </c:pt>
                <c:pt idx="12166">
                  <c:v>1.0001</c:v>
                </c:pt>
                <c:pt idx="12167">
                  <c:v>1.0001</c:v>
                </c:pt>
                <c:pt idx="12168">
                  <c:v>1E-4</c:v>
                </c:pt>
                <c:pt idx="12169">
                  <c:v>1.0001</c:v>
                </c:pt>
                <c:pt idx="12170">
                  <c:v>1.0001</c:v>
                </c:pt>
                <c:pt idx="12171">
                  <c:v>1E-4</c:v>
                </c:pt>
                <c:pt idx="12172">
                  <c:v>1E-4</c:v>
                </c:pt>
                <c:pt idx="12173">
                  <c:v>1.0001</c:v>
                </c:pt>
                <c:pt idx="12174">
                  <c:v>1E-4</c:v>
                </c:pt>
                <c:pt idx="12175">
                  <c:v>2.0001000000000002</c:v>
                </c:pt>
                <c:pt idx="12176">
                  <c:v>1.0001</c:v>
                </c:pt>
                <c:pt idx="12177">
                  <c:v>1.0001</c:v>
                </c:pt>
                <c:pt idx="12178">
                  <c:v>1.0001</c:v>
                </c:pt>
                <c:pt idx="12179">
                  <c:v>1.0001</c:v>
                </c:pt>
                <c:pt idx="12180">
                  <c:v>2.0001000000000002</c:v>
                </c:pt>
                <c:pt idx="12181">
                  <c:v>1.0001</c:v>
                </c:pt>
                <c:pt idx="12182">
                  <c:v>1.0001</c:v>
                </c:pt>
                <c:pt idx="12183">
                  <c:v>1.0001</c:v>
                </c:pt>
                <c:pt idx="12184">
                  <c:v>2.0001000000000002</c:v>
                </c:pt>
                <c:pt idx="12185">
                  <c:v>1E-4</c:v>
                </c:pt>
                <c:pt idx="12186">
                  <c:v>1E-4</c:v>
                </c:pt>
                <c:pt idx="12187">
                  <c:v>1E-4</c:v>
                </c:pt>
                <c:pt idx="12188">
                  <c:v>1E-4</c:v>
                </c:pt>
                <c:pt idx="12189">
                  <c:v>2.0001000000000002</c:v>
                </c:pt>
                <c:pt idx="12190">
                  <c:v>1E-4</c:v>
                </c:pt>
                <c:pt idx="12191">
                  <c:v>1E-4</c:v>
                </c:pt>
                <c:pt idx="12192">
                  <c:v>1E-4</c:v>
                </c:pt>
                <c:pt idx="12193">
                  <c:v>1E-4</c:v>
                </c:pt>
                <c:pt idx="12194">
                  <c:v>1.0001</c:v>
                </c:pt>
                <c:pt idx="12195">
                  <c:v>1.0001</c:v>
                </c:pt>
                <c:pt idx="12196">
                  <c:v>3.0001000000000002</c:v>
                </c:pt>
                <c:pt idx="12197">
                  <c:v>1E-4</c:v>
                </c:pt>
                <c:pt idx="12198">
                  <c:v>1E-4</c:v>
                </c:pt>
                <c:pt idx="12199">
                  <c:v>1E-4</c:v>
                </c:pt>
                <c:pt idx="12200">
                  <c:v>1.0001</c:v>
                </c:pt>
                <c:pt idx="12201">
                  <c:v>1E-4</c:v>
                </c:pt>
                <c:pt idx="12202">
                  <c:v>1E-4</c:v>
                </c:pt>
                <c:pt idx="12203">
                  <c:v>1E-4</c:v>
                </c:pt>
                <c:pt idx="12204">
                  <c:v>1.0001</c:v>
                </c:pt>
                <c:pt idx="12205">
                  <c:v>1.0001</c:v>
                </c:pt>
                <c:pt idx="12206">
                  <c:v>1E-4</c:v>
                </c:pt>
                <c:pt idx="12207">
                  <c:v>1E-4</c:v>
                </c:pt>
                <c:pt idx="12208">
                  <c:v>1.0001</c:v>
                </c:pt>
                <c:pt idx="12209">
                  <c:v>2.0001000000000002</c:v>
                </c:pt>
                <c:pt idx="12210">
                  <c:v>1E-4</c:v>
                </c:pt>
                <c:pt idx="12211">
                  <c:v>1.0001</c:v>
                </c:pt>
                <c:pt idx="12212">
                  <c:v>1E-4</c:v>
                </c:pt>
                <c:pt idx="12213">
                  <c:v>1E-4</c:v>
                </c:pt>
                <c:pt idx="12214">
                  <c:v>1E-4</c:v>
                </c:pt>
                <c:pt idx="12215">
                  <c:v>1E-4</c:v>
                </c:pt>
                <c:pt idx="12216">
                  <c:v>1E-4</c:v>
                </c:pt>
                <c:pt idx="12217">
                  <c:v>1E-4</c:v>
                </c:pt>
                <c:pt idx="12218">
                  <c:v>1E-4</c:v>
                </c:pt>
                <c:pt idx="12219">
                  <c:v>1.0001</c:v>
                </c:pt>
                <c:pt idx="12220">
                  <c:v>1E-4</c:v>
                </c:pt>
                <c:pt idx="12221">
                  <c:v>1E-4</c:v>
                </c:pt>
                <c:pt idx="12222">
                  <c:v>1E-4</c:v>
                </c:pt>
                <c:pt idx="12223">
                  <c:v>1E-4</c:v>
                </c:pt>
                <c:pt idx="12224">
                  <c:v>1.0001</c:v>
                </c:pt>
                <c:pt idx="12225">
                  <c:v>1.0001</c:v>
                </c:pt>
                <c:pt idx="12226">
                  <c:v>1.0001</c:v>
                </c:pt>
                <c:pt idx="12227">
                  <c:v>2.0001000000000002</c:v>
                </c:pt>
                <c:pt idx="12228">
                  <c:v>4.0000999999999998</c:v>
                </c:pt>
                <c:pt idx="12229">
                  <c:v>3.0001000000000002</c:v>
                </c:pt>
                <c:pt idx="12230">
                  <c:v>8.0000999999999998</c:v>
                </c:pt>
                <c:pt idx="12231">
                  <c:v>4.0000999999999998</c:v>
                </c:pt>
                <c:pt idx="12232">
                  <c:v>15.0001</c:v>
                </c:pt>
                <c:pt idx="12233">
                  <c:v>35.000100000000003</c:v>
                </c:pt>
                <c:pt idx="12234">
                  <c:v>30.0001</c:v>
                </c:pt>
                <c:pt idx="12235">
                  <c:v>23.0001</c:v>
                </c:pt>
                <c:pt idx="12236">
                  <c:v>10.0001</c:v>
                </c:pt>
                <c:pt idx="12237">
                  <c:v>6.0000999999999998</c:v>
                </c:pt>
                <c:pt idx="12238">
                  <c:v>7.0000999999999998</c:v>
                </c:pt>
                <c:pt idx="12239">
                  <c:v>2.0001000000000002</c:v>
                </c:pt>
                <c:pt idx="12240">
                  <c:v>1.0001</c:v>
                </c:pt>
                <c:pt idx="12241">
                  <c:v>3.0001000000000002</c:v>
                </c:pt>
                <c:pt idx="12242">
                  <c:v>1E-4</c:v>
                </c:pt>
                <c:pt idx="12243">
                  <c:v>2.0001000000000002</c:v>
                </c:pt>
                <c:pt idx="12244">
                  <c:v>1.0001</c:v>
                </c:pt>
                <c:pt idx="12245">
                  <c:v>2.0001000000000002</c:v>
                </c:pt>
                <c:pt idx="12246">
                  <c:v>1E-4</c:v>
                </c:pt>
                <c:pt idx="12247">
                  <c:v>1E-4</c:v>
                </c:pt>
                <c:pt idx="12248">
                  <c:v>1E-4</c:v>
                </c:pt>
                <c:pt idx="12249">
                  <c:v>1E-4</c:v>
                </c:pt>
                <c:pt idx="12250">
                  <c:v>1E-4</c:v>
                </c:pt>
                <c:pt idx="12251">
                  <c:v>1E-4</c:v>
                </c:pt>
                <c:pt idx="12252">
                  <c:v>1E-4</c:v>
                </c:pt>
                <c:pt idx="12253">
                  <c:v>1E-4</c:v>
                </c:pt>
                <c:pt idx="12254">
                  <c:v>1E-4</c:v>
                </c:pt>
                <c:pt idx="12255">
                  <c:v>1E-4</c:v>
                </c:pt>
                <c:pt idx="12256">
                  <c:v>1E-4</c:v>
                </c:pt>
                <c:pt idx="12257">
                  <c:v>1E-4</c:v>
                </c:pt>
                <c:pt idx="12258">
                  <c:v>1E-4</c:v>
                </c:pt>
                <c:pt idx="12259">
                  <c:v>1.0001</c:v>
                </c:pt>
                <c:pt idx="12260">
                  <c:v>4.0000999999999998</c:v>
                </c:pt>
                <c:pt idx="12261">
                  <c:v>2.0001000000000002</c:v>
                </c:pt>
                <c:pt idx="12262">
                  <c:v>5.0000999999999998</c:v>
                </c:pt>
                <c:pt idx="12263">
                  <c:v>4.0000999999999998</c:v>
                </c:pt>
                <c:pt idx="12264">
                  <c:v>6.0000999999999998</c:v>
                </c:pt>
                <c:pt idx="12265">
                  <c:v>13.0001</c:v>
                </c:pt>
                <c:pt idx="12266">
                  <c:v>22.0001</c:v>
                </c:pt>
                <c:pt idx="12267">
                  <c:v>28.0001</c:v>
                </c:pt>
                <c:pt idx="12268">
                  <c:v>20.0001</c:v>
                </c:pt>
                <c:pt idx="12269">
                  <c:v>7.0000999999999998</c:v>
                </c:pt>
                <c:pt idx="12270">
                  <c:v>8.0000999999999998</c:v>
                </c:pt>
                <c:pt idx="12271">
                  <c:v>4.0000999999999998</c:v>
                </c:pt>
                <c:pt idx="12272">
                  <c:v>1.0001</c:v>
                </c:pt>
                <c:pt idx="12273">
                  <c:v>6.0000999999999998</c:v>
                </c:pt>
                <c:pt idx="12274">
                  <c:v>1.0001</c:v>
                </c:pt>
                <c:pt idx="12275">
                  <c:v>1E-4</c:v>
                </c:pt>
                <c:pt idx="12276">
                  <c:v>1E-4</c:v>
                </c:pt>
                <c:pt idx="12277">
                  <c:v>1E-4</c:v>
                </c:pt>
                <c:pt idx="12278">
                  <c:v>2.0001000000000002</c:v>
                </c:pt>
                <c:pt idx="12279">
                  <c:v>1E-4</c:v>
                </c:pt>
                <c:pt idx="12280">
                  <c:v>1E-4</c:v>
                </c:pt>
                <c:pt idx="12281">
                  <c:v>1E-4</c:v>
                </c:pt>
                <c:pt idx="12282">
                  <c:v>1.0001</c:v>
                </c:pt>
                <c:pt idx="12283">
                  <c:v>1.0001</c:v>
                </c:pt>
                <c:pt idx="12284">
                  <c:v>1E-4</c:v>
                </c:pt>
                <c:pt idx="12285">
                  <c:v>1E-4</c:v>
                </c:pt>
                <c:pt idx="12286">
                  <c:v>1.0001</c:v>
                </c:pt>
                <c:pt idx="12287">
                  <c:v>1E-4</c:v>
                </c:pt>
                <c:pt idx="12288">
                  <c:v>1.0001</c:v>
                </c:pt>
                <c:pt idx="12289">
                  <c:v>1E-4</c:v>
                </c:pt>
                <c:pt idx="12290">
                  <c:v>1.0001</c:v>
                </c:pt>
                <c:pt idx="12291">
                  <c:v>1E-4</c:v>
                </c:pt>
                <c:pt idx="12292">
                  <c:v>1E-4</c:v>
                </c:pt>
                <c:pt idx="12293">
                  <c:v>1.0001</c:v>
                </c:pt>
                <c:pt idx="12294">
                  <c:v>4.0000999999999998</c:v>
                </c:pt>
                <c:pt idx="12295">
                  <c:v>7.0000999999999998</c:v>
                </c:pt>
                <c:pt idx="12296">
                  <c:v>15.0001</c:v>
                </c:pt>
                <c:pt idx="12297">
                  <c:v>13.0001</c:v>
                </c:pt>
                <c:pt idx="12298">
                  <c:v>16.0001</c:v>
                </c:pt>
                <c:pt idx="12299">
                  <c:v>32.000100000000003</c:v>
                </c:pt>
                <c:pt idx="12300">
                  <c:v>38.000100000000003</c:v>
                </c:pt>
                <c:pt idx="12301">
                  <c:v>56.000100000000003</c:v>
                </c:pt>
                <c:pt idx="12302">
                  <c:v>47.000100000000003</c:v>
                </c:pt>
                <c:pt idx="12303">
                  <c:v>29.0001</c:v>
                </c:pt>
                <c:pt idx="12304">
                  <c:v>13.0001</c:v>
                </c:pt>
                <c:pt idx="12305">
                  <c:v>8.0000999999999998</c:v>
                </c:pt>
                <c:pt idx="12306">
                  <c:v>6.0000999999999998</c:v>
                </c:pt>
                <c:pt idx="12307">
                  <c:v>5.0000999999999998</c:v>
                </c:pt>
                <c:pt idx="12308">
                  <c:v>3.0001000000000002</c:v>
                </c:pt>
                <c:pt idx="12309">
                  <c:v>2.0001000000000002</c:v>
                </c:pt>
                <c:pt idx="12310">
                  <c:v>1.0001</c:v>
                </c:pt>
                <c:pt idx="12311">
                  <c:v>1.0001</c:v>
                </c:pt>
                <c:pt idx="12312">
                  <c:v>1E-4</c:v>
                </c:pt>
                <c:pt idx="12313">
                  <c:v>4.0000999999999998</c:v>
                </c:pt>
                <c:pt idx="12314">
                  <c:v>2.0001000000000002</c:v>
                </c:pt>
                <c:pt idx="12315">
                  <c:v>1E-4</c:v>
                </c:pt>
                <c:pt idx="12316">
                  <c:v>1.0001</c:v>
                </c:pt>
                <c:pt idx="12317">
                  <c:v>1E-4</c:v>
                </c:pt>
                <c:pt idx="12318">
                  <c:v>1E-4</c:v>
                </c:pt>
                <c:pt idx="12319">
                  <c:v>1E-4</c:v>
                </c:pt>
                <c:pt idx="12320">
                  <c:v>1E-4</c:v>
                </c:pt>
                <c:pt idx="12321">
                  <c:v>1E-4</c:v>
                </c:pt>
                <c:pt idx="12322">
                  <c:v>1E-4</c:v>
                </c:pt>
                <c:pt idx="12323">
                  <c:v>1.0001</c:v>
                </c:pt>
                <c:pt idx="12324">
                  <c:v>1E-4</c:v>
                </c:pt>
                <c:pt idx="12325">
                  <c:v>1.0001</c:v>
                </c:pt>
                <c:pt idx="12326">
                  <c:v>2.0001000000000002</c:v>
                </c:pt>
                <c:pt idx="12327">
                  <c:v>3.0001000000000002</c:v>
                </c:pt>
                <c:pt idx="12328">
                  <c:v>6.0000999999999998</c:v>
                </c:pt>
                <c:pt idx="12329">
                  <c:v>8.0000999999999998</c:v>
                </c:pt>
                <c:pt idx="12330">
                  <c:v>2.0001000000000002</c:v>
                </c:pt>
                <c:pt idx="12331">
                  <c:v>1.0001</c:v>
                </c:pt>
                <c:pt idx="12332">
                  <c:v>2.0001000000000002</c:v>
                </c:pt>
                <c:pt idx="12333">
                  <c:v>6.0000999999999998</c:v>
                </c:pt>
                <c:pt idx="12334">
                  <c:v>7.0000999999999998</c:v>
                </c:pt>
                <c:pt idx="12335">
                  <c:v>9.0000999999999998</c:v>
                </c:pt>
                <c:pt idx="12336">
                  <c:v>1.0001</c:v>
                </c:pt>
                <c:pt idx="12337">
                  <c:v>1.0001</c:v>
                </c:pt>
                <c:pt idx="12338">
                  <c:v>3.0001000000000002</c:v>
                </c:pt>
                <c:pt idx="12339">
                  <c:v>1.0001</c:v>
                </c:pt>
                <c:pt idx="12340">
                  <c:v>1.0001</c:v>
                </c:pt>
                <c:pt idx="12341">
                  <c:v>1E-4</c:v>
                </c:pt>
                <c:pt idx="12342">
                  <c:v>1E-4</c:v>
                </c:pt>
                <c:pt idx="12343">
                  <c:v>1E-4</c:v>
                </c:pt>
                <c:pt idx="12344">
                  <c:v>1E-4</c:v>
                </c:pt>
                <c:pt idx="12345">
                  <c:v>1E-4</c:v>
                </c:pt>
                <c:pt idx="12346">
                  <c:v>1E-4</c:v>
                </c:pt>
                <c:pt idx="12347">
                  <c:v>1E-4</c:v>
                </c:pt>
                <c:pt idx="12348">
                  <c:v>1E-4</c:v>
                </c:pt>
                <c:pt idx="12349">
                  <c:v>1E-4</c:v>
                </c:pt>
                <c:pt idx="12350">
                  <c:v>1E-4</c:v>
                </c:pt>
                <c:pt idx="12351">
                  <c:v>2.0001000000000002</c:v>
                </c:pt>
                <c:pt idx="12352">
                  <c:v>1E-4</c:v>
                </c:pt>
                <c:pt idx="12353">
                  <c:v>1.0001</c:v>
                </c:pt>
                <c:pt idx="12354">
                  <c:v>1E-4</c:v>
                </c:pt>
                <c:pt idx="12355">
                  <c:v>1E-4</c:v>
                </c:pt>
                <c:pt idx="12356">
                  <c:v>1E-4</c:v>
                </c:pt>
                <c:pt idx="12357">
                  <c:v>1E-4</c:v>
                </c:pt>
                <c:pt idx="12358">
                  <c:v>1E-4</c:v>
                </c:pt>
                <c:pt idx="12359">
                  <c:v>1.0001</c:v>
                </c:pt>
                <c:pt idx="12360">
                  <c:v>1E-4</c:v>
                </c:pt>
                <c:pt idx="12361">
                  <c:v>1E-4</c:v>
                </c:pt>
                <c:pt idx="12362">
                  <c:v>2.0001000000000002</c:v>
                </c:pt>
                <c:pt idx="12363">
                  <c:v>2.0001000000000002</c:v>
                </c:pt>
                <c:pt idx="12364">
                  <c:v>2.0001000000000002</c:v>
                </c:pt>
                <c:pt idx="12365">
                  <c:v>1E-4</c:v>
                </c:pt>
                <c:pt idx="12366">
                  <c:v>1.0001</c:v>
                </c:pt>
                <c:pt idx="12367">
                  <c:v>1E-4</c:v>
                </c:pt>
                <c:pt idx="12368">
                  <c:v>1E-4</c:v>
                </c:pt>
                <c:pt idx="12369">
                  <c:v>1.0001</c:v>
                </c:pt>
                <c:pt idx="12370">
                  <c:v>1E-4</c:v>
                </c:pt>
                <c:pt idx="12371">
                  <c:v>1E-4</c:v>
                </c:pt>
                <c:pt idx="12372">
                  <c:v>1.0001</c:v>
                </c:pt>
                <c:pt idx="12373">
                  <c:v>1.0001</c:v>
                </c:pt>
                <c:pt idx="12374">
                  <c:v>1E-4</c:v>
                </c:pt>
                <c:pt idx="12375">
                  <c:v>1E-4</c:v>
                </c:pt>
                <c:pt idx="12376">
                  <c:v>1E-4</c:v>
                </c:pt>
                <c:pt idx="12377">
                  <c:v>1.0001</c:v>
                </c:pt>
                <c:pt idx="12378">
                  <c:v>1E-4</c:v>
                </c:pt>
                <c:pt idx="12379">
                  <c:v>1E-4</c:v>
                </c:pt>
                <c:pt idx="12380">
                  <c:v>1E-4</c:v>
                </c:pt>
                <c:pt idx="12381">
                  <c:v>1E-4</c:v>
                </c:pt>
                <c:pt idx="12382">
                  <c:v>1E-4</c:v>
                </c:pt>
                <c:pt idx="12383">
                  <c:v>1E-4</c:v>
                </c:pt>
                <c:pt idx="12384">
                  <c:v>1E-4</c:v>
                </c:pt>
                <c:pt idx="12385">
                  <c:v>1E-4</c:v>
                </c:pt>
                <c:pt idx="12386">
                  <c:v>1E-4</c:v>
                </c:pt>
                <c:pt idx="12387">
                  <c:v>1.0001</c:v>
                </c:pt>
                <c:pt idx="12388">
                  <c:v>1E-4</c:v>
                </c:pt>
                <c:pt idx="12389">
                  <c:v>1E-4</c:v>
                </c:pt>
                <c:pt idx="12390">
                  <c:v>1E-4</c:v>
                </c:pt>
                <c:pt idx="12391">
                  <c:v>2.0001000000000002</c:v>
                </c:pt>
                <c:pt idx="12392">
                  <c:v>1.0001</c:v>
                </c:pt>
                <c:pt idx="12393">
                  <c:v>3.0001000000000002</c:v>
                </c:pt>
                <c:pt idx="12394">
                  <c:v>3.0001000000000002</c:v>
                </c:pt>
                <c:pt idx="12395">
                  <c:v>5.0000999999999998</c:v>
                </c:pt>
                <c:pt idx="12396">
                  <c:v>1.0001</c:v>
                </c:pt>
                <c:pt idx="12397">
                  <c:v>1E-4</c:v>
                </c:pt>
                <c:pt idx="12398">
                  <c:v>3.0001000000000002</c:v>
                </c:pt>
                <c:pt idx="12399">
                  <c:v>1E-4</c:v>
                </c:pt>
                <c:pt idx="12400">
                  <c:v>1.0001</c:v>
                </c:pt>
                <c:pt idx="12401">
                  <c:v>1E-4</c:v>
                </c:pt>
                <c:pt idx="12402">
                  <c:v>1E-4</c:v>
                </c:pt>
                <c:pt idx="12403">
                  <c:v>1.0001</c:v>
                </c:pt>
                <c:pt idx="12404">
                  <c:v>1E-4</c:v>
                </c:pt>
                <c:pt idx="12405">
                  <c:v>1E-4</c:v>
                </c:pt>
                <c:pt idx="12406">
                  <c:v>1E-4</c:v>
                </c:pt>
                <c:pt idx="12407">
                  <c:v>1E-4</c:v>
                </c:pt>
                <c:pt idx="12408">
                  <c:v>1E-4</c:v>
                </c:pt>
                <c:pt idx="12409">
                  <c:v>1E-4</c:v>
                </c:pt>
                <c:pt idx="12410">
                  <c:v>1E-4</c:v>
                </c:pt>
                <c:pt idx="12411">
                  <c:v>1E-4</c:v>
                </c:pt>
                <c:pt idx="12412">
                  <c:v>1.0001</c:v>
                </c:pt>
                <c:pt idx="12413">
                  <c:v>1.0001</c:v>
                </c:pt>
                <c:pt idx="12414">
                  <c:v>1E-4</c:v>
                </c:pt>
                <c:pt idx="12415">
                  <c:v>1E-4</c:v>
                </c:pt>
                <c:pt idx="12416">
                  <c:v>1E-4</c:v>
                </c:pt>
                <c:pt idx="12417">
                  <c:v>1.0001</c:v>
                </c:pt>
                <c:pt idx="12418">
                  <c:v>1E-4</c:v>
                </c:pt>
                <c:pt idx="12419">
                  <c:v>1E-4</c:v>
                </c:pt>
                <c:pt idx="12420">
                  <c:v>1E-4</c:v>
                </c:pt>
                <c:pt idx="12421">
                  <c:v>1.0001</c:v>
                </c:pt>
                <c:pt idx="12422">
                  <c:v>1E-4</c:v>
                </c:pt>
                <c:pt idx="12423">
                  <c:v>1.0001</c:v>
                </c:pt>
                <c:pt idx="12424">
                  <c:v>1E-4</c:v>
                </c:pt>
                <c:pt idx="12425">
                  <c:v>1E-4</c:v>
                </c:pt>
                <c:pt idx="12426">
                  <c:v>1E-4</c:v>
                </c:pt>
                <c:pt idx="12427">
                  <c:v>1E-4</c:v>
                </c:pt>
                <c:pt idx="12428">
                  <c:v>1.0001</c:v>
                </c:pt>
                <c:pt idx="12429">
                  <c:v>1.0001</c:v>
                </c:pt>
                <c:pt idx="12430">
                  <c:v>2.0001000000000002</c:v>
                </c:pt>
                <c:pt idx="12431">
                  <c:v>1E-4</c:v>
                </c:pt>
                <c:pt idx="12432">
                  <c:v>1E-4</c:v>
                </c:pt>
                <c:pt idx="12433">
                  <c:v>1E-4</c:v>
                </c:pt>
                <c:pt idx="12434">
                  <c:v>1E-4</c:v>
                </c:pt>
                <c:pt idx="12435">
                  <c:v>1.0001</c:v>
                </c:pt>
                <c:pt idx="12436">
                  <c:v>1E-4</c:v>
                </c:pt>
                <c:pt idx="12437">
                  <c:v>1E-4</c:v>
                </c:pt>
                <c:pt idx="12438">
                  <c:v>2.0001000000000002</c:v>
                </c:pt>
                <c:pt idx="12439">
                  <c:v>1E-4</c:v>
                </c:pt>
                <c:pt idx="12440">
                  <c:v>1E-4</c:v>
                </c:pt>
                <c:pt idx="12441">
                  <c:v>1E-4</c:v>
                </c:pt>
                <c:pt idx="12442">
                  <c:v>1.0001</c:v>
                </c:pt>
                <c:pt idx="12443">
                  <c:v>2.0001000000000002</c:v>
                </c:pt>
                <c:pt idx="12444">
                  <c:v>1E-4</c:v>
                </c:pt>
                <c:pt idx="12445">
                  <c:v>1E-4</c:v>
                </c:pt>
                <c:pt idx="12446">
                  <c:v>1E-4</c:v>
                </c:pt>
                <c:pt idx="12447">
                  <c:v>1E-4</c:v>
                </c:pt>
                <c:pt idx="12448">
                  <c:v>1E-4</c:v>
                </c:pt>
                <c:pt idx="12449">
                  <c:v>1E-4</c:v>
                </c:pt>
                <c:pt idx="12450">
                  <c:v>1E-4</c:v>
                </c:pt>
                <c:pt idx="12451">
                  <c:v>1E-4</c:v>
                </c:pt>
                <c:pt idx="12452">
                  <c:v>1E-4</c:v>
                </c:pt>
                <c:pt idx="12453">
                  <c:v>1.0001</c:v>
                </c:pt>
                <c:pt idx="12454">
                  <c:v>1E-4</c:v>
                </c:pt>
                <c:pt idx="12455">
                  <c:v>1.0001</c:v>
                </c:pt>
                <c:pt idx="12456">
                  <c:v>1E-4</c:v>
                </c:pt>
                <c:pt idx="12457">
                  <c:v>1E-4</c:v>
                </c:pt>
                <c:pt idx="12458">
                  <c:v>1.0001</c:v>
                </c:pt>
                <c:pt idx="12459">
                  <c:v>1.0001</c:v>
                </c:pt>
                <c:pt idx="12460">
                  <c:v>1E-4</c:v>
                </c:pt>
                <c:pt idx="12461">
                  <c:v>1.0001</c:v>
                </c:pt>
                <c:pt idx="12462">
                  <c:v>1.0001</c:v>
                </c:pt>
                <c:pt idx="12463">
                  <c:v>1.0001</c:v>
                </c:pt>
                <c:pt idx="12464">
                  <c:v>1E-4</c:v>
                </c:pt>
                <c:pt idx="12465">
                  <c:v>1E-4</c:v>
                </c:pt>
                <c:pt idx="12466">
                  <c:v>1E-4</c:v>
                </c:pt>
                <c:pt idx="12467">
                  <c:v>1.0001</c:v>
                </c:pt>
                <c:pt idx="12468">
                  <c:v>1E-4</c:v>
                </c:pt>
                <c:pt idx="12469">
                  <c:v>1E-4</c:v>
                </c:pt>
                <c:pt idx="12470">
                  <c:v>1.0001</c:v>
                </c:pt>
                <c:pt idx="12471">
                  <c:v>1E-4</c:v>
                </c:pt>
                <c:pt idx="12472">
                  <c:v>1E-4</c:v>
                </c:pt>
                <c:pt idx="12473">
                  <c:v>1E-4</c:v>
                </c:pt>
                <c:pt idx="12474">
                  <c:v>1E-4</c:v>
                </c:pt>
                <c:pt idx="12475">
                  <c:v>1E-4</c:v>
                </c:pt>
                <c:pt idx="12476">
                  <c:v>1E-4</c:v>
                </c:pt>
                <c:pt idx="12477">
                  <c:v>1E-4</c:v>
                </c:pt>
                <c:pt idx="12478">
                  <c:v>1E-4</c:v>
                </c:pt>
                <c:pt idx="12479">
                  <c:v>1E-4</c:v>
                </c:pt>
                <c:pt idx="12480">
                  <c:v>1E-4</c:v>
                </c:pt>
                <c:pt idx="12481">
                  <c:v>1.0001</c:v>
                </c:pt>
                <c:pt idx="12482">
                  <c:v>1E-4</c:v>
                </c:pt>
                <c:pt idx="12483">
                  <c:v>1E-4</c:v>
                </c:pt>
                <c:pt idx="12484">
                  <c:v>1E-4</c:v>
                </c:pt>
                <c:pt idx="12485">
                  <c:v>1E-4</c:v>
                </c:pt>
                <c:pt idx="12486">
                  <c:v>1.0001</c:v>
                </c:pt>
                <c:pt idx="12487">
                  <c:v>1.0001</c:v>
                </c:pt>
                <c:pt idx="12488">
                  <c:v>1E-4</c:v>
                </c:pt>
                <c:pt idx="12489">
                  <c:v>1E-4</c:v>
                </c:pt>
                <c:pt idx="12490">
                  <c:v>1E-4</c:v>
                </c:pt>
                <c:pt idx="12491">
                  <c:v>1.0001</c:v>
                </c:pt>
                <c:pt idx="12492">
                  <c:v>1E-4</c:v>
                </c:pt>
                <c:pt idx="12493">
                  <c:v>1E-4</c:v>
                </c:pt>
                <c:pt idx="12494">
                  <c:v>1E-4</c:v>
                </c:pt>
                <c:pt idx="12495">
                  <c:v>1.0001</c:v>
                </c:pt>
                <c:pt idx="12496">
                  <c:v>3.0001000000000002</c:v>
                </c:pt>
                <c:pt idx="12497">
                  <c:v>1.0001</c:v>
                </c:pt>
                <c:pt idx="12498">
                  <c:v>1.0001</c:v>
                </c:pt>
                <c:pt idx="12499">
                  <c:v>1E-4</c:v>
                </c:pt>
                <c:pt idx="12500">
                  <c:v>1.0001</c:v>
                </c:pt>
                <c:pt idx="12501">
                  <c:v>1E-4</c:v>
                </c:pt>
                <c:pt idx="12502">
                  <c:v>1E-4</c:v>
                </c:pt>
                <c:pt idx="12503">
                  <c:v>1.0001</c:v>
                </c:pt>
                <c:pt idx="12504">
                  <c:v>1.0001</c:v>
                </c:pt>
                <c:pt idx="12505">
                  <c:v>1E-4</c:v>
                </c:pt>
                <c:pt idx="12506">
                  <c:v>1.0001</c:v>
                </c:pt>
                <c:pt idx="12507">
                  <c:v>1.0001</c:v>
                </c:pt>
                <c:pt idx="12508">
                  <c:v>1E-4</c:v>
                </c:pt>
                <c:pt idx="12509">
                  <c:v>1E-4</c:v>
                </c:pt>
                <c:pt idx="12510">
                  <c:v>1.0001</c:v>
                </c:pt>
                <c:pt idx="12511">
                  <c:v>1.0001</c:v>
                </c:pt>
                <c:pt idx="12512">
                  <c:v>1E-4</c:v>
                </c:pt>
                <c:pt idx="12513">
                  <c:v>1E-4</c:v>
                </c:pt>
                <c:pt idx="12514">
                  <c:v>1E-4</c:v>
                </c:pt>
                <c:pt idx="12515">
                  <c:v>1E-4</c:v>
                </c:pt>
                <c:pt idx="12516">
                  <c:v>1E-4</c:v>
                </c:pt>
                <c:pt idx="12517">
                  <c:v>1E-4</c:v>
                </c:pt>
                <c:pt idx="12518">
                  <c:v>1E-4</c:v>
                </c:pt>
                <c:pt idx="12519">
                  <c:v>1.0001</c:v>
                </c:pt>
                <c:pt idx="12520">
                  <c:v>1E-4</c:v>
                </c:pt>
                <c:pt idx="12521">
                  <c:v>1E-4</c:v>
                </c:pt>
                <c:pt idx="12522">
                  <c:v>1E-4</c:v>
                </c:pt>
                <c:pt idx="12523">
                  <c:v>1E-4</c:v>
                </c:pt>
                <c:pt idx="12524">
                  <c:v>1E-4</c:v>
                </c:pt>
                <c:pt idx="12525">
                  <c:v>1E-4</c:v>
                </c:pt>
                <c:pt idx="12526">
                  <c:v>1.0001</c:v>
                </c:pt>
                <c:pt idx="12527">
                  <c:v>2.0001000000000002</c:v>
                </c:pt>
                <c:pt idx="12528">
                  <c:v>1.0001</c:v>
                </c:pt>
                <c:pt idx="12529">
                  <c:v>1.0001</c:v>
                </c:pt>
                <c:pt idx="12530">
                  <c:v>3.0001000000000002</c:v>
                </c:pt>
                <c:pt idx="12531">
                  <c:v>1.0001</c:v>
                </c:pt>
                <c:pt idx="12532">
                  <c:v>1E-4</c:v>
                </c:pt>
                <c:pt idx="12533">
                  <c:v>1E-4</c:v>
                </c:pt>
                <c:pt idx="12534">
                  <c:v>1.0001</c:v>
                </c:pt>
                <c:pt idx="12535">
                  <c:v>1.0001</c:v>
                </c:pt>
                <c:pt idx="12536">
                  <c:v>1E-4</c:v>
                </c:pt>
                <c:pt idx="12537">
                  <c:v>1.0001</c:v>
                </c:pt>
                <c:pt idx="12538">
                  <c:v>1E-4</c:v>
                </c:pt>
                <c:pt idx="12539">
                  <c:v>1E-4</c:v>
                </c:pt>
                <c:pt idx="12540">
                  <c:v>1.0001</c:v>
                </c:pt>
                <c:pt idx="12541">
                  <c:v>1E-4</c:v>
                </c:pt>
                <c:pt idx="12542">
                  <c:v>1.0001</c:v>
                </c:pt>
                <c:pt idx="12543">
                  <c:v>1E-4</c:v>
                </c:pt>
                <c:pt idx="12544">
                  <c:v>1.0001</c:v>
                </c:pt>
                <c:pt idx="12545">
                  <c:v>1.0001</c:v>
                </c:pt>
                <c:pt idx="12546">
                  <c:v>1E-4</c:v>
                </c:pt>
                <c:pt idx="12547">
                  <c:v>1E-4</c:v>
                </c:pt>
                <c:pt idx="12548">
                  <c:v>1E-4</c:v>
                </c:pt>
                <c:pt idx="12549">
                  <c:v>1.0001</c:v>
                </c:pt>
                <c:pt idx="12550">
                  <c:v>1E-4</c:v>
                </c:pt>
                <c:pt idx="12551">
                  <c:v>1E-4</c:v>
                </c:pt>
                <c:pt idx="12552">
                  <c:v>1E-4</c:v>
                </c:pt>
                <c:pt idx="12553">
                  <c:v>1E-4</c:v>
                </c:pt>
                <c:pt idx="12554">
                  <c:v>1E-4</c:v>
                </c:pt>
                <c:pt idx="12555">
                  <c:v>1E-4</c:v>
                </c:pt>
                <c:pt idx="12556">
                  <c:v>1E-4</c:v>
                </c:pt>
                <c:pt idx="12557">
                  <c:v>1E-4</c:v>
                </c:pt>
                <c:pt idx="12558">
                  <c:v>1E-4</c:v>
                </c:pt>
                <c:pt idx="12559">
                  <c:v>1.0001</c:v>
                </c:pt>
                <c:pt idx="12560">
                  <c:v>2.0001000000000002</c:v>
                </c:pt>
                <c:pt idx="12561">
                  <c:v>1.0001</c:v>
                </c:pt>
                <c:pt idx="12562">
                  <c:v>3.0001000000000002</c:v>
                </c:pt>
                <c:pt idx="12563">
                  <c:v>1.0001</c:v>
                </c:pt>
                <c:pt idx="12564">
                  <c:v>1E-4</c:v>
                </c:pt>
                <c:pt idx="12565">
                  <c:v>1E-4</c:v>
                </c:pt>
                <c:pt idx="12566">
                  <c:v>1E-4</c:v>
                </c:pt>
                <c:pt idx="12567">
                  <c:v>2.0001000000000002</c:v>
                </c:pt>
                <c:pt idx="12568">
                  <c:v>1.0001</c:v>
                </c:pt>
                <c:pt idx="12569">
                  <c:v>1E-4</c:v>
                </c:pt>
                <c:pt idx="12570">
                  <c:v>1E-4</c:v>
                </c:pt>
                <c:pt idx="12571">
                  <c:v>1E-4</c:v>
                </c:pt>
                <c:pt idx="12572">
                  <c:v>1E-4</c:v>
                </c:pt>
                <c:pt idx="12573">
                  <c:v>1.0001</c:v>
                </c:pt>
                <c:pt idx="12574">
                  <c:v>1E-4</c:v>
                </c:pt>
                <c:pt idx="12575">
                  <c:v>1E-4</c:v>
                </c:pt>
                <c:pt idx="12576">
                  <c:v>1E-4</c:v>
                </c:pt>
                <c:pt idx="12577">
                  <c:v>1E-4</c:v>
                </c:pt>
                <c:pt idx="12578">
                  <c:v>1.0001</c:v>
                </c:pt>
                <c:pt idx="12579">
                  <c:v>1E-4</c:v>
                </c:pt>
                <c:pt idx="12580">
                  <c:v>1E-4</c:v>
                </c:pt>
                <c:pt idx="12581">
                  <c:v>1E-4</c:v>
                </c:pt>
                <c:pt idx="12582">
                  <c:v>1E-4</c:v>
                </c:pt>
                <c:pt idx="12583">
                  <c:v>1E-4</c:v>
                </c:pt>
                <c:pt idx="12584">
                  <c:v>1E-4</c:v>
                </c:pt>
                <c:pt idx="12585">
                  <c:v>1E-4</c:v>
                </c:pt>
                <c:pt idx="12586">
                  <c:v>1.0001</c:v>
                </c:pt>
                <c:pt idx="12587">
                  <c:v>1E-4</c:v>
                </c:pt>
                <c:pt idx="12588">
                  <c:v>1E-4</c:v>
                </c:pt>
                <c:pt idx="12589">
                  <c:v>1.0001</c:v>
                </c:pt>
                <c:pt idx="12590">
                  <c:v>1E-4</c:v>
                </c:pt>
                <c:pt idx="12591">
                  <c:v>1E-4</c:v>
                </c:pt>
                <c:pt idx="12592">
                  <c:v>1E-4</c:v>
                </c:pt>
                <c:pt idx="12593">
                  <c:v>1.0001</c:v>
                </c:pt>
                <c:pt idx="12594">
                  <c:v>1E-4</c:v>
                </c:pt>
                <c:pt idx="12595">
                  <c:v>8.0000999999999998</c:v>
                </c:pt>
                <c:pt idx="12596">
                  <c:v>2.0001000000000002</c:v>
                </c:pt>
                <c:pt idx="12597">
                  <c:v>1.0001</c:v>
                </c:pt>
                <c:pt idx="12598">
                  <c:v>1E-4</c:v>
                </c:pt>
                <c:pt idx="12599">
                  <c:v>1.0001</c:v>
                </c:pt>
                <c:pt idx="12600">
                  <c:v>1E-4</c:v>
                </c:pt>
                <c:pt idx="12601">
                  <c:v>1E-4</c:v>
                </c:pt>
                <c:pt idx="12602">
                  <c:v>1E-4</c:v>
                </c:pt>
                <c:pt idx="12603">
                  <c:v>1E-4</c:v>
                </c:pt>
                <c:pt idx="12604">
                  <c:v>1E-4</c:v>
                </c:pt>
                <c:pt idx="12605">
                  <c:v>1E-4</c:v>
                </c:pt>
                <c:pt idx="12606">
                  <c:v>1E-4</c:v>
                </c:pt>
                <c:pt idx="12607">
                  <c:v>2.0001000000000002</c:v>
                </c:pt>
                <c:pt idx="12608">
                  <c:v>1E-4</c:v>
                </c:pt>
                <c:pt idx="12609">
                  <c:v>1E-4</c:v>
                </c:pt>
                <c:pt idx="12610">
                  <c:v>1.0001</c:v>
                </c:pt>
                <c:pt idx="12611">
                  <c:v>1E-4</c:v>
                </c:pt>
                <c:pt idx="12612">
                  <c:v>1E-4</c:v>
                </c:pt>
                <c:pt idx="12613">
                  <c:v>1E-4</c:v>
                </c:pt>
                <c:pt idx="12614">
                  <c:v>1E-4</c:v>
                </c:pt>
                <c:pt idx="12615">
                  <c:v>1E-4</c:v>
                </c:pt>
                <c:pt idx="12616">
                  <c:v>1E-4</c:v>
                </c:pt>
                <c:pt idx="12617">
                  <c:v>1E-4</c:v>
                </c:pt>
                <c:pt idx="12618">
                  <c:v>1E-4</c:v>
                </c:pt>
                <c:pt idx="12619">
                  <c:v>1E-4</c:v>
                </c:pt>
                <c:pt idx="12620">
                  <c:v>1E-4</c:v>
                </c:pt>
                <c:pt idx="12621">
                  <c:v>1.0001</c:v>
                </c:pt>
                <c:pt idx="12622">
                  <c:v>1.0001</c:v>
                </c:pt>
                <c:pt idx="12623">
                  <c:v>1E-4</c:v>
                </c:pt>
                <c:pt idx="12624">
                  <c:v>1E-4</c:v>
                </c:pt>
                <c:pt idx="12625">
                  <c:v>1E-4</c:v>
                </c:pt>
                <c:pt idx="12626">
                  <c:v>1.0001</c:v>
                </c:pt>
                <c:pt idx="12627">
                  <c:v>4.0000999999999998</c:v>
                </c:pt>
                <c:pt idx="12628">
                  <c:v>1.0001</c:v>
                </c:pt>
                <c:pt idx="12629">
                  <c:v>1E-4</c:v>
                </c:pt>
                <c:pt idx="12630">
                  <c:v>1.0001</c:v>
                </c:pt>
                <c:pt idx="12631">
                  <c:v>1E-4</c:v>
                </c:pt>
                <c:pt idx="12632">
                  <c:v>1.0001</c:v>
                </c:pt>
                <c:pt idx="12633">
                  <c:v>1E-4</c:v>
                </c:pt>
                <c:pt idx="12634">
                  <c:v>1E-4</c:v>
                </c:pt>
                <c:pt idx="12635">
                  <c:v>1E-4</c:v>
                </c:pt>
                <c:pt idx="12636">
                  <c:v>1E-4</c:v>
                </c:pt>
                <c:pt idx="12637">
                  <c:v>2.0001000000000002</c:v>
                </c:pt>
                <c:pt idx="12638">
                  <c:v>1E-4</c:v>
                </c:pt>
                <c:pt idx="12639">
                  <c:v>2.0001000000000002</c:v>
                </c:pt>
                <c:pt idx="12640">
                  <c:v>1E-4</c:v>
                </c:pt>
                <c:pt idx="12641">
                  <c:v>1.0001</c:v>
                </c:pt>
                <c:pt idx="12642">
                  <c:v>1E-4</c:v>
                </c:pt>
                <c:pt idx="12643">
                  <c:v>1E-4</c:v>
                </c:pt>
                <c:pt idx="12644">
                  <c:v>1E-4</c:v>
                </c:pt>
                <c:pt idx="12645">
                  <c:v>1.0001</c:v>
                </c:pt>
                <c:pt idx="12646">
                  <c:v>1E-4</c:v>
                </c:pt>
                <c:pt idx="12647">
                  <c:v>1E-4</c:v>
                </c:pt>
                <c:pt idx="12648">
                  <c:v>1E-4</c:v>
                </c:pt>
                <c:pt idx="12649">
                  <c:v>1E-4</c:v>
                </c:pt>
                <c:pt idx="12650">
                  <c:v>1E-4</c:v>
                </c:pt>
                <c:pt idx="12651">
                  <c:v>1E-4</c:v>
                </c:pt>
                <c:pt idx="12652">
                  <c:v>1E-4</c:v>
                </c:pt>
                <c:pt idx="12653">
                  <c:v>1E-4</c:v>
                </c:pt>
                <c:pt idx="12654">
                  <c:v>1.0001</c:v>
                </c:pt>
                <c:pt idx="12655">
                  <c:v>1E-4</c:v>
                </c:pt>
                <c:pt idx="12656">
                  <c:v>1E-4</c:v>
                </c:pt>
                <c:pt idx="12657">
                  <c:v>1E-4</c:v>
                </c:pt>
                <c:pt idx="12658">
                  <c:v>1E-4</c:v>
                </c:pt>
                <c:pt idx="12659">
                  <c:v>3.0001000000000002</c:v>
                </c:pt>
                <c:pt idx="12660">
                  <c:v>1.0001</c:v>
                </c:pt>
                <c:pt idx="12661">
                  <c:v>1.0001</c:v>
                </c:pt>
                <c:pt idx="12662">
                  <c:v>2.0001000000000002</c:v>
                </c:pt>
                <c:pt idx="12663">
                  <c:v>1.0001</c:v>
                </c:pt>
                <c:pt idx="12664">
                  <c:v>1E-4</c:v>
                </c:pt>
                <c:pt idx="12665">
                  <c:v>1E-4</c:v>
                </c:pt>
                <c:pt idx="12666">
                  <c:v>1E-4</c:v>
                </c:pt>
                <c:pt idx="12667">
                  <c:v>1E-4</c:v>
                </c:pt>
                <c:pt idx="12668">
                  <c:v>1.0001</c:v>
                </c:pt>
                <c:pt idx="12669">
                  <c:v>1E-4</c:v>
                </c:pt>
                <c:pt idx="12670">
                  <c:v>1E-4</c:v>
                </c:pt>
                <c:pt idx="12671">
                  <c:v>1E-4</c:v>
                </c:pt>
                <c:pt idx="12672">
                  <c:v>1E-4</c:v>
                </c:pt>
                <c:pt idx="12673">
                  <c:v>2.0001000000000002</c:v>
                </c:pt>
                <c:pt idx="12674">
                  <c:v>1E-4</c:v>
                </c:pt>
                <c:pt idx="12675">
                  <c:v>1E-4</c:v>
                </c:pt>
                <c:pt idx="12676">
                  <c:v>1E-4</c:v>
                </c:pt>
                <c:pt idx="12677">
                  <c:v>1E-4</c:v>
                </c:pt>
                <c:pt idx="12678">
                  <c:v>1E-4</c:v>
                </c:pt>
                <c:pt idx="12679">
                  <c:v>2.0001000000000002</c:v>
                </c:pt>
                <c:pt idx="12680">
                  <c:v>1E-4</c:v>
                </c:pt>
                <c:pt idx="12681">
                  <c:v>1.0001</c:v>
                </c:pt>
                <c:pt idx="12682">
                  <c:v>1E-4</c:v>
                </c:pt>
                <c:pt idx="12683">
                  <c:v>1.0001</c:v>
                </c:pt>
                <c:pt idx="12684">
                  <c:v>1E-4</c:v>
                </c:pt>
                <c:pt idx="12685">
                  <c:v>1E-4</c:v>
                </c:pt>
                <c:pt idx="12686">
                  <c:v>1E-4</c:v>
                </c:pt>
                <c:pt idx="12687">
                  <c:v>1E-4</c:v>
                </c:pt>
                <c:pt idx="12688">
                  <c:v>1E-4</c:v>
                </c:pt>
                <c:pt idx="12689">
                  <c:v>1E-4</c:v>
                </c:pt>
                <c:pt idx="12690">
                  <c:v>1E-4</c:v>
                </c:pt>
                <c:pt idx="12691">
                  <c:v>1E-4</c:v>
                </c:pt>
                <c:pt idx="12692">
                  <c:v>1.0001</c:v>
                </c:pt>
                <c:pt idx="12693">
                  <c:v>1.0001</c:v>
                </c:pt>
                <c:pt idx="12694">
                  <c:v>3.0001000000000002</c:v>
                </c:pt>
                <c:pt idx="12695">
                  <c:v>1E-4</c:v>
                </c:pt>
                <c:pt idx="12696">
                  <c:v>1.0001</c:v>
                </c:pt>
                <c:pt idx="12697">
                  <c:v>1E-4</c:v>
                </c:pt>
                <c:pt idx="12698">
                  <c:v>1E-4</c:v>
                </c:pt>
                <c:pt idx="12699">
                  <c:v>1.0001</c:v>
                </c:pt>
                <c:pt idx="12700">
                  <c:v>1E-4</c:v>
                </c:pt>
                <c:pt idx="12701">
                  <c:v>1.0001</c:v>
                </c:pt>
                <c:pt idx="12702">
                  <c:v>1E-4</c:v>
                </c:pt>
                <c:pt idx="12703">
                  <c:v>1E-4</c:v>
                </c:pt>
                <c:pt idx="12704">
                  <c:v>1E-4</c:v>
                </c:pt>
                <c:pt idx="12705">
                  <c:v>1E-4</c:v>
                </c:pt>
                <c:pt idx="12706">
                  <c:v>1E-4</c:v>
                </c:pt>
                <c:pt idx="12707">
                  <c:v>1E-4</c:v>
                </c:pt>
                <c:pt idx="12708">
                  <c:v>1E-4</c:v>
                </c:pt>
                <c:pt idx="12709">
                  <c:v>1E-4</c:v>
                </c:pt>
                <c:pt idx="12710">
                  <c:v>1.0001</c:v>
                </c:pt>
                <c:pt idx="12711">
                  <c:v>1E-4</c:v>
                </c:pt>
                <c:pt idx="12712">
                  <c:v>1E-4</c:v>
                </c:pt>
                <c:pt idx="12713">
                  <c:v>1E-4</c:v>
                </c:pt>
                <c:pt idx="12714">
                  <c:v>1.0001</c:v>
                </c:pt>
                <c:pt idx="12715">
                  <c:v>1E-4</c:v>
                </c:pt>
                <c:pt idx="12716">
                  <c:v>1.0001</c:v>
                </c:pt>
                <c:pt idx="12717">
                  <c:v>1E-4</c:v>
                </c:pt>
                <c:pt idx="12718">
                  <c:v>1E-4</c:v>
                </c:pt>
                <c:pt idx="12719">
                  <c:v>1.0001</c:v>
                </c:pt>
                <c:pt idx="12720">
                  <c:v>1.0001</c:v>
                </c:pt>
                <c:pt idx="12721">
                  <c:v>1E-4</c:v>
                </c:pt>
                <c:pt idx="12722">
                  <c:v>1E-4</c:v>
                </c:pt>
                <c:pt idx="12723">
                  <c:v>1.0001</c:v>
                </c:pt>
                <c:pt idx="12724">
                  <c:v>1E-4</c:v>
                </c:pt>
                <c:pt idx="12725">
                  <c:v>1E-4</c:v>
                </c:pt>
                <c:pt idx="12726">
                  <c:v>1.0001</c:v>
                </c:pt>
                <c:pt idx="12727">
                  <c:v>1E-4</c:v>
                </c:pt>
                <c:pt idx="12728">
                  <c:v>1E-4</c:v>
                </c:pt>
                <c:pt idx="12729">
                  <c:v>1E-4</c:v>
                </c:pt>
                <c:pt idx="12730">
                  <c:v>1E-4</c:v>
                </c:pt>
                <c:pt idx="12731">
                  <c:v>1E-4</c:v>
                </c:pt>
                <c:pt idx="12732">
                  <c:v>1E-4</c:v>
                </c:pt>
                <c:pt idx="12733">
                  <c:v>1E-4</c:v>
                </c:pt>
                <c:pt idx="12734">
                  <c:v>1E-4</c:v>
                </c:pt>
                <c:pt idx="12735">
                  <c:v>1.0001</c:v>
                </c:pt>
                <c:pt idx="12736">
                  <c:v>1E-4</c:v>
                </c:pt>
                <c:pt idx="12737">
                  <c:v>1.0001</c:v>
                </c:pt>
                <c:pt idx="12738">
                  <c:v>1.0001</c:v>
                </c:pt>
                <c:pt idx="12739">
                  <c:v>1E-4</c:v>
                </c:pt>
                <c:pt idx="12740">
                  <c:v>1E-4</c:v>
                </c:pt>
                <c:pt idx="12741">
                  <c:v>1E-4</c:v>
                </c:pt>
                <c:pt idx="12742">
                  <c:v>1.0001</c:v>
                </c:pt>
                <c:pt idx="12743">
                  <c:v>1E-4</c:v>
                </c:pt>
                <c:pt idx="12744">
                  <c:v>1E-4</c:v>
                </c:pt>
                <c:pt idx="12745">
                  <c:v>1E-4</c:v>
                </c:pt>
                <c:pt idx="12746">
                  <c:v>1E-4</c:v>
                </c:pt>
                <c:pt idx="12747">
                  <c:v>1E-4</c:v>
                </c:pt>
                <c:pt idx="12748">
                  <c:v>1E-4</c:v>
                </c:pt>
                <c:pt idx="12749">
                  <c:v>1E-4</c:v>
                </c:pt>
                <c:pt idx="12750">
                  <c:v>2.0001000000000002</c:v>
                </c:pt>
                <c:pt idx="12751">
                  <c:v>1.0001</c:v>
                </c:pt>
                <c:pt idx="12752">
                  <c:v>1E-4</c:v>
                </c:pt>
                <c:pt idx="12753">
                  <c:v>2.0001000000000002</c:v>
                </c:pt>
                <c:pt idx="12754">
                  <c:v>1.0001</c:v>
                </c:pt>
                <c:pt idx="12755">
                  <c:v>1E-4</c:v>
                </c:pt>
                <c:pt idx="12756">
                  <c:v>1.0001</c:v>
                </c:pt>
                <c:pt idx="12757">
                  <c:v>1.0001</c:v>
                </c:pt>
                <c:pt idx="12758">
                  <c:v>5.0000999999999998</c:v>
                </c:pt>
                <c:pt idx="12759">
                  <c:v>3.0001000000000002</c:v>
                </c:pt>
                <c:pt idx="12760">
                  <c:v>1E-4</c:v>
                </c:pt>
                <c:pt idx="12761">
                  <c:v>1E-4</c:v>
                </c:pt>
                <c:pt idx="12762">
                  <c:v>1E-4</c:v>
                </c:pt>
                <c:pt idx="12763">
                  <c:v>1E-4</c:v>
                </c:pt>
                <c:pt idx="12764">
                  <c:v>1.0001</c:v>
                </c:pt>
                <c:pt idx="12765">
                  <c:v>1E-4</c:v>
                </c:pt>
                <c:pt idx="12766">
                  <c:v>1E-4</c:v>
                </c:pt>
                <c:pt idx="12767">
                  <c:v>1E-4</c:v>
                </c:pt>
                <c:pt idx="12768">
                  <c:v>1E-4</c:v>
                </c:pt>
                <c:pt idx="12769">
                  <c:v>1E-4</c:v>
                </c:pt>
                <c:pt idx="12770">
                  <c:v>1E-4</c:v>
                </c:pt>
                <c:pt idx="12771">
                  <c:v>1E-4</c:v>
                </c:pt>
                <c:pt idx="12772">
                  <c:v>1E-4</c:v>
                </c:pt>
                <c:pt idx="12773">
                  <c:v>1E-4</c:v>
                </c:pt>
                <c:pt idx="12774">
                  <c:v>1.0001</c:v>
                </c:pt>
                <c:pt idx="12775">
                  <c:v>1E-4</c:v>
                </c:pt>
                <c:pt idx="12776">
                  <c:v>1E-4</c:v>
                </c:pt>
                <c:pt idx="12777">
                  <c:v>1E-4</c:v>
                </c:pt>
                <c:pt idx="12778">
                  <c:v>1E-4</c:v>
                </c:pt>
                <c:pt idx="12779">
                  <c:v>1E-4</c:v>
                </c:pt>
                <c:pt idx="12780">
                  <c:v>1E-4</c:v>
                </c:pt>
                <c:pt idx="12781">
                  <c:v>1E-4</c:v>
                </c:pt>
                <c:pt idx="12782">
                  <c:v>1E-4</c:v>
                </c:pt>
                <c:pt idx="12783">
                  <c:v>1E-4</c:v>
                </c:pt>
                <c:pt idx="12784">
                  <c:v>1.0001</c:v>
                </c:pt>
                <c:pt idx="12785">
                  <c:v>1E-4</c:v>
                </c:pt>
                <c:pt idx="12786">
                  <c:v>1E-4</c:v>
                </c:pt>
                <c:pt idx="12787">
                  <c:v>1E-4</c:v>
                </c:pt>
                <c:pt idx="12788">
                  <c:v>1E-4</c:v>
                </c:pt>
                <c:pt idx="12789">
                  <c:v>2.0001000000000002</c:v>
                </c:pt>
                <c:pt idx="12790">
                  <c:v>2.0001000000000002</c:v>
                </c:pt>
                <c:pt idx="12791">
                  <c:v>6.0000999999999998</c:v>
                </c:pt>
                <c:pt idx="12792">
                  <c:v>2.0001000000000002</c:v>
                </c:pt>
                <c:pt idx="12793">
                  <c:v>1E-4</c:v>
                </c:pt>
                <c:pt idx="12794">
                  <c:v>1.0001</c:v>
                </c:pt>
                <c:pt idx="12795">
                  <c:v>4.0000999999999998</c:v>
                </c:pt>
                <c:pt idx="12796">
                  <c:v>2.0001000000000002</c:v>
                </c:pt>
                <c:pt idx="12797">
                  <c:v>1E-4</c:v>
                </c:pt>
                <c:pt idx="12798">
                  <c:v>2.0001000000000002</c:v>
                </c:pt>
                <c:pt idx="12799">
                  <c:v>1.0001</c:v>
                </c:pt>
                <c:pt idx="12800">
                  <c:v>1E-4</c:v>
                </c:pt>
                <c:pt idx="12801">
                  <c:v>1.0001</c:v>
                </c:pt>
                <c:pt idx="12802">
                  <c:v>1E-4</c:v>
                </c:pt>
                <c:pt idx="12803">
                  <c:v>1E-4</c:v>
                </c:pt>
                <c:pt idx="12804">
                  <c:v>1E-4</c:v>
                </c:pt>
                <c:pt idx="12805">
                  <c:v>1.0001</c:v>
                </c:pt>
                <c:pt idx="12806">
                  <c:v>1E-4</c:v>
                </c:pt>
                <c:pt idx="12807">
                  <c:v>1E-4</c:v>
                </c:pt>
                <c:pt idx="12808">
                  <c:v>1E-4</c:v>
                </c:pt>
                <c:pt idx="12809">
                  <c:v>1E-4</c:v>
                </c:pt>
                <c:pt idx="12810">
                  <c:v>1E-4</c:v>
                </c:pt>
                <c:pt idx="12811">
                  <c:v>1.0001</c:v>
                </c:pt>
                <c:pt idx="12812">
                  <c:v>1.0001</c:v>
                </c:pt>
                <c:pt idx="12813">
                  <c:v>1E-4</c:v>
                </c:pt>
                <c:pt idx="12814">
                  <c:v>1E-4</c:v>
                </c:pt>
                <c:pt idx="12815">
                  <c:v>1E-4</c:v>
                </c:pt>
                <c:pt idx="12816">
                  <c:v>1E-4</c:v>
                </c:pt>
                <c:pt idx="12817">
                  <c:v>1E-4</c:v>
                </c:pt>
                <c:pt idx="12818">
                  <c:v>1E-4</c:v>
                </c:pt>
                <c:pt idx="12819">
                  <c:v>1E-4</c:v>
                </c:pt>
                <c:pt idx="12820">
                  <c:v>1E-4</c:v>
                </c:pt>
                <c:pt idx="12821">
                  <c:v>3.0001000000000002</c:v>
                </c:pt>
                <c:pt idx="12822">
                  <c:v>1.0001</c:v>
                </c:pt>
                <c:pt idx="12823">
                  <c:v>3.0001000000000002</c:v>
                </c:pt>
                <c:pt idx="12824">
                  <c:v>2.0001000000000002</c:v>
                </c:pt>
                <c:pt idx="12825">
                  <c:v>1E-4</c:v>
                </c:pt>
                <c:pt idx="12826">
                  <c:v>1.0001</c:v>
                </c:pt>
                <c:pt idx="12827">
                  <c:v>3.0001000000000002</c:v>
                </c:pt>
                <c:pt idx="12828">
                  <c:v>1.0001</c:v>
                </c:pt>
                <c:pt idx="12829">
                  <c:v>1E-4</c:v>
                </c:pt>
                <c:pt idx="12830">
                  <c:v>1.0001</c:v>
                </c:pt>
                <c:pt idx="12831">
                  <c:v>3.0001000000000002</c:v>
                </c:pt>
                <c:pt idx="12832">
                  <c:v>1E-4</c:v>
                </c:pt>
                <c:pt idx="12833">
                  <c:v>1E-4</c:v>
                </c:pt>
                <c:pt idx="12834">
                  <c:v>1.0001</c:v>
                </c:pt>
                <c:pt idx="12835">
                  <c:v>3.0001000000000002</c:v>
                </c:pt>
                <c:pt idx="12836">
                  <c:v>1.0001</c:v>
                </c:pt>
                <c:pt idx="12837">
                  <c:v>1.0001</c:v>
                </c:pt>
                <c:pt idx="12838">
                  <c:v>1.0001</c:v>
                </c:pt>
                <c:pt idx="12839">
                  <c:v>1.0001</c:v>
                </c:pt>
                <c:pt idx="12840">
                  <c:v>1.0001</c:v>
                </c:pt>
                <c:pt idx="12841">
                  <c:v>1E-4</c:v>
                </c:pt>
                <c:pt idx="12842">
                  <c:v>1.0001</c:v>
                </c:pt>
                <c:pt idx="12843">
                  <c:v>1E-4</c:v>
                </c:pt>
                <c:pt idx="12844">
                  <c:v>1.0001</c:v>
                </c:pt>
                <c:pt idx="12845">
                  <c:v>1E-4</c:v>
                </c:pt>
                <c:pt idx="12846">
                  <c:v>1.0001</c:v>
                </c:pt>
                <c:pt idx="12847">
                  <c:v>1E-4</c:v>
                </c:pt>
                <c:pt idx="12848">
                  <c:v>1E-4</c:v>
                </c:pt>
                <c:pt idx="12849">
                  <c:v>2.0001000000000002</c:v>
                </c:pt>
                <c:pt idx="12850">
                  <c:v>1E-4</c:v>
                </c:pt>
                <c:pt idx="12851">
                  <c:v>1E-4</c:v>
                </c:pt>
                <c:pt idx="12852">
                  <c:v>1.0001</c:v>
                </c:pt>
                <c:pt idx="12853">
                  <c:v>2.0001000000000002</c:v>
                </c:pt>
                <c:pt idx="12854">
                  <c:v>2.0001000000000002</c:v>
                </c:pt>
                <c:pt idx="12855">
                  <c:v>1.0001</c:v>
                </c:pt>
                <c:pt idx="12856">
                  <c:v>1.0001</c:v>
                </c:pt>
                <c:pt idx="12857">
                  <c:v>1E-4</c:v>
                </c:pt>
                <c:pt idx="12858">
                  <c:v>1E-4</c:v>
                </c:pt>
                <c:pt idx="12859">
                  <c:v>2.0001000000000002</c:v>
                </c:pt>
                <c:pt idx="12860">
                  <c:v>3.0001000000000002</c:v>
                </c:pt>
                <c:pt idx="12861">
                  <c:v>1E-4</c:v>
                </c:pt>
                <c:pt idx="12862">
                  <c:v>2.0001000000000002</c:v>
                </c:pt>
                <c:pt idx="12863">
                  <c:v>1.0001</c:v>
                </c:pt>
                <c:pt idx="12864">
                  <c:v>1E-4</c:v>
                </c:pt>
                <c:pt idx="12865">
                  <c:v>1E-4</c:v>
                </c:pt>
                <c:pt idx="12866">
                  <c:v>1E-4</c:v>
                </c:pt>
                <c:pt idx="12867">
                  <c:v>1.0001</c:v>
                </c:pt>
                <c:pt idx="12868">
                  <c:v>1.0001</c:v>
                </c:pt>
                <c:pt idx="12869">
                  <c:v>1E-4</c:v>
                </c:pt>
                <c:pt idx="12870">
                  <c:v>1E-4</c:v>
                </c:pt>
                <c:pt idx="12871">
                  <c:v>1E-4</c:v>
                </c:pt>
                <c:pt idx="12872">
                  <c:v>2.0001000000000002</c:v>
                </c:pt>
                <c:pt idx="12873">
                  <c:v>1E-4</c:v>
                </c:pt>
                <c:pt idx="12874">
                  <c:v>1E-4</c:v>
                </c:pt>
                <c:pt idx="12875">
                  <c:v>1E-4</c:v>
                </c:pt>
                <c:pt idx="12876">
                  <c:v>1E-4</c:v>
                </c:pt>
                <c:pt idx="12877">
                  <c:v>1E-4</c:v>
                </c:pt>
                <c:pt idx="12878">
                  <c:v>1E-4</c:v>
                </c:pt>
                <c:pt idx="12879">
                  <c:v>1.0001</c:v>
                </c:pt>
                <c:pt idx="12880">
                  <c:v>1E-4</c:v>
                </c:pt>
                <c:pt idx="12881">
                  <c:v>1E-4</c:v>
                </c:pt>
                <c:pt idx="12882">
                  <c:v>1E-4</c:v>
                </c:pt>
                <c:pt idx="12883">
                  <c:v>1.0001</c:v>
                </c:pt>
                <c:pt idx="12884">
                  <c:v>1E-4</c:v>
                </c:pt>
                <c:pt idx="12885">
                  <c:v>3.0001000000000002</c:v>
                </c:pt>
                <c:pt idx="12886">
                  <c:v>5.0000999999999998</c:v>
                </c:pt>
                <c:pt idx="12887">
                  <c:v>3.0001000000000002</c:v>
                </c:pt>
                <c:pt idx="12888">
                  <c:v>3.0001000000000002</c:v>
                </c:pt>
                <c:pt idx="12889">
                  <c:v>2.0001000000000002</c:v>
                </c:pt>
                <c:pt idx="12890">
                  <c:v>1.0001</c:v>
                </c:pt>
                <c:pt idx="12891">
                  <c:v>1E-4</c:v>
                </c:pt>
                <c:pt idx="12892">
                  <c:v>2.0001000000000002</c:v>
                </c:pt>
                <c:pt idx="12893">
                  <c:v>1E-4</c:v>
                </c:pt>
                <c:pt idx="12894">
                  <c:v>1E-4</c:v>
                </c:pt>
                <c:pt idx="12895">
                  <c:v>1E-4</c:v>
                </c:pt>
                <c:pt idx="12896">
                  <c:v>1E-4</c:v>
                </c:pt>
                <c:pt idx="12897">
                  <c:v>1.0001</c:v>
                </c:pt>
                <c:pt idx="12898">
                  <c:v>1E-4</c:v>
                </c:pt>
                <c:pt idx="12899">
                  <c:v>1E-4</c:v>
                </c:pt>
                <c:pt idx="12900">
                  <c:v>1E-4</c:v>
                </c:pt>
                <c:pt idx="12901">
                  <c:v>1E-4</c:v>
                </c:pt>
                <c:pt idx="12902">
                  <c:v>1E-4</c:v>
                </c:pt>
                <c:pt idx="12903">
                  <c:v>2.0001000000000002</c:v>
                </c:pt>
                <c:pt idx="12904">
                  <c:v>1E-4</c:v>
                </c:pt>
                <c:pt idx="12905">
                  <c:v>1.0001</c:v>
                </c:pt>
                <c:pt idx="12906">
                  <c:v>1E-4</c:v>
                </c:pt>
                <c:pt idx="12907">
                  <c:v>1E-4</c:v>
                </c:pt>
                <c:pt idx="12908">
                  <c:v>1E-4</c:v>
                </c:pt>
                <c:pt idx="12909">
                  <c:v>1E-4</c:v>
                </c:pt>
                <c:pt idx="12910">
                  <c:v>1.0001</c:v>
                </c:pt>
                <c:pt idx="12911">
                  <c:v>1E-4</c:v>
                </c:pt>
                <c:pt idx="12912">
                  <c:v>1E-4</c:v>
                </c:pt>
                <c:pt idx="12913">
                  <c:v>1E-4</c:v>
                </c:pt>
                <c:pt idx="12914">
                  <c:v>1E-4</c:v>
                </c:pt>
                <c:pt idx="12915">
                  <c:v>1E-4</c:v>
                </c:pt>
                <c:pt idx="12916">
                  <c:v>1E-4</c:v>
                </c:pt>
                <c:pt idx="12917">
                  <c:v>2.0001000000000002</c:v>
                </c:pt>
                <c:pt idx="12918">
                  <c:v>1.0001</c:v>
                </c:pt>
                <c:pt idx="12919">
                  <c:v>3.0001000000000002</c:v>
                </c:pt>
                <c:pt idx="12920">
                  <c:v>1E-4</c:v>
                </c:pt>
                <c:pt idx="12921">
                  <c:v>1E-4</c:v>
                </c:pt>
                <c:pt idx="12922">
                  <c:v>1.0001</c:v>
                </c:pt>
                <c:pt idx="12923">
                  <c:v>1.0001</c:v>
                </c:pt>
                <c:pt idx="12924">
                  <c:v>1.0001</c:v>
                </c:pt>
                <c:pt idx="12925">
                  <c:v>1.0001</c:v>
                </c:pt>
                <c:pt idx="12926">
                  <c:v>1E-4</c:v>
                </c:pt>
                <c:pt idx="12927">
                  <c:v>1.0001</c:v>
                </c:pt>
                <c:pt idx="12928">
                  <c:v>1E-4</c:v>
                </c:pt>
                <c:pt idx="12929">
                  <c:v>1.0001</c:v>
                </c:pt>
                <c:pt idx="12930">
                  <c:v>1E-4</c:v>
                </c:pt>
                <c:pt idx="12931">
                  <c:v>1E-4</c:v>
                </c:pt>
                <c:pt idx="12932">
                  <c:v>1E-4</c:v>
                </c:pt>
                <c:pt idx="12933">
                  <c:v>1E-4</c:v>
                </c:pt>
                <c:pt idx="12934">
                  <c:v>1.0001</c:v>
                </c:pt>
                <c:pt idx="12935">
                  <c:v>1E-4</c:v>
                </c:pt>
                <c:pt idx="12936">
                  <c:v>1E-4</c:v>
                </c:pt>
                <c:pt idx="12937">
                  <c:v>1.0001</c:v>
                </c:pt>
                <c:pt idx="12938">
                  <c:v>1E-4</c:v>
                </c:pt>
                <c:pt idx="12939">
                  <c:v>1E-4</c:v>
                </c:pt>
                <c:pt idx="12940">
                  <c:v>1.0001</c:v>
                </c:pt>
                <c:pt idx="12941">
                  <c:v>1.0001</c:v>
                </c:pt>
                <c:pt idx="12942">
                  <c:v>3.0001000000000002</c:v>
                </c:pt>
                <c:pt idx="12943">
                  <c:v>5.0000999999999998</c:v>
                </c:pt>
                <c:pt idx="12944">
                  <c:v>4.0000999999999998</c:v>
                </c:pt>
                <c:pt idx="12945">
                  <c:v>6.0000999999999998</c:v>
                </c:pt>
                <c:pt idx="12946">
                  <c:v>8.0000999999999998</c:v>
                </c:pt>
                <c:pt idx="12947">
                  <c:v>19.0001</c:v>
                </c:pt>
                <c:pt idx="12948">
                  <c:v>37.000100000000003</c:v>
                </c:pt>
                <c:pt idx="12949">
                  <c:v>78.000100000000003</c:v>
                </c:pt>
                <c:pt idx="12950">
                  <c:v>134.0001</c:v>
                </c:pt>
                <c:pt idx="12951">
                  <c:v>170.0001</c:v>
                </c:pt>
                <c:pt idx="12952">
                  <c:v>105.0001</c:v>
                </c:pt>
                <c:pt idx="12953">
                  <c:v>43.000100000000003</c:v>
                </c:pt>
                <c:pt idx="12954">
                  <c:v>19.0001</c:v>
                </c:pt>
                <c:pt idx="12955">
                  <c:v>10.0001</c:v>
                </c:pt>
                <c:pt idx="12956">
                  <c:v>3.0001000000000002</c:v>
                </c:pt>
                <c:pt idx="12957">
                  <c:v>4.0000999999999998</c:v>
                </c:pt>
                <c:pt idx="12958">
                  <c:v>2.0001000000000002</c:v>
                </c:pt>
                <c:pt idx="12959">
                  <c:v>3.0001000000000002</c:v>
                </c:pt>
                <c:pt idx="12960">
                  <c:v>5.0000999999999998</c:v>
                </c:pt>
                <c:pt idx="12961">
                  <c:v>2.0001000000000002</c:v>
                </c:pt>
                <c:pt idx="12962">
                  <c:v>1.0001</c:v>
                </c:pt>
                <c:pt idx="12963">
                  <c:v>1E-4</c:v>
                </c:pt>
                <c:pt idx="12964">
                  <c:v>1.0001</c:v>
                </c:pt>
                <c:pt idx="12965">
                  <c:v>1E-4</c:v>
                </c:pt>
                <c:pt idx="12966">
                  <c:v>1E-4</c:v>
                </c:pt>
                <c:pt idx="12967">
                  <c:v>1E-4</c:v>
                </c:pt>
                <c:pt idx="12968">
                  <c:v>1E-4</c:v>
                </c:pt>
                <c:pt idx="12969">
                  <c:v>1E-4</c:v>
                </c:pt>
                <c:pt idx="12970">
                  <c:v>1E-4</c:v>
                </c:pt>
                <c:pt idx="12971">
                  <c:v>1E-4</c:v>
                </c:pt>
                <c:pt idx="12972">
                  <c:v>1.0001</c:v>
                </c:pt>
                <c:pt idx="12973">
                  <c:v>1.0001</c:v>
                </c:pt>
                <c:pt idx="12974">
                  <c:v>1E-4</c:v>
                </c:pt>
                <c:pt idx="12975">
                  <c:v>1E-4</c:v>
                </c:pt>
                <c:pt idx="12976">
                  <c:v>1E-4</c:v>
                </c:pt>
                <c:pt idx="12977">
                  <c:v>1E-4</c:v>
                </c:pt>
                <c:pt idx="12978">
                  <c:v>1.0001</c:v>
                </c:pt>
                <c:pt idx="12979">
                  <c:v>1E-4</c:v>
                </c:pt>
                <c:pt idx="12980">
                  <c:v>1.0001</c:v>
                </c:pt>
                <c:pt idx="12981">
                  <c:v>2.0001000000000002</c:v>
                </c:pt>
                <c:pt idx="12982">
                  <c:v>2.0001000000000002</c:v>
                </c:pt>
                <c:pt idx="12983">
                  <c:v>1.0001</c:v>
                </c:pt>
                <c:pt idx="12984">
                  <c:v>3.0001000000000002</c:v>
                </c:pt>
                <c:pt idx="12985">
                  <c:v>2.0001000000000002</c:v>
                </c:pt>
                <c:pt idx="12986">
                  <c:v>1E-4</c:v>
                </c:pt>
                <c:pt idx="12987">
                  <c:v>1E-4</c:v>
                </c:pt>
                <c:pt idx="12988">
                  <c:v>1E-4</c:v>
                </c:pt>
                <c:pt idx="12989">
                  <c:v>1E-4</c:v>
                </c:pt>
                <c:pt idx="12990">
                  <c:v>1E-4</c:v>
                </c:pt>
                <c:pt idx="12991">
                  <c:v>1E-4</c:v>
                </c:pt>
                <c:pt idx="12992">
                  <c:v>1E-4</c:v>
                </c:pt>
                <c:pt idx="12993">
                  <c:v>1E-4</c:v>
                </c:pt>
                <c:pt idx="12994">
                  <c:v>1E-4</c:v>
                </c:pt>
                <c:pt idx="12995">
                  <c:v>1.0001</c:v>
                </c:pt>
                <c:pt idx="12996">
                  <c:v>1E-4</c:v>
                </c:pt>
                <c:pt idx="12997">
                  <c:v>1E-4</c:v>
                </c:pt>
                <c:pt idx="12998">
                  <c:v>1E-4</c:v>
                </c:pt>
                <c:pt idx="12999">
                  <c:v>1E-4</c:v>
                </c:pt>
                <c:pt idx="13000">
                  <c:v>1E-4</c:v>
                </c:pt>
                <c:pt idx="13001">
                  <c:v>1E-4</c:v>
                </c:pt>
                <c:pt idx="13002">
                  <c:v>3.0001000000000002</c:v>
                </c:pt>
                <c:pt idx="13003">
                  <c:v>3.0001000000000002</c:v>
                </c:pt>
                <c:pt idx="13004">
                  <c:v>2.0001000000000002</c:v>
                </c:pt>
                <c:pt idx="13005">
                  <c:v>5.0000999999999998</c:v>
                </c:pt>
                <c:pt idx="13006">
                  <c:v>13.0001</c:v>
                </c:pt>
                <c:pt idx="13007">
                  <c:v>20.0001</c:v>
                </c:pt>
                <c:pt idx="13008">
                  <c:v>42.000100000000003</c:v>
                </c:pt>
                <c:pt idx="13009">
                  <c:v>73.000100000000003</c:v>
                </c:pt>
                <c:pt idx="13010">
                  <c:v>127.0001</c:v>
                </c:pt>
                <c:pt idx="13011">
                  <c:v>234.0001</c:v>
                </c:pt>
                <c:pt idx="13012">
                  <c:v>500.00009999999997</c:v>
                </c:pt>
                <c:pt idx="13013">
                  <c:v>852.00009999999997</c:v>
                </c:pt>
                <c:pt idx="13014">
                  <c:v>1450.0001</c:v>
                </c:pt>
                <c:pt idx="13015">
                  <c:v>1771.0001</c:v>
                </c:pt>
                <c:pt idx="13016">
                  <c:v>1172.0001</c:v>
                </c:pt>
                <c:pt idx="13017">
                  <c:v>456.00009999999997</c:v>
                </c:pt>
                <c:pt idx="13018">
                  <c:v>164.0001</c:v>
                </c:pt>
                <c:pt idx="13019">
                  <c:v>92.000100000000003</c:v>
                </c:pt>
                <c:pt idx="13020">
                  <c:v>52.000100000000003</c:v>
                </c:pt>
                <c:pt idx="13021">
                  <c:v>29.0001</c:v>
                </c:pt>
                <c:pt idx="13022">
                  <c:v>22.0001</c:v>
                </c:pt>
                <c:pt idx="13023">
                  <c:v>17.0001</c:v>
                </c:pt>
                <c:pt idx="13024">
                  <c:v>9.0000999999999998</c:v>
                </c:pt>
                <c:pt idx="13025">
                  <c:v>19.0001</c:v>
                </c:pt>
                <c:pt idx="13026">
                  <c:v>12.0001</c:v>
                </c:pt>
                <c:pt idx="13027">
                  <c:v>5.0000999999999998</c:v>
                </c:pt>
                <c:pt idx="13028">
                  <c:v>8.0000999999999998</c:v>
                </c:pt>
                <c:pt idx="13029">
                  <c:v>6.0000999999999998</c:v>
                </c:pt>
                <c:pt idx="13030">
                  <c:v>3.0001000000000002</c:v>
                </c:pt>
                <c:pt idx="13031">
                  <c:v>3.0001000000000002</c:v>
                </c:pt>
                <c:pt idx="13032">
                  <c:v>1E-4</c:v>
                </c:pt>
                <c:pt idx="13033">
                  <c:v>1.0001</c:v>
                </c:pt>
                <c:pt idx="13034">
                  <c:v>1E-4</c:v>
                </c:pt>
                <c:pt idx="13035">
                  <c:v>1.0001</c:v>
                </c:pt>
                <c:pt idx="13036">
                  <c:v>3.0001000000000002</c:v>
                </c:pt>
                <c:pt idx="13037">
                  <c:v>3.0001000000000002</c:v>
                </c:pt>
                <c:pt idx="13038">
                  <c:v>1E-4</c:v>
                </c:pt>
                <c:pt idx="13039">
                  <c:v>1E-4</c:v>
                </c:pt>
                <c:pt idx="13040">
                  <c:v>1.0001</c:v>
                </c:pt>
                <c:pt idx="13041">
                  <c:v>1.0001</c:v>
                </c:pt>
                <c:pt idx="13042">
                  <c:v>2.0001000000000002</c:v>
                </c:pt>
                <c:pt idx="13043">
                  <c:v>1E-4</c:v>
                </c:pt>
                <c:pt idx="13044">
                  <c:v>7.0000999999999998</c:v>
                </c:pt>
                <c:pt idx="13045">
                  <c:v>11.0001</c:v>
                </c:pt>
                <c:pt idx="13046">
                  <c:v>22.0001</c:v>
                </c:pt>
                <c:pt idx="13047">
                  <c:v>30.0001</c:v>
                </c:pt>
                <c:pt idx="13048">
                  <c:v>35.000100000000003</c:v>
                </c:pt>
                <c:pt idx="13049">
                  <c:v>3.0001000000000002</c:v>
                </c:pt>
                <c:pt idx="13050">
                  <c:v>2.0001000000000002</c:v>
                </c:pt>
                <c:pt idx="13051">
                  <c:v>1.0001</c:v>
                </c:pt>
                <c:pt idx="13052">
                  <c:v>1.0001</c:v>
                </c:pt>
                <c:pt idx="13053">
                  <c:v>1.0001</c:v>
                </c:pt>
                <c:pt idx="13054">
                  <c:v>1.0001</c:v>
                </c:pt>
                <c:pt idx="13055">
                  <c:v>1E-4</c:v>
                </c:pt>
                <c:pt idx="13056">
                  <c:v>2.0001000000000002</c:v>
                </c:pt>
                <c:pt idx="13057">
                  <c:v>1E-4</c:v>
                </c:pt>
                <c:pt idx="13058">
                  <c:v>1.0001</c:v>
                </c:pt>
                <c:pt idx="13059">
                  <c:v>1.0001</c:v>
                </c:pt>
                <c:pt idx="13060">
                  <c:v>1.0001</c:v>
                </c:pt>
                <c:pt idx="13061">
                  <c:v>1E-4</c:v>
                </c:pt>
                <c:pt idx="13062">
                  <c:v>1E-4</c:v>
                </c:pt>
                <c:pt idx="13063">
                  <c:v>1.0001</c:v>
                </c:pt>
                <c:pt idx="13064">
                  <c:v>1E-4</c:v>
                </c:pt>
                <c:pt idx="13065">
                  <c:v>1E-4</c:v>
                </c:pt>
                <c:pt idx="13066">
                  <c:v>1E-4</c:v>
                </c:pt>
                <c:pt idx="13067">
                  <c:v>1E-4</c:v>
                </c:pt>
                <c:pt idx="13068">
                  <c:v>1E-4</c:v>
                </c:pt>
                <c:pt idx="13069">
                  <c:v>1E-4</c:v>
                </c:pt>
                <c:pt idx="13070">
                  <c:v>1E-4</c:v>
                </c:pt>
                <c:pt idx="13071">
                  <c:v>1E-4</c:v>
                </c:pt>
                <c:pt idx="13072">
                  <c:v>1E-4</c:v>
                </c:pt>
                <c:pt idx="13073">
                  <c:v>1.0001</c:v>
                </c:pt>
                <c:pt idx="13074">
                  <c:v>1E-4</c:v>
                </c:pt>
                <c:pt idx="13075">
                  <c:v>1E-4</c:v>
                </c:pt>
                <c:pt idx="13076">
                  <c:v>1.0001</c:v>
                </c:pt>
                <c:pt idx="13077">
                  <c:v>1.0001</c:v>
                </c:pt>
                <c:pt idx="13078">
                  <c:v>1E-4</c:v>
                </c:pt>
                <c:pt idx="13079">
                  <c:v>1E-4</c:v>
                </c:pt>
                <c:pt idx="13080">
                  <c:v>1.0001</c:v>
                </c:pt>
                <c:pt idx="13081">
                  <c:v>1.0001</c:v>
                </c:pt>
                <c:pt idx="13082">
                  <c:v>1E-4</c:v>
                </c:pt>
                <c:pt idx="13083">
                  <c:v>1.0001</c:v>
                </c:pt>
                <c:pt idx="13084">
                  <c:v>1E-4</c:v>
                </c:pt>
                <c:pt idx="13085">
                  <c:v>1.0001</c:v>
                </c:pt>
                <c:pt idx="13086">
                  <c:v>1E-4</c:v>
                </c:pt>
                <c:pt idx="13087">
                  <c:v>1E-4</c:v>
                </c:pt>
                <c:pt idx="13088">
                  <c:v>1E-4</c:v>
                </c:pt>
                <c:pt idx="13089">
                  <c:v>1E-4</c:v>
                </c:pt>
                <c:pt idx="13090">
                  <c:v>1E-4</c:v>
                </c:pt>
                <c:pt idx="13091">
                  <c:v>1.0001</c:v>
                </c:pt>
                <c:pt idx="13092">
                  <c:v>1.0001</c:v>
                </c:pt>
                <c:pt idx="13093">
                  <c:v>1E-4</c:v>
                </c:pt>
                <c:pt idx="13094">
                  <c:v>1E-4</c:v>
                </c:pt>
                <c:pt idx="13095">
                  <c:v>1E-4</c:v>
                </c:pt>
                <c:pt idx="13096">
                  <c:v>1E-4</c:v>
                </c:pt>
                <c:pt idx="13097">
                  <c:v>2.0001000000000002</c:v>
                </c:pt>
                <c:pt idx="13098">
                  <c:v>1.0001</c:v>
                </c:pt>
                <c:pt idx="13099">
                  <c:v>1E-4</c:v>
                </c:pt>
                <c:pt idx="13100">
                  <c:v>1E-4</c:v>
                </c:pt>
                <c:pt idx="13101">
                  <c:v>1E-4</c:v>
                </c:pt>
                <c:pt idx="13102">
                  <c:v>1E-4</c:v>
                </c:pt>
                <c:pt idx="13103">
                  <c:v>1E-4</c:v>
                </c:pt>
                <c:pt idx="13104">
                  <c:v>1E-4</c:v>
                </c:pt>
                <c:pt idx="13105">
                  <c:v>1E-4</c:v>
                </c:pt>
                <c:pt idx="13106">
                  <c:v>1E-4</c:v>
                </c:pt>
                <c:pt idx="13107">
                  <c:v>1E-4</c:v>
                </c:pt>
                <c:pt idx="13108">
                  <c:v>1.0001</c:v>
                </c:pt>
                <c:pt idx="13109">
                  <c:v>2.0001000000000002</c:v>
                </c:pt>
                <c:pt idx="13110">
                  <c:v>1E-4</c:v>
                </c:pt>
                <c:pt idx="13111">
                  <c:v>1.0001</c:v>
                </c:pt>
                <c:pt idx="13112">
                  <c:v>1E-4</c:v>
                </c:pt>
                <c:pt idx="13113">
                  <c:v>1E-4</c:v>
                </c:pt>
                <c:pt idx="13114">
                  <c:v>1E-4</c:v>
                </c:pt>
                <c:pt idx="13115">
                  <c:v>1.0001</c:v>
                </c:pt>
                <c:pt idx="13116">
                  <c:v>1.0001</c:v>
                </c:pt>
                <c:pt idx="13117">
                  <c:v>1E-4</c:v>
                </c:pt>
                <c:pt idx="13118">
                  <c:v>1E-4</c:v>
                </c:pt>
                <c:pt idx="13119">
                  <c:v>1E-4</c:v>
                </c:pt>
                <c:pt idx="13120">
                  <c:v>1E-4</c:v>
                </c:pt>
                <c:pt idx="13121">
                  <c:v>2.0001000000000002</c:v>
                </c:pt>
                <c:pt idx="13122">
                  <c:v>1.0001</c:v>
                </c:pt>
                <c:pt idx="13123">
                  <c:v>1.0001</c:v>
                </c:pt>
                <c:pt idx="13124">
                  <c:v>1E-4</c:v>
                </c:pt>
                <c:pt idx="13125">
                  <c:v>1E-4</c:v>
                </c:pt>
                <c:pt idx="13126">
                  <c:v>1E-4</c:v>
                </c:pt>
                <c:pt idx="13127">
                  <c:v>1E-4</c:v>
                </c:pt>
                <c:pt idx="13128">
                  <c:v>1E-4</c:v>
                </c:pt>
                <c:pt idx="13129">
                  <c:v>1E-4</c:v>
                </c:pt>
                <c:pt idx="13130">
                  <c:v>1.0001</c:v>
                </c:pt>
                <c:pt idx="13131">
                  <c:v>1E-4</c:v>
                </c:pt>
                <c:pt idx="13132">
                  <c:v>1E-4</c:v>
                </c:pt>
                <c:pt idx="13133">
                  <c:v>1E-4</c:v>
                </c:pt>
                <c:pt idx="13134">
                  <c:v>1E-4</c:v>
                </c:pt>
                <c:pt idx="13135">
                  <c:v>1E-4</c:v>
                </c:pt>
                <c:pt idx="13136">
                  <c:v>1.0001</c:v>
                </c:pt>
                <c:pt idx="13137">
                  <c:v>1E-4</c:v>
                </c:pt>
                <c:pt idx="13138">
                  <c:v>1E-4</c:v>
                </c:pt>
                <c:pt idx="13139">
                  <c:v>1.0001</c:v>
                </c:pt>
                <c:pt idx="13140">
                  <c:v>1E-4</c:v>
                </c:pt>
                <c:pt idx="13141">
                  <c:v>1E-4</c:v>
                </c:pt>
                <c:pt idx="13142">
                  <c:v>1E-4</c:v>
                </c:pt>
                <c:pt idx="13143">
                  <c:v>1E-4</c:v>
                </c:pt>
                <c:pt idx="13144">
                  <c:v>1.0001</c:v>
                </c:pt>
                <c:pt idx="13145">
                  <c:v>1E-4</c:v>
                </c:pt>
                <c:pt idx="13146">
                  <c:v>1E-4</c:v>
                </c:pt>
                <c:pt idx="13147">
                  <c:v>1.0001</c:v>
                </c:pt>
                <c:pt idx="13148">
                  <c:v>1E-4</c:v>
                </c:pt>
                <c:pt idx="13149">
                  <c:v>1E-4</c:v>
                </c:pt>
                <c:pt idx="13150">
                  <c:v>2.0001000000000002</c:v>
                </c:pt>
                <c:pt idx="13151">
                  <c:v>1E-4</c:v>
                </c:pt>
                <c:pt idx="13152">
                  <c:v>1E-4</c:v>
                </c:pt>
                <c:pt idx="13153">
                  <c:v>1E-4</c:v>
                </c:pt>
                <c:pt idx="13154">
                  <c:v>1.0001</c:v>
                </c:pt>
                <c:pt idx="13155">
                  <c:v>1E-4</c:v>
                </c:pt>
                <c:pt idx="13156">
                  <c:v>1E-4</c:v>
                </c:pt>
                <c:pt idx="13157">
                  <c:v>1E-4</c:v>
                </c:pt>
                <c:pt idx="13158">
                  <c:v>1E-4</c:v>
                </c:pt>
                <c:pt idx="13159">
                  <c:v>1E-4</c:v>
                </c:pt>
                <c:pt idx="13160">
                  <c:v>1E-4</c:v>
                </c:pt>
                <c:pt idx="13161">
                  <c:v>1.0001</c:v>
                </c:pt>
                <c:pt idx="13162">
                  <c:v>1.0001</c:v>
                </c:pt>
                <c:pt idx="13163">
                  <c:v>2.0001000000000002</c:v>
                </c:pt>
                <c:pt idx="13164">
                  <c:v>1E-4</c:v>
                </c:pt>
                <c:pt idx="13165">
                  <c:v>1.0001</c:v>
                </c:pt>
                <c:pt idx="13166">
                  <c:v>1E-4</c:v>
                </c:pt>
                <c:pt idx="13167">
                  <c:v>1E-4</c:v>
                </c:pt>
                <c:pt idx="13168">
                  <c:v>1E-4</c:v>
                </c:pt>
                <c:pt idx="13169">
                  <c:v>1E-4</c:v>
                </c:pt>
                <c:pt idx="13170">
                  <c:v>1E-4</c:v>
                </c:pt>
                <c:pt idx="13171">
                  <c:v>1E-4</c:v>
                </c:pt>
                <c:pt idx="13172">
                  <c:v>1.0001</c:v>
                </c:pt>
                <c:pt idx="13173">
                  <c:v>1E-4</c:v>
                </c:pt>
                <c:pt idx="13174">
                  <c:v>1E-4</c:v>
                </c:pt>
                <c:pt idx="13175">
                  <c:v>1E-4</c:v>
                </c:pt>
                <c:pt idx="13176">
                  <c:v>1E-4</c:v>
                </c:pt>
                <c:pt idx="13177">
                  <c:v>1E-4</c:v>
                </c:pt>
                <c:pt idx="13178">
                  <c:v>1E-4</c:v>
                </c:pt>
                <c:pt idx="13179">
                  <c:v>1E-4</c:v>
                </c:pt>
                <c:pt idx="13180">
                  <c:v>1.0001</c:v>
                </c:pt>
                <c:pt idx="13181">
                  <c:v>2.0001000000000002</c:v>
                </c:pt>
                <c:pt idx="13182">
                  <c:v>1E-4</c:v>
                </c:pt>
                <c:pt idx="13183">
                  <c:v>1E-4</c:v>
                </c:pt>
                <c:pt idx="13184">
                  <c:v>1E-4</c:v>
                </c:pt>
                <c:pt idx="13185">
                  <c:v>1E-4</c:v>
                </c:pt>
                <c:pt idx="13186">
                  <c:v>1E-4</c:v>
                </c:pt>
                <c:pt idx="13187">
                  <c:v>1.0001</c:v>
                </c:pt>
                <c:pt idx="13188">
                  <c:v>1E-4</c:v>
                </c:pt>
                <c:pt idx="13189">
                  <c:v>1E-4</c:v>
                </c:pt>
                <c:pt idx="13190">
                  <c:v>1E-4</c:v>
                </c:pt>
                <c:pt idx="13191">
                  <c:v>1E-4</c:v>
                </c:pt>
                <c:pt idx="13192">
                  <c:v>1.0001</c:v>
                </c:pt>
                <c:pt idx="13193">
                  <c:v>1E-4</c:v>
                </c:pt>
                <c:pt idx="13194">
                  <c:v>1E-4</c:v>
                </c:pt>
                <c:pt idx="13195">
                  <c:v>1E-4</c:v>
                </c:pt>
                <c:pt idx="13196">
                  <c:v>1E-4</c:v>
                </c:pt>
                <c:pt idx="13197">
                  <c:v>1E-4</c:v>
                </c:pt>
                <c:pt idx="13198">
                  <c:v>1E-4</c:v>
                </c:pt>
                <c:pt idx="13199">
                  <c:v>1E-4</c:v>
                </c:pt>
                <c:pt idx="13200">
                  <c:v>1E-4</c:v>
                </c:pt>
                <c:pt idx="13201">
                  <c:v>1.0001</c:v>
                </c:pt>
                <c:pt idx="13202">
                  <c:v>1E-4</c:v>
                </c:pt>
                <c:pt idx="13203">
                  <c:v>1E-4</c:v>
                </c:pt>
                <c:pt idx="13204">
                  <c:v>1E-4</c:v>
                </c:pt>
                <c:pt idx="13205">
                  <c:v>1.0001</c:v>
                </c:pt>
                <c:pt idx="13206">
                  <c:v>1E-4</c:v>
                </c:pt>
                <c:pt idx="13207">
                  <c:v>1E-4</c:v>
                </c:pt>
                <c:pt idx="13208">
                  <c:v>1E-4</c:v>
                </c:pt>
                <c:pt idx="13209">
                  <c:v>1E-4</c:v>
                </c:pt>
                <c:pt idx="13210">
                  <c:v>1E-4</c:v>
                </c:pt>
                <c:pt idx="13211">
                  <c:v>1E-4</c:v>
                </c:pt>
                <c:pt idx="13212">
                  <c:v>1E-4</c:v>
                </c:pt>
                <c:pt idx="13213">
                  <c:v>1E-4</c:v>
                </c:pt>
                <c:pt idx="13214">
                  <c:v>1E-4</c:v>
                </c:pt>
                <c:pt idx="13215">
                  <c:v>1E-4</c:v>
                </c:pt>
                <c:pt idx="13216">
                  <c:v>1E-4</c:v>
                </c:pt>
                <c:pt idx="13217">
                  <c:v>1.0001</c:v>
                </c:pt>
                <c:pt idx="13218">
                  <c:v>1E-4</c:v>
                </c:pt>
                <c:pt idx="13219">
                  <c:v>1E-4</c:v>
                </c:pt>
                <c:pt idx="13220">
                  <c:v>1.0001</c:v>
                </c:pt>
                <c:pt idx="13221">
                  <c:v>1E-4</c:v>
                </c:pt>
                <c:pt idx="13222">
                  <c:v>1E-4</c:v>
                </c:pt>
                <c:pt idx="13223">
                  <c:v>1E-4</c:v>
                </c:pt>
                <c:pt idx="13224">
                  <c:v>1E-4</c:v>
                </c:pt>
                <c:pt idx="13225">
                  <c:v>1.0001</c:v>
                </c:pt>
                <c:pt idx="13226">
                  <c:v>1E-4</c:v>
                </c:pt>
                <c:pt idx="13227">
                  <c:v>1.0001</c:v>
                </c:pt>
                <c:pt idx="13228">
                  <c:v>1E-4</c:v>
                </c:pt>
                <c:pt idx="13229">
                  <c:v>1E-4</c:v>
                </c:pt>
                <c:pt idx="13230">
                  <c:v>1E-4</c:v>
                </c:pt>
                <c:pt idx="13231">
                  <c:v>1.0001</c:v>
                </c:pt>
                <c:pt idx="13232">
                  <c:v>1E-4</c:v>
                </c:pt>
                <c:pt idx="13233">
                  <c:v>1.0001</c:v>
                </c:pt>
                <c:pt idx="13234">
                  <c:v>1.0001</c:v>
                </c:pt>
                <c:pt idx="13235">
                  <c:v>1E-4</c:v>
                </c:pt>
                <c:pt idx="13236">
                  <c:v>1.0001</c:v>
                </c:pt>
                <c:pt idx="13237">
                  <c:v>1E-4</c:v>
                </c:pt>
                <c:pt idx="13238">
                  <c:v>1.0001</c:v>
                </c:pt>
                <c:pt idx="13239">
                  <c:v>1E-4</c:v>
                </c:pt>
                <c:pt idx="13240">
                  <c:v>1E-4</c:v>
                </c:pt>
                <c:pt idx="13241">
                  <c:v>1E-4</c:v>
                </c:pt>
                <c:pt idx="13242">
                  <c:v>1E-4</c:v>
                </c:pt>
                <c:pt idx="13243">
                  <c:v>1E-4</c:v>
                </c:pt>
                <c:pt idx="13244">
                  <c:v>1E-4</c:v>
                </c:pt>
                <c:pt idx="13245">
                  <c:v>1.0001</c:v>
                </c:pt>
                <c:pt idx="13246">
                  <c:v>1.0001</c:v>
                </c:pt>
                <c:pt idx="13247">
                  <c:v>1.0001</c:v>
                </c:pt>
                <c:pt idx="13248">
                  <c:v>1E-4</c:v>
                </c:pt>
                <c:pt idx="13249">
                  <c:v>1.0001</c:v>
                </c:pt>
                <c:pt idx="13250">
                  <c:v>1.0001</c:v>
                </c:pt>
                <c:pt idx="13251">
                  <c:v>1E-4</c:v>
                </c:pt>
                <c:pt idx="13252">
                  <c:v>1E-4</c:v>
                </c:pt>
                <c:pt idx="13253">
                  <c:v>1E-4</c:v>
                </c:pt>
                <c:pt idx="13254">
                  <c:v>1E-4</c:v>
                </c:pt>
                <c:pt idx="13255">
                  <c:v>1E-4</c:v>
                </c:pt>
                <c:pt idx="13256">
                  <c:v>1E-4</c:v>
                </c:pt>
                <c:pt idx="13257">
                  <c:v>1E-4</c:v>
                </c:pt>
                <c:pt idx="13258">
                  <c:v>1E-4</c:v>
                </c:pt>
                <c:pt idx="13259">
                  <c:v>1E-4</c:v>
                </c:pt>
                <c:pt idx="13260">
                  <c:v>1E-4</c:v>
                </c:pt>
                <c:pt idx="13261">
                  <c:v>1E-4</c:v>
                </c:pt>
                <c:pt idx="13262">
                  <c:v>1E-4</c:v>
                </c:pt>
                <c:pt idx="13263">
                  <c:v>1E-4</c:v>
                </c:pt>
                <c:pt idx="13264">
                  <c:v>1E-4</c:v>
                </c:pt>
                <c:pt idx="13265">
                  <c:v>1E-4</c:v>
                </c:pt>
                <c:pt idx="13266">
                  <c:v>1E-4</c:v>
                </c:pt>
                <c:pt idx="13267">
                  <c:v>1E-4</c:v>
                </c:pt>
                <c:pt idx="13268">
                  <c:v>1E-4</c:v>
                </c:pt>
                <c:pt idx="13269">
                  <c:v>1E-4</c:v>
                </c:pt>
                <c:pt idx="13270">
                  <c:v>1.0001</c:v>
                </c:pt>
                <c:pt idx="13271">
                  <c:v>1E-4</c:v>
                </c:pt>
                <c:pt idx="13272">
                  <c:v>1.0001</c:v>
                </c:pt>
                <c:pt idx="13273">
                  <c:v>2.0001000000000002</c:v>
                </c:pt>
                <c:pt idx="13274">
                  <c:v>1E-4</c:v>
                </c:pt>
                <c:pt idx="13275">
                  <c:v>1E-4</c:v>
                </c:pt>
                <c:pt idx="13276">
                  <c:v>1E-4</c:v>
                </c:pt>
                <c:pt idx="13277">
                  <c:v>1.0001</c:v>
                </c:pt>
                <c:pt idx="13278">
                  <c:v>1.0001</c:v>
                </c:pt>
                <c:pt idx="13279">
                  <c:v>1E-4</c:v>
                </c:pt>
                <c:pt idx="13280">
                  <c:v>1E-4</c:v>
                </c:pt>
                <c:pt idx="13281">
                  <c:v>1E-4</c:v>
                </c:pt>
                <c:pt idx="13282">
                  <c:v>1E-4</c:v>
                </c:pt>
                <c:pt idx="13283">
                  <c:v>1E-4</c:v>
                </c:pt>
                <c:pt idx="13284">
                  <c:v>1E-4</c:v>
                </c:pt>
                <c:pt idx="13285">
                  <c:v>1E-4</c:v>
                </c:pt>
                <c:pt idx="13286">
                  <c:v>1E-4</c:v>
                </c:pt>
                <c:pt idx="13287">
                  <c:v>1E-4</c:v>
                </c:pt>
                <c:pt idx="13288">
                  <c:v>1E-4</c:v>
                </c:pt>
                <c:pt idx="13289">
                  <c:v>1E-4</c:v>
                </c:pt>
                <c:pt idx="13290">
                  <c:v>1E-4</c:v>
                </c:pt>
                <c:pt idx="13291">
                  <c:v>1E-4</c:v>
                </c:pt>
                <c:pt idx="13292">
                  <c:v>1E-4</c:v>
                </c:pt>
                <c:pt idx="13293">
                  <c:v>1.0001</c:v>
                </c:pt>
                <c:pt idx="13294">
                  <c:v>1E-4</c:v>
                </c:pt>
                <c:pt idx="13295">
                  <c:v>1E-4</c:v>
                </c:pt>
                <c:pt idx="13296">
                  <c:v>1.0001</c:v>
                </c:pt>
                <c:pt idx="13297">
                  <c:v>1E-4</c:v>
                </c:pt>
                <c:pt idx="13298">
                  <c:v>1.0001</c:v>
                </c:pt>
                <c:pt idx="13299">
                  <c:v>1.0001</c:v>
                </c:pt>
                <c:pt idx="13300">
                  <c:v>1E-4</c:v>
                </c:pt>
                <c:pt idx="13301">
                  <c:v>1E-4</c:v>
                </c:pt>
                <c:pt idx="13302">
                  <c:v>1E-4</c:v>
                </c:pt>
                <c:pt idx="13303">
                  <c:v>1.0001</c:v>
                </c:pt>
                <c:pt idx="13304">
                  <c:v>1E-4</c:v>
                </c:pt>
                <c:pt idx="13305">
                  <c:v>1E-4</c:v>
                </c:pt>
                <c:pt idx="13306">
                  <c:v>1.0001</c:v>
                </c:pt>
                <c:pt idx="13307">
                  <c:v>2.0001000000000002</c:v>
                </c:pt>
                <c:pt idx="13308">
                  <c:v>1E-4</c:v>
                </c:pt>
                <c:pt idx="13309">
                  <c:v>1E-4</c:v>
                </c:pt>
                <c:pt idx="13310">
                  <c:v>1E-4</c:v>
                </c:pt>
                <c:pt idx="13311">
                  <c:v>1E-4</c:v>
                </c:pt>
                <c:pt idx="13312">
                  <c:v>1E-4</c:v>
                </c:pt>
                <c:pt idx="13313">
                  <c:v>1E-4</c:v>
                </c:pt>
                <c:pt idx="13314">
                  <c:v>1E-4</c:v>
                </c:pt>
                <c:pt idx="13315">
                  <c:v>1E-4</c:v>
                </c:pt>
                <c:pt idx="13316">
                  <c:v>1E-4</c:v>
                </c:pt>
                <c:pt idx="13317">
                  <c:v>1E-4</c:v>
                </c:pt>
                <c:pt idx="13318">
                  <c:v>1.0001</c:v>
                </c:pt>
                <c:pt idx="13319">
                  <c:v>1.0001</c:v>
                </c:pt>
                <c:pt idx="13320">
                  <c:v>1E-4</c:v>
                </c:pt>
                <c:pt idx="13321">
                  <c:v>1E-4</c:v>
                </c:pt>
                <c:pt idx="13322">
                  <c:v>1E-4</c:v>
                </c:pt>
                <c:pt idx="13323">
                  <c:v>1.0001</c:v>
                </c:pt>
                <c:pt idx="13324">
                  <c:v>1E-4</c:v>
                </c:pt>
                <c:pt idx="13325">
                  <c:v>1E-4</c:v>
                </c:pt>
                <c:pt idx="13326">
                  <c:v>1E-4</c:v>
                </c:pt>
                <c:pt idx="13327">
                  <c:v>1E-4</c:v>
                </c:pt>
                <c:pt idx="13328">
                  <c:v>1E-4</c:v>
                </c:pt>
                <c:pt idx="13329">
                  <c:v>1.0001</c:v>
                </c:pt>
                <c:pt idx="13330">
                  <c:v>1E-4</c:v>
                </c:pt>
                <c:pt idx="13331">
                  <c:v>1E-4</c:v>
                </c:pt>
                <c:pt idx="13332">
                  <c:v>1E-4</c:v>
                </c:pt>
                <c:pt idx="13333">
                  <c:v>1.0001</c:v>
                </c:pt>
                <c:pt idx="13334">
                  <c:v>1.0001</c:v>
                </c:pt>
                <c:pt idx="13335">
                  <c:v>1.0001</c:v>
                </c:pt>
                <c:pt idx="13336">
                  <c:v>1E-4</c:v>
                </c:pt>
                <c:pt idx="13337">
                  <c:v>1E-4</c:v>
                </c:pt>
                <c:pt idx="13338">
                  <c:v>1E-4</c:v>
                </c:pt>
                <c:pt idx="13339">
                  <c:v>1.0001</c:v>
                </c:pt>
                <c:pt idx="13340">
                  <c:v>1E-4</c:v>
                </c:pt>
                <c:pt idx="13341">
                  <c:v>1.0001</c:v>
                </c:pt>
                <c:pt idx="13342">
                  <c:v>1E-4</c:v>
                </c:pt>
                <c:pt idx="13343">
                  <c:v>1E-4</c:v>
                </c:pt>
                <c:pt idx="13344">
                  <c:v>1E-4</c:v>
                </c:pt>
                <c:pt idx="13345">
                  <c:v>1.0001</c:v>
                </c:pt>
                <c:pt idx="13346">
                  <c:v>1E-4</c:v>
                </c:pt>
                <c:pt idx="13347">
                  <c:v>1E-4</c:v>
                </c:pt>
                <c:pt idx="13348">
                  <c:v>1E-4</c:v>
                </c:pt>
                <c:pt idx="13349">
                  <c:v>1E-4</c:v>
                </c:pt>
                <c:pt idx="13350">
                  <c:v>1E-4</c:v>
                </c:pt>
                <c:pt idx="13351">
                  <c:v>1E-4</c:v>
                </c:pt>
                <c:pt idx="13352">
                  <c:v>1E-4</c:v>
                </c:pt>
                <c:pt idx="13353">
                  <c:v>1E-4</c:v>
                </c:pt>
                <c:pt idx="13354">
                  <c:v>1E-4</c:v>
                </c:pt>
                <c:pt idx="13355">
                  <c:v>1E-4</c:v>
                </c:pt>
                <c:pt idx="13356">
                  <c:v>1E-4</c:v>
                </c:pt>
                <c:pt idx="13357">
                  <c:v>1E-4</c:v>
                </c:pt>
                <c:pt idx="13358">
                  <c:v>1E-4</c:v>
                </c:pt>
                <c:pt idx="13359">
                  <c:v>2.0001000000000002</c:v>
                </c:pt>
                <c:pt idx="13360">
                  <c:v>1.0001</c:v>
                </c:pt>
                <c:pt idx="13361">
                  <c:v>2.0001000000000002</c:v>
                </c:pt>
                <c:pt idx="13362">
                  <c:v>1E-4</c:v>
                </c:pt>
                <c:pt idx="13363">
                  <c:v>1E-4</c:v>
                </c:pt>
                <c:pt idx="13364">
                  <c:v>1E-4</c:v>
                </c:pt>
                <c:pt idx="13365">
                  <c:v>1E-4</c:v>
                </c:pt>
                <c:pt idx="13366">
                  <c:v>1.0001</c:v>
                </c:pt>
                <c:pt idx="13367">
                  <c:v>1.0001</c:v>
                </c:pt>
                <c:pt idx="13368">
                  <c:v>1E-4</c:v>
                </c:pt>
                <c:pt idx="13369">
                  <c:v>2.0001000000000002</c:v>
                </c:pt>
                <c:pt idx="13370">
                  <c:v>1E-4</c:v>
                </c:pt>
                <c:pt idx="13371">
                  <c:v>3.0001000000000002</c:v>
                </c:pt>
                <c:pt idx="13372">
                  <c:v>2.0001000000000002</c:v>
                </c:pt>
                <c:pt idx="13373">
                  <c:v>1.0001</c:v>
                </c:pt>
                <c:pt idx="13374">
                  <c:v>1E-4</c:v>
                </c:pt>
                <c:pt idx="13375">
                  <c:v>1E-4</c:v>
                </c:pt>
                <c:pt idx="13376">
                  <c:v>1E-4</c:v>
                </c:pt>
                <c:pt idx="13377">
                  <c:v>1.0001</c:v>
                </c:pt>
                <c:pt idx="13378">
                  <c:v>1E-4</c:v>
                </c:pt>
                <c:pt idx="13379">
                  <c:v>1E-4</c:v>
                </c:pt>
                <c:pt idx="13380">
                  <c:v>1E-4</c:v>
                </c:pt>
                <c:pt idx="13381">
                  <c:v>1E-4</c:v>
                </c:pt>
                <c:pt idx="13382">
                  <c:v>1E-4</c:v>
                </c:pt>
                <c:pt idx="13383">
                  <c:v>1E-4</c:v>
                </c:pt>
                <c:pt idx="13384">
                  <c:v>1E-4</c:v>
                </c:pt>
                <c:pt idx="13385">
                  <c:v>1E-4</c:v>
                </c:pt>
                <c:pt idx="13386">
                  <c:v>1E-4</c:v>
                </c:pt>
                <c:pt idx="13387">
                  <c:v>1E-4</c:v>
                </c:pt>
                <c:pt idx="13388">
                  <c:v>1E-4</c:v>
                </c:pt>
                <c:pt idx="13389">
                  <c:v>1E-4</c:v>
                </c:pt>
                <c:pt idx="13390">
                  <c:v>1E-4</c:v>
                </c:pt>
                <c:pt idx="13391">
                  <c:v>1E-4</c:v>
                </c:pt>
                <c:pt idx="13392">
                  <c:v>3.0001000000000002</c:v>
                </c:pt>
                <c:pt idx="13393">
                  <c:v>1.0001</c:v>
                </c:pt>
                <c:pt idx="13394">
                  <c:v>1E-4</c:v>
                </c:pt>
                <c:pt idx="13395">
                  <c:v>1E-4</c:v>
                </c:pt>
                <c:pt idx="13396">
                  <c:v>1.0001</c:v>
                </c:pt>
                <c:pt idx="13397">
                  <c:v>1E-4</c:v>
                </c:pt>
                <c:pt idx="13398">
                  <c:v>1E-4</c:v>
                </c:pt>
                <c:pt idx="13399">
                  <c:v>1E-4</c:v>
                </c:pt>
                <c:pt idx="13400">
                  <c:v>1.0001</c:v>
                </c:pt>
                <c:pt idx="13401">
                  <c:v>2.0001000000000002</c:v>
                </c:pt>
                <c:pt idx="13402">
                  <c:v>1E-4</c:v>
                </c:pt>
                <c:pt idx="13403">
                  <c:v>1.0001</c:v>
                </c:pt>
                <c:pt idx="13404">
                  <c:v>1E-4</c:v>
                </c:pt>
                <c:pt idx="13405">
                  <c:v>1E-4</c:v>
                </c:pt>
                <c:pt idx="13406">
                  <c:v>1.0001</c:v>
                </c:pt>
                <c:pt idx="13407">
                  <c:v>1E-4</c:v>
                </c:pt>
                <c:pt idx="13408">
                  <c:v>1E-4</c:v>
                </c:pt>
                <c:pt idx="13409">
                  <c:v>1.0001</c:v>
                </c:pt>
                <c:pt idx="13410">
                  <c:v>1E-4</c:v>
                </c:pt>
                <c:pt idx="13411">
                  <c:v>1E-4</c:v>
                </c:pt>
                <c:pt idx="13412">
                  <c:v>1E-4</c:v>
                </c:pt>
                <c:pt idx="13413">
                  <c:v>1E-4</c:v>
                </c:pt>
                <c:pt idx="13414">
                  <c:v>1E-4</c:v>
                </c:pt>
                <c:pt idx="13415">
                  <c:v>1E-4</c:v>
                </c:pt>
                <c:pt idx="13416">
                  <c:v>1E-4</c:v>
                </c:pt>
                <c:pt idx="13417">
                  <c:v>1E-4</c:v>
                </c:pt>
                <c:pt idx="13418">
                  <c:v>1.0001</c:v>
                </c:pt>
                <c:pt idx="13419">
                  <c:v>1E-4</c:v>
                </c:pt>
                <c:pt idx="13420">
                  <c:v>1.0001</c:v>
                </c:pt>
                <c:pt idx="13421">
                  <c:v>1.0001</c:v>
                </c:pt>
                <c:pt idx="13422">
                  <c:v>1.0001</c:v>
                </c:pt>
                <c:pt idx="13423">
                  <c:v>1E-4</c:v>
                </c:pt>
                <c:pt idx="13424">
                  <c:v>1E-4</c:v>
                </c:pt>
                <c:pt idx="13425">
                  <c:v>1E-4</c:v>
                </c:pt>
                <c:pt idx="13426">
                  <c:v>1.0001</c:v>
                </c:pt>
                <c:pt idx="13427">
                  <c:v>1E-4</c:v>
                </c:pt>
                <c:pt idx="13428">
                  <c:v>1E-4</c:v>
                </c:pt>
                <c:pt idx="13429">
                  <c:v>1E-4</c:v>
                </c:pt>
                <c:pt idx="13430">
                  <c:v>1E-4</c:v>
                </c:pt>
                <c:pt idx="13431">
                  <c:v>3.0001000000000002</c:v>
                </c:pt>
                <c:pt idx="13432">
                  <c:v>1E-4</c:v>
                </c:pt>
                <c:pt idx="13433">
                  <c:v>1.0001</c:v>
                </c:pt>
                <c:pt idx="13434">
                  <c:v>1E-4</c:v>
                </c:pt>
                <c:pt idx="13435">
                  <c:v>1E-4</c:v>
                </c:pt>
                <c:pt idx="13436">
                  <c:v>1E-4</c:v>
                </c:pt>
                <c:pt idx="13437">
                  <c:v>1E-4</c:v>
                </c:pt>
                <c:pt idx="13438">
                  <c:v>1E-4</c:v>
                </c:pt>
                <c:pt idx="13439">
                  <c:v>1E-4</c:v>
                </c:pt>
                <c:pt idx="13440">
                  <c:v>1E-4</c:v>
                </c:pt>
                <c:pt idx="13441">
                  <c:v>1E-4</c:v>
                </c:pt>
                <c:pt idx="13442">
                  <c:v>1E-4</c:v>
                </c:pt>
                <c:pt idx="13443">
                  <c:v>1E-4</c:v>
                </c:pt>
                <c:pt idx="13444">
                  <c:v>1.0001</c:v>
                </c:pt>
                <c:pt idx="13445">
                  <c:v>1E-4</c:v>
                </c:pt>
                <c:pt idx="13446">
                  <c:v>1E-4</c:v>
                </c:pt>
                <c:pt idx="13447">
                  <c:v>1.0001</c:v>
                </c:pt>
                <c:pt idx="13448">
                  <c:v>1E-4</c:v>
                </c:pt>
                <c:pt idx="13449">
                  <c:v>2.0001000000000002</c:v>
                </c:pt>
                <c:pt idx="13450">
                  <c:v>1E-4</c:v>
                </c:pt>
                <c:pt idx="13451">
                  <c:v>2.0001000000000002</c:v>
                </c:pt>
                <c:pt idx="13452">
                  <c:v>1E-4</c:v>
                </c:pt>
                <c:pt idx="13453">
                  <c:v>1E-4</c:v>
                </c:pt>
                <c:pt idx="13454">
                  <c:v>1E-4</c:v>
                </c:pt>
                <c:pt idx="13455">
                  <c:v>1E-4</c:v>
                </c:pt>
                <c:pt idx="13456">
                  <c:v>1.0001</c:v>
                </c:pt>
                <c:pt idx="13457">
                  <c:v>1E-4</c:v>
                </c:pt>
                <c:pt idx="13458">
                  <c:v>1E-4</c:v>
                </c:pt>
                <c:pt idx="13459">
                  <c:v>1.0001</c:v>
                </c:pt>
                <c:pt idx="13460">
                  <c:v>1E-4</c:v>
                </c:pt>
                <c:pt idx="13461">
                  <c:v>1E-4</c:v>
                </c:pt>
                <c:pt idx="13462">
                  <c:v>1E-4</c:v>
                </c:pt>
                <c:pt idx="13463">
                  <c:v>1.0001</c:v>
                </c:pt>
                <c:pt idx="13464">
                  <c:v>1.0001</c:v>
                </c:pt>
                <c:pt idx="13465">
                  <c:v>1E-4</c:v>
                </c:pt>
                <c:pt idx="13466">
                  <c:v>1.0001</c:v>
                </c:pt>
                <c:pt idx="13467">
                  <c:v>1E-4</c:v>
                </c:pt>
                <c:pt idx="13468">
                  <c:v>1E-4</c:v>
                </c:pt>
                <c:pt idx="13469">
                  <c:v>1E-4</c:v>
                </c:pt>
                <c:pt idx="13470">
                  <c:v>1.0001</c:v>
                </c:pt>
                <c:pt idx="13471">
                  <c:v>1E-4</c:v>
                </c:pt>
                <c:pt idx="13472">
                  <c:v>1.0001</c:v>
                </c:pt>
                <c:pt idx="13473">
                  <c:v>1E-4</c:v>
                </c:pt>
                <c:pt idx="13474">
                  <c:v>1.0001</c:v>
                </c:pt>
                <c:pt idx="13475">
                  <c:v>1.0001</c:v>
                </c:pt>
                <c:pt idx="13476">
                  <c:v>1E-4</c:v>
                </c:pt>
                <c:pt idx="13477">
                  <c:v>1E-4</c:v>
                </c:pt>
                <c:pt idx="13478">
                  <c:v>1.0001</c:v>
                </c:pt>
                <c:pt idx="13479">
                  <c:v>1.0001</c:v>
                </c:pt>
                <c:pt idx="13480">
                  <c:v>1E-4</c:v>
                </c:pt>
                <c:pt idx="13481">
                  <c:v>1.0001</c:v>
                </c:pt>
                <c:pt idx="13482">
                  <c:v>1E-4</c:v>
                </c:pt>
                <c:pt idx="13483">
                  <c:v>1.0001</c:v>
                </c:pt>
                <c:pt idx="13484">
                  <c:v>1.0001</c:v>
                </c:pt>
                <c:pt idx="13485">
                  <c:v>2.0001000000000002</c:v>
                </c:pt>
                <c:pt idx="13486">
                  <c:v>1.0001</c:v>
                </c:pt>
                <c:pt idx="13487">
                  <c:v>4.0000999999999998</c:v>
                </c:pt>
                <c:pt idx="13488">
                  <c:v>1E-4</c:v>
                </c:pt>
                <c:pt idx="13489">
                  <c:v>1.0001</c:v>
                </c:pt>
                <c:pt idx="13490">
                  <c:v>1E-4</c:v>
                </c:pt>
                <c:pt idx="13491">
                  <c:v>1E-4</c:v>
                </c:pt>
                <c:pt idx="13492">
                  <c:v>1E-4</c:v>
                </c:pt>
                <c:pt idx="13493">
                  <c:v>1.0001</c:v>
                </c:pt>
                <c:pt idx="13494">
                  <c:v>1E-4</c:v>
                </c:pt>
                <c:pt idx="13495">
                  <c:v>1E-4</c:v>
                </c:pt>
                <c:pt idx="13496">
                  <c:v>2.0001000000000002</c:v>
                </c:pt>
                <c:pt idx="13497">
                  <c:v>1E-4</c:v>
                </c:pt>
                <c:pt idx="13498">
                  <c:v>1.0001</c:v>
                </c:pt>
                <c:pt idx="13499">
                  <c:v>1.0001</c:v>
                </c:pt>
                <c:pt idx="13500">
                  <c:v>1E-4</c:v>
                </c:pt>
                <c:pt idx="13501">
                  <c:v>1E-4</c:v>
                </c:pt>
                <c:pt idx="13502">
                  <c:v>1E-4</c:v>
                </c:pt>
                <c:pt idx="13503">
                  <c:v>2.0001000000000002</c:v>
                </c:pt>
                <c:pt idx="13504">
                  <c:v>1.0001</c:v>
                </c:pt>
                <c:pt idx="13505">
                  <c:v>1.0001</c:v>
                </c:pt>
                <c:pt idx="13506">
                  <c:v>1E-4</c:v>
                </c:pt>
                <c:pt idx="13507">
                  <c:v>1E-4</c:v>
                </c:pt>
                <c:pt idx="13508">
                  <c:v>1.0001</c:v>
                </c:pt>
                <c:pt idx="13509">
                  <c:v>1E-4</c:v>
                </c:pt>
                <c:pt idx="13510">
                  <c:v>1E-4</c:v>
                </c:pt>
                <c:pt idx="13511">
                  <c:v>1E-4</c:v>
                </c:pt>
                <c:pt idx="13512">
                  <c:v>2.0001000000000002</c:v>
                </c:pt>
                <c:pt idx="13513">
                  <c:v>1.0001</c:v>
                </c:pt>
                <c:pt idx="13514">
                  <c:v>1.0001</c:v>
                </c:pt>
                <c:pt idx="13515">
                  <c:v>4.0000999999999998</c:v>
                </c:pt>
                <c:pt idx="13516">
                  <c:v>3.0001000000000002</c:v>
                </c:pt>
                <c:pt idx="13517">
                  <c:v>5.0000999999999998</c:v>
                </c:pt>
                <c:pt idx="13518">
                  <c:v>6.0000999999999998</c:v>
                </c:pt>
                <c:pt idx="13519">
                  <c:v>1.0001</c:v>
                </c:pt>
                <c:pt idx="13520">
                  <c:v>1.0001</c:v>
                </c:pt>
                <c:pt idx="13521">
                  <c:v>1.0001</c:v>
                </c:pt>
                <c:pt idx="13522">
                  <c:v>1E-4</c:v>
                </c:pt>
                <c:pt idx="13523">
                  <c:v>1E-4</c:v>
                </c:pt>
                <c:pt idx="13524">
                  <c:v>1E-4</c:v>
                </c:pt>
                <c:pt idx="13525">
                  <c:v>1E-4</c:v>
                </c:pt>
                <c:pt idx="13526">
                  <c:v>1E-4</c:v>
                </c:pt>
                <c:pt idx="13527">
                  <c:v>1E-4</c:v>
                </c:pt>
                <c:pt idx="13528">
                  <c:v>1E-4</c:v>
                </c:pt>
                <c:pt idx="13529">
                  <c:v>1E-4</c:v>
                </c:pt>
                <c:pt idx="13530">
                  <c:v>1E-4</c:v>
                </c:pt>
                <c:pt idx="13531">
                  <c:v>1E-4</c:v>
                </c:pt>
                <c:pt idx="13532">
                  <c:v>1E-4</c:v>
                </c:pt>
                <c:pt idx="13533">
                  <c:v>1E-4</c:v>
                </c:pt>
                <c:pt idx="13534">
                  <c:v>1E-4</c:v>
                </c:pt>
                <c:pt idx="13535">
                  <c:v>1E-4</c:v>
                </c:pt>
                <c:pt idx="13536">
                  <c:v>1E-4</c:v>
                </c:pt>
                <c:pt idx="13537">
                  <c:v>1E-4</c:v>
                </c:pt>
                <c:pt idx="13538">
                  <c:v>1E-4</c:v>
                </c:pt>
                <c:pt idx="13539">
                  <c:v>1E-4</c:v>
                </c:pt>
                <c:pt idx="13540">
                  <c:v>1E-4</c:v>
                </c:pt>
                <c:pt idx="13541">
                  <c:v>3.0001000000000002</c:v>
                </c:pt>
                <c:pt idx="13542">
                  <c:v>1E-4</c:v>
                </c:pt>
                <c:pt idx="13543">
                  <c:v>1E-4</c:v>
                </c:pt>
                <c:pt idx="13544">
                  <c:v>1E-4</c:v>
                </c:pt>
                <c:pt idx="13545">
                  <c:v>1.0001</c:v>
                </c:pt>
                <c:pt idx="13546">
                  <c:v>4.0000999999999998</c:v>
                </c:pt>
                <c:pt idx="13547">
                  <c:v>17.0001</c:v>
                </c:pt>
                <c:pt idx="13548">
                  <c:v>9.0000999999999998</c:v>
                </c:pt>
                <c:pt idx="13549">
                  <c:v>8.0000999999999998</c:v>
                </c:pt>
                <c:pt idx="13550">
                  <c:v>5.0000999999999998</c:v>
                </c:pt>
                <c:pt idx="13551">
                  <c:v>1.0001</c:v>
                </c:pt>
                <c:pt idx="13552">
                  <c:v>1.0001</c:v>
                </c:pt>
                <c:pt idx="13553">
                  <c:v>1E-4</c:v>
                </c:pt>
                <c:pt idx="13554">
                  <c:v>1.0001</c:v>
                </c:pt>
                <c:pt idx="13555">
                  <c:v>1E-4</c:v>
                </c:pt>
                <c:pt idx="13556">
                  <c:v>1E-4</c:v>
                </c:pt>
                <c:pt idx="13557">
                  <c:v>1.0001</c:v>
                </c:pt>
                <c:pt idx="13558">
                  <c:v>1E-4</c:v>
                </c:pt>
                <c:pt idx="13559">
                  <c:v>1E-4</c:v>
                </c:pt>
                <c:pt idx="13560">
                  <c:v>1E-4</c:v>
                </c:pt>
                <c:pt idx="13561">
                  <c:v>1E-4</c:v>
                </c:pt>
                <c:pt idx="13562">
                  <c:v>1.0001</c:v>
                </c:pt>
                <c:pt idx="13563">
                  <c:v>1E-4</c:v>
                </c:pt>
                <c:pt idx="13564">
                  <c:v>1.0001</c:v>
                </c:pt>
                <c:pt idx="13565">
                  <c:v>1.0001</c:v>
                </c:pt>
                <c:pt idx="13566">
                  <c:v>1E-4</c:v>
                </c:pt>
                <c:pt idx="13567">
                  <c:v>1E-4</c:v>
                </c:pt>
                <c:pt idx="13568">
                  <c:v>1E-4</c:v>
                </c:pt>
                <c:pt idx="13569">
                  <c:v>1E-4</c:v>
                </c:pt>
                <c:pt idx="13570">
                  <c:v>1E-4</c:v>
                </c:pt>
                <c:pt idx="13571">
                  <c:v>1E-4</c:v>
                </c:pt>
                <c:pt idx="13572">
                  <c:v>1E-4</c:v>
                </c:pt>
                <c:pt idx="13573">
                  <c:v>1E-4</c:v>
                </c:pt>
                <c:pt idx="13574">
                  <c:v>1E-4</c:v>
                </c:pt>
                <c:pt idx="13575">
                  <c:v>1E-4</c:v>
                </c:pt>
                <c:pt idx="13576">
                  <c:v>1.0001</c:v>
                </c:pt>
                <c:pt idx="13577">
                  <c:v>1.0001</c:v>
                </c:pt>
                <c:pt idx="13578">
                  <c:v>4.0000999999999998</c:v>
                </c:pt>
                <c:pt idx="13579">
                  <c:v>1E-4</c:v>
                </c:pt>
                <c:pt idx="13580">
                  <c:v>2.0001000000000002</c:v>
                </c:pt>
                <c:pt idx="13581">
                  <c:v>1E-4</c:v>
                </c:pt>
                <c:pt idx="13582">
                  <c:v>1E-4</c:v>
                </c:pt>
                <c:pt idx="13583">
                  <c:v>1E-4</c:v>
                </c:pt>
                <c:pt idx="13584">
                  <c:v>1E-4</c:v>
                </c:pt>
                <c:pt idx="13585">
                  <c:v>1E-4</c:v>
                </c:pt>
                <c:pt idx="13586">
                  <c:v>1.0001</c:v>
                </c:pt>
                <c:pt idx="13587">
                  <c:v>1E-4</c:v>
                </c:pt>
                <c:pt idx="13588">
                  <c:v>1E-4</c:v>
                </c:pt>
                <c:pt idx="13589">
                  <c:v>1E-4</c:v>
                </c:pt>
                <c:pt idx="13590">
                  <c:v>1E-4</c:v>
                </c:pt>
                <c:pt idx="13591">
                  <c:v>1E-4</c:v>
                </c:pt>
                <c:pt idx="13592">
                  <c:v>2.0001000000000002</c:v>
                </c:pt>
                <c:pt idx="13593">
                  <c:v>1E-4</c:v>
                </c:pt>
                <c:pt idx="13594">
                  <c:v>1E-4</c:v>
                </c:pt>
                <c:pt idx="13595">
                  <c:v>1E-4</c:v>
                </c:pt>
                <c:pt idx="13596">
                  <c:v>1.0001</c:v>
                </c:pt>
                <c:pt idx="13597">
                  <c:v>1E-4</c:v>
                </c:pt>
                <c:pt idx="13598">
                  <c:v>1E-4</c:v>
                </c:pt>
                <c:pt idx="13599">
                  <c:v>1.0001</c:v>
                </c:pt>
                <c:pt idx="13600">
                  <c:v>1.0001</c:v>
                </c:pt>
                <c:pt idx="13601">
                  <c:v>1.0001</c:v>
                </c:pt>
                <c:pt idx="13602">
                  <c:v>1E-4</c:v>
                </c:pt>
                <c:pt idx="13603">
                  <c:v>1E-4</c:v>
                </c:pt>
                <c:pt idx="13604">
                  <c:v>1.0001</c:v>
                </c:pt>
                <c:pt idx="13605">
                  <c:v>1E-4</c:v>
                </c:pt>
                <c:pt idx="13606">
                  <c:v>1.0001</c:v>
                </c:pt>
                <c:pt idx="13607">
                  <c:v>1E-4</c:v>
                </c:pt>
                <c:pt idx="13608">
                  <c:v>1.0001</c:v>
                </c:pt>
                <c:pt idx="13609">
                  <c:v>1.0001</c:v>
                </c:pt>
                <c:pt idx="13610">
                  <c:v>1.0001</c:v>
                </c:pt>
                <c:pt idx="13611">
                  <c:v>1E-4</c:v>
                </c:pt>
                <c:pt idx="13612">
                  <c:v>1E-4</c:v>
                </c:pt>
                <c:pt idx="13613">
                  <c:v>1.0001</c:v>
                </c:pt>
                <c:pt idx="13614">
                  <c:v>1E-4</c:v>
                </c:pt>
                <c:pt idx="13615">
                  <c:v>1E-4</c:v>
                </c:pt>
                <c:pt idx="13616">
                  <c:v>1E-4</c:v>
                </c:pt>
                <c:pt idx="13617">
                  <c:v>1E-4</c:v>
                </c:pt>
                <c:pt idx="13618">
                  <c:v>1.0001</c:v>
                </c:pt>
                <c:pt idx="13619">
                  <c:v>1.0001</c:v>
                </c:pt>
                <c:pt idx="13620">
                  <c:v>1.0001</c:v>
                </c:pt>
                <c:pt idx="13621">
                  <c:v>1.0001</c:v>
                </c:pt>
                <c:pt idx="13622">
                  <c:v>1E-4</c:v>
                </c:pt>
                <c:pt idx="13623">
                  <c:v>1E-4</c:v>
                </c:pt>
                <c:pt idx="13624">
                  <c:v>1.0001</c:v>
                </c:pt>
                <c:pt idx="13625">
                  <c:v>1E-4</c:v>
                </c:pt>
                <c:pt idx="13626">
                  <c:v>1E-4</c:v>
                </c:pt>
                <c:pt idx="13627">
                  <c:v>1E-4</c:v>
                </c:pt>
                <c:pt idx="13628">
                  <c:v>1E-4</c:v>
                </c:pt>
                <c:pt idx="13629">
                  <c:v>1E-4</c:v>
                </c:pt>
                <c:pt idx="13630">
                  <c:v>1E-4</c:v>
                </c:pt>
                <c:pt idx="13631">
                  <c:v>1E-4</c:v>
                </c:pt>
                <c:pt idx="13632">
                  <c:v>1E-4</c:v>
                </c:pt>
                <c:pt idx="13633">
                  <c:v>1E-4</c:v>
                </c:pt>
                <c:pt idx="13634">
                  <c:v>1E-4</c:v>
                </c:pt>
                <c:pt idx="13635">
                  <c:v>1E-4</c:v>
                </c:pt>
                <c:pt idx="13636">
                  <c:v>1E-4</c:v>
                </c:pt>
                <c:pt idx="13637">
                  <c:v>1E-4</c:v>
                </c:pt>
                <c:pt idx="13638">
                  <c:v>1.0001</c:v>
                </c:pt>
                <c:pt idx="13639">
                  <c:v>1.0001</c:v>
                </c:pt>
                <c:pt idx="13640">
                  <c:v>1E-4</c:v>
                </c:pt>
                <c:pt idx="13641">
                  <c:v>1E-4</c:v>
                </c:pt>
                <c:pt idx="13642">
                  <c:v>1.0001</c:v>
                </c:pt>
                <c:pt idx="13643">
                  <c:v>1E-4</c:v>
                </c:pt>
                <c:pt idx="13644">
                  <c:v>1.0001</c:v>
                </c:pt>
                <c:pt idx="13645">
                  <c:v>1.0001</c:v>
                </c:pt>
                <c:pt idx="13646">
                  <c:v>1E-4</c:v>
                </c:pt>
                <c:pt idx="13647">
                  <c:v>1E-4</c:v>
                </c:pt>
                <c:pt idx="13648">
                  <c:v>1E-4</c:v>
                </c:pt>
                <c:pt idx="13649">
                  <c:v>1E-4</c:v>
                </c:pt>
                <c:pt idx="13650">
                  <c:v>1E-4</c:v>
                </c:pt>
                <c:pt idx="13651">
                  <c:v>1E-4</c:v>
                </c:pt>
                <c:pt idx="13652">
                  <c:v>1E-4</c:v>
                </c:pt>
                <c:pt idx="13653">
                  <c:v>1E-4</c:v>
                </c:pt>
                <c:pt idx="13654">
                  <c:v>1E-4</c:v>
                </c:pt>
                <c:pt idx="13655">
                  <c:v>1.0001</c:v>
                </c:pt>
                <c:pt idx="13656">
                  <c:v>1E-4</c:v>
                </c:pt>
                <c:pt idx="13657">
                  <c:v>1E-4</c:v>
                </c:pt>
                <c:pt idx="13658">
                  <c:v>1E-4</c:v>
                </c:pt>
                <c:pt idx="13659">
                  <c:v>1E-4</c:v>
                </c:pt>
                <c:pt idx="13660">
                  <c:v>1E-4</c:v>
                </c:pt>
                <c:pt idx="13661">
                  <c:v>1.0001</c:v>
                </c:pt>
                <c:pt idx="13662">
                  <c:v>1E-4</c:v>
                </c:pt>
                <c:pt idx="13663">
                  <c:v>1.0001</c:v>
                </c:pt>
                <c:pt idx="13664">
                  <c:v>1.0001</c:v>
                </c:pt>
                <c:pt idx="13665">
                  <c:v>1E-4</c:v>
                </c:pt>
                <c:pt idx="13666">
                  <c:v>1E-4</c:v>
                </c:pt>
                <c:pt idx="13667">
                  <c:v>1.0001</c:v>
                </c:pt>
                <c:pt idx="13668">
                  <c:v>1E-4</c:v>
                </c:pt>
                <c:pt idx="13669">
                  <c:v>1E-4</c:v>
                </c:pt>
                <c:pt idx="13670">
                  <c:v>1.0001</c:v>
                </c:pt>
                <c:pt idx="13671">
                  <c:v>1E-4</c:v>
                </c:pt>
                <c:pt idx="13672">
                  <c:v>1E-4</c:v>
                </c:pt>
                <c:pt idx="13673">
                  <c:v>1E-4</c:v>
                </c:pt>
                <c:pt idx="13674">
                  <c:v>2.0001000000000002</c:v>
                </c:pt>
                <c:pt idx="13675">
                  <c:v>1E-4</c:v>
                </c:pt>
                <c:pt idx="13676">
                  <c:v>1E-4</c:v>
                </c:pt>
                <c:pt idx="13677">
                  <c:v>1E-4</c:v>
                </c:pt>
                <c:pt idx="13678">
                  <c:v>1E-4</c:v>
                </c:pt>
                <c:pt idx="13679">
                  <c:v>1E-4</c:v>
                </c:pt>
                <c:pt idx="13680">
                  <c:v>1E-4</c:v>
                </c:pt>
                <c:pt idx="13681">
                  <c:v>1E-4</c:v>
                </c:pt>
                <c:pt idx="13682">
                  <c:v>1E-4</c:v>
                </c:pt>
                <c:pt idx="13683">
                  <c:v>1E-4</c:v>
                </c:pt>
                <c:pt idx="13684">
                  <c:v>1E-4</c:v>
                </c:pt>
                <c:pt idx="13685">
                  <c:v>1E-4</c:v>
                </c:pt>
                <c:pt idx="13686">
                  <c:v>1E-4</c:v>
                </c:pt>
                <c:pt idx="13687">
                  <c:v>1E-4</c:v>
                </c:pt>
                <c:pt idx="13688">
                  <c:v>1E-4</c:v>
                </c:pt>
                <c:pt idx="13689">
                  <c:v>1E-4</c:v>
                </c:pt>
                <c:pt idx="13690">
                  <c:v>1E-4</c:v>
                </c:pt>
                <c:pt idx="13691">
                  <c:v>1E-4</c:v>
                </c:pt>
                <c:pt idx="13692">
                  <c:v>1E-4</c:v>
                </c:pt>
                <c:pt idx="13693">
                  <c:v>1E-4</c:v>
                </c:pt>
                <c:pt idx="13694">
                  <c:v>1E-4</c:v>
                </c:pt>
                <c:pt idx="13695">
                  <c:v>1E-4</c:v>
                </c:pt>
                <c:pt idx="13696">
                  <c:v>1.0001</c:v>
                </c:pt>
                <c:pt idx="13697">
                  <c:v>1E-4</c:v>
                </c:pt>
                <c:pt idx="13698">
                  <c:v>1.0001</c:v>
                </c:pt>
                <c:pt idx="13699">
                  <c:v>2.0001000000000002</c:v>
                </c:pt>
                <c:pt idx="13700">
                  <c:v>1.0001</c:v>
                </c:pt>
                <c:pt idx="13701">
                  <c:v>1.0001</c:v>
                </c:pt>
                <c:pt idx="13702">
                  <c:v>1.0001</c:v>
                </c:pt>
                <c:pt idx="13703">
                  <c:v>1E-4</c:v>
                </c:pt>
                <c:pt idx="13704">
                  <c:v>1E-4</c:v>
                </c:pt>
                <c:pt idx="13705">
                  <c:v>1E-4</c:v>
                </c:pt>
                <c:pt idx="13706">
                  <c:v>1.0001</c:v>
                </c:pt>
                <c:pt idx="13707">
                  <c:v>1E-4</c:v>
                </c:pt>
                <c:pt idx="13708">
                  <c:v>1E-4</c:v>
                </c:pt>
                <c:pt idx="13709">
                  <c:v>1E-4</c:v>
                </c:pt>
                <c:pt idx="13710">
                  <c:v>1E-4</c:v>
                </c:pt>
                <c:pt idx="13711">
                  <c:v>1E-4</c:v>
                </c:pt>
                <c:pt idx="13712">
                  <c:v>1E-4</c:v>
                </c:pt>
                <c:pt idx="13713">
                  <c:v>1E-4</c:v>
                </c:pt>
                <c:pt idx="13714">
                  <c:v>1E-4</c:v>
                </c:pt>
                <c:pt idx="13715">
                  <c:v>1E-4</c:v>
                </c:pt>
                <c:pt idx="13716">
                  <c:v>1E-4</c:v>
                </c:pt>
                <c:pt idx="13717">
                  <c:v>1.0001</c:v>
                </c:pt>
                <c:pt idx="13718">
                  <c:v>1E-4</c:v>
                </c:pt>
                <c:pt idx="13719">
                  <c:v>1E-4</c:v>
                </c:pt>
                <c:pt idx="13720">
                  <c:v>1E-4</c:v>
                </c:pt>
                <c:pt idx="13721">
                  <c:v>1E-4</c:v>
                </c:pt>
                <c:pt idx="13722">
                  <c:v>1E-4</c:v>
                </c:pt>
                <c:pt idx="13723">
                  <c:v>1E-4</c:v>
                </c:pt>
                <c:pt idx="13724">
                  <c:v>1E-4</c:v>
                </c:pt>
                <c:pt idx="13725">
                  <c:v>1E-4</c:v>
                </c:pt>
                <c:pt idx="13726">
                  <c:v>1E-4</c:v>
                </c:pt>
                <c:pt idx="13727">
                  <c:v>1.0001</c:v>
                </c:pt>
                <c:pt idx="13728">
                  <c:v>1E-4</c:v>
                </c:pt>
                <c:pt idx="13729">
                  <c:v>1.0001</c:v>
                </c:pt>
                <c:pt idx="13730">
                  <c:v>3.0001000000000002</c:v>
                </c:pt>
                <c:pt idx="13731">
                  <c:v>1.0001</c:v>
                </c:pt>
                <c:pt idx="13732">
                  <c:v>1E-4</c:v>
                </c:pt>
                <c:pt idx="13733">
                  <c:v>1E-4</c:v>
                </c:pt>
                <c:pt idx="13734">
                  <c:v>2.0001000000000002</c:v>
                </c:pt>
                <c:pt idx="13735">
                  <c:v>1E-4</c:v>
                </c:pt>
                <c:pt idx="13736">
                  <c:v>1E-4</c:v>
                </c:pt>
                <c:pt idx="13737">
                  <c:v>2.0001000000000002</c:v>
                </c:pt>
                <c:pt idx="13738">
                  <c:v>1E-4</c:v>
                </c:pt>
                <c:pt idx="13739">
                  <c:v>1E-4</c:v>
                </c:pt>
                <c:pt idx="13740">
                  <c:v>1.0001</c:v>
                </c:pt>
                <c:pt idx="13741">
                  <c:v>1.0001</c:v>
                </c:pt>
                <c:pt idx="13742">
                  <c:v>1E-4</c:v>
                </c:pt>
                <c:pt idx="13743">
                  <c:v>1.0001</c:v>
                </c:pt>
                <c:pt idx="13744">
                  <c:v>1E-4</c:v>
                </c:pt>
                <c:pt idx="13745">
                  <c:v>1E-4</c:v>
                </c:pt>
                <c:pt idx="13746">
                  <c:v>1.0001</c:v>
                </c:pt>
                <c:pt idx="13747">
                  <c:v>1E-4</c:v>
                </c:pt>
                <c:pt idx="13748">
                  <c:v>1.0001</c:v>
                </c:pt>
                <c:pt idx="13749">
                  <c:v>1E-4</c:v>
                </c:pt>
                <c:pt idx="13750">
                  <c:v>1E-4</c:v>
                </c:pt>
                <c:pt idx="13751">
                  <c:v>1E-4</c:v>
                </c:pt>
                <c:pt idx="13752">
                  <c:v>1E-4</c:v>
                </c:pt>
                <c:pt idx="13753">
                  <c:v>1.0001</c:v>
                </c:pt>
                <c:pt idx="13754">
                  <c:v>1.0001</c:v>
                </c:pt>
                <c:pt idx="13755">
                  <c:v>1E-4</c:v>
                </c:pt>
                <c:pt idx="13756">
                  <c:v>1.0001</c:v>
                </c:pt>
                <c:pt idx="13757">
                  <c:v>1E-4</c:v>
                </c:pt>
                <c:pt idx="13758">
                  <c:v>1.0001</c:v>
                </c:pt>
                <c:pt idx="13759">
                  <c:v>2.0001000000000002</c:v>
                </c:pt>
                <c:pt idx="13760">
                  <c:v>1E-4</c:v>
                </c:pt>
                <c:pt idx="13761">
                  <c:v>1.0001</c:v>
                </c:pt>
                <c:pt idx="13762">
                  <c:v>1E-4</c:v>
                </c:pt>
                <c:pt idx="13763">
                  <c:v>2.0001000000000002</c:v>
                </c:pt>
                <c:pt idx="13764">
                  <c:v>1.0001</c:v>
                </c:pt>
                <c:pt idx="13765">
                  <c:v>1E-4</c:v>
                </c:pt>
                <c:pt idx="13766">
                  <c:v>1E-4</c:v>
                </c:pt>
                <c:pt idx="13767">
                  <c:v>1E-4</c:v>
                </c:pt>
                <c:pt idx="13768">
                  <c:v>3.0001000000000002</c:v>
                </c:pt>
                <c:pt idx="13769">
                  <c:v>3.0001000000000002</c:v>
                </c:pt>
                <c:pt idx="13770">
                  <c:v>1.0001</c:v>
                </c:pt>
                <c:pt idx="13771">
                  <c:v>3.0001000000000002</c:v>
                </c:pt>
                <c:pt idx="13772">
                  <c:v>1E-4</c:v>
                </c:pt>
                <c:pt idx="13773">
                  <c:v>1E-4</c:v>
                </c:pt>
                <c:pt idx="13774">
                  <c:v>1E-4</c:v>
                </c:pt>
                <c:pt idx="13775">
                  <c:v>1E-4</c:v>
                </c:pt>
                <c:pt idx="13776">
                  <c:v>1E-4</c:v>
                </c:pt>
                <c:pt idx="13777">
                  <c:v>1E-4</c:v>
                </c:pt>
                <c:pt idx="13778">
                  <c:v>1E-4</c:v>
                </c:pt>
                <c:pt idx="13779">
                  <c:v>1E-4</c:v>
                </c:pt>
                <c:pt idx="13780">
                  <c:v>1E-4</c:v>
                </c:pt>
                <c:pt idx="13781">
                  <c:v>1E-4</c:v>
                </c:pt>
                <c:pt idx="13782">
                  <c:v>2.0001000000000002</c:v>
                </c:pt>
                <c:pt idx="13783">
                  <c:v>1E-4</c:v>
                </c:pt>
                <c:pt idx="13784">
                  <c:v>1E-4</c:v>
                </c:pt>
                <c:pt idx="13785">
                  <c:v>1.0001</c:v>
                </c:pt>
                <c:pt idx="13786">
                  <c:v>1E-4</c:v>
                </c:pt>
                <c:pt idx="13787">
                  <c:v>1E-4</c:v>
                </c:pt>
                <c:pt idx="13788">
                  <c:v>1E-4</c:v>
                </c:pt>
                <c:pt idx="13789">
                  <c:v>2.0001000000000002</c:v>
                </c:pt>
                <c:pt idx="13790">
                  <c:v>1.0001</c:v>
                </c:pt>
                <c:pt idx="13791">
                  <c:v>1.0001</c:v>
                </c:pt>
                <c:pt idx="13792">
                  <c:v>3.0001000000000002</c:v>
                </c:pt>
                <c:pt idx="13793">
                  <c:v>1E-4</c:v>
                </c:pt>
                <c:pt idx="13794">
                  <c:v>1E-4</c:v>
                </c:pt>
                <c:pt idx="13795">
                  <c:v>3.0001000000000002</c:v>
                </c:pt>
                <c:pt idx="13796">
                  <c:v>1.0001</c:v>
                </c:pt>
                <c:pt idx="13797">
                  <c:v>1E-4</c:v>
                </c:pt>
                <c:pt idx="13798">
                  <c:v>2.0001000000000002</c:v>
                </c:pt>
                <c:pt idx="13799">
                  <c:v>1E-4</c:v>
                </c:pt>
                <c:pt idx="13800">
                  <c:v>1E-4</c:v>
                </c:pt>
                <c:pt idx="13801">
                  <c:v>1E-4</c:v>
                </c:pt>
                <c:pt idx="13802">
                  <c:v>1.0001</c:v>
                </c:pt>
                <c:pt idx="13803">
                  <c:v>1E-4</c:v>
                </c:pt>
                <c:pt idx="13804">
                  <c:v>1.0001</c:v>
                </c:pt>
                <c:pt idx="13805">
                  <c:v>1.0001</c:v>
                </c:pt>
                <c:pt idx="13806">
                  <c:v>1E-4</c:v>
                </c:pt>
                <c:pt idx="13807">
                  <c:v>1.0001</c:v>
                </c:pt>
                <c:pt idx="13808">
                  <c:v>1E-4</c:v>
                </c:pt>
                <c:pt idx="13809">
                  <c:v>1E-4</c:v>
                </c:pt>
                <c:pt idx="13810">
                  <c:v>1E-4</c:v>
                </c:pt>
                <c:pt idx="13811">
                  <c:v>1E-4</c:v>
                </c:pt>
                <c:pt idx="13812">
                  <c:v>1E-4</c:v>
                </c:pt>
                <c:pt idx="13813">
                  <c:v>1E-4</c:v>
                </c:pt>
                <c:pt idx="13814">
                  <c:v>1E-4</c:v>
                </c:pt>
                <c:pt idx="13815">
                  <c:v>1E-4</c:v>
                </c:pt>
                <c:pt idx="13816">
                  <c:v>1E-4</c:v>
                </c:pt>
                <c:pt idx="13817">
                  <c:v>1E-4</c:v>
                </c:pt>
                <c:pt idx="13818">
                  <c:v>1E-4</c:v>
                </c:pt>
                <c:pt idx="13819">
                  <c:v>1E-4</c:v>
                </c:pt>
                <c:pt idx="13820">
                  <c:v>1.0001</c:v>
                </c:pt>
                <c:pt idx="13821">
                  <c:v>1E-4</c:v>
                </c:pt>
                <c:pt idx="13822">
                  <c:v>1.0001</c:v>
                </c:pt>
                <c:pt idx="13823">
                  <c:v>2.0001000000000002</c:v>
                </c:pt>
                <c:pt idx="13824">
                  <c:v>1E-4</c:v>
                </c:pt>
                <c:pt idx="13825">
                  <c:v>1.0001</c:v>
                </c:pt>
                <c:pt idx="13826">
                  <c:v>1E-4</c:v>
                </c:pt>
                <c:pt idx="13827">
                  <c:v>1E-4</c:v>
                </c:pt>
                <c:pt idx="13828">
                  <c:v>1.0001</c:v>
                </c:pt>
                <c:pt idx="13829">
                  <c:v>1E-4</c:v>
                </c:pt>
                <c:pt idx="13830">
                  <c:v>1.0001</c:v>
                </c:pt>
                <c:pt idx="13831">
                  <c:v>1.0001</c:v>
                </c:pt>
                <c:pt idx="13832">
                  <c:v>1E-4</c:v>
                </c:pt>
                <c:pt idx="13833">
                  <c:v>1.0001</c:v>
                </c:pt>
                <c:pt idx="13834">
                  <c:v>1.0001</c:v>
                </c:pt>
                <c:pt idx="13835">
                  <c:v>1E-4</c:v>
                </c:pt>
                <c:pt idx="13836">
                  <c:v>2.0001000000000002</c:v>
                </c:pt>
                <c:pt idx="13837">
                  <c:v>1E-4</c:v>
                </c:pt>
                <c:pt idx="13838">
                  <c:v>1.0001</c:v>
                </c:pt>
                <c:pt idx="13839">
                  <c:v>1E-4</c:v>
                </c:pt>
                <c:pt idx="13840">
                  <c:v>1E-4</c:v>
                </c:pt>
                <c:pt idx="13841">
                  <c:v>1E-4</c:v>
                </c:pt>
                <c:pt idx="13842">
                  <c:v>1.0001</c:v>
                </c:pt>
                <c:pt idx="13843">
                  <c:v>1.0001</c:v>
                </c:pt>
                <c:pt idx="13844">
                  <c:v>1E-4</c:v>
                </c:pt>
                <c:pt idx="13845">
                  <c:v>1E-4</c:v>
                </c:pt>
                <c:pt idx="13846">
                  <c:v>1.0001</c:v>
                </c:pt>
                <c:pt idx="13847">
                  <c:v>1E-4</c:v>
                </c:pt>
                <c:pt idx="13848">
                  <c:v>1E-4</c:v>
                </c:pt>
                <c:pt idx="13849">
                  <c:v>1.0001</c:v>
                </c:pt>
                <c:pt idx="13850">
                  <c:v>1.0001</c:v>
                </c:pt>
                <c:pt idx="13851">
                  <c:v>1.0001</c:v>
                </c:pt>
                <c:pt idx="13852">
                  <c:v>3.0001000000000002</c:v>
                </c:pt>
                <c:pt idx="13853">
                  <c:v>1E-4</c:v>
                </c:pt>
                <c:pt idx="13854">
                  <c:v>1.0001</c:v>
                </c:pt>
                <c:pt idx="13855">
                  <c:v>3.0001000000000002</c:v>
                </c:pt>
                <c:pt idx="13856">
                  <c:v>1.0001</c:v>
                </c:pt>
                <c:pt idx="13857">
                  <c:v>1E-4</c:v>
                </c:pt>
                <c:pt idx="13858">
                  <c:v>2.0001000000000002</c:v>
                </c:pt>
                <c:pt idx="13859">
                  <c:v>1E-4</c:v>
                </c:pt>
                <c:pt idx="13860">
                  <c:v>1E-4</c:v>
                </c:pt>
                <c:pt idx="13861">
                  <c:v>1.0001</c:v>
                </c:pt>
                <c:pt idx="13862">
                  <c:v>1E-4</c:v>
                </c:pt>
                <c:pt idx="13863">
                  <c:v>1.0001</c:v>
                </c:pt>
                <c:pt idx="13864">
                  <c:v>1E-4</c:v>
                </c:pt>
                <c:pt idx="13865">
                  <c:v>1E-4</c:v>
                </c:pt>
                <c:pt idx="13866">
                  <c:v>1.0001</c:v>
                </c:pt>
                <c:pt idx="13867">
                  <c:v>1E-4</c:v>
                </c:pt>
                <c:pt idx="13868">
                  <c:v>1E-4</c:v>
                </c:pt>
                <c:pt idx="13869">
                  <c:v>1.0001</c:v>
                </c:pt>
                <c:pt idx="13870">
                  <c:v>1.0001</c:v>
                </c:pt>
                <c:pt idx="13871">
                  <c:v>1.0001</c:v>
                </c:pt>
                <c:pt idx="13872">
                  <c:v>1.0001</c:v>
                </c:pt>
                <c:pt idx="13873">
                  <c:v>1E-4</c:v>
                </c:pt>
                <c:pt idx="13874">
                  <c:v>1E-4</c:v>
                </c:pt>
                <c:pt idx="13875">
                  <c:v>1E-4</c:v>
                </c:pt>
                <c:pt idx="13876">
                  <c:v>1E-4</c:v>
                </c:pt>
                <c:pt idx="13877">
                  <c:v>1.0001</c:v>
                </c:pt>
                <c:pt idx="13878">
                  <c:v>1.0001</c:v>
                </c:pt>
                <c:pt idx="13879">
                  <c:v>1E-4</c:v>
                </c:pt>
                <c:pt idx="13880">
                  <c:v>1.0001</c:v>
                </c:pt>
                <c:pt idx="13881">
                  <c:v>1.0001</c:v>
                </c:pt>
                <c:pt idx="13882">
                  <c:v>2.0001000000000002</c:v>
                </c:pt>
                <c:pt idx="13883">
                  <c:v>1E-4</c:v>
                </c:pt>
                <c:pt idx="13884">
                  <c:v>1E-4</c:v>
                </c:pt>
                <c:pt idx="13885">
                  <c:v>1E-4</c:v>
                </c:pt>
                <c:pt idx="13886">
                  <c:v>1E-4</c:v>
                </c:pt>
                <c:pt idx="13887">
                  <c:v>1E-4</c:v>
                </c:pt>
                <c:pt idx="13888">
                  <c:v>1E-4</c:v>
                </c:pt>
                <c:pt idx="13889">
                  <c:v>1E-4</c:v>
                </c:pt>
                <c:pt idx="13890">
                  <c:v>2.0001000000000002</c:v>
                </c:pt>
                <c:pt idx="13891">
                  <c:v>1E-4</c:v>
                </c:pt>
                <c:pt idx="13892">
                  <c:v>1.0001</c:v>
                </c:pt>
                <c:pt idx="13893">
                  <c:v>1E-4</c:v>
                </c:pt>
                <c:pt idx="13894">
                  <c:v>1E-4</c:v>
                </c:pt>
                <c:pt idx="13895">
                  <c:v>1E-4</c:v>
                </c:pt>
                <c:pt idx="13896">
                  <c:v>1E-4</c:v>
                </c:pt>
                <c:pt idx="13897">
                  <c:v>1E-4</c:v>
                </c:pt>
                <c:pt idx="13898">
                  <c:v>1E-4</c:v>
                </c:pt>
                <c:pt idx="13899">
                  <c:v>1E-4</c:v>
                </c:pt>
                <c:pt idx="13900">
                  <c:v>1.0001</c:v>
                </c:pt>
                <c:pt idx="13901">
                  <c:v>1E-4</c:v>
                </c:pt>
                <c:pt idx="13902">
                  <c:v>1E-4</c:v>
                </c:pt>
                <c:pt idx="13903">
                  <c:v>1E-4</c:v>
                </c:pt>
                <c:pt idx="13904">
                  <c:v>1E-4</c:v>
                </c:pt>
                <c:pt idx="13905">
                  <c:v>1E-4</c:v>
                </c:pt>
                <c:pt idx="13906">
                  <c:v>1E-4</c:v>
                </c:pt>
                <c:pt idx="13907">
                  <c:v>1E-4</c:v>
                </c:pt>
                <c:pt idx="13908">
                  <c:v>1E-4</c:v>
                </c:pt>
                <c:pt idx="13909">
                  <c:v>1E-4</c:v>
                </c:pt>
                <c:pt idx="13910">
                  <c:v>1E-4</c:v>
                </c:pt>
                <c:pt idx="13911">
                  <c:v>1.0001</c:v>
                </c:pt>
                <c:pt idx="13912">
                  <c:v>1.0001</c:v>
                </c:pt>
                <c:pt idx="13913">
                  <c:v>1E-4</c:v>
                </c:pt>
                <c:pt idx="13914">
                  <c:v>1E-4</c:v>
                </c:pt>
                <c:pt idx="13915">
                  <c:v>1E-4</c:v>
                </c:pt>
                <c:pt idx="13916">
                  <c:v>1.0001</c:v>
                </c:pt>
                <c:pt idx="13917">
                  <c:v>1E-4</c:v>
                </c:pt>
                <c:pt idx="13918">
                  <c:v>1.0001</c:v>
                </c:pt>
                <c:pt idx="13919">
                  <c:v>1E-4</c:v>
                </c:pt>
                <c:pt idx="13920">
                  <c:v>1E-4</c:v>
                </c:pt>
                <c:pt idx="13921">
                  <c:v>1E-4</c:v>
                </c:pt>
                <c:pt idx="13922">
                  <c:v>1E-4</c:v>
                </c:pt>
                <c:pt idx="13923">
                  <c:v>1E-4</c:v>
                </c:pt>
                <c:pt idx="13924">
                  <c:v>1E-4</c:v>
                </c:pt>
                <c:pt idx="13925">
                  <c:v>1.0001</c:v>
                </c:pt>
                <c:pt idx="13926">
                  <c:v>1E-4</c:v>
                </c:pt>
                <c:pt idx="13927">
                  <c:v>1E-4</c:v>
                </c:pt>
                <c:pt idx="13928">
                  <c:v>1E-4</c:v>
                </c:pt>
                <c:pt idx="13929">
                  <c:v>1E-4</c:v>
                </c:pt>
                <c:pt idx="13930">
                  <c:v>1E-4</c:v>
                </c:pt>
                <c:pt idx="13931">
                  <c:v>1E-4</c:v>
                </c:pt>
                <c:pt idx="13932">
                  <c:v>1E-4</c:v>
                </c:pt>
                <c:pt idx="13933">
                  <c:v>1E-4</c:v>
                </c:pt>
                <c:pt idx="13934">
                  <c:v>1E-4</c:v>
                </c:pt>
                <c:pt idx="13935">
                  <c:v>1E-4</c:v>
                </c:pt>
                <c:pt idx="13936">
                  <c:v>1E-4</c:v>
                </c:pt>
                <c:pt idx="13937">
                  <c:v>1E-4</c:v>
                </c:pt>
                <c:pt idx="13938">
                  <c:v>1E-4</c:v>
                </c:pt>
                <c:pt idx="13939">
                  <c:v>1E-4</c:v>
                </c:pt>
                <c:pt idx="13940">
                  <c:v>1E-4</c:v>
                </c:pt>
                <c:pt idx="13941">
                  <c:v>1E-4</c:v>
                </c:pt>
                <c:pt idx="13942">
                  <c:v>1E-4</c:v>
                </c:pt>
                <c:pt idx="13943">
                  <c:v>1.0001</c:v>
                </c:pt>
                <c:pt idx="13944">
                  <c:v>1E-4</c:v>
                </c:pt>
                <c:pt idx="13945">
                  <c:v>1E-4</c:v>
                </c:pt>
                <c:pt idx="13946">
                  <c:v>1E-4</c:v>
                </c:pt>
                <c:pt idx="13947">
                  <c:v>1E-4</c:v>
                </c:pt>
                <c:pt idx="13948">
                  <c:v>1E-4</c:v>
                </c:pt>
                <c:pt idx="13949">
                  <c:v>1E-4</c:v>
                </c:pt>
                <c:pt idx="13950">
                  <c:v>1E-4</c:v>
                </c:pt>
                <c:pt idx="13951">
                  <c:v>1E-4</c:v>
                </c:pt>
                <c:pt idx="13952">
                  <c:v>1E-4</c:v>
                </c:pt>
                <c:pt idx="13953">
                  <c:v>1E-4</c:v>
                </c:pt>
                <c:pt idx="13954">
                  <c:v>1E-4</c:v>
                </c:pt>
                <c:pt idx="13955">
                  <c:v>1E-4</c:v>
                </c:pt>
                <c:pt idx="13956">
                  <c:v>1.0001</c:v>
                </c:pt>
                <c:pt idx="13957">
                  <c:v>1E-4</c:v>
                </c:pt>
                <c:pt idx="13958">
                  <c:v>1E-4</c:v>
                </c:pt>
                <c:pt idx="13959">
                  <c:v>1E-4</c:v>
                </c:pt>
                <c:pt idx="13960">
                  <c:v>1E-4</c:v>
                </c:pt>
                <c:pt idx="13961">
                  <c:v>1E-4</c:v>
                </c:pt>
                <c:pt idx="13962">
                  <c:v>1E-4</c:v>
                </c:pt>
                <c:pt idx="13963">
                  <c:v>1E-4</c:v>
                </c:pt>
                <c:pt idx="13964">
                  <c:v>1E-4</c:v>
                </c:pt>
                <c:pt idx="13965">
                  <c:v>1.0001</c:v>
                </c:pt>
                <c:pt idx="13966">
                  <c:v>1E-4</c:v>
                </c:pt>
                <c:pt idx="13967">
                  <c:v>1.0001</c:v>
                </c:pt>
                <c:pt idx="13968">
                  <c:v>1E-4</c:v>
                </c:pt>
                <c:pt idx="13969">
                  <c:v>1E-4</c:v>
                </c:pt>
                <c:pt idx="13970">
                  <c:v>1E-4</c:v>
                </c:pt>
                <c:pt idx="13971">
                  <c:v>1E-4</c:v>
                </c:pt>
                <c:pt idx="13972">
                  <c:v>2.0001000000000002</c:v>
                </c:pt>
                <c:pt idx="13973">
                  <c:v>1.0001</c:v>
                </c:pt>
                <c:pt idx="13974">
                  <c:v>1E-4</c:v>
                </c:pt>
                <c:pt idx="13975">
                  <c:v>1.0001</c:v>
                </c:pt>
                <c:pt idx="13976">
                  <c:v>1E-4</c:v>
                </c:pt>
                <c:pt idx="13977">
                  <c:v>1.0001</c:v>
                </c:pt>
                <c:pt idx="13978">
                  <c:v>1.0001</c:v>
                </c:pt>
                <c:pt idx="13979">
                  <c:v>1E-4</c:v>
                </c:pt>
                <c:pt idx="13980">
                  <c:v>1E-4</c:v>
                </c:pt>
                <c:pt idx="13981">
                  <c:v>1E-4</c:v>
                </c:pt>
                <c:pt idx="13982">
                  <c:v>1E-4</c:v>
                </c:pt>
                <c:pt idx="13983">
                  <c:v>1E-4</c:v>
                </c:pt>
                <c:pt idx="13984">
                  <c:v>1.0001</c:v>
                </c:pt>
                <c:pt idx="13985">
                  <c:v>1E-4</c:v>
                </c:pt>
                <c:pt idx="13986">
                  <c:v>1E-4</c:v>
                </c:pt>
                <c:pt idx="13987">
                  <c:v>1E-4</c:v>
                </c:pt>
                <c:pt idx="13988">
                  <c:v>1E-4</c:v>
                </c:pt>
                <c:pt idx="13989">
                  <c:v>1E-4</c:v>
                </c:pt>
                <c:pt idx="13990">
                  <c:v>1E-4</c:v>
                </c:pt>
                <c:pt idx="13991">
                  <c:v>1.0001</c:v>
                </c:pt>
                <c:pt idx="13992">
                  <c:v>1.0001</c:v>
                </c:pt>
                <c:pt idx="13993">
                  <c:v>1E-4</c:v>
                </c:pt>
                <c:pt idx="13994">
                  <c:v>1E-4</c:v>
                </c:pt>
                <c:pt idx="13995">
                  <c:v>1E-4</c:v>
                </c:pt>
                <c:pt idx="13996">
                  <c:v>1E-4</c:v>
                </c:pt>
                <c:pt idx="13997">
                  <c:v>1E-4</c:v>
                </c:pt>
                <c:pt idx="13998">
                  <c:v>1E-4</c:v>
                </c:pt>
                <c:pt idx="13999">
                  <c:v>1E-4</c:v>
                </c:pt>
                <c:pt idx="14000">
                  <c:v>1E-4</c:v>
                </c:pt>
                <c:pt idx="14001">
                  <c:v>1E-4</c:v>
                </c:pt>
                <c:pt idx="14002">
                  <c:v>1E-4</c:v>
                </c:pt>
                <c:pt idx="14003">
                  <c:v>1E-4</c:v>
                </c:pt>
                <c:pt idx="14004">
                  <c:v>1E-4</c:v>
                </c:pt>
                <c:pt idx="14005">
                  <c:v>1E-4</c:v>
                </c:pt>
                <c:pt idx="14006">
                  <c:v>1E-4</c:v>
                </c:pt>
                <c:pt idx="14007">
                  <c:v>1.0001</c:v>
                </c:pt>
                <c:pt idx="14008">
                  <c:v>1E-4</c:v>
                </c:pt>
                <c:pt idx="14009">
                  <c:v>1E-4</c:v>
                </c:pt>
                <c:pt idx="14010">
                  <c:v>2.0001000000000002</c:v>
                </c:pt>
                <c:pt idx="14011">
                  <c:v>1.0001</c:v>
                </c:pt>
                <c:pt idx="14012">
                  <c:v>1E-4</c:v>
                </c:pt>
                <c:pt idx="14013">
                  <c:v>1E-4</c:v>
                </c:pt>
                <c:pt idx="14014">
                  <c:v>1.0001</c:v>
                </c:pt>
                <c:pt idx="14015">
                  <c:v>1E-4</c:v>
                </c:pt>
                <c:pt idx="14016">
                  <c:v>1E-4</c:v>
                </c:pt>
                <c:pt idx="14017">
                  <c:v>1E-4</c:v>
                </c:pt>
                <c:pt idx="14018">
                  <c:v>1.0001</c:v>
                </c:pt>
                <c:pt idx="14019">
                  <c:v>1E-4</c:v>
                </c:pt>
                <c:pt idx="14020">
                  <c:v>1.0001</c:v>
                </c:pt>
                <c:pt idx="14021">
                  <c:v>1E-4</c:v>
                </c:pt>
                <c:pt idx="14022">
                  <c:v>1.0001</c:v>
                </c:pt>
                <c:pt idx="14023">
                  <c:v>1E-4</c:v>
                </c:pt>
                <c:pt idx="14024">
                  <c:v>1.0001</c:v>
                </c:pt>
                <c:pt idx="14025">
                  <c:v>1E-4</c:v>
                </c:pt>
                <c:pt idx="14026">
                  <c:v>1E-4</c:v>
                </c:pt>
                <c:pt idx="14027">
                  <c:v>1E-4</c:v>
                </c:pt>
                <c:pt idx="14028">
                  <c:v>1E-4</c:v>
                </c:pt>
                <c:pt idx="14029">
                  <c:v>1.0001</c:v>
                </c:pt>
                <c:pt idx="14030">
                  <c:v>1E-4</c:v>
                </c:pt>
                <c:pt idx="14031">
                  <c:v>1E-4</c:v>
                </c:pt>
                <c:pt idx="14032">
                  <c:v>1E-4</c:v>
                </c:pt>
                <c:pt idx="14033">
                  <c:v>2.0001000000000002</c:v>
                </c:pt>
                <c:pt idx="14034">
                  <c:v>1E-4</c:v>
                </c:pt>
                <c:pt idx="14035">
                  <c:v>1.0001</c:v>
                </c:pt>
                <c:pt idx="14036">
                  <c:v>1E-4</c:v>
                </c:pt>
                <c:pt idx="14037">
                  <c:v>1E-4</c:v>
                </c:pt>
                <c:pt idx="14038">
                  <c:v>1E-4</c:v>
                </c:pt>
                <c:pt idx="14039">
                  <c:v>1E-4</c:v>
                </c:pt>
                <c:pt idx="14040">
                  <c:v>1E-4</c:v>
                </c:pt>
                <c:pt idx="14041">
                  <c:v>2.0001000000000002</c:v>
                </c:pt>
                <c:pt idx="14042">
                  <c:v>1E-4</c:v>
                </c:pt>
                <c:pt idx="14043">
                  <c:v>1E-4</c:v>
                </c:pt>
                <c:pt idx="14044">
                  <c:v>1.0001</c:v>
                </c:pt>
                <c:pt idx="14045">
                  <c:v>1E-4</c:v>
                </c:pt>
                <c:pt idx="14046">
                  <c:v>1.0001</c:v>
                </c:pt>
                <c:pt idx="14047">
                  <c:v>1E-4</c:v>
                </c:pt>
                <c:pt idx="14048">
                  <c:v>1.0001</c:v>
                </c:pt>
                <c:pt idx="14049">
                  <c:v>1E-4</c:v>
                </c:pt>
                <c:pt idx="14050">
                  <c:v>1E-4</c:v>
                </c:pt>
                <c:pt idx="14051">
                  <c:v>1.0001</c:v>
                </c:pt>
                <c:pt idx="14052">
                  <c:v>1.0001</c:v>
                </c:pt>
                <c:pt idx="14053">
                  <c:v>1E-4</c:v>
                </c:pt>
                <c:pt idx="14054">
                  <c:v>1E-4</c:v>
                </c:pt>
                <c:pt idx="14055">
                  <c:v>1E-4</c:v>
                </c:pt>
                <c:pt idx="14056">
                  <c:v>1E-4</c:v>
                </c:pt>
                <c:pt idx="14057">
                  <c:v>1.0001</c:v>
                </c:pt>
                <c:pt idx="14058">
                  <c:v>1E-4</c:v>
                </c:pt>
                <c:pt idx="14059">
                  <c:v>1.0001</c:v>
                </c:pt>
                <c:pt idx="14060">
                  <c:v>1E-4</c:v>
                </c:pt>
                <c:pt idx="14061">
                  <c:v>1.0001</c:v>
                </c:pt>
                <c:pt idx="14062">
                  <c:v>1E-4</c:v>
                </c:pt>
                <c:pt idx="14063">
                  <c:v>1.0001</c:v>
                </c:pt>
                <c:pt idx="14064">
                  <c:v>1.0001</c:v>
                </c:pt>
                <c:pt idx="14065">
                  <c:v>1E-4</c:v>
                </c:pt>
                <c:pt idx="14066">
                  <c:v>1E-4</c:v>
                </c:pt>
                <c:pt idx="14067">
                  <c:v>1E-4</c:v>
                </c:pt>
                <c:pt idx="14068">
                  <c:v>2.0001000000000002</c:v>
                </c:pt>
                <c:pt idx="14069">
                  <c:v>2.0001000000000002</c:v>
                </c:pt>
                <c:pt idx="14070">
                  <c:v>1.0001</c:v>
                </c:pt>
                <c:pt idx="14071">
                  <c:v>1E-4</c:v>
                </c:pt>
                <c:pt idx="14072">
                  <c:v>1E-4</c:v>
                </c:pt>
                <c:pt idx="14073">
                  <c:v>1.0001</c:v>
                </c:pt>
                <c:pt idx="14074">
                  <c:v>1E-4</c:v>
                </c:pt>
                <c:pt idx="14075">
                  <c:v>1E-4</c:v>
                </c:pt>
                <c:pt idx="14076">
                  <c:v>1E-4</c:v>
                </c:pt>
                <c:pt idx="14077">
                  <c:v>1E-4</c:v>
                </c:pt>
                <c:pt idx="14078">
                  <c:v>1E-4</c:v>
                </c:pt>
                <c:pt idx="14079">
                  <c:v>1E-4</c:v>
                </c:pt>
                <c:pt idx="14080">
                  <c:v>1E-4</c:v>
                </c:pt>
                <c:pt idx="14081">
                  <c:v>1E-4</c:v>
                </c:pt>
                <c:pt idx="14082">
                  <c:v>1E-4</c:v>
                </c:pt>
                <c:pt idx="14083">
                  <c:v>1E-4</c:v>
                </c:pt>
                <c:pt idx="14084">
                  <c:v>1E-4</c:v>
                </c:pt>
                <c:pt idx="14085">
                  <c:v>1E-4</c:v>
                </c:pt>
                <c:pt idx="14086">
                  <c:v>1E-4</c:v>
                </c:pt>
                <c:pt idx="14087">
                  <c:v>1E-4</c:v>
                </c:pt>
                <c:pt idx="14088">
                  <c:v>1E-4</c:v>
                </c:pt>
                <c:pt idx="14089">
                  <c:v>1E-4</c:v>
                </c:pt>
                <c:pt idx="14090">
                  <c:v>1E-4</c:v>
                </c:pt>
                <c:pt idx="14091">
                  <c:v>1.0001</c:v>
                </c:pt>
                <c:pt idx="14092">
                  <c:v>1E-4</c:v>
                </c:pt>
                <c:pt idx="14093">
                  <c:v>1.0001</c:v>
                </c:pt>
                <c:pt idx="14094">
                  <c:v>1.0001</c:v>
                </c:pt>
                <c:pt idx="14095">
                  <c:v>1E-4</c:v>
                </c:pt>
                <c:pt idx="14096">
                  <c:v>1E-4</c:v>
                </c:pt>
                <c:pt idx="14097">
                  <c:v>1E-4</c:v>
                </c:pt>
                <c:pt idx="14098">
                  <c:v>1E-4</c:v>
                </c:pt>
                <c:pt idx="14099">
                  <c:v>1E-4</c:v>
                </c:pt>
                <c:pt idx="14100">
                  <c:v>1E-4</c:v>
                </c:pt>
                <c:pt idx="14101">
                  <c:v>1E-4</c:v>
                </c:pt>
                <c:pt idx="14102">
                  <c:v>1.0001</c:v>
                </c:pt>
                <c:pt idx="14103">
                  <c:v>1E-4</c:v>
                </c:pt>
                <c:pt idx="14104">
                  <c:v>1.0001</c:v>
                </c:pt>
                <c:pt idx="14105">
                  <c:v>1E-4</c:v>
                </c:pt>
                <c:pt idx="14106">
                  <c:v>1E-4</c:v>
                </c:pt>
                <c:pt idx="14107">
                  <c:v>1E-4</c:v>
                </c:pt>
                <c:pt idx="14108">
                  <c:v>1E-4</c:v>
                </c:pt>
                <c:pt idx="14109">
                  <c:v>1.0001</c:v>
                </c:pt>
                <c:pt idx="14110">
                  <c:v>2.0001000000000002</c:v>
                </c:pt>
                <c:pt idx="14111">
                  <c:v>1E-4</c:v>
                </c:pt>
                <c:pt idx="14112">
                  <c:v>1E-4</c:v>
                </c:pt>
                <c:pt idx="14113">
                  <c:v>1E-4</c:v>
                </c:pt>
                <c:pt idx="14114">
                  <c:v>1E-4</c:v>
                </c:pt>
                <c:pt idx="14115">
                  <c:v>1E-4</c:v>
                </c:pt>
                <c:pt idx="14116">
                  <c:v>1E-4</c:v>
                </c:pt>
                <c:pt idx="14117">
                  <c:v>1.0001</c:v>
                </c:pt>
                <c:pt idx="14118">
                  <c:v>1E-4</c:v>
                </c:pt>
                <c:pt idx="14119">
                  <c:v>1E-4</c:v>
                </c:pt>
                <c:pt idx="14120">
                  <c:v>1.0001</c:v>
                </c:pt>
                <c:pt idx="14121">
                  <c:v>1E-4</c:v>
                </c:pt>
                <c:pt idx="14122">
                  <c:v>3.0001000000000002</c:v>
                </c:pt>
                <c:pt idx="14123">
                  <c:v>1.0001</c:v>
                </c:pt>
                <c:pt idx="14124">
                  <c:v>1E-4</c:v>
                </c:pt>
                <c:pt idx="14125">
                  <c:v>1E-4</c:v>
                </c:pt>
                <c:pt idx="14126">
                  <c:v>1E-4</c:v>
                </c:pt>
                <c:pt idx="14127">
                  <c:v>2.0001000000000002</c:v>
                </c:pt>
                <c:pt idx="14128">
                  <c:v>1E-4</c:v>
                </c:pt>
                <c:pt idx="14129">
                  <c:v>1E-4</c:v>
                </c:pt>
                <c:pt idx="14130">
                  <c:v>1.0001</c:v>
                </c:pt>
                <c:pt idx="14131">
                  <c:v>1E-4</c:v>
                </c:pt>
                <c:pt idx="14132">
                  <c:v>1E-4</c:v>
                </c:pt>
                <c:pt idx="14133">
                  <c:v>1E-4</c:v>
                </c:pt>
                <c:pt idx="14134">
                  <c:v>1.0001</c:v>
                </c:pt>
                <c:pt idx="14135">
                  <c:v>1E-4</c:v>
                </c:pt>
                <c:pt idx="14136">
                  <c:v>1E-4</c:v>
                </c:pt>
                <c:pt idx="14137">
                  <c:v>1E-4</c:v>
                </c:pt>
                <c:pt idx="14138">
                  <c:v>1E-4</c:v>
                </c:pt>
                <c:pt idx="14139">
                  <c:v>1E-4</c:v>
                </c:pt>
                <c:pt idx="14140">
                  <c:v>1E-4</c:v>
                </c:pt>
                <c:pt idx="14141">
                  <c:v>1E-4</c:v>
                </c:pt>
                <c:pt idx="14142">
                  <c:v>1E-4</c:v>
                </c:pt>
                <c:pt idx="14143">
                  <c:v>1E-4</c:v>
                </c:pt>
                <c:pt idx="14144">
                  <c:v>1E-4</c:v>
                </c:pt>
                <c:pt idx="14145">
                  <c:v>1.0001</c:v>
                </c:pt>
                <c:pt idx="14146">
                  <c:v>1.0001</c:v>
                </c:pt>
                <c:pt idx="14147">
                  <c:v>1E-4</c:v>
                </c:pt>
                <c:pt idx="14148">
                  <c:v>1E-4</c:v>
                </c:pt>
                <c:pt idx="14149">
                  <c:v>1.0001</c:v>
                </c:pt>
                <c:pt idx="14150">
                  <c:v>2.0001000000000002</c:v>
                </c:pt>
                <c:pt idx="14151">
                  <c:v>1E-4</c:v>
                </c:pt>
                <c:pt idx="14152">
                  <c:v>1E-4</c:v>
                </c:pt>
                <c:pt idx="14153">
                  <c:v>1E-4</c:v>
                </c:pt>
                <c:pt idx="14154">
                  <c:v>1E-4</c:v>
                </c:pt>
                <c:pt idx="14155">
                  <c:v>1E-4</c:v>
                </c:pt>
                <c:pt idx="14156">
                  <c:v>1E-4</c:v>
                </c:pt>
                <c:pt idx="14157">
                  <c:v>1E-4</c:v>
                </c:pt>
                <c:pt idx="14158">
                  <c:v>1E-4</c:v>
                </c:pt>
                <c:pt idx="14159">
                  <c:v>1E-4</c:v>
                </c:pt>
                <c:pt idx="14160">
                  <c:v>1E-4</c:v>
                </c:pt>
                <c:pt idx="14161">
                  <c:v>1E-4</c:v>
                </c:pt>
                <c:pt idx="14162">
                  <c:v>1.0001</c:v>
                </c:pt>
                <c:pt idx="14163">
                  <c:v>1E-4</c:v>
                </c:pt>
                <c:pt idx="14164">
                  <c:v>1E-4</c:v>
                </c:pt>
                <c:pt idx="14165">
                  <c:v>1.0001</c:v>
                </c:pt>
                <c:pt idx="14166">
                  <c:v>1E-4</c:v>
                </c:pt>
                <c:pt idx="14167">
                  <c:v>1E-4</c:v>
                </c:pt>
                <c:pt idx="14168">
                  <c:v>1E-4</c:v>
                </c:pt>
                <c:pt idx="14169">
                  <c:v>2.0001000000000002</c:v>
                </c:pt>
                <c:pt idx="14170">
                  <c:v>2.0001000000000002</c:v>
                </c:pt>
                <c:pt idx="14171">
                  <c:v>1E-4</c:v>
                </c:pt>
                <c:pt idx="14172">
                  <c:v>1.0001</c:v>
                </c:pt>
                <c:pt idx="14173">
                  <c:v>1E-4</c:v>
                </c:pt>
                <c:pt idx="14174">
                  <c:v>1E-4</c:v>
                </c:pt>
                <c:pt idx="14175">
                  <c:v>1E-4</c:v>
                </c:pt>
                <c:pt idx="14176">
                  <c:v>1E-4</c:v>
                </c:pt>
                <c:pt idx="14177">
                  <c:v>1E-4</c:v>
                </c:pt>
                <c:pt idx="14178">
                  <c:v>1E-4</c:v>
                </c:pt>
                <c:pt idx="14179">
                  <c:v>1E-4</c:v>
                </c:pt>
                <c:pt idx="14180">
                  <c:v>1E-4</c:v>
                </c:pt>
                <c:pt idx="14181">
                  <c:v>1E-4</c:v>
                </c:pt>
                <c:pt idx="14182">
                  <c:v>1E-4</c:v>
                </c:pt>
                <c:pt idx="14183">
                  <c:v>2.0001000000000002</c:v>
                </c:pt>
                <c:pt idx="14184">
                  <c:v>1E-4</c:v>
                </c:pt>
                <c:pt idx="14185">
                  <c:v>1E-4</c:v>
                </c:pt>
                <c:pt idx="14186">
                  <c:v>1E-4</c:v>
                </c:pt>
                <c:pt idx="14187">
                  <c:v>1E-4</c:v>
                </c:pt>
                <c:pt idx="14188">
                  <c:v>1E-4</c:v>
                </c:pt>
                <c:pt idx="14189">
                  <c:v>1E-4</c:v>
                </c:pt>
                <c:pt idx="14190">
                  <c:v>1E-4</c:v>
                </c:pt>
                <c:pt idx="14191">
                  <c:v>1E-4</c:v>
                </c:pt>
                <c:pt idx="14192">
                  <c:v>1E-4</c:v>
                </c:pt>
                <c:pt idx="14193">
                  <c:v>1.0001</c:v>
                </c:pt>
                <c:pt idx="14194">
                  <c:v>1E-4</c:v>
                </c:pt>
                <c:pt idx="14195">
                  <c:v>1E-4</c:v>
                </c:pt>
                <c:pt idx="14196">
                  <c:v>1E-4</c:v>
                </c:pt>
                <c:pt idx="14197">
                  <c:v>1.0001</c:v>
                </c:pt>
                <c:pt idx="14198">
                  <c:v>1E-4</c:v>
                </c:pt>
                <c:pt idx="14199">
                  <c:v>1E-4</c:v>
                </c:pt>
                <c:pt idx="14200">
                  <c:v>1.0001</c:v>
                </c:pt>
                <c:pt idx="14201">
                  <c:v>1E-4</c:v>
                </c:pt>
                <c:pt idx="14202">
                  <c:v>1E-4</c:v>
                </c:pt>
                <c:pt idx="14203">
                  <c:v>1E-4</c:v>
                </c:pt>
                <c:pt idx="14204">
                  <c:v>1E-4</c:v>
                </c:pt>
                <c:pt idx="14205">
                  <c:v>1E-4</c:v>
                </c:pt>
                <c:pt idx="14206">
                  <c:v>1.0001</c:v>
                </c:pt>
                <c:pt idx="14207">
                  <c:v>1E-4</c:v>
                </c:pt>
                <c:pt idx="14208">
                  <c:v>2.0001000000000002</c:v>
                </c:pt>
                <c:pt idx="14209">
                  <c:v>2.0001000000000002</c:v>
                </c:pt>
                <c:pt idx="14210">
                  <c:v>3.0001000000000002</c:v>
                </c:pt>
                <c:pt idx="14211">
                  <c:v>1E-4</c:v>
                </c:pt>
                <c:pt idx="14212">
                  <c:v>2.0001000000000002</c:v>
                </c:pt>
                <c:pt idx="14213">
                  <c:v>1.0001</c:v>
                </c:pt>
                <c:pt idx="14214">
                  <c:v>1.0001</c:v>
                </c:pt>
                <c:pt idx="14215">
                  <c:v>1E-4</c:v>
                </c:pt>
                <c:pt idx="14216">
                  <c:v>1E-4</c:v>
                </c:pt>
                <c:pt idx="14217">
                  <c:v>1.0001</c:v>
                </c:pt>
                <c:pt idx="14218">
                  <c:v>1E-4</c:v>
                </c:pt>
                <c:pt idx="14219">
                  <c:v>1E-4</c:v>
                </c:pt>
                <c:pt idx="14220">
                  <c:v>1E-4</c:v>
                </c:pt>
                <c:pt idx="14221">
                  <c:v>1E-4</c:v>
                </c:pt>
                <c:pt idx="14222">
                  <c:v>1.0001</c:v>
                </c:pt>
                <c:pt idx="14223">
                  <c:v>1E-4</c:v>
                </c:pt>
                <c:pt idx="14224">
                  <c:v>1E-4</c:v>
                </c:pt>
                <c:pt idx="14225">
                  <c:v>1E-4</c:v>
                </c:pt>
                <c:pt idx="14226">
                  <c:v>1E-4</c:v>
                </c:pt>
                <c:pt idx="14227">
                  <c:v>1E-4</c:v>
                </c:pt>
                <c:pt idx="14228">
                  <c:v>1E-4</c:v>
                </c:pt>
                <c:pt idx="14229">
                  <c:v>1E-4</c:v>
                </c:pt>
                <c:pt idx="14230">
                  <c:v>1E-4</c:v>
                </c:pt>
                <c:pt idx="14231">
                  <c:v>1E-4</c:v>
                </c:pt>
                <c:pt idx="14232">
                  <c:v>1E-4</c:v>
                </c:pt>
                <c:pt idx="14233">
                  <c:v>1E-4</c:v>
                </c:pt>
                <c:pt idx="14234">
                  <c:v>1E-4</c:v>
                </c:pt>
                <c:pt idx="14235">
                  <c:v>1E-4</c:v>
                </c:pt>
                <c:pt idx="14236">
                  <c:v>1E-4</c:v>
                </c:pt>
                <c:pt idx="14237">
                  <c:v>1E-4</c:v>
                </c:pt>
                <c:pt idx="14238">
                  <c:v>1.0001</c:v>
                </c:pt>
                <c:pt idx="14239">
                  <c:v>1E-4</c:v>
                </c:pt>
                <c:pt idx="14240">
                  <c:v>1E-4</c:v>
                </c:pt>
                <c:pt idx="14241">
                  <c:v>1E-4</c:v>
                </c:pt>
                <c:pt idx="14242">
                  <c:v>1E-4</c:v>
                </c:pt>
                <c:pt idx="14243">
                  <c:v>1E-4</c:v>
                </c:pt>
                <c:pt idx="14244">
                  <c:v>1E-4</c:v>
                </c:pt>
                <c:pt idx="14245">
                  <c:v>1E-4</c:v>
                </c:pt>
                <c:pt idx="14246">
                  <c:v>1.0001</c:v>
                </c:pt>
                <c:pt idx="14247">
                  <c:v>1.0001</c:v>
                </c:pt>
                <c:pt idx="14248">
                  <c:v>1.0001</c:v>
                </c:pt>
                <c:pt idx="14249">
                  <c:v>1.0001</c:v>
                </c:pt>
                <c:pt idx="14250">
                  <c:v>2.0001000000000002</c:v>
                </c:pt>
                <c:pt idx="14251">
                  <c:v>1E-4</c:v>
                </c:pt>
                <c:pt idx="14252">
                  <c:v>1E-4</c:v>
                </c:pt>
                <c:pt idx="14253">
                  <c:v>1E-4</c:v>
                </c:pt>
                <c:pt idx="14254">
                  <c:v>1E-4</c:v>
                </c:pt>
                <c:pt idx="14255">
                  <c:v>1.0001</c:v>
                </c:pt>
                <c:pt idx="14256">
                  <c:v>1E-4</c:v>
                </c:pt>
                <c:pt idx="14257">
                  <c:v>1.0001</c:v>
                </c:pt>
                <c:pt idx="14258">
                  <c:v>1E-4</c:v>
                </c:pt>
                <c:pt idx="14259">
                  <c:v>1E-4</c:v>
                </c:pt>
                <c:pt idx="14260">
                  <c:v>1.0001</c:v>
                </c:pt>
                <c:pt idx="14261">
                  <c:v>1E-4</c:v>
                </c:pt>
                <c:pt idx="14262">
                  <c:v>1E-4</c:v>
                </c:pt>
                <c:pt idx="14263">
                  <c:v>1E-4</c:v>
                </c:pt>
                <c:pt idx="14264">
                  <c:v>1E-4</c:v>
                </c:pt>
                <c:pt idx="14265">
                  <c:v>1E-4</c:v>
                </c:pt>
                <c:pt idx="14266">
                  <c:v>1E-4</c:v>
                </c:pt>
                <c:pt idx="14267">
                  <c:v>1.0001</c:v>
                </c:pt>
                <c:pt idx="14268">
                  <c:v>1E-4</c:v>
                </c:pt>
                <c:pt idx="14269">
                  <c:v>1.0001</c:v>
                </c:pt>
                <c:pt idx="14270">
                  <c:v>2.0001000000000002</c:v>
                </c:pt>
                <c:pt idx="14271">
                  <c:v>1E-4</c:v>
                </c:pt>
                <c:pt idx="14272">
                  <c:v>1E-4</c:v>
                </c:pt>
                <c:pt idx="14273">
                  <c:v>1E-4</c:v>
                </c:pt>
                <c:pt idx="14274">
                  <c:v>1.0001</c:v>
                </c:pt>
                <c:pt idx="14275">
                  <c:v>1E-4</c:v>
                </c:pt>
                <c:pt idx="14276">
                  <c:v>1E-4</c:v>
                </c:pt>
                <c:pt idx="14277">
                  <c:v>1E-4</c:v>
                </c:pt>
                <c:pt idx="14278">
                  <c:v>1E-4</c:v>
                </c:pt>
                <c:pt idx="14279">
                  <c:v>1.0001</c:v>
                </c:pt>
                <c:pt idx="14280">
                  <c:v>1E-4</c:v>
                </c:pt>
                <c:pt idx="14281">
                  <c:v>1E-4</c:v>
                </c:pt>
                <c:pt idx="14282">
                  <c:v>1E-4</c:v>
                </c:pt>
                <c:pt idx="14283">
                  <c:v>1E-4</c:v>
                </c:pt>
                <c:pt idx="14284">
                  <c:v>1E-4</c:v>
                </c:pt>
                <c:pt idx="14285">
                  <c:v>1E-4</c:v>
                </c:pt>
                <c:pt idx="14286">
                  <c:v>1E-4</c:v>
                </c:pt>
                <c:pt idx="14287">
                  <c:v>1.0001</c:v>
                </c:pt>
                <c:pt idx="14288">
                  <c:v>1E-4</c:v>
                </c:pt>
                <c:pt idx="14289">
                  <c:v>1E-4</c:v>
                </c:pt>
                <c:pt idx="14290">
                  <c:v>1E-4</c:v>
                </c:pt>
                <c:pt idx="14291">
                  <c:v>1.0001</c:v>
                </c:pt>
                <c:pt idx="14292">
                  <c:v>1E-4</c:v>
                </c:pt>
                <c:pt idx="14293">
                  <c:v>1E-4</c:v>
                </c:pt>
                <c:pt idx="14294">
                  <c:v>1E-4</c:v>
                </c:pt>
                <c:pt idx="14295">
                  <c:v>1E-4</c:v>
                </c:pt>
                <c:pt idx="14296">
                  <c:v>1E-4</c:v>
                </c:pt>
                <c:pt idx="14297">
                  <c:v>1E-4</c:v>
                </c:pt>
                <c:pt idx="14298">
                  <c:v>1.0001</c:v>
                </c:pt>
                <c:pt idx="14299">
                  <c:v>1.0001</c:v>
                </c:pt>
                <c:pt idx="14300">
                  <c:v>1.0001</c:v>
                </c:pt>
                <c:pt idx="14301">
                  <c:v>1E-4</c:v>
                </c:pt>
                <c:pt idx="14302">
                  <c:v>1E-4</c:v>
                </c:pt>
                <c:pt idx="14303">
                  <c:v>1E-4</c:v>
                </c:pt>
                <c:pt idx="14304">
                  <c:v>1E-4</c:v>
                </c:pt>
                <c:pt idx="14305">
                  <c:v>1E-4</c:v>
                </c:pt>
                <c:pt idx="14306">
                  <c:v>1E-4</c:v>
                </c:pt>
                <c:pt idx="14307">
                  <c:v>1E-4</c:v>
                </c:pt>
                <c:pt idx="14308">
                  <c:v>1E-4</c:v>
                </c:pt>
                <c:pt idx="14309">
                  <c:v>1E-4</c:v>
                </c:pt>
                <c:pt idx="14310">
                  <c:v>1E-4</c:v>
                </c:pt>
                <c:pt idx="14311">
                  <c:v>1E-4</c:v>
                </c:pt>
                <c:pt idx="14312">
                  <c:v>1.0001</c:v>
                </c:pt>
                <c:pt idx="14313">
                  <c:v>1E-4</c:v>
                </c:pt>
                <c:pt idx="14314">
                  <c:v>1E-4</c:v>
                </c:pt>
                <c:pt idx="14315">
                  <c:v>1E-4</c:v>
                </c:pt>
                <c:pt idx="14316">
                  <c:v>1E-4</c:v>
                </c:pt>
                <c:pt idx="14317">
                  <c:v>2.0001000000000002</c:v>
                </c:pt>
                <c:pt idx="14318">
                  <c:v>1E-4</c:v>
                </c:pt>
                <c:pt idx="14319">
                  <c:v>1E-4</c:v>
                </c:pt>
                <c:pt idx="14320">
                  <c:v>1E-4</c:v>
                </c:pt>
                <c:pt idx="14321">
                  <c:v>1E-4</c:v>
                </c:pt>
                <c:pt idx="14322">
                  <c:v>1E-4</c:v>
                </c:pt>
                <c:pt idx="14323">
                  <c:v>1E-4</c:v>
                </c:pt>
                <c:pt idx="14324">
                  <c:v>1E-4</c:v>
                </c:pt>
                <c:pt idx="14325">
                  <c:v>1E-4</c:v>
                </c:pt>
                <c:pt idx="14326">
                  <c:v>1.0001</c:v>
                </c:pt>
                <c:pt idx="14327">
                  <c:v>1E-4</c:v>
                </c:pt>
                <c:pt idx="14328">
                  <c:v>1.0001</c:v>
                </c:pt>
                <c:pt idx="14329">
                  <c:v>1E-4</c:v>
                </c:pt>
                <c:pt idx="14330">
                  <c:v>1E-4</c:v>
                </c:pt>
                <c:pt idx="14331">
                  <c:v>1E-4</c:v>
                </c:pt>
                <c:pt idx="14332">
                  <c:v>1E-4</c:v>
                </c:pt>
                <c:pt idx="14333">
                  <c:v>1E-4</c:v>
                </c:pt>
                <c:pt idx="14334">
                  <c:v>1E-4</c:v>
                </c:pt>
                <c:pt idx="14335">
                  <c:v>1.0001</c:v>
                </c:pt>
                <c:pt idx="14336">
                  <c:v>1E-4</c:v>
                </c:pt>
                <c:pt idx="14337">
                  <c:v>1E-4</c:v>
                </c:pt>
                <c:pt idx="14338">
                  <c:v>1E-4</c:v>
                </c:pt>
                <c:pt idx="14339">
                  <c:v>1E-4</c:v>
                </c:pt>
                <c:pt idx="14340">
                  <c:v>1E-4</c:v>
                </c:pt>
                <c:pt idx="14341">
                  <c:v>1E-4</c:v>
                </c:pt>
                <c:pt idx="14342">
                  <c:v>1E-4</c:v>
                </c:pt>
                <c:pt idx="14343">
                  <c:v>1E-4</c:v>
                </c:pt>
                <c:pt idx="14344">
                  <c:v>1E-4</c:v>
                </c:pt>
                <c:pt idx="14345">
                  <c:v>1E-4</c:v>
                </c:pt>
                <c:pt idx="14346">
                  <c:v>1E-4</c:v>
                </c:pt>
                <c:pt idx="14347">
                  <c:v>1E-4</c:v>
                </c:pt>
                <c:pt idx="14348">
                  <c:v>1E-4</c:v>
                </c:pt>
                <c:pt idx="14349">
                  <c:v>1E-4</c:v>
                </c:pt>
                <c:pt idx="14350">
                  <c:v>1E-4</c:v>
                </c:pt>
                <c:pt idx="14351">
                  <c:v>1E-4</c:v>
                </c:pt>
                <c:pt idx="14352">
                  <c:v>1E-4</c:v>
                </c:pt>
                <c:pt idx="14353">
                  <c:v>1E-4</c:v>
                </c:pt>
                <c:pt idx="14354">
                  <c:v>1.0001</c:v>
                </c:pt>
                <c:pt idx="14355">
                  <c:v>1E-4</c:v>
                </c:pt>
                <c:pt idx="14356">
                  <c:v>1.0001</c:v>
                </c:pt>
                <c:pt idx="14357">
                  <c:v>1E-4</c:v>
                </c:pt>
                <c:pt idx="14358">
                  <c:v>1E-4</c:v>
                </c:pt>
                <c:pt idx="14359">
                  <c:v>1E-4</c:v>
                </c:pt>
                <c:pt idx="14360">
                  <c:v>1E-4</c:v>
                </c:pt>
                <c:pt idx="14361">
                  <c:v>1.0001</c:v>
                </c:pt>
                <c:pt idx="14362">
                  <c:v>1E-4</c:v>
                </c:pt>
                <c:pt idx="14363">
                  <c:v>1E-4</c:v>
                </c:pt>
                <c:pt idx="14364">
                  <c:v>1E-4</c:v>
                </c:pt>
                <c:pt idx="14365">
                  <c:v>1.0001</c:v>
                </c:pt>
                <c:pt idx="14366">
                  <c:v>1E-4</c:v>
                </c:pt>
                <c:pt idx="14367">
                  <c:v>1E-4</c:v>
                </c:pt>
                <c:pt idx="14368">
                  <c:v>1.0001</c:v>
                </c:pt>
                <c:pt idx="14369">
                  <c:v>1E-4</c:v>
                </c:pt>
                <c:pt idx="14370">
                  <c:v>1E-4</c:v>
                </c:pt>
                <c:pt idx="14371">
                  <c:v>1E-4</c:v>
                </c:pt>
                <c:pt idx="14372">
                  <c:v>1E-4</c:v>
                </c:pt>
                <c:pt idx="14373">
                  <c:v>1.0001</c:v>
                </c:pt>
                <c:pt idx="14374">
                  <c:v>1E-4</c:v>
                </c:pt>
                <c:pt idx="14375">
                  <c:v>2.0001000000000002</c:v>
                </c:pt>
                <c:pt idx="14376">
                  <c:v>2.0001000000000002</c:v>
                </c:pt>
                <c:pt idx="14377">
                  <c:v>1E-4</c:v>
                </c:pt>
                <c:pt idx="14378">
                  <c:v>2.0001000000000002</c:v>
                </c:pt>
                <c:pt idx="14379">
                  <c:v>1E-4</c:v>
                </c:pt>
                <c:pt idx="14380">
                  <c:v>1E-4</c:v>
                </c:pt>
                <c:pt idx="14381">
                  <c:v>1E-4</c:v>
                </c:pt>
                <c:pt idx="14382">
                  <c:v>1E-4</c:v>
                </c:pt>
                <c:pt idx="14383">
                  <c:v>1E-4</c:v>
                </c:pt>
                <c:pt idx="14384">
                  <c:v>1.0001</c:v>
                </c:pt>
                <c:pt idx="14385">
                  <c:v>1.0001</c:v>
                </c:pt>
                <c:pt idx="14386">
                  <c:v>1E-4</c:v>
                </c:pt>
                <c:pt idx="14387">
                  <c:v>1.0001</c:v>
                </c:pt>
                <c:pt idx="14388">
                  <c:v>1.0001</c:v>
                </c:pt>
                <c:pt idx="14389">
                  <c:v>1.0001</c:v>
                </c:pt>
                <c:pt idx="14390">
                  <c:v>1E-4</c:v>
                </c:pt>
                <c:pt idx="14391">
                  <c:v>1.0001</c:v>
                </c:pt>
                <c:pt idx="14392">
                  <c:v>1E-4</c:v>
                </c:pt>
                <c:pt idx="14393">
                  <c:v>1.0001</c:v>
                </c:pt>
                <c:pt idx="14394">
                  <c:v>1E-4</c:v>
                </c:pt>
                <c:pt idx="14395">
                  <c:v>1E-4</c:v>
                </c:pt>
                <c:pt idx="14396">
                  <c:v>1.0001</c:v>
                </c:pt>
                <c:pt idx="14397">
                  <c:v>1E-4</c:v>
                </c:pt>
                <c:pt idx="14398">
                  <c:v>1.0001</c:v>
                </c:pt>
                <c:pt idx="14399">
                  <c:v>1E-4</c:v>
                </c:pt>
                <c:pt idx="14400">
                  <c:v>1E-4</c:v>
                </c:pt>
                <c:pt idx="14401">
                  <c:v>1E-4</c:v>
                </c:pt>
                <c:pt idx="14402">
                  <c:v>1E-4</c:v>
                </c:pt>
                <c:pt idx="14403">
                  <c:v>1.0001</c:v>
                </c:pt>
                <c:pt idx="14404">
                  <c:v>1E-4</c:v>
                </c:pt>
                <c:pt idx="14405">
                  <c:v>1E-4</c:v>
                </c:pt>
                <c:pt idx="14406">
                  <c:v>1.0001</c:v>
                </c:pt>
                <c:pt idx="14407">
                  <c:v>1E-4</c:v>
                </c:pt>
                <c:pt idx="14408">
                  <c:v>1E-4</c:v>
                </c:pt>
                <c:pt idx="14409">
                  <c:v>1E-4</c:v>
                </c:pt>
                <c:pt idx="14410">
                  <c:v>1E-4</c:v>
                </c:pt>
                <c:pt idx="14411">
                  <c:v>1E-4</c:v>
                </c:pt>
                <c:pt idx="14412">
                  <c:v>1E-4</c:v>
                </c:pt>
                <c:pt idx="14413">
                  <c:v>1E-4</c:v>
                </c:pt>
                <c:pt idx="14414">
                  <c:v>1E-4</c:v>
                </c:pt>
                <c:pt idx="14415">
                  <c:v>1E-4</c:v>
                </c:pt>
                <c:pt idx="14416">
                  <c:v>1E-4</c:v>
                </c:pt>
                <c:pt idx="14417">
                  <c:v>1E-4</c:v>
                </c:pt>
                <c:pt idx="14418">
                  <c:v>1.0001</c:v>
                </c:pt>
                <c:pt idx="14419">
                  <c:v>1E-4</c:v>
                </c:pt>
                <c:pt idx="14420">
                  <c:v>1E-4</c:v>
                </c:pt>
                <c:pt idx="14421">
                  <c:v>1E-4</c:v>
                </c:pt>
                <c:pt idx="14422">
                  <c:v>1E-4</c:v>
                </c:pt>
                <c:pt idx="14423">
                  <c:v>1E-4</c:v>
                </c:pt>
                <c:pt idx="14424">
                  <c:v>1E-4</c:v>
                </c:pt>
                <c:pt idx="14425">
                  <c:v>1E-4</c:v>
                </c:pt>
                <c:pt idx="14426">
                  <c:v>1.0001</c:v>
                </c:pt>
                <c:pt idx="14427">
                  <c:v>1.0001</c:v>
                </c:pt>
                <c:pt idx="14428">
                  <c:v>1E-4</c:v>
                </c:pt>
                <c:pt idx="14429">
                  <c:v>1E-4</c:v>
                </c:pt>
                <c:pt idx="14430">
                  <c:v>2.0001000000000002</c:v>
                </c:pt>
                <c:pt idx="14431">
                  <c:v>1E-4</c:v>
                </c:pt>
                <c:pt idx="14432">
                  <c:v>1E-4</c:v>
                </c:pt>
                <c:pt idx="14433">
                  <c:v>1E-4</c:v>
                </c:pt>
                <c:pt idx="14434">
                  <c:v>1E-4</c:v>
                </c:pt>
                <c:pt idx="14435">
                  <c:v>1E-4</c:v>
                </c:pt>
                <c:pt idx="14436">
                  <c:v>1E-4</c:v>
                </c:pt>
                <c:pt idx="14437">
                  <c:v>1E-4</c:v>
                </c:pt>
                <c:pt idx="14438">
                  <c:v>1.0001</c:v>
                </c:pt>
                <c:pt idx="14439">
                  <c:v>1.0001</c:v>
                </c:pt>
                <c:pt idx="14440">
                  <c:v>1E-4</c:v>
                </c:pt>
                <c:pt idx="14441">
                  <c:v>1E-4</c:v>
                </c:pt>
                <c:pt idx="14442">
                  <c:v>1.0001</c:v>
                </c:pt>
                <c:pt idx="14443">
                  <c:v>1E-4</c:v>
                </c:pt>
                <c:pt idx="14444">
                  <c:v>1E-4</c:v>
                </c:pt>
                <c:pt idx="14445">
                  <c:v>1E-4</c:v>
                </c:pt>
                <c:pt idx="14446">
                  <c:v>1E-4</c:v>
                </c:pt>
                <c:pt idx="14447">
                  <c:v>1E-4</c:v>
                </c:pt>
                <c:pt idx="14448">
                  <c:v>1.0001</c:v>
                </c:pt>
                <c:pt idx="14449">
                  <c:v>1E-4</c:v>
                </c:pt>
                <c:pt idx="14450">
                  <c:v>1.0001</c:v>
                </c:pt>
                <c:pt idx="14451">
                  <c:v>1E-4</c:v>
                </c:pt>
                <c:pt idx="14452">
                  <c:v>1E-4</c:v>
                </c:pt>
                <c:pt idx="14453">
                  <c:v>1E-4</c:v>
                </c:pt>
                <c:pt idx="14454">
                  <c:v>1E-4</c:v>
                </c:pt>
                <c:pt idx="14455">
                  <c:v>1E-4</c:v>
                </c:pt>
                <c:pt idx="14456">
                  <c:v>1E-4</c:v>
                </c:pt>
                <c:pt idx="14457">
                  <c:v>1E-4</c:v>
                </c:pt>
                <c:pt idx="14458">
                  <c:v>1E-4</c:v>
                </c:pt>
                <c:pt idx="14459">
                  <c:v>1.0001</c:v>
                </c:pt>
                <c:pt idx="14460">
                  <c:v>1E-4</c:v>
                </c:pt>
                <c:pt idx="14461">
                  <c:v>1.0001</c:v>
                </c:pt>
                <c:pt idx="14462">
                  <c:v>1E-4</c:v>
                </c:pt>
                <c:pt idx="14463">
                  <c:v>1E-4</c:v>
                </c:pt>
                <c:pt idx="14464">
                  <c:v>1E-4</c:v>
                </c:pt>
                <c:pt idx="14465">
                  <c:v>1E-4</c:v>
                </c:pt>
                <c:pt idx="14466">
                  <c:v>1.0001</c:v>
                </c:pt>
                <c:pt idx="14467">
                  <c:v>1E-4</c:v>
                </c:pt>
                <c:pt idx="14468">
                  <c:v>2.0001000000000002</c:v>
                </c:pt>
                <c:pt idx="14469">
                  <c:v>1E-4</c:v>
                </c:pt>
                <c:pt idx="14470">
                  <c:v>1.0001</c:v>
                </c:pt>
                <c:pt idx="14471">
                  <c:v>1E-4</c:v>
                </c:pt>
                <c:pt idx="14472">
                  <c:v>1.0001</c:v>
                </c:pt>
                <c:pt idx="14473">
                  <c:v>1E-4</c:v>
                </c:pt>
                <c:pt idx="14474">
                  <c:v>1.0001</c:v>
                </c:pt>
                <c:pt idx="14475">
                  <c:v>1.0001</c:v>
                </c:pt>
                <c:pt idx="14476">
                  <c:v>1.0001</c:v>
                </c:pt>
                <c:pt idx="14477">
                  <c:v>1.0001</c:v>
                </c:pt>
                <c:pt idx="14478">
                  <c:v>1E-4</c:v>
                </c:pt>
                <c:pt idx="14479">
                  <c:v>1.0001</c:v>
                </c:pt>
                <c:pt idx="14480">
                  <c:v>1E-4</c:v>
                </c:pt>
                <c:pt idx="14481">
                  <c:v>1E-4</c:v>
                </c:pt>
                <c:pt idx="14482">
                  <c:v>1E-4</c:v>
                </c:pt>
                <c:pt idx="14483">
                  <c:v>1.0001</c:v>
                </c:pt>
                <c:pt idx="14484">
                  <c:v>1E-4</c:v>
                </c:pt>
                <c:pt idx="14485">
                  <c:v>1E-4</c:v>
                </c:pt>
                <c:pt idx="14486">
                  <c:v>1E-4</c:v>
                </c:pt>
                <c:pt idx="14487">
                  <c:v>1E-4</c:v>
                </c:pt>
                <c:pt idx="14488">
                  <c:v>1E-4</c:v>
                </c:pt>
                <c:pt idx="14489">
                  <c:v>1E-4</c:v>
                </c:pt>
                <c:pt idx="14490">
                  <c:v>1E-4</c:v>
                </c:pt>
                <c:pt idx="14491">
                  <c:v>1E-4</c:v>
                </c:pt>
                <c:pt idx="14492">
                  <c:v>1E-4</c:v>
                </c:pt>
                <c:pt idx="14493">
                  <c:v>1E-4</c:v>
                </c:pt>
                <c:pt idx="14494">
                  <c:v>1E-4</c:v>
                </c:pt>
                <c:pt idx="14495">
                  <c:v>1E-4</c:v>
                </c:pt>
                <c:pt idx="14496">
                  <c:v>1E-4</c:v>
                </c:pt>
                <c:pt idx="14497">
                  <c:v>1E-4</c:v>
                </c:pt>
                <c:pt idx="14498">
                  <c:v>1E-4</c:v>
                </c:pt>
                <c:pt idx="14499">
                  <c:v>1E-4</c:v>
                </c:pt>
                <c:pt idx="14500">
                  <c:v>1E-4</c:v>
                </c:pt>
                <c:pt idx="14501">
                  <c:v>1.0001</c:v>
                </c:pt>
                <c:pt idx="14502">
                  <c:v>1E-4</c:v>
                </c:pt>
                <c:pt idx="14503">
                  <c:v>1E-4</c:v>
                </c:pt>
                <c:pt idx="14504">
                  <c:v>1E-4</c:v>
                </c:pt>
                <c:pt idx="14505">
                  <c:v>2.0001000000000002</c:v>
                </c:pt>
                <c:pt idx="14506">
                  <c:v>1.0001</c:v>
                </c:pt>
                <c:pt idx="14507">
                  <c:v>1.0001</c:v>
                </c:pt>
                <c:pt idx="14508">
                  <c:v>1E-4</c:v>
                </c:pt>
                <c:pt idx="14509">
                  <c:v>1E-4</c:v>
                </c:pt>
                <c:pt idx="14510">
                  <c:v>1E-4</c:v>
                </c:pt>
                <c:pt idx="14511">
                  <c:v>1E-4</c:v>
                </c:pt>
                <c:pt idx="14512">
                  <c:v>1E-4</c:v>
                </c:pt>
                <c:pt idx="14513">
                  <c:v>1E-4</c:v>
                </c:pt>
                <c:pt idx="14514">
                  <c:v>1.0001</c:v>
                </c:pt>
                <c:pt idx="14515">
                  <c:v>1E-4</c:v>
                </c:pt>
                <c:pt idx="14516">
                  <c:v>1E-4</c:v>
                </c:pt>
                <c:pt idx="14517">
                  <c:v>1E-4</c:v>
                </c:pt>
                <c:pt idx="14518">
                  <c:v>1E-4</c:v>
                </c:pt>
                <c:pt idx="14519">
                  <c:v>1E-4</c:v>
                </c:pt>
                <c:pt idx="14520">
                  <c:v>1E-4</c:v>
                </c:pt>
                <c:pt idx="14521">
                  <c:v>1.0001</c:v>
                </c:pt>
                <c:pt idx="14522">
                  <c:v>1E-4</c:v>
                </c:pt>
                <c:pt idx="14523">
                  <c:v>2.0001000000000002</c:v>
                </c:pt>
                <c:pt idx="14524">
                  <c:v>1E-4</c:v>
                </c:pt>
                <c:pt idx="14525">
                  <c:v>1E-4</c:v>
                </c:pt>
                <c:pt idx="14526">
                  <c:v>1E-4</c:v>
                </c:pt>
                <c:pt idx="14527">
                  <c:v>1E-4</c:v>
                </c:pt>
                <c:pt idx="14528">
                  <c:v>1E-4</c:v>
                </c:pt>
                <c:pt idx="14529">
                  <c:v>1.0001</c:v>
                </c:pt>
                <c:pt idx="14530">
                  <c:v>1E-4</c:v>
                </c:pt>
                <c:pt idx="14531">
                  <c:v>1E-4</c:v>
                </c:pt>
                <c:pt idx="14532">
                  <c:v>1.0001</c:v>
                </c:pt>
                <c:pt idx="14533">
                  <c:v>1E-4</c:v>
                </c:pt>
                <c:pt idx="14534">
                  <c:v>1E-4</c:v>
                </c:pt>
                <c:pt idx="14535">
                  <c:v>1.0001</c:v>
                </c:pt>
                <c:pt idx="14536">
                  <c:v>1.0001</c:v>
                </c:pt>
                <c:pt idx="14537">
                  <c:v>1E-4</c:v>
                </c:pt>
                <c:pt idx="14538">
                  <c:v>1E-4</c:v>
                </c:pt>
                <c:pt idx="14539">
                  <c:v>1E-4</c:v>
                </c:pt>
                <c:pt idx="14540">
                  <c:v>1E-4</c:v>
                </c:pt>
                <c:pt idx="14541">
                  <c:v>1E-4</c:v>
                </c:pt>
                <c:pt idx="14542">
                  <c:v>1E-4</c:v>
                </c:pt>
                <c:pt idx="14543">
                  <c:v>1E-4</c:v>
                </c:pt>
                <c:pt idx="14544">
                  <c:v>1E-4</c:v>
                </c:pt>
                <c:pt idx="14545">
                  <c:v>1E-4</c:v>
                </c:pt>
                <c:pt idx="14546">
                  <c:v>1E-4</c:v>
                </c:pt>
                <c:pt idx="14547">
                  <c:v>1.0001</c:v>
                </c:pt>
                <c:pt idx="14548">
                  <c:v>1E-4</c:v>
                </c:pt>
                <c:pt idx="14549">
                  <c:v>1E-4</c:v>
                </c:pt>
                <c:pt idx="14550">
                  <c:v>1E-4</c:v>
                </c:pt>
                <c:pt idx="14551">
                  <c:v>1.0001</c:v>
                </c:pt>
                <c:pt idx="14552">
                  <c:v>1E-4</c:v>
                </c:pt>
                <c:pt idx="14553">
                  <c:v>1E-4</c:v>
                </c:pt>
                <c:pt idx="14554">
                  <c:v>1E-4</c:v>
                </c:pt>
                <c:pt idx="14555">
                  <c:v>1.0001</c:v>
                </c:pt>
                <c:pt idx="14556">
                  <c:v>1.0001</c:v>
                </c:pt>
                <c:pt idx="14557">
                  <c:v>1E-4</c:v>
                </c:pt>
                <c:pt idx="14558">
                  <c:v>1E-4</c:v>
                </c:pt>
                <c:pt idx="14559">
                  <c:v>1E-4</c:v>
                </c:pt>
                <c:pt idx="14560">
                  <c:v>1.0001</c:v>
                </c:pt>
                <c:pt idx="14561">
                  <c:v>1E-4</c:v>
                </c:pt>
                <c:pt idx="14562">
                  <c:v>1E-4</c:v>
                </c:pt>
                <c:pt idx="14563">
                  <c:v>1.0001</c:v>
                </c:pt>
                <c:pt idx="14564">
                  <c:v>1.0001</c:v>
                </c:pt>
                <c:pt idx="14565">
                  <c:v>1.0001</c:v>
                </c:pt>
                <c:pt idx="14566">
                  <c:v>1.0001</c:v>
                </c:pt>
                <c:pt idx="14567">
                  <c:v>1.0001</c:v>
                </c:pt>
                <c:pt idx="14568">
                  <c:v>1E-4</c:v>
                </c:pt>
                <c:pt idx="14569">
                  <c:v>1.0001</c:v>
                </c:pt>
                <c:pt idx="14570">
                  <c:v>1E-4</c:v>
                </c:pt>
                <c:pt idx="14571">
                  <c:v>1E-4</c:v>
                </c:pt>
                <c:pt idx="14572">
                  <c:v>1E-4</c:v>
                </c:pt>
                <c:pt idx="14573">
                  <c:v>1.0001</c:v>
                </c:pt>
                <c:pt idx="14574">
                  <c:v>1.0001</c:v>
                </c:pt>
                <c:pt idx="14575">
                  <c:v>2.0001000000000002</c:v>
                </c:pt>
                <c:pt idx="14576">
                  <c:v>1.0001</c:v>
                </c:pt>
                <c:pt idx="14577">
                  <c:v>1E-4</c:v>
                </c:pt>
                <c:pt idx="14578">
                  <c:v>1E-4</c:v>
                </c:pt>
                <c:pt idx="14579">
                  <c:v>1E-4</c:v>
                </c:pt>
                <c:pt idx="14580">
                  <c:v>1E-4</c:v>
                </c:pt>
                <c:pt idx="14581">
                  <c:v>1E-4</c:v>
                </c:pt>
                <c:pt idx="14582">
                  <c:v>1E-4</c:v>
                </c:pt>
                <c:pt idx="14583">
                  <c:v>1E-4</c:v>
                </c:pt>
                <c:pt idx="14584">
                  <c:v>1E-4</c:v>
                </c:pt>
                <c:pt idx="14585">
                  <c:v>1E-4</c:v>
                </c:pt>
                <c:pt idx="14586">
                  <c:v>2.0001000000000002</c:v>
                </c:pt>
                <c:pt idx="14587">
                  <c:v>1E-4</c:v>
                </c:pt>
                <c:pt idx="14588">
                  <c:v>1E-4</c:v>
                </c:pt>
                <c:pt idx="14589">
                  <c:v>1E-4</c:v>
                </c:pt>
                <c:pt idx="14590">
                  <c:v>1.0001</c:v>
                </c:pt>
                <c:pt idx="14591">
                  <c:v>1.0001</c:v>
                </c:pt>
                <c:pt idx="14592">
                  <c:v>1E-4</c:v>
                </c:pt>
                <c:pt idx="14593">
                  <c:v>2.0001000000000002</c:v>
                </c:pt>
                <c:pt idx="14594">
                  <c:v>1E-4</c:v>
                </c:pt>
                <c:pt idx="14595">
                  <c:v>1E-4</c:v>
                </c:pt>
                <c:pt idx="14596">
                  <c:v>1E-4</c:v>
                </c:pt>
                <c:pt idx="14597">
                  <c:v>1E-4</c:v>
                </c:pt>
                <c:pt idx="14598">
                  <c:v>1E-4</c:v>
                </c:pt>
                <c:pt idx="14599">
                  <c:v>1E-4</c:v>
                </c:pt>
                <c:pt idx="14600">
                  <c:v>1E-4</c:v>
                </c:pt>
                <c:pt idx="14601">
                  <c:v>1E-4</c:v>
                </c:pt>
                <c:pt idx="14602">
                  <c:v>1E-4</c:v>
                </c:pt>
                <c:pt idx="14603">
                  <c:v>1.0001</c:v>
                </c:pt>
                <c:pt idx="14604">
                  <c:v>1E-4</c:v>
                </c:pt>
                <c:pt idx="14605">
                  <c:v>1E-4</c:v>
                </c:pt>
                <c:pt idx="14606">
                  <c:v>1E-4</c:v>
                </c:pt>
                <c:pt idx="14607">
                  <c:v>1E-4</c:v>
                </c:pt>
                <c:pt idx="14608">
                  <c:v>1E-4</c:v>
                </c:pt>
                <c:pt idx="14609">
                  <c:v>1.0001</c:v>
                </c:pt>
                <c:pt idx="14610">
                  <c:v>1E-4</c:v>
                </c:pt>
                <c:pt idx="14611">
                  <c:v>1.0001</c:v>
                </c:pt>
                <c:pt idx="14612">
                  <c:v>1E-4</c:v>
                </c:pt>
                <c:pt idx="14613">
                  <c:v>1.0001</c:v>
                </c:pt>
                <c:pt idx="14614">
                  <c:v>1E-4</c:v>
                </c:pt>
                <c:pt idx="14615">
                  <c:v>1E-4</c:v>
                </c:pt>
                <c:pt idx="14616">
                  <c:v>1.0001</c:v>
                </c:pt>
                <c:pt idx="14617">
                  <c:v>1E-4</c:v>
                </c:pt>
                <c:pt idx="14618">
                  <c:v>1E-4</c:v>
                </c:pt>
                <c:pt idx="14619">
                  <c:v>1.0001</c:v>
                </c:pt>
                <c:pt idx="14620">
                  <c:v>1E-4</c:v>
                </c:pt>
                <c:pt idx="14621">
                  <c:v>1E-4</c:v>
                </c:pt>
                <c:pt idx="14622">
                  <c:v>1E-4</c:v>
                </c:pt>
                <c:pt idx="14623">
                  <c:v>1E-4</c:v>
                </c:pt>
                <c:pt idx="14624">
                  <c:v>1E-4</c:v>
                </c:pt>
                <c:pt idx="14625">
                  <c:v>1E-4</c:v>
                </c:pt>
                <c:pt idx="14626">
                  <c:v>2.0001000000000002</c:v>
                </c:pt>
                <c:pt idx="14627">
                  <c:v>1.0001</c:v>
                </c:pt>
                <c:pt idx="14628">
                  <c:v>2.0001000000000002</c:v>
                </c:pt>
                <c:pt idx="14629">
                  <c:v>1.0001</c:v>
                </c:pt>
                <c:pt idx="14630">
                  <c:v>1E-4</c:v>
                </c:pt>
                <c:pt idx="14631">
                  <c:v>1E-4</c:v>
                </c:pt>
                <c:pt idx="14632">
                  <c:v>1.0001</c:v>
                </c:pt>
                <c:pt idx="14633">
                  <c:v>1E-4</c:v>
                </c:pt>
                <c:pt idx="14634">
                  <c:v>1.0001</c:v>
                </c:pt>
                <c:pt idx="14635">
                  <c:v>1E-4</c:v>
                </c:pt>
                <c:pt idx="14636">
                  <c:v>1E-4</c:v>
                </c:pt>
                <c:pt idx="14637">
                  <c:v>1E-4</c:v>
                </c:pt>
                <c:pt idx="14638">
                  <c:v>1E-4</c:v>
                </c:pt>
                <c:pt idx="14639">
                  <c:v>1E-4</c:v>
                </c:pt>
                <c:pt idx="14640">
                  <c:v>1E-4</c:v>
                </c:pt>
                <c:pt idx="14641">
                  <c:v>1E-4</c:v>
                </c:pt>
                <c:pt idx="14642">
                  <c:v>1E-4</c:v>
                </c:pt>
                <c:pt idx="14643">
                  <c:v>1.0001</c:v>
                </c:pt>
                <c:pt idx="14644">
                  <c:v>1E-4</c:v>
                </c:pt>
                <c:pt idx="14645">
                  <c:v>1E-4</c:v>
                </c:pt>
                <c:pt idx="14646">
                  <c:v>1E-4</c:v>
                </c:pt>
                <c:pt idx="14647">
                  <c:v>2.0001000000000002</c:v>
                </c:pt>
                <c:pt idx="14648">
                  <c:v>1E-4</c:v>
                </c:pt>
                <c:pt idx="14649">
                  <c:v>1E-4</c:v>
                </c:pt>
                <c:pt idx="14650">
                  <c:v>1E-4</c:v>
                </c:pt>
                <c:pt idx="14651">
                  <c:v>1E-4</c:v>
                </c:pt>
                <c:pt idx="14652">
                  <c:v>1E-4</c:v>
                </c:pt>
                <c:pt idx="14653">
                  <c:v>1.0001</c:v>
                </c:pt>
                <c:pt idx="14654">
                  <c:v>1E-4</c:v>
                </c:pt>
                <c:pt idx="14655">
                  <c:v>1E-4</c:v>
                </c:pt>
                <c:pt idx="14656">
                  <c:v>1.0001</c:v>
                </c:pt>
                <c:pt idx="14657">
                  <c:v>1E-4</c:v>
                </c:pt>
                <c:pt idx="14658">
                  <c:v>1E-4</c:v>
                </c:pt>
                <c:pt idx="14659">
                  <c:v>1E-4</c:v>
                </c:pt>
                <c:pt idx="14660">
                  <c:v>1E-4</c:v>
                </c:pt>
                <c:pt idx="14661">
                  <c:v>1E-4</c:v>
                </c:pt>
                <c:pt idx="14662">
                  <c:v>1E-4</c:v>
                </c:pt>
                <c:pt idx="14663">
                  <c:v>2.0001000000000002</c:v>
                </c:pt>
                <c:pt idx="14664">
                  <c:v>1E-4</c:v>
                </c:pt>
                <c:pt idx="14665">
                  <c:v>1.0001</c:v>
                </c:pt>
                <c:pt idx="14666">
                  <c:v>1.0001</c:v>
                </c:pt>
                <c:pt idx="14667">
                  <c:v>1E-4</c:v>
                </c:pt>
                <c:pt idx="14668">
                  <c:v>1E-4</c:v>
                </c:pt>
                <c:pt idx="14669">
                  <c:v>1E-4</c:v>
                </c:pt>
                <c:pt idx="14670">
                  <c:v>1E-4</c:v>
                </c:pt>
                <c:pt idx="14671">
                  <c:v>1E-4</c:v>
                </c:pt>
                <c:pt idx="14672">
                  <c:v>2.0001000000000002</c:v>
                </c:pt>
                <c:pt idx="14673">
                  <c:v>1.0001</c:v>
                </c:pt>
                <c:pt idx="14674">
                  <c:v>1E-4</c:v>
                </c:pt>
                <c:pt idx="14675">
                  <c:v>1.0001</c:v>
                </c:pt>
                <c:pt idx="14676">
                  <c:v>1.0001</c:v>
                </c:pt>
                <c:pt idx="14677">
                  <c:v>1E-4</c:v>
                </c:pt>
                <c:pt idx="14678">
                  <c:v>1.0001</c:v>
                </c:pt>
                <c:pt idx="14679">
                  <c:v>1E-4</c:v>
                </c:pt>
                <c:pt idx="14680">
                  <c:v>1.0001</c:v>
                </c:pt>
                <c:pt idx="14681">
                  <c:v>1.0001</c:v>
                </c:pt>
                <c:pt idx="14682">
                  <c:v>4.0000999999999998</c:v>
                </c:pt>
                <c:pt idx="14683">
                  <c:v>5.0000999999999998</c:v>
                </c:pt>
                <c:pt idx="14684">
                  <c:v>5.0000999999999998</c:v>
                </c:pt>
                <c:pt idx="14685">
                  <c:v>1.0001</c:v>
                </c:pt>
                <c:pt idx="14686">
                  <c:v>2.0001000000000002</c:v>
                </c:pt>
                <c:pt idx="14687">
                  <c:v>1E-4</c:v>
                </c:pt>
                <c:pt idx="14688">
                  <c:v>1E-4</c:v>
                </c:pt>
                <c:pt idx="14689">
                  <c:v>1E-4</c:v>
                </c:pt>
                <c:pt idx="14690">
                  <c:v>1.0001</c:v>
                </c:pt>
                <c:pt idx="14691">
                  <c:v>1E-4</c:v>
                </c:pt>
                <c:pt idx="14692">
                  <c:v>1.0001</c:v>
                </c:pt>
                <c:pt idx="14693">
                  <c:v>1.0001</c:v>
                </c:pt>
                <c:pt idx="14694">
                  <c:v>1E-4</c:v>
                </c:pt>
                <c:pt idx="14695">
                  <c:v>1E-4</c:v>
                </c:pt>
                <c:pt idx="14696">
                  <c:v>1.0001</c:v>
                </c:pt>
                <c:pt idx="14697">
                  <c:v>1E-4</c:v>
                </c:pt>
                <c:pt idx="14698">
                  <c:v>1E-4</c:v>
                </c:pt>
                <c:pt idx="14699">
                  <c:v>1E-4</c:v>
                </c:pt>
                <c:pt idx="14700">
                  <c:v>1E-4</c:v>
                </c:pt>
                <c:pt idx="14701">
                  <c:v>1E-4</c:v>
                </c:pt>
                <c:pt idx="14702">
                  <c:v>1E-4</c:v>
                </c:pt>
                <c:pt idx="14703">
                  <c:v>4.0000999999999998</c:v>
                </c:pt>
                <c:pt idx="14704">
                  <c:v>1.0001</c:v>
                </c:pt>
                <c:pt idx="14705">
                  <c:v>1.0001</c:v>
                </c:pt>
                <c:pt idx="14706">
                  <c:v>1E-4</c:v>
                </c:pt>
                <c:pt idx="14707">
                  <c:v>1.0001</c:v>
                </c:pt>
                <c:pt idx="14708">
                  <c:v>1.0001</c:v>
                </c:pt>
                <c:pt idx="14709">
                  <c:v>1E-4</c:v>
                </c:pt>
                <c:pt idx="14710">
                  <c:v>1.0001</c:v>
                </c:pt>
                <c:pt idx="14711">
                  <c:v>1E-4</c:v>
                </c:pt>
                <c:pt idx="14712">
                  <c:v>2.0001000000000002</c:v>
                </c:pt>
                <c:pt idx="14713">
                  <c:v>1E-4</c:v>
                </c:pt>
                <c:pt idx="14714">
                  <c:v>1E-4</c:v>
                </c:pt>
                <c:pt idx="14715">
                  <c:v>1E-4</c:v>
                </c:pt>
                <c:pt idx="14716">
                  <c:v>1E-4</c:v>
                </c:pt>
                <c:pt idx="14717">
                  <c:v>1E-4</c:v>
                </c:pt>
                <c:pt idx="14718">
                  <c:v>1E-4</c:v>
                </c:pt>
                <c:pt idx="14719">
                  <c:v>1.0001</c:v>
                </c:pt>
                <c:pt idx="14720">
                  <c:v>1.0001</c:v>
                </c:pt>
                <c:pt idx="14721">
                  <c:v>1E-4</c:v>
                </c:pt>
                <c:pt idx="14722">
                  <c:v>1E-4</c:v>
                </c:pt>
                <c:pt idx="14723">
                  <c:v>1.0001</c:v>
                </c:pt>
                <c:pt idx="14724">
                  <c:v>1.0001</c:v>
                </c:pt>
                <c:pt idx="14725">
                  <c:v>1E-4</c:v>
                </c:pt>
                <c:pt idx="14726">
                  <c:v>1E-4</c:v>
                </c:pt>
                <c:pt idx="14727">
                  <c:v>1E-4</c:v>
                </c:pt>
                <c:pt idx="14728">
                  <c:v>1.0001</c:v>
                </c:pt>
                <c:pt idx="14729">
                  <c:v>1.0001</c:v>
                </c:pt>
                <c:pt idx="14730">
                  <c:v>1E-4</c:v>
                </c:pt>
                <c:pt idx="14731">
                  <c:v>1E-4</c:v>
                </c:pt>
                <c:pt idx="14732">
                  <c:v>1E-4</c:v>
                </c:pt>
                <c:pt idx="14733">
                  <c:v>1E-4</c:v>
                </c:pt>
                <c:pt idx="14734">
                  <c:v>3.0001000000000002</c:v>
                </c:pt>
                <c:pt idx="14735">
                  <c:v>1.0001</c:v>
                </c:pt>
                <c:pt idx="14736">
                  <c:v>1E-4</c:v>
                </c:pt>
                <c:pt idx="14737">
                  <c:v>1E-4</c:v>
                </c:pt>
                <c:pt idx="14738">
                  <c:v>1.0001</c:v>
                </c:pt>
                <c:pt idx="14739">
                  <c:v>2.0001000000000002</c:v>
                </c:pt>
                <c:pt idx="14740">
                  <c:v>1E-4</c:v>
                </c:pt>
                <c:pt idx="14741">
                  <c:v>1E-4</c:v>
                </c:pt>
                <c:pt idx="14742">
                  <c:v>1E-4</c:v>
                </c:pt>
                <c:pt idx="14743">
                  <c:v>1E-4</c:v>
                </c:pt>
                <c:pt idx="14744">
                  <c:v>1E-4</c:v>
                </c:pt>
                <c:pt idx="14745">
                  <c:v>1E-4</c:v>
                </c:pt>
                <c:pt idx="14746">
                  <c:v>1E-4</c:v>
                </c:pt>
                <c:pt idx="14747">
                  <c:v>1E-4</c:v>
                </c:pt>
                <c:pt idx="14748">
                  <c:v>1E-4</c:v>
                </c:pt>
                <c:pt idx="14749">
                  <c:v>1E-4</c:v>
                </c:pt>
                <c:pt idx="14750">
                  <c:v>1E-4</c:v>
                </c:pt>
                <c:pt idx="14751">
                  <c:v>1E-4</c:v>
                </c:pt>
                <c:pt idx="14752">
                  <c:v>1E-4</c:v>
                </c:pt>
                <c:pt idx="14753">
                  <c:v>1E-4</c:v>
                </c:pt>
                <c:pt idx="14754">
                  <c:v>1E-4</c:v>
                </c:pt>
                <c:pt idx="14755">
                  <c:v>1E-4</c:v>
                </c:pt>
                <c:pt idx="14756">
                  <c:v>1E-4</c:v>
                </c:pt>
                <c:pt idx="14757">
                  <c:v>1E-4</c:v>
                </c:pt>
                <c:pt idx="14758">
                  <c:v>1E-4</c:v>
                </c:pt>
                <c:pt idx="14759">
                  <c:v>1E-4</c:v>
                </c:pt>
                <c:pt idx="14760">
                  <c:v>1E-4</c:v>
                </c:pt>
                <c:pt idx="14761">
                  <c:v>1.0001</c:v>
                </c:pt>
                <c:pt idx="14762">
                  <c:v>1.0001</c:v>
                </c:pt>
                <c:pt idx="14763">
                  <c:v>2.0001000000000002</c:v>
                </c:pt>
                <c:pt idx="14764">
                  <c:v>1E-4</c:v>
                </c:pt>
                <c:pt idx="14765">
                  <c:v>1E-4</c:v>
                </c:pt>
                <c:pt idx="14766">
                  <c:v>1E-4</c:v>
                </c:pt>
                <c:pt idx="14767">
                  <c:v>1E-4</c:v>
                </c:pt>
                <c:pt idx="14768">
                  <c:v>1.0001</c:v>
                </c:pt>
                <c:pt idx="14769">
                  <c:v>1.0001</c:v>
                </c:pt>
                <c:pt idx="14770">
                  <c:v>1E-4</c:v>
                </c:pt>
                <c:pt idx="14771">
                  <c:v>1.0001</c:v>
                </c:pt>
                <c:pt idx="14772">
                  <c:v>1.0001</c:v>
                </c:pt>
                <c:pt idx="14773">
                  <c:v>1.0001</c:v>
                </c:pt>
                <c:pt idx="14774">
                  <c:v>1E-4</c:v>
                </c:pt>
                <c:pt idx="14775">
                  <c:v>1E-4</c:v>
                </c:pt>
                <c:pt idx="14776">
                  <c:v>1E-4</c:v>
                </c:pt>
                <c:pt idx="14777">
                  <c:v>1.0001</c:v>
                </c:pt>
                <c:pt idx="14778">
                  <c:v>1.0001</c:v>
                </c:pt>
                <c:pt idx="14779">
                  <c:v>1E-4</c:v>
                </c:pt>
                <c:pt idx="14780">
                  <c:v>1E-4</c:v>
                </c:pt>
                <c:pt idx="14781">
                  <c:v>1E-4</c:v>
                </c:pt>
                <c:pt idx="14782">
                  <c:v>1E-4</c:v>
                </c:pt>
                <c:pt idx="14783">
                  <c:v>1E-4</c:v>
                </c:pt>
                <c:pt idx="14784">
                  <c:v>1E-4</c:v>
                </c:pt>
                <c:pt idx="14785">
                  <c:v>1E-4</c:v>
                </c:pt>
                <c:pt idx="14786">
                  <c:v>1E-4</c:v>
                </c:pt>
                <c:pt idx="14787">
                  <c:v>1E-4</c:v>
                </c:pt>
                <c:pt idx="14788">
                  <c:v>1.0001</c:v>
                </c:pt>
                <c:pt idx="14789">
                  <c:v>1E-4</c:v>
                </c:pt>
                <c:pt idx="14790">
                  <c:v>3.0001000000000002</c:v>
                </c:pt>
                <c:pt idx="14791">
                  <c:v>1E-4</c:v>
                </c:pt>
                <c:pt idx="14792">
                  <c:v>1E-4</c:v>
                </c:pt>
                <c:pt idx="14793">
                  <c:v>1E-4</c:v>
                </c:pt>
                <c:pt idx="14794">
                  <c:v>1E-4</c:v>
                </c:pt>
                <c:pt idx="14795">
                  <c:v>1E-4</c:v>
                </c:pt>
                <c:pt idx="14796">
                  <c:v>1E-4</c:v>
                </c:pt>
                <c:pt idx="14797">
                  <c:v>1E-4</c:v>
                </c:pt>
                <c:pt idx="14798">
                  <c:v>1E-4</c:v>
                </c:pt>
                <c:pt idx="14799">
                  <c:v>1E-4</c:v>
                </c:pt>
                <c:pt idx="14800">
                  <c:v>1E-4</c:v>
                </c:pt>
                <c:pt idx="14801">
                  <c:v>1E-4</c:v>
                </c:pt>
                <c:pt idx="14802">
                  <c:v>1E-4</c:v>
                </c:pt>
                <c:pt idx="14803">
                  <c:v>1E-4</c:v>
                </c:pt>
                <c:pt idx="14804">
                  <c:v>1E-4</c:v>
                </c:pt>
                <c:pt idx="14805">
                  <c:v>1E-4</c:v>
                </c:pt>
                <c:pt idx="14806">
                  <c:v>1E-4</c:v>
                </c:pt>
                <c:pt idx="14807">
                  <c:v>1E-4</c:v>
                </c:pt>
                <c:pt idx="14808">
                  <c:v>1E-4</c:v>
                </c:pt>
                <c:pt idx="14809">
                  <c:v>1E-4</c:v>
                </c:pt>
                <c:pt idx="14810">
                  <c:v>1E-4</c:v>
                </c:pt>
                <c:pt idx="14811">
                  <c:v>1E-4</c:v>
                </c:pt>
                <c:pt idx="14812">
                  <c:v>1E-4</c:v>
                </c:pt>
                <c:pt idx="14813">
                  <c:v>1E-4</c:v>
                </c:pt>
                <c:pt idx="14814">
                  <c:v>1E-4</c:v>
                </c:pt>
                <c:pt idx="14815">
                  <c:v>1E-4</c:v>
                </c:pt>
                <c:pt idx="14816">
                  <c:v>1E-4</c:v>
                </c:pt>
                <c:pt idx="14817">
                  <c:v>2.0001000000000002</c:v>
                </c:pt>
                <c:pt idx="14818">
                  <c:v>1E-4</c:v>
                </c:pt>
                <c:pt idx="14819">
                  <c:v>1E-4</c:v>
                </c:pt>
                <c:pt idx="14820">
                  <c:v>1.0001</c:v>
                </c:pt>
                <c:pt idx="14821">
                  <c:v>1E-4</c:v>
                </c:pt>
                <c:pt idx="14822">
                  <c:v>1E-4</c:v>
                </c:pt>
                <c:pt idx="14823">
                  <c:v>1E-4</c:v>
                </c:pt>
                <c:pt idx="14824">
                  <c:v>1.0001</c:v>
                </c:pt>
                <c:pt idx="14825">
                  <c:v>1E-4</c:v>
                </c:pt>
                <c:pt idx="14826">
                  <c:v>1E-4</c:v>
                </c:pt>
                <c:pt idx="14827">
                  <c:v>1E-4</c:v>
                </c:pt>
                <c:pt idx="14828">
                  <c:v>1.0001</c:v>
                </c:pt>
                <c:pt idx="14829">
                  <c:v>1E-4</c:v>
                </c:pt>
                <c:pt idx="14830">
                  <c:v>1E-4</c:v>
                </c:pt>
                <c:pt idx="14831">
                  <c:v>1.0001</c:v>
                </c:pt>
                <c:pt idx="14832">
                  <c:v>1E-4</c:v>
                </c:pt>
                <c:pt idx="14833">
                  <c:v>1E-4</c:v>
                </c:pt>
                <c:pt idx="14834">
                  <c:v>1.0001</c:v>
                </c:pt>
                <c:pt idx="14835">
                  <c:v>1E-4</c:v>
                </c:pt>
                <c:pt idx="14836">
                  <c:v>1E-4</c:v>
                </c:pt>
                <c:pt idx="14837">
                  <c:v>1.0001</c:v>
                </c:pt>
                <c:pt idx="14838">
                  <c:v>1E-4</c:v>
                </c:pt>
                <c:pt idx="14839">
                  <c:v>1.0001</c:v>
                </c:pt>
                <c:pt idx="14840">
                  <c:v>1.0001</c:v>
                </c:pt>
                <c:pt idx="14841">
                  <c:v>1.0001</c:v>
                </c:pt>
                <c:pt idx="14842">
                  <c:v>1E-4</c:v>
                </c:pt>
                <c:pt idx="14843">
                  <c:v>1.0001</c:v>
                </c:pt>
                <c:pt idx="14844">
                  <c:v>1E-4</c:v>
                </c:pt>
                <c:pt idx="14845">
                  <c:v>1E-4</c:v>
                </c:pt>
                <c:pt idx="14846">
                  <c:v>1E-4</c:v>
                </c:pt>
                <c:pt idx="14847">
                  <c:v>1.0001</c:v>
                </c:pt>
                <c:pt idx="14848">
                  <c:v>1.0001</c:v>
                </c:pt>
                <c:pt idx="14849">
                  <c:v>1E-4</c:v>
                </c:pt>
                <c:pt idx="14850">
                  <c:v>1E-4</c:v>
                </c:pt>
                <c:pt idx="14851">
                  <c:v>1E-4</c:v>
                </c:pt>
                <c:pt idx="14852">
                  <c:v>1E-4</c:v>
                </c:pt>
                <c:pt idx="14853">
                  <c:v>1E-4</c:v>
                </c:pt>
                <c:pt idx="14854">
                  <c:v>1E-4</c:v>
                </c:pt>
                <c:pt idx="14855">
                  <c:v>1E-4</c:v>
                </c:pt>
                <c:pt idx="14856">
                  <c:v>1E-4</c:v>
                </c:pt>
                <c:pt idx="14857">
                  <c:v>1E-4</c:v>
                </c:pt>
                <c:pt idx="14858">
                  <c:v>1E-4</c:v>
                </c:pt>
                <c:pt idx="14859">
                  <c:v>1E-4</c:v>
                </c:pt>
                <c:pt idx="14860">
                  <c:v>1E-4</c:v>
                </c:pt>
                <c:pt idx="14861">
                  <c:v>1E-4</c:v>
                </c:pt>
                <c:pt idx="14862">
                  <c:v>1E-4</c:v>
                </c:pt>
                <c:pt idx="14863">
                  <c:v>1E-4</c:v>
                </c:pt>
                <c:pt idx="14864">
                  <c:v>1E-4</c:v>
                </c:pt>
                <c:pt idx="14865">
                  <c:v>1E-4</c:v>
                </c:pt>
                <c:pt idx="14866">
                  <c:v>1E-4</c:v>
                </c:pt>
                <c:pt idx="14867">
                  <c:v>1E-4</c:v>
                </c:pt>
                <c:pt idx="14868">
                  <c:v>1E-4</c:v>
                </c:pt>
                <c:pt idx="14869">
                  <c:v>1E-4</c:v>
                </c:pt>
                <c:pt idx="14870">
                  <c:v>1E-4</c:v>
                </c:pt>
                <c:pt idx="14871">
                  <c:v>2.0001000000000002</c:v>
                </c:pt>
                <c:pt idx="14872">
                  <c:v>1E-4</c:v>
                </c:pt>
                <c:pt idx="14873">
                  <c:v>1.0001</c:v>
                </c:pt>
                <c:pt idx="14874">
                  <c:v>1E-4</c:v>
                </c:pt>
                <c:pt idx="14875">
                  <c:v>1E-4</c:v>
                </c:pt>
                <c:pt idx="14876">
                  <c:v>1E-4</c:v>
                </c:pt>
                <c:pt idx="14877">
                  <c:v>1E-4</c:v>
                </c:pt>
                <c:pt idx="14878">
                  <c:v>1E-4</c:v>
                </c:pt>
                <c:pt idx="14879">
                  <c:v>1.0001</c:v>
                </c:pt>
                <c:pt idx="14880">
                  <c:v>1E-4</c:v>
                </c:pt>
                <c:pt idx="14881">
                  <c:v>1E-4</c:v>
                </c:pt>
                <c:pt idx="14882">
                  <c:v>1.0001</c:v>
                </c:pt>
                <c:pt idx="14883">
                  <c:v>1E-4</c:v>
                </c:pt>
                <c:pt idx="14884">
                  <c:v>1.0001</c:v>
                </c:pt>
                <c:pt idx="14885">
                  <c:v>1E-4</c:v>
                </c:pt>
                <c:pt idx="14886">
                  <c:v>1E-4</c:v>
                </c:pt>
                <c:pt idx="14887">
                  <c:v>1E-4</c:v>
                </c:pt>
                <c:pt idx="14888">
                  <c:v>1E-4</c:v>
                </c:pt>
                <c:pt idx="14889">
                  <c:v>1E-4</c:v>
                </c:pt>
                <c:pt idx="14890">
                  <c:v>1.0001</c:v>
                </c:pt>
                <c:pt idx="14891">
                  <c:v>1E-4</c:v>
                </c:pt>
                <c:pt idx="14892">
                  <c:v>1E-4</c:v>
                </c:pt>
                <c:pt idx="14893">
                  <c:v>1.0001</c:v>
                </c:pt>
                <c:pt idx="14894">
                  <c:v>1.0001</c:v>
                </c:pt>
                <c:pt idx="14895">
                  <c:v>1.0001</c:v>
                </c:pt>
                <c:pt idx="14896">
                  <c:v>1E-4</c:v>
                </c:pt>
                <c:pt idx="14897">
                  <c:v>1E-4</c:v>
                </c:pt>
                <c:pt idx="14898">
                  <c:v>1E-4</c:v>
                </c:pt>
                <c:pt idx="14899">
                  <c:v>1E-4</c:v>
                </c:pt>
                <c:pt idx="14900">
                  <c:v>2.0001000000000002</c:v>
                </c:pt>
                <c:pt idx="14901">
                  <c:v>1E-4</c:v>
                </c:pt>
                <c:pt idx="14902">
                  <c:v>1.0001</c:v>
                </c:pt>
                <c:pt idx="14903">
                  <c:v>1E-4</c:v>
                </c:pt>
                <c:pt idx="14904">
                  <c:v>1.0001</c:v>
                </c:pt>
                <c:pt idx="14905">
                  <c:v>1E-4</c:v>
                </c:pt>
                <c:pt idx="14906">
                  <c:v>1.0001</c:v>
                </c:pt>
                <c:pt idx="14907">
                  <c:v>1E-4</c:v>
                </c:pt>
                <c:pt idx="14908">
                  <c:v>1E-4</c:v>
                </c:pt>
                <c:pt idx="14909">
                  <c:v>1E-4</c:v>
                </c:pt>
                <c:pt idx="14910">
                  <c:v>1.0001</c:v>
                </c:pt>
                <c:pt idx="14911">
                  <c:v>1E-4</c:v>
                </c:pt>
                <c:pt idx="14912">
                  <c:v>1E-4</c:v>
                </c:pt>
                <c:pt idx="14913">
                  <c:v>1E-4</c:v>
                </c:pt>
                <c:pt idx="14914">
                  <c:v>1E-4</c:v>
                </c:pt>
                <c:pt idx="14915">
                  <c:v>1.0001</c:v>
                </c:pt>
                <c:pt idx="14916">
                  <c:v>1E-4</c:v>
                </c:pt>
                <c:pt idx="14917">
                  <c:v>1E-4</c:v>
                </c:pt>
                <c:pt idx="14918">
                  <c:v>1E-4</c:v>
                </c:pt>
                <c:pt idx="14919">
                  <c:v>1E-4</c:v>
                </c:pt>
                <c:pt idx="14920">
                  <c:v>1E-4</c:v>
                </c:pt>
                <c:pt idx="14921">
                  <c:v>1E-4</c:v>
                </c:pt>
                <c:pt idx="14922">
                  <c:v>1E-4</c:v>
                </c:pt>
                <c:pt idx="14923">
                  <c:v>1E-4</c:v>
                </c:pt>
                <c:pt idx="14924">
                  <c:v>1E-4</c:v>
                </c:pt>
                <c:pt idx="14925">
                  <c:v>1E-4</c:v>
                </c:pt>
                <c:pt idx="14926">
                  <c:v>2.0001000000000002</c:v>
                </c:pt>
                <c:pt idx="14927">
                  <c:v>1E-4</c:v>
                </c:pt>
                <c:pt idx="14928">
                  <c:v>1E-4</c:v>
                </c:pt>
                <c:pt idx="14929">
                  <c:v>1E-4</c:v>
                </c:pt>
                <c:pt idx="14930">
                  <c:v>1E-4</c:v>
                </c:pt>
                <c:pt idx="14931">
                  <c:v>1.0001</c:v>
                </c:pt>
                <c:pt idx="14932">
                  <c:v>1.0001</c:v>
                </c:pt>
                <c:pt idx="14933">
                  <c:v>1E-4</c:v>
                </c:pt>
                <c:pt idx="14934">
                  <c:v>1E-4</c:v>
                </c:pt>
                <c:pt idx="14935">
                  <c:v>1.0001</c:v>
                </c:pt>
                <c:pt idx="14936">
                  <c:v>1E-4</c:v>
                </c:pt>
                <c:pt idx="14937">
                  <c:v>1E-4</c:v>
                </c:pt>
                <c:pt idx="14938">
                  <c:v>1E-4</c:v>
                </c:pt>
                <c:pt idx="14939">
                  <c:v>1E-4</c:v>
                </c:pt>
                <c:pt idx="14940">
                  <c:v>1E-4</c:v>
                </c:pt>
                <c:pt idx="14941">
                  <c:v>1E-4</c:v>
                </c:pt>
                <c:pt idx="14942">
                  <c:v>1E-4</c:v>
                </c:pt>
                <c:pt idx="14943">
                  <c:v>1E-4</c:v>
                </c:pt>
                <c:pt idx="14944">
                  <c:v>2.0001000000000002</c:v>
                </c:pt>
                <c:pt idx="14945">
                  <c:v>1E-4</c:v>
                </c:pt>
                <c:pt idx="14946">
                  <c:v>1E-4</c:v>
                </c:pt>
                <c:pt idx="14947">
                  <c:v>1E-4</c:v>
                </c:pt>
                <c:pt idx="14948">
                  <c:v>1.0001</c:v>
                </c:pt>
                <c:pt idx="14949">
                  <c:v>1E-4</c:v>
                </c:pt>
                <c:pt idx="14950">
                  <c:v>1E-4</c:v>
                </c:pt>
                <c:pt idx="14951">
                  <c:v>1E-4</c:v>
                </c:pt>
                <c:pt idx="14952">
                  <c:v>1E-4</c:v>
                </c:pt>
                <c:pt idx="14953">
                  <c:v>1E-4</c:v>
                </c:pt>
                <c:pt idx="14954">
                  <c:v>1E-4</c:v>
                </c:pt>
                <c:pt idx="14955">
                  <c:v>1E-4</c:v>
                </c:pt>
                <c:pt idx="14956">
                  <c:v>1E-4</c:v>
                </c:pt>
                <c:pt idx="14957">
                  <c:v>1.0001</c:v>
                </c:pt>
                <c:pt idx="14958">
                  <c:v>1E-4</c:v>
                </c:pt>
                <c:pt idx="14959">
                  <c:v>1E-4</c:v>
                </c:pt>
                <c:pt idx="14960">
                  <c:v>1E-4</c:v>
                </c:pt>
                <c:pt idx="14961">
                  <c:v>1.0001</c:v>
                </c:pt>
                <c:pt idx="14962">
                  <c:v>1.0001</c:v>
                </c:pt>
                <c:pt idx="14963">
                  <c:v>1E-4</c:v>
                </c:pt>
                <c:pt idx="14964">
                  <c:v>1.0001</c:v>
                </c:pt>
                <c:pt idx="14965">
                  <c:v>1E-4</c:v>
                </c:pt>
                <c:pt idx="14966">
                  <c:v>1E-4</c:v>
                </c:pt>
                <c:pt idx="14967">
                  <c:v>1E-4</c:v>
                </c:pt>
                <c:pt idx="14968">
                  <c:v>1E-4</c:v>
                </c:pt>
                <c:pt idx="14969">
                  <c:v>1E-4</c:v>
                </c:pt>
                <c:pt idx="14970">
                  <c:v>1E-4</c:v>
                </c:pt>
                <c:pt idx="14971">
                  <c:v>1E-4</c:v>
                </c:pt>
                <c:pt idx="14972">
                  <c:v>1E-4</c:v>
                </c:pt>
                <c:pt idx="14973">
                  <c:v>1.0001</c:v>
                </c:pt>
                <c:pt idx="14974">
                  <c:v>1E-4</c:v>
                </c:pt>
                <c:pt idx="14975">
                  <c:v>1E-4</c:v>
                </c:pt>
                <c:pt idx="14976">
                  <c:v>1E-4</c:v>
                </c:pt>
                <c:pt idx="14977">
                  <c:v>1E-4</c:v>
                </c:pt>
                <c:pt idx="14978">
                  <c:v>1E-4</c:v>
                </c:pt>
                <c:pt idx="14979">
                  <c:v>1.0001</c:v>
                </c:pt>
                <c:pt idx="14980">
                  <c:v>1E-4</c:v>
                </c:pt>
                <c:pt idx="14981">
                  <c:v>1E-4</c:v>
                </c:pt>
                <c:pt idx="14982">
                  <c:v>1E-4</c:v>
                </c:pt>
                <c:pt idx="14983">
                  <c:v>1E-4</c:v>
                </c:pt>
                <c:pt idx="14984">
                  <c:v>1E-4</c:v>
                </c:pt>
                <c:pt idx="14985">
                  <c:v>1E-4</c:v>
                </c:pt>
                <c:pt idx="14986">
                  <c:v>1E-4</c:v>
                </c:pt>
                <c:pt idx="14987">
                  <c:v>1E-4</c:v>
                </c:pt>
                <c:pt idx="14988">
                  <c:v>1E-4</c:v>
                </c:pt>
                <c:pt idx="14989">
                  <c:v>1E-4</c:v>
                </c:pt>
                <c:pt idx="14990">
                  <c:v>1E-4</c:v>
                </c:pt>
                <c:pt idx="14991">
                  <c:v>1.0001</c:v>
                </c:pt>
                <c:pt idx="14992">
                  <c:v>1E-4</c:v>
                </c:pt>
                <c:pt idx="14993">
                  <c:v>1.0001</c:v>
                </c:pt>
                <c:pt idx="14994">
                  <c:v>1E-4</c:v>
                </c:pt>
                <c:pt idx="14995">
                  <c:v>1.0001</c:v>
                </c:pt>
                <c:pt idx="14996">
                  <c:v>1E-4</c:v>
                </c:pt>
                <c:pt idx="14997">
                  <c:v>1E-4</c:v>
                </c:pt>
                <c:pt idx="14998">
                  <c:v>1E-4</c:v>
                </c:pt>
                <c:pt idx="14999">
                  <c:v>1E-4</c:v>
                </c:pt>
                <c:pt idx="15000">
                  <c:v>1E-4</c:v>
                </c:pt>
                <c:pt idx="15001">
                  <c:v>1E-4</c:v>
                </c:pt>
                <c:pt idx="15002">
                  <c:v>1E-4</c:v>
                </c:pt>
                <c:pt idx="15003">
                  <c:v>1.0001</c:v>
                </c:pt>
                <c:pt idx="15004">
                  <c:v>1.0001</c:v>
                </c:pt>
                <c:pt idx="15005">
                  <c:v>1E-4</c:v>
                </c:pt>
                <c:pt idx="15006">
                  <c:v>1E-4</c:v>
                </c:pt>
                <c:pt idx="15007">
                  <c:v>1E-4</c:v>
                </c:pt>
                <c:pt idx="15008">
                  <c:v>1E-4</c:v>
                </c:pt>
                <c:pt idx="15009">
                  <c:v>1E-4</c:v>
                </c:pt>
                <c:pt idx="15010">
                  <c:v>1E-4</c:v>
                </c:pt>
                <c:pt idx="15011">
                  <c:v>1.0001</c:v>
                </c:pt>
                <c:pt idx="15012">
                  <c:v>1E-4</c:v>
                </c:pt>
                <c:pt idx="15013">
                  <c:v>1E-4</c:v>
                </c:pt>
                <c:pt idx="15014">
                  <c:v>1.0001</c:v>
                </c:pt>
                <c:pt idx="15015">
                  <c:v>1E-4</c:v>
                </c:pt>
                <c:pt idx="15016">
                  <c:v>1E-4</c:v>
                </c:pt>
                <c:pt idx="15017">
                  <c:v>1.0001</c:v>
                </c:pt>
                <c:pt idx="15018">
                  <c:v>1E-4</c:v>
                </c:pt>
                <c:pt idx="15019">
                  <c:v>1E-4</c:v>
                </c:pt>
                <c:pt idx="15020">
                  <c:v>1E-4</c:v>
                </c:pt>
                <c:pt idx="15021">
                  <c:v>1E-4</c:v>
                </c:pt>
                <c:pt idx="15022">
                  <c:v>1E-4</c:v>
                </c:pt>
                <c:pt idx="15023">
                  <c:v>1E-4</c:v>
                </c:pt>
                <c:pt idx="15024">
                  <c:v>1E-4</c:v>
                </c:pt>
                <c:pt idx="15025">
                  <c:v>1E-4</c:v>
                </c:pt>
                <c:pt idx="15026">
                  <c:v>1E-4</c:v>
                </c:pt>
                <c:pt idx="15027">
                  <c:v>1E-4</c:v>
                </c:pt>
                <c:pt idx="15028">
                  <c:v>1E-4</c:v>
                </c:pt>
                <c:pt idx="15029">
                  <c:v>1E-4</c:v>
                </c:pt>
                <c:pt idx="15030">
                  <c:v>1E-4</c:v>
                </c:pt>
                <c:pt idx="15031">
                  <c:v>1E-4</c:v>
                </c:pt>
                <c:pt idx="15032">
                  <c:v>1E-4</c:v>
                </c:pt>
                <c:pt idx="15033">
                  <c:v>1E-4</c:v>
                </c:pt>
                <c:pt idx="15034">
                  <c:v>1E-4</c:v>
                </c:pt>
                <c:pt idx="15035">
                  <c:v>1E-4</c:v>
                </c:pt>
                <c:pt idx="15036">
                  <c:v>1E-4</c:v>
                </c:pt>
                <c:pt idx="15037">
                  <c:v>1E-4</c:v>
                </c:pt>
                <c:pt idx="15038">
                  <c:v>1E-4</c:v>
                </c:pt>
                <c:pt idx="15039">
                  <c:v>2.0001000000000002</c:v>
                </c:pt>
                <c:pt idx="15040">
                  <c:v>1E-4</c:v>
                </c:pt>
                <c:pt idx="15041">
                  <c:v>1E-4</c:v>
                </c:pt>
                <c:pt idx="15042">
                  <c:v>1.0001</c:v>
                </c:pt>
                <c:pt idx="15043">
                  <c:v>1E-4</c:v>
                </c:pt>
                <c:pt idx="15044">
                  <c:v>1.0001</c:v>
                </c:pt>
                <c:pt idx="15045">
                  <c:v>1.0001</c:v>
                </c:pt>
                <c:pt idx="15046">
                  <c:v>1.0001</c:v>
                </c:pt>
                <c:pt idx="15047">
                  <c:v>1.0001</c:v>
                </c:pt>
                <c:pt idx="15048">
                  <c:v>1E-4</c:v>
                </c:pt>
                <c:pt idx="15049">
                  <c:v>1E-4</c:v>
                </c:pt>
                <c:pt idx="15050">
                  <c:v>1E-4</c:v>
                </c:pt>
                <c:pt idx="15051">
                  <c:v>1E-4</c:v>
                </c:pt>
                <c:pt idx="15052">
                  <c:v>1.0001</c:v>
                </c:pt>
                <c:pt idx="15053">
                  <c:v>1E-4</c:v>
                </c:pt>
                <c:pt idx="15054">
                  <c:v>1.0001</c:v>
                </c:pt>
                <c:pt idx="15055">
                  <c:v>1.0001</c:v>
                </c:pt>
                <c:pt idx="15056">
                  <c:v>1E-4</c:v>
                </c:pt>
                <c:pt idx="15057">
                  <c:v>1E-4</c:v>
                </c:pt>
                <c:pt idx="15058">
                  <c:v>1E-4</c:v>
                </c:pt>
                <c:pt idx="15059">
                  <c:v>1E-4</c:v>
                </c:pt>
                <c:pt idx="15060">
                  <c:v>1E-4</c:v>
                </c:pt>
                <c:pt idx="15061">
                  <c:v>1E-4</c:v>
                </c:pt>
                <c:pt idx="15062">
                  <c:v>1E-4</c:v>
                </c:pt>
                <c:pt idx="15063">
                  <c:v>1E-4</c:v>
                </c:pt>
                <c:pt idx="15064">
                  <c:v>1.0001</c:v>
                </c:pt>
                <c:pt idx="15065">
                  <c:v>2.0001000000000002</c:v>
                </c:pt>
                <c:pt idx="15066">
                  <c:v>2.0001000000000002</c:v>
                </c:pt>
                <c:pt idx="15067">
                  <c:v>2.0001000000000002</c:v>
                </c:pt>
                <c:pt idx="15068">
                  <c:v>2.0001000000000002</c:v>
                </c:pt>
                <c:pt idx="15069">
                  <c:v>5.0000999999999998</c:v>
                </c:pt>
                <c:pt idx="15070">
                  <c:v>9.0000999999999998</c:v>
                </c:pt>
                <c:pt idx="15071">
                  <c:v>5.0000999999999998</c:v>
                </c:pt>
                <c:pt idx="15072">
                  <c:v>5.0000999999999998</c:v>
                </c:pt>
                <c:pt idx="15073">
                  <c:v>1E-4</c:v>
                </c:pt>
                <c:pt idx="15074">
                  <c:v>1E-4</c:v>
                </c:pt>
                <c:pt idx="15075">
                  <c:v>1E-4</c:v>
                </c:pt>
                <c:pt idx="15076">
                  <c:v>1E-4</c:v>
                </c:pt>
                <c:pt idx="15077">
                  <c:v>1E-4</c:v>
                </c:pt>
                <c:pt idx="15078">
                  <c:v>1E-4</c:v>
                </c:pt>
                <c:pt idx="15079">
                  <c:v>1E-4</c:v>
                </c:pt>
                <c:pt idx="15080">
                  <c:v>1E-4</c:v>
                </c:pt>
                <c:pt idx="15081">
                  <c:v>1E-4</c:v>
                </c:pt>
                <c:pt idx="15082">
                  <c:v>1E-4</c:v>
                </c:pt>
                <c:pt idx="15083">
                  <c:v>1.0001</c:v>
                </c:pt>
                <c:pt idx="15084">
                  <c:v>1E-4</c:v>
                </c:pt>
                <c:pt idx="15085">
                  <c:v>1E-4</c:v>
                </c:pt>
                <c:pt idx="15086">
                  <c:v>1E-4</c:v>
                </c:pt>
                <c:pt idx="15087">
                  <c:v>1E-4</c:v>
                </c:pt>
                <c:pt idx="15088">
                  <c:v>1E-4</c:v>
                </c:pt>
                <c:pt idx="15089">
                  <c:v>1E-4</c:v>
                </c:pt>
                <c:pt idx="15090">
                  <c:v>1E-4</c:v>
                </c:pt>
                <c:pt idx="15091">
                  <c:v>1.0001</c:v>
                </c:pt>
                <c:pt idx="15092">
                  <c:v>1E-4</c:v>
                </c:pt>
                <c:pt idx="15093">
                  <c:v>1E-4</c:v>
                </c:pt>
                <c:pt idx="15094">
                  <c:v>1E-4</c:v>
                </c:pt>
                <c:pt idx="15095">
                  <c:v>1.0001</c:v>
                </c:pt>
                <c:pt idx="15096">
                  <c:v>1E-4</c:v>
                </c:pt>
                <c:pt idx="15097">
                  <c:v>1E-4</c:v>
                </c:pt>
                <c:pt idx="15098">
                  <c:v>1E-4</c:v>
                </c:pt>
                <c:pt idx="15099">
                  <c:v>1E-4</c:v>
                </c:pt>
                <c:pt idx="15100">
                  <c:v>1E-4</c:v>
                </c:pt>
                <c:pt idx="15101">
                  <c:v>1E-4</c:v>
                </c:pt>
                <c:pt idx="15102">
                  <c:v>1E-4</c:v>
                </c:pt>
                <c:pt idx="15103">
                  <c:v>1.0001</c:v>
                </c:pt>
                <c:pt idx="15104">
                  <c:v>1E-4</c:v>
                </c:pt>
                <c:pt idx="15105">
                  <c:v>1E-4</c:v>
                </c:pt>
                <c:pt idx="15106">
                  <c:v>1E-4</c:v>
                </c:pt>
                <c:pt idx="15107">
                  <c:v>1E-4</c:v>
                </c:pt>
                <c:pt idx="15108">
                  <c:v>1E-4</c:v>
                </c:pt>
                <c:pt idx="15109">
                  <c:v>1E-4</c:v>
                </c:pt>
                <c:pt idx="15110">
                  <c:v>1E-4</c:v>
                </c:pt>
                <c:pt idx="15111">
                  <c:v>1E-4</c:v>
                </c:pt>
                <c:pt idx="15112">
                  <c:v>1E-4</c:v>
                </c:pt>
                <c:pt idx="15113">
                  <c:v>1E-4</c:v>
                </c:pt>
                <c:pt idx="15114">
                  <c:v>1E-4</c:v>
                </c:pt>
                <c:pt idx="15115">
                  <c:v>1E-4</c:v>
                </c:pt>
                <c:pt idx="15116">
                  <c:v>1E-4</c:v>
                </c:pt>
                <c:pt idx="15117">
                  <c:v>1E-4</c:v>
                </c:pt>
                <c:pt idx="15118">
                  <c:v>1E-4</c:v>
                </c:pt>
                <c:pt idx="15119">
                  <c:v>1E-4</c:v>
                </c:pt>
                <c:pt idx="15120">
                  <c:v>1E-4</c:v>
                </c:pt>
                <c:pt idx="15121">
                  <c:v>1E-4</c:v>
                </c:pt>
                <c:pt idx="15122">
                  <c:v>2.0001000000000002</c:v>
                </c:pt>
                <c:pt idx="15123">
                  <c:v>1E-4</c:v>
                </c:pt>
                <c:pt idx="15124">
                  <c:v>1E-4</c:v>
                </c:pt>
                <c:pt idx="15125">
                  <c:v>5.0000999999999998</c:v>
                </c:pt>
                <c:pt idx="15126">
                  <c:v>3.0001000000000002</c:v>
                </c:pt>
                <c:pt idx="15127">
                  <c:v>6.0000999999999998</c:v>
                </c:pt>
                <c:pt idx="15128">
                  <c:v>3.0001000000000002</c:v>
                </c:pt>
                <c:pt idx="15129">
                  <c:v>1.0001</c:v>
                </c:pt>
                <c:pt idx="15130">
                  <c:v>1E-4</c:v>
                </c:pt>
                <c:pt idx="15131">
                  <c:v>1E-4</c:v>
                </c:pt>
                <c:pt idx="15132">
                  <c:v>1E-4</c:v>
                </c:pt>
                <c:pt idx="15133">
                  <c:v>2.0001000000000002</c:v>
                </c:pt>
                <c:pt idx="15134">
                  <c:v>1E-4</c:v>
                </c:pt>
                <c:pt idx="15135">
                  <c:v>1E-4</c:v>
                </c:pt>
                <c:pt idx="15136">
                  <c:v>1E-4</c:v>
                </c:pt>
                <c:pt idx="15137">
                  <c:v>1.0001</c:v>
                </c:pt>
                <c:pt idx="15138">
                  <c:v>1E-4</c:v>
                </c:pt>
                <c:pt idx="15139">
                  <c:v>1E-4</c:v>
                </c:pt>
                <c:pt idx="15140">
                  <c:v>1E-4</c:v>
                </c:pt>
                <c:pt idx="15141">
                  <c:v>1.0001</c:v>
                </c:pt>
                <c:pt idx="15142">
                  <c:v>1E-4</c:v>
                </c:pt>
                <c:pt idx="15143">
                  <c:v>1E-4</c:v>
                </c:pt>
                <c:pt idx="15144">
                  <c:v>1E-4</c:v>
                </c:pt>
                <c:pt idx="15145">
                  <c:v>1E-4</c:v>
                </c:pt>
                <c:pt idx="15146">
                  <c:v>1E-4</c:v>
                </c:pt>
                <c:pt idx="15147">
                  <c:v>1E-4</c:v>
                </c:pt>
                <c:pt idx="15148">
                  <c:v>1E-4</c:v>
                </c:pt>
                <c:pt idx="15149">
                  <c:v>1E-4</c:v>
                </c:pt>
                <c:pt idx="15150">
                  <c:v>1E-4</c:v>
                </c:pt>
                <c:pt idx="15151">
                  <c:v>1E-4</c:v>
                </c:pt>
                <c:pt idx="15152">
                  <c:v>1E-4</c:v>
                </c:pt>
                <c:pt idx="15153">
                  <c:v>1E-4</c:v>
                </c:pt>
                <c:pt idx="15154">
                  <c:v>1E-4</c:v>
                </c:pt>
                <c:pt idx="15155">
                  <c:v>1E-4</c:v>
                </c:pt>
                <c:pt idx="15156">
                  <c:v>1E-4</c:v>
                </c:pt>
                <c:pt idx="15157">
                  <c:v>1E-4</c:v>
                </c:pt>
                <c:pt idx="15158">
                  <c:v>1E-4</c:v>
                </c:pt>
                <c:pt idx="15159">
                  <c:v>1.0001</c:v>
                </c:pt>
                <c:pt idx="15160">
                  <c:v>1.0001</c:v>
                </c:pt>
                <c:pt idx="15161">
                  <c:v>1E-4</c:v>
                </c:pt>
                <c:pt idx="15162">
                  <c:v>1E-4</c:v>
                </c:pt>
                <c:pt idx="15163">
                  <c:v>1.0001</c:v>
                </c:pt>
                <c:pt idx="15164">
                  <c:v>1E-4</c:v>
                </c:pt>
                <c:pt idx="15165">
                  <c:v>1E-4</c:v>
                </c:pt>
                <c:pt idx="15166">
                  <c:v>1E-4</c:v>
                </c:pt>
                <c:pt idx="15167">
                  <c:v>1E-4</c:v>
                </c:pt>
                <c:pt idx="15168">
                  <c:v>1E-4</c:v>
                </c:pt>
                <c:pt idx="15169">
                  <c:v>1E-4</c:v>
                </c:pt>
                <c:pt idx="15170">
                  <c:v>1.0001</c:v>
                </c:pt>
                <c:pt idx="15171">
                  <c:v>1.0001</c:v>
                </c:pt>
                <c:pt idx="15172">
                  <c:v>1.0001</c:v>
                </c:pt>
                <c:pt idx="15173">
                  <c:v>1E-4</c:v>
                </c:pt>
                <c:pt idx="15174">
                  <c:v>1E-4</c:v>
                </c:pt>
                <c:pt idx="15175">
                  <c:v>1E-4</c:v>
                </c:pt>
                <c:pt idx="15176">
                  <c:v>1E-4</c:v>
                </c:pt>
                <c:pt idx="15177">
                  <c:v>1.0001</c:v>
                </c:pt>
                <c:pt idx="15178">
                  <c:v>1E-4</c:v>
                </c:pt>
                <c:pt idx="15179">
                  <c:v>2.0001000000000002</c:v>
                </c:pt>
                <c:pt idx="15180">
                  <c:v>1E-4</c:v>
                </c:pt>
                <c:pt idx="15181">
                  <c:v>1E-4</c:v>
                </c:pt>
                <c:pt idx="15182">
                  <c:v>1.0001</c:v>
                </c:pt>
                <c:pt idx="15183">
                  <c:v>1E-4</c:v>
                </c:pt>
                <c:pt idx="15184">
                  <c:v>1.0001</c:v>
                </c:pt>
                <c:pt idx="15185">
                  <c:v>1E-4</c:v>
                </c:pt>
                <c:pt idx="15186">
                  <c:v>1E-4</c:v>
                </c:pt>
                <c:pt idx="15187">
                  <c:v>1E-4</c:v>
                </c:pt>
                <c:pt idx="15188">
                  <c:v>1E-4</c:v>
                </c:pt>
                <c:pt idx="15189">
                  <c:v>2.0001000000000002</c:v>
                </c:pt>
                <c:pt idx="15190">
                  <c:v>1E-4</c:v>
                </c:pt>
                <c:pt idx="15191">
                  <c:v>1.0001</c:v>
                </c:pt>
                <c:pt idx="15192">
                  <c:v>1E-4</c:v>
                </c:pt>
                <c:pt idx="15193">
                  <c:v>1E-4</c:v>
                </c:pt>
                <c:pt idx="15194">
                  <c:v>1E-4</c:v>
                </c:pt>
                <c:pt idx="15195">
                  <c:v>1E-4</c:v>
                </c:pt>
                <c:pt idx="15196">
                  <c:v>1E-4</c:v>
                </c:pt>
                <c:pt idx="15197">
                  <c:v>1E-4</c:v>
                </c:pt>
                <c:pt idx="15198">
                  <c:v>1.0001</c:v>
                </c:pt>
                <c:pt idx="15199">
                  <c:v>1.0001</c:v>
                </c:pt>
                <c:pt idx="15200">
                  <c:v>1E-4</c:v>
                </c:pt>
                <c:pt idx="15201">
                  <c:v>1E-4</c:v>
                </c:pt>
                <c:pt idx="15202">
                  <c:v>1E-4</c:v>
                </c:pt>
                <c:pt idx="15203">
                  <c:v>1E-4</c:v>
                </c:pt>
                <c:pt idx="15204">
                  <c:v>1E-4</c:v>
                </c:pt>
                <c:pt idx="15205">
                  <c:v>1E-4</c:v>
                </c:pt>
                <c:pt idx="15206">
                  <c:v>1.0001</c:v>
                </c:pt>
                <c:pt idx="15207">
                  <c:v>1E-4</c:v>
                </c:pt>
                <c:pt idx="15208">
                  <c:v>1E-4</c:v>
                </c:pt>
                <c:pt idx="15209">
                  <c:v>1E-4</c:v>
                </c:pt>
                <c:pt idx="15210">
                  <c:v>1E-4</c:v>
                </c:pt>
                <c:pt idx="15211">
                  <c:v>1E-4</c:v>
                </c:pt>
                <c:pt idx="15212">
                  <c:v>1E-4</c:v>
                </c:pt>
                <c:pt idx="15213">
                  <c:v>1E-4</c:v>
                </c:pt>
                <c:pt idx="15214">
                  <c:v>1E-4</c:v>
                </c:pt>
                <c:pt idx="15215">
                  <c:v>1E-4</c:v>
                </c:pt>
                <c:pt idx="15216">
                  <c:v>1E-4</c:v>
                </c:pt>
                <c:pt idx="15217">
                  <c:v>1E-4</c:v>
                </c:pt>
                <c:pt idx="15218">
                  <c:v>1E-4</c:v>
                </c:pt>
                <c:pt idx="15219">
                  <c:v>1.0001</c:v>
                </c:pt>
                <c:pt idx="15220">
                  <c:v>1E-4</c:v>
                </c:pt>
                <c:pt idx="15221">
                  <c:v>1.0001</c:v>
                </c:pt>
                <c:pt idx="15222">
                  <c:v>1.0001</c:v>
                </c:pt>
                <c:pt idx="15223">
                  <c:v>2.0001000000000002</c:v>
                </c:pt>
                <c:pt idx="15224">
                  <c:v>1E-4</c:v>
                </c:pt>
                <c:pt idx="15225">
                  <c:v>1.0001</c:v>
                </c:pt>
                <c:pt idx="15226">
                  <c:v>1E-4</c:v>
                </c:pt>
                <c:pt idx="15227">
                  <c:v>1E-4</c:v>
                </c:pt>
                <c:pt idx="15228">
                  <c:v>1E-4</c:v>
                </c:pt>
                <c:pt idx="15229">
                  <c:v>1.0001</c:v>
                </c:pt>
                <c:pt idx="15230">
                  <c:v>1E-4</c:v>
                </c:pt>
                <c:pt idx="15231">
                  <c:v>1E-4</c:v>
                </c:pt>
                <c:pt idx="15232">
                  <c:v>1E-4</c:v>
                </c:pt>
                <c:pt idx="15233">
                  <c:v>1E-4</c:v>
                </c:pt>
                <c:pt idx="15234">
                  <c:v>1E-4</c:v>
                </c:pt>
                <c:pt idx="15235">
                  <c:v>1E-4</c:v>
                </c:pt>
                <c:pt idx="15236">
                  <c:v>1E-4</c:v>
                </c:pt>
                <c:pt idx="15237">
                  <c:v>1E-4</c:v>
                </c:pt>
                <c:pt idx="15238">
                  <c:v>1.0001</c:v>
                </c:pt>
                <c:pt idx="15239">
                  <c:v>1.0001</c:v>
                </c:pt>
                <c:pt idx="15240">
                  <c:v>1E-4</c:v>
                </c:pt>
                <c:pt idx="15241">
                  <c:v>1E-4</c:v>
                </c:pt>
                <c:pt idx="15242">
                  <c:v>1E-4</c:v>
                </c:pt>
                <c:pt idx="15243">
                  <c:v>1E-4</c:v>
                </c:pt>
                <c:pt idx="15244">
                  <c:v>1E-4</c:v>
                </c:pt>
                <c:pt idx="15245">
                  <c:v>1E-4</c:v>
                </c:pt>
                <c:pt idx="15246">
                  <c:v>1.0001</c:v>
                </c:pt>
                <c:pt idx="15247">
                  <c:v>1E-4</c:v>
                </c:pt>
                <c:pt idx="15248">
                  <c:v>1E-4</c:v>
                </c:pt>
                <c:pt idx="15249">
                  <c:v>1.0001</c:v>
                </c:pt>
                <c:pt idx="15250">
                  <c:v>1.0001</c:v>
                </c:pt>
                <c:pt idx="15251">
                  <c:v>1E-4</c:v>
                </c:pt>
                <c:pt idx="15252">
                  <c:v>1.0001</c:v>
                </c:pt>
                <c:pt idx="15253">
                  <c:v>1.0001</c:v>
                </c:pt>
                <c:pt idx="15254">
                  <c:v>1E-4</c:v>
                </c:pt>
                <c:pt idx="15255">
                  <c:v>1E-4</c:v>
                </c:pt>
                <c:pt idx="15256">
                  <c:v>1E-4</c:v>
                </c:pt>
                <c:pt idx="15257">
                  <c:v>1E-4</c:v>
                </c:pt>
                <c:pt idx="15258">
                  <c:v>1E-4</c:v>
                </c:pt>
                <c:pt idx="15259">
                  <c:v>1.0001</c:v>
                </c:pt>
                <c:pt idx="15260">
                  <c:v>1E-4</c:v>
                </c:pt>
                <c:pt idx="15261">
                  <c:v>1E-4</c:v>
                </c:pt>
                <c:pt idx="15262">
                  <c:v>1.0001</c:v>
                </c:pt>
                <c:pt idx="15263">
                  <c:v>1E-4</c:v>
                </c:pt>
                <c:pt idx="15264">
                  <c:v>1E-4</c:v>
                </c:pt>
                <c:pt idx="15265">
                  <c:v>1E-4</c:v>
                </c:pt>
                <c:pt idx="15266">
                  <c:v>1.0001</c:v>
                </c:pt>
                <c:pt idx="15267">
                  <c:v>1E-4</c:v>
                </c:pt>
                <c:pt idx="15268">
                  <c:v>1E-4</c:v>
                </c:pt>
                <c:pt idx="15269">
                  <c:v>1E-4</c:v>
                </c:pt>
                <c:pt idx="15270">
                  <c:v>1E-4</c:v>
                </c:pt>
                <c:pt idx="15271">
                  <c:v>1E-4</c:v>
                </c:pt>
                <c:pt idx="15272">
                  <c:v>1E-4</c:v>
                </c:pt>
                <c:pt idx="15273">
                  <c:v>1.0001</c:v>
                </c:pt>
                <c:pt idx="15274">
                  <c:v>1E-4</c:v>
                </c:pt>
                <c:pt idx="15275">
                  <c:v>1.0001</c:v>
                </c:pt>
                <c:pt idx="15276">
                  <c:v>1E-4</c:v>
                </c:pt>
                <c:pt idx="15277">
                  <c:v>1E-4</c:v>
                </c:pt>
                <c:pt idx="15278">
                  <c:v>1E-4</c:v>
                </c:pt>
                <c:pt idx="15279">
                  <c:v>1E-4</c:v>
                </c:pt>
                <c:pt idx="15280">
                  <c:v>1E-4</c:v>
                </c:pt>
                <c:pt idx="15281">
                  <c:v>1E-4</c:v>
                </c:pt>
                <c:pt idx="15282">
                  <c:v>1.0001</c:v>
                </c:pt>
                <c:pt idx="15283">
                  <c:v>1E-4</c:v>
                </c:pt>
                <c:pt idx="15284">
                  <c:v>1E-4</c:v>
                </c:pt>
                <c:pt idx="15285">
                  <c:v>1.0001</c:v>
                </c:pt>
                <c:pt idx="15286">
                  <c:v>1E-4</c:v>
                </c:pt>
                <c:pt idx="15287">
                  <c:v>1E-4</c:v>
                </c:pt>
                <c:pt idx="15288">
                  <c:v>1E-4</c:v>
                </c:pt>
                <c:pt idx="15289">
                  <c:v>1.0001</c:v>
                </c:pt>
                <c:pt idx="15290">
                  <c:v>1E-4</c:v>
                </c:pt>
                <c:pt idx="15291">
                  <c:v>1.0001</c:v>
                </c:pt>
                <c:pt idx="15292">
                  <c:v>1.0001</c:v>
                </c:pt>
                <c:pt idx="15293">
                  <c:v>1E-4</c:v>
                </c:pt>
                <c:pt idx="15294">
                  <c:v>1E-4</c:v>
                </c:pt>
                <c:pt idx="15295">
                  <c:v>1E-4</c:v>
                </c:pt>
                <c:pt idx="15296">
                  <c:v>1.0001</c:v>
                </c:pt>
                <c:pt idx="15297">
                  <c:v>1E-4</c:v>
                </c:pt>
                <c:pt idx="15298">
                  <c:v>1E-4</c:v>
                </c:pt>
                <c:pt idx="15299">
                  <c:v>1E-4</c:v>
                </c:pt>
                <c:pt idx="15300">
                  <c:v>1E-4</c:v>
                </c:pt>
                <c:pt idx="15301">
                  <c:v>1E-4</c:v>
                </c:pt>
                <c:pt idx="15302">
                  <c:v>1E-4</c:v>
                </c:pt>
                <c:pt idx="15303">
                  <c:v>1E-4</c:v>
                </c:pt>
                <c:pt idx="15304">
                  <c:v>1.0001</c:v>
                </c:pt>
                <c:pt idx="15305">
                  <c:v>1E-4</c:v>
                </c:pt>
                <c:pt idx="15306">
                  <c:v>1E-4</c:v>
                </c:pt>
                <c:pt idx="15307">
                  <c:v>1E-4</c:v>
                </c:pt>
                <c:pt idx="15308">
                  <c:v>1E-4</c:v>
                </c:pt>
                <c:pt idx="15309">
                  <c:v>1E-4</c:v>
                </c:pt>
                <c:pt idx="15310">
                  <c:v>1E-4</c:v>
                </c:pt>
                <c:pt idx="15311">
                  <c:v>1.0001</c:v>
                </c:pt>
                <c:pt idx="15312">
                  <c:v>1E-4</c:v>
                </c:pt>
                <c:pt idx="15313">
                  <c:v>1.0001</c:v>
                </c:pt>
                <c:pt idx="15314">
                  <c:v>1.0001</c:v>
                </c:pt>
                <c:pt idx="15315">
                  <c:v>1E-4</c:v>
                </c:pt>
                <c:pt idx="15316">
                  <c:v>1E-4</c:v>
                </c:pt>
                <c:pt idx="15317">
                  <c:v>1E-4</c:v>
                </c:pt>
                <c:pt idx="15318">
                  <c:v>1E-4</c:v>
                </c:pt>
                <c:pt idx="15319">
                  <c:v>1E-4</c:v>
                </c:pt>
                <c:pt idx="15320">
                  <c:v>1E-4</c:v>
                </c:pt>
                <c:pt idx="15321">
                  <c:v>1E-4</c:v>
                </c:pt>
                <c:pt idx="15322">
                  <c:v>1.0001</c:v>
                </c:pt>
                <c:pt idx="15323">
                  <c:v>1E-4</c:v>
                </c:pt>
                <c:pt idx="15324">
                  <c:v>1E-4</c:v>
                </c:pt>
                <c:pt idx="15325">
                  <c:v>1E-4</c:v>
                </c:pt>
                <c:pt idx="15326">
                  <c:v>1E-4</c:v>
                </c:pt>
                <c:pt idx="15327">
                  <c:v>1E-4</c:v>
                </c:pt>
                <c:pt idx="15328">
                  <c:v>1E-4</c:v>
                </c:pt>
                <c:pt idx="15329">
                  <c:v>1.0001</c:v>
                </c:pt>
                <c:pt idx="15330">
                  <c:v>1E-4</c:v>
                </c:pt>
                <c:pt idx="15331">
                  <c:v>1E-4</c:v>
                </c:pt>
                <c:pt idx="15332">
                  <c:v>1E-4</c:v>
                </c:pt>
                <c:pt idx="15333">
                  <c:v>1E-4</c:v>
                </c:pt>
                <c:pt idx="15334">
                  <c:v>1E-4</c:v>
                </c:pt>
                <c:pt idx="15335">
                  <c:v>1E-4</c:v>
                </c:pt>
                <c:pt idx="15336">
                  <c:v>1E-4</c:v>
                </c:pt>
                <c:pt idx="15337">
                  <c:v>1E-4</c:v>
                </c:pt>
                <c:pt idx="15338">
                  <c:v>1E-4</c:v>
                </c:pt>
                <c:pt idx="15339">
                  <c:v>1E-4</c:v>
                </c:pt>
                <c:pt idx="15340">
                  <c:v>1.0001</c:v>
                </c:pt>
                <c:pt idx="15341">
                  <c:v>1E-4</c:v>
                </c:pt>
                <c:pt idx="15342">
                  <c:v>1E-4</c:v>
                </c:pt>
                <c:pt idx="15343">
                  <c:v>1.0001</c:v>
                </c:pt>
                <c:pt idx="15344">
                  <c:v>1E-4</c:v>
                </c:pt>
                <c:pt idx="15345">
                  <c:v>1E-4</c:v>
                </c:pt>
                <c:pt idx="15346">
                  <c:v>1E-4</c:v>
                </c:pt>
                <c:pt idx="15347">
                  <c:v>1E-4</c:v>
                </c:pt>
                <c:pt idx="15348">
                  <c:v>1E-4</c:v>
                </c:pt>
                <c:pt idx="15349">
                  <c:v>1E-4</c:v>
                </c:pt>
                <c:pt idx="15350">
                  <c:v>1E-4</c:v>
                </c:pt>
                <c:pt idx="15351">
                  <c:v>1.0001</c:v>
                </c:pt>
                <c:pt idx="15352">
                  <c:v>1E-4</c:v>
                </c:pt>
                <c:pt idx="15353">
                  <c:v>1E-4</c:v>
                </c:pt>
                <c:pt idx="15354">
                  <c:v>1E-4</c:v>
                </c:pt>
                <c:pt idx="15355">
                  <c:v>1.0001</c:v>
                </c:pt>
                <c:pt idx="15356">
                  <c:v>1E-4</c:v>
                </c:pt>
                <c:pt idx="15357">
                  <c:v>1E-4</c:v>
                </c:pt>
                <c:pt idx="15358">
                  <c:v>1E-4</c:v>
                </c:pt>
                <c:pt idx="15359">
                  <c:v>1E-4</c:v>
                </c:pt>
                <c:pt idx="15360">
                  <c:v>1E-4</c:v>
                </c:pt>
                <c:pt idx="15361">
                  <c:v>1E-4</c:v>
                </c:pt>
                <c:pt idx="15362">
                  <c:v>1E-4</c:v>
                </c:pt>
                <c:pt idx="15363">
                  <c:v>1E-4</c:v>
                </c:pt>
                <c:pt idx="15364">
                  <c:v>1.0001</c:v>
                </c:pt>
                <c:pt idx="15365">
                  <c:v>1E-4</c:v>
                </c:pt>
                <c:pt idx="15366">
                  <c:v>1E-4</c:v>
                </c:pt>
                <c:pt idx="15367">
                  <c:v>1E-4</c:v>
                </c:pt>
                <c:pt idx="15368">
                  <c:v>1E-4</c:v>
                </c:pt>
                <c:pt idx="15369">
                  <c:v>1E-4</c:v>
                </c:pt>
                <c:pt idx="15370">
                  <c:v>1E-4</c:v>
                </c:pt>
                <c:pt idx="15371">
                  <c:v>1E-4</c:v>
                </c:pt>
                <c:pt idx="15372">
                  <c:v>1E-4</c:v>
                </c:pt>
                <c:pt idx="15373">
                  <c:v>1E-4</c:v>
                </c:pt>
                <c:pt idx="15374">
                  <c:v>1E-4</c:v>
                </c:pt>
                <c:pt idx="15375">
                  <c:v>1.0001</c:v>
                </c:pt>
                <c:pt idx="15376">
                  <c:v>2.0001000000000002</c:v>
                </c:pt>
                <c:pt idx="15377">
                  <c:v>1E-4</c:v>
                </c:pt>
                <c:pt idx="15378">
                  <c:v>1.0001</c:v>
                </c:pt>
                <c:pt idx="15379">
                  <c:v>1.0001</c:v>
                </c:pt>
                <c:pt idx="15380">
                  <c:v>1E-4</c:v>
                </c:pt>
                <c:pt idx="15381">
                  <c:v>1E-4</c:v>
                </c:pt>
                <c:pt idx="15382">
                  <c:v>2.0001000000000002</c:v>
                </c:pt>
                <c:pt idx="15383">
                  <c:v>1.0001</c:v>
                </c:pt>
                <c:pt idx="15384">
                  <c:v>1.0001</c:v>
                </c:pt>
                <c:pt idx="15385">
                  <c:v>1E-4</c:v>
                </c:pt>
                <c:pt idx="15386">
                  <c:v>1.0001</c:v>
                </c:pt>
                <c:pt idx="15387">
                  <c:v>1E-4</c:v>
                </c:pt>
                <c:pt idx="15388">
                  <c:v>1E-4</c:v>
                </c:pt>
                <c:pt idx="15389">
                  <c:v>1E-4</c:v>
                </c:pt>
                <c:pt idx="15390">
                  <c:v>1.0001</c:v>
                </c:pt>
                <c:pt idx="15391">
                  <c:v>1E-4</c:v>
                </c:pt>
                <c:pt idx="15392">
                  <c:v>1E-4</c:v>
                </c:pt>
                <c:pt idx="15393">
                  <c:v>1E-4</c:v>
                </c:pt>
                <c:pt idx="15394">
                  <c:v>1E-4</c:v>
                </c:pt>
                <c:pt idx="15395">
                  <c:v>1.0001</c:v>
                </c:pt>
                <c:pt idx="15396">
                  <c:v>1E-4</c:v>
                </c:pt>
                <c:pt idx="15397">
                  <c:v>1E-4</c:v>
                </c:pt>
                <c:pt idx="15398">
                  <c:v>1E-4</c:v>
                </c:pt>
                <c:pt idx="15399">
                  <c:v>1.0001</c:v>
                </c:pt>
                <c:pt idx="15400">
                  <c:v>1E-4</c:v>
                </c:pt>
                <c:pt idx="15401">
                  <c:v>1E-4</c:v>
                </c:pt>
                <c:pt idx="15402">
                  <c:v>1.0001</c:v>
                </c:pt>
                <c:pt idx="15403">
                  <c:v>1.0001</c:v>
                </c:pt>
                <c:pt idx="15404">
                  <c:v>1E-4</c:v>
                </c:pt>
                <c:pt idx="15405">
                  <c:v>1E-4</c:v>
                </c:pt>
                <c:pt idx="15406">
                  <c:v>2.0001000000000002</c:v>
                </c:pt>
                <c:pt idx="15407">
                  <c:v>1.0001</c:v>
                </c:pt>
                <c:pt idx="15408">
                  <c:v>1E-4</c:v>
                </c:pt>
                <c:pt idx="15409">
                  <c:v>1E-4</c:v>
                </c:pt>
                <c:pt idx="15410">
                  <c:v>1.0001</c:v>
                </c:pt>
                <c:pt idx="15411">
                  <c:v>1E-4</c:v>
                </c:pt>
                <c:pt idx="15412">
                  <c:v>1.0001</c:v>
                </c:pt>
                <c:pt idx="15413">
                  <c:v>1.0001</c:v>
                </c:pt>
                <c:pt idx="15414">
                  <c:v>1E-4</c:v>
                </c:pt>
                <c:pt idx="15415">
                  <c:v>1E-4</c:v>
                </c:pt>
                <c:pt idx="15416">
                  <c:v>1E-4</c:v>
                </c:pt>
                <c:pt idx="15417">
                  <c:v>1E-4</c:v>
                </c:pt>
                <c:pt idx="15418">
                  <c:v>1E-4</c:v>
                </c:pt>
                <c:pt idx="15419">
                  <c:v>1E-4</c:v>
                </c:pt>
                <c:pt idx="15420">
                  <c:v>1.0001</c:v>
                </c:pt>
                <c:pt idx="15421">
                  <c:v>1E-4</c:v>
                </c:pt>
                <c:pt idx="15422">
                  <c:v>1E-4</c:v>
                </c:pt>
                <c:pt idx="15423">
                  <c:v>1E-4</c:v>
                </c:pt>
                <c:pt idx="15424">
                  <c:v>1E-4</c:v>
                </c:pt>
                <c:pt idx="15425">
                  <c:v>1E-4</c:v>
                </c:pt>
                <c:pt idx="15426">
                  <c:v>1E-4</c:v>
                </c:pt>
                <c:pt idx="15427">
                  <c:v>1E-4</c:v>
                </c:pt>
                <c:pt idx="15428">
                  <c:v>1E-4</c:v>
                </c:pt>
                <c:pt idx="15429">
                  <c:v>1E-4</c:v>
                </c:pt>
                <c:pt idx="15430">
                  <c:v>1E-4</c:v>
                </c:pt>
                <c:pt idx="15431">
                  <c:v>1.0001</c:v>
                </c:pt>
                <c:pt idx="15432">
                  <c:v>1E-4</c:v>
                </c:pt>
                <c:pt idx="15433">
                  <c:v>1E-4</c:v>
                </c:pt>
                <c:pt idx="15434">
                  <c:v>1E-4</c:v>
                </c:pt>
                <c:pt idx="15435">
                  <c:v>1E-4</c:v>
                </c:pt>
                <c:pt idx="15436">
                  <c:v>1.0001</c:v>
                </c:pt>
                <c:pt idx="15437">
                  <c:v>1E-4</c:v>
                </c:pt>
                <c:pt idx="15438">
                  <c:v>1E-4</c:v>
                </c:pt>
                <c:pt idx="15439">
                  <c:v>1E-4</c:v>
                </c:pt>
                <c:pt idx="15440">
                  <c:v>1E-4</c:v>
                </c:pt>
                <c:pt idx="15441">
                  <c:v>1E-4</c:v>
                </c:pt>
                <c:pt idx="15442">
                  <c:v>1E-4</c:v>
                </c:pt>
                <c:pt idx="15443">
                  <c:v>1E-4</c:v>
                </c:pt>
                <c:pt idx="15444">
                  <c:v>1E-4</c:v>
                </c:pt>
                <c:pt idx="15445">
                  <c:v>1E-4</c:v>
                </c:pt>
                <c:pt idx="15446">
                  <c:v>1E-4</c:v>
                </c:pt>
                <c:pt idx="15447">
                  <c:v>1E-4</c:v>
                </c:pt>
                <c:pt idx="15448">
                  <c:v>1E-4</c:v>
                </c:pt>
                <c:pt idx="15449">
                  <c:v>1E-4</c:v>
                </c:pt>
                <c:pt idx="15450">
                  <c:v>1E-4</c:v>
                </c:pt>
                <c:pt idx="15451">
                  <c:v>1E-4</c:v>
                </c:pt>
                <c:pt idx="15452">
                  <c:v>1E-4</c:v>
                </c:pt>
                <c:pt idx="15453">
                  <c:v>1E-4</c:v>
                </c:pt>
                <c:pt idx="15454">
                  <c:v>1E-4</c:v>
                </c:pt>
                <c:pt idx="15455">
                  <c:v>1E-4</c:v>
                </c:pt>
                <c:pt idx="15456">
                  <c:v>1E-4</c:v>
                </c:pt>
                <c:pt idx="15457">
                  <c:v>1.0001</c:v>
                </c:pt>
                <c:pt idx="15458">
                  <c:v>1E-4</c:v>
                </c:pt>
                <c:pt idx="15459">
                  <c:v>1E-4</c:v>
                </c:pt>
                <c:pt idx="15460">
                  <c:v>1E-4</c:v>
                </c:pt>
                <c:pt idx="15461">
                  <c:v>1E-4</c:v>
                </c:pt>
                <c:pt idx="15462">
                  <c:v>1E-4</c:v>
                </c:pt>
                <c:pt idx="15463">
                  <c:v>1E-4</c:v>
                </c:pt>
                <c:pt idx="15464">
                  <c:v>1.0001</c:v>
                </c:pt>
                <c:pt idx="15465">
                  <c:v>1E-4</c:v>
                </c:pt>
                <c:pt idx="15466">
                  <c:v>4.0000999999999998</c:v>
                </c:pt>
                <c:pt idx="15467">
                  <c:v>1E-4</c:v>
                </c:pt>
                <c:pt idx="15468">
                  <c:v>1E-4</c:v>
                </c:pt>
                <c:pt idx="15469">
                  <c:v>1E-4</c:v>
                </c:pt>
                <c:pt idx="15470">
                  <c:v>1E-4</c:v>
                </c:pt>
                <c:pt idx="15471">
                  <c:v>1E-4</c:v>
                </c:pt>
                <c:pt idx="15472">
                  <c:v>1E-4</c:v>
                </c:pt>
                <c:pt idx="15473">
                  <c:v>2.0001000000000002</c:v>
                </c:pt>
                <c:pt idx="15474">
                  <c:v>1E-4</c:v>
                </c:pt>
                <c:pt idx="15475">
                  <c:v>1E-4</c:v>
                </c:pt>
                <c:pt idx="15476">
                  <c:v>1E-4</c:v>
                </c:pt>
                <c:pt idx="15477">
                  <c:v>1E-4</c:v>
                </c:pt>
                <c:pt idx="15478">
                  <c:v>1E-4</c:v>
                </c:pt>
                <c:pt idx="15479">
                  <c:v>1E-4</c:v>
                </c:pt>
                <c:pt idx="15480">
                  <c:v>1.0001</c:v>
                </c:pt>
                <c:pt idx="15481">
                  <c:v>1E-4</c:v>
                </c:pt>
                <c:pt idx="15482">
                  <c:v>1.0001</c:v>
                </c:pt>
                <c:pt idx="15483">
                  <c:v>3.0001000000000002</c:v>
                </c:pt>
                <c:pt idx="15484">
                  <c:v>1E-4</c:v>
                </c:pt>
                <c:pt idx="15485">
                  <c:v>1E-4</c:v>
                </c:pt>
                <c:pt idx="15486">
                  <c:v>1.0001</c:v>
                </c:pt>
                <c:pt idx="15487">
                  <c:v>1E-4</c:v>
                </c:pt>
                <c:pt idx="15488">
                  <c:v>1E-4</c:v>
                </c:pt>
                <c:pt idx="15489">
                  <c:v>1E-4</c:v>
                </c:pt>
                <c:pt idx="15490">
                  <c:v>1E-4</c:v>
                </c:pt>
                <c:pt idx="15491">
                  <c:v>1E-4</c:v>
                </c:pt>
                <c:pt idx="15492">
                  <c:v>1.0001</c:v>
                </c:pt>
                <c:pt idx="15493">
                  <c:v>1.0001</c:v>
                </c:pt>
                <c:pt idx="15494">
                  <c:v>1E-4</c:v>
                </c:pt>
                <c:pt idx="15495">
                  <c:v>1E-4</c:v>
                </c:pt>
                <c:pt idx="15496">
                  <c:v>1E-4</c:v>
                </c:pt>
                <c:pt idx="15497">
                  <c:v>1.0001</c:v>
                </c:pt>
                <c:pt idx="15498">
                  <c:v>1.0001</c:v>
                </c:pt>
                <c:pt idx="15499">
                  <c:v>1E-4</c:v>
                </c:pt>
                <c:pt idx="15500">
                  <c:v>1E-4</c:v>
                </c:pt>
                <c:pt idx="15501">
                  <c:v>1E-4</c:v>
                </c:pt>
                <c:pt idx="15502">
                  <c:v>1E-4</c:v>
                </c:pt>
                <c:pt idx="15503">
                  <c:v>1E-4</c:v>
                </c:pt>
                <c:pt idx="15504">
                  <c:v>1E-4</c:v>
                </c:pt>
                <c:pt idx="15505">
                  <c:v>1E-4</c:v>
                </c:pt>
                <c:pt idx="15506">
                  <c:v>1.0001</c:v>
                </c:pt>
                <c:pt idx="15507">
                  <c:v>1E-4</c:v>
                </c:pt>
                <c:pt idx="15508">
                  <c:v>1.0001</c:v>
                </c:pt>
                <c:pt idx="15509">
                  <c:v>1.0001</c:v>
                </c:pt>
                <c:pt idx="15510">
                  <c:v>1E-4</c:v>
                </c:pt>
                <c:pt idx="15511">
                  <c:v>1E-4</c:v>
                </c:pt>
                <c:pt idx="15512">
                  <c:v>1.0001</c:v>
                </c:pt>
                <c:pt idx="15513">
                  <c:v>2.0001000000000002</c:v>
                </c:pt>
                <c:pt idx="15514">
                  <c:v>1E-4</c:v>
                </c:pt>
                <c:pt idx="15515">
                  <c:v>1E-4</c:v>
                </c:pt>
                <c:pt idx="15516">
                  <c:v>1E-4</c:v>
                </c:pt>
                <c:pt idx="15517">
                  <c:v>1E-4</c:v>
                </c:pt>
                <c:pt idx="15518">
                  <c:v>1E-4</c:v>
                </c:pt>
                <c:pt idx="15519">
                  <c:v>1E-4</c:v>
                </c:pt>
                <c:pt idx="15520">
                  <c:v>1E-4</c:v>
                </c:pt>
                <c:pt idx="15521">
                  <c:v>1E-4</c:v>
                </c:pt>
                <c:pt idx="15522">
                  <c:v>1E-4</c:v>
                </c:pt>
                <c:pt idx="15523">
                  <c:v>1E-4</c:v>
                </c:pt>
                <c:pt idx="15524">
                  <c:v>1E-4</c:v>
                </c:pt>
                <c:pt idx="15525">
                  <c:v>1.0001</c:v>
                </c:pt>
                <c:pt idx="15526">
                  <c:v>1E-4</c:v>
                </c:pt>
                <c:pt idx="15527">
                  <c:v>1E-4</c:v>
                </c:pt>
                <c:pt idx="15528">
                  <c:v>1E-4</c:v>
                </c:pt>
                <c:pt idx="15529">
                  <c:v>1E-4</c:v>
                </c:pt>
                <c:pt idx="15530">
                  <c:v>1E-4</c:v>
                </c:pt>
                <c:pt idx="15531">
                  <c:v>1E-4</c:v>
                </c:pt>
                <c:pt idx="15532">
                  <c:v>1E-4</c:v>
                </c:pt>
                <c:pt idx="15533">
                  <c:v>1E-4</c:v>
                </c:pt>
                <c:pt idx="15534">
                  <c:v>1E-4</c:v>
                </c:pt>
                <c:pt idx="15535">
                  <c:v>1E-4</c:v>
                </c:pt>
                <c:pt idx="15536">
                  <c:v>1E-4</c:v>
                </c:pt>
                <c:pt idx="15537">
                  <c:v>1E-4</c:v>
                </c:pt>
                <c:pt idx="15538">
                  <c:v>1E-4</c:v>
                </c:pt>
                <c:pt idx="15539">
                  <c:v>1E-4</c:v>
                </c:pt>
                <c:pt idx="15540">
                  <c:v>1E-4</c:v>
                </c:pt>
                <c:pt idx="15541">
                  <c:v>1E-4</c:v>
                </c:pt>
                <c:pt idx="15542">
                  <c:v>1E-4</c:v>
                </c:pt>
                <c:pt idx="15543">
                  <c:v>1E-4</c:v>
                </c:pt>
                <c:pt idx="15544">
                  <c:v>1E-4</c:v>
                </c:pt>
                <c:pt idx="15545">
                  <c:v>1E-4</c:v>
                </c:pt>
                <c:pt idx="15546">
                  <c:v>1E-4</c:v>
                </c:pt>
                <c:pt idx="15547">
                  <c:v>1.0001</c:v>
                </c:pt>
                <c:pt idx="15548">
                  <c:v>1E-4</c:v>
                </c:pt>
                <c:pt idx="15549">
                  <c:v>1E-4</c:v>
                </c:pt>
                <c:pt idx="15550">
                  <c:v>1E-4</c:v>
                </c:pt>
                <c:pt idx="15551">
                  <c:v>1.0001</c:v>
                </c:pt>
                <c:pt idx="15552">
                  <c:v>1E-4</c:v>
                </c:pt>
                <c:pt idx="15553">
                  <c:v>1.0001</c:v>
                </c:pt>
                <c:pt idx="15554">
                  <c:v>1E-4</c:v>
                </c:pt>
                <c:pt idx="15555">
                  <c:v>1E-4</c:v>
                </c:pt>
                <c:pt idx="15556">
                  <c:v>1E-4</c:v>
                </c:pt>
                <c:pt idx="15557">
                  <c:v>1E-4</c:v>
                </c:pt>
                <c:pt idx="15558">
                  <c:v>1E-4</c:v>
                </c:pt>
                <c:pt idx="15559">
                  <c:v>1E-4</c:v>
                </c:pt>
                <c:pt idx="15560">
                  <c:v>1E-4</c:v>
                </c:pt>
                <c:pt idx="15561">
                  <c:v>1.0001</c:v>
                </c:pt>
                <c:pt idx="15562">
                  <c:v>1E-4</c:v>
                </c:pt>
                <c:pt idx="15563">
                  <c:v>1E-4</c:v>
                </c:pt>
                <c:pt idx="15564">
                  <c:v>1E-4</c:v>
                </c:pt>
                <c:pt idx="15565">
                  <c:v>1E-4</c:v>
                </c:pt>
                <c:pt idx="15566">
                  <c:v>1.0001</c:v>
                </c:pt>
                <c:pt idx="15567">
                  <c:v>1.0001</c:v>
                </c:pt>
                <c:pt idx="15568">
                  <c:v>1.0001</c:v>
                </c:pt>
                <c:pt idx="15569">
                  <c:v>1E-4</c:v>
                </c:pt>
                <c:pt idx="15570">
                  <c:v>1.0001</c:v>
                </c:pt>
                <c:pt idx="15571">
                  <c:v>1E-4</c:v>
                </c:pt>
                <c:pt idx="15572">
                  <c:v>1E-4</c:v>
                </c:pt>
                <c:pt idx="15573">
                  <c:v>1.0001</c:v>
                </c:pt>
                <c:pt idx="15574">
                  <c:v>1E-4</c:v>
                </c:pt>
                <c:pt idx="15575">
                  <c:v>1.0001</c:v>
                </c:pt>
                <c:pt idx="15576">
                  <c:v>1E-4</c:v>
                </c:pt>
                <c:pt idx="15577">
                  <c:v>1E-4</c:v>
                </c:pt>
                <c:pt idx="15578">
                  <c:v>1E-4</c:v>
                </c:pt>
                <c:pt idx="15579">
                  <c:v>1E-4</c:v>
                </c:pt>
                <c:pt idx="15580">
                  <c:v>1E-4</c:v>
                </c:pt>
                <c:pt idx="15581">
                  <c:v>1.0001</c:v>
                </c:pt>
                <c:pt idx="15582">
                  <c:v>1.0001</c:v>
                </c:pt>
                <c:pt idx="15583">
                  <c:v>1E-4</c:v>
                </c:pt>
                <c:pt idx="15584">
                  <c:v>1E-4</c:v>
                </c:pt>
                <c:pt idx="15585">
                  <c:v>1E-4</c:v>
                </c:pt>
                <c:pt idx="15586">
                  <c:v>1.0001</c:v>
                </c:pt>
                <c:pt idx="15587">
                  <c:v>1E-4</c:v>
                </c:pt>
                <c:pt idx="15588">
                  <c:v>1.0001</c:v>
                </c:pt>
                <c:pt idx="15589">
                  <c:v>1E-4</c:v>
                </c:pt>
                <c:pt idx="15590">
                  <c:v>1E-4</c:v>
                </c:pt>
                <c:pt idx="15591">
                  <c:v>1E-4</c:v>
                </c:pt>
                <c:pt idx="15592">
                  <c:v>1E-4</c:v>
                </c:pt>
                <c:pt idx="15593">
                  <c:v>1E-4</c:v>
                </c:pt>
                <c:pt idx="15594">
                  <c:v>1E-4</c:v>
                </c:pt>
                <c:pt idx="15595">
                  <c:v>1.0001</c:v>
                </c:pt>
                <c:pt idx="15596">
                  <c:v>1E-4</c:v>
                </c:pt>
                <c:pt idx="15597">
                  <c:v>1E-4</c:v>
                </c:pt>
                <c:pt idx="15598">
                  <c:v>1.0001</c:v>
                </c:pt>
                <c:pt idx="15599">
                  <c:v>1E-4</c:v>
                </c:pt>
                <c:pt idx="15600">
                  <c:v>1E-4</c:v>
                </c:pt>
                <c:pt idx="15601">
                  <c:v>1.0001</c:v>
                </c:pt>
                <c:pt idx="15602">
                  <c:v>1E-4</c:v>
                </c:pt>
                <c:pt idx="15603">
                  <c:v>1.0001</c:v>
                </c:pt>
                <c:pt idx="15604">
                  <c:v>1E-4</c:v>
                </c:pt>
                <c:pt idx="15605">
                  <c:v>1E-4</c:v>
                </c:pt>
                <c:pt idx="15606">
                  <c:v>1E-4</c:v>
                </c:pt>
                <c:pt idx="15607">
                  <c:v>1.0001</c:v>
                </c:pt>
                <c:pt idx="15608">
                  <c:v>1E-4</c:v>
                </c:pt>
                <c:pt idx="15609">
                  <c:v>1E-4</c:v>
                </c:pt>
                <c:pt idx="15610">
                  <c:v>1E-4</c:v>
                </c:pt>
                <c:pt idx="15611">
                  <c:v>1E-4</c:v>
                </c:pt>
                <c:pt idx="15612">
                  <c:v>1E-4</c:v>
                </c:pt>
                <c:pt idx="15613">
                  <c:v>1E-4</c:v>
                </c:pt>
                <c:pt idx="15614">
                  <c:v>1E-4</c:v>
                </c:pt>
                <c:pt idx="15615">
                  <c:v>1E-4</c:v>
                </c:pt>
                <c:pt idx="15616">
                  <c:v>2.0001000000000002</c:v>
                </c:pt>
                <c:pt idx="15617">
                  <c:v>1E-4</c:v>
                </c:pt>
                <c:pt idx="15618">
                  <c:v>1E-4</c:v>
                </c:pt>
                <c:pt idx="15619">
                  <c:v>1E-4</c:v>
                </c:pt>
                <c:pt idx="15620">
                  <c:v>1E-4</c:v>
                </c:pt>
                <c:pt idx="15621">
                  <c:v>1E-4</c:v>
                </c:pt>
                <c:pt idx="15622">
                  <c:v>1.0001</c:v>
                </c:pt>
                <c:pt idx="15623">
                  <c:v>1E-4</c:v>
                </c:pt>
                <c:pt idx="15624">
                  <c:v>1E-4</c:v>
                </c:pt>
                <c:pt idx="15625">
                  <c:v>1E-4</c:v>
                </c:pt>
                <c:pt idx="15626">
                  <c:v>1E-4</c:v>
                </c:pt>
                <c:pt idx="15627">
                  <c:v>1E-4</c:v>
                </c:pt>
                <c:pt idx="15628">
                  <c:v>1E-4</c:v>
                </c:pt>
                <c:pt idx="15629">
                  <c:v>1E-4</c:v>
                </c:pt>
                <c:pt idx="15630">
                  <c:v>1E-4</c:v>
                </c:pt>
                <c:pt idx="15631">
                  <c:v>1E-4</c:v>
                </c:pt>
                <c:pt idx="15632">
                  <c:v>1E-4</c:v>
                </c:pt>
                <c:pt idx="15633">
                  <c:v>1E-4</c:v>
                </c:pt>
                <c:pt idx="15634">
                  <c:v>1.0001</c:v>
                </c:pt>
                <c:pt idx="15635">
                  <c:v>1E-4</c:v>
                </c:pt>
                <c:pt idx="15636">
                  <c:v>1E-4</c:v>
                </c:pt>
                <c:pt idx="15637">
                  <c:v>1.0001</c:v>
                </c:pt>
                <c:pt idx="15638">
                  <c:v>1E-4</c:v>
                </c:pt>
                <c:pt idx="15639">
                  <c:v>1E-4</c:v>
                </c:pt>
                <c:pt idx="15640">
                  <c:v>1E-4</c:v>
                </c:pt>
                <c:pt idx="15641">
                  <c:v>1E-4</c:v>
                </c:pt>
                <c:pt idx="15642">
                  <c:v>1E-4</c:v>
                </c:pt>
                <c:pt idx="15643">
                  <c:v>1E-4</c:v>
                </c:pt>
                <c:pt idx="15644">
                  <c:v>1E-4</c:v>
                </c:pt>
                <c:pt idx="15645">
                  <c:v>1E-4</c:v>
                </c:pt>
                <c:pt idx="15646">
                  <c:v>1E-4</c:v>
                </c:pt>
                <c:pt idx="15647">
                  <c:v>1E-4</c:v>
                </c:pt>
                <c:pt idx="15648">
                  <c:v>1E-4</c:v>
                </c:pt>
                <c:pt idx="15649">
                  <c:v>1.0001</c:v>
                </c:pt>
                <c:pt idx="15650">
                  <c:v>1E-4</c:v>
                </c:pt>
                <c:pt idx="15651">
                  <c:v>1.0001</c:v>
                </c:pt>
                <c:pt idx="15652">
                  <c:v>1E-4</c:v>
                </c:pt>
                <c:pt idx="15653">
                  <c:v>1E-4</c:v>
                </c:pt>
                <c:pt idx="15654">
                  <c:v>1E-4</c:v>
                </c:pt>
                <c:pt idx="15655">
                  <c:v>1E-4</c:v>
                </c:pt>
                <c:pt idx="15656">
                  <c:v>1E-4</c:v>
                </c:pt>
                <c:pt idx="15657">
                  <c:v>1E-4</c:v>
                </c:pt>
                <c:pt idx="15658">
                  <c:v>1E-4</c:v>
                </c:pt>
                <c:pt idx="15659">
                  <c:v>1E-4</c:v>
                </c:pt>
                <c:pt idx="15660">
                  <c:v>1E-4</c:v>
                </c:pt>
                <c:pt idx="15661">
                  <c:v>1E-4</c:v>
                </c:pt>
                <c:pt idx="15662">
                  <c:v>1E-4</c:v>
                </c:pt>
                <c:pt idx="15663">
                  <c:v>1E-4</c:v>
                </c:pt>
                <c:pt idx="15664">
                  <c:v>3.0001000000000002</c:v>
                </c:pt>
                <c:pt idx="15665">
                  <c:v>1E-4</c:v>
                </c:pt>
                <c:pt idx="15666">
                  <c:v>1E-4</c:v>
                </c:pt>
                <c:pt idx="15667">
                  <c:v>1.0001</c:v>
                </c:pt>
                <c:pt idx="15668">
                  <c:v>1E-4</c:v>
                </c:pt>
                <c:pt idx="15669">
                  <c:v>1E-4</c:v>
                </c:pt>
                <c:pt idx="15670">
                  <c:v>1E-4</c:v>
                </c:pt>
                <c:pt idx="15671">
                  <c:v>1E-4</c:v>
                </c:pt>
                <c:pt idx="15672">
                  <c:v>1E-4</c:v>
                </c:pt>
                <c:pt idx="15673">
                  <c:v>1E-4</c:v>
                </c:pt>
                <c:pt idx="15674">
                  <c:v>1E-4</c:v>
                </c:pt>
                <c:pt idx="15675">
                  <c:v>1E-4</c:v>
                </c:pt>
                <c:pt idx="15676">
                  <c:v>1E-4</c:v>
                </c:pt>
                <c:pt idx="15677">
                  <c:v>1E-4</c:v>
                </c:pt>
                <c:pt idx="15678">
                  <c:v>1E-4</c:v>
                </c:pt>
                <c:pt idx="15679">
                  <c:v>1E-4</c:v>
                </c:pt>
                <c:pt idx="15680">
                  <c:v>1E-4</c:v>
                </c:pt>
                <c:pt idx="15681">
                  <c:v>1E-4</c:v>
                </c:pt>
                <c:pt idx="15682">
                  <c:v>1E-4</c:v>
                </c:pt>
                <c:pt idx="15683">
                  <c:v>1E-4</c:v>
                </c:pt>
                <c:pt idx="15684">
                  <c:v>1E-4</c:v>
                </c:pt>
                <c:pt idx="15685">
                  <c:v>1.0001</c:v>
                </c:pt>
                <c:pt idx="15686">
                  <c:v>1E-4</c:v>
                </c:pt>
                <c:pt idx="15687">
                  <c:v>1.0001</c:v>
                </c:pt>
                <c:pt idx="15688">
                  <c:v>1E-4</c:v>
                </c:pt>
                <c:pt idx="15689">
                  <c:v>1.0001</c:v>
                </c:pt>
                <c:pt idx="15690">
                  <c:v>1.0001</c:v>
                </c:pt>
                <c:pt idx="15691">
                  <c:v>1E-4</c:v>
                </c:pt>
                <c:pt idx="15692">
                  <c:v>1.0001</c:v>
                </c:pt>
                <c:pt idx="15693">
                  <c:v>1E-4</c:v>
                </c:pt>
                <c:pt idx="15694">
                  <c:v>1E-4</c:v>
                </c:pt>
                <c:pt idx="15695">
                  <c:v>1.0001</c:v>
                </c:pt>
                <c:pt idx="15696">
                  <c:v>1E-4</c:v>
                </c:pt>
                <c:pt idx="15697">
                  <c:v>1E-4</c:v>
                </c:pt>
                <c:pt idx="15698">
                  <c:v>1.0001</c:v>
                </c:pt>
                <c:pt idx="15699">
                  <c:v>1E-4</c:v>
                </c:pt>
                <c:pt idx="15700">
                  <c:v>1E-4</c:v>
                </c:pt>
                <c:pt idx="15701">
                  <c:v>1E-4</c:v>
                </c:pt>
                <c:pt idx="15702">
                  <c:v>1E-4</c:v>
                </c:pt>
                <c:pt idx="15703">
                  <c:v>1E-4</c:v>
                </c:pt>
                <c:pt idx="15704">
                  <c:v>1E-4</c:v>
                </c:pt>
                <c:pt idx="15705">
                  <c:v>1E-4</c:v>
                </c:pt>
                <c:pt idx="15706">
                  <c:v>1.0001</c:v>
                </c:pt>
                <c:pt idx="15707">
                  <c:v>1E-4</c:v>
                </c:pt>
                <c:pt idx="15708">
                  <c:v>1E-4</c:v>
                </c:pt>
                <c:pt idx="15709">
                  <c:v>1E-4</c:v>
                </c:pt>
                <c:pt idx="15710">
                  <c:v>1E-4</c:v>
                </c:pt>
                <c:pt idx="15711">
                  <c:v>1E-4</c:v>
                </c:pt>
                <c:pt idx="15712">
                  <c:v>1E-4</c:v>
                </c:pt>
                <c:pt idx="15713">
                  <c:v>1E-4</c:v>
                </c:pt>
                <c:pt idx="15714">
                  <c:v>1E-4</c:v>
                </c:pt>
                <c:pt idx="15715">
                  <c:v>1E-4</c:v>
                </c:pt>
                <c:pt idx="15716">
                  <c:v>1.0001</c:v>
                </c:pt>
                <c:pt idx="15717">
                  <c:v>1E-4</c:v>
                </c:pt>
                <c:pt idx="15718">
                  <c:v>1E-4</c:v>
                </c:pt>
                <c:pt idx="15719">
                  <c:v>1E-4</c:v>
                </c:pt>
                <c:pt idx="15720">
                  <c:v>1E-4</c:v>
                </c:pt>
                <c:pt idx="15721">
                  <c:v>1E-4</c:v>
                </c:pt>
                <c:pt idx="15722">
                  <c:v>1E-4</c:v>
                </c:pt>
                <c:pt idx="15723">
                  <c:v>1E-4</c:v>
                </c:pt>
                <c:pt idx="15724">
                  <c:v>1E-4</c:v>
                </c:pt>
                <c:pt idx="15725">
                  <c:v>2.0001000000000002</c:v>
                </c:pt>
                <c:pt idx="15726">
                  <c:v>1E-4</c:v>
                </c:pt>
                <c:pt idx="15727">
                  <c:v>1E-4</c:v>
                </c:pt>
                <c:pt idx="15728">
                  <c:v>1E-4</c:v>
                </c:pt>
                <c:pt idx="15729">
                  <c:v>1E-4</c:v>
                </c:pt>
                <c:pt idx="15730">
                  <c:v>1.0001</c:v>
                </c:pt>
                <c:pt idx="15731">
                  <c:v>1.0001</c:v>
                </c:pt>
                <c:pt idx="15732">
                  <c:v>1E-4</c:v>
                </c:pt>
                <c:pt idx="15733">
                  <c:v>1E-4</c:v>
                </c:pt>
                <c:pt idx="15734">
                  <c:v>1E-4</c:v>
                </c:pt>
                <c:pt idx="15735">
                  <c:v>1.0001</c:v>
                </c:pt>
                <c:pt idx="15736">
                  <c:v>1E-4</c:v>
                </c:pt>
                <c:pt idx="15737">
                  <c:v>1E-4</c:v>
                </c:pt>
                <c:pt idx="15738">
                  <c:v>1E-4</c:v>
                </c:pt>
                <c:pt idx="15739">
                  <c:v>1E-4</c:v>
                </c:pt>
                <c:pt idx="15740">
                  <c:v>1.0001</c:v>
                </c:pt>
                <c:pt idx="15741">
                  <c:v>1E-4</c:v>
                </c:pt>
                <c:pt idx="15742">
                  <c:v>1E-4</c:v>
                </c:pt>
                <c:pt idx="15743">
                  <c:v>1E-4</c:v>
                </c:pt>
                <c:pt idx="15744">
                  <c:v>1E-4</c:v>
                </c:pt>
                <c:pt idx="15745">
                  <c:v>1E-4</c:v>
                </c:pt>
                <c:pt idx="15746">
                  <c:v>1E-4</c:v>
                </c:pt>
                <c:pt idx="15747">
                  <c:v>1E-4</c:v>
                </c:pt>
                <c:pt idx="15748">
                  <c:v>1E-4</c:v>
                </c:pt>
                <c:pt idx="15749">
                  <c:v>1E-4</c:v>
                </c:pt>
                <c:pt idx="15750">
                  <c:v>1E-4</c:v>
                </c:pt>
                <c:pt idx="15751">
                  <c:v>1E-4</c:v>
                </c:pt>
                <c:pt idx="15752">
                  <c:v>1E-4</c:v>
                </c:pt>
                <c:pt idx="15753">
                  <c:v>1E-4</c:v>
                </c:pt>
                <c:pt idx="15754">
                  <c:v>1E-4</c:v>
                </c:pt>
                <c:pt idx="15755">
                  <c:v>1E-4</c:v>
                </c:pt>
                <c:pt idx="15756">
                  <c:v>1E-4</c:v>
                </c:pt>
                <c:pt idx="15757">
                  <c:v>1E-4</c:v>
                </c:pt>
                <c:pt idx="15758">
                  <c:v>1E-4</c:v>
                </c:pt>
                <c:pt idx="15759">
                  <c:v>1.0001</c:v>
                </c:pt>
                <c:pt idx="15760">
                  <c:v>1E-4</c:v>
                </c:pt>
                <c:pt idx="15761">
                  <c:v>1E-4</c:v>
                </c:pt>
                <c:pt idx="15762">
                  <c:v>1E-4</c:v>
                </c:pt>
                <c:pt idx="15763">
                  <c:v>1E-4</c:v>
                </c:pt>
                <c:pt idx="15764">
                  <c:v>1E-4</c:v>
                </c:pt>
                <c:pt idx="15765">
                  <c:v>1E-4</c:v>
                </c:pt>
                <c:pt idx="15766">
                  <c:v>1E-4</c:v>
                </c:pt>
                <c:pt idx="15767">
                  <c:v>1E-4</c:v>
                </c:pt>
                <c:pt idx="15768">
                  <c:v>1E-4</c:v>
                </c:pt>
                <c:pt idx="15769">
                  <c:v>1E-4</c:v>
                </c:pt>
                <c:pt idx="15770">
                  <c:v>1E-4</c:v>
                </c:pt>
                <c:pt idx="15771">
                  <c:v>1E-4</c:v>
                </c:pt>
                <c:pt idx="15772">
                  <c:v>1.0001</c:v>
                </c:pt>
                <c:pt idx="15773">
                  <c:v>1E-4</c:v>
                </c:pt>
                <c:pt idx="15774">
                  <c:v>1E-4</c:v>
                </c:pt>
                <c:pt idx="15775">
                  <c:v>1E-4</c:v>
                </c:pt>
                <c:pt idx="15776">
                  <c:v>1E-4</c:v>
                </c:pt>
                <c:pt idx="15777">
                  <c:v>1E-4</c:v>
                </c:pt>
                <c:pt idx="15778">
                  <c:v>1E-4</c:v>
                </c:pt>
                <c:pt idx="15779">
                  <c:v>1E-4</c:v>
                </c:pt>
                <c:pt idx="15780">
                  <c:v>1E-4</c:v>
                </c:pt>
                <c:pt idx="15781">
                  <c:v>1E-4</c:v>
                </c:pt>
                <c:pt idx="15782">
                  <c:v>1.0001</c:v>
                </c:pt>
                <c:pt idx="15783">
                  <c:v>1E-4</c:v>
                </c:pt>
                <c:pt idx="15784">
                  <c:v>1E-4</c:v>
                </c:pt>
                <c:pt idx="15785">
                  <c:v>1E-4</c:v>
                </c:pt>
                <c:pt idx="15786">
                  <c:v>1E-4</c:v>
                </c:pt>
                <c:pt idx="15787">
                  <c:v>1E-4</c:v>
                </c:pt>
                <c:pt idx="15788">
                  <c:v>1.0001</c:v>
                </c:pt>
                <c:pt idx="15789">
                  <c:v>1.0001</c:v>
                </c:pt>
                <c:pt idx="15790">
                  <c:v>1.0001</c:v>
                </c:pt>
                <c:pt idx="15791">
                  <c:v>1.0001</c:v>
                </c:pt>
                <c:pt idx="15792">
                  <c:v>1.0001</c:v>
                </c:pt>
                <c:pt idx="15793">
                  <c:v>1.0001</c:v>
                </c:pt>
                <c:pt idx="15794">
                  <c:v>1E-4</c:v>
                </c:pt>
                <c:pt idx="15795">
                  <c:v>1E-4</c:v>
                </c:pt>
                <c:pt idx="15796">
                  <c:v>1.0001</c:v>
                </c:pt>
                <c:pt idx="15797">
                  <c:v>1E-4</c:v>
                </c:pt>
                <c:pt idx="15798">
                  <c:v>1E-4</c:v>
                </c:pt>
                <c:pt idx="15799">
                  <c:v>1E-4</c:v>
                </c:pt>
                <c:pt idx="15800">
                  <c:v>1E-4</c:v>
                </c:pt>
                <c:pt idx="15801">
                  <c:v>1E-4</c:v>
                </c:pt>
                <c:pt idx="15802">
                  <c:v>1E-4</c:v>
                </c:pt>
                <c:pt idx="15803">
                  <c:v>1E-4</c:v>
                </c:pt>
                <c:pt idx="15804">
                  <c:v>1E-4</c:v>
                </c:pt>
                <c:pt idx="15805">
                  <c:v>1E-4</c:v>
                </c:pt>
                <c:pt idx="15806">
                  <c:v>1E-4</c:v>
                </c:pt>
                <c:pt idx="15807">
                  <c:v>1E-4</c:v>
                </c:pt>
                <c:pt idx="15808">
                  <c:v>1E-4</c:v>
                </c:pt>
                <c:pt idx="15809">
                  <c:v>1E-4</c:v>
                </c:pt>
                <c:pt idx="15810">
                  <c:v>1E-4</c:v>
                </c:pt>
                <c:pt idx="15811">
                  <c:v>1E-4</c:v>
                </c:pt>
                <c:pt idx="15812">
                  <c:v>1E-4</c:v>
                </c:pt>
                <c:pt idx="15813">
                  <c:v>1E-4</c:v>
                </c:pt>
                <c:pt idx="15814">
                  <c:v>1E-4</c:v>
                </c:pt>
                <c:pt idx="15815">
                  <c:v>1E-4</c:v>
                </c:pt>
                <c:pt idx="15816">
                  <c:v>1E-4</c:v>
                </c:pt>
                <c:pt idx="15817">
                  <c:v>1E-4</c:v>
                </c:pt>
                <c:pt idx="15818">
                  <c:v>1E-4</c:v>
                </c:pt>
                <c:pt idx="15819">
                  <c:v>1E-4</c:v>
                </c:pt>
                <c:pt idx="15820">
                  <c:v>1.0001</c:v>
                </c:pt>
                <c:pt idx="15821">
                  <c:v>1E-4</c:v>
                </c:pt>
                <c:pt idx="15822">
                  <c:v>1E-4</c:v>
                </c:pt>
                <c:pt idx="15823">
                  <c:v>1E-4</c:v>
                </c:pt>
                <c:pt idx="15824">
                  <c:v>1E-4</c:v>
                </c:pt>
                <c:pt idx="15825">
                  <c:v>1E-4</c:v>
                </c:pt>
                <c:pt idx="15826">
                  <c:v>1E-4</c:v>
                </c:pt>
                <c:pt idx="15827">
                  <c:v>1E-4</c:v>
                </c:pt>
                <c:pt idx="15828">
                  <c:v>1E-4</c:v>
                </c:pt>
                <c:pt idx="15829">
                  <c:v>1E-4</c:v>
                </c:pt>
                <c:pt idx="15830">
                  <c:v>1E-4</c:v>
                </c:pt>
                <c:pt idx="15831">
                  <c:v>1E-4</c:v>
                </c:pt>
                <c:pt idx="15832">
                  <c:v>1E-4</c:v>
                </c:pt>
                <c:pt idx="15833">
                  <c:v>1E-4</c:v>
                </c:pt>
                <c:pt idx="15834">
                  <c:v>1E-4</c:v>
                </c:pt>
                <c:pt idx="15835">
                  <c:v>1E-4</c:v>
                </c:pt>
                <c:pt idx="15836">
                  <c:v>1.0001</c:v>
                </c:pt>
                <c:pt idx="15837">
                  <c:v>1E-4</c:v>
                </c:pt>
                <c:pt idx="15838">
                  <c:v>1E-4</c:v>
                </c:pt>
                <c:pt idx="15839">
                  <c:v>2.0001000000000002</c:v>
                </c:pt>
                <c:pt idx="15840">
                  <c:v>1E-4</c:v>
                </c:pt>
                <c:pt idx="15841">
                  <c:v>1E-4</c:v>
                </c:pt>
                <c:pt idx="15842">
                  <c:v>1E-4</c:v>
                </c:pt>
                <c:pt idx="15843">
                  <c:v>1E-4</c:v>
                </c:pt>
                <c:pt idx="15844">
                  <c:v>1E-4</c:v>
                </c:pt>
                <c:pt idx="15845">
                  <c:v>1E-4</c:v>
                </c:pt>
                <c:pt idx="15846">
                  <c:v>1E-4</c:v>
                </c:pt>
                <c:pt idx="15847">
                  <c:v>1E-4</c:v>
                </c:pt>
                <c:pt idx="15848">
                  <c:v>1E-4</c:v>
                </c:pt>
                <c:pt idx="15849">
                  <c:v>1.0001</c:v>
                </c:pt>
                <c:pt idx="15850">
                  <c:v>1.0001</c:v>
                </c:pt>
                <c:pt idx="15851">
                  <c:v>1E-4</c:v>
                </c:pt>
                <c:pt idx="15852">
                  <c:v>1E-4</c:v>
                </c:pt>
                <c:pt idx="15853">
                  <c:v>1E-4</c:v>
                </c:pt>
                <c:pt idx="15854">
                  <c:v>1E-4</c:v>
                </c:pt>
                <c:pt idx="15855">
                  <c:v>1.0001</c:v>
                </c:pt>
                <c:pt idx="15856">
                  <c:v>1E-4</c:v>
                </c:pt>
                <c:pt idx="15857">
                  <c:v>1E-4</c:v>
                </c:pt>
                <c:pt idx="15858">
                  <c:v>1E-4</c:v>
                </c:pt>
                <c:pt idx="15859">
                  <c:v>1E-4</c:v>
                </c:pt>
                <c:pt idx="15860">
                  <c:v>1E-4</c:v>
                </c:pt>
                <c:pt idx="15861">
                  <c:v>1E-4</c:v>
                </c:pt>
                <c:pt idx="15862">
                  <c:v>1E-4</c:v>
                </c:pt>
                <c:pt idx="15863">
                  <c:v>1E-4</c:v>
                </c:pt>
                <c:pt idx="15864">
                  <c:v>1E-4</c:v>
                </c:pt>
                <c:pt idx="15865">
                  <c:v>1E-4</c:v>
                </c:pt>
                <c:pt idx="15866">
                  <c:v>1E-4</c:v>
                </c:pt>
                <c:pt idx="15867">
                  <c:v>1.0001</c:v>
                </c:pt>
                <c:pt idx="15868">
                  <c:v>1E-4</c:v>
                </c:pt>
                <c:pt idx="15869">
                  <c:v>1E-4</c:v>
                </c:pt>
                <c:pt idx="15870">
                  <c:v>1E-4</c:v>
                </c:pt>
                <c:pt idx="15871">
                  <c:v>1E-4</c:v>
                </c:pt>
                <c:pt idx="15872">
                  <c:v>1E-4</c:v>
                </c:pt>
                <c:pt idx="15873">
                  <c:v>1E-4</c:v>
                </c:pt>
                <c:pt idx="15874">
                  <c:v>1E-4</c:v>
                </c:pt>
                <c:pt idx="15875">
                  <c:v>1E-4</c:v>
                </c:pt>
                <c:pt idx="15876">
                  <c:v>1E-4</c:v>
                </c:pt>
                <c:pt idx="15877">
                  <c:v>1E-4</c:v>
                </c:pt>
                <c:pt idx="15878">
                  <c:v>1E-4</c:v>
                </c:pt>
                <c:pt idx="15879">
                  <c:v>1E-4</c:v>
                </c:pt>
                <c:pt idx="15880">
                  <c:v>1E-4</c:v>
                </c:pt>
                <c:pt idx="15881">
                  <c:v>1.0001</c:v>
                </c:pt>
                <c:pt idx="15882">
                  <c:v>1E-4</c:v>
                </c:pt>
                <c:pt idx="15883">
                  <c:v>1E-4</c:v>
                </c:pt>
                <c:pt idx="15884">
                  <c:v>1E-4</c:v>
                </c:pt>
                <c:pt idx="15885">
                  <c:v>1E-4</c:v>
                </c:pt>
                <c:pt idx="15886">
                  <c:v>1.0001</c:v>
                </c:pt>
                <c:pt idx="15887">
                  <c:v>1.0001</c:v>
                </c:pt>
                <c:pt idx="15888">
                  <c:v>1E-4</c:v>
                </c:pt>
                <c:pt idx="15889">
                  <c:v>1E-4</c:v>
                </c:pt>
                <c:pt idx="15890">
                  <c:v>1E-4</c:v>
                </c:pt>
                <c:pt idx="15891">
                  <c:v>1E-4</c:v>
                </c:pt>
                <c:pt idx="15892">
                  <c:v>1.0001</c:v>
                </c:pt>
                <c:pt idx="15893">
                  <c:v>1E-4</c:v>
                </c:pt>
                <c:pt idx="15894">
                  <c:v>1E-4</c:v>
                </c:pt>
                <c:pt idx="15895">
                  <c:v>1.0001</c:v>
                </c:pt>
                <c:pt idx="15896">
                  <c:v>1E-4</c:v>
                </c:pt>
                <c:pt idx="15897">
                  <c:v>1E-4</c:v>
                </c:pt>
                <c:pt idx="15898">
                  <c:v>1E-4</c:v>
                </c:pt>
                <c:pt idx="15899">
                  <c:v>1E-4</c:v>
                </c:pt>
                <c:pt idx="15900">
                  <c:v>1E-4</c:v>
                </c:pt>
                <c:pt idx="15901">
                  <c:v>1.0001</c:v>
                </c:pt>
                <c:pt idx="15902">
                  <c:v>1E-4</c:v>
                </c:pt>
                <c:pt idx="15903">
                  <c:v>1E-4</c:v>
                </c:pt>
                <c:pt idx="15904">
                  <c:v>1E-4</c:v>
                </c:pt>
                <c:pt idx="15905">
                  <c:v>1E-4</c:v>
                </c:pt>
                <c:pt idx="15906">
                  <c:v>1E-4</c:v>
                </c:pt>
                <c:pt idx="15907">
                  <c:v>1E-4</c:v>
                </c:pt>
                <c:pt idx="15908">
                  <c:v>1.0001</c:v>
                </c:pt>
                <c:pt idx="15909">
                  <c:v>1E-4</c:v>
                </c:pt>
                <c:pt idx="15910">
                  <c:v>1.0001</c:v>
                </c:pt>
                <c:pt idx="15911">
                  <c:v>1E-4</c:v>
                </c:pt>
                <c:pt idx="15912">
                  <c:v>1E-4</c:v>
                </c:pt>
                <c:pt idx="15913">
                  <c:v>1E-4</c:v>
                </c:pt>
                <c:pt idx="15914">
                  <c:v>1E-4</c:v>
                </c:pt>
                <c:pt idx="15915">
                  <c:v>1E-4</c:v>
                </c:pt>
                <c:pt idx="15916">
                  <c:v>1E-4</c:v>
                </c:pt>
                <c:pt idx="15917">
                  <c:v>1E-4</c:v>
                </c:pt>
                <c:pt idx="15918">
                  <c:v>1E-4</c:v>
                </c:pt>
                <c:pt idx="15919">
                  <c:v>1E-4</c:v>
                </c:pt>
                <c:pt idx="15920">
                  <c:v>1E-4</c:v>
                </c:pt>
                <c:pt idx="15921">
                  <c:v>1.0001</c:v>
                </c:pt>
                <c:pt idx="15922">
                  <c:v>1.0001</c:v>
                </c:pt>
                <c:pt idx="15923">
                  <c:v>1E-4</c:v>
                </c:pt>
                <c:pt idx="15924">
                  <c:v>1E-4</c:v>
                </c:pt>
                <c:pt idx="15925">
                  <c:v>1.0001</c:v>
                </c:pt>
                <c:pt idx="15926">
                  <c:v>1E-4</c:v>
                </c:pt>
                <c:pt idx="15927">
                  <c:v>1E-4</c:v>
                </c:pt>
                <c:pt idx="15928">
                  <c:v>1E-4</c:v>
                </c:pt>
                <c:pt idx="15929">
                  <c:v>1.0001</c:v>
                </c:pt>
                <c:pt idx="15930">
                  <c:v>1E-4</c:v>
                </c:pt>
                <c:pt idx="15931">
                  <c:v>1.0001</c:v>
                </c:pt>
                <c:pt idx="15932">
                  <c:v>1E-4</c:v>
                </c:pt>
                <c:pt idx="15933">
                  <c:v>1E-4</c:v>
                </c:pt>
                <c:pt idx="15934">
                  <c:v>1E-4</c:v>
                </c:pt>
                <c:pt idx="15935">
                  <c:v>1E-4</c:v>
                </c:pt>
                <c:pt idx="15936">
                  <c:v>1E-4</c:v>
                </c:pt>
                <c:pt idx="15937">
                  <c:v>1E-4</c:v>
                </c:pt>
                <c:pt idx="15938">
                  <c:v>1.0001</c:v>
                </c:pt>
                <c:pt idx="15939">
                  <c:v>1E-4</c:v>
                </c:pt>
                <c:pt idx="15940">
                  <c:v>1E-4</c:v>
                </c:pt>
                <c:pt idx="15941">
                  <c:v>1E-4</c:v>
                </c:pt>
                <c:pt idx="15942">
                  <c:v>1E-4</c:v>
                </c:pt>
                <c:pt idx="15943">
                  <c:v>1E-4</c:v>
                </c:pt>
                <c:pt idx="15944">
                  <c:v>1E-4</c:v>
                </c:pt>
                <c:pt idx="15945">
                  <c:v>1E-4</c:v>
                </c:pt>
                <c:pt idx="15946">
                  <c:v>1E-4</c:v>
                </c:pt>
                <c:pt idx="15947">
                  <c:v>1E-4</c:v>
                </c:pt>
                <c:pt idx="15948">
                  <c:v>1E-4</c:v>
                </c:pt>
                <c:pt idx="15949">
                  <c:v>1E-4</c:v>
                </c:pt>
                <c:pt idx="15950">
                  <c:v>1E-4</c:v>
                </c:pt>
                <c:pt idx="15951">
                  <c:v>1E-4</c:v>
                </c:pt>
                <c:pt idx="15952">
                  <c:v>1E-4</c:v>
                </c:pt>
                <c:pt idx="15953">
                  <c:v>1E-4</c:v>
                </c:pt>
                <c:pt idx="15954">
                  <c:v>1.0001</c:v>
                </c:pt>
                <c:pt idx="15955">
                  <c:v>1E-4</c:v>
                </c:pt>
                <c:pt idx="15956">
                  <c:v>1E-4</c:v>
                </c:pt>
                <c:pt idx="15957">
                  <c:v>1.0001</c:v>
                </c:pt>
                <c:pt idx="15958">
                  <c:v>1.0001</c:v>
                </c:pt>
                <c:pt idx="15959">
                  <c:v>1E-4</c:v>
                </c:pt>
                <c:pt idx="15960">
                  <c:v>1E-4</c:v>
                </c:pt>
                <c:pt idx="15961">
                  <c:v>1E-4</c:v>
                </c:pt>
                <c:pt idx="15962">
                  <c:v>1E-4</c:v>
                </c:pt>
                <c:pt idx="15963">
                  <c:v>1E-4</c:v>
                </c:pt>
                <c:pt idx="15964">
                  <c:v>1.0001</c:v>
                </c:pt>
                <c:pt idx="15965">
                  <c:v>1E-4</c:v>
                </c:pt>
                <c:pt idx="15966">
                  <c:v>1E-4</c:v>
                </c:pt>
                <c:pt idx="15967">
                  <c:v>1E-4</c:v>
                </c:pt>
                <c:pt idx="15968">
                  <c:v>1E-4</c:v>
                </c:pt>
                <c:pt idx="15969">
                  <c:v>1E-4</c:v>
                </c:pt>
                <c:pt idx="15970">
                  <c:v>1E-4</c:v>
                </c:pt>
                <c:pt idx="15971">
                  <c:v>1E-4</c:v>
                </c:pt>
                <c:pt idx="15972">
                  <c:v>1E-4</c:v>
                </c:pt>
                <c:pt idx="15973">
                  <c:v>1E-4</c:v>
                </c:pt>
                <c:pt idx="15974">
                  <c:v>1.0001</c:v>
                </c:pt>
                <c:pt idx="15975">
                  <c:v>1E-4</c:v>
                </c:pt>
                <c:pt idx="15976">
                  <c:v>1E-4</c:v>
                </c:pt>
                <c:pt idx="15977">
                  <c:v>1E-4</c:v>
                </c:pt>
                <c:pt idx="15978">
                  <c:v>1.0001</c:v>
                </c:pt>
                <c:pt idx="15979">
                  <c:v>1E-4</c:v>
                </c:pt>
                <c:pt idx="15980">
                  <c:v>1E-4</c:v>
                </c:pt>
                <c:pt idx="15981">
                  <c:v>1E-4</c:v>
                </c:pt>
                <c:pt idx="15982">
                  <c:v>1.0001</c:v>
                </c:pt>
                <c:pt idx="15983">
                  <c:v>1.0001</c:v>
                </c:pt>
                <c:pt idx="15984">
                  <c:v>1E-4</c:v>
                </c:pt>
                <c:pt idx="15985">
                  <c:v>1E-4</c:v>
                </c:pt>
                <c:pt idx="15986">
                  <c:v>1E-4</c:v>
                </c:pt>
                <c:pt idx="15987">
                  <c:v>1E-4</c:v>
                </c:pt>
                <c:pt idx="15988">
                  <c:v>1E-4</c:v>
                </c:pt>
                <c:pt idx="15989">
                  <c:v>1E-4</c:v>
                </c:pt>
                <c:pt idx="15990">
                  <c:v>1E-4</c:v>
                </c:pt>
                <c:pt idx="15991">
                  <c:v>1E-4</c:v>
                </c:pt>
                <c:pt idx="15992">
                  <c:v>1E-4</c:v>
                </c:pt>
                <c:pt idx="15993">
                  <c:v>1E-4</c:v>
                </c:pt>
                <c:pt idx="15994">
                  <c:v>1E-4</c:v>
                </c:pt>
                <c:pt idx="15995">
                  <c:v>1E-4</c:v>
                </c:pt>
                <c:pt idx="15996">
                  <c:v>1E-4</c:v>
                </c:pt>
                <c:pt idx="15997">
                  <c:v>1E-4</c:v>
                </c:pt>
                <c:pt idx="15998">
                  <c:v>1E-4</c:v>
                </c:pt>
                <c:pt idx="15999">
                  <c:v>1E-4</c:v>
                </c:pt>
                <c:pt idx="16000">
                  <c:v>1179463.0001000001</c:v>
                </c:pt>
                <c:pt idx="16001">
                  <c:v>2.0001000000000002</c:v>
                </c:pt>
                <c:pt idx="16002">
                  <c:v>3.0001000000000002</c:v>
                </c:pt>
                <c:pt idx="16003">
                  <c:v>3.0001000000000002</c:v>
                </c:pt>
                <c:pt idx="16004">
                  <c:v>4.0000999999999998</c:v>
                </c:pt>
                <c:pt idx="16005">
                  <c:v>1.0001</c:v>
                </c:pt>
                <c:pt idx="16006">
                  <c:v>2.0001000000000002</c:v>
                </c:pt>
                <c:pt idx="16007">
                  <c:v>1.0001</c:v>
                </c:pt>
                <c:pt idx="16008">
                  <c:v>4.0000999999999998</c:v>
                </c:pt>
                <c:pt idx="16009">
                  <c:v>1.0001</c:v>
                </c:pt>
                <c:pt idx="16010">
                  <c:v>1.0001</c:v>
                </c:pt>
                <c:pt idx="16011">
                  <c:v>5.0000999999999998</c:v>
                </c:pt>
                <c:pt idx="16012">
                  <c:v>2.0001000000000002</c:v>
                </c:pt>
                <c:pt idx="16013">
                  <c:v>1E-4</c:v>
                </c:pt>
                <c:pt idx="16014">
                  <c:v>2.0001000000000002</c:v>
                </c:pt>
                <c:pt idx="16015">
                  <c:v>1.0001</c:v>
                </c:pt>
                <c:pt idx="16016">
                  <c:v>1.0001</c:v>
                </c:pt>
                <c:pt idx="16017">
                  <c:v>1E-4</c:v>
                </c:pt>
                <c:pt idx="16018">
                  <c:v>1.0001</c:v>
                </c:pt>
                <c:pt idx="16019">
                  <c:v>2.0001000000000002</c:v>
                </c:pt>
                <c:pt idx="16020">
                  <c:v>2.0001000000000002</c:v>
                </c:pt>
                <c:pt idx="16021">
                  <c:v>2.0001000000000002</c:v>
                </c:pt>
                <c:pt idx="16022">
                  <c:v>4.0000999999999998</c:v>
                </c:pt>
                <c:pt idx="16023">
                  <c:v>5.0000999999999998</c:v>
                </c:pt>
                <c:pt idx="16024">
                  <c:v>2.0001000000000002</c:v>
                </c:pt>
                <c:pt idx="16025">
                  <c:v>3.0001000000000002</c:v>
                </c:pt>
                <c:pt idx="16026">
                  <c:v>4.0000999999999998</c:v>
                </c:pt>
                <c:pt idx="16027">
                  <c:v>5.0000999999999998</c:v>
                </c:pt>
                <c:pt idx="16028">
                  <c:v>10.0001</c:v>
                </c:pt>
                <c:pt idx="16029">
                  <c:v>6.0000999999999998</c:v>
                </c:pt>
                <c:pt idx="16030">
                  <c:v>7.0000999999999998</c:v>
                </c:pt>
                <c:pt idx="16031">
                  <c:v>3.0001000000000002</c:v>
                </c:pt>
                <c:pt idx="16032">
                  <c:v>7.0000999999999998</c:v>
                </c:pt>
                <c:pt idx="16033">
                  <c:v>7.0000999999999998</c:v>
                </c:pt>
                <c:pt idx="16034">
                  <c:v>4.0000999999999998</c:v>
                </c:pt>
                <c:pt idx="16035">
                  <c:v>4.0000999999999998</c:v>
                </c:pt>
                <c:pt idx="16036">
                  <c:v>1.0001</c:v>
                </c:pt>
                <c:pt idx="16037">
                  <c:v>1.0001</c:v>
                </c:pt>
                <c:pt idx="16038">
                  <c:v>1.0001</c:v>
                </c:pt>
                <c:pt idx="16039">
                  <c:v>1.0001</c:v>
                </c:pt>
                <c:pt idx="16040">
                  <c:v>3.0001000000000002</c:v>
                </c:pt>
                <c:pt idx="16041">
                  <c:v>1.0001</c:v>
                </c:pt>
                <c:pt idx="16042">
                  <c:v>1E-4</c:v>
                </c:pt>
                <c:pt idx="16043">
                  <c:v>1.0001</c:v>
                </c:pt>
                <c:pt idx="16044">
                  <c:v>1.0001</c:v>
                </c:pt>
                <c:pt idx="16045">
                  <c:v>1E-4</c:v>
                </c:pt>
                <c:pt idx="16046">
                  <c:v>2.0001000000000002</c:v>
                </c:pt>
                <c:pt idx="16047">
                  <c:v>1.0001</c:v>
                </c:pt>
                <c:pt idx="16048">
                  <c:v>1E-4</c:v>
                </c:pt>
                <c:pt idx="16049">
                  <c:v>1.0001</c:v>
                </c:pt>
                <c:pt idx="16050">
                  <c:v>1.0001</c:v>
                </c:pt>
                <c:pt idx="16051">
                  <c:v>1E-4</c:v>
                </c:pt>
                <c:pt idx="16052">
                  <c:v>1E-4</c:v>
                </c:pt>
                <c:pt idx="16053">
                  <c:v>1E-4</c:v>
                </c:pt>
                <c:pt idx="16054">
                  <c:v>2.0001000000000002</c:v>
                </c:pt>
                <c:pt idx="16055">
                  <c:v>1.0001</c:v>
                </c:pt>
                <c:pt idx="16056">
                  <c:v>1.0001</c:v>
                </c:pt>
                <c:pt idx="16057">
                  <c:v>1.0001</c:v>
                </c:pt>
                <c:pt idx="16058">
                  <c:v>1E-4</c:v>
                </c:pt>
                <c:pt idx="16059">
                  <c:v>1E-4</c:v>
                </c:pt>
                <c:pt idx="16060">
                  <c:v>1E-4</c:v>
                </c:pt>
                <c:pt idx="16061">
                  <c:v>1E-4</c:v>
                </c:pt>
                <c:pt idx="16062">
                  <c:v>1.0001</c:v>
                </c:pt>
                <c:pt idx="16063">
                  <c:v>1E-4</c:v>
                </c:pt>
                <c:pt idx="16064">
                  <c:v>1E-4</c:v>
                </c:pt>
                <c:pt idx="16065">
                  <c:v>1E-4</c:v>
                </c:pt>
                <c:pt idx="16066">
                  <c:v>1E-4</c:v>
                </c:pt>
                <c:pt idx="16067">
                  <c:v>1E-4</c:v>
                </c:pt>
                <c:pt idx="16068">
                  <c:v>1E-4</c:v>
                </c:pt>
                <c:pt idx="16069">
                  <c:v>1E-4</c:v>
                </c:pt>
                <c:pt idx="16070">
                  <c:v>1E-4</c:v>
                </c:pt>
                <c:pt idx="16071">
                  <c:v>1E-4</c:v>
                </c:pt>
                <c:pt idx="16072">
                  <c:v>1E-4</c:v>
                </c:pt>
                <c:pt idx="16073">
                  <c:v>1E-4</c:v>
                </c:pt>
                <c:pt idx="16074">
                  <c:v>1E-4</c:v>
                </c:pt>
                <c:pt idx="16075">
                  <c:v>1E-4</c:v>
                </c:pt>
                <c:pt idx="16076">
                  <c:v>1.0001</c:v>
                </c:pt>
                <c:pt idx="16077">
                  <c:v>1E-4</c:v>
                </c:pt>
                <c:pt idx="16078">
                  <c:v>1E-4</c:v>
                </c:pt>
                <c:pt idx="16079">
                  <c:v>1E-4</c:v>
                </c:pt>
                <c:pt idx="16080">
                  <c:v>1E-4</c:v>
                </c:pt>
                <c:pt idx="16081">
                  <c:v>1.0001</c:v>
                </c:pt>
                <c:pt idx="16082">
                  <c:v>1E-4</c:v>
                </c:pt>
                <c:pt idx="16083">
                  <c:v>1.0001</c:v>
                </c:pt>
                <c:pt idx="16084">
                  <c:v>1.0001</c:v>
                </c:pt>
                <c:pt idx="16085">
                  <c:v>1.0001</c:v>
                </c:pt>
                <c:pt idx="16086">
                  <c:v>1E-4</c:v>
                </c:pt>
                <c:pt idx="16087">
                  <c:v>1E-4</c:v>
                </c:pt>
                <c:pt idx="16088">
                  <c:v>1.0001</c:v>
                </c:pt>
                <c:pt idx="16089">
                  <c:v>1.0001</c:v>
                </c:pt>
                <c:pt idx="16090">
                  <c:v>1E-4</c:v>
                </c:pt>
                <c:pt idx="16091">
                  <c:v>1E-4</c:v>
                </c:pt>
                <c:pt idx="16092">
                  <c:v>1E-4</c:v>
                </c:pt>
                <c:pt idx="16093">
                  <c:v>1.0001</c:v>
                </c:pt>
                <c:pt idx="16094">
                  <c:v>1E-4</c:v>
                </c:pt>
                <c:pt idx="16095">
                  <c:v>1E-4</c:v>
                </c:pt>
                <c:pt idx="16096">
                  <c:v>1E-4</c:v>
                </c:pt>
                <c:pt idx="16097">
                  <c:v>1E-4</c:v>
                </c:pt>
                <c:pt idx="16098">
                  <c:v>1.0001</c:v>
                </c:pt>
                <c:pt idx="16099">
                  <c:v>1E-4</c:v>
                </c:pt>
                <c:pt idx="16100">
                  <c:v>2.0001000000000002</c:v>
                </c:pt>
                <c:pt idx="16101">
                  <c:v>1E-4</c:v>
                </c:pt>
                <c:pt idx="16102">
                  <c:v>1E-4</c:v>
                </c:pt>
                <c:pt idx="16103">
                  <c:v>2.0001000000000002</c:v>
                </c:pt>
                <c:pt idx="16104">
                  <c:v>1.0001</c:v>
                </c:pt>
                <c:pt idx="16105">
                  <c:v>2.0001000000000002</c:v>
                </c:pt>
                <c:pt idx="16106">
                  <c:v>3.0001000000000002</c:v>
                </c:pt>
                <c:pt idx="16107">
                  <c:v>1.0001</c:v>
                </c:pt>
                <c:pt idx="16108">
                  <c:v>1.0001</c:v>
                </c:pt>
                <c:pt idx="16109">
                  <c:v>2.0001000000000002</c:v>
                </c:pt>
                <c:pt idx="16110">
                  <c:v>1E-4</c:v>
                </c:pt>
                <c:pt idx="16111">
                  <c:v>3.0001000000000002</c:v>
                </c:pt>
                <c:pt idx="16112">
                  <c:v>1E-4</c:v>
                </c:pt>
                <c:pt idx="16113">
                  <c:v>2.0001000000000002</c:v>
                </c:pt>
                <c:pt idx="16114">
                  <c:v>2.0001000000000002</c:v>
                </c:pt>
                <c:pt idx="16115">
                  <c:v>1E-4</c:v>
                </c:pt>
                <c:pt idx="16116">
                  <c:v>1E-4</c:v>
                </c:pt>
                <c:pt idx="16117">
                  <c:v>1E-4</c:v>
                </c:pt>
                <c:pt idx="16118">
                  <c:v>1E-4</c:v>
                </c:pt>
                <c:pt idx="16119">
                  <c:v>2.0001000000000002</c:v>
                </c:pt>
                <c:pt idx="16120">
                  <c:v>1.0001</c:v>
                </c:pt>
                <c:pt idx="16121">
                  <c:v>1.0001</c:v>
                </c:pt>
                <c:pt idx="16122">
                  <c:v>1E-4</c:v>
                </c:pt>
                <c:pt idx="16123">
                  <c:v>1E-4</c:v>
                </c:pt>
                <c:pt idx="16124">
                  <c:v>1E-4</c:v>
                </c:pt>
                <c:pt idx="16125">
                  <c:v>1E-4</c:v>
                </c:pt>
                <c:pt idx="16126">
                  <c:v>2.0001000000000002</c:v>
                </c:pt>
                <c:pt idx="16127">
                  <c:v>1.0001</c:v>
                </c:pt>
                <c:pt idx="16128">
                  <c:v>1.0001</c:v>
                </c:pt>
                <c:pt idx="16129">
                  <c:v>1E-4</c:v>
                </c:pt>
                <c:pt idx="16130">
                  <c:v>1.0001</c:v>
                </c:pt>
                <c:pt idx="16131">
                  <c:v>1E-4</c:v>
                </c:pt>
                <c:pt idx="16132">
                  <c:v>1E-4</c:v>
                </c:pt>
                <c:pt idx="16133">
                  <c:v>1E-4</c:v>
                </c:pt>
                <c:pt idx="16134">
                  <c:v>1E-4</c:v>
                </c:pt>
                <c:pt idx="16135">
                  <c:v>1.0001</c:v>
                </c:pt>
                <c:pt idx="16136">
                  <c:v>1E-4</c:v>
                </c:pt>
                <c:pt idx="16137">
                  <c:v>1.0001</c:v>
                </c:pt>
                <c:pt idx="16138">
                  <c:v>1E-4</c:v>
                </c:pt>
                <c:pt idx="16139">
                  <c:v>1.0001</c:v>
                </c:pt>
                <c:pt idx="16140">
                  <c:v>1E-4</c:v>
                </c:pt>
                <c:pt idx="16141">
                  <c:v>1E-4</c:v>
                </c:pt>
                <c:pt idx="16142">
                  <c:v>1.0001</c:v>
                </c:pt>
                <c:pt idx="16143">
                  <c:v>1E-4</c:v>
                </c:pt>
                <c:pt idx="16144">
                  <c:v>1E-4</c:v>
                </c:pt>
                <c:pt idx="16145">
                  <c:v>1E-4</c:v>
                </c:pt>
                <c:pt idx="16146">
                  <c:v>1E-4</c:v>
                </c:pt>
                <c:pt idx="16147">
                  <c:v>1.0001</c:v>
                </c:pt>
                <c:pt idx="16148">
                  <c:v>1E-4</c:v>
                </c:pt>
                <c:pt idx="16149">
                  <c:v>1E-4</c:v>
                </c:pt>
                <c:pt idx="16150">
                  <c:v>1E-4</c:v>
                </c:pt>
                <c:pt idx="16151">
                  <c:v>1E-4</c:v>
                </c:pt>
                <c:pt idx="16152">
                  <c:v>1E-4</c:v>
                </c:pt>
                <c:pt idx="16153">
                  <c:v>1E-4</c:v>
                </c:pt>
                <c:pt idx="16154">
                  <c:v>1E-4</c:v>
                </c:pt>
                <c:pt idx="16155">
                  <c:v>1E-4</c:v>
                </c:pt>
                <c:pt idx="16156">
                  <c:v>1E-4</c:v>
                </c:pt>
                <c:pt idx="16157">
                  <c:v>1E-4</c:v>
                </c:pt>
                <c:pt idx="16158">
                  <c:v>1.0001</c:v>
                </c:pt>
                <c:pt idx="16159">
                  <c:v>1E-4</c:v>
                </c:pt>
                <c:pt idx="16160">
                  <c:v>1E-4</c:v>
                </c:pt>
                <c:pt idx="16161">
                  <c:v>1E-4</c:v>
                </c:pt>
                <c:pt idx="16162">
                  <c:v>1E-4</c:v>
                </c:pt>
                <c:pt idx="16163">
                  <c:v>1E-4</c:v>
                </c:pt>
                <c:pt idx="16164">
                  <c:v>1E-4</c:v>
                </c:pt>
                <c:pt idx="16165">
                  <c:v>1E-4</c:v>
                </c:pt>
                <c:pt idx="16166">
                  <c:v>1E-4</c:v>
                </c:pt>
                <c:pt idx="16167">
                  <c:v>1E-4</c:v>
                </c:pt>
                <c:pt idx="16168">
                  <c:v>1.0001</c:v>
                </c:pt>
                <c:pt idx="16169">
                  <c:v>1E-4</c:v>
                </c:pt>
                <c:pt idx="16170">
                  <c:v>1.0001</c:v>
                </c:pt>
                <c:pt idx="16171">
                  <c:v>3.0001000000000002</c:v>
                </c:pt>
                <c:pt idx="16172">
                  <c:v>2.0001000000000002</c:v>
                </c:pt>
                <c:pt idx="16173">
                  <c:v>2.0001000000000002</c:v>
                </c:pt>
                <c:pt idx="16174">
                  <c:v>1.0001</c:v>
                </c:pt>
                <c:pt idx="16175">
                  <c:v>1.0001</c:v>
                </c:pt>
                <c:pt idx="16176">
                  <c:v>2.0001000000000002</c:v>
                </c:pt>
                <c:pt idx="16177">
                  <c:v>1E-4</c:v>
                </c:pt>
                <c:pt idx="16178">
                  <c:v>1E-4</c:v>
                </c:pt>
                <c:pt idx="16179">
                  <c:v>1E-4</c:v>
                </c:pt>
                <c:pt idx="16180">
                  <c:v>2.0001000000000002</c:v>
                </c:pt>
                <c:pt idx="16181">
                  <c:v>4.0000999999999998</c:v>
                </c:pt>
                <c:pt idx="16182">
                  <c:v>1E-4</c:v>
                </c:pt>
                <c:pt idx="16183">
                  <c:v>1E-4</c:v>
                </c:pt>
                <c:pt idx="16184">
                  <c:v>1E-4</c:v>
                </c:pt>
                <c:pt idx="16185">
                  <c:v>1E-4</c:v>
                </c:pt>
                <c:pt idx="16186">
                  <c:v>2.0001000000000002</c:v>
                </c:pt>
                <c:pt idx="16187">
                  <c:v>1E-4</c:v>
                </c:pt>
                <c:pt idx="16188">
                  <c:v>2.0001000000000002</c:v>
                </c:pt>
                <c:pt idx="16189">
                  <c:v>2.0001000000000002</c:v>
                </c:pt>
                <c:pt idx="16190">
                  <c:v>2.0001000000000002</c:v>
                </c:pt>
                <c:pt idx="16191">
                  <c:v>3.0001000000000002</c:v>
                </c:pt>
                <c:pt idx="16192">
                  <c:v>1.0001</c:v>
                </c:pt>
                <c:pt idx="16193">
                  <c:v>1E-4</c:v>
                </c:pt>
                <c:pt idx="16194">
                  <c:v>1E-4</c:v>
                </c:pt>
                <c:pt idx="16195">
                  <c:v>2.0001000000000002</c:v>
                </c:pt>
                <c:pt idx="16196">
                  <c:v>1.0001</c:v>
                </c:pt>
                <c:pt idx="16197">
                  <c:v>1E-4</c:v>
                </c:pt>
                <c:pt idx="16198">
                  <c:v>1E-4</c:v>
                </c:pt>
                <c:pt idx="16199">
                  <c:v>1E-4</c:v>
                </c:pt>
                <c:pt idx="16200">
                  <c:v>1.0001</c:v>
                </c:pt>
                <c:pt idx="16201">
                  <c:v>1.0001</c:v>
                </c:pt>
                <c:pt idx="16202">
                  <c:v>1E-4</c:v>
                </c:pt>
                <c:pt idx="16203">
                  <c:v>1.0001</c:v>
                </c:pt>
                <c:pt idx="16204">
                  <c:v>1E-4</c:v>
                </c:pt>
                <c:pt idx="16205">
                  <c:v>1E-4</c:v>
                </c:pt>
                <c:pt idx="16206">
                  <c:v>1.0001</c:v>
                </c:pt>
                <c:pt idx="16207">
                  <c:v>2.0001000000000002</c:v>
                </c:pt>
                <c:pt idx="16208">
                  <c:v>1E-4</c:v>
                </c:pt>
                <c:pt idx="16209">
                  <c:v>1E-4</c:v>
                </c:pt>
                <c:pt idx="16210">
                  <c:v>1E-4</c:v>
                </c:pt>
                <c:pt idx="16211">
                  <c:v>1.0001</c:v>
                </c:pt>
                <c:pt idx="16212">
                  <c:v>1.0001</c:v>
                </c:pt>
                <c:pt idx="16213">
                  <c:v>1.0001</c:v>
                </c:pt>
                <c:pt idx="16214">
                  <c:v>1E-4</c:v>
                </c:pt>
                <c:pt idx="16215">
                  <c:v>1.0001</c:v>
                </c:pt>
                <c:pt idx="16216">
                  <c:v>1E-4</c:v>
                </c:pt>
                <c:pt idx="16217">
                  <c:v>1.0001</c:v>
                </c:pt>
                <c:pt idx="16218">
                  <c:v>1E-4</c:v>
                </c:pt>
                <c:pt idx="16219">
                  <c:v>1E-4</c:v>
                </c:pt>
                <c:pt idx="16220">
                  <c:v>1E-4</c:v>
                </c:pt>
                <c:pt idx="16221">
                  <c:v>1E-4</c:v>
                </c:pt>
                <c:pt idx="16222">
                  <c:v>1.0001</c:v>
                </c:pt>
                <c:pt idx="16223">
                  <c:v>1E-4</c:v>
                </c:pt>
                <c:pt idx="16224">
                  <c:v>1.0001</c:v>
                </c:pt>
                <c:pt idx="16225">
                  <c:v>1.0001</c:v>
                </c:pt>
                <c:pt idx="16226">
                  <c:v>1.0001</c:v>
                </c:pt>
                <c:pt idx="16227">
                  <c:v>1E-4</c:v>
                </c:pt>
                <c:pt idx="16228">
                  <c:v>1.0001</c:v>
                </c:pt>
                <c:pt idx="16229">
                  <c:v>1.0001</c:v>
                </c:pt>
                <c:pt idx="16230">
                  <c:v>1E-4</c:v>
                </c:pt>
                <c:pt idx="16231">
                  <c:v>1.0001</c:v>
                </c:pt>
                <c:pt idx="16232">
                  <c:v>1.0001</c:v>
                </c:pt>
                <c:pt idx="16233">
                  <c:v>1E-4</c:v>
                </c:pt>
                <c:pt idx="16234">
                  <c:v>4.0000999999999998</c:v>
                </c:pt>
                <c:pt idx="16235">
                  <c:v>1E-4</c:v>
                </c:pt>
                <c:pt idx="16236">
                  <c:v>3.0001000000000002</c:v>
                </c:pt>
                <c:pt idx="16237">
                  <c:v>1E-4</c:v>
                </c:pt>
                <c:pt idx="16238">
                  <c:v>1.0001</c:v>
                </c:pt>
                <c:pt idx="16239">
                  <c:v>2.0001000000000002</c:v>
                </c:pt>
                <c:pt idx="16240">
                  <c:v>1E-4</c:v>
                </c:pt>
                <c:pt idx="16241">
                  <c:v>1E-4</c:v>
                </c:pt>
                <c:pt idx="16242">
                  <c:v>1E-4</c:v>
                </c:pt>
                <c:pt idx="16243">
                  <c:v>1.0001</c:v>
                </c:pt>
                <c:pt idx="16244">
                  <c:v>1.0001</c:v>
                </c:pt>
                <c:pt idx="16245">
                  <c:v>2.0001000000000002</c:v>
                </c:pt>
                <c:pt idx="16246">
                  <c:v>3.0001000000000002</c:v>
                </c:pt>
                <c:pt idx="16247">
                  <c:v>2.0001000000000002</c:v>
                </c:pt>
                <c:pt idx="16248">
                  <c:v>2.0001000000000002</c:v>
                </c:pt>
                <c:pt idx="16249">
                  <c:v>2.0001000000000002</c:v>
                </c:pt>
                <c:pt idx="16250">
                  <c:v>1E-4</c:v>
                </c:pt>
                <c:pt idx="16251">
                  <c:v>3.0001000000000002</c:v>
                </c:pt>
                <c:pt idx="16252">
                  <c:v>4.0000999999999998</c:v>
                </c:pt>
                <c:pt idx="16253">
                  <c:v>1E-4</c:v>
                </c:pt>
                <c:pt idx="16254">
                  <c:v>2.0001000000000002</c:v>
                </c:pt>
                <c:pt idx="16255">
                  <c:v>2.0001000000000002</c:v>
                </c:pt>
                <c:pt idx="16256">
                  <c:v>3.0001000000000002</c:v>
                </c:pt>
                <c:pt idx="16257">
                  <c:v>2.0001000000000002</c:v>
                </c:pt>
                <c:pt idx="16258">
                  <c:v>3.0001000000000002</c:v>
                </c:pt>
                <c:pt idx="16259">
                  <c:v>1E-4</c:v>
                </c:pt>
                <c:pt idx="16260">
                  <c:v>2.0001000000000002</c:v>
                </c:pt>
                <c:pt idx="16261">
                  <c:v>3.0001000000000002</c:v>
                </c:pt>
                <c:pt idx="16262">
                  <c:v>1E-4</c:v>
                </c:pt>
                <c:pt idx="16263">
                  <c:v>2.0001000000000002</c:v>
                </c:pt>
                <c:pt idx="16264">
                  <c:v>1.0001</c:v>
                </c:pt>
                <c:pt idx="16265">
                  <c:v>1E-4</c:v>
                </c:pt>
                <c:pt idx="16266">
                  <c:v>2.0001000000000002</c:v>
                </c:pt>
                <c:pt idx="16267">
                  <c:v>1E-4</c:v>
                </c:pt>
                <c:pt idx="16268">
                  <c:v>1.0001</c:v>
                </c:pt>
                <c:pt idx="16269">
                  <c:v>1E-4</c:v>
                </c:pt>
                <c:pt idx="16270">
                  <c:v>1.0001</c:v>
                </c:pt>
                <c:pt idx="16271">
                  <c:v>1E-4</c:v>
                </c:pt>
                <c:pt idx="16272">
                  <c:v>1.0001</c:v>
                </c:pt>
                <c:pt idx="16273">
                  <c:v>2.0001000000000002</c:v>
                </c:pt>
                <c:pt idx="16274">
                  <c:v>1E-4</c:v>
                </c:pt>
                <c:pt idx="16275">
                  <c:v>2.0001000000000002</c:v>
                </c:pt>
                <c:pt idx="16276">
                  <c:v>1E-4</c:v>
                </c:pt>
                <c:pt idx="16277">
                  <c:v>1E-4</c:v>
                </c:pt>
                <c:pt idx="16278">
                  <c:v>3.0001000000000002</c:v>
                </c:pt>
                <c:pt idx="16279">
                  <c:v>2.0001000000000002</c:v>
                </c:pt>
                <c:pt idx="16280">
                  <c:v>4.0000999999999998</c:v>
                </c:pt>
                <c:pt idx="16281">
                  <c:v>4.0000999999999998</c:v>
                </c:pt>
                <c:pt idx="16282">
                  <c:v>3.0001000000000002</c:v>
                </c:pt>
                <c:pt idx="16283">
                  <c:v>6.0000999999999998</c:v>
                </c:pt>
                <c:pt idx="16284">
                  <c:v>4.0000999999999998</c:v>
                </c:pt>
                <c:pt idx="16285">
                  <c:v>3.0001000000000002</c:v>
                </c:pt>
                <c:pt idx="16286">
                  <c:v>3.0001000000000002</c:v>
                </c:pt>
                <c:pt idx="16287">
                  <c:v>5.0000999999999998</c:v>
                </c:pt>
                <c:pt idx="16288">
                  <c:v>4.0000999999999998</c:v>
                </c:pt>
                <c:pt idx="16289">
                  <c:v>4.0000999999999998</c:v>
                </c:pt>
                <c:pt idx="16290">
                  <c:v>5.0000999999999998</c:v>
                </c:pt>
                <c:pt idx="16291">
                  <c:v>2.0001000000000002</c:v>
                </c:pt>
                <c:pt idx="16292">
                  <c:v>6.0000999999999998</c:v>
                </c:pt>
                <c:pt idx="16293">
                  <c:v>1.0001</c:v>
                </c:pt>
                <c:pt idx="16294">
                  <c:v>4.0000999999999998</c:v>
                </c:pt>
                <c:pt idx="16295">
                  <c:v>2.0001000000000002</c:v>
                </c:pt>
                <c:pt idx="16296">
                  <c:v>4.0000999999999998</c:v>
                </c:pt>
                <c:pt idx="16297">
                  <c:v>5.0000999999999998</c:v>
                </c:pt>
                <c:pt idx="16298">
                  <c:v>4.0000999999999998</c:v>
                </c:pt>
                <c:pt idx="16299">
                  <c:v>1.0001</c:v>
                </c:pt>
                <c:pt idx="16300">
                  <c:v>1.0001</c:v>
                </c:pt>
                <c:pt idx="16301">
                  <c:v>3.0001000000000002</c:v>
                </c:pt>
                <c:pt idx="16302">
                  <c:v>2.0001000000000002</c:v>
                </c:pt>
                <c:pt idx="16303">
                  <c:v>6.0000999999999998</c:v>
                </c:pt>
                <c:pt idx="16304">
                  <c:v>1.0001</c:v>
                </c:pt>
                <c:pt idx="16305">
                  <c:v>2.0001000000000002</c:v>
                </c:pt>
                <c:pt idx="16306">
                  <c:v>5.0000999999999998</c:v>
                </c:pt>
                <c:pt idx="16307">
                  <c:v>2.0001000000000002</c:v>
                </c:pt>
                <c:pt idx="16308">
                  <c:v>5.0000999999999998</c:v>
                </c:pt>
                <c:pt idx="16309">
                  <c:v>1.0001</c:v>
                </c:pt>
                <c:pt idx="16310">
                  <c:v>1.0001</c:v>
                </c:pt>
                <c:pt idx="16311">
                  <c:v>2.0001000000000002</c:v>
                </c:pt>
                <c:pt idx="16312">
                  <c:v>5.0000999999999998</c:v>
                </c:pt>
                <c:pt idx="16313">
                  <c:v>1E-4</c:v>
                </c:pt>
                <c:pt idx="16314">
                  <c:v>2.0001000000000002</c:v>
                </c:pt>
                <c:pt idx="16315">
                  <c:v>2.0001000000000002</c:v>
                </c:pt>
                <c:pt idx="16316">
                  <c:v>1.0001</c:v>
                </c:pt>
                <c:pt idx="16317">
                  <c:v>3.0001000000000002</c:v>
                </c:pt>
                <c:pt idx="16318">
                  <c:v>1E-4</c:v>
                </c:pt>
                <c:pt idx="16319">
                  <c:v>1.0001</c:v>
                </c:pt>
                <c:pt idx="16320">
                  <c:v>4.0000999999999998</c:v>
                </c:pt>
                <c:pt idx="16321">
                  <c:v>4.0000999999999998</c:v>
                </c:pt>
                <c:pt idx="16322">
                  <c:v>5.0000999999999998</c:v>
                </c:pt>
                <c:pt idx="16323">
                  <c:v>11.0001</c:v>
                </c:pt>
                <c:pt idx="16324">
                  <c:v>11.0001</c:v>
                </c:pt>
                <c:pt idx="16325">
                  <c:v>7.0000999999999998</c:v>
                </c:pt>
                <c:pt idx="16326">
                  <c:v>11.0001</c:v>
                </c:pt>
                <c:pt idx="16327">
                  <c:v>9.0000999999999998</c:v>
                </c:pt>
                <c:pt idx="16328">
                  <c:v>15.0001</c:v>
                </c:pt>
                <c:pt idx="16329">
                  <c:v>8.0000999999999998</c:v>
                </c:pt>
                <c:pt idx="16330">
                  <c:v>13.0001</c:v>
                </c:pt>
                <c:pt idx="16331">
                  <c:v>15.0001</c:v>
                </c:pt>
                <c:pt idx="16332">
                  <c:v>13.0001</c:v>
                </c:pt>
                <c:pt idx="16333">
                  <c:v>12.0001</c:v>
                </c:pt>
                <c:pt idx="16334">
                  <c:v>8.0000999999999998</c:v>
                </c:pt>
                <c:pt idx="16335">
                  <c:v>8.0000999999999998</c:v>
                </c:pt>
                <c:pt idx="16336">
                  <c:v>17.0001</c:v>
                </c:pt>
                <c:pt idx="16337">
                  <c:v>8.0000999999999998</c:v>
                </c:pt>
                <c:pt idx="16338">
                  <c:v>5.0000999999999998</c:v>
                </c:pt>
                <c:pt idx="16339">
                  <c:v>13.0001</c:v>
                </c:pt>
                <c:pt idx="16340">
                  <c:v>8.0000999999999998</c:v>
                </c:pt>
                <c:pt idx="16341">
                  <c:v>7.0000999999999998</c:v>
                </c:pt>
                <c:pt idx="16342">
                  <c:v>5.0000999999999998</c:v>
                </c:pt>
                <c:pt idx="16343">
                  <c:v>6.0000999999999998</c:v>
                </c:pt>
                <c:pt idx="16344">
                  <c:v>12.0001</c:v>
                </c:pt>
                <c:pt idx="16345">
                  <c:v>6.0000999999999998</c:v>
                </c:pt>
                <c:pt idx="16346">
                  <c:v>6.0000999999999998</c:v>
                </c:pt>
                <c:pt idx="16347">
                  <c:v>6.0000999999999998</c:v>
                </c:pt>
                <c:pt idx="16348">
                  <c:v>5.0000999999999998</c:v>
                </c:pt>
                <c:pt idx="16349">
                  <c:v>3.0001000000000002</c:v>
                </c:pt>
                <c:pt idx="16350">
                  <c:v>4.0000999999999998</c:v>
                </c:pt>
                <c:pt idx="16351">
                  <c:v>6.0000999999999998</c:v>
                </c:pt>
                <c:pt idx="16352">
                  <c:v>2.0001000000000002</c:v>
                </c:pt>
                <c:pt idx="16353">
                  <c:v>3.0001000000000002</c:v>
                </c:pt>
                <c:pt idx="16354">
                  <c:v>3.0001000000000002</c:v>
                </c:pt>
                <c:pt idx="16355">
                  <c:v>3.0001000000000002</c:v>
                </c:pt>
                <c:pt idx="16356">
                  <c:v>3.0001000000000002</c:v>
                </c:pt>
                <c:pt idx="16357">
                  <c:v>5.0000999999999998</c:v>
                </c:pt>
                <c:pt idx="16358">
                  <c:v>3.0001000000000002</c:v>
                </c:pt>
                <c:pt idx="16359">
                  <c:v>2.0001000000000002</c:v>
                </c:pt>
                <c:pt idx="16360">
                  <c:v>1.0001</c:v>
                </c:pt>
                <c:pt idx="16361">
                  <c:v>2.0001000000000002</c:v>
                </c:pt>
                <c:pt idx="16362">
                  <c:v>1E-4</c:v>
                </c:pt>
                <c:pt idx="16363">
                  <c:v>1.0001</c:v>
                </c:pt>
                <c:pt idx="16364">
                  <c:v>1E-4</c:v>
                </c:pt>
                <c:pt idx="16365">
                  <c:v>2.0001000000000002</c:v>
                </c:pt>
                <c:pt idx="16366">
                  <c:v>2.0001000000000002</c:v>
                </c:pt>
                <c:pt idx="16367">
                  <c:v>1.0001</c:v>
                </c:pt>
                <c:pt idx="16368">
                  <c:v>3.0001000000000002</c:v>
                </c:pt>
                <c:pt idx="16369">
                  <c:v>2.0001000000000002</c:v>
                </c:pt>
                <c:pt idx="16370">
                  <c:v>5.0000999999999998</c:v>
                </c:pt>
                <c:pt idx="16371">
                  <c:v>1E-4</c:v>
                </c:pt>
                <c:pt idx="16372">
                  <c:v>2.0001000000000002</c:v>
                </c:pt>
                <c:pt idx="16373">
                  <c:v>1.0001</c:v>
                </c:pt>
                <c:pt idx="16374">
                  <c:v>1.0001</c:v>
                </c:pt>
                <c:pt idx="16375">
                  <c:v>1E-4</c:v>
                </c:pt>
                <c:pt idx="16376">
                  <c:v>1E-4</c:v>
                </c:pt>
                <c:pt idx="16377">
                  <c:v>2.0001000000000002</c:v>
                </c:pt>
                <c:pt idx="16378">
                  <c:v>2.0001000000000002</c:v>
                </c:pt>
                <c:pt idx="16379">
                  <c:v>1E-4</c:v>
                </c:pt>
                <c:pt idx="16380">
                  <c:v>1E-4</c:v>
                </c:pt>
                <c:pt idx="16381">
                  <c:v>1.0001</c:v>
                </c:pt>
                <c:pt idx="16382">
                  <c:v>1E-4</c:v>
                </c:pt>
                <c:pt idx="16383">
                  <c:v>1E-4</c:v>
                </c:pt>
                <c:pt idx="16384">
                  <c:v>1.0001</c:v>
                </c:pt>
                <c:pt idx="16385">
                  <c:v>2.0001000000000002</c:v>
                </c:pt>
                <c:pt idx="16386">
                  <c:v>4.0000999999999998</c:v>
                </c:pt>
                <c:pt idx="16387">
                  <c:v>2.0001000000000002</c:v>
                </c:pt>
                <c:pt idx="16388">
                  <c:v>3.0001000000000002</c:v>
                </c:pt>
                <c:pt idx="16389">
                  <c:v>2.0001000000000002</c:v>
                </c:pt>
                <c:pt idx="16390">
                  <c:v>2.0001000000000002</c:v>
                </c:pt>
                <c:pt idx="16391">
                  <c:v>4.0000999999999998</c:v>
                </c:pt>
                <c:pt idx="16392">
                  <c:v>1E-4</c:v>
                </c:pt>
                <c:pt idx="16393">
                  <c:v>3.0001000000000002</c:v>
                </c:pt>
                <c:pt idx="16394">
                  <c:v>3.0001000000000002</c:v>
                </c:pt>
                <c:pt idx="16395">
                  <c:v>3.0001000000000002</c:v>
                </c:pt>
                <c:pt idx="16396">
                  <c:v>2.0001000000000002</c:v>
                </c:pt>
                <c:pt idx="16397">
                  <c:v>1.0001</c:v>
                </c:pt>
                <c:pt idx="16398">
                  <c:v>2.0001000000000002</c:v>
                </c:pt>
                <c:pt idx="16399">
                  <c:v>2.0001000000000002</c:v>
                </c:pt>
                <c:pt idx="16400">
                  <c:v>2.0001000000000002</c:v>
                </c:pt>
                <c:pt idx="16401">
                  <c:v>2.0001000000000002</c:v>
                </c:pt>
                <c:pt idx="16402">
                  <c:v>2.0001000000000002</c:v>
                </c:pt>
                <c:pt idx="16403">
                  <c:v>3.0001000000000002</c:v>
                </c:pt>
                <c:pt idx="16404">
                  <c:v>2.0001000000000002</c:v>
                </c:pt>
                <c:pt idx="16405">
                  <c:v>1.0001</c:v>
                </c:pt>
                <c:pt idx="16406">
                  <c:v>1.0001</c:v>
                </c:pt>
                <c:pt idx="16407">
                  <c:v>1.0001</c:v>
                </c:pt>
                <c:pt idx="16408">
                  <c:v>1.0001</c:v>
                </c:pt>
                <c:pt idx="16409">
                  <c:v>1E-4</c:v>
                </c:pt>
                <c:pt idx="16410">
                  <c:v>1E-4</c:v>
                </c:pt>
                <c:pt idx="16411">
                  <c:v>1E-4</c:v>
                </c:pt>
                <c:pt idx="16412">
                  <c:v>1.0001</c:v>
                </c:pt>
                <c:pt idx="16413">
                  <c:v>1E-4</c:v>
                </c:pt>
                <c:pt idx="16414">
                  <c:v>1E-4</c:v>
                </c:pt>
                <c:pt idx="16415">
                  <c:v>1E-4</c:v>
                </c:pt>
                <c:pt idx="16416">
                  <c:v>1E-4</c:v>
                </c:pt>
                <c:pt idx="16417">
                  <c:v>1E-4</c:v>
                </c:pt>
                <c:pt idx="16418">
                  <c:v>1E-4</c:v>
                </c:pt>
                <c:pt idx="16419">
                  <c:v>1E-4</c:v>
                </c:pt>
                <c:pt idx="16420">
                  <c:v>1E-4</c:v>
                </c:pt>
                <c:pt idx="16421">
                  <c:v>1E-4</c:v>
                </c:pt>
                <c:pt idx="16422">
                  <c:v>1E-4</c:v>
                </c:pt>
                <c:pt idx="16423">
                  <c:v>1E-4</c:v>
                </c:pt>
                <c:pt idx="16424">
                  <c:v>1E-4</c:v>
                </c:pt>
                <c:pt idx="16425">
                  <c:v>1E-4</c:v>
                </c:pt>
                <c:pt idx="16426">
                  <c:v>1E-4</c:v>
                </c:pt>
                <c:pt idx="16427">
                  <c:v>1E-4</c:v>
                </c:pt>
                <c:pt idx="16428">
                  <c:v>1E-4</c:v>
                </c:pt>
                <c:pt idx="16429">
                  <c:v>1E-4</c:v>
                </c:pt>
                <c:pt idx="16430">
                  <c:v>1E-4</c:v>
                </c:pt>
                <c:pt idx="16431">
                  <c:v>1E-4</c:v>
                </c:pt>
                <c:pt idx="16432">
                  <c:v>1E-4</c:v>
                </c:pt>
                <c:pt idx="16433">
                  <c:v>1E-4</c:v>
                </c:pt>
                <c:pt idx="16434">
                  <c:v>1E-4</c:v>
                </c:pt>
                <c:pt idx="16435">
                  <c:v>1E-4</c:v>
                </c:pt>
                <c:pt idx="16436">
                  <c:v>1E-4</c:v>
                </c:pt>
                <c:pt idx="16437">
                  <c:v>1E-4</c:v>
                </c:pt>
                <c:pt idx="16438">
                  <c:v>1.0001</c:v>
                </c:pt>
                <c:pt idx="16439">
                  <c:v>1E-4</c:v>
                </c:pt>
                <c:pt idx="16440">
                  <c:v>1.0001</c:v>
                </c:pt>
                <c:pt idx="16441">
                  <c:v>1E-4</c:v>
                </c:pt>
                <c:pt idx="16442">
                  <c:v>1E-4</c:v>
                </c:pt>
                <c:pt idx="16443">
                  <c:v>1E-4</c:v>
                </c:pt>
                <c:pt idx="16444">
                  <c:v>1E-4</c:v>
                </c:pt>
                <c:pt idx="16445">
                  <c:v>1E-4</c:v>
                </c:pt>
                <c:pt idx="16446">
                  <c:v>1E-4</c:v>
                </c:pt>
                <c:pt idx="16447">
                  <c:v>1.0001</c:v>
                </c:pt>
                <c:pt idx="16448">
                  <c:v>1.0001</c:v>
                </c:pt>
                <c:pt idx="16449">
                  <c:v>1E-4</c:v>
                </c:pt>
                <c:pt idx="16450">
                  <c:v>1E-4</c:v>
                </c:pt>
                <c:pt idx="16451">
                  <c:v>1.0001</c:v>
                </c:pt>
                <c:pt idx="16452">
                  <c:v>1.0001</c:v>
                </c:pt>
                <c:pt idx="16453">
                  <c:v>1E-4</c:v>
                </c:pt>
                <c:pt idx="16454">
                  <c:v>1E-4</c:v>
                </c:pt>
                <c:pt idx="16455">
                  <c:v>1.0001</c:v>
                </c:pt>
                <c:pt idx="16456">
                  <c:v>1E-4</c:v>
                </c:pt>
                <c:pt idx="16457">
                  <c:v>1E-4</c:v>
                </c:pt>
                <c:pt idx="16458">
                  <c:v>1E-4</c:v>
                </c:pt>
                <c:pt idx="16459">
                  <c:v>1.0001</c:v>
                </c:pt>
                <c:pt idx="16460">
                  <c:v>1.0001</c:v>
                </c:pt>
                <c:pt idx="16461">
                  <c:v>1E-4</c:v>
                </c:pt>
                <c:pt idx="16462">
                  <c:v>1.0001</c:v>
                </c:pt>
                <c:pt idx="16463">
                  <c:v>1E-4</c:v>
                </c:pt>
                <c:pt idx="16464">
                  <c:v>1E-4</c:v>
                </c:pt>
                <c:pt idx="16465">
                  <c:v>1.0001</c:v>
                </c:pt>
                <c:pt idx="16466">
                  <c:v>1E-4</c:v>
                </c:pt>
                <c:pt idx="16467">
                  <c:v>1.0001</c:v>
                </c:pt>
                <c:pt idx="16468">
                  <c:v>1.0001</c:v>
                </c:pt>
                <c:pt idx="16469">
                  <c:v>1E-4</c:v>
                </c:pt>
                <c:pt idx="16470">
                  <c:v>2.0001000000000002</c:v>
                </c:pt>
                <c:pt idx="16471">
                  <c:v>1.0001</c:v>
                </c:pt>
                <c:pt idx="16472">
                  <c:v>1E-4</c:v>
                </c:pt>
                <c:pt idx="16473">
                  <c:v>2.0001000000000002</c:v>
                </c:pt>
                <c:pt idx="16474">
                  <c:v>1E-4</c:v>
                </c:pt>
                <c:pt idx="16475">
                  <c:v>1.0001</c:v>
                </c:pt>
                <c:pt idx="16476">
                  <c:v>1E-4</c:v>
                </c:pt>
                <c:pt idx="16477">
                  <c:v>1E-4</c:v>
                </c:pt>
                <c:pt idx="16478">
                  <c:v>1.0001</c:v>
                </c:pt>
                <c:pt idx="16479">
                  <c:v>1E-4</c:v>
                </c:pt>
                <c:pt idx="16480">
                  <c:v>1E-4</c:v>
                </c:pt>
                <c:pt idx="16481">
                  <c:v>1.0001</c:v>
                </c:pt>
                <c:pt idx="16482">
                  <c:v>1.0001</c:v>
                </c:pt>
                <c:pt idx="16483">
                  <c:v>1E-4</c:v>
                </c:pt>
                <c:pt idx="16484">
                  <c:v>1.0001</c:v>
                </c:pt>
                <c:pt idx="16485">
                  <c:v>1E-4</c:v>
                </c:pt>
                <c:pt idx="16486">
                  <c:v>1E-4</c:v>
                </c:pt>
                <c:pt idx="16487">
                  <c:v>1.0001</c:v>
                </c:pt>
                <c:pt idx="16488">
                  <c:v>1E-4</c:v>
                </c:pt>
                <c:pt idx="16489">
                  <c:v>1.0001</c:v>
                </c:pt>
                <c:pt idx="16490">
                  <c:v>1E-4</c:v>
                </c:pt>
                <c:pt idx="16491">
                  <c:v>1.0001</c:v>
                </c:pt>
                <c:pt idx="16492">
                  <c:v>1E-4</c:v>
                </c:pt>
                <c:pt idx="16493">
                  <c:v>1E-4</c:v>
                </c:pt>
                <c:pt idx="16494">
                  <c:v>1.0001</c:v>
                </c:pt>
                <c:pt idx="16495">
                  <c:v>1.0001</c:v>
                </c:pt>
                <c:pt idx="16496">
                  <c:v>1E-4</c:v>
                </c:pt>
                <c:pt idx="16497">
                  <c:v>2.0001000000000002</c:v>
                </c:pt>
                <c:pt idx="16498">
                  <c:v>1E-4</c:v>
                </c:pt>
                <c:pt idx="16499">
                  <c:v>2.0001000000000002</c:v>
                </c:pt>
                <c:pt idx="16500">
                  <c:v>1.0001</c:v>
                </c:pt>
                <c:pt idx="16501">
                  <c:v>1E-4</c:v>
                </c:pt>
                <c:pt idx="16502">
                  <c:v>1E-4</c:v>
                </c:pt>
                <c:pt idx="16503">
                  <c:v>1E-4</c:v>
                </c:pt>
                <c:pt idx="16504">
                  <c:v>1E-4</c:v>
                </c:pt>
                <c:pt idx="16505">
                  <c:v>1.0001</c:v>
                </c:pt>
                <c:pt idx="16506">
                  <c:v>1E-4</c:v>
                </c:pt>
                <c:pt idx="16507">
                  <c:v>1E-4</c:v>
                </c:pt>
                <c:pt idx="16508">
                  <c:v>1E-4</c:v>
                </c:pt>
                <c:pt idx="16509">
                  <c:v>1.0001</c:v>
                </c:pt>
                <c:pt idx="16510">
                  <c:v>1E-4</c:v>
                </c:pt>
                <c:pt idx="16511">
                  <c:v>1E-4</c:v>
                </c:pt>
                <c:pt idx="16512">
                  <c:v>1E-4</c:v>
                </c:pt>
                <c:pt idx="16513">
                  <c:v>1E-4</c:v>
                </c:pt>
                <c:pt idx="16514">
                  <c:v>1.0001</c:v>
                </c:pt>
                <c:pt idx="16515">
                  <c:v>1E-4</c:v>
                </c:pt>
                <c:pt idx="16516">
                  <c:v>1E-4</c:v>
                </c:pt>
                <c:pt idx="16517">
                  <c:v>1E-4</c:v>
                </c:pt>
                <c:pt idx="16518">
                  <c:v>2.0001000000000002</c:v>
                </c:pt>
                <c:pt idx="16519">
                  <c:v>1E-4</c:v>
                </c:pt>
                <c:pt idx="16520">
                  <c:v>2.0001000000000002</c:v>
                </c:pt>
                <c:pt idx="16521">
                  <c:v>1E-4</c:v>
                </c:pt>
                <c:pt idx="16522">
                  <c:v>1.0001</c:v>
                </c:pt>
                <c:pt idx="16523">
                  <c:v>1.0001</c:v>
                </c:pt>
                <c:pt idx="16524">
                  <c:v>1E-4</c:v>
                </c:pt>
                <c:pt idx="16525">
                  <c:v>1E-4</c:v>
                </c:pt>
                <c:pt idx="16526">
                  <c:v>1E-4</c:v>
                </c:pt>
                <c:pt idx="16527">
                  <c:v>1.0001</c:v>
                </c:pt>
                <c:pt idx="16528">
                  <c:v>1.0001</c:v>
                </c:pt>
                <c:pt idx="16529">
                  <c:v>2.0001000000000002</c:v>
                </c:pt>
                <c:pt idx="16530">
                  <c:v>1.0001</c:v>
                </c:pt>
                <c:pt idx="16531">
                  <c:v>1E-4</c:v>
                </c:pt>
                <c:pt idx="16532">
                  <c:v>2.0001000000000002</c:v>
                </c:pt>
                <c:pt idx="16533">
                  <c:v>1.0001</c:v>
                </c:pt>
                <c:pt idx="16534">
                  <c:v>1E-4</c:v>
                </c:pt>
                <c:pt idx="16535">
                  <c:v>1E-4</c:v>
                </c:pt>
                <c:pt idx="16536">
                  <c:v>1E-4</c:v>
                </c:pt>
                <c:pt idx="16537">
                  <c:v>2.0001000000000002</c:v>
                </c:pt>
                <c:pt idx="16538">
                  <c:v>1.0001</c:v>
                </c:pt>
                <c:pt idx="16539">
                  <c:v>2.0001000000000002</c:v>
                </c:pt>
                <c:pt idx="16540">
                  <c:v>1E-4</c:v>
                </c:pt>
                <c:pt idx="16541">
                  <c:v>1.0001</c:v>
                </c:pt>
                <c:pt idx="16542">
                  <c:v>1E-4</c:v>
                </c:pt>
                <c:pt idx="16543">
                  <c:v>1E-4</c:v>
                </c:pt>
                <c:pt idx="16544">
                  <c:v>1E-4</c:v>
                </c:pt>
                <c:pt idx="16545">
                  <c:v>1.0001</c:v>
                </c:pt>
                <c:pt idx="16546">
                  <c:v>1.0001</c:v>
                </c:pt>
                <c:pt idx="16547">
                  <c:v>1.0001</c:v>
                </c:pt>
                <c:pt idx="16548">
                  <c:v>2.0001000000000002</c:v>
                </c:pt>
                <c:pt idx="16549">
                  <c:v>1E-4</c:v>
                </c:pt>
                <c:pt idx="16550">
                  <c:v>3.0001000000000002</c:v>
                </c:pt>
                <c:pt idx="16551">
                  <c:v>2.0001000000000002</c:v>
                </c:pt>
                <c:pt idx="16552">
                  <c:v>1.0001</c:v>
                </c:pt>
                <c:pt idx="16553">
                  <c:v>2.0001000000000002</c:v>
                </c:pt>
                <c:pt idx="16554">
                  <c:v>1.0001</c:v>
                </c:pt>
                <c:pt idx="16555">
                  <c:v>1E-4</c:v>
                </c:pt>
                <c:pt idx="16556">
                  <c:v>1.0001</c:v>
                </c:pt>
                <c:pt idx="16557">
                  <c:v>1.0001</c:v>
                </c:pt>
                <c:pt idx="16558">
                  <c:v>3.0001000000000002</c:v>
                </c:pt>
                <c:pt idx="16559">
                  <c:v>1.0001</c:v>
                </c:pt>
                <c:pt idx="16560">
                  <c:v>1E-4</c:v>
                </c:pt>
                <c:pt idx="16561">
                  <c:v>3.0001000000000002</c:v>
                </c:pt>
                <c:pt idx="16562">
                  <c:v>1.0001</c:v>
                </c:pt>
                <c:pt idx="16563">
                  <c:v>1E-4</c:v>
                </c:pt>
                <c:pt idx="16564">
                  <c:v>1.0001</c:v>
                </c:pt>
                <c:pt idx="16565">
                  <c:v>1.0001</c:v>
                </c:pt>
                <c:pt idx="16566">
                  <c:v>4.0000999999999998</c:v>
                </c:pt>
                <c:pt idx="16567">
                  <c:v>1.0001</c:v>
                </c:pt>
                <c:pt idx="16568">
                  <c:v>3.0001000000000002</c:v>
                </c:pt>
                <c:pt idx="16569">
                  <c:v>1.0001</c:v>
                </c:pt>
                <c:pt idx="16570">
                  <c:v>1.0001</c:v>
                </c:pt>
                <c:pt idx="16571">
                  <c:v>4.0000999999999998</c:v>
                </c:pt>
                <c:pt idx="16572">
                  <c:v>3.0001000000000002</c:v>
                </c:pt>
                <c:pt idx="16573">
                  <c:v>3.0001000000000002</c:v>
                </c:pt>
                <c:pt idx="16574">
                  <c:v>1E-4</c:v>
                </c:pt>
                <c:pt idx="16575">
                  <c:v>4.0000999999999998</c:v>
                </c:pt>
                <c:pt idx="16576">
                  <c:v>4.0000999999999998</c:v>
                </c:pt>
                <c:pt idx="16577">
                  <c:v>1.0001</c:v>
                </c:pt>
                <c:pt idx="16578">
                  <c:v>3.0001000000000002</c:v>
                </c:pt>
                <c:pt idx="16579">
                  <c:v>2.0001000000000002</c:v>
                </c:pt>
                <c:pt idx="16580">
                  <c:v>2.0001000000000002</c:v>
                </c:pt>
                <c:pt idx="16581">
                  <c:v>4.0000999999999998</c:v>
                </c:pt>
                <c:pt idx="16582">
                  <c:v>2.0001000000000002</c:v>
                </c:pt>
                <c:pt idx="16583">
                  <c:v>5.0000999999999998</c:v>
                </c:pt>
                <c:pt idx="16584">
                  <c:v>5.0000999999999998</c:v>
                </c:pt>
                <c:pt idx="16585">
                  <c:v>7.0000999999999998</c:v>
                </c:pt>
                <c:pt idx="16586">
                  <c:v>3.0001000000000002</c:v>
                </c:pt>
                <c:pt idx="16587">
                  <c:v>9.0000999999999998</c:v>
                </c:pt>
                <c:pt idx="16588">
                  <c:v>5.0000999999999998</c:v>
                </c:pt>
                <c:pt idx="16589">
                  <c:v>9.0000999999999998</c:v>
                </c:pt>
                <c:pt idx="16590">
                  <c:v>3.0001000000000002</c:v>
                </c:pt>
                <c:pt idx="16591">
                  <c:v>9.0000999999999998</c:v>
                </c:pt>
                <c:pt idx="16592">
                  <c:v>6.0000999999999998</c:v>
                </c:pt>
                <c:pt idx="16593">
                  <c:v>12.0001</c:v>
                </c:pt>
                <c:pt idx="16594">
                  <c:v>7.0000999999999998</c:v>
                </c:pt>
                <c:pt idx="16595">
                  <c:v>10.0001</c:v>
                </c:pt>
                <c:pt idx="16596">
                  <c:v>8.0000999999999998</c:v>
                </c:pt>
                <c:pt idx="16597">
                  <c:v>8.0000999999999998</c:v>
                </c:pt>
                <c:pt idx="16598">
                  <c:v>6.0000999999999998</c:v>
                </c:pt>
                <c:pt idx="16599">
                  <c:v>5.0000999999999998</c:v>
                </c:pt>
                <c:pt idx="16600">
                  <c:v>6.0000999999999998</c:v>
                </c:pt>
                <c:pt idx="16601">
                  <c:v>11.0001</c:v>
                </c:pt>
                <c:pt idx="16602">
                  <c:v>11.0001</c:v>
                </c:pt>
                <c:pt idx="16603">
                  <c:v>24.0001</c:v>
                </c:pt>
                <c:pt idx="16604">
                  <c:v>11.0001</c:v>
                </c:pt>
                <c:pt idx="16605">
                  <c:v>18.0001</c:v>
                </c:pt>
                <c:pt idx="16606">
                  <c:v>9.0000999999999998</c:v>
                </c:pt>
                <c:pt idx="16607">
                  <c:v>11.0001</c:v>
                </c:pt>
                <c:pt idx="16608">
                  <c:v>21.0001</c:v>
                </c:pt>
                <c:pt idx="16609">
                  <c:v>11.0001</c:v>
                </c:pt>
                <c:pt idx="16610">
                  <c:v>17.0001</c:v>
                </c:pt>
                <c:pt idx="16611">
                  <c:v>11.0001</c:v>
                </c:pt>
                <c:pt idx="16612">
                  <c:v>16.0001</c:v>
                </c:pt>
                <c:pt idx="16613">
                  <c:v>9.0000999999999998</c:v>
                </c:pt>
                <c:pt idx="16614">
                  <c:v>16.0001</c:v>
                </c:pt>
                <c:pt idx="16615">
                  <c:v>21.0001</c:v>
                </c:pt>
                <c:pt idx="16616">
                  <c:v>19.0001</c:v>
                </c:pt>
                <c:pt idx="16617">
                  <c:v>17.0001</c:v>
                </c:pt>
                <c:pt idx="16618">
                  <c:v>16.0001</c:v>
                </c:pt>
                <c:pt idx="16619">
                  <c:v>22.0001</c:v>
                </c:pt>
                <c:pt idx="16620">
                  <c:v>18.0001</c:v>
                </c:pt>
                <c:pt idx="16621">
                  <c:v>20.0001</c:v>
                </c:pt>
                <c:pt idx="16622">
                  <c:v>26.0001</c:v>
                </c:pt>
                <c:pt idx="16623">
                  <c:v>25.0001</c:v>
                </c:pt>
                <c:pt idx="16624">
                  <c:v>19.0001</c:v>
                </c:pt>
                <c:pt idx="16625">
                  <c:v>20.0001</c:v>
                </c:pt>
                <c:pt idx="16626">
                  <c:v>24.0001</c:v>
                </c:pt>
                <c:pt idx="16627">
                  <c:v>14.0001</c:v>
                </c:pt>
                <c:pt idx="16628">
                  <c:v>25.0001</c:v>
                </c:pt>
                <c:pt idx="16629">
                  <c:v>24.0001</c:v>
                </c:pt>
                <c:pt idx="16630">
                  <c:v>27.0001</c:v>
                </c:pt>
                <c:pt idx="16631">
                  <c:v>26.0001</c:v>
                </c:pt>
                <c:pt idx="16632">
                  <c:v>18.0001</c:v>
                </c:pt>
                <c:pt idx="16633">
                  <c:v>23.0001</c:v>
                </c:pt>
                <c:pt idx="16634">
                  <c:v>28.0001</c:v>
                </c:pt>
                <c:pt idx="16635">
                  <c:v>25.0001</c:v>
                </c:pt>
                <c:pt idx="16636">
                  <c:v>22.0001</c:v>
                </c:pt>
                <c:pt idx="16637">
                  <c:v>17.0001</c:v>
                </c:pt>
                <c:pt idx="16638">
                  <c:v>22.0001</c:v>
                </c:pt>
                <c:pt idx="16639">
                  <c:v>26.0001</c:v>
                </c:pt>
                <c:pt idx="16640">
                  <c:v>29.0001</c:v>
                </c:pt>
                <c:pt idx="16641">
                  <c:v>17.0001</c:v>
                </c:pt>
                <c:pt idx="16642">
                  <c:v>26.0001</c:v>
                </c:pt>
                <c:pt idx="16643">
                  <c:v>29.0001</c:v>
                </c:pt>
                <c:pt idx="16644">
                  <c:v>30.0001</c:v>
                </c:pt>
                <c:pt idx="16645">
                  <c:v>28.0001</c:v>
                </c:pt>
                <c:pt idx="16646">
                  <c:v>31.0001</c:v>
                </c:pt>
                <c:pt idx="16647">
                  <c:v>39.000100000000003</c:v>
                </c:pt>
                <c:pt idx="16648">
                  <c:v>29.0001</c:v>
                </c:pt>
                <c:pt idx="16649">
                  <c:v>40.000100000000003</c:v>
                </c:pt>
                <c:pt idx="16650">
                  <c:v>34.000100000000003</c:v>
                </c:pt>
                <c:pt idx="16651">
                  <c:v>21.0001</c:v>
                </c:pt>
                <c:pt idx="16652">
                  <c:v>34.000100000000003</c:v>
                </c:pt>
                <c:pt idx="16653">
                  <c:v>27.0001</c:v>
                </c:pt>
                <c:pt idx="16654">
                  <c:v>39.000100000000003</c:v>
                </c:pt>
                <c:pt idx="16655">
                  <c:v>37.000100000000003</c:v>
                </c:pt>
                <c:pt idx="16656">
                  <c:v>27.0001</c:v>
                </c:pt>
                <c:pt idx="16657">
                  <c:v>44.000100000000003</c:v>
                </c:pt>
                <c:pt idx="16658">
                  <c:v>43.000100000000003</c:v>
                </c:pt>
                <c:pt idx="16659">
                  <c:v>50.000100000000003</c:v>
                </c:pt>
                <c:pt idx="16660">
                  <c:v>49.000100000000003</c:v>
                </c:pt>
                <c:pt idx="16661">
                  <c:v>47.000100000000003</c:v>
                </c:pt>
                <c:pt idx="16662">
                  <c:v>40.000100000000003</c:v>
                </c:pt>
                <c:pt idx="16663">
                  <c:v>60.000100000000003</c:v>
                </c:pt>
                <c:pt idx="16664">
                  <c:v>48.000100000000003</c:v>
                </c:pt>
                <c:pt idx="16665">
                  <c:v>52.000100000000003</c:v>
                </c:pt>
                <c:pt idx="16666">
                  <c:v>45.000100000000003</c:v>
                </c:pt>
                <c:pt idx="16667">
                  <c:v>48.000100000000003</c:v>
                </c:pt>
                <c:pt idx="16668">
                  <c:v>55.000100000000003</c:v>
                </c:pt>
                <c:pt idx="16669">
                  <c:v>69.000100000000003</c:v>
                </c:pt>
                <c:pt idx="16670">
                  <c:v>48.000100000000003</c:v>
                </c:pt>
                <c:pt idx="16671">
                  <c:v>58.000100000000003</c:v>
                </c:pt>
                <c:pt idx="16672">
                  <c:v>70.000100000000003</c:v>
                </c:pt>
                <c:pt idx="16673">
                  <c:v>59.000100000000003</c:v>
                </c:pt>
                <c:pt idx="16674">
                  <c:v>86.000100000000003</c:v>
                </c:pt>
                <c:pt idx="16675">
                  <c:v>70.000100000000003</c:v>
                </c:pt>
                <c:pt idx="16676">
                  <c:v>84.000100000000003</c:v>
                </c:pt>
                <c:pt idx="16677">
                  <c:v>79.000100000000003</c:v>
                </c:pt>
                <c:pt idx="16678">
                  <c:v>73.000100000000003</c:v>
                </c:pt>
                <c:pt idx="16679">
                  <c:v>80.000100000000003</c:v>
                </c:pt>
                <c:pt idx="16680">
                  <c:v>77.000100000000003</c:v>
                </c:pt>
                <c:pt idx="16681">
                  <c:v>74.000100000000003</c:v>
                </c:pt>
                <c:pt idx="16682">
                  <c:v>85.000100000000003</c:v>
                </c:pt>
                <c:pt idx="16683">
                  <c:v>80.000100000000003</c:v>
                </c:pt>
                <c:pt idx="16684">
                  <c:v>92.000100000000003</c:v>
                </c:pt>
                <c:pt idx="16685">
                  <c:v>90.000100000000003</c:v>
                </c:pt>
                <c:pt idx="16686">
                  <c:v>69.000100000000003</c:v>
                </c:pt>
                <c:pt idx="16687">
                  <c:v>81.000100000000003</c:v>
                </c:pt>
                <c:pt idx="16688">
                  <c:v>81.000100000000003</c:v>
                </c:pt>
                <c:pt idx="16689">
                  <c:v>71.000100000000003</c:v>
                </c:pt>
                <c:pt idx="16690">
                  <c:v>79.000100000000003</c:v>
                </c:pt>
                <c:pt idx="16691">
                  <c:v>62.000100000000003</c:v>
                </c:pt>
                <c:pt idx="16692">
                  <c:v>68.000100000000003</c:v>
                </c:pt>
                <c:pt idx="16693">
                  <c:v>55.000100000000003</c:v>
                </c:pt>
                <c:pt idx="16694">
                  <c:v>51.000100000000003</c:v>
                </c:pt>
                <c:pt idx="16695">
                  <c:v>54.000100000000003</c:v>
                </c:pt>
                <c:pt idx="16696">
                  <c:v>42.000100000000003</c:v>
                </c:pt>
                <c:pt idx="16697">
                  <c:v>37.000100000000003</c:v>
                </c:pt>
                <c:pt idx="16698">
                  <c:v>40.000100000000003</c:v>
                </c:pt>
                <c:pt idx="16699">
                  <c:v>46.000100000000003</c:v>
                </c:pt>
                <c:pt idx="16700">
                  <c:v>36.000100000000003</c:v>
                </c:pt>
                <c:pt idx="16701">
                  <c:v>18.0001</c:v>
                </c:pt>
                <c:pt idx="16702">
                  <c:v>24.0001</c:v>
                </c:pt>
                <c:pt idx="16703">
                  <c:v>21.0001</c:v>
                </c:pt>
                <c:pt idx="16704">
                  <c:v>18.0001</c:v>
                </c:pt>
                <c:pt idx="16705">
                  <c:v>16.0001</c:v>
                </c:pt>
                <c:pt idx="16706">
                  <c:v>12.0001</c:v>
                </c:pt>
                <c:pt idx="16707">
                  <c:v>12.0001</c:v>
                </c:pt>
                <c:pt idx="16708">
                  <c:v>19.0001</c:v>
                </c:pt>
                <c:pt idx="16709">
                  <c:v>3.0001000000000002</c:v>
                </c:pt>
                <c:pt idx="16710">
                  <c:v>7.0000999999999998</c:v>
                </c:pt>
                <c:pt idx="16711">
                  <c:v>6.0000999999999998</c:v>
                </c:pt>
                <c:pt idx="16712">
                  <c:v>10.0001</c:v>
                </c:pt>
                <c:pt idx="16713">
                  <c:v>3.0001000000000002</c:v>
                </c:pt>
                <c:pt idx="16714">
                  <c:v>1.0001</c:v>
                </c:pt>
                <c:pt idx="16715">
                  <c:v>3.0001000000000002</c:v>
                </c:pt>
                <c:pt idx="16716">
                  <c:v>3.0001000000000002</c:v>
                </c:pt>
                <c:pt idx="16717">
                  <c:v>4.0000999999999998</c:v>
                </c:pt>
                <c:pt idx="16718">
                  <c:v>4.0000999999999998</c:v>
                </c:pt>
                <c:pt idx="16719">
                  <c:v>1E-4</c:v>
                </c:pt>
                <c:pt idx="16720">
                  <c:v>3.0001000000000002</c:v>
                </c:pt>
                <c:pt idx="16721">
                  <c:v>1E-4</c:v>
                </c:pt>
                <c:pt idx="16722">
                  <c:v>2.0001000000000002</c:v>
                </c:pt>
                <c:pt idx="16723">
                  <c:v>1.0001</c:v>
                </c:pt>
                <c:pt idx="16724">
                  <c:v>1.0001</c:v>
                </c:pt>
                <c:pt idx="16725">
                  <c:v>1E-4</c:v>
                </c:pt>
                <c:pt idx="16726">
                  <c:v>1.0001</c:v>
                </c:pt>
                <c:pt idx="16727">
                  <c:v>1.0001</c:v>
                </c:pt>
                <c:pt idx="16728">
                  <c:v>1.0001</c:v>
                </c:pt>
                <c:pt idx="16729">
                  <c:v>1E-4</c:v>
                </c:pt>
                <c:pt idx="16730">
                  <c:v>2.0001000000000002</c:v>
                </c:pt>
                <c:pt idx="16731">
                  <c:v>1E-4</c:v>
                </c:pt>
                <c:pt idx="16732">
                  <c:v>2.0001000000000002</c:v>
                </c:pt>
                <c:pt idx="16733">
                  <c:v>2.0001000000000002</c:v>
                </c:pt>
                <c:pt idx="16734">
                  <c:v>1E-4</c:v>
                </c:pt>
                <c:pt idx="16735">
                  <c:v>1E-4</c:v>
                </c:pt>
                <c:pt idx="16736">
                  <c:v>1E-4</c:v>
                </c:pt>
                <c:pt idx="16737">
                  <c:v>1E-4</c:v>
                </c:pt>
                <c:pt idx="16738">
                  <c:v>1.0001</c:v>
                </c:pt>
                <c:pt idx="16739">
                  <c:v>1.0001</c:v>
                </c:pt>
                <c:pt idx="16740">
                  <c:v>1E-4</c:v>
                </c:pt>
                <c:pt idx="16741">
                  <c:v>1.0001</c:v>
                </c:pt>
                <c:pt idx="16742">
                  <c:v>1E-4</c:v>
                </c:pt>
                <c:pt idx="16743">
                  <c:v>1E-4</c:v>
                </c:pt>
                <c:pt idx="16744">
                  <c:v>1E-4</c:v>
                </c:pt>
                <c:pt idx="16745">
                  <c:v>1E-4</c:v>
                </c:pt>
                <c:pt idx="16746">
                  <c:v>2.0001000000000002</c:v>
                </c:pt>
                <c:pt idx="16747">
                  <c:v>1.0001</c:v>
                </c:pt>
                <c:pt idx="16748">
                  <c:v>1.0001</c:v>
                </c:pt>
                <c:pt idx="16749">
                  <c:v>1E-4</c:v>
                </c:pt>
                <c:pt idx="16750">
                  <c:v>1E-4</c:v>
                </c:pt>
                <c:pt idx="16751">
                  <c:v>2.0001000000000002</c:v>
                </c:pt>
                <c:pt idx="16752">
                  <c:v>1.0001</c:v>
                </c:pt>
                <c:pt idx="16753">
                  <c:v>1E-4</c:v>
                </c:pt>
                <c:pt idx="16754">
                  <c:v>1E-4</c:v>
                </c:pt>
                <c:pt idx="16755">
                  <c:v>1.0001</c:v>
                </c:pt>
                <c:pt idx="16756">
                  <c:v>1E-4</c:v>
                </c:pt>
                <c:pt idx="16757">
                  <c:v>1.0001</c:v>
                </c:pt>
                <c:pt idx="16758">
                  <c:v>1.0001</c:v>
                </c:pt>
                <c:pt idx="16759">
                  <c:v>1E-4</c:v>
                </c:pt>
                <c:pt idx="16760">
                  <c:v>3.0001000000000002</c:v>
                </c:pt>
                <c:pt idx="16761">
                  <c:v>1E-4</c:v>
                </c:pt>
                <c:pt idx="16762">
                  <c:v>1E-4</c:v>
                </c:pt>
                <c:pt idx="16763">
                  <c:v>1E-4</c:v>
                </c:pt>
                <c:pt idx="16764">
                  <c:v>1E-4</c:v>
                </c:pt>
                <c:pt idx="16765">
                  <c:v>1E-4</c:v>
                </c:pt>
                <c:pt idx="16766">
                  <c:v>1E-4</c:v>
                </c:pt>
                <c:pt idx="16767">
                  <c:v>1E-4</c:v>
                </c:pt>
                <c:pt idx="16768">
                  <c:v>1E-4</c:v>
                </c:pt>
                <c:pt idx="16769">
                  <c:v>1E-4</c:v>
                </c:pt>
                <c:pt idx="16770">
                  <c:v>1E-4</c:v>
                </c:pt>
                <c:pt idx="16771">
                  <c:v>1E-4</c:v>
                </c:pt>
                <c:pt idx="16772">
                  <c:v>1.0001</c:v>
                </c:pt>
                <c:pt idx="16773">
                  <c:v>1E-4</c:v>
                </c:pt>
                <c:pt idx="16774">
                  <c:v>1.0001</c:v>
                </c:pt>
                <c:pt idx="16775">
                  <c:v>1E-4</c:v>
                </c:pt>
                <c:pt idx="16776">
                  <c:v>2.0001000000000002</c:v>
                </c:pt>
                <c:pt idx="16777">
                  <c:v>1E-4</c:v>
                </c:pt>
                <c:pt idx="16778">
                  <c:v>1E-4</c:v>
                </c:pt>
                <c:pt idx="16779">
                  <c:v>1.0001</c:v>
                </c:pt>
                <c:pt idx="16780">
                  <c:v>1E-4</c:v>
                </c:pt>
                <c:pt idx="16781">
                  <c:v>1E-4</c:v>
                </c:pt>
                <c:pt idx="16782">
                  <c:v>1E-4</c:v>
                </c:pt>
                <c:pt idx="16783">
                  <c:v>1E-4</c:v>
                </c:pt>
                <c:pt idx="16784">
                  <c:v>1E-4</c:v>
                </c:pt>
                <c:pt idx="16785">
                  <c:v>1.0001</c:v>
                </c:pt>
                <c:pt idx="16786">
                  <c:v>1E-4</c:v>
                </c:pt>
                <c:pt idx="16787">
                  <c:v>1.0001</c:v>
                </c:pt>
                <c:pt idx="16788">
                  <c:v>1E-4</c:v>
                </c:pt>
                <c:pt idx="16789">
                  <c:v>1E-4</c:v>
                </c:pt>
                <c:pt idx="16790">
                  <c:v>1.0001</c:v>
                </c:pt>
                <c:pt idx="16791">
                  <c:v>1E-4</c:v>
                </c:pt>
                <c:pt idx="16792">
                  <c:v>1E-4</c:v>
                </c:pt>
                <c:pt idx="16793">
                  <c:v>1E-4</c:v>
                </c:pt>
                <c:pt idx="16794">
                  <c:v>1E-4</c:v>
                </c:pt>
                <c:pt idx="16795">
                  <c:v>1E-4</c:v>
                </c:pt>
                <c:pt idx="16796">
                  <c:v>1E-4</c:v>
                </c:pt>
                <c:pt idx="16797">
                  <c:v>1E-4</c:v>
                </c:pt>
                <c:pt idx="16798">
                  <c:v>1E-4</c:v>
                </c:pt>
                <c:pt idx="16799">
                  <c:v>1.0001</c:v>
                </c:pt>
                <c:pt idx="16800">
                  <c:v>1E-4</c:v>
                </c:pt>
                <c:pt idx="16801">
                  <c:v>1E-4</c:v>
                </c:pt>
                <c:pt idx="16802">
                  <c:v>1.0001</c:v>
                </c:pt>
                <c:pt idx="16803">
                  <c:v>1.0001</c:v>
                </c:pt>
                <c:pt idx="16804">
                  <c:v>1.0001</c:v>
                </c:pt>
                <c:pt idx="16805">
                  <c:v>3.0001000000000002</c:v>
                </c:pt>
                <c:pt idx="16806">
                  <c:v>1E-4</c:v>
                </c:pt>
                <c:pt idx="16807">
                  <c:v>2.0001000000000002</c:v>
                </c:pt>
                <c:pt idx="16808">
                  <c:v>1.0001</c:v>
                </c:pt>
                <c:pt idx="16809">
                  <c:v>2.0001000000000002</c:v>
                </c:pt>
                <c:pt idx="16810">
                  <c:v>1.0001</c:v>
                </c:pt>
                <c:pt idx="16811">
                  <c:v>1.0001</c:v>
                </c:pt>
                <c:pt idx="16812">
                  <c:v>2.0001000000000002</c:v>
                </c:pt>
                <c:pt idx="16813">
                  <c:v>1.0001</c:v>
                </c:pt>
                <c:pt idx="16814">
                  <c:v>2.0001000000000002</c:v>
                </c:pt>
                <c:pt idx="16815">
                  <c:v>2.0001000000000002</c:v>
                </c:pt>
                <c:pt idx="16816">
                  <c:v>2.0001000000000002</c:v>
                </c:pt>
                <c:pt idx="16817">
                  <c:v>2.0001000000000002</c:v>
                </c:pt>
                <c:pt idx="16818">
                  <c:v>1.0001</c:v>
                </c:pt>
                <c:pt idx="16819">
                  <c:v>1E-4</c:v>
                </c:pt>
                <c:pt idx="16820">
                  <c:v>2.0001000000000002</c:v>
                </c:pt>
                <c:pt idx="16821">
                  <c:v>1.0001</c:v>
                </c:pt>
                <c:pt idx="16822">
                  <c:v>1.0001</c:v>
                </c:pt>
                <c:pt idx="16823">
                  <c:v>1E-4</c:v>
                </c:pt>
                <c:pt idx="16824">
                  <c:v>1E-4</c:v>
                </c:pt>
                <c:pt idx="16825">
                  <c:v>1.0001</c:v>
                </c:pt>
                <c:pt idx="16826">
                  <c:v>1.0001</c:v>
                </c:pt>
                <c:pt idx="16827">
                  <c:v>1E-4</c:v>
                </c:pt>
                <c:pt idx="16828">
                  <c:v>1E-4</c:v>
                </c:pt>
                <c:pt idx="16829">
                  <c:v>1.0001</c:v>
                </c:pt>
                <c:pt idx="16830">
                  <c:v>1.0001</c:v>
                </c:pt>
                <c:pt idx="16831">
                  <c:v>1E-4</c:v>
                </c:pt>
                <c:pt idx="16832">
                  <c:v>1.0001</c:v>
                </c:pt>
                <c:pt idx="16833">
                  <c:v>1E-4</c:v>
                </c:pt>
                <c:pt idx="16834">
                  <c:v>1.0001</c:v>
                </c:pt>
                <c:pt idx="16835">
                  <c:v>1E-4</c:v>
                </c:pt>
                <c:pt idx="16836">
                  <c:v>1.0001</c:v>
                </c:pt>
                <c:pt idx="16837">
                  <c:v>1E-4</c:v>
                </c:pt>
                <c:pt idx="16838">
                  <c:v>1.0001</c:v>
                </c:pt>
                <c:pt idx="16839">
                  <c:v>1.0001</c:v>
                </c:pt>
                <c:pt idx="16840">
                  <c:v>1E-4</c:v>
                </c:pt>
                <c:pt idx="16841">
                  <c:v>1E-4</c:v>
                </c:pt>
                <c:pt idx="16842">
                  <c:v>1E-4</c:v>
                </c:pt>
                <c:pt idx="16843">
                  <c:v>1E-4</c:v>
                </c:pt>
                <c:pt idx="16844">
                  <c:v>1.0001</c:v>
                </c:pt>
                <c:pt idx="16845">
                  <c:v>1.0001</c:v>
                </c:pt>
                <c:pt idx="16846">
                  <c:v>1.0001</c:v>
                </c:pt>
                <c:pt idx="16847">
                  <c:v>1E-4</c:v>
                </c:pt>
                <c:pt idx="16848">
                  <c:v>1E-4</c:v>
                </c:pt>
                <c:pt idx="16849">
                  <c:v>2.0001000000000002</c:v>
                </c:pt>
                <c:pt idx="16850">
                  <c:v>1E-4</c:v>
                </c:pt>
                <c:pt idx="16851">
                  <c:v>2.0001000000000002</c:v>
                </c:pt>
                <c:pt idx="16852">
                  <c:v>1.0001</c:v>
                </c:pt>
                <c:pt idx="16853">
                  <c:v>1.0001</c:v>
                </c:pt>
                <c:pt idx="16854">
                  <c:v>2.0001000000000002</c:v>
                </c:pt>
                <c:pt idx="16855">
                  <c:v>1.0001</c:v>
                </c:pt>
                <c:pt idx="16856">
                  <c:v>1E-4</c:v>
                </c:pt>
                <c:pt idx="16857">
                  <c:v>1E-4</c:v>
                </c:pt>
                <c:pt idx="16858">
                  <c:v>1E-4</c:v>
                </c:pt>
                <c:pt idx="16859">
                  <c:v>1E-4</c:v>
                </c:pt>
                <c:pt idx="16860">
                  <c:v>1E-4</c:v>
                </c:pt>
                <c:pt idx="16861">
                  <c:v>1.0001</c:v>
                </c:pt>
                <c:pt idx="16862">
                  <c:v>1E-4</c:v>
                </c:pt>
                <c:pt idx="16863">
                  <c:v>1E-4</c:v>
                </c:pt>
                <c:pt idx="16864">
                  <c:v>1E-4</c:v>
                </c:pt>
                <c:pt idx="16865">
                  <c:v>1E-4</c:v>
                </c:pt>
                <c:pt idx="16866">
                  <c:v>2.0001000000000002</c:v>
                </c:pt>
                <c:pt idx="16867">
                  <c:v>1E-4</c:v>
                </c:pt>
                <c:pt idx="16868">
                  <c:v>2.0001000000000002</c:v>
                </c:pt>
                <c:pt idx="16869">
                  <c:v>1.0001</c:v>
                </c:pt>
                <c:pt idx="16870">
                  <c:v>1E-4</c:v>
                </c:pt>
                <c:pt idx="16871">
                  <c:v>1E-4</c:v>
                </c:pt>
                <c:pt idx="16872">
                  <c:v>2.0001000000000002</c:v>
                </c:pt>
                <c:pt idx="16873">
                  <c:v>2.0001000000000002</c:v>
                </c:pt>
                <c:pt idx="16874">
                  <c:v>2.0001000000000002</c:v>
                </c:pt>
                <c:pt idx="16875">
                  <c:v>1E-4</c:v>
                </c:pt>
                <c:pt idx="16876">
                  <c:v>1.0001</c:v>
                </c:pt>
                <c:pt idx="16877">
                  <c:v>1.0001</c:v>
                </c:pt>
                <c:pt idx="16878">
                  <c:v>4.0000999999999998</c:v>
                </c:pt>
                <c:pt idx="16879">
                  <c:v>4.0000999999999998</c:v>
                </c:pt>
                <c:pt idx="16880">
                  <c:v>3.0001000000000002</c:v>
                </c:pt>
                <c:pt idx="16881">
                  <c:v>4.0000999999999998</c:v>
                </c:pt>
                <c:pt idx="16882">
                  <c:v>1.0001</c:v>
                </c:pt>
                <c:pt idx="16883">
                  <c:v>3.0001000000000002</c:v>
                </c:pt>
                <c:pt idx="16884">
                  <c:v>4.0000999999999998</c:v>
                </c:pt>
                <c:pt idx="16885">
                  <c:v>4.0000999999999998</c:v>
                </c:pt>
                <c:pt idx="16886">
                  <c:v>3.0001000000000002</c:v>
                </c:pt>
                <c:pt idx="16887">
                  <c:v>2.0001000000000002</c:v>
                </c:pt>
                <c:pt idx="16888">
                  <c:v>4.0000999999999998</c:v>
                </c:pt>
                <c:pt idx="16889">
                  <c:v>8.0000999999999998</c:v>
                </c:pt>
                <c:pt idx="16890">
                  <c:v>5.0000999999999998</c:v>
                </c:pt>
                <c:pt idx="16891">
                  <c:v>6.0000999999999998</c:v>
                </c:pt>
                <c:pt idx="16892">
                  <c:v>4.0000999999999998</c:v>
                </c:pt>
                <c:pt idx="16893">
                  <c:v>7.0000999999999998</c:v>
                </c:pt>
                <c:pt idx="16894">
                  <c:v>5.0000999999999998</c:v>
                </c:pt>
                <c:pt idx="16895">
                  <c:v>9.0000999999999998</c:v>
                </c:pt>
                <c:pt idx="16896">
                  <c:v>2.0001000000000002</c:v>
                </c:pt>
                <c:pt idx="16897">
                  <c:v>9.0000999999999998</c:v>
                </c:pt>
                <c:pt idx="16898">
                  <c:v>7.0000999999999998</c:v>
                </c:pt>
                <c:pt idx="16899">
                  <c:v>7.0000999999999998</c:v>
                </c:pt>
                <c:pt idx="16900">
                  <c:v>10.0001</c:v>
                </c:pt>
                <c:pt idx="16901">
                  <c:v>6.0000999999999998</c:v>
                </c:pt>
                <c:pt idx="16902">
                  <c:v>7.0000999999999998</c:v>
                </c:pt>
                <c:pt idx="16903">
                  <c:v>9.0000999999999998</c:v>
                </c:pt>
                <c:pt idx="16904">
                  <c:v>6.0000999999999998</c:v>
                </c:pt>
                <c:pt idx="16905">
                  <c:v>7.0000999999999998</c:v>
                </c:pt>
                <c:pt idx="16906">
                  <c:v>6.0000999999999998</c:v>
                </c:pt>
                <c:pt idx="16907">
                  <c:v>12.0001</c:v>
                </c:pt>
                <c:pt idx="16908">
                  <c:v>6.0000999999999998</c:v>
                </c:pt>
                <c:pt idx="16909">
                  <c:v>10.0001</c:v>
                </c:pt>
                <c:pt idx="16910">
                  <c:v>9.0000999999999998</c:v>
                </c:pt>
                <c:pt idx="16911">
                  <c:v>5.0000999999999998</c:v>
                </c:pt>
                <c:pt idx="16912">
                  <c:v>7.0000999999999998</c:v>
                </c:pt>
                <c:pt idx="16913">
                  <c:v>15.0001</c:v>
                </c:pt>
                <c:pt idx="16914">
                  <c:v>6.0000999999999998</c:v>
                </c:pt>
                <c:pt idx="16915">
                  <c:v>12.0001</c:v>
                </c:pt>
                <c:pt idx="16916">
                  <c:v>8.0000999999999998</c:v>
                </c:pt>
                <c:pt idx="16917">
                  <c:v>11.0001</c:v>
                </c:pt>
                <c:pt idx="16918">
                  <c:v>13.0001</c:v>
                </c:pt>
                <c:pt idx="16919">
                  <c:v>15.0001</c:v>
                </c:pt>
                <c:pt idx="16920">
                  <c:v>9.0000999999999998</c:v>
                </c:pt>
                <c:pt idx="16921">
                  <c:v>7.0000999999999998</c:v>
                </c:pt>
                <c:pt idx="16922">
                  <c:v>12.0001</c:v>
                </c:pt>
                <c:pt idx="16923">
                  <c:v>14.0001</c:v>
                </c:pt>
                <c:pt idx="16924">
                  <c:v>11.0001</c:v>
                </c:pt>
                <c:pt idx="16925">
                  <c:v>11.0001</c:v>
                </c:pt>
                <c:pt idx="16926">
                  <c:v>13.0001</c:v>
                </c:pt>
                <c:pt idx="16927">
                  <c:v>14.0001</c:v>
                </c:pt>
                <c:pt idx="16928">
                  <c:v>12.0001</c:v>
                </c:pt>
                <c:pt idx="16929">
                  <c:v>11.0001</c:v>
                </c:pt>
                <c:pt idx="16930">
                  <c:v>12.0001</c:v>
                </c:pt>
                <c:pt idx="16931">
                  <c:v>11.0001</c:v>
                </c:pt>
                <c:pt idx="16932">
                  <c:v>13.0001</c:v>
                </c:pt>
                <c:pt idx="16933">
                  <c:v>14.0001</c:v>
                </c:pt>
                <c:pt idx="16934">
                  <c:v>11.0001</c:v>
                </c:pt>
                <c:pt idx="16935">
                  <c:v>12.0001</c:v>
                </c:pt>
                <c:pt idx="16936">
                  <c:v>17.0001</c:v>
                </c:pt>
                <c:pt idx="16937">
                  <c:v>14.0001</c:v>
                </c:pt>
                <c:pt idx="16938">
                  <c:v>22.0001</c:v>
                </c:pt>
                <c:pt idx="16939">
                  <c:v>19.0001</c:v>
                </c:pt>
                <c:pt idx="16940">
                  <c:v>16.0001</c:v>
                </c:pt>
                <c:pt idx="16941">
                  <c:v>15.0001</c:v>
                </c:pt>
                <c:pt idx="16942">
                  <c:v>18.0001</c:v>
                </c:pt>
                <c:pt idx="16943">
                  <c:v>20.0001</c:v>
                </c:pt>
                <c:pt idx="16944">
                  <c:v>25.0001</c:v>
                </c:pt>
                <c:pt idx="16945">
                  <c:v>18.0001</c:v>
                </c:pt>
                <c:pt idx="16946">
                  <c:v>36.000100000000003</c:v>
                </c:pt>
                <c:pt idx="16947">
                  <c:v>22.0001</c:v>
                </c:pt>
                <c:pt idx="16948">
                  <c:v>33.000100000000003</c:v>
                </c:pt>
                <c:pt idx="16949">
                  <c:v>40.000100000000003</c:v>
                </c:pt>
                <c:pt idx="16950">
                  <c:v>22.0001</c:v>
                </c:pt>
                <c:pt idx="16951">
                  <c:v>33.000100000000003</c:v>
                </c:pt>
                <c:pt idx="16952">
                  <c:v>35.000100000000003</c:v>
                </c:pt>
                <c:pt idx="16953">
                  <c:v>25.0001</c:v>
                </c:pt>
                <c:pt idx="16954">
                  <c:v>32.000100000000003</c:v>
                </c:pt>
                <c:pt idx="16955">
                  <c:v>36.000100000000003</c:v>
                </c:pt>
                <c:pt idx="16956">
                  <c:v>46.000100000000003</c:v>
                </c:pt>
                <c:pt idx="16957">
                  <c:v>38.000100000000003</c:v>
                </c:pt>
                <c:pt idx="16958">
                  <c:v>40.000100000000003</c:v>
                </c:pt>
                <c:pt idx="16959">
                  <c:v>45.000100000000003</c:v>
                </c:pt>
                <c:pt idx="16960">
                  <c:v>38.000100000000003</c:v>
                </c:pt>
                <c:pt idx="16961">
                  <c:v>40.000100000000003</c:v>
                </c:pt>
                <c:pt idx="16962">
                  <c:v>33.000100000000003</c:v>
                </c:pt>
                <c:pt idx="16963">
                  <c:v>35.000100000000003</c:v>
                </c:pt>
                <c:pt idx="16964">
                  <c:v>39.000100000000003</c:v>
                </c:pt>
                <c:pt idx="16965">
                  <c:v>35.000100000000003</c:v>
                </c:pt>
                <c:pt idx="16966">
                  <c:v>47.000100000000003</c:v>
                </c:pt>
                <c:pt idx="16967">
                  <c:v>37.000100000000003</c:v>
                </c:pt>
                <c:pt idx="16968">
                  <c:v>35.000100000000003</c:v>
                </c:pt>
                <c:pt idx="16969">
                  <c:v>37.000100000000003</c:v>
                </c:pt>
                <c:pt idx="16970">
                  <c:v>34.000100000000003</c:v>
                </c:pt>
                <c:pt idx="16971">
                  <c:v>40.000100000000003</c:v>
                </c:pt>
                <c:pt idx="16972">
                  <c:v>37.000100000000003</c:v>
                </c:pt>
                <c:pt idx="16973">
                  <c:v>37.000100000000003</c:v>
                </c:pt>
                <c:pt idx="16974">
                  <c:v>45.000100000000003</c:v>
                </c:pt>
                <c:pt idx="16975">
                  <c:v>29.0001</c:v>
                </c:pt>
                <c:pt idx="16976">
                  <c:v>45.000100000000003</c:v>
                </c:pt>
                <c:pt idx="16977">
                  <c:v>35.000100000000003</c:v>
                </c:pt>
                <c:pt idx="16978">
                  <c:v>56.000100000000003</c:v>
                </c:pt>
                <c:pt idx="16979">
                  <c:v>46.000100000000003</c:v>
                </c:pt>
                <c:pt idx="16980">
                  <c:v>39.000100000000003</c:v>
                </c:pt>
                <c:pt idx="16981">
                  <c:v>39.000100000000003</c:v>
                </c:pt>
                <c:pt idx="16982">
                  <c:v>34.000100000000003</c:v>
                </c:pt>
                <c:pt idx="16983">
                  <c:v>39.000100000000003</c:v>
                </c:pt>
                <c:pt idx="16984">
                  <c:v>36.000100000000003</c:v>
                </c:pt>
                <c:pt idx="16985">
                  <c:v>35.000100000000003</c:v>
                </c:pt>
                <c:pt idx="16986">
                  <c:v>40.000100000000003</c:v>
                </c:pt>
                <c:pt idx="16987">
                  <c:v>44.000100000000003</c:v>
                </c:pt>
                <c:pt idx="16988">
                  <c:v>48.000100000000003</c:v>
                </c:pt>
                <c:pt idx="16989">
                  <c:v>40.000100000000003</c:v>
                </c:pt>
                <c:pt idx="16990">
                  <c:v>44.000100000000003</c:v>
                </c:pt>
                <c:pt idx="16991">
                  <c:v>49.000100000000003</c:v>
                </c:pt>
              </c:numCache>
            </c:numRef>
          </c:yVal>
          <c:smooth val="0"/>
          <c:extLst>
            <c:ext xmlns:c16="http://schemas.microsoft.com/office/drawing/2014/chart" uri="{C3380CC4-5D6E-409C-BE32-E72D297353CC}">
              <c16:uniqueId val="{00000000-386A-4D08-890F-4EE9D7AB551E}"/>
            </c:ext>
          </c:extLst>
        </c:ser>
        <c:ser>
          <c:idx val="1"/>
          <c:order val="1"/>
          <c:spPr>
            <a:ln w="12700">
              <a:solidFill>
                <a:srgbClr val="FF00FF"/>
              </a:solidFill>
              <a:prstDash val="solid"/>
            </a:ln>
          </c:spPr>
          <c:marker>
            <c:symbol val="none"/>
          </c:marker>
          <c:xVal>
            <c:numRef>
              <c:f>spc!$H$95:$H$195</c:f>
              <c:numCache>
                <c:formatCode>0.000_ </c:formatCode>
                <c:ptCount val="101"/>
                <c:pt idx="0">
                  <c:v>599.5</c:v>
                </c:pt>
                <c:pt idx="1">
                  <c:v>599.51</c:v>
                </c:pt>
                <c:pt idx="2">
                  <c:v>599.52</c:v>
                </c:pt>
                <c:pt idx="3">
                  <c:v>599.53</c:v>
                </c:pt>
                <c:pt idx="4">
                  <c:v>599.54</c:v>
                </c:pt>
                <c:pt idx="5">
                  <c:v>599.54999999999995</c:v>
                </c:pt>
                <c:pt idx="6">
                  <c:v>599.55999999999995</c:v>
                </c:pt>
                <c:pt idx="7">
                  <c:v>599.56999999999994</c:v>
                </c:pt>
                <c:pt idx="8">
                  <c:v>599.57999999999993</c:v>
                </c:pt>
                <c:pt idx="9">
                  <c:v>599.58999999999992</c:v>
                </c:pt>
                <c:pt idx="10">
                  <c:v>599.59999999999991</c:v>
                </c:pt>
                <c:pt idx="11">
                  <c:v>599.6099999999999</c:v>
                </c:pt>
                <c:pt idx="12">
                  <c:v>599.61999999999989</c:v>
                </c:pt>
                <c:pt idx="13">
                  <c:v>599.62999999999988</c:v>
                </c:pt>
                <c:pt idx="14">
                  <c:v>599.63999999999987</c:v>
                </c:pt>
                <c:pt idx="15">
                  <c:v>599.64999999999986</c:v>
                </c:pt>
                <c:pt idx="16">
                  <c:v>599.65999999999985</c:v>
                </c:pt>
                <c:pt idx="17">
                  <c:v>599.66999999999985</c:v>
                </c:pt>
                <c:pt idx="18">
                  <c:v>599.67999999999984</c:v>
                </c:pt>
                <c:pt idx="19">
                  <c:v>599.68999999999983</c:v>
                </c:pt>
                <c:pt idx="20">
                  <c:v>599.69999999999982</c:v>
                </c:pt>
                <c:pt idx="21">
                  <c:v>599.70999999999981</c:v>
                </c:pt>
                <c:pt idx="22">
                  <c:v>599.7199999999998</c:v>
                </c:pt>
                <c:pt idx="23">
                  <c:v>599.72999999999979</c:v>
                </c:pt>
                <c:pt idx="24">
                  <c:v>599.73999999999978</c:v>
                </c:pt>
                <c:pt idx="25">
                  <c:v>599.74999999999977</c:v>
                </c:pt>
                <c:pt idx="26">
                  <c:v>599.75999999999976</c:v>
                </c:pt>
                <c:pt idx="27">
                  <c:v>599.76999999999975</c:v>
                </c:pt>
                <c:pt idx="28">
                  <c:v>599.77999999999975</c:v>
                </c:pt>
                <c:pt idx="29">
                  <c:v>599.78999999999974</c:v>
                </c:pt>
                <c:pt idx="30">
                  <c:v>599.79999999999973</c:v>
                </c:pt>
                <c:pt idx="31">
                  <c:v>599.80999999999972</c:v>
                </c:pt>
                <c:pt idx="32">
                  <c:v>599.81999999999971</c:v>
                </c:pt>
                <c:pt idx="33">
                  <c:v>599.8299999999997</c:v>
                </c:pt>
                <c:pt idx="34">
                  <c:v>599.83999999999969</c:v>
                </c:pt>
                <c:pt idx="35">
                  <c:v>599.84999999999968</c:v>
                </c:pt>
                <c:pt idx="36">
                  <c:v>599.85999999999967</c:v>
                </c:pt>
                <c:pt idx="37">
                  <c:v>599.86999999999966</c:v>
                </c:pt>
                <c:pt idx="38">
                  <c:v>599.87999999999965</c:v>
                </c:pt>
                <c:pt idx="39">
                  <c:v>599.88999999999965</c:v>
                </c:pt>
                <c:pt idx="40">
                  <c:v>599.89999999999964</c:v>
                </c:pt>
                <c:pt idx="41">
                  <c:v>599.90999999999963</c:v>
                </c:pt>
                <c:pt idx="42">
                  <c:v>599.91999999999962</c:v>
                </c:pt>
                <c:pt idx="43">
                  <c:v>599.92999999999961</c:v>
                </c:pt>
                <c:pt idx="44">
                  <c:v>599.9399999999996</c:v>
                </c:pt>
                <c:pt idx="45">
                  <c:v>599.94999999999959</c:v>
                </c:pt>
                <c:pt idx="46">
                  <c:v>599.95999999999958</c:v>
                </c:pt>
                <c:pt idx="47">
                  <c:v>599.96999999999957</c:v>
                </c:pt>
                <c:pt idx="48">
                  <c:v>599.97999999999956</c:v>
                </c:pt>
                <c:pt idx="49">
                  <c:v>599.98999999999955</c:v>
                </c:pt>
                <c:pt idx="50">
                  <c:v>599.99999999999955</c:v>
                </c:pt>
                <c:pt idx="51">
                  <c:v>600.00999999999954</c:v>
                </c:pt>
                <c:pt idx="52">
                  <c:v>600.01999999999953</c:v>
                </c:pt>
                <c:pt idx="53">
                  <c:v>600.02999999999952</c:v>
                </c:pt>
                <c:pt idx="54">
                  <c:v>600.03999999999951</c:v>
                </c:pt>
                <c:pt idx="55">
                  <c:v>600.0499999999995</c:v>
                </c:pt>
                <c:pt idx="56">
                  <c:v>600.05999999999949</c:v>
                </c:pt>
                <c:pt idx="57">
                  <c:v>600.06999999999948</c:v>
                </c:pt>
                <c:pt idx="58">
                  <c:v>600.07999999999947</c:v>
                </c:pt>
                <c:pt idx="59">
                  <c:v>600.08999999999946</c:v>
                </c:pt>
                <c:pt idx="60">
                  <c:v>600.09999999999945</c:v>
                </c:pt>
                <c:pt idx="61">
                  <c:v>600.10999999999945</c:v>
                </c:pt>
                <c:pt idx="62">
                  <c:v>600.11999999999944</c:v>
                </c:pt>
                <c:pt idx="63">
                  <c:v>600.12999999999943</c:v>
                </c:pt>
                <c:pt idx="64">
                  <c:v>600.13999999999942</c:v>
                </c:pt>
                <c:pt idx="65">
                  <c:v>600.14999999999941</c:v>
                </c:pt>
                <c:pt idx="66">
                  <c:v>600.1599999999994</c:v>
                </c:pt>
                <c:pt idx="67">
                  <c:v>600.16999999999939</c:v>
                </c:pt>
                <c:pt idx="68">
                  <c:v>600.17999999999938</c:v>
                </c:pt>
                <c:pt idx="69">
                  <c:v>600.18999999999937</c:v>
                </c:pt>
                <c:pt idx="70">
                  <c:v>600.19999999999936</c:v>
                </c:pt>
                <c:pt idx="71">
                  <c:v>600.20999999999935</c:v>
                </c:pt>
                <c:pt idx="72">
                  <c:v>600.21999999999935</c:v>
                </c:pt>
                <c:pt idx="73">
                  <c:v>600.22999999999934</c:v>
                </c:pt>
                <c:pt idx="74">
                  <c:v>600.23999999999933</c:v>
                </c:pt>
                <c:pt idx="75">
                  <c:v>600.24999999999932</c:v>
                </c:pt>
                <c:pt idx="76">
                  <c:v>600.25999999999931</c:v>
                </c:pt>
                <c:pt idx="77">
                  <c:v>600.2699999999993</c:v>
                </c:pt>
                <c:pt idx="78">
                  <c:v>600.27999999999929</c:v>
                </c:pt>
                <c:pt idx="79">
                  <c:v>600.28999999999928</c:v>
                </c:pt>
                <c:pt idx="80">
                  <c:v>600.29999999999927</c:v>
                </c:pt>
                <c:pt idx="81">
                  <c:v>600.30999999999926</c:v>
                </c:pt>
                <c:pt idx="82">
                  <c:v>600.31999999999925</c:v>
                </c:pt>
                <c:pt idx="83">
                  <c:v>600.32999999999925</c:v>
                </c:pt>
                <c:pt idx="84">
                  <c:v>600.33999999999924</c:v>
                </c:pt>
                <c:pt idx="85">
                  <c:v>600.34999999999923</c:v>
                </c:pt>
                <c:pt idx="86">
                  <c:v>600.35999999999922</c:v>
                </c:pt>
                <c:pt idx="87">
                  <c:v>600.36999999999921</c:v>
                </c:pt>
                <c:pt idx="88">
                  <c:v>600.3799999999992</c:v>
                </c:pt>
                <c:pt idx="89">
                  <c:v>600.38999999999919</c:v>
                </c:pt>
                <c:pt idx="90">
                  <c:v>600.39999999999918</c:v>
                </c:pt>
                <c:pt idx="91">
                  <c:v>600.40999999999917</c:v>
                </c:pt>
                <c:pt idx="92">
                  <c:v>600.41999999999916</c:v>
                </c:pt>
                <c:pt idx="93">
                  <c:v>600.42999999999915</c:v>
                </c:pt>
                <c:pt idx="94">
                  <c:v>600.43999999999915</c:v>
                </c:pt>
                <c:pt idx="95">
                  <c:v>600.44999999999914</c:v>
                </c:pt>
                <c:pt idx="96">
                  <c:v>600.45999999999913</c:v>
                </c:pt>
                <c:pt idx="97">
                  <c:v>600.46999999999912</c:v>
                </c:pt>
                <c:pt idx="98">
                  <c:v>600.47999999999911</c:v>
                </c:pt>
                <c:pt idx="99">
                  <c:v>600.4899999999991</c:v>
                </c:pt>
                <c:pt idx="100">
                  <c:v>600.49999999999909</c:v>
                </c:pt>
              </c:numCache>
            </c:numRef>
          </c:xVal>
          <c:yVal>
            <c:numRef>
              <c:f>spc!$I$95:$I$195</c:f>
              <c:numCache>
                <c:formatCode>0_ </c:formatCode>
                <c:ptCount val="101"/>
                <c:pt idx="0">
                  <c:v>2.251245715434322E-9</c:v>
                </c:pt>
                <c:pt idx="1">
                  <c:v>6.1822840832373701E-9</c:v>
                </c:pt>
                <c:pt idx="2">
                  <c:v>1.6634580883791919E-8</c:v>
                </c:pt>
                <c:pt idx="3">
                  <c:v>4.3854242718758702E-8</c:v>
                </c:pt>
                <c:pt idx="4">
                  <c:v>1.1327868950548088E-7</c:v>
                </c:pt>
                <c:pt idx="5">
                  <c:v>2.8669601975112849E-7</c:v>
                </c:pt>
                <c:pt idx="6">
                  <c:v>7.1093837697336709E-7</c:v>
                </c:pt>
                <c:pt idx="7">
                  <c:v>1.7273450528283931E-6</c:v>
                </c:pt>
                <c:pt idx="8">
                  <c:v>4.1120945310467703E-6</c:v>
                </c:pt>
                <c:pt idx="9">
                  <c:v>9.5914424787169121E-6</c:v>
                </c:pt>
                <c:pt idx="10">
                  <c:v>2.1920053542526265E-5</c:v>
                </c:pt>
                <c:pt idx="11">
                  <c:v>4.9083569907019598E-5</c:v>
                </c:pt>
                <c:pt idx="12">
                  <c:v>1.0768805191223776E-4</c:v>
                </c:pt>
                <c:pt idx="13">
                  <c:v>2.3149187179002736E-4</c:v>
                </c:pt>
                <c:pt idx="14">
                  <c:v>4.8757431557989073E-4</c:v>
                </c:pt>
                <c:pt idx="15">
                  <c:v>1.0061963564514374E-3</c:v>
                </c:pt>
                <c:pt idx="16">
                  <c:v>2.0345178673908549E-3</c:v>
                </c:pt>
                <c:pt idx="17">
                  <c:v>4.0306688906352386E-3</c:v>
                </c:pt>
                <c:pt idx="18">
                  <c:v>7.8240134056575573E-3</c:v>
                </c:pt>
                <c:pt idx="19">
                  <c:v>1.4880546992678986E-2</c:v>
                </c:pt>
                <c:pt idx="20">
                  <c:v>2.7729692446998213E-2</c:v>
                </c:pt>
                <c:pt idx="21">
                  <c:v>5.0630015134634117E-2</c:v>
                </c:pt>
                <c:pt idx="22">
                  <c:v>9.0574909532642675E-2</c:v>
                </c:pt>
                <c:pt idx="23">
                  <c:v>0.15876128593740044</c:v>
                </c:pt>
                <c:pt idx="24">
                  <c:v>0.27265794320726638</c:v>
                </c:pt>
                <c:pt idx="25">
                  <c:v>0.4588054286938959</c:v>
                </c:pt>
                <c:pt idx="26">
                  <c:v>0.75644226940033044</c:v>
                </c:pt>
                <c:pt idx="27">
                  <c:v>1.2219681240129308</c:v>
                </c:pt>
                <c:pt idx="28">
                  <c:v>1.9341084071260766</c:v>
                </c:pt>
                <c:pt idx="29">
                  <c:v>2.9994290652915208</c:v>
                </c:pt>
                <c:pt idx="30">
                  <c:v>4.5575687201225268</c:v>
                </c:pt>
                <c:pt idx="31">
                  <c:v>6.7852320259499148</c:v>
                </c:pt>
                <c:pt idx="32">
                  <c:v>9.8976713273062575</c:v>
                </c:pt>
                <c:pt idx="33">
                  <c:v>14.146148088705608</c:v>
                </c:pt>
                <c:pt idx="34">
                  <c:v>19.809805869263368</c:v>
                </c:pt>
                <c:pt idx="35">
                  <c:v>27.180602938417543</c:v>
                </c:pt>
                <c:pt idx="36">
                  <c:v>36.540526473543615</c:v>
                </c:pt>
                <c:pt idx="37">
                  <c:v>48.131274487533247</c:v>
                </c:pt>
                <c:pt idx="38">
                  <c:v>62.117900727802706</c:v>
                </c:pt>
                <c:pt idx="39">
                  <c:v>78.549427901834562</c:v>
                </c:pt>
                <c:pt idx="40">
                  <c:v>97.32090292068915</c:v>
                </c:pt>
                <c:pt idx="41">
                  <c:v>118.14247917826354</c:v>
                </c:pt>
                <c:pt idx="42">
                  <c:v>140.52153267471323</c:v>
                </c:pt>
                <c:pt idx="43">
                  <c:v>163.76327812149609</c:v>
                </c:pt>
                <c:pt idx="44">
                  <c:v>186.9937175344871</c:v>
                </c:pt>
                <c:pt idx="45">
                  <c:v>209.20610579760361</c:v>
                </c:pt>
                <c:pt idx="46">
                  <c:v>229.32877047266115</c:v>
                </c:pt>
                <c:pt idx="47">
                  <c:v>246.30860074306261</c:v>
                </c:pt>
                <c:pt idx="48">
                  <c:v>259.20146914661711</c:v>
                </c:pt>
                <c:pt idx="49">
                  <c:v>267.25890691201505</c:v>
                </c:pt>
                <c:pt idx="50">
                  <c:v>270</c:v>
                </c:pt>
                <c:pt idx="51">
                  <c:v>267.25890691251107</c:v>
                </c:pt>
                <c:pt idx="52">
                  <c:v>259.20146914757936</c:v>
                </c:pt>
                <c:pt idx="53">
                  <c:v>246.30860074443413</c:v>
                </c:pt>
                <c:pt idx="54">
                  <c:v>229.32877047436378</c:v>
                </c:pt>
                <c:pt idx="55">
                  <c:v>209.20610579954516</c:v>
                </c:pt>
                <c:pt idx="56">
                  <c:v>186.99371753656962</c:v>
                </c:pt>
                <c:pt idx="57">
                  <c:v>163.76327812362385</c:v>
                </c:pt>
                <c:pt idx="58">
                  <c:v>140.52153267679978</c:v>
                </c:pt>
                <c:pt idx="59">
                  <c:v>118.1424791802371</c:v>
                </c:pt>
                <c:pt idx="60">
                  <c:v>97.320902922495549</c:v>
                </c:pt>
                <c:pt idx="61">
                  <c:v>78.549427903438314</c:v>
                </c:pt>
                <c:pt idx="62">
                  <c:v>62.117900729186289</c:v>
                </c:pt>
                <c:pt idx="63">
                  <c:v>48.131274488694629</c:v>
                </c:pt>
                <c:pt idx="64">
                  <c:v>36.540526474493149</c:v>
                </c:pt>
                <c:pt idx="65">
                  <c:v>27.180602939174296</c:v>
                </c:pt>
                <c:pt idx="66">
                  <c:v>19.809805869851672</c:v>
                </c:pt>
                <c:pt idx="67">
                  <c:v>14.146148089151977</c:v>
                </c:pt>
                <c:pt idx="68">
                  <c:v>9.8976713276369335</c:v>
                </c:pt>
                <c:pt idx="69">
                  <c:v>6.7852320261892043</c:v>
                </c:pt>
                <c:pt idx="70">
                  <c:v>4.5575687202917106</c:v>
                </c:pt>
                <c:pt idx="71">
                  <c:v>2.9994290654084335</c:v>
                </c:pt>
                <c:pt idx="72">
                  <c:v>1.9341084072050556</c:v>
                </c:pt>
                <c:pt idx="73">
                  <c:v>1.221968124065097</c:v>
                </c:pt>
                <c:pt idx="74">
                  <c:v>0.75644226943402826</c:v>
                </c:pt>
                <c:pt idx="75">
                  <c:v>0.45880542871518532</c:v>
                </c:pt>
                <c:pt idx="76">
                  <c:v>0.27265794322042486</c:v>
                </c:pt>
                <c:pt idx="77">
                  <c:v>0.15876128594535671</c:v>
                </c:pt>
                <c:pt idx="78">
                  <c:v>9.0574909537349951E-2</c:v>
                </c:pt>
                <c:pt idx="79">
                  <c:v>5.0630015137359291E-2</c:v>
                </c:pt>
                <c:pt idx="80">
                  <c:v>2.7729692448542245E-2</c:v>
                </c:pt>
                <c:pt idx="81">
                  <c:v>1.4880546993535209E-2</c:v>
                </c:pt>
                <c:pt idx="82">
                  <c:v>7.8240134061222863E-3</c:v>
                </c:pt>
                <c:pt idx="83">
                  <c:v>4.0306688908821192E-3</c:v>
                </c:pt>
                <c:pt idx="84">
                  <c:v>2.0345178675192431E-3</c:v>
                </c:pt>
                <c:pt idx="85">
                  <c:v>1.0061963565168067E-3</c:v>
                </c:pt>
                <c:pt idx="86">
                  <c:v>4.8757431561247187E-4</c:v>
                </c:pt>
                <c:pt idx="87">
                  <c:v>2.314918718059248E-4</c:v>
                </c:pt>
                <c:pt idx="88">
                  <c:v>1.0768805191983341E-4</c:v>
                </c:pt>
                <c:pt idx="89">
                  <c:v>4.9083569910572759E-5</c:v>
                </c:pt>
                <c:pt idx="90">
                  <c:v>2.1920053544153632E-5</c:v>
                </c:pt>
                <c:pt idx="91">
                  <c:v>9.5914424794467783E-6</c:v>
                </c:pt>
                <c:pt idx="92">
                  <c:v>4.1120945313673376E-6</c:v>
                </c:pt>
                <c:pt idx="93">
                  <c:v>1.7273450529662614E-6</c:v>
                </c:pt>
                <c:pt idx="94">
                  <c:v>7.1093837703142675E-7</c:v>
                </c:pt>
                <c:pt idx="95">
                  <c:v>2.8669601977507364E-7</c:v>
                </c:pt>
                <c:pt idx="96">
                  <c:v>1.1327868951515287E-7</c:v>
                </c:pt>
                <c:pt idx="97">
                  <c:v>4.3854242722584572E-8</c:v>
                </c:pt>
                <c:pt idx="98">
                  <c:v>1.6634580885273859E-8</c:v>
                </c:pt>
                <c:pt idx="99">
                  <c:v>6.1822840837996676E-9</c:v>
                </c:pt>
                <c:pt idx="100">
                  <c:v>2.2512457156432621E-9</c:v>
                </c:pt>
              </c:numCache>
            </c:numRef>
          </c:yVal>
          <c:smooth val="0"/>
          <c:extLst>
            <c:ext xmlns:c16="http://schemas.microsoft.com/office/drawing/2014/chart" uri="{C3380CC4-5D6E-409C-BE32-E72D297353CC}">
              <c16:uniqueId val="{00000001-386A-4D08-890F-4EE9D7AB551E}"/>
            </c:ext>
          </c:extLst>
        </c:ser>
        <c:dLbls>
          <c:showLegendKey val="0"/>
          <c:showVal val="0"/>
          <c:showCatName val="0"/>
          <c:showSerName val="0"/>
          <c:showPercent val="0"/>
          <c:showBubbleSize val="0"/>
        </c:dLbls>
        <c:axId val="229339552"/>
        <c:axId val="1"/>
      </c:scatterChart>
      <c:valAx>
        <c:axId val="229339552"/>
        <c:scaling>
          <c:orientation val="minMax"/>
          <c:max val="256"/>
          <c:min val="249"/>
        </c:scaling>
        <c:delete val="0"/>
        <c:axPos val="b"/>
        <c:majorGridlines>
          <c:spPr>
            <a:ln w="3175">
              <a:solidFill>
                <a:srgbClr val="C0C0C0"/>
              </a:solidFill>
              <a:prstDash val="solid"/>
            </a:ln>
          </c:spPr>
        </c:majorGridlines>
        <c:title>
          <c:tx>
            <c:rich>
              <a:bodyPr/>
              <a:lstStyle/>
              <a:p>
                <a:pPr>
                  <a:defRPr/>
                </a:pPr>
                <a:r>
                  <a:rPr lang="en-US"/>
                  <a:t>m/z [amu]</a:t>
                </a:r>
                <a:endParaRPr lang="ja-JP"/>
              </a:p>
            </c:rich>
          </c:tx>
          <c:overlay val="0"/>
        </c:title>
        <c:numFmt formatCode="General" sourceLinked="0"/>
        <c:majorTickMark val="out"/>
        <c:minorTickMark val="out"/>
        <c:tickLblPos val="nextTo"/>
        <c:spPr>
          <a:ln w="3175">
            <a:solidFill>
              <a:srgbClr val="000000"/>
            </a:solidFill>
            <a:prstDash val="solid"/>
          </a:ln>
        </c:spPr>
        <c:txPr>
          <a:bodyPr rot="0" vert="horz"/>
          <a:lstStyle/>
          <a:p>
            <a:pPr>
              <a:defRPr/>
            </a:pPr>
            <a:endParaRPr lang="ja-JP"/>
          </a:p>
        </c:txPr>
        <c:crossAx val="1"/>
        <c:crosses val="autoZero"/>
        <c:crossBetween val="midCat"/>
        <c:majorUnit val="1"/>
        <c:minorUnit val="1"/>
      </c:valAx>
      <c:valAx>
        <c:axId val="1"/>
        <c:scaling>
          <c:orientation val="minMax"/>
          <c:max val="10"/>
          <c:min val="0"/>
        </c:scaling>
        <c:delete val="0"/>
        <c:axPos val="l"/>
        <c:numFmt formatCode="General" sourceLinked="1"/>
        <c:majorTickMark val="out"/>
        <c:minorTickMark val="out"/>
        <c:tickLblPos val="nextTo"/>
        <c:spPr>
          <a:ln w="3175">
            <a:solidFill>
              <a:srgbClr val="000000"/>
            </a:solidFill>
            <a:prstDash val="solid"/>
          </a:ln>
        </c:spPr>
        <c:txPr>
          <a:bodyPr rot="0" vert="horz"/>
          <a:lstStyle/>
          <a:p>
            <a:pPr>
              <a:defRPr/>
            </a:pPr>
            <a:endParaRPr lang="ja-JP"/>
          </a:p>
        </c:txPr>
        <c:crossAx val="229339552"/>
        <c:crosses val="autoZero"/>
        <c:crossBetween val="midCat"/>
        <c:majorUnit val="5"/>
      </c:valAx>
      <c:spPr>
        <a:noFill/>
        <a:ln w="25400">
          <a:solidFill>
            <a:srgbClr val="000000"/>
          </a:solidFill>
          <a:prstDash val="solid"/>
        </a:ln>
      </c:spPr>
    </c:plotArea>
    <c:plotVisOnly val="1"/>
    <c:dispBlanksAs val="gap"/>
    <c:showDLblsOverMax val="0"/>
  </c:chart>
  <c:spPr>
    <a:solidFill>
      <a:srgbClr val="FFFFFF"/>
    </a:solidFill>
    <a:ln w="9525">
      <a:solidFill>
        <a:schemeClr val="tx1"/>
      </a:solidFill>
    </a:ln>
  </c:spPr>
  <c:txPr>
    <a:bodyPr/>
    <a:lstStyle/>
    <a:p>
      <a:pPr>
        <a:defRPr sz="500" b="0" i="0" u="none" strike="noStrike" baseline="0">
          <a:solidFill>
            <a:srgbClr val="000000"/>
          </a:solidFill>
          <a:latin typeface="Arial"/>
          <a:ea typeface="Arial"/>
          <a:cs typeface="Arial"/>
        </a:defRPr>
      </a:pPr>
      <a:endParaRPr lang="ja-JP"/>
    </a:p>
  </c:txPr>
  <c:externalData r:id="rId1">
    <c:autoUpdate val="0"/>
  </c:externalData>
</c:chartSpace>
</file>

<file path=ppt/charts/chart9.xml><?xml version="1.0" encoding="utf-8"?>
<c:chartSpace xmlns:c="http://schemas.openxmlformats.org/drawingml/2006/chart" xmlns:a="http://schemas.openxmlformats.org/drawingml/2006/main" xmlns:r="http://schemas.openxmlformats.org/officeDocument/2006/relationships" xmlns:c16r2="http://schemas.microsoft.com/office/drawing/2015/06/chart">
  <c:date1904 val="0"/>
  <c:lang val="ja-JP"/>
  <c:roundedCorners val="0"/>
  <mc:AlternateContent xmlns:mc="http://schemas.openxmlformats.org/markup-compatibility/2006">
    <mc:Choice xmlns:c14="http://schemas.microsoft.com/office/drawing/2007/8/2/chart" Requires="c14">
      <c14:style val="102"/>
    </mc:Choice>
    <mc:Fallback>
      <c:style val="2"/>
    </mc:Fallback>
  </mc:AlternateContent>
  <c:chart>
    <c:title>
      <c:tx>
        <c:rich>
          <a:bodyPr rot="-5400000" vert="horz"/>
          <a:lstStyle/>
          <a:p>
            <a:pPr>
              <a:defRPr/>
            </a:pPr>
            <a:r>
              <a:rPr lang="en-US"/>
              <a:t>Intensty [counts]</a:t>
            </a:r>
            <a:endParaRPr lang="ja-JP"/>
          </a:p>
        </c:rich>
      </c:tx>
      <c:layout>
        <c:manualLayout>
          <c:xMode val="edge"/>
          <c:yMode val="edge"/>
          <c:x val="2.7253004983875707E-2"/>
          <c:y val="0.23708206686930089"/>
        </c:manualLayout>
      </c:layout>
      <c:overlay val="0"/>
    </c:title>
    <c:autoTitleDeleted val="0"/>
    <c:plotArea>
      <c:layout>
        <c:manualLayout>
          <c:layoutTarget val="inner"/>
          <c:xMode val="edge"/>
          <c:yMode val="edge"/>
          <c:x val="0.11219088469142689"/>
          <c:y val="5.0577861671760468E-2"/>
          <c:w val="0.84629011769222307"/>
          <c:h val="0.75784753363228696"/>
        </c:manualLayout>
      </c:layout>
      <c:scatterChart>
        <c:scatterStyle val="lineMarker"/>
        <c:varyColors val="0"/>
        <c:ser>
          <c:idx val="0"/>
          <c:order val="0"/>
          <c:spPr>
            <a:ln w="12700">
              <a:solidFill>
                <a:srgbClr val="0000FF"/>
              </a:solidFill>
              <a:prstDash val="solid"/>
            </a:ln>
            <a:effectLst/>
          </c:spPr>
          <c:marker>
            <c:symbol val="none"/>
          </c:marker>
          <c:xVal>
            <c:numRef>
              <c:f>spc!$A$1:$A$32000</c:f>
              <c:numCache>
                <c:formatCode>General</c:formatCode>
                <c:ptCount val="32000"/>
                <c:pt idx="0">
                  <c:v>2.9374129999999998</c:v>
                </c:pt>
                <c:pt idx="1">
                  <c:v>2.9409559999999999</c:v>
                </c:pt>
                <c:pt idx="2">
                  <c:v>2.9445009999999998</c:v>
                </c:pt>
                <c:pt idx="3">
                  <c:v>2.9480490000000001</c:v>
                </c:pt>
                <c:pt idx="4">
                  <c:v>2.9515989999999999</c:v>
                </c:pt>
                <c:pt idx="5">
                  <c:v>2.9551509999999999</c:v>
                </c:pt>
                <c:pt idx="6">
                  <c:v>2.9587050000000001</c:v>
                </c:pt>
                <c:pt idx="7">
                  <c:v>2.9622609999999998</c:v>
                </c:pt>
                <c:pt idx="8">
                  <c:v>2.9658199999999999</c:v>
                </c:pt>
                <c:pt idx="9">
                  <c:v>2.9693800000000001</c:v>
                </c:pt>
                <c:pt idx="10">
                  <c:v>2.9729429999999999</c:v>
                </c:pt>
                <c:pt idx="11">
                  <c:v>2.9765069999999998</c:v>
                </c:pt>
                <c:pt idx="12">
                  <c:v>2.9800740000000001</c:v>
                </c:pt>
                <c:pt idx="13">
                  <c:v>2.983644</c:v>
                </c:pt>
                <c:pt idx="14">
                  <c:v>2.987215</c:v>
                </c:pt>
                <c:pt idx="15">
                  <c:v>2.9907879999999998</c:v>
                </c:pt>
                <c:pt idx="16">
                  <c:v>2.994364</c:v>
                </c:pt>
                <c:pt idx="17">
                  <c:v>2.997941</c:v>
                </c:pt>
                <c:pt idx="18">
                  <c:v>3.0015209999999999</c:v>
                </c:pt>
                <c:pt idx="19">
                  <c:v>3.0051030000000001</c:v>
                </c:pt>
                <c:pt idx="20">
                  <c:v>3.0086870000000001</c:v>
                </c:pt>
                <c:pt idx="21">
                  <c:v>3.012273</c:v>
                </c:pt>
                <c:pt idx="22">
                  <c:v>3.0158610000000001</c:v>
                </c:pt>
                <c:pt idx="23">
                  <c:v>3.0194510000000001</c:v>
                </c:pt>
                <c:pt idx="24">
                  <c:v>3.0230440000000001</c:v>
                </c:pt>
                <c:pt idx="25">
                  <c:v>3.0266389999999999</c:v>
                </c:pt>
                <c:pt idx="26">
                  <c:v>3.0302359999999999</c:v>
                </c:pt>
                <c:pt idx="27">
                  <c:v>3.0338340000000001</c:v>
                </c:pt>
                <c:pt idx="28">
                  <c:v>3.037436</c:v>
                </c:pt>
                <c:pt idx="29">
                  <c:v>3.041039</c:v>
                </c:pt>
                <c:pt idx="30">
                  <c:v>3.0446439999999999</c:v>
                </c:pt>
                <c:pt idx="31">
                  <c:v>3.0482520000000002</c:v>
                </c:pt>
                <c:pt idx="32">
                  <c:v>3.0518610000000002</c:v>
                </c:pt>
                <c:pt idx="33">
                  <c:v>3.0554730000000001</c:v>
                </c:pt>
                <c:pt idx="34">
                  <c:v>3.0590869999999999</c:v>
                </c:pt>
                <c:pt idx="35">
                  <c:v>3.062703</c:v>
                </c:pt>
                <c:pt idx="36">
                  <c:v>3.0663209999999999</c:v>
                </c:pt>
                <c:pt idx="37">
                  <c:v>3.0699420000000002</c:v>
                </c:pt>
                <c:pt idx="38">
                  <c:v>3.0735640000000002</c:v>
                </c:pt>
                <c:pt idx="39">
                  <c:v>3.077188</c:v>
                </c:pt>
                <c:pt idx="40">
                  <c:v>3.0808149999999999</c:v>
                </c:pt>
                <c:pt idx="41">
                  <c:v>3.084444</c:v>
                </c:pt>
                <c:pt idx="42">
                  <c:v>3.0880749999999999</c:v>
                </c:pt>
                <c:pt idx="43">
                  <c:v>3.0917080000000001</c:v>
                </c:pt>
                <c:pt idx="44">
                  <c:v>3.0953430000000002</c:v>
                </c:pt>
                <c:pt idx="45">
                  <c:v>3.0989810000000002</c:v>
                </c:pt>
                <c:pt idx="46">
                  <c:v>3.1026199999999999</c:v>
                </c:pt>
                <c:pt idx="47">
                  <c:v>3.1062620000000001</c:v>
                </c:pt>
                <c:pt idx="48">
                  <c:v>3.1099060000000001</c:v>
                </c:pt>
                <c:pt idx="49">
                  <c:v>3.1135519999999999</c:v>
                </c:pt>
                <c:pt idx="50">
                  <c:v>3.1172</c:v>
                </c:pt>
                <c:pt idx="51">
                  <c:v>3.1208499999999999</c:v>
                </c:pt>
                <c:pt idx="52">
                  <c:v>3.1245020000000001</c:v>
                </c:pt>
                <c:pt idx="53">
                  <c:v>3.1281569999999999</c:v>
                </c:pt>
                <c:pt idx="54">
                  <c:v>3.1318139999999999</c:v>
                </c:pt>
                <c:pt idx="55">
                  <c:v>3.135472</c:v>
                </c:pt>
                <c:pt idx="56">
                  <c:v>3.1391330000000002</c:v>
                </c:pt>
                <c:pt idx="57">
                  <c:v>3.1427960000000001</c:v>
                </c:pt>
                <c:pt idx="58">
                  <c:v>3.146461</c:v>
                </c:pt>
                <c:pt idx="59">
                  <c:v>3.1501290000000002</c:v>
                </c:pt>
                <c:pt idx="60">
                  <c:v>3.1537980000000001</c:v>
                </c:pt>
                <c:pt idx="61">
                  <c:v>3.15747</c:v>
                </c:pt>
                <c:pt idx="62">
                  <c:v>3.161143</c:v>
                </c:pt>
                <c:pt idx="63">
                  <c:v>3.164819</c:v>
                </c:pt>
                <c:pt idx="64">
                  <c:v>3.1684969999999999</c:v>
                </c:pt>
                <c:pt idx="65">
                  <c:v>3.172177</c:v>
                </c:pt>
                <c:pt idx="66">
                  <c:v>3.1758600000000001</c:v>
                </c:pt>
                <c:pt idx="67">
                  <c:v>3.1795439999999999</c:v>
                </c:pt>
                <c:pt idx="68">
                  <c:v>3.18323</c:v>
                </c:pt>
                <c:pt idx="69">
                  <c:v>3.1869190000000001</c:v>
                </c:pt>
                <c:pt idx="70">
                  <c:v>3.1906099999999999</c:v>
                </c:pt>
                <c:pt idx="71">
                  <c:v>3.1943030000000001</c:v>
                </c:pt>
                <c:pt idx="72">
                  <c:v>3.1979980000000001</c:v>
                </c:pt>
                <c:pt idx="73">
                  <c:v>3.201695</c:v>
                </c:pt>
                <c:pt idx="74">
                  <c:v>3.2053950000000002</c:v>
                </c:pt>
                <c:pt idx="75">
                  <c:v>3.2090960000000002</c:v>
                </c:pt>
                <c:pt idx="76">
                  <c:v>3.2128000000000001</c:v>
                </c:pt>
                <c:pt idx="77">
                  <c:v>3.2165050000000002</c:v>
                </c:pt>
                <c:pt idx="78">
                  <c:v>3.2202130000000002</c:v>
                </c:pt>
                <c:pt idx="79">
                  <c:v>3.2239230000000001</c:v>
                </c:pt>
                <c:pt idx="80">
                  <c:v>3.2276349999999998</c:v>
                </c:pt>
                <c:pt idx="81">
                  <c:v>3.2313499999999999</c:v>
                </c:pt>
                <c:pt idx="82">
                  <c:v>3.2350660000000002</c:v>
                </c:pt>
                <c:pt idx="83">
                  <c:v>3.238785</c:v>
                </c:pt>
                <c:pt idx="84">
                  <c:v>3.242505</c:v>
                </c:pt>
                <c:pt idx="85">
                  <c:v>3.2462279999999999</c:v>
                </c:pt>
                <c:pt idx="86">
                  <c:v>3.2499530000000001</c:v>
                </c:pt>
                <c:pt idx="87">
                  <c:v>3.2536800000000001</c:v>
                </c:pt>
                <c:pt idx="88">
                  <c:v>3.2574100000000001</c:v>
                </c:pt>
                <c:pt idx="89">
                  <c:v>3.2611409999999998</c:v>
                </c:pt>
                <c:pt idx="90">
                  <c:v>3.2648739999999998</c:v>
                </c:pt>
                <c:pt idx="91">
                  <c:v>3.2686099999999998</c:v>
                </c:pt>
                <c:pt idx="92">
                  <c:v>3.272348</c:v>
                </c:pt>
                <c:pt idx="93">
                  <c:v>3.2760880000000001</c:v>
                </c:pt>
                <c:pt idx="94">
                  <c:v>3.27983</c:v>
                </c:pt>
                <c:pt idx="95">
                  <c:v>3.2835740000000002</c:v>
                </c:pt>
                <c:pt idx="96">
                  <c:v>3.2873199999999998</c:v>
                </c:pt>
                <c:pt idx="97">
                  <c:v>3.2910689999999998</c:v>
                </c:pt>
                <c:pt idx="98">
                  <c:v>3.2948200000000001</c:v>
                </c:pt>
                <c:pt idx="99">
                  <c:v>3.2985720000000001</c:v>
                </c:pt>
                <c:pt idx="100">
                  <c:v>3.302327</c:v>
                </c:pt>
                <c:pt idx="101">
                  <c:v>3.3060839999999998</c:v>
                </c:pt>
                <c:pt idx="102">
                  <c:v>3.3098429999999999</c:v>
                </c:pt>
                <c:pt idx="103">
                  <c:v>3.3136049999999999</c:v>
                </c:pt>
                <c:pt idx="104">
                  <c:v>3.3173680000000001</c:v>
                </c:pt>
                <c:pt idx="105">
                  <c:v>3.3211339999999998</c:v>
                </c:pt>
                <c:pt idx="106">
                  <c:v>3.3249010000000001</c:v>
                </c:pt>
                <c:pt idx="107">
                  <c:v>3.3286709999999999</c:v>
                </c:pt>
                <c:pt idx="108">
                  <c:v>3.332443</c:v>
                </c:pt>
                <c:pt idx="109">
                  <c:v>3.336217</c:v>
                </c:pt>
                <c:pt idx="110">
                  <c:v>3.3399930000000002</c:v>
                </c:pt>
                <c:pt idx="111">
                  <c:v>3.343772</c:v>
                </c:pt>
                <c:pt idx="112">
                  <c:v>3.3475519999999999</c:v>
                </c:pt>
                <c:pt idx="113">
                  <c:v>3.3513350000000002</c:v>
                </c:pt>
                <c:pt idx="114">
                  <c:v>3.3551199999999999</c:v>
                </c:pt>
                <c:pt idx="115">
                  <c:v>3.3589069999999999</c:v>
                </c:pt>
                <c:pt idx="116">
                  <c:v>3.3626960000000001</c:v>
                </c:pt>
                <c:pt idx="117">
                  <c:v>3.3664869999999998</c:v>
                </c:pt>
                <c:pt idx="118">
                  <c:v>3.3702800000000002</c:v>
                </c:pt>
                <c:pt idx="119">
                  <c:v>3.3740760000000001</c:v>
                </c:pt>
                <c:pt idx="120">
                  <c:v>3.3778730000000001</c:v>
                </c:pt>
                <c:pt idx="121">
                  <c:v>3.3816730000000002</c:v>
                </c:pt>
                <c:pt idx="122">
                  <c:v>3.385475</c:v>
                </c:pt>
                <c:pt idx="123">
                  <c:v>3.3892790000000002</c:v>
                </c:pt>
                <c:pt idx="124">
                  <c:v>3.3930850000000001</c:v>
                </c:pt>
                <c:pt idx="125">
                  <c:v>3.3968929999999999</c:v>
                </c:pt>
                <c:pt idx="126">
                  <c:v>3.4007040000000002</c:v>
                </c:pt>
                <c:pt idx="127">
                  <c:v>3.4045160000000001</c:v>
                </c:pt>
                <c:pt idx="128">
                  <c:v>3.408331</c:v>
                </c:pt>
                <c:pt idx="129">
                  <c:v>3.4121480000000002</c:v>
                </c:pt>
                <c:pt idx="130">
                  <c:v>3.4159670000000002</c:v>
                </c:pt>
                <c:pt idx="131">
                  <c:v>3.419788</c:v>
                </c:pt>
                <c:pt idx="132">
                  <c:v>3.4236110000000002</c:v>
                </c:pt>
                <c:pt idx="133">
                  <c:v>3.4274360000000001</c:v>
                </c:pt>
                <c:pt idx="134">
                  <c:v>3.4312640000000001</c:v>
                </c:pt>
                <c:pt idx="135">
                  <c:v>3.4350930000000002</c:v>
                </c:pt>
                <c:pt idx="136">
                  <c:v>3.4389249999999998</c:v>
                </c:pt>
                <c:pt idx="137">
                  <c:v>3.4427590000000001</c:v>
                </c:pt>
                <c:pt idx="138">
                  <c:v>3.4465949999999999</c:v>
                </c:pt>
                <c:pt idx="139">
                  <c:v>3.4504329999999999</c:v>
                </c:pt>
                <c:pt idx="140">
                  <c:v>3.4542739999999998</c:v>
                </c:pt>
                <c:pt idx="141">
                  <c:v>3.458116</c:v>
                </c:pt>
                <c:pt idx="142">
                  <c:v>3.4619610000000001</c:v>
                </c:pt>
                <c:pt idx="143">
                  <c:v>3.4658069999999999</c:v>
                </c:pt>
                <c:pt idx="144">
                  <c:v>3.4696560000000001</c:v>
                </c:pt>
                <c:pt idx="145">
                  <c:v>3.4735070000000001</c:v>
                </c:pt>
                <c:pt idx="146">
                  <c:v>3.47736</c:v>
                </c:pt>
                <c:pt idx="147">
                  <c:v>3.4812159999999999</c:v>
                </c:pt>
                <c:pt idx="148">
                  <c:v>3.4850729999999999</c:v>
                </c:pt>
                <c:pt idx="149">
                  <c:v>3.4889329999999998</c:v>
                </c:pt>
                <c:pt idx="150">
                  <c:v>3.492794</c:v>
                </c:pt>
                <c:pt idx="151">
                  <c:v>3.496658</c:v>
                </c:pt>
                <c:pt idx="152">
                  <c:v>3.500524</c:v>
                </c:pt>
                <c:pt idx="153">
                  <c:v>3.5043920000000002</c:v>
                </c:pt>
                <c:pt idx="154">
                  <c:v>3.5082620000000002</c:v>
                </c:pt>
                <c:pt idx="155">
                  <c:v>3.5121349999999998</c:v>
                </c:pt>
                <c:pt idx="156">
                  <c:v>3.5160089999999999</c:v>
                </c:pt>
                <c:pt idx="157">
                  <c:v>3.5198860000000001</c:v>
                </c:pt>
                <c:pt idx="158">
                  <c:v>3.523765</c:v>
                </c:pt>
                <c:pt idx="159">
                  <c:v>3.5276450000000001</c:v>
                </c:pt>
                <c:pt idx="160">
                  <c:v>3.5315279999999998</c:v>
                </c:pt>
                <c:pt idx="161">
                  <c:v>3.5354139999999998</c:v>
                </c:pt>
                <c:pt idx="162">
                  <c:v>3.539301</c:v>
                </c:pt>
                <c:pt idx="163">
                  <c:v>3.5431900000000001</c:v>
                </c:pt>
                <c:pt idx="164">
                  <c:v>3.5470820000000001</c:v>
                </c:pt>
                <c:pt idx="165">
                  <c:v>3.5509759999999999</c:v>
                </c:pt>
                <c:pt idx="166">
                  <c:v>3.554872</c:v>
                </c:pt>
                <c:pt idx="167">
                  <c:v>3.5587689999999998</c:v>
                </c:pt>
                <c:pt idx="168">
                  <c:v>3.5626699999999998</c:v>
                </c:pt>
                <c:pt idx="169">
                  <c:v>3.5665719999999999</c:v>
                </c:pt>
                <c:pt idx="170">
                  <c:v>3.5704760000000002</c:v>
                </c:pt>
                <c:pt idx="171">
                  <c:v>3.5743830000000001</c:v>
                </c:pt>
                <c:pt idx="172">
                  <c:v>3.5782910000000001</c:v>
                </c:pt>
                <c:pt idx="173">
                  <c:v>3.5822020000000001</c:v>
                </c:pt>
                <c:pt idx="174">
                  <c:v>3.5861149999999999</c:v>
                </c:pt>
                <c:pt idx="175">
                  <c:v>3.5900300000000001</c:v>
                </c:pt>
                <c:pt idx="176">
                  <c:v>3.593947</c:v>
                </c:pt>
                <c:pt idx="177">
                  <c:v>3.5978669999999999</c:v>
                </c:pt>
                <c:pt idx="178">
                  <c:v>3.601788</c:v>
                </c:pt>
                <c:pt idx="179">
                  <c:v>3.605712</c:v>
                </c:pt>
                <c:pt idx="180">
                  <c:v>3.6096370000000002</c:v>
                </c:pt>
                <c:pt idx="181">
                  <c:v>3.6135649999999999</c:v>
                </c:pt>
                <c:pt idx="182">
                  <c:v>3.617496</c:v>
                </c:pt>
                <c:pt idx="183">
                  <c:v>3.6214279999999999</c:v>
                </c:pt>
                <c:pt idx="184">
                  <c:v>3.625362</c:v>
                </c:pt>
                <c:pt idx="185">
                  <c:v>3.6292979999999999</c:v>
                </c:pt>
                <c:pt idx="186">
                  <c:v>3.6332369999999998</c:v>
                </c:pt>
                <c:pt idx="187">
                  <c:v>3.637178</c:v>
                </c:pt>
                <c:pt idx="188">
                  <c:v>3.6411199999999999</c:v>
                </c:pt>
                <c:pt idx="189">
                  <c:v>3.6450659999999999</c:v>
                </c:pt>
                <c:pt idx="190">
                  <c:v>3.6490130000000001</c:v>
                </c:pt>
                <c:pt idx="191">
                  <c:v>3.652962</c:v>
                </c:pt>
                <c:pt idx="192">
                  <c:v>3.6569129999999999</c:v>
                </c:pt>
                <c:pt idx="193">
                  <c:v>3.6608670000000001</c:v>
                </c:pt>
                <c:pt idx="194">
                  <c:v>3.664822</c:v>
                </c:pt>
                <c:pt idx="195">
                  <c:v>3.6687799999999999</c:v>
                </c:pt>
                <c:pt idx="196">
                  <c:v>3.6727400000000001</c:v>
                </c:pt>
                <c:pt idx="197">
                  <c:v>3.6767020000000001</c:v>
                </c:pt>
                <c:pt idx="198">
                  <c:v>3.680666</c:v>
                </c:pt>
                <c:pt idx="199">
                  <c:v>3.6846329999999998</c:v>
                </c:pt>
                <c:pt idx="200">
                  <c:v>3.6886009999999998</c:v>
                </c:pt>
                <c:pt idx="201">
                  <c:v>3.6925720000000002</c:v>
                </c:pt>
                <c:pt idx="202">
                  <c:v>3.6965439999999998</c:v>
                </c:pt>
                <c:pt idx="203">
                  <c:v>3.7005189999999999</c:v>
                </c:pt>
                <c:pt idx="204">
                  <c:v>3.7044959999999998</c:v>
                </c:pt>
                <c:pt idx="205">
                  <c:v>3.7084760000000001</c:v>
                </c:pt>
                <c:pt idx="206">
                  <c:v>3.7124570000000001</c:v>
                </c:pt>
                <c:pt idx="207">
                  <c:v>3.71644</c:v>
                </c:pt>
                <c:pt idx="208">
                  <c:v>3.7204259999999998</c:v>
                </c:pt>
                <c:pt idx="209">
                  <c:v>3.7244130000000002</c:v>
                </c:pt>
                <c:pt idx="210">
                  <c:v>3.7284030000000001</c:v>
                </c:pt>
                <c:pt idx="211">
                  <c:v>3.7323949999999999</c:v>
                </c:pt>
                <c:pt idx="212">
                  <c:v>3.736389</c:v>
                </c:pt>
                <c:pt idx="213">
                  <c:v>3.740386</c:v>
                </c:pt>
                <c:pt idx="214">
                  <c:v>3.7443840000000002</c:v>
                </c:pt>
                <c:pt idx="215">
                  <c:v>3.7483840000000002</c:v>
                </c:pt>
                <c:pt idx="216">
                  <c:v>3.7523870000000001</c:v>
                </c:pt>
                <c:pt idx="217">
                  <c:v>3.756392</c:v>
                </c:pt>
                <c:pt idx="218">
                  <c:v>3.760399</c:v>
                </c:pt>
                <c:pt idx="219">
                  <c:v>3.764408</c:v>
                </c:pt>
                <c:pt idx="220">
                  <c:v>3.7684190000000002</c:v>
                </c:pt>
                <c:pt idx="221">
                  <c:v>3.7724319999999998</c:v>
                </c:pt>
                <c:pt idx="222">
                  <c:v>3.7764479999999998</c:v>
                </c:pt>
                <c:pt idx="223">
                  <c:v>3.780465</c:v>
                </c:pt>
                <c:pt idx="224">
                  <c:v>3.7844850000000001</c:v>
                </c:pt>
                <c:pt idx="225">
                  <c:v>3.7885070000000001</c:v>
                </c:pt>
                <c:pt idx="226">
                  <c:v>3.7925309999999999</c:v>
                </c:pt>
                <c:pt idx="227">
                  <c:v>3.796557</c:v>
                </c:pt>
                <c:pt idx="228">
                  <c:v>3.800586</c:v>
                </c:pt>
                <c:pt idx="229">
                  <c:v>3.8046160000000002</c:v>
                </c:pt>
                <c:pt idx="230">
                  <c:v>3.8086479999999998</c:v>
                </c:pt>
                <c:pt idx="231">
                  <c:v>3.8126829999999998</c:v>
                </c:pt>
                <c:pt idx="232">
                  <c:v>3.8167200000000001</c:v>
                </c:pt>
                <c:pt idx="233">
                  <c:v>3.8207589999999998</c:v>
                </c:pt>
                <c:pt idx="234">
                  <c:v>3.8248000000000002</c:v>
                </c:pt>
                <c:pt idx="235">
                  <c:v>3.828843</c:v>
                </c:pt>
                <c:pt idx="236">
                  <c:v>3.8328890000000002</c:v>
                </c:pt>
                <c:pt idx="237">
                  <c:v>3.8369360000000001</c:v>
                </c:pt>
                <c:pt idx="238">
                  <c:v>3.840986</c:v>
                </c:pt>
                <c:pt idx="239">
                  <c:v>3.845037</c:v>
                </c:pt>
                <c:pt idx="240">
                  <c:v>3.849091</c:v>
                </c:pt>
                <c:pt idx="241">
                  <c:v>3.853148</c:v>
                </c:pt>
                <c:pt idx="242">
                  <c:v>3.8572060000000001</c:v>
                </c:pt>
                <c:pt idx="243">
                  <c:v>3.8612660000000001</c:v>
                </c:pt>
                <c:pt idx="244">
                  <c:v>3.8653279999999999</c:v>
                </c:pt>
                <c:pt idx="245">
                  <c:v>3.8693930000000001</c:v>
                </c:pt>
                <c:pt idx="246">
                  <c:v>3.8734600000000001</c:v>
                </c:pt>
                <c:pt idx="247">
                  <c:v>3.8775279999999999</c:v>
                </c:pt>
                <c:pt idx="248">
                  <c:v>3.881599</c:v>
                </c:pt>
                <c:pt idx="249">
                  <c:v>3.8856730000000002</c:v>
                </c:pt>
                <c:pt idx="250">
                  <c:v>3.889748</c:v>
                </c:pt>
                <c:pt idx="251">
                  <c:v>3.8938250000000001</c:v>
                </c:pt>
                <c:pt idx="252">
                  <c:v>3.8979050000000002</c:v>
                </c:pt>
                <c:pt idx="253">
                  <c:v>3.9019870000000001</c:v>
                </c:pt>
                <c:pt idx="254">
                  <c:v>3.9060700000000002</c:v>
                </c:pt>
                <c:pt idx="255">
                  <c:v>3.9101560000000002</c:v>
                </c:pt>
                <c:pt idx="256">
                  <c:v>3.9142440000000001</c:v>
                </c:pt>
                <c:pt idx="257">
                  <c:v>3.9183340000000002</c:v>
                </c:pt>
                <c:pt idx="258">
                  <c:v>3.9224269999999999</c:v>
                </c:pt>
                <c:pt idx="259">
                  <c:v>3.9265219999999998</c:v>
                </c:pt>
                <c:pt idx="260">
                  <c:v>3.9306179999999999</c:v>
                </c:pt>
                <c:pt idx="261">
                  <c:v>3.934717</c:v>
                </c:pt>
                <c:pt idx="262">
                  <c:v>3.9388179999999999</c:v>
                </c:pt>
                <c:pt idx="263">
                  <c:v>3.9429210000000001</c:v>
                </c:pt>
                <c:pt idx="264">
                  <c:v>3.9470260000000001</c:v>
                </c:pt>
                <c:pt idx="265">
                  <c:v>3.951133</c:v>
                </c:pt>
                <c:pt idx="266">
                  <c:v>3.9552429999999998</c:v>
                </c:pt>
                <c:pt idx="267">
                  <c:v>3.9593539999999998</c:v>
                </c:pt>
                <c:pt idx="268">
                  <c:v>3.9634680000000002</c:v>
                </c:pt>
                <c:pt idx="269">
                  <c:v>3.967584</c:v>
                </c:pt>
                <c:pt idx="270">
                  <c:v>3.9717020000000001</c:v>
                </c:pt>
                <c:pt idx="271">
                  <c:v>3.975822</c:v>
                </c:pt>
                <c:pt idx="272">
                  <c:v>3.9799440000000001</c:v>
                </c:pt>
                <c:pt idx="273">
                  <c:v>3.9840689999999999</c:v>
                </c:pt>
                <c:pt idx="274">
                  <c:v>3.9881950000000002</c:v>
                </c:pt>
                <c:pt idx="275">
                  <c:v>3.992324</c:v>
                </c:pt>
                <c:pt idx="276">
                  <c:v>3.996454</c:v>
                </c:pt>
                <c:pt idx="277">
                  <c:v>4.0005870000000003</c:v>
                </c:pt>
                <c:pt idx="278">
                  <c:v>4.0047230000000003</c:v>
                </c:pt>
                <c:pt idx="279">
                  <c:v>4.0088600000000003</c:v>
                </c:pt>
                <c:pt idx="280">
                  <c:v>4.0129989999999998</c:v>
                </c:pt>
                <c:pt idx="281">
                  <c:v>4.0171400000000004</c:v>
                </c:pt>
                <c:pt idx="282">
                  <c:v>4.0212839999999996</c:v>
                </c:pt>
                <c:pt idx="283">
                  <c:v>4.0254300000000001</c:v>
                </c:pt>
                <c:pt idx="284">
                  <c:v>4.0295779999999999</c:v>
                </c:pt>
                <c:pt idx="285">
                  <c:v>4.033728</c:v>
                </c:pt>
                <c:pt idx="286">
                  <c:v>4.0378800000000004</c:v>
                </c:pt>
                <c:pt idx="287">
                  <c:v>4.0420340000000001</c:v>
                </c:pt>
                <c:pt idx="288">
                  <c:v>4.0461910000000003</c:v>
                </c:pt>
                <c:pt idx="289">
                  <c:v>4.0503489999999998</c:v>
                </c:pt>
                <c:pt idx="290">
                  <c:v>4.0545099999999996</c:v>
                </c:pt>
                <c:pt idx="291">
                  <c:v>4.0586729999999998</c:v>
                </c:pt>
                <c:pt idx="292">
                  <c:v>4.0628380000000002</c:v>
                </c:pt>
                <c:pt idx="293">
                  <c:v>4.067005</c:v>
                </c:pt>
                <c:pt idx="294">
                  <c:v>4.0711740000000001</c:v>
                </c:pt>
                <c:pt idx="295">
                  <c:v>4.0753459999999997</c:v>
                </c:pt>
                <c:pt idx="296">
                  <c:v>4.0795190000000003</c:v>
                </c:pt>
                <c:pt idx="297">
                  <c:v>4.0836949999999996</c:v>
                </c:pt>
                <c:pt idx="298">
                  <c:v>4.0878730000000001</c:v>
                </c:pt>
                <c:pt idx="299">
                  <c:v>4.0920519999999998</c:v>
                </c:pt>
                <c:pt idx="300">
                  <c:v>4.0962339999999999</c:v>
                </c:pt>
                <c:pt idx="301">
                  <c:v>4.1004189999999996</c:v>
                </c:pt>
                <c:pt idx="302">
                  <c:v>4.1046050000000003</c:v>
                </c:pt>
                <c:pt idx="303">
                  <c:v>4.1087939999999996</c:v>
                </c:pt>
                <c:pt idx="304">
                  <c:v>4.112984</c:v>
                </c:pt>
                <c:pt idx="305">
                  <c:v>4.1171769999999999</c:v>
                </c:pt>
                <c:pt idx="306">
                  <c:v>4.121372</c:v>
                </c:pt>
                <c:pt idx="307">
                  <c:v>4.1255689999999996</c:v>
                </c:pt>
                <c:pt idx="308">
                  <c:v>4.1297680000000003</c:v>
                </c:pt>
                <c:pt idx="309">
                  <c:v>4.1339689999999996</c:v>
                </c:pt>
                <c:pt idx="310">
                  <c:v>4.1381730000000001</c:v>
                </c:pt>
                <c:pt idx="311">
                  <c:v>4.1423779999999999</c:v>
                </c:pt>
                <c:pt idx="312">
                  <c:v>4.1465860000000001</c:v>
                </c:pt>
                <c:pt idx="313">
                  <c:v>4.1507959999999997</c:v>
                </c:pt>
                <c:pt idx="314">
                  <c:v>4.1550079999999996</c:v>
                </c:pt>
                <c:pt idx="315">
                  <c:v>4.1592219999999998</c:v>
                </c:pt>
                <c:pt idx="316">
                  <c:v>4.1634380000000002</c:v>
                </c:pt>
                <c:pt idx="317">
                  <c:v>4.167656</c:v>
                </c:pt>
                <c:pt idx="318">
                  <c:v>4.1718770000000003</c:v>
                </c:pt>
                <c:pt idx="319">
                  <c:v>4.1760999999999999</c:v>
                </c:pt>
                <c:pt idx="320">
                  <c:v>4.1803249999999998</c:v>
                </c:pt>
                <c:pt idx="321">
                  <c:v>4.1845509999999999</c:v>
                </c:pt>
                <c:pt idx="322">
                  <c:v>4.1887800000000004</c:v>
                </c:pt>
                <c:pt idx="323">
                  <c:v>4.1930110000000003</c:v>
                </c:pt>
                <c:pt idx="324">
                  <c:v>4.1972449999999997</c:v>
                </c:pt>
                <c:pt idx="325">
                  <c:v>4.2014800000000001</c:v>
                </c:pt>
                <c:pt idx="326">
                  <c:v>4.2057180000000001</c:v>
                </c:pt>
                <c:pt idx="327">
                  <c:v>4.2099580000000003</c:v>
                </c:pt>
                <c:pt idx="328">
                  <c:v>4.2141999999999999</c:v>
                </c:pt>
                <c:pt idx="329">
                  <c:v>4.2184429999999997</c:v>
                </c:pt>
                <c:pt idx="330">
                  <c:v>4.2226900000000001</c:v>
                </c:pt>
                <c:pt idx="331">
                  <c:v>4.2269379999999996</c:v>
                </c:pt>
                <c:pt idx="332">
                  <c:v>4.2311880000000004</c:v>
                </c:pt>
                <c:pt idx="333">
                  <c:v>4.2354409999999998</c:v>
                </c:pt>
                <c:pt idx="334">
                  <c:v>4.2396960000000004</c:v>
                </c:pt>
                <c:pt idx="335">
                  <c:v>4.2439520000000002</c:v>
                </c:pt>
                <c:pt idx="336">
                  <c:v>4.2482110000000004</c:v>
                </c:pt>
                <c:pt idx="337">
                  <c:v>4.252472</c:v>
                </c:pt>
                <c:pt idx="338">
                  <c:v>4.2567360000000001</c:v>
                </c:pt>
                <c:pt idx="339">
                  <c:v>4.2610010000000003</c:v>
                </c:pt>
                <c:pt idx="340">
                  <c:v>4.2652679999999998</c:v>
                </c:pt>
                <c:pt idx="341">
                  <c:v>4.2695379999999998</c:v>
                </c:pt>
                <c:pt idx="342">
                  <c:v>4.2738100000000001</c:v>
                </c:pt>
                <c:pt idx="343">
                  <c:v>4.2780839999999998</c:v>
                </c:pt>
                <c:pt idx="344">
                  <c:v>4.2823599999999997</c:v>
                </c:pt>
                <c:pt idx="345">
                  <c:v>4.2866379999999999</c:v>
                </c:pt>
                <c:pt idx="346">
                  <c:v>4.2909179999999996</c:v>
                </c:pt>
                <c:pt idx="347">
                  <c:v>4.2952009999999996</c:v>
                </c:pt>
                <c:pt idx="348">
                  <c:v>4.2994849999999998</c:v>
                </c:pt>
                <c:pt idx="349">
                  <c:v>4.3037720000000004</c:v>
                </c:pt>
                <c:pt idx="350">
                  <c:v>4.3080610000000004</c:v>
                </c:pt>
                <c:pt idx="351">
                  <c:v>4.3123519999999997</c:v>
                </c:pt>
                <c:pt idx="352">
                  <c:v>4.3166450000000003</c:v>
                </c:pt>
                <c:pt idx="353">
                  <c:v>4.3209400000000002</c:v>
                </c:pt>
                <c:pt idx="354">
                  <c:v>4.3252379999999997</c:v>
                </c:pt>
                <c:pt idx="355">
                  <c:v>4.3295370000000002</c:v>
                </c:pt>
                <c:pt idx="356">
                  <c:v>4.3338390000000002</c:v>
                </c:pt>
                <c:pt idx="357">
                  <c:v>4.3381429999999996</c:v>
                </c:pt>
                <c:pt idx="358">
                  <c:v>4.3424490000000002</c:v>
                </c:pt>
                <c:pt idx="359">
                  <c:v>4.3467570000000002</c:v>
                </c:pt>
                <c:pt idx="360">
                  <c:v>4.3510669999999996</c:v>
                </c:pt>
                <c:pt idx="361">
                  <c:v>4.3553800000000003</c:v>
                </c:pt>
                <c:pt idx="362">
                  <c:v>4.3596940000000002</c:v>
                </c:pt>
                <c:pt idx="363">
                  <c:v>4.3640100000000004</c:v>
                </c:pt>
                <c:pt idx="364">
                  <c:v>4.3683300000000003</c:v>
                </c:pt>
                <c:pt idx="365">
                  <c:v>4.3726500000000001</c:v>
                </c:pt>
                <c:pt idx="366">
                  <c:v>4.3769729999999996</c:v>
                </c:pt>
                <c:pt idx="367">
                  <c:v>4.3812990000000003</c:v>
                </c:pt>
                <c:pt idx="368">
                  <c:v>4.3856260000000002</c:v>
                </c:pt>
                <c:pt idx="369">
                  <c:v>4.3899549999999996</c:v>
                </c:pt>
                <c:pt idx="370">
                  <c:v>4.3942870000000003</c:v>
                </c:pt>
                <c:pt idx="371">
                  <c:v>4.3986210000000003</c:v>
                </c:pt>
                <c:pt idx="372">
                  <c:v>4.4029559999999996</c:v>
                </c:pt>
                <c:pt idx="373">
                  <c:v>4.4072940000000003</c:v>
                </c:pt>
                <c:pt idx="374">
                  <c:v>4.4116340000000003</c:v>
                </c:pt>
                <c:pt idx="375">
                  <c:v>4.4159769999999998</c:v>
                </c:pt>
                <c:pt idx="376">
                  <c:v>4.4203210000000004</c:v>
                </c:pt>
                <c:pt idx="377">
                  <c:v>4.4246670000000003</c:v>
                </c:pt>
                <c:pt idx="378">
                  <c:v>4.4290159999999998</c:v>
                </c:pt>
                <c:pt idx="379">
                  <c:v>4.4333669999999996</c:v>
                </c:pt>
                <c:pt idx="380">
                  <c:v>4.4377199999999997</c:v>
                </c:pt>
                <c:pt idx="381">
                  <c:v>4.442075</c:v>
                </c:pt>
                <c:pt idx="382">
                  <c:v>4.4464319999999997</c:v>
                </c:pt>
                <c:pt idx="383">
                  <c:v>4.4507919999999999</c:v>
                </c:pt>
                <c:pt idx="384">
                  <c:v>4.4551530000000001</c:v>
                </c:pt>
                <c:pt idx="385">
                  <c:v>4.459517</c:v>
                </c:pt>
                <c:pt idx="386">
                  <c:v>4.4638819999999999</c:v>
                </c:pt>
                <c:pt idx="387">
                  <c:v>4.4682500000000003</c:v>
                </c:pt>
                <c:pt idx="388">
                  <c:v>4.47262</c:v>
                </c:pt>
                <c:pt idx="389">
                  <c:v>4.4769930000000002</c:v>
                </c:pt>
                <c:pt idx="390">
                  <c:v>4.4813669999999997</c:v>
                </c:pt>
                <c:pt idx="391">
                  <c:v>4.4857430000000003</c:v>
                </c:pt>
                <c:pt idx="392">
                  <c:v>4.4901220000000004</c:v>
                </c:pt>
                <c:pt idx="393">
                  <c:v>4.4945029999999999</c:v>
                </c:pt>
                <c:pt idx="394">
                  <c:v>4.4988859999999997</c:v>
                </c:pt>
                <c:pt idx="395">
                  <c:v>4.5032699999999997</c:v>
                </c:pt>
                <c:pt idx="396">
                  <c:v>4.5076580000000002</c:v>
                </c:pt>
                <c:pt idx="397">
                  <c:v>4.5120469999999999</c:v>
                </c:pt>
                <c:pt idx="398">
                  <c:v>4.516438</c:v>
                </c:pt>
                <c:pt idx="399">
                  <c:v>4.5208320000000004</c:v>
                </c:pt>
                <c:pt idx="400">
                  <c:v>4.5252270000000001</c:v>
                </c:pt>
                <c:pt idx="401">
                  <c:v>4.5296250000000002</c:v>
                </c:pt>
                <c:pt idx="402">
                  <c:v>4.5340249999999997</c:v>
                </c:pt>
                <c:pt idx="403">
                  <c:v>4.5384270000000004</c:v>
                </c:pt>
                <c:pt idx="404">
                  <c:v>4.5428309999999996</c:v>
                </c:pt>
                <c:pt idx="405">
                  <c:v>4.547237</c:v>
                </c:pt>
                <c:pt idx="406">
                  <c:v>4.5516459999999999</c:v>
                </c:pt>
                <c:pt idx="407">
                  <c:v>4.5560559999999999</c:v>
                </c:pt>
                <c:pt idx="408">
                  <c:v>4.5604699999999996</c:v>
                </c:pt>
                <c:pt idx="409">
                  <c:v>4.5648840000000002</c:v>
                </c:pt>
                <c:pt idx="410">
                  <c:v>4.5693010000000003</c:v>
                </c:pt>
                <c:pt idx="411">
                  <c:v>4.5737199999999998</c:v>
                </c:pt>
                <c:pt idx="412">
                  <c:v>4.5781419999999997</c:v>
                </c:pt>
                <c:pt idx="413">
                  <c:v>4.5825649999999998</c:v>
                </c:pt>
                <c:pt idx="414">
                  <c:v>4.5869910000000003</c:v>
                </c:pt>
                <c:pt idx="415">
                  <c:v>4.591418</c:v>
                </c:pt>
                <c:pt idx="416">
                  <c:v>4.5958480000000002</c:v>
                </c:pt>
                <c:pt idx="417">
                  <c:v>4.6002799999999997</c:v>
                </c:pt>
                <c:pt idx="418">
                  <c:v>4.6047140000000004</c:v>
                </c:pt>
                <c:pt idx="419">
                  <c:v>4.6091499999999996</c:v>
                </c:pt>
                <c:pt idx="420">
                  <c:v>4.6135890000000002</c:v>
                </c:pt>
                <c:pt idx="421">
                  <c:v>4.6180300000000001</c:v>
                </c:pt>
                <c:pt idx="422">
                  <c:v>4.6224720000000001</c:v>
                </c:pt>
                <c:pt idx="423">
                  <c:v>4.6269169999999997</c:v>
                </c:pt>
                <c:pt idx="424">
                  <c:v>4.6313639999999996</c:v>
                </c:pt>
                <c:pt idx="425">
                  <c:v>4.6358129999999997</c:v>
                </c:pt>
                <c:pt idx="426">
                  <c:v>4.6402640000000002</c:v>
                </c:pt>
                <c:pt idx="427">
                  <c:v>4.644717</c:v>
                </c:pt>
                <c:pt idx="428">
                  <c:v>4.6491730000000002</c:v>
                </c:pt>
                <c:pt idx="429">
                  <c:v>4.6536299999999997</c:v>
                </c:pt>
                <c:pt idx="430">
                  <c:v>4.6580899999999996</c:v>
                </c:pt>
                <c:pt idx="431">
                  <c:v>4.6625519999999998</c:v>
                </c:pt>
                <c:pt idx="432">
                  <c:v>4.6670160000000003</c:v>
                </c:pt>
                <c:pt idx="433">
                  <c:v>4.6714820000000001</c:v>
                </c:pt>
                <c:pt idx="434">
                  <c:v>4.6759510000000004</c:v>
                </c:pt>
                <c:pt idx="435">
                  <c:v>4.6804209999999999</c:v>
                </c:pt>
                <c:pt idx="436">
                  <c:v>4.6848939999999999</c:v>
                </c:pt>
                <c:pt idx="437">
                  <c:v>4.689368</c:v>
                </c:pt>
                <c:pt idx="438">
                  <c:v>4.6938449999999996</c:v>
                </c:pt>
                <c:pt idx="439">
                  <c:v>4.6983240000000004</c:v>
                </c:pt>
                <c:pt idx="440">
                  <c:v>4.7028049999999997</c:v>
                </c:pt>
                <c:pt idx="441">
                  <c:v>4.7072880000000001</c:v>
                </c:pt>
                <c:pt idx="442">
                  <c:v>4.711773</c:v>
                </c:pt>
                <c:pt idx="443">
                  <c:v>4.7162610000000003</c:v>
                </c:pt>
                <c:pt idx="444">
                  <c:v>4.7207509999999999</c:v>
                </c:pt>
                <c:pt idx="445">
                  <c:v>4.7252429999999999</c:v>
                </c:pt>
                <c:pt idx="446">
                  <c:v>4.7297359999999999</c:v>
                </c:pt>
                <c:pt idx="447">
                  <c:v>4.7342320000000004</c:v>
                </c:pt>
                <c:pt idx="448">
                  <c:v>4.7387300000000003</c:v>
                </c:pt>
                <c:pt idx="449">
                  <c:v>4.7432309999999998</c:v>
                </c:pt>
                <c:pt idx="450">
                  <c:v>4.7477340000000003</c:v>
                </c:pt>
                <c:pt idx="451">
                  <c:v>4.7522380000000002</c:v>
                </c:pt>
                <c:pt idx="452">
                  <c:v>4.7567449999999996</c:v>
                </c:pt>
                <c:pt idx="453">
                  <c:v>4.761253</c:v>
                </c:pt>
                <c:pt idx="454">
                  <c:v>4.765765</c:v>
                </c:pt>
                <c:pt idx="455">
                  <c:v>4.7702780000000002</c:v>
                </c:pt>
                <c:pt idx="456">
                  <c:v>4.7747929999999998</c:v>
                </c:pt>
                <c:pt idx="457">
                  <c:v>4.7793099999999997</c:v>
                </c:pt>
                <c:pt idx="458">
                  <c:v>4.78383</c:v>
                </c:pt>
                <c:pt idx="459">
                  <c:v>4.7883519999999997</c:v>
                </c:pt>
                <c:pt idx="460">
                  <c:v>4.7928750000000004</c:v>
                </c:pt>
                <c:pt idx="461">
                  <c:v>4.7974009999999998</c:v>
                </c:pt>
                <c:pt idx="462">
                  <c:v>4.8019290000000003</c:v>
                </c:pt>
                <c:pt idx="463">
                  <c:v>4.8064600000000004</c:v>
                </c:pt>
                <c:pt idx="464">
                  <c:v>4.8109919999999997</c:v>
                </c:pt>
                <c:pt idx="465">
                  <c:v>4.8155260000000002</c:v>
                </c:pt>
                <c:pt idx="466">
                  <c:v>4.8200630000000002</c:v>
                </c:pt>
                <c:pt idx="467">
                  <c:v>4.8246019999999996</c:v>
                </c:pt>
                <c:pt idx="468">
                  <c:v>4.8291430000000002</c:v>
                </c:pt>
                <c:pt idx="469">
                  <c:v>4.8336860000000001</c:v>
                </c:pt>
                <c:pt idx="470">
                  <c:v>4.8382310000000004</c:v>
                </c:pt>
                <c:pt idx="471">
                  <c:v>4.842778</c:v>
                </c:pt>
                <c:pt idx="472">
                  <c:v>4.8473280000000001</c:v>
                </c:pt>
                <c:pt idx="473">
                  <c:v>4.8518790000000003</c:v>
                </c:pt>
                <c:pt idx="474">
                  <c:v>4.856433</c:v>
                </c:pt>
                <c:pt idx="475">
                  <c:v>4.860989</c:v>
                </c:pt>
                <c:pt idx="476">
                  <c:v>4.8655470000000003</c:v>
                </c:pt>
                <c:pt idx="477">
                  <c:v>4.870107</c:v>
                </c:pt>
                <c:pt idx="478">
                  <c:v>4.8746689999999999</c:v>
                </c:pt>
                <c:pt idx="479">
                  <c:v>4.8792340000000003</c:v>
                </c:pt>
                <c:pt idx="480">
                  <c:v>4.8837999999999999</c:v>
                </c:pt>
                <c:pt idx="481">
                  <c:v>4.888369</c:v>
                </c:pt>
                <c:pt idx="482">
                  <c:v>4.8929400000000003</c:v>
                </c:pt>
                <c:pt idx="483">
                  <c:v>4.8975119999999999</c:v>
                </c:pt>
                <c:pt idx="484">
                  <c:v>4.902088</c:v>
                </c:pt>
                <c:pt idx="485">
                  <c:v>4.9066650000000003</c:v>
                </c:pt>
                <c:pt idx="486">
                  <c:v>4.9112439999999999</c:v>
                </c:pt>
                <c:pt idx="487">
                  <c:v>4.915826</c:v>
                </c:pt>
                <c:pt idx="488">
                  <c:v>4.9204090000000003</c:v>
                </c:pt>
                <c:pt idx="489">
                  <c:v>4.924995</c:v>
                </c:pt>
                <c:pt idx="490">
                  <c:v>4.929583</c:v>
                </c:pt>
                <c:pt idx="491">
                  <c:v>4.9341730000000004</c:v>
                </c:pt>
                <c:pt idx="492">
                  <c:v>4.9387650000000001</c:v>
                </c:pt>
                <c:pt idx="493">
                  <c:v>4.9433590000000001</c:v>
                </c:pt>
                <c:pt idx="494">
                  <c:v>4.9479559999999996</c:v>
                </c:pt>
                <c:pt idx="495">
                  <c:v>4.9525550000000003</c:v>
                </c:pt>
                <c:pt idx="496">
                  <c:v>4.9571550000000002</c:v>
                </c:pt>
                <c:pt idx="497">
                  <c:v>4.9617579999999997</c:v>
                </c:pt>
                <c:pt idx="498">
                  <c:v>4.9663630000000003</c:v>
                </c:pt>
                <c:pt idx="499">
                  <c:v>4.9709700000000003</c:v>
                </c:pt>
                <c:pt idx="500">
                  <c:v>4.9755789999999998</c:v>
                </c:pt>
                <c:pt idx="501">
                  <c:v>4.9801909999999996</c:v>
                </c:pt>
                <c:pt idx="502">
                  <c:v>4.9848039999999996</c:v>
                </c:pt>
                <c:pt idx="503">
                  <c:v>4.98942</c:v>
                </c:pt>
                <c:pt idx="504">
                  <c:v>4.9940379999999998</c:v>
                </c:pt>
                <c:pt idx="505">
                  <c:v>4.9986579999999998</c:v>
                </c:pt>
                <c:pt idx="506">
                  <c:v>5.0032800000000002</c:v>
                </c:pt>
                <c:pt idx="507">
                  <c:v>5.0079039999999999</c:v>
                </c:pt>
                <c:pt idx="508">
                  <c:v>5.0125299999999999</c:v>
                </c:pt>
                <c:pt idx="509">
                  <c:v>5.0171590000000004</c:v>
                </c:pt>
                <c:pt idx="510">
                  <c:v>5.0217900000000002</c:v>
                </c:pt>
                <c:pt idx="511">
                  <c:v>5.0264220000000002</c:v>
                </c:pt>
                <c:pt idx="512">
                  <c:v>5.0310569999999997</c:v>
                </c:pt>
                <c:pt idx="513">
                  <c:v>5.0356940000000003</c:v>
                </c:pt>
                <c:pt idx="514">
                  <c:v>5.0403330000000004</c:v>
                </c:pt>
                <c:pt idx="515">
                  <c:v>5.0449739999999998</c:v>
                </c:pt>
                <c:pt idx="516">
                  <c:v>5.0496179999999997</c:v>
                </c:pt>
                <c:pt idx="517">
                  <c:v>5.0542639999999999</c:v>
                </c:pt>
                <c:pt idx="518">
                  <c:v>5.0589110000000002</c:v>
                </c:pt>
                <c:pt idx="519">
                  <c:v>5.063561</c:v>
                </c:pt>
                <c:pt idx="520">
                  <c:v>5.0682130000000001</c:v>
                </c:pt>
                <c:pt idx="521">
                  <c:v>5.0728669999999996</c:v>
                </c:pt>
                <c:pt idx="522">
                  <c:v>5.0775230000000002</c:v>
                </c:pt>
                <c:pt idx="523">
                  <c:v>5.0821810000000003</c:v>
                </c:pt>
                <c:pt idx="524">
                  <c:v>5.0868419999999999</c:v>
                </c:pt>
                <c:pt idx="525">
                  <c:v>5.0915049999999997</c:v>
                </c:pt>
                <c:pt idx="526">
                  <c:v>5.0961689999999997</c:v>
                </c:pt>
                <c:pt idx="527">
                  <c:v>5.1008360000000001</c:v>
                </c:pt>
                <c:pt idx="528">
                  <c:v>5.105505</c:v>
                </c:pt>
                <c:pt idx="529">
                  <c:v>5.1101770000000002</c:v>
                </c:pt>
                <c:pt idx="530">
                  <c:v>5.1148499999999997</c:v>
                </c:pt>
                <c:pt idx="531">
                  <c:v>5.1195250000000003</c:v>
                </c:pt>
                <c:pt idx="532">
                  <c:v>5.1242029999999996</c:v>
                </c:pt>
                <c:pt idx="533">
                  <c:v>5.1288830000000001</c:v>
                </c:pt>
                <c:pt idx="534">
                  <c:v>5.1335649999999999</c:v>
                </c:pt>
                <c:pt idx="535">
                  <c:v>5.1382490000000001</c:v>
                </c:pt>
                <c:pt idx="536">
                  <c:v>5.1429349999999996</c:v>
                </c:pt>
                <c:pt idx="537">
                  <c:v>5.1476230000000003</c:v>
                </c:pt>
                <c:pt idx="538">
                  <c:v>5.1523139999999996</c:v>
                </c:pt>
                <c:pt idx="539">
                  <c:v>5.157006</c:v>
                </c:pt>
                <c:pt idx="540">
                  <c:v>5.1617009999999999</c:v>
                </c:pt>
                <c:pt idx="541">
                  <c:v>5.166398</c:v>
                </c:pt>
                <c:pt idx="542">
                  <c:v>5.1710969999999996</c:v>
                </c:pt>
                <c:pt idx="543">
                  <c:v>5.1757980000000003</c:v>
                </c:pt>
                <c:pt idx="544">
                  <c:v>5.1805009999999996</c:v>
                </c:pt>
                <c:pt idx="545">
                  <c:v>5.185206</c:v>
                </c:pt>
                <c:pt idx="546">
                  <c:v>5.1899139999999999</c:v>
                </c:pt>
                <c:pt idx="547">
                  <c:v>5.194623</c:v>
                </c:pt>
                <c:pt idx="548">
                  <c:v>5.1993349999999996</c:v>
                </c:pt>
                <c:pt idx="549">
                  <c:v>5.2040490000000004</c:v>
                </c:pt>
                <c:pt idx="550">
                  <c:v>5.2087649999999996</c:v>
                </c:pt>
                <c:pt idx="551">
                  <c:v>5.2134830000000001</c:v>
                </c:pt>
                <c:pt idx="552">
                  <c:v>5.2182040000000001</c:v>
                </c:pt>
                <c:pt idx="553">
                  <c:v>5.2229260000000002</c:v>
                </c:pt>
                <c:pt idx="554">
                  <c:v>5.2276509999999998</c:v>
                </c:pt>
                <c:pt idx="555">
                  <c:v>5.2323779999999998</c:v>
                </c:pt>
                <c:pt idx="556">
                  <c:v>5.2371059999999998</c:v>
                </c:pt>
                <c:pt idx="557">
                  <c:v>5.2418380000000004</c:v>
                </c:pt>
                <c:pt idx="558">
                  <c:v>5.2465710000000003</c:v>
                </c:pt>
                <c:pt idx="559">
                  <c:v>5.2513059999999996</c:v>
                </c:pt>
                <c:pt idx="560">
                  <c:v>5.256043</c:v>
                </c:pt>
                <c:pt idx="561">
                  <c:v>5.260783</c:v>
                </c:pt>
                <c:pt idx="562">
                  <c:v>5.2655240000000001</c:v>
                </c:pt>
                <c:pt idx="563">
                  <c:v>5.2702679999999997</c:v>
                </c:pt>
                <c:pt idx="564">
                  <c:v>5.2750139999999996</c:v>
                </c:pt>
                <c:pt idx="565">
                  <c:v>5.2797619999999998</c:v>
                </c:pt>
                <c:pt idx="566">
                  <c:v>5.2845129999999996</c:v>
                </c:pt>
                <c:pt idx="567">
                  <c:v>5.2892650000000003</c:v>
                </c:pt>
                <c:pt idx="568">
                  <c:v>5.2940189999999996</c:v>
                </c:pt>
                <c:pt idx="569">
                  <c:v>5.2987760000000002</c:v>
                </c:pt>
                <c:pt idx="570">
                  <c:v>5.3035350000000001</c:v>
                </c:pt>
                <c:pt idx="571">
                  <c:v>5.3082960000000003</c:v>
                </c:pt>
                <c:pt idx="572">
                  <c:v>5.3130579999999998</c:v>
                </c:pt>
                <c:pt idx="573">
                  <c:v>5.3178239999999999</c:v>
                </c:pt>
                <c:pt idx="574">
                  <c:v>5.3225910000000001</c:v>
                </c:pt>
                <c:pt idx="575">
                  <c:v>5.3273609999999998</c:v>
                </c:pt>
                <c:pt idx="576">
                  <c:v>5.3321319999999996</c:v>
                </c:pt>
                <c:pt idx="577">
                  <c:v>5.3369059999999999</c:v>
                </c:pt>
                <c:pt idx="578">
                  <c:v>5.3416810000000003</c:v>
                </c:pt>
                <c:pt idx="579">
                  <c:v>5.3464600000000004</c:v>
                </c:pt>
                <c:pt idx="580">
                  <c:v>5.3512399999999998</c:v>
                </c:pt>
                <c:pt idx="581">
                  <c:v>5.3560220000000003</c:v>
                </c:pt>
                <c:pt idx="582">
                  <c:v>5.3608060000000002</c:v>
                </c:pt>
                <c:pt idx="583">
                  <c:v>5.3655929999999996</c:v>
                </c:pt>
                <c:pt idx="584">
                  <c:v>5.3703820000000002</c:v>
                </c:pt>
                <c:pt idx="585">
                  <c:v>5.3751730000000002</c:v>
                </c:pt>
                <c:pt idx="586">
                  <c:v>5.3799650000000003</c:v>
                </c:pt>
                <c:pt idx="587">
                  <c:v>5.38476</c:v>
                </c:pt>
                <c:pt idx="588">
                  <c:v>5.3895580000000001</c:v>
                </c:pt>
                <c:pt idx="589">
                  <c:v>5.3943570000000003</c:v>
                </c:pt>
                <c:pt idx="590">
                  <c:v>5.3991579999999999</c:v>
                </c:pt>
                <c:pt idx="591">
                  <c:v>5.4039619999999999</c:v>
                </c:pt>
                <c:pt idx="592">
                  <c:v>5.4087680000000002</c:v>
                </c:pt>
                <c:pt idx="593">
                  <c:v>5.4135759999999999</c:v>
                </c:pt>
                <c:pt idx="594">
                  <c:v>5.4183859999999999</c:v>
                </c:pt>
                <c:pt idx="595">
                  <c:v>5.4231980000000002</c:v>
                </c:pt>
                <c:pt idx="596">
                  <c:v>5.4280119999999998</c:v>
                </c:pt>
                <c:pt idx="597">
                  <c:v>5.4328289999999999</c:v>
                </c:pt>
                <c:pt idx="598">
                  <c:v>5.4376470000000001</c:v>
                </c:pt>
                <c:pt idx="599">
                  <c:v>5.4424679999999999</c:v>
                </c:pt>
                <c:pt idx="600">
                  <c:v>5.4472909999999999</c:v>
                </c:pt>
                <c:pt idx="601">
                  <c:v>5.4521160000000002</c:v>
                </c:pt>
                <c:pt idx="602">
                  <c:v>5.4569429999999999</c:v>
                </c:pt>
                <c:pt idx="603">
                  <c:v>5.4617719999999998</c:v>
                </c:pt>
                <c:pt idx="604">
                  <c:v>5.4666040000000002</c:v>
                </c:pt>
                <c:pt idx="605">
                  <c:v>5.4714369999999999</c:v>
                </c:pt>
                <c:pt idx="606">
                  <c:v>5.4762729999999999</c:v>
                </c:pt>
                <c:pt idx="607">
                  <c:v>5.4811110000000003</c:v>
                </c:pt>
                <c:pt idx="608">
                  <c:v>5.4859499999999999</c:v>
                </c:pt>
                <c:pt idx="609">
                  <c:v>5.490793</c:v>
                </c:pt>
                <c:pt idx="610">
                  <c:v>5.4956370000000003</c:v>
                </c:pt>
                <c:pt idx="611">
                  <c:v>5.500483</c:v>
                </c:pt>
                <c:pt idx="612">
                  <c:v>5.5053320000000001</c:v>
                </c:pt>
                <c:pt idx="613">
                  <c:v>5.5101820000000004</c:v>
                </c:pt>
                <c:pt idx="614">
                  <c:v>5.5150350000000001</c:v>
                </c:pt>
                <c:pt idx="615">
                  <c:v>5.5198900000000002</c:v>
                </c:pt>
                <c:pt idx="616">
                  <c:v>5.5247469999999996</c:v>
                </c:pt>
                <c:pt idx="617">
                  <c:v>5.5296060000000002</c:v>
                </c:pt>
                <c:pt idx="618">
                  <c:v>5.5344670000000002</c:v>
                </c:pt>
                <c:pt idx="619">
                  <c:v>5.5393299999999996</c:v>
                </c:pt>
                <c:pt idx="620">
                  <c:v>5.5441960000000003</c:v>
                </c:pt>
                <c:pt idx="621">
                  <c:v>5.5490640000000004</c:v>
                </c:pt>
                <c:pt idx="622">
                  <c:v>5.5539339999999999</c:v>
                </c:pt>
                <c:pt idx="623">
                  <c:v>5.5588059999999997</c:v>
                </c:pt>
                <c:pt idx="624">
                  <c:v>5.5636799999999997</c:v>
                </c:pt>
                <c:pt idx="625">
                  <c:v>5.5685560000000001</c:v>
                </c:pt>
                <c:pt idx="626">
                  <c:v>5.5734339999999998</c:v>
                </c:pt>
                <c:pt idx="627">
                  <c:v>5.5783149999999999</c:v>
                </c:pt>
                <c:pt idx="628">
                  <c:v>5.5831980000000003</c:v>
                </c:pt>
                <c:pt idx="629">
                  <c:v>5.588082</c:v>
                </c:pt>
                <c:pt idx="630">
                  <c:v>5.5929690000000001</c:v>
                </c:pt>
                <c:pt idx="631">
                  <c:v>5.5978579999999996</c:v>
                </c:pt>
                <c:pt idx="632">
                  <c:v>5.6027500000000003</c:v>
                </c:pt>
                <c:pt idx="633">
                  <c:v>5.6076430000000004</c:v>
                </c:pt>
                <c:pt idx="634">
                  <c:v>5.6125379999999998</c:v>
                </c:pt>
                <c:pt idx="635">
                  <c:v>5.6174359999999997</c:v>
                </c:pt>
                <c:pt idx="636">
                  <c:v>5.6223359999999998</c:v>
                </c:pt>
                <c:pt idx="637">
                  <c:v>5.6272380000000002</c:v>
                </c:pt>
                <c:pt idx="638">
                  <c:v>5.632142</c:v>
                </c:pt>
                <c:pt idx="639">
                  <c:v>5.6370480000000001</c:v>
                </c:pt>
                <c:pt idx="640">
                  <c:v>5.6419560000000004</c:v>
                </c:pt>
                <c:pt idx="641">
                  <c:v>5.6468660000000002</c:v>
                </c:pt>
                <c:pt idx="642">
                  <c:v>5.6517790000000003</c:v>
                </c:pt>
                <c:pt idx="643">
                  <c:v>5.6566929999999997</c:v>
                </c:pt>
                <c:pt idx="644">
                  <c:v>5.6616109999999997</c:v>
                </c:pt>
                <c:pt idx="645">
                  <c:v>5.6665299999999998</c:v>
                </c:pt>
                <c:pt idx="646">
                  <c:v>5.6714510000000002</c:v>
                </c:pt>
                <c:pt idx="647">
                  <c:v>5.676374</c:v>
                </c:pt>
                <c:pt idx="648">
                  <c:v>5.6812990000000001</c:v>
                </c:pt>
                <c:pt idx="649">
                  <c:v>5.6862269999999997</c:v>
                </c:pt>
                <c:pt idx="650">
                  <c:v>5.6911560000000003</c:v>
                </c:pt>
                <c:pt idx="651">
                  <c:v>5.6960879999999996</c:v>
                </c:pt>
                <c:pt idx="652">
                  <c:v>5.701022</c:v>
                </c:pt>
                <c:pt idx="653">
                  <c:v>5.7059579999999999</c:v>
                </c:pt>
                <c:pt idx="654">
                  <c:v>5.710896</c:v>
                </c:pt>
                <c:pt idx="655">
                  <c:v>5.7158369999999996</c:v>
                </c:pt>
                <c:pt idx="656">
                  <c:v>5.7207790000000003</c:v>
                </c:pt>
                <c:pt idx="657">
                  <c:v>5.7257239999999996</c:v>
                </c:pt>
                <c:pt idx="658">
                  <c:v>5.7306699999999999</c:v>
                </c:pt>
                <c:pt idx="659">
                  <c:v>5.7356189999999998</c:v>
                </c:pt>
                <c:pt idx="660">
                  <c:v>5.74057</c:v>
                </c:pt>
                <c:pt idx="661">
                  <c:v>5.7455230000000004</c:v>
                </c:pt>
                <c:pt idx="662">
                  <c:v>5.7504790000000003</c:v>
                </c:pt>
                <c:pt idx="663">
                  <c:v>5.7554360000000004</c:v>
                </c:pt>
                <c:pt idx="664">
                  <c:v>5.7603960000000001</c:v>
                </c:pt>
                <c:pt idx="665">
                  <c:v>5.7653569999999998</c:v>
                </c:pt>
                <c:pt idx="666">
                  <c:v>5.770321</c:v>
                </c:pt>
                <c:pt idx="667">
                  <c:v>5.7752869999999996</c:v>
                </c:pt>
                <c:pt idx="668">
                  <c:v>5.7802550000000004</c:v>
                </c:pt>
                <c:pt idx="669">
                  <c:v>5.7852249999999996</c:v>
                </c:pt>
                <c:pt idx="670">
                  <c:v>5.7901980000000002</c:v>
                </c:pt>
                <c:pt idx="671">
                  <c:v>5.795172</c:v>
                </c:pt>
                <c:pt idx="672">
                  <c:v>5.8001490000000002</c:v>
                </c:pt>
                <c:pt idx="673">
                  <c:v>5.8051279999999998</c:v>
                </c:pt>
                <c:pt idx="674">
                  <c:v>5.8101089999999997</c:v>
                </c:pt>
                <c:pt idx="675">
                  <c:v>5.8150919999999999</c:v>
                </c:pt>
                <c:pt idx="676">
                  <c:v>5.8200760000000002</c:v>
                </c:pt>
                <c:pt idx="677">
                  <c:v>5.8250640000000002</c:v>
                </c:pt>
                <c:pt idx="678">
                  <c:v>5.8300530000000004</c:v>
                </c:pt>
                <c:pt idx="679">
                  <c:v>5.835045</c:v>
                </c:pt>
                <c:pt idx="680">
                  <c:v>5.840039</c:v>
                </c:pt>
                <c:pt idx="681">
                  <c:v>5.8450350000000002</c:v>
                </c:pt>
                <c:pt idx="682">
                  <c:v>5.8500319999999997</c:v>
                </c:pt>
                <c:pt idx="683">
                  <c:v>5.8550329999999997</c:v>
                </c:pt>
                <c:pt idx="684">
                  <c:v>5.8600349999999999</c:v>
                </c:pt>
                <c:pt idx="685">
                  <c:v>5.8650390000000003</c:v>
                </c:pt>
                <c:pt idx="686">
                  <c:v>5.8700460000000003</c:v>
                </c:pt>
                <c:pt idx="687">
                  <c:v>5.8750540000000004</c:v>
                </c:pt>
                <c:pt idx="688">
                  <c:v>5.8800650000000001</c:v>
                </c:pt>
                <c:pt idx="689">
                  <c:v>5.885078</c:v>
                </c:pt>
                <c:pt idx="690">
                  <c:v>5.8900930000000002</c:v>
                </c:pt>
                <c:pt idx="691">
                  <c:v>5.895111</c:v>
                </c:pt>
                <c:pt idx="692">
                  <c:v>5.9001299999999999</c:v>
                </c:pt>
                <c:pt idx="693">
                  <c:v>5.905151</c:v>
                </c:pt>
                <c:pt idx="694">
                  <c:v>5.9101749999999997</c:v>
                </c:pt>
                <c:pt idx="695">
                  <c:v>5.9152009999999997</c:v>
                </c:pt>
                <c:pt idx="696">
                  <c:v>5.9202279999999998</c:v>
                </c:pt>
                <c:pt idx="697">
                  <c:v>5.9252589999999996</c:v>
                </c:pt>
                <c:pt idx="698">
                  <c:v>5.9302910000000004</c:v>
                </c:pt>
                <c:pt idx="699">
                  <c:v>5.9353249999999997</c:v>
                </c:pt>
                <c:pt idx="700">
                  <c:v>5.9403610000000002</c:v>
                </c:pt>
                <c:pt idx="701">
                  <c:v>5.9454000000000002</c:v>
                </c:pt>
                <c:pt idx="702">
                  <c:v>5.9504409999999996</c:v>
                </c:pt>
                <c:pt idx="703">
                  <c:v>5.9554840000000002</c:v>
                </c:pt>
                <c:pt idx="704">
                  <c:v>5.9605290000000002</c:v>
                </c:pt>
                <c:pt idx="705">
                  <c:v>5.9655760000000004</c:v>
                </c:pt>
                <c:pt idx="706">
                  <c:v>5.9706250000000001</c:v>
                </c:pt>
                <c:pt idx="707">
                  <c:v>5.9756770000000001</c:v>
                </c:pt>
                <c:pt idx="708">
                  <c:v>5.9807300000000003</c:v>
                </c:pt>
                <c:pt idx="709">
                  <c:v>5.9857849999999999</c:v>
                </c:pt>
                <c:pt idx="710">
                  <c:v>5.9908429999999999</c:v>
                </c:pt>
                <c:pt idx="711">
                  <c:v>5.9959030000000002</c:v>
                </c:pt>
                <c:pt idx="712">
                  <c:v>6.000966</c:v>
                </c:pt>
                <c:pt idx="713">
                  <c:v>6.00603</c:v>
                </c:pt>
                <c:pt idx="714">
                  <c:v>6.0110960000000002</c:v>
                </c:pt>
                <c:pt idx="715">
                  <c:v>6.0161639999999998</c:v>
                </c:pt>
                <c:pt idx="716">
                  <c:v>6.0212349999999999</c:v>
                </c:pt>
                <c:pt idx="717">
                  <c:v>6.0263080000000002</c:v>
                </c:pt>
                <c:pt idx="718">
                  <c:v>6.0313829999999999</c:v>
                </c:pt>
                <c:pt idx="719">
                  <c:v>6.0364599999999999</c:v>
                </c:pt>
                <c:pt idx="720">
                  <c:v>6.0415390000000002</c:v>
                </c:pt>
                <c:pt idx="721">
                  <c:v>6.0466199999999999</c:v>
                </c:pt>
                <c:pt idx="722">
                  <c:v>6.0517029999999998</c:v>
                </c:pt>
                <c:pt idx="723">
                  <c:v>6.0567890000000002</c:v>
                </c:pt>
                <c:pt idx="724">
                  <c:v>6.061877</c:v>
                </c:pt>
                <c:pt idx="725">
                  <c:v>6.066967</c:v>
                </c:pt>
                <c:pt idx="726">
                  <c:v>6.0720590000000003</c:v>
                </c:pt>
                <c:pt idx="727">
                  <c:v>6.077153</c:v>
                </c:pt>
                <c:pt idx="728">
                  <c:v>6.082249</c:v>
                </c:pt>
                <c:pt idx="729">
                  <c:v>6.0873480000000004</c:v>
                </c:pt>
                <c:pt idx="730">
                  <c:v>6.0924480000000001</c:v>
                </c:pt>
                <c:pt idx="731">
                  <c:v>6.09755</c:v>
                </c:pt>
                <c:pt idx="732">
                  <c:v>6.1026550000000004</c:v>
                </c:pt>
                <c:pt idx="733">
                  <c:v>6.1077620000000001</c:v>
                </c:pt>
                <c:pt idx="734">
                  <c:v>6.1128710000000002</c:v>
                </c:pt>
                <c:pt idx="735">
                  <c:v>6.1179819999999996</c:v>
                </c:pt>
                <c:pt idx="736">
                  <c:v>6.1230960000000003</c:v>
                </c:pt>
                <c:pt idx="737">
                  <c:v>6.1282110000000003</c:v>
                </c:pt>
                <c:pt idx="738">
                  <c:v>6.1333289999999998</c:v>
                </c:pt>
                <c:pt idx="739">
                  <c:v>6.1384489999999996</c:v>
                </c:pt>
                <c:pt idx="740">
                  <c:v>6.1435700000000004</c:v>
                </c:pt>
                <c:pt idx="741">
                  <c:v>6.148695</c:v>
                </c:pt>
                <c:pt idx="742">
                  <c:v>6.1538209999999998</c:v>
                </c:pt>
                <c:pt idx="743">
                  <c:v>6.1589489999999998</c:v>
                </c:pt>
                <c:pt idx="744">
                  <c:v>6.1640790000000001</c:v>
                </c:pt>
                <c:pt idx="745">
                  <c:v>6.1692119999999999</c:v>
                </c:pt>
                <c:pt idx="746">
                  <c:v>6.1743459999999999</c:v>
                </c:pt>
                <c:pt idx="747">
                  <c:v>6.1794830000000003</c:v>
                </c:pt>
                <c:pt idx="748">
                  <c:v>6.1846220000000001</c:v>
                </c:pt>
                <c:pt idx="749">
                  <c:v>6.1897640000000003</c:v>
                </c:pt>
                <c:pt idx="750">
                  <c:v>6.1949069999999997</c:v>
                </c:pt>
                <c:pt idx="751">
                  <c:v>6.2000520000000003</c:v>
                </c:pt>
                <c:pt idx="752">
                  <c:v>6.2051999999999996</c:v>
                </c:pt>
                <c:pt idx="753">
                  <c:v>6.2103489999999999</c:v>
                </c:pt>
                <c:pt idx="754">
                  <c:v>6.2155009999999997</c:v>
                </c:pt>
                <c:pt idx="755">
                  <c:v>6.2206549999999998</c:v>
                </c:pt>
                <c:pt idx="756">
                  <c:v>6.2258110000000002</c:v>
                </c:pt>
                <c:pt idx="757">
                  <c:v>6.230969</c:v>
                </c:pt>
                <c:pt idx="758">
                  <c:v>6.2361300000000002</c:v>
                </c:pt>
                <c:pt idx="759">
                  <c:v>6.2412919999999996</c:v>
                </c:pt>
                <c:pt idx="760">
                  <c:v>6.2464570000000004</c:v>
                </c:pt>
                <c:pt idx="761">
                  <c:v>6.2516230000000004</c:v>
                </c:pt>
                <c:pt idx="762">
                  <c:v>6.2567919999999999</c:v>
                </c:pt>
                <c:pt idx="763">
                  <c:v>6.2619629999999997</c:v>
                </c:pt>
                <c:pt idx="764">
                  <c:v>6.2671359999999998</c:v>
                </c:pt>
                <c:pt idx="765">
                  <c:v>6.2723120000000003</c:v>
                </c:pt>
                <c:pt idx="766">
                  <c:v>6.2774890000000001</c:v>
                </c:pt>
                <c:pt idx="767">
                  <c:v>6.2826690000000003</c:v>
                </c:pt>
                <c:pt idx="768">
                  <c:v>6.2878499999999997</c:v>
                </c:pt>
                <c:pt idx="769">
                  <c:v>6.2930339999999996</c:v>
                </c:pt>
                <c:pt idx="770">
                  <c:v>6.2982199999999997</c:v>
                </c:pt>
                <c:pt idx="771">
                  <c:v>6.3034080000000001</c:v>
                </c:pt>
                <c:pt idx="772">
                  <c:v>6.3085990000000001</c:v>
                </c:pt>
                <c:pt idx="773">
                  <c:v>6.3137910000000002</c:v>
                </c:pt>
                <c:pt idx="774">
                  <c:v>6.3189849999999996</c:v>
                </c:pt>
                <c:pt idx="775">
                  <c:v>6.3241820000000004</c:v>
                </c:pt>
                <c:pt idx="776">
                  <c:v>6.3293809999999997</c:v>
                </c:pt>
                <c:pt idx="777">
                  <c:v>6.334581</c:v>
                </c:pt>
                <c:pt idx="778">
                  <c:v>6.339785</c:v>
                </c:pt>
                <c:pt idx="779">
                  <c:v>6.3449900000000001</c:v>
                </c:pt>
                <c:pt idx="780">
                  <c:v>6.3501969999999996</c:v>
                </c:pt>
                <c:pt idx="781">
                  <c:v>6.3554060000000003</c:v>
                </c:pt>
                <c:pt idx="782">
                  <c:v>6.3606179999999997</c:v>
                </c:pt>
                <c:pt idx="783">
                  <c:v>6.3658320000000002</c:v>
                </c:pt>
                <c:pt idx="784">
                  <c:v>6.3710469999999999</c:v>
                </c:pt>
                <c:pt idx="785">
                  <c:v>6.3762660000000002</c:v>
                </c:pt>
                <c:pt idx="786">
                  <c:v>6.3814859999999998</c:v>
                </c:pt>
                <c:pt idx="787">
                  <c:v>6.3867079999999996</c:v>
                </c:pt>
                <c:pt idx="788">
                  <c:v>6.3919319999999997</c:v>
                </c:pt>
                <c:pt idx="789">
                  <c:v>6.3971590000000003</c:v>
                </c:pt>
                <c:pt idx="790">
                  <c:v>6.4023880000000002</c:v>
                </c:pt>
                <c:pt idx="791">
                  <c:v>6.4076190000000004</c:v>
                </c:pt>
                <c:pt idx="792">
                  <c:v>6.4128509999999999</c:v>
                </c:pt>
                <c:pt idx="793">
                  <c:v>6.4180869999999999</c:v>
                </c:pt>
                <c:pt idx="794">
                  <c:v>6.423324</c:v>
                </c:pt>
                <c:pt idx="795">
                  <c:v>6.4285629999999996</c:v>
                </c:pt>
                <c:pt idx="796">
                  <c:v>6.4338050000000004</c:v>
                </c:pt>
                <c:pt idx="797">
                  <c:v>6.4390479999999997</c:v>
                </c:pt>
                <c:pt idx="798">
                  <c:v>6.4442940000000002</c:v>
                </c:pt>
                <c:pt idx="799">
                  <c:v>6.4495420000000001</c:v>
                </c:pt>
                <c:pt idx="800">
                  <c:v>6.4547920000000003</c:v>
                </c:pt>
                <c:pt idx="801">
                  <c:v>6.4600439999999999</c:v>
                </c:pt>
                <c:pt idx="802">
                  <c:v>6.4652979999999998</c:v>
                </c:pt>
                <c:pt idx="803">
                  <c:v>6.4705550000000001</c:v>
                </c:pt>
                <c:pt idx="804">
                  <c:v>6.4758129999999996</c:v>
                </c:pt>
                <c:pt idx="805">
                  <c:v>6.4810739999999996</c:v>
                </c:pt>
                <c:pt idx="806">
                  <c:v>6.4863369999999998</c:v>
                </c:pt>
                <c:pt idx="807">
                  <c:v>6.4916020000000003</c:v>
                </c:pt>
                <c:pt idx="808">
                  <c:v>6.4968690000000002</c:v>
                </c:pt>
                <c:pt idx="809">
                  <c:v>6.5021380000000004</c:v>
                </c:pt>
                <c:pt idx="810">
                  <c:v>6.5074100000000001</c:v>
                </c:pt>
                <c:pt idx="811">
                  <c:v>6.512683</c:v>
                </c:pt>
                <c:pt idx="812">
                  <c:v>6.5179590000000003</c:v>
                </c:pt>
                <c:pt idx="813">
                  <c:v>6.523237</c:v>
                </c:pt>
                <c:pt idx="814">
                  <c:v>6.5285159999999998</c:v>
                </c:pt>
                <c:pt idx="815">
                  <c:v>6.5337990000000001</c:v>
                </c:pt>
                <c:pt idx="816">
                  <c:v>6.5390829999999998</c:v>
                </c:pt>
                <c:pt idx="817">
                  <c:v>6.5443689999999997</c:v>
                </c:pt>
                <c:pt idx="818">
                  <c:v>6.5496569999999998</c:v>
                </c:pt>
                <c:pt idx="819">
                  <c:v>6.5549480000000004</c:v>
                </c:pt>
                <c:pt idx="820">
                  <c:v>6.5602410000000004</c:v>
                </c:pt>
                <c:pt idx="821">
                  <c:v>6.5655359999999998</c:v>
                </c:pt>
                <c:pt idx="822">
                  <c:v>6.5708330000000004</c:v>
                </c:pt>
                <c:pt idx="823">
                  <c:v>6.5761320000000003</c:v>
                </c:pt>
                <c:pt idx="824">
                  <c:v>6.5814329999999996</c:v>
                </c:pt>
                <c:pt idx="825">
                  <c:v>6.5867370000000003</c:v>
                </c:pt>
                <c:pt idx="826">
                  <c:v>6.5920420000000002</c:v>
                </c:pt>
                <c:pt idx="827">
                  <c:v>6.5973499999999996</c:v>
                </c:pt>
                <c:pt idx="828">
                  <c:v>6.6026600000000002</c:v>
                </c:pt>
                <c:pt idx="829">
                  <c:v>6.6079720000000002</c:v>
                </c:pt>
                <c:pt idx="830">
                  <c:v>6.6132860000000004</c:v>
                </c:pt>
                <c:pt idx="831">
                  <c:v>6.6186020000000001</c:v>
                </c:pt>
                <c:pt idx="832">
                  <c:v>6.62392</c:v>
                </c:pt>
                <c:pt idx="833">
                  <c:v>6.6292410000000004</c:v>
                </c:pt>
                <c:pt idx="834">
                  <c:v>6.634563</c:v>
                </c:pt>
                <c:pt idx="835">
                  <c:v>6.639888</c:v>
                </c:pt>
                <c:pt idx="836">
                  <c:v>6.6452159999999996</c:v>
                </c:pt>
                <c:pt idx="837">
                  <c:v>6.6505450000000002</c:v>
                </c:pt>
                <c:pt idx="838">
                  <c:v>6.6558760000000001</c:v>
                </c:pt>
                <c:pt idx="839">
                  <c:v>6.6612090000000004</c:v>
                </c:pt>
                <c:pt idx="840">
                  <c:v>6.666544</c:v>
                </c:pt>
                <c:pt idx="841">
                  <c:v>6.6718820000000001</c:v>
                </c:pt>
                <c:pt idx="842">
                  <c:v>6.6772220000000004</c:v>
                </c:pt>
                <c:pt idx="843">
                  <c:v>6.6825640000000002</c:v>
                </c:pt>
                <c:pt idx="844">
                  <c:v>6.6879080000000002</c:v>
                </c:pt>
                <c:pt idx="845">
                  <c:v>6.6932539999999996</c:v>
                </c:pt>
                <c:pt idx="846">
                  <c:v>6.6986020000000002</c:v>
                </c:pt>
                <c:pt idx="847">
                  <c:v>6.7039520000000001</c:v>
                </c:pt>
                <c:pt idx="848">
                  <c:v>6.7093049999999996</c:v>
                </c:pt>
                <c:pt idx="849">
                  <c:v>6.7146600000000003</c:v>
                </c:pt>
                <c:pt idx="850">
                  <c:v>6.7200160000000002</c:v>
                </c:pt>
                <c:pt idx="851">
                  <c:v>6.7253759999999998</c:v>
                </c:pt>
                <c:pt idx="852">
                  <c:v>6.7307370000000004</c:v>
                </c:pt>
                <c:pt idx="853">
                  <c:v>6.7361000000000004</c:v>
                </c:pt>
                <c:pt idx="854">
                  <c:v>6.7414649999999998</c:v>
                </c:pt>
                <c:pt idx="855">
                  <c:v>6.7468329999999996</c:v>
                </c:pt>
                <c:pt idx="856">
                  <c:v>6.7522029999999997</c:v>
                </c:pt>
                <c:pt idx="857">
                  <c:v>6.757574</c:v>
                </c:pt>
                <c:pt idx="858">
                  <c:v>6.7629479999999997</c:v>
                </c:pt>
                <c:pt idx="859">
                  <c:v>6.7683239999999998</c:v>
                </c:pt>
                <c:pt idx="860">
                  <c:v>6.7737020000000001</c:v>
                </c:pt>
                <c:pt idx="861">
                  <c:v>6.779083</c:v>
                </c:pt>
                <c:pt idx="862">
                  <c:v>6.784465</c:v>
                </c:pt>
                <c:pt idx="863">
                  <c:v>6.7898500000000004</c:v>
                </c:pt>
                <c:pt idx="864">
                  <c:v>6.7952370000000002</c:v>
                </c:pt>
                <c:pt idx="865">
                  <c:v>6.8006250000000001</c:v>
                </c:pt>
                <c:pt idx="866">
                  <c:v>6.8060159999999996</c:v>
                </c:pt>
                <c:pt idx="867">
                  <c:v>6.8114090000000003</c:v>
                </c:pt>
                <c:pt idx="868">
                  <c:v>6.8168049999999996</c:v>
                </c:pt>
                <c:pt idx="869">
                  <c:v>6.8222019999999999</c:v>
                </c:pt>
                <c:pt idx="870">
                  <c:v>6.8276019999999997</c:v>
                </c:pt>
                <c:pt idx="871">
                  <c:v>6.8330039999999999</c:v>
                </c:pt>
                <c:pt idx="872">
                  <c:v>6.8384070000000001</c:v>
                </c:pt>
                <c:pt idx="873">
                  <c:v>6.8438129999999999</c:v>
                </c:pt>
                <c:pt idx="874">
                  <c:v>6.849221</c:v>
                </c:pt>
                <c:pt idx="875">
                  <c:v>6.8546310000000004</c:v>
                </c:pt>
                <c:pt idx="876">
                  <c:v>6.8600440000000003</c:v>
                </c:pt>
                <c:pt idx="877">
                  <c:v>6.8654580000000003</c:v>
                </c:pt>
                <c:pt idx="878">
                  <c:v>6.8708749999999998</c:v>
                </c:pt>
                <c:pt idx="879">
                  <c:v>6.8762939999999997</c:v>
                </c:pt>
                <c:pt idx="880">
                  <c:v>6.8817149999999998</c:v>
                </c:pt>
                <c:pt idx="881">
                  <c:v>6.8871380000000002</c:v>
                </c:pt>
                <c:pt idx="882">
                  <c:v>6.892563</c:v>
                </c:pt>
                <c:pt idx="883">
                  <c:v>6.8979900000000001</c:v>
                </c:pt>
                <c:pt idx="884">
                  <c:v>6.9034190000000004</c:v>
                </c:pt>
                <c:pt idx="885">
                  <c:v>6.9088510000000003</c:v>
                </c:pt>
                <c:pt idx="886">
                  <c:v>6.9142849999999996</c:v>
                </c:pt>
                <c:pt idx="887">
                  <c:v>6.919721</c:v>
                </c:pt>
                <c:pt idx="888">
                  <c:v>6.9251589999999998</c:v>
                </c:pt>
                <c:pt idx="889">
                  <c:v>6.930599</c:v>
                </c:pt>
                <c:pt idx="890">
                  <c:v>6.9360410000000003</c:v>
                </c:pt>
                <c:pt idx="891">
                  <c:v>6.9414850000000001</c:v>
                </c:pt>
                <c:pt idx="892">
                  <c:v>6.9469320000000003</c:v>
                </c:pt>
                <c:pt idx="893">
                  <c:v>6.9523809999999999</c:v>
                </c:pt>
                <c:pt idx="894">
                  <c:v>6.9578309999999997</c:v>
                </c:pt>
                <c:pt idx="895">
                  <c:v>6.9632839999999998</c:v>
                </c:pt>
                <c:pt idx="896">
                  <c:v>6.9687400000000004</c:v>
                </c:pt>
                <c:pt idx="897">
                  <c:v>6.9741970000000002</c:v>
                </c:pt>
                <c:pt idx="898">
                  <c:v>6.9796560000000003</c:v>
                </c:pt>
                <c:pt idx="899">
                  <c:v>6.9851169999999998</c:v>
                </c:pt>
                <c:pt idx="900">
                  <c:v>6.9905809999999997</c:v>
                </c:pt>
                <c:pt idx="901">
                  <c:v>6.9960469999999999</c:v>
                </c:pt>
                <c:pt idx="902">
                  <c:v>7.0015150000000004</c:v>
                </c:pt>
                <c:pt idx="903">
                  <c:v>7.0069850000000002</c:v>
                </c:pt>
                <c:pt idx="904">
                  <c:v>7.0124570000000004</c:v>
                </c:pt>
                <c:pt idx="905">
                  <c:v>7.0179309999999999</c:v>
                </c:pt>
                <c:pt idx="906">
                  <c:v>7.0234079999999999</c:v>
                </c:pt>
                <c:pt idx="907">
                  <c:v>7.028886</c:v>
                </c:pt>
                <c:pt idx="908">
                  <c:v>7.0343669999999996</c:v>
                </c:pt>
                <c:pt idx="909">
                  <c:v>7.0398500000000004</c:v>
                </c:pt>
                <c:pt idx="910">
                  <c:v>7.0453349999999997</c:v>
                </c:pt>
                <c:pt idx="911">
                  <c:v>7.0508220000000001</c:v>
                </c:pt>
                <c:pt idx="912">
                  <c:v>7.056311</c:v>
                </c:pt>
                <c:pt idx="913">
                  <c:v>7.0618030000000003</c:v>
                </c:pt>
                <c:pt idx="914">
                  <c:v>7.0672969999999999</c:v>
                </c:pt>
                <c:pt idx="915">
                  <c:v>7.0727919999999997</c:v>
                </c:pt>
                <c:pt idx="916">
                  <c:v>7.07829</c:v>
                </c:pt>
                <c:pt idx="917">
                  <c:v>7.0837899999999996</c:v>
                </c:pt>
                <c:pt idx="918">
                  <c:v>7.0892920000000004</c:v>
                </c:pt>
                <c:pt idx="919">
                  <c:v>7.0947959999999997</c:v>
                </c:pt>
                <c:pt idx="920">
                  <c:v>7.1003020000000001</c:v>
                </c:pt>
                <c:pt idx="921">
                  <c:v>7.1058110000000001</c:v>
                </c:pt>
                <c:pt idx="922">
                  <c:v>7.1113210000000002</c:v>
                </c:pt>
                <c:pt idx="923">
                  <c:v>7.1168339999999999</c:v>
                </c:pt>
                <c:pt idx="924">
                  <c:v>7.1223489999999998</c:v>
                </c:pt>
                <c:pt idx="925">
                  <c:v>7.127866</c:v>
                </c:pt>
                <c:pt idx="926">
                  <c:v>7.1333849999999996</c:v>
                </c:pt>
                <c:pt idx="927">
                  <c:v>7.1389060000000004</c:v>
                </c:pt>
                <c:pt idx="928">
                  <c:v>7.1444299999999998</c:v>
                </c:pt>
                <c:pt idx="929">
                  <c:v>7.1499550000000003</c:v>
                </c:pt>
                <c:pt idx="930">
                  <c:v>7.1554830000000003</c:v>
                </c:pt>
                <c:pt idx="931">
                  <c:v>7.1610129999999996</c:v>
                </c:pt>
                <c:pt idx="932">
                  <c:v>7.1665450000000002</c:v>
                </c:pt>
                <c:pt idx="933">
                  <c:v>7.1720790000000001</c:v>
                </c:pt>
                <c:pt idx="934">
                  <c:v>7.1776150000000003</c:v>
                </c:pt>
                <c:pt idx="935">
                  <c:v>7.183154</c:v>
                </c:pt>
                <c:pt idx="936">
                  <c:v>7.1886939999999999</c:v>
                </c:pt>
                <c:pt idx="937">
                  <c:v>7.1942370000000002</c:v>
                </c:pt>
                <c:pt idx="938">
                  <c:v>7.1997819999999999</c:v>
                </c:pt>
                <c:pt idx="939">
                  <c:v>7.2053279999999997</c:v>
                </c:pt>
                <c:pt idx="940">
                  <c:v>7.2108780000000001</c:v>
                </c:pt>
                <c:pt idx="941">
                  <c:v>7.2164289999999998</c:v>
                </c:pt>
                <c:pt idx="942">
                  <c:v>7.2219819999999997</c:v>
                </c:pt>
                <c:pt idx="943">
                  <c:v>7.227538</c:v>
                </c:pt>
                <c:pt idx="944">
                  <c:v>7.2330949999999996</c:v>
                </c:pt>
                <c:pt idx="945">
                  <c:v>7.2386549999999996</c:v>
                </c:pt>
                <c:pt idx="946">
                  <c:v>7.2442169999999999</c:v>
                </c:pt>
                <c:pt idx="947">
                  <c:v>7.2497809999999996</c:v>
                </c:pt>
                <c:pt idx="948">
                  <c:v>7.2553470000000004</c:v>
                </c:pt>
                <c:pt idx="949">
                  <c:v>7.2609149999999998</c:v>
                </c:pt>
                <c:pt idx="950">
                  <c:v>7.2664859999999996</c:v>
                </c:pt>
                <c:pt idx="951">
                  <c:v>7.2720580000000004</c:v>
                </c:pt>
                <c:pt idx="952">
                  <c:v>7.2776329999999998</c:v>
                </c:pt>
                <c:pt idx="953">
                  <c:v>7.2832100000000004</c:v>
                </c:pt>
                <c:pt idx="954">
                  <c:v>7.2887890000000004</c:v>
                </c:pt>
                <c:pt idx="955">
                  <c:v>7.2943699999999998</c:v>
                </c:pt>
                <c:pt idx="956">
                  <c:v>7.2999530000000004</c:v>
                </c:pt>
                <c:pt idx="957">
                  <c:v>7.3055389999999996</c:v>
                </c:pt>
                <c:pt idx="958">
                  <c:v>7.3111259999999998</c:v>
                </c:pt>
                <c:pt idx="959">
                  <c:v>7.3167160000000004</c:v>
                </c:pt>
                <c:pt idx="960">
                  <c:v>7.3223079999999996</c:v>
                </c:pt>
                <c:pt idx="961">
                  <c:v>7.3279009999999998</c:v>
                </c:pt>
                <c:pt idx="962">
                  <c:v>7.3334979999999996</c:v>
                </c:pt>
                <c:pt idx="963">
                  <c:v>7.3390959999999996</c:v>
                </c:pt>
                <c:pt idx="964">
                  <c:v>7.3446959999999999</c:v>
                </c:pt>
                <c:pt idx="965">
                  <c:v>7.3502980000000004</c:v>
                </c:pt>
                <c:pt idx="966">
                  <c:v>7.3559029999999996</c:v>
                </c:pt>
                <c:pt idx="967">
                  <c:v>7.36151</c:v>
                </c:pt>
                <c:pt idx="968">
                  <c:v>7.3671179999999996</c:v>
                </c:pt>
                <c:pt idx="969">
                  <c:v>7.3727299999999998</c:v>
                </c:pt>
                <c:pt idx="970">
                  <c:v>7.3783430000000001</c:v>
                </c:pt>
                <c:pt idx="971">
                  <c:v>7.3839579999999998</c:v>
                </c:pt>
                <c:pt idx="972">
                  <c:v>7.3895749999999998</c:v>
                </c:pt>
                <c:pt idx="973">
                  <c:v>7.3951950000000002</c:v>
                </c:pt>
                <c:pt idx="974">
                  <c:v>7.4008159999999998</c:v>
                </c:pt>
                <c:pt idx="975">
                  <c:v>7.4064399999999999</c:v>
                </c:pt>
                <c:pt idx="976">
                  <c:v>7.4120660000000003</c:v>
                </c:pt>
                <c:pt idx="977">
                  <c:v>7.4176950000000001</c:v>
                </c:pt>
                <c:pt idx="978">
                  <c:v>7.4233250000000002</c:v>
                </c:pt>
                <c:pt idx="979">
                  <c:v>7.4289569999999996</c:v>
                </c:pt>
                <c:pt idx="980">
                  <c:v>7.4345920000000003</c:v>
                </c:pt>
                <c:pt idx="981">
                  <c:v>7.4402280000000003</c:v>
                </c:pt>
                <c:pt idx="982">
                  <c:v>7.4458669999999998</c:v>
                </c:pt>
                <c:pt idx="983">
                  <c:v>7.4515079999999996</c:v>
                </c:pt>
                <c:pt idx="984">
                  <c:v>7.4571509999999996</c:v>
                </c:pt>
                <c:pt idx="985">
                  <c:v>7.462796</c:v>
                </c:pt>
                <c:pt idx="986">
                  <c:v>7.4684429999999997</c:v>
                </c:pt>
                <c:pt idx="987">
                  <c:v>7.4740929999999999</c:v>
                </c:pt>
                <c:pt idx="988">
                  <c:v>7.4797440000000002</c:v>
                </c:pt>
                <c:pt idx="989">
                  <c:v>7.485398</c:v>
                </c:pt>
                <c:pt idx="990">
                  <c:v>7.4910540000000001</c:v>
                </c:pt>
                <c:pt idx="991">
                  <c:v>7.4967119999999996</c:v>
                </c:pt>
                <c:pt idx="992">
                  <c:v>7.5023720000000003</c:v>
                </c:pt>
                <c:pt idx="993">
                  <c:v>7.5080340000000003</c:v>
                </c:pt>
                <c:pt idx="994">
                  <c:v>7.5136989999999999</c:v>
                </c:pt>
                <c:pt idx="995">
                  <c:v>7.5193649999999996</c:v>
                </c:pt>
                <c:pt idx="996">
                  <c:v>7.5250339999999998</c:v>
                </c:pt>
                <c:pt idx="997">
                  <c:v>7.5307050000000002</c:v>
                </c:pt>
                <c:pt idx="998">
                  <c:v>7.536378</c:v>
                </c:pt>
                <c:pt idx="999">
                  <c:v>7.5420530000000001</c:v>
                </c:pt>
                <c:pt idx="1000">
                  <c:v>7.5477299999999996</c:v>
                </c:pt>
                <c:pt idx="1001">
                  <c:v>7.5534100000000004</c:v>
                </c:pt>
                <c:pt idx="1002">
                  <c:v>7.5590909999999996</c:v>
                </c:pt>
                <c:pt idx="1003">
                  <c:v>7.564775</c:v>
                </c:pt>
                <c:pt idx="1004">
                  <c:v>7.5704599999999997</c:v>
                </c:pt>
                <c:pt idx="1005">
                  <c:v>7.5761479999999999</c:v>
                </c:pt>
                <c:pt idx="1006">
                  <c:v>7.5818380000000003</c:v>
                </c:pt>
                <c:pt idx="1007">
                  <c:v>7.5875310000000002</c:v>
                </c:pt>
                <c:pt idx="1008">
                  <c:v>7.5932250000000003</c:v>
                </c:pt>
                <c:pt idx="1009">
                  <c:v>7.5989209999999998</c:v>
                </c:pt>
                <c:pt idx="1010">
                  <c:v>7.6046199999999997</c:v>
                </c:pt>
                <c:pt idx="1011">
                  <c:v>7.6103209999999999</c:v>
                </c:pt>
                <c:pt idx="1012">
                  <c:v>7.6160240000000003</c:v>
                </c:pt>
                <c:pt idx="1013">
                  <c:v>7.6217280000000001</c:v>
                </c:pt>
                <c:pt idx="1014">
                  <c:v>7.6274350000000002</c:v>
                </c:pt>
                <c:pt idx="1015">
                  <c:v>7.6331449999999998</c:v>
                </c:pt>
                <c:pt idx="1016">
                  <c:v>7.6388559999999996</c:v>
                </c:pt>
                <c:pt idx="1017">
                  <c:v>7.6445689999999997</c:v>
                </c:pt>
                <c:pt idx="1018">
                  <c:v>7.6502850000000002</c:v>
                </c:pt>
                <c:pt idx="1019">
                  <c:v>7.6560030000000001</c:v>
                </c:pt>
                <c:pt idx="1020">
                  <c:v>7.6617230000000003</c:v>
                </c:pt>
                <c:pt idx="1021">
                  <c:v>7.6674449999999998</c:v>
                </c:pt>
                <c:pt idx="1022">
                  <c:v>7.6731689999999997</c:v>
                </c:pt>
                <c:pt idx="1023">
                  <c:v>7.6788949999999998</c:v>
                </c:pt>
                <c:pt idx="1024">
                  <c:v>7.6846240000000003</c:v>
                </c:pt>
                <c:pt idx="1025">
                  <c:v>7.6903550000000003</c:v>
                </c:pt>
                <c:pt idx="1026">
                  <c:v>7.6960870000000003</c:v>
                </c:pt>
                <c:pt idx="1027">
                  <c:v>7.7018219999999999</c:v>
                </c:pt>
                <c:pt idx="1028">
                  <c:v>7.70756</c:v>
                </c:pt>
                <c:pt idx="1029">
                  <c:v>7.713298</c:v>
                </c:pt>
                <c:pt idx="1030">
                  <c:v>7.7190399999999997</c:v>
                </c:pt>
                <c:pt idx="1031">
                  <c:v>7.7247830000000004</c:v>
                </c:pt>
                <c:pt idx="1032">
                  <c:v>7.7305289999999998</c:v>
                </c:pt>
                <c:pt idx="1033">
                  <c:v>7.7362770000000003</c:v>
                </c:pt>
                <c:pt idx="1034">
                  <c:v>7.7420260000000001</c:v>
                </c:pt>
                <c:pt idx="1035">
                  <c:v>7.7477780000000003</c:v>
                </c:pt>
                <c:pt idx="1036">
                  <c:v>7.7535319999999999</c:v>
                </c:pt>
                <c:pt idx="1037">
                  <c:v>7.7592889999999999</c:v>
                </c:pt>
                <c:pt idx="1038">
                  <c:v>7.765047</c:v>
                </c:pt>
                <c:pt idx="1039">
                  <c:v>7.7708079999999997</c:v>
                </c:pt>
                <c:pt idx="1040">
                  <c:v>7.7765700000000004</c:v>
                </c:pt>
                <c:pt idx="1041">
                  <c:v>7.7823349999999998</c:v>
                </c:pt>
                <c:pt idx="1042">
                  <c:v>7.7881020000000003</c:v>
                </c:pt>
                <c:pt idx="1043">
                  <c:v>7.7938710000000002</c:v>
                </c:pt>
                <c:pt idx="1044">
                  <c:v>7.7996420000000004</c:v>
                </c:pt>
                <c:pt idx="1045">
                  <c:v>7.8054160000000001</c:v>
                </c:pt>
                <c:pt idx="1046">
                  <c:v>7.811191</c:v>
                </c:pt>
                <c:pt idx="1047">
                  <c:v>7.8169680000000001</c:v>
                </c:pt>
                <c:pt idx="1048">
                  <c:v>7.8227479999999998</c:v>
                </c:pt>
                <c:pt idx="1049">
                  <c:v>7.8285299999999998</c:v>
                </c:pt>
                <c:pt idx="1050">
                  <c:v>7.834314</c:v>
                </c:pt>
                <c:pt idx="1051">
                  <c:v>7.8400999999999996</c:v>
                </c:pt>
                <c:pt idx="1052">
                  <c:v>7.8458889999999997</c:v>
                </c:pt>
                <c:pt idx="1053">
                  <c:v>7.8516789999999999</c:v>
                </c:pt>
                <c:pt idx="1054">
                  <c:v>7.8574719999999996</c:v>
                </c:pt>
                <c:pt idx="1055">
                  <c:v>7.8632660000000003</c:v>
                </c:pt>
                <c:pt idx="1056">
                  <c:v>7.8690629999999997</c:v>
                </c:pt>
                <c:pt idx="1057">
                  <c:v>7.8748620000000003</c:v>
                </c:pt>
                <c:pt idx="1058">
                  <c:v>7.8806630000000002</c:v>
                </c:pt>
                <c:pt idx="1059">
                  <c:v>7.8864669999999997</c:v>
                </c:pt>
                <c:pt idx="1060">
                  <c:v>7.8922720000000002</c:v>
                </c:pt>
                <c:pt idx="1061">
                  <c:v>7.8980790000000001</c:v>
                </c:pt>
                <c:pt idx="1062">
                  <c:v>7.9038890000000004</c:v>
                </c:pt>
                <c:pt idx="1063">
                  <c:v>7.9097010000000001</c:v>
                </c:pt>
                <c:pt idx="1064">
                  <c:v>7.9155150000000001</c:v>
                </c:pt>
                <c:pt idx="1065">
                  <c:v>7.9213310000000003</c:v>
                </c:pt>
                <c:pt idx="1066">
                  <c:v>7.927149</c:v>
                </c:pt>
                <c:pt idx="1067">
                  <c:v>7.9329700000000001</c:v>
                </c:pt>
                <c:pt idx="1068">
                  <c:v>7.9387920000000003</c:v>
                </c:pt>
                <c:pt idx="1069">
                  <c:v>7.9446159999999999</c:v>
                </c:pt>
                <c:pt idx="1070">
                  <c:v>7.9504429999999999</c:v>
                </c:pt>
                <c:pt idx="1071">
                  <c:v>7.9562720000000002</c:v>
                </c:pt>
                <c:pt idx="1072">
                  <c:v>7.9621029999999999</c:v>
                </c:pt>
                <c:pt idx="1073">
                  <c:v>7.9679359999999999</c:v>
                </c:pt>
                <c:pt idx="1074">
                  <c:v>7.9737720000000003</c:v>
                </c:pt>
                <c:pt idx="1075">
                  <c:v>7.979609</c:v>
                </c:pt>
                <c:pt idx="1076">
                  <c:v>7.9854479999999999</c:v>
                </c:pt>
                <c:pt idx="1077">
                  <c:v>7.9912900000000002</c:v>
                </c:pt>
                <c:pt idx="1078">
                  <c:v>7.997134</c:v>
                </c:pt>
                <c:pt idx="1079">
                  <c:v>8.0029800000000009</c:v>
                </c:pt>
                <c:pt idx="1080">
                  <c:v>8.0088279999999994</c:v>
                </c:pt>
                <c:pt idx="1081">
                  <c:v>8.014678</c:v>
                </c:pt>
                <c:pt idx="1082">
                  <c:v>8.0205310000000001</c:v>
                </c:pt>
                <c:pt idx="1083">
                  <c:v>8.0263849999999994</c:v>
                </c:pt>
                <c:pt idx="1084">
                  <c:v>8.0322420000000001</c:v>
                </c:pt>
                <c:pt idx="1085">
                  <c:v>8.0381</c:v>
                </c:pt>
                <c:pt idx="1086">
                  <c:v>8.0439620000000005</c:v>
                </c:pt>
                <c:pt idx="1087">
                  <c:v>8.0498250000000002</c:v>
                </c:pt>
                <c:pt idx="1088">
                  <c:v>8.0556900000000002</c:v>
                </c:pt>
                <c:pt idx="1089">
                  <c:v>8.0615570000000005</c:v>
                </c:pt>
                <c:pt idx="1090">
                  <c:v>8.0674270000000003</c:v>
                </c:pt>
                <c:pt idx="1091">
                  <c:v>8.0732979999999994</c:v>
                </c:pt>
                <c:pt idx="1092">
                  <c:v>8.0791710000000005</c:v>
                </c:pt>
                <c:pt idx="1093">
                  <c:v>8.0850480000000005</c:v>
                </c:pt>
                <c:pt idx="1094">
                  <c:v>8.0909250000000004</c:v>
                </c:pt>
                <c:pt idx="1095">
                  <c:v>8.0968060000000008</c:v>
                </c:pt>
                <c:pt idx="1096">
                  <c:v>8.1026880000000006</c:v>
                </c:pt>
                <c:pt idx="1097">
                  <c:v>8.1085720000000006</c:v>
                </c:pt>
                <c:pt idx="1098">
                  <c:v>8.1144590000000001</c:v>
                </c:pt>
                <c:pt idx="1099">
                  <c:v>8.1203479999999999</c:v>
                </c:pt>
                <c:pt idx="1100">
                  <c:v>8.1262380000000007</c:v>
                </c:pt>
                <c:pt idx="1101">
                  <c:v>8.1321320000000004</c:v>
                </c:pt>
                <c:pt idx="1102">
                  <c:v>8.138026</c:v>
                </c:pt>
                <c:pt idx="1103">
                  <c:v>8.1439240000000002</c:v>
                </c:pt>
                <c:pt idx="1104">
                  <c:v>8.1498229999999996</c:v>
                </c:pt>
                <c:pt idx="1105">
                  <c:v>8.1557250000000003</c:v>
                </c:pt>
                <c:pt idx="1106">
                  <c:v>8.1616280000000003</c:v>
                </c:pt>
                <c:pt idx="1107">
                  <c:v>8.1675339999999998</c:v>
                </c:pt>
                <c:pt idx="1108">
                  <c:v>8.1734419999999997</c:v>
                </c:pt>
                <c:pt idx="1109">
                  <c:v>8.1793519999999997</c:v>
                </c:pt>
                <c:pt idx="1110">
                  <c:v>8.1852640000000001</c:v>
                </c:pt>
                <c:pt idx="1111">
                  <c:v>8.1911780000000007</c:v>
                </c:pt>
                <c:pt idx="1112">
                  <c:v>8.1970949999999991</c:v>
                </c:pt>
                <c:pt idx="1113">
                  <c:v>8.2030130000000003</c:v>
                </c:pt>
                <c:pt idx="1114">
                  <c:v>8.2089339999999993</c:v>
                </c:pt>
                <c:pt idx="1115">
                  <c:v>8.2148570000000003</c:v>
                </c:pt>
                <c:pt idx="1116">
                  <c:v>8.2207810000000006</c:v>
                </c:pt>
                <c:pt idx="1117">
                  <c:v>8.2267089999999996</c:v>
                </c:pt>
                <c:pt idx="1118">
                  <c:v>8.2326379999999997</c:v>
                </c:pt>
                <c:pt idx="1119">
                  <c:v>8.238569</c:v>
                </c:pt>
                <c:pt idx="1120">
                  <c:v>8.2445029999999999</c:v>
                </c:pt>
                <c:pt idx="1121">
                  <c:v>8.2504390000000001</c:v>
                </c:pt>
                <c:pt idx="1122">
                  <c:v>8.2563759999999995</c:v>
                </c:pt>
                <c:pt idx="1123">
                  <c:v>8.2623169999999995</c:v>
                </c:pt>
                <c:pt idx="1124">
                  <c:v>8.2682579999999994</c:v>
                </c:pt>
                <c:pt idx="1125">
                  <c:v>8.2742020000000007</c:v>
                </c:pt>
                <c:pt idx="1126">
                  <c:v>8.2801489999999998</c:v>
                </c:pt>
                <c:pt idx="1127">
                  <c:v>8.2860980000000009</c:v>
                </c:pt>
                <c:pt idx="1128">
                  <c:v>8.2920479999999994</c:v>
                </c:pt>
                <c:pt idx="1129">
                  <c:v>8.2980009999999993</c:v>
                </c:pt>
                <c:pt idx="1130">
                  <c:v>8.3039559999999994</c:v>
                </c:pt>
                <c:pt idx="1131">
                  <c:v>8.3099129999999999</c:v>
                </c:pt>
                <c:pt idx="1132">
                  <c:v>8.3158720000000006</c:v>
                </c:pt>
                <c:pt idx="1133">
                  <c:v>8.3218340000000008</c:v>
                </c:pt>
                <c:pt idx="1134">
                  <c:v>8.3277970000000003</c:v>
                </c:pt>
                <c:pt idx="1135">
                  <c:v>8.3337620000000001</c:v>
                </c:pt>
                <c:pt idx="1136">
                  <c:v>8.3397299999999994</c:v>
                </c:pt>
                <c:pt idx="1137">
                  <c:v>8.3457000000000008</c:v>
                </c:pt>
                <c:pt idx="1138">
                  <c:v>8.3516720000000007</c:v>
                </c:pt>
                <c:pt idx="1139">
                  <c:v>8.3576460000000008</c:v>
                </c:pt>
                <c:pt idx="1140">
                  <c:v>8.3636230000000005</c:v>
                </c:pt>
                <c:pt idx="1141">
                  <c:v>8.3696000000000002</c:v>
                </c:pt>
                <c:pt idx="1142">
                  <c:v>8.3755810000000004</c:v>
                </c:pt>
                <c:pt idx="1143">
                  <c:v>8.3815639999999991</c:v>
                </c:pt>
                <c:pt idx="1144">
                  <c:v>8.3875480000000007</c:v>
                </c:pt>
                <c:pt idx="1145">
                  <c:v>8.3935359999999992</c:v>
                </c:pt>
                <c:pt idx="1146">
                  <c:v>8.3995250000000006</c:v>
                </c:pt>
                <c:pt idx="1147">
                  <c:v>8.4055160000000004</c:v>
                </c:pt>
                <c:pt idx="1148">
                  <c:v>8.4115099999999998</c:v>
                </c:pt>
                <c:pt idx="1149">
                  <c:v>8.4175039999999992</c:v>
                </c:pt>
                <c:pt idx="1150">
                  <c:v>8.4235019999999992</c:v>
                </c:pt>
                <c:pt idx="1151">
                  <c:v>8.4295019999999994</c:v>
                </c:pt>
                <c:pt idx="1152">
                  <c:v>8.4355039999999999</c:v>
                </c:pt>
                <c:pt idx="1153">
                  <c:v>8.4415069999999996</c:v>
                </c:pt>
                <c:pt idx="1154">
                  <c:v>8.447514</c:v>
                </c:pt>
                <c:pt idx="1155">
                  <c:v>8.4535230000000006</c:v>
                </c:pt>
                <c:pt idx="1156">
                  <c:v>8.4595330000000004</c:v>
                </c:pt>
                <c:pt idx="1157">
                  <c:v>8.4655459999999998</c:v>
                </c:pt>
                <c:pt idx="1158">
                  <c:v>8.4715600000000002</c:v>
                </c:pt>
                <c:pt idx="1159">
                  <c:v>8.4775770000000001</c:v>
                </c:pt>
                <c:pt idx="1160">
                  <c:v>8.4835960000000004</c:v>
                </c:pt>
                <c:pt idx="1161">
                  <c:v>8.4896159999999998</c:v>
                </c:pt>
                <c:pt idx="1162">
                  <c:v>8.4956399999999999</c:v>
                </c:pt>
                <c:pt idx="1163">
                  <c:v>8.5016649999999991</c:v>
                </c:pt>
                <c:pt idx="1164">
                  <c:v>8.5076929999999997</c:v>
                </c:pt>
                <c:pt idx="1165">
                  <c:v>8.5137219999999996</c:v>
                </c:pt>
                <c:pt idx="1166">
                  <c:v>8.5197540000000007</c:v>
                </c:pt>
                <c:pt idx="1167">
                  <c:v>8.5257880000000004</c:v>
                </c:pt>
                <c:pt idx="1168">
                  <c:v>8.5318240000000003</c:v>
                </c:pt>
                <c:pt idx="1169">
                  <c:v>8.5378629999999998</c:v>
                </c:pt>
                <c:pt idx="1170">
                  <c:v>8.5439019999999992</c:v>
                </c:pt>
                <c:pt idx="1171">
                  <c:v>8.5499449999999992</c:v>
                </c:pt>
                <c:pt idx="1172">
                  <c:v>8.5559899999999995</c:v>
                </c:pt>
                <c:pt idx="1173">
                  <c:v>8.5620370000000001</c:v>
                </c:pt>
                <c:pt idx="1174">
                  <c:v>8.5680859999999992</c:v>
                </c:pt>
                <c:pt idx="1175">
                  <c:v>8.5741370000000003</c:v>
                </c:pt>
                <c:pt idx="1176">
                  <c:v>8.58019</c:v>
                </c:pt>
                <c:pt idx="1177">
                  <c:v>8.5862449999999999</c:v>
                </c:pt>
                <c:pt idx="1178">
                  <c:v>8.5923020000000001</c:v>
                </c:pt>
                <c:pt idx="1179">
                  <c:v>8.5983619999999998</c:v>
                </c:pt>
                <c:pt idx="1180">
                  <c:v>8.6044239999999999</c:v>
                </c:pt>
                <c:pt idx="1181">
                  <c:v>8.6104869999999991</c:v>
                </c:pt>
                <c:pt idx="1182">
                  <c:v>8.6165529999999997</c:v>
                </c:pt>
                <c:pt idx="1183">
                  <c:v>8.6226219999999998</c:v>
                </c:pt>
                <c:pt idx="1184">
                  <c:v>8.6286919999999991</c:v>
                </c:pt>
                <c:pt idx="1185">
                  <c:v>8.6347640000000006</c:v>
                </c:pt>
                <c:pt idx="1186">
                  <c:v>8.6408389999999997</c:v>
                </c:pt>
                <c:pt idx="1187">
                  <c:v>8.6469149999999999</c:v>
                </c:pt>
                <c:pt idx="1188">
                  <c:v>8.6529939999999996</c:v>
                </c:pt>
                <c:pt idx="1189">
                  <c:v>8.6590749999999996</c:v>
                </c:pt>
                <c:pt idx="1190">
                  <c:v>8.6651579999999999</c:v>
                </c:pt>
                <c:pt idx="1191">
                  <c:v>8.6712430000000005</c:v>
                </c:pt>
                <c:pt idx="1192">
                  <c:v>8.6773299999999995</c:v>
                </c:pt>
                <c:pt idx="1193">
                  <c:v>8.6834199999999999</c:v>
                </c:pt>
                <c:pt idx="1194">
                  <c:v>8.6895109999999995</c:v>
                </c:pt>
                <c:pt idx="1195">
                  <c:v>8.6956050000000005</c:v>
                </c:pt>
                <c:pt idx="1196">
                  <c:v>8.7017009999999999</c:v>
                </c:pt>
                <c:pt idx="1197">
                  <c:v>8.7077989999999996</c:v>
                </c:pt>
                <c:pt idx="1198">
                  <c:v>8.7139000000000006</c:v>
                </c:pt>
                <c:pt idx="1199">
                  <c:v>8.7200009999999999</c:v>
                </c:pt>
                <c:pt idx="1200">
                  <c:v>8.7261059999999997</c:v>
                </c:pt>
                <c:pt idx="1201">
                  <c:v>8.7322120000000005</c:v>
                </c:pt>
                <c:pt idx="1202">
                  <c:v>8.7383209999999991</c:v>
                </c:pt>
                <c:pt idx="1203">
                  <c:v>8.7444310000000005</c:v>
                </c:pt>
                <c:pt idx="1204">
                  <c:v>8.7505450000000007</c:v>
                </c:pt>
                <c:pt idx="1205">
                  <c:v>8.7566600000000001</c:v>
                </c:pt>
                <c:pt idx="1206">
                  <c:v>8.7627769999999998</c:v>
                </c:pt>
                <c:pt idx="1207">
                  <c:v>8.7688959999999998</c:v>
                </c:pt>
                <c:pt idx="1208">
                  <c:v>8.7750179999999993</c:v>
                </c:pt>
                <c:pt idx="1209">
                  <c:v>8.7811409999999999</c:v>
                </c:pt>
                <c:pt idx="1210">
                  <c:v>8.7872679999999992</c:v>
                </c:pt>
                <c:pt idx="1211">
                  <c:v>8.7933950000000003</c:v>
                </c:pt>
                <c:pt idx="1212">
                  <c:v>8.7995249999999992</c:v>
                </c:pt>
                <c:pt idx="1213">
                  <c:v>8.8056570000000001</c:v>
                </c:pt>
                <c:pt idx="1214">
                  <c:v>8.8117909999999995</c:v>
                </c:pt>
                <c:pt idx="1215">
                  <c:v>8.8179280000000002</c:v>
                </c:pt>
                <c:pt idx="1216">
                  <c:v>8.8240669999999994</c:v>
                </c:pt>
                <c:pt idx="1217">
                  <c:v>8.8302080000000007</c:v>
                </c:pt>
                <c:pt idx="1218">
                  <c:v>8.8363499999999995</c:v>
                </c:pt>
                <c:pt idx="1219">
                  <c:v>8.8424949999999995</c:v>
                </c:pt>
                <c:pt idx="1220">
                  <c:v>8.8486419999999999</c:v>
                </c:pt>
                <c:pt idx="1221">
                  <c:v>8.8547919999999998</c:v>
                </c:pt>
                <c:pt idx="1222">
                  <c:v>8.8609430000000007</c:v>
                </c:pt>
                <c:pt idx="1223">
                  <c:v>8.8670969999999993</c:v>
                </c:pt>
                <c:pt idx="1224">
                  <c:v>8.8732520000000008</c:v>
                </c:pt>
                <c:pt idx="1225">
                  <c:v>8.87941</c:v>
                </c:pt>
                <c:pt idx="1226">
                  <c:v>8.8855710000000006</c:v>
                </c:pt>
                <c:pt idx="1227">
                  <c:v>8.8917319999999993</c:v>
                </c:pt>
                <c:pt idx="1228">
                  <c:v>8.8978970000000004</c:v>
                </c:pt>
                <c:pt idx="1229">
                  <c:v>8.9040619999999997</c:v>
                </c:pt>
                <c:pt idx="1230">
                  <c:v>8.9102320000000006</c:v>
                </c:pt>
                <c:pt idx="1231">
                  <c:v>8.9164019999999997</c:v>
                </c:pt>
                <c:pt idx="1232">
                  <c:v>8.9225750000000001</c:v>
                </c:pt>
                <c:pt idx="1233">
                  <c:v>8.9287489999999998</c:v>
                </c:pt>
                <c:pt idx="1234">
                  <c:v>8.9349260000000008</c:v>
                </c:pt>
                <c:pt idx="1235">
                  <c:v>8.9411059999999996</c:v>
                </c:pt>
                <c:pt idx="1236">
                  <c:v>8.9472869999999993</c:v>
                </c:pt>
                <c:pt idx="1237">
                  <c:v>8.9534699999999994</c:v>
                </c:pt>
                <c:pt idx="1238">
                  <c:v>8.9596560000000007</c:v>
                </c:pt>
                <c:pt idx="1239">
                  <c:v>8.9658429999999996</c:v>
                </c:pt>
                <c:pt idx="1240">
                  <c:v>8.9720340000000007</c:v>
                </c:pt>
                <c:pt idx="1241">
                  <c:v>8.9782259999999994</c:v>
                </c:pt>
                <c:pt idx="1242">
                  <c:v>8.9844200000000001</c:v>
                </c:pt>
                <c:pt idx="1243">
                  <c:v>8.9906159999999993</c:v>
                </c:pt>
                <c:pt idx="1244">
                  <c:v>8.9968140000000005</c:v>
                </c:pt>
                <c:pt idx="1245">
                  <c:v>9.0030149999999995</c:v>
                </c:pt>
                <c:pt idx="1246">
                  <c:v>9.0092169999999996</c:v>
                </c:pt>
                <c:pt idx="1247">
                  <c:v>9.0154219999999992</c:v>
                </c:pt>
                <c:pt idx="1248">
                  <c:v>9.0216290000000008</c:v>
                </c:pt>
                <c:pt idx="1249">
                  <c:v>9.0278379999999991</c:v>
                </c:pt>
                <c:pt idx="1250">
                  <c:v>9.0340489999999996</c:v>
                </c:pt>
                <c:pt idx="1251">
                  <c:v>9.0402629999999995</c:v>
                </c:pt>
                <c:pt idx="1252">
                  <c:v>9.0464780000000005</c:v>
                </c:pt>
                <c:pt idx="1253">
                  <c:v>9.0526959999999992</c:v>
                </c:pt>
                <c:pt idx="1254">
                  <c:v>9.0589150000000007</c:v>
                </c:pt>
                <c:pt idx="1255">
                  <c:v>9.0651379999999993</c:v>
                </c:pt>
                <c:pt idx="1256">
                  <c:v>9.0713620000000006</c:v>
                </c:pt>
                <c:pt idx="1257">
                  <c:v>9.0775880000000004</c:v>
                </c:pt>
                <c:pt idx="1258">
                  <c:v>9.0838160000000006</c:v>
                </c:pt>
                <c:pt idx="1259">
                  <c:v>9.0900459999999992</c:v>
                </c:pt>
                <c:pt idx="1260">
                  <c:v>9.0962789999999991</c:v>
                </c:pt>
                <c:pt idx="1261">
                  <c:v>9.1025130000000001</c:v>
                </c:pt>
                <c:pt idx="1262">
                  <c:v>9.1087500000000006</c:v>
                </c:pt>
                <c:pt idx="1263">
                  <c:v>9.1149889999999996</c:v>
                </c:pt>
                <c:pt idx="1264">
                  <c:v>9.1212300000000006</c:v>
                </c:pt>
                <c:pt idx="1265">
                  <c:v>9.1274739999999994</c:v>
                </c:pt>
                <c:pt idx="1266">
                  <c:v>9.1337189999999993</c:v>
                </c:pt>
                <c:pt idx="1267">
                  <c:v>9.1399670000000004</c:v>
                </c:pt>
                <c:pt idx="1268">
                  <c:v>9.1462160000000008</c:v>
                </c:pt>
                <c:pt idx="1269">
                  <c:v>9.1524680000000007</c:v>
                </c:pt>
                <c:pt idx="1270">
                  <c:v>9.1587219999999991</c:v>
                </c:pt>
                <c:pt idx="1271">
                  <c:v>9.1649779999999996</c:v>
                </c:pt>
                <c:pt idx="1272">
                  <c:v>9.1712360000000004</c:v>
                </c:pt>
                <c:pt idx="1273">
                  <c:v>9.1774970000000007</c:v>
                </c:pt>
                <c:pt idx="1274">
                  <c:v>9.1837590000000002</c:v>
                </c:pt>
                <c:pt idx="1275">
                  <c:v>9.1900230000000001</c:v>
                </c:pt>
                <c:pt idx="1276">
                  <c:v>9.1962899999999994</c:v>
                </c:pt>
                <c:pt idx="1277">
                  <c:v>9.2025590000000008</c:v>
                </c:pt>
                <c:pt idx="1278">
                  <c:v>9.2088300000000007</c:v>
                </c:pt>
                <c:pt idx="1279">
                  <c:v>9.2151029999999992</c:v>
                </c:pt>
                <c:pt idx="1280">
                  <c:v>9.2213779999999996</c:v>
                </c:pt>
                <c:pt idx="1281">
                  <c:v>9.2276559999999996</c:v>
                </c:pt>
                <c:pt idx="1282">
                  <c:v>9.2339350000000007</c:v>
                </c:pt>
                <c:pt idx="1283">
                  <c:v>9.2402169999999995</c:v>
                </c:pt>
                <c:pt idx="1284">
                  <c:v>9.2465010000000003</c:v>
                </c:pt>
                <c:pt idx="1285">
                  <c:v>9.2527869999999997</c:v>
                </c:pt>
                <c:pt idx="1286">
                  <c:v>9.2590749999999993</c:v>
                </c:pt>
                <c:pt idx="1287">
                  <c:v>9.2653660000000002</c:v>
                </c:pt>
                <c:pt idx="1288">
                  <c:v>9.2716580000000004</c:v>
                </c:pt>
                <c:pt idx="1289">
                  <c:v>9.2779520000000009</c:v>
                </c:pt>
                <c:pt idx="1290">
                  <c:v>9.2842490000000009</c:v>
                </c:pt>
                <c:pt idx="1291">
                  <c:v>9.2905470000000001</c:v>
                </c:pt>
                <c:pt idx="1292">
                  <c:v>9.2968480000000007</c:v>
                </c:pt>
                <c:pt idx="1293">
                  <c:v>9.3031520000000008</c:v>
                </c:pt>
                <c:pt idx="1294">
                  <c:v>9.3094570000000001</c:v>
                </c:pt>
                <c:pt idx="1295">
                  <c:v>9.3157639999999997</c:v>
                </c:pt>
                <c:pt idx="1296">
                  <c:v>9.3220740000000006</c:v>
                </c:pt>
                <c:pt idx="1297">
                  <c:v>9.3283850000000008</c:v>
                </c:pt>
                <c:pt idx="1298">
                  <c:v>9.3346990000000005</c:v>
                </c:pt>
                <c:pt idx="1299">
                  <c:v>9.3410150000000005</c:v>
                </c:pt>
                <c:pt idx="1300">
                  <c:v>9.3473330000000008</c:v>
                </c:pt>
                <c:pt idx="1301">
                  <c:v>9.3536529999999996</c:v>
                </c:pt>
                <c:pt idx="1302">
                  <c:v>9.3599750000000004</c:v>
                </c:pt>
                <c:pt idx="1303">
                  <c:v>9.3663000000000007</c:v>
                </c:pt>
                <c:pt idx="1304">
                  <c:v>9.3726260000000003</c:v>
                </c:pt>
                <c:pt idx="1305">
                  <c:v>9.3789549999999995</c:v>
                </c:pt>
                <c:pt idx="1306">
                  <c:v>9.3852849999999997</c:v>
                </c:pt>
                <c:pt idx="1307">
                  <c:v>9.3916190000000004</c:v>
                </c:pt>
                <c:pt idx="1308">
                  <c:v>9.3979540000000004</c:v>
                </c:pt>
                <c:pt idx="1309">
                  <c:v>9.4042910000000006</c:v>
                </c:pt>
                <c:pt idx="1310">
                  <c:v>9.4106299999999994</c:v>
                </c:pt>
                <c:pt idx="1311">
                  <c:v>9.4169719999999995</c:v>
                </c:pt>
                <c:pt idx="1312">
                  <c:v>9.4233150000000006</c:v>
                </c:pt>
                <c:pt idx="1313">
                  <c:v>9.4296609999999994</c:v>
                </c:pt>
                <c:pt idx="1314">
                  <c:v>9.4360090000000003</c:v>
                </c:pt>
                <c:pt idx="1315">
                  <c:v>9.4423589999999997</c:v>
                </c:pt>
                <c:pt idx="1316">
                  <c:v>9.4487109999999994</c:v>
                </c:pt>
                <c:pt idx="1317">
                  <c:v>9.4550660000000004</c:v>
                </c:pt>
                <c:pt idx="1318">
                  <c:v>9.4614220000000007</c:v>
                </c:pt>
                <c:pt idx="1319">
                  <c:v>9.4677799999999994</c:v>
                </c:pt>
                <c:pt idx="1320">
                  <c:v>9.4741409999999995</c:v>
                </c:pt>
                <c:pt idx="1321">
                  <c:v>9.4805039999999998</c:v>
                </c:pt>
                <c:pt idx="1322">
                  <c:v>9.4868690000000004</c:v>
                </c:pt>
                <c:pt idx="1323">
                  <c:v>9.4932370000000006</c:v>
                </c:pt>
                <c:pt idx="1324">
                  <c:v>9.4996050000000007</c:v>
                </c:pt>
                <c:pt idx="1325">
                  <c:v>9.5059769999999997</c:v>
                </c:pt>
                <c:pt idx="1326">
                  <c:v>9.5123499999999996</c:v>
                </c:pt>
                <c:pt idx="1327">
                  <c:v>9.5187259999999991</c:v>
                </c:pt>
                <c:pt idx="1328">
                  <c:v>9.5251040000000007</c:v>
                </c:pt>
                <c:pt idx="1329">
                  <c:v>9.5314840000000007</c:v>
                </c:pt>
                <c:pt idx="1330">
                  <c:v>9.5378659999999993</c:v>
                </c:pt>
                <c:pt idx="1331">
                  <c:v>9.5442499999999999</c:v>
                </c:pt>
                <c:pt idx="1332">
                  <c:v>9.5506360000000008</c:v>
                </c:pt>
                <c:pt idx="1333">
                  <c:v>9.5570249999999994</c:v>
                </c:pt>
                <c:pt idx="1334">
                  <c:v>9.5634160000000001</c:v>
                </c:pt>
                <c:pt idx="1335">
                  <c:v>9.5698080000000001</c:v>
                </c:pt>
                <c:pt idx="1336">
                  <c:v>9.5762029999999996</c:v>
                </c:pt>
                <c:pt idx="1337">
                  <c:v>9.5826010000000004</c:v>
                </c:pt>
                <c:pt idx="1338">
                  <c:v>9.5890000000000004</c:v>
                </c:pt>
                <c:pt idx="1339">
                  <c:v>9.5954010000000007</c:v>
                </c:pt>
                <c:pt idx="1340">
                  <c:v>9.6018039999999996</c:v>
                </c:pt>
                <c:pt idx="1341">
                  <c:v>9.6082099999999997</c:v>
                </c:pt>
                <c:pt idx="1342">
                  <c:v>9.6146170000000009</c:v>
                </c:pt>
                <c:pt idx="1343">
                  <c:v>9.6210269999999998</c:v>
                </c:pt>
                <c:pt idx="1344">
                  <c:v>9.6274390000000007</c:v>
                </c:pt>
                <c:pt idx="1345">
                  <c:v>9.6338530000000002</c:v>
                </c:pt>
                <c:pt idx="1346">
                  <c:v>9.640269</c:v>
                </c:pt>
                <c:pt idx="1347">
                  <c:v>9.6466879999999993</c:v>
                </c:pt>
                <c:pt idx="1348">
                  <c:v>9.6531090000000006</c:v>
                </c:pt>
                <c:pt idx="1349">
                  <c:v>9.6595320000000005</c:v>
                </c:pt>
                <c:pt idx="1350">
                  <c:v>9.6659559999999995</c:v>
                </c:pt>
                <c:pt idx="1351">
                  <c:v>9.672383</c:v>
                </c:pt>
                <c:pt idx="1352">
                  <c:v>9.6788120000000006</c:v>
                </c:pt>
                <c:pt idx="1353">
                  <c:v>9.6852440000000009</c:v>
                </c:pt>
                <c:pt idx="1354">
                  <c:v>9.6916759999999993</c:v>
                </c:pt>
                <c:pt idx="1355">
                  <c:v>9.6981120000000001</c:v>
                </c:pt>
                <c:pt idx="1356">
                  <c:v>9.7045499999999993</c:v>
                </c:pt>
                <c:pt idx="1357">
                  <c:v>9.7109889999999996</c:v>
                </c:pt>
                <c:pt idx="1358">
                  <c:v>9.7174309999999995</c:v>
                </c:pt>
                <c:pt idx="1359">
                  <c:v>9.7238749999999996</c:v>
                </c:pt>
                <c:pt idx="1360">
                  <c:v>9.730321</c:v>
                </c:pt>
                <c:pt idx="1361">
                  <c:v>9.7367699999999999</c:v>
                </c:pt>
                <c:pt idx="1362">
                  <c:v>9.7432200000000009</c:v>
                </c:pt>
                <c:pt idx="1363">
                  <c:v>9.7496729999999996</c:v>
                </c:pt>
                <c:pt idx="1364">
                  <c:v>9.7561269999999993</c:v>
                </c:pt>
                <c:pt idx="1365">
                  <c:v>9.7625840000000004</c:v>
                </c:pt>
                <c:pt idx="1366">
                  <c:v>9.7690429999999999</c:v>
                </c:pt>
                <c:pt idx="1367">
                  <c:v>9.7755039999999997</c:v>
                </c:pt>
                <c:pt idx="1368">
                  <c:v>9.7819669999999999</c:v>
                </c:pt>
                <c:pt idx="1369">
                  <c:v>9.7884329999999995</c:v>
                </c:pt>
                <c:pt idx="1370">
                  <c:v>9.7949000000000002</c:v>
                </c:pt>
                <c:pt idx="1371">
                  <c:v>9.8013700000000004</c:v>
                </c:pt>
                <c:pt idx="1372">
                  <c:v>9.8078420000000008</c:v>
                </c:pt>
                <c:pt idx="1373">
                  <c:v>9.8143159999999998</c:v>
                </c:pt>
                <c:pt idx="1374">
                  <c:v>9.8207920000000009</c:v>
                </c:pt>
                <c:pt idx="1375">
                  <c:v>9.8272700000000004</c:v>
                </c:pt>
                <c:pt idx="1376">
                  <c:v>9.8337509999999995</c:v>
                </c:pt>
                <c:pt idx="1377">
                  <c:v>9.8402329999999996</c:v>
                </c:pt>
                <c:pt idx="1378">
                  <c:v>9.8467179999999992</c:v>
                </c:pt>
                <c:pt idx="1379">
                  <c:v>9.8532039999999999</c:v>
                </c:pt>
                <c:pt idx="1380">
                  <c:v>9.859693</c:v>
                </c:pt>
                <c:pt idx="1381">
                  <c:v>9.8661840000000005</c:v>
                </c:pt>
                <c:pt idx="1382">
                  <c:v>9.8726769999999995</c:v>
                </c:pt>
                <c:pt idx="1383">
                  <c:v>9.8791720000000005</c:v>
                </c:pt>
                <c:pt idx="1384">
                  <c:v>9.8856699999999993</c:v>
                </c:pt>
                <c:pt idx="1385">
                  <c:v>9.8921690000000009</c:v>
                </c:pt>
                <c:pt idx="1386">
                  <c:v>9.8986710000000002</c:v>
                </c:pt>
                <c:pt idx="1387">
                  <c:v>9.9051749999999998</c:v>
                </c:pt>
                <c:pt idx="1388">
                  <c:v>9.9116809999999997</c:v>
                </c:pt>
                <c:pt idx="1389">
                  <c:v>9.9181889999999999</c:v>
                </c:pt>
                <c:pt idx="1390">
                  <c:v>9.9246990000000004</c:v>
                </c:pt>
                <c:pt idx="1391">
                  <c:v>9.9312109999999993</c:v>
                </c:pt>
                <c:pt idx="1392">
                  <c:v>9.9377259999999996</c:v>
                </c:pt>
                <c:pt idx="1393">
                  <c:v>9.9442419999999991</c:v>
                </c:pt>
                <c:pt idx="1394">
                  <c:v>9.9507619999999992</c:v>
                </c:pt>
                <c:pt idx="1395">
                  <c:v>9.9572819999999993</c:v>
                </c:pt>
                <c:pt idx="1396">
                  <c:v>9.9638050000000007</c:v>
                </c:pt>
                <c:pt idx="1397">
                  <c:v>9.9703300000000006</c:v>
                </c:pt>
                <c:pt idx="1398">
                  <c:v>9.976858</c:v>
                </c:pt>
                <c:pt idx="1399">
                  <c:v>9.9833870000000005</c:v>
                </c:pt>
                <c:pt idx="1400">
                  <c:v>9.9899190000000004</c:v>
                </c:pt>
                <c:pt idx="1401">
                  <c:v>9.9964519999999997</c:v>
                </c:pt>
                <c:pt idx="1402">
                  <c:v>10.00299</c:v>
                </c:pt>
                <c:pt idx="1403">
                  <c:v>10.00953</c:v>
                </c:pt>
                <c:pt idx="1404">
                  <c:v>10.016069999999999</c:v>
                </c:pt>
                <c:pt idx="1405">
                  <c:v>10.02261</c:v>
                </c:pt>
                <c:pt idx="1406">
                  <c:v>10.02915</c:v>
                </c:pt>
                <c:pt idx="1407">
                  <c:v>10.0357</c:v>
                </c:pt>
                <c:pt idx="1408">
                  <c:v>10.042249999999999</c:v>
                </c:pt>
                <c:pt idx="1409">
                  <c:v>10.0488</c:v>
                </c:pt>
                <c:pt idx="1410">
                  <c:v>10.055350000000001</c:v>
                </c:pt>
                <c:pt idx="1411">
                  <c:v>10.061909999999999</c:v>
                </c:pt>
                <c:pt idx="1412">
                  <c:v>10.06846</c:v>
                </c:pt>
                <c:pt idx="1413">
                  <c:v>10.07502</c:v>
                </c:pt>
                <c:pt idx="1414">
                  <c:v>10.08159</c:v>
                </c:pt>
                <c:pt idx="1415">
                  <c:v>10.088150000000001</c:v>
                </c:pt>
                <c:pt idx="1416">
                  <c:v>10.094720000000001</c:v>
                </c:pt>
                <c:pt idx="1417">
                  <c:v>10.101279999999999</c:v>
                </c:pt>
                <c:pt idx="1418">
                  <c:v>10.107849999999999</c:v>
                </c:pt>
                <c:pt idx="1419">
                  <c:v>10.114420000000001</c:v>
                </c:pt>
                <c:pt idx="1420">
                  <c:v>10.121</c:v>
                </c:pt>
                <c:pt idx="1421">
                  <c:v>10.12758</c:v>
                </c:pt>
                <c:pt idx="1422">
                  <c:v>10.13415</c:v>
                </c:pt>
                <c:pt idx="1423">
                  <c:v>10.14073</c:v>
                </c:pt>
                <c:pt idx="1424">
                  <c:v>10.147320000000001</c:v>
                </c:pt>
                <c:pt idx="1425">
                  <c:v>10.1539</c:v>
                </c:pt>
                <c:pt idx="1426">
                  <c:v>10.160489999999999</c:v>
                </c:pt>
                <c:pt idx="1427">
                  <c:v>10.16708</c:v>
                </c:pt>
                <c:pt idx="1428">
                  <c:v>10.17367</c:v>
                </c:pt>
                <c:pt idx="1429">
                  <c:v>10.180260000000001</c:v>
                </c:pt>
                <c:pt idx="1430">
                  <c:v>10.186859999999999</c:v>
                </c:pt>
                <c:pt idx="1431">
                  <c:v>10.19346</c:v>
                </c:pt>
                <c:pt idx="1432">
                  <c:v>10.200060000000001</c:v>
                </c:pt>
                <c:pt idx="1433">
                  <c:v>10.206659999999999</c:v>
                </c:pt>
                <c:pt idx="1434">
                  <c:v>10.21326</c:v>
                </c:pt>
                <c:pt idx="1435">
                  <c:v>10.21987</c:v>
                </c:pt>
                <c:pt idx="1436">
                  <c:v>10.22648</c:v>
                </c:pt>
                <c:pt idx="1437">
                  <c:v>10.233090000000001</c:v>
                </c:pt>
                <c:pt idx="1438">
                  <c:v>10.239699999999999</c:v>
                </c:pt>
                <c:pt idx="1439">
                  <c:v>10.246320000000001</c:v>
                </c:pt>
                <c:pt idx="1440">
                  <c:v>10.252929999999999</c:v>
                </c:pt>
                <c:pt idx="1441">
                  <c:v>10.259550000000001</c:v>
                </c:pt>
                <c:pt idx="1442">
                  <c:v>10.266170000000001</c:v>
                </c:pt>
                <c:pt idx="1443">
                  <c:v>10.2728</c:v>
                </c:pt>
                <c:pt idx="1444">
                  <c:v>10.27942</c:v>
                </c:pt>
                <c:pt idx="1445">
                  <c:v>10.286049999999999</c:v>
                </c:pt>
                <c:pt idx="1446">
                  <c:v>10.292680000000001</c:v>
                </c:pt>
                <c:pt idx="1447">
                  <c:v>10.29931</c:v>
                </c:pt>
                <c:pt idx="1448">
                  <c:v>10.305949999999999</c:v>
                </c:pt>
                <c:pt idx="1449">
                  <c:v>10.312580000000001</c:v>
                </c:pt>
                <c:pt idx="1450">
                  <c:v>10.31922</c:v>
                </c:pt>
                <c:pt idx="1451">
                  <c:v>10.32586</c:v>
                </c:pt>
                <c:pt idx="1452">
                  <c:v>10.332509999999999</c:v>
                </c:pt>
                <c:pt idx="1453">
                  <c:v>10.33915</c:v>
                </c:pt>
                <c:pt idx="1454">
                  <c:v>10.345800000000001</c:v>
                </c:pt>
                <c:pt idx="1455">
                  <c:v>10.352449999999999</c:v>
                </c:pt>
                <c:pt idx="1456">
                  <c:v>10.3591</c:v>
                </c:pt>
                <c:pt idx="1457">
                  <c:v>10.36575</c:v>
                </c:pt>
                <c:pt idx="1458">
                  <c:v>10.37241</c:v>
                </c:pt>
                <c:pt idx="1459">
                  <c:v>10.379060000000001</c:v>
                </c:pt>
                <c:pt idx="1460">
                  <c:v>10.385719999999999</c:v>
                </c:pt>
                <c:pt idx="1461">
                  <c:v>10.392390000000001</c:v>
                </c:pt>
                <c:pt idx="1462">
                  <c:v>10.399050000000001</c:v>
                </c:pt>
                <c:pt idx="1463">
                  <c:v>10.405709999999999</c:v>
                </c:pt>
                <c:pt idx="1464">
                  <c:v>10.412380000000001</c:v>
                </c:pt>
                <c:pt idx="1465">
                  <c:v>10.41905</c:v>
                </c:pt>
                <c:pt idx="1466">
                  <c:v>10.42573</c:v>
                </c:pt>
                <c:pt idx="1467">
                  <c:v>10.432399999999999</c:v>
                </c:pt>
                <c:pt idx="1468">
                  <c:v>10.439080000000001</c:v>
                </c:pt>
                <c:pt idx="1469">
                  <c:v>10.44576</c:v>
                </c:pt>
                <c:pt idx="1470">
                  <c:v>10.452439999999999</c:v>
                </c:pt>
                <c:pt idx="1471">
                  <c:v>10.45912</c:v>
                </c:pt>
                <c:pt idx="1472">
                  <c:v>10.465809999999999</c:v>
                </c:pt>
                <c:pt idx="1473">
                  <c:v>10.472490000000001</c:v>
                </c:pt>
                <c:pt idx="1474">
                  <c:v>10.479179999999999</c:v>
                </c:pt>
                <c:pt idx="1475">
                  <c:v>10.48588</c:v>
                </c:pt>
                <c:pt idx="1476">
                  <c:v>10.492570000000001</c:v>
                </c:pt>
                <c:pt idx="1477">
                  <c:v>10.499269999999999</c:v>
                </c:pt>
                <c:pt idx="1478">
                  <c:v>10.50596</c:v>
                </c:pt>
                <c:pt idx="1479">
                  <c:v>10.51266</c:v>
                </c:pt>
                <c:pt idx="1480">
                  <c:v>10.51937</c:v>
                </c:pt>
                <c:pt idx="1481">
                  <c:v>10.526070000000001</c:v>
                </c:pt>
                <c:pt idx="1482">
                  <c:v>10.532780000000001</c:v>
                </c:pt>
                <c:pt idx="1483">
                  <c:v>10.539490000000001</c:v>
                </c:pt>
                <c:pt idx="1484">
                  <c:v>10.546200000000001</c:v>
                </c:pt>
                <c:pt idx="1485">
                  <c:v>10.552910000000001</c:v>
                </c:pt>
                <c:pt idx="1486">
                  <c:v>10.55963</c:v>
                </c:pt>
                <c:pt idx="1487">
                  <c:v>10.56634</c:v>
                </c:pt>
                <c:pt idx="1488">
                  <c:v>10.57306</c:v>
                </c:pt>
                <c:pt idx="1489">
                  <c:v>10.579789999999999</c:v>
                </c:pt>
                <c:pt idx="1490">
                  <c:v>10.586510000000001</c:v>
                </c:pt>
                <c:pt idx="1491">
                  <c:v>10.59324</c:v>
                </c:pt>
                <c:pt idx="1492">
                  <c:v>10.599959999999999</c:v>
                </c:pt>
                <c:pt idx="1493">
                  <c:v>10.60669</c:v>
                </c:pt>
                <c:pt idx="1494">
                  <c:v>10.613429999999999</c:v>
                </c:pt>
                <c:pt idx="1495">
                  <c:v>10.62016</c:v>
                </c:pt>
                <c:pt idx="1496">
                  <c:v>10.626899999999999</c:v>
                </c:pt>
                <c:pt idx="1497">
                  <c:v>10.63364</c:v>
                </c:pt>
                <c:pt idx="1498">
                  <c:v>10.64038</c:v>
                </c:pt>
                <c:pt idx="1499">
                  <c:v>10.647119999999999</c:v>
                </c:pt>
                <c:pt idx="1500">
                  <c:v>10.65386</c:v>
                </c:pt>
                <c:pt idx="1501">
                  <c:v>10.66061</c:v>
                </c:pt>
                <c:pt idx="1502">
                  <c:v>10.66736</c:v>
                </c:pt>
                <c:pt idx="1503">
                  <c:v>10.674110000000001</c:v>
                </c:pt>
                <c:pt idx="1504">
                  <c:v>10.680870000000001</c:v>
                </c:pt>
                <c:pt idx="1505">
                  <c:v>10.687620000000001</c:v>
                </c:pt>
                <c:pt idx="1506">
                  <c:v>10.694380000000001</c:v>
                </c:pt>
                <c:pt idx="1507">
                  <c:v>10.701140000000001</c:v>
                </c:pt>
                <c:pt idx="1508">
                  <c:v>10.7079</c:v>
                </c:pt>
                <c:pt idx="1509">
                  <c:v>10.71467</c:v>
                </c:pt>
                <c:pt idx="1510">
                  <c:v>10.72143</c:v>
                </c:pt>
                <c:pt idx="1511">
                  <c:v>10.728199999999999</c:v>
                </c:pt>
                <c:pt idx="1512">
                  <c:v>10.734970000000001</c:v>
                </c:pt>
                <c:pt idx="1513">
                  <c:v>10.74175</c:v>
                </c:pt>
                <c:pt idx="1514">
                  <c:v>10.748519999999999</c:v>
                </c:pt>
                <c:pt idx="1515">
                  <c:v>10.7553</c:v>
                </c:pt>
                <c:pt idx="1516">
                  <c:v>10.762079999999999</c:v>
                </c:pt>
                <c:pt idx="1517">
                  <c:v>10.76886</c:v>
                </c:pt>
                <c:pt idx="1518">
                  <c:v>10.775639999999999</c:v>
                </c:pt>
                <c:pt idx="1519">
                  <c:v>10.78243</c:v>
                </c:pt>
                <c:pt idx="1520">
                  <c:v>10.78922</c:v>
                </c:pt>
                <c:pt idx="1521">
                  <c:v>10.796010000000001</c:v>
                </c:pt>
                <c:pt idx="1522">
                  <c:v>10.8028</c:v>
                </c:pt>
                <c:pt idx="1523">
                  <c:v>10.80959</c:v>
                </c:pt>
                <c:pt idx="1524">
                  <c:v>10.81639</c:v>
                </c:pt>
                <c:pt idx="1525">
                  <c:v>10.82319</c:v>
                </c:pt>
                <c:pt idx="1526">
                  <c:v>10.82999</c:v>
                </c:pt>
                <c:pt idx="1527">
                  <c:v>10.836790000000001</c:v>
                </c:pt>
                <c:pt idx="1528">
                  <c:v>10.8436</c:v>
                </c:pt>
                <c:pt idx="1529">
                  <c:v>10.8504</c:v>
                </c:pt>
                <c:pt idx="1530">
                  <c:v>10.85721</c:v>
                </c:pt>
                <c:pt idx="1531">
                  <c:v>10.86403</c:v>
                </c:pt>
                <c:pt idx="1532">
                  <c:v>10.870839999999999</c:v>
                </c:pt>
                <c:pt idx="1533">
                  <c:v>10.877649999999999</c:v>
                </c:pt>
                <c:pt idx="1534">
                  <c:v>10.88447</c:v>
                </c:pt>
                <c:pt idx="1535">
                  <c:v>10.89129</c:v>
                </c:pt>
                <c:pt idx="1536">
                  <c:v>10.898110000000001</c:v>
                </c:pt>
                <c:pt idx="1537">
                  <c:v>10.90494</c:v>
                </c:pt>
                <c:pt idx="1538">
                  <c:v>10.911759999999999</c:v>
                </c:pt>
                <c:pt idx="1539">
                  <c:v>10.91859</c:v>
                </c:pt>
                <c:pt idx="1540">
                  <c:v>10.925420000000001</c:v>
                </c:pt>
                <c:pt idx="1541">
                  <c:v>10.932259999999999</c:v>
                </c:pt>
                <c:pt idx="1542">
                  <c:v>10.93909</c:v>
                </c:pt>
                <c:pt idx="1543">
                  <c:v>10.945930000000001</c:v>
                </c:pt>
                <c:pt idx="1544">
                  <c:v>10.952769999999999</c:v>
                </c:pt>
                <c:pt idx="1545">
                  <c:v>10.95961</c:v>
                </c:pt>
                <c:pt idx="1546">
                  <c:v>10.96645</c:v>
                </c:pt>
                <c:pt idx="1547">
                  <c:v>10.9733</c:v>
                </c:pt>
                <c:pt idx="1548">
                  <c:v>10.98015</c:v>
                </c:pt>
                <c:pt idx="1549">
                  <c:v>10.98699</c:v>
                </c:pt>
                <c:pt idx="1550">
                  <c:v>10.99385</c:v>
                </c:pt>
                <c:pt idx="1551">
                  <c:v>11.0007</c:v>
                </c:pt>
                <c:pt idx="1552">
                  <c:v>11.00756</c:v>
                </c:pt>
                <c:pt idx="1553">
                  <c:v>11.014419999999999</c:v>
                </c:pt>
                <c:pt idx="1554">
                  <c:v>11.021280000000001</c:v>
                </c:pt>
                <c:pt idx="1555">
                  <c:v>11.02814</c:v>
                </c:pt>
                <c:pt idx="1556">
                  <c:v>11.035</c:v>
                </c:pt>
                <c:pt idx="1557">
                  <c:v>11.041869999999999</c:v>
                </c:pt>
                <c:pt idx="1558">
                  <c:v>11.04874</c:v>
                </c:pt>
                <c:pt idx="1559">
                  <c:v>11.05561</c:v>
                </c:pt>
                <c:pt idx="1560">
                  <c:v>11.062480000000001</c:v>
                </c:pt>
                <c:pt idx="1561">
                  <c:v>11.06936</c:v>
                </c:pt>
                <c:pt idx="1562">
                  <c:v>11.07624</c:v>
                </c:pt>
                <c:pt idx="1563">
                  <c:v>11.083119999999999</c:v>
                </c:pt>
                <c:pt idx="1564">
                  <c:v>11.09</c:v>
                </c:pt>
                <c:pt idx="1565">
                  <c:v>11.096880000000001</c:v>
                </c:pt>
                <c:pt idx="1566">
                  <c:v>11.103770000000001</c:v>
                </c:pt>
                <c:pt idx="1567">
                  <c:v>11.110659999999999</c:v>
                </c:pt>
                <c:pt idx="1568">
                  <c:v>11.11755</c:v>
                </c:pt>
                <c:pt idx="1569">
                  <c:v>11.12444</c:v>
                </c:pt>
                <c:pt idx="1570">
                  <c:v>11.13134</c:v>
                </c:pt>
                <c:pt idx="1571">
                  <c:v>11.13823</c:v>
                </c:pt>
                <c:pt idx="1572">
                  <c:v>11.14513</c:v>
                </c:pt>
                <c:pt idx="1573">
                  <c:v>11.15203</c:v>
                </c:pt>
                <c:pt idx="1574">
                  <c:v>11.158939999999999</c:v>
                </c:pt>
                <c:pt idx="1575">
                  <c:v>11.165839999999999</c:v>
                </c:pt>
                <c:pt idx="1576">
                  <c:v>11.172750000000001</c:v>
                </c:pt>
                <c:pt idx="1577">
                  <c:v>11.17966</c:v>
                </c:pt>
                <c:pt idx="1578">
                  <c:v>11.18657</c:v>
                </c:pt>
                <c:pt idx="1579">
                  <c:v>11.193479999999999</c:v>
                </c:pt>
                <c:pt idx="1580">
                  <c:v>11.2004</c:v>
                </c:pt>
                <c:pt idx="1581">
                  <c:v>11.207319999999999</c:v>
                </c:pt>
                <c:pt idx="1582">
                  <c:v>11.21424</c:v>
                </c:pt>
                <c:pt idx="1583">
                  <c:v>11.221159999999999</c:v>
                </c:pt>
                <c:pt idx="1584">
                  <c:v>11.22809</c:v>
                </c:pt>
                <c:pt idx="1585">
                  <c:v>11.235010000000001</c:v>
                </c:pt>
                <c:pt idx="1586">
                  <c:v>11.24194</c:v>
                </c:pt>
                <c:pt idx="1587">
                  <c:v>11.24887</c:v>
                </c:pt>
                <c:pt idx="1588">
                  <c:v>11.25581</c:v>
                </c:pt>
                <c:pt idx="1589">
                  <c:v>11.262740000000001</c:v>
                </c:pt>
                <c:pt idx="1590">
                  <c:v>11.269679999999999</c:v>
                </c:pt>
                <c:pt idx="1591">
                  <c:v>11.276619999999999</c:v>
                </c:pt>
                <c:pt idx="1592">
                  <c:v>11.28356</c:v>
                </c:pt>
                <c:pt idx="1593">
                  <c:v>11.2905</c:v>
                </c:pt>
                <c:pt idx="1594">
                  <c:v>11.29745</c:v>
                </c:pt>
                <c:pt idx="1595">
                  <c:v>11.304399999999999</c:v>
                </c:pt>
                <c:pt idx="1596">
                  <c:v>11.311349999999999</c:v>
                </c:pt>
                <c:pt idx="1597">
                  <c:v>11.318300000000001</c:v>
                </c:pt>
                <c:pt idx="1598">
                  <c:v>11.32525</c:v>
                </c:pt>
                <c:pt idx="1599">
                  <c:v>11.33221</c:v>
                </c:pt>
                <c:pt idx="1600">
                  <c:v>11.339169999999999</c:v>
                </c:pt>
                <c:pt idx="1601">
                  <c:v>11.34613</c:v>
                </c:pt>
                <c:pt idx="1602">
                  <c:v>11.35309</c:v>
                </c:pt>
                <c:pt idx="1603">
                  <c:v>11.360060000000001</c:v>
                </c:pt>
                <c:pt idx="1604">
                  <c:v>11.36703</c:v>
                </c:pt>
                <c:pt idx="1605">
                  <c:v>11.374000000000001</c:v>
                </c:pt>
                <c:pt idx="1606">
                  <c:v>11.38097</c:v>
                </c:pt>
                <c:pt idx="1607">
                  <c:v>11.38794</c:v>
                </c:pt>
                <c:pt idx="1608">
                  <c:v>11.394920000000001</c:v>
                </c:pt>
                <c:pt idx="1609">
                  <c:v>11.40189</c:v>
                </c:pt>
                <c:pt idx="1610">
                  <c:v>11.40887</c:v>
                </c:pt>
                <c:pt idx="1611">
                  <c:v>11.41586</c:v>
                </c:pt>
                <c:pt idx="1612">
                  <c:v>11.422840000000001</c:v>
                </c:pt>
                <c:pt idx="1613">
                  <c:v>11.429830000000001</c:v>
                </c:pt>
                <c:pt idx="1614">
                  <c:v>11.436820000000001</c:v>
                </c:pt>
                <c:pt idx="1615">
                  <c:v>11.443809999999999</c:v>
                </c:pt>
                <c:pt idx="1616">
                  <c:v>11.450799999999999</c:v>
                </c:pt>
                <c:pt idx="1617">
                  <c:v>11.457800000000001</c:v>
                </c:pt>
                <c:pt idx="1618">
                  <c:v>11.464790000000001</c:v>
                </c:pt>
                <c:pt idx="1619">
                  <c:v>11.47179</c:v>
                </c:pt>
                <c:pt idx="1620">
                  <c:v>11.47879</c:v>
                </c:pt>
                <c:pt idx="1621">
                  <c:v>11.485799999999999</c:v>
                </c:pt>
                <c:pt idx="1622">
                  <c:v>11.492800000000001</c:v>
                </c:pt>
                <c:pt idx="1623">
                  <c:v>11.49981</c:v>
                </c:pt>
                <c:pt idx="1624">
                  <c:v>11.506819999999999</c:v>
                </c:pt>
                <c:pt idx="1625">
                  <c:v>11.51383</c:v>
                </c:pt>
                <c:pt idx="1626">
                  <c:v>11.520849999999999</c:v>
                </c:pt>
                <c:pt idx="1627">
                  <c:v>11.52786</c:v>
                </c:pt>
                <c:pt idx="1628">
                  <c:v>11.534879999999999</c:v>
                </c:pt>
                <c:pt idx="1629">
                  <c:v>11.5419</c:v>
                </c:pt>
                <c:pt idx="1630">
                  <c:v>11.54893</c:v>
                </c:pt>
                <c:pt idx="1631">
                  <c:v>11.555949999999999</c:v>
                </c:pt>
                <c:pt idx="1632">
                  <c:v>11.56298</c:v>
                </c:pt>
                <c:pt idx="1633">
                  <c:v>11.57001</c:v>
                </c:pt>
                <c:pt idx="1634">
                  <c:v>11.57704</c:v>
                </c:pt>
                <c:pt idx="1635">
                  <c:v>11.584070000000001</c:v>
                </c:pt>
                <c:pt idx="1636">
                  <c:v>11.59111</c:v>
                </c:pt>
                <c:pt idx="1637">
                  <c:v>11.59815</c:v>
                </c:pt>
                <c:pt idx="1638">
                  <c:v>11.60519</c:v>
                </c:pt>
                <c:pt idx="1639">
                  <c:v>11.61223</c:v>
                </c:pt>
                <c:pt idx="1640">
                  <c:v>11.61927</c:v>
                </c:pt>
                <c:pt idx="1641">
                  <c:v>11.62632</c:v>
                </c:pt>
                <c:pt idx="1642">
                  <c:v>11.633369999999999</c:v>
                </c:pt>
                <c:pt idx="1643">
                  <c:v>11.640420000000001</c:v>
                </c:pt>
                <c:pt idx="1644">
                  <c:v>11.64747</c:v>
                </c:pt>
                <c:pt idx="1645">
                  <c:v>11.654529999999999</c:v>
                </c:pt>
                <c:pt idx="1646">
                  <c:v>11.661580000000001</c:v>
                </c:pt>
                <c:pt idx="1647">
                  <c:v>11.66864</c:v>
                </c:pt>
                <c:pt idx="1648">
                  <c:v>11.675700000000001</c:v>
                </c:pt>
                <c:pt idx="1649">
                  <c:v>11.68277</c:v>
                </c:pt>
                <c:pt idx="1650">
                  <c:v>11.689830000000001</c:v>
                </c:pt>
                <c:pt idx="1651">
                  <c:v>11.696899999999999</c:v>
                </c:pt>
                <c:pt idx="1652">
                  <c:v>11.70397</c:v>
                </c:pt>
                <c:pt idx="1653">
                  <c:v>11.711040000000001</c:v>
                </c:pt>
                <c:pt idx="1654">
                  <c:v>11.718120000000001</c:v>
                </c:pt>
                <c:pt idx="1655">
                  <c:v>11.72519</c:v>
                </c:pt>
                <c:pt idx="1656">
                  <c:v>11.73227</c:v>
                </c:pt>
                <c:pt idx="1657">
                  <c:v>11.73935</c:v>
                </c:pt>
                <c:pt idx="1658">
                  <c:v>11.74643</c:v>
                </c:pt>
                <c:pt idx="1659">
                  <c:v>11.75352</c:v>
                </c:pt>
                <c:pt idx="1660">
                  <c:v>11.7606</c:v>
                </c:pt>
                <c:pt idx="1661">
                  <c:v>11.76769</c:v>
                </c:pt>
                <c:pt idx="1662">
                  <c:v>11.774789999999999</c:v>
                </c:pt>
                <c:pt idx="1663">
                  <c:v>11.781879999999999</c:v>
                </c:pt>
                <c:pt idx="1664">
                  <c:v>11.788970000000001</c:v>
                </c:pt>
                <c:pt idx="1665">
                  <c:v>11.79607</c:v>
                </c:pt>
                <c:pt idx="1666">
                  <c:v>11.80317</c:v>
                </c:pt>
                <c:pt idx="1667">
                  <c:v>11.810269999999999</c:v>
                </c:pt>
                <c:pt idx="1668">
                  <c:v>11.81738</c:v>
                </c:pt>
                <c:pt idx="1669">
                  <c:v>11.824479999999999</c:v>
                </c:pt>
                <c:pt idx="1670">
                  <c:v>11.83159</c:v>
                </c:pt>
                <c:pt idx="1671">
                  <c:v>11.838699999999999</c:v>
                </c:pt>
                <c:pt idx="1672">
                  <c:v>11.84581</c:v>
                </c:pt>
                <c:pt idx="1673">
                  <c:v>11.852930000000001</c:v>
                </c:pt>
                <c:pt idx="1674">
                  <c:v>11.860049999999999</c:v>
                </c:pt>
                <c:pt idx="1675">
                  <c:v>11.86717</c:v>
                </c:pt>
                <c:pt idx="1676">
                  <c:v>11.87429</c:v>
                </c:pt>
                <c:pt idx="1677">
                  <c:v>11.881410000000001</c:v>
                </c:pt>
                <c:pt idx="1678">
                  <c:v>11.888540000000001</c:v>
                </c:pt>
                <c:pt idx="1679">
                  <c:v>11.895659999999999</c:v>
                </c:pt>
                <c:pt idx="1680">
                  <c:v>11.90279</c:v>
                </c:pt>
                <c:pt idx="1681">
                  <c:v>11.90992</c:v>
                </c:pt>
                <c:pt idx="1682">
                  <c:v>11.917059999999999</c:v>
                </c:pt>
                <c:pt idx="1683">
                  <c:v>11.924189999999999</c:v>
                </c:pt>
                <c:pt idx="1684">
                  <c:v>11.931330000000001</c:v>
                </c:pt>
                <c:pt idx="1685">
                  <c:v>11.938470000000001</c:v>
                </c:pt>
                <c:pt idx="1686">
                  <c:v>11.94561</c:v>
                </c:pt>
                <c:pt idx="1687">
                  <c:v>11.95276</c:v>
                </c:pt>
                <c:pt idx="1688">
                  <c:v>11.959910000000001</c:v>
                </c:pt>
                <c:pt idx="1689">
                  <c:v>11.96706</c:v>
                </c:pt>
                <c:pt idx="1690">
                  <c:v>11.974209999999999</c:v>
                </c:pt>
                <c:pt idx="1691">
                  <c:v>11.98136</c:v>
                </c:pt>
                <c:pt idx="1692">
                  <c:v>11.98851</c:v>
                </c:pt>
                <c:pt idx="1693">
                  <c:v>11.99567</c:v>
                </c:pt>
                <c:pt idx="1694">
                  <c:v>12.002829999999999</c:v>
                </c:pt>
                <c:pt idx="1695">
                  <c:v>12.00999</c:v>
                </c:pt>
                <c:pt idx="1696">
                  <c:v>12.017160000000001</c:v>
                </c:pt>
                <c:pt idx="1697">
                  <c:v>12.024319999999999</c:v>
                </c:pt>
                <c:pt idx="1698">
                  <c:v>12.03149</c:v>
                </c:pt>
                <c:pt idx="1699">
                  <c:v>12.03866</c:v>
                </c:pt>
                <c:pt idx="1700">
                  <c:v>12.04583</c:v>
                </c:pt>
                <c:pt idx="1701">
                  <c:v>12.05301</c:v>
                </c:pt>
                <c:pt idx="1702">
                  <c:v>12.06019</c:v>
                </c:pt>
                <c:pt idx="1703">
                  <c:v>12.067360000000001</c:v>
                </c:pt>
                <c:pt idx="1704">
                  <c:v>12.074540000000001</c:v>
                </c:pt>
                <c:pt idx="1705">
                  <c:v>12.08173</c:v>
                </c:pt>
                <c:pt idx="1706">
                  <c:v>12.08891</c:v>
                </c:pt>
                <c:pt idx="1707">
                  <c:v>12.0961</c:v>
                </c:pt>
                <c:pt idx="1708">
                  <c:v>12.103289999999999</c:v>
                </c:pt>
                <c:pt idx="1709">
                  <c:v>12.110480000000001</c:v>
                </c:pt>
                <c:pt idx="1710">
                  <c:v>12.11767</c:v>
                </c:pt>
                <c:pt idx="1711">
                  <c:v>12.12487</c:v>
                </c:pt>
                <c:pt idx="1712">
                  <c:v>12.132070000000001</c:v>
                </c:pt>
                <c:pt idx="1713">
                  <c:v>12.13927</c:v>
                </c:pt>
                <c:pt idx="1714">
                  <c:v>12.146470000000001</c:v>
                </c:pt>
                <c:pt idx="1715">
                  <c:v>12.15368</c:v>
                </c:pt>
                <c:pt idx="1716">
                  <c:v>12.160880000000001</c:v>
                </c:pt>
                <c:pt idx="1717">
                  <c:v>12.168089999999999</c:v>
                </c:pt>
                <c:pt idx="1718">
                  <c:v>12.1753</c:v>
                </c:pt>
                <c:pt idx="1719">
                  <c:v>12.18252</c:v>
                </c:pt>
                <c:pt idx="1720">
                  <c:v>12.189730000000001</c:v>
                </c:pt>
                <c:pt idx="1721">
                  <c:v>12.196949999999999</c:v>
                </c:pt>
                <c:pt idx="1722">
                  <c:v>12.20417</c:v>
                </c:pt>
                <c:pt idx="1723">
                  <c:v>12.21139</c:v>
                </c:pt>
                <c:pt idx="1724">
                  <c:v>12.21861</c:v>
                </c:pt>
                <c:pt idx="1725">
                  <c:v>12.22584</c:v>
                </c:pt>
                <c:pt idx="1726">
                  <c:v>12.23307</c:v>
                </c:pt>
                <c:pt idx="1727">
                  <c:v>12.2403</c:v>
                </c:pt>
                <c:pt idx="1728">
                  <c:v>12.247529999999999</c:v>
                </c:pt>
                <c:pt idx="1729">
                  <c:v>12.254759999999999</c:v>
                </c:pt>
                <c:pt idx="1730">
                  <c:v>12.262</c:v>
                </c:pt>
                <c:pt idx="1731">
                  <c:v>12.26924</c:v>
                </c:pt>
                <c:pt idx="1732">
                  <c:v>12.276479999999999</c:v>
                </c:pt>
                <c:pt idx="1733">
                  <c:v>12.283720000000001</c:v>
                </c:pt>
                <c:pt idx="1734">
                  <c:v>12.29097</c:v>
                </c:pt>
                <c:pt idx="1735">
                  <c:v>12.298209999999999</c:v>
                </c:pt>
                <c:pt idx="1736">
                  <c:v>12.30546</c:v>
                </c:pt>
                <c:pt idx="1737">
                  <c:v>12.312709999999999</c:v>
                </c:pt>
                <c:pt idx="1738">
                  <c:v>12.31997</c:v>
                </c:pt>
                <c:pt idx="1739">
                  <c:v>12.327220000000001</c:v>
                </c:pt>
                <c:pt idx="1740">
                  <c:v>12.334479999999999</c:v>
                </c:pt>
                <c:pt idx="1741">
                  <c:v>12.34174</c:v>
                </c:pt>
                <c:pt idx="1742">
                  <c:v>12.349</c:v>
                </c:pt>
                <c:pt idx="1743">
                  <c:v>12.35627</c:v>
                </c:pt>
                <c:pt idx="1744">
                  <c:v>12.363530000000001</c:v>
                </c:pt>
                <c:pt idx="1745">
                  <c:v>12.370799999999999</c:v>
                </c:pt>
                <c:pt idx="1746">
                  <c:v>12.378069999999999</c:v>
                </c:pt>
                <c:pt idx="1747">
                  <c:v>12.385339999999999</c:v>
                </c:pt>
                <c:pt idx="1748">
                  <c:v>12.392620000000001</c:v>
                </c:pt>
                <c:pt idx="1749">
                  <c:v>12.399900000000001</c:v>
                </c:pt>
                <c:pt idx="1750">
                  <c:v>12.40718</c:v>
                </c:pt>
                <c:pt idx="1751">
                  <c:v>12.41446</c:v>
                </c:pt>
                <c:pt idx="1752">
                  <c:v>12.42174</c:v>
                </c:pt>
                <c:pt idx="1753">
                  <c:v>12.429029999999999</c:v>
                </c:pt>
                <c:pt idx="1754">
                  <c:v>12.436310000000001</c:v>
                </c:pt>
                <c:pt idx="1755">
                  <c:v>12.4436</c:v>
                </c:pt>
                <c:pt idx="1756">
                  <c:v>12.450900000000001</c:v>
                </c:pt>
                <c:pt idx="1757">
                  <c:v>12.45819</c:v>
                </c:pt>
                <c:pt idx="1758">
                  <c:v>12.465490000000001</c:v>
                </c:pt>
                <c:pt idx="1759">
                  <c:v>12.47278</c:v>
                </c:pt>
                <c:pt idx="1760">
                  <c:v>12.480090000000001</c:v>
                </c:pt>
                <c:pt idx="1761">
                  <c:v>12.48739</c:v>
                </c:pt>
                <c:pt idx="1762">
                  <c:v>12.49469</c:v>
                </c:pt>
                <c:pt idx="1763">
                  <c:v>12.502000000000001</c:v>
                </c:pt>
                <c:pt idx="1764">
                  <c:v>12.509309999999999</c:v>
                </c:pt>
                <c:pt idx="1765">
                  <c:v>12.51662</c:v>
                </c:pt>
                <c:pt idx="1766">
                  <c:v>12.52393</c:v>
                </c:pt>
                <c:pt idx="1767">
                  <c:v>12.53125</c:v>
                </c:pt>
                <c:pt idx="1768">
                  <c:v>12.53857</c:v>
                </c:pt>
                <c:pt idx="1769">
                  <c:v>12.54589</c:v>
                </c:pt>
                <c:pt idx="1770">
                  <c:v>12.55321</c:v>
                </c:pt>
                <c:pt idx="1771">
                  <c:v>12.56053</c:v>
                </c:pt>
                <c:pt idx="1772">
                  <c:v>12.56786</c:v>
                </c:pt>
                <c:pt idx="1773">
                  <c:v>12.575189999999999</c:v>
                </c:pt>
                <c:pt idx="1774">
                  <c:v>12.582520000000001</c:v>
                </c:pt>
                <c:pt idx="1775">
                  <c:v>12.58985</c:v>
                </c:pt>
                <c:pt idx="1776">
                  <c:v>12.59718</c:v>
                </c:pt>
                <c:pt idx="1777">
                  <c:v>12.604520000000001</c:v>
                </c:pt>
                <c:pt idx="1778">
                  <c:v>12.61186</c:v>
                </c:pt>
                <c:pt idx="1779">
                  <c:v>12.619199999999999</c:v>
                </c:pt>
                <c:pt idx="1780">
                  <c:v>12.62654</c:v>
                </c:pt>
                <c:pt idx="1781">
                  <c:v>12.633889999999999</c:v>
                </c:pt>
                <c:pt idx="1782">
                  <c:v>12.64124</c:v>
                </c:pt>
                <c:pt idx="1783">
                  <c:v>12.64859</c:v>
                </c:pt>
                <c:pt idx="1784">
                  <c:v>12.655939999999999</c:v>
                </c:pt>
                <c:pt idx="1785">
                  <c:v>12.66329</c:v>
                </c:pt>
                <c:pt idx="1786">
                  <c:v>12.67065</c:v>
                </c:pt>
                <c:pt idx="1787">
                  <c:v>12.67801</c:v>
                </c:pt>
                <c:pt idx="1788">
                  <c:v>12.685370000000001</c:v>
                </c:pt>
                <c:pt idx="1789">
                  <c:v>12.692729999999999</c:v>
                </c:pt>
                <c:pt idx="1790">
                  <c:v>12.700089999999999</c:v>
                </c:pt>
                <c:pt idx="1791">
                  <c:v>12.707459999999999</c:v>
                </c:pt>
                <c:pt idx="1792">
                  <c:v>12.714829999999999</c:v>
                </c:pt>
                <c:pt idx="1793">
                  <c:v>12.722200000000001</c:v>
                </c:pt>
                <c:pt idx="1794">
                  <c:v>12.729570000000001</c:v>
                </c:pt>
                <c:pt idx="1795">
                  <c:v>12.73695</c:v>
                </c:pt>
                <c:pt idx="1796">
                  <c:v>12.74433</c:v>
                </c:pt>
                <c:pt idx="1797">
                  <c:v>12.751709999999999</c:v>
                </c:pt>
                <c:pt idx="1798">
                  <c:v>12.75909</c:v>
                </c:pt>
                <c:pt idx="1799">
                  <c:v>12.76647</c:v>
                </c:pt>
                <c:pt idx="1800">
                  <c:v>12.773860000000001</c:v>
                </c:pt>
                <c:pt idx="1801">
                  <c:v>12.78125</c:v>
                </c:pt>
                <c:pt idx="1802">
                  <c:v>12.788639999999999</c:v>
                </c:pt>
                <c:pt idx="1803">
                  <c:v>12.79603</c:v>
                </c:pt>
                <c:pt idx="1804">
                  <c:v>12.803419999999999</c:v>
                </c:pt>
                <c:pt idx="1805">
                  <c:v>12.81082</c:v>
                </c:pt>
                <c:pt idx="1806">
                  <c:v>12.81822</c:v>
                </c:pt>
                <c:pt idx="1807">
                  <c:v>12.825620000000001</c:v>
                </c:pt>
                <c:pt idx="1808">
                  <c:v>12.833019999999999</c:v>
                </c:pt>
                <c:pt idx="1809">
                  <c:v>12.84043</c:v>
                </c:pt>
                <c:pt idx="1810">
                  <c:v>12.84783</c:v>
                </c:pt>
                <c:pt idx="1811">
                  <c:v>12.85524</c:v>
                </c:pt>
                <c:pt idx="1812">
                  <c:v>12.86266</c:v>
                </c:pt>
                <c:pt idx="1813">
                  <c:v>12.87007</c:v>
                </c:pt>
                <c:pt idx="1814">
                  <c:v>12.87749</c:v>
                </c:pt>
                <c:pt idx="1815">
                  <c:v>12.8849</c:v>
                </c:pt>
                <c:pt idx="1816">
                  <c:v>12.89232</c:v>
                </c:pt>
                <c:pt idx="1817">
                  <c:v>12.899749999999999</c:v>
                </c:pt>
                <c:pt idx="1818">
                  <c:v>12.907170000000001</c:v>
                </c:pt>
                <c:pt idx="1819">
                  <c:v>12.9146</c:v>
                </c:pt>
                <c:pt idx="1820">
                  <c:v>12.922029999999999</c:v>
                </c:pt>
                <c:pt idx="1821">
                  <c:v>12.929460000000001</c:v>
                </c:pt>
                <c:pt idx="1822">
                  <c:v>12.93689</c:v>
                </c:pt>
                <c:pt idx="1823">
                  <c:v>12.944319999999999</c:v>
                </c:pt>
                <c:pt idx="1824">
                  <c:v>12.95176</c:v>
                </c:pt>
                <c:pt idx="1825">
                  <c:v>12.959199999999999</c:v>
                </c:pt>
                <c:pt idx="1826">
                  <c:v>12.96664</c:v>
                </c:pt>
                <c:pt idx="1827">
                  <c:v>12.97409</c:v>
                </c:pt>
                <c:pt idx="1828">
                  <c:v>12.981529999999999</c:v>
                </c:pt>
                <c:pt idx="1829">
                  <c:v>12.98898</c:v>
                </c:pt>
                <c:pt idx="1830">
                  <c:v>12.99643</c:v>
                </c:pt>
                <c:pt idx="1831">
                  <c:v>13.003880000000001</c:v>
                </c:pt>
                <c:pt idx="1832">
                  <c:v>13.011340000000001</c:v>
                </c:pt>
                <c:pt idx="1833">
                  <c:v>13.018789999999999</c:v>
                </c:pt>
                <c:pt idx="1834">
                  <c:v>13.026249999999999</c:v>
                </c:pt>
                <c:pt idx="1835">
                  <c:v>13.033709999999999</c:v>
                </c:pt>
                <c:pt idx="1836">
                  <c:v>13.041169999999999</c:v>
                </c:pt>
                <c:pt idx="1837">
                  <c:v>13.048640000000001</c:v>
                </c:pt>
                <c:pt idx="1838">
                  <c:v>13.05611</c:v>
                </c:pt>
                <c:pt idx="1839">
                  <c:v>13.06358</c:v>
                </c:pt>
                <c:pt idx="1840">
                  <c:v>13.07105</c:v>
                </c:pt>
                <c:pt idx="1841">
                  <c:v>13.078519999999999</c:v>
                </c:pt>
                <c:pt idx="1842">
                  <c:v>13.086</c:v>
                </c:pt>
                <c:pt idx="1843">
                  <c:v>13.09347</c:v>
                </c:pt>
                <c:pt idx="1844">
                  <c:v>13.100960000000001</c:v>
                </c:pt>
                <c:pt idx="1845">
                  <c:v>13.10844</c:v>
                </c:pt>
                <c:pt idx="1846">
                  <c:v>13.115919999999999</c:v>
                </c:pt>
                <c:pt idx="1847">
                  <c:v>13.12341</c:v>
                </c:pt>
                <c:pt idx="1848">
                  <c:v>13.1309</c:v>
                </c:pt>
                <c:pt idx="1849">
                  <c:v>13.138389999999999</c:v>
                </c:pt>
                <c:pt idx="1850">
                  <c:v>13.14588</c:v>
                </c:pt>
                <c:pt idx="1851">
                  <c:v>13.153370000000001</c:v>
                </c:pt>
                <c:pt idx="1852">
                  <c:v>13.160869999999999</c:v>
                </c:pt>
                <c:pt idx="1853">
                  <c:v>13.168369999999999</c:v>
                </c:pt>
                <c:pt idx="1854">
                  <c:v>13.17587</c:v>
                </c:pt>
                <c:pt idx="1855">
                  <c:v>13.18338</c:v>
                </c:pt>
                <c:pt idx="1856">
                  <c:v>13.19088</c:v>
                </c:pt>
                <c:pt idx="1857">
                  <c:v>13.19839</c:v>
                </c:pt>
                <c:pt idx="1858">
                  <c:v>13.2059</c:v>
                </c:pt>
                <c:pt idx="1859">
                  <c:v>13.21341</c:v>
                </c:pt>
                <c:pt idx="1860">
                  <c:v>13.22092</c:v>
                </c:pt>
                <c:pt idx="1861">
                  <c:v>13.228440000000001</c:v>
                </c:pt>
                <c:pt idx="1862">
                  <c:v>13.23596</c:v>
                </c:pt>
                <c:pt idx="1863">
                  <c:v>13.24348</c:v>
                </c:pt>
                <c:pt idx="1864">
                  <c:v>13.250999999999999</c:v>
                </c:pt>
                <c:pt idx="1865">
                  <c:v>13.25853</c:v>
                </c:pt>
                <c:pt idx="1866">
                  <c:v>13.26605</c:v>
                </c:pt>
                <c:pt idx="1867">
                  <c:v>13.273580000000001</c:v>
                </c:pt>
                <c:pt idx="1868">
                  <c:v>13.28111</c:v>
                </c:pt>
                <c:pt idx="1869">
                  <c:v>13.288650000000001</c:v>
                </c:pt>
                <c:pt idx="1870">
                  <c:v>13.29618</c:v>
                </c:pt>
                <c:pt idx="1871">
                  <c:v>13.30372</c:v>
                </c:pt>
                <c:pt idx="1872">
                  <c:v>13.311260000000001</c:v>
                </c:pt>
                <c:pt idx="1873">
                  <c:v>13.3188</c:v>
                </c:pt>
                <c:pt idx="1874">
                  <c:v>13.32635</c:v>
                </c:pt>
                <c:pt idx="1875">
                  <c:v>13.33389</c:v>
                </c:pt>
                <c:pt idx="1876">
                  <c:v>13.34144</c:v>
                </c:pt>
                <c:pt idx="1877">
                  <c:v>13.348990000000001</c:v>
                </c:pt>
                <c:pt idx="1878">
                  <c:v>13.356540000000001</c:v>
                </c:pt>
                <c:pt idx="1879">
                  <c:v>13.364100000000001</c:v>
                </c:pt>
                <c:pt idx="1880">
                  <c:v>13.37166</c:v>
                </c:pt>
                <c:pt idx="1881">
                  <c:v>13.37921</c:v>
                </c:pt>
                <c:pt idx="1882">
                  <c:v>13.38678</c:v>
                </c:pt>
                <c:pt idx="1883">
                  <c:v>13.39434</c:v>
                </c:pt>
                <c:pt idx="1884">
                  <c:v>13.401899999999999</c:v>
                </c:pt>
                <c:pt idx="1885">
                  <c:v>13.409470000000001</c:v>
                </c:pt>
                <c:pt idx="1886">
                  <c:v>13.41704</c:v>
                </c:pt>
                <c:pt idx="1887">
                  <c:v>13.424609999999999</c:v>
                </c:pt>
                <c:pt idx="1888">
                  <c:v>13.43219</c:v>
                </c:pt>
                <c:pt idx="1889">
                  <c:v>13.43976</c:v>
                </c:pt>
                <c:pt idx="1890">
                  <c:v>13.447340000000001</c:v>
                </c:pt>
                <c:pt idx="1891">
                  <c:v>13.45492</c:v>
                </c:pt>
                <c:pt idx="1892">
                  <c:v>13.4625</c:v>
                </c:pt>
                <c:pt idx="1893">
                  <c:v>13.470090000000001</c:v>
                </c:pt>
                <c:pt idx="1894">
                  <c:v>13.477679999999999</c:v>
                </c:pt>
                <c:pt idx="1895">
                  <c:v>13.48526</c:v>
                </c:pt>
                <c:pt idx="1896">
                  <c:v>13.49286</c:v>
                </c:pt>
                <c:pt idx="1897">
                  <c:v>13.500450000000001</c:v>
                </c:pt>
                <c:pt idx="1898">
                  <c:v>13.508039999999999</c:v>
                </c:pt>
                <c:pt idx="1899">
                  <c:v>13.515639999999999</c:v>
                </c:pt>
                <c:pt idx="1900">
                  <c:v>13.523239999999999</c:v>
                </c:pt>
                <c:pt idx="1901">
                  <c:v>13.53084</c:v>
                </c:pt>
                <c:pt idx="1902">
                  <c:v>13.538449999999999</c:v>
                </c:pt>
                <c:pt idx="1903">
                  <c:v>13.546049999999999</c:v>
                </c:pt>
                <c:pt idx="1904">
                  <c:v>13.553660000000001</c:v>
                </c:pt>
                <c:pt idx="1905">
                  <c:v>13.56127</c:v>
                </c:pt>
                <c:pt idx="1906">
                  <c:v>13.56888</c:v>
                </c:pt>
                <c:pt idx="1907">
                  <c:v>13.576499999999999</c:v>
                </c:pt>
                <c:pt idx="1908">
                  <c:v>13.584110000000001</c:v>
                </c:pt>
                <c:pt idx="1909">
                  <c:v>13.59173</c:v>
                </c:pt>
                <c:pt idx="1910">
                  <c:v>13.599349999999999</c:v>
                </c:pt>
                <c:pt idx="1911">
                  <c:v>13.60698</c:v>
                </c:pt>
                <c:pt idx="1912">
                  <c:v>13.614599999999999</c:v>
                </c:pt>
                <c:pt idx="1913">
                  <c:v>13.62223</c:v>
                </c:pt>
                <c:pt idx="1914">
                  <c:v>13.629860000000001</c:v>
                </c:pt>
                <c:pt idx="1915">
                  <c:v>13.63749</c:v>
                </c:pt>
                <c:pt idx="1916">
                  <c:v>13.64512</c:v>
                </c:pt>
                <c:pt idx="1917">
                  <c:v>13.652760000000001</c:v>
                </c:pt>
                <c:pt idx="1918">
                  <c:v>13.660399999999999</c:v>
                </c:pt>
                <c:pt idx="1919">
                  <c:v>13.66804</c:v>
                </c:pt>
                <c:pt idx="1920">
                  <c:v>13.67568</c:v>
                </c:pt>
                <c:pt idx="1921">
                  <c:v>13.68332</c:v>
                </c:pt>
                <c:pt idx="1922">
                  <c:v>13.69097</c:v>
                </c:pt>
                <c:pt idx="1923">
                  <c:v>13.69862</c:v>
                </c:pt>
                <c:pt idx="1924">
                  <c:v>13.70627</c:v>
                </c:pt>
                <c:pt idx="1925">
                  <c:v>13.71392</c:v>
                </c:pt>
                <c:pt idx="1926">
                  <c:v>13.721579999999999</c:v>
                </c:pt>
                <c:pt idx="1927">
                  <c:v>13.729240000000001</c:v>
                </c:pt>
                <c:pt idx="1928">
                  <c:v>13.7369</c:v>
                </c:pt>
                <c:pt idx="1929">
                  <c:v>13.74456</c:v>
                </c:pt>
                <c:pt idx="1930">
                  <c:v>13.752219999999999</c:v>
                </c:pt>
                <c:pt idx="1931">
                  <c:v>13.75989</c:v>
                </c:pt>
                <c:pt idx="1932">
                  <c:v>13.76755</c:v>
                </c:pt>
                <c:pt idx="1933">
                  <c:v>13.775219999999999</c:v>
                </c:pt>
                <c:pt idx="1934">
                  <c:v>13.7829</c:v>
                </c:pt>
                <c:pt idx="1935">
                  <c:v>13.790570000000001</c:v>
                </c:pt>
                <c:pt idx="1936">
                  <c:v>13.798249999999999</c:v>
                </c:pt>
                <c:pt idx="1937">
                  <c:v>13.80593</c:v>
                </c:pt>
                <c:pt idx="1938">
                  <c:v>13.813610000000001</c:v>
                </c:pt>
                <c:pt idx="1939">
                  <c:v>13.821289999999999</c:v>
                </c:pt>
                <c:pt idx="1940">
                  <c:v>13.82897</c:v>
                </c:pt>
                <c:pt idx="1941">
                  <c:v>13.83666</c:v>
                </c:pt>
                <c:pt idx="1942">
                  <c:v>13.84435</c:v>
                </c:pt>
                <c:pt idx="1943">
                  <c:v>13.852040000000001</c:v>
                </c:pt>
                <c:pt idx="1944">
                  <c:v>13.85974</c:v>
                </c:pt>
                <c:pt idx="1945">
                  <c:v>13.867430000000001</c:v>
                </c:pt>
                <c:pt idx="1946">
                  <c:v>13.87513</c:v>
                </c:pt>
                <c:pt idx="1947">
                  <c:v>13.88283</c:v>
                </c:pt>
                <c:pt idx="1948">
                  <c:v>13.89053</c:v>
                </c:pt>
                <c:pt idx="1949">
                  <c:v>13.898239999999999</c:v>
                </c:pt>
                <c:pt idx="1950">
                  <c:v>13.905939999999999</c:v>
                </c:pt>
                <c:pt idx="1951">
                  <c:v>13.913650000000001</c:v>
                </c:pt>
                <c:pt idx="1952">
                  <c:v>13.92136</c:v>
                </c:pt>
                <c:pt idx="1953">
                  <c:v>13.929069999999999</c:v>
                </c:pt>
                <c:pt idx="1954">
                  <c:v>13.93679</c:v>
                </c:pt>
                <c:pt idx="1955">
                  <c:v>13.944509999999999</c:v>
                </c:pt>
                <c:pt idx="1956">
                  <c:v>13.952220000000001</c:v>
                </c:pt>
                <c:pt idx="1957">
                  <c:v>13.959949999999999</c:v>
                </c:pt>
                <c:pt idx="1958">
                  <c:v>13.96767</c:v>
                </c:pt>
                <c:pt idx="1959">
                  <c:v>13.9754</c:v>
                </c:pt>
                <c:pt idx="1960">
                  <c:v>13.98312</c:v>
                </c:pt>
                <c:pt idx="1961">
                  <c:v>13.99085</c:v>
                </c:pt>
                <c:pt idx="1962">
                  <c:v>13.99858</c:v>
                </c:pt>
                <c:pt idx="1963">
                  <c:v>14.006320000000001</c:v>
                </c:pt>
                <c:pt idx="1964">
                  <c:v>14.014060000000001</c:v>
                </c:pt>
                <c:pt idx="1965">
                  <c:v>14.021789999999999</c:v>
                </c:pt>
                <c:pt idx="1966">
                  <c:v>14.029529999999999</c:v>
                </c:pt>
                <c:pt idx="1967">
                  <c:v>14.037280000000001</c:v>
                </c:pt>
                <c:pt idx="1968">
                  <c:v>14.045019999999999</c:v>
                </c:pt>
                <c:pt idx="1969">
                  <c:v>14.052770000000001</c:v>
                </c:pt>
                <c:pt idx="1970">
                  <c:v>14.06052</c:v>
                </c:pt>
                <c:pt idx="1971">
                  <c:v>14.06827</c:v>
                </c:pt>
                <c:pt idx="1972">
                  <c:v>14.07602</c:v>
                </c:pt>
                <c:pt idx="1973">
                  <c:v>14.083780000000001</c:v>
                </c:pt>
                <c:pt idx="1974">
                  <c:v>14.09154</c:v>
                </c:pt>
                <c:pt idx="1975">
                  <c:v>14.09929</c:v>
                </c:pt>
                <c:pt idx="1976">
                  <c:v>14.107060000000001</c:v>
                </c:pt>
                <c:pt idx="1977">
                  <c:v>14.11482</c:v>
                </c:pt>
                <c:pt idx="1978">
                  <c:v>14.122590000000001</c:v>
                </c:pt>
                <c:pt idx="1979">
                  <c:v>14.13035</c:v>
                </c:pt>
                <c:pt idx="1980">
                  <c:v>14.13813</c:v>
                </c:pt>
                <c:pt idx="1981">
                  <c:v>14.145899999999999</c:v>
                </c:pt>
                <c:pt idx="1982">
                  <c:v>14.15367</c:v>
                </c:pt>
                <c:pt idx="1983">
                  <c:v>14.16145</c:v>
                </c:pt>
                <c:pt idx="1984">
                  <c:v>14.169230000000001</c:v>
                </c:pt>
                <c:pt idx="1985">
                  <c:v>14.177009999999999</c:v>
                </c:pt>
                <c:pt idx="1986">
                  <c:v>14.18479</c:v>
                </c:pt>
                <c:pt idx="1987">
                  <c:v>14.19258</c:v>
                </c:pt>
                <c:pt idx="1988">
                  <c:v>14.200369999999999</c:v>
                </c:pt>
                <c:pt idx="1989">
                  <c:v>14.208159999999999</c:v>
                </c:pt>
                <c:pt idx="1990">
                  <c:v>14.215949999999999</c:v>
                </c:pt>
                <c:pt idx="1991">
                  <c:v>14.223739999999999</c:v>
                </c:pt>
                <c:pt idx="1992">
                  <c:v>14.231540000000001</c:v>
                </c:pt>
                <c:pt idx="1993">
                  <c:v>14.23934</c:v>
                </c:pt>
                <c:pt idx="1994">
                  <c:v>14.24714</c:v>
                </c:pt>
                <c:pt idx="1995">
                  <c:v>14.25494</c:v>
                </c:pt>
                <c:pt idx="1996">
                  <c:v>14.262740000000001</c:v>
                </c:pt>
                <c:pt idx="1997">
                  <c:v>14.27055</c:v>
                </c:pt>
                <c:pt idx="1998">
                  <c:v>14.278359999999999</c:v>
                </c:pt>
                <c:pt idx="1999">
                  <c:v>14.28617</c:v>
                </c:pt>
                <c:pt idx="2000">
                  <c:v>14.293979999999999</c:v>
                </c:pt>
                <c:pt idx="2001">
                  <c:v>14.3018</c:v>
                </c:pt>
                <c:pt idx="2002">
                  <c:v>14.309620000000001</c:v>
                </c:pt>
                <c:pt idx="2003">
                  <c:v>14.31744</c:v>
                </c:pt>
                <c:pt idx="2004">
                  <c:v>14.32526</c:v>
                </c:pt>
                <c:pt idx="2005">
                  <c:v>14.333080000000001</c:v>
                </c:pt>
                <c:pt idx="2006">
                  <c:v>14.340909999999999</c:v>
                </c:pt>
                <c:pt idx="2007">
                  <c:v>14.34873</c:v>
                </c:pt>
                <c:pt idx="2008">
                  <c:v>14.35657</c:v>
                </c:pt>
                <c:pt idx="2009">
                  <c:v>14.3644</c:v>
                </c:pt>
                <c:pt idx="2010">
                  <c:v>14.37223</c:v>
                </c:pt>
                <c:pt idx="2011">
                  <c:v>14.38007</c:v>
                </c:pt>
                <c:pt idx="2012">
                  <c:v>14.38791</c:v>
                </c:pt>
                <c:pt idx="2013">
                  <c:v>14.39575</c:v>
                </c:pt>
                <c:pt idx="2014">
                  <c:v>14.403589999999999</c:v>
                </c:pt>
                <c:pt idx="2015">
                  <c:v>14.411440000000001</c:v>
                </c:pt>
                <c:pt idx="2016">
                  <c:v>14.419280000000001</c:v>
                </c:pt>
                <c:pt idx="2017">
                  <c:v>14.42713</c:v>
                </c:pt>
                <c:pt idx="2018">
                  <c:v>14.434990000000001</c:v>
                </c:pt>
                <c:pt idx="2019">
                  <c:v>14.44284</c:v>
                </c:pt>
                <c:pt idx="2020">
                  <c:v>14.45069</c:v>
                </c:pt>
                <c:pt idx="2021">
                  <c:v>14.458550000000001</c:v>
                </c:pt>
                <c:pt idx="2022">
                  <c:v>14.46641</c:v>
                </c:pt>
                <c:pt idx="2023">
                  <c:v>14.474270000000001</c:v>
                </c:pt>
                <c:pt idx="2024">
                  <c:v>14.482139999999999</c:v>
                </c:pt>
                <c:pt idx="2025">
                  <c:v>14.49001</c:v>
                </c:pt>
                <c:pt idx="2026">
                  <c:v>14.497870000000001</c:v>
                </c:pt>
                <c:pt idx="2027">
                  <c:v>14.505739999999999</c:v>
                </c:pt>
                <c:pt idx="2028">
                  <c:v>14.51362</c:v>
                </c:pt>
                <c:pt idx="2029">
                  <c:v>14.52149</c:v>
                </c:pt>
                <c:pt idx="2030">
                  <c:v>14.52937</c:v>
                </c:pt>
                <c:pt idx="2031">
                  <c:v>14.53725</c:v>
                </c:pt>
                <c:pt idx="2032">
                  <c:v>14.54513</c:v>
                </c:pt>
                <c:pt idx="2033">
                  <c:v>14.55301</c:v>
                </c:pt>
                <c:pt idx="2034">
                  <c:v>14.5609</c:v>
                </c:pt>
                <c:pt idx="2035">
                  <c:v>14.56879</c:v>
                </c:pt>
                <c:pt idx="2036">
                  <c:v>14.57668</c:v>
                </c:pt>
                <c:pt idx="2037">
                  <c:v>14.584569999999999</c:v>
                </c:pt>
                <c:pt idx="2038">
                  <c:v>14.59247</c:v>
                </c:pt>
                <c:pt idx="2039">
                  <c:v>14.60036</c:v>
                </c:pt>
                <c:pt idx="2040">
                  <c:v>14.60826</c:v>
                </c:pt>
                <c:pt idx="2041">
                  <c:v>14.616160000000001</c:v>
                </c:pt>
                <c:pt idx="2042">
                  <c:v>14.62406</c:v>
                </c:pt>
                <c:pt idx="2043">
                  <c:v>14.631970000000001</c:v>
                </c:pt>
                <c:pt idx="2044">
                  <c:v>14.63988</c:v>
                </c:pt>
                <c:pt idx="2045">
                  <c:v>14.647790000000001</c:v>
                </c:pt>
                <c:pt idx="2046">
                  <c:v>14.6557</c:v>
                </c:pt>
                <c:pt idx="2047">
                  <c:v>14.66361</c:v>
                </c:pt>
                <c:pt idx="2048">
                  <c:v>14.671530000000001</c:v>
                </c:pt>
                <c:pt idx="2049">
                  <c:v>14.67944</c:v>
                </c:pt>
                <c:pt idx="2050">
                  <c:v>14.68736</c:v>
                </c:pt>
                <c:pt idx="2051">
                  <c:v>14.69529</c:v>
                </c:pt>
                <c:pt idx="2052">
                  <c:v>14.70321</c:v>
                </c:pt>
                <c:pt idx="2053">
                  <c:v>14.71114</c:v>
                </c:pt>
                <c:pt idx="2054">
                  <c:v>14.719060000000001</c:v>
                </c:pt>
                <c:pt idx="2055">
                  <c:v>14.727</c:v>
                </c:pt>
                <c:pt idx="2056">
                  <c:v>14.73493</c:v>
                </c:pt>
                <c:pt idx="2057">
                  <c:v>14.74286</c:v>
                </c:pt>
                <c:pt idx="2058">
                  <c:v>14.7508</c:v>
                </c:pt>
                <c:pt idx="2059">
                  <c:v>14.75874</c:v>
                </c:pt>
                <c:pt idx="2060">
                  <c:v>14.766679999999999</c:v>
                </c:pt>
                <c:pt idx="2061">
                  <c:v>14.774620000000001</c:v>
                </c:pt>
                <c:pt idx="2062">
                  <c:v>14.78257</c:v>
                </c:pt>
                <c:pt idx="2063">
                  <c:v>14.790520000000001</c:v>
                </c:pt>
                <c:pt idx="2064">
                  <c:v>14.79847</c:v>
                </c:pt>
                <c:pt idx="2065">
                  <c:v>14.806419999999999</c:v>
                </c:pt>
                <c:pt idx="2066">
                  <c:v>14.81437</c:v>
                </c:pt>
                <c:pt idx="2067">
                  <c:v>14.822329999999999</c:v>
                </c:pt>
                <c:pt idx="2068">
                  <c:v>14.83029</c:v>
                </c:pt>
                <c:pt idx="2069">
                  <c:v>14.83825</c:v>
                </c:pt>
                <c:pt idx="2070">
                  <c:v>14.846209999999999</c:v>
                </c:pt>
                <c:pt idx="2071">
                  <c:v>14.854179999999999</c:v>
                </c:pt>
                <c:pt idx="2072">
                  <c:v>14.86214</c:v>
                </c:pt>
                <c:pt idx="2073">
                  <c:v>14.87011</c:v>
                </c:pt>
                <c:pt idx="2074">
                  <c:v>14.878080000000001</c:v>
                </c:pt>
                <c:pt idx="2075">
                  <c:v>14.886060000000001</c:v>
                </c:pt>
                <c:pt idx="2076">
                  <c:v>14.894030000000001</c:v>
                </c:pt>
                <c:pt idx="2077">
                  <c:v>14.902010000000001</c:v>
                </c:pt>
                <c:pt idx="2078">
                  <c:v>14.909990000000001</c:v>
                </c:pt>
                <c:pt idx="2079">
                  <c:v>14.91797</c:v>
                </c:pt>
                <c:pt idx="2080">
                  <c:v>14.92596</c:v>
                </c:pt>
                <c:pt idx="2081">
                  <c:v>14.93394</c:v>
                </c:pt>
                <c:pt idx="2082">
                  <c:v>14.941929999999999</c:v>
                </c:pt>
                <c:pt idx="2083">
                  <c:v>14.949920000000001</c:v>
                </c:pt>
                <c:pt idx="2084">
                  <c:v>14.95791</c:v>
                </c:pt>
                <c:pt idx="2085">
                  <c:v>14.965909999999999</c:v>
                </c:pt>
                <c:pt idx="2086">
                  <c:v>14.9739</c:v>
                </c:pt>
                <c:pt idx="2087">
                  <c:v>14.9819</c:v>
                </c:pt>
                <c:pt idx="2088">
                  <c:v>14.9899</c:v>
                </c:pt>
                <c:pt idx="2089">
                  <c:v>14.997909999999999</c:v>
                </c:pt>
                <c:pt idx="2090">
                  <c:v>15.00591</c:v>
                </c:pt>
                <c:pt idx="2091">
                  <c:v>15.013920000000001</c:v>
                </c:pt>
                <c:pt idx="2092">
                  <c:v>15.021929999999999</c:v>
                </c:pt>
                <c:pt idx="2093">
                  <c:v>15.02994</c:v>
                </c:pt>
                <c:pt idx="2094">
                  <c:v>15.03796</c:v>
                </c:pt>
                <c:pt idx="2095">
                  <c:v>15.045970000000001</c:v>
                </c:pt>
                <c:pt idx="2096">
                  <c:v>15.053990000000001</c:v>
                </c:pt>
                <c:pt idx="2097">
                  <c:v>15.062010000000001</c:v>
                </c:pt>
                <c:pt idx="2098">
                  <c:v>15.070029999999999</c:v>
                </c:pt>
                <c:pt idx="2099">
                  <c:v>15.078060000000001</c:v>
                </c:pt>
                <c:pt idx="2100">
                  <c:v>15.086080000000001</c:v>
                </c:pt>
                <c:pt idx="2101">
                  <c:v>15.094110000000001</c:v>
                </c:pt>
                <c:pt idx="2102">
                  <c:v>15.10214</c:v>
                </c:pt>
                <c:pt idx="2103">
                  <c:v>15.11018</c:v>
                </c:pt>
                <c:pt idx="2104">
                  <c:v>15.118209999999999</c:v>
                </c:pt>
                <c:pt idx="2105">
                  <c:v>15.126250000000001</c:v>
                </c:pt>
                <c:pt idx="2106">
                  <c:v>15.13429</c:v>
                </c:pt>
                <c:pt idx="2107">
                  <c:v>15.142329999999999</c:v>
                </c:pt>
                <c:pt idx="2108">
                  <c:v>15.15038</c:v>
                </c:pt>
                <c:pt idx="2109">
                  <c:v>15.15842</c:v>
                </c:pt>
                <c:pt idx="2110">
                  <c:v>15.16647</c:v>
                </c:pt>
                <c:pt idx="2111">
                  <c:v>15.174519999999999</c:v>
                </c:pt>
                <c:pt idx="2112">
                  <c:v>15.18257</c:v>
                </c:pt>
                <c:pt idx="2113">
                  <c:v>15.190630000000001</c:v>
                </c:pt>
                <c:pt idx="2114">
                  <c:v>15.19868</c:v>
                </c:pt>
                <c:pt idx="2115">
                  <c:v>15.20674</c:v>
                </c:pt>
                <c:pt idx="2116">
                  <c:v>15.2148</c:v>
                </c:pt>
                <c:pt idx="2117">
                  <c:v>15.22287</c:v>
                </c:pt>
                <c:pt idx="2118">
                  <c:v>15.230930000000001</c:v>
                </c:pt>
                <c:pt idx="2119">
                  <c:v>15.239000000000001</c:v>
                </c:pt>
                <c:pt idx="2120">
                  <c:v>15.247070000000001</c:v>
                </c:pt>
                <c:pt idx="2121">
                  <c:v>15.255140000000001</c:v>
                </c:pt>
                <c:pt idx="2122">
                  <c:v>15.263210000000001</c:v>
                </c:pt>
                <c:pt idx="2123">
                  <c:v>15.27129</c:v>
                </c:pt>
                <c:pt idx="2124">
                  <c:v>15.27937</c:v>
                </c:pt>
                <c:pt idx="2125">
                  <c:v>15.28745</c:v>
                </c:pt>
                <c:pt idx="2126">
                  <c:v>15.295529999999999</c:v>
                </c:pt>
                <c:pt idx="2127">
                  <c:v>15.303610000000001</c:v>
                </c:pt>
                <c:pt idx="2128">
                  <c:v>15.3117</c:v>
                </c:pt>
                <c:pt idx="2129">
                  <c:v>15.319789999999999</c:v>
                </c:pt>
                <c:pt idx="2130">
                  <c:v>15.32788</c:v>
                </c:pt>
                <c:pt idx="2131">
                  <c:v>15.33597</c:v>
                </c:pt>
                <c:pt idx="2132">
                  <c:v>15.34407</c:v>
                </c:pt>
                <c:pt idx="2133">
                  <c:v>15.352169999999999</c:v>
                </c:pt>
                <c:pt idx="2134">
                  <c:v>15.36026</c:v>
                </c:pt>
                <c:pt idx="2135">
                  <c:v>15.368370000000001</c:v>
                </c:pt>
                <c:pt idx="2136">
                  <c:v>15.376469999999999</c:v>
                </c:pt>
                <c:pt idx="2137">
                  <c:v>15.38458</c:v>
                </c:pt>
                <c:pt idx="2138">
                  <c:v>15.39268</c:v>
                </c:pt>
                <c:pt idx="2139">
                  <c:v>15.400790000000001</c:v>
                </c:pt>
                <c:pt idx="2140">
                  <c:v>15.408910000000001</c:v>
                </c:pt>
                <c:pt idx="2141">
                  <c:v>15.417020000000001</c:v>
                </c:pt>
                <c:pt idx="2142">
                  <c:v>15.425140000000001</c:v>
                </c:pt>
                <c:pt idx="2143">
                  <c:v>15.433260000000001</c:v>
                </c:pt>
                <c:pt idx="2144">
                  <c:v>15.441380000000001</c:v>
                </c:pt>
                <c:pt idx="2145">
                  <c:v>15.4495</c:v>
                </c:pt>
                <c:pt idx="2146">
                  <c:v>15.45762</c:v>
                </c:pt>
                <c:pt idx="2147">
                  <c:v>15.46575</c:v>
                </c:pt>
                <c:pt idx="2148">
                  <c:v>15.473879999999999</c:v>
                </c:pt>
                <c:pt idx="2149">
                  <c:v>15.482010000000001</c:v>
                </c:pt>
                <c:pt idx="2150">
                  <c:v>15.49015</c:v>
                </c:pt>
                <c:pt idx="2151">
                  <c:v>15.498279999999999</c:v>
                </c:pt>
                <c:pt idx="2152">
                  <c:v>15.50642</c:v>
                </c:pt>
                <c:pt idx="2153">
                  <c:v>15.514559999999999</c:v>
                </c:pt>
                <c:pt idx="2154">
                  <c:v>15.5227</c:v>
                </c:pt>
                <c:pt idx="2155">
                  <c:v>15.53084</c:v>
                </c:pt>
                <c:pt idx="2156">
                  <c:v>15.53899</c:v>
                </c:pt>
                <c:pt idx="2157">
                  <c:v>15.547140000000001</c:v>
                </c:pt>
                <c:pt idx="2158">
                  <c:v>15.555289999999999</c:v>
                </c:pt>
                <c:pt idx="2159">
                  <c:v>15.56344</c:v>
                </c:pt>
                <c:pt idx="2160">
                  <c:v>15.5716</c:v>
                </c:pt>
                <c:pt idx="2161">
                  <c:v>15.579750000000001</c:v>
                </c:pt>
                <c:pt idx="2162">
                  <c:v>15.587910000000001</c:v>
                </c:pt>
                <c:pt idx="2163">
                  <c:v>15.596080000000001</c:v>
                </c:pt>
                <c:pt idx="2164">
                  <c:v>15.604240000000001</c:v>
                </c:pt>
                <c:pt idx="2165">
                  <c:v>15.612399999999999</c:v>
                </c:pt>
                <c:pt idx="2166">
                  <c:v>15.620570000000001</c:v>
                </c:pt>
                <c:pt idx="2167">
                  <c:v>15.628740000000001</c:v>
                </c:pt>
                <c:pt idx="2168">
                  <c:v>15.63691</c:v>
                </c:pt>
                <c:pt idx="2169">
                  <c:v>15.64509</c:v>
                </c:pt>
                <c:pt idx="2170">
                  <c:v>15.65326</c:v>
                </c:pt>
                <c:pt idx="2171">
                  <c:v>15.661440000000001</c:v>
                </c:pt>
                <c:pt idx="2172">
                  <c:v>15.66962</c:v>
                </c:pt>
                <c:pt idx="2173">
                  <c:v>15.677809999999999</c:v>
                </c:pt>
                <c:pt idx="2174">
                  <c:v>15.68599</c:v>
                </c:pt>
                <c:pt idx="2175">
                  <c:v>15.694179999999999</c:v>
                </c:pt>
                <c:pt idx="2176">
                  <c:v>15.70237</c:v>
                </c:pt>
                <c:pt idx="2177">
                  <c:v>15.710559999999999</c:v>
                </c:pt>
                <c:pt idx="2178">
                  <c:v>15.71875</c:v>
                </c:pt>
                <c:pt idx="2179">
                  <c:v>15.72695</c:v>
                </c:pt>
                <c:pt idx="2180">
                  <c:v>15.735139999999999</c:v>
                </c:pt>
                <c:pt idx="2181">
                  <c:v>15.74334</c:v>
                </c:pt>
                <c:pt idx="2182">
                  <c:v>15.75155</c:v>
                </c:pt>
                <c:pt idx="2183">
                  <c:v>15.75975</c:v>
                </c:pt>
                <c:pt idx="2184">
                  <c:v>15.76796</c:v>
                </c:pt>
                <c:pt idx="2185">
                  <c:v>15.77617</c:v>
                </c:pt>
                <c:pt idx="2186">
                  <c:v>15.784380000000001</c:v>
                </c:pt>
                <c:pt idx="2187">
                  <c:v>15.792590000000001</c:v>
                </c:pt>
                <c:pt idx="2188">
                  <c:v>15.800800000000001</c:v>
                </c:pt>
                <c:pt idx="2189">
                  <c:v>15.80902</c:v>
                </c:pt>
                <c:pt idx="2190">
                  <c:v>15.81724</c:v>
                </c:pt>
                <c:pt idx="2191">
                  <c:v>15.82546</c:v>
                </c:pt>
                <c:pt idx="2192">
                  <c:v>15.833679999999999</c:v>
                </c:pt>
                <c:pt idx="2193">
                  <c:v>15.84191</c:v>
                </c:pt>
                <c:pt idx="2194">
                  <c:v>15.85014</c:v>
                </c:pt>
                <c:pt idx="2195">
                  <c:v>15.858370000000001</c:v>
                </c:pt>
                <c:pt idx="2196">
                  <c:v>15.8666</c:v>
                </c:pt>
                <c:pt idx="2197">
                  <c:v>15.874829999999999</c:v>
                </c:pt>
                <c:pt idx="2198">
                  <c:v>15.88307</c:v>
                </c:pt>
                <c:pt idx="2199">
                  <c:v>15.891299999999999</c:v>
                </c:pt>
                <c:pt idx="2200">
                  <c:v>15.89955</c:v>
                </c:pt>
                <c:pt idx="2201">
                  <c:v>15.90779</c:v>
                </c:pt>
                <c:pt idx="2202">
                  <c:v>15.916029999999999</c:v>
                </c:pt>
                <c:pt idx="2203">
                  <c:v>15.92428</c:v>
                </c:pt>
                <c:pt idx="2204">
                  <c:v>15.93253</c:v>
                </c:pt>
                <c:pt idx="2205">
                  <c:v>15.94078</c:v>
                </c:pt>
                <c:pt idx="2206">
                  <c:v>15.94903</c:v>
                </c:pt>
                <c:pt idx="2207">
                  <c:v>15.95729</c:v>
                </c:pt>
                <c:pt idx="2208">
                  <c:v>15.96555</c:v>
                </c:pt>
                <c:pt idx="2209">
                  <c:v>15.973800000000001</c:v>
                </c:pt>
                <c:pt idx="2210">
                  <c:v>15.98207</c:v>
                </c:pt>
                <c:pt idx="2211">
                  <c:v>15.99033</c:v>
                </c:pt>
                <c:pt idx="2212">
                  <c:v>15.9986</c:v>
                </c:pt>
                <c:pt idx="2213">
                  <c:v>16.00686</c:v>
                </c:pt>
                <c:pt idx="2214">
                  <c:v>16.015129999999999</c:v>
                </c:pt>
                <c:pt idx="2215">
                  <c:v>16.023409999999998</c:v>
                </c:pt>
                <c:pt idx="2216">
                  <c:v>16.031680000000001</c:v>
                </c:pt>
                <c:pt idx="2217">
                  <c:v>16.039960000000001</c:v>
                </c:pt>
                <c:pt idx="2218">
                  <c:v>16.04824</c:v>
                </c:pt>
                <c:pt idx="2219">
                  <c:v>16.056519999999999</c:v>
                </c:pt>
                <c:pt idx="2220">
                  <c:v>16.064800000000002</c:v>
                </c:pt>
                <c:pt idx="2221">
                  <c:v>16.073090000000001</c:v>
                </c:pt>
                <c:pt idx="2222">
                  <c:v>16.08137</c:v>
                </c:pt>
                <c:pt idx="2223">
                  <c:v>16.089659999999999</c:v>
                </c:pt>
                <c:pt idx="2224">
                  <c:v>16.097950000000001</c:v>
                </c:pt>
                <c:pt idx="2225">
                  <c:v>16.106249999999999</c:v>
                </c:pt>
                <c:pt idx="2226">
                  <c:v>16.114540000000002</c:v>
                </c:pt>
                <c:pt idx="2227">
                  <c:v>16.12284</c:v>
                </c:pt>
                <c:pt idx="2228">
                  <c:v>16.131139999999998</c:v>
                </c:pt>
                <c:pt idx="2229">
                  <c:v>16.13944</c:v>
                </c:pt>
                <c:pt idx="2230">
                  <c:v>16.147749999999998</c:v>
                </c:pt>
                <c:pt idx="2231">
                  <c:v>16.15606</c:v>
                </c:pt>
                <c:pt idx="2232">
                  <c:v>16.164359999999999</c:v>
                </c:pt>
                <c:pt idx="2233">
                  <c:v>16.17267</c:v>
                </c:pt>
                <c:pt idx="2234">
                  <c:v>16.180990000000001</c:v>
                </c:pt>
                <c:pt idx="2235">
                  <c:v>16.189299999999999</c:v>
                </c:pt>
                <c:pt idx="2236">
                  <c:v>16.197620000000001</c:v>
                </c:pt>
                <c:pt idx="2237">
                  <c:v>16.205939999999998</c:v>
                </c:pt>
                <c:pt idx="2238">
                  <c:v>16.214259999999999</c:v>
                </c:pt>
                <c:pt idx="2239">
                  <c:v>16.22259</c:v>
                </c:pt>
                <c:pt idx="2240">
                  <c:v>16.230910000000002</c:v>
                </c:pt>
                <c:pt idx="2241">
                  <c:v>16.239239999999999</c:v>
                </c:pt>
                <c:pt idx="2242">
                  <c:v>16.24757</c:v>
                </c:pt>
                <c:pt idx="2243">
                  <c:v>16.2559</c:v>
                </c:pt>
                <c:pt idx="2244">
                  <c:v>16.264230000000001</c:v>
                </c:pt>
                <c:pt idx="2245">
                  <c:v>16.272570000000002</c:v>
                </c:pt>
                <c:pt idx="2246">
                  <c:v>16.280909999999999</c:v>
                </c:pt>
                <c:pt idx="2247">
                  <c:v>16.289249999999999</c:v>
                </c:pt>
                <c:pt idx="2248">
                  <c:v>16.29759</c:v>
                </c:pt>
                <c:pt idx="2249">
                  <c:v>16.30594</c:v>
                </c:pt>
                <c:pt idx="2250">
                  <c:v>16.31429</c:v>
                </c:pt>
                <c:pt idx="2251">
                  <c:v>16.32264</c:v>
                </c:pt>
                <c:pt idx="2252">
                  <c:v>16.33099</c:v>
                </c:pt>
                <c:pt idx="2253">
                  <c:v>16.33934</c:v>
                </c:pt>
                <c:pt idx="2254">
                  <c:v>16.3477</c:v>
                </c:pt>
                <c:pt idx="2255">
                  <c:v>16.35605</c:v>
                </c:pt>
                <c:pt idx="2256">
                  <c:v>16.364409999999999</c:v>
                </c:pt>
                <c:pt idx="2257">
                  <c:v>16.372779999999999</c:v>
                </c:pt>
                <c:pt idx="2258">
                  <c:v>16.381139999999998</c:v>
                </c:pt>
                <c:pt idx="2259">
                  <c:v>16.389510000000001</c:v>
                </c:pt>
                <c:pt idx="2260">
                  <c:v>16.397870000000001</c:v>
                </c:pt>
                <c:pt idx="2261">
                  <c:v>16.40625</c:v>
                </c:pt>
                <c:pt idx="2262">
                  <c:v>16.414619999999999</c:v>
                </c:pt>
                <c:pt idx="2263">
                  <c:v>16.422989999999999</c:v>
                </c:pt>
                <c:pt idx="2264">
                  <c:v>16.431370000000001</c:v>
                </c:pt>
                <c:pt idx="2265">
                  <c:v>16.43975</c:v>
                </c:pt>
                <c:pt idx="2266">
                  <c:v>16.448129999999999</c:v>
                </c:pt>
                <c:pt idx="2267">
                  <c:v>16.456510000000002</c:v>
                </c:pt>
                <c:pt idx="2268">
                  <c:v>16.4649</c:v>
                </c:pt>
                <c:pt idx="2269">
                  <c:v>16.473289999999999</c:v>
                </c:pt>
                <c:pt idx="2270">
                  <c:v>16.481680000000001</c:v>
                </c:pt>
                <c:pt idx="2271">
                  <c:v>16.490069999999999</c:v>
                </c:pt>
                <c:pt idx="2272">
                  <c:v>16.498460000000001</c:v>
                </c:pt>
                <c:pt idx="2273">
                  <c:v>16.50686</c:v>
                </c:pt>
                <c:pt idx="2274">
                  <c:v>16.515260000000001</c:v>
                </c:pt>
                <c:pt idx="2275">
                  <c:v>16.52366</c:v>
                </c:pt>
                <c:pt idx="2276">
                  <c:v>16.532060000000001</c:v>
                </c:pt>
                <c:pt idx="2277">
                  <c:v>16.540469999999999</c:v>
                </c:pt>
                <c:pt idx="2278">
                  <c:v>16.548870000000001</c:v>
                </c:pt>
                <c:pt idx="2279">
                  <c:v>16.557279999999999</c:v>
                </c:pt>
                <c:pt idx="2280">
                  <c:v>16.56569</c:v>
                </c:pt>
                <c:pt idx="2281">
                  <c:v>16.574110000000001</c:v>
                </c:pt>
                <c:pt idx="2282">
                  <c:v>16.582519999999999</c:v>
                </c:pt>
                <c:pt idx="2283">
                  <c:v>16.59094</c:v>
                </c:pt>
                <c:pt idx="2284">
                  <c:v>16.599360000000001</c:v>
                </c:pt>
                <c:pt idx="2285">
                  <c:v>16.607780000000002</c:v>
                </c:pt>
                <c:pt idx="2286">
                  <c:v>16.616209999999999</c:v>
                </c:pt>
                <c:pt idx="2287">
                  <c:v>16.62463</c:v>
                </c:pt>
                <c:pt idx="2288">
                  <c:v>16.63306</c:v>
                </c:pt>
                <c:pt idx="2289">
                  <c:v>16.641490000000001</c:v>
                </c:pt>
                <c:pt idx="2290">
                  <c:v>16.649920000000002</c:v>
                </c:pt>
                <c:pt idx="2291">
                  <c:v>16.658359999999998</c:v>
                </c:pt>
                <c:pt idx="2292">
                  <c:v>16.666789999999999</c:v>
                </c:pt>
                <c:pt idx="2293">
                  <c:v>16.675229999999999</c:v>
                </c:pt>
                <c:pt idx="2294">
                  <c:v>16.683669999999999</c:v>
                </c:pt>
                <c:pt idx="2295">
                  <c:v>16.692119999999999</c:v>
                </c:pt>
                <c:pt idx="2296">
                  <c:v>16.700559999999999</c:v>
                </c:pt>
                <c:pt idx="2297">
                  <c:v>16.709009999999999</c:v>
                </c:pt>
                <c:pt idx="2298">
                  <c:v>16.717459999999999</c:v>
                </c:pt>
                <c:pt idx="2299">
                  <c:v>16.725909999999999</c:v>
                </c:pt>
                <c:pt idx="2300">
                  <c:v>16.734369999999998</c:v>
                </c:pt>
                <c:pt idx="2301">
                  <c:v>16.742819999999998</c:v>
                </c:pt>
                <c:pt idx="2302">
                  <c:v>16.751280000000001</c:v>
                </c:pt>
                <c:pt idx="2303">
                  <c:v>16.759740000000001</c:v>
                </c:pt>
                <c:pt idx="2304">
                  <c:v>16.7682</c:v>
                </c:pt>
                <c:pt idx="2305">
                  <c:v>16.776669999999999</c:v>
                </c:pt>
                <c:pt idx="2306">
                  <c:v>16.785139999999998</c:v>
                </c:pt>
                <c:pt idx="2307">
                  <c:v>16.793600000000001</c:v>
                </c:pt>
                <c:pt idx="2308">
                  <c:v>16.802070000000001</c:v>
                </c:pt>
                <c:pt idx="2309">
                  <c:v>16.810549999999999</c:v>
                </c:pt>
                <c:pt idx="2310">
                  <c:v>16.819019999999998</c:v>
                </c:pt>
                <c:pt idx="2311">
                  <c:v>16.827500000000001</c:v>
                </c:pt>
                <c:pt idx="2312">
                  <c:v>16.835979999999999</c:v>
                </c:pt>
                <c:pt idx="2313">
                  <c:v>16.844460000000002</c:v>
                </c:pt>
                <c:pt idx="2314">
                  <c:v>16.85295</c:v>
                </c:pt>
                <c:pt idx="2315">
                  <c:v>16.861429999999999</c:v>
                </c:pt>
                <c:pt idx="2316">
                  <c:v>16.86992</c:v>
                </c:pt>
                <c:pt idx="2317">
                  <c:v>16.878409999999999</c:v>
                </c:pt>
                <c:pt idx="2318">
                  <c:v>16.886900000000001</c:v>
                </c:pt>
                <c:pt idx="2319">
                  <c:v>16.895399999999999</c:v>
                </c:pt>
                <c:pt idx="2320">
                  <c:v>16.903890000000001</c:v>
                </c:pt>
                <c:pt idx="2321">
                  <c:v>16.912389999999998</c:v>
                </c:pt>
                <c:pt idx="2322">
                  <c:v>16.92089</c:v>
                </c:pt>
                <c:pt idx="2323">
                  <c:v>16.929400000000001</c:v>
                </c:pt>
                <c:pt idx="2324">
                  <c:v>16.937899999999999</c:v>
                </c:pt>
                <c:pt idx="2325">
                  <c:v>16.94641</c:v>
                </c:pt>
                <c:pt idx="2326">
                  <c:v>16.954920000000001</c:v>
                </c:pt>
                <c:pt idx="2327">
                  <c:v>16.963429999999999</c:v>
                </c:pt>
                <c:pt idx="2328">
                  <c:v>16.97194</c:v>
                </c:pt>
                <c:pt idx="2329">
                  <c:v>16.980460000000001</c:v>
                </c:pt>
                <c:pt idx="2330">
                  <c:v>16.988980000000002</c:v>
                </c:pt>
                <c:pt idx="2331">
                  <c:v>16.997499999999999</c:v>
                </c:pt>
                <c:pt idx="2332">
                  <c:v>17.006019999999999</c:v>
                </c:pt>
                <c:pt idx="2333">
                  <c:v>17.01454</c:v>
                </c:pt>
                <c:pt idx="2334">
                  <c:v>17.023070000000001</c:v>
                </c:pt>
                <c:pt idx="2335">
                  <c:v>17.031600000000001</c:v>
                </c:pt>
                <c:pt idx="2336">
                  <c:v>17.040130000000001</c:v>
                </c:pt>
                <c:pt idx="2337">
                  <c:v>17.048660000000002</c:v>
                </c:pt>
                <c:pt idx="2338">
                  <c:v>17.057200000000002</c:v>
                </c:pt>
                <c:pt idx="2339">
                  <c:v>17.065729999999999</c:v>
                </c:pt>
                <c:pt idx="2340">
                  <c:v>17.074269999999999</c:v>
                </c:pt>
                <c:pt idx="2341">
                  <c:v>17.082820000000002</c:v>
                </c:pt>
                <c:pt idx="2342">
                  <c:v>17.091360000000002</c:v>
                </c:pt>
                <c:pt idx="2343">
                  <c:v>17.099910000000001</c:v>
                </c:pt>
                <c:pt idx="2344">
                  <c:v>17.108450000000001</c:v>
                </c:pt>
                <c:pt idx="2345">
                  <c:v>17.117000000000001</c:v>
                </c:pt>
                <c:pt idx="2346">
                  <c:v>17.12556</c:v>
                </c:pt>
                <c:pt idx="2347">
                  <c:v>17.13411</c:v>
                </c:pt>
                <c:pt idx="2348">
                  <c:v>17.142669999999999</c:v>
                </c:pt>
                <c:pt idx="2349">
                  <c:v>17.151230000000002</c:v>
                </c:pt>
                <c:pt idx="2350">
                  <c:v>17.159790000000001</c:v>
                </c:pt>
                <c:pt idx="2351">
                  <c:v>17.16835</c:v>
                </c:pt>
                <c:pt idx="2352">
                  <c:v>17.176909999999999</c:v>
                </c:pt>
                <c:pt idx="2353">
                  <c:v>17.185479999999998</c:v>
                </c:pt>
                <c:pt idx="2354">
                  <c:v>17.194050000000001</c:v>
                </c:pt>
                <c:pt idx="2355">
                  <c:v>17.20262</c:v>
                </c:pt>
                <c:pt idx="2356">
                  <c:v>17.211189999999998</c:v>
                </c:pt>
                <c:pt idx="2357">
                  <c:v>17.21977</c:v>
                </c:pt>
                <c:pt idx="2358">
                  <c:v>17.228349999999999</c:v>
                </c:pt>
                <c:pt idx="2359">
                  <c:v>17.236930000000001</c:v>
                </c:pt>
                <c:pt idx="2360">
                  <c:v>17.245509999999999</c:v>
                </c:pt>
                <c:pt idx="2361">
                  <c:v>17.254100000000001</c:v>
                </c:pt>
                <c:pt idx="2362">
                  <c:v>17.26268</c:v>
                </c:pt>
                <c:pt idx="2363">
                  <c:v>17.271270000000001</c:v>
                </c:pt>
                <c:pt idx="2364">
                  <c:v>17.279859999999999</c:v>
                </c:pt>
                <c:pt idx="2365">
                  <c:v>17.288450000000001</c:v>
                </c:pt>
                <c:pt idx="2366">
                  <c:v>17.297049999999999</c:v>
                </c:pt>
                <c:pt idx="2367">
                  <c:v>17.30564</c:v>
                </c:pt>
                <c:pt idx="2368">
                  <c:v>17.314250000000001</c:v>
                </c:pt>
                <c:pt idx="2369">
                  <c:v>17.322849999999999</c:v>
                </c:pt>
                <c:pt idx="2370">
                  <c:v>17.33145</c:v>
                </c:pt>
                <c:pt idx="2371">
                  <c:v>17.340060000000001</c:v>
                </c:pt>
                <c:pt idx="2372">
                  <c:v>17.348659999999999</c:v>
                </c:pt>
                <c:pt idx="2373">
                  <c:v>17.35727</c:v>
                </c:pt>
                <c:pt idx="2374">
                  <c:v>17.365880000000001</c:v>
                </c:pt>
                <c:pt idx="2375">
                  <c:v>17.374500000000001</c:v>
                </c:pt>
                <c:pt idx="2376">
                  <c:v>17.383109999999999</c:v>
                </c:pt>
                <c:pt idx="2377">
                  <c:v>17.391729999999999</c:v>
                </c:pt>
                <c:pt idx="2378">
                  <c:v>17.40035</c:v>
                </c:pt>
                <c:pt idx="2379">
                  <c:v>17.40898</c:v>
                </c:pt>
                <c:pt idx="2380">
                  <c:v>17.4176</c:v>
                </c:pt>
                <c:pt idx="2381">
                  <c:v>17.42623</c:v>
                </c:pt>
                <c:pt idx="2382">
                  <c:v>17.43486</c:v>
                </c:pt>
                <c:pt idx="2383">
                  <c:v>17.443490000000001</c:v>
                </c:pt>
                <c:pt idx="2384">
                  <c:v>17.452120000000001</c:v>
                </c:pt>
                <c:pt idx="2385">
                  <c:v>17.460760000000001</c:v>
                </c:pt>
                <c:pt idx="2386">
                  <c:v>17.469390000000001</c:v>
                </c:pt>
                <c:pt idx="2387">
                  <c:v>17.47803</c:v>
                </c:pt>
                <c:pt idx="2388">
                  <c:v>17.48668</c:v>
                </c:pt>
                <c:pt idx="2389">
                  <c:v>17.49532</c:v>
                </c:pt>
                <c:pt idx="2390">
                  <c:v>17.503969999999999</c:v>
                </c:pt>
                <c:pt idx="2391">
                  <c:v>17.512619999999998</c:v>
                </c:pt>
                <c:pt idx="2392">
                  <c:v>17.521270000000001</c:v>
                </c:pt>
                <c:pt idx="2393">
                  <c:v>17.529920000000001</c:v>
                </c:pt>
                <c:pt idx="2394">
                  <c:v>17.53857</c:v>
                </c:pt>
                <c:pt idx="2395">
                  <c:v>17.547229999999999</c:v>
                </c:pt>
                <c:pt idx="2396">
                  <c:v>17.555890000000002</c:v>
                </c:pt>
                <c:pt idx="2397">
                  <c:v>17.564550000000001</c:v>
                </c:pt>
                <c:pt idx="2398">
                  <c:v>17.57321</c:v>
                </c:pt>
                <c:pt idx="2399">
                  <c:v>17.581880000000002</c:v>
                </c:pt>
                <c:pt idx="2400">
                  <c:v>17.59055</c:v>
                </c:pt>
                <c:pt idx="2401">
                  <c:v>17.599209999999999</c:v>
                </c:pt>
                <c:pt idx="2402">
                  <c:v>17.607890000000001</c:v>
                </c:pt>
                <c:pt idx="2403">
                  <c:v>17.61656</c:v>
                </c:pt>
                <c:pt idx="2404">
                  <c:v>17.625240000000002</c:v>
                </c:pt>
                <c:pt idx="2405">
                  <c:v>17.63391</c:v>
                </c:pt>
                <c:pt idx="2406">
                  <c:v>17.642600000000002</c:v>
                </c:pt>
                <c:pt idx="2407">
                  <c:v>17.65128</c:v>
                </c:pt>
                <c:pt idx="2408">
                  <c:v>17.659960000000002</c:v>
                </c:pt>
                <c:pt idx="2409">
                  <c:v>17.66865</c:v>
                </c:pt>
                <c:pt idx="2410">
                  <c:v>17.677340000000001</c:v>
                </c:pt>
                <c:pt idx="2411">
                  <c:v>17.686029999999999</c:v>
                </c:pt>
                <c:pt idx="2412">
                  <c:v>17.69472</c:v>
                </c:pt>
                <c:pt idx="2413">
                  <c:v>17.703420000000001</c:v>
                </c:pt>
                <c:pt idx="2414">
                  <c:v>17.712119999999999</c:v>
                </c:pt>
                <c:pt idx="2415">
                  <c:v>17.72082</c:v>
                </c:pt>
                <c:pt idx="2416">
                  <c:v>17.729520000000001</c:v>
                </c:pt>
                <c:pt idx="2417">
                  <c:v>17.738219999999998</c:v>
                </c:pt>
                <c:pt idx="2418">
                  <c:v>17.746929999999999</c:v>
                </c:pt>
                <c:pt idx="2419">
                  <c:v>17.75563</c:v>
                </c:pt>
                <c:pt idx="2420">
                  <c:v>17.76435</c:v>
                </c:pt>
                <c:pt idx="2421">
                  <c:v>17.773060000000001</c:v>
                </c:pt>
                <c:pt idx="2422">
                  <c:v>17.781770000000002</c:v>
                </c:pt>
                <c:pt idx="2423">
                  <c:v>17.790489999999998</c:v>
                </c:pt>
                <c:pt idx="2424">
                  <c:v>17.799209999999999</c:v>
                </c:pt>
                <c:pt idx="2425">
                  <c:v>17.807929999999999</c:v>
                </c:pt>
                <c:pt idx="2426">
                  <c:v>17.816649999999999</c:v>
                </c:pt>
                <c:pt idx="2427">
                  <c:v>17.825379999999999</c:v>
                </c:pt>
                <c:pt idx="2428">
                  <c:v>17.834099999999999</c:v>
                </c:pt>
                <c:pt idx="2429">
                  <c:v>17.842829999999999</c:v>
                </c:pt>
                <c:pt idx="2430">
                  <c:v>17.851559999999999</c:v>
                </c:pt>
                <c:pt idx="2431">
                  <c:v>17.860299999999999</c:v>
                </c:pt>
                <c:pt idx="2432">
                  <c:v>17.869029999999999</c:v>
                </c:pt>
                <c:pt idx="2433">
                  <c:v>17.877770000000002</c:v>
                </c:pt>
                <c:pt idx="2434">
                  <c:v>17.886510000000001</c:v>
                </c:pt>
                <c:pt idx="2435">
                  <c:v>17.895250000000001</c:v>
                </c:pt>
                <c:pt idx="2436">
                  <c:v>17.904</c:v>
                </c:pt>
                <c:pt idx="2437">
                  <c:v>17.912749999999999</c:v>
                </c:pt>
                <c:pt idx="2438">
                  <c:v>17.921500000000002</c:v>
                </c:pt>
                <c:pt idx="2439">
                  <c:v>17.930250000000001</c:v>
                </c:pt>
                <c:pt idx="2440">
                  <c:v>17.939</c:v>
                </c:pt>
                <c:pt idx="2441">
                  <c:v>17.947749999999999</c:v>
                </c:pt>
                <c:pt idx="2442">
                  <c:v>17.956510000000002</c:v>
                </c:pt>
                <c:pt idx="2443">
                  <c:v>17.96527</c:v>
                </c:pt>
                <c:pt idx="2444">
                  <c:v>17.974029999999999</c:v>
                </c:pt>
                <c:pt idx="2445">
                  <c:v>17.982800000000001</c:v>
                </c:pt>
                <c:pt idx="2446">
                  <c:v>17.99156</c:v>
                </c:pt>
                <c:pt idx="2447">
                  <c:v>18.000330000000002</c:v>
                </c:pt>
                <c:pt idx="2448">
                  <c:v>18.0091</c:v>
                </c:pt>
                <c:pt idx="2449">
                  <c:v>18.017869999999998</c:v>
                </c:pt>
                <c:pt idx="2450">
                  <c:v>18.02665</c:v>
                </c:pt>
                <c:pt idx="2451">
                  <c:v>18.035419999999998</c:v>
                </c:pt>
                <c:pt idx="2452">
                  <c:v>18.0442</c:v>
                </c:pt>
                <c:pt idx="2453">
                  <c:v>18.052980000000002</c:v>
                </c:pt>
                <c:pt idx="2454">
                  <c:v>18.06176</c:v>
                </c:pt>
                <c:pt idx="2455">
                  <c:v>18.070550000000001</c:v>
                </c:pt>
                <c:pt idx="2456">
                  <c:v>18.079339999999998</c:v>
                </c:pt>
                <c:pt idx="2457">
                  <c:v>18.08813</c:v>
                </c:pt>
                <c:pt idx="2458">
                  <c:v>18.096920000000001</c:v>
                </c:pt>
                <c:pt idx="2459">
                  <c:v>18.105709999999998</c:v>
                </c:pt>
                <c:pt idx="2460">
                  <c:v>18.114509999999999</c:v>
                </c:pt>
                <c:pt idx="2461">
                  <c:v>18.1233</c:v>
                </c:pt>
                <c:pt idx="2462">
                  <c:v>18.132100000000001</c:v>
                </c:pt>
                <c:pt idx="2463">
                  <c:v>18.140910000000002</c:v>
                </c:pt>
                <c:pt idx="2464">
                  <c:v>18.149709999999999</c:v>
                </c:pt>
                <c:pt idx="2465">
                  <c:v>18.158519999999999</c:v>
                </c:pt>
                <c:pt idx="2466">
                  <c:v>18.16733</c:v>
                </c:pt>
                <c:pt idx="2467">
                  <c:v>18.17614</c:v>
                </c:pt>
                <c:pt idx="2468">
                  <c:v>18.184950000000001</c:v>
                </c:pt>
                <c:pt idx="2469">
                  <c:v>18.193760000000001</c:v>
                </c:pt>
                <c:pt idx="2470">
                  <c:v>18.202580000000001</c:v>
                </c:pt>
                <c:pt idx="2471">
                  <c:v>18.211400000000001</c:v>
                </c:pt>
                <c:pt idx="2472">
                  <c:v>18.220220000000001</c:v>
                </c:pt>
                <c:pt idx="2473">
                  <c:v>18.229040000000001</c:v>
                </c:pt>
                <c:pt idx="2474">
                  <c:v>18.237870000000001</c:v>
                </c:pt>
                <c:pt idx="2475">
                  <c:v>18.246700000000001</c:v>
                </c:pt>
                <c:pt idx="2476">
                  <c:v>18.25553</c:v>
                </c:pt>
                <c:pt idx="2477">
                  <c:v>18.26436</c:v>
                </c:pt>
                <c:pt idx="2478">
                  <c:v>18.27319</c:v>
                </c:pt>
                <c:pt idx="2479">
                  <c:v>18.282029999999999</c:v>
                </c:pt>
                <c:pt idx="2480">
                  <c:v>18.290870000000002</c:v>
                </c:pt>
                <c:pt idx="2481">
                  <c:v>18.299710000000001</c:v>
                </c:pt>
                <c:pt idx="2482">
                  <c:v>18.30855</c:v>
                </c:pt>
                <c:pt idx="2483">
                  <c:v>18.317399999999999</c:v>
                </c:pt>
                <c:pt idx="2484">
                  <c:v>18.326239999999999</c:v>
                </c:pt>
                <c:pt idx="2485">
                  <c:v>18.335090000000001</c:v>
                </c:pt>
                <c:pt idx="2486">
                  <c:v>18.34394</c:v>
                </c:pt>
                <c:pt idx="2487">
                  <c:v>18.352799999999998</c:v>
                </c:pt>
                <c:pt idx="2488">
                  <c:v>18.361650000000001</c:v>
                </c:pt>
                <c:pt idx="2489">
                  <c:v>18.370509999999999</c:v>
                </c:pt>
                <c:pt idx="2490">
                  <c:v>18.379370000000002</c:v>
                </c:pt>
                <c:pt idx="2491">
                  <c:v>18.38823</c:v>
                </c:pt>
                <c:pt idx="2492">
                  <c:v>18.397099999999998</c:v>
                </c:pt>
                <c:pt idx="2493">
                  <c:v>18.40596</c:v>
                </c:pt>
                <c:pt idx="2494">
                  <c:v>18.414829999999998</c:v>
                </c:pt>
                <c:pt idx="2495">
                  <c:v>18.4237</c:v>
                </c:pt>
                <c:pt idx="2496">
                  <c:v>18.432569999999998</c:v>
                </c:pt>
                <c:pt idx="2497">
                  <c:v>18.44145</c:v>
                </c:pt>
                <c:pt idx="2498">
                  <c:v>18.450330000000001</c:v>
                </c:pt>
                <c:pt idx="2499">
                  <c:v>18.459199999999999</c:v>
                </c:pt>
                <c:pt idx="2500">
                  <c:v>18.46808</c:v>
                </c:pt>
                <c:pt idx="2501">
                  <c:v>18.476970000000001</c:v>
                </c:pt>
                <c:pt idx="2502">
                  <c:v>18.485849999999999</c:v>
                </c:pt>
                <c:pt idx="2503">
                  <c:v>18.49474</c:v>
                </c:pt>
                <c:pt idx="2504">
                  <c:v>18.503630000000001</c:v>
                </c:pt>
                <c:pt idx="2505">
                  <c:v>18.512519999999999</c:v>
                </c:pt>
                <c:pt idx="2506">
                  <c:v>18.521419999999999</c:v>
                </c:pt>
                <c:pt idx="2507">
                  <c:v>18.53031</c:v>
                </c:pt>
                <c:pt idx="2508">
                  <c:v>18.539210000000001</c:v>
                </c:pt>
                <c:pt idx="2509">
                  <c:v>18.548110000000001</c:v>
                </c:pt>
                <c:pt idx="2510">
                  <c:v>18.557009999999998</c:v>
                </c:pt>
                <c:pt idx="2511">
                  <c:v>18.565919999999998</c:v>
                </c:pt>
                <c:pt idx="2512">
                  <c:v>18.574829999999999</c:v>
                </c:pt>
                <c:pt idx="2513">
                  <c:v>18.583729999999999</c:v>
                </c:pt>
                <c:pt idx="2514">
                  <c:v>18.592649999999999</c:v>
                </c:pt>
                <c:pt idx="2515">
                  <c:v>18.601559999999999</c:v>
                </c:pt>
                <c:pt idx="2516">
                  <c:v>18.610469999999999</c:v>
                </c:pt>
                <c:pt idx="2517">
                  <c:v>18.619389999999999</c:v>
                </c:pt>
                <c:pt idx="2518">
                  <c:v>18.628309999999999</c:v>
                </c:pt>
                <c:pt idx="2519">
                  <c:v>18.637229999999999</c:v>
                </c:pt>
                <c:pt idx="2520">
                  <c:v>18.646159999999998</c:v>
                </c:pt>
                <c:pt idx="2521">
                  <c:v>18.655080000000002</c:v>
                </c:pt>
                <c:pt idx="2522">
                  <c:v>18.664010000000001</c:v>
                </c:pt>
                <c:pt idx="2523">
                  <c:v>18.672940000000001</c:v>
                </c:pt>
                <c:pt idx="2524">
                  <c:v>18.68187</c:v>
                </c:pt>
                <c:pt idx="2525">
                  <c:v>18.690809999999999</c:v>
                </c:pt>
                <c:pt idx="2526">
                  <c:v>18.699739999999998</c:v>
                </c:pt>
                <c:pt idx="2527">
                  <c:v>18.708680000000001</c:v>
                </c:pt>
                <c:pt idx="2528">
                  <c:v>18.71762</c:v>
                </c:pt>
                <c:pt idx="2529">
                  <c:v>18.726569999999999</c:v>
                </c:pt>
                <c:pt idx="2530">
                  <c:v>18.735510000000001</c:v>
                </c:pt>
                <c:pt idx="2531">
                  <c:v>18.74446</c:v>
                </c:pt>
                <c:pt idx="2532">
                  <c:v>18.753409999999999</c:v>
                </c:pt>
                <c:pt idx="2533">
                  <c:v>18.762360000000001</c:v>
                </c:pt>
                <c:pt idx="2534">
                  <c:v>18.77131</c:v>
                </c:pt>
                <c:pt idx="2535">
                  <c:v>18.780270000000002</c:v>
                </c:pt>
                <c:pt idx="2536">
                  <c:v>18.78923</c:v>
                </c:pt>
                <c:pt idx="2537">
                  <c:v>18.798190000000002</c:v>
                </c:pt>
                <c:pt idx="2538">
                  <c:v>18.80715</c:v>
                </c:pt>
                <c:pt idx="2539">
                  <c:v>18.816109999999998</c:v>
                </c:pt>
                <c:pt idx="2540">
                  <c:v>18.82508</c:v>
                </c:pt>
                <c:pt idx="2541">
                  <c:v>18.834050000000001</c:v>
                </c:pt>
                <c:pt idx="2542">
                  <c:v>18.843019999999999</c:v>
                </c:pt>
                <c:pt idx="2543">
                  <c:v>18.851990000000001</c:v>
                </c:pt>
                <c:pt idx="2544">
                  <c:v>18.860969999999998</c:v>
                </c:pt>
                <c:pt idx="2545">
                  <c:v>18.869949999999999</c:v>
                </c:pt>
                <c:pt idx="2546">
                  <c:v>18.87893</c:v>
                </c:pt>
                <c:pt idx="2547">
                  <c:v>18.887910000000002</c:v>
                </c:pt>
                <c:pt idx="2548">
                  <c:v>18.896889999999999</c:v>
                </c:pt>
                <c:pt idx="2549">
                  <c:v>18.90588</c:v>
                </c:pt>
                <c:pt idx="2550">
                  <c:v>18.914860000000001</c:v>
                </c:pt>
                <c:pt idx="2551">
                  <c:v>18.923850000000002</c:v>
                </c:pt>
                <c:pt idx="2552">
                  <c:v>18.932849999999998</c:v>
                </c:pt>
                <c:pt idx="2553">
                  <c:v>18.941839999999999</c:v>
                </c:pt>
                <c:pt idx="2554">
                  <c:v>18.950839999999999</c:v>
                </c:pt>
                <c:pt idx="2555">
                  <c:v>18.95984</c:v>
                </c:pt>
                <c:pt idx="2556">
                  <c:v>18.96884</c:v>
                </c:pt>
                <c:pt idx="2557">
                  <c:v>18.97784</c:v>
                </c:pt>
                <c:pt idx="2558">
                  <c:v>18.98685</c:v>
                </c:pt>
                <c:pt idx="2559">
                  <c:v>18.995850000000001</c:v>
                </c:pt>
                <c:pt idx="2560">
                  <c:v>19.004860000000001</c:v>
                </c:pt>
                <c:pt idx="2561">
                  <c:v>19.013870000000001</c:v>
                </c:pt>
                <c:pt idx="2562">
                  <c:v>19.02289</c:v>
                </c:pt>
                <c:pt idx="2563">
                  <c:v>19.0319</c:v>
                </c:pt>
                <c:pt idx="2564">
                  <c:v>19.04092</c:v>
                </c:pt>
                <c:pt idx="2565">
                  <c:v>19.049939999999999</c:v>
                </c:pt>
                <c:pt idx="2566">
                  <c:v>19.058959999999999</c:v>
                </c:pt>
                <c:pt idx="2567">
                  <c:v>19.067990000000002</c:v>
                </c:pt>
                <c:pt idx="2568">
                  <c:v>19.077010000000001</c:v>
                </c:pt>
                <c:pt idx="2569">
                  <c:v>19.086040000000001</c:v>
                </c:pt>
                <c:pt idx="2570">
                  <c:v>19.09507</c:v>
                </c:pt>
                <c:pt idx="2571">
                  <c:v>19.104099999999999</c:v>
                </c:pt>
                <c:pt idx="2572">
                  <c:v>19.113140000000001</c:v>
                </c:pt>
                <c:pt idx="2573">
                  <c:v>19.12218</c:v>
                </c:pt>
                <c:pt idx="2574">
                  <c:v>19.131209999999999</c:v>
                </c:pt>
                <c:pt idx="2575">
                  <c:v>19.140260000000001</c:v>
                </c:pt>
                <c:pt idx="2576">
                  <c:v>19.1493</c:v>
                </c:pt>
                <c:pt idx="2577">
                  <c:v>19.158349999999999</c:v>
                </c:pt>
                <c:pt idx="2578">
                  <c:v>19.167390000000001</c:v>
                </c:pt>
                <c:pt idx="2579">
                  <c:v>19.176439999999999</c:v>
                </c:pt>
                <c:pt idx="2580">
                  <c:v>19.185500000000001</c:v>
                </c:pt>
                <c:pt idx="2581">
                  <c:v>19.19455</c:v>
                </c:pt>
                <c:pt idx="2582">
                  <c:v>19.203610000000001</c:v>
                </c:pt>
                <c:pt idx="2583">
                  <c:v>19.21266</c:v>
                </c:pt>
                <c:pt idx="2584">
                  <c:v>19.221720000000001</c:v>
                </c:pt>
                <c:pt idx="2585">
                  <c:v>19.230789999999999</c:v>
                </c:pt>
                <c:pt idx="2586">
                  <c:v>19.239850000000001</c:v>
                </c:pt>
                <c:pt idx="2587">
                  <c:v>19.248919999999998</c:v>
                </c:pt>
                <c:pt idx="2588">
                  <c:v>19.257989999999999</c:v>
                </c:pt>
                <c:pt idx="2589">
                  <c:v>19.267060000000001</c:v>
                </c:pt>
                <c:pt idx="2590">
                  <c:v>19.276129999999998</c:v>
                </c:pt>
                <c:pt idx="2591">
                  <c:v>19.285209999999999</c:v>
                </c:pt>
                <c:pt idx="2592">
                  <c:v>19.294280000000001</c:v>
                </c:pt>
                <c:pt idx="2593">
                  <c:v>19.303370000000001</c:v>
                </c:pt>
                <c:pt idx="2594">
                  <c:v>19.312449999999998</c:v>
                </c:pt>
                <c:pt idx="2595">
                  <c:v>19.321529999999999</c:v>
                </c:pt>
                <c:pt idx="2596">
                  <c:v>19.33062</c:v>
                </c:pt>
                <c:pt idx="2597">
                  <c:v>19.33971</c:v>
                </c:pt>
                <c:pt idx="2598">
                  <c:v>19.348800000000001</c:v>
                </c:pt>
                <c:pt idx="2599">
                  <c:v>19.357890000000001</c:v>
                </c:pt>
                <c:pt idx="2600">
                  <c:v>19.366980000000002</c:v>
                </c:pt>
                <c:pt idx="2601">
                  <c:v>19.376080000000002</c:v>
                </c:pt>
                <c:pt idx="2602">
                  <c:v>19.385179999999998</c:v>
                </c:pt>
                <c:pt idx="2603">
                  <c:v>19.394279999999998</c:v>
                </c:pt>
                <c:pt idx="2604">
                  <c:v>19.403379999999999</c:v>
                </c:pt>
                <c:pt idx="2605">
                  <c:v>19.412489999999998</c:v>
                </c:pt>
                <c:pt idx="2606">
                  <c:v>19.421600000000002</c:v>
                </c:pt>
                <c:pt idx="2607">
                  <c:v>19.430710000000001</c:v>
                </c:pt>
                <c:pt idx="2608">
                  <c:v>19.439820000000001</c:v>
                </c:pt>
                <c:pt idx="2609">
                  <c:v>19.448930000000001</c:v>
                </c:pt>
                <c:pt idx="2610">
                  <c:v>19.45805</c:v>
                </c:pt>
                <c:pt idx="2611">
                  <c:v>19.467169999999999</c:v>
                </c:pt>
                <c:pt idx="2612">
                  <c:v>19.476289999999999</c:v>
                </c:pt>
                <c:pt idx="2613">
                  <c:v>19.485410000000002</c:v>
                </c:pt>
                <c:pt idx="2614">
                  <c:v>19.494530000000001</c:v>
                </c:pt>
                <c:pt idx="2615">
                  <c:v>19.50366</c:v>
                </c:pt>
                <c:pt idx="2616">
                  <c:v>19.512789999999999</c:v>
                </c:pt>
                <c:pt idx="2617">
                  <c:v>19.521920000000001</c:v>
                </c:pt>
                <c:pt idx="2618">
                  <c:v>19.53105</c:v>
                </c:pt>
                <c:pt idx="2619">
                  <c:v>19.540189999999999</c:v>
                </c:pt>
                <c:pt idx="2620">
                  <c:v>19.549330000000001</c:v>
                </c:pt>
                <c:pt idx="2621">
                  <c:v>19.55847</c:v>
                </c:pt>
                <c:pt idx="2622">
                  <c:v>19.567609999999998</c:v>
                </c:pt>
                <c:pt idx="2623">
                  <c:v>19.576750000000001</c:v>
                </c:pt>
                <c:pt idx="2624">
                  <c:v>19.585899999999999</c:v>
                </c:pt>
                <c:pt idx="2625">
                  <c:v>19.595050000000001</c:v>
                </c:pt>
                <c:pt idx="2626">
                  <c:v>19.604199999999999</c:v>
                </c:pt>
                <c:pt idx="2627">
                  <c:v>19.613350000000001</c:v>
                </c:pt>
                <c:pt idx="2628">
                  <c:v>19.622499999999999</c:v>
                </c:pt>
                <c:pt idx="2629">
                  <c:v>19.63166</c:v>
                </c:pt>
                <c:pt idx="2630">
                  <c:v>19.640820000000001</c:v>
                </c:pt>
                <c:pt idx="2631">
                  <c:v>19.649979999999999</c:v>
                </c:pt>
                <c:pt idx="2632">
                  <c:v>19.659140000000001</c:v>
                </c:pt>
                <c:pt idx="2633">
                  <c:v>19.668310000000002</c:v>
                </c:pt>
                <c:pt idx="2634">
                  <c:v>19.67747</c:v>
                </c:pt>
                <c:pt idx="2635">
                  <c:v>19.686640000000001</c:v>
                </c:pt>
                <c:pt idx="2636">
                  <c:v>19.695820000000001</c:v>
                </c:pt>
                <c:pt idx="2637">
                  <c:v>19.704989999999999</c:v>
                </c:pt>
                <c:pt idx="2638">
                  <c:v>19.71416</c:v>
                </c:pt>
                <c:pt idx="2639">
                  <c:v>19.72334</c:v>
                </c:pt>
                <c:pt idx="2640">
                  <c:v>19.732520000000001</c:v>
                </c:pt>
                <c:pt idx="2641">
                  <c:v>19.741700000000002</c:v>
                </c:pt>
                <c:pt idx="2642">
                  <c:v>19.750889999999998</c:v>
                </c:pt>
                <c:pt idx="2643">
                  <c:v>19.760079999999999</c:v>
                </c:pt>
                <c:pt idx="2644">
                  <c:v>19.769269999999999</c:v>
                </c:pt>
                <c:pt idx="2645">
                  <c:v>19.778459999999999</c:v>
                </c:pt>
                <c:pt idx="2646">
                  <c:v>19.787649999999999</c:v>
                </c:pt>
                <c:pt idx="2647">
                  <c:v>19.79684</c:v>
                </c:pt>
                <c:pt idx="2648">
                  <c:v>19.806039999999999</c:v>
                </c:pt>
                <c:pt idx="2649">
                  <c:v>19.815239999999999</c:v>
                </c:pt>
                <c:pt idx="2650">
                  <c:v>19.824439999999999</c:v>
                </c:pt>
                <c:pt idx="2651">
                  <c:v>19.833649999999999</c:v>
                </c:pt>
                <c:pt idx="2652">
                  <c:v>19.842849999999999</c:v>
                </c:pt>
                <c:pt idx="2653">
                  <c:v>19.852060000000002</c:v>
                </c:pt>
                <c:pt idx="2654">
                  <c:v>19.861270000000001</c:v>
                </c:pt>
                <c:pt idx="2655">
                  <c:v>19.870480000000001</c:v>
                </c:pt>
                <c:pt idx="2656">
                  <c:v>19.8797</c:v>
                </c:pt>
                <c:pt idx="2657">
                  <c:v>19.888909999999999</c:v>
                </c:pt>
                <c:pt idx="2658">
                  <c:v>19.898129999999998</c:v>
                </c:pt>
                <c:pt idx="2659">
                  <c:v>19.907350000000001</c:v>
                </c:pt>
                <c:pt idx="2660">
                  <c:v>19.91657</c:v>
                </c:pt>
                <c:pt idx="2661">
                  <c:v>19.925799999999999</c:v>
                </c:pt>
                <c:pt idx="2662">
                  <c:v>19.935030000000001</c:v>
                </c:pt>
                <c:pt idx="2663">
                  <c:v>19.94426</c:v>
                </c:pt>
                <c:pt idx="2664">
                  <c:v>19.953489999999999</c:v>
                </c:pt>
                <c:pt idx="2665">
                  <c:v>19.962720000000001</c:v>
                </c:pt>
                <c:pt idx="2666">
                  <c:v>19.971959999999999</c:v>
                </c:pt>
                <c:pt idx="2667">
                  <c:v>19.981200000000001</c:v>
                </c:pt>
                <c:pt idx="2668">
                  <c:v>19.99043</c:v>
                </c:pt>
                <c:pt idx="2669">
                  <c:v>19.999680000000001</c:v>
                </c:pt>
                <c:pt idx="2670">
                  <c:v>20.00892</c:v>
                </c:pt>
                <c:pt idx="2671">
                  <c:v>20.018170000000001</c:v>
                </c:pt>
                <c:pt idx="2672">
                  <c:v>20.027419999999999</c:v>
                </c:pt>
                <c:pt idx="2673">
                  <c:v>20.036670000000001</c:v>
                </c:pt>
                <c:pt idx="2674">
                  <c:v>20.045919999999999</c:v>
                </c:pt>
                <c:pt idx="2675">
                  <c:v>20.05517</c:v>
                </c:pt>
                <c:pt idx="2676">
                  <c:v>20.064430000000002</c:v>
                </c:pt>
                <c:pt idx="2677">
                  <c:v>20.073689999999999</c:v>
                </c:pt>
                <c:pt idx="2678">
                  <c:v>20.08295</c:v>
                </c:pt>
                <c:pt idx="2679">
                  <c:v>20.092210000000001</c:v>
                </c:pt>
                <c:pt idx="2680">
                  <c:v>20.101479999999999</c:v>
                </c:pt>
                <c:pt idx="2681">
                  <c:v>20.110749999999999</c:v>
                </c:pt>
                <c:pt idx="2682">
                  <c:v>20.12002</c:v>
                </c:pt>
                <c:pt idx="2683">
                  <c:v>20.129290000000001</c:v>
                </c:pt>
                <c:pt idx="2684">
                  <c:v>20.138570000000001</c:v>
                </c:pt>
                <c:pt idx="2685">
                  <c:v>20.147839999999999</c:v>
                </c:pt>
                <c:pt idx="2686">
                  <c:v>20.157119999999999</c:v>
                </c:pt>
                <c:pt idx="2687">
                  <c:v>20.166399999999999</c:v>
                </c:pt>
                <c:pt idx="2688">
                  <c:v>20.17568</c:v>
                </c:pt>
                <c:pt idx="2689">
                  <c:v>20.18497</c:v>
                </c:pt>
                <c:pt idx="2690">
                  <c:v>20.19425</c:v>
                </c:pt>
                <c:pt idx="2691">
                  <c:v>20.20354</c:v>
                </c:pt>
                <c:pt idx="2692">
                  <c:v>20.21284</c:v>
                </c:pt>
                <c:pt idx="2693">
                  <c:v>20.22213</c:v>
                </c:pt>
                <c:pt idx="2694">
                  <c:v>20.23142</c:v>
                </c:pt>
                <c:pt idx="2695">
                  <c:v>20.24072</c:v>
                </c:pt>
                <c:pt idx="2696">
                  <c:v>20.250019999999999</c:v>
                </c:pt>
                <c:pt idx="2697">
                  <c:v>20.259319999999999</c:v>
                </c:pt>
                <c:pt idx="2698">
                  <c:v>20.268630000000002</c:v>
                </c:pt>
                <c:pt idx="2699">
                  <c:v>20.277930000000001</c:v>
                </c:pt>
                <c:pt idx="2700">
                  <c:v>20.287240000000001</c:v>
                </c:pt>
                <c:pt idx="2701">
                  <c:v>20.29655</c:v>
                </c:pt>
                <c:pt idx="2702">
                  <c:v>20.305859999999999</c:v>
                </c:pt>
                <c:pt idx="2703">
                  <c:v>20.315180000000002</c:v>
                </c:pt>
                <c:pt idx="2704">
                  <c:v>20.3245</c:v>
                </c:pt>
                <c:pt idx="2705">
                  <c:v>20.33381</c:v>
                </c:pt>
                <c:pt idx="2706">
                  <c:v>20.343139999999998</c:v>
                </c:pt>
                <c:pt idx="2707">
                  <c:v>20.352460000000001</c:v>
                </c:pt>
                <c:pt idx="2708">
                  <c:v>20.36178</c:v>
                </c:pt>
                <c:pt idx="2709">
                  <c:v>20.371110000000002</c:v>
                </c:pt>
                <c:pt idx="2710">
                  <c:v>20.38044</c:v>
                </c:pt>
                <c:pt idx="2711">
                  <c:v>20.389769999999999</c:v>
                </c:pt>
                <c:pt idx="2712">
                  <c:v>20.39911</c:v>
                </c:pt>
                <c:pt idx="2713">
                  <c:v>20.408439999999999</c:v>
                </c:pt>
                <c:pt idx="2714">
                  <c:v>20.41778</c:v>
                </c:pt>
                <c:pt idx="2715">
                  <c:v>20.427119999999999</c:v>
                </c:pt>
                <c:pt idx="2716">
                  <c:v>20.43646</c:v>
                </c:pt>
                <c:pt idx="2717">
                  <c:v>20.445810000000002</c:v>
                </c:pt>
                <c:pt idx="2718">
                  <c:v>20.455159999999999</c:v>
                </c:pt>
                <c:pt idx="2719">
                  <c:v>20.464500000000001</c:v>
                </c:pt>
                <c:pt idx="2720">
                  <c:v>20.473859999999998</c:v>
                </c:pt>
                <c:pt idx="2721">
                  <c:v>20.48321</c:v>
                </c:pt>
                <c:pt idx="2722">
                  <c:v>20.492570000000001</c:v>
                </c:pt>
                <c:pt idx="2723">
                  <c:v>20.501919999999998</c:v>
                </c:pt>
                <c:pt idx="2724">
                  <c:v>20.511279999999999</c:v>
                </c:pt>
                <c:pt idx="2725">
                  <c:v>20.52064</c:v>
                </c:pt>
                <c:pt idx="2726">
                  <c:v>20.530010000000001</c:v>
                </c:pt>
                <c:pt idx="2727">
                  <c:v>20.539370000000002</c:v>
                </c:pt>
                <c:pt idx="2728">
                  <c:v>20.548739999999999</c:v>
                </c:pt>
                <c:pt idx="2729">
                  <c:v>20.558109999999999</c:v>
                </c:pt>
                <c:pt idx="2730">
                  <c:v>20.56748</c:v>
                </c:pt>
                <c:pt idx="2731">
                  <c:v>20.57686</c:v>
                </c:pt>
                <c:pt idx="2732">
                  <c:v>20.58624</c:v>
                </c:pt>
                <c:pt idx="2733">
                  <c:v>20.595610000000001</c:v>
                </c:pt>
                <c:pt idx="2734">
                  <c:v>20.604990000000001</c:v>
                </c:pt>
                <c:pt idx="2735">
                  <c:v>20.614380000000001</c:v>
                </c:pt>
                <c:pt idx="2736">
                  <c:v>20.623760000000001</c:v>
                </c:pt>
                <c:pt idx="2737">
                  <c:v>20.633150000000001</c:v>
                </c:pt>
                <c:pt idx="2738">
                  <c:v>20.64254</c:v>
                </c:pt>
                <c:pt idx="2739">
                  <c:v>20.65193</c:v>
                </c:pt>
                <c:pt idx="2740">
                  <c:v>20.66133</c:v>
                </c:pt>
                <c:pt idx="2741">
                  <c:v>20.670719999999999</c:v>
                </c:pt>
                <c:pt idx="2742">
                  <c:v>20.680119999999999</c:v>
                </c:pt>
                <c:pt idx="2743">
                  <c:v>20.689520000000002</c:v>
                </c:pt>
                <c:pt idx="2744">
                  <c:v>20.698920000000001</c:v>
                </c:pt>
                <c:pt idx="2745">
                  <c:v>20.70833</c:v>
                </c:pt>
                <c:pt idx="2746">
                  <c:v>20.71773</c:v>
                </c:pt>
                <c:pt idx="2747">
                  <c:v>20.727139999999999</c:v>
                </c:pt>
                <c:pt idx="2748">
                  <c:v>20.736550000000001</c:v>
                </c:pt>
                <c:pt idx="2749">
                  <c:v>20.74596</c:v>
                </c:pt>
                <c:pt idx="2750">
                  <c:v>20.755379999999999</c:v>
                </c:pt>
                <c:pt idx="2751">
                  <c:v>20.764800000000001</c:v>
                </c:pt>
                <c:pt idx="2752">
                  <c:v>20.77422</c:v>
                </c:pt>
                <c:pt idx="2753">
                  <c:v>20.783639999999998</c:v>
                </c:pt>
                <c:pt idx="2754">
                  <c:v>20.793060000000001</c:v>
                </c:pt>
                <c:pt idx="2755">
                  <c:v>20.802489999999999</c:v>
                </c:pt>
                <c:pt idx="2756">
                  <c:v>20.811910000000001</c:v>
                </c:pt>
                <c:pt idx="2757">
                  <c:v>20.821349999999999</c:v>
                </c:pt>
                <c:pt idx="2758">
                  <c:v>20.830780000000001</c:v>
                </c:pt>
                <c:pt idx="2759">
                  <c:v>20.840209999999999</c:v>
                </c:pt>
                <c:pt idx="2760">
                  <c:v>20.84965</c:v>
                </c:pt>
                <c:pt idx="2761">
                  <c:v>20.859089999999998</c:v>
                </c:pt>
                <c:pt idx="2762">
                  <c:v>20.86853</c:v>
                </c:pt>
                <c:pt idx="2763">
                  <c:v>20.877970000000001</c:v>
                </c:pt>
                <c:pt idx="2764">
                  <c:v>20.887409999999999</c:v>
                </c:pt>
                <c:pt idx="2765">
                  <c:v>20.89686</c:v>
                </c:pt>
                <c:pt idx="2766">
                  <c:v>20.906310000000001</c:v>
                </c:pt>
                <c:pt idx="2767">
                  <c:v>20.915759999999999</c:v>
                </c:pt>
                <c:pt idx="2768">
                  <c:v>20.925219999999999</c:v>
                </c:pt>
                <c:pt idx="2769">
                  <c:v>20.934670000000001</c:v>
                </c:pt>
                <c:pt idx="2770">
                  <c:v>20.944130000000001</c:v>
                </c:pt>
                <c:pt idx="2771">
                  <c:v>20.953589999999998</c:v>
                </c:pt>
                <c:pt idx="2772">
                  <c:v>20.963049999999999</c:v>
                </c:pt>
                <c:pt idx="2773">
                  <c:v>20.972519999999999</c:v>
                </c:pt>
                <c:pt idx="2774">
                  <c:v>20.98198</c:v>
                </c:pt>
                <c:pt idx="2775">
                  <c:v>20.99145</c:v>
                </c:pt>
                <c:pt idx="2776">
                  <c:v>21.000920000000001</c:v>
                </c:pt>
                <c:pt idx="2777">
                  <c:v>21.010400000000001</c:v>
                </c:pt>
                <c:pt idx="2778">
                  <c:v>21.019870000000001</c:v>
                </c:pt>
                <c:pt idx="2779">
                  <c:v>21.029350000000001</c:v>
                </c:pt>
                <c:pt idx="2780">
                  <c:v>21.038830000000001</c:v>
                </c:pt>
                <c:pt idx="2781">
                  <c:v>21.048310000000001</c:v>
                </c:pt>
                <c:pt idx="2782">
                  <c:v>21.057790000000001</c:v>
                </c:pt>
                <c:pt idx="2783">
                  <c:v>21.06728</c:v>
                </c:pt>
                <c:pt idx="2784">
                  <c:v>21.07677</c:v>
                </c:pt>
                <c:pt idx="2785">
                  <c:v>21.08625</c:v>
                </c:pt>
                <c:pt idx="2786">
                  <c:v>21.095749999999999</c:v>
                </c:pt>
                <c:pt idx="2787">
                  <c:v>21.105239999999998</c:v>
                </c:pt>
                <c:pt idx="2788">
                  <c:v>21.114740000000001</c:v>
                </c:pt>
                <c:pt idx="2789">
                  <c:v>21.12424</c:v>
                </c:pt>
                <c:pt idx="2790">
                  <c:v>21.13374</c:v>
                </c:pt>
                <c:pt idx="2791">
                  <c:v>21.143239999999999</c:v>
                </c:pt>
                <c:pt idx="2792">
                  <c:v>21.152740000000001</c:v>
                </c:pt>
                <c:pt idx="2793">
                  <c:v>21.16225</c:v>
                </c:pt>
                <c:pt idx="2794">
                  <c:v>21.171759999999999</c:v>
                </c:pt>
                <c:pt idx="2795">
                  <c:v>21.181270000000001</c:v>
                </c:pt>
                <c:pt idx="2796">
                  <c:v>21.19078</c:v>
                </c:pt>
                <c:pt idx="2797">
                  <c:v>21.200299999999999</c:v>
                </c:pt>
                <c:pt idx="2798">
                  <c:v>21.209820000000001</c:v>
                </c:pt>
                <c:pt idx="2799">
                  <c:v>21.219339999999999</c:v>
                </c:pt>
                <c:pt idx="2800">
                  <c:v>21.228860000000001</c:v>
                </c:pt>
                <c:pt idx="2801">
                  <c:v>21.238379999999999</c:v>
                </c:pt>
                <c:pt idx="2802">
                  <c:v>21.247910000000001</c:v>
                </c:pt>
                <c:pt idx="2803">
                  <c:v>21.257439999999999</c:v>
                </c:pt>
                <c:pt idx="2804">
                  <c:v>21.266970000000001</c:v>
                </c:pt>
                <c:pt idx="2805">
                  <c:v>21.276499999999999</c:v>
                </c:pt>
                <c:pt idx="2806">
                  <c:v>21.28604</c:v>
                </c:pt>
                <c:pt idx="2807">
                  <c:v>21.295570000000001</c:v>
                </c:pt>
                <c:pt idx="2808">
                  <c:v>21.305109999999999</c:v>
                </c:pt>
                <c:pt idx="2809">
                  <c:v>21.31465</c:v>
                </c:pt>
                <c:pt idx="2810">
                  <c:v>21.324190000000002</c:v>
                </c:pt>
                <c:pt idx="2811">
                  <c:v>21.333739999999999</c:v>
                </c:pt>
                <c:pt idx="2812">
                  <c:v>21.34329</c:v>
                </c:pt>
                <c:pt idx="2813">
                  <c:v>21.35284</c:v>
                </c:pt>
                <c:pt idx="2814">
                  <c:v>21.362390000000001</c:v>
                </c:pt>
                <c:pt idx="2815">
                  <c:v>21.371939999999999</c:v>
                </c:pt>
                <c:pt idx="2816">
                  <c:v>21.381499999999999</c:v>
                </c:pt>
                <c:pt idx="2817">
                  <c:v>21.39106</c:v>
                </c:pt>
                <c:pt idx="2818">
                  <c:v>21.40062</c:v>
                </c:pt>
                <c:pt idx="2819">
                  <c:v>21.41018</c:v>
                </c:pt>
                <c:pt idx="2820">
                  <c:v>21.419740000000001</c:v>
                </c:pt>
                <c:pt idx="2821">
                  <c:v>21.429310000000001</c:v>
                </c:pt>
                <c:pt idx="2822">
                  <c:v>21.438880000000001</c:v>
                </c:pt>
                <c:pt idx="2823">
                  <c:v>21.448450000000001</c:v>
                </c:pt>
                <c:pt idx="2824">
                  <c:v>21.458020000000001</c:v>
                </c:pt>
                <c:pt idx="2825">
                  <c:v>21.467600000000001</c:v>
                </c:pt>
                <c:pt idx="2826">
                  <c:v>21.477180000000001</c:v>
                </c:pt>
                <c:pt idx="2827">
                  <c:v>21.48676</c:v>
                </c:pt>
                <c:pt idx="2828">
                  <c:v>21.49634</c:v>
                </c:pt>
                <c:pt idx="2829">
                  <c:v>21.50592</c:v>
                </c:pt>
                <c:pt idx="2830">
                  <c:v>21.515509999999999</c:v>
                </c:pt>
                <c:pt idx="2831">
                  <c:v>21.525099999999998</c:v>
                </c:pt>
                <c:pt idx="2832">
                  <c:v>21.534690000000001</c:v>
                </c:pt>
                <c:pt idx="2833">
                  <c:v>21.544280000000001</c:v>
                </c:pt>
                <c:pt idx="2834">
                  <c:v>21.55387</c:v>
                </c:pt>
                <c:pt idx="2835">
                  <c:v>21.563469999999999</c:v>
                </c:pt>
                <c:pt idx="2836">
                  <c:v>21.573070000000001</c:v>
                </c:pt>
                <c:pt idx="2837">
                  <c:v>21.58267</c:v>
                </c:pt>
                <c:pt idx="2838">
                  <c:v>21.592269999999999</c:v>
                </c:pt>
                <c:pt idx="2839">
                  <c:v>21.601880000000001</c:v>
                </c:pt>
                <c:pt idx="2840">
                  <c:v>21.61149</c:v>
                </c:pt>
                <c:pt idx="2841">
                  <c:v>21.621099999999998</c:v>
                </c:pt>
                <c:pt idx="2842">
                  <c:v>21.630710000000001</c:v>
                </c:pt>
                <c:pt idx="2843">
                  <c:v>21.640319999999999</c:v>
                </c:pt>
                <c:pt idx="2844">
                  <c:v>21.649940000000001</c:v>
                </c:pt>
                <c:pt idx="2845">
                  <c:v>21.659559999999999</c:v>
                </c:pt>
                <c:pt idx="2846">
                  <c:v>21.669170000000001</c:v>
                </c:pt>
                <c:pt idx="2847">
                  <c:v>21.678799999999999</c:v>
                </c:pt>
                <c:pt idx="2848">
                  <c:v>21.688420000000001</c:v>
                </c:pt>
                <c:pt idx="2849">
                  <c:v>21.698049999999999</c:v>
                </c:pt>
                <c:pt idx="2850">
                  <c:v>21.70768</c:v>
                </c:pt>
                <c:pt idx="2851">
                  <c:v>21.717310000000001</c:v>
                </c:pt>
                <c:pt idx="2852">
                  <c:v>21.726939999999999</c:v>
                </c:pt>
                <c:pt idx="2853">
                  <c:v>21.73658</c:v>
                </c:pt>
                <c:pt idx="2854">
                  <c:v>21.746210000000001</c:v>
                </c:pt>
                <c:pt idx="2855">
                  <c:v>21.755849999999999</c:v>
                </c:pt>
                <c:pt idx="2856">
                  <c:v>21.76549</c:v>
                </c:pt>
                <c:pt idx="2857">
                  <c:v>21.77514</c:v>
                </c:pt>
                <c:pt idx="2858">
                  <c:v>21.784780000000001</c:v>
                </c:pt>
                <c:pt idx="2859">
                  <c:v>21.794429999999998</c:v>
                </c:pt>
                <c:pt idx="2860">
                  <c:v>21.804079999999999</c:v>
                </c:pt>
                <c:pt idx="2861">
                  <c:v>21.81373</c:v>
                </c:pt>
                <c:pt idx="2862">
                  <c:v>21.82339</c:v>
                </c:pt>
                <c:pt idx="2863">
                  <c:v>21.83304</c:v>
                </c:pt>
                <c:pt idx="2864">
                  <c:v>21.842700000000001</c:v>
                </c:pt>
                <c:pt idx="2865">
                  <c:v>21.852360000000001</c:v>
                </c:pt>
                <c:pt idx="2866">
                  <c:v>21.862030000000001</c:v>
                </c:pt>
                <c:pt idx="2867">
                  <c:v>21.871690000000001</c:v>
                </c:pt>
                <c:pt idx="2868">
                  <c:v>21.881360000000001</c:v>
                </c:pt>
                <c:pt idx="2869">
                  <c:v>21.891030000000001</c:v>
                </c:pt>
                <c:pt idx="2870">
                  <c:v>21.900700000000001</c:v>
                </c:pt>
                <c:pt idx="2871">
                  <c:v>21.91037</c:v>
                </c:pt>
                <c:pt idx="2872">
                  <c:v>21.92005</c:v>
                </c:pt>
                <c:pt idx="2873">
                  <c:v>21.929729999999999</c:v>
                </c:pt>
                <c:pt idx="2874">
                  <c:v>21.939409999999999</c:v>
                </c:pt>
                <c:pt idx="2875">
                  <c:v>21.949090000000002</c:v>
                </c:pt>
                <c:pt idx="2876">
                  <c:v>21.958770000000001</c:v>
                </c:pt>
                <c:pt idx="2877">
                  <c:v>21.96846</c:v>
                </c:pt>
                <c:pt idx="2878">
                  <c:v>21.978149999999999</c:v>
                </c:pt>
                <c:pt idx="2879">
                  <c:v>21.987839999999998</c:v>
                </c:pt>
                <c:pt idx="2880">
                  <c:v>21.997530000000001</c:v>
                </c:pt>
                <c:pt idx="2881">
                  <c:v>22.00723</c:v>
                </c:pt>
                <c:pt idx="2882">
                  <c:v>22.016919999999999</c:v>
                </c:pt>
                <c:pt idx="2883">
                  <c:v>22.026620000000001</c:v>
                </c:pt>
                <c:pt idx="2884">
                  <c:v>22.03632</c:v>
                </c:pt>
                <c:pt idx="2885">
                  <c:v>22.046029999999998</c:v>
                </c:pt>
                <c:pt idx="2886">
                  <c:v>22.055730000000001</c:v>
                </c:pt>
                <c:pt idx="2887">
                  <c:v>22.065439999999999</c:v>
                </c:pt>
                <c:pt idx="2888">
                  <c:v>22.075150000000001</c:v>
                </c:pt>
                <c:pt idx="2889">
                  <c:v>22.084859999999999</c:v>
                </c:pt>
                <c:pt idx="2890">
                  <c:v>22.094580000000001</c:v>
                </c:pt>
                <c:pt idx="2891">
                  <c:v>22.104289999999999</c:v>
                </c:pt>
                <c:pt idx="2892">
                  <c:v>22.11401</c:v>
                </c:pt>
                <c:pt idx="2893">
                  <c:v>22.123729999999998</c:v>
                </c:pt>
                <c:pt idx="2894">
                  <c:v>22.13345</c:v>
                </c:pt>
                <c:pt idx="2895">
                  <c:v>22.143180000000001</c:v>
                </c:pt>
                <c:pt idx="2896">
                  <c:v>22.152909999999999</c:v>
                </c:pt>
                <c:pt idx="2897">
                  <c:v>22.16263</c:v>
                </c:pt>
                <c:pt idx="2898">
                  <c:v>22.172370000000001</c:v>
                </c:pt>
                <c:pt idx="2899">
                  <c:v>22.182099999999998</c:v>
                </c:pt>
                <c:pt idx="2900">
                  <c:v>22.191839999999999</c:v>
                </c:pt>
                <c:pt idx="2901">
                  <c:v>22.20157</c:v>
                </c:pt>
                <c:pt idx="2902">
                  <c:v>22.211310000000001</c:v>
                </c:pt>
                <c:pt idx="2903">
                  <c:v>22.221050000000002</c:v>
                </c:pt>
                <c:pt idx="2904">
                  <c:v>22.230799999999999</c:v>
                </c:pt>
                <c:pt idx="2905">
                  <c:v>22.240549999999999</c:v>
                </c:pt>
                <c:pt idx="2906">
                  <c:v>22.25029</c:v>
                </c:pt>
                <c:pt idx="2907">
                  <c:v>22.26004</c:v>
                </c:pt>
                <c:pt idx="2908">
                  <c:v>22.2698</c:v>
                </c:pt>
                <c:pt idx="2909">
                  <c:v>22.27955</c:v>
                </c:pt>
                <c:pt idx="2910">
                  <c:v>22.28931</c:v>
                </c:pt>
                <c:pt idx="2911">
                  <c:v>22.29907</c:v>
                </c:pt>
                <c:pt idx="2912">
                  <c:v>22.30883</c:v>
                </c:pt>
                <c:pt idx="2913">
                  <c:v>22.31859</c:v>
                </c:pt>
                <c:pt idx="2914">
                  <c:v>22.32836</c:v>
                </c:pt>
                <c:pt idx="2915">
                  <c:v>22.33812</c:v>
                </c:pt>
                <c:pt idx="2916">
                  <c:v>22.34789</c:v>
                </c:pt>
                <c:pt idx="2917">
                  <c:v>22.357669999999999</c:v>
                </c:pt>
                <c:pt idx="2918">
                  <c:v>22.367439999999998</c:v>
                </c:pt>
                <c:pt idx="2919">
                  <c:v>22.377210000000002</c:v>
                </c:pt>
                <c:pt idx="2920">
                  <c:v>22.386990000000001</c:v>
                </c:pt>
                <c:pt idx="2921">
                  <c:v>22.39677</c:v>
                </c:pt>
                <c:pt idx="2922">
                  <c:v>22.406559999999999</c:v>
                </c:pt>
                <c:pt idx="2923">
                  <c:v>22.416340000000002</c:v>
                </c:pt>
                <c:pt idx="2924">
                  <c:v>22.426130000000001</c:v>
                </c:pt>
                <c:pt idx="2925">
                  <c:v>22.435919999999999</c:v>
                </c:pt>
                <c:pt idx="2926">
                  <c:v>22.445709999999998</c:v>
                </c:pt>
                <c:pt idx="2927">
                  <c:v>22.455500000000001</c:v>
                </c:pt>
                <c:pt idx="2928">
                  <c:v>22.465299999999999</c:v>
                </c:pt>
                <c:pt idx="2929">
                  <c:v>22.475090000000002</c:v>
                </c:pt>
                <c:pt idx="2930">
                  <c:v>22.48489</c:v>
                </c:pt>
                <c:pt idx="2931">
                  <c:v>22.494689999999999</c:v>
                </c:pt>
                <c:pt idx="2932">
                  <c:v>22.5045</c:v>
                </c:pt>
                <c:pt idx="2933">
                  <c:v>22.514309999999998</c:v>
                </c:pt>
                <c:pt idx="2934">
                  <c:v>22.52411</c:v>
                </c:pt>
                <c:pt idx="2935">
                  <c:v>22.533919999999998</c:v>
                </c:pt>
                <c:pt idx="2936">
                  <c:v>22.54374</c:v>
                </c:pt>
                <c:pt idx="2937">
                  <c:v>22.553550000000001</c:v>
                </c:pt>
                <c:pt idx="2938">
                  <c:v>22.563369999999999</c:v>
                </c:pt>
                <c:pt idx="2939">
                  <c:v>22.573180000000001</c:v>
                </c:pt>
                <c:pt idx="2940">
                  <c:v>22.583010000000002</c:v>
                </c:pt>
                <c:pt idx="2941">
                  <c:v>22.592829999999999</c:v>
                </c:pt>
                <c:pt idx="2942">
                  <c:v>22.602650000000001</c:v>
                </c:pt>
                <c:pt idx="2943">
                  <c:v>22.612480000000001</c:v>
                </c:pt>
                <c:pt idx="2944">
                  <c:v>22.622309999999999</c:v>
                </c:pt>
                <c:pt idx="2945">
                  <c:v>22.63214</c:v>
                </c:pt>
                <c:pt idx="2946">
                  <c:v>22.64198</c:v>
                </c:pt>
                <c:pt idx="2947">
                  <c:v>22.651810000000001</c:v>
                </c:pt>
                <c:pt idx="2948">
                  <c:v>22.661650000000002</c:v>
                </c:pt>
                <c:pt idx="2949">
                  <c:v>22.671489999999999</c:v>
                </c:pt>
                <c:pt idx="2950">
                  <c:v>22.681329999999999</c:v>
                </c:pt>
                <c:pt idx="2951">
                  <c:v>22.691179999999999</c:v>
                </c:pt>
                <c:pt idx="2952">
                  <c:v>22.70102</c:v>
                </c:pt>
                <c:pt idx="2953">
                  <c:v>22.71087</c:v>
                </c:pt>
                <c:pt idx="2954">
                  <c:v>22.72072</c:v>
                </c:pt>
                <c:pt idx="2955">
                  <c:v>22.73058</c:v>
                </c:pt>
                <c:pt idx="2956">
                  <c:v>22.74043</c:v>
                </c:pt>
                <c:pt idx="2957">
                  <c:v>22.75029</c:v>
                </c:pt>
                <c:pt idx="2958">
                  <c:v>22.760149999999999</c:v>
                </c:pt>
                <c:pt idx="2959">
                  <c:v>22.770009999999999</c:v>
                </c:pt>
                <c:pt idx="2960">
                  <c:v>22.779869999999999</c:v>
                </c:pt>
                <c:pt idx="2961">
                  <c:v>22.789739999999998</c:v>
                </c:pt>
                <c:pt idx="2962">
                  <c:v>22.799610000000001</c:v>
                </c:pt>
                <c:pt idx="2963">
                  <c:v>22.809480000000001</c:v>
                </c:pt>
                <c:pt idx="2964">
                  <c:v>22.81935</c:v>
                </c:pt>
                <c:pt idx="2965">
                  <c:v>22.829219999999999</c:v>
                </c:pt>
                <c:pt idx="2966">
                  <c:v>22.839099999999998</c:v>
                </c:pt>
                <c:pt idx="2967">
                  <c:v>22.848980000000001</c:v>
                </c:pt>
                <c:pt idx="2968">
                  <c:v>22.85886</c:v>
                </c:pt>
                <c:pt idx="2969">
                  <c:v>22.868739999999999</c:v>
                </c:pt>
                <c:pt idx="2970">
                  <c:v>22.878630000000001</c:v>
                </c:pt>
                <c:pt idx="2971">
                  <c:v>22.88851</c:v>
                </c:pt>
                <c:pt idx="2972">
                  <c:v>22.898399999999999</c:v>
                </c:pt>
                <c:pt idx="2973">
                  <c:v>22.908290000000001</c:v>
                </c:pt>
                <c:pt idx="2974">
                  <c:v>22.918189999999999</c:v>
                </c:pt>
                <c:pt idx="2975">
                  <c:v>22.928090000000001</c:v>
                </c:pt>
                <c:pt idx="2976">
                  <c:v>22.93798</c:v>
                </c:pt>
                <c:pt idx="2977">
                  <c:v>22.947880000000001</c:v>
                </c:pt>
                <c:pt idx="2978">
                  <c:v>22.95778</c:v>
                </c:pt>
                <c:pt idx="2979">
                  <c:v>22.967690000000001</c:v>
                </c:pt>
                <c:pt idx="2980">
                  <c:v>22.977589999999999</c:v>
                </c:pt>
                <c:pt idx="2981">
                  <c:v>22.987500000000001</c:v>
                </c:pt>
                <c:pt idx="2982">
                  <c:v>22.997409999999999</c:v>
                </c:pt>
                <c:pt idx="2983">
                  <c:v>23.00733</c:v>
                </c:pt>
                <c:pt idx="2984">
                  <c:v>23.017240000000001</c:v>
                </c:pt>
                <c:pt idx="2985">
                  <c:v>23.027159999999999</c:v>
                </c:pt>
                <c:pt idx="2986">
                  <c:v>23.03708</c:v>
                </c:pt>
                <c:pt idx="2987">
                  <c:v>23.047000000000001</c:v>
                </c:pt>
                <c:pt idx="2988">
                  <c:v>23.056920000000002</c:v>
                </c:pt>
                <c:pt idx="2989">
                  <c:v>23.066849999999999</c:v>
                </c:pt>
                <c:pt idx="2990">
                  <c:v>23.076779999999999</c:v>
                </c:pt>
                <c:pt idx="2991">
                  <c:v>23.08671</c:v>
                </c:pt>
                <c:pt idx="2992">
                  <c:v>23.096640000000001</c:v>
                </c:pt>
                <c:pt idx="2993">
                  <c:v>23.106570000000001</c:v>
                </c:pt>
                <c:pt idx="2994">
                  <c:v>23.116510000000002</c:v>
                </c:pt>
                <c:pt idx="2995">
                  <c:v>23.126449999999998</c:v>
                </c:pt>
                <c:pt idx="2996">
                  <c:v>23.136389999999999</c:v>
                </c:pt>
                <c:pt idx="2997">
                  <c:v>23.146329999999999</c:v>
                </c:pt>
                <c:pt idx="2998">
                  <c:v>23.156269999999999</c:v>
                </c:pt>
                <c:pt idx="2999">
                  <c:v>23.166219999999999</c:v>
                </c:pt>
                <c:pt idx="3000">
                  <c:v>23.176169999999999</c:v>
                </c:pt>
                <c:pt idx="3001">
                  <c:v>23.186119999999999</c:v>
                </c:pt>
                <c:pt idx="3002">
                  <c:v>23.196079999999998</c:v>
                </c:pt>
                <c:pt idx="3003">
                  <c:v>23.206029999999998</c:v>
                </c:pt>
                <c:pt idx="3004">
                  <c:v>23.215990000000001</c:v>
                </c:pt>
                <c:pt idx="3005">
                  <c:v>23.225950000000001</c:v>
                </c:pt>
                <c:pt idx="3006">
                  <c:v>23.235910000000001</c:v>
                </c:pt>
                <c:pt idx="3007">
                  <c:v>23.24587</c:v>
                </c:pt>
                <c:pt idx="3008">
                  <c:v>23.255839999999999</c:v>
                </c:pt>
                <c:pt idx="3009">
                  <c:v>23.265809999999998</c:v>
                </c:pt>
                <c:pt idx="3010">
                  <c:v>23.275780000000001</c:v>
                </c:pt>
                <c:pt idx="3011">
                  <c:v>23.28575</c:v>
                </c:pt>
                <c:pt idx="3012">
                  <c:v>23.295729999999999</c:v>
                </c:pt>
                <c:pt idx="3013">
                  <c:v>23.305700000000002</c:v>
                </c:pt>
                <c:pt idx="3014">
                  <c:v>23.31568</c:v>
                </c:pt>
                <c:pt idx="3015">
                  <c:v>23.325659999999999</c:v>
                </c:pt>
                <c:pt idx="3016">
                  <c:v>23.335650000000001</c:v>
                </c:pt>
                <c:pt idx="3017">
                  <c:v>23.34563</c:v>
                </c:pt>
                <c:pt idx="3018">
                  <c:v>23.355619999999998</c:v>
                </c:pt>
                <c:pt idx="3019">
                  <c:v>23.36561</c:v>
                </c:pt>
                <c:pt idx="3020">
                  <c:v>23.375599999999999</c:v>
                </c:pt>
                <c:pt idx="3021">
                  <c:v>23.3856</c:v>
                </c:pt>
                <c:pt idx="3022">
                  <c:v>23.395589999999999</c:v>
                </c:pt>
                <c:pt idx="3023">
                  <c:v>23.40559</c:v>
                </c:pt>
                <c:pt idx="3024">
                  <c:v>23.415590000000002</c:v>
                </c:pt>
                <c:pt idx="3025">
                  <c:v>23.42559</c:v>
                </c:pt>
                <c:pt idx="3026">
                  <c:v>23.435600000000001</c:v>
                </c:pt>
                <c:pt idx="3027">
                  <c:v>23.445599999999999</c:v>
                </c:pt>
                <c:pt idx="3028">
                  <c:v>23.45561</c:v>
                </c:pt>
                <c:pt idx="3029">
                  <c:v>23.465620000000001</c:v>
                </c:pt>
                <c:pt idx="3030">
                  <c:v>23.475639999999999</c:v>
                </c:pt>
                <c:pt idx="3031">
                  <c:v>23.48565</c:v>
                </c:pt>
                <c:pt idx="3032">
                  <c:v>23.49567</c:v>
                </c:pt>
                <c:pt idx="3033">
                  <c:v>23.505690000000001</c:v>
                </c:pt>
                <c:pt idx="3034">
                  <c:v>23.515709999999999</c:v>
                </c:pt>
                <c:pt idx="3035">
                  <c:v>23.525729999999999</c:v>
                </c:pt>
                <c:pt idx="3036">
                  <c:v>23.53576</c:v>
                </c:pt>
                <c:pt idx="3037">
                  <c:v>23.54579</c:v>
                </c:pt>
                <c:pt idx="3038">
                  <c:v>23.555820000000001</c:v>
                </c:pt>
                <c:pt idx="3039">
                  <c:v>23.565850000000001</c:v>
                </c:pt>
                <c:pt idx="3040">
                  <c:v>23.575890000000001</c:v>
                </c:pt>
                <c:pt idx="3041">
                  <c:v>23.585920000000002</c:v>
                </c:pt>
                <c:pt idx="3042">
                  <c:v>23.595960000000002</c:v>
                </c:pt>
                <c:pt idx="3043">
                  <c:v>23.606000000000002</c:v>
                </c:pt>
                <c:pt idx="3044">
                  <c:v>23.616040000000002</c:v>
                </c:pt>
                <c:pt idx="3045">
                  <c:v>23.626090000000001</c:v>
                </c:pt>
                <c:pt idx="3046">
                  <c:v>23.636140000000001</c:v>
                </c:pt>
                <c:pt idx="3047">
                  <c:v>23.646190000000001</c:v>
                </c:pt>
                <c:pt idx="3048">
                  <c:v>23.65624</c:v>
                </c:pt>
                <c:pt idx="3049">
                  <c:v>23.66629</c:v>
                </c:pt>
                <c:pt idx="3050">
                  <c:v>23.676349999999999</c:v>
                </c:pt>
                <c:pt idx="3051">
                  <c:v>23.686409999999999</c:v>
                </c:pt>
                <c:pt idx="3052">
                  <c:v>23.696470000000001</c:v>
                </c:pt>
                <c:pt idx="3053">
                  <c:v>23.706530000000001</c:v>
                </c:pt>
                <c:pt idx="3054">
                  <c:v>23.71659</c:v>
                </c:pt>
                <c:pt idx="3055">
                  <c:v>23.726659999999999</c:v>
                </c:pt>
                <c:pt idx="3056">
                  <c:v>23.736730000000001</c:v>
                </c:pt>
                <c:pt idx="3057">
                  <c:v>23.7468</c:v>
                </c:pt>
                <c:pt idx="3058">
                  <c:v>23.756869999999999</c:v>
                </c:pt>
                <c:pt idx="3059">
                  <c:v>23.766950000000001</c:v>
                </c:pt>
                <c:pt idx="3060">
                  <c:v>23.77703</c:v>
                </c:pt>
                <c:pt idx="3061">
                  <c:v>23.787099999999999</c:v>
                </c:pt>
                <c:pt idx="3062">
                  <c:v>23.797190000000001</c:v>
                </c:pt>
                <c:pt idx="3063">
                  <c:v>23.807269999999999</c:v>
                </c:pt>
                <c:pt idx="3064">
                  <c:v>23.817350000000001</c:v>
                </c:pt>
                <c:pt idx="3065">
                  <c:v>23.827439999999999</c:v>
                </c:pt>
                <c:pt idx="3066">
                  <c:v>23.837530000000001</c:v>
                </c:pt>
                <c:pt idx="3067">
                  <c:v>23.847629999999999</c:v>
                </c:pt>
                <c:pt idx="3068">
                  <c:v>23.85772</c:v>
                </c:pt>
                <c:pt idx="3069">
                  <c:v>23.867819999999998</c:v>
                </c:pt>
                <c:pt idx="3070">
                  <c:v>23.87791</c:v>
                </c:pt>
                <c:pt idx="3071">
                  <c:v>23.888020000000001</c:v>
                </c:pt>
                <c:pt idx="3072">
                  <c:v>23.898119999999999</c:v>
                </c:pt>
                <c:pt idx="3073">
                  <c:v>23.90822</c:v>
                </c:pt>
                <c:pt idx="3074">
                  <c:v>23.918330000000001</c:v>
                </c:pt>
                <c:pt idx="3075">
                  <c:v>23.928439999999998</c:v>
                </c:pt>
                <c:pt idx="3076">
                  <c:v>23.938549999999999</c:v>
                </c:pt>
                <c:pt idx="3077">
                  <c:v>23.94867</c:v>
                </c:pt>
                <c:pt idx="3078">
                  <c:v>23.958780000000001</c:v>
                </c:pt>
                <c:pt idx="3079">
                  <c:v>23.968900000000001</c:v>
                </c:pt>
                <c:pt idx="3080">
                  <c:v>23.979019999999998</c:v>
                </c:pt>
                <c:pt idx="3081">
                  <c:v>23.989139999999999</c:v>
                </c:pt>
                <c:pt idx="3082">
                  <c:v>23.99926</c:v>
                </c:pt>
                <c:pt idx="3083">
                  <c:v>24.00939</c:v>
                </c:pt>
                <c:pt idx="3084">
                  <c:v>24.01952</c:v>
                </c:pt>
                <c:pt idx="3085">
                  <c:v>24.02965</c:v>
                </c:pt>
                <c:pt idx="3086">
                  <c:v>24.03978</c:v>
                </c:pt>
                <c:pt idx="3087">
                  <c:v>24.04992</c:v>
                </c:pt>
                <c:pt idx="3088">
                  <c:v>24.06005</c:v>
                </c:pt>
                <c:pt idx="3089">
                  <c:v>24.07019</c:v>
                </c:pt>
                <c:pt idx="3090">
                  <c:v>24.08034</c:v>
                </c:pt>
                <c:pt idx="3091">
                  <c:v>24.090479999999999</c:v>
                </c:pt>
                <c:pt idx="3092">
                  <c:v>24.100619999999999</c:v>
                </c:pt>
                <c:pt idx="3093">
                  <c:v>24.110769999999999</c:v>
                </c:pt>
                <c:pt idx="3094">
                  <c:v>24.120920000000002</c:v>
                </c:pt>
                <c:pt idx="3095">
                  <c:v>24.131070000000001</c:v>
                </c:pt>
                <c:pt idx="3096">
                  <c:v>24.14123</c:v>
                </c:pt>
                <c:pt idx="3097">
                  <c:v>24.15138</c:v>
                </c:pt>
                <c:pt idx="3098">
                  <c:v>24.161539999999999</c:v>
                </c:pt>
                <c:pt idx="3099">
                  <c:v>24.171700000000001</c:v>
                </c:pt>
                <c:pt idx="3100">
                  <c:v>24.18187</c:v>
                </c:pt>
                <c:pt idx="3101">
                  <c:v>24.192029999999999</c:v>
                </c:pt>
                <c:pt idx="3102">
                  <c:v>24.202200000000001</c:v>
                </c:pt>
                <c:pt idx="3103">
                  <c:v>24.21237</c:v>
                </c:pt>
                <c:pt idx="3104">
                  <c:v>24.222539999999999</c:v>
                </c:pt>
                <c:pt idx="3105">
                  <c:v>24.232710000000001</c:v>
                </c:pt>
                <c:pt idx="3106">
                  <c:v>24.242889999999999</c:v>
                </c:pt>
                <c:pt idx="3107">
                  <c:v>24.253070000000001</c:v>
                </c:pt>
                <c:pt idx="3108">
                  <c:v>24.26324</c:v>
                </c:pt>
                <c:pt idx="3109">
                  <c:v>24.273430000000001</c:v>
                </c:pt>
                <c:pt idx="3110">
                  <c:v>24.283609999999999</c:v>
                </c:pt>
                <c:pt idx="3111">
                  <c:v>24.293800000000001</c:v>
                </c:pt>
                <c:pt idx="3112">
                  <c:v>24.303989999999999</c:v>
                </c:pt>
                <c:pt idx="3113">
                  <c:v>24.314170000000001</c:v>
                </c:pt>
                <c:pt idx="3114">
                  <c:v>24.324369999999998</c:v>
                </c:pt>
                <c:pt idx="3115">
                  <c:v>24.33456</c:v>
                </c:pt>
                <c:pt idx="3116">
                  <c:v>24.344760000000001</c:v>
                </c:pt>
                <c:pt idx="3117">
                  <c:v>24.354959999999998</c:v>
                </c:pt>
                <c:pt idx="3118">
                  <c:v>24.365159999999999</c:v>
                </c:pt>
                <c:pt idx="3119">
                  <c:v>24.375360000000001</c:v>
                </c:pt>
                <c:pt idx="3120">
                  <c:v>24.385570000000001</c:v>
                </c:pt>
                <c:pt idx="3121">
                  <c:v>24.395769999999999</c:v>
                </c:pt>
                <c:pt idx="3122">
                  <c:v>24.40598</c:v>
                </c:pt>
                <c:pt idx="3123">
                  <c:v>24.4162</c:v>
                </c:pt>
                <c:pt idx="3124">
                  <c:v>24.426410000000001</c:v>
                </c:pt>
                <c:pt idx="3125">
                  <c:v>24.436630000000001</c:v>
                </c:pt>
                <c:pt idx="3126">
                  <c:v>24.446850000000001</c:v>
                </c:pt>
                <c:pt idx="3127">
                  <c:v>24.457070000000002</c:v>
                </c:pt>
                <c:pt idx="3128">
                  <c:v>24.467289999999998</c:v>
                </c:pt>
                <c:pt idx="3129">
                  <c:v>24.477509999999999</c:v>
                </c:pt>
                <c:pt idx="3130">
                  <c:v>24.487739999999999</c:v>
                </c:pt>
                <c:pt idx="3131">
                  <c:v>24.497969999999999</c:v>
                </c:pt>
                <c:pt idx="3132">
                  <c:v>24.508199999999999</c:v>
                </c:pt>
                <c:pt idx="3133">
                  <c:v>24.518429999999999</c:v>
                </c:pt>
                <c:pt idx="3134">
                  <c:v>24.528670000000002</c:v>
                </c:pt>
                <c:pt idx="3135">
                  <c:v>24.538910000000001</c:v>
                </c:pt>
                <c:pt idx="3136">
                  <c:v>24.549140000000001</c:v>
                </c:pt>
                <c:pt idx="3137">
                  <c:v>24.55939</c:v>
                </c:pt>
                <c:pt idx="3138">
                  <c:v>24.56963</c:v>
                </c:pt>
                <c:pt idx="3139">
                  <c:v>24.579879999999999</c:v>
                </c:pt>
                <c:pt idx="3140">
                  <c:v>24.590119999999999</c:v>
                </c:pt>
                <c:pt idx="3141">
                  <c:v>24.600370000000002</c:v>
                </c:pt>
                <c:pt idx="3142">
                  <c:v>24.61063</c:v>
                </c:pt>
                <c:pt idx="3143">
                  <c:v>24.62088</c:v>
                </c:pt>
                <c:pt idx="3144">
                  <c:v>24.631139999999998</c:v>
                </c:pt>
                <c:pt idx="3145">
                  <c:v>24.641400000000001</c:v>
                </c:pt>
                <c:pt idx="3146">
                  <c:v>24.65166</c:v>
                </c:pt>
                <c:pt idx="3147">
                  <c:v>24.661919999999999</c:v>
                </c:pt>
                <c:pt idx="3148">
                  <c:v>24.672190000000001</c:v>
                </c:pt>
                <c:pt idx="3149">
                  <c:v>24.682449999999999</c:v>
                </c:pt>
                <c:pt idx="3150">
                  <c:v>24.692720000000001</c:v>
                </c:pt>
                <c:pt idx="3151">
                  <c:v>24.702999999999999</c:v>
                </c:pt>
                <c:pt idx="3152">
                  <c:v>24.713270000000001</c:v>
                </c:pt>
                <c:pt idx="3153">
                  <c:v>24.723549999999999</c:v>
                </c:pt>
                <c:pt idx="3154">
                  <c:v>24.733820000000001</c:v>
                </c:pt>
                <c:pt idx="3155">
                  <c:v>24.7441</c:v>
                </c:pt>
                <c:pt idx="3156">
                  <c:v>24.754380000000001</c:v>
                </c:pt>
                <c:pt idx="3157">
                  <c:v>24.764669999999999</c:v>
                </c:pt>
                <c:pt idx="3158">
                  <c:v>24.77496</c:v>
                </c:pt>
                <c:pt idx="3159">
                  <c:v>24.785240000000002</c:v>
                </c:pt>
                <c:pt idx="3160">
                  <c:v>24.795539999999999</c:v>
                </c:pt>
                <c:pt idx="3161">
                  <c:v>24.80583</c:v>
                </c:pt>
                <c:pt idx="3162">
                  <c:v>24.816120000000002</c:v>
                </c:pt>
                <c:pt idx="3163">
                  <c:v>24.826419999999999</c:v>
                </c:pt>
                <c:pt idx="3164">
                  <c:v>24.83672</c:v>
                </c:pt>
                <c:pt idx="3165">
                  <c:v>24.847020000000001</c:v>
                </c:pt>
                <c:pt idx="3166">
                  <c:v>24.857320000000001</c:v>
                </c:pt>
                <c:pt idx="3167">
                  <c:v>24.867629999999998</c:v>
                </c:pt>
                <c:pt idx="3168">
                  <c:v>24.877939999999999</c:v>
                </c:pt>
                <c:pt idx="3169">
                  <c:v>24.888249999999999</c:v>
                </c:pt>
                <c:pt idx="3170">
                  <c:v>24.89856</c:v>
                </c:pt>
                <c:pt idx="3171">
                  <c:v>24.90888</c:v>
                </c:pt>
                <c:pt idx="3172">
                  <c:v>24.91919</c:v>
                </c:pt>
                <c:pt idx="3173">
                  <c:v>24.929510000000001</c:v>
                </c:pt>
                <c:pt idx="3174">
                  <c:v>24.939830000000001</c:v>
                </c:pt>
                <c:pt idx="3175">
                  <c:v>24.95016</c:v>
                </c:pt>
                <c:pt idx="3176">
                  <c:v>24.96048</c:v>
                </c:pt>
                <c:pt idx="3177">
                  <c:v>24.97081</c:v>
                </c:pt>
                <c:pt idx="3178">
                  <c:v>24.98114</c:v>
                </c:pt>
                <c:pt idx="3179">
                  <c:v>24.99147</c:v>
                </c:pt>
                <c:pt idx="3180">
                  <c:v>25.001799999999999</c:v>
                </c:pt>
                <c:pt idx="3181">
                  <c:v>25.012139999999999</c:v>
                </c:pt>
                <c:pt idx="3182">
                  <c:v>25.022469999999998</c:v>
                </c:pt>
                <c:pt idx="3183">
                  <c:v>25.032810000000001</c:v>
                </c:pt>
                <c:pt idx="3184">
                  <c:v>25.04316</c:v>
                </c:pt>
                <c:pt idx="3185">
                  <c:v>25.0535</c:v>
                </c:pt>
                <c:pt idx="3186">
                  <c:v>25.063849999999999</c:v>
                </c:pt>
                <c:pt idx="3187">
                  <c:v>25.074200000000001</c:v>
                </c:pt>
                <c:pt idx="3188">
                  <c:v>25.08455</c:v>
                </c:pt>
                <c:pt idx="3189">
                  <c:v>25.094899999999999</c:v>
                </c:pt>
                <c:pt idx="3190">
                  <c:v>25.105250000000002</c:v>
                </c:pt>
                <c:pt idx="3191">
                  <c:v>25.11561</c:v>
                </c:pt>
                <c:pt idx="3192">
                  <c:v>25.125969999999999</c:v>
                </c:pt>
                <c:pt idx="3193">
                  <c:v>25.136330000000001</c:v>
                </c:pt>
                <c:pt idx="3194">
                  <c:v>25.14669</c:v>
                </c:pt>
                <c:pt idx="3195">
                  <c:v>25.157060000000001</c:v>
                </c:pt>
                <c:pt idx="3196">
                  <c:v>25.16743</c:v>
                </c:pt>
                <c:pt idx="3197">
                  <c:v>25.177800000000001</c:v>
                </c:pt>
                <c:pt idx="3198">
                  <c:v>25.18817</c:v>
                </c:pt>
                <c:pt idx="3199">
                  <c:v>25.198540000000001</c:v>
                </c:pt>
                <c:pt idx="3200">
                  <c:v>25.208919999999999</c:v>
                </c:pt>
                <c:pt idx="3201">
                  <c:v>25.2193</c:v>
                </c:pt>
                <c:pt idx="3202">
                  <c:v>25.229679999999998</c:v>
                </c:pt>
                <c:pt idx="3203">
                  <c:v>25.24006</c:v>
                </c:pt>
                <c:pt idx="3204">
                  <c:v>25.250450000000001</c:v>
                </c:pt>
                <c:pt idx="3205">
                  <c:v>25.260829999999999</c:v>
                </c:pt>
                <c:pt idx="3206">
                  <c:v>25.27122</c:v>
                </c:pt>
                <c:pt idx="3207">
                  <c:v>25.281610000000001</c:v>
                </c:pt>
                <c:pt idx="3208">
                  <c:v>25.292010000000001</c:v>
                </c:pt>
                <c:pt idx="3209">
                  <c:v>25.302399999999999</c:v>
                </c:pt>
                <c:pt idx="3210">
                  <c:v>25.312799999999999</c:v>
                </c:pt>
                <c:pt idx="3211">
                  <c:v>25.3232</c:v>
                </c:pt>
                <c:pt idx="3212">
                  <c:v>25.333600000000001</c:v>
                </c:pt>
                <c:pt idx="3213">
                  <c:v>25.344010000000001</c:v>
                </c:pt>
                <c:pt idx="3214">
                  <c:v>25.354410000000001</c:v>
                </c:pt>
                <c:pt idx="3215">
                  <c:v>25.364820000000002</c:v>
                </c:pt>
                <c:pt idx="3216">
                  <c:v>25.375229999999998</c:v>
                </c:pt>
                <c:pt idx="3217">
                  <c:v>25.385639999999999</c:v>
                </c:pt>
                <c:pt idx="3218">
                  <c:v>25.396059999999999</c:v>
                </c:pt>
                <c:pt idx="3219">
                  <c:v>25.406479999999998</c:v>
                </c:pt>
                <c:pt idx="3220">
                  <c:v>25.416889999999999</c:v>
                </c:pt>
                <c:pt idx="3221">
                  <c:v>25.427320000000002</c:v>
                </c:pt>
                <c:pt idx="3222">
                  <c:v>25.437740000000002</c:v>
                </c:pt>
                <c:pt idx="3223">
                  <c:v>25.448160000000001</c:v>
                </c:pt>
                <c:pt idx="3224">
                  <c:v>25.458590000000001</c:v>
                </c:pt>
                <c:pt idx="3225">
                  <c:v>25.46902</c:v>
                </c:pt>
                <c:pt idx="3226">
                  <c:v>25.47945</c:v>
                </c:pt>
                <c:pt idx="3227">
                  <c:v>25.489889999999999</c:v>
                </c:pt>
                <c:pt idx="3228">
                  <c:v>25.500319999999999</c:v>
                </c:pt>
                <c:pt idx="3229">
                  <c:v>25.510760000000001</c:v>
                </c:pt>
                <c:pt idx="3230">
                  <c:v>25.5212</c:v>
                </c:pt>
                <c:pt idx="3231">
                  <c:v>25.531639999999999</c:v>
                </c:pt>
                <c:pt idx="3232">
                  <c:v>25.542090000000002</c:v>
                </c:pt>
                <c:pt idx="3233">
                  <c:v>25.55254</c:v>
                </c:pt>
                <c:pt idx="3234">
                  <c:v>25.56298</c:v>
                </c:pt>
                <c:pt idx="3235">
                  <c:v>25.573440000000002</c:v>
                </c:pt>
                <c:pt idx="3236">
                  <c:v>25.58389</c:v>
                </c:pt>
                <c:pt idx="3237">
                  <c:v>25.594349999999999</c:v>
                </c:pt>
                <c:pt idx="3238">
                  <c:v>25.604800000000001</c:v>
                </c:pt>
                <c:pt idx="3239">
                  <c:v>25.615259999999999</c:v>
                </c:pt>
                <c:pt idx="3240">
                  <c:v>25.625720000000001</c:v>
                </c:pt>
                <c:pt idx="3241">
                  <c:v>25.636189999999999</c:v>
                </c:pt>
                <c:pt idx="3242">
                  <c:v>25.646650000000001</c:v>
                </c:pt>
                <c:pt idx="3243">
                  <c:v>25.657119999999999</c:v>
                </c:pt>
                <c:pt idx="3244">
                  <c:v>25.667590000000001</c:v>
                </c:pt>
                <c:pt idx="3245">
                  <c:v>25.678059999999999</c:v>
                </c:pt>
                <c:pt idx="3246">
                  <c:v>25.68854</c:v>
                </c:pt>
                <c:pt idx="3247">
                  <c:v>25.699010000000001</c:v>
                </c:pt>
                <c:pt idx="3248">
                  <c:v>25.709489999999999</c:v>
                </c:pt>
                <c:pt idx="3249">
                  <c:v>25.71997</c:v>
                </c:pt>
                <c:pt idx="3250">
                  <c:v>25.730460000000001</c:v>
                </c:pt>
                <c:pt idx="3251">
                  <c:v>25.740939999999998</c:v>
                </c:pt>
                <c:pt idx="3252">
                  <c:v>25.751429999999999</c:v>
                </c:pt>
                <c:pt idx="3253">
                  <c:v>25.76192</c:v>
                </c:pt>
                <c:pt idx="3254">
                  <c:v>25.772410000000001</c:v>
                </c:pt>
                <c:pt idx="3255">
                  <c:v>25.782910000000001</c:v>
                </c:pt>
                <c:pt idx="3256">
                  <c:v>25.793399999999998</c:v>
                </c:pt>
                <c:pt idx="3257">
                  <c:v>25.803899999999999</c:v>
                </c:pt>
                <c:pt idx="3258">
                  <c:v>25.814399999999999</c:v>
                </c:pt>
                <c:pt idx="3259">
                  <c:v>25.8249</c:v>
                </c:pt>
                <c:pt idx="3260">
                  <c:v>25.83541</c:v>
                </c:pt>
                <c:pt idx="3261">
                  <c:v>25.84591</c:v>
                </c:pt>
                <c:pt idx="3262">
                  <c:v>25.85642</c:v>
                </c:pt>
                <c:pt idx="3263">
                  <c:v>25.86693</c:v>
                </c:pt>
                <c:pt idx="3264">
                  <c:v>25.87745</c:v>
                </c:pt>
                <c:pt idx="3265">
                  <c:v>25.88796</c:v>
                </c:pt>
                <c:pt idx="3266">
                  <c:v>25.898479999999999</c:v>
                </c:pt>
                <c:pt idx="3267">
                  <c:v>25.908999999999999</c:v>
                </c:pt>
                <c:pt idx="3268">
                  <c:v>25.919519999999999</c:v>
                </c:pt>
                <c:pt idx="3269">
                  <c:v>25.930040000000002</c:v>
                </c:pt>
                <c:pt idx="3270">
                  <c:v>25.940570000000001</c:v>
                </c:pt>
                <c:pt idx="3271">
                  <c:v>25.9511</c:v>
                </c:pt>
                <c:pt idx="3272">
                  <c:v>25.96163</c:v>
                </c:pt>
                <c:pt idx="3273">
                  <c:v>25.972159999999999</c:v>
                </c:pt>
                <c:pt idx="3274">
                  <c:v>25.982690000000002</c:v>
                </c:pt>
                <c:pt idx="3275">
                  <c:v>25.993230000000001</c:v>
                </c:pt>
                <c:pt idx="3276">
                  <c:v>26.003769999999999</c:v>
                </c:pt>
                <c:pt idx="3277">
                  <c:v>26.014309999999998</c:v>
                </c:pt>
                <c:pt idx="3278">
                  <c:v>26.024850000000001</c:v>
                </c:pt>
                <c:pt idx="3279">
                  <c:v>26.035399999999999</c:v>
                </c:pt>
                <c:pt idx="3280">
                  <c:v>26.045940000000002</c:v>
                </c:pt>
                <c:pt idx="3281">
                  <c:v>26.05649</c:v>
                </c:pt>
                <c:pt idx="3282">
                  <c:v>26.067039999999999</c:v>
                </c:pt>
                <c:pt idx="3283">
                  <c:v>26.0776</c:v>
                </c:pt>
                <c:pt idx="3284">
                  <c:v>26.088149999999999</c:v>
                </c:pt>
                <c:pt idx="3285">
                  <c:v>26.098710000000001</c:v>
                </c:pt>
                <c:pt idx="3286">
                  <c:v>26.109269999999999</c:v>
                </c:pt>
                <c:pt idx="3287">
                  <c:v>26.11983</c:v>
                </c:pt>
                <c:pt idx="3288">
                  <c:v>26.130400000000002</c:v>
                </c:pt>
                <c:pt idx="3289">
                  <c:v>26.14096</c:v>
                </c:pt>
                <c:pt idx="3290">
                  <c:v>26.151530000000001</c:v>
                </c:pt>
                <c:pt idx="3291">
                  <c:v>26.162099999999999</c:v>
                </c:pt>
                <c:pt idx="3292">
                  <c:v>26.17268</c:v>
                </c:pt>
                <c:pt idx="3293">
                  <c:v>26.183250000000001</c:v>
                </c:pt>
                <c:pt idx="3294">
                  <c:v>26.193829999999998</c:v>
                </c:pt>
                <c:pt idx="3295">
                  <c:v>26.204409999999999</c:v>
                </c:pt>
                <c:pt idx="3296">
                  <c:v>26.21499</c:v>
                </c:pt>
                <c:pt idx="3297">
                  <c:v>26.225570000000001</c:v>
                </c:pt>
                <c:pt idx="3298">
                  <c:v>26.236160000000002</c:v>
                </c:pt>
                <c:pt idx="3299">
                  <c:v>26.246739999999999</c:v>
                </c:pt>
                <c:pt idx="3300">
                  <c:v>26.25733</c:v>
                </c:pt>
                <c:pt idx="3301">
                  <c:v>26.26793</c:v>
                </c:pt>
                <c:pt idx="3302">
                  <c:v>26.27852</c:v>
                </c:pt>
                <c:pt idx="3303">
                  <c:v>26.28912</c:v>
                </c:pt>
                <c:pt idx="3304">
                  <c:v>26.299720000000001</c:v>
                </c:pt>
                <c:pt idx="3305">
                  <c:v>26.310320000000001</c:v>
                </c:pt>
                <c:pt idx="3306">
                  <c:v>26.320920000000001</c:v>
                </c:pt>
                <c:pt idx="3307">
                  <c:v>26.331520000000001</c:v>
                </c:pt>
                <c:pt idx="3308">
                  <c:v>26.342130000000001</c:v>
                </c:pt>
                <c:pt idx="3309">
                  <c:v>26.352740000000001</c:v>
                </c:pt>
                <c:pt idx="3310">
                  <c:v>26.363350000000001</c:v>
                </c:pt>
                <c:pt idx="3311">
                  <c:v>26.37396</c:v>
                </c:pt>
                <c:pt idx="3312">
                  <c:v>26.38458</c:v>
                </c:pt>
                <c:pt idx="3313">
                  <c:v>26.395199999999999</c:v>
                </c:pt>
                <c:pt idx="3314">
                  <c:v>26.405819999999999</c:v>
                </c:pt>
                <c:pt idx="3315">
                  <c:v>26.416440000000001</c:v>
                </c:pt>
                <c:pt idx="3316">
                  <c:v>26.427060000000001</c:v>
                </c:pt>
                <c:pt idx="3317">
                  <c:v>26.43769</c:v>
                </c:pt>
                <c:pt idx="3318">
                  <c:v>26.448319999999999</c:v>
                </c:pt>
                <c:pt idx="3319">
                  <c:v>26.458950000000002</c:v>
                </c:pt>
                <c:pt idx="3320">
                  <c:v>26.469580000000001</c:v>
                </c:pt>
                <c:pt idx="3321">
                  <c:v>26.480219999999999</c:v>
                </c:pt>
                <c:pt idx="3322">
                  <c:v>26.490849999999998</c:v>
                </c:pt>
                <c:pt idx="3323">
                  <c:v>26.50149</c:v>
                </c:pt>
                <c:pt idx="3324">
                  <c:v>26.512129999999999</c:v>
                </c:pt>
                <c:pt idx="3325">
                  <c:v>26.522780000000001</c:v>
                </c:pt>
                <c:pt idx="3326">
                  <c:v>26.53342</c:v>
                </c:pt>
                <c:pt idx="3327">
                  <c:v>26.544070000000001</c:v>
                </c:pt>
                <c:pt idx="3328">
                  <c:v>26.55472</c:v>
                </c:pt>
                <c:pt idx="3329">
                  <c:v>26.565370000000001</c:v>
                </c:pt>
                <c:pt idx="3330">
                  <c:v>26.57602</c:v>
                </c:pt>
                <c:pt idx="3331">
                  <c:v>26.586680000000001</c:v>
                </c:pt>
                <c:pt idx="3332">
                  <c:v>26.597339999999999</c:v>
                </c:pt>
                <c:pt idx="3333">
                  <c:v>26.608000000000001</c:v>
                </c:pt>
                <c:pt idx="3334">
                  <c:v>26.618659999999998</c:v>
                </c:pt>
                <c:pt idx="3335">
                  <c:v>26.62933</c:v>
                </c:pt>
                <c:pt idx="3336">
                  <c:v>26.639990000000001</c:v>
                </c:pt>
                <c:pt idx="3337">
                  <c:v>26.650659999999998</c:v>
                </c:pt>
                <c:pt idx="3338">
                  <c:v>26.66133</c:v>
                </c:pt>
                <c:pt idx="3339">
                  <c:v>26.672000000000001</c:v>
                </c:pt>
                <c:pt idx="3340">
                  <c:v>26.682680000000001</c:v>
                </c:pt>
                <c:pt idx="3341">
                  <c:v>26.693359999999998</c:v>
                </c:pt>
                <c:pt idx="3342">
                  <c:v>26.704039999999999</c:v>
                </c:pt>
                <c:pt idx="3343">
                  <c:v>26.71472</c:v>
                </c:pt>
                <c:pt idx="3344">
                  <c:v>26.7254</c:v>
                </c:pt>
                <c:pt idx="3345">
                  <c:v>26.736090000000001</c:v>
                </c:pt>
                <c:pt idx="3346">
                  <c:v>26.746780000000001</c:v>
                </c:pt>
                <c:pt idx="3347">
                  <c:v>26.757470000000001</c:v>
                </c:pt>
                <c:pt idx="3348">
                  <c:v>26.768160000000002</c:v>
                </c:pt>
                <c:pt idx="3349">
                  <c:v>26.778849999999998</c:v>
                </c:pt>
                <c:pt idx="3350">
                  <c:v>26.789549999999998</c:v>
                </c:pt>
                <c:pt idx="3351">
                  <c:v>26.800249999999998</c:v>
                </c:pt>
                <c:pt idx="3352">
                  <c:v>26.810949999999998</c:v>
                </c:pt>
                <c:pt idx="3353">
                  <c:v>26.821650000000002</c:v>
                </c:pt>
                <c:pt idx="3354">
                  <c:v>26.832360000000001</c:v>
                </c:pt>
                <c:pt idx="3355">
                  <c:v>26.843070000000001</c:v>
                </c:pt>
                <c:pt idx="3356">
                  <c:v>26.85378</c:v>
                </c:pt>
                <c:pt idx="3357">
                  <c:v>26.86449</c:v>
                </c:pt>
                <c:pt idx="3358">
                  <c:v>26.8752</c:v>
                </c:pt>
                <c:pt idx="3359">
                  <c:v>26.885919999999999</c:v>
                </c:pt>
                <c:pt idx="3360">
                  <c:v>26.896640000000001</c:v>
                </c:pt>
                <c:pt idx="3361">
                  <c:v>26.907360000000001</c:v>
                </c:pt>
                <c:pt idx="3362">
                  <c:v>26.91808</c:v>
                </c:pt>
                <c:pt idx="3363">
                  <c:v>26.928799999999999</c:v>
                </c:pt>
                <c:pt idx="3364">
                  <c:v>26.939530000000001</c:v>
                </c:pt>
                <c:pt idx="3365">
                  <c:v>26.95026</c:v>
                </c:pt>
                <c:pt idx="3366">
                  <c:v>26.960989999999999</c:v>
                </c:pt>
                <c:pt idx="3367">
                  <c:v>26.971720000000001</c:v>
                </c:pt>
                <c:pt idx="3368">
                  <c:v>26.98246</c:v>
                </c:pt>
                <c:pt idx="3369">
                  <c:v>26.993189999999998</c:v>
                </c:pt>
                <c:pt idx="3370">
                  <c:v>27.00393</c:v>
                </c:pt>
                <c:pt idx="3371">
                  <c:v>27.014679999999998</c:v>
                </c:pt>
                <c:pt idx="3372">
                  <c:v>27.02542</c:v>
                </c:pt>
                <c:pt idx="3373">
                  <c:v>27.036159999999999</c:v>
                </c:pt>
                <c:pt idx="3374">
                  <c:v>27.04691</c:v>
                </c:pt>
                <c:pt idx="3375">
                  <c:v>27.057659999999998</c:v>
                </c:pt>
                <c:pt idx="3376">
                  <c:v>27.06841</c:v>
                </c:pt>
                <c:pt idx="3377">
                  <c:v>27.079170000000001</c:v>
                </c:pt>
                <c:pt idx="3378">
                  <c:v>27.089929999999999</c:v>
                </c:pt>
                <c:pt idx="3379">
                  <c:v>27.100680000000001</c:v>
                </c:pt>
                <c:pt idx="3380">
                  <c:v>27.111440000000002</c:v>
                </c:pt>
                <c:pt idx="3381">
                  <c:v>27.122209999999999</c:v>
                </c:pt>
                <c:pt idx="3382">
                  <c:v>27.13297</c:v>
                </c:pt>
                <c:pt idx="3383">
                  <c:v>27.143740000000001</c:v>
                </c:pt>
                <c:pt idx="3384">
                  <c:v>27.154509999999998</c:v>
                </c:pt>
                <c:pt idx="3385">
                  <c:v>27.165279999999999</c:v>
                </c:pt>
                <c:pt idx="3386">
                  <c:v>27.17605</c:v>
                </c:pt>
                <c:pt idx="3387">
                  <c:v>27.18683</c:v>
                </c:pt>
                <c:pt idx="3388">
                  <c:v>27.197610000000001</c:v>
                </c:pt>
                <c:pt idx="3389">
                  <c:v>27.208390000000001</c:v>
                </c:pt>
                <c:pt idx="3390">
                  <c:v>27.219169999999998</c:v>
                </c:pt>
                <c:pt idx="3391">
                  <c:v>27.229949999999999</c:v>
                </c:pt>
                <c:pt idx="3392">
                  <c:v>27.240739999999999</c:v>
                </c:pt>
                <c:pt idx="3393">
                  <c:v>27.251529999999999</c:v>
                </c:pt>
                <c:pt idx="3394">
                  <c:v>27.262319999999999</c:v>
                </c:pt>
                <c:pt idx="3395">
                  <c:v>27.273109999999999</c:v>
                </c:pt>
                <c:pt idx="3396">
                  <c:v>27.283909999999999</c:v>
                </c:pt>
                <c:pt idx="3397">
                  <c:v>27.294699999999999</c:v>
                </c:pt>
                <c:pt idx="3398">
                  <c:v>27.305499999999999</c:v>
                </c:pt>
                <c:pt idx="3399">
                  <c:v>27.316310000000001</c:v>
                </c:pt>
                <c:pt idx="3400">
                  <c:v>27.327110000000001</c:v>
                </c:pt>
                <c:pt idx="3401">
                  <c:v>27.337910000000001</c:v>
                </c:pt>
                <c:pt idx="3402">
                  <c:v>27.34872</c:v>
                </c:pt>
                <c:pt idx="3403">
                  <c:v>27.359529999999999</c:v>
                </c:pt>
                <c:pt idx="3404">
                  <c:v>27.370339999999999</c:v>
                </c:pt>
                <c:pt idx="3405">
                  <c:v>27.381160000000001</c:v>
                </c:pt>
                <c:pt idx="3406">
                  <c:v>27.391970000000001</c:v>
                </c:pt>
                <c:pt idx="3407">
                  <c:v>27.40279</c:v>
                </c:pt>
                <c:pt idx="3408">
                  <c:v>27.413609999999998</c:v>
                </c:pt>
                <c:pt idx="3409">
                  <c:v>27.424430000000001</c:v>
                </c:pt>
                <c:pt idx="3410">
                  <c:v>27.43526</c:v>
                </c:pt>
                <c:pt idx="3411">
                  <c:v>27.446090000000002</c:v>
                </c:pt>
                <c:pt idx="3412">
                  <c:v>27.45692</c:v>
                </c:pt>
                <c:pt idx="3413">
                  <c:v>27.467749999999999</c:v>
                </c:pt>
                <c:pt idx="3414">
                  <c:v>27.478580000000001</c:v>
                </c:pt>
                <c:pt idx="3415">
                  <c:v>27.489419999999999</c:v>
                </c:pt>
                <c:pt idx="3416">
                  <c:v>27.500250000000001</c:v>
                </c:pt>
                <c:pt idx="3417">
                  <c:v>27.511089999999999</c:v>
                </c:pt>
                <c:pt idx="3418">
                  <c:v>27.521930000000001</c:v>
                </c:pt>
                <c:pt idx="3419">
                  <c:v>27.532779999999999</c:v>
                </c:pt>
                <c:pt idx="3420">
                  <c:v>27.543620000000001</c:v>
                </c:pt>
                <c:pt idx="3421">
                  <c:v>27.554469999999998</c:v>
                </c:pt>
                <c:pt idx="3422">
                  <c:v>27.56532</c:v>
                </c:pt>
                <c:pt idx="3423">
                  <c:v>27.576180000000001</c:v>
                </c:pt>
                <c:pt idx="3424">
                  <c:v>27.587029999999999</c:v>
                </c:pt>
                <c:pt idx="3425">
                  <c:v>27.59789</c:v>
                </c:pt>
                <c:pt idx="3426">
                  <c:v>27.608750000000001</c:v>
                </c:pt>
                <c:pt idx="3427">
                  <c:v>27.619610000000002</c:v>
                </c:pt>
                <c:pt idx="3428">
                  <c:v>27.630469999999999</c:v>
                </c:pt>
                <c:pt idx="3429">
                  <c:v>27.64134</c:v>
                </c:pt>
                <c:pt idx="3430">
                  <c:v>27.652200000000001</c:v>
                </c:pt>
                <c:pt idx="3431">
                  <c:v>27.663070000000001</c:v>
                </c:pt>
                <c:pt idx="3432">
                  <c:v>27.673950000000001</c:v>
                </c:pt>
                <c:pt idx="3433">
                  <c:v>27.684819999999998</c:v>
                </c:pt>
                <c:pt idx="3434">
                  <c:v>27.695699999999999</c:v>
                </c:pt>
                <c:pt idx="3435">
                  <c:v>27.706579999999999</c:v>
                </c:pt>
                <c:pt idx="3436">
                  <c:v>27.717449999999999</c:v>
                </c:pt>
                <c:pt idx="3437">
                  <c:v>27.728339999999999</c:v>
                </c:pt>
                <c:pt idx="3438">
                  <c:v>27.73922</c:v>
                </c:pt>
                <c:pt idx="3439">
                  <c:v>27.750109999999999</c:v>
                </c:pt>
                <c:pt idx="3440">
                  <c:v>27.760999999999999</c:v>
                </c:pt>
                <c:pt idx="3441">
                  <c:v>27.771889999999999</c:v>
                </c:pt>
                <c:pt idx="3442">
                  <c:v>27.782779999999999</c:v>
                </c:pt>
                <c:pt idx="3443">
                  <c:v>27.793679999999998</c:v>
                </c:pt>
                <c:pt idx="3444">
                  <c:v>27.804569999999998</c:v>
                </c:pt>
                <c:pt idx="3445">
                  <c:v>27.815470000000001</c:v>
                </c:pt>
                <c:pt idx="3446">
                  <c:v>27.82638</c:v>
                </c:pt>
                <c:pt idx="3447">
                  <c:v>27.83728</c:v>
                </c:pt>
                <c:pt idx="3448">
                  <c:v>27.848189999999999</c:v>
                </c:pt>
                <c:pt idx="3449">
                  <c:v>27.859089999999998</c:v>
                </c:pt>
                <c:pt idx="3450">
                  <c:v>27.87</c:v>
                </c:pt>
                <c:pt idx="3451">
                  <c:v>27.88092</c:v>
                </c:pt>
                <c:pt idx="3452">
                  <c:v>27.891829999999999</c:v>
                </c:pt>
                <c:pt idx="3453">
                  <c:v>27.902750000000001</c:v>
                </c:pt>
                <c:pt idx="3454">
                  <c:v>27.91367</c:v>
                </c:pt>
                <c:pt idx="3455">
                  <c:v>27.924589999999998</c:v>
                </c:pt>
                <c:pt idx="3456">
                  <c:v>27.935510000000001</c:v>
                </c:pt>
                <c:pt idx="3457">
                  <c:v>27.946439999999999</c:v>
                </c:pt>
                <c:pt idx="3458">
                  <c:v>27.957360000000001</c:v>
                </c:pt>
                <c:pt idx="3459">
                  <c:v>27.96829</c:v>
                </c:pt>
                <c:pt idx="3460">
                  <c:v>27.979230000000001</c:v>
                </c:pt>
                <c:pt idx="3461">
                  <c:v>27.990159999999999</c:v>
                </c:pt>
                <c:pt idx="3462">
                  <c:v>28.001090000000001</c:v>
                </c:pt>
                <c:pt idx="3463">
                  <c:v>28.012029999999999</c:v>
                </c:pt>
                <c:pt idx="3464">
                  <c:v>28.022970000000001</c:v>
                </c:pt>
                <c:pt idx="3465">
                  <c:v>28.033909999999999</c:v>
                </c:pt>
                <c:pt idx="3466">
                  <c:v>28.04486</c:v>
                </c:pt>
                <c:pt idx="3467">
                  <c:v>28.055810000000001</c:v>
                </c:pt>
                <c:pt idx="3468">
                  <c:v>28.066749999999999</c:v>
                </c:pt>
                <c:pt idx="3469">
                  <c:v>28.07771</c:v>
                </c:pt>
                <c:pt idx="3470">
                  <c:v>28.088660000000001</c:v>
                </c:pt>
                <c:pt idx="3471">
                  <c:v>28.099609999999998</c:v>
                </c:pt>
                <c:pt idx="3472">
                  <c:v>28.110569999999999</c:v>
                </c:pt>
                <c:pt idx="3473">
                  <c:v>28.12153</c:v>
                </c:pt>
                <c:pt idx="3474">
                  <c:v>28.132490000000001</c:v>
                </c:pt>
                <c:pt idx="3475">
                  <c:v>28.143460000000001</c:v>
                </c:pt>
                <c:pt idx="3476">
                  <c:v>28.154419999999998</c:v>
                </c:pt>
                <c:pt idx="3477">
                  <c:v>28.165389999999999</c:v>
                </c:pt>
                <c:pt idx="3478">
                  <c:v>28.176359999999999</c:v>
                </c:pt>
                <c:pt idx="3479">
                  <c:v>28.187329999999999</c:v>
                </c:pt>
                <c:pt idx="3480">
                  <c:v>28.198309999999999</c:v>
                </c:pt>
                <c:pt idx="3481">
                  <c:v>28.20928</c:v>
                </c:pt>
                <c:pt idx="3482">
                  <c:v>28.22026</c:v>
                </c:pt>
                <c:pt idx="3483">
                  <c:v>28.23124</c:v>
                </c:pt>
                <c:pt idx="3484">
                  <c:v>28.24222</c:v>
                </c:pt>
                <c:pt idx="3485">
                  <c:v>28.253209999999999</c:v>
                </c:pt>
                <c:pt idx="3486">
                  <c:v>28.264199999999999</c:v>
                </c:pt>
                <c:pt idx="3487">
                  <c:v>28.275179999999999</c:v>
                </c:pt>
                <c:pt idx="3488">
                  <c:v>28.286180000000002</c:v>
                </c:pt>
                <c:pt idx="3489">
                  <c:v>28.297170000000001</c:v>
                </c:pt>
                <c:pt idx="3490">
                  <c:v>28.30817</c:v>
                </c:pt>
                <c:pt idx="3491">
                  <c:v>28.31916</c:v>
                </c:pt>
                <c:pt idx="3492">
                  <c:v>28.330159999999999</c:v>
                </c:pt>
                <c:pt idx="3493">
                  <c:v>28.341170000000002</c:v>
                </c:pt>
                <c:pt idx="3494">
                  <c:v>28.352170000000001</c:v>
                </c:pt>
                <c:pt idx="3495">
                  <c:v>28.36318</c:v>
                </c:pt>
                <c:pt idx="3496">
                  <c:v>28.374189999999999</c:v>
                </c:pt>
                <c:pt idx="3497">
                  <c:v>28.385190000000001</c:v>
                </c:pt>
                <c:pt idx="3498">
                  <c:v>28.39621</c:v>
                </c:pt>
                <c:pt idx="3499">
                  <c:v>28.407219999999999</c:v>
                </c:pt>
                <c:pt idx="3500">
                  <c:v>28.418240000000001</c:v>
                </c:pt>
                <c:pt idx="3501">
                  <c:v>28.429259999999999</c:v>
                </c:pt>
                <c:pt idx="3502">
                  <c:v>28.440280000000001</c:v>
                </c:pt>
                <c:pt idx="3503">
                  <c:v>28.4513</c:v>
                </c:pt>
                <c:pt idx="3504">
                  <c:v>28.462330000000001</c:v>
                </c:pt>
                <c:pt idx="3505">
                  <c:v>28.47336</c:v>
                </c:pt>
                <c:pt idx="3506">
                  <c:v>28.484390000000001</c:v>
                </c:pt>
                <c:pt idx="3507">
                  <c:v>28.495419999999999</c:v>
                </c:pt>
                <c:pt idx="3508">
                  <c:v>28.506450000000001</c:v>
                </c:pt>
                <c:pt idx="3509">
                  <c:v>28.517489999999999</c:v>
                </c:pt>
                <c:pt idx="3510">
                  <c:v>28.52853</c:v>
                </c:pt>
                <c:pt idx="3511">
                  <c:v>28.539570000000001</c:v>
                </c:pt>
                <c:pt idx="3512">
                  <c:v>28.550609999999999</c:v>
                </c:pt>
                <c:pt idx="3513">
                  <c:v>28.56166</c:v>
                </c:pt>
                <c:pt idx="3514">
                  <c:v>28.572700000000001</c:v>
                </c:pt>
                <c:pt idx="3515">
                  <c:v>28.583749999999998</c:v>
                </c:pt>
                <c:pt idx="3516">
                  <c:v>28.594799999999999</c:v>
                </c:pt>
                <c:pt idx="3517">
                  <c:v>28.60586</c:v>
                </c:pt>
                <c:pt idx="3518">
                  <c:v>28.616910000000001</c:v>
                </c:pt>
                <c:pt idx="3519">
                  <c:v>28.627970000000001</c:v>
                </c:pt>
                <c:pt idx="3520">
                  <c:v>28.639030000000002</c:v>
                </c:pt>
                <c:pt idx="3521">
                  <c:v>28.650089999999999</c:v>
                </c:pt>
                <c:pt idx="3522">
                  <c:v>28.661159999999999</c:v>
                </c:pt>
                <c:pt idx="3523">
                  <c:v>28.672219999999999</c:v>
                </c:pt>
                <c:pt idx="3524">
                  <c:v>28.68329</c:v>
                </c:pt>
                <c:pt idx="3525">
                  <c:v>28.69436</c:v>
                </c:pt>
                <c:pt idx="3526">
                  <c:v>28.70543</c:v>
                </c:pt>
                <c:pt idx="3527">
                  <c:v>28.71651</c:v>
                </c:pt>
                <c:pt idx="3528">
                  <c:v>28.72758</c:v>
                </c:pt>
                <c:pt idx="3529">
                  <c:v>28.738659999999999</c:v>
                </c:pt>
                <c:pt idx="3530">
                  <c:v>28.749739999999999</c:v>
                </c:pt>
                <c:pt idx="3531">
                  <c:v>28.760829999999999</c:v>
                </c:pt>
                <c:pt idx="3532">
                  <c:v>28.771909999999998</c:v>
                </c:pt>
                <c:pt idx="3533">
                  <c:v>28.783000000000001</c:v>
                </c:pt>
                <c:pt idx="3534">
                  <c:v>28.794090000000001</c:v>
                </c:pt>
                <c:pt idx="3535">
                  <c:v>28.80518</c:v>
                </c:pt>
                <c:pt idx="3536">
                  <c:v>28.816279999999999</c:v>
                </c:pt>
                <c:pt idx="3537">
                  <c:v>28.827369999999998</c:v>
                </c:pt>
                <c:pt idx="3538">
                  <c:v>28.838470000000001</c:v>
                </c:pt>
                <c:pt idx="3539">
                  <c:v>28.84957</c:v>
                </c:pt>
                <c:pt idx="3540">
                  <c:v>28.860669999999999</c:v>
                </c:pt>
                <c:pt idx="3541">
                  <c:v>28.871780000000001</c:v>
                </c:pt>
                <c:pt idx="3542">
                  <c:v>28.88288</c:v>
                </c:pt>
                <c:pt idx="3543">
                  <c:v>28.893999999999998</c:v>
                </c:pt>
                <c:pt idx="3544">
                  <c:v>28.905110000000001</c:v>
                </c:pt>
                <c:pt idx="3545">
                  <c:v>28.916219999999999</c:v>
                </c:pt>
                <c:pt idx="3546">
                  <c:v>28.927330000000001</c:v>
                </c:pt>
                <c:pt idx="3547">
                  <c:v>28.93845</c:v>
                </c:pt>
                <c:pt idx="3548">
                  <c:v>28.949570000000001</c:v>
                </c:pt>
                <c:pt idx="3549">
                  <c:v>28.96069</c:v>
                </c:pt>
                <c:pt idx="3550">
                  <c:v>28.971820000000001</c:v>
                </c:pt>
                <c:pt idx="3551">
                  <c:v>28.982939999999999</c:v>
                </c:pt>
                <c:pt idx="3552">
                  <c:v>28.994070000000001</c:v>
                </c:pt>
                <c:pt idx="3553">
                  <c:v>29.005199999999999</c:v>
                </c:pt>
                <c:pt idx="3554">
                  <c:v>29.01633</c:v>
                </c:pt>
                <c:pt idx="3555">
                  <c:v>29.027470000000001</c:v>
                </c:pt>
                <c:pt idx="3556">
                  <c:v>29.038599999999999</c:v>
                </c:pt>
                <c:pt idx="3557">
                  <c:v>29.04974</c:v>
                </c:pt>
                <c:pt idx="3558">
                  <c:v>29.060880000000001</c:v>
                </c:pt>
                <c:pt idx="3559">
                  <c:v>29.072030000000002</c:v>
                </c:pt>
                <c:pt idx="3560">
                  <c:v>29.083169999999999</c:v>
                </c:pt>
                <c:pt idx="3561">
                  <c:v>29.09432</c:v>
                </c:pt>
                <c:pt idx="3562">
                  <c:v>29.10547</c:v>
                </c:pt>
                <c:pt idx="3563">
                  <c:v>29.116620000000001</c:v>
                </c:pt>
                <c:pt idx="3564">
                  <c:v>29.127780000000001</c:v>
                </c:pt>
                <c:pt idx="3565">
                  <c:v>29.138929999999998</c:v>
                </c:pt>
                <c:pt idx="3566">
                  <c:v>29.150089999999999</c:v>
                </c:pt>
                <c:pt idx="3567">
                  <c:v>29.161249999999999</c:v>
                </c:pt>
                <c:pt idx="3568">
                  <c:v>29.172409999999999</c:v>
                </c:pt>
                <c:pt idx="3569">
                  <c:v>29.18357</c:v>
                </c:pt>
                <c:pt idx="3570">
                  <c:v>29.194739999999999</c:v>
                </c:pt>
                <c:pt idx="3571">
                  <c:v>29.205909999999999</c:v>
                </c:pt>
                <c:pt idx="3572">
                  <c:v>29.217079999999999</c:v>
                </c:pt>
                <c:pt idx="3573">
                  <c:v>29.228249999999999</c:v>
                </c:pt>
                <c:pt idx="3574">
                  <c:v>29.239429999999999</c:v>
                </c:pt>
                <c:pt idx="3575">
                  <c:v>29.250610000000002</c:v>
                </c:pt>
                <c:pt idx="3576">
                  <c:v>29.261790000000001</c:v>
                </c:pt>
                <c:pt idx="3577">
                  <c:v>29.272970000000001</c:v>
                </c:pt>
                <c:pt idx="3578">
                  <c:v>29.28415</c:v>
                </c:pt>
                <c:pt idx="3579">
                  <c:v>29.295339999999999</c:v>
                </c:pt>
                <c:pt idx="3580">
                  <c:v>29.306519999999999</c:v>
                </c:pt>
                <c:pt idx="3581">
                  <c:v>29.317710000000002</c:v>
                </c:pt>
                <c:pt idx="3582">
                  <c:v>29.32891</c:v>
                </c:pt>
                <c:pt idx="3583">
                  <c:v>29.3401</c:v>
                </c:pt>
                <c:pt idx="3584">
                  <c:v>29.351299999999998</c:v>
                </c:pt>
                <c:pt idx="3585">
                  <c:v>29.362500000000001</c:v>
                </c:pt>
                <c:pt idx="3586">
                  <c:v>29.373699999999999</c:v>
                </c:pt>
                <c:pt idx="3587">
                  <c:v>29.384899999999998</c:v>
                </c:pt>
                <c:pt idx="3588">
                  <c:v>29.396100000000001</c:v>
                </c:pt>
                <c:pt idx="3589">
                  <c:v>29.407309999999999</c:v>
                </c:pt>
                <c:pt idx="3590">
                  <c:v>29.418520000000001</c:v>
                </c:pt>
                <c:pt idx="3591">
                  <c:v>29.429729999999999</c:v>
                </c:pt>
                <c:pt idx="3592">
                  <c:v>29.440950000000001</c:v>
                </c:pt>
                <c:pt idx="3593">
                  <c:v>29.452159999999999</c:v>
                </c:pt>
                <c:pt idx="3594">
                  <c:v>29.463380000000001</c:v>
                </c:pt>
                <c:pt idx="3595">
                  <c:v>29.474599999999999</c:v>
                </c:pt>
                <c:pt idx="3596">
                  <c:v>29.48582</c:v>
                </c:pt>
                <c:pt idx="3597">
                  <c:v>29.497050000000002</c:v>
                </c:pt>
                <c:pt idx="3598">
                  <c:v>29.50827</c:v>
                </c:pt>
                <c:pt idx="3599">
                  <c:v>29.519500000000001</c:v>
                </c:pt>
                <c:pt idx="3600">
                  <c:v>29.530729999999998</c:v>
                </c:pt>
                <c:pt idx="3601">
                  <c:v>29.541969999999999</c:v>
                </c:pt>
                <c:pt idx="3602">
                  <c:v>29.5532</c:v>
                </c:pt>
                <c:pt idx="3603">
                  <c:v>29.564440000000001</c:v>
                </c:pt>
                <c:pt idx="3604">
                  <c:v>29.575679999999998</c:v>
                </c:pt>
                <c:pt idx="3605">
                  <c:v>29.586919999999999</c:v>
                </c:pt>
                <c:pt idx="3606">
                  <c:v>29.59816</c:v>
                </c:pt>
                <c:pt idx="3607">
                  <c:v>29.60941</c:v>
                </c:pt>
                <c:pt idx="3608">
                  <c:v>29.620660000000001</c:v>
                </c:pt>
                <c:pt idx="3609">
                  <c:v>29.631900000000002</c:v>
                </c:pt>
                <c:pt idx="3610">
                  <c:v>29.643160000000002</c:v>
                </c:pt>
                <c:pt idx="3611">
                  <c:v>29.654409999999999</c:v>
                </c:pt>
                <c:pt idx="3612">
                  <c:v>29.665669999999999</c:v>
                </c:pt>
                <c:pt idx="3613">
                  <c:v>29.676929999999999</c:v>
                </c:pt>
                <c:pt idx="3614">
                  <c:v>29.688189999999999</c:v>
                </c:pt>
                <c:pt idx="3615">
                  <c:v>29.699449999999999</c:v>
                </c:pt>
                <c:pt idx="3616">
                  <c:v>29.710709999999999</c:v>
                </c:pt>
                <c:pt idx="3617">
                  <c:v>29.721979999999999</c:v>
                </c:pt>
                <c:pt idx="3618">
                  <c:v>29.733250000000002</c:v>
                </c:pt>
                <c:pt idx="3619">
                  <c:v>29.744520000000001</c:v>
                </c:pt>
                <c:pt idx="3620">
                  <c:v>29.755790000000001</c:v>
                </c:pt>
                <c:pt idx="3621">
                  <c:v>29.76707</c:v>
                </c:pt>
                <c:pt idx="3622">
                  <c:v>29.77835</c:v>
                </c:pt>
                <c:pt idx="3623">
                  <c:v>29.789629999999999</c:v>
                </c:pt>
                <c:pt idx="3624">
                  <c:v>29.800909999999998</c:v>
                </c:pt>
                <c:pt idx="3625">
                  <c:v>29.812190000000001</c:v>
                </c:pt>
                <c:pt idx="3626">
                  <c:v>29.82348</c:v>
                </c:pt>
                <c:pt idx="3627">
                  <c:v>29.834769999999999</c:v>
                </c:pt>
                <c:pt idx="3628">
                  <c:v>29.846060000000001</c:v>
                </c:pt>
                <c:pt idx="3629">
                  <c:v>29.85735</c:v>
                </c:pt>
                <c:pt idx="3630">
                  <c:v>29.868639999999999</c:v>
                </c:pt>
                <c:pt idx="3631">
                  <c:v>29.879940000000001</c:v>
                </c:pt>
                <c:pt idx="3632">
                  <c:v>29.89124</c:v>
                </c:pt>
                <c:pt idx="3633">
                  <c:v>29.902539999999998</c:v>
                </c:pt>
                <c:pt idx="3634">
                  <c:v>29.91385</c:v>
                </c:pt>
                <c:pt idx="3635">
                  <c:v>29.925149999999999</c:v>
                </c:pt>
                <c:pt idx="3636">
                  <c:v>29.93646</c:v>
                </c:pt>
                <c:pt idx="3637">
                  <c:v>29.947769999999998</c:v>
                </c:pt>
                <c:pt idx="3638">
                  <c:v>29.95908</c:v>
                </c:pt>
                <c:pt idx="3639">
                  <c:v>29.970389999999998</c:v>
                </c:pt>
                <c:pt idx="3640">
                  <c:v>29.98171</c:v>
                </c:pt>
                <c:pt idx="3641">
                  <c:v>29.993030000000001</c:v>
                </c:pt>
                <c:pt idx="3642">
                  <c:v>30.004349999999999</c:v>
                </c:pt>
                <c:pt idx="3643">
                  <c:v>30.01567</c:v>
                </c:pt>
                <c:pt idx="3644">
                  <c:v>30.026990000000001</c:v>
                </c:pt>
                <c:pt idx="3645">
                  <c:v>30.038319999999999</c:v>
                </c:pt>
                <c:pt idx="3646">
                  <c:v>30.04965</c:v>
                </c:pt>
                <c:pt idx="3647">
                  <c:v>30.060980000000001</c:v>
                </c:pt>
                <c:pt idx="3648">
                  <c:v>30.072320000000001</c:v>
                </c:pt>
                <c:pt idx="3649">
                  <c:v>30.083649999999999</c:v>
                </c:pt>
                <c:pt idx="3650">
                  <c:v>30.094989999999999</c:v>
                </c:pt>
                <c:pt idx="3651">
                  <c:v>30.10633</c:v>
                </c:pt>
                <c:pt idx="3652">
                  <c:v>30.11767</c:v>
                </c:pt>
                <c:pt idx="3653">
                  <c:v>30.129010000000001</c:v>
                </c:pt>
                <c:pt idx="3654">
                  <c:v>30.140360000000001</c:v>
                </c:pt>
                <c:pt idx="3655">
                  <c:v>30.151710000000001</c:v>
                </c:pt>
                <c:pt idx="3656">
                  <c:v>30.163060000000002</c:v>
                </c:pt>
                <c:pt idx="3657">
                  <c:v>30.174410000000002</c:v>
                </c:pt>
                <c:pt idx="3658">
                  <c:v>30.185759999999998</c:v>
                </c:pt>
                <c:pt idx="3659">
                  <c:v>30.197120000000002</c:v>
                </c:pt>
                <c:pt idx="3660">
                  <c:v>30.208480000000002</c:v>
                </c:pt>
                <c:pt idx="3661">
                  <c:v>30.219840000000001</c:v>
                </c:pt>
                <c:pt idx="3662">
                  <c:v>30.231200000000001</c:v>
                </c:pt>
                <c:pt idx="3663">
                  <c:v>30.242570000000001</c:v>
                </c:pt>
                <c:pt idx="3664">
                  <c:v>30.25394</c:v>
                </c:pt>
                <c:pt idx="3665">
                  <c:v>30.265309999999999</c:v>
                </c:pt>
                <c:pt idx="3666">
                  <c:v>30.276679999999999</c:v>
                </c:pt>
                <c:pt idx="3667">
                  <c:v>30.288049999999998</c:v>
                </c:pt>
                <c:pt idx="3668">
                  <c:v>30.299430000000001</c:v>
                </c:pt>
                <c:pt idx="3669">
                  <c:v>30.31081</c:v>
                </c:pt>
                <c:pt idx="3670">
                  <c:v>30.322189999999999</c:v>
                </c:pt>
                <c:pt idx="3671">
                  <c:v>30.333570000000002</c:v>
                </c:pt>
                <c:pt idx="3672">
                  <c:v>30.344950000000001</c:v>
                </c:pt>
                <c:pt idx="3673">
                  <c:v>30.356339999999999</c:v>
                </c:pt>
                <c:pt idx="3674">
                  <c:v>30.367730000000002</c:v>
                </c:pt>
                <c:pt idx="3675">
                  <c:v>30.37912</c:v>
                </c:pt>
                <c:pt idx="3676">
                  <c:v>30.390509999999999</c:v>
                </c:pt>
                <c:pt idx="3677">
                  <c:v>30.401910000000001</c:v>
                </c:pt>
                <c:pt idx="3678">
                  <c:v>30.4133</c:v>
                </c:pt>
                <c:pt idx="3679">
                  <c:v>30.424700000000001</c:v>
                </c:pt>
                <c:pt idx="3680">
                  <c:v>30.4361</c:v>
                </c:pt>
                <c:pt idx="3681">
                  <c:v>30.447510000000001</c:v>
                </c:pt>
                <c:pt idx="3682">
                  <c:v>30.458909999999999</c:v>
                </c:pt>
                <c:pt idx="3683">
                  <c:v>30.470320000000001</c:v>
                </c:pt>
                <c:pt idx="3684">
                  <c:v>30.481729999999999</c:v>
                </c:pt>
                <c:pt idx="3685">
                  <c:v>30.49314</c:v>
                </c:pt>
                <c:pt idx="3686">
                  <c:v>30.504560000000001</c:v>
                </c:pt>
                <c:pt idx="3687">
                  <c:v>30.515979999999999</c:v>
                </c:pt>
                <c:pt idx="3688">
                  <c:v>30.52739</c:v>
                </c:pt>
                <c:pt idx="3689">
                  <c:v>30.538810000000002</c:v>
                </c:pt>
                <c:pt idx="3690">
                  <c:v>30.550239999999999</c:v>
                </c:pt>
                <c:pt idx="3691">
                  <c:v>30.56166</c:v>
                </c:pt>
                <c:pt idx="3692">
                  <c:v>30.573090000000001</c:v>
                </c:pt>
                <c:pt idx="3693">
                  <c:v>30.584520000000001</c:v>
                </c:pt>
                <c:pt idx="3694">
                  <c:v>30.595949999999998</c:v>
                </c:pt>
                <c:pt idx="3695">
                  <c:v>30.607379999999999</c:v>
                </c:pt>
                <c:pt idx="3696">
                  <c:v>30.618819999999999</c:v>
                </c:pt>
                <c:pt idx="3697">
                  <c:v>30.63026</c:v>
                </c:pt>
                <c:pt idx="3698">
                  <c:v>30.6417</c:v>
                </c:pt>
                <c:pt idx="3699">
                  <c:v>30.65314</c:v>
                </c:pt>
                <c:pt idx="3700">
                  <c:v>30.664580000000001</c:v>
                </c:pt>
                <c:pt idx="3701">
                  <c:v>30.676030000000001</c:v>
                </c:pt>
                <c:pt idx="3702">
                  <c:v>30.687480000000001</c:v>
                </c:pt>
                <c:pt idx="3703">
                  <c:v>30.698930000000001</c:v>
                </c:pt>
                <c:pt idx="3704">
                  <c:v>30.710380000000001</c:v>
                </c:pt>
                <c:pt idx="3705">
                  <c:v>30.72184</c:v>
                </c:pt>
                <c:pt idx="3706">
                  <c:v>30.73329</c:v>
                </c:pt>
                <c:pt idx="3707">
                  <c:v>30.74475</c:v>
                </c:pt>
                <c:pt idx="3708">
                  <c:v>30.756209999999999</c:v>
                </c:pt>
                <c:pt idx="3709">
                  <c:v>30.767679999999999</c:v>
                </c:pt>
                <c:pt idx="3710">
                  <c:v>30.779140000000002</c:v>
                </c:pt>
                <c:pt idx="3711">
                  <c:v>30.790610000000001</c:v>
                </c:pt>
                <c:pt idx="3712">
                  <c:v>30.80208</c:v>
                </c:pt>
                <c:pt idx="3713">
                  <c:v>30.813549999999999</c:v>
                </c:pt>
                <c:pt idx="3714">
                  <c:v>30.825030000000002</c:v>
                </c:pt>
                <c:pt idx="3715">
                  <c:v>30.836500000000001</c:v>
                </c:pt>
                <c:pt idx="3716">
                  <c:v>30.84798</c:v>
                </c:pt>
                <c:pt idx="3717">
                  <c:v>30.859459999999999</c:v>
                </c:pt>
                <c:pt idx="3718">
                  <c:v>30.870940000000001</c:v>
                </c:pt>
                <c:pt idx="3719">
                  <c:v>30.882429999999999</c:v>
                </c:pt>
                <c:pt idx="3720">
                  <c:v>30.893920000000001</c:v>
                </c:pt>
                <c:pt idx="3721">
                  <c:v>30.90541</c:v>
                </c:pt>
                <c:pt idx="3722">
                  <c:v>30.916899999999998</c:v>
                </c:pt>
                <c:pt idx="3723">
                  <c:v>30.92839</c:v>
                </c:pt>
                <c:pt idx="3724">
                  <c:v>30.939889999999998</c:v>
                </c:pt>
                <c:pt idx="3725">
                  <c:v>30.95138</c:v>
                </c:pt>
                <c:pt idx="3726">
                  <c:v>30.962879999999998</c:v>
                </c:pt>
                <c:pt idx="3727">
                  <c:v>30.97439</c:v>
                </c:pt>
                <c:pt idx="3728">
                  <c:v>30.985890000000001</c:v>
                </c:pt>
                <c:pt idx="3729">
                  <c:v>30.997399999999999</c:v>
                </c:pt>
                <c:pt idx="3730">
                  <c:v>31.008900000000001</c:v>
                </c:pt>
                <c:pt idx="3731">
                  <c:v>31.020409999999998</c:v>
                </c:pt>
                <c:pt idx="3732">
                  <c:v>31.031929999999999</c:v>
                </c:pt>
                <c:pt idx="3733">
                  <c:v>31.04344</c:v>
                </c:pt>
                <c:pt idx="3734">
                  <c:v>31.054960000000001</c:v>
                </c:pt>
                <c:pt idx="3735">
                  <c:v>31.066479999999999</c:v>
                </c:pt>
                <c:pt idx="3736">
                  <c:v>31.077999999999999</c:v>
                </c:pt>
                <c:pt idx="3737">
                  <c:v>31.08952</c:v>
                </c:pt>
                <c:pt idx="3738">
                  <c:v>31.101050000000001</c:v>
                </c:pt>
                <c:pt idx="3739">
                  <c:v>31.112580000000001</c:v>
                </c:pt>
                <c:pt idx="3740">
                  <c:v>31.124110000000002</c:v>
                </c:pt>
                <c:pt idx="3741">
                  <c:v>31.135639999999999</c:v>
                </c:pt>
                <c:pt idx="3742">
                  <c:v>31.147169999999999</c:v>
                </c:pt>
                <c:pt idx="3743">
                  <c:v>31.158709999999999</c:v>
                </c:pt>
                <c:pt idx="3744">
                  <c:v>31.17024</c:v>
                </c:pt>
                <c:pt idx="3745">
                  <c:v>31.181789999999999</c:v>
                </c:pt>
                <c:pt idx="3746">
                  <c:v>31.19333</c:v>
                </c:pt>
                <c:pt idx="3747">
                  <c:v>31.20487</c:v>
                </c:pt>
                <c:pt idx="3748">
                  <c:v>31.216419999999999</c:v>
                </c:pt>
                <c:pt idx="3749">
                  <c:v>31.227969999999999</c:v>
                </c:pt>
                <c:pt idx="3750">
                  <c:v>31.239519999999999</c:v>
                </c:pt>
                <c:pt idx="3751">
                  <c:v>31.251069999999999</c:v>
                </c:pt>
                <c:pt idx="3752">
                  <c:v>31.262630000000001</c:v>
                </c:pt>
                <c:pt idx="3753">
                  <c:v>31.274190000000001</c:v>
                </c:pt>
                <c:pt idx="3754">
                  <c:v>31.285740000000001</c:v>
                </c:pt>
                <c:pt idx="3755">
                  <c:v>31.29731</c:v>
                </c:pt>
                <c:pt idx="3756">
                  <c:v>31.308869999999999</c:v>
                </c:pt>
                <c:pt idx="3757">
                  <c:v>31.320440000000001</c:v>
                </c:pt>
                <c:pt idx="3758">
                  <c:v>31.332000000000001</c:v>
                </c:pt>
                <c:pt idx="3759">
                  <c:v>31.34357</c:v>
                </c:pt>
                <c:pt idx="3760">
                  <c:v>31.355149999999998</c:v>
                </c:pt>
                <c:pt idx="3761">
                  <c:v>31.366720000000001</c:v>
                </c:pt>
                <c:pt idx="3762">
                  <c:v>31.378299999999999</c:v>
                </c:pt>
                <c:pt idx="3763">
                  <c:v>31.389880000000002</c:v>
                </c:pt>
                <c:pt idx="3764">
                  <c:v>31.40146</c:v>
                </c:pt>
                <c:pt idx="3765">
                  <c:v>31.413039999999999</c:v>
                </c:pt>
                <c:pt idx="3766">
                  <c:v>31.424630000000001</c:v>
                </c:pt>
                <c:pt idx="3767">
                  <c:v>31.436209999999999</c:v>
                </c:pt>
                <c:pt idx="3768">
                  <c:v>31.447800000000001</c:v>
                </c:pt>
                <c:pt idx="3769">
                  <c:v>31.459389999999999</c:v>
                </c:pt>
                <c:pt idx="3770">
                  <c:v>31.47099</c:v>
                </c:pt>
                <c:pt idx="3771">
                  <c:v>31.482579999999999</c:v>
                </c:pt>
                <c:pt idx="3772">
                  <c:v>31.49418</c:v>
                </c:pt>
                <c:pt idx="3773">
                  <c:v>31.505780000000001</c:v>
                </c:pt>
                <c:pt idx="3774">
                  <c:v>31.517389999999999</c:v>
                </c:pt>
                <c:pt idx="3775">
                  <c:v>31.52899</c:v>
                </c:pt>
                <c:pt idx="3776">
                  <c:v>31.540600000000001</c:v>
                </c:pt>
                <c:pt idx="3777">
                  <c:v>31.552199999999999</c:v>
                </c:pt>
                <c:pt idx="3778">
                  <c:v>31.56382</c:v>
                </c:pt>
                <c:pt idx="3779">
                  <c:v>31.575430000000001</c:v>
                </c:pt>
                <c:pt idx="3780">
                  <c:v>31.587039999999998</c:v>
                </c:pt>
                <c:pt idx="3781">
                  <c:v>31.598659999999999</c:v>
                </c:pt>
                <c:pt idx="3782">
                  <c:v>31.610279999999999</c:v>
                </c:pt>
                <c:pt idx="3783">
                  <c:v>31.6219</c:v>
                </c:pt>
                <c:pt idx="3784">
                  <c:v>31.63353</c:v>
                </c:pt>
                <c:pt idx="3785">
                  <c:v>31.645150000000001</c:v>
                </c:pt>
                <c:pt idx="3786">
                  <c:v>31.656780000000001</c:v>
                </c:pt>
                <c:pt idx="3787">
                  <c:v>31.668410000000002</c:v>
                </c:pt>
                <c:pt idx="3788">
                  <c:v>31.680040000000002</c:v>
                </c:pt>
                <c:pt idx="3789">
                  <c:v>31.691680000000002</c:v>
                </c:pt>
                <c:pt idx="3790">
                  <c:v>31.703309999999998</c:v>
                </c:pt>
                <c:pt idx="3791">
                  <c:v>31.714950000000002</c:v>
                </c:pt>
                <c:pt idx="3792">
                  <c:v>31.726590000000002</c:v>
                </c:pt>
                <c:pt idx="3793">
                  <c:v>31.738230000000001</c:v>
                </c:pt>
                <c:pt idx="3794">
                  <c:v>31.749880000000001</c:v>
                </c:pt>
                <c:pt idx="3795">
                  <c:v>31.76153</c:v>
                </c:pt>
                <c:pt idx="3796">
                  <c:v>31.77318</c:v>
                </c:pt>
                <c:pt idx="3797">
                  <c:v>31.784829999999999</c:v>
                </c:pt>
                <c:pt idx="3798">
                  <c:v>31.796479999999999</c:v>
                </c:pt>
                <c:pt idx="3799">
                  <c:v>31.808140000000002</c:v>
                </c:pt>
                <c:pt idx="3800">
                  <c:v>31.819790000000001</c:v>
                </c:pt>
                <c:pt idx="3801">
                  <c:v>31.83146</c:v>
                </c:pt>
                <c:pt idx="3802">
                  <c:v>31.843119999999999</c:v>
                </c:pt>
                <c:pt idx="3803">
                  <c:v>31.854780000000002</c:v>
                </c:pt>
                <c:pt idx="3804">
                  <c:v>31.86645</c:v>
                </c:pt>
                <c:pt idx="3805">
                  <c:v>31.87811</c:v>
                </c:pt>
                <c:pt idx="3806">
                  <c:v>31.889790000000001</c:v>
                </c:pt>
                <c:pt idx="3807">
                  <c:v>31.90146</c:v>
                </c:pt>
                <c:pt idx="3808">
                  <c:v>31.913129999999999</c:v>
                </c:pt>
                <c:pt idx="3809">
                  <c:v>31.924810000000001</c:v>
                </c:pt>
                <c:pt idx="3810">
                  <c:v>31.936489999999999</c:v>
                </c:pt>
                <c:pt idx="3811">
                  <c:v>31.948170000000001</c:v>
                </c:pt>
                <c:pt idx="3812">
                  <c:v>31.959849999999999</c:v>
                </c:pt>
                <c:pt idx="3813">
                  <c:v>31.971540000000001</c:v>
                </c:pt>
                <c:pt idx="3814">
                  <c:v>31.983229999999999</c:v>
                </c:pt>
                <c:pt idx="3815">
                  <c:v>31.99492</c:v>
                </c:pt>
                <c:pt idx="3816">
                  <c:v>32.006610000000002</c:v>
                </c:pt>
                <c:pt idx="3817">
                  <c:v>32.018300000000004</c:v>
                </c:pt>
                <c:pt idx="3818">
                  <c:v>32.03</c:v>
                </c:pt>
                <c:pt idx="3819">
                  <c:v>32.041699999999999</c:v>
                </c:pt>
                <c:pt idx="3820">
                  <c:v>32.053400000000003</c:v>
                </c:pt>
                <c:pt idx="3821">
                  <c:v>32.065100000000001</c:v>
                </c:pt>
                <c:pt idx="3822">
                  <c:v>32.076810000000002</c:v>
                </c:pt>
                <c:pt idx="3823">
                  <c:v>32.088509999999999</c:v>
                </c:pt>
                <c:pt idx="3824">
                  <c:v>32.10022</c:v>
                </c:pt>
                <c:pt idx="3825">
                  <c:v>32.111930000000001</c:v>
                </c:pt>
                <c:pt idx="3826">
                  <c:v>32.123649999999998</c:v>
                </c:pt>
                <c:pt idx="3827">
                  <c:v>32.135359999999999</c:v>
                </c:pt>
                <c:pt idx="3828">
                  <c:v>32.147080000000003</c:v>
                </c:pt>
                <c:pt idx="3829">
                  <c:v>32.158799999999999</c:v>
                </c:pt>
                <c:pt idx="3830">
                  <c:v>32.170520000000003</c:v>
                </c:pt>
                <c:pt idx="3831">
                  <c:v>32.182250000000003</c:v>
                </c:pt>
                <c:pt idx="3832">
                  <c:v>32.19397</c:v>
                </c:pt>
                <c:pt idx="3833">
                  <c:v>32.2057</c:v>
                </c:pt>
                <c:pt idx="3834">
                  <c:v>32.21743</c:v>
                </c:pt>
                <c:pt idx="3835">
                  <c:v>32.22916</c:v>
                </c:pt>
                <c:pt idx="3836">
                  <c:v>32.240900000000003</c:v>
                </c:pt>
                <c:pt idx="3837">
                  <c:v>32.25264</c:v>
                </c:pt>
                <c:pt idx="3838">
                  <c:v>32.26437</c:v>
                </c:pt>
                <c:pt idx="3839">
                  <c:v>32.276119999999999</c:v>
                </c:pt>
                <c:pt idx="3840">
                  <c:v>32.287860000000002</c:v>
                </c:pt>
                <c:pt idx="3841">
                  <c:v>32.299610000000001</c:v>
                </c:pt>
                <c:pt idx="3842">
                  <c:v>32.311349999999997</c:v>
                </c:pt>
                <c:pt idx="3843">
                  <c:v>32.323099999999997</c:v>
                </c:pt>
                <c:pt idx="3844">
                  <c:v>32.334850000000003</c:v>
                </c:pt>
                <c:pt idx="3845">
                  <c:v>32.346609999999998</c:v>
                </c:pt>
                <c:pt idx="3846">
                  <c:v>32.358359999999998</c:v>
                </c:pt>
                <c:pt idx="3847">
                  <c:v>32.37012</c:v>
                </c:pt>
                <c:pt idx="3848">
                  <c:v>32.381880000000002</c:v>
                </c:pt>
                <c:pt idx="3849">
                  <c:v>32.393650000000001</c:v>
                </c:pt>
                <c:pt idx="3850">
                  <c:v>32.405410000000003</c:v>
                </c:pt>
                <c:pt idx="3851">
                  <c:v>32.417180000000002</c:v>
                </c:pt>
                <c:pt idx="3852">
                  <c:v>32.428939999999997</c:v>
                </c:pt>
                <c:pt idx="3853">
                  <c:v>32.440719999999999</c:v>
                </c:pt>
                <c:pt idx="3854">
                  <c:v>32.452489999999997</c:v>
                </c:pt>
                <c:pt idx="3855">
                  <c:v>32.464260000000003</c:v>
                </c:pt>
                <c:pt idx="3856">
                  <c:v>32.476039999999998</c:v>
                </c:pt>
                <c:pt idx="3857">
                  <c:v>32.487819999999999</c:v>
                </c:pt>
                <c:pt idx="3858">
                  <c:v>32.499600000000001</c:v>
                </c:pt>
                <c:pt idx="3859">
                  <c:v>32.511389999999999</c:v>
                </c:pt>
                <c:pt idx="3860">
                  <c:v>32.52317</c:v>
                </c:pt>
                <c:pt idx="3861">
                  <c:v>32.534959999999998</c:v>
                </c:pt>
                <c:pt idx="3862">
                  <c:v>32.546750000000003</c:v>
                </c:pt>
                <c:pt idx="3863">
                  <c:v>32.558540000000001</c:v>
                </c:pt>
                <c:pt idx="3864">
                  <c:v>32.570340000000002</c:v>
                </c:pt>
                <c:pt idx="3865">
                  <c:v>32.582129999999999</c:v>
                </c:pt>
                <c:pt idx="3866">
                  <c:v>32.59393</c:v>
                </c:pt>
                <c:pt idx="3867">
                  <c:v>32.605739999999997</c:v>
                </c:pt>
                <c:pt idx="3868">
                  <c:v>32.617539999999998</c:v>
                </c:pt>
                <c:pt idx="3869">
                  <c:v>32.629339999999999</c:v>
                </c:pt>
                <c:pt idx="3870">
                  <c:v>32.641150000000003</c:v>
                </c:pt>
                <c:pt idx="3871">
                  <c:v>32.65296</c:v>
                </c:pt>
                <c:pt idx="3872">
                  <c:v>32.664769999999997</c:v>
                </c:pt>
                <c:pt idx="3873">
                  <c:v>32.676589999999997</c:v>
                </c:pt>
                <c:pt idx="3874">
                  <c:v>32.688400000000001</c:v>
                </c:pt>
                <c:pt idx="3875">
                  <c:v>32.700220000000002</c:v>
                </c:pt>
                <c:pt idx="3876">
                  <c:v>32.712040000000002</c:v>
                </c:pt>
                <c:pt idx="3877">
                  <c:v>32.723860000000002</c:v>
                </c:pt>
                <c:pt idx="3878">
                  <c:v>32.735689999999998</c:v>
                </c:pt>
                <c:pt idx="3879">
                  <c:v>32.747509999999998</c:v>
                </c:pt>
                <c:pt idx="3880">
                  <c:v>32.759340000000002</c:v>
                </c:pt>
                <c:pt idx="3881">
                  <c:v>32.771169999999998</c:v>
                </c:pt>
                <c:pt idx="3882">
                  <c:v>32.783000000000001</c:v>
                </c:pt>
                <c:pt idx="3883">
                  <c:v>32.794840000000001</c:v>
                </c:pt>
                <c:pt idx="3884">
                  <c:v>32.80668</c:v>
                </c:pt>
                <c:pt idx="3885">
                  <c:v>32.818519999999999</c:v>
                </c:pt>
                <c:pt idx="3886">
                  <c:v>32.830359999999999</c:v>
                </c:pt>
                <c:pt idx="3887">
                  <c:v>32.842199999999998</c:v>
                </c:pt>
                <c:pt idx="3888">
                  <c:v>32.854050000000001</c:v>
                </c:pt>
                <c:pt idx="3889">
                  <c:v>32.86589</c:v>
                </c:pt>
                <c:pt idx="3890">
                  <c:v>32.877749999999999</c:v>
                </c:pt>
                <c:pt idx="3891">
                  <c:v>32.889600000000002</c:v>
                </c:pt>
                <c:pt idx="3892">
                  <c:v>32.901449999999997</c:v>
                </c:pt>
                <c:pt idx="3893">
                  <c:v>32.913310000000003</c:v>
                </c:pt>
                <c:pt idx="3894">
                  <c:v>32.925170000000001</c:v>
                </c:pt>
                <c:pt idx="3895">
                  <c:v>32.93703</c:v>
                </c:pt>
                <c:pt idx="3896">
                  <c:v>32.948889999999999</c:v>
                </c:pt>
                <c:pt idx="3897">
                  <c:v>32.960760000000001</c:v>
                </c:pt>
                <c:pt idx="3898">
                  <c:v>32.972619999999999</c:v>
                </c:pt>
                <c:pt idx="3899">
                  <c:v>32.984490000000001</c:v>
                </c:pt>
                <c:pt idx="3900">
                  <c:v>32.996360000000003</c:v>
                </c:pt>
                <c:pt idx="3901">
                  <c:v>33.008240000000001</c:v>
                </c:pt>
                <c:pt idx="3902">
                  <c:v>33.020110000000003</c:v>
                </c:pt>
                <c:pt idx="3903">
                  <c:v>33.03199</c:v>
                </c:pt>
                <c:pt idx="3904">
                  <c:v>33.043869999999998</c:v>
                </c:pt>
                <c:pt idx="3905">
                  <c:v>33.055750000000003</c:v>
                </c:pt>
                <c:pt idx="3906">
                  <c:v>33.067639999999997</c:v>
                </c:pt>
                <c:pt idx="3907">
                  <c:v>33.079520000000002</c:v>
                </c:pt>
                <c:pt idx="3908">
                  <c:v>33.091410000000003</c:v>
                </c:pt>
                <c:pt idx="3909">
                  <c:v>33.103299999999997</c:v>
                </c:pt>
                <c:pt idx="3910">
                  <c:v>33.115200000000002</c:v>
                </c:pt>
                <c:pt idx="3911">
                  <c:v>33.127090000000003</c:v>
                </c:pt>
                <c:pt idx="3912">
                  <c:v>33.13899</c:v>
                </c:pt>
                <c:pt idx="3913">
                  <c:v>33.150889999999997</c:v>
                </c:pt>
                <c:pt idx="3914">
                  <c:v>33.162790000000001</c:v>
                </c:pt>
                <c:pt idx="3915">
                  <c:v>33.174689999999998</c:v>
                </c:pt>
                <c:pt idx="3916">
                  <c:v>33.186599999999999</c:v>
                </c:pt>
                <c:pt idx="3917">
                  <c:v>33.198509999999999</c:v>
                </c:pt>
                <c:pt idx="3918">
                  <c:v>33.210410000000003</c:v>
                </c:pt>
                <c:pt idx="3919">
                  <c:v>33.222329999999999</c:v>
                </c:pt>
                <c:pt idx="3920">
                  <c:v>33.23424</c:v>
                </c:pt>
                <c:pt idx="3921">
                  <c:v>33.246160000000003</c:v>
                </c:pt>
                <c:pt idx="3922">
                  <c:v>33.25808</c:v>
                </c:pt>
                <c:pt idx="3923">
                  <c:v>33.270000000000003</c:v>
                </c:pt>
                <c:pt idx="3924">
                  <c:v>33.28192</c:v>
                </c:pt>
                <c:pt idx="3925">
                  <c:v>33.293849999999999</c:v>
                </c:pt>
                <c:pt idx="3926">
                  <c:v>33.305770000000003</c:v>
                </c:pt>
                <c:pt idx="3927">
                  <c:v>33.317700000000002</c:v>
                </c:pt>
                <c:pt idx="3928">
                  <c:v>33.329630000000002</c:v>
                </c:pt>
                <c:pt idx="3929">
                  <c:v>33.341560000000001</c:v>
                </c:pt>
                <c:pt idx="3930">
                  <c:v>33.353499999999997</c:v>
                </c:pt>
                <c:pt idx="3931">
                  <c:v>33.36544</c:v>
                </c:pt>
                <c:pt idx="3932">
                  <c:v>33.377380000000002</c:v>
                </c:pt>
                <c:pt idx="3933">
                  <c:v>33.389319999999998</c:v>
                </c:pt>
                <c:pt idx="3934">
                  <c:v>33.401260000000001</c:v>
                </c:pt>
                <c:pt idx="3935">
                  <c:v>33.413209999999999</c:v>
                </c:pt>
                <c:pt idx="3936">
                  <c:v>33.425159999999998</c:v>
                </c:pt>
                <c:pt idx="3937">
                  <c:v>33.437109999999997</c:v>
                </c:pt>
                <c:pt idx="3938">
                  <c:v>33.449060000000003</c:v>
                </c:pt>
                <c:pt idx="3939">
                  <c:v>33.461019999999998</c:v>
                </c:pt>
                <c:pt idx="3940">
                  <c:v>33.472969999999997</c:v>
                </c:pt>
                <c:pt idx="3941">
                  <c:v>33.484929999999999</c:v>
                </c:pt>
                <c:pt idx="3942">
                  <c:v>33.49689</c:v>
                </c:pt>
                <c:pt idx="3943">
                  <c:v>33.508859999999999</c:v>
                </c:pt>
                <c:pt idx="3944">
                  <c:v>33.520820000000001</c:v>
                </c:pt>
                <c:pt idx="3945">
                  <c:v>33.532789999999999</c:v>
                </c:pt>
                <c:pt idx="3946">
                  <c:v>33.544759999999997</c:v>
                </c:pt>
                <c:pt idx="3947">
                  <c:v>33.556730000000002</c:v>
                </c:pt>
                <c:pt idx="3948">
                  <c:v>33.568710000000003</c:v>
                </c:pt>
                <c:pt idx="3949">
                  <c:v>33.580680000000001</c:v>
                </c:pt>
                <c:pt idx="3950">
                  <c:v>33.592660000000002</c:v>
                </c:pt>
                <c:pt idx="3951">
                  <c:v>33.604640000000003</c:v>
                </c:pt>
                <c:pt idx="3952">
                  <c:v>33.616619999999998</c:v>
                </c:pt>
                <c:pt idx="3953">
                  <c:v>33.628599999999999</c:v>
                </c:pt>
                <c:pt idx="3954">
                  <c:v>33.640590000000003</c:v>
                </c:pt>
                <c:pt idx="3955">
                  <c:v>33.65258</c:v>
                </c:pt>
                <c:pt idx="3956">
                  <c:v>33.664569999999998</c:v>
                </c:pt>
                <c:pt idx="3957">
                  <c:v>33.676569999999998</c:v>
                </c:pt>
                <c:pt idx="3958">
                  <c:v>33.688560000000003</c:v>
                </c:pt>
                <c:pt idx="3959">
                  <c:v>33.700560000000003</c:v>
                </c:pt>
                <c:pt idx="3960">
                  <c:v>33.712560000000003</c:v>
                </c:pt>
                <c:pt idx="3961">
                  <c:v>33.724559999999997</c:v>
                </c:pt>
                <c:pt idx="3962">
                  <c:v>33.736559999999997</c:v>
                </c:pt>
                <c:pt idx="3963">
                  <c:v>33.748570000000001</c:v>
                </c:pt>
                <c:pt idx="3964">
                  <c:v>33.760579999999997</c:v>
                </c:pt>
                <c:pt idx="3965">
                  <c:v>33.772590000000001</c:v>
                </c:pt>
                <c:pt idx="3966">
                  <c:v>33.784599999999998</c:v>
                </c:pt>
                <c:pt idx="3967">
                  <c:v>33.796619999999997</c:v>
                </c:pt>
                <c:pt idx="3968">
                  <c:v>33.808630000000001</c:v>
                </c:pt>
                <c:pt idx="3969">
                  <c:v>33.820650000000001</c:v>
                </c:pt>
                <c:pt idx="3970">
                  <c:v>33.83267</c:v>
                </c:pt>
                <c:pt idx="3971">
                  <c:v>33.844700000000003</c:v>
                </c:pt>
                <c:pt idx="3972">
                  <c:v>33.856720000000003</c:v>
                </c:pt>
                <c:pt idx="3973">
                  <c:v>33.868749999999999</c:v>
                </c:pt>
                <c:pt idx="3974">
                  <c:v>33.880780000000001</c:v>
                </c:pt>
                <c:pt idx="3975">
                  <c:v>33.892809999999997</c:v>
                </c:pt>
                <c:pt idx="3976">
                  <c:v>33.90484</c:v>
                </c:pt>
                <c:pt idx="3977">
                  <c:v>33.916879999999999</c:v>
                </c:pt>
                <c:pt idx="3978">
                  <c:v>33.928919999999998</c:v>
                </c:pt>
                <c:pt idx="3979">
                  <c:v>33.940959999999997</c:v>
                </c:pt>
                <c:pt idx="3980">
                  <c:v>33.953000000000003</c:v>
                </c:pt>
                <c:pt idx="3981">
                  <c:v>33.965040000000002</c:v>
                </c:pt>
                <c:pt idx="3982">
                  <c:v>33.977089999999997</c:v>
                </c:pt>
                <c:pt idx="3983">
                  <c:v>33.989139999999999</c:v>
                </c:pt>
                <c:pt idx="3984">
                  <c:v>34.001190000000001</c:v>
                </c:pt>
                <c:pt idx="3985">
                  <c:v>34.013240000000003</c:v>
                </c:pt>
                <c:pt idx="3986">
                  <c:v>34.025300000000001</c:v>
                </c:pt>
                <c:pt idx="3987">
                  <c:v>34.037350000000004</c:v>
                </c:pt>
                <c:pt idx="3988">
                  <c:v>34.049419999999998</c:v>
                </c:pt>
                <c:pt idx="3989">
                  <c:v>34.061480000000003</c:v>
                </c:pt>
                <c:pt idx="3990">
                  <c:v>34.073540000000001</c:v>
                </c:pt>
                <c:pt idx="3991">
                  <c:v>34.085610000000003</c:v>
                </c:pt>
                <c:pt idx="3992">
                  <c:v>34.097670000000001</c:v>
                </c:pt>
                <c:pt idx="3993">
                  <c:v>34.109749999999998</c:v>
                </c:pt>
                <c:pt idx="3994">
                  <c:v>34.121810000000004</c:v>
                </c:pt>
                <c:pt idx="3995">
                  <c:v>34.133890000000001</c:v>
                </c:pt>
                <c:pt idx="3996">
                  <c:v>34.145969999999998</c:v>
                </c:pt>
                <c:pt idx="3997">
                  <c:v>34.158050000000003</c:v>
                </c:pt>
                <c:pt idx="3998">
                  <c:v>34.170119999999997</c:v>
                </c:pt>
                <c:pt idx="3999">
                  <c:v>34.182209999999998</c:v>
                </c:pt>
                <c:pt idx="4000">
                  <c:v>34.194290000000002</c:v>
                </c:pt>
                <c:pt idx="4001">
                  <c:v>34.206380000000003</c:v>
                </c:pt>
                <c:pt idx="4002">
                  <c:v>34.218470000000003</c:v>
                </c:pt>
                <c:pt idx="4003">
                  <c:v>34.230559999999997</c:v>
                </c:pt>
                <c:pt idx="4004">
                  <c:v>34.242660000000001</c:v>
                </c:pt>
                <c:pt idx="4005">
                  <c:v>34.254750000000001</c:v>
                </c:pt>
                <c:pt idx="4006">
                  <c:v>34.266849999999998</c:v>
                </c:pt>
                <c:pt idx="4007">
                  <c:v>34.278950000000002</c:v>
                </c:pt>
                <c:pt idx="4008">
                  <c:v>34.291049999999998</c:v>
                </c:pt>
                <c:pt idx="4009">
                  <c:v>34.303150000000002</c:v>
                </c:pt>
                <c:pt idx="4010">
                  <c:v>34.315260000000002</c:v>
                </c:pt>
                <c:pt idx="4011">
                  <c:v>34.327370000000002</c:v>
                </c:pt>
                <c:pt idx="4012">
                  <c:v>34.339480000000002</c:v>
                </c:pt>
                <c:pt idx="4013">
                  <c:v>34.351590000000002</c:v>
                </c:pt>
                <c:pt idx="4014">
                  <c:v>34.363709999999998</c:v>
                </c:pt>
                <c:pt idx="4015">
                  <c:v>34.375819999999997</c:v>
                </c:pt>
                <c:pt idx="4016">
                  <c:v>34.38794</c:v>
                </c:pt>
                <c:pt idx="4017">
                  <c:v>34.400069999999999</c:v>
                </c:pt>
                <c:pt idx="4018">
                  <c:v>34.412190000000002</c:v>
                </c:pt>
                <c:pt idx="4019">
                  <c:v>34.424320000000002</c:v>
                </c:pt>
                <c:pt idx="4020">
                  <c:v>34.436439999999997</c:v>
                </c:pt>
                <c:pt idx="4021">
                  <c:v>34.448569999999997</c:v>
                </c:pt>
                <c:pt idx="4022">
                  <c:v>34.460700000000003</c:v>
                </c:pt>
                <c:pt idx="4023">
                  <c:v>34.472839999999998</c:v>
                </c:pt>
                <c:pt idx="4024">
                  <c:v>34.484969999999997</c:v>
                </c:pt>
                <c:pt idx="4025">
                  <c:v>34.497109999999999</c:v>
                </c:pt>
                <c:pt idx="4026">
                  <c:v>34.509250000000002</c:v>
                </c:pt>
                <c:pt idx="4027">
                  <c:v>34.5214</c:v>
                </c:pt>
                <c:pt idx="4028">
                  <c:v>34.533540000000002</c:v>
                </c:pt>
                <c:pt idx="4029">
                  <c:v>34.54569</c:v>
                </c:pt>
                <c:pt idx="4030">
                  <c:v>34.557839999999999</c:v>
                </c:pt>
                <c:pt idx="4031">
                  <c:v>34.569989999999997</c:v>
                </c:pt>
                <c:pt idx="4032">
                  <c:v>34.582140000000003</c:v>
                </c:pt>
                <c:pt idx="4033">
                  <c:v>34.594299999999997</c:v>
                </c:pt>
                <c:pt idx="4034">
                  <c:v>34.606459999999998</c:v>
                </c:pt>
                <c:pt idx="4035">
                  <c:v>34.618609999999997</c:v>
                </c:pt>
                <c:pt idx="4036">
                  <c:v>34.630780000000001</c:v>
                </c:pt>
                <c:pt idx="4037">
                  <c:v>34.642940000000003</c:v>
                </c:pt>
                <c:pt idx="4038">
                  <c:v>34.655110000000001</c:v>
                </c:pt>
                <c:pt idx="4039">
                  <c:v>34.667270000000002</c:v>
                </c:pt>
                <c:pt idx="4040">
                  <c:v>34.679450000000003</c:v>
                </c:pt>
                <c:pt idx="4041">
                  <c:v>34.69162</c:v>
                </c:pt>
                <c:pt idx="4042">
                  <c:v>34.703789999999998</c:v>
                </c:pt>
                <c:pt idx="4043">
                  <c:v>34.715969999999999</c:v>
                </c:pt>
                <c:pt idx="4044">
                  <c:v>34.728149999999999</c:v>
                </c:pt>
                <c:pt idx="4045">
                  <c:v>34.74033</c:v>
                </c:pt>
                <c:pt idx="4046">
                  <c:v>34.752510000000001</c:v>
                </c:pt>
                <c:pt idx="4047">
                  <c:v>34.764699999999998</c:v>
                </c:pt>
                <c:pt idx="4048">
                  <c:v>34.776890000000002</c:v>
                </c:pt>
                <c:pt idx="4049">
                  <c:v>34.789079999999998</c:v>
                </c:pt>
                <c:pt idx="4050">
                  <c:v>34.801270000000002</c:v>
                </c:pt>
                <c:pt idx="4051">
                  <c:v>34.813459999999999</c:v>
                </c:pt>
                <c:pt idx="4052">
                  <c:v>34.825659999999999</c:v>
                </c:pt>
                <c:pt idx="4053">
                  <c:v>34.837859999999999</c:v>
                </c:pt>
                <c:pt idx="4054">
                  <c:v>34.850059999999999</c:v>
                </c:pt>
                <c:pt idx="4055">
                  <c:v>34.862259999999999</c:v>
                </c:pt>
                <c:pt idx="4056">
                  <c:v>34.874459999999999</c:v>
                </c:pt>
                <c:pt idx="4057">
                  <c:v>34.886670000000002</c:v>
                </c:pt>
                <c:pt idx="4058">
                  <c:v>34.898879999999998</c:v>
                </c:pt>
                <c:pt idx="4059">
                  <c:v>34.911090000000002</c:v>
                </c:pt>
                <c:pt idx="4060">
                  <c:v>34.923310000000001</c:v>
                </c:pt>
                <c:pt idx="4061">
                  <c:v>34.935519999999997</c:v>
                </c:pt>
                <c:pt idx="4062">
                  <c:v>34.94773</c:v>
                </c:pt>
                <c:pt idx="4063">
                  <c:v>34.959960000000002</c:v>
                </c:pt>
                <c:pt idx="4064">
                  <c:v>34.972180000000002</c:v>
                </c:pt>
                <c:pt idx="4065">
                  <c:v>34.984400000000001</c:v>
                </c:pt>
                <c:pt idx="4066">
                  <c:v>34.996630000000003</c:v>
                </c:pt>
                <c:pt idx="4067">
                  <c:v>35.008859999999999</c:v>
                </c:pt>
                <c:pt idx="4068">
                  <c:v>35.021090000000001</c:v>
                </c:pt>
                <c:pt idx="4069">
                  <c:v>35.033320000000003</c:v>
                </c:pt>
                <c:pt idx="4070">
                  <c:v>35.045549999999999</c:v>
                </c:pt>
                <c:pt idx="4071">
                  <c:v>35.057789999999997</c:v>
                </c:pt>
                <c:pt idx="4072">
                  <c:v>35.070030000000003</c:v>
                </c:pt>
                <c:pt idx="4073">
                  <c:v>35.082270000000001</c:v>
                </c:pt>
                <c:pt idx="4074">
                  <c:v>35.09451</c:v>
                </c:pt>
                <c:pt idx="4075">
                  <c:v>35.106760000000001</c:v>
                </c:pt>
                <c:pt idx="4076">
                  <c:v>35.119010000000003</c:v>
                </c:pt>
                <c:pt idx="4077">
                  <c:v>35.131259999999997</c:v>
                </c:pt>
                <c:pt idx="4078">
                  <c:v>35.143509999999999</c:v>
                </c:pt>
                <c:pt idx="4079">
                  <c:v>35.155760000000001</c:v>
                </c:pt>
                <c:pt idx="4080">
                  <c:v>35.168010000000002</c:v>
                </c:pt>
                <c:pt idx="4081">
                  <c:v>35.18027</c:v>
                </c:pt>
                <c:pt idx="4082">
                  <c:v>35.192540000000001</c:v>
                </c:pt>
                <c:pt idx="4083">
                  <c:v>35.204799999999999</c:v>
                </c:pt>
                <c:pt idx="4084">
                  <c:v>35.217059999999996</c:v>
                </c:pt>
                <c:pt idx="4085">
                  <c:v>35.229329999999997</c:v>
                </c:pt>
                <c:pt idx="4086">
                  <c:v>35.241599999999998</c:v>
                </c:pt>
                <c:pt idx="4087">
                  <c:v>35.253869999999999</c:v>
                </c:pt>
                <c:pt idx="4088">
                  <c:v>35.26614</c:v>
                </c:pt>
                <c:pt idx="4089">
                  <c:v>35.278419999999997</c:v>
                </c:pt>
                <c:pt idx="4090">
                  <c:v>35.290689999999998</c:v>
                </c:pt>
                <c:pt idx="4091">
                  <c:v>35.302970000000002</c:v>
                </c:pt>
                <c:pt idx="4092">
                  <c:v>35.315249999999999</c:v>
                </c:pt>
                <c:pt idx="4093">
                  <c:v>35.327539999999999</c:v>
                </c:pt>
                <c:pt idx="4094">
                  <c:v>35.339820000000003</c:v>
                </c:pt>
                <c:pt idx="4095">
                  <c:v>35.352110000000003</c:v>
                </c:pt>
                <c:pt idx="4096">
                  <c:v>35.364400000000003</c:v>
                </c:pt>
                <c:pt idx="4097">
                  <c:v>35.376690000000004</c:v>
                </c:pt>
                <c:pt idx="4098">
                  <c:v>35.38899</c:v>
                </c:pt>
                <c:pt idx="4099">
                  <c:v>35.40128</c:v>
                </c:pt>
                <c:pt idx="4100">
                  <c:v>35.413580000000003</c:v>
                </c:pt>
                <c:pt idx="4101">
                  <c:v>35.425879999999999</c:v>
                </c:pt>
                <c:pt idx="4102">
                  <c:v>35.438189999999999</c:v>
                </c:pt>
                <c:pt idx="4103">
                  <c:v>35.450490000000002</c:v>
                </c:pt>
                <c:pt idx="4104">
                  <c:v>35.462800000000001</c:v>
                </c:pt>
                <c:pt idx="4105">
                  <c:v>35.475110000000001</c:v>
                </c:pt>
                <c:pt idx="4106">
                  <c:v>35.48742</c:v>
                </c:pt>
                <c:pt idx="4107">
                  <c:v>35.49973</c:v>
                </c:pt>
                <c:pt idx="4108">
                  <c:v>35.512050000000002</c:v>
                </c:pt>
                <c:pt idx="4109">
                  <c:v>35.524360000000001</c:v>
                </c:pt>
                <c:pt idx="4110">
                  <c:v>35.53669</c:v>
                </c:pt>
                <c:pt idx="4111">
                  <c:v>35.549010000000003</c:v>
                </c:pt>
                <c:pt idx="4112">
                  <c:v>35.561329999999998</c:v>
                </c:pt>
                <c:pt idx="4113">
                  <c:v>35.573659999999997</c:v>
                </c:pt>
                <c:pt idx="4114">
                  <c:v>35.585990000000002</c:v>
                </c:pt>
                <c:pt idx="4115">
                  <c:v>35.598320000000001</c:v>
                </c:pt>
                <c:pt idx="4116">
                  <c:v>35.61065</c:v>
                </c:pt>
                <c:pt idx="4117">
                  <c:v>35.622990000000001</c:v>
                </c:pt>
                <c:pt idx="4118">
                  <c:v>35.63532</c:v>
                </c:pt>
                <c:pt idx="4119">
                  <c:v>35.647660000000002</c:v>
                </c:pt>
                <c:pt idx="4120">
                  <c:v>35.659999999999997</c:v>
                </c:pt>
                <c:pt idx="4121">
                  <c:v>35.672350000000002</c:v>
                </c:pt>
                <c:pt idx="4122">
                  <c:v>35.684690000000003</c:v>
                </c:pt>
                <c:pt idx="4123">
                  <c:v>35.697040000000001</c:v>
                </c:pt>
                <c:pt idx="4124">
                  <c:v>35.709389999999999</c:v>
                </c:pt>
                <c:pt idx="4125">
                  <c:v>35.721739999999997</c:v>
                </c:pt>
                <c:pt idx="4126">
                  <c:v>35.734099999999998</c:v>
                </c:pt>
                <c:pt idx="4127">
                  <c:v>35.746450000000003</c:v>
                </c:pt>
                <c:pt idx="4128">
                  <c:v>35.758809999999997</c:v>
                </c:pt>
                <c:pt idx="4129">
                  <c:v>35.771169999999998</c:v>
                </c:pt>
                <c:pt idx="4130">
                  <c:v>35.783540000000002</c:v>
                </c:pt>
                <c:pt idx="4131">
                  <c:v>35.795900000000003</c:v>
                </c:pt>
                <c:pt idx="4132">
                  <c:v>35.80827</c:v>
                </c:pt>
                <c:pt idx="4133">
                  <c:v>35.820639999999997</c:v>
                </c:pt>
                <c:pt idx="4134">
                  <c:v>35.833010000000002</c:v>
                </c:pt>
                <c:pt idx="4135">
                  <c:v>35.845379999999999</c:v>
                </c:pt>
                <c:pt idx="4136">
                  <c:v>35.857750000000003</c:v>
                </c:pt>
                <c:pt idx="4137">
                  <c:v>35.870130000000003</c:v>
                </c:pt>
                <c:pt idx="4138">
                  <c:v>35.882510000000003</c:v>
                </c:pt>
                <c:pt idx="4139">
                  <c:v>35.894889999999997</c:v>
                </c:pt>
                <c:pt idx="4140">
                  <c:v>35.90728</c:v>
                </c:pt>
                <c:pt idx="4141">
                  <c:v>35.919670000000004</c:v>
                </c:pt>
                <c:pt idx="4142">
                  <c:v>35.932049999999997</c:v>
                </c:pt>
                <c:pt idx="4143">
                  <c:v>35.94444</c:v>
                </c:pt>
                <c:pt idx="4144">
                  <c:v>35.95684</c:v>
                </c:pt>
                <c:pt idx="4145">
                  <c:v>35.969230000000003</c:v>
                </c:pt>
                <c:pt idx="4146">
                  <c:v>35.981630000000003</c:v>
                </c:pt>
                <c:pt idx="4147">
                  <c:v>35.994030000000002</c:v>
                </c:pt>
                <c:pt idx="4148">
                  <c:v>36.006430000000002</c:v>
                </c:pt>
                <c:pt idx="4149">
                  <c:v>36.018830000000001</c:v>
                </c:pt>
                <c:pt idx="4150">
                  <c:v>36.031230000000001</c:v>
                </c:pt>
                <c:pt idx="4151">
                  <c:v>36.043640000000003</c:v>
                </c:pt>
                <c:pt idx="4152">
                  <c:v>36.056049999999999</c:v>
                </c:pt>
                <c:pt idx="4153">
                  <c:v>36.068469999999998</c:v>
                </c:pt>
                <c:pt idx="4154">
                  <c:v>36.080880000000001</c:v>
                </c:pt>
                <c:pt idx="4155">
                  <c:v>36.093299999999999</c:v>
                </c:pt>
                <c:pt idx="4156">
                  <c:v>36.105710000000002</c:v>
                </c:pt>
                <c:pt idx="4157">
                  <c:v>36.118130000000001</c:v>
                </c:pt>
                <c:pt idx="4158">
                  <c:v>36.130560000000003</c:v>
                </c:pt>
                <c:pt idx="4159">
                  <c:v>36.142980000000001</c:v>
                </c:pt>
                <c:pt idx="4160">
                  <c:v>36.155410000000003</c:v>
                </c:pt>
                <c:pt idx="4161">
                  <c:v>36.167839999999998</c:v>
                </c:pt>
                <c:pt idx="4162">
                  <c:v>36.18027</c:v>
                </c:pt>
                <c:pt idx="4163">
                  <c:v>36.192700000000002</c:v>
                </c:pt>
                <c:pt idx="4164">
                  <c:v>36.20514</c:v>
                </c:pt>
                <c:pt idx="4165">
                  <c:v>36.217579999999998</c:v>
                </c:pt>
                <c:pt idx="4166">
                  <c:v>36.23001</c:v>
                </c:pt>
                <c:pt idx="4167">
                  <c:v>36.242449999999998</c:v>
                </c:pt>
                <c:pt idx="4168">
                  <c:v>36.254899999999999</c:v>
                </c:pt>
                <c:pt idx="4169">
                  <c:v>36.26735</c:v>
                </c:pt>
                <c:pt idx="4170">
                  <c:v>36.279789999999998</c:v>
                </c:pt>
                <c:pt idx="4171">
                  <c:v>36.29224</c:v>
                </c:pt>
                <c:pt idx="4172">
                  <c:v>36.304699999999997</c:v>
                </c:pt>
                <c:pt idx="4173">
                  <c:v>36.317149999999998</c:v>
                </c:pt>
                <c:pt idx="4174">
                  <c:v>36.329610000000002</c:v>
                </c:pt>
                <c:pt idx="4175">
                  <c:v>36.34207</c:v>
                </c:pt>
                <c:pt idx="4176">
                  <c:v>36.354529999999997</c:v>
                </c:pt>
                <c:pt idx="4177">
                  <c:v>36.366990000000001</c:v>
                </c:pt>
                <c:pt idx="4178">
                  <c:v>36.379460000000002</c:v>
                </c:pt>
                <c:pt idx="4179">
                  <c:v>36.391919999999999</c:v>
                </c:pt>
                <c:pt idx="4180">
                  <c:v>36.404389999999999</c:v>
                </c:pt>
                <c:pt idx="4181">
                  <c:v>36.41686</c:v>
                </c:pt>
                <c:pt idx="4182">
                  <c:v>36.429340000000003</c:v>
                </c:pt>
                <c:pt idx="4183">
                  <c:v>36.441809999999997</c:v>
                </c:pt>
                <c:pt idx="4184">
                  <c:v>36.45429</c:v>
                </c:pt>
                <c:pt idx="4185">
                  <c:v>36.466769999999997</c:v>
                </c:pt>
                <c:pt idx="4186">
                  <c:v>36.479259999999996</c:v>
                </c:pt>
                <c:pt idx="4187">
                  <c:v>36.49174</c:v>
                </c:pt>
                <c:pt idx="4188">
                  <c:v>36.50423</c:v>
                </c:pt>
                <c:pt idx="4189">
                  <c:v>36.516710000000003</c:v>
                </c:pt>
                <c:pt idx="4190">
                  <c:v>36.529209999999999</c:v>
                </c:pt>
                <c:pt idx="4191">
                  <c:v>36.541699999999999</c:v>
                </c:pt>
                <c:pt idx="4192">
                  <c:v>36.554189999999998</c:v>
                </c:pt>
                <c:pt idx="4193">
                  <c:v>36.566690000000001</c:v>
                </c:pt>
                <c:pt idx="4194">
                  <c:v>36.579189999999997</c:v>
                </c:pt>
                <c:pt idx="4195">
                  <c:v>36.59169</c:v>
                </c:pt>
                <c:pt idx="4196">
                  <c:v>36.604190000000003</c:v>
                </c:pt>
                <c:pt idx="4197">
                  <c:v>36.616700000000002</c:v>
                </c:pt>
                <c:pt idx="4198">
                  <c:v>36.62921</c:v>
                </c:pt>
                <c:pt idx="4199">
                  <c:v>36.641719999999999</c:v>
                </c:pt>
                <c:pt idx="4200">
                  <c:v>36.654229999999998</c:v>
                </c:pt>
                <c:pt idx="4201">
                  <c:v>36.666739999999997</c:v>
                </c:pt>
                <c:pt idx="4202">
                  <c:v>36.679259999999999</c:v>
                </c:pt>
                <c:pt idx="4203">
                  <c:v>36.691780000000001</c:v>
                </c:pt>
                <c:pt idx="4204">
                  <c:v>36.704300000000003</c:v>
                </c:pt>
                <c:pt idx="4205">
                  <c:v>36.716819999999998</c:v>
                </c:pt>
                <c:pt idx="4206">
                  <c:v>36.729349999999997</c:v>
                </c:pt>
                <c:pt idx="4207">
                  <c:v>36.741869999999999</c:v>
                </c:pt>
                <c:pt idx="4208">
                  <c:v>36.75441</c:v>
                </c:pt>
                <c:pt idx="4209">
                  <c:v>36.766939999999998</c:v>
                </c:pt>
                <c:pt idx="4210">
                  <c:v>36.779470000000003</c:v>
                </c:pt>
                <c:pt idx="4211">
                  <c:v>36.792009999999998</c:v>
                </c:pt>
                <c:pt idx="4212">
                  <c:v>36.804540000000003</c:v>
                </c:pt>
                <c:pt idx="4213">
                  <c:v>36.81709</c:v>
                </c:pt>
                <c:pt idx="4214">
                  <c:v>36.829619999999998</c:v>
                </c:pt>
                <c:pt idx="4215">
                  <c:v>36.842170000000003</c:v>
                </c:pt>
                <c:pt idx="4216">
                  <c:v>36.85472</c:v>
                </c:pt>
                <c:pt idx="4217">
                  <c:v>36.867260000000002</c:v>
                </c:pt>
                <c:pt idx="4218">
                  <c:v>36.879809999999999</c:v>
                </c:pt>
                <c:pt idx="4219">
                  <c:v>36.89237</c:v>
                </c:pt>
                <c:pt idx="4220">
                  <c:v>36.904919999999997</c:v>
                </c:pt>
                <c:pt idx="4221">
                  <c:v>36.917479999999998</c:v>
                </c:pt>
                <c:pt idx="4222">
                  <c:v>36.930039999999998</c:v>
                </c:pt>
                <c:pt idx="4223">
                  <c:v>36.942599999999999</c:v>
                </c:pt>
                <c:pt idx="4224">
                  <c:v>36.955170000000003</c:v>
                </c:pt>
                <c:pt idx="4225">
                  <c:v>36.967730000000003</c:v>
                </c:pt>
                <c:pt idx="4226">
                  <c:v>36.9803</c:v>
                </c:pt>
                <c:pt idx="4227">
                  <c:v>36.992870000000003</c:v>
                </c:pt>
                <c:pt idx="4228">
                  <c:v>37.00544</c:v>
                </c:pt>
                <c:pt idx="4229">
                  <c:v>37.018009999999997</c:v>
                </c:pt>
                <c:pt idx="4230">
                  <c:v>37.030589999999997</c:v>
                </c:pt>
                <c:pt idx="4231">
                  <c:v>37.043170000000003</c:v>
                </c:pt>
                <c:pt idx="4232">
                  <c:v>37.055750000000003</c:v>
                </c:pt>
                <c:pt idx="4233">
                  <c:v>37.068330000000003</c:v>
                </c:pt>
                <c:pt idx="4234">
                  <c:v>37.080919999999999</c:v>
                </c:pt>
                <c:pt idx="4235">
                  <c:v>37.093499999999999</c:v>
                </c:pt>
                <c:pt idx="4236">
                  <c:v>37.106090000000002</c:v>
                </c:pt>
                <c:pt idx="4237">
                  <c:v>37.118679999999998</c:v>
                </c:pt>
                <c:pt idx="4238">
                  <c:v>37.131279999999997</c:v>
                </c:pt>
                <c:pt idx="4239">
                  <c:v>37.14387</c:v>
                </c:pt>
                <c:pt idx="4240">
                  <c:v>37.156469999999999</c:v>
                </c:pt>
                <c:pt idx="4241">
                  <c:v>37.169069999999998</c:v>
                </c:pt>
                <c:pt idx="4242">
                  <c:v>37.181669999999997</c:v>
                </c:pt>
                <c:pt idx="4243">
                  <c:v>37.194270000000003</c:v>
                </c:pt>
                <c:pt idx="4244">
                  <c:v>37.206879999999998</c:v>
                </c:pt>
                <c:pt idx="4245">
                  <c:v>37.21949</c:v>
                </c:pt>
                <c:pt idx="4246">
                  <c:v>37.232100000000003</c:v>
                </c:pt>
                <c:pt idx="4247">
                  <c:v>37.244709999999998</c:v>
                </c:pt>
                <c:pt idx="4248">
                  <c:v>37.257330000000003</c:v>
                </c:pt>
                <c:pt idx="4249">
                  <c:v>37.269950000000001</c:v>
                </c:pt>
                <c:pt idx="4250">
                  <c:v>37.28257</c:v>
                </c:pt>
                <c:pt idx="4251">
                  <c:v>37.295189999999998</c:v>
                </c:pt>
                <c:pt idx="4252">
                  <c:v>37.307810000000003</c:v>
                </c:pt>
                <c:pt idx="4253">
                  <c:v>37.320430000000002</c:v>
                </c:pt>
                <c:pt idx="4254">
                  <c:v>37.333060000000003</c:v>
                </c:pt>
                <c:pt idx="4255">
                  <c:v>37.345689999999998</c:v>
                </c:pt>
                <c:pt idx="4256">
                  <c:v>37.358319999999999</c:v>
                </c:pt>
                <c:pt idx="4257">
                  <c:v>37.370959999999997</c:v>
                </c:pt>
                <c:pt idx="4258">
                  <c:v>37.383589999999998</c:v>
                </c:pt>
                <c:pt idx="4259">
                  <c:v>37.396230000000003</c:v>
                </c:pt>
                <c:pt idx="4260">
                  <c:v>37.40887</c:v>
                </c:pt>
                <c:pt idx="4261">
                  <c:v>37.421509999999998</c:v>
                </c:pt>
                <c:pt idx="4262">
                  <c:v>37.434159999999999</c:v>
                </c:pt>
                <c:pt idx="4263">
                  <c:v>37.446800000000003</c:v>
                </c:pt>
                <c:pt idx="4264">
                  <c:v>37.459449999999997</c:v>
                </c:pt>
                <c:pt idx="4265">
                  <c:v>37.472110000000001</c:v>
                </c:pt>
                <c:pt idx="4266">
                  <c:v>37.484760000000001</c:v>
                </c:pt>
                <c:pt idx="4267">
                  <c:v>37.497410000000002</c:v>
                </c:pt>
                <c:pt idx="4268">
                  <c:v>37.510069999999999</c:v>
                </c:pt>
                <c:pt idx="4269">
                  <c:v>37.522730000000003</c:v>
                </c:pt>
                <c:pt idx="4270">
                  <c:v>37.53539</c:v>
                </c:pt>
                <c:pt idx="4271">
                  <c:v>37.54806</c:v>
                </c:pt>
                <c:pt idx="4272">
                  <c:v>37.560720000000003</c:v>
                </c:pt>
                <c:pt idx="4273">
                  <c:v>37.573390000000003</c:v>
                </c:pt>
                <c:pt idx="4274">
                  <c:v>37.586060000000003</c:v>
                </c:pt>
                <c:pt idx="4275">
                  <c:v>37.598730000000003</c:v>
                </c:pt>
                <c:pt idx="4276">
                  <c:v>37.611409999999999</c:v>
                </c:pt>
                <c:pt idx="4277">
                  <c:v>37.624079999999999</c:v>
                </c:pt>
                <c:pt idx="4278">
                  <c:v>37.636760000000002</c:v>
                </c:pt>
                <c:pt idx="4279">
                  <c:v>37.649439999999998</c:v>
                </c:pt>
                <c:pt idx="4280">
                  <c:v>37.662129999999998</c:v>
                </c:pt>
                <c:pt idx="4281">
                  <c:v>37.674810000000001</c:v>
                </c:pt>
                <c:pt idx="4282">
                  <c:v>37.6875</c:v>
                </c:pt>
                <c:pt idx="4283">
                  <c:v>37.700189999999999</c:v>
                </c:pt>
                <c:pt idx="4284">
                  <c:v>37.712879999999998</c:v>
                </c:pt>
                <c:pt idx="4285">
                  <c:v>37.725569999999998</c:v>
                </c:pt>
                <c:pt idx="4286">
                  <c:v>37.73827</c:v>
                </c:pt>
                <c:pt idx="4287">
                  <c:v>37.750970000000002</c:v>
                </c:pt>
                <c:pt idx="4288">
                  <c:v>37.763669999999998</c:v>
                </c:pt>
                <c:pt idx="4289">
                  <c:v>37.77637</c:v>
                </c:pt>
                <c:pt idx="4290">
                  <c:v>37.789079999999998</c:v>
                </c:pt>
                <c:pt idx="4291">
                  <c:v>37.801780000000001</c:v>
                </c:pt>
                <c:pt idx="4292">
                  <c:v>37.814489999999999</c:v>
                </c:pt>
                <c:pt idx="4293">
                  <c:v>37.827199999999998</c:v>
                </c:pt>
                <c:pt idx="4294">
                  <c:v>37.839919999999999</c:v>
                </c:pt>
                <c:pt idx="4295">
                  <c:v>37.852629999999998</c:v>
                </c:pt>
                <c:pt idx="4296">
                  <c:v>37.865349999999999</c:v>
                </c:pt>
                <c:pt idx="4297">
                  <c:v>37.878070000000001</c:v>
                </c:pt>
                <c:pt idx="4298">
                  <c:v>37.890790000000003</c:v>
                </c:pt>
                <c:pt idx="4299">
                  <c:v>37.903509999999997</c:v>
                </c:pt>
                <c:pt idx="4300">
                  <c:v>37.916240000000002</c:v>
                </c:pt>
                <c:pt idx="4301">
                  <c:v>37.92897</c:v>
                </c:pt>
                <c:pt idx="4302">
                  <c:v>37.941699999999997</c:v>
                </c:pt>
                <c:pt idx="4303">
                  <c:v>37.954430000000002</c:v>
                </c:pt>
                <c:pt idx="4304">
                  <c:v>37.96716</c:v>
                </c:pt>
                <c:pt idx="4305">
                  <c:v>37.979900000000001</c:v>
                </c:pt>
                <c:pt idx="4306">
                  <c:v>37.992640000000002</c:v>
                </c:pt>
                <c:pt idx="4307">
                  <c:v>38.005380000000002</c:v>
                </c:pt>
                <c:pt idx="4308">
                  <c:v>38.018120000000003</c:v>
                </c:pt>
                <c:pt idx="4309">
                  <c:v>38.030859999999997</c:v>
                </c:pt>
                <c:pt idx="4310">
                  <c:v>38.043610000000001</c:v>
                </c:pt>
                <c:pt idx="4311">
                  <c:v>38.056359999999998</c:v>
                </c:pt>
                <c:pt idx="4312">
                  <c:v>38.069110000000002</c:v>
                </c:pt>
                <c:pt idx="4313">
                  <c:v>38.081870000000002</c:v>
                </c:pt>
                <c:pt idx="4314">
                  <c:v>38.094619999999999</c:v>
                </c:pt>
                <c:pt idx="4315">
                  <c:v>38.107379999999999</c:v>
                </c:pt>
                <c:pt idx="4316">
                  <c:v>38.120139999999999</c:v>
                </c:pt>
                <c:pt idx="4317">
                  <c:v>38.132899999999999</c:v>
                </c:pt>
                <c:pt idx="4318">
                  <c:v>38.145670000000003</c:v>
                </c:pt>
                <c:pt idx="4319">
                  <c:v>38.158439999999999</c:v>
                </c:pt>
                <c:pt idx="4320">
                  <c:v>38.171199999999999</c:v>
                </c:pt>
                <c:pt idx="4321">
                  <c:v>38.183970000000002</c:v>
                </c:pt>
                <c:pt idx="4322">
                  <c:v>38.196750000000002</c:v>
                </c:pt>
                <c:pt idx="4323">
                  <c:v>38.209519999999998</c:v>
                </c:pt>
                <c:pt idx="4324">
                  <c:v>38.222299999999997</c:v>
                </c:pt>
                <c:pt idx="4325">
                  <c:v>38.235080000000004</c:v>
                </c:pt>
                <c:pt idx="4326">
                  <c:v>38.247860000000003</c:v>
                </c:pt>
                <c:pt idx="4327">
                  <c:v>38.260640000000002</c:v>
                </c:pt>
                <c:pt idx="4328">
                  <c:v>38.273429999999998</c:v>
                </c:pt>
                <c:pt idx="4329">
                  <c:v>38.28622</c:v>
                </c:pt>
                <c:pt idx="4330">
                  <c:v>38.298999999999999</c:v>
                </c:pt>
                <c:pt idx="4331">
                  <c:v>38.311799999999998</c:v>
                </c:pt>
                <c:pt idx="4332">
                  <c:v>38.324590000000001</c:v>
                </c:pt>
                <c:pt idx="4333">
                  <c:v>38.337389999999999</c:v>
                </c:pt>
                <c:pt idx="4334">
                  <c:v>38.350189999999998</c:v>
                </c:pt>
                <c:pt idx="4335">
                  <c:v>38.362990000000003</c:v>
                </c:pt>
                <c:pt idx="4336">
                  <c:v>38.375790000000002</c:v>
                </c:pt>
                <c:pt idx="4337">
                  <c:v>38.388599999999997</c:v>
                </c:pt>
                <c:pt idx="4338">
                  <c:v>38.401400000000002</c:v>
                </c:pt>
                <c:pt idx="4339">
                  <c:v>38.414209999999997</c:v>
                </c:pt>
                <c:pt idx="4340">
                  <c:v>38.427019999999999</c:v>
                </c:pt>
                <c:pt idx="4341">
                  <c:v>38.439830000000001</c:v>
                </c:pt>
                <c:pt idx="4342">
                  <c:v>38.452649999999998</c:v>
                </c:pt>
                <c:pt idx="4343">
                  <c:v>38.465470000000003</c:v>
                </c:pt>
                <c:pt idx="4344">
                  <c:v>38.478290000000001</c:v>
                </c:pt>
                <c:pt idx="4345">
                  <c:v>38.491109999999999</c:v>
                </c:pt>
                <c:pt idx="4346">
                  <c:v>38.503929999999997</c:v>
                </c:pt>
                <c:pt idx="4347">
                  <c:v>38.516759999999998</c:v>
                </c:pt>
                <c:pt idx="4348">
                  <c:v>38.529589999999999</c:v>
                </c:pt>
                <c:pt idx="4349">
                  <c:v>38.54242</c:v>
                </c:pt>
                <c:pt idx="4350">
                  <c:v>38.555250000000001</c:v>
                </c:pt>
                <c:pt idx="4351">
                  <c:v>38.568080000000002</c:v>
                </c:pt>
                <c:pt idx="4352">
                  <c:v>38.580919999999999</c:v>
                </c:pt>
                <c:pt idx="4353">
                  <c:v>38.593760000000003</c:v>
                </c:pt>
                <c:pt idx="4354">
                  <c:v>38.6066</c:v>
                </c:pt>
                <c:pt idx="4355">
                  <c:v>38.619450000000001</c:v>
                </c:pt>
                <c:pt idx="4356">
                  <c:v>38.632289999999998</c:v>
                </c:pt>
                <c:pt idx="4357">
                  <c:v>38.645139999999998</c:v>
                </c:pt>
                <c:pt idx="4358">
                  <c:v>38.657989999999998</c:v>
                </c:pt>
                <c:pt idx="4359">
                  <c:v>38.670839999999998</c:v>
                </c:pt>
                <c:pt idx="4360">
                  <c:v>38.683700000000002</c:v>
                </c:pt>
                <c:pt idx="4361">
                  <c:v>38.696550000000002</c:v>
                </c:pt>
                <c:pt idx="4362">
                  <c:v>38.709409999999998</c:v>
                </c:pt>
                <c:pt idx="4363">
                  <c:v>38.722270000000002</c:v>
                </c:pt>
                <c:pt idx="4364">
                  <c:v>38.735129999999998</c:v>
                </c:pt>
                <c:pt idx="4365">
                  <c:v>38.747999999999998</c:v>
                </c:pt>
                <c:pt idx="4366">
                  <c:v>38.760860000000001</c:v>
                </c:pt>
                <c:pt idx="4367">
                  <c:v>38.77373</c:v>
                </c:pt>
                <c:pt idx="4368">
                  <c:v>38.7866</c:v>
                </c:pt>
                <c:pt idx="4369">
                  <c:v>38.799480000000003</c:v>
                </c:pt>
                <c:pt idx="4370">
                  <c:v>38.812350000000002</c:v>
                </c:pt>
                <c:pt idx="4371">
                  <c:v>38.825229999999998</c:v>
                </c:pt>
                <c:pt idx="4372">
                  <c:v>38.83811</c:v>
                </c:pt>
                <c:pt idx="4373">
                  <c:v>38.850990000000003</c:v>
                </c:pt>
                <c:pt idx="4374">
                  <c:v>38.863880000000002</c:v>
                </c:pt>
                <c:pt idx="4375">
                  <c:v>38.876759999999997</c:v>
                </c:pt>
                <c:pt idx="4376">
                  <c:v>38.889650000000003</c:v>
                </c:pt>
                <c:pt idx="4377">
                  <c:v>38.902540000000002</c:v>
                </c:pt>
                <c:pt idx="4378">
                  <c:v>38.915430000000001</c:v>
                </c:pt>
                <c:pt idx="4379">
                  <c:v>38.928330000000003</c:v>
                </c:pt>
                <c:pt idx="4380">
                  <c:v>38.941220000000001</c:v>
                </c:pt>
                <c:pt idx="4381">
                  <c:v>38.954120000000003</c:v>
                </c:pt>
                <c:pt idx="4382">
                  <c:v>38.967019999999998</c:v>
                </c:pt>
                <c:pt idx="4383">
                  <c:v>38.979930000000003</c:v>
                </c:pt>
                <c:pt idx="4384">
                  <c:v>38.992829999999998</c:v>
                </c:pt>
                <c:pt idx="4385">
                  <c:v>39.005740000000003</c:v>
                </c:pt>
                <c:pt idx="4386">
                  <c:v>39.018650000000001</c:v>
                </c:pt>
                <c:pt idx="4387">
                  <c:v>39.031559999999999</c:v>
                </c:pt>
                <c:pt idx="4388">
                  <c:v>39.044469999999997</c:v>
                </c:pt>
                <c:pt idx="4389">
                  <c:v>39.057389999999998</c:v>
                </c:pt>
                <c:pt idx="4390">
                  <c:v>39.070309999999999</c:v>
                </c:pt>
                <c:pt idx="4391">
                  <c:v>39.08323</c:v>
                </c:pt>
                <c:pt idx="4392">
                  <c:v>39.096150000000002</c:v>
                </c:pt>
                <c:pt idx="4393">
                  <c:v>39.109070000000003</c:v>
                </c:pt>
                <c:pt idx="4394">
                  <c:v>39.122</c:v>
                </c:pt>
                <c:pt idx="4395">
                  <c:v>39.134929999999997</c:v>
                </c:pt>
                <c:pt idx="4396">
                  <c:v>39.147860000000001</c:v>
                </c:pt>
                <c:pt idx="4397">
                  <c:v>39.160789999999999</c:v>
                </c:pt>
                <c:pt idx="4398">
                  <c:v>39.173729999999999</c:v>
                </c:pt>
                <c:pt idx="4399">
                  <c:v>39.186660000000003</c:v>
                </c:pt>
                <c:pt idx="4400">
                  <c:v>39.199599999999997</c:v>
                </c:pt>
                <c:pt idx="4401">
                  <c:v>39.21255</c:v>
                </c:pt>
                <c:pt idx="4402">
                  <c:v>39.225490000000001</c:v>
                </c:pt>
                <c:pt idx="4403">
                  <c:v>39.238439999999997</c:v>
                </c:pt>
                <c:pt idx="4404">
                  <c:v>39.251379999999997</c:v>
                </c:pt>
                <c:pt idx="4405">
                  <c:v>39.264339999999997</c:v>
                </c:pt>
                <c:pt idx="4406">
                  <c:v>39.277290000000001</c:v>
                </c:pt>
                <c:pt idx="4407">
                  <c:v>39.290239999999997</c:v>
                </c:pt>
                <c:pt idx="4408">
                  <c:v>39.303199999999997</c:v>
                </c:pt>
                <c:pt idx="4409">
                  <c:v>39.31615</c:v>
                </c:pt>
                <c:pt idx="4410">
                  <c:v>39.329120000000003</c:v>
                </c:pt>
                <c:pt idx="4411">
                  <c:v>39.342080000000003</c:v>
                </c:pt>
                <c:pt idx="4412">
                  <c:v>39.355049999999999</c:v>
                </c:pt>
                <c:pt idx="4413">
                  <c:v>39.368009999999998</c:v>
                </c:pt>
                <c:pt idx="4414">
                  <c:v>39.380980000000001</c:v>
                </c:pt>
                <c:pt idx="4415">
                  <c:v>39.393949999999997</c:v>
                </c:pt>
                <c:pt idx="4416">
                  <c:v>39.406930000000003</c:v>
                </c:pt>
                <c:pt idx="4417">
                  <c:v>39.419899999999998</c:v>
                </c:pt>
                <c:pt idx="4418">
                  <c:v>39.432879999999997</c:v>
                </c:pt>
                <c:pt idx="4419">
                  <c:v>39.445860000000003</c:v>
                </c:pt>
                <c:pt idx="4420">
                  <c:v>39.458840000000002</c:v>
                </c:pt>
                <c:pt idx="4421">
                  <c:v>39.471820000000001</c:v>
                </c:pt>
                <c:pt idx="4422">
                  <c:v>39.484810000000003</c:v>
                </c:pt>
                <c:pt idx="4423">
                  <c:v>39.497799999999998</c:v>
                </c:pt>
                <c:pt idx="4424">
                  <c:v>39.51079</c:v>
                </c:pt>
                <c:pt idx="4425">
                  <c:v>39.523780000000002</c:v>
                </c:pt>
                <c:pt idx="4426">
                  <c:v>39.53678</c:v>
                </c:pt>
                <c:pt idx="4427">
                  <c:v>39.549770000000002</c:v>
                </c:pt>
                <c:pt idx="4428">
                  <c:v>39.56277</c:v>
                </c:pt>
                <c:pt idx="4429">
                  <c:v>39.575780000000002</c:v>
                </c:pt>
                <c:pt idx="4430">
                  <c:v>39.58878</c:v>
                </c:pt>
                <c:pt idx="4431">
                  <c:v>39.601779999999998</c:v>
                </c:pt>
                <c:pt idx="4432">
                  <c:v>39.614789999999999</c:v>
                </c:pt>
                <c:pt idx="4433">
                  <c:v>39.627800000000001</c:v>
                </c:pt>
                <c:pt idx="4434">
                  <c:v>39.640819999999998</c:v>
                </c:pt>
                <c:pt idx="4435">
                  <c:v>39.653829999999999</c:v>
                </c:pt>
                <c:pt idx="4436">
                  <c:v>39.666849999999997</c:v>
                </c:pt>
                <c:pt idx="4437">
                  <c:v>39.679859999999998</c:v>
                </c:pt>
                <c:pt idx="4438">
                  <c:v>39.692889999999998</c:v>
                </c:pt>
                <c:pt idx="4439">
                  <c:v>39.705910000000003</c:v>
                </c:pt>
                <c:pt idx="4440">
                  <c:v>39.71893</c:v>
                </c:pt>
                <c:pt idx="4441">
                  <c:v>39.731960000000001</c:v>
                </c:pt>
                <c:pt idx="4442">
                  <c:v>39.744990000000001</c:v>
                </c:pt>
                <c:pt idx="4443">
                  <c:v>39.758020000000002</c:v>
                </c:pt>
                <c:pt idx="4444">
                  <c:v>39.771050000000002</c:v>
                </c:pt>
                <c:pt idx="4445">
                  <c:v>39.784089999999999</c:v>
                </c:pt>
                <c:pt idx="4446">
                  <c:v>39.797130000000003</c:v>
                </c:pt>
                <c:pt idx="4447">
                  <c:v>39.810169999999999</c:v>
                </c:pt>
                <c:pt idx="4448">
                  <c:v>39.823210000000003</c:v>
                </c:pt>
                <c:pt idx="4449">
                  <c:v>39.83625</c:v>
                </c:pt>
                <c:pt idx="4450">
                  <c:v>39.849299999999999</c:v>
                </c:pt>
                <c:pt idx="4451">
                  <c:v>39.862349999999999</c:v>
                </c:pt>
                <c:pt idx="4452">
                  <c:v>39.875399999999999</c:v>
                </c:pt>
                <c:pt idx="4453">
                  <c:v>39.888449999999999</c:v>
                </c:pt>
                <c:pt idx="4454">
                  <c:v>39.901499999999999</c:v>
                </c:pt>
                <c:pt idx="4455">
                  <c:v>39.914560000000002</c:v>
                </c:pt>
                <c:pt idx="4456">
                  <c:v>39.927619999999997</c:v>
                </c:pt>
                <c:pt idx="4457">
                  <c:v>39.94068</c:v>
                </c:pt>
                <c:pt idx="4458">
                  <c:v>39.953740000000003</c:v>
                </c:pt>
                <c:pt idx="4459">
                  <c:v>39.966810000000002</c:v>
                </c:pt>
                <c:pt idx="4460">
                  <c:v>39.979880000000001</c:v>
                </c:pt>
                <c:pt idx="4461">
                  <c:v>39.99295</c:v>
                </c:pt>
                <c:pt idx="4462">
                  <c:v>40.006019999999999</c:v>
                </c:pt>
                <c:pt idx="4463">
                  <c:v>40.019089999999998</c:v>
                </c:pt>
                <c:pt idx="4464">
                  <c:v>40.032170000000001</c:v>
                </c:pt>
                <c:pt idx="4465">
                  <c:v>40.045250000000003</c:v>
                </c:pt>
                <c:pt idx="4466">
                  <c:v>40.058329999999998</c:v>
                </c:pt>
                <c:pt idx="4467">
                  <c:v>40.07141</c:v>
                </c:pt>
                <c:pt idx="4468">
                  <c:v>40.084499999999998</c:v>
                </c:pt>
                <c:pt idx="4469">
                  <c:v>40.097580000000001</c:v>
                </c:pt>
                <c:pt idx="4470">
                  <c:v>40.110669999999999</c:v>
                </c:pt>
                <c:pt idx="4471">
                  <c:v>40.123759999999997</c:v>
                </c:pt>
                <c:pt idx="4472">
                  <c:v>40.136859999999999</c:v>
                </c:pt>
                <c:pt idx="4473">
                  <c:v>40.149949999999997</c:v>
                </c:pt>
                <c:pt idx="4474">
                  <c:v>40.163049999999998</c:v>
                </c:pt>
                <c:pt idx="4475">
                  <c:v>40.17615</c:v>
                </c:pt>
                <c:pt idx="4476">
                  <c:v>40.189250000000001</c:v>
                </c:pt>
                <c:pt idx="4477">
                  <c:v>40.202350000000003</c:v>
                </c:pt>
                <c:pt idx="4478">
                  <c:v>40.21546</c:v>
                </c:pt>
                <c:pt idx="4479">
                  <c:v>40.228569999999998</c:v>
                </c:pt>
                <c:pt idx="4480">
                  <c:v>40.241680000000002</c:v>
                </c:pt>
                <c:pt idx="4481">
                  <c:v>40.25479</c:v>
                </c:pt>
                <c:pt idx="4482">
                  <c:v>40.267899999999997</c:v>
                </c:pt>
                <c:pt idx="4483">
                  <c:v>40.281019999999998</c:v>
                </c:pt>
                <c:pt idx="4484">
                  <c:v>40.294139999999999</c:v>
                </c:pt>
                <c:pt idx="4485">
                  <c:v>40.307259999999999</c:v>
                </c:pt>
                <c:pt idx="4486">
                  <c:v>40.32038</c:v>
                </c:pt>
                <c:pt idx="4487">
                  <c:v>40.333509999999997</c:v>
                </c:pt>
                <c:pt idx="4488">
                  <c:v>40.346640000000001</c:v>
                </c:pt>
                <c:pt idx="4489">
                  <c:v>40.359760000000001</c:v>
                </c:pt>
                <c:pt idx="4490">
                  <c:v>40.372900000000001</c:v>
                </c:pt>
                <c:pt idx="4491">
                  <c:v>40.386029999999998</c:v>
                </c:pt>
                <c:pt idx="4492">
                  <c:v>40.399169999999998</c:v>
                </c:pt>
                <c:pt idx="4493">
                  <c:v>40.412300000000002</c:v>
                </c:pt>
                <c:pt idx="4494">
                  <c:v>40.425449999999998</c:v>
                </c:pt>
                <c:pt idx="4495">
                  <c:v>40.438589999999998</c:v>
                </c:pt>
                <c:pt idx="4496">
                  <c:v>40.451729999999998</c:v>
                </c:pt>
                <c:pt idx="4497">
                  <c:v>40.464880000000001</c:v>
                </c:pt>
                <c:pt idx="4498">
                  <c:v>40.478029999999997</c:v>
                </c:pt>
                <c:pt idx="4499">
                  <c:v>40.49118</c:v>
                </c:pt>
                <c:pt idx="4500">
                  <c:v>40.504330000000003</c:v>
                </c:pt>
                <c:pt idx="4501">
                  <c:v>40.517490000000002</c:v>
                </c:pt>
                <c:pt idx="4502">
                  <c:v>40.530639999999998</c:v>
                </c:pt>
                <c:pt idx="4503">
                  <c:v>40.543799999999997</c:v>
                </c:pt>
                <c:pt idx="4504">
                  <c:v>40.556959999999997</c:v>
                </c:pt>
                <c:pt idx="4505">
                  <c:v>40.570129999999999</c:v>
                </c:pt>
                <c:pt idx="4506">
                  <c:v>40.583289999999998</c:v>
                </c:pt>
                <c:pt idx="4507">
                  <c:v>40.59646</c:v>
                </c:pt>
                <c:pt idx="4508">
                  <c:v>40.609630000000003</c:v>
                </c:pt>
                <c:pt idx="4509">
                  <c:v>40.622799999999998</c:v>
                </c:pt>
                <c:pt idx="4510">
                  <c:v>40.635980000000004</c:v>
                </c:pt>
                <c:pt idx="4511">
                  <c:v>40.649149999999999</c:v>
                </c:pt>
                <c:pt idx="4512">
                  <c:v>40.662329999999997</c:v>
                </c:pt>
                <c:pt idx="4513">
                  <c:v>40.675510000000003</c:v>
                </c:pt>
                <c:pt idx="4514">
                  <c:v>40.688699999999997</c:v>
                </c:pt>
                <c:pt idx="4515">
                  <c:v>40.701880000000003</c:v>
                </c:pt>
                <c:pt idx="4516">
                  <c:v>40.715069999999997</c:v>
                </c:pt>
                <c:pt idx="4517">
                  <c:v>40.728259999999999</c:v>
                </c:pt>
                <c:pt idx="4518">
                  <c:v>40.74145</c:v>
                </c:pt>
                <c:pt idx="4519">
                  <c:v>40.754640000000002</c:v>
                </c:pt>
                <c:pt idx="4520">
                  <c:v>40.76784</c:v>
                </c:pt>
                <c:pt idx="4521">
                  <c:v>40.781039999999997</c:v>
                </c:pt>
                <c:pt idx="4522">
                  <c:v>40.794240000000002</c:v>
                </c:pt>
                <c:pt idx="4523">
                  <c:v>40.80744</c:v>
                </c:pt>
                <c:pt idx="4524">
                  <c:v>40.820639999999997</c:v>
                </c:pt>
                <c:pt idx="4525">
                  <c:v>40.833849999999998</c:v>
                </c:pt>
                <c:pt idx="4526">
                  <c:v>40.847059999999999</c:v>
                </c:pt>
                <c:pt idx="4527">
                  <c:v>40.86027</c:v>
                </c:pt>
                <c:pt idx="4528">
                  <c:v>40.873480000000001</c:v>
                </c:pt>
                <c:pt idx="4529">
                  <c:v>40.886699999999998</c:v>
                </c:pt>
                <c:pt idx="4530">
                  <c:v>40.899909999999998</c:v>
                </c:pt>
                <c:pt idx="4531">
                  <c:v>40.913130000000002</c:v>
                </c:pt>
                <c:pt idx="4532">
                  <c:v>40.926349999999999</c:v>
                </c:pt>
                <c:pt idx="4533">
                  <c:v>40.939579999999999</c:v>
                </c:pt>
                <c:pt idx="4534">
                  <c:v>40.952800000000003</c:v>
                </c:pt>
                <c:pt idx="4535">
                  <c:v>40.966030000000003</c:v>
                </c:pt>
                <c:pt idx="4536">
                  <c:v>40.979259999999996</c:v>
                </c:pt>
                <c:pt idx="4537">
                  <c:v>40.992489999999997</c:v>
                </c:pt>
                <c:pt idx="4538">
                  <c:v>41.00573</c:v>
                </c:pt>
                <c:pt idx="4539">
                  <c:v>41.01896</c:v>
                </c:pt>
                <c:pt idx="4540">
                  <c:v>41.032200000000003</c:v>
                </c:pt>
                <c:pt idx="4541">
                  <c:v>41.045439999999999</c:v>
                </c:pt>
                <c:pt idx="4542">
                  <c:v>41.058689999999999</c:v>
                </c:pt>
                <c:pt idx="4543">
                  <c:v>41.071930000000002</c:v>
                </c:pt>
                <c:pt idx="4544">
                  <c:v>41.085180000000001</c:v>
                </c:pt>
                <c:pt idx="4545">
                  <c:v>41.09843</c:v>
                </c:pt>
                <c:pt idx="4546">
                  <c:v>41.11168</c:v>
                </c:pt>
                <c:pt idx="4547">
                  <c:v>41.124929999999999</c:v>
                </c:pt>
                <c:pt idx="4548">
                  <c:v>41.138190000000002</c:v>
                </c:pt>
                <c:pt idx="4549">
                  <c:v>41.151440000000001</c:v>
                </c:pt>
                <c:pt idx="4550">
                  <c:v>41.164700000000003</c:v>
                </c:pt>
                <c:pt idx="4551">
                  <c:v>41.177970000000002</c:v>
                </c:pt>
                <c:pt idx="4552">
                  <c:v>41.191229999999997</c:v>
                </c:pt>
                <c:pt idx="4553">
                  <c:v>41.20449</c:v>
                </c:pt>
                <c:pt idx="4554">
                  <c:v>41.217770000000002</c:v>
                </c:pt>
                <c:pt idx="4555">
                  <c:v>41.231029999999997</c:v>
                </c:pt>
                <c:pt idx="4556">
                  <c:v>41.244309999999999</c:v>
                </c:pt>
                <c:pt idx="4557">
                  <c:v>41.257579999999997</c:v>
                </c:pt>
                <c:pt idx="4558">
                  <c:v>41.270859999999999</c:v>
                </c:pt>
                <c:pt idx="4559">
                  <c:v>41.284140000000001</c:v>
                </c:pt>
                <c:pt idx="4560">
                  <c:v>41.297420000000002</c:v>
                </c:pt>
                <c:pt idx="4561">
                  <c:v>41.310699999999997</c:v>
                </c:pt>
                <c:pt idx="4562">
                  <c:v>41.323990000000002</c:v>
                </c:pt>
                <c:pt idx="4563">
                  <c:v>41.33728</c:v>
                </c:pt>
                <c:pt idx="4564">
                  <c:v>41.350569999999998</c:v>
                </c:pt>
                <c:pt idx="4565">
                  <c:v>41.363860000000003</c:v>
                </c:pt>
                <c:pt idx="4566">
                  <c:v>41.37715</c:v>
                </c:pt>
                <c:pt idx="4567">
                  <c:v>41.390450000000001</c:v>
                </c:pt>
                <c:pt idx="4568">
                  <c:v>41.403739999999999</c:v>
                </c:pt>
                <c:pt idx="4569">
                  <c:v>41.417050000000003</c:v>
                </c:pt>
                <c:pt idx="4570">
                  <c:v>41.430349999999997</c:v>
                </c:pt>
                <c:pt idx="4571">
                  <c:v>41.443649999999998</c:v>
                </c:pt>
                <c:pt idx="4572">
                  <c:v>41.456960000000002</c:v>
                </c:pt>
                <c:pt idx="4573">
                  <c:v>41.470269999999999</c:v>
                </c:pt>
                <c:pt idx="4574">
                  <c:v>41.483580000000003</c:v>
                </c:pt>
                <c:pt idx="4575">
                  <c:v>41.49689</c:v>
                </c:pt>
                <c:pt idx="4576">
                  <c:v>41.510210000000001</c:v>
                </c:pt>
                <c:pt idx="4577">
                  <c:v>41.523530000000001</c:v>
                </c:pt>
                <c:pt idx="4578">
                  <c:v>41.536850000000001</c:v>
                </c:pt>
                <c:pt idx="4579">
                  <c:v>41.550170000000001</c:v>
                </c:pt>
                <c:pt idx="4580">
                  <c:v>41.563490000000002</c:v>
                </c:pt>
                <c:pt idx="4581">
                  <c:v>41.576819999999998</c:v>
                </c:pt>
                <c:pt idx="4582">
                  <c:v>41.590150000000001</c:v>
                </c:pt>
                <c:pt idx="4583">
                  <c:v>41.603470000000002</c:v>
                </c:pt>
                <c:pt idx="4584">
                  <c:v>41.616810000000001</c:v>
                </c:pt>
                <c:pt idx="4585">
                  <c:v>41.630139999999997</c:v>
                </c:pt>
                <c:pt idx="4586">
                  <c:v>41.643479999999997</c:v>
                </c:pt>
                <c:pt idx="4587">
                  <c:v>41.656820000000003</c:v>
                </c:pt>
                <c:pt idx="4588">
                  <c:v>41.670160000000003</c:v>
                </c:pt>
                <c:pt idx="4589">
                  <c:v>41.683500000000002</c:v>
                </c:pt>
                <c:pt idx="4590">
                  <c:v>41.696849999999998</c:v>
                </c:pt>
                <c:pt idx="4591">
                  <c:v>41.710189999999997</c:v>
                </c:pt>
                <c:pt idx="4592">
                  <c:v>41.723550000000003</c:v>
                </c:pt>
                <c:pt idx="4593">
                  <c:v>41.736899999999999</c:v>
                </c:pt>
                <c:pt idx="4594">
                  <c:v>41.750250000000001</c:v>
                </c:pt>
                <c:pt idx="4595">
                  <c:v>41.763599999999997</c:v>
                </c:pt>
                <c:pt idx="4596">
                  <c:v>41.776960000000003</c:v>
                </c:pt>
                <c:pt idx="4597">
                  <c:v>41.790320000000001</c:v>
                </c:pt>
                <c:pt idx="4598">
                  <c:v>41.80368</c:v>
                </c:pt>
                <c:pt idx="4599">
                  <c:v>41.817050000000002</c:v>
                </c:pt>
                <c:pt idx="4600">
                  <c:v>41.830419999999997</c:v>
                </c:pt>
                <c:pt idx="4601">
                  <c:v>41.843780000000002</c:v>
                </c:pt>
                <c:pt idx="4602">
                  <c:v>41.857149999999997</c:v>
                </c:pt>
                <c:pt idx="4603">
                  <c:v>41.870530000000002</c:v>
                </c:pt>
                <c:pt idx="4604">
                  <c:v>41.883899999999997</c:v>
                </c:pt>
                <c:pt idx="4605">
                  <c:v>41.897280000000002</c:v>
                </c:pt>
                <c:pt idx="4606">
                  <c:v>41.91066</c:v>
                </c:pt>
                <c:pt idx="4607">
                  <c:v>41.924039999999998</c:v>
                </c:pt>
                <c:pt idx="4608">
                  <c:v>41.937429999999999</c:v>
                </c:pt>
                <c:pt idx="4609">
                  <c:v>41.950809999999997</c:v>
                </c:pt>
                <c:pt idx="4610">
                  <c:v>41.964199999999998</c:v>
                </c:pt>
                <c:pt idx="4611">
                  <c:v>41.977589999999999</c:v>
                </c:pt>
                <c:pt idx="4612">
                  <c:v>41.99098</c:v>
                </c:pt>
                <c:pt idx="4613">
                  <c:v>42.004379999999998</c:v>
                </c:pt>
                <c:pt idx="4614">
                  <c:v>42.017769999999999</c:v>
                </c:pt>
                <c:pt idx="4615">
                  <c:v>42.031170000000003</c:v>
                </c:pt>
                <c:pt idx="4616">
                  <c:v>42.04457</c:v>
                </c:pt>
                <c:pt idx="4617">
                  <c:v>42.057980000000001</c:v>
                </c:pt>
                <c:pt idx="4618">
                  <c:v>42.071379999999998</c:v>
                </c:pt>
                <c:pt idx="4619">
                  <c:v>42.084789999999998</c:v>
                </c:pt>
                <c:pt idx="4620">
                  <c:v>42.098199999999999</c:v>
                </c:pt>
                <c:pt idx="4621">
                  <c:v>42.111609999999999</c:v>
                </c:pt>
                <c:pt idx="4622">
                  <c:v>42.125019999999999</c:v>
                </c:pt>
                <c:pt idx="4623">
                  <c:v>42.138440000000003</c:v>
                </c:pt>
                <c:pt idx="4624">
                  <c:v>42.151859999999999</c:v>
                </c:pt>
                <c:pt idx="4625">
                  <c:v>42.165280000000003</c:v>
                </c:pt>
                <c:pt idx="4626">
                  <c:v>42.178699999999999</c:v>
                </c:pt>
                <c:pt idx="4627">
                  <c:v>42.192120000000003</c:v>
                </c:pt>
                <c:pt idx="4628">
                  <c:v>42.205550000000002</c:v>
                </c:pt>
                <c:pt idx="4629">
                  <c:v>42.218980000000002</c:v>
                </c:pt>
                <c:pt idx="4630">
                  <c:v>42.232410000000002</c:v>
                </c:pt>
                <c:pt idx="4631">
                  <c:v>42.245840000000001</c:v>
                </c:pt>
                <c:pt idx="4632">
                  <c:v>42.259270000000001</c:v>
                </c:pt>
                <c:pt idx="4633">
                  <c:v>42.272709999999996</c:v>
                </c:pt>
                <c:pt idx="4634">
                  <c:v>42.286149999999999</c:v>
                </c:pt>
                <c:pt idx="4635">
                  <c:v>42.299590000000002</c:v>
                </c:pt>
                <c:pt idx="4636">
                  <c:v>42.313029999999998</c:v>
                </c:pt>
                <c:pt idx="4637">
                  <c:v>42.326479999999997</c:v>
                </c:pt>
                <c:pt idx="4638">
                  <c:v>42.339930000000003</c:v>
                </c:pt>
                <c:pt idx="4639">
                  <c:v>42.353380000000001</c:v>
                </c:pt>
                <c:pt idx="4640">
                  <c:v>42.36683</c:v>
                </c:pt>
                <c:pt idx="4641">
                  <c:v>42.380290000000002</c:v>
                </c:pt>
                <c:pt idx="4642">
                  <c:v>42.393740000000001</c:v>
                </c:pt>
                <c:pt idx="4643">
                  <c:v>42.407200000000003</c:v>
                </c:pt>
                <c:pt idx="4644">
                  <c:v>42.420659999999998</c:v>
                </c:pt>
                <c:pt idx="4645">
                  <c:v>42.43412</c:v>
                </c:pt>
                <c:pt idx="4646">
                  <c:v>42.447589999999998</c:v>
                </c:pt>
                <c:pt idx="4647">
                  <c:v>42.461060000000003</c:v>
                </c:pt>
                <c:pt idx="4648">
                  <c:v>42.474530000000001</c:v>
                </c:pt>
                <c:pt idx="4649">
                  <c:v>42.488</c:v>
                </c:pt>
                <c:pt idx="4650">
                  <c:v>42.501469999999998</c:v>
                </c:pt>
                <c:pt idx="4651">
                  <c:v>42.514949999999999</c:v>
                </c:pt>
                <c:pt idx="4652">
                  <c:v>42.528419999999997</c:v>
                </c:pt>
                <c:pt idx="4653">
                  <c:v>42.541899999999998</c:v>
                </c:pt>
                <c:pt idx="4654">
                  <c:v>42.555390000000003</c:v>
                </c:pt>
                <c:pt idx="4655">
                  <c:v>42.568869999999997</c:v>
                </c:pt>
                <c:pt idx="4656">
                  <c:v>42.582360000000001</c:v>
                </c:pt>
                <c:pt idx="4657">
                  <c:v>42.595840000000003</c:v>
                </c:pt>
                <c:pt idx="4658">
                  <c:v>42.60933</c:v>
                </c:pt>
                <c:pt idx="4659">
                  <c:v>42.62283</c:v>
                </c:pt>
                <c:pt idx="4660">
                  <c:v>42.636319999999998</c:v>
                </c:pt>
                <c:pt idx="4661">
                  <c:v>42.649819999999998</c:v>
                </c:pt>
                <c:pt idx="4662">
                  <c:v>42.663310000000003</c:v>
                </c:pt>
                <c:pt idx="4663">
                  <c:v>42.676819999999999</c:v>
                </c:pt>
                <c:pt idx="4664">
                  <c:v>42.69032</c:v>
                </c:pt>
                <c:pt idx="4665">
                  <c:v>42.703830000000004</c:v>
                </c:pt>
                <c:pt idx="4666">
                  <c:v>42.717329999999997</c:v>
                </c:pt>
                <c:pt idx="4667">
                  <c:v>42.730840000000001</c:v>
                </c:pt>
                <c:pt idx="4668">
                  <c:v>42.744349999999997</c:v>
                </c:pt>
                <c:pt idx="4669">
                  <c:v>42.757869999999997</c:v>
                </c:pt>
                <c:pt idx="4670">
                  <c:v>42.771389999999997</c:v>
                </c:pt>
                <c:pt idx="4671">
                  <c:v>42.7849</c:v>
                </c:pt>
                <c:pt idx="4672">
                  <c:v>42.79842</c:v>
                </c:pt>
                <c:pt idx="4673">
                  <c:v>42.811950000000003</c:v>
                </c:pt>
                <c:pt idx="4674">
                  <c:v>42.825470000000003</c:v>
                </c:pt>
                <c:pt idx="4675">
                  <c:v>42.838999999999999</c:v>
                </c:pt>
                <c:pt idx="4676">
                  <c:v>42.852530000000002</c:v>
                </c:pt>
                <c:pt idx="4677">
                  <c:v>42.866059999999997</c:v>
                </c:pt>
                <c:pt idx="4678">
                  <c:v>42.87959</c:v>
                </c:pt>
                <c:pt idx="4679">
                  <c:v>42.893129999999999</c:v>
                </c:pt>
                <c:pt idx="4680">
                  <c:v>42.906660000000002</c:v>
                </c:pt>
                <c:pt idx="4681">
                  <c:v>42.920200000000001</c:v>
                </c:pt>
                <c:pt idx="4682">
                  <c:v>42.933750000000003</c:v>
                </c:pt>
                <c:pt idx="4683">
                  <c:v>42.947290000000002</c:v>
                </c:pt>
                <c:pt idx="4684">
                  <c:v>42.960830000000001</c:v>
                </c:pt>
                <c:pt idx="4685">
                  <c:v>42.974379999999996</c:v>
                </c:pt>
                <c:pt idx="4686">
                  <c:v>42.987929999999999</c:v>
                </c:pt>
                <c:pt idx="4687">
                  <c:v>43.001480000000001</c:v>
                </c:pt>
                <c:pt idx="4688">
                  <c:v>43.015039999999999</c:v>
                </c:pt>
                <c:pt idx="4689">
                  <c:v>43.028590000000001</c:v>
                </c:pt>
                <c:pt idx="4690">
                  <c:v>43.042160000000003</c:v>
                </c:pt>
                <c:pt idx="4691">
                  <c:v>43.055720000000001</c:v>
                </c:pt>
                <c:pt idx="4692">
                  <c:v>43.069279999999999</c:v>
                </c:pt>
                <c:pt idx="4693">
                  <c:v>43.082839999999997</c:v>
                </c:pt>
                <c:pt idx="4694">
                  <c:v>43.096409999999999</c:v>
                </c:pt>
                <c:pt idx="4695">
                  <c:v>43.10998</c:v>
                </c:pt>
                <c:pt idx="4696">
                  <c:v>43.123550000000002</c:v>
                </c:pt>
                <c:pt idx="4697">
                  <c:v>43.137129999999999</c:v>
                </c:pt>
                <c:pt idx="4698">
                  <c:v>43.150700000000001</c:v>
                </c:pt>
                <c:pt idx="4699">
                  <c:v>43.164279999999998</c:v>
                </c:pt>
                <c:pt idx="4700">
                  <c:v>43.177860000000003</c:v>
                </c:pt>
                <c:pt idx="4701">
                  <c:v>43.19144</c:v>
                </c:pt>
                <c:pt idx="4702">
                  <c:v>43.205030000000001</c:v>
                </c:pt>
                <c:pt idx="4703">
                  <c:v>43.218609999999998</c:v>
                </c:pt>
                <c:pt idx="4704">
                  <c:v>43.232199999999999</c:v>
                </c:pt>
                <c:pt idx="4705">
                  <c:v>43.24579</c:v>
                </c:pt>
                <c:pt idx="4706">
                  <c:v>43.259390000000003</c:v>
                </c:pt>
                <c:pt idx="4707">
                  <c:v>43.272979999999997</c:v>
                </c:pt>
                <c:pt idx="4708">
                  <c:v>43.286580000000001</c:v>
                </c:pt>
                <c:pt idx="4709">
                  <c:v>43.300179999999997</c:v>
                </c:pt>
                <c:pt idx="4710">
                  <c:v>43.313780000000001</c:v>
                </c:pt>
                <c:pt idx="4711">
                  <c:v>43.327379999999998</c:v>
                </c:pt>
                <c:pt idx="4712">
                  <c:v>43.340989999999998</c:v>
                </c:pt>
                <c:pt idx="4713">
                  <c:v>43.354599999999998</c:v>
                </c:pt>
                <c:pt idx="4714">
                  <c:v>43.368209999999998</c:v>
                </c:pt>
                <c:pt idx="4715">
                  <c:v>43.381819999999998</c:v>
                </c:pt>
                <c:pt idx="4716">
                  <c:v>43.395440000000001</c:v>
                </c:pt>
                <c:pt idx="4717">
                  <c:v>43.409050000000001</c:v>
                </c:pt>
                <c:pt idx="4718">
                  <c:v>43.422669999999997</c:v>
                </c:pt>
                <c:pt idx="4719">
                  <c:v>43.43629</c:v>
                </c:pt>
                <c:pt idx="4720">
                  <c:v>43.449910000000003</c:v>
                </c:pt>
                <c:pt idx="4721">
                  <c:v>43.463540000000002</c:v>
                </c:pt>
                <c:pt idx="4722">
                  <c:v>43.477170000000001</c:v>
                </c:pt>
                <c:pt idx="4723">
                  <c:v>43.4908</c:v>
                </c:pt>
                <c:pt idx="4724">
                  <c:v>43.504429999999999</c:v>
                </c:pt>
                <c:pt idx="4725">
                  <c:v>43.518059999999998</c:v>
                </c:pt>
                <c:pt idx="4726">
                  <c:v>43.531700000000001</c:v>
                </c:pt>
                <c:pt idx="4727">
                  <c:v>43.54533</c:v>
                </c:pt>
                <c:pt idx="4728">
                  <c:v>43.558979999999998</c:v>
                </c:pt>
                <c:pt idx="4729">
                  <c:v>43.572620000000001</c:v>
                </c:pt>
                <c:pt idx="4730">
                  <c:v>43.586260000000003</c:v>
                </c:pt>
                <c:pt idx="4731">
                  <c:v>43.599910000000001</c:v>
                </c:pt>
                <c:pt idx="4732">
                  <c:v>43.61356</c:v>
                </c:pt>
                <c:pt idx="4733">
                  <c:v>43.627200000000002</c:v>
                </c:pt>
                <c:pt idx="4734">
                  <c:v>43.640860000000004</c:v>
                </c:pt>
                <c:pt idx="4735">
                  <c:v>43.654510000000002</c:v>
                </c:pt>
                <c:pt idx="4736">
                  <c:v>43.668170000000003</c:v>
                </c:pt>
                <c:pt idx="4737">
                  <c:v>43.681829999999998</c:v>
                </c:pt>
                <c:pt idx="4738">
                  <c:v>43.695489999999999</c:v>
                </c:pt>
                <c:pt idx="4739">
                  <c:v>43.709159999999997</c:v>
                </c:pt>
                <c:pt idx="4740">
                  <c:v>43.722819999999999</c:v>
                </c:pt>
                <c:pt idx="4741">
                  <c:v>43.736490000000003</c:v>
                </c:pt>
                <c:pt idx="4742">
                  <c:v>43.750160000000001</c:v>
                </c:pt>
                <c:pt idx="4743">
                  <c:v>43.763829999999999</c:v>
                </c:pt>
                <c:pt idx="4744">
                  <c:v>43.777500000000003</c:v>
                </c:pt>
                <c:pt idx="4745">
                  <c:v>43.791179999999997</c:v>
                </c:pt>
                <c:pt idx="4746">
                  <c:v>43.804859999999998</c:v>
                </c:pt>
                <c:pt idx="4747">
                  <c:v>43.818539999999999</c:v>
                </c:pt>
                <c:pt idx="4748">
                  <c:v>43.83222</c:v>
                </c:pt>
                <c:pt idx="4749">
                  <c:v>43.845910000000003</c:v>
                </c:pt>
                <c:pt idx="4750">
                  <c:v>43.859589999999997</c:v>
                </c:pt>
                <c:pt idx="4751">
                  <c:v>43.873280000000001</c:v>
                </c:pt>
                <c:pt idx="4752">
                  <c:v>43.886969999999998</c:v>
                </c:pt>
                <c:pt idx="4753">
                  <c:v>43.900669999999998</c:v>
                </c:pt>
                <c:pt idx="4754">
                  <c:v>43.914360000000002</c:v>
                </c:pt>
                <c:pt idx="4755">
                  <c:v>43.928060000000002</c:v>
                </c:pt>
                <c:pt idx="4756">
                  <c:v>43.941760000000002</c:v>
                </c:pt>
                <c:pt idx="4757">
                  <c:v>43.955460000000002</c:v>
                </c:pt>
                <c:pt idx="4758">
                  <c:v>43.969169999999998</c:v>
                </c:pt>
                <c:pt idx="4759">
                  <c:v>43.982869999999998</c:v>
                </c:pt>
                <c:pt idx="4760">
                  <c:v>43.996580000000002</c:v>
                </c:pt>
                <c:pt idx="4761">
                  <c:v>44.010289999999998</c:v>
                </c:pt>
                <c:pt idx="4762">
                  <c:v>44.024000000000001</c:v>
                </c:pt>
                <c:pt idx="4763">
                  <c:v>44.03772</c:v>
                </c:pt>
                <c:pt idx="4764">
                  <c:v>44.051430000000003</c:v>
                </c:pt>
                <c:pt idx="4765">
                  <c:v>44.065159999999999</c:v>
                </c:pt>
                <c:pt idx="4766">
                  <c:v>44.078879999999998</c:v>
                </c:pt>
                <c:pt idx="4767">
                  <c:v>44.092599999999997</c:v>
                </c:pt>
                <c:pt idx="4768">
                  <c:v>44.106319999999997</c:v>
                </c:pt>
                <c:pt idx="4769">
                  <c:v>44.120049999999999</c:v>
                </c:pt>
                <c:pt idx="4770">
                  <c:v>44.133780000000002</c:v>
                </c:pt>
                <c:pt idx="4771">
                  <c:v>44.147509999999997</c:v>
                </c:pt>
                <c:pt idx="4772">
                  <c:v>44.161250000000003</c:v>
                </c:pt>
                <c:pt idx="4773">
                  <c:v>44.174979999999998</c:v>
                </c:pt>
                <c:pt idx="4774">
                  <c:v>44.188720000000004</c:v>
                </c:pt>
                <c:pt idx="4775">
                  <c:v>44.202460000000002</c:v>
                </c:pt>
                <c:pt idx="4776">
                  <c:v>44.216209999999997</c:v>
                </c:pt>
                <c:pt idx="4777">
                  <c:v>44.229950000000002</c:v>
                </c:pt>
                <c:pt idx="4778">
                  <c:v>44.243690000000001</c:v>
                </c:pt>
                <c:pt idx="4779">
                  <c:v>44.257449999999999</c:v>
                </c:pt>
                <c:pt idx="4780">
                  <c:v>44.271189999999997</c:v>
                </c:pt>
                <c:pt idx="4781">
                  <c:v>44.284950000000002</c:v>
                </c:pt>
                <c:pt idx="4782">
                  <c:v>44.29871</c:v>
                </c:pt>
                <c:pt idx="4783">
                  <c:v>44.312460000000002</c:v>
                </c:pt>
                <c:pt idx="4784">
                  <c:v>44.326219999999999</c:v>
                </c:pt>
                <c:pt idx="4785">
                  <c:v>44.339979999999997</c:v>
                </c:pt>
                <c:pt idx="4786">
                  <c:v>44.353749999999998</c:v>
                </c:pt>
                <c:pt idx="4787">
                  <c:v>44.367510000000003</c:v>
                </c:pt>
                <c:pt idx="4788">
                  <c:v>44.381279999999997</c:v>
                </c:pt>
                <c:pt idx="4789">
                  <c:v>44.395049999999998</c:v>
                </c:pt>
                <c:pt idx="4790">
                  <c:v>44.408819999999999</c:v>
                </c:pt>
                <c:pt idx="4791">
                  <c:v>44.422600000000003</c:v>
                </c:pt>
                <c:pt idx="4792">
                  <c:v>44.436369999999997</c:v>
                </c:pt>
                <c:pt idx="4793">
                  <c:v>44.450150000000001</c:v>
                </c:pt>
                <c:pt idx="4794">
                  <c:v>44.463940000000001</c:v>
                </c:pt>
                <c:pt idx="4795">
                  <c:v>44.477719999999998</c:v>
                </c:pt>
                <c:pt idx="4796">
                  <c:v>44.491500000000002</c:v>
                </c:pt>
                <c:pt idx="4797">
                  <c:v>44.505290000000002</c:v>
                </c:pt>
                <c:pt idx="4798">
                  <c:v>44.519080000000002</c:v>
                </c:pt>
                <c:pt idx="4799">
                  <c:v>44.532870000000003</c:v>
                </c:pt>
                <c:pt idx="4800">
                  <c:v>44.546669999999999</c:v>
                </c:pt>
                <c:pt idx="4801">
                  <c:v>44.560459999999999</c:v>
                </c:pt>
                <c:pt idx="4802">
                  <c:v>44.574260000000002</c:v>
                </c:pt>
                <c:pt idx="4803">
                  <c:v>44.588059999999999</c:v>
                </c:pt>
                <c:pt idx="4804">
                  <c:v>44.601860000000002</c:v>
                </c:pt>
                <c:pt idx="4805">
                  <c:v>44.615670000000001</c:v>
                </c:pt>
                <c:pt idx="4806">
                  <c:v>44.629469999999998</c:v>
                </c:pt>
                <c:pt idx="4807">
                  <c:v>44.643279999999997</c:v>
                </c:pt>
                <c:pt idx="4808">
                  <c:v>44.657089999999997</c:v>
                </c:pt>
                <c:pt idx="4809">
                  <c:v>44.670909999999999</c:v>
                </c:pt>
                <c:pt idx="4810">
                  <c:v>44.684719999999999</c:v>
                </c:pt>
                <c:pt idx="4811">
                  <c:v>44.698540000000001</c:v>
                </c:pt>
                <c:pt idx="4812">
                  <c:v>44.712359999999997</c:v>
                </c:pt>
                <c:pt idx="4813">
                  <c:v>44.726179999999999</c:v>
                </c:pt>
                <c:pt idx="4814">
                  <c:v>44.74</c:v>
                </c:pt>
                <c:pt idx="4815">
                  <c:v>44.753830000000001</c:v>
                </c:pt>
                <c:pt idx="4816">
                  <c:v>44.767650000000003</c:v>
                </c:pt>
                <c:pt idx="4817">
                  <c:v>44.781489999999998</c:v>
                </c:pt>
                <c:pt idx="4818">
                  <c:v>44.795319999999997</c:v>
                </c:pt>
                <c:pt idx="4819">
                  <c:v>44.809150000000002</c:v>
                </c:pt>
                <c:pt idx="4820">
                  <c:v>44.822989999999997</c:v>
                </c:pt>
                <c:pt idx="4821">
                  <c:v>44.836829999999999</c:v>
                </c:pt>
                <c:pt idx="4822">
                  <c:v>44.850670000000001</c:v>
                </c:pt>
                <c:pt idx="4823">
                  <c:v>44.864510000000003</c:v>
                </c:pt>
                <c:pt idx="4824">
                  <c:v>44.878360000000001</c:v>
                </c:pt>
                <c:pt idx="4825">
                  <c:v>44.892200000000003</c:v>
                </c:pt>
                <c:pt idx="4826">
                  <c:v>44.90605</c:v>
                </c:pt>
                <c:pt idx="4827">
                  <c:v>44.919899999999998</c:v>
                </c:pt>
                <c:pt idx="4828">
                  <c:v>44.933759999999999</c:v>
                </c:pt>
                <c:pt idx="4829">
                  <c:v>44.947609999999997</c:v>
                </c:pt>
                <c:pt idx="4830">
                  <c:v>44.961469999999998</c:v>
                </c:pt>
                <c:pt idx="4831">
                  <c:v>44.97533</c:v>
                </c:pt>
                <c:pt idx="4832">
                  <c:v>44.989190000000001</c:v>
                </c:pt>
                <c:pt idx="4833">
                  <c:v>45.003059999999998</c:v>
                </c:pt>
                <c:pt idx="4834">
                  <c:v>45.016930000000002</c:v>
                </c:pt>
                <c:pt idx="4835">
                  <c:v>45.030790000000003</c:v>
                </c:pt>
                <c:pt idx="4836">
                  <c:v>45.04466</c:v>
                </c:pt>
                <c:pt idx="4837">
                  <c:v>45.058540000000001</c:v>
                </c:pt>
                <c:pt idx="4838">
                  <c:v>45.072409999999998</c:v>
                </c:pt>
                <c:pt idx="4839">
                  <c:v>45.086289999999998</c:v>
                </c:pt>
                <c:pt idx="4840">
                  <c:v>45.100169999999999</c:v>
                </c:pt>
                <c:pt idx="4841">
                  <c:v>45.114049999999999</c:v>
                </c:pt>
                <c:pt idx="4842">
                  <c:v>45.127929999999999</c:v>
                </c:pt>
                <c:pt idx="4843">
                  <c:v>45.141820000000003</c:v>
                </c:pt>
                <c:pt idx="4844">
                  <c:v>45.155700000000003</c:v>
                </c:pt>
                <c:pt idx="4845">
                  <c:v>45.169600000000003</c:v>
                </c:pt>
                <c:pt idx="4846">
                  <c:v>45.183489999999999</c:v>
                </c:pt>
                <c:pt idx="4847">
                  <c:v>45.197380000000003</c:v>
                </c:pt>
                <c:pt idx="4848">
                  <c:v>45.211280000000002</c:v>
                </c:pt>
                <c:pt idx="4849">
                  <c:v>45.225180000000002</c:v>
                </c:pt>
                <c:pt idx="4850">
                  <c:v>45.239080000000001</c:v>
                </c:pt>
                <c:pt idx="4851">
                  <c:v>45.252980000000001</c:v>
                </c:pt>
                <c:pt idx="4852">
                  <c:v>45.26688</c:v>
                </c:pt>
                <c:pt idx="4853">
                  <c:v>45.280790000000003</c:v>
                </c:pt>
                <c:pt idx="4854">
                  <c:v>45.294699999999999</c:v>
                </c:pt>
                <c:pt idx="4855">
                  <c:v>45.308610000000002</c:v>
                </c:pt>
                <c:pt idx="4856">
                  <c:v>45.32253</c:v>
                </c:pt>
                <c:pt idx="4857">
                  <c:v>45.336440000000003</c:v>
                </c:pt>
                <c:pt idx="4858">
                  <c:v>45.350360000000002</c:v>
                </c:pt>
                <c:pt idx="4859">
                  <c:v>45.364280000000001</c:v>
                </c:pt>
                <c:pt idx="4860">
                  <c:v>45.3782</c:v>
                </c:pt>
                <c:pt idx="4861">
                  <c:v>45.392119999999998</c:v>
                </c:pt>
                <c:pt idx="4862">
                  <c:v>45.40605</c:v>
                </c:pt>
                <c:pt idx="4863">
                  <c:v>45.419980000000002</c:v>
                </c:pt>
                <c:pt idx="4864">
                  <c:v>45.433909999999997</c:v>
                </c:pt>
                <c:pt idx="4865">
                  <c:v>45.447839999999999</c:v>
                </c:pt>
                <c:pt idx="4866">
                  <c:v>45.461779999999997</c:v>
                </c:pt>
                <c:pt idx="4867">
                  <c:v>45.475709999999999</c:v>
                </c:pt>
                <c:pt idx="4868">
                  <c:v>45.489649999999997</c:v>
                </c:pt>
                <c:pt idx="4869">
                  <c:v>45.503590000000003</c:v>
                </c:pt>
                <c:pt idx="4870">
                  <c:v>45.517539999999997</c:v>
                </c:pt>
                <c:pt idx="4871">
                  <c:v>45.531480000000002</c:v>
                </c:pt>
                <c:pt idx="4872">
                  <c:v>45.545430000000003</c:v>
                </c:pt>
                <c:pt idx="4873">
                  <c:v>45.559379999999997</c:v>
                </c:pt>
                <c:pt idx="4874">
                  <c:v>45.573329999999999</c:v>
                </c:pt>
                <c:pt idx="4875">
                  <c:v>45.58728</c:v>
                </c:pt>
                <c:pt idx="4876">
                  <c:v>45.601239999999997</c:v>
                </c:pt>
                <c:pt idx="4877">
                  <c:v>45.615200000000002</c:v>
                </c:pt>
                <c:pt idx="4878">
                  <c:v>45.629159999999999</c:v>
                </c:pt>
                <c:pt idx="4879">
                  <c:v>45.643120000000003</c:v>
                </c:pt>
                <c:pt idx="4880">
                  <c:v>45.657089999999997</c:v>
                </c:pt>
                <c:pt idx="4881">
                  <c:v>45.671050000000001</c:v>
                </c:pt>
                <c:pt idx="4882">
                  <c:v>45.685020000000002</c:v>
                </c:pt>
                <c:pt idx="4883">
                  <c:v>45.698990000000002</c:v>
                </c:pt>
                <c:pt idx="4884">
                  <c:v>45.712969999999999</c:v>
                </c:pt>
                <c:pt idx="4885">
                  <c:v>45.726939999999999</c:v>
                </c:pt>
                <c:pt idx="4886">
                  <c:v>45.740920000000003</c:v>
                </c:pt>
                <c:pt idx="4887">
                  <c:v>45.754899999999999</c:v>
                </c:pt>
                <c:pt idx="4888">
                  <c:v>45.768880000000003</c:v>
                </c:pt>
                <c:pt idx="4889">
                  <c:v>45.782859999999999</c:v>
                </c:pt>
                <c:pt idx="4890">
                  <c:v>45.796849999999999</c:v>
                </c:pt>
                <c:pt idx="4891">
                  <c:v>45.810839999999999</c:v>
                </c:pt>
                <c:pt idx="4892">
                  <c:v>45.824829999999999</c:v>
                </c:pt>
                <c:pt idx="4893">
                  <c:v>45.838819999999998</c:v>
                </c:pt>
                <c:pt idx="4894">
                  <c:v>45.852820000000001</c:v>
                </c:pt>
                <c:pt idx="4895">
                  <c:v>45.866810000000001</c:v>
                </c:pt>
                <c:pt idx="4896">
                  <c:v>45.880809999999997</c:v>
                </c:pt>
                <c:pt idx="4897">
                  <c:v>45.89481</c:v>
                </c:pt>
                <c:pt idx="4898">
                  <c:v>45.908819999999999</c:v>
                </c:pt>
                <c:pt idx="4899">
                  <c:v>45.922820000000002</c:v>
                </c:pt>
                <c:pt idx="4900">
                  <c:v>45.93683</c:v>
                </c:pt>
                <c:pt idx="4901">
                  <c:v>45.950839999999999</c:v>
                </c:pt>
                <c:pt idx="4902">
                  <c:v>45.964849999999998</c:v>
                </c:pt>
                <c:pt idx="4903">
                  <c:v>45.978859999999997</c:v>
                </c:pt>
                <c:pt idx="4904">
                  <c:v>45.99288</c:v>
                </c:pt>
                <c:pt idx="4905">
                  <c:v>46.006900000000002</c:v>
                </c:pt>
                <c:pt idx="4906">
                  <c:v>46.020919999999997</c:v>
                </c:pt>
                <c:pt idx="4907">
                  <c:v>46.034939999999999</c:v>
                </c:pt>
                <c:pt idx="4908">
                  <c:v>46.048969999999997</c:v>
                </c:pt>
                <c:pt idx="4909">
                  <c:v>46.062989999999999</c:v>
                </c:pt>
                <c:pt idx="4910">
                  <c:v>46.077019999999997</c:v>
                </c:pt>
                <c:pt idx="4911">
                  <c:v>46.091050000000003</c:v>
                </c:pt>
                <c:pt idx="4912">
                  <c:v>46.105080000000001</c:v>
                </c:pt>
                <c:pt idx="4913">
                  <c:v>46.119120000000002</c:v>
                </c:pt>
                <c:pt idx="4914">
                  <c:v>46.133159999999997</c:v>
                </c:pt>
                <c:pt idx="4915">
                  <c:v>46.147190000000002</c:v>
                </c:pt>
                <c:pt idx="4916">
                  <c:v>46.161239999999999</c:v>
                </c:pt>
                <c:pt idx="4917">
                  <c:v>46.175280000000001</c:v>
                </c:pt>
                <c:pt idx="4918">
                  <c:v>46.189329999999998</c:v>
                </c:pt>
                <c:pt idx="4919">
                  <c:v>46.20337</c:v>
                </c:pt>
                <c:pt idx="4920">
                  <c:v>46.21743</c:v>
                </c:pt>
                <c:pt idx="4921">
                  <c:v>46.231479999999998</c:v>
                </c:pt>
                <c:pt idx="4922">
                  <c:v>46.245530000000002</c:v>
                </c:pt>
                <c:pt idx="4923">
                  <c:v>46.259590000000003</c:v>
                </c:pt>
                <c:pt idx="4924">
                  <c:v>46.273650000000004</c:v>
                </c:pt>
                <c:pt idx="4925">
                  <c:v>46.287709999999997</c:v>
                </c:pt>
                <c:pt idx="4926">
                  <c:v>46.301769999999998</c:v>
                </c:pt>
                <c:pt idx="4927">
                  <c:v>46.315829999999998</c:v>
                </c:pt>
                <c:pt idx="4928">
                  <c:v>46.329900000000002</c:v>
                </c:pt>
                <c:pt idx="4929">
                  <c:v>46.343969999999999</c:v>
                </c:pt>
                <c:pt idx="4930">
                  <c:v>46.358040000000003</c:v>
                </c:pt>
                <c:pt idx="4931">
                  <c:v>46.372120000000002</c:v>
                </c:pt>
                <c:pt idx="4932">
                  <c:v>46.386189999999999</c:v>
                </c:pt>
                <c:pt idx="4933">
                  <c:v>46.400269999999999</c:v>
                </c:pt>
                <c:pt idx="4934">
                  <c:v>46.414349999999999</c:v>
                </c:pt>
                <c:pt idx="4935">
                  <c:v>46.428429999999999</c:v>
                </c:pt>
                <c:pt idx="4936">
                  <c:v>46.442520000000002</c:v>
                </c:pt>
                <c:pt idx="4937">
                  <c:v>46.456600000000002</c:v>
                </c:pt>
                <c:pt idx="4938">
                  <c:v>46.470689999999998</c:v>
                </c:pt>
                <c:pt idx="4939">
                  <c:v>46.484780000000001</c:v>
                </c:pt>
                <c:pt idx="4940">
                  <c:v>46.498869999999997</c:v>
                </c:pt>
                <c:pt idx="4941">
                  <c:v>46.512970000000003</c:v>
                </c:pt>
                <c:pt idx="4942">
                  <c:v>46.527070000000002</c:v>
                </c:pt>
                <c:pt idx="4943">
                  <c:v>46.541159999999998</c:v>
                </c:pt>
                <c:pt idx="4944">
                  <c:v>46.55527</c:v>
                </c:pt>
                <c:pt idx="4945">
                  <c:v>46.569369999999999</c:v>
                </c:pt>
                <c:pt idx="4946">
                  <c:v>46.583480000000002</c:v>
                </c:pt>
                <c:pt idx="4947">
                  <c:v>46.597580000000001</c:v>
                </c:pt>
                <c:pt idx="4948">
                  <c:v>46.611690000000003</c:v>
                </c:pt>
                <c:pt idx="4949">
                  <c:v>46.625799999999998</c:v>
                </c:pt>
                <c:pt idx="4950">
                  <c:v>46.639919999999996</c:v>
                </c:pt>
                <c:pt idx="4951">
                  <c:v>46.654040000000002</c:v>
                </c:pt>
                <c:pt idx="4952">
                  <c:v>46.66816</c:v>
                </c:pt>
                <c:pt idx="4953">
                  <c:v>46.682270000000003</c:v>
                </c:pt>
                <c:pt idx="4954">
                  <c:v>46.696399999999997</c:v>
                </c:pt>
                <c:pt idx="4955">
                  <c:v>46.710520000000002</c:v>
                </c:pt>
                <c:pt idx="4956">
                  <c:v>46.724649999999997</c:v>
                </c:pt>
                <c:pt idx="4957">
                  <c:v>46.738779999999998</c:v>
                </c:pt>
                <c:pt idx="4958">
                  <c:v>46.75291</c:v>
                </c:pt>
                <c:pt idx="4959">
                  <c:v>46.767040000000001</c:v>
                </c:pt>
                <c:pt idx="4960">
                  <c:v>46.781179999999999</c:v>
                </c:pt>
                <c:pt idx="4961">
                  <c:v>46.795319999999997</c:v>
                </c:pt>
                <c:pt idx="4962">
                  <c:v>46.809460000000001</c:v>
                </c:pt>
                <c:pt idx="4963">
                  <c:v>46.823599999999999</c:v>
                </c:pt>
                <c:pt idx="4964">
                  <c:v>46.837739999999997</c:v>
                </c:pt>
                <c:pt idx="4965">
                  <c:v>46.851889999999997</c:v>
                </c:pt>
                <c:pt idx="4966">
                  <c:v>46.866039999999998</c:v>
                </c:pt>
                <c:pt idx="4967">
                  <c:v>46.880189999999999</c:v>
                </c:pt>
                <c:pt idx="4968">
                  <c:v>46.89434</c:v>
                </c:pt>
                <c:pt idx="4969">
                  <c:v>46.908499999999997</c:v>
                </c:pt>
                <c:pt idx="4970">
                  <c:v>46.922649999999997</c:v>
                </c:pt>
                <c:pt idx="4971">
                  <c:v>46.936810000000001</c:v>
                </c:pt>
                <c:pt idx="4972">
                  <c:v>46.950969999999998</c:v>
                </c:pt>
                <c:pt idx="4973">
                  <c:v>46.965139999999998</c:v>
                </c:pt>
                <c:pt idx="4974">
                  <c:v>46.979300000000002</c:v>
                </c:pt>
                <c:pt idx="4975">
                  <c:v>46.993470000000002</c:v>
                </c:pt>
                <c:pt idx="4976">
                  <c:v>47.007640000000002</c:v>
                </c:pt>
                <c:pt idx="4977">
                  <c:v>47.021810000000002</c:v>
                </c:pt>
                <c:pt idx="4978">
                  <c:v>47.035980000000002</c:v>
                </c:pt>
                <c:pt idx="4979">
                  <c:v>47.050159999999998</c:v>
                </c:pt>
                <c:pt idx="4980">
                  <c:v>47.064340000000001</c:v>
                </c:pt>
                <c:pt idx="4981">
                  <c:v>47.078519999999997</c:v>
                </c:pt>
                <c:pt idx="4982">
                  <c:v>47.092700000000001</c:v>
                </c:pt>
                <c:pt idx="4983">
                  <c:v>47.10689</c:v>
                </c:pt>
                <c:pt idx="4984">
                  <c:v>47.121070000000003</c:v>
                </c:pt>
                <c:pt idx="4985">
                  <c:v>47.135260000000002</c:v>
                </c:pt>
                <c:pt idx="4986">
                  <c:v>47.149450000000002</c:v>
                </c:pt>
                <c:pt idx="4987">
                  <c:v>47.163649999999997</c:v>
                </c:pt>
                <c:pt idx="4988">
                  <c:v>47.177840000000003</c:v>
                </c:pt>
                <c:pt idx="4989">
                  <c:v>47.192039999999999</c:v>
                </c:pt>
                <c:pt idx="4990">
                  <c:v>47.206240000000001</c:v>
                </c:pt>
                <c:pt idx="4991">
                  <c:v>47.220440000000004</c:v>
                </c:pt>
                <c:pt idx="4992">
                  <c:v>47.234650000000002</c:v>
                </c:pt>
                <c:pt idx="4993">
                  <c:v>47.248849999999997</c:v>
                </c:pt>
                <c:pt idx="4994">
                  <c:v>47.263060000000003</c:v>
                </c:pt>
                <c:pt idx="4995">
                  <c:v>47.277270000000001</c:v>
                </c:pt>
                <c:pt idx="4996">
                  <c:v>47.29148</c:v>
                </c:pt>
                <c:pt idx="4997">
                  <c:v>47.305689999999998</c:v>
                </c:pt>
                <c:pt idx="4998">
                  <c:v>47.31991</c:v>
                </c:pt>
                <c:pt idx="4999">
                  <c:v>47.334130000000002</c:v>
                </c:pt>
                <c:pt idx="5000">
                  <c:v>47.348350000000003</c:v>
                </c:pt>
                <c:pt idx="5001">
                  <c:v>47.362580000000001</c:v>
                </c:pt>
                <c:pt idx="5002">
                  <c:v>47.376800000000003</c:v>
                </c:pt>
                <c:pt idx="5003">
                  <c:v>47.391030000000001</c:v>
                </c:pt>
                <c:pt idx="5004">
                  <c:v>47.405259999999998</c:v>
                </c:pt>
                <c:pt idx="5005">
                  <c:v>47.419490000000003</c:v>
                </c:pt>
                <c:pt idx="5006">
                  <c:v>47.433720000000001</c:v>
                </c:pt>
                <c:pt idx="5007">
                  <c:v>47.447960000000002</c:v>
                </c:pt>
                <c:pt idx="5008">
                  <c:v>47.462200000000003</c:v>
                </c:pt>
                <c:pt idx="5009">
                  <c:v>47.476439999999997</c:v>
                </c:pt>
                <c:pt idx="5010">
                  <c:v>47.490679999999998</c:v>
                </c:pt>
                <c:pt idx="5011">
                  <c:v>47.504919999999998</c:v>
                </c:pt>
                <c:pt idx="5012">
                  <c:v>47.519170000000003</c:v>
                </c:pt>
                <c:pt idx="5013">
                  <c:v>47.53342</c:v>
                </c:pt>
                <c:pt idx="5014">
                  <c:v>47.547669999999997</c:v>
                </c:pt>
                <c:pt idx="5015">
                  <c:v>47.561920000000001</c:v>
                </c:pt>
                <c:pt idx="5016">
                  <c:v>47.576180000000001</c:v>
                </c:pt>
                <c:pt idx="5017">
                  <c:v>47.590440000000001</c:v>
                </c:pt>
                <c:pt idx="5018">
                  <c:v>47.604689999999998</c:v>
                </c:pt>
                <c:pt idx="5019">
                  <c:v>47.618960000000001</c:v>
                </c:pt>
                <c:pt idx="5020">
                  <c:v>47.633220000000001</c:v>
                </c:pt>
                <c:pt idx="5021">
                  <c:v>47.647480000000002</c:v>
                </c:pt>
                <c:pt idx="5022">
                  <c:v>47.661749999999998</c:v>
                </c:pt>
                <c:pt idx="5023">
                  <c:v>47.676020000000001</c:v>
                </c:pt>
                <c:pt idx="5024">
                  <c:v>47.690300000000001</c:v>
                </c:pt>
                <c:pt idx="5025">
                  <c:v>47.704569999999997</c:v>
                </c:pt>
                <c:pt idx="5026">
                  <c:v>47.718850000000003</c:v>
                </c:pt>
                <c:pt idx="5027">
                  <c:v>47.73312</c:v>
                </c:pt>
                <c:pt idx="5028">
                  <c:v>47.747410000000002</c:v>
                </c:pt>
                <c:pt idx="5029">
                  <c:v>47.761690000000002</c:v>
                </c:pt>
                <c:pt idx="5030">
                  <c:v>47.775970000000001</c:v>
                </c:pt>
                <c:pt idx="5031">
                  <c:v>47.790260000000004</c:v>
                </c:pt>
                <c:pt idx="5032">
                  <c:v>47.804549999999999</c:v>
                </c:pt>
                <c:pt idx="5033">
                  <c:v>47.818840000000002</c:v>
                </c:pt>
                <c:pt idx="5034">
                  <c:v>47.833129999999997</c:v>
                </c:pt>
                <c:pt idx="5035">
                  <c:v>47.847430000000003</c:v>
                </c:pt>
                <c:pt idx="5036">
                  <c:v>47.861730000000001</c:v>
                </c:pt>
                <c:pt idx="5037">
                  <c:v>47.87603</c:v>
                </c:pt>
                <c:pt idx="5038">
                  <c:v>47.890329999999999</c:v>
                </c:pt>
                <c:pt idx="5039">
                  <c:v>47.904640000000001</c:v>
                </c:pt>
                <c:pt idx="5040">
                  <c:v>47.918939999999999</c:v>
                </c:pt>
                <c:pt idx="5041">
                  <c:v>47.933250000000001</c:v>
                </c:pt>
                <c:pt idx="5042">
                  <c:v>47.947560000000003</c:v>
                </c:pt>
                <c:pt idx="5043">
                  <c:v>47.961869999999998</c:v>
                </c:pt>
                <c:pt idx="5044">
                  <c:v>47.976190000000003</c:v>
                </c:pt>
                <c:pt idx="5045">
                  <c:v>47.99051</c:v>
                </c:pt>
                <c:pt idx="5046">
                  <c:v>48.004829999999998</c:v>
                </c:pt>
                <c:pt idx="5047">
                  <c:v>48.019150000000003</c:v>
                </c:pt>
                <c:pt idx="5048">
                  <c:v>48.033470000000001</c:v>
                </c:pt>
                <c:pt idx="5049">
                  <c:v>48.047789999999999</c:v>
                </c:pt>
                <c:pt idx="5050">
                  <c:v>48.06212</c:v>
                </c:pt>
                <c:pt idx="5051">
                  <c:v>48.076450000000001</c:v>
                </c:pt>
                <c:pt idx="5052">
                  <c:v>48.090789999999998</c:v>
                </c:pt>
                <c:pt idx="5053">
                  <c:v>48.105119999999999</c:v>
                </c:pt>
                <c:pt idx="5054">
                  <c:v>48.119459999999997</c:v>
                </c:pt>
                <c:pt idx="5055">
                  <c:v>48.133789999999998</c:v>
                </c:pt>
                <c:pt idx="5056">
                  <c:v>48.148139999999998</c:v>
                </c:pt>
                <c:pt idx="5057">
                  <c:v>48.162480000000002</c:v>
                </c:pt>
                <c:pt idx="5058">
                  <c:v>48.176819999999999</c:v>
                </c:pt>
                <c:pt idx="5059">
                  <c:v>48.19117</c:v>
                </c:pt>
                <c:pt idx="5060">
                  <c:v>48.20552</c:v>
                </c:pt>
                <c:pt idx="5061">
                  <c:v>48.21987</c:v>
                </c:pt>
                <c:pt idx="5062">
                  <c:v>48.234220000000001</c:v>
                </c:pt>
                <c:pt idx="5063">
                  <c:v>48.248579999999997</c:v>
                </c:pt>
                <c:pt idx="5064">
                  <c:v>48.26294</c:v>
                </c:pt>
                <c:pt idx="5065">
                  <c:v>48.277290000000001</c:v>
                </c:pt>
                <c:pt idx="5066">
                  <c:v>48.29166</c:v>
                </c:pt>
                <c:pt idx="5067">
                  <c:v>48.306019999999997</c:v>
                </c:pt>
                <c:pt idx="5068">
                  <c:v>48.320390000000003</c:v>
                </c:pt>
                <c:pt idx="5069">
                  <c:v>48.33475</c:v>
                </c:pt>
                <c:pt idx="5070">
                  <c:v>48.349119999999999</c:v>
                </c:pt>
                <c:pt idx="5071">
                  <c:v>48.363500000000002</c:v>
                </c:pt>
                <c:pt idx="5072">
                  <c:v>48.377870000000001</c:v>
                </c:pt>
                <c:pt idx="5073">
                  <c:v>48.392249999999997</c:v>
                </c:pt>
                <c:pt idx="5074">
                  <c:v>48.40663</c:v>
                </c:pt>
                <c:pt idx="5075">
                  <c:v>48.421010000000003</c:v>
                </c:pt>
                <c:pt idx="5076">
                  <c:v>48.435389999999998</c:v>
                </c:pt>
                <c:pt idx="5077">
                  <c:v>48.449779999999997</c:v>
                </c:pt>
                <c:pt idx="5078">
                  <c:v>48.464170000000003</c:v>
                </c:pt>
                <c:pt idx="5079">
                  <c:v>48.478560000000002</c:v>
                </c:pt>
                <c:pt idx="5080">
                  <c:v>48.49295</c:v>
                </c:pt>
                <c:pt idx="5081">
                  <c:v>48.507339999999999</c:v>
                </c:pt>
                <c:pt idx="5082">
                  <c:v>48.521740000000001</c:v>
                </c:pt>
                <c:pt idx="5083">
                  <c:v>48.536140000000003</c:v>
                </c:pt>
                <c:pt idx="5084">
                  <c:v>48.550539999999998</c:v>
                </c:pt>
                <c:pt idx="5085">
                  <c:v>48.56494</c:v>
                </c:pt>
                <c:pt idx="5086">
                  <c:v>48.579349999999998</c:v>
                </c:pt>
                <c:pt idx="5087">
                  <c:v>48.59375</c:v>
                </c:pt>
                <c:pt idx="5088">
                  <c:v>48.608159999999998</c:v>
                </c:pt>
                <c:pt idx="5089">
                  <c:v>48.622570000000003</c:v>
                </c:pt>
                <c:pt idx="5090">
                  <c:v>48.636989999999997</c:v>
                </c:pt>
                <c:pt idx="5091">
                  <c:v>48.651400000000002</c:v>
                </c:pt>
                <c:pt idx="5092">
                  <c:v>48.665819999999997</c:v>
                </c:pt>
                <c:pt idx="5093">
                  <c:v>48.680239999999998</c:v>
                </c:pt>
                <c:pt idx="5094">
                  <c:v>48.694659999999999</c:v>
                </c:pt>
                <c:pt idx="5095">
                  <c:v>48.70908</c:v>
                </c:pt>
                <c:pt idx="5096">
                  <c:v>48.723509999999997</c:v>
                </c:pt>
                <c:pt idx="5097">
                  <c:v>48.737940000000002</c:v>
                </c:pt>
                <c:pt idx="5098">
                  <c:v>48.752369999999999</c:v>
                </c:pt>
                <c:pt idx="5099">
                  <c:v>48.766800000000003</c:v>
                </c:pt>
                <c:pt idx="5100">
                  <c:v>48.781230000000001</c:v>
                </c:pt>
                <c:pt idx="5101">
                  <c:v>48.795670000000001</c:v>
                </c:pt>
                <c:pt idx="5102">
                  <c:v>48.810110000000002</c:v>
                </c:pt>
                <c:pt idx="5103">
                  <c:v>48.824550000000002</c:v>
                </c:pt>
                <c:pt idx="5104">
                  <c:v>48.838990000000003</c:v>
                </c:pt>
                <c:pt idx="5105">
                  <c:v>48.853439999999999</c:v>
                </c:pt>
                <c:pt idx="5106">
                  <c:v>48.867890000000003</c:v>
                </c:pt>
                <c:pt idx="5107">
                  <c:v>48.882339999999999</c:v>
                </c:pt>
                <c:pt idx="5108">
                  <c:v>48.896790000000003</c:v>
                </c:pt>
                <c:pt idx="5109">
                  <c:v>48.911239999999999</c:v>
                </c:pt>
                <c:pt idx="5110">
                  <c:v>48.925699999999999</c:v>
                </c:pt>
                <c:pt idx="5111">
                  <c:v>48.940159999999999</c:v>
                </c:pt>
                <c:pt idx="5112">
                  <c:v>48.954619999999998</c:v>
                </c:pt>
                <c:pt idx="5113">
                  <c:v>48.969079999999998</c:v>
                </c:pt>
                <c:pt idx="5114">
                  <c:v>48.983539999999998</c:v>
                </c:pt>
                <c:pt idx="5115">
                  <c:v>48.998010000000001</c:v>
                </c:pt>
                <c:pt idx="5116">
                  <c:v>49.012479999999996</c:v>
                </c:pt>
                <c:pt idx="5117">
                  <c:v>49.026949999999999</c:v>
                </c:pt>
                <c:pt idx="5118">
                  <c:v>49.041420000000002</c:v>
                </c:pt>
                <c:pt idx="5119">
                  <c:v>49.055900000000001</c:v>
                </c:pt>
                <c:pt idx="5120">
                  <c:v>49.070369999999997</c:v>
                </c:pt>
                <c:pt idx="5121">
                  <c:v>49.084850000000003</c:v>
                </c:pt>
                <c:pt idx="5122">
                  <c:v>49.099330000000002</c:v>
                </c:pt>
                <c:pt idx="5123">
                  <c:v>49.113819999999997</c:v>
                </c:pt>
                <c:pt idx="5124">
                  <c:v>49.128300000000003</c:v>
                </c:pt>
                <c:pt idx="5125">
                  <c:v>49.142789999999998</c:v>
                </c:pt>
                <c:pt idx="5126">
                  <c:v>49.15728</c:v>
                </c:pt>
                <c:pt idx="5127">
                  <c:v>49.171779999999998</c:v>
                </c:pt>
                <c:pt idx="5128">
                  <c:v>49.18627</c:v>
                </c:pt>
                <c:pt idx="5129">
                  <c:v>49.200760000000002</c:v>
                </c:pt>
                <c:pt idx="5130">
                  <c:v>49.215260000000001</c:v>
                </c:pt>
                <c:pt idx="5131">
                  <c:v>49.229759999999999</c:v>
                </c:pt>
                <c:pt idx="5132">
                  <c:v>49.24427</c:v>
                </c:pt>
                <c:pt idx="5133">
                  <c:v>49.258769999999998</c:v>
                </c:pt>
                <c:pt idx="5134">
                  <c:v>49.27328</c:v>
                </c:pt>
                <c:pt idx="5135">
                  <c:v>49.287790000000001</c:v>
                </c:pt>
                <c:pt idx="5136">
                  <c:v>49.302300000000002</c:v>
                </c:pt>
                <c:pt idx="5137">
                  <c:v>49.316809999999997</c:v>
                </c:pt>
                <c:pt idx="5138">
                  <c:v>49.331330000000001</c:v>
                </c:pt>
                <c:pt idx="5139">
                  <c:v>49.345849999999999</c:v>
                </c:pt>
                <c:pt idx="5140">
                  <c:v>49.360370000000003</c:v>
                </c:pt>
                <c:pt idx="5141">
                  <c:v>49.374890000000001</c:v>
                </c:pt>
                <c:pt idx="5142">
                  <c:v>49.389420000000001</c:v>
                </c:pt>
                <c:pt idx="5143">
                  <c:v>49.403939999999999</c:v>
                </c:pt>
                <c:pt idx="5144">
                  <c:v>49.418469999999999</c:v>
                </c:pt>
                <c:pt idx="5145">
                  <c:v>49.433</c:v>
                </c:pt>
                <c:pt idx="5146">
                  <c:v>49.44753</c:v>
                </c:pt>
                <c:pt idx="5147">
                  <c:v>49.462069999999997</c:v>
                </c:pt>
                <c:pt idx="5148">
                  <c:v>49.476599999999998</c:v>
                </c:pt>
                <c:pt idx="5149">
                  <c:v>49.491140000000001</c:v>
                </c:pt>
                <c:pt idx="5150">
                  <c:v>49.505679999999998</c:v>
                </c:pt>
                <c:pt idx="5151">
                  <c:v>49.520229999999998</c:v>
                </c:pt>
                <c:pt idx="5152">
                  <c:v>49.534770000000002</c:v>
                </c:pt>
                <c:pt idx="5153">
                  <c:v>49.549320000000002</c:v>
                </c:pt>
                <c:pt idx="5154">
                  <c:v>49.563870000000001</c:v>
                </c:pt>
                <c:pt idx="5155">
                  <c:v>49.578420000000001</c:v>
                </c:pt>
                <c:pt idx="5156">
                  <c:v>49.592979999999997</c:v>
                </c:pt>
                <c:pt idx="5157">
                  <c:v>49.607529999999997</c:v>
                </c:pt>
                <c:pt idx="5158">
                  <c:v>49.62209</c:v>
                </c:pt>
                <c:pt idx="5159">
                  <c:v>49.636650000000003</c:v>
                </c:pt>
                <c:pt idx="5160">
                  <c:v>49.651209999999999</c:v>
                </c:pt>
                <c:pt idx="5161">
                  <c:v>49.665779999999998</c:v>
                </c:pt>
                <c:pt idx="5162">
                  <c:v>49.680349999999997</c:v>
                </c:pt>
                <c:pt idx="5163">
                  <c:v>49.694920000000003</c:v>
                </c:pt>
                <c:pt idx="5164">
                  <c:v>49.709490000000002</c:v>
                </c:pt>
                <c:pt idx="5165">
                  <c:v>49.724060000000001</c:v>
                </c:pt>
                <c:pt idx="5166">
                  <c:v>49.738639999999997</c:v>
                </c:pt>
                <c:pt idx="5167">
                  <c:v>49.753219999999999</c:v>
                </c:pt>
                <c:pt idx="5168">
                  <c:v>49.767800000000001</c:v>
                </c:pt>
                <c:pt idx="5169">
                  <c:v>49.782380000000003</c:v>
                </c:pt>
                <c:pt idx="5170">
                  <c:v>49.796959999999999</c:v>
                </c:pt>
                <c:pt idx="5171">
                  <c:v>49.811549999999997</c:v>
                </c:pt>
                <c:pt idx="5172">
                  <c:v>49.826129999999999</c:v>
                </c:pt>
                <c:pt idx="5173">
                  <c:v>49.840719999999997</c:v>
                </c:pt>
                <c:pt idx="5174">
                  <c:v>49.855319999999999</c:v>
                </c:pt>
                <c:pt idx="5175">
                  <c:v>49.869909999999997</c:v>
                </c:pt>
                <c:pt idx="5176">
                  <c:v>49.884509999999999</c:v>
                </c:pt>
                <c:pt idx="5177">
                  <c:v>49.89911</c:v>
                </c:pt>
                <c:pt idx="5178">
                  <c:v>49.913710000000002</c:v>
                </c:pt>
                <c:pt idx="5179">
                  <c:v>49.928310000000003</c:v>
                </c:pt>
                <c:pt idx="5180">
                  <c:v>49.942920000000001</c:v>
                </c:pt>
                <c:pt idx="5181">
                  <c:v>49.957529999999998</c:v>
                </c:pt>
                <c:pt idx="5182">
                  <c:v>49.972140000000003</c:v>
                </c:pt>
                <c:pt idx="5183">
                  <c:v>49.986750000000001</c:v>
                </c:pt>
                <c:pt idx="5184">
                  <c:v>50.001359999999998</c:v>
                </c:pt>
                <c:pt idx="5185">
                  <c:v>50.015979999999999</c:v>
                </c:pt>
                <c:pt idx="5186">
                  <c:v>50.0306</c:v>
                </c:pt>
                <c:pt idx="5187">
                  <c:v>50.04522</c:v>
                </c:pt>
                <c:pt idx="5188">
                  <c:v>50.059840000000001</c:v>
                </c:pt>
                <c:pt idx="5189">
                  <c:v>50.074460000000002</c:v>
                </c:pt>
                <c:pt idx="5190">
                  <c:v>50.089089999999999</c:v>
                </c:pt>
                <c:pt idx="5191">
                  <c:v>50.103720000000003</c:v>
                </c:pt>
                <c:pt idx="5192">
                  <c:v>50.11835</c:v>
                </c:pt>
                <c:pt idx="5193">
                  <c:v>50.132980000000003</c:v>
                </c:pt>
                <c:pt idx="5194">
                  <c:v>50.147620000000003</c:v>
                </c:pt>
                <c:pt idx="5195">
                  <c:v>50.162260000000003</c:v>
                </c:pt>
                <c:pt idx="5196">
                  <c:v>50.176900000000003</c:v>
                </c:pt>
                <c:pt idx="5197">
                  <c:v>50.191540000000003</c:v>
                </c:pt>
                <c:pt idx="5198">
                  <c:v>50.206180000000003</c:v>
                </c:pt>
                <c:pt idx="5199">
                  <c:v>50.220829999999999</c:v>
                </c:pt>
                <c:pt idx="5200">
                  <c:v>50.235480000000003</c:v>
                </c:pt>
                <c:pt idx="5201">
                  <c:v>50.250129999999999</c:v>
                </c:pt>
                <c:pt idx="5202">
                  <c:v>50.264780000000002</c:v>
                </c:pt>
                <c:pt idx="5203">
                  <c:v>50.279429999999998</c:v>
                </c:pt>
                <c:pt idx="5204">
                  <c:v>50.294089999999997</c:v>
                </c:pt>
                <c:pt idx="5205">
                  <c:v>50.308750000000003</c:v>
                </c:pt>
                <c:pt idx="5206">
                  <c:v>50.323410000000003</c:v>
                </c:pt>
                <c:pt idx="5207">
                  <c:v>50.338070000000002</c:v>
                </c:pt>
                <c:pt idx="5208">
                  <c:v>50.352739999999997</c:v>
                </c:pt>
                <c:pt idx="5209">
                  <c:v>50.367400000000004</c:v>
                </c:pt>
                <c:pt idx="5210">
                  <c:v>50.382080000000002</c:v>
                </c:pt>
                <c:pt idx="5211">
                  <c:v>50.396749999999997</c:v>
                </c:pt>
                <c:pt idx="5212">
                  <c:v>50.41142</c:v>
                </c:pt>
                <c:pt idx="5213">
                  <c:v>50.426090000000002</c:v>
                </c:pt>
                <c:pt idx="5214">
                  <c:v>50.440770000000001</c:v>
                </c:pt>
                <c:pt idx="5215">
                  <c:v>50.455460000000002</c:v>
                </c:pt>
                <c:pt idx="5216">
                  <c:v>50.470129999999997</c:v>
                </c:pt>
                <c:pt idx="5217">
                  <c:v>50.484819999999999</c:v>
                </c:pt>
                <c:pt idx="5218">
                  <c:v>50.499510000000001</c:v>
                </c:pt>
                <c:pt idx="5219">
                  <c:v>50.514189999999999</c:v>
                </c:pt>
                <c:pt idx="5220">
                  <c:v>50.528889999999997</c:v>
                </c:pt>
                <c:pt idx="5221">
                  <c:v>50.543579999999999</c:v>
                </c:pt>
                <c:pt idx="5222">
                  <c:v>50.55827</c:v>
                </c:pt>
                <c:pt idx="5223">
                  <c:v>50.572969999999998</c:v>
                </c:pt>
                <c:pt idx="5224">
                  <c:v>50.587670000000003</c:v>
                </c:pt>
                <c:pt idx="5225">
                  <c:v>50.602379999999997</c:v>
                </c:pt>
                <c:pt idx="5226">
                  <c:v>50.617080000000001</c:v>
                </c:pt>
                <c:pt idx="5227">
                  <c:v>50.631779999999999</c:v>
                </c:pt>
                <c:pt idx="5228">
                  <c:v>50.64649</c:v>
                </c:pt>
                <c:pt idx="5229">
                  <c:v>50.661200000000001</c:v>
                </c:pt>
                <c:pt idx="5230">
                  <c:v>50.675910000000002</c:v>
                </c:pt>
                <c:pt idx="5231">
                  <c:v>50.690629999999999</c:v>
                </c:pt>
                <c:pt idx="5232">
                  <c:v>50.705350000000003</c:v>
                </c:pt>
                <c:pt idx="5233">
                  <c:v>50.720059999999997</c:v>
                </c:pt>
                <c:pt idx="5234">
                  <c:v>50.734780000000001</c:v>
                </c:pt>
                <c:pt idx="5235">
                  <c:v>50.749510000000001</c:v>
                </c:pt>
                <c:pt idx="5236">
                  <c:v>50.764229999999998</c:v>
                </c:pt>
                <c:pt idx="5237">
                  <c:v>50.778959999999998</c:v>
                </c:pt>
                <c:pt idx="5238">
                  <c:v>50.793689999999998</c:v>
                </c:pt>
                <c:pt idx="5239">
                  <c:v>50.808419999999998</c:v>
                </c:pt>
                <c:pt idx="5240">
                  <c:v>50.823149999999998</c:v>
                </c:pt>
                <c:pt idx="5241">
                  <c:v>50.837890000000002</c:v>
                </c:pt>
                <c:pt idx="5242">
                  <c:v>50.852629999999998</c:v>
                </c:pt>
                <c:pt idx="5243">
                  <c:v>50.867370000000001</c:v>
                </c:pt>
                <c:pt idx="5244">
                  <c:v>50.882109999999997</c:v>
                </c:pt>
                <c:pt idx="5245">
                  <c:v>50.896850000000001</c:v>
                </c:pt>
                <c:pt idx="5246">
                  <c:v>50.9116</c:v>
                </c:pt>
                <c:pt idx="5247">
                  <c:v>50.926349999999999</c:v>
                </c:pt>
                <c:pt idx="5248">
                  <c:v>50.941099999999999</c:v>
                </c:pt>
                <c:pt idx="5249">
                  <c:v>50.955849999999998</c:v>
                </c:pt>
                <c:pt idx="5250">
                  <c:v>50.970610000000001</c:v>
                </c:pt>
                <c:pt idx="5251">
                  <c:v>50.98536</c:v>
                </c:pt>
                <c:pt idx="5252">
                  <c:v>51.000120000000003</c:v>
                </c:pt>
                <c:pt idx="5253">
                  <c:v>51.014879999999998</c:v>
                </c:pt>
                <c:pt idx="5254">
                  <c:v>51.029649999999997</c:v>
                </c:pt>
                <c:pt idx="5255">
                  <c:v>51.044409999999999</c:v>
                </c:pt>
                <c:pt idx="5256">
                  <c:v>51.059179999999998</c:v>
                </c:pt>
                <c:pt idx="5257">
                  <c:v>51.073950000000004</c:v>
                </c:pt>
                <c:pt idx="5258">
                  <c:v>51.088720000000002</c:v>
                </c:pt>
                <c:pt idx="5259">
                  <c:v>51.103499999999997</c:v>
                </c:pt>
                <c:pt idx="5260">
                  <c:v>51.118270000000003</c:v>
                </c:pt>
                <c:pt idx="5261">
                  <c:v>51.133049999999997</c:v>
                </c:pt>
                <c:pt idx="5262">
                  <c:v>51.147829999999999</c:v>
                </c:pt>
                <c:pt idx="5263">
                  <c:v>51.162610000000001</c:v>
                </c:pt>
                <c:pt idx="5264">
                  <c:v>51.177399999999999</c:v>
                </c:pt>
                <c:pt idx="5265">
                  <c:v>51.192189999999997</c:v>
                </c:pt>
                <c:pt idx="5266">
                  <c:v>51.206969999999998</c:v>
                </c:pt>
                <c:pt idx="5267">
                  <c:v>51.221769999999999</c:v>
                </c:pt>
                <c:pt idx="5268">
                  <c:v>51.236559999999997</c:v>
                </c:pt>
                <c:pt idx="5269">
                  <c:v>51.251350000000002</c:v>
                </c:pt>
                <c:pt idx="5270">
                  <c:v>51.266159999999999</c:v>
                </c:pt>
                <c:pt idx="5271">
                  <c:v>51.280949999999997</c:v>
                </c:pt>
                <c:pt idx="5272">
                  <c:v>51.295749999999998</c:v>
                </c:pt>
                <c:pt idx="5273">
                  <c:v>51.310560000000002</c:v>
                </c:pt>
                <c:pt idx="5274">
                  <c:v>51.325369999999999</c:v>
                </c:pt>
                <c:pt idx="5275">
                  <c:v>51.340179999999997</c:v>
                </c:pt>
                <c:pt idx="5276">
                  <c:v>51.354979999999998</c:v>
                </c:pt>
                <c:pt idx="5277">
                  <c:v>51.369799999999998</c:v>
                </c:pt>
                <c:pt idx="5278">
                  <c:v>51.384610000000002</c:v>
                </c:pt>
                <c:pt idx="5279">
                  <c:v>51.399430000000002</c:v>
                </c:pt>
                <c:pt idx="5280">
                  <c:v>51.414250000000003</c:v>
                </c:pt>
                <c:pt idx="5281">
                  <c:v>51.429070000000003</c:v>
                </c:pt>
                <c:pt idx="5282">
                  <c:v>51.443890000000003</c:v>
                </c:pt>
                <c:pt idx="5283">
                  <c:v>51.45872</c:v>
                </c:pt>
                <c:pt idx="5284">
                  <c:v>51.473550000000003</c:v>
                </c:pt>
                <c:pt idx="5285">
                  <c:v>51.488379999999999</c:v>
                </c:pt>
                <c:pt idx="5286">
                  <c:v>51.503210000000003</c:v>
                </c:pt>
                <c:pt idx="5287">
                  <c:v>51.518039999999999</c:v>
                </c:pt>
                <c:pt idx="5288">
                  <c:v>51.532879999999999</c:v>
                </c:pt>
                <c:pt idx="5289">
                  <c:v>51.547710000000002</c:v>
                </c:pt>
                <c:pt idx="5290">
                  <c:v>51.562550000000002</c:v>
                </c:pt>
                <c:pt idx="5291">
                  <c:v>51.577399999999997</c:v>
                </c:pt>
                <c:pt idx="5292">
                  <c:v>51.592239999999997</c:v>
                </c:pt>
                <c:pt idx="5293">
                  <c:v>51.607089999999999</c:v>
                </c:pt>
                <c:pt idx="5294">
                  <c:v>51.621940000000002</c:v>
                </c:pt>
                <c:pt idx="5295">
                  <c:v>51.636789999999998</c:v>
                </c:pt>
                <c:pt idx="5296">
                  <c:v>51.65164</c:v>
                </c:pt>
                <c:pt idx="5297">
                  <c:v>51.666499999999999</c:v>
                </c:pt>
                <c:pt idx="5298">
                  <c:v>51.681350000000002</c:v>
                </c:pt>
                <c:pt idx="5299">
                  <c:v>51.696219999999997</c:v>
                </c:pt>
                <c:pt idx="5300">
                  <c:v>51.711069999999999</c:v>
                </c:pt>
                <c:pt idx="5301">
                  <c:v>51.725940000000001</c:v>
                </c:pt>
                <c:pt idx="5302">
                  <c:v>51.740810000000003</c:v>
                </c:pt>
                <c:pt idx="5303">
                  <c:v>51.755679999999998</c:v>
                </c:pt>
                <c:pt idx="5304">
                  <c:v>51.77055</c:v>
                </c:pt>
                <c:pt idx="5305">
                  <c:v>51.785420000000002</c:v>
                </c:pt>
                <c:pt idx="5306">
                  <c:v>51.800289999999997</c:v>
                </c:pt>
                <c:pt idx="5307">
                  <c:v>51.815170000000002</c:v>
                </c:pt>
                <c:pt idx="5308">
                  <c:v>51.83005</c:v>
                </c:pt>
                <c:pt idx="5309">
                  <c:v>51.844929999999998</c:v>
                </c:pt>
                <c:pt idx="5310">
                  <c:v>51.859810000000003</c:v>
                </c:pt>
                <c:pt idx="5311">
                  <c:v>51.874690000000001</c:v>
                </c:pt>
                <c:pt idx="5312">
                  <c:v>51.889580000000002</c:v>
                </c:pt>
                <c:pt idx="5313">
                  <c:v>51.904470000000003</c:v>
                </c:pt>
                <c:pt idx="5314">
                  <c:v>51.919359999999998</c:v>
                </c:pt>
                <c:pt idx="5315">
                  <c:v>51.934260000000002</c:v>
                </c:pt>
                <c:pt idx="5316">
                  <c:v>51.949150000000003</c:v>
                </c:pt>
                <c:pt idx="5317">
                  <c:v>51.96405</c:v>
                </c:pt>
                <c:pt idx="5318">
                  <c:v>51.978949999999998</c:v>
                </c:pt>
                <c:pt idx="5319">
                  <c:v>51.993850000000002</c:v>
                </c:pt>
                <c:pt idx="5320">
                  <c:v>52.008760000000002</c:v>
                </c:pt>
                <c:pt idx="5321">
                  <c:v>52.023670000000003</c:v>
                </c:pt>
                <c:pt idx="5322">
                  <c:v>52.03857</c:v>
                </c:pt>
                <c:pt idx="5323">
                  <c:v>52.053489999999996</c:v>
                </c:pt>
                <c:pt idx="5324">
                  <c:v>52.068399999999997</c:v>
                </c:pt>
                <c:pt idx="5325">
                  <c:v>52.083309999999997</c:v>
                </c:pt>
                <c:pt idx="5326">
                  <c:v>52.098230000000001</c:v>
                </c:pt>
                <c:pt idx="5327">
                  <c:v>52.113149999999997</c:v>
                </c:pt>
                <c:pt idx="5328">
                  <c:v>52.128070000000001</c:v>
                </c:pt>
                <c:pt idx="5329">
                  <c:v>52.143000000000001</c:v>
                </c:pt>
                <c:pt idx="5330">
                  <c:v>52.157919999999997</c:v>
                </c:pt>
                <c:pt idx="5331">
                  <c:v>52.172849999999997</c:v>
                </c:pt>
                <c:pt idx="5332">
                  <c:v>52.187779999999997</c:v>
                </c:pt>
                <c:pt idx="5333">
                  <c:v>52.202710000000003</c:v>
                </c:pt>
                <c:pt idx="5334">
                  <c:v>52.217649999999999</c:v>
                </c:pt>
                <c:pt idx="5335">
                  <c:v>52.232579999999999</c:v>
                </c:pt>
                <c:pt idx="5336">
                  <c:v>52.247520000000002</c:v>
                </c:pt>
                <c:pt idx="5337">
                  <c:v>52.262459999999997</c:v>
                </c:pt>
                <c:pt idx="5338">
                  <c:v>52.2774</c:v>
                </c:pt>
                <c:pt idx="5339">
                  <c:v>52.292349999999999</c:v>
                </c:pt>
                <c:pt idx="5340">
                  <c:v>52.307299999999998</c:v>
                </c:pt>
                <c:pt idx="5341">
                  <c:v>52.322249999999997</c:v>
                </c:pt>
                <c:pt idx="5342">
                  <c:v>52.337200000000003</c:v>
                </c:pt>
                <c:pt idx="5343">
                  <c:v>52.352150000000002</c:v>
                </c:pt>
                <c:pt idx="5344">
                  <c:v>52.367109999999997</c:v>
                </c:pt>
                <c:pt idx="5345">
                  <c:v>52.382060000000003</c:v>
                </c:pt>
                <c:pt idx="5346">
                  <c:v>52.397030000000001</c:v>
                </c:pt>
                <c:pt idx="5347">
                  <c:v>52.411990000000003</c:v>
                </c:pt>
                <c:pt idx="5348">
                  <c:v>52.426949999999998</c:v>
                </c:pt>
                <c:pt idx="5349">
                  <c:v>52.441920000000003</c:v>
                </c:pt>
                <c:pt idx="5350">
                  <c:v>52.456890000000001</c:v>
                </c:pt>
                <c:pt idx="5351">
                  <c:v>52.47186</c:v>
                </c:pt>
                <c:pt idx="5352">
                  <c:v>52.486829999999998</c:v>
                </c:pt>
                <c:pt idx="5353">
                  <c:v>52.501800000000003</c:v>
                </c:pt>
                <c:pt idx="5354">
                  <c:v>52.516779999999997</c:v>
                </c:pt>
                <c:pt idx="5355">
                  <c:v>52.531759999999998</c:v>
                </c:pt>
                <c:pt idx="5356">
                  <c:v>52.54674</c:v>
                </c:pt>
                <c:pt idx="5357">
                  <c:v>52.561729999999997</c:v>
                </c:pt>
                <c:pt idx="5358">
                  <c:v>52.576709999999999</c:v>
                </c:pt>
                <c:pt idx="5359">
                  <c:v>52.591700000000003</c:v>
                </c:pt>
                <c:pt idx="5360">
                  <c:v>52.60669</c:v>
                </c:pt>
                <c:pt idx="5361">
                  <c:v>52.621679999999998</c:v>
                </c:pt>
                <c:pt idx="5362">
                  <c:v>52.636679999999998</c:v>
                </c:pt>
                <c:pt idx="5363">
                  <c:v>52.651670000000003</c:v>
                </c:pt>
                <c:pt idx="5364">
                  <c:v>52.666670000000003</c:v>
                </c:pt>
                <c:pt idx="5365">
                  <c:v>52.681669999999997</c:v>
                </c:pt>
                <c:pt idx="5366">
                  <c:v>52.696669999999997</c:v>
                </c:pt>
                <c:pt idx="5367">
                  <c:v>52.711680000000001</c:v>
                </c:pt>
                <c:pt idx="5368">
                  <c:v>52.726680000000002</c:v>
                </c:pt>
                <c:pt idx="5369">
                  <c:v>52.741700000000002</c:v>
                </c:pt>
                <c:pt idx="5370">
                  <c:v>52.756709999999998</c:v>
                </c:pt>
                <c:pt idx="5371">
                  <c:v>52.771720000000002</c:v>
                </c:pt>
                <c:pt idx="5372">
                  <c:v>52.786740000000002</c:v>
                </c:pt>
                <c:pt idx="5373">
                  <c:v>52.801749999999998</c:v>
                </c:pt>
                <c:pt idx="5374">
                  <c:v>52.816769999999998</c:v>
                </c:pt>
                <c:pt idx="5375">
                  <c:v>52.831789999999998</c:v>
                </c:pt>
                <c:pt idx="5376">
                  <c:v>52.846820000000001</c:v>
                </c:pt>
                <c:pt idx="5377">
                  <c:v>52.861840000000001</c:v>
                </c:pt>
                <c:pt idx="5378">
                  <c:v>52.876869999999997</c:v>
                </c:pt>
                <c:pt idx="5379">
                  <c:v>52.8919</c:v>
                </c:pt>
                <c:pt idx="5380">
                  <c:v>52.906939999999999</c:v>
                </c:pt>
                <c:pt idx="5381">
                  <c:v>52.921970000000002</c:v>
                </c:pt>
                <c:pt idx="5382">
                  <c:v>52.937010000000001</c:v>
                </c:pt>
                <c:pt idx="5383">
                  <c:v>52.95205</c:v>
                </c:pt>
                <c:pt idx="5384">
                  <c:v>52.967089999999999</c:v>
                </c:pt>
                <c:pt idx="5385">
                  <c:v>52.982129999999998</c:v>
                </c:pt>
                <c:pt idx="5386">
                  <c:v>52.99718</c:v>
                </c:pt>
                <c:pt idx="5387">
                  <c:v>53.012219999999999</c:v>
                </c:pt>
                <c:pt idx="5388">
                  <c:v>53.027279999999998</c:v>
                </c:pt>
                <c:pt idx="5389">
                  <c:v>53.042319999999997</c:v>
                </c:pt>
                <c:pt idx="5390">
                  <c:v>53.057380000000002</c:v>
                </c:pt>
                <c:pt idx="5391">
                  <c:v>53.07244</c:v>
                </c:pt>
                <c:pt idx="5392">
                  <c:v>53.087490000000003</c:v>
                </c:pt>
                <c:pt idx="5393">
                  <c:v>53.102550000000001</c:v>
                </c:pt>
                <c:pt idx="5394">
                  <c:v>53.117620000000002</c:v>
                </c:pt>
                <c:pt idx="5395">
                  <c:v>53.132680000000001</c:v>
                </c:pt>
                <c:pt idx="5396">
                  <c:v>53.147750000000002</c:v>
                </c:pt>
                <c:pt idx="5397">
                  <c:v>53.162820000000004</c:v>
                </c:pt>
                <c:pt idx="5398">
                  <c:v>53.177889999999998</c:v>
                </c:pt>
                <c:pt idx="5399">
                  <c:v>53.192959999999999</c:v>
                </c:pt>
                <c:pt idx="5400">
                  <c:v>53.208039999999997</c:v>
                </c:pt>
                <c:pt idx="5401">
                  <c:v>53.223109999999998</c:v>
                </c:pt>
                <c:pt idx="5402">
                  <c:v>53.238190000000003</c:v>
                </c:pt>
                <c:pt idx="5403">
                  <c:v>53.253279999999997</c:v>
                </c:pt>
                <c:pt idx="5404">
                  <c:v>53.268360000000001</c:v>
                </c:pt>
                <c:pt idx="5405">
                  <c:v>53.283450000000002</c:v>
                </c:pt>
                <c:pt idx="5406">
                  <c:v>53.29853</c:v>
                </c:pt>
                <c:pt idx="5407">
                  <c:v>53.313630000000003</c:v>
                </c:pt>
                <c:pt idx="5408">
                  <c:v>53.328719999999997</c:v>
                </c:pt>
                <c:pt idx="5409">
                  <c:v>53.343809999999998</c:v>
                </c:pt>
                <c:pt idx="5410">
                  <c:v>53.358910000000002</c:v>
                </c:pt>
                <c:pt idx="5411">
                  <c:v>53.374009999999998</c:v>
                </c:pt>
                <c:pt idx="5412">
                  <c:v>53.389110000000002</c:v>
                </c:pt>
                <c:pt idx="5413">
                  <c:v>53.404209999999999</c:v>
                </c:pt>
                <c:pt idx="5414">
                  <c:v>53.419319999999999</c:v>
                </c:pt>
                <c:pt idx="5415">
                  <c:v>53.434420000000003</c:v>
                </c:pt>
                <c:pt idx="5416">
                  <c:v>53.449530000000003</c:v>
                </c:pt>
                <c:pt idx="5417">
                  <c:v>53.464649999999999</c:v>
                </c:pt>
                <c:pt idx="5418">
                  <c:v>53.479759999999999</c:v>
                </c:pt>
                <c:pt idx="5419">
                  <c:v>53.494869999999999</c:v>
                </c:pt>
                <c:pt idx="5420">
                  <c:v>53.509990000000002</c:v>
                </c:pt>
                <c:pt idx="5421">
                  <c:v>53.525109999999998</c:v>
                </c:pt>
                <c:pt idx="5422">
                  <c:v>53.540230000000001</c:v>
                </c:pt>
                <c:pt idx="5423">
                  <c:v>53.55536</c:v>
                </c:pt>
                <c:pt idx="5424">
                  <c:v>53.570480000000003</c:v>
                </c:pt>
                <c:pt idx="5425">
                  <c:v>53.585610000000003</c:v>
                </c:pt>
                <c:pt idx="5426">
                  <c:v>53.600749999999998</c:v>
                </c:pt>
                <c:pt idx="5427">
                  <c:v>53.615879999999997</c:v>
                </c:pt>
                <c:pt idx="5428">
                  <c:v>53.631010000000003</c:v>
                </c:pt>
                <c:pt idx="5429">
                  <c:v>53.646149999999999</c:v>
                </c:pt>
                <c:pt idx="5430">
                  <c:v>53.661290000000001</c:v>
                </c:pt>
                <c:pt idx="5431">
                  <c:v>53.676430000000003</c:v>
                </c:pt>
                <c:pt idx="5432">
                  <c:v>53.691569999999999</c:v>
                </c:pt>
                <c:pt idx="5433">
                  <c:v>53.706719999999997</c:v>
                </c:pt>
                <c:pt idx="5434">
                  <c:v>53.721870000000003</c:v>
                </c:pt>
                <c:pt idx="5435">
                  <c:v>53.737020000000001</c:v>
                </c:pt>
                <c:pt idx="5436">
                  <c:v>53.75217</c:v>
                </c:pt>
                <c:pt idx="5437">
                  <c:v>53.767330000000001</c:v>
                </c:pt>
                <c:pt idx="5438">
                  <c:v>53.78248</c:v>
                </c:pt>
                <c:pt idx="5439">
                  <c:v>53.797640000000001</c:v>
                </c:pt>
                <c:pt idx="5440">
                  <c:v>53.812800000000003</c:v>
                </c:pt>
                <c:pt idx="5441">
                  <c:v>53.827959999999997</c:v>
                </c:pt>
                <c:pt idx="5442">
                  <c:v>53.843130000000002</c:v>
                </c:pt>
                <c:pt idx="5443">
                  <c:v>53.8583</c:v>
                </c:pt>
                <c:pt idx="5444">
                  <c:v>53.873469999999998</c:v>
                </c:pt>
                <c:pt idx="5445">
                  <c:v>53.888640000000002</c:v>
                </c:pt>
                <c:pt idx="5446">
                  <c:v>53.90381</c:v>
                </c:pt>
                <c:pt idx="5447">
                  <c:v>53.918990000000001</c:v>
                </c:pt>
                <c:pt idx="5448">
                  <c:v>53.934170000000002</c:v>
                </c:pt>
                <c:pt idx="5449">
                  <c:v>53.949339999999999</c:v>
                </c:pt>
                <c:pt idx="5450">
                  <c:v>53.964530000000003</c:v>
                </c:pt>
                <c:pt idx="5451">
                  <c:v>53.979709999999997</c:v>
                </c:pt>
                <c:pt idx="5452">
                  <c:v>53.994900000000001</c:v>
                </c:pt>
                <c:pt idx="5453">
                  <c:v>54.010089999999998</c:v>
                </c:pt>
                <c:pt idx="5454">
                  <c:v>54.025280000000002</c:v>
                </c:pt>
                <c:pt idx="5455">
                  <c:v>54.040469999999999</c:v>
                </c:pt>
                <c:pt idx="5456">
                  <c:v>54.055660000000003</c:v>
                </c:pt>
                <c:pt idx="5457">
                  <c:v>54.070860000000003</c:v>
                </c:pt>
                <c:pt idx="5458">
                  <c:v>54.086060000000003</c:v>
                </c:pt>
                <c:pt idx="5459">
                  <c:v>54.101260000000003</c:v>
                </c:pt>
                <c:pt idx="5460">
                  <c:v>54.11647</c:v>
                </c:pt>
                <c:pt idx="5461">
                  <c:v>54.13167</c:v>
                </c:pt>
                <c:pt idx="5462">
                  <c:v>54.146880000000003</c:v>
                </c:pt>
                <c:pt idx="5463">
                  <c:v>54.162089999999999</c:v>
                </c:pt>
                <c:pt idx="5464">
                  <c:v>54.177300000000002</c:v>
                </c:pt>
                <c:pt idx="5465">
                  <c:v>54.192520000000002</c:v>
                </c:pt>
                <c:pt idx="5466">
                  <c:v>54.207729999999998</c:v>
                </c:pt>
                <c:pt idx="5467">
                  <c:v>54.222949999999997</c:v>
                </c:pt>
                <c:pt idx="5468">
                  <c:v>54.238169999999997</c:v>
                </c:pt>
                <c:pt idx="5469">
                  <c:v>54.253390000000003</c:v>
                </c:pt>
                <c:pt idx="5470">
                  <c:v>54.268619999999999</c:v>
                </c:pt>
                <c:pt idx="5471">
                  <c:v>54.283839999999998</c:v>
                </c:pt>
                <c:pt idx="5472">
                  <c:v>54.29907</c:v>
                </c:pt>
                <c:pt idx="5473">
                  <c:v>54.314300000000003</c:v>
                </c:pt>
                <c:pt idx="5474">
                  <c:v>54.329540000000001</c:v>
                </c:pt>
                <c:pt idx="5475">
                  <c:v>54.344769999999997</c:v>
                </c:pt>
                <c:pt idx="5476">
                  <c:v>54.360010000000003</c:v>
                </c:pt>
                <c:pt idx="5477">
                  <c:v>54.375250000000001</c:v>
                </c:pt>
                <c:pt idx="5478">
                  <c:v>54.390500000000003</c:v>
                </c:pt>
                <c:pt idx="5479">
                  <c:v>54.405740000000002</c:v>
                </c:pt>
                <c:pt idx="5480">
                  <c:v>54.42098</c:v>
                </c:pt>
                <c:pt idx="5481">
                  <c:v>54.436230000000002</c:v>
                </c:pt>
                <c:pt idx="5482">
                  <c:v>54.451479999999997</c:v>
                </c:pt>
                <c:pt idx="5483">
                  <c:v>54.466740000000001</c:v>
                </c:pt>
                <c:pt idx="5484">
                  <c:v>54.481990000000003</c:v>
                </c:pt>
                <c:pt idx="5485">
                  <c:v>54.497250000000001</c:v>
                </c:pt>
                <c:pt idx="5486">
                  <c:v>54.512500000000003</c:v>
                </c:pt>
                <c:pt idx="5487">
                  <c:v>54.527769999999997</c:v>
                </c:pt>
                <c:pt idx="5488">
                  <c:v>54.543030000000002</c:v>
                </c:pt>
                <c:pt idx="5489">
                  <c:v>54.558300000000003</c:v>
                </c:pt>
                <c:pt idx="5490">
                  <c:v>54.573560000000001</c:v>
                </c:pt>
                <c:pt idx="5491">
                  <c:v>54.588830000000002</c:v>
                </c:pt>
                <c:pt idx="5492">
                  <c:v>54.604100000000003</c:v>
                </c:pt>
                <c:pt idx="5493">
                  <c:v>54.61938</c:v>
                </c:pt>
                <c:pt idx="5494">
                  <c:v>54.634650000000001</c:v>
                </c:pt>
                <c:pt idx="5495">
                  <c:v>54.649929999999998</c:v>
                </c:pt>
                <c:pt idx="5496">
                  <c:v>54.665210000000002</c:v>
                </c:pt>
                <c:pt idx="5497">
                  <c:v>54.680500000000002</c:v>
                </c:pt>
                <c:pt idx="5498">
                  <c:v>54.695779999999999</c:v>
                </c:pt>
                <c:pt idx="5499">
                  <c:v>54.711069999999999</c:v>
                </c:pt>
                <c:pt idx="5500">
                  <c:v>54.72636</c:v>
                </c:pt>
                <c:pt idx="5501">
                  <c:v>54.74165</c:v>
                </c:pt>
                <c:pt idx="5502">
                  <c:v>54.75694</c:v>
                </c:pt>
                <c:pt idx="5503">
                  <c:v>54.772239999999996</c:v>
                </c:pt>
                <c:pt idx="5504">
                  <c:v>54.787529999999997</c:v>
                </c:pt>
                <c:pt idx="5505">
                  <c:v>54.80283</c:v>
                </c:pt>
                <c:pt idx="5506">
                  <c:v>54.818129999999996</c:v>
                </c:pt>
                <c:pt idx="5507">
                  <c:v>54.833440000000003</c:v>
                </c:pt>
                <c:pt idx="5508">
                  <c:v>54.848739999999999</c:v>
                </c:pt>
                <c:pt idx="5509">
                  <c:v>54.864049999999999</c:v>
                </c:pt>
                <c:pt idx="5510">
                  <c:v>54.879359999999998</c:v>
                </c:pt>
                <c:pt idx="5511">
                  <c:v>54.894680000000001</c:v>
                </c:pt>
                <c:pt idx="5512">
                  <c:v>54.909990000000001</c:v>
                </c:pt>
                <c:pt idx="5513">
                  <c:v>54.925310000000003</c:v>
                </c:pt>
                <c:pt idx="5514">
                  <c:v>54.940620000000003</c:v>
                </c:pt>
                <c:pt idx="5515">
                  <c:v>54.955950000000001</c:v>
                </c:pt>
                <c:pt idx="5516">
                  <c:v>54.971269999999997</c:v>
                </c:pt>
                <c:pt idx="5517">
                  <c:v>54.986600000000003</c:v>
                </c:pt>
                <c:pt idx="5518">
                  <c:v>55.001919999999998</c:v>
                </c:pt>
                <c:pt idx="5519">
                  <c:v>55.017249999999997</c:v>
                </c:pt>
                <c:pt idx="5520">
                  <c:v>55.032589999999999</c:v>
                </c:pt>
                <c:pt idx="5521">
                  <c:v>55.047919999999998</c:v>
                </c:pt>
                <c:pt idx="5522">
                  <c:v>55.063249999999996</c:v>
                </c:pt>
                <c:pt idx="5523">
                  <c:v>55.078589999999998</c:v>
                </c:pt>
                <c:pt idx="5524">
                  <c:v>55.09393</c:v>
                </c:pt>
                <c:pt idx="5525">
                  <c:v>55.109270000000002</c:v>
                </c:pt>
                <c:pt idx="5526">
                  <c:v>55.12462</c:v>
                </c:pt>
                <c:pt idx="5527">
                  <c:v>55.139969999999998</c:v>
                </c:pt>
                <c:pt idx="5528">
                  <c:v>55.155320000000003</c:v>
                </c:pt>
                <c:pt idx="5529">
                  <c:v>55.170670000000001</c:v>
                </c:pt>
                <c:pt idx="5530">
                  <c:v>55.186019999999999</c:v>
                </c:pt>
                <c:pt idx="5531">
                  <c:v>55.201369999999997</c:v>
                </c:pt>
                <c:pt idx="5532">
                  <c:v>55.216729999999998</c:v>
                </c:pt>
                <c:pt idx="5533">
                  <c:v>55.232089999999999</c:v>
                </c:pt>
                <c:pt idx="5534">
                  <c:v>55.247450000000001</c:v>
                </c:pt>
                <c:pt idx="5535">
                  <c:v>55.262810000000002</c:v>
                </c:pt>
                <c:pt idx="5536">
                  <c:v>55.278179999999999</c:v>
                </c:pt>
                <c:pt idx="5537">
                  <c:v>55.293550000000003</c:v>
                </c:pt>
                <c:pt idx="5538">
                  <c:v>55.308920000000001</c:v>
                </c:pt>
                <c:pt idx="5539">
                  <c:v>55.324289999999998</c:v>
                </c:pt>
                <c:pt idx="5540">
                  <c:v>55.339660000000002</c:v>
                </c:pt>
                <c:pt idx="5541">
                  <c:v>55.355040000000002</c:v>
                </c:pt>
                <c:pt idx="5542">
                  <c:v>55.370420000000003</c:v>
                </c:pt>
                <c:pt idx="5543">
                  <c:v>55.385800000000003</c:v>
                </c:pt>
                <c:pt idx="5544">
                  <c:v>55.401179999999997</c:v>
                </c:pt>
                <c:pt idx="5545">
                  <c:v>55.41657</c:v>
                </c:pt>
                <c:pt idx="5546">
                  <c:v>55.431959999999997</c:v>
                </c:pt>
                <c:pt idx="5547">
                  <c:v>55.44735</c:v>
                </c:pt>
                <c:pt idx="5548">
                  <c:v>55.462739999999997</c:v>
                </c:pt>
                <c:pt idx="5549">
                  <c:v>55.47813</c:v>
                </c:pt>
                <c:pt idx="5550">
                  <c:v>55.49353</c:v>
                </c:pt>
                <c:pt idx="5551">
                  <c:v>55.508920000000003</c:v>
                </c:pt>
                <c:pt idx="5552">
                  <c:v>55.524320000000003</c:v>
                </c:pt>
                <c:pt idx="5553">
                  <c:v>55.539729999999999</c:v>
                </c:pt>
                <c:pt idx="5554">
                  <c:v>55.555129999999998</c:v>
                </c:pt>
                <c:pt idx="5555">
                  <c:v>55.570540000000001</c:v>
                </c:pt>
                <c:pt idx="5556">
                  <c:v>55.585949999999997</c:v>
                </c:pt>
                <c:pt idx="5557">
                  <c:v>55.60136</c:v>
                </c:pt>
                <c:pt idx="5558">
                  <c:v>55.616770000000002</c:v>
                </c:pt>
                <c:pt idx="5559">
                  <c:v>55.632179999999998</c:v>
                </c:pt>
                <c:pt idx="5560">
                  <c:v>55.647599999999997</c:v>
                </c:pt>
                <c:pt idx="5561">
                  <c:v>55.663020000000003</c:v>
                </c:pt>
                <c:pt idx="5562">
                  <c:v>55.678440000000002</c:v>
                </c:pt>
                <c:pt idx="5563">
                  <c:v>55.693869999999997</c:v>
                </c:pt>
                <c:pt idx="5564">
                  <c:v>55.709290000000003</c:v>
                </c:pt>
                <c:pt idx="5565">
                  <c:v>55.724719999999998</c:v>
                </c:pt>
                <c:pt idx="5566">
                  <c:v>55.74015</c:v>
                </c:pt>
                <c:pt idx="5567">
                  <c:v>55.755580000000002</c:v>
                </c:pt>
                <c:pt idx="5568">
                  <c:v>55.77102</c:v>
                </c:pt>
                <c:pt idx="5569">
                  <c:v>55.786450000000002</c:v>
                </c:pt>
                <c:pt idx="5570">
                  <c:v>55.80189</c:v>
                </c:pt>
                <c:pt idx="5571">
                  <c:v>55.817329999999998</c:v>
                </c:pt>
                <c:pt idx="5572">
                  <c:v>55.832769999999996</c:v>
                </c:pt>
                <c:pt idx="5573">
                  <c:v>55.848219999999998</c:v>
                </c:pt>
                <c:pt idx="5574">
                  <c:v>55.863660000000003</c:v>
                </c:pt>
                <c:pt idx="5575">
                  <c:v>55.879109999999997</c:v>
                </c:pt>
                <c:pt idx="5576">
                  <c:v>55.894570000000002</c:v>
                </c:pt>
                <c:pt idx="5577">
                  <c:v>55.910020000000003</c:v>
                </c:pt>
                <c:pt idx="5578">
                  <c:v>55.925469999999997</c:v>
                </c:pt>
                <c:pt idx="5579">
                  <c:v>55.940930000000002</c:v>
                </c:pt>
                <c:pt idx="5580">
                  <c:v>55.956389999999999</c:v>
                </c:pt>
                <c:pt idx="5581">
                  <c:v>55.971850000000003</c:v>
                </c:pt>
                <c:pt idx="5582">
                  <c:v>55.987319999999997</c:v>
                </c:pt>
                <c:pt idx="5583">
                  <c:v>56.002780000000001</c:v>
                </c:pt>
                <c:pt idx="5584">
                  <c:v>56.018250000000002</c:v>
                </c:pt>
                <c:pt idx="5585">
                  <c:v>56.033720000000002</c:v>
                </c:pt>
                <c:pt idx="5586">
                  <c:v>56.049190000000003</c:v>
                </c:pt>
                <c:pt idx="5587">
                  <c:v>56.06467</c:v>
                </c:pt>
                <c:pt idx="5588">
                  <c:v>56.080150000000003</c:v>
                </c:pt>
                <c:pt idx="5589">
                  <c:v>56.09563</c:v>
                </c:pt>
                <c:pt idx="5590">
                  <c:v>56.111109999999996</c:v>
                </c:pt>
                <c:pt idx="5591">
                  <c:v>56.12659</c:v>
                </c:pt>
                <c:pt idx="5592">
                  <c:v>56.142069999999997</c:v>
                </c:pt>
                <c:pt idx="5593">
                  <c:v>56.157559999999997</c:v>
                </c:pt>
                <c:pt idx="5594">
                  <c:v>56.173050000000003</c:v>
                </c:pt>
                <c:pt idx="5595">
                  <c:v>56.188549999999999</c:v>
                </c:pt>
                <c:pt idx="5596">
                  <c:v>56.204039999999999</c:v>
                </c:pt>
                <c:pt idx="5597">
                  <c:v>56.219540000000002</c:v>
                </c:pt>
                <c:pt idx="5598">
                  <c:v>56.235030000000002</c:v>
                </c:pt>
                <c:pt idx="5599">
                  <c:v>56.250529999999998</c:v>
                </c:pt>
                <c:pt idx="5600">
                  <c:v>56.266039999999997</c:v>
                </c:pt>
                <c:pt idx="5601">
                  <c:v>56.28154</c:v>
                </c:pt>
                <c:pt idx="5602">
                  <c:v>56.297049999999999</c:v>
                </c:pt>
                <c:pt idx="5603">
                  <c:v>56.312559999999998</c:v>
                </c:pt>
                <c:pt idx="5604">
                  <c:v>56.328069999999997</c:v>
                </c:pt>
                <c:pt idx="5605">
                  <c:v>56.343580000000003</c:v>
                </c:pt>
                <c:pt idx="5606">
                  <c:v>56.359099999999998</c:v>
                </c:pt>
                <c:pt idx="5607">
                  <c:v>56.374609999999997</c:v>
                </c:pt>
                <c:pt idx="5608">
                  <c:v>56.390129999999999</c:v>
                </c:pt>
                <c:pt idx="5609">
                  <c:v>56.405650000000001</c:v>
                </c:pt>
                <c:pt idx="5610">
                  <c:v>56.42118</c:v>
                </c:pt>
                <c:pt idx="5611">
                  <c:v>56.436700000000002</c:v>
                </c:pt>
                <c:pt idx="5612">
                  <c:v>56.45223</c:v>
                </c:pt>
                <c:pt idx="5613">
                  <c:v>56.467759999999998</c:v>
                </c:pt>
                <c:pt idx="5614">
                  <c:v>56.4833</c:v>
                </c:pt>
                <c:pt idx="5615">
                  <c:v>56.498829999999998</c:v>
                </c:pt>
                <c:pt idx="5616">
                  <c:v>56.51437</c:v>
                </c:pt>
                <c:pt idx="5617">
                  <c:v>56.529899999999998</c:v>
                </c:pt>
                <c:pt idx="5618">
                  <c:v>56.545439999999999</c:v>
                </c:pt>
                <c:pt idx="5619">
                  <c:v>56.560989999999997</c:v>
                </c:pt>
                <c:pt idx="5620">
                  <c:v>56.576529999999998</c:v>
                </c:pt>
                <c:pt idx="5621">
                  <c:v>56.592080000000003</c:v>
                </c:pt>
                <c:pt idx="5622">
                  <c:v>56.60763</c:v>
                </c:pt>
                <c:pt idx="5623">
                  <c:v>56.623179999999998</c:v>
                </c:pt>
                <c:pt idx="5624">
                  <c:v>56.638739999999999</c:v>
                </c:pt>
                <c:pt idx="5625">
                  <c:v>56.654290000000003</c:v>
                </c:pt>
                <c:pt idx="5626">
                  <c:v>56.669849999999997</c:v>
                </c:pt>
                <c:pt idx="5627">
                  <c:v>56.685409999999997</c:v>
                </c:pt>
                <c:pt idx="5628">
                  <c:v>56.700969999999998</c:v>
                </c:pt>
                <c:pt idx="5629">
                  <c:v>56.716540000000002</c:v>
                </c:pt>
                <c:pt idx="5630">
                  <c:v>56.732109999999999</c:v>
                </c:pt>
                <c:pt idx="5631">
                  <c:v>56.747669999999999</c:v>
                </c:pt>
                <c:pt idx="5632">
                  <c:v>56.763240000000003</c:v>
                </c:pt>
                <c:pt idx="5633">
                  <c:v>56.778820000000003</c:v>
                </c:pt>
                <c:pt idx="5634">
                  <c:v>56.79439</c:v>
                </c:pt>
                <c:pt idx="5635">
                  <c:v>56.80997</c:v>
                </c:pt>
                <c:pt idx="5636">
                  <c:v>56.82555</c:v>
                </c:pt>
                <c:pt idx="5637">
                  <c:v>56.84113</c:v>
                </c:pt>
                <c:pt idx="5638">
                  <c:v>56.85671</c:v>
                </c:pt>
                <c:pt idx="5639">
                  <c:v>56.872300000000003</c:v>
                </c:pt>
                <c:pt idx="5640">
                  <c:v>56.887889999999999</c:v>
                </c:pt>
                <c:pt idx="5641">
                  <c:v>56.903480000000002</c:v>
                </c:pt>
                <c:pt idx="5642">
                  <c:v>56.919069999999998</c:v>
                </c:pt>
                <c:pt idx="5643">
                  <c:v>56.934669999999997</c:v>
                </c:pt>
                <c:pt idx="5644">
                  <c:v>56.95026</c:v>
                </c:pt>
                <c:pt idx="5645">
                  <c:v>56.965859999999999</c:v>
                </c:pt>
                <c:pt idx="5646">
                  <c:v>56.981459999999998</c:v>
                </c:pt>
                <c:pt idx="5647">
                  <c:v>56.997059999999998</c:v>
                </c:pt>
                <c:pt idx="5648">
                  <c:v>57.01267</c:v>
                </c:pt>
                <c:pt idx="5649">
                  <c:v>57.028269999999999</c:v>
                </c:pt>
                <c:pt idx="5650">
                  <c:v>57.043880000000001</c:v>
                </c:pt>
                <c:pt idx="5651">
                  <c:v>57.0595</c:v>
                </c:pt>
                <c:pt idx="5652">
                  <c:v>57.075110000000002</c:v>
                </c:pt>
                <c:pt idx="5653">
                  <c:v>57.090719999999997</c:v>
                </c:pt>
                <c:pt idx="5654">
                  <c:v>57.106340000000003</c:v>
                </c:pt>
                <c:pt idx="5655">
                  <c:v>57.121960000000001</c:v>
                </c:pt>
                <c:pt idx="5656">
                  <c:v>57.13758</c:v>
                </c:pt>
                <c:pt idx="5657">
                  <c:v>57.153210000000001</c:v>
                </c:pt>
                <c:pt idx="5658">
                  <c:v>57.16883</c:v>
                </c:pt>
                <c:pt idx="5659">
                  <c:v>57.184460000000001</c:v>
                </c:pt>
                <c:pt idx="5660">
                  <c:v>57.200099999999999</c:v>
                </c:pt>
                <c:pt idx="5661">
                  <c:v>57.215730000000001</c:v>
                </c:pt>
                <c:pt idx="5662">
                  <c:v>57.231360000000002</c:v>
                </c:pt>
                <c:pt idx="5663">
                  <c:v>57.247</c:v>
                </c:pt>
                <c:pt idx="5664">
                  <c:v>57.262639999999998</c:v>
                </c:pt>
                <c:pt idx="5665">
                  <c:v>57.278280000000002</c:v>
                </c:pt>
                <c:pt idx="5666">
                  <c:v>57.29392</c:v>
                </c:pt>
                <c:pt idx="5667">
                  <c:v>57.309570000000001</c:v>
                </c:pt>
                <c:pt idx="5668">
                  <c:v>57.325220000000002</c:v>
                </c:pt>
                <c:pt idx="5669">
                  <c:v>57.340870000000002</c:v>
                </c:pt>
                <c:pt idx="5670">
                  <c:v>57.356520000000003</c:v>
                </c:pt>
                <c:pt idx="5671">
                  <c:v>57.372169999999997</c:v>
                </c:pt>
                <c:pt idx="5672">
                  <c:v>57.387830000000001</c:v>
                </c:pt>
                <c:pt idx="5673">
                  <c:v>57.403489999999998</c:v>
                </c:pt>
                <c:pt idx="5674">
                  <c:v>57.419150000000002</c:v>
                </c:pt>
                <c:pt idx="5675">
                  <c:v>57.434809999999999</c:v>
                </c:pt>
                <c:pt idx="5676">
                  <c:v>57.450479999999999</c:v>
                </c:pt>
                <c:pt idx="5677">
                  <c:v>57.466140000000003</c:v>
                </c:pt>
                <c:pt idx="5678">
                  <c:v>57.481810000000003</c:v>
                </c:pt>
                <c:pt idx="5679">
                  <c:v>57.497480000000003</c:v>
                </c:pt>
                <c:pt idx="5680">
                  <c:v>57.513159999999999</c:v>
                </c:pt>
                <c:pt idx="5681">
                  <c:v>57.528829999999999</c:v>
                </c:pt>
                <c:pt idx="5682">
                  <c:v>57.544510000000002</c:v>
                </c:pt>
                <c:pt idx="5683">
                  <c:v>57.560189999999999</c:v>
                </c:pt>
                <c:pt idx="5684">
                  <c:v>57.575870000000002</c:v>
                </c:pt>
                <c:pt idx="5685">
                  <c:v>57.591560000000001</c:v>
                </c:pt>
                <c:pt idx="5686">
                  <c:v>57.607239999999997</c:v>
                </c:pt>
                <c:pt idx="5687">
                  <c:v>57.622929999999997</c:v>
                </c:pt>
                <c:pt idx="5688">
                  <c:v>57.638620000000003</c:v>
                </c:pt>
                <c:pt idx="5689">
                  <c:v>57.654319999999998</c:v>
                </c:pt>
                <c:pt idx="5690">
                  <c:v>57.670009999999998</c:v>
                </c:pt>
                <c:pt idx="5691">
                  <c:v>57.68571</c:v>
                </c:pt>
                <c:pt idx="5692">
                  <c:v>57.7014</c:v>
                </c:pt>
                <c:pt idx="5693">
                  <c:v>57.717109999999998</c:v>
                </c:pt>
                <c:pt idx="5694">
                  <c:v>57.732810000000001</c:v>
                </c:pt>
                <c:pt idx="5695">
                  <c:v>57.748519999999999</c:v>
                </c:pt>
                <c:pt idx="5696">
                  <c:v>57.764220000000002</c:v>
                </c:pt>
                <c:pt idx="5697">
                  <c:v>57.77993</c:v>
                </c:pt>
                <c:pt idx="5698">
                  <c:v>57.795639999999999</c:v>
                </c:pt>
                <c:pt idx="5699">
                  <c:v>57.811360000000001</c:v>
                </c:pt>
                <c:pt idx="5700">
                  <c:v>57.827069999999999</c:v>
                </c:pt>
                <c:pt idx="5701">
                  <c:v>57.842790000000001</c:v>
                </c:pt>
                <c:pt idx="5702">
                  <c:v>57.858510000000003</c:v>
                </c:pt>
                <c:pt idx="5703">
                  <c:v>57.874229999999997</c:v>
                </c:pt>
                <c:pt idx="5704">
                  <c:v>57.889960000000002</c:v>
                </c:pt>
                <c:pt idx="5705">
                  <c:v>57.90569</c:v>
                </c:pt>
                <c:pt idx="5706">
                  <c:v>57.921419999999998</c:v>
                </c:pt>
                <c:pt idx="5707">
                  <c:v>57.937150000000003</c:v>
                </c:pt>
                <c:pt idx="5708">
                  <c:v>57.95288</c:v>
                </c:pt>
                <c:pt idx="5709">
                  <c:v>57.968620000000001</c:v>
                </c:pt>
                <c:pt idx="5710">
                  <c:v>57.984349999999999</c:v>
                </c:pt>
                <c:pt idx="5711">
                  <c:v>58.00009</c:v>
                </c:pt>
                <c:pt idx="5712">
                  <c:v>58.015830000000001</c:v>
                </c:pt>
                <c:pt idx="5713">
                  <c:v>58.031579999999998</c:v>
                </c:pt>
                <c:pt idx="5714">
                  <c:v>58.047330000000002</c:v>
                </c:pt>
                <c:pt idx="5715">
                  <c:v>58.063070000000003</c:v>
                </c:pt>
                <c:pt idx="5716">
                  <c:v>58.07882</c:v>
                </c:pt>
                <c:pt idx="5717">
                  <c:v>58.094569999999997</c:v>
                </c:pt>
                <c:pt idx="5718">
                  <c:v>58.110329999999998</c:v>
                </c:pt>
                <c:pt idx="5719">
                  <c:v>58.126089999999998</c:v>
                </c:pt>
                <c:pt idx="5720">
                  <c:v>58.141849999999998</c:v>
                </c:pt>
                <c:pt idx="5721">
                  <c:v>58.157600000000002</c:v>
                </c:pt>
                <c:pt idx="5722">
                  <c:v>58.173369999999998</c:v>
                </c:pt>
                <c:pt idx="5723">
                  <c:v>58.189129999999999</c:v>
                </c:pt>
                <c:pt idx="5724">
                  <c:v>58.204900000000002</c:v>
                </c:pt>
                <c:pt idx="5725">
                  <c:v>58.220669999999998</c:v>
                </c:pt>
                <c:pt idx="5726">
                  <c:v>58.236440000000002</c:v>
                </c:pt>
                <c:pt idx="5727">
                  <c:v>58.252220000000001</c:v>
                </c:pt>
                <c:pt idx="5728">
                  <c:v>58.267989999999998</c:v>
                </c:pt>
                <c:pt idx="5729">
                  <c:v>58.283769999999997</c:v>
                </c:pt>
                <c:pt idx="5730">
                  <c:v>58.299550000000004</c:v>
                </c:pt>
                <c:pt idx="5731">
                  <c:v>58.315330000000003</c:v>
                </c:pt>
                <c:pt idx="5732">
                  <c:v>58.331119999999999</c:v>
                </c:pt>
                <c:pt idx="5733">
                  <c:v>58.346899999999998</c:v>
                </c:pt>
                <c:pt idx="5734">
                  <c:v>58.362690000000001</c:v>
                </c:pt>
                <c:pt idx="5735">
                  <c:v>58.378480000000003</c:v>
                </c:pt>
                <c:pt idx="5736">
                  <c:v>58.394280000000002</c:v>
                </c:pt>
                <c:pt idx="5737">
                  <c:v>58.410069999999997</c:v>
                </c:pt>
                <c:pt idx="5738">
                  <c:v>58.425870000000003</c:v>
                </c:pt>
                <c:pt idx="5739">
                  <c:v>58.441670000000002</c:v>
                </c:pt>
                <c:pt idx="5740">
                  <c:v>58.457470000000001</c:v>
                </c:pt>
                <c:pt idx="5741">
                  <c:v>58.473269999999999</c:v>
                </c:pt>
                <c:pt idx="5742">
                  <c:v>58.489080000000001</c:v>
                </c:pt>
                <c:pt idx="5743">
                  <c:v>58.504890000000003</c:v>
                </c:pt>
                <c:pt idx="5744">
                  <c:v>58.520699999999998</c:v>
                </c:pt>
                <c:pt idx="5745">
                  <c:v>58.53651</c:v>
                </c:pt>
                <c:pt idx="5746">
                  <c:v>58.552320000000002</c:v>
                </c:pt>
                <c:pt idx="5747">
                  <c:v>58.56814</c:v>
                </c:pt>
                <c:pt idx="5748">
                  <c:v>58.583959999999998</c:v>
                </c:pt>
                <c:pt idx="5749">
                  <c:v>58.599780000000003</c:v>
                </c:pt>
                <c:pt idx="5750">
                  <c:v>58.615600000000001</c:v>
                </c:pt>
                <c:pt idx="5751">
                  <c:v>58.631430000000002</c:v>
                </c:pt>
                <c:pt idx="5752">
                  <c:v>58.64725</c:v>
                </c:pt>
                <c:pt idx="5753">
                  <c:v>58.663089999999997</c:v>
                </c:pt>
                <c:pt idx="5754">
                  <c:v>58.678919999999998</c:v>
                </c:pt>
                <c:pt idx="5755">
                  <c:v>58.694749999999999</c:v>
                </c:pt>
                <c:pt idx="5756">
                  <c:v>58.710590000000003</c:v>
                </c:pt>
                <c:pt idx="5757">
                  <c:v>58.726419999999997</c:v>
                </c:pt>
                <c:pt idx="5758">
                  <c:v>58.742260000000002</c:v>
                </c:pt>
                <c:pt idx="5759">
                  <c:v>58.758110000000002</c:v>
                </c:pt>
                <c:pt idx="5760">
                  <c:v>58.773949999999999</c:v>
                </c:pt>
                <c:pt idx="5761">
                  <c:v>58.789790000000004</c:v>
                </c:pt>
                <c:pt idx="5762">
                  <c:v>58.805639999999997</c:v>
                </c:pt>
                <c:pt idx="5763">
                  <c:v>58.8215</c:v>
                </c:pt>
                <c:pt idx="5764">
                  <c:v>58.837350000000001</c:v>
                </c:pt>
                <c:pt idx="5765">
                  <c:v>58.853200000000001</c:v>
                </c:pt>
                <c:pt idx="5766">
                  <c:v>58.869059999999998</c:v>
                </c:pt>
                <c:pt idx="5767">
                  <c:v>58.884920000000001</c:v>
                </c:pt>
                <c:pt idx="5768">
                  <c:v>58.900779999999997</c:v>
                </c:pt>
                <c:pt idx="5769">
                  <c:v>58.916649999999997</c:v>
                </c:pt>
                <c:pt idx="5770">
                  <c:v>58.932510000000001</c:v>
                </c:pt>
                <c:pt idx="5771">
                  <c:v>58.94838</c:v>
                </c:pt>
                <c:pt idx="5772">
                  <c:v>58.96425</c:v>
                </c:pt>
                <c:pt idx="5773">
                  <c:v>58.980119999999999</c:v>
                </c:pt>
                <c:pt idx="5774">
                  <c:v>58.995989999999999</c:v>
                </c:pt>
                <c:pt idx="5775">
                  <c:v>59.011870000000002</c:v>
                </c:pt>
                <c:pt idx="5776">
                  <c:v>59.027749999999997</c:v>
                </c:pt>
                <c:pt idx="5777">
                  <c:v>59.04363</c:v>
                </c:pt>
                <c:pt idx="5778">
                  <c:v>59.059510000000003</c:v>
                </c:pt>
                <c:pt idx="5779">
                  <c:v>59.075400000000002</c:v>
                </c:pt>
                <c:pt idx="5780">
                  <c:v>59.091279999999998</c:v>
                </c:pt>
                <c:pt idx="5781">
                  <c:v>59.107170000000004</c:v>
                </c:pt>
                <c:pt idx="5782">
                  <c:v>59.123060000000002</c:v>
                </c:pt>
                <c:pt idx="5783">
                  <c:v>59.138959999999997</c:v>
                </c:pt>
                <c:pt idx="5784">
                  <c:v>59.154850000000003</c:v>
                </c:pt>
                <c:pt idx="5785">
                  <c:v>59.170749999999998</c:v>
                </c:pt>
                <c:pt idx="5786">
                  <c:v>59.18665</c:v>
                </c:pt>
                <c:pt idx="5787">
                  <c:v>59.202550000000002</c:v>
                </c:pt>
                <c:pt idx="5788">
                  <c:v>59.21846</c:v>
                </c:pt>
                <c:pt idx="5789">
                  <c:v>59.234360000000002</c:v>
                </c:pt>
                <c:pt idx="5790">
                  <c:v>59.25027</c:v>
                </c:pt>
                <c:pt idx="5791">
                  <c:v>59.266179999999999</c:v>
                </c:pt>
                <c:pt idx="5792">
                  <c:v>59.282089999999997</c:v>
                </c:pt>
                <c:pt idx="5793">
                  <c:v>59.298009999999998</c:v>
                </c:pt>
                <c:pt idx="5794">
                  <c:v>59.313929999999999</c:v>
                </c:pt>
                <c:pt idx="5795">
                  <c:v>59.32985</c:v>
                </c:pt>
                <c:pt idx="5796">
                  <c:v>59.345759999999999</c:v>
                </c:pt>
                <c:pt idx="5797">
                  <c:v>59.361690000000003</c:v>
                </c:pt>
                <c:pt idx="5798">
                  <c:v>59.377609999999997</c:v>
                </c:pt>
                <c:pt idx="5799">
                  <c:v>59.393540000000002</c:v>
                </c:pt>
                <c:pt idx="5800">
                  <c:v>59.409469999999999</c:v>
                </c:pt>
                <c:pt idx="5801">
                  <c:v>59.425400000000003</c:v>
                </c:pt>
                <c:pt idx="5802">
                  <c:v>59.441339999999997</c:v>
                </c:pt>
                <c:pt idx="5803">
                  <c:v>59.457270000000001</c:v>
                </c:pt>
                <c:pt idx="5804">
                  <c:v>59.473210000000002</c:v>
                </c:pt>
                <c:pt idx="5805">
                  <c:v>59.489150000000002</c:v>
                </c:pt>
                <c:pt idx="5806">
                  <c:v>59.505099999999999</c:v>
                </c:pt>
                <c:pt idx="5807">
                  <c:v>59.521039999999999</c:v>
                </c:pt>
                <c:pt idx="5808">
                  <c:v>59.536990000000003</c:v>
                </c:pt>
                <c:pt idx="5809">
                  <c:v>59.55294</c:v>
                </c:pt>
                <c:pt idx="5810">
                  <c:v>59.568890000000003</c:v>
                </c:pt>
                <c:pt idx="5811">
                  <c:v>59.58484</c:v>
                </c:pt>
                <c:pt idx="5812">
                  <c:v>59.6008</c:v>
                </c:pt>
                <c:pt idx="5813">
                  <c:v>59.616750000000003</c:v>
                </c:pt>
                <c:pt idx="5814">
                  <c:v>59.632710000000003</c:v>
                </c:pt>
                <c:pt idx="5815">
                  <c:v>59.648670000000003</c:v>
                </c:pt>
                <c:pt idx="5816">
                  <c:v>59.664639999999999</c:v>
                </c:pt>
                <c:pt idx="5817">
                  <c:v>59.680599999999998</c:v>
                </c:pt>
                <c:pt idx="5818">
                  <c:v>59.696570000000001</c:v>
                </c:pt>
                <c:pt idx="5819">
                  <c:v>59.712539999999997</c:v>
                </c:pt>
                <c:pt idx="5820">
                  <c:v>59.728520000000003</c:v>
                </c:pt>
                <c:pt idx="5821">
                  <c:v>59.744489999999999</c:v>
                </c:pt>
                <c:pt idx="5822">
                  <c:v>59.760460000000002</c:v>
                </c:pt>
                <c:pt idx="5823">
                  <c:v>59.776440000000001</c:v>
                </c:pt>
                <c:pt idx="5824">
                  <c:v>59.792430000000003</c:v>
                </c:pt>
                <c:pt idx="5825">
                  <c:v>59.808410000000002</c:v>
                </c:pt>
                <c:pt idx="5826">
                  <c:v>59.824390000000001</c:v>
                </c:pt>
                <c:pt idx="5827">
                  <c:v>59.840380000000003</c:v>
                </c:pt>
                <c:pt idx="5828">
                  <c:v>59.856369999999998</c:v>
                </c:pt>
                <c:pt idx="5829">
                  <c:v>59.87236</c:v>
                </c:pt>
                <c:pt idx="5830">
                  <c:v>59.888359999999999</c:v>
                </c:pt>
                <c:pt idx="5831">
                  <c:v>59.904350000000001</c:v>
                </c:pt>
                <c:pt idx="5832">
                  <c:v>59.920349999999999</c:v>
                </c:pt>
                <c:pt idx="5833">
                  <c:v>59.936349999999997</c:v>
                </c:pt>
                <c:pt idx="5834">
                  <c:v>59.952350000000003</c:v>
                </c:pt>
                <c:pt idx="5835">
                  <c:v>59.968359999999997</c:v>
                </c:pt>
                <c:pt idx="5836">
                  <c:v>59.984360000000002</c:v>
                </c:pt>
                <c:pt idx="5837">
                  <c:v>60.000369999999997</c:v>
                </c:pt>
                <c:pt idx="5838">
                  <c:v>60.016379999999998</c:v>
                </c:pt>
                <c:pt idx="5839">
                  <c:v>60.032389999999999</c:v>
                </c:pt>
                <c:pt idx="5840">
                  <c:v>60.048409999999997</c:v>
                </c:pt>
                <c:pt idx="5841">
                  <c:v>60.064430000000002</c:v>
                </c:pt>
                <c:pt idx="5842">
                  <c:v>60.080449999999999</c:v>
                </c:pt>
                <c:pt idx="5843">
                  <c:v>60.096469999999997</c:v>
                </c:pt>
                <c:pt idx="5844">
                  <c:v>60.112490000000001</c:v>
                </c:pt>
                <c:pt idx="5845">
                  <c:v>60.128520000000002</c:v>
                </c:pt>
                <c:pt idx="5846">
                  <c:v>60.144550000000002</c:v>
                </c:pt>
                <c:pt idx="5847">
                  <c:v>60.160580000000003</c:v>
                </c:pt>
                <c:pt idx="5848">
                  <c:v>60.176609999999997</c:v>
                </c:pt>
                <c:pt idx="5849">
                  <c:v>60.192639999999997</c:v>
                </c:pt>
                <c:pt idx="5850">
                  <c:v>60.208680000000001</c:v>
                </c:pt>
                <c:pt idx="5851">
                  <c:v>60.224719999999998</c:v>
                </c:pt>
                <c:pt idx="5852">
                  <c:v>60.240760000000002</c:v>
                </c:pt>
                <c:pt idx="5853">
                  <c:v>60.256799999999998</c:v>
                </c:pt>
                <c:pt idx="5854">
                  <c:v>60.272849999999998</c:v>
                </c:pt>
                <c:pt idx="5855">
                  <c:v>60.288890000000002</c:v>
                </c:pt>
                <c:pt idx="5856">
                  <c:v>60.304940000000002</c:v>
                </c:pt>
                <c:pt idx="5857">
                  <c:v>60.320999999999998</c:v>
                </c:pt>
                <c:pt idx="5858">
                  <c:v>60.337049999999998</c:v>
                </c:pt>
                <c:pt idx="5859">
                  <c:v>60.353099999999998</c:v>
                </c:pt>
                <c:pt idx="5860">
                  <c:v>60.369160000000001</c:v>
                </c:pt>
                <c:pt idx="5861">
                  <c:v>60.385219999999997</c:v>
                </c:pt>
                <c:pt idx="5862">
                  <c:v>60.40128</c:v>
                </c:pt>
                <c:pt idx="5863">
                  <c:v>60.417349999999999</c:v>
                </c:pt>
                <c:pt idx="5864">
                  <c:v>60.433410000000002</c:v>
                </c:pt>
                <c:pt idx="5865">
                  <c:v>60.449489999999997</c:v>
                </c:pt>
                <c:pt idx="5866">
                  <c:v>60.46555</c:v>
                </c:pt>
                <c:pt idx="5867">
                  <c:v>60.481630000000003</c:v>
                </c:pt>
                <c:pt idx="5868">
                  <c:v>60.497700000000002</c:v>
                </c:pt>
                <c:pt idx="5869">
                  <c:v>60.513779999999997</c:v>
                </c:pt>
                <c:pt idx="5870">
                  <c:v>60.529859999999999</c:v>
                </c:pt>
                <c:pt idx="5871">
                  <c:v>60.545940000000002</c:v>
                </c:pt>
                <c:pt idx="5872">
                  <c:v>60.562019999999997</c:v>
                </c:pt>
                <c:pt idx="5873">
                  <c:v>60.578110000000002</c:v>
                </c:pt>
                <c:pt idx="5874">
                  <c:v>60.594200000000001</c:v>
                </c:pt>
                <c:pt idx="5875">
                  <c:v>60.610289999999999</c:v>
                </c:pt>
                <c:pt idx="5876">
                  <c:v>60.626379999999997</c:v>
                </c:pt>
                <c:pt idx="5877">
                  <c:v>60.642470000000003</c:v>
                </c:pt>
                <c:pt idx="5878">
                  <c:v>60.658569999999997</c:v>
                </c:pt>
                <c:pt idx="5879">
                  <c:v>60.674669999999999</c:v>
                </c:pt>
                <c:pt idx="5880">
                  <c:v>60.690770000000001</c:v>
                </c:pt>
                <c:pt idx="5881">
                  <c:v>60.706870000000002</c:v>
                </c:pt>
                <c:pt idx="5882">
                  <c:v>60.72298</c:v>
                </c:pt>
                <c:pt idx="5883">
                  <c:v>60.739080000000001</c:v>
                </c:pt>
                <c:pt idx="5884">
                  <c:v>60.755189999999999</c:v>
                </c:pt>
                <c:pt idx="5885">
                  <c:v>60.77131</c:v>
                </c:pt>
                <c:pt idx="5886">
                  <c:v>60.787419999999997</c:v>
                </c:pt>
                <c:pt idx="5887">
                  <c:v>60.803530000000002</c:v>
                </c:pt>
                <c:pt idx="5888">
                  <c:v>60.819650000000003</c:v>
                </c:pt>
                <c:pt idx="5889">
                  <c:v>60.835769999999997</c:v>
                </c:pt>
                <c:pt idx="5890">
                  <c:v>60.851889999999997</c:v>
                </c:pt>
                <c:pt idx="5891">
                  <c:v>60.868020000000001</c:v>
                </c:pt>
                <c:pt idx="5892">
                  <c:v>60.884140000000002</c:v>
                </c:pt>
                <c:pt idx="5893">
                  <c:v>60.900269999999999</c:v>
                </c:pt>
                <c:pt idx="5894">
                  <c:v>60.916400000000003</c:v>
                </c:pt>
                <c:pt idx="5895">
                  <c:v>60.93253</c:v>
                </c:pt>
                <c:pt idx="5896">
                  <c:v>60.94867</c:v>
                </c:pt>
                <c:pt idx="5897">
                  <c:v>60.96481</c:v>
                </c:pt>
                <c:pt idx="5898">
                  <c:v>60.98095</c:v>
                </c:pt>
                <c:pt idx="5899">
                  <c:v>60.99709</c:v>
                </c:pt>
                <c:pt idx="5900">
                  <c:v>61.01323</c:v>
                </c:pt>
                <c:pt idx="5901">
                  <c:v>61.02937</c:v>
                </c:pt>
                <c:pt idx="5902">
                  <c:v>61.045520000000003</c:v>
                </c:pt>
                <c:pt idx="5903">
                  <c:v>61.061669999999999</c:v>
                </c:pt>
                <c:pt idx="5904">
                  <c:v>61.077820000000003</c:v>
                </c:pt>
                <c:pt idx="5905">
                  <c:v>61.093980000000002</c:v>
                </c:pt>
                <c:pt idx="5906">
                  <c:v>61.110129999999998</c:v>
                </c:pt>
                <c:pt idx="5907">
                  <c:v>61.126289999999997</c:v>
                </c:pt>
                <c:pt idx="5908">
                  <c:v>61.142449999999997</c:v>
                </c:pt>
                <c:pt idx="5909">
                  <c:v>61.158619999999999</c:v>
                </c:pt>
                <c:pt idx="5910">
                  <c:v>61.174779999999998</c:v>
                </c:pt>
                <c:pt idx="5911">
                  <c:v>61.190939999999998</c:v>
                </c:pt>
                <c:pt idx="5912">
                  <c:v>61.207120000000003</c:v>
                </c:pt>
                <c:pt idx="5913">
                  <c:v>61.223289999999999</c:v>
                </c:pt>
                <c:pt idx="5914">
                  <c:v>61.239460000000001</c:v>
                </c:pt>
                <c:pt idx="5915">
                  <c:v>61.255629999999996</c:v>
                </c:pt>
                <c:pt idx="5916">
                  <c:v>61.271810000000002</c:v>
                </c:pt>
                <c:pt idx="5917">
                  <c:v>61.287990000000001</c:v>
                </c:pt>
                <c:pt idx="5918">
                  <c:v>61.304169999999999</c:v>
                </c:pt>
                <c:pt idx="5919">
                  <c:v>61.320360000000001</c:v>
                </c:pt>
                <c:pt idx="5920">
                  <c:v>61.336539999999999</c:v>
                </c:pt>
                <c:pt idx="5921">
                  <c:v>61.352730000000001</c:v>
                </c:pt>
                <c:pt idx="5922">
                  <c:v>61.368920000000003</c:v>
                </c:pt>
                <c:pt idx="5923">
                  <c:v>61.385109999999997</c:v>
                </c:pt>
                <c:pt idx="5924">
                  <c:v>61.401310000000002</c:v>
                </c:pt>
                <c:pt idx="5925">
                  <c:v>61.417499999999997</c:v>
                </c:pt>
                <c:pt idx="5926">
                  <c:v>61.433700000000002</c:v>
                </c:pt>
                <c:pt idx="5927">
                  <c:v>61.449910000000003</c:v>
                </c:pt>
                <c:pt idx="5928">
                  <c:v>61.46611</c:v>
                </c:pt>
                <c:pt idx="5929">
                  <c:v>61.482320000000001</c:v>
                </c:pt>
                <c:pt idx="5930">
                  <c:v>61.498519999999999</c:v>
                </c:pt>
                <c:pt idx="5931">
                  <c:v>61.51473</c:v>
                </c:pt>
                <c:pt idx="5932">
                  <c:v>61.530940000000001</c:v>
                </c:pt>
                <c:pt idx="5933">
                  <c:v>61.547159999999998</c:v>
                </c:pt>
                <c:pt idx="5934">
                  <c:v>61.563369999999999</c:v>
                </c:pt>
                <c:pt idx="5935">
                  <c:v>61.579590000000003</c:v>
                </c:pt>
                <c:pt idx="5936">
                  <c:v>61.59581</c:v>
                </c:pt>
                <c:pt idx="5937">
                  <c:v>61.612029999999997</c:v>
                </c:pt>
                <c:pt idx="5938">
                  <c:v>61.628259999999997</c:v>
                </c:pt>
                <c:pt idx="5939">
                  <c:v>61.644480000000001</c:v>
                </c:pt>
                <c:pt idx="5940">
                  <c:v>61.660710000000002</c:v>
                </c:pt>
                <c:pt idx="5941">
                  <c:v>61.676940000000002</c:v>
                </c:pt>
                <c:pt idx="5942">
                  <c:v>61.693179999999998</c:v>
                </c:pt>
                <c:pt idx="5943">
                  <c:v>61.709409999999998</c:v>
                </c:pt>
                <c:pt idx="5944">
                  <c:v>61.725650000000002</c:v>
                </c:pt>
                <c:pt idx="5945">
                  <c:v>61.741889999999998</c:v>
                </c:pt>
                <c:pt idx="5946">
                  <c:v>61.758130000000001</c:v>
                </c:pt>
                <c:pt idx="5947">
                  <c:v>61.774369999999998</c:v>
                </c:pt>
                <c:pt idx="5948">
                  <c:v>61.790619999999997</c:v>
                </c:pt>
                <c:pt idx="5949">
                  <c:v>61.806870000000004</c:v>
                </c:pt>
                <c:pt idx="5950">
                  <c:v>61.823120000000003</c:v>
                </c:pt>
                <c:pt idx="5951">
                  <c:v>61.839370000000002</c:v>
                </c:pt>
                <c:pt idx="5952">
                  <c:v>61.855629999999998</c:v>
                </c:pt>
                <c:pt idx="5953">
                  <c:v>61.871879999999997</c:v>
                </c:pt>
                <c:pt idx="5954">
                  <c:v>61.88814</c:v>
                </c:pt>
                <c:pt idx="5955">
                  <c:v>61.904400000000003</c:v>
                </c:pt>
                <c:pt idx="5956">
                  <c:v>61.920659999999998</c:v>
                </c:pt>
                <c:pt idx="5957">
                  <c:v>61.936929999999997</c:v>
                </c:pt>
                <c:pt idx="5958">
                  <c:v>61.953189999999999</c:v>
                </c:pt>
                <c:pt idx="5959">
                  <c:v>61.969459999999998</c:v>
                </c:pt>
                <c:pt idx="5960">
                  <c:v>61.98574</c:v>
                </c:pt>
                <c:pt idx="5961">
                  <c:v>62.002009999999999</c:v>
                </c:pt>
                <c:pt idx="5962">
                  <c:v>62.018279999999997</c:v>
                </c:pt>
                <c:pt idx="5963">
                  <c:v>62.034559999999999</c:v>
                </c:pt>
                <c:pt idx="5964">
                  <c:v>62.050840000000001</c:v>
                </c:pt>
                <c:pt idx="5965">
                  <c:v>62.067120000000003</c:v>
                </c:pt>
                <c:pt idx="5966">
                  <c:v>62.083410000000001</c:v>
                </c:pt>
                <c:pt idx="5967">
                  <c:v>62.099699999999999</c:v>
                </c:pt>
                <c:pt idx="5968">
                  <c:v>62.11598</c:v>
                </c:pt>
                <c:pt idx="5969">
                  <c:v>62.132269999999998</c:v>
                </c:pt>
                <c:pt idx="5970">
                  <c:v>62.148569999999999</c:v>
                </c:pt>
                <c:pt idx="5971">
                  <c:v>62.164859999999997</c:v>
                </c:pt>
                <c:pt idx="5972">
                  <c:v>62.181159999999998</c:v>
                </c:pt>
                <c:pt idx="5973">
                  <c:v>62.19746</c:v>
                </c:pt>
                <c:pt idx="5974">
                  <c:v>62.213760000000001</c:v>
                </c:pt>
                <c:pt idx="5975">
                  <c:v>62.230060000000002</c:v>
                </c:pt>
                <c:pt idx="5976">
                  <c:v>62.246369999999999</c:v>
                </c:pt>
                <c:pt idx="5977">
                  <c:v>62.262680000000003</c:v>
                </c:pt>
                <c:pt idx="5978">
                  <c:v>62.27899</c:v>
                </c:pt>
                <c:pt idx="5979">
                  <c:v>62.295299999999997</c:v>
                </c:pt>
                <c:pt idx="5980">
                  <c:v>62.311610000000002</c:v>
                </c:pt>
                <c:pt idx="5981">
                  <c:v>62.327930000000002</c:v>
                </c:pt>
                <c:pt idx="5982">
                  <c:v>62.344250000000002</c:v>
                </c:pt>
                <c:pt idx="5983">
                  <c:v>62.360570000000003</c:v>
                </c:pt>
                <c:pt idx="5984">
                  <c:v>62.376890000000003</c:v>
                </c:pt>
                <c:pt idx="5985">
                  <c:v>62.393219999999999</c:v>
                </c:pt>
                <c:pt idx="5986">
                  <c:v>62.40954</c:v>
                </c:pt>
                <c:pt idx="5987">
                  <c:v>62.425870000000003</c:v>
                </c:pt>
                <c:pt idx="5988">
                  <c:v>62.4422</c:v>
                </c:pt>
                <c:pt idx="5989">
                  <c:v>62.458539999999999</c:v>
                </c:pt>
                <c:pt idx="5990">
                  <c:v>62.474870000000003</c:v>
                </c:pt>
                <c:pt idx="5991">
                  <c:v>62.491210000000002</c:v>
                </c:pt>
                <c:pt idx="5992">
                  <c:v>62.507550000000002</c:v>
                </c:pt>
                <c:pt idx="5993">
                  <c:v>62.523890000000002</c:v>
                </c:pt>
                <c:pt idx="5994">
                  <c:v>62.540239999999997</c:v>
                </c:pt>
                <c:pt idx="5995">
                  <c:v>62.556579999999997</c:v>
                </c:pt>
                <c:pt idx="5996">
                  <c:v>62.572929999999999</c:v>
                </c:pt>
                <c:pt idx="5997">
                  <c:v>62.589280000000002</c:v>
                </c:pt>
                <c:pt idx="5998">
                  <c:v>62.605629999999998</c:v>
                </c:pt>
                <c:pt idx="5999">
                  <c:v>62.621989999999997</c:v>
                </c:pt>
                <c:pt idx="6000">
                  <c:v>62.638339999999999</c:v>
                </c:pt>
                <c:pt idx="6001">
                  <c:v>62.654710000000001</c:v>
                </c:pt>
                <c:pt idx="6002">
                  <c:v>62.67107</c:v>
                </c:pt>
                <c:pt idx="6003">
                  <c:v>62.687429999999999</c:v>
                </c:pt>
                <c:pt idx="6004">
                  <c:v>62.703789999999998</c:v>
                </c:pt>
                <c:pt idx="6005">
                  <c:v>62.72016</c:v>
                </c:pt>
                <c:pt idx="6006">
                  <c:v>62.736530000000002</c:v>
                </c:pt>
                <c:pt idx="6007">
                  <c:v>62.752899999999997</c:v>
                </c:pt>
                <c:pt idx="6008">
                  <c:v>62.769280000000002</c:v>
                </c:pt>
                <c:pt idx="6009">
                  <c:v>62.785649999999997</c:v>
                </c:pt>
                <c:pt idx="6010">
                  <c:v>62.802030000000002</c:v>
                </c:pt>
                <c:pt idx="6011">
                  <c:v>62.81841</c:v>
                </c:pt>
                <c:pt idx="6012">
                  <c:v>62.834789999999998</c:v>
                </c:pt>
                <c:pt idx="6013">
                  <c:v>62.851179999999999</c:v>
                </c:pt>
                <c:pt idx="6014">
                  <c:v>62.867570000000001</c:v>
                </c:pt>
                <c:pt idx="6015">
                  <c:v>62.883949999999999</c:v>
                </c:pt>
                <c:pt idx="6016">
                  <c:v>62.90034</c:v>
                </c:pt>
                <c:pt idx="6017">
                  <c:v>62.916739999999997</c:v>
                </c:pt>
                <c:pt idx="6018">
                  <c:v>62.933140000000002</c:v>
                </c:pt>
                <c:pt idx="6019">
                  <c:v>62.949530000000003</c:v>
                </c:pt>
                <c:pt idx="6020">
                  <c:v>62.96593</c:v>
                </c:pt>
                <c:pt idx="6021">
                  <c:v>62.982329999999997</c:v>
                </c:pt>
                <c:pt idx="6022">
                  <c:v>62.998739999999998</c:v>
                </c:pt>
                <c:pt idx="6023">
                  <c:v>63.015140000000002</c:v>
                </c:pt>
                <c:pt idx="6024">
                  <c:v>63.031550000000003</c:v>
                </c:pt>
                <c:pt idx="6025">
                  <c:v>63.047960000000003</c:v>
                </c:pt>
                <c:pt idx="6026">
                  <c:v>63.064369999999997</c:v>
                </c:pt>
                <c:pt idx="6027">
                  <c:v>63.08079</c:v>
                </c:pt>
                <c:pt idx="6028">
                  <c:v>63.097209999999997</c:v>
                </c:pt>
                <c:pt idx="6029">
                  <c:v>63.113619999999997</c:v>
                </c:pt>
                <c:pt idx="6030">
                  <c:v>63.130049999999997</c:v>
                </c:pt>
                <c:pt idx="6031">
                  <c:v>63.146470000000001</c:v>
                </c:pt>
                <c:pt idx="6032">
                  <c:v>63.1629</c:v>
                </c:pt>
                <c:pt idx="6033">
                  <c:v>63.179319999999997</c:v>
                </c:pt>
                <c:pt idx="6034">
                  <c:v>63.195749999999997</c:v>
                </c:pt>
                <c:pt idx="6035">
                  <c:v>63.212179999999996</c:v>
                </c:pt>
                <c:pt idx="6036">
                  <c:v>63.228610000000003</c:v>
                </c:pt>
                <c:pt idx="6037">
                  <c:v>63.245049999999999</c:v>
                </c:pt>
                <c:pt idx="6038">
                  <c:v>63.261490000000002</c:v>
                </c:pt>
                <c:pt idx="6039">
                  <c:v>63.277929999999998</c:v>
                </c:pt>
                <c:pt idx="6040">
                  <c:v>63.294370000000001</c:v>
                </c:pt>
                <c:pt idx="6041">
                  <c:v>63.31082</c:v>
                </c:pt>
                <c:pt idx="6042">
                  <c:v>63.327260000000003</c:v>
                </c:pt>
                <c:pt idx="6043">
                  <c:v>63.343710000000002</c:v>
                </c:pt>
                <c:pt idx="6044">
                  <c:v>63.36016</c:v>
                </c:pt>
                <c:pt idx="6045">
                  <c:v>63.376620000000003</c:v>
                </c:pt>
                <c:pt idx="6046">
                  <c:v>63.393070000000002</c:v>
                </c:pt>
                <c:pt idx="6047">
                  <c:v>63.409529999999997</c:v>
                </c:pt>
                <c:pt idx="6048">
                  <c:v>63.425989999999999</c:v>
                </c:pt>
                <c:pt idx="6049">
                  <c:v>63.442450000000001</c:v>
                </c:pt>
                <c:pt idx="6050">
                  <c:v>63.458910000000003</c:v>
                </c:pt>
                <c:pt idx="6051">
                  <c:v>63.475380000000001</c:v>
                </c:pt>
                <c:pt idx="6052">
                  <c:v>63.491849999999999</c:v>
                </c:pt>
                <c:pt idx="6053">
                  <c:v>63.508319999999998</c:v>
                </c:pt>
                <c:pt idx="6054">
                  <c:v>63.524790000000003</c:v>
                </c:pt>
                <c:pt idx="6055">
                  <c:v>63.541260000000001</c:v>
                </c:pt>
                <c:pt idx="6056">
                  <c:v>63.557740000000003</c:v>
                </c:pt>
                <c:pt idx="6057">
                  <c:v>63.574219999999997</c:v>
                </c:pt>
                <c:pt idx="6058">
                  <c:v>63.590699999999998</c:v>
                </c:pt>
                <c:pt idx="6059">
                  <c:v>63.60718</c:v>
                </c:pt>
                <c:pt idx="6060">
                  <c:v>63.623669999999997</c:v>
                </c:pt>
                <c:pt idx="6061">
                  <c:v>63.640160000000002</c:v>
                </c:pt>
                <c:pt idx="6062">
                  <c:v>63.656640000000003</c:v>
                </c:pt>
                <c:pt idx="6063">
                  <c:v>63.67313</c:v>
                </c:pt>
                <c:pt idx="6064">
                  <c:v>63.689630000000001</c:v>
                </c:pt>
                <c:pt idx="6065">
                  <c:v>63.706119999999999</c:v>
                </c:pt>
                <c:pt idx="6066">
                  <c:v>63.722619999999999</c:v>
                </c:pt>
                <c:pt idx="6067">
                  <c:v>63.73912</c:v>
                </c:pt>
                <c:pt idx="6068">
                  <c:v>63.75562</c:v>
                </c:pt>
                <c:pt idx="6069">
                  <c:v>63.772129999999997</c:v>
                </c:pt>
                <c:pt idx="6070">
                  <c:v>63.788640000000001</c:v>
                </c:pt>
                <c:pt idx="6071">
                  <c:v>63.805149999999998</c:v>
                </c:pt>
                <c:pt idx="6072">
                  <c:v>63.821660000000001</c:v>
                </c:pt>
                <c:pt idx="6073">
                  <c:v>63.838169999999998</c:v>
                </c:pt>
                <c:pt idx="6074">
                  <c:v>63.854680000000002</c:v>
                </c:pt>
                <c:pt idx="6075">
                  <c:v>63.871200000000002</c:v>
                </c:pt>
                <c:pt idx="6076">
                  <c:v>63.887720000000002</c:v>
                </c:pt>
                <c:pt idx="6077">
                  <c:v>63.904240000000001</c:v>
                </c:pt>
                <c:pt idx="6078">
                  <c:v>63.920760000000001</c:v>
                </c:pt>
                <c:pt idx="6079">
                  <c:v>63.937289999999997</c:v>
                </c:pt>
                <c:pt idx="6080">
                  <c:v>63.95382</c:v>
                </c:pt>
                <c:pt idx="6081">
                  <c:v>63.970350000000003</c:v>
                </c:pt>
                <c:pt idx="6082">
                  <c:v>63.986879999999999</c:v>
                </c:pt>
                <c:pt idx="6083">
                  <c:v>64.003410000000002</c:v>
                </c:pt>
                <c:pt idx="6084">
                  <c:v>64.019949999999994</c:v>
                </c:pt>
                <c:pt idx="6085">
                  <c:v>64.036490000000001</c:v>
                </c:pt>
                <c:pt idx="6086">
                  <c:v>64.053030000000007</c:v>
                </c:pt>
                <c:pt idx="6087">
                  <c:v>64.069569999999999</c:v>
                </c:pt>
                <c:pt idx="6088">
                  <c:v>64.086110000000005</c:v>
                </c:pt>
                <c:pt idx="6089">
                  <c:v>64.10266</c:v>
                </c:pt>
                <c:pt idx="6090">
                  <c:v>64.119209999999995</c:v>
                </c:pt>
                <c:pt idx="6091">
                  <c:v>64.135769999999994</c:v>
                </c:pt>
                <c:pt idx="6092">
                  <c:v>64.15231</c:v>
                </c:pt>
                <c:pt idx="6093">
                  <c:v>64.168869999999998</c:v>
                </c:pt>
                <c:pt idx="6094">
                  <c:v>64.185429999999997</c:v>
                </c:pt>
                <c:pt idx="6095">
                  <c:v>64.201989999999995</c:v>
                </c:pt>
                <c:pt idx="6096">
                  <c:v>64.218549999999993</c:v>
                </c:pt>
                <c:pt idx="6097">
                  <c:v>64.235119999999995</c:v>
                </c:pt>
                <c:pt idx="6098">
                  <c:v>64.251679999999993</c:v>
                </c:pt>
                <c:pt idx="6099">
                  <c:v>64.268249999999995</c:v>
                </c:pt>
                <c:pt idx="6100">
                  <c:v>64.284819999999996</c:v>
                </c:pt>
                <c:pt idx="6101">
                  <c:v>64.301389999999998</c:v>
                </c:pt>
                <c:pt idx="6102">
                  <c:v>64.317970000000003</c:v>
                </c:pt>
                <c:pt idx="6103">
                  <c:v>64.334540000000004</c:v>
                </c:pt>
                <c:pt idx="6104">
                  <c:v>64.351129999999998</c:v>
                </c:pt>
                <c:pt idx="6105">
                  <c:v>64.367710000000002</c:v>
                </c:pt>
                <c:pt idx="6106">
                  <c:v>64.384280000000004</c:v>
                </c:pt>
                <c:pt idx="6107">
                  <c:v>64.400869999999998</c:v>
                </c:pt>
                <c:pt idx="6108">
                  <c:v>64.417469999999994</c:v>
                </c:pt>
                <c:pt idx="6109">
                  <c:v>64.434049999999999</c:v>
                </c:pt>
                <c:pt idx="6110">
                  <c:v>64.450649999999996</c:v>
                </c:pt>
                <c:pt idx="6111">
                  <c:v>64.467240000000004</c:v>
                </c:pt>
                <c:pt idx="6112">
                  <c:v>64.483829999999998</c:v>
                </c:pt>
                <c:pt idx="6113">
                  <c:v>64.500429999999994</c:v>
                </c:pt>
                <c:pt idx="6114">
                  <c:v>64.517030000000005</c:v>
                </c:pt>
                <c:pt idx="6115">
                  <c:v>64.533640000000005</c:v>
                </c:pt>
                <c:pt idx="6116">
                  <c:v>64.550240000000002</c:v>
                </c:pt>
                <c:pt idx="6117">
                  <c:v>64.566850000000002</c:v>
                </c:pt>
                <c:pt idx="6118">
                  <c:v>64.583460000000002</c:v>
                </c:pt>
                <c:pt idx="6119">
                  <c:v>64.600070000000002</c:v>
                </c:pt>
                <c:pt idx="6120">
                  <c:v>64.616680000000002</c:v>
                </c:pt>
                <c:pt idx="6121">
                  <c:v>64.633290000000002</c:v>
                </c:pt>
                <c:pt idx="6122">
                  <c:v>64.649910000000006</c:v>
                </c:pt>
                <c:pt idx="6123">
                  <c:v>64.666529999999995</c:v>
                </c:pt>
                <c:pt idx="6124">
                  <c:v>64.683149999999998</c:v>
                </c:pt>
                <c:pt idx="6125">
                  <c:v>64.699780000000004</c:v>
                </c:pt>
                <c:pt idx="6126">
                  <c:v>64.716399999999993</c:v>
                </c:pt>
                <c:pt idx="6127">
                  <c:v>64.733029999999999</c:v>
                </c:pt>
                <c:pt idx="6128">
                  <c:v>64.749660000000006</c:v>
                </c:pt>
                <c:pt idx="6129">
                  <c:v>64.766300000000001</c:v>
                </c:pt>
                <c:pt idx="6130">
                  <c:v>64.782929999999993</c:v>
                </c:pt>
                <c:pt idx="6131">
                  <c:v>64.799570000000003</c:v>
                </c:pt>
                <c:pt idx="6132">
                  <c:v>64.816199999999995</c:v>
                </c:pt>
                <c:pt idx="6133">
                  <c:v>64.832849999999993</c:v>
                </c:pt>
                <c:pt idx="6134">
                  <c:v>64.849490000000003</c:v>
                </c:pt>
                <c:pt idx="6135">
                  <c:v>64.866129999999998</c:v>
                </c:pt>
                <c:pt idx="6136">
                  <c:v>64.882779999999997</c:v>
                </c:pt>
                <c:pt idx="6137">
                  <c:v>64.899429999999995</c:v>
                </c:pt>
                <c:pt idx="6138">
                  <c:v>64.916079999999994</c:v>
                </c:pt>
                <c:pt idx="6139">
                  <c:v>64.932739999999995</c:v>
                </c:pt>
                <c:pt idx="6140">
                  <c:v>64.949389999999994</c:v>
                </c:pt>
                <c:pt idx="6141">
                  <c:v>64.966049999999996</c:v>
                </c:pt>
                <c:pt idx="6142">
                  <c:v>64.982709999999997</c:v>
                </c:pt>
                <c:pt idx="6143">
                  <c:v>64.999369999999999</c:v>
                </c:pt>
                <c:pt idx="6144">
                  <c:v>65.016040000000004</c:v>
                </c:pt>
                <c:pt idx="6145">
                  <c:v>65.032700000000006</c:v>
                </c:pt>
                <c:pt idx="6146">
                  <c:v>65.049369999999996</c:v>
                </c:pt>
                <c:pt idx="6147">
                  <c:v>65.066040000000001</c:v>
                </c:pt>
                <c:pt idx="6148">
                  <c:v>65.082719999999995</c:v>
                </c:pt>
                <c:pt idx="6149">
                  <c:v>65.09939</c:v>
                </c:pt>
                <c:pt idx="6150">
                  <c:v>65.116069999999993</c:v>
                </c:pt>
                <c:pt idx="6151">
                  <c:v>65.132750000000001</c:v>
                </c:pt>
                <c:pt idx="6152">
                  <c:v>65.149429999999995</c:v>
                </c:pt>
                <c:pt idx="6153">
                  <c:v>65.166110000000003</c:v>
                </c:pt>
                <c:pt idx="6154">
                  <c:v>65.1828</c:v>
                </c:pt>
                <c:pt idx="6155">
                  <c:v>65.199489999999997</c:v>
                </c:pt>
                <c:pt idx="6156">
                  <c:v>65.216179999999994</c:v>
                </c:pt>
                <c:pt idx="6157">
                  <c:v>65.232870000000005</c:v>
                </c:pt>
                <c:pt idx="6158">
                  <c:v>65.249570000000006</c:v>
                </c:pt>
                <c:pt idx="6159">
                  <c:v>65.266260000000003</c:v>
                </c:pt>
                <c:pt idx="6160">
                  <c:v>65.282960000000003</c:v>
                </c:pt>
                <c:pt idx="6161">
                  <c:v>65.299660000000003</c:v>
                </c:pt>
                <c:pt idx="6162">
                  <c:v>65.316360000000003</c:v>
                </c:pt>
                <c:pt idx="6163">
                  <c:v>65.333070000000006</c:v>
                </c:pt>
                <c:pt idx="6164">
                  <c:v>65.349779999999996</c:v>
                </c:pt>
                <c:pt idx="6165">
                  <c:v>65.366489999999999</c:v>
                </c:pt>
                <c:pt idx="6166">
                  <c:v>65.383189999999999</c:v>
                </c:pt>
                <c:pt idx="6167">
                  <c:v>65.399910000000006</c:v>
                </c:pt>
                <c:pt idx="6168">
                  <c:v>65.416629999999998</c:v>
                </c:pt>
                <c:pt idx="6169">
                  <c:v>65.433340000000001</c:v>
                </c:pt>
                <c:pt idx="6170">
                  <c:v>65.450069999999997</c:v>
                </c:pt>
                <c:pt idx="6171">
                  <c:v>65.46678</c:v>
                </c:pt>
                <c:pt idx="6172">
                  <c:v>65.483509999999995</c:v>
                </c:pt>
                <c:pt idx="6173">
                  <c:v>65.500240000000005</c:v>
                </c:pt>
                <c:pt idx="6174">
                  <c:v>65.516959999999997</c:v>
                </c:pt>
                <c:pt idx="6175">
                  <c:v>65.533690000000007</c:v>
                </c:pt>
                <c:pt idx="6176">
                  <c:v>65.550430000000006</c:v>
                </c:pt>
                <c:pt idx="6177">
                  <c:v>65.567160000000001</c:v>
                </c:pt>
                <c:pt idx="6178">
                  <c:v>65.5839</c:v>
                </c:pt>
                <c:pt idx="6179">
                  <c:v>65.600639999999999</c:v>
                </c:pt>
                <c:pt idx="6180">
                  <c:v>65.617379999999997</c:v>
                </c:pt>
                <c:pt idx="6181">
                  <c:v>65.634119999999996</c:v>
                </c:pt>
                <c:pt idx="6182">
                  <c:v>65.650869999999998</c:v>
                </c:pt>
                <c:pt idx="6183">
                  <c:v>65.667619999999999</c:v>
                </c:pt>
                <c:pt idx="6184">
                  <c:v>65.684359999999998</c:v>
                </c:pt>
                <c:pt idx="6185">
                  <c:v>65.701120000000003</c:v>
                </c:pt>
                <c:pt idx="6186">
                  <c:v>65.717870000000005</c:v>
                </c:pt>
                <c:pt idx="6187">
                  <c:v>65.734629999999996</c:v>
                </c:pt>
                <c:pt idx="6188">
                  <c:v>65.751390000000001</c:v>
                </c:pt>
                <c:pt idx="6189">
                  <c:v>65.768150000000006</c:v>
                </c:pt>
                <c:pt idx="6190">
                  <c:v>65.784909999999996</c:v>
                </c:pt>
                <c:pt idx="6191">
                  <c:v>65.801670000000001</c:v>
                </c:pt>
                <c:pt idx="6192">
                  <c:v>65.818439999999995</c:v>
                </c:pt>
                <c:pt idx="6193">
                  <c:v>65.835210000000004</c:v>
                </c:pt>
                <c:pt idx="6194">
                  <c:v>65.851979999999998</c:v>
                </c:pt>
                <c:pt idx="6195">
                  <c:v>65.868759999999995</c:v>
                </c:pt>
                <c:pt idx="6196">
                  <c:v>65.885530000000003</c:v>
                </c:pt>
                <c:pt idx="6197">
                  <c:v>65.90231</c:v>
                </c:pt>
                <c:pt idx="6198">
                  <c:v>65.919089999999997</c:v>
                </c:pt>
                <c:pt idx="6199">
                  <c:v>65.935869999999994</c:v>
                </c:pt>
                <c:pt idx="6200">
                  <c:v>65.952659999999995</c:v>
                </c:pt>
                <c:pt idx="6201">
                  <c:v>65.969440000000006</c:v>
                </c:pt>
                <c:pt idx="6202">
                  <c:v>65.986230000000006</c:v>
                </c:pt>
                <c:pt idx="6203">
                  <c:v>66.003020000000006</c:v>
                </c:pt>
                <c:pt idx="6204">
                  <c:v>66.019810000000007</c:v>
                </c:pt>
                <c:pt idx="6205">
                  <c:v>66.036609999999996</c:v>
                </c:pt>
                <c:pt idx="6206">
                  <c:v>66.05341</c:v>
                </c:pt>
                <c:pt idx="6207">
                  <c:v>66.070210000000003</c:v>
                </c:pt>
                <c:pt idx="6208">
                  <c:v>66.087010000000006</c:v>
                </c:pt>
                <c:pt idx="6209">
                  <c:v>66.103809999999996</c:v>
                </c:pt>
                <c:pt idx="6210">
                  <c:v>66.120609999999999</c:v>
                </c:pt>
                <c:pt idx="6211">
                  <c:v>66.137420000000006</c:v>
                </c:pt>
                <c:pt idx="6212">
                  <c:v>66.154229999999998</c:v>
                </c:pt>
                <c:pt idx="6213">
                  <c:v>66.171040000000005</c:v>
                </c:pt>
                <c:pt idx="6214">
                  <c:v>66.187860000000001</c:v>
                </c:pt>
                <c:pt idx="6215">
                  <c:v>66.204669999999993</c:v>
                </c:pt>
                <c:pt idx="6216">
                  <c:v>66.221490000000003</c:v>
                </c:pt>
                <c:pt idx="6217">
                  <c:v>66.238309999999998</c:v>
                </c:pt>
                <c:pt idx="6218">
                  <c:v>66.255129999999994</c:v>
                </c:pt>
                <c:pt idx="6219">
                  <c:v>66.271960000000007</c:v>
                </c:pt>
                <c:pt idx="6220">
                  <c:v>66.288790000000006</c:v>
                </c:pt>
                <c:pt idx="6221">
                  <c:v>66.305620000000005</c:v>
                </c:pt>
                <c:pt idx="6222">
                  <c:v>66.322450000000003</c:v>
                </c:pt>
                <c:pt idx="6223">
                  <c:v>66.339280000000002</c:v>
                </c:pt>
                <c:pt idx="6224">
                  <c:v>66.356120000000004</c:v>
                </c:pt>
                <c:pt idx="6225">
                  <c:v>66.372960000000006</c:v>
                </c:pt>
                <c:pt idx="6226">
                  <c:v>66.389790000000005</c:v>
                </c:pt>
                <c:pt idx="6227">
                  <c:v>66.406630000000007</c:v>
                </c:pt>
                <c:pt idx="6228">
                  <c:v>66.423479999999998</c:v>
                </c:pt>
                <c:pt idx="6229">
                  <c:v>66.44032</c:v>
                </c:pt>
                <c:pt idx="6230">
                  <c:v>66.457170000000005</c:v>
                </c:pt>
                <c:pt idx="6231">
                  <c:v>66.474019999999996</c:v>
                </c:pt>
                <c:pt idx="6232">
                  <c:v>66.490880000000004</c:v>
                </c:pt>
                <c:pt idx="6233">
                  <c:v>66.507729999999995</c:v>
                </c:pt>
                <c:pt idx="6234">
                  <c:v>66.52458</c:v>
                </c:pt>
                <c:pt idx="6235">
                  <c:v>66.541439999999994</c:v>
                </c:pt>
                <c:pt idx="6236">
                  <c:v>66.558300000000003</c:v>
                </c:pt>
                <c:pt idx="6237">
                  <c:v>66.575159999999997</c:v>
                </c:pt>
                <c:pt idx="6238">
                  <c:v>66.592029999999994</c:v>
                </c:pt>
                <c:pt idx="6239">
                  <c:v>66.608900000000006</c:v>
                </c:pt>
                <c:pt idx="6240">
                  <c:v>66.625770000000003</c:v>
                </c:pt>
                <c:pt idx="6241">
                  <c:v>66.64264</c:v>
                </c:pt>
                <c:pt idx="6242">
                  <c:v>66.659520000000001</c:v>
                </c:pt>
                <c:pt idx="6243">
                  <c:v>66.676389999999998</c:v>
                </c:pt>
                <c:pt idx="6244">
                  <c:v>66.693269999999998</c:v>
                </c:pt>
                <c:pt idx="6245">
                  <c:v>66.710149999999999</c:v>
                </c:pt>
                <c:pt idx="6246">
                  <c:v>66.727040000000002</c:v>
                </c:pt>
                <c:pt idx="6247">
                  <c:v>66.743920000000003</c:v>
                </c:pt>
                <c:pt idx="6248">
                  <c:v>66.760800000000003</c:v>
                </c:pt>
                <c:pt idx="6249">
                  <c:v>66.777690000000007</c:v>
                </c:pt>
                <c:pt idx="6250">
                  <c:v>66.794589999999999</c:v>
                </c:pt>
                <c:pt idx="6251">
                  <c:v>66.811480000000003</c:v>
                </c:pt>
                <c:pt idx="6252">
                  <c:v>66.828370000000007</c:v>
                </c:pt>
                <c:pt idx="6253">
                  <c:v>66.845269999999999</c:v>
                </c:pt>
                <c:pt idx="6254">
                  <c:v>66.862170000000006</c:v>
                </c:pt>
                <c:pt idx="6255">
                  <c:v>66.879069999999999</c:v>
                </c:pt>
                <c:pt idx="6256">
                  <c:v>66.895970000000005</c:v>
                </c:pt>
                <c:pt idx="6257">
                  <c:v>66.912880000000001</c:v>
                </c:pt>
                <c:pt idx="6258">
                  <c:v>66.929789999999997</c:v>
                </c:pt>
                <c:pt idx="6259">
                  <c:v>66.946690000000004</c:v>
                </c:pt>
                <c:pt idx="6260">
                  <c:v>66.963610000000003</c:v>
                </c:pt>
                <c:pt idx="6261">
                  <c:v>66.980519999999999</c:v>
                </c:pt>
                <c:pt idx="6262">
                  <c:v>66.997439999999997</c:v>
                </c:pt>
                <c:pt idx="6263">
                  <c:v>67.014359999999996</c:v>
                </c:pt>
                <c:pt idx="6264">
                  <c:v>67.031279999999995</c:v>
                </c:pt>
                <c:pt idx="6265">
                  <c:v>67.048199999999994</c:v>
                </c:pt>
                <c:pt idx="6266">
                  <c:v>67.065119999999993</c:v>
                </c:pt>
                <c:pt idx="6267">
                  <c:v>67.082049999999995</c:v>
                </c:pt>
                <c:pt idx="6268">
                  <c:v>67.098979999999997</c:v>
                </c:pt>
                <c:pt idx="6269">
                  <c:v>67.11591</c:v>
                </c:pt>
                <c:pt idx="6270">
                  <c:v>67.132850000000005</c:v>
                </c:pt>
                <c:pt idx="6271">
                  <c:v>67.149789999999996</c:v>
                </c:pt>
                <c:pt idx="6272">
                  <c:v>67.166730000000001</c:v>
                </c:pt>
                <c:pt idx="6273">
                  <c:v>67.183660000000003</c:v>
                </c:pt>
                <c:pt idx="6274">
                  <c:v>67.200609999999998</c:v>
                </c:pt>
                <c:pt idx="6275">
                  <c:v>67.217550000000003</c:v>
                </c:pt>
                <c:pt idx="6276">
                  <c:v>67.234499999999997</c:v>
                </c:pt>
                <c:pt idx="6277">
                  <c:v>67.251440000000002</c:v>
                </c:pt>
                <c:pt idx="6278">
                  <c:v>67.268389999999997</c:v>
                </c:pt>
                <c:pt idx="6279">
                  <c:v>67.285349999999994</c:v>
                </c:pt>
                <c:pt idx="6280">
                  <c:v>67.302300000000002</c:v>
                </c:pt>
                <c:pt idx="6281">
                  <c:v>67.31926</c:v>
                </c:pt>
                <c:pt idx="6282">
                  <c:v>67.336219999999997</c:v>
                </c:pt>
                <c:pt idx="6283">
                  <c:v>67.353179999999995</c:v>
                </c:pt>
                <c:pt idx="6284">
                  <c:v>67.370140000000006</c:v>
                </c:pt>
                <c:pt idx="6285">
                  <c:v>67.387110000000007</c:v>
                </c:pt>
                <c:pt idx="6286">
                  <c:v>67.404079999999993</c:v>
                </c:pt>
                <c:pt idx="6287">
                  <c:v>67.421040000000005</c:v>
                </c:pt>
                <c:pt idx="6288">
                  <c:v>67.438019999999995</c:v>
                </c:pt>
                <c:pt idx="6289">
                  <c:v>67.454989999999995</c:v>
                </c:pt>
                <c:pt idx="6290">
                  <c:v>67.471969999999999</c:v>
                </c:pt>
                <c:pt idx="6291">
                  <c:v>67.488950000000003</c:v>
                </c:pt>
                <c:pt idx="6292">
                  <c:v>67.505930000000006</c:v>
                </c:pt>
                <c:pt idx="6293">
                  <c:v>67.522909999999996</c:v>
                </c:pt>
                <c:pt idx="6294">
                  <c:v>67.53989</c:v>
                </c:pt>
                <c:pt idx="6295">
                  <c:v>67.556880000000007</c:v>
                </c:pt>
                <c:pt idx="6296">
                  <c:v>67.573880000000003</c:v>
                </c:pt>
                <c:pt idx="6297">
                  <c:v>67.590869999999995</c:v>
                </c:pt>
                <c:pt idx="6298">
                  <c:v>67.607860000000002</c:v>
                </c:pt>
                <c:pt idx="6299">
                  <c:v>67.624859999999998</c:v>
                </c:pt>
                <c:pt idx="6300">
                  <c:v>67.641850000000005</c:v>
                </c:pt>
                <c:pt idx="6301">
                  <c:v>67.658850000000001</c:v>
                </c:pt>
                <c:pt idx="6302">
                  <c:v>67.675849999999997</c:v>
                </c:pt>
                <c:pt idx="6303">
                  <c:v>67.692859999999996</c:v>
                </c:pt>
                <c:pt idx="6304">
                  <c:v>67.709860000000006</c:v>
                </c:pt>
                <c:pt idx="6305">
                  <c:v>67.726870000000005</c:v>
                </c:pt>
                <c:pt idx="6306">
                  <c:v>67.743880000000004</c:v>
                </c:pt>
                <c:pt idx="6307">
                  <c:v>67.760890000000003</c:v>
                </c:pt>
                <c:pt idx="6308">
                  <c:v>67.777910000000006</c:v>
                </c:pt>
                <c:pt idx="6309">
                  <c:v>67.794920000000005</c:v>
                </c:pt>
                <c:pt idx="6310">
                  <c:v>67.811940000000007</c:v>
                </c:pt>
                <c:pt idx="6311">
                  <c:v>67.828959999999995</c:v>
                </c:pt>
                <c:pt idx="6312">
                  <c:v>67.84599</c:v>
                </c:pt>
                <c:pt idx="6313">
                  <c:v>67.863010000000003</c:v>
                </c:pt>
                <c:pt idx="6314">
                  <c:v>67.880039999999994</c:v>
                </c:pt>
                <c:pt idx="6315">
                  <c:v>67.897069999999999</c:v>
                </c:pt>
                <c:pt idx="6316">
                  <c:v>67.914100000000005</c:v>
                </c:pt>
                <c:pt idx="6317">
                  <c:v>67.931139999999999</c:v>
                </c:pt>
                <c:pt idx="6318">
                  <c:v>67.948170000000005</c:v>
                </c:pt>
                <c:pt idx="6319">
                  <c:v>67.965209999999999</c:v>
                </c:pt>
                <c:pt idx="6320">
                  <c:v>67.982249999999993</c:v>
                </c:pt>
                <c:pt idx="6321">
                  <c:v>67.999300000000005</c:v>
                </c:pt>
                <c:pt idx="6322">
                  <c:v>68.01634</c:v>
                </c:pt>
                <c:pt idx="6323">
                  <c:v>68.033389999999997</c:v>
                </c:pt>
                <c:pt idx="6324">
                  <c:v>68.050439999999995</c:v>
                </c:pt>
                <c:pt idx="6325">
                  <c:v>68.067490000000006</c:v>
                </c:pt>
                <c:pt idx="6326">
                  <c:v>68.084540000000004</c:v>
                </c:pt>
                <c:pt idx="6327">
                  <c:v>68.101590000000002</c:v>
                </c:pt>
                <c:pt idx="6328">
                  <c:v>68.118650000000002</c:v>
                </c:pt>
                <c:pt idx="6329">
                  <c:v>68.135710000000003</c:v>
                </c:pt>
                <c:pt idx="6330">
                  <c:v>68.152770000000004</c:v>
                </c:pt>
                <c:pt idx="6331">
                  <c:v>68.169839999999994</c:v>
                </c:pt>
                <c:pt idx="6332">
                  <c:v>68.186899999999994</c:v>
                </c:pt>
                <c:pt idx="6333">
                  <c:v>68.203969999999998</c:v>
                </c:pt>
                <c:pt idx="6334">
                  <c:v>68.221040000000002</c:v>
                </c:pt>
                <c:pt idx="6335">
                  <c:v>68.238110000000006</c:v>
                </c:pt>
                <c:pt idx="6336">
                  <c:v>68.255189999999999</c:v>
                </c:pt>
                <c:pt idx="6337">
                  <c:v>68.272260000000003</c:v>
                </c:pt>
                <c:pt idx="6338">
                  <c:v>68.289339999999996</c:v>
                </c:pt>
                <c:pt idx="6339">
                  <c:v>68.306430000000006</c:v>
                </c:pt>
                <c:pt idx="6340">
                  <c:v>68.323509999999999</c:v>
                </c:pt>
                <c:pt idx="6341">
                  <c:v>68.340590000000006</c:v>
                </c:pt>
                <c:pt idx="6342">
                  <c:v>68.357680000000002</c:v>
                </c:pt>
                <c:pt idx="6343">
                  <c:v>68.374769999999998</c:v>
                </c:pt>
                <c:pt idx="6344">
                  <c:v>68.391859999999994</c:v>
                </c:pt>
                <c:pt idx="6345">
                  <c:v>68.408959999999993</c:v>
                </c:pt>
                <c:pt idx="6346">
                  <c:v>68.426060000000007</c:v>
                </c:pt>
                <c:pt idx="6347">
                  <c:v>68.443150000000003</c:v>
                </c:pt>
                <c:pt idx="6348">
                  <c:v>68.460250000000002</c:v>
                </c:pt>
                <c:pt idx="6349">
                  <c:v>68.477360000000004</c:v>
                </c:pt>
                <c:pt idx="6350">
                  <c:v>68.494450000000001</c:v>
                </c:pt>
                <c:pt idx="6351">
                  <c:v>68.511570000000006</c:v>
                </c:pt>
                <c:pt idx="6352">
                  <c:v>68.528670000000005</c:v>
                </c:pt>
                <c:pt idx="6353">
                  <c:v>68.545779999999993</c:v>
                </c:pt>
                <c:pt idx="6354">
                  <c:v>68.562899999999999</c:v>
                </c:pt>
                <c:pt idx="6355">
                  <c:v>68.580010000000001</c:v>
                </c:pt>
                <c:pt idx="6356">
                  <c:v>68.597130000000007</c:v>
                </c:pt>
                <c:pt idx="6357">
                  <c:v>68.614249999999998</c:v>
                </c:pt>
                <c:pt idx="6358">
                  <c:v>68.631370000000004</c:v>
                </c:pt>
                <c:pt idx="6359">
                  <c:v>68.648489999999995</c:v>
                </c:pt>
                <c:pt idx="6360">
                  <c:v>68.665620000000004</c:v>
                </c:pt>
                <c:pt idx="6361">
                  <c:v>68.682749999999999</c:v>
                </c:pt>
                <c:pt idx="6362">
                  <c:v>68.699870000000004</c:v>
                </c:pt>
                <c:pt idx="6363">
                  <c:v>68.717010000000002</c:v>
                </c:pt>
                <c:pt idx="6364">
                  <c:v>68.73415</c:v>
                </c:pt>
                <c:pt idx="6365">
                  <c:v>68.751279999999994</c:v>
                </c:pt>
                <c:pt idx="6366">
                  <c:v>68.768420000000006</c:v>
                </c:pt>
                <c:pt idx="6367">
                  <c:v>68.785560000000004</c:v>
                </c:pt>
                <c:pt idx="6368">
                  <c:v>68.802700000000002</c:v>
                </c:pt>
                <c:pt idx="6369">
                  <c:v>68.819850000000002</c:v>
                </c:pt>
                <c:pt idx="6370">
                  <c:v>68.837000000000003</c:v>
                </c:pt>
                <c:pt idx="6371">
                  <c:v>68.854140000000001</c:v>
                </c:pt>
                <c:pt idx="6372">
                  <c:v>68.871300000000005</c:v>
                </c:pt>
                <c:pt idx="6373">
                  <c:v>68.888450000000006</c:v>
                </c:pt>
                <c:pt idx="6374">
                  <c:v>68.905600000000007</c:v>
                </c:pt>
                <c:pt idx="6375">
                  <c:v>68.922759999999997</c:v>
                </c:pt>
                <c:pt idx="6376">
                  <c:v>68.939930000000004</c:v>
                </c:pt>
                <c:pt idx="6377">
                  <c:v>68.957080000000005</c:v>
                </c:pt>
                <c:pt idx="6378">
                  <c:v>68.974249999999998</c:v>
                </c:pt>
                <c:pt idx="6379">
                  <c:v>68.991420000000005</c:v>
                </c:pt>
                <c:pt idx="6380">
                  <c:v>69.008579999999995</c:v>
                </c:pt>
                <c:pt idx="6381">
                  <c:v>69.025760000000005</c:v>
                </c:pt>
                <c:pt idx="6382">
                  <c:v>69.042929999999998</c:v>
                </c:pt>
                <c:pt idx="6383">
                  <c:v>69.060100000000006</c:v>
                </c:pt>
                <c:pt idx="6384">
                  <c:v>69.077280000000002</c:v>
                </c:pt>
                <c:pt idx="6385">
                  <c:v>69.094459999999998</c:v>
                </c:pt>
                <c:pt idx="6386">
                  <c:v>69.111639999999994</c:v>
                </c:pt>
                <c:pt idx="6387">
                  <c:v>69.128820000000005</c:v>
                </c:pt>
                <c:pt idx="6388">
                  <c:v>69.146010000000004</c:v>
                </c:pt>
                <c:pt idx="6389">
                  <c:v>69.163200000000003</c:v>
                </c:pt>
                <c:pt idx="6390">
                  <c:v>69.180390000000003</c:v>
                </c:pt>
                <c:pt idx="6391">
                  <c:v>69.197580000000002</c:v>
                </c:pt>
                <c:pt idx="6392">
                  <c:v>69.214780000000005</c:v>
                </c:pt>
                <c:pt idx="6393">
                  <c:v>69.231970000000004</c:v>
                </c:pt>
                <c:pt idx="6394">
                  <c:v>69.249170000000007</c:v>
                </c:pt>
                <c:pt idx="6395">
                  <c:v>69.266369999999995</c:v>
                </c:pt>
                <c:pt idx="6396">
                  <c:v>69.283569999999997</c:v>
                </c:pt>
                <c:pt idx="6397">
                  <c:v>69.30077</c:v>
                </c:pt>
                <c:pt idx="6398">
                  <c:v>69.317989999999995</c:v>
                </c:pt>
                <c:pt idx="6399">
                  <c:v>69.335189999999997</c:v>
                </c:pt>
                <c:pt idx="6400">
                  <c:v>69.352400000000003</c:v>
                </c:pt>
                <c:pt idx="6401">
                  <c:v>69.369609999999994</c:v>
                </c:pt>
                <c:pt idx="6402">
                  <c:v>69.386830000000003</c:v>
                </c:pt>
                <c:pt idx="6403">
                  <c:v>69.404049999999998</c:v>
                </c:pt>
                <c:pt idx="6404">
                  <c:v>69.421270000000007</c:v>
                </c:pt>
                <c:pt idx="6405">
                  <c:v>69.438490000000002</c:v>
                </c:pt>
                <c:pt idx="6406">
                  <c:v>69.455719999999999</c:v>
                </c:pt>
                <c:pt idx="6407">
                  <c:v>69.472949999999997</c:v>
                </c:pt>
                <c:pt idx="6408">
                  <c:v>69.490170000000006</c:v>
                </c:pt>
                <c:pt idx="6409">
                  <c:v>69.507400000000004</c:v>
                </c:pt>
                <c:pt idx="6410">
                  <c:v>69.524640000000005</c:v>
                </c:pt>
                <c:pt idx="6411">
                  <c:v>69.541870000000003</c:v>
                </c:pt>
                <c:pt idx="6412">
                  <c:v>69.559100000000001</c:v>
                </c:pt>
                <c:pt idx="6413">
                  <c:v>69.576350000000005</c:v>
                </c:pt>
                <c:pt idx="6414">
                  <c:v>69.593590000000006</c:v>
                </c:pt>
                <c:pt idx="6415">
                  <c:v>69.610830000000007</c:v>
                </c:pt>
                <c:pt idx="6416">
                  <c:v>69.628069999999994</c:v>
                </c:pt>
                <c:pt idx="6417">
                  <c:v>69.645319999999998</c:v>
                </c:pt>
                <c:pt idx="6418">
                  <c:v>69.662570000000002</c:v>
                </c:pt>
                <c:pt idx="6419">
                  <c:v>69.679820000000007</c:v>
                </c:pt>
                <c:pt idx="6420">
                  <c:v>69.697069999999997</c:v>
                </c:pt>
                <c:pt idx="6421">
                  <c:v>69.714330000000004</c:v>
                </c:pt>
                <c:pt idx="6422">
                  <c:v>69.731589999999997</c:v>
                </c:pt>
                <c:pt idx="6423">
                  <c:v>69.748859999999993</c:v>
                </c:pt>
                <c:pt idx="6424">
                  <c:v>69.766109999999998</c:v>
                </c:pt>
                <c:pt idx="6425">
                  <c:v>69.783379999999994</c:v>
                </c:pt>
                <c:pt idx="6426">
                  <c:v>69.800640000000001</c:v>
                </c:pt>
                <c:pt idx="6427">
                  <c:v>69.817920000000001</c:v>
                </c:pt>
                <c:pt idx="6428">
                  <c:v>69.835189999999997</c:v>
                </c:pt>
                <c:pt idx="6429">
                  <c:v>69.852459999999994</c:v>
                </c:pt>
                <c:pt idx="6430">
                  <c:v>69.869739999999993</c:v>
                </c:pt>
                <c:pt idx="6431">
                  <c:v>69.887020000000007</c:v>
                </c:pt>
                <c:pt idx="6432">
                  <c:v>69.904290000000003</c:v>
                </c:pt>
                <c:pt idx="6433">
                  <c:v>69.921580000000006</c:v>
                </c:pt>
                <c:pt idx="6434">
                  <c:v>69.938860000000005</c:v>
                </c:pt>
                <c:pt idx="6435">
                  <c:v>69.956149999999994</c:v>
                </c:pt>
                <c:pt idx="6436">
                  <c:v>69.973429999999993</c:v>
                </c:pt>
                <c:pt idx="6437">
                  <c:v>69.990719999999996</c:v>
                </c:pt>
                <c:pt idx="6438">
                  <c:v>70.008020000000002</c:v>
                </c:pt>
                <c:pt idx="6439">
                  <c:v>70.025310000000005</c:v>
                </c:pt>
                <c:pt idx="6440">
                  <c:v>70.042599999999993</c:v>
                </c:pt>
                <c:pt idx="6441">
                  <c:v>70.059910000000002</c:v>
                </c:pt>
                <c:pt idx="6442">
                  <c:v>70.077209999999994</c:v>
                </c:pt>
                <c:pt idx="6443">
                  <c:v>70.09451</c:v>
                </c:pt>
                <c:pt idx="6444">
                  <c:v>70.111819999999994</c:v>
                </c:pt>
                <c:pt idx="6445">
                  <c:v>70.12912</c:v>
                </c:pt>
                <c:pt idx="6446">
                  <c:v>70.146429999999995</c:v>
                </c:pt>
                <c:pt idx="6447">
                  <c:v>70.163740000000004</c:v>
                </c:pt>
                <c:pt idx="6448">
                  <c:v>70.181049999999999</c:v>
                </c:pt>
                <c:pt idx="6449">
                  <c:v>70.198369999999997</c:v>
                </c:pt>
                <c:pt idx="6450">
                  <c:v>70.215689999999995</c:v>
                </c:pt>
                <c:pt idx="6451">
                  <c:v>70.233009999999993</c:v>
                </c:pt>
                <c:pt idx="6452">
                  <c:v>70.250339999999994</c:v>
                </c:pt>
                <c:pt idx="6453">
                  <c:v>70.267650000000003</c:v>
                </c:pt>
                <c:pt idx="6454">
                  <c:v>70.284980000000004</c:v>
                </c:pt>
                <c:pt idx="6455">
                  <c:v>70.302310000000006</c:v>
                </c:pt>
                <c:pt idx="6456">
                  <c:v>70.319640000000007</c:v>
                </c:pt>
                <c:pt idx="6457">
                  <c:v>70.336979999999997</c:v>
                </c:pt>
                <c:pt idx="6458">
                  <c:v>70.354309999999998</c:v>
                </c:pt>
                <c:pt idx="6459">
                  <c:v>70.371650000000002</c:v>
                </c:pt>
                <c:pt idx="6460">
                  <c:v>70.388990000000007</c:v>
                </c:pt>
                <c:pt idx="6461">
                  <c:v>70.406329999999997</c:v>
                </c:pt>
                <c:pt idx="6462">
                  <c:v>70.423680000000004</c:v>
                </c:pt>
                <c:pt idx="6463">
                  <c:v>70.441019999999995</c:v>
                </c:pt>
                <c:pt idx="6464">
                  <c:v>70.458370000000002</c:v>
                </c:pt>
                <c:pt idx="6465">
                  <c:v>70.475719999999995</c:v>
                </c:pt>
                <c:pt idx="6466">
                  <c:v>70.493070000000003</c:v>
                </c:pt>
                <c:pt idx="6467">
                  <c:v>70.510419999999996</c:v>
                </c:pt>
                <c:pt idx="6468">
                  <c:v>70.527780000000007</c:v>
                </c:pt>
                <c:pt idx="6469">
                  <c:v>70.545140000000004</c:v>
                </c:pt>
                <c:pt idx="6470">
                  <c:v>70.5625</c:v>
                </c:pt>
                <c:pt idx="6471">
                  <c:v>70.579859999999996</c:v>
                </c:pt>
                <c:pt idx="6472">
                  <c:v>70.597229999999996</c:v>
                </c:pt>
                <c:pt idx="6473">
                  <c:v>70.614590000000007</c:v>
                </c:pt>
                <c:pt idx="6474">
                  <c:v>70.631969999999995</c:v>
                </c:pt>
                <c:pt idx="6475">
                  <c:v>70.649339999999995</c:v>
                </c:pt>
                <c:pt idx="6476">
                  <c:v>70.666709999999995</c:v>
                </c:pt>
                <c:pt idx="6477">
                  <c:v>70.684079999999994</c:v>
                </c:pt>
                <c:pt idx="6478">
                  <c:v>70.701459999999997</c:v>
                </c:pt>
                <c:pt idx="6479">
                  <c:v>70.71884</c:v>
                </c:pt>
                <c:pt idx="6480">
                  <c:v>70.736230000000006</c:v>
                </c:pt>
                <c:pt idx="6481">
                  <c:v>70.753609999999995</c:v>
                </c:pt>
                <c:pt idx="6482">
                  <c:v>70.771000000000001</c:v>
                </c:pt>
                <c:pt idx="6483">
                  <c:v>70.788380000000004</c:v>
                </c:pt>
                <c:pt idx="6484">
                  <c:v>70.805779999999999</c:v>
                </c:pt>
                <c:pt idx="6485">
                  <c:v>70.823170000000005</c:v>
                </c:pt>
                <c:pt idx="6486">
                  <c:v>70.840559999999996</c:v>
                </c:pt>
                <c:pt idx="6487">
                  <c:v>70.857960000000006</c:v>
                </c:pt>
                <c:pt idx="6488">
                  <c:v>70.875360000000001</c:v>
                </c:pt>
                <c:pt idx="6489">
                  <c:v>70.892759999999996</c:v>
                </c:pt>
                <c:pt idx="6490">
                  <c:v>70.910160000000005</c:v>
                </c:pt>
                <c:pt idx="6491">
                  <c:v>70.927570000000003</c:v>
                </c:pt>
                <c:pt idx="6492">
                  <c:v>70.944980000000001</c:v>
                </c:pt>
                <c:pt idx="6493">
                  <c:v>70.962389999999999</c:v>
                </c:pt>
                <c:pt idx="6494">
                  <c:v>70.979799999999997</c:v>
                </c:pt>
                <c:pt idx="6495">
                  <c:v>70.997219999999999</c:v>
                </c:pt>
                <c:pt idx="6496">
                  <c:v>71.014629999999997</c:v>
                </c:pt>
                <c:pt idx="6497">
                  <c:v>71.032049999999998</c:v>
                </c:pt>
                <c:pt idx="6498">
                  <c:v>71.049469999999999</c:v>
                </c:pt>
                <c:pt idx="6499">
                  <c:v>71.066890000000001</c:v>
                </c:pt>
                <c:pt idx="6500">
                  <c:v>71.084320000000005</c:v>
                </c:pt>
                <c:pt idx="6501">
                  <c:v>71.101749999999996</c:v>
                </c:pt>
                <c:pt idx="6502">
                  <c:v>71.119169999999997</c:v>
                </c:pt>
                <c:pt idx="6503">
                  <c:v>71.136600000000001</c:v>
                </c:pt>
                <c:pt idx="6504">
                  <c:v>71.154039999999995</c:v>
                </c:pt>
                <c:pt idx="6505">
                  <c:v>71.171469999999999</c:v>
                </c:pt>
                <c:pt idx="6506">
                  <c:v>71.188910000000007</c:v>
                </c:pt>
                <c:pt idx="6507">
                  <c:v>71.20635</c:v>
                </c:pt>
                <c:pt idx="6508">
                  <c:v>71.223789999999994</c:v>
                </c:pt>
                <c:pt idx="6509">
                  <c:v>71.241230000000002</c:v>
                </c:pt>
                <c:pt idx="6510">
                  <c:v>71.258679999999998</c:v>
                </c:pt>
                <c:pt idx="6511">
                  <c:v>71.276129999999995</c:v>
                </c:pt>
                <c:pt idx="6512">
                  <c:v>71.293580000000006</c:v>
                </c:pt>
                <c:pt idx="6513">
                  <c:v>71.311040000000006</c:v>
                </c:pt>
                <c:pt idx="6514">
                  <c:v>71.328490000000002</c:v>
                </c:pt>
                <c:pt idx="6515">
                  <c:v>71.345950000000002</c:v>
                </c:pt>
                <c:pt idx="6516">
                  <c:v>71.363399999999999</c:v>
                </c:pt>
                <c:pt idx="6517">
                  <c:v>71.380870000000002</c:v>
                </c:pt>
                <c:pt idx="6518">
                  <c:v>71.398330000000001</c:v>
                </c:pt>
                <c:pt idx="6519">
                  <c:v>71.415790000000001</c:v>
                </c:pt>
                <c:pt idx="6520">
                  <c:v>71.433269999999993</c:v>
                </c:pt>
                <c:pt idx="6521">
                  <c:v>71.450729999999993</c:v>
                </c:pt>
                <c:pt idx="6522">
                  <c:v>71.468209999999999</c:v>
                </c:pt>
                <c:pt idx="6523">
                  <c:v>71.485680000000002</c:v>
                </c:pt>
                <c:pt idx="6524">
                  <c:v>71.503150000000005</c:v>
                </c:pt>
                <c:pt idx="6525">
                  <c:v>71.520629999999997</c:v>
                </c:pt>
                <c:pt idx="6526">
                  <c:v>71.538120000000006</c:v>
                </c:pt>
                <c:pt idx="6527">
                  <c:v>71.555599999999998</c:v>
                </c:pt>
                <c:pt idx="6528">
                  <c:v>71.573080000000004</c:v>
                </c:pt>
                <c:pt idx="6529">
                  <c:v>71.59057</c:v>
                </c:pt>
                <c:pt idx="6530">
                  <c:v>71.608059999999995</c:v>
                </c:pt>
                <c:pt idx="6531">
                  <c:v>71.625550000000004</c:v>
                </c:pt>
                <c:pt idx="6532">
                  <c:v>71.643039999999999</c:v>
                </c:pt>
                <c:pt idx="6533">
                  <c:v>71.660539999999997</c:v>
                </c:pt>
                <c:pt idx="6534">
                  <c:v>71.678030000000007</c:v>
                </c:pt>
                <c:pt idx="6535">
                  <c:v>71.695530000000005</c:v>
                </c:pt>
                <c:pt idx="6536">
                  <c:v>71.713040000000007</c:v>
                </c:pt>
                <c:pt idx="6537">
                  <c:v>71.730540000000005</c:v>
                </c:pt>
                <c:pt idx="6538">
                  <c:v>71.748050000000006</c:v>
                </c:pt>
                <c:pt idx="6539">
                  <c:v>71.765559999999994</c:v>
                </c:pt>
                <c:pt idx="6540">
                  <c:v>71.783069999999995</c:v>
                </c:pt>
                <c:pt idx="6541">
                  <c:v>71.800579999999997</c:v>
                </c:pt>
                <c:pt idx="6542">
                  <c:v>71.818089999999998</c:v>
                </c:pt>
                <c:pt idx="6543">
                  <c:v>71.835610000000003</c:v>
                </c:pt>
                <c:pt idx="6544">
                  <c:v>71.853129999999993</c:v>
                </c:pt>
                <c:pt idx="6545">
                  <c:v>71.870639999999995</c:v>
                </c:pt>
                <c:pt idx="6546">
                  <c:v>71.888170000000002</c:v>
                </c:pt>
                <c:pt idx="6547">
                  <c:v>71.905690000000007</c:v>
                </c:pt>
                <c:pt idx="6548">
                  <c:v>71.923230000000004</c:v>
                </c:pt>
                <c:pt idx="6549">
                  <c:v>71.940749999999994</c:v>
                </c:pt>
                <c:pt idx="6550">
                  <c:v>71.958280000000002</c:v>
                </c:pt>
                <c:pt idx="6551">
                  <c:v>71.975809999999996</c:v>
                </c:pt>
                <c:pt idx="6552">
                  <c:v>71.993350000000007</c:v>
                </c:pt>
                <c:pt idx="6553">
                  <c:v>72.010890000000003</c:v>
                </c:pt>
                <c:pt idx="6554">
                  <c:v>72.02843</c:v>
                </c:pt>
                <c:pt idx="6555">
                  <c:v>72.045969999999997</c:v>
                </c:pt>
                <c:pt idx="6556">
                  <c:v>72.063509999999994</c:v>
                </c:pt>
                <c:pt idx="6557">
                  <c:v>72.081059999999994</c:v>
                </c:pt>
                <c:pt idx="6558">
                  <c:v>72.098609999999994</c:v>
                </c:pt>
                <c:pt idx="6559">
                  <c:v>72.116169999999997</c:v>
                </c:pt>
                <c:pt idx="6560">
                  <c:v>72.133719999999997</c:v>
                </c:pt>
                <c:pt idx="6561">
                  <c:v>72.15128</c:v>
                </c:pt>
                <c:pt idx="6562">
                  <c:v>72.16883</c:v>
                </c:pt>
                <c:pt idx="6563">
                  <c:v>72.186390000000003</c:v>
                </c:pt>
                <c:pt idx="6564">
                  <c:v>72.203950000000006</c:v>
                </c:pt>
                <c:pt idx="6565">
                  <c:v>72.221509999999995</c:v>
                </c:pt>
                <c:pt idx="6566">
                  <c:v>72.239080000000001</c:v>
                </c:pt>
                <c:pt idx="6567">
                  <c:v>72.256649999999993</c:v>
                </c:pt>
                <c:pt idx="6568">
                  <c:v>72.27422</c:v>
                </c:pt>
                <c:pt idx="6569">
                  <c:v>72.291790000000006</c:v>
                </c:pt>
                <c:pt idx="6570">
                  <c:v>72.309359999999998</c:v>
                </c:pt>
                <c:pt idx="6571">
                  <c:v>72.326939999999993</c:v>
                </c:pt>
                <c:pt idx="6572">
                  <c:v>72.344520000000003</c:v>
                </c:pt>
                <c:pt idx="6573">
                  <c:v>72.362099999999998</c:v>
                </c:pt>
                <c:pt idx="6574">
                  <c:v>72.379679999999993</c:v>
                </c:pt>
                <c:pt idx="6575">
                  <c:v>72.397270000000006</c:v>
                </c:pt>
                <c:pt idx="6576">
                  <c:v>72.414860000000004</c:v>
                </c:pt>
                <c:pt idx="6577">
                  <c:v>72.432450000000003</c:v>
                </c:pt>
                <c:pt idx="6578">
                  <c:v>72.450040000000001</c:v>
                </c:pt>
                <c:pt idx="6579">
                  <c:v>72.46763</c:v>
                </c:pt>
                <c:pt idx="6580">
                  <c:v>72.485230000000001</c:v>
                </c:pt>
                <c:pt idx="6581">
                  <c:v>72.50282</c:v>
                </c:pt>
                <c:pt idx="6582">
                  <c:v>72.520420000000001</c:v>
                </c:pt>
                <c:pt idx="6583">
                  <c:v>72.538020000000003</c:v>
                </c:pt>
                <c:pt idx="6584">
                  <c:v>72.555629999999994</c:v>
                </c:pt>
                <c:pt idx="6585">
                  <c:v>72.573229999999995</c:v>
                </c:pt>
                <c:pt idx="6586">
                  <c:v>72.59084</c:v>
                </c:pt>
                <c:pt idx="6587">
                  <c:v>72.608459999999994</c:v>
                </c:pt>
                <c:pt idx="6588">
                  <c:v>72.626069999999999</c:v>
                </c:pt>
                <c:pt idx="6589">
                  <c:v>72.643680000000003</c:v>
                </c:pt>
                <c:pt idx="6590">
                  <c:v>72.661299999999997</c:v>
                </c:pt>
                <c:pt idx="6591">
                  <c:v>72.678920000000005</c:v>
                </c:pt>
                <c:pt idx="6592">
                  <c:v>72.696539999999999</c:v>
                </c:pt>
                <c:pt idx="6593">
                  <c:v>72.714160000000007</c:v>
                </c:pt>
                <c:pt idx="6594">
                  <c:v>72.731790000000004</c:v>
                </c:pt>
                <c:pt idx="6595">
                  <c:v>72.749420000000001</c:v>
                </c:pt>
                <c:pt idx="6596">
                  <c:v>72.767049999999998</c:v>
                </c:pt>
                <c:pt idx="6597">
                  <c:v>72.784679999999994</c:v>
                </c:pt>
                <c:pt idx="6598">
                  <c:v>72.802310000000006</c:v>
                </c:pt>
                <c:pt idx="6599">
                  <c:v>72.819950000000006</c:v>
                </c:pt>
                <c:pt idx="6600">
                  <c:v>72.837590000000006</c:v>
                </c:pt>
                <c:pt idx="6601">
                  <c:v>72.855230000000006</c:v>
                </c:pt>
                <c:pt idx="6602">
                  <c:v>72.872870000000006</c:v>
                </c:pt>
                <c:pt idx="6603">
                  <c:v>72.890519999999995</c:v>
                </c:pt>
                <c:pt idx="6604">
                  <c:v>72.908159999999995</c:v>
                </c:pt>
                <c:pt idx="6605">
                  <c:v>72.925809999999998</c:v>
                </c:pt>
                <c:pt idx="6606">
                  <c:v>72.943470000000005</c:v>
                </c:pt>
                <c:pt idx="6607">
                  <c:v>72.961119999999994</c:v>
                </c:pt>
                <c:pt idx="6608">
                  <c:v>72.97878</c:v>
                </c:pt>
                <c:pt idx="6609">
                  <c:v>72.996430000000004</c:v>
                </c:pt>
                <c:pt idx="6610">
                  <c:v>73.014089999999996</c:v>
                </c:pt>
                <c:pt idx="6611">
                  <c:v>73.031750000000002</c:v>
                </c:pt>
                <c:pt idx="6612">
                  <c:v>73.049419999999998</c:v>
                </c:pt>
                <c:pt idx="6613">
                  <c:v>73.067089999999993</c:v>
                </c:pt>
                <c:pt idx="6614">
                  <c:v>73.08475</c:v>
                </c:pt>
                <c:pt idx="6615">
                  <c:v>73.102419999999995</c:v>
                </c:pt>
                <c:pt idx="6616">
                  <c:v>73.120090000000005</c:v>
                </c:pt>
                <c:pt idx="6617">
                  <c:v>73.137770000000003</c:v>
                </c:pt>
                <c:pt idx="6618">
                  <c:v>73.155450000000002</c:v>
                </c:pt>
                <c:pt idx="6619">
                  <c:v>73.17313</c:v>
                </c:pt>
                <c:pt idx="6620">
                  <c:v>73.190799999999996</c:v>
                </c:pt>
                <c:pt idx="6621">
                  <c:v>73.208489999999998</c:v>
                </c:pt>
                <c:pt idx="6622">
                  <c:v>73.226169999999996</c:v>
                </c:pt>
                <c:pt idx="6623">
                  <c:v>73.243870000000001</c:v>
                </c:pt>
                <c:pt idx="6624">
                  <c:v>73.26155</c:v>
                </c:pt>
                <c:pt idx="6625">
                  <c:v>73.279240000000001</c:v>
                </c:pt>
                <c:pt idx="6626">
                  <c:v>73.296940000000006</c:v>
                </c:pt>
                <c:pt idx="6627">
                  <c:v>73.314639999999997</c:v>
                </c:pt>
                <c:pt idx="6628">
                  <c:v>73.332340000000002</c:v>
                </c:pt>
                <c:pt idx="6629">
                  <c:v>73.350040000000007</c:v>
                </c:pt>
                <c:pt idx="6630">
                  <c:v>73.367739999999998</c:v>
                </c:pt>
                <c:pt idx="6631">
                  <c:v>73.385440000000003</c:v>
                </c:pt>
                <c:pt idx="6632">
                  <c:v>73.403139999999993</c:v>
                </c:pt>
                <c:pt idx="6633">
                  <c:v>73.420860000000005</c:v>
                </c:pt>
                <c:pt idx="6634">
                  <c:v>73.438569999999999</c:v>
                </c:pt>
                <c:pt idx="6635">
                  <c:v>73.456280000000007</c:v>
                </c:pt>
                <c:pt idx="6636">
                  <c:v>73.474000000000004</c:v>
                </c:pt>
                <c:pt idx="6637">
                  <c:v>73.491709999999998</c:v>
                </c:pt>
                <c:pt idx="6638">
                  <c:v>73.509429999999995</c:v>
                </c:pt>
                <c:pt idx="6639">
                  <c:v>73.527150000000006</c:v>
                </c:pt>
                <c:pt idx="6640">
                  <c:v>73.544880000000006</c:v>
                </c:pt>
                <c:pt idx="6641">
                  <c:v>73.562610000000006</c:v>
                </c:pt>
                <c:pt idx="6642">
                  <c:v>73.580330000000004</c:v>
                </c:pt>
                <c:pt idx="6643">
                  <c:v>73.598060000000004</c:v>
                </c:pt>
                <c:pt idx="6644">
                  <c:v>73.615799999999993</c:v>
                </c:pt>
                <c:pt idx="6645">
                  <c:v>73.633529999999993</c:v>
                </c:pt>
                <c:pt idx="6646">
                  <c:v>73.651269999999997</c:v>
                </c:pt>
                <c:pt idx="6647">
                  <c:v>73.66901</c:v>
                </c:pt>
                <c:pt idx="6648">
                  <c:v>73.68674</c:v>
                </c:pt>
                <c:pt idx="6649">
                  <c:v>73.704490000000007</c:v>
                </c:pt>
                <c:pt idx="6650">
                  <c:v>73.722239999999999</c:v>
                </c:pt>
                <c:pt idx="6651">
                  <c:v>73.739980000000003</c:v>
                </c:pt>
                <c:pt idx="6652">
                  <c:v>73.757739999999998</c:v>
                </c:pt>
                <c:pt idx="6653">
                  <c:v>73.775480000000002</c:v>
                </c:pt>
                <c:pt idx="6654">
                  <c:v>73.793239999999997</c:v>
                </c:pt>
                <c:pt idx="6655">
                  <c:v>73.811000000000007</c:v>
                </c:pt>
                <c:pt idx="6656">
                  <c:v>73.828749999999999</c:v>
                </c:pt>
                <c:pt idx="6657">
                  <c:v>73.846509999999995</c:v>
                </c:pt>
                <c:pt idx="6658">
                  <c:v>73.864270000000005</c:v>
                </c:pt>
                <c:pt idx="6659">
                  <c:v>73.882040000000003</c:v>
                </c:pt>
                <c:pt idx="6660">
                  <c:v>73.899799999999999</c:v>
                </c:pt>
                <c:pt idx="6661">
                  <c:v>73.917569999999998</c:v>
                </c:pt>
                <c:pt idx="6662">
                  <c:v>73.93535</c:v>
                </c:pt>
                <c:pt idx="6663">
                  <c:v>73.953119999999998</c:v>
                </c:pt>
                <c:pt idx="6664">
                  <c:v>73.970889999999997</c:v>
                </c:pt>
                <c:pt idx="6665">
                  <c:v>73.988669999999999</c:v>
                </c:pt>
                <c:pt idx="6666">
                  <c:v>74.006450000000001</c:v>
                </c:pt>
                <c:pt idx="6667">
                  <c:v>74.024230000000003</c:v>
                </c:pt>
                <c:pt idx="6668">
                  <c:v>74.042019999999994</c:v>
                </c:pt>
                <c:pt idx="6669">
                  <c:v>74.059799999999996</c:v>
                </c:pt>
                <c:pt idx="6670">
                  <c:v>74.077590000000001</c:v>
                </c:pt>
                <c:pt idx="6671">
                  <c:v>74.095380000000006</c:v>
                </c:pt>
                <c:pt idx="6672">
                  <c:v>74.113169999999997</c:v>
                </c:pt>
                <c:pt idx="6673">
                  <c:v>74.130970000000005</c:v>
                </c:pt>
                <c:pt idx="6674">
                  <c:v>74.148769999999999</c:v>
                </c:pt>
                <c:pt idx="6675">
                  <c:v>74.166560000000004</c:v>
                </c:pt>
                <c:pt idx="6676">
                  <c:v>74.184359999999998</c:v>
                </c:pt>
                <c:pt idx="6677">
                  <c:v>74.202160000000006</c:v>
                </c:pt>
                <c:pt idx="6678">
                  <c:v>74.219970000000004</c:v>
                </c:pt>
                <c:pt idx="6679">
                  <c:v>74.237780000000001</c:v>
                </c:pt>
                <c:pt idx="6680">
                  <c:v>74.255579999999995</c:v>
                </c:pt>
                <c:pt idx="6681">
                  <c:v>74.273399999999995</c:v>
                </c:pt>
                <c:pt idx="6682">
                  <c:v>74.291210000000007</c:v>
                </c:pt>
                <c:pt idx="6683">
                  <c:v>74.309030000000007</c:v>
                </c:pt>
                <c:pt idx="6684">
                  <c:v>74.326840000000004</c:v>
                </c:pt>
                <c:pt idx="6685">
                  <c:v>74.344669999999994</c:v>
                </c:pt>
                <c:pt idx="6686">
                  <c:v>74.362489999999994</c:v>
                </c:pt>
                <c:pt idx="6687">
                  <c:v>74.380309999999994</c:v>
                </c:pt>
                <c:pt idx="6688">
                  <c:v>74.398139999999998</c:v>
                </c:pt>
                <c:pt idx="6689">
                  <c:v>74.415970000000002</c:v>
                </c:pt>
                <c:pt idx="6690">
                  <c:v>74.433800000000005</c:v>
                </c:pt>
                <c:pt idx="6691">
                  <c:v>74.451629999999994</c:v>
                </c:pt>
                <c:pt idx="6692">
                  <c:v>74.469470000000001</c:v>
                </c:pt>
                <c:pt idx="6693">
                  <c:v>74.487300000000005</c:v>
                </c:pt>
                <c:pt idx="6694">
                  <c:v>74.505139999999997</c:v>
                </c:pt>
                <c:pt idx="6695">
                  <c:v>74.522980000000004</c:v>
                </c:pt>
                <c:pt idx="6696">
                  <c:v>74.540819999999997</c:v>
                </c:pt>
                <c:pt idx="6697">
                  <c:v>74.558670000000006</c:v>
                </c:pt>
                <c:pt idx="6698">
                  <c:v>74.576520000000002</c:v>
                </c:pt>
                <c:pt idx="6699">
                  <c:v>74.594369999999998</c:v>
                </c:pt>
                <c:pt idx="6700">
                  <c:v>74.612219999999994</c:v>
                </c:pt>
                <c:pt idx="6701">
                  <c:v>74.630070000000003</c:v>
                </c:pt>
                <c:pt idx="6702">
                  <c:v>74.647930000000002</c:v>
                </c:pt>
                <c:pt idx="6703">
                  <c:v>74.665790000000001</c:v>
                </c:pt>
                <c:pt idx="6704">
                  <c:v>74.68365</c:v>
                </c:pt>
                <c:pt idx="6705">
                  <c:v>74.701520000000002</c:v>
                </c:pt>
                <c:pt idx="6706">
                  <c:v>74.719380000000001</c:v>
                </c:pt>
                <c:pt idx="6707">
                  <c:v>74.73724</c:v>
                </c:pt>
                <c:pt idx="6708">
                  <c:v>74.755110000000002</c:v>
                </c:pt>
                <c:pt idx="6709">
                  <c:v>74.772989999999993</c:v>
                </c:pt>
                <c:pt idx="6710">
                  <c:v>74.790859999999995</c:v>
                </c:pt>
                <c:pt idx="6711">
                  <c:v>74.80874</c:v>
                </c:pt>
                <c:pt idx="6712">
                  <c:v>74.826610000000002</c:v>
                </c:pt>
                <c:pt idx="6713">
                  <c:v>74.844489999999993</c:v>
                </c:pt>
                <c:pt idx="6714">
                  <c:v>74.862369999999999</c:v>
                </c:pt>
                <c:pt idx="6715">
                  <c:v>74.880260000000007</c:v>
                </c:pt>
                <c:pt idx="6716">
                  <c:v>74.898150000000001</c:v>
                </c:pt>
                <c:pt idx="6717">
                  <c:v>74.916030000000006</c:v>
                </c:pt>
                <c:pt idx="6718">
                  <c:v>74.933920000000001</c:v>
                </c:pt>
                <c:pt idx="6719">
                  <c:v>74.951809999999995</c:v>
                </c:pt>
                <c:pt idx="6720">
                  <c:v>74.969710000000006</c:v>
                </c:pt>
                <c:pt idx="6721">
                  <c:v>74.987610000000004</c:v>
                </c:pt>
                <c:pt idx="6722">
                  <c:v>75.005510000000001</c:v>
                </c:pt>
                <c:pt idx="6723">
                  <c:v>75.023409999999998</c:v>
                </c:pt>
                <c:pt idx="6724">
                  <c:v>75.041309999999996</c:v>
                </c:pt>
                <c:pt idx="6725">
                  <c:v>75.059219999999996</c:v>
                </c:pt>
                <c:pt idx="6726">
                  <c:v>75.077129999999997</c:v>
                </c:pt>
                <c:pt idx="6727">
                  <c:v>75.095029999999994</c:v>
                </c:pt>
                <c:pt idx="6728">
                  <c:v>75.112949999999998</c:v>
                </c:pt>
                <c:pt idx="6729">
                  <c:v>75.130859999999998</c:v>
                </c:pt>
                <c:pt idx="6730">
                  <c:v>75.148769999999999</c:v>
                </c:pt>
                <c:pt idx="6731">
                  <c:v>75.166690000000003</c:v>
                </c:pt>
                <c:pt idx="6732">
                  <c:v>75.184619999999995</c:v>
                </c:pt>
                <c:pt idx="6733">
                  <c:v>75.202539999999999</c:v>
                </c:pt>
                <c:pt idx="6734">
                  <c:v>75.220460000000003</c:v>
                </c:pt>
                <c:pt idx="6735">
                  <c:v>75.238389999999995</c:v>
                </c:pt>
                <c:pt idx="6736">
                  <c:v>75.256320000000002</c:v>
                </c:pt>
                <c:pt idx="6737">
                  <c:v>75.274249999999995</c:v>
                </c:pt>
                <c:pt idx="6738">
                  <c:v>75.292180000000002</c:v>
                </c:pt>
                <c:pt idx="6739">
                  <c:v>75.310119999999998</c:v>
                </c:pt>
                <c:pt idx="6740">
                  <c:v>75.328059999999994</c:v>
                </c:pt>
                <c:pt idx="6741">
                  <c:v>75.34599</c:v>
                </c:pt>
                <c:pt idx="6742">
                  <c:v>75.363939999999999</c:v>
                </c:pt>
                <c:pt idx="6743">
                  <c:v>75.381879999999995</c:v>
                </c:pt>
                <c:pt idx="6744">
                  <c:v>75.399829999999994</c:v>
                </c:pt>
                <c:pt idx="6745">
                  <c:v>75.417779999999993</c:v>
                </c:pt>
                <c:pt idx="6746">
                  <c:v>75.435720000000003</c:v>
                </c:pt>
                <c:pt idx="6747">
                  <c:v>75.453670000000002</c:v>
                </c:pt>
                <c:pt idx="6748">
                  <c:v>75.471630000000005</c:v>
                </c:pt>
                <c:pt idx="6749">
                  <c:v>75.489590000000007</c:v>
                </c:pt>
                <c:pt idx="6750">
                  <c:v>75.507549999999995</c:v>
                </c:pt>
                <c:pt idx="6751">
                  <c:v>75.525509999999997</c:v>
                </c:pt>
                <c:pt idx="6752">
                  <c:v>75.543469999999999</c:v>
                </c:pt>
                <c:pt idx="6753">
                  <c:v>75.561440000000005</c:v>
                </c:pt>
                <c:pt idx="6754">
                  <c:v>75.579409999999996</c:v>
                </c:pt>
                <c:pt idx="6755">
                  <c:v>75.597369999999998</c:v>
                </c:pt>
                <c:pt idx="6756">
                  <c:v>75.615350000000007</c:v>
                </c:pt>
                <c:pt idx="6757">
                  <c:v>75.633319999999998</c:v>
                </c:pt>
                <c:pt idx="6758">
                  <c:v>75.651300000000006</c:v>
                </c:pt>
                <c:pt idx="6759">
                  <c:v>75.669269999999997</c:v>
                </c:pt>
                <c:pt idx="6760">
                  <c:v>75.687259999999995</c:v>
                </c:pt>
                <c:pt idx="6761">
                  <c:v>75.705240000000003</c:v>
                </c:pt>
                <c:pt idx="6762">
                  <c:v>75.723219999999998</c:v>
                </c:pt>
                <c:pt idx="6763">
                  <c:v>75.741200000000006</c:v>
                </c:pt>
                <c:pt idx="6764">
                  <c:v>75.759190000000004</c:v>
                </c:pt>
                <c:pt idx="6765">
                  <c:v>75.777180000000001</c:v>
                </c:pt>
                <c:pt idx="6766">
                  <c:v>75.795180000000002</c:v>
                </c:pt>
                <c:pt idx="6767">
                  <c:v>75.81317</c:v>
                </c:pt>
                <c:pt idx="6768">
                  <c:v>75.83117</c:v>
                </c:pt>
                <c:pt idx="6769">
                  <c:v>75.849170000000001</c:v>
                </c:pt>
                <c:pt idx="6770">
                  <c:v>75.867170000000002</c:v>
                </c:pt>
                <c:pt idx="6771">
                  <c:v>75.885180000000005</c:v>
                </c:pt>
                <c:pt idx="6772">
                  <c:v>75.903180000000006</c:v>
                </c:pt>
                <c:pt idx="6773">
                  <c:v>75.921189999999996</c:v>
                </c:pt>
                <c:pt idx="6774">
                  <c:v>75.9392</c:v>
                </c:pt>
                <c:pt idx="6775">
                  <c:v>75.957210000000003</c:v>
                </c:pt>
                <c:pt idx="6776">
                  <c:v>75.975229999999996</c:v>
                </c:pt>
                <c:pt idx="6777">
                  <c:v>75.99324</c:v>
                </c:pt>
                <c:pt idx="6778">
                  <c:v>76.011259999999993</c:v>
                </c:pt>
                <c:pt idx="6779">
                  <c:v>76.02928</c:v>
                </c:pt>
                <c:pt idx="6780">
                  <c:v>76.047300000000007</c:v>
                </c:pt>
                <c:pt idx="6781">
                  <c:v>76.065330000000003</c:v>
                </c:pt>
                <c:pt idx="6782">
                  <c:v>76.083359999999999</c:v>
                </c:pt>
                <c:pt idx="6783">
                  <c:v>76.101389999999995</c:v>
                </c:pt>
                <c:pt idx="6784">
                  <c:v>76.119420000000005</c:v>
                </c:pt>
                <c:pt idx="6785">
                  <c:v>76.137450000000001</c:v>
                </c:pt>
                <c:pt idx="6786">
                  <c:v>76.15549</c:v>
                </c:pt>
                <c:pt idx="6787">
                  <c:v>76.173519999999996</c:v>
                </c:pt>
                <c:pt idx="6788">
                  <c:v>76.191569999999999</c:v>
                </c:pt>
                <c:pt idx="6789">
                  <c:v>76.209609999999998</c:v>
                </c:pt>
                <c:pt idx="6790">
                  <c:v>76.227649999999997</c:v>
                </c:pt>
                <c:pt idx="6791">
                  <c:v>76.245699999999999</c:v>
                </c:pt>
                <c:pt idx="6792">
                  <c:v>76.263750000000002</c:v>
                </c:pt>
                <c:pt idx="6793">
                  <c:v>76.281800000000004</c:v>
                </c:pt>
                <c:pt idx="6794">
                  <c:v>76.299850000000006</c:v>
                </c:pt>
                <c:pt idx="6795">
                  <c:v>76.317909999999998</c:v>
                </c:pt>
                <c:pt idx="6796">
                  <c:v>76.33596</c:v>
                </c:pt>
                <c:pt idx="6797">
                  <c:v>76.354020000000006</c:v>
                </c:pt>
                <c:pt idx="6798">
                  <c:v>76.37209</c:v>
                </c:pt>
                <c:pt idx="6799">
                  <c:v>76.390140000000002</c:v>
                </c:pt>
                <c:pt idx="6800">
                  <c:v>76.408209999999997</c:v>
                </c:pt>
                <c:pt idx="6801">
                  <c:v>76.426280000000006</c:v>
                </c:pt>
                <c:pt idx="6802">
                  <c:v>76.44435</c:v>
                </c:pt>
                <c:pt idx="6803">
                  <c:v>76.462429999999998</c:v>
                </c:pt>
                <c:pt idx="6804">
                  <c:v>76.480500000000006</c:v>
                </c:pt>
                <c:pt idx="6805">
                  <c:v>76.498570000000001</c:v>
                </c:pt>
                <c:pt idx="6806">
                  <c:v>76.516649999999998</c:v>
                </c:pt>
                <c:pt idx="6807">
                  <c:v>76.534729999999996</c:v>
                </c:pt>
                <c:pt idx="6808">
                  <c:v>76.552819999999997</c:v>
                </c:pt>
                <c:pt idx="6809">
                  <c:v>76.570899999999995</c:v>
                </c:pt>
                <c:pt idx="6810">
                  <c:v>76.588989999999995</c:v>
                </c:pt>
                <c:pt idx="6811">
                  <c:v>76.607079999999996</c:v>
                </c:pt>
                <c:pt idx="6812">
                  <c:v>76.625169999999997</c:v>
                </c:pt>
                <c:pt idx="6813">
                  <c:v>76.643259999999998</c:v>
                </c:pt>
                <c:pt idx="6814">
                  <c:v>76.661349999999999</c:v>
                </c:pt>
                <c:pt idx="6815">
                  <c:v>76.679450000000003</c:v>
                </c:pt>
                <c:pt idx="6816">
                  <c:v>76.697559999999996</c:v>
                </c:pt>
                <c:pt idx="6817">
                  <c:v>76.715649999999997</c:v>
                </c:pt>
                <c:pt idx="6818">
                  <c:v>76.733760000000004</c:v>
                </c:pt>
                <c:pt idx="6819">
                  <c:v>76.751869999999997</c:v>
                </c:pt>
                <c:pt idx="6820">
                  <c:v>76.769970000000001</c:v>
                </c:pt>
                <c:pt idx="6821">
                  <c:v>76.788089999999997</c:v>
                </c:pt>
                <c:pt idx="6822">
                  <c:v>76.806200000000004</c:v>
                </c:pt>
                <c:pt idx="6823">
                  <c:v>76.824309999999997</c:v>
                </c:pt>
                <c:pt idx="6824">
                  <c:v>76.842429999999993</c:v>
                </c:pt>
                <c:pt idx="6825">
                  <c:v>76.860550000000003</c:v>
                </c:pt>
                <c:pt idx="6826">
                  <c:v>76.87867</c:v>
                </c:pt>
                <c:pt idx="6827">
                  <c:v>76.896789999999996</c:v>
                </c:pt>
                <c:pt idx="6828">
                  <c:v>76.914919999999995</c:v>
                </c:pt>
                <c:pt idx="6829">
                  <c:v>76.933040000000005</c:v>
                </c:pt>
                <c:pt idx="6830">
                  <c:v>76.951170000000005</c:v>
                </c:pt>
                <c:pt idx="6831">
                  <c:v>76.969309999999993</c:v>
                </c:pt>
                <c:pt idx="6832">
                  <c:v>76.987440000000007</c:v>
                </c:pt>
                <c:pt idx="6833">
                  <c:v>77.005579999999995</c:v>
                </c:pt>
                <c:pt idx="6834">
                  <c:v>77.023709999999994</c:v>
                </c:pt>
                <c:pt idx="6835">
                  <c:v>77.041849999999997</c:v>
                </c:pt>
                <c:pt idx="6836">
                  <c:v>77.06</c:v>
                </c:pt>
                <c:pt idx="6837">
                  <c:v>77.078140000000005</c:v>
                </c:pt>
                <c:pt idx="6838">
                  <c:v>77.096289999999996</c:v>
                </c:pt>
                <c:pt idx="6839">
                  <c:v>77.114440000000002</c:v>
                </c:pt>
                <c:pt idx="6840">
                  <c:v>77.132589999999993</c:v>
                </c:pt>
                <c:pt idx="6841">
                  <c:v>77.150739999999999</c:v>
                </c:pt>
                <c:pt idx="6842">
                  <c:v>77.168899999999994</c:v>
                </c:pt>
                <c:pt idx="6843">
                  <c:v>77.187060000000002</c:v>
                </c:pt>
                <c:pt idx="6844">
                  <c:v>77.205219999999997</c:v>
                </c:pt>
                <c:pt idx="6845">
                  <c:v>77.223380000000006</c:v>
                </c:pt>
                <c:pt idx="6846">
                  <c:v>77.241540000000001</c:v>
                </c:pt>
                <c:pt idx="6847">
                  <c:v>77.259699999999995</c:v>
                </c:pt>
                <c:pt idx="6848">
                  <c:v>77.277879999999996</c:v>
                </c:pt>
                <c:pt idx="6849">
                  <c:v>77.296040000000005</c:v>
                </c:pt>
                <c:pt idx="6850">
                  <c:v>77.314220000000006</c:v>
                </c:pt>
                <c:pt idx="6851">
                  <c:v>77.332390000000004</c:v>
                </c:pt>
                <c:pt idx="6852">
                  <c:v>77.350570000000005</c:v>
                </c:pt>
                <c:pt idx="6853">
                  <c:v>77.368750000000006</c:v>
                </c:pt>
                <c:pt idx="6854">
                  <c:v>77.386930000000007</c:v>
                </c:pt>
                <c:pt idx="6855">
                  <c:v>77.405109999999993</c:v>
                </c:pt>
                <c:pt idx="6856">
                  <c:v>77.423289999999994</c:v>
                </c:pt>
                <c:pt idx="6857">
                  <c:v>77.441479999999999</c:v>
                </c:pt>
                <c:pt idx="6858">
                  <c:v>77.459670000000003</c:v>
                </c:pt>
                <c:pt idx="6859">
                  <c:v>77.477869999999996</c:v>
                </c:pt>
                <c:pt idx="6860">
                  <c:v>77.49606</c:v>
                </c:pt>
                <c:pt idx="6861">
                  <c:v>77.514259999999993</c:v>
                </c:pt>
                <c:pt idx="6862">
                  <c:v>77.53246</c:v>
                </c:pt>
                <c:pt idx="6863">
                  <c:v>77.550650000000005</c:v>
                </c:pt>
                <c:pt idx="6864">
                  <c:v>77.568860000000001</c:v>
                </c:pt>
                <c:pt idx="6865">
                  <c:v>77.587059999999994</c:v>
                </c:pt>
                <c:pt idx="6866">
                  <c:v>77.605270000000004</c:v>
                </c:pt>
                <c:pt idx="6867">
                  <c:v>77.623469999999998</c:v>
                </c:pt>
                <c:pt idx="6868">
                  <c:v>77.641689999999997</c:v>
                </c:pt>
                <c:pt idx="6869">
                  <c:v>77.659899999999993</c:v>
                </c:pt>
                <c:pt idx="6870">
                  <c:v>77.678120000000007</c:v>
                </c:pt>
                <c:pt idx="6871">
                  <c:v>77.696330000000003</c:v>
                </c:pt>
                <c:pt idx="6872">
                  <c:v>77.714550000000003</c:v>
                </c:pt>
                <c:pt idx="6873">
                  <c:v>77.732770000000002</c:v>
                </c:pt>
                <c:pt idx="6874">
                  <c:v>77.751000000000005</c:v>
                </c:pt>
                <c:pt idx="6875">
                  <c:v>77.769229999999993</c:v>
                </c:pt>
                <c:pt idx="6876">
                  <c:v>77.787450000000007</c:v>
                </c:pt>
                <c:pt idx="6877">
                  <c:v>77.805679999999995</c:v>
                </c:pt>
                <c:pt idx="6878">
                  <c:v>77.823909999999998</c:v>
                </c:pt>
                <c:pt idx="6879">
                  <c:v>77.842150000000004</c:v>
                </c:pt>
                <c:pt idx="6880">
                  <c:v>77.860380000000006</c:v>
                </c:pt>
                <c:pt idx="6881">
                  <c:v>77.878619999999998</c:v>
                </c:pt>
                <c:pt idx="6882">
                  <c:v>77.896870000000007</c:v>
                </c:pt>
                <c:pt idx="6883">
                  <c:v>77.915109999999999</c:v>
                </c:pt>
                <c:pt idx="6884">
                  <c:v>77.933350000000004</c:v>
                </c:pt>
                <c:pt idx="6885">
                  <c:v>77.951599999999999</c:v>
                </c:pt>
                <c:pt idx="6886">
                  <c:v>77.969849999999994</c:v>
                </c:pt>
                <c:pt idx="6887">
                  <c:v>77.988100000000003</c:v>
                </c:pt>
                <c:pt idx="6888">
                  <c:v>78.006360000000001</c:v>
                </c:pt>
                <c:pt idx="6889">
                  <c:v>78.024609999999996</c:v>
                </c:pt>
                <c:pt idx="6890">
                  <c:v>78.042869999999994</c:v>
                </c:pt>
                <c:pt idx="6891">
                  <c:v>78.061130000000006</c:v>
                </c:pt>
                <c:pt idx="6892">
                  <c:v>78.079390000000004</c:v>
                </c:pt>
                <c:pt idx="6893">
                  <c:v>78.097660000000005</c:v>
                </c:pt>
                <c:pt idx="6894">
                  <c:v>78.115920000000003</c:v>
                </c:pt>
                <c:pt idx="6895">
                  <c:v>78.134190000000004</c:v>
                </c:pt>
                <c:pt idx="6896">
                  <c:v>78.152460000000005</c:v>
                </c:pt>
                <c:pt idx="6897">
                  <c:v>78.170730000000006</c:v>
                </c:pt>
                <c:pt idx="6898">
                  <c:v>78.189009999999996</c:v>
                </c:pt>
                <c:pt idx="6899">
                  <c:v>78.207279999999997</c:v>
                </c:pt>
                <c:pt idx="6900">
                  <c:v>78.225560000000002</c:v>
                </c:pt>
                <c:pt idx="6901">
                  <c:v>78.243840000000006</c:v>
                </c:pt>
                <c:pt idx="6902">
                  <c:v>78.262129999999999</c:v>
                </c:pt>
                <c:pt idx="6903">
                  <c:v>78.280410000000003</c:v>
                </c:pt>
                <c:pt idx="6904">
                  <c:v>78.298699999999997</c:v>
                </c:pt>
                <c:pt idx="6905">
                  <c:v>78.316990000000004</c:v>
                </c:pt>
                <c:pt idx="6906">
                  <c:v>78.335279999999997</c:v>
                </c:pt>
                <c:pt idx="6907">
                  <c:v>78.353579999999994</c:v>
                </c:pt>
                <c:pt idx="6908">
                  <c:v>78.371870000000001</c:v>
                </c:pt>
                <c:pt idx="6909">
                  <c:v>78.390169999999998</c:v>
                </c:pt>
                <c:pt idx="6910">
                  <c:v>78.408469999999994</c:v>
                </c:pt>
                <c:pt idx="6911">
                  <c:v>78.426770000000005</c:v>
                </c:pt>
                <c:pt idx="6912">
                  <c:v>78.445080000000004</c:v>
                </c:pt>
                <c:pt idx="6913">
                  <c:v>78.463390000000004</c:v>
                </c:pt>
                <c:pt idx="6914">
                  <c:v>78.481700000000004</c:v>
                </c:pt>
                <c:pt idx="6915">
                  <c:v>78.500010000000003</c:v>
                </c:pt>
                <c:pt idx="6916">
                  <c:v>78.518320000000003</c:v>
                </c:pt>
                <c:pt idx="6917">
                  <c:v>78.536640000000006</c:v>
                </c:pt>
                <c:pt idx="6918">
                  <c:v>78.554950000000005</c:v>
                </c:pt>
                <c:pt idx="6919">
                  <c:v>78.573269999999994</c:v>
                </c:pt>
                <c:pt idx="6920">
                  <c:v>78.5916</c:v>
                </c:pt>
                <c:pt idx="6921">
                  <c:v>78.609920000000002</c:v>
                </c:pt>
                <c:pt idx="6922">
                  <c:v>78.628249999999994</c:v>
                </c:pt>
                <c:pt idx="6923">
                  <c:v>78.64658</c:v>
                </c:pt>
                <c:pt idx="6924">
                  <c:v>78.664910000000006</c:v>
                </c:pt>
                <c:pt idx="6925">
                  <c:v>78.683239999999998</c:v>
                </c:pt>
                <c:pt idx="6926">
                  <c:v>78.701580000000007</c:v>
                </c:pt>
                <c:pt idx="6927">
                  <c:v>78.719909999999999</c:v>
                </c:pt>
                <c:pt idx="6928">
                  <c:v>78.738249999999994</c:v>
                </c:pt>
                <c:pt idx="6929">
                  <c:v>78.756590000000003</c:v>
                </c:pt>
                <c:pt idx="6930">
                  <c:v>78.774929999999998</c:v>
                </c:pt>
                <c:pt idx="6931">
                  <c:v>78.793279999999996</c:v>
                </c:pt>
                <c:pt idx="6932">
                  <c:v>78.811629999999994</c:v>
                </c:pt>
                <c:pt idx="6933">
                  <c:v>78.829980000000006</c:v>
                </c:pt>
                <c:pt idx="6934">
                  <c:v>78.848330000000004</c:v>
                </c:pt>
                <c:pt idx="6935">
                  <c:v>78.866680000000002</c:v>
                </c:pt>
                <c:pt idx="6936">
                  <c:v>78.885040000000004</c:v>
                </c:pt>
                <c:pt idx="6937">
                  <c:v>78.903400000000005</c:v>
                </c:pt>
                <c:pt idx="6938">
                  <c:v>78.921760000000006</c:v>
                </c:pt>
                <c:pt idx="6939">
                  <c:v>78.940119999999993</c:v>
                </c:pt>
                <c:pt idx="6940">
                  <c:v>78.958479999999994</c:v>
                </c:pt>
                <c:pt idx="6941">
                  <c:v>78.976849999999999</c:v>
                </c:pt>
                <c:pt idx="6942">
                  <c:v>78.995220000000003</c:v>
                </c:pt>
                <c:pt idx="6943">
                  <c:v>79.013589999999994</c:v>
                </c:pt>
                <c:pt idx="6944">
                  <c:v>79.031970000000001</c:v>
                </c:pt>
                <c:pt idx="6945">
                  <c:v>79.050340000000006</c:v>
                </c:pt>
                <c:pt idx="6946">
                  <c:v>79.068719999999999</c:v>
                </c:pt>
                <c:pt idx="6947">
                  <c:v>79.087100000000007</c:v>
                </c:pt>
                <c:pt idx="6948">
                  <c:v>79.10548</c:v>
                </c:pt>
                <c:pt idx="6949">
                  <c:v>79.123859999999993</c:v>
                </c:pt>
                <c:pt idx="6950">
                  <c:v>79.142250000000004</c:v>
                </c:pt>
                <c:pt idx="6951">
                  <c:v>79.160640000000001</c:v>
                </c:pt>
                <c:pt idx="6952">
                  <c:v>79.179019999999994</c:v>
                </c:pt>
                <c:pt idx="6953">
                  <c:v>79.197419999999994</c:v>
                </c:pt>
                <c:pt idx="6954">
                  <c:v>79.215810000000005</c:v>
                </c:pt>
                <c:pt idx="6955">
                  <c:v>79.234210000000004</c:v>
                </c:pt>
                <c:pt idx="6956">
                  <c:v>79.252610000000004</c:v>
                </c:pt>
                <c:pt idx="6957">
                  <c:v>79.271010000000004</c:v>
                </c:pt>
                <c:pt idx="6958">
                  <c:v>79.289410000000004</c:v>
                </c:pt>
                <c:pt idx="6959">
                  <c:v>79.307820000000007</c:v>
                </c:pt>
                <c:pt idx="6960">
                  <c:v>79.326229999999995</c:v>
                </c:pt>
                <c:pt idx="6961">
                  <c:v>79.344639999999998</c:v>
                </c:pt>
                <c:pt idx="6962">
                  <c:v>79.363039999999998</c:v>
                </c:pt>
                <c:pt idx="6963">
                  <c:v>79.381460000000004</c:v>
                </c:pt>
                <c:pt idx="6964">
                  <c:v>79.399879999999996</c:v>
                </c:pt>
                <c:pt idx="6965">
                  <c:v>79.418300000000002</c:v>
                </c:pt>
                <c:pt idx="6966">
                  <c:v>79.436710000000005</c:v>
                </c:pt>
                <c:pt idx="6967">
                  <c:v>79.45514</c:v>
                </c:pt>
                <c:pt idx="6968">
                  <c:v>79.473560000000006</c:v>
                </c:pt>
                <c:pt idx="6969">
                  <c:v>79.491990000000001</c:v>
                </c:pt>
                <c:pt idx="6970">
                  <c:v>79.510409999999993</c:v>
                </c:pt>
                <c:pt idx="6971">
                  <c:v>79.528850000000006</c:v>
                </c:pt>
                <c:pt idx="6972">
                  <c:v>79.547280000000001</c:v>
                </c:pt>
                <c:pt idx="6973">
                  <c:v>79.565719999999999</c:v>
                </c:pt>
                <c:pt idx="6974">
                  <c:v>79.584149999999994</c:v>
                </c:pt>
                <c:pt idx="6975">
                  <c:v>79.602590000000006</c:v>
                </c:pt>
                <c:pt idx="6976">
                  <c:v>79.621030000000005</c:v>
                </c:pt>
                <c:pt idx="6977">
                  <c:v>79.639480000000006</c:v>
                </c:pt>
                <c:pt idx="6978">
                  <c:v>79.657920000000004</c:v>
                </c:pt>
                <c:pt idx="6979">
                  <c:v>79.676370000000006</c:v>
                </c:pt>
                <c:pt idx="6980">
                  <c:v>79.694820000000007</c:v>
                </c:pt>
                <c:pt idx="6981">
                  <c:v>79.713269999999994</c:v>
                </c:pt>
                <c:pt idx="6982">
                  <c:v>79.731729999999999</c:v>
                </c:pt>
                <c:pt idx="6983">
                  <c:v>79.75018</c:v>
                </c:pt>
                <c:pt idx="6984">
                  <c:v>79.768649999999994</c:v>
                </c:pt>
                <c:pt idx="6985">
                  <c:v>79.787099999999995</c:v>
                </c:pt>
                <c:pt idx="6986">
                  <c:v>79.80556</c:v>
                </c:pt>
                <c:pt idx="6987">
                  <c:v>79.824039999999997</c:v>
                </c:pt>
                <c:pt idx="6988">
                  <c:v>79.842500000000001</c:v>
                </c:pt>
                <c:pt idx="6989">
                  <c:v>79.860969999999995</c:v>
                </c:pt>
                <c:pt idx="6990">
                  <c:v>79.879440000000002</c:v>
                </c:pt>
                <c:pt idx="6991">
                  <c:v>79.897909999999996</c:v>
                </c:pt>
                <c:pt idx="6992">
                  <c:v>79.916390000000007</c:v>
                </c:pt>
                <c:pt idx="6993">
                  <c:v>79.934870000000004</c:v>
                </c:pt>
                <c:pt idx="6994">
                  <c:v>79.95335</c:v>
                </c:pt>
                <c:pt idx="6995">
                  <c:v>79.971829999999997</c:v>
                </c:pt>
                <c:pt idx="6996">
                  <c:v>79.990319999999997</c:v>
                </c:pt>
                <c:pt idx="6997">
                  <c:v>80.008799999999994</c:v>
                </c:pt>
                <c:pt idx="6998">
                  <c:v>80.027289999999994</c:v>
                </c:pt>
                <c:pt idx="6999">
                  <c:v>80.045779999999993</c:v>
                </c:pt>
                <c:pt idx="7000">
                  <c:v>80.064269999999993</c:v>
                </c:pt>
                <c:pt idx="7001">
                  <c:v>80.082769999999996</c:v>
                </c:pt>
                <c:pt idx="7002">
                  <c:v>80.101259999999996</c:v>
                </c:pt>
                <c:pt idx="7003">
                  <c:v>80.119770000000003</c:v>
                </c:pt>
                <c:pt idx="7004">
                  <c:v>80.138270000000006</c:v>
                </c:pt>
                <c:pt idx="7005">
                  <c:v>80.156769999999995</c:v>
                </c:pt>
                <c:pt idx="7006">
                  <c:v>80.175280000000001</c:v>
                </c:pt>
                <c:pt idx="7007">
                  <c:v>80.193790000000007</c:v>
                </c:pt>
                <c:pt idx="7008">
                  <c:v>80.212299999999999</c:v>
                </c:pt>
                <c:pt idx="7009">
                  <c:v>80.230800000000002</c:v>
                </c:pt>
                <c:pt idx="7010">
                  <c:v>80.249319999999997</c:v>
                </c:pt>
                <c:pt idx="7011">
                  <c:v>80.267840000000007</c:v>
                </c:pt>
                <c:pt idx="7012">
                  <c:v>80.286349999999999</c:v>
                </c:pt>
                <c:pt idx="7013">
                  <c:v>80.304869999999994</c:v>
                </c:pt>
                <c:pt idx="7014">
                  <c:v>80.323390000000003</c:v>
                </c:pt>
                <c:pt idx="7015">
                  <c:v>80.341920000000002</c:v>
                </c:pt>
                <c:pt idx="7016">
                  <c:v>80.36045</c:v>
                </c:pt>
                <c:pt idx="7017">
                  <c:v>80.378969999999995</c:v>
                </c:pt>
                <c:pt idx="7018">
                  <c:v>80.397509999999997</c:v>
                </c:pt>
                <c:pt idx="7019">
                  <c:v>80.416049999999998</c:v>
                </c:pt>
                <c:pt idx="7020">
                  <c:v>80.434579999999997</c:v>
                </c:pt>
                <c:pt idx="7021">
                  <c:v>80.453119999999998</c:v>
                </c:pt>
                <c:pt idx="7022">
                  <c:v>80.47166</c:v>
                </c:pt>
                <c:pt idx="7023">
                  <c:v>80.490200000000002</c:v>
                </c:pt>
                <c:pt idx="7024">
                  <c:v>80.508740000000003</c:v>
                </c:pt>
                <c:pt idx="7025">
                  <c:v>80.527289999999994</c:v>
                </c:pt>
                <c:pt idx="7026">
                  <c:v>80.545839999999998</c:v>
                </c:pt>
                <c:pt idx="7027">
                  <c:v>80.56438</c:v>
                </c:pt>
                <c:pt idx="7028">
                  <c:v>80.582939999999994</c:v>
                </c:pt>
                <c:pt idx="7029">
                  <c:v>80.601489999999998</c:v>
                </c:pt>
                <c:pt idx="7030">
                  <c:v>80.620050000000006</c:v>
                </c:pt>
                <c:pt idx="7031">
                  <c:v>80.63861</c:v>
                </c:pt>
                <c:pt idx="7032">
                  <c:v>80.657169999999994</c:v>
                </c:pt>
                <c:pt idx="7033">
                  <c:v>80.675740000000005</c:v>
                </c:pt>
                <c:pt idx="7034">
                  <c:v>80.694299999999998</c:v>
                </c:pt>
                <c:pt idx="7035">
                  <c:v>80.712869999999995</c:v>
                </c:pt>
                <c:pt idx="7036">
                  <c:v>80.731440000000006</c:v>
                </c:pt>
                <c:pt idx="7037">
                  <c:v>80.750010000000003</c:v>
                </c:pt>
                <c:pt idx="7038">
                  <c:v>80.768590000000003</c:v>
                </c:pt>
                <c:pt idx="7039">
                  <c:v>80.78716</c:v>
                </c:pt>
                <c:pt idx="7040">
                  <c:v>80.80574</c:v>
                </c:pt>
                <c:pt idx="7041">
                  <c:v>80.82432</c:v>
                </c:pt>
                <c:pt idx="7042">
                  <c:v>80.8429</c:v>
                </c:pt>
                <c:pt idx="7043">
                  <c:v>80.861490000000003</c:v>
                </c:pt>
                <c:pt idx="7044">
                  <c:v>80.880070000000003</c:v>
                </c:pt>
                <c:pt idx="7045">
                  <c:v>80.898660000000007</c:v>
                </c:pt>
                <c:pt idx="7046">
                  <c:v>80.917249999999996</c:v>
                </c:pt>
                <c:pt idx="7047">
                  <c:v>80.935839999999999</c:v>
                </c:pt>
                <c:pt idx="7048">
                  <c:v>80.954440000000005</c:v>
                </c:pt>
                <c:pt idx="7049">
                  <c:v>80.973039999999997</c:v>
                </c:pt>
                <c:pt idx="7050">
                  <c:v>80.991640000000004</c:v>
                </c:pt>
                <c:pt idx="7051">
                  <c:v>81.010239999999996</c:v>
                </c:pt>
                <c:pt idx="7052">
                  <c:v>81.028850000000006</c:v>
                </c:pt>
                <c:pt idx="7053">
                  <c:v>81.047449999999998</c:v>
                </c:pt>
                <c:pt idx="7054">
                  <c:v>81.066059999999993</c:v>
                </c:pt>
                <c:pt idx="7055">
                  <c:v>81.084670000000003</c:v>
                </c:pt>
                <c:pt idx="7056">
                  <c:v>81.103279999999998</c:v>
                </c:pt>
                <c:pt idx="7057">
                  <c:v>81.121889999999993</c:v>
                </c:pt>
                <c:pt idx="7058">
                  <c:v>81.140510000000006</c:v>
                </c:pt>
                <c:pt idx="7059">
                  <c:v>81.159130000000005</c:v>
                </c:pt>
                <c:pt idx="7060">
                  <c:v>81.177750000000003</c:v>
                </c:pt>
                <c:pt idx="7061">
                  <c:v>81.196370000000002</c:v>
                </c:pt>
                <c:pt idx="7062">
                  <c:v>81.215000000000003</c:v>
                </c:pt>
                <c:pt idx="7063">
                  <c:v>81.233630000000005</c:v>
                </c:pt>
                <c:pt idx="7064">
                  <c:v>81.252260000000007</c:v>
                </c:pt>
                <c:pt idx="7065">
                  <c:v>81.270889999999994</c:v>
                </c:pt>
                <c:pt idx="7066">
                  <c:v>81.289519999999996</c:v>
                </c:pt>
                <c:pt idx="7067">
                  <c:v>81.308160000000001</c:v>
                </c:pt>
                <c:pt idx="7068">
                  <c:v>81.326800000000006</c:v>
                </c:pt>
                <c:pt idx="7069">
                  <c:v>81.345439999999996</c:v>
                </c:pt>
                <c:pt idx="7070">
                  <c:v>81.364080000000001</c:v>
                </c:pt>
                <c:pt idx="7071">
                  <c:v>81.382720000000006</c:v>
                </c:pt>
                <c:pt idx="7072">
                  <c:v>81.40137</c:v>
                </c:pt>
                <c:pt idx="7073">
                  <c:v>81.420019999999994</c:v>
                </c:pt>
                <c:pt idx="7074">
                  <c:v>81.438670000000002</c:v>
                </c:pt>
                <c:pt idx="7075">
                  <c:v>81.457319999999996</c:v>
                </c:pt>
                <c:pt idx="7076">
                  <c:v>81.475980000000007</c:v>
                </c:pt>
                <c:pt idx="7077">
                  <c:v>81.494640000000004</c:v>
                </c:pt>
                <c:pt idx="7078">
                  <c:v>81.513300000000001</c:v>
                </c:pt>
                <c:pt idx="7079">
                  <c:v>81.531959999999998</c:v>
                </c:pt>
                <c:pt idx="7080">
                  <c:v>81.550619999999995</c:v>
                </c:pt>
                <c:pt idx="7081">
                  <c:v>81.569280000000006</c:v>
                </c:pt>
                <c:pt idx="7082">
                  <c:v>81.587950000000006</c:v>
                </c:pt>
                <c:pt idx="7083">
                  <c:v>81.606620000000007</c:v>
                </c:pt>
                <c:pt idx="7084">
                  <c:v>81.625299999999996</c:v>
                </c:pt>
                <c:pt idx="7085">
                  <c:v>81.643969999999996</c:v>
                </c:pt>
                <c:pt idx="7086">
                  <c:v>81.662639999999996</c:v>
                </c:pt>
                <c:pt idx="7087">
                  <c:v>81.681330000000003</c:v>
                </c:pt>
                <c:pt idx="7088">
                  <c:v>81.7</c:v>
                </c:pt>
                <c:pt idx="7089">
                  <c:v>81.718689999999995</c:v>
                </c:pt>
                <c:pt idx="7090">
                  <c:v>81.737369999999999</c:v>
                </c:pt>
                <c:pt idx="7091">
                  <c:v>81.756069999999994</c:v>
                </c:pt>
                <c:pt idx="7092">
                  <c:v>81.774749999999997</c:v>
                </c:pt>
                <c:pt idx="7093">
                  <c:v>81.793440000000004</c:v>
                </c:pt>
                <c:pt idx="7094">
                  <c:v>81.812129999999996</c:v>
                </c:pt>
                <c:pt idx="7095">
                  <c:v>81.830830000000006</c:v>
                </c:pt>
                <c:pt idx="7096">
                  <c:v>81.849530000000001</c:v>
                </c:pt>
                <c:pt idx="7097">
                  <c:v>81.868229999999997</c:v>
                </c:pt>
                <c:pt idx="7098">
                  <c:v>81.886930000000007</c:v>
                </c:pt>
                <c:pt idx="7099">
                  <c:v>81.905640000000005</c:v>
                </c:pt>
                <c:pt idx="7100">
                  <c:v>81.924340000000001</c:v>
                </c:pt>
                <c:pt idx="7101">
                  <c:v>81.943049999999999</c:v>
                </c:pt>
                <c:pt idx="7102">
                  <c:v>81.961759999999998</c:v>
                </c:pt>
                <c:pt idx="7103">
                  <c:v>81.98048</c:v>
                </c:pt>
                <c:pt idx="7104">
                  <c:v>81.999189999999999</c:v>
                </c:pt>
                <c:pt idx="7105">
                  <c:v>82.017910000000001</c:v>
                </c:pt>
                <c:pt idx="7106">
                  <c:v>82.036630000000002</c:v>
                </c:pt>
                <c:pt idx="7107">
                  <c:v>82.055340000000001</c:v>
                </c:pt>
                <c:pt idx="7108">
                  <c:v>82.074070000000006</c:v>
                </c:pt>
                <c:pt idx="7109">
                  <c:v>82.092799999999997</c:v>
                </c:pt>
                <c:pt idx="7110">
                  <c:v>82.111530000000002</c:v>
                </c:pt>
                <c:pt idx="7111">
                  <c:v>82.130260000000007</c:v>
                </c:pt>
                <c:pt idx="7112">
                  <c:v>82.148989999999998</c:v>
                </c:pt>
                <c:pt idx="7113">
                  <c:v>82.167720000000003</c:v>
                </c:pt>
                <c:pt idx="7114">
                  <c:v>82.186449999999994</c:v>
                </c:pt>
                <c:pt idx="7115">
                  <c:v>82.205190000000002</c:v>
                </c:pt>
                <c:pt idx="7116">
                  <c:v>82.223939999999999</c:v>
                </c:pt>
                <c:pt idx="7117">
                  <c:v>82.242679999999993</c:v>
                </c:pt>
                <c:pt idx="7118">
                  <c:v>82.261420000000001</c:v>
                </c:pt>
                <c:pt idx="7119">
                  <c:v>82.280169999999998</c:v>
                </c:pt>
                <c:pt idx="7120">
                  <c:v>82.298919999999995</c:v>
                </c:pt>
                <c:pt idx="7121">
                  <c:v>82.317670000000007</c:v>
                </c:pt>
                <c:pt idx="7122">
                  <c:v>82.336429999999993</c:v>
                </c:pt>
                <c:pt idx="7123">
                  <c:v>82.355180000000004</c:v>
                </c:pt>
                <c:pt idx="7124">
                  <c:v>82.373940000000005</c:v>
                </c:pt>
                <c:pt idx="7125">
                  <c:v>82.392700000000005</c:v>
                </c:pt>
                <c:pt idx="7126">
                  <c:v>82.411460000000005</c:v>
                </c:pt>
                <c:pt idx="7127">
                  <c:v>82.430220000000006</c:v>
                </c:pt>
                <c:pt idx="7128">
                  <c:v>82.448989999999995</c:v>
                </c:pt>
                <c:pt idx="7129">
                  <c:v>82.467759999999998</c:v>
                </c:pt>
                <c:pt idx="7130">
                  <c:v>82.486530000000002</c:v>
                </c:pt>
                <c:pt idx="7131">
                  <c:v>82.505300000000005</c:v>
                </c:pt>
                <c:pt idx="7132">
                  <c:v>82.524079999999998</c:v>
                </c:pt>
                <c:pt idx="7133">
                  <c:v>82.542850000000001</c:v>
                </c:pt>
                <c:pt idx="7134">
                  <c:v>82.561629999999994</c:v>
                </c:pt>
                <c:pt idx="7135">
                  <c:v>82.580410000000001</c:v>
                </c:pt>
                <c:pt idx="7136">
                  <c:v>82.599199999999996</c:v>
                </c:pt>
                <c:pt idx="7137">
                  <c:v>82.617980000000003</c:v>
                </c:pt>
                <c:pt idx="7138">
                  <c:v>82.636769999999999</c:v>
                </c:pt>
                <c:pt idx="7139">
                  <c:v>82.655559999999994</c:v>
                </c:pt>
                <c:pt idx="7140">
                  <c:v>82.674350000000004</c:v>
                </c:pt>
                <c:pt idx="7141">
                  <c:v>82.693150000000003</c:v>
                </c:pt>
                <c:pt idx="7142">
                  <c:v>82.711939999999998</c:v>
                </c:pt>
                <c:pt idx="7143">
                  <c:v>82.730739999999997</c:v>
                </c:pt>
                <c:pt idx="7144">
                  <c:v>82.749539999999996</c:v>
                </c:pt>
                <c:pt idx="7145">
                  <c:v>82.768339999999995</c:v>
                </c:pt>
                <c:pt idx="7146">
                  <c:v>82.787149999999997</c:v>
                </c:pt>
                <c:pt idx="7147">
                  <c:v>82.805949999999996</c:v>
                </c:pt>
                <c:pt idx="7148">
                  <c:v>82.824759999999998</c:v>
                </c:pt>
                <c:pt idx="7149">
                  <c:v>82.84357</c:v>
                </c:pt>
                <c:pt idx="7150">
                  <c:v>82.862390000000005</c:v>
                </c:pt>
                <c:pt idx="7151">
                  <c:v>82.881200000000007</c:v>
                </c:pt>
                <c:pt idx="7152">
                  <c:v>82.900019999999998</c:v>
                </c:pt>
                <c:pt idx="7153">
                  <c:v>82.918840000000003</c:v>
                </c:pt>
                <c:pt idx="7154">
                  <c:v>82.937659999999994</c:v>
                </c:pt>
                <c:pt idx="7155">
                  <c:v>82.956479999999999</c:v>
                </c:pt>
                <c:pt idx="7156">
                  <c:v>82.975309999999993</c:v>
                </c:pt>
                <c:pt idx="7157">
                  <c:v>82.994140000000002</c:v>
                </c:pt>
                <c:pt idx="7158">
                  <c:v>83.012969999999996</c:v>
                </c:pt>
                <c:pt idx="7159">
                  <c:v>83.031800000000004</c:v>
                </c:pt>
                <c:pt idx="7160">
                  <c:v>83.050640000000001</c:v>
                </c:pt>
                <c:pt idx="7161">
                  <c:v>83.069469999999995</c:v>
                </c:pt>
                <c:pt idx="7162">
                  <c:v>83.088310000000007</c:v>
                </c:pt>
                <c:pt idx="7163">
                  <c:v>83.107150000000004</c:v>
                </c:pt>
                <c:pt idx="7164">
                  <c:v>83.126000000000005</c:v>
                </c:pt>
                <c:pt idx="7165">
                  <c:v>83.144840000000002</c:v>
                </c:pt>
                <c:pt idx="7166">
                  <c:v>83.163690000000003</c:v>
                </c:pt>
                <c:pt idx="7167">
                  <c:v>83.182540000000003</c:v>
                </c:pt>
                <c:pt idx="7168">
                  <c:v>83.201390000000004</c:v>
                </c:pt>
                <c:pt idx="7169">
                  <c:v>83.220249999999993</c:v>
                </c:pt>
                <c:pt idx="7170">
                  <c:v>83.239099999999993</c:v>
                </c:pt>
                <c:pt idx="7171">
                  <c:v>83.257959999999997</c:v>
                </c:pt>
                <c:pt idx="7172">
                  <c:v>83.276820000000001</c:v>
                </c:pt>
                <c:pt idx="7173">
                  <c:v>83.295680000000004</c:v>
                </c:pt>
                <c:pt idx="7174">
                  <c:v>83.314539999999994</c:v>
                </c:pt>
                <c:pt idx="7175">
                  <c:v>83.333410000000001</c:v>
                </c:pt>
                <c:pt idx="7176">
                  <c:v>83.352279999999993</c:v>
                </c:pt>
                <c:pt idx="7177">
                  <c:v>83.37115</c:v>
                </c:pt>
                <c:pt idx="7178">
                  <c:v>83.390020000000007</c:v>
                </c:pt>
                <c:pt idx="7179">
                  <c:v>83.408900000000003</c:v>
                </c:pt>
                <c:pt idx="7180">
                  <c:v>83.427779999999998</c:v>
                </c:pt>
                <c:pt idx="7181">
                  <c:v>83.446659999999994</c:v>
                </c:pt>
                <c:pt idx="7182">
                  <c:v>83.465540000000004</c:v>
                </c:pt>
                <c:pt idx="7183">
                  <c:v>83.48442</c:v>
                </c:pt>
                <c:pt idx="7184">
                  <c:v>83.503299999999996</c:v>
                </c:pt>
                <c:pt idx="7185">
                  <c:v>83.522189999999995</c:v>
                </c:pt>
                <c:pt idx="7186">
                  <c:v>83.541079999999994</c:v>
                </c:pt>
                <c:pt idx="7187">
                  <c:v>83.559970000000007</c:v>
                </c:pt>
                <c:pt idx="7188">
                  <c:v>83.578869999999995</c:v>
                </c:pt>
                <c:pt idx="7189">
                  <c:v>83.597769999999997</c:v>
                </c:pt>
                <c:pt idx="7190">
                  <c:v>83.616669999999999</c:v>
                </c:pt>
                <c:pt idx="7191">
                  <c:v>83.635570000000001</c:v>
                </c:pt>
                <c:pt idx="7192">
                  <c:v>83.654470000000003</c:v>
                </c:pt>
                <c:pt idx="7193">
                  <c:v>83.673379999999995</c:v>
                </c:pt>
                <c:pt idx="7194">
                  <c:v>83.692279999999997</c:v>
                </c:pt>
                <c:pt idx="7195">
                  <c:v>83.711190000000002</c:v>
                </c:pt>
                <c:pt idx="7196">
                  <c:v>83.730099999999993</c:v>
                </c:pt>
                <c:pt idx="7197">
                  <c:v>83.749020000000002</c:v>
                </c:pt>
                <c:pt idx="7198">
                  <c:v>83.767939999999996</c:v>
                </c:pt>
                <c:pt idx="7199">
                  <c:v>83.786850000000001</c:v>
                </c:pt>
                <c:pt idx="7200">
                  <c:v>83.805769999999995</c:v>
                </c:pt>
                <c:pt idx="7201">
                  <c:v>83.824690000000004</c:v>
                </c:pt>
                <c:pt idx="7202">
                  <c:v>83.843620000000001</c:v>
                </c:pt>
                <c:pt idx="7203">
                  <c:v>83.862539999999996</c:v>
                </c:pt>
                <c:pt idx="7204">
                  <c:v>83.881469999999993</c:v>
                </c:pt>
                <c:pt idx="7205">
                  <c:v>83.900409999999994</c:v>
                </c:pt>
                <c:pt idx="7206">
                  <c:v>83.919330000000002</c:v>
                </c:pt>
                <c:pt idx="7207">
                  <c:v>83.938270000000003</c:v>
                </c:pt>
                <c:pt idx="7208">
                  <c:v>83.957210000000003</c:v>
                </c:pt>
                <c:pt idx="7209">
                  <c:v>83.976150000000004</c:v>
                </c:pt>
                <c:pt idx="7210">
                  <c:v>83.995090000000005</c:v>
                </c:pt>
                <c:pt idx="7211">
                  <c:v>84.014030000000005</c:v>
                </c:pt>
                <c:pt idx="7212">
                  <c:v>84.032970000000006</c:v>
                </c:pt>
                <c:pt idx="7213">
                  <c:v>84.051929999999999</c:v>
                </c:pt>
                <c:pt idx="7214">
                  <c:v>84.070880000000002</c:v>
                </c:pt>
                <c:pt idx="7215">
                  <c:v>84.089830000000006</c:v>
                </c:pt>
                <c:pt idx="7216">
                  <c:v>84.108779999999996</c:v>
                </c:pt>
                <c:pt idx="7217">
                  <c:v>84.127740000000003</c:v>
                </c:pt>
                <c:pt idx="7218">
                  <c:v>84.146699999999996</c:v>
                </c:pt>
                <c:pt idx="7219">
                  <c:v>84.165660000000003</c:v>
                </c:pt>
                <c:pt idx="7220">
                  <c:v>84.184619999999995</c:v>
                </c:pt>
                <c:pt idx="7221">
                  <c:v>84.203580000000002</c:v>
                </c:pt>
                <c:pt idx="7222">
                  <c:v>84.222549999999998</c:v>
                </c:pt>
                <c:pt idx="7223">
                  <c:v>84.241519999999994</c:v>
                </c:pt>
                <c:pt idx="7224">
                  <c:v>84.260490000000004</c:v>
                </c:pt>
                <c:pt idx="7225">
                  <c:v>84.27946</c:v>
                </c:pt>
                <c:pt idx="7226">
                  <c:v>84.298439999999999</c:v>
                </c:pt>
                <c:pt idx="7227">
                  <c:v>84.317419999999998</c:v>
                </c:pt>
                <c:pt idx="7228">
                  <c:v>84.336399999999998</c:v>
                </c:pt>
                <c:pt idx="7229">
                  <c:v>84.355379999999997</c:v>
                </c:pt>
                <c:pt idx="7230">
                  <c:v>84.374369999999999</c:v>
                </c:pt>
                <c:pt idx="7231">
                  <c:v>84.393349999999998</c:v>
                </c:pt>
                <c:pt idx="7232">
                  <c:v>84.41234</c:v>
                </c:pt>
                <c:pt idx="7233">
                  <c:v>84.431330000000003</c:v>
                </c:pt>
                <c:pt idx="7234">
                  <c:v>84.450329999999994</c:v>
                </c:pt>
                <c:pt idx="7235">
                  <c:v>84.469309999999993</c:v>
                </c:pt>
                <c:pt idx="7236">
                  <c:v>84.488309999999998</c:v>
                </c:pt>
                <c:pt idx="7237">
                  <c:v>84.507320000000007</c:v>
                </c:pt>
                <c:pt idx="7238">
                  <c:v>84.526309999999995</c:v>
                </c:pt>
                <c:pt idx="7239">
                  <c:v>84.545320000000004</c:v>
                </c:pt>
                <c:pt idx="7240">
                  <c:v>84.564319999999995</c:v>
                </c:pt>
                <c:pt idx="7241">
                  <c:v>84.583330000000004</c:v>
                </c:pt>
                <c:pt idx="7242">
                  <c:v>84.602339999999998</c:v>
                </c:pt>
                <c:pt idx="7243">
                  <c:v>84.621350000000007</c:v>
                </c:pt>
                <c:pt idx="7244">
                  <c:v>84.640370000000004</c:v>
                </c:pt>
                <c:pt idx="7245">
                  <c:v>84.659390000000002</c:v>
                </c:pt>
                <c:pt idx="7246">
                  <c:v>84.678399999999996</c:v>
                </c:pt>
                <c:pt idx="7247">
                  <c:v>84.697419999999994</c:v>
                </c:pt>
                <c:pt idx="7248">
                  <c:v>84.716449999999995</c:v>
                </c:pt>
                <c:pt idx="7249">
                  <c:v>84.735470000000007</c:v>
                </c:pt>
                <c:pt idx="7250">
                  <c:v>84.754490000000004</c:v>
                </c:pt>
                <c:pt idx="7251">
                  <c:v>84.773520000000005</c:v>
                </c:pt>
                <c:pt idx="7252">
                  <c:v>84.792559999999995</c:v>
                </c:pt>
                <c:pt idx="7253">
                  <c:v>84.811589999999995</c:v>
                </c:pt>
                <c:pt idx="7254">
                  <c:v>84.830629999999999</c:v>
                </c:pt>
                <c:pt idx="7255">
                  <c:v>84.84966</c:v>
                </c:pt>
                <c:pt idx="7256">
                  <c:v>84.868700000000004</c:v>
                </c:pt>
                <c:pt idx="7257">
                  <c:v>84.887739999999994</c:v>
                </c:pt>
                <c:pt idx="7258">
                  <c:v>84.906779999999998</c:v>
                </c:pt>
                <c:pt idx="7259">
                  <c:v>84.925830000000005</c:v>
                </c:pt>
                <c:pt idx="7260">
                  <c:v>84.944879999999998</c:v>
                </c:pt>
                <c:pt idx="7261">
                  <c:v>84.963930000000005</c:v>
                </c:pt>
                <c:pt idx="7262">
                  <c:v>84.982990000000001</c:v>
                </c:pt>
                <c:pt idx="7263">
                  <c:v>85.002039999999994</c:v>
                </c:pt>
                <c:pt idx="7264">
                  <c:v>85.021100000000004</c:v>
                </c:pt>
                <c:pt idx="7265">
                  <c:v>85.040149999999997</c:v>
                </c:pt>
                <c:pt idx="7266">
                  <c:v>85.059209999999993</c:v>
                </c:pt>
                <c:pt idx="7267">
                  <c:v>85.078280000000007</c:v>
                </c:pt>
                <c:pt idx="7268">
                  <c:v>85.097340000000003</c:v>
                </c:pt>
                <c:pt idx="7269">
                  <c:v>85.116410000000002</c:v>
                </c:pt>
                <c:pt idx="7270">
                  <c:v>85.135480000000001</c:v>
                </c:pt>
                <c:pt idx="7271">
                  <c:v>85.15455</c:v>
                </c:pt>
                <c:pt idx="7272">
                  <c:v>85.17362</c:v>
                </c:pt>
                <c:pt idx="7273">
                  <c:v>85.192700000000002</c:v>
                </c:pt>
                <c:pt idx="7274">
                  <c:v>85.211780000000005</c:v>
                </c:pt>
                <c:pt idx="7275">
                  <c:v>85.230860000000007</c:v>
                </c:pt>
                <c:pt idx="7276">
                  <c:v>85.249939999999995</c:v>
                </c:pt>
                <c:pt idx="7277">
                  <c:v>85.269030000000001</c:v>
                </c:pt>
                <c:pt idx="7278">
                  <c:v>85.288120000000006</c:v>
                </c:pt>
                <c:pt idx="7279">
                  <c:v>85.307209999999998</c:v>
                </c:pt>
                <c:pt idx="7280">
                  <c:v>85.32629</c:v>
                </c:pt>
                <c:pt idx="7281">
                  <c:v>85.345380000000006</c:v>
                </c:pt>
                <c:pt idx="7282">
                  <c:v>85.36448</c:v>
                </c:pt>
                <c:pt idx="7283">
                  <c:v>85.383579999999995</c:v>
                </c:pt>
                <c:pt idx="7284">
                  <c:v>85.402680000000004</c:v>
                </c:pt>
                <c:pt idx="7285">
                  <c:v>85.421779999999998</c:v>
                </c:pt>
                <c:pt idx="7286">
                  <c:v>85.440880000000007</c:v>
                </c:pt>
                <c:pt idx="7287">
                  <c:v>85.459990000000005</c:v>
                </c:pt>
                <c:pt idx="7288">
                  <c:v>85.479100000000003</c:v>
                </c:pt>
                <c:pt idx="7289">
                  <c:v>85.49821</c:v>
                </c:pt>
                <c:pt idx="7290">
                  <c:v>85.517319999999998</c:v>
                </c:pt>
                <c:pt idx="7291">
                  <c:v>85.536429999999996</c:v>
                </c:pt>
                <c:pt idx="7292">
                  <c:v>85.555549999999997</c:v>
                </c:pt>
                <c:pt idx="7293">
                  <c:v>85.574669999999998</c:v>
                </c:pt>
                <c:pt idx="7294">
                  <c:v>85.593789999999998</c:v>
                </c:pt>
                <c:pt idx="7295">
                  <c:v>85.612920000000003</c:v>
                </c:pt>
                <c:pt idx="7296">
                  <c:v>85.63203</c:v>
                </c:pt>
                <c:pt idx="7297">
                  <c:v>85.651160000000004</c:v>
                </c:pt>
                <c:pt idx="7298">
                  <c:v>85.670299999999997</c:v>
                </c:pt>
                <c:pt idx="7299">
                  <c:v>85.689419999999998</c:v>
                </c:pt>
                <c:pt idx="7300">
                  <c:v>85.708560000000006</c:v>
                </c:pt>
                <c:pt idx="7301">
                  <c:v>85.727689999999996</c:v>
                </c:pt>
                <c:pt idx="7302">
                  <c:v>85.746830000000003</c:v>
                </c:pt>
                <c:pt idx="7303">
                  <c:v>85.765979999999999</c:v>
                </c:pt>
                <c:pt idx="7304">
                  <c:v>85.785120000000006</c:v>
                </c:pt>
                <c:pt idx="7305">
                  <c:v>85.804259999999999</c:v>
                </c:pt>
                <c:pt idx="7306">
                  <c:v>85.823400000000007</c:v>
                </c:pt>
                <c:pt idx="7307">
                  <c:v>85.842550000000003</c:v>
                </c:pt>
                <c:pt idx="7308">
                  <c:v>85.861699999999999</c:v>
                </c:pt>
                <c:pt idx="7309">
                  <c:v>85.880859999999998</c:v>
                </c:pt>
                <c:pt idx="7310">
                  <c:v>85.900009999999995</c:v>
                </c:pt>
                <c:pt idx="7311">
                  <c:v>85.919169999999994</c:v>
                </c:pt>
                <c:pt idx="7312">
                  <c:v>85.938329999999993</c:v>
                </c:pt>
                <c:pt idx="7313">
                  <c:v>85.957490000000007</c:v>
                </c:pt>
                <c:pt idx="7314">
                  <c:v>85.976650000000006</c:v>
                </c:pt>
                <c:pt idx="7315">
                  <c:v>85.995819999999995</c:v>
                </c:pt>
                <c:pt idx="7316">
                  <c:v>86.014979999999994</c:v>
                </c:pt>
                <c:pt idx="7317">
                  <c:v>86.03416</c:v>
                </c:pt>
                <c:pt idx="7318">
                  <c:v>86.053330000000003</c:v>
                </c:pt>
                <c:pt idx="7319">
                  <c:v>86.072500000000005</c:v>
                </c:pt>
                <c:pt idx="7320">
                  <c:v>86.091679999999997</c:v>
                </c:pt>
                <c:pt idx="7321">
                  <c:v>86.110860000000002</c:v>
                </c:pt>
                <c:pt idx="7322">
                  <c:v>86.130039999999994</c:v>
                </c:pt>
                <c:pt idx="7323">
                  <c:v>86.14922</c:v>
                </c:pt>
                <c:pt idx="7324">
                  <c:v>86.168400000000005</c:v>
                </c:pt>
                <c:pt idx="7325">
                  <c:v>86.18759</c:v>
                </c:pt>
                <c:pt idx="7326">
                  <c:v>86.206779999999995</c:v>
                </c:pt>
                <c:pt idx="7327">
                  <c:v>86.225980000000007</c:v>
                </c:pt>
                <c:pt idx="7328">
                  <c:v>86.245170000000002</c:v>
                </c:pt>
                <c:pt idx="7329">
                  <c:v>86.26437</c:v>
                </c:pt>
                <c:pt idx="7330">
                  <c:v>86.283559999999994</c:v>
                </c:pt>
                <c:pt idx="7331">
                  <c:v>86.302760000000006</c:v>
                </c:pt>
                <c:pt idx="7332">
                  <c:v>86.321960000000004</c:v>
                </c:pt>
                <c:pt idx="7333">
                  <c:v>86.341160000000002</c:v>
                </c:pt>
                <c:pt idx="7334">
                  <c:v>86.360370000000003</c:v>
                </c:pt>
                <c:pt idx="7335">
                  <c:v>86.379580000000004</c:v>
                </c:pt>
                <c:pt idx="7336">
                  <c:v>86.398790000000005</c:v>
                </c:pt>
                <c:pt idx="7337">
                  <c:v>86.418009999999995</c:v>
                </c:pt>
                <c:pt idx="7338">
                  <c:v>86.437219999999996</c:v>
                </c:pt>
                <c:pt idx="7339">
                  <c:v>86.456440000000001</c:v>
                </c:pt>
                <c:pt idx="7340">
                  <c:v>86.475650000000002</c:v>
                </c:pt>
                <c:pt idx="7341">
                  <c:v>86.494870000000006</c:v>
                </c:pt>
                <c:pt idx="7342">
                  <c:v>86.514099999999999</c:v>
                </c:pt>
                <c:pt idx="7343">
                  <c:v>86.533330000000007</c:v>
                </c:pt>
                <c:pt idx="7344">
                  <c:v>86.552549999999997</c:v>
                </c:pt>
                <c:pt idx="7345">
                  <c:v>86.571780000000004</c:v>
                </c:pt>
                <c:pt idx="7346">
                  <c:v>86.591009999999997</c:v>
                </c:pt>
                <c:pt idx="7347">
                  <c:v>86.610240000000005</c:v>
                </c:pt>
                <c:pt idx="7348">
                  <c:v>86.629490000000004</c:v>
                </c:pt>
                <c:pt idx="7349">
                  <c:v>86.648719999999997</c:v>
                </c:pt>
                <c:pt idx="7350">
                  <c:v>86.667959999999994</c:v>
                </c:pt>
                <c:pt idx="7351">
                  <c:v>86.687200000000004</c:v>
                </c:pt>
                <c:pt idx="7352">
                  <c:v>86.706450000000004</c:v>
                </c:pt>
                <c:pt idx="7353">
                  <c:v>86.725700000000003</c:v>
                </c:pt>
                <c:pt idx="7354">
                  <c:v>86.744950000000003</c:v>
                </c:pt>
                <c:pt idx="7355">
                  <c:v>86.764200000000002</c:v>
                </c:pt>
                <c:pt idx="7356">
                  <c:v>86.783450000000002</c:v>
                </c:pt>
                <c:pt idx="7357">
                  <c:v>86.802700000000002</c:v>
                </c:pt>
                <c:pt idx="7358">
                  <c:v>86.821960000000004</c:v>
                </c:pt>
                <c:pt idx="7359">
                  <c:v>86.841220000000007</c:v>
                </c:pt>
                <c:pt idx="7360">
                  <c:v>86.860479999999995</c:v>
                </c:pt>
                <c:pt idx="7361">
                  <c:v>86.879750000000001</c:v>
                </c:pt>
                <c:pt idx="7362">
                  <c:v>86.899019999999993</c:v>
                </c:pt>
                <c:pt idx="7363">
                  <c:v>86.918279999999996</c:v>
                </c:pt>
                <c:pt idx="7364">
                  <c:v>86.937550000000002</c:v>
                </c:pt>
                <c:pt idx="7365">
                  <c:v>86.956829999999997</c:v>
                </c:pt>
                <c:pt idx="7366">
                  <c:v>86.976100000000002</c:v>
                </c:pt>
                <c:pt idx="7367">
                  <c:v>86.995379999999997</c:v>
                </c:pt>
                <c:pt idx="7368">
                  <c:v>87.014660000000006</c:v>
                </c:pt>
                <c:pt idx="7369">
                  <c:v>87.033940000000001</c:v>
                </c:pt>
                <c:pt idx="7370">
                  <c:v>87.053219999999996</c:v>
                </c:pt>
                <c:pt idx="7371">
                  <c:v>87.072500000000005</c:v>
                </c:pt>
                <c:pt idx="7372">
                  <c:v>87.091790000000003</c:v>
                </c:pt>
                <c:pt idx="7373">
                  <c:v>87.111080000000001</c:v>
                </c:pt>
                <c:pt idx="7374">
                  <c:v>87.130369999999999</c:v>
                </c:pt>
                <c:pt idx="7375">
                  <c:v>87.14967</c:v>
                </c:pt>
                <c:pt idx="7376">
                  <c:v>87.168959999999998</c:v>
                </c:pt>
                <c:pt idx="7377">
                  <c:v>87.18826</c:v>
                </c:pt>
                <c:pt idx="7378">
                  <c:v>87.207560000000001</c:v>
                </c:pt>
                <c:pt idx="7379">
                  <c:v>87.226860000000002</c:v>
                </c:pt>
                <c:pt idx="7380">
                  <c:v>87.246170000000006</c:v>
                </c:pt>
                <c:pt idx="7381">
                  <c:v>87.265469999999993</c:v>
                </c:pt>
                <c:pt idx="7382">
                  <c:v>87.284779999999998</c:v>
                </c:pt>
                <c:pt idx="7383">
                  <c:v>87.304090000000002</c:v>
                </c:pt>
                <c:pt idx="7384">
                  <c:v>87.323409999999996</c:v>
                </c:pt>
                <c:pt idx="7385">
                  <c:v>87.34272</c:v>
                </c:pt>
                <c:pt idx="7386">
                  <c:v>87.362039999999993</c:v>
                </c:pt>
                <c:pt idx="7387">
                  <c:v>87.381360000000001</c:v>
                </c:pt>
                <c:pt idx="7388">
                  <c:v>87.400679999999994</c:v>
                </c:pt>
                <c:pt idx="7389">
                  <c:v>87.420010000000005</c:v>
                </c:pt>
                <c:pt idx="7390">
                  <c:v>87.439329999999998</c:v>
                </c:pt>
                <c:pt idx="7391">
                  <c:v>87.458659999999995</c:v>
                </c:pt>
                <c:pt idx="7392">
                  <c:v>87.477990000000005</c:v>
                </c:pt>
                <c:pt idx="7393">
                  <c:v>87.497320000000002</c:v>
                </c:pt>
                <c:pt idx="7394">
                  <c:v>87.516649999999998</c:v>
                </c:pt>
                <c:pt idx="7395">
                  <c:v>87.536000000000001</c:v>
                </c:pt>
                <c:pt idx="7396">
                  <c:v>87.555329999999998</c:v>
                </c:pt>
                <c:pt idx="7397">
                  <c:v>87.574669999999998</c:v>
                </c:pt>
                <c:pt idx="7398">
                  <c:v>87.59402</c:v>
                </c:pt>
                <c:pt idx="7399">
                  <c:v>87.61336</c:v>
                </c:pt>
                <c:pt idx="7400">
                  <c:v>87.632710000000003</c:v>
                </c:pt>
                <c:pt idx="7401">
                  <c:v>87.652050000000003</c:v>
                </c:pt>
                <c:pt idx="7402">
                  <c:v>87.671409999999995</c:v>
                </c:pt>
                <c:pt idx="7403">
                  <c:v>87.690759999999997</c:v>
                </c:pt>
                <c:pt idx="7404">
                  <c:v>87.71011</c:v>
                </c:pt>
                <c:pt idx="7405">
                  <c:v>87.729479999999995</c:v>
                </c:pt>
                <c:pt idx="7406">
                  <c:v>87.748829999999998</c:v>
                </c:pt>
                <c:pt idx="7407">
                  <c:v>87.768199999999993</c:v>
                </c:pt>
                <c:pt idx="7408">
                  <c:v>87.787559999999999</c:v>
                </c:pt>
                <c:pt idx="7409">
                  <c:v>87.806929999999994</c:v>
                </c:pt>
                <c:pt idx="7410">
                  <c:v>87.82629</c:v>
                </c:pt>
                <c:pt idx="7411">
                  <c:v>87.845659999999995</c:v>
                </c:pt>
                <c:pt idx="7412">
                  <c:v>87.865039999999993</c:v>
                </c:pt>
                <c:pt idx="7413">
                  <c:v>87.884410000000003</c:v>
                </c:pt>
                <c:pt idx="7414">
                  <c:v>87.903790000000001</c:v>
                </c:pt>
                <c:pt idx="7415">
                  <c:v>87.923169999999999</c:v>
                </c:pt>
                <c:pt idx="7416">
                  <c:v>87.942549999999997</c:v>
                </c:pt>
                <c:pt idx="7417">
                  <c:v>87.961939999999998</c:v>
                </c:pt>
                <c:pt idx="7418">
                  <c:v>87.981319999999997</c:v>
                </c:pt>
                <c:pt idx="7419">
                  <c:v>88.000709999999998</c:v>
                </c:pt>
                <c:pt idx="7420">
                  <c:v>88.020099999999999</c:v>
                </c:pt>
                <c:pt idx="7421">
                  <c:v>88.039490000000001</c:v>
                </c:pt>
                <c:pt idx="7422">
                  <c:v>88.058880000000002</c:v>
                </c:pt>
                <c:pt idx="7423">
                  <c:v>88.078289999999996</c:v>
                </c:pt>
                <c:pt idx="7424">
                  <c:v>88.097679999999997</c:v>
                </c:pt>
                <c:pt idx="7425">
                  <c:v>88.117080000000001</c:v>
                </c:pt>
                <c:pt idx="7426">
                  <c:v>88.136480000000006</c:v>
                </c:pt>
                <c:pt idx="7427">
                  <c:v>88.155889999999999</c:v>
                </c:pt>
                <c:pt idx="7428">
                  <c:v>88.175290000000004</c:v>
                </c:pt>
                <c:pt idx="7429">
                  <c:v>88.194699999999997</c:v>
                </c:pt>
                <c:pt idx="7430">
                  <c:v>88.214119999999994</c:v>
                </c:pt>
                <c:pt idx="7431">
                  <c:v>88.233530000000002</c:v>
                </c:pt>
                <c:pt idx="7432">
                  <c:v>88.252939999999995</c:v>
                </c:pt>
                <c:pt idx="7433">
                  <c:v>88.272360000000006</c:v>
                </c:pt>
                <c:pt idx="7434">
                  <c:v>88.291780000000003</c:v>
                </c:pt>
                <c:pt idx="7435">
                  <c:v>88.311199999999999</c:v>
                </c:pt>
                <c:pt idx="7436">
                  <c:v>88.330629999999999</c:v>
                </c:pt>
                <c:pt idx="7437">
                  <c:v>88.350049999999996</c:v>
                </c:pt>
                <c:pt idx="7438">
                  <c:v>88.369479999999996</c:v>
                </c:pt>
                <c:pt idx="7439">
                  <c:v>88.388919999999999</c:v>
                </c:pt>
                <c:pt idx="7440">
                  <c:v>88.408349999999999</c:v>
                </c:pt>
                <c:pt idx="7441">
                  <c:v>88.427779999999998</c:v>
                </c:pt>
                <c:pt idx="7442">
                  <c:v>88.447220000000002</c:v>
                </c:pt>
                <c:pt idx="7443">
                  <c:v>88.466660000000005</c:v>
                </c:pt>
                <c:pt idx="7444">
                  <c:v>88.486099999999993</c:v>
                </c:pt>
                <c:pt idx="7445">
                  <c:v>88.505539999999996</c:v>
                </c:pt>
                <c:pt idx="7446">
                  <c:v>88.524990000000003</c:v>
                </c:pt>
                <c:pt idx="7447">
                  <c:v>88.544430000000006</c:v>
                </c:pt>
                <c:pt idx="7448">
                  <c:v>88.563879999999997</c:v>
                </c:pt>
                <c:pt idx="7449">
                  <c:v>88.583340000000007</c:v>
                </c:pt>
                <c:pt idx="7450">
                  <c:v>88.602789999999999</c:v>
                </c:pt>
                <c:pt idx="7451">
                  <c:v>88.622249999999994</c:v>
                </c:pt>
                <c:pt idx="7452">
                  <c:v>88.6417</c:v>
                </c:pt>
                <c:pt idx="7453">
                  <c:v>88.661159999999995</c:v>
                </c:pt>
                <c:pt idx="7454">
                  <c:v>88.680629999999994</c:v>
                </c:pt>
                <c:pt idx="7455">
                  <c:v>88.700090000000003</c:v>
                </c:pt>
                <c:pt idx="7456">
                  <c:v>88.719560000000001</c:v>
                </c:pt>
                <c:pt idx="7457">
                  <c:v>88.73903</c:v>
                </c:pt>
                <c:pt idx="7458">
                  <c:v>88.758499999999998</c:v>
                </c:pt>
                <c:pt idx="7459">
                  <c:v>88.777969999999996</c:v>
                </c:pt>
                <c:pt idx="7460">
                  <c:v>88.797449999999998</c:v>
                </c:pt>
                <c:pt idx="7461">
                  <c:v>88.816929999999999</c:v>
                </c:pt>
                <c:pt idx="7462">
                  <c:v>88.836399999999998</c:v>
                </c:pt>
                <c:pt idx="7463">
                  <c:v>88.855890000000002</c:v>
                </c:pt>
                <c:pt idx="7464">
                  <c:v>88.875370000000004</c:v>
                </c:pt>
                <c:pt idx="7465">
                  <c:v>88.894859999999994</c:v>
                </c:pt>
                <c:pt idx="7466">
                  <c:v>88.914339999999996</c:v>
                </c:pt>
                <c:pt idx="7467">
                  <c:v>88.933840000000004</c:v>
                </c:pt>
                <c:pt idx="7468">
                  <c:v>88.953320000000005</c:v>
                </c:pt>
                <c:pt idx="7469">
                  <c:v>88.972819999999999</c:v>
                </c:pt>
                <c:pt idx="7470">
                  <c:v>88.992320000000007</c:v>
                </c:pt>
                <c:pt idx="7471">
                  <c:v>89.01182</c:v>
                </c:pt>
                <c:pt idx="7472">
                  <c:v>89.031319999999994</c:v>
                </c:pt>
                <c:pt idx="7473">
                  <c:v>89.050820000000002</c:v>
                </c:pt>
                <c:pt idx="7474">
                  <c:v>89.070329999999998</c:v>
                </c:pt>
                <c:pt idx="7475">
                  <c:v>89.089839999999995</c:v>
                </c:pt>
                <c:pt idx="7476">
                  <c:v>89.109340000000003</c:v>
                </c:pt>
                <c:pt idx="7477">
                  <c:v>89.12885</c:v>
                </c:pt>
                <c:pt idx="7478">
                  <c:v>89.14837</c:v>
                </c:pt>
                <c:pt idx="7479">
                  <c:v>89.167879999999997</c:v>
                </c:pt>
                <c:pt idx="7480">
                  <c:v>89.187399999999997</c:v>
                </c:pt>
                <c:pt idx="7481">
                  <c:v>89.206919999999997</c:v>
                </c:pt>
                <c:pt idx="7482">
                  <c:v>89.22645</c:v>
                </c:pt>
                <c:pt idx="7483">
                  <c:v>89.24597</c:v>
                </c:pt>
                <c:pt idx="7484">
                  <c:v>89.265500000000003</c:v>
                </c:pt>
                <c:pt idx="7485">
                  <c:v>89.285030000000006</c:v>
                </c:pt>
                <c:pt idx="7486">
                  <c:v>89.304559999999995</c:v>
                </c:pt>
                <c:pt idx="7487">
                  <c:v>89.324089999999998</c:v>
                </c:pt>
                <c:pt idx="7488">
                  <c:v>89.343630000000005</c:v>
                </c:pt>
                <c:pt idx="7489">
                  <c:v>89.363159999999993</c:v>
                </c:pt>
                <c:pt idx="7490">
                  <c:v>89.3827</c:v>
                </c:pt>
                <c:pt idx="7491">
                  <c:v>89.402240000000006</c:v>
                </c:pt>
                <c:pt idx="7492">
                  <c:v>89.421779999999998</c:v>
                </c:pt>
                <c:pt idx="7493">
                  <c:v>89.441329999999994</c:v>
                </c:pt>
                <c:pt idx="7494">
                  <c:v>89.460880000000003</c:v>
                </c:pt>
                <c:pt idx="7495">
                  <c:v>89.480429999999998</c:v>
                </c:pt>
                <c:pt idx="7496">
                  <c:v>89.499979999999994</c:v>
                </c:pt>
                <c:pt idx="7497">
                  <c:v>89.519540000000006</c:v>
                </c:pt>
                <c:pt idx="7498">
                  <c:v>89.539090000000002</c:v>
                </c:pt>
                <c:pt idx="7499">
                  <c:v>89.55865</c:v>
                </c:pt>
                <c:pt idx="7500">
                  <c:v>89.578220000000002</c:v>
                </c:pt>
                <c:pt idx="7501">
                  <c:v>89.59778</c:v>
                </c:pt>
                <c:pt idx="7502">
                  <c:v>89.617339999999999</c:v>
                </c:pt>
                <c:pt idx="7503">
                  <c:v>89.63691</c:v>
                </c:pt>
                <c:pt idx="7504">
                  <c:v>89.656480000000002</c:v>
                </c:pt>
                <c:pt idx="7505">
                  <c:v>89.676050000000004</c:v>
                </c:pt>
                <c:pt idx="7506">
                  <c:v>89.695629999999994</c:v>
                </c:pt>
                <c:pt idx="7507">
                  <c:v>89.715190000000007</c:v>
                </c:pt>
                <c:pt idx="7508">
                  <c:v>89.734780000000001</c:v>
                </c:pt>
                <c:pt idx="7509">
                  <c:v>89.754360000000005</c:v>
                </c:pt>
                <c:pt idx="7510">
                  <c:v>89.773939999999996</c:v>
                </c:pt>
                <c:pt idx="7511">
                  <c:v>89.793530000000004</c:v>
                </c:pt>
                <c:pt idx="7512">
                  <c:v>89.813109999999995</c:v>
                </c:pt>
                <c:pt idx="7513">
                  <c:v>89.832700000000003</c:v>
                </c:pt>
                <c:pt idx="7514">
                  <c:v>89.852289999999996</c:v>
                </c:pt>
                <c:pt idx="7515">
                  <c:v>89.871880000000004</c:v>
                </c:pt>
                <c:pt idx="7516">
                  <c:v>89.891480000000001</c:v>
                </c:pt>
                <c:pt idx="7517">
                  <c:v>89.911069999999995</c:v>
                </c:pt>
                <c:pt idx="7518">
                  <c:v>89.930670000000006</c:v>
                </c:pt>
                <c:pt idx="7519">
                  <c:v>89.950270000000003</c:v>
                </c:pt>
                <c:pt idx="7520">
                  <c:v>89.969880000000003</c:v>
                </c:pt>
                <c:pt idx="7521">
                  <c:v>89.989490000000004</c:v>
                </c:pt>
                <c:pt idx="7522">
                  <c:v>90.00909</c:v>
                </c:pt>
                <c:pt idx="7523">
                  <c:v>90.028700000000001</c:v>
                </c:pt>
                <c:pt idx="7524">
                  <c:v>90.048310000000001</c:v>
                </c:pt>
                <c:pt idx="7525">
                  <c:v>90.067920000000001</c:v>
                </c:pt>
                <c:pt idx="7526">
                  <c:v>90.087540000000004</c:v>
                </c:pt>
                <c:pt idx="7527">
                  <c:v>90.107159999999993</c:v>
                </c:pt>
                <c:pt idx="7528">
                  <c:v>90.12679</c:v>
                </c:pt>
                <c:pt idx="7529">
                  <c:v>90.146410000000003</c:v>
                </c:pt>
                <c:pt idx="7530">
                  <c:v>90.166030000000006</c:v>
                </c:pt>
                <c:pt idx="7531">
                  <c:v>90.185649999999995</c:v>
                </c:pt>
                <c:pt idx="7532">
                  <c:v>90.205280000000002</c:v>
                </c:pt>
                <c:pt idx="7533">
                  <c:v>90.224909999999994</c:v>
                </c:pt>
                <c:pt idx="7534">
                  <c:v>90.244550000000004</c:v>
                </c:pt>
                <c:pt idx="7535">
                  <c:v>90.264179999999996</c:v>
                </c:pt>
                <c:pt idx="7536">
                  <c:v>90.283820000000006</c:v>
                </c:pt>
                <c:pt idx="7537">
                  <c:v>90.303470000000004</c:v>
                </c:pt>
                <c:pt idx="7538">
                  <c:v>90.323099999999997</c:v>
                </c:pt>
                <c:pt idx="7539">
                  <c:v>90.342749999999995</c:v>
                </c:pt>
                <c:pt idx="7540">
                  <c:v>90.362399999999994</c:v>
                </c:pt>
                <c:pt idx="7541">
                  <c:v>90.382040000000003</c:v>
                </c:pt>
                <c:pt idx="7542">
                  <c:v>90.401700000000005</c:v>
                </c:pt>
                <c:pt idx="7543">
                  <c:v>90.421350000000004</c:v>
                </c:pt>
                <c:pt idx="7544">
                  <c:v>90.441000000000003</c:v>
                </c:pt>
                <c:pt idx="7545">
                  <c:v>90.460660000000004</c:v>
                </c:pt>
                <c:pt idx="7546">
                  <c:v>90.480320000000006</c:v>
                </c:pt>
                <c:pt idx="7547">
                  <c:v>90.499979999999994</c:v>
                </c:pt>
                <c:pt idx="7548">
                  <c:v>90.519649999999999</c:v>
                </c:pt>
                <c:pt idx="7549">
                  <c:v>90.53931</c:v>
                </c:pt>
                <c:pt idx="7550">
                  <c:v>90.558980000000005</c:v>
                </c:pt>
                <c:pt idx="7551">
                  <c:v>90.578639999999993</c:v>
                </c:pt>
                <c:pt idx="7552">
                  <c:v>90.598320000000001</c:v>
                </c:pt>
                <c:pt idx="7553">
                  <c:v>90.617990000000006</c:v>
                </c:pt>
                <c:pt idx="7554">
                  <c:v>90.637659999999997</c:v>
                </c:pt>
                <c:pt idx="7555">
                  <c:v>90.657349999999994</c:v>
                </c:pt>
                <c:pt idx="7556">
                  <c:v>90.677019999999999</c:v>
                </c:pt>
                <c:pt idx="7557">
                  <c:v>90.696709999999996</c:v>
                </c:pt>
                <c:pt idx="7558">
                  <c:v>90.716390000000004</c:v>
                </c:pt>
                <c:pt idx="7559">
                  <c:v>90.736080000000001</c:v>
                </c:pt>
                <c:pt idx="7560">
                  <c:v>90.755769999999998</c:v>
                </c:pt>
                <c:pt idx="7561">
                  <c:v>90.775459999999995</c:v>
                </c:pt>
                <c:pt idx="7562">
                  <c:v>90.795150000000007</c:v>
                </c:pt>
                <c:pt idx="7563">
                  <c:v>90.814850000000007</c:v>
                </c:pt>
                <c:pt idx="7564">
                  <c:v>90.834549999999993</c:v>
                </c:pt>
                <c:pt idx="7565">
                  <c:v>90.854249999999993</c:v>
                </c:pt>
                <c:pt idx="7566">
                  <c:v>90.873949999999994</c:v>
                </c:pt>
                <c:pt idx="7567">
                  <c:v>90.893649999999994</c:v>
                </c:pt>
                <c:pt idx="7568">
                  <c:v>90.913359999999997</c:v>
                </c:pt>
                <c:pt idx="7569">
                  <c:v>90.933070000000001</c:v>
                </c:pt>
                <c:pt idx="7570">
                  <c:v>90.952770000000001</c:v>
                </c:pt>
                <c:pt idx="7571">
                  <c:v>90.972489999999993</c:v>
                </c:pt>
                <c:pt idx="7572">
                  <c:v>90.992199999999997</c:v>
                </c:pt>
                <c:pt idx="7573">
                  <c:v>91.011920000000003</c:v>
                </c:pt>
                <c:pt idx="7574">
                  <c:v>91.031639999999996</c:v>
                </c:pt>
                <c:pt idx="7575">
                  <c:v>91.051360000000003</c:v>
                </c:pt>
                <c:pt idx="7576">
                  <c:v>91.071079999999995</c:v>
                </c:pt>
                <c:pt idx="7577">
                  <c:v>91.090810000000005</c:v>
                </c:pt>
                <c:pt idx="7578">
                  <c:v>91.110529999999997</c:v>
                </c:pt>
                <c:pt idx="7579">
                  <c:v>91.130260000000007</c:v>
                </c:pt>
                <c:pt idx="7580">
                  <c:v>91.149990000000003</c:v>
                </c:pt>
                <c:pt idx="7581">
                  <c:v>91.169730000000001</c:v>
                </c:pt>
                <c:pt idx="7582">
                  <c:v>91.18947</c:v>
                </c:pt>
                <c:pt idx="7583">
                  <c:v>91.209209999999999</c:v>
                </c:pt>
                <c:pt idx="7584">
                  <c:v>91.228939999999994</c:v>
                </c:pt>
                <c:pt idx="7585">
                  <c:v>91.248689999999996</c:v>
                </c:pt>
                <c:pt idx="7586">
                  <c:v>91.268429999999995</c:v>
                </c:pt>
                <c:pt idx="7587">
                  <c:v>91.288179999999997</c:v>
                </c:pt>
                <c:pt idx="7588">
                  <c:v>91.307929999999999</c:v>
                </c:pt>
                <c:pt idx="7589">
                  <c:v>91.327669999999998</c:v>
                </c:pt>
                <c:pt idx="7590">
                  <c:v>91.347430000000003</c:v>
                </c:pt>
                <c:pt idx="7591">
                  <c:v>91.367189999999994</c:v>
                </c:pt>
                <c:pt idx="7592">
                  <c:v>91.386939999999996</c:v>
                </c:pt>
                <c:pt idx="7593">
                  <c:v>91.406700000000001</c:v>
                </c:pt>
                <c:pt idx="7594">
                  <c:v>91.426469999999995</c:v>
                </c:pt>
                <c:pt idx="7595">
                  <c:v>91.44623</c:v>
                </c:pt>
                <c:pt idx="7596">
                  <c:v>91.465999999999994</c:v>
                </c:pt>
                <c:pt idx="7597">
                  <c:v>91.485759999999999</c:v>
                </c:pt>
                <c:pt idx="7598">
                  <c:v>91.505529999999993</c:v>
                </c:pt>
                <c:pt idx="7599">
                  <c:v>91.525310000000005</c:v>
                </c:pt>
                <c:pt idx="7600">
                  <c:v>91.545079999999999</c:v>
                </c:pt>
                <c:pt idx="7601">
                  <c:v>91.564859999999996</c:v>
                </c:pt>
                <c:pt idx="7602">
                  <c:v>91.584630000000004</c:v>
                </c:pt>
                <c:pt idx="7603">
                  <c:v>91.604420000000005</c:v>
                </c:pt>
                <c:pt idx="7604">
                  <c:v>91.624200000000002</c:v>
                </c:pt>
                <c:pt idx="7605">
                  <c:v>91.643979999999999</c:v>
                </c:pt>
                <c:pt idx="7606">
                  <c:v>91.66377</c:v>
                </c:pt>
                <c:pt idx="7607">
                  <c:v>91.68356</c:v>
                </c:pt>
                <c:pt idx="7608">
                  <c:v>91.70335</c:v>
                </c:pt>
                <c:pt idx="7609">
                  <c:v>91.723140000000001</c:v>
                </c:pt>
                <c:pt idx="7610">
                  <c:v>91.742940000000004</c:v>
                </c:pt>
                <c:pt idx="7611">
                  <c:v>91.762739999999994</c:v>
                </c:pt>
                <c:pt idx="7612">
                  <c:v>91.782539999999997</c:v>
                </c:pt>
                <c:pt idx="7613">
                  <c:v>91.802340000000001</c:v>
                </c:pt>
                <c:pt idx="7614">
                  <c:v>91.822140000000005</c:v>
                </c:pt>
                <c:pt idx="7615">
                  <c:v>91.841949999999997</c:v>
                </c:pt>
                <c:pt idx="7616">
                  <c:v>91.861760000000004</c:v>
                </c:pt>
                <c:pt idx="7617">
                  <c:v>91.881569999999996</c:v>
                </c:pt>
                <c:pt idx="7618">
                  <c:v>91.901380000000003</c:v>
                </c:pt>
                <c:pt idx="7619">
                  <c:v>91.921199999999999</c:v>
                </c:pt>
                <c:pt idx="7620">
                  <c:v>91.941019999999995</c:v>
                </c:pt>
                <c:pt idx="7621">
                  <c:v>91.960840000000005</c:v>
                </c:pt>
                <c:pt idx="7622">
                  <c:v>91.98066</c:v>
                </c:pt>
                <c:pt idx="7623">
                  <c:v>92.000479999999996</c:v>
                </c:pt>
                <c:pt idx="7624">
                  <c:v>92.020300000000006</c:v>
                </c:pt>
                <c:pt idx="7625">
                  <c:v>92.040130000000005</c:v>
                </c:pt>
                <c:pt idx="7626">
                  <c:v>92.059960000000004</c:v>
                </c:pt>
                <c:pt idx="7627">
                  <c:v>92.079800000000006</c:v>
                </c:pt>
                <c:pt idx="7628">
                  <c:v>92.099630000000005</c:v>
                </c:pt>
                <c:pt idx="7629">
                  <c:v>92.119470000000007</c:v>
                </c:pt>
                <c:pt idx="7630">
                  <c:v>92.139309999999995</c:v>
                </c:pt>
                <c:pt idx="7631">
                  <c:v>92.159139999999994</c:v>
                </c:pt>
                <c:pt idx="7632">
                  <c:v>92.178989999999999</c:v>
                </c:pt>
                <c:pt idx="7633">
                  <c:v>92.198830000000001</c:v>
                </c:pt>
                <c:pt idx="7634">
                  <c:v>92.218680000000006</c:v>
                </c:pt>
                <c:pt idx="7635">
                  <c:v>92.238529999999997</c:v>
                </c:pt>
                <c:pt idx="7636">
                  <c:v>92.258380000000002</c:v>
                </c:pt>
                <c:pt idx="7637">
                  <c:v>92.278239999999997</c:v>
                </c:pt>
                <c:pt idx="7638">
                  <c:v>92.298090000000002</c:v>
                </c:pt>
                <c:pt idx="7639">
                  <c:v>92.317949999999996</c:v>
                </c:pt>
                <c:pt idx="7640">
                  <c:v>92.337810000000005</c:v>
                </c:pt>
                <c:pt idx="7641">
                  <c:v>92.357669999999999</c:v>
                </c:pt>
                <c:pt idx="7642">
                  <c:v>92.377529999999993</c:v>
                </c:pt>
                <c:pt idx="7643">
                  <c:v>92.397400000000005</c:v>
                </c:pt>
                <c:pt idx="7644">
                  <c:v>92.417270000000002</c:v>
                </c:pt>
                <c:pt idx="7645">
                  <c:v>92.437129999999996</c:v>
                </c:pt>
                <c:pt idx="7646">
                  <c:v>92.457009999999997</c:v>
                </c:pt>
                <c:pt idx="7647">
                  <c:v>92.476879999999994</c:v>
                </c:pt>
                <c:pt idx="7648">
                  <c:v>92.496769999999998</c:v>
                </c:pt>
                <c:pt idx="7649">
                  <c:v>92.516639999999995</c:v>
                </c:pt>
                <c:pt idx="7650">
                  <c:v>92.536519999999996</c:v>
                </c:pt>
                <c:pt idx="7651">
                  <c:v>92.556399999999996</c:v>
                </c:pt>
                <c:pt idx="7652">
                  <c:v>92.57629</c:v>
                </c:pt>
                <c:pt idx="7653">
                  <c:v>92.596180000000004</c:v>
                </c:pt>
                <c:pt idx="7654">
                  <c:v>92.616069999999993</c:v>
                </c:pt>
                <c:pt idx="7655">
                  <c:v>92.635959999999997</c:v>
                </c:pt>
                <c:pt idx="7656">
                  <c:v>92.655850000000001</c:v>
                </c:pt>
                <c:pt idx="7657">
                  <c:v>92.675749999999994</c:v>
                </c:pt>
                <c:pt idx="7658">
                  <c:v>92.695650000000001</c:v>
                </c:pt>
                <c:pt idx="7659">
                  <c:v>92.715549999999993</c:v>
                </c:pt>
                <c:pt idx="7660">
                  <c:v>92.73545</c:v>
                </c:pt>
                <c:pt idx="7661">
                  <c:v>92.755359999999996</c:v>
                </c:pt>
                <c:pt idx="7662">
                  <c:v>92.775260000000003</c:v>
                </c:pt>
                <c:pt idx="7663">
                  <c:v>92.795169999999999</c:v>
                </c:pt>
                <c:pt idx="7664">
                  <c:v>92.815089999999998</c:v>
                </c:pt>
                <c:pt idx="7665">
                  <c:v>92.834999999999994</c:v>
                </c:pt>
                <c:pt idx="7666">
                  <c:v>92.854910000000004</c:v>
                </c:pt>
                <c:pt idx="7667">
                  <c:v>92.874830000000003</c:v>
                </c:pt>
                <c:pt idx="7668">
                  <c:v>92.894739999999999</c:v>
                </c:pt>
                <c:pt idx="7669">
                  <c:v>92.914670000000001</c:v>
                </c:pt>
                <c:pt idx="7670">
                  <c:v>92.93459</c:v>
                </c:pt>
                <c:pt idx="7671">
                  <c:v>92.954520000000002</c:v>
                </c:pt>
                <c:pt idx="7672">
                  <c:v>92.974450000000004</c:v>
                </c:pt>
                <c:pt idx="7673">
                  <c:v>92.994380000000007</c:v>
                </c:pt>
                <c:pt idx="7674">
                  <c:v>93.014309999999995</c:v>
                </c:pt>
                <c:pt idx="7675">
                  <c:v>93.03425</c:v>
                </c:pt>
                <c:pt idx="7676">
                  <c:v>93.054180000000002</c:v>
                </c:pt>
                <c:pt idx="7677">
                  <c:v>93.074119999999994</c:v>
                </c:pt>
                <c:pt idx="7678">
                  <c:v>93.094059999999999</c:v>
                </c:pt>
                <c:pt idx="7679">
                  <c:v>93.114009999999993</c:v>
                </c:pt>
                <c:pt idx="7680">
                  <c:v>93.133949999999999</c:v>
                </c:pt>
                <c:pt idx="7681">
                  <c:v>93.153899999999993</c:v>
                </c:pt>
                <c:pt idx="7682">
                  <c:v>93.173850000000002</c:v>
                </c:pt>
                <c:pt idx="7683">
                  <c:v>93.193799999999996</c:v>
                </c:pt>
                <c:pt idx="7684">
                  <c:v>93.213750000000005</c:v>
                </c:pt>
                <c:pt idx="7685">
                  <c:v>93.233710000000002</c:v>
                </c:pt>
                <c:pt idx="7686">
                  <c:v>93.25367</c:v>
                </c:pt>
                <c:pt idx="7687">
                  <c:v>93.273629999999997</c:v>
                </c:pt>
                <c:pt idx="7688">
                  <c:v>93.293589999999995</c:v>
                </c:pt>
                <c:pt idx="7689">
                  <c:v>93.313550000000006</c:v>
                </c:pt>
                <c:pt idx="7690">
                  <c:v>93.333519999999993</c:v>
                </c:pt>
                <c:pt idx="7691">
                  <c:v>93.353489999999994</c:v>
                </c:pt>
                <c:pt idx="7692">
                  <c:v>93.373459999999994</c:v>
                </c:pt>
                <c:pt idx="7693">
                  <c:v>93.393429999999995</c:v>
                </c:pt>
                <c:pt idx="7694">
                  <c:v>93.413409999999999</c:v>
                </c:pt>
                <c:pt idx="7695">
                  <c:v>93.433390000000003</c:v>
                </c:pt>
                <c:pt idx="7696">
                  <c:v>93.453360000000004</c:v>
                </c:pt>
                <c:pt idx="7697">
                  <c:v>93.473349999999996</c:v>
                </c:pt>
                <c:pt idx="7698">
                  <c:v>93.49333</c:v>
                </c:pt>
                <c:pt idx="7699">
                  <c:v>93.513310000000004</c:v>
                </c:pt>
                <c:pt idx="7700">
                  <c:v>93.533299999999997</c:v>
                </c:pt>
                <c:pt idx="7701">
                  <c:v>93.553290000000004</c:v>
                </c:pt>
                <c:pt idx="7702">
                  <c:v>93.57329</c:v>
                </c:pt>
                <c:pt idx="7703">
                  <c:v>93.593279999999993</c:v>
                </c:pt>
                <c:pt idx="7704">
                  <c:v>93.613280000000003</c:v>
                </c:pt>
                <c:pt idx="7705">
                  <c:v>93.633279999999999</c:v>
                </c:pt>
                <c:pt idx="7706">
                  <c:v>93.653270000000006</c:v>
                </c:pt>
                <c:pt idx="7707">
                  <c:v>93.673280000000005</c:v>
                </c:pt>
                <c:pt idx="7708">
                  <c:v>93.693280000000001</c:v>
                </c:pt>
                <c:pt idx="7709">
                  <c:v>93.713290000000001</c:v>
                </c:pt>
                <c:pt idx="7710">
                  <c:v>93.7333</c:v>
                </c:pt>
                <c:pt idx="7711">
                  <c:v>93.753309999999999</c:v>
                </c:pt>
                <c:pt idx="7712">
                  <c:v>93.773319999999998</c:v>
                </c:pt>
                <c:pt idx="7713">
                  <c:v>93.793340000000001</c:v>
                </c:pt>
                <c:pt idx="7714">
                  <c:v>93.813360000000003</c:v>
                </c:pt>
                <c:pt idx="7715">
                  <c:v>93.833380000000005</c:v>
                </c:pt>
                <c:pt idx="7716">
                  <c:v>93.853399999999993</c:v>
                </c:pt>
                <c:pt idx="7717">
                  <c:v>93.873429999999999</c:v>
                </c:pt>
                <c:pt idx="7718">
                  <c:v>93.893460000000005</c:v>
                </c:pt>
                <c:pt idx="7719">
                  <c:v>93.913480000000007</c:v>
                </c:pt>
                <c:pt idx="7720">
                  <c:v>93.933509999999998</c:v>
                </c:pt>
                <c:pt idx="7721">
                  <c:v>93.953540000000004</c:v>
                </c:pt>
                <c:pt idx="7722">
                  <c:v>93.973579999999998</c:v>
                </c:pt>
                <c:pt idx="7723">
                  <c:v>93.993610000000004</c:v>
                </c:pt>
                <c:pt idx="7724">
                  <c:v>94.013660000000002</c:v>
                </c:pt>
                <c:pt idx="7725">
                  <c:v>94.033699999999996</c:v>
                </c:pt>
                <c:pt idx="7726">
                  <c:v>94.053740000000005</c:v>
                </c:pt>
                <c:pt idx="7727">
                  <c:v>94.073779999999999</c:v>
                </c:pt>
                <c:pt idx="7728">
                  <c:v>94.093829999999997</c:v>
                </c:pt>
                <c:pt idx="7729">
                  <c:v>94.113879999999995</c:v>
                </c:pt>
                <c:pt idx="7730">
                  <c:v>94.133930000000007</c:v>
                </c:pt>
                <c:pt idx="7731">
                  <c:v>94.153989999999993</c:v>
                </c:pt>
                <c:pt idx="7732">
                  <c:v>94.174049999999994</c:v>
                </c:pt>
                <c:pt idx="7733">
                  <c:v>94.194109999999995</c:v>
                </c:pt>
                <c:pt idx="7734">
                  <c:v>94.214160000000007</c:v>
                </c:pt>
                <c:pt idx="7735">
                  <c:v>94.234229999999997</c:v>
                </c:pt>
                <c:pt idx="7736">
                  <c:v>94.254300000000001</c:v>
                </c:pt>
                <c:pt idx="7737">
                  <c:v>94.274360000000001</c:v>
                </c:pt>
                <c:pt idx="7738">
                  <c:v>94.294430000000006</c:v>
                </c:pt>
                <c:pt idx="7739">
                  <c:v>94.314499999999995</c:v>
                </c:pt>
                <c:pt idx="7740">
                  <c:v>94.334569999999999</c:v>
                </c:pt>
                <c:pt idx="7741">
                  <c:v>94.354650000000007</c:v>
                </c:pt>
                <c:pt idx="7742">
                  <c:v>94.37473</c:v>
                </c:pt>
                <c:pt idx="7743">
                  <c:v>94.394810000000007</c:v>
                </c:pt>
                <c:pt idx="7744">
                  <c:v>94.41489</c:v>
                </c:pt>
                <c:pt idx="7745">
                  <c:v>94.434970000000007</c:v>
                </c:pt>
                <c:pt idx="7746">
                  <c:v>94.455060000000003</c:v>
                </c:pt>
                <c:pt idx="7747">
                  <c:v>94.475149999999999</c:v>
                </c:pt>
                <c:pt idx="7748">
                  <c:v>94.495239999999995</c:v>
                </c:pt>
                <c:pt idx="7749">
                  <c:v>94.515339999999995</c:v>
                </c:pt>
                <c:pt idx="7750">
                  <c:v>94.535420000000002</c:v>
                </c:pt>
                <c:pt idx="7751">
                  <c:v>94.555530000000005</c:v>
                </c:pt>
                <c:pt idx="7752">
                  <c:v>94.575620000000001</c:v>
                </c:pt>
                <c:pt idx="7753">
                  <c:v>94.595730000000003</c:v>
                </c:pt>
                <c:pt idx="7754">
                  <c:v>94.615830000000003</c:v>
                </c:pt>
                <c:pt idx="7755">
                  <c:v>94.635930000000002</c:v>
                </c:pt>
                <c:pt idx="7756">
                  <c:v>94.656040000000004</c:v>
                </c:pt>
                <c:pt idx="7757">
                  <c:v>94.676150000000007</c:v>
                </c:pt>
                <c:pt idx="7758">
                  <c:v>94.696259999999995</c:v>
                </c:pt>
                <c:pt idx="7759">
                  <c:v>94.716380000000001</c:v>
                </c:pt>
                <c:pt idx="7760">
                  <c:v>94.736490000000003</c:v>
                </c:pt>
                <c:pt idx="7761">
                  <c:v>94.756609999999995</c:v>
                </c:pt>
                <c:pt idx="7762">
                  <c:v>94.776730000000001</c:v>
                </c:pt>
                <c:pt idx="7763">
                  <c:v>94.796850000000006</c:v>
                </c:pt>
                <c:pt idx="7764">
                  <c:v>94.816980000000001</c:v>
                </c:pt>
                <c:pt idx="7765">
                  <c:v>94.837100000000007</c:v>
                </c:pt>
                <c:pt idx="7766">
                  <c:v>94.857230000000001</c:v>
                </c:pt>
                <c:pt idx="7767">
                  <c:v>94.877369999999999</c:v>
                </c:pt>
                <c:pt idx="7768">
                  <c:v>94.897499999999994</c:v>
                </c:pt>
                <c:pt idx="7769">
                  <c:v>94.917630000000003</c:v>
                </c:pt>
                <c:pt idx="7770">
                  <c:v>94.93777</c:v>
                </c:pt>
                <c:pt idx="7771">
                  <c:v>94.957909999999998</c:v>
                </c:pt>
                <c:pt idx="7772">
                  <c:v>94.978049999999996</c:v>
                </c:pt>
                <c:pt idx="7773">
                  <c:v>94.998199999999997</c:v>
                </c:pt>
                <c:pt idx="7774">
                  <c:v>95.018339999999995</c:v>
                </c:pt>
                <c:pt idx="7775">
                  <c:v>95.038489999999996</c:v>
                </c:pt>
                <c:pt idx="7776">
                  <c:v>95.058639999999997</c:v>
                </c:pt>
                <c:pt idx="7777">
                  <c:v>95.078800000000001</c:v>
                </c:pt>
                <c:pt idx="7778">
                  <c:v>95.098950000000002</c:v>
                </c:pt>
                <c:pt idx="7779">
                  <c:v>95.119100000000003</c:v>
                </c:pt>
                <c:pt idx="7780">
                  <c:v>95.139269999999996</c:v>
                </c:pt>
                <c:pt idx="7781">
                  <c:v>95.159419999999997</c:v>
                </c:pt>
                <c:pt idx="7782">
                  <c:v>95.179590000000005</c:v>
                </c:pt>
                <c:pt idx="7783">
                  <c:v>95.199749999999995</c:v>
                </c:pt>
                <c:pt idx="7784">
                  <c:v>95.219920000000002</c:v>
                </c:pt>
                <c:pt idx="7785">
                  <c:v>95.240089999999995</c:v>
                </c:pt>
                <c:pt idx="7786">
                  <c:v>95.260260000000002</c:v>
                </c:pt>
                <c:pt idx="7787">
                  <c:v>95.280429999999996</c:v>
                </c:pt>
                <c:pt idx="7788">
                  <c:v>95.300610000000006</c:v>
                </c:pt>
                <c:pt idx="7789">
                  <c:v>95.320790000000002</c:v>
                </c:pt>
                <c:pt idx="7790">
                  <c:v>95.340969999999999</c:v>
                </c:pt>
                <c:pt idx="7791">
                  <c:v>95.361149999999995</c:v>
                </c:pt>
                <c:pt idx="7792">
                  <c:v>95.381339999999994</c:v>
                </c:pt>
                <c:pt idx="7793">
                  <c:v>95.401520000000005</c:v>
                </c:pt>
                <c:pt idx="7794">
                  <c:v>95.421710000000004</c:v>
                </c:pt>
                <c:pt idx="7795">
                  <c:v>95.441900000000004</c:v>
                </c:pt>
                <c:pt idx="7796">
                  <c:v>95.462100000000007</c:v>
                </c:pt>
                <c:pt idx="7797">
                  <c:v>95.482290000000006</c:v>
                </c:pt>
                <c:pt idx="7798">
                  <c:v>95.502489999999995</c:v>
                </c:pt>
                <c:pt idx="7799">
                  <c:v>95.522689999999997</c:v>
                </c:pt>
                <c:pt idx="7800">
                  <c:v>95.54289</c:v>
                </c:pt>
                <c:pt idx="7801">
                  <c:v>95.563100000000006</c:v>
                </c:pt>
                <c:pt idx="7802">
                  <c:v>95.583299999999994</c:v>
                </c:pt>
                <c:pt idx="7803">
                  <c:v>95.60351</c:v>
                </c:pt>
                <c:pt idx="7804">
                  <c:v>95.623720000000006</c:v>
                </c:pt>
                <c:pt idx="7805">
                  <c:v>95.643929999999997</c:v>
                </c:pt>
                <c:pt idx="7806">
                  <c:v>95.664150000000006</c:v>
                </c:pt>
                <c:pt idx="7807">
                  <c:v>95.684359999999998</c:v>
                </c:pt>
                <c:pt idx="7808">
                  <c:v>95.704580000000007</c:v>
                </c:pt>
                <c:pt idx="7809">
                  <c:v>95.724800000000002</c:v>
                </c:pt>
                <c:pt idx="7810">
                  <c:v>95.74503</c:v>
                </c:pt>
                <c:pt idx="7811">
                  <c:v>95.765249999999995</c:v>
                </c:pt>
                <c:pt idx="7812">
                  <c:v>95.785480000000007</c:v>
                </c:pt>
                <c:pt idx="7813">
                  <c:v>95.805700000000002</c:v>
                </c:pt>
                <c:pt idx="7814">
                  <c:v>95.825940000000003</c:v>
                </c:pt>
                <c:pt idx="7815">
                  <c:v>95.846170000000001</c:v>
                </c:pt>
                <c:pt idx="7816">
                  <c:v>95.866399999999999</c:v>
                </c:pt>
                <c:pt idx="7817">
                  <c:v>95.88664</c:v>
                </c:pt>
                <c:pt idx="7818">
                  <c:v>95.906880000000001</c:v>
                </c:pt>
                <c:pt idx="7819">
                  <c:v>95.927120000000002</c:v>
                </c:pt>
                <c:pt idx="7820">
                  <c:v>95.947370000000006</c:v>
                </c:pt>
                <c:pt idx="7821">
                  <c:v>95.967609999999993</c:v>
                </c:pt>
                <c:pt idx="7822">
                  <c:v>95.987859999999998</c:v>
                </c:pt>
                <c:pt idx="7823">
                  <c:v>96.008120000000005</c:v>
                </c:pt>
                <c:pt idx="7824">
                  <c:v>96.028369999999995</c:v>
                </c:pt>
                <c:pt idx="7825">
                  <c:v>96.04862</c:v>
                </c:pt>
                <c:pt idx="7826">
                  <c:v>96.068879999999993</c:v>
                </c:pt>
                <c:pt idx="7827">
                  <c:v>96.08914</c:v>
                </c:pt>
                <c:pt idx="7828">
                  <c:v>96.109399999999994</c:v>
                </c:pt>
                <c:pt idx="7829">
                  <c:v>96.129660000000001</c:v>
                </c:pt>
                <c:pt idx="7830">
                  <c:v>96.149929999999998</c:v>
                </c:pt>
                <c:pt idx="7831">
                  <c:v>96.170199999999994</c:v>
                </c:pt>
                <c:pt idx="7832">
                  <c:v>96.190470000000005</c:v>
                </c:pt>
                <c:pt idx="7833">
                  <c:v>96.210740000000001</c:v>
                </c:pt>
                <c:pt idx="7834">
                  <c:v>96.231009999999998</c:v>
                </c:pt>
                <c:pt idx="7835">
                  <c:v>96.251289999999997</c:v>
                </c:pt>
                <c:pt idx="7836">
                  <c:v>96.271569999999997</c:v>
                </c:pt>
                <c:pt idx="7837">
                  <c:v>96.291849999999997</c:v>
                </c:pt>
                <c:pt idx="7838">
                  <c:v>96.312129999999996</c:v>
                </c:pt>
                <c:pt idx="7839">
                  <c:v>96.332419999999999</c:v>
                </c:pt>
                <c:pt idx="7840">
                  <c:v>96.352710000000002</c:v>
                </c:pt>
                <c:pt idx="7841">
                  <c:v>96.372990000000001</c:v>
                </c:pt>
                <c:pt idx="7842">
                  <c:v>96.393289999999993</c:v>
                </c:pt>
                <c:pt idx="7843">
                  <c:v>96.413570000000007</c:v>
                </c:pt>
                <c:pt idx="7844">
                  <c:v>96.433880000000002</c:v>
                </c:pt>
                <c:pt idx="7845">
                  <c:v>96.454170000000005</c:v>
                </c:pt>
                <c:pt idx="7846">
                  <c:v>96.474469999999997</c:v>
                </c:pt>
                <c:pt idx="7847">
                  <c:v>96.494770000000003</c:v>
                </c:pt>
                <c:pt idx="7848">
                  <c:v>96.515079999999998</c:v>
                </c:pt>
                <c:pt idx="7849">
                  <c:v>96.535390000000007</c:v>
                </c:pt>
                <c:pt idx="7850">
                  <c:v>96.555689999999998</c:v>
                </c:pt>
                <c:pt idx="7851">
                  <c:v>96.575999999999993</c:v>
                </c:pt>
                <c:pt idx="7852">
                  <c:v>96.596310000000003</c:v>
                </c:pt>
                <c:pt idx="7853">
                  <c:v>96.616630000000001</c:v>
                </c:pt>
                <c:pt idx="7854">
                  <c:v>96.636949999999999</c:v>
                </c:pt>
                <c:pt idx="7855">
                  <c:v>96.657259999999994</c:v>
                </c:pt>
                <c:pt idx="7856">
                  <c:v>96.677589999999995</c:v>
                </c:pt>
                <c:pt idx="7857">
                  <c:v>96.697909999999993</c:v>
                </c:pt>
                <c:pt idx="7858">
                  <c:v>96.718239999999994</c:v>
                </c:pt>
                <c:pt idx="7859">
                  <c:v>96.738560000000007</c:v>
                </c:pt>
                <c:pt idx="7860">
                  <c:v>96.758899999999997</c:v>
                </c:pt>
                <c:pt idx="7861">
                  <c:v>96.779219999999995</c:v>
                </c:pt>
                <c:pt idx="7862">
                  <c:v>96.79956</c:v>
                </c:pt>
                <c:pt idx="7863">
                  <c:v>96.819890000000001</c:v>
                </c:pt>
                <c:pt idx="7864">
                  <c:v>96.840230000000005</c:v>
                </c:pt>
                <c:pt idx="7865">
                  <c:v>96.860569999999996</c:v>
                </c:pt>
                <c:pt idx="7866">
                  <c:v>96.88091</c:v>
                </c:pt>
                <c:pt idx="7867">
                  <c:v>96.901259999999994</c:v>
                </c:pt>
                <c:pt idx="7868">
                  <c:v>96.921610000000001</c:v>
                </c:pt>
                <c:pt idx="7869">
                  <c:v>96.941959999999995</c:v>
                </c:pt>
                <c:pt idx="7870">
                  <c:v>96.962310000000002</c:v>
                </c:pt>
                <c:pt idx="7871">
                  <c:v>96.982659999999996</c:v>
                </c:pt>
                <c:pt idx="7872">
                  <c:v>97.003010000000003</c:v>
                </c:pt>
                <c:pt idx="7873">
                  <c:v>97.023380000000003</c:v>
                </c:pt>
                <c:pt idx="7874">
                  <c:v>97.043729999999996</c:v>
                </c:pt>
                <c:pt idx="7875">
                  <c:v>97.064089999999993</c:v>
                </c:pt>
                <c:pt idx="7876">
                  <c:v>97.084460000000007</c:v>
                </c:pt>
                <c:pt idx="7877">
                  <c:v>97.104830000000007</c:v>
                </c:pt>
                <c:pt idx="7878">
                  <c:v>97.125190000000003</c:v>
                </c:pt>
                <c:pt idx="7879">
                  <c:v>97.145560000000003</c:v>
                </c:pt>
                <c:pt idx="7880">
                  <c:v>97.165940000000006</c:v>
                </c:pt>
                <c:pt idx="7881">
                  <c:v>97.186310000000006</c:v>
                </c:pt>
                <c:pt idx="7882">
                  <c:v>97.206689999999995</c:v>
                </c:pt>
                <c:pt idx="7883">
                  <c:v>97.227069999999998</c:v>
                </c:pt>
                <c:pt idx="7884">
                  <c:v>97.247439999999997</c:v>
                </c:pt>
                <c:pt idx="7885">
                  <c:v>97.267830000000004</c:v>
                </c:pt>
                <c:pt idx="7886">
                  <c:v>97.288219999999995</c:v>
                </c:pt>
                <c:pt idx="7887">
                  <c:v>97.308599999999998</c:v>
                </c:pt>
                <c:pt idx="7888">
                  <c:v>97.328990000000005</c:v>
                </c:pt>
                <c:pt idx="7889">
                  <c:v>97.349379999999996</c:v>
                </c:pt>
                <c:pt idx="7890">
                  <c:v>97.369770000000003</c:v>
                </c:pt>
                <c:pt idx="7891">
                  <c:v>97.390169999999998</c:v>
                </c:pt>
                <c:pt idx="7892">
                  <c:v>97.410570000000007</c:v>
                </c:pt>
                <c:pt idx="7893">
                  <c:v>97.430970000000002</c:v>
                </c:pt>
                <c:pt idx="7894">
                  <c:v>97.45138</c:v>
                </c:pt>
                <c:pt idx="7895">
                  <c:v>97.471779999999995</c:v>
                </c:pt>
                <c:pt idx="7896">
                  <c:v>97.492189999999994</c:v>
                </c:pt>
                <c:pt idx="7897">
                  <c:v>97.512600000000006</c:v>
                </c:pt>
                <c:pt idx="7898">
                  <c:v>97.533000000000001</c:v>
                </c:pt>
                <c:pt idx="7899">
                  <c:v>97.553420000000003</c:v>
                </c:pt>
                <c:pt idx="7900">
                  <c:v>97.573830000000001</c:v>
                </c:pt>
                <c:pt idx="7901">
                  <c:v>97.594250000000002</c:v>
                </c:pt>
                <c:pt idx="7902">
                  <c:v>97.614670000000004</c:v>
                </c:pt>
                <c:pt idx="7903">
                  <c:v>97.635090000000005</c:v>
                </c:pt>
                <c:pt idx="7904">
                  <c:v>97.655519999999996</c:v>
                </c:pt>
                <c:pt idx="7905">
                  <c:v>97.675939999999997</c:v>
                </c:pt>
                <c:pt idx="7906">
                  <c:v>97.696370000000002</c:v>
                </c:pt>
                <c:pt idx="7907">
                  <c:v>97.716800000000006</c:v>
                </c:pt>
                <c:pt idx="7908">
                  <c:v>97.737229999999997</c:v>
                </c:pt>
                <c:pt idx="7909">
                  <c:v>97.757670000000005</c:v>
                </c:pt>
                <c:pt idx="7910">
                  <c:v>97.778099999999995</c:v>
                </c:pt>
                <c:pt idx="7911">
                  <c:v>97.798540000000003</c:v>
                </c:pt>
                <c:pt idx="7912">
                  <c:v>97.818979999999996</c:v>
                </c:pt>
                <c:pt idx="7913">
                  <c:v>97.839420000000004</c:v>
                </c:pt>
                <c:pt idx="7914">
                  <c:v>97.859870000000001</c:v>
                </c:pt>
                <c:pt idx="7915">
                  <c:v>97.880319999999998</c:v>
                </c:pt>
                <c:pt idx="7916">
                  <c:v>97.900760000000005</c:v>
                </c:pt>
                <c:pt idx="7917">
                  <c:v>97.921220000000005</c:v>
                </c:pt>
                <c:pt idx="7918">
                  <c:v>97.941670000000002</c:v>
                </c:pt>
                <c:pt idx="7919">
                  <c:v>97.962130000000002</c:v>
                </c:pt>
                <c:pt idx="7920">
                  <c:v>97.982579999999999</c:v>
                </c:pt>
                <c:pt idx="7921">
                  <c:v>98.003039999999999</c:v>
                </c:pt>
                <c:pt idx="7922">
                  <c:v>98.023510000000002</c:v>
                </c:pt>
                <c:pt idx="7923">
                  <c:v>98.043970000000002</c:v>
                </c:pt>
                <c:pt idx="7924">
                  <c:v>98.064440000000005</c:v>
                </c:pt>
                <c:pt idx="7925">
                  <c:v>98.084909999999994</c:v>
                </c:pt>
                <c:pt idx="7926">
                  <c:v>98.105379999999997</c:v>
                </c:pt>
                <c:pt idx="7927">
                  <c:v>98.12585</c:v>
                </c:pt>
                <c:pt idx="7928">
                  <c:v>98.146320000000003</c:v>
                </c:pt>
                <c:pt idx="7929">
                  <c:v>98.166799999999995</c:v>
                </c:pt>
                <c:pt idx="7930">
                  <c:v>98.187280000000001</c:v>
                </c:pt>
                <c:pt idx="7931">
                  <c:v>98.207759999999993</c:v>
                </c:pt>
                <c:pt idx="7932">
                  <c:v>98.228250000000003</c:v>
                </c:pt>
                <c:pt idx="7933">
                  <c:v>98.248729999999995</c:v>
                </c:pt>
                <c:pt idx="7934">
                  <c:v>98.269220000000004</c:v>
                </c:pt>
                <c:pt idx="7935">
                  <c:v>98.289709999999999</c:v>
                </c:pt>
                <c:pt idx="7936">
                  <c:v>98.310199999999995</c:v>
                </c:pt>
                <c:pt idx="7937">
                  <c:v>98.330699999999993</c:v>
                </c:pt>
                <c:pt idx="7938">
                  <c:v>98.351190000000003</c:v>
                </c:pt>
                <c:pt idx="7939">
                  <c:v>98.371690000000001</c:v>
                </c:pt>
                <c:pt idx="7940">
                  <c:v>98.392189999999999</c:v>
                </c:pt>
                <c:pt idx="7941">
                  <c:v>98.412700000000001</c:v>
                </c:pt>
                <c:pt idx="7942">
                  <c:v>98.433199999999999</c:v>
                </c:pt>
                <c:pt idx="7943">
                  <c:v>98.453699999999998</c:v>
                </c:pt>
                <c:pt idx="7944">
                  <c:v>98.474209999999999</c:v>
                </c:pt>
                <c:pt idx="7945">
                  <c:v>98.494730000000004</c:v>
                </c:pt>
                <c:pt idx="7946">
                  <c:v>98.515240000000006</c:v>
                </c:pt>
                <c:pt idx="7947">
                  <c:v>98.535759999999996</c:v>
                </c:pt>
                <c:pt idx="7948">
                  <c:v>98.556269999999998</c:v>
                </c:pt>
                <c:pt idx="7949">
                  <c:v>98.576790000000003</c:v>
                </c:pt>
                <c:pt idx="7950">
                  <c:v>98.597309999999993</c:v>
                </c:pt>
                <c:pt idx="7951">
                  <c:v>98.617840000000001</c:v>
                </c:pt>
                <c:pt idx="7952">
                  <c:v>98.638369999999995</c:v>
                </c:pt>
                <c:pt idx="7953">
                  <c:v>98.658900000000003</c:v>
                </c:pt>
                <c:pt idx="7954">
                  <c:v>98.679419999999993</c:v>
                </c:pt>
                <c:pt idx="7955">
                  <c:v>98.699960000000004</c:v>
                </c:pt>
                <c:pt idx="7956">
                  <c:v>98.720489999999998</c:v>
                </c:pt>
                <c:pt idx="7957">
                  <c:v>98.741029999999995</c:v>
                </c:pt>
                <c:pt idx="7958">
                  <c:v>98.761570000000006</c:v>
                </c:pt>
                <c:pt idx="7959">
                  <c:v>98.782110000000003</c:v>
                </c:pt>
                <c:pt idx="7960">
                  <c:v>98.80265</c:v>
                </c:pt>
                <c:pt idx="7961">
                  <c:v>98.8232</c:v>
                </c:pt>
                <c:pt idx="7962">
                  <c:v>98.843739999999997</c:v>
                </c:pt>
                <c:pt idx="7963">
                  <c:v>98.8643</c:v>
                </c:pt>
                <c:pt idx="7964">
                  <c:v>98.88485</c:v>
                </c:pt>
                <c:pt idx="7965">
                  <c:v>98.9054</c:v>
                </c:pt>
                <c:pt idx="7966">
                  <c:v>98.925960000000003</c:v>
                </c:pt>
                <c:pt idx="7967">
                  <c:v>98.946520000000007</c:v>
                </c:pt>
                <c:pt idx="7968">
                  <c:v>98.967079999999996</c:v>
                </c:pt>
                <c:pt idx="7969">
                  <c:v>98.987639999999999</c:v>
                </c:pt>
                <c:pt idx="7970">
                  <c:v>99.008200000000002</c:v>
                </c:pt>
                <c:pt idx="7971">
                  <c:v>99.028769999999994</c:v>
                </c:pt>
                <c:pt idx="7972">
                  <c:v>99.049340000000001</c:v>
                </c:pt>
                <c:pt idx="7973">
                  <c:v>99.069909999999993</c:v>
                </c:pt>
                <c:pt idx="7974">
                  <c:v>99.090479999999999</c:v>
                </c:pt>
                <c:pt idx="7975">
                  <c:v>99.111059999999995</c:v>
                </c:pt>
                <c:pt idx="7976">
                  <c:v>99.131640000000004</c:v>
                </c:pt>
                <c:pt idx="7977">
                  <c:v>99.152209999999997</c:v>
                </c:pt>
                <c:pt idx="7978">
                  <c:v>99.172799999999995</c:v>
                </c:pt>
                <c:pt idx="7979">
                  <c:v>99.193380000000005</c:v>
                </c:pt>
                <c:pt idx="7980">
                  <c:v>99.213970000000003</c:v>
                </c:pt>
                <c:pt idx="7981">
                  <c:v>99.234560000000002</c:v>
                </c:pt>
                <c:pt idx="7982">
                  <c:v>99.255139999999997</c:v>
                </c:pt>
                <c:pt idx="7983">
                  <c:v>99.275739999999999</c:v>
                </c:pt>
                <c:pt idx="7984">
                  <c:v>99.296329999999998</c:v>
                </c:pt>
                <c:pt idx="7985">
                  <c:v>99.316929999999999</c:v>
                </c:pt>
                <c:pt idx="7986">
                  <c:v>99.337530000000001</c:v>
                </c:pt>
                <c:pt idx="7987">
                  <c:v>99.358130000000003</c:v>
                </c:pt>
                <c:pt idx="7988">
                  <c:v>99.378730000000004</c:v>
                </c:pt>
                <c:pt idx="7989">
                  <c:v>99.399339999999995</c:v>
                </c:pt>
                <c:pt idx="7990">
                  <c:v>99.419939999999997</c:v>
                </c:pt>
                <c:pt idx="7991">
                  <c:v>99.440550000000002</c:v>
                </c:pt>
                <c:pt idx="7992">
                  <c:v>99.461169999999996</c:v>
                </c:pt>
                <c:pt idx="7993">
                  <c:v>99.481780000000001</c:v>
                </c:pt>
                <c:pt idx="7994">
                  <c:v>99.502399999999994</c:v>
                </c:pt>
                <c:pt idx="7995">
                  <c:v>99.523020000000002</c:v>
                </c:pt>
                <c:pt idx="7996">
                  <c:v>99.543629999999993</c:v>
                </c:pt>
                <c:pt idx="7997">
                  <c:v>99.564250000000001</c:v>
                </c:pt>
                <c:pt idx="7998">
                  <c:v>99.584879999999998</c:v>
                </c:pt>
                <c:pt idx="7999">
                  <c:v>99.605509999999995</c:v>
                </c:pt>
                <c:pt idx="8000">
                  <c:v>99.626140000000007</c:v>
                </c:pt>
                <c:pt idx="8001">
                  <c:v>99.646770000000004</c:v>
                </c:pt>
                <c:pt idx="8002">
                  <c:v>99.667400000000001</c:v>
                </c:pt>
                <c:pt idx="8003">
                  <c:v>99.688029999999998</c:v>
                </c:pt>
                <c:pt idx="8004">
                  <c:v>99.708669999999998</c:v>
                </c:pt>
                <c:pt idx="8005">
                  <c:v>99.729309999999998</c:v>
                </c:pt>
                <c:pt idx="8006">
                  <c:v>99.749949999999998</c:v>
                </c:pt>
                <c:pt idx="8007">
                  <c:v>99.770600000000002</c:v>
                </c:pt>
                <c:pt idx="8008">
                  <c:v>99.791240000000002</c:v>
                </c:pt>
                <c:pt idx="8009">
                  <c:v>99.811890000000005</c:v>
                </c:pt>
                <c:pt idx="8010">
                  <c:v>99.832539999999995</c:v>
                </c:pt>
                <c:pt idx="8011">
                  <c:v>99.853200000000001</c:v>
                </c:pt>
                <c:pt idx="8012">
                  <c:v>99.873850000000004</c:v>
                </c:pt>
                <c:pt idx="8013">
                  <c:v>99.894509999999997</c:v>
                </c:pt>
                <c:pt idx="8014">
                  <c:v>99.91516</c:v>
                </c:pt>
                <c:pt idx="8015">
                  <c:v>99.935820000000007</c:v>
                </c:pt>
                <c:pt idx="8016">
                  <c:v>99.956490000000002</c:v>
                </c:pt>
                <c:pt idx="8017">
                  <c:v>99.977149999999995</c:v>
                </c:pt>
                <c:pt idx="8018">
                  <c:v>99.997820000000004</c:v>
                </c:pt>
                <c:pt idx="8019">
                  <c:v>100.0185</c:v>
                </c:pt>
                <c:pt idx="8020">
                  <c:v>100.03919999999999</c:v>
                </c:pt>
                <c:pt idx="8021">
                  <c:v>100.0598</c:v>
                </c:pt>
                <c:pt idx="8022">
                  <c:v>100.0805</c:v>
                </c:pt>
                <c:pt idx="8023">
                  <c:v>100.10120000000001</c:v>
                </c:pt>
                <c:pt idx="8024">
                  <c:v>100.1219</c:v>
                </c:pt>
                <c:pt idx="8025">
                  <c:v>100.1425</c:v>
                </c:pt>
                <c:pt idx="8026">
                  <c:v>100.1632</c:v>
                </c:pt>
                <c:pt idx="8027">
                  <c:v>100.18389999999999</c:v>
                </c:pt>
                <c:pt idx="8028">
                  <c:v>100.2046</c:v>
                </c:pt>
                <c:pt idx="8029">
                  <c:v>100.2253</c:v>
                </c:pt>
                <c:pt idx="8030">
                  <c:v>100.246</c:v>
                </c:pt>
                <c:pt idx="8031">
                  <c:v>100.2667</c:v>
                </c:pt>
                <c:pt idx="8032">
                  <c:v>100.28740000000001</c:v>
                </c:pt>
                <c:pt idx="8033">
                  <c:v>100.3081</c:v>
                </c:pt>
                <c:pt idx="8034">
                  <c:v>100.3288</c:v>
                </c:pt>
                <c:pt idx="8035">
                  <c:v>100.34950000000001</c:v>
                </c:pt>
                <c:pt idx="8036">
                  <c:v>100.3702</c:v>
                </c:pt>
                <c:pt idx="8037">
                  <c:v>100.3909</c:v>
                </c:pt>
                <c:pt idx="8038">
                  <c:v>100.41160000000001</c:v>
                </c:pt>
                <c:pt idx="8039">
                  <c:v>100.4323</c:v>
                </c:pt>
                <c:pt idx="8040">
                  <c:v>100.453</c:v>
                </c:pt>
                <c:pt idx="8041">
                  <c:v>100.4738</c:v>
                </c:pt>
                <c:pt idx="8042">
                  <c:v>100.4945</c:v>
                </c:pt>
                <c:pt idx="8043">
                  <c:v>100.51519999999999</c:v>
                </c:pt>
                <c:pt idx="8044">
                  <c:v>100.5359</c:v>
                </c:pt>
                <c:pt idx="8045">
                  <c:v>100.5566</c:v>
                </c:pt>
                <c:pt idx="8046">
                  <c:v>100.5774</c:v>
                </c:pt>
                <c:pt idx="8047">
                  <c:v>100.5981</c:v>
                </c:pt>
                <c:pt idx="8048">
                  <c:v>100.61879999999999</c:v>
                </c:pt>
                <c:pt idx="8049">
                  <c:v>100.6396</c:v>
                </c:pt>
                <c:pt idx="8050">
                  <c:v>100.66030000000001</c:v>
                </c:pt>
                <c:pt idx="8051">
                  <c:v>100.681</c:v>
                </c:pt>
                <c:pt idx="8052">
                  <c:v>100.70180000000001</c:v>
                </c:pt>
                <c:pt idx="8053">
                  <c:v>100.7225</c:v>
                </c:pt>
                <c:pt idx="8054">
                  <c:v>100.7433</c:v>
                </c:pt>
                <c:pt idx="8055">
                  <c:v>100.764</c:v>
                </c:pt>
                <c:pt idx="8056">
                  <c:v>100.7848</c:v>
                </c:pt>
                <c:pt idx="8057">
                  <c:v>100.80549999999999</c:v>
                </c:pt>
                <c:pt idx="8058">
                  <c:v>100.8263</c:v>
                </c:pt>
                <c:pt idx="8059">
                  <c:v>100.84699999999999</c:v>
                </c:pt>
                <c:pt idx="8060">
                  <c:v>100.8678</c:v>
                </c:pt>
                <c:pt idx="8061">
                  <c:v>100.88849999999999</c:v>
                </c:pt>
                <c:pt idx="8062">
                  <c:v>100.9093</c:v>
                </c:pt>
                <c:pt idx="8063">
                  <c:v>100.9301</c:v>
                </c:pt>
                <c:pt idx="8064">
                  <c:v>100.9508</c:v>
                </c:pt>
                <c:pt idx="8065">
                  <c:v>100.9716</c:v>
                </c:pt>
                <c:pt idx="8066">
                  <c:v>100.9924</c:v>
                </c:pt>
                <c:pt idx="8067">
                  <c:v>101.01309999999999</c:v>
                </c:pt>
                <c:pt idx="8068">
                  <c:v>101.0339</c:v>
                </c:pt>
                <c:pt idx="8069">
                  <c:v>101.0547</c:v>
                </c:pt>
                <c:pt idx="8070">
                  <c:v>101.07550000000001</c:v>
                </c:pt>
                <c:pt idx="8071">
                  <c:v>101.0962</c:v>
                </c:pt>
                <c:pt idx="8072">
                  <c:v>101.117</c:v>
                </c:pt>
                <c:pt idx="8073">
                  <c:v>101.1378</c:v>
                </c:pt>
                <c:pt idx="8074">
                  <c:v>101.15860000000001</c:v>
                </c:pt>
                <c:pt idx="8075">
                  <c:v>101.1794</c:v>
                </c:pt>
                <c:pt idx="8076">
                  <c:v>101.2002</c:v>
                </c:pt>
                <c:pt idx="8077">
                  <c:v>101.221</c:v>
                </c:pt>
                <c:pt idx="8078">
                  <c:v>101.2418</c:v>
                </c:pt>
                <c:pt idx="8079">
                  <c:v>101.26260000000001</c:v>
                </c:pt>
                <c:pt idx="8080">
                  <c:v>101.2834</c:v>
                </c:pt>
                <c:pt idx="8081">
                  <c:v>101.30419999999999</c:v>
                </c:pt>
                <c:pt idx="8082">
                  <c:v>101.325</c:v>
                </c:pt>
                <c:pt idx="8083">
                  <c:v>101.3458</c:v>
                </c:pt>
                <c:pt idx="8084">
                  <c:v>101.36660000000001</c:v>
                </c:pt>
                <c:pt idx="8085">
                  <c:v>101.3874</c:v>
                </c:pt>
                <c:pt idx="8086">
                  <c:v>101.40819999999999</c:v>
                </c:pt>
                <c:pt idx="8087">
                  <c:v>101.429</c:v>
                </c:pt>
                <c:pt idx="8088">
                  <c:v>101.4498</c:v>
                </c:pt>
                <c:pt idx="8089">
                  <c:v>101.4706</c:v>
                </c:pt>
                <c:pt idx="8090">
                  <c:v>101.4915</c:v>
                </c:pt>
                <c:pt idx="8091">
                  <c:v>101.5123</c:v>
                </c:pt>
                <c:pt idx="8092">
                  <c:v>101.5331</c:v>
                </c:pt>
                <c:pt idx="8093">
                  <c:v>101.5539</c:v>
                </c:pt>
                <c:pt idx="8094">
                  <c:v>101.5748</c:v>
                </c:pt>
                <c:pt idx="8095">
                  <c:v>101.5956</c:v>
                </c:pt>
                <c:pt idx="8096">
                  <c:v>101.6164</c:v>
                </c:pt>
                <c:pt idx="8097">
                  <c:v>101.6373</c:v>
                </c:pt>
                <c:pt idx="8098">
                  <c:v>101.6581</c:v>
                </c:pt>
                <c:pt idx="8099">
                  <c:v>101.679</c:v>
                </c:pt>
                <c:pt idx="8100">
                  <c:v>101.6998</c:v>
                </c:pt>
                <c:pt idx="8101">
                  <c:v>101.7206</c:v>
                </c:pt>
                <c:pt idx="8102">
                  <c:v>101.7415</c:v>
                </c:pt>
                <c:pt idx="8103">
                  <c:v>101.7623</c:v>
                </c:pt>
                <c:pt idx="8104">
                  <c:v>101.78319999999999</c:v>
                </c:pt>
                <c:pt idx="8105">
                  <c:v>101.804</c:v>
                </c:pt>
                <c:pt idx="8106">
                  <c:v>101.8249</c:v>
                </c:pt>
                <c:pt idx="8107">
                  <c:v>101.8458</c:v>
                </c:pt>
                <c:pt idx="8108">
                  <c:v>101.86660000000001</c:v>
                </c:pt>
                <c:pt idx="8109">
                  <c:v>101.8875</c:v>
                </c:pt>
                <c:pt idx="8110">
                  <c:v>101.9083</c:v>
                </c:pt>
                <c:pt idx="8111">
                  <c:v>101.92919999999999</c:v>
                </c:pt>
                <c:pt idx="8112">
                  <c:v>101.95010000000001</c:v>
                </c:pt>
                <c:pt idx="8113">
                  <c:v>101.9709</c:v>
                </c:pt>
                <c:pt idx="8114">
                  <c:v>101.9918</c:v>
                </c:pt>
                <c:pt idx="8115">
                  <c:v>102.0127</c:v>
                </c:pt>
                <c:pt idx="8116">
                  <c:v>102.03360000000001</c:v>
                </c:pt>
                <c:pt idx="8117">
                  <c:v>102.0544</c:v>
                </c:pt>
                <c:pt idx="8118">
                  <c:v>102.0753</c:v>
                </c:pt>
                <c:pt idx="8119">
                  <c:v>102.0962</c:v>
                </c:pt>
                <c:pt idx="8120">
                  <c:v>102.11709999999999</c:v>
                </c:pt>
                <c:pt idx="8121">
                  <c:v>102.13800000000001</c:v>
                </c:pt>
                <c:pt idx="8122">
                  <c:v>102.1589</c:v>
                </c:pt>
                <c:pt idx="8123">
                  <c:v>102.1798</c:v>
                </c:pt>
                <c:pt idx="8124">
                  <c:v>102.2007</c:v>
                </c:pt>
                <c:pt idx="8125">
                  <c:v>102.22150000000001</c:v>
                </c:pt>
                <c:pt idx="8126">
                  <c:v>102.2424</c:v>
                </c:pt>
                <c:pt idx="8127">
                  <c:v>102.2634</c:v>
                </c:pt>
                <c:pt idx="8128">
                  <c:v>102.2843</c:v>
                </c:pt>
                <c:pt idx="8129">
                  <c:v>102.3052</c:v>
                </c:pt>
                <c:pt idx="8130">
                  <c:v>102.3261</c:v>
                </c:pt>
                <c:pt idx="8131">
                  <c:v>102.34699999999999</c:v>
                </c:pt>
                <c:pt idx="8132">
                  <c:v>102.36790000000001</c:v>
                </c:pt>
                <c:pt idx="8133">
                  <c:v>102.3888</c:v>
                </c:pt>
                <c:pt idx="8134">
                  <c:v>102.4097</c:v>
                </c:pt>
                <c:pt idx="8135">
                  <c:v>102.4306</c:v>
                </c:pt>
                <c:pt idx="8136">
                  <c:v>102.4515</c:v>
                </c:pt>
                <c:pt idx="8137">
                  <c:v>102.4725</c:v>
                </c:pt>
                <c:pt idx="8138">
                  <c:v>102.49339999999999</c:v>
                </c:pt>
                <c:pt idx="8139">
                  <c:v>102.51430000000001</c:v>
                </c:pt>
                <c:pt idx="8140">
                  <c:v>102.5352</c:v>
                </c:pt>
                <c:pt idx="8141">
                  <c:v>102.5562</c:v>
                </c:pt>
                <c:pt idx="8142">
                  <c:v>102.5771</c:v>
                </c:pt>
                <c:pt idx="8143">
                  <c:v>102.598</c:v>
                </c:pt>
                <c:pt idx="8144">
                  <c:v>102.619</c:v>
                </c:pt>
                <c:pt idx="8145">
                  <c:v>102.6399</c:v>
                </c:pt>
                <c:pt idx="8146">
                  <c:v>102.6609</c:v>
                </c:pt>
                <c:pt idx="8147">
                  <c:v>102.6818</c:v>
                </c:pt>
                <c:pt idx="8148">
                  <c:v>102.70269999999999</c:v>
                </c:pt>
                <c:pt idx="8149">
                  <c:v>102.72369999999999</c:v>
                </c:pt>
                <c:pt idx="8150">
                  <c:v>102.74460000000001</c:v>
                </c:pt>
                <c:pt idx="8151">
                  <c:v>102.76560000000001</c:v>
                </c:pt>
                <c:pt idx="8152">
                  <c:v>102.7865</c:v>
                </c:pt>
                <c:pt idx="8153">
                  <c:v>102.8075</c:v>
                </c:pt>
                <c:pt idx="8154">
                  <c:v>102.82850000000001</c:v>
                </c:pt>
                <c:pt idx="8155">
                  <c:v>102.8494</c:v>
                </c:pt>
                <c:pt idx="8156">
                  <c:v>102.8704</c:v>
                </c:pt>
                <c:pt idx="8157">
                  <c:v>102.8913</c:v>
                </c:pt>
                <c:pt idx="8158">
                  <c:v>102.9123</c:v>
                </c:pt>
                <c:pt idx="8159">
                  <c:v>102.9333</c:v>
                </c:pt>
                <c:pt idx="8160">
                  <c:v>102.9542</c:v>
                </c:pt>
                <c:pt idx="8161">
                  <c:v>102.9752</c:v>
                </c:pt>
                <c:pt idx="8162">
                  <c:v>102.9962</c:v>
                </c:pt>
                <c:pt idx="8163">
                  <c:v>103.0172</c:v>
                </c:pt>
                <c:pt idx="8164">
                  <c:v>103.0382</c:v>
                </c:pt>
                <c:pt idx="8165">
                  <c:v>103.0591</c:v>
                </c:pt>
                <c:pt idx="8166">
                  <c:v>103.0801</c:v>
                </c:pt>
                <c:pt idx="8167">
                  <c:v>103.1011</c:v>
                </c:pt>
                <c:pt idx="8168">
                  <c:v>103.1221</c:v>
                </c:pt>
                <c:pt idx="8169">
                  <c:v>103.1431</c:v>
                </c:pt>
                <c:pt idx="8170">
                  <c:v>103.1641</c:v>
                </c:pt>
                <c:pt idx="8171">
                  <c:v>103.18510000000001</c:v>
                </c:pt>
                <c:pt idx="8172">
                  <c:v>103.20610000000001</c:v>
                </c:pt>
                <c:pt idx="8173">
                  <c:v>103.22709999999999</c:v>
                </c:pt>
                <c:pt idx="8174">
                  <c:v>103.24809999999999</c:v>
                </c:pt>
                <c:pt idx="8175">
                  <c:v>103.26909999999999</c:v>
                </c:pt>
                <c:pt idx="8176">
                  <c:v>103.2901</c:v>
                </c:pt>
                <c:pt idx="8177">
                  <c:v>103.3111</c:v>
                </c:pt>
                <c:pt idx="8178">
                  <c:v>103.3321</c:v>
                </c:pt>
                <c:pt idx="8179">
                  <c:v>103.3531</c:v>
                </c:pt>
                <c:pt idx="8180">
                  <c:v>103.3741</c:v>
                </c:pt>
                <c:pt idx="8181">
                  <c:v>103.3951</c:v>
                </c:pt>
                <c:pt idx="8182">
                  <c:v>103.4161</c:v>
                </c:pt>
                <c:pt idx="8183">
                  <c:v>103.4372</c:v>
                </c:pt>
                <c:pt idx="8184">
                  <c:v>103.45820000000001</c:v>
                </c:pt>
                <c:pt idx="8185">
                  <c:v>103.47920000000001</c:v>
                </c:pt>
                <c:pt idx="8186">
                  <c:v>103.50020000000001</c:v>
                </c:pt>
                <c:pt idx="8187">
                  <c:v>103.5213</c:v>
                </c:pt>
                <c:pt idx="8188">
                  <c:v>103.5423</c:v>
                </c:pt>
                <c:pt idx="8189">
                  <c:v>103.5633</c:v>
                </c:pt>
                <c:pt idx="8190">
                  <c:v>103.5844</c:v>
                </c:pt>
                <c:pt idx="8191">
                  <c:v>103.6054</c:v>
                </c:pt>
                <c:pt idx="8192">
                  <c:v>103.6264</c:v>
                </c:pt>
                <c:pt idx="8193">
                  <c:v>103.64749999999999</c:v>
                </c:pt>
                <c:pt idx="8194">
                  <c:v>103.66849999999999</c:v>
                </c:pt>
                <c:pt idx="8195">
                  <c:v>103.6896</c:v>
                </c:pt>
                <c:pt idx="8196">
                  <c:v>103.7106</c:v>
                </c:pt>
                <c:pt idx="8197">
                  <c:v>103.7317</c:v>
                </c:pt>
                <c:pt idx="8198">
                  <c:v>103.7527</c:v>
                </c:pt>
                <c:pt idx="8199">
                  <c:v>103.77379999999999</c:v>
                </c:pt>
                <c:pt idx="8200">
                  <c:v>103.7948</c:v>
                </c:pt>
                <c:pt idx="8201">
                  <c:v>103.8159</c:v>
                </c:pt>
                <c:pt idx="8202">
                  <c:v>103.8369</c:v>
                </c:pt>
                <c:pt idx="8203">
                  <c:v>103.858</c:v>
                </c:pt>
                <c:pt idx="8204">
                  <c:v>103.87909999999999</c:v>
                </c:pt>
                <c:pt idx="8205">
                  <c:v>103.90009999999999</c:v>
                </c:pt>
                <c:pt idx="8206">
                  <c:v>103.9212</c:v>
                </c:pt>
                <c:pt idx="8207">
                  <c:v>103.9423</c:v>
                </c:pt>
                <c:pt idx="8208">
                  <c:v>103.9633</c:v>
                </c:pt>
                <c:pt idx="8209">
                  <c:v>103.98439999999999</c:v>
                </c:pt>
                <c:pt idx="8210">
                  <c:v>104.0055</c:v>
                </c:pt>
                <c:pt idx="8211">
                  <c:v>104.0266</c:v>
                </c:pt>
                <c:pt idx="8212">
                  <c:v>104.04770000000001</c:v>
                </c:pt>
                <c:pt idx="8213">
                  <c:v>104.06870000000001</c:v>
                </c:pt>
                <c:pt idx="8214">
                  <c:v>104.0898</c:v>
                </c:pt>
                <c:pt idx="8215">
                  <c:v>104.1109</c:v>
                </c:pt>
                <c:pt idx="8216">
                  <c:v>104.13200000000001</c:v>
                </c:pt>
                <c:pt idx="8217">
                  <c:v>104.15309999999999</c:v>
                </c:pt>
                <c:pt idx="8218">
                  <c:v>104.1742</c:v>
                </c:pt>
                <c:pt idx="8219">
                  <c:v>104.1953</c:v>
                </c:pt>
                <c:pt idx="8220">
                  <c:v>104.21639999999999</c:v>
                </c:pt>
                <c:pt idx="8221">
                  <c:v>104.2375</c:v>
                </c:pt>
                <c:pt idx="8222">
                  <c:v>104.2586</c:v>
                </c:pt>
                <c:pt idx="8223">
                  <c:v>104.27970000000001</c:v>
                </c:pt>
                <c:pt idx="8224">
                  <c:v>104.3008</c:v>
                </c:pt>
                <c:pt idx="8225">
                  <c:v>104.3219</c:v>
                </c:pt>
                <c:pt idx="8226">
                  <c:v>104.343</c:v>
                </c:pt>
                <c:pt idx="8227">
                  <c:v>104.36409999999999</c:v>
                </c:pt>
                <c:pt idx="8228">
                  <c:v>104.3853</c:v>
                </c:pt>
                <c:pt idx="8229">
                  <c:v>104.4064</c:v>
                </c:pt>
                <c:pt idx="8230">
                  <c:v>104.42749999999999</c:v>
                </c:pt>
                <c:pt idx="8231">
                  <c:v>104.4486</c:v>
                </c:pt>
                <c:pt idx="8232">
                  <c:v>104.4697</c:v>
                </c:pt>
                <c:pt idx="8233">
                  <c:v>104.4909</c:v>
                </c:pt>
                <c:pt idx="8234">
                  <c:v>104.512</c:v>
                </c:pt>
                <c:pt idx="8235">
                  <c:v>104.5331</c:v>
                </c:pt>
                <c:pt idx="8236">
                  <c:v>104.5543</c:v>
                </c:pt>
                <c:pt idx="8237">
                  <c:v>104.5754</c:v>
                </c:pt>
                <c:pt idx="8238">
                  <c:v>104.59650000000001</c:v>
                </c:pt>
                <c:pt idx="8239">
                  <c:v>104.6177</c:v>
                </c:pt>
                <c:pt idx="8240">
                  <c:v>104.6388</c:v>
                </c:pt>
                <c:pt idx="8241">
                  <c:v>104.66</c:v>
                </c:pt>
                <c:pt idx="8242">
                  <c:v>104.6811</c:v>
                </c:pt>
                <c:pt idx="8243">
                  <c:v>104.7022</c:v>
                </c:pt>
                <c:pt idx="8244">
                  <c:v>104.7234</c:v>
                </c:pt>
                <c:pt idx="8245">
                  <c:v>104.74460000000001</c:v>
                </c:pt>
                <c:pt idx="8246">
                  <c:v>104.7657</c:v>
                </c:pt>
                <c:pt idx="8247">
                  <c:v>104.7869</c:v>
                </c:pt>
                <c:pt idx="8248">
                  <c:v>104.80800000000001</c:v>
                </c:pt>
                <c:pt idx="8249">
                  <c:v>104.8292</c:v>
                </c:pt>
                <c:pt idx="8250">
                  <c:v>104.8503</c:v>
                </c:pt>
                <c:pt idx="8251">
                  <c:v>104.8715</c:v>
                </c:pt>
                <c:pt idx="8252">
                  <c:v>104.8927</c:v>
                </c:pt>
                <c:pt idx="8253">
                  <c:v>104.91379999999999</c:v>
                </c:pt>
                <c:pt idx="8254">
                  <c:v>104.935</c:v>
                </c:pt>
                <c:pt idx="8255">
                  <c:v>104.9562</c:v>
                </c:pt>
                <c:pt idx="8256">
                  <c:v>104.9774</c:v>
                </c:pt>
                <c:pt idx="8257">
                  <c:v>104.99850000000001</c:v>
                </c:pt>
                <c:pt idx="8258">
                  <c:v>105.0197</c:v>
                </c:pt>
                <c:pt idx="8259">
                  <c:v>105.04089999999999</c:v>
                </c:pt>
                <c:pt idx="8260">
                  <c:v>105.0621</c:v>
                </c:pt>
                <c:pt idx="8261">
                  <c:v>105.08329999999999</c:v>
                </c:pt>
                <c:pt idx="8262">
                  <c:v>105.1045</c:v>
                </c:pt>
                <c:pt idx="8263">
                  <c:v>105.12560000000001</c:v>
                </c:pt>
                <c:pt idx="8264">
                  <c:v>105.1468</c:v>
                </c:pt>
                <c:pt idx="8265">
                  <c:v>105.16800000000001</c:v>
                </c:pt>
                <c:pt idx="8266">
                  <c:v>105.1892</c:v>
                </c:pt>
                <c:pt idx="8267">
                  <c:v>105.21040000000001</c:v>
                </c:pt>
                <c:pt idx="8268">
                  <c:v>105.2316</c:v>
                </c:pt>
                <c:pt idx="8269">
                  <c:v>105.25279999999999</c:v>
                </c:pt>
                <c:pt idx="8270">
                  <c:v>105.274</c:v>
                </c:pt>
                <c:pt idx="8271">
                  <c:v>105.29519999999999</c:v>
                </c:pt>
                <c:pt idx="8272">
                  <c:v>105.3165</c:v>
                </c:pt>
                <c:pt idx="8273">
                  <c:v>105.3377</c:v>
                </c:pt>
                <c:pt idx="8274">
                  <c:v>105.35890000000001</c:v>
                </c:pt>
                <c:pt idx="8275">
                  <c:v>105.3801</c:v>
                </c:pt>
                <c:pt idx="8276">
                  <c:v>105.40130000000001</c:v>
                </c:pt>
                <c:pt idx="8277">
                  <c:v>105.4225</c:v>
                </c:pt>
                <c:pt idx="8278">
                  <c:v>105.4438</c:v>
                </c:pt>
                <c:pt idx="8279">
                  <c:v>105.465</c:v>
                </c:pt>
                <c:pt idx="8280">
                  <c:v>105.4862</c:v>
                </c:pt>
                <c:pt idx="8281">
                  <c:v>105.5074</c:v>
                </c:pt>
                <c:pt idx="8282">
                  <c:v>105.5287</c:v>
                </c:pt>
                <c:pt idx="8283">
                  <c:v>105.54989999999999</c:v>
                </c:pt>
                <c:pt idx="8284">
                  <c:v>105.5711</c:v>
                </c:pt>
                <c:pt idx="8285">
                  <c:v>105.5924</c:v>
                </c:pt>
                <c:pt idx="8286">
                  <c:v>105.61360000000001</c:v>
                </c:pt>
                <c:pt idx="8287">
                  <c:v>105.6349</c:v>
                </c:pt>
                <c:pt idx="8288">
                  <c:v>105.6561</c:v>
                </c:pt>
                <c:pt idx="8289">
                  <c:v>105.67740000000001</c:v>
                </c:pt>
                <c:pt idx="8290">
                  <c:v>105.6986</c:v>
                </c:pt>
                <c:pt idx="8291">
                  <c:v>105.7199</c:v>
                </c:pt>
                <c:pt idx="8292">
                  <c:v>105.7411</c:v>
                </c:pt>
                <c:pt idx="8293">
                  <c:v>105.7624</c:v>
                </c:pt>
                <c:pt idx="8294">
                  <c:v>105.78360000000001</c:v>
                </c:pt>
                <c:pt idx="8295">
                  <c:v>105.8049</c:v>
                </c:pt>
                <c:pt idx="8296">
                  <c:v>105.8261</c:v>
                </c:pt>
                <c:pt idx="8297">
                  <c:v>105.84739999999999</c:v>
                </c:pt>
                <c:pt idx="8298">
                  <c:v>105.8687</c:v>
                </c:pt>
                <c:pt idx="8299">
                  <c:v>105.8899</c:v>
                </c:pt>
                <c:pt idx="8300">
                  <c:v>105.91119999999999</c:v>
                </c:pt>
                <c:pt idx="8301">
                  <c:v>105.9325</c:v>
                </c:pt>
                <c:pt idx="8302">
                  <c:v>105.9538</c:v>
                </c:pt>
                <c:pt idx="8303">
                  <c:v>105.97499999999999</c:v>
                </c:pt>
                <c:pt idx="8304">
                  <c:v>105.99630000000001</c:v>
                </c:pt>
                <c:pt idx="8305">
                  <c:v>106.0176</c:v>
                </c:pt>
                <c:pt idx="8306">
                  <c:v>106.0389</c:v>
                </c:pt>
                <c:pt idx="8307">
                  <c:v>106.06019999999999</c:v>
                </c:pt>
                <c:pt idx="8308">
                  <c:v>106.0814</c:v>
                </c:pt>
                <c:pt idx="8309">
                  <c:v>106.1027</c:v>
                </c:pt>
                <c:pt idx="8310">
                  <c:v>106.124</c:v>
                </c:pt>
                <c:pt idx="8311">
                  <c:v>106.14530000000001</c:v>
                </c:pt>
                <c:pt idx="8312">
                  <c:v>106.1666</c:v>
                </c:pt>
                <c:pt idx="8313">
                  <c:v>106.1879</c:v>
                </c:pt>
                <c:pt idx="8314">
                  <c:v>106.2092</c:v>
                </c:pt>
                <c:pt idx="8315">
                  <c:v>106.23050000000001</c:v>
                </c:pt>
                <c:pt idx="8316">
                  <c:v>106.2518</c:v>
                </c:pt>
                <c:pt idx="8317">
                  <c:v>106.2731</c:v>
                </c:pt>
                <c:pt idx="8318">
                  <c:v>106.2944</c:v>
                </c:pt>
                <c:pt idx="8319">
                  <c:v>106.31570000000001</c:v>
                </c:pt>
                <c:pt idx="8320">
                  <c:v>106.337</c:v>
                </c:pt>
                <c:pt idx="8321">
                  <c:v>106.3584</c:v>
                </c:pt>
                <c:pt idx="8322">
                  <c:v>106.3797</c:v>
                </c:pt>
                <c:pt idx="8323">
                  <c:v>106.401</c:v>
                </c:pt>
                <c:pt idx="8324">
                  <c:v>106.42230000000001</c:v>
                </c:pt>
                <c:pt idx="8325">
                  <c:v>106.4436</c:v>
                </c:pt>
                <c:pt idx="8326">
                  <c:v>106.465</c:v>
                </c:pt>
                <c:pt idx="8327">
                  <c:v>106.4863</c:v>
                </c:pt>
                <c:pt idx="8328">
                  <c:v>106.5076</c:v>
                </c:pt>
                <c:pt idx="8329">
                  <c:v>106.52889999999999</c:v>
                </c:pt>
                <c:pt idx="8330">
                  <c:v>106.55029999999999</c:v>
                </c:pt>
                <c:pt idx="8331">
                  <c:v>106.5716</c:v>
                </c:pt>
                <c:pt idx="8332">
                  <c:v>106.593</c:v>
                </c:pt>
                <c:pt idx="8333">
                  <c:v>106.6143</c:v>
                </c:pt>
                <c:pt idx="8334">
                  <c:v>106.6356</c:v>
                </c:pt>
                <c:pt idx="8335">
                  <c:v>106.657</c:v>
                </c:pt>
                <c:pt idx="8336">
                  <c:v>106.67829999999999</c:v>
                </c:pt>
                <c:pt idx="8337">
                  <c:v>106.69970000000001</c:v>
                </c:pt>
                <c:pt idx="8338">
                  <c:v>106.721</c:v>
                </c:pt>
                <c:pt idx="8339">
                  <c:v>106.7424</c:v>
                </c:pt>
                <c:pt idx="8340">
                  <c:v>106.7637</c:v>
                </c:pt>
                <c:pt idx="8341">
                  <c:v>106.7851</c:v>
                </c:pt>
                <c:pt idx="8342">
                  <c:v>106.8064</c:v>
                </c:pt>
                <c:pt idx="8343">
                  <c:v>106.8278</c:v>
                </c:pt>
                <c:pt idx="8344">
                  <c:v>106.8492</c:v>
                </c:pt>
                <c:pt idx="8345">
                  <c:v>106.87050000000001</c:v>
                </c:pt>
                <c:pt idx="8346">
                  <c:v>106.89190000000001</c:v>
                </c:pt>
                <c:pt idx="8347">
                  <c:v>106.91330000000001</c:v>
                </c:pt>
                <c:pt idx="8348">
                  <c:v>106.93470000000001</c:v>
                </c:pt>
                <c:pt idx="8349">
                  <c:v>106.956</c:v>
                </c:pt>
                <c:pt idx="8350">
                  <c:v>106.9774</c:v>
                </c:pt>
                <c:pt idx="8351">
                  <c:v>106.9988</c:v>
                </c:pt>
                <c:pt idx="8352">
                  <c:v>107.0202</c:v>
                </c:pt>
                <c:pt idx="8353">
                  <c:v>107.0415</c:v>
                </c:pt>
                <c:pt idx="8354">
                  <c:v>107.0629</c:v>
                </c:pt>
                <c:pt idx="8355">
                  <c:v>107.0843</c:v>
                </c:pt>
                <c:pt idx="8356">
                  <c:v>107.1057</c:v>
                </c:pt>
                <c:pt idx="8357">
                  <c:v>107.1271</c:v>
                </c:pt>
                <c:pt idx="8358">
                  <c:v>107.1485</c:v>
                </c:pt>
                <c:pt idx="8359">
                  <c:v>107.1699</c:v>
                </c:pt>
                <c:pt idx="8360">
                  <c:v>107.1913</c:v>
                </c:pt>
                <c:pt idx="8361">
                  <c:v>107.2127</c:v>
                </c:pt>
                <c:pt idx="8362">
                  <c:v>107.2341</c:v>
                </c:pt>
                <c:pt idx="8363">
                  <c:v>107.2555</c:v>
                </c:pt>
                <c:pt idx="8364">
                  <c:v>107.2769</c:v>
                </c:pt>
                <c:pt idx="8365">
                  <c:v>107.2983</c:v>
                </c:pt>
                <c:pt idx="8366">
                  <c:v>107.3197</c:v>
                </c:pt>
                <c:pt idx="8367">
                  <c:v>107.3411</c:v>
                </c:pt>
                <c:pt idx="8368">
                  <c:v>107.3625</c:v>
                </c:pt>
                <c:pt idx="8369">
                  <c:v>107.384</c:v>
                </c:pt>
                <c:pt idx="8370">
                  <c:v>107.4054</c:v>
                </c:pt>
                <c:pt idx="8371">
                  <c:v>107.4268</c:v>
                </c:pt>
                <c:pt idx="8372">
                  <c:v>107.4482</c:v>
                </c:pt>
                <c:pt idx="8373">
                  <c:v>107.4697</c:v>
                </c:pt>
                <c:pt idx="8374">
                  <c:v>107.4911</c:v>
                </c:pt>
                <c:pt idx="8375">
                  <c:v>107.5125</c:v>
                </c:pt>
                <c:pt idx="8376">
                  <c:v>107.5339</c:v>
                </c:pt>
                <c:pt idx="8377">
                  <c:v>107.55540000000001</c:v>
                </c:pt>
                <c:pt idx="8378">
                  <c:v>107.57680000000001</c:v>
                </c:pt>
                <c:pt idx="8379">
                  <c:v>107.59820000000001</c:v>
                </c:pt>
                <c:pt idx="8380">
                  <c:v>107.61969999999999</c:v>
                </c:pt>
                <c:pt idx="8381">
                  <c:v>107.64109999999999</c:v>
                </c:pt>
                <c:pt idx="8382">
                  <c:v>107.6626</c:v>
                </c:pt>
                <c:pt idx="8383">
                  <c:v>107.684</c:v>
                </c:pt>
                <c:pt idx="8384">
                  <c:v>107.7055</c:v>
                </c:pt>
                <c:pt idx="8385">
                  <c:v>107.7269</c:v>
                </c:pt>
                <c:pt idx="8386">
                  <c:v>107.7484</c:v>
                </c:pt>
                <c:pt idx="8387">
                  <c:v>107.7698</c:v>
                </c:pt>
                <c:pt idx="8388">
                  <c:v>107.79130000000001</c:v>
                </c:pt>
                <c:pt idx="8389">
                  <c:v>107.81270000000001</c:v>
                </c:pt>
                <c:pt idx="8390">
                  <c:v>107.8342</c:v>
                </c:pt>
                <c:pt idx="8391">
                  <c:v>107.8557</c:v>
                </c:pt>
                <c:pt idx="8392">
                  <c:v>107.8771</c:v>
                </c:pt>
                <c:pt idx="8393">
                  <c:v>107.8986</c:v>
                </c:pt>
                <c:pt idx="8394">
                  <c:v>107.92010000000001</c:v>
                </c:pt>
                <c:pt idx="8395">
                  <c:v>107.94159999999999</c:v>
                </c:pt>
                <c:pt idx="8396">
                  <c:v>107.96299999999999</c:v>
                </c:pt>
                <c:pt idx="8397">
                  <c:v>107.9845</c:v>
                </c:pt>
                <c:pt idx="8398">
                  <c:v>108.006</c:v>
                </c:pt>
                <c:pt idx="8399">
                  <c:v>108.0275</c:v>
                </c:pt>
                <c:pt idx="8400">
                  <c:v>108.0489</c:v>
                </c:pt>
                <c:pt idx="8401">
                  <c:v>108.07040000000001</c:v>
                </c:pt>
                <c:pt idx="8402">
                  <c:v>108.0919</c:v>
                </c:pt>
                <c:pt idx="8403">
                  <c:v>108.1134</c:v>
                </c:pt>
                <c:pt idx="8404">
                  <c:v>108.1349</c:v>
                </c:pt>
                <c:pt idx="8405">
                  <c:v>108.1564</c:v>
                </c:pt>
                <c:pt idx="8406">
                  <c:v>108.17789999999999</c:v>
                </c:pt>
                <c:pt idx="8407">
                  <c:v>108.1994</c:v>
                </c:pt>
                <c:pt idx="8408">
                  <c:v>108.2209</c:v>
                </c:pt>
                <c:pt idx="8409">
                  <c:v>108.2424</c:v>
                </c:pt>
                <c:pt idx="8410">
                  <c:v>108.26390000000001</c:v>
                </c:pt>
                <c:pt idx="8411">
                  <c:v>108.2854</c:v>
                </c:pt>
                <c:pt idx="8412">
                  <c:v>108.3069</c:v>
                </c:pt>
                <c:pt idx="8413">
                  <c:v>108.3284</c:v>
                </c:pt>
                <c:pt idx="8414">
                  <c:v>108.34990000000001</c:v>
                </c:pt>
                <c:pt idx="8415">
                  <c:v>108.37139999999999</c:v>
                </c:pt>
                <c:pt idx="8416">
                  <c:v>108.393</c:v>
                </c:pt>
                <c:pt idx="8417">
                  <c:v>108.4145</c:v>
                </c:pt>
                <c:pt idx="8418">
                  <c:v>108.43600000000001</c:v>
                </c:pt>
                <c:pt idx="8419">
                  <c:v>108.4575</c:v>
                </c:pt>
                <c:pt idx="8420">
                  <c:v>108.4791</c:v>
                </c:pt>
                <c:pt idx="8421">
                  <c:v>108.50060000000001</c:v>
                </c:pt>
                <c:pt idx="8422">
                  <c:v>108.52209999999999</c:v>
                </c:pt>
                <c:pt idx="8423">
                  <c:v>108.5436</c:v>
                </c:pt>
                <c:pt idx="8424">
                  <c:v>108.5652</c:v>
                </c:pt>
                <c:pt idx="8425">
                  <c:v>108.58669999999999</c:v>
                </c:pt>
                <c:pt idx="8426">
                  <c:v>108.6083</c:v>
                </c:pt>
                <c:pt idx="8427">
                  <c:v>108.6298</c:v>
                </c:pt>
                <c:pt idx="8428">
                  <c:v>108.65130000000001</c:v>
                </c:pt>
                <c:pt idx="8429">
                  <c:v>108.6729</c:v>
                </c:pt>
                <c:pt idx="8430">
                  <c:v>108.6944</c:v>
                </c:pt>
                <c:pt idx="8431">
                  <c:v>108.71599999999999</c:v>
                </c:pt>
                <c:pt idx="8432">
                  <c:v>108.7375</c:v>
                </c:pt>
                <c:pt idx="8433">
                  <c:v>108.7591</c:v>
                </c:pt>
                <c:pt idx="8434">
                  <c:v>108.78060000000001</c:v>
                </c:pt>
                <c:pt idx="8435">
                  <c:v>108.8022</c:v>
                </c:pt>
                <c:pt idx="8436">
                  <c:v>108.82380000000001</c:v>
                </c:pt>
                <c:pt idx="8437">
                  <c:v>108.84529999999999</c:v>
                </c:pt>
                <c:pt idx="8438">
                  <c:v>108.8669</c:v>
                </c:pt>
                <c:pt idx="8439">
                  <c:v>108.88849999999999</c:v>
                </c:pt>
                <c:pt idx="8440">
                  <c:v>108.91</c:v>
                </c:pt>
                <c:pt idx="8441">
                  <c:v>108.9316</c:v>
                </c:pt>
                <c:pt idx="8442">
                  <c:v>108.9532</c:v>
                </c:pt>
                <c:pt idx="8443">
                  <c:v>108.9747</c:v>
                </c:pt>
                <c:pt idx="8444">
                  <c:v>108.99630000000001</c:v>
                </c:pt>
                <c:pt idx="8445">
                  <c:v>109.0179</c:v>
                </c:pt>
                <c:pt idx="8446">
                  <c:v>109.0395</c:v>
                </c:pt>
                <c:pt idx="8447">
                  <c:v>109.0611</c:v>
                </c:pt>
                <c:pt idx="8448">
                  <c:v>109.0826</c:v>
                </c:pt>
                <c:pt idx="8449">
                  <c:v>109.10420000000001</c:v>
                </c:pt>
                <c:pt idx="8450">
                  <c:v>109.1258</c:v>
                </c:pt>
                <c:pt idx="8451">
                  <c:v>109.1474</c:v>
                </c:pt>
                <c:pt idx="8452">
                  <c:v>109.169</c:v>
                </c:pt>
                <c:pt idx="8453">
                  <c:v>109.1906</c:v>
                </c:pt>
                <c:pt idx="8454">
                  <c:v>109.2122</c:v>
                </c:pt>
                <c:pt idx="8455">
                  <c:v>109.2338</c:v>
                </c:pt>
                <c:pt idx="8456">
                  <c:v>109.25539999999999</c:v>
                </c:pt>
                <c:pt idx="8457">
                  <c:v>109.277</c:v>
                </c:pt>
                <c:pt idx="8458">
                  <c:v>109.29859999999999</c:v>
                </c:pt>
                <c:pt idx="8459">
                  <c:v>109.3202</c:v>
                </c:pt>
                <c:pt idx="8460">
                  <c:v>109.34180000000001</c:v>
                </c:pt>
                <c:pt idx="8461">
                  <c:v>109.3635</c:v>
                </c:pt>
                <c:pt idx="8462">
                  <c:v>109.38509999999999</c:v>
                </c:pt>
                <c:pt idx="8463">
                  <c:v>109.4067</c:v>
                </c:pt>
                <c:pt idx="8464">
                  <c:v>109.42829999999999</c:v>
                </c:pt>
                <c:pt idx="8465">
                  <c:v>109.4499</c:v>
                </c:pt>
                <c:pt idx="8466">
                  <c:v>109.47150000000001</c:v>
                </c:pt>
                <c:pt idx="8467">
                  <c:v>109.4932</c:v>
                </c:pt>
                <c:pt idx="8468">
                  <c:v>109.51479999999999</c:v>
                </c:pt>
                <c:pt idx="8469">
                  <c:v>109.5364</c:v>
                </c:pt>
                <c:pt idx="8470">
                  <c:v>109.5581</c:v>
                </c:pt>
                <c:pt idx="8471">
                  <c:v>109.5797</c:v>
                </c:pt>
                <c:pt idx="8472">
                  <c:v>109.60129999999999</c:v>
                </c:pt>
                <c:pt idx="8473">
                  <c:v>109.623</c:v>
                </c:pt>
                <c:pt idx="8474">
                  <c:v>109.6446</c:v>
                </c:pt>
                <c:pt idx="8475">
                  <c:v>109.66630000000001</c:v>
                </c:pt>
                <c:pt idx="8476">
                  <c:v>109.6879</c:v>
                </c:pt>
                <c:pt idx="8477">
                  <c:v>109.70959999999999</c:v>
                </c:pt>
                <c:pt idx="8478">
                  <c:v>109.7312</c:v>
                </c:pt>
                <c:pt idx="8479">
                  <c:v>109.7529</c:v>
                </c:pt>
                <c:pt idx="8480">
                  <c:v>109.7745</c:v>
                </c:pt>
                <c:pt idx="8481">
                  <c:v>109.7962</c:v>
                </c:pt>
                <c:pt idx="8482">
                  <c:v>109.81780000000001</c:v>
                </c:pt>
                <c:pt idx="8483">
                  <c:v>109.8395</c:v>
                </c:pt>
                <c:pt idx="8484">
                  <c:v>109.8612</c:v>
                </c:pt>
                <c:pt idx="8485">
                  <c:v>109.8828</c:v>
                </c:pt>
                <c:pt idx="8486">
                  <c:v>109.9045</c:v>
                </c:pt>
                <c:pt idx="8487">
                  <c:v>109.92619999999999</c:v>
                </c:pt>
                <c:pt idx="8488">
                  <c:v>109.9478</c:v>
                </c:pt>
                <c:pt idx="8489">
                  <c:v>109.9695</c:v>
                </c:pt>
                <c:pt idx="8490">
                  <c:v>109.99120000000001</c:v>
                </c:pt>
                <c:pt idx="8491">
                  <c:v>110.0128</c:v>
                </c:pt>
                <c:pt idx="8492">
                  <c:v>110.03449999999999</c:v>
                </c:pt>
                <c:pt idx="8493">
                  <c:v>110.0562</c:v>
                </c:pt>
                <c:pt idx="8494">
                  <c:v>110.0779</c:v>
                </c:pt>
                <c:pt idx="8495">
                  <c:v>110.0996</c:v>
                </c:pt>
                <c:pt idx="8496">
                  <c:v>110.12130000000001</c:v>
                </c:pt>
                <c:pt idx="8497">
                  <c:v>110.143</c:v>
                </c:pt>
                <c:pt idx="8498">
                  <c:v>110.16459999999999</c:v>
                </c:pt>
                <c:pt idx="8499">
                  <c:v>110.1863</c:v>
                </c:pt>
                <c:pt idx="8500">
                  <c:v>110.208</c:v>
                </c:pt>
                <c:pt idx="8501">
                  <c:v>110.22969999999999</c:v>
                </c:pt>
                <c:pt idx="8502">
                  <c:v>110.2514</c:v>
                </c:pt>
                <c:pt idx="8503">
                  <c:v>110.2731</c:v>
                </c:pt>
                <c:pt idx="8504">
                  <c:v>110.2949</c:v>
                </c:pt>
                <c:pt idx="8505">
                  <c:v>110.31659999999999</c:v>
                </c:pt>
                <c:pt idx="8506">
                  <c:v>110.3383</c:v>
                </c:pt>
                <c:pt idx="8507">
                  <c:v>110.36</c:v>
                </c:pt>
                <c:pt idx="8508">
                  <c:v>110.3817</c:v>
                </c:pt>
                <c:pt idx="8509">
                  <c:v>110.4034</c:v>
                </c:pt>
                <c:pt idx="8510">
                  <c:v>110.4251</c:v>
                </c:pt>
                <c:pt idx="8511">
                  <c:v>110.4468</c:v>
                </c:pt>
                <c:pt idx="8512">
                  <c:v>110.4686</c:v>
                </c:pt>
                <c:pt idx="8513">
                  <c:v>110.4903</c:v>
                </c:pt>
                <c:pt idx="8514">
                  <c:v>110.512</c:v>
                </c:pt>
                <c:pt idx="8515">
                  <c:v>110.5338</c:v>
                </c:pt>
                <c:pt idx="8516">
                  <c:v>110.55549999999999</c:v>
                </c:pt>
                <c:pt idx="8517">
                  <c:v>110.5772</c:v>
                </c:pt>
                <c:pt idx="8518">
                  <c:v>110.599</c:v>
                </c:pt>
                <c:pt idx="8519">
                  <c:v>110.6207</c:v>
                </c:pt>
                <c:pt idx="8520">
                  <c:v>110.64239999999999</c:v>
                </c:pt>
                <c:pt idx="8521">
                  <c:v>110.66419999999999</c:v>
                </c:pt>
                <c:pt idx="8522">
                  <c:v>110.6859</c:v>
                </c:pt>
                <c:pt idx="8523">
                  <c:v>110.7077</c:v>
                </c:pt>
                <c:pt idx="8524">
                  <c:v>110.7294</c:v>
                </c:pt>
                <c:pt idx="8525">
                  <c:v>110.7512</c:v>
                </c:pt>
                <c:pt idx="8526">
                  <c:v>110.77290000000001</c:v>
                </c:pt>
                <c:pt idx="8527">
                  <c:v>110.79470000000001</c:v>
                </c:pt>
                <c:pt idx="8528">
                  <c:v>110.8164</c:v>
                </c:pt>
                <c:pt idx="8529">
                  <c:v>110.8382</c:v>
                </c:pt>
                <c:pt idx="8530">
                  <c:v>110.8599</c:v>
                </c:pt>
                <c:pt idx="8531">
                  <c:v>110.8817</c:v>
                </c:pt>
                <c:pt idx="8532">
                  <c:v>110.90349999999999</c:v>
                </c:pt>
                <c:pt idx="8533">
                  <c:v>110.9252</c:v>
                </c:pt>
                <c:pt idx="8534">
                  <c:v>110.947</c:v>
                </c:pt>
                <c:pt idx="8535">
                  <c:v>110.9688</c:v>
                </c:pt>
                <c:pt idx="8536">
                  <c:v>110.9905</c:v>
                </c:pt>
                <c:pt idx="8537">
                  <c:v>111.0123</c:v>
                </c:pt>
                <c:pt idx="8538">
                  <c:v>111.0341</c:v>
                </c:pt>
                <c:pt idx="8539">
                  <c:v>111.05589999999999</c:v>
                </c:pt>
                <c:pt idx="8540">
                  <c:v>111.07769999999999</c:v>
                </c:pt>
                <c:pt idx="8541">
                  <c:v>111.0994</c:v>
                </c:pt>
                <c:pt idx="8542">
                  <c:v>111.1212</c:v>
                </c:pt>
                <c:pt idx="8543">
                  <c:v>111.143</c:v>
                </c:pt>
                <c:pt idx="8544">
                  <c:v>111.1648</c:v>
                </c:pt>
                <c:pt idx="8545">
                  <c:v>111.1866</c:v>
                </c:pt>
                <c:pt idx="8546">
                  <c:v>111.2084</c:v>
                </c:pt>
                <c:pt idx="8547">
                  <c:v>111.2302</c:v>
                </c:pt>
                <c:pt idx="8548">
                  <c:v>111.252</c:v>
                </c:pt>
                <c:pt idx="8549">
                  <c:v>111.27379999999999</c:v>
                </c:pt>
                <c:pt idx="8550">
                  <c:v>111.29559999999999</c:v>
                </c:pt>
                <c:pt idx="8551">
                  <c:v>111.31740000000001</c:v>
                </c:pt>
                <c:pt idx="8552">
                  <c:v>111.33920000000001</c:v>
                </c:pt>
                <c:pt idx="8553">
                  <c:v>111.361</c:v>
                </c:pt>
                <c:pt idx="8554">
                  <c:v>111.3828</c:v>
                </c:pt>
                <c:pt idx="8555">
                  <c:v>111.40470000000001</c:v>
                </c:pt>
                <c:pt idx="8556">
                  <c:v>111.4265</c:v>
                </c:pt>
                <c:pt idx="8557">
                  <c:v>111.4483</c:v>
                </c:pt>
                <c:pt idx="8558">
                  <c:v>111.4701</c:v>
                </c:pt>
                <c:pt idx="8559">
                  <c:v>111.4919</c:v>
                </c:pt>
                <c:pt idx="8560">
                  <c:v>111.5138</c:v>
                </c:pt>
                <c:pt idx="8561">
                  <c:v>111.5356</c:v>
                </c:pt>
                <c:pt idx="8562">
                  <c:v>111.5574</c:v>
                </c:pt>
                <c:pt idx="8563">
                  <c:v>111.5792</c:v>
                </c:pt>
                <c:pt idx="8564">
                  <c:v>111.6011</c:v>
                </c:pt>
                <c:pt idx="8565">
                  <c:v>111.6229</c:v>
                </c:pt>
                <c:pt idx="8566">
                  <c:v>111.6448</c:v>
                </c:pt>
                <c:pt idx="8567">
                  <c:v>111.6666</c:v>
                </c:pt>
                <c:pt idx="8568">
                  <c:v>111.6884</c:v>
                </c:pt>
                <c:pt idx="8569">
                  <c:v>111.7103</c:v>
                </c:pt>
                <c:pt idx="8570">
                  <c:v>111.7321</c:v>
                </c:pt>
                <c:pt idx="8571">
                  <c:v>111.754</c:v>
                </c:pt>
                <c:pt idx="8572">
                  <c:v>111.7758</c:v>
                </c:pt>
                <c:pt idx="8573">
                  <c:v>111.79770000000001</c:v>
                </c:pt>
                <c:pt idx="8574">
                  <c:v>111.81950000000001</c:v>
                </c:pt>
                <c:pt idx="8575">
                  <c:v>111.84139999999999</c:v>
                </c:pt>
                <c:pt idx="8576">
                  <c:v>111.86320000000001</c:v>
                </c:pt>
                <c:pt idx="8577">
                  <c:v>111.88509999999999</c:v>
                </c:pt>
                <c:pt idx="8578">
                  <c:v>111.907</c:v>
                </c:pt>
                <c:pt idx="8579">
                  <c:v>111.9288</c:v>
                </c:pt>
                <c:pt idx="8580">
                  <c:v>111.9507</c:v>
                </c:pt>
                <c:pt idx="8581">
                  <c:v>111.9726</c:v>
                </c:pt>
                <c:pt idx="8582">
                  <c:v>111.9944</c:v>
                </c:pt>
                <c:pt idx="8583">
                  <c:v>112.0163</c:v>
                </c:pt>
                <c:pt idx="8584">
                  <c:v>112.0382</c:v>
                </c:pt>
                <c:pt idx="8585">
                  <c:v>112.06010000000001</c:v>
                </c:pt>
                <c:pt idx="8586">
                  <c:v>112.08199999999999</c:v>
                </c:pt>
                <c:pt idx="8587">
                  <c:v>112.10380000000001</c:v>
                </c:pt>
                <c:pt idx="8588">
                  <c:v>112.12569999999999</c:v>
                </c:pt>
                <c:pt idx="8589">
                  <c:v>112.1476</c:v>
                </c:pt>
                <c:pt idx="8590">
                  <c:v>112.1695</c:v>
                </c:pt>
                <c:pt idx="8591">
                  <c:v>112.1914</c:v>
                </c:pt>
                <c:pt idx="8592">
                  <c:v>112.2133</c:v>
                </c:pt>
                <c:pt idx="8593">
                  <c:v>112.23520000000001</c:v>
                </c:pt>
                <c:pt idx="8594">
                  <c:v>112.25709999999999</c:v>
                </c:pt>
                <c:pt idx="8595">
                  <c:v>112.279</c:v>
                </c:pt>
                <c:pt idx="8596">
                  <c:v>112.3009</c:v>
                </c:pt>
                <c:pt idx="8597">
                  <c:v>112.3228</c:v>
                </c:pt>
                <c:pt idx="8598">
                  <c:v>112.3447</c:v>
                </c:pt>
                <c:pt idx="8599">
                  <c:v>112.36660000000001</c:v>
                </c:pt>
                <c:pt idx="8600">
                  <c:v>112.38849999999999</c:v>
                </c:pt>
                <c:pt idx="8601">
                  <c:v>112.4104</c:v>
                </c:pt>
                <c:pt idx="8602">
                  <c:v>112.4323</c:v>
                </c:pt>
                <c:pt idx="8603">
                  <c:v>112.4542</c:v>
                </c:pt>
                <c:pt idx="8604">
                  <c:v>112.47620000000001</c:v>
                </c:pt>
                <c:pt idx="8605">
                  <c:v>112.49809999999999</c:v>
                </c:pt>
                <c:pt idx="8606">
                  <c:v>112.52</c:v>
                </c:pt>
                <c:pt idx="8607">
                  <c:v>112.5419</c:v>
                </c:pt>
                <c:pt idx="8608">
                  <c:v>112.5639</c:v>
                </c:pt>
                <c:pt idx="8609">
                  <c:v>112.58580000000001</c:v>
                </c:pt>
                <c:pt idx="8610">
                  <c:v>112.60769999999999</c:v>
                </c:pt>
                <c:pt idx="8611">
                  <c:v>112.6297</c:v>
                </c:pt>
                <c:pt idx="8612">
                  <c:v>112.6516</c:v>
                </c:pt>
                <c:pt idx="8613">
                  <c:v>112.6735</c:v>
                </c:pt>
                <c:pt idx="8614">
                  <c:v>112.6955</c:v>
                </c:pt>
                <c:pt idx="8615">
                  <c:v>112.7174</c:v>
                </c:pt>
                <c:pt idx="8616">
                  <c:v>112.7394</c:v>
                </c:pt>
                <c:pt idx="8617">
                  <c:v>112.76130000000001</c:v>
                </c:pt>
                <c:pt idx="8618">
                  <c:v>112.7833</c:v>
                </c:pt>
                <c:pt idx="8619">
                  <c:v>112.8052</c:v>
                </c:pt>
                <c:pt idx="8620">
                  <c:v>112.8272</c:v>
                </c:pt>
                <c:pt idx="8621">
                  <c:v>112.84910000000001</c:v>
                </c:pt>
                <c:pt idx="8622">
                  <c:v>112.8711</c:v>
                </c:pt>
                <c:pt idx="8623">
                  <c:v>112.893</c:v>
                </c:pt>
                <c:pt idx="8624">
                  <c:v>112.91500000000001</c:v>
                </c:pt>
                <c:pt idx="8625">
                  <c:v>112.937</c:v>
                </c:pt>
                <c:pt idx="8626">
                  <c:v>112.9589</c:v>
                </c:pt>
                <c:pt idx="8627">
                  <c:v>112.98090000000001</c:v>
                </c:pt>
                <c:pt idx="8628">
                  <c:v>113.0029</c:v>
                </c:pt>
                <c:pt idx="8629">
                  <c:v>113.0248</c:v>
                </c:pt>
                <c:pt idx="8630">
                  <c:v>113.0468</c:v>
                </c:pt>
                <c:pt idx="8631">
                  <c:v>113.0688</c:v>
                </c:pt>
                <c:pt idx="8632">
                  <c:v>113.0908</c:v>
                </c:pt>
                <c:pt idx="8633">
                  <c:v>113.1127</c:v>
                </c:pt>
                <c:pt idx="8634">
                  <c:v>113.1347</c:v>
                </c:pt>
                <c:pt idx="8635">
                  <c:v>113.1567</c:v>
                </c:pt>
                <c:pt idx="8636">
                  <c:v>113.17870000000001</c:v>
                </c:pt>
                <c:pt idx="8637">
                  <c:v>113.2007</c:v>
                </c:pt>
                <c:pt idx="8638">
                  <c:v>113.2227</c:v>
                </c:pt>
                <c:pt idx="8639">
                  <c:v>113.24469999999999</c:v>
                </c:pt>
                <c:pt idx="8640">
                  <c:v>113.2667</c:v>
                </c:pt>
                <c:pt idx="8641">
                  <c:v>113.28870000000001</c:v>
                </c:pt>
                <c:pt idx="8642">
                  <c:v>113.3107</c:v>
                </c:pt>
                <c:pt idx="8643">
                  <c:v>113.3327</c:v>
                </c:pt>
                <c:pt idx="8644">
                  <c:v>113.35469999999999</c:v>
                </c:pt>
                <c:pt idx="8645">
                  <c:v>113.3767</c:v>
                </c:pt>
                <c:pt idx="8646">
                  <c:v>113.39870000000001</c:v>
                </c:pt>
                <c:pt idx="8647">
                  <c:v>113.4207</c:v>
                </c:pt>
                <c:pt idx="8648">
                  <c:v>113.4427</c:v>
                </c:pt>
                <c:pt idx="8649">
                  <c:v>113.46469999999999</c:v>
                </c:pt>
                <c:pt idx="8650">
                  <c:v>113.4867</c:v>
                </c:pt>
                <c:pt idx="8651">
                  <c:v>113.50879999999999</c:v>
                </c:pt>
                <c:pt idx="8652">
                  <c:v>113.5308</c:v>
                </c:pt>
                <c:pt idx="8653">
                  <c:v>113.5528</c:v>
                </c:pt>
                <c:pt idx="8654">
                  <c:v>113.5748</c:v>
                </c:pt>
                <c:pt idx="8655">
                  <c:v>113.59690000000001</c:v>
                </c:pt>
                <c:pt idx="8656">
                  <c:v>113.6189</c:v>
                </c:pt>
                <c:pt idx="8657">
                  <c:v>113.6409</c:v>
                </c:pt>
                <c:pt idx="8658">
                  <c:v>113.663</c:v>
                </c:pt>
                <c:pt idx="8659">
                  <c:v>113.685</c:v>
                </c:pt>
                <c:pt idx="8660">
                  <c:v>113.70699999999999</c:v>
                </c:pt>
                <c:pt idx="8661">
                  <c:v>113.7291</c:v>
                </c:pt>
                <c:pt idx="8662">
                  <c:v>113.75109999999999</c:v>
                </c:pt>
                <c:pt idx="8663">
                  <c:v>113.7732</c:v>
                </c:pt>
                <c:pt idx="8664">
                  <c:v>113.79519999999999</c:v>
                </c:pt>
                <c:pt idx="8665">
                  <c:v>113.8173</c:v>
                </c:pt>
                <c:pt idx="8666">
                  <c:v>113.83929999999999</c:v>
                </c:pt>
                <c:pt idx="8667">
                  <c:v>113.8614</c:v>
                </c:pt>
                <c:pt idx="8668">
                  <c:v>113.88339999999999</c:v>
                </c:pt>
                <c:pt idx="8669">
                  <c:v>113.9055</c:v>
                </c:pt>
                <c:pt idx="8670">
                  <c:v>113.92749999999999</c:v>
                </c:pt>
                <c:pt idx="8671">
                  <c:v>113.9496</c:v>
                </c:pt>
                <c:pt idx="8672">
                  <c:v>113.9717</c:v>
                </c:pt>
                <c:pt idx="8673">
                  <c:v>113.9937</c:v>
                </c:pt>
                <c:pt idx="8674">
                  <c:v>114.0158</c:v>
                </c:pt>
                <c:pt idx="8675">
                  <c:v>114.03789999999999</c:v>
                </c:pt>
                <c:pt idx="8676">
                  <c:v>114.0599</c:v>
                </c:pt>
                <c:pt idx="8677">
                  <c:v>114.08199999999999</c:v>
                </c:pt>
                <c:pt idx="8678">
                  <c:v>114.1041</c:v>
                </c:pt>
                <c:pt idx="8679">
                  <c:v>114.1262</c:v>
                </c:pt>
                <c:pt idx="8680">
                  <c:v>114.1482</c:v>
                </c:pt>
                <c:pt idx="8681">
                  <c:v>114.1703</c:v>
                </c:pt>
                <c:pt idx="8682">
                  <c:v>114.19240000000001</c:v>
                </c:pt>
                <c:pt idx="8683">
                  <c:v>114.2145</c:v>
                </c:pt>
                <c:pt idx="8684">
                  <c:v>114.2366</c:v>
                </c:pt>
                <c:pt idx="8685">
                  <c:v>114.2587</c:v>
                </c:pt>
                <c:pt idx="8686">
                  <c:v>114.2808</c:v>
                </c:pt>
                <c:pt idx="8687">
                  <c:v>114.30289999999999</c:v>
                </c:pt>
                <c:pt idx="8688">
                  <c:v>114.325</c:v>
                </c:pt>
                <c:pt idx="8689">
                  <c:v>114.3471</c:v>
                </c:pt>
                <c:pt idx="8690">
                  <c:v>114.36920000000001</c:v>
                </c:pt>
                <c:pt idx="8691">
                  <c:v>114.3913</c:v>
                </c:pt>
                <c:pt idx="8692">
                  <c:v>114.4134</c:v>
                </c:pt>
                <c:pt idx="8693">
                  <c:v>114.4355</c:v>
                </c:pt>
                <c:pt idx="8694">
                  <c:v>114.4576</c:v>
                </c:pt>
                <c:pt idx="8695">
                  <c:v>114.47969999999999</c:v>
                </c:pt>
                <c:pt idx="8696">
                  <c:v>114.5018</c:v>
                </c:pt>
                <c:pt idx="8697">
                  <c:v>114.524</c:v>
                </c:pt>
                <c:pt idx="8698">
                  <c:v>114.5461</c:v>
                </c:pt>
                <c:pt idx="8699">
                  <c:v>114.5682</c:v>
                </c:pt>
                <c:pt idx="8700">
                  <c:v>114.5903</c:v>
                </c:pt>
                <c:pt idx="8701">
                  <c:v>114.61239999999999</c:v>
                </c:pt>
                <c:pt idx="8702">
                  <c:v>114.63460000000001</c:v>
                </c:pt>
                <c:pt idx="8703">
                  <c:v>114.6567</c:v>
                </c:pt>
                <c:pt idx="8704">
                  <c:v>114.6788</c:v>
                </c:pt>
                <c:pt idx="8705">
                  <c:v>114.70099999999999</c:v>
                </c:pt>
                <c:pt idx="8706">
                  <c:v>114.7231</c:v>
                </c:pt>
                <c:pt idx="8707">
                  <c:v>114.7452</c:v>
                </c:pt>
                <c:pt idx="8708">
                  <c:v>114.76739999999999</c:v>
                </c:pt>
                <c:pt idx="8709">
                  <c:v>114.7895</c:v>
                </c:pt>
                <c:pt idx="8710">
                  <c:v>114.8117</c:v>
                </c:pt>
                <c:pt idx="8711">
                  <c:v>114.8338</c:v>
                </c:pt>
                <c:pt idx="8712">
                  <c:v>114.85599999999999</c:v>
                </c:pt>
                <c:pt idx="8713">
                  <c:v>114.8781</c:v>
                </c:pt>
                <c:pt idx="8714">
                  <c:v>114.9003</c:v>
                </c:pt>
                <c:pt idx="8715">
                  <c:v>114.9224</c:v>
                </c:pt>
                <c:pt idx="8716">
                  <c:v>114.94459999999999</c:v>
                </c:pt>
                <c:pt idx="8717">
                  <c:v>114.96680000000001</c:v>
                </c:pt>
                <c:pt idx="8718">
                  <c:v>114.9889</c:v>
                </c:pt>
                <c:pt idx="8719">
                  <c:v>115.0111</c:v>
                </c:pt>
                <c:pt idx="8720">
                  <c:v>115.03319999999999</c:v>
                </c:pt>
                <c:pt idx="8721">
                  <c:v>115.05540000000001</c:v>
                </c:pt>
                <c:pt idx="8722">
                  <c:v>115.0776</c:v>
                </c:pt>
                <c:pt idx="8723">
                  <c:v>115.0998</c:v>
                </c:pt>
                <c:pt idx="8724">
                  <c:v>115.1219</c:v>
                </c:pt>
                <c:pt idx="8725">
                  <c:v>115.14409999999999</c:v>
                </c:pt>
                <c:pt idx="8726">
                  <c:v>115.16630000000001</c:v>
                </c:pt>
                <c:pt idx="8727">
                  <c:v>115.1885</c:v>
                </c:pt>
                <c:pt idx="8728">
                  <c:v>115.2107</c:v>
                </c:pt>
                <c:pt idx="8729">
                  <c:v>115.2328</c:v>
                </c:pt>
                <c:pt idx="8730">
                  <c:v>115.255</c:v>
                </c:pt>
                <c:pt idx="8731">
                  <c:v>115.27719999999999</c:v>
                </c:pt>
                <c:pt idx="8732">
                  <c:v>115.29940000000001</c:v>
                </c:pt>
                <c:pt idx="8733">
                  <c:v>115.3216</c:v>
                </c:pt>
                <c:pt idx="8734">
                  <c:v>115.3438</c:v>
                </c:pt>
                <c:pt idx="8735">
                  <c:v>115.366</c:v>
                </c:pt>
                <c:pt idx="8736">
                  <c:v>115.3882</c:v>
                </c:pt>
                <c:pt idx="8737">
                  <c:v>115.4104</c:v>
                </c:pt>
                <c:pt idx="8738">
                  <c:v>115.43259999999999</c:v>
                </c:pt>
                <c:pt idx="8739">
                  <c:v>115.45480000000001</c:v>
                </c:pt>
                <c:pt idx="8740">
                  <c:v>115.477</c:v>
                </c:pt>
                <c:pt idx="8741">
                  <c:v>115.4992</c:v>
                </c:pt>
                <c:pt idx="8742">
                  <c:v>115.5215</c:v>
                </c:pt>
                <c:pt idx="8743">
                  <c:v>115.5437</c:v>
                </c:pt>
                <c:pt idx="8744">
                  <c:v>115.5659</c:v>
                </c:pt>
                <c:pt idx="8745">
                  <c:v>115.5881</c:v>
                </c:pt>
                <c:pt idx="8746">
                  <c:v>115.6103</c:v>
                </c:pt>
                <c:pt idx="8747">
                  <c:v>115.6326</c:v>
                </c:pt>
                <c:pt idx="8748">
                  <c:v>115.65479999999999</c:v>
                </c:pt>
                <c:pt idx="8749">
                  <c:v>115.67700000000001</c:v>
                </c:pt>
                <c:pt idx="8750">
                  <c:v>115.6992</c:v>
                </c:pt>
                <c:pt idx="8751">
                  <c:v>115.72150000000001</c:v>
                </c:pt>
                <c:pt idx="8752">
                  <c:v>115.7437</c:v>
                </c:pt>
                <c:pt idx="8753">
                  <c:v>115.7659</c:v>
                </c:pt>
                <c:pt idx="8754">
                  <c:v>115.7882</c:v>
                </c:pt>
                <c:pt idx="8755">
                  <c:v>115.8104</c:v>
                </c:pt>
                <c:pt idx="8756">
                  <c:v>115.8327</c:v>
                </c:pt>
                <c:pt idx="8757">
                  <c:v>115.8549</c:v>
                </c:pt>
                <c:pt idx="8758">
                  <c:v>115.8772</c:v>
                </c:pt>
                <c:pt idx="8759">
                  <c:v>115.8994</c:v>
                </c:pt>
                <c:pt idx="8760">
                  <c:v>115.9217</c:v>
                </c:pt>
                <c:pt idx="8761">
                  <c:v>115.9439</c:v>
                </c:pt>
                <c:pt idx="8762">
                  <c:v>115.9662</c:v>
                </c:pt>
                <c:pt idx="8763">
                  <c:v>115.9884</c:v>
                </c:pt>
                <c:pt idx="8764">
                  <c:v>116.0107</c:v>
                </c:pt>
                <c:pt idx="8765">
                  <c:v>116.033</c:v>
                </c:pt>
                <c:pt idx="8766">
                  <c:v>116.0552</c:v>
                </c:pt>
                <c:pt idx="8767">
                  <c:v>116.0775</c:v>
                </c:pt>
                <c:pt idx="8768">
                  <c:v>116.0998</c:v>
                </c:pt>
                <c:pt idx="8769">
                  <c:v>116.122</c:v>
                </c:pt>
                <c:pt idx="8770">
                  <c:v>116.1443</c:v>
                </c:pt>
                <c:pt idx="8771">
                  <c:v>116.1666</c:v>
                </c:pt>
                <c:pt idx="8772">
                  <c:v>116.1889</c:v>
                </c:pt>
                <c:pt idx="8773">
                  <c:v>116.2111</c:v>
                </c:pt>
                <c:pt idx="8774">
                  <c:v>116.2334</c:v>
                </c:pt>
                <c:pt idx="8775">
                  <c:v>116.2557</c:v>
                </c:pt>
                <c:pt idx="8776">
                  <c:v>116.27800000000001</c:v>
                </c:pt>
                <c:pt idx="8777">
                  <c:v>116.30029999999999</c:v>
                </c:pt>
                <c:pt idx="8778">
                  <c:v>116.32259999999999</c:v>
                </c:pt>
                <c:pt idx="8779">
                  <c:v>116.3449</c:v>
                </c:pt>
                <c:pt idx="8780">
                  <c:v>116.3672</c:v>
                </c:pt>
                <c:pt idx="8781">
                  <c:v>116.3895</c:v>
                </c:pt>
                <c:pt idx="8782">
                  <c:v>116.4118</c:v>
                </c:pt>
                <c:pt idx="8783">
                  <c:v>116.4341</c:v>
                </c:pt>
                <c:pt idx="8784">
                  <c:v>116.4564</c:v>
                </c:pt>
                <c:pt idx="8785">
                  <c:v>116.4787</c:v>
                </c:pt>
                <c:pt idx="8786">
                  <c:v>116.501</c:v>
                </c:pt>
                <c:pt idx="8787">
                  <c:v>116.52330000000001</c:v>
                </c:pt>
                <c:pt idx="8788">
                  <c:v>116.54559999999999</c:v>
                </c:pt>
                <c:pt idx="8789">
                  <c:v>116.56789999999999</c:v>
                </c:pt>
                <c:pt idx="8790">
                  <c:v>116.5902</c:v>
                </c:pt>
                <c:pt idx="8791">
                  <c:v>116.6125</c:v>
                </c:pt>
                <c:pt idx="8792">
                  <c:v>116.6349</c:v>
                </c:pt>
                <c:pt idx="8793">
                  <c:v>116.6572</c:v>
                </c:pt>
                <c:pt idx="8794">
                  <c:v>116.6795</c:v>
                </c:pt>
                <c:pt idx="8795">
                  <c:v>116.70180000000001</c:v>
                </c:pt>
                <c:pt idx="8796">
                  <c:v>116.7242</c:v>
                </c:pt>
                <c:pt idx="8797">
                  <c:v>116.7465</c:v>
                </c:pt>
                <c:pt idx="8798">
                  <c:v>116.7688</c:v>
                </c:pt>
                <c:pt idx="8799">
                  <c:v>116.7912</c:v>
                </c:pt>
                <c:pt idx="8800">
                  <c:v>116.8135</c:v>
                </c:pt>
                <c:pt idx="8801">
                  <c:v>116.83580000000001</c:v>
                </c:pt>
                <c:pt idx="8802">
                  <c:v>116.8582</c:v>
                </c:pt>
                <c:pt idx="8803">
                  <c:v>116.8805</c:v>
                </c:pt>
                <c:pt idx="8804">
                  <c:v>116.9029</c:v>
                </c:pt>
                <c:pt idx="8805">
                  <c:v>116.9252</c:v>
                </c:pt>
                <c:pt idx="8806">
                  <c:v>116.94759999999999</c:v>
                </c:pt>
                <c:pt idx="8807">
                  <c:v>116.9699</c:v>
                </c:pt>
                <c:pt idx="8808">
                  <c:v>116.9923</c:v>
                </c:pt>
                <c:pt idx="8809">
                  <c:v>117.0146</c:v>
                </c:pt>
                <c:pt idx="8810">
                  <c:v>117.03700000000001</c:v>
                </c:pt>
                <c:pt idx="8811">
                  <c:v>117.0594</c:v>
                </c:pt>
                <c:pt idx="8812">
                  <c:v>117.0817</c:v>
                </c:pt>
                <c:pt idx="8813">
                  <c:v>117.1041</c:v>
                </c:pt>
                <c:pt idx="8814">
                  <c:v>117.1264</c:v>
                </c:pt>
                <c:pt idx="8815">
                  <c:v>117.14879999999999</c:v>
                </c:pt>
                <c:pt idx="8816">
                  <c:v>117.1712</c:v>
                </c:pt>
                <c:pt idx="8817">
                  <c:v>117.1936</c:v>
                </c:pt>
                <c:pt idx="8818">
                  <c:v>117.2159</c:v>
                </c:pt>
                <c:pt idx="8819">
                  <c:v>117.2383</c:v>
                </c:pt>
                <c:pt idx="8820">
                  <c:v>117.2607</c:v>
                </c:pt>
                <c:pt idx="8821">
                  <c:v>117.2831</c:v>
                </c:pt>
                <c:pt idx="8822">
                  <c:v>117.30549999999999</c:v>
                </c:pt>
                <c:pt idx="8823">
                  <c:v>117.3279</c:v>
                </c:pt>
                <c:pt idx="8824">
                  <c:v>117.3502</c:v>
                </c:pt>
                <c:pt idx="8825">
                  <c:v>117.37260000000001</c:v>
                </c:pt>
                <c:pt idx="8826">
                  <c:v>117.395</c:v>
                </c:pt>
                <c:pt idx="8827">
                  <c:v>117.4174</c:v>
                </c:pt>
                <c:pt idx="8828">
                  <c:v>117.43980000000001</c:v>
                </c:pt>
                <c:pt idx="8829">
                  <c:v>117.4622</c:v>
                </c:pt>
                <c:pt idx="8830">
                  <c:v>117.4846</c:v>
                </c:pt>
                <c:pt idx="8831">
                  <c:v>117.50700000000001</c:v>
                </c:pt>
                <c:pt idx="8832">
                  <c:v>117.5294</c:v>
                </c:pt>
                <c:pt idx="8833">
                  <c:v>117.5518</c:v>
                </c:pt>
                <c:pt idx="8834">
                  <c:v>117.5742</c:v>
                </c:pt>
                <c:pt idx="8835">
                  <c:v>117.5967</c:v>
                </c:pt>
                <c:pt idx="8836">
                  <c:v>117.6191</c:v>
                </c:pt>
                <c:pt idx="8837">
                  <c:v>117.64149999999999</c:v>
                </c:pt>
                <c:pt idx="8838">
                  <c:v>117.6639</c:v>
                </c:pt>
                <c:pt idx="8839">
                  <c:v>117.6863</c:v>
                </c:pt>
                <c:pt idx="8840">
                  <c:v>117.7088</c:v>
                </c:pt>
                <c:pt idx="8841">
                  <c:v>117.7312</c:v>
                </c:pt>
                <c:pt idx="8842">
                  <c:v>117.75360000000001</c:v>
                </c:pt>
                <c:pt idx="8843">
                  <c:v>117.776</c:v>
                </c:pt>
                <c:pt idx="8844">
                  <c:v>117.7985</c:v>
                </c:pt>
                <c:pt idx="8845">
                  <c:v>117.82089999999999</c:v>
                </c:pt>
                <c:pt idx="8846">
                  <c:v>117.8433</c:v>
                </c:pt>
                <c:pt idx="8847">
                  <c:v>117.86579999999999</c:v>
                </c:pt>
                <c:pt idx="8848">
                  <c:v>117.8882</c:v>
                </c:pt>
                <c:pt idx="8849">
                  <c:v>117.91070000000001</c:v>
                </c:pt>
                <c:pt idx="8850">
                  <c:v>117.9331</c:v>
                </c:pt>
                <c:pt idx="8851">
                  <c:v>117.9555</c:v>
                </c:pt>
                <c:pt idx="8852">
                  <c:v>117.97799999999999</c:v>
                </c:pt>
                <c:pt idx="8853">
                  <c:v>118.0004</c:v>
                </c:pt>
                <c:pt idx="8854">
                  <c:v>118.02290000000001</c:v>
                </c:pt>
                <c:pt idx="8855">
                  <c:v>118.0453</c:v>
                </c:pt>
                <c:pt idx="8856">
                  <c:v>118.06780000000001</c:v>
                </c:pt>
                <c:pt idx="8857">
                  <c:v>118.0903</c:v>
                </c:pt>
                <c:pt idx="8858">
                  <c:v>118.1127</c:v>
                </c:pt>
                <c:pt idx="8859">
                  <c:v>118.1352</c:v>
                </c:pt>
                <c:pt idx="8860">
                  <c:v>118.15770000000001</c:v>
                </c:pt>
                <c:pt idx="8861">
                  <c:v>118.1801</c:v>
                </c:pt>
                <c:pt idx="8862">
                  <c:v>118.2026</c:v>
                </c:pt>
                <c:pt idx="8863">
                  <c:v>118.2251</c:v>
                </c:pt>
                <c:pt idx="8864">
                  <c:v>118.2475</c:v>
                </c:pt>
                <c:pt idx="8865">
                  <c:v>118.27</c:v>
                </c:pt>
                <c:pt idx="8866">
                  <c:v>118.2925</c:v>
                </c:pt>
                <c:pt idx="8867">
                  <c:v>118.315</c:v>
                </c:pt>
                <c:pt idx="8868">
                  <c:v>118.33750000000001</c:v>
                </c:pt>
                <c:pt idx="8869">
                  <c:v>118.3599</c:v>
                </c:pt>
                <c:pt idx="8870">
                  <c:v>118.3824</c:v>
                </c:pt>
                <c:pt idx="8871">
                  <c:v>118.4049</c:v>
                </c:pt>
                <c:pt idx="8872">
                  <c:v>118.42740000000001</c:v>
                </c:pt>
                <c:pt idx="8873">
                  <c:v>118.4499</c:v>
                </c:pt>
                <c:pt idx="8874">
                  <c:v>118.47239999999999</c:v>
                </c:pt>
                <c:pt idx="8875">
                  <c:v>118.4949</c:v>
                </c:pt>
                <c:pt idx="8876">
                  <c:v>118.51739999999999</c:v>
                </c:pt>
                <c:pt idx="8877">
                  <c:v>118.5399</c:v>
                </c:pt>
                <c:pt idx="8878">
                  <c:v>118.5624</c:v>
                </c:pt>
                <c:pt idx="8879">
                  <c:v>118.5849</c:v>
                </c:pt>
                <c:pt idx="8880">
                  <c:v>118.6074</c:v>
                </c:pt>
                <c:pt idx="8881">
                  <c:v>118.62990000000001</c:v>
                </c:pt>
                <c:pt idx="8882">
                  <c:v>118.6524</c:v>
                </c:pt>
                <c:pt idx="8883">
                  <c:v>118.675</c:v>
                </c:pt>
                <c:pt idx="8884">
                  <c:v>118.69750000000001</c:v>
                </c:pt>
                <c:pt idx="8885">
                  <c:v>118.72</c:v>
                </c:pt>
                <c:pt idx="8886">
                  <c:v>118.74250000000001</c:v>
                </c:pt>
                <c:pt idx="8887">
                  <c:v>118.765</c:v>
                </c:pt>
                <c:pt idx="8888">
                  <c:v>118.7876</c:v>
                </c:pt>
                <c:pt idx="8889">
                  <c:v>118.81010000000001</c:v>
                </c:pt>
                <c:pt idx="8890">
                  <c:v>118.8326</c:v>
                </c:pt>
                <c:pt idx="8891">
                  <c:v>118.8552</c:v>
                </c:pt>
                <c:pt idx="8892">
                  <c:v>118.8777</c:v>
                </c:pt>
                <c:pt idx="8893">
                  <c:v>118.9002</c:v>
                </c:pt>
                <c:pt idx="8894">
                  <c:v>118.9228</c:v>
                </c:pt>
                <c:pt idx="8895">
                  <c:v>118.9453</c:v>
                </c:pt>
                <c:pt idx="8896">
                  <c:v>118.9678</c:v>
                </c:pt>
                <c:pt idx="8897">
                  <c:v>118.99039999999999</c:v>
                </c:pt>
                <c:pt idx="8898">
                  <c:v>119.0129</c:v>
                </c:pt>
                <c:pt idx="8899">
                  <c:v>119.0355</c:v>
                </c:pt>
                <c:pt idx="8900">
                  <c:v>119.05800000000001</c:v>
                </c:pt>
                <c:pt idx="8901">
                  <c:v>119.0806</c:v>
                </c:pt>
                <c:pt idx="8902">
                  <c:v>119.1031</c:v>
                </c:pt>
                <c:pt idx="8903">
                  <c:v>119.12569999999999</c:v>
                </c:pt>
                <c:pt idx="8904">
                  <c:v>119.14830000000001</c:v>
                </c:pt>
                <c:pt idx="8905">
                  <c:v>119.1708</c:v>
                </c:pt>
                <c:pt idx="8906">
                  <c:v>119.1934</c:v>
                </c:pt>
                <c:pt idx="8907">
                  <c:v>119.21599999999999</c:v>
                </c:pt>
                <c:pt idx="8908">
                  <c:v>119.2385</c:v>
                </c:pt>
                <c:pt idx="8909">
                  <c:v>119.2611</c:v>
                </c:pt>
                <c:pt idx="8910">
                  <c:v>119.2837</c:v>
                </c:pt>
                <c:pt idx="8911">
                  <c:v>119.3062</c:v>
                </c:pt>
                <c:pt idx="8912">
                  <c:v>119.3288</c:v>
                </c:pt>
                <c:pt idx="8913">
                  <c:v>119.3514</c:v>
                </c:pt>
                <c:pt idx="8914">
                  <c:v>119.374</c:v>
                </c:pt>
                <c:pt idx="8915">
                  <c:v>119.39660000000001</c:v>
                </c:pt>
                <c:pt idx="8916">
                  <c:v>119.4191</c:v>
                </c:pt>
                <c:pt idx="8917">
                  <c:v>119.4417</c:v>
                </c:pt>
                <c:pt idx="8918">
                  <c:v>119.46429999999999</c:v>
                </c:pt>
                <c:pt idx="8919">
                  <c:v>119.48690000000001</c:v>
                </c:pt>
                <c:pt idx="8920">
                  <c:v>119.5095</c:v>
                </c:pt>
                <c:pt idx="8921">
                  <c:v>119.5321</c:v>
                </c:pt>
                <c:pt idx="8922">
                  <c:v>119.5547</c:v>
                </c:pt>
                <c:pt idx="8923">
                  <c:v>119.57729999999999</c:v>
                </c:pt>
                <c:pt idx="8924">
                  <c:v>119.59990000000001</c:v>
                </c:pt>
                <c:pt idx="8925">
                  <c:v>119.6225</c:v>
                </c:pt>
                <c:pt idx="8926">
                  <c:v>119.6451</c:v>
                </c:pt>
                <c:pt idx="8927">
                  <c:v>119.6677</c:v>
                </c:pt>
                <c:pt idx="8928">
                  <c:v>119.69029999999999</c:v>
                </c:pt>
                <c:pt idx="8929">
                  <c:v>119.71299999999999</c:v>
                </c:pt>
                <c:pt idx="8930">
                  <c:v>119.73560000000001</c:v>
                </c:pt>
                <c:pt idx="8931">
                  <c:v>119.7582</c:v>
                </c:pt>
                <c:pt idx="8932">
                  <c:v>119.7808</c:v>
                </c:pt>
                <c:pt idx="8933">
                  <c:v>119.8034</c:v>
                </c:pt>
                <c:pt idx="8934">
                  <c:v>119.82599999999999</c:v>
                </c:pt>
                <c:pt idx="8935">
                  <c:v>119.84869999999999</c:v>
                </c:pt>
                <c:pt idx="8936">
                  <c:v>119.87130000000001</c:v>
                </c:pt>
                <c:pt idx="8937">
                  <c:v>119.8939</c:v>
                </c:pt>
                <c:pt idx="8938">
                  <c:v>119.9166</c:v>
                </c:pt>
                <c:pt idx="8939">
                  <c:v>119.9392</c:v>
                </c:pt>
                <c:pt idx="8940">
                  <c:v>119.9618</c:v>
                </c:pt>
                <c:pt idx="8941">
                  <c:v>119.9845</c:v>
                </c:pt>
                <c:pt idx="8942">
                  <c:v>120.00709999999999</c:v>
                </c:pt>
                <c:pt idx="8943">
                  <c:v>120.02979999999999</c:v>
                </c:pt>
                <c:pt idx="8944">
                  <c:v>120.05240000000001</c:v>
                </c:pt>
                <c:pt idx="8945">
                  <c:v>120.07510000000001</c:v>
                </c:pt>
                <c:pt idx="8946">
                  <c:v>120.0977</c:v>
                </c:pt>
                <c:pt idx="8947">
                  <c:v>120.1203</c:v>
                </c:pt>
                <c:pt idx="8948">
                  <c:v>120.143</c:v>
                </c:pt>
                <c:pt idx="8949">
                  <c:v>120.1657</c:v>
                </c:pt>
                <c:pt idx="8950">
                  <c:v>120.1883</c:v>
                </c:pt>
                <c:pt idx="8951">
                  <c:v>120.211</c:v>
                </c:pt>
                <c:pt idx="8952">
                  <c:v>120.2336</c:v>
                </c:pt>
                <c:pt idx="8953">
                  <c:v>120.2563</c:v>
                </c:pt>
                <c:pt idx="8954">
                  <c:v>120.279</c:v>
                </c:pt>
                <c:pt idx="8955">
                  <c:v>120.30159999999999</c:v>
                </c:pt>
                <c:pt idx="8956">
                  <c:v>120.32429999999999</c:v>
                </c:pt>
                <c:pt idx="8957">
                  <c:v>120.34699999999999</c:v>
                </c:pt>
                <c:pt idx="8958">
                  <c:v>120.36969999999999</c:v>
                </c:pt>
                <c:pt idx="8959">
                  <c:v>120.39230000000001</c:v>
                </c:pt>
                <c:pt idx="8960">
                  <c:v>120.41500000000001</c:v>
                </c:pt>
                <c:pt idx="8961">
                  <c:v>120.43770000000001</c:v>
                </c:pt>
                <c:pt idx="8962">
                  <c:v>120.46040000000001</c:v>
                </c:pt>
                <c:pt idx="8963">
                  <c:v>120.48309999999999</c:v>
                </c:pt>
                <c:pt idx="8964">
                  <c:v>120.50579999999999</c:v>
                </c:pt>
                <c:pt idx="8965">
                  <c:v>120.5284</c:v>
                </c:pt>
                <c:pt idx="8966">
                  <c:v>120.55110000000001</c:v>
                </c:pt>
                <c:pt idx="8967">
                  <c:v>120.57380000000001</c:v>
                </c:pt>
                <c:pt idx="8968">
                  <c:v>120.59650000000001</c:v>
                </c:pt>
                <c:pt idx="8969">
                  <c:v>120.61920000000001</c:v>
                </c:pt>
                <c:pt idx="8970">
                  <c:v>120.64190000000001</c:v>
                </c:pt>
                <c:pt idx="8971">
                  <c:v>120.66459999999999</c:v>
                </c:pt>
                <c:pt idx="8972">
                  <c:v>120.68729999999999</c:v>
                </c:pt>
                <c:pt idx="8973">
                  <c:v>120.71</c:v>
                </c:pt>
                <c:pt idx="8974">
                  <c:v>120.73269999999999</c:v>
                </c:pt>
                <c:pt idx="8975">
                  <c:v>120.7555</c:v>
                </c:pt>
                <c:pt idx="8976">
                  <c:v>120.7782</c:v>
                </c:pt>
                <c:pt idx="8977">
                  <c:v>120.8009</c:v>
                </c:pt>
                <c:pt idx="8978">
                  <c:v>120.8236</c:v>
                </c:pt>
                <c:pt idx="8979">
                  <c:v>120.8463</c:v>
                </c:pt>
                <c:pt idx="8980">
                  <c:v>120.869</c:v>
                </c:pt>
                <c:pt idx="8981">
                  <c:v>120.8918</c:v>
                </c:pt>
                <c:pt idx="8982">
                  <c:v>120.9145</c:v>
                </c:pt>
                <c:pt idx="8983">
                  <c:v>120.9372</c:v>
                </c:pt>
                <c:pt idx="8984">
                  <c:v>120.96</c:v>
                </c:pt>
                <c:pt idx="8985">
                  <c:v>120.98269999999999</c:v>
                </c:pt>
                <c:pt idx="8986">
                  <c:v>121.00539999999999</c:v>
                </c:pt>
                <c:pt idx="8987">
                  <c:v>121.0282</c:v>
                </c:pt>
                <c:pt idx="8988">
                  <c:v>121.0509</c:v>
                </c:pt>
                <c:pt idx="8989">
                  <c:v>121.0736</c:v>
                </c:pt>
                <c:pt idx="8990">
                  <c:v>121.0964</c:v>
                </c:pt>
                <c:pt idx="8991">
                  <c:v>121.1191</c:v>
                </c:pt>
                <c:pt idx="8992">
                  <c:v>121.14190000000001</c:v>
                </c:pt>
                <c:pt idx="8993">
                  <c:v>121.16459999999999</c:v>
                </c:pt>
                <c:pt idx="8994">
                  <c:v>121.1874</c:v>
                </c:pt>
                <c:pt idx="8995">
                  <c:v>121.2101</c:v>
                </c:pt>
                <c:pt idx="8996">
                  <c:v>121.2329</c:v>
                </c:pt>
                <c:pt idx="8997">
                  <c:v>121.2556</c:v>
                </c:pt>
                <c:pt idx="8998">
                  <c:v>121.2784</c:v>
                </c:pt>
                <c:pt idx="8999">
                  <c:v>121.30119999999999</c:v>
                </c:pt>
                <c:pt idx="9000">
                  <c:v>121.32389999999999</c:v>
                </c:pt>
                <c:pt idx="9001">
                  <c:v>121.3467</c:v>
                </c:pt>
                <c:pt idx="9002">
                  <c:v>121.3695</c:v>
                </c:pt>
                <c:pt idx="9003">
                  <c:v>121.3922</c:v>
                </c:pt>
                <c:pt idx="9004">
                  <c:v>121.41500000000001</c:v>
                </c:pt>
                <c:pt idx="9005">
                  <c:v>121.4378</c:v>
                </c:pt>
                <c:pt idx="9006">
                  <c:v>121.4606</c:v>
                </c:pt>
                <c:pt idx="9007">
                  <c:v>121.4833</c:v>
                </c:pt>
                <c:pt idx="9008">
                  <c:v>121.5061</c:v>
                </c:pt>
                <c:pt idx="9009">
                  <c:v>121.52889999999999</c:v>
                </c:pt>
                <c:pt idx="9010">
                  <c:v>121.5517</c:v>
                </c:pt>
                <c:pt idx="9011">
                  <c:v>121.5745</c:v>
                </c:pt>
                <c:pt idx="9012">
                  <c:v>121.5973</c:v>
                </c:pt>
                <c:pt idx="9013">
                  <c:v>121.62009999999999</c:v>
                </c:pt>
                <c:pt idx="9014">
                  <c:v>121.6429</c:v>
                </c:pt>
                <c:pt idx="9015">
                  <c:v>121.6657</c:v>
                </c:pt>
                <c:pt idx="9016">
                  <c:v>121.6885</c:v>
                </c:pt>
                <c:pt idx="9017">
                  <c:v>121.71129999999999</c:v>
                </c:pt>
                <c:pt idx="9018">
                  <c:v>121.7341</c:v>
                </c:pt>
                <c:pt idx="9019">
                  <c:v>121.7569</c:v>
                </c:pt>
                <c:pt idx="9020">
                  <c:v>121.77970000000001</c:v>
                </c:pt>
                <c:pt idx="9021">
                  <c:v>121.80249999999999</c:v>
                </c:pt>
                <c:pt idx="9022">
                  <c:v>121.8253</c:v>
                </c:pt>
                <c:pt idx="9023">
                  <c:v>121.8481</c:v>
                </c:pt>
                <c:pt idx="9024">
                  <c:v>121.87090000000001</c:v>
                </c:pt>
                <c:pt idx="9025">
                  <c:v>121.8937</c:v>
                </c:pt>
                <c:pt idx="9026">
                  <c:v>121.9166</c:v>
                </c:pt>
                <c:pt idx="9027">
                  <c:v>121.93940000000001</c:v>
                </c:pt>
                <c:pt idx="9028">
                  <c:v>121.9622</c:v>
                </c:pt>
                <c:pt idx="9029">
                  <c:v>121.985</c:v>
                </c:pt>
                <c:pt idx="9030">
                  <c:v>122.00790000000001</c:v>
                </c:pt>
                <c:pt idx="9031">
                  <c:v>122.0307</c:v>
                </c:pt>
                <c:pt idx="9032">
                  <c:v>122.0535</c:v>
                </c:pt>
                <c:pt idx="9033">
                  <c:v>122.07640000000001</c:v>
                </c:pt>
                <c:pt idx="9034">
                  <c:v>122.0992</c:v>
                </c:pt>
                <c:pt idx="9035">
                  <c:v>122.122</c:v>
                </c:pt>
                <c:pt idx="9036">
                  <c:v>122.14490000000001</c:v>
                </c:pt>
                <c:pt idx="9037">
                  <c:v>122.1677</c:v>
                </c:pt>
                <c:pt idx="9038">
                  <c:v>122.1906</c:v>
                </c:pt>
                <c:pt idx="9039">
                  <c:v>122.21339999999999</c:v>
                </c:pt>
                <c:pt idx="9040">
                  <c:v>122.2363</c:v>
                </c:pt>
                <c:pt idx="9041">
                  <c:v>122.2591</c:v>
                </c:pt>
                <c:pt idx="9042">
                  <c:v>122.282</c:v>
                </c:pt>
                <c:pt idx="9043">
                  <c:v>122.3048</c:v>
                </c:pt>
                <c:pt idx="9044">
                  <c:v>122.32769999999999</c:v>
                </c:pt>
                <c:pt idx="9045">
                  <c:v>122.3506</c:v>
                </c:pt>
                <c:pt idx="9046">
                  <c:v>122.3734</c:v>
                </c:pt>
                <c:pt idx="9047">
                  <c:v>122.3963</c:v>
                </c:pt>
                <c:pt idx="9048">
                  <c:v>122.4192</c:v>
                </c:pt>
                <c:pt idx="9049">
                  <c:v>122.44199999999999</c:v>
                </c:pt>
                <c:pt idx="9050">
                  <c:v>122.4649</c:v>
                </c:pt>
                <c:pt idx="9051">
                  <c:v>122.48779999999999</c:v>
                </c:pt>
                <c:pt idx="9052">
                  <c:v>122.5106</c:v>
                </c:pt>
                <c:pt idx="9053">
                  <c:v>122.5335</c:v>
                </c:pt>
                <c:pt idx="9054">
                  <c:v>122.5564</c:v>
                </c:pt>
                <c:pt idx="9055">
                  <c:v>122.5793</c:v>
                </c:pt>
                <c:pt idx="9056">
                  <c:v>122.6022</c:v>
                </c:pt>
                <c:pt idx="9057">
                  <c:v>122.6251</c:v>
                </c:pt>
                <c:pt idx="9058">
                  <c:v>122.64790000000001</c:v>
                </c:pt>
                <c:pt idx="9059">
                  <c:v>122.6708</c:v>
                </c:pt>
                <c:pt idx="9060">
                  <c:v>122.69370000000001</c:v>
                </c:pt>
                <c:pt idx="9061">
                  <c:v>122.7166</c:v>
                </c:pt>
                <c:pt idx="9062">
                  <c:v>122.73950000000001</c:v>
                </c:pt>
                <c:pt idx="9063">
                  <c:v>122.7624</c:v>
                </c:pt>
                <c:pt idx="9064">
                  <c:v>122.78530000000001</c:v>
                </c:pt>
                <c:pt idx="9065">
                  <c:v>122.8082</c:v>
                </c:pt>
                <c:pt idx="9066">
                  <c:v>122.83110000000001</c:v>
                </c:pt>
                <c:pt idx="9067">
                  <c:v>122.854</c:v>
                </c:pt>
                <c:pt idx="9068">
                  <c:v>122.87690000000001</c:v>
                </c:pt>
                <c:pt idx="9069">
                  <c:v>122.8999</c:v>
                </c:pt>
                <c:pt idx="9070">
                  <c:v>122.9228</c:v>
                </c:pt>
                <c:pt idx="9071">
                  <c:v>122.9457</c:v>
                </c:pt>
                <c:pt idx="9072">
                  <c:v>122.9686</c:v>
                </c:pt>
                <c:pt idx="9073">
                  <c:v>122.9915</c:v>
                </c:pt>
                <c:pt idx="9074">
                  <c:v>123.0145</c:v>
                </c:pt>
                <c:pt idx="9075">
                  <c:v>123.03740000000001</c:v>
                </c:pt>
                <c:pt idx="9076">
                  <c:v>123.0603</c:v>
                </c:pt>
                <c:pt idx="9077">
                  <c:v>123.08320000000001</c:v>
                </c:pt>
                <c:pt idx="9078">
                  <c:v>123.1062</c:v>
                </c:pt>
                <c:pt idx="9079">
                  <c:v>123.12909999999999</c:v>
                </c:pt>
                <c:pt idx="9080">
                  <c:v>123.152</c:v>
                </c:pt>
                <c:pt idx="9081">
                  <c:v>123.175</c:v>
                </c:pt>
                <c:pt idx="9082">
                  <c:v>123.1979</c:v>
                </c:pt>
                <c:pt idx="9083">
                  <c:v>123.2208</c:v>
                </c:pt>
                <c:pt idx="9084">
                  <c:v>123.24379999999999</c:v>
                </c:pt>
                <c:pt idx="9085">
                  <c:v>123.2667</c:v>
                </c:pt>
                <c:pt idx="9086">
                  <c:v>123.2897</c:v>
                </c:pt>
                <c:pt idx="9087">
                  <c:v>123.3126</c:v>
                </c:pt>
                <c:pt idx="9088">
                  <c:v>123.3356</c:v>
                </c:pt>
                <c:pt idx="9089">
                  <c:v>123.3586</c:v>
                </c:pt>
                <c:pt idx="9090">
                  <c:v>123.3815</c:v>
                </c:pt>
                <c:pt idx="9091">
                  <c:v>123.4045</c:v>
                </c:pt>
                <c:pt idx="9092">
                  <c:v>123.42740000000001</c:v>
                </c:pt>
                <c:pt idx="9093">
                  <c:v>123.4504</c:v>
                </c:pt>
                <c:pt idx="9094">
                  <c:v>123.4734</c:v>
                </c:pt>
                <c:pt idx="9095">
                  <c:v>123.49630000000001</c:v>
                </c:pt>
                <c:pt idx="9096">
                  <c:v>123.5193</c:v>
                </c:pt>
                <c:pt idx="9097">
                  <c:v>123.5423</c:v>
                </c:pt>
                <c:pt idx="9098">
                  <c:v>123.5652</c:v>
                </c:pt>
                <c:pt idx="9099">
                  <c:v>123.5882</c:v>
                </c:pt>
                <c:pt idx="9100">
                  <c:v>123.6112</c:v>
                </c:pt>
                <c:pt idx="9101">
                  <c:v>123.63420000000001</c:v>
                </c:pt>
                <c:pt idx="9102">
                  <c:v>123.6572</c:v>
                </c:pt>
                <c:pt idx="9103">
                  <c:v>123.6801</c:v>
                </c:pt>
                <c:pt idx="9104">
                  <c:v>123.70310000000001</c:v>
                </c:pt>
                <c:pt idx="9105">
                  <c:v>123.7261</c:v>
                </c:pt>
                <c:pt idx="9106">
                  <c:v>123.7491</c:v>
                </c:pt>
                <c:pt idx="9107">
                  <c:v>123.77209999999999</c:v>
                </c:pt>
                <c:pt idx="9108">
                  <c:v>123.79510000000001</c:v>
                </c:pt>
                <c:pt idx="9109">
                  <c:v>123.8181</c:v>
                </c:pt>
                <c:pt idx="9110">
                  <c:v>123.8411</c:v>
                </c:pt>
                <c:pt idx="9111">
                  <c:v>123.86409999999999</c:v>
                </c:pt>
                <c:pt idx="9112">
                  <c:v>123.8871</c:v>
                </c:pt>
                <c:pt idx="9113">
                  <c:v>123.9101</c:v>
                </c:pt>
                <c:pt idx="9114">
                  <c:v>123.9331</c:v>
                </c:pt>
                <c:pt idx="9115">
                  <c:v>123.95610000000001</c:v>
                </c:pt>
                <c:pt idx="9116">
                  <c:v>123.9791</c:v>
                </c:pt>
                <c:pt idx="9117">
                  <c:v>124.0022</c:v>
                </c:pt>
                <c:pt idx="9118">
                  <c:v>124.0252</c:v>
                </c:pt>
                <c:pt idx="9119">
                  <c:v>124.04819999999999</c:v>
                </c:pt>
                <c:pt idx="9120">
                  <c:v>124.0712</c:v>
                </c:pt>
                <c:pt idx="9121">
                  <c:v>124.0942</c:v>
                </c:pt>
                <c:pt idx="9122">
                  <c:v>124.1173</c:v>
                </c:pt>
                <c:pt idx="9123">
                  <c:v>124.1403</c:v>
                </c:pt>
                <c:pt idx="9124">
                  <c:v>124.16330000000001</c:v>
                </c:pt>
                <c:pt idx="9125">
                  <c:v>124.1863</c:v>
                </c:pt>
                <c:pt idx="9126">
                  <c:v>124.2094</c:v>
                </c:pt>
                <c:pt idx="9127">
                  <c:v>124.2324</c:v>
                </c:pt>
                <c:pt idx="9128">
                  <c:v>124.25539999999999</c:v>
                </c:pt>
                <c:pt idx="9129">
                  <c:v>124.27849999999999</c:v>
                </c:pt>
                <c:pt idx="9130">
                  <c:v>124.3015</c:v>
                </c:pt>
                <c:pt idx="9131">
                  <c:v>124.3246</c:v>
                </c:pt>
                <c:pt idx="9132">
                  <c:v>124.3476</c:v>
                </c:pt>
                <c:pt idx="9133">
                  <c:v>124.3707</c:v>
                </c:pt>
                <c:pt idx="9134">
                  <c:v>124.3937</c:v>
                </c:pt>
                <c:pt idx="9135">
                  <c:v>124.41679999999999</c:v>
                </c:pt>
                <c:pt idx="9136">
                  <c:v>124.43980000000001</c:v>
                </c:pt>
                <c:pt idx="9137">
                  <c:v>124.4629</c:v>
                </c:pt>
                <c:pt idx="9138">
                  <c:v>124.4859</c:v>
                </c:pt>
                <c:pt idx="9139">
                  <c:v>124.509</c:v>
                </c:pt>
                <c:pt idx="9140">
                  <c:v>124.5321</c:v>
                </c:pt>
                <c:pt idx="9141">
                  <c:v>124.5551</c:v>
                </c:pt>
                <c:pt idx="9142">
                  <c:v>124.5782</c:v>
                </c:pt>
                <c:pt idx="9143">
                  <c:v>124.60129999999999</c:v>
                </c:pt>
                <c:pt idx="9144">
                  <c:v>124.62439999999999</c:v>
                </c:pt>
                <c:pt idx="9145">
                  <c:v>124.6474</c:v>
                </c:pt>
                <c:pt idx="9146">
                  <c:v>124.6705</c:v>
                </c:pt>
                <c:pt idx="9147">
                  <c:v>124.6936</c:v>
                </c:pt>
                <c:pt idx="9148">
                  <c:v>124.7167</c:v>
                </c:pt>
                <c:pt idx="9149">
                  <c:v>124.7397</c:v>
                </c:pt>
                <c:pt idx="9150">
                  <c:v>124.7628</c:v>
                </c:pt>
                <c:pt idx="9151">
                  <c:v>124.7859</c:v>
                </c:pt>
                <c:pt idx="9152">
                  <c:v>124.809</c:v>
                </c:pt>
                <c:pt idx="9153">
                  <c:v>124.8321</c:v>
                </c:pt>
                <c:pt idx="9154">
                  <c:v>124.8552</c:v>
                </c:pt>
                <c:pt idx="9155">
                  <c:v>124.8783</c:v>
                </c:pt>
                <c:pt idx="9156">
                  <c:v>124.9014</c:v>
                </c:pt>
                <c:pt idx="9157">
                  <c:v>124.92449999999999</c:v>
                </c:pt>
                <c:pt idx="9158">
                  <c:v>124.94759999999999</c:v>
                </c:pt>
                <c:pt idx="9159">
                  <c:v>124.97069999999999</c:v>
                </c:pt>
                <c:pt idx="9160">
                  <c:v>124.99379999999999</c:v>
                </c:pt>
                <c:pt idx="9161">
                  <c:v>125.01690000000001</c:v>
                </c:pt>
                <c:pt idx="9162">
                  <c:v>125.04</c:v>
                </c:pt>
                <c:pt idx="9163">
                  <c:v>125.06310000000001</c:v>
                </c:pt>
                <c:pt idx="9164">
                  <c:v>125.08620000000001</c:v>
                </c:pt>
                <c:pt idx="9165">
                  <c:v>125.10939999999999</c:v>
                </c:pt>
                <c:pt idx="9166">
                  <c:v>125.13249999999999</c:v>
                </c:pt>
                <c:pt idx="9167">
                  <c:v>125.15560000000001</c:v>
                </c:pt>
                <c:pt idx="9168">
                  <c:v>125.17870000000001</c:v>
                </c:pt>
                <c:pt idx="9169">
                  <c:v>125.20189999999999</c:v>
                </c:pt>
                <c:pt idx="9170">
                  <c:v>125.22499999999999</c:v>
                </c:pt>
                <c:pt idx="9171">
                  <c:v>125.24809999999999</c:v>
                </c:pt>
                <c:pt idx="9172">
                  <c:v>125.27119999999999</c:v>
                </c:pt>
                <c:pt idx="9173">
                  <c:v>125.2944</c:v>
                </c:pt>
                <c:pt idx="9174">
                  <c:v>125.3175</c:v>
                </c:pt>
                <c:pt idx="9175">
                  <c:v>125.3407</c:v>
                </c:pt>
                <c:pt idx="9176">
                  <c:v>125.3638</c:v>
                </c:pt>
                <c:pt idx="9177">
                  <c:v>125.3869</c:v>
                </c:pt>
                <c:pt idx="9178">
                  <c:v>125.4101</c:v>
                </c:pt>
                <c:pt idx="9179">
                  <c:v>125.4332</c:v>
                </c:pt>
                <c:pt idx="9180">
                  <c:v>125.4564</c:v>
                </c:pt>
                <c:pt idx="9181">
                  <c:v>125.4795</c:v>
                </c:pt>
                <c:pt idx="9182">
                  <c:v>125.5027</c:v>
                </c:pt>
                <c:pt idx="9183">
                  <c:v>125.5258</c:v>
                </c:pt>
                <c:pt idx="9184">
                  <c:v>125.54900000000001</c:v>
                </c:pt>
                <c:pt idx="9185">
                  <c:v>125.5722</c:v>
                </c:pt>
                <c:pt idx="9186">
                  <c:v>125.59529999999999</c:v>
                </c:pt>
                <c:pt idx="9187">
                  <c:v>125.6185</c:v>
                </c:pt>
                <c:pt idx="9188">
                  <c:v>125.6416</c:v>
                </c:pt>
                <c:pt idx="9189">
                  <c:v>125.6648</c:v>
                </c:pt>
                <c:pt idx="9190">
                  <c:v>125.688</c:v>
                </c:pt>
                <c:pt idx="9191">
                  <c:v>125.71120000000001</c:v>
                </c:pt>
                <c:pt idx="9192">
                  <c:v>125.7343</c:v>
                </c:pt>
                <c:pt idx="9193">
                  <c:v>125.75749999999999</c:v>
                </c:pt>
                <c:pt idx="9194">
                  <c:v>125.7807</c:v>
                </c:pt>
                <c:pt idx="9195">
                  <c:v>125.8039</c:v>
                </c:pt>
                <c:pt idx="9196">
                  <c:v>125.827</c:v>
                </c:pt>
                <c:pt idx="9197">
                  <c:v>125.8502</c:v>
                </c:pt>
                <c:pt idx="9198">
                  <c:v>125.8734</c:v>
                </c:pt>
                <c:pt idx="9199">
                  <c:v>125.89660000000001</c:v>
                </c:pt>
                <c:pt idx="9200">
                  <c:v>125.9198</c:v>
                </c:pt>
                <c:pt idx="9201">
                  <c:v>125.943</c:v>
                </c:pt>
                <c:pt idx="9202">
                  <c:v>125.9662</c:v>
                </c:pt>
                <c:pt idx="9203">
                  <c:v>125.9894</c:v>
                </c:pt>
                <c:pt idx="9204">
                  <c:v>126.01260000000001</c:v>
                </c:pt>
                <c:pt idx="9205">
                  <c:v>126.03579999999999</c:v>
                </c:pt>
                <c:pt idx="9206">
                  <c:v>126.059</c:v>
                </c:pt>
                <c:pt idx="9207">
                  <c:v>126.0822</c:v>
                </c:pt>
                <c:pt idx="9208">
                  <c:v>126.1054</c:v>
                </c:pt>
                <c:pt idx="9209">
                  <c:v>126.12860000000001</c:v>
                </c:pt>
                <c:pt idx="9210">
                  <c:v>126.15179999999999</c:v>
                </c:pt>
                <c:pt idx="9211">
                  <c:v>126.1751</c:v>
                </c:pt>
                <c:pt idx="9212">
                  <c:v>126.1983</c:v>
                </c:pt>
                <c:pt idx="9213">
                  <c:v>126.22150000000001</c:v>
                </c:pt>
                <c:pt idx="9214">
                  <c:v>126.24469999999999</c:v>
                </c:pt>
                <c:pt idx="9215">
                  <c:v>126.2679</c:v>
                </c:pt>
                <c:pt idx="9216">
                  <c:v>126.2912</c:v>
                </c:pt>
                <c:pt idx="9217">
                  <c:v>126.31440000000001</c:v>
                </c:pt>
                <c:pt idx="9218">
                  <c:v>126.33759999999999</c:v>
                </c:pt>
                <c:pt idx="9219">
                  <c:v>126.3609</c:v>
                </c:pt>
                <c:pt idx="9220">
                  <c:v>126.3841</c:v>
                </c:pt>
                <c:pt idx="9221">
                  <c:v>126.40730000000001</c:v>
                </c:pt>
                <c:pt idx="9222">
                  <c:v>126.4306</c:v>
                </c:pt>
                <c:pt idx="9223">
                  <c:v>126.4538</c:v>
                </c:pt>
                <c:pt idx="9224">
                  <c:v>126.47709999999999</c:v>
                </c:pt>
                <c:pt idx="9225">
                  <c:v>126.5003</c:v>
                </c:pt>
                <c:pt idx="9226">
                  <c:v>126.5235</c:v>
                </c:pt>
                <c:pt idx="9227">
                  <c:v>126.5468</c:v>
                </c:pt>
                <c:pt idx="9228">
                  <c:v>126.57</c:v>
                </c:pt>
                <c:pt idx="9229">
                  <c:v>126.5933</c:v>
                </c:pt>
                <c:pt idx="9230">
                  <c:v>126.61660000000001</c:v>
                </c:pt>
                <c:pt idx="9231">
                  <c:v>126.63979999999999</c:v>
                </c:pt>
                <c:pt idx="9232">
                  <c:v>126.6631</c:v>
                </c:pt>
                <c:pt idx="9233">
                  <c:v>126.6863</c:v>
                </c:pt>
                <c:pt idx="9234">
                  <c:v>126.70959999999999</c:v>
                </c:pt>
                <c:pt idx="9235">
                  <c:v>126.7329</c:v>
                </c:pt>
                <c:pt idx="9236">
                  <c:v>126.7561</c:v>
                </c:pt>
                <c:pt idx="9237">
                  <c:v>126.7794</c:v>
                </c:pt>
                <c:pt idx="9238">
                  <c:v>126.8027</c:v>
                </c:pt>
                <c:pt idx="9239">
                  <c:v>126.82599999999999</c:v>
                </c:pt>
                <c:pt idx="9240">
                  <c:v>126.8492</c:v>
                </c:pt>
                <c:pt idx="9241">
                  <c:v>126.8725</c:v>
                </c:pt>
                <c:pt idx="9242">
                  <c:v>126.89579999999999</c:v>
                </c:pt>
                <c:pt idx="9243">
                  <c:v>126.9191</c:v>
                </c:pt>
                <c:pt idx="9244">
                  <c:v>126.94240000000001</c:v>
                </c:pt>
                <c:pt idx="9245">
                  <c:v>126.9657</c:v>
                </c:pt>
                <c:pt idx="9246">
                  <c:v>126.9889</c:v>
                </c:pt>
                <c:pt idx="9247">
                  <c:v>127.01220000000001</c:v>
                </c:pt>
                <c:pt idx="9248">
                  <c:v>127.0355</c:v>
                </c:pt>
                <c:pt idx="9249">
                  <c:v>127.05880000000001</c:v>
                </c:pt>
                <c:pt idx="9250">
                  <c:v>127.0821</c:v>
                </c:pt>
                <c:pt idx="9251">
                  <c:v>127.1054</c:v>
                </c:pt>
                <c:pt idx="9252">
                  <c:v>127.12869999999999</c:v>
                </c:pt>
                <c:pt idx="9253">
                  <c:v>127.152</c:v>
                </c:pt>
                <c:pt idx="9254">
                  <c:v>127.17529999999999</c:v>
                </c:pt>
                <c:pt idx="9255">
                  <c:v>127.1986</c:v>
                </c:pt>
                <c:pt idx="9256">
                  <c:v>127.22199999999999</c:v>
                </c:pt>
                <c:pt idx="9257">
                  <c:v>127.2453</c:v>
                </c:pt>
                <c:pt idx="9258">
                  <c:v>127.26860000000001</c:v>
                </c:pt>
                <c:pt idx="9259">
                  <c:v>127.2919</c:v>
                </c:pt>
                <c:pt idx="9260">
                  <c:v>127.3152</c:v>
                </c:pt>
                <c:pt idx="9261">
                  <c:v>127.3386</c:v>
                </c:pt>
                <c:pt idx="9262">
                  <c:v>127.36190000000001</c:v>
                </c:pt>
                <c:pt idx="9263">
                  <c:v>127.3852</c:v>
                </c:pt>
                <c:pt idx="9264">
                  <c:v>127.4085</c:v>
                </c:pt>
                <c:pt idx="9265">
                  <c:v>127.4319</c:v>
                </c:pt>
                <c:pt idx="9266">
                  <c:v>127.4552</c:v>
                </c:pt>
                <c:pt idx="9267">
                  <c:v>127.4785</c:v>
                </c:pt>
                <c:pt idx="9268">
                  <c:v>127.50190000000001</c:v>
                </c:pt>
                <c:pt idx="9269">
                  <c:v>127.5252</c:v>
                </c:pt>
                <c:pt idx="9270">
                  <c:v>127.5485</c:v>
                </c:pt>
                <c:pt idx="9271">
                  <c:v>127.5719</c:v>
                </c:pt>
                <c:pt idx="9272">
                  <c:v>127.59520000000001</c:v>
                </c:pt>
                <c:pt idx="9273">
                  <c:v>127.6186</c:v>
                </c:pt>
                <c:pt idx="9274">
                  <c:v>127.64190000000001</c:v>
                </c:pt>
                <c:pt idx="9275">
                  <c:v>127.6653</c:v>
                </c:pt>
                <c:pt idx="9276">
                  <c:v>127.68859999999999</c:v>
                </c:pt>
                <c:pt idx="9277">
                  <c:v>127.712</c:v>
                </c:pt>
                <c:pt idx="9278">
                  <c:v>127.7354</c:v>
                </c:pt>
                <c:pt idx="9279">
                  <c:v>127.7587</c:v>
                </c:pt>
                <c:pt idx="9280">
                  <c:v>127.7821</c:v>
                </c:pt>
                <c:pt idx="9281">
                  <c:v>127.80540000000001</c:v>
                </c:pt>
                <c:pt idx="9282">
                  <c:v>127.8288</c:v>
                </c:pt>
                <c:pt idx="9283">
                  <c:v>127.8522</c:v>
                </c:pt>
                <c:pt idx="9284">
                  <c:v>127.8755</c:v>
                </c:pt>
                <c:pt idx="9285">
                  <c:v>127.8989</c:v>
                </c:pt>
                <c:pt idx="9286">
                  <c:v>127.92230000000001</c:v>
                </c:pt>
                <c:pt idx="9287">
                  <c:v>127.9457</c:v>
                </c:pt>
                <c:pt idx="9288">
                  <c:v>127.9691</c:v>
                </c:pt>
                <c:pt idx="9289">
                  <c:v>127.9924</c:v>
                </c:pt>
                <c:pt idx="9290">
                  <c:v>128.01580000000001</c:v>
                </c:pt>
                <c:pt idx="9291">
                  <c:v>128.03919999999999</c:v>
                </c:pt>
                <c:pt idx="9292">
                  <c:v>128.0626</c:v>
                </c:pt>
                <c:pt idx="9293">
                  <c:v>128.08600000000001</c:v>
                </c:pt>
                <c:pt idx="9294">
                  <c:v>128.10939999999999</c:v>
                </c:pt>
                <c:pt idx="9295">
                  <c:v>128.1328</c:v>
                </c:pt>
                <c:pt idx="9296">
                  <c:v>128.15620000000001</c:v>
                </c:pt>
                <c:pt idx="9297">
                  <c:v>128.17959999999999</c:v>
                </c:pt>
                <c:pt idx="9298">
                  <c:v>128.203</c:v>
                </c:pt>
                <c:pt idx="9299">
                  <c:v>128.22640000000001</c:v>
                </c:pt>
                <c:pt idx="9300">
                  <c:v>128.24979999999999</c:v>
                </c:pt>
                <c:pt idx="9301">
                  <c:v>128.2732</c:v>
                </c:pt>
                <c:pt idx="9302">
                  <c:v>128.29660000000001</c:v>
                </c:pt>
                <c:pt idx="9303">
                  <c:v>128.32</c:v>
                </c:pt>
                <c:pt idx="9304">
                  <c:v>128.3434</c:v>
                </c:pt>
                <c:pt idx="9305">
                  <c:v>128.36680000000001</c:v>
                </c:pt>
                <c:pt idx="9306">
                  <c:v>128.3903</c:v>
                </c:pt>
                <c:pt idx="9307">
                  <c:v>128.41370000000001</c:v>
                </c:pt>
                <c:pt idx="9308">
                  <c:v>128.43709999999999</c:v>
                </c:pt>
                <c:pt idx="9309">
                  <c:v>128.4605</c:v>
                </c:pt>
                <c:pt idx="9310">
                  <c:v>128.48390000000001</c:v>
                </c:pt>
                <c:pt idx="9311">
                  <c:v>128.50739999999999</c:v>
                </c:pt>
                <c:pt idx="9312">
                  <c:v>128.5308</c:v>
                </c:pt>
                <c:pt idx="9313">
                  <c:v>128.55420000000001</c:v>
                </c:pt>
                <c:pt idx="9314">
                  <c:v>128.57769999999999</c:v>
                </c:pt>
                <c:pt idx="9315">
                  <c:v>128.6011</c:v>
                </c:pt>
                <c:pt idx="9316">
                  <c:v>128.62459999999999</c:v>
                </c:pt>
                <c:pt idx="9317">
                  <c:v>128.648</c:v>
                </c:pt>
                <c:pt idx="9318">
                  <c:v>128.67140000000001</c:v>
                </c:pt>
                <c:pt idx="9319">
                  <c:v>128.69489999999999</c:v>
                </c:pt>
                <c:pt idx="9320">
                  <c:v>128.7183</c:v>
                </c:pt>
                <c:pt idx="9321">
                  <c:v>128.74180000000001</c:v>
                </c:pt>
                <c:pt idx="9322">
                  <c:v>128.76519999999999</c:v>
                </c:pt>
                <c:pt idx="9323">
                  <c:v>128.78870000000001</c:v>
                </c:pt>
                <c:pt idx="9324">
                  <c:v>128.81209999999999</c:v>
                </c:pt>
                <c:pt idx="9325">
                  <c:v>128.8356</c:v>
                </c:pt>
                <c:pt idx="9326">
                  <c:v>128.85910000000001</c:v>
                </c:pt>
                <c:pt idx="9327">
                  <c:v>128.88249999999999</c:v>
                </c:pt>
                <c:pt idx="9328">
                  <c:v>128.90600000000001</c:v>
                </c:pt>
                <c:pt idx="9329">
                  <c:v>128.92949999999999</c:v>
                </c:pt>
                <c:pt idx="9330">
                  <c:v>128.9529</c:v>
                </c:pt>
                <c:pt idx="9331">
                  <c:v>128.97640000000001</c:v>
                </c:pt>
                <c:pt idx="9332">
                  <c:v>128.9999</c:v>
                </c:pt>
                <c:pt idx="9333">
                  <c:v>129.02340000000001</c:v>
                </c:pt>
                <c:pt idx="9334">
                  <c:v>129.04679999999999</c:v>
                </c:pt>
                <c:pt idx="9335">
                  <c:v>129.0703</c:v>
                </c:pt>
                <c:pt idx="9336">
                  <c:v>129.09379999999999</c:v>
                </c:pt>
                <c:pt idx="9337">
                  <c:v>129.1173</c:v>
                </c:pt>
                <c:pt idx="9338">
                  <c:v>129.14080000000001</c:v>
                </c:pt>
                <c:pt idx="9339">
                  <c:v>129.1643</c:v>
                </c:pt>
                <c:pt idx="9340">
                  <c:v>129.18780000000001</c:v>
                </c:pt>
                <c:pt idx="9341">
                  <c:v>129.21119999999999</c:v>
                </c:pt>
                <c:pt idx="9342">
                  <c:v>129.2347</c:v>
                </c:pt>
                <c:pt idx="9343">
                  <c:v>129.25819999999999</c:v>
                </c:pt>
                <c:pt idx="9344">
                  <c:v>129.2817</c:v>
                </c:pt>
                <c:pt idx="9345">
                  <c:v>129.30520000000001</c:v>
                </c:pt>
                <c:pt idx="9346">
                  <c:v>129.3287</c:v>
                </c:pt>
                <c:pt idx="9347">
                  <c:v>129.35220000000001</c:v>
                </c:pt>
                <c:pt idx="9348">
                  <c:v>129.3758</c:v>
                </c:pt>
                <c:pt idx="9349">
                  <c:v>129.39930000000001</c:v>
                </c:pt>
                <c:pt idx="9350">
                  <c:v>129.4228</c:v>
                </c:pt>
                <c:pt idx="9351">
                  <c:v>129.44630000000001</c:v>
                </c:pt>
                <c:pt idx="9352">
                  <c:v>129.46979999999999</c:v>
                </c:pt>
                <c:pt idx="9353">
                  <c:v>129.4933</c:v>
                </c:pt>
                <c:pt idx="9354">
                  <c:v>129.51679999999999</c:v>
                </c:pt>
                <c:pt idx="9355">
                  <c:v>129.54040000000001</c:v>
                </c:pt>
                <c:pt idx="9356">
                  <c:v>129.56389999999999</c:v>
                </c:pt>
                <c:pt idx="9357">
                  <c:v>129.5874</c:v>
                </c:pt>
                <c:pt idx="9358">
                  <c:v>129.61089999999999</c:v>
                </c:pt>
                <c:pt idx="9359">
                  <c:v>129.6345</c:v>
                </c:pt>
                <c:pt idx="9360">
                  <c:v>129.65799999999999</c:v>
                </c:pt>
                <c:pt idx="9361">
                  <c:v>129.6815</c:v>
                </c:pt>
                <c:pt idx="9362">
                  <c:v>129.70509999999999</c:v>
                </c:pt>
                <c:pt idx="9363">
                  <c:v>129.7286</c:v>
                </c:pt>
                <c:pt idx="9364">
                  <c:v>129.75219999999999</c:v>
                </c:pt>
                <c:pt idx="9365">
                  <c:v>129.7757</c:v>
                </c:pt>
                <c:pt idx="9366">
                  <c:v>129.79929999999999</c:v>
                </c:pt>
                <c:pt idx="9367">
                  <c:v>129.8228</c:v>
                </c:pt>
                <c:pt idx="9368">
                  <c:v>129.84639999999999</c:v>
                </c:pt>
                <c:pt idx="9369">
                  <c:v>129.8699</c:v>
                </c:pt>
                <c:pt idx="9370">
                  <c:v>129.89349999999999</c:v>
                </c:pt>
                <c:pt idx="9371">
                  <c:v>129.917</c:v>
                </c:pt>
                <c:pt idx="9372">
                  <c:v>129.94059999999999</c:v>
                </c:pt>
                <c:pt idx="9373">
                  <c:v>129.96420000000001</c:v>
                </c:pt>
                <c:pt idx="9374">
                  <c:v>129.98769999999999</c:v>
                </c:pt>
                <c:pt idx="9375">
                  <c:v>130.01130000000001</c:v>
                </c:pt>
                <c:pt idx="9376">
                  <c:v>130.03489999999999</c:v>
                </c:pt>
                <c:pt idx="9377">
                  <c:v>130.05840000000001</c:v>
                </c:pt>
                <c:pt idx="9378">
                  <c:v>130.08199999999999</c:v>
                </c:pt>
                <c:pt idx="9379">
                  <c:v>130.10560000000001</c:v>
                </c:pt>
                <c:pt idx="9380">
                  <c:v>130.12909999999999</c:v>
                </c:pt>
                <c:pt idx="9381">
                  <c:v>130.15270000000001</c:v>
                </c:pt>
                <c:pt idx="9382">
                  <c:v>130.1763</c:v>
                </c:pt>
                <c:pt idx="9383">
                  <c:v>130.19990000000001</c:v>
                </c:pt>
                <c:pt idx="9384">
                  <c:v>130.2235</c:v>
                </c:pt>
                <c:pt idx="9385">
                  <c:v>130.24709999999999</c:v>
                </c:pt>
                <c:pt idx="9386">
                  <c:v>130.2706</c:v>
                </c:pt>
                <c:pt idx="9387">
                  <c:v>130.29419999999999</c:v>
                </c:pt>
                <c:pt idx="9388">
                  <c:v>130.31780000000001</c:v>
                </c:pt>
                <c:pt idx="9389">
                  <c:v>130.34139999999999</c:v>
                </c:pt>
                <c:pt idx="9390">
                  <c:v>130.36500000000001</c:v>
                </c:pt>
                <c:pt idx="9391">
                  <c:v>130.3886</c:v>
                </c:pt>
                <c:pt idx="9392">
                  <c:v>130.41220000000001</c:v>
                </c:pt>
                <c:pt idx="9393">
                  <c:v>130.4358</c:v>
                </c:pt>
                <c:pt idx="9394">
                  <c:v>130.45939999999999</c:v>
                </c:pt>
                <c:pt idx="9395">
                  <c:v>130.483</c:v>
                </c:pt>
                <c:pt idx="9396">
                  <c:v>130.5067</c:v>
                </c:pt>
                <c:pt idx="9397">
                  <c:v>130.53030000000001</c:v>
                </c:pt>
                <c:pt idx="9398">
                  <c:v>130.5539</c:v>
                </c:pt>
                <c:pt idx="9399">
                  <c:v>130.57749999999999</c:v>
                </c:pt>
                <c:pt idx="9400">
                  <c:v>130.6011</c:v>
                </c:pt>
                <c:pt idx="9401">
                  <c:v>130.62469999999999</c:v>
                </c:pt>
                <c:pt idx="9402">
                  <c:v>130.64840000000001</c:v>
                </c:pt>
                <c:pt idx="9403">
                  <c:v>130.672</c:v>
                </c:pt>
                <c:pt idx="9404">
                  <c:v>130.69560000000001</c:v>
                </c:pt>
                <c:pt idx="9405">
                  <c:v>130.7192</c:v>
                </c:pt>
                <c:pt idx="9406">
                  <c:v>130.74289999999999</c:v>
                </c:pt>
                <c:pt idx="9407">
                  <c:v>130.76650000000001</c:v>
                </c:pt>
                <c:pt idx="9408">
                  <c:v>130.7901</c:v>
                </c:pt>
                <c:pt idx="9409">
                  <c:v>130.81379999999999</c:v>
                </c:pt>
                <c:pt idx="9410">
                  <c:v>130.8374</c:v>
                </c:pt>
                <c:pt idx="9411">
                  <c:v>130.86109999999999</c:v>
                </c:pt>
                <c:pt idx="9412">
                  <c:v>130.88470000000001</c:v>
                </c:pt>
                <c:pt idx="9413">
                  <c:v>130.9084</c:v>
                </c:pt>
                <c:pt idx="9414">
                  <c:v>130.93199999999999</c:v>
                </c:pt>
                <c:pt idx="9415">
                  <c:v>130.95570000000001</c:v>
                </c:pt>
                <c:pt idx="9416">
                  <c:v>130.97929999999999</c:v>
                </c:pt>
                <c:pt idx="9417">
                  <c:v>131.00299999999999</c:v>
                </c:pt>
                <c:pt idx="9418">
                  <c:v>131.0266</c:v>
                </c:pt>
                <c:pt idx="9419">
                  <c:v>131.05029999999999</c:v>
                </c:pt>
                <c:pt idx="9420">
                  <c:v>131.07390000000001</c:v>
                </c:pt>
                <c:pt idx="9421">
                  <c:v>131.0976</c:v>
                </c:pt>
                <c:pt idx="9422">
                  <c:v>131.12129999999999</c:v>
                </c:pt>
                <c:pt idx="9423">
                  <c:v>131.14490000000001</c:v>
                </c:pt>
                <c:pt idx="9424">
                  <c:v>131.1686</c:v>
                </c:pt>
                <c:pt idx="9425">
                  <c:v>131.19229999999999</c:v>
                </c:pt>
                <c:pt idx="9426">
                  <c:v>131.21600000000001</c:v>
                </c:pt>
                <c:pt idx="9427">
                  <c:v>131.2396</c:v>
                </c:pt>
                <c:pt idx="9428">
                  <c:v>131.26329999999999</c:v>
                </c:pt>
                <c:pt idx="9429">
                  <c:v>131.28700000000001</c:v>
                </c:pt>
                <c:pt idx="9430">
                  <c:v>131.3107</c:v>
                </c:pt>
                <c:pt idx="9431">
                  <c:v>131.33439999999999</c:v>
                </c:pt>
                <c:pt idx="9432">
                  <c:v>131.358</c:v>
                </c:pt>
                <c:pt idx="9433">
                  <c:v>131.3817</c:v>
                </c:pt>
                <c:pt idx="9434">
                  <c:v>131.40539999999999</c:v>
                </c:pt>
                <c:pt idx="9435">
                  <c:v>131.42910000000001</c:v>
                </c:pt>
                <c:pt idx="9436">
                  <c:v>131.4528</c:v>
                </c:pt>
                <c:pt idx="9437">
                  <c:v>131.47649999999999</c:v>
                </c:pt>
                <c:pt idx="9438">
                  <c:v>131.50020000000001</c:v>
                </c:pt>
                <c:pt idx="9439">
                  <c:v>131.5239</c:v>
                </c:pt>
                <c:pt idx="9440">
                  <c:v>131.54759999999999</c:v>
                </c:pt>
                <c:pt idx="9441">
                  <c:v>131.57130000000001</c:v>
                </c:pt>
                <c:pt idx="9442">
                  <c:v>131.595</c:v>
                </c:pt>
                <c:pt idx="9443">
                  <c:v>131.61879999999999</c:v>
                </c:pt>
                <c:pt idx="9444">
                  <c:v>131.64250000000001</c:v>
                </c:pt>
                <c:pt idx="9445">
                  <c:v>131.6662</c:v>
                </c:pt>
                <c:pt idx="9446">
                  <c:v>131.68989999999999</c:v>
                </c:pt>
                <c:pt idx="9447">
                  <c:v>131.71360000000001</c:v>
                </c:pt>
                <c:pt idx="9448">
                  <c:v>131.73740000000001</c:v>
                </c:pt>
                <c:pt idx="9449">
                  <c:v>131.7611</c:v>
                </c:pt>
                <c:pt idx="9450">
                  <c:v>131.78479999999999</c:v>
                </c:pt>
                <c:pt idx="9451">
                  <c:v>131.80850000000001</c:v>
                </c:pt>
                <c:pt idx="9452">
                  <c:v>131.8322</c:v>
                </c:pt>
                <c:pt idx="9453">
                  <c:v>131.85599999999999</c:v>
                </c:pt>
                <c:pt idx="9454">
                  <c:v>131.87970000000001</c:v>
                </c:pt>
                <c:pt idx="9455">
                  <c:v>131.90350000000001</c:v>
                </c:pt>
                <c:pt idx="9456">
                  <c:v>131.9272</c:v>
                </c:pt>
                <c:pt idx="9457">
                  <c:v>131.95089999999999</c:v>
                </c:pt>
                <c:pt idx="9458">
                  <c:v>131.97470000000001</c:v>
                </c:pt>
                <c:pt idx="9459">
                  <c:v>131.9984</c:v>
                </c:pt>
                <c:pt idx="9460">
                  <c:v>132.0222</c:v>
                </c:pt>
                <c:pt idx="9461">
                  <c:v>132.04589999999999</c:v>
                </c:pt>
                <c:pt idx="9462">
                  <c:v>132.06970000000001</c:v>
                </c:pt>
                <c:pt idx="9463">
                  <c:v>132.0934</c:v>
                </c:pt>
                <c:pt idx="9464">
                  <c:v>132.1172</c:v>
                </c:pt>
                <c:pt idx="9465">
                  <c:v>132.14089999999999</c:v>
                </c:pt>
                <c:pt idx="9466">
                  <c:v>132.16470000000001</c:v>
                </c:pt>
                <c:pt idx="9467">
                  <c:v>132.1885</c:v>
                </c:pt>
                <c:pt idx="9468">
                  <c:v>132.2122</c:v>
                </c:pt>
                <c:pt idx="9469">
                  <c:v>132.23599999999999</c:v>
                </c:pt>
                <c:pt idx="9470">
                  <c:v>132.25980000000001</c:v>
                </c:pt>
                <c:pt idx="9471">
                  <c:v>132.2835</c:v>
                </c:pt>
                <c:pt idx="9472">
                  <c:v>132.3073</c:v>
                </c:pt>
                <c:pt idx="9473">
                  <c:v>132.33109999999999</c:v>
                </c:pt>
                <c:pt idx="9474">
                  <c:v>132.35489999999999</c:v>
                </c:pt>
                <c:pt idx="9475">
                  <c:v>132.37860000000001</c:v>
                </c:pt>
                <c:pt idx="9476">
                  <c:v>132.4024</c:v>
                </c:pt>
                <c:pt idx="9477">
                  <c:v>132.42619999999999</c:v>
                </c:pt>
                <c:pt idx="9478">
                  <c:v>132.44999999999999</c:v>
                </c:pt>
                <c:pt idx="9479">
                  <c:v>132.47380000000001</c:v>
                </c:pt>
                <c:pt idx="9480">
                  <c:v>132.49760000000001</c:v>
                </c:pt>
                <c:pt idx="9481">
                  <c:v>132.5213</c:v>
                </c:pt>
                <c:pt idx="9482">
                  <c:v>132.54519999999999</c:v>
                </c:pt>
                <c:pt idx="9483">
                  <c:v>132.56890000000001</c:v>
                </c:pt>
                <c:pt idx="9484">
                  <c:v>132.59270000000001</c:v>
                </c:pt>
                <c:pt idx="9485">
                  <c:v>132.6165</c:v>
                </c:pt>
                <c:pt idx="9486">
                  <c:v>132.6404</c:v>
                </c:pt>
                <c:pt idx="9487">
                  <c:v>132.66419999999999</c:v>
                </c:pt>
                <c:pt idx="9488">
                  <c:v>132.68799999999999</c:v>
                </c:pt>
                <c:pt idx="9489">
                  <c:v>132.71180000000001</c:v>
                </c:pt>
                <c:pt idx="9490">
                  <c:v>132.73560000000001</c:v>
                </c:pt>
                <c:pt idx="9491">
                  <c:v>132.7594</c:v>
                </c:pt>
                <c:pt idx="9492">
                  <c:v>132.78319999999999</c:v>
                </c:pt>
                <c:pt idx="9493">
                  <c:v>132.80699999999999</c:v>
                </c:pt>
                <c:pt idx="9494">
                  <c:v>132.83080000000001</c:v>
                </c:pt>
                <c:pt idx="9495">
                  <c:v>132.85470000000001</c:v>
                </c:pt>
                <c:pt idx="9496">
                  <c:v>132.8785</c:v>
                </c:pt>
                <c:pt idx="9497">
                  <c:v>132.9023</c:v>
                </c:pt>
                <c:pt idx="9498">
                  <c:v>132.92609999999999</c:v>
                </c:pt>
                <c:pt idx="9499">
                  <c:v>132.94999999999999</c:v>
                </c:pt>
                <c:pt idx="9500">
                  <c:v>132.97380000000001</c:v>
                </c:pt>
                <c:pt idx="9501">
                  <c:v>132.99770000000001</c:v>
                </c:pt>
                <c:pt idx="9502">
                  <c:v>133.0215</c:v>
                </c:pt>
                <c:pt idx="9503">
                  <c:v>133.0453</c:v>
                </c:pt>
                <c:pt idx="9504">
                  <c:v>133.0692</c:v>
                </c:pt>
                <c:pt idx="9505">
                  <c:v>133.09299999999999</c:v>
                </c:pt>
                <c:pt idx="9506">
                  <c:v>133.11689999999999</c:v>
                </c:pt>
                <c:pt idx="9507">
                  <c:v>133.14070000000001</c:v>
                </c:pt>
                <c:pt idx="9508">
                  <c:v>133.16460000000001</c:v>
                </c:pt>
                <c:pt idx="9509">
                  <c:v>133.1884</c:v>
                </c:pt>
                <c:pt idx="9510">
                  <c:v>133.2122</c:v>
                </c:pt>
                <c:pt idx="9511">
                  <c:v>133.23609999999999</c:v>
                </c:pt>
                <c:pt idx="9512">
                  <c:v>133.26</c:v>
                </c:pt>
                <c:pt idx="9513">
                  <c:v>133.28380000000001</c:v>
                </c:pt>
                <c:pt idx="9514">
                  <c:v>133.30770000000001</c:v>
                </c:pt>
                <c:pt idx="9515">
                  <c:v>133.33160000000001</c:v>
                </c:pt>
                <c:pt idx="9516">
                  <c:v>133.3554</c:v>
                </c:pt>
                <c:pt idx="9517">
                  <c:v>133.3793</c:v>
                </c:pt>
                <c:pt idx="9518">
                  <c:v>133.4032</c:v>
                </c:pt>
                <c:pt idx="9519">
                  <c:v>133.42699999999999</c:v>
                </c:pt>
                <c:pt idx="9520">
                  <c:v>133.45089999999999</c:v>
                </c:pt>
                <c:pt idx="9521">
                  <c:v>133.47479999999999</c:v>
                </c:pt>
                <c:pt idx="9522">
                  <c:v>133.49870000000001</c:v>
                </c:pt>
                <c:pt idx="9523">
                  <c:v>133.52260000000001</c:v>
                </c:pt>
                <c:pt idx="9524">
                  <c:v>133.54640000000001</c:v>
                </c:pt>
                <c:pt idx="9525">
                  <c:v>133.5703</c:v>
                </c:pt>
                <c:pt idx="9526">
                  <c:v>133.5942</c:v>
                </c:pt>
                <c:pt idx="9527">
                  <c:v>133.6181</c:v>
                </c:pt>
                <c:pt idx="9528">
                  <c:v>133.642</c:v>
                </c:pt>
                <c:pt idx="9529">
                  <c:v>133.66589999999999</c:v>
                </c:pt>
                <c:pt idx="9530">
                  <c:v>133.68979999999999</c:v>
                </c:pt>
                <c:pt idx="9531">
                  <c:v>133.71369999999999</c:v>
                </c:pt>
                <c:pt idx="9532">
                  <c:v>133.73759999999999</c:v>
                </c:pt>
                <c:pt idx="9533">
                  <c:v>133.76150000000001</c:v>
                </c:pt>
                <c:pt idx="9534">
                  <c:v>133.78540000000001</c:v>
                </c:pt>
                <c:pt idx="9535">
                  <c:v>133.80930000000001</c:v>
                </c:pt>
                <c:pt idx="9536">
                  <c:v>133.83320000000001</c:v>
                </c:pt>
                <c:pt idx="9537">
                  <c:v>133.8571</c:v>
                </c:pt>
                <c:pt idx="9538">
                  <c:v>133.881</c:v>
                </c:pt>
                <c:pt idx="9539">
                  <c:v>133.905</c:v>
                </c:pt>
                <c:pt idx="9540">
                  <c:v>133.9289</c:v>
                </c:pt>
                <c:pt idx="9541">
                  <c:v>133.9528</c:v>
                </c:pt>
                <c:pt idx="9542">
                  <c:v>133.97669999999999</c:v>
                </c:pt>
                <c:pt idx="9543">
                  <c:v>134.00059999999999</c:v>
                </c:pt>
                <c:pt idx="9544">
                  <c:v>134.02459999999999</c:v>
                </c:pt>
                <c:pt idx="9545">
                  <c:v>134.04849999999999</c:v>
                </c:pt>
                <c:pt idx="9546">
                  <c:v>134.07239999999999</c:v>
                </c:pt>
                <c:pt idx="9547">
                  <c:v>134.09639999999999</c:v>
                </c:pt>
                <c:pt idx="9548">
                  <c:v>134.12029999999999</c:v>
                </c:pt>
                <c:pt idx="9549">
                  <c:v>134.14420000000001</c:v>
                </c:pt>
                <c:pt idx="9550">
                  <c:v>134.16820000000001</c:v>
                </c:pt>
                <c:pt idx="9551">
                  <c:v>134.19210000000001</c:v>
                </c:pt>
                <c:pt idx="9552">
                  <c:v>134.21600000000001</c:v>
                </c:pt>
                <c:pt idx="9553">
                  <c:v>134.24</c:v>
                </c:pt>
                <c:pt idx="9554">
                  <c:v>134.26390000000001</c:v>
                </c:pt>
                <c:pt idx="9555">
                  <c:v>134.28790000000001</c:v>
                </c:pt>
                <c:pt idx="9556">
                  <c:v>134.31180000000001</c:v>
                </c:pt>
                <c:pt idx="9557">
                  <c:v>134.33580000000001</c:v>
                </c:pt>
                <c:pt idx="9558">
                  <c:v>134.35980000000001</c:v>
                </c:pt>
                <c:pt idx="9559">
                  <c:v>134.3837</c:v>
                </c:pt>
                <c:pt idx="9560">
                  <c:v>134.40770000000001</c:v>
                </c:pt>
                <c:pt idx="9561">
                  <c:v>134.4316</c:v>
                </c:pt>
                <c:pt idx="9562">
                  <c:v>134.4556</c:v>
                </c:pt>
                <c:pt idx="9563">
                  <c:v>134.4796</c:v>
                </c:pt>
                <c:pt idx="9564">
                  <c:v>134.5035</c:v>
                </c:pt>
                <c:pt idx="9565">
                  <c:v>134.5275</c:v>
                </c:pt>
                <c:pt idx="9566">
                  <c:v>134.5515</c:v>
                </c:pt>
                <c:pt idx="9567">
                  <c:v>134.57550000000001</c:v>
                </c:pt>
                <c:pt idx="9568">
                  <c:v>134.5994</c:v>
                </c:pt>
                <c:pt idx="9569">
                  <c:v>134.6234</c:v>
                </c:pt>
                <c:pt idx="9570">
                  <c:v>134.6474</c:v>
                </c:pt>
                <c:pt idx="9571">
                  <c:v>134.67140000000001</c:v>
                </c:pt>
                <c:pt idx="9572">
                  <c:v>134.69540000000001</c:v>
                </c:pt>
                <c:pt idx="9573">
                  <c:v>134.71940000000001</c:v>
                </c:pt>
                <c:pt idx="9574">
                  <c:v>134.7433</c:v>
                </c:pt>
                <c:pt idx="9575">
                  <c:v>134.76730000000001</c:v>
                </c:pt>
                <c:pt idx="9576">
                  <c:v>134.79130000000001</c:v>
                </c:pt>
                <c:pt idx="9577">
                  <c:v>134.81530000000001</c:v>
                </c:pt>
                <c:pt idx="9578">
                  <c:v>134.83930000000001</c:v>
                </c:pt>
                <c:pt idx="9579">
                  <c:v>134.86330000000001</c:v>
                </c:pt>
                <c:pt idx="9580">
                  <c:v>134.88730000000001</c:v>
                </c:pt>
                <c:pt idx="9581">
                  <c:v>134.91130000000001</c:v>
                </c:pt>
                <c:pt idx="9582">
                  <c:v>134.93539999999999</c:v>
                </c:pt>
                <c:pt idx="9583">
                  <c:v>134.95939999999999</c:v>
                </c:pt>
                <c:pt idx="9584">
                  <c:v>134.98339999999999</c:v>
                </c:pt>
                <c:pt idx="9585">
                  <c:v>135.00739999999999</c:v>
                </c:pt>
                <c:pt idx="9586">
                  <c:v>135.03139999999999</c:v>
                </c:pt>
                <c:pt idx="9587">
                  <c:v>135.05539999999999</c:v>
                </c:pt>
                <c:pt idx="9588">
                  <c:v>135.0795</c:v>
                </c:pt>
                <c:pt idx="9589">
                  <c:v>135.1035</c:v>
                </c:pt>
                <c:pt idx="9590">
                  <c:v>135.1275</c:v>
                </c:pt>
                <c:pt idx="9591">
                  <c:v>135.1515</c:v>
                </c:pt>
                <c:pt idx="9592">
                  <c:v>135.1756</c:v>
                </c:pt>
                <c:pt idx="9593">
                  <c:v>135.1996</c:v>
                </c:pt>
                <c:pt idx="9594">
                  <c:v>135.2236</c:v>
                </c:pt>
                <c:pt idx="9595">
                  <c:v>135.24770000000001</c:v>
                </c:pt>
                <c:pt idx="9596">
                  <c:v>135.27170000000001</c:v>
                </c:pt>
                <c:pt idx="9597">
                  <c:v>135.29570000000001</c:v>
                </c:pt>
                <c:pt idx="9598">
                  <c:v>135.31979999999999</c:v>
                </c:pt>
                <c:pt idx="9599">
                  <c:v>135.34379999999999</c:v>
                </c:pt>
                <c:pt idx="9600">
                  <c:v>135.36789999999999</c:v>
                </c:pt>
                <c:pt idx="9601">
                  <c:v>135.39189999999999</c:v>
                </c:pt>
                <c:pt idx="9602">
                  <c:v>135.416</c:v>
                </c:pt>
                <c:pt idx="9603">
                  <c:v>135.44</c:v>
                </c:pt>
                <c:pt idx="9604">
                  <c:v>135.4641</c:v>
                </c:pt>
                <c:pt idx="9605">
                  <c:v>135.4881</c:v>
                </c:pt>
                <c:pt idx="9606">
                  <c:v>135.51220000000001</c:v>
                </c:pt>
                <c:pt idx="9607">
                  <c:v>135.53620000000001</c:v>
                </c:pt>
                <c:pt idx="9608">
                  <c:v>135.56030000000001</c:v>
                </c:pt>
                <c:pt idx="9609">
                  <c:v>135.58439999999999</c:v>
                </c:pt>
                <c:pt idx="9610">
                  <c:v>135.60839999999999</c:v>
                </c:pt>
                <c:pt idx="9611">
                  <c:v>135.63249999999999</c:v>
                </c:pt>
                <c:pt idx="9612">
                  <c:v>135.6566</c:v>
                </c:pt>
                <c:pt idx="9613">
                  <c:v>135.6807</c:v>
                </c:pt>
                <c:pt idx="9614">
                  <c:v>135.7047</c:v>
                </c:pt>
                <c:pt idx="9615">
                  <c:v>135.72880000000001</c:v>
                </c:pt>
                <c:pt idx="9616">
                  <c:v>135.75290000000001</c:v>
                </c:pt>
                <c:pt idx="9617">
                  <c:v>135.77699999999999</c:v>
                </c:pt>
                <c:pt idx="9618">
                  <c:v>135.80109999999999</c:v>
                </c:pt>
                <c:pt idx="9619">
                  <c:v>135.82509999999999</c:v>
                </c:pt>
                <c:pt idx="9620">
                  <c:v>135.8492</c:v>
                </c:pt>
                <c:pt idx="9621">
                  <c:v>135.8733</c:v>
                </c:pt>
                <c:pt idx="9622">
                  <c:v>135.8974</c:v>
                </c:pt>
                <c:pt idx="9623">
                  <c:v>135.92150000000001</c:v>
                </c:pt>
                <c:pt idx="9624">
                  <c:v>135.94560000000001</c:v>
                </c:pt>
                <c:pt idx="9625">
                  <c:v>135.96969999999999</c:v>
                </c:pt>
                <c:pt idx="9626">
                  <c:v>135.99379999999999</c:v>
                </c:pt>
                <c:pt idx="9627">
                  <c:v>136.0179</c:v>
                </c:pt>
                <c:pt idx="9628">
                  <c:v>136.042</c:v>
                </c:pt>
                <c:pt idx="9629">
                  <c:v>136.06610000000001</c:v>
                </c:pt>
                <c:pt idx="9630">
                  <c:v>136.09020000000001</c:v>
                </c:pt>
                <c:pt idx="9631">
                  <c:v>136.11429999999999</c:v>
                </c:pt>
                <c:pt idx="9632">
                  <c:v>136.13849999999999</c:v>
                </c:pt>
                <c:pt idx="9633">
                  <c:v>136.1626</c:v>
                </c:pt>
                <c:pt idx="9634">
                  <c:v>136.1867</c:v>
                </c:pt>
                <c:pt idx="9635">
                  <c:v>136.21080000000001</c:v>
                </c:pt>
                <c:pt idx="9636">
                  <c:v>136.23500000000001</c:v>
                </c:pt>
                <c:pt idx="9637">
                  <c:v>136.25909999999999</c:v>
                </c:pt>
                <c:pt idx="9638">
                  <c:v>136.28319999999999</c:v>
                </c:pt>
                <c:pt idx="9639">
                  <c:v>136.3073</c:v>
                </c:pt>
                <c:pt idx="9640">
                  <c:v>136.33150000000001</c:v>
                </c:pt>
                <c:pt idx="9641">
                  <c:v>136.35560000000001</c:v>
                </c:pt>
                <c:pt idx="9642">
                  <c:v>136.37970000000001</c:v>
                </c:pt>
                <c:pt idx="9643">
                  <c:v>136.40389999999999</c:v>
                </c:pt>
                <c:pt idx="9644">
                  <c:v>136.428</c:v>
                </c:pt>
                <c:pt idx="9645">
                  <c:v>136.4521</c:v>
                </c:pt>
                <c:pt idx="9646">
                  <c:v>136.47630000000001</c:v>
                </c:pt>
                <c:pt idx="9647">
                  <c:v>136.50040000000001</c:v>
                </c:pt>
                <c:pt idx="9648">
                  <c:v>136.52459999999999</c:v>
                </c:pt>
                <c:pt idx="9649">
                  <c:v>136.5488</c:v>
                </c:pt>
                <c:pt idx="9650">
                  <c:v>136.5729</c:v>
                </c:pt>
                <c:pt idx="9651">
                  <c:v>136.59710000000001</c:v>
                </c:pt>
                <c:pt idx="9652">
                  <c:v>136.62119999999999</c:v>
                </c:pt>
                <c:pt idx="9653">
                  <c:v>136.6454</c:v>
                </c:pt>
                <c:pt idx="9654">
                  <c:v>136.6695</c:v>
                </c:pt>
                <c:pt idx="9655">
                  <c:v>136.69370000000001</c:v>
                </c:pt>
                <c:pt idx="9656">
                  <c:v>136.71789999999999</c:v>
                </c:pt>
                <c:pt idx="9657">
                  <c:v>136.74199999999999</c:v>
                </c:pt>
                <c:pt idx="9658">
                  <c:v>136.7662</c:v>
                </c:pt>
                <c:pt idx="9659">
                  <c:v>136.79040000000001</c:v>
                </c:pt>
                <c:pt idx="9660">
                  <c:v>136.81450000000001</c:v>
                </c:pt>
                <c:pt idx="9661">
                  <c:v>136.83869999999999</c:v>
                </c:pt>
                <c:pt idx="9662">
                  <c:v>136.8629</c:v>
                </c:pt>
                <c:pt idx="9663">
                  <c:v>136.8871</c:v>
                </c:pt>
                <c:pt idx="9664">
                  <c:v>136.91130000000001</c:v>
                </c:pt>
                <c:pt idx="9665">
                  <c:v>136.93549999999999</c:v>
                </c:pt>
                <c:pt idx="9666">
                  <c:v>136.95959999999999</c:v>
                </c:pt>
                <c:pt idx="9667">
                  <c:v>136.9838</c:v>
                </c:pt>
                <c:pt idx="9668">
                  <c:v>137.00800000000001</c:v>
                </c:pt>
                <c:pt idx="9669">
                  <c:v>137.03219999999999</c:v>
                </c:pt>
                <c:pt idx="9670">
                  <c:v>137.0564</c:v>
                </c:pt>
                <c:pt idx="9671">
                  <c:v>137.0806</c:v>
                </c:pt>
                <c:pt idx="9672">
                  <c:v>137.10480000000001</c:v>
                </c:pt>
                <c:pt idx="9673">
                  <c:v>137.12899999999999</c:v>
                </c:pt>
                <c:pt idx="9674">
                  <c:v>137.1532</c:v>
                </c:pt>
                <c:pt idx="9675">
                  <c:v>137.17740000000001</c:v>
                </c:pt>
                <c:pt idx="9676">
                  <c:v>137.20160000000001</c:v>
                </c:pt>
                <c:pt idx="9677">
                  <c:v>137.22579999999999</c:v>
                </c:pt>
                <c:pt idx="9678">
                  <c:v>137.25</c:v>
                </c:pt>
                <c:pt idx="9679">
                  <c:v>137.27430000000001</c:v>
                </c:pt>
                <c:pt idx="9680">
                  <c:v>137.29849999999999</c:v>
                </c:pt>
                <c:pt idx="9681">
                  <c:v>137.3227</c:v>
                </c:pt>
                <c:pt idx="9682">
                  <c:v>137.34690000000001</c:v>
                </c:pt>
                <c:pt idx="9683">
                  <c:v>137.37119999999999</c:v>
                </c:pt>
                <c:pt idx="9684">
                  <c:v>137.3954</c:v>
                </c:pt>
                <c:pt idx="9685">
                  <c:v>137.4196</c:v>
                </c:pt>
                <c:pt idx="9686">
                  <c:v>137.44380000000001</c:v>
                </c:pt>
                <c:pt idx="9687">
                  <c:v>137.46809999999999</c:v>
                </c:pt>
                <c:pt idx="9688">
                  <c:v>137.4923</c:v>
                </c:pt>
                <c:pt idx="9689">
                  <c:v>137.51650000000001</c:v>
                </c:pt>
                <c:pt idx="9690">
                  <c:v>137.54079999999999</c:v>
                </c:pt>
                <c:pt idx="9691">
                  <c:v>137.565</c:v>
                </c:pt>
                <c:pt idx="9692">
                  <c:v>137.58920000000001</c:v>
                </c:pt>
                <c:pt idx="9693">
                  <c:v>137.61349999999999</c:v>
                </c:pt>
                <c:pt idx="9694">
                  <c:v>137.6377</c:v>
                </c:pt>
                <c:pt idx="9695">
                  <c:v>137.66200000000001</c:v>
                </c:pt>
                <c:pt idx="9696">
                  <c:v>137.68620000000001</c:v>
                </c:pt>
                <c:pt idx="9697">
                  <c:v>137.7105</c:v>
                </c:pt>
                <c:pt idx="9698">
                  <c:v>137.73480000000001</c:v>
                </c:pt>
                <c:pt idx="9699">
                  <c:v>137.75899999999999</c:v>
                </c:pt>
                <c:pt idx="9700">
                  <c:v>137.7833</c:v>
                </c:pt>
                <c:pt idx="9701">
                  <c:v>137.8075</c:v>
                </c:pt>
                <c:pt idx="9702">
                  <c:v>137.83179999999999</c:v>
                </c:pt>
                <c:pt idx="9703">
                  <c:v>137.8561</c:v>
                </c:pt>
                <c:pt idx="9704">
                  <c:v>137.88030000000001</c:v>
                </c:pt>
                <c:pt idx="9705">
                  <c:v>137.90459999999999</c:v>
                </c:pt>
                <c:pt idx="9706">
                  <c:v>137.9289</c:v>
                </c:pt>
                <c:pt idx="9707">
                  <c:v>137.95320000000001</c:v>
                </c:pt>
                <c:pt idx="9708">
                  <c:v>137.97739999999999</c:v>
                </c:pt>
                <c:pt idx="9709">
                  <c:v>138.0017</c:v>
                </c:pt>
                <c:pt idx="9710">
                  <c:v>138.02600000000001</c:v>
                </c:pt>
                <c:pt idx="9711">
                  <c:v>138.05029999999999</c:v>
                </c:pt>
                <c:pt idx="9712">
                  <c:v>138.0746</c:v>
                </c:pt>
                <c:pt idx="9713">
                  <c:v>138.09880000000001</c:v>
                </c:pt>
                <c:pt idx="9714">
                  <c:v>138.12309999999999</c:v>
                </c:pt>
                <c:pt idx="9715">
                  <c:v>138.1474</c:v>
                </c:pt>
                <c:pt idx="9716">
                  <c:v>138.17169999999999</c:v>
                </c:pt>
                <c:pt idx="9717">
                  <c:v>138.196</c:v>
                </c:pt>
                <c:pt idx="9718">
                  <c:v>138.22030000000001</c:v>
                </c:pt>
                <c:pt idx="9719">
                  <c:v>138.24459999999999</c:v>
                </c:pt>
                <c:pt idx="9720">
                  <c:v>138.2689</c:v>
                </c:pt>
                <c:pt idx="9721">
                  <c:v>138.29320000000001</c:v>
                </c:pt>
                <c:pt idx="9722">
                  <c:v>138.3175</c:v>
                </c:pt>
                <c:pt idx="9723">
                  <c:v>138.34180000000001</c:v>
                </c:pt>
                <c:pt idx="9724">
                  <c:v>138.36609999999999</c:v>
                </c:pt>
                <c:pt idx="9725">
                  <c:v>138.3905</c:v>
                </c:pt>
                <c:pt idx="9726">
                  <c:v>138.41480000000001</c:v>
                </c:pt>
                <c:pt idx="9727">
                  <c:v>138.4391</c:v>
                </c:pt>
                <c:pt idx="9728">
                  <c:v>138.46340000000001</c:v>
                </c:pt>
                <c:pt idx="9729">
                  <c:v>138.48769999999999</c:v>
                </c:pt>
                <c:pt idx="9730">
                  <c:v>138.5121</c:v>
                </c:pt>
                <c:pt idx="9731">
                  <c:v>138.53639999999999</c:v>
                </c:pt>
                <c:pt idx="9732">
                  <c:v>138.5607</c:v>
                </c:pt>
                <c:pt idx="9733">
                  <c:v>138.58510000000001</c:v>
                </c:pt>
                <c:pt idx="9734">
                  <c:v>138.60939999999999</c:v>
                </c:pt>
                <c:pt idx="9735">
                  <c:v>138.6337</c:v>
                </c:pt>
                <c:pt idx="9736">
                  <c:v>138.65809999999999</c:v>
                </c:pt>
                <c:pt idx="9737">
                  <c:v>138.6824</c:v>
                </c:pt>
                <c:pt idx="9738">
                  <c:v>138.70670000000001</c:v>
                </c:pt>
                <c:pt idx="9739">
                  <c:v>138.7311</c:v>
                </c:pt>
                <c:pt idx="9740">
                  <c:v>138.75540000000001</c:v>
                </c:pt>
                <c:pt idx="9741">
                  <c:v>138.77979999999999</c:v>
                </c:pt>
                <c:pt idx="9742">
                  <c:v>138.80410000000001</c:v>
                </c:pt>
                <c:pt idx="9743">
                  <c:v>138.82849999999999</c:v>
                </c:pt>
                <c:pt idx="9744">
                  <c:v>138.8528</c:v>
                </c:pt>
                <c:pt idx="9745">
                  <c:v>138.87719999999999</c:v>
                </c:pt>
                <c:pt idx="9746">
                  <c:v>138.9015</c:v>
                </c:pt>
                <c:pt idx="9747">
                  <c:v>138.92590000000001</c:v>
                </c:pt>
                <c:pt idx="9748">
                  <c:v>138.9503</c:v>
                </c:pt>
                <c:pt idx="9749">
                  <c:v>138.97460000000001</c:v>
                </c:pt>
                <c:pt idx="9750">
                  <c:v>138.999</c:v>
                </c:pt>
                <c:pt idx="9751">
                  <c:v>139.02340000000001</c:v>
                </c:pt>
                <c:pt idx="9752">
                  <c:v>139.04769999999999</c:v>
                </c:pt>
                <c:pt idx="9753">
                  <c:v>139.07210000000001</c:v>
                </c:pt>
                <c:pt idx="9754">
                  <c:v>139.09649999999999</c:v>
                </c:pt>
                <c:pt idx="9755">
                  <c:v>139.1208</c:v>
                </c:pt>
                <c:pt idx="9756">
                  <c:v>139.14519999999999</c:v>
                </c:pt>
                <c:pt idx="9757">
                  <c:v>139.1696</c:v>
                </c:pt>
                <c:pt idx="9758">
                  <c:v>139.19399999999999</c:v>
                </c:pt>
                <c:pt idx="9759">
                  <c:v>139.2184</c:v>
                </c:pt>
                <c:pt idx="9760">
                  <c:v>139.24279999999999</c:v>
                </c:pt>
                <c:pt idx="9761">
                  <c:v>139.2672</c:v>
                </c:pt>
                <c:pt idx="9762">
                  <c:v>139.29159999999999</c:v>
                </c:pt>
                <c:pt idx="9763">
                  <c:v>139.3159</c:v>
                </c:pt>
                <c:pt idx="9764">
                  <c:v>139.34030000000001</c:v>
                </c:pt>
                <c:pt idx="9765">
                  <c:v>139.3647</c:v>
                </c:pt>
                <c:pt idx="9766">
                  <c:v>139.38910000000001</c:v>
                </c:pt>
                <c:pt idx="9767">
                  <c:v>139.4135</c:v>
                </c:pt>
                <c:pt idx="9768">
                  <c:v>139.43799999999999</c:v>
                </c:pt>
                <c:pt idx="9769">
                  <c:v>139.4624</c:v>
                </c:pt>
                <c:pt idx="9770">
                  <c:v>139.48679999999999</c:v>
                </c:pt>
                <c:pt idx="9771">
                  <c:v>139.5112</c:v>
                </c:pt>
                <c:pt idx="9772">
                  <c:v>139.53559999999999</c:v>
                </c:pt>
                <c:pt idx="9773">
                  <c:v>139.56</c:v>
                </c:pt>
                <c:pt idx="9774">
                  <c:v>139.58439999999999</c:v>
                </c:pt>
                <c:pt idx="9775">
                  <c:v>139.60890000000001</c:v>
                </c:pt>
                <c:pt idx="9776">
                  <c:v>139.63329999999999</c:v>
                </c:pt>
                <c:pt idx="9777">
                  <c:v>139.65770000000001</c:v>
                </c:pt>
                <c:pt idx="9778">
                  <c:v>139.68209999999999</c:v>
                </c:pt>
                <c:pt idx="9779">
                  <c:v>139.70660000000001</c:v>
                </c:pt>
                <c:pt idx="9780">
                  <c:v>139.73099999999999</c:v>
                </c:pt>
                <c:pt idx="9781">
                  <c:v>139.75540000000001</c:v>
                </c:pt>
                <c:pt idx="9782">
                  <c:v>139.77979999999999</c:v>
                </c:pt>
                <c:pt idx="9783">
                  <c:v>139.80430000000001</c:v>
                </c:pt>
                <c:pt idx="9784">
                  <c:v>139.8287</c:v>
                </c:pt>
                <c:pt idx="9785">
                  <c:v>139.85319999999999</c:v>
                </c:pt>
                <c:pt idx="9786">
                  <c:v>139.8776</c:v>
                </c:pt>
                <c:pt idx="9787">
                  <c:v>139.90209999999999</c:v>
                </c:pt>
                <c:pt idx="9788">
                  <c:v>139.9265</c:v>
                </c:pt>
                <c:pt idx="9789">
                  <c:v>139.95099999999999</c:v>
                </c:pt>
                <c:pt idx="9790">
                  <c:v>139.97540000000001</c:v>
                </c:pt>
                <c:pt idx="9791">
                  <c:v>139.9999</c:v>
                </c:pt>
                <c:pt idx="9792">
                  <c:v>140.02430000000001</c:v>
                </c:pt>
                <c:pt idx="9793">
                  <c:v>140.0488</c:v>
                </c:pt>
                <c:pt idx="9794">
                  <c:v>140.07320000000001</c:v>
                </c:pt>
                <c:pt idx="9795">
                  <c:v>140.0977</c:v>
                </c:pt>
                <c:pt idx="9796">
                  <c:v>140.12219999999999</c:v>
                </c:pt>
                <c:pt idx="9797">
                  <c:v>140.14660000000001</c:v>
                </c:pt>
                <c:pt idx="9798">
                  <c:v>140.1711</c:v>
                </c:pt>
                <c:pt idx="9799">
                  <c:v>140.19560000000001</c:v>
                </c:pt>
                <c:pt idx="9800">
                  <c:v>140.22</c:v>
                </c:pt>
                <c:pt idx="9801">
                  <c:v>140.24449999999999</c:v>
                </c:pt>
                <c:pt idx="9802">
                  <c:v>140.26900000000001</c:v>
                </c:pt>
                <c:pt idx="9803">
                  <c:v>140.29349999999999</c:v>
                </c:pt>
                <c:pt idx="9804">
                  <c:v>140.31800000000001</c:v>
                </c:pt>
                <c:pt idx="9805">
                  <c:v>140.3425</c:v>
                </c:pt>
                <c:pt idx="9806">
                  <c:v>140.36689999999999</c:v>
                </c:pt>
                <c:pt idx="9807">
                  <c:v>140.3914</c:v>
                </c:pt>
                <c:pt idx="9808">
                  <c:v>140.41589999999999</c:v>
                </c:pt>
                <c:pt idx="9809">
                  <c:v>140.44040000000001</c:v>
                </c:pt>
                <c:pt idx="9810">
                  <c:v>140.4649</c:v>
                </c:pt>
                <c:pt idx="9811">
                  <c:v>140.48939999999999</c:v>
                </c:pt>
                <c:pt idx="9812">
                  <c:v>140.51390000000001</c:v>
                </c:pt>
                <c:pt idx="9813">
                  <c:v>140.5384</c:v>
                </c:pt>
                <c:pt idx="9814">
                  <c:v>140.56290000000001</c:v>
                </c:pt>
                <c:pt idx="9815">
                  <c:v>140.5874</c:v>
                </c:pt>
                <c:pt idx="9816">
                  <c:v>140.61189999999999</c:v>
                </c:pt>
                <c:pt idx="9817">
                  <c:v>140.63640000000001</c:v>
                </c:pt>
                <c:pt idx="9818">
                  <c:v>140.6609</c:v>
                </c:pt>
                <c:pt idx="9819">
                  <c:v>140.68549999999999</c:v>
                </c:pt>
                <c:pt idx="9820">
                  <c:v>140.71</c:v>
                </c:pt>
                <c:pt idx="9821">
                  <c:v>140.7345</c:v>
                </c:pt>
                <c:pt idx="9822">
                  <c:v>140.75899999999999</c:v>
                </c:pt>
                <c:pt idx="9823">
                  <c:v>140.7835</c:v>
                </c:pt>
                <c:pt idx="9824">
                  <c:v>140.80799999999999</c:v>
                </c:pt>
                <c:pt idx="9825">
                  <c:v>140.83260000000001</c:v>
                </c:pt>
                <c:pt idx="9826">
                  <c:v>140.8571</c:v>
                </c:pt>
                <c:pt idx="9827">
                  <c:v>140.88159999999999</c:v>
                </c:pt>
                <c:pt idx="9828">
                  <c:v>140.90620000000001</c:v>
                </c:pt>
                <c:pt idx="9829">
                  <c:v>140.9307</c:v>
                </c:pt>
                <c:pt idx="9830">
                  <c:v>140.95519999999999</c:v>
                </c:pt>
                <c:pt idx="9831">
                  <c:v>140.97980000000001</c:v>
                </c:pt>
                <c:pt idx="9832">
                  <c:v>141.0043</c:v>
                </c:pt>
                <c:pt idx="9833">
                  <c:v>141.02889999999999</c:v>
                </c:pt>
                <c:pt idx="9834">
                  <c:v>141.05340000000001</c:v>
                </c:pt>
                <c:pt idx="9835">
                  <c:v>141.078</c:v>
                </c:pt>
                <c:pt idx="9836">
                  <c:v>141.10249999999999</c:v>
                </c:pt>
                <c:pt idx="9837">
                  <c:v>141.12710000000001</c:v>
                </c:pt>
                <c:pt idx="9838">
                  <c:v>141.1516</c:v>
                </c:pt>
                <c:pt idx="9839">
                  <c:v>141.17619999999999</c:v>
                </c:pt>
                <c:pt idx="9840">
                  <c:v>141.20070000000001</c:v>
                </c:pt>
                <c:pt idx="9841">
                  <c:v>141.2253</c:v>
                </c:pt>
                <c:pt idx="9842">
                  <c:v>141.2499</c:v>
                </c:pt>
                <c:pt idx="9843">
                  <c:v>141.27440000000001</c:v>
                </c:pt>
                <c:pt idx="9844">
                  <c:v>141.29900000000001</c:v>
                </c:pt>
                <c:pt idx="9845">
                  <c:v>141.3236</c:v>
                </c:pt>
                <c:pt idx="9846">
                  <c:v>141.34809999999999</c:v>
                </c:pt>
                <c:pt idx="9847">
                  <c:v>141.37270000000001</c:v>
                </c:pt>
                <c:pt idx="9848">
                  <c:v>141.3973</c:v>
                </c:pt>
                <c:pt idx="9849">
                  <c:v>141.42189999999999</c:v>
                </c:pt>
                <c:pt idx="9850">
                  <c:v>141.44640000000001</c:v>
                </c:pt>
                <c:pt idx="9851">
                  <c:v>141.471</c:v>
                </c:pt>
                <c:pt idx="9852">
                  <c:v>141.4956</c:v>
                </c:pt>
                <c:pt idx="9853">
                  <c:v>141.52019999999999</c:v>
                </c:pt>
                <c:pt idx="9854">
                  <c:v>141.54480000000001</c:v>
                </c:pt>
                <c:pt idx="9855">
                  <c:v>141.5694</c:v>
                </c:pt>
                <c:pt idx="9856">
                  <c:v>141.59399999999999</c:v>
                </c:pt>
                <c:pt idx="9857">
                  <c:v>141.61859999999999</c:v>
                </c:pt>
                <c:pt idx="9858">
                  <c:v>141.64320000000001</c:v>
                </c:pt>
                <c:pt idx="9859">
                  <c:v>141.6678</c:v>
                </c:pt>
                <c:pt idx="9860">
                  <c:v>141.69239999999999</c:v>
                </c:pt>
                <c:pt idx="9861">
                  <c:v>141.71700000000001</c:v>
                </c:pt>
                <c:pt idx="9862">
                  <c:v>141.74160000000001</c:v>
                </c:pt>
                <c:pt idx="9863">
                  <c:v>141.7662</c:v>
                </c:pt>
                <c:pt idx="9864">
                  <c:v>141.79079999999999</c:v>
                </c:pt>
                <c:pt idx="9865">
                  <c:v>141.81540000000001</c:v>
                </c:pt>
                <c:pt idx="9866">
                  <c:v>141.84</c:v>
                </c:pt>
                <c:pt idx="9867">
                  <c:v>141.8646</c:v>
                </c:pt>
                <c:pt idx="9868">
                  <c:v>141.88929999999999</c:v>
                </c:pt>
                <c:pt idx="9869">
                  <c:v>141.91390000000001</c:v>
                </c:pt>
                <c:pt idx="9870">
                  <c:v>141.9385</c:v>
                </c:pt>
                <c:pt idx="9871">
                  <c:v>141.9631</c:v>
                </c:pt>
                <c:pt idx="9872">
                  <c:v>141.98769999999999</c:v>
                </c:pt>
                <c:pt idx="9873">
                  <c:v>142.01240000000001</c:v>
                </c:pt>
                <c:pt idx="9874">
                  <c:v>142.03700000000001</c:v>
                </c:pt>
                <c:pt idx="9875">
                  <c:v>142.0616</c:v>
                </c:pt>
                <c:pt idx="9876">
                  <c:v>142.08629999999999</c:v>
                </c:pt>
                <c:pt idx="9877">
                  <c:v>142.11089999999999</c:v>
                </c:pt>
                <c:pt idx="9878">
                  <c:v>142.13560000000001</c:v>
                </c:pt>
                <c:pt idx="9879">
                  <c:v>142.1602</c:v>
                </c:pt>
                <c:pt idx="9880">
                  <c:v>142.1848</c:v>
                </c:pt>
                <c:pt idx="9881">
                  <c:v>142.20949999999999</c:v>
                </c:pt>
                <c:pt idx="9882">
                  <c:v>142.23410000000001</c:v>
                </c:pt>
                <c:pt idx="9883">
                  <c:v>142.25880000000001</c:v>
                </c:pt>
                <c:pt idx="9884">
                  <c:v>142.2834</c:v>
                </c:pt>
                <c:pt idx="9885">
                  <c:v>142.3081</c:v>
                </c:pt>
                <c:pt idx="9886">
                  <c:v>142.33269999999999</c:v>
                </c:pt>
                <c:pt idx="9887">
                  <c:v>142.35740000000001</c:v>
                </c:pt>
                <c:pt idx="9888">
                  <c:v>142.38210000000001</c:v>
                </c:pt>
                <c:pt idx="9889">
                  <c:v>142.4067</c:v>
                </c:pt>
                <c:pt idx="9890">
                  <c:v>142.4314</c:v>
                </c:pt>
                <c:pt idx="9891">
                  <c:v>142.45609999999999</c:v>
                </c:pt>
                <c:pt idx="9892">
                  <c:v>142.48070000000001</c:v>
                </c:pt>
                <c:pt idx="9893">
                  <c:v>142.50540000000001</c:v>
                </c:pt>
                <c:pt idx="9894">
                  <c:v>142.5301</c:v>
                </c:pt>
                <c:pt idx="9895">
                  <c:v>142.5548</c:v>
                </c:pt>
                <c:pt idx="9896">
                  <c:v>142.57939999999999</c:v>
                </c:pt>
                <c:pt idx="9897">
                  <c:v>142.60409999999999</c:v>
                </c:pt>
                <c:pt idx="9898">
                  <c:v>142.62880000000001</c:v>
                </c:pt>
                <c:pt idx="9899">
                  <c:v>142.65350000000001</c:v>
                </c:pt>
                <c:pt idx="9900">
                  <c:v>142.6782</c:v>
                </c:pt>
                <c:pt idx="9901">
                  <c:v>142.7029</c:v>
                </c:pt>
                <c:pt idx="9902">
                  <c:v>142.7276</c:v>
                </c:pt>
                <c:pt idx="9903">
                  <c:v>142.75229999999999</c:v>
                </c:pt>
                <c:pt idx="9904">
                  <c:v>142.77690000000001</c:v>
                </c:pt>
                <c:pt idx="9905">
                  <c:v>142.80170000000001</c:v>
                </c:pt>
                <c:pt idx="9906">
                  <c:v>142.8263</c:v>
                </c:pt>
                <c:pt idx="9907">
                  <c:v>142.851</c:v>
                </c:pt>
                <c:pt idx="9908">
                  <c:v>142.87569999999999</c:v>
                </c:pt>
                <c:pt idx="9909">
                  <c:v>142.90049999999999</c:v>
                </c:pt>
                <c:pt idx="9910">
                  <c:v>142.92519999999999</c:v>
                </c:pt>
                <c:pt idx="9911">
                  <c:v>142.94990000000001</c:v>
                </c:pt>
                <c:pt idx="9912">
                  <c:v>142.97460000000001</c:v>
                </c:pt>
                <c:pt idx="9913">
                  <c:v>142.99930000000001</c:v>
                </c:pt>
                <c:pt idx="9914">
                  <c:v>143.024</c:v>
                </c:pt>
                <c:pt idx="9915">
                  <c:v>143.0487</c:v>
                </c:pt>
                <c:pt idx="9916">
                  <c:v>143.0735</c:v>
                </c:pt>
                <c:pt idx="9917">
                  <c:v>143.09819999999999</c:v>
                </c:pt>
                <c:pt idx="9918">
                  <c:v>143.12289999999999</c:v>
                </c:pt>
                <c:pt idx="9919">
                  <c:v>143.14760000000001</c:v>
                </c:pt>
                <c:pt idx="9920">
                  <c:v>143.17240000000001</c:v>
                </c:pt>
                <c:pt idx="9921">
                  <c:v>143.19710000000001</c:v>
                </c:pt>
                <c:pt idx="9922">
                  <c:v>143.2218</c:v>
                </c:pt>
                <c:pt idx="9923">
                  <c:v>143.2466</c:v>
                </c:pt>
                <c:pt idx="9924">
                  <c:v>143.2713</c:v>
                </c:pt>
                <c:pt idx="9925">
                  <c:v>143.2961</c:v>
                </c:pt>
                <c:pt idx="9926">
                  <c:v>143.32079999999999</c:v>
                </c:pt>
                <c:pt idx="9927">
                  <c:v>143.34549999999999</c:v>
                </c:pt>
                <c:pt idx="9928">
                  <c:v>143.37029999999999</c:v>
                </c:pt>
                <c:pt idx="9929">
                  <c:v>143.39500000000001</c:v>
                </c:pt>
                <c:pt idx="9930">
                  <c:v>143.41980000000001</c:v>
                </c:pt>
                <c:pt idx="9931">
                  <c:v>143.44450000000001</c:v>
                </c:pt>
                <c:pt idx="9932">
                  <c:v>143.4693</c:v>
                </c:pt>
                <c:pt idx="9933">
                  <c:v>143.494</c:v>
                </c:pt>
                <c:pt idx="9934">
                  <c:v>143.5188</c:v>
                </c:pt>
                <c:pt idx="9935">
                  <c:v>143.5436</c:v>
                </c:pt>
                <c:pt idx="9936">
                  <c:v>143.56829999999999</c:v>
                </c:pt>
                <c:pt idx="9937">
                  <c:v>143.59309999999999</c:v>
                </c:pt>
                <c:pt idx="9938">
                  <c:v>143.61789999999999</c:v>
                </c:pt>
                <c:pt idx="9939">
                  <c:v>143.64259999999999</c:v>
                </c:pt>
                <c:pt idx="9940">
                  <c:v>143.66739999999999</c:v>
                </c:pt>
                <c:pt idx="9941">
                  <c:v>143.69220000000001</c:v>
                </c:pt>
                <c:pt idx="9942">
                  <c:v>143.71700000000001</c:v>
                </c:pt>
                <c:pt idx="9943">
                  <c:v>143.74170000000001</c:v>
                </c:pt>
                <c:pt idx="9944">
                  <c:v>143.76650000000001</c:v>
                </c:pt>
                <c:pt idx="9945">
                  <c:v>143.79130000000001</c:v>
                </c:pt>
                <c:pt idx="9946">
                  <c:v>143.81610000000001</c:v>
                </c:pt>
                <c:pt idx="9947">
                  <c:v>143.8409</c:v>
                </c:pt>
                <c:pt idx="9948">
                  <c:v>143.8657</c:v>
                </c:pt>
                <c:pt idx="9949">
                  <c:v>143.8905</c:v>
                </c:pt>
                <c:pt idx="9950">
                  <c:v>143.9153</c:v>
                </c:pt>
                <c:pt idx="9951">
                  <c:v>143.94</c:v>
                </c:pt>
                <c:pt idx="9952">
                  <c:v>143.9648</c:v>
                </c:pt>
                <c:pt idx="9953">
                  <c:v>143.9897</c:v>
                </c:pt>
                <c:pt idx="9954">
                  <c:v>144.0145</c:v>
                </c:pt>
                <c:pt idx="9955">
                  <c:v>144.0393</c:v>
                </c:pt>
                <c:pt idx="9956">
                  <c:v>144.0641</c:v>
                </c:pt>
                <c:pt idx="9957">
                  <c:v>144.0889</c:v>
                </c:pt>
                <c:pt idx="9958">
                  <c:v>144.11369999999999</c:v>
                </c:pt>
                <c:pt idx="9959">
                  <c:v>144.13849999999999</c:v>
                </c:pt>
                <c:pt idx="9960">
                  <c:v>144.16329999999999</c:v>
                </c:pt>
                <c:pt idx="9961">
                  <c:v>144.18809999999999</c:v>
                </c:pt>
                <c:pt idx="9962">
                  <c:v>144.21299999999999</c:v>
                </c:pt>
                <c:pt idx="9963">
                  <c:v>144.23779999999999</c:v>
                </c:pt>
                <c:pt idx="9964">
                  <c:v>144.26259999999999</c:v>
                </c:pt>
                <c:pt idx="9965">
                  <c:v>144.28739999999999</c:v>
                </c:pt>
                <c:pt idx="9966">
                  <c:v>144.31219999999999</c:v>
                </c:pt>
                <c:pt idx="9967">
                  <c:v>144.33709999999999</c:v>
                </c:pt>
                <c:pt idx="9968">
                  <c:v>144.36189999999999</c:v>
                </c:pt>
                <c:pt idx="9969">
                  <c:v>144.38669999999999</c:v>
                </c:pt>
                <c:pt idx="9970">
                  <c:v>144.41159999999999</c:v>
                </c:pt>
                <c:pt idx="9971">
                  <c:v>144.43639999999999</c:v>
                </c:pt>
                <c:pt idx="9972">
                  <c:v>144.46129999999999</c:v>
                </c:pt>
                <c:pt idx="9973">
                  <c:v>144.48609999999999</c:v>
                </c:pt>
                <c:pt idx="9974">
                  <c:v>144.51089999999999</c:v>
                </c:pt>
                <c:pt idx="9975">
                  <c:v>144.53579999999999</c:v>
                </c:pt>
                <c:pt idx="9976">
                  <c:v>144.56059999999999</c:v>
                </c:pt>
                <c:pt idx="9977">
                  <c:v>144.5855</c:v>
                </c:pt>
                <c:pt idx="9978">
                  <c:v>144.6104</c:v>
                </c:pt>
                <c:pt idx="9979">
                  <c:v>144.6352</c:v>
                </c:pt>
                <c:pt idx="9980">
                  <c:v>144.6601</c:v>
                </c:pt>
                <c:pt idx="9981">
                  <c:v>144.6849</c:v>
                </c:pt>
                <c:pt idx="9982">
                  <c:v>144.7098</c:v>
                </c:pt>
                <c:pt idx="9983">
                  <c:v>144.7346</c:v>
                </c:pt>
                <c:pt idx="9984">
                  <c:v>144.7595</c:v>
                </c:pt>
                <c:pt idx="9985">
                  <c:v>144.78440000000001</c:v>
                </c:pt>
                <c:pt idx="9986">
                  <c:v>144.8092</c:v>
                </c:pt>
                <c:pt idx="9987">
                  <c:v>144.83410000000001</c:v>
                </c:pt>
                <c:pt idx="9988">
                  <c:v>144.85900000000001</c:v>
                </c:pt>
                <c:pt idx="9989">
                  <c:v>144.88390000000001</c:v>
                </c:pt>
                <c:pt idx="9990">
                  <c:v>144.90880000000001</c:v>
                </c:pt>
                <c:pt idx="9991">
                  <c:v>144.93360000000001</c:v>
                </c:pt>
                <c:pt idx="9992">
                  <c:v>144.95849999999999</c:v>
                </c:pt>
                <c:pt idx="9993">
                  <c:v>144.98339999999999</c:v>
                </c:pt>
                <c:pt idx="9994">
                  <c:v>145.00829999999999</c:v>
                </c:pt>
                <c:pt idx="9995">
                  <c:v>145.03319999999999</c:v>
                </c:pt>
                <c:pt idx="9996">
                  <c:v>145.0581</c:v>
                </c:pt>
                <c:pt idx="9997">
                  <c:v>145.083</c:v>
                </c:pt>
                <c:pt idx="9998">
                  <c:v>145.1079</c:v>
                </c:pt>
                <c:pt idx="9999">
                  <c:v>145.1328</c:v>
                </c:pt>
                <c:pt idx="10000">
                  <c:v>145.15770000000001</c:v>
                </c:pt>
                <c:pt idx="10001">
                  <c:v>145.18260000000001</c:v>
                </c:pt>
                <c:pt idx="10002">
                  <c:v>145.20750000000001</c:v>
                </c:pt>
                <c:pt idx="10003">
                  <c:v>145.23240000000001</c:v>
                </c:pt>
                <c:pt idx="10004">
                  <c:v>145.25729999999999</c:v>
                </c:pt>
                <c:pt idx="10005">
                  <c:v>145.28219999999999</c:v>
                </c:pt>
                <c:pt idx="10006">
                  <c:v>145.30709999999999</c:v>
                </c:pt>
                <c:pt idx="10007">
                  <c:v>145.33199999999999</c:v>
                </c:pt>
                <c:pt idx="10008">
                  <c:v>145.3569</c:v>
                </c:pt>
                <c:pt idx="10009">
                  <c:v>145.3819</c:v>
                </c:pt>
                <c:pt idx="10010">
                  <c:v>145.4068</c:v>
                </c:pt>
                <c:pt idx="10011">
                  <c:v>145.43170000000001</c:v>
                </c:pt>
                <c:pt idx="10012">
                  <c:v>145.45660000000001</c:v>
                </c:pt>
                <c:pt idx="10013">
                  <c:v>145.48159999999999</c:v>
                </c:pt>
                <c:pt idx="10014">
                  <c:v>145.50649999999999</c:v>
                </c:pt>
                <c:pt idx="10015">
                  <c:v>145.53139999999999</c:v>
                </c:pt>
                <c:pt idx="10016">
                  <c:v>145.5564</c:v>
                </c:pt>
                <c:pt idx="10017">
                  <c:v>145.5813</c:v>
                </c:pt>
                <c:pt idx="10018">
                  <c:v>145.6062</c:v>
                </c:pt>
                <c:pt idx="10019">
                  <c:v>145.63120000000001</c:v>
                </c:pt>
                <c:pt idx="10020">
                  <c:v>145.65610000000001</c:v>
                </c:pt>
                <c:pt idx="10021">
                  <c:v>145.68109999999999</c:v>
                </c:pt>
                <c:pt idx="10022">
                  <c:v>145.70599999999999</c:v>
                </c:pt>
                <c:pt idx="10023">
                  <c:v>145.73099999999999</c:v>
                </c:pt>
                <c:pt idx="10024">
                  <c:v>145.7559</c:v>
                </c:pt>
                <c:pt idx="10025">
                  <c:v>145.7809</c:v>
                </c:pt>
                <c:pt idx="10026">
                  <c:v>145.8058</c:v>
                </c:pt>
                <c:pt idx="10027">
                  <c:v>145.83080000000001</c:v>
                </c:pt>
                <c:pt idx="10028">
                  <c:v>145.85579999999999</c:v>
                </c:pt>
                <c:pt idx="10029">
                  <c:v>145.88069999999999</c:v>
                </c:pt>
                <c:pt idx="10030">
                  <c:v>145.9057</c:v>
                </c:pt>
                <c:pt idx="10031">
                  <c:v>145.9306</c:v>
                </c:pt>
                <c:pt idx="10032">
                  <c:v>145.9556</c:v>
                </c:pt>
                <c:pt idx="10033">
                  <c:v>145.98060000000001</c:v>
                </c:pt>
                <c:pt idx="10034">
                  <c:v>146.00559999999999</c:v>
                </c:pt>
                <c:pt idx="10035">
                  <c:v>146.03049999999999</c:v>
                </c:pt>
                <c:pt idx="10036">
                  <c:v>146.05549999999999</c:v>
                </c:pt>
                <c:pt idx="10037">
                  <c:v>146.0805</c:v>
                </c:pt>
                <c:pt idx="10038">
                  <c:v>146.10550000000001</c:v>
                </c:pt>
                <c:pt idx="10039">
                  <c:v>146.13050000000001</c:v>
                </c:pt>
                <c:pt idx="10040">
                  <c:v>146.15539999999999</c:v>
                </c:pt>
                <c:pt idx="10041">
                  <c:v>146.18039999999999</c:v>
                </c:pt>
                <c:pt idx="10042">
                  <c:v>146.2054</c:v>
                </c:pt>
                <c:pt idx="10043">
                  <c:v>146.2304</c:v>
                </c:pt>
                <c:pt idx="10044">
                  <c:v>146.25540000000001</c:v>
                </c:pt>
                <c:pt idx="10045">
                  <c:v>146.28039999999999</c:v>
                </c:pt>
                <c:pt idx="10046">
                  <c:v>146.30539999999999</c:v>
                </c:pt>
                <c:pt idx="10047">
                  <c:v>146.3304</c:v>
                </c:pt>
                <c:pt idx="10048">
                  <c:v>146.3554</c:v>
                </c:pt>
                <c:pt idx="10049">
                  <c:v>146.38040000000001</c:v>
                </c:pt>
                <c:pt idx="10050">
                  <c:v>146.40539999999999</c:v>
                </c:pt>
                <c:pt idx="10051">
                  <c:v>146.43039999999999</c:v>
                </c:pt>
                <c:pt idx="10052">
                  <c:v>146.4554</c:v>
                </c:pt>
                <c:pt idx="10053">
                  <c:v>146.48050000000001</c:v>
                </c:pt>
                <c:pt idx="10054">
                  <c:v>146.50550000000001</c:v>
                </c:pt>
                <c:pt idx="10055">
                  <c:v>146.53049999999999</c:v>
                </c:pt>
                <c:pt idx="10056">
                  <c:v>146.55549999999999</c:v>
                </c:pt>
                <c:pt idx="10057">
                  <c:v>146.5805</c:v>
                </c:pt>
                <c:pt idx="10058">
                  <c:v>146.60560000000001</c:v>
                </c:pt>
                <c:pt idx="10059">
                  <c:v>146.63059999999999</c:v>
                </c:pt>
                <c:pt idx="10060">
                  <c:v>146.65559999999999</c:v>
                </c:pt>
                <c:pt idx="10061">
                  <c:v>146.6806</c:v>
                </c:pt>
                <c:pt idx="10062">
                  <c:v>146.70570000000001</c:v>
                </c:pt>
                <c:pt idx="10063">
                  <c:v>146.73070000000001</c:v>
                </c:pt>
                <c:pt idx="10064">
                  <c:v>146.75579999999999</c:v>
                </c:pt>
                <c:pt idx="10065">
                  <c:v>146.7808</c:v>
                </c:pt>
                <c:pt idx="10066">
                  <c:v>146.8058</c:v>
                </c:pt>
                <c:pt idx="10067">
                  <c:v>146.83090000000001</c:v>
                </c:pt>
                <c:pt idx="10068">
                  <c:v>146.85589999999999</c:v>
                </c:pt>
                <c:pt idx="10069">
                  <c:v>146.881</c:v>
                </c:pt>
                <c:pt idx="10070">
                  <c:v>146.90600000000001</c:v>
                </c:pt>
                <c:pt idx="10071">
                  <c:v>146.93109999999999</c:v>
                </c:pt>
                <c:pt idx="10072">
                  <c:v>146.95609999999999</c:v>
                </c:pt>
                <c:pt idx="10073">
                  <c:v>146.9812</c:v>
                </c:pt>
                <c:pt idx="10074">
                  <c:v>147.00620000000001</c:v>
                </c:pt>
                <c:pt idx="10075">
                  <c:v>147.03129999999999</c:v>
                </c:pt>
                <c:pt idx="10076">
                  <c:v>147.0564</c:v>
                </c:pt>
                <c:pt idx="10077">
                  <c:v>147.0814</c:v>
                </c:pt>
                <c:pt idx="10078">
                  <c:v>147.10650000000001</c:v>
                </c:pt>
                <c:pt idx="10079">
                  <c:v>147.13159999999999</c:v>
                </c:pt>
                <c:pt idx="10080">
                  <c:v>147.1566</c:v>
                </c:pt>
                <c:pt idx="10081">
                  <c:v>147.18170000000001</c:v>
                </c:pt>
                <c:pt idx="10082">
                  <c:v>147.20679999999999</c:v>
                </c:pt>
                <c:pt idx="10083">
                  <c:v>147.2319</c:v>
                </c:pt>
                <c:pt idx="10084">
                  <c:v>147.2569</c:v>
                </c:pt>
                <c:pt idx="10085">
                  <c:v>147.28200000000001</c:v>
                </c:pt>
                <c:pt idx="10086">
                  <c:v>147.30709999999999</c:v>
                </c:pt>
                <c:pt idx="10087">
                  <c:v>147.3322</c:v>
                </c:pt>
                <c:pt idx="10088">
                  <c:v>147.35730000000001</c:v>
                </c:pt>
                <c:pt idx="10089">
                  <c:v>147.38239999999999</c:v>
                </c:pt>
                <c:pt idx="10090">
                  <c:v>147.4075</c:v>
                </c:pt>
                <c:pt idx="10091">
                  <c:v>147.43260000000001</c:v>
                </c:pt>
                <c:pt idx="10092">
                  <c:v>147.45769999999999</c:v>
                </c:pt>
                <c:pt idx="10093">
                  <c:v>147.4828</c:v>
                </c:pt>
                <c:pt idx="10094">
                  <c:v>147.50790000000001</c:v>
                </c:pt>
                <c:pt idx="10095">
                  <c:v>147.53299999999999</c:v>
                </c:pt>
                <c:pt idx="10096">
                  <c:v>147.5581</c:v>
                </c:pt>
                <c:pt idx="10097">
                  <c:v>147.58320000000001</c:v>
                </c:pt>
                <c:pt idx="10098">
                  <c:v>147.60830000000001</c:v>
                </c:pt>
                <c:pt idx="10099">
                  <c:v>147.63339999999999</c:v>
                </c:pt>
                <c:pt idx="10100">
                  <c:v>147.6585</c:v>
                </c:pt>
                <c:pt idx="10101">
                  <c:v>147.68360000000001</c:v>
                </c:pt>
                <c:pt idx="10102">
                  <c:v>147.7088</c:v>
                </c:pt>
                <c:pt idx="10103">
                  <c:v>147.73390000000001</c:v>
                </c:pt>
                <c:pt idx="10104">
                  <c:v>147.75899999999999</c:v>
                </c:pt>
                <c:pt idx="10105">
                  <c:v>147.7841</c:v>
                </c:pt>
                <c:pt idx="10106">
                  <c:v>147.8092</c:v>
                </c:pt>
                <c:pt idx="10107">
                  <c:v>147.83439999999999</c:v>
                </c:pt>
                <c:pt idx="10108">
                  <c:v>147.8595</c:v>
                </c:pt>
                <c:pt idx="10109">
                  <c:v>147.88460000000001</c:v>
                </c:pt>
                <c:pt idx="10110">
                  <c:v>147.90979999999999</c:v>
                </c:pt>
                <c:pt idx="10111">
                  <c:v>147.9349</c:v>
                </c:pt>
                <c:pt idx="10112">
                  <c:v>147.96010000000001</c:v>
                </c:pt>
                <c:pt idx="10113">
                  <c:v>147.98519999999999</c:v>
                </c:pt>
                <c:pt idx="10114">
                  <c:v>148.0103</c:v>
                </c:pt>
                <c:pt idx="10115">
                  <c:v>148.03550000000001</c:v>
                </c:pt>
                <c:pt idx="10116">
                  <c:v>148.06059999999999</c:v>
                </c:pt>
                <c:pt idx="10117">
                  <c:v>148.08580000000001</c:v>
                </c:pt>
                <c:pt idx="10118">
                  <c:v>148.11089999999999</c:v>
                </c:pt>
                <c:pt idx="10119">
                  <c:v>148.1361</c:v>
                </c:pt>
                <c:pt idx="10120">
                  <c:v>148.16130000000001</c:v>
                </c:pt>
                <c:pt idx="10121">
                  <c:v>148.18639999999999</c:v>
                </c:pt>
                <c:pt idx="10122">
                  <c:v>148.2116</c:v>
                </c:pt>
                <c:pt idx="10123">
                  <c:v>148.23670000000001</c:v>
                </c:pt>
                <c:pt idx="10124">
                  <c:v>148.2619</c:v>
                </c:pt>
                <c:pt idx="10125">
                  <c:v>148.28710000000001</c:v>
                </c:pt>
                <c:pt idx="10126">
                  <c:v>148.31219999999999</c:v>
                </c:pt>
                <c:pt idx="10127">
                  <c:v>148.3374</c:v>
                </c:pt>
                <c:pt idx="10128">
                  <c:v>148.36259999999999</c:v>
                </c:pt>
                <c:pt idx="10129">
                  <c:v>148.3878</c:v>
                </c:pt>
                <c:pt idx="10130">
                  <c:v>148.41290000000001</c:v>
                </c:pt>
                <c:pt idx="10131">
                  <c:v>148.43809999999999</c:v>
                </c:pt>
                <c:pt idx="10132">
                  <c:v>148.4633</c:v>
                </c:pt>
                <c:pt idx="10133">
                  <c:v>148.48849999999999</c:v>
                </c:pt>
                <c:pt idx="10134">
                  <c:v>148.5137</c:v>
                </c:pt>
                <c:pt idx="10135">
                  <c:v>148.53890000000001</c:v>
                </c:pt>
                <c:pt idx="10136">
                  <c:v>148.5641</c:v>
                </c:pt>
                <c:pt idx="10137">
                  <c:v>148.58920000000001</c:v>
                </c:pt>
                <c:pt idx="10138">
                  <c:v>148.61439999999999</c:v>
                </c:pt>
                <c:pt idx="10139">
                  <c:v>148.6396</c:v>
                </c:pt>
                <c:pt idx="10140">
                  <c:v>148.66480000000001</c:v>
                </c:pt>
                <c:pt idx="10141">
                  <c:v>148.69</c:v>
                </c:pt>
                <c:pt idx="10142">
                  <c:v>148.71520000000001</c:v>
                </c:pt>
                <c:pt idx="10143">
                  <c:v>148.74039999999999</c:v>
                </c:pt>
                <c:pt idx="10144">
                  <c:v>148.76570000000001</c:v>
                </c:pt>
                <c:pt idx="10145">
                  <c:v>148.79089999999999</c:v>
                </c:pt>
                <c:pt idx="10146">
                  <c:v>148.81610000000001</c:v>
                </c:pt>
                <c:pt idx="10147">
                  <c:v>148.84129999999999</c:v>
                </c:pt>
                <c:pt idx="10148">
                  <c:v>148.8665</c:v>
                </c:pt>
                <c:pt idx="10149">
                  <c:v>148.89169999999999</c:v>
                </c:pt>
                <c:pt idx="10150">
                  <c:v>148.9169</c:v>
                </c:pt>
                <c:pt idx="10151">
                  <c:v>148.94220000000001</c:v>
                </c:pt>
                <c:pt idx="10152">
                  <c:v>148.9674</c:v>
                </c:pt>
                <c:pt idx="10153">
                  <c:v>148.99260000000001</c:v>
                </c:pt>
                <c:pt idx="10154">
                  <c:v>149.0179</c:v>
                </c:pt>
                <c:pt idx="10155">
                  <c:v>149.04310000000001</c:v>
                </c:pt>
                <c:pt idx="10156">
                  <c:v>149.06829999999999</c:v>
                </c:pt>
                <c:pt idx="10157">
                  <c:v>149.09360000000001</c:v>
                </c:pt>
                <c:pt idx="10158">
                  <c:v>149.11879999999999</c:v>
                </c:pt>
                <c:pt idx="10159">
                  <c:v>149.14400000000001</c:v>
                </c:pt>
                <c:pt idx="10160">
                  <c:v>149.16929999999999</c:v>
                </c:pt>
                <c:pt idx="10161">
                  <c:v>149.19450000000001</c:v>
                </c:pt>
                <c:pt idx="10162">
                  <c:v>149.21979999999999</c:v>
                </c:pt>
                <c:pt idx="10163">
                  <c:v>149.245</c:v>
                </c:pt>
                <c:pt idx="10164">
                  <c:v>149.27029999999999</c:v>
                </c:pt>
                <c:pt idx="10165">
                  <c:v>149.2955</c:v>
                </c:pt>
                <c:pt idx="10166">
                  <c:v>149.32079999999999</c:v>
                </c:pt>
                <c:pt idx="10167">
                  <c:v>149.346</c:v>
                </c:pt>
                <c:pt idx="10168">
                  <c:v>149.37129999999999</c:v>
                </c:pt>
                <c:pt idx="10169">
                  <c:v>149.39660000000001</c:v>
                </c:pt>
                <c:pt idx="10170">
                  <c:v>149.42179999999999</c:v>
                </c:pt>
                <c:pt idx="10171">
                  <c:v>149.44710000000001</c:v>
                </c:pt>
                <c:pt idx="10172">
                  <c:v>149.47239999999999</c:v>
                </c:pt>
                <c:pt idx="10173">
                  <c:v>149.49760000000001</c:v>
                </c:pt>
                <c:pt idx="10174">
                  <c:v>149.52289999999999</c:v>
                </c:pt>
                <c:pt idx="10175">
                  <c:v>149.54820000000001</c:v>
                </c:pt>
                <c:pt idx="10176">
                  <c:v>149.5735</c:v>
                </c:pt>
                <c:pt idx="10177">
                  <c:v>149.59870000000001</c:v>
                </c:pt>
                <c:pt idx="10178">
                  <c:v>149.624</c:v>
                </c:pt>
                <c:pt idx="10179">
                  <c:v>149.64930000000001</c:v>
                </c:pt>
                <c:pt idx="10180">
                  <c:v>149.6746</c:v>
                </c:pt>
                <c:pt idx="10181">
                  <c:v>149.69990000000001</c:v>
                </c:pt>
                <c:pt idx="10182">
                  <c:v>149.7252</c:v>
                </c:pt>
                <c:pt idx="10183">
                  <c:v>149.75040000000001</c:v>
                </c:pt>
                <c:pt idx="10184">
                  <c:v>149.7757</c:v>
                </c:pt>
                <c:pt idx="10185">
                  <c:v>149.80099999999999</c:v>
                </c:pt>
                <c:pt idx="10186">
                  <c:v>149.8263</c:v>
                </c:pt>
                <c:pt idx="10187">
                  <c:v>149.85159999999999</c:v>
                </c:pt>
                <c:pt idx="10188">
                  <c:v>149.87690000000001</c:v>
                </c:pt>
                <c:pt idx="10189">
                  <c:v>149.90219999999999</c:v>
                </c:pt>
                <c:pt idx="10190">
                  <c:v>149.92760000000001</c:v>
                </c:pt>
                <c:pt idx="10191">
                  <c:v>149.9529</c:v>
                </c:pt>
                <c:pt idx="10192">
                  <c:v>149.97819999999999</c:v>
                </c:pt>
                <c:pt idx="10193">
                  <c:v>150.0035</c:v>
                </c:pt>
                <c:pt idx="10194">
                  <c:v>150.02879999999999</c:v>
                </c:pt>
                <c:pt idx="10195">
                  <c:v>150.05410000000001</c:v>
                </c:pt>
                <c:pt idx="10196">
                  <c:v>150.07939999999999</c:v>
                </c:pt>
                <c:pt idx="10197">
                  <c:v>150.10480000000001</c:v>
                </c:pt>
                <c:pt idx="10198">
                  <c:v>150.1301</c:v>
                </c:pt>
                <c:pt idx="10199">
                  <c:v>150.15539999999999</c:v>
                </c:pt>
                <c:pt idx="10200">
                  <c:v>150.1807</c:v>
                </c:pt>
                <c:pt idx="10201">
                  <c:v>150.20609999999999</c:v>
                </c:pt>
                <c:pt idx="10202">
                  <c:v>150.23140000000001</c:v>
                </c:pt>
                <c:pt idx="10203">
                  <c:v>150.2567</c:v>
                </c:pt>
                <c:pt idx="10204">
                  <c:v>150.28210000000001</c:v>
                </c:pt>
                <c:pt idx="10205">
                  <c:v>150.3074</c:v>
                </c:pt>
                <c:pt idx="10206">
                  <c:v>150.33269999999999</c:v>
                </c:pt>
                <c:pt idx="10207">
                  <c:v>150.35810000000001</c:v>
                </c:pt>
                <c:pt idx="10208">
                  <c:v>150.38339999999999</c:v>
                </c:pt>
                <c:pt idx="10209">
                  <c:v>150.40880000000001</c:v>
                </c:pt>
                <c:pt idx="10210">
                  <c:v>150.4341</c:v>
                </c:pt>
                <c:pt idx="10211">
                  <c:v>150.45949999999999</c:v>
                </c:pt>
                <c:pt idx="10212">
                  <c:v>150.48480000000001</c:v>
                </c:pt>
                <c:pt idx="10213">
                  <c:v>150.5102</c:v>
                </c:pt>
                <c:pt idx="10214">
                  <c:v>150.53550000000001</c:v>
                </c:pt>
                <c:pt idx="10215">
                  <c:v>150.5609</c:v>
                </c:pt>
                <c:pt idx="10216">
                  <c:v>150.58629999999999</c:v>
                </c:pt>
                <c:pt idx="10217">
                  <c:v>150.61160000000001</c:v>
                </c:pt>
                <c:pt idx="10218">
                  <c:v>150.637</c:v>
                </c:pt>
                <c:pt idx="10219">
                  <c:v>150.66239999999999</c:v>
                </c:pt>
                <c:pt idx="10220">
                  <c:v>150.68770000000001</c:v>
                </c:pt>
                <c:pt idx="10221">
                  <c:v>150.7131</c:v>
                </c:pt>
                <c:pt idx="10222">
                  <c:v>150.73849999999999</c:v>
                </c:pt>
                <c:pt idx="10223">
                  <c:v>150.76390000000001</c:v>
                </c:pt>
                <c:pt idx="10224">
                  <c:v>150.78919999999999</c:v>
                </c:pt>
                <c:pt idx="10225">
                  <c:v>150.81460000000001</c:v>
                </c:pt>
                <c:pt idx="10226">
                  <c:v>150.84</c:v>
                </c:pt>
                <c:pt idx="10227">
                  <c:v>150.86539999999999</c:v>
                </c:pt>
                <c:pt idx="10228">
                  <c:v>150.89080000000001</c:v>
                </c:pt>
                <c:pt idx="10229">
                  <c:v>150.9162</c:v>
                </c:pt>
                <c:pt idx="10230">
                  <c:v>150.94159999999999</c:v>
                </c:pt>
                <c:pt idx="10231">
                  <c:v>150.96690000000001</c:v>
                </c:pt>
                <c:pt idx="10232">
                  <c:v>150.9923</c:v>
                </c:pt>
                <c:pt idx="10233">
                  <c:v>151.01769999999999</c:v>
                </c:pt>
                <c:pt idx="10234">
                  <c:v>151.04310000000001</c:v>
                </c:pt>
                <c:pt idx="10235">
                  <c:v>151.0685</c:v>
                </c:pt>
                <c:pt idx="10236">
                  <c:v>151.09389999999999</c:v>
                </c:pt>
                <c:pt idx="10237">
                  <c:v>151.11940000000001</c:v>
                </c:pt>
                <c:pt idx="10238">
                  <c:v>151.1448</c:v>
                </c:pt>
                <c:pt idx="10239">
                  <c:v>151.17019999999999</c:v>
                </c:pt>
                <c:pt idx="10240">
                  <c:v>151.19560000000001</c:v>
                </c:pt>
                <c:pt idx="10241">
                  <c:v>151.221</c:v>
                </c:pt>
                <c:pt idx="10242">
                  <c:v>151.24639999999999</c:v>
                </c:pt>
                <c:pt idx="10243">
                  <c:v>151.27189999999999</c:v>
                </c:pt>
                <c:pt idx="10244">
                  <c:v>151.29730000000001</c:v>
                </c:pt>
                <c:pt idx="10245">
                  <c:v>151.3227</c:v>
                </c:pt>
                <c:pt idx="10246">
                  <c:v>151.34809999999999</c:v>
                </c:pt>
                <c:pt idx="10247">
                  <c:v>151.37360000000001</c:v>
                </c:pt>
                <c:pt idx="10248">
                  <c:v>151.399</c:v>
                </c:pt>
                <c:pt idx="10249">
                  <c:v>151.42439999999999</c:v>
                </c:pt>
                <c:pt idx="10250">
                  <c:v>151.44980000000001</c:v>
                </c:pt>
                <c:pt idx="10251">
                  <c:v>151.4753</c:v>
                </c:pt>
                <c:pt idx="10252">
                  <c:v>151.50069999999999</c:v>
                </c:pt>
                <c:pt idx="10253">
                  <c:v>151.52619999999999</c:v>
                </c:pt>
                <c:pt idx="10254">
                  <c:v>151.55160000000001</c:v>
                </c:pt>
                <c:pt idx="10255">
                  <c:v>151.577</c:v>
                </c:pt>
                <c:pt idx="10256">
                  <c:v>151.60249999999999</c:v>
                </c:pt>
                <c:pt idx="10257">
                  <c:v>151.62790000000001</c:v>
                </c:pt>
                <c:pt idx="10258">
                  <c:v>151.6534</c:v>
                </c:pt>
                <c:pt idx="10259">
                  <c:v>151.6788</c:v>
                </c:pt>
                <c:pt idx="10260">
                  <c:v>151.70429999999999</c:v>
                </c:pt>
                <c:pt idx="10261">
                  <c:v>151.72980000000001</c:v>
                </c:pt>
                <c:pt idx="10262">
                  <c:v>151.7552</c:v>
                </c:pt>
                <c:pt idx="10263">
                  <c:v>151.7807</c:v>
                </c:pt>
                <c:pt idx="10264">
                  <c:v>151.80619999999999</c:v>
                </c:pt>
                <c:pt idx="10265">
                  <c:v>151.83160000000001</c:v>
                </c:pt>
                <c:pt idx="10266">
                  <c:v>151.8571</c:v>
                </c:pt>
                <c:pt idx="10267">
                  <c:v>151.8826</c:v>
                </c:pt>
                <c:pt idx="10268">
                  <c:v>151.90799999999999</c:v>
                </c:pt>
                <c:pt idx="10269">
                  <c:v>151.93350000000001</c:v>
                </c:pt>
                <c:pt idx="10270">
                  <c:v>151.959</c:v>
                </c:pt>
                <c:pt idx="10271">
                  <c:v>151.9845</c:v>
                </c:pt>
                <c:pt idx="10272">
                  <c:v>152.00989999999999</c:v>
                </c:pt>
                <c:pt idx="10273">
                  <c:v>152.03540000000001</c:v>
                </c:pt>
                <c:pt idx="10274">
                  <c:v>152.0609</c:v>
                </c:pt>
                <c:pt idx="10275">
                  <c:v>152.0864</c:v>
                </c:pt>
                <c:pt idx="10276">
                  <c:v>152.11189999999999</c:v>
                </c:pt>
                <c:pt idx="10277">
                  <c:v>152.13740000000001</c:v>
                </c:pt>
                <c:pt idx="10278">
                  <c:v>152.16290000000001</c:v>
                </c:pt>
                <c:pt idx="10279">
                  <c:v>152.1884</c:v>
                </c:pt>
                <c:pt idx="10280">
                  <c:v>152.2139</c:v>
                </c:pt>
                <c:pt idx="10281">
                  <c:v>152.23939999999999</c:v>
                </c:pt>
                <c:pt idx="10282">
                  <c:v>152.26490000000001</c:v>
                </c:pt>
                <c:pt idx="10283">
                  <c:v>152.29040000000001</c:v>
                </c:pt>
                <c:pt idx="10284">
                  <c:v>152.3159</c:v>
                </c:pt>
                <c:pt idx="10285">
                  <c:v>152.34139999999999</c:v>
                </c:pt>
                <c:pt idx="10286">
                  <c:v>152.36689999999999</c:v>
                </c:pt>
                <c:pt idx="10287">
                  <c:v>152.39240000000001</c:v>
                </c:pt>
                <c:pt idx="10288">
                  <c:v>152.4179</c:v>
                </c:pt>
                <c:pt idx="10289">
                  <c:v>152.4435</c:v>
                </c:pt>
                <c:pt idx="10290">
                  <c:v>152.46899999999999</c:v>
                </c:pt>
                <c:pt idx="10291">
                  <c:v>152.49449999999999</c:v>
                </c:pt>
                <c:pt idx="10292">
                  <c:v>152.52000000000001</c:v>
                </c:pt>
                <c:pt idx="10293">
                  <c:v>152.5455</c:v>
                </c:pt>
                <c:pt idx="10294">
                  <c:v>152.5711</c:v>
                </c:pt>
                <c:pt idx="10295">
                  <c:v>152.5966</c:v>
                </c:pt>
                <c:pt idx="10296">
                  <c:v>152.62209999999999</c:v>
                </c:pt>
                <c:pt idx="10297">
                  <c:v>152.64769999999999</c:v>
                </c:pt>
                <c:pt idx="10298">
                  <c:v>152.67320000000001</c:v>
                </c:pt>
                <c:pt idx="10299">
                  <c:v>152.69880000000001</c:v>
                </c:pt>
                <c:pt idx="10300">
                  <c:v>152.7243</c:v>
                </c:pt>
                <c:pt idx="10301">
                  <c:v>152.74979999999999</c:v>
                </c:pt>
                <c:pt idx="10302">
                  <c:v>152.77539999999999</c:v>
                </c:pt>
                <c:pt idx="10303">
                  <c:v>152.80090000000001</c:v>
                </c:pt>
                <c:pt idx="10304">
                  <c:v>152.82650000000001</c:v>
                </c:pt>
                <c:pt idx="10305">
                  <c:v>152.852</c:v>
                </c:pt>
                <c:pt idx="10306">
                  <c:v>152.8776</c:v>
                </c:pt>
                <c:pt idx="10307">
                  <c:v>152.9032</c:v>
                </c:pt>
                <c:pt idx="10308">
                  <c:v>152.92869999999999</c:v>
                </c:pt>
                <c:pt idx="10309">
                  <c:v>152.95429999999999</c:v>
                </c:pt>
                <c:pt idx="10310">
                  <c:v>152.97980000000001</c:v>
                </c:pt>
                <c:pt idx="10311">
                  <c:v>153.00540000000001</c:v>
                </c:pt>
                <c:pt idx="10312">
                  <c:v>153.03100000000001</c:v>
                </c:pt>
                <c:pt idx="10313">
                  <c:v>153.0565</c:v>
                </c:pt>
                <c:pt idx="10314">
                  <c:v>153.0821</c:v>
                </c:pt>
                <c:pt idx="10315">
                  <c:v>153.10769999999999</c:v>
                </c:pt>
                <c:pt idx="10316">
                  <c:v>153.13329999999999</c:v>
                </c:pt>
                <c:pt idx="10317">
                  <c:v>153.15880000000001</c:v>
                </c:pt>
                <c:pt idx="10318">
                  <c:v>153.18440000000001</c:v>
                </c:pt>
                <c:pt idx="10319">
                  <c:v>153.21</c:v>
                </c:pt>
                <c:pt idx="10320">
                  <c:v>153.23560000000001</c:v>
                </c:pt>
                <c:pt idx="10321">
                  <c:v>153.2612</c:v>
                </c:pt>
                <c:pt idx="10322">
                  <c:v>153.2867</c:v>
                </c:pt>
                <c:pt idx="10323">
                  <c:v>153.31229999999999</c:v>
                </c:pt>
                <c:pt idx="10324">
                  <c:v>153.33789999999999</c:v>
                </c:pt>
                <c:pt idx="10325">
                  <c:v>153.36349999999999</c:v>
                </c:pt>
                <c:pt idx="10326">
                  <c:v>153.38910000000001</c:v>
                </c:pt>
                <c:pt idx="10327">
                  <c:v>153.41470000000001</c:v>
                </c:pt>
                <c:pt idx="10328">
                  <c:v>153.44030000000001</c:v>
                </c:pt>
                <c:pt idx="10329">
                  <c:v>153.4659</c:v>
                </c:pt>
                <c:pt idx="10330">
                  <c:v>153.4915</c:v>
                </c:pt>
                <c:pt idx="10331">
                  <c:v>153.5171</c:v>
                </c:pt>
                <c:pt idx="10332">
                  <c:v>153.5428</c:v>
                </c:pt>
                <c:pt idx="10333">
                  <c:v>153.5684</c:v>
                </c:pt>
                <c:pt idx="10334">
                  <c:v>153.59399999999999</c:v>
                </c:pt>
                <c:pt idx="10335">
                  <c:v>153.61959999999999</c:v>
                </c:pt>
                <c:pt idx="10336">
                  <c:v>153.64519999999999</c:v>
                </c:pt>
                <c:pt idx="10337">
                  <c:v>153.67080000000001</c:v>
                </c:pt>
                <c:pt idx="10338">
                  <c:v>153.69649999999999</c:v>
                </c:pt>
                <c:pt idx="10339">
                  <c:v>153.72210000000001</c:v>
                </c:pt>
                <c:pt idx="10340">
                  <c:v>153.74770000000001</c:v>
                </c:pt>
                <c:pt idx="10341">
                  <c:v>153.77330000000001</c:v>
                </c:pt>
                <c:pt idx="10342">
                  <c:v>153.79900000000001</c:v>
                </c:pt>
                <c:pt idx="10343">
                  <c:v>153.8246</c:v>
                </c:pt>
                <c:pt idx="10344">
                  <c:v>153.8502</c:v>
                </c:pt>
                <c:pt idx="10345">
                  <c:v>153.8759</c:v>
                </c:pt>
                <c:pt idx="10346">
                  <c:v>153.9015</c:v>
                </c:pt>
                <c:pt idx="10347">
                  <c:v>153.9272</c:v>
                </c:pt>
                <c:pt idx="10348">
                  <c:v>153.9528</c:v>
                </c:pt>
                <c:pt idx="10349">
                  <c:v>153.97839999999999</c:v>
                </c:pt>
                <c:pt idx="10350">
                  <c:v>154.00409999999999</c:v>
                </c:pt>
                <c:pt idx="10351">
                  <c:v>154.02969999999999</c:v>
                </c:pt>
                <c:pt idx="10352">
                  <c:v>154.05539999999999</c:v>
                </c:pt>
                <c:pt idx="10353">
                  <c:v>154.08109999999999</c:v>
                </c:pt>
                <c:pt idx="10354">
                  <c:v>154.10669999999999</c:v>
                </c:pt>
                <c:pt idx="10355">
                  <c:v>154.13239999999999</c:v>
                </c:pt>
                <c:pt idx="10356">
                  <c:v>154.15799999999999</c:v>
                </c:pt>
                <c:pt idx="10357">
                  <c:v>154.18369999999999</c:v>
                </c:pt>
                <c:pt idx="10358">
                  <c:v>154.20939999999999</c:v>
                </c:pt>
                <c:pt idx="10359">
                  <c:v>154.23500000000001</c:v>
                </c:pt>
                <c:pt idx="10360">
                  <c:v>154.26070000000001</c:v>
                </c:pt>
                <c:pt idx="10361">
                  <c:v>154.28639999999999</c:v>
                </c:pt>
                <c:pt idx="10362">
                  <c:v>154.31200000000001</c:v>
                </c:pt>
                <c:pt idx="10363">
                  <c:v>154.33770000000001</c:v>
                </c:pt>
                <c:pt idx="10364">
                  <c:v>154.36340000000001</c:v>
                </c:pt>
                <c:pt idx="10365">
                  <c:v>154.38910000000001</c:v>
                </c:pt>
                <c:pt idx="10366">
                  <c:v>154.41470000000001</c:v>
                </c:pt>
                <c:pt idx="10367">
                  <c:v>154.44040000000001</c:v>
                </c:pt>
                <c:pt idx="10368">
                  <c:v>154.46610000000001</c:v>
                </c:pt>
                <c:pt idx="10369">
                  <c:v>154.49180000000001</c:v>
                </c:pt>
                <c:pt idx="10370">
                  <c:v>154.51750000000001</c:v>
                </c:pt>
                <c:pt idx="10371">
                  <c:v>154.54320000000001</c:v>
                </c:pt>
                <c:pt idx="10372">
                  <c:v>154.56890000000001</c:v>
                </c:pt>
                <c:pt idx="10373">
                  <c:v>154.59460000000001</c:v>
                </c:pt>
                <c:pt idx="10374">
                  <c:v>154.62029999999999</c:v>
                </c:pt>
                <c:pt idx="10375">
                  <c:v>154.64599999999999</c:v>
                </c:pt>
                <c:pt idx="10376">
                  <c:v>154.67169999999999</c:v>
                </c:pt>
                <c:pt idx="10377">
                  <c:v>154.69739999999999</c:v>
                </c:pt>
                <c:pt idx="10378">
                  <c:v>154.72309999999999</c:v>
                </c:pt>
                <c:pt idx="10379">
                  <c:v>154.74879999999999</c:v>
                </c:pt>
                <c:pt idx="10380">
                  <c:v>154.77449999999999</c:v>
                </c:pt>
                <c:pt idx="10381">
                  <c:v>154.80019999999999</c:v>
                </c:pt>
                <c:pt idx="10382">
                  <c:v>154.82599999999999</c:v>
                </c:pt>
                <c:pt idx="10383">
                  <c:v>154.85169999999999</c:v>
                </c:pt>
                <c:pt idx="10384">
                  <c:v>154.87739999999999</c:v>
                </c:pt>
                <c:pt idx="10385">
                  <c:v>154.90309999999999</c:v>
                </c:pt>
                <c:pt idx="10386">
                  <c:v>154.9288</c:v>
                </c:pt>
                <c:pt idx="10387">
                  <c:v>154.9546</c:v>
                </c:pt>
                <c:pt idx="10388">
                  <c:v>154.9803</c:v>
                </c:pt>
                <c:pt idx="10389">
                  <c:v>155.006</c:v>
                </c:pt>
                <c:pt idx="10390">
                  <c:v>155.0318</c:v>
                </c:pt>
                <c:pt idx="10391">
                  <c:v>155.0575</c:v>
                </c:pt>
                <c:pt idx="10392">
                  <c:v>155.08320000000001</c:v>
                </c:pt>
                <c:pt idx="10393">
                  <c:v>155.10900000000001</c:v>
                </c:pt>
                <c:pt idx="10394">
                  <c:v>155.13470000000001</c:v>
                </c:pt>
                <c:pt idx="10395">
                  <c:v>155.16050000000001</c:v>
                </c:pt>
                <c:pt idx="10396">
                  <c:v>155.18620000000001</c:v>
                </c:pt>
                <c:pt idx="10397">
                  <c:v>155.21199999999999</c:v>
                </c:pt>
                <c:pt idx="10398">
                  <c:v>155.23769999999999</c:v>
                </c:pt>
                <c:pt idx="10399">
                  <c:v>155.26349999999999</c:v>
                </c:pt>
                <c:pt idx="10400">
                  <c:v>155.28919999999999</c:v>
                </c:pt>
                <c:pt idx="10401">
                  <c:v>155.315</c:v>
                </c:pt>
                <c:pt idx="10402">
                  <c:v>155.3407</c:v>
                </c:pt>
                <c:pt idx="10403">
                  <c:v>155.3665</c:v>
                </c:pt>
                <c:pt idx="10404">
                  <c:v>155.39230000000001</c:v>
                </c:pt>
                <c:pt idx="10405">
                  <c:v>155.41800000000001</c:v>
                </c:pt>
                <c:pt idx="10406">
                  <c:v>155.44380000000001</c:v>
                </c:pt>
                <c:pt idx="10407">
                  <c:v>155.46960000000001</c:v>
                </c:pt>
                <c:pt idx="10408">
                  <c:v>155.49529999999999</c:v>
                </c:pt>
                <c:pt idx="10409">
                  <c:v>155.52109999999999</c:v>
                </c:pt>
                <c:pt idx="10410">
                  <c:v>155.54689999999999</c:v>
                </c:pt>
                <c:pt idx="10411">
                  <c:v>155.5727</c:v>
                </c:pt>
                <c:pt idx="10412">
                  <c:v>155.5984</c:v>
                </c:pt>
                <c:pt idx="10413">
                  <c:v>155.6242</c:v>
                </c:pt>
                <c:pt idx="10414">
                  <c:v>155.65</c:v>
                </c:pt>
                <c:pt idx="10415">
                  <c:v>155.67580000000001</c:v>
                </c:pt>
                <c:pt idx="10416">
                  <c:v>155.70160000000001</c:v>
                </c:pt>
                <c:pt idx="10417">
                  <c:v>155.72739999999999</c:v>
                </c:pt>
                <c:pt idx="10418">
                  <c:v>155.75319999999999</c:v>
                </c:pt>
                <c:pt idx="10419">
                  <c:v>155.779</c:v>
                </c:pt>
                <c:pt idx="10420">
                  <c:v>155.8048</c:v>
                </c:pt>
                <c:pt idx="10421">
                  <c:v>155.8306</c:v>
                </c:pt>
                <c:pt idx="10422">
                  <c:v>155.85640000000001</c:v>
                </c:pt>
                <c:pt idx="10423">
                  <c:v>155.88220000000001</c:v>
                </c:pt>
                <c:pt idx="10424">
                  <c:v>155.90799999999999</c:v>
                </c:pt>
                <c:pt idx="10425">
                  <c:v>155.93379999999999</c:v>
                </c:pt>
                <c:pt idx="10426">
                  <c:v>155.95959999999999</c:v>
                </c:pt>
                <c:pt idx="10427">
                  <c:v>155.9854</c:v>
                </c:pt>
                <c:pt idx="10428">
                  <c:v>156.0112</c:v>
                </c:pt>
                <c:pt idx="10429">
                  <c:v>156.03700000000001</c:v>
                </c:pt>
                <c:pt idx="10430">
                  <c:v>156.06290000000001</c:v>
                </c:pt>
                <c:pt idx="10431">
                  <c:v>156.08869999999999</c:v>
                </c:pt>
                <c:pt idx="10432">
                  <c:v>156.11449999999999</c:v>
                </c:pt>
                <c:pt idx="10433">
                  <c:v>156.1403</c:v>
                </c:pt>
                <c:pt idx="10434">
                  <c:v>156.1662</c:v>
                </c:pt>
                <c:pt idx="10435">
                  <c:v>156.19200000000001</c:v>
                </c:pt>
                <c:pt idx="10436">
                  <c:v>156.21780000000001</c:v>
                </c:pt>
                <c:pt idx="10437">
                  <c:v>156.24369999999999</c:v>
                </c:pt>
                <c:pt idx="10438">
                  <c:v>156.26949999999999</c:v>
                </c:pt>
                <c:pt idx="10439">
                  <c:v>156.2953</c:v>
                </c:pt>
                <c:pt idx="10440">
                  <c:v>156.3212</c:v>
                </c:pt>
                <c:pt idx="10441">
                  <c:v>156.34700000000001</c:v>
                </c:pt>
                <c:pt idx="10442">
                  <c:v>156.37289999999999</c:v>
                </c:pt>
                <c:pt idx="10443">
                  <c:v>156.39869999999999</c:v>
                </c:pt>
                <c:pt idx="10444">
                  <c:v>156.4246</c:v>
                </c:pt>
                <c:pt idx="10445">
                  <c:v>156.4504</c:v>
                </c:pt>
                <c:pt idx="10446">
                  <c:v>156.47630000000001</c:v>
                </c:pt>
                <c:pt idx="10447">
                  <c:v>156.50210000000001</c:v>
                </c:pt>
                <c:pt idx="10448">
                  <c:v>156.52799999999999</c:v>
                </c:pt>
                <c:pt idx="10449">
                  <c:v>156.5538</c:v>
                </c:pt>
                <c:pt idx="10450">
                  <c:v>156.5797</c:v>
                </c:pt>
                <c:pt idx="10451">
                  <c:v>156.60560000000001</c:v>
                </c:pt>
                <c:pt idx="10452">
                  <c:v>156.63140000000001</c:v>
                </c:pt>
                <c:pt idx="10453">
                  <c:v>156.65729999999999</c:v>
                </c:pt>
                <c:pt idx="10454">
                  <c:v>156.6832</c:v>
                </c:pt>
                <c:pt idx="10455">
                  <c:v>156.709</c:v>
                </c:pt>
                <c:pt idx="10456">
                  <c:v>156.73490000000001</c:v>
                </c:pt>
                <c:pt idx="10457">
                  <c:v>156.76079999999999</c:v>
                </c:pt>
                <c:pt idx="10458">
                  <c:v>156.7867</c:v>
                </c:pt>
                <c:pt idx="10459">
                  <c:v>156.8125</c:v>
                </c:pt>
                <c:pt idx="10460">
                  <c:v>156.83840000000001</c:v>
                </c:pt>
                <c:pt idx="10461">
                  <c:v>156.86429999999999</c:v>
                </c:pt>
                <c:pt idx="10462">
                  <c:v>156.89019999999999</c:v>
                </c:pt>
                <c:pt idx="10463">
                  <c:v>156.9161</c:v>
                </c:pt>
                <c:pt idx="10464">
                  <c:v>156.94200000000001</c:v>
                </c:pt>
                <c:pt idx="10465">
                  <c:v>156.96789999999999</c:v>
                </c:pt>
                <c:pt idx="10466">
                  <c:v>156.99379999999999</c:v>
                </c:pt>
                <c:pt idx="10467">
                  <c:v>157.0197</c:v>
                </c:pt>
                <c:pt idx="10468">
                  <c:v>157.04560000000001</c:v>
                </c:pt>
                <c:pt idx="10469">
                  <c:v>157.07149999999999</c:v>
                </c:pt>
                <c:pt idx="10470">
                  <c:v>157.09739999999999</c:v>
                </c:pt>
                <c:pt idx="10471">
                  <c:v>157.1233</c:v>
                </c:pt>
                <c:pt idx="10472">
                  <c:v>157.14920000000001</c:v>
                </c:pt>
                <c:pt idx="10473">
                  <c:v>157.17509999999999</c:v>
                </c:pt>
                <c:pt idx="10474">
                  <c:v>157.20099999999999</c:v>
                </c:pt>
                <c:pt idx="10475">
                  <c:v>157.2269</c:v>
                </c:pt>
                <c:pt idx="10476">
                  <c:v>157.25290000000001</c:v>
                </c:pt>
                <c:pt idx="10477">
                  <c:v>157.27879999999999</c:v>
                </c:pt>
                <c:pt idx="10478">
                  <c:v>157.3047</c:v>
                </c:pt>
                <c:pt idx="10479">
                  <c:v>157.3306</c:v>
                </c:pt>
                <c:pt idx="10480">
                  <c:v>157.35659999999999</c:v>
                </c:pt>
                <c:pt idx="10481">
                  <c:v>157.38249999999999</c:v>
                </c:pt>
                <c:pt idx="10482">
                  <c:v>157.4084</c:v>
                </c:pt>
                <c:pt idx="10483">
                  <c:v>157.43430000000001</c:v>
                </c:pt>
                <c:pt idx="10484">
                  <c:v>157.46029999999999</c:v>
                </c:pt>
                <c:pt idx="10485">
                  <c:v>157.4862</c:v>
                </c:pt>
                <c:pt idx="10486">
                  <c:v>157.5121</c:v>
                </c:pt>
                <c:pt idx="10487">
                  <c:v>157.53809999999999</c:v>
                </c:pt>
                <c:pt idx="10488">
                  <c:v>157.56399999999999</c:v>
                </c:pt>
                <c:pt idx="10489">
                  <c:v>157.59</c:v>
                </c:pt>
                <c:pt idx="10490">
                  <c:v>157.61590000000001</c:v>
                </c:pt>
                <c:pt idx="10491">
                  <c:v>157.64189999999999</c:v>
                </c:pt>
                <c:pt idx="10492">
                  <c:v>157.6678</c:v>
                </c:pt>
                <c:pt idx="10493">
                  <c:v>157.69380000000001</c:v>
                </c:pt>
                <c:pt idx="10494">
                  <c:v>157.71969999999999</c:v>
                </c:pt>
                <c:pt idx="10495">
                  <c:v>157.7457</c:v>
                </c:pt>
                <c:pt idx="10496">
                  <c:v>157.77170000000001</c:v>
                </c:pt>
                <c:pt idx="10497">
                  <c:v>157.79759999999999</c:v>
                </c:pt>
                <c:pt idx="10498">
                  <c:v>157.8236</c:v>
                </c:pt>
                <c:pt idx="10499">
                  <c:v>157.84950000000001</c:v>
                </c:pt>
                <c:pt idx="10500">
                  <c:v>157.87549999999999</c:v>
                </c:pt>
                <c:pt idx="10501">
                  <c:v>157.9015</c:v>
                </c:pt>
                <c:pt idx="10502">
                  <c:v>157.92750000000001</c:v>
                </c:pt>
                <c:pt idx="10503">
                  <c:v>157.95339999999999</c:v>
                </c:pt>
                <c:pt idx="10504">
                  <c:v>157.9794</c:v>
                </c:pt>
                <c:pt idx="10505">
                  <c:v>158.00540000000001</c:v>
                </c:pt>
                <c:pt idx="10506">
                  <c:v>158.03139999999999</c:v>
                </c:pt>
                <c:pt idx="10507">
                  <c:v>158.0574</c:v>
                </c:pt>
                <c:pt idx="10508">
                  <c:v>158.08330000000001</c:v>
                </c:pt>
                <c:pt idx="10509">
                  <c:v>158.10929999999999</c:v>
                </c:pt>
                <c:pt idx="10510">
                  <c:v>158.1353</c:v>
                </c:pt>
                <c:pt idx="10511">
                  <c:v>158.16130000000001</c:v>
                </c:pt>
                <c:pt idx="10512">
                  <c:v>158.18729999999999</c:v>
                </c:pt>
                <c:pt idx="10513">
                  <c:v>158.2133</c:v>
                </c:pt>
                <c:pt idx="10514">
                  <c:v>158.23929999999999</c:v>
                </c:pt>
                <c:pt idx="10515">
                  <c:v>158.2653</c:v>
                </c:pt>
                <c:pt idx="10516">
                  <c:v>158.29130000000001</c:v>
                </c:pt>
                <c:pt idx="10517">
                  <c:v>158.31729999999999</c:v>
                </c:pt>
                <c:pt idx="10518">
                  <c:v>158.3433</c:v>
                </c:pt>
                <c:pt idx="10519">
                  <c:v>158.36930000000001</c:v>
                </c:pt>
                <c:pt idx="10520">
                  <c:v>158.39529999999999</c:v>
                </c:pt>
                <c:pt idx="10521">
                  <c:v>158.4213</c:v>
                </c:pt>
                <c:pt idx="10522">
                  <c:v>158.44739999999999</c:v>
                </c:pt>
                <c:pt idx="10523">
                  <c:v>158.4734</c:v>
                </c:pt>
                <c:pt idx="10524">
                  <c:v>158.49940000000001</c:v>
                </c:pt>
                <c:pt idx="10525">
                  <c:v>158.52539999999999</c:v>
                </c:pt>
                <c:pt idx="10526">
                  <c:v>158.5514</c:v>
                </c:pt>
                <c:pt idx="10527">
                  <c:v>158.57749999999999</c:v>
                </c:pt>
                <c:pt idx="10528">
                  <c:v>158.6035</c:v>
                </c:pt>
                <c:pt idx="10529">
                  <c:v>158.62950000000001</c:v>
                </c:pt>
                <c:pt idx="10530">
                  <c:v>158.65559999999999</c:v>
                </c:pt>
                <c:pt idx="10531">
                  <c:v>158.6816</c:v>
                </c:pt>
                <c:pt idx="10532">
                  <c:v>158.70760000000001</c:v>
                </c:pt>
                <c:pt idx="10533">
                  <c:v>158.7337</c:v>
                </c:pt>
                <c:pt idx="10534">
                  <c:v>158.75970000000001</c:v>
                </c:pt>
                <c:pt idx="10535">
                  <c:v>158.78579999999999</c:v>
                </c:pt>
                <c:pt idx="10536">
                  <c:v>158.81180000000001</c:v>
                </c:pt>
                <c:pt idx="10537">
                  <c:v>158.83779999999999</c:v>
                </c:pt>
                <c:pt idx="10538">
                  <c:v>158.8639</c:v>
                </c:pt>
                <c:pt idx="10539">
                  <c:v>158.88999999999999</c:v>
                </c:pt>
                <c:pt idx="10540">
                  <c:v>158.916</c:v>
                </c:pt>
                <c:pt idx="10541">
                  <c:v>158.94210000000001</c:v>
                </c:pt>
                <c:pt idx="10542">
                  <c:v>158.96809999999999</c:v>
                </c:pt>
                <c:pt idx="10543">
                  <c:v>158.99420000000001</c:v>
                </c:pt>
                <c:pt idx="10544">
                  <c:v>159.02019999999999</c:v>
                </c:pt>
                <c:pt idx="10545">
                  <c:v>159.0463</c:v>
                </c:pt>
                <c:pt idx="10546">
                  <c:v>159.07239999999999</c:v>
                </c:pt>
                <c:pt idx="10547">
                  <c:v>159.0984</c:v>
                </c:pt>
                <c:pt idx="10548">
                  <c:v>159.12450000000001</c:v>
                </c:pt>
                <c:pt idx="10549">
                  <c:v>159.1506</c:v>
                </c:pt>
                <c:pt idx="10550">
                  <c:v>159.17670000000001</c:v>
                </c:pt>
                <c:pt idx="10551">
                  <c:v>159.20269999999999</c:v>
                </c:pt>
                <c:pt idx="10552">
                  <c:v>159.22880000000001</c:v>
                </c:pt>
                <c:pt idx="10553">
                  <c:v>159.25489999999999</c:v>
                </c:pt>
                <c:pt idx="10554">
                  <c:v>159.28100000000001</c:v>
                </c:pt>
                <c:pt idx="10555">
                  <c:v>159.30709999999999</c:v>
                </c:pt>
                <c:pt idx="10556">
                  <c:v>159.33320000000001</c:v>
                </c:pt>
                <c:pt idx="10557">
                  <c:v>159.35929999999999</c:v>
                </c:pt>
                <c:pt idx="10558">
                  <c:v>159.3853</c:v>
                </c:pt>
                <c:pt idx="10559">
                  <c:v>159.41139999999999</c:v>
                </c:pt>
                <c:pt idx="10560">
                  <c:v>159.4375</c:v>
                </c:pt>
                <c:pt idx="10561">
                  <c:v>159.46360000000001</c:v>
                </c:pt>
                <c:pt idx="10562">
                  <c:v>159.4897</c:v>
                </c:pt>
                <c:pt idx="10563">
                  <c:v>159.51580000000001</c:v>
                </c:pt>
                <c:pt idx="10564">
                  <c:v>159.5419</c:v>
                </c:pt>
                <c:pt idx="10565">
                  <c:v>159.56809999999999</c:v>
                </c:pt>
                <c:pt idx="10566">
                  <c:v>159.5942</c:v>
                </c:pt>
                <c:pt idx="10567">
                  <c:v>159.62029999999999</c:v>
                </c:pt>
                <c:pt idx="10568">
                  <c:v>159.6464</c:v>
                </c:pt>
                <c:pt idx="10569">
                  <c:v>159.67250000000001</c:v>
                </c:pt>
                <c:pt idx="10570">
                  <c:v>159.6986</c:v>
                </c:pt>
                <c:pt idx="10571">
                  <c:v>159.72470000000001</c:v>
                </c:pt>
                <c:pt idx="10572">
                  <c:v>159.7509</c:v>
                </c:pt>
                <c:pt idx="10573">
                  <c:v>159.77699999999999</c:v>
                </c:pt>
                <c:pt idx="10574">
                  <c:v>159.8031</c:v>
                </c:pt>
                <c:pt idx="10575">
                  <c:v>159.82919999999999</c:v>
                </c:pt>
                <c:pt idx="10576">
                  <c:v>159.8554</c:v>
                </c:pt>
                <c:pt idx="10577">
                  <c:v>159.88149999999999</c:v>
                </c:pt>
                <c:pt idx="10578">
                  <c:v>159.9076</c:v>
                </c:pt>
                <c:pt idx="10579">
                  <c:v>159.93379999999999</c:v>
                </c:pt>
                <c:pt idx="10580">
                  <c:v>159.9599</c:v>
                </c:pt>
                <c:pt idx="10581">
                  <c:v>159.98609999999999</c:v>
                </c:pt>
                <c:pt idx="10582">
                  <c:v>160.01220000000001</c:v>
                </c:pt>
                <c:pt idx="10583">
                  <c:v>160.03829999999999</c:v>
                </c:pt>
                <c:pt idx="10584">
                  <c:v>160.06450000000001</c:v>
                </c:pt>
                <c:pt idx="10585">
                  <c:v>160.0907</c:v>
                </c:pt>
                <c:pt idx="10586">
                  <c:v>160.11680000000001</c:v>
                </c:pt>
                <c:pt idx="10587">
                  <c:v>160.143</c:v>
                </c:pt>
                <c:pt idx="10588">
                  <c:v>160.16909999999999</c:v>
                </c:pt>
                <c:pt idx="10589">
                  <c:v>160.1953</c:v>
                </c:pt>
                <c:pt idx="10590">
                  <c:v>160.22139999999999</c:v>
                </c:pt>
                <c:pt idx="10591">
                  <c:v>160.24760000000001</c:v>
                </c:pt>
                <c:pt idx="10592">
                  <c:v>160.27379999999999</c:v>
                </c:pt>
                <c:pt idx="10593">
                  <c:v>160.29990000000001</c:v>
                </c:pt>
                <c:pt idx="10594">
                  <c:v>160.3261</c:v>
                </c:pt>
                <c:pt idx="10595">
                  <c:v>160.35230000000001</c:v>
                </c:pt>
                <c:pt idx="10596">
                  <c:v>160.3784</c:v>
                </c:pt>
                <c:pt idx="10597">
                  <c:v>160.40459999999999</c:v>
                </c:pt>
                <c:pt idx="10598">
                  <c:v>160.4308</c:v>
                </c:pt>
                <c:pt idx="10599">
                  <c:v>160.45699999999999</c:v>
                </c:pt>
                <c:pt idx="10600">
                  <c:v>160.48320000000001</c:v>
                </c:pt>
                <c:pt idx="10601">
                  <c:v>160.5093</c:v>
                </c:pt>
                <c:pt idx="10602">
                  <c:v>160.53550000000001</c:v>
                </c:pt>
                <c:pt idx="10603">
                  <c:v>160.5617</c:v>
                </c:pt>
                <c:pt idx="10604">
                  <c:v>160.58789999999999</c:v>
                </c:pt>
                <c:pt idx="10605">
                  <c:v>160.61410000000001</c:v>
                </c:pt>
                <c:pt idx="10606">
                  <c:v>160.6403</c:v>
                </c:pt>
                <c:pt idx="10607">
                  <c:v>160.66650000000001</c:v>
                </c:pt>
                <c:pt idx="10608">
                  <c:v>160.6927</c:v>
                </c:pt>
                <c:pt idx="10609">
                  <c:v>160.71889999999999</c:v>
                </c:pt>
                <c:pt idx="10610">
                  <c:v>160.74510000000001</c:v>
                </c:pt>
                <c:pt idx="10611">
                  <c:v>160.7713</c:v>
                </c:pt>
                <c:pt idx="10612">
                  <c:v>160.79750000000001</c:v>
                </c:pt>
                <c:pt idx="10613">
                  <c:v>160.8237</c:v>
                </c:pt>
                <c:pt idx="10614">
                  <c:v>160.84989999999999</c:v>
                </c:pt>
                <c:pt idx="10615">
                  <c:v>160.87610000000001</c:v>
                </c:pt>
                <c:pt idx="10616">
                  <c:v>160.9024</c:v>
                </c:pt>
                <c:pt idx="10617">
                  <c:v>160.92859999999999</c:v>
                </c:pt>
                <c:pt idx="10618">
                  <c:v>160.95480000000001</c:v>
                </c:pt>
                <c:pt idx="10619">
                  <c:v>160.98099999999999</c:v>
                </c:pt>
                <c:pt idx="10620">
                  <c:v>161.00720000000001</c:v>
                </c:pt>
                <c:pt idx="10621">
                  <c:v>161.0335</c:v>
                </c:pt>
                <c:pt idx="10622">
                  <c:v>161.05969999999999</c:v>
                </c:pt>
                <c:pt idx="10623">
                  <c:v>161.08590000000001</c:v>
                </c:pt>
                <c:pt idx="10624">
                  <c:v>161.1122</c:v>
                </c:pt>
                <c:pt idx="10625">
                  <c:v>161.13839999999999</c:v>
                </c:pt>
                <c:pt idx="10626">
                  <c:v>161.16460000000001</c:v>
                </c:pt>
                <c:pt idx="10627">
                  <c:v>161.1909</c:v>
                </c:pt>
                <c:pt idx="10628">
                  <c:v>161.21709999999999</c:v>
                </c:pt>
                <c:pt idx="10629">
                  <c:v>161.24340000000001</c:v>
                </c:pt>
                <c:pt idx="10630">
                  <c:v>161.2696</c:v>
                </c:pt>
                <c:pt idx="10631">
                  <c:v>161.29589999999999</c:v>
                </c:pt>
                <c:pt idx="10632">
                  <c:v>161.32210000000001</c:v>
                </c:pt>
                <c:pt idx="10633">
                  <c:v>161.3484</c:v>
                </c:pt>
                <c:pt idx="10634">
                  <c:v>161.37459999999999</c:v>
                </c:pt>
                <c:pt idx="10635">
                  <c:v>161.40090000000001</c:v>
                </c:pt>
                <c:pt idx="10636">
                  <c:v>161.4271</c:v>
                </c:pt>
                <c:pt idx="10637">
                  <c:v>161.45339999999999</c:v>
                </c:pt>
                <c:pt idx="10638">
                  <c:v>161.47970000000001</c:v>
                </c:pt>
                <c:pt idx="10639">
                  <c:v>161.5059</c:v>
                </c:pt>
                <c:pt idx="10640">
                  <c:v>161.53219999999999</c:v>
                </c:pt>
                <c:pt idx="10641">
                  <c:v>161.55850000000001</c:v>
                </c:pt>
                <c:pt idx="10642">
                  <c:v>161.5847</c:v>
                </c:pt>
                <c:pt idx="10643">
                  <c:v>161.61099999999999</c:v>
                </c:pt>
                <c:pt idx="10644">
                  <c:v>161.63730000000001</c:v>
                </c:pt>
                <c:pt idx="10645">
                  <c:v>161.6636</c:v>
                </c:pt>
                <c:pt idx="10646">
                  <c:v>161.68979999999999</c:v>
                </c:pt>
                <c:pt idx="10647">
                  <c:v>161.71610000000001</c:v>
                </c:pt>
                <c:pt idx="10648">
                  <c:v>161.7424</c:v>
                </c:pt>
                <c:pt idx="10649">
                  <c:v>161.7687</c:v>
                </c:pt>
                <c:pt idx="10650">
                  <c:v>161.79499999999999</c:v>
                </c:pt>
                <c:pt idx="10651">
                  <c:v>161.82130000000001</c:v>
                </c:pt>
                <c:pt idx="10652">
                  <c:v>161.8476</c:v>
                </c:pt>
                <c:pt idx="10653">
                  <c:v>161.87389999999999</c:v>
                </c:pt>
                <c:pt idx="10654">
                  <c:v>161.90020000000001</c:v>
                </c:pt>
                <c:pt idx="10655">
                  <c:v>161.9265</c:v>
                </c:pt>
                <c:pt idx="10656">
                  <c:v>161.9528</c:v>
                </c:pt>
                <c:pt idx="10657">
                  <c:v>161.97909999999999</c:v>
                </c:pt>
                <c:pt idx="10658">
                  <c:v>162.00540000000001</c:v>
                </c:pt>
                <c:pt idx="10659">
                  <c:v>162.0317</c:v>
                </c:pt>
                <c:pt idx="10660">
                  <c:v>162.05799999999999</c:v>
                </c:pt>
                <c:pt idx="10661">
                  <c:v>162.08430000000001</c:v>
                </c:pt>
                <c:pt idx="10662">
                  <c:v>162.11060000000001</c:v>
                </c:pt>
                <c:pt idx="10663">
                  <c:v>162.1369</c:v>
                </c:pt>
                <c:pt idx="10664">
                  <c:v>162.16329999999999</c:v>
                </c:pt>
                <c:pt idx="10665">
                  <c:v>162.18960000000001</c:v>
                </c:pt>
                <c:pt idx="10666">
                  <c:v>162.2159</c:v>
                </c:pt>
                <c:pt idx="10667">
                  <c:v>162.2422</c:v>
                </c:pt>
                <c:pt idx="10668">
                  <c:v>162.26859999999999</c:v>
                </c:pt>
                <c:pt idx="10669">
                  <c:v>162.29490000000001</c:v>
                </c:pt>
                <c:pt idx="10670">
                  <c:v>162.3212</c:v>
                </c:pt>
                <c:pt idx="10671">
                  <c:v>162.3475</c:v>
                </c:pt>
                <c:pt idx="10672">
                  <c:v>162.37389999999999</c:v>
                </c:pt>
                <c:pt idx="10673">
                  <c:v>162.40020000000001</c:v>
                </c:pt>
                <c:pt idx="10674">
                  <c:v>162.42660000000001</c:v>
                </c:pt>
                <c:pt idx="10675">
                  <c:v>162.4529</c:v>
                </c:pt>
                <c:pt idx="10676">
                  <c:v>162.47919999999999</c:v>
                </c:pt>
                <c:pt idx="10677">
                  <c:v>162.50559999999999</c:v>
                </c:pt>
                <c:pt idx="10678">
                  <c:v>162.53200000000001</c:v>
                </c:pt>
                <c:pt idx="10679">
                  <c:v>162.5583</c:v>
                </c:pt>
                <c:pt idx="10680">
                  <c:v>162.5847</c:v>
                </c:pt>
                <c:pt idx="10681">
                  <c:v>162.61099999999999</c:v>
                </c:pt>
                <c:pt idx="10682">
                  <c:v>162.63740000000001</c:v>
                </c:pt>
                <c:pt idx="10683">
                  <c:v>162.66370000000001</c:v>
                </c:pt>
                <c:pt idx="10684">
                  <c:v>162.6901</c:v>
                </c:pt>
                <c:pt idx="10685">
                  <c:v>162.71639999999999</c:v>
                </c:pt>
                <c:pt idx="10686">
                  <c:v>162.74279999999999</c:v>
                </c:pt>
                <c:pt idx="10687">
                  <c:v>162.76920000000001</c:v>
                </c:pt>
                <c:pt idx="10688">
                  <c:v>162.7955</c:v>
                </c:pt>
                <c:pt idx="10689">
                  <c:v>162.8219</c:v>
                </c:pt>
                <c:pt idx="10690">
                  <c:v>162.84829999999999</c:v>
                </c:pt>
                <c:pt idx="10691">
                  <c:v>162.87469999999999</c:v>
                </c:pt>
                <c:pt idx="10692">
                  <c:v>162.90110000000001</c:v>
                </c:pt>
                <c:pt idx="10693">
                  <c:v>162.92740000000001</c:v>
                </c:pt>
                <c:pt idx="10694">
                  <c:v>162.9538</c:v>
                </c:pt>
                <c:pt idx="10695">
                  <c:v>162.9802</c:v>
                </c:pt>
                <c:pt idx="10696">
                  <c:v>163.00659999999999</c:v>
                </c:pt>
                <c:pt idx="10697">
                  <c:v>163.03299999999999</c:v>
                </c:pt>
                <c:pt idx="10698">
                  <c:v>163.05940000000001</c:v>
                </c:pt>
                <c:pt idx="10699">
                  <c:v>163.08580000000001</c:v>
                </c:pt>
                <c:pt idx="10700">
                  <c:v>163.1122</c:v>
                </c:pt>
                <c:pt idx="10701">
                  <c:v>163.1386</c:v>
                </c:pt>
                <c:pt idx="10702">
                  <c:v>163.16499999999999</c:v>
                </c:pt>
                <c:pt idx="10703">
                  <c:v>163.19139999999999</c:v>
                </c:pt>
                <c:pt idx="10704">
                  <c:v>163.21780000000001</c:v>
                </c:pt>
                <c:pt idx="10705">
                  <c:v>163.24420000000001</c:v>
                </c:pt>
                <c:pt idx="10706">
                  <c:v>163.2706</c:v>
                </c:pt>
                <c:pt idx="10707">
                  <c:v>163.297</c:v>
                </c:pt>
                <c:pt idx="10708">
                  <c:v>163.32339999999999</c:v>
                </c:pt>
                <c:pt idx="10709">
                  <c:v>163.34979999999999</c:v>
                </c:pt>
                <c:pt idx="10710">
                  <c:v>163.37620000000001</c:v>
                </c:pt>
                <c:pt idx="10711">
                  <c:v>163.40270000000001</c:v>
                </c:pt>
                <c:pt idx="10712">
                  <c:v>163.42910000000001</c:v>
                </c:pt>
                <c:pt idx="10713">
                  <c:v>163.4555</c:v>
                </c:pt>
                <c:pt idx="10714">
                  <c:v>163.4819</c:v>
                </c:pt>
                <c:pt idx="10715">
                  <c:v>163.50839999999999</c:v>
                </c:pt>
                <c:pt idx="10716">
                  <c:v>163.53479999999999</c:v>
                </c:pt>
                <c:pt idx="10717">
                  <c:v>163.56120000000001</c:v>
                </c:pt>
                <c:pt idx="10718">
                  <c:v>163.58760000000001</c:v>
                </c:pt>
                <c:pt idx="10719">
                  <c:v>163.61410000000001</c:v>
                </c:pt>
                <c:pt idx="10720">
                  <c:v>163.6405</c:v>
                </c:pt>
                <c:pt idx="10721">
                  <c:v>163.667</c:v>
                </c:pt>
                <c:pt idx="10722">
                  <c:v>163.6934</c:v>
                </c:pt>
                <c:pt idx="10723">
                  <c:v>163.71979999999999</c:v>
                </c:pt>
                <c:pt idx="10724">
                  <c:v>163.74629999999999</c:v>
                </c:pt>
                <c:pt idx="10725">
                  <c:v>163.77279999999999</c:v>
                </c:pt>
                <c:pt idx="10726">
                  <c:v>163.79920000000001</c:v>
                </c:pt>
                <c:pt idx="10727">
                  <c:v>163.82570000000001</c:v>
                </c:pt>
                <c:pt idx="10728">
                  <c:v>163.85210000000001</c:v>
                </c:pt>
                <c:pt idx="10729">
                  <c:v>163.87860000000001</c:v>
                </c:pt>
                <c:pt idx="10730">
                  <c:v>163.905</c:v>
                </c:pt>
                <c:pt idx="10731">
                  <c:v>163.9315</c:v>
                </c:pt>
                <c:pt idx="10732">
                  <c:v>163.958</c:v>
                </c:pt>
                <c:pt idx="10733">
                  <c:v>163.98439999999999</c:v>
                </c:pt>
                <c:pt idx="10734">
                  <c:v>164.01089999999999</c:v>
                </c:pt>
                <c:pt idx="10735">
                  <c:v>164.03739999999999</c:v>
                </c:pt>
                <c:pt idx="10736">
                  <c:v>164.06379999999999</c:v>
                </c:pt>
                <c:pt idx="10737">
                  <c:v>164.09030000000001</c:v>
                </c:pt>
                <c:pt idx="10738">
                  <c:v>164.11680000000001</c:v>
                </c:pt>
                <c:pt idx="10739">
                  <c:v>164.14330000000001</c:v>
                </c:pt>
                <c:pt idx="10740">
                  <c:v>164.16970000000001</c:v>
                </c:pt>
                <c:pt idx="10741">
                  <c:v>164.1962</c:v>
                </c:pt>
                <c:pt idx="10742">
                  <c:v>164.2227</c:v>
                </c:pt>
                <c:pt idx="10743">
                  <c:v>164.2492</c:v>
                </c:pt>
                <c:pt idx="10744">
                  <c:v>164.2757</c:v>
                </c:pt>
                <c:pt idx="10745">
                  <c:v>164.3022</c:v>
                </c:pt>
                <c:pt idx="10746">
                  <c:v>164.3287</c:v>
                </c:pt>
                <c:pt idx="10747">
                  <c:v>164.3552</c:v>
                </c:pt>
                <c:pt idx="10748">
                  <c:v>164.3817</c:v>
                </c:pt>
                <c:pt idx="10749">
                  <c:v>164.40819999999999</c:v>
                </c:pt>
                <c:pt idx="10750">
                  <c:v>164.43469999999999</c:v>
                </c:pt>
                <c:pt idx="10751">
                  <c:v>164.46119999999999</c:v>
                </c:pt>
                <c:pt idx="10752">
                  <c:v>164.48769999999999</c:v>
                </c:pt>
                <c:pt idx="10753">
                  <c:v>164.51419999999999</c:v>
                </c:pt>
                <c:pt idx="10754">
                  <c:v>164.54069999999999</c:v>
                </c:pt>
                <c:pt idx="10755">
                  <c:v>164.56720000000001</c:v>
                </c:pt>
                <c:pt idx="10756">
                  <c:v>164.59370000000001</c:v>
                </c:pt>
                <c:pt idx="10757">
                  <c:v>164.62029999999999</c:v>
                </c:pt>
                <c:pt idx="10758">
                  <c:v>164.64680000000001</c:v>
                </c:pt>
                <c:pt idx="10759">
                  <c:v>164.67330000000001</c:v>
                </c:pt>
                <c:pt idx="10760">
                  <c:v>164.69980000000001</c:v>
                </c:pt>
                <c:pt idx="10761">
                  <c:v>164.72630000000001</c:v>
                </c:pt>
                <c:pt idx="10762">
                  <c:v>164.75290000000001</c:v>
                </c:pt>
                <c:pt idx="10763">
                  <c:v>164.77940000000001</c:v>
                </c:pt>
                <c:pt idx="10764">
                  <c:v>164.80590000000001</c:v>
                </c:pt>
                <c:pt idx="10765">
                  <c:v>164.83250000000001</c:v>
                </c:pt>
                <c:pt idx="10766">
                  <c:v>164.85900000000001</c:v>
                </c:pt>
                <c:pt idx="10767">
                  <c:v>164.88550000000001</c:v>
                </c:pt>
                <c:pt idx="10768">
                  <c:v>164.91210000000001</c:v>
                </c:pt>
                <c:pt idx="10769">
                  <c:v>164.93860000000001</c:v>
                </c:pt>
                <c:pt idx="10770">
                  <c:v>164.96520000000001</c:v>
                </c:pt>
                <c:pt idx="10771">
                  <c:v>164.99170000000001</c:v>
                </c:pt>
                <c:pt idx="10772">
                  <c:v>165.01830000000001</c:v>
                </c:pt>
                <c:pt idx="10773">
                  <c:v>165.04480000000001</c:v>
                </c:pt>
                <c:pt idx="10774">
                  <c:v>165.07140000000001</c:v>
                </c:pt>
                <c:pt idx="10775">
                  <c:v>165.09790000000001</c:v>
                </c:pt>
                <c:pt idx="10776">
                  <c:v>165.12450000000001</c:v>
                </c:pt>
                <c:pt idx="10777">
                  <c:v>165.15100000000001</c:v>
                </c:pt>
                <c:pt idx="10778">
                  <c:v>165.17760000000001</c:v>
                </c:pt>
                <c:pt idx="10779">
                  <c:v>165.20419999999999</c:v>
                </c:pt>
                <c:pt idx="10780">
                  <c:v>165.23070000000001</c:v>
                </c:pt>
                <c:pt idx="10781">
                  <c:v>165.25729999999999</c:v>
                </c:pt>
                <c:pt idx="10782">
                  <c:v>165.28389999999999</c:v>
                </c:pt>
                <c:pt idx="10783">
                  <c:v>165.31049999999999</c:v>
                </c:pt>
                <c:pt idx="10784">
                  <c:v>165.33699999999999</c:v>
                </c:pt>
                <c:pt idx="10785">
                  <c:v>165.36359999999999</c:v>
                </c:pt>
                <c:pt idx="10786">
                  <c:v>165.39019999999999</c:v>
                </c:pt>
                <c:pt idx="10787">
                  <c:v>165.41679999999999</c:v>
                </c:pt>
                <c:pt idx="10788">
                  <c:v>165.4434</c:v>
                </c:pt>
                <c:pt idx="10789">
                  <c:v>165.4699</c:v>
                </c:pt>
                <c:pt idx="10790">
                  <c:v>165.4965</c:v>
                </c:pt>
                <c:pt idx="10791">
                  <c:v>165.5231</c:v>
                </c:pt>
                <c:pt idx="10792">
                  <c:v>165.5497</c:v>
                </c:pt>
                <c:pt idx="10793">
                  <c:v>165.5763</c:v>
                </c:pt>
                <c:pt idx="10794">
                  <c:v>165.60290000000001</c:v>
                </c:pt>
                <c:pt idx="10795">
                  <c:v>165.62950000000001</c:v>
                </c:pt>
                <c:pt idx="10796">
                  <c:v>165.65610000000001</c:v>
                </c:pt>
                <c:pt idx="10797">
                  <c:v>165.68270000000001</c:v>
                </c:pt>
                <c:pt idx="10798">
                  <c:v>165.70930000000001</c:v>
                </c:pt>
                <c:pt idx="10799">
                  <c:v>165.73589999999999</c:v>
                </c:pt>
                <c:pt idx="10800">
                  <c:v>165.76249999999999</c:v>
                </c:pt>
                <c:pt idx="10801">
                  <c:v>165.78909999999999</c:v>
                </c:pt>
                <c:pt idx="10802">
                  <c:v>165.8158</c:v>
                </c:pt>
                <c:pt idx="10803">
                  <c:v>165.8424</c:v>
                </c:pt>
                <c:pt idx="10804">
                  <c:v>165.869</c:v>
                </c:pt>
                <c:pt idx="10805">
                  <c:v>165.8956</c:v>
                </c:pt>
                <c:pt idx="10806">
                  <c:v>165.9222</c:v>
                </c:pt>
                <c:pt idx="10807">
                  <c:v>165.94890000000001</c:v>
                </c:pt>
                <c:pt idx="10808">
                  <c:v>165.97550000000001</c:v>
                </c:pt>
                <c:pt idx="10809">
                  <c:v>166.00210000000001</c:v>
                </c:pt>
                <c:pt idx="10810">
                  <c:v>166.02869999999999</c:v>
                </c:pt>
                <c:pt idx="10811">
                  <c:v>166.05539999999999</c:v>
                </c:pt>
                <c:pt idx="10812">
                  <c:v>166.08199999999999</c:v>
                </c:pt>
                <c:pt idx="10813">
                  <c:v>166.1086</c:v>
                </c:pt>
                <c:pt idx="10814">
                  <c:v>166.1353</c:v>
                </c:pt>
                <c:pt idx="10815">
                  <c:v>166.1619</c:v>
                </c:pt>
                <c:pt idx="10816">
                  <c:v>166.18860000000001</c:v>
                </c:pt>
                <c:pt idx="10817">
                  <c:v>166.21520000000001</c:v>
                </c:pt>
                <c:pt idx="10818">
                  <c:v>166.24189999999999</c:v>
                </c:pt>
                <c:pt idx="10819">
                  <c:v>166.26849999999999</c:v>
                </c:pt>
                <c:pt idx="10820">
                  <c:v>166.29519999999999</c:v>
                </c:pt>
                <c:pt idx="10821">
                  <c:v>166.3218</c:v>
                </c:pt>
                <c:pt idx="10822">
                  <c:v>166.3485</c:v>
                </c:pt>
                <c:pt idx="10823">
                  <c:v>166.3751</c:v>
                </c:pt>
                <c:pt idx="10824">
                  <c:v>166.40180000000001</c:v>
                </c:pt>
                <c:pt idx="10825">
                  <c:v>166.42850000000001</c:v>
                </c:pt>
                <c:pt idx="10826">
                  <c:v>166.45509999999999</c:v>
                </c:pt>
                <c:pt idx="10827">
                  <c:v>166.48179999999999</c:v>
                </c:pt>
                <c:pt idx="10828">
                  <c:v>166.5085</c:v>
                </c:pt>
                <c:pt idx="10829">
                  <c:v>166.5351</c:v>
                </c:pt>
                <c:pt idx="10830">
                  <c:v>166.56180000000001</c:v>
                </c:pt>
                <c:pt idx="10831">
                  <c:v>166.58850000000001</c:v>
                </c:pt>
                <c:pt idx="10832">
                  <c:v>166.61519999999999</c:v>
                </c:pt>
                <c:pt idx="10833">
                  <c:v>166.64179999999999</c:v>
                </c:pt>
                <c:pt idx="10834">
                  <c:v>166.66849999999999</c:v>
                </c:pt>
                <c:pt idx="10835">
                  <c:v>166.6952</c:v>
                </c:pt>
                <c:pt idx="10836">
                  <c:v>166.72190000000001</c:v>
                </c:pt>
                <c:pt idx="10837">
                  <c:v>166.74860000000001</c:v>
                </c:pt>
                <c:pt idx="10838">
                  <c:v>166.77529999999999</c:v>
                </c:pt>
                <c:pt idx="10839">
                  <c:v>166.80199999999999</c:v>
                </c:pt>
                <c:pt idx="10840">
                  <c:v>166.8287</c:v>
                </c:pt>
                <c:pt idx="10841">
                  <c:v>166.8553</c:v>
                </c:pt>
                <c:pt idx="10842">
                  <c:v>166.88200000000001</c:v>
                </c:pt>
                <c:pt idx="10843">
                  <c:v>166.90880000000001</c:v>
                </c:pt>
                <c:pt idx="10844">
                  <c:v>166.93549999999999</c:v>
                </c:pt>
                <c:pt idx="10845">
                  <c:v>166.9622</c:v>
                </c:pt>
                <c:pt idx="10846">
                  <c:v>166.9889</c:v>
                </c:pt>
                <c:pt idx="10847">
                  <c:v>167.01560000000001</c:v>
                </c:pt>
                <c:pt idx="10848">
                  <c:v>167.04230000000001</c:v>
                </c:pt>
                <c:pt idx="10849">
                  <c:v>167.06899999999999</c:v>
                </c:pt>
                <c:pt idx="10850">
                  <c:v>167.09569999999999</c:v>
                </c:pt>
                <c:pt idx="10851">
                  <c:v>167.1224</c:v>
                </c:pt>
                <c:pt idx="10852">
                  <c:v>167.14920000000001</c:v>
                </c:pt>
                <c:pt idx="10853">
                  <c:v>167.17590000000001</c:v>
                </c:pt>
                <c:pt idx="10854">
                  <c:v>167.20259999999999</c:v>
                </c:pt>
                <c:pt idx="10855">
                  <c:v>167.22929999999999</c:v>
                </c:pt>
                <c:pt idx="10856">
                  <c:v>167.2561</c:v>
                </c:pt>
                <c:pt idx="10857">
                  <c:v>167.28280000000001</c:v>
                </c:pt>
                <c:pt idx="10858">
                  <c:v>167.30950000000001</c:v>
                </c:pt>
                <c:pt idx="10859">
                  <c:v>167.33629999999999</c:v>
                </c:pt>
                <c:pt idx="10860">
                  <c:v>167.363</c:v>
                </c:pt>
                <c:pt idx="10861">
                  <c:v>167.3897</c:v>
                </c:pt>
                <c:pt idx="10862">
                  <c:v>167.41650000000001</c:v>
                </c:pt>
                <c:pt idx="10863">
                  <c:v>167.44319999999999</c:v>
                </c:pt>
                <c:pt idx="10864">
                  <c:v>167.47</c:v>
                </c:pt>
                <c:pt idx="10865">
                  <c:v>167.4967</c:v>
                </c:pt>
                <c:pt idx="10866">
                  <c:v>167.52350000000001</c:v>
                </c:pt>
                <c:pt idx="10867">
                  <c:v>167.55019999999999</c:v>
                </c:pt>
                <c:pt idx="10868">
                  <c:v>167.577</c:v>
                </c:pt>
                <c:pt idx="10869">
                  <c:v>167.6037</c:v>
                </c:pt>
                <c:pt idx="10870">
                  <c:v>167.63050000000001</c:v>
                </c:pt>
                <c:pt idx="10871">
                  <c:v>167.65729999999999</c:v>
                </c:pt>
                <c:pt idx="10872">
                  <c:v>167.684</c:v>
                </c:pt>
                <c:pt idx="10873">
                  <c:v>167.71080000000001</c:v>
                </c:pt>
                <c:pt idx="10874">
                  <c:v>167.73750000000001</c:v>
                </c:pt>
                <c:pt idx="10875">
                  <c:v>167.76429999999999</c:v>
                </c:pt>
                <c:pt idx="10876">
                  <c:v>167.7911</c:v>
                </c:pt>
                <c:pt idx="10877">
                  <c:v>167.81790000000001</c:v>
                </c:pt>
                <c:pt idx="10878">
                  <c:v>167.84460000000001</c:v>
                </c:pt>
                <c:pt idx="10879">
                  <c:v>167.87139999999999</c:v>
                </c:pt>
                <c:pt idx="10880">
                  <c:v>167.8982</c:v>
                </c:pt>
                <c:pt idx="10881">
                  <c:v>167.92500000000001</c:v>
                </c:pt>
                <c:pt idx="10882">
                  <c:v>167.95179999999999</c:v>
                </c:pt>
                <c:pt idx="10883">
                  <c:v>167.9785</c:v>
                </c:pt>
                <c:pt idx="10884">
                  <c:v>168.00530000000001</c:v>
                </c:pt>
                <c:pt idx="10885">
                  <c:v>168.03210000000001</c:v>
                </c:pt>
                <c:pt idx="10886">
                  <c:v>168.05889999999999</c:v>
                </c:pt>
                <c:pt idx="10887">
                  <c:v>168.0857</c:v>
                </c:pt>
                <c:pt idx="10888">
                  <c:v>168.11250000000001</c:v>
                </c:pt>
                <c:pt idx="10889">
                  <c:v>168.13929999999999</c:v>
                </c:pt>
                <c:pt idx="10890">
                  <c:v>168.1661</c:v>
                </c:pt>
                <c:pt idx="10891">
                  <c:v>168.19290000000001</c:v>
                </c:pt>
                <c:pt idx="10892">
                  <c:v>168.21969999999999</c:v>
                </c:pt>
                <c:pt idx="10893">
                  <c:v>168.2465</c:v>
                </c:pt>
                <c:pt idx="10894">
                  <c:v>168.27330000000001</c:v>
                </c:pt>
                <c:pt idx="10895">
                  <c:v>168.30019999999999</c:v>
                </c:pt>
                <c:pt idx="10896">
                  <c:v>168.327</c:v>
                </c:pt>
                <c:pt idx="10897">
                  <c:v>168.35380000000001</c:v>
                </c:pt>
                <c:pt idx="10898">
                  <c:v>168.38059999999999</c:v>
                </c:pt>
                <c:pt idx="10899">
                  <c:v>168.4074</c:v>
                </c:pt>
                <c:pt idx="10900">
                  <c:v>168.4342</c:v>
                </c:pt>
                <c:pt idx="10901">
                  <c:v>168.46109999999999</c:v>
                </c:pt>
                <c:pt idx="10902">
                  <c:v>168.4879</c:v>
                </c:pt>
                <c:pt idx="10903">
                  <c:v>168.5147</c:v>
                </c:pt>
                <c:pt idx="10904">
                  <c:v>168.54159999999999</c:v>
                </c:pt>
                <c:pt idx="10905">
                  <c:v>168.5684</c:v>
                </c:pt>
                <c:pt idx="10906">
                  <c:v>168.59520000000001</c:v>
                </c:pt>
                <c:pt idx="10907">
                  <c:v>168.62209999999999</c:v>
                </c:pt>
                <c:pt idx="10908">
                  <c:v>168.6489</c:v>
                </c:pt>
                <c:pt idx="10909">
                  <c:v>168.67580000000001</c:v>
                </c:pt>
                <c:pt idx="10910">
                  <c:v>168.70259999999999</c:v>
                </c:pt>
                <c:pt idx="10911">
                  <c:v>168.7294</c:v>
                </c:pt>
                <c:pt idx="10912">
                  <c:v>168.75630000000001</c:v>
                </c:pt>
                <c:pt idx="10913">
                  <c:v>168.78309999999999</c:v>
                </c:pt>
                <c:pt idx="10914">
                  <c:v>168.81</c:v>
                </c:pt>
                <c:pt idx="10915">
                  <c:v>168.83690000000001</c:v>
                </c:pt>
                <c:pt idx="10916">
                  <c:v>168.86369999999999</c:v>
                </c:pt>
                <c:pt idx="10917">
                  <c:v>168.89060000000001</c:v>
                </c:pt>
                <c:pt idx="10918">
                  <c:v>168.91739999999999</c:v>
                </c:pt>
                <c:pt idx="10919">
                  <c:v>168.9443</c:v>
                </c:pt>
                <c:pt idx="10920">
                  <c:v>168.97120000000001</c:v>
                </c:pt>
                <c:pt idx="10921">
                  <c:v>168.99799999999999</c:v>
                </c:pt>
                <c:pt idx="10922">
                  <c:v>169.0249</c:v>
                </c:pt>
                <c:pt idx="10923">
                  <c:v>169.05179999999999</c:v>
                </c:pt>
                <c:pt idx="10924">
                  <c:v>169.07859999999999</c:v>
                </c:pt>
                <c:pt idx="10925">
                  <c:v>169.10550000000001</c:v>
                </c:pt>
                <c:pt idx="10926">
                  <c:v>169.13239999999999</c:v>
                </c:pt>
                <c:pt idx="10927">
                  <c:v>169.1593</c:v>
                </c:pt>
                <c:pt idx="10928">
                  <c:v>169.18620000000001</c:v>
                </c:pt>
                <c:pt idx="10929">
                  <c:v>169.21299999999999</c:v>
                </c:pt>
                <c:pt idx="10930">
                  <c:v>169.23990000000001</c:v>
                </c:pt>
                <c:pt idx="10931">
                  <c:v>169.26679999999999</c:v>
                </c:pt>
                <c:pt idx="10932">
                  <c:v>169.2937</c:v>
                </c:pt>
                <c:pt idx="10933">
                  <c:v>169.32060000000001</c:v>
                </c:pt>
                <c:pt idx="10934">
                  <c:v>169.3475</c:v>
                </c:pt>
                <c:pt idx="10935">
                  <c:v>169.37440000000001</c:v>
                </c:pt>
                <c:pt idx="10936">
                  <c:v>169.40129999999999</c:v>
                </c:pt>
                <c:pt idx="10937">
                  <c:v>169.4282</c:v>
                </c:pt>
                <c:pt idx="10938">
                  <c:v>169.45509999999999</c:v>
                </c:pt>
                <c:pt idx="10939">
                  <c:v>169.482</c:v>
                </c:pt>
                <c:pt idx="10940">
                  <c:v>169.50890000000001</c:v>
                </c:pt>
                <c:pt idx="10941">
                  <c:v>169.53579999999999</c:v>
                </c:pt>
                <c:pt idx="10942">
                  <c:v>169.56270000000001</c:v>
                </c:pt>
                <c:pt idx="10943">
                  <c:v>169.58969999999999</c:v>
                </c:pt>
                <c:pt idx="10944">
                  <c:v>169.61660000000001</c:v>
                </c:pt>
                <c:pt idx="10945">
                  <c:v>169.64349999999999</c:v>
                </c:pt>
                <c:pt idx="10946">
                  <c:v>169.6704</c:v>
                </c:pt>
                <c:pt idx="10947">
                  <c:v>169.69730000000001</c:v>
                </c:pt>
                <c:pt idx="10948">
                  <c:v>169.7243</c:v>
                </c:pt>
                <c:pt idx="10949">
                  <c:v>169.75120000000001</c:v>
                </c:pt>
                <c:pt idx="10950">
                  <c:v>169.77809999999999</c:v>
                </c:pt>
                <c:pt idx="10951">
                  <c:v>169.80510000000001</c:v>
                </c:pt>
                <c:pt idx="10952">
                  <c:v>169.83199999999999</c:v>
                </c:pt>
                <c:pt idx="10953">
                  <c:v>169.85890000000001</c:v>
                </c:pt>
                <c:pt idx="10954">
                  <c:v>169.88589999999999</c:v>
                </c:pt>
                <c:pt idx="10955">
                  <c:v>169.9128</c:v>
                </c:pt>
                <c:pt idx="10956">
                  <c:v>169.93969999999999</c:v>
                </c:pt>
                <c:pt idx="10957">
                  <c:v>169.9667</c:v>
                </c:pt>
                <c:pt idx="10958">
                  <c:v>169.99359999999999</c:v>
                </c:pt>
                <c:pt idx="10959">
                  <c:v>170.0206</c:v>
                </c:pt>
                <c:pt idx="10960">
                  <c:v>170.04750000000001</c:v>
                </c:pt>
                <c:pt idx="10961">
                  <c:v>170.0745</c:v>
                </c:pt>
                <c:pt idx="10962">
                  <c:v>170.10149999999999</c:v>
                </c:pt>
                <c:pt idx="10963">
                  <c:v>170.1284</c:v>
                </c:pt>
                <c:pt idx="10964">
                  <c:v>170.15539999999999</c:v>
                </c:pt>
                <c:pt idx="10965">
                  <c:v>170.1823</c:v>
                </c:pt>
                <c:pt idx="10966">
                  <c:v>170.20930000000001</c:v>
                </c:pt>
                <c:pt idx="10967">
                  <c:v>170.2363</c:v>
                </c:pt>
                <c:pt idx="10968">
                  <c:v>170.26320000000001</c:v>
                </c:pt>
                <c:pt idx="10969">
                  <c:v>170.2902</c:v>
                </c:pt>
                <c:pt idx="10970">
                  <c:v>170.31720000000001</c:v>
                </c:pt>
                <c:pt idx="10971">
                  <c:v>170.3441</c:v>
                </c:pt>
                <c:pt idx="10972">
                  <c:v>170.37110000000001</c:v>
                </c:pt>
                <c:pt idx="10973">
                  <c:v>170.3981</c:v>
                </c:pt>
                <c:pt idx="10974">
                  <c:v>170.42509999999999</c:v>
                </c:pt>
                <c:pt idx="10975">
                  <c:v>170.4521</c:v>
                </c:pt>
                <c:pt idx="10976">
                  <c:v>170.47900000000001</c:v>
                </c:pt>
                <c:pt idx="10977">
                  <c:v>170.506</c:v>
                </c:pt>
                <c:pt idx="10978">
                  <c:v>170.53299999999999</c:v>
                </c:pt>
                <c:pt idx="10979">
                  <c:v>170.56</c:v>
                </c:pt>
                <c:pt idx="10980">
                  <c:v>170.58699999999999</c:v>
                </c:pt>
                <c:pt idx="10981">
                  <c:v>170.614</c:v>
                </c:pt>
                <c:pt idx="10982">
                  <c:v>170.64099999999999</c:v>
                </c:pt>
                <c:pt idx="10983">
                  <c:v>170.66800000000001</c:v>
                </c:pt>
                <c:pt idx="10984">
                  <c:v>170.69499999999999</c:v>
                </c:pt>
                <c:pt idx="10985">
                  <c:v>170.72200000000001</c:v>
                </c:pt>
                <c:pt idx="10986">
                  <c:v>170.749</c:v>
                </c:pt>
                <c:pt idx="10987">
                  <c:v>170.77600000000001</c:v>
                </c:pt>
                <c:pt idx="10988">
                  <c:v>170.803</c:v>
                </c:pt>
                <c:pt idx="10989">
                  <c:v>170.83</c:v>
                </c:pt>
                <c:pt idx="10990">
                  <c:v>170.8571</c:v>
                </c:pt>
                <c:pt idx="10991">
                  <c:v>170.88409999999999</c:v>
                </c:pt>
                <c:pt idx="10992">
                  <c:v>170.9111</c:v>
                </c:pt>
                <c:pt idx="10993">
                  <c:v>170.93809999999999</c:v>
                </c:pt>
                <c:pt idx="10994">
                  <c:v>170.96510000000001</c:v>
                </c:pt>
                <c:pt idx="10995">
                  <c:v>170.9922</c:v>
                </c:pt>
                <c:pt idx="10996">
                  <c:v>171.01920000000001</c:v>
                </c:pt>
                <c:pt idx="10997">
                  <c:v>171.0462</c:v>
                </c:pt>
                <c:pt idx="10998">
                  <c:v>171.07329999999999</c:v>
                </c:pt>
                <c:pt idx="10999">
                  <c:v>171.1003</c:v>
                </c:pt>
                <c:pt idx="11000">
                  <c:v>171.12729999999999</c:v>
                </c:pt>
                <c:pt idx="11001">
                  <c:v>171.15440000000001</c:v>
                </c:pt>
                <c:pt idx="11002">
                  <c:v>171.1814</c:v>
                </c:pt>
                <c:pt idx="11003">
                  <c:v>171.20849999999999</c:v>
                </c:pt>
                <c:pt idx="11004">
                  <c:v>171.2355</c:v>
                </c:pt>
                <c:pt idx="11005">
                  <c:v>171.26259999999999</c:v>
                </c:pt>
                <c:pt idx="11006">
                  <c:v>171.28960000000001</c:v>
                </c:pt>
                <c:pt idx="11007">
                  <c:v>171.3167</c:v>
                </c:pt>
                <c:pt idx="11008">
                  <c:v>171.34370000000001</c:v>
                </c:pt>
                <c:pt idx="11009">
                  <c:v>171.3708</c:v>
                </c:pt>
                <c:pt idx="11010">
                  <c:v>171.39779999999999</c:v>
                </c:pt>
                <c:pt idx="11011">
                  <c:v>171.42490000000001</c:v>
                </c:pt>
                <c:pt idx="11012">
                  <c:v>171.452</c:v>
                </c:pt>
                <c:pt idx="11013">
                  <c:v>171.47900000000001</c:v>
                </c:pt>
                <c:pt idx="11014">
                  <c:v>171.5061</c:v>
                </c:pt>
                <c:pt idx="11015">
                  <c:v>171.53309999999999</c:v>
                </c:pt>
                <c:pt idx="11016">
                  <c:v>171.56020000000001</c:v>
                </c:pt>
                <c:pt idx="11017">
                  <c:v>171.5873</c:v>
                </c:pt>
                <c:pt idx="11018">
                  <c:v>171.61439999999999</c:v>
                </c:pt>
                <c:pt idx="11019">
                  <c:v>171.6414</c:v>
                </c:pt>
                <c:pt idx="11020">
                  <c:v>171.66849999999999</c:v>
                </c:pt>
                <c:pt idx="11021">
                  <c:v>171.69560000000001</c:v>
                </c:pt>
                <c:pt idx="11022">
                  <c:v>171.7227</c:v>
                </c:pt>
                <c:pt idx="11023">
                  <c:v>171.74979999999999</c:v>
                </c:pt>
                <c:pt idx="11024">
                  <c:v>171.77690000000001</c:v>
                </c:pt>
                <c:pt idx="11025">
                  <c:v>171.8039</c:v>
                </c:pt>
                <c:pt idx="11026">
                  <c:v>171.83099999999999</c:v>
                </c:pt>
                <c:pt idx="11027">
                  <c:v>171.85810000000001</c:v>
                </c:pt>
                <c:pt idx="11028">
                  <c:v>171.8852</c:v>
                </c:pt>
                <c:pt idx="11029">
                  <c:v>171.91229999999999</c:v>
                </c:pt>
                <c:pt idx="11030">
                  <c:v>171.93940000000001</c:v>
                </c:pt>
                <c:pt idx="11031">
                  <c:v>171.9665</c:v>
                </c:pt>
                <c:pt idx="11032">
                  <c:v>171.99359999999999</c:v>
                </c:pt>
                <c:pt idx="11033">
                  <c:v>172.02070000000001</c:v>
                </c:pt>
                <c:pt idx="11034">
                  <c:v>172.0479</c:v>
                </c:pt>
                <c:pt idx="11035">
                  <c:v>172.07499999999999</c:v>
                </c:pt>
                <c:pt idx="11036">
                  <c:v>172.10210000000001</c:v>
                </c:pt>
                <c:pt idx="11037">
                  <c:v>172.1292</c:v>
                </c:pt>
                <c:pt idx="11038">
                  <c:v>172.15629999999999</c:v>
                </c:pt>
                <c:pt idx="11039">
                  <c:v>172.18340000000001</c:v>
                </c:pt>
                <c:pt idx="11040">
                  <c:v>172.2106</c:v>
                </c:pt>
                <c:pt idx="11041">
                  <c:v>172.23769999999999</c:v>
                </c:pt>
                <c:pt idx="11042">
                  <c:v>172.26480000000001</c:v>
                </c:pt>
                <c:pt idx="11043">
                  <c:v>172.2919</c:v>
                </c:pt>
                <c:pt idx="11044">
                  <c:v>172.31909999999999</c:v>
                </c:pt>
                <c:pt idx="11045">
                  <c:v>172.34620000000001</c:v>
                </c:pt>
                <c:pt idx="11046">
                  <c:v>172.3733</c:v>
                </c:pt>
                <c:pt idx="11047">
                  <c:v>172.40049999999999</c:v>
                </c:pt>
                <c:pt idx="11048">
                  <c:v>172.42760000000001</c:v>
                </c:pt>
                <c:pt idx="11049">
                  <c:v>172.4547</c:v>
                </c:pt>
                <c:pt idx="11050">
                  <c:v>172.4819</c:v>
                </c:pt>
                <c:pt idx="11051">
                  <c:v>172.50899999999999</c:v>
                </c:pt>
                <c:pt idx="11052">
                  <c:v>172.53620000000001</c:v>
                </c:pt>
                <c:pt idx="11053">
                  <c:v>172.5633</c:v>
                </c:pt>
                <c:pt idx="11054">
                  <c:v>172.59049999999999</c:v>
                </c:pt>
                <c:pt idx="11055">
                  <c:v>172.61760000000001</c:v>
                </c:pt>
                <c:pt idx="11056">
                  <c:v>172.6448</c:v>
                </c:pt>
                <c:pt idx="11057">
                  <c:v>172.672</c:v>
                </c:pt>
                <c:pt idx="11058">
                  <c:v>172.69909999999999</c:v>
                </c:pt>
                <c:pt idx="11059">
                  <c:v>172.72630000000001</c:v>
                </c:pt>
                <c:pt idx="11060">
                  <c:v>172.7534</c:v>
                </c:pt>
                <c:pt idx="11061">
                  <c:v>172.78059999999999</c:v>
                </c:pt>
                <c:pt idx="11062">
                  <c:v>172.80779999999999</c:v>
                </c:pt>
                <c:pt idx="11063">
                  <c:v>172.8349</c:v>
                </c:pt>
                <c:pt idx="11064">
                  <c:v>172.8621</c:v>
                </c:pt>
                <c:pt idx="11065">
                  <c:v>172.88929999999999</c:v>
                </c:pt>
                <c:pt idx="11066">
                  <c:v>172.91650000000001</c:v>
                </c:pt>
                <c:pt idx="11067">
                  <c:v>172.9436</c:v>
                </c:pt>
                <c:pt idx="11068">
                  <c:v>172.9708</c:v>
                </c:pt>
                <c:pt idx="11069">
                  <c:v>172.99799999999999</c:v>
                </c:pt>
                <c:pt idx="11070">
                  <c:v>173.02520000000001</c:v>
                </c:pt>
                <c:pt idx="11071">
                  <c:v>173.05240000000001</c:v>
                </c:pt>
                <c:pt idx="11072">
                  <c:v>173.0796</c:v>
                </c:pt>
                <c:pt idx="11073">
                  <c:v>173.10679999999999</c:v>
                </c:pt>
                <c:pt idx="11074">
                  <c:v>173.13399999999999</c:v>
                </c:pt>
                <c:pt idx="11075">
                  <c:v>173.16120000000001</c:v>
                </c:pt>
                <c:pt idx="11076">
                  <c:v>173.1884</c:v>
                </c:pt>
                <c:pt idx="11077">
                  <c:v>173.21559999999999</c:v>
                </c:pt>
                <c:pt idx="11078">
                  <c:v>173.24279999999999</c:v>
                </c:pt>
                <c:pt idx="11079">
                  <c:v>173.27</c:v>
                </c:pt>
                <c:pt idx="11080">
                  <c:v>173.2972</c:v>
                </c:pt>
                <c:pt idx="11081">
                  <c:v>173.3244</c:v>
                </c:pt>
                <c:pt idx="11082">
                  <c:v>173.35159999999999</c:v>
                </c:pt>
                <c:pt idx="11083">
                  <c:v>173.37880000000001</c:v>
                </c:pt>
                <c:pt idx="11084">
                  <c:v>173.40600000000001</c:v>
                </c:pt>
                <c:pt idx="11085">
                  <c:v>173.4333</c:v>
                </c:pt>
                <c:pt idx="11086">
                  <c:v>173.4605</c:v>
                </c:pt>
                <c:pt idx="11087">
                  <c:v>173.48769999999999</c:v>
                </c:pt>
                <c:pt idx="11088">
                  <c:v>173.51490000000001</c:v>
                </c:pt>
                <c:pt idx="11089">
                  <c:v>173.5421</c:v>
                </c:pt>
                <c:pt idx="11090">
                  <c:v>173.5694</c:v>
                </c:pt>
                <c:pt idx="11091">
                  <c:v>173.5966</c:v>
                </c:pt>
                <c:pt idx="11092">
                  <c:v>173.62379999999999</c:v>
                </c:pt>
                <c:pt idx="11093">
                  <c:v>173.65110000000001</c:v>
                </c:pt>
                <c:pt idx="11094">
                  <c:v>173.67830000000001</c:v>
                </c:pt>
                <c:pt idx="11095">
                  <c:v>173.7056</c:v>
                </c:pt>
                <c:pt idx="11096">
                  <c:v>173.7328</c:v>
                </c:pt>
                <c:pt idx="11097">
                  <c:v>173.76</c:v>
                </c:pt>
                <c:pt idx="11098">
                  <c:v>173.78729999999999</c:v>
                </c:pt>
                <c:pt idx="11099">
                  <c:v>173.81450000000001</c:v>
                </c:pt>
                <c:pt idx="11100">
                  <c:v>173.84180000000001</c:v>
                </c:pt>
                <c:pt idx="11101">
                  <c:v>173.869</c:v>
                </c:pt>
                <c:pt idx="11102">
                  <c:v>173.8963</c:v>
                </c:pt>
                <c:pt idx="11103">
                  <c:v>173.92349999999999</c:v>
                </c:pt>
                <c:pt idx="11104">
                  <c:v>173.95079999999999</c:v>
                </c:pt>
                <c:pt idx="11105">
                  <c:v>173.97810000000001</c:v>
                </c:pt>
                <c:pt idx="11106">
                  <c:v>174.00530000000001</c:v>
                </c:pt>
                <c:pt idx="11107">
                  <c:v>174.0326</c:v>
                </c:pt>
                <c:pt idx="11108">
                  <c:v>174.0599</c:v>
                </c:pt>
                <c:pt idx="11109">
                  <c:v>174.08709999999999</c:v>
                </c:pt>
                <c:pt idx="11110">
                  <c:v>174.11439999999999</c:v>
                </c:pt>
                <c:pt idx="11111">
                  <c:v>174.14169999999999</c:v>
                </c:pt>
                <c:pt idx="11112">
                  <c:v>174.16890000000001</c:v>
                </c:pt>
                <c:pt idx="11113">
                  <c:v>174.1962</c:v>
                </c:pt>
                <c:pt idx="11114">
                  <c:v>174.2235</c:v>
                </c:pt>
                <c:pt idx="11115">
                  <c:v>174.2508</c:v>
                </c:pt>
                <c:pt idx="11116">
                  <c:v>174.27809999999999</c:v>
                </c:pt>
                <c:pt idx="11117">
                  <c:v>174.30539999999999</c:v>
                </c:pt>
                <c:pt idx="11118">
                  <c:v>174.33260000000001</c:v>
                </c:pt>
                <c:pt idx="11119">
                  <c:v>174.35990000000001</c:v>
                </c:pt>
                <c:pt idx="11120">
                  <c:v>174.38720000000001</c:v>
                </c:pt>
                <c:pt idx="11121">
                  <c:v>174.4145</c:v>
                </c:pt>
                <c:pt idx="11122">
                  <c:v>174.4418</c:v>
                </c:pt>
                <c:pt idx="11123">
                  <c:v>174.4691</c:v>
                </c:pt>
                <c:pt idx="11124">
                  <c:v>174.49639999999999</c:v>
                </c:pt>
                <c:pt idx="11125">
                  <c:v>174.52369999999999</c:v>
                </c:pt>
                <c:pt idx="11126">
                  <c:v>174.55099999999999</c:v>
                </c:pt>
                <c:pt idx="11127">
                  <c:v>174.57830000000001</c:v>
                </c:pt>
                <c:pt idx="11128">
                  <c:v>174.60570000000001</c:v>
                </c:pt>
                <c:pt idx="11129">
                  <c:v>174.63300000000001</c:v>
                </c:pt>
                <c:pt idx="11130">
                  <c:v>174.66030000000001</c:v>
                </c:pt>
                <c:pt idx="11131">
                  <c:v>174.6876</c:v>
                </c:pt>
                <c:pt idx="11132">
                  <c:v>174.7149</c:v>
                </c:pt>
                <c:pt idx="11133">
                  <c:v>174.7422</c:v>
                </c:pt>
                <c:pt idx="11134">
                  <c:v>174.7696</c:v>
                </c:pt>
                <c:pt idx="11135">
                  <c:v>174.79689999999999</c:v>
                </c:pt>
                <c:pt idx="11136">
                  <c:v>174.82419999999999</c:v>
                </c:pt>
                <c:pt idx="11137">
                  <c:v>174.85149999999999</c:v>
                </c:pt>
                <c:pt idx="11138">
                  <c:v>174.87889999999999</c:v>
                </c:pt>
                <c:pt idx="11139">
                  <c:v>174.90620000000001</c:v>
                </c:pt>
                <c:pt idx="11140">
                  <c:v>174.93350000000001</c:v>
                </c:pt>
                <c:pt idx="11141">
                  <c:v>174.96090000000001</c:v>
                </c:pt>
                <c:pt idx="11142">
                  <c:v>174.98820000000001</c:v>
                </c:pt>
                <c:pt idx="11143">
                  <c:v>175.01560000000001</c:v>
                </c:pt>
                <c:pt idx="11144">
                  <c:v>175.0429</c:v>
                </c:pt>
                <c:pt idx="11145">
                  <c:v>175.0703</c:v>
                </c:pt>
                <c:pt idx="11146">
                  <c:v>175.0976</c:v>
                </c:pt>
                <c:pt idx="11147">
                  <c:v>175.125</c:v>
                </c:pt>
                <c:pt idx="11148">
                  <c:v>175.1523</c:v>
                </c:pt>
                <c:pt idx="11149">
                  <c:v>175.1797</c:v>
                </c:pt>
                <c:pt idx="11150">
                  <c:v>175.20699999999999</c:v>
                </c:pt>
                <c:pt idx="11151">
                  <c:v>175.23439999999999</c:v>
                </c:pt>
                <c:pt idx="11152">
                  <c:v>175.26169999999999</c:v>
                </c:pt>
                <c:pt idx="11153">
                  <c:v>175.28909999999999</c:v>
                </c:pt>
                <c:pt idx="11154">
                  <c:v>175.31649999999999</c:v>
                </c:pt>
                <c:pt idx="11155">
                  <c:v>175.34379999999999</c:v>
                </c:pt>
                <c:pt idx="11156">
                  <c:v>175.37119999999999</c:v>
                </c:pt>
                <c:pt idx="11157">
                  <c:v>175.39859999999999</c:v>
                </c:pt>
                <c:pt idx="11158">
                  <c:v>175.42590000000001</c:v>
                </c:pt>
                <c:pt idx="11159">
                  <c:v>175.45330000000001</c:v>
                </c:pt>
                <c:pt idx="11160">
                  <c:v>175.48070000000001</c:v>
                </c:pt>
                <c:pt idx="11161">
                  <c:v>175.50810000000001</c:v>
                </c:pt>
                <c:pt idx="11162">
                  <c:v>175.53550000000001</c:v>
                </c:pt>
                <c:pt idx="11163">
                  <c:v>175.56290000000001</c:v>
                </c:pt>
                <c:pt idx="11164">
                  <c:v>175.59020000000001</c:v>
                </c:pt>
                <c:pt idx="11165">
                  <c:v>175.61760000000001</c:v>
                </c:pt>
                <c:pt idx="11166">
                  <c:v>175.64500000000001</c:v>
                </c:pt>
                <c:pt idx="11167">
                  <c:v>175.67240000000001</c:v>
                </c:pt>
                <c:pt idx="11168">
                  <c:v>175.69980000000001</c:v>
                </c:pt>
                <c:pt idx="11169">
                  <c:v>175.72720000000001</c:v>
                </c:pt>
                <c:pt idx="11170">
                  <c:v>175.75460000000001</c:v>
                </c:pt>
                <c:pt idx="11171">
                  <c:v>175.78200000000001</c:v>
                </c:pt>
                <c:pt idx="11172">
                  <c:v>175.80940000000001</c:v>
                </c:pt>
                <c:pt idx="11173">
                  <c:v>175.83680000000001</c:v>
                </c:pt>
                <c:pt idx="11174">
                  <c:v>175.86420000000001</c:v>
                </c:pt>
                <c:pt idx="11175">
                  <c:v>175.89160000000001</c:v>
                </c:pt>
                <c:pt idx="11176">
                  <c:v>175.91900000000001</c:v>
                </c:pt>
                <c:pt idx="11177">
                  <c:v>175.94649999999999</c:v>
                </c:pt>
                <c:pt idx="11178">
                  <c:v>175.97389999999999</c:v>
                </c:pt>
                <c:pt idx="11179">
                  <c:v>176.00129999999999</c:v>
                </c:pt>
                <c:pt idx="11180">
                  <c:v>176.02869999999999</c:v>
                </c:pt>
                <c:pt idx="11181">
                  <c:v>176.05609999999999</c:v>
                </c:pt>
                <c:pt idx="11182">
                  <c:v>176.08359999999999</c:v>
                </c:pt>
                <c:pt idx="11183">
                  <c:v>176.11099999999999</c:v>
                </c:pt>
                <c:pt idx="11184">
                  <c:v>176.13839999999999</c:v>
                </c:pt>
                <c:pt idx="11185">
                  <c:v>176.16579999999999</c:v>
                </c:pt>
                <c:pt idx="11186">
                  <c:v>176.19329999999999</c:v>
                </c:pt>
                <c:pt idx="11187">
                  <c:v>176.22069999999999</c:v>
                </c:pt>
                <c:pt idx="11188">
                  <c:v>176.2482</c:v>
                </c:pt>
                <c:pt idx="11189">
                  <c:v>176.2756</c:v>
                </c:pt>
                <c:pt idx="11190">
                  <c:v>176.303</c:v>
                </c:pt>
                <c:pt idx="11191">
                  <c:v>176.3305</c:v>
                </c:pt>
                <c:pt idx="11192">
                  <c:v>176.3579</c:v>
                </c:pt>
                <c:pt idx="11193">
                  <c:v>176.3854</c:v>
                </c:pt>
                <c:pt idx="11194">
                  <c:v>176.4128</c:v>
                </c:pt>
                <c:pt idx="11195">
                  <c:v>176.44030000000001</c:v>
                </c:pt>
                <c:pt idx="11196">
                  <c:v>176.46770000000001</c:v>
                </c:pt>
                <c:pt idx="11197">
                  <c:v>176.49520000000001</c:v>
                </c:pt>
                <c:pt idx="11198">
                  <c:v>176.52269999999999</c:v>
                </c:pt>
                <c:pt idx="11199">
                  <c:v>176.55009999999999</c:v>
                </c:pt>
                <c:pt idx="11200">
                  <c:v>176.57759999999999</c:v>
                </c:pt>
                <c:pt idx="11201">
                  <c:v>176.60499999999999</c:v>
                </c:pt>
                <c:pt idx="11202">
                  <c:v>176.63249999999999</c:v>
                </c:pt>
                <c:pt idx="11203">
                  <c:v>176.66</c:v>
                </c:pt>
                <c:pt idx="11204">
                  <c:v>176.6875</c:v>
                </c:pt>
                <c:pt idx="11205">
                  <c:v>176.7149</c:v>
                </c:pt>
                <c:pt idx="11206">
                  <c:v>176.7424</c:v>
                </c:pt>
                <c:pt idx="11207">
                  <c:v>176.76990000000001</c:v>
                </c:pt>
                <c:pt idx="11208">
                  <c:v>176.79740000000001</c:v>
                </c:pt>
                <c:pt idx="11209">
                  <c:v>176.82490000000001</c:v>
                </c:pt>
                <c:pt idx="11210">
                  <c:v>176.85230000000001</c:v>
                </c:pt>
                <c:pt idx="11211">
                  <c:v>176.87979999999999</c:v>
                </c:pt>
                <c:pt idx="11212">
                  <c:v>176.90729999999999</c:v>
                </c:pt>
                <c:pt idx="11213">
                  <c:v>176.9348</c:v>
                </c:pt>
                <c:pt idx="11214">
                  <c:v>176.9623</c:v>
                </c:pt>
                <c:pt idx="11215">
                  <c:v>176.9898</c:v>
                </c:pt>
                <c:pt idx="11216">
                  <c:v>177.01730000000001</c:v>
                </c:pt>
                <c:pt idx="11217">
                  <c:v>177.04480000000001</c:v>
                </c:pt>
                <c:pt idx="11218">
                  <c:v>177.07230000000001</c:v>
                </c:pt>
                <c:pt idx="11219">
                  <c:v>177.09979999999999</c:v>
                </c:pt>
                <c:pt idx="11220">
                  <c:v>177.12729999999999</c:v>
                </c:pt>
                <c:pt idx="11221">
                  <c:v>177.15479999999999</c:v>
                </c:pt>
                <c:pt idx="11222">
                  <c:v>177.1823</c:v>
                </c:pt>
                <c:pt idx="11223">
                  <c:v>177.2098</c:v>
                </c:pt>
                <c:pt idx="11224">
                  <c:v>177.23740000000001</c:v>
                </c:pt>
                <c:pt idx="11225">
                  <c:v>177.26490000000001</c:v>
                </c:pt>
                <c:pt idx="11226">
                  <c:v>177.29239999999999</c:v>
                </c:pt>
                <c:pt idx="11227">
                  <c:v>177.31989999999999</c:v>
                </c:pt>
                <c:pt idx="11228">
                  <c:v>177.34739999999999</c:v>
                </c:pt>
                <c:pt idx="11229">
                  <c:v>177.375</c:v>
                </c:pt>
                <c:pt idx="11230">
                  <c:v>177.4025</c:v>
                </c:pt>
                <c:pt idx="11231">
                  <c:v>177.43</c:v>
                </c:pt>
                <c:pt idx="11232">
                  <c:v>177.45760000000001</c:v>
                </c:pt>
                <c:pt idx="11233">
                  <c:v>177.48509999999999</c:v>
                </c:pt>
                <c:pt idx="11234">
                  <c:v>177.51259999999999</c:v>
                </c:pt>
                <c:pt idx="11235">
                  <c:v>177.5402</c:v>
                </c:pt>
                <c:pt idx="11236">
                  <c:v>177.5677</c:v>
                </c:pt>
                <c:pt idx="11237">
                  <c:v>177.59520000000001</c:v>
                </c:pt>
                <c:pt idx="11238">
                  <c:v>177.62280000000001</c:v>
                </c:pt>
                <c:pt idx="11239">
                  <c:v>177.65029999999999</c:v>
                </c:pt>
                <c:pt idx="11240">
                  <c:v>177.67789999999999</c:v>
                </c:pt>
                <c:pt idx="11241">
                  <c:v>177.7054</c:v>
                </c:pt>
                <c:pt idx="11242">
                  <c:v>177.733</c:v>
                </c:pt>
                <c:pt idx="11243">
                  <c:v>177.76050000000001</c:v>
                </c:pt>
                <c:pt idx="11244">
                  <c:v>177.78809999999999</c:v>
                </c:pt>
                <c:pt idx="11245">
                  <c:v>177.81569999999999</c:v>
                </c:pt>
                <c:pt idx="11246">
                  <c:v>177.8432</c:v>
                </c:pt>
                <c:pt idx="11247">
                  <c:v>177.8708</c:v>
                </c:pt>
                <c:pt idx="11248">
                  <c:v>177.89840000000001</c:v>
                </c:pt>
                <c:pt idx="11249">
                  <c:v>177.92590000000001</c:v>
                </c:pt>
                <c:pt idx="11250">
                  <c:v>177.95349999999999</c:v>
                </c:pt>
                <c:pt idx="11251">
                  <c:v>177.9811</c:v>
                </c:pt>
                <c:pt idx="11252">
                  <c:v>178.0086</c:v>
                </c:pt>
                <c:pt idx="11253">
                  <c:v>178.03620000000001</c:v>
                </c:pt>
                <c:pt idx="11254">
                  <c:v>178.06379999999999</c:v>
                </c:pt>
                <c:pt idx="11255">
                  <c:v>178.09139999999999</c:v>
                </c:pt>
                <c:pt idx="11256">
                  <c:v>178.119</c:v>
                </c:pt>
                <c:pt idx="11257">
                  <c:v>178.1465</c:v>
                </c:pt>
                <c:pt idx="11258">
                  <c:v>178.17410000000001</c:v>
                </c:pt>
                <c:pt idx="11259">
                  <c:v>178.20169999999999</c:v>
                </c:pt>
                <c:pt idx="11260">
                  <c:v>178.22929999999999</c:v>
                </c:pt>
                <c:pt idx="11261">
                  <c:v>178.2569</c:v>
                </c:pt>
                <c:pt idx="11262">
                  <c:v>178.28450000000001</c:v>
                </c:pt>
                <c:pt idx="11263">
                  <c:v>178.31209999999999</c:v>
                </c:pt>
                <c:pt idx="11264">
                  <c:v>178.33969999999999</c:v>
                </c:pt>
                <c:pt idx="11265">
                  <c:v>178.3673</c:v>
                </c:pt>
                <c:pt idx="11266">
                  <c:v>178.39490000000001</c:v>
                </c:pt>
                <c:pt idx="11267">
                  <c:v>178.42250000000001</c:v>
                </c:pt>
                <c:pt idx="11268">
                  <c:v>178.45009999999999</c:v>
                </c:pt>
                <c:pt idx="11269">
                  <c:v>178.4777</c:v>
                </c:pt>
                <c:pt idx="11270">
                  <c:v>178.50540000000001</c:v>
                </c:pt>
                <c:pt idx="11271">
                  <c:v>178.53299999999999</c:v>
                </c:pt>
                <c:pt idx="11272">
                  <c:v>178.56059999999999</c:v>
                </c:pt>
                <c:pt idx="11273">
                  <c:v>178.5882</c:v>
                </c:pt>
                <c:pt idx="11274">
                  <c:v>178.61580000000001</c:v>
                </c:pt>
                <c:pt idx="11275">
                  <c:v>178.64340000000001</c:v>
                </c:pt>
                <c:pt idx="11276">
                  <c:v>178.6711</c:v>
                </c:pt>
                <c:pt idx="11277">
                  <c:v>178.6987</c:v>
                </c:pt>
                <c:pt idx="11278">
                  <c:v>178.72630000000001</c:v>
                </c:pt>
                <c:pt idx="11279">
                  <c:v>178.75399999999999</c:v>
                </c:pt>
                <c:pt idx="11280">
                  <c:v>178.7816</c:v>
                </c:pt>
                <c:pt idx="11281">
                  <c:v>178.8092</c:v>
                </c:pt>
                <c:pt idx="11282">
                  <c:v>178.83690000000001</c:v>
                </c:pt>
                <c:pt idx="11283">
                  <c:v>178.86449999999999</c:v>
                </c:pt>
                <c:pt idx="11284">
                  <c:v>178.8922</c:v>
                </c:pt>
                <c:pt idx="11285">
                  <c:v>178.91980000000001</c:v>
                </c:pt>
                <c:pt idx="11286">
                  <c:v>178.94749999999999</c:v>
                </c:pt>
                <c:pt idx="11287">
                  <c:v>178.9751</c:v>
                </c:pt>
                <c:pt idx="11288">
                  <c:v>179.00280000000001</c:v>
                </c:pt>
                <c:pt idx="11289">
                  <c:v>179.03039999999999</c:v>
                </c:pt>
                <c:pt idx="11290">
                  <c:v>179.0581</c:v>
                </c:pt>
                <c:pt idx="11291">
                  <c:v>179.0857</c:v>
                </c:pt>
                <c:pt idx="11292">
                  <c:v>179.11340000000001</c:v>
                </c:pt>
                <c:pt idx="11293">
                  <c:v>179.14109999999999</c:v>
                </c:pt>
                <c:pt idx="11294">
                  <c:v>179.1687</c:v>
                </c:pt>
                <c:pt idx="11295">
                  <c:v>179.19640000000001</c:v>
                </c:pt>
                <c:pt idx="11296">
                  <c:v>179.22399999999999</c:v>
                </c:pt>
                <c:pt idx="11297">
                  <c:v>179.2517</c:v>
                </c:pt>
                <c:pt idx="11298">
                  <c:v>179.27940000000001</c:v>
                </c:pt>
                <c:pt idx="11299">
                  <c:v>179.30709999999999</c:v>
                </c:pt>
                <c:pt idx="11300">
                  <c:v>179.3347</c:v>
                </c:pt>
                <c:pt idx="11301">
                  <c:v>179.36240000000001</c:v>
                </c:pt>
                <c:pt idx="11302">
                  <c:v>179.39009999999999</c:v>
                </c:pt>
                <c:pt idx="11303">
                  <c:v>179.4178</c:v>
                </c:pt>
                <c:pt idx="11304">
                  <c:v>179.44550000000001</c:v>
                </c:pt>
                <c:pt idx="11305">
                  <c:v>179.47319999999999</c:v>
                </c:pt>
                <c:pt idx="11306">
                  <c:v>179.5009</c:v>
                </c:pt>
                <c:pt idx="11307">
                  <c:v>179.52850000000001</c:v>
                </c:pt>
                <c:pt idx="11308">
                  <c:v>179.55619999999999</c:v>
                </c:pt>
                <c:pt idx="11309">
                  <c:v>179.5839</c:v>
                </c:pt>
                <c:pt idx="11310">
                  <c:v>179.61160000000001</c:v>
                </c:pt>
                <c:pt idx="11311">
                  <c:v>179.63929999999999</c:v>
                </c:pt>
                <c:pt idx="11312">
                  <c:v>179.667</c:v>
                </c:pt>
                <c:pt idx="11313">
                  <c:v>179.69470000000001</c:v>
                </c:pt>
                <c:pt idx="11314">
                  <c:v>179.7225</c:v>
                </c:pt>
                <c:pt idx="11315">
                  <c:v>179.75020000000001</c:v>
                </c:pt>
                <c:pt idx="11316">
                  <c:v>179.77789999999999</c:v>
                </c:pt>
                <c:pt idx="11317">
                  <c:v>179.8056</c:v>
                </c:pt>
                <c:pt idx="11318">
                  <c:v>179.83330000000001</c:v>
                </c:pt>
                <c:pt idx="11319">
                  <c:v>179.86099999999999</c:v>
                </c:pt>
                <c:pt idx="11320">
                  <c:v>179.8887</c:v>
                </c:pt>
                <c:pt idx="11321">
                  <c:v>179.91650000000001</c:v>
                </c:pt>
                <c:pt idx="11322">
                  <c:v>179.9442</c:v>
                </c:pt>
                <c:pt idx="11323">
                  <c:v>179.97190000000001</c:v>
                </c:pt>
                <c:pt idx="11324">
                  <c:v>179.99959999999999</c:v>
                </c:pt>
                <c:pt idx="11325">
                  <c:v>180.0274</c:v>
                </c:pt>
                <c:pt idx="11326">
                  <c:v>180.05510000000001</c:v>
                </c:pt>
                <c:pt idx="11327">
                  <c:v>180.08279999999999</c:v>
                </c:pt>
                <c:pt idx="11328">
                  <c:v>180.11060000000001</c:v>
                </c:pt>
                <c:pt idx="11329">
                  <c:v>180.13829999999999</c:v>
                </c:pt>
                <c:pt idx="11330">
                  <c:v>180.1661</c:v>
                </c:pt>
                <c:pt idx="11331">
                  <c:v>180.19380000000001</c:v>
                </c:pt>
                <c:pt idx="11332">
                  <c:v>180.22149999999999</c:v>
                </c:pt>
                <c:pt idx="11333">
                  <c:v>180.24930000000001</c:v>
                </c:pt>
                <c:pt idx="11334">
                  <c:v>180.27699999999999</c:v>
                </c:pt>
                <c:pt idx="11335">
                  <c:v>180.3048</c:v>
                </c:pt>
                <c:pt idx="11336">
                  <c:v>180.33260000000001</c:v>
                </c:pt>
                <c:pt idx="11337">
                  <c:v>180.3603</c:v>
                </c:pt>
                <c:pt idx="11338">
                  <c:v>180.38810000000001</c:v>
                </c:pt>
                <c:pt idx="11339">
                  <c:v>180.41579999999999</c:v>
                </c:pt>
                <c:pt idx="11340">
                  <c:v>180.4436</c:v>
                </c:pt>
                <c:pt idx="11341">
                  <c:v>180.47139999999999</c:v>
                </c:pt>
                <c:pt idx="11342">
                  <c:v>180.4991</c:v>
                </c:pt>
                <c:pt idx="11343">
                  <c:v>180.52690000000001</c:v>
                </c:pt>
                <c:pt idx="11344">
                  <c:v>180.5547</c:v>
                </c:pt>
                <c:pt idx="11345">
                  <c:v>180.58240000000001</c:v>
                </c:pt>
                <c:pt idx="11346">
                  <c:v>180.61019999999999</c:v>
                </c:pt>
                <c:pt idx="11347">
                  <c:v>180.63800000000001</c:v>
                </c:pt>
                <c:pt idx="11348">
                  <c:v>180.66579999999999</c:v>
                </c:pt>
                <c:pt idx="11349">
                  <c:v>180.6936</c:v>
                </c:pt>
                <c:pt idx="11350">
                  <c:v>180.72130000000001</c:v>
                </c:pt>
                <c:pt idx="11351">
                  <c:v>180.7491</c:v>
                </c:pt>
                <c:pt idx="11352">
                  <c:v>180.77690000000001</c:v>
                </c:pt>
                <c:pt idx="11353">
                  <c:v>180.8047</c:v>
                </c:pt>
                <c:pt idx="11354">
                  <c:v>180.83250000000001</c:v>
                </c:pt>
                <c:pt idx="11355">
                  <c:v>180.8603</c:v>
                </c:pt>
                <c:pt idx="11356">
                  <c:v>180.88810000000001</c:v>
                </c:pt>
                <c:pt idx="11357">
                  <c:v>180.91589999999999</c:v>
                </c:pt>
                <c:pt idx="11358">
                  <c:v>180.94370000000001</c:v>
                </c:pt>
                <c:pt idx="11359">
                  <c:v>180.97149999999999</c:v>
                </c:pt>
                <c:pt idx="11360">
                  <c:v>180.99930000000001</c:v>
                </c:pt>
                <c:pt idx="11361">
                  <c:v>181.02709999999999</c:v>
                </c:pt>
                <c:pt idx="11362">
                  <c:v>181.0549</c:v>
                </c:pt>
                <c:pt idx="11363">
                  <c:v>181.08269999999999</c:v>
                </c:pt>
                <c:pt idx="11364">
                  <c:v>181.1105</c:v>
                </c:pt>
                <c:pt idx="11365">
                  <c:v>181.13839999999999</c:v>
                </c:pt>
                <c:pt idx="11366">
                  <c:v>181.1662</c:v>
                </c:pt>
                <c:pt idx="11367">
                  <c:v>181.19399999999999</c:v>
                </c:pt>
                <c:pt idx="11368">
                  <c:v>181.2218</c:v>
                </c:pt>
                <c:pt idx="11369">
                  <c:v>181.24959999999999</c:v>
                </c:pt>
                <c:pt idx="11370">
                  <c:v>181.2775</c:v>
                </c:pt>
                <c:pt idx="11371">
                  <c:v>181.30529999999999</c:v>
                </c:pt>
                <c:pt idx="11372">
                  <c:v>181.3331</c:v>
                </c:pt>
                <c:pt idx="11373">
                  <c:v>181.36099999999999</c:v>
                </c:pt>
                <c:pt idx="11374">
                  <c:v>181.3888</c:v>
                </c:pt>
                <c:pt idx="11375">
                  <c:v>181.41659999999999</c:v>
                </c:pt>
                <c:pt idx="11376">
                  <c:v>181.44450000000001</c:v>
                </c:pt>
                <c:pt idx="11377">
                  <c:v>181.47229999999999</c:v>
                </c:pt>
                <c:pt idx="11378">
                  <c:v>181.50020000000001</c:v>
                </c:pt>
                <c:pt idx="11379">
                  <c:v>181.52799999999999</c:v>
                </c:pt>
                <c:pt idx="11380">
                  <c:v>181.5558</c:v>
                </c:pt>
                <c:pt idx="11381">
                  <c:v>181.58369999999999</c:v>
                </c:pt>
                <c:pt idx="11382">
                  <c:v>181.61160000000001</c:v>
                </c:pt>
                <c:pt idx="11383">
                  <c:v>181.63939999999999</c:v>
                </c:pt>
                <c:pt idx="11384">
                  <c:v>181.66730000000001</c:v>
                </c:pt>
                <c:pt idx="11385">
                  <c:v>181.6951</c:v>
                </c:pt>
                <c:pt idx="11386">
                  <c:v>181.72300000000001</c:v>
                </c:pt>
                <c:pt idx="11387">
                  <c:v>181.7509</c:v>
                </c:pt>
                <c:pt idx="11388">
                  <c:v>181.77869999999999</c:v>
                </c:pt>
                <c:pt idx="11389">
                  <c:v>181.8066</c:v>
                </c:pt>
                <c:pt idx="11390">
                  <c:v>181.83449999999999</c:v>
                </c:pt>
                <c:pt idx="11391">
                  <c:v>181.8623</c:v>
                </c:pt>
                <c:pt idx="11392">
                  <c:v>181.89019999999999</c:v>
                </c:pt>
                <c:pt idx="11393">
                  <c:v>181.91810000000001</c:v>
                </c:pt>
                <c:pt idx="11394">
                  <c:v>181.946</c:v>
                </c:pt>
                <c:pt idx="11395">
                  <c:v>181.97380000000001</c:v>
                </c:pt>
                <c:pt idx="11396">
                  <c:v>182.0017</c:v>
                </c:pt>
                <c:pt idx="11397">
                  <c:v>182.02959999999999</c:v>
                </c:pt>
                <c:pt idx="11398">
                  <c:v>182.0575</c:v>
                </c:pt>
                <c:pt idx="11399">
                  <c:v>182.08539999999999</c:v>
                </c:pt>
                <c:pt idx="11400">
                  <c:v>182.11330000000001</c:v>
                </c:pt>
                <c:pt idx="11401">
                  <c:v>182.1412</c:v>
                </c:pt>
                <c:pt idx="11402">
                  <c:v>182.16909999999999</c:v>
                </c:pt>
                <c:pt idx="11403">
                  <c:v>182.1969</c:v>
                </c:pt>
                <c:pt idx="11404">
                  <c:v>182.22489999999999</c:v>
                </c:pt>
                <c:pt idx="11405">
                  <c:v>182.2527</c:v>
                </c:pt>
                <c:pt idx="11406">
                  <c:v>182.2807</c:v>
                </c:pt>
                <c:pt idx="11407">
                  <c:v>182.30860000000001</c:v>
                </c:pt>
                <c:pt idx="11408">
                  <c:v>182.3365</c:v>
                </c:pt>
                <c:pt idx="11409">
                  <c:v>182.36439999999999</c:v>
                </c:pt>
                <c:pt idx="11410">
                  <c:v>182.39230000000001</c:v>
                </c:pt>
                <c:pt idx="11411">
                  <c:v>182.42019999999999</c:v>
                </c:pt>
                <c:pt idx="11412">
                  <c:v>182.44810000000001</c:v>
                </c:pt>
                <c:pt idx="11413">
                  <c:v>182.476</c:v>
                </c:pt>
                <c:pt idx="11414">
                  <c:v>182.50399999999999</c:v>
                </c:pt>
                <c:pt idx="11415">
                  <c:v>182.53190000000001</c:v>
                </c:pt>
                <c:pt idx="11416">
                  <c:v>182.5598</c:v>
                </c:pt>
                <c:pt idx="11417">
                  <c:v>182.58770000000001</c:v>
                </c:pt>
                <c:pt idx="11418">
                  <c:v>182.6157</c:v>
                </c:pt>
                <c:pt idx="11419">
                  <c:v>182.64359999999999</c:v>
                </c:pt>
                <c:pt idx="11420">
                  <c:v>182.67150000000001</c:v>
                </c:pt>
                <c:pt idx="11421">
                  <c:v>182.6995</c:v>
                </c:pt>
                <c:pt idx="11422">
                  <c:v>182.72739999999999</c:v>
                </c:pt>
                <c:pt idx="11423">
                  <c:v>182.75530000000001</c:v>
                </c:pt>
                <c:pt idx="11424">
                  <c:v>182.7833</c:v>
                </c:pt>
                <c:pt idx="11425">
                  <c:v>182.81120000000001</c:v>
                </c:pt>
                <c:pt idx="11426">
                  <c:v>182.83920000000001</c:v>
                </c:pt>
                <c:pt idx="11427">
                  <c:v>182.86709999999999</c:v>
                </c:pt>
                <c:pt idx="11428">
                  <c:v>182.89510000000001</c:v>
                </c:pt>
                <c:pt idx="11429">
                  <c:v>182.923</c:v>
                </c:pt>
                <c:pt idx="11430">
                  <c:v>182.95099999999999</c:v>
                </c:pt>
                <c:pt idx="11431">
                  <c:v>182.97890000000001</c:v>
                </c:pt>
                <c:pt idx="11432">
                  <c:v>183.0069</c:v>
                </c:pt>
                <c:pt idx="11433">
                  <c:v>183.03489999999999</c:v>
                </c:pt>
                <c:pt idx="11434">
                  <c:v>183.06280000000001</c:v>
                </c:pt>
                <c:pt idx="11435">
                  <c:v>183.0908</c:v>
                </c:pt>
                <c:pt idx="11436">
                  <c:v>183.11879999999999</c:v>
                </c:pt>
                <c:pt idx="11437">
                  <c:v>183.14670000000001</c:v>
                </c:pt>
                <c:pt idx="11438">
                  <c:v>183.1747</c:v>
                </c:pt>
                <c:pt idx="11439">
                  <c:v>183.20269999999999</c:v>
                </c:pt>
                <c:pt idx="11440">
                  <c:v>183.23070000000001</c:v>
                </c:pt>
                <c:pt idx="11441">
                  <c:v>183.2586</c:v>
                </c:pt>
                <c:pt idx="11442">
                  <c:v>183.28659999999999</c:v>
                </c:pt>
                <c:pt idx="11443">
                  <c:v>183.31460000000001</c:v>
                </c:pt>
                <c:pt idx="11444">
                  <c:v>183.3426</c:v>
                </c:pt>
                <c:pt idx="11445">
                  <c:v>183.3706</c:v>
                </c:pt>
                <c:pt idx="11446">
                  <c:v>183.39859999999999</c:v>
                </c:pt>
                <c:pt idx="11447">
                  <c:v>183.4265</c:v>
                </c:pt>
                <c:pt idx="11448">
                  <c:v>183.4545</c:v>
                </c:pt>
                <c:pt idx="11449">
                  <c:v>183.48249999999999</c:v>
                </c:pt>
                <c:pt idx="11450">
                  <c:v>183.51050000000001</c:v>
                </c:pt>
                <c:pt idx="11451">
                  <c:v>183.5385</c:v>
                </c:pt>
                <c:pt idx="11452">
                  <c:v>183.56649999999999</c:v>
                </c:pt>
                <c:pt idx="11453">
                  <c:v>183.59450000000001</c:v>
                </c:pt>
                <c:pt idx="11454">
                  <c:v>183.6225</c:v>
                </c:pt>
                <c:pt idx="11455">
                  <c:v>183.6506</c:v>
                </c:pt>
                <c:pt idx="11456">
                  <c:v>183.67859999999999</c:v>
                </c:pt>
                <c:pt idx="11457">
                  <c:v>183.70660000000001</c:v>
                </c:pt>
                <c:pt idx="11458">
                  <c:v>183.7346</c:v>
                </c:pt>
                <c:pt idx="11459">
                  <c:v>183.76259999999999</c:v>
                </c:pt>
                <c:pt idx="11460">
                  <c:v>183.79060000000001</c:v>
                </c:pt>
                <c:pt idx="11461">
                  <c:v>183.8186</c:v>
                </c:pt>
                <c:pt idx="11462">
                  <c:v>183.8467</c:v>
                </c:pt>
                <c:pt idx="11463">
                  <c:v>183.87469999999999</c:v>
                </c:pt>
                <c:pt idx="11464">
                  <c:v>183.90270000000001</c:v>
                </c:pt>
                <c:pt idx="11465">
                  <c:v>183.9308</c:v>
                </c:pt>
                <c:pt idx="11466">
                  <c:v>183.9588</c:v>
                </c:pt>
                <c:pt idx="11467">
                  <c:v>183.98679999999999</c:v>
                </c:pt>
                <c:pt idx="11468">
                  <c:v>184.01490000000001</c:v>
                </c:pt>
                <c:pt idx="11469">
                  <c:v>184.0429</c:v>
                </c:pt>
                <c:pt idx="11470">
                  <c:v>184.07089999999999</c:v>
                </c:pt>
                <c:pt idx="11471">
                  <c:v>184.09899999999999</c:v>
                </c:pt>
                <c:pt idx="11472">
                  <c:v>184.12700000000001</c:v>
                </c:pt>
                <c:pt idx="11473">
                  <c:v>184.1551</c:v>
                </c:pt>
                <c:pt idx="11474">
                  <c:v>184.1831</c:v>
                </c:pt>
                <c:pt idx="11475">
                  <c:v>184.21119999999999</c:v>
                </c:pt>
                <c:pt idx="11476">
                  <c:v>184.23920000000001</c:v>
                </c:pt>
                <c:pt idx="11477">
                  <c:v>184.26730000000001</c:v>
                </c:pt>
                <c:pt idx="11478">
                  <c:v>184.2953</c:v>
                </c:pt>
                <c:pt idx="11479">
                  <c:v>184.32339999999999</c:v>
                </c:pt>
                <c:pt idx="11480">
                  <c:v>184.35149999999999</c:v>
                </c:pt>
                <c:pt idx="11481">
                  <c:v>184.37950000000001</c:v>
                </c:pt>
                <c:pt idx="11482">
                  <c:v>184.4076</c:v>
                </c:pt>
                <c:pt idx="11483">
                  <c:v>184.4357</c:v>
                </c:pt>
                <c:pt idx="11484">
                  <c:v>184.46369999999999</c:v>
                </c:pt>
                <c:pt idx="11485">
                  <c:v>184.49180000000001</c:v>
                </c:pt>
                <c:pt idx="11486">
                  <c:v>184.51990000000001</c:v>
                </c:pt>
                <c:pt idx="11487">
                  <c:v>184.548</c:v>
                </c:pt>
                <c:pt idx="11488">
                  <c:v>184.57599999999999</c:v>
                </c:pt>
                <c:pt idx="11489">
                  <c:v>184.60409999999999</c:v>
                </c:pt>
                <c:pt idx="11490">
                  <c:v>184.63220000000001</c:v>
                </c:pt>
                <c:pt idx="11491">
                  <c:v>184.66030000000001</c:v>
                </c:pt>
                <c:pt idx="11492">
                  <c:v>184.6884</c:v>
                </c:pt>
                <c:pt idx="11493">
                  <c:v>184.7165</c:v>
                </c:pt>
                <c:pt idx="11494">
                  <c:v>184.74459999999999</c:v>
                </c:pt>
                <c:pt idx="11495">
                  <c:v>184.77260000000001</c:v>
                </c:pt>
                <c:pt idx="11496">
                  <c:v>184.80070000000001</c:v>
                </c:pt>
                <c:pt idx="11497">
                  <c:v>184.8288</c:v>
                </c:pt>
                <c:pt idx="11498">
                  <c:v>184.8569</c:v>
                </c:pt>
                <c:pt idx="11499">
                  <c:v>184.88499999999999</c:v>
                </c:pt>
                <c:pt idx="11500">
                  <c:v>184.91309999999999</c:v>
                </c:pt>
                <c:pt idx="11501">
                  <c:v>184.94130000000001</c:v>
                </c:pt>
                <c:pt idx="11502">
                  <c:v>184.96940000000001</c:v>
                </c:pt>
                <c:pt idx="11503">
                  <c:v>184.9975</c:v>
                </c:pt>
                <c:pt idx="11504">
                  <c:v>185.0256</c:v>
                </c:pt>
                <c:pt idx="11505">
                  <c:v>185.05369999999999</c:v>
                </c:pt>
                <c:pt idx="11506">
                  <c:v>185.08179999999999</c:v>
                </c:pt>
                <c:pt idx="11507">
                  <c:v>185.10990000000001</c:v>
                </c:pt>
                <c:pt idx="11508">
                  <c:v>185.13810000000001</c:v>
                </c:pt>
                <c:pt idx="11509">
                  <c:v>185.1662</c:v>
                </c:pt>
                <c:pt idx="11510">
                  <c:v>185.1943</c:v>
                </c:pt>
                <c:pt idx="11511">
                  <c:v>185.22239999999999</c:v>
                </c:pt>
                <c:pt idx="11512">
                  <c:v>185.25059999999999</c:v>
                </c:pt>
                <c:pt idx="11513">
                  <c:v>185.27869999999999</c:v>
                </c:pt>
                <c:pt idx="11514">
                  <c:v>185.30680000000001</c:v>
                </c:pt>
                <c:pt idx="11515">
                  <c:v>185.33500000000001</c:v>
                </c:pt>
                <c:pt idx="11516">
                  <c:v>185.3631</c:v>
                </c:pt>
                <c:pt idx="11517">
                  <c:v>185.3913</c:v>
                </c:pt>
                <c:pt idx="11518">
                  <c:v>185.4194</c:v>
                </c:pt>
                <c:pt idx="11519">
                  <c:v>185.44749999999999</c:v>
                </c:pt>
                <c:pt idx="11520">
                  <c:v>185.47569999999999</c:v>
                </c:pt>
                <c:pt idx="11521">
                  <c:v>185.50380000000001</c:v>
                </c:pt>
                <c:pt idx="11522">
                  <c:v>185.53200000000001</c:v>
                </c:pt>
                <c:pt idx="11523">
                  <c:v>185.56010000000001</c:v>
                </c:pt>
                <c:pt idx="11524">
                  <c:v>185.5883</c:v>
                </c:pt>
                <c:pt idx="11525">
                  <c:v>185.6165</c:v>
                </c:pt>
                <c:pt idx="11526">
                  <c:v>185.6446</c:v>
                </c:pt>
                <c:pt idx="11527">
                  <c:v>185.6728</c:v>
                </c:pt>
                <c:pt idx="11528">
                  <c:v>185.70089999999999</c:v>
                </c:pt>
                <c:pt idx="11529">
                  <c:v>185.72909999999999</c:v>
                </c:pt>
                <c:pt idx="11530">
                  <c:v>185.75729999999999</c:v>
                </c:pt>
                <c:pt idx="11531">
                  <c:v>185.78540000000001</c:v>
                </c:pt>
                <c:pt idx="11532">
                  <c:v>185.81360000000001</c:v>
                </c:pt>
                <c:pt idx="11533">
                  <c:v>185.84180000000001</c:v>
                </c:pt>
                <c:pt idx="11534">
                  <c:v>185.87</c:v>
                </c:pt>
                <c:pt idx="11535">
                  <c:v>185.8981</c:v>
                </c:pt>
                <c:pt idx="11536">
                  <c:v>185.9263</c:v>
                </c:pt>
                <c:pt idx="11537">
                  <c:v>185.9545</c:v>
                </c:pt>
                <c:pt idx="11538">
                  <c:v>185.98269999999999</c:v>
                </c:pt>
                <c:pt idx="11539">
                  <c:v>186.01089999999999</c:v>
                </c:pt>
                <c:pt idx="11540">
                  <c:v>186.03909999999999</c:v>
                </c:pt>
                <c:pt idx="11541">
                  <c:v>186.06729999999999</c:v>
                </c:pt>
                <c:pt idx="11542">
                  <c:v>186.09549999999999</c:v>
                </c:pt>
                <c:pt idx="11543">
                  <c:v>186.12370000000001</c:v>
                </c:pt>
                <c:pt idx="11544">
                  <c:v>186.15190000000001</c:v>
                </c:pt>
                <c:pt idx="11545">
                  <c:v>186.18010000000001</c:v>
                </c:pt>
                <c:pt idx="11546">
                  <c:v>186.20830000000001</c:v>
                </c:pt>
                <c:pt idx="11547">
                  <c:v>186.23650000000001</c:v>
                </c:pt>
                <c:pt idx="11548">
                  <c:v>186.2647</c:v>
                </c:pt>
                <c:pt idx="11549">
                  <c:v>186.2929</c:v>
                </c:pt>
                <c:pt idx="11550">
                  <c:v>186.3211</c:v>
                </c:pt>
                <c:pt idx="11551">
                  <c:v>186.3493</c:v>
                </c:pt>
                <c:pt idx="11552">
                  <c:v>186.3775</c:v>
                </c:pt>
                <c:pt idx="11553">
                  <c:v>186.4057</c:v>
                </c:pt>
                <c:pt idx="11554">
                  <c:v>186.434</c:v>
                </c:pt>
                <c:pt idx="11555">
                  <c:v>186.4622</c:v>
                </c:pt>
                <c:pt idx="11556">
                  <c:v>186.49039999999999</c:v>
                </c:pt>
                <c:pt idx="11557">
                  <c:v>186.51859999999999</c:v>
                </c:pt>
                <c:pt idx="11558">
                  <c:v>186.54689999999999</c:v>
                </c:pt>
                <c:pt idx="11559">
                  <c:v>186.57509999999999</c:v>
                </c:pt>
                <c:pt idx="11560">
                  <c:v>186.60329999999999</c:v>
                </c:pt>
                <c:pt idx="11561">
                  <c:v>186.63159999999999</c:v>
                </c:pt>
                <c:pt idx="11562">
                  <c:v>186.65979999999999</c:v>
                </c:pt>
                <c:pt idx="11563">
                  <c:v>186.68799999999999</c:v>
                </c:pt>
                <c:pt idx="11564">
                  <c:v>186.71629999999999</c:v>
                </c:pt>
                <c:pt idx="11565">
                  <c:v>186.74449999999999</c:v>
                </c:pt>
                <c:pt idx="11566">
                  <c:v>186.77279999999999</c:v>
                </c:pt>
                <c:pt idx="11567">
                  <c:v>186.80099999999999</c:v>
                </c:pt>
                <c:pt idx="11568">
                  <c:v>186.82929999999999</c:v>
                </c:pt>
                <c:pt idx="11569">
                  <c:v>186.85749999999999</c:v>
                </c:pt>
                <c:pt idx="11570">
                  <c:v>186.88579999999999</c:v>
                </c:pt>
                <c:pt idx="11571">
                  <c:v>186.91399999999999</c:v>
                </c:pt>
                <c:pt idx="11572">
                  <c:v>186.94229999999999</c:v>
                </c:pt>
                <c:pt idx="11573">
                  <c:v>186.97059999999999</c:v>
                </c:pt>
                <c:pt idx="11574">
                  <c:v>186.99879999999999</c:v>
                </c:pt>
                <c:pt idx="11575">
                  <c:v>187.02709999999999</c:v>
                </c:pt>
                <c:pt idx="11576">
                  <c:v>187.05529999999999</c:v>
                </c:pt>
                <c:pt idx="11577">
                  <c:v>187.08359999999999</c:v>
                </c:pt>
                <c:pt idx="11578">
                  <c:v>187.11189999999999</c:v>
                </c:pt>
                <c:pt idx="11579">
                  <c:v>187.14019999999999</c:v>
                </c:pt>
                <c:pt idx="11580">
                  <c:v>187.16839999999999</c:v>
                </c:pt>
                <c:pt idx="11581">
                  <c:v>187.19669999999999</c:v>
                </c:pt>
                <c:pt idx="11582">
                  <c:v>187.22499999999999</c:v>
                </c:pt>
                <c:pt idx="11583">
                  <c:v>187.2533</c:v>
                </c:pt>
                <c:pt idx="11584">
                  <c:v>187.2816</c:v>
                </c:pt>
                <c:pt idx="11585">
                  <c:v>187.3098</c:v>
                </c:pt>
                <c:pt idx="11586">
                  <c:v>187.3381</c:v>
                </c:pt>
                <c:pt idx="11587">
                  <c:v>187.3664</c:v>
                </c:pt>
                <c:pt idx="11588">
                  <c:v>187.3947</c:v>
                </c:pt>
                <c:pt idx="11589">
                  <c:v>187.423</c:v>
                </c:pt>
                <c:pt idx="11590">
                  <c:v>187.4513</c:v>
                </c:pt>
                <c:pt idx="11591">
                  <c:v>187.4796</c:v>
                </c:pt>
                <c:pt idx="11592">
                  <c:v>187.50790000000001</c:v>
                </c:pt>
                <c:pt idx="11593">
                  <c:v>187.53620000000001</c:v>
                </c:pt>
                <c:pt idx="11594">
                  <c:v>187.56450000000001</c:v>
                </c:pt>
                <c:pt idx="11595">
                  <c:v>187.59280000000001</c:v>
                </c:pt>
                <c:pt idx="11596">
                  <c:v>187.62110000000001</c:v>
                </c:pt>
                <c:pt idx="11597">
                  <c:v>187.64940000000001</c:v>
                </c:pt>
                <c:pt idx="11598">
                  <c:v>187.67769999999999</c:v>
                </c:pt>
                <c:pt idx="11599">
                  <c:v>187.70609999999999</c:v>
                </c:pt>
                <c:pt idx="11600">
                  <c:v>187.73439999999999</c:v>
                </c:pt>
                <c:pt idx="11601">
                  <c:v>187.7627</c:v>
                </c:pt>
                <c:pt idx="11602">
                  <c:v>187.791</c:v>
                </c:pt>
                <c:pt idx="11603">
                  <c:v>187.8194</c:v>
                </c:pt>
                <c:pt idx="11604">
                  <c:v>187.8477</c:v>
                </c:pt>
                <c:pt idx="11605">
                  <c:v>187.876</c:v>
                </c:pt>
                <c:pt idx="11606">
                  <c:v>187.90430000000001</c:v>
                </c:pt>
                <c:pt idx="11607">
                  <c:v>187.93270000000001</c:v>
                </c:pt>
                <c:pt idx="11608">
                  <c:v>187.96100000000001</c:v>
                </c:pt>
                <c:pt idx="11609">
                  <c:v>187.98929999999999</c:v>
                </c:pt>
                <c:pt idx="11610">
                  <c:v>188.01769999999999</c:v>
                </c:pt>
                <c:pt idx="11611">
                  <c:v>188.04599999999999</c:v>
                </c:pt>
                <c:pt idx="11612">
                  <c:v>188.0744</c:v>
                </c:pt>
                <c:pt idx="11613">
                  <c:v>188.1027</c:v>
                </c:pt>
                <c:pt idx="11614">
                  <c:v>188.1311</c:v>
                </c:pt>
                <c:pt idx="11615">
                  <c:v>188.15940000000001</c:v>
                </c:pt>
                <c:pt idx="11616">
                  <c:v>188.18780000000001</c:v>
                </c:pt>
                <c:pt idx="11617">
                  <c:v>188.21610000000001</c:v>
                </c:pt>
                <c:pt idx="11618">
                  <c:v>188.24449999999999</c:v>
                </c:pt>
                <c:pt idx="11619">
                  <c:v>188.27279999999999</c:v>
                </c:pt>
                <c:pt idx="11620">
                  <c:v>188.30119999999999</c:v>
                </c:pt>
                <c:pt idx="11621">
                  <c:v>188.3296</c:v>
                </c:pt>
                <c:pt idx="11622">
                  <c:v>188.3579</c:v>
                </c:pt>
                <c:pt idx="11623">
                  <c:v>188.38630000000001</c:v>
                </c:pt>
                <c:pt idx="11624">
                  <c:v>188.41470000000001</c:v>
                </c:pt>
                <c:pt idx="11625">
                  <c:v>188.44300000000001</c:v>
                </c:pt>
                <c:pt idx="11626">
                  <c:v>188.47139999999999</c:v>
                </c:pt>
                <c:pt idx="11627">
                  <c:v>188.49979999999999</c:v>
                </c:pt>
                <c:pt idx="11628">
                  <c:v>188.5282</c:v>
                </c:pt>
                <c:pt idx="11629">
                  <c:v>188.5565</c:v>
                </c:pt>
                <c:pt idx="11630">
                  <c:v>188.5849</c:v>
                </c:pt>
                <c:pt idx="11631">
                  <c:v>188.61330000000001</c:v>
                </c:pt>
                <c:pt idx="11632">
                  <c:v>188.64169999999999</c:v>
                </c:pt>
                <c:pt idx="11633">
                  <c:v>188.67009999999999</c:v>
                </c:pt>
                <c:pt idx="11634">
                  <c:v>188.6985</c:v>
                </c:pt>
                <c:pt idx="11635">
                  <c:v>188.7269</c:v>
                </c:pt>
                <c:pt idx="11636">
                  <c:v>188.75530000000001</c:v>
                </c:pt>
                <c:pt idx="11637">
                  <c:v>188.78370000000001</c:v>
                </c:pt>
                <c:pt idx="11638">
                  <c:v>188.81209999999999</c:v>
                </c:pt>
                <c:pt idx="11639">
                  <c:v>188.84049999999999</c:v>
                </c:pt>
                <c:pt idx="11640">
                  <c:v>188.8689</c:v>
                </c:pt>
                <c:pt idx="11641">
                  <c:v>188.8973</c:v>
                </c:pt>
                <c:pt idx="11642">
                  <c:v>188.92570000000001</c:v>
                </c:pt>
                <c:pt idx="11643">
                  <c:v>188.95410000000001</c:v>
                </c:pt>
                <c:pt idx="11644">
                  <c:v>188.98249999999999</c:v>
                </c:pt>
                <c:pt idx="11645">
                  <c:v>189.01089999999999</c:v>
                </c:pt>
                <c:pt idx="11646">
                  <c:v>189.0393</c:v>
                </c:pt>
                <c:pt idx="11647">
                  <c:v>189.0677</c:v>
                </c:pt>
                <c:pt idx="11648">
                  <c:v>189.09620000000001</c:v>
                </c:pt>
                <c:pt idx="11649">
                  <c:v>189.12459999999999</c:v>
                </c:pt>
                <c:pt idx="11650">
                  <c:v>189.15299999999999</c:v>
                </c:pt>
                <c:pt idx="11651">
                  <c:v>189.1814</c:v>
                </c:pt>
                <c:pt idx="11652">
                  <c:v>189.2099</c:v>
                </c:pt>
                <c:pt idx="11653">
                  <c:v>189.23830000000001</c:v>
                </c:pt>
                <c:pt idx="11654">
                  <c:v>189.26669999999999</c:v>
                </c:pt>
                <c:pt idx="11655">
                  <c:v>189.29519999999999</c:v>
                </c:pt>
                <c:pt idx="11656">
                  <c:v>189.3236</c:v>
                </c:pt>
                <c:pt idx="11657">
                  <c:v>189.35210000000001</c:v>
                </c:pt>
                <c:pt idx="11658">
                  <c:v>189.38050000000001</c:v>
                </c:pt>
                <c:pt idx="11659">
                  <c:v>189.40889999999999</c:v>
                </c:pt>
                <c:pt idx="11660">
                  <c:v>189.4374</c:v>
                </c:pt>
                <c:pt idx="11661">
                  <c:v>189.4658</c:v>
                </c:pt>
                <c:pt idx="11662">
                  <c:v>189.49430000000001</c:v>
                </c:pt>
                <c:pt idx="11663">
                  <c:v>189.52269999999999</c:v>
                </c:pt>
                <c:pt idx="11664">
                  <c:v>189.55119999999999</c:v>
                </c:pt>
                <c:pt idx="11665">
                  <c:v>189.5797</c:v>
                </c:pt>
                <c:pt idx="11666">
                  <c:v>189.60810000000001</c:v>
                </c:pt>
                <c:pt idx="11667">
                  <c:v>189.63659999999999</c:v>
                </c:pt>
                <c:pt idx="11668">
                  <c:v>189.66499999999999</c:v>
                </c:pt>
                <c:pt idx="11669">
                  <c:v>189.6935</c:v>
                </c:pt>
                <c:pt idx="11670">
                  <c:v>189.72200000000001</c:v>
                </c:pt>
                <c:pt idx="11671">
                  <c:v>189.75040000000001</c:v>
                </c:pt>
                <c:pt idx="11672">
                  <c:v>189.77889999999999</c:v>
                </c:pt>
                <c:pt idx="11673">
                  <c:v>189.8074</c:v>
                </c:pt>
                <c:pt idx="11674">
                  <c:v>189.83590000000001</c:v>
                </c:pt>
                <c:pt idx="11675">
                  <c:v>189.86429999999999</c:v>
                </c:pt>
                <c:pt idx="11676">
                  <c:v>189.89279999999999</c:v>
                </c:pt>
                <c:pt idx="11677">
                  <c:v>189.9213</c:v>
                </c:pt>
                <c:pt idx="11678">
                  <c:v>189.94980000000001</c:v>
                </c:pt>
                <c:pt idx="11679">
                  <c:v>189.97829999999999</c:v>
                </c:pt>
                <c:pt idx="11680">
                  <c:v>190.0068</c:v>
                </c:pt>
                <c:pt idx="11681">
                  <c:v>190.0352</c:v>
                </c:pt>
                <c:pt idx="11682">
                  <c:v>190.06370000000001</c:v>
                </c:pt>
                <c:pt idx="11683">
                  <c:v>190.09219999999999</c:v>
                </c:pt>
                <c:pt idx="11684">
                  <c:v>190.1207</c:v>
                </c:pt>
                <c:pt idx="11685">
                  <c:v>190.14920000000001</c:v>
                </c:pt>
                <c:pt idx="11686">
                  <c:v>190.17769999999999</c:v>
                </c:pt>
                <c:pt idx="11687">
                  <c:v>190.2062</c:v>
                </c:pt>
                <c:pt idx="11688">
                  <c:v>190.2347</c:v>
                </c:pt>
                <c:pt idx="11689">
                  <c:v>190.26329999999999</c:v>
                </c:pt>
                <c:pt idx="11690">
                  <c:v>190.29179999999999</c:v>
                </c:pt>
                <c:pt idx="11691">
                  <c:v>190.3203</c:v>
                </c:pt>
                <c:pt idx="11692">
                  <c:v>190.34880000000001</c:v>
                </c:pt>
                <c:pt idx="11693">
                  <c:v>190.37729999999999</c:v>
                </c:pt>
                <c:pt idx="11694">
                  <c:v>190.4058</c:v>
                </c:pt>
                <c:pt idx="11695">
                  <c:v>190.43440000000001</c:v>
                </c:pt>
                <c:pt idx="11696">
                  <c:v>190.46289999999999</c:v>
                </c:pt>
                <c:pt idx="11697">
                  <c:v>190.4914</c:v>
                </c:pt>
                <c:pt idx="11698">
                  <c:v>190.51990000000001</c:v>
                </c:pt>
                <c:pt idx="11699">
                  <c:v>190.54849999999999</c:v>
                </c:pt>
                <c:pt idx="11700">
                  <c:v>190.577</c:v>
                </c:pt>
                <c:pt idx="11701">
                  <c:v>190.60550000000001</c:v>
                </c:pt>
                <c:pt idx="11702">
                  <c:v>190.63409999999999</c:v>
                </c:pt>
                <c:pt idx="11703">
                  <c:v>190.6626</c:v>
                </c:pt>
                <c:pt idx="11704">
                  <c:v>190.69110000000001</c:v>
                </c:pt>
                <c:pt idx="11705">
                  <c:v>190.71969999999999</c:v>
                </c:pt>
                <c:pt idx="11706">
                  <c:v>190.7482</c:v>
                </c:pt>
                <c:pt idx="11707">
                  <c:v>190.77680000000001</c:v>
                </c:pt>
                <c:pt idx="11708">
                  <c:v>190.80529999999999</c:v>
                </c:pt>
                <c:pt idx="11709">
                  <c:v>190.8339</c:v>
                </c:pt>
                <c:pt idx="11710">
                  <c:v>190.86240000000001</c:v>
                </c:pt>
                <c:pt idx="11711">
                  <c:v>190.89099999999999</c:v>
                </c:pt>
                <c:pt idx="11712">
                  <c:v>190.9195</c:v>
                </c:pt>
                <c:pt idx="11713">
                  <c:v>190.94810000000001</c:v>
                </c:pt>
                <c:pt idx="11714">
                  <c:v>190.97669999999999</c:v>
                </c:pt>
                <c:pt idx="11715">
                  <c:v>191.0052</c:v>
                </c:pt>
                <c:pt idx="11716">
                  <c:v>191.03380000000001</c:v>
                </c:pt>
                <c:pt idx="11717">
                  <c:v>191.06229999999999</c:v>
                </c:pt>
                <c:pt idx="11718">
                  <c:v>191.0909</c:v>
                </c:pt>
                <c:pt idx="11719">
                  <c:v>191.11949999999999</c:v>
                </c:pt>
                <c:pt idx="11720">
                  <c:v>191.1481</c:v>
                </c:pt>
                <c:pt idx="11721">
                  <c:v>191.17670000000001</c:v>
                </c:pt>
                <c:pt idx="11722">
                  <c:v>191.20519999999999</c:v>
                </c:pt>
                <c:pt idx="11723">
                  <c:v>191.2338</c:v>
                </c:pt>
                <c:pt idx="11724">
                  <c:v>191.26240000000001</c:v>
                </c:pt>
                <c:pt idx="11725">
                  <c:v>191.291</c:v>
                </c:pt>
                <c:pt idx="11726">
                  <c:v>191.31960000000001</c:v>
                </c:pt>
                <c:pt idx="11727">
                  <c:v>191.34809999999999</c:v>
                </c:pt>
                <c:pt idx="11728">
                  <c:v>191.3767</c:v>
                </c:pt>
                <c:pt idx="11729">
                  <c:v>191.40530000000001</c:v>
                </c:pt>
                <c:pt idx="11730">
                  <c:v>191.43389999999999</c:v>
                </c:pt>
                <c:pt idx="11731">
                  <c:v>191.46250000000001</c:v>
                </c:pt>
                <c:pt idx="11732">
                  <c:v>191.49109999999999</c:v>
                </c:pt>
                <c:pt idx="11733">
                  <c:v>191.5197</c:v>
                </c:pt>
                <c:pt idx="11734">
                  <c:v>191.54830000000001</c:v>
                </c:pt>
                <c:pt idx="11735">
                  <c:v>191.577</c:v>
                </c:pt>
                <c:pt idx="11736">
                  <c:v>191.60550000000001</c:v>
                </c:pt>
                <c:pt idx="11737">
                  <c:v>191.63419999999999</c:v>
                </c:pt>
                <c:pt idx="11738">
                  <c:v>191.6628</c:v>
                </c:pt>
                <c:pt idx="11739">
                  <c:v>191.69139999999999</c:v>
                </c:pt>
                <c:pt idx="11740">
                  <c:v>191.72</c:v>
                </c:pt>
                <c:pt idx="11741">
                  <c:v>191.74860000000001</c:v>
                </c:pt>
                <c:pt idx="11742">
                  <c:v>191.7773</c:v>
                </c:pt>
                <c:pt idx="11743">
                  <c:v>191.80590000000001</c:v>
                </c:pt>
                <c:pt idx="11744">
                  <c:v>191.83449999999999</c:v>
                </c:pt>
                <c:pt idx="11745">
                  <c:v>191.8631</c:v>
                </c:pt>
                <c:pt idx="11746">
                  <c:v>191.89179999999999</c:v>
                </c:pt>
                <c:pt idx="11747">
                  <c:v>191.9204</c:v>
                </c:pt>
                <c:pt idx="11748">
                  <c:v>191.94900000000001</c:v>
                </c:pt>
                <c:pt idx="11749">
                  <c:v>191.9777</c:v>
                </c:pt>
                <c:pt idx="11750">
                  <c:v>192.00630000000001</c:v>
                </c:pt>
                <c:pt idx="11751">
                  <c:v>192.03489999999999</c:v>
                </c:pt>
                <c:pt idx="11752">
                  <c:v>192.06360000000001</c:v>
                </c:pt>
                <c:pt idx="11753">
                  <c:v>192.09219999999999</c:v>
                </c:pt>
                <c:pt idx="11754">
                  <c:v>192.12090000000001</c:v>
                </c:pt>
                <c:pt idx="11755">
                  <c:v>192.14949999999999</c:v>
                </c:pt>
                <c:pt idx="11756">
                  <c:v>192.1782</c:v>
                </c:pt>
                <c:pt idx="11757">
                  <c:v>192.20679999999999</c:v>
                </c:pt>
                <c:pt idx="11758">
                  <c:v>192.2355</c:v>
                </c:pt>
                <c:pt idx="11759">
                  <c:v>192.26410000000001</c:v>
                </c:pt>
                <c:pt idx="11760">
                  <c:v>192.2928</c:v>
                </c:pt>
                <c:pt idx="11761">
                  <c:v>192.32149999999999</c:v>
                </c:pt>
                <c:pt idx="11762">
                  <c:v>192.3501</c:v>
                </c:pt>
                <c:pt idx="11763">
                  <c:v>192.37880000000001</c:v>
                </c:pt>
                <c:pt idx="11764">
                  <c:v>192.4075</c:v>
                </c:pt>
                <c:pt idx="11765">
                  <c:v>192.43610000000001</c:v>
                </c:pt>
                <c:pt idx="11766">
                  <c:v>192.4648</c:v>
                </c:pt>
                <c:pt idx="11767">
                  <c:v>192.49350000000001</c:v>
                </c:pt>
                <c:pt idx="11768">
                  <c:v>192.5222</c:v>
                </c:pt>
                <c:pt idx="11769">
                  <c:v>192.55080000000001</c:v>
                </c:pt>
                <c:pt idx="11770">
                  <c:v>192.5795</c:v>
                </c:pt>
                <c:pt idx="11771">
                  <c:v>192.60820000000001</c:v>
                </c:pt>
                <c:pt idx="11772">
                  <c:v>192.6369</c:v>
                </c:pt>
                <c:pt idx="11773">
                  <c:v>192.66560000000001</c:v>
                </c:pt>
                <c:pt idx="11774">
                  <c:v>192.6943</c:v>
                </c:pt>
                <c:pt idx="11775">
                  <c:v>192.72290000000001</c:v>
                </c:pt>
                <c:pt idx="11776">
                  <c:v>192.7516</c:v>
                </c:pt>
                <c:pt idx="11777">
                  <c:v>192.78030000000001</c:v>
                </c:pt>
                <c:pt idx="11778">
                  <c:v>192.809</c:v>
                </c:pt>
                <c:pt idx="11779">
                  <c:v>192.83770000000001</c:v>
                </c:pt>
                <c:pt idx="11780">
                  <c:v>192.8664</c:v>
                </c:pt>
                <c:pt idx="11781">
                  <c:v>192.89519999999999</c:v>
                </c:pt>
                <c:pt idx="11782">
                  <c:v>192.9239</c:v>
                </c:pt>
                <c:pt idx="11783">
                  <c:v>192.95259999999999</c:v>
                </c:pt>
                <c:pt idx="11784">
                  <c:v>192.9813</c:v>
                </c:pt>
                <c:pt idx="11785">
                  <c:v>193.01</c:v>
                </c:pt>
                <c:pt idx="11786">
                  <c:v>193.03870000000001</c:v>
                </c:pt>
                <c:pt idx="11787">
                  <c:v>193.06739999999999</c:v>
                </c:pt>
                <c:pt idx="11788">
                  <c:v>193.09610000000001</c:v>
                </c:pt>
                <c:pt idx="11789">
                  <c:v>193.1249</c:v>
                </c:pt>
                <c:pt idx="11790">
                  <c:v>193.15360000000001</c:v>
                </c:pt>
                <c:pt idx="11791">
                  <c:v>193.1823</c:v>
                </c:pt>
                <c:pt idx="11792">
                  <c:v>193.21100000000001</c:v>
                </c:pt>
                <c:pt idx="11793">
                  <c:v>193.2398</c:v>
                </c:pt>
                <c:pt idx="11794">
                  <c:v>193.26849999999999</c:v>
                </c:pt>
                <c:pt idx="11795">
                  <c:v>193.2972</c:v>
                </c:pt>
                <c:pt idx="11796">
                  <c:v>193.32599999999999</c:v>
                </c:pt>
                <c:pt idx="11797">
                  <c:v>193.35470000000001</c:v>
                </c:pt>
                <c:pt idx="11798">
                  <c:v>193.3835</c:v>
                </c:pt>
                <c:pt idx="11799">
                  <c:v>193.41220000000001</c:v>
                </c:pt>
                <c:pt idx="11800">
                  <c:v>193.4409</c:v>
                </c:pt>
                <c:pt idx="11801">
                  <c:v>193.46969999999999</c:v>
                </c:pt>
                <c:pt idx="11802">
                  <c:v>193.4984</c:v>
                </c:pt>
                <c:pt idx="11803">
                  <c:v>193.52719999999999</c:v>
                </c:pt>
                <c:pt idx="11804">
                  <c:v>193.55600000000001</c:v>
                </c:pt>
                <c:pt idx="11805">
                  <c:v>193.5847</c:v>
                </c:pt>
                <c:pt idx="11806">
                  <c:v>193.61349999999999</c:v>
                </c:pt>
                <c:pt idx="11807">
                  <c:v>193.6422</c:v>
                </c:pt>
                <c:pt idx="11808">
                  <c:v>193.67099999999999</c:v>
                </c:pt>
                <c:pt idx="11809">
                  <c:v>193.69980000000001</c:v>
                </c:pt>
                <c:pt idx="11810">
                  <c:v>193.7285</c:v>
                </c:pt>
                <c:pt idx="11811">
                  <c:v>193.75729999999999</c:v>
                </c:pt>
                <c:pt idx="11812">
                  <c:v>193.7861</c:v>
                </c:pt>
                <c:pt idx="11813">
                  <c:v>193.81479999999999</c:v>
                </c:pt>
                <c:pt idx="11814">
                  <c:v>193.84360000000001</c:v>
                </c:pt>
                <c:pt idx="11815">
                  <c:v>193.8724</c:v>
                </c:pt>
                <c:pt idx="11816">
                  <c:v>193.90119999999999</c:v>
                </c:pt>
                <c:pt idx="11817">
                  <c:v>193.9299</c:v>
                </c:pt>
                <c:pt idx="11818">
                  <c:v>193.95869999999999</c:v>
                </c:pt>
                <c:pt idx="11819">
                  <c:v>193.98750000000001</c:v>
                </c:pt>
                <c:pt idx="11820">
                  <c:v>194.0163</c:v>
                </c:pt>
                <c:pt idx="11821">
                  <c:v>194.04509999999999</c:v>
                </c:pt>
                <c:pt idx="11822">
                  <c:v>194.07390000000001</c:v>
                </c:pt>
                <c:pt idx="11823">
                  <c:v>194.1027</c:v>
                </c:pt>
                <c:pt idx="11824">
                  <c:v>194.13149999999999</c:v>
                </c:pt>
                <c:pt idx="11825">
                  <c:v>194.16030000000001</c:v>
                </c:pt>
                <c:pt idx="11826">
                  <c:v>194.1891</c:v>
                </c:pt>
                <c:pt idx="11827">
                  <c:v>194.21789999999999</c:v>
                </c:pt>
                <c:pt idx="11828">
                  <c:v>194.2467</c:v>
                </c:pt>
                <c:pt idx="11829">
                  <c:v>194.27549999999999</c:v>
                </c:pt>
                <c:pt idx="11830">
                  <c:v>194.30430000000001</c:v>
                </c:pt>
                <c:pt idx="11831">
                  <c:v>194.3331</c:v>
                </c:pt>
                <c:pt idx="11832">
                  <c:v>194.36189999999999</c:v>
                </c:pt>
                <c:pt idx="11833">
                  <c:v>194.39070000000001</c:v>
                </c:pt>
                <c:pt idx="11834">
                  <c:v>194.4196</c:v>
                </c:pt>
                <c:pt idx="11835">
                  <c:v>194.44839999999999</c:v>
                </c:pt>
                <c:pt idx="11836">
                  <c:v>194.47720000000001</c:v>
                </c:pt>
                <c:pt idx="11837">
                  <c:v>194.506</c:v>
                </c:pt>
                <c:pt idx="11838">
                  <c:v>194.53489999999999</c:v>
                </c:pt>
                <c:pt idx="11839">
                  <c:v>194.56370000000001</c:v>
                </c:pt>
                <c:pt idx="11840">
                  <c:v>194.5925</c:v>
                </c:pt>
                <c:pt idx="11841">
                  <c:v>194.62129999999999</c:v>
                </c:pt>
                <c:pt idx="11842">
                  <c:v>194.65020000000001</c:v>
                </c:pt>
                <c:pt idx="11843">
                  <c:v>194.679</c:v>
                </c:pt>
                <c:pt idx="11844">
                  <c:v>194.7079</c:v>
                </c:pt>
                <c:pt idx="11845">
                  <c:v>194.73670000000001</c:v>
                </c:pt>
                <c:pt idx="11846">
                  <c:v>194.7655</c:v>
                </c:pt>
                <c:pt idx="11847">
                  <c:v>194.7944</c:v>
                </c:pt>
                <c:pt idx="11848">
                  <c:v>194.82320000000001</c:v>
                </c:pt>
                <c:pt idx="11849">
                  <c:v>194.85210000000001</c:v>
                </c:pt>
                <c:pt idx="11850">
                  <c:v>194.8809</c:v>
                </c:pt>
                <c:pt idx="11851">
                  <c:v>194.90979999999999</c:v>
                </c:pt>
                <c:pt idx="11852">
                  <c:v>194.93860000000001</c:v>
                </c:pt>
                <c:pt idx="11853">
                  <c:v>194.9675</c:v>
                </c:pt>
                <c:pt idx="11854">
                  <c:v>194.99639999999999</c:v>
                </c:pt>
                <c:pt idx="11855">
                  <c:v>195.02520000000001</c:v>
                </c:pt>
                <c:pt idx="11856">
                  <c:v>195.05410000000001</c:v>
                </c:pt>
                <c:pt idx="11857">
                  <c:v>195.083</c:v>
                </c:pt>
                <c:pt idx="11858">
                  <c:v>195.11179999999999</c:v>
                </c:pt>
                <c:pt idx="11859">
                  <c:v>195.14070000000001</c:v>
                </c:pt>
                <c:pt idx="11860">
                  <c:v>195.1696</c:v>
                </c:pt>
                <c:pt idx="11861">
                  <c:v>195.1985</c:v>
                </c:pt>
                <c:pt idx="11862">
                  <c:v>195.22730000000001</c:v>
                </c:pt>
                <c:pt idx="11863">
                  <c:v>195.25620000000001</c:v>
                </c:pt>
                <c:pt idx="11864">
                  <c:v>195.2851</c:v>
                </c:pt>
                <c:pt idx="11865">
                  <c:v>195.31399999999999</c:v>
                </c:pt>
                <c:pt idx="11866">
                  <c:v>195.34289999999999</c:v>
                </c:pt>
                <c:pt idx="11867">
                  <c:v>195.3717</c:v>
                </c:pt>
                <c:pt idx="11868">
                  <c:v>195.4006</c:v>
                </c:pt>
                <c:pt idx="11869">
                  <c:v>195.42949999999999</c:v>
                </c:pt>
                <c:pt idx="11870">
                  <c:v>195.45840000000001</c:v>
                </c:pt>
                <c:pt idx="11871">
                  <c:v>195.4873</c:v>
                </c:pt>
                <c:pt idx="11872">
                  <c:v>195.5162</c:v>
                </c:pt>
                <c:pt idx="11873">
                  <c:v>195.54509999999999</c:v>
                </c:pt>
                <c:pt idx="11874">
                  <c:v>195.57400000000001</c:v>
                </c:pt>
                <c:pt idx="11875">
                  <c:v>195.60290000000001</c:v>
                </c:pt>
                <c:pt idx="11876">
                  <c:v>195.6318</c:v>
                </c:pt>
                <c:pt idx="11877">
                  <c:v>195.66079999999999</c:v>
                </c:pt>
                <c:pt idx="11878">
                  <c:v>195.68969999999999</c:v>
                </c:pt>
                <c:pt idx="11879">
                  <c:v>195.71860000000001</c:v>
                </c:pt>
                <c:pt idx="11880">
                  <c:v>195.7475</c:v>
                </c:pt>
                <c:pt idx="11881">
                  <c:v>195.7764</c:v>
                </c:pt>
                <c:pt idx="11882">
                  <c:v>195.80529999999999</c:v>
                </c:pt>
                <c:pt idx="11883">
                  <c:v>195.83430000000001</c:v>
                </c:pt>
                <c:pt idx="11884">
                  <c:v>195.86320000000001</c:v>
                </c:pt>
                <c:pt idx="11885">
                  <c:v>195.8921</c:v>
                </c:pt>
                <c:pt idx="11886">
                  <c:v>195.92099999999999</c:v>
                </c:pt>
                <c:pt idx="11887">
                  <c:v>195.95</c:v>
                </c:pt>
                <c:pt idx="11888">
                  <c:v>195.97890000000001</c:v>
                </c:pt>
                <c:pt idx="11889">
                  <c:v>196.0078</c:v>
                </c:pt>
                <c:pt idx="11890">
                  <c:v>196.0368</c:v>
                </c:pt>
                <c:pt idx="11891">
                  <c:v>196.06569999999999</c:v>
                </c:pt>
                <c:pt idx="11892">
                  <c:v>196.09469999999999</c:v>
                </c:pt>
                <c:pt idx="11893">
                  <c:v>196.12360000000001</c:v>
                </c:pt>
                <c:pt idx="11894">
                  <c:v>196.1525</c:v>
                </c:pt>
                <c:pt idx="11895">
                  <c:v>196.1815</c:v>
                </c:pt>
                <c:pt idx="11896">
                  <c:v>196.21039999999999</c:v>
                </c:pt>
                <c:pt idx="11897">
                  <c:v>196.23939999999999</c:v>
                </c:pt>
                <c:pt idx="11898">
                  <c:v>196.26830000000001</c:v>
                </c:pt>
                <c:pt idx="11899">
                  <c:v>196.29730000000001</c:v>
                </c:pt>
                <c:pt idx="11900">
                  <c:v>196.3263</c:v>
                </c:pt>
                <c:pt idx="11901">
                  <c:v>196.3552</c:v>
                </c:pt>
                <c:pt idx="11902">
                  <c:v>196.38419999999999</c:v>
                </c:pt>
                <c:pt idx="11903">
                  <c:v>196.41309999999999</c:v>
                </c:pt>
                <c:pt idx="11904">
                  <c:v>196.44210000000001</c:v>
                </c:pt>
                <c:pt idx="11905">
                  <c:v>196.47110000000001</c:v>
                </c:pt>
                <c:pt idx="11906">
                  <c:v>196.5001</c:v>
                </c:pt>
                <c:pt idx="11907">
                  <c:v>196.529</c:v>
                </c:pt>
                <c:pt idx="11908">
                  <c:v>196.55799999999999</c:v>
                </c:pt>
                <c:pt idx="11909">
                  <c:v>196.58699999999999</c:v>
                </c:pt>
                <c:pt idx="11910">
                  <c:v>196.61600000000001</c:v>
                </c:pt>
                <c:pt idx="11911">
                  <c:v>196.64500000000001</c:v>
                </c:pt>
                <c:pt idx="11912">
                  <c:v>196.6739</c:v>
                </c:pt>
                <c:pt idx="11913">
                  <c:v>196.7029</c:v>
                </c:pt>
                <c:pt idx="11914">
                  <c:v>196.7319</c:v>
                </c:pt>
                <c:pt idx="11915">
                  <c:v>196.76089999999999</c:v>
                </c:pt>
                <c:pt idx="11916">
                  <c:v>196.78989999999999</c:v>
                </c:pt>
                <c:pt idx="11917">
                  <c:v>196.81890000000001</c:v>
                </c:pt>
                <c:pt idx="11918">
                  <c:v>196.84790000000001</c:v>
                </c:pt>
                <c:pt idx="11919">
                  <c:v>196.87690000000001</c:v>
                </c:pt>
                <c:pt idx="11920">
                  <c:v>196.9059</c:v>
                </c:pt>
                <c:pt idx="11921">
                  <c:v>196.9349</c:v>
                </c:pt>
                <c:pt idx="11922">
                  <c:v>196.9639</c:v>
                </c:pt>
                <c:pt idx="11923">
                  <c:v>196.99289999999999</c:v>
                </c:pt>
                <c:pt idx="11924">
                  <c:v>197.02189999999999</c:v>
                </c:pt>
                <c:pt idx="11925">
                  <c:v>197.05090000000001</c:v>
                </c:pt>
                <c:pt idx="11926">
                  <c:v>197.07990000000001</c:v>
                </c:pt>
                <c:pt idx="11927">
                  <c:v>197.10900000000001</c:v>
                </c:pt>
                <c:pt idx="11928">
                  <c:v>197.13800000000001</c:v>
                </c:pt>
                <c:pt idx="11929">
                  <c:v>197.167</c:v>
                </c:pt>
                <c:pt idx="11930">
                  <c:v>197.196</c:v>
                </c:pt>
                <c:pt idx="11931">
                  <c:v>197.2251</c:v>
                </c:pt>
                <c:pt idx="11932">
                  <c:v>197.25409999999999</c:v>
                </c:pt>
                <c:pt idx="11933">
                  <c:v>197.28309999999999</c:v>
                </c:pt>
                <c:pt idx="11934">
                  <c:v>197.31209999999999</c:v>
                </c:pt>
                <c:pt idx="11935">
                  <c:v>197.34119999999999</c:v>
                </c:pt>
                <c:pt idx="11936">
                  <c:v>197.37020000000001</c:v>
                </c:pt>
                <c:pt idx="11937">
                  <c:v>197.39920000000001</c:v>
                </c:pt>
                <c:pt idx="11938">
                  <c:v>197.42830000000001</c:v>
                </c:pt>
                <c:pt idx="11939">
                  <c:v>197.4573</c:v>
                </c:pt>
                <c:pt idx="11940">
                  <c:v>197.4864</c:v>
                </c:pt>
                <c:pt idx="11941">
                  <c:v>197.5154</c:v>
                </c:pt>
                <c:pt idx="11942">
                  <c:v>197.5445</c:v>
                </c:pt>
                <c:pt idx="11943">
                  <c:v>197.5735</c:v>
                </c:pt>
                <c:pt idx="11944">
                  <c:v>197.6026</c:v>
                </c:pt>
                <c:pt idx="11945">
                  <c:v>197.63159999999999</c:v>
                </c:pt>
                <c:pt idx="11946">
                  <c:v>197.66069999999999</c:v>
                </c:pt>
                <c:pt idx="11947">
                  <c:v>197.68969999999999</c:v>
                </c:pt>
                <c:pt idx="11948">
                  <c:v>197.71879999999999</c:v>
                </c:pt>
                <c:pt idx="11949">
                  <c:v>197.74789999999999</c:v>
                </c:pt>
                <c:pt idx="11950">
                  <c:v>197.77690000000001</c:v>
                </c:pt>
                <c:pt idx="11951">
                  <c:v>197.80600000000001</c:v>
                </c:pt>
                <c:pt idx="11952">
                  <c:v>197.83510000000001</c:v>
                </c:pt>
                <c:pt idx="11953">
                  <c:v>197.86410000000001</c:v>
                </c:pt>
                <c:pt idx="11954">
                  <c:v>197.89320000000001</c:v>
                </c:pt>
                <c:pt idx="11955">
                  <c:v>197.92230000000001</c:v>
                </c:pt>
                <c:pt idx="11956">
                  <c:v>197.95140000000001</c:v>
                </c:pt>
                <c:pt idx="11957">
                  <c:v>197.98050000000001</c:v>
                </c:pt>
                <c:pt idx="11958">
                  <c:v>198.0095</c:v>
                </c:pt>
                <c:pt idx="11959">
                  <c:v>198.0386</c:v>
                </c:pt>
                <c:pt idx="11960">
                  <c:v>198.0677</c:v>
                </c:pt>
                <c:pt idx="11961">
                  <c:v>198.0968</c:v>
                </c:pt>
                <c:pt idx="11962">
                  <c:v>198.1259</c:v>
                </c:pt>
                <c:pt idx="11963">
                  <c:v>198.155</c:v>
                </c:pt>
                <c:pt idx="11964">
                  <c:v>198.1841</c:v>
                </c:pt>
                <c:pt idx="11965">
                  <c:v>198.2132</c:v>
                </c:pt>
                <c:pt idx="11966">
                  <c:v>198.2423</c:v>
                </c:pt>
                <c:pt idx="11967">
                  <c:v>198.2714</c:v>
                </c:pt>
                <c:pt idx="11968">
                  <c:v>198.3005</c:v>
                </c:pt>
                <c:pt idx="11969">
                  <c:v>198.3296</c:v>
                </c:pt>
                <c:pt idx="11970">
                  <c:v>198.3587</c:v>
                </c:pt>
                <c:pt idx="11971">
                  <c:v>198.3878</c:v>
                </c:pt>
                <c:pt idx="11972">
                  <c:v>198.4169</c:v>
                </c:pt>
                <c:pt idx="11973">
                  <c:v>198.446</c:v>
                </c:pt>
                <c:pt idx="11974">
                  <c:v>198.4751</c:v>
                </c:pt>
                <c:pt idx="11975">
                  <c:v>198.5043</c:v>
                </c:pt>
                <c:pt idx="11976">
                  <c:v>198.5334</c:v>
                </c:pt>
                <c:pt idx="11977">
                  <c:v>198.5625</c:v>
                </c:pt>
                <c:pt idx="11978">
                  <c:v>198.5916</c:v>
                </c:pt>
                <c:pt idx="11979">
                  <c:v>198.6208</c:v>
                </c:pt>
                <c:pt idx="11980">
                  <c:v>198.6499</c:v>
                </c:pt>
                <c:pt idx="11981">
                  <c:v>198.679</c:v>
                </c:pt>
                <c:pt idx="11982">
                  <c:v>198.70820000000001</c:v>
                </c:pt>
                <c:pt idx="11983">
                  <c:v>198.7373</c:v>
                </c:pt>
                <c:pt idx="11984">
                  <c:v>198.7664</c:v>
                </c:pt>
                <c:pt idx="11985">
                  <c:v>198.79560000000001</c:v>
                </c:pt>
                <c:pt idx="11986">
                  <c:v>198.82470000000001</c:v>
                </c:pt>
                <c:pt idx="11987">
                  <c:v>198.85390000000001</c:v>
                </c:pt>
                <c:pt idx="11988">
                  <c:v>198.88300000000001</c:v>
                </c:pt>
                <c:pt idx="11989">
                  <c:v>198.91220000000001</c:v>
                </c:pt>
                <c:pt idx="11990">
                  <c:v>198.94130000000001</c:v>
                </c:pt>
                <c:pt idx="11991">
                  <c:v>198.97049999999999</c:v>
                </c:pt>
                <c:pt idx="11992">
                  <c:v>198.99959999999999</c:v>
                </c:pt>
                <c:pt idx="11993">
                  <c:v>199.02879999999999</c:v>
                </c:pt>
                <c:pt idx="11994">
                  <c:v>199.05789999999999</c:v>
                </c:pt>
                <c:pt idx="11995">
                  <c:v>199.08709999999999</c:v>
                </c:pt>
                <c:pt idx="11996">
                  <c:v>199.1163</c:v>
                </c:pt>
                <c:pt idx="11997">
                  <c:v>199.1454</c:v>
                </c:pt>
                <c:pt idx="11998">
                  <c:v>199.1746</c:v>
                </c:pt>
                <c:pt idx="11999">
                  <c:v>199.2038</c:v>
                </c:pt>
                <c:pt idx="12000">
                  <c:v>199.2329</c:v>
                </c:pt>
                <c:pt idx="12001">
                  <c:v>199.2621</c:v>
                </c:pt>
                <c:pt idx="12002">
                  <c:v>199.29130000000001</c:v>
                </c:pt>
                <c:pt idx="12003">
                  <c:v>199.32050000000001</c:v>
                </c:pt>
                <c:pt idx="12004">
                  <c:v>199.34970000000001</c:v>
                </c:pt>
                <c:pt idx="12005">
                  <c:v>199.37880000000001</c:v>
                </c:pt>
                <c:pt idx="12006">
                  <c:v>199.40799999999999</c:v>
                </c:pt>
                <c:pt idx="12007">
                  <c:v>199.43719999999999</c:v>
                </c:pt>
                <c:pt idx="12008">
                  <c:v>199.46639999999999</c:v>
                </c:pt>
                <c:pt idx="12009">
                  <c:v>199.4956</c:v>
                </c:pt>
                <c:pt idx="12010">
                  <c:v>199.5248</c:v>
                </c:pt>
                <c:pt idx="12011">
                  <c:v>199.554</c:v>
                </c:pt>
                <c:pt idx="12012">
                  <c:v>199.58320000000001</c:v>
                </c:pt>
                <c:pt idx="12013">
                  <c:v>199.61240000000001</c:v>
                </c:pt>
                <c:pt idx="12014">
                  <c:v>199.64160000000001</c:v>
                </c:pt>
                <c:pt idx="12015">
                  <c:v>199.67080000000001</c:v>
                </c:pt>
                <c:pt idx="12016">
                  <c:v>199.7</c:v>
                </c:pt>
                <c:pt idx="12017">
                  <c:v>199.72919999999999</c:v>
                </c:pt>
                <c:pt idx="12018">
                  <c:v>199.75839999999999</c:v>
                </c:pt>
                <c:pt idx="12019">
                  <c:v>199.7876</c:v>
                </c:pt>
                <c:pt idx="12020">
                  <c:v>199.8168</c:v>
                </c:pt>
                <c:pt idx="12021">
                  <c:v>199.84610000000001</c:v>
                </c:pt>
                <c:pt idx="12022">
                  <c:v>199.87530000000001</c:v>
                </c:pt>
                <c:pt idx="12023">
                  <c:v>199.90450000000001</c:v>
                </c:pt>
                <c:pt idx="12024">
                  <c:v>199.93369999999999</c:v>
                </c:pt>
                <c:pt idx="12025">
                  <c:v>199.96299999999999</c:v>
                </c:pt>
                <c:pt idx="12026">
                  <c:v>199.9922</c:v>
                </c:pt>
                <c:pt idx="12027">
                  <c:v>200.0214</c:v>
                </c:pt>
                <c:pt idx="12028">
                  <c:v>200.0506</c:v>
                </c:pt>
                <c:pt idx="12029">
                  <c:v>200.07990000000001</c:v>
                </c:pt>
                <c:pt idx="12030">
                  <c:v>200.10910000000001</c:v>
                </c:pt>
                <c:pt idx="12031">
                  <c:v>200.13839999999999</c:v>
                </c:pt>
                <c:pt idx="12032">
                  <c:v>200.16759999999999</c:v>
                </c:pt>
                <c:pt idx="12033">
                  <c:v>200.1968</c:v>
                </c:pt>
                <c:pt idx="12034">
                  <c:v>200.2261</c:v>
                </c:pt>
                <c:pt idx="12035">
                  <c:v>200.25530000000001</c:v>
                </c:pt>
                <c:pt idx="12036">
                  <c:v>200.28460000000001</c:v>
                </c:pt>
                <c:pt idx="12037">
                  <c:v>200.31379999999999</c:v>
                </c:pt>
                <c:pt idx="12038">
                  <c:v>200.34309999999999</c:v>
                </c:pt>
                <c:pt idx="12039">
                  <c:v>200.3723</c:v>
                </c:pt>
                <c:pt idx="12040">
                  <c:v>200.4016</c:v>
                </c:pt>
                <c:pt idx="12041">
                  <c:v>200.4308</c:v>
                </c:pt>
                <c:pt idx="12042">
                  <c:v>200.46010000000001</c:v>
                </c:pt>
                <c:pt idx="12043">
                  <c:v>200.48939999999999</c:v>
                </c:pt>
                <c:pt idx="12044">
                  <c:v>200.51859999999999</c:v>
                </c:pt>
                <c:pt idx="12045">
                  <c:v>200.5479</c:v>
                </c:pt>
                <c:pt idx="12046">
                  <c:v>200.5772</c:v>
                </c:pt>
                <c:pt idx="12047">
                  <c:v>200.60650000000001</c:v>
                </c:pt>
                <c:pt idx="12048">
                  <c:v>200.63570000000001</c:v>
                </c:pt>
                <c:pt idx="12049">
                  <c:v>200.66499999999999</c:v>
                </c:pt>
                <c:pt idx="12050">
                  <c:v>200.6943</c:v>
                </c:pt>
                <c:pt idx="12051">
                  <c:v>200.7236</c:v>
                </c:pt>
                <c:pt idx="12052">
                  <c:v>200.75290000000001</c:v>
                </c:pt>
                <c:pt idx="12053">
                  <c:v>200.78210000000001</c:v>
                </c:pt>
                <c:pt idx="12054">
                  <c:v>200.81139999999999</c:v>
                </c:pt>
                <c:pt idx="12055">
                  <c:v>200.8407</c:v>
                </c:pt>
                <c:pt idx="12056">
                  <c:v>200.87</c:v>
                </c:pt>
                <c:pt idx="12057">
                  <c:v>200.89930000000001</c:v>
                </c:pt>
                <c:pt idx="12058">
                  <c:v>200.92859999999999</c:v>
                </c:pt>
                <c:pt idx="12059">
                  <c:v>200.9579</c:v>
                </c:pt>
                <c:pt idx="12060">
                  <c:v>200.9872</c:v>
                </c:pt>
                <c:pt idx="12061">
                  <c:v>201.01650000000001</c:v>
                </c:pt>
                <c:pt idx="12062">
                  <c:v>201.04580000000001</c:v>
                </c:pt>
                <c:pt idx="12063">
                  <c:v>201.07509999999999</c:v>
                </c:pt>
                <c:pt idx="12064">
                  <c:v>201.1044</c:v>
                </c:pt>
                <c:pt idx="12065">
                  <c:v>201.1337</c:v>
                </c:pt>
                <c:pt idx="12066">
                  <c:v>201.16309999999999</c:v>
                </c:pt>
                <c:pt idx="12067">
                  <c:v>201.19239999999999</c:v>
                </c:pt>
                <c:pt idx="12068">
                  <c:v>201.2217</c:v>
                </c:pt>
                <c:pt idx="12069">
                  <c:v>201.251</c:v>
                </c:pt>
                <c:pt idx="12070">
                  <c:v>201.28030000000001</c:v>
                </c:pt>
                <c:pt idx="12071">
                  <c:v>201.30959999999999</c:v>
                </c:pt>
                <c:pt idx="12072">
                  <c:v>201.339</c:v>
                </c:pt>
                <c:pt idx="12073">
                  <c:v>201.3683</c:v>
                </c:pt>
                <c:pt idx="12074">
                  <c:v>201.39760000000001</c:v>
                </c:pt>
                <c:pt idx="12075">
                  <c:v>201.42699999999999</c:v>
                </c:pt>
                <c:pt idx="12076">
                  <c:v>201.4563</c:v>
                </c:pt>
                <c:pt idx="12077">
                  <c:v>201.48560000000001</c:v>
                </c:pt>
                <c:pt idx="12078">
                  <c:v>201.51499999999999</c:v>
                </c:pt>
                <c:pt idx="12079">
                  <c:v>201.54429999999999</c:v>
                </c:pt>
                <c:pt idx="12080">
                  <c:v>201.5737</c:v>
                </c:pt>
                <c:pt idx="12081">
                  <c:v>201.60300000000001</c:v>
                </c:pt>
                <c:pt idx="12082">
                  <c:v>201.63239999999999</c:v>
                </c:pt>
                <c:pt idx="12083">
                  <c:v>201.6617</c:v>
                </c:pt>
                <c:pt idx="12084">
                  <c:v>201.69110000000001</c:v>
                </c:pt>
                <c:pt idx="12085">
                  <c:v>201.72040000000001</c:v>
                </c:pt>
                <c:pt idx="12086">
                  <c:v>201.74979999999999</c:v>
                </c:pt>
                <c:pt idx="12087">
                  <c:v>201.7791</c:v>
                </c:pt>
                <c:pt idx="12088">
                  <c:v>201.80850000000001</c:v>
                </c:pt>
                <c:pt idx="12089">
                  <c:v>201.83779999999999</c:v>
                </c:pt>
                <c:pt idx="12090">
                  <c:v>201.8672</c:v>
                </c:pt>
                <c:pt idx="12091">
                  <c:v>201.89660000000001</c:v>
                </c:pt>
                <c:pt idx="12092">
                  <c:v>201.92590000000001</c:v>
                </c:pt>
                <c:pt idx="12093">
                  <c:v>201.95529999999999</c:v>
                </c:pt>
                <c:pt idx="12094">
                  <c:v>201.9847</c:v>
                </c:pt>
                <c:pt idx="12095">
                  <c:v>202.01410000000001</c:v>
                </c:pt>
                <c:pt idx="12096">
                  <c:v>202.04339999999999</c:v>
                </c:pt>
                <c:pt idx="12097">
                  <c:v>202.0728</c:v>
                </c:pt>
                <c:pt idx="12098">
                  <c:v>202.10220000000001</c:v>
                </c:pt>
                <c:pt idx="12099">
                  <c:v>202.13159999999999</c:v>
                </c:pt>
                <c:pt idx="12100">
                  <c:v>202.161</c:v>
                </c:pt>
                <c:pt idx="12101">
                  <c:v>202.19040000000001</c:v>
                </c:pt>
                <c:pt idx="12102">
                  <c:v>202.21979999999999</c:v>
                </c:pt>
                <c:pt idx="12103">
                  <c:v>202.2491</c:v>
                </c:pt>
                <c:pt idx="12104">
                  <c:v>202.27850000000001</c:v>
                </c:pt>
                <c:pt idx="12105">
                  <c:v>202.30789999999999</c:v>
                </c:pt>
                <c:pt idx="12106">
                  <c:v>202.3373</c:v>
                </c:pt>
                <c:pt idx="12107">
                  <c:v>202.36670000000001</c:v>
                </c:pt>
                <c:pt idx="12108">
                  <c:v>202.39609999999999</c:v>
                </c:pt>
                <c:pt idx="12109">
                  <c:v>202.4256</c:v>
                </c:pt>
                <c:pt idx="12110">
                  <c:v>202.45500000000001</c:v>
                </c:pt>
                <c:pt idx="12111">
                  <c:v>202.48439999999999</c:v>
                </c:pt>
                <c:pt idx="12112">
                  <c:v>202.5138</c:v>
                </c:pt>
                <c:pt idx="12113">
                  <c:v>202.54320000000001</c:v>
                </c:pt>
                <c:pt idx="12114">
                  <c:v>202.57259999999999</c:v>
                </c:pt>
                <c:pt idx="12115">
                  <c:v>202.602</c:v>
                </c:pt>
                <c:pt idx="12116">
                  <c:v>202.63140000000001</c:v>
                </c:pt>
                <c:pt idx="12117">
                  <c:v>202.6609</c:v>
                </c:pt>
                <c:pt idx="12118">
                  <c:v>202.69030000000001</c:v>
                </c:pt>
                <c:pt idx="12119">
                  <c:v>202.71969999999999</c:v>
                </c:pt>
                <c:pt idx="12120">
                  <c:v>202.7491</c:v>
                </c:pt>
                <c:pt idx="12121">
                  <c:v>202.77860000000001</c:v>
                </c:pt>
                <c:pt idx="12122">
                  <c:v>202.80799999999999</c:v>
                </c:pt>
                <c:pt idx="12123">
                  <c:v>202.8374</c:v>
                </c:pt>
                <c:pt idx="12124">
                  <c:v>202.86689999999999</c:v>
                </c:pt>
                <c:pt idx="12125">
                  <c:v>202.8963</c:v>
                </c:pt>
                <c:pt idx="12126">
                  <c:v>202.92580000000001</c:v>
                </c:pt>
                <c:pt idx="12127">
                  <c:v>202.95519999999999</c:v>
                </c:pt>
                <c:pt idx="12128">
                  <c:v>202.9846</c:v>
                </c:pt>
                <c:pt idx="12129">
                  <c:v>203.01410000000001</c:v>
                </c:pt>
                <c:pt idx="12130">
                  <c:v>203.04349999999999</c:v>
                </c:pt>
                <c:pt idx="12131">
                  <c:v>203.07300000000001</c:v>
                </c:pt>
                <c:pt idx="12132">
                  <c:v>203.10249999999999</c:v>
                </c:pt>
                <c:pt idx="12133">
                  <c:v>203.1319</c:v>
                </c:pt>
                <c:pt idx="12134">
                  <c:v>203.16139999999999</c:v>
                </c:pt>
                <c:pt idx="12135">
                  <c:v>203.1908</c:v>
                </c:pt>
                <c:pt idx="12136">
                  <c:v>203.22030000000001</c:v>
                </c:pt>
                <c:pt idx="12137">
                  <c:v>203.24979999999999</c:v>
                </c:pt>
                <c:pt idx="12138">
                  <c:v>203.2792</c:v>
                </c:pt>
                <c:pt idx="12139">
                  <c:v>203.30869999999999</c:v>
                </c:pt>
                <c:pt idx="12140">
                  <c:v>203.3382</c:v>
                </c:pt>
                <c:pt idx="12141">
                  <c:v>203.36760000000001</c:v>
                </c:pt>
                <c:pt idx="12142">
                  <c:v>203.39709999999999</c:v>
                </c:pt>
                <c:pt idx="12143">
                  <c:v>203.42660000000001</c:v>
                </c:pt>
                <c:pt idx="12144">
                  <c:v>203.45609999999999</c:v>
                </c:pt>
                <c:pt idx="12145">
                  <c:v>203.48560000000001</c:v>
                </c:pt>
                <c:pt idx="12146">
                  <c:v>203.51499999999999</c:v>
                </c:pt>
                <c:pt idx="12147">
                  <c:v>203.5445</c:v>
                </c:pt>
                <c:pt idx="12148">
                  <c:v>203.57400000000001</c:v>
                </c:pt>
                <c:pt idx="12149">
                  <c:v>203.6035</c:v>
                </c:pt>
                <c:pt idx="12150">
                  <c:v>203.63300000000001</c:v>
                </c:pt>
                <c:pt idx="12151">
                  <c:v>203.66249999999999</c:v>
                </c:pt>
                <c:pt idx="12152">
                  <c:v>203.69200000000001</c:v>
                </c:pt>
                <c:pt idx="12153">
                  <c:v>203.72149999999999</c:v>
                </c:pt>
                <c:pt idx="12154">
                  <c:v>203.751</c:v>
                </c:pt>
                <c:pt idx="12155">
                  <c:v>203.78049999999999</c:v>
                </c:pt>
                <c:pt idx="12156">
                  <c:v>203.81</c:v>
                </c:pt>
                <c:pt idx="12157">
                  <c:v>203.83949999999999</c:v>
                </c:pt>
                <c:pt idx="12158">
                  <c:v>203.869</c:v>
                </c:pt>
                <c:pt idx="12159">
                  <c:v>203.89850000000001</c:v>
                </c:pt>
                <c:pt idx="12160">
                  <c:v>203.9281</c:v>
                </c:pt>
                <c:pt idx="12161">
                  <c:v>203.95760000000001</c:v>
                </c:pt>
                <c:pt idx="12162">
                  <c:v>203.9871</c:v>
                </c:pt>
                <c:pt idx="12163">
                  <c:v>204.01660000000001</c:v>
                </c:pt>
                <c:pt idx="12164">
                  <c:v>204.0461</c:v>
                </c:pt>
                <c:pt idx="12165">
                  <c:v>204.07570000000001</c:v>
                </c:pt>
                <c:pt idx="12166">
                  <c:v>204.1052</c:v>
                </c:pt>
                <c:pt idx="12167">
                  <c:v>204.13470000000001</c:v>
                </c:pt>
                <c:pt idx="12168">
                  <c:v>204.16419999999999</c:v>
                </c:pt>
                <c:pt idx="12169">
                  <c:v>204.19380000000001</c:v>
                </c:pt>
                <c:pt idx="12170">
                  <c:v>204.22329999999999</c:v>
                </c:pt>
                <c:pt idx="12171">
                  <c:v>204.25290000000001</c:v>
                </c:pt>
                <c:pt idx="12172">
                  <c:v>204.2824</c:v>
                </c:pt>
                <c:pt idx="12173">
                  <c:v>204.31190000000001</c:v>
                </c:pt>
                <c:pt idx="12174">
                  <c:v>204.3415</c:v>
                </c:pt>
                <c:pt idx="12175">
                  <c:v>204.37100000000001</c:v>
                </c:pt>
                <c:pt idx="12176">
                  <c:v>204.4006</c:v>
                </c:pt>
                <c:pt idx="12177">
                  <c:v>204.43010000000001</c:v>
                </c:pt>
                <c:pt idx="12178">
                  <c:v>204.4597</c:v>
                </c:pt>
                <c:pt idx="12179">
                  <c:v>204.48920000000001</c:v>
                </c:pt>
                <c:pt idx="12180">
                  <c:v>204.5188</c:v>
                </c:pt>
                <c:pt idx="12181">
                  <c:v>204.54830000000001</c:v>
                </c:pt>
                <c:pt idx="12182">
                  <c:v>204.5779</c:v>
                </c:pt>
                <c:pt idx="12183">
                  <c:v>204.60749999999999</c:v>
                </c:pt>
                <c:pt idx="12184">
                  <c:v>204.637</c:v>
                </c:pt>
                <c:pt idx="12185">
                  <c:v>204.66659999999999</c:v>
                </c:pt>
                <c:pt idx="12186">
                  <c:v>204.6962</c:v>
                </c:pt>
                <c:pt idx="12187">
                  <c:v>204.72569999999999</c:v>
                </c:pt>
                <c:pt idx="12188">
                  <c:v>204.75530000000001</c:v>
                </c:pt>
                <c:pt idx="12189">
                  <c:v>204.78489999999999</c:v>
                </c:pt>
                <c:pt idx="12190">
                  <c:v>204.81450000000001</c:v>
                </c:pt>
                <c:pt idx="12191">
                  <c:v>204.8441</c:v>
                </c:pt>
                <c:pt idx="12192">
                  <c:v>204.87360000000001</c:v>
                </c:pt>
                <c:pt idx="12193">
                  <c:v>204.9032</c:v>
                </c:pt>
                <c:pt idx="12194">
                  <c:v>204.93279999999999</c:v>
                </c:pt>
                <c:pt idx="12195">
                  <c:v>204.9624</c:v>
                </c:pt>
                <c:pt idx="12196">
                  <c:v>204.99199999999999</c:v>
                </c:pt>
                <c:pt idx="12197">
                  <c:v>205.02160000000001</c:v>
                </c:pt>
                <c:pt idx="12198">
                  <c:v>205.05119999999999</c:v>
                </c:pt>
                <c:pt idx="12199">
                  <c:v>205.08080000000001</c:v>
                </c:pt>
                <c:pt idx="12200">
                  <c:v>205.1104</c:v>
                </c:pt>
                <c:pt idx="12201">
                  <c:v>205.14</c:v>
                </c:pt>
                <c:pt idx="12202">
                  <c:v>205.1696</c:v>
                </c:pt>
                <c:pt idx="12203">
                  <c:v>205.19919999999999</c:v>
                </c:pt>
                <c:pt idx="12204">
                  <c:v>205.22880000000001</c:v>
                </c:pt>
                <c:pt idx="12205">
                  <c:v>205.25839999999999</c:v>
                </c:pt>
                <c:pt idx="12206">
                  <c:v>205.28800000000001</c:v>
                </c:pt>
                <c:pt idx="12207">
                  <c:v>205.3176</c:v>
                </c:pt>
                <c:pt idx="12208">
                  <c:v>205.34719999999999</c:v>
                </c:pt>
                <c:pt idx="12209">
                  <c:v>205.37690000000001</c:v>
                </c:pt>
                <c:pt idx="12210">
                  <c:v>205.40649999999999</c:v>
                </c:pt>
                <c:pt idx="12211">
                  <c:v>205.43610000000001</c:v>
                </c:pt>
                <c:pt idx="12212">
                  <c:v>205.4657</c:v>
                </c:pt>
                <c:pt idx="12213">
                  <c:v>205.49539999999999</c:v>
                </c:pt>
                <c:pt idx="12214">
                  <c:v>205.52500000000001</c:v>
                </c:pt>
                <c:pt idx="12215">
                  <c:v>205.55459999999999</c:v>
                </c:pt>
                <c:pt idx="12216">
                  <c:v>205.58430000000001</c:v>
                </c:pt>
                <c:pt idx="12217">
                  <c:v>205.6139</c:v>
                </c:pt>
                <c:pt idx="12218">
                  <c:v>205.64349999999999</c:v>
                </c:pt>
                <c:pt idx="12219">
                  <c:v>205.67320000000001</c:v>
                </c:pt>
                <c:pt idx="12220">
                  <c:v>205.7028</c:v>
                </c:pt>
                <c:pt idx="12221">
                  <c:v>205.73249999999999</c:v>
                </c:pt>
                <c:pt idx="12222">
                  <c:v>205.7621</c:v>
                </c:pt>
                <c:pt idx="12223">
                  <c:v>205.79179999999999</c:v>
                </c:pt>
                <c:pt idx="12224">
                  <c:v>205.82140000000001</c:v>
                </c:pt>
                <c:pt idx="12225">
                  <c:v>205.8511</c:v>
                </c:pt>
                <c:pt idx="12226">
                  <c:v>205.88069999999999</c:v>
                </c:pt>
                <c:pt idx="12227">
                  <c:v>205.91040000000001</c:v>
                </c:pt>
                <c:pt idx="12228">
                  <c:v>205.94</c:v>
                </c:pt>
                <c:pt idx="12229">
                  <c:v>205.96969999999999</c:v>
                </c:pt>
                <c:pt idx="12230">
                  <c:v>205.99940000000001</c:v>
                </c:pt>
                <c:pt idx="12231">
                  <c:v>206.029</c:v>
                </c:pt>
                <c:pt idx="12232">
                  <c:v>206.05869999999999</c:v>
                </c:pt>
                <c:pt idx="12233">
                  <c:v>206.08840000000001</c:v>
                </c:pt>
                <c:pt idx="12234">
                  <c:v>206.11799999999999</c:v>
                </c:pt>
                <c:pt idx="12235">
                  <c:v>206.14769999999999</c:v>
                </c:pt>
                <c:pt idx="12236">
                  <c:v>206.17740000000001</c:v>
                </c:pt>
                <c:pt idx="12237">
                  <c:v>206.2071</c:v>
                </c:pt>
                <c:pt idx="12238">
                  <c:v>206.23670000000001</c:v>
                </c:pt>
                <c:pt idx="12239">
                  <c:v>206.2664</c:v>
                </c:pt>
                <c:pt idx="12240">
                  <c:v>206.2961</c:v>
                </c:pt>
                <c:pt idx="12241">
                  <c:v>206.32579999999999</c:v>
                </c:pt>
                <c:pt idx="12242">
                  <c:v>206.35550000000001</c:v>
                </c:pt>
                <c:pt idx="12243">
                  <c:v>206.3852</c:v>
                </c:pt>
                <c:pt idx="12244">
                  <c:v>206.41489999999999</c:v>
                </c:pt>
                <c:pt idx="12245">
                  <c:v>206.44460000000001</c:v>
                </c:pt>
                <c:pt idx="12246">
                  <c:v>206.4743</c:v>
                </c:pt>
                <c:pt idx="12247">
                  <c:v>206.50399999999999</c:v>
                </c:pt>
                <c:pt idx="12248">
                  <c:v>206.53370000000001</c:v>
                </c:pt>
                <c:pt idx="12249">
                  <c:v>206.5634</c:v>
                </c:pt>
                <c:pt idx="12250">
                  <c:v>206.59309999999999</c:v>
                </c:pt>
                <c:pt idx="12251">
                  <c:v>206.62280000000001</c:v>
                </c:pt>
                <c:pt idx="12252">
                  <c:v>206.6525</c:v>
                </c:pt>
                <c:pt idx="12253">
                  <c:v>206.68219999999999</c:v>
                </c:pt>
                <c:pt idx="12254">
                  <c:v>206.71190000000001</c:v>
                </c:pt>
                <c:pt idx="12255">
                  <c:v>206.74170000000001</c:v>
                </c:pt>
                <c:pt idx="12256">
                  <c:v>206.7714</c:v>
                </c:pt>
                <c:pt idx="12257">
                  <c:v>206.80109999999999</c:v>
                </c:pt>
                <c:pt idx="12258">
                  <c:v>206.83080000000001</c:v>
                </c:pt>
                <c:pt idx="12259">
                  <c:v>206.8605</c:v>
                </c:pt>
                <c:pt idx="12260">
                  <c:v>206.8903</c:v>
                </c:pt>
                <c:pt idx="12261">
                  <c:v>206.92</c:v>
                </c:pt>
                <c:pt idx="12262">
                  <c:v>206.94970000000001</c:v>
                </c:pt>
                <c:pt idx="12263">
                  <c:v>206.9795</c:v>
                </c:pt>
                <c:pt idx="12264">
                  <c:v>207.00919999999999</c:v>
                </c:pt>
                <c:pt idx="12265">
                  <c:v>207.03890000000001</c:v>
                </c:pt>
                <c:pt idx="12266">
                  <c:v>207.06870000000001</c:v>
                </c:pt>
                <c:pt idx="12267">
                  <c:v>207.0984</c:v>
                </c:pt>
                <c:pt idx="12268">
                  <c:v>207.12819999999999</c:v>
                </c:pt>
                <c:pt idx="12269">
                  <c:v>207.15790000000001</c:v>
                </c:pt>
                <c:pt idx="12270">
                  <c:v>207.18770000000001</c:v>
                </c:pt>
                <c:pt idx="12271">
                  <c:v>207.2174</c:v>
                </c:pt>
                <c:pt idx="12272">
                  <c:v>207.24719999999999</c:v>
                </c:pt>
                <c:pt idx="12273">
                  <c:v>207.27690000000001</c:v>
                </c:pt>
                <c:pt idx="12274">
                  <c:v>207.30670000000001</c:v>
                </c:pt>
                <c:pt idx="12275">
                  <c:v>207.3364</c:v>
                </c:pt>
                <c:pt idx="12276">
                  <c:v>207.36619999999999</c:v>
                </c:pt>
                <c:pt idx="12277">
                  <c:v>207.39599999999999</c:v>
                </c:pt>
                <c:pt idx="12278">
                  <c:v>207.42570000000001</c:v>
                </c:pt>
                <c:pt idx="12279">
                  <c:v>207.4555</c:v>
                </c:pt>
                <c:pt idx="12280">
                  <c:v>207.4853</c:v>
                </c:pt>
                <c:pt idx="12281">
                  <c:v>207.51499999999999</c:v>
                </c:pt>
                <c:pt idx="12282">
                  <c:v>207.54480000000001</c:v>
                </c:pt>
                <c:pt idx="12283">
                  <c:v>207.5746</c:v>
                </c:pt>
                <c:pt idx="12284">
                  <c:v>207.6044</c:v>
                </c:pt>
                <c:pt idx="12285">
                  <c:v>207.63419999999999</c:v>
                </c:pt>
                <c:pt idx="12286">
                  <c:v>207.66390000000001</c:v>
                </c:pt>
                <c:pt idx="12287">
                  <c:v>207.69370000000001</c:v>
                </c:pt>
                <c:pt idx="12288">
                  <c:v>207.7235</c:v>
                </c:pt>
                <c:pt idx="12289">
                  <c:v>207.7533</c:v>
                </c:pt>
                <c:pt idx="12290">
                  <c:v>207.78309999999999</c:v>
                </c:pt>
                <c:pt idx="12291">
                  <c:v>207.81290000000001</c:v>
                </c:pt>
                <c:pt idx="12292">
                  <c:v>207.84270000000001</c:v>
                </c:pt>
                <c:pt idx="12293">
                  <c:v>207.8725</c:v>
                </c:pt>
                <c:pt idx="12294">
                  <c:v>207.9023</c:v>
                </c:pt>
                <c:pt idx="12295">
                  <c:v>207.93209999999999</c:v>
                </c:pt>
                <c:pt idx="12296">
                  <c:v>207.96190000000001</c:v>
                </c:pt>
                <c:pt idx="12297">
                  <c:v>207.99170000000001</c:v>
                </c:pt>
                <c:pt idx="12298">
                  <c:v>208.0215</c:v>
                </c:pt>
                <c:pt idx="12299">
                  <c:v>208.0513</c:v>
                </c:pt>
                <c:pt idx="12300">
                  <c:v>208.08109999999999</c:v>
                </c:pt>
                <c:pt idx="12301">
                  <c:v>208.11089999999999</c:v>
                </c:pt>
                <c:pt idx="12302">
                  <c:v>208.14080000000001</c:v>
                </c:pt>
                <c:pt idx="12303">
                  <c:v>208.17060000000001</c:v>
                </c:pt>
                <c:pt idx="12304">
                  <c:v>208.2004</c:v>
                </c:pt>
                <c:pt idx="12305">
                  <c:v>208.2302</c:v>
                </c:pt>
                <c:pt idx="12306">
                  <c:v>208.26009999999999</c:v>
                </c:pt>
                <c:pt idx="12307">
                  <c:v>208.28989999999999</c:v>
                </c:pt>
                <c:pt idx="12308">
                  <c:v>208.31970000000001</c:v>
                </c:pt>
                <c:pt idx="12309">
                  <c:v>208.34950000000001</c:v>
                </c:pt>
                <c:pt idx="12310">
                  <c:v>208.3794</c:v>
                </c:pt>
                <c:pt idx="12311">
                  <c:v>208.4092</c:v>
                </c:pt>
                <c:pt idx="12312">
                  <c:v>208.4391</c:v>
                </c:pt>
                <c:pt idx="12313">
                  <c:v>208.46889999999999</c:v>
                </c:pt>
                <c:pt idx="12314">
                  <c:v>208.49870000000001</c:v>
                </c:pt>
                <c:pt idx="12315">
                  <c:v>208.52860000000001</c:v>
                </c:pt>
                <c:pt idx="12316">
                  <c:v>208.55840000000001</c:v>
                </c:pt>
                <c:pt idx="12317">
                  <c:v>208.5883</c:v>
                </c:pt>
                <c:pt idx="12318">
                  <c:v>208.6181</c:v>
                </c:pt>
                <c:pt idx="12319">
                  <c:v>208.648</c:v>
                </c:pt>
                <c:pt idx="12320">
                  <c:v>208.67779999999999</c:v>
                </c:pt>
                <c:pt idx="12321">
                  <c:v>208.70769999999999</c:v>
                </c:pt>
                <c:pt idx="12322">
                  <c:v>208.73759999999999</c:v>
                </c:pt>
                <c:pt idx="12323">
                  <c:v>208.76740000000001</c:v>
                </c:pt>
                <c:pt idx="12324">
                  <c:v>208.79730000000001</c:v>
                </c:pt>
                <c:pt idx="12325">
                  <c:v>208.8271</c:v>
                </c:pt>
                <c:pt idx="12326">
                  <c:v>208.857</c:v>
                </c:pt>
                <c:pt idx="12327">
                  <c:v>208.8869</c:v>
                </c:pt>
                <c:pt idx="12328">
                  <c:v>208.91679999999999</c:v>
                </c:pt>
                <c:pt idx="12329">
                  <c:v>208.94659999999999</c:v>
                </c:pt>
                <c:pt idx="12330">
                  <c:v>208.97649999999999</c:v>
                </c:pt>
                <c:pt idx="12331">
                  <c:v>209.00640000000001</c:v>
                </c:pt>
                <c:pt idx="12332">
                  <c:v>209.03630000000001</c:v>
                </c:pt>
                <c:pt idx="12333">
                  <c:v>209.06620000000001</c:v>
                </c:pt>
                <c:pt idx="12334">
                  <c:v>209.09610000000001</c:v>
                </c:pt>
                <c:pt idx="12335">
                  <c:v>209.1259</c:v>
                </c:pt>
                <c:pt idx="12336">
                  <c:v>209.1558</c:v>
                </c:pt>
                <c:pt idx="12337">
                  <c:v>209.1857</c:v>
                </c:pt>
                <c:pt idx="12338">
                  <c:v>209.21559999999999</c:v>
                </c:pt>
                <c:pt idx="12339">
                  <c:v>209.24549999999999</c:v>
                </c:pt>
                <c:pt idx="12340">
                  <c:v>209.27539999999999</c:v>
                </c:pt>
                <c:pt idx="12341">
                  <c:v>209.30529999999999</c:v>
                </c:pt>
                <c:pt idx="12342">
                  <c:v>209.33519999999999</c:v>
                </c:pt>
                <c:pt idx="12343">
                  <c:v>209.36510000000001</c:v>
                </c:pt>
                <c:pt idx="12344">
                  <c:v>209.39500000000001</c:v>
                </c:pt>
                <c:pt idx="12345">
                  <c:v>209.42490000000001</c:v>
                </c:pt>
                <c:pt idx="12346">
                  <c:v>209.45480000000001</c:v>
                </c:pt>
                <c:pt idx="12347">
                  <c:v>209.48480000000001</c:v>
                </c:pt>
                <c:pt idx="12348">
                  <c:v>209.5147</c:v>
                </c:pt>
                <c:pt idx="12349">
                  <c:v>209.5446</c:v>
                </c:pt>
                <c:pt idx="12350">
                  <c:v>209.5745</c:v>
                </c:pt>
                <c:pt idx="12351">
                  <c:v>209.6044</c:v>
                </c:pt>
                <c:pt idx="12352">
                  <c:v>209.6344</c:v>
                </c:pt>
                <c:pt idx="12353">
                  <c:v>209.6643</c:v>
                </c:pt>
                <c:pt idx="12354">
                  <c:v>209.6942</c:v>
                </c:pt>
                <c:pt idx="12355">
                  <c:v>209.7242</c:v>
                </c:pt>
                <c:pt idx="12356">
                  <c:v>209.75409999999999</c:v>
                </c:pt>
                <c:pt idx="12357">
                  <c:v>209.78399999999999</c:v>
                </c:pt>
                <c:pt idx="12358">
                  <c:v>209.81389999999999</c:v>
                </c:pt>
                <c:pt idx="12359">
                  <c:v>209.84389999999999</c:v>
                </c:pt>
                <c:pt idx="12360">
                  <c:v>209.87379999999999</c:v>
                </c:pt>
                <c:pt idx="12361">
                  <c:v>209.90379999999999</c:v>
                </c:pt>
                <c:pt idx="12362">
                  <c:v>209.93369999999999</c:v>
                </c:pt>
                <c:pt idx="12363">
                  <c:v>209.96369999999999</c:v>
                </c:pt>
                <c:pt idx="12364">
                  <c:v>209.99359999999999</c:v>
                </c:pt>
                <c:pt idx="12365">
                  <c:v>210.02359999999999</c:v>
                </c:pt>
                <c:pt idx="12366">
                  <c:v>210.05350000000001</c:v>
                </c:pt>
                <c:pt idx="12367">
                  <c:v>210.08349999999999</c:v>
                </c:pt>
                <c:pt idx="12368">
                  <c:v>210.11340000000001</c:v>
                </c:pt>
                <c:pt idx="12369">
                  <c:v>210.14340000000001</c:v>
                </c:pt>
                <c:pt idx="12370">
                  <c:v>210.17339999999999</c:v>
                </c:pt>
                <c:pt idx="12371">
                  <c:v>210.20330000000001</c:v>
                </c:pt>
                <c:pt idx="12372">
                  <c:v>210.23330000000001</c:v>
                </c:pt>
                <c:pt idx="12373">
                  <c:v>210.26329999999999</c:v>
                </c:pt>
                <c:pt idx="12374">
                  <c:v>210.29320000000001</c:v>
                </c:pt>
                <c:pt idx="12375">
                  <c:v>210.32320000000001</c:v>
                </c:pt>
                <c:pt idx="12376">
                  <c:v>210.35319999999999</c:v>
                </c:pt>
                <c:pt idx="12377">
                  <c:v>210.38319999999999</c:v>
                </c:pt>
                <c:pt idx="12378">
                  <c:v>210.41309999999999</c:v>
                </c:pt>
                <c:pt idx="12379">
                  <c:v>210.44309999999999</c:v>
                </c:pt>
                <c:pt idx="12380">
                  <c:v>210.47309999999999</c:v>
                </c:pt>
                <c:pt idx="12381">
                  <c:v>210.50309999999999</c:v>
                </c:pt>
                <c:pt idx="12382">
                  <c:v>210.53309999999999</c:v>
                </c:pt>
                <c:pt idx="12383">
                  <c:v>210.56309999999999</c:v>
                </c:pt>
                <c:pt idx="12384">
                  <c:v>210.59309999999999</c:v>
                </c:pt>
                <c:pt idx="12385">
                  <c:v>210.62309999999999</c:v>
                </c:pt>
                <c:pt idx="12386">
                  <c:v>210.65309999999999</c:v>
                </c:pt>
                <c:pt idx="12387">
                  <c:v>210.6831</c:v>
                </c:pt>
                <c:pt idx="12388">
                  <c:v>210.7131</c:v>
                </c:pt>
                <c:pt idx="12389">
                  <c:v>210.7431</c:v>
                </c:pt>
                <c:pt idx="12390">
                  <c:v>210.7731</c:v>
                </c:pt>
                <c:pt idx="12391">
                  <c:v>210.8031</c:v>
                </c:pt>
                <c:pt idx="12392">
                  <c:v>210.8331</c:v>
                </c:pt>
                <c:pt idx="12393">
                  <c:v>210.8631</c:v>
                </c:pt>
                <c:pt idx="12394">
                  <c:v>210.8931</c:v>
                </c:pt>
                <c:pt idx="12395">
                  <c:v>210.92310000000001</c:v>
                </c:pt>
                <c:pt idx="12396">
                  <c:v>210.95320000000001</c:v>
                </c:pt>
                <c:pt idx="12397">
                  <c:v>210.98320000000001</c:v>
                </c:pt>
                <c:pt idx="12398">
                  <c:v>211.01320000000001</c:v>
                </c:pt>
                <c:pt idx="12399">
                  <c:v>211.04320000000001</c:v>
                </c:pt>
                <c:pt idx="12400">
                  <c:v>211.07320000000001</c:v>
                </c:pt>
                <c:pt idx="12401">
                  <c:v>211.10329999999999</c:v>
                </c:pt>
                <c:pt idx="12402">
                  <c:v>211.13329999999999</c:v>
                </c:pt>
                <c:pt idx="12403">
                  <c:v>211.16329999999999</c:v>
                </c:pt>
                <c:pt idx="12404">
                  <c:v>211.1934</c:v>
                </c:pt>
                <c:pt idx="12405">
                  <c:v>211.2234</c:v>
                </c:pt>
                <c:pt idx="12406">
                  <c:v>211.2534</c:v>
                </c:pt>
                <c:pt idx="12407">
                  <c:v>211.2835</c:v>
                </c:pt>
                <c:pt idx="12408">
                  <c:v>211.3135</c:v>
                </c:pt>
                <c:pt idx="12409">
                  <c:v>211.34360000000001</c:v>
                </c:pt>
                <c:pt idx="12410">
                  <c:v>211.37360000000001</c:v>
                </c:pt>
                <c:pt idx="12411">
                  <c:v>211.40369999999999</c:v>
                </c:pt>
                <c:pt idx="12412">
                  <c:v>211.43369999999999</c:v>
                </c:pt>
                <c:pt idx="12413">
                  <c:v>211.46379999999999</c:v>
                </c:pt>
                <c:pt idx="12414">
                  <c:v>211.4939</c:v>
                </c:pt>
                <c:pt idx="12415">
                  <c:v>211.5239</c:v>
                </c:pt>
                <c:pt idx="12416">
                  <c:v>211.554</c:v>
                </c:pt>
                <c:pt idx="12417">
                  <c:v>211.584</c:v>
                </c:pt>
                <c:pt idx="12418">
                  <c:v>211.61410000000001</c:v>
                </c:pt>
                <c:pt idx="12419">
                  <c:v>211.64420000000001</c:v>
                </c:pt>
                <c:pt idx="12420">
                  <c:v>211.67420000000001</c:v>
                </c:pt>
                <c:pt idx="12421">
                  <c:v>211.70429999999999</c:v>
                </c:pt>
                <c:pt idx="12422">
                  <c:v>211.73439999999999</c:v>
                </c:pt>
                <c:pt idx="12423">
                  <c:v>211.7645</c:v>
                </c:pt>
                <c:pt idx="12424">
                  <c:v>211.7945</c:v>
                </c:pt>
                <c:pt idx="12425">
                  <c:v>211.8246</c:v>
                </c:pt>
                <c:pt idx="12426">
                  <c:v>211.85470000000001</c:v>
                </c:pt>
                <c:pt idx="12427">
                  <c:v>211.88480000000001</c:v>
                </c:pt>
                <c:pt idx="12428">
                  <c:v>211.91489999999999</c:v>
                </c:pt>
                <c:pt idx="12429">
                  <c:v>211.94489999999999</c:v>
                </c:pt>
                <c:pt idx="12430">
                  <c:v>211.97499999999999</c:v>
                </c:pt>
                <c:pt idx="12431">
                  <c:v>212.0051</c:v>
                </c:pt>
                <c:pt idx="12432">
                  <c:v>212.0352</c:v>
                </c:pt>
                <c:pt idx="12433">
                  <c:v>212.06530000000001</c:v>
                </c:pt>
                <c:pt idx="12434">
                  <c:v>212.09540000000001</c:v>
                </c:pt>
                <c:pt idx="12435">
                  <c:v>212.12549999999999</c:v>
                </c:pt>
                <c:pt idx="12436">
                  <c:v>212.15559999999999</c:v>
                </c:pt>
                <c:pt idx="12437">
                  <c:v>212.1857</c:v>
                </c:pt>
                <c:pt idx="12438">
                  <c:v>212.2159</c:v>
                </c:pt>
                <c:pt idx="12439">
                  <c:v>212.24600000000001</c:v>
                </c:pt>
                <c:pt idx="12440">
                  <c:v>212.27610000000001</c:v>
                </c:pt>
                <c:pt idx="12441">
                  <c:v>212.30619999999999</c:v>
                </c:pt>
                <c:pt idx="12442">
                  <c:v>212.33629999999999</c:v>
                </c:pt>
                <c:pt idx="12443">
                  <c:v>212.3664</c:v>
                </c:pt>
                <c:pt idx="12444">
                  <c:v>212.3965</c:v>
                </c:pt>
                <c:pt idx="12445">
                  <c:v>212.42670000000001</c:v>
                </c:pt>
                <c:pt idx="12446">
                  <c:v>212.45679999999999</c:v>
                </c:pt>
                <c:pt idx="12447">
                  <c:v>212.48689999999999</c:v>
                </c:pt>
                <c:pt idx="12448">
                  <c:v>212.517</c:v>
                </c:pt>
                <c:pt idx="12449">
                  <c:v>212.5472</c:v>
                </c:pt>
                <c:pt idx="12450">
                  <c:v>212.57730000000001</c:v>
                </c:pt>
                <c:pt idx="12451">
                  <c:v>212.60749999999999</c:v>
                </c:pt>
                <c:pt idx="12452">
                  <c:v>212.63759999999999</c:v>
                </c:pt>
                <c:pt idx="12453">
                  <c:v>212.6677</c:v>
                </c:pt>
                <c:pt idx="12454">
                  <c:v>212.6979</c:v>
                </c:pt>
                <c:pt idx="12455">
                  <c:v>212.72800000000001</c:v>
                </c:pt>
                <c:pt idx="12456">
                  <c:v>212.75819999999999</c:v>
                </c:pt>
                <c:pt idx="12457">
                  <c:v>212.78829999999999</c:v>
                </c:pt>
                <c:pt idx="12458">
                  <c:v>212.8185</c:v>
                </c:pt>
                <c:pt idx="12459">
                  <c:v>212.8486</c:v>
                </c:pt>
                <c:pt idx="12460">
                  <c:v>212.87880000000001</c:v>
                </c:pt>
                <c:pt idx="12461">
                  <c:v>212.90889999999999</c:v>
                </c:pt>
                <c:pt idx="12462">
                  <c:v>212.9391</c:v>
                </c:pt>
                <c:pt idx="12463">
                  <c:v>212.9692</c:v>
                </c:pt>
                <c:pt idx="12464">
                  <c:v>212.99940000000001</c:v>
                </c:pt>
                <c:pt idx="12465">
                  <c:v>213.02959999999999</c:v>
                </c:pt>
                <c:pt idx="12466">
                  <c:v>213.05969999999999</c:v>
                </c:pt>
                <c:pt idx="12467">
                  <c:v>213.0899</c:v>
                </c:pt>
                <c:pt idx="12468">
                  <c:v>213.12010000000001</c:v>
                </c:pt>
                <c:pt idx="12469">
                  <c:v>213.15029999999999</c:v>
                </c:pt>
                <c:pt idx="12470">
                  <c:v>213.18039999999999</c:v>
                </c:pt>
                <c:pt idx="12471">
                  <c:v>213.2106</c:v>
                </c:pt>
                <c:pt idx="12472">
                  <c:v>213.24080000000001</c:v>
                </c:pt>
                <c:pt idx="12473">
                  <c:v>213.27099999999999</c:v>
                </c:pt>
                <c:pt idx="12474">
                  <c:v>213.30119999999999</c:v>
                </c:pt>
                <c:pt idx="12475">
                  <c:v>213.3313</c:v>
                </c:pt>
                <c:pt idx="12476">
                  <c:v>213.36150000000001</c:v>
                </c:pt>
                <c:pt idx="12477">
                  <c:v>213.39169999999999</c:v>
                </c:pt>
                <c:pt idx="12478">
                  <c:v>213.42189999999999</c:v>
                </c:pt>
                <c:pt idx="12479">
                  <c:v>213.4521</c:v>
                </c:pt>
                <c:pt idx="12480">
                  <c:v>213.48230000000001</c:v>
                </c:pt>
                <c:pt idx="12481">
                  <c:v>213.51249999999999</c:v>
                </c:pt>
                <c:pt idx="12482">
                  <c:v>213.5427</c:v>
                </c:pt>
                <c:pt idx="12483">
                  <c:v>213.5729</c:v>
                </c:pt>
                <c:pt idx="12484">
                  <c:v>213.60310000000001</c:v>
                </c:pt>
                <c:pt idx="12485">
                  <c:v>213.63329999999999</c:v>
                </c:pt>
                <c:pt idx="12486">
                  <c:v>213.6635</c:v>
                </c:pt>
                <c:pt idx="12487">
                  <c:v>213.69380000000001</c:v>
                </c:pt>
                <c:pt idx="12488">
                  <c:v>213.72399999999999</c:v>
                </c:pt>
                <c:pt idx="12489">
                  <c:v>213.7542</c:v>
                </c:pt>
                <c:pt idx="12490">
                  <c:v>213.78440000000001</c:v>
                </c:pt>
                <c:pt idx="12491">
                  <c:v>213.81460000000001</c:v>
                </c:pt>
                <c:pt idx="12492">
                  <c:v>213.84479999999999</c:v>
                </c:pt>
                <c:pt idx="12493">
                  <c:v>213.8751</c:v>
                </c:pt>
                <c:pt idx="12494">
                  <c:v>213.90530000000001</c:v>
                </c:pt>
                <c:pt idx="12495">
                  <c:v>213.93549999999999</c:v>
                </c:pt>
                <c:pt idx="12496">
                  <c:v>213.9658</c:v>
                </c:pt>
                <c:pt idx="12497">
                  <c:v>213.99600000000001</c:v>
                </c:pt>
                <c:pt idx="12498">
                  <c:v>214.02619999999999</c:v>
                </c:pt>
                <c:pt idx="12499">
                  <c:v>214.0565</c:v>
                </c:pt>
                <c:pt idx="12500">
                  <c:v>214.08670000000001</c:v>
                </c:pt>
                <c:pt idx="12501">
                  <c:v>214.11699999999999</c:v>
                </c:pt>
                <c:pt idx="12502">
                  <c:v>214.1472</c:v>
                </c:pt>
                <c:pt idx="12503">
                  <c:v>214.17750000000001</c:v>
                </c:pt>
                <c:pt idx="12504">
                  <c:v>214.20769999999999</c:v>
                </c:pt>
                <c:pt idx="12505">
                  <c:v>214.2379</c:v>
                </c:pt>
                <c:pt idx="12506">
                  <c:v>214.26820000000001</c:v>
                </c:pt>
                <c:pt idx="12507">
                  <c:v>214.29849999999999</c:v>
                </c:pt>
                <c:pt idx="12508">
                  <c:v>214.3287</c:v>
                </c:pt>
                <c:pt idx="12509">
                  <c:v>214.35900000000001</c:v>
                </c:pt>
                <c:pt idx="12510">
                  <c:v>214.38919999999999</c:v>
                </c:pt>
                <c:pt idx="12511">
                  <c:v>214.4195</c:v>
                </c:pt>
                <c:pt idx="12512">
                  <c:v>214.44980000000001</c:v>
                </c:pt>
                <c:pt idx="12513">
                  <c:v>214.48</c:v>
                </c:pt>
                <c:pt idx="12514">
                  <c:v>214.5103</c:v>
                </c:pt>
                <c:pt idx="12515">
                  <c:v>214.54060000000001</c:v>
                </c:pt>
                <c:pt idx="12516">
                  <c:v>214.57089999999999</c:v>
                </c:pt>
                <c:pt idx="12517">
                  <c:v>214.6011</c:v>
                </c:pt>
                <c:pt idx="12518">
                  <c:v>214.63140000000001</c:v>
                </c:pt>
                <c:pt idx="12519">
                  <c:v>214.6617</c:v>
                </c:pt>
                <c:pt idx="12520">
                  <c:v>214.69200000000001</c:v>
                </c:pt>
                <c:pt idx="12521">
                  <c:v>214.72229999999999</c:v>
                </c:pt>
                <c:pt idx="12522">
                  <c:v>214.7525</c:v>
                </c:pt>
                <c:pt idx="12523">
                  <c:v>214.78280000000001</c:v>
                </c:pt>
                <c:pt idx="12524">
                  <c:v>214.81309999999999</c:v>
                </c:pt>
                <c:pt idx="12525">
                  <c:v>214.8434</c:v>
                </c:pt>
                <c:pt idx="12526">
                  <c:v>214.87370000000001</c:v>
                </c:pt>
                <c:pt idx="12527">
                  <c:v>214.904</c:v>
                </c:pt>
                <c:pt idx="12528">
                  <c:v>214.93430000000001</c:v>
                </c:pt>
                <c:pt idx="12529">
                  <c:v>214.96459999999999</c:v>
                </c:pt>
                <c:pt idx="12530">
                  <c:v>214.9949</c:v>
                </c:pt>
                <c:pt idx="12531">
                  <c:v>215.02520000000001</c:v>
                </c:pt>
                <c:pt idx="12532">
                  <c:v>215.05549999999999</c:v>
                </c:pt>
                <c:pt idx="12533">
                  <c:v>215.08580000000001</c:v>
                </c:pt>
                <c:pt idx="12534">
                  <c:v>215.11619999999999</c:v>
                </c:pt>
                <c:pt idx="12535">
                  <c:v>215.1465</c:v>
                </c:pt>
                <c:pt idx="12536">
                  <c:v>215.17679999999999</c:v>
                </c:pt>
                <c:pt idx="12537">
                  <c:v>215.2071</c:v>
                </c:pt>
                <c:pt idx="12538">
                  <c:v>215.23740000000001</c:v>
                </c:pt>
                <c:pt idx="12539">
                  <c:v>215.26779999999999</c:v>
                </c:pt>
                <c:pt idx="12540">
                  <c:v>215.29810000000001</c:v>
                </c:pt>
                <c:pt idx="12541">
                  <c:v>215.32839999999999</c:v>
                </c:pt>
                <c:pt idx="12542">
                  <c:v>215.3587</c:v>
                </c:pt>
                <c:pt idx="12543">
                  <c:v>215.38910000000001</c:v>
                </c:pt>
                <c:pt idx="12544">
                  <c:v>215.4194</c:v>
                </c:pt>
                <c:pt idx="12545">
                  <c:v>215.44980000000001</c:v>
                </c:pt>
                <c:pt idx="12546">
                  <c:v>215.48009999999999</c:v>
                </c:pt>
                <c:pt idx="12547">
                  <c:v>215.5104</c:v>
                </c:pt>
                <c:pt idx="12548">
                  <c:v>215.54079999999999</c:v>
                </c:pt>
                <c:pt idx="12549">
                  <c:v>215.5711</c:v>
                </c:pt>
                <c:pt idx="12550">
                  <c:v>215.60149999999999</c:v>
                </c:pt>
                <c:pt idx="12551">
                  <c:v>215.6318</c:v>
                </c:pt>
                <c:pt idx="12552">
                  <c:v>215.66220000000001</c:v>
                </c:pt>
                <c:pt idx="12553">
                  <c:v>215.6925</c:v>
                </c:pt>
                <c:pt idx="12554">
                  <c:v>215.72290000000001</c:v>
                </c:pt>
                <c:pt idx="12555">
                  <c:v>215.75319999999999</c:v>
                </c:pt>
                <c:pt idx="12556">
                  <c:v>215.78360000000001</c:v>
                </c:pt>
                <c:pt idx="12557">
                  <c:v>215.81389999999999</c:v>
                </c:pt>
                <c:pt idx="12558">
                  <c:v>215.8443</c:v>
                </c:pt>
                <c:pt idx="12559">
                  <c:v>215.87469999999999</c:v>
                </c:pt>
                <c:pt idx="12560">
                  <c:v>215.9051</c:v>
                </c:pt>
                <c:pt idx="12561">
                  <c:v>215.93539999999999</c:v>
                </c:pt>
                <c:pt idx="12562">
                  <c:v>215.9658</c:v>
                </c:pt>
                <c:pt idx="12563">
                  <c:v>215.99619999999999</c:v>
                </c:pt>
                <c:pt idx="12564">
                  <c:v>216.0266</c:v>
                </c:pt>
                <c:pt idx="12565">
                  <c:v>216.05690000000001</c:v>
                </c:pt>
                <c:pt idx="12566">
                  <c:v>216.0873</c:v>
                </c:pt>
                <c:pt idx="12567">
                  <c:v>216.11770000000001</c:v>
                </c:pt>
                <c:pt idx="12568">
                  <c:v>216.1481</c:v>
                </c:pt>
                <c:pt idx="12569">
                  <c:v>216.17850000000001</c:v>
                </c:pt>
                <c:pt idx="12570">
                  <c:v>216.2089</c:v>
                </c:pt>
                <c:pt idx="12571">
                  <c:v>216.23929999999999</c:v>
                </c:pt>
                <c:pt idx="12572">
                  <c:v>216.2696</c:v>
                </c:pt>
                <c:pt idx="12573">
                  <c:v>216.3</c:v>
                </c:pt>
                <c:pt idx="12574">
                  <c:v>216.3304</c:v>
                </c:pt>
                <c:pt idx="12575">
                  <c:v>216.36080000000001</c:v>
                </c:pt>
                <c:pt idx="12576">
                  <c:v>216.3913</c:v>
                </c:pt>
                <c:pt idx="12577">
                  <c:v>216.42160000000001</c:v>
                </c:pt>
                <c:pt idx="12578">
                  <c:v>216.4521</c:v>
                </c:pt>
                <c:pt idx="12579">
                  <c:v>216.48249999999999</c:v>
                </c:pt>
                <c:pt idx="12580">
                  <c:v>216.5129</c:v>
                </c:pt>
                <c:pt idx="12581">
                  <c:v>216.54329999999999</c:v>
                </c:pt>
                <c:pt idx="12582">
                  <c:v>216.5737</c:v>
                </c:pt>
                <c:pt idx="12583">
                  <c:v>216.60409999999999</c:v>
                </c:pt>
                <c:pt idx="12584">
                  <c:v>216.6345</c:v>
                </c:pt>
                <c:pt idx="12585">
                  <c:v>216.66499999999999</c:v>
                </c:pt>
                <c:pt idx="12586">
                  <c:v>216.69540000000001</c:v>
                </c:pt>
                <c:pt idx="12587">
                  <c:v>216.72579999999999</c:v>
                </c:pt>
                <c:pt idx="12588">
                  <c:v>216.75620000000001</c:v>
                </c:pt>
                <c:pt idx="12589">
                  <c:v>216.7867</c:v>
                </c:pt>
                <c:pt idx="12590">
                  <c:v>216.81710000000001</c:v>
                </c:pt>
                <c:pt idx="12591">
                  <c:v>216.8475</c:v>
                </c:pt>
                <c:pt idx="12592">
                  <c:v>216.87799999999999</c:v>
                </c:pt>
                <c:pt idx="12593">
                  <c:v>216.9084</c:v>
                </c:pt>
                <c:pt idx="12594">
                  <c:v>216.93889999999999</c:v>
                </c:pt>
                <c:pt idx="12595">
                  <c:v>216.9693</c:v>
                </c:pt>
                <c:pt idx="12596">
                  <c:v>216.99979999999999</c:v>
                </c:pt>
                <c:pt idx="12597">
                  <c:v>217.03020000000001</c:v>
                </c:pt>
                <c:pt idx="12598">
                  <c:v>217.06059999999999</c:v>
                </c:pt>
                <c:pt idx="12599">
                  <c:v>217.09110000000001</c:v>
                </c:pt>
                <c:pt idx="12600">
                  <c:v>217.1216</c:v>
                </c:pt>
                <c:pt idx="12601">
                  <c:v>217.15199999999999</c:v>
                </c:pt>
                <c:pt idx="12602">
                  <c:v>217.1825</c:v>
                </c:pt>
                <c:pt idx="12603">
                  <c:v>217.21289999999999</c:v>
                </c:pt>
                <c:pt idx="12604">
                  <c:v>217.24340000000001</c:v>
                </c:pt>
                <c:pt idx="12605">
                  <c:v>217.27379999999999</c:v>
                </c:pt>
                <c:pt idx="12606">
                  <c:v>217.30430000000001</c:v>
                </c:pt>
                <c:pt idx="12607">
                  <c:v>217.3348</c:v>
                </c:pt>
                <c:pt idx="12608">
                  <c:v>217.36529999999999</c:v>
                </c:pt>
                <c:pt idx="12609">
                  <c:v>217.39570000000001</c:v>
                </c:pt>
                <c:pt idx="12610">
                  <c:v>217.42619999999999</c:v>
                </c:pt>
                <c:pt idx="12611">
                  <c:v>217.45670000000001</c:v>
                </c:pt>
                <c:pt idx="12612">
                  <c:v>217.4872</c:v>
                </c:pt>
                <c:pt idx="12613">
                  <c:v>217.51769999999999</c:v>
                </c:pt>
                <c:pt idx="12614">
                  <c:v>217.54810000000001</c:v>
                </c:pt>
                <c:pt idx="12615">
                  <c:v>217.57859999999999</c:v>
                </c:pt>
                <c:pt idx="12616">
                  <c:v>217.60910000000001</c:v>
                </c:pt>
                <c:pt idx="12617">
                  <c:v>217.6396</c:v>
                </c:pt>
                <c:pt idx="12618">
                  <c:v>217.67009999999999</c:v>
                </c:pt>
                <c:pt idx="12619">
                  <c:v>217.70060000000001</c:v>
                </c:pt>
                <c:pt idx="12620">
                  <c:v>217.7311</c:v>
                </c:pt>
                <c:pt idx="12621">
                  <c:v>217.76159999999999</c:v>
                </c:pt>
                <c:pt idx="12622">
                  <c:v>217.7921</c:v>
                </c:pt>
                <c:pt idx="12623">
                  <c:v>217.82259999999999</c:v>
                </c:pt>
                <c:pt idx="12624">
                  <c:v>217.85310000000001</c:v>
                </c:pt>
                <c:pt idx="12625">
                  <c:v>217.8836</c:v>
                </c:pt>
                <c:pt idx="12626">
                  <c:v>217.91409999999999</c:v>
                </c:pt>
                <c:pt idx="12627">
                  <c:v>217.94460000000001</c:v>
                </c:pt>
                <c:pt idx="12628">
                  <c:v>217.9751</c:v>
                </c:pt>
                <c:pt idx="12629">
                  <c:v>218.00559999999999</c:v>
                </c:pt>
                <c:pt idx="12630">
                  <c:v>218.03620000000001</c:v>
                </c:pt>
                <c:pt idx="12631">
                  <c:v>218.0667</c:v>
                </c:pt>
                <c:pt idx="12632">
                  <c:v>218.09719999999999</c:v>
                </c:pt>
                <c:pt idx="12633">
                  <c:v>218.1277</c:v>
                </c:pt>
                <c:pt idx="12634">
                  <c:v>218.1583</c:v>
                </c:pt>
                <c:pt idx="12635">
                  <c:v>218.18879999999999</c:v>
                </c:pt>
                <c:pt idx="12636">
                  <c:v>218.2193</c:v>
                </c:pt>
                <c:pt idx="12637">
                  <c:v>218.24979999999999</c:v>
                </c:pt>
                <c:pt idx="12638">
                  <c:v>218.28039999999999</c:v>
                </c:pt>
                <c:pt idx="12639">
                  <c:v>218.3109</c:v>
                </c:pt>
                <c:pt idx="12640">
                  <c:v>218.3415</c:v>
                </c:pt>
                <c:pt idx="12641">
                  <c:v>218.37200000000001</c:v>
                </c:pt>
                <c:pt idx="12642">
                  <c:v>218.40260000000001</c:v>
                </c:pt>
                <c:pt idx="12643">
                  <c:v>218.4331</c:v>
                </c:pt>
                <c:pt idx="12644">
                  <c:v>218.46360000000001</c:v>
                </c:pt>
                <c:pt idx="12645">
                  <c:v>218.49420000000001</c:v>
                </c:pt>
                <c:pt idx="12646">
                  <c:v>218.5247</c:v>
                </c:pt>
                <c:pt idx="12647">
                  <c:v>218.55529999999999</c:v>
                </c:pt>
                <c:pt idx="12648">
                  <c:v>218.58590000000001</c:v>
                </c:pt>
                <c:pt idx="12649">
                  <c:v>218.6164</c:v>
                </c:pt>
                <c:pt idx="12650">
                  <c:v>218.64699999999999</c:v>
                </c:pt>
                <c:pt idx="12651">
                  <c:v>218.67750000000001</c:v>
                </c:pt>
                <c:pt idx="12652">
                  <c:v>218.7081</c:v>
                </c:pt>
                <c:pt idx="12653">
                  <c:v>218.73869999999999</c:v>
                </c:pt>
                <c:pt idx="12654">
                  <c:v>218.76920000000001</c:v>
                </c:pt>
                <c:pt idx="12655">
                  <c:v>218.7998</c:v>
                </c:pt>
                <c:pt idx="12656">
                  <c:v>218.8304</c:v>
                </c:pt>
                <c:pt idx="12657">
                  <c:v>218.86099999999999</c:v>
                </c:pt>
                <c:pt idx="12658">
                  <c:v>218.89150000000001</c:v>
                </c:pt>
                <c:pt idx="12659">
                  <c:v>218.9221</c:v>
                </c:pt>
                <c:pt idx="12660">
                  <c:v>218.95269999999999</c:v>
                </c:pt>
                <c:pt idx="12661">
                  <c:v>218.98330000000001</c:v>
                </c:pt>
                <c:pt idx="12662">
                  <c:v>219.01390000000001</c:v>
                </c:pt>
                <c:pt idx="12663">
                  <c:v>219.0445</c:v>
                </c:pt>
                <c:pt idx="12664">
                  <c:v>219.07509999999999</c:v>
                </c:pt>
                <c:pt idx="12665">
                  <c:v>219.10570000000001</c:v>
                </c:pt>
                <c:pt idx="12666">
                  <c:v>219.1362</c:v>
                </c:pt>
                <c:pt idx="12667">
                  <c:v>219.16679999999999</c:v>
                </c:pt>
                <c:pt idx="12668">
                  <c:v>219.19739999999999</c:v>
                </c:pt>
                <c:pt idx="12669">
                  <c:v>219.22800000000001</c:v>
                </c:pt>
                <c:pt idx="12670">
                  <c:v>219.2587</c:v>
                </c:pt>
                <c:pt idx="12671">
                  <c:v>219.28919999999999</c:v>
                </c:pt>
                <c:pt idx="12672">
                  <c:v>219.31989999999999</c:v>
                </c:pt>
                <c:pt idx="12673">
                  <c:v>219.35050000000001</c:v>
                </c:pt>
                <c:pt idx="12674">
                  <c:v>219.3811</c:v>
                </c:pt>
                <c:pt idx="12675">
                  <c:v>219.4117</c:v>
                </c:pt>
                <c:pt idx="12676">
                  <c:v>219.44229999999999</c:v>
                </c:pt>
                <c:pt idx="12677">
                  <c:v>219.47290000000001</c:v>
                </c:pt>
                <c:pt idx="12678">
                  <c:v>219.50360000000001</c:v>
                </c:pt>
                <c:pt idx="12679">
                  <c:v>219.5342</c:v>
                </c:pt>
                <c:pt idx="12680">
                  <c:v>219.56479999999999</c:v>
                </c:pt>
                <c:pt idx="12681">
                  <c:v>219.59540000000001</c:v>
                </c:pt>
                <c:pt idx="12682">
                  <c:v>219.62610000000001</c:v>
                </c:pt>
                <c:pt idx="12683">
                  <c:v>219.6567</c:v>
                </c:pt>
                <c:pt idx="12684">
                  <c:v>219.68729999999999</c:v>
                </c:pt>
                <c:pt idx="12685">
                  <c:v>219.71799999999999</c:v>
                </c:pt>
                <c:pt idx="12686">
                  <c:v>219.74860000000001</c:v>
                </c:pt>
                <c:pt idx="12687">
                  <c:v>219.7792</c:v>
                </c:pt>
                <c:pt idx="12688">
                  <c:v>219.8099</c:v>
                </c:pt>
                <c:pt idx="12689">
                  <c:v>219.84049999999999</c:v>
                </c:pt>
                <c:pt idx="12690">
                  <c:v>219.87119999999999</c:v>
                </c:pt>
                <c:pt idx="12691">
                  <c:v>219.90180000000001</c:v>
                </c:pt>
                <c:pt idx="12692">
                  <c:v>219.9325</c:v>
                </c:pt>
                <c:pt idx="12693">
                  <c:v>219.9631</c:v>
                </c:pt>
                <c:pt idx="12694">
                  <c:v>219.99379999999999</c:v>
                </c:pt>
                <c:pt idx="12695">
                  <c:v>220.02440000000001</c:v>
                </c:pt>
                <c:pt idx="12696">
                  <c:v>220.05510000000001</c:v>
                </c:pt>
                <c:pt idx="12697">
                  <c:v>220.08580000000001</c:v>
                </c:pt>
                <c:pt idx="12698">
                  <c:v>220.1164</c:v>
                </c:pt>
                <c:pt idx="12699">
                  <c:v>220.14709999999999</c:v>
                </c:pt>
                <c:pt idx="12700">
                  <c:v>220.17769999999999</c:v>
                </c:pt>
                <c:pt idx="12701">
                  <c:v>220.20840000000001</c:v>
                </c:pt>
                <c:pt idx="12702">
                  <c:v>220.23910000000001</c:v>
                </c:pt>
                <c:pt idx="12703">
                  <c:v>220.2698</c:v>
                </c:pt>
                <c:pt idx="12704">
                  <c:v>220.3004</c:v>
                </c:pt>
                <c:pt idx="12705">
                  <c:v>220.33109999999999</c:v>
                </c:pt>
                <c:pt idx="12706">
                  <c:v>220.36179999999999</c:v>
                </c:pt>
                <c:pt idx="12707">
                  <c:v>220.39250000000001</c:v>
                </c:pt>
                <c:pt idx="12708">
                  <c:v>220.42320000000001</c:v>
                </c:pt>
                <c:pt idx="12709">
                  <c:v>220.4539</c:v>
                </c:pt>
                <c:pt idx="12710">
                  <c:v>220.4845</c:v>
                </c:pt>
                <c:pt idx="12711">
                  <c:v>220.51519999999999</c:v>
                </c:pt>
                <c:pt idx="12712">
                  <c:v>220.54589999999999</c:v>
                </c:pt>
                <c:pt idx="12713">
                  <c:v>220.57660000000001</c:v>
                </c:pt>
                <c:pt idx="12714">
                  <c:v>220.60730000000001</c:v>
                </c:pt>
                <c:pt idx="12715">
                  <c:v>220.63800000000001</c:v>
                </c:pt>
                <c:pt idx="12716">
                  <c:v>220.6687</c:v>
                </c:pt>
                <c:pt idx="12717">
                  <c:v>220.6994</c:v>
                </c:pt>
                <c:pt idx="12718">
                  <c:v>220.73009999999999</c:v>
                </c:pt>
                <c:pt idx="12719">
                  <c:v>220.76079999999999</c:v>
                </c:pt>
                <c:pt idx="12720">
                  <c:v>220.79150000000001</c:v>
                </c:pt>
                <c:pt idx="12721">
                  <c:v>220.82230000000001</c:v>
                </c:pt>
                <c:pt idx="12722">
                  <c:v>220.85300000000001</c:v>
                </c:pt>
                <c:pt idx="12723">
                  <c:v>220.8837</c:v>
                </c:pt>
                <c:pt idx="12724">
                  <c:v>220.9144</c:v>
                </c:pt>
                <c:pt idx="12725">
                  <c:v>220.9451</c:v>
                </c:pt>
                <c:pt idx="12726">
                  <c:v>220.9759</c:v>
                </c:pt>
                <c:pt idx="12727">
                  <c:v>221.00659999999999</c:v>
                </c:pt>
                <c:pt idx="12728">
                  <c:v>221.03729999999999</c:v>
                </c:pt>
                <c:pt idx="12729">
                  <c:v>221.06800000000001</c:v>
                </c:pt>
                <c:pt idx="12730">
                  <c:v>221.09880000000001</c:v>
                </c:pt>
                <c:pt idx="12731">
                  <c:v>221.12950000000001</c:v>
                </c:pt>
                <c:pt idx="12732">
                  <c:v>221.1602</c:v>
                </c:pt>
                <c:pt idx="12733">
                  <c:v>221.191</c:v>
                </c:pt>
                <c:pt idx="12734">
                  <c:v>221.2217</c:v>
                </c:pt>
                <c:pt idx="12735">
                  <c:v>221.2525</c:v>
                </c:pt>
                <c:pt idx="12736">
                  <c:v>221.28319999999999</c:v>
                </c:pt>
                <c:pt idx="12737">
                  <c:v>221.31389999999999</c:v>
                </c:pt>
                <c:pt idx="12738">
                  <c:v>221.34469999999999</c:v>
                </c:pt>
                <c:pt idx="12739">
                  <c:v>221.37540000000001</c:v>
                </c:pt>
                <c:pt idx="12740">
                  <c:v>221.40620000000001</c:v>
                </c:pt>
                <c:pt idx="12741">
                  <c:v>221.43700000000001</c:v>
                </c:pt>
                <c:pt idx="12742">
                  <c:v>221.46770000000001</c:v>
                </c:pt>
                <c:pt idx="12743">
                  <c:v>221.49850000000001</c:v>
                </c:pt>
                <c:pt idx="12744">
                  <c:v>221.5292</c:v>
                </c:pt>
                <c:pt idx="12745">
                  <c:v>221.56</c:v>
                </c:pt>
                <c:pt idx="12746">
                  <c:v>221.5908</c:v>
                </c:pt>
                <c:pt idx="12747">
                  <c:v>221.6215</c:v>
                </c:pt>
                <c:pt idx="12748">
                  <c:v>221.6523</c:v>
                </c:pt>
                <c:pt idx="12749">
                  <c:v>221.6831</c:v>
                </c:pt>
                <c:pt idx="12750">
                  <c:v>221.7139</c:v>
                </c:pt>
                <c:pt idx="12751">
                  <c:v>221.74459999999999</c:v>
                </c:pt>
                <c:pt idx="12752">
                  <c:v>221.77539999999999</c:v>
                </c:pt>
                <c:pt idx="12753">
                  <c:v>221.80619999999999</c:v>
                </c:pt>
                <c:pt idx="12754">
                  <c:v>221.83699999999999</c:v>
                </c:pt>
                <c:pt idx="12755">
                  <c:v>221.86779999999999</c:v>
                </c:pt>
                <c:pt idx="12756">
                  <c:v>221.89850000000001</c:v>
                </c:pt>
                <c:pt idx="12757">
                  <c:v>221.92930000000001</c:v>
                </c:pt>
                <c:pt idx="12758">
                  <c:v>221.96010000000001</c:v>
                </c:pt>
                <c:pt idx="12759">
                  <c:v>221.99090000000001</c:v>
                </c:pt>
                <c:pt idx="12760">
                  <c:v>222.02170000000001</c:v>
                </c:pt>
                <c:pt idx="12761">
                  <c:v>222.05250000000001</c:v>
                </c:pt>
                <c:pt idx="12762">
                  <c:v>222.08330000000001</c:v>
                </c:pt>
                <c:pt idx="12763">
                  <c:v>222.11410000000001</c:v>
                </c:pt>
                <c:pt idx="12764">
                  <c:v>222.14490000000001</c:v>
                </c:pt>
                <c:pt idx="12765">
                  <c:v>222.17570000000001</c:v>
                </c:pt>
                <c:pt idx="12766">
                  <c:v>222.20650000000001</c:v>
                </c:pt>
                <c:pt idx="12767">
                  <c:v>222.23740000000001</c:v>
                </c:pt>
                <c:pt idx="12768">
                  <c:v>222.26820000000001</c:v>
                </c:pt>
                <c:pt idx="12769">
                  <c:v>222.29900000000001</c:v>
                </c:pt>
                <c:pt idx="12770">
                  <c:v>222.32980000000001</c:v>
                </c:pt>
                <c:pt idx="12771">
                  <c:v>222.36060000000001</c:v>
                </c:pt>
                <c:pt idx="12772">
                  <c:v>222.3914</c:v>
                </c:pt>
                <c:pt idx="12773">
                  <c:v>222.42230000000001</c:v>
                </c:pt>
                <c:pt idx="12774">
                  <c:v>222.45310000000001</c:v>
                </c:pt>
                <c:pt idx="12775">
                  <c:v>222.48390000000001</c:v>
                </c:pt>
                <c:pt idx="12776">
                  <c:v>222.5147</c:v>
                </c:pt>
                <c:pt idx="12777">
                  <c:v>222.54560000000001</c:v>
                </c:pt>
                <c:pt idx="12778">
                  <c:v>222.57640000000001</c:v>
                </c:pt>
                <c:pt idx="12779">
                  <c:v>222.60720000000001</c:v>
                </c:pt>
                <c:pt idx="12780">
                  <c:v>222.63810000000001</c:v>
                </c:pt>
                <c:pt idx="12781">
                  <c:v>222.66890000000001</c:v>
                </c:pt>
                <c:pt idx="12782">
                  <c:v>222.69980000000001</c:v>
                </c:pt>
                <c:pt idx="12783">
                  <c:v>222.73060000000001</c:v>
                </c:pt>
                <c:pt idx="12784">
                  <c:v>222.76150000000001</c:v>
                </c:pt>
                <c:pt idx="12785">
                  <c:v>222.79230000000001</c:v>
                </c:pt>
                <c:pt idx="12786">
                  <c:v>222.82320000000001</c:v>
                </c:pt>
                <c:pt idx="12787">
                  <c:v>222.85400000000001</c:v>
                </c:pt>
                <c:pt idx="12788">
                  <c:v>222.88489999999999</c:v>
                </c:pt>
                <c:pt idx="12789">
                  <c:v>222.91569999999999</c:v>
                </c:pt>
                <c:pt idx="12790">
                  <c:v>222.94659999999999</c:v>
                </c:pt>
                <c:pt idx="12791">
                  <c:v>222.97739999999999</c:v>
                </c:pt>
                <c:pt idx="12792">
                  <c:v>223.00829999999999</c:v>
                </c:pt>
                <c:pt idx="12793">
                  <c:v>223.03919999999999</c:v>
                </c:pt>
                <c:pt idx="12794">
                  <c:v>223.07</c:v>
                </c:pt>
                <c:pt idx="12795">
                  <c:v>223.1009</c:v>
                </c:pt>
                <c:pt idx="12796">
                  <c:v>223.1318</c:v>
                </c:pt>
                <c:pt idx="12797">
                  <c:v>223.1627</c:v>
                </c:pt>
                <c:pt idx="12798">
                  <c:v>223.1935</c:v>
                </c:pt>
                <c:pt idx="12799">
                  <c:v>223.2244</c:v>
                </c:pt>
                <c:pt idx="12800">
                  <c:v>223.25530000000001</c:v>
                </c:pt>
                <c:pt idx="12801">
                  <c:v>223.28620000000001</c:v>
                </c:pt>
                <c:pt idx="12802">
                  <c:v>223.31710000000001</c:v>
                </c:pt>
                <c:pt idx="12803">
                  <c:v>223.34790000000001</c:v>
                </c:pt>
                <c:pt idx="12804">
                  <c:v>223.37880000000001</c:v>
                </c:pt>
                <c:pt idx="12805">
                  <c:v>223.40969999999999</c:v>
                </c:pt>
                <c:pt idx="12806">
                  <c:v>223.44059999999999</c:v>
                </c:pt>
                <c:pt idx="12807">
                  <c:v>223.47149999999999</c:v>
                </c:pt>
                <c:pt idx="12808">
                  <c:v>223.50239999999999</c:v>
                </c:pt>
                <c:pt idx="12809">
                  <c:v>223.5333</c:v>
                </c:pt>
                <c:pt idx="12810">
                  <c:v>223.5642</c:v>
                </c:pt>
                <c:pt idx="12811">
                  <c:v>223.5951</c:v>
                </c:pt>
                <c:pt idx="12812">
                  <c:v>223.626</c:v>
                </c:pt>
                <c:pt idx="12813">
                  <c:v>223.65700000000001</c:v>
                </c:pt>
                <c:pt idx="12814">
                  <c:v>223.68790000000001</c:v>
                </c:pt>
                <c:pt idx="12815">
                  <c:v>223.71879999999999</c:v>
                </c:pt>
                <c:pt idx="12816">
                  <c:v>223.74969999999999</c:v>
                </c:pt>
                <c:pt idx="12817">
                  <c:v>223.78059999999999</c:v>
                </c:pt>
                <c:pt idx="12818">
                  <c:v>223.8115</c:v>
                </c:pt>
                <c:pt idx="12819">
                  <c:v>223.8425</c:v>
                </c:pt>
                <c:pt idx="12820">
                  <c:v>223.8734</c:v>
                </c:pt>
                <c:pt idx="12821">
                  <c:v>223.90430000000001</c:v>
                </c:pt>
                <c:pt idx="12822">
                  <c:v>223.93520000000001</c:v>
                </c:pt>
                <c:pt idx="12823">
                  <c:v>223.96619999999999</c:v>
                </c:pt>
                <c:pt idx="12824">
                  <c:v>223.99709999999999</c:v>
                </c:pt>
                <c:pt idx="12825">
                  <c:v>224.02799999999999</c:v>
                </c:pt>
                <c:pt idx="12826">
                  <c:v>224.059</c:v>
                </c:pt>
                <c:pt idx="12827">
                  <c:v>224.0899</c:v>
                </c:pt>
                <c:pt idx="12828">
                  <c:v>224.1208</c:v>
                </c:pt>
                <c:pt idx="12829">
                  <c:v>224.15180000000001</c:v>
                </c:pt>
                <c:pt idx="12830">
                  <c:v>224.18270000000001</c:v>
                </c:pt>
                <c:pt idx="12831">
                  <c:v>224.21369999999999</c:v>
                </c:pt>
                <c:pt idx="12832">
                  <c:v>224.24459999999999</c:v>
                </c:pt>
                <c:pt idx="12833">
                  <c:v>224.2756</c:v>
                </c:pt>
                <c:pt idx="12834">
                  <c:v>224.3065</c:v>
                </c:pt>
                <c:pt idx="12835">
                  <c:v>224.33750000000001</c:v>
                </c:pt>
                <c:pt idx="12836">
                  <c:v>224.36840000000001</c:v>
                </c:pt>
                <c:pt idx="12837">
                  <c:v>224.39940000000001</c:v>
                </c:pt>
                <c:pt idx="12838">
                  <c:v>224.43039999999999</c:v>
                </c:pt>
                <c:pt idx="12839">
                  <c:v>224.46129999999999</c:v>
                </c:pt>
                <c:pt idx="12840">
                  <c:v>224.4923</c:v>
                </c:pt>
                <c:pt idx="12841">
                  <c:v>224.52330000000001</c:v>
                </c:pt>
                <c:pt idx="12842">
                  <c:v>224.55420000000001</c:v>
                </c:pt>
                <c:pt idx="12843">
                  <c:v>224.58519999999999</c:v>
                </c:pt>
                <c:pt idx="12844">
                  <c:v>224.61619999999999</c:v>
                </c:pt>
                <c:pt idx="12845">
                  <c:v>224.6472</c:v>
                </c:pt>
                <c:pt idx="12846">
                  <c:v>224.6781</c:v>
                </c:pt>
                <c:pt idx="12847">
                  <c:v>224.70910000000001</c:v>
                </c:pt>
                <c:pt idx="12848">
                  <c:v>224.74010000000001</c:v>
                </c:pt>
                <c:pt idx="12849">
                  <c:v>224.77109999999999</c:v>
                </c:pt>
                <c:pt idx="12850">
                  <c:v>224.8021</c:v>
                </c:pt>
                <c:pt idx="12851">
                  <c:v>224.8331</c:v>
                </c:pt>
                <c:pt idx="12852">
                  <c:v>224.86410000000001</c:v>
                </c:pt>
                <c:pt idx="12853">
                  <c:v>224.89510000000001</c:v>
                </c:pt>
                <c:pt idx="12854">
                  <c:v>224.92609999999999</c:v>
                </c:pt>
                <c:pt idx="12855">
                  <c:v>224.9571</c:v>
                </c:pt>
                <c:pt idx="12856">
                  <c:v>224.9881</c:v>
                </c:pt>
                <c:pt idx="12857">
                  <c:v>225.01910000000001</c:v>
                </c:pt>
                <c:pt idx="12858">
                  <c:v>225.05009999999999</c:v>
                </c:pt>
                <c:pt idx="12859">
                  <c:v>225.08109999999999</c:v>
                </c:pt>
                <c:pt idx="12860">
                  <c:v>225.1121</c:v>
                </c:pt>
                <c:pt idx="12861">
                  <c:v>225.1431</c:v>
                </c:pt>
                <c:pt idx="12862">
                  <c:v>225.17410000000001</c:v>
                </c:pt>
                <c:pt idx="12863">
                  <c:v>225.20509999999999</c:v>
                </c:pt>
                <c:pt idx="12864">
                  <c:v>225.23609999999999</c:v>
                </c:pt>
                <c:pt idx="12865">
                  <c:v>225.2672</c:v>
                </c:pt>
                <c:pt idx="12866">
                  <c:v>225.29820000000001</c:v>
                </c:pt>
                <c:pt idx="12867">
                  <c:v>225.32919999999999</c:v>
                </c:pt>
                <c:pt idx="12868">
                  <c:v>225.36019999999999</c:v>
                </c:pt>
                <c:pt idx="12869">
                  <c:v>225.3913</c:v>
                </c:pt>
                <c:pt idx="12870">
                  <c:v>225.42230000000001</c:v>
                </c:pt>
                <c:pt idx="12871">
                  <c:v>225.45330000000001</c:v>
                </c:pt>
                <c:pt idx="12872">
                  <c:v>225.48439999999999</c:v>
                </c:pt>
                <c:pt idx="12873">
                  <c:v>225.5154</c:v>
                </c:pt>
                <c:pt idx="12874">
                  <c:v>225.54640000000001</c:v>
                </c:pt>
                <c:pt idx="12875">
                  <c:v>225.57749999999999</c:v>
                </c:pt>
                <c:pt idx="12876">
                  <c:v>225.60849999999999</c:v>
                </c:pt>
                <c:pt idx="12877">
                  <c:v>225.6396</c:v>
                </c:pt>
                <c:pt idx="12878">
                  <c:v>225.67060000000001</c:v>
                </c:pt>
                <c:pt idx="12879">
                  <c:v>225.70169999999999</c:v>
                </c:pt>
                <c:pt idx="12880">
                  <c:v>225.73269999999999</c:v>
                </c:pt>
                <c:pt idx="12881">
                  <c:v>225.7638</c:v>
                </c:pt>
                <c:pt idx="12882">
                  <c:v>225.79480000000001</c:v>
                </c:pt>
                <c:pt idx="12883">
                  <c:v>225.82589999999999</c:v>
                </c:pt>
                <c:pt idx="12884">
                  <c:v>225.8569</c:v>
                </c:pt>
                <c:pt idx="12885">
                  <c:v>225.88800000000001</c:v>
                </c:pt>
                <c:pt idx="12886">
                  <c:v>225.91909999999999</c:v>
                </c:pt>
                <c:pt idx="12887">
                  <c:v>225.95009999999999</c:v>
                </c:pt>
                <c:pt idx="12888">
                  <c:v>225.9812</c:v>
                </c:pt>
                <c:pt idx="12889">
                  <c:v>226.01230000000001</c:v>
                </c:pt>
                <c:pt idx="12890">
                  <c:v>226.04339999999999</c:v>
                </c:pt>
                <c:pt idx="12891">
                  <c:v>226.0744</c:v>
                </c:pt>
                <c:pt idx="12892">
                  <c:v>226.10550000000001</c:v>
                </c:pt>
                <c:pt idx="12893">
                  <c:v>226.13659999999999</c:v>
                </c:pt>
                <c:pt idx="12894">
                  <c:v>226.1677</c:v>
                </c:pt>
                <c:pt idx="12895">
                  <c:v>226.19880000000001</c:v>
                </c:pt>
                <c:pt idx="12896">
                  <c:v>226.22980000000001</c:v>
                </c:pt>
                <c:pt idx="12897">
                  <c:v>226.26089999999999</c:v>
                </c:pt>
                <c:pt idx="12898">
                  <c:v>226.292</c:v>
                </c:pt>
                <c:pt idx="12899">
                  <c:v>226.32310000000001</c:v>
                </c:pt>
                <c:pt idx="12900">
                  <c:v>226.35419999999999</c:v>
                </c:pt>
                <c:pt idx="12901">
                  <c:v>226.3853</c:v>
                </c:pt>
                <c:pt idx="12902">
                  <c:v>226.41640000000001</c:v>
                </c:pt>
                <c:pt idx="12903">
                  <c:v>226.44749999999999</c:v>
                </c:pt>
                <c:pt idx="12904">
                  <c:v>226.4786</c:v>
                </c:pt>
                <c:pt idx="12905">
                  <c:v>226.50970000000001</c:v>
                </c:pt>
                <c:pt idx="12906">
                  <c:v>226.54079999999999</c:v>
                </c:pt>
                <c:pt idx="12907">
                  <c:v>226.5719</c:v>
                </c:pt>
                <c:pt idx="12908">
                  <c:v>226.60300000000001</c:v>
                </c:pt>
                <c:pt idx="12909">
                  <c:v>226.63419999999999</c:v>
                </c:pt>
                <c:pt idx="12910">
                  <c:v>226.6653</c:v>
                </c:pt>
                <c:pt idx="12911">
                  <c:v>226.69640000000001</c:v>
                </c:pt>
                <c:pt idx="12912">
                  <c:v>226.72749999999999</c:v>
                </c:pt>
                <c:pt idx="12913">
                  <c:v>226.7586</c:v>
                </c:pt>
                <c:pt idx="12914">
                  <c:v>226.78980000000001</c:v>
                </c:pt>
                <c:pt idx="12915">
                  <c:v>226.82089999999999</c:v>
                </c:pt>
                <c:pt idx="12916">
                  <c:v>226.852</c:v>
                </c:pt>
                <c:pt idx="12917">
                  <c:v>226.88310000000001</c:v>
                </c:pt>
                <c:pt idx="12918">
                  <c:v>226.9143</c:v>
                </c:pt>
                <c:pt idx="12919">
                  <c:v>226.94540000000001</c:v>
                </c:pt>
                <c:pt idx="12920">
                  <c:v>226.97649999999999</c:v>
                </c:pt>
                <c:pt idx="12921">
                  <c:v>227.0077</c:v>
                </c:pt>
                <c:pt idx="12922">
                  <c:v>227.03880000000001</c:v>
                </c:pt>
                <c:pt idx="12923">
                  <c:v>227.07</c:v>
                </c:pt>
                <c:pt idx="12924">
                  <c:v>227.1011</c:v>
                </c:pt>
                <c:pt idx="12925">
                  <c:v>227.13229999999999</c:v>
                </c:pt>
                <c:pt idx="12926">
                  <c:v>227.1634</c:v>
                </c:pt>
                <c:pt idx="12927">
                  <c:v>227.19460000000001</c:v>
                </c:pt>
                <c:pt idx="12928">
                  <c:v>227.22569999999999</c:v>
                </c:pt>
                <c:pt idx="12929">
                  <c:v>227.2569</c:v>
                </c:pt>
                <c:pt idx="12930">
                  <c:v>227.28800000000001</c:v>
                </c:pt>
                <c:pt idx="12931">
                  <c:v>227.3192</c:v>
                </c:pt>
                <c:pt idx="12932">
                  <c:v>227.35040000000001</c:v>
                </c:pt>
                <c:pt idx="12933">
                  <c:v>227.38149999999999</c:v>
                </c:pt>
                <c:pt idx="12934">
                  <c:v>227.4127</c:v>
                </c:pt>
                <c:pt idx="12935">
                  <c:v>227.44390000000001</c:v>
                </c:pt>
                <c:pt idx="12936">
                  <c:v>227.4751</c:v>
                </c:pt>
                <c:pt idx="12937">
                  <c:v>227.50620000000001</c:v>
                </c:pt>
                <c:pt idx="12938">
                  <c:v>227.53739999999999</c:v>
                </c:pt>
                <c:pt idx="12939">
                  <c:v>227.5686</c:v>
                </c:pt>
                <c:pt idx="12940">
                  <c:v>227.59970000000001</c:v>
                </c:pt>
                <c:pt idx="12941">
                  <c:v>227.6309</c:v>
                </c:pt>
                <c:pt idx="12942">
                  <c:v>227.66210000000001</c:v>
                </c:pt>
                <c:pt idx="12943">
                  <c:v>227.69329999999999</c:v>
                </c:pt>
                <c:pt idx="12944">
                  <c:v>227.72450000000001</c:v>
                </c:pt>
                <c:pt idx="12945">
                  <c:v>227.75569999999999</c:v>
                </c:pt>
                <c:pt idx="12946">
                  <c:v>227.7869</c:v>
                </c:pt>
                <c:pt idx="12947">
                  <c:v>227.81809999999999</c:v>
                </c:pt>
                <c:pt idx="12948">
                  <c:v>227.8493</c:v>
                </c:pt>
                <c:pt idx="12949">
                  <c:v>227.88050000000001</c:v>
                </c:pt>
                <c:pt idx="12950">
                  <c:v>227.9117</c:v>
                </c:pt>
                <c:pt idx="12951">
                  <c:v>227.94290000000001</c:v>
                </c:pt>
                <c:pt idx="12952">
                  <c:v>227.97409999999999</c:v>
                </c:pt>
                <c:pt idx="12953">
                  <c:v>228.00530000000001</c:v>
                </c:pt>
                <c:pt idx="12954">
                  <c:v>228.03649999999999</c:v>
                </c:pt>
                <c:pt idx="12955">
                  <c:v>228.0677</c:v>
                </c:pt>
                <c:pt idx="12956">
                  <c:v>228.09889999999999</c:v>
                </c:pt>
                <c:pt idx="12957">
                  <c:v>228.1301</c:v>
                </c:pt>
                <c:pt idx="12958">
                  <c:v>228.16139999999999</c:v>
                </c:pt>
                <c:pt idx="12959">
                  <c:v>228.1926</c:v>
                </c:pt>
                <c:pt idx="12960">
                  <c:v>228.22380000000001</c:v>
                </c:pt>
                <c:pt idx="12961">
                  <c:v>228.255</c:v>
                </c:pt>
                <c:pt idx="12962">
                  <c:v>228.28630000000001</c:v>
                </c:pt>
                <c:pt idx="12963">
                  <c:v>228.3175</c:v>
                </c:pt>
                <c:pt idx="12964">
                  <c:v>228.34870000000001</c:v>
                </c:pt>
                <c:pt idx="12965">
                  <c:v>228.38</c:v>
                </c:pt>
                <c:pt idx="12966">
                  <c:v>228.41120000000001</c:v>
                </c:pt>
                <c:pt idx="12967">
                  <c:v>228.44239999999999</c:v>
                </c:pt>
                <c:pt idx="12968">
                  <c:v>228.47370000000001</c:v>
                </c:pt>
                <c:pt idx="12969">
                  <c:v>228.50489999999999</c:v>
                </c:pt>
                <c:pt idx="12970">
                  <c:v>228.5361</c:v>
                </c:pt>
                <c:pt idx="12971">
                  <c:v>228.56739999999999</c:v>
                </c:pt>
                <c:pt idx="12972">
                  <c:v>228.5986</c:v>
                </c:pt>
                <c:pt idx="12973">
                  <c:v>228.62989999999999</c:v>
                </c:pt>
                <c:pt idx="12974">
                  <c:v>228.6611</c:v>
                </c:pt>
                <c:pt idx="12975">
                  <c:v>228.69239999999999</c:v>
                </c:pt>
                <c:pt idx="12976">
                  <c:v>228.72370000000001</c:v>
                </c:pt>
                <c:pt idx="12977">
                  <c:v>228.75489999999999</c:v>
                </c:pt>
                <c:pt idx="12978">
                  <c:v>228.78620000000001</c:v>
                </c:pt>
                <c:pt idx="12979">
                  <c:v>228.81739999999999</c:v>
                </c:pt>
                <c:pt idx="12980">
                  <c:v>228.84870000000001</c:v>
                </c:pt>
                <c:pt idx="12981">
                  <c:v>228.88</c:v>
                </c:pt>
                <c:pt idx="12982">
                  <c:v>228.91130000000001</c:v>
                </c:pt>
                <c:pt idx="12983">
                  <c:v>228.9425</c:v>
                </c:pt>
                <c:pt idx="12984">
                  <c:v>228.97380000000001</c:v>
                </c:pt>
                <c:pt idx="12985">
                  <c:v>229.0051</c:v>
                </c:pt>
                <c:pt idx="12986">
                  <c:v>229.03639999999999</c:v>
                </c:pt>
                <c:pt idx="12987">
                  <c:v>229.0676</c:v>
                </c:pt>
                <c:pt idx="12988">
                  <c:v>229.09889999999999</c:v>
                </c:pt>
                <c:pt idx="12989">
                  <c:v>229.1302</c:v>
                </c:pt>
                <c:pt idx="12990">
                  <c:v>229.16149999999999</c:v>
                </c:pt>
                <c:pt idx="12991">
                  <c:v>229.19280000000001</c:v>
                </c:pt>
                <c:pt idx="12992">
                  <c:v>229.22409999999999</c:v>
                </c:pt>
                <c:pt idx="12993">
                  <c:v>229.25540000000001</c:v>
                </c:pt>
                <c:pt idx="12994">
                  <c:v>229.2867</c:v>
                </c:pt>
                <c:pt idx="12995">
                  <c:v>229.31800000000001</c:v>
                </c:pt>
                <c:pt idx="12996">
                  <c:v>229.3493</c:v>
                </c:pt>
                <c:pt idx="12997">
                  <c:v>229.38059999999999</c:v>
                </c:pt>
                <c:pt idx="12998">
                  <c:v>229.4119</c:v>
                </c:pt>
                <c:pt idx="12999">
                  <c:v>229.44319999999999</c:v>
                </c:pt>
                <c:pt idx="13000">
                  <c:v>229.47450000000001</c:v>
                </c:pt>
                <c:pt idx="13001">
                  <c:v>229.50579999999999</c:v>
                </c:pt>
                <c:pt idx="13002">
                  <c:v>229.53710000000001</c:v>
                </c:pt>
                <c:pt idx="13003">
                  <c:v>229.5684</c:v>
                </c:pt>
                <c:pt idx="13004">
                  <c:v>229.59970000000001</c:v>
                </c:pt>
                <c:pt idx="13005">
                  <c:v>229.6311</c:v>
                </c:pt>
                <c:pt idx="13006">
                  <c:v>229.66239999999999</c:v>
                </c:pt>
                <c:pt idx="13007">
                  <c:v>229.69370000000001</c:v>
                </c:pt>
                <c:pt idx="13008">
                  <c:v>229.72499999999999</c:v>
                </c:pt>
                <c:pt idx="13009">
                  <c:v>229.75630000000001</c:v>
                </c:pt>
                <c:pt idx="13010">
                  <c:v>229.7877</c:v>
                </c:pt>
                <c:pt idx="13011">
                  <c:v>229.81899999999999</c:v>
                </c:pt>
                <c:pt idx="13012">
                  <c:v>229.8503</c:v>
                </c:pt>
                <c:pt idx="13013">
                  <c:v>229.8817</c:v>
                </c:pt>
                <c:pt idx="13014">
                  <c:v>229.91300000000001</c:v>
                </c:pt>
                <c:pt idx="13015">
                  <c:v>229.9444</c:v>
                </c:pt>
                <c:pt idx="13016">
                  <c:v>229.97569999999999</c:v>
                </c:pt>
                <c:pt idx="13017">
                  <c:v>230.00700000000001</c:v>
                </c:pt>
                <c:pt idx="13018">
                  <c:v>230.0384</c:v>
                </c:pt>
                <c:pt idx="13019">
                  <c:v>230.06970000000001</c:v>
                </c:pt>
                <c:pt idx="13020">
                  <c:v>230.1011</c:v>
                </c:pt>
                <c:pt idx="13021">
                  <c:v>230.13239999999999</c:v>
                </c:pt>
                <c:pt idx="13022">
                  <c:v>230.16380000000001</c:v>
                </c:pt>
                <c:pt idx="13023">
                  <c:v>230.1952</c:v>
                </c:pt>
                <c:pt idx="13024">
                  <c:v>230.22649999999999</c:v>
                </c:pt>
                <c:pt idx="13025">
                  <c:v>230.25790000000001</c:v>
                </c:pt>
                <c:pt idx="13026">
                  <c:v>230.28919999999999</c:v>
                </c:pt>
                <c:pt idx="13027">
                  <c:v>230.32060000000001</c:v>
                </c:pt>
                <c:pt idx="13028">
                  <c:v>230.352</c:v>
                </c:pt>
                <c:pt idx="13029">
                  <c:v>230.38329999999999</c:v>
                </c:pt>
                <c:pt idx="13030">
                  <c:v>230.41470000000001</c:v>
                </c:pt>
                <c:pt idx="13031">
                  <c:v>230.4461</c:v>
                </c:pt>
                <c:pt idx="13032">
                  <c:v>230.47749999999999</c:v>
                </c:pt>
                <c:pt idx="13033">
                  <c:v>230.50890000000001</c:v>
                </c:pt>
                <c:pt idx="13034">
                  <c:v>230.5402</c:v>
                </c:pt>
                <c:pt idx="13035">
                  <c:v>230.57159999999999</c:v>
                </c:pt>
                <c:pt idx="13036">
                  <c:v>230.60300000000001</c:v>
                </c:pt>
                <c:pt idx="13037">
                  <c:v>230.6344</c:v>
                </c:pt>
                <c:pt idx="13038">
                  <c:v>230.66579999999999</c:v>
                </c:pt>
                <c:pt idx="13039">
                  <c:v>230.69720000000001</c:v>
                </c:pt>
                <c:pt idx="13040">
                  <c:v>230.7286</c:v>
                </c:pt>
                <c:pt idx="13041">
                  <c:v>230.76</c:v>
                </c:pt>
                <c:pt idx="13042">
                  <c:v>230.79140000000001</c:v>
                </c:pt>
                <c:pt idx="13043">
                  <c:v>230.8228</c:v>
                </c:pt>
                <c:pt idx="13044">
                  <c:v>230.85419999999999</c:v>
                </c:pt>
                <c:pt idx="13045">
                  <c:v>230.88560000000001</c:v>
                </c:pt>
                <c:pt idx="13046">
                  <c:v>230.917</c:v>
                </c:pt>
                <c:pt idx="13047">
                  <c:v>230.94839999999999</c:v>
                </c:pt>
                <c:pt idx="13048">
                  <c:v>230.97980000000001</c:v>
                </c:pt>
                <c:pt idx="13049">
                  <c:v>231.0112</c:v>
                </c:pt>
                <c:pt idx="13050">
                  <c:v>231.04259999999999</c:v>
                </c:pt>
                <c:pt idx="13051">
                  <c:v>231.07400000000001</c:v>
                </c:pt>
                <c:pt idx="13052">
                  <c:v>231.10550000000001</c:v>
                </c:pt>
                <c:pt idx="13053">
                  <c:v>231.1369</c:v>
                </c:pt>
                <c:pt idx="13054">
                  <c:v>231.16829999999999</c:v>
                </c:pt>
                <c:pt idx="13055">
                  <c:v>231.19970000000001</c:v>
                </c:pt>
                <c:pt idx="13056">
                  <c:v>231.2312</c:v>
                </c:pt>
                <c:pt idx="13057">
                  <c:v>231.26259999999999</c:v>
                </c:pt>
                <c:pt idx="13058">
                  <c:v>231.29400000000001</c:v>
                </c:pt>
                <c:pt idx="13059">
                  <c:v>231.32550000000001</c:v>
                </c:pt>
                <c:pt idx="13060">
                  <c:v>231.3569</c:v>
                </c:pt>
                <c:pt idx="13061">
                  <c:v>231.38829999999999</c:v>
                </c:pt>
                <c:pt idx="13062">
                  <c:v>231.41980000000001</c:v>
                </c:pt>
                <c:pt idx="13063">
                  <c:v>231.4512</c:v>
                </c:pt>
                <c:pt idx="13064">
                  <c:v>231.48269999999999</c:v>
                </c:pt>
                <c:pt idx="13065">
                  <c:v>231.51410000000001</c:v>
                </c:pt>
                <c:pt idx="13066">
                  <c:v>231.54560000000001</c:v>
                </c:pt>
                <c:pt idx="13067">
                  <c:v>231.577</c:v>
                </c:pt>
                <c:pt idx="13068">
                  <c:v>231.60849999999999</c:v>
                </c:pt>
                <c:pt idx="13069">
                  <c:v>231.63990000000001</c:v>
                </c:pt>
                <c:pt idx="13070">
                  <c:v>231.67140000000001</c:v>
                </c:pt>
                <c:pt idx="13071">
                  <c:v>231.7028</c:v>
                </c:pt>
                <c:pt idx="13072">
                  <c:v>231.73429999999999</c:v>
                </c:pt>
                <c:pt idx="13073">
                  <c:v>231.76580000000001</c:v>
                </c:pt>
                <c:pt idx="13074">
                  <c:v>231.7972</c:v>
                </c:pt>
                <c:pt idx="13075">
                  <c:v>231.8287</c:v>
                </c:pt>
                <c:pt idx="13076">
                  <c:v>231.86019999999999</c:v>
                </c:pt>
                <c:pt idx="13077">
                  <c:v>231.89160000000001</c:v>
                </c:pt>
                <c:pt idx="13078">
                  <c:v>231.92310000000001</c:v>
                </c:pt>
                <c:pt idx="13079">
                  <c:v>231.9546</c:v>
                </c:pt>
                <c:pt idx="13080">
                  <c:v>231.98609999999999</c:v>
                </c:pt>
                <c:pt idx="13081">
                  <c:v>232.01759999999999</c:v>
                </c:pt>
                <c:pt idx="13082">
                  <c:v>232.04900000000001</c:v>
                </c:pt>
                <c:pt idx="13083">
                  <c:v>232.0805</c:v>
                </c:pt>
                <c:pt idx="13084">
                  <c:v>232.11199999999999</c:v>
                </c:pt>
                <c:pt idx="13085">
                  <c:v>232.14349999999999</c:v>
                </c:pt>
                <c:pt idx="13086">
                  <c:v>232.17500000000001</c:v>
                </c:pt>
                <c:pt idx="13087">
                  <c:v>232.20650000000001</c:v>
                </c:pt>
                <c:pt idx="13088">
                  <c:v>232.238</c:v>
                </c:pt>
                <c:pt idx="13089">
                  <c:v>232.26949999999999</c:v>
                </c:pt>
                <c:pt idx="13090">
                  <c:v>232.30099999999999</c:v>
                </c:pt>
                <c:pt idx="13091">
                  <c:v>232.33250000000001</c:v>
                </c:pt>
                <c:pt idx="13092">
                  <c:v>232.364</c:v>
                </c:pt>
                <c:pt idx="13093">
                  <c:v>232.3955</c:v>
                </c:pt>
                <c:pt idx="13094">
                  <c:v>232.42699999999999</c:v>
                </c:pt>
                <c:pt idx="13095">
                  <c:v>232.45849999999999</c:v>
                </c:pt>
                <c:pt idx="13096">
                  <c:v>232.49</c:v>
                </c:pt>
                <c:pt idx="13097">
                  <c:v>232.5215</c:v>
                </c:pt>
                <c:pt idx="13098">
                  <c:v>232.5531</c:v>
                </c:pt>
                <c:pt idx="13099">
                  <c:v>232.58459999999999</c:v>
                </c:pt>
                <c:pt idx="13100">
                  <c:v>232.61609999999999</c:v>
                </c:pt>
                <c:pt idx="13101">
                  <c:v>232.64760000000001</c:v>
                </c:pt>
                <c:pt idx="13102">
                  <c:v>232.67920000000001</c:v>
                </c:pt>
                <c:pt idx="13103">
                  <c:v>232.7107</c:v>
                </c:pt>
                <c:pt idx="13104">
                  <c:v>232.7422</c:v>
                </c:pt>
                <c:pt idx="13105">
                  <c:v>232.77379999999999</c:v>
                </c:pt>
                <c:pt idx="13106">
                  <c:v>232.80529999999999</c:v>
                </c:pt>
                <c:pt idx="13107">
                  <c:v>232.83680000000001</c:v>
                </c:pt>
                <c:pt idx="13108">
                  <c:v>232.86840000000001</c:v>
                </c:pt>
                <c:pt idx="13109">
                  <c:v>232.8999</c:v>
                </c:pt>
                <c:pt idx="13110">
                  <c:v>232.9314</c:v>
                </c:pt>
                <c:pt idx="13111">
                  <c:v>232.96299999999999</c:v>
                </c:pt>
                <c:pt idx="13112">
                  <c:v>232.99449999999999</c:v>
                </c:pt>
                <c:pt idx="13113">
                  <c:v>233.02610000000001</c:v>
                </c:pt>
                <c:pt idx="13114">
                  <c:v>233.05760000000001</c:v>
                </c:pt>
                <c:pt idx="13115">
                  <c:v>233.08920000000001</c:v>
                </c:pt>
                <c:pt idx="13116">
                  <c:v>233.1208</c:v>
                </c:pt>
                <c:pt idx="13117">
                  <c:v>233.1523</c:v>
                </c:pt>
                <c:pt idx="13118">
                  <c:v>233.18389999999999</c:v>
                </c:pt>
                <c:pt idx="13119">
                  <c:v>233.21539999999999</c:v>
                </c:pt>
                <c:pt idx="13120">
                  <c:v>233.24700000000001</c:v>
                </c:pt>
                <c:pt idx="13121">
                  <c:v>233.27860000000001</c:v>
                </c:pt>
                <c:pt idx="13122">
                  <c:v>233.31010000000001</c:v>
                </c:pt>
                <c:pt idx="13123">
                  <c:v>233.3417</c:v>
                </c:pt>
                <c:pt idx="13124">
                  <c:v>233.3733</c:v>
                </c:pt>
                <c:pt idx="13125">
                  <c:v>233.4049</c:v>
                </c:pt>
                <c:pt idx="13126">
                  <c:v>233.43639999999999</c:v>
                </c:pt>
                <c:pt idx="13127">
                  <c:v>233.46799999999999</c:v>
                </c:pt>
                <c:pt idx="13128">
                  <c:v>233.49959999999999</c:v>
                </c:pt>
                <c:pt idx="13129">
                  <c:v>233.53120000000001</c:v>
                </c:pt>
                <c:pt idx="13130">
                  <c:v>233.56280000000001</c:v>
                </c:pt>
                <c:pt idx="13131">
                  <c:v>233.5943</c:v>
                </c:pt>
                <c:pt idx="13132">
                  <c:v>233.6259</c:v>
                </c:pt>
                <c:pt idx="13133">
                  <c:v>233.6575</c:v>
                </c:pt>
                <c:pt idx="13134">
                  <c:v>233.6891</c:v>
                </c:pt>
                <c:pt idx="13135">
                  <c:v>233.72069999999999</c:v>
                </c:pt>
                <c:pt idx="13136">
                  <c:v>233.75229999999999</c:v>
                </c:pt>
                <c:pt idx="13137">
                  <c:v>233.78389999999999</c:v>
                </c:pt>
                <c:pt idx="13138">
                  <c:v>233.81549999999999</c:v>
                </c:pt>
                <c:pt idx="13139">
                  <c:v>233.84710000000001</c:v>
                </c:pt>
                <c:pt idx="13140">
                  <c:v>233.87870000000001</c:v>
                </c:pt>
                <c:pt idx="13141">
                  <c:v>233.91040000000001</c:v>
                </c:pt>
                <c:pt idx="13142">
                  <c:v>233.94200000000001</c:v>
                </c:pt>
                <c:pt idx="13143">
                  <c:v>233.9736</c:v>
                </c:pt>
                <c:pt idx="13144">
                  <c:v>234.0052</c:v>
                </c:pt>
                <c:pt idx="13145">
                  <c:v>234.0368</c:v>
                </c:pt>
                <c:pt idx="13146">
                  <c:v>234.0684</c:v>
                </c:pt>
                <c:pt idx="13147">
                  <c:v>234.1001</c:v>
                </c:pt>
                <c:pt idx="13148">
                  <c:v>234.1317</c:v>
                </c:pt>
                <c:pt idx="13149">
                  <c:v>234.16329999999999</c:v>
                </c:pt>
                <c:pt idx="13150">
                  <c:v>234.19489999999999</c:v>
                </c:pt>
                <c:pt idx="13151">
                  <c:v>234.22659999999999</c:v>
                </c:pt>
                <c:pt idx="13152">
                  <c:v>234.25819999999999</c:v>
                </c:pt>
                <c:pt idx="13153">
                  <c:v>234.28980000000001</c:v>
                </c:pt>
                <c:pt idx="13154">
                  <c:v>234.32149999999999</c:v>
                </c:pt>
                <c:pt idx="13155">
                  <c:v>234.35310000000001</c:v>
                </c:pt>
                <c:pt idx="13156">
                  <c:v>234.38480000000001</c:v>
                </c:pt>
                <c:pt idx="13157">
                  <c:v>234.41640000000001</c:v>
                </c:pt>
                <c:pt idx="13158">
                  <c:v>234.44800000000001</c:v>
                </c:pt>
                <c:pt idx="13159">
                  <c:v>234.47970000000001</c:v>
                </c:pt>
                <c:pt idx="13160">
                  <c:v>234.51130000000001</c:v>
                </c:pt>
                <c:pt idx="13161">
                  <c:v>234.54300000000001</c:v>
                </c:pt>
                <c:pt idx="13162">
                  <c:v>234.5746</c:v>
                </c:pt>
                <c:pt idx="13163">
                  <c:v>234.6063</c:v>
                </c:pt>
                <c:pt idx="13164">
                  <c:v>234.63800000000001</c:v>
                </c:pt>
                <c:pt idx="13165">
                  <c:v>234.6696</c:v>
                </c:pt>
                <c:pt idx="13166">
                  <c:v>234.7013</c:v>
                </c:pt>
                <c:pt idx="13167">
                  <c:v>234.733</c:v>
                </c:pt>
                <c:pt idx="13168">
                  <c:v>234.7646</c:v>
                </c:pt>
                <c:pt idx="13169">
                  <c:v>234.7963</c:v>
                </c:pt>
                <c:pt idx="13170">
                  <c:v>234.828</c:v>
                </c:pt>
                <c:pt idx="13171">
                  <c:v>234.8596</c:v>
                </c:pt>
                <c:pt idx="13172">
                  <c:v>234.8913</c:v>
                </c:pt>
                <c:pt idx="13173">
                  <c:v>234.923</c:v>
                </c:pt>
                <c:pt idx="13174">
                  <c:v>234.9547</c:v>
                </c:pt>
                <c:pt idx="13175">
                  <c:v>234.9863</c:v>
                </c:pt>
                <c:pt idx="13176">
                  <c:v>235.018</c:v>
                </c:pt>
                <c:pt idx="13177">
                  <c:v>235.0497</c:v>
                </c:pt>
                <c:pt idx="13178">
                  <c:v>235.0814</c:v>
                </c:pt>
                <c:pt idx="13179">
                  <c:v>235.1131</c:v>
                </c:pt>
                <c:pt idx="13180">
                  <c:v>235.1448</c:v>
                </c:pt>
                <c:pt idx="13181">
                  <c:v>235.1765</c:v>
                </c:pt>
                <c:pt idx="13182">
                  <c:v>235.20820000000001</c:v>
                </c:pt>
                <c:pt idx="13183">
                  <c:v>235.23990000000001</c:v>
                </c:pt>
                <c:pt idx="13184">
                  <c:v>235.27160000000001</c:v>
                </c:pt>
                <c:pt idx="13185">
                  <c:v>235.30330000000001</c:v>
                </c:pt>
                <c:pt idx="13186">
                  <c:v>235.33500000000001</c:v>
                </c:pt>
                <c:pt idx="13187">
                  <c:v>235.36670000000001</c:v>
                </c:pt>
                <c:pt idx="13188">
                  <c:v>235.39840000000001</c:v>
                </c:pt>
                <c:pt idx="13189">
                  <c:v>235.43010000000001</c:v>
                </c:pt>
                <c:pt idx="13190">
                  <c:v>235.46180000000001</c:v>
                </c:pt>
                <c:pt idx="13191">
                  <c:v>235.49359999999999</c:v>
                </c:pt>
                <c:pt idx="13192">
                  <c:v>235.52529999999999</c:v>
                </c:pt>
                <c:pt idx="13193">
                  <c:v>235.55699999999999</c:v>
                </c:pt>
                <c:pt idx="13194">
                  <c:v>235.58869999999999</c:v>
                </c:pt>
                <c:pt idx="13195">
                  <c:v>235.62039999999999</c:v>
                </c:pt>
                <c:pt idx="13196">
                  <c:v>235.65219999999999</c:v>
                </c:pt>
                <c:pt idx="13197">
                  <c:v>235.68389999999999</c:v>
                </c:pt>
                <c:pt idx="13198">
                  <c:v>235.71559999999999</c:v>
                </c:pt>
                <c:pt idx="13199">
                  <c:v>235.7474</c:v>
                </c:pt>
                <c:pt idx="13200">
                  <c:v>235.7791</c:v>
                </c:pt>
                <c:pt idx="13201">
                  <c:v>235.8108</c:v>
                </c:pt>
                <c:pt idx="13202">
                  <c:v>235.8426</c:v>
                </c:pt>
                <c:pt idx="13203">
                  <c:v>235.87430000000001</c:v>
                </c:pt>
                <c:pt idx="13204">
                  <c:v>235.90610000000001</c:v>
                </c:pt>
                <c:pt idx="13205">
                  <c:v>235.93780000000001</c:v>
                </c:pt>
                <c:pt idx="13206">
                  <c:v>235.96960000000001</c:v>
                </c:pt>
                <c:pt idx="13207">
                  <c:v>236.00129999999999</c:v>
                </c:pt>
                <c:pt idx="13208">
                  <c:v>236.03309999999999</c:v>
                </c:pt>
                <c:pt idx="13209">
                  <c:v>236.06479999999999</c:v>
                </c:pt>
                <c:pt idx="13210">
                  <c:v>236.0966</c:v>
                </c:pt>
                <c:pt idx="13211">
                  <c:v>236.1283</c:v>
                </c:pt>
                <c:pt idx="13212">
                  <c:v>236.1601</c:v>
                </c:pt>
                <c:pt idx="13213">
                  <c:v>236.1919</c:v>
                </c:pt>
                <c:pt idx="13214">
                  <c:v>236.2236</c:v>
                </c:pt>
                <c:pt idx="13215">
                  <c:v>236.25540000000001</c:v>
                </c:pt>
                <c:pt idx="13216">
                  <c:v>236.28720000000001</c:v>
                </c:pt>
                <c:pt idx="13217">
                  <c:v>236.31890000000001</c:v>
                </c:pt>
                <c:pt idx="13218">
                  <c:v>236.35069999999999</c:v>
                </c:pt>
                <c:pt idx="13219">
                  <c:v>236.38249999999999</c:v>
                </c:pt>
                <c:pt idx="13220">
                  <c:v>236.4143</c:v>
                </c:pt>
                <c:pt idx="13221">
                  <c:v>236.446</c:v>
                </c:pt>
                <c:pt idx="13222">
                  <c:v>236.4778</c:v>
                </c:pt>
                <c:pt idx="13223">
                  <c:v>236.50960000000001</c:v>
                </c:pt>
                <c:pt idx="13224">
                  <c:v>236.54140000000001</c:v>
                </c:pt>
                <c:pt idx="13225">
                  <c:v>236.57320000000001</c:v>
                </c:pt>
                <c:pt idx="13226">
                  <c:v>236.60499999999999</c:v>
                </c:pt>
                <c:pt idx="13227">
                  <c:v>236.63679999999999</c:v>
                </c:pt>
                <c:pt idx="13228">
                  <c:v>236.6686</c:v>
                </c:pt>
                <c:pt idx="13229">
                  <c:v>236.7004</c:v>
                </c:pt>
                <c:pt idx="13230">
                  <c:v>236.73220000000001</c:v>
                </c:pt>
                <c:pt idx="13231">
                  <c:v>236.76400000000001</c:v>
                </c:pt>
                <c:pt idx="13232">
                  <c:v>236.79580000000001</c:v>
                </c:pt>
                <c:pt idx="13233">
                  <c:v>236.82759999999999</c:v>
                </c:pt>
                <c:pt idx="13234">
                  <c:v>236.85939999999999</c:v>
                </c:pt>
                <c:pt idx="13235">
                  <c:v>236.8912</c:v>
                </c:pt>
                <c:pt idx="13236">
                  <c:v>236.923</c:v>
                </c:pt>
                <c:pt idx="13237">
                  <c:v>236.95480000000001</c:v>
                </c:pt>
                <c:pt idx="13238">
                  <c:v>236.98660000000001</c:v>
                </c:pt>
                <c:pt idx="13239">
                  <c:v>237.01840000000001</c:v>
                </c:pt>
                <c:pt idx="13240">
                  <c:v>237.05029999999999</c:v>
                </c:pt>
                <c:pt idx="13241">
                  <c:v>237.0821</c:v>
                </c:pt>
                <c:pt idx="13242">
                  <c:v>237.1139</c:v>
                </c:pt>
                <c:pt idx="13243">
                  <c:v>237.14580000000001</c:v>
                </c:pt>
                <c:pt idx="13244">
                  <c:v>237.17760000000001</c:v>
                </c:pt>
                <c:pt idx="13245">
                  <c:v>237.20939999999999</c:v>
                </c:pt>
                <c:pt idx="13246">
                  <c:v>237.24119999999999</c:v>
                </c:pt>
                <c:pt idx="13247">
                  <c:v>237.2731</c:v>
                </c:pt>
                <c:pt idx="13248">
                  <c:v>237.3049</c:v>
                </c:pt>
                <c:pt idx="13249">
                  <c:v>237.33680000000001</c:v>
                </c:pt>
                <c:pt idx="13250">
                  <c:v>237.36859999999999</c:v>
                </c:pt>
                <c:pt idx="13251">
                  <c:v>237.40049999999999</c:v>
                </c:pt>
                <c:pt idx="13252">
                  <c:v>237.4323</c:v>
                </c:pt>
                <c:pt idx="13253">
                  <c:v>237.4641</c:v>
                </c:pt>
                <c:pt idx="13254">
                  <c:v>237.49600000000001</c:v>
                </c:pt>
                <c:pt idx="13255">
                  <c:v>237.52780000000001</c:v>
                </c:pt>
                <c:pt idx="13256">
                  <c:v>237.55969999999999</c:v>
                </c:pt>
                <c:pt idx="13257">
                  <c:v>237.5916</c:v>
                </c:pt>
                <c:pt idx="13258">
                  <c:v>237.6234</c:v>
                </c:pt>
                <c:pt idx="13259">
                  <c:v>237.65530000000001</c:v>
                </c:pt>
                <c:pt idx="13260">
                  <c:v>237.68709999999999</c:v>
                </c:pt>
                <c:pt idx="13261">
                  <c:v>237.71899999999999</c:v>
                </c:pt>
                <c:pt idx="13262">
                  <c:v>237.7509</c:v>
                </c:pt>
                <c:pt idx="13263">
                  <c:v>237.78270000000001</c:v>
                </c:pt>
                <c:pt idx="13264">
                  <c:v>237.81460000000001</c:v>
                </c:pt>
                <c:pt idx="13265">
                  <c:v>237.84649999999999</c:v>
                </c:pt>
                <c:pt idx="13266">
                  <c:v>237.8784</c:v>
                </c:pt>
                <c:pt idx="13267">
                  <c:v>237.9102</c:v>
                </c:pt>
                <c:pt idx="13268">
                  <c:v>237.94210000000001</c:v>
                </c:pt>
                <c:pt idx="13269">
                  <c:v>237.97399999999999</c:v>
                </c:pt>
                <c:pt idx="13270">
                  <c:v>238.0059</c:v>
                </c:pt>
                <c:pt idx="13271">
                  <c:v>238.0378</c:v>
                </c:pt>
                <c:pt idx="13272">
                  <c:v>238.06970000000001</c:v>
                </c:pt>
                <c:pt idx="13273">
                  <c:v>238.10159999999999</c:v>
                </c:pt>
                <c:pt idx="13274">
                  <c:v>238.1335</c:v>
                </c:pt>
                <c:pt idx="13275">
                  <c:v>238.16540000000001</c:v>
                </c:pt>
                <c:pt idx="13276">
                  <c:v>238.19730000000001</c:v>
                </c:pt>
                <c:pt idx="13277">
                  <c:v>238.22919999999999</c:v>
                </c:pt>
                <c:pt idx="13278">
                  <c:v>238.2611</c:v>
                </c:pt>
                <c:pt idx="13279">
                  <c:v>238.29300000000001</c:v>
                </c:pt>
                <c:pt idx="13280">
                  <c:v>238.32490000000001</c:v>
                </c:pt>
                <c:pt idx="13281">
                  <c:v>238.35679999999999</c:v>
                </c:pt>
                <c:pt idx="13282">
                  <c:v>238.3887</c:v>
                </c:pt>
                <c:pt idx="13283">
                  <c:v>238.42060000000001</c:v>
                </c:pt>
                <c:pt idx="13284">
                  <c:v>238.45249999999999</c:v>
                </c:pt>
                <c:pt idx="13285">
                  <c:v>238.48439999999999</c:v>
                </c:pt>
                <c:pt idx="13286">
                  <c:v>238.5164</c:v>
                </c:pt>
                <c:pt idx="13287">
                  <c:v>238.54830000000001</c:v>
                </c:pt>
                <c:pt idx="13288">
                  <c:v>238.58019999999999</c:v>
                </c:pt>
                <c:pt idx="13289">
                  <c:v>238.6121</c:v>
                </c:pt>
                <c:pt idx="13290">
                  <c:v>238.64410000000001</c:v>
                </c:pt>
                <c:pt idx="13291">
                  <c:v>238.67599999999999</c:v>
                </c:pt>
                <c:pt idx="13292">
                  <c:v>238.7079</c:v>
                </c:pt>
                <c:pt idx="13293">
                  <c:v>238.73990000000001</c:v>
                </c:pt>
                <c:pt idx="13294">
                  <c:v>238.77180000000001</c:v>
                </c:pt>
                <c:pt idx="13295">
                  <c:v>238.80369999999999</c:v>
                </c:pt>
                <c:pt idx="13296">
                  <c:v>238.8357</c:v>
                </c:pt>
                <c:pt idx="13297">
                  <c:v>238.86760000000001</c:v>
                </c:pt>
                <c:pt idx="13298">
                  <c:v>238.89959999999999</c:v>
                </c:pt>
                <c:pt idx="13299">
                  <c:v>238.9315</c:v>
                </c:pt>
                <c:pt idx="13300">
                  <c:v>238.96350000000001</c:v>
                </c:pt>
                <c:pt idx="13301">
                  <c:v>238.99539999999999</c:v>
                </c:pt>
                <c:pt idx="13302">
                  <c:v>239.0274</c:v>
                </c:pt>
                <c:pt idx="13303">
                  <c:v>239.05930000000001</c:v>
                </c:pt>
                <c:pt idx="13304">
                  <c:v>239.09129999999999</c:v>
                </c:pt>
                <c:pt idx="13305">
                  <c:v>239.1232</c:v>
                </c:pt>
                <c:pt idx="13306">
                  <c:v>239.15520000000001</c:v>
                </c:pt>
                <c:pt idx="13307">
                  <c:v>239.18709999999999</c:v>
                </c:pt>
                <c:pt idx="13308">
                  <c:v>239.2191</c:v>
                </c:pt>
                <c:pt idx="13309">
                  <c:v>239.25110000000001</c:v>
                </c:pt>
                <c:pt idx="13310">
                  <c:v>239.28309999999999</c:v>
                </c:pt>
                <c:pt idx="13311">
                  <c:v>239.315</c:v>
                </c:pt>
                <c:pt idx="13312">
                  <c:v>239.34700000000001</c:v>
                </c:pt>
                <c:pt idx="13313">
                  <c:v>239.37899999999999</c:v>
                </c:pt>
                <c:pt idx="13314">
                  <c:v>239.411</c:v>
                </c:pt>
                <c:pt idx="13315">
                  <c:v>239.44290000000001</c:v>
                </c:pt>
                <c:pt idx="13316">
                  <c:v>239.47489999999999</c:v>
                </c:pt>
                <c:pt idx="13317">
                  <c:v>239.5069</c:v>
                </c:pt>
                <c:pt idx="13318">
                  <c:v>239.53890000000001</c:v>
                </c:pt>
                <c:pt idx="13319">
                  <c:v>239.57089999999999</c:v>
                </c:pt>
                <c:pt idx="13320">
                  <c:v>239.60290000000001</c:v>
                </c:pt>
                <c:pt idx="13321">
                  <c:v>239.63489999999999</c:v>
                </c:pt>
                <c:pt idx="13322">
                  <c:v>239.6669</c:v>
                </c:pt>
                <c:pt idx="13323">
                  <c:v>239.69890000000001</c:v>
                </c:pt>
                <c:pt idx="13324">
                  <c:v>239.73089999999999</c:v>
                </c:pt>
                <c:pt idx="13325">
                  <c:v>239.7629</c:v>
                </c:pt>
                <c:pt idx="13326">
                  <c:v>239.79490000000001</c:v>
                </c:pt>
                <c:pt idx="13327">
                  <c:v>239.82689999999999</c:v>
                </c:pt>
                <c:pt idx="13328">
                  <c:v>239.85890000000001</c:v>
                </c:pt>
                <c:pt idx="13329">
                  <c:v>239.89089999999999</c:v>
                </c:pt>
                <c:pt idx="13330">
                  <c:v>239.9229</c:v>
                </c:pt>
                <c:pt idx="13331">
                  <c:v>239.95490000000001</c:v>
                </c:pt>
                <c:pt idx="13332">
                  <c:v>239.98699999999999</c:v>
                </c:pt>
                <c:pt idx="13333">
                  <c:v>240.01900000000001</c:v>
                </c:pt>
                <c:pt idx="13334">
                  <c:v>240.05099999999999</c:v>
                </c:pt>
                <c:pt idx="13335">
                  <c:v>240.083</c:v>
                </c:pt>
                <c:pt idx="13336">
                  <c:v>240.11500000000001</c:v>
                </c:pt>
                <c:pt idx="13337">
                  <c:v>240.14709999999999</c:v>
                </c:pt>
                <c:pt idx="13338">
                  <c:v>240.17910000000001</c:v>
                </c:pt>
                <c:pt idx="13339">
                  <c:v>240.21109999999999</c:v>
                </c:pt>
                <c:pt idx="13340">
                  <c:v>240.2432</c:v>
                </c:pt>
                <c:pt idx="13341">
                  <c:v>240.27520000000001</c:v>
                </c:pt>
                <c:pt idx="13342">
                  <c:v>240.3073</c:v>
                </c:pt>
                <c:pt idx="13343">
                  <c:v>240.33930000000001</c:v>
                </c:pt>
                <c:pt idx="13344">
                  <c:v>240.37129999999999</c:v>
                </c:pt>
                <c:pt idx="13345">
                  <c:v>240.4034</c:v>
                </c:pt>
                <c:pt idx="13346">
                  <c:v>240.43539999999999</c:v>
                </c:pt>
                <c:pt idx="13347">
                  <c:v>240.4675</c:v>
                </c:pt>
                <c:pt idx="13348">
                  <c:v>240.49950000000001</c:v>
                </c:pt>
                <c:pt idx="13349">
                  <c:v>240.5316</c:v>
                </c:pt>
                <c:pt idx="13350">
                  <c:v>240.56360000000001</c:v>
                </c:pt>
                <c:pt idx="13351">
                  <c:v>240.59569999999999</c:v>
                </c:pt>
                <c:pt idx="13352">
                  <c:v>240.6277</c:v>
                </c:pt>
                <c:pt idx="13353">
                  <c:v>240.65979999999999</c:v>
                </c:pt>
                <c:pt idx="13354">
                  <c:v>240.6919</c:v>
                </c:pt>
                <c:pt idx="13355">
                  <c:v>240.72389999999999</c:v>
                </c:pt>
                <c:pt idx="13356">
                  <c:v>240.756</c:v>
                </c:pt>
                <c:pt idx="13357">
                  <c:v>240.78809999999999</c:v>
                </c:pt>
                <c:pt idx="13358">
                  <c:v>240.8202</c:v>
                </c:pt>
                <c:pt idx="13359">
                  <c:v>240.85220000000001</c:v>
                </c:pt>
                <c:pt idx="13360">
                  <c:v>240.8843</c:v>
                </c:pt>
                <c:pt idx="13361">
                  <c:v>240.91640000000001</c:v>
                </c:pt>
                <c:pt idx="13362">
                  <c:v>240.9485</c:v>
                </c:pt>
                <c:pt idx="13363">
                  <c:v>240.98060000000001</c:v>
                </c:pt>
                <c:pt idx="13364">
                  <c:v>241.01259999999999</c:v>
                </c:pt>
                <c:pt idx="13365">
                  <c:v>241.04470000000001</c:v>
                </c:pt>
                <c:pt idx="13366">
                  <c:v>241.07679999999999</c:v>
                </c:pt>
                <c:pt idx="13367">
                  <c:v>241.10890000000001</c:v>
                </c:pt>
                <c:pt idx="13368">
                  <c:v>241.14099999999999</c:v>
                </c:pt>
                <c:pt idx="13369">
                  <c:v>241.17310000000001</c:v>
                </c:pt>
                <c:pt idx="13370">
                  <c:v>241.20519999999999</c:v>
                </c:pt>
                <c:pt idx="13371">
                  <c:v>241.2373</c:v>
                </c:pt>
                <c:pt idx="13372">
                  <c:v>241.26939999999999</c:v>
                </c:pt>
                <c:pt idx="13373">
                  <c:v>241.3015</c:v>
                </c:pt>
                <c:pt idx="13374">
                  <c:v>241.33359999999999</c:v>
                </c:pt>
                <c:pt idx="13375">
                  <c:v>241.3657</c:v>
                </c:pt>
                <c:pt idx="13376">
                  <c:v>241.39779999999999</c:v>
                </c:pt>
                <c:pt idx="13377">
                  <c:v>241.4299</c:v>
                </c:pt>
                <c:pt idx="13378">
                  <c:v>241.46209999999999</c:v>
                </c:pt>
                <c:pt idx="13379">
                  <c:v>241.49420000000001</c:v>
                </c:pt>
                <c:pt idx="13380">
                  <c:v>241.52629999999999</c:v>
                </c:pt>
                <c:pt idx="13381">
                  <c:v>241.55840000000001</c:v>
                </c:pt>
                <c:pt idx="13382">
                  <c:v>241.59049999999999</c:v>
                </c:pt>
                <c:pt idx="13383">
                  <c:v>241.62270000000001</c:v>
                </c:pt>
                <c:pt idx="13384">
                  <c:v>241.65479999999999</c:v>
                </c:pt>
                <c:pt idx="13385">
                  <c:v>241.68690000000001</c:v>
                </c:pt>
                <c:pt idx="13386">
                  <c:v>241.7191</c:v>
                </c:pt>
                <c:pt idx="13387">
                  <c:v>241.75120000000001</c:v>
                </c:pt>
                <c:pt idx="13388">
                  <c:v>241.7833</c:v>
                </c:pt>
                <c:pt idx="13389">
                  <c:v>241.81549999999999</c:v>
                </c:pt>
                <c:pt idx="13390">
                  <c:v>241.8476</c:v>
                </c:pt>
                <c:pt idx="13391">
                  <c:v>241.87979999999999</c:v>
                </c:pt>
                <c:pt idx="13392">
                  <c:v>241.9119</c:v>
                </c:pt>
                <c:pt idx="13393">
                  <c:v>241.94409999999999</c:v>
                </c:pt>
                <c:pt idx="13394">
                  <c:v>241.97620000000001</c:v>
                </c:pt>
                <c:pt idx="13395">
                  <c:v>242.00839999999999</c:v>
                </c:pt>
                <c:pt idx="13396">
                  <c:v>242.04050000000001</c:v>
                </c:pt>
                <c:pt idx="13397">
                  <c:v>242.0727</c:v>
                </c:pt>
                <c:pt idx="13398">
                  <c:v>242.10480000000001</c:v>
                </c:pt>
                <c:pt idx="13399">
                  <c:v>242.137</c:v>
                </c:pt>
                <c:pt idx="13400">
                  <c:v>242.16919999999999</c:v>
                </c:pt>
                <c:pt idx="13401">
                  <c:v>242.2013</c:v>
                </c:pt>
                <c:pt idx="13402">
                  <c:v>242.23349999999999</c:v>
                </c:pt>
                <c:pt idx="13403">
                  <c:v>242.26570000000001</c:v>
                </c:pt>
                <c:pt idx="13404">
                  <c:v>242.2978</c:v>
                </c:pt>
                <c:pt idx="13405">
                  <c:v>242.33</c:v>
                </c:pt>
                <c:pt idx="13406">
                  <c:v>242.3622</c:v>
                </c:pt>
                <c:pt idx="13407">
                  <c:v>242.39439999999999</c:v>
                </c:pt>
                <c:pt idx="13408">
                  <c:v>242.4265</c:v>
                </c:pt>
                <c:pt idx="13409">
                  <c:v>242.45869999999999</c:v>
                </c:pt>
                <c:pt idx="13410">
                  <c:v>242.49090000000001</c:v>
                </c:pt>
                <c:pt idx="13411">
                  <c:v>242.5231</c:v>
                </c:pt>
                <c:pt idx="13412">
                  <c:v>242.55529999999999</c:v>
                </c:pt>
                <c:pt idx="13413">
                  <c:v>242.58750000000001</c:v>
                </c:pt>
                <c:pt idx="13414">
                  <c:v>242.61969999999999</c:v>
                </c:pt>
                <c:pt idx="13415">
                  <c:v>242.65190000000001</c:v>
                </c:pt>
                <c:pt idx="13416">
                  <c:v>242.6841</c:v>
                </c:pt>
                <c:pt idx="13417">
                  <c:v>242.71619999999999</c:v>
                </c:pt>
                <c:pt idx="13418">
                  <c:v>242.74850000000001</c:v>
                </c:pt>
                <c:pt idx="13419">
                  <c:v>242.7807</c:v>
                </c:pt>
                <c:pt idx="13420">
                  <c:v>242.81290000000001</c:v>
                </c:pt>
                <c:pt idx="13421">
                  <c:v>242.8451</c:v>
                </c:pt>
                <c:pt idx="13422">
                  <c:v>242.87729999999999</c:v>
                </c:pt>
                <c:pt idx="13423">
                  <c:v>242.90950000000001</c:v>
                </c:pt>
                <c:pt idx="13424">
                  <c:v>242.9417</c:v>
                </c:pt>
                <c:pt idx="13425">
                  <c:v>242.97389999999999</c:v>
                </c:pt>
                <c:pt idx="13426">
                  <c:v>243.0061</c:v>
                </c:pt>
                <c:pt idx="13427">
                  <c:v>243.0384</c:v>
                </c:pt>
                <c:pt idx="13428">
                  <c:v>243.07060000000001</c:v>
                </c:pt>
                <c:pt idx="13429">
                  <c:v>243.1028</c:v>
                </c:pt>
                <c:pt idx="13430">
                  <c:v>243.13499999999999</c:v>
                </c:pt>
                <c:pt idx="13431">
                  <c:v>243.16730000000001</c:v>
                </c:pt>
                <c:pt idx="13432">
                  <c:v>243.1995</c:v>
                </c:pt>
                <c:pt idx="13433">
                  <c:v>243.23169999999999</c:v>
                </c:pt>
                <c:pt idx="13434">
                  <c:v>243.26400000000001</c:v>
                </c:pt>
                <c:pt idx="13435">
                  <c:v>243.2962</c:v>
                </c:pt>
                <c:pt idx="13436">
                  <c:v>243.32839999999999</c:v>
                </c:pt>
                <c:pt idx="13437">
                  <c:v>243.36070000000001</c:v>
                </c:pt>
                <c:pt idx="13438">
                  <c:v>243.3929</c:v>
                </c:pt>
                <c:pt idx="13439">
                  <c:v>243.42519999999999</c:v>
                </c:pt>
                <c:pt idx="13440">
                  <c:v>243.45740000000001</c:v>
                </c:pt>
                <c:pt idx="13441">
                  <c:v>243.4897</c:v>
                </c:pt>
                <c:pt idx="13442">
                  <c:v>243.52189999999999</c:v>
                </c:pt>
                <c:pt idx="13443">
                  <c:v>243.55420000000001</c:v>
                </c:pt>
                <c:pt idx="13444">
                  <c:v>243.5864</c:v>
                </c:pt>
                <c:pt idx="13445">
                  <c:v>243.61869999999999</c:v>
                </c:pt>
                <c:pt idx="13446">
                  <c:v>243.65100000000001</c:v>
                </c:pt>
                <c:pt idx="13447">
                  <c:v>243.6832</c:v>
                </c:pt>
                <c:pt idx="13448">
                  <c:v>243.71549999999999</c:v>
                </c:pt>
                <c:pt idx="13449">
                  <c:v>243.74780000000001</c:v>
                </c:pt>
                <c:pt idx="13450">
                  <c:v>243.78</c:v>
                </c:pt>
                <c:pt idx="13451">
                  <c:v>243.81229999999999</c:v>
                </c:pt>
                <c:pt idx="13452">
                  <c:v>243.84460000000001</c:v>
                </c:pt>
                <c:pt idx="13453">
                  <c:v>243.8768</c:v>
                </c:pt>
                <c:pt idx="13454">
                  <c:v>243.9091</c:v>
                </c:pt>
                <c:pt idx="13455">
                  <c:v>243.94139999999999</c:v>
                </c:pt>
                <c:pt idx="13456">
                  <c:v>243.97370000000001</c:v>
                </c:pt>
                <c:pt idx="13457">
                  <c:v>244.006</c:v>
                </c:pt>
                <c:pt idx="13458">
                  <c:v>244.03829999999999</c:v>
                </c:pt>
                <c:pt idx="13459">
                  <c:v>244.07050000000001</c:v>
                </c:pt>
                <c:pt idx="13460">
                  <c:v>244.1028</c:v>
                </c:pt>
                <c:pt idx="13461">
                  <c:v>244.13509999999999</c:v>
                </c:pt>
                <c:pt idx="13462">
                  <c:v>244.16739999999999</c:v>
                </c:pt>
                <c:pt idx="13463">
                  <c:v>244.19970000000001</c:v>
                </c:pt>
                <c:pt idx="13464">
                  <c:v>244.232</c:v>
                </c:pt>
                <c:pt idx="13465">
                  <c:v>244.26429999999999</c:v>
                </c:pt>
                <c:pt idx="13466">
                  <c:v>244.29660000000001</c:v>
                </c:pt>
                <c:pt idx="13467">
                  <c:v>244.3289</c:v>
                </c:pt>
                <c:pt idx="13468">
                  <c:v>244.3612</c:v>
                </c:pt>
                <c:pt idx="13469">
                  <c:v>244.39359999999999</c:v>
                </c:pt>
                <c:pt idx="13470">
                  <c:v>244.42590000000001</c:v>
                </c:pt>
                <c:pt idx="13471">
                  <c:v>244.45820000000001</c:v>
                </c:pt>
                <c:pt idx="13472">
                  <c:v>244.4905</c:v>
                </c:pt>
                <c:pt idx="13473">
                  <c:v>244.52279999999999</c:v>
                </c:pt>
                <c:pt idx="13474">
                  <c:v>244.55510000000001</c:v>
                </c:pt>
                <c:pt idx="13475">
                  <c:v>244.5874</c:v>
                </c:pt>
                <c:pt idx="13476">
                  <c:v>244.6198</c:v>
                </c:pt>
                <c:pt idx="13477">
                  <c:v>244.65209999999999</c:v>
                </c:pt>
                <c:pt idx="13478">
                  <c:v>244.68440000000001</c:v>
                </c:pt>
                <c:pt idx="13479">
                  <c:v>244.71680000000001</c:v>
                </c:pt>
                <c:pt idx="13480">
                  <c:v>244.7491</c:v>
                </c:pt>
                <c:pt idx="13481">
                  <c:v>244.78139999999999</c:v>
                </c:pt>
                <c:pt idx="13482">
                  <c:v>244.81379999999999</c:v>
                </c:pt>
                <c:pt idx="13483">
                  <c:v>244.84610000000001</c:v>
                </c:pt>
                <c:pt idx="13484">
                  <c:v>244.8785</c:v>
                </c:pt>
                <c:pt idx="13485">
                  <c:v>244.91079999999999</c:v>
                </c:pt>
                <c:pt idx="13486">
                  <c:v>244.94309999999999</c:v>
                </c:pt>
                <c:pt idx="13487">
                  <c:v>244.97550000000001</c:v>
                </c:pt>
                <c:pt idx="13488">
                  <c:v>245.0078</c:v>
                </c:pt>
                <c:pt idx="13489">
                  <c:v>245.0402</c:v>
                </c:pt>
                <c:pt idx="13490">
                  <c:v>245.07259999999999</c:v>
                </c:pt>
                <c:pt idx="13491">
                  <c:v>245.10489999999999</c:v>
                </c:pt>
                <c:pt idx="13492">
                  <c:v>245.13730000000001</c:v>
                </c:pt>
                <c:pt idx="13493">
                  <c:v>245.1696</c:v>
                </c:pt>
                <c:pt idx="13494">
                  <c:v>245.202</c:v>
                </c:pt>
                <c:pt idx="13495">
                  <c:v>245.23439999999999</c:v>
                </c:pt>
                <c:pt idx="13496">
                  <c:v>245.26669999999999</c:v>
                </c:pt>
                <c:pt idx="13497">
                  <c:v>245.29910000000001</c:v>
                </c:pt>
                <c:pt idx="13498">
                  <c:v>245.33150000000001</c:v>
                </c:pt>
                <c:pt idx="13499">
                  <c:v>245.3638</c:v>
                </c:pt>
                <c:pt idx="13500">
                  <c:v>245.39619999999999</c:v>
                </c:pt>
                <c:pt idx="13501">
                  <c:v>245.42859999999999</c:v>
                </c:pt>
                <c:pt idx="13502">
                  <c:v>245.46100000000001</c:v>
                </c:pt>
                <c:pt idx="13503">
                  <c:v>245.49340000000001</c:v>
                </c:pt>
                <c:pt idx="13504">
                  <c:v>245.5258</c:v>
                </c:pt>
                <c:pt idx="13505">
                  <c:v>245.5581</c:v>
                </c:pt>
                <c:pt idx="13506">
                  <c:v>245.59049999999999</c:v>
                </c:pt>
                <c:pt idx="13507">
                  <c:v>245.62289999999999</c:v>
                </c:pt>
                <c:pt idx="13508">
                  <c:v>245.65530000000001</c:v>
                </c:pt>
                <c:pt idx="13509">
                  <c:v>245.68770000000001</c:v>
                </c:pt>
                <c:pt idx="13510">
                  <c:v>245.7201</c:v>
                </c:pt>
                <c:pt idx="13511">
                  <c:v>245.7525</c:v>
                </c:pt>
                <c:pt idx="13512">
                  <c:v>245.78489999999999</c:v>
                </c:pt>
                <c:pt idx="13513">
                  <c:v>245.81729999999999</c:v>
                </c:pt>
                <c:pt idx="13514">
                  <c:v>245.84970000000001</c:v>
                </c:pt>
                <c:pt idx="13515">
                  <c:v>245.88210000000001</c:v>
                </c:pt>
                <c:pt idx="13516">
                  <c:v>245.9145</c:v>
                </c:pt>
                <c:pt idx="13517">
                  <c:v>245.9469</c:v>
                </c:pt>
                <c:pt idx="13518">
                  <c:v>245.9794</c:v>
                </c:pt>
                <c:pt idx="13519">
                  <c:v>246.01179999999999</c:v>
                </c:pt>
                <c:pt idx="13520">
                  <c:v>246.04419999999999</c:v>
                </c:pt>
                <c:pt idx="13521">
                  <c:v>246.07660000000001</c:v>
                </c:pt>
                <c:pt idx="13522">
                  <c:v>246.10900000000001</c:v>
                </c:pt>
                <c:pt idx="13523">
                  <c:v>246.14150000000001</c:v>
                </c:pt>
                <c:pt idx="13524">
                  <c:v>246.1739</c:v>
                </c:pt>
                <c:pt idx="13525">
                  <c:v>246.2063</c:v>
                </c:pt>
                <c:pt idx="13526">
                  <c:v>246.2388</c:v>
                </c:pt>
                <c:pt idx="13527">
                  <c:v>246.27119999999999</c:v>
                </c:pt>
                <c:pt idx="13528">
                  <c:v>246.30359999999999</c:v>
                </c:pt>
                <c:pt idx="13529">
                  <c:v>246.33609999999999</c:v>
                </c:pt>
                <c:pt idx="13530">
                  <c:v>246.36850000000001</c:v>
                </c:pt>
                <c:pt idx="13531">
                  <c:v>246.40100000000001</c:v>
                </c:pt>
                <c:pt idx="13532">
                  <c:v>246.43340000000001</c:v>
                </c:pt>
                <c:pt idx="13533">
                  <c:v>246.4659</c:v>
                </c:pt>
                <c:pt idx="13534">
                  <c:v>246.4983</c:v>
                </c:pt>
                <c:pt idx="13535">
                  <c:v>246.5307</c:v>
                </c:pt>
                <c:pt idx="13536">
                  <c:v>246.56319999999999</c:v>
                </c:pt>
                <c:pt idx="13537">
                  <c:v>246.59569999999999</c:v>
                </c:pt>
                <c:pt idx="13538">
                  <c:v>246.62809999999999</c:v>
                </c:pt>
                <c:pt idx="13539">
                  <c:v>246.66059999999999</c:v>
                </c:pt>
                <c:pt idx="13540">
                  <c:v>246.69300000000001</c:v>
                </c:pt>
                <c:pt idx="13541">
                  <c:v>246.72550000000001</c:v>
                </c:pt>
                <c:pt idx="13542">
                  <c:v>246.75800000000001</c:v>
                </c:pt>
                <c:pt idx="13543">
                  <c:v>246.79040000000001</c:v>
                </c:pt>
                <c:pt idx="13544">
                  <c:v>246.8229</c:v>
                </c:pt>
                <c:pt idx="13545">
                  <c:v>246.8554</c:v>
                </c:pt>
                <c:pt idx="13546">
                  <c:v>246.8878</c:v>
                </c:pt>
                <c:pt idx="13547">
                  <c:v>246.9203</c:v>
                </c:pt>
                <c:pt idx="13548">
                  <c:v>246.9528</c:v>
                </c:pt>
                <c:pt idx="13549">
                  <c:v>246.9853</c:v>
                </c:pt>
                <c:pt idx="13550">
                  <c:v>247.01779999999999</c:v>
                </c:pt>
                <c:pt idx="13551">
                  <c:v>247.05019999999999</c:v>
                </c:pt>
                <c:pt idx="13552">
                  <c:v>247.08269999999999</c:v>
                </c:pt>
                <c:pt idx="13553">
                  <c:v>247.11519999999999</c:v>
                </c:pt>
                <c:pt idx="13554">
                  <c:v>247.14769999999999</c:v>
                </c:pt>
                <c:pt idx="13555">
                  <c:v>247.18020000000001</c:v>
                </c:pt>
                <c:pt idx="13556">
                  <c:v>247.21270000000001</c:v>
                </c:pt>
                <c:pt idx="13557">
                  <c:v>247.24520000000001</c:v>
                </c:pt>
                <c:pt idx="13558">
                  <c:v>247.27770000000001</c:v>
                </c:pt>
                <c:pt idx="13559">
                  <c:v>247.31020000000001</c:v>
                </c:pt>
                <c:pt idx="13560">
                  <c:v>247.34270000000001</c:v>
                </c:pt>
                <c:pt idx="13561">
                  <c:v>247.37520000000001</c:v>
                </c:pt>
                <c:pt idx="13562">
                  <c:v>247.40770000000001</c:v>
                </c:pt>
                <c:pt idx="13563">
                  <c:v>247.4402</c:v>
                </c:pt>
                <c:pt idx="13564">
                  <c:v>247.47280000000001</c:v>
                </c:pt>
                <c:pt idx="13565">
                  <c:v>247.50530000000001</c:v>
                </c:pt>
                <c:pt idx="13566">
                  <c:v>247.5378</c:v>
                </c:pt>
                <c:pt idx="13567">
                  <c:v>247.5703</c:v>
                </c:pt>
                <c:pt idx="13568">
                  <c:v>247.6028</c:v>
                </c:pt>
                <c:pt idx="13569">
                  <c:v>247.6354</c:v>
                </c:pt>
                <c:pt idx="13570">
                  <c:v>247.6679</c:v>
                </c:pt>
                <c:pt idx="13571">
                  <c:v>247.7004</c:v>
                </c:pt>
                <c:pt idx="13572">
                  <c:v>247.7329</c:v>
                </c:pt>
                <c:pt idx="13573">
                  <c:v>247.7655</c:v>
                </c:pt>
                <c:pt idx="13574">
                  <c:v>247.798</c:v>
                </c:pt>
                <c:pt idx="13575">
                  <c:v>247.8305</c:v>
                </c:pt>
                <c:pt idx="13576">
                  <c:v>247.8631</c:v>
                </c:pt>
                <c:pt idx="13577">
                  <c:v>247.8956</c:v>
                </c:pt>
                <c:pt idx="13578">
                  <c:v>247.9282</c:v>
                </c:pt>
                <c:pt idx="13579">
                  <c:v>247.9607</c:v>
                </c:pt>
                <c:pt idx="13580">
                  <c:v>247.9933</c:v>
                </c:pt>
                <c:pt idx="13581">
                  <c:v>248.0258</c:v>
                </c:pt>
                <c:pt idx="13582">
                  <c:v>248.05840000000001</c:v>
                </c:pt>
                <c:pt idx="13583">
                  <c:v>248.0909</c:v>
                </c:pt>
                <c:pt idx="13584">
                  <c:v>248.12350000000001</c:v>
                </c:pt>
                <c:pt idx="13585">
                  <c:v>248.15600000000001</c:v>
                </c:pt>
                <c:pt idx="13586">
                  <c:v>248.18860000000001</c:v>
                </c:pt>
                <c:pt idx="13587">
                  <c:v>248.22110000000001</c:v>
                </c:pt>
                <c:pt idx="13588">
                  <c:v>248.25370000000001</c:v>
                </c:pt>
                <c:pt idx="13589">
                  <c:v>248.28630000000001</c:v>
                </c:pt>
                <c:pt idx="13590">
                  <c:v>248.31880000000001</c:v>
                </c:pt>
                <c:pt idx="13591">
                  <c:v>248.35140000000001</c:v>
                </c:pt>
                <c:pt idx="13592">
                  <c:v>248.38399999999999</c:v>
                </c:pt>
                <c:pt idx="13593">
                  <c:v>248.41659999999999</c:v>
                </c:pt>
                <c:pt idx="13594">
                  <c:v>248.44909999999999</c:v>
                </c:pt>
                <c:pt idx="13595">
                  <c:v>248.48169999999999</c:v>
                </c:pt>
                <c:pt idx="13596">
                  <c:v>248.51429999999999</c:v>
                </c:pt>
                <c:pt idx="13597">
                  <c:v>248.54689999999999</c:v>
                </c:pt>
                <c:pt idx="13598">
                  <c:v>248.5795</c:v>
                </c:pt>
                <c:pt idx="13599">
                  <c:v>248.6121</c:v>
                </c:pt>
                <c:pt idx="13600">
                  <c:v>248.6447</c:v>
                </c:pt>
                <c:pt idx="13601">
                  <c:v>248.6772</c:v>
                </c:pt>
                <c:pt idx="13602">
                  <c:v>248.7098</c:v>
                </c:pt>
                <c:pt idx="13603">
                  <c:v>248.7424</c:v>
                </c:pt>
                <c:pt idx="13604">
                  <c:v>248.77500000000001</c:v>
                </c:pt>
                <c:pt idx="13605">
                  <c:v>248.80760000000001</c:v>
                </c:pt>
                <c:pt idx="13606">
                  <c:v>248.84020000000001</c:v>
                </c:pt>
                <c:pt idx="13607">
                  <c:v>248.87280000000001</c:v>
                </c:pt>
                <c:pt idx="13608">
                  <c:v>248.90539999999999</c:v>
                </c:pt>
                <c:pt idx="13609">
                  <c:v>248.93809999999999</c:v>
                </c:pt>
                <c:pt idx="13610">
                  <c:v>248.97069999999999</c:v>
                </c:pt>
                <c:pt idx="13611">
                  <c:v>249.0033</c:v>
                </c:pt>
                <c:pt idx="13612">
                  <c:v>249.0359</c:v>
                </c:pt>
                <c:pt idx="13613">
                  <c:v>249.0685</c:v>
                </c:pt>
                <c:pt idx="13614">
                  <c:v>249.1011</c:v>
                </c:pt>
                <c:pt idx="13615">
                  <c:v>249.13380000000001</c:v>
                </c:pt>
                <c:pt idx="13616">
                  <c:v>249.16640000000001</c:v>
                </c:pt>
                <c:pt idx="13617">
                  <c:v>249.19900000000001</c:v>
                </c:pt>
                <c:pt idx="13618">
                  <c:v>249.23159999999999</c:v>
                </c:pt>
                <c:pt idx="13619">
                  <c:v>249.26429999999999</c:v>
                </c:pt>
                <c:pt idx="13620">
                  <c:v>249.29689999999999</c:v>
                </c:pt>
                <c:pt idx="13621">
                  <c:v>249.3295</c:v>
                </c:pt>
                <c:pt idx="13622">
                  <c:v>249.3622</c:v>
                </c:pt>
                <c:pt idx="13623">
                  <c:v>249.3948</c:v>
                </c:pt>
                <c:pt idx="13624">
                  <c:v>249.42750000000001</c:v>
                </c:pt>
                <c:pt idx="13625">
                  <c:v>249.46010000000001</c:v>
                </c:pt>
                <c:pt idx="13626">
                  <c:v>249.49270000000001</c:v>
                </c:pt>
                <c:pt idx="13627">
                  <c:v>249.52539999999999</c:v>
                </c:pt>
                <c:pt idx="13628">
                  <c:v>249.55799999999999</c:v>
                </c:pt>
                <c:pt idx="13629">
                  <c:v>249.5907</c:v>
                </c:pt>
                <c:pt idx="13630">
                  <c:v>249.6234</c:v>
                </c:pt>
                <c:pt idx="13631">
                  <c:v>249.65600000000001</c:v>
                </c:pt>
                <c:pt idx="13632">
                  <c:v>249.68870000000001</c:v>
                </c:pt>
                <c:pt idx="13633">
                  <c:v>249.72130000000001</c:v>
                </c:pt>
                <c:pt idx="13634">
                  <c:v>249.75399999999999</c:v>
                </c:pt>
                <c:pt idx="13635">
                  <c:v>249.7867</c:v>
                </c:pt>
                <c:pt idx="13636">
                  <c:v>249.8193</c:v>
                </c:pt>
                <c:pt idx="13637">
                  <c:v>249.852</c:v>
                </c:pt>
                <c:pt idx="13638">
                  <c:v>249.88470000000001</c:v>
                </c:pt>
                <c:pt idx="13639">
                  <c:v>249.91730000000001</c:v>
                </c:pt>
                <c:pt idx="13640">
                  <c:v>249.95</c:v>
                </c:pt>
                <c:pt idx="13641">
                  <c:v>249.98269999999999</c:v>
                </c:pt>
                <c:pt idx="13642">
                  <c:v>250.0154</c:v>
                </c:pt>
                <c:pt idx="13643">
                  <c:v>250.048</c:v>
                </c:pt>
                <c:pt idx="13644">
                  <c:v>250.08070000000001</c:v>
                </c:pt>
                <c:pt idx="13645">
                  <c:v>250.11340000000001</c:v>
                </c:pt>
                <c:pt idx="13646">
                  <c:v>250.14609999999999</c:v>
                </c:pt>
                <c:pt idx="13647">
                  <c:v>250.1788</c:v>
                </c:pt>
                <c:pt idx="13648">
                  <c:v>250.2115</c:v>
                </c:pt>
                <c:pt idx="13649">
                  <c:v>250.24420000000001</c:v>
                </c:pt>
                <c:pt idx="13650">
                  <c:v>250.27690000000001</c:v>
                </c:pt>
                <c:pt idx="13651">
                  <c:v>250.30959999999999</c:v>
                </c:pt>
                <c:pt idx="13652">
                  <c:v>250.34229999999999</c:v>
                </c:pt>
                <c:pt idx="13653">
                  <c:v>250.375</c:v>
                </c:pt>
                <c:pt idx="13654">
                  <c:v>250.40770000000001</c:v>
                </c:pt>
                <c:pt idx="13655">
                  <c:v>250.44040000000001</c:v>
                </c:pt>
                <c:pt idx="13656">
                  <c:v>250.47309999999999</c:v>
                </c:pt>
                <c:pt idx="13657">
                  <c:v>250.50579999999999</c:v>
                </c:pt>
                <c:pt idx="13658">
                  <c:v>250.5385</c:v>
                </c:pt>
                <c:pt idx="13659">
                  <c:v>250.5712</c:v>
                </c:pt>
                <c:pt idx="13660">
                  <c:v>250.60400000000001</c:v>
                </c:pt>
                <c:pt idx="13661">
                  <c:v>250.63669999999999</c:v>
                </c:pt>
                <c:pt idx="13662">
                  <c:v>250.6694</c:v>
                </c:pt>
                <c:pt idx="13663">
                  <c:v>250.7021</c:v>
                </c:pt>
                <c:pt idx="13664">
                  <c:v>250.73480000000001</c:v>
                </c:pt>
                <c:pt idx="13665">
                  <c:v>250.76759999999999</c:v>
                </c:pt>
                <c:pt idx="13666">
                  <c:v>250.80029999999999</c:v>
                </c:pt>
                <c:pt idx="13667">
                  <c:v>250.8331</c:v>
                </c:pt>
                <c:pt idx="13668">
                  <c:v>250.86580000000001</c:v>
                </c:pt>
                <c:pt idx="13669">
                  <c:v>250.89850000000001</c:v>
                </c:pt>
                <c:pt idx="13670">
                  <c:v>250.93129999999999</c:v>
                </c:pt>
                <c:pt idx="13671">
                  <c:v>250.964</c:v>
                </c:pt>
                <c:pt idx="13672">
                  <c:v>250.9967</c:v>
                </c:pt>
                <c:pt idx="13673">
                  <c:v>251.02950000000001</c:v>
                </c:pt>
                <c:pt idx="13674">
                  <c:v>251.06219999999999</c:v>
                </c:pt>
                <c:pt idx="13675">
                  <c:v>251.095</c:v>
                </c:pt>
                <c:pt idx="13676">
                  <c:v>251.1277</c:v>
                </c:pt>
                <c:pt idx="13677">
                  <c:v>251.16050000000001</c:v>
                </c:pt>
                <c:pt idx="13678">
                  <c:v>251.19329999999999</c:v>
                </c:pt>
                <c:pt idx="13679">
                  <c:v>251.226</c:v>
                </c:pt>
                <c:pt idx="13680">
                  <c:v>251.25880000000001</c:v>
                </c:pt>
                <c:pt idx="13681">
                  <c:v>251.29150000000001</c:v>
                </c:pt>
                <c:pt idx="13682">
                  <c:v>251.32429999999999</c:v>
                </c:pt>
                <c:pt idx="13683">
                  <c:v>251.3571</c:v>
                </c:pt>
                <c:pt idx="13684">
                  <c:v>251.38980000000001</c:v>
                </c:pt>
                <c:pt idx="13685">
                  <c:v>251.42259999999999</c:v>
                </c:pt>
                <c:pt idx="13686">
                  <c:v>251.4554</c:v>
                </c:pt>
                <c:pt idx="13687">
                  <c:v>251.48820000000001</c:v>
                </c:pt>
                <c:pt idx="13688">
                  <c:v>251.52090000000001</c:v>
                </c:pt>
                <c:pt idx="13689">
                  <c:v>251.55369999999999</c:v>
                </c:pt>
                <c:pt idx="13690">
                  <c:v>251.5865</c:v>
                </c:pt>
                <c:pt idx="13691">
                  <c:v>251.61930000000001</c:v>
                </c:pt>
                <c:pt idx="13692">
                  <c:v>251.65209999999999</c:v>
                </c:pt>
                <c:pt idx="13693">
                  <c:v>251.6849</c:v>
                </c:pt>
                <c:pt idx="13694">
                  <c:v>251.71770000000001</c:v>
                </c:pt>
                <c:pt idx="13695">
                  <c:v>251.75040000000001</c:v>
                </c:pt>
                <c:pt idx="13696">
                  <c:v>251.78319999999999</c:v>
                </c:pt>
                <c:pt idx="13697">
                  <c:v>251.816</c:v>
                </c:pt>
                <c:pt idx="13698">
                  <c:v>251.84880000000001</c:v>
                </c:pt>
                <c:pt idx="13699">
                  <c:v>251.88159999999999</c:v>
                </c:pt>
                <c:pt idx="13700">
                  <c:v>251.9144</c:v>
                </c:pt>
                <c:pt idx="13701">
                  <c:v>251.94730000000001</c:v>
                </c:pt>
                <c:pt idx="13702">
                  <c:v>251.98009999999999</c:v>
                </c:pt>
                <c:pt idx="13703">
                  <c:v>252.0129</c:v>
                </c:pt>
                <c:pt idx="13704">
                  <c:v>252.04570000000001</c:v>
                </c:pt>
                <c:pt idx="13705">
                  <c:v>252.07849999999999</c:v>
                </c:pt>
                <c:pt idx="13706">
                  <c:v>252.1113</c:v>
                </c:pt>
                <c:pt idx="13707">
                  <c:v>252.14410000000001</c:v>
                </c:pt>
                <c:pt idx="13708">
                  <c:v>252.17689999999999</c:v>
                </c:pt>
                <c:pt idx="13709">
                  <c:v>252.2098</c:v>
                </c:pt>
                <c:pt idx="13710">
                  <c:v>252.24260000000001</c:v>
                </c:pt>
                <c:pt idx="13711">
                  <c:v>252.27539999999999</c:v>
                </c:pt>
                <c:pt idx="13712">
                  <c:v>252.3082</c:v>
                </c:pt>
                <c:pt idx="13713">
                  <c:v>252.34110000000001</c:v>
                </c:pt>
                <c:pt idx="13714">
                  <c:v>252.37389999999999</c:v>
                </c:pt>
                <c:pt idx="13715">
                  <c:v>252.4068</c:v>
                </c:pt>
                <c:pt idx="13716">
                  <c:v>252.43960000000001</c:v>
                </c:pt>
                <c:pt idx="13717">
                  <c:v>252.47239999999999</c:v>
                </c:pt>
                <c:pt idx="13718">
                  <c:v>252.50530000000001</c:v>
                </c:pt>
                <c:pt idx="13719">
                  <c:v>252.53809999999999</c:v>
                </c:pt>
                <c:pt idx="13720">
                  <c:v>252.571</c:v>
                </c:pt>
                <c:pt idx="13721">
                  <c:v>252.60380000000001</c:v>
                </c:pt>
                <c:pt idx="13722">
                  <c:v>252.63669999999999</c:v>
                </c:pt>
                <c:pt idx="13723">
                  <c:v>252.6695</c:v>
                </c:pt>
                <c:pt idx="13724">
                  <c:v>252.70240000000001</c:v>
                </c:pt>
                <c:pt idx="13725">
                  <c:v>252.73519999999999</c:v>
                </c:pt>
                <c:pt idx="13726">
                  <c:v>252.7681</c:v>
                </c:pt>
                <c:pt idx="13727">
                  <c:v>252.80090000000001</c:v>
                </c:pt>
                <c:pt idx="13728">
                  <c:v>252.8338</c:v>
                </c:pt>
                <c:pt idx="13729">
                  <c:v>252.86670000000001</c:v>
                </c:pt>
                <c:pt idx="13730">
                  <c:v>252.89949999999999</c:v>
                </c:pt>
                <c:pt idx="13731">
                  <c:v>252.9324</c:v>
                </c:pt>
                <c:pt idx="13732">
                  <c:v>252.96530000000001</c:v>
                </c:pt>
                <c:pt idx="13733">
                  <c:v>252.9982</c:v>
                </c:pt>
                <c:pt idx="13734">
                  <c:v>253.03100000000001</c:v>
                </c:pt>
                <c:pt idx="13735">
                  <c:v>253.06389999999999</c:v>
                </c:pt>
                <c:pt idx="13736">
                  <c:v>253.0968</c:v>
                </c:pt>
                <c:pt idx="13737">
                  <c:v>253.12970000000001</c:v>
                </c:pt>
                <c:pt idx="13738">
                  <c:v>253.1626</c:v>
                </c:pt>
                <c:pt idx="13739">
                  <c:v>253.19540000000001</c:v>
                </c:pt>
                <c:pt idx="13740">
                  <c:v>253.22829999999999</c:v>
                </c:pt>
                <c:pt idx="13741">
                  <c:v>253.2612</c:v>
                </c:pt>
                <c:pt idx="13742">
                  <c:v>253.29409999999999</c:v>
                </c:pt>
                <c:pt idx="13743">
                  <c:v>253.327</c:v>
                </c:pt>
                <c:pt idx="13744">
                  <c:v>253.35990000000001</c:v>
                </c:pt>
                <c:pt idx="13745">
                  <c:v>253.39279999999999</c:v>
                </c:pt>
                <c:pt idx="13746">
                  <c:v>253.42570000000001</c:v>
                </c:pt>
                <c:pt idx="13747">
                  <c:v>253.45859999999999</c:v>
                </c:pt>
                <c:pt idx="13748">
                  <c:v>253.4915</c:v>
                </c:pt>
                <c:pt idx="13749">
                  <c:v>253.52440000000001</c:v>
                </c:pt>
                <c:pt idx="13750">
                  <c:v>253.5573</c:v>
                </c:pt>
                <c:pt idx="13751">
                  <c:v>253.59030000000001</c:v>
                </c:pt>
                <c:pt idx="13752">
                  <c:v>253.6232</c:v>
                </c:pt>
                <c:pt idx="13753">
                  <c:v>253.65610000000001</c:v>
                </c:pt>
                <c:pt idx="13754">
                  <c:v>253.68899999999999</c:v>
                </c:pt>
                <c:pt idx="13755">
                  <c:v>253.72190000000001</c:v>
                </c:pt>
                <c:pt idx="13756">
                  <c:v>253.75489999999999</c:v>
                </c:pt>
                <c:pt idx="13757">
                  <c:v>253.7878</c:v>
                </c:pt>
                <c:pt idx="13758">
                  <c:v>253.82069999999999</c:v>
                </c:pt>
                <c:pt idx="13759">
                  <c:v>253.8536</c:v>
                </c:pt>
                <c:pt idx="13760">
                  <c:v>253.88659999999999</c:v>
                </c:pt>
                <c:pt idx="13761">
                  <c:v>253.9195</c:v>
                </c:pt>
                <c:pt idx="13762">
                  <c:v>253.95240000000001</c:v>
                </c:pt>
                <c:pt idx="13763">
                  <c:v>253.9854</c:v>
                </c:pt>
                <c:pt idx="13764">
                  <c:v>254.01830000000001</c:v>
                </c:pt>
                <c:pt idx="13765">
                  <c:v>254.0513</c:v>
                </c:pt>
                <c:pt idx="13766">
                  <c:v>254.08420000000001</c:v>
                </c:pt>
                <c:pt idx="13767">
                  <c:v>254.11709999999999</c:v>
                </c:pt>
                <c:pt idx="13768">
                  <c:v>254.15010000000001</c:v>
                </c:pt>
                <c:pt idx="13769">
                  <c:v>254.18299999999999</c:v>
                </c:pt>
                <c:pt idx="13770">
                  <c:v>254.21600000000001</c:v>
                </c:pt>
                <c:pt idx="13771">
                  <c:v>254.24889999999999</c:v>
                </c:pt>
                <c:pt idx="13772">
                  <c:v>254.28190000000001</c:v>
                </c:pt>
                <c:pt idx="13773">
                  <c:v>254.31489999999999</c:v>
                </c:pt>
                <c:pt idx="13774">
                  <c:v>254.34780000000001</c:v>
                </c:pt>
                <c:pt idx="13775">
                  <c:v>254.38079999999999</c:v>
                </c:pt>
                <c:pt idx="13776">
                  <c:v>254.41380000000001</c:v>
                </c:pt>
                <c:pt idx="13777">
                  <c:v>254.44669999999999</c:v>
                </c:pt>
                <c:pt idx="13778">
                  <c:v>254.47970000000001</c:v>
                </c:pt>
                <c:pt idx="13779">
                  <c:v>254.5127</c:v>
                </c:pt>
                <c:pt idx="13780">
                  <c:v>254.54560000000001</c:v>
                </c:pt>
                <c:pt idx="13781">
                  <c:v>254.57859999999999</c:v>
                </c:pt>
                <c:pt idx="13782">
                  <c:v>254.61160000000001</c:v>
                </c:pt>
                <c:pt idx="13783">
                  <c:v>254.6446</c:v>
                </c:pt>
                <c:pt idx="13784">
                  <c:v>254.67760000000001</c:v>
                </c:pt>
                <c:pt idx="13785">
                  <c:v>254.7106</c:v>
                </c:pt>
                <c:pt idx="13786">
                  <c:v>254.74350000000001</c:v>
                </c:pt>
                <c:pt idx="13787">
                  <c:v>254.7765</c:v>
                </c:pt>
                <c:pt idx="13788">
                  <c:v>254.80950000000001</c:v>
                </c:pt>
                <c:pt idx="13789">
                  <c:v>254.8425</c:v>
                </c:pt>
                <c:pt idx="13790">
                  <c:v>254.87549999999999</c:v>
                </c:pt>
                <c:pt idx="13791">
                  <c:v>254.9085</c:v>
                </c:pt>
                <c:pt idx="13792">
                  <c:v>254.94149999999999</c:v>
                </c:pt>
                <c:pt idx="13793">
                  <c:v>254.97450000000001</c:v>
                </c:pt>
                <c:pt idx="13794">
                  <c:v>255.00749999999999</c:v>
                </c:pt>
                <c:pt idx="13795">
                  <c:v>255.04050000000001</c:v>
                </c:pt>
                <c:pt idx="13796">
                  <c:v>255.0735</c:v>
                </c:pt>
                <c:pt idx="13797">
                  <c:v>255.10650000000001</c:v>
                </c:pt>
                <c:pt idx="13798">
                  <c:v>255.1396</c:v>
                </c:pt>
                <c:pt idx="13799">
                  <c:v>255.17259999999999</c:v>
                </c:pt>
                <c:pt idx="13800">
                  <c:v>255.2056</c:v>
                </c:pt>
                <c:pt idx="13801">
                  <c:v>255.23859999999999</c:v>
                </c:pt>
                <c:pt idx="13802">
                  <c:v>255.27160000000001</c:v>
                </c:pt>
                <c:pt idx="13803">
                  <c:v>255.30459999999999</c:v>
                </c:pt>
                <c:pt idx="13804">
                  <c:v>255.33770000000001</c:v>
                </c:pt>
                <c:pt idx="13805">
                  <c:v>255.3707</c:v>
                </c:pt>
                <c:pt idx="13806">
                  <c:v>255.40369999999999</c:v>
                </c:pt>
                <c:pt idx="13807">
                  <c:v>255.43680000000001</c:v>
                </c:pt>
                <c:pt idx="13808">
                  <c:v>255.46979999999999</c:v>
                </c:pt>
                <c:pt idx="13809">
                  <c:v>255.50280000000001</c:v>
                </c:pt>
                <c:pt idx="13810">
                  <c:v>255.5359</c:v>
                </c:pt>
                <c:pt idx="13811">
                  <c:v>255.56890000000001</c:v>
                </c:pt>
                <c:pt idx="13812">
                  <c:v>255.602</c:v>
                </c:pt>
                <c:pt idx="13813">
                  <c:v>255.63499999999999</c:v>
                </c:pt>
                <c:pt idx="13814">
                  <c:v>255.66800000000001</c:v>
                </c:pt>
                <c:pt idx="13815">
                  <c:v>255.7011</c:v>
                </c:pt>
                <c:pt idx="13816">
                  <c:v>255.73410000000001</c:v>
                </c:pt>
                <c:pt idx="13817">
                  <c:v>255.7672</c:v>
                </c:pt>
                <c:pt idx="13818">
                  <c:v>255.80029999999999</c:v>
                </c:pt>
                <c:pt idx="13819">
                  <c:v>255.83330000000001</c:v>
                </c:pt>
                <c:pt idx="13820">
                  <c:v>255.8664</c:v>
                </c:pt>
                <c:pt idx="13821">
                  <c:v>255.89940000000001</c:v>
                </c:pt>
                <c:pt idx="13822">
                  <c:v>255.9325</c:v>
                </c:pt>
                <c:pt idx="13823">
                  <c:v>255.96559999999999</c:v>
                </c:pt>
                <c:pt idx="13824">
                  <c:v>255.99860000000001</c:v>
                </c:pt>
                <c:pt idx="13825">
                  <c:v>256.0317</c:v>
                </c:pt>
                <c:pt idx="13826">
                  <c:v>256.06479999999999</c:v>
                </c:pt>
                <c:pt idx="13827">
                  <c:v>256.09789999999998</c:v>
                </c:pt>
                <c:pt idx="13828">
                  <c:v>256.1309</c:v>
                </c:pt>
                <c:pt idx="13829">
                  <c:v>256.16399999999999</c:v>
                </c:pt>
                <c:pt idx="13830">
                  <c:v>256.19709999999998</c:v>
                </c:pt>
                <c:pt idx="13831">
                  <c:v>256.23020000000002</c:v>
                </c:pt>
                <c:pt idx="13832">
                  <c:v>256.26330000000002</c:v>
                </c:pt>
                <c:pt idx="13833">
                  <c:v>256.29640000000001</c:v>
                </c:pt>
                <c:pt idx="13834">
                  <c:v>256.32940000000002</c:v>
                </c:pt>
                <c:pt idx="13835">
                  <c:v>256.36250000000001</c:v>
                </c:pt>
                <c:pt idx="13836">
                  <c:v>256.3956</c:v>
                </c:pt>
                <c:pt idx="13837">
                  <c:v>256.42869999999999</c:v>
                </c:pt>
                <c:pt idx="13838">
                  <c:v>256.46179999999998</c:v>
                </c:pt>
                <c:pt idx="13839">
                  <c:v>256.49489999999997</c:v>
                </c:pt>
                <c:pt idx="13840">
                  <c:v>256.52800000000002</c:v>
                </c:pt>
                <c:pt idx="13841">
                  <c:v>256.56110000000001</c:v>
                </c:pt>
                <c:pt idx="13842">
                  <c:v>256.5942</c:v>
                </c:pt>
                <c:pt idx="13843">
                  <c:v>256.62729999999999</c:v>
                </c:pt>
                <c:pt idx="13844">
                  <c:v>256.66050000000001</c:v>
                </c:pt>
                <c:pt idx="13845">
                  <c:v>256.6936</c:v>
                </c:pt>
                <c:pt idx="13846">
                  <c:v>256.72669999999999</c:v>
                </c:pt>
                <c:pt idx="13847">
                  <c:v>256.75979999999998</c:v>
                </c:pt>
                <c:pt idx="13848">
                  <c:v>256.79289999999997</c:v>
                </c:pt>
                <c:pt idx="13849">
                  <c:v>256.82600000000002</c:v>
                </c:pt>
                <c:pt idx="13850">
                  <c:v>256.85919999999999</c:v>
                </c:pt>
                <c:pt idx="13851">
                  <c:v>256.89229999999998</c:v>
                </c:pt>
                <c:pt idx="13852">
                  <c:v>256.92540000000002</c:v>
                </c:pt>
                <c:pt idx="13853">
                  <c:v>256.95859999999999</c:v>
                </c:pt>
                <c:pt idx="13854">
                  <c:v>256.99169999999998</c:v>
                </c:pt>
                <c:pt idx="13855">
                  <c:v>257.02480000000003</c:v>
                </c:pt>
                <c:pt idx="13856">
                  <c:v>257.05799999999999</c:v>
                </c:pt>
                <c:pt idx="13857">
                  <c:v>257.09109999999998</c:v>
                </c:pt>
                <c:pt idx="13858">
                  <c:v>257.12419999999997</c:v>
                </c:pt>
                <c:pt idx="13859">
                  <c:v>257.1574</c:v>
                </c:pt>
                <c:pt idx="13860">
                  <c:v>257.19049999999999</c:v>
                </c:pt>
                <c:pt idx="13861">
                  <c:v>257.22370000000001</c:v>
                </c:pt>
                <c:pt idx="13862">
                  <c:v>257.2568</c:v>
                </c:pt>
                <c:pt idx="13863">
                  <c:v>257.29000000000002</c:v>
                </c:pt>
                <c:pt idx="13864">
                  <c:v>257.32310000000001</c:v>
                </c:pt>
                <c:pt idx="13865">
                  <c:v>257.35629999999998</c:v>
                </c:pt>
                <c:pt idx="13866">
                  <c:v>257.38940000000002</c:v>
                </c:pt>
                <c:pt idx="13867">
                  <c:v>257.42259999999999</c:v>
                </c:pt>
                <c:pt idx="13868">
                  <c:v>257.45569999999998</c:v>
                </c:pt>
                <c:pt idx="13869">
                  <c:v>257.4889</c:v>
                </c:pt>
                <c:pt idx="13870">
                  <c:v>257.52210000000002</c:v>
                </c:pt>
                <c:pt idx="13871">
                  <c:v>257.55529999999999</c:v>
                </c:pt>
                <c:pt idx="13872">
                  <c:v>257.58839999999998</c:v>
                </c:pt>
                <c:pt idx="13873">
                  <c:v>257.6216</c:v>
                </c:pt>
                <c:pt idx="13874">
                  <c:v>257.65480000000002</c:v>
                </c:pt>
                <c:pt idx="13875">
                  <c:v>257.68799999999999</c:v>
                </c:pt>
                <c:pt idx="13876">
                  <c:v>257.72109999999998</c:v>
                </c:pt>
                <c:pt idx="13877">
                  <c:v>257.7543</c:v>
                </c:pt>
                <c:pt idx="13878">
                  <c:v>257.78750000000002</c:v>
                </c:pt>
                <c:pt idx="13879">
                  <c:v>257.82069999999999</c:v>
                </c:pt>
                <c:pt idx="13880">
                  <c:v>257.85390000000001</c:v>
                </c:pt>
                <c:pt idx="13881">
                  <c:v>257.88709999999998</c:v>
                </c:pt>
                <c:pt idx="13882">
                  <c:v>257.9203</c:v>
                </c:pt>
                <c:pt idx="13883">
                  <c:v>257.95350000000002</c:v>
                </c:pt>
                <c:pt idx="13884">
                  <c:v>257.98669999999998</c:v>
                </c:pt>
                <c:pt idx="13885">
                  <c:v>258.01979999999998</c:v>
                </c:pt>
                <c:pt idx="13886">
                  <c:v>258.053</c:v>
                </c:pt>
                <c:pt idx="13887">
                  <c:v>258.08620000000002</c:v>
                </c:pt>
                <c:pt idx="13888">
                  <c:v>258.11939999999998</c:v>
                </c:pt>
                <c:pt idx="13889">
                  <c:v>258.15269999999998</c:v>
                </c:pt>
                <c:pt idx="13890">
                  <c:v>258.1859</c:v>
                </c:pt>
                <c:pt idx="13891">
                  <c:v>258.21910000000003</c:v>
                </c:pt>
                <c:pt idx="13892">
                  <c:v>258.25229999999999</c:v>
                </c:pt>
                <c:pt idx="13893">
                  <c:v>258.28550000000001</c:v>
                </c:pt>
                <c:pt idx="13894">
                  <c:v>258.31869999999998</c:v>
                </c:pt>
                <c:pt idx="13895">
                  <c:v>258.35199999999998</c:v>
                </c:pt>
                <c:pt idx="13896">
                  <c:v>258.3852</c:v>
                </c:pt>
                <c:pt idx="13897">
                  <c:v>258.41840000000002</c:v>
                </c:pt>
                <c:pt idx="13898">
                  <c:v>258.45159999999998</c:v>
                </c:pt>
                <c:pt idx="13899">
                  <c:v>258.48489999999998</c:v>
                </c:pt>
                <c:pt idx="13900">
                  <c:v>258.5181</c:v>
                </c:pt>
                <c:pt idx="13901">
                  <c:v>258.55130000000003</c:v>
                </c:pt>
                <c:pt idx="13902">
                  <c:v>258.58460000000002</c:v>
                </c:pt>
                <c:pt idx="13903">
                  <c:v>258.61779999999999</c:v>
                </c:pt>
                <c:pt idx="13904">
                  <c:v>258.65100000000001</c:v>
                </c:pt>
                <c:pt idx="13905">
                  <c:v>258.68430000000001</c:v>
                </c:pt>
                <c:pt idx="13906">
                  <c:v>258.71749999999997</c:v>
                </c:pt>
                <c:pt idx="13907">
                  <c:v>258.75080000000003</c:v>
                </c:pt>
                <c:pt idx="13908">
                  <c:v>258.78399999999999</c:v>
                </c:pt>
                <c:pt idx="13909">
                  <c:v>258.81729999999999</c:v>
                </c:pt>
                <c:pt idx="13910">
                  <c:v>258.85050000000001</c:v>
                </c:pt>
                <c:pt idx="13911">
                  <c:v>258.88380000000001</c:v>
                </c:pt>
                <c:pt idx="13912">
                  <c:v>258.91699999999997</c:v>
                </c:pt>
                <c:pt idx="13913">
                  <c:v>258.95030000000003</c:v>
                </c:pt>
                <c:pt idx="13914">
                  <c:v>258.98360000000002</c:v>
                </c:pt>
                <c:pt idx="13915">
                  <c:v>259.01679999999999</c:v>
                </c:pt>
                <c:pt idx="13916">
                  <c:v>259.05009999999999</c:v>
                </c:pt>
                <c:pt idx="13917">
                  <c:v>259.08330000000001</c:v>
                </c:pt>
                <c:pt idx="13918">
                  <c:v>259.11660000000001</c:v>
                </c:pt>
                <c:pt idx="13919">
                  <c:v>259.1499</c:v>
                </c:pt>
                <c:pt idx="13920">
                  <c:v>259.1832</c:v>
                </c:pt>
                <c:pt idx="13921">
                  <c:v>259.21640000000002</c:v>
                </c:pt>
                <c:pt idx="13922">
                  <c:v>259.24970000000002</c:v>
                </c:pt>
                <c:pt idx="13923">
                  <c:v>259.28300000000002</c:v>
                </c:pt>
                <c:pt idx="13924">
                  <c:v>259.31630000000001</c:v>
                </c:pt>
                <c:pt idx="13925">
                  <c:v>259.34949999999998</c:v>
                </c:pt>
                <c:pt idx="13926">
                  <c:v>259.38279999999997</c:v>
                </c:pt>
                <c:pt idx="13927">
                  <c:v>259.41609999999997</c:v>
                </c:pt>
                <c:pt idx="13928">
                  <c:v>259.44940000000003</c:v>
                </c:pt>
                <c:pt idx="13929">
                  <c:v>259.48270000000002</c:v>
                </c:pt>
                <c:pt idx="13930">
                  <c:v>259.51600000000002</c:v>
                </c:pt>
                <c:pt idx="13931">
                  <c:v>259.54930000000002</c:v>
                </c:pt>
                <c:pt idx="13932">
                  <c:v>259.58260000000001</c:v>
                </c:pt>
                <c:pt idx="13933">
                  <c:v>259.61590000000001</c:v>
                </c:pt>
                <c:pt idx="13934">
                  <c:v>259.64920000000001</c:v>
                </c:pt>
                <c:pt idx="13935">
                  <c:v>259.6825</c:v>
                </c:pt>
                <c:pt idx="13936">
                  <c:v>259.7158</c:v>
                </c:pt>
                <c:pt idx="13937">
                  <c:v>259.7491</c:v>
                </c:pt>
                <c:pt idx="13938">
                  <c:v>259.7824</c:v>
                </c:pt>
                <c:pt idx="13939">
                  <c:v>259.81580000000002</c:v>
                </c:pt>
                <c:pt idx="13940">
                  <c:v>259.84910000000002</c:v>
                </c:pt>
                <c:pt idx="13941">
                  <c:v>259.88240000000002</c:v>
                </c:pt>
                <c:pt idx="13942">
                  <c:v>259.91570000000002</c:v>
                </c:pt>
                <c:pt idx="13943">
                  <c:v>259.94900000000001</c:v>
                </c:pt>
                <c:pt idx="13944">
                  <c:v>259.98239999999998</c:v>
                </c:pt>
                <c:pt idx="13945">
                  <c:v>260.01569999999998</c:v>
                </c:pt>
                <c:pt idx="13946">
                  <c:v>260.04899999999998</c:v>
                </c:pt>
                <c:pt idx="13947">
                  <c:v>260.08229999999998</c:v>
                </c:pt>
                <c:pt idx="13948">
                  <c:v>260.1157</c:v>
                </c:pt>
                <c:pt idx="13949">
                  <c:v>260.149</c:v>
                </c:pt>
                <c:pt idx="13950">
                  <c:v>260.1823</c:v>
                </c:pt>
                <c:pt idx="13951">
                  <c:v>260.21570000000003</c:v>
                </c:pt>
                <c:pt idx="13952">
                  <c:v>260.24900000000002</c:v>
                </c:pt>
                <c:pt idx="13953">
                  <c:v>260.2824</c:v>
                </c:pt>
                <c:pt idx="13954">
                  <c:v>260.31569999999999</c:v>
                </c:pt>
                <c:pt idx="13955">
                  <c:v>260.34910000000002</c:v>
                </c:pt>
                <c:pt idx="13956">
                  <c:v>260.38240000000002</c:v>
                </c:pt>
                <c:pt idx="13957">
                  <c:v>260.41579999999999</c:v>
                </c:pt>
                <c:pt idx="13958">
                  <c:v>260.44909999999999</c:v>
                </c:pt>
                <c:pt idx="13959">
                  <c:v>260.48250000000002</c:v>
                </c:pt>
                <c:pt idx="13960">
                  <c:v>260.51580000000001</c:v>
                </c:pt>
                <c:pt idx="13961">
                  <c:v>260.54919999999998</c:v>
                </c:pt>
                <c:pt idx="13962">
                  <c:v>260.58260000000001</c:v>
                </c:pt>
                <c:pt idx="13963">
                  <c:v>260.61590000000001</c:v>
                </c:pt>
                <c:pt idx="13964">
                  <c:v>260.64929999999998</c:v>
                </c:pt>
                <c:pt idx="13965">
                  <c:v>260.68270000000001</c:v>
                </c:pt>
                <c:pt idx="13966">
                  <c:v>260.71600000000001</c:v>
                </c:pt>
                <c:pt idx="13967">
                  <c:v>260.74939999999998</c:v>
                </c:pt>
                <c:pt idx="13968">
                  <c:v>260.78280000000001</c:v>
                </c:pt>
                <c:pt idx="13969">
                  <c:v>260.81619999999998</c:v>
                </c:pt>
                <c:pt idx="13970">
                  <c:v>260.84949999999998</c:v>
                </c:pt>
                <c:pt idx="13971">
                  <c:v>260.88290000000001</c:v>
                </c:pt>
                <c:pt idx="13972">
                  <c:v>260.91629999999998</c:v>
                </c:pt>
                <c:pt idx="13973">
                  <c:v>260.94970000000001</c:v>
                </c:pt>
                <c:pt idx="13974">
                  <c:v>260.98309999999998</c:v>
                </c:pt>
                <c:pt idx="13975">
                  <c:v>261.01650000000001</c:v>
                </c:pt>
                <c:pt idx="13976">
                  <c:v>261.04989999999998</c:v>
                </c:pt>
                <c:pt idx="13977">
                  <c:v>261.08330000000001</c:v>
                </c:pt>
                <c:pt idx="13978">
                  <c:v>261.11669999999998</c:v>
                </c:pt>
                <c:pt idx="13979">
                  <c:v>261.15010000000001</c:v>
                </c:pt>
                <c:pt idx="13980">
                  <c:v>261.18349999999998</c:v>
                </c:pt>
                <c:pt idx="13981">
                  <c:v>261.21690000000001</c:v>
                </c:pt>
                <c:pt idx="13982">
                  <c:v>261.25029999999998</c:v>
                </c:pt>
                <c:pt idx="13983">
                  <c:v>261.28370000000001</c:v>
                </c:pt>
                <c:pt idx="13984">
                  <c:v>261.31709999999998</c:v>
                </c:pt>
                <c:pt idx="13985">
                  <c:v>261.35050000000001</c:v>
                </c:pt>
                <c:pt idx="13986">
                  <c:v>261.38389999999998</c:v>
                </c:pt>
                <c:pt idx="13987">
                  <c:v>261.41739999999999</c:v>
                </c:pt>
                <c:pt idx="13988">
                  <c:v>261.45080000000002</c:v>
                </c:pt>
                <c:pt idx="13989">
                  <c:v>261.48419999999999</c:v>
                </c:pt>
                <c:pt idx="13990">
                  <c:v>261.51760000000002</c:v>
                </c:pt>
                <c:pt idx="13991">
                  <c:v>261.55099999999999</c:v>
                </c:pt>
                <c:pt idx="13992">
                  <c:v>261.58449999999999</c:v>
                </c:pt>
                <c:pt idx="13993">
                  <c:v>261.61790000000002</c:v>
                </c:pt>
                <c:pt idx="13994">
                  <c:v>261.65129999999999</c:v>
                </c:pt>
                <c:pt idx="13995">
                  <c:v>261.6848</c:v>
                </c:pt>
                <c:pt idx="13996">
                  <c:v>261.71820000000002</c:v>
                </c:pt>
                <c:pt idx="13997">
                  <c:v>261.7516</c:v>
                </c:pt>
                <c:pt idx="13998">
                  <c:v>261.7851</c:v>
                </c:pt>
                <c:pt idx="13999">
                  <c:v>261.81849999999997</c:v>
                </c:pt>
                <c:pt idx="14000">
                  <c:v>261.85199999999998</c:v>
                </c:pt>
                <c:pt idx="14001">
                  <c:v>261.8854</c:v>
                </c:pt>
                <c:pt idx="14002">
                  <c:v>261.91890000000001</c:v>
                </c:pt>
                <c:pt idx="14003">
                  <c:v>261.95229999999998</c:v>
                </c:pt>
                <c:pt idx="14004">
                  <c:v>261.98570000000001</c:v>
                </c:pt>
                <c:pt idx="14005">
                  <c:v>262.01920000000001</c:v>
                </c:pt>
                <c:pt idx="14006">
                  <c:v>262.05270000000002</c:v>
                </c:pt>
                <c:pt idx="14007">
                  <c:v>262.08609999999999</c:v>
                </c:pt>
                <c:pt idx="14008">
                  <c:v>262.11959999999999</c:v>
                </c:pt>
                <c:pt idx="14009">
                  <c:v>262.15300000000002</c:v>
                </c:pt>
                <c:pt idx="14010">
                  <c:v>262.18650000000002</c:v>
                </c:pt>
                <c:pt idx="14011">
                  <c:v>262.22000000000003</c:v>
                </c:pt>
                <c:pt idx="14012">
                  <c:v>262.2534</c:v>
                </c:pt>
                <c:pt idx="14013">
                  <c:v>262.2869</c:v>
                </c:pt>
                <c:pt idx="14014">
                  <c:v>262.32040000000001</c:v>
                </c:pt>
                <c:pt idx="14015">
                  <c:v>262.35390000000001</c:v>
                </c:pt>
                <c:pt idx="14016">
                  <c:v>262.38740000000001</c:v>
                </c:pt>
                <c:pt idx="14017">
                  <c:v>262.42079999999999</c:v>
                </c:pt>
                <c:pt idx="14018">
                  <c:v>262.45429999999999</c:v>
                </c:pt>
                <c:pt idx="14019">
                  <c:v>262.48779999999999</c:v>
                </c:pt>
                <c:pt idx="14020">
                  <c:v>262.5213</c:v>
                </c:pt>
                <c:pt idx="14021">
                  <c:v>262.5548</c:v>
                </c:pt>
                <c:pt idx="14022">
                  <c:v>262.5883</c:v>
                </c:pt>
                <c:pt idx="14023">
                  <c:v>262.62180000000001</c:v>
                </c:pt>
                <c:pt idx="14024">
                  <c:v>262.65530000000001</c:v>
                </c:pt>
                <c:pt idx="14025">
                  <c:v>262.68880000000001</c:v>
                </c:pt>
                <c:pt idx="14026">
                  <c:v>262.72230000000002</c:v>
                </c:pt>
                <c:pt idx="14027">
                  <c:v>262.75580000000002</c:v>
                </c:pt>
                <c:pt idx="14028">
                  <c:v>262.78930000000003</c:v>
                </c:pt>
                <c:pt idx="14029">
                  <c:v>262.82279999999997</c:v>
                </c:pt>
                <c:pt idx="14030">
                  <c:v>262.85629999999998</c:v>
                </c:pt>
                <c:pt idx="14031">
                  <c:v>262.88979999999998</c:v>
                </c:pt>
                <c:pt idx="14032">
                  <c:v>262.92329999999998</c:v>
                </c:pt>
                <c:pt idx="14033">
                  <c:v>262.95679999999999</c:v>
                </c:pt>
                <c:pt idx="14034">
                  <c:v>262.99029999999999</c:v>
                </c:pt>
                <c:pt idx="14035">
                  <c:v>263.02390000000003</c:v>
                </c:pt>
                <c:pt idx="14036">
                  <c:v>263.05739999999997</c:v>
                </c:pt>
                <c:pt idx="14037">
                  <c:v>263.09089999999998</c:v>
                </c:pt>
                <c:pt idx="14038">
                  <c:v>263.12439999999998</c:v>
                </c:pt>
                <c:pt idx="14039">
                  <c:v>263.15800000000002</c:v>
                </c:pt>
                <c:pt idx="14040">
                  <c:v>263.19150000000002</c:v>
                </c:pt>
                <c:pt idx="14041">
                  <c:v>263.22500000000002</c:v>
                </c:pt>
                <c:pt idx="14042">
                  <c:v>263.25850000000003</c:v>
                </c:pt>
                <c:pt idx="14043">
                  <c:v>263.2921</c:v>
                </c:pt>
                <c:pt idx="14044">
                  <c:v>263.32560000000001</c:v>
                </c:pt>
                <c:pt idx="14045">
                  <c:v>263.35919999999999</c:v>
                </c:pt>
                <c:pt idx="14046">
                  <c:v>263.39269999999999</c:v>
                </c:pt>
                <c:pt idx="14047">
                  <c:v>263.42619999999999</c:v>
                </c:pt>
                <c:pt idx="14048">
                  <c:v>263.45979999999997</c:v>
                </c:pt>
                <c:pt idx="14049">
                  <c:v>263.49329999999998</c:v>
                </c:pt>
                <c:pt idx="14050">
                  <c:v>263.52690000000001</c:v>
                </c:pt>
                <c:pt idx="14051">
                  <c:v>263.56049999999999</c:v>
                </c:pt>
                <c:pt idx="14052">
                  <c:v>263.59399999999999</c:v>
                </c:pt>
                <c:pt idx="14053">
                  <c:v>263.62759999999997</c:v>
                </c:pt>
                <c:pt idx="14054">
                  <c:v>263.66109999999998</c:v>
                </c:pt>
                <c:pt idx="14055">
                  <c:v>263.69470000000001</c:v>
                </c:pt>
                <c:pt idx="14056">
                  <c:v>263.72820000000002</c:v>
                </c:pt>
                <c:pt idx="14057">
                  <c:v>263.76179999999999</c:v>
                </c:pt>
                <c:pt idx="14058">
                  <c:v>263.79539999999997</c:v>
                </c:pt>
                <c:pt idx="14059">
                  <c:v>263.82889999999998</c:v>
                </c:pt>
                <c:pt idx="14060">
                  <c:v>263.86250000000001</c:v>
                </c:pt>
                <c:pt idx="14061">
                  <c:v>263.89609999999999</c:v>
                </c:pt>
                <c:pt idx="14062">
                  <c:v>263.92970000000003</c:v>
                </c:pt>
                <c:pt idx="14063">
                  <c:v>263.9633</c:v>
                </c:pt>
                <c:pt idx="14064">
                  <c:v>263.99680000000001</c:v>
                </c:pt>
                <c:pt idx="14065">
                  <c:v>264.03039999999999</c:v>
                </c:pt>
                <c:pt idx="14066">
                  <c:v>264.06400000000002</c:v>
                </c:pt>
                <c:pt idx="14067">
                  <c:v>264.0976</c:v>
                </c:pt>
                <c:pt idx="14068">
                  <c:v>264.13119999999998</c:v>
                </c:pt>
                <c:pt idx="14069">
                  <c:v>264.16480000000001</c:v>
                </c:pt>
                <c:pt idx="14070">
                  <c:v>264.19839999999999</c:v>
                </c:pt>
                <c:pt idx="14071">
                  <c:v>264.23200000000003</c:v>
                </c:pt>
                <c:pt idx="14072">
                  <c:v>264.26560000000001</c:v>
                </c:pt>
                <c:pt idx="14073">
                  <c:v>264.29919999999998</c:v>
                </c:pt>
                <c:pt idx="14074">
                  <c:v>264.33280000000002</c:v>
                </c:pt>
                <c:pt idx="14075">
                  <c:v>264.3664</c:v>
                </c:pt>
                <c:pt idx="14076">
                  <c:v>264.39999999999998</c:v>
                </c:pt>
                <c:pt idx="14077">
                  <c:v>264.43360000000001</c:v>
                </c:pt>
                <c:pt idx="14078">
                  <c:v>264.46719999999999</c:v>
                </c:pt>
                <c:pt idx="14079">
                  <c:v>264.50080000000003</c:v>
                </c:pt>
                <c:pt idx="14080">
                  <c:v>264.53440000000001</c:v>
                </c:pt>
                <c:pt idx="14081">
                  <c:v>264.56810000000002</c:v>
                </c:pt>
                <c:pt idx="14082">
                  <c:v>264.60169999999999</c:v>
                </c:pt>
                <c:pt idx="14083">
                  <c:v>264.63529999999997</c:v>
                </c:pt>
                <c:pt idx="14084">
                  <c:v>264.66890000000001</c:v>
                </c:pt>
                <c:pt idx="14085">
                  <c:v>264.70249999999999</c:v>
                </c:pt>
                <c:pt idx="14086">
                  <c:v>264.73610000000002</c:v>
                </c:pt>
                <c:pt idx="14087">
                  <c:v>264.76979999999998</c:v>
                </c:pt>
                <c:pt idx="14088">
                  <c:v>264.80340000000001</c:v>
                </c:pt>
                <c:pt idx="14089">
                  <c:v>264.83710000000002</c:v>
                </c:pt>
                <c:pt idx="14090">
                  <c:v>264.8707</c:v>
                </c:pt>
                <c:pt idx="14091">
                  <c:v>264.90429999999998</c:v>
                </c:pt>
                <c:pt idx="14092">
                  <c:v>264.93799999999999</c:v>
                </c:pt>
                <c:pt idx="14093">
                  <c:v>264.97160000000002</c:v>
                </c:pt>
                <c:pt idx="14094">
                  <c:v>265.0052</c:v>
                </c:pt>
                <c:pt idx="14095">
                  <c:v>265.03890000000001</c:v>
                </c:pt>
                <c:pt idx="14096">
                  <c:v>265.07260000000002</c:v>
                </c:pt>
                <c:pt idx="14097">
                  <c:v>265.1062</c:v>
                </c:pt>
                <c:pt idx="14098">
                  <c:v>265.13990000000001</c:v>
                </c:pt>
                <c:pt idx="14099">
                  <c:v>265.17349999999999</c:v>
                </c:pt>
                <c:pt idx="14100">
                  <c:v>265.2072</c:v>
                </c:pt>
                <c:pt idx="14101">
                  <c:v>265.24079999999998</c:v>
                </c:pt>
                <c:pt idx="14102">
                  <c:v>265.27449999999999</c:v>
                </c:pt>
                <c:pt idx="14103">
                  <c:v>265.3082</c:v>
                </c:pt>
                <c:pt idx="14104">
                  <c:v>265.34179999999998</c:v>
                </c:pt>
                <c:pt idx="14105">
                  <c:v>265.37549999999999</c:v>
                </c:pt>
                <c:pt idx="14106">
                  <c:v>265.4092</c:v>
                </c:pt>
                <c:pt idx="14107">
                  <c:v>265.44279999999998</c:v>
                </c:pt>
                <c:pt idx="14108">
                  <c:v>265.47649999999999</c:v>
                </c:pt>
                <c:pt idx="14109">
                  <c:v>265.5102</c:v>
                </c:pt>
                <c:pt idx="14110">
                  <c:v>265.54390000000001</c:v>
                </c:pt>
                <c:pt idx="14111">
                  <c:v>265.57749999999999</c:v>
                </c:pt>
                <c:pt idx="14112">
                  <c:v>265.6112</c:v>
                </c:pt>
                <c:pt idx="14113">
                  <c:v>265.64490000000001</c:v>
                </c:pt>
                <c:pt idx="14114">
                  <c:v>265.67860000000002</c:v>
                </c:pt>
                <c:pt idx="14115">
                  <c:v>265.71230000000003</c:v>
                </c:pt>
                <c:pt idx="14116">
                  <c:v>265.74599999999998</c:v>
                </c:pt>
                <c:pt idx="14117">
                  <c:v>265.77969999999999</c:v>
                </c:pt>
                <c:pt idx="14118">
                  <c:v>265.8134</c:v>
                </c:pt>
                <c:pt idx="14119">
                  <c:v>265.84710000000001</c:v>
                </c:pt>
                <c:pt idx="14120">
                  <c:v>265.88080000000002</c:v>
                </c:pt>
                <c:pt idx="14121">
                  <c:v>265.91449999999998</c:v>
                </c:pt>
                <c:pt idx="14122">
                  <c:v>265.94819999999999</c:v>
                </c:pt>
                <c:pt idx="14123">
                  <c:v>265.9819</c:v>
                </c:pt>
                <c:pt idx="14124">
                  <c:v>266.01560000000001</c:v>
                </c:pt>
                <c:pt idx="14125">
                  <c:v>266.04930000000002</c:v>
                </c:pt>
                <c:pt idx="14126">
                  <c:v>266.08300000000003</c:v>
                </c:pt>
                <c:pt idx="14127">
                  <c:v>266.11680000000001</c:v>
                </c:pt>
                <c:pt idx="14128">
                  <c:v>266.15050000000002</c:v>
                </c:pt>
                <c:pt idx="14129">
                  <c:v>266.18419999999998</c:v>
                </c:pt>
                <c:pt idx="14130">
                  <c:v>266.21789999999999</c:v>
                </c:pt>
                <c:pt idx="14131">
                  <c:v>266.2516</c:v>
                </c:pt>
                <c:pt idx="14132">
                  <c:v>266.28539999999998</c:v>
                </c:pt>
                <c:pt idx="14133">
                  <c:v>266.31909999999999</c:v>
                </c:pt>
                <c:pt idx="14134">
                  <c:v>266.3528</c:v>
                </c:pt>
                <c:pt idx="14135">
                  <c:v>266.38659999999999</c:v>
                </c:pt>
                <c:pt idx="14136">
                  <c:v>266.4203</c:v>
                </c:pt>
                <c:pt idx="14137">
                  <c:v>266.45400000000001</c:v>
                </c:pt>
                <c:pt idx="14138">
                  <c:v>266.48779999999999</c:v>
                </c:pt>
                <c:pt idx="14139">
                  <c:v>266.5215</c:v>
                </c:pt>
                <c:pt idx="14140">
                  <c:v>266.55520000000001</c:v>
                </c:pt>
                <c:pt idx="14141">
                  <c:v>266.589</c:v>
                </c:pt>
                <c:pt idx="14142">
                  <c:v>266.62270000000001</c:v>
                </c:pt>
                <c:pt idx="14143">
                  <c:v>266.65649999999999</c:v>
                </c:pt>
                <c:pt idx="14144">
                  <c:v>266.6902</c:v>
                </c:pt>
                <c:pt idx="14145">
                  <c:v>266.72399999999999</c:v>
                </c:pt>
                <c:pt idx="14146">
                  <c:v>266.75779999999997</c:v>
                </c:pt>
                <c:pt idx="14147">
                  <c:v>266.79149999999998</c:v>
                </c:pt>
                <c:pt idx="14148">
                  <c:v>266.82530000000003</c:v>
                </c:pt>
                <c:pt idx="14149">
                  <c:v>266.85899999999998</c:v>
                </c:pt>
                <c:pt idx="14150">
                  <c:v>266.89280000000002</c:v>
                </c:pt>
                <c:pt idx="14151">
                  <c:v>266.92660000000001</c:v>
                </c:pt>
                <c:pt idx="14152">
                  <c:v>266.96030000000002</c:v>
                </c:pt>
                <c:pt idx="14153">
                  <c:v>266.9941</c:v>
                </c:pt>
                <c:pt idx="14154">
                  <c:v>267.02789999999999</c:v>
                </c:pt>
                <c:pt idx="14155">
                  <c:v>267.0616</c:v>
                </c:pt>
                <c:pt idx="14156">
                  <c:v>267.09539999999998</c:v>
                </c:pt>
                <c:pt idx="14157">
                  <c:v>267.12920000000003</c:v>
                </c:pt>
                <c:pt idx="14158">
                  <c:v>267.16300000000001</c:v>
                </c:pt>
                <c:pt idx="14159">
                  <c:v>267.1968</c:v>
                </c:pt>
                <c:pt idx="14160">
                  <c:v>267.23059999999998</c:v>
                </c:pt>
                <c:pt idx="14161">
                  <c:v>267.26429999999999</c:v>
                </c:pt>
                <c:pt idx="14162">
                  <c:v>267.29820000000001</c:v>
                </c:pt>
                <c:pt idx="14163">
                  <c:v>267.33190000000002</c:v>
                </c:pt>
                <c:pt idx="14164">
                  <c:v>267.3657</c:v>
                </c:pt>
                <c:pt idx="14165">
                  <c:v>267.39949999999999</c:v>
                </c:pt>
                <c:pt idx="14166">
                  <c:v>267.43329999999997</c:v>
                </c:pt>
                <c:pt idx="14167">
                  <c:v>267.46710000000002</c:v>
                </c:pt>
                <c:pt idx="14168">
                  <c:v>267.5009</c:v>
                </c:pt>
                <c:pt idx="14169">
                  <c:v>267.53469999999999</c:v>
                </c:pt>
                <c:pt idx="14170">
                  <c:v>267.56849999999997</c:v>
                </c:pt>
                <c:pt idx="14171">
                  <c:v>267.60239999999999</c:v>
                </c:pt>
                <c:pt idx="14172">
                  <c:v>267.63619999999997</c:v>
                </c:pt>
                <c:pt idx="14173">
                  <c:v>267.67</c:v>
                </c:pt>
                <c:pt idx="14174">
                  <c:v>267.7038</c:v>
                </c:pt>
                <c:pt idx="14175">
                  <c:v>267.73759999999999</c:v>
                </c:pt>
                <c:pt idx="14176">
                  <c:v>267.77140000000003</c:v>
                </c:pt>
                <c:pt idx="14177">
                  <c:v>267.80529999999999</c:v>
                </c:pt>
                <c:pt idx="14178">
                  <c:v>267.83909999999997</c:v>
                </c:pt>
                <c:pt idx="14179">
                  <c:v>267.87290000000002</c:v>
                </c:pt>
                <c:pt idx="14180">
                  <c:v>267.9067</c:v>
                </c:pt>
                <c:pt idx="14181">
                  <c:v>267.94060000000002</c:v>
                </c:pt>
                <c:pt idx="14182">
                  <c:v>267.9744</c:v>
                </c:pt>
                <c:pt idx="14183">
                  <c:v>268.00819999999999</c:v>
                </c:pt>
                <c:pt idx="14184">
                  <c:v>268.0421</c:v>
                </c:pt>
                <c:pt idx="14185">
                  <c:v>268.07589999999999</c:v>
                </c:pt>
                <c:pt idx="14186">
                  <c:v>268.10969999999998</c:v>
                </c:pt>
                <c:pt idx="14187">
                  <c:v>268.14359999999999</c:v>
                </c:pt>
                <c:pt idx="14188">
                  <c:v>268.17739999999998</c:v>
                </c:pt>
                <c:pt idx="14189">
                  <c:v>268.21129999999999</c:v>
                </c:pt>
                <c:pt idx="14190">
                  <c:v>268.24509999999998</c:v>
                </c:pt>
                <c:pt idx="14191">
                  <c:v>268.279</c:v>
                </c:pt>
                <c:pt idx="14192">
                  <c:v>268.31279999999998</c:v>
                </c:pt>
                <c:pt idx="14193">
                  <c:v>268.3467</c:v>
                </c:pt>
                <c:pt idx="14194">
                  <c:v>268.38060000000002</c:v>
                </c:pt>
                <c:pt idx="14195">
                  <c:v>268.4144</c:v>
                </c:pt>
                <c:pt idx="14196">
                  <c:v>268.44830000000002</c:v>
                </c:pt>
                <c:pt idx="14197">
                  <c:v>268.4821</c:v>
                </c:pt>
                <c:pt idx="14198">
                  <c:v>268.51600000000002</c:v>
                </c:pt>
                <c:pt idx="14199">
                  <c:v>268.54989999999998</c:v>
                </c:pt>
                <c:pt idx="14200">
                  <c:v>268.5838</c:v>
                </c:pt>
                <c:pt idx="14201">
                  <c:v>268.61759999999998</c:v>
                </c:pt>
                <c:pt idx="14202">
                  <c:v>268.6515</c:v>
                </c:pt>
                <c:pt idx="14203">
                  <c:v>268.68540000000002</c:v>
                </c:pt>
                <c:pt idx="14204">
                  <c:v>268.71929999999998</c:v>
                </c:pt>
                <c:pt idx="14205">
                  <c:v>268.75310000000002</c:v>
                </c:pt>
                <c:pt idx="14206">
                  <c:v>268.78699999999998</c:v>
                </c:pt>
                <c:pt idx="14207">
                  <c:v>268.82089999999999</c:v>
                </c:pt>
                <c:pt idx="14208">
                  <c:v>268.85480000000001</c:v>
                </c:pt>
                <c:pt idx="14209">
                  <c:v>268.88869999999997</c:v>
                </c:pt>
                <c:pt idx="14210">
                  <c:v>268.92259999999999</c:v>
                </c:pt>
                <c:pt idx="14211">
                  <c:v>268.95650000000001</c:v>
                </c:pt>
                <c:pt idx="14212">
                  <c:v>268.99040000000002</c:v>
                </c:pt>
                <c:pt idx="14213">
                  <c:v>269.02429999999998</c:v>
                </c:pt>
                <c:pt idx="14214">
                  <c:v>269.0582</c:v>
                </c:pt>
                <c:pt idx="14215">
                  <c:v>269.09210000000002</c:v>
                </c:pt>
                <c:pt idx="14216">
                  <c:v>269.12599999999998</c:v>
                </c:pt>
                <c:pt idx="14217">
                  <c:v>269.15989999999999</c:v>
                </c:pt>
                <c:pt idx="14218">
                  <c:v>269.19380000000001</c:v>
                </c:pt>
                <c:pt idx="14219">
                  <c:v>269.22770000000003</c:v>
                </c:pt>
                <c:pt idx="14220">
                  <c:v>269.26159999999999</c:v>
                </c:pt>
                <c:pt idx="14221">
                  <c:v>269.29559999999998</c:v>
                </c:pt>
                <c:pt idx="14222">
                  <c:v>269.3295</c:v>
                </c:pt>
                <c:pt idx="14223">
                  <c:v>269.36340000000001</c:v>
                </c:pt>
                <c:pt idx="14224">
                  <c:v>269.39729999999997</c:v>
                </c:pt>
                <c:pt idx="14225">
                  <c:v>269.43119999999999</c:v>
                </c:pt>
                <c:pt idx="14226">
                  <c:v>269.46519999999998</c:v>
                </c:pt>
                <c:pt idx="14227">
                  <c:v>269.4991</c:v>
                </c:pt>
                <c:pt idx="14228">
                  <c:v>269.53300000000002</c:v>
                </c:pt>
                <c:pt idx="14229">
                  <c:v>269.56700000000001</c:v>
                </c:pt>
                <c:pt idx="14230">
                  <c:v>269.60090000000002</c:v>
                </c:pt>
                <c:pt idx="14231">
                  <c:v>269.63479999999998</c:v>
                </c:pt>
                <c:pt idx="14232">
                  <c:v>269.66879999999998</c:v>
                </c:pt>
                <c:pt idx="14233">
                  <c:v>269.70269999999999</c:v>
                </c:pt>
                <c:pt idx="14234">
                  <c:v>269.73669999999998</c:v>
                </c:pt>
                <c:pt idx="14235">
                  <c:v>269.7706</c:v>
                </c:pt>
                <c:pt idx="14236">
                  <c:v>269.80459999999999</c:v>
                </c:pt>
                <c:pt idx="14237">
                  <c:v>269.83850000000001</c:v>
                </c:pt>
                <c:pt idx="14238">
                  <c:v>269.8725</c:v>
                </c:pt>
                <c:pt idx="14239">
                  <c:v>269.90640000000002</c:v>
                </c:pt>
                <c:pt idx="14240">
                  <c:v>269.94040000000001</c:v>
                </c:pt>
                <c:pt idx="14241">
                  <c:v>269.97430000000003</c:v>
                </c:pt>
                <c:pt idx="14242">
                  <c:v>270.00830000000002</c:v>
                </c:pt>
                <c:pt idx="14243">
                  <c:v>270.04230000000001</c:v>
                </c:pt>
                <c:pt idx="14244">
                  <c:v>270.07619999999997</c:v>
                </c:pt>
                <c:pt idx="14245">
                  <c:v>270.11020000000002</c:v>
                </c:pt>
                <c:pt idx="14246">
                  <c:v>270.14420000000001</c:v>
                </c:pt>
                <c:pt idx="14247">
                  <c:v>270.17809999999997</c:v>
                </c:pt>
                <c:pt idx="14248">
                  <c:v>270.21210000000002</c:v>
                </c:pt>
                <c:pt idx="14249">
                  <c:v>270.24610000000001</c:v>
                </c:pt>
                <c:pt idx="14250">
                  <c:v>270.2801</c:v>
                </c:pt>
                <c:pt idx="14251">
                  <c:v>270.3141</c:v>
                </c:pt>
                <c:pt idx="14252">
                  <c:v>270.34800000000001</c:v>
                </c:pt>
                <c:pt idx="14253">
                  <c:v>270.38200000000001</c:v>
                </c:pt>
                <c:pt idx="14254">
                  <c:v>270.416</c:v>
                </c:pt>
                <c:pt idx="14255">
                  <c:v>270.45</c:v>
                </c:pt>
                <c:pt idx="14256">
                  <c:v>270.48399999999998</c:v>
                </c:pt>
                <c:pt idx="14257">
                  <c:v>270.51799999999997</c:v>
                </c:pt>
                <c:pt idx="14258">
                  <c:v>270.55200000000002</c:v>
                </c:pt>
                <c:pt idx="14259">
                  <c:v>270.58600000000001</c:v>
                </c:pt>
                <c:pt idx="14260">
                  <c:v>270.62</c:v>
                </c:pt>
                <c:pt idx="14261">
                  <c:v>270.654</c:v>
                </c:pt>
                <c:pt idx="14262">
                  <c:v>270.68799999999999</c:v>
                </c:pt>
                <c:pt idx="14263">
                  <c:v>270.72199999999998</c:v>
                </c:pt>
                <c:pt idx="14264">
                  <c:v>270.75599999999997</c:v>
                </c:pt>
                <c:pt idx="14265">
                  <c:v>270.79000000000002</c:v>
                </c:pt>
                <c:pt idx="14266">
                  <c:v>270.82400000000001</c:v>
                </c:pt>
                <c:pt idx="14267">
                  <c:v>270.858</c:v>
                </c:pt>
                <c:pt idx="14268">
                  <c:v>270.892</c:v>
                </c:pt>
                <c:pt idx="14269">
                  <c:v>270.92610000000002</c:v>
                </c:pt>
                <c:pt idx="14270">
                  <c:v>270.96010000000001</c:v>
                </c:pt>
                <c:pt idx="14271">
                  <c:v>270.9941</c:v>
                </c:pt>
                <c:pt idx="14272">
                  <c:v>271.02809999999999</c:v>
                </c:pt>
                <c:pt idx="14273">
                  <c:v>271.06220000000002</c:v>
                </c:pt>
                <c:pt idx="14274">
                  <c:v>271.09620000000001</c:v>
                </c:pt>
                <c:pt idx="14275">
                  <c:v>271.1302</c:v>
                </c:pt>
                <c:pt idx="14276">
                  <c:v>271.16419999999999</c:v>
                </c:pt>
                <c:pt idx="14277">
                  <c:v>271.19830000000002</c:v>
                </c:pt>
                <c:pt idx="14278">
                  <c:v>271.23230000000001</c:v>
                </c:pt>
                <c:pt idx="14279">
                  <c:v>271.26639999999998</c:v>
                </c:pt>
                <c:pt idx="14280">
                  <c:v>271.30040000000002</c:v>
                </c:pt>
                <c:pt idx="14281">
                  <c:v>271.33440000000002</c:v>
                </c:pt>
                <c:pt idx="14282">
                  <c:v>271.36849999999998</c:v>
                </c:pt>
                <c:pt idx="14283">
                  <c:v>271.40260000000001</c:v>
                </c:pt>
                <c:pt idx="14284">
                  <c:v>271.4366</c:v>
                </c:pt>
                <c:pt idx="14285">
                  <c:v>271.47059999999999</c:v>
                </c:pt>
                <c:pt idx="14286">
                  <c:v>271.50470000000001</c:v>
                </c:pt>
                <c:pt idx="14287">
                  <c:v>271.53879999999998</c:v>
                </c:pt>
                <c:pt idx="14288">
                  <c:v>271.57279999999997</c:v>
                </c:pt>
                <c:pt idx="14289">
                  <c:v>271.6069</c:v>
                </c:pt>
                <c:pt idx="14290">
                  <c:v>271.64100000000002</c:v>
                </c:pt>
                <c:pt idx="14291">
                  <c:v>271.67500000000001</c:v>
                </c:pt>
                <c:pt idx="14292">
                  <c:v>271.70909999999998</c:v>
                </c:pt>
                <c:pt idx="14293">
                  <c:v>271.7432</c:v>
                </c:pt>
                <c:pt idx="14294">
                  <c:v>271.77719999999999</c:v>
                </c:pt>
                <c:pt idx="14295">
                  <c:v>271.81130000000002</c:v>
                </c:pt>
                <c:pt idx="14296">
                  <c:v>271.84539999999998</c:v>
                </c:pt>
                <c:pt idx="14297">
                  <c:v>271.87950000000001</c:v>
                </c:pt>
                <c:pt idx="14298">
                  <c:v>271.9135</c:v>
                </c:pt>
                <c:pt idx="14299">
                  <c:v>271.94760000000002</c:v>
                </c:pt>
                <c:pt idx="14300">
                  <c:v>271.98169999999999</c:v>
                </c:pt>
                <c:pt idx="14301">
                  <c:v>272.01580000000001</c:v>
                </c:pt>
                <c:pt idx="14302">
                  <c:v>272.04989999999998</c:v>
                </c:pt>
                <c:pt idx="14303">
                  <c:v>272.084</c:v>
                </c:pt>
                <c:pt idx="14304">
                  <c:v>272.11810000000003</c:v>
                </c:pt>
                <c:pt idx="14305">
                  <c:v>272.15219999999999</c:v>
                </c:pt>
                <c:pt idx="14306">
                  <c:v>272.18619999999999</c:v>
                </c:pt>
                <c:pt idx="14307">
                  <c:v>272.22039999999998</c:v>
                </c:pt>
                <c:pt idx="14308">
                  <c:v>272.25450000000001</c:v>
                </c:pt>
                <c:pt idx="14309">
                  <c:v>272.28859999999997</c:v>
                </c:pt>
                <c:pt idx="14310">
                  <c:v>272.3227</c:v>
                </c:pt>
                <c:pt idx="14311">
                  <c:v>272.35680000000002</c:v>
                </c:pt>
                <c:pt idx="14312">
                  <c:v>272.39089999999999</c:v>
                </c:pt>
                <c:pt idx="14313">
                  <c:v>272.42500000000001</c:v>
                </c:pt>
                <c:pt idx="14314">
                  <c:v>272.45909999999998</c:v>
                </c:pt>
                <c:pt idx="14315">
                  <c:v>272.4932</c:v>
                </c:pt>
                <c:pt idx="14316">
                  <c:v>272.52730000000003</c:v>
                </c:pt>
                <c:pt idx="14317">
                  <c:v>272.56150000000002</c:v>
                </c:pt>
                <c:pt idx="14318">
                  <c:v>272.59559999999999</c:v>
                </c:pt>
                <c:pt idx="14319">
                  <c:v>272.62970000000001</c:v>
                </c:pt>
                <c:pt idx="14320">
                  <c:v>272.66379999999998</c:v>
                </c:pt>
                <c:pt idx="14321">
                  <c:v>272.69799999999998</c:v>
                </c:pt>
                <c:pt idx="14322">
                  <c:v>272.7321</c:v>
                </c:pt>
                <c:pt idx="14323">
                  <c:v>272.7663</c:v>
                </c:pt>
                <c:pt idx="14324">
                  <c:v>272.80040000000002</c:v>
                </c:pt>
                <c:pt idx="14325">
                  <c:v>272.83449999999999</c:v>
                </c:pt>
                <c:pt idx="14326">
                  <c:v>272.86869999999999</c:v>
                </c:pt>
                <c:pt idx="14327">
                  <c:v>272.90280000000001</c:v>
                </c:pt>
                <c:pt idx="14328">
                  <c:v>272.93700000000001</c:v>
                </c:pt>
                <c:pt idx="14329">
                  <c:v>272.97109999999998</c:v>
                </c:pt>
                <c:pt idx="14330">
                  <c:v>273.0052</c:v>
                </c:pt>
                <c:pt idx="14331">
                  <c:v>273.0394</c:v>
                </c:pt>
                <c:pt idx="14332">
                  <c:v>273.07350000000002</c:v>
                </c:pt>
                <c:pt idx="14333">
                  <c:v>273.10770000000002</c:v>
                </c:pt>
                <c:pt idx="14334">
                  <c:v>273.14190000000002</c:v>
                </c:pt>
                <c:pt idx="14335">
                  <c:v>273.17599999999999</c:v>
                </c:pt>
                <c:pt idx="14336">
                  <c:v>273.21019999999999</c:v>
                </c:pt>
                <c:pt idx="14337">
                  <c:v>273.24439999999998</c:v>
                </c:pt>
                <c:pt idx="14338">
                  <c:v>273.27850000000001</c:v>
                </c:pt>
                <c:pt idx="14339">
                  <c:v>273.31270000000001</c:v>
                </c:pt>
                <c:pt idx="14340">
                  <c:v>273.34690000000001</c:v>
                </c:pt>
                <c:pt idx="14341">
                  <c:v>273.38099999999997</c:v>
                </c:pt>
                <c:pt idx="14342">
                  <c:v>273.41520000000003</c:v>
                </c:pt>
                <c:pt idx="14343">
                  <c:v>273.44940000000003</c:v>
                </c:pt>
                <c:pt idx="14344">
                  <c:v>273.48360000000002</c:v>
                </c:pt>
                <c:pt idx="14345">
                  <c:v>273.51769999999999</c:v>
                </c:pt>
                <c:pt idx="14346">
                  <c:v>273.55189999999999</c:v>
                </c:pt>
                <c:pt idx="14347">
                  <c:v>273.58609999999999</c:v>
                </c:pt>
                <c:pt idx="14348">
                  <c:v>273.62029999999999</c:v>
                </c:pt>
                <c:pt idx="14349">
                  <c:v>273.65449999999998</c:v>
                </c:pt>
                <c:pt idx="14350">
                  <c:v>273.68869999999998</c:v>
                </c:pt>
                <c:pt idx="14351">
                  <c:v>273.72289999999998</c:v>
                </c:pt>
                <c:pt idx="14352">
                  <c:v>273.75709999999998</c:v>
                </c:pt>
                <c:pt idx="14353">
                  <c:v>273.79129999999998</c:v>
                </c:pt>
                <c:pt idx="14354">
                  <c:v>273.82549999999998</c:v>
                </c:pt>
                <c:pt idx="14355">
                  <c:v>273.85969999999998</c:v>
                </c:pt>
                <c:pt idx="14356">
                  <c:v>273.89389999999997</c:v>
                </c:pt>
                <c:pt idx="14357">
                  <c:v>273.92809999999997</c:v>
                </c:pt>
                <c:pt idx="14358">
                  <c:v>273.96230000000003</c:v>
                </c:pt>
                <c:pt idx="14359">
                  <c:v>273.99650000000003</c:v>
                </c:pt>
                <c:pt idx="14360">
                  <c:v>274.03070000000002</c:v>
                </c:pt>
                <c:pt idx="14361">
                  <c:v>274.06490000000002</c:v>
                </c:pt>
                <c:pt idx="14362">
                  <c:v>274.0992</c:v>
                </c:pt>
                <c:pt idx="14363">
                  <c:v>274.13339999999999</c:v>
                </c:pt>
                <c:pt idx="14364">
                  <c:v>274.16759999999999</c:v>
                </c:pt>
                <c:pt idx="14365">
                  <c:v>274.20179999999999</c:v>
                </c:pt>
                <c:pt idx="14366">
                  <c:v>274.23610000000002</c:v>
                </c:pt>
                <c:pt idx="14367">
                  <c:v>274.27030000000002</c:v>
                </c:pt>
                <c:pt idx="14368">
                  <c:v>274.30450000000002</c:v>
                </c:pt>
                <c:pt idx="14369">
                  <c:v>274.33870000000002</c:v>
                </c:pt>
                <c:pt idx="14370">
                  <c:v>274.37299999999999</c:v>
                </c:pt>
                <c:pt idx="14371">
                  <c:v>274.40719999999999</c:v>
                </c:pt>
                <c:pt idx="14372">
                  <c:v>274.44139999999999</c:v>
                </c:pt>
                <c:pt idx="14373">
                  <c:v>274.47570000000002</c:v>
                </c:pt>
                <c:pt idx="14374">
                  <c:v>274.50990000000002</c:v>
                </c:pt>
                <c:pt idx="14375">
                  <c:v>274.54419999999999</c:v>
                </c:pt>
                <c:pt idx="14376">
                  <c:v>274.57839999999999</c:v>
                </c:pt>
                <c:pt idx="14377">
                  <c:v>274.61270000000002</c:v>
                </c:pt>
                <c:pt idx="14378">
                  <c:v>274.64690000000002</c:v>
                </c:pt>
                <c:pt idx="14379">
                  <c:v>274.68119999999999</c:v>
                </c:pt>
                <c:pt idx="14380">
                  <c:v>274.71539999999999</c:v>
                </c:pt>
                <c:pt idx="14381">
                  <c:v>274.74970000000002</c:v>
                </c:pt>
                <c:pt idx="14382">
                  <c:v>274.78399999999999</c:v>
                </c:pt>
                <c:pt idx="14383">
                  <c:v>274.81819999999999</c:v>
                </c:pt>
                <c:pt idx="14384">
                  <c:v>274.85250000000002</c:v>
                </c:pt>
                <c:pt idx="14385">
                  <c:v>274.88670000000002</c:v>
                </c:pt>
                <c:pt idx="14386">
                  <c:v>274.92099999999999</c:v>
                </c:pt>
                <c:pt idx="14387">
                  <c:v>274.95530000000002</c:v>
                </c:pt>
                <c:pt idx="14388">
                  <c:v>274.9896</c:v>
                </c:pt>
                <c:pt idx="14389">
                  <c:v>275.02379999999999</c:v>
                </c:pt>
                <c:pt idx="14390">
                  <c:v>275.05810000000002</c:v>
                </c:pt>
                <c:pt idx="14391">
                  <c:v>275.0924</c:v>
                </c:pt>
                <c:pt idx="14392">
                  <c:v>275.12670000000003</c:v>
                </c:pt>
                <c:pt idx="14393">
                  <c:v>275.16090000000003</c:v>
                </c:pt>
                <c:pt idx="14394">
                  <c:v>275.19529999999997</c:v>
                </c:pt>
                <c:pt idx="14395">
                  <c:v>275.22949999999997</c:v>
                </c:pt>
                <c:pt idx="14396">
                  <c:v>275.2638</c:v>
                </c:pt>
                <c:pt idx="14397">
                  <c:v>275.29809999999998</c:v>
                </c:pt>
                <c:pt idx="14398">
                  <c:v>275.33240000000001</c:v>
                </c:pt>
                <c:pt idx="14399">
                  <c:v>275.36669999999998</c:v>
                </c:pt>
                <c:pt idx="14400">
                  <c:v>275.40100000000001</c:v>
                </c:pt>
                <c:pt idx="14401">
                  <c:v>275.43529999999998</c:v>
                </c:pt>
                <c:pt idx="14402">
                  <c:v>275.46960000000001</c:v>
                </c:pt>
                <c:pt idx="14403">
                  <c:v>275.50389999999999</c:v>
                </c:pt>
                <c:pt idx="14404">
                  <c:v>275.53820000000002</c:v>
                </c:pt>
                <c:pt idx="14405">
                  <c:v>275.57249999999999</c:v>
                </c:pt>
                <c:pt idx="14406">
                  <c:v>275.60680000000002</c:v>
                </c:pt>
                <c:pt idx="14407">
                  <c:v>275.64109999999999</c:v>
                </c:pt>
                <c:pt idx="14408">
                  <c:v>275.6755</c:v>
                </c:pt>
                <c:pt idx="14409">
                  <c:v>275.70979999999997</c:v>
                </c:pt>
                <c:pt idx="14410">
                  <c:v>275.7441</c:v>
                </c:pt>
                <c:pt idx="14411">
                  <c:v>275.77839999999998</c:v>
                </c:pt>
                <c:pt idx="14412">
                  <c:v>275.81270000000001</c:v>
                </c:pt>
                <c:pt idx="14413">
                  <c:v>275.84710000000001</c:v>
                </c:pt>
                <c:pt idx="14414">
                  <c:v>275.88139999999999</c:v>
                </c:pt>
                <c:pt idx="14415">
                  <c:v>275.91570000000002</c:v>
                </c:pt>
                <c:pt idx="14416">
                  <c:v>275.95010000000002</c:v>
                </c:pt>
                <c:pt idx="14417">
                  <c:v>275.98439999999999</c:v>
                </c:pt>
                <c:pt idx="14418">
                  <c:v>276.01870000000002</c:v>
                </c:pt>
                <c:pt idx="14419">
                  <c:v>276.05309999999997</c:v>
                </c:pt>
                <c:pt idx="14420">
                  <c:v>276.0874</c:v>
                </c:pt>
                <c:pt idx="14421">
                  <c:v>276.12180000000001</c:v>
                </c:pt>
                <c:pt idx="14422">
                  <c:v>276.15609999999998</c:v>
                </c:pt>
                <c:pt idx="14423">
                  <c:v>276.19049999999999</c:v>
                </c:pt>
                <c:pt idx="14424">
                  <c:v>276.22480000000002</c:v>
                </c:pt>
                <c:pt idx="14425">
                  <c:v>276.25920000000002</c:v>
                </c:pt>
                <c:pt idx="14426">
                  <c:v>276.29349999999999</c:v>
                </c:pt>
                <c:pt idx="14427">
                  <c:v>276.3279</c:v>
                </c:pt>
                <c:pt idx="14428">
                  <c:v>276.36219999999997</c:v>
                </c:pt>
                <c:pt idx="14429">
                  <c:v>276.39659999999998</c:v>
                </c:pt>
                <c:pt idx="14430">
                  <c:v>276.43099999999998</c:v>
                </c:pt>
                <c:pt idx="14431">
                  <c:v>276.46530000000001</c:v>
                </c:pt>
                <c:pt idx="14432">
                  <c:v>276.49970000000002</c:v>
                </c:pt>
                <c:pt idx="14433">
                  <c:v>276.53410000000002</c:v>
                </c:pt>
                <c:pt idx="14434">
                  <c:v>276.5684</c:v>
                </c:pt>
                <c:pt idx="14435">
                  <c:v>276.6028</c:v>
                </c:pt>
                <c:pt idx="14436">
                  <c:v>276.63720000000001</c:v>
                </c:pt>
                <c:pt idx="14437">
                  <c:v>276.67160000000001</c:v>
                </c:pt>
                <c:pt idx="14438">
                  <c:v>276.70589999999999</c:v>
                </c:pt>
                <c:pt idx="14439">
                  <c:v>276.74029999999999</c:v>
                </c:pt>
                <c:pt idx="14440">
                  <c:v>276.7747</c:v>
                </c:pt>
                <c:pt idx="14441">
                  <c:v>276.8091</c:v>
                </c:pt>
                <c:pt idx="14442">
                  <c:v>276.84350000000001</c:v>
                </c:pt>
                <c:pt idx="14443">
                  <c:v>276.87790000000001</c:v>
                </c:pt>
                <c:pt idx="14444">
                  <c:v>276.91230000000002</c:v>
                </c:pt>
                <c:pt idx="14445">
                  <c:v>276.94670000000002</c:v>
                </c:pt>
                <c:pt idx="14446">
                  <c:v>276.98099999999999</c:v>
                </c:pt>
                <c:pt idx="14447">
                  <c:v>277.0154</c:v>
                </c:pt>
                <c:pt idx="14448">
                  <c:v>277.04989999999998</c:v>
                </c:pt>
                <c:pt idx="14449">
                  <c:v>277.08429999999998</c:v>
                </c:pt>
                <c:pt idx="14450">
                  <c:v>277.11869999999999</c:v>
                </c:pt>
                <c:pt idx="14451">
                  <c:v>277.15309999999999</c:v>
                </c:pt>
                <c:pt idx="14452">
                  <c:v>277.1875</c:v>
                </c:pt>
                <c:pt idx="14453">
                  <c:v>277.22190000000001</c:v>
                </c:pt>
                <c:pt idx="14454">
                  <c:v>277.25630000000001</c:v>
                </c:pt>
                <c:pt idx="14455">
                  <c:v>277.29070000000002</c:v>
                </c:pt>
                <c:pt idx="14456">
                  <c:v>277.32510000000002</c:v>
                </c:pt>
                <c:pt idx="14457">
                  <c:v>277.3596</c:v>
                </c:pt>
                <c:pt idx="14458">
                  <c:v>277.39400000000001</c:v>
                </c:pt>
                <c:pt idx="14459">
                  <c:v>277.42840000000001</c:v>
                </c:pt>
                <c:pt idx="14460">
                  <c:v>277.46280000000002</c:v>
                </c:pt>
                <c:pt idx="14461">
                  <c:v>277.4973</c:v>
                </c:pt>
                <c:pt idx="14462">
                  <c:v>277.5317</c:v>
                </c:pt>
                <c:pt idx="14463">
                  <c:v>277.56610000000001</c:v>
                </c:pt>
                <c:pt idx="14464">
                  <c:v>277.60059999999999</c:v>
                </c:pt>
                <c:pt idx="14465">
                  <c:v>277.63499999999999</c:v>
                </c:pt>
                <c:pt idx="14466">
                  <c:v>277.6694</c:v>
                </c:pt>
                <c:pt idx="14467">
                  <c:v>277.70389999999998</c:v>
                </c:pt>
                <c:pt idx="14468">
                  <c:v>277.73829999999998</c:v>
                </c:pt>
                <c:pt idx="14469">
                  <c:v>277.77280000000002</c:v>
                </c:pt>
                <c:pt idx="14470">
                  <c:v>277.80720000000002</c:v>
                </c:pt>
                <c:pt idx="14471">
                  <c:v>277.8417</c:v>
                </c:pt>
                <c:pt idx="14472">
                  <c:v>277.87610000000001</c:v>
                </c:pt>
                <c:pt idx="14473">
                  <c:v>277.91059999999999</c:v>
                </c:pt>
                <c:pt idx="14474">
                  <c:v>277.94499999999999</c:v>
                </c:pt>
                <c:pt idx="14475">
                  <c:v>277.97949999999997</c:v>
                </c:pt>
                <c:pt idx="14476">
                  <c:v>278.01389999999998</c:v>
                </c:pt>
                <c:pt idx="14477">
                  <c:v>278.04840000000002</c:v>
                </c:pt>
                <c:pt idx="14478">
                  <c:v>278.0829</c:v>
                </c:pt>
                <c:pt idx="14479">
                  <c:v>278.11739999999998</c:v>
                </c:pt>
                <c:pt idx="14480">
                  <c:v>278.15179999999998</c:v>
                </c:pt>
                <c:pt idx="14481">
                  <c:v>278.18630000000002</c:v>
                </c:pt>
                <c:pt idx="14482">
                  <c:v>278.2208</c:v>
                </c:pt>
                <c:pt idx="14483">
                  <c:v>278.2552</c:v>
                </c:pt>
                <c:pt idx="14484">
                  <c:v>278.28969999999998</c:v>
                </c:pt>
                <c:pt idx="14485">
                  <c:v>278.32420000000002</c:v>
                </c:pt>
                <c:pt idx="14486">
                  <c:v>278.3587</c:v>
                </c:pt>
                <c:pt idx="14487">
                  <c:v>278.39319999999998</c:v>
                </c:pt>
                <c:pt idx="14488">
                  <c:v>278.42770000000002</c:v>
                </c:pt>
                <c:pt idx="14489">
                  <c:v>278.4622</c:v>
                </c:pt>
                <c:pt idx="14490">
                  <c:v>278.4966</c:v>
                </c:pt>
                <c:pt idx="14491">
                  <c:v>278.53109999999998</c:v>
                </c:pt>
                <c:pt idx="14492">
                  <c:v>278.56560000000002</c:v>
                </c:pt>
                <c:pt idx="14493">
                  <c:v>278.6001</c:v>
                </c:pt>
                <c:pt idx="14494">
                  <c:v>278.63459999999998</c:v>
                </c:pt>
                <c:pt idx="14495">
                  <c:v>278.66910000000001</c:v>
                </c:pt>
                <c:pt idx="14496">
                  <c:v>278.70359999999999</c:v>
                </c:pt>
                <c:pt idx="14497">
                  <c:v>278.73809999999997</c:v>
                </c:pt>
                <c:pt idx="14498">
                  <c:v>278.77260000000001</c:v>
                </c:pt>
                <c:pt idx="14499">
                  <c:v>278.80720000000002</c:v>
                </c:pt>
                <c:pt idx="14500">
                  <c:v>278.8417</c:v>
                </c:pt>
                <c:pt idx="14501">
                  <c:v>278.87619999999998</c:v>
                </c:pt>
                <c:pt idx="14502">
                  <c:v>278.91070000000002</c:v>
                </c:pt>
                <c:pt idx="14503">
                  <c:v>278.9452</c:v>
                </c:pt>
                <c:pt idx="14504">
                  <c:v>278.97969999999998</c:v>
                </c:pt>
                <c:pt idx="14505">
                  <c:v>279.01429999999999</c:v>
                </c:pt>
                <c:pt idx="14506">
                  <c:v>279.04880000000003</c:v>
                </c:pt>
                <c:pt idx="14507">
                  <c:v>279.08330000000001</c:v>
                </c:pt>
                <c:pt idx="14508">
                  <c:v>279.11779999999999</c:v>
                </c:pt>
                <c:pt idx="14509">
                  <c:v>279.1524</c:v>
                </c:pt>
                <c:pt idx="14510">
                  <c:v>279.18689999999998</c:v>
                </c:pt>
                <c:pt idx="14511">
                  <c:v>279.22140000000002</c:v>
                </c:pt>
                <c:pt idx="14512">
                  <c:v>279.25599999999997</c:v>
                </c:pt>
                <c:pt idx="14513">
                  <c:v>279.29050000000001</c:v>
                </c:pt>
                <c:pt idx="14514">
                  <c:v>279.32510000000002</c:v>
                </c:pt>
                <c:pt idx="14515">
                  <c:v>279.3596</c:v>
                </c:pt>
                <c:pt idx="14516">
                  <c:v>279.39420000000001</c:v>
                </c:pt>
                <c:pt idx="14517">
                  <c:v>279.42869999999999</c:v>
                </c:pt>
                <c:pt idx="14518">
                  <c:v>279.4633</c:v>
                </c:pt>
                <c:pt idx="14519">
                  <c:v>279.49779999999998</c:v>
                </c:pt>
                <c:pt idx="14520">
                  <c:v>279.53230000000002</c:v>
                </c:pt>
                <c:pt idx="14521">
                  <c:v>279.56689999999998</c:v>
                </c:pt>
                <c:pt idx="14522">
                  <c:v>279.60149999999999</c:v>
                </c:pt>
                <c:pt idx="14523">
                  <c:v>279.63600000000002</c:v>
                </c:pt>
                <c:pt idx="14524">
                  <c:v>279.67059999999998</c:v>
                </c:pt>
                <c:pt idx="14525">
                  <c:v>279.70519999999999</c:v>
                </c:pt>
                <c:pt idx="14526">
                  <c:v>279.73970000000003</c:v>
                </c:pt>
                <c:pt idx="14527">
                  <c:v>279.77429999999998</c:v>
                </c:pt>
                <c:pt idx="14528">
                  <c:v>279.80889999999999</c:v>
                </c:pt>
                <c:pt idx="14529">
                  <c:v>279.84339999999997</c:v>
                </c:pt>
                <c:pt idx="14530">
                  <c:v>279.87799999999999</c:v>
                </c:pt>
                <c:pt idx="14531">
                  <c:v>279.9126</c:v>
                </c:pt>
                <c:pt idx="14532">
                  <c:v>279.94720000000001</c:v>
                </c:pt>
                <c:pt idx="14533">
                  <c:v>279.98180000000002</c:v>
                </c:pt>
                <c:pt idx="14534">
                  <c:v>280.01639999999998</c:v>
                </c:pt>
                <c:pt idx="14535">
                  <c:v>280.05090000000001</c:v>
                </c:pt>
                <c:pt idx="14536">
                  <c:v>280.08550000000002</c:v>
                </c:pt>
                <c:pt idx="14537">
                  <c:v>280.12009999999998</c:v>
                </c:pt>
                <c:pt idx="14538">
                  <c:v>280.15469999999999</c:v>
                </c:pt>
                <c:pt idx="14539">
                  <c:v>280.1893</c:v>
                </c:pt>
                <c:pt idx="14540">
                  <c:v>280.22390000000001</c:v>
                </c:pt>
                <c:pt idx="14541">
                  <c:v>280.25850000000003</c:v>
                </c:pt>
                <c:pt idx="14542">
                  <c:v>280.29309999999998</c:v>
                </c:pt>
                <c:pt idx="14543">
                  <c:v>280.32769999999999</c:v>
                </c:pt>
                <c:pt idx="14544">
                  <c:v>280.3623</c:v>
                </c:pt>
                <c:pt idx="14545">
                  <c:v>280.39690000000002</c:v>
                </c:pt>
                <c:pt idx="14546">
                  <c:v>280.43150000000003</c:v>
                </c:pt>
                <c:pt idx="14547">
                  <c:v>280.46620000000001</c:v>
                </c:pt>
                <c:pt idx="14548">
                  <c:v>280.50080000000003</c:v>
                </c:pt>
                <c:pt idx="14549">
                  <c:v>280.53539999999998</c:v>
                </c:pt>
                <c:pt idx="14550">
                  <c:v>280.57</c:v>
                </c:pt>
                <c:pt idx="14551">
                  <c:v>280.6046</c:v>
                </c:pt>
                <c:pt idx="14552">
                  <c:v>280.63929999999999</c:v>
                </c:pt>
                <c:pt idx="14553">
                  <c:v>280.6739</c:v>
                </c:pt>
                <c:pt idx="14554">
                  <c:v>280.70850000000002</c:v>
                </c:pt>
                <c:pt idx="14555">
                  <c:v>280.74310000000003</c:v>
                </c:pt>
                <c:pt idx="14556">
                  <c:v>280.77780000000001</c:v>
                </c:pt>
                <c:pt idx="14557">
                  <c:v>280.81240000000003</c:v>
                </c:pt>
                <c:pt idx="14558">
                  <c:v>280.84699999999998</c:v>
                </c:pt>
                <c:pt idx="14559">
                  <c:v>280.88170000000002</c:v>
                </c:pt>
                <c:pt idx="14560">
                  <c:v>280.91629999999998</c:v>
                </c:pt>
                <c:pt idx="14561">
                  <c:v>280.95100000000002</c:v>
                </c:pt>
                <c:pt idx="14562">
                  <c:v>280.98559999999998</c:v>
                </c:pt>
                <c:pt idx="14563">
                  <c:v>281.02030000000002</c:v>
                </c:pt>
                <c:pt idx="14564">
                  <c:v>281.05489999999998</c:v>
                </c:pt>
                <c:pt idx="14565">
                  <c:v>281.08949999999999</c:v>
                </c:pt>
                <c:pt idx="14566">
                  <c:v>281.12419999999997</c:v>
                </c:pt>
                <c:pt idx="14567">
                  <c:v>281.15879999999999</c:v>
                </c:pt>
                <c:pt idx="14568">
                  <c:v>281.19349999999997</c:v>
                </c:pt>
                <c:pt idx="14569">
                  <c:v>281.22820000000002</c:v>
                </c:pt>
                <c:pt idx="14570">
                  <c:v>281.26280000000003</c:v>
                </c:pt>
                <c:pt idx="14571">
                  <c:v>281.29750000000001</c:v>
                </c:pt>
                <c:pt idx="14572">
                  <c:v>281.3322</c:v>
                </c:pt>
                <c:pt idx="14573">
                  <c:v>281.36680000000001</c:v>
                </c:pt>
                <c:pt idx="14574">
                  <c:v>281.4015</c:v>
                </c:pt>
                <c:pt idx="14575">
                  <c:v>281.43619999999999</c:v>
                </c:pt>
                <c:pt idx="14576">
                  <c:v>281.47089999999997</c:v>
                </c:pt>
                <c:pt idx="14577">
                  <c:v>281.50549999999998</c:v>
                </c:pt>
                <c:pt idx="14578">
                  <c:v>281.54020000000003</c:v>
                </c:pt>
                <c:pt idx="14579">
                  <c:v>281.57490000000001</c:v>
                </c:pt>
                <c:pt idx="14580">
                  <c:v>281.6096</c:v>
                </c:pt>
                <c:pt idx="14581">
                  <c:v>281.64429999999999</c:v>
                </c:pt>
                <c:pt idx="14582">
                  <c:v>281.67899999999997</c:v>
                </c:pt>
                <c:pt idx="14583">
                  <c:v>281.71359999999999</c:v>
                </c:pt>
                <c:pt idx="14584">
                  <c:v>281.74829999999997</c:v>
                </c:pt>
                <c:pt idx="14585">
                  <c:v>281.78300000000002</c:v>
                </c:pt>
                <c:pt idx="14586">
                  <c:v>281.8177</c:v>
                </c:pt>
                <c:pt idx="14587">
                  <c:v>281.85239999999999</c:v>
                </c:pt>
                <c:pt idx="14588">
                  <c:v>281.88709999999998</c:v>
                </c:pt>
                <c:pt idx="14589">
                  <c:v>281.92180000000002</c:v>
                </c:pt>
                <c:pt idx="14590">
                  <c:v>281.95650000000001</c:v>
                </c:pt>
                <c:pt idx="14591">
                  <c:v>281.99119999999999</c:v>
                </c:pt>
                <c:pt idx="14592">
                  <c:v>282.02589999999998</c:v>
                </c:pt>
                <c:pt idx="14593">
                  <c:v>282.06060000000002</c:v>
                </c:pt>
                <c:pt idx="14594">
                  <c:v>282.09539999999998</c:v>
                </c:pt>
                <c:pt idx="14595">
                  <c:v>282.13010000000003</c:v>
                </c:pt>
                <c:pt idx="14596">
                  <c:v>282.16480000000001</c:v>
                </c:pt>
                <c:pt idx="14597">
                  <c:v>282.1995</c:v>
                </c:pt>
                <c:pt idx="14598">
                  <c:v>282.23419999999999</c:v>
                </c:pt>
                <c:pt idx="14599">
                  <c:v>282.26900000000001</c:v>
                </c:pt>
                <c:pt idx="14600">
                  <c:v>282.30369999999999</c:v>
                </c:pt>
                <c:pt idx="14601">
                  <c:v>282.33839999999998</c:v>
                </c:pt>
                <c:pt idx="14602">
                  <c:v>282.37310000000002</c:v>
                </c:pt>
                <c:pt idx="14603">
                  <c:v>282.40789999999998</c:v>
                </c:pt>
                <c:pt idx="14604">
                  <c:v>282.44260000000003</c:v>
                </c:pt>
                <c:pt idx="14605">
                  <c:v>282.47739999999999</c:v>
                </c:pt>
                <c:pt idx="14606">
                  <c:v>282.51209999999998</c:v>
                </c:pt>
                <c:pt idx="14607">
                  <c:v>282.54680000000002</c:v>
                </c:pt>
                <c:pt idx="14608">
                  <c:v>282.58159999999998</c:v>
                </c:pt>
                <c:pt idx="14609">
                  <c:v>282.61630000000002</c:v>
                </c:pt>
                <c:pt idx="14610">
                  <c:v>282.65109999999999</c:v>
                </c:pt>
                <c:pt idx="14611">
                  <c:v>282.68579999999997</c:v>
                </c:pt>
                <c:pt idx="14612">
                  <c:v>282.72059999999999</c:v>
                </c:pt>
                <c:pt idx="14613">
                  <c:v>282.75529999999998</c:v>
                </c:pt>
                <c:pt idx="14614">
                  <c:v>282.7901</c:v>
                </c:pt>
                <c:pt idx="14615">
                  <c:v>282.82479999999998</c:v>
                </c:pt>
                <c:pt idx="14616">
                  <c:v>282.8596</c:v>
                </c:pt>
                <c:pt idx="14617">
                  <c:v>282.89429999999999</c:v>
                </c:pt>
                <c:pt idx="14618">
                  <c:v>282.92910000000001</c:v>
                </c:pt>
                <c:pt idx="14619">
                  <c:v>282.96390000000002</c:v>
                </c:pt>
                <c:pt idx="14620">
                  <c:v>282.99869999999999</c:v>
                </c:pt>
                <c:pt idx="14621">
                  <c:v>283.03339999999997</c:v>
                </c:pt>
                <c:pt idx="14622">
                  <c:v>283.06819999999999</c:v>
                </c:pt>
                <c:pt idx="14623">
                  <c:v>283.10300000000001</c:v>
                </c:pt>
                <c:pt idx="14624">
                  <c:v>283.13780000000003</c:v>
                </c:pt>
                <c:pt idx="14625">
                  <c:v>283.17250000000001</c:v>
                </c:pt>
                <c:pt idx="14626">
                  <c:v>283.20729999999998</c:v>
                </c:pt>
                <c:pt idx="14627">
                  <c:v>283.24209999999999</c:v>
                </c:pt>
                <c:pt idx="14628">
                  <c:v>283.27690000000001</c:v>
                </c:pt>
                <c:pt idx="14629">
                  <c:v>283.31169999999997</c:v>
                </c:pt>
                <c:pt idx="14630">
                  <c:v>283.34649999999999</c:v>
                </c:pt>
                <c:pt idx="14631">
                  <c:v>283.38130000000001</c:v>
                </c:pt>
                <c:pt idx="14632">
                  <c:v>283.416</c:v>
                </c:pt>
                <c:pt idx="14633">
                  <c:v>283.45080000000002</c:v>
                </c:pt>
                <c:pt idx="14634">
                  <c:v>283.48559999999998</c:v>
                </c:pt>
                <c:pt idx="14635">
                  <c:v>283.5204</c:v>
                </c:pt>
                <c:pt idx="14636">
                  <c:v>283.55520000000001</c:v>
                </c:pt>
                <c:pt idx="14637">
                  <c:v>283.59010000000001</c:v>
                </c:pt>
                <c:pt idx="14638">
                  <c:v>283.62479999999999</c:v>
                </c:pt>
                <c:pt idx="14639">
                  <c:v>283.65969999999999</c:v>
                </c:pt>
                <c:pt idx="14640">
                  <c:v>283.69450000000001</c:v>
                </c:pt>
                <c:pt idx="14641">
                  <c:v>283.72930000000002</c:v>
                </c:pt>
                <c:pt idx="14642">
                  <c:v>283.76409999999998</c:v>
                </c:pt>
                <c:pt idx="14643">
                  <c:v>283.7989</c:v>
                </c:pt>
                <c:pt idx="14644">
                  <c:v>283.83370000000002</c:v>
                </c:pt>
                <c:pt idx="14645">
                  <c:v>283.86860000000001</c:v>
                </c:pt>
                <c:pt idx="14646">
                  <c:v>283.90339999999998</c:v>
                </c:pt>
                <c:pt idx="14647">
                  <c:v>283.93819999999999</c:v>
                </c:pt>
                <c:pt idx="14648">
                  <c:v>283.97309999999999</c:v>
                </c:pt>
                <c:pt idx="14649">
                  <c:v>284.00790000000001</c:v>
                </c:pt>
                <c:pt idx="14650">
                  <c:v>284.04270000000002</c:v>
                </c:pt>
                <c:pt idx="14651">
                  <c:v>284.07749999999999</c:v>
                </c:pt>
                <c:pt idx="14652">
                  <c:v>284.11239999999998</c:v>
                </c:pt>
                <c:pt idx="14653">
                  <c:v>284.1472</c:v>
                </c:pt>
                <c:pt idx="14654">
                  <c:v>284.18209999999999</c:v>
                </c:pt>
                <c:pt idx="14655">
                  <c:v>284.21690000000001</c:v>
                </c:pt>
                <c:pt idx="14656">
                  <c:v>284.25170000000003</c:v>
                </c:pt>
                <c:pt idx="14657">
                  <c:v>284.28660000000002</c:v>
                </c:pt>
                <c:pt idx="14658">
                  <c:v>284.32139999999998</c:v>
                </c:pt>
                <c:pt idx="14659">
                  <c:v>284.35629999999998</c:v>
                </c:pt>
                <c:pt idx="14660">
                  <c:v>284.39109999999999</c:v>
                </c:pt>
                <c:pt idx="14661">
                  <c:v>284.42599999999999</c:v>
                </c:pt>
                <c:pt idx="14662">
                  <c:v>284.46089999999998</c:v>
                </c:pt>
                <c:pt idx="14663">
                  <c:v>284.4957</c:v>
                </c:pt>
                <c:pt idx="14664">
                  <c:v>284.53059999999999</c:v>
                </c:pt>
                <c:pt idx="14665">
                  <c:v>284.56549999999999</c:v>
                </c:pt>
                <c:pt idx="14666">
                  <c:v>284.6003</c:v>
                </c:pt>
                <c:pt idx="14667">
                  <c:v>284.6352</c:v>
                </c:pt>
                <c:pt idx="14668">
                  <c:v>284.67009999999999</c:v>
                </c:pt>
                <c:pt idx="14669">
                  <c:v>284.70490000000001</c:v>
                </c:pt>
                <c:pt idx="14670">
                  <c:v>284.7398</c:v>
                </c:pt>
                <c:pt idx="14671">
                  <c:v>284.7747</c:v>
                </c:pt>
                <c:pt idx="14672">
                  <c:v>284.80959999999999</c:v>
                </c:pt>
                <c:pt idx="14673">
                  <c:v>284.84449999999998</c:v>
                </c:pt>
                <c:pt idx="14674">
                  <c:v>284.8793</c:v>
                </c:pt>
                <c:pt idx="14675">
                  <c:v>284.91419999999999</c:v>
                </c:pt>
                <c:pt idx="14676">
                  <c:v>284.94909999999999</c:v>
                </c:pt>
                <c:pt idx="14677">
                  <c:v>284.98399999999998</c:v>
                </c:pt>
                <c:pt idx="14678">
                  <c:v>285.01889999999997</c:v>
                </c:pt>
                <c:pt idx="14679">
                  <c:v>285.05380000000002</c:v>
                </c:pt>
                <c:pt idx="14680">
                  <c:v>285.08870000000002</c:v>
                </c:pt>
                <c:pt idx="14681">
                  <c:v>285.12360000000001</c:v>
                </c:pt>
                <c:pt idx="14682">
                  <c:v>285.1585</c:v>
                </c:pt>
                <c:pt idx="14683">
                  <c:v>285.1934</c:v>
                </c:pt>
                <c:pt idx="14684">
                  <c:v>285.22829999999999</c:v>
                </c:pt>
                <c:pt idx="14685">
                  <c:v>285.26319999999998</c:v>
                </c:pt>
                <c:pt idx="14686">
                  <c:v>285.29809999999998</c:v>
                </c:pt>
                <c:pt idx="14687">
                  <c:v>285.33300000000003</c:v>
                </c:pt>
                <c:pt idx="14688">
                  <c:v>285.36790000000002</c:v>
                </c:pt>
                <c:pt idx="14689">
                  <c:v>285.40289999999999</c:v>
                </c:pt>
                <c:pt idx="14690">
                  <c:v>285.43779999999998</c:v>
                </c:pt>
                <c:pt idx="14691">
                  <c:v>285.47269999999997</c:v>
                </c:pt>
                <c:pt idx="14692">
                  <c:v>285.50760000000002</c:v>
                </c:pt>
                <c:pt idx="14693">
                  <c:v>285.54250000000002</c:v>
                </c:pt>
                <c:pt idx="14694">
                  <c:v>285.57749999999999</c:v>
                </c:pt>
                <c:pt idx="14695">
                  <c:v>285.61239999999998</c:v>
                </c:pt>
                <c:pt idx="14696">
                  <c:v>285.64729999999997</c:v>
                </c:pt>
                <c:pt idx="14697">
                  <c:v>285.6823</c:v>
                </c:pt>
                <c:pt idx="14698">
                  <c:v>285.71719999999999</c:v>
                </c:pt>
                <c:pt idx="14699">
                  <c:v>285.75209999999998</c:v>
                </c:pt>
                <c:pt idx="14700">
                  <c:v>285.78710000000001</c:v>
                </c:pt>
                <c:pt idx="14701">
                  <c:v>285.822</c:v>
                </c:pt>
                <c:pt idx="14702">
                  <c:v>285.85700000000003</c:v>
                </c:pt>
                <c:pt idx="14703">
                  <c:v>285.89190000000002</c:v>
                </c:pt>
                <c:pt idx="14704">
                  <c:v>285.92680000000001</c:v>
                </c:pt>
                <c:pt idx="14705">
                  <c:v>285.96179999999998</c:v>
                </c:pt>
                <c:pt idx="14706">
                  <c:v>285.99669999999998</c:v>
                </c:pt>
                <c:pt idx="14707">
                  <c:v>286.0317</c:v>
                </c:pt>
                <c:pt idx="14708">
                  <c:v>286.06670000000003</c:v>
                </c:pt>
                <c:pt idx="14709">
                  <c:v>286.10160000000002</c:v>
                </c:pt>
                <c:pt idx="14710">
                  <c:v>286.13659999999999</c:v>
                </c:pt>
                <c:pt idx="14711">
                  <c:v>286.17149999999998</c:v>
                </c:pt>
                <c:pt idx="14712">
                  <c:v>286.20650000000001</c:v>
                </c:pt>
                <c:pt idx="14713">
                  <c:v>286.24149999999997</c:v>
                </c:pt>
                <c:pt idx="14714">
                  <c:v>286.2765</c:v>
                </c:pt>
                <c:pt idx="14715">
                  <c:v>286.31139999999999</c:v>
                </c:pt>
                <c:pt idx="14716">
                  <c:v>286.34640000000002</c:v>
                </c:pt>
                <c:pt idx="14717">
                  <c:v>286.38139999999999</c:v>
                </c:pt>
                <c:pt idx="14718">
                  <c:v>286.41640000000001</c:v>
                </c:pt>
                <c:pt idx="14719">
                  <c:v>286.4513</c:v>
                </c:pt>
                <c:pt idx="14720">
                  <c:v>286.48630000000003</c:v>
                </c:pt>
                <c:pt idx="14721">
                  <c:v>286.5213</c:v>
                </c:pt>
                <c:pt idx="14722">
                  <c:v>286.55630000000002</c:v>
                </c:pt>
                <c:pt idx="14723">
                  <c:v>286.59129999999999</c:v>
                </c:pt>
                <c:pt idx="14724">
                  <c:v>286.62630000000001</c:v>
                </c:pt>
                <c:pt idx="14725">
                  <c:v>286.66129999999998</c:v>
                </c:pt>
                <c:pt idx="14726">
                  <c:v>286.69630000000001</c:v>
                </c:pt>
                <c:pt idx="14727">
                  <c:v>286.7312</c:v>
                </c:pt>
                <c:pt idx="14728">
                  <c:v>286.76620000000003</c:v>
                </c:pt>
                <c:pt idx="14729">
                  <c:v>286.80119999999999</c:v>
                </c:pt>
                <c:pt idx="14730">
                  <c:v>286.83620000000002</c:v>
                </c:pt>
                <c:pt idx="14731">
                  <c:v>286.87119999999999</c:v>
                </c:pt>
                <c:pt idx="14732">
                  <c:v>286.90629999999999</c:v>
                </c:pt>
                <c:pt idx="14733">
                  <c:v>286.94130000000001</c:v>
                </c:pt>
                <c:pt idx="14734">
                  <c:v>286.97629999999998</c:v>
                </c:pt>
                <c:pt idx="14735">
                  <c:v>287.01130000000001</c:v>
                </c:pt>
                <c:pt idx="14736">
                  <c:v>287.04629999999997</c:v>
                </c:pt>
                <c:pt idx="14737">
                  <c:v>287.0813</c:v>
                </c:pt>
                <c:pt idx="14738">
                  <c:v>287.1164</c:v>
                </c:pt>
                <c:pt idx="14739">
                  <c:v>287.15140000000002</c:v>
                </c:pt>
                <c:pt idx="14740">
                  <c:v>287.18639999999999</c:v>
                </c:pt>
                <c:pt idx="14741">
                  <c:v>287.22140000000002</c:v>
                </c:pt>
                <c:pt idx="14742">
                  <c:v>287.25650000000002</c:v>
                </c:pt>
                <c:pt idx="14743">
                  <c:v>287.29149999999998</c:v>
                </c:pt>
                <c:pt idx="14744">
                  <c:v>287.32650000000001</c:v>
                </c:pt>
                <c:pt idx="14745">
                  <c:v>287.36149999999998</c:v>
                </c:pt>
                <c:pt idx="14746">
                  <c:v>287.39659999999998</c:v>
                </c:pt>
                <c:pt idx="14747">
                  <c:v>287.4316</c:v>
                </c:pt>
                <c:pt idx="14748">
                  <c:v>287.4667</c:v>
                </c:pt>
                <c:pt idx="14749">
                  <c:v>287.50170000000003</c:v>
                </c:pt>
                <c:pt idx="14750">
                  <c:v>287.53680000000003</c:v>
                </c:pt>
                <c:pt idx="14751">
                  <c:v>287.5718</c:v>
                </c:pt>
                <c:pt idx="14752">
                  <c:v>287.6069</c:v>
                </c:pt>
                <c:pt idx="14753">
                  <c:v>287.64190000000002</c:v>
                </c:pt>
                <c:pt idx="14754">
                  <c:v>287.67700000000002</c:v>
                </c:pt>
                <c:pt idx="14755">
                  <c:v>287.71199999999999</c:v>
                </c:pt>
                <c:pt idx="14756">
                  <c:v>287.74709999999999</c:v>
                </c:pt>
                <c:pt idx="14757">
                  <c:v>287.78219999999999</c:v>
                </c:pt>
                <c:pt idx="14758">
                  <c:v>287.81720000000001</c:v>
                </c:pt>
                <c:pt idx="14759">
                  <c:v>287.85230000000001</c:v>
                </c:pt>
                <c:pt idx="14760">
                  <c:v>287.88740000000001</c:v>
                </c:pt>
                <c:pt idx="14761">
                  <c:v>287.92239999999998</c:v>
                </c:pt>
                <c:pt idx="14762">
                  <c:v>287.95749999999998</c:v>
                </c:pt>
                <c:pt idx="14763">
                  <c:v>287.99259999999998</c:v>
                </c:pt>
                <c:pt idx="14764">
                  <c:v>288.02760000000001</c:v>
                </c:pt>
                <c:pt idx="14765">
                  <c:v>288.06270000000001</c:v>
                </c:pt>
                <c:pt idx="14766">
                  <c:v>288.09780000000001</c:v>
                </c:pt>
                <c:pt idx="14767">
                  <c:v>288.13290000000001</c:v>
                </c:pt>
                <c:pt idx="14768">
                  <c:v>288.16800000000001</c:v>
                </c:pt>
                <c:pt idx="14769">
                  <c:v>288.20310000000001</c:v>
                </c:pt>
                <c:pt idx="14770">
                  <c:v>288.23809999999997</c:v>
                </c:pt>
                <c:pt idx="14771">
                  <c:v>288.27319999999997</c:v>
                </c:pt>
                <c:pt idx="14772">
                  <c:v>288.30829999999997</c:v>
                </c:pt>
                <c:pt idx="14773">
                  <c:v>288.34339999999997</c:v>
                </c:pt>
                <c:pt idx="14774">
                  <c:v>288.37849999999997</c:v>
                </c:pt>
                <c:pt idx="14775">
                  <c:v>288.41359999999997</c:v>
                </c:pt>
                <c:pt idx="14776">
                  <c:v>288.44869999999997</c:v>
                </c:pt>
                <c:pt idx="14777">
                  <c:v>288.48379999999997</c:v>
                </c:pt>
                <c:pt idx="14778">
                  <c:v>288.51889999999997</c:v>
                </c:pt>
                <c:pt idx="14779">
                  <c:v>288.55399999999997</c:v>
                </c:pt>
                <c:pt idx="14780">
                  <c:v>288.58909999999997</c:v>
                </c:pt>
                <c:pt idx="14781">
                  <c:v>288.62430000000001</c:v>
                </c:pt>
                <c:pt idx="14782">
                  <c:v>288.65940000000001</c:v>
                </c:pt>
                <c:pt idx="14783">
                  <c:v>288.69450000000001</c:v>
                </c:pt>
                <c:pt idx="14784">
                  <c:v>288.7296</c:v>
                </c:pt>
                <c:pt idx="14785">
                  <c:v>288.7647</c:v>
                </c:pt>
                <c:pt idx="14786">
                  <c:v>288.79989999999998</c:v>
                </c:pt>
                <c:pt idx="14787">
                  <c:v>288.83499999999998</c:v>
                </c:pt>
                <c:pt idx="14788">
                  <c:v>288.87009999999998</c:v>
                </c:pt>
                <c:pt idx="14789">
                  <c:v>288.90519999999998</c:v>
                </c:pt>
                <c:pt idx="14790">
                  <c:v>288.94040000000001</c:v>
                </c:pt>
                <c:pt idx="14791">
                  <c:v>288.97550000000001</c:v>
                </c:pt>
                <c:pt idx="14792">
                  <c:v>289.01069999999999</c:v>
                </c:pt>
                <c:pt idx="14793">
                  <c:v>289.04579999999999</c:v>
                </c:pt>
                <c:pt idx="14794">
                  <c:v>289.08089999999999</c:v>
                </c:pt>
                <c:pt idx="14795">
                  <c:v>289.11610000000002</c:v>
                </c:pt>
                <c:pt idx="14796">
                  <c:v>289.15120000000002</c:v>
                </c:pt>
                <c:pt idx="14797">
                  <c:v>289.18630000000002</c:v>
                </c:pt>
                <c:pt idx="14798">
                  <c:v>289.22149999999999</c:v>
                </c:pt>
                <c:pt idx="14799">
                  <c:v>289.25670000000002</c:v>
                </c:pt>
                <c:pt idx="14800">
                  <c:v>289.29180000000002</c:v>
                </c:pt>
                <c:pt idx="14801">
                  <c:v>289.327</c:v>
                </c:pt>
                <c:pt idx="14802">
                  <c:v>289.3621</c:v>
                </c:pt>
                <c:pt idx="14803">
                  <c:v>289.39729999999997</c:v>
                </c:pt>
                <c:pt idx="14804">
                  <c:v>289.43239999999997</c:v>
                </c:pt>
                <c:pt idx="14805">
                  <c:v>289.4676</c:v>
                </c:pt>
                <c:pt idx="14806">
                  <c:v>289.50279999999998</c:v>
                </c:pt>
                <c:pt idx="14807">
                  <c:v>289.53789999999998</c:v>
                </c:pt>
                <c:pt idx="14808">
                  <c:v>289.57310000000001</c:v>
                </c:pt>
                <c:pt idx="14809">
                  <c:v>289.60829999999999</c:v>
                </c:pt>
                <c:pt idx="14810">
                  <c:v>289.64350000000002</c:v>
                </c:pt>
                <c:pt idx="14811">
                  <c:v>289.67860000000002</c:v>
                </c:pt>
                <c:pt idx="14812">
                  <c:v>289.71379999999999</c:v>
                </c:pt>
                <c:pt idx="14813">
                  <c:v>289.74900000000002</c:v>
                </c:pt>
                <c:pt idx="14814">
                  <c:v>289.7842</c:v>
                </c:pt>
                <c:pt idx="14815">
                  <c:v>289.81939999999997</c:v>
                </c:pt>
                <c:pt idx="14816">
                  <c:v>289.8546</c:v>
                </c:pt>
                <c:pt idx="14817">
                  <c:v>289.8897</c:v>
                </c:pt>
                <c:pt idx="14818">
                  <c:v>289.92489999999998</c:v>
                </c:pt>
                <c:pt idx="14819">
                  <c:v>289.96010000000001</c:v>
                </c:pt>
                <c:pt idx="14820">
                  <c:v>289.99529999999999</c:v>
                </c:pt>
                <c:pt idx="14821">
                  <c:v>290.03050000000002</c:v>
                </c:pt>
                <c:pt idx="14822">
                  <c:v>290.06569999999999</c:v>
                </c:pt>
                <c:pt idx="14823">
                  <c:v>290.10090000000002</c:v>
                </c:pt>
                <c:pt idx="14824">
                  <c:v>290.1361</c:v>
                </c:pt>
                <c:pt idx="14825">
                  <c:v>290.17129999999997</c:v>
                </c:pt>
                <c:pt idx="14826">
                  <c:v>290.20650000000001</c:v>
                </c:pt>
                <c:pt idx="14827">
                  <c:v>290.24180000000001</c:v>
                </c:pt>
                <c:pt idx="14828">
                  <c:v>290.27690000000001</c:v>
                </c:pt>
                <c:pt idx="14829">
                  <c:v>290.31220000000002</c:v>
                </c:pt>
                <c:pt idx="14830">
                  <c:v>290.34739999999999</c:v>
                </c:pt>
                <c:pt idx="14831">
                  <c:v>290.38260000000002</c:v>
                </c:pt>
                <c:pt idx="14832">
                  <c:v>290.4178</c:v>
                </c:pt>
                <c:pt idx="14833">
                  <c:v>290.45310000000001</c:v>
                </c:pt>
                <c:pt idx="14834">
                  <c:v>290.48829999999998</c:v>
                </c:pt>
                <c:pt idx="14835">
                  <c:v>290.52350000000001</c:v>
                </c:pt>
                <c:pt idx="14836">
                  <c:v>290.55869999999999</c:v>
                </c:pt>
                <c:pt idx="14837">
                  <c:v>290.59399999999999</c:v>
                </c:pt>
                <c:pt idx="14838">
                  <c:v>290.62920000000003</c:v>
                </c:pt>
                <c:pt idx="14839">
                  <c:v>290.6644</c:v>
                </c:pt>
                <c:pt idx="14840">
                  <c:v>290.69970000000001</c:v>
                </c:pt>
                <c:pt idx="14841">
                  <c:v>290.73489999999998</c:v>
                </c:pt>
                <c:pt idx="14842">
                  <c:v>290.77019999999999</c:v>
                </c:pt>
                <c:pt idx="14843">
                  <c:v>290.80540000000002</c:v>
                </c:pt>
                <c:pt idx="14844">
                  <c:v>290.84070000000003</c:v>
                </c:pt>
                <c:pt idx="14845">
                  <c:v>290.8759</c:v>
                </c:pt>
                <c:pt idx="14846">
                  <c:v>290.91120000000001</c:v>
                </c:pt>
                <c:pt idx="14847">
                  <c:v>290.94639999999998</c:v>
                </c:pt>
                <c:pt idx="14848">
                  <c:v>290.98169999999999</c:v>
                </c:pt>
                <c:pt idx="14849">
                  <c:v>291.01690000000002</c:v>
                </c:pt>
                <c:pt idx="14850">
                  <c:v>291.05220000000003</c:v>
                </c:pt>
                <c:pt idx="14851">
                  <c:v>291.0874</c:v>
                </c:pt>
                <c:pt idx="14852">
                  <c:v>291.12270000000001</c:v>
                </c:pt>
                <c:pt idx="14853">
                  <c:v>291.15800000000002</c:v>
                </c:pt>
                <c:pt idx="14854">
                  <c:v>291.19319999999999</c:v>
                </c:pt>
                <c:pt idx="14855">
                  <c:v>291.2285</c:v>
                </c:pt>
                <c:pt idx="14856">
                  <c:v>291.2638</c:v>
                </c:pt>
                <c:pt idx="14857">
                  <c:v>291.29910000000001</c:v>
                </c:pt>
                <c:pt idx="14858">
                  <c:v>291.33440000000002</c:v>
                </c:pt>
                <c:pt idx="14859">
                  <c:v>291.36959999999999</c:v>
                </c:pt>
                <c:pt idx="14860">
                  <c:v>291.4049</c:v>
                </c:pt>
                <c:pt idx="14861">
                  <c:v>291.4402</c:v>
                </c:pt>
                <c:pt idx="14862">
                  <c:v>291.47550000000001</c:v>
                </c:pt>
                <c:pt idx="14863">
                  <c:v>291.51080000000002</c:v>
                </c:pt>
                <c:pt idx="14864">
                  <c:v>291.54610000000002</c:v>
                </c:pt>
                <c:pt idx="14865">
                  <c:v>291.5813</c:v>
                </c:pt>
                <c:pt idx="14866">
                  <c:v>291.61660000000001</c:v>
                </c:pt>
                <c:pt idx="14867">
                  <c:v>291.65190000000001</c:v>
                </c:pt>
                <c:pt idx="14868">
                  <c:v>291.68720000000002</c:v>
                </c:pt>
                <c:pt idx="14869">
                  <c:v>291.72250000000003</c:v>
                </c:pt>
                <c:pt idx="14870">
                  <c:v>291.75779999999997</c:v>
                </c:pt>
                <c:pt idx="14871">
                  <c:v>291.79320000000001</c:v>
                </c:pt>
                <c:pt idx="14872">
                  <c:v>291.82839999999999</c:v>
                </c:pt>
                <c:pt idx="14873">
                  <c:v>291.86369999999999</c:v>
                </c:pt>
                <c:pt idx="14874">
                  <c:v>291.89909999999998</c:v>
                </c:pt>
                <c:pt idx="14875">
                  <c:v>291.93439999999998</c:v>
                </c:pt>
                <c:pt idx="14876">
                  <c:v>291.96969999999999</c:v>
                </c:pt>
                <c:pt idx="14877">
                  <c:v>292.005</c:v>
                </c:pt>
                <c:pt idx="14878">
                  <c:v>292.0403</c:v>
                </c:pt>
                <c:pt idx="14879">
                  <c:v>292.07569999999998</c:v>
                </c:pt>
                <c:pt idx="14880">
                  <c:v>292.11099999999999</c:v>
                </c:pt>
                <c:pt idx="14881">
                  <c:v>292.1463</c:v>
                </c:pt>
                <c:pt idx="14882">
                  <c:v>292.1816</c:v>
                </c:pt>
                <c:pt idx="14883">
                  <c:v>292.21690000000001</c:v>
                </c:pt>
                <c:pt idx="14884">
                  <c:v>292.25229999999999</c:v>
                </c:pt>
                <c:pt idx="14885">
                  <c:v>292.2876</c:v>
                </c:pt>
                <c:pt idx="14886">
                  <c:v>292.32299999999998</c:v>
                </c:pt>
                <c:pt idx="14887">
                  <c:v>292.35829999999999</c:v>
                </c:pt>
                <c:pt idx="14888">
                  <c:v>292.39359999999999</c:v>
                </c:pt>
                <c:pt idx="14889">
                  <c:v>292.42899999999997</c:v>
                </c:pt>
                <c:pt idx="14890">
                  <c:v>292.46429999999998</c:v>
                </c:pt>
                <c:pt idx="14891">
                  <c:v>292.49970000000002</c:v>
                </c:pt>
                <c:pt idx="14892">
                  <c:v>292.53500000000003</c:v>
                </c:pt>
                <c:pt idx="14893">
                  <c:v>292.57040000000001</c:v>
                </c:pt>
                <c:pt idx="14894">
                  <c:v>292.60570000000001</c:v>
                </c:pt>
                <c:pt idx="14895">
                  <c:v>292.64109999999999</c:v>
                </c:pt>
                <c:pt idx="14896">
                  <c:v>292.67649999999998</c:v>
                </c:pt>
                <c:pt idx="14897">
                  <c:v>292.71179999999998</c:v>
                </c:pt>
                <c:pt idx="14898">
                  <c:v>292.74720000000002</c:v>
                </c:pt>
                <c:pt idx="14899">
                  <c:v>292.78250000000003</c:v>
                </c:pt>
                <c:pt idx="14900">
                  <c:v>292.81790000000001</c:v>
                </c:pt>
                <c:pt idx="14901">
                  <c:v>292.85329999999999</c:v>
                </c:pt>
                <c:pt idx="14902">
                  <c:v>292.8886</c:v>
                </c:pt>
                <c:pt idx="14903">
                  <c:v>292.92399999999998</c:v>
                </c:pt>
                <c:pt idx="14904">
                  <c:v>292.95940000000002</c:v>
                </c:pt>
                <c:pt idx="14905">
                  <c:v>292.9948</c:v>
                </c:pt>
                <c:pt idx="14906">
                  <c:v>293.03019999999998</c:v>
                </c:pt>
                <c:pt idx="14907">
                  <c:v>293.06549999999999</c:v>
                </c:pt>
                <c:pt idx="14908">
                  <c:v>293.10090000000002</c:v>
                </c:pt>
                <c:pt idx="14909">
                  <c:v>293.13630000000001</c:v>
                </c:pt>
                <c:pt idx="14910">
                  <c:v>293.17169999999999</c:v>
                </c:pt>
                <c:pt idx="14911">
                  <c:v>293.20710000000003</c:v>
                </c:pt>
                <c:pt idx="14912">
                  <c:v>293.24250000000001</c:v>
                </c:pt>
                <c:pt idx="14913">
                  <c:v>293.27789999999999</c:v>
                </c:pt>
                <c:pt idx="14914">
                  <c:v>293.31330000000003</c:v>
                </c:pt>
                <c:pt idx="14915">
                  <c:v>293.34870000000001</c:v>
                </c:pt>
                <c:pt idx="14916">
                  <c:v>293.38409999999999</c:v>
                </c:pt>
                <c:pt idx="14917">
                  <c:v>293.41950000000003</c:v>
                </c:pt>
                <c:pt idx="14918">
                  <c:v>293.45490000000001</c:v>
                </c:pt>
                <c:pt idx="14919">
                  <c:v>293.49029999999999</c:v>
                </c:pt>
                <c:pt idx="14920">
                  <c:v>293.52569999999997</c:v>
                </c:pt>
                <c:pt idx="14921">
                  <c:v>293.56110000000001</c:v>
                </c:pt>
                <c:pt idx="14922">
                  <c:v>293.59649999999999</c:v>
                </c:pt>
                <c:pt idx="14923">
                  <c:v>293.63189999999997</c:v>
                </c:pt>
                <c:pt idx="14924">
                  <c:v>293.66739999999999</c:v>
                </c:pt>
                <c:pt idx="14925">
                  <c:v>293.70280000000002</c:v>
                </c:pt>
                <c:pt idx="14926">
                  <c:v>293.73820000000001</c:v>
                </c:pt>
                <c:pt idx="14927">
                  <c:v>293.77359999999999</c:v>
                </c:pt>
                <c:pt idx="14928">
                  <c:v>293.8091</c:v>
                </c:pt>
                <c:pt idx="14929">
                  <c:v>293.84449999999998</c:v>
                </c:pt>
                <c:pt idx="14930">
                  <c:v>293.87990000000002</c:v>
                </c:pt>
                <c:pt idx="14931">
                  <c:v>293.9153</c:v>
                </c:pt>
                <c:pt idx="14932">
                  <c:v>293.95080000000002</c:v>
                </c:pt>
                <c:pt idx="14933">
                  <c:v>293.9862</c:v>
                </c:pt>
                <c:pt idx="14934">
                  <c:v>294.02159999999998</c:v>
                </c:pt>
                <c:pt idx="14935">
                  <c:v>294.05709999999999</c:v>
                </c:pt>
                <c:pt idx="14936">
                  <c:v>294.09249999999997</c:v>
                </c:pt>
                <c:pt idx="14937">
                  <c:v>294.12799999999999</c:v>
                </c:pt>
                <c:pt idx="14938">
                  <c:v>294.16340000000002</c:v>
                </c:pt>
                <c:pt idx="14939">
                  <c:v>294.19889999999998</c:v>
                </c:pt>
                <c:pt idx="14940">
                  <c:v>294.23430000000002</c:v>
                </c:pt>
                <c:pt idx="14941">
                  <c:v>294.26979999999998</c:v>
                </c:pt>
                <c:pt idx="14942">
                  <c:v>294.30520000000001</c:v>
                </c:pt>
                <c:pt idx="14943">
                  <c:v>294.34070000000003</c:v>
                </c:pt>
                <c:pt idx="14944">
                  <c:v>294.37619999999998</c:v>
                </c:pt>
                <c:pt idx="14945">
                  <c:v>294.41160000000002</c:v>
                </c:pt>
                <c:pt idx="14946">
                  <c:v>294.44709999999998</c:v>
                </c:pt>
                <c:pt idx="14947">
                  <c:v>294.48250000000002</c:v>
                </c:pt>
                <c:pt idx="14948">
                  <c:v>294.51799999999997</c:v>
                </c:pt>
                <c:pt idx="14949">
                  <c:v>294.55349999999999</c:v>
                </c:pt>
                <c:pt idx="14950">
                  <c:v>294.589</c:v>
                </c:pt>
                <c:pt idx="14951">
                  <c:v>294.62450000000001</c:v>
                </c:pt>
                <c:pt idx="14952">
                  <c:v>294.65989999999999</c:v>
                </c:pt>
                <c:pt idx="14953">
                  <c:v>294.69540000000001</c:v>
                </c:pt>
                <c:pt idx="14954">
                  <c:v>294.73090000000002</c:v>
                </c:pt>
                <c:pt idx="14955">
                  <c:v>294.76639999999998</c:v>
                </c:pt>
                <c:pt idx="14956">
                  <c:v>294.80180000000001</c:v>
                </c:pt>
                <c:pt idx="14957">
                  <c:v>294.83730000000003</c:v>
                </c:pt>
                <c:pt idx="14958">
                  <c:v>294.87279999999998</c:v>
                </c:pt>
                <c:pt idx="14959">
                  <c:v>294.9083</c:v>
                </c:pt>
                <c:pt idx="14960">
                  <c:v>294.94380000000001</c:v>
                </c:pt>
                <c:pt idx="14961">
                  <c:v>294.97930000000002</c:v>
                </c:pt>
                <c:pt idx="14962">
                  <c:v>295.01479999999998</c:v>
                </c:pt>
                <c:pt idx="14963">
                  <c:v>295.05029999999999</c:v>
                </c:pt>
                <c:pt idx="14964">
                  <c:v>295.08580000000001</c:v>
                </c:pt>
                <c:pt idx="14965">
                  <c:v>295.12130000000002</c:v>
                </c:pt>
                <c:pt idx="14966">
                  <c:v>295.15679999999998</c:v>
                </c:pt>
                <c:pt idx="14967">
                  <c:v>295.19240000000002</c:v>
                </c:pt>
                <c:pt idx="14968">
                  <c:v>295.2278</c:v>
                </c:pt>
                <c:pt idx="14969">
                  <c:v>295.26339999999999</c:v>
                </c:pt>
                <c:pt idx="14970">
                  <c:v>295.2989</c:v>
                </c:pt>
                <c:pt idx="14971">
                  <c:v>295.33440000000002</c:v>
                </c:pt>
                <c:pt idx="14972">
                  <c:v>295.36989999999997</c:v>
                </c:pt>
                <c:pt idx="14973">
                  <c:v>295.40550000000002</c:v>
                </c:pt>
                <c:pt idx="14974">
                  <c:v>295.44099999999997</c:v>
                </c:pt>
                <c:pt idx="14975">
                  <c:v>295.47649999999999</c:v>
                </c:pt>
                <c:pt idx="14976">
                  <c:v>295.512</c:v>
                </c:pt>
                <c:pt idx="14977">
                  <c:v>295.54750000000001</c:v>
                </c:pt>
                <c:pt idx="14978">
                  <c:v>295.5831</c:v>
                </c:pt>
                <c:pt idx="14979">
                  <c:v>295.61860000000001</c:v>
                </c:pt>
                <c:pt idx="14980">
                  <c:v>295.6542</c:v>
                </c:pt>
                <c:pt idx="14981">
                  <c:v>295.68970000000002</c:v>
                </c:pt>
                <c:pt idx="14982">
                  <c:v>295.7253</c:v>
                </c:pt>
                <c:pt idx="14983">
                  <c:v>295.76080000000002</c:v>
                </c:pt>
                <c:pt idx="14984">
                  <c:v>295.79629999999997</c:v>
                </c:pt>
                <c:pt idx="14985">
                  <c:v>295.83190000000002</c:v>
                </c:pt>
                <c:pt idx="14986">
                  <c:v>295.86739999999998</c:v>
                </c:pt>
                <c:pt idx="14987">
                  <c:v>295.90300000000002</c:v>
                </c:pt>
                <c:pt idx="14988">
                  <c:v>295.93849999999998</c:v>
                </c:pt>
                <c:pt idx="14989">
                  <c:v>295.97410000000002</c:v>
                </c:pt>
                <c:pt idx="14990">
                  <c:v>296.00959999999998</c:v>
                </c:pt>
                <c:pt idx="14991">
                  <c:v>296.04520000000002</c:v>
                </c:pt>
                <c:pt idx="14992">
                  <c:v>296.08080000000001</c:v>
                </c:pt>
                <c:pt idx="14993">
                  <c:v>296.11630000000002</c:v>
                </c:pt>
                <c:pt idx="14994">
                  <c:v>296.15190000000001</c:v>
                </c:pt>
                <c:pt idx="14995">
                  <c:v>296.1875</c:v>
                </c:pt>
                <c:pt idx="14996">
                  <c:v>296.22309999999999</c:v>
                </c:pt>
                <c:pt idx="14997">
                  <c:v>296.2586</c:v>
                </c:pt>
                <c:pt idx="14998">
                  <c:v>296.29419999999999</c:v>
                </c:pt>
                <c:pt idx="14999">
                  <c:v>296.32979999999998</c:v>
                </c:pt>
                <c:pt idx="15000">
                  <c:v>296.36540000000002</c:v>
                </c:pt>
                <c:pt idx="15001">
                  <c:v>296.40089999999998</c:v>
                </c:pt>
                <c:pt idx="15002">
                  <c:v>296.43650000000002</c:v>
                </c:pt>
                <c:pt idx="15003">
                  <c:v>296.47210000000001</c:v>
                </c:pt>
                <c:pt idx="15004">
                  <c:v>296.5077</c:v>
                </c:pt>
                <c:pt idx="15005">
                  <c:v>296.54329999999999</c:v>
                </c:pt>
                <c:pt idx="15006">
                  <c:v>296.57889999999998</c:v>
                </c:pt>
                <c:pt idx="15007">
                  <c:v>296.61450000000002</c:v>
                </c:pt>
                <c:pt idx="15008">
                  <c:v>296.65010000000001</c:v>
                </c:pt>
                <c:pt idx="15009">
                  <c:v>296.6857</c:v>
                </c:pt>
                <c:pt idx="15010">
                  <c:v>296.72129999999999</c:v>
                </c:pt>
                <c:pt idx="15011">
                  <c:v>296.75689999999997</c:v>
                </c:pt>
                <c:pt idx="15012">
                  <c:v>296.79250000000002</c:v>
                </c:pt>
                <c:pt idx="15013">
                  <c:v>296.82810000000001</c:v>
                </c:pt>
                <c:pt idx="15014">
                  <c:v>296.86369999999999</c:v>
                </c:pt>
                <c:pt idx="15015">
                  <c:v>296.89929999999998</c:v>
                </c:pt>
                <c:pt idx="15016">
                  <c:v>296.93490000000003</c:v>
                </c:pt>
                <c:pt idx="15017">
                  <c:v>296.97059999999999</c:v>
                </c:pt>
                <c:pt idx="15018">
                  <c:v>297.00619999999998</c:v>
                </c:pt>
                <c:pt idx="15019">
                  <c:v>297.04180000000002</c:v>
                </c:pt>
                <c:pt idx="15020">
                  <c:v>297.07740000000001</c:v>
                </c:pt>
                <c:pt idx="15021">
                  <c:v>297.113</c:v>
                </c:pt>
                <c:pt idx="15022">
                  <c:v>297.14870000000002</c:v>
                </c:pt>
                <c:pt idx="15023">
                  <c:v>297.18430000000001</c:v>
                </c:pt>
                <c:pt idx="15024">
                  <c:v>297.2199</c:v>
                </c:pt>
                <c:pt idx="15025">
                  <c:v>297.25560000000002</c:v>
                </c:pt>
                <c:pt idx="15026">
                  <c:v>297.2912</c:v>
                </c:pt>
                <c:pt idx="15027">
                  <c:v>297.32679999999999</c:v>
                </c:pt>
                <c:pt idx="15028">
                  <c:v>297.36250000000001</c:v>
                </c:pt>
                <c:pt idx="15029">
                  <c:v>297.3981</c:v>
                </c:pt>
                <c:pt idx="15030">
                  <c:v>297.43380000000002</c:v>
                </c:pt>
                <c:pt idx="15031">
                  <c:v>297.46940000000001</c:v>
                </c:pt>
                <c:pt idx="15032">
                  <c:v>297.50510000000003</c:v>
                </c:pt>
                <c:pt idx="15033">
                  <c:v>297.54070000000002</c:v>
                </c:pt>
                <c:pt idx="15034">
                  <c:v>297.57639999999998</c:v>
                </c:pt>
                <c:pt idx="15035">
                  <c:v>297.61200000000002</c:v>
                </c:pt>
                <c:pt idx="15036">
                  <c:v>297.64769999999999</c:v>
                </c:pt>
                <c:pt idx="15037">
                  <c:v>297.68329999999997</c:v>
                </c:pt>
                <c:pt idx="15038">
                  <c:v>297.71899999999999</c:v>
                </c:pt>
                <c:pt idx="15039">
                  <c:v>297.75470000000001</c:v>
                </c:pt>
                <c:pt idx="15040">
                  <c:v>297.7903</c:v>
                </c:pt>
                <c:pt idx="15041">
                  <c:v>297.82600000000002</c:v>
                </c:pt>
                <c:pt idx="15042">
                  <c:v>297.86169999999998</c:v>
                </c:pt>
                <c:pt idx="15043">
                  <c:v>297.89729999999997</c:v>
                </c:pt>
                <c:pt idx="15044">
                  <c:v>297.93299999999999</c:v>
                </c:pt>
                <c:pt idx="15045">
                  <c:v>297.96870000000001</c:v>
                </c:pt>
                <c:pt idx="15046">
                  <c:v>298.00439999999998</c:v>
                </c:pt>
                <c:pt idx="15047">
                  <c:v>298.04000000000002</c:v>
                </c:pt>
                <c:pt idx="15048">
                  <c:v>298.07569999999998</c:v>
                </c:pt>
                <c:pt idx="15049">
                  <c:v>298.1114</c:v>
                </c:pt>
                <c:pt idx="15050">
                  <c:v>298.14710000000002</c:v>
                </c:pt>
                <c:pt idx="15051">
                  <c:v>298.18279999999999</c:v>
                </c:pt>
                <c:pt idx="15052">
                  <c:v>298.21850000000001</c:v>
                </c:pt>
                <c:pt idx="15053">
                  <c:v>298.25420000000003</c:v>
                </c:pt>
                <c:pt idx="15054">
                  <c:v>298.28989999999999</c:v>
                </c:pt>
                <c:pt idx="15055">
                  <c:v>298.32560000000001</c:v>
                </c:pt>
                <c:pt idx="15056">
                  <c:v>298.36130000000003</c:v>
                </c:pt>
                <c:pt idx="15057">
                  <c:v>298.39699999999999</c:v>
                </c:pt>
                <c:pt idx="15058">
                  <c:v>298.43270000000001</c:v>
                </c:pt>
                <c:pt idx="15059">
                  <c:v>298.46839999999997</c:v>
                </c:pt>
                <c:pt idx="15060">
                  <c:v>298.50409999999999</c:v>
                </c:pt>
                <c:pt idx="15061">
                  <c:v>298.53980000000001</c:v>
                </c:pt>
                <c:pt idx="15062">
                  <c:v>298.57549999999998</c:v>
                </c:pt>
                <c:pt idx="15063">
                  <c:v>298.6112</c:v>
                </c:pt>
                <c:pt idx="15064">
                  <c:v>298.64690000000002</c:v>
                </c:pt>
                <c:pt idx="15065">
                  <c:v>298.68270000000001</c:v>
                </c:pt>
                <c:pt idx="15066">
                  <c:v>298.71839999999997</c:v>
                </c:pt>
                <c:pt idx="15067">
                  <c:v>298.75409999999999</c:v>
                </c:pt>
                <c:pt idx="15068">
                  <c:v>298.78980000000001</c:v>
                </c:pt>
                <c:pt idx="15069">
                  <c:v>298.82560000000001</c:v>
                </c:pt>
                <c:pt idx="15070">
                  <c:v>298.86130000000003</c:v>
                </c:pt>
                <c:pt idx="15071">
                  <c:v>298.89699999999999</c:v>
                </c:pt>
                <c:pt idx="15072">
                  <c:v>298.93279999999999</c:v>
                </c:pt>
                <c:pt idx="15073">
                  <c:v>298.96850000000001</c:v>
                </c:pt>
                <c:pt idx="15074">
                  <c:v>299.00420000000003</c:v>
                </c:pt>
                <c:pt idx="15075">
                  <c:v>299.04000000000002</c:v>
                </c:pt>
                <c:pt idx="15076">
                  <c:v>299.07569999999998</c:v>
                </c:pt>
                <c:pt idx="15077">
                  <c:v>299.11149999999998</c:v>
                </c:pt>
                <c:pt idx="15078">
                  <c:v>299.1472</c:v>
                </c:pt>
                <c:pt idx="15079">
                  <c:v>299.18299999999999</c:v>
                </c:pt>
                <c:pt idx="15080">
                  <c:v>299.21870000000001</c:v>
                </c:pt>
                <c:pt idx="15081">
                  <c:v>299.25450000000001</c:v>
                </c:pt>
                <c:pt idx="15082">
                  <c:v>299.29020000000003</c:v>
                </c:pt>
                <c:pt idx="15083">
                  <c:v>299.32600000000002</c:v>
                </c:pt>
                <c:pt idx="15084">
                  <c:v>299.36169999999998</c:v>
                </c:pt>
                <c:pt idx="15085">
                  <c:v>299.39749999999998</c:v>
                </c:pt>
                <c:pt idx="15086">
                  <c:v>299.43329999999997</c:v>
                </c:pt>
                <c:pt idx="15087">
                  <c:v>299.46899999999999</c:v>
                </c:pt>
                <c:pt idx="15088">
                  <c:v>299.50479999999999</c:v>
                </c:pt>
                <c:pt idx="15089">
                  <c:v>299.54059999999998</c:v>
                </c:pt>
                <c:pt idx="15090">
                  <c:v>299.5763</c:v>
                </c:pt>
                <c:pt idx="15091">
                  <c:v>299.6121</c:v>
                </c:pt>
                <c:pt idx="15092">
                  <c:v>299.64789999999999</c:v>
                </c:pt>
                <c:pt idx="15093">
                  <c:v>299.68369999999999</c:v>
                </c:pt>
                <c:pt idx="15094">
                  <c:v>299.71949999999998</c:v>
                </c:pt>
                <c:pt idx="15095">
                  <c:v>299.7552</c:v>
                </c:pt>
                <c:pt idx="15096">
                  <c:v>299.791</c:v>
                </c:pt>
                <c:pt idx="15097">
                  <c:v>299.82679999999999</c:v>
                </c:pt>
                <c:pt idx="15098">
                  <c:v>299.86259999999999</c:v>
                </c:pt>
                <c:pt idx="15099">
                  <c:v>299.89839999999998</c:v>
                </c:pt>
                <c:pt idx="15100">
                  <c:v>299.93419999999998</c:v>
                </c:pt>
                <c:pt idx="15101">
                  <c:v>299.97000000000003</c:v>
                </c:pt>
                <c:pt idx="15102">
                  <c:v>300.00580000000002</c:v>
                </c:pt>
                <c:pt idx="15103">
                  <c:v>300.04160000000002</c:v>
                </c:pt>
                <c:pt idx="15104">
                  <c:v>300.07740000000001</c:v>
                </c:pt>
                <c:pt idx="15105">
                  <c:v>300.11320000000001</c:v>
                </c:pt>
                <c:pt idx="15106">
                  <c:v>300.149</c:v>
                </c:pt>
                <c:pt idx="15107">
                  <c:v>300.1848</c:v>
                </c:pt>
                <c:pt idx="15108">
                  <c:v>300.22059999999999</c:v>
                </c:pt>
                <c:pt idx="15109">
                  <c:v>300.25639999999999</c:v>
                </c:pt>
                <c:pt idx="15110">
                  <c:v>300.29219999999998</c:v>
                </c:pt>
                <c:pt idx="15111">
                  <c:v>300.32810000000001</c:v>
                </c:pt>
                <c:pt idx="15112">
                  <c:v>300.3639</c:v>
                </c:pt>
                <c:pt idx="15113">
                  <c:v>300.3997</c:v>
                </c:pt>
                <c:pt idx="15114">
                  <c:v>300.43549999999999</c:v>
                </c:pt>
                <c:pt idx="15115">
                  <c:v>300.47129999999999</c:v>
                </c:pt>
                <c:pt idx="15116">
                  <c:v>300.50720000000001</c:v>
                </c:pt>
                <c:pt idx="15117">
                  <c:v>300.54300000000001</c:v>
                </c:pt>
                <c:pt idx="15118">
                  <c:v>300.5788</c:v>
                </c:pt>
                <c:pt idx="15119">
                  <c:v>300.61470000000003</c:v>
                </c:pt>
                <c:pt idx="15120">
                  <c:v>300.65050000000002</c:v>
                </c:pt>
                <c:pt idx="15121">
                  <c:v>300.68630000000002</c:v>
                </c:pt>
                <c:pt idx="15122">
                  <c:v>300.72219999999999</c:v>
                </c:pt>
                <c:pt idx="15123">
                  <c:v>300.75799999999998</c:v>
                </c:pt>
                <c:pt idx="15124">
                  <c:v>300.79390000000001</c:v>
                </c:pt>
                <c:pt idx="15125">
                  <c:v>300.8297</c:v>
                </c:pt>
                <c:pt idx="15126">
                  <c:v>300.86559999999997</c:v>
                </c:pt>
                <c:pt idx="15127">
                  <c:v>300.90140000000002</c:v>
                </c:pt>
                <c:pt idx="15128">
                  <c:v>300.93729999999999</c:v>
                </c:pt>
                <c:pt idx="15129">
                  <c:v>300.97309999999999</c:v>
                </c:pt>
                <c:pt idx="15130">
                  <c:v>301.00900000000001</c:v>
                </c:pt>
                <c:pt idx="15131">
                  <c:v>301.04489999999998</c:v>
                </c:pt>
                <c:pt idx="15132">
                  <c:v>301.08069999999998</c:v>
                </c:pt>
                <c:pt idx="15133">
                  <c:v>301.11660000000001</c:v>
                </c:pt>
                <c:pt idx="15134">
                  <c:v>301.1524</c:v>
                </c:pt>
                <c:pt idx="15135">
                  <c:v>301.18830000000003</c:v>
                </c:pt>
                <c:pt idx="15136">
                  <c:v>301.2242</c:v>
                </c:pt>
                <c:pt idx="15137">
                  <c:v>301.26010000000002</c:v>
                </c:pt>
                <c:pt idx="15138">
                  <c:v>301.29590000000002</c:v>
                </c:pt>
                <c:pt idx="15139">
                  <c:v>301.33179999999999</c:v>
                </c:pt>
                <c:pt idx="15140">
                  <c:v>301.36770000000001</c:v>
                </c:pt>
                <c:pt idx="15141">
                  <c:v>301.40359999999998</c:v>
                </c:pt>
                <c:pt idx="15142">
                  <c:v>301.43950000000001</c:v>
                </c:pt>
                <c:pt idx="15143">
                  <c:v>301.4753</c:v>
                </c:pt>
                <c:pt idx="15144">
                  <c:v>301.51119999999997</c:v>
                </c:pt>
                <c:pt idx="15145">
                  <c:v>301.5471</c:v>
                </c:pt>
                <c:pt idx="15146">
                  <c:v>301.58300000000003</c:v>
                </c:pt>
                <c:pt idx="15147">
                  <c:v>301.6189</c:v>
                </c:pt>
                <c:pt idx="15148">
                  <c:v>301.65480000000002</c:v>
                </c:pt>
                <c:pt idx="15149">
                  <c:v>301.69069999999999</c:v>
                </c:pt>
                <c:pt idx="15150">
                  <c:v>301.72660000000002</c:v>
                </c:pt>
                <c:pt idx="15151">
                  <c:v>301.76249999999999</c:v>
                </c:pt>
                <c:pt idx="15152">
                  <c:v>301.79840000000002</c:v>
                </c:pt>
                <c:pt idx="15153">
                  <c:v>301.83429999999998</c:v>
                </c:pt>
                <c:pt idx="15154">
                  <c:v>301.87020000000001</c:v>
                </c:pt>
                <c:pt idx="15155">
                  <c:v>301.90609999999998</c:v>
                </c:pt>
                <c:pt idx="15156">
                  <c:v>301.94200000000001</c:v>
                </c:pt>
                <c:pt idx="15157">
                  <c:v>301.97800000000001</c:v>
                </c:pt>
                <c:pt idx="15158">
                  <c:v>302.01389999999998</c:v>
                </c:pt>
                <c:pt idx="15159">
                  <c:v>302.0498</c:v>
                </c:pt>
                <c:pt idx="15160">
                  <c:v>302.08569999999997</c:v>
                </c:pt>
                <c:pt idx="15161">
                  <c:v>302.1216</c:v>
                </c:pt>
                <c:pt idx="15162">
                  <c:v>302.1576</c:v>
                </c:pt>
                <c:pt idx="15163">
                  <c:v>302.19349999999997</c:v>
                </c:pt>
                <c:pt idx="15164">
                  <c:v>302.2294</c:v>
                </c:pt>
                <c:pt idx="15165">
                  <c:v>302.2654</c:v>
                </c:pt>
                <c:pt idx="15166">
                  <c:v>302.30130000000003</c:v>
                </c:pt>
                <c:pt idx="15167">
                  <c:v>302.3372</c:v>
                </c:pt>
                <c:pt idx="15168">
                  <c:v>302.3732</c:v>
                </c:pt>
                <c:pt idx="15169">
                  <c:v>302.40910000000002</c:v>
                </c:pt>
                <c:pt idx="15170">
                  <c:v>302.44510000000002</c:v>
                </c:pt>
                <c:pt idx="15171">
                  <c:v>302.48099999999999</c:v>
                </c:pt>
                <c:pt idx="15172">
                  <c:v>302.517</c:v>
                </c:pt>
                <c:pt idx="15173">
                  <c:v>302.55290000000002</c:v>
                </c:pt>
                <c:pt idx="15174">
                  <c:v>302.58890000000002</c:v>
                </c:pt>
                <c:pt idx="15175">
                  <c:v>302.62479999999999</c:v>
                </c:pt>
                <c:pt idx="15176">
                  <c:v>302.66079999999999</c:v>
                </c:pt>
                <c:pt idx="15177">
                  <c:v>302.69670000000002</c:v>
                </c:pt>
                <c:pt idx="15178">
                  <c:v>302.73270000000002</c:v>
                </c:pt>
                <c:pt idx="15179">
                  <c:v>302.76859999999999</c:v>
                </c:pt>
                <c:pt idx="15180">
                  <c:v>302.80459999999999</c:v>
                </c:pt>
                <c:pt idx="15181">
                  <c:v>302.84059999999999</c:v>
                </c:pt>
                <c:pt idx="15182">
                  <c:v>302.8766</c:v>
                </c:pt>
                <c:pt idx="15183">
                  <c:v>302.91250000000002</c:v>
                </c:pt>
                <c:pt idx="15184">
                  <c:v>302.94850000000002</c:v>
                </c:pt>
                <c:pt idx="15185">
                  <c:v>302.98450000000003</c:v>
                </c:pt>
                <c:pt idx="15186">
                  <c:v>303.0204</c:v>
                </c:pt>
                <c:pt idx="15187">
                  <c:v>303.0564</c:v>
                </c:pt>
                <c:pt idx="15188">
                  <c:v>303.0924</c:v>
                </c:pt>
                <c:pt idx="15189">
                  <c:v>303.1284</c:v>
                </c:pt>
                <c:pt idx="15190">
                  <c:v>303.1644</c:v>
                </c:pt>
                <c:pt idx="15191">
                  <c:v>303.2004</c:v>
                </c:pt>
                <c:pt idx="15192">
                  <c:v>303.2364</c:v>
                </c:pt>
                <c:pt idx="15193">
                  <c:v>303.27229999999997</c:v>
                </c:pt>
                <c:pt idx="15194">
                  <c:v>303.30829999999997</c:v>
                </c:pt>
                <c:pt idx="15195">
                  <c:v>303.34429999999998</c:v>
                </c:pt>
                <c:pt idx="15196">
                  <c:v>303.38029999999998</c:v>
                </c:pt>
                <c:pt idx="15197">
                  <c:v>303.41640000000001</c:v>
                </c:pt>
                <c:pt idx="15198">
                  <c:v>303.45229999999998</c:v>
                </c:pt>
                <c:pt idx="15199">
                  <c:v>303.48829999999998</c:v>
                </c:pt>
                <c:pt idx="15200">
                  <c:v>303.52440000000001</c:v>
                </c:pt>
                <c:pt idx="15201">
                  <c:v>303.56040000000002</c:v>
                </c:pt>
                <c:pt idx="15202">
                  <c:v>303.59640000000002</c:v>
                </c:pt>
                <c:pt idx="15203">
                  <c:v>303.63240000000002</c:v>
                </c:pt>
                <c:pt idx="15204">
                  <c:v>303.66840000000002</c:v>
                </c:pt>
                <c:pt idx="15205">
                  <c:v>303.70440000000002</c:v>
                </c:pt>
                <c:pt idx="15206">
                  <c:v>303.74040000000002</c:v>
                </c:pt>
                <c:pt idx="15207">
                  <c:v>303.7765</c:v>
                </c:pt>
                <c:pt idx="15208">
                  <c:v>303.8125</c:v>
                </c:pt>
                <c:pt idx="15209">
                  <c:v>303.8485</c:v>
                </c:pt>
                <c:pt idx="15210">
                  <c:v>303.88459999999998</c:v>
                </c:pt>
                <c:pt idx="15211">
                  <c:v>303.92059999999998</c:v>
                </c:pt>
                <c:pt idx="15212">
                  <c:v>303.95659999999998</c:v>
                </c:pt>
                <c:pt idx="15213">
                  <c:v>303.99259999999998</c:v>
                </c:pt>
                <c:pt idx="15214">
                  <c:v>304.02870000000001</c:v>
                </c:pt>
                <c:pt idx="15215">
                  <c:v>304.06470000000002</c:v>
                </c:pt>
                <c:pt idx="15216">
                  <c:v>304.10079999999999</c:v>
                </c:pt>
                <c:pt idx="15217">
                  <c:v>304.13679999999999</c:v>
                </c:pt>
                <c:pt idx="15218">
                  <c:v>304.17290000000003</c:v>
                </c:pt>
                <c:pt idx="15219">
                  <c:v>304.20890000000003</c:v>
                </c:pt>
                <c:pt idx="15220">
                  <c:v>304.245</c:v>
                </c:pt>
                <c:pt idx="15221">
                  <c:v>304.28100000000001</c:v>
                </c:pt>
                <c:pt idx="15222">
                  <c:v>304.31700000000001</c:v>
                </c:pt>
                <c:pt idx="15223">
                  <c:v>304.35309999999998</c:v>
                </c:pt>
                <c:pt idx="15224">
                  <c:v>304.38920000000002</c:v>
                </c:pt>
                <c:pt idx="15225">
                  <c:v>304.42520000000002</c:v>
                </c:pt>
                <c:pt idx="15226">
                  <c:v>304.46129999999999</c:v>
                </c:pt>
                <c:pt idx="15227">
                  <c:v>304.49740000000003</c:v>
                </c:pt>
                <c:pt idx="15228">
                  <c:v>304.53339999999997</c:v>
                </c:pt>
                <c:pt idx="15229">
                  <c:v>304.56950000000001</c:v>
                </c:pt>
                <c:pt idx="15230">
                  <c:v>304.60559999999998</c:v>
                </c:pt>
                <c:pt idx="15231">
                  <c:v>304.64170000000001</c:v>
                </c:pt>
                <c:pt idx="15232">
                  <c:v>304.67770000000002</c:v>
                </c:pt>
                <c:pt idx="15233">
                  <c:v>304.71379999999999</c:v>
                </c:pt>
                <c:pt idx="15234">
                  <c:v>304.74990000000003</c:v>
                </c:pt>
                <c:pt idx="15235">
                  <c:v>304.78590000000003</c:v>
                </c:pt>
                <c:pt idx="15236">
                  <c:v>304.82209999999998</c:v>
                </c:pt>
                <c:pt idx="15237">
                  <c:v>304.85809999999998</c:v>
                </c:pt>
                <c:pt idx="15238">
                  <c:v>304.89420000000001</c:v>
                </c:pt>
                <c:pt idx="15239">
                  <c:v>304.93029999999999</c:v>
                </c:pt>
                <c:pt idx="15240">
                  <c:v>304.96640000000002</c:v>
                </c:pt>
                <c:pt idx="15241">
                  <c:v>305.0025</c:v>
                </c:pt>
                <c:pt idx="15242">
                  <c:v>305.03859999999997</c:v>
                </c:pt>
                <c:pt idx="15243">
                  <c:v>305.07470000000001</c:v>
                </c:pt>
                <c:pt idx="15244">
                  <c:v>305.11079999999998</c:v>
                </c:pt>
                <c:pt idx="15245">
                  <c:v>305.14690000000002</c:v>
                </c:pt>
                <c:pt idx="15246">
                  <c:v>305.18299999999999</c:v>
                </c:pt>
                <c:pt idx="15247">
                  <c:v>305.21910000000003</c:v>
                </c:pt>
                <c:pt idx="15248">
                  <c:v>305.2552</c:v>
                </c:pt>
                <c:pt idx="15249">
                  <c:v>305.29140000000001</c:v>
                </c:pt>
                <c:pt idx="15250">
                  <c:v>305.32749999999999</c:v>
                </c:pt>
                <c:pt idx="15251">
                  <c:v>305.36360000000002</c:v>
                </c:pt>
                <c:pt idx="15252">
                  <c:v>305.3997</c:v>
                </c:pt>
                <c:pt idx="15253">
                  <c:v>305.43579999999997</c:v>
                </c:pt>
                <c:pt idx="15254">
                  <c:v>305.47190000000001</c:v>
                </c:pt>
                <c:pt idx="15255">
                  <c:v>305.50810000000001</c:v>
                </c:pt>
                <c:pt idx="15256">
                  <c:v>305.54419999999999</c:v>
                </c:pt>
                <c:pt idx="15257">
                  <c:v>305.58030000000002</c:v>
                </c:pt>
                <c:pt idx="15258">
                  <c:v>305.61649999999997</c:v>
                </c:pt>
                <c:pt idx="15259">
                  <c:v>305.65260000000001</c:v>
                </c:pt>
                <c:pt idx="15260">
                  <c:v>305.68869999999998</c:v>
                </c:pt>
                <c:pt idx="15261">
                  <c:v>305.72489999999999</c:v>
                </c:pt>
                <c:pt idx="15262">
                  <c:v>305.76100000000002</c:v>
                </c:pt>
                <c:pt idx="15263">
                  <c:v>305.7971</c:v>
                </c:pt>
                <c:pt idx="15264">
                  <c:v>305.83330000000001</c:v>
                </c:pt>
                <c:pt idx="15265">
                  <c:v>305.86939999999998</c:v>
                </c:pt>
                <c:pt idx="15266">
                  <c:v>305.90559999999999</c:v>
                </c:pt>
                <c:pt idx="15267">
                  <c:v>305.94170000000003</c:v>
                </c:pt>
                <c:pt idx="15268">
                  <c:v>305.97789999999998</c:v>
                </c:pt>
                <c:pt idx="15269">
                  <c:v>306.01400000000001</c:v>
                </c:pt>
                <c:pt idx="15270">
                  <c:v>306.05020000000002</c:v>
                </c:pt>
                <c:pt idx="15271">
                  <c:v>306.08629999999999</c:v>
                </c:pt>
                <c:pt idx="15272">
                  <c:v>306.1225</c:v>
                </c:pt>
                <c:pt idx="15273">
                  <c:v>306.15870000000001</c:v>
                </c:pt>
                <c:pt idx="15274">
                  <c:v>306.19479999999999</c:v>
                </c:pt>
                <c:pt idx="15275">
                  <c:v>306.23099999999999</c:v>
                </c:pt>
                <c:pt idx="15276">
                  <c:v>306.2672</c:v>
                </c:pt>
                <c:pt idx="15277">
                  <c:v>306.30329999999998</c:v>
                </c:pt>
                <c:pt idx="15278">
                  <c:v>306.33949999999999</c:v>
                </c:pt>
                <c:pt idx="15279">
                  <c:v>306.37569999999999</c:v>
                </c:pt>
                <c:pt idx="15280">
                  <c:v>306.4119</c:v>
                </c:pt>
                <c:pt idx="15281">
                  <c:v>306.44810000000001</c:v>
                </c:pt>
                <c:pt idx="15282">
                  <c:v>306.48430000000002</c:v>
                </c:pt>
                <c:pt idx="15283">
                  <c:v>306.5204</c:v>
                </c:pt>
                <c:pt idx="15284">
                  <c:v>306.5566</c:v>
                </c:pt>
                <c:pt idx="15285">
                  <c:v>306.59280000000001</c:v>
                </c:pt>
                <c:pt idx="15286">
                  <c:v>306.62900000000002</c:v>
                </c:pt>
                <c:pt idx="15287">
                  <c:v>306.66520000000003</c:v>
                </c:pt>
                <c:pt idx="15288">
                  <c:v>306.70139999999998</c:v>
                </c:pt>
                <c:pt idx="15289">
                  <c:v>306.73759999999999</c:v>
                </c:pt>
                <c:pt idx="15290">
                  <c:v>306.77379999999999</c:v>
                </c:pt>
                <c:pt idx="15291">
                  <c:v>306.81</c:v>
                </c:pt>
                <c:pt idx="15292">
                  <c:v>306.84620000000001</c:v>
                </c:pt>
                <c:pt idx="15293">
                  <c:v>306.88240000000002</c:v>
                </c:pt>
                <c:pt idx="15294">
                  <c:v>306.91860000000003</c:v>
                </c:pt>
                <c:pt idx="15295">
                  <c:v>306.95479999999998</c:v>
                </c:pt>
                <c:pt idx="15296">
                  <c:v>306.99099999999999</c:v>
                </c:pt>
                <c:pt idx="15297">
                  <c:v>307.02719999999999</c:v>
                </c:pt>
                <c:pt idx="15298">
                  <c:v>307.0634</c:v>
                </c:pt>
                <c:pt idx="15299">
                  <c:v>307.09969999999998</c:v>
                </c:pt>
                <c:pt idx="15300">
                  <c:v>307.13589999999999</c:v>
                </c:pt>
                <c:pt idx="15301">
                  <c:v>307.1721</c:v>
                </c:pt>
                <c:pt idx="15302">
                  <c:v>307.20830000000001</c:v>
                </c:pt>
                <c:pt idx="15303">
                  <c:v>307.24459999999999</c:v>
                </c:pt>
                <c:pt idx="15304">
                  <c:v>307.2808</c:v>
                </c:pt>
                <c:pt idx="15305">
                  <c:v>307.31700000000001</c:v>
                </c:pt>
                <c:pt idx="15306">
                  <c:v>307.35329999999999</c:v>
                </c:pt>
                <c:pt idx="15307">
                  <c:v>307.3895</c:v>
                </c:pt>
                <c:pt idx="15308">
                  <c:v>307.42579999999998</c:v>
                </c:pt>
                <c:pt idx="15309">
                  <c:v>307.46199999999999</c:v>
                </c:pt>
                <c:pt idx="15310">
                  <c:v>307.4982</c:v>
                </c:pt>
                <c:pt idx="15311">
                  <c:v>307.53449999999998</c:v>
                </c:pt>
                <c:pt idx="15312">
                  <c:v>307.57069999999999</c:v>
                </c:pt>
                <c:pt idx="15313">
                  <c:v>307.60700000000003</c:v>
                </c:pt>
                <c:pt idx="15314">
                  <c:v>307.64319999999998</c:v>
                </c:pt>
                <c:pt idx="15315">
                  <c:v>307.67950000000002</c:v>
                </c:pt>
                <c:pt idx="15316">
                  <c:v>307.71570000000003</c:v>
                </c:pt>
                <c:pt idx="15317">
                  <c:v>307.75200000000001</c:v>
                </c:pt>
                <c:pt idx="15318">
                  <c:v>307.78820000000002</c:v>
                </c:pt>
                <c:pt idx="15319">
                  <c:v>307.8245</c:v>
                </c:pt>
                <c:pt idx="15320">
                  <c:v>307.86070000000001</c:v>
                </c:pt>
                <c:pt idx="15321">
                  <c:v>307.89699999999999</c:v>
                </c:pt>
                <c:pt idx="15322">
                  <c:v>307.93329999999997</c:v>
                </c:pt>
                <c:pt idx="15323">
                  <c:v>307.96960000000001</c:v>
                </c:pt>
                <c:pt idx="15324">
                  <c:v>308.00580000000002</c:v>
                </c:pt>
                <c:pt idx="15325">
                  <c:v>308.0421</c:v>
                </c:pt>
                <c:pt idx="15326">
                  <c:v>308.07839999999999</c:v>
                </c:pt>
                <c:pt idx="15327">
                  <c:v>308.11470000000003</c:v>
                </c:pt>
                <c:pt idx="15328">
                  <c:v>308.15089999999998</c:v>
                </c:pt>
                <c:pt idx="15329">
                  <c:v>308.18720000000002</c:v>
                </c:pt>
                <c:pt idx="15330">
                  <c:v>308.2235</c:v>
                </c:pt>
                <c:pt idx="15331">
                  <c:v>308.25979999999998</c:v>
                </c:pt>
                <c:pt idx="15332">
                  <c:v>308.29610000000002</c:v>
                </c:pt>
                <c:pt idx="15333">
                  <c:v>308.33240000000001</c:v>
                </c:pt>
                <c:pt idx="15334">
                  <c:v>308.36869999999999</c:v>
                </c:pt>
                <c:pt idx="15335">
                  <c:v>308.40499999999997</c:v>
                </c:pt>
                <c:pt idx="15336">
                  <c:v>308.44130000000001</c:v>
                </c:pt>
                <c:pt idx="15337">
                  <c:v>308.4776</c:v>
                </c:pt>
                <c:pt idx="15338">
                  <c:v>308.51389999999998</c:v>
                </c:pt>
                <c:pt idx="15339">
                  <c:v>308.55020000000002</c:v>
                </c:pt>
                <c:pt idx="15340">
                  <c:v>308.5865</c:v>
                </c:pt>
                <c:pt idx="15341">
                  <c:v>308.62279999999998</c:v>
                </c:pt>
                <c:pt idx="15342">
                  <c:v>308.65910000000002</c:v>
                </c:pt>
                <c:pt idx="15343">
                  <c:v>308.69540000000001</c:v>
                </c:pt>
                <c:pt idx="15344">
                  <c:v>308.73169999999999</c:v>
                </c:pt>
                <c:pt idx="15345">
                  <c:v>308.7681</c:v>
                </c:pt>
                <c:pt idx="15346">
                  <c:v>308.80439999999999</c:v>
                </c:pt>
                <c:pt idx="15347">
                  <c:v>308.84070000000003</c:v>
                </c:pt>
                <c:pt idx="15348">
                  <c:v>308.87700000000001</c:v>
                </c:pt>
                <c:pt idx="15349">
                  <c:v>308.91329999999999</c:v>
                </c:pt>
                <c:pt idx="15350">
                  <c:v>308.94970000000001</c:v>
                </c:pt>
                <c:pt idx="15351">
                  <c:v>308.98599999999999</c:v>
                </c:pt>
                <c:pt idx="15352">
                  <c:v>309.02229999999997</c:v>
                </c:pt>
                <c:pt idx="15353">
                  <c:v>309.05869999999999</c:v>
                </c:pt>
                <c:pt idx="15354">
                  <c:v>309.09500000000003</c:v>
                </c:pt>
                <c:pt idx="15355">
                  <c:v>309.13130000000001</c:v>
                </c:pt>
                <c:pt idx="15356">
                  <c:v>309.16770000000002</c:v>
                </c:pt>
                <c:pt idx="15357">
                  <c:v>309.20400000000001</c:v>
                </c:pt>
                <c:pt idx="15358">
                  <c:v>309.24040000000002</c:v>
                </c:pt>
                <c:pt idx="15359">
                  <c:v>309.27670000000001</c:v>
                </c:pt>
                <c:pt idx="15360">
                  <c:v>309.31310000000002</c:v>
                </c:pt>
                <c:pt idx="15361">
                  <c:v>309.3494</c:v>
                </c:pt>
                <c:pt idx="15362">
                  <c:v>309.38580000000002</c:v>
                </c:pt>
                <c:pt idx="15363">
                  <c:v>309.4221</c:v>
                </c:pt>
                <c:pt idx="15364">
                  <c:v>309.45850000000002</c:v>
                </c:pt>
                <c:pt idx="15365">
                  <c:v>309.4948</c:v>
                </c:pt>
                <c:pt idx="15366">
                  <c:v>309.53120000000001</c:v>
                </c:pt>
                <c:pt idx="15367">
                  <c:v>309.56760000000003</c:v>
                </c:pt>
                <c:pt idx="15368">
                  <c:v>309.60390000000001</c:v>
                </c:pt>
                <c:pt idx="15369">
                  <c:v>309.64030000000002</c:v>
                </c:pt>
                <c:pt idx="15370">
                  <c:v>309.67669999999998</c:v>
                </c:pt>
                <c:pt idx="15371">
                  <c:v>309.71300000000002</c:v>
                </c:pt>
                <c:pt idx="15372">
                  <c:v>309.74939999999998</c:v>
                </c:pt>
                <c:pt idx="15373">
                  <c:v>309.78579999999999</c:v>
                </c:pt>
                <c:pt idx="15374">
                  <c:v>309.82220000000001</c:v>
                </c:pt>
                <c:pt idx="15375">
                  <c:v>309.85860000000002</c:v>
                </c:pt>
                <c:pt idx="15376">
                  <c:v>309.89499999999998</c:v>
                </c:pt>
                <c:pt idx="15377">
                  <c:v>309.93130000000002</c:v>
                </c:pt>
                <c:pt idx="15378">
                  <c:v>309.96769999999998</c:v>
                </c:pt>
                <c:pt idx="15379">
                  <c:v>310.00409999999999</c:v>
                </c:pt>
                <c:pt idx="15380">
                  <c:v>310.04050000000001</c:v>
                </c:pt>
                <c:pt idx="15381">
                  <c:v>310.07690000000002</c:v>
                </c:pt>
                <c:pt idx="15382">
                  <c:v>310.11329999999998</c:v>
                </c:pt>
                <c:pt idx="15383">
                  <c:v>310.1497</c:v>
                </c:pt>
                <c:pt idx="15384">
                  <c:v>310.18610000000001</c:v>
                </c:pt>
                <c:pt idx="15385">
                  <c:v>310.22250000000003</c:v>
                </c:pt>
                <c:pt idx="15386">
                  <c:v>310.25889999999998</c:v>
                </c:pt>
                <c:pt idx="15387">
                  <c:v>310.2953</c:v>
                </c:pt>
                <c:pt idx="15388">
                  <c:v>310.33170000000001</c:v>
                </c:pt>
                <c:pt idx="15389">
                  <c:v>310.36810000000003</c:v>
                </c:pt>
                <c:pt idx="15390">
                  <c:v>310.40449999999998</c:v>
                </c:pt>
                <c:pt idx="15391">
                  <c:v>310.4409</c:v>
                </c:pt>
                <c:pt idx="15392">
                  <c:v>310.47739999999999</c:v>
                </c:pt>
                <c:pt idx="15393">
                  <c:v>310.5138</c:v>
                </c:pt>
                <c:pt idx="15394">
                  <c:v>310.55020000000002</c:v>
                </c:pt>
                <c:pt idx="15395">
                  <c:v>310.58659999999998</c:v>
                </c:pt>
                <c:pt idx="15396">
                  <c:v>310.62299999999999</c:v>
                </c:pt>
                <c:pt idx="15397">
                  <c:v>310.65949999999998</c:v>
                </c:pt>
                <c:pt idx="15398">
                  <c:v>310.69589999999999</c:v>
                </c:pt>
                <c:pt idx="15399">
                  <c:v>310.73239999999998</c:v>
                </c:pt>
                <c:pt idx="15400">
                  <c:v>310.7688</c:v>
                </c:pt>
                <c:pt idx="15401">
                  <c:v>310.80520000000001</c:v>
                </c:pt>
                <c:pt idx="15402">
                  <c:v>310.8417</c:v>
                </c:pt>
                <c:pt idx="15403">
                  <c:v>310.87810000000002</c:v>
                </c:pt>
                <c:pt idx="15404">
                  <c:v>310.91460000000001</c:v>
                </c:pt>
                <c:pt idx="15405">
                  <c:v>310.95100000000002</c:v>
                </c:pt>
                <c:pt idx="15406">
                  <c:v>310.98739999999998</c:v>
                </c:pt>
                <c:pt idx="15407">
                  <c:v>311.02390000000003</c:v>
                </c:pt>
                <c:pt idx="15408">
                  <c:v>311.06029999999998</c:v>
                </c:pt>
                <c:pt idx="15409">
                  <c:v>311.09679999999997</c:v>
                </c:pt>
                <c:pt idx="15410">
                  <c:v>311.13319999999999</c:v>
                </c:pt>
                <c:pt idx="15411">
                  <c:v>311.16969999999998</c:v>
                </c:pt>
                <c:pt idx="15412">
                  <c:v>311.20620000000002</c:v>
                </c:pt>
                <c:pt idx="15413">
                  <c:v>311.24259999999998</c:v>
                </c:pt>
                <c:pt idx="15414">
                  <c:v>311.27910000000003</c:v>
                </c:pt>
                <c:pt idx="15415">
                  <c:v>311.31560000000002</c:v>
                </c:pt>
                <c:pt idx="15416">
                  <c:v>311.35199999999998</c:v>
                </c:pt>
                <c:pt idx="15417">
                  <c:v>311.38850000000002</c:v>
                </c:pt>
                <c:pt idx="15418">
                  <c:v>311.42500000000001</c:v>
                </c:pt>
                <c:pt idx="15419">
                  <c:v>311.4615</c:v>
                </c:pt>
                <c:pt idx="15420">
                  <c:v>311.49790000000002</c:v>
                </c:pt>
                <c:pt idx="15421">
                  <c:v>311.53440000000001</c:v>
                </c:pt>
                <c:pt idx="15422">
                  <c:v>311.57089999999999</c:v>
                </c:pt>
                <c:pt idx="15423">
                  <c:v>311.60739999999998</c:v>
                </c:pt>
                <c:pt idx="15424">
                  <c:v>311.64389999999997</c:v>
                </c:pt>
                <c:pt idx="15425">
                  <c:v>311.68040000000002</c:v>
                </c:pt>
                <c:pt idx="15426">
                  <c:v>311.71679999999998</c:v>
                </c:pt>
                <c:pt idx="15427">
                  <c:v>311.75330000000002</c:v>
                </c:pt>
                <c:pt idx="15428">
                  <c:v>311.78980000000001</c:v>
                </c:pt>
                <c:pt idx="15429">
                  <c:v>311.8263</c:v>
                </c:pt>
                <c:pt idx="15430">
                  <c:v>311.86279999999999</c:v>
                </c:pt>
                <c:pt idx="15431">
                  <c:v>311.89929999999998</c:v>
                </c:pt>
                <c:pt idx="15432">
                  <c:v>311.93579999999997</c:v>
                </c:pt>
                <c:pt idx="15433">
                  <c:v>311.97230000000002</c:v>
                </c:pt>
                <c:pt idx="15434">
                  <c:v>312.00889999999998</c:v>
                </c:pt>
                <c:pt idx="15435">
                  <c:v>312.0453</c:v>
                </c:pt>
                <c:pt idx="15436">
                  <c:v>312.08179999999999</c:v>
                </c:pt>
                <c:pt idx="15437">
                  <c:v>312.11840000000001</c:v>
                </c:pt>
                <c:pt idx="15438">
                  <c:v>312.1549</c:v>
                </c:pt>
                <c:pt idx="15439">
                  <c:v>312.19139999999999</c:v>
                </c:pt>
                <c:pt idx="15440">
                  <c:v>312.22789999999998</c:v>
                </c:pt>
                <c:pt idx="15441">
                  <c:v>312.26440000000002</c:v>
                </c:pt>
                <c:pt idx="15442">
                  <c:v>312.30099999999999</c:v>
                </c:pt>
                <c:pt idx="15443">
                  <c:v>312.33749999999998</c:v>
                </c:pt>
                <c:pt idx="15444">
                  <c:v>312.37400000000002</c:v>
                </c:pt>
                <c:pt idx="15445">
                  <c:v>312.41059999999999</c:v>
                </c:pt>
                <c:pt idx="15446">
                  <c:v>312.44709999999998</c:v>
                </c:pt>
                <c:pt idx="15447">
                  <c:v>312.48360000000002</c:v>
                </c:pt>
                <c:pt idx="15448">
                  <c:v>312.52019999999999</c:v>
                </c:pt>
                <c:pt idx="15449">
                  <c:v>312.55669999999998</c:v>
                </c:pt>
                <c:pt idx="15450">
                  <c:v>312.59320000000002</c:v>
                </c:pt>
                <c:pt idx="15451">
                  <c:v>312.62979999999999</c:v>
                </c:pt>
                <c:pt idx="15452">
                  <c:v>312.66629999999998</c:v>
                </c:pt>
                <c:pt idx="15453">
                  <c:v>312.7029</c:v>
                </c:pt>
                <c:pt idx="15454">
                  <c:v>312.73939999999999</c:v>
                </c:pt>
                <c:pt idx="15455">
                  <c:v>312.77600000000001</c:v>
                </c:pt>
                <c:pt idx="15456">
                  <c:v>312.8125</c:v>
                </c:pt>
                <c:pt idx="15457">
                  <c:v>312.84910000000002</c:v>
                </c:pt>
                <c:pt idx="15458">
                  <c:v>312.88569999999999</c:v>
                </c:pt>
                <c:pt idx="15459">
                  <c:v>312.92219999999998</c:v>
                </c:pt>
                <c:pt idx="15460">
                  <c:v>312.9588</c:v>
                </c:pt>
                <c:pt idx="15461">
                  <c:v>312.99529999999999</c:v>
                </c:pt>
                <c:pt idx="15462">
                  <c:v>313.03190000000001</c:v>
                </c:pt>
                <c:pt idx="15463">
                  <c:v>313.06849999999997</c:v>
                </c:pt>
                <c:pt idx="15464">
                  <c:v>313.10500000000002</c:v>
                </c:pt>
                <c:pt idx="15465">
                  <c:v>313.14159999999998</c:v>
                </c:pt>
                <c:pt idx="15466">
                  <c:v>313.1782</c:v>
                </c:pt>
                <c:pt idx="15467">
                  <c:v>313.21480000000003</c:v>
                </c:pt>
                <c:pt idx="15468">
                  <c:v>313.25130000000001</c:v>
                </c:pt>
                <c:pt idx="15469">
                  <c:v>313.28789999999998</c:v>
                </c:pt>
                <c:pt idx="15470">
                  <c:v>313.3245</c:v>
                </c:pt>
                <c:pt idx="15471">
                  <c:v>313.36110000000002</c:v>
                </c:pt>
                <c:pt idx="15472">
                  <c:v>313.39769999999999</c:v>
                </c:pt>
                <c:pt idx="15473">
                  <c:v>313.43430000000001</c:v>
                </c:pt>
                <c:pt idx="15474">
                  <c:v>313.47089999999997</c:v>
                </c:pt>
                <c:pt idx="15475">
                  <c:v>313.50749999999999</c:v>
                </c:pt>
                <c:pt idx="15476">
                  <c:v>313.54410000000001</c:v>
                </c:pt>
                <c:pt idx="15477">
                  <c:v>313.58069999999998</c:v>
                </c:pt>
                <c:pt idx="15478">
                  <c:v>313.6173</c:v>
                </c:pt>
                <c:pt idx="15479">
                  <c:v>313.65390000000002</c:v>
                </c:pt>
                <c:pt idx="15480">
                  <c:v>313.69049999999999</c:v>
                </c:pt>
                <c:pt idx="15481">
                  <c:v>313.72710000000001</c:v>
                </c:pt>
                <c:pt idx="15482">
                  <c:v>313.76369999999997</c:v>
                </c:pt>
                <c:pt idx="15483">
                  <c:v>313.80029999999999</c:v>
                </c:pt>
                <c:pt idx="15484">
                  <c:v>313.83690000000001</c:v>
                </c:pt>
                <c:pt idx="15485">
                  <c:v>313.87349999999998</c:v>
                </c:pt>
                <c:pt idx="15486">
                  <c:v>313.91019999999997</c:v>
                </c:pt>
                <c:pt idx="15487">
                  <c:v>313.9468</c:v>
                </c:pt>
                <c:pt idx="15488">
                  <c:v>313.98340000000002</c:v>
                </c:pt>
                <c:pt idx="15489">
                  <c:v>314.02</c:v>
                </c:pt>
                <c:pt idx="15490">
                  <c:v>314.05669999999998</c:v>
                </c:pt>
                <c:pt idx="15491">
                  <c:v>314.0933</c:v>
                </c:pt>
                <c:pt idx="15492">
                  <c:v>314.12990000000002</c:v>
                </c:pt>
                <c:pt idx="15493">
                  <c:v>314.16649999999998</c:v>
                </c:pt>
                <c:pt idx="15494">
                  <c:v>314.20319999999998</c:v>
                </c:pt>
                <c:pt idx="15495">
                  <c:v>314.2398</c:v>
                </c:pt>
                <c:pt idx="15496">
                  <c:v>314.2765</c:v>
                </c:pt>
                <c:pt idx="15497">
                  <c:v>314.31310000000002</c:v>
                </c:pt>
                <c:pt idx="15498">
                  <c:v>314.34980000000002</c:v>
                </c:pt>
                <c:pt idx="15499">
                  <c:v>314.38639999999998</c:v>
                </c:pt>
                <c:pt idx="15500">
                  <c:v>314.423</c:v>
                </c:pt>
                <c:pt idx="15501">
                  <c:v>314.4597</c:v>
                </c:pt>
                <c:pt idx="15502">
                  <c:v>314.49630000000002</c:v>
                </c:pt>
                <c:pt idx="15503">
                  <c:v>314.53300000000002</c:v>
                </c:pt>
                <c:pt idx="15504">
                  <c:v>314.56970000000001</c:v>
                </c:pt>
                <c:pt idx="15505">
                  <c:v>314.60629999999998</c:v>
                </c:pt>
                <c:pt idx="15506">
                  <c:v>314.64299999999997</c:v>
                </c:pt>
                <c:pt idx="15507">
                  <c:v>314.67959999999999</c:v>
                </c:pt>
                <c:pt idx="15508">
                  <c:v>314.71629999999999</c:v>
                </c:pt>
                <c:pt idx="15509">
                  <c:v>314.75299999999999</c:v>
                </c:pt>
                <c:pt idx="15510">
                  <c:v>314.78960000000001</c:v>
                </c:pt>
                <c:pt idx="15511">
                  <c:v>314.8263</c:v>
                </c:pt>
                <c:pt idx="15512">
                  <c:v>314.863</c:v>
                </c:pt>
                <c:pt idx="15513">
                  <c:v>314.8997</c:v>
                </c:pt>
                <c:pt idx="15514">
                  <c:v>314.93630000000002</c:v>
                </c:pt>
                <c:pt idx="15515">
                  <c:v>314.97300000000001</c:v>
                </c:pt>
                <c:pt idx="15516">
                  <c:v>315.00970000000001</c:v>
                </c:pt>
                <c:pt idx="15517">
                  <c:v>315.04640000000001</c:v>
                </c:pt>
                <c:pt idx="15518">
                  <c:v>315.0831</c:v>
                </c:pt>
                <c:pt idx="15519">
                  <c:v>315.1198</c:v>
                </c:pt>
                <c:pt idx="15520">
                  <c:v>315.15649999999999</c:v>
                </c:pt>
                <c:pt idx="15521">
                  <c:v>315.19310000000002</c:v>
                </c:pt>
                <c:pt idx="15522">
                  <c:v>315.22989999999999</c:v>
                </c:pt>
                <c:pt idx="15523">
                  <c:v>315.26650000000001</c:v>
                </c:pt>
                <c:pt idx="15524">
                  <c:v>315.30329999999998</c:v>
                </c:pt>
                <c:pt idx="15525">
                  <c:v>315.3399</c:v>
                </c:pt>
                <c:pt idx="15526">
                  <c:v>315.3766</c:v>
                </c:pt>
                <c:pt idx="15527">
                  <c:v>315.41340000000002</c:v>
                </c:pt>
                <c:pt idx="15528">
                  <c:v>315.45010000000002</c:v>
                </c:pt>
                <c:pt idx="15529">
                  <c:v>315.48680000000002</c:v>
                </c:pt>
                <c:pt idx="15530">
                  <c:v>315.52350000000001</c:v>
                </c:pt>
                <c:pt idx="15531">
                  <c:v>315.56020000000001</c:v>
                </c:pt>
                <c:pt idx="15532">
                  <c:v>315.59690000000001</c:v>
                </c:pt>
                <c:pt idx="15533">
                  <c:v>315.6336</c:v>
                </c:pt>
                <c:pt idx="15534">
                  <c:v>315.6703</c:v>
                </c:pt>
                <c:pt idx="15535">
                  <c:v>315.70710000000003</c:v>
                </c:pt>
                <c:pt idx="15536">
                  <c:v>315.74380000000002</c:v>
                </c:pt>
                <c:pt idx="15537">
                  <c:v>315.78050000000002</c:v>
                </c:pt>
                <c:pt idx="15538">
                  <c:v>315.81729999999999</c:v>
                </c:pt>
                <c:pt idx="15539">
                  <c:v>315.85399999999998</c:v>
                </c:pt>
                <c:pt idx="15540">
                  <c:v>315.89069999999998</c:v>
                </c:pt>
                <c:pt idx="15541">
                  <c:v>315.92750000000001</c:v>
                </c:pt>
                <c:pt idx="15542">
                  <c:v>315.96420000000001</c:v>
                </c:pt>
                <c:pt idx="15543">
                  <c:v>316.0009</c:v>
                </c:pt>
                <c:pt idx="15544">
                  <c:v>316.03769999999997</c:v>
                </c:pt>
                <c:pt idx="15545">
                  <c:v>316.07440000000003</c:v>
                </c:pt>
                <c:pt idx="15546">
                  <c:v>316.1112</c:v>
                </c:pt>
                <c:pt idx="15547">
                  <c:v>316.14789999999999</c:v>
                </c:pt>
                <c:pt idx="15548">
                  <c:v>316.18470000000002</c:v>
                </c:pt>
                <c:pt idx="15549">
                  <c:v>316.22140000000002</c:v>
                </c:pt>
                <c:pt idx="15550">
                  <c:v>316.25819999999999</c:v>
                </c:pt>
                <c:pt idx="15551">
                  <c:v>316.29489999999998</c:v>
                </c:pt>
                <c:pt idx="15552">
                  <c:v>316.33170000000001</c:v>
                </c:pt>
                <c:pt idx="15553">
                  <c:v>316.36849999999998</c:v>
                </c:pt>
                <c:pt idx="15554">
                  <c:v>316.40519999999998</c:v>
                </c:pt>
                <c:pt idx="15555">
                  <c:v>316.44200000000001</c:v>
                </c:pt>
                <c:pt idx="15556">
                  <c:v>316.47879999999998</c:v>
                </c:pt>
                <c:pt idx="15557">
                  <c:v>316.51549999999997</c:v>
                </c:pt>
                <c:pt idx="15558">
                  <c:v>316.5523</c:v>
                </c:pt>
                <c:pt idx="15559">
                  <c:v>316.58909999999997</c:v>
                </c:pt>
                <c:pt idx="15560">
                  <c:v>316.6259</c:v>
                </c:pt>
                <c:pt idx="15561">
                  <c:v>316.6626</c:v>
                </c:pt>
                <c:pt idx="15562">
                  <c:v>316.69940000000003</c:v>
                </c:pt>
                <c:pt idx="15563">
                  <c:v>316.7362</c:v>
                </c:pt>
                <c:pt idx="15564">
                  <c:v>316.77300000000002</c:v>
                </c:pt>
                <c:pt idx="15565">
                  <c:v>316.8098</c:v>
                </c:pt>
                <c:pt idx="15566">
                  <c:v>316.84660000000002</c:v>
                </c:pt>
                <c:pt idx="15567">
                  <c:v>316.88330000000002</c:v>
                </c:pt>
                <c:pt idx="15568">
                  <c:v>316.92009999999999</c:v>
                </c:pt>
                <c:pt idx="15569">
                  <c:v>316.95690000000002</c:v>
                </c:pt>
                <c:pt idx="15570">
                  <c:v>316.99369999999999</c:v>
                </c:pt>
                <c:pt idx="15571">
                  <c:v>317.03050000000002</c:v>
                </c:pt>
                <c:pt idx="15572">
                  <c:v>317.06729999999999</c:v>
                </c:pt>
                <c:pt idx="15573">
                  <c:v>317.10410000000002</c:v>
                </c:pt>
                <c:pt idx="15574">
                  <c:v>317.14089999999999</c:v>
                </c:pt>
                <c:pt idx="15575">
                  <c:v>317.17779999999999</c:v>
                </c:pt>
                <c:pt idx="15576">
                  <c:v>317.21460000000002</c:v>
                </c:pt>
                <c:pt idx="15577">
                  <c:v>317.25139999999999</c:v>
                </c:pt>
                <c:pt idx="15578">
                  <c:v>317.28820000000002</c:v>
                </c:pt>
                <c:pt idx="15579">
                  <c:v>317.32499999999999</c:v>
                </c:pt>
                <c:pt idx="15580">
                  <c:v>317.36180000000002</c:v>
                </c:pt>
                <c:pt idx="15581">
                  <c:v>317.39870000000002</c:v>
                </c:pt>
                <c:pt idx="15582">
                  <c:v>317.43549999999999</c:v>
                </c:pt>
                <c:pt idx="15583">
                  <c:v>317.47230000000002</c:v>
                </c:pt>
                <c:pt idx="15584">
                  <c:v>317.50909999999999</c:v>
                </c:pt>
                <c:pt idx="15585">
                  <c:v>317.54599999999999</c:v>
                </c:pt>
                <c:pt idx="15586">
                  <c:v>317.58280000000002</c:v>
                </c:pt>
                <c:pt idx="15587">
                  <c:v>317.61959999999999</c:v>
                </c:pt>
                <c:pt idx="15588">
                  <c:v>317.65649999999999</c:v>
                </c:pt>
                <c:pt idx="15589">
                  <c:v>317.69330000000002</c:v>
                </c:pt>
                <c:pt idx="15590">
                  <c:v>317.73009999999999</c:v>
                </c:pt>
                <c:pt idx="15591">
                  <c:v>317.767</c:v>
                </c:pt>
                <c:pt idx="15592">
                  <c:v>317.80380000000002</c:v>
                </c:pt>
                <c:pt idx="15593">
                  <c:v>317.84070000000003</c:v>
                </c:pt>
                <c:pt idx="15594">
                  <c:v>317.8775</c:v>
                </c:pt>
                <c:pt idx="15595">
                  <c:v>317.9144</c:v>
                </c:pt>
                <c:pt idx="15596">
                  <c:v>317.95119999999997</c:v>
                </c:pt>
                <c:pt idx="15597">
                  <c:v>317.98809999999997</c:v>
                </c:pt>
                <c:pt idx="15598">
                  <c:v>318.0249</c:v>
                </c:pt>
                <c:pt idx="15599">
                  <c:v>318.06180000000001</c:v>
                </c:pt>
                <c:pt idx="15600">
                  <c:v>318.09870000000001</c:v>
                </c:pt>
                <c:pt idx="15601">
                  <c:v>318.13549999999998</c:v>
                </c:pt>
                <c:pt idx="15602">
                  <c:v>318.17239999999998</c:v>
                </c:pt>
                <c:pt idx="15603">
                  <c:v>318.20929999999998</c:v>
                </c:pt>
                <c:pt idx="15604">
                  <c:v>318.24610000000001</c:v>
                </c:pt>
                <c:pt idx="15605">
                  <c:v>318.28300000000002</c:v>
                </c:pt>
                <c:pt idx="15606">
                  <c:v>318.31990000000002</c:v>
                </c:pt>
                <c:pt idx="15607">
                  <c:v>318.35680000000002</c:v>
                </c:pt>
                <c:pt idx="15608">
                  <c:v>318.39359999999999</c:v>
                </c:pt>
                <c:pt idx="15609">
                  <c:v>318.43049999999999</c:v>
                </c:pt>
                <c:pt idx="15610">
                  <c:v>318.4674</c:v>
                </c:pt>
                <c:pt idx="15611">
                  <c:v>318.5043</c:v>
                </c:pt>
                <c:pt idx="15612">
                  <c:v>318.5412</c:v>
                </c:pt>
                <c:pt idx="15613">
                  <c:v>318.57810000000001</c:v>
                </c:pt>
                <c:pt idx="15614">
                  <c:v>318.61500000000001</c:v>
                </c:pt>
                <c:pt idx="15615">
                  <c:v>318.65190000000001</c:v>
                </c:pt>
                <c:pt idx="15616">
                  <c:v>318.68880000000001</c:v>
                </c:pt>
                <c:pt idx="15617">
                  <c:v>318.72559999999999</c:v>
                </c:pt>
                <c:pt idx="15618">
                  <c:v>318.76249999999999</c:v>
                </c:pt>
                <c:pt idx="15619">
                  <c:v>318.79939999999999</c:v>
                </c:pt>
                <c:pt idx="15620">
                  <c:v>318.83629999999999</c:v>
                </c:pt>
                <c:pt idx="15621">
                  <c:v>318.87329999999997</c:v>
                </c:pt>
                <c:pt idx="15622">
                  <c:v>318.91019999999997</c:v>
                </c:pt>
                <c:pt idx="15623">
                  <c:v>318.94709999999998</c:v>
                </c:pt>
                <c:pt idx="15624">
                  <c:v>318.98399999999998</c:v>
                </c:pt>
                <c:pt idx="15625">
                  <c:v>319.02089999999998</c:v>
                </c:pt>
                <c:pt idx="15626">
                  <c:v>319.05779999999999</c:v>
                </c:pt>
                <c:pt idx="15627">
                  <c:v>319.09469999999999</c:v>
                </c:pt>
                <c:pt idx="15628">
                  <c:v>319.13170000000002</c:v>
                </c:pt>
                <c:pt idx="15629">
                  <c:v>319.16860000000003</c:v>
                </c:pt>
                <c:pt idx="15630">
                  <c:v>319.20549999999997</c:v>
                </c:pt>
                <c:pt idx="15631">
                  <c:v>319.24239999999998</c:v>
                </c:pt>
                <c:pt idx="15632">
                  <c:v>319.27940000000001</c:v>
                </c:pt>
                <c:pt idx="15633">
                  <c:v>319.31630000000001</c:v>
                </c:pt>
                <c:pt idx="15634">
                  <c:v>319.35320000000002</c:v>
                </c:pt>
                <c:pt idx="15635">
                  <c:v>319.39019999999999</c:v>
                </c:pt>
                <c:pt idx="15636">
                  <c:v>319.4271</c:v>
                </c:pt>
                <c:pt idx="15637">
                  <c:v>319.46409999999997</c:v>
                </c:pt>
                <c:pt idx="15638">
                  <c:v>319.50099999999998</c:v>
                </c:pt>
                <c:pt idx="15639">
                  <c:v>319.53789999999998</c:v>
                </c:pt>
                <c:pt idx="15640">
                  <c:v>319.57490000000001</c:v>
                </c:pt>
                <c:pt idx="15641">
                  <c:v>319.61180000000002</c:v>
                </c:pt>
                <c:pt idx="15642">
                  <c:v>319.64879999999999</c:v>
                </c:pt>
                <c:pt idx="15643">
                  <c:v>319.6857</c:v>
                </c:pt>
                <c:pt idx="15644">
                  <c:v>319.72269999999997</c:v>
                </c:pt>
                <c:pt idx="15645">
                  <c:v>319.75959999999998</c:v>
                </c:pt>
                <c:pt idx="15646">
                  <c:v>319.79660000000001</c:v>
                </c:pt>
                <c:pt idx="15647">
                  <c:v>319.83359999999999</c:v>
                </c:pt>
                <c:pt idx="15648">
                  <c:v>319.87049999999999</c:v>
                </c:pt>
                <c:pt idx="15649">
                  <c:v>319.90750000000003</c:v>
                </c:pt>
                <c:pt idx="15650">
                  <c:v>319.94450000000001</c:v>
                </c:pt>
                <c:pt idx="15651">
                  <c:v>319.98140000000001</c:v>
                </c:pt>
                <c:pt idx="15652">
                  <c:v>320.01839999999999</c:v>
                </c:pt>
                <c:pt idx="15653">
                  <c:v>320.05540000000002</c:v>
                </c:pt>
                <c:pt idx="15654">
                  <c:v>320.0924</c:v>
                </c:pt>
                <c:pt idx="15655">
                  <c:v>320.12939999999998</c:v>
                </c:pt>
                <c:pt idx="15656">
                  <c:v>320.16629999999998</c:v>
                </c:pt>
                <c:pt idx="15657">
                  <c:v>320.20330000000001</c:v>
                </c:pt>
                <c:pt idx="15658">
                  <c:v>320.24029999999999</c:v>
                </c:pt>
                <c:pt idx="15659">
                  <c:v>320.27730000000003</c:v>
                </c:pt>
                <c:pt idx="15660">
                  <c:v>320.3143</c:v>
                </c:pt>
                <c:pt idx="15661">
                  <c:v>320.35129999999998</c:v>
                </c:pt>
                <c:pt idx="15662">
                  <c:v>320.38830000000002</c:v>
                </c:pt>
                <c:pt idx="15663">
                  <c:v>320.42529999999999</c:v>
                </c:pt>
                <c:pt idx="15664">
                  <c:v>320.4622</c:v>
                </c:pt>
                <c:pt idx="15665">
                  <c:v>320.49930000000001</c:v>
                </c:pt>
                <c:pt idx="15666">
                  <c:v>320.53629999999998</c:v>
                </c:pt>
                <c:pt idx="15667">
                  <c:v>320.57330000000002</c:v>
                </c:pt>
                <c:pt idx="15668">
                  <c:v>320.6103</c:v>
                </c:pt>
                <c:pt idx="15669">
                  <c:v>320.64729999999997</c:v>
                </c:pt>
                <c:pt idx="15670">
                  <c:v>320.68430000000001</c:v>
                </c:pt>
                <c:pt idx="15671">
                  <c:v>320.72129999999999</c:v>
                </c:pt>
                <c:pt idx="15672">
                  <c:v>320.75830000000002</c:v>
                </c:pt>
                <c:pt idx="15673">
                  <c:v>320.7953</c:v>
                </c:pt>
                <c:pt idx="15674">
                  <c:v>320.83240000000001</c:v>
                </c:pt>
                <c:pt idx="15675">
                  <c:v>320.86939999999998</c:v>
                </c:pt>
                <c:pt idx="15676">
                  <c:v>320.90640000000002</c:v>
                </c:pt>
                <c:pt idx="15677">
                  <c:v>320.9434</c:v>
                </c:pt>
                <c:pt idx="15678">
                  <c:v>320.98050000000001</c:v>
                </c:pt>
                <c:pt idx="15679">
                  <c:v>321.01749999999998</c:v>
                </c:pt>
                <c:pt idx="15680">
                  <c:v>321.05450000000002</c:v>
                </c:pt>
                <c:pt idx="15681">
                  <c:v>321.09160000000003</c:v>
                </c:pt>
                <c:pt idx="15682">
                  <c:v>321.12860000000001</c:v>
                </c:pt>
                <c:pt idx="15683">
                  <c:v>321.16559999999998</c:v>
                </c:pt>
                <c:pt idx="15684">
                  <c:v>321.20269999999999</c:v>
                </c:pt>
                <c:pt idx="15685">
                  <c:v>321.23970000000003</c:v>
                </c:pt>
                <c:pt idx="15686">
                  <c:v>321.27679999999998</c:v>
                </c:pt>
                <c:pt idx="15687">
                  <c:v>321.31380000000001</c:v>
                </c:pt>
                <c:pt idx="15688">
                  <c:v>321.35090000000002</c:v>
                </c:pt>
                <c:pt idx="15689">
                  <c:v>321.3879</c:v>
                </c:pt>
                <c:pt idx="15690">
                  <c:v>321.42500000000001</c:v>
                </c:pt>
                <c:pt idx="15691">
                  <c:v>321.46199999999999</c:v>
                </c:pt>
                <c:pt idx="15692">
                  <c:v>321.4991</c:v>
                </c:pt>
                <c:pt idx="15693">
                  <c:v>321.53609999999998</c:v>
                </c:pt>
                <c:pt idx="15694">
                  <c:v>321.57319999999999</c:v>
                </c:pt>
                <c:pt idx="15695">
                  <c:v>321.6103</c:v>
                </c:pt>
                <c:pt idx="15696">
                  <c:v>321.64729999999997</c:v>
                </c:pt>
                <c:pt idx="15697">
                  <c:v>321.68439999999998</c:v>
                </c:pt>
                <c:pt idx="15698">
                  <c:v>321.72149999999999</c:v>
                </c:pt>
                <c:pt idx="15699">
                  <c:v>321.75850000000003</c:v>
                </c:pt>
                <c:pt idx="15700">
                  <c:v>321.79559999999998</c:v>
                </c:pt>
                <c:pt idx="15701">
                  <c:v>321.83269999999999</c:v>
                </c:pt>
                <c:pt idx="15702">
                  <c:v>321.8698</c:v>
                </c:pt>
                <c:pt idx="15703">
                  <c:v>321.90690000000001</c:v>
                </c:pt>
                <c:pt idx="15704">
                  <c:v>321.94389999999999</c:v>
                </c:pt>
                <c:pt idx="15705">
                  <c:v>321.98099999999999</c:v>
                </c:pt>
                <c:pt idx="15706">
                  <c:v>322.0181</c:v>
                </c:pt>
                <c:pt idx="15707">
                  <c:v>322.05520000000001</c:v>
                </c:pt>
                <c:pt idx="15708">
                  <c:v>322.09230000000002</c:v>
                </c:pt>
                <c:pt idx="15709">
                  <c:v>322.12939999999998</c:v>
                </c:pt>
                <c:pt idx="15710">
                  <c:v>322.16649999999998</c:v>
                </c:pt>
                <c:pt idx="15711">
                  <c:v>322.20359999999999</c:v>
                </c:pt>
                <c:pt idx="15712">
                  <c:v>322.2407</c:v>
                </c:pt>
                <c:pt idx="15713">
                  <c:v>322.27780000000001</c:v>
                </c:pt>
                <c:pt idx="15714">
                  <c:v>322.31490000000002</c:v>
                </c:pt>
                <c:pt idx="15715">
                  <c:v>322.35199999999998</c:v>
                </c:pt>
                <c:pt idx="15716">
                  <c:v>322.38909999999998</c:v>
                </c:pt>
                <c:pt idx="15717">
                  <c:v>322.42619999999999</c:v>
                </c:pt>
                <c:pt idx="15718">
                  <c:v>322.4633</c:v>
                </c:pt>
                <c:pt idx="15719">
                  <c:v>322.50049999999999</c:v>
                </c:pt>
                <c:pt idx="15720">
                  <c:v>322.5376</c:v>
                </c:pt>
                <c:pt idx="15721">
                  <c:v>322.57470000000001</c:v>
                </c:pt>
                <c:pt idx="15722">
                  <c:v>322.61180000000002</c:v>
                </c:pt>
                <c:pt idx="15723">
                  <c:v>322.649</c:v>
                </c:pt>
                <c:pt idx="15724">
                  <c:v>322.68610000000001</c:v>
                </c:pt>
                <c:pt idx="15725">
                  <c:v>322.72320000000002</c:v>
                </c:pt>
                <c:pt idx="15726">
                  <c:v>322.76029999999997</c:v>
                </c:pt>
                <c:pt idx="15727">
                  <c:v>322.79750000000001</c:v>
                </c:pt>
                <c:pt idx="15728">
                  <c:v>322.83460000000002</c:v>
                </c:pt>
                <c:pt idx="15729">
                  <c:v>322.87169999999998</c:v>
                </c:pt>
                <c:pt idx="15730">
                  <c:v>322.90890000000002</c:v>
                </c:pt>
                <c:pt idx="15731">
                  <c:v>322.94600000000003</c:v>
                </c:pt>
                <c:pt idx="15732">
                  <c:v>322.98320000000001</c:v>
                </c:pt>
                <c:pt idx="15733">
                  <c:v>323.02030000000002</c:v>
                </c:pt>
                <c:pt idx="15734">
                  <c:v>323.0575</c:v>
                </c:pt>
                <c:pt idx="15735">
                  <c:v>323.09460000000001</c:v>
                </c:pt>
                <c:pt idx="15736">
                  <c:v>323.1318</c:v>
                </c:pt>
                <c:pt idx="15737">
                  <c:v>323.16890000000001</c:v>
                </c:pt>
                <c:pt idx="15738">
                  <c:v>323.20609999999999</c:v>
                </c:pt>
                <c:pt idx="15739">
                  <c:v>323.2432</c:v>
                </c:pt>
                <c:pt idx="15740">
                  <c:v>323.28039999999999</c:v>
                </c:pt>
                <c:pt idx="15741">
                  <c:v>323.31760000000003</c:v>
                </c:pt>
                <c:pt idx="15742">
                  <c:v>323.35469999999998</c:v>
                </c:pt>
                <c:pt idx="15743">
                  <c:v>323.39190000000002</c:v>
                </c:pt>
                <c:pt idx="15744">
                  <c:v>323.42910000000001</c:v>
                </c:pt>
                <c:pt idx="15745">
                  <c:v>323.46620000000001</c:v>
                </c:pt>
                <c:pt idx="15746">
                  <c:v>323.5034</c:v>
                </c:pt>
                <c:pt idx="15747">
                  <c:v>323.54059999999998</c:v>
                </c:pt>
                <c:pt idx="15748">
                  <c:v>323.57780000000002</c:v>
                </c:pt>
                <c:pt idx="15749">
                  <c:v>323.61489999999998</c:v>
                </c:pt>
                <c:pt idx="15750">
                  <c:v>323.65210000000002</c:v>
                </c:pt>
                <c:pt idx="15751">
                  <c:v>323.6893</c:v>
                </c:pt>
                <c:pt idx="15752">
                  <c:v>323.72649999999999</c:v>
                </c:pt>
                <c:pt idx="15753">
                  <c:v>323.76369999999997</c:v>
                </c:pt>
                <c:pt idx="15754">
                  <c:v>323.80090000000001</c:v>
                </c:pt>
                <c:pt idx="15755">
                  <c:v>323.8381</c:v>
                </c:pt>
                <c:pt idx="15756">
                  <c:v>323.87529999999998</c:v>
                </c:pt>
                <c:pt idx="15757">
                  <c:v>323.91250000000002</c:v>
                </c:pt>
                <c:pt idx="15758">
                  <c:v>323.94970000000001</c:v>
                </c:pt>
                <c:pt idx="15759">
                  <c:v>323.98689999999999</c:v>
                </c:pt>
                <c:pt idx="15760">
                  <c:v>324.02409999999998</c:v>
                </c:pt>
                <c:pt idx="15761">
                  <c:v>324.06130000000002</c:v>
                </c:pt>
                <c:pt idx="15762">
                  <c:v>324.0985</c:v>
                </c:pt>
                <c:pt idx="15763">
                  <c:v>324.13569999999999</c:v>
                </c:pt>
                <c:pt idx="15764">
                  <c:v>324.17290000000003</c:v>
                </c:pt>
                <c:pt idx="15765">
                  <c:v>324.21010000000001</c:v>
                </c:pt>
                <c:pt idx="15766">
                  <c:v>324.2473</c:v>
                </c:pt>
                <c:pt idx="15767">
                  <c:v>324.28449999999998</c:v>
                </c:pt>
                <c:pt idx="15768">
                  <c:v>324.3218</c:v>
                </c:pt>
                <c:pt idx="15769">
                  <c:v>324.35899999999998</c:v>
                </c:pt>
                <c:pt idx="15770">
                  <c:v>324.39620000000002</c:v>
                </c:pt>
                <c:pt idx="15771">
                  <c:v>324.43340000000001</c:v>
                </c:pt>
                <c:pt idx="15772">
                  <c:v>324.47070000000002</c:v>
                </c:pt>
                <c:pt idx="15773">
                  <c:v>324.50790000000001</c:v>
                </c:pt>
                <c:pt idx="15774">
                  <c:v>324.54509999999999</c:v>
                </c:pt>
                <c:pt idx="15775">
                  <c:v>324.58240000000001</c:v>
                </c:pt>
                <c:pt idx="15776">
                  <c:v>324.61959999999999</c:v>
                </c:pt>
                <c:pt idx="15777">
                  <c:v>324.65690000000001</c:v>
                </c:pt>
                <c:pt idx="15778">
                  <c:v>324.69409999999999</c:v>
                </c:pt>
                <c:pt idx="15779">
                  <c:v>324.73140000000001</c:v>
                </c:pt>
                <c:pt idx="15780">
                  <c:v>324.76859999999999</c:v>
                </c:pt>
                <c:pt idx="15781">
                  <c:v>324.80579999999998</c:v>
                </c:pt>
                <c:pt idx="15782">
                  <c:v>324.84309999999999</c:v>
                </c:pt>
                <c:pt idx="15783">
                  <c:v>324.88029999999998</c:v>
                </c:pt>
                <c:pt idx="15784">
                  <c:v>324.91759999999999</c:v>
                </c:pt>
                <c:pt idx="15785">
                  <c:v>324.95490000000001</c:v>
                </c:pt>
                <c:pt idx="15786">
                  <c:v>324.99209999999999</c:v>
                </c:pt>
                <c:pt idx="15787">
                  <c:v>325.02940000000001</c:v>
                </c:pt>
                <c:pt idx="15788">
                  <c:v>325.06670000000003</c:v>
                </c:pt>
                <c:pt idx="15789">
                  <c:v>325.10390000000001</c:v>
                </c:pt>
                <c:pt idx="15790">
                  <c:v>325.14120000000003</c:v>
                </c:pt>
                <c:pt idx="15791">
                  <c:v>325.17840000000001</c:v>
                </c:pt>
                <c:pt idx="15792">
                  <c:v>325.21570000000003</c:v>
                </c:pt>
                <c:pt idx="15793">
                  <c:v>325.25299999999999</c:v>
                </c:pt>
                <c:pt idx="15794">
                  <c:v>325.2903</c:v>
                </c:pt>
                <c:pt idx="15795">
                  <c:v>325.32749999999999</c:v>
                </c:pt>
                <c:pt idx="15796">
                  <c:v>325.3648</c:v>
                </c:pt>
                <c:pt idx="15797">
                  <c:v>325.40210000000002</c:v>
                </c:pt>
                <c:pt idx="15798">
                  <c:v>325.43939999999998</c:v>
                </c:pt>
                <c:pt idx="15799">
                  <c:v>325.47669999999999</c:v>
                </c:pt>
                <c:pt idx="15800">
                  <c:v>325.51400000000001</c:v>
                </c:pt>
                <c:pt idx="15801">
                  <c:v>325.55119999999999</c:v>
                </c:pt>
                <c:pt idx="15802">
                  <c:v>325.58859999999999</c:v>
                </c:pt>
                <c:pt idx="15803">
                  <c:v>325.6259</c:v>
                </c:pt>
                <c:pt idx="15804">
                  <c:v>325.66309999999999</c:v>
                </c:pt>
                <c:pt idx="15805">
                  <c:v>325.7004</c:v>
                </c:pt>
                <c:pt idx="15806">
                  <c:v>325.73770000000002</c:v>
                </c:pt>
                <c:pt idx="15807">
                  <c:v>325.77510000000001</c:v>
                </c:pt>
                <c:pt idx="15808">
                  <c:v>325.81229999999999</c:v>
                </c:pt>
                <c:pt idx="15809">
                  <c:v>325.84969999999998</c:v>
                </c:pt>
                <c:pt idx="15810">
                  <c:v>325.887</c:v>
                </c:pt>
                <c:pt idx="15811">
                  <c:v>325.92430000000002</c:v>
                </c:pt>
                <c:pt idx="15812">
                  <c:v>325.96159999999998</c:v>
                </c:pt>
                <c:pt idx="15813">
                  <c:v>325.99889999999999</c:v>
                </c:pt>
                <c:pt idx="15814">
                  <c:v>326.03620000000001</c:v>
                </c:pt>
                <c:pt idx="15815">
                  <c:v>326.07350000000002</c:v>
                </c:pt>
                <c:pt idx="15816">
                  <c:v>326.11090000000002</c:v>
                </c:pt>
                <c:pt idx="15817">
                  <c:v>326.14819999999997</c:v>
                </c:pt>
                <c:pt idx="15818">
                  <c:v>326.18549999999999</c:v>
                </c:pt>
                <c:pt idx="15819">
                  <c:v>326.22289999999998</c:v>
                </c:pt>
                <c:pt idx="15820">
                  <c:v>326.2602</c:v>
                </c:pt>
                <c:pt idx="15821">
                  <c:v>326.29750000000001</c:v>
                </c:pt>
                <c:pt idx="15822">
                  <c:v>326.3349</c:v>
                </c:pt>
                <c:pt idx="15823">
                  <c:v>326.37220000000002</c:v>
                </c:pt>
                <c:pt idx="15824">
                  <c:v>326.40949999999998</c:v>
                </c:pt>
                <c:pt idx="15825">
                  <c:v>326.44690000000003</c:v>
                </c:pt>
                <c:pt idx="15826">
                  <c:v>326.48419999999999</c:v>
                </c:pt>
                <c:pt idx="15827">
                  <c:v>326.52159999999998</c:v>
                </c:pt>
                <c:pt idx="15828">
                  <c:v>326.55889999999999</c:v>
                </c:pt>
                <c:pt idx="15829">
                  <c:v>326.59629999999999</c:v>
                </c:pt>
                <c:pt idx="15830">
                  <c:v>326.6336</c:v>
                </c:pt>
                <c:pt idx="15831">
                  <c:v>326.67099999999999</c:v>
                </c:pt>
                <c:pt idx="15832">
                  <c:v>326.70830000000001</c:v>
                </c:pt>
                <c:pt idx="15833">
                  <c:v>326.7457</c:v>
                </c:pt>
                <c:pt idx="15834">
                  <c:v>326.78309999999999</c:v>
                </c:pt>
                <c:pt idx="15835">
                  <c:v>326.82040000000001</c:v>
                </c:pt>
                <c:pt idx="15836">
                  <c:v>326.8578</c:v>
                </c:pt>
                <c:pt idx="15837">
                  <c:v>326.89519999999999</c:v>
                </c:pt>
                <c:pt idx="15838">
                  <c:v>326.9325</c:v>
                </c:pt>
                <c:pt idx="15839">
                  <c:v>326.9699</c:v>
                </c:pt>
                <c:pt idx="15840">
                  <c:v>327.00729999999999</c:v>
                </c:pt>
                <c:pt idx="15841">
                  <c:v>327.0446</c:v>
                </c:pt>
                <c:pt idx="15842">
                  <c:v>327.08199999999999</c:v>
                </c:pt>
                <c:pt idx="15843">
                  <c:v>327.11939999999998</c:v>
                </c:pt>
                <c:pt idx="15844">
                  <c:v>327.15679999999998</c:v>
                </c:pt>
                <c:pt idx="15845">
                  <c:v>327.19420000000002</c:v>
                </c:pt>
                <c:pt idx="15846">
                  <c:v>327.23160000000001</c:v>
                </c:pt>
                <c:pt idx="15847">
                  <c:v>327.26900000000001</c:v>
                </c:pt>
                <c:pt idx="15848">
                  <c:v>327.30630000000002</c:v>
                </c:pt>
                <c:pt idx="15849">
                  <c:v>327.34379999999999</c:v>
                </c:pt>
                <c:pt idx="15850">
                  <c:v>327.3811</c:v>
                </c:pt>
                <c:pt idx="15851">
                  <c:v>327.41849999999999</c:v>
                </c:pt>
                <c:pt idx="15852">
                  <c:v>327.45589999999999</c:v>
                </c:pt>
                <c:pt idx="15853">
                  <c:v>327.49329999999998</c:v>
                </c:pt>
                <c:pt idx="15854">
                  <c:v>327.53070000000002</c:v>
                </c:pt>
                <c:pt idx="15855">
                  <c:v>327.56810000000002</c:v>
                </c:pt>
                <c:pt idx="15856">
                  <c:v>327.60559999999998</c:v>
                </c:pt>
                <c:pt idx="15857">
                  <c:v>327.64299999999997</c:v>
                </c:pt>
                <c:pt idx="15858">
                  <c:v>327.68040000000002</c:v>
                </c:pt>
                <c:pt idx="15859">
                  <c:v>327.71780000000001</c:v>
                </c:pt>
                <c:pt idx="15860">
                  <c:v>327.7552</c:v>
                </c:pt>
                <c:pt idx="15861">
                  <c:v>327.79259999999999</c:v>
                </c:pt>
                <c:pt idx="15862">
                  <c:v>327.83</c:v>
                </c:pt>
                <c:pt idx="15863">
                  <c:v>327.86750000000001</c:v>
                </c:pt>
                <c:pt idx="15864">
                  <c:v>327.9049</c:v>
                </c:pt>
                <c:pt idx="15865">
                  <c:v>327.94229999999999</c:v>
                </c:pt>
                <c:pt idx="15866">
                  <c:v>327.97980000000001</c:v>
                </c:pt>
                <c:pt idx="15867">
                  <c:v>328.0172</c:v>
                </c:pt>
                <c:pt idx="15868">
                  <c:v>328.05459999999999</c:v>
                </c:pt>
                <c:pt idx="15869">
                  <c:v>328.09210000000002</c:v>
                </c:pt>
                <c:pt idx="15870">
                  <c:v>328.12950000000001</c:v>
                </c:pt>
                <c:pt idx="15871">
                  <c:v>328.1669</c:v>
                </c:pt>
                <c:pt idx="15872">
                  <c:v>328.20440000000002</c:v>
                </c:pt>
                <c:pt idx="15873">
                  <c:v>328.24180000000001</c:v>
                </c:pt>
                <c:pt idx="15874">
                  <c:v>328.27929999999998</c:v>
                </c:pt>
                <c:pt idx="15875">
                  <c:v>328.31670000000003</c:v>
                </c:pt>
                <c:pt idx="15876">
                  <c:v>328.35419999999999</c:v>
                </c:pt>
                <c:pt idx="15877">
                  <c:v>328.39159999999998</c:v>
                </c:pt>
                <c:pt idx="15878">
                  <c:v>328.42910000000001</c:v>
                </c:pt>
                <c:pt idx="15879">
                  <c:v>328.46660000000003</c:v>
                </c:pt>
                <c:pt idx="15880">
                  <c:v>328.50400000000002</c:v>
                </c:pt>
                <c:pt idx="15881">
                  <c:v>328.54149999999998</c:v>
                </c:pt>
                <c:pt idx="15882">
                  <c:v>328.57889999999998</c:v>
                </c:pt>
                <c:pt idx="15883">
                  <c:v>328.6164</c:v>
                </c:pt>
                <c:pt idx="15884">
                  <c:v>328.65390000000002</c:v>
                </c:pt>
                <c:pt idx="15885">
                  <c:v>328.69130000000001</c:v>
                </c:pt>
                <c:pt idx="15886">
                  <c:v>328.72879999999998</c:v>
                </c:pt>
                <c:pt idx="15887">
                  <c:v>328.7663</c:v>
                </c:pt>
                <c:pt idx="15888">
                  <c:v>328.80380000000002</c:v>
                </c:pt>
                <c:pt idx="15889">
                  <c:v>328.84120000000001</c:v>
                </c:pt>
                <c:pt idx="15890">
                  <c:v>328.87869999999998</c:v>
                </c:pt>
                <c:pt idx="15891">
                  <c:v>328.9162</c:v>
                </c:pt>
                <c:pt idx="15892">
                  <c:v>328.95370000000003</c:v>
                </c:pt>
                <c:pt idx="15893">
                  <c:v>328.99119999999999</c:v>
                </c:pt>
                <c:pt idx="15894">
                  <c:v>329.02870000000001</c:v>
                </c:pt>
                <c:pt idx="15895">
                  <c:v>329.06619999999998</c:v>
                </c:pt>
                <c:pt idx="15896">
                  <c:v>329.1037</c:v>
                </c:pt>
                <c:pt idx="15897">
                  <c:v>329.14109999999999</c:v>
                </c:pt>
                <c:pt idx="15898">
                  <c:v>329.17860000000002</c:v>
                </c:pt>
                <c:pt idx="15899">
                  <c:v>329.21620000000001</c:v>
                </c:pt>
                <c:pt idx="15900">
                  <c:v>329.25369999999998</c:v>
                </c:pt>
                <c:pt idx="15901">
                  <c:v>329.2912</c:v>
                </c:pt>
                <c:pt idx="15902">
                  <c:v>329.32870000000003</c:v>
                </c:pt>
                <c:pt idx="15903">
                  <c:v>329.36619999999999</c:v>
                </c:pt>
                <c:pt idx="15904">
                  <c:v>329.40370000000001</c:v>
                </c:pt>
                <c:pt idx="15905">
                  <c:v>329.44119999999998</c:v>
                </c:pt>
                <c:pt idx="15906">
                  <c:v>329.4787</c:v>
                </c:pt>
                <c:pt idx="15907">
                  <c:v>329.51620000000003</c:v>
                </c:pt>
                <c:pt idx="15908">
                  <c:v>329.55369999999999</c:v>
                </c:pt>
                <c:pt idx="15909">
                  <c:v>329.59129999999999</c:v>
                </c:pt>
                <c:pt idx="15910">
                  <c:v>329.62880000000001</c:v>
                </c:pt>
                <c:pt idx="15911">
                  <c:v>329.66629999999998</c:v>
                </c:pt>
                <c:pt idx="15912">
                  <c:v>329.70389999999998</c:v>
                </c:pt>
                <c:pt idx="15913">
                  <c:v>329.7414</c:v>
                </c:pt>
                <c:pt idx="15914">
                  <c:v>329.77890000000002</c:v>
                </c:pt>
                <c:pt idx="15915">
                  <c:v>329.81639999999999</c:v>
                </c:pt>
                <c:pt idx="15916">
                  <c:v>329.85399999999998</c:v>
                </c:pt>
                <c:pt idx="15917">
                  <c:v>329.89150000000001</c:v>
                </c:pt>
                <c:pt idx="15918">
                  <c:v>329.92910000000001</c:v>
                </c:pt>
                <c:pt idx="15919">
                  <c:v>329.96660000000003</c:v>
                </c:pt>
                <c:pt idx="15920">
                  <c:v>330.00420000000003</c:v>
                </c:pt>
                <c:pt idx="15921">
                  <c:v>330.04169999999999</c:v>
                </c:pt>
                <c:pt idx="15922">
                  <c:v>330.07929999999999</c:v>
                </c:pt>
                <c:pt idx="15923">
                  <c:v>330.11680000000001</c:v>
                </c:pt>
                <c:pt idx="15924">
                  <c:v>330.15440000000001</c:v>
                </c:pt>
                <c:pt idx="15925">
                  <c:v>330.19189999999998</c:v>
                </c:pt>
                <c:pt idx="15926">
                  <c:v>330.22949999999997</c:v>
                </c:pt>
                <c:pt idx="15927">
                  <c:v>330.267</c:v>
                </c:pt>
                <c:pt idx="15928">
                  <c:v>330.30459999999999</c:v>
                </c:pt>
                <c:pt idx="15929">
                  <c:v>330.34219999999999</c:v>
                </c:pt>
                <c:pt idx="15930">
                  <c:v>330.37970000000001</c:v>
                </c:pt>
                <c:pt idx="15931">
                  <c:v>330.41730000000001</c:v>
                </c:pt>
                <c:pt idx="15932">
                  <c:v>330.45490000000001</c:v>
                </c:pt>
                <c:pt idx="15933">
                  <c:v>330.49239999999998</c:v>
                </c:pt>
                <c:pt idx="15934">
                  <c:v>330.53</c:v>
                </c:pt>
                <c:pt idx="15935">
                  <c:v>330.56760000000003</c:v>
                </c:pt>
                <c:pt idx="15936">
                  <c:v>330.60520000000002</c:v>
                </c:pt>
                <c:pt idx="15937">
                  <c:v>330.64280000000002</c:v>
                </c:pt>
                <c:pt idx="15938">
                  <c:v>330.68029999999999</c:v>
                </c:pt>
                <c:pt idx="15939">
                  <c:v>330.71789999999999</c:v>
                </c:pt>
                <c:pt idx="15940">
                  <c:v>330.75549999999998</c:v>
                </c:pt>
                <c:pt idx="15941">
                  <c:v>330.79309999999998</c:v>
                </c:pt>
                <c:pt idx="15942">
                  <c:v>330.83069999999998</c:v>
                </c:pt>
                <c:pt idx="15943">
                  <c:v>330.86829999999998</c:v>
                </c:pt>
                <c:pt idx="15944">
                  <c:v>330.90589999999997</c:v>
                </c:pt>
                <c:pt idx="15945">
                  <c:v>330.94349999999997</c:v>
                </c:pt>
                <c:pt idx="15946">
                  <c:v>330.98110000000003</c:v>
                </c:pt>
                <c:pt idx="15947">
                  <c:v>331.01870000000002</c:v>
                </c:pt>
                <c:pt idx="15948">
                  <c:v>331.05630000000002</c:v>
                </c:pt>
                <c:pt idx="15949">
                  <c:v>331.09390000000002</c:v>
                </c:pt>
                <c:pt idx="15950">
                  <c:v>331.13150000000002</c:v>
                </c:pt>
                <c:pt idx="15951">
                  <c:v>331.16910000000001</c:v>
                </c:pt>
                <c:pt idx="15952">
                  <c:v>331.20670000000001</c:v>
                </c:pt>
                <c:pt idx="15953">
                  <c:v>331.24439999999998</c:v>
                </c:pt>
                <c:pt idx="15954">
                  <c:v>331.28199999999998</c:v>
                </c:pt>
                <c:pt idx="15955">
                  <c:v>331.31959999999998</c:v>
                </c:pt>
                <c:pt idx="15956">
                  <c:v>331.35719999999998</c:v>
                </c:pt>
                <c:pt idx="15957">
                  <c:v>331.39479999999998</c:v>
                </c:pt>
                <c:pt idx="15958">
                  <c:v>331.4325</c:v>
                </c:pt>
                <c:pt idx="15959">
                  <c:v>331.4701</c:v>
                </c:pt>
                <c:pt idx="15960">
                  <c:v>331.5077</c:v>
                </c:pt>
                <c:pt idx="15961">
                  <c:v>331.5453</c:v>
                </c:pt>
                <c:pt idx="15962">
                  <c:v>331.58300000000003</c:v>
                </c:pt>
                <c:pt idx="15963">
                  <c:v>331.62060000000002</c:v>
                </c:pt>
                <c:pt idx="15964">
                  <c:v>331.6583</c:v>
                </c:pt>
                <c:pt idx="15965">
                  <c:v>331.69589999999999</c:v>
                </c:pt>
                <c:pt idx="15966">
                  <c:v>331.73360000000002</c:v>
                </c:pt>
                <c:pt idx="15967">
                  <c:v>331.77120000000002</c:v>
                </c:pt>
                <c:pt idx="15968">
                  <c:v>331.80880000000002</c:v>
                </c:pt>
                <c:pt idx="15969">
                  <c:v>331.84649999999999</c:v>
                </c:pt>
                <c:pt idx="15970">
                  <c:v>331.88420000000002</c:v>
                </c:pt>
                <c:pt idx="15971">
                  <c:v>331.92180000000002</c:v>
                </c:pt>
                <c:pt idx="15972">
                  <c:v>331.95949999999999</c:v>
                </c:pt>
                <c:pt idx="15973">
                  <c:v>331.99709999999999</c:v>
                </c:pt>
                <c:pt idx="15974">
                  <c:v>332.03480000000002</c:v>
                </c:pt>
                <c:pt idx="15975">
                  <c:v>332.07240000000002</c:v>
                </c:pt>
                <c:pt idx="15976">
                  <c:v>332.11009999999999</c:v>
                </c:pt>
                <c:pt idx="15977">
                  <c:v>332.14780000000002</c:v>
                </c:pt>
                <c:pt idx="15978">
                  <c:v>332.18549999999999</c:v>
                </c:pt>
                <c:pt idx="15979">
                  <c:v>332.22309999999999</c:v>
                </c:pt>
                <c:pt idx="15980">
                  <c:v>332.26080000000002</c:v>
                </c:pt>
                <c:pt idx="15981">
                  <c:v>332.29849999999999</c:v>
                </c:pt>
                <c:pt idx="15982">
                  <c:v>332.33620000000002</c:v>
                </c:pt>
                <c:pt idx="15983">
                  <c:v>332.37380000000002</c:v>
                </c:pt>
                <c:pt idx="15984">
                  <c:v>332.41149999999999</c:v>
                </c:pt>
                <c:pt idx="15985">
                  <c:v>332.44920000000002</c:v>
                </c:pt>
                <c:pt idx="15986">
                  <c:v>332.48689999999999</c:v>
                </c:pt>
                <c:pt idx="15987">
                  <c:v>332.52460000000002</c:v>
                </c:pt>
                <c:pt idx="15988">
                  <c:v>332.56229999999999</c:v>
                </c:pt>
                <c:pt idx="15989">
                  <c:v>332.59989999999999</c:v>
                </c:pt>
                <c:pt idx="15990">
                  <c:v>332.63760000000002</c:v>
                </c:pt>
                <c:pt idx="15991">
                  <c:v>332.67529999999999</c:v>
                </c:pt>
                <c:pt idx="15992">
                  <c:v>332.71300000000002</c:v>
                </c:pt>
                <c:pt idx="15993">
                  <c:v>332.75069999999999</c:v>
                </c:pt>
                <c:pt idx="15994">
                  <c:v>332.7885</c:v>
                </c:pt>
                <c:pt idx="15995">
                  <c:v>332.8261</c:v>
                </c:pt>
                <c:pt idx="15996">
                  <c:v>332.8639</c:v>
                </c:pt>
                <c:pt idx="15997">
                  <c:v>332.90159999999997</c:v>
                </c:pt>
                <c:pt idx="15998">
                  <c:v>332.9393</c:v>
                </c:pt>
                <c:pt idx="15999">
                  <c:v>332.97699999999998</c:v>
                </c:pt>
                <c:pt idx="16000">
                  <c:v>333.0147</c:v>
                </c:pt>
                <c:pt idx="16001">
                  <c:v>375.70221613580401</c:v>
                </c:pt>
                <c:pt idx="16002">
                  <c:v>375.74384609722898</c:v>
                </c:pt>
                <c:pt idx="16003">
                  <c:v>375.78547836494499</c:v>
                </c:pt>
                <c:pt idx="16004">
                  <c:v>375.82711293895198</c:v>
                </c:pt>
                <c:pt idx="16005">
                  <c:v>375.86874981925098</c:v>
                </c:pt>
                <c:pt idx="16006">
                  <c:v>375.91038900584198</c:v>
                </c:pt>
                <c:pt idx="16007">
                  <c:v>375.95203049872401</c:v>
                </c:pt>
                <c:pt idx="16008">
                  <c:v>375.99367429789697</c:v>
                </c:pt>
                <c:pt idx="16009">
                  <c:v>376.03532040336199</c:v>
                </c:pt>
                <c:pt idx="16010">
                  <c:v>376.07696881511902</c:v>
                </c:pt>
                <c:pt idx="16011">
                  <c:v>376.11861953316702</c:v>
                </c:pt>
                <c:pt idx="16012">
                  <c:v>376.16027255750703</c:v>
                </c:pt>
                <c:pt idx="16013">
                  <c:v>376.20192788813802</c:v>
                </c:pt>
                <c:pt idx="16014">
                  <c:v>376.24358552506101</c:v>
                </c:pt>
                <c:pt idx="16015">
                  <c:v>376.28524546827498</c:v>
                </c:pt>
                <c:pt idx="16016">
                  <c:v>376.32690771778101</c:v>
                </c:pt>
                <c:pt idx="16017">
                  <c:v>376.36857227357802</c:v>
                </c:pt>
                <c:pt idx="16018">
                  <c:v>376.41023913566698</c:v>
                </c:pt>
                <c:pt idx="16019">
                  <c:v>376.451908304048</c:v>
                </c:pt>
                <c:pt idx="16020">
                  <c:v>376.49357977872</c:v>
                </c:pt>
                <c:pt idx="16021">
                  <c:v>376.53525355968299</c:v>
                </c:pt>
                <c:pt idx="16022">
                  <c:v>376.57692964693803</c:v>
                </c:pt>
                <c:pt idx="16023">
                  <c:v>376.61860804048501</c:v>
                </c:pt>
                <c:pt idx="16024">
                  <c:v>376.66028874032298</c:v>
                </c:pt>
                <c:pt idx="16025">
                  <c:v>376.70197174645199</c:v>
                </c:pt>
                <c:pt idx="16026">
                  <c:v>376.743657058873</c:v>
                </c:pt>
                <c:pt idx="16027">
                  <c:v>376.78534467758601</c:v>
                </c:pt>
                <c:pt idx="16028">
                  <c:v>376.82703460259</c:v>
                </c:pt>
                <c:pt idx="16029">
                  <c:v>376.868726833886</c:v>
                </c:pt>
                <c:pt idx="16030">
                  <c:v>376.91042137147298</c:v>
                </c:pt>
                <c:pt idx="16031">
                  <c:v>376.95211821535202</c:v>
                </c:pt>
                <c:pt idx="16032">
                  <c:v>376.99381736552198</c:v>
                </c:pt>
                <c:pt idx="16033">
                  <c:v>377.035518821984</c:v>
                </c:pt>
                <c:pt idx="16034">
                  <c:v>377.07722258473802</c:v>
                </c:pt>
                <c:pt idx="16035">
                  <c:v>377.11892865378201</c:v>
                </c:pt>
                <c:pt idx="16036">
                  <c:v>377.16063702911902</c:v>
                </c:pt>
                <c:pt idx="16037">
                  <c:v>377.20234771074701</c:v>
                </c:pt>
                <c:pt idx="16038">
                  <c:v>377.24406069866598</c:v>
                </c:pt>
                <c:pt idx="16039">
                  <c:v>377.28577599287701</c:v>
                </c:pt>
                <c:pt idx="16040">
                  <c:v>377.32749359337998</c:v>
                </c:pt>
                <c:pt idx="16041">
                  <c:v>377.369213500174</c:v>
                </c:pt>
                <c:pt idx="16042">
                  <c:v>377.41093571326002</c:v>
                </c:pt>
                <c:pt idx="16043">
                  <c:v>377.45266023263702</c:v>
                </c:pt>
                <c:pt idx="16044">
                  <c:v>377.49438705830602</c:v>
                </c:pt>
                <c:pt idx="16045">
                  <c:v>377.536116190266</c:v>
                </c:pt>
                <c:pt idx="16046">
                  <c:v>377.57784762851799</c:v>
                </c:pt>
                <c:pt idx="16047">
                  <c:v>377.61958137306101</c:v>
                </c:pt>
                <c:pt idx="16048">
                  <c:v>377.66131742389598</c:v>
                </c:pt>
                <c:pt idx="16049">
                  <c:v>377.70305578102199</c:v>
                </c:pt>
                <c:pt idx="16050">
                  <c:v>377.74479644444</c:v>
                </c:pt>
                <c:pt idx="16051">
                  <c:v>377.78653941414899</c:v>
                </c:pt>
                <c:pt idx="16052">
                  <c:v>377.82828469014999</c:v>
                </c:pt>
                <c:pt idx="16053">
                  <c:v>377.87003227244298</c:v>
                </c:pt>
                <c:pt idx="16054">
                  <c:v>377.91178216102702</c:v>
                </c:pt>
                <c:pt idx="16055">
                  <c:v>377.95353435590198</c:v>
                </c:pt>
                <c:pt idx="16056">
                  <c:v>377.995288857069</c:v>
                </c:pt>
                <c:pt idx="16057">
                  <c:v>378.03704566452802</c:v>
                </c:pt>
                <c:pt idx="16058">
                  <c:v>378.07880477827803</c:v>
                </c:pt>
                <c:pt idx="16059">
                  <c:v>378.12056619831998</c:v>
                </c:pt>
                <c:pt idx="16060">
                  <c:v>378.16232992465302</c:v>
                </c:pt>
                <c:pt idx="16061">
                  <c:v>378.20409595727801</c:v>
                </c:pt>
                <c:pt idx="16062">
                  <c:v>378.24586429619399</c:v>
                </c:pt>
                <c:pt idx="16063">
                  <c:v>378.28763494140202</c:v>
                </c:pt>
                <c:pt idx="16064">
                  <c:v>378.32940789290097</c:v>
                </c:pt>
                <c:pt idx="16065">
                  <c:v>378.37118315069199</c:v>
                </c:pt>
                <c:pt idx="16066">
                  <c:v>378.41296071477399</c:v>
                </c:pt>
                <c:pt idx="16067">
                  <c:v>378.45474058514799</c:v>
                </c:pt>
                <c:pt idx="16068">
                  <c:v>378.49652276181399</c:v>
                </c:pt>
                <c:pt idx="16069">
                  <c:v>378.53830724477098</c:v>
                </c:pt>
                <c:pt idx="16070">
                  <c:v>378.580094034019</c:v>
                </c:pt>
                <c:pt idx="16071">
                  <c:v>378.62188312955902</c:v>
                </c:pt>
                <c:pt idx="16072">
                  <c:v>378.663674531391</c:v>
                </c:pt>
                <c:pt idx="16073">
                  <c:v>378.705468239514</c:v>
                </c:pt>
                <c:pt idx="16074">
                  <c:v>378.74726425392902</c:v>
                </c:pt>
                <c:pt idx="16075">
                  <c:v>378.78906257463501</c:v>
                </c:pt>
                <c:pt idx="16076">
                  <c:v>378.83086320163198</c:v>
                </c:pt>
                <c:pt idx="16077">
                  <c:v>378.87266613492199</c:v>
                </c:pt>
                <c:pt idx="16078">
                  <c:v>378.914471374502</c:v>
                </c:pt>
                <c:pt idx="16079">
                  <c:v>378.95627892037498</c:v>
                </c:pt>
                <c:pt idx="16080">
                  <c:v>378.99808877253798</c:v>
                </c:pt>
                <c:pt idx="16081">
                  <c:v>379.03990093099401</c:v>
                </c:pt>
                <c:pt idx="16082">
                  <c:v>379.08171539574101</c:v>
                </c:pt>
                <c:pt idx="16083">
                  <c:v>379.123532166779</c:v>
                </c:pt>
                <c:pt idx="16084">
                  <c:v>379.16535124410899</c:v>
                </c:pt>
                <c:pt idx="16085">
                  <c:v>379.20717262773098</c:v>
                </c:pt>
                <c:pt idx="16086">
                  <c:v>379.24899631764401</c:v>
                </c:pt>
                <c:pt idx="16087">
                  <c:v>379.29082231384803</c:v>
                </c:pt>
                <c:pt idx="16088">
                  <c:v>379.33265061634398</c:v>
                </c:pt>
                <c:pt idx="16089">
                  <c:v>379.374481225132</c:v>
                </c:pt>
                <c:pt idx="16090">
                  <c:v>379.416314140211</c:v>
                </c:pt>
                <c:pt idx="16091">
                  <c:v>379.458149361582</c:v>
                </c:pt>
                <c:pt idx="16092">
                  <c:v>379.49998688924398</c:v>
                </c:pt>
                <c:pt idx="16093">
                  <c:v>379.54182672319803</c:v>
                </c:pt>
                <c:pt idx="16094">
                  <c:v>379.58366886344299</c:v>
                </c:pt>
                <c:pt idx="16095">
                  <c:v>379.62551330998002</c:v>
                </c:pt>
                <c:pt idx="16096">
                  <c:v>379.66736006280797</c:v>
                </c:pt>
                <c:pt idx="16097">
                  <c:v>379.70920912192798</c:v>
                </c:pt>
                <c:pt idx="16098">
                  <c:v>379.75106048733898</c:v>
                </c:pt>
                <c:pt idx="16099">
                  <c:v>379.79291415904203</c:v>
                </c:pt>
                <c:pt idx="16100">
                  <c:v>379.834770137036</c:v>
                </c:pt>
                <c:pt idx="16101">
                  <c:v>379.87662842132198</c:v>
                </c:pt>
                <c:pt idx="16102">
                  <c:v>379.91848901190002</c:v>
                </c:pt>
                <c:pt idx="16103">
                  <c:v>379.96035190876898</c:v>
                </c:pt>
                <c:pt idx="16104">
                  <c:v>380.00221711193001</c:v>
                </c:pt>
                <c:pt idx="16105">
                  <c:v>380.04408462138201</c:v>
                </c:pt>
                <c:pt idx="16106">
                  <c:v>380.085954437125</c:v>
                </c:pt>
                <c:pt idx="16107">
                  <c:v>380.12782655916101</c:v>
                </c:pt>
                <c:pt idx="16108">
                  <c:v>380.16970098748698</c:v>
                </c:pt>
                <c:pt idx="16109">
                  <c:v>380.21157772210501</c:v>
                </c:pt>
                <c:pt idx="16110">
                  <c:v>380.25345676301498</c:v>
                </c:pt>
                <c:pt idx="16111">
                  <c:v>380.29533811021599</c:v>
                </c:pt>
                <c:pt idx="16112">
                  <c:v>380.33722176370901</c:v>
                </c:pt>
                <c:pt idx="16113">
                  <c:v>380.37910772349397</c:v>
                </c:pt>
                <c:pt idx="16114">
                  <c:v>380.42099598956997</c:v>
                </c:pt>
                <c:pt idx="16115">
                  <c:v>380.46288656193701</c:v>
                </c:pt>
                <c:pt idx="16116">
                  <c:v>380.504779440596</c:v>
                </c:pt>
                <c:pt idx="16117">
                  <c:v>380.54667462554602</c:v>
                </c:pt>
                <c:pt idx="16118">
                  <c:v>380.58857211678799</c:v>
                </c:pt>
                <c:pt idx="16119">
                  <c:v>380.63047191432202</c:v>
                </c:pt>
                <c:pt idx="16120">
                  <c:v>380.67237401814702</c:v>
                </c:pt>
                <c:pt idx="16121">
                  <c:v>380.71427842826398</c:v>
                </c:pt>
                <c:pt idx="16122">
                  <c:v>380.75618514467197</c:v>
                </c:pt>
                <c:pt idx="16123">
                  <c:v>380.798094167371</c:v>
                </c:pt>
                <c:pt idx="16124">
                  <c:v>380.84000549636301</c:v>
                </c:pt>
                <c:pt idx="16125">
                  <c:v>380.88191913164502</c:v>
                </c:pt>
                <c:pt idx="16126">
                  <c:v>380.92383507322</c:v>
                </c:pt>
                <c:pt idx="16127">
                  <c:v>380.965753321085</c:v>
                </c:pt>
                <c:pt idx="16128">
                  <c:v>381.00767387524297</c:v>
                </c:pt>
                <c:pt idx="16129">
                  <c:v>381.04959673569198</c:v>
                </c:pt>
                <c:pt idx="16130">
                  <c:v>381.09152190243202</c:v>
                </c:pt>
                <c:pt idx="16131">
                  <c:v>381.13344937546401</c:v>
                </c:pt>
                <c:pt idx="16132">
                  <c:v>381.17537915478698</c:v>
                </c:pt>
                <c:pt idx="16133">
                  <c:v>381.21731124040201</c:v>
                </c:pt>
                <c:pt idx="16134">
                  <c:v>381.25924563230899</c:v>
                </c:pt>
                <c:pt idx="16135">
                  <c:v>381.301182330507</c:v>
                </c:pt>
                <c:pt idx="16136">
                  <c:v>381.343121334996</c:v>
                </c:pt>
                <c:pt idx="16137">
                  <c:v>381.38506264577802</c:v>
                </c:pt>
                <c:pt idx="16138">
                  <c:v>381.42700626285</c:v>
                </c:pt>
                <c:pt idx="16139">
                  <c:v>381.46895218621398</c:v>
                </c:pt>
                <c:pt idx="16140">
                  <c:v>381.51090041587003</c:v>
                </c:pt>
                <c:pt idx="16141">
                  <c:v>381.55285095181699</c:v>
                </c:pt>
                <c:pt idx="16142">
                  <c:v>381.59480379405602</c:v>
                </c:pt>
                <c:pt idx="16143">
                  <c:v>381.63675894258603</c:v>
                </c:pt>
                <c:pt idx="16144">
                  <c:v>381.67871639740798</c:v>
                </c:pt>
                <c:pt idx="16145">
                  <c:v>381.72067615852097</c:v>
                </c:pt>
                <c:pt idx="16146">
                  <c:v>381.76263822592603</c:v>
                </c:pt>
                <c:pt idx="16147">
                  <c:v>381.80460259962302</c:v>
                </c:pt>
                <c:pt idx="16148">
                  <c:v>381.846569279611</c:v>
                </c:pt>
                <c:pt idx="16149">
                  <c:v>381.88853826589002</c:v>
                </c:pt>
                <c:pt idx="16150">
                  <c:v>381.93050955846098</c:v>
                </c:pt>
                <c:pt idx="16151">
                  <c:v>381.97248315732401</c:v>
                </c:pt>
                <c:pt idx="16152">
                  <c:v>382.01445906247801</c:v>
                </c:pt>
                <c:pt idx="16153">
                  <c:v>382.056437273923</c:v>
                </c:pt>
                <c:pt idx="16154">
                  <c:v>382.09841779165998</c:v>
                </c:pt>
                <c:pt idx="16155">
                  <c:v>382.14040061568897</c:v>
                </c:pt>
                <c:pt idx="16156">
                  <c:v>382.182385746009</c:v>
                </c:pt>
                <c:pt idx="16157">
                  <c:v>382.22437318262098</c:v>
                </c:pt>
                <c:pt idx="16158">
                  <c:v>382.26636292552399</c:v>
                </c:pt>
                <c:pt idx="16159">
                  <c:v>382.30835497471901</c:v>
                </c:pt>
                <c:pt idx="16160">
                  <c:v>382.35034933020501</c:v>
                </c:pt>
                <c:pt idx="16161">
                  <c:v>382.39234599198301</c:v>
                </c:pt>
                <c:pt idx="16162">
                  <c:v>382.43434496005301</c:v>
                </c:pt>
                <c:pt idx="16163">
                  <c:v>382.476346234414</c:v>
                </c:pt>
                <c:pt idx="16164">
                  <c:v>382.51834981506602</c:v>
                </c:pt>
                <c:pt idx="16165">
                  <c:v>382.56035570200999</c:v>
                </c:pt>
                <c:pt idx="16166">
                  <c:v>382.60236389524601</c:v>
                </c:pt>
                <c:pt idx="16167">
                  <c:v>382.64437439477302</c:v>
                </c:pt>
                <c:pt idx="16168">
                  <c:v>382.68638720059101</c:v>
                </c:pt>
                <c:pt idx="16169">
                  <c:v>382.72840231270101</c:v>
                </c:pt>
                <c:pt idx="16170">
                  <c:v>382.770419731103</c:v>
                </c:pt>
                <c:pt idx="16171">
                  <c:v>382.81243945579598</c:v>
                </c:pt>
                <c:pt idx="16172">
                  <c:v>382.85446148678102</c:v>
                </c:pt>
                <c:pt idx="16173">
                  <c:v>382.89648582405698</c:v>
                </c:pt>
                <c:pt idx="16174">
                  <c:v>382.938512467625</c:v>
                </c:pt>
                <c:pt idx="16175">
                  <c:v>382.98054141748401</c:v>
                </c:pt>
                <c:pt idx="16176">
                  <c:v>383.02257267363501</c:v>
                </c:pt>
                <c:pt idx="16177">
                  <c:v>383.064606236077</c:v>
                </c:pt>
                <c:pt idx="16178">
                  <c:v>383.10664210481099</c:v>
                </c:pt>
                <c:pt idx="16179">
                  <c:v>383.14868027983698</c:v>
                </c:pt>
                <c:pt idx="16180">
                  <c:v>383.19072076115299</c:v>
                </c:pt>
                <c:pt idx="16181">
                  <c:v>383.23276354876202</c:v>
                </c:pt>
                <c:pt idx="16182">
                  <c:v>383.27480864266198</c:v>
                </c:pt>
                <c:pt idx="16183">
                  <c:v>383.31685604285298</c:v>
                </c:pt>
                <c:pt idx="16184">
                  <c:v>383.358905749337</c:v>
                </c:pt>
                <c:pt idx="16185">
                  <c:v>383.40095776211098</c:v>
                </c:pt>
                <c:pt idx="16186">
                  <c:v>383.44301208117702</c:v>
                </c:pt>
                <c:pt idx="16187">
                  <c:v>383.485068706535</c:v>
                </c:pt>
                <c:pt idx="16188">
                  <c:v>383.52712763818403</c:v>
                </c:pt>
                <c:pt idx="16189">
                  <c:v>383.569188876125</c:v>
                </c:pt>
                <c:pt idx="16190">
                  <c:v>383.611252420357</c:v>
                </c:pt>
                <c:pt idx="16191">
                  <c:v>383.65331827088102</c:v>
                </c:pt>
                <c:pt idx="16192">
                  <c:v>383.69538642769601</c:v>
                </c:pt>
                <c:pt idx="16193">
                  <c:v>383.737456890803</c:v>
                </c:pt>
                <c:pt idx="16194">
                  <c:v>383.77952966020098</c:v>
                </c:pt>
                <c:pt idx="16195">
                  <c:v>383.82160473589101</c:v>
                </c:pt>
                <c:pt idx="16196">
                  <c:v>383.863682117873</c:v>
                </c:pt>
                <c:pt idx="16197">
                  <c:v>383.90576180614602</c:v>
                </c:pt>
                <c:pt idx="16198">
                  <c:v>383.94784380071002</c:v>
                </c:pt>
                <c:pt idx="16199">
                  <c:v>383.98992810156602</c:v>
                </c:pt>
                <c:pt idx="16200">
                  <c:v>384.03201470871397</c:v>
                </c:pt>
                <c:pt idx="16201">
                  <c:v>384.07410362215302</c:v>
                </c:pt>
                <c:pt idx="16202">
                  <c:v>384.11619484188401</c:v>
                </c:pt>
                <c:pt idx="16203">
                  <c:v>384.15828836790598</c:v>
                </c:pt>
                <c:pt idx="16204">
                  <c:v>384.20038420022001</c:v>
                </c:pt>
                <c:pt idx="16205">
                  <c:v>384.24248233882503</c:v>
                </c:pt>
                <c:pt idx="16206">
                  <c:v>384.28458278372199</c:v>
                </c:pt>
                <c:pt idx="16207">
                  <c:v>384.32668553490998</c:v>
                </c:pt>
                <c:pt idx="16208">
                  <c:v>384.36879059238998</c:v>
                </c:pt>
                <c:pt idx="16209">
                  <c:v>384.41089795616102</c:v>
                </c:pt>
                <c:pt idx="16210">
                  <c:v>384.45300762622401</c:v>
                </c:pt>
                <c:pt idx="16211">
                  <c:v>384.49511960257797</c:v>
                </c:pt>
                <c:pt idx="16212">
                  <c:v>384.537233885224</c:v>
                </c:pt>
                <c:pt idx="16213">
                  <c:v>384.57935047416203</c:v>
                </c:pt>
                <c:pt idx="16214">
                  <c:v>384.62146936939098</c:v>
                </c:pt>
                <c:pt idx="16215">
                  <c:v>384.66359057091103</c:v>
                </c:pt>
                <c:pt idx="16216">
                  <c:v>384.70571407872302</c:v>
                </c:pt>
                <c:pt idx="16217">
                  <c:v>384.74783989282702</c:v>
                </c:pt>
                <c:pt idx="16218">
                  <c:v>384.78996801322199</c:v>
                </c:pt>
                <c:pt idx="16219">
                  <c:v>384.83209843990898</c:v>
                </c:pt>
                <c:pt idx="16220">
                  <c:v>384.87423117288699</c:v>
                </c:pt>
                <c:pt idx="16221">
                  <c:v>384.91636621215702</c:v>
                </c:pt>
                <c:pt idx="16222">
                  <c:v>384.95850355771802</c:v>
                </c:pt>
                <c:pt idx="16223">
                  <c:v>385.00064320957102</c:v>
                </c:pt>
                <c:pt idx="16224">
                  <c:v>385.04278516771501</c:v>
                </c:pt>
                <c:pt idx="16225">
                  <c:v>385.084929432151</c:v>
                </c:pt>
                <c:pt idx="16226">
                  <c:v>385.12707600287803</c:v>
                </c:pt>
                <c:pt idx="16227">
                  <c:v>385.169224879897</c:v>
                </c:pt>
                <c:pt idx="16228">
                  <c:v>385.21137606320798</c:v>
                </c:pt>
                <c:pt idx="16229">
                  <c:v>385.25352955280999</c:v>
                </c:pt>
                <c:pt idx="16230">
                  <c:v>385.29568534870299</c:v>
                </c:pt>
                <c:pt idx="16231">
                  <c:v>385.33784345088799</c:v>
                </c:pt>
                <c:pt idx="16232">
                  <c:v>385.38000385936499</c:v>
                </c:pt>
                <c:pt idx="16233">
                  <c:v>385.42216657413297</c:v>
                </c:pt>
                <c:pt idx="16234">
                  <c:v>385.46433159519302</c:v>
                </c:pt>
                <c:pt idx="16235">
                  <c:v>385.50649892254398</c:v>
                </c:pt>
                <c:pt idx="16236">
                  <c:v>385.54866855618599</c:v>
                </c:pt>
                <c:pt idx="16237">
                  <c:v>385.59084049612102</c:v>
                </c:pt>
                <c:pt idx="16238">
                  <c:v>385.63301474234601</c:v>
                </c:pt>
                <c:pt idx="16239">
                  <c:v>385.67519129486402</c:v>
                </c:pt>
                <c:pt idx="16240">
                  <c:v>385.71737015367302</c:v>
                </c:pt>
                <c:pt idx="16241">
                  <c:v>385.75955131877299</c:v>
                </c:pt>
                <c:pt idx="16242">
                  <c:v>385.80173479016503</c:v>
                </c:pt>
                <c:pt idx="16243">
                  <c:v>385.84392056784799</c:v>
                </c:pt>
                <c:pt idx="16244">
                  <c:v>385.88610865182301</c:v>
                </c:pt>
                <c:pt idx="16245">
                  <c:v>385.92829904208998</c:v>
                </c:pt>
                <c:pt idx="16246">
                  <c:v>385.97049173864798</c:v>
                </c:pt>
                <c:pt idx="16247">
                  <c:v>386.01268674149702</c:v>
                </c:pt>
                <c:pt idx="16248">
                  <c:v>386.05488405063801</c:v>
                </c:pt>
                <c:pt idx="16249">
                  <c:v>386.097083666071</c:v>
                </c:pt>
                <c:pt idx="16250">
                  <c:v>386.13928558779497</c:v>
                </c:pt>
                <c:pt idx="16251">
                  <c:v>386.18148981581101</c:v>
                </c:pt>
                <c:pt idx="16252">
                  <c:v>386.22369635011802</c:v>
                </c:pt>
                <c:pt idx="16253">
                  <c:v>386.26590519071698</c:v>
                </c:pt>
                <c:pt idx="16254">
                  <c:v>386.30811633760698</c:v>
                </c:pt>
                <c:pt idx="16255">
                  <c:v>386.35032979078898</c:v>
                </c:pt>
                <c:pt idx="16256">
                  <c:v>386.39254555026201</c:v>
                </c:pt>
                <c:pt idx="16257">
                  <c:v>386.434763616027</c:v>
                </c:pt>
                <c:pt idx="16258">
                  <c:v>386.47698398808302</c:v>
                </c:pt>
                <c:pt idx="16259">
                  <c:v>386.51920666643099</c:v>
                </c:pt>
                <c:pt idx="16260">
                  <c:v>386.56143165107102</c:v>
                </c:pt>
                <c:pt idx="16261">
                  <c:v>386.60365894200203</c:v>
                </c:pt>
                <c:pt idx="16262">
                  <c:v>386.64588853922402</c:v>
                </c:pt>
                <c:pt idx="16263">
                  <c:v>386.68812044273801</c:v>
                </c:pt>
                <c:pt idx="16264">
                  <c:v>386.73035465254401</c:v>
                </c:pt>
                <c:pt idx="16265">
                  <c:v>386.77259116864099</c:v>
                </c:pt>
                <c:pt idx="16266">
                  <c:v>386.814829991029</c:v>
                </c:pt>
                <c:pt idx="16267">
                  <c:v>386.85707111970999</c:v>
                </c:pt>
                <c:pt idx="16268">
                  <c:v>386.89931455468098</c:v>
                </c:pt>
                <c:pt idx="16269">
                  <c:v>386.94156029594501</c:v>
                </c:pt>
                <c:pt idx="16270">
                  <c:v>386.98380834349899</c:v>
                </c:pt>
                <c:pt idx="16271">
                  <c:v>387.02605869734498</c:v>
                </c:pt>
                <c:pt idx="16272">
                  <c:v>387.06831135748303</c:v>
                </c:pt>
                <c:pt idx="16273">
                  <c:v>387.11056632391302</c:v>
                </c:pt>
                <c:pt idx="16274">
                  <c:v>387.15282359663399</c:v>
                </c:pt>
                <c:pt idx="16275">
                  <c:v>387.195083175646</c:v>
                </c:pt>
                <c:pt idx="16276">
                  <c:v>387.23734506095002</c:v>
                </c:pt>
                <c:pt idx="16277">
                  <c:v>387.27960925254501</c:v>
                </c:pt>
                <c:pt idx="16278">
                  <c:v>387.32187575043201</c:v>
                </c:pt>
                <c:pt idx="16279">
                  <c:v>387.36414455461102</c:v>
                </c:pt>
                <c:pt idx="16280">
                  <c:v>387.406415665081</c:v>
                </c:pt>
                <c:pt idx="16281">
                  <c:v>387.44868908184299</c:v>
                </c:pt>
                <c:pt idx="16282">
                  <c:v>387.49096480489601</c:v>
                </c:pt>
                <c:pt idx="16283">
                  <c:v>387.53324283424001</c:v>
                </c:pt>
                <c:pt idx="16284">
                  <c:v>387.57552316987699</c:v>
                </c:pt>
                <c:pt idx="16285">
                  <c:v>387.61780581180398</c:v>
                </c:pt>
                <c:pt idx="16286">
                  <c:v>387.66009076002399</c:v>
                </c:pt>
                <c:pt idx="16287">
                  <c:v>387.70237801453402</c:v>
                </c:pt>
                <c:pt idx="16288">
                  <c:v>387.74466757533702</c:v>
                </c:pt>
                <c:pt idx="16289">
                  <c:v>387.786959442431</c:v>
                </c:pt>
                <c:pt idx="16290">
                  <c:v>387.82925361581601</c:v>
                </c:pt>
                <c:pt idx="16291">
                  <c:v>387.87155009549298</c:v>
                </c:pt>
                <c:pt idx="16292">
                  <c:v>387.91384888146098</c:v>
                </c:pt>
                <c:pt idx="16293">
                  <c:v>387.95614997372098</c:v>
                </c:pt>
                <c:pt idx="16294">
                  <c:v>387.99845337227299</c:v>
                </c:pt>
                <c:pt idx="16295">
                  <c:v>388.04075907711598</c:v>
                </c:pt>
                <c:pt idx="16296">
                  <c:v>388.08306708825</c:v>
                </c:pt>
                <c:pt idx="16297">
                  <c:v>388.125377405677</c:v>
                </c:pt>
                <c:pt idx="16298">
                  <c:v>388.16769002939401</c:v>
                </c:pt>
                <c:pt idx="16299">
                  <c:v>388.21000495940302</c:v>
                </c:pt>
                <c:pt idx="16300">
                  <c:v>388.25232219570398</c:v>
                </c:pt>
                <c:pt idx="16301">
                  <c:v>388.29464173829598</c:v>
                </c:pt>
                <c:pt idx="16302">
                  <c:v>388.33696358717998</c:v>
                </c:pt>
                <c:pt idx="16303">
                  <c:v>388.37928774235502</c:v>
                </c:pt>
                <c:pt idx="16304">
                  <c:v>388.421614203822</c:v>
                </c:pt>
                <c:pt idx="16305">
                  <c:v>388.46394297158099</c:v>
                </c:pt>
                <c:pt idx="16306">
                  <c:v>388.50627404562999</c:v>
                </c:pt>
                <c:pt idx="16307">
                  <c:v>388.54860742597202</c:v>
                </c:pt>
                <c:pt idx="16308">
                  <c:v>388.59094311260498</c:v>
                </c:pt>
                <c:pt idx="16309">
                  <c:v>388.63328110552902</c:v>
                </c:pt>
                <c:pt idx="16310">
                  <c:v>388.67562140474502</c:v>
                </c:pt>
                <c:pt idx="16311">
                  <c:v>388.71796401025301</c:v>
                </c:pt>
                <c:pt idx="16312">
                  <c:v>388.76030892205199</c:v>
                </c:pt>
                <c:pt idx="16313">
                  <c:v>388.80265614014297</c:v>
                </c:pt>
                <c:pt idx="16314">
                  <c:v>388.84500566452499</c:v>
                </c:pt>
                <c:pt idx="16315">
                  <c:v>388.88735749519799</c:v>
                </c:pt>
                <c:pt idx="16316">
                  <c:v>388.92971163216299</c:v>
                </c:pt>
                <c:pt idx="16317">
                  <c:v>388.97206807542</c:v>
                </c:pt>
                <c:pt idx="16318">
                  <c:v>389.01442682496901</c:v>
                </c:pt>
                <c:pt idx="16319">
                  <c:v>389.05678788080797</c:v>
                </c:pt>
                <c:pt idx="16320">
                  <c:v>389.09915124294002</c:v>
                </c:pt>
                <c:pt idx="16321">
                  <c:v>389.14151691136198</c:v>
                </c:pt>
                <c:pt idx="16322">
                  <c:v>389.18388488607701</c:v>
                </c:pt>
                <c:pt idx="16323">
                  <c:v>389.22625516708302</c:v>
                </c:pt>
                <c:pt idx="16324">
                  <c:v>389.26862775438002</c:v>
                </c:pt>
                <c:pt idx="16325">
                  <c:v>389.31100264796902</c:v>
                </c:pt>
                <c:pt idx="16326">
                  <c:v>389.35337984785002</c:v>
                </c:pt>
                <c:pt idx="16327">
                  <c:v>389.395759354022</c:v>
                </c:pt>
                <c:pt idx="16328">
                  <c:v>389.43814116648502</c:v>
                </c:pt>
                <c:pt idx="16329">
                  <c:v>389.48052528523999</c:v>
                </c:pt>
                <c:pt idx="16330">
                  <c:v>389.52291171028702</c:v>
                </c:pt>
                <c:pt idx="16331">
                  <c:v>389.56530044162503</c:v>
                </c:pt>
                <c:pt idx="16332">
                  <c:v>389.60769147925498</c:v>
                </c:pt>
                <c:pt idx="16333">
                  <c:v>389.65008482317597</c:v>
                </c:pt>
                <c:pt idx="16334">
                  <c:v>389.69248047338903</c:v>
                </c:pt>
                <c:pt idx="16335">
                  <c:v>389.734878429893</c:v>
                </c:pt>
                <c:pt idx="16336">
                  <c:v>389.77727869268898</c:v>
                </c:pt>
                <c:pt idx="16337">
                  <c:v>389.819681261776</c:v>
                </c:pt>
                <c:pt idx="16338">
                  <c:v>389.86208613715502</c:v>
                </c:pt>
                <c:pt idx="16339">
                  <c:v>389.90449331882598</c:v>
                </c:pt>
                <c:pt idx="16340">
                  <c:v>389.94690280678799</c:v>
                </c:pt>
                <c:pt idx="16341">
                  <c:v>389.98931460104097</c:v>
                </c:pt>
                <c:pt idx="16342">
                  <c:v>390.03172870158602</c:v>
                </c:pt>
                <c:pt idx="16343">
                  <c:v>390.07414510842301</c:v>
                </c:pt>
                <c:pt idx="16344">
                  <c:v>390.11656382155098</c:v>
                </c:pt>
                <c:pt idx="16345">
                  <c:v>390.15898484096999</c:v>
                </c:pt>
                <c:pt idx="16346">
                  <c:v>390.20140816668101</c:v>
                </c:pt>
                <c:pt idx="16347">
                  <c:v>390.24383379868402</c:v>
                </c:pt>
                <c:pt idx="16348">
                  <c:v>390.28626173697802</c:v>
                </c:pt>
                <c:pt idx="16349">
                  <c:v>390.32869198156402</c:v>
                </c:pt>
                <c:pt idx="16350">
                  <c:v>390.371124532441</c:v>
                </c:pt>
                <c:pt idx="16351">
                  <c:v>390.41355938960999</c:v>
                </c:pt>
                <c:pt idx="16352">
                  <c:v>390.45599655307001</c:v>
                </c:pt>
                <c:pt idx="16353">
                  <c:v>390.49843602282198</c:v>
                </c:pt>
                <c:pt idx="16354">
                  <c:v>390.54087779886601</c:v>
                </c:pt>
                <c:pt idx="16355">
                  <c:v>390.58332188120102</c:v>
                </c:pt>
                <c:pt idx="16356">
                  <c:v>390.62576826982701</c:v>
                </c:pt>
                <c:pt idx="16357">
                  <c:v>390.668216964745</c:v>
                </c:pt>
                <c:pt idx="16358">
                  <c:v>390.710667965955</c:v>
                </c:pt>
                <c:pt idx="16359">
                  <c:v>390.75312127345597</c:v>
                </c:pt>
                <c:pt idx="16360">
                  <c:v>390.79557688724799</c:v>
                </c:pt>
                <c:pt idx="16361">
                  <c:v>390.83803480733201</c:v>
                </c:pt>
                <c:pt idx="16362">
                  <c:v>390.88049503370797</c:v>
                </c:pt>
                <c:pt idx="16363">
                  <c:v>390.92295756637498</c:v>
                </c:pt>
                <c:pt idx="16364">
                  <c:v>390.96542240533398</c:v>
                </c:pt>
                <c:pt idx="16365">
                  <c:v>391.00788955058403</c:v>
                </c:pt>
                <c:pt idx="16366">
                  <c:v>391.05035900212602</c:v>
                </c:pt>
                <c:pt idx="16367">
                  <c:v>391.09283075995899</c:v>
                </c:pt>
                <c:pt idx="16368">
                  <c:v>391.13530482408402</c:v>
                </c:pt>
                <c:pt idx="16369">
                  <c:v>391.17778119450003</c:v>
                </c:pt>
                <c:pt idx="16370">
                  <c:v>391.22025987120799</c:v>
                </c:pt>
                <c:pt idx="16371">
                  <c:v>391.26274085420698</c:v>
                </c:pt>
                <c:pt idx="16372">
                  <c:v>391.30522414349798</c:v>
                </c:pt>
                <c:pt idx="16373">
                  <c:v>391.34770973908098</c:v>
                </c:pt>
                <c:pt idx="16374">
                  <c:v>391.39019764095502</c:v>
                </c:pt>
                <c:pt idx="16375">
                  <c:v>391.43268784912101</c:v>
                </c:pt>
                <c:pt idx="16376">
                  <c:v>391.47518036357798</c:v>
                </c:pt>
                <c:pt idx="16377">
                  <c:v>391.51767518432598</c:v>
                </c:pt>
                <c:pt idx="16378">
                  <c:v>391.56017231136599</c:v>
                </c:pt>
                <c:pt idx="16379">
                  <c:v>391.602671744698</c:v>
                </c:pt>
                <c:pt idx="16380">
                  <c:v>391.64517348432099</c:v>
                </c:pt>
                <c:pt idx="16381">
                  <c:v>391.68767753023599</c:v>
                </c:pt>
                <c:pt idx="16382">
                  <c:v>391.73018388244202</c:v>
                </c:pt>
                <c:pt idx="16383">
                  <c:v>391.77269254094</c:v>
                </c:pt>
                <c:pt idx="16384">
                  <c:v>391.81520350572902</c:v>
                </c:pt>
                <c:pt idx="16385">
                  <c:v>391.85771677680998</c:v>
                </c:pt>
                <c:pt idx="16386">
                  <c:v>391.90023235418198</c:v>
                </c:pt>
                <c:pt idx="16387">
                  <c:v>391.94275023784701</c:v>
                </c:pt>
                <c:pt idx="16388">
                  <c:v>391.98527042780199</c:v>
                </c:pt>
                <c:pt idx="16389">
                  <c:v>392.02779292404898</c:v>
                </c:pt>
                <c:pt idx="16390">
                  <c:v>392.07031772658701</c:v>
                </c:pt>
                <c:pt idx="16391">
                  <c:v>392.11284483541698</c:v>
                </c:pt>
                <c:pt idx="16392">
                  <c:v>392.15537425053901</c:v>
                </c:pt>
                <c:pt idx="16393">
                  <c:v>392.19790597195203</c:v>
                </c:pt>
                <c:pt idx="16394">
                  <c:v>392.24043999965699</c:v>
                </c:pt>
                <c:pt idx="16395">
                  <c:v>392.28297633365298</c:v>
                </c:pt>
                <c:pt idx="16396">
                  <c:v>392.32551497394098</c:v>
                </c:pt>
                <c:pt idx="16397">
                  <c:v>392.36805592052002</c:v>
                </c:pt>
                <c:pt idx="16398">
                  <c:v>392.41059917339101</c:v>
                </c:pt>
                <c:pt idx="16399">
                  <c:v>392.45314473255303</c:v>
                </c:pt>
                <c:pt idx="16400">
                  <c:v>392.495692598007</c:v>
                </c:pt>
                <c:pt idx="16401">
                  <c:v>392.538242769752</c:v>
                </c:pt>
                <c:pt idx="16402">
                  <c:v>392.58079524778901</c:v>
                </c:pt>
                <c:pt idx="16403">
                  <c:v>392.623350032117</c:v>
                </c:pt>
                <c:pt idx="16404">
                  <c:v>392.665907122737</c:v>
                </c:pt>
                <c:pt idx="16405">
                  <c:v>392.70846651964899</c:v>
                </c:pt>
                <c:pt idx="16406">
                  <c:v>392.75102822285203</c:v>
                </c:pt>
                <c:pt idx="16407">
                  <c:v>392.79359223234599</c:v>
                </c:pt>
                <c:pt idx="16408">
                  <c:v>392.836158548132</c:v>
                </c:pt>
                <c:pt idx="16409">
                  <c:v>392.87872717021003</c:v>
                </c:pt>
                <c:pt idx="16410">
                  <c:v>392.92129809857897</c:v>
                </c:pt>
                <c:pt idx="16411">
                  <c:v>392.96387133323998</c:v>
                </c:pt>
                <c:pt idx="16412">
                  <c:v>393.00644687419202</c:v>
                </c:pt>
                <c:pt idx="16413">
                  <c:v>393.04902472143601</c:v>
                </c:pt>
                <c:pt idx="16414">
                  <c:v>393.09160487497098</c:v>
                </c:pt>
                <c:pt idx="16415">
                  <c:v>393.13418733479801</c:v>
                </c:pt>
                <c:pt idx="16416">
                  <c:v>393.17677210091603</c:v>
                </c:pt>
                <c:pt idx="16417">
                  <c:v>393.21935917332598</c:v>
                </c:pt>
                <c:pt idx="16418">
                  <c:v>393.26194855202698</c:v>
                </c:pt>
                <c:pt idx="16419">
                  <c:v>393.30454023701998</c:v>
                </c:pt>
                <c:pt idx="16420">
                  <c:v>393.34713422830498</c:v>
                </c:pt>
                <c:pt idx="16421">
                  <c:v>393.38973052588102</c:v>
                </c:pt>
                <c:pt idx="16422">
                  <c:v>393.43232912974798</c:v>
                </c:pt>
                <c:pt idx="16423">
                  <c:v>393.47493003990701</c:v>
                </c:pt>
                <c:pt idx="16424">
                  <c:v>393.51753325635798</c:v>
                </c:pt>
                <c:pt idx="16425">
                  <c:v>393.56013877909999</c:v>
                </c:pt>
                <c:pt idx="16426">
                  <c:v>393.602746608134</c:v>
                </c:pt>
                <c:pt idx="16427">
                  <c:v>393.64535674345899</c:v>
                </c:pt>
                <c:pt idx="16428">
                  <c:v>393.68796918507502</c:v>
                </c:pt>
                <c:pt idx="16429">
                  <c:v>393.73058393298402</c:v>
                </c:pt>
                <c:pt idx="16430">
                  <c:v>393.77320098718297</c:v>
                </c:pt>
                <c:pt idx="16431">
                  <c:v>393.81582034767501</c:v>
                </c:pt>
                <c:pt idx="16432">
                  <c:v>393.85844201445798</c:v>
                </c:pt>
                <c:pt idx="16433">
                  <c:v>393.90106598753198</c:v>
                </c:pt>
                <c:pt idx="16434">
                  <c:v>393.94369226689798</c:v>
                </c:pt>
                <c:pt idx="16435">
                  <c:v>393.98632085255502</c:v>
                </c:pt>
                <c:pt idx="16436">
                  <c:v>394.02895174450401</c:v>
                </c:pt>
                <c:pt idx="16437">
                  <c:v>394.07158494274501</c:v>
                </c:pt>
                <c:pt idx="16438">
                  <c:v>394.11422044727698</c:v>
                </c:pt>
                <c:pt idx="16439">
                  <c:v>394.15685825809999</c:v>
                </c:pt>
                <c:pt idx="16440">
                  <c:v>394.199498375215</c:v>
                </c:pt>
                <c:pt idx="16441">
                  <c:v>394.24214079862202</c:v>
                </c:pt>
                <c:pt idx="16442">
                  <c:v>394.28478552832001</c:v>
                </c:pt>
                <c:pt idx="16443">
                  <c:v>394.32743256431002</c:v>
                </c:pt>
                <c:pt idx="16444">
                  <c:v>394.370081906591</c:v>
                </c:pt>
                <c:pt idx="16445">
                  <c:v>394.41273355516398</c:v>
                </c:pt>
                <c:pt idx="16446">
                  <c:v>394.455387510028</c:v>
                </c:pt>
                <c:pt idx="16447">
                  <c:v>394.49804377118397</c:v>
                </c:pt>
                <c:pt idx="16448">
                  <c:v>394.54070233863098</c:v>
                </c:pt>
                <c:pt idx="16449">
                  <c:v>394.58336321236999</c:v>
                </c:pt>
                <c:pt idx="16450">
                  <c:v>394.62602639239998</c:v>
                </c:pt>
                <c:pt idx="16451">
                  <c:v>394.66869187872197</c:v>
                </c:pt>
                <c:pt idx="16452">
                  <c:v>394.71135967133603</c:v>
                </c:pt>
                <c:pt idx="16453">
                  <c:v>394.754029770241</c:v>
                </c:pt>
                <c:pt idx="16454">
                  <c:v>394.79670217543702</c:v>
                </c:pt>
                <c:pt idx="16455">
                  <c:v>394.83937688692498</c:v>
                </c:pt>
                <c:pt idx="16456">
                  <c:v>394.882053904705</c:v>
                </c:pt>
                <c:pt idx="16457">
                  <c:v>394.92473322877601</c:v>
                </c:pt>
                <c:pt idx="16458">
                  <c:v>394.96741485913901</c:v>
                </c:pt>
                <c:pt idx="16459">
                  <c:v>395.010098795793</c:v>
                </c:pt>
                <c:pt idx="16460">
                  <c:v>395.05278503873802</c:v>
                </c:pt>
                <c:pt idx="16461">
                  <c:v>395.09547358797602</c:v>
                </c:pt>
                <c:pt idx="16462">
                  <c:v>395.13816444350402</c:v>
                </c:pt>
                <c:pt idx="16463">
                  <c:v>395.180857605325</c:v>
                </c:pt>
                <c:pt idx="16464">
                  <c:v>395.22355307343599</c:v>
                </c:pt>
                <c:pt idx="16465">
                  <c:v>395.26625084784001</c:v>
                </c:pt>
                <c:pt idx="16466">
                  <c:v>395.30895092853501</c:v>
                </c:pt>
                <c:pt idx="16467">
                  <c:v>395.35165331552099</c:v>
                </c:pt>
                <c:pt idx="16468">
                  <c:v>395.39435800879897</c:v>
                </c:pt>
                <c:pt idx="16469">
                  <c:v>395.43706500836902</c:v>
                </c:pt>
                <c:pt idx="16470">
                  <c:v>395.47977431422999</c:v>
                </c:pt>
                <c:pt idx="16471">
                  <c:v>395.52248592638199</c:v>
                </c:pt>
                <c:pt idx="16472">
                  <c:v>395.565199844826</c:v>
                </c:pt>
                <c:pt idx="16473">
                  <c:v>395.60791606956201</c:v>
                </c:pt>
                <c:pt idx="16474">
                  <c:v>395.650634600589</c:v>
                </c:pt>
                <c:pt idx="16475">
                  <c:v>395.693355437908</c:v>
                </c:pt>
                <c:pt idx="16476">
                  <c:v>395.73607858151797</c:v>
                </c:pt>
                <c:pt idx="16477">
                  <c:v>395.77880403142001</c:v>
                </c:pt>
                <c:pt idx="16478">
                  <c:v>395.82153178761303</c:v>
                </c:pt>
                <c:pt idx="16479">
                  <c:v>395.86426185009799</c:v>
                </c:pt>
                <c:pt idx="16480">
                  <c:v>395.90699421887399</c:v>
                </c:pt>
                <c:pt idx="16481">
                  <c:v>395.94972889394199</c:v>
                </c:pt>
                <c:pt idx="16482">
                  <c:v>395.99246587530098</c:v>
                </c:pt>
                <c:pt idx="16483">
                  <c:v>396.03520516295202</c:v>
                </c:pt>
                <c:pt idx="16484">
                  <c:v>396.07794675689502</c:v>
                </c:pt>
                <c:pt idx="16485">
                  <c:v>396.12069065712802</c:v>
                </c:pt>
                <c:pt idx="16486">
                  <c:v>396.163436863654</c:v>
                </c:pt>
                <c:pt idx="16487">
                  <c:v>396.20618537647101</c:v>
                </c:pt>
                <c:pt idx="16488">
                  <c:v>396.24893619557997</c:v>
                </c:pt>
                <c:pt idx="16489">
                  <c:v>396.29168932098003</c:v>
                </c:pt>
                <c:pt idx="16490">
                  <c:v>396.334444752671</c:v>
                </c:pt>
                <c:pt idx="16491">
                  <c:v>396.37720249065501</c:v>
                </c:pt>
                <c:pt idx="16492">
                  <c:v>396.41996253492903</c:v>
                </c:pt>
                <c:pt idx="16493">
                  <c:v>396.46272488549499</c:v>
                </c:pt>
                <c:pt idx="16494">
                  <c:v>396.50548954235302</c:v>
                </c:pt>
                <c:pt idx="16495">
                  <c:v>396.54825650550202</c:v>
                </c:pt>
                <c:pt idx="16496">
                  <c:v>396.59102577494298</c:v>
                </c:pt>
                <c:pt idx="16497">
                  <c:v>396.63379735067599</c:v>
                </c:pt>
                <c:pt idx="16498">
                  <c:v>396.67657123269998</c:v>
                </c:pt>
                <c:pt idx="16499">
                  <c:v>396.71934742101502</c:v>
                </c:pt>
                <c:pt idx="16500">
                  <c:v>396.76212591562199</c:v>
                </c:pt>
                <c:pt idx="16501">
                  <c:v>396.80490671652001</c:v>
                </c:pt>
                <c:pt idx="16502">
                  <c:v>396.84768982371003</c:v>
                </c:pt>
                <c:pt idx="16503">
                  <c:v>396.89047523719199</c:v>
                </c:pt>
                <c:pt idx="16504">
                  <c:v>396.933262956965</c:v>
                </c:pt>
                <c:pt idx="16505">
                  <c:v>396.97605298303</c:v>
                </c:pt>
                <c:pt idx="16506">
                  <c:v>397.01884531538599</c:v>
                </c:pt>
                <c:pt idx="16507">
                  <c:v>397.06163995403398</c:v>
                </c:pt>
                <c:pt idx="16508">
                  <c:v>397.10443689897301</c:v>
                </c:pt>
                <c:pt idx="16509">
                  <c:v>397.14723615020301</c:v>
                </c:pt>
                <c:pt idx="16510">
                  <c:v>397.19003770772599</c:v>
                </c:pt>
                <c:pt idx="16511">
                  <c:v>397.23284157154001</c:v>
                </c:pt>
                <c:pt idx="16512">
                  <c:v>397.275647741645</c:v>
                </c:pt>
                <c:pt idx="16513">
                  <c:v>397.318456218042</c:v>
                </c:pt>
                <c:pt idx="16514">
                  <c:v>397.36126700072998</c:v>
                </c:pt>
                <c:pt idx="16515">
                  <c:v>397.40408008971002</c:v>
                </c:pt>
                <c:pt idx="16516">
                  <c:v>397.44689548498098</c:v>
                </c:pt>
                <c:pt idx="16517">
                  <c:v>397.48971318654401</c:v>
                </c:pt>
                <c:pt idx="16518">
                  <c:v>397.53253319439898</c:v>
                </c:pt>
                <c:pt idx="16519">
                  <c:v>397.57535550854499</c:v>
                </c:pt>
                <c:pt idx="16520">
                  <c:v>397.618180128983</c:v>
                </c:pt>
                <c:pt idx="16521">
                  <c:v>397.66100705571199</c:v>
                </c:pt>
                <c:pt idx="16522">
                  <c:v>397.70383628873202</c:v>
                </c:pt>
                <c:pt idx="16523">
                  <c:v>397.746667828044</c:v>
                </c:pt>
                <c:pt idx="16524">
                  <c:v>397.78950167364798</c:v>
                </c:pt>
                <c:pt idx="16525">
                  <c:v>397.83233782554299</c:v>
                </c:pt>
                <c:pt idx="16526">
                  <c:v>397.87517628373001</c:v>
                </c:pt>
                <c:pt idx="16527">
                  <c:v>397.91801704820801</c:v>
                </c:pt>
                <c:pt idx="16528">
                  <c:v>397.96086011897802</c:v>
                </c:pt>
                <c:pt idx="16529">
                  <c:v>398.00370549604003</c:v>
                </c:pt>
                <c:pt idx="16530">
                  <c:v>398.04655317939302</c:v>
                </c:pt>
                <c:pt idx="16531">
                  <c:v>398.08940316903698</c:v>
                </c:pt>
                <c:pt idx="16532">
                  <c:v>398.13225546497301</c:v>
                </c:pt>
                <c:pt idx="16533">
                  <c:v>398.17511006720002</c:v>
                </c:pt>
                <c:pt idx="16534">
                  <c:v>398.21796697571898</c:v>
                </c:pt>
                <c:pt idx="16535">
                  <c:v>398.26082619053</c:v>
                </c:pt>
                <c:pt idx="16536">
                  <c:v>398.30368771163199</c:v>
                </c:pt>
                <c:pt idx="16537">
                  <c:v>398.346551539026</c:v>
                </c:pt>
                <c:pt idx="16538">
                  <c:v>398.38941767271098</c:v>
                </c:pt>
                <c:pt idx="16539">
                  <c:v>398.432286112687</c:v>
                </c:pt>
                <c:pt idx="16540">
                  <c:v>398.47515685895598</c:v>
                </c:pt>
                <c:pt idx="16541">
                  <c:v>398.51802991151499</c:v>
                </c:pt>
                <c:pt idx="16542">
                  <c:v>398.56090527036702</c:v>
                </c:pt>
                <c:pt idx="16543">
                  <c:v>398.603782935509</c:v>
                </c:pt>
                <c:pt idx="16544">
                  <c:v>398.64666290694402</c:v>
                </c:pt>
                <c:pt idx="16545">
                  <c:v>398.68954518467001</c:v>
                </c:pt>
                <c:pt idx="16546">
                  <c:v>398.73242976868698</c:v>
                </c:pt>
                <c:pt idx="16547">
                  <c:v>398.77531665899602</c:v>
                </c:pt>
                <c:pt idx="16548">
                  <c:v>398.81820585559598</c:v>
                </c:pt>
                <c:pt idx="16549">
                  <c:v>398.861097358488</c:v>
                </c:pt>
                <c:pt idx="16550">
                  <c:v>398.90399116767202</c:v>
                </c:pt>
                <c:pt idx="16551">
                  <c:v>398.94688728314702</c:v>
                </c:pt>
                <c:pt idx="16552">
                  <c:v>398.989785704913</c:v>
                </c:pt>
                <c:pt idx="16553">
                  <c:v>399.03268643297201</c:v>
                </c:pt>
                <c:pt idx="16554">
                  <c:v>399.07558946732098</c:v>
                </c:pt>
                <c:pt idx="16555">
                  <c:v>399.11849480796201</c:v>
                </c:pt>
                <c:pt idx="16556">
                  <c:v>399.16140245489498</c:v>
                </c:pt>
                <c:pt idx="16557">
                  <c:v>399.20431240811899</c:v>
                </c:pt>
                <c:pt idx="16558">
                  <c:v>399.24722466763501</c:v>
                </c:pt>
                <c:pt idx="16559">
                  <c:v>399.29013923344201</c:v>
                </c:pt>
                <c:pt idx="16560">
                  <c:v>399.333056105541</c:v>
                </c:pt>
                <c:pt idx="16561">
                  <c:v>399.37597528393201</c:v>
                </c:pt>
                <c:pt idx="16562">
                  <c:v>399.41889676861302</c:v>
                </c:pt>
                <c:pt idx="16563">
                  <c:v>399.46182055958701</c:v>
                </c:pt>
                <c:pt idx="16564">
                  <c:v>399.50474665685198</c:v>
                </c:pt>
                <c:pt idx="16565">
                  <c:v>399.54767506040798</c:v>
                </c:pt>
                <c:pt idx="16566">
                  <c:v>399.59060577025599</c:v>
                </c:pt>
                <c:pt idx="16567">
                  <c:v>399.633538786396</c:v>
                </c:pt>
                <c:pt idx="16568">
                  <c:v>399.67647410882699</c:v>
                </c:pt>
                <c:pt idx="16569">
                  <c:v>399.71941173754902</c:v>
                </c:pt>
                <c:pt idx="16570">
                  <c:v>399.76235167256402</c:v>
                </c:pt>
                <c:pt idx="16571">
                  <c:v>399.80529391386898</c:v>
                </c:pt>
                <c:pt idx="16572">
                  <c:v>399.84823846146702</c:v>
                </c:pt>
                <c:pt idx="16573">
                  <c:v>399.89118531535502</c:v>
                </c:pt>
                <c:pt idx="16574">
                  <c:v>399.93413447553502</c:v>
                </c:pt>
                <c:pt idx="16575">
                  <c:v>399.97708594200702</c:v>
                </c:pt>
                <c:pt idx="16576">
                  <c:v>400.02003971477097</c:v>
                </c:pt>
                <c:pt idx="16577">
                  <c:v>400.062995793825</c:v>
                </c:pt>
                <c:pt idx="16578">
                  <c:v>400.10595417917199</c:v>
                </c:pt>
                <c:pt idx="16579">
                  <c:v>400.14891487081002</c:v>
                </c:pt>
                <c:pt idx="16580">
                  <c:v>400.19187786873903</c:v>
                </c:pt>
                <c:pt idx="16581">
                  <c:v>400.23484317295998</c:v>
                </c:pt>
                <c:pt idx="16582">
                  <c:v>400.277810783473</c:v>
                </c:pt>
                <c:pt idx="16583">
                  <c:v>400.320780700277</c:v>
                </c:pt>
                <c:pt idx="16584">
                  <c:v>400.36375292337198</c:v>
                </c:pt>
                <c:pt idx="16585">
                  <c:v>400.40672745275901</c:v>
                </c:pt>
                <c:pt idx="16586">
                  <c:v>400.449704288438</c:v>
                </c:pt>
                <c:pt idx="16587">
                  <c:v>400.49268343040802</c:v>
                </c:pt>
                <c:pt idx="16588">
                  <c:v>400.53566487866999</c:v>
                </c:pt>
                <c:pt idx="16589">
                  <c:v>400.578648633223</c:v>
                </c:pt>
                <c:pt idx="16590">
                  <c:v>400.62163469406801</c:v>
                </c:pt>
                <c:pt idx="16591">
                  <c:v>400.664623061204</c:v>
                </c:pt>
                <c:pt idx="16592">
                  <c:v>400.70761373463199</c:v>
                </c:pt>
                <c:pt idx="16593">
                  <c:v>400.75060671435102</c:v>
                </c:pt>
                <c:pt idx="16594">
                  <c:v>400.793602000362</c:v>
                </c:pt>
                <c:pt idx="16595">
                  <c:v>400.83659959266498</c:v>
                </c:pt>
                <c:pt idx="16596">
                  <c:v>400.879599491259</c:v>
                </c:pt>
                <c:pt idx="16597">
                  <c:v>400.922601696144</c:v>
                </c:pt>
                <c:pt idx="16598">
                  <c:v>400.965606207321</c:v>
                </c:pt>
                <c:pt idx="16599">
                  <c:v>401.00861302479001</c:v>
                </c:pt>
                <c:pt idx="16600">
                  <c:v>401.05162214855</c:v>
                </c:pt>
                <c:pt idx="16601">
                  <c:v>401.09463357860102</c:v>
                </c:pt>
                <c:pt idx="16602">
                  <c:v>401.13764731494501</c:v>
                </c:pt>
                <c:pt idx="16603">
                  <c:v>401.18066335757902</c:v>
                </c:pt>
                <c:pt idx="16604">
                  <c:v>401.22368170650498</c:v>
                </c:pt>
                <c:pt idx="16605">
                  <c:v>401.26670236172299</c:v>
                </c:pt>
                <c:pt idx="16606">
                  <c:v>401.30972532323199</c:v>
                </c:pt>
                <c:pt idx="16607">
                  <c:v>401.35275059103299</c:v>
                </c:pt>
                <c:pt idx="16608">
                  <c:v>401.39577816512502</c:v>
                </c:pt>
                <c:pt idx="16609">
                  <c:v>401.43880804550901</c:v>
                </c:pt>
                <c:pt idx="16610">
                  <c:v>401.48184023218499</c:v>
                </c:pt>
                <c:pt idx="16611">
                  <c:v>401.52487472515202</c:v>
                </c:pt>
                <c:pt idx="16612">
                  <c:v>401.56791152441002</c:v>
                </c:pt>
                <c:pt idx="16613">
                  <c:v>401.61095062995997</c:v>
                </c:pt>
                <c:pt idx="16614">
                  <c:v>401.65399204180198</c:v>
                </c:pt>
                <c:pt idx="16615">
                  <c:v>401.69703575993498</c:v>
                </c:pt>
                <c:pt idx="16616">
                  <c:v>401.74008178435901</c:v>
                </c:pt>
                <c:pt idx="16617">
                  <c:v>401.78313011507498</c:v>
                </c:pt>
                <c:pt idx="16618">
                  <c:v>401.82618075208302</c:v>
                </c:pt>
                <c:pt idx="16619">
                  <c:v>401.86923369538198</c:v>
                </c:pt>
                <c:pt idx="16620">
                  <c:v>401.912288944973</c:v>
                </c:pt>
                <c:pt idx="16621">
                  <c:v>401.955346500855</c:v>
                </c:pt>
                <c:pt idx="16622">
                  <c:v>401.99840636302901</c:v>
                </c:pt>
                <c:pt idx="16623">
                  <c:v>402.04146853149399</c:v>
                </c:pt>
                <c:pt idx="16624">
                  <c:v>402.08453300625098</c:v>
                </c:pt>
                <c:pt idx="16625">
                  <c:v>402.127599787299</c:v>
                </c:pt>
                <c:pt idx="16626">
                  <c:v>402.17066887463898</c:v>
                </c:pt>
                <c:pt idx="16627">
                  <c:v>402.21374026827101</c:v>
                </c:pt>
                <c:pt idx="16628">
                  <c:v>402.25681396819402</c:v>
                </c:pt>
                <c:pt idx="16629">
                  <c:v>402.29988997440802</c:v>
                </c:pt>
                <c:pt idx="16630">
                  <c:v>402.34296828691402</c:v>
                </c:pt>
                <c:pt idx="16631">
                  <c:v>402.38604890571202</c:v>
                </c:pt>
                <c:pt idx="16632">
                  <c:v>402.429131830801</c:v>
                </c:pt>
                <c:pt idx="16633">
                  <c:v>402.47221706218102</c:v>
                </c:pt>
                <c:pt idx="16634">
                  <c:v>402.51530459985298</c:v>
                </c:pt>
                <c:pt idx="16635">
                  <c:v>402.55839444381701</c:v>
                </c:pt>
                <c:pt idx="16636">
                  <c:v>402.60148659407201</c:v>
                </c:pt>
                <c:pt idx="16637">
                  <c:v>402.64458105061902</c:v>
                </c:pt>
                <c:pt idx="16638">
                  <c:v>402.68767781345701</c:v>
                </c:pt>
                <c:pt idx="16639">
                  <c:v>402.73077688258701</c:v>
                </c:pt>
                <c:pt idx="16640">
                  <c:v>402.77387825800798</c:v>
                </c:pt>
                <c:pt idx="16641">
                  <c:v>402.81698193972102</c:v>
                </c:pt>
                <c:pt idx="16642">
                  <c:v>402.860087927726</c:v>
                </c:pt>
                <c:pt idx="16643">
                  <c:v>402.90319622202202</c:v>
                </c:pt>
                <c:pt idx="16644">
                  <c:v>402.94630682260902</c:v>
                </c:pt>
                <c:pt idx="16645">
                  <c:v>402.98941972948802</c:v>
                </c:pt>
                <c:pt idx="16646">
                  <c:v>403.03253494265903</c:v>
                </c:pt>
                <c:pt idx="16647">
                  <c:v>403.07565246212101</c:v>
                </c:pt>
                <c:pt idx="16648">
                  <c:v>403.11877228787398</c:v>
                </c:pt>
                <c:pt idx="16649">
                  <c:v>403.16189441991901</c:v>
                </c:pt>
                <c:pt idx="16650">
                  <c:v>403.20501885825598</c:v>
                </c:pt>
                <c:pt idx="16651">
                  <c:v>403.24814560288399</c:v>
                </c:pt>
                <c:pt idx="16652">
                  <c:v>403.29127465380401</c:v>
                </c:pt>
                <c:pt idx="16653">
                  <c:v>403.33440601101501</c:v>
                </c:pt>
                <c:pt idx="16654">
                  <c:v>403.377539674518</c:v>
                </c:pt>
                <c:pt idx="16655">
                  <c:v>403.42067564431198</c:v>
                </c:pt>
                <c:pt idx="16656">
                  <c:v>403.46381392039802</c:v>
                </c:pt>
                <c:pt idx="16657">
                  <c:v>403.50695450277499</c:v>
                </c:pt>
                <c:pt idx="16658">
                  <c:v>403.55009739144401</c:v>
                </c:pt>
                <c:pt idx="16659">
                  <c:v>403.59324258640498</c:v>
                </c:pt>
                <c:pt idx="16660">
                  <c:v>403.63639008765699</c:v>
                </c:pt>
                <c:pt idx="16661">
                  <c:v>403.67953989519998</c:v>
                </c:pt>
                <c:pt idx="16662">
                  <c:v>403.72269200903497</c:v>
                </c:pt>
                <c:pt idx="16663">
                  <c:v>403.76584642916202</c:v>
                </c:pt>
                <c:pt idx="16664">
                  <c:v>403.80900315558</c:v>
                </c:pt>
                <c:pt idx="16665">
                  <c:v>403.85216218828901</c:v>
                </c:pt>
                <c:pt idx="16666">
                  <c:v>403.89532352728997</c:v>
                </c:pt>
                <c:pt idx="16667">
                  <c:v>403.938487172583</c:v>
                </c:pt>
                <c:pt idx="16668">
                  <c:v>403.981653124167</c:v>
                </c:pt>
                <c:pt idx="16669">
                  <c:v>404.024821382043</c:v>
                </c:pt>
                <c:pt idx="16670">
                  <c:v>404.06799194620999</c:v>
                </c:pt>
                <c:pt idx="16671">
                  <c:v>404.11116481666897</c:v>
                </c:pt>
                <c:pt idx="16672">
                  <c:v>404.154339993419</c:v>
                </c:pt>
                <c:pt idx="16673">
                  <c:v>404.19751747646097</c:v>
                </c:pt>
                <c:pt idx="16674">
                  <c:v>404.24069726579501</c:v>
                </c:pt>
                <c:pt idx="16675">
                  <c:v>404.28387936142002</c:v>
                </c:pt>
                <c:pt idx="16676">
                  <c:v>404.32706376333601</c:v>
                </c:pt>
                <c:pt idx="16677">
                  <c:v>404.37025047154401</c:v>
                </c:pt>
                <c:pt idx="16678">
                  <c:v>404.41343948604401</c:v>
                </c:pt>
                <c:pt idx="16679">
                  <c:v>404.45663080683499</c:v>
                </c:pt>
                <c:pt idx="16680">
                  <c:v>404.49982443391701</c:v>
                </c:pt>
                <c:pt idx="16681">
                  <c:v>404.54302036729098</c:v>
                </c:pt>
                <c:pt idx="16682">
                  <c:v>404.586218606957</c:v>
                </c:pt>
                <c:pt idx="16683">
                  <c:v>404.62941915291401</c:v>
                </c:pt>
                <c:pt idx="16684">
                  <c:v>404.67262200516302</c:v>
                </c:pt>
                <c:pt idx="16685">
                  <c:v>404.71582716370301</c:v>
                </c:pt>
                <c:pt idx="16686">
                  <c:v>404.75903462853501</c:v>
                </c:pt>
                <c:pt idx="16687">
                  <c:v>404.80224439965798</c:v>
                </c:pt>
                <c:pt idx="16688">
                  <c:v>404.84545647707301</c:v>
                </c:pt>
                <c:pt idx="16689">
                  <c:v>404.88867086077897</c:v>
                </c:pt>
                <c:pt idx="16690">
                  <c:v>404.93188755077699</c:v>
                </c:pt>
                <c:pt idx="16691">
                  <c:v>404.97510654706701</c:v>
                </c:pt>
                <c:pt idx="16692">
                  <c:v>405.01832784964699</c:v>
                </c:pt>
                <c:pt idx="16693">
                  <c:v>405.06155145852</c:v>
                </c:pt>
                <c:pt idx="16694">
                  <c:v>405.10477737368399</c:v>
                </c:pt>
                <c:pt idx="16695">
                  <c:v>405.14800559513998</c:v>
                </c:pt>
                <c:pt idx="16696">
                  <c:v>405.19123612288701</c:v>
                </c:pt>
                <c:pt idx="16697">
                  <c:v>405.23446895692501</c:v>
                </c:pt>
                <c:pt idx="16698">
                  <c:v>405.27770409725503</c:v>
                </c:pt>
                <c:pt idx="16699">
                  <c:v>405.32094154387698</c:v>
                </c:pt>
                <c:pt idx="16700">
                  <c:v>405.36418129678998</c:v>
                </c:pt>
                <c:pt idx="16701">
                  <c:v>405.40742335599498</c:v>
                </c:pt>
                <c:pt idx="16702">
                  <c:v>405.45066772149102</c:v>
                </c:pt>
                <c:pt idx="16703">
                  <c:v>405.493914393279</c:v>
                </c:pt>
                <c:pt idx="16704">
                  <c:v>405.53716337135802</c:v>
                </c:pt>
                <c:pt idx="16705">
                  <c:v>405.58041465572899</c:v>
                </c:pt>
                <c:pt idx="16706">
                  <c:v>405.62366824639201</c:v>
                </c:pt>
                <c:pt idx="16707">
                  <c:v>405.666924143345</c:v>
                </c:pt>
                <c:pt idx="16708">
                  <c:v>405.71018234659101</c:v>
                </c:pt>
                <c:pt idx="16709">
                  <c:v>405.753442856128</c:v>
                </c:pt>
                <c:pt idx="16710">
                  <c:v>405.79670567195598</c:v>
                </c:pt>
                <c:pt idx="16711">
                  <c:v>405.83997079407601</c:v>
                </c:pt>
                <c:pt idx="16712">
                  <c:v>405.88323822248799</c:v>
                </c:pt>
                <c:pt idx="16713">
                  <c:v>405.92650795719101</c:v>
                </c:pt>
                <c:pt idx="16714">
                  <c:v>405.96977999818603</c:v>
                </c:pt>
                <c:pt idx="16715">
                  <c:v>406.01305434547203</c:v>
                </c:pt>
                <c:pt idx="16716">
                  <c:v>406.05633099904998</c:v>
                </c:pt>
                <c:pt idx="16717">
                  <c:v>406.09960995891902</c:v>
                </c:pt>
                <c:pt idx="16718">
                  <c:v>406.14289122508001</c:v>
                </c:pt>
                <c:pt idx="16719">
                  <c:v>406.18617479753198</c:v>
                </c:pt>
                <c:pt idx="16720">
                  <c:v>406.22946067627601</c:v>
                </c:pt>
                <c:pt idx="16721">
                  <c:v>406.27274886131102</c:v>
                </c:pt>
                <c:pt idx="16722">
                  <c:v>406.31603935263797</c:v>
                </c:pt>
                <c:pt idx="16723">
                  <c:v>406.35933215025602</c:v>
                </c:pt>
                <c:pt idx="16724">
                  <c:v>406.40262725416602</c:v>
                </c:pt>
                <c:pt idx="16725">
                  <c:v>406.44592466436802</c:v>
                </c:pt>
                <c:pt idx="16726">
                  <c:v>406.489224380861</c:v>
                </c:pt>
                <c:pt idx="16727">
                  <c:v>406.53252640364502</c:v>
                </c:pt>
                <c:pt idx="16728">
                  <c:v>406.57583073272201</c:v>
                </c:pt>
                <c:pt idx="16729">
                  <c:v>406.61913736808901</c:v>
                </c:pt>
                <c:pt idx="16730">
                  <c:v>406.66244630974802</c:v>
                </c:pt>
                <c:pt idx="16731">
                  <c:v>406.70575755769897</c:v>
                </c:pt>
                <c:pt idx="16732">
                  <c:v>406.74907111194102</c:v>
                </c:pt>
                <c:pt idx="16733">
                  <c:v>406.79238697247501</c:v>
                </c:pt>
                <c:pt idx="16734">
                  <c:v>406.83570513929999</c:v>
                </c:pt>
                <c:pt idx="16735">
                  <c:v>406.87902561241702</c:v>
                </c:pt>
                <c:pt idx="16736">
                  <c:v>406.92234839182498</c:v>
                </c:pt>
                <c:pt idx="16737">
                  <c:v>406.965673477525</c:v>
                </c:pt>
                <c:pt idx="16738">
                  <c:v>407.00900086951702</c:v>
                </c:pt>
                <c:pt idx="16739">
                  <c:v>407.052330567799</c:v>
                </c:pt>
                <c:pt idx="16740">
                  <c:v>407.09566257237401</c:v>
                </c:pt>
                <c:pt idx="16741">
                  <c:v>407.13899688324</c:v>
                </c:pt>
                <c:pt idx="16742">
                  <c:v>407.18233350039702</c:v>
                </c:pt>
                <c:pt idx="16743">
                  <c:v>407.22567242384599</c:v>
                </c:pt>
                <c:pt idx="16744">
                  <c:v>407.26901365358702</c:v>
                </c:pt>
                <c:pt idx="16745">
                  <c:v>407.31235718961898</c:v>
                </c:pt>
                <c:pt idx="16746">
                  <c:v>407.35570303194299</c:v>
                </c:pt>
                <c:pt idx="16747">
                  <c:v>407.39905118055799</c:v>
                </c:pt>
                <c:pt idx="16748">
                  <c:v>407.44240163546499</c:v>
                </c:pt>
                <c:pt idx="16749">
                  <c:v>407.48575439666303</c:v>
                </c:pt>
                <c:pt idx="16750">
                  <c:v>407.52910946415301</c:v>
                </c:pt>
                <c:pt idx="16751">
                  <c:v>407.57246683793397</c:v>
                </c:pt>
                <c:pt idx="16752">
                  <c:v>407.615826518007</c:v>
                </c:pt>
                <c:pt idx="16753">
                  <c:v>407.659188504371</c:v>
                </c:pt>
                <c:pt idx="16754">
                  <c:v>407.70255279702701</c:v>
                </c:pt>
                <c:pt idx="16755">
                  <c:v>407.745919395974</c:v>
                </c:pt>
                <c:pt idx="16756">
                  <c:v>407.78928830121299</c:v>
                </c:pt>
                <c:pt idx="16757">
                  <c:v>407.83265951274399</c:v>
                </c:pt>
                <c:pt idx="16758">
                  <c:v>407.87603303056602</c:v>
                </c:pt>
                <c:pt idx="16759">
                  <c:v>407.91940885467898</c:v>
                </c:pt>
                <c:pt idx="16760">
                  <c:v>407.96278698508399</c:v>
                </c:pt>
                <c:pt idx="16761">
                  <c:v>408.00616742178102</c:v>
                </c:pt>
                <c:pt idx="16762">
                  <c:v>408.04955016476902</c:v>
                </c:pt>
                <c:pt idx="16763">
                  <c:v>408.09293521404902</c:v>
                </c:pt>
                <c:pt idx="16764">
                  <c:v>408.13632256962001</c:v>
                </c:pt>
                <c:pt idx="16765">
                  <c:v>408.17971223148299</c:v>
                </c:pt>
                <c:pt idx="16766">
                  <c:v>408.22310419963702</c:v>
                </c:pt>
                <c:pt idx="16767">
                  <c:v>408.26649847408299</c:v>
                </c:pt>
                <c:pt idx="16768">
                  <c:v>408.30989505482</c:v>
                </c:pt>
                <c:pt idx="16769">
                  <c:v>408.35329394184902</c:v>
                </c:pt>
                <c:pt idx="16770">
                  <c:v>408.39669513516901</c:v>
                </c:pt>
                <c:pt idx="16771">
                  <c:v>408.44009863478101</c:v>
                </c:pt>
                <c:pt idx="16772">
                  <c:v>408.48350444068501</c:v>
                </c:pt>
                <c:pt idx="16773">
                  <c:v>408.52691255287999</c:v>
                </c:pt>
                <c:pt idx="16774">
                  <c:v>408.57032297136601</c:v>
                </c:pt>
                <c:pt idx="16775">
                  <c:v>408.61373569614398</c:v>
                </c:pt>
                <c:pt idx="16776">
                  <c:v>408.657150727214</c:v>
                </c:pt>
                <c:pt idx="16777">
                  <c:v>408.70056806457501</c:v>
                </c:pt>
                <c:pt idx="16778">
                  <c:v>408.74398770822802</c:v>
                </c:pt>
                <c:pt idx="16779">
                  <c:v>408.78740965817201</c:v>
                </c:pt>
                <c:pt idx="16780">
                  <c:v>408.830833914408</c:v>
                </c:pt>
                <c:pt idx="16781">
                  <c:v>408.87426047693498</c:v>
                </c:pt>
                <c:pt idx="16782">
                  <c:v>408.91768934575401</c:v>
                </c:pt>
                <c:pt idx="16783">
                  <c:v>408.96112052086397</c:v>
                </c:pt>
                <c:pt idx="16784">
                  <c:v>409.00455400226599</c:v>
                </c:pt>
                <c:pt idx="16785">
                  <c:v>409.04798978995899</c:v>
                </c:pt>
                <c:pt idx="16786">
                  <c:v>409.09142788394399</c:v>
                </c:pt>
                <c:pt idx="16787">
                  <c:v>409.13486828421998</c:v>
                </c:pt>
                <c:pt idx="16788">
                  <c:v>409.17831099078802</c:v>
                </c:pt>
                <c:pt idx="16789">
                  <c:v>409.22175600364801</c:v>
                </c:pt>
                <c:pt idx="16790">
                  <c:v>409.26520332279898</c:v>
                </c:pt>
                <c:pt idx="16791">
                  <c:v>409.30865294824099</c:v>
                </c:pt>
                <c:pt idx="16792">
                  <c:v>409.352104879975</c:v>
                </c:pt>
                <c:pt idx="16793">
                  <c:v>409.39555911800102</c:v>
                </c:pt>
                <c:pt idx="16794">
                  <c:v>409.43901566231801</c:v>
                </c:pt>
                <c:pt idx="16795">
                  <c:v>409.48247451292701</c:v>
                </c:pt>
                <c:pt idx="16796">
                  <c:v>409.52593566982699</c:v>
                </c:pt>
                <c:pt idx="16797">
                  <c:v>409.56939913301898</c:v>
                </c:pt>
                <c:pt idx="16798">
                  <c:v>409.612864902502</c:v>
                </c:pt>
                <c:pt idx="16799">
                  <c:v>409.65633297827702</c:v>
                </c:pt>
                <c:pt idx="16800">
                  <c:v>409.69980336034303</c:v>
                </c:pt>
                <c:pt idx="16801">
                  <c:v>409.74327604870098</c:v>
                </c:pt>
                <c:pt idx="16802">
                  <c:v>409.78675104335002</c:v>
                </c:pt>
                <c:pt idx="16803">
                  <c:v>409.83022834429102</c:v>
                </c:pt>
                <c:pt idx="16804">
                  <c:v>409.87370795152401</c:v>
                </c:pt>
                <c:pt idx="16805">
                  <c:v>409.91718986504799</c:v>
                </c:pt>
                <c:pt idx="16806">
                  <c:v>409.960674084863</c:v>
                </c:pt>
                <c:pt idx="16807">
                  <c:v>410.00416061097002</c:v>
                </c:pt>
                <c:pt idx="16808">
                  <c:v>410.04764944336898</c:v>
                </c:pt>
                <c:pt idx="16809">
                  <c:v>410.09114058205898</c:v>
                </c:pt>
                <c:pt idx="16810">
                  <c:v>410.13463402704099</c:v>
                </c:pt>
                <c:pt idx="16811">
                  <c:v>410.17812977831397</c:v>
                </c:pt>
                <c:pt idx="16812">
                  <c:v>410.22162783587902</c:v>
                </c:pt>
                <c:pt idx="16813">
                  <c:v>410.26512819973499</c:v>
                </c:pt>
                <c:pt idx="16814">
                  <c:v>410.30863086988302</c:v>
                </c:pt>
                <c:pt idx="16815">
                  <c:v>410.35213584632203</c:v>
                </c:pt>
                <c:pt idx="16816">
                  <c:v>410.39564312905298</c:v>
                </c:pt>
                <c:pt idx="16817">
                  <c:v>410.43915271807498</c:v>
                </c:pt>
                <c:pt idx="16818">
                  <c:v>410.48266461338898</c:v>
                </c:pt>
                <c:pt idx="16819">
                  <c:v>410.52617881499401</c:v>
                </c:pt>
                <c:pt idx="16820">
                  <c:v>410.56969532289099</c:v>
                </c:pt>
                <c:pt idx="16821">
                  <c:v>410.61321413707998</c:v>
                </c:pt>
                <c:pt idx="16822">
                  <c:v>410.65673525756</c:v>
                </c:pt>
                <c:pt idx="16823">
                  <c:v>410.700258684331</c:v>
                </c:pt>
                <c:pt idx="16824">
                  <c:v>410.74378441739401</c:v>
                </c:pt>
                <c:pt idx="16825">
                  <c:v>410.78731245674902</c:v>
                </c:pt>
                <c:pt idx="16826">
                  <c:v>410.83084280239501</c:v>
                </c:pt>
                <c:pt idx="16827">
                  <c:v>410.87437545433301</c:v>
                </c:pt>
                <c:pt idx="16828">
                  <c:v>410.91791041256198</c:v>
                </c:pt>
                <c:pt idx="16829">
                  <c:v>410.96144767708302</c:v>
                </c:pt>
                <c:pt idx="16830">
                  <c:v>411.00498724789497</c:v>
                </c:pt>
                <c:pt idx="16831">
                  <c:v>411.04852912499899</c:v>
                </c:pt>
                <c:pt idx="16832">
                  <c:v>411.09207330839399</c:v>
                </c:pt>
                <c:pt idx="16833">
                  <c:v>411.135619798081</c:v>
                </c:pt>
                <c:pt idx="16834">
                  <c:v>411.17916859405898</c:v>
                </c:pt>
                <c:pt idx="16835">
                  <c:v>411.22271969632902</c:v>
                </c:pt>
                <c:pt idx="16836">
                  <c:v>411.26627310489101</c:v>
                </c:pt>
                <c:pt idx="16837">
                  <c:v>411.30982881974398</c:v>
                </c:pt>
                <c:pt idx="16838">
                  <c:v>411.35338684088799</c:v>
                </c:pt>
                <c:pt idx="16839">
                  <c:v>411.396947168324</c:v>
                </c:pt>
                <c:pt idx="16840">
                  <c:v>411.44050980205202</c:v>
                </c:pt>
                <c:pt idx="16841">
                  <c:v>411.48407474207102</c:v>
                </c:pt>
                <c:pt idx="16842">
                  <c:v>411.52764198838202</c:v>
                </c:pt>
                <c:pt idx="16843">
                  <c:v>411.571211540984</c:v>
                </c:pt>
                <c:pt idx="16844">
                  <c:v>411.61478339987798</c:v>
                </c:pt>
                <c:pt idx="16845">
                  <c:v>411.658357565063</c:v>
                </c:pt>
                <c:pt idx="16846">
                  <c:v>411.70193403654002</c:v>
                </c:pt>
                <c:pt idx="16847">
                  <c:v>411.74551281430797</c:v>
                </c:pt>
                <c:pt idx="16848">
                  <c:v>411.78909389836798</c:v>
                </c:pt>
                <c:pt idx="16849">
                  <c:v>411.83267728871903</c:v>
                </c:pt>
                <c:pt idx="16850">
                  <c:v>411.87626298536202</c:v>
                </c:pt>
                <c:pt idx="16851">
                  <c:v>411.91985098829599</c:v>
                </c:pt>
                <c:pt idx="16852">
                  <c:v>411.96344129752202</c:v>
                </c:pt>
                <c:pt idx="16853">
                  <c:v>412.00703391304</c:v>
                </c:pt>
                <c:pt idx="16854">
                  <c:v>412.05062883484902</c:v>
                </c:pt>
                <c:pt idx="16855">
                  <c:v>412.09422606294902</c:v>
                </c:pt>
                <c:pt idx="16856">
                  <c:v>412.13782559734102</c:v>
                </c:pt>
                <c:pt idx="16857">
                  <c:v>412.18142743802503</c:v>
                </c:pt>
                <c:pt idx="16858">
                  <c:v>412.22503158500001</c:v>
                </c:pt>
                <c:pt idx="16859">
                  <c:v>412.268638038267</c:v>
                </c:pt>
                <c:pt idx="16860">
                  <c:v>412.31224679782503</c:v>
                </c:pt>
                <c:pt idx="16861">
                  <c:v>412.355857863675</c:v>
                </c:pt>
                <c:pt idx="16862">
                  <c:v>412.39947123581601</c:v>
                </c:pt>
                <c:pt idx="16863">
                  <c:v>412.44308691424902</c:v>
                </c:pt>
                <c:pt idx="16864">
                  <c:v>412.48670489897302</c:v>
                </c:pt>
                <c:pt idx="16865">
                  <c:v>412.53032518998901</c:v>
                </c:pt>
                <c:pt idx="16866">
                  <c:v>412.57394778729599</c:v>
                </c:pt>
                <c:pt idx="16867">
                  <c:v>412.61757269089497</c:v>
                </c:pt>
                <c:pt idx="16868">
                  <c:v>412.66119990078602</c:v>
                </c:pt>
                <c:pt idx="16869">
                  <c:v>412.70482941696798</c:v>
                </c:pt>
                <c:pt idx="16870">
                  <c:v>412.74846123944099</c:v>
                </c:pt>
                <c:pt idx="16871">
                  <c:v>412.79209536820599</c:v>
                </c:pt>
                <c:pt idx="16872">
                  <c:v>412.835731803263</c:v>
                </c:pt>
                <c:pt idx="16873">
                  <c:v>412.87937054461099</c:v>
                </c:pt>
                <c:pt idx="16874">
                  <c:v>412.92301159225099</c:v>
                </c:pt>
                <c:pt idx="16875">
                  <c:v>412.96665494618202</c:v>
                </c:pt>
                <c:pt idx="16876">
                  <c:v>413.010300606405</c:v>
                </c:pt>
                <c:pt idx="16877">
                  <c:v>413.05394857291901</c:v>
                </c:pt>
                <c:pt idx="16878">
                  <c:v>413.09759884572497</c:v>
                </c:pt>
                <c:pt idx="16879">
                  <c:v>413.14125142482197</c:v>
                </c:pt>
                <c:pt idx="16880">
                  <c:v>413.18490631021098</c:v>
                </c:pt>
                <c:pt idx="16881">
                  <c:v>413.22856350189102</c:v>
                </c:pt>
                <c:pt idx="16882">
                  <c:v>413.272222999863</c:v>
                </c:pt>
                <c:pt idx="16883">
                  <c:v>413.31588480412597</c:v>
                </c:pt>
                <c:pt idx="16884">
                  <c:v>413.359548914681</c:v>
                </c:pt>
                <c:pt idx="16885">
                  <c:v>413.40321533152797</c:v>
                </c:pt>
                <c:pt idx="16886">
                  <c:v>413.44688405466599</c:v>
                </c:pt>
                <c:pt idx="16887">
                  <c:v>413.49055508409498</c:v>
                </c:pt>
                <c:pt idx="16888">
                  <c:v>413.53422841981597</c:v>
                </c:pt>
                <c:pt idx="16889">
                  <c:v>413.57790406182897</c:v>
                </c:pt>
                <c:pt idx="16890">
                  <c:v>413.62158201013301</c:v>
                </c:pt>
                <c:pt idx="16891">
                  <c:v>413.66526226472899</c:v>
                </c:pt>
                <c:pt idx="16892">
                  <c:v>413.70894482561602</c:v>
                </c:pt>
                <c:pt idx="16893">
                  <c:v>413.75262969279498</c:v>
                </c:pt>
                <c:pt idx="16894">
                  <c:v>413.79631686626499</c:v>
                </c:pt>
                <c:pt idx="16895">
                  <c:v>413.840006346027</c:v>
                </c:pt>
                <c:pt idx="16896">
                  <c:v>413.88369813207999</c:v>
                </c:pt>
                <c:pt idx="16897">
                  <c:v>413.92739222442498</c:v>
                </c:pt>
                <c:pt idx="16898">
                  <c:v>413.97108862306101</c:v>
                </c:pt>
                <c:pt idx="16899">
                  <c:v>414.01478732798898</c:v>
                </c:pt>
                <c:pt idx="16900">
                  <c:v>414.05848833920902</c:v>
                </c:pt>
                <c:pt idx="16901">
                  <c:v>414.10219165671998</c:v>
                </c:pt>
                <c:pt idx="16902">
                  <c:v>414.14589728052198</c:v>
                </c:pt>
                <c:pt idx="16903">
                  <c:v>414.18960521061598</c:v>
                </c:pt>
                <c:pt idx="16904">
                  <c:v>414.23331544700198</c:v>
                </c:pt>
                <c:pt idx="16905">
                  <c:v>414.27702798967903</c:v>
                </c:pt>
                <c:pt idx="16906">
                  <c:v>414.32074283864802</c:v>
                </c:pt>
                <c:pt idx="16907">
                  <c:v>414.36445999390799</c:v>
                </c:pt>
                <c:pt idx="16908">
                  <c:v>414.40817945546002</c:v>
                </c:pt>
                <c:pt idx="16909">
                  <c:v>414.45190122330303</c:v>
                </c:pt>
                <c:pt idx="16910">
                  <c:v>414.49562529743798</c:v>
                </c:pt>
                <c:pt idx="16911">
                  <c:v>414.53935167786398</c:v>
                </c:pt>
                <c:pt idx="16912">
                  <c:v>414.58308036458197</c:v>
                </c:pt>
                <c:pt idx="16913">
                  <c:v>414.62681135759101</c:v>
                </c:pt>
                <c:pt idx="16914">
                  <c:v>414.67054465689199</c:v>
                </c:pt>
                <c:pt idx="16915">
                  <c:v>414.71428026248401</c:v>
                </c:pt>
                <c:pt idx="16916">
                  <c:v>414.75801817436798</c:v>
                </c:pt>
                <c:pt idx="16917">
                  <c:v>414.801758392544</c:v>
                </c:pt>
                <c:pt idx="16918">
                  <c:v>414.84550091701101</c:v>
                </c:pt>
                <c:pt idx="16919">
                  <c:v>414.889245747769</c:v>
                </c:pt>
                <c:pt idx="16920">
                  <c:v>414.93299288481899</c:v>
                </c:pt>
                <c:pt idx="16921">
                  <c:v>414.97674232816098</c:v>
                </c:pt>
                <c:pt idx="16922">
                  <c:v>415.02049407779401</c:v>
                </c:pt>
                <c:pt idx="16923">
                  <c:v>415.06424813371899</c:v>
                </c:pt>
                <c:pt idx="16924">
                  <c:v>415.10800449593501</c:v>
                </c:pt>
                <c:pt idx="16925">
                  <c:v>415.15176316444303</c:v>
                </c:pt>
                <c:pt idx="16926">
                  <c:v>415.19552413924202</c:v>
                </c:pt>
                <c:pt idx="16927">
                  <c:v>415.23928742033303</c:v>
                </c:pt>
                <c:pt idx="16928">
                  <c:v>415.28305300771501</c:v>
                </c:pt>
                <c:pt idx="16929">
                  <c:v>415.326820901389</c:v>
                </c:pt>
                <c:pt idx="16930">
                  <c:v>415.37059110135402</c:v>
                </c:pt>
                <c:pt idx="16931">
                  <c:v>415.41436360761099</c:v>
                </c:pt>
                <c:pt idx="16932">
                  <c:v>415.45813842016003</c:v>
                </c:pt>
                <c:pt idx="16933">
                  <c:v>415.50191553899998</c:v>
                </c:pt>
                <c:pt idx="16934">
                  <c:v>415.54569496413097</c:v>
                </c:pt>
                <c:pt idx="16935">
                  <c:v>415.58947669555403</c:v>
                </c:pt>
                <c:pt idx="16936">
                  <c:v>415.63326073326903</c:v>
                </c:pt>
                <c:pt idx="16937">
                  <c:v>415.67704707727501</c:v>
                </c:pt>
                <c:pt idx="16938">
                  <c:v>415.72083572757299</c:v>
                </c:pt>
                <c:pt idx="16939">
                  <c:v>415.76462668416201</c:v>
                </c:pt>
                <c:pt idx="16940">
                  <c:v>415.80841994704298</c:v>
                </c:pt>
                <c:pt idx="16941">
                  <c:v>415.85221551621498</c:v>
                </c:pt>
                <c:pt idx="16942">
                  <c:v>415.89601339167803</c:v>
                </c:pt>
                <c:pt idx="16943">
                  <c:v>415.93981357343398</c:v>
                </c:pt>
                <c:pt idx="16944">
                  <c:v>415.98361606148097</c:v>
                </c:pt>
                <c:pt idx="16945">
                  <c:v>416.027420855819</c:v>
                </c:pt>
                <c:pt idx="16946">
                  <c:v>416.07122795644898</c:v>
                </c:pt>
                <c:pt idx="16947">
                  <c:v>416.11503736336999</c:v>
                </c:pt>
                <c:pt idx="16948">
                  <c:v>416.15884907658301</c:v>
                </c:pt>
                <c:pt idx="16949">
                  <c:v>416.20266309608797</c:v>
                </c:pt>
                <c:pt idx="16950">
                  <c:v>416.24647942188398</c:v>
                </c:pt>
                <c:pt idx="16951">
                  <c:v>416.29029805397101</c:v>
                </c:pt>
                <c:pt idx="16952">
                  <c:v>416.33411899235</c:v>
                </c:pt>
                <c:pt idx="16953">
                  <c:v>416.37794223702099</c:v>
                </c:pt>
                <c:pt idx="16954">
                  <c:v>416.42176778798301</c:v>
                </c:pt>
                <c:pt idx="16955">
                  <c:v>416.46559564523699</c:v>
                </c:pt>
                <c:pt idx="16956">
                  <c:v>416.509425808782</c:v>
                </c:pt>
                <c:pt idx="16957">
                  <c:v>416.55325827861901</c:v>
                </c:pt>
                <c:pt idx="16958">
                  <c:v>416.59709305474701</c:v>
                </c:pt>
                <c:pt idx="16959">
                  <c:v>416.640930137167</c:v>
                </c:pt>
                <c:pt idx="16960">
                  <c:v>416.68476952587798</c:v>
                </c:pt>
                <c:pt idx="16961">
                  <c:v>416.72861122088102</c:v>
                </c:pt>
                <c:pt idx="16962">
                  <c:v>416.77245522217498</c:v>
                </c:pt>
                <c:pt idx="16963">
                  <c:v>416.81630152976101</c:v>
                </c:pt>
                <c:pt idx="16964">
                  <c:v>416.86015014363898</c:v>
                </c:pt>
                <c:pt idx="16965">
                  <c:v>416.90400106380798</c:v>
                </c:pt>
                <c:pt idx="16966">
                  <c:v>416.94785429026803</c:v>
                </c:pt>
                <c:pt idx="16967">
                  <c:v>416.99170982302002</c:v>
                </c:pt>
                <c:pt idx="16968">
                  <c:v>417.03556766206401</c:v>
                </c:pt>
                <c:pt idx="16969">
                  <c:v>417.07942780739899</c:v>
                </c:pt>
                <c:pt idx="16970">
                  <c:v>417.12329025902602</c:v>
                </c:pt>
                <c:pt idx="16971">
                  <c:v>417.16715501694398</c:v>
                </c:pt>
                <c:pt idx="16972">
                  <c:v>417.21102208115298</c:v>
                </c:pt>
                <c:pt idx="16973">
                  <c:v>417.254891451655</c:v>
                </c:pt>
                <c:pt idx="16974">
                  <c:v>417.298763128448</c:v>
                </c:pt>
                <c:pt idx="16975">
                  <c:v>417.34263711153199</c:v>
                </c:pt>
                <c:pt idx="16976">
                  <c:v>417.38651340090797</c:v>
                </c:pt>
                <c:pt idx="16977">
                  <c:v>417.430391996575</c:v>
                </c:pt>
                <c:pt idx="16978">
                  <c:v>417.47427289853402</c:v>
                </c:pt>
                <c:pt idx="16979">
                  <c:v>417.51815610678398</c:v>
                </c:pt>
                <c:pt idx="16980">
                  <c:v>417.56204162132599</c:v>
                </c:pt>
                <c:pt idx="16981">
                  <c:v>417.60592944216</c:v>
                </c:pt>
                <c:pt idx="16982">
                  <c:v>417.649819569285</c:v>
                </c:pt>
                <c:pt idx="16983">
                  <c:v>417.69371200270098</c:v>
                </c:pt>
                <c:pt idx="16984">
                  <c:v>417.73760674240901</c:v>
                </c:pt>
                <c:pt idx="16985">
                  <c:v>417.781503788409</c:v>
                </c:pt>
                <c:pt idx="16986">
                  <c:v>417.82540314070002</c:v>
                </c:pt>
                <c:pt idx="16987">
                  <c:v>417.86930479928299</c:v>
                </c:pt>
                <c:pt idx="16988">
                  <c:v>417.91320876415699</c:v>
                </c:pt>
                <c:pt idx="16989">
                  <c:v>417.957115035323</c:v>
                </c:pt>
                <c:pt idx="16990">
                  <c:v>418.00102361277999</c:v>
                </c:pt>
                <c:pt idx="16991">
                  <c:v>418.04493449652898</c:v>
                </c:pt>
              </c:numCache>
            </c:numRef>
          </c:xVal>
          <c:yVal>
            <c:numRef>
              <c:f>spc!$B$1:$B$32000</c:f>
              <c:numCache>
                <c:formatCode>General</c:formatCode>
                <c:ptCount val="32000"/>
                <c:pt idx="0">
                  <c:v>1E-4</c:v>
                </c:pt>
                <c:pt idx="1">
                  <c:v>1E-4</c:v>
                </c:pt>
                <c:pt idx="2">
                  <c:v>1E-4</c:v>
                </c:pt>
                <c:pt idx="3">
                  <c:v>1E-4</c:v>
                </c:pt>
                <c:pt idx="4">
                  <c:v>1E-4</c:v>
                </c:pt>
                <c:pt idx="5">
                  <c:v>1E-4</c:v>
                </c:pt>
                <c:pt idx="6">
                  <c:v>1E-4</c:v>
                </c:pt>
                <c:pt idx="7">
                  <c:v>1E-4</c:v>
                </c:pt>
                <c:pt idx="8">
                  <c:v>1.0001</c:v>
                </c:pt>
                <c:pt idx="9">
                  <c:v>1E-4</c:v>
                </c:pt>
                <c:pt idx="10">
                  <c:v>1E-4</c:v>
                </c:pt>
                <c:pt idx="11">
                  <c:v>1E-4</c:v>
                </c:pt>
                <c:pt idx="12">
                  <c:v>1E-4</c:v>
                </c:pt>
                <c:pt idx="13">
                  <c:v>1E-4</c:v>
                </c:pt>
                <c:pt idx="14">
                  <c:v>1E-4</c:v>
                </c:pt>
                <c:pt idx="15">
                  <c:v>1.0001</c:v>
                </c:pt>
                <c:pt idx="16">
                  <c:v>1E-4</c:v>
                </c:pt>
                <c:pt idx="17">
                  <c:v>1E-4</c:v>
                </c:pt>
                <c:pt idx="18">
                  <c:v>1E-4</c:v>
                </c:pt>
                <c:pt idx="19">
                  <c:v>1E-4</c:v>
                </c:pt>
                <c:pt idx="20">
                  <c:v>1E-4</c:v>
                </c:pt>
                <c:pt idx="21">
                  <c:v>1E-4</c:v>
                </c:pt>
                <c:pt idx="22">
                  <c:v>1E-4</c:v>
                </c:pt>
                <c:pt idx="23">
                  <c:v>1E-4</c:v>
                </c:pt>
                <c:pt idx="24">
                  <c:v>1E-4</c:v>
                </c:pt>
                <c:pt idx="25">
                  <c:v>1E-4</c:v>
                </c:pt>
                <c:pt idx="26">
                  <c:v>1E-4</c:v>
                </c:pt>
                <c:pt idx="27">
                  <c:v>1E-4</c:v>
                </c:pt>
                <c:pt idx="28">
                  <c:v>1E-4</c:v>
                </c:pt>
                <c:pt idx="29">
                  <c:v>1E-4</c:v>
                </c:pt>
                <c:pt idx="30">
                  <c:v>1E-4</c:v>
                </c:pt>
                <c:pt idx="31">
                  <c:v>1E-4</c:v>
                </c:pt>
                <c:pt idx="32">
                  <c:v>1E-4</c:v>
                </c:pt>
                <c:pt idx="33">
                  <c:v>1E-4</c:v>
                </c:pt>
                <c:pt idx="34">
                  <c:v>1E-4</c:v>
                </c:pt>
                <c:pt idx="35">
                  <c:v>1E-4</c:v>
                </c:pt>
                <c:pt idx="36">
                  <c:v>1E-4</c:v>
                </c:pt>
                <c:pt idx="37">
                  <c:v>1E-4</c:v>
                </c:pt>
                <c:pt idx="38">
                  <c:v>1E-4</c:v>
                </c:pt>
                <c:pt idx="39">
                  <c:v>1E-4</c:v>
                </c:pt>
                <c:pt idx="40">
                  <c:v>1E-4</c:v>
                </c:pt>
                <c:pt idx="41">
                  <c:v>1.0001</c:v>
                </c:pt>
                <c:pt idx="42">
                  <c:v>1E-4</c:v>
                </c:pt>
                <c:pt idx="43">
                  <c:v>1E-4</c:v>
                </c:pt>
                <c:pt idx="44">
                  <c:v>1E-4</c:v>
                </c:pt>
                <c:pt idx="45">
                  <c:v>1E-4</c:v>
                </c:pt>
                <c:pt idx="46">
                  <c:v>1E-4</c:v>
                </c:pt>
                <c:pt idx="47">
                  <c:v>1.0001</c:v>
                </c:pt>
                <c:pt idx="48">
                  <c:v>1E-4</c:v>
                </c:pt>
                <c:pt idx="49">
                  <c:v>1.0001</c:v>
                </c:pt>
                <c:pt idx="50">
                  <c:v>1E-4</c:v>
                </c:pt>
                <c:pt idx="51">
                  <c:v>1E-4</c:v>
                </c:pt>
                <c:pt idx="52">
                  <c:v>1E-4</c:v>
                </c:pt>
                <c:pt idx="53">
                  <c:v>1E-4</c:v>
                </c:pt>
                <c:pt idx="54">
                  <c:v>1E-4</c:v>
                </c:pt>
                <c:pt idx="55">
                  <c:v>1E-4</c:v>
                </c:pt>
                <c:pt idx="56">
                  <c:v>1E-4</c:v>
                </c:pt>
                <c:pt idx="57">
                  <c:v>1E-4</c:v>
                </c:pt>
                <c:pt idx="58">
                  <c:v>1E-4</c:v>
                </c:pt>
                <c:pt idx="59">
                  <c:v>1.0001</c:v>
                </c:pt>
                <c:pt idx="60">
                  <c:v>1E-4</c:v>
                </c:pt>
                <c:pt idx="61">
                  <c:v>1.0001</c:v>
                </c:pt>
                <c:pt idx="62">
                  <c:v>1E-4</c:v>
                </c:pt>
                <c:pt idx="63">
                  <c:v>1E-4</c:v>
                </c:pt>
                <c:pt idx="64">
                  <c:v>1.0001</c:v>
                </c:pt>
                <c:pt idx="65">
                  <c:v>1E-4</c:v>
                </c:pt>
                <c:pt idx="66">
                  <c:v>1E-4</c:v>
                </c:pt>
                <c:pt idx="67">
                  <c:v>1E-4</c:v>
                </c:pt>
                <c:pt idx="68">
                  <c:v>1E-4</c:v>
                </c:pt>
                <c:pt idx="69">
                  <c:v>1E-4</c:v>
                </c:pt>
                <c:pt idx="70">
                  <c:v>1E-4</c:v>
                </c:pt>
                <c:pt idx="71">
                  <c:v>1E-4</c:v>
                </c:pt>
                <c:pt idx="72">
                  <c:v>1E-4</c:v>
                </c:pt>
                <c:pt idx="73">
                  <c:v>1E-4</c:v>
                </c:pt>
                <c:pt idx="74">
                  <c:v>1E-4</c:v>
                </c:pt>
                <c:pt idx="75">
                  <c:v>1E-4</c:v>
                </c:pt>
                <c:pt idx="76">
                  <c:v>1.0001</c:v>
                </c:pt>
                <c:pt idx="77">
                  <c:v>1E-4</c:v>
                </c:pt>
                <c:pt idx="78">
                  <c:v>1E-4</c:v>
                </c:pt>
                <c:pt idx="79">
                  <c:v>1E-4</c:v>
                </c:pt>
                <c:pt idx="80">
                  <c:v>1E-4</c:v>
                </c:pt>
                <c:pt idx="81">
                  <c:v>1E-4</c:v>
                </c:pt>
                <c:pt idx="82">
                  <c:v>1E-4</c:v>
                </c:pt>
                <c:pt idx="83">
                  <c:v>1E-4</c:v>
                </c:pt>
                <c:pt idx="84">
                  <c:v>1E-4</c:v>
                </c:pt>
                <c:pt idx="85">
                  <c:v>1E-4</c:v>
                </c:pt>
                <c:pt idx="86">
                  <c:v>1E-4</c:v>
                </c:pt>
                <c:pt idx="87">
                  <c:v>1E-4</c:v>
                </c:pt>
                <c:pt idx="88">
                  <c:v>1E-4</c:v>
                </c:pt>
                <c:pt idx="89">
                  <c:v>1E-4</c:v>
                </c:pt>
                <c:pt idx="90">
                  <c:v>1E-4</c:v>
                </c:pt>
                <c:pt idx="91">
                  <c:v>1E-4</c:v>
                </c:pt>
                <c:pt idx="92">
                  <c:v>1E-4</c:v>
                </c:pt>
                <c:pt idx="93">
                  <c:v>1E-4</c:v>
                </c:pt>
                <c:pt idx="94">
                  <c:v>1E-4</c:v>
                </c:pt>
                <c:pt idx="95">
                  <c:v>1E-4</c:v>
                </c:pt>
                <c:pt idx="96">
                  <c:v>1E-4</c:v>
                </c:pt>
                <c:pt idx="97">
                  <c:v>1E-4</c:v>
                </c:pt>
                <c:pt idx="98">
                  <c:v>1E-4</c:v>
                </c:pt>
                <c:pt idx="99">
                  <c:v>1E-4</c:v>
                </c:pt>
                <c:pt idx="100">
                  <c:v>1E-4</c:v>
                </c:pt>
                <c:pt idx="101">
                  <c:v>1E-4</c:v>
                </c:pt>
                <c:pt idx="102">
                  <c:v>1E-4</c:v>
                </c:pt>
                <c:pt idx="103">
                  <c:v>1E-4</c:v>
                </c:pt>
                <c:pt idx="104">
                  <c:v>1E-4</c:v>
                </c:pt>
                <c:pt idx="105">
                  <c:v>1E-4</c:v>
                </c:pt>
                <c:pt idx="106">
                  <c:v>1E-4</c:v>
                </c:pt>
                <c:pt idx="107">
                  <c:v>1E-4</c:v>
                </c:pt>
                <c:pt idx="108">
                  <c:v>1E-4</c:v>
                </c:pt>
                <c:pt idx="109">
                  <c:v>1E-4</c:v>
                </c:pt>
                <c:pt idx="110">
                  <c:v>1E-4</c:v>
                </c:pt>
                <c:pt idx="111">
                  <c:v>1E-4</c:v>
                </c:pt>
                <c:pt idx="112">
                  <c:v>1E-4</c:v>
                </c:pt>
                <c:pt idx="113">
                  <c:v>1E-4</c:v>
                </c:pt>
                <c:pt idx="114">
                  <c:v>1E-4</c:v>
                </c:pt>
                <c:pt idx="115">
                  <c:v>1E-4</c:v>
                </c:pt>
                <c:pt idx="116">
                  <c:v>1E-4</c:v>
                </c:pt>
                <c:pt idx="117">
                  <c:v>1E-4</c:v>
                </c:pt>
                <c:pt idx="118">
                  <c:v>1E-4</c:v>
                </c:pt>
                <c:pt idx="119">
                  <c:v>1E-4</c:v>
                </c:pt>
                <c:pt idx="120">
                  <c:v>1E-4</c:v>
                </c:pt>
                <c:pt idx="121">
                  <c:v>1E-4</c:v>
                </c:pt>
                <c:pt idx="122">
                  <c:v>1E-4</c:v>
                </c:pt>
                <c:pt idx="123">
                  <c:v>1E-4</c:v>
                </c:pt>
                <c:pt idx="124">
                  <c:v>1E-4</c:v>
                </c:pt>
                <c:pt idx="125">
                  <c:v>1E-4</c:v>
                </c:pt>
                <c:pt idx="126">
                  <c:v>1E-4</c:v>
                </c:pt>
                <c:pt idx="127">
                  <c:v>1E-4</c:v>
                </c:pt>
                <c:pt idx="128">
                  <c:v>1E-4</c:v>
                </c:pt>
                <c:pt idx="129">
                  <c:v>1E-4</c:v>
                </c:pt>
                <c:pt idx="130">
                  <c:v>1E-4</c:v>
                </c:pt>
                <c:pt idx="131">
                  <c:v>1E-4</c:v>
                </c:pt>
                <c:pt idx="132">
                  <c:v>1E-4</c:v>
                </c:pt>
                <c:pt idx="133">
                  <c:v>1E-4</c:v>
                </c:pt>
                <c:pt idx="134">
                  <c:v>1E-4</c:v>
                </c:pt>
                <c:pt idx="135">
                  <c:v>1E-4</c:v>
                </c:pt>
                <c:pt idx="136">
                  <c:v>1E-4</c:v>
                </c:pt>
                <c:pt idx="137">
                  <c:v>1E-4</c:v>
                </c:pt>
                <c:pt idx="138">
                  <c:v>1E-4</c:v>
                </c:pt>
                <c:pt idx="139">
                  <c:v>1E-4</c:v>
                </c:pt>
                <c:pt idx="140">
                  <c:v>1E-4</c:v>
                </c:pt>
                <c:pt idx="141">
                  <c:v>1E-4</c:v>
                </c:pt>
                <c:pt idx="142">
                  <c:v>1E-4</c:v>
                </c:pt>
                <c:pt idx="143">
                  <c:v>1E-4</c:v>
                </c:pt>
                <c:pt idx="144">
                  <c:v>1E-4</c:v>
                </c:pt>
                <c:pt idx="145">
                  <c:v>1E-4</c:v>
                </c:pt>
                <c:pt idx="146">
                  <c:v>1E-4</c:v>
                </c:pt>
                <c:pt idx="147">
                  <c:v>1E-4</c:v>
                </c:pt>
                <c:pt idx="148">
                  <c:v>1E-4</c:v>
                </c:pt>
                <c:pt idx="149">
                  <c:v>1E-4</c:v>
                </c:pt>
                <c:pt idx="150">
                  <c:v>1E-4</c:v>
                </c:pt>
                <c:pt idx="151">
                  <c:v>1.0001</c:v>
                </c:pt>
                <c:pt idx="152">
                  <c:v>1E-4</c:v>
                </c:pt>
                <c:pt idx="153">
                  <c:v>1E-4</c:v>
                </c:pt>
                <c:pt idx="154">
                  <c:v>1E-4</c:v>
                </c:pt>
                <c:pt idx="155">
                  <c:v>1E-4</c:v>
                </c:pt>
                <c:pt idx="156">
                  <c:v>1E-4</c:v>
                </c:pt>
                <c:pt idx="157">
                  <c:v>1E-4</c:v>
                </c:pt>
                <c:pt idx="158">
                  <c:v>1E-4</c:v>
                </c:pt>
                <c:pt idx="159">
                  <c:v>1E-4</c:v>
                </c:pt>
                <c:pt idx="160">
                  <c:v>1E-4</c:v>
                </c:pt>
                <c:pt idx="161">
                  <c:v>1E-4</c:v>
                </c:pt>
                <c:pt idx="162">
                  <c:v>1E-4</c:v>
                </c:pt>
                <c:pt idx="163">
                  <c:v>1E-4</c:v>
                </c:pt>
                <c:pt idx="164">
                  <c:v>1E-4</c:v>
                </c:pt>
                <c:pt idx="165">
                  <c:v>1E-4</c:v>
                </c:pt>
                <c:pt idx="166">
                  <c:v>1E-4</c:v>
                </c:pt>
                <c:pt idx="167">
                  <c:v>1E-4</c:v>
                </c:pt>
                <c:pt idx="168">
                  <c:v>1E-4</c:v>
                </c:pt>
                <c:pt idx="169">
                  <c:v>1E-4</c:v>
                </c:pt>
                <c:pt idx="170">
                  <c:v>1.0001</c:v>
                </c:pt>
                <c:pt idx="171">
                  <c:v>1E-4</c:v>
                </c:pt>
                <c:pt idx="172">
                  <c:v>1E-4</c:v>
                </c:pt>
                <c:pt idx="173">
                  <c:v>1E-4</c:v>
                </c:pt>
                <c:pt idx="174">
                  <c:v>1E-4</c:v>
                </c:pt>
                <c:pt idx="175">
                  <c:v>1E-4</c:v>
                </c:pt>
                <c:pt idx="176">
                  <c:v>1E-4</c:v>
                </c:pt>
                <c:pt idx="177">
                  <c:v>1.0001</c:v>
                </c:pt>
                <c:pt idx="178">
                  <c:v>1E-4</c:v>
                </c:pt>
                <c:pt idx="179">
                  <c:v>1E-4</c:v>
                </c:pt>
                <c:pt idx="180">
                  <c:v>1E-4</c:v>
                </c:pt>
                <c:pt idx="181">
                  <c:v>1E-4</c:v>
                </c:pt>
                <c:pt idx="182">
                  <c:v>1E-4</c:v>
                </c:pt>
                <c:pt idx="183">
                  <c:v>1E-4</c:v>
                </c:pt>
                <c:pt idx="184">
                  <c:v>1E-4</c:v>
                </c:pt>
                <c:pt idx="185">
                  <c:v>1E-4</c:v>
                </c:pt>
                <c:pt idx="186">
                  <c:v>1E-4</c:v>
                </c:pt>
                <c:pt idx="187">
                  <c:v>1E-4</c:v>
                </c:pt>
                <c:pt idx="188">
                  <c:v>1E-4</c:v>
                </c:pt>
                <c:pt idx="189">
                  <c:v>1E-4</c:v>
                </c:pt>
                <c:pt idx="190">
                  <c:v>1E-4</c:v>
                </c:pt>
                <c:pt idx="191">
                  <c:v>1E-4</c:v>
                </c:pt>
                <c:pt idx="192">
                  <c:v>1E-4</c:v>
                </c:pt>
                <c:pt idx="193">
                  <c:v>1E-4</c:v>
                </c:pt>
                <c:pt idx="194">
                  <c:v>1E-4</c:v>
                </c:pt>
                <c:pt idx="195">
                  <c:v>1E-4</c:v>
                </c:pt>
                <c:pt idx="196">
                  <c:v>1E-4</c:v>
                </c:pt>
                <c:pt idx="197">
                  <c:v>1E-4</c:v>
                </c:pt>
                <c:pt idx="198">
                  <c:v>1E-4</c:v>
                </c:pt>
                <c:pt idx="199">
                  <c:v>1E-4</c:v>
                </c:pt>
                <c:pt idx="200">
                  <c:v>1E-4</c:v>
                </c:pt>
                <c:pt idx="201">
                  <c:v>1E-4</c:v>
                </c:pt>
                <c:pt idx="202">
                  <c:v>1E-4</c:v>
                </c:pt>
                <c:pt idx="203">
                  <c:v>1E-4</c:v>
                </c:pt>
                <c:pt idx="204">
                  <c:v>1E-4</c:v>
                </c:pt>
                <c:pt idx="205">
                  <c:v>1E-4</c:v>
                </c:pt>
                <c:pt idx="206">
                  <c:v>1E-4</c:v>
                </c:pt>
                <c:pt idx="207">
                  <c:v>1E-4</c:v>
                </c:pt>
                <c:pt idx="208">
                  <c:v>1E-4</c:v>
                </c:pt>
                <c:pt idx="209">
                  <c:v>1E-4</c:v>
                </c:pt>
                <c:pt idx="210">
                  <c:v>1E-4</c:v>
                </c:pt>
                <c:pt idx="211">
                  <c:v>1E-4</c:v>
                </c:pt>
                <c:pt idx="212">
                  <c:v>1E-4</c:v>
                </c:pt>
                <c:pt idx="213">
                  <c:v>1E-4</c:v>
                </c:pt>
                <c:pt idx="214">
                  <c:v>1E-4</c:v>
                </c:pt>
                <c:pt idx="215">
                  <c:v>1.0001</c:v>
                </c:pt>
                <c:pt idx="216">
                  <c:v>1E-4</c:v>
                </c:pt>
                <c:pt idx="217">
                  <c:v>1E-4</c:v>
                </c:pt>
                <c:pt idx="218">
                  <c:v>1E-4</c:v>
                </c:pt>
                <c:pt idx="219">
                  <c:v>1E-4</c:v>
                </c:pt>
                <c:pt idx="220">
                  <c:v>1E-4</c:v>
                </c:pt>
                <c:pt idx="221">
                  <c:v>1E-4</c:v>
                </c:pt>
                <c:pt idx="222">
                  <c:v>1E-4</c:v>
                </c:pt>
                <c:pt idx="223">
                  <c:v>1E-4</c:v>
                </c:pt>
                <c:pt idx="224">
                  <c:v>1E-4</c:v>
                </c:pt>
                <c:pt idx="225">
                  <c:v>1E-4</c:v>
                </c:pt>
                <c:pt idx="226">
                  <c:v>1E-4</c:v>
                </c:pt>
                <c:pt idx="227">
                  <c:v>1E-4</c:v>
                </c:pt>
                <c:pt idx="228">
                  <c:v>1E-4</c:v>
                </c:pt>
                <c:pt idx="229">
                  <c:v>1.0001</c:v>
                </c:pt>
                <c:pt idx="230">
                  <c:v>1E-4</c:v>
                </c:pt>
                <c:pt idx="231">
                  <c:v>1E-4</c:v>
                </c:pt>
                <c:pt idx="232">
                  <c:v>1.0001</c:v>
                </c:pt>
                <c:pt idx="233">
                  <c:v>1E-4</c:v>
                </c:pt>
                <c:pt idx="234">
                  <c:v>1E-4</c:v>
                </c:pt>
                <c:pt idx="235">
                  <c:v>1E-4</c:v>
                </c:pt>
                <c:pt idx="236">
                  <c:v>1E-4</c:v>
                </c:pt>
                <c:pt idx="237">
                  <c:v>1E-4</c:v>
                </c:pt>
                <c:pt idx="238">
                  <c:v>1E-4</c:v>
                </c:pt>
                <c:pt idx="239">
                  <c:v>1E-4</c:v>
                </c:pt>
                <c:pt idx="240">
                  <c:v>1E-4</c:v>
                </c:pt>
                <c:pt idx="241">
                  <c:v>1E-4</c:v>
                </c:pt>
                <c:pt idx="242">
                  <c:v>1E-4</c:v>
                </c:pt>
                <c:pt idx="243">
                  <c:v>1E-4</c:v>
                </c:pt>
                <c:pt idx="244">
                  <c:v>1E-4</c:v>
                </c:pt>
                <c:pt idx="245">
                  <c:v>1.0001</c:v>
                </c:pt>
                <c:pt idx="246">
                  <c:v>1E-4</c:v>
                </c:pt>
                <c:pt idx="247">
                  <c:v>1E-4</c:v>
                </c:pt>
                <c:pt idx="248">
                  <c:v>1E-4</c:v>
                </c:pt>
                <c:pt idx="249">
                  <c:v>1E-4</c:v>
                </c:pt>
                <c:pt idx="250">
                  <c:v>1E-4</c:v>
                </c:pt>
                <c:pt idx="251">
                  <c:v>1E-4</c:v>
                </c:pt>
                <c:pt idx="252">
                  <c:v>1E-4</c:v>
                </c:pt>
                <c:pt idx="253">
                  <c:v>1E-4</c:v>
                </c:pt>
                <c:pt idx="254">
                  <c:v>1E-4</c:v>
                </c:pt>
                <c:pt idx="255">
                  <c:v>1E-4</c:v>
                </c:pt>
                <c:pt idx="256">
                  <c:v>1E-4</c:v>
                </c:pt>
                <c:pt idx="257">
                  <c:v>1E-4</c:v>
                </c:pt>
                <c:pt idx="258">
                  <c:v>1E-4</c:v>
                </c:pt>
                <c:pt idx="259">
                  <c:v>1E-4</c:v>
                </c:pt>
                <c:pt idx="260">
                  <c:v>1E-4</c:v>
                </c:pt>
                <c:pt idx="261">
                  <c:v>1.0001</c:v>
                </c:pt>
                <c:pt idx="262">
                  <c:v>1E-4</c:v>
                </c:pt>
                <c:pt idx="263">
                  <c:v>1E-4</c:v>
                </c:pt>
                <c:pt idx="264">
                  <c:v>1E-4</c:v>
                </c:pt>
                <c:pt idx="265">
                  <c:v>1E-4</c:v>
                </c:pt>
                <c:pt idx="266">
                  <c:v>1E-4</c:v>
                </c:pt>
                <c:pt idx="267">
                  <c:v>1E-4</c:v>
                </c:pt>
                <c:pt idx="268">
                  <c:v>1E-4</c:v>
                </c:pt>
                <c:pt idx="269">
                  <c:v>1E-4</c:v>
                </c:pt>
                <c:pt idx="270">
                  <c:v>1E-4</c:v>
                </c:pt>
                <c:pt idx="271">
                  <c:v>1.0001</c:v>
                </c:pt>
                <c:pt idx="272">
                  <c:v>1E-4</c:v>
                </c:pt>
                <c:pt idx="273">
                  <c:v>1E-4</c:v>
                </c:pt>
                <c:pt idx="274">
                  <c:v>1E-4</c:v>
                </c:pt>
                <c:pt idx="275">
                  <c:v>1E-4</c:v>
                </c:pt>
                <c:pt idx="276">
                  <c:v>1E-4</c:v>
                </c:pt>
                <c:pt idx="277">
                  <c:v>1.0001</c:v>
                </c:pt>
                <c:pt idx="278">
                  <c:v>1E-4</c:v>
                </c:pt>
                <c:pt idx="279">
                  <c:v>1E-4</c:v>
                </c:pt>
                <c:pt idx="280">
                  <c:v>1E-4</c:v>
                </c:pt>
                <c:pt idx="281">
                  <c:v>1E-4</c:v>
                </c:pt>
                <c:pt idx="282">
                  <c:v>1E-4</c:v>
                </c:pt>
                <c:pt idx="283">
                  <c:v>1E-4</c:v>
                </c:pt>
                <c:pt idx="284">
                  <c:v>1E-4</c:v>
                </c:pt>
                <c:pt idx="285">
                  <c:v>1E-4</c:v>
                </c:pt>
                <c:pt idx="286">
                  <c:v>1E-4</c:v>
                </c:pt>
                <c:pt idx="287">
                  <c:v>1E-4</c:v>
                </c:pt>
                <c:pt idx="288">
                  <c:v>1E-4</c:v>
                </c:pt>
                <c:pt idx="289">
                  <c:v>1E-4</c:v>
                </c:pt>
                <c:pt idx="290">
                  <c:v>1E-4</c:v>
                </c:pt>
                <c:pt idx="291">
                  <c:v>1E-4</c:v>
                </c:pt>
                <c:pt idx="292">
                  <c:v>1E-4</c:v>
                </c:pt>
                <c:pt idx="293">
                  <c:v>1E-4</c:v>
                </c:pt>
                <c:pt idx="294">
                  <c:v>1E-4</c:v>
                </c:pt>
                <c:pt idx="295">
                  <c:v>1E-4</c:v>
                </c:pt>
                <c:pt idx="296">
                  <c:v>1E-4</c:v>
                </c:pt>
                <c:pt idx="297">
                  <c:v>1E-4</c:v>
                </c:pt>
                <c:pt idx="298">
                  <c:v>1E-4</c:v>
                </c:pt>
                <c:pt idx="299">
                  <c:v>1E-4</c:v>
                </c:pt>
                <c:pt idx="300">
                  <c:v>1E-4</c:v>
                </c:pt>
                <c:pt idx="301">
                  <c:v>1E-4</c:v>
                </c:pt>
                <c:pt idx="302">
                  <c:v>1E-4</c:v>
                </c:pt>
                <c:pt idx="303">
                  <c:v>1.0001</c:v>
                </c:pt>
                <c:pt idx="304">
                  <c:v>1E-4</c:v>
                </c:pt>
                <c:pt idx="305">
                  <c:v>1E-4</c:v>
                </c:pt>
                <c:pt idx="306">
                  <c:v>1E-4</c:v>
                </c:pt>
                <c:pt idx="307">
                  <c:v>1E-4</c:v>
                </c:pt>
                <c:pt idx="308">
                  <c:v>1E-4</c:v>
                </c:pt>
                <c:pt idx="309">
                  <c:v>1E-4</c:v>
                </c:pt>
                <c:pt idx="310">
                  <c:v>1E-4</c:v>
                </c:pt>
                <c:pt idx="311">
                  <c:v>1E-4</c:v>
                </c:pt>
                <c:pt idx="312">
                  <c:v>1E-4</c:v>
                </c:pt>
                <c:pt idx="313">
                  <c:v>1E-4</c:v>
                </c:pt>
                <c:pt idx="314">
                  <c:v>1E-4</c:v>
                </c:pt>
                <c:pt idx="315">
                  <c:v>1E-4</c:v>
                </c:pt>
                <c:pt idx="316">
                  <c:v>1E-4</c:v>
                </c:pt>
                <c:pt idx="317">
                  <c:v>1E-4</c:v>
                </c:pt>
                <c:pt idx="318">
                  <c:v>1E-4</c:v>
                </c:pt>
                <c:pt idx="319">
                  <c:v>1E-4</c:v>
                </c:pt>
                <c:pt idx="320">
                  <c:v>1E-4</c:v>
                </c:pt>
                <c:pt idx="321">
                  <c:v>1E-4</c:v>
                </c:pt>
                <c:pt idx="322">
                  <c:v>1E-4</c:v>
                </c:pt>
                <c:pt idx="323">
                  <c:v>1E-4</c:v>
                </c:pt>
                <c:pt idx="324">
                  <c:v>1E-4</c:v>
                </c:pt>
                <c:pt idx="325">
                  <c:v>1E-4</c:v>
                </c:pt>
                <c:pt idx="326">
                  <c:v>1E-4</c:v>
                </c:pt>
                <c:pt idx="327">
                  <c:v>1E-4</c:v>
                </c:pt>
                <c:pt idx="328">
                  <c:v>1E-4</c:v>
                </c:pt>
                <c:pt idx="329">
                  <c:v>1E-4</c:v>
                </c:pt>
                <c:pt idx="330">
                  <c:v>1E-4</c:v>
                </c:pt>
                <c:pt idx="331">
                  <c:v>1E-4</c:v>
                </c:pt>
                <c:pt idx="332">
                  <c:v>1E-4</c:v>
                </c:pt>
                <c:pt idx="333">
                  <c:v>1E-4</c:v>
                </c:pt>
                <c:pt idx="334">
                  <c:v>1E-4</c:v>
                </c:pt>
                <c:pt idx="335">
                  <c:v>1E-4</c:v>
                </c:pt>
                <c:pt idx="336">
                  <c:v>1E-4</c:v>
                </c:pt>
                <c:pt idx="337">
                  <c:v>1E-4</c:v>
                </c:pt>
                <c:pt idx="338">
                  <c:v>1E-4</c:v>
                </c:pt>
                <c:pt idx="339">
                  <c:v>1E-4</c:v>
                </c:pt>
                <c:pt idx="340">
                  <c:v>1E-4</c:v>
                </c:pt>
                <c:pt idx="341">
                  <c:v>1E-4</c:v>
                </c:pt>
                <c:pt idx="342">
                  <c:v>1.0001</c:v>
                </c:pt>
                <c:pt idx="343">
                  <c:v>1E-4</c:v>
                </c:pt>
                <c:pt idx="344">
                  <c:v>1E-4</c:v>
                </c:pt>
                <c:pt idx="345">
                  <c:v>1E-4</c:v>
                </c:pt>
                <c:pt idx="346">
                  <c:v>1E-4</c:v>
                </c:pt>
                <c:pt idx="347">
                  <c:v>1E-4</c:v>
                </c:pt>
                <c:pt idx="348">
                  <c:v>1E-4</c:v>
                </c:pt>
                <c:pt idx="349">
                  <c:v>1E-4</c:v>
                </c:pt>
                <c:pt idx="350">
                  <c:v>1E-4</c:v>
                </c:pt>
                <c:pt idx="351">
                  <c:v>1E-4</c:v>
                </c:pt>
                <c:pt idx="352">
                  <c:v>1E-4</c:v>
                </c:pt>
                <c:pt idx="353">
                  <c:v>1E-4</c:v>
                </c:pt>
                <c:pt idx="354">
                  <c:v>1.0001</c:v>
                </c:pt>
                <c:pt idx="355">
                  <c:v>1E-4</c:v>
                </c:pt>
                <c:pt idx="356">
                  <c:v>1E-4</c:v>
                </c:pt>
                <c:pt idx="357">
                  <c:v>1E-4</c:v>
                </c:pt>
                <c:pt idx="358">
                  <c:v>1E-4</c:v>
                </c:pt>
                <c:pt idx="359">
                  <c:v>1E-4</c:v>
                </c:pt>
                <c:pt idx="360">
                  <c:v>1E-4</c:v>
                </c:pt>
                <c:pt idx="361">
                  <c:v>1E-4</c:v>
                </c:pt>
                <c:pt idx="362">
                  <c:v>1E-4</c:v>
                </c:pt>
                <c:pt idx="363">
                  <c:v>1E-4</c:v>
                </c:pt>
                <c:pt idx="364">
                  <c:v>1E-4</c:v>
                </c:pt>
                <c:pt idx="365">
                  <c:v>1E-4</c:v>
                </c:pt>
                <c:pt idx="366">
                  <c:v>1E-4</c:v>
                </c:pt>
                <c:pt idx="367">
                  <c:v>1E-4</c:v>
                </c:pt>
                <c:pt idx="368">
                  <c:v>1E-4</c:v>
                </c:pt>
                <c:pt idx="369">
                  <c:v>1E-4</c:v>
                </c:pt>
                <c:pt idx="370">
                  <c:v>1E-4</c:v>
                </c:pt>
                <c:pt idx="371">
                  <c:v>1E-4</c:v>
                </c:pt>
                <c:pt idx="372">
                  <c:v>1E-4</c:v>
                </c:pt>
                <c:pt idx="373">
                  <c:v>1E-4</c:v>
                </c:pt>
                <c:pt idx="374">
                  <c:v>1E-4</c:v>
                </c:pt>
                <c:pt idx="375">
                  <c:v>1E-4</c:v>
                </c:pt>
                <c:pt idx="376">
                  <c:v>1E-4</c:v>
                </c:pt>
                <c:pt idx="377">
                  <c:v>1E-4</c:v>
                </c:pt>
                <c:pt idx="378">
                  <c:v>1E-4</c:v>
                </c:pt>
                <c:pt idx="379">
                  <c:v>1E-4</c:v>
                </c:pt>
                <c:pt idx="380">
                  <c:v>1E-4</c:v>
                </c:pt>
                <c:pt idx="381">
                  <c:v>1.0001</c:v>
                </c:pt>
                <c:pt idx="382">
                  <c:v>1E-4</c:v>
                </c:pt>
                <c:pt idx="383">
                  <c:v>1E-4</c:v>
                </c:pt>
                <c:pt idx="384">
                  <c:v>1E-4</c:v>
                </c:pt>
                <c:pt idx="385">
                  <c:v>1E-4</c:v>
                </c:pt>
                <c:pt idx="386">
                  <c:v>1E-4</c:v>
                </c:pt>
                <c:pt idx="387">
                  <c:v>1E-4</c:v>
                </c:pt>
                <c:pt idx="388">
                  <c:v>1E-4</c:v>
                </c:pt>
                <c:pt idx="389">
                  <c:v>1E-4</c:v>
                </c:pt>
                <c:pt idx="390">
                  <c:v>1E-4</c:v>
                </c:pt>
                <c:pt idx="391">
                  <c:v>1E-4</c:v>
                </c:pt>
                <c:pt idx="392">
                  <c:v>1E-4</c:v>
                </c:pt>
                <c:pt idx="393">
                  <c:v>1E-4</c:v>
                </c:pt>
                <c:pt idx="394">
                  <c:v>1E-4</c:v>
                </c:pt>
                <c:pt idx="395">
                  <c:v>1.0001</c:v>
                </c:pt>
                <c:pt idx="396">
                  <c:v>1E-4</c:v>
                </c:pt>
                <c:pt idx="397">
                  <c:v>1E-4</c:v>
                </c:pt>
                <c:pt idx="398">
                  <c:v>1E-4</c:v>
                </c:pt>
                <c:pt idx="399">
                  <c:v>1E-4</c:v>
                </c:pt>
                <c:pt idx="400">
                  <c:v>1E-4</c:v>
                </c:pt>
                <c:pt idx="401">
                  <c:v>1E-4</c:v>
                </c:pt>
                <c:pt idx="402">
                  <c:v>1E-4</c:v>
                </c:pt>
                <c:pt idx="403">
                  <c:v>1E-4</c:v>
                </c:pt>
                <c:pt idx="404">
                  <c:v>1E-4</c:v>
                </c:pt>
                <c:pt idx="405">
                  <c:v>1E-4</c:v>
                </c:pt>
                <c:pt idx="406">
                  <c:v>1E-4</c:v>
                </c:pt>
                <c:pt idx="407">
                  <c:v>1E-4</c:v>
                </c:pt>
                <c:pt idx="408">
                  <c:v>1E-4</c:v>
                </c:pt>
                <c:pt idx="409">
                  <c:v>1E-4</c:v>
                </c:pt>
                <c:pt idx="410">
                  <c:v>1E-4</c:v>
                </c:pt>
                <c:pt idx="411">
                  <c:v>1E-4</c:v>
                </c:pt>
                <c:pt idx="412">
                  <c:v>1E-4</c:v>
                </c:pt>
                <c:pt idx="413">
                  <c:v>1E-4</c:v>
                </c:pt>
                <c:pt idx="414">
                  <c:v>1E-4</c:v>
                </c:pt>
                <c:pt idx="415">
                  <c:v>1.0001</c:v>
                </c:pt>
                <c:pt idx="416">
                  <c:v>1E-4</c:v>
                </c:pt>
                <c:pt idx="417">
                  <c:v>1E-4</c:v>
                </c:pt>
                <c:pt idx="418">
                  <c:v>1E-4</c:v>
                </c:pt>
                <c:pt idx="419">
                  <c:v>1E-4</c:v>
                </c:pt>
                <c:pt idx="420">
                  <c:v>1E-4</c:v>
                </c:pt>
                <c:pt idx="421">
                  <c:v>1.0001</c:v>
                </c:pt>
                <c:pt idx="422">
                  <c:v>1E-4</c:v>
                </c:pt>
                <c:pt idx="423">
                  <c:v>1E-4</c:v>
                </c:pt>
                <c:pt idx="424">
                  <c:v>1E-4</c:v>
                </c:pt>
                <c:pt idx="425">
                  <c:v>1E-4</c:v>
                </c:pt>
                <c:pt idx="426">
                  <c:v>1E-4</c:v>
                </c:pt>
                <c:pt idx="427">
                  <c:v>1E-4</c:v>
                </c:pt>
                <c:pt idx="428">
                  <c:v>1E-4</c:v>
                </c:pt>
                <c:pt idx="429">
                  <c:v>1E-4</c:v>
                </c:pt>
                <c:pt idx="430">
                  <c:v>1E-4</c:v>
                </c:pt>
                <c:pt idx="431">
                  <c:v>1E-4</c:v>
                </c:pt>
                <c:pt idx="432">
                  <c:v>1E-4</c:v>
                </c:pt>
                <c:pt idx="433">
                  <c:v>1E-4</c:v>
                </c:pt>
                <c:pt idx="434">
                  <c:v>1E-4</c:v>
                </c:pt>
                <c:pt idx="435">
                  <c:v>1E-4</c:v>
                </c:pt>
                <c:pt idx="436">
                  <c:v>1E-4</c:v>
                </c:pt>
                <c:pt idx="437">
                  <c:v>1E-4</c:v>
                </c:pt>
                <c:pt idx="438">
                  <c:v>1E-4</c:v>
                </c:pt>
                <c:pt idx="439">
                  <c:v>1E-4</c:v>
                </c:pt>
                <c:pt idx="440">
                  <c:v>1E-4</c:v>
                </c:pt>
                <c:pt idx="441">
                  <c:v>1E-4</c:v>
                </c:pt>
                <c:pt idx="442">
                  <c:v>1E-4</c:v>
                </c:pt>
                <c:pt idx="443">
                  <c:v>1.0001</c:v>
                </c:pt>
                <c:pt idx="444">
                  <c:v>1E-4</c:v>
                </c:pt>
                <c:pt idx="445">
                  <c:v>1E-4</c:v>
                </c:pt>
                <c:pt idx="446">
                  <c:v>1E-4</c:v>
                </c:pt>
                <c:pt idx="447">
                  <c:v>1E-4</c:v>
                </c:pt>
                <c:pt idx="448">
                  <c:v>1E-4</c:v>
                </c:pt>
                <c:pt idx="449">
                  <c:v>1.0001</c:v>
                </c:pt>
                <c:pt idx="450">
                  <c:v>1E-4</c:v>
                </c:pt>
                <c:pt idx="451">
                  <c:v>1.0001</c:v>
                </c:pt>
                <c:pt idx="452">
                  <c:v>1E-4</c:v>
                </c:pt>
                <c:pt idx="453">
                  <c:v>1E-4</c:v>
                </c:pt>
                <c:pt idx="454">
                  <c:v>1E-4</c:v>
                </c:pt>
                <c:pt idx="455">
                  <c:v>1E-4</c:v>
                </c:pt>
                <c:pt idx="456">
                  <c:v>1E-4</c:v>
                </c:pt>
                <c:pt idx="457">
                  <c:v>1E-4</c:v>
                </c:pt>
                <c:pt idx="458">
                  <c:v>1E-4</c:v>
                </c:pt>
                <c:pt idx="459">
                  <c:v>1E-4</c:v>
                </c:pt>
                <c:pt idx="460">
                  <c:v>1E-4</c:v>
                </c:pt>
                <c:pt idx="461">
                  <c:v>1E-4</c:v>
                </c:pt>
                <c:pt idx="462">
                  <c:v>1E-4</c:v>
                </c:pt>
                <c:pt idx="463">
                  <c:v>1E-4</c:v>
                </c:pt>
                <c:pt idx="464">
                  <c:v>1E-4</c:v>
                </c:pt>
                <c:pt idx="465">
                  <c:v>1E-4</c:v>
                </c:pt>
                <c:pt idx="466">
                  <c:v>1E-4</c:v>
                </c:pt>
                <c:pt idx="467">
                  <c:v>1E-4</c:v>
                </c:pt>
                <c:pt idx="468">
                  <c:v>1E-4</c:v>
                </c:pt>
                <c:pt idx="469">
                  <c:v>1E-4</c:v>
                </c:pt>
                <c:pt idx="470">
                  <c:v>1E-4</c:v>
                </c:pt>
                <c:pt idx="471">
                  <c:v>1E-4</c:v>
                </c:pt>
                <c:pt idx="472">
                  <c:v>1E-4</c:v>
                </c:pt>
                <c:pt idx="473">
                  <c:v>1E-4</c:v>
                </c:pt>
                <c:pt idx="474">
                  <c:v>1E-4</c:v>
                </c:pt>
                <c:pt idx="475">
                  <c:v>1E-4</c:v>
                </c:pt>
                <c:pt idx="476">
                  <c:v>1E-4</c:v>
                </c:pt>
                <c:pt idx="477">
                  <c:v>1E-4</c:v>
                </c:pt>
                <c:pt idx="478">
                  <c:v>1E-4</c:v>
                </c:pt>
                <c:pt idx="479">
                  <c:v>1E-4</c:v>
                </c:pt>
                <c:pt idx="480">
                  <c:v>1E-4</c:v>
                </c:pt>
                <c:pt idx="481">
                  <c:v>1E-4</c:v>
                </c:pt>
                <c:pt idx="482">
                  <c:v>1E-4</c:v>
                </c:pt>
                <c:pt idx="483">
                  <c:v>1E-4</c:v>
                </c:pt>
                <c:pt idx="484">
                  <c:v>1E-4</c:v>
                </c:pt>
                <c:pt idx="485">
                  <c:v>1E-4</c:v>
                </c:pt>
                <c:pt idx="486">
                  <c:v>1E-4</c:v>
                </c:pt>
                <c:pt idx="487">
                  <c:v>1E-4</c:v>
                </c:pt>
                <c:pt idx="488">
                  <c:v>1E-4</c:v>
                </c:pt>
                <c:pt idx="489">
                  <c:v>1E-4</c:v>
                </c:pt>
                <c:pt idx="490">
                  <c:v>1E-4</c:v>
                </c:pt>
                <c:pt idx="491">
                  <c:v>1E-4</c:v>
                </c:pt>
                <c:pt idx="492">
                  <c:v>1E-4</c:v>
                </c:pt>
                <c:pt idx="493">
                  <c:v>1E-4</c:v>
                </c:pt>
                <c:pt idx="494">
                  <c:v>1E-4</c:v>
                </c:pt>
                <c:pt idx="495">
                  <c:v>1E-4</c:v>
                </c:pt>
                <c:pt idx="496">
                  <c:v>1E-4</c:v>
                </c:pt>
                <c:pt idx="497">
                  <c:v>1E-4</c:v>
                </c:pt>
                <c:pt idx="498">
                  <c:v>1E-4</c:v>
                </c:pt>
                <c:pt idx="499">
                  <c:v>1E-4</c:v>
                </c:pt>
                <c:pt idx="500">
                  <c:v>1E-4</c:v>
                </c:pt>
                <c:pt idx="501">
                  <c:v>1E-4</c:v>
                </c:pt>
                <c:pt idx="502">
                  <c:v>1E-4</c:v>
                </c:pt>
                <c:pt idx="503">
                  <c:v>1E-4</c:v>
                </c:pt>
                <c:pt idx="504">
                  <c:v>1E-4</c:v>
                </c:pt>
                <c:pt idx="505">
                  <c:v>1E-4</c:v>
                </c:pt>
                <c:pt idx="506">
                  <c:v>1.0001</c:v>
                </c:pt>
                <c:pt idx="507">
                  <c:v>1E-4</c:v>
                </c:pt>
                <c:pt idx="508">
                  <c:v>1E-4</c:v>
                </c:pt>
                <c:pt idx="509">
                  <c:v>1E-4</c:v>
                </c:pt>
                <c:pt idx="510">
                  <c:v>1E-4</c:v>
                </c:pt>
                <c:pt idx="511">
                  <c:v>1E-4</c:v>
                </c:pt>
                <c:pt idx="512">
                  <c:v>1E-4</c:v>
                </c:pt>
                <c:pt idx="513">
                  <c:v>1E-4</c:v>
                </c:pt>
                <c:pt idx="514">
                  <c:v>1E-4</c:v>
                </c:pt>
                <c:pt idx="515">
                  <c:v>1E-4</c:v>
                </c:pt>
                <c:pt idx="516">
                  <c:v>1E-4</c:v>
                </c:pt>
                <c:pt idx="517">
                  <c:v>1E-4</c:v>
                </c:pt>
                <c:pt idx="518">
                  <c:v>1E-4</c:v>
                </c:pt>
                <c:pt idx="519">
                  <c:v>1E-4</c:v>
                </c:pt>
                <c:pt idx="520">
                  <c:v>1E-4</c:v>
                </c:pt>
                <c:pt idx="521">
                  <c:v>1E-4</c:v>
                </c:pt>
                <c:pt idx="522">
                  <c:v>1E-4</c:v>
                </c:pt>
                <c:pt idx="523">
                  <c:v>1E-4</c:v>
                </c:pt>
                <c:pt idx="524">
                  <c:v>1E-4</c:v>
                </c:pt>
                <c:pt idx="525">
                  <c:v>1E-4</c:v>
                </c:pt>
                <c:pt idx="526">
                  <c:v>1E-4</c:v>
                </c:pt>
                <c:pt idx="527">
                  <c:v>1E-4</c:v>
                </c:pt>
                <c:pt idx="528">
                  <c:v>1E-4</c:v>
                </c:pt>
                <c:pt idx="529">
                  <c:v>1E-4</c:v>
                </c:pt>
                <c:pt idx="530">
                  <c:v>1E-4</c:v>
                </c:pt>
                <c:pt idx="531">
                  <c:v>1E-4</c:v>
                </c:pt>
                <c:pt idx="532">
                  <c:v>1E-4</c:v>
                </c:pt>
                <c:pt idx="533">
                  <c:v>1E-4</c:v>
                </c:pt>
                <c:pt idx="534">
                  <c:v>1E-4</c:v>
                </c:pt>
                <c:pt idx="535">
                  <c:v>1E-4</c:v>
                </c:pt>
                <c:pt idx="536">
                  <c:v>1E-4</c:v>
                </c:pt>
                <c:pt idx="537">
                  <c:v>1E-4</c:v>
                </c:pt>
                <c:pt idx="538">
                  <c:v>1E-4</c:v>
                </c:pt>
                <c:pt idx="539">
                  <c:v>1E-4</c:v>
                </c:pt>
                <c:pt idx="540">
                  <c:v>1E-4</c:v>
                </c:pt>
                <c:pt idx="541">
                  <c:v>1E-4</c:v>
                </c:pt>
                <c:pt idx="542">
                  <c:v>1E-4</c:v>
                </c:pt>
                <c:pt idx="543">
                  <c:v>1E-4</c:v>
                </c:pt>
                <c:pt idx="544">
                  <c:v>1E-4</c:v>
                </c:pt>
                <c:pt idx="545">
                  <c:v>1E-4</c:v>
                </c:pt>
                <c:pt idx="546">
                  <c:v>1E-4</c:v>
                </c:pt>
                <c:pt idx="547">
                  <c:v>1E-4</c:v>
                </c:pt>
                <c:pt idx="548">
                  <c:v>1E-4</c:v>
                </c:pt>
                <c:pt idx="549">
                  <c:v>1E-4</c:v>
                </c:pt>
                <c:pt idx="550">
                  <c:v>1E-4</c:v>
                </c:pt>
                <c:pt idx="551">
                  <c:v>1E-4</c:v>
                </c:pt>
                <c:pt idx="552">
                  <c:v>1E-4</c:v>
                </c:pt>
                <c:pt idx="553">
                  <c:v>1E-4</c:v>
                </c:pt>
                <c:pt idx="554">
                  <c:v>1E-4</c:v>
                </c:pt>
                <c:pt idx="555">
                  <c:v>1E-4</c:v>
                </c:pt>
                <c:pt idx="556">
                  <c:v>1E-4</c:v>
                </c:pt>
                <c:pt idx="557">
                  <c:v>1E-4</c:v>
                </c:pt>
                <c:pt idx="558">
                  <c:v>1E-4</c:v>
                </c:pt>
                <c:pt idx="559">
                  <c:v>1E-4</c:v>
                </c:pt>
                <c:pt idx="560">
                  <c:v>1E-4</c:v>
                </c:pt>
                <c:pt idx="561">
                  <c:v>1E-4</c:v>
                </c:pt>
                <c:pt idx="562">
                  <c:v>1E-4</c:v>
                </c:pt>
                <c:pt idx="563">
                  <c:v>1E-4</c:v>
                </c:pt>
                <c:pt idx="564">
                  <c:v>1E-4</c:v>
                </c:pt>
                <c:pt idx="565">
                  <c:v>1E-4</c:v>
                </c:pt>
                <c:pt idx="566">
                  <c:v>1E-4</c:v>
                </c:pt>
                <c:pt idx="567">
                  <c:v>1E-4</c:v>
                </c:pt>
                <c:pt idx="568">
                  <c:v>1E-4</c:v>
                </c:pt>
                <c:pt idx="569">
                  <c:v>1E-4</c:v>
                </c:pt>
                <c:pt idx="570">
                  <c:v>1E-4</c:v>
                </c:pt>
                <c:pt idx="571">
                  <c:v>1E-4</c:v>
                </c:pt>
                <c:pt idx="572">
                  <c:v>1E-4</c:v>
                </c:pt>
                <c:pt idx="573">
                  <c:v>1E-4</c:v>
                </c:pt>
                <c:pt idx="574">
                  <c:v>1E-4</c:v>
                </c:pt>
                <c:pt idx="575">
                  <c:v>1E-4</c:v>
                </c:pt>
                <c:pt idx="576">
                  <c:v>1E-4</c:v>
                </c:pt>
                <c:pt idx="577">
                  <c:v>1E-4</c:v>
                </c:pt>
                <c:pt idx="578">
                  <c:v>1E-4</c:v>
                </c:pt>
                <c:pt idx="579">
                  <c:v>1E-4</c:v>
                </c:pt>
                <c:pt idx="580">
                  <c:v>1E-4</c:v>
                </c:pt>
                <c:pt idx="581">
                  <c:v>1E-4</c:v>
                </c:pt>
                <c:pt idx="582">
                  <c:v>1E-4</c:v>
                </c:pt>
                <c:pt idx="583">
                  <c:v>1E-4</c:v>
                </c:pt>
                <c:pt idx="584">
                  <c:v>1E-4</c:v>
                </c:pt>
                <c:pt idx="585">
                  <c:v>1E-4</c:v>
                </c:pt>
                <c:pt idx="586">
                  <c:v>1E-4</c:v>
                </c:pt>
                <c:pt idx="587">
                  <c:v>1E-4</c:v>
                </c:pt>
                <c:pt idx="588">
                  <c:v>1E-4</c:v>
                </c:pt>
                <c:pt idx="589">
                  <c:v>1E-4</c:v>
                </c:pt>
                <c:pt idx="590">
                  <c:v>1E-4</c:v>
                </c:pt>
                <c:pt idx="591">
                  <c:v>1E-4</c:v>
                </c:pt>
                <c:pt idx="592">
                  <c:v>1E-4</c:v>
                </c:pt>
                <c:pt idx="593">
                  <c:v>1E-4</c:v>
                </c:pt>
                <c:pt idx="594">
                  <c:v>1E-4</c:v>
                </c:pt>
                <c:pt idx="595">
                  <c:v>1E-4</c:v>
                </c:pt>
                <c:pt idx="596">
                  <c:v>1E-4</c:v>
                </c:pt>
                <c:pt idx="597">
                  <c:v>1E-4</c:v>
                </c:pt>
                <c:pt idx="598">
                  <c:v>1E-4</c:v>
                </c:pt>
                <c:pt idx="599">
                  <c:v>1E-4</c:v>
                </c:pt>
                <c:pt idx="600">
                  <c:v>1E-4</c:v>
                </c:pt>
                <c:pt idx="601">
                  <c:v>1E-4</c:v>
                </c:pt>
                <c:pt idx="602">
                  <c:v>1E-4</c:v>
                </c:pt>
                <c:pt idx="603">
                  <c:v>1E-4</c:v>
                </c:pt>
                <c:pt idx="604">
                  <c:v>1E-4</c:v>
                </c:pt>
                <c:pt idx="605">
                  <c:v>1E-4</c:v>
                </c:pt>
                <c:pt idx="606">
                  <c:v>1E-4</c:v>
                </c:pt>
                <c:pt idx="607">
                  <c:v>1E-4</c:v>
                </c:pt>
                <c:pt idx="608">
                  <c:v>1E-4</c:v>
                </c:pt>
                <c:pt idx="609">
                  <c:v>1E-4</c:v>
                </c:pt>
                <c:pt idx="610">
                  <c:v>1.0001</c:v>
                </c:pt>
                <c:pt idx="611">
                  <c:v>1E-4</c:v>
                </c:pt>
                <c:pt idx="612">
                  <c:v>1.0001</c:v>
                </c:pt>
                <c:pt idx="613">
                  <c:v>1E-4</c:v>
                </c:pt>
                <c:pt idx="614">
                  <c:v>1E-4</c:v>
                </c:pt>
                <c:pt idx="615">
                  <c:v>1E-4</c:v>
                </c:pt>
                <c:pt idx="616">
                  <c:v>1E-4</c:v>
                </c:pt>
                <c:pt idx="617">
                  <c:v>1E-4</c:v>
                </c:pt>
                <c:pt idx="618">
                  <c:v>1E-4</c:v>
                </c:pt>
                <c:pt idx="619">
                  <c:v>1E-4</c:v>
                </c:pt>
                <c:pt idx="620">
                  <c:v>1E-4</c:v>
                </c:pt>
                <c:pt idx="621">
                  <c:v>1E-4</c:v>
                </c:pt>
                <c:pt idx="622">
                  <c:v>1E-4</c:v>
                </c:pt>
                <c:pt idx="623">
                  <c:v>1E-4</c:v>
                </c:pt>
                <c:pt idx="624">
                  <c:v>1E-4</c:v>
                </c:pt>
                <c:pt idx="625">
                  <c:v>1E-4</c:v>
                </c:pt>
                <c:pt idx="626">
                  <c:v>1E-4</c:v>
                </c:pt>
                <c:pt idx="627">
                  <c:v>1E-4</c:v>
                </c:pt>
                <c:pt idx="628">
                  <c:v>1E-4</c:v>
                </c:pt>
                <c:pt idx="629">
                  <c:v>1E-4</c:v>
                </c:pt>
                <c:pt idx="630">
                  <c:v>1E-4</c:v>
                </c:pt>
                <c:pt idx="631">
                  <c:v>1E-4</c:v>
                </c:pt>
                <c:pt idx="632">
                  <c:v>1E-4</c:v>
                </c:pt>
                <c:pt idx="633">
                  <c:v>1E-4</c:v>
                </c:pt>
                <c:pt idx="634">
                  <c:v>1E-4</c:v>
                </c:pt>
                <c:pt idx="635">
                  <c:v>1E-4</c:v>
                </c:pt>
                <c:pt idx="636">
                  <c:v>1E-4</c:v>
                </c:pt>
                <c:pt idx="637">
                  <c:v>1E-4</c:v>
                </c:pt>
                <c:pt idx="638">
                  <c:v>1E-4</c:v>
                </c:pt>
                <c:pt idx="639">
                  <c:v>1E-4</c:v>
                </c:pt>
                <c:pt idx="640">
                  <c:v>1E-4</c:v>
                </c:pt>
                <c:pt idx="641">
                  <c:v>1E-4</c:v>
                </c:pt>
                <c:pt idx="642">
                  <c:v>1E-4</c:v>
                </c:pt>
                <c:pt idx="643">
                  <c:v>1E-4</c:v>
                </c:pt>
                <c:pt idx="644">
                  <c:v>1E-4</c:v>
                </c:pt>
                <c:pt idx="645">
                  <c:v>1E-4</c:v>
                </c:pt>
                <c:pt idx="646">
                  <c:v>1E-4</c:v>
                </c:pt>
                <c:pt idx="647">
                  <c:v>1E-4</c:v>
                </c:pt>
                <c:pt idx="648">
                  <c:v>1E-4</c:v>
                </c:pt>
                <c:pt idx="649">
                  <c:v>1E-4</c:v>
                </c:pt>
                <c:pt idx="650">
                  <c:v>1E-4</c:v>
                </c:pt>
                <c:pt idx="651">
                  <c:v>1E-4</c:v>
                </c:pt>
                <c:pt idx="652">
                  <c:v>1E-4</c:v>
                </c:pt>
                <c:pt idx="653">
                  <c:v>1E-4</c:v>
                </c:pt>
                <c:pt idx="654">
                  <c:v>1E-4</c:v>
                </c:pt>
                <c:pt idx="655">
                  <c:v>1E-4</c:v>
                </c:pt>
                <c:pt idx="656">
                  <c:v>1E-4</c:v>
                </c:pt>
                <c:pt idx="657">
                  <c:v>1E-4</c:v>
                </c:pt>
                <c:pt idx="658">
                  <c:v>1E-4</c:v>
                </c:pt>
                <c:pt idx="659">
                  <c:v>1.0001</c:v>
                </c:pt>
                <c:pt idx="660">
                  <c:v>1E-4</c:v>
                </c:pt>
                <c:pt idx="661">
                  <c:v>1E-4</c:v>
                </c:pt>
                <c:pt idx="662">
                  <c:v>1E-4</c:v>
                </c:pt>
                <c:pt idx="663">
                  <c:v>1E-4</c:v>
                </c:pt>
                <c:pt idx="664">
                  <c:v>1E-4</c:v>
                </c:pt>
                <c:pt idx="665">
                  <c:v>1E-4</c:v>
                </c:pt>
                <c:pt idx="666">
                  <c:v>1.0001</c:v>
                </c:pt>
                <c:pt idx="667">
                  <c:v>1E-4</c:v>
                </c:pt>
                <c:pt idx="668">
                  <c:v>1E-4</c:v>
                </c:pt>
                <c:pt idx="669">
                  <c:v>1E-4</c:v>
                </c:pt>
                <c:pt idx="670">
                  <c:v>1E-4</c:v>
                </c:pt>
                <c:pt idx="671">
                  <c:v>1E-4</c:v>
                </c:pt>
                <c:pt idx="672">
                  <c:v>1E-4</c:v>
                </c:pt>
                <c:pt idx="673">
                  <c:v>1E-4</c:v>
                </c:pt>
                <c:pt idx="674">
                  <c:v>1E-4</c:v>
                </c:pt>
                <c:pt idx="675">
                  <c:v>1E-4</c:v>
                </c:pt>
                <c:pt idx="676">
                  <c:v>1E-4</c:v>
                </c:pt>
                <c:pt idx="677">
                  <c:v>1E-4</c:v>
                </c:pt>
                <c:pt idx="678">
                  <c:v>1E-4</c:v>
                </c:pt>
                <c:pt idx="679">
                  <c:v>1E-4</c:v>
                </c:pt>
                <c:pt idx="680">
                  <c:v>1E-4</c:v>
                </c:pt>
                <c:pt idx="681">
                  <c:v>1E-4</c:v>
                </c:pt>
                <c:pt idx="682">
                  <c:v>1E-4</c:v>
                </c:pt>
                <c:pt idx="683">
                  <c:v>1E-4</c:v>
                </c:pt>
                <c:pt idx="684">
                  <c:v>1E-4</c:v>
                </c:pt>
                <c:pt idx="685">
                  <c:v>1E-4</c:v>
                </c:pt>
                <c:pt idx="686">
                  <c:v>1E-4</c:v>
                </c:pt>
                <c:pt idx="687">
                  <c:v>1E-4</c:v>
                </c:pt>
                <c:pt idx="688">
                  <c:v>1E-4</c:v>
                </c:pt>
                <c:pt idx="689">
                  <c:v>1E-4</c:v>
                </c:pt>
                <c:pt idx="690">
                  <c:v>1E-4</c:v>
                </c:pt>
                <c:pt idx="691">
                  <c:v>1E-4</c:v>
                </c:pt>
                <c:pt idx="692">
                  <c:v>1E-4</c:v>
                </c:pt>
                <c:pt idx="693">
                  <c:v>1E-4</c:v>
                </c:pt>
                <c:pt idx="694">
                  <c:v>1E-4</c:v>
                </c:pt>
                <c:pt idx="695">
                  <c:v>1.0001</c:v>
                </c:pt>
                <c:pt idx="696">
                  <c:v>1E-4</c:v>
                </c:pt>
                <c:pt idx="697">
                  <c:v>1E-4</c:v>
                </c:pt>
                <c:pt idx="698">
                  <c:v>1E-4</c:v>
                </c:pt>
                <c:pt idx="699">
                  <c:v>1E-4</c:v>
                </c:pt>
                <c:pt idx="700">
                  <c:v>1E-4</c:v>
                </c:pt>
                <c:pt idx="701">
                  <c:v>1E-4</c:v>
                </c:pt>
                <c:pt idx="702">
                  <c:v>1E-4</c:v>
                </c:pt>
                <c:pt idx="703">
                  <c:v>1E-4</c:v>
                </c:pt>
                <c:pt idx="704">
                  <c:v>1E-4</c:v>
                </c:pt>
                <c:pt idx="705">
                  <c:v>1E-4</c:v>
                </c:pt>
                <c:pt idx="706">
                  <c:v>1E-4</c:v>
                </c:pt>
                <c:pt idx="707">
                  <c:v>1E-4</c:v>
                </c:pt>
                <c:pt idx="708">
                  <c:v>1E-4</c:v>
                </c:pt>
                <c:pt idx="709">
                  <c:v>1E-4</c:v>
                </c:pt>
                <c:pt idx="710">
                  <c:v>1E-4</c:v>
                </c:pt>
                <c:pt idx="711">
                  <c:v>1E-4</c:v>
                </c:pt>
                <c:pt idx="712">
                  <c:v>1E-4</c:v>
                </c:pt>
                <c:pt idx="713">
                  <c:v>1E-4</c:v>
                </c:pt>
                <c:pt idx="714">
                  <c:v>1E-4</c:v>
                </c:pt>
                <c:pt idx="715">
                  <c:v>1E-4</c:v>
                </c:pt>
                <c:pt idx="716">
                  <c:v>1E-4</c:v>
                </c:pt>
                <c:pt idx="717">
                  <c:v>1E-4</c:v>
                </c:pt>
                <c:pt idx="718">
                  <c:v>2.0001000000000002</c:v>
                </c:pt>
                <c:pt idx="719">
                  <c:v>1E-4</c:v>
                </c:pt>
                <c:pt idx="720">
                  <c:v>1E-4</c:v>
                </c:pt>
                <c:pt idx="721">
                  <c:v>1E-4</c:v>
                </c:pt>
                <c:pt idx="722">
                  <c:v>1E-4</c:v>
                </c:pt>
                <c:pt idx="723">
                  <c:v>1E-4</c:v>
                </c:pt>
                <c:pt idx="724">
                  <c:v>1E-4</c:v>
                </c:pt>
                <c:pt idx="725">
                  <c:v>1.0001</c:v>
                </c:pt>
                <c:pt idx="726">
                  <c:v>1E-4</c:v>
                </c:pt>
                <c:pt idx="727">
                  <c:v>1E-4</c:v>
                </c:pt>
                <c:pt idx="728">
                  <c:v>1E-4</c:v>
                </c:pt>
                <c:pt idx="729">
                  <c:v>1E-4</c:v>
                </c:pt>
                <c:pt idx="730">
                  <c:v>1E-4</c:v>
                </c:pt>
                <c:pt idx="731">
                  <c:v>1E-4</c:v>
                </c:pt>
                <c:pt idx="732">
                  <c:v>1E-4</c:v>
                </c:pt>
                <c:pt idx="733">
                  <c:v>1E-4</c:v>
                </c:pt>
                <c:pt idx="734">
                  <c:v>1E-4</c:v>
                </c:pt>
                <c:pt idx="735">
                  <c:v>1E-4</c:v>
                </c:pt>
                <c:pt idx="736">
                  <c:v>1E-4</c:v>
                </c:pt>
                <c:pt idx="737">
                  <c:v>1E-4</c:v>
                </c:pt>
                <c:pt idx="738">
                  <c:v>1E-4</c:v>
                </c:pt>
                <c:pt idx="739">
                  <c:v>1E-4</c:v>
                </c:pt>
                <c:pt idx="740">
                  <c:v>1E-4</c:v>
                </c:pt>
                <c:pt idx="741">
                  <c:v>1E-4</c:v>
                </c:pt>
                <c:pt idx="742">
                  <c:v>1E-4</c:v>
                </c:pt>
                <c:pt idx="743">
                  <c:v>1E-4</c:v>
                </c:pt>
                <c:pt idx="744">
                  <c:v>1E-4</c:v>
                </c:pt>
                <c:pt idx="745">
                  <c:v>1E-4</c:v>
                </c:pt>
                <c:pt idx="746">
                  <c:v>1E-4</c:v>
                </c:pt>
                <c:pt idx="747">
                  <c:v>1E-4</c:v>
                </c:pt>
                <c:pt idx="748">
                  <c:v>1E-4</c:v>
                </c:pt>
                <c:pt idx="749">
                  <c:v>1E-4</c:v>
                </c:pt>
                <c:pt idx="750">
                  <c:v>1E-4</c:v>
                </c:pt>
                <c:pt idx="751">
                  <c:v>1E-4</c:v>
                </c:pt>
                <c:pt idx="752">
                  <c:v>1E-4</c:v>
                </c:pt>
                <c:pt idx="753">
                  <c:v>1E-4</c:v>
                </c:pt>
                <c:pt idx="754">
                  <c:v>1.0001</c:v>
                </c:pt>
                <c:pt idx="755">
                  <c:v>1E-4</c:v>
                </c:pt>
                <c:pt idx="756">
                  <c:v>1E-4</c:v>
                </c:pt>
                <c:pt idx="757">
                  <c:v>1E-4</c:v>
                </c:pt>
                <c:pt idx="758">
                  <c:v>1E-4</c:v>
                </c:pt>
                <c:pt idx="759">
                  <c:v>1E-4</c:v>
                </c:pt>
                <c:pt idx="760">
                  <c:v>1E-4</c:v>
                </c:pt>
                <c:pt idx="761">
                  <c:v>1.0001</c:v>
                </c:pt>
                <c:pt idx="762">
                  <c:v>1E-4</c:v>
                </c:pt>
                <c:pt idx="763">
                  <c:v>1E-4</c:v>
                </c:pt>
                <c:pt idx="764">
                  <c:v>1E-4</c:v>
                </c:pt>
                <c:pt idx="765">
                  <c:v>1E-4</c:v>
                </c:pt>
                <c:pt idx="766">
                  <c:v>1E-4</c:v>
                </c:pt>
                <c:pt idx="767">
                  <c:v>1E-4</c:v>
                </c:pt>
                <c:pt idx="768">
                  <c:v>1.0001</c:v>
                </c:pt>
                <c:pt idx="769">
                  <c:v>1E-4</c:v>
                </c:pt>
                <c:pt idx="770">
                  <c:v>1E-4</c:v>
                </c:pt>
                <c:pt idx="771">
                  <c:v>1E-4</c:v>
                </c:pt>
                <c:pt idx="772">
                  <c:v>1E-4</c:v>
                </c:pt>
                <c:pt idx="773">
                  <c:v>1E-4</c:v>
                </c:pt>
                <c:pt idx="774">
                  <c:v>1E-4</c:v>
                </c:pt>
                <c:pt idx="775">
                  <c:v>1E-4</c:v>
                </c:pt>
                <c:pt idx="776">
                  <c:v>1.0001</c:v>
                </c:pt>
                <c:pt idx="777">
                  <c:v>1E-4</c:v>
                </c:pt>
                <c:pt idx="778">
                  <c:v>1E-4</c:v>
                </c:pt>
                <c:pt idx="779">
                  <c:v>1E-4</c:v>
                </c:pt>
                <c:pt idx="780">
                  <c:v>1E-4</c:v>
                </c:pt>
                <c:pt idx="781">
                  <c:v>1E-4</c:v>
                </c:pt>
                <c:pt idx="782">
                  <c:v>1E-4</c:v>
                </c:pt>
                <c:pt idx="783">
                  <c:v>1E-4</c:v>
                </c:pt>
                <c:pt idx="784">
                  <c:v>1E-4</c:v>
                </c:pt>
                <c:pt idx="785">
                  <c:v>1E-4</c:v>
                </c:pt>
                <c:pt idx="786">
                  <c:v>1E-4</c:v>
                </c:pt>
                <c:pt idx="787">
                  <c:v>1E-4</c:v>
                </c:pt>
                <c:pt idx="788">
                  <c:v>1E-4</c:v>
                </c:pt>
                <c:pt idx="789">
                  <c:v>1E-4</c:v>
                </c:pt>
                <c:pt idx="790">
                  <c:v>1E-4</c:v>
                </c:pt>
                <c:pt idx="791">
                  <c:v>1E-4</c:v>
                </c:pt>
                <c:pt idx="792">
                  <c:v>1E-4</c:v>
                </c:pt>
                <c:pt idx="793">
                  <c:v>1E-4</c:v>
                </c:pt>
                <c:pt idx="794">
                  <c:v>1E-4</c:v>
                </c:pt>
                <c:pt idx="795">
                  <c:v>1E-4</c:v>
                </c:pt>
                <c:pt idx="796">
                  <c:v>1E-4</c:v>
                </c:pt>
                <c:pt idx="797">
                  <c:v>1E-4</c:v>
                </c:pt>
                <c:pt idx="798">
                  <c:v>1.0001</c:v>
                </c:pt>
                <c:pt idx="799">
                  <c:v>1E-4</c:v>
                </c:pt>
                <c:pt idx="800">
                  <c:v>1E-4</c:v>
                </c:pt>
                <c:pt idx="801">
                  <c:v>1E-4</c:v>
                </c:pt>
                <c:pt idx="802">
                  <c:v>1E-4</c:v>
                </c:pt>
                <c:pt idx="803">
                  <c:v>1E-4</c:v>
                </c:pt>
                <c:pt idx="804">
                  <c:v>1E-4</c:v>
                </c:pt>
                <c:pt idx="805">
                  <c:v>1E-4</c:v>
                </c:pt>
                <c:pt idx="806">
                  <c:v>1E-4</c:v>
                </c:pt>
                <c:pt idx="807">
                  <c:v>1E-4</c:v>
                </c:pt>
                <c:pt idx="808">
                  <c:v>1E-4</c:v>
                </c:pt>
                <c:pt idx="809">
                  <c:v>1E-4</c:v>
                </c:pt>
                <c:pt idx="810">
                  <c:v>1E-4</c:v>
                </c:pt>
                <c:pt idx="811">
                  <c:v>1E-4</c:v>
                </c:pt>
                <c:pt idx="812">
                  <c:v>1E-4</c:v>
                </c:pt>
                <c:pt idx="813">
                  <c:v>1E-4</c:v>
                </c:pt>
                <c:pt idx="814">
                  <c:v>1E-4</c:v>
                </c:pt>
                <c:pt idx="815">
                  <c:v>1E-4</c:v>
                </c:pt>
                <c:pt idx="816">
                  <c:v>1E-4</c:v>
                </c:pt>
                <c:pt idx="817">
                  <c:v>1E-4</c:v>
                </c:pt>
                <c:pt idx="818">
                  <c:v>1E-4</c:v>
                </c:pt>
                <c:pt idx="819">
                  <c:v>1E-4</c:v>
                </c:pt>
                <c:pt idx="820">
                  <c:v>1E-4</c:v>
                </c:pt>
                <c:pt idx="821">
                  <c:v>1E-4</c:v>
                </c:pt>
                <c:pt idx="822">
                  <c:v>1E-4</c:v>
                </c:pt>
                <c:pt idx="823">
                  <c:v>1E-4</c:v>
                </c:pt>
                <c:pt idx="824">
                  <c:v>1E-4</c:v>
                </c:pt>
                <c:pt idx="825">
                  <c:v>1E-4</c:v>
                </c:pt>
                <c:pt idx="826">
                  <c:v>1E-4</c:v>
                </c:pt>
                <c:pt idx="827">
                  <c:v>1E-4</c:v>
                </c:pt>
                <c:pt idx="828">
                  <c:v>1E-4</c:v>
                </c:pt>
                <c:pt idx="829">
                  <c:v>1E-4</c:v>
                </c:pt>
                <c:pt idx="830">
                  <c:v>1E-4</c:v>
                </c:pt>
                <c:pt idx="831">
                  <c:v>1E-4</c:v>
                </c:pt>
                <c:pt idx="832">
                  <c:v>1E-4</c:v>
                </c:pt>
                <c:pt idx="833">
                  <c:v>1E-4</c:v>
                </c:pt>
                <c:pt idx="834">
                  <c:v>1E-4</c:v>
                </c:pt>
                <c:pt idx="835">
                  <c:v>1E-4</c:v>
                </c:pt>
                <c:pt idx="836">
                  <c:v>1E-4</c:v>
                </c:pt>
                <c:pt idx="837">
                  <c:v>1E-4</c:v>
                </c:pt>
                <c:pt idx="838">
                  <c:v>1E-4</c:v>
                </c:pt>
                <c:pt idx="839">
                  <c:v>1E-4</c:v>
                </c:pt>
                <c:pt idx="840">
                  <c:v>1E-4</c:v>
                </c:pt>
                <c:pt idx="841">
                  <c:v>1E-4</c:v>
                </c:pt>
                <c:pt idx="842">
                  <c:v>1E-4</c:v>
                </c:pt>
                <c:pt idx="843">
                  <c:v>1E-4</c:v>
                </c:pt>
                <c:pt idx="844">
                  <c:v>1E-4</c:v>
                </c:pt>
                <c:pt idx="845">
                  <c:v>1E-4</c:v>
                </c:pt>
                <c:pt idx="846">
                  <c:v>1E-4</c:v>
                </c:pt>
                <c:pt idx="847">
                  <c:v>1E-4</c:v>
                </c:pt>
                <c:pt idx="848">
                  <c:v>1E-4</c:v>
                </c:pt>
                <c:pt idx="849">
                  <c:v>1E-4</c:v>
                </c:pt>
                <c:pt idx="850">
                  <c:v>1E-4</c:v>
                </c:pt>
                <c:pt idx="851">
                  <c:v>1E-4</c:v>
                </c:pt>
                <c:pt idx="852">
                  <c:v>1E-4</c:v>
                </c:pt>
                <c:pt idx="853">
                  <c:v>1E-4</c:v>
                </c:pt>
                <c:pt idx="854">
                  <c:v>1E-4</c:v>
                </c:pt>
                <c:pt idx="855">
                  <c:v>1E-4</c:v>
                </c:pt>
                <c:pt idx="856">
                  <c:v>1E-4</c:v>
                </c:pt>
                <c:pt idx="857">
                  <c:v>1E-4</c:v>
                </c:pt>
                <c:pt idx="858">
                  <c:v>1E-4</c:v>
                </c:pt>
                <c:pt idx="859">
                  <c:v>1E-4</c:v>
                </c:pt>
                <c:pt idx="860">
                  <c:v>1E-4</c:v>
                </c:pt>
                <c:pt idx="861">
                  <c:v>1E-4</c:v>
                </c:pt>
                <c:pt idx="862">
                  <c:v>1E-4</c:v>
                </c:pt>
                <c:pt idx="863">
                  <c:v>1.0001</c:v>
                </c:pt>
                <c:pt idx="864">
                  <c:v>1E-4</c:v>
                </c:pt>
                <c:pt idx="865">
                  <c:v>1E-4</c:v>
                </c:pt>
                <c:pt idx="866">
                  <c:v>1E-4</c:v>
                </c:pt>
                <c:pt idx="867">
                  <c:v>1E-4</c:v>
                </c:pt>
                <c:pt idx="868">
                  <c:v>1E-4</c:v>
                </c:pt>
                <c:pt idx="869">
                  <c:v>1E-4</c:v>
                </c:pt>
                <c:pt idx="870">
                  <c:v>1E-4</c:v>
                </c:pt>
                <c:pt idx="871">
                  <c:v>1E-4</c:v>
                </c:pt>
                <c:pt idx="872">
                  <c:v>1E-4</c:v>
                </c:pt>
                <c:pt idx="873">
                  <c:v>1E-4</c:v>
                </c:pt>
                <c:pt idx="874">
                  <c:v>1E-4</c:v>
                </c:pt>
                <c:pt idx="875">
                  <c:v>1E-4</c:v>
                </c:pt>
                <c:pt idx="876">
                  <c:v>1E-4</c:v>
                </c:pt>
                <c:pt idx="877">
                  <c:v>1.0001</c:v>
                </c:pt>
                <c:pt idx="878">
                  <c:v>1E-4</c:v>
                </c:pt>
                <c:pt idx="879">
                  <c:v>1E-4</c:v>
                </c:pt>
                <c:pt idx="880">
                  <c:v>1E-4</c:v>
                </c:pt>
                <c:pt idx="881">
                  <c:v>1E-4</c:v>
                </c:pt>
                <c:pt idx="882">
                  <c:v>1E-4</c:v>
                </c:pt>
                <c:pt idx="883">
                  <c:v>1E-4</c:v>
                </c:pt>
                <c:pt idx="884">
                  <c:v>1.0001</c:v>
                </c:pt>
                <c:pt idx="885">
                  <c:v>1E-4</c:v>
                </c:pt>
                <c:pt idx="886">
                  <c:v>1E-4</c:v>
                </c:pt>
                <c:pt idx="887">
                  <c:v>1.0001</c:v>
                </c:pt>
                <c:pt idx="888">
                  <c:v>1.0001</c:v>
                </c:pt>
                <c:pt idx="889">
                  <c:v>1E-4</c:v>
                </c:pt>
                <c:pt idx="890">
                  <c:v>1E-4</c:v>
                </c:pt>
                <c:pt idx="891">
                  <c:v>1E-4</c:v>
                </c:pt>
                <c:pt idx="892">
                  <c:v>1.0001</c:v>
                </c:pt>
                <c:pt idx="893">
                  <c:v>1E-4</c:v>
                </c:pt>
                <c:pt idx="894">
                  <c:v>1.0001</c:v>
                </c:pt>
                <c:pt idx="895">
                  <c:v>1E-4</c:v>
                </c:pt>
                <c:pt idx="896">
                  <c:v>1E-4</c:v>
                </c:pt>
                <c:pt idx="897">
                  <c:v>1E-4</c:v>
                </c:pt>
                <c:pt idx="898">
                  <c:v>1.0001</c:v>
                </c:pt>
                <c:pt idx="899">
                  <c:v>1.0001</c:v>
                </c:pt>
                <c:pt idx="900">
                  <c:v>1E-4</c:v>
                </c:pt>
                <c:pt idx="901">
                  <c:v>1E-4</c:v>
                </c:pt>
                <c:pt idx="902">
                  <c:v>1E-4</c:v>
                </c:pt>
                <c:pt idx="903">
                  <c:v>2.0001000000000002</c:v>
                </c:pt>
                <c:pt idx="904">
                  <c:v>1.0001</c:v>
                </c:pt>
                <c:pt idx="905">
                  <c:v>2.0001000000000002</c:v>
                </c:pt>
                <c:pt idx="906">
                  <c:v>1.0001</c:v>
                </c:pt>
                <c:pt idx="907">
                  <c:v>3.0001000000000002</c:v>
                </c:pt>
                <c:pt idx="908">
                  <c:v>34.000100000000003</c:v>
                </c:pt>
                <c:pt idx="909">
                  <c:v>71.000100000000003</c:v>
                </c:pt>
                <c:pt idx="910">
                  <c:v>59.000100000000003</c:v>
                </c:pt>
                <c:pt idx="911">
                  <c:v>35.000100000000003</c:v>
                </c:pt>
                <c:pt idx="912">
                  <c:v>1.0001</c:v>
                </c:pt>
                <c:pt idx="913">
                  <c:v>1E-4</c:v>
                </c:pt>
                <c:pt idx="914">
                  <c:v>1E-4</c:v>
                </c:pt>
                <c:pt idx="915">
                  <c:v>1E-4</c:v>
                </c:pt>
                <c:pt idx="916">
                  <c:v>1E-4</c:v>
                </c:pt>
                <c:pt idx="917">
                  <c:v>1E-4</c:v>
                </c:pt>
                <c:pt idx="918">
                  <c:v>1.0001</c:v>
                </c:pt>
                <c:pt idx="919">
                  <c:v>1E-4</c:v>
                </c:pt>
                <c:pt idx="920">
                  <c:v>1E-4</c:v>
                </c:pt>
                <c:pt idx="921">
                  <c:v>1E-4</c:v>
                </c:pt>
                <c:pt idx="922">
                  <c:v>1E-4</c:v>
                </c:pt>
                <c:pt idx="923">
                  <c:v>1E-4</c:v>
                </c:pt>
                <c:pt idx="924">
                  <c:v>1E-4</c:v>
                </c:pt>
                <c:pt idx="925">
                  <c:v>1E-4</c:v>
                </c:pt>
                <c:pt idx="926">
                  <c:v>1E-4</c:v>
                </c:pt>
                <c:pt idx="927">
                  <c:v>1E-4</c:v>
                </c:pt>
                <c:pt idx="928">
                  <c:v>1E-4</c:v>
                </c:pt>
                <c:pt idx="929">
                  <c:v>1E-4</c:v>
                </c:pt>
                <c:pt idx="930">
                  <c:v>1E-4</c:v>
                </c:pt>
                <c:pt idx="931">
                  <c:v>1E-4</c:v>
                </c:pt>
                <c:pt idx="932">
                  <c:v>1E-4</c:v>
                </c:pt>
                <c:pt idx="933">
                  <c:v>1E-4</c:v>
                </c:pt>
                <c:pt idx="934">
                  <c:v>1E-4</c:v>
                </c:pt>
                <c:pt idx="935">
                  <c:v>1E-4</c:v>
                </c:pt>
                <c:pt idx="936">
                  <c:v>1E-4</c:v>
                </c:pt>
                <c:pt idx="937">
                  <c:v>1E-4</c:v>
                </c:pt>
                <c:pt idx="938">
                  <c:v>1E-4</c:v>
                </c:pt>
                <c:pt idx="939">
                  <c:v>1E-4</c:v>
                </c:pt>
                <c:pt idx="940">
                  <c:v>1E-4</c:v>
                </c:pt>
                <c:pt idx="941">
                  <c:v>1E-4</c:v>
                </c:pt>
                <c:pt idx="942">
                  <c:v>1E-4</c:v>
                </c:pt>
                <c:pt idx="943">
                  <c:v>1E-4</c:v>
                </c:pt>
                <c:pt idx="944">
                  <c:v>1E-4</c:v>
                </c:pt>
                <c:pt idx="945">
                  <c:v>1E-4</c:v>
                </c:pt>
                <c:pt idx="946">
                  <c:v>1E-4</c:v>
                </c:pt>
                <c:pt idx="947">
                  <c:v>1E-4</c:v>
                </c:pt>
                <c:pt idx="948">
                  <c:v>1E-4</c:v>
                </c:pt>
                <c:pt idx="949">
                  <c:v>1E-4</c:v>
                </c:pt>
                <c:pt idx="950">
                  <c:v>1E-4</c:v>
                </c:pt>
                <c:pt idx="951">
                  <c:v>1E-4</c:v>
                </c:pt>
                <c:pt idx="952">
                  <c:v>1E-4</c:v>
                </c:pt>
                <c:pt idx="953">
                  <c:v>1.0001</c:v>
                </c:pt>
                <c:pt idx="954">
                  <c:v>1E-4</c:v>
                </c:pt>
                <c:pt idx="955">
                  <c:v>1E-4</c:v>
                </c:pt>
                <c:pt idx="956">
                  <c:v>1E-4</c:v>
                </c:pt>
                <c:pt idx="957">
                  <c:v>1E-4</c:v>
                </c:pt>
                <c:pt idx="958">
                  <c:v>1E-4</c:v>
                </c:pt>
                <c:pt idx="959">
                  <c:v>1E-4</c:v>
                </c:pt>
                <c:pt idx="960">
                  <c:v>1E-4</c:v>
                </c:pt>
                <c:pt idx="961">
                  <c:v>1E-4</c:v>
                </c:pt>
                <c:pt idx="962">
                  <c:v>1E-4</c:v>
                </c:pt>
                <c:pt idx="963">
                  <c:v>1E-4</c:v>
                </c:pt>
                <c:pt idx="964">
                  <c:v>1E-4</c:v>
                </c:pt>
                <c:pt idx="965">
                  <c:v>1E-4</c:v>
                </c:pt>
                <c:pt idx="966">
                  <c:v>1E-4</c:v>
                </c:pt>
                <c:pt idx="967">
                  <c:v>1E-4</c:v>
                </c:pt>
                <c:pt idx="968">
                  <c:v>1E-4</c:v>
                </c:pt>
                <c:pt idx="969">
                  <c:v>1E-4</c:v>
                </c:pt>
                <c:pt idx="970">
                  <c:v>1E-4</c:v>
                </c:pt>
                <c:pt idx="971">
                  <c:v>1E-4</c:v>
                </c:pt>
                <c:pt idx="972">
                  <c:v>1E-4</c:v>
                </c:pt>
                <c:pt idx="973">
                  <c:v>1E-4</c:v>
                </c:pt>
                <c:pt idx="974">
                  <c:v>1E-4</c:v>
                </c:pt>
                <c:pt idx="975">
                  <c:v>1E-4</c:v>
                </c:pt>
                <c:pt idx="976">
                  <c:v>1E-4</c:v>
                </c:pt>
                <c:pt idx="977">
                  <c:v>1E-4</c:v>
                </c:pt>
                <c:pt idx="978">
                  <c:v>1E-4</c:v>
                </c:pt>
                <c:pt idx="979">
                  <c:v>1E-4</c:v>
                </c:pt>
                <c:pt idx="980">
                  <c:v>1E-4</c:v>
                </c:pt>
                <c:pt idx="981">
                  <c:v>1E-4</c:v>
                </c:pt>
                <c:pt idx="982">
                  <c:v>1E-4</c:v>
                </c:pt>
                <c:pt idx="983">
                  <c:v>1E-4</c:v>
                </c:pt>
                <c:pt idx="984">
                  <c:v>1E-4</c:v>
                </c:pt>
                <c:pt idx="985">
                  <c:v>1E-4</c:v>
                </c:pt>
                <c:pt idx="986">
                  <c:v>1E-4</c:v>
                </c:pt>
                <c:pt idx="987">
                  <c:v>1E-4</c:v>
                </c:pt>
                <c:pt idx="988">
                  <c:v>1E-4</c:v>
                </c:pt>
                <c:pt idx="989">
                  <c:v>1E-4</c:v>
                </c:pt>
                <c:pt idx="990">
                  <c:v>1E-4</c:v>
                </c:pt>
                <c:pt idx="991">
                  <c:v>1E-4</c:v>
                </c:pt>
                <c:pt idx="992">
                  <c:v>1E-4</c:v>
                </c:pt>
                <c:pt idx="993">
                  <c:v>1E-4</c:v>
                </c:pt>
                <c:pt idx="994">
                  <c:v>1E-4</c:v>
                </c:pt>
                <c:pt idx="995">
                  <c:v>1E-4</c:v>
                </c:pt>
                <c:pt idx="996">
                  <c:v>1E-4</c:v>
                </c:pt>
                <c:pt idx="997">
                  <c:v>1E-4</c:v>
                </c:pt>
                <c:pt idx="998">
                  <c:v>1E-4</c:v>
                </c:pt>
                <c:pt idx="999">
                  <c:v>1E-4</c:v>
                </c:pt>
                <c:pt idx="1000">
                  <c:v>1E-4</c:v>
                </c:pt>
                <c:pt idx="1001">
                  <c:v>1E-4</c:v>
                </c:pt>
                <c:pt idx="1002">
                  <c:v>1E-4</c:v>
                </c:pt>
                <c:pt idx="1003">
                  <c:v>1E-4</c:v>
                </c:pt>
                <c:pt idx="1004">
                  <c:v>1E-4</c:v>
                </c:pt>
                <c:pt idx="1005">
                  <c:v>1E-4</c:v>
                </c:pt>
                <c:pt idx="1006">
                  <c:v>1E-4</c:v>
                </c:pt>
                <c:pt idx="1007">
                  <c:v>1E-4</c:v>
                </c:pt>
                <c:pt idx="1008">
                  <c:v>1E-4</c:v>
                </c:pt>
                <c:pt idx="1009">
                  <c:v>1E-4</c:v>
                </c:pt>
                <c:pt idx="1010">
                  <c:v>1E-4</c:v>
                </c:pt>
                <c:pt idx="1011">
                  <c:v>1E-4</c:v>
                </c:pt>
                <c:pt idx="1012">
                  <c:v>1E-4</c:v>
                </c:pt>
                <c:pt idx="1013">
                  <c:v>1E-4</c:v>
                </c:pt>
                <c:pt idx="1014">
                  <c:v>1E-4</c:v>
                </c:pt>
                <c:pt idx="1015">
                  <c:v>1E-4</c:v>
                </c:pt>
                <c:pt idx="1016">
                  <c:v>1E-4</c:v>
                </c:pt>
                <c:pt idx="1017">
                  <c:v>1E-4</c:v>
                </c:pt>
                <c:pt idx="1018">
                  <c:v>1E-4</c:v>
                </c:pt>
                <c:pt idx="1019">
                  <c:v>1E-4</c:v>
                </c:pt>
                <c:pt idx="1020">
                  <c:v>1E-4</c:v>
                </c:pt>
                <c:pt idx="1021">
                  <c:v>1E-4</c:v>
                </c:pt>
                <c:pt idx="1022">
                  <c:v>1E-4</c:v>
                </c:pt>
                <c:pt idx="1023">
                  <c:v>1E-4</c:v>
                </c:pt>
                <c:pt idx="1024">
                  <c:v>1E-4</c:v>
                </c:pt>
                <c:pt idx="1025">
                  <c:v>1E-4</c:v>
                </c:pt>
                <c:pt idx="1026">
                  <c:v>1E-4</c:v>
                </c:pt>
                <c:pt idx="1027">
                  <c:v>1E-4</c:v>
                </c:pt>
                <c:pt idx="1028">
                  <c:v>1E-4</c:v>
                </c:pt>
                <c:pt idx="1029">
                  <c:v>1E-4</c:v>
                </c:pt>
                <c:pt idx="1030">
                  <c:v>1E-4</c:v>
                </c:pt>
                <c:pt idx="1031">
                  <c:v>1E-4</c:v>
                </c:pt>
                <c:pt idx="1032">
                  <c:v>1E-4</c:v>
                </c:pt>
                <c:pt idx="1033">
                  <c:v>1E-4</c:v>
                </c:pt>
                <c:pt idx="1034">
                  <c:v>1E-4</c:v>
                </c:pt>
                <c:pt idx="1035">
                  <c:v>1E-4</c:v>
                </c:pt>
                <c:pt idx="1036">
                  <c:v>1E-4</c:v>
                </c:pt>
                <c:pt idx="1037">
                  <c:v>1E-4</c:v>
                </c:pt>
                <c:pt idx="1038">
                  <c:v>1E-4</c:v>
                </c:pt>
                <c:pt idx="1039">
                  <c:v>1E-4</c:v>
                </c:pt>
                <c:pt idx="1040">
                  <c:v>1E-4</c:v>
                </c:pt>
                <c:pt idx="1041">
                  <c:v>1E-4</c:v>
                </c:pt>
                <c:pt idx="1042">
                  <c:v>1E-4</c:v>
                </c:pt>
                <c:pt idx="1043">
                  <c:v>1E-4</c:v>
                </c:pt>
                <c:pt idx="1044">
                  <c:v>1E-4</c:v>
                </c:pt>
                <c:pt idx="1045">
                  <c:v>1E-4</c:v>
                </c:pt>
                <c:pt idx="1046">
                  <c:v>1.0001</c:v>
                </c:pt>
                <c:pt idx="1047">
                  <c:v>1E-4</c:v>
                </c:pt>
                <c:pt idx="1048">
                  <c:v>1E-4</c:v>
                </c:pt>
                <c:pt idx="1049">
                  <c:v>1E-4</c:v>
                </c:pt>
                <c:pt idx="1050">
                  <c:v>1E-4</c:v>
                </c:pt>
                <c:pt idx="1051">
                  <c:v>1E-4</c:v>
                </c:pt>
                <c:pt idx="1052">
                  <c:v>1E-4</c:v>
                </c:pt>
                <c:pt idx="1053">
                  <c:v>1E-4</c:v>
                </c:pt>
                <c:pt idx="1054">
                  <c:v>1E-4</c:v>
                </c:pt>
                <c:pt idx="1055">
                  <c:v>1E-4</c:v>
                </c:pt>
                <c:pt idx="1056">
                  <c:v>1E-4</c:v>
                </c:pt>
                <c:pt idx="1057">
                  <c:v>1E-4</c:v>
                </c:pt>
                <c:pt idx="1058">
                  <c:v>1E-4</c:v>
                </c:pt>
                <c:pt idx="1059">
                  <c:v>1.0001</c:v>
                </c:pt>
                <c:pt idx="1060">
                  <c:v>1E-4</c:v>
                </c:pt>
                <c:pt idx="1061">
                  <c:v>1E-4</c:v>
                </c:pt>
                <c:pt idx="1062">
                  <c:v>1E-4</c:v>
                </c:pt>
                <c:pt idx="1063">
                  <c:v>1E-4</c:v>
                </c:pt>
                <c:pt idx="1064">
                  <c:v>1E-4</c:v>
                </c:pt>
                <c:pt idx="1065">
                  <c:v>1E-4</c:v>
                </c:pt>
                <c:pt idx="1066">
                  <c:v>1E-4</c:v>
                </c:pt>
                <c:pt idx="1067">
                  <c:v>1E-4</c:v>
                </c:pt>
                <c:pt idx="1068">
                  <c:v>1E-4</c:v>
                </c:pt>
                <c:pt idx="1069">
                  <c:v>1E-4</c:v>
                </c:pt>
                <c:pt idx="1070">
                  <c:v>1E-4</c:v>
                </c:pt>
                <c:pt idx="1071">
                  <c:v>1E-4</c:v>
                </c:pt>
                <c:pt idx="1072">
                  <c:v>1E-4</c:v>
                </c:pt>
                <c:pt idx="1073">
                  <c:v>1E-4</c:v>
                </c:pt>
                <c:pt idx="1074">
                  <c:v>1E-4</c:v>
                </c:pt>
                <c:pt idx="1075">
                  <c:v>1E-4</c:v>
                </c:pt>
                <c:pt idx="1076">
                  <c:v>1E-4</c:v>
                </c:pt>
                <c:pt idx="1077">
                  <c:v>1E-4</c:v>
                </c:pt>
                <c:pt idx="1078">
                  <c:v>1E-4</c:v>
                </c:pt>
                <c:pt idx="1079">
                  <c:v>1E-4</c:v>
                </c:pt>
                <c:pt idx="1080">
                  <c:v>1E-4</c:v>
                </c:pt>
                <c:pt idx="1081">
                  <c:v>1E-4</c:v>
                </c:pt>
                <c:pt idx="1082">
                  <c:v>1E-4</c:v>
                </c:pt>
                <c:pt idx="1083">
                  <c:v>1E-4</c:v>
                </c:pt>
                <c:pt idx="1084">
                  <c:v>1E-4</c:v>
                </c:pt>
                <c:pt idx="1085">
                  <c:v>1E-4</c:v>
                </c:pt>
                <c:pt idx="1086">
                  <c:v>1E-4</c:v>
                </c:pt>
                <c:pt idx="1087">
                  <c:v>1E-4</c:v>
                </c:pt>
                <c:pt idx="1088">
                  <c:v>1E-4</c:v>
                </c:pt>
                <c:pt idx="1089">
                  <c:v>1E-4</c:v>
                </c:pt>
                <c:pt idx="1090">
                  <c:v>1E-4</c:v>
                </c:pt>
                <c:pt idx="1091">
                  <c:v>1E-4</c:v>
                </c:pt>
                <c:pt idx="1092">
                  <c:v>1E-4</c:v>
                </c:pt>
                <c:pt idx="1093">
                  <c:v>1E-4</c:v>
                </c:pt>
                <c:pt idx="1094">
                  <c:v>1E-4</c:v>
                </c:pt>
                <c:pt idx="1095">
                  <c:v>1E-4</c:v>
                </c:pt>
                <c:pt idx="1096">
                  <c:v>1E-4</c:v>
                </c:pt>
                <c:pt idx="1097">
                  <c:v>1E-4</c:v>
                </c:pt>
                <c:pt idx="1098">
                  <c:v>1E-4</c:v>
                </c:pt>
                <c:pt idx="1099">
                  <c:v>1E-4</c:v>
                </c:pt>
                <c:pt idx="1100">
                  <c:v>2.0001000000000002</c:v>
                </c:pt>
                <c:pt idx="1101">
                  <c:v>1E-4</c:v>
                </c:pt>
                <c:pt idx="1102">
                  <c:v>1E-4</c:v>
                </c:pt>
                <c:pt idx="1103">
                  <c:v>1E-4</c:v>
                </c:pt>
                <c:pt idx="1104">
                  <c:v>1E-4</c:v>
                </c:pt>
                <c:pt idx="1105">
                  <c:v>1E-4</c:v>
                </c:pt>
                <c:pt idx="1106">
                  <c:v>1E-4</c:v>
                </c:pt>
                <c:pt idx="1107">
                  <c:v>1E-4</c:v>
                </c:pt>
                <c:pt idx="1108">
                  <c:v>1E-4</c:v>
                </c:pt>
                <c:pt idx="1109">
                  <c:v>1E-4</c:v>
                </c:pt>
                <c:pt idx="1110">
                  <c:v>1E-4</c:v>
                </c:pt>
                <c:pt idx="1111">
                  <c:v>1E-4</c:v>
                </c:pt>
                <c:pt idx="1112">
                  <c:v>1E-4</c:v>
                </c:pt>
                <c:pt idx="1113">
                  <c:v>1E-4</c:v>
                </c:pt>
                <c:pt idx="1114">
                  <c:v>1E-4</c:v>
                </c:pt>
                <c:pt idx="1115">
                  <c:v>1E-4</c:v>
                </c:pt>
                <c:pt idx="1116">
                  <c:v>1E-4</c:v>
                </c:pt>
                <c:pt idx="1117">
                  <c:v>1E-4</c:v>
                </c:pt>
                <c:pt idx="1118">
                  <c:v>1E-4</c:v>
                </c:pt>
                <c:pt idx="1119">
                  <c:v>1.0001</c:v>
                </c:pt>
                <c:pt idx="1120">
                  <c:v>1E-4</c:v>
                </c:pt>
                <c:pt idx="1121">
                  <c:v>1E-4</c:v>
                </c:pt>
                <c:pt idx="1122">
                  <c:v>1E-4</c:v>
                </c:pt>
                <c:pt idx="1123">
                  <c:v>1E-4</c:v>
                </c:pt>
                <c:pt idx="1124">
                  <c:v>1E-4</c:v>
                </c:pt>
                <c:pt idx="1125">
                  <c:v>1E-4</c:v>
                </c:pt>
                <c:pt idx="1126">
                  <c:v>1E-4</c:v>
                </c:pt>
                <c:pt idx="1127">
                  <c:v>1E-4</c:v>
                </c:pt>
                <c:pt idx="1128">
                  <c:v>1.0001</c:v>
                </c:pt>
                <c:pt idx="1129">
                  <c:v>1E-4</c:v>
                </c:pt>
                <c:pt idx="1130">
                  <c:v>1E-4</c:v>
                </c:pt>
                <c:pt idx="1131">
                  <c:v>1.0001</c:v>
                </c:pt>
                <c:pt idx="1132">
                  <c:v>1E-4</c:v>
                </c:pt>
                <c:pt idx="1133">
                  <c:v>1E-4</c:v>
                </c:pt>
                <c:pt idx="1134">
                  <c:v>1E-4</c:v>
                </c:pt>
                <c:pt idx="1135">
                  <c:v>1.0001</c:v>
                </c:pt>
                <c:pt idx="1136">
                  <c:v>1E-4</c:v>
                </c:pt>
                <c:pt idx="1137">
                  <c:v>1E-4</c:v>
                </c:pt>
                <c:pt idx="1138">
                  <c:v>1E-4</c:v>
                </c:pt>
                <c:pt idx="1139">
                  <c:v>1E-4</c:v>
                </c:pt>
                <c:pt idx="1140">
                  <c:v>1E-4</c:v>
                </c:pt>
                <c:pt idx="1141">
                  <c:v>1E-4</c:v>
                </c:pt>
                <c:pt idx="1142">
                  <c:v>1E-4</c:v>
                </c:pt>
                <c:pt idx="1143">
                  <c:v>1E-4</c:v>
                </c:pt>
                <c:pt idx="1144">
                  <c:v>1E-4</c:v>
                </c:pt>
                <c:pt idx="1145">
                  <c:v>1E-4</c:v>
                </c:pt>
                <c:pt idx="1146">
                  <c:v>1E-4</c:v>
                </c:pt>
                <c:pt idx="1147">
                  <c:v>1E-4</c:v>
                </c:pt>
                <c:pt idx="1148">
                  <c:v>1E-4</c:v>
                </c:pt>
                <c:pt idx="1149">
                  <c:v>1E-4</c:v>
                </c:pt>
                <c:pt idx="1150">
                  <c:v>1E-4</c:v>
                </c:pt>
                <c:pt idx="1151">
                  <c:v>1E-4</c:v>
                </c:pt>
                <c:pt idx="1152">
                  <c:v>1E-4</c:v>
                </c:pt>
                <c:pt idx="1153">
                  <c:v>1E-4</c:v>
                </c:pt>
                <c:pt idx="1154">
                  <c:v>1E-4</c:v>
                </c:pt>
                <c:pt idx="1155">
                  <c:v>1E-4</c:v>
                </c:pt>
                <c:pt idx="1156">
                  <c:v>1E-4</c:v>
                </c:pt>
                <c:pt idx="1157">
                  <c:v>1E-4</c:v>
                </c:pt>
                <c:pt idx="1158">
                  <c:v>1E-4</c:v>
                </c:pt>
                <c:pt idx="1159">
                  <c:v>1E-4</c:v>
                </c:pt>
                <c:pt idx="1160">
                  <c:v>1E-4</c:v>
                </c:pt>
                <c:pt idx="1161">
                  <c:v>1E-4</c:v>
                </c:pt>
                <c:pt idx="1162">
                  <c:v>1E-4</c:v>
                </c:pt>
                <c:pt idx="1163">
                  <c:v>1E-4</c:v>
                </c:pt>
                <c:pt idx="1164">
                  <c:v>1E-4</c:v>
                </c:pt>
                <c:pt idx="1165">
                  <c:v>1E-4</c:v>
                </c:pt>
                <c:pt idx="1166">
                  <c:v>1E-4</c:v>
                </c:pt>
                <c:pt idx="1167">
                  <c:v>1E-4</c:v>
                </c:pt>
                <c:pt idx="1168">
                  <c:v>1E-4</c:v>
                </c:pt>
                <c:pt idx="1169">
                  <c:v>1E-4</c:v>
                </c:pt>
                <c:pt idx="1170">
                  <c:v>1E-4</c:v>
                </c:pt>
                <c:pt idx="1171">
                  <c:v>1E-4</c:v>
                </c:pt>
                <c:pt idx="1172">
                  <c:v>1E-4</c:v>
                </c:pt>
                <c:pt idx="1173">
                  <c:v>1E-4</c:v>
                </c:pt>
                <c:pt idx="1174">
                  <c:v>1E-4</c:v>
                </c:pt>
                <c:pt idx="1175">
                  <c:v>1E-4</c:v>
                </c:pt>
                <c:pt idx="1176">
                  <c:v>1E-4</c:v>
                </c:pt>
                <c:pt idx="1177">
                  <c:v>1E-4</c:v>
                </c:pt>
                <c:pt idx="1178">
                  <c:v>1.0001</c:v>
                </c:pt>
                <c:pt idx="1179">
                  <c:v>1E-4</c:v>
                </c:pt>
                <c:pt idx="1180">
                  <c:v>1E-4</c:v>
                </c:pt>
                <c:pt idx="1181">
                  <c:v>1E-4</c:v>
                </c:pt>
                <c:pt idx="1182">
                  <c:v>1E-4</c:v>
                </c:pt>
                <c:pt idx="1183">
                  <c:v>1E-4</c:v>
                </c:pt>
                <c:pt idx="1184">
                  <c:v>1E-4</c:v>
                </c:pt>
                <c:pt idx="1185">
                  <c:v>1E-4</c:v>
                </c:pt>
                <c:pt idx="1186">
                  <c:v>1E-4</c:v>
                </c:pt>
                <c:pt idx="1187">
                  <c:v>1E-4</c:v>
                </c:pt>
                <c:pt idx="1188">
                  <c:v>1E-4</c:v>
                </c:pt>
                <c:pt idx="1189">
                  <c:v>1E-4</c:v>
                </c:pt>
                <c:pt idx="1190">
                  <c:v>1E-4</c:v>
                </c:pt>
                <c:pt idx="1191">
                  <c:v>1E-4</c:v>
                </c:pt>
                <c:pt idx="1192">
                  <c:v>1E-4</c:v>
                </c:pt>
                <c:pt idx="1193">
                  <c:v>1E-4</c:v>
                </c:pt>
                <c:pt idx="1194">
                  <c:v>1E-4</c:v>
                </c:pt>
                <c:pt idx="1195">
                  <c:v>1E-4</c:v>
                </c:pt>
                <c:pt idx="1196">
                  <c:v>1E-4</c:v>
                </c:pt>
                <c:pt idx="1197">
                  <c:v>1E-4</c:v>
                </c:pt>
                <c:pt idx="1198">
                  <c:v>1E-4</c:v>
                </c:pt>
                <c:pt idx="1199">
                  <c:v>1E-4</c:v>
                </c:pt>
                <c:pt idx="1200">
                  <c:v>1E-4</c:v>
                </c:pt>
                <c:pt idx="1201">
                  <c:v>1E-4</c:v>
                </c:pt>
                <c:pt idx="1202">
                  <c:v>1E-4</c:v>
                </c:pt>
                <c:pt idx="1203">
                  <c:v>1E-4</c:v>
                </c:pt>
                <c:pt idx="1204">
                  <c:v>1E-4</c:v>
                </c:pt>
                <c:pt idx="1205">
                  <c:v>1E-4</c:v>
                </c:pt>
                <c:pt idx="1206">
                  <c:v>1E-4</c:v>
                </c:pt>
                <c:pt idx="1207">
                  <c:v>1E-4</c:v>
                </c:pt>
                <c:pt idx="1208">
                  <c:v>1E-4</c:v>
                </c:pt>
                <c:pt idx="1209">
                  <c:v>1E-4</c:v>
                </c:pt>
                <c:pt idx="1210">
                  <c:v>1E-4</c:v>
                </c:pt>
                <c:pt idx="1211">
                  <c:v>1E-4</c:v>
                </c:pt>
                <c:pt idx="1212">
                  <c:v>1E-4</c:v>
                </c:pt>
                <c:pt idx="1213">
                  <c:v>1E-4</c:v>
                </c:pt>
                <c:pt idx="1214">
                  <c:v>1E-4</c:v>
                </c:pt>
                <c:pt idx="1215">
                  <c:v>1E-4</c:v>
                </c:pt>
                <c:pt idx="1216">
                  <c:v>1E-4</c:v>
                </c:pt>
                <c:pt idx="1217">
                  <c:v>1E-4</c:v>
                </c:pt>
                <c:pt idx="1218">
                  <c:v>1E-4</c:v>
                </c:pt>
                <c:pt idx="1219">
                  <c:v>1E-4</c:v>
                </c:pt>
                <c:pt idx="1220">
                  <c:v>1E-4</c:v>
                </c:pt>
                <c:pt idx="1221">
                  <c:v>1E-4</c:v>
                </c:pt>
                <c:pt idx="1222">
                  <c:v>1.0001</c:v>
                </c:pt>
                <c:pt idx="1223">
                  <c:v>1E-4</c:v>
                </c:pt>
                <c:pt idx="1224">
                  <c:v>1E-4</c:v>
                </c:pt>
                <c:pt idx="1225">
                  <c:v>1E-4</c:v>
                </c:pt>
                <c:pt idx="1226">
                  <c:v>1E-4</c:v>
                </c:pt>
                <c:pt idx="1227">
                  <c:v>1E-4</c:v>
                </c:pt>
                <c:pt idx="1228">
                  <c:v>1E-4</c:v>
                </c:pt>
                <c:pt idx="1229">
                  <c:v>1E-4</c:v>
                </c:pt>
                <c:pt idx="1230">
                  <c:v>1E-4</c:v>
                </c:pt>
                <c:pt idx="1231">
                  <c:v>1E-4</c:v>
                </c:pt>
                <c:pt idx="1232">
                  <c:v>1E-4</c:v>
                </c:pt>
                <c:pt idx="1233">
                  <c:v>1E-4</c:v>
                </c:pt>
                <c:pt idx="1234">
                  <c:v>1E-4</c:v>
                </c:pt>
                <c:pt idx="1235">
                  <c:v>1E-4</c:v>
                </c:pt>
                <c:pt idx="1236">
                  <c:v>1E-4</c:v>
                </c:pt>
                <c:pt idx="1237">
                  <c:v>1E-4</c:v>
                </c:pt>
                <c:pt idx="1238">
                  <c:v>1.0001</c:v>
                </c:pt>
                <c:pt idx="1239">
                  <c:v>1E-4</c:v>
                </c:pt>
                <c:pt idx="1240">
                  <c:v>1E-4</c:v>
                </c:pt>
                <c:pt idx="1241">
                  <c:v>1E-4</c:v>
                </c:pt>
                <c:pt idx="1242">
                  <c:v>1E-4</c:v>
                </c:pt>
                <c:pt idx="1243">
                  <c:v>1E-4</c:v>
                </c:pt>
                <c:pt idx="1244">
                  <c:v>1E-4</c:v>
                </c:pt>
                <c:pt idx="1245">
                  <c:v>1E-4</c:v>
                </c:pt>
                <c:pt idx="1246">
                  <c:v>1E-4</c:v>
                </c:pt>
                <c:pt idx="1247">
                  <c:v>1E-4</c:v>
                </c:pt>
                <c:pt idx="1248">
                  <c:v>1E-4</c:v>
                </c:pt>
                <c:pt idx="1249">
                  <c:v>1.0001</c:v>
                </c:pt>
                <c:pt idx="1250">
                  <c:v>1E-4</c:v>
                </c:pt>
                <c:pt idx="1251">
                  <c:v>1E-4</c:v>
                </c:pt>
                <c:pt idx="1252">
                  <c:v>1E-4</c:v>
                </c:pt>
                <c:pt idx="1253">
                  <c:v>1E-4</c:v>
                </c:pt>
                <c:pt idx="1254">
                  <c:v>1E-4</c:v>
                </c:pt>
                <c:pt idx="1255">
                  <c:v>1E-4</c:v>
                </c:pt>
                <c:pt idx="1256">
                  <c:v>1E-4</c:v>
                </c:pt>
                <c:pt idx="1257">
                  <c:v>1E-4</c:v>
                </c:pt>
                <c:pt idx="1258">
                  <c:v>1E-4</c:v>
                </c:pt>
                <c:pt idx="1259">
                  <c:v>1E-4</c:v>
                </c:pt>
                <c:pt idx="1260">
                  <c:v>1E-4</c:v>
                </c:pt>
                <c:pt idx="1261">
                  <c:v>1E-4</c:v>
                </c:pt>
                <c:pt idx="1262">
                  <c:v>1E-4</c:v>
                </c:pt>
                <c:pt idx="1263">
                  <c:v>1E-4</c:v>
                </c:pt>
                <c:pt idx="1264">
                  <c:v>1E-4</c:v>
                </c:pt>
                <c:pt idx="1265">
                  <c:v>1E-4</c:v>
                </c:pt>
                <c:pt idx="1266">
                  <c:v>1E-4</c:v>
                </c:pt>
                <c:pt idx="1267">
                  <c:v>1E-4</c:v>
                </c:pt>
                <c:pt idx="1268">
                  <c:v>1E-4</c:v>
                </c:pt>
                <c:pt idx="1269">
                  <c:v>1E-4</c:v>
                </c:pt>
                <c:pt idx="1270">
                  <c:v>1E-4</c:v>
                </c:pt>
                <c:pt idx="1271">
                  <c:v>1E-4</c:v>
                </c:pt>
                <c:pt idx="1272">
                  <c:v>1E-4</c:v>
                </c:pt>
                <c:pt idx="1273">
                  <c:v>1E-4</c:v>
                </c:pt>
                <c:pt idx="1274">
                  <c:v>1E-4</c:v>
                </c:pt>
                <c:pt idx="1275">
                  <c:v>1E-4</c:v>
                </c:pt>
                <c:pt idx="1276">
                  <c:v>1E-4</c:v>
                </c:pt>
                <c:pt idx="1277">
                  <c:v>1E-4</c:v>
                </c:pt>
                <c:pt idx="1278">
                  <c:v>1E-4</c:v>
                </c:pt>
                <c:pt idx="1279">
                  <c:v>1E-4</c:v>
                </c:pt>
                <c:pt idx="1280">
                  <c:v>1E-4</c:v>
                </c:pt>
                <c:pt idx="1281">
                  <c:v>1E-4</c:v>
                </c:pt>
                <c:pt idx="1282">
                  <c:v>1E-4</c:v>
                </c:pt>
                <c:pt idx="1283">
                  <c:v>1.0001</c:v>
                </c:pt>
                <c:pt idx="1284">
                  <c:v>1E-4</c:v>
                </c:pt>
                <c:pt idx="1285">
                  <c:v>1E-4</c:v>
                </c:pt>
                <c:pt idx="1286">
                  <c:v>1E-4</c:v>
                </c:pt>
                <c:pt idx="1287">
                  <c:v>1E-4</c:v>
                </c:pt>
                <c:pt idx="1288">
                  <c:v>1E-4</c:v>
                </c:pt>
                <c:pt idx="1289">
                  <c:v>1E-4</c:v>
                </c:pt>
                <c:pt idx="1290">
                  <c:v>1E-4</c:v>
                </c:pt>
                <c:pt idx="1291">
                  <c:v>1E-4</c:v>
                </c:pt>
                <c:pt idx="1292">
                  <c:v>1E-4</c:v>
                </c:pt>
                <c:pt idx="1293">
                  <c:v>1.0001</c:v>
                </c:pt>
                <c:pt idx="1294">
                  <c:v>1E-4</c:v>
                </c:pt>
                <c:pt idx="1295">
                  <c:v>1E-4</c:v>
                </c:pt>
                <c:pt idx="1296">
                  <c:v>1E-4</c:v>
                </c:pt>
                <c:pt idx="1297">
                  <c:v>1E-4</c:v>
                </c:pt>
                <c:pt idx="1298">
                  <c:v>1E-4</c:v>
                </c:pt>
                <c:pt idx="1299">
                  <c:v>1E-4</c:v>
                </c:pt>
                <c:pt idx="1300">
                  <c:v>1E-4</c:v>
                </c:pt>
                <c:pt idx="1301">
                  <c:v>1E-4</c:v>
                </c:pt>
                <c:pt idx="1302">
                  <c:v>1.0001</c:v>
                </c:pt>
                <c:pt idx="1303">
                  <c:v>1E-4</c:v>
                </c:pt>
                <c:pt idx="1304">
                  <c:v>1E-4</c:v>
                </c:pt>
                <c:pt idx="1305">
                  <c:v>1E-4</c:v>
                </c:pt>
                <c:pt idx="1306">
                  <c:v>1E-4</c:v>
                </c:pt>
                <c:pt idx="1307">
                  <c:v>1E-4</c:v>
                </c:pt>
                <c:pt idx="1308">
                  <c:v>1E-4</c:v>
                </c:pt>
                <c:pt idx="1309">
                  <c:v>1E-4</c:v>
                </c:pt>
                <c:pt idx="1310">
                  <c:v>1E-4</c:v>
                </c:pt>
                <c:pt idx="1311">
                  <c:v>1E-4</c:v>
                </c:pt>
                <c:pt idx="1312">
                  <c:v>1E-4</c:v>
                </c:pt>
                <c:pt idx="1313">
                  <c:v>1E-4</c:v>
                </c:pt>
                <c:pt idx="1314">
                  <c:v>1E-4</c:v>
                </c:pt>
                <c:pt idx="1315">
                  <c:v>1E-4</c:v>
                </c:pt>
                <c:pt idx="1316">
                  <c:v>1E-4</c:v>
                </c:pt>
                <c:pt idx="1317">
                  <c:v>1E-4</c:v>
                </c:pt>
                <c:pt idx="1318">
                  <c:v>1E-4</c:v>
                </c:pt>
                <c:pt idx="1319">
                  <c:v>1E-4</c:v>
                </c:pt>
                <c:pt idx="1320">
                  <c:v>1E-4</c:v>
                </c:pt>
                <c:pt idx="1321">
                  <c:v>1.0001</c:v>
                </c:pt>
                <c:pt idx="1322">
                  <c:v>1E-4</c:v>
                </c:pt>
                <c:pt idx="1323">
                  <c:v>1E-4</c:v>
                </c:pt>
                <c:pt idx="1324">
                  <c:v>1E-4</c:v>
                </c:pt>
                <c:pt idx="1325">
                  <c:v>1E-4</c:v>
                </c:pt>
                <c:pt idx="1326">
                  <c:v>1E-4</c:v>
                </c:pt>
                <c:pt idx="1327">
                  <c:v>1E-4</c:v>
                </c:pt>
                <c:pt idx="1328">
                  <c:v>1E-4</c:v>
                </c:pt>
                <c:pt idx="1329">
                  <c:v>1E-4</c:v>
                </c:pt>
                <c:pt idx="1330">
                  <c:v>1E-4</c:v>
                </c:pt>
                <c:pt idx="1331">
                  <c:v>1.0001</c:v>
                </c:pt>
                <c:pt idx="1332">
                  <c:v>1E-4</c:v>
                </c:pt>
                <c:pt idx="1333">
                  <c:v>1E-4</c:v>
                </c:pt>
                <c:pt idx="1334">
                  <c:v>1E-4</c:v>
                </c:pt>
                <c:pt idx="1335">
                  <c:v>1E-4</c:v>
                </c:pt>
                <c:pt idx="1336">
                  <c:v>1E-4</c:v>
                </c:pt>
                <c:pt idx="1337">
                  <c:v>1E-4</c:v>
                </c:pt>
                <c:pt idx="1338">
                  <c:v>1E-4</c:v>
                </c:pt>
                <c:pt idx="1339">
                  <c:v>1E-4</c:v>
                </c:pt>
                <c:pt idx="1340">
                  <c:v>1E-4</c:v>
                </c:pt>
                <c:pt idx="1341">
                  <c:v>1E-4</c:v>
                </c:pt>
                <c:pt idx="1342">
                  <c:v>1.0001</c:v>
                </c:pt>
                <c:pt idx="1343">
                  <c:v>1E-4</c:v>
                </c:pt>
                <c:pt idx="1344">
                  <c:v>1E-4</c:v>
                </c:pt>
                <c:pt idx="1345">
                  <c:v>1E-4</c:v>
                </c:pt>
                <c:pt idx="1346">
                  <c:v>1E-4</c:v>
                </c:pt>
                <c:pt idx="1347">
                  <c:v>1E-4</c:v>
                </c:pt>
                <c:pt idx="1348">
                  <c:v>1E-4</c:v>
                </c:pt>
                <c:pt idx="1349">
                  <c:v>1E-4</c:v>
                </c:pt>
                <c:pt idx="1350">
                  <c:v>1E-4</c:v>
                </c:pt>
                <c:pt idx="1351">
                  <c:v>1E-4</c:v>
                </c:pt>
                <c:pt idx="1352">
                  <c:v>1E-4</c:v>
                </c:pt>
                <c:pt idx="1353">
                  <c:v>1E-4</c:v>
                </c:pt>
                <c:pt idx="1354">
                  <c:v>1E-4</c:v>
                </c:pt>
                <c:pt idx="1355">
                  <c:v>1E-4</c:v>
                </c:pt>
                <c:pt idx="1356">
                  <c:v>1E-4</c:v>
                </c:pt>
                <c:pt idx="1357">
                  <c:v>1E-4</c:v>
                </c:pt>
                <c:pt idx="1358">
                  <c:v>1E-4</c:v>
                </c:pt>
                <c:pt idx="1359">
                  <c:v>1E-4</c:v>
                </c:pt>
                <c:pt idx="1360">
                  <c:v>1E-4</c:v>
                </c:pt>
                <c:pt idx="1361">
                  <c:v>1.0001</c:v>
                </c:pt>
                <c:pt idx="1362">
                  <c:v>1E-4</c:v>
                </c:pt>
                <c:pt idx="1363">
                  <c:v>1.0001</c:v>
                </c:pt>
                <c:pt idx="1364">
                  <c:v>1E-4</c:v>
                </c:pt>
                <c:pt idx="1365">
                  <c:v>1E-4</c:v>
                </c:pt>
                <c:pt idx="1366">
                  <c:v>1E-4</c:v>
                </c:pt>
                <c:pt idx="1367">
                  <c:v>1E-4</c:v>
                </c:pt>
                <c:pt idx="1368">
                  <c:v>1E-4</c:v>
                </c:pt>
                <c:pt idx="1369">
                  <c:v>1E-4</c:v>
                </c:pt>
                <c:pt idx="1370">
                  <c:v>1E-4</c:v>
                </c:pt>
                <c:pt idx="1371">
                  <c:v>1E-4</c:v>
                </c:pt>
                <c:pt idx="1372">
                  <c:v>1E-4</c:v>
                </c:pt>
                <c:pt idx="1373">
                  <c:v>1E-4</c:v>
                </c:pt>
                <c:pt idx="1374">
                  <c:v>1E-4</c:v>
                </c:pt>
                <c:pt idx="1375">
                  <c:v>1E-4</c:v>
                </c:pt>
                <c:pt idx="1376">
                  <c:v>1E-4</c:v>
                </c:pt>
                <c:pt idx="1377">
                  <c:v>1E-4</c:v>
                </c:pt>
                <c:pt idx="1378">
                  <c:v>1E-4</c:v>
                </c:pt>
                <c:pt idx="1379">
                  <c:v>1E-4</c:v>
                </c:pt>
                <c:pt idx="1380">
                  <c:v>1.0001</c:v>
                </c:pt>
                <c:pt idx="1381">
                  <c:v>1E-4</c:v>
                </c:pt>
                <c:pt idx="1382">
                  <c:v>1E-4</c:v>
                </c:pt>
                <c:pt idx="1383">
                  <c:v>1E-4</c:v>
                </c:pt>
                <c:pt idx="1384">
                  <c:v>1E-4</c:v>
                </c:pt>
                <c:pt idx="1385">
                  <c:v>1E-4</c:v>
                </c:pt>
                <c:pt idx="1386">
                  <c:v>1E-4</c:v>
                </c:pt>
                <c:pt idx="1387">
                  <c:v>1E-4</c:v>
                </c:pt>
                <c:pt idx="1388">
                  <c:v>1E-4</c:v>
                </c:pt>
                <c:pt idx="1389">
                  <c:v>1E-4</c:v>
                </c:pt>
                <c:pt idx="1390">
                  <c:v>1E-4</c:v>
                </c:pt>
                <c:pt idx="1391">
                  <c:v>1.0001</c:v>
                </c:pt>
                <c:pt idx="1392">
                  <c:v>1E-4</c:v>
                </c:pt>
                <c:pt idx="1393">
                  <c:v>1E-4</c:v>
                </c:pt>
                <c:pt idx="1394">
                  <c:v>1E-4</c:v>
                </c:pt>
                <c:pt idx="1395">
                  <c:v>1E-4</c:v>
                </c:pt>
                <c:pt idx="1396">
                  <c:v>1E-4</c:v>
                </c:pt>
                <c:pt idx="1397">
                  <c:v>1E-4</c:v>
                </c:pt>
                <c:pt idx="1398">
                  <c:v>1E-4</c:v>
                </c:pt>
                <c:pt idx="1399">
                  <c:v>1E-4</c:v>
                </c:pt>
                <c:pt idx="1400">
                  <c:v>1E-4</c:v>
                </c:pt>
                <c:pt idx="1401">
                  <c:v>1E-4</c:v>
                </c:pt>
                <c:pt idx="1402">
                  <c:v>1E-4</c:v>
                </c:pt>
                <c:pt idx="1403">
                  <c:v>1E-4</c:v>
                </c:pt>
                <c:pt idx="1404">
                  <c:v>1E-4</c:v>
                </c:pt>
                <c:pt idx="1405">
                  <c:v>1E-4</c:v>
                </c:pt>
                <c:pt idx="1406">
                  <c:v>1E-4</c:v>
                </c:pt>
                <c:pt idx="1407">
                  <c:v>2.0001000000000002</c:v>
                </c:pt>
                <c:pt idx="1408">
                  <c:v>1E-4</c:v>
                </c:pt>
                <c:pt idx="1409">
                  <c:v>1.0001</c:v>
                </c:pt>
                <c:pt idx="1410">
                  <c:v>1E-4</c:v>
                </c:pt>
                <c:pt idx="1411">
                  <c:v>1E-4</c:v>
                </c:pt>
                <c:pt idx="1412">
                  <c:v>1E-4</c:v>
                </c:pt>
                <c:pt idx="1413">
                  <c:v>1E-4</c:v>
                </c:pt>
                <c:pt idx="1414">
                  <c:v>1E-4</c:v>
                </c:pt>
                <c:pt idx="1415">
                  <c:v>1E-4</c:v>
                </c:pt>
                <c:pt idx="1416">
                  <c:v>1E-4</c:v>
                </c:pt>
                <c:pt idx="1417">
                  <c:v>1E-4</c:v>
                </c:pt>
                <c:pt idx="1418">
                  <c:v>1E-4</c:v>
                </c:pt>
                <c:pt idx="1419">
                  <c:v>1E-4</c:v>
                </c:pt>
                <c:pt idx="1420">
                  <c:v>1E-4</c:v>
                </c:pt>
                <c:pt idx="1421">
                  <c:v>1E-4</c:v>
                </c:pt>
                <c:pt idx="1422">
                  <c:v>1E-4</c:v>
                </c:pt>
                <c:pt idx="1423">
                  <c:v>1E-4</c:v>
                </c:pt>
                <c:pt idx="1424">
                  <c:v>1E-4</c:v>
                </c:pt>
                <c:pt idx="1425">
                  <c:v>1.0001</c:v>
                </c:pt>
                <c:pt idx="1426">
                  <c:v>1E-4</c:v>
                </c:pt>
                <c:pt idx="1427">
                  <c:v>1E-4</c:v>
                </c:pt>
                <c:pt idx="1428">
                  <c:v>1E-4</c:v>
                </c:pt>
                <c:pt idx="1429">
                  <c:v>1E-4</c:v>
                </c:pt>
                <c:pt idx="1430">
                  <c:v>1E-4</c:v>
                </c:pt>
                <c:pt idx="1431">
                  <c:v>1E-4</c:v>
                </c:pt>
                <c:pt idx="1432">
                  <c:v>1E-4</c:v>
                </c:pt>
                <c:pt idx="1433">
                  <c:v>1E-4</c:v>
                </c:pt>
                <c:pt idx="1434">
                  <c:v>1E-4</c:v>
                </c:pt>
                <c:pt idx="1435">
                  <c:v>1.0001</c:v>
                </c:pt>
                <c:pt idx="1436">
                  <c:v>1E-4</c:v>
                </c:pt>
                <c:pt idx="1437">
                  <c:v>1E-4</c:v>
                </c:pt>
                <c:pt idx="1438">
                  <c:v>1.0001</c:v>
                </c:pt>
                <c:pt idx="1439">
                  <c:v>1E-4</c:v>
                </c:pt>
                <c:pt idx="1440">
                  <c:v>1E-4</c:v>
                </c:pt>
                <c:pt idx="1441">
                  <c:v>1E-4</c:v>
                </c:pt>
                <c:pt idx="1442">
                  <c:v>1E-4</c:v>
                </c:pt>
                <c:pt idx="1443">
                  <c:v>1E-4</c:v>
                </c:pt>
                <c:pt idx="1444">
                  <c:v>1E-4</c:v>
                </c:pt>
                <c:pt idx="1445">
                  <c:v>1E-4</c:v>
                </c:pt>
                <c:pt idx="1446">
                  <c:v>1E-4</c:v>
                </c:pt>
                <c:pt idx="1447">
                  <c:v>1E-4</c:v>
                </c:pt>
                <c:pt idx="1448">
                  <c:v>1E-4</c:v>
                </c:pt>
                <c:pt idx="1449">
                  <c:v>1E-4</c:v>
                </c:pt>
                <c:pt idx="1450">
                  <c:v>1E-4</c:v>
                </c:pt>
                <c:pt idx="1451">
                  <c:v>1E-4</c:v>
                </c:pt>
                <c:pt idx="1452">
                  <c:v>1E-4</c:v>
                </c:pt>
                <c:pt idx="1453">
                  <c:v>1E-4</c:v>
                </c:pt>
                <c:pt idx="1454">
                  <c:v>1E-4</c:v>
                </c:pt>
                <c:pt idx="1455">
                  <c:v>1E-4</c:v>
                </c:pt>
                <c:pt idx="1456">
                  <c:v>1E-4</c:v>
                </c:pt>
                <c:pt idx="1457">
                  <c:v>1E-4</c:v>
                </c:pt>
                <c:pt idx="1458">
                  <c:v>1E-4</c:v>
                </c:pt>
                <c:pt idx="1459">
                  <c:v>1E-4</c:v>
                </c:pt>
                <c:pt idx="1460">
                  <c:v>1E-4</c:v>
                </c:pt>
                <c:pt idx="1461">
                  <c:v>1.0001</c:v>
                </c:pt>
                <c:pt idx="1462">
                  <c:v>1E-4</c:v>
                </c:pt>
                <c:pt idx="1463">
                  <c:v>1E-4</c:v>
                </c:pt>
                <c:pt idx="1464">
                  <c:v>1E-4</c:v>
                </c:pt>
                <c:pt idx="1465">
                  <c:v>1E-4</c:v>
                </c:pt>
                <c:pt idx="1466">
                  <c:v>1E-4</c:v>
                </c:pt>
                <c:pt idx="1467">
                  <c:v>1E-4</c:v>
                </c:pt>
                <c:pt idx="1468">
                  <c:v>1E-4</c:v>
                </c:pt>
                <c:pt idx="1469">
                  <c:v>1.0001</c:v>
                </c:pt>
                <c:pt idx="1470">
                  <c:v>1E-4</c:v>
                </c:pt>
                <c:pt idx="1471">
                  <c:v>1E-4</c:v>
                </c:pt>
                <c:pt idx="1472">
                  <c:v>1E-4</c:v>
                </c:pt>
                <c:pt idx="1473">
                  <c:v>1E-4</c:v>
                </c:pt>
                <c:pt idx="1474">
                  <c:v>1E-4</c:v>
                </c:pt>
                <c:pt idx="1475">
                  <c:v>1E-4</c:v>
                </c:pt>
                <c:pt idx="1476">
                  <c:v>1.0001</c:v>
                </c:pt>
                <c:pt idx="1477">
                  <c:v>1E-4</c:v>
                </c:pt>
                <c:pt idx="1478">
                  <c:v>1E-4</c:v>
                </c:pt>
                <c:pt idx="1479">
                  <c:v>1E-4</c:v>
                </c:pt>
                <c:pt idx="1480">
                  <c:v>1E-4</c:v>
                </c:pt>
                <c:pt idx="1481">
                  <c:v>1E-4</c:v>
                </c:pt>
                <c:pt idx="1482">
                  <c:v>1E-4</c:v>
                </c:pt>
                <c:pt idx="1483">
                  <c:v>1E-4</c:v>
                </c:pt>
                <c:pt idx="1484">
                  <c:v>1E-4</c:v>
                </c:pt>
                <c:pt idx="1485">
                  <c:v>1E-4</c:v>
                </c:pt>
                <c:pt idx="1486">
                  <c:v>1E-4</c:v>
                </c:pt>
                <c:pt idx="1487">
                  <c:v>1E-4</c:v>
                </c:pt>
                <c:pt idx="1488">
                  <c:v>1E-4</c:v>
                </c:pt>
                <c:pt idx="1489">
                  <c:v>1.0001</c:v>
                </c:pt>
                <c:pt idx="1490">
                  <c:v>1E-4</c:v>
                </c:pt>
                <c:pt idx="1491">
                  <c:v>1E-4</c:v>
                </c:pt>
                <c:pt idx="1492">
                  <c:v>1.0001</c:v>
                </c:pt>
                <c:pt idx="1493">
                  <c:v>1E-4</c:v>
                </c:pt>
                <c:pt idx="1494">
                  <c:v>1E-4</c:v>
                </c:pt>
                <c:pt idx="1495">
                  <c:v>1E-4</c:v>
                </c:pt>
                <c:pt idx="1496">
                  <c:v>1E-4</c:v>
                </c:pt>
                <c:pt idx="1497">
                  <c:v>1E-4</c:v>
                </c:pt>
                <c:pt idx="1498">
                  <c:v>1E-4</c:v>
                </c:pt>
                <c:pt idx="1499">
                  <c:v>1E-4</c:v>
                </c:pt>
                <c:pt idx="1500">
                  <c:v>1E-4</c:v>
                </c:pt>
                <c:pt idx="1501">
                  <c:v>1E-4</c:v>
                </c:pt>
                <c:pt idx="1502">
                  <c:v>1E-4</c:v>
                </c:pt>
                <c:pt idx="1503">
                  <c:v>1E-4</c:v>
                </c:pt>
                <c:pt idx="1504">
                  <c:v>1E-4</c:v>
                </c:pt>
                <c:pt idx="1505">
                  <c:v>1E-4</c:v>
                </c:pt>
                <c:pt idx="1506">
                  <c:v>1E-4</c:v>
                </c:pt>
                <c:pt idx="1507">
                  <c:v>1E-4</c:v>
                </c:pt>
                <c:pt idx="1508">
                  <c:v>1E-4</c:v>
                </c:pt>
                <c:pt idx="1509">
                  <c:v>1E-4</c:v>
                </c:pt>
                <c:pt idx="1510">
                  <c:v>1E-4</c:v>
                </c:pt>
                <c:pt idx="1511">
                  <c:v>1E-4</c:v>
                </c:pt>
                <c:pt idx="1512">
                  <c:v>1.0001</c:v>
                </c:pt>
                <c:pt idx="1513">
                  <c:v>1E-4</c:v>
                </c:pt>
                <c:pt idx="1514">
                  <c:v>1E-4</c:v>
                </c:pt>
                <c:pt idx="1515">
                  <c:v>1E-4</c:v>
                </c:pt>
                <c:pt idx="1516">
                  <c:v>1E-4</c:v>
                </c:pt>
                <c:pt idx="1517">
                  <c:v>1E-4</c:v>
                </c:pt>
                <c:pt idx="1518">
                  <c:v>1E-4</c:v>
                </c:pt>
                <c:pt idx="1519">
                  <c:v>1E-4</c:v>
                </c:pt>
                <c:pt idx="1520">
                  <c:v>1E-4</c:v>
                </c:pt>
                <c:pt idx="1521">
                  <c:v>1E-4</c:v>
                </c:pt>
                <c:pt idx="1522">
                  <c:v>1E-4</c:v>
                </c:pt>
                <c:pt idx="1523">
                  <c:v>1E-4</c:v>
                </c:pt>
                <c:pt idx="1524">
                  <c:v>1E-4</c:v>
                </c:pt>
                <c:pt idx="1525">
                  <c:v>1E-4</c:v>
                </c:pt>
                <c:pt idx="1526">
                  <c:v>1E-4</c:v>
                </c:pt>
                <c:pt idx="1527">
                  <c:v>1E-4</c:v>
                </c:pt>
                <c:pt idx="1528">
                  <c:v>1E-4</c:v>
                </c:pt>
                <c:pt idx="1529">
                  <c:v>1E-4</c:v>
                </c:pt>
                <c:pt idx="1530">
                  <c:v>1E-4</c:v>
                </c:pt>
                <c:pt idx="1531">
                  <c:v>1.0001</c:v>
                </c:pt>
                <c:pt idx="1532">
                  <c:v>1E-4</c:v>
                </c:pt>
                <c:pt idx="1533">
                  <c:v>1E-4</c:v>
                </c:pt>
                <c:pt idx="1534">
                  <c:v>1E-4</c:v>
                </c:pt>
                <c:pt idx="1535">
                  <c:v>1E-4</c:v>
                </c:pt>
                <c:pt idx="1536">
                  <c:v>1E-4</c:v>
                </c:pt>
                <c:pt idx="1537">
                  <c:v>1E-4</c:v>
                </c:pt>
                <c:pt idx="1538">
                  <c:v>1E-4</c:v>
                </c:pt>
                <c:pt idx="1539">
                  <c:v>1E-4</c:v>
                </c:pt>
                <c:pt idx="1540">
                  <c:v>1E-4</c:v>
                </c:pt>
                <c:pt idx="1541">
                  <c:v>1.0001</c:v>
                </c:pt>
                <c:pt idx="1542">
                  <c:v>1.0001</c:v>
                </c:pt>
                <c:pt idx="1543">
                  <c:v>1E-4</c:v>
                </c:pt>
                <c:pt idx="1544">
                  <c:v>1E-4</c:v>
                </c:pt>
                <c:pt idx="1545">
                  <c:v>1E-4</c:v>
                </c:pt>
                <c:pt idx="1546">
                  <c:v>1E-4</c:v>
                </c:pt>
                <c:pt idx="1547">
                  <c:v>1.0001</c:v>
                </c:pt>
                <c:pt idx="1548">
                  <c:v>1E-4</c:v>
                </c:pt>
                <c:pt idx="1549">
                  <c:v>1E-4</c:v>
                </c:pt>
                <c:pt idx="1550">
                  <c:v>1E-4</c:v>
                </c:pt>
                <c:pt idx="1551">
                  <c:v>1E-4</c:v>
                </c:pt>
                <c:pt idx="1552">
                  <c:v>1E-4</c:v>
                </c:pt>
                <c:pt idx="1553">
                  <c:v>1E-4</c:v>
                </c:pt>
                <c:pt idx="1554">
                  <c:v>1E-4</c:v>
                </c:pt>
                <c:pt idx="1555">
                  <c:v>1E-4</c:v>
                </c:pt>
                <c:pt idx="1556">
                  <c:v>1E-4</c:v>
                </c:pt>
                <c:pt idx="1557">
                  <c:v>1.0001</c:v>
                </c:pt>
                <c:pt idx="1558">
                  <c:v>1.0001</c:v>
                </c:pt>
                <c:pt idx="1559">
                  <c:v>1E-4</c:v>
                </c:pt>
                <c:pt idx="1560">
                  <c:v>1E-4</c:v>
                </c:pt>
                <c:pt idx="1561">
                  <c:v>1.0001</c:v>
                </c:pt>
                <c:pt idx="1562">
                  <c:v>1E-4</c:v>
                </c:pt>
                <c:pt idx="1563">
                  <c:v>1E-4</c:v>
                </c:pt>
                <c:pt idx="1564">
                  <c:v>1E-4</c:v>
                </c:pt>
                <c:pt idx="1565">
                  <c:v>1E-4</c:v>
                </c:pt>
                <c:pt idx="1566">
                  <c:v>1.0001</c:v>
                </c:pt>
                <c:pt idx="1567">
                  <c:v>1E-4</c:v>
                </c:pt>
                <c:pt idx="1568">
                  <c:v>1E-4</c:v>
                </c:pt>
                <c:pt idx="1569">
                  <c:v>1E-4</c:v>
                </c:pt>
                <c:pt idx="1570">
                  <c:v>1E-4</c:v>
                </c:pt>
                <c:pt idx="1571">
                  <c:v>1E-4</c:v>
                </c:pt>
                <c:pt idx="1572">
                  <c:v>1E-4</c:v>
                </c:pt>
                <c:pt idx="1573">
                  <c:v>1E-4</c:v>
                </c:pt>
                <c:pt idx="1574">
                  <c:v>1E-4</c:v>
                </c:pt>
                <c:pt idx="1575">
                  <c:v>1E-4</c:v>
                </c:pt>
                <c:pt idx="1576">
                  <c:v>1E-4</c:v>
                </c:pt>
                <c:pt idx="1577">
                  <c:v>1E-4</c:v>
                </c:pt>
                <c:pt idx="1578">
                  <c:v>1E-4</c:v>
                </c:pt>
                <c:pt idx="1579">
                  <c:v>1E-4</c:v>
                </c:pt>
                <c:pt idx="1580">
                  <c:v>1E-4</c:v>
                </c:pt>
                <c:pt idx="1581">
                  <c:v>1E-4</c:v>
                </c:pt>
                <c:pt idx="1582">
                  <c:v>1E-4</c:v>
                </c:pt>
                <c:pt idx="1583">
                  <c:v>1E-4</c:v>
                </c:pt>
                <c:pt idx="1584">
                  <c:v>1E-4</c:v>
                </c:pt>
                <c:pt idx="1585">
                  <c:v>1E-4</c:v>
                </c:pt>
                <c:pt idx="1586">
                  <c:v>1E-4</c:v>
                </c:pt>
                <c:pt idx="1587">
                  <c:v>1E-4</c:v>
                </c:pt>
                <c:pt idx="1588">
                  <c:v>1.0001</c:v>
                </c:pt>
                <c:pt idx="1589">
                  <c:v>1E-4</c:v>
                </c:pt>
                <c:pt idx="1590">
                  <c:v>1E-4</c:v>
                </c:pt>
                <c:pt idx="1591">
                  <c:v>1E-4</c:v>
                </c:pt>
                <c:pt idx="1592">
                  <c:v>1E-4</c:v>
                </c:pt>
                <c:pt idx="1593">
                  <c:v>1E-4</c:v>
                </c:pt>
                <c:pt idx="1594">
                  <c:v>1E-4</c:v>
                </c:pt>
                <c:pt idx="1595">
                  <c:v>1E-4</c:v>
                </c:pt>
                <c:pt idx="1596">
                  <c:v>1E-4</c:v>
                </c:pt>
                <c:pt idx="1597">
                  <c:v>1E-4</c:v>
                </c:pt>
                <c:pt idx="1598">
                  <c:v>1E-4</c:v>
                </c:pt>
                <c:pt idx="1599">
                  <c:v>1E-4</c:v>
                </c:pt>
                <c:pt idx="1600">
                  <c:v>1E-4</c:v>
                </c:pt>
                <c:pt idx="1601">
                  <c:v>1E-4</c:v>
                </c:pt>
                <c:pt idx="1602">
                  <c:v>1E-4</c:v>
                </c:pt>
                <c:pt idx="1603">
                  <c:v>1E-4</c:v>
                </c:pt>
                <c:pt idx="1604">
                  <c:v>1E-4</c:v>
                </c:pt>
                <c:pt idx="1605">
                  <c:v>1E-4</c:v>
                </c:pt>
                <c:pt idx="1606">
                  <c:v>1E-4</c:v>
                </c:pt>
                <c:pt idx="1607">
                  <c:v>1E-4</c:v>
                </c:pt>
                <c:pt idx="1608">
                  <c:v>1E-4</c:v>
                </c:pt>
                <c:pt idx="1609">
                  <c:v>1E-4</c:v>
                </c:pt>
                <c:pt idx="1610">
                  <c:v>1E-4</c:v>
                </c:pt>
                <c:pt idx="1611">
                  <c:v>1E-4</c:v>
                </c:pt>
                <c:pt idx="1612">
                  <c:v>1E-4</c:v>
                </c:pt>
                <c:pt idx="1613">
                  <c:v>1E-4</c:v>
                </c:pt>
                <c:pt idx="1614">
                  <c:v>1E-4</c:v>
                </c:pt>
                <c:pt idx="1615">
                  <c:v>1E-4</c:v>
                </c:pt>
                <c:pt idx="1616">
                  <c:v>1E-4</c:v>
                </c:pt>
                <c:pt idx="1617">
                  <c:v>1E-4</c:v>
                </c:pt>
                <c:pt idx="1618">
                  <c:v>1E-4</c:v>
                </c:pt>
                <c:pt idx="1619">
                  <c:v>1E-4</c:v>
                </c:pt>
                <c:pt idx="1620">
                  <c:v>1E-4</c:v>
                </c:pt>
                <c:pt idx="1621">
                  <c:v>1E-4</c:v>
                </c:pt>
                <c:pt idx="1622">
                  <c:v>1E-4</c:v>
                </c:pt>
                <c:pt idx="1623">
                  <c:v>1E-4</c:v>
                </c:pt>
                <c:pt idx="1624">
                  <c:v>1E-4</c:v>
                </c:pt>
                <c:pt idx="1625">
                  <c:v>1E-4</c:v>
                </c:pt>
                <c:pt idx="1626">
                  <c:v>1E-4</c:v>
                </c:pt>
                <c:pt idx="1627">
                  <c:v>1E-4</c:v>
                </c:pt>
                <c:pt idx="1628">
                  <c:v>1E-4</c:v>
                </c:pt>
                <c:pt idx="1629">
                  <c:v>1E-4</c:v>
                </c:pt>
                <c:pt idx="1630">
                  <c:v>1E-4</c:v>
                </c:pt>
                <c:pt idx="1631">
                  <c:v>1E-4</c:v>
                </c:pt>
                <c:pt idx="1632">
                  <c:v>1E-4</c:v>
                </c:pt>
                <c:pt idx="1633">
                  <c:v>1E-4</c:v>
                </c:pt>
                <c:pt idx="1634">
                  <c:v>1E-4</c:v>
                </c:pt>
                <c:pt idx="1635">
                  <c:v>1E-4</c:v>
                </c:pt>
                <c:pt idx="1636">
                  <c:v>1E-4</c:v>
                </c:pt>
                <c:pt idx="1637">
                  <c:v>1E-4</c:v>
                </c:pt>
                <c:pt idx="1638">
                  <c:v>1.0001</c:v>
                </c:pt>
                <c:pt idx="1639">
                  <c:v>1E-4</c:v>
                </c:pt>
                <c:pt idx="1640">
                  <c:v>1E-4</c:v>
                </c:pt>
                <c:pt idx="1641">
                  <c:v>1E-4</c:v>
                </c:pt>
                <c:pt idx="1642">
                  <c:v>1E-4</c:v>
                </c:pt>
                <c:pt idx="1643">
                  <c:v>1E-4</c:v>
                </c:pt>
                <c:pt idx="1644">
                  <c:v>1E-4</c:v>
                </c:pt>
                <c:pt idx="1645">
                  <c:v>1E-4</c:v>
                </c:pt>
                <c:pt idx="1646">
                  <c:v>1.0001</c:v>
                </c:pt>
                <c:pt idx="1647">
                  <c:v>1E-4</c:v>
                </c:pt>
                <c:pt idx="1648">
                  <c:v>1.0001</c:v>
                </c:pt>
                <c:pt idx="1649">
                  <c:v>1E-4</c:v>
                </c:pt>
                <c:pt idx="1650">
                  <c:v>1E-4</c:v>
                </c:pt>
                <c:pt idx="1651">
                  <c:v>1E-4</c:v>
                </c:pt>
                <c:pt idx="1652">
                  <c:v>1E-4</c:v>
                </c:pt>
                <c:pt idx="1653">
                  <c:v>1E-4</c:v>
                </c:pt>
                <c:pt idx="1654">
                  <c:v>1E-4</c:v>
                </c:pt>
                <c:pt idx="1655">
                  <c:v>1E-4</c:v>
                </c:pt>
                <c:pt idx="1656">
                  <c:v>1.0001</c:v>
                </c:pt>
                <c:pt idx="1657">
                  <c:v>1E-4</c:v>
                </c:pt>
                <c:pt idx="1658">
                  <c:v>1E-4</c:v>
                </c:pt>
                <c:pt idx="1659">
                  <c:v>1E-4</c:v>
                </c:pt>
                <c:pt idx="1660">
                  <c:v>1E-4</c:v>
                </c:pt>
                <c:pt idx="1661">
                  <c:v>1E-4</c:v>
                </c:pt>
                <c:pt idx="1662">
                  <c:v>1E-4</c:v>
                </c:pt>
                <c:pt idx="1663">
                  <c:v>1E-4</c:v>
                </c:pt>
                <c:pt idx="1664">
                  <c:v>1E-4</c:v>
                </c:pt>
                <c:pt idx="1665">
                  <c:v>1E-4</c:v>
                </c:pt>
                <c:pt idx="1666">
                  <c:v>1.0001</c:v>
                </c:pt>
                <c:pt idx="1667">
                  <c:v>1E-4</c:v>
                </c:pt>
                <c:pt idx="1668">
                  <c:v>1E-4</c:v>
                </c:pt>
                <c:pt idx="1669">
                  <c:v>1E-4</c:v>
                </c:pt>
                <c:pt idx="1670">
                  <c:v>1E-4</c:v>
                </c:pt>
                <c:pt idx="1671">
                  <c:v>1E-4</c:v>
                </c:pt>
                <c:pt idx="1672">
                  <c:v>2.0001000000000002</c:v>
                </c:pt>
                <c:pt idx="1673">
                  <c:v>1E-4</c:v>
                </c:pt>
                <c:pt idx="1674">
                  <c:v>1E-4</c:v>
                </c:pt>
                <c:pt idx="1675">
                  <c:v>1E-4</c:v>
                </c:pt>
                <c:pt idx="1676">
                  <c:v>1E-4</c:v>
                </c:pt>
                <c:pt idx="1677">
                  <c:v>1E-4</c:v>
                </c:pt>
                <c:pt idx="1678">
                  <c:v>1E-4</c:v>
                </c:pt>
                <c:pt idx="1679">
                  <c:v>1E-4</c:v>
                </c:pt>
                <c:pt idx="1680">
                  <c:v>1E-4</c:v>
                </c:pt>
                <c:pt idx="1681">
                  <c:v>1E-4</c:v>
                </c:pt>
                <c:pt idx="1682">
                  <c:v>1E-4</c:v>
                </c:pt>
                <c:pt idx="1683">
                  <c:v>1E-4</c:v>
                </c:pt>
                <c:pt idx="1684">
                  <c:v>1E-4</c:v>
                </c:pt>
                <c:pt idx="1685">
                  <c:v>1E-4</c:v>
                </c:pt>
                <c:pt idx="1686">
                  <c:v>1E-4</c:v>
                </c:pt>
                <c:pt idx="1687">
                  <c:v>1E-4</c:v>
                </c:pt>
                <c:pt idx="1688">
                  <c:v>1E-4</c:v>
                </c:pt>
                <c:pt idx="1689">
                  <c:v>1E-4</c:v>
                </c:pt>
                <c:pt idx="1690">
                  <c:v>1E-4</c:v>
                </c:pt>
                <c:pt idx="1691">
                  <c:v>1E-4</c:v>
                </c:pt>
                <c:pt idx="1692">
                  <c:v>1E-4</c:v>
                </c:pt>
                <c:pt idx="1693">
                  <c:v>1E-4</c:v>
                </c:pt>
                <c:pt idx="1694">
                  <c:v>1E-4</c:v>
                </c:pt>
                <c:pt idx="1695">
                  <c:v>1E-4</c:v>
                </c:pt>
                <c:pt idx="1696">
                  <c:v>1E-4</c:v>
                </c:pt>
                <c:pt idx="1697">
                  <c:v>1.0001</c:v>
                </c:pt>
                <c:pt idx="1698">
                  <c:v>1.0001</c:v>
                </c:pt>
                <c:pt idx="1699">
                  <c:v>8.0000999999999998</c:v>
                </c:pt>
                <c:pt idx="1700">
                  <c:v>3.0001000000000002</c:v>
                </c:pt>
                <c:pt idx="1701">
                  <c:v>2.0001000000000002</c:v>
                </c:pt>
                <c:pt idx="1702">
                  <c:v>1.0001</c:v>
                </c:pt>
                <c:pt idx="1703">
                  <c:v>1E-4</c:v>
                </c:pt>
                <c:pt idx="1704">
                  <c:v>1E-4</c:v>
                </c:pt>
                <c:pt idx="1705">
                  <c:v>1E-4</c:v>
                </c:pt>
                <c:pt idx="1706">
                  <c:v>1E-4</c:v>
                </c:pt>
                <c:pt idx="1707">
                  <c:v>1E-4</c:v>
                </c:pt>
                <c:pt idx="1708">
                  <c:v>1E-4</c:v>
                </c:pt>
                <c:pt idx="1709">
                  <c:v>1E-4</c:v>
                </c:pt>
                <c:pt idx="1710">
                  <c:v>1E-4</c:v>
                </c:pt>
                <c:pt idx="1711">
                  <c:v>1E-4</c:v>
                </c:pt>
                <c:pt idx="1712">
                  <c:v>1E-4</c:v>
                </c:pt>
                <c:pt idx="1713">
                  <c:v>1E-4</c:v>
                </c:pt>
                <c:pt idx="1714">
                  <c:v>1E-4</c:v>
                </c:pt>
                <c:pt idx="1715">
                  <c:v>1E-4</c:v>
                </c:pt>
                <c:pt idx="1716">
                  <c:v>1E-4</c:v>
                </c:pt>
                <c:pt idx="1717">
                  <c:v>1E-4</c:v>
                </c:pt>
                <c:pt idx="1718">
                  <c:v>1E-4</c:v>
                </c:pt>
                <c:pt idx="1719">
                  <c:v>1E-4</c:v>
                </c:pt>
                <c:pt idx="1720">
                  <c:v>1.0001</c:v>
                </c:pt>
                <c:pt idx="1721">
                  <c:v>1E-4</c:v>
                </c:pt>
                <c:pt idx="1722">
                  <c:v>1E-4</c:v>
                </c:pt>
                <c:pt idx="1723">
                  <c:v>1E-4</c:v>
                </c:pt>
                <c:pt idx="1724">
                  <c:v>1E-4</c:v>
                </c:pt>
                <c:pt idx="1725">
                  <c:v>1E-4</c:v>
                </c:pt>
                <c:pt idx="1726">
                  <c:v>1E-4</c:v>
                </c:pt>
                <c:pt idx="1727">
                  <c:v>1.0001</c:v>
                </c:pt>
                <c:pt idx="1728">
                  <c:v>1E-4</c:v>
                </c:pt>
                <c:pt idx="1729">
                  <c:v>1E-4</c:v>
                </c:pt>
                <c:pt idx="1730">
                  <c:v>1E-4</c:v>
                </c:pt>
                <c:pt idx="1731">
                  <c:v>1E-4</c:v>
                </c:pt>
                <c:pt idx="1732">
                  <c:v>1.0001</c:v>
                </c:pt>
                <c:pt idx="1733">
                  <c:v>1E-4</c:v>
                </c:pt>
                <c:pt idx="1734">
                  <c:v>1E-4</c:v>
                </c:pt>
                <c:pt idx="1735">
                  <c:v>1E-4</c:v>
                </c:pt>
                <c:pt idx="1736">
                  <c:v>1E-4</c:v>
                </c:pt>
                <c:pt idx="1737">
                  <c:v>1E-4</c:v>
                </c:pt>
                <c:pt idx="1738">
                  <c:v>1E-4</c:v>
                </c:pt>
                <c:pt idx="1739">
                  <c:v>1E-4</c:v>
                </c:pt>
                <c:pt idx="1740">
                  <c:v>1E-4</c:v>
                </c:pt>
                <c:pt idx="1741">
                  <c:v>1E-4</c:v>
                </c:pt>
                <c:pt idx="1742">
                  <c:v>1E-4</c:v>
                </c:pt>
                <c:pt idx="1743">
                  <c:v>1.0001</c:v>
                </c:pt>
                <c:pt idx="1744">
                  <c:v>1E-4</c:v>
                </c:pt>
                <c:pt idx="1745">
                  <c:v>1E-4</c:v>
                </c:pt>
                <c:pt idx="1746">
                  <c:v>1E-4</c:v>
                </c:pt>
                <c:pt idx="1747">
                  <c:v>1E-4</c:v>
                </c:pt>
                <c:pt idx="1748">
                  <c:v>1E-4</c:v>
                </c:pt>
                <c:pt idx="1749">
                  <c:v>1E-4</c:v>
                </c:pt>
                <c:pt idx="1750">
                  <c:v>1E-4</c:v>
                </c:pt>
                <c:pt idx="1751">
                  <c:v>1E-4</c:v>
                </c:pt>
                <c:pt idx="1752">
                  <c:v>1E-4</c:v>
                </c:pt>
                <c:pt idx="1753">
                  <c:v>1E-4</c:v>
                </c:pt>
                <c:pt idx="1754">
                  <c:v>1E-4</c:v>
                </c:pt>
                <c:pt idx="1755">
                  <c:v>1E-4</c:v>
                </c:pt>
                <c:pt idx="1756">
                  <c:v>1E-4</c:v>
                </c:pt>
                <c:pt idx="1757">
                  <c:v>1E-4</c:v>
                </c:pt>
                <c:pt idx="1758">
                  <c:v>1E-4</c:v>
                </c:pt>
                <c:pt idx="1759">
                  <c:v>1E-4</c:v>
                </c:pt>
                <c:pt idx="1760">
                  <c:v>1E-4</c:v>
                </c:pt>
                <c:pt idx="1761">
                  <c:v>1.0001</c:v>
                </c:pt>
                <c:pt idx="1762">
                  <c:v>1E-4</c:v>
                </c:pt>
                <c:pt idx="1763">
                  <c:v>1E-4</c:v>
                </c:pt>
                <c:pt idx="1764">
                  <c:v>1E-4</c:v>
                </c:pt>
                <c:pt idx="1765">
                  <c:v>1E-4</c:v>
                </c:pt>
                <c:pt idx="1766">
                  <c:v>1E-4</c:v>
                </c:pt>
                <c:pt idx="1767">
                  <c:v>1E-4</c:v>
                </c:pt>
                <c:pt idx="1768">
                  <c:v>1E-4</c:v>
                </c:pt>
                <c:pt idx="1769">
                  <c:v>1E-4</c:v>
                </c:pt>
                <c:pt idx="1770">
                  <c:v>1E-4</c:v>
                </c:pt>
                <c:pt idx="1771">
                  <c:v>1E-4</c:v>
                </c:pt>
                <c:pt idx="1772">
                  <c:v>1E-4</c:v>
                </c:pt>
                <c:pt idx="1773">
                  <c:v>1E-4</c:v>
                </c:pt>
                <c:pt idx="1774">
                  <c:v>1E-4</c:v>
                </c:pt>
                <c:pt idx="1775">
                  <c:v>1E-4</c:v>
                </c:pt>
                <c:pt idx="1776">
                  <c:v>1E-4</c:v>
                </c:pt>
                <c:pt idx="1777">
                  <c:v>1E-4</c:v>
                </c:pt>
                <c:pt idx="1778">
                  <c:v>1E-4</c:v>
                </c:pt>
                <c:pt idx="1779">
                  <c:v>1E-4</c:v>
                </c:pt>
                <c:pt idx="1780">
                  <c:v>1E-4</c:v>
                </c:pt>
                <c:pt idx="1781">
                  <c:v>1E-4</c:v>
                </c:pt>
                <c:pt idx="1782">
                  <c:v>1E-4</c:v>
                </c:pt>
                <c:pt idx="1783">
                  <c:v>1E-4</c:v>
                </c:pt>
                <c:pt idx="1784">
                  <c:v>1E-4</c:v>
                </c:pt>
                <c:pt idx="1785">
                  <c:v>1E-4</c:v>
                </c:pt>
                <c:pt idx="1786">
                  <c:v>1E-4</c:v>
                </c:pt>
                <c:pt idx="1787">
                  <c:v>1E-4</c:v>
                </c:pt>
                <c:pt idx="1788">
                  <c:v>1E-4</c:v>
                </c:pt>
                <c:pt idx="1789">
                  <c:v>1E-4</c:v>
                </c:pt>
                <c:pt idx="1790">
                  <c:v>1E-4</c:v>
                </c:pt>
                <c:pt idx="1791">
                  <c:v>1E-4</c:v>
                </c:pt>
                <c:pt idx="1792">
                  <c:v>1E-4</c:v>
                </c:pt>
                <c:pt idx="1793">
                  <c:v>1E-4</c:v>
                </c:pt>
                <c:pt idx="1794">
                  <c:v>1E-4</c:v>
                </c:pt>
                <c:pt idx="1795">
                  <c:v>1E-4</c:v>
                </c:pt>
                <c:pt idx="1796">
                  <c:v>1E-4</c:v>
                </c:pt>
                <c:pt idx="1797">
                  <c:v>1E-4</c:v>
                </c:pt>
                <c:pt idx="1798">
                  <c:v>1E-4</c:v>
                </c:pt>
                <c:pt idx="1799">
                  <c:v>1E-4</c:v>
                </c:pt>
                <c:pt idx="1800">
                  <c:v>1E-4</c:v>
                </c:pt>
                <c:pt idx="1801">
                  <c:v>1E-4</c:v>
                </c:pt>
                <c:pt idx="1802">
                  <c:v>1E-4</c:v>
                </c:pt>
                <c:pt idx="1803">
                  <c:v>1E-4</c:v>
                </c:pt>
                <c:pt idx="1804">
                  <c:v>1E-4</c:v>
                </c:pt>
                <c:pt idx="1805">
                  <c:v>1E-4</c:v>
                </c:pt>
                <c:pt idx="1806">
                  <c:v>1E-4</c:v>
                </c:pt>
                <c:pt idx="1807">
                  <c:v>1E-4</c:v>
                </c:pt>
                <c:pt idx="1808">
                  <c:v>1E-4</c:v>
                </c:pt>
                <c:pt idx="1809">
                  <c:v>1E-4</c:v>
                </c:pt>
                <c:pt idx="1810">
                  <c:v>1E-4</c:v>
                </c:pt>
                <c:pt idx="1811">
                  <c:v>1E-4</c:v>
                </c:pt>
                <c:pt idx="1812">
                  <c:v>1E-4</c:v>
                </c:pt>
                <c:pt idx="1813">
                  <c:v>1E-4</c:v>
                </c:pt>
                <c:pt idx="1814">
                  <c:v>1E-4</c:v>
                </c:pt>
                <c:pt idx="1815">
                  <c:v>1E-4</c:v>
                </c:pt>
                <c:pt idx="1816">
                  <c:v>1E-4</c:v>
                </c:pt>
                <c:pt idx="1817">
                  <c:v>1E-4</c:v>
                </c:pt>
                <c:pt idx="1818">
                  <c:v>1E-4</c:v>
                </c:pt>
                <c:pt idx="1819">
                  <c:v>1E-4</c:v>
                </c:pt>
                <c:pt idx="1820">
                  <c:v>1E-4</c:v>
                </c:pt>
                <c:pt idx="1821">
                  <c:v>1E-4</c:v>
                </c:pt>
                <c:pt idx="1822">
                  <c:v>1E-4</c:v>
                </c:pt>
                <c:pt idx="1823">
                  <c:v>1E-4</c:v>
                </c:pt>
                <c:pt idx="1824">
                  <c:v>1.0001</c:v>
                </c:pt>
                <c:pt idx="1825">
                  <c:v>1E-4</c:v>
                </c:pt>
                <c:pt idx="1826">
                  <c:v>1E-4</c:v>
                </c:pt>
                <c:pt idx="1827">
                  <c:v>1E-4</c:v>
                </c:pt>
                <c:pt idx="1828">
                  <c:v>1E-4</c:v>
                </c:pt>
                <c:pt idx="1829">
                  <c:v>1E-4</c:v>
                </c:pt>
                <c:pt idx="1830">
                  <c:v>1E-4</c:v>
                </c:pt>
                <c:pt idx="1831">
                  <c:v>1E-4</c:v>
                </c:pt>
                <c:pt idx="1832">
                  <c:v>1E-4</c:v>
                </c:pt>
                <c:pt idx="1833">
                  <c:v>1E-4</c:v>
                </c:pt>
                <c:pt idx="1834">
                  <c:v>1.0001</c:v>
                </c:pt>
                <c:pt idx="1835">
                  <c:v>1E-4</c:v>
                </c:pt>
                <c:pt idx="1836">
                  <c:v>2.0001000000000002</c:v>
                </c:pt>
                <c:pt idx="1837">
                  <c:v>7.0000999999999998</c:v>
                </c:pt>
                <c:pt idx="1838">
                  <c:v>1.0001</c:v>
                </c:pt>
                <c:pt idx="1839">
                  <c:v>1E-4</c:v>
                </c:pt>
                <c:pt idx="1840">
                  <c:v>1E-4</c:v>
                </c:pt>
                <c:pt idx="1841">
                  <c:v>1E-4</c:v>
                </c:pt>
                <c:pt idx="1842">
                  <c:v>1E-4</c:v>
                </c:pt>
                <c:pt idx="1843">
                  <c:v>1E-4</c:v>
                </c:pt>
                <c:pt idx="1844">
                  <c:v>1E-4</c:v>
                </c:pt>
                <c:pt idx="1845">
                  <c:v>3.0001000000000002</c:v>
                </c:pt>
                <c:pt idx="1846">
                  <c:v>1.0001</c:v>
                </c:pt>
                <c:pt idx="1847">
                  <c:v>1E-4</c:v>
                </c:pt>
                <c:pt idx="1848">
                  <c:v>1E-4</c:v>
                </c:pt>
                <c:pt idx="1849">
                  <c:v>1E-4</c:v>
                </c:pt>
                <c:pt idx="1850">
                  <c:v>1E-4</c:v>
                </c:pt>
                <c:pt idx="1851">
                  <c:v>1E-4</c:v>
                </c:pt>
                <c:pt idx="1852">
                  <c:v>1E-4</c:v>
                </c:pt>
                <c:pt idx="1853">
                  <c:v>1.0001</c:v>
                </c:pt>
                <c:pt idx="1854">
                  <c:v>1E-4</c:v>
                </c:pt>
                <c:pt idx="1855">
                  <c:v>1.0001</c:v>
                </c:pt>
                <c:pt idx="1856">
                  <c:v>1E-4</c:v>
                </c:pt>
                <c:pt idx="1857">
                  <c:v>1E-4</c:v>
                </c:pt>
                <c:pt idx="1858">
                  <c:v>1.0001</c:v>
                </c:pt>
                <c:pt idx="1859">
                  <c:v>1E-4</c:v>
                </c:pt>
                <c:pt idx="1860">
                  <c:v>1.0001</c:v>
                </c:pt>
                <c:pt idx="1861">
                  <c:v>1E-4</c:v>
                </c:pt>
                <c:pt idx="1862">
                  <c:v>1E-4</c:v>
                </c:pt>
                <c:pt idx="1863">
                  <c:v>1E-4</c:v>
                </c:pt>
                <c:pt idx="1864">
                  <c:v>1E-4</c:v>
                </c:pt>
                <c:pt idx="1865">
                  <c:v>1E-4</c:v>
                </c:pt>
                <c:pt idx="1866">
                  <c:v>1E-4</c:v>
                </c:pt>
                <c:pt idx="1867">
                  <c:v>1E-4</c:v>
                </c:pt>
                <c:pt idx="1868">
                  <c:v>1E-4</c:v>
                </c:pt>
                <c:pt idx="1869">
                  <c:v>1E-4</c:v>
                </c:pt>
                <c:pt idx="1870">
                  <c:v>1E-4</c:v>
                </c:pt>
                <c:pt idx="1871">
                  <c:v>1E-4</c:v>
                </c:pt>
                <c:pt idx="1872">
                  <c:v>1E-4</c:v>
                </c:pt>
                <c:pt idx="1873">
                  <c:v>1E-4</c:v>
                </c:pt>
                <c:pt idx="1874">
                  <c:v>1E-4</c:v>
                </c:pt>
                <c:pt idx="1875">
                  <c:v>1E-4</c:v>
                </c:pt>
                <c:pt idx="1876">
                  <c:v>1.0001</c:v>
                </c:pt>
                <c:pt idx="1877">
                  <c:v>1E-4</c:v>
                </c:pt>
                <c:pt idx="1878">
                  <c:v>1E-4</c:v>
                </c:pt>
                <c:pt idx="1879">
                  <c:v>1E-4</c:v>
                </c:pt>
                <c:pt idx="1880">
                  <c:v>1E-4</c:v>
                </c:pt>
                <c:pt idx="1881">
                  <c:v>1E-4</c:v>
                </c:pt>
                <c:pt idx="1882">
                  <c:v>1E-4</c:v>
                </c:pt>
                <c:pt idx="1883">
                  <c:v>1E-4</c:v>
                </c:pt>
                <c:pt idx="1884">
                  <c:v>1E-4</c:v>
                </c:pt>
                <c:pt idx="1885">
                  <c:v>1E-4</c:v>
                </c:pt>
                <c:pt idx="1886">
                  <c:v>1E-4</c:v>
                </c:pt>
                <c:pt idx="1887">
                  <c:v>1E-4</c:v>
                </c:pt>
                <c:pt idx="1888">
                  <c:v>1E-4</c:v>
                </c:pt>
                <c:pt idx="1889">
                  <c:v>1E-4</c:v>
                </c:pt>
                <c:pt idx="1890">
                  <c:v>1E-4</c:v>
                </c:pt>
                <c:pt idx="1891">
                  <c:v>1E-4</c:v>
                </c:pt>
                <c:pt idx="1892">
                  <c:v>1E-4</c:v>
                </c:pt>
                <c:pt idx="1893">
                  <c:v>1E-4</c:v>
                </c:pt>
                <c:pt idx="1894">
                  <c:v>2.0001000000000002</c:v>
                </c:pt>
                <c:pt idx="1895">
                  <c:v>1E-4</c:v>
                </c:pt>
                <c:pt idx="1896">
                  <c:v>1E-4</c:v>
                </c:pt>
                <c:pt idx="1897">
                  <c:v>1.0001</c:v>
                </c:pt>
                <c:pt idx="1898">
                  <c:v>1E-4</c:v>
                </c:pt>
                <c:pt idx="1899">
                  <c:v>1E-4</c:v>
                </c:pt>
                <c:pt idx="1900">
                  <c:v>1E-4</c:v>
                </c:pt>
                <c:pt idx="1901">
                  <c:v>1E-4</c:v>
                </c:pt>
                <c:pt idx="1902">
                  <c:v>1E-4</c:v>
                </c:pt>
                <c:pt idx="1903">
                  <c:v>2.0001000000000002</c:v>
                </c:pt>
                <c:pt idx="1904">
                  <c:v>1E-4</c:v>
                </c:pt>
                <c:pt idx="1905">
                  <c:v>1.0001</c:v>
                </c:pt>
                <c:pt idx="1906">
                  <c:v>1E-4</c:v>
                </c:pt>
                <c:pt idx="1907">
                  <c:v>1E-4</c:v>
                </c:pt>
                <c:pt idx="1908">
                  <c:v>1E-4</c:v>
                </c:pt>
                <c:pt idx="1909">
                  <c:v>1E-4</c:v>
                </c:pt>
                <c:pt idx="1910">
                  <c:v>1E-4</c:v>
                </c:pt>
                <c:pt idx="1911">
                  <c:v>1E-4</c:v>
                </c:pt>
                <c:pt idx="1912">
                  <c:v>1E-4</c:v>
                </c:pt>
                <c:pt idx="1913">
                  <c:v>1E-4</c:v>
                </c:pt>
                <c:pt idx="1914">
                  <c:v>1.0001</c:v>
                </c:pt>
                <c:pt idx="1915">
                  <c:v>1E-4</c:v>
                </c:pt>
                <c:pt idx="1916">
                  <c:v>1E-4</c:v>
                </c:pt>
                <c:pt idx="1917">
                  <c:v>1E-4</c:v>
                </c:pt>
                <c:pt idx="1918">
                  <c:v>1E-4</c:v>
                </c:pt>
                <c:pt idx="1919">
                  <c:v>1E-4</c:v>
                </c:pt>
                <c:pt idx="1920">
                  <c:v>1E-4</c:v>
                </c:pt>
                <c:pt idx="1921">
                  <c:v>1E-4</c:v>
                </c:pt>
                <c:pt idx="1922">
                  <c:v>1E-4</c:v>
                </c:pt>
                <c:pt idx="1923">
                  <c:v>1E-4</c:v>
                </c:pt>
                <c:pt idx="1924">
                  <c:v>1E-4</c:v>
                </c:pt>
                <c:pt idx="1925">
                  <c:v>1E-4</c:v>
                </c:pt>
                <c:pt idx="1926">
                  <c:v>1E-4</c:v>
                </c:pt>
                <c:pt idx="1927">
                  <c:v>1E-4</c:v>
                </c:pt>
                <c:pt idx="1928">
                  <c:v>1E-4</c:v>
                </c:pt>
                <c:pt idx="1929">
                  <c:v>1.0001</c:v>
                </c:pt>
                <c:pt idx="1930">
                  <c:v>1E-4</c:v>
                </c:pt>
                <c:pt idx="1931">
                  <c:v>1.0001</c:v>
                </c:pt>
                <c:pt idx="1932">
                  <c:v>1E-4</c:v>
                </c:pt>
                <c:pt idx="1933">
                  <c:v>1E-4</c:v>
                </c:pt>
                <c:pt idx="1934">
                  <c:v>1E-4</c:v>
                </c:pt>
                <c:pt idx="1935">
                  <c:v>1E-4</c:v>
                </c:pt>
                <c:pt idx="1936">
                  <c:v>1.0001</c:v>
                </c:pt>
                <c:pt idx="1937">
                  <c:v>1E-4</c:v>
                </c:pt>
                <c:pt idx="1938">
                  <c:v>1E-4</c:v>
                </c:pt>
                <c:pt idx="1939">
                  <c:v>1E-4</c:v>
                </c:pt>
                <c:pt idx="1940">
                  <c:v>1E-4</c:v>
                </c:pt>
                <c:pt idx="1941">
                  <c:v>1E-4</c:v>
                </c:pt>
                <c:pt idx="1942">
                  <c:v>1E-4</c:v>
                </c:pt>
                <c:pt idx="1943">
                  <c:v>1E-4</c:v>
                </c:pt>
                <c:pt idx="1944">
                  <c:v>1E-4</c:v>
                </c:pt>
                <c:pt idx="1945">
                  <c:v>1E-4</c:v>
                </c:pt>
                <c:pt idx="1946">
                  <c:v>1E-4</c:v>
                </c:pt>
                <c:pt idx="1947">
                  <c:v>1E-4</c:v>
                </c:pt>
                <c:pt idx="1948">
                  <c:v>1E-4</c:v>
                </c:pt>
                <c:pt idx="1949">
                  <c:v>1E-4</c:v>
                </c:pt>
                <c:pt idx="1950">
                  <c:v>1E-4</c:v>
                </c:pt>
                <c:pt idx="1951">
                  <c:v>1E-4</c:v>
                </c:pt>
                <c:pt idx="1952">
                  <c:v>1E-4</c:v>
                </c:pt>
                <c:pt idx="1953">
                  <c:v>1E-4</c:v>
                </c:pt>
                <c:pt idx="1954">
                  <c:v>1E-4</c:v>
                </c:pt>
                <c:pt idx="1955">
                  <c:v>1E-4</c:v>
                </c:pt>
                <c:pt idx="1956">
                  <c:v>1E-4</c:v>
                </c:pt>
                <c:pt idx="1957">
                  <c:v>1E-4</c:v>
                </c:pt>
                <c:pt idx="1958">
                  <c:v>1E-4</c:v>
                </c:pt>
                <c:pt idx="1959">
                  <c:v>1E-4</c:v>
                </c:pt>
                <c:pt idx="1960">
                  <c:v>1E-4</c:v>
                </c:pt>
                <c:pt idx="1961">
                  <c:v>1E-4</c:v>
                </c:pt>
                <c:pt idx="1962">
                  <c:v>1E-4</c:v>
                </c:pt>
                <c:pt idx="1963">
                  <c:v>1.0001</c:v>
                </c:pt>
                <c:pt idx="1964">
                  <c:v>1E-4</c:v>
                </c:pt>
                <c:pt idx="1965">
                  <c:v>1.0001</c:v>
                </c:pt>
                <c:pt idx="1966">
                  <c:v>1E-4</c:v>
                </c:pt>
                <c:pt idx="1967">
                  <c:v>1.0001</c:v>
                </c:pt>
                <c:pt idx="1968">
                  <c:v>6.0000999999999998</c:v>
                </c:pt>
                <c:pt idx="1969">
                  <c:v>17.0001</c:v>
                </c:pt>
                <c:pt idx="1970">
                  <c:v>9.0000999999999998</c:v>
                </c:pt>
                <c:pt idx="1971">
                  <c:v>34.000100000000003</c:v>
                </c:pt>
                <c:pt idx="1972">
                  <c:v>3.0001000000000002</c:v>
                </c:pt>
                <c:pt idx="1973">
                  <c:v>1E-4</c:v>
                </c:pt>
                <c:pt idx="1974">
                  <c:v>1.0001</c:v>
                </c:pt>
                <c:pt idx="1975">
                  <c:v>1E-4</c:v>
                </c:pt>
                <c:pt idx="1976">
                  <c:v>1E-4</c:v>
                </c:pt>
                <c:pt idx="1977">
                  <c:v>1E-4</c:v>
                </c:pt>
                <c:pt idx="1978">
                  <c:v>1E-4</c:v>
                </c:pt>
                <c:pt idx="1979">
                  <c:v>1E-4</c:v>
                </c:pt>
                <c:pt idx="1980">
                  <c:v>1E-4</c:v>
                </c:pt>
                <c:pt idx="1981">
                  <c:v>1E-4</c:v>
                </c:pt>
                <c:pt idx="1982">
                  <c:v>1E-4</c:v>
                </c:pt>
                <c:pt idx="1983">
                  <c:v>1E-4</c:v>
                </c:pt>
                <c:pt idx="1984">
                  <c:v>1E-4</c:v>
                </c:pt>
                <c:pt idx="1985">
                  <c:v>1E-4</c:v>
                </c:pt>
                <c:pt idx="1986">
                  <c:v>1E-4</c:v>
                </c:pt>
                <c:pt idx="1987">
                  <c:v>1E-4</c:v>
                </c:pt>
                <c:pt idx="1988">
                  <c:v>1E-4</c:v>
                </c:pt>
                <c:pt idx="1989">
                  <c:v>1E-4</c:v>
                </c:pt>
                <c:pt idx="1990">
                  <c:v>1E-4</c:v>
                </c:pt>
                <c:pt idx="1991">
                  <c:v>1E-4</c:v>
                </c:pt>
                <c:pt idx="1992">
                  <c:v>1E-4</c:v>
                </c:pt>
                <c:pt idx="1993">
                  <c:v>1E-4</c:v>
                </c:pt>
                <c:pt idx="1994">
                  <c:v>1E-4</c:v>
                </c:pt>
                <c:pt idx="1995">
                  <c:v>1E-4</c:v>
                </c:pt>
                <c:pt idx="1996">
                  <c:v>1E-4</c:v>
                </c:pt>
                <c:pt idx="1997">
                  <c:v>1E-4</c:v>
                </c:pt>
                <c:pt idx="1998">
                  <c:v>2.0001000000000002</c:v>
                </c:pt>
                <c:pt idx="1999">
                  <c:v>1E-4</c:v>
                </c:pt>
                <c:pt idx="2000">
                  <c:v>1E-4</c:v>
                </c:pt>
                <c:pt idx="2001">
                  <c:v>1E-4</c:v>
                </c:pt>
                <c:pt idx="2002">
                  <c:v>1E-4</c:v>
                </c:pt>
                <c:pt idx="2003">
                  <c:v>1E-4</c:v>
                </c:pt>
                <c:pt idx="2004">
                  <c:v>1E-4</c:v>
                </c:pt>
                <c:pt idx="2005">
                  <c:v>1E-4</c:v>
                </c:pt>
                <c:pt idx="2006">
                  <c:v>1E-4</c:v>
                </c:pt>
                <c:pt idx="2007">
                  <c:v>1E-4</c:v>
                </c:pt>
                <c:pt idx="2008">
                  <c:v>1.0001</c:v>
                </c:pt>
                <c:pt idx="2009">
                  <c:v>1E-4</c:v>
                </c:pt>
                <c:pt idx="2010">
                  <c:v>1E-4</c:v>
                </c:pt>
                <c:pt idx="2011">
                  <c:v>1E-4</c:v>
                </c:pt>
                <c:pt idx="2012">
                  <c:v>1E-4</c:v>
                </c:pt>
                <c:pt idx="2013">
                  <c:v>1E-4</c:v>
                </c:pt>
                <c:pt idx="2014">
                  <c:v>1E-4</c:v>
                </c:pt>
                <c:pt idx="2015">
                  <c:v>1E-4</c:v>
                </c:pt>
                <c:pt idx="2016">
                  <c:v>1E-4</c:v>
                </c:pt>
                <c:pt idx="2017">
                  <c:v>1E-4</c:v>
                </c:pt>
                <c:pt idx="2018">
                  <c:v>1E-4</c:v>
                </c:pt>
                <c:pt idx="2019">
                  <c:v>1E-4</c:v>
                </c:pt>
                <c:pt idx="2020">
                  <c:v>1E-4</c:v>
                </c:pt>
                <c:pt idx="2021">
                  <c:v>1E-4</c:v>
                </c:pt>
                <c:pt idx="2022">
                  <c:v>1E-4</c:v>
                </c:pt>
                <c:pt idx="2023">
                  <c:v>1E-4</c:v>
                </c:pt>
                <c:pt idx="2024">
                  <c:v>1E-4</c:v>
                </c:pt>
                <c:pt idx="2025">
                  <c:v>1E-4</c:v>
                </c:pt>
                <c:pt idx="2026">
                  <c:v>1E-4</c:v>
                </c:pt>
                <c:pt idx="2027">
                  <c:v>1E-4</c:v>
                </c:pt>
                <c:pt idx="2028">
                  <c:v>1E-4</c:v>
                </c:pt>
                <c:pt idx="2029">
                  <c:v>1E-4</c:v>
                </c:pt>
                <c:pt idx="2030">
                  <c:v>1E-4</c:v>
                </c:pt>
                <c:pt idx="2031">
                  <c:v>1E-4</c:v>
                </c:pt>
                <c:pt idx="2032">
                  <c:v>1.0001</c:v>
                </c:pt>
                <c:pt idx="2033">
                  <c:v>1E-4</c:v>
                </c:pt>
                <c:pt idx="2034">
                  <c:v>1E-4</c:v>
                </c:pt>
                <c:pt idx="2035">
                  <c:v>1E-4</c:v>
                </c:pt>
                <c:pt idx="2036">
                  <c:v>1E-4</c:v>
                </c:pt>
                <c:pt idx="2037">
                  <c:v>1E-4</c:v>
                </c:pt>
                <c:pt idx="2038">
                  <c:v>1E-4</c:v>
                </c:pt>
                <c:pt idx="2039">
                  <c:v>1E-4</c:v>
                </c:pt>
                <c:pt idx="2040">
                  <c:v>1E-4</c:v>
                </c:pt>
                <c:pt idx="2041">
                  <c:v>1E-4</c:v>
                </c:pt>
                <c:pt idx="2042">
                  <c:v>1E-4</c:v>
                </c:pt>
                <c:pt idx="2043">
                  <c:v>1E-4</c:v>
                </c:pt>
                <c:pt idx="2044">
                  <c:v>1E-4</c:v>
                </c:pt>
                <c:pt idx="2045">
                  <c:v>1.0001</c:v>
                </c:pt>
                <c:pt idx="2046">
                  <c:v>1E-4</c:v>
                </c:pt>
                <c:pt idx="2047">
                  <c:v>1.0001</c:v>
                </c:pt>
                <c:pt idx="2048">
                  <c:v>1E-4</c:v>
                </c:pt>
                <c:pt idx="2049">
                  <c:v>1E-4</c:v>
                </c:pt>
                <c:pt idx="2050">
                  <c:v>1E-4</c:v>
                </c:pt>
                <c:pt idx="2051">
                  <c:v>1E-4</c:v>
                </c:pt>
                <c:pt idx="2052">
                  <c:v>1E-4</c:v>
                </c:pt>
                <c:pt idx="2053">
                  <c:v>1E-4</c:v>
                </c:pt>
                <c:pt idx="2054">
                  <c:v>1E-4</c:v>
                </c:pt>
                <c:pt idx="2055">
                  <c:v>1E-4</c:v>
                </c:pt>
                <c:pt idx="2056">
                  <c:v>1E-4</c:v>
                </c:pt>
                <c:pt idx="2057">
                  <c:v>1E-4</c:v>
                </c:pt>
                <c:pt idx="2058">
                  <c:v>1E-4</c:v>
                </c:pt>
                <c:pt idx="2059">
                  <c:v>1E-4</c:v>
                </c:pt>
                <c:pt idx="2060">
                  <c:v>1E-4</c:v>
                </c:pt>
                <c:pt idx="2061">
                  <c:v>1E-4</c:v>
                </c:pt>
                <c:pt idx="2062">
                  <c:v>1E-4</c:v>
                </c:pt>
                <c:pt idx="2063">
                  <c:v>1E-4</c:v>
                </c:pt>
                <c:pt idx="2064">
                  <c:v>1E-4</c:v>
                </c:pt>
                <c:pt idx="2065">
                  <c:v>1E-4</c:v>
                </c:pt>
                <c:pt idx="2066">
                  <c:v>1E-4</c:v>
                </c:pt>
                <c:pt idx="2067">
                  <c:v>1E-4</c:v>
                </c:pt>
                <c:pt idx="2068">
                  <c:v>1E-4</c:v>
                </c:pt>
                <c:pt idx="2069">
                  <c:v>1E-4</c:v>
                </c:pt>
                <c:pt idx="2070">
                  <c:v>1E-4</c:v>
                </c:pt>
                <c:pt idx="2071">
                  <c:v>1E-4</c:v>
                </c:pt>
                <c:pt idx="2072">
                  <c:v>1E-4</c:v>
                </c:pt>
                <c:pt idx="2073">
                  <c:v>1E-4</c:v>
                </c:pt>
                <c:pt idx="2074">
                  <c:v>1E-4</c:v>
                </c:pt>
                <c:pt idx="2075">
                  <c:v>1E-4</c:v>
                </c:pt>
                <c:pt idx="2076">
                  <c:v>1.0001</c:v>
                </c:pt>
                <c:pt idx="2077">
                  <c:v>1E-4</c:v>
                </c:pt>
                <c:pt idx="2078">
                  <c:v>1E-4</c:v>
                </c:pt>
                <c:pt idx="2079">
                  <c:v>1.0001</c:v>
                </c:pt>
                <c:pt idx="2080">
                  <c:v>1E-4</c:v>
                </c:pt>
                <c:pt idx="2081">
                  <c:v>1E-4</c:v>
                </c:pt>
                <c:pt idx="2082">
                  <c:v>1E-4</c:v>
                </c:pt>
                <c:pt idx="2083">
                  <c:v>1E-4</c:v>
                </c:pt>
                <c:pt idx="2084">
                  <c:v>1E-4</c:v>
                </c:pt>
                <c:pt idx="2085">
                  <c:v>1E-4</c:v>
                </c:pt>
                <c:pt idx="2086">
                  <c:v>1E-4</c:v>
                </c:pt>
                <c:pt idx="2087">
                  <c:v>1E-4</c:v>
                </c:pt>
                <c:pt idx="2088">
                  <c:v>1E-4</c:v>
                </c:pt>
                <c:pt idx="2089">
                  <c:v>1E-4</c:v>
                </c:pt>
                <c:pt idx="2090">
                  <c:v>1E-4</c:v>
                </c:pt>
                <c:pt idx="2091">
                  <c:v>1E-4</c:v>
                </c:pt>
                <c:pt idx="2092">
                  <c:v>1E-4</c:v>
                </c:pt>
                <c:pt idx="2093">
                  <c:v>1.0001</c:v>
                </c:pt>
                <c:pt idx="2094">
                  <c:v>1E-4</c:v>
                </c:pt>
                <c:pt idx="2095">
                  <c:v>1.0001</c:v>
                </c:pt>
                <c:pt idx="2096">
                  <c:v>28.0001</c:v>
                </c:pt>
                <c:pt idx="2097">
                  <c:v>46.000100000000003</c:v>
                </c:pt>
                <c:pt idx="2098">
                  <c:v>62.000100000000003</c:v>
                </c:pt>
                <c:pt idx="2099">
                  <c:v>40.000100000000003</c:v>
                </c:pt>
                <c:pt idx="2100">
                  <c:v>15.0001</c:v>
                </c:pt>
                <c:pt idx="2101">
                  <c:v>1E-4</c:v>
                </c:pt>
                <c:pt idx="2102">
                  <c:v>1E-4</c:v>
                </c:pt>
                <c:pt idx="2103">
                  <c:v>1E-4</c:v>
                </c:pt>
                <c:pt idx="2104">
                  <c:v>1E-4</c:v>
                </c:pt>
                <c:pt idx="2105">
                  <c:v>1.0001</c:v>
                </c:pt>
                <c:pt idx="2106">
                  <c:v>1E-4</c:v>
                </c:pt>
                <c:pt idx="2107">
                  <c:v>1E-4</c:v>
                </c:pt>
                <c:pt idx="2108">
                  <c:v>1E-4</c:v>
                </c:pt>
                <c:pt idx="2109">
                  <c:v>1.0001</c:v>
                </c:pt>
                <c:pt idx="2110">
                  <c:v>1E-4</c:v>
                </c:pt>
                <c:pt idx="2111">
                  <c:v>1E-4</c:v>
                </c:pt>
                <c:pt idx="2112">
                  <c:v>1.0001</c:v>
                </c:pt>
                <c:pt idx="2113">
                  <c:v>1E-4</c:v>
                </c:pt>
                <c:pt idx="2114">
                  <c:v>1E-4</c:v>
                </c:pt>
                <c:pt idx="2115">
                  <c:v>1E-4</c:v>
                </c:pt>
                <c:pt idx="2116">
                  <c:v>1E-4</c:v>
                </c:pt>
                <c:pt idx="2117">
                  <c:v>1E-4</c:v>
                </c:pt>
                <c:pt idx="2118">
                  <c:v>1.0001</c:v>
                </c:pt>
                <c:pt idx="2119">
                  <c:v>1.0001</c:v>
                </c:pt>
                <c:pt idx="2120">
                  <c:v>1E-4</c:v>
                </c:pt>
                <c:pt idx="2121">
                  <c:v>1E-4</c:v>
                </c:pt>
                <c:pt idx="2122">
                  <c:v>1E-4</c:v>
                </c:pt>
                <c:pt idx="2123">
                  <c:v>1E-4</c:v>
                </c:pt>
                <c:pt idx="2124">
                  <c:v>1E-4</c:v>
                </c:pt>
                <c:pt idx="2125">
                  <c:v>1E-4</c:v>
                </c:pt>
                <c:pt idx="2126">
                  <c:v>1.0001</c:v>
                </c:pt>
                <c:pt idx="2127">
                  <c:v>1E-4</c:v>
                </c:pt>
                <c:pt idx="2128">
                  <c:v>1E-4</c:v>
                </c:pt>
                <c:pt idx="2129">
                  <c:v>1E-4</c:v>
                </c:pt>
                <c:pt idx="2130">
                  <c:v>1E-4</c:v>
                </c:pt>
                <c:pt idx="2131">
                  <c:v>1E-4</c:v>
                </c:pt>
                <c:pt idx="2132">
                  <c:v>1E-4</c:v>
                </c:pt>
                <c:pt idx="2133">
                  <c:v>1E-4</c:v>
                </c:pt>
                <c:pt idx="2134">
                  <c:v>1.0001</c:v>
                </c:pt>
                <c:pt idx="2135">
                  <c:v>1E-4</c:v>
                </c:pt>
                <c:pt idx="2136">
                  <c:v>1E-4</c:v>
                </c:pt>
                <c:pt idx="2137">
                  <c:v>1E-4</c:v>
                </c:pt>
                <c:pt idx="2138">
                  <c:v>1E-4</c:v>
                </c:pt>
                <c:pt idx="2139">
                  <c:v>1E-4</c:v>
                </c:pt>
                <c:pt idx="2140">
                  <c:v>1E-4</c:v>
                </c:pt>
                <c:pt idx="2141">
                  <c:v>1E-4</c:v>
                </c:pt>
                <c:pt idx="2142">
                  <c:v>1E-4</c:v>
                </c:pt>
                <c:pt idx="2143">
                  <c:v>1.0001</c:v>
                </c:pt>
                <c:pt idx="2144">
                  <c:v>1E-4</c:v>
                </c:pt>
                <c:pt idx="2145">
                  <c:v>1E-4</c:v>
                </c:pt>
                <c:pt idx="2146">
                  <c:v>1E-4</c:v>
                </c:pt>
                <c:pt idx="2147">
                  <c:v>1E-4</c:v>
                </c:pt>
                <c:pt idx="2148">
                  <c:v>1.0001</c:v>
                </c:pt>
                <c:pt idx="2149">
                  <c:v>1E-4</c:v>
                </c:pt>
                <c:pt idx="2150">
                  <c:v>1E-4</c:v>
                </c:pt>
                <c:pt idx="2151">
                  <c:v>1E-4</c:v>
                </c:pt>
                <c:pt idx="2152">
                  <c:v>1E-4</c:v>
                </c:pt>
                <c:pt idx="2153">
                  <c:v>1E-4</c:v>
                </c:pt>
                <c:pt idx="2154">
                  <c:v>1E-4</c:v>
                </c:pt>
                <c:pt idx="2155">
                  <c:v>1.0001</c:v>
                </c:pt>
                <c:pt idx="2156">
                  <c:v>1E-4</c:v>
                </c:pt>
                <c:pt idx="2157">
                  <c:v>1E-4</c:v>
                </c:pt>
                <c:pt idx="2158">
                  <c:v>1E-4</c:v>
                </c:pt>
                <c:pt idx="2159">
                  <c:v>1E-4</c:v>
                </c:pt>
                <c:pt idx="2160">
                  <c:v>2.0001000000000002</c:v>
                </c:pt>
                <c:pt idx="2161">
                  <c:v>1E-4</c:v>
                </c:pt>
                <c:pt idx="2162">
                  <c:v>1E-4</c:v>
                </c:pt>
                <c:pt idx="2163">
                  <c:v>1E-4</c:v>
                </c:pt>
                <c:pt idx="2164">
                  <c:v>1E-4</c:v>
                </c:pt>
                <c:pt idx="2165">
                  <c:v>1E-4</c:v>
                </c:pt>
                <c:pt idx="2166">
                  <c:v>1E-4</c:v>
                </c:pt>
                <c:pt idx="2167">
                  <c:v>1E-4</c:v>
                </c:pt>
                <c:pt idx="2168">
                  <c:v>1.0001</c:v>
                </c:pt>
                <c:pt idx="2169">
                  <c:v>1E-4</c:v>
                </c:pt>
                <c:pt idx="2170">
                  <c:v>1E-4</c:v>
                </c:pt>
                <c:pt idx="2171">
                  <c:v>1E-4</c:v>
                </c:pt>
                <c:pt idx="2172">
                  <c:v>1E-4</c:v>
                </c:pt>
                <c:pt idx="2173">
                  <c:v>1E-4</c:v>
                </c:pt>
                <c:pt idx="2174">
                  <c:v>1.0001</c:v>
                </c:pt>
                <c:pt idx="2175">
                  <c:v>1.0001</c:v>
                </c:pt>
                <c:pt idx="2176">
                  <c:v>1E-4</c:v>
                </c:pt>
                <c:pt idx="2177">
                  <c:v>1E-4</c:v>
                </c:pt>
                <c:pt idx="2178">
                  <c:v>1.0001</c:v>
                </c:pt>
                <c:pt idx="2179">
                  <c:v>1E-4</c:v>
                </c:pt>
                <c:pt idx="2180">
                  <c:v>1E-4</c:v>
                </c:pt>
                <c:pt idx="2181">
                  <c:v>1.0001</c:v>
                </c:pt>
                <c:pt idx="2182">
                  <c:v>1E-4</c:v>
                </c:pt>
                <c:pt idx="2183">
                  <c:v>1E-4</c:v>
                </c:pt>
                <c:pt idx="2184">
                  <c:v>1E-4</c:v>
                </c:pt>
                <c:pt idx="2185">
                  <c:v>1E-4</c:v>
                </c:pt>
                <c:pt idx="2186">
                  <c:v>1E-4</c:v>
                </c:pt>
                <c:pt idx="2187">
                  <c:v>1E-4</c:v>
                </c:pt>
                <c:pt idx="2188">
                  <c:v>1E-4</c:v>
                </c:pt>
                <c:pt idx="2189">
                  <c:v>1E-4</c:v>
                </c:pt>
                <c:pt idx="2190">
                  <c:v>1E-4</c:v>
                </c:pt>
                <c:pt idx="2191">
                  <c:v>1E-4</c:v>
                </c:pt>
                <c:pt idx="2192">
                  <c:v>1.0001</c:v>
                </c:pt>
                <c:pt idx="2193">
                  <c:v>1E-4</c:v>
                </c:pt>
                <c:pt idx="2194">
                  <c:v>1E-4</c:v>
                </c:pt>
                <c:pt idx="2195">
                  <c:v>1E-4</c:v>
                </c:pt>
                <c:pt idx="2196">
                  <c:v>1.0001</c:v>
                </c:pt>
                <c:pt idx="2197">
                  <c:v>1E-4</c:v>
                </c:pt>
                <c:pt idx="2198">
                  <c:v>1E-4</c:v>
                </c:pt>
                <c:pt idx="2199">
                  <c:v>1E-4</c:v>
                </c:pt>
                <c:pt idx="2200">
                  <c:v>1E-4</c:v>
                </c:pt>
                <c:pt idx="2201">
                  <c:v>1E-4</c:v>
                </c:pt>
                <c:pt idx="2202">
                  <c:v>1E-4</c:v>
                </c:pt>
                <c:pt idx="2203">
                  <c:v>1E-4</c:v>
                </c:pt>
                <c:pt idx="2204">
                  <c:v>1.0001</c:v>
                </c:pt>
                <c:pt idx="2205">
                  <c:v>1E-4</c:v>
                </c:pt>
                <c:pt idx="2206">
                  <c:v>1E-4</c:v>
                </c:pt>
                <c:pt idx="2207">
                  <c:v>1E-4</c:v>
                </c:pt>
                <c:pt idx="2208">
                  <c:v>1E-4</c:v>
                </c:pt>
                <c:pt idx="2209">
                  <c:v>1E-4</c:v>
                </c:pt>
                <c:pt idx="2210">
                  <c:v>1.0001</c:v>
                </c:pt>
                <c:pt idx="2211">
                  <c:v>1E-4</c:v>
                </c:pt>
                <c:pt idx="2212">
                  <c:v>2.0001000000000002</c:v>
                </c:pt>
                <c:pt idx="2213">
                  <c:v>1E-4</c:v>
                </c:pt>
                <c:pt idx="2214">
                  <c:v>1E-4</c:v>
                </c:pt>
                <c:pt idx="2215">
                  <c:v>10.0001</c:v>
                </c:pt>
                <c:pt idx="2216">
                  <c:v>20.0001</c:v>
                </c:pt>
                <c:pt idx="2217">
                  <c:v>57.000100000000003</c:v>
                </c:pt>
                <c:pt idx="2218">
                  <c:v>43.000100000000003</c:v>
                </c:pt>
                <c:pt idx="2219">
                  <c:v>11.0001</c:v>
                </c:pt>
                <c:pt idx="2220">
                  <c:v>1.0001</c:v>
                </c:pt>
                <c:pt idx="2221">
                  <c:v>3.0001000000000002</c:v>
                </c:pt>
                <c:pt idx="2222">
                  <c:v>1.0001</c:v>
                </c:pt>
                <c:pt idx="2223">
                  <c:v>1.0001</c:v>
                </c:pt>
                <c:pt idx="2224">
                  <c:v>1.0001</c:v>
                </c:pt>
                <c:pt idx="2225">
                  <c:v>1E-4</c:v>
                </c:pt>
                <c:pt idx="2226">
                  <c:v>1E-4</c:v>
                </c:pt>
                <c:pt idx="2227">
                  <c:v>1E-4</c:v>
                </c:pt>
                <c:pt idx="2228">
                  <c:v>1E-4</c:v>
                </c:pt>
                <c:pt idx="2229">
                  <c:v>1E-4</c:v>
                </c:pt>
                <c:pt idx="2230">
                  <c:v>1.0001</c:v>
                </c:pt>
                <c:pt idx="2231">
                  <c:v>1E-4</c:v>
                </c:pt>
                <c:pt idx="2232">
                  <c:v>1E-4</c:v>
                </c:pt>
                <c:pt idx="2233">
                  <c:v>1E-4</c:v>
                </c:pt>
                <c:pt idx="2234">
                  <c:v>1.0001</c:v>
                </c:pt>
                <c:pt idx="2235">
                  <c:v>1E-4</c:v>
                </c:pt>
                <c:pt idx="2236">
                  <c:v>1E-4</c:v>
                </c:pt>
                <c:pt idx="2237">
                  <c:v>1E-4</c:v>
                </c:pt>
                <c:pt idx="2238">
                  <c:v>1E-4</c:v>
                </c:pt>
                <c:pt idx="2239">
                  <c:v>1E-4</c:v>
                </c:pt>
                <c:pt idx="2240">
                  <c:v>1E-4</c:v>
                </c:pt>
                <c:pt idx="2241">
                  <c:v>1E-4</c:v>
                </c:pt>
                <c:pt idx="2242">
                  <c:v>1E-4</c:v>
                </c:pt>
                <c:pt idx="2243">
                  <c:v>1E-4</c:v>
                </c:pt>
                <c:pt idx="2244">
                  <c:v>1E-4</c:v>
                </c:pt>
                <c:pt idx="2245">
                  <c:v>1E-4</c:v>
                </c:pt>
                <c:pt idx="2246">
                  <c:v>1E-4</c:v>
                </c:pt>
                <c:pt idx="2247">
                  <c:v>1E-4</c:v>
                </c:pt>
                <c:pt idx="2248">
                  <c:v>1E-4</c:v>
                </c:pt>
                <c:pt idx="2249">
                  <c:v>1E-4</c:v>
                </c:pt>
                <c:pt idx="2250">
                  <c:v>1E-4</c:v>
                </c:pt>
                <c:pt idx="2251">
                  <c:v>1E-4</c:v>
                </c:pt>
                <c:pt idx="2252">
                  <c:v>1E-4</c:v>
                </c:pt>
                <c:pt idx="2253">
                  <c:v>1E-4</c:v>
                </c:pt>
                <c:pt idx="2254">
                  <c:v>1E-4</c:v>
                </c:pt>
                <c:pt idx="2255">
                  <c:v>1E-4</c:v>
                </c:pt>
                <c:pt idx="2256">
                  <c:v>1E-4</c:v>
                </c:pt>
                <c:pt idx="2257">
                  <c:v>1E-4</c:v>
                </c:pt>
                <c:pt idx="2258">
                  <c:v>1E-4</c:v>
                </c:pt>
                <c:pt idx="2259">
                  <c:v>1E-4</c:v>
                </c:pt>
                <c:pt idx="2260">
                  <c:v>1E-4</c:v>
                </c:pt>
                <c:pt idx="2261">
                  <c:v>1E-4</c:v>
                </c:pt>
                <c:pt idx="2262">
                  <c:v>1E-4</c:v>
                </c:pt>
                <c:pt idx="2263">
                  <c:v>1E-4</c:v>
                </c:pt>
                <c:pt idx="2264">
                  <c:v>2.0001000000000002</c:v>
                </c:pt>
                <c:pt idx="2265">
                  <c:v>1E-4</c:v>
                </c:pt>
                <c:pt idx="2266">
                  <c:v>1E-4</c:v>
                </c:pt>
                <c:pt idx="2267">
                  <c:v>1E-4</c:v>
                </c:pt>
                <c:pt idx="2268">
                  <c:v>1E-4</c:v>
                </c:pt>
                <c:pt idx="2269">
                  <c:v>1E-4</c:v>
                </c:pt>
                <c:pt idx="2270">
                  <c:v>1E-4</c:v>
                </c:pt>
                <c:pt idx="2271">
                  <c:v>1E-4</c:v>
                </c:pt>
                <c:pt idx="2272">
                  <c:v>1E-4</c:v>
                </c:pt>
                <c:pt idx="2273">
                  <c:v>1E-4</c:v>
                </c:pt>
                <c:pt idx="2274">
                  <c:v>1E-4</c:v>
                </c:pt>
                <c:pt idx="2275">
                  <c:v>1E-4</c:v>
                </c:pt>
                <c:pt idx="2276">
                  <c:v>1E-4</c:v>
                </c:pt>
                <c:pt idx="2277">
                  <c:v>1E-4</c:v>
                </c:pt>
                <c:pt idx="2278">
                  <c:v>1E-4</c:v>
                </c:pt>
                <c:pt idx="2279">
                  <c:v>1E-4</c:v>
                </c:pt>
                <c:pt idx="2280">
                  <c:v>1E-4</c:v>
                </c:pt>
                <c:pt idx="2281">
                  <c:v>1E-4</c:v>
                </c:pt>
                <c:pt idx="2282">
                  <c:v>1E-4</c:v>
                </c:pt>
                <c:pt idx="2283">
                  <c:v>1E-4</c:v>
                </c:pt>
                <c:pt idx="2284">
                  <c:v>1E-4</c:v>
                </c:pt>
                <c:pt idx="2285">
                  <c:v>1E-4</c:v>
                </c:pt>
                <c:pt idx="2286">
                  <c:v>1E-4</c:v>
                </c:pt>
                <c:pt idx="2287">
                  <c:v>1E-4</c:v>
                </c:pt>
                <c:pt idx="2288">
                  <c:v>1E-4</c:v>
                </c:pt>
                <c:pt idx="2289">
                  <c:v>1E-4</c:v>
                </c:pt>
                <c:pt idx="2290">
                  <c:v>1E-4</c:v>
                </c:pt>
                <c:pt idx="2291">
                  <c:v>1.0001</c:v>
                </c:pt>
                <c:pt idx="2292">
                  <c:v>1E-4</c:v>
                </c:pt>
                <c:pt idx="2293">
                  <c:v>1E-4</c:v>
                </c:pt>
                <c:pt idx="2294">
                  <c:v>1E-4</c:v>
                </c:pt>
                <c:pt idx="2295">
                  <c:v>1E-4</c:v>
                </c:pt>
                <c:pt idx="2296">
                  <c:v>1E-4</c:v>
                </c:pt>
                <c:pt idx="2297">
                  <c:v>1E-4</c:v>
                </c:pt>
                <c:pt idx="2298">
                  <c:v>1E-4</c:v>
                </c:pt>
                <c:pt idx="2299">
                  <c:v>1E-4</c:v>
                </c:pt>
                <c:pt idx="2300">
                  <c:v>1E-4</c:v>
                </c:pt>
                <c:pt idx="2301">
                  <c:v>1E-4</c:v>
                </c:pt>
                <c:pt idx="2302">
                  <c:v>1E-4</c:v>
                </c:pt>
                <c:pt idx="2303">
                  <c:v>1.0001</c:v>
                </c:pt>
                <c:pt idx="2304">
                  <c:v>1E-4</c:v>
                </c:pt>
                <c:pt idx="2305">
                  <c:v>1E-4</c:v>
                </c:pt>
                <c:pt idx="2306">
                  <c:v>1E-4</c:v>
                </c:pt>
                <c:pt idx="2307">
                  <c:v>1E-4</c:v>
                </c:pt>
                <c:pt idx="2308">
                  <c:v>1E-4</c:v>
                </c:pt>
                <c:pt idx="2309">
                  <c:v>1.0001</c:v>
                </c:pt>
                <c:pt idx="2310">
                  <c:v>1E-4</c:v>
                </c:pt>
                <c:pt idx="2311">
                  <c:v>1E-4</c:v>
                </c:pt>
                <c:pt idx="2312">
                  <c:v>1E-4</c:v>
                </c:pt>
                <c:pt idx="2313">
                  <c:v>1E-4</c:v>
                </c:pt>
                <c:pt idx="2314">
                  <c:v>1E-4</c:v>
                </c:pt>
                <c:pt idx="2315">
                  <c:v>1E-4</c:v>
                </c:pt>
                <c:pt idx="2316">
                  <c:v>1E-4</c:v>
                </c:pt>
                <c:pt idx="2317">
                  <c:v>1E-4</c:v>
                </c:pt>
                <c:pt idx="2318">
                  <c:v>1E-4</c:v>
                </c:pt>
                <c:pt idx="2319">
                  <c:v>1E-4</c:v>
                </c:pt>
                <c:pt idx="2320">
                  <c:v>1E-4</c:v>
                </c:pt>
                <c:pt idx="2321">
                  <c:v>1E-4</c:v>
                </c:pt>
                <c:pt idx="2322">
                  <c:v>1E-4</c:v>
                </c:pt>
                <c:pt idx="2323">
                  <c:v>1E-4</c:v>
                </c:pt>
                <c:pt idx="2324">
                  <c:v>1.0001</c:v>
                </c:pt>
                <c:pt idx="2325">
                  <c:v>1E-4</c:v>
                </c:pt>
                <c:pt idx="2326">
                  <c:v>1E-4</c:v>
                </c:pt>
                <c:pt idx="2327">
                  <c:v>1E-4</c:v>
                </c:pt>
                <c:pt idx="2328">
                  <c:v>1E-4</c:v>
                </c:pt>
                <c:pt idx="2329">
                  <c:v>1.0001</c:v>
                </c:pt>
                <c:pt idx="2330">
                  <c:v>1E-4</c:v>
                </c:pt>
                <c:pt idx="2331">
                  <c:v>1E-4</c:v>
                </c:pt>
                <c:pt idx="2332">
                  <c:v>1E-4</c:v>
                </c:pt>
                <c:pt idx="2333">
                  <c:v>1E-4</c:v>
                </c:pt>
                <c:pt idx="2334">
                  <c:v>1E-4</c:v>
                </c:pt>
                <c:pt idx="2335">
                  <c:v>7.0000999999999998</c:v>
                </c:pt>
                <c:pt idx="2336">
                  <c:v>5.0000999999999998</c:v>
                </c:pt>
                <c:pt idx="2337">
                  <c:v>6.0000999999999998</c:v>
                </c:pt>
                <c:pt idx="2338">
                  <c:v>23.0001</c:v>
                </c:pt>
                <c:pt idx="2339">
                  <c:v>20.0001</c:v>
                </c:pt>
                <c:pt idx="2340">
                  <c:v>20.0001</c:v>
                </c:pt>
                <c:pt idx="2341">
                  <c:v>13.0001</c:v>
                </c:pt>
                <c:pt idx="2342">
                  <c:v>8.0000999999999998</c:v>
                </c:pt>
                <c:pt idx="2343">
                  <c:v>1.0001</c:v>
                </c:pt>
                <c:pt idx="2344">
                  <c:v>1E-4</c:v>
                </c:pt>
                <c:pt idx="2345">
                  <c:v>1E-4</c:v>
                </c:pt>
                <c:pt idx="2346">
                  <c:v>1E-4</c:v>
                </c:pt>
                <c:pt idx="2347">
                  <c:v>1E-4</c:v>
                </c:pt>
                <c:pt idx="2348">
                  <c:v>1E-4</c:v>
                </c:pt>
                <c:pt idx="2349">
                  <c:v>1E-4</c:v>
                </c:pt>
                <c:pt idx="2350">
                  <c:v>1E-4</c:v>
                </c:pt>
                <c:pt idx="2351">
                  <c:v>1E-4</c:v>
                </c:pt>
                <c:pt idx="2352">
                  <c:v>1.0001</c:v>
                </c:pt>
                <c:pt idx="2353">
                  <c:v>1E-4</c:v>
                </c:pt>
                <c:pt idx="2354">
                  <c:v>1E-4</c:v>
                </c:pt>
                <c:pt idx="2355">
                  <c:v>1E-4</c:v>
                </c:pt>
                <c:pt idx="2356">
                  <c:v>1E-4</c:v>
                </c:pt>
                <c:pt idx="2357">
                  <c:v>1E-4</c:v>
                </c:pt>
                <c:pt idx="2358">
                  <c:v>1E-4</c:v>
                </c:pt>
                <c:pt idx="2359">
                  <c:v>1E-4</c:v>
                </c:pt>
                <c:pt idx="2360">
                  <c:v>1E-4</c:v>
                </c:pt>
                <c:pt idx="2361">
                  <c:v>1E-4</c:v>
                </c:pt>
                <c:pt idx="2362">
                  <c:v>1E-4</c:v>
                </c:pt>
                <c:pt idx="2363">
                  <c:v>1E-4</c:v>
                </c:pt>
                <c:pt idx="2364">
                  <c:v>1E-4</c:v>
                </c:pt>
                <c:pt idx="2365">
                  <c:v>1E-4</c:v>
                </c:pt>
                <c:pt idx="2366">
                  <c:v>1E-4</c:v>
                </c:pt>
                <c:pt idx="2367">
                  <c:v>1E-4</c:v>
                </c:pt>
                <c:pt idx="2368">
                  <c:v>1E-4</c:v>
                </c:pt>
                <c:pt idx="2369">
                  <c:v>1E-4</c:v>
                </c:pt>
                <c:pt idx="2370">
                  <c:v>1E-4</c:v>
                </c:pt>
                <c:pt idx="2371">
                  <c:v>1E-4</c:v>
                </c:pt>
                <c:pt idx="2372">
                  <c:v>1E-4</c:v>
                </c:pt>
                <c:pt idx="2373">
                  <c:v>1E-4</c:v>
                </c:pt>
                <c:pt idx="2374">
                  <c:v>1E-4</c:v>
                </c:pt>
                <c:pt idx="2375">
                  <c:v>1.0001</c:v>
                </c:pt>
                <c:pt idx="2376">
                  <c:v>1E-4</c:v>
                </c:pt>
                <c:pt idx="2377">
                  <c:v>1E-4</c:v>
                </c:pt>
                <c:pt idx="2378">
                  <c:v>1E-4</c:v>
                </c:pt>
                <c:pt idx="2379">
                  <c:v>1E-4</c:v>
                </c:pt>
                <c:pt idx="2380">
                  <c:v>1E-4</c:v>
                </c:pt>
                <c:pt idx="2381">
                  <c:v>1E-4</c:v>
                </c:pt>
                <c:pt idx="2382">
                  <c:v>1E-4</c:v>
                </c:pt>
                <c:pt idx="2383">
                  <c:v>1E-4</c:v>
                </c:pt>
                <c:pt idx="2384">
                  <c:v>1E-4</c:v>
                </c:pt>
                <c:pt idx="2385">
                  <c:v>1E-4</c:v>
                </c:pt>
                <c:pt idx="2386">
                  <c:v>1E-4</c:v>
                </c:pt>
                <c:pt idx="2387">
                  <c:v>1E-4</c:v>
                </c:pt>
                <c:pt idx="2388">
                  <c:v>1.0001</c:v>
                </c:pt>
                <c:pt idx="2389">
                  <c:v>1E-4</c:v>
                </c:pt>
                <c:pt idx="2390">
                  <c:v>1E-4</c:v>
                </c:pt>
                <c:pt idx="2391">
                  <c:v>1E-4</c:v>
                </c:pt>
                <c:pt idx="2392">
                  <c:v>1E-4</c:v>
                </c:pt>
                <c:pt idx="2393">
                  <c:v>1E-4</c:v>
                </c:pt>
                <c:pt idx="2394">
                  <c:v>1E-4</c:v>
                </c:pt>
                <c:pt idx="2395">
                  <c:v>1E-4</c:v>
                </c:pt>
                <c:pt idx="2396">
                  <c:v>1E-4</c:v>
                </c:pt>
                <c:pt idx="2397">
                  <c:v>1E-4</c:v>
                </c:pt>
                <c:pt idx="2398">
                  <c:v>1E-4</c:v>
                </c:pt>
                <c:pt idx="2399">
                  <c:v>1E-4</c:v>
                </c:pt>
                <c:pt idx="2400">
                  <c:v>1E-4</c:v>
                </c:pt>
                <c:pt idx="2401">
                  <c:v>1E-4</c:v>
                </c:pt>
                <c:pt idx="2402">
                  <c:v>1E-4</c:v>
                </c:pt>
                <c:pt idx="2403">
                  <c:v>1E-4</c:v>
                </c:pt>
                <c:pt idx="2404">
                  <c:v>1E-4</c:v>
                </c:pt>
                <c:pt idx="2405">
                  <c:v>1E-4</c:v>
                </c:pt>
                <c:pt idx="2406">
                  <c:v>1E-4</c:v>
                </c:pt>
                <c:pt idx="2407">
                  <c:v>1E-4</c:v>
                </c:pt>
                <c:pt idx="2408">
                  <c:v>1E-4</c:v>
                </c:pt>
                <c:pt idx="2409">
                  <c:v>1E-4</c:v>
                </c:pt>
                <c:pt idx="2410">
                  <c:v>1E-4</c:v>
                </c:pt>
                <c:pt idx="2411">
                  <c:v>1E-4</c:v>
                </c:pt>
                <c:pt idx="2412">
                  <c:v>1E-4</c:v>
                </c:pt>
                <c:pt idx="2413">
                  <c:v>1E-4</c:v>
                </c:pt>
                <c:pt idx="2414">
                  <c:v>1.0001</c:v>
                </c:pt>
                <c:pt idx="2415">
                  <c:v>1E-4</c:v>
                </c:pt>
                <c:pt idx="2416">
                  <c:v>1E-4</c:v>
                </c:pt>
                <c:pt idx="2417">
                  <c:v>1E-4</c:v>
                </c:pt>
                <c:pt idx="2418">
                  <c:v>1E-4</c:v>
                </c:pt>
                <c:pt idx="2419">
                  <c:v>1E-4</c:v>
                </c:pt>
                <c:pt idx="2420">
                  <c:v>1E-4</c:v>
                </c:pt>
                <c:pt idx="2421">
                  <c:v>1E-4</c:v>
                </c:pt>
                <c:pt idx="2422">
                  <c:v>2.0001000000000002</c:v>
                </c:pt>
                <c:pt idx="2423">
                  <c:v>1E-4</c:v>
                </c:pt>
                <c:pt idx="2424">
                  <c:v>1E-4</c:v>
                </c:pt>
                <c:pt idx="2425">
                  <c:v>1E-4</c:v>
                </c:pt>
                <c:pt idx="2426">
                  <c:v>1E-4</c:v>
                </c:pt>
                <c:pt idx="2427">
                  <c:v>1E-4</c:v>
                </c:pt>
                <c:pt idx="2428">
                  <c:v>1E-4</c:v>
                </c:pt>
                <c:pt idx="2429">
                  <c:v>1E-4</c:v>
                </c:pt>
                <c:pt idx="2430">
                  <c:v>1E-4</c:v>
                </c:pt>
                <c:pt idx="2431">
                  <c:v>1E-4</c:v>
                </c:pt>
                <c:pt idx="2432">
                  <c:v>1E-4</c:v>
                </c:pt>
                <c:pt idx="2433">
                  <c:v>1E-4</c:v>
                </c:pt>
                <c:pt idx="2434">
                  <c:v>1E-4</c:v>
                </c:pt>
                <c:pt idx="2435">
                  <c:v>1E-4</c:v>
                </c:pt>
                <c:pt idx="2436">
                  <c:v>1E-4</c:v>
                </c:pt>
                <c:pt idx="2437">
                  <c:v>1E-4</c:v>
                </c:pt>
                <c:pt idx="2438">
                  <c:v>1E-4</c:v>
                </c:pt>
                <c:pt idx="2439">
                  <c:v>1.0001</c:v>
                </c:pt>
                <c:pt idx="2440">
                  <c:v>1E-4</c:v>
                </c:pt>
                <c:pt idx="2441">
                  <c:v>1E-4</c:v>
                </c:pt>
                <c:pt idx="2442">
                  <c:v>1E-4</c:v>
                </c:pt>
                <c:pt idx="2443">
                  <c:v>1E-4</c:v>
                </c:pt>
                <c:pt idx="2444">
                  <c:v>1E-4</c:v>
                </c:pt>
                <c:pt idx="2445">
                  <c:v>1E-4</c:v>
                </c:pt>
                <c:pt idx="2446">
                  <c:v>1E-4</c:v>
                </c:pt>
                <c:pt idx="2447">
                  <c:v>1E-4</c:v>
                </c:pt>
                <c:pt idx="2448">
                  <c:v>1E-4</c:v>
                </c:pt>
                <c:pt idx="2449">
                  <c:v>1E-4</c:v>
                </c:pt>
                <c:pt idx="2450">
                  <c:v>1E-4</c:v>
                </c:pt>
                <c:pt idx="2451">
                  <c:v>1E-4</c:v>
                </c:pt>
                <c:pt idx="2452">
                  <c:v>1.0001</c:v>
                </c:pt>
                <c:pt idx="2453">
                  <c:v>1E-4</c:v>
                </c:pt>
                <c:pt idx="2454">
                  <c:v>4.0000999999999998</c:v>
                </c:pt>
                <c:pt idx="2455">
                  <c:v>8.0000999999999998</c:v>
                </c:pt>
                <c:pt idx="2456">
                  <c:v>17.0001</c:v>
                </c:pt>
                <c:pt idx="2457">
                  <c:v>11.0001</c:v>
                </c:pt>
                <c:pt idx="2458">
                  <c:v>3.0001000000000002</c:v>
                </c:pt>
                <c:pt idx="2459">
                  <c:v>1E-4</c:v>
                </c:pt>
                <c:pt idx="2460">
                  <c:v>1E-4</c:v>
                </c:pt>
                <c:pt idx="2461">
                  <c:v>1E-4</c:v>
                </c:pt>
                <c:pt idx="2462">
                  <c:v>1E-4</c:v>
                </c:pt>
                <c:pt idx="2463">
                  <c:v>1E-4</c:v>
                </c:pt>
                <c:pt idx="2464">
                  <c:v>1E-4</c:v>
                </c:pt>
                <c:pt idx="2465">
                  <c:v>1E-4</c:v>
                </c:pt>
                <c:pt idx="2466">
                  <c:v>1E-4</c:v>
                </c:pt>
                <c:pt idx="2467">
                  <c:v>1E-4</c:v>
                </c:pt>
                <c:pt idx="2468">
                  <c:v>1E-4</c:v>
                </c:pt>
                <c:pt idx="2469">
                  <c:v>1.0001</c:v>
                </c:pt>
                <c:pt idx="2470">
                  <c:v>1E-4</c:v>
                </c:pt>
                <c:pt idx="2471">
                  <c:v>1E-4</c:v>
                </c:pt>
                <c:pt idx="2472">
                  <c:v>1.0001</c:v>
                </c:pt>
                <c:pt idx="2473">
                  <c:v>1.0001</c:v>
                </c:pt>
                <c:pt idx="2474">
                  <c:v>1E-4</c:v>
                </c:pt>
                <c:pt idx="2475">
                  <c:v>1.0001</c:v>
                </c:pt>
                <c:pt idx="2476">
                  <c:v>1.0001</c:v>
                </c:pt>
                <c:pt idx="2477">
                  <c:v>1E-4</c:v>
                </c:pt>
                <c:pt idx="2478">
                  <c:v>1E-4</c:v>
                </c:pt>
                <c:pt idx="2479">
                  <c:v>1.0001</c:v>
                </c:pt>
                <c:pt idx="2480">
                  <c:v>1E-4</c:v>
                </c:pt>
                <c:pt idx="2481">
                  <c:v>1E-4</c:v>
                </c:pt>
                <c:pt idx="2482">
                  <c:v>1E-4</c:v>
                </c:pt>
                <c:pt idx="2483">
                  <c:v>1E-4</c:v>
                </c:pt>
                <c:pt idx="2484">
                  <c:v>1E-4</c:v>
                </c:pt>
                <c:pt idx="2485">
                  <c:v>1E-4</c:v>
                </c:pt>
                <c:pt idx="2486">
                  <c:v>1E-4</c:v>
                </c:pt>
                <c:pt idx="2487">
                  <c:v>1E-4</c:v>
                </c:pt>
                <c:pt idx="2488">
                  <c:v>1E-4</c:v>
                </c:pt>
                <c:pt idx="2489">
                  <c:v>1E-4</c:v>
                </c:pt>
                <c:pt idx="2490">
                  <c:v>1E-4</c:v>
                </c:pt>
                <c:pt idx="2491">
                  <c:v>1E-4</c:v>
                </c:pt>
                <c:pt idx="2492">
                  <c:v>1E-4</c:v>
                </c:pt>
                <c:pt idx="2493">
                  <c:v>1E-4</c:v>
                </c:pt>
                <c:pt idx="2494">
                  <c:v>1E-4</c:v>
                </c:pt>
                <c:pt idx="2495">
                  <c:v>1E-4</c:v>
                </c:pt>
                <c:pt idx="2496">
                  <c:v>1E-4</c:v>
                </c:pt>
                <c:pt idx="2497">
                  <c:v>1E-4</c:v>
                </c:pt>
                <c:pt idx="2498">
                  <c:v>1E-4</c:v>
                </c:pt>
                <c:pt idx="2499">
                  <c:v>1E-4</c:v>
                </c:pt>
                <c:pt idx="2500">
                  <c:v>1E-4</c:v>
                </c:pt>
                <c:pt idx="2501">
                  <c:v>1E-4</c:v>
                </c:pt>
                <c:pt idx="2502">
                  <c:v>1E-4</c:v>
                </c:pt>
                <c:pt idx="2503">
                  <c:v>1E-4</c:v>
                </c:pt>
                <c:pt idx="2504">
                  <c:v>1E-4</c:v>
                </c:pt>
                <c:pt idx="2505">
                  <c:v>1E-4</c:v>
                </c:pt>
                <c:pt idx="2506">
                  <c:v>1E-4</c:v>
                </c:pt>
                <c:pt idx="2507">
                  <c:v>1E-4</c:v>
                </c:pt>
                <c:pt idx="2508">
                  <c:v>1E-4</c:v>
                </c:pt>
                <c:pt idx="2509">
                  <c:v>1E-4</c:v>
                </c:pt>
                <c:pt idx="2510">
                  <c:v>1E-4</c:v>
                </c:pt>
                <c:pt idx="2511">
                  <c:v>1.0001</c:v>
                </c:pt>
                <c:pt idx="2512">
                  <c:v>1E-4</c:v>
                </c:pt>
                <c:pt idx="2513">
                  <c:v>1E-4</c:v>
                </c:pt>
                <c:pt idx="2514">
                  <c:v>1E-4</c:v>
                </c:pt>
                <c:pt idx="2515">
                  <c:v>1E-4</c:v>
                </c:pt>
                <c:pt idx="2516">
                  <c:v>1E-4</c:v>
                </c:pt>
                <c:pt idx="2517">
                  <c:v>1E-4</c:v>
                </c:pt>
                <c:pt idx="2518">
                  <c:v>1E-4</c:v>
                </c:pt>
                <c:pt idx="2519">
                  <c:v>1E-4</c:v>
                </c:pt>
                <c:pt idx="2520">
                  <c:v>1E-4</c:v>
                </c:pt>
                <c:pt idx="2521">
                  <c:v>1E-4</c:v>
                </c:pt>
                <c:pt idx="2522">
                  <c:v>1E-4</c:v>
                </c:pt>
                <c:pt idx="2523">
                  <c:v>1E-4</c:v>
                </c:pt>
                <c:pt idx="2524">
                  <c:v>1E-4</c:v>
                </c:pt>
                <c:pt idx="2525">
                  <c:v>1E-4</c:v>
                </c:pt>
                <c:pt idx="2526">
                  <c:v>1E-4</c:v>
                </c:pt>
                <c:pt idx="2527">
                  <c:v>1E-4</c:v>
                </c:pt>
                <c:pt idx="2528">
                  <c:v>1E-4</c:v>
                </c:pt>
                <c:pt idx="2529">
                  <c:v>1.0001</c:v>
                </c:pt>
                <c:pt idx="2530">
                  <c:v>1E-4</c:v>
                </c:pt>
                <c:pt idx="2531">
                  <c:v>1E-4</c:v>
                </c:pt>
                <c:pt idx="2532">
                  <c:v>1E-4</c:v>
                </c:pt>
                <c:pt idx="2533">
                  <c:v>1E-4</c:v>
                </c:pt>
                <c:pt idx="2534">
                  <c:v>1E-4</c:v>
                </c:pt>
                <c:pt idx="2535">
                  <c:v>1E-4</c:v>
                </c:pt>
                <c:pt idx="2536">
                  <c:v>1E-4</c:v>
                </c:pt>
                <c:pt idx="2537">
                  <c:v>1E-4</c:v>
                </c:pt>
                <c:pt idx="2538">
                  <c:v>1E-4</c:v>
                </c:pt>
                <c:pt idx="2539">
                  <c:v>1E-4</c:v>
                </c:pt>
                <c:pt idx="2540">
                  <c:v>1E-4</c:v>
                </c:pt>
                <c:pt idx="2541">
                  <c:v>1E-4</c:v>
                </c:pt>
                <c:pt idx="2542">
                  <c:v>1E-4</c:v>
                </c:pt>
                <c:pt idx="2543">
                  <c:v>1.0001</c:v>
                </c:pt>
                <c:pt idx="2544">
                  <c:v>1E-4</c:v>
                </c:pt>
                <c:pt idx="2545">
                  <c:v>1E-4</c:v>
                </c:pt>
                <c:pt idx="2546">
                  <c:v>1E-4</c:v>
                </c:pt>
                <c:pt idx="2547">
                  <c:v>1E-4</c:v>
                </c:pt>
                <c:pt idx="2548">
                  <c:v>1E-4</c:v>
                </c:pt>
                <c:pt idx="2549">
                  <c:v>1E-4</c:v>
                </c:pt>
                <c:pt idx="2550">
                  <c:v>1E-4</c:v>
                </c:pt>
                <c:pt idx="2551">
                  <c:v>1.0001</c:v>
                </c:pt>
                <c:pt idx="2552">
                  <c:v>1E-4</c:v>
                </c:pt>
                <c:pt idx="2553">
                  <c:v>1E-4</c:v>
                </c:pt>
                <c:pt idx="2554">
                  <c:v>1E-4</c:v>
                </c:pt>
                <c:pt idx="2555">
                  <c:v>1E-4</c:v>
                </c:pt>
                <c:pt idx="2556">
                  <c:v>1E-4</c:v>
                </c:pt>
                <c:pt idx="2557">
                  <c:v>1E-4</c:v>
                </c:pt>
                <c:pt idx="2558">
                  <c:v>1E-4</c:v>
                </c:pt>
                <c:pt idx="2559">
                  <c:v>1E-4</c:v>
                </c:pt>
                <c:pt idx="2560">
                  <c:v>1E-4</c:v>
                </c:pt>
                <c:pt idx="2561">
                  <c:v>1E-4</c:v>
                </c:pt>
                <c:pt idx="2562">
                  <c:v>1.0001</c:v>
                </c:pt>
                <c:pt idx="2563">
                  <c:v>2.0001000000000002</c:v>
                </c:pt>
                <c:pt idx="2564">
                  <c:v>7.0000999999999998</c:v>
                </c:pt>
                <c:pt idx="2565">
                  <c:v>10.0001</c:v>
                </c:pt>
                <c:pt idx="2566">
                  <c:v>7.0000999999999998</c:v>
                </c:pt>
                <c:pt idx="2567">
                  <c:v>5.0000999999999998</c:v>
                </c:pt>
                <c:pt idx="2568">
                  <c:v>2.0001000000000002</c:v>
                </c:pt>
                <c:pt idx="2569">
                  <c:v>1.0001</c:v>
                </c:pt>
                <c:pt idx="2570">
                  <c:v>1.0001</c:v>
                </c:pt>
                <c:pt idx="2571">
                  <c:v>1E-4</c:v>
                </c:pt>
                <c:pt idx="2572">
                  <c:v>1E-4</c:v>
                </c:pt>
                <c:pt idx="2573">
                  <c:v>1E-4</c:v>
                </c:pt>
                <c:pt idx="2574">
                  <c:v>1E-4</c:v>
                </c:pt>
                <c:pt idx="2575">
                  <c:v>1E-4</c:v>
                </c:pt>
                <c:pt idx="2576">
                  <c:v>1E-4</c:v>
                </c:pt>
                <c:pt idx="2577">
                  <c:v>1E-4</c:v>
                </c:pt>
                <c:pt idx="2578">
                  <c:v>1E-4</c:v>
                </c:pt>
                <c:pt idx="2579">
                  <c:v>1E-4</c:v>
                </c:pt>
                <c:pt idx="2580">
                  <c:v>1E-4</c:v>
                </c:pt>
                <c:pt idx="2581">
                  <c:v>1E-4</c:v>
                </c:pt>
                <c:pt idx="2582">
                  <c:v>1E-4</c:v>
                </c:pt>
                <c:pt idx="2583">
                  <c:v>1E-4</c:v>
                </c:pt>
                <c:pt idx="2584">
                  <c:v>1E-4</c:v>
                </c:pt>
                <c:pt idx="2585">
                  <c:v>1E-4</c:v>
                </c:pt>
                <c:pt idx="2586">
                  <c:v>1E-4</c:v>
                </c:pt>
                <c:pt idx="2587">
                  <c:v>1E-4</c:v>
                </c:pt>
                <c:pt idx="2588">
                  <c:v>1E-4</c:v>
                </c:pt>
                <c:pt idx="2589">
                  <c:v>1E-4</c:v>
                </c:pt>
                <c:pt idx="2590">
                  <c:v>1E-4</c:v>
                </c:pt>
                <c:pt idx="2591">
                  <c:v>1E-4</c:v>
                </c:pt>
                <c:pt idx="2592">
                  <c:v>1E-4</c:v>
                </c:pt>
                <c:pt idx="2593">
                  <c:v>1.0001</c:v>
                </c:pt>
                <c:pt idx="2594">
                  <c:v>1E-4</c:v>
                </c:pt>
                <c:pt idx="2595">
                  <c:v>1E-4</c:v>
                </c:pt>
                <c:pt idx="2596">
                  <c:v>1E-4</c:v>
                </c:pt>
                <c:pt idx="2597">
                  <c:v>1.0001</c:v>
                </c:pt>
                <c:pt idx="2598">
                  <c:v>1E-4</c:v>
                </c:pt>
                <c:pt idx="2599">
                  <c:v>1E-4</c:v>
                </c:pt>
                <c:pt idx="2600">
                  <c:v>1E-4</c:v>
                </c:pt>
                <c:pt idx="2601">
                  <c:v>1E-4</c:v>
                </c:pt>
                <c:pt idx="2602">
                  <c:v>1E-4</c:v>
                </c:pt>
                <c:pt idx="2603">
                  <c:v>1E-4</c:v>
                </c:pt>
                <c:pt idx="2604">
                  <c:v>1E-4</c:v>
                </c:pt>
                <c:pt idx="2605">
                  <c:v>1E-4</c:v>
                </c:pt>
                <c:pt idx="2606">
                  <c:v>1E-4</c:v>
                </c:pt>
                <c:pt idx="2607">
                  <c:v>1E-4</c:v>
                </c:pt>
                <c:pt idx="2608">
                  <c:v>1E-4</c:v>
                </c:pt>
                <c:pt idx="2609">
                  <c:v>1E-4</c:v>
                </c:pt>
                <c:pt idx="2610">
                  <c:v>1E-4</c:v>
                </c:pt>
                <c:pt idx="2611">
                  <c:v>1E-4</c:v>
                </c:pt>
                <c:pt idx="2612">
                  <c:v>1E-4</c:v>
                </c:pt>
                <c:pt idx="2613">
                  <c:v>1E-4</c:v>
                </c:pt>
                <c:pt idx="2614">
                  <c:v>1E-4</c:v>
                </c:pt>
                <c:pt idx="2615">
                  <c:v>1E-4</c:v>
                </c:pt>
                <c:pt idx="2616">
                  <c:v>1E-4</c:v>
                </c:pt>
                <c:pt idx="2617">
                  <c:v>1E-4</c:v>
                </c:pt>
                <c:pt idx="2618">
                  <c:v>1E-4</c:v>
                </c:pt>
                <c:pt idx="2619">
                  <c:v>1E-4</c:v>
                </c:pt>
                <c:pt idx="2620">
                  <c:v>1E-4</c:v>
                </c:pt>
                <c:pt idx="2621">
                  <c:v>1E-4</c:v>
                </c:pt>
                <c:pt idx="2622">
                  <c:v>1E-4</c:v>
                </c:pt>
                <c:pt idx="2623">
                  <c:v>1E-4</c:v>
                </c:pt>
                <c:pt idx="2624">
                  <c:v>1E-4</c:v>
                </c:pt>
                <c:pt idx="2625">
                  <c:v>1E-4</c:v>
                </c:pt>
                <c:pt idx="2626">
                  <c:v>1E-4</c:v>
                </c:pt>
                <c:pt idx="2627">
                  <c:v>1E-4</c:v>
                </c:pt>
                <c:pt idx="2628">
                  <c:v>1E-4</c:v>
                </c:pt>
                <c:pt idx="2629">
                  <c:v>1E-4</c:v>
                </c:pt>
                <c:pt idx="2630">
                  <c:v>1E-4</c:v>
                </c:pt>
                <c:pt idx="2631">
                  <c:v>1E-4</c:v>
                </c:pt>
                <c:pt idx="2632">
                  <c:v>1E-4</c:v>
                </c:pt>
                <c:pt idx="2633">
                  <c:v>1E-4</c:v>
                </c:pt>
                <c:pt idx="2634">
                  <c:v>1E-4</c:v>
                </c:pt>
                <c:pt idx="2635">
                  <c:v>1E-4</c:v>
                </c:pt>
                <c:pt idx="2636">
                  <c:v>1E-4</c:v>
                </c:pt>
                <c:pt idx="2637">
                  <c:v>1E-4</c:v>
                </c:pt>
                <c:pt idx="2638">
                  <c:v>1E-4</c:v>
                </c:pt>
                <c:pt idx="2639">
                  <c:v>1.0001</c:v>
                </c:pt>
                <c:pt idx="2640">
                  <c:v>1E-4</c:v>
                </c:pt>
                <c:pt idx="2641">
                  <c:v>1E-4</c:v>
                </c:pt>
                <c:pt idx="2642">
                  <c:v>1E-4</c:v>
                </c:pt>
                <c:pt idx="2643">
                  <c:v>1.0001</c:v>
                </c:pt>
                <c:pt idx="2644">
                  <c:v>1E-4</c:v>
                </c:pt>
                <c:pt idx="2645">
                  <c:v>1E-4</c:v>
                </c:pt>
                <c:pt idx="2646">
                  <c:v>1E-4</c:v>
                </c:pt>
                <c:pt idx="2647">
                  <c:v>1E-4</c:v>
                </c:pt>
                <c:pt idx="2648">
                  <c:v>1E-4</c:v>
                </c:pt>
                <c:pt idx="2649">
                  <c:v>1.0001</c:v>
                </c:pt>
                <c:pt idx="2650">
                  <c:v>1.0001</c:v>
                </c:pt>
                <c:pt idx="2651">
                  <c:v>1E-4</c:v>
                </c:pt>
                <c:pt idx="2652">
                  <c:v>1E-4</c:v>
                </c:pt>
                <c:pt idx="2653">
                  <c:v>1E-4</c:v>
                </c:pt>
                <c:pt idx="2654">
                  <c:v>1.0001</c:v>
                </c:pt>
                <c:pt idx="2655">
                  <c:v>1E-4</c:v>
                </c:pt>
                <c:pt idx="2656">
                  <c:v>1E-4</c:v>
                </c:pt>
                <c:pt idx="2657">
                  <c:v>1E-4</c:v>
                </c:pt>
                <c:pt idx="2658">
                  <c:v>1E-4</c:v>
                </c:pt>
                <c:pt idx="2659">
                  <c:v>1E-4</c:v>
                </c:pt>
                <c:pt idx="2660">
                  <c:v>1E-4</c:v>
                </c:pt>
                <c:pt idx="2661">
                  <c:v>1E-4</c:v>
                </c:pt>
                <c:pt idx="2662">
                  <c:v>1E-4</c:v>
                </c:pt>
                <c:pt idx="2663">
                  <c:v>1E-4</c:v>
                </c:pt>
                <c:pt idx="2664">
                  <c:v>1E-4</c:v>
                </c:pt>
                <c:pt idx="2665">
                  <c:v>1E-4</c:v>
                </c:pt>
                <c:pt idx="2666">
                  <c:v>1E-4</c:v>
                </c:pt>
                <c:pt idx="2667">
                  <c:v>1E-4</c:v>
                </c:pt>
                <c:pt idx="2668">
                  <c:v>1E-4</c:v>
                </c:pt>
                <c:pt idx="2669">
                  <c:v>1E-4</c:v>
                </c:pt>
                <c:pt idx="2670">
                  <c:v>1E-4</c:v>
                </c:pt>
                <c:pt idx="2671">
                  <c:v>1E-4</c:v>
                </c:pt>
                <c:pt idx="2672">
                  <c:v>2.0001000000000002</c:v>
                </c:pt>
                <c:pt idx="2673">
                  <c:v>1.0001</c:v>
                </c:pt>
                <c:pt idx="2674">
                  <c:v>1.0001</c:v>
                </c:pt>
                <c:pt idx="2675">
                  <c:v>1E-4</c:v>
                </c:pt>
                <c:pt idx="2676">
                  <c:v>1E-4</c:v>
                </c:pt>
                <c:pt idx="2677">
                  <c:v>1E-4</c:v>
                </c:pt>
                <c:pt idx="2678">
                  <c:v>1E-4</c:v>
                </c:pt>
                <c:pt idx="2679">
                  <c:v>1E-4</c:v>
                </c:pt>
                <c:pt idx="2680">
                  <c:v>1E-4</c:v>
                </c:pt>
                <c:pt idx="2681">
                  <c:v>1E-4</c:v>
                </c:pt>
                <c:pt idx="2682">
                  <c:v>1E-4</c:v>
                </c:pt>
                <c:pt idx="2683">
                  <c:v>1E-4</c:v>
                </c:pt>
                <c:pt idx="2684">
                  <c:v>1E-4</c:v>
                </c:pt>
                <c:pt idx="2685">
                  <c:v>1E-4</c:v>
                </c:pt>
                <c:pt idx="2686">
                  <c:v>1E-4</c:v>
                </c:pt>
                <c:pt idx="2687">
                  <c:v>1E-4</c:v>
                </c:pt>
                <c:pt idx="2688">
                  <c:v>1E-4</c:v>
                </c:pt>
                <c:pt idx="2689">
                  <c:v>1E-4</c:v>
                </c:pt>
                <c:pt idx="2690">
                  <c:v>1E-4</c:v>
                </c:pt>
                <c:pt idx="2691">
                  <c:v>1E-4</c:v>
                </c:pt>
                <c:pt idx="2692">
                  <c:v>1E-4</c:v>
                </c:pt>
                <c:pt idx="2693">
                  <c:v>1E-4</c:v>
                </c:pt>
                <c:pt idx="2694">
                  <c:v>1E-4</c:v>
                </c:pt>
                <c:pt idx="2695">
                  <c:v>1E-4</c:v>
                </c:pt>
                <c:pt idx="2696">
                  <c:v>1E-4</c:v>
                </c:pt>
                <c:pt idx="2697">
                  <c:v>1E-4</c:v>
                </c:pt>
                <c:pt idx="2698">
                  <c:v>1E-4</c:v>
                </c:pt>
                <c:pt idx="2699">
                  <c:v>1E-4</c:v>
                </c:pt>
                <c:pt idx="2700">
                  <c:v>1E-4</c:v>
                </c:pt>
                <c:pt idx="2701">
                  <c:v>1E-4</c:v>
                </c:pt>
                <c:pt idx="2702">
                  <c:v>1.0001</c:v>
                </c:pt>
                <c:pt idx="2703">
                  <c:v>1E-4</c:v>
                </c:pt>
                <c:pt idx="2704">
                  <c:v>1E-4</c:v>
                </c:pt>
                <c:pt idx="2705">
                  <c:v>1E-4</c:v>
                </c:pt>
                <c:pt idx="2706">
                  <c:v>1E-4</c:v>
                </c:pt>
                <c:pt idx="2707">
                  <c:v>1E-4</c:v>
                </c:pt>
                <c:pt idx="2708">
                  <c:v>1E-4</c:v>
                </c:pt>
                <c:pt idx="2709">
                  <c:v>1E-4</c:v>
                </c:pt>
                <c:pt idx="2710">
                  <c:v>1E-4</c:v>
                </c:pt>
                <c:pt idx="2711">
                  <c:v>1.0001</c:v>
                </c:pt>
                <c:pt idx="2712">
                  <c:v>1E-4</c:v>
                </c:pt>
                <c:pt idx="2713">
                  <c:v>1E-4</c:v>
                </c:pt>
                <c:pt idx="2714">
                  <c:v>1E-4</c:v>
                </c:pt>
                <c:pt idx="2715">
                  <c:v>1E-4</c:v>
                </c:pt>
                <c:pt idx="2716">
                  <c:v>1E-4</c:v>
                </c:pt>
                <c:pt idx="2717">
                  <c:v>1E-4</c:v>
                </c:pt>
                <c:pt idx="2718">
                  <c:v>1E-4</c:v>
                </c:pt>
                <c:pt idx="2719">
                  <c:v>1E-4</c:v>
                </c:pt>
                <c:pt idx="2720">
                  <c:v>1E-4</c:v>
                </c:pt>
                <c:pt idx="2721">
                  <c:v>1E-4</c:v>
                </c:pt>
                <c:pt idx="2722">
                  <c:v>1E-4</c:v>
                </c:pt>
                <c:pt idx="2723">
                  <c:v>1E-4</c:v>
                </c:pt>
                <c:pt idx="2724">
                  <c:v>1E-4</c:v>
                </c:pt>
                <c:pt idx="2725">
                  <c:v>1.0001</c:v>
                </c:pt>
                <c:pt idx="2726">
                  <c:v>1E-4</c:v>
                </c:pt>
                <c:pt idx="2727">
                  <c:v>1E-4</c:v>
                </c:pt>
                <c:pt idx="2728">
                  <c:v>1E-4</c:v>
                </c:pt>
                <c:pt idx="2729">
                  <c:v>1E-4</c:v>
                </c:pt>
                <c:pt idx="2730">
                  <c:v>1E-4</c:v>
                </c:pt>
                <c:pt idx="2731">
                  <c:v>1E-4</c:v>
                </c:pt>
                <c:pt idx="2732">
                  <c:v>1E-4</c:v>
                </c:pt>
                <c:pt idx="2733">
                  <c:v>1E-4</c:v>
                </c:pt>
                <c:pt idx="2734">
                  <c:v>1E-4</c:v>
                </c:pt>
                <c:pt idx="2735">
                  <c:v>1E-4</c:v>
                </c:pt>
                <c:pt idx="2736">
                  <c:v>1E-4</c:v>
                </c:pt>
                <c:pt idx="2737">
                  <c:v>1E-4</c:v>
                </c:pt>
                <c:pt idx="2738">
                  <c:v>1E-4</c:v>
                </c:pt>
                <c:pt idx="2739">
                  <c:v>1E-4</c:v>
                </c:pt>
                <c:pt idx="2740">
                  <c:v>1E-4</c:v>
                </c:pt>
                <c:pt idx="2741">
                  <c:v>1E-4</c:v>
                </c:pt>
                <c:pt idx="2742">
                  <c:v>1E-4</c:v>
                </c:pt>
                <c:pt idx="2743">
                  <c:v>1E-4</c:v>
                </c:pt>
                <c:pt idx="2744">
                  <c:v>1E-4</c:v>
                </c:pt>
                <c:pt idx="2745">
                  <c:v>1E-4</c:v>
                </c:pt>
                <c:pt idx="2746">
                  <c:v>1E-4</c:v>
                </c:pt>
                <c:pt idx="2747">
                  <c:v>1E-4</c:v>
                </c:pt>
                <c:pt idx="2748">
                  <c:v>1E-4</c:v>
                </c:pt>
                <c:pt idx="2749">
                  <c:v>1E-4</c:v>
                </c:pt>
                <c:pt idx="2750">
                  <c:v>1E-4</c:v>
                </c:pt>
                <c:pt idx="2751">
                  <c:v>1.0001</c:v>
                </c:pt>
                <c:pt idx="2752">
                  <c:v>1E-4</c:v>
                </c:pt>
                <c:pt idx="2753">
                  <c:v>1E-4</c:v>
                </c:pt>
                <c:pt idx="2754">
                  <c:v>1E-4</c:v>
                </c:pt>
                <c:pt idx="2755">
                  <c:v>1E-4</c:v>
                </c:pt>
                <c:pt idx="2756">
                  <c:v>1E-4</c:v>
                </c:pt>
                <c:pt idx="2757">
                  <c:v>1E-4</c:v>
                </c:pt>
                <c:pt idx="2758">
                  <c:v>1E-4</c:v>
                </c:pt>
                <c:pt idx="2759">
                  <c:v>1E-4</c:v>
                </c:pt>
                <c:pt idx="2760">
                  <c:v>1E-4</c:v>
                </c:pt>
                <c:pt idx="2761">
                  <c:v>1.0001</c:v>
                </c:pt>
                <c:pt idx="2762">
                  <c:v>1.0001</c:v>
                </c:pt>
                <c:pt idx="2763">
                  <c:v>1E-4</c:v>
                </c:pt>
                <c:pt idx="2764">
                  <c:v>1E-4</c:v>
                </c:pt>
                <c:pt idx="2765">
                  <c:v>1E-4</c:v>
                </c:pt>
                <c:pt idx="2766">
                  <c:v>1E-4</c:v>
                </c:pt>
                <c:pt idx="2767">
                  <c:v>1E-4</c:v>
                </c:pt>
                <c:pt idx="2768">
                  <c:v>1E-4</c:v>
                </c:pt>
                <c:pt idx="2769">
                  <c:v>1E-4</c:v>
                </c:pt>
                <c:pt idx="2770">
                  <c:v>1E-4</c:v>
                </c:pt>
                <c:pt idx="2771">
                  <c:v>1E-4</c:v>
                </c:pt>
                <c:pt idx="2772">
                  <c:v>1E-4</c:v>
                </c:pt>
                <c:pt idx="2773">
                  <c:v>1E-4</c:v>
                </c:pt>
                <c:pt idx="2774">
                  <c:v>1E-4</c:v>
                </c:pt>
                <c:pt idx="2775">
                  <c:v>1E-4</c:v>
                </c:pt>
                <c:pt idx="2776">
                  <c:v>1E-4</c:v>
                </c:pt>
                <c:pt idx="2777">
                  <c:v>1E-4</c:v>
                </c:pt>
                <c:pt idx="2778">
                  <c:v>1E-4</c:v>
                </c:pt>
                <c:pt idx="2779">
                  <c:v>1E-4</c:v>
                </c:pt>
                <c:pt idx="2780">
                  <c:v>1E-4</c:v>
                </c:pt>
                <c:pt idx="2781">
                  <c:v>1E-4</c:v>
                </c:pt>
                <c:pt idx="2782">
                  <c:v>1E-4</c:v>
                </c:pt>
                <c:pt idx="2783">
                  <c:v>1E-4</c:v>
                </c:pt>
                <c:pt idx="2784">
                  <c:v>1E-4</c:v>
                </c:pt>
                <c:pt idx="2785">
                  <c:v>1E-4</c:v>
                </c:pt>
                <c:pt idx="2786">
                  <c:v>1E-4</c:v>
                </c:pt>
                <c:pt idx="2787">
                  <c:v>1E-4</c:v>
                </c:pt>
                <c:pt idx="2788">
                  <c:v>1E-4</c:v>
                </c:pt>
                <c:pt idx="2789">
                  <c:v>1E-4</c:v>
                </c:pt>
                <c:pt idx="2790">
                  <c:v>1E-4</c:v>
                </c:pt>
                <c:pt idx="2791">
                  <c:v>1E-4</c:v>
                </c:pt>
                <c:pt idx="2792">
                  <c:v>1E-4</c:v>
                </c:pt>
                <c:pt idx="2793">
                  <c:v>1E-4</c:v>
                </c:pt>
                <c:pt idx="2794">
                  <c:v>1E-4</c:v>
                </c:pt>
                <c:pt idx="2795">
                  <c:v>1E-4</c:v>
                </c:pt>
                <c:pt idx="2796">
                  <c:v>1E-4</c:v>
                </c:pt>
                <c:pt idx="2797">
                  <c:v>1E-4</c:v>
                </c:pt>
                <c:pt idx="2798">
                  <c:v>1E-4</c:v>
                </c:pt>
                <c:pt idx="2799">
                  <c:v>1E-4</c:v>
                </c:pt>
                <c:pt idx="2800">
                  <c:v>1E-4</c:v>
                </c:pt>
                <c:pt idx="2801">
                  <c:v>1E-4</c:v>
                </c:pt>
                <c:pt idx="2802">
                  <c:v>1E-4</c:v>
                </c:pt>
                <c:pt idx="2803">
                  <c:v>1E-4</c:v>
                </c:pt>
                <c:pt idx="2804">
                  <c:v>1E-4</c:v>
                </c:pt>
                <c:pt idx="2805">
                  <c:v>1E-4</c:v>
                </c:pt>
                <c:pt idx="2806">
                  <c:v>1E-4</c:v>
                </c:pt>
                <c:pt idx="2807">
                  <c:v>1.0001</c:v>
                </c:pt>
                <c:pt idx="2808">
                  <c:v>1E-4</c:v>
                </c:pt>
                <c:pt idx="2809">
                  <c:v>1.0001</c:v>
                </c:pt>
                <c:pt idx="2810">
                  <c:v>1E-4</c:v>
                </c:pt>
                <c:pt idx="2811">
                  <c:v>1E-4</c:v>
                </c:pt>
                <c:pt idx="2812">
                  <c:v>1E-4</c:v>
                </c:pt>
                <c:pt idx="2813">
                  <c:v>1E-4</c:v>
                </c:pt>
                <c:pt idx="2814">
                  <c:v>1E-4</c:v>
                </c:pt>
                <c:pt idx="2815">
                  <c:v>1E-4</c:v>
                </c:pt>
                <c:pt idx="2816">
                  <c:v>1E-4</c:v>
                </c:pt>
                <c:pt idx="2817">
                  <c:v>1E-4</c:v>
                </c:pt>
                <c:pt idx="2818">
                  <c:v>1E-4</c:v>
                </c:pt>
                <c:pt idx="2819">
                  <c:v>2.0001000000000002</c:v>
                </c:pt>
                <c:pt idx="2820">
                  <c:v>1E-4</c:v>
                </c:pt>
                <c:pt idx="2821">
                  <c:v>1.0001</c:v>
                </c:pt>
                <c:pt idx="2822">
                  <c:v>1E-4</c:v>
                </c:pt>
                <c:pt idx="2823">
                  <c:v>1E-4</c:v>
                </c:pt>
                <c:pt idx="2824">
                  <c:v>1E-4</c:v>
                </c:pt>
                <c:pt idx="2825">
                  <c:v>1E-4</c:v>
                </c:pt>
                <c:pt idx="2826">
                  <c:v>1E-4</c:v>
                </c:pt>
                <c:pt idx="2827">
                  <c:v>1E-4</c:v>
                </c:pt>
                <c:pt idx="2828">
                  <c:v>1E-4</c:v>
                </c:pt>
                <c:pt idx="2829">
                  <c:v>1E-4</c:v>
                </c:pt>
                <c:pt idx="2830">
                  <c:v>1E-4</c:v>
                </c:pt>
                <c:pt idx="2831">
                  <c:v>1E-4</c:v>
                </c:pt>
                <c:pt idx="2832">
                  <c:v>1E-4</c:v>
                </c:pt>
                <c:pt idx="2833">
                  <c:v>1E-4</c:v>
                </c:pt>
                <c:pt idx="2834">
                  <c:v>1E-4</c:v>
                </c:pt>
                <c:pt idx="2835">
                  <c:v>1E-4</c:v>
                </c:pt>
                <c:pt idx="2836">
                  <c:v>1E-4</c:v>
                </c:pt>
                <c:pt idx="2837">
                  <c:v>1E-4</c:v>
                </c:pt>
                <c:pt idx="2838">
                  <c:v>1E-4</c:v>
                </c:pt>
                <c:pt idx="2839">
                  <c:v>1E-4</c:v>
                </c:pt>
                <c:pt idx="2840">
                  <c:v>1E-4</c:v>
                </c:pt>
                <c:pt idx="2841">
                  <c:v>1E-4</c:v>
                </c:pt>
                <c:pt idx="2842">
                  <c:v>1E-4</c:v>
                </c:pt>
                <c:pt idx="2843">
                  <c:v>1E-4</c:v>
                </c:pt>
                <c:pt idx="2844">
                  <c:v>1.0001</c:v>
                </c:pt>
                <c:pt idx="2845">
                  <c:v>1E-4</c:v>
                </c:pt>
                <c:pt idx="2846">
                  <c:v>1E-4</c:v>
                </c:pt>
                <c:pt idx="2847">
                  <c:v>1E-4</c:v>
                </c:pt>
                <c:pt idx="2848">
                  <c:v>1E-4</c:v>
                </c:pt>
                <c:pt idx="2849">
                  <c:v>1E-4</c:v>
                </c:pt>
                <c:pt idx="2850">
                  <c:v>1E-4</c:v>
                </c:pt>
                <c:pt idx="2851">
                  <c:v>1E-4</c:v>
                </c:pt>
                <c:pt idx="2852">
                  <c:v>1E-4</c:v>
                </c:pt>
                <c:pt idx="2853">
                  <c:v>1E-4</c:v>
                </c:pt>
                <c:pt idx="2854">
                  <c:v>1E-4</c:v>
                </c:pt>
                <c:pt idx="2855">
                  <c:v>1E-4</c:v>
                </c:pt>
                <c:pt idx="2856">
                  <c:v>1.0001</c:v>
                </c:pt>
                <c:pt idx="2857">
                  <c:v>1E-4</c:v>
                </c:pt>
                <c:pt idx="2858">
                  <c:v>1E-4</c:v>
                </c:pt>
                <c:pt idx="2859">
                  <c:v>1E-4</c:v>
                </c:pt>
                <c:pt idx="2860">
                  <c:v>1E-4</c:v>
                </c:pt>
                <c:pt idx="2861">
                  <c:v>1E-4</c:v>
                </c:pt>
                <c:pt idx="2862">
                  <c:v>1E-4</c:v>
                </c:pt>
                <c:pt idx="2863">
                  <c:v>1E-4</c:v>
                </c:pt>
                <c:pt idx="2864">
                  <c:v>1E-4</c:v>
                </c:pt>
                <c:pt idx="2865">
                  <c:v>1E-4</c:v>
                </c:pt>
                <c:pt idx="2866">
                  <c:v>1E-4</c:v>
                </c:pt>
                <c:pt idx="2867">
                  <c:v>1E-4</c:v>
                </c:pt>
                <c:pt idx="2868">
                  <c:v>1E-4</c:v>
                </c:pt>
                <c:pt idx="2869">
                  <c:v>1E-4</c:v>
                </c:pt>
                <c:pt idx="2870">
                  <c:v>1E-4</c:v>
                </c:pt>
                <c:pt idx="2871">
                  <c:v>1E-4</c:v>
                </c:pt>
                <c:pt idx="2872">
                  <c:v>1E-4</c:v>
                </c:pt>
                <c:pt idx="2873">
                  <c:v>1E-4</c:v>
                </c:pt>
                <c:pt idx="2874">
                  <c:v>1E-4</c:v>
                </c:pt>
                <c:pt idx="2875">
                  <c:v>1E-4</c:v>
                </c:pt>
                <c:pt idx="2876">
                  <c:v>1E-4</c:v>
                </c:pt>
                <c:pt idx="2877">
                  <c:v>1E-4</c:v>
                </c:pt>
                <c:pt idx="2878">
                  <c:v>1E-4</c:v>
                </c:pt>
                <c:pt idx="2879">
                  <c:v>1E-4</c:v>
                </c:pt>
                <c:pt idx="2880">
                  <c:v>1E-4</c:v>
                </c:pt>
                <c:pt idx="2881">
                  <c:v>1E-4</c:v>
                </c:pt>
                <c:pt idx="2882">
                  <c:v>1E-4</c:v>
                </c:pt>
                <c:pt idx="2883">
                  <c:v>1E-4</c:v>
                </c:pt>
                <c:pt idx="2884">
                  <c:v>1E-4</c:v>
                </c:pt>
                <c:pt idx="2885">
                  <c:v>1E-4</c:v>
                </c:pt>
                <c:pt idx="2886">
                  <c:v>1E-4</c:v>
                </c:pt>
                <c:pt idx="2887">
                  <c:v>1E-4</c:v>
                </c:pt>
                <c:pt idx="2888">
                  <c:v>1.0001</c:v>
                </c:pt>
                <c:pt idx="2889">
                  <c:v>1.0001</c:v>
                </c:pt>
                <c:pt idx="2890">
                  <c:v>1E-4</c:v>
                </c:pt>
                <c:pt idx="2891">
                  <c:v>1.0001</c:v>
                </c:pt>
                <c:pt idx="2892">
                  <c:v>1E-4</c:v>
                </c:pt>
                <c:pt idx="2893">
                  <c:v>1E-4</c:v>
                </c:pt>
                <c:pt idx="2894">
                  <c:v>1E-4</c:v>
                </c:pt>
                <c:pt idx="2895">
                  <c:v>1E-4</c:v>
                </c:pt>
                <c:pt idx="2896">
                  <c:v>1E-4</c:v>
                </c:pt>
                <c:pt idx="2897">
                  <c:v>1E-4</c:v>
                </c:pt>
                <c:pt idx="2898">
                  <c:v>1E-4</c:v>
                </c:pt>
                <c:pt idx="2899">
                  <c:v>1.0001</c:v>
                </c:pt>
                <c:pt idx="2900">
                  <c:v>1E-4</c:v>
                </c:pt>
                <c:pt idx="2901">
                  <c:v>1.0001</c:v>
                </c:pt>
                <c:pt idx="2902">
                  <c:v>1E-4</c:v>
                </c:pt>
                <c:pt idx="2903">
                  <c:v>1E-4</c:v>
                </c:pt>
                <c:pt idx="2904">
                  <c:v>1E-4</c:v>
                </c:pt>
                <c:pt idx="2905">
                  <c:v>1E-4</c:v>
                </c:pt>
                <c:pt idx="2906">
                  <c:v>1E-4</c:v>
                </c:pt>
                <c:pt idx="2907">
                  <c:v>1E-4</c:v>
                </c:pt>
                <c:pt idx="2908">
                  <c:v>1E-4</c:v>
                </c:pt>
                <c:pt idx="2909">
                  <c:v>1E-4</c:v>
                </c:pt>
                <c:pt idx="2910">
                  <c:v>1E-4</c:v>
                </c:pt>
                <c:pt idx="2911">
                  <c:v>1E-4</c:v>
                </c:pt>
                <c:pt idx="2912">
                  <c:v>1E-4</c:v>
                </c:pt>
                <c:pt idx="2913">
                  <c:v>1E-4</c:v>
                </c:pt>
                <c:pt idx="2914">
                  <c:v>1E-4</c:v>
                </c:pt>
                <c:pt idx="2915">
                  <c:v>1E-4</c:v>
                </c:pt>
                <c:pt idx="2916">
                  <c:v>1E-4</c:v>
                </c:pt>
                <c:pt idx="2917">
                  <c:v>1E-4</c:v>
                </c:pt>
                <c:pt idx="2918">
                  <c:v>1E-4</c:v>
                </c:pt>
                <c:pt idx="2919">
                  <c:v>1E-4</c:v>
                </c:pt>
                <c:pt idx="2920">
                  <c:v>1E-4</c:v>
                </c:pt>
                <c:pt idx="2921">
                  <c:v>1E-4</c:v>
                </c:pt>
                <c:pt idx="2922">
                  <c:v>1E-4</c:v>
                </c:pt>
                <c:pt idx="2923">
                  <c:v>1E-4</c:v>
                </c:pt>
                <c:pt idx="2924">
                  <c:v>1E-4</c:v>
                </c:pt>
                <c:pt idx="2925">
                  <c:v>1E-4</c:v>
                </c:pt>
                <c:pt idx="2926">
                  <c:v>1E-4</c:v>
                </c:pt>
                <c:pt idx="2927">
                  <c:v>1E-4</c:v>
                </c:pt>
                <c:pt idx="2928">
                  <c:v>1E-4</c:v>
                </c:pt>
                <c:pt idx="2929">
                  <c:v>1E-4</c:v>
                </c:pt>
                <c:pt idx="2930">
                  <c:v>1E-4</c:v>
                </c:pt>
                <c:pt idx="2931">
                  <c:v>1.0001</c:v>
                </c:pt>
                <c:pt idx="2932">
                  <c:v>1E-4</c:v>
                </c:pt>
                <c:pt idx="2933">
                  <c:v>1.0001</c:v>
                </c:pt>
                <c:pt idx="2934">
                  <c:v>1E-4</c:v>
                </c:pt>
                <c:pt idx="2935">
                  <c:v>1E-4</c:v>
                </c:pt>
                <c:pt idx="2936">
                  <c:v>1E-4</c:v>
                </c:pt>
                <c:pt idx="2937">
                  <c:v>1E-4</c:v>
                </c:pt>
                <c:pt idx="2938">
                  <c:v>1E-4</c:v>
                </c:pt>
                <c:pt idx="2939">
                  <c:v>1E-4</c:v>
                </c:pt>
                <c:pt idx="2940">
                  <c:v>1E-4</c:v>
                </c:pt>
                <c:pt idx="2941">
                  <c:v>1E-4</c:v>
                </c:pt>
                <c:pt idx="2942">
                  <c:v>1E-4</c:v>
                </c:pt>
                <c:pt idx="2943">
                  <c:v>1E-4</c:v>
                </c:pt>
                <c:pt idx="2944">
                  <c:v>1E-4</c:v>
                </c:pt>
                <c:pt idx="2945">
                  <c:v>1E-4</c:v>
                </c:pt>
                <c:pt idx="2946">
                  <c:v>1E-4</c:v>
                </c:pt>
                <c:pt idx="2947">
                  <c:v>1E-4</c:v>
                </c:pt>
                <c:pt idx="2948">
                  <c:v>1E-4</c:v>
                </c:pt>
                <c:pt idx="2949">
                  <c:v>1E-4</c:v>
                </c:pt>
                <c:pt idx="2950">
                  <c:v>1E-4</c:v>
                </c:pt>
                <c:pt idx="2951">
                  <c:v>1E-4</c:v>
                </c:pt>
                <c:pt idx="2952">
                  <c:v>1E-4</c:v>
                </c:pt>
                <c:pt idx="2953">
                  <c:v>1.0001</c:v>
                </c:pt>
                <c:pt idx="2954">
                  <c:v>1E-4</c:v>
                </c:pt>
                <c:pt idx="2955">
                  <c:v>1E-4</c:v>
                </c:pt>
                <c:pt idx="2956">
                  <c:v>1.0001</c:v>
                </c:pt>
                <c:pt idx="2957">
                  <c:v>1E-4</c:v>
                </c:pt>
                <c:pt idx="2958">
                  <c:v>1E-4</c:v>
                </c:pt>
                <c:pt idx="2959">
                  <c:v>1.0001</c:v>
                </c:pt>
                <c:pt idx="2960">
                  <c:v>1E-4</c:v>
                </c:pt>
                <c:pt idx="2961">
                  <c:v>1E-4</c:v>
                </c:pt>
                <c:pt idx="2962">
                  <c:v>1.0001</c:v>
                </c:pt>
                <c:pt idx="2963">
                  <c:v>1E-4</c:v>
                </c:pt>
                <c:pt idx="2964">
                  <c:v>1.0001</c:v>
                </c:pt>
                <c:pt idx="2965">
                  <c:v>1.0001</c:v>
                </c:pt>
                <c:pt idx="2966">
                  <c:v>1.0001</c:v>
                </c:pt>
                <c:pt idx="2967">
                  <c:v>1E-4</c:v>
                </c:pt>
                <c:pt idx="2968">
                  <c:v>1E-4</c:v>
                </c:pt>
                <c:pt idx="2969">
                  <c:v>1E-4</c:v>
                </c:pt>
                <c:pt idx="2970">
                  <c:v>1E-4</c:v>
                </c:pt>
                <c:pt idx="2971">
                  <c:v>1E-4</c:v>
                </c:pt>
                <c:pt idx="2972">
                  <c:v>1.0001</c:v>
                </c:pt>
                <c:pt idx="2973">
                  <c:v>1E-4</c:v>
                </c:pt>
                <c:pt idx="2974">
                  <c:v>2.0001000000000002</c:v>
                </c:pt>
                <c:pt idx="2975">
                  <c:v>3.0001000000000002</c:v>
                </c:pt>
                <c:pt idx="2976">
                  <c:v>2.0001000000000002</c:v>
                </c:pt>
                <c:pt idx="2977">
                  <c:v>1E-4</c:v>
                </c:pt>
                <c:pt idx="2978">
                  <c:v>1.0001</c:v>
                </c:pt>
                <c:pt idx="2979">
                  <c:v>1.0001</c:v>
                </c:pt>
                <c:pt idx="2980">
                  <c:v>2.0001000000000002</c:v>
                </c:pt>
                <c:pt idx="2981">
                  <c:v>1.0001</c:v>
                </c:pt>
                <c:pt idx="2982">
                  <c:v>2.0001000000000002</c:v>
                </c:pt>
                <c:pt idx="2983">
                  <c:v>3.0001000000000002</c:v>
                </c:pt>
                <c:pt idx="2984">
                  <c:v>159.0001</c:v>
                </c:pt>
                <c:pt idx="2985">
                  <c:v>722.00009999999997</c:v>
                </c:pt>
                <c:pt idx="2986">
                  <c:v>924.00009999999997</c:v>
                </c:pt>
                <c:pt idx="2987">
                  <c:v>1118.0001</c:v>
                </c:pt>
                <c:pt idx="2988">
                  <c:v>576.00009999999997</c:v>
                </c:pt>
                <c:pt idx="2989">
                  <c:v>425.00009999999997</c:v>
                </c:pt>
                <c:pt idx="2990">
                  <c:v>227.0001</c:v>
                </c:pt>
                <c:pt idx="2991">
                  <c:v>11.0001</c:v>
                </c:pt>
                <c:pt idx="2992">
                  <c:v>3.0001000000000002</c:v>
                </c:pt>
                <c:pt idx="2993">
                  <c:v>1.0001</c:v>
                </c:pt>
                <c:pt idx="2994">
                  <c:v>2.0001000000000002</c:v>
                </c:pt>
                <c:pt idx="2995">
                  <c:v>3.0001000000000002</c:v>
                </c:pt>
                <c:pt idx="2996">
                  <c:v>1.0001</c:v>
                </c:pt>
                <c:pt idx="2997">
                  <c:v>1E-4</c:v>
                </c:pt>
                <c:pt idx="2998">
                  <c:v>1.0001</c:v>
                </c:pt>
                <c:pt idx="2999">
                  <c:v>2.0001000000000002</c:v>
                </c:pt>
                <c:pt idx="3000">
                  <c:v>1E-4</c:v>
                </c:pt>
                <c:pt idx="3001">
                  <c:v>2.0001000000000002</c:v>
                </c:pt>
                <c:pt idx="3002">
                  <c:v>1.0001</c:v>
                </c:pt>
                <c:pt idx="3003">
                  <c:v>1E-4</c:v>
                </c:pt>
                <c:pt idx="3004">
                  <c:v>1.0001</c:v>
                </c:pt>
                <c:pt idx="3005">
                  <c:v>1E-4</c:v>
                </c:pt>
                <c:pt idx="3006">
                  <c:v>1E-4</c:v>
                </c:pt>
                <c:pt idx="3007">
                  <c:v>1E-4</c:v>
                </c:pt>
                <c:pt idx="3008">
                  <c:v>1E-4</c:v>
                </c:pt>
                <c:pt idx="3009">
                  <c:v>1E-4</c:v>
                </c:pt>
                <c:pt idx="3010">
                  <c:v>1E-4</c:v>
                </c:pt>
                <c:pt idx="3011">
                  <c:v>1E-4</c:v>
                </c:pt>
                <c:pt idx="3012">
                  <c:v>3.0001000000000002</c:v>
                </c:pt>
                <c:pt idx="3013">
                  <c:v>2.0001000000000002</c:v>
                </c:pt>
                <c:pt idx="3014">
                  <c:v>1E-4</c:v>
                </c:pt>
                <c:pt idx="3015">
                  <c:v>1.0001</c:v>
                </c:pt>
                <c:pt idx="3016">
                  <c:v>1.0001</c:v>
                </c:pt>
                <c:pt idx="3017">
                  <c:v>1E-4</c:v>
                </c:pt>
                <c:pt idx="3018">
                  <c:v>2.0001000000000002</c:v>
                </c:pt>
                <c:pt idx="3019">
                  <c:v>1E-4</c:v>
                </c:pt>
                <c:pt idx="3020">
                  <c:v>1E-4</c:v>
                </c:pt>
                <c:pt idx="3021">
                  <c:v>1.0001</c:v>
                </c:pt>
                <c:pt idx="3022">
                  <c:v>1E-4</c:v>
                </c:pt>
                <c:pt idx="3023">
                  <c:v>1E-4</c:v>
                </c:pt>
                <c:pt idx="3024">
                  <c:v>1E-4</c:v>
                </c:pt>
                <c:pt idx="3025">
                  <c:v>2.0001000000000002</c:v>
                </c:pt>
                <c:pt idx="3026">
                  <c:v>1.0001</c:v>
                </c:pt>
                <c:pt idx="3027">
                  <c:v>2.0001000000000002</c:v>
                </c:pt>
                <c:pt idx="3028">
                  <c:v>1E-4</c:v>
                </c:pt>
                <c:pt idx="3029">
                  <c:v>1.0001</c:v>
                </c:pt>
                <c:pt idx="3030">
                  <c:v>1E-4</c:v>
                </c:pt>
                <c:pt idx="3031">
                  <c:v>1E-4</c:v>
                </c:pt>
                <c:pt idx="3032">
                  <c:v>2.0001000000000002</c:v>
                </c:pt>
                <c:pt idx="3033">
                  <c:v>1.0001</c:v>
                </c:pt>
                <c:pt idx="3034">
                  <c:v>1E-4</c:v>
                </c:pt>
                <c:pt idx="3035">
                  <c:v>1.0001</c:v>
                </c:pt>
                <c:pt idx="3036">
                  <c:v>1E-4</c:v>
                </c:pt>
                <c:pt idx="3037">
                  <c:v>1.0001</c:v>
                </c:pt>
                <c:pt idx="3038">
                  <c:v>1E-4</c:v>
                </c:pt>
                <c:pt idx="3039">
                  <c:v>1.0001</c:v>
                </c:pt>
                <c:pt idx="3040">
                  <c:v>1E-4</c:v>
                </c:pt>
                <c:pt idx="3041">
                  <c:v>1E-4</c:v>
                </c:pt>
                <c:pt idx="3042">
                  <c:v>1.0001</c:v>
                </c:pt>
                <c:pt idx="3043">
                  <c:v>1E-4</c:v>
                </c:pt>
                <c:pt idx="3044">
                  <c:v>1.0001</c:v>
                </c:pt>
                <c:pt idx="3045">
                  <c:v>1E-4</c:v>
                </c:pt>
                <c:pt idx="3046">
                  <c:v>1E-4</c:v>
                </c:pt>
                <c:pt idx="3047">
                  <c:v>1E-4</c:v>
                </c:pt>
                <c:pt idx="3048">
                  <c:v>1.0001</c:v>
                </c:pt>
                <c:pt idx="3049">
                  <c:v>1E-4</c:v>
                </c:pt>
                <c:pt idx="3050">
                  <c:v>1E-4</c:v>
                </c:pt>
                <c:pt idx="3051">
                  <c:v>3.0001000000000002</c:v>
                </c:pt>
                <c:pt idx="3052">
                  <c:v>1E-4</c:v>
                </c:pt>
                <c:pt idx="3053">
                  <c:v>1.0001</c:v>
                </c:pt>
                <c:pt idx="3054">
                  <c:v>1E-4</c:v>
                </c:pt>
                <c:pt idx="3055">
                  <c:v>1.0001</c:v>
                </c:pt>
                <c:pt idx="3056">
                  <c:v>1E-4</c:v>
                </c:pt>
                <c:pt idx="3057">
                  <c:v>1E-4</c:v>
                </c:pt>
                <c:pt idx="3058">
                  <c:v>1E-4</c:v>
                </c:pt>
                <c:pt idx="3059">
                  <c:v>1.0001</c:v>
                </c:pt>
                <c:pt idx="3060">
                  <c:v>1E-4</c:v>
                </c:pt>
                <c:pt idx="3061">
                  <c:v>1.0001</c:v>
                </c:pt>
                <c:pt idx="3062">
                  <c:v>1E-4</c:v>
                </c:pt>
                <c:pt idx="3063">
                  <c:v>1.0001</c:v>
                </c:pt>
                <c:pt idx="3064">
                  <c:v>1E-4</c:v>
                </c:pt>
                <c:pt idx="3065">
                  <c:v>1E-4</c:v>
                </c:pt>
                <c:pt idx="3066">
                  <c:v>1.0001</c:v>
                </c:pt>
                <c:pt idx="3067">
                  <c:v>1.0001</c:v>
                </c:pt>
                <c:pt idx="3068">
                  <c:v>1E-4</c:v>
                </c:pt>
                <c:pt idx="3069">
                  <c:v>2.0001000000000002</c:v>
                </c:pt>
                <c:pt idx="3070">
                  <c:v>3.0001000000000002</c:v>
                </c:pt>
                <c:pt idx="3071">
                  <c:v>2.0001000000000002</c:v>
                </c:pt>
                <c:pt idx="3072">
                  <c:v>1.0001</c:v>
                </c:pt>
                <c:pt idx="3073">
                  <c:v>4.0000999999999998</c:v>
                </c:pt>
                <c:pt idx="3074">
                  <c:v>3.0001000000000002</c:v>
                </c:pt>
                <c:pt idx="3075">
                  <c:v>4.0000999999999998</c:v>
                </c:pt>
                <c:pt idx="3076">
                  <c:v>1E-4</c:v>
                </c:pt>
                <c:pt idx="3077">
                  <c:v>1.0001</c:v>
                </c:pt>
                <c:pt idx="3078">
                  <c:v>6.0000999999999998</c:v>
                </c:pt>
                <c:pt idx="3079">
                  <c:v>5.0000999999999998</c:v>
                </c:pt>
                <c:pt idx="3080">
                  <c:v>3.0001000000000002</c:v>
                </c:pt>
                <c:pt idx="3081">
                  <c:v>3.0001000000000002</c:v>
                </c:pt>
                <c:pt idx="3082">
                  <c:v>5.0000999999999998</c:v>
                </c:pt>
                <c:pt idx="3083">
                  <c:v>6.0000999999999998</c:v>
                </c:pt>
                <c:pt idx="3084">
                  <c:v>444.00009999999997</c:v>
                </c:pt>
                <c:pt idx="3085">
                  <c:v>691.00009999999997</c:v>
                </c:pt>
                <c:pt idx="3086">
                  <c:v>1341.0001</c:v>
                </c:pt>
                <c:pt idx="3087">
                  <c:v>1226.0001</c:v>
                </c:pt>
                <c:pt idx="3088">
                  <c:v>738.00009999999997</c:v>
                </c:pt>
                <c:pt idx="3089">
                  <c:v>588.00009999999997</c:v>
                </c:pt>
                <c:pt idx="3090">
                  <c:v>76.000100000000003</c:v>
                </c:pt>
                <c:pt idx="3091">
                  <c:v>1.0001</c:v>
                </c:pt>
                <c:pt idx="3092">
                  <c:v>1.0001</c:v>
                </c:pt>
                <c:pt idx="3093">
                  <c:v>1.0001</c:v>
                </c:pt>
                <c:pt idx="3094">
                  <c:v>1.0001</c:v>
                </c:pt>
                <c:pt idx="3095">
                  <c:v>1E-4</c:v>
                </c:pt>
                <c:pt idx="3096">
                  <c:v>2.0001000000000002</c:v>
                </c:pt>
                <c:pt idx="3097">
                  <c:v>1.0001</c:v>
                </c:pt>
                <c:pt idx="3098">
                  <c:v>1E-4</c:v>
                </c:pt>
                <c:pt idx="3099">
                  <c:v>1.0001</c:v>
                </c:pt>
                <c:pt idx="3100">
                  <c:v>1.0001</c:v>
                </c:pt>
                <c:pt idx="3101">
                  <c:v>1.0001</c:v>
                </c:pt>
                <c:pt idx="3102">
                  <c:v>1.0001</c:v>
                </c:pt>
                <c:pt idx="3103">
                  <c:v>1E-4</c:v>
                </c:pt>
                <c:pt idx="3104">
                  <c:v>1E-4</c:v>
                </c:pt>
                <c:pt idx="3105">
                  <c:v>2.0001000000000002</c:v>
                </c:pt>
                <c:pt idx="3106">
                  <c:v>1E-4</c:v>
                </c:pt>
                <c:pt idx="3107">
                  <c:v>1.0001</c:v>
                </c:pt>
                <c:pt idx="3108">
                  <c:v>1E-4</c:v>
                </c:pt>
                <c:pt idx="3109">
                  <c:v>2.0001000000000002</c:v>
                </c:pt>
                <c:pt idx="3110">
                  <c:v>1E-4</c:v>
                </c:pt>
                <c:pt idx="3111">
                  <c:v>1E-4</c:v>
                </c:pt>
                <c:pt idx="3112">
                  <c:v>1E-4</c:v>
                </c:pt>
                <c:pt idx="3113">
                  <c:v>1.0001</c:v>
                </c:pt>
                <c:pt idx="3114">
                  <c:v>1.0001</c:v>
                </c:pt>
                <c:pt idx="3115">
                  <c:v>1E-4</c:v>
                </c:pt>
                <c:pt idx="3116">
                  <c:v>1.0001</c:v>
                </c:pt>
                <c:pt idx="3117">
                  <c:v>1E-4</c:v>
                </c:pt>
                <c:pt idx="3118">
                  <c:v>2.0001000000000002</c:v>
                </c:pt>
                <c:pt idx="3119">
                  <c:v>1E-4</c:v>
                </c:pt>
                <c:pt idx="3120">
                  <c:v>1.0001</c:v>
                </c:pt>
                <c:pt idx="3121">
                  <c:v>1E-4</c:v>
                </c:pt>
                <c:pt idx="3122">
                  <c:v>1.0001</c:v>
                </c:pt>
                <c:pt idx="3123">
                  <c:v>1E-4</c:v>
                </c:pt>
                <c:pt idx="3124">
                  <c:v>1.0001</c:v>
                </c:pt>
                <c:pt idx="3125">
                  <c:v>1.0001</c:v>
                </c:pt>
                <c:pt idx="3126">
                  <c:v>1E-4</c:v>
                </c:pt>
                <c:pt idx="3127">
                  <c:v>1.0001</c:v>
                </c:pt>
                <c:pt idx="3128">
                  <c:v>1E-4</c:v>
                </c:pt>
                <c:pt idx="3129">
                  <c:v>1E-4</c:v>
                </c:pt>
                <c:pt idx="3130">
                  <c:v>2.0001000000000002</c:v>
                </c:pt>
                <c:pt idx="3131">
                  <c:v>1E-4</c:v>
                </c:pt>
                <c:pt idx="3132">
                  <c:v>1E-4</c:v>
                </c:pt>
                <c:pt idx="3133">
                  <c:v>1.0001</c:v>
                </c:pt>
                <c:pt idx="3134">
                  <c:v>2.0001000000000002</c:v>
                </c:pt>
                <c:pt idx="3135">
                  <c:v>1E-4</c:v>
                </c:pt>
                <c:pt idx="3136">
                  <c:v>1.0001</c:v>
                </c:pt>
                <c:pt idx="3137">
                  <c:v>1E-4</c:v>
                </c:pt>
                <c:pt idx="3138">
                  <c:v>1.0001</c:v>
                </c:pt>
                <c:pt idx="3139">
                  <c:v>1E-4</c:v>
                </c:pt>
                <c:pt idx="3140">
                  <c:v>1E-4</c:v>
                </c:pt>
                <c:pt idx="3141">
                  <c:v>1E-4</c:v>
                </c:pt>
                <c:pt idx="3142">
                  <c:v>1E-4</c:v>
                </c:pt>
                <c:pt idx="3143">
                  <c:v>1.0001</c:v>
                </c:pt>
                <c:pt idx="3144">
                  <c:v>1E-4</c:v>
                </c:pt>
                <c:pt idx="3145">
                  <c:v>1.0001</c:v>
                </c:pt>
                <c:pt idx="3146">
                  <c:v>1E-4</c:v>
                </c:pt>
                <c:pt idx="3147">
                  <c:v>1E-4</c:v>
                </c:pt>
                <c:pt idx="3148">
                  <c:v>1E-4</c:v>
                </c:pt>
                <c:pt idx="3149">
                  <c:v>1E-4</c:v>
                </c:pt>
                <c:pt idx="3150">
                  <c:v>1E-4</c:v>
                </c:pt>
                <c:pt idx="3151">
                  <c:v>1E-4</c:v>
                </c:pt>
                <c:pt idx="3152">
                  <c:v>1E-4</c:v>
                </c:pt>
                <c:pt idx="3153">
                  <c:v>1E-4</c:v>
                </c:pt>
                <c:pt idx="3154">
                  <c:v>1E-4</c:v>
                </c:pt>
                <c:pt idx="3155">
                  <c:v>1E-4</c:v>
                </c:pt>
                <c:pt idx="3156">
                  <c:v>1E-4</c:v>
                </c:pt>
                <c:pt idx="3157">
                  <c:v>1E-4</c:v>
                </c:pt>
                <c:pt idx="3158">
                  <c:v>1E-4</c:v>
                </c:pt>
                <c:pt idx="3159">
                  <c:v>1E-4</c:v>
                </c:pt>
                <c:pt idx="3160">
                  <c:v>1.0001</c:v>
                </c:pt>
                <c:pt idx="3161">
                  <c:v>1E-4</c:v>
                </c:pt>
                <c:pt idx="3162">
                  <c:v>1E-4</c:v>
                </c:pt>
                <c:pt idx="3163">
                  <c:v>1E-4</c:v>
                </c:pt>
                <c:pt idx="3164">
                  <c:v>1E-4</c:v>
                </c:pt>
                <c:pt idx="3165">
                  <c:v>1E-4</c:v>
                </c:pt>
                <c:pt idx="3166">
                  <c:v>1E-4</c:v>
                </c:pt>
                <c:pt idx="3167">
                  <c:v>1.0001</c:v>
                </c:pt>
                <c:pt idx="3168">
                  <c:v>1E-4</c:v>
                </c:pt>
                <c:pt idx="3169">
                  <c:v>1.0001</c:v>
                </c:pt>
                <c:pt idx="3170">
                  <c:v>1E-4</c:v>
                </c:pt>
                <c:pt idx="3171">
                  <c:v>1E-4</c:v>
                </c:pt>
                <c:pt idx="3172">
                  <c:v>1E-4</c:v>
                </c:pt>
                <c:pt idx="3173">
                  <c:v>1E-4</c:v>
                </c:pt>
                <c:pt idx="3174">
                  <c:v>1E-4</c:v>
                </c:pt>
                <c:pt idx="3175">
                  <c:v>1E-4</c:v>
                </c:pt>
                <c:pt idx="3176">
                  <c:v>1.0001</c:v>
                </c:pt>
                <c:pt idx="3177">
                  <c:v>1E-4</c:v>
                </c:pt>
                <c:pt idx="3178">
                  <c:v>1.0001</c:v>
                </c:pt>
                <c:pt idx="3179">
                  <c:v>1.0001</c:v>
                </c:pt>
                <c:pt idx="3180">
                  <c:v>1.0001</c:v>
                </c:pt>
                <c:pt idx="3181">
                  <c:v>1E-4</c:v>
                </c:pt>
                <c:pt idx="3182">
                  <c:v>55.000100000000003</c:v>
                </c:pt>
                <c:pt idx="3183">
                  <c:v>112.0001</c:v>
                </c:pt>
                <c:pt idx="3184">
                  <c:v>200.0001</c:v>
                </c:pt>
                <c:pt idx="3185">
                  <c:v>210.0001</c:v>
                </c:pt>
                <c:pt idx="3186">
                  <c:v>137.0001</c:v>
                </c:pt>
                <c:pt idx="3187">
                  <c:v>75.000100000000003</c:v>
                </c:pt>
                <c:pt idx="3188">
                  <c:v>12.0001</c:v>
                </c:pt>
                <c:pt idx="3189">
                  <c:v>1.0001</c:v>
                </c:pt>
                <c:pt idx="3190">
                  <c:v>1.0001</c:v>
                </c:pt>
                <c:pt idx="3191">
                  <c:v>1E-4</c:v>
                </c:pt>
                <c:pt idx="3192">
                  <c:v>1E-4</c:v>
                </c:pt>
                <c:pt idx="3193">
                  <c:v>1E-4</c:v>
                </c:pt>
                <c:pt idx="3194">
                  <c:v>1.0001</c:v>
                </c:pt>
                <c:pt idx="3195">
                  <c:v>1E-4</c:v>
                </c:pt>
                <c:pt idx="3196">
                  <c:v>1E-4</c:v>
                </c:pt>
                <c:pt idx="3197">
                  <c:v>1E-4</c:v>
                </c:pt>
                <c:pt idx="3198">
                  <c:v>1.0001</c:v>
                </c:pt>
                <c:pt idx="3199">
                  <c:v>1E-4</c:v>
                </c:pt>
                <c:pt idx="3200">
                  <c:v>1E-4</c:v>
                </c:pt>
                <c:pt idx="3201">
                  <c:v>1E-4</c:v>
                </c:pt>
                <c:pt idx="3202">
                  <c:v>2.0001000000000002</c:v>
                </c:pt>
                <c:pt idx="3203">
                  <c:v>1E-4</c:v>
                </c:pt>
                <c:pt idx="3204">
                  <c:v>1E-4</c:v>
                </c:pt>
                <c:pt idx="3205">
                  <c:v>1E-4</c:v>
                </c:pt>
                <c:pt idx="3206">
                  <c:v>1E-4</c:v>
                </c:pt>
                <c:pt idx="3207">
                  <c:v>1E-4</c:v>
                </c:pt>
                <c:pt idx="3208">
                  <c:v>1E-4</c:v>
                </c:pt>
                <c:pt idx="3209">
                  <c:v>1.0001</c:v>
                </c:pt>
                <c:pt idx="3210">
                  <c:v>1E-4</c:v>
                </c:pt>
                <c:pt idx="3211">
                  <c:v>1E-4</c:v>
                </c:pt>
                <c:pt idx="3212">
                  <c:v>1E-4</c:v>
                </c:pt>
                <c:pt idx="3213">
                  <c:v>1E-4</c:v>
                </c:pt>
                <c:pt idx="3214">
                  <c:v>1.0001</c:v>
                </c:pt>
                <c:pt idx="3215">
                  <c:v>1E-4</c:v>
                </c:pt>
                <c:pt idx="3216">
                  <c:v>1E-4</c:v>
                </c:pt>
                <c:pt idx="3217">
                  <c:v>1.0001</c:v>
                </c:pt>
                <c:pt idx="3218">
                  <c:v>1E-4</c:v>
                </c:pt>
                <c:pt idx="3219">
                  <c:v>1E-4</c:v>
                </c:pt>
                <c:pt idx="3220">
                  <c:v>1.0001</c:v>
                </c:pt>
                <c:pt idx="3221">
                  <c:v>1E-4</c:v>
                </c:pt>
                <c:pt idx="3222">
                  <c:v>1E-4</c:v>
                </c:pt>
                <c:pt idx="3223">
                  <c:v>1.0001</c:v>
                </c:pt>
                <c:pt idx="3224">
                  <c:v>1E-4</c:v>
                </c:pt>
                <c:pt idx="3225">
                  <c:v>1E-4</c:v>
                </c:pt>
                <c:pt idx="3226">
                  <c:v>1E-4</c:v>
                </c:pt>
                <c:pt idx="3227">
                  <c:v>1E-4</c:v>
                </c:pt>
                <c:pt idx="3228">
                  <c:v>1E-4</c:v>
                </c:pt>
                <c:pt idx="3229">
                  <c:v>1.0001</c:v>
                </c:pt>
                <c:pt idx="3230">
                  <c:v>1E-4</c:v>
                </c:pt>
                <c:pt idx="3231">
                  <c:v>1.0001</c:v>
                </c:pt>
                <c:pt idx="3232">
                  <c:v>1E-4</c:v>
                </c:pt>
                <c:pt idx="3233">
                  <c:v>1E-4</c:v>
                </c:pt>
                <c:pt idx="3234">
                  <c:v>1.0001</c:v>
                </c:pt>
                <c:pt idx="3235">
                  <c:v>1.0001</c:v>
                </c:pt>
                <c:pt idx="3236">
                  <c:v>1E-4</c:v>
                </c:pt>
                <c:pt idx="3237">
                  <c:v>1.0001</c:v>
                </c:pt>
                <c:pt idx="3238">
                  <c:v>1.0001</c:v>
                </c:pt>
                <c:pt idx="3239">
                  <c:v>1E-4</c:v>
                </c:pt>
                <c:pt idx="3240">
                  <c:v>1.0001</c:v>
                </c:pt>
                <c:pt idx="3241">
                  <c:v>1E-4</c:v>
                </c:pt>
                <c:pt idx="3242">
                  <c:v>1E-4</c:v>
                </c:pt>
                <c:pt idx="3243">
                  <c:v>1.0001</c:v>
                </c:pt>
                <c:pt idx="3244">
                  <c:v>1E-4</c:v>
                </c:pt>
                <c:pt idx="3245">
                  <c:v>1E-4</c:v>
                </c:pt>
                <c:pt idx="3246">
                  <c:v>1E-4</c:v>
                </c:pt>
                <c:pt idx="3247">
                  <c:v>1.0001</c:v>
                </c:pt>
                <c:pt idx="3248">
                  <c:v>1.0001</c:v>
                </c:pt>
                <c:pt idx="3249">
                  <c:v>2.0001000000000002</c:v>
                </c:pt>
                <c:pt idx="3250">
                  <c:v>1.0001</c:v>
                </c:pt>
                <c:pt idx="3251">
                  <c:v>1.0001</c:v>
                </c:pt>
                <c:pt idx="3252">
                  <c:v>3.0001000000000002</c:v>
                </c:pt>
                <c:pt idx="3253">
                  <c:v>1E-4</c:v>
                </c:pt>
                <c:pt idx="3254">
                  <c:v>1E-4</c:v>
                </c:pt>
                <c:pt idx="3255">
                  <c:v>2.0001000000000002</c:v>
                </c:pt>
                <c:pt idx="3256">
                  <c:v>1.0001</c:v>
                </c:pt>
                <c:pt idx="3257">
                  <c:v>1.0001</c:v>
                </c:pt>
                <c:pt idx="3258">
                  <c:v>1.0001</c:v>
                </c:pt>
                <c:pt idx="3259">
                  <c:v>2.0001000000000002</c:v>
                </c:pt>
                <c:pt idx="3260">
                  <c:v>4.0000999999999998</c:v>
                </c:pt>
                <c:pt idx="3261">
                  <c:v>4.0000999999999998</c:v>
                </c:pt>
                <c:pt idx="3262">
                  <c:v>1.0001</c:v>
                </c:pt>
                <c:pt idx="3263">
                  <c:v>1E-4</c:v>
                </c:pt>
                <c:pt idx="3264">
                  <c:v>2.0001000000000002</c:v>
                </c:pt>
                <c:pt idx="3265">
                  <c:v>1E-4</c:v>
                </c:pt>
                <c:pt idx="3266">
                  <c:v>2.0001000000000002</c:v>
                </c:pt>
                <c:pt idx="3267">
                  <c:v>2.0001000000000002</c:v>
                </c:pt>
                <c:pt idx="3268">
                  <c:v>1E-4</c:v>
                </c:pt>
                <c:pt idx="3269">
                  <c:v>1E-4</c:v>
                </c:pt>
                <c:pt idx="3270">
                  <c:v>1.0001</c:v>
                </c:pt>
                <c:pt idx="3271">
                  <c:v>2.0001000000000002</c:v>
                </c:pt>
                <c:pt idx="3272">
                  <c:v>1.0001</c:v>
                </c:pt>
                <c:pt idx="3273">
                  <c:v>3.0001000000000002</c:v>
                </c:pt>
                <c:pt idx="3274">
                  <c:v>1.0001</c:v>
                </c:pt>
                <c:pt idx="3275">
                  <c:v>2.0001000000000002</c:v>
                </c:pt>
                <c:pt idx="3276">
                  <c:v>3.0001000000000002</c:v>
                </c:pt>
                <c:pt idx="3277">
                  <c:v>19.0001</c:v>
                </c:pt>
                <c:pt idx="3278">
                  <c:v>95.000100000000003</c:v>
                </c:pt>
                <c:pt idx="3279">
                  <c:v>149.0001</c:v>
                </c:pt>
                <c:pt idx="3280">
                  <c:v>235.0001</c:v>
                </c:pt>
                <c:pt idx="3281">
                  <c:v>181.0001</c:v>
                </c:pt>
                <c:pt idx="3282">
                  <c:v>139.0001</c:v>
                </c:pt>
                <c:pt idx="3283">
                  <c:v>87.000100000000003</c:v>
                </c:pt>
                <c:pt idx="3284">
                  <c:v>42.000100000000003</c:v>
                </c:pt>
                <c:pt idx="3285">
                  <c:v>16.0001</c:v>
                </c:pt>
                <c:pt idx="3286">
                  <c:v>16.0001</c:v>
                </c:pt>
                <c:pt idx="3287">
                  <c:v>1.0001</c:v>
                </c:pt>
                <c:pt idx="3288">
                  <c:v>2.0001000000000002</c:v>
                </c:pt>
                <c:pt idx="3289">
                  <c:v>1E-4</c:v>
                </c:pt>
                <c:pt idx="3290">
                  <c:v>1.0001</c:v>
                </c:pt>
                <c:pt idx="3291">
                  <c:v>1E-4</c:v>
                </c:pt>
                <c:pt idx="3292">
                  <c:v>3.0001000000000002</c:v>
                </c:pt>
                <c:pt idx="3293">
                  <c:v>1E-4</c:v>
                </c:pt>
                <c:pt idx="3294">
                  <c:v>2.0001000000000002</c:v>
                </c:pt>
                <c:pt idx="3295">
                  <c:v>1E-4</c:v>
                </c:pt>
                <c:pt idx="3296">
                  <c:v>2.0001000000000002</c:v>
                </c:pt>
                <c:pt idx="3297">
                  <c:v>1.0001</c:v>
                </c:pt>
                <c:pt idx="3298">
                  <c:v>1E-4</c:v>
                </c:pt>
                <c:pt idx="3299">
                  <c:v>1E-4</c:v>
                </c:pt>
                <c:pt idx="3300">
                  <c:v>1E-4</c:v>
                </c:pt>
                <c:pt idx="3301">
                  <c:v>1E-4</c:v>
                </c:pt>
                <c:pt idx="3302">
                  <c:v>1E-4</c:v>
                </c:pt>
                <c:pt idx="3303">
                  <c:v>5.0000999999999998</c:v>
                </c:pt>
                <c:pt idx="3304">
                  <c:v>1.0001</c:v>
                </c:pt>
                <c:pt idx="3305">
                  <c:v>3.0001000000000002</c:v>
                </c:pt>
                <c:pt idx="3306">
                  <c:v>1.0001</c:v>
                </c:pt>
                <c:pt idx="3307">
                  <c:v>1.0001</c:v>
                </c:pt>
                <c:pt idx="3308">
                  <c:v>4.0000999999999998</c:v>
                </c:pt>
                <c:pt idx="3309">
                  <c:v>2.0001000000000002</c:v>
                </c:pt>
                <c:pt idx="3310">
                  <c:v>1.0001</c:v>
                </c:pt>
                <c:pt idx="3311">
                  <c:v>1.0001</c:v>
                </c:pt>
                <c:pt idx="3312">
                  <c:v>1.0001</c:v>
                </c:pt>
                <c:pt idx="3313">
                  <c:v>3.0001000000000002</c:v>
                </c:pt>
                <c:pt idx="3314">
                  <c:v>2.0001000000000002</c:v>
                </c:pt>
                <c:pt idx="3315">
                  <c:v>1E-4</c:v>
                </c:pt>
                <c:pt idx="3316">
                  <c:v>3.0001000000000002</c:v>
                </c:pt>
                <c:pt idx="3317">
                  <c:v>1E-4</c:v>
                </c:pt>
                <c:pt idx="3318">
                  <c:v>2.0001000000000002</c:v>
                </c:pt>
                <c:pt idx="3319">
                  <c:v>2.0001000000000002</c:v>
                </c:pt>
                <c:pt idx="3320">
                  <c:v>2.0001000000000002</c:v>
                </c:pt>
                <c:pt idx="3321">
                  <c:v>1.0001</c:v>
                </c:pt>
                <c:pt idx="3322">
                  <c:v>1.0001</c:v>
                </c:pt>
                <c:pt idx="3323">
                  <c:v>1.0001</c:v>
                </c:pt>
                <c:pt idx="3324">
                  <c:v>2.0001000000000002</c:v>
                </c:pt>
                <c:pt idx="3325">
                  <c:v>2.0001000000000002</c:v>
                </c:pt>
                <c:pt idx="3326">
                  <c:v>4.0000999999999998</c:v>
                </c:pt>
                <c:pt idx="3327">
                  <c:v>1.0001</c:v>
                </c:pt>
                <c:pt idx="3328">
                  <c:v>1E-4</c:v>
                </c:pt>
                <c:pt idx="3329">
                  <c:v>1.0001</c:v>
                </c:pt>
                <c:pt idx="3330">
                  <c:v>2.0001000000000002</c:v>
                </c:pt>
                <c:pt idx="3331">
                  <c:v>1E-4</c:v>
                </c:pt>
                <c:pt idx="3332">
                  <c:v>1E-4</c:v>
                </c:pt>
                <c:pt idx="3333">
                  <c:v>1.0001</c:v>
                </c:pt>
                <c:pt idx="3334">
                  <c:v>2.0001000000000002</c:v>
                </c:pt>
                <c:pt idx="3335">
                  <c:v>2.0001000000000002</c:v>
                </c:pt>
                <c:pt idx="3336">
                  <c:v>1.0001</c:v>
                </c:pt>
                <c:pt idx="3337">
                  <c:v>2.0001000000000002</c:v>
                </c:pt>
                <c:pt idx="3338">
                  <c:v>2.0001000000000002</c:v>
                </c:pt>
                <c:pt idx="3339">
                  <c:v>6.0000999999999998</c:v>
                </c:pt>
                <c:pt idx="3340">
                  <c:v>2.0001000000000002</c:v>
                </c:pt>
                <c:pt idx="3341">
                  <c:v>3.0001000000000002</c:v>
                </c:pt>
                <c:pt idx="3342">
                  <c:v>1.0001</c:v>
                </c:pt>
                <c:pt idx="3343">
                  <c:v>2.0001000000000002</c:v>
                </c:pt>
                <c:pt idx="3344">
                  <c:v>1.0001</c:v>
                </c:pt>
                <c:pt idx="3345">
                  <c:v>7.0000999999999998</c:v>
                </c:pt>
                <c:pt idx="3346">
                  <c:v>4.0000999999999998</c:v>
                </c:pt>
                <c:pt idx="3347">
                  <c:v>3.0001000000000002</c:v>
                </c:pt>
                <c:pt idx="3348">
                  <c:v>6.0000999999999998</c:v>
                </c:pt>
                <c:pt idx="3349">
                  <c:v>3.0001000000000002</c:v>
                </c:pt>
                <c:pt idx="3350">
                  <c:v>5.0000999999999998</c:v>
                </c:pt>
                <c:pt idx="3351">
                  <c:v>6.0000999999999998</c:v>
                </c:pt>
                <c:pt idx="3352">
                  <c:v>1.0001</c:v>
                </c:pt>
                <c:pt idx="3353">
                  <c:v>1.0001</c:v>
                </c:pt>
                <c:pt idx="3354">
                  <c:v>4.0000999999999998</c:v>
                </c:pt>
                <c:pt idx="3355">
                  <c:v>7.0000999999999998</c:v>
                </c:pt>
                <c:pt idx="3356">
                  <c:v>7.0000999999999998</c:v>
                </c:pt>
                <c:pt idx="3357">
                  <c:v>5.0000999999999998</c:v>
                </c:pt>
                <c:pt idx="3358">
                  <c:v>6.0000999999999998</c:v>
                </c:pt>
                <c:pt idx="3359">
                  <c:v>11.0001</c:v>
                </c:pt>
                <c:pt idx="3360">
                  <c:v>8.0000999999999998</c:v>
                </c:pt>
                <c:pt idx="3361">
                  <c:v>6.0000999999999998</c:v>
                </c:pt>
                <c:pt idx="3362">
                  <c:v>8.0000999999999998</c:v>
                </c:pt>
                <c:pt idx="3363">
                  <c:v>11.0001</c:v>
                </c:pt>
                <c:pt idx="3364">
                  <c:v>12.0001</c:v>
                </c:pt>
                <c:pt idx="3365">
                  <c:v>12.0001</c:v>
                </c:pt>
                <c:pt idx="3366">
                  <c:v>16.0001</c:v>
                </c:pt>
                <c:pt idx="3367">
                  <c:v>19.0001</c:v>
                </c:pt>
                <c:pt idx="3368">
                  <c:v>30.0001</c:v>
                </c:pt>
                <c:pt idx="3369">
                  <c:v>28.0001</c:v>
                </c:pt>
                <c:pt idx="3370">
                  <c:v>40.000100000000003</c:v>
                </c:pt>
                <c:pt idx="3371">
                  <c:v>1020.0001</c:v>
                </c:pt>
                <c:pt idx="3372">
                  <c:v>5811.0001000000002</c:v>
                </c:pt>
                <c:pt idx="3373">
                  <c:v>8115.0001000000002</c:v>
                </c:pt>
                <c:pt idx="3374">
                  <c:v>9555.0000999999993</c:v>
                </c:pt>
                <c:pt idx="3375">
                  <c:v>6290.0001000000002</c:v>
                </c:pt>
                <c:pt idx="3376">
                  <c:v>4107.0001000000002</c:v>
                </c:pt>
                <c:pt idx="3377">
                  <c:v>1874.0001</c:v>
                </c:pt>
                <c:pt idx="3378">
                  <c:v>338.00009999999997</c:v>
                </c:pt>
                <c:pt idx="3379">
                  <c:v>117.0001</c:v>
                </c:pt>
                <c:pt idx="3380">
                  <c:v>60.000100000000003</c:v>
                </c:pt>
                <c:pt idx="3381">
                  <c:v>35.000100000000003</c:v>
                </c:pt>
                <c:pt idx="3382">
                  <c:v>5.0000999999999998</c:v>
                </c:pt>
                <c:pt idx="3383">
                  <c:v>9.0000999999999998</c:v>
                </c:pt>
                <c:pt idx="3384">
                  <c:v>2.0001000000000002</c:v>
                </c:pt>
                <c:pt idx="3385">
                  <c:v>1.0001</c:v>
                </c:pt>
                <c:pt idx="3386">
                  <c:v>2.0001000000000002</c:v>
                </c:pt>
                <c:pt idx="3387">
                  <c:v>10.0001</c:v>
                </c:pt>
                <c:pt idx="3388">
                  <c:v>4.0000999999999998</c:v>
                </c:pt>
                <c:pt idx="3389">
                  <c:v>7.0000999999999998</c:v>
                </c:pt>
                <c:pt idx="3390">
                  <c:v>11.0001</c:v>
                </c:pt>
                <c:pt idx="3391">
                  <c:v>7.0000999999999998</c:v>
                </c:pt>
                <c:pt idx="3392">
                  <c:v>5.0000999999999998</c:v>
                </c:pt>
                <c:pt idx="3393">
                  <c:v>12.0001</c:v>
                </c:pt>
                <c:pt idx="3394">
                  <c:v>5.0000999999999998</c:v>
                </c:pt>
                <c:pt idx="3395">
                  <c:v>3.0001000000000002</c:v>
                </c:pt>
                <c:pt idx="3396">
                  <c:v>4.0000999999999998</c:v>
                </c:pt>
                <c:pt idx="3397">
                  <c:v>1.0001</c:v>
                </c:pt>
                <c:pt idx="3398">
                  <c:v>3.0001000000000002</c:v>
                </c:pt>
                <c:pt idx="3399">
                  <c:v>3.0001000000000002</c:v>
                </c:pt>
                <c:pt idx="3400">
                  <c:v>7.0000999999999998</c:v>
                </c:pt>
                <c:pt idx="3401">
                  <c:v>6.0000999999999998</c:v>
                </c:pt>
                <c:pt idx="3402">
                  <c:v>5.0000999999999998</c:v>
                </c:pt>
                <c:pt idx="3403">
                  <c:v>4.0000999999999998</c:v>
                </c:pt>
                <c:pt idx="3404">
                  <c:v>6.0000999999999998</c:v>
                </c:pt>
                <c:pt idx="3405">
                  <c:v>3.0001000000000002</c:v>
                </c:pt>
                <c:pt idx="3406">
                  <c:v>4.0000999999999998</c:v>
                </c:pt>
                <c:pt idx="3407">
                  <c:v>4.0000999999999998</c:v>
                </c:pt>
                <c:pt idx="3408">
                  <c:v>3.0001000000000002</c:v>
                </c:pt>
                <c:pt idx="3409">
                  <c:v>6.0000999999999998</c:v>
                </c:pt>
                <c:pt idx="3410">
                  <c:v>1.0001</c:v>
                </c:pt>
                <c:pt idx="3411">
                  <c:v>3.0001000000000002</c:v>
                </c:pt>
                <c:pt idx="3412">
                  <c:v>3.0001000000000002</c:v>
                </c:pt>
                <c:pt idx="3413">
                  <c:v>3.0001000000000002</c:v>
                </c:pt>
                <c:pt idx="3414">
                  <c:v>10.0001</c:v>
                </c:pt>
                <c:pt idx="3415">
                  <c:v>8.0000999999999998</c:v>
                </c:pt>
                <c:pt idx="3416">
                  <c:v>1E-4</c:v>
                </c:pt>
                <c:pt idx="3417">
                  <c:v>2.0001000000000002</c:v>
                </c:pt>
                <c:pt idx="3418">
                  <c:v>1E-4</c:v>
                </c:pt>
                <c:pt idx="3419">
                  <c:v>4.0000999999999998</c:v>
                </c:pt>
                <c:pt idx="3420">
                  <c:v>3.0001000000000002</c:v>
                </c:pt>
                <c:pt idx="3421">
                  <c:v>3.0001000000000002</c:v>
                </c:pt>
                <c:pt idx="3422">
                  <c:v>2.0001000000000002</c:v>
                </c:pt>
                <c:pt idx="3423">
                  <c:v>3.0001000000000002</c:v>
                </c:pt>
                <c:pt idx="3424">
                  <c:v>2.0001000000000002</c:v>
                </c:pt>
                <c:pt idx="3425">
                  <c:v>6.0000999999999998</c:v>
                </c:pt>
                <c:pt idx="3426">
                  <c:v>5.0000999999999998</c:v>
                </c:pt>
                <c:pt idx="3427">
                  <c:v>1.0001</c:v>
                </c:pt>
                <c:pt idx="3428">
                  <c:v>5.0000999999999998</c:v>
                </c:pt>
                <c:pt idx="3429">
                  <c:v>1.0001</c:v>
                </c:pt>
                <c:pt idx="3430">
                  <c:v>6.0000999999999998</c:v>
                </c:pt>
                <c:pt idx="3431">
                  <c:v>1E-4</c:v>
                </c:pt>
                <c:pt idx="3432">
                  <c:v>1.0001</c:v>
                </c:pt>
                <c:pt idx="3433">
                  <c:v>5.0000999999999998</c:v>
                </c:pt>
                <c:pt idx="3434">
                  <c:v>2.0001000000000002</c:v>
                </c:pt>
                <c:pt idx="3435">
                  <c:v>3.0001000000000002</c:v>
                </c:pt>
                <c:pt idx="3436">
                  <c:v>3.0001000000000002</c:v>
                </c:pt>
                <c:pt idx="3437">
                  <c:v>3.0001000000000002</c:v>
                </c:pt>
                <c:pt idx="3438">
                  <c:v>1.0001</c:v>
                </c:pt>
                <c:pt idx="3439">
                  <c:v>2.0001000000000002</c:v>
                </c:pt>
                <c:pt idx="3440">
                  <c:v>2.0001000000000002</c:v>
                </c:pt>
                <c:pt idx="3441">
                  <c:v>1E-4</c:v>
                </c:pt>
                <c:pt idx="3442">
                  <c:v>8.0000999999999998</c:v>
                </c:pt>
                <c:pt idx="3443">
                  <c:v>4.0000999999999998</c:v>
                </c:pt>
                <c:pt idx="3444">
                  <c:v>4.0000999999999998</c:v>
                </c:pt>
                <c:pt idx="3445">
                  <c:v>2.0001000000000002</c:v>
                </c:pt>
                <c:pt idx="3446">
                  <c:v>3.0001000000000002</c:v>
                </c:pt>
                <c:pt idx="3447">
                  <c:v>2.0001000000000002</c:v>
                </c:pt>
                <c:pt idx="3448">
                  <c:v>5.0000999999999998</c:v>
                </c:pt>
                <c:pt idx="3449">
                  <c:v>3.0001000000000002</c:v>
                </c:pt>
                <c:pt idx="3450">
                  <c:v>1.0001</c:v>
                </c:pt>
                <c:pt idx="3451">
                  <c:v>1E-4</c:v>
                </c:pt>
                <c:pt idx="3452">
                  <c:v>6.0000999999999998</c:v>
                </c:pt>
                <c:pt idx="3453">
                  <c:v>2.0001000000000002</c:v>
                </c:pt>
                <c:pt idx="3454">
                  <c:v>5.0000999999999998</c:v>
                </c:pt>
                <c:pt idx="3455">
                  <c:v>7.0000999999999998</c:v>
                </c:pt>
                <c:pt idx="3456">
                  <c:v>3.0001000000000002</c:v>
                </c:pt>
                <c:pt idx="3457">
                  <c:v>7.0000999999999998</c:v>
                </c:pt>
                <c:pt idx="3458">
                  <c:v>3.0001000000000002</c:v>
                </c:pt>
                <c:pt idx="3459">
                  <c:v>4.0000999999999998</c:v>
                </c:pt>
                <c:pt idx="3460">
                  <c:v>5.0000999999999998</c:v>
                </c:pt>
                <c:pt idx="3461">
                  <c:v>8.0000999999999998</c:v>
                </c:pt>
                <c:pt idx="3462">
                  <c:v>5.0000999999999998</c:v>
                </c:pt>
                <c:pt idx="3463">
                  <c:v>209.0001</c:v>
                </c:pt>
                <c:pt idx="3464">
                  <c:v>504.00009999999997</c:v>
                </c:pt>
                <c:pt idx="3465">
                  <c:v>1005.0001</c:v>
                </c:pt>
                <c:pt idx="3466">
                  <c:v>1082.0001</c:v>
                </c:pt>
                <c:pt idx="3467">
                  <c:v>694.00009999999997</c:v>
                </c:pt>
                <c:pt idx="3468">
                  <c:v>520.00009999999997</c:v>
                </c:pt>
                <c:pt idx="3469">
                  <c:v>270.00009999999997</c:v>
                </c:pt>
                <c:pt idx="3470">
                  <c:v>33.000100000000003</c:v>
                </c:pt>
                <c:pt idx="3471">
                  <c:v>42.000100000000003</c:v>
                </c:pt>
                <c:pt idx="3472">
                  <c:v>14.0001</c:v>
                </c:pt>
                <c:pt idx="3473">
                  <c:v>8.0000999999999998</c:v>
                </c:pt>
                <c:pt idx="3474">
                  <c:v>6.0000999999999998</c:v>
                </c:pt>
                <c:pt idx="3475">
                  <c:v>7.0000999999999998</c:v>
                </c:pt>
                <c:pt idx="3476">
                  <c:v>4.0000999999999998</c:v>
                </c:pt>
                <c:pt idx="3477">
                  <c:v>3.0001000000000002</c:v>
                </c:pt>
                <c:pt idx="3478">
                  <c:v>2.0001000000000002</c:v>
                </c:pt>
                <c:pt idx="3479">
                  <c:v>1.0001</c:v>
                </c:pt>
                <c:pt idx="3480">
                  <c:v>1E-4</c:v>
                </c:pt>
                <c:pt idx="3481">
                  <c:v>1E-4</c:v>
                </c:pt>
                <c:pt idx="3482">
                  <c:v>3.0001000000000002</c:v>
                </c:pt>
                <c:pt idx="3483">
                  <c:v>1.0001</c:v>
                </c:pt>
                <c:pt idx="3484">
                  <c:v>1E-4</c:v>
                </c:pt>
                <c:pt idx="3485">
                  <c:v>2.0001000000000002</c:v>
                </c:pt>
                <c:pt idx="3486">
                  <c:v>2.0001000000000002</c:v>
                </c:pt>
                <c:pt idx="3487">
                  <c:v>1.0001</c:v>
                </c:pt>
                <c:pt idx="3488">
                  <c:v>1.0001</c:v>
                </c:pt>
                <c:pt idx="3489">
                  <c:v>3.0001000000000002</c:v>
                </c:pt>
                <c:pt idx="3490">
                  <c:v>3.0001000000000002</c:v>
                </c:pt>
                <c:pt idx="3491">
                  <c:v>2.0001000000000002</c:v>
                </c:pt>
                <c:pt idx="3492">
                  <c:v>1.0001</c:v>
                </c:pt>
                <c:pt idx="3493">
                  <c:v>1.0001</c:v>
                </c:pt>
                <c:pt idx="3494">
                  <c:v>2.0001000000000002</c:v>
                </c:pt>
                <c:pt idx="3495">
                  <c:v>2.0001000000000002</c:v>
                </c:pt>
                <c:pt idx="3496">
                  <c:v>1E-4</c:v>
                </c:pt>
                <c:pt idx="3497">
                  <c:v>1E-4</c:v>
                </c:pt>
                <c:pt idx="3498">
                  <c:v>1.0001</c:v>
                </c:pt>
                <c:pt idx="3499">
                  <c:v>1.0001</c:v>
                </c:pt>
                <c:pt idx="3500">
                  <c:v>1.0001</c:v>
                </c:pt>
                <c:pt idx="3501">
                  <c:v>1E-4</c:v>
                </c:pt>
                <c:pt idx="3502">
                  <c:v>1.0001</c:v>
                </c:pt>
                <c:pt idx="3503">
                  <c:v>1.0001</c:v>
                </c:pt>
                <c:pt idx="3504">
                  <c:v>2.0001000000000002</c:v>
                </c:pt>
                <c:pt idx="3505">
                  <c:v>2.0001000000000002</c:v>
                </c:pt>
                <c:pt idx="3506">
                  <c:v>1E-4</c:v>
                </c:pt>
                <c:pt idx="3507">
                  <c:v>1.0001</c:v>
                </c:pt>
                <c:pt idx="3508">
                  <c:v>3.0001000000000002</c:v>
                </c:pt>
                <c:pt idx="3509">
                  <c:v>1.0001</c:v>
                </c:pt>
                <c:pt idx="3510">
                  <c:v>2.0001000000000002</c:v>
                </c:pt>
                <c:pt idx="3511">
                  <c:v>1.0001</c:v>
                </c:pt>
                <c:pt idx="3512">
                  <c:v>2.0001000000000002</c:v>
                </c:pt>
                <c:pt idx="3513">
                  <c:v>2.0001000000000002</c:v>
                </c:pt>
                <c:pt idx="3514">
                  <c:v>2.0001000000000002</c:v>
                </c:pt>
                <c:pt idx="3515">
                  <c:v>1.0001</c:v>
                </c:pt>
                <c:pt idx="3516">
                  <c:v>1.0001</c:v>
                </c:pt>
                <c:pt idx="3517">
                  <c:v>1E-4</c:v>
                </c:pt>
                <c:pt idx="3518">
                  <c:v>1.0001</c:v>
                </c:pt>
                <c:pt idx="3519">
                  <c:v>2.0001000000000002</c:v>
                </c:pt>
                <c:pt idx="3520">
                  <c:v>1.0001</c:v>
                </c:pt>
                <c:pt idx="3521">
                  <c:v>1.0001</c:v>
                </c:pt>
                <c:pt idx="3522">
                  <c:v>1.0001</c:v>
                </c:pt>
                <c:pt idx="3523">
                  <c:v>3.0001000000000002</c:v>
                </c:pt>
                <c:pt idx="3524">
                  <c:v>1.0001</c:v>
                </c:pt>
                <c:pt idx="3525">
                  <c:v>1E-4</c:v>
                </c:pt>
                <c:pt idx="3526">
                  <c:v>3.0001000000000002</c:v>
                </c:pt>
                <c:pt idx="3527">
                  <c:v>1E-4</c:v>
                </c:pt>
                <c:pt idx="3528">
                  <c:v>1E-4</c:v>
                </c:pt>
                <c:pt idx="3529">
                  <c:v>2.0001000000000002</c:v>
                </c:pt>
                <c:pt idx="3530">
                  <c:v>1E-4</c:v>
                </c:pt>
                <c:pt idx="3531">
                  <c:v>1E-4</c:v>
                </c:pt>
                <c:pt idx="3532">
                  <c:v>1.0001</c:v>
                </c:pt>
                <c:pt idx="3533">
                  <c:v>2.0001000000000002</c:v>
                </c:pt>
                <c:pt idx="3534">
                  <c:v>1.0001</c:v>
                </c:pt>
                <c:pt idx="3535">
                  <c:v>1E-4</c:v>
                </c:pt>
                <c:pt idx="3536">
                  <c:v>1.0001</c:v>
                </c:pt>
                <c:pt idx="3537">
                  <c:v>1.0001</c:v>
                </c:pt>
                <c:pt idx="3538">
                  <c:v>1E-4</c:v>
                </c:pt>
                <c:pt idx="3539">
                  <c:v>1.0001</c:v>
                </c:pt>
                <c:pt idx="3540">
                  <c:v>1E-4</c:v>
                </c:pt>
                <c:pt idx="3541">
                  <c:v>1.0001</c:v>
                </c:pt>
                <c:pt idx="3542">
                  <c:v>2.0001000000000002</c:v>
                </c:pt>
                <c:pt idx="3543">
                  <c:v>2.0001000000000002</c:v>
                </c:pt>
                <c:pt idx="3544">
                  <c:v>1.0001</c:v>
                </c:pt>
                <c:pt idx="3545">
                  <c:v>1E-4</c:v>
                </c:pt>
                <c:pt idx="3546">
                  <c:v>1.0001</c:v>
                </c:pt>
                <c:pt idx="3547">
                  <c:v>1E-4</c:v>
                </c:pt>
                <c:pt idx="3548">
                  <c:v>1E-4</c:v>
                </c:pt>
                <c:pt idx="3549">
                  <c:v>1.0001</c:v>
                </c:pt>
                <c:pt idx="3550">
                  <c:v>2.0001000000000002</c:v>
                </c:pt>
                <c:pt idx="3551">
                  <c:v>1.0001</c:v>
                </c:pt>
                <c:pt idx="3552">
                  <c:v>1.0001</c:v>
                </c:pt>
                <c:pt idx="3553">
                  <c:v>2.0001000000000002</c:v>
                </c:pt>
                <c:pt idx="3554">
                  <c:v>21.0001</c:v>
                </c:pt>
                <c:pt idx="3555">
                  <c:v>62.000100000000003</c:v>
                </c:pt>
                <c:pt idx="3556">
                  <c:v>99.000100000000003</c:v>
                </c:pt>
                <c:pt idx="3557">
                  <c:v>133.0001</c:v>
                </c:pt>
                <c:pt idx="3558">
                  <c:v>115.0001</c:v>
                </c:pt>
                <c:pt idx="3559">
                  <c:v>107.0001</c:v>
                </c:pt>
                <c:pt idx="3560">
                  <c:v>148.0001</c:v>
                </c:pt>
                <c:pt idx="3561">
                  <c:v>77.000100000000003</c:v>
                </c:pt>
                <c:pt idx="3562">
                  <c:v>101.0001</c:v>
                </c:pt>
                <c:pt idx="3563">
                  <c:v>52.000100000000003</c:v>
                </c:pt>
                <c:pt idx="3564">
                  <c:v>23.0001</c:v>
                </c:pt>
                <c:pt idx="3565">
                  <c:v>9.0000999999999998</c:v>
                </c:pt>
                <c:pt idx="3566">
                  <c:v>2.0001000000000002</c:v>
                </c:pt>
                <c:pt idx="3567">
                  <c:v>1E-4</c:v>
                </c:pt>
                <c:pt idx="3568">
                  <c:v>1.0001</c:v>
                </c:pt>
                <c:pt idx="3569">
                  <c:v>2.0001000000000002</c:v>
                </c:pt>
                <c:pt idx="3570">
                  <c:v>1.0001</c:v>
                </c:pt>
                <c:pt idx="3571">
                  <c:v>1.0001</c:v>
                </c:pt>
                <c:pt idx="3572">
                  <c:v>1.0001</c:v>
                </c:pt>
                <c:pt idx="3573">
                  <c:v>1.0001</c:v>
                </c:pt>
                <c:pt idx="3574">
                  <c:v>1.0001</c:v>
                </c:pt>
                <c:pt idx="3575">
                  <c:v>1.0001</c:v>
                </c:pt>
                <c:pt idx="3576">
                  <c:v>2.0001000000000002</c:v>
                </c:pt>
                <c:pt idx="3577">
                  <c:v>2.0001000000000002</c:v>
                </c:pt>
                <c:pt idx="3578">
                  <c:v>2.0001000000000002</c:v>
                </c:pt>
                <c:pt idx="3579">
                  <c:v>1E-4</c:v>
                </c:pt>
                <c:pt idx="3580">
                  <c:v>1E-4</c:v>
                </c:pt>
                <c:pt idx="3581">
                  <c:v>1.0001</c:v>
                </c:pt>
                <c:pt idx="3582">
                  <c:v>1E-4</c:v>
                </c:pt>
                <c:pt idx="3583">
                  <c:v>1E-4</c:v>
                </c:pt>
                <c:pt idx="3584">
                  <c:v>1E-4</c:v>
                </c:pt>
                <c:pt idx="3585">
                  <c:v>1.0001</c:v>
                </c:pt>
                <c:pt idx="3586">
                  <c:v>1.0001</c:v>
                </c:pt>
                <c:pt idx="3587">
                  <c:v>1E-4</c:v>
                </c:pt>
                <c:pt idx="3588">
                  <c:v>4.0000999999999998</c:v>
                </c:pt>
                <c:pt idx="3589">
                  <c:v>1.0001</c:v>
                </c:pt>
                <c:pt idx="3590">
                  <c:v>2.0001000000000002</c:v>
                </c:pt>
                <c:pt idx="3591">
                  <c:v>1.0001</c:v>
                </c:pt>
                <c:pt idx="3592">
                  <c:v>1E-4</c:v>
                </c:pt>
                <c:pt idx="3593">
                  <c:v>1E-4</c:v>
                </c:pt>
                <c:pt idx="3594">
                  <c:v>1E-4</c:v>
                </c:pt>
                <c:pt idx="3595">
                  <c:v>2.0001000000000002</c:v>
                </c:pt>
                <c:pt idx="3596">
                  <c:v>1E-4</c:v>
                </c:pt>
                <c:pt idx="3597">
                  <c:v>1E-4</c:v>
                </c:pt>
                <c:pt idx="3598">
                  <c:v>1.0001</c:v>
                </c:pt>
                <c:pt idx="3599">
                  <c:v>1.0001</c:v>
                </c:pt>
                <c:pt idx="3600">
                  <c:v>1E-4</c:v>
                </c:pt>
                <c:pt idx="3601">
                  <c:v>1.0001</c:v>
                </c:pt>
                <c:pt idx="3602">
                  <c:v>1E-4</c:v>
                </c:pt>
                <c:pt idx="3603">
                  <c:v>1.0001</c:v>
                </c:pt>
                <c:pt idx="3604">
                  <c:v>1E-4</c:v>
                </c:pt>
                <c:pt idx="3605">
                  <c:v>1E-4</c:v>
                </c:pt>
                <c:pt idx="3606">
                  <c:v>1.0001</c:v>
                </c:pt>
                <c:pt idx="3607">
                  <c:v>1E-4</c:v>
                </c:pt>
                <c:pt idx="3608">
                  <c:v>2.0001000000000002</c:v>
                </c:pt>
                <c:pt idx="3609">
                  <c:v>2.0001000000000002</c:v>
                </c:pt>
                <c:pt idx="3610">
                  <c:v>1E-4</c:v>
                </c:pt>
                <c:pt idx="3611">
                  <c:v>1.0001</c:v>
                </c:pt>
                <c:pt idx="3612">
                  <c:v>2.0001000000000002</c:v>
                </c:pt>
                <c:pt idx="3613">
                  <c:v>2.0001000000000002</c:v>
                </c:pt>
                <c:pt idx="3614">
                  <c:v>2.0001000000000002</c:v>
                </c:pt>
                <c:pt idx="3615">
                  <c:v>2.0001000000000002</c:v>
                </c:pt>
                <c:pt idx="3616">
                  <c:v>1E-4</c:v>
                </c:pt>
                <c:pt idx="3617">
                  <c:v>1.0001</c:v>
                </c:pt>
                <c:pt idx="3618">
                  <c:v>1E-4</c:v>
                </c:pt>
                <c:pt idx="3619">
                  <c:v>1.0001</c:v>
                </c:pt>
                <c:pt idx="3620">
                  <c:v>1E-4</c:v>
                </c:pt>
                <c:pt idx="3621">
                  <c:v>1.0001</c:v>
                </c:pt>
                <c:pt idx="3622">
                  <c:v>1E-4</c:v>
                </c:pt>
                <c:pt idx="3623">
                  <c:v>2.0001000000000002</c:v>
                </c:pt>
                <c:pt idx="3624">
                  <c:v>1E-4</c:v>
                </c:pt>
                <c:pt idx="3625">
                  <c:v>1E-4</c:v>
                </c:pt>
                <c:pt idx="3626">
                  <c:v>1.0001</c:v>
                </c:pt>
                <c:pt idx="3627">
                  <c:v>2.0001000000000002</c:v>
                </c:pt>
                <c:pt idx="3628">
                  <c:v>1E-4</c:v>
                </c:pt>
                <c:pt idx="3629">
                  <c:v>1E-4</c:v>
                </c:pt>
                <c:pt idx="3630">
                  <c:v>1.0001</c:v>
                </c:pt>
                <c:pt idx="3631">
                  <c:v>1E-4</c:v>
                </c:pt>
                <c:pt idx="3632">
                  <c:v>1.0001</c:v>
                </c:pt>
                <c:pt idx="3633">
                  <c:v>1E-4</c:v>
                </c:pt>
                <c:pt idx="3634">
                  <c:v>1E-4</c:v>
                </c:pt>
                <c:pt idx="3635">
                  <c:v>1.0001</c:v>
                </c:pt>
                <c:pt idx="3636">
                  <c:v>1E-4</c:v>
                </c:pt>
                <c:pt idx="3637">
                  <c:v>1E-4</c:v>
                </c:pt>
                <c:pt idx="3638">
                  <c:v>1E-4</c:v>
                </c:pt>
                <c:pt idx="3639">
                  <c:v>1.0001</c:v>
                </c:pt>
                <c:pt idx="3640">
                  <c:v>1.0001</c:v>
                </c:pt>
                <c:pt idx="3641">
                  <c:v>1.0001</c:v>
                </c:pt>
                <c:pt idx="3642">
                  <c:v>1.0001</c:v>
                </c:pt>
                <c:pt idx="3643">
                  <c:v>18.0001</c:v>
                </c:pt>
                <c:pt idx="3644">
                  <c:v>18.0001</c:v>
                </c:pt>
                <c:pt idx="3645">
                  <c:v>36.000100000000003</c:v>
                </c:pt>
                <c:pt idx="3646">
                  <c:v>40.000100000000003</c:v>
                </c:pt>
                <c:pt idx="3647">
                  <c:v>19.0001</c:v>
                </c:pt>
                <c:pt idx="3648">
                  <c:v>30.0001</c:v>
                </c:pt>
                <c:pt idx="3649">
                  <c:v>14.0001</c:v>
                </c:pt>
                <c:pt idx="3650">
                  <c:v>5.0000999999999998</c:v>
                </c:pt>
                <c:pt idx="3651">
                  <c:v>8.0000999999999998</c:v>
                </c:pt>
                <c:pt idx="3652">
                  <c:v>3.0001000000000002</c:v>
                </c:pt>
                <c:pt idx="3653">
                  <c:v>2.0001000000000002</c:v>
                </c:pt>
                <c:pt idx="3654">
                  <c:v>1.0001</c:v>
                </c:pt>
                <c:pt idx="3655">
                  <c:v>1E-4</c:v>
                </c:pt>
                <c:pt idx="3656">
                  <c:v>1.0001</c:v>
                </c:pt>
                <c:pt idx="3657">
                  <c:v>1E-4</c:v>
                </c:pt>
                <c:pt idx="3658">
                  <c:v>1E-4</c:v>
                </c:pt>
                <c:pt idx="3659">
                  <c:v>1E-4</c:v>
                </c:pt>
                <c:pt idx="3660">
                  <c:v>1.0001</c:v>
                </c:pt>
                <c:pt idx="3661">
                  <c:v>1E-4</c:v>
                </c:pt>
                <c:pt idx="3662">
                  <c:v>1.0001</c:v>
                </c:pt>
                <c:pt idx="3663">
                  <c:v>1E-4</c:v>
                </c:pt>
                <c:pt idx="3664">
                  <c:v>1E-4</c:v>
                </c:pt>
                <c:pt idx="3665">
                  <c:v>1E-4</c:v>
                </c:pt>
                <c:pt idx="3666">
                  <c:v>1E-4</c:v>
                </c:pt>
                <c:pt idx="3667">
                  <c:v>1.0001</c:v>
                </c:pt>
                <c:pt idx="3668">
                  <c:v>1.0001</c:v>
                </c:pt>
                <c:pt idx="3669">
                  <c:v>1E-4</c:v>
                </c:pt>
                <c:pt idx="3670">
                  <c:v>1E-4</c:v>
                </c:pt>
                <c:pt idx="3671">
                  <c:v>1.0001</c:v>
                </c:pt>
                <c:pt idx="3672">
                  <c:v>1E-4</c:v>
                </c:pt>
                <c:pt idx="3673">
                  <c:v>1.0001</c:v>
                </c:pt>
                <c:pt idx="3674">
                  <c:v>1E-4</c:v>
                </c:pt>
                <c:pt idx="3675">
                  <c:v>1.0001</c:v>
                </c:pt>
                <c:pt idx="3676">
                  <c:v>1E-4</c:v>
                </c:pt>
                <c:pt idx="3677">
                  <c:v>1E-4</c:v>
                </c:pt>
                <c:pt idx="3678">
                  <c:v>1E-4</c:v>
                </c:pt>
                <c:pt idx="3679">
                  <c:v>1E-4</c:v>
                </c:pt>
                <c:pt idx="3680">
                  <c:v>1E-4</c:v>
                </c:pt>
                <c:pt idx="3681">
                  <c:v>1.0001</c:v>
                </c:pt>
                <c:pt idx="3682">
                  <c:v>1E-4</c:v>
                </c:pt>
                <c:pt idx="3683">
                  <c:v>1E-4</c:v>
                </c:pt>
                <c:pt idx="3684">
                  <c:v>1E-4</c:v>
                </c:pt>
                <c:pt idx="3685">
                  <c:v>3.0001000000000002</c:v>
                </c:pt>
                <c:pt idx="3686">
                  <c:v>1E-4</c:v>
                </c:pt>
                <c:pt idx="3687">
                  <c:v>1E-4</c:v>
                </c:pt>
                <c:pt idx="3688">
                  <c:v>1E-4</c:v>
                </c:pt>
                <c:pt idx="3689">
                  <c:v>1E-4</c:v>
                </c:pt>
                <c:pt idx="3690">
                  <c:v>1E-4</c:v>
                </c:pt>
                <c:pt idx="3691">
                  <c:v>1E-4</c:v>
                </c:pt>
                <c:pt idx="3692">
                  <c:v>1.0001</c:v>
                </c:pt>
                <c:pt idx="3693">
                  <c:v>1E-4</c:v>
                </c:pt>
                <c:pt idx="3694">
                  <c:v>1E-4</c:v>
                </c:pt>
                <c:pt idx="3695">
                  <c:v>1E-4</c:v>
                </c:pt>
                <c:pt idx="3696">
                  <c:v>1.0001</c:v>
                </c:pt>
                <c:pt idx="3697">
                  <c:v>1E-4</c:v>
                </c:pt>
                <c:pt idx="3698">
                  <c:v>1E-4</c:v>
                </c:pt>
                <c:pt idx="3699">
                  <c:v>1E-4</c:v>
                </c:pt>
                <c:pt idx="3700">
                  <c:v>1E-4</c:v>
                </c:pt>
                <c:pt idx="3701">
                  <c:v>1E-4</c:v>
                </c:pt>
                <c:pt idx="3702">
                  <c:v>1E-4</c:v>
                </c:pt>
                <c:pt idx="3703">
                  <c:v>1E-4</c:v>
                </c:pt>
                <c:pt idx="3704">
                  <c:v>1E-4</c:v>
                </c:pt>
                <c:pt idx="3705">
                  <c:v>1E-4</c:v>
                </c:pt>
                <c:pt idx="3706">
                  <c:v>1E-4</c:v>
                </c:pt>
                <c:pt idx="3707">
                  <c:v>1E-4</c:v>
                </c:pt>
                <c:pt idx="3708">
                  <c:v>1E-4</c:v>
                </c:pt>
                <c:pt idx="3709">
                  <c:v>1E-4</c:v>
                </c:pt>
                <c:pt idx="3710">
                  <c:v>1E-4</c:v>
                </c:pt>
                <c:pt idx="3711">
                  <c:v>1E-4</c:v>
                </c:pt>
                <c:pt idx="3712">
                  <c:v>1E-4</c:v>
                </c:pt>
                <c:pt idx="3713">
                  <c:v>1E-4</c:v>
                </c:pt>
                <c:pt idx="3714">
                  <c:v>1E-4</c:v>
                </c:pt>
                <c:pt idx="3715">
                  <c:v>1E-4</c:v>
                </c:pt>
                <c:pt idx="3716">
                  <c:v>1E-4</c:v>
                </c:pt>
                <c:pt idx="3717">
                  <c:v>1E-4</c:v>
                </c:pt>
                <c:pt idx="3718">
                  <c:v>1E-4</c:v>
                </c:pt>
                <c:pt idx="3719">
                  <c:v>1E-4</c:v>
                </c:pt>
                <c:pt idx="3720">
                  <c:v>1E-4</c:v>
                </c:pt>
                <c:pt idx="3721">
                  <c:v>1.0001</c:v>
                </c:pt>
                <c:pt idx="3722">
                  <c:v>1.0001</c:v>
                </c:pt>
                <c:pt idx="3723">
                  <c:v>1.0001</c:v>
                </c:pt>
                <c:pt idx="3724">
                  <c:v>1E-4</c:v>
                </c:pt>
                <c:pt idx="3725">
                  <c:v>1.0001</c:v>
                </c:pt>
                <c:pt idx="3726">
                  <c:v>1E-4</c:v>
                </c:pt>
                <c:pt idx="3727">
                  <c:v>1E-4</c:v>
                </c:pt>
                <c:pt idx="3728">
                  <c:v>1E-4</c:v>
                </c:pt>
                <c:pt idx="3729">
                  <c:v>1E-4</c:v>
                </c:pt>
                <c:pt idx="3730">
                  <c:v>1E-4</c:v>
                </c:pt>
                <c:pt idx="3731">
                  <c:v>3.0001000000000002</c:v>
                </c:pt>
                <c:pt idx="3732">
                  <c:v>1E-4</c:v>
                </c:pt>
                <c:pt idx="3733">
                  <c:v>6.0000999999999998</c:v>
                </c:pt>
                <c:pt idx="3734">
                  <c:v>10.0001</c:v>
                </c:pt>
                <c:pt idx="3735">
                  <c:v>9.0000999999999998</c:v>
                </c:pt>
                <c:pt idx="3736">
                  <c:v>12.0001</c:v>
                </c:pt>
                <c:pt idx="3737">
                  <c:v>12.0001</c:v>
                </c:pt>
                <c:pt idx="3738">
                  <c:v>5.0000999999999998</c:v>
                </c:pt>
                <c:pt idx="3739">
                  <c:v>1.0001</c:v>
                </c:pt>
                <c:pt idx="3740">
                  <c:v>1E-4</c:v>
                </c:pt>
                <c:pt idx="3741">
                  <c:v>1E-4</c:v>
                </c:pt>
                <c:pt idx="3742">
                  <c:v>1E-4</c:v>
                </c:pt>
                <c:pt idx="3743">
                  <c:v>1.0001</c:v>
                </c:pt>
                <c:pt idx="3744">
                  <c:v>1E-4</c:v>
                </c:pt>
                <c:pt idx="3745">
                  <c:v>1E-4</c:v>
                </c:pt>
                <c:pt idx="3746">
                  <c:v>1E-4</c:v>
                </c:pt>
                <c:pt idx="3747">
                  <c:v>2.0001000000000002</c:v>
                </c:pt>
                <c:pt idx="3748">
                  <c:v>1.0001</c:v>
                </c:pt>
                <c:pt idx="3749">
                  <c:v>1E-4</c:v>
                </c:pt>
                <c:pt idx="3750">
                  <c:v>1E-4</c:v>
                </c:pt>
                <c:pt idx="3751">
                  <c:v>1E-4</c:v>
                </c:pt>
                <c:pt idx="3752">
                  <c:v>1E-4</c:v>
                </c:pt>
                <c:pt idx="3753">
                  <c:v>1.0001</c:v>
                </c:pt>
                <c:pt idx="3754">
                  <c:v>1E-4</c:v>
                </c:pt>
                <c:pt idx="3755">
                  <c:v>1E-4</c:v>
                </c:pt>
                <c:pt idx="3756">
                  <c:v>1.0001</c:v>
                </c:pt>
                <c:pt idx="3757">
                  <c:v>1E-4</c:v>
                </c:pt>
                <c:pt idx="3758">
                  <c:v>1E-4</c:v>
                </c:pt>
                <c:pt idx="3759">
                  <c:v>1E-4</c:v>
                </c:pt>
                <c:pt idx="3760">
                  <c:v>1E-4</c:v>
                </c:pt>
                <c:pt idx="3761">
                  <c:v>1E-4</c:v>
                </c:pt>
                <c:pt idx="3762">
                  <c:v>1E-4</c:v>
                </c:pt>
                <c:pt idx="3763">
                  <c:v>1E-4</c:v>
                </c:pt>
                <c:pt idx="3764">
                  <c:v>1E-4</c:v>
                </c:pt>
                <c:pt idx="3765">
                  <c:v>1E-4</c:v>
                </c:pt>
                <c:pt idx="3766">
                  <c:v>1E-4</c:v>
                </c:pt>
                <c:pt idx="3767">
                  <c:v>1E-4</c:v>
                </c:pt>
                <c:pt idx="3768">
                  <c:v>1E-4</c:v>
                </c:pt>
                <c:pt idx="3769">
                  <c:v>1E-4</c:v>
                </c:pt>
                <c:pt idx="3770">
                  <c:v>1E-4</c:v>
                </c:pt>
                <c:pt idx="3771">
                  <c:v>1E-4</c:v>
                </c:pt>
                <c:pt idx="3772">
                  <c:v>1E-4</c:v>
                </c:pt>
                <c:pt idx="3773">
                  <c:v>1E-4</c:v>
                </c:pt>
                <c:pt idx="3774">
                  <c:v>1E-4</c:v>
                </c:pt>
                <c:pt idx="3775">
                  <c:v>1.0001</c:v>
                </c:pt>
                <c:pt idx="3776">
                  <c:v>1E-4</c:v>
                </c:pt>
                <c:pt idx="3777">
                  <c:v>1E-4</c:v>
                </c:pt>
                <c:pt idx="3778">
                  <c:v>1E-4</c:v>
                </c:pt>
                <c:pt idx="3779">
                  <c:v>1E-4</c:v>
                </c:pt>
                <c:pt idx="3780">
                  <c:v>1E-4</c:v>
                </c:pt>
                <c:pt idx="3781">
                  <c:v>1E-4</c:v>
                </c:pt>
                <c:pt idx="3782">
                  <c:v>1E-4</c:v>
                </c:pt>
                <c:pt idx="3783">
                  <c:v>1E-4</c:v>
                </c:pt>
                <c:pt idx="3784">
                  <c:v>1E-4</c:v>
                </c:pt>
                <c:pt idx="3785">
                  <c:v>1E-4</c:v>
                </c:pt>
                <c:pt idx="3786">
                  <c:v>1E-4</c:v>
                </c:pt>
                <c:pt idx="3787">
                  <c:v>1E-4</c:v>
                </c:pt>
                <c:pt idx="3788">
                  <c:v>1.0001</c:v>
                </c:pt>
                <c:pt idx="3789">
                  <c:v>1E-4</c:v>
                </c:pt>
                <c:pt idx="3790">
                  <c:v>1E-4</c:v>
                </c:pt>
                <c:pt idx="3791">
                  <c:v>1E-4</c:v>
                </c:pt>
                <c:pt idx="3792">
                  <c:v>1.0001</c:v>
                </c:pt>
                <c:pt idx="3793">
                  <c:v>1.0001</c:v>
                </c:pt>
                <c:pt idx="3794">
                  <c:v>1E-4</c:v>
                </c:pt>
                <c:pt idx="3795">
                  <c:v>1E-4</c:v>
                </c:pt>
                <c:pt idx="3796">
                  <c:v>1E-4</c:v>
                </c:pt>
                <c:pt idx="3797">
                  <c:v>1E-4</c:v>
                </c:pt>
                <c:pt idx="3798">
                  <c:v>1E-4</c:v>
                </c:pt>
                <c:pt idx="3799">
                  <c:v>1.0001</c:v>
                </c:pt>
                <c:pt idx="3800">
                  <c:v>1E-4</c:v>
                </c:pt>
                <c:pt idx="3801">
                  <c:v>1E-4</c:v>
                </c:pt>
                <c:pt idx="3802">
                  <c:v>1E-4</c:v>
                </c:pt>
                <c:pt idx="3803">
                  <c:v>1E-4</c:v>
                </c:pt>
                <c:pt idx="3804">
                  <c:v>1E-4</c:v>
                </c:pt>
                <c:pt idx="3805">
                  <c:v>1E-4</c:v>
                </c:pt>
                <c:pt idx="3806">
                  <c:v>1E-4</c:v>
                </c:pt>
                <c:pt idx="3807">
                  <c:v>1E-4</c:v>
                </c:pt>
                <c:pt idx="3808">
                  <c:v>1E-4</c:v>
                </c:pt>
                <c:pt idx="3809">
                  <c:v>1E-4</c:v>
                </c:pt>
                <c:pt idx="3810">
                  <c:v>1E-4</c:v>
                </c:pt>
                <c:pt idx="3811">
                  <c:v>1.0001</c:v>
                </c:pt>
                <c:pt idx="3812">
                  <c:v>1E-4</c:v>
                </c:pt>
                <c:pt idx="3813">
                  <c:v>1E-4</c:v>
                </c:pt>
                <c:pt idx="3814">
                  <c:v>1E-4</c:v>
                </c:pt>
                <c:pt idx="3815">
                  <c:v>1E-4</c:v>
                </c:pt>
                <c:pt idx="3816">
                  <c:v>1E-4</c:v>
                </c:pt>
                <c:pt idx="3817">
                  <c:v>1E-4</c:v>
                </c:pt>
                <c:pt idx="3818">
                  <c:v>1.0001</c:v>
                </c:pt>
                <c:pt idx="3819">
                  <c:v>9.0000999999999998</c:v>
                </c:pt>
                <c:pt idx="3820">
                  <c:v>5.0000999999999998</c:v>
                </c:pt>
                <c:pt idx="3821">
                  <c:v>7.0000999999999998</c:v>
                </c:pt>
                <c:pt idx="3822">
                  <c:v>10.0001</c:v>
                </c:pt>
                <c:pt idx="3823">
                  <c:v>4.0000999999999998</c:v>
                </c:pt>
                <c:pt idx="3824">
                  <c:v>2.0001000000000002</c:v>
                </c:pt>
                <c:pt idx="3825">
                  <c:v>2.0001000000000002</c:v>
                </c:pt>
                <c:pt idx="3826">
                  <c:v>1E-4</c:v>
                </c:pt>
                <c:pt idx="3827">
                  <c:v>1E-4</c:v>
                </c:pt>
                <c:pt idx="3828">
                  <c:v>1.0001</c:v>
                </c:pt>
                <c:pt idx="3829">
                  <c:v>1E-4</c:v>
                </c:pt>
                <c:pt idx="3830">
                  <c:v>1.0001</c:v>
                </c:pt>
                <c:pt idx="3831">
                  <c:v>1.0001</c:v>
                </c:pt>
                <c:pt idx="3832">
                  <c:v>1E-4</c:v>
                </c:pt>
                <c:pt idx="3833">
                  <c:v>1E-4</c:v>
                </c:pt>
                <c:pt idx="3834">
                  <c:v>1E-4</c:v>
                </c:pt>
                <c:pt idx="3835">
                  <c:v>1E-4</c:v>
                </c:pt>
                <c:pt idx="3836">
                  <c:v>1E-4</c:v>
                </c:pt>
                <c:pt idx="3837">
                  <c:v>1E-4</c:v>
                </c:pt>
                <c:pt idx="3838">
                  <c:v>1E-4</c:v>
                </c:pt>
                <c:pt idx="3839">
                  <c:v>1E-4</c:v>
                </c:pt>
                <c:pt idx="3840">
                  <c:v>1E-4</c:v>
                </c:pt>
                <c:pt idx="3841">
                  <c:v>2.0001000000000002</c:v>
                </c:pt>
                <c:pt idx="3842">
                  <c:v>1E-4</c:v>
                </c:pt>
                <c:pt idx="3843">
                  <c:v>2.0001000000000002</c:v>
                </c:pt>
                <c:pt idx="3844">
                  <c:v>1E-4</c:v>
                </c:pt>
                <c:pt idx="3845">
                  <c:v>1E-4</c:v>
                </c:pt>
                <c:pt idx="3846">
                  <c:v>1E-4</c:v>
                </c:pt>
                <c:pt idx="3847">
                  <c:v>1E-4</c:v>
                </c:pt>
                <c:pt idx="3848">
                  <c:v>1E-4</c:v>
                </c:pt>
                <c:pt idx="3849">
                  <c:v>1E-4</c:v>
                </c:pt>
                <c:pt idx="3850">
                  <c:v>1E-4</c:v>
                </c:pt>
                <c:pt idx="3851">
                  <c:v>1E-4</c:v>
                </c:pt>
                <c:pt idx="3852">
                  <c:v>1E-4</c:v>
                </c:pt>
                <c:pt idx="3853">
                  <c:v>1E-4</c:v>
                </c:pt>
                <c:pt idx="3854">
                  <c:v>1E-4</c:v>
                </c:pt>
                <c:pt idx="3855">
                  <c:v>1E-4</c:v>
                </c:pt>
                <c:pt idx="3856">
                  <c:v>1E-4</c:v>
                </c:pt>
                <c:pt idx="3857">
                  <c:v>1E-4</c:v>
                </c:pt>
                <c:pt idx="3858">
                  <c:v>1E-4</c:v>
                </c:pt>
                <c:pt idx="3859">
                  <c:v>1E-4</c:v>
                </c:pt>
                <c:pt idx="3860">
                  <c:v>1E-4</c:v>
                </c:pt>
                <c:pt idx="3861">
                  <c:v>1E-4</c:v>
                </c:pt>
                <c:pt idx="3862">
                  <c:v>1E-4</c:v>
                </c:pt>
                <c:pt idx="3863">
                  <c:v>1.0001</c:v>
                </c:pt>
                <c:pt idx="3864">
                  <c:v>1E-4</c:v>
                </c:pt>
                <c:pt idx="3865">
                  <c:v>1E-4</c:v>
                </c:pt>
                <c:pt idx="3866">
                  <c:v>1E-4</c:v>
                </c:pt>
                <c:pt idx="3867">
                  <c:v>1.0001</c:v>
                </c:pt>
                <c:pt idx="3868">
                  <c:v>1E-4</c:v>
                </c:pt>
                <c:pt idx="3869">
                  <c:v>1.0001</c:v>
                </c:pt>
                <c:pt idx="3870">
                  <c:v>1E-4</c:v>
                </c:pt>
                <c:pt idx="3871">
                  <c:v>1E-4</c:v>
                </c:pt>
                <c:pt idx="3872">
                  <c:v>1E-4</c:v>
                </c:pt>
                <c:pt idx="3873">
                  <c:v>1E-4</c:v>
                </c:pt>
                <c:pt idx="3874">
                  <c:v>1E-4</c:v>
                </c:pt>
                <c:pt idx="3875">
                  <c:v>1.0001</c:v>
                </c:pt>
                <c:pt idx="3876">
                  <c:v>1E-4</c:v>
                </c:pt>
                <c:pt idx="3877">
                  <c:v>1E-4</c:v>
                </c:pt>
                <c:pt idx="3878">
                  <c:v>1.0001</c:v>
                </c:pt>
                <c:pt idx="3879">
                  <c:v>1E-4</c:v>
                </c:pt>
                <c:pt idx="3880">
                  <c:v>1E-4</c:v>
                </c:pt>
                <c:pt idx="3881">
                  <c:v>1E-4</c:v>
                </c:pt>
                <c:pt idx="3882">
                  <c:v>1E-4</c:v>
                </c:pt>
                <c:pt idx="3883">
                  <c:v>1E-4</c:v>
                </c:pt>
                <c:pt idx="3884">
                  <c:v>1E-4</c:v>
                </c:pt>
                <c:pt idx="3885">
                  <c:v>1E-4</c:v>
                </c:pt>
                <c:pt idx="3886">
                  <c:v>1E-4</c:v>
                </c:pt>
                <c:pt idx="3887">
                  <c:v>1E-4</c:v>
                </c:pt>
                <c:pt idx="3888">
                  <c:v>1E-4</c:v>
                </c:pt>
                <c:pt idx="3889">
                  <c:v>1E-4</c:v>
                </c:pt>
                <c:pt idx="3890">
                  <c:v>1E-4</c:v>
                </c:pt>
                <c:pt idx="3891">
                  <c:v>1E-4</c:v>
                </c:pt>
                <c:pt idx="3892">
                  <c:v>1E-4</c:v>
                </c:pt>
                <c:pt idx="3893">
                  <c:v>1E-4</c:v>
                </c:pt>
                <c:pt idx="3894">
                  <c:v>1E-4</c:v>
                </c:pt>
                <c:pt idx="3895">
                  <c:v>1.0001</c:v>
                </c:pt>
                <c:pt idx="3896">
                  <c:v>1.0001</c:v>
                </c:pt>
                <c:pt idx="3897">
                  <c:v>1E-4</c:v>
                </c:pt>
                <c:pt idx="3898">
                  <c:v>1E-4</c:v>
                </c:pt>
                <c:pt idx="3899">
                  <c:v>1E-4</c:v>
                </c:pt>
                <c:pt idx="3900">
                  <c:v>1E-4</c:v>
                </c:pt>
                <c:pt idx="3901">
                  <c:v>1E-4</c:v>
                </c:pt>
                <c:pt idx="3902">
                  <c:v>1E-4</c:v>
                </c:pt>
                <c:pt idx="3903">
                  <c:v>1.0001</c:v>
                </c:pt>
                <c:pt idx="3904">
                  <c:v>1E-4</c:v>
                </c:pt>
                <c:pt idx="3905">
                  <c:v>2.0001000000000002</c:v>
                </c:pt>
                <c:pt idx="3906">
                  <c:v>1E-4</c:v>
                </c:pt>
                <c:pt idx="3907">
                  <c:v>2.0001000000000002</c:v>
                </c:pt>
                <c:pt idx="3908">
                  <c:v>1.0001</c:v>
                </c:pt>
                <c:pt idx="3909">
                  <c:v>1E-4</c:v>
                </c:pt>
                <c:pt idx="3910">
                  <c:v>1E-4</c:v>
                </c:pt>
                <c:pt idx="3911">
                  <c:v>1E-4</c:v>
                </c:pt>
                <c:pt idx="3912">
                  <c:v>1.0001</c:v>
                </c:pt>
                <c:pt idx="3913">
                  <c:v>1E-4</c:v>
                </c:pt>
                <c:pt idx="3914">
                  <c:v>1.0001</c:v>
                </c:pt>
                <c:pt idx="3915">
                  <c:v>1E-4</c:v>
                </c:pt>
                <c:pt idx="3916">
                  <c:v>1E-4</c:v>
                </c:pt>
                <c:pt idx="3917">
                  <c:v>1E-4</c:v>
                </c:pt>
                <c:pt idx="3918">
                  <c:v>1.0001</c:v>
                </c:pt>
                <c:pt idx="3919">
                  <c:v>1E-4</c:v>
                </c:pt>
                <c:pt idx="3920">
                  <c:v>1E-4</c:v>
                </c:pt>
                <c:pt idx="3921">
                  <c:v>1E-4</c:v>
                </c:pt>
                <c:pt idx="3922">
                  <c:v>1E-4</c:v>
                </c:pt>
                <c:pt idx="3923">
                  <c:v>1E-4</c:v>
                </c:pt>
                <c:pt idx="3924">
                  <c:v>1.0001</c:v>
                </c:pt>
                <c:pt idx="3925">
                  <c:v>1.0001</c:v>
                </c:pt>
                <c:pt idx="3926">
                  <c:v>1E-4</c:v>
                </c:pt>
                <c:pt idx="3927">
                  <c:v>1.0001</c:v>
                </c:pt>
                <c:pt idx="3928">
                  <c:v>1E-4</c:v>
                </c:pt>
                <c:pt idx="3929">
                  <c:v>1E-4</c:v>
                </c:pt>
                <c:pt idx="3930">
                  <c:v>1E-4</c:v>
                </c:pt>
                <c:pt idx="3931">
                  <c:v>1E-4</c:v>
                </c:pt>
                <c:pt idx="3932">
                  <c:v>1.0001</c:v>
                </c:pt>
                <c:pt idx="3933">
                  <c:v>1E-4</c:v>
                </c:pt>
                <c:pt idx="3934">
                  <c:v>1E-4</c:v>
                </c:pt>
                <c:pt idx="3935">
                  <c:v>1.0001</c:v>
                </c:pt>
                <c:pt idx="3936">
                  <c:v>1E-4</c:v>
                </c:pt>
                <c:pt idx="3937">
                  <c:v>1E-4</c:v>
                </c:pt>
                <c:pt idx="3938">
                  <c:v>2.0001000000000002</c:v>
                </c:pt>
                <c:pt idx="3939">
                  <c:v>1E-4</c:v>
                </c:pt>
                <c:pt idx="3940">
                  <c:v>1E-4</c:v>
                </c:pt>
                <c:pt idx="3941">
                  <c:v>1E-4</c:v>
                </c:pt>
                <c:pt idx="3942">
                  <c:v>1.0001</c:v>
                </c:pt>
                <c:pt idx="3943">
                  <c:v>1E-4</c:v>
                </c:pt>
                <c:pt idx="3944">
                  <c:v>1.0001</c:v>
                </c:pt>
                <c:pt idx="3945">
                  <c:v>1E-4</c:v>
                </c:pt>
                <c:pt idx="3946">
                  <c:v>1E-4</c:v>
                </c:pt>
                <c:pt idx="3947">
                  <c:v>1E-4</c:v>
                </c:pt>
                <c:pt idx="3948">
                  <c:v>1E-4</c:v>
                </c:pt>
                <c:pt idx="3949">
                  <c:v>1E-4</c:v>
                </c:pt>
                <c:pt idx="3950">
                  <c:v>1.0001</c:v>
                </c:pt>
                <c:pt idx="3951">
                  <c:v>1E-4</c:v>
                </c:pt>
                <c:pt idx="3952">
                  <c:v>1.0001</c:v>
                </c:pt>
                <c:pt idx="3953">
                  <c:v>1E-4</c:v>
                </c:pt>
                <c:pt idx="3954">
                  <c:v>1E-4</c:v>
                </c:pt>
                <c:pt idx="3955">
                  <c:v>1E-4</c:v>
                </c:pt>
                <c:pt idx="3956">
                  <c:v>1E-4</c:v>
                </c:pt>
                <c:pt idx="3957">
                  <c:v>1E-4</c:v>
                </c:pt>
                <c:pt idx="3958">
                  <c:v>1E-4</c:v>
                </c:pt>
                <c:pt idx="3959">
                  <c:v>1E-4</c:v>
                </c:pt>
                <c:pt idx="3960">
                  <c:v>1E-4</c:v>
                </c:pt>
                <c:pt idx="3961">
                  <c:v>1E-4</c:v>
                </c:pt>
                <c:pt idx="3962">
                  <c:v>1E-4</c:v>
                </c:pt>
                <c:pt idx="3963">
                  <c:v>1E-4</c:v>
                </c:pt>
                <c:pt idx="3964">
                  <c:v>1E-4</c:v>
                </c:pt>
                <c:pt idx="3965">
                  <c:v>1E-4</c:v>
                </c:pt>
                <c:pt idx="3966">
                  <c:v>1E-4</c:v>
                </c:pt>
                <c:pt idx="3967">
                  <c:v>1.0001</c:v>
                </c:pt>
                <c:pt idx="3968">
                  <c:v>1.0001</c:v>
                </c:pt>
                <c:pt idx="3969">
                  <c:v>1.0001</c:v>
                </c:pt>
                <c:pt idx="3970">
                  <c:v>1E-4</c:v>
                </c:pt>
                <c:pt idx="3971">
                  <c:v>2.0001000000000002</c:v>
                </c:pt>
                <c:pt idx="3972">
                  <c:v>1E-4</c:v>
                </c:pt>
                <c:pt idx="3973">
                  <c:v>1E-4</c:v>
                </c:pt>
                <c:pt idx="3974">
                  <c:v>1E-4</c:v>
                </c:pt>
                <c:pt idx="3975">
                  <c:v>1E-4</c:v>
                </c:pt>
                <c:pt idx="3976">
                  <c:v>1E-4</c:v>
                </c:pt>
                <c:pt idx="3977">
                  <c:v>1E-4</c:v>
                </c:pt>
                <c:pt idx="3978">
                  <c:v>1E-4</c:v>
                </c:pt>
                <c:pt idx="3979">
                  <c:v>1E-4</c:v>
                </c:pt>
                <c:pt idx="3980">
                  <c:v>1.0001</c:v>
                </c:pt>
                <c:pt idx="3981">
                  <c:v>1E-4</c:v>
                </c:pt>
                <c:pt idx="3982">
                  <c:v>1E-4</c:v>
                </c:pt>
                <c:pt idx="3983">
                  <c:v>1E-4</c:v>
                </c:pt>
                <c:pt idx="3984">
                  <c:v>1E-4</c:v>
                </c:pt>
                <c:pt idx="3985">
                  <c:v>1E-4</c:v>
                </c:pt>
                <c:pt idx="3986">
                  <c:v>1E-4</c:v>
                </c:pt>
                <c:pt idx="3987">
                  <c:v>1E-4</c:v>
                </c:pt>
                <c:pt idx="3988">
                  <c:v>1.0001</c:v>
                </c:pt>
                <c:pt idx="3989">
                  <c:v>1.0001</c:v>
                </c:pt>
                <c:pt idx="3990">
                  <c:v>2.0001000000000002</c:v>
                </c:pt>
                <c:pt idx="3991">
                  <c:v>1.0001</c:v>
                </c:pt>
                <c:pt idx="3992">
                  <c:v>1E-4</c:v>
                </c:pt>
                <c:pt idx="3993">
                  <c:v>1.0001</c:v>
                </c:pt>
                <c:pt idx="3994">
                  <c:v>1E-4</c:v>
                </c:pt>
                <c:pt idx="3995">
                  <c:v>1E-4</c:v>
                </c:pt>
                <c:pt idx="3996">
                  <c:v>1E-4</c:v>
                </c:pt>
                <c:pt idx="3997">
                  <c:v>1E-4</c:v>
                </c:pt>
                <c:pt idx="3998">
                  <c:v>1E-4</c:v>
                </c:pt>
                <c:pt idx="3999">
                  <c:v>1.0001</c:v>
                </c:pt>
                <c:pt idx="4000">
                  <c:v>1E-4</c:v>
                </c:pt>
                <c:pt idx="4001">
                  <c:v>1E-4</c:v>
                </c:pt>
                <c:pt idx="4002">
                  <c:v>1E-4</c:v>
                </c:pt>
                <c:pt idx="4003">
                  <c:v>1E-4</c:v>
                </c:pt>
                <c:pt idx="4004">
                  <c:v>1E-4</c:v>
                </c:pt>
                <c:pt idx="4005">
                  <c:v>1E-4</c:v>
                </c:pt>
                <c:pt idx="4006">
                  <c:v>1E-4</c:v>
                </c:pt>
                <c:pt idx="4007">
                  <c:v>1E-4</c:v>
                </c:pt>
                <c:pt idx="4008">
                  <c:v>1E-4</c:v>
                </c:pt>
                <c:pt idx="4009">
                  <c:v>1E-4</c:v>
                </c:pt>
                <c:pt idx="4010">
                  <c:v>1E-4</c:v>
                </c:pt>
                <c:pt idx="4011">
                  <c:v>1.0001</c:v>
                </c:pt>
                <c:pt idx="4012">
                  <c:v>1E-4</c:v>
                </c:pt>
                <c:pt idx="4013">
                  <c:v>1E-4</c:v>
                </c:pt>
                <c:pt idx="4014">
                  <c:v>2.0001000000000002</c:v>
                </c:pt>
                <c:pt idx="4015">
                  <c:v>1E-4</c:v>
                </c:pt>
                <c:pt idx="4016">
                  <c:v>1E-4</c:v>
                </c:pt>
                <c:pt idx="4017">
                  <c:v>1E-4</c:v>
                </c:pt>
                <c:pt idx="4018">
                  <c:v>1E-4</c:v>
                </c:pt>
                <c:pt idx="4019">
                  <c:v>1E-4</c:v>
                </c:pt>
                <c:pt idx="4020">
                  <c:v>1E-4</c:v>
                </c:pt>
                <c:pt idx="4021">
                  <c:v>1.0001</c:v>
                </c:pt>
                <c:pt idx="4022">
                  <c:v>1E-4</c:v>
                </c:pt>
                <c:pt idx="4023">
                  <c:v>1E-4</c:v>
                </c:pt>
                <c:pt idx="4024">
                  <c:v>1E-4</c:v>
                </c:pt>
                <c:pt idx="4025">
                  <c:v>1E-4</c:v>
                </c:pt>
                <c:pt idx="4026">
                  <c:v>1E-4</c:v>
                </c:pt>
                <c:pt idx="4027">
                  <c:v>1E-4</c:v>
                </c:pt>
                <c:pt idx="4028">
                  <c:v>1E-4</c:v>
                </c:pt>
                <c:pt idx="4029">
                  <c:v>1E-4</c:v>
                </c:pt>
                <c:pt idx="4030">
                  <c:v>1E-4</c:v>
                </c:pt>
                <c:pt idx="4031">
                  <c:v>1E-4</c:v>
                </c:pt>
                <c:pt idx="4032">
                  <c:v>1.0001</c:v>
                </c:pt>
                <c:pt idx="4033">
                  <c:v>1E-4</c:v>
                </c:pt>
                <c:pt idx="4034">
                  <c:v>1E-4</c:v>
                </c:pt>
                <c:pt idx="4035">
                  <c:v>1E-4</c:v>
                </c:pt>
                <c:pt idx="4036">
                  <c:v>1E-4</c:v>
                </c:pt>
                <c:pt idx="4037">
                  <c:v>1E-4</c:v>
                </c:pt>
                <c:pt idx="4038">
                  <c:v>1E-4</c:v>
                </c:pt>
                <c:pt idx="4039">
                  <c:v>1E-4</c:v>
                </c:pt>
                <c:pt idx="4040">
                  <c:v>1E-4</c:v>
                </c:pt>
                <c:pt idx="4041">
                  <c:v>1E-4</c:v>
                </c:pt>
                <c:pt idx="4042">
                  <c:v>1E-4</c:v>
                </c:pt>
                <c:pt idx="4043">
                  <c:v>1E-4</c:v>
                </c:pt>
                <c:pt idx="4044">
                  <c:v>1E-4</c:v>
                </c:pt>
                <c:pt idx="4045">
                  <c:v>1.0001</c:v>
                </c:pt>
                <c:pt idx="4046">
                  <c:v>1E-4</c:v>
                </c:pt>
                <c:pt idx="4047">
                  <c:v>1.0001</c:v>
                </c:pt>
                <c:pt idx="4048">
                  <c:v>1E-4</c:v>
                </c:pt>
                <c:pt idx="4049">
                  <c:v>1E-4</c:v>
                </c:pt>
                <c:pt idx="4050">
                  <c:v>1E-4</c:v>
                </c:pt>
                <c:pt idx="4051">
                  <c:v>1E-4</c:v>
                </c:pt>
                <c:pt idx="4052">
                  <c:v>1E-4</c:v>
                </c:pt>
                <c:pt idx="4053">
                  <c:v>1E-4</c:v>
                </c:pt>
                <c:pt idx="4054">
                  <c:v>1E-4</c:v>
                </c:pt>
                <c:pt idx="4055">
                  <c:v>1E-4</c:v>
                </c:pt>
                <c:pt idx="4056">
                  <c:v>1.0001</c:v>
                </c:pt>
                <c:pt idx="4057">
                  <c:v>1E-4</c:v>
                </c:pt>
                <c:pt idx="4058">
                  <c:v>1E-4</c:v>
                </c:pt>
                <c:pt idx="4059">
                  <c:v>1E-4</c:v>
                </c:pt>
                <c:pt idx="4060">
                  <c:v>1E-4</c:v>
                </c:pt>
                <c:pt idx="4061">
                  <c:v>1E-4</c:v>
                </c:pt>
                <c:pt idx="4062">
                  <c:v>1.0001</c:v>
                </c:pt>
                <c:pt idx="4063">
                  <c:v>1E-4</c:v>
                </c:pt>
                <c:pt idx="4064">
                  <c:v>2.0001000000000002</c:v>
                </c:pt>
                <c:pt idx="4065">
                  <c:v>1E-4</c:v>
                </c:pt>
                <c:pt idx="4066">
                  <c:v>1.0001</c:v>
                </c:pt>
                <c:pt idx="4067">
                  <c:v>1.0001</c:v>
                </c:pt>
                <c:pt idx="4068">
                  <c:v>1E-4</c:v>
                </c:pt>
                <c:pt idx="4069">
                  <c:v>1E-4</c:v>
                </c:pt>
                <c:pt idx="4070">
                  <c:v>1E-4</c:v>
                </c:pt>
                <c:pt idx="4071">
                  <c:v>2.0001000000000002</c:v>
                </c:pt>
                <c:pt idx="4072">
                  <c:v>1.0001</c:v>
                </c:pt>
                <c:pt idx="4073">
                  <c:v>1E-4</c:v>
                </c:pt>
                <c:pt idx="4074">
                  <c:v>1E-4</c:v>
                </c:pt>
                <c:pt idx="4075">
                  <c:v>1E-4</c:v>
                </c:pt>
                <c:pt idx="4076">
                  <c:v>1E-4</c:v>
                </c:pt>
                <c:pt idx="4077">
                  <c:v>1E-4</c:v>
                </c:pt>
                <c:pt idx="4078">
                  <c:v>1E-4</c:v>
                </c:pt>
                <c:pt idx="4079">
                  <c:v>1E-4</c:v>
                </c:pt>
                <c:pt idx="4080">
                  <c:v>1E-4</c:v>
                </c:pt>
                <c:pt idx="4081">
                  <c:v>1E-4</c:v>
                </c:pt>
                <c:pt idx="4082">
                  <c:v>1E-4</c:v>
                </c:pt>
                <c:pt idx="4083">
                  <c:v>1.0001</c:v>
                </c:pt>
                <c:pt idx="4084">
                  <c:v>1.0001</c:v>
                </c:pt>
                <c:pt idx="4085">
                  <c:v>1E-4</c:v>
                </c:pt>
                <c:pt idx="4086">
                  <c:v>1.0001</c:v>
                </c:pt>
                <c:pt idx="4087">
                  <c:v>1E-4</c:v>
                </c:pt>
                <c:pt idx="4088">
                  <c:v>1E-4</c:v>
                </c:pt>
                <c:pt idx="4089">
                  <c:v>1E-4</c:v>
                </c:pt>
                <c:pt idx="4090">
                  <c:v>1E-4</c:v>
                </c:pt>
                <c:pt idx="4091">
                  <c:v>1E-4</c:v>
                </c:pt>
                <c:pt idx="4092">
                  <c:v>1E-4</c:v>
                </c:pt>
                <c:pt idx="4093">
                  <c:v>1E-4</c:v>
                </c:pt>
                <c:pt idx="4094">
                  <c:v>1E-4</c:v>
                </c:pt>
                <c:pt idx="4095">
                  <c:v>1E-4</c:v>
                </c:pt>
                <c:pt idx="4096">
                  <c:v>1E-4</c:v>
                </c:pt>
                <c:pt idx="4097">
                  <c:v>1E-4</c:v>
                </c:pt>
                <c:pt idx="4098">
                  <c:v>1E-4</c:v>
                </c:pt>
                <c:pt idx="4099">
                  <c:v>1E-4</c:v>
                </c:pt>
                <c:pt idx="4100">
                  <c:v>1E-4</c:v>
                </c:pt>
                <c:pt idx="4101">
                  <c:v>1E-4</c:v>
                </c:pt>
                <c:pt idx="4102">
                  <c:v>1E-4</c:v>
                </c:pt>
                <c:pt idx="4103">
                  <c:v>1E-4</c:v>
                </c:pt>
                <c:pt idx="4104">
                  <c:v>1E-4</c:v>
                </c:pt>
                <c:pt idx="4105">
                  <c:v>1E-4</c:v>
                </c:pt>
                <c:pt idx="4106">
                  <c:v>1E-4</c:v>
                </c:pt>
                <c:pt idx="4107">
                  <c:v>1E-4</c:v>
                </c:pt>
                <c:pt idx="4108">
                  <c:v>1.0001</c:v>
                </c:pt>
                <c:pt idx="4109">
                  <c:v>1E-4</c:v>
                </c:pt>
                <c:pt idx="4110">
                  <c:v>1E-4</c:v>
                </c:pt>
                <c:pt idx="4111">
                  <c:v>1.0001</c:v>
                </c:pt>
                <c:pt idx="4112">
                  <c:v>1E-4</c:v>
                </c:pt>
                <c:pt idx="4113">
                  <c:v>1E-4</c:v>
                </c:pt>
                <c:pt idx="4114">
                  <c:v>1E-4</c:v>
                </c:pt>
                <c:pt idx="4115">
                  <c:v>1E-4</c:v>
                </c:pt>
                <c:pt idx="4116">
                  <c:v>1E-4</c:v>
                </c:pt>
                <c:pt idx="4117">
                  <c:v>1E-4</c:v>
                </c:pt>
                <c:pt idx="4118">
                  <c:v>1E-4</c:v>
                </c:pt>
                <c:pt idx="4119">
                  <c:v>1E-4</c:v>
                </c:pt>
                <c:pt idx="4120">
                  <c:v>1E-4</c:v>
                </c:pt>
                <c:pt idx="4121">
                  <c:v>1E-4</c:v>
                </c:pt>
                <c:pt idx="4122">
                  <c:v>1E-4</c:v>
                </c:pt>
                <c:pt idx="4123">
                  <c:v>1E-4</c:v>
                </c:pt>
                <c:pt idx="4124">
                  <c:v>1E-4</c:v>
                </c:pt>
                <c:pt idx="4125">
                  <c:v>1E-4</c:v>
                </c:pt>
                <c:pt idx="4126">
                  <c:v>1E-4</c:v>
                </c:pt>
                <c:pt idx="4127">
                  <c:v>1.0001</c:v>
                </c:pt>
                <c:pt idx="4128">
                  <c:v>1E-4</c:v>
                </c:pt>
                <c:pt idx="4129">
                  <c:v>1E-4</c:v>
                </c:pt>
                <c:pt idx="4130">
                  <c:v>1.0001</c:v>
                </c:pt>
                <c:pt idx="4131">
                  <c:v>1E-4</c:v>
                </c:pt>
                <c:pt idx="4132">
                  <c:v>1E-4</c:v>
                </c:pt>
                <c:pt idx="4133">
                  <c:v>1E-4</c:v>
                </c:pt>
                <c:pt idx="4134">
                  <c:v>1E-4</c:v>
                </c:pt>
                <c:pt idx="4135">
                  <c:v>1E-4</c:v>
                </c:pt>
                <c:pt idx="4136">
                  <c:v>1E-4</c:v>
                </c:pt>
                <c:pt idx="4137">
                  <c:v>1E-4</c:v>
                </c:pt>
                <c:pt idx="4138">
                  <c:v>1E-4</c:v>
                </c:pt>
                <c:pt idx="4139">
                  <c:v>1.0001</c:v>
                </c:pt>
                <c:pt idx="4140">
                  <c:v>1E-4</c:v>
                </c:pt>
                <c:pt idx="4141">
                  <c:v>1E-4</c:v>
                </c:pt>
                <c:pt idx="4142">
                  <c:v>1.0001</c:v>
                </c:pt>
                <c:pt idx="4143">
                  <c:v>1E-4</c:v>
                </c:pt>
                <c:pt idx="4144">
                  <c:v>1E-4</c:v>
                </c:pt>
                <c:pt idx="4145">
                  <c:v>1E-4</c:v>
                </c:pt>
                <c:pt idx="4146">
                  <c:v>1E-4</c:v>
                </c:pt>
                <c:pt idx="4147">
                  <c:v>1E-4</c:v>
                </c:pt>
                <c:pt idx="4148">
                  <c:v>1E-4</c:v>
                </c:pt>
                <c:pt idx="4149">
                  <c:v>1E-4</c:v>
                </c:pt>
                <c:pt idx="4150">
                  <c:v>1E-4</c:v>
                </c:pt>
                <c:pt idx="4151">
                  <c:v>1E-4</c:v>
                </c:pt>
                <c:pt idx="4152">
                  <c:v>1E-4</c:v>
                </c:pt>
                <c:pt idx="4153">
                  <c:v>1.0001</c:v>
                </c:pt>
                <c:pt idx="4154">
                  <c:v>1E-4</c:v>
                </c:pt>
                <c:pt idx="4155">
                  <c:v>1E-4</c:v>
                </c:pt>
                <c:pt idx="4156">
                  <c:v>1E-4</c:v>
                </c:pt>
                <c:pt idx="4157">
                  <c:v>1.0001</c:v>
                </c:pt>
                <c:pt idx="4158">
                  <c:v>1E-4</c:v>
                </c:pt>
                <c:pt idx="4159">
                  <c:v>1E-4</c:v>
                </c:pt>
                <c:pt idx="4160">
                  <c:v>1E-4</c:v>
                </c:pt>
                <c:pt idx="4161">
                  <c:v>1.0001</c:v>
                </c:pt>
                <c:pt idx="4162">
                  <c:v>1E-4</c:v>
                </c:pt>
                <c:pt idx="4163">
                  <c:v>1.0001</c:v>
                </c:pt>
                <c:pt idx="4164">
                  <c:v>1E-4</c:v>
                </c:pt>
                <c:pt idx="4165">
                  <c:v>1.0001</c:v>
                </c:pt>
                <c:pt idx="4166">
                  <c:v>1E-4</c:v>
                </c:pt>
                <c:pt idx="4167">
                  <c:v>1E-4</c:v>
                </c:pt>
                <c:pt idx="4168">
                  <c:v>1E-4</c:v>
                </c:pt>
                <c:pt idx="4169">
                  <c:v>1E-4</c:v>
                </c:pt>
                <c:pt idx="4170">
                  <c:v>1E-4</c:v>
                </c:pt>
                <c:pt idx="4171">
                  <c:v>1E-4</c:v>
                </c:pt>
                <c:pt idx="4172">
                  <c:v>1E-4</c:v>
                </c:pt>
                <c:pt idx="4173">
                  <c:v>1E-4</c:v>
                </c:pt>
                <c:pt idx="4174">
                  <c:v>1E-4</c:v>
                </c:pt>
                <c:pt idx="4175">
                  <c:v>1E-4</c:v>
                </c:pt>
                <c:pt idx="4176">
                  <c:v>1E-4</c:v>
                </c:pt>
                <c:pt idx="4177">
                  <c:v>1E-4</c:v>
                </c:pt>
                <c:pt idx="4178">
                  <c:v>1E-4</c:v>
                </c:pt>
                <c:pt idx="4179">
                  <c:v>1E-4</c:v>
                </c:pt>
                <c:pt idx="4180">
                  <c:v>1E-4</c:v>
                </c:pt>
                <c:pt idx="4181">
                  <c:v>1E-4</c:v>
                </c:pt>
                <c:pt idx="4182">
                  <c:v>1E-4</c:v>
                </c:pt>
                <c:pt idx="4183">
                  <c:v>1.0001</c:v>
                </c:pt>
                <c:pt idx="4184">
                  <c:v>1E-4</c:v>
                </c:pt>
                <c:pt idx="4185">
                  <c:v>1E-4</c:v>
                </c:pt>
                <c:pt idx="4186">
                  <c:v>1.0001</c:v>
                </c:pt>
                <c:pt idx="4187">
                  <c:v>1E-4</c:v>
                </c:pt>
                <c:pt idx="4188">
                  <c:v>1E-4</c:v>
                </c:pt>
                <c:pt idx="4189">
                  <c:v>1E-4</c:v>
                </c:pt>
                <c:pt idx="4190">
                  <c:v>1E-4</c:v>
                </c:pt>
                <c:pt idx="4191">
                  <c:v>1.0001</c:v>
                </c:pt>
                <c:pt idx="4192">
                  <c:v>1E-4</c:v>
                </c:pt>
                <c:pt idx="4193">
                  <c:v>1E-4</c:v>
                </c:pt>
                <c:pt idx="4194">
                  <c:v>1.0001</c:v>
                </c:pt>
                <c:pt idx="4195">
                  <c:v>1.0001</c:v>
                </c:pt>
                <c:pt idx="4196">
                  <c:v>1.0001</c:v>
                </c:pt>
                <c:pt idx="4197">
                  <c:v>1E-4</c:v>
                </c:pt>
                <c:pt idx="4198">
                  <c:v>1.0001</c:v>
                </c:pt>
                <c:pt idx="4199">
                  <c:v>1E-4</c:v>
                </c:pt>
                <c:pt idx="4200">
                  <c:v>1E-4</c:v>
                </c:pt>
                <c:pt idx="4201">
                  <c:v>1E-4</c:v>
                </c:pt>
                <c:pt idx="4202">
                  <c:v>1E-4</c:v>
                </c:pt>
                <c:pt idx="4203">
                  <c:v>1E-4</c:v>
                </c:pt>
                <c:pt idx="4204">
                  <c:v>1.0001</c:v>
                </c:pt>
                <c:pt idx="4205">
                  <c:v>1E-4</c:v>
                </c:pt>
                <c:pt idx="4206">
                  <c:v>1E-4</c:v>
                </c:pt>
                <c:pt idx="4207">
                  <c:v>1E-4</c:v>
                </c:pt>
                <c:pt idx="4208">
                  <c:v>1E-4</c:v>
                </c:pt>
                <c:pt idx="4209">
                  <c:v>1E-4</c:v>
                </c:pt>
                <c:pt idx="4210">
                  <c:v>1E-4</c:v>
                </c:pt>
                <c:pt idx="4211">
                  <c:v>1E-4</c:v>
                </c:pt>
                <c:pt idx="4212">
                  <c:v>1.0001</c:v>
                </c:pt>
                <c:pt idx="4213">
                  <c:v>1E-4</c:v>
                </c:pt>
                <c:pt idx="4214">
                  <c:v>1.0001</c:v>
                </c:pt>
                <c:pt idx="4215">
                  <c:v>1E-4</c:v>
                </c:pt>
                <c:pt idx="4216">
                  <c:v>1E-4</c:v>
                </c:pt>
                <c:pt idx="4217">
                  <c:v>1E-4</c:v>
                </c:pt>
                <c:pt idx="4218">
                  <c:v>1E-4</c:v>
                </c:pt>
                <c:pt idx="4219">
                  <c:v>1E-4</c:v>
                </c:pt>
                <c:pt idx="4220">
                  <c:v>1E-4</c:v>
                </c:pt>
                <c:pt idx="4221">
                  <c:v>1.0001</c:v>
                </c:pt>
                <c:pt idx="4222">
                  <c:v>1E-4</c:v>
                </c:pt>
                <c:pt idx="4223">
                  <c:v>1E-4</c:v>
                </c:pt>
                <c:pt idx="4224">
                  <c:v>1E-4</c:v>
                </c:pt>
                <c:pt idx="4225">
                  <c:v>1E-4</c:v>
                </c:pt>
                <c:pt idx="4226">
                  <c:v>1E-4</c:v>
                </c:pt>
                <c:pt idx="4227">
                  <c:v>1.0001</c:v>
                </c:pt>
                <c:pt idx="4228">
                  <c:v>1E-4</c:v>
                </c:pt>
                <c:pt idx="4229">
                  <c:v>1E-4</c:v>
                </c:pt>
                <c:pt idx="4230">
                  <c:v>1E-4</c:v>
                </c:pt>
                <c:pt idx="4231">
                  <c:v>1.0001</c:v>
                </c:pt>
                <c:pt idx="4232">
                  <c:v>5.0000999999999998</c:v>
                </c:pt>
                <c:pt idx="4233">
                  <c:v>7.0000999999999998</c:v>
                </c:pt>
                <c:pt idx="4234">
                  <c:v>7.0000999999999998</c:v>
                </c:pt>
                <c:pt idx="4235">
                  <c:v>8.0000999999999998</c:v>
                </c:pt>
                <c:pt idx="4236">
                  <c:v>7.0000999999999998</c:v>
                </c:pt>
                <c:pt idx="4237">
                  <c:v>3.0001000000000002</c:v>
                </c:pt>
                <c:pt idx="4238">
                  <c:v>1.0001</c:v>
                </c:pt>
                <c:pt idx="4239">
                  <c:v>1.0001</c:v>
                </c:pt>
                <c:pt idx="4240">
                  <c:v>1.0001</c:v>
                </c:pt>
                <c:pt idx="4241">
                  <c:v>1.0001</c:v>
                </c:pt>
                <c:pt idx="4242">
                  <c:v>1E-4</c:v>
                </c:pt>
                <c:pt idx="4243">
                  <c:v>1.0001</c:v>
                </c:pt>
                <c:pt idx="4244">
                  <c:v>1.0001</c:v>
                </c:pt>
                <c:pt idx="4245">
                  <c:v>1.0001</c:v>
                </c:pt>
                <c:pt idx="4246">
                  <c:v>1E-4</c:v>
                </c:pt>
                <c:pt idx="4247">
                  <c:v>1E-4</c:v>
                </c:pt>
                <c:pt idx="4248">
                  <c:v>1E-4</c:v>
                </c:pt>
                <c:pt idx="4249">
                  <c:v>1E-4</c:v>
                </c:pt>
                <c:pt idx="4250">
                  <c:v>1E-4</c:v>
                </c:pt>
                <c:pt idx="4251">
                  <c:v>1E-4</c:v>
                </c:pt>
                <c:pt idx="4252">
                  <c:v>1E-4</c:v>
                </c:pt>
                <c:pt idx="4253">
                  <c:v>1E-4</c:v>
                </c:pt>
                <c:pt idx="4254">
                  <c:v>1E-4</c:v>
                </c:pt>
                <c:pt idx="4255">
                  <c:v>1E-4</c:v>
                </c:pt>
                <c:pt idx="4256">
                  <c:v>1E-4</c:v>
                </c:pt>
                <c:pt idx="4257">
                  <c:v>1E-4</c:v>
                </c:pt>
                <c:pt idx="4258">
                  <c:v>1E-4</c:v>
                </c:pt>
                <c:pt idx="4259">
                  <c:v>1E-4</c:v>
                </c:pt>
                <c:pt idx="4260">
                  <c:v>1.0001</c:v>
                </c:pt>
                <c:pt idx="4261">
                  <c:v>1.0001</c:v>
                </c:pt>
                <c:pt idx="4262">
                  <c:v>1.0001</c:v>
                </c:pt>
                <c:pt idx="4263">
                  <c:v>1E-4</c:v>
                </c:pt>
                <c:pt idx="4264">
                  <c:v>1E-4</c:v>
                </c:pt>
                <c:pt idx="4265">
                  <c:v>1E-4</c:v>
                </c:pt>
                <c:pt idx="4266">
                  <c:v>1E-4</c:v>
                </c:pt>
                <c:pt idx="4267">
                  <c:v>1E-4</c:v>
                </c:pt>
                <c:pt idx="4268">
                  <c:v>1.0001</c:v>
                </c:pt>
                <c:pt idx="4269">
                  <c:v>1E-4</c:v>
                </c:pt>
                <c:pt idx="4270">
                  <c:v>1E-4</c:v>
                </c:pt>
                <c:pt idx="4271">
                  <c:v>1E-4</c:v>
                </c:pt>
                <c:pt idx="4272">
                  <c:v>1.0001</c:v>
                </c:pt>
                <c:pt idx="4273">
                  <c:v>1E-4</c:v>
                </c:pt>
                <c:pt idx="4274">
                  <c:v>1E-4</c:v>
                </c:pt>
                <c:pt idx="4275">
                  <c:v>2.0001000000000002</c:v>
                </c:pt>
                <c:pt idx="4276">
                  <c:v>1E-4</c:v>
                </c:pt>
                <c:pt idx="4277">
                  <c:v>1.0001</c:v>
                </c:pt>
                <c:pt idx="4278">
                  <c:v>1E-4</c:v>
                </c:pt>
                <c:pt idx="4279">
                  <c:v>1E-4</c:v>
                </c:pt>
                <c:pt idx="4280">
                  <c:v>1E-4</c:v>
                </c:pt>
                <c:pt idx="4281">
                  <c:v>1.0001</c:v>
                </c:pt>
                <c:pt idx="4282">
                  <c:v>1E-4</c:v>
                </c:pt>
                <c:pt idx="4283">
                  <c:v>1E-4</c:v>
                </c:pt>
                <c:pt idx="4284">
                  <c:v>1E-4</c:v>
                </c:pt>
                <c:pt idx="4285">
                  <c:v>1E-4</c:v>
                </c:pt>
                <c:pt idx="4286">
                  <c:v>1E-4</c:v>
                </c:pt>
                <c:pt idx="4287">
                  <c:v>1E-4</c:v>
                </c:pt>
                <c:pt idx="4288">
                  <c:v>1E-4</c:v>
                </c:pt>
                <c:pt idx="4289">
                  <c:v>1E-4</c:v>
                </c:pt>
                <c:pt idx="4290">
                  <c:v>1E-4</c:v>
                </c:pt>
                <c:pt idx="4291">
                  <c:v>1E-4</c:v>
                </c:pt>
                <c:pt idx="4292">
                  <c:v>1.0001</c:v>
                </c:pt>
                <c:pt idx="4293">
                  <c:v>1E-4</c:v>
                </c:pt>
                <c:pt idx="4294">
                  <c:v>1.0001</c:v>
                </c:pt>
                <c:pt idx="4295">
                  <c:v>1E-4</c:v>
                </c:pt>
                <c:pt idx="4296">
                  <c:v>1E-4</c:v>
                </c:pt>
                <c:pt idx="4297">
                  <c:v>1E-4</c:v>
                </c:pt>
                <c:pt idx="4298">
                  <c:v>1E-4</c:v>
                </c:pt>
                <c:pt idx="4299">
                  <c:v>1E-4</c:v>
                </c:pt>
                <c:pt idx="4300">
                  <c:v>1E-4</c:v>
                </c:pt>
                <c:pt idx="4301">
                  <c:v>1.0001</c:v>
                </c:pt>
                <c:pt idx="4302">
                  <c:v>1.0001</c:v>
                </c:pt>
                <c:pt idx="4303">
                  <c:v>1.0001</c:v>
                </c:pt>
                <c:pt idx="4304">
                  <c:v>1E-4</c:v>
                </c:pt>
                <c:pt idx="4305">
                  <c:v>1E-4</c:v>
                </c:pt>
                <c:pt idx="4306">
                  <c:v>1E-4</c:v>
                </c:pt>
                <c:pt idx="4307">
                  <c:v>1E-4</c:v>
                </c:pt>
                <c:pt idx="4308">
                  <c:v>1E-4</c:v>
                </c:pt>
                <c:pt idx="4309">
                  <c:v>1E-4</c:v>
                </c:pt>
                <c:pt idx="4310">
                  <c:v>1E-4</c:v>
                </c:pt>
                <c:pt idx="4311">
                  <c:v>4.0000999999999998</c:v>
                </c:pt>
                <c:pt idx="4312">
                  <c:v>17.0001</c:v>
                </c:pt>
                <c:pt idx="4313">
                  <c:v>9.0000999999999998</c:v>
                </c:pt>
                <c:pt idx="4314">
                  <c:v>17.0001</c:v>
                </c:pt>
                <c:pt idx="4315">
                  <c:v>16.0001</c:v>
                </c:pt>
                <c:pt idx="4316">
                  <c:v>8.0000999999999998</c:v>
                </c:pt>
                <c:pt idx="4317">
                  <c:v>4.0000999999999998</c:v>
                </c:pt>
                <c:pt idx="4318">
                  <c:v>1.0001</c:v>
                </c:pt>
                <c:pt idx="4319">
                  <c:v>1E-4</c:v>
                </c:pt>
                <c:pt idx="4320">
                  <c:v>1E-4</c:v>
                </c:pt>
                <c:pt idx="4321">
                  <c:v>1.0001</c:v>
                </c:pt>
                <c:pt idx="4322">
                  <c:v>1E-4</c:v>
                </c:pt>
                <c:pt idx="4323">
                  <c:v>1E-4</c:v>
                </c:pt>
                <c:pt idx="4324">
                  <c:v>1E-4</c:v>
                </c:pt>
                <c:pt idx="4325">
                  <c:v>1E-4</c:v>
                </c:pt>
                <c:pt idx="4326">
                  <c:v>1E-4</c:v>
                </c:pt>
                <c:pt idx="4327">
                  <c:v>1E-4</c:v>
                </c:pt>
                <c:pt idx="4328">
                  <c:v>1E-4</c:v>
                </c:pt>
                <c:pt idx="4329">
                  <c:v>1.0001</c:v>
                </c:pt>
                <c:pt idx="4330">
                  <c:v>1.0001</c:v>
                </c:pt>
                <c:pt idx="4331">
                  <c:v>1.0001</c:v>
                </c:pt>
                <c:pt idx="4332">
                  <c:v>1.0001</c:v>
                </c:pt>
                <c:pt idx="4333">
                  <c:v>1E-4</c:v>
                </c:pt>
                <c:pt idx="4334">
                  <c:v>1.0001</c:v>
                </c:pt>
                <c:pt idx="4335">
                  <c:v>1E-4</c:v>
                </c:pt>
                <c:pt idx="4336">
                  <c:v>1E-4</c:v>
                </c:pt>
                <c:pt idx="4337">
                  <c:v>1E-4</c:v>
                </c:pt>
                <c:pt idx="4338">
                  <c:v>1E-4</c:v>
                </c:pt>
                <c:pt idx="4339">
                  <c:v>1E-4</c:v>
                </c:pt>
                <c:pt idx="4340">
                  <c:v>1E-4</c:v>
                </c:pt>
                <c:pt idx="4341">
                  <c:v>1E-4</c:v>
                </c:pt>
                <c:pt idx="4342">
                  <c:v>2.0001000000000002</c:v>
                </c:pt>
                <c:pt idx="4343">
                  <c:v>1E-4</c:v>
                </c:pt>
                <c:pt idx="4344">
                  <c:v>1E-4</c:v>
                </c:pt>
                <c:pt idx="4345">
                  <c:v>1E-4</c:v>
                </c:pt>
                <c:pt idx="4346">
                  <c:v>1E-4</c:v>
                </c:pt>
                <c:pt idx="4347">
                  <c:v>1E-4</c:v>
                </c:pt>
                <c:pt idx="4348">
                  <c:v>1E-4</c:v>
                </c:pt>
                <c:pt idx="4349">
                  <c:v>1E-4</c:v>
                </c:pt>
                <c:pt idx="4350">
                  <c:v>1E-4</c:v>
                </c:pt>
                <c:pt idx="4351">
                  <c:v>1.0001</c:v>
                </c:pt>
                <c:pt idx="4352">
                  <c:v>1E-4</c:v>
                </c:pt>
                <c:pt idx="4353">
                  <c:v>1.0001</c:v>
                </c:pt>
                <c:pt idx="4354">
                  <c:v>1E-4</c:v>
                </c:pt>
                <c:pt idx="4355">
                  <c:v>1E-4</c:v>
                </c:pt>
                <c:pt idx="4356">
                  <c:v>1E-4</c:v>
                </c:pt>
                <c:pt idx="4357">
                  <c:v>1.0001</c:v>
                </c:pt>
                <c:pt idx="4358">
                  <c:v>1E-4</c:v>
                </c:pt>
                <c:pt idx="4359">
                  <c:v>1.0001</c:v>
                </c:pt>
                <c:pt idx="4360">
                  <c:v>1E-4</c:v>
                </c:pt>
                <c:pt idx="4361">
                  <c:v>2.0001000000000002</c:v>
                </c:pt>
                <c:pt idx="4362">
                  <c:v>1E-4</c:v>
                </c:pt>
                <c:pt idx="4363">
                  <c:v>1E-4</c:v>
                </c:pt>
                <c:pt idx="4364">
                  <c:v>1E-4</c:v>
                </c:pt>
                <c:pt idx="4365">
                  <c:v>1.0001</c:v>
                </c:pt>
                <c:pt idx="4366">
                  <c:v>1E-4</c:v>
                </c:pt>
                <c:pt idx="4367">
                  <c:v>1E-4</c:v>
                </c:pt>
                <c:pt idx="4368">
                  <c:v>1.0001</c:v>
                </c:pt>
                <c:pt idx="4369">
                  <c:v>1.0001</c:v>
                </c:pt>
                <c:pt idx="4370">
                  <c:v>1E-4</c:v>
                </c:pt>
                <c:pt idx="4371">
                  <c:v>1E-4</c:v>
                </c:pt>
                <c:pt idx="4372">
                  <c:v>1.0001</c:v>
                </c:pt>
                <c:pt idx="4373">
                  <c:v>1.0001</c:v>
                </c:pt>
                <c:pt idx="4374">
                  <c:v>1.0001</c:v>
                </c:pt>
                <c:pt idx="4375">
                  <c:v>1.0001</c:v>
                </c:pt>
                <c:pt idx="4376">
                  <c:v>1E-4</c:v>
                </c:pt>
                <c:pt idx="4377">
                  <c:v>2.0001000000000002</c:v>
                </c:pt>
                <c:pt idx="4378">
                  <c:v>1E-4</c:v>
                </c:pt>
                <c:pt idx="4379">
                  <c:v>1E-4</c:v>
                </c:pt>
                <c:pt idx="4380">
                  <c:v>3.0001000000000002</c:v>
                </c:pt>
                <c:pt idx="4381">
                  <c:v>1.0001</c:v>
                </c:pt>
                <c:pt idx="4382">
                  <c:v>1.0001</c:v>
                </c:pt>
                <c:pt idx="4383">
                  <c:v>1E-4</c:v>
                </c:pt>
                <c:pt idx="4384">
                  <c:v>1.0001</c:v>
                </c:pt>
                <c:pt idx="4385">
                  <c:v>566.00009999999997</c:v>
                </c:pt>
                <c:pt idx="4386">
                  <c:v>1587.0001</c:v>
                </c:pt>
                <c:pt idx="4387">
                  <c:v>1354.0001</c:v>
                </c:pt>
                <c:pt idx="4388">
                  <c:v>1862.0001</c:v>
                </c:pt>
                <c:pt idx="4389">
                  <c:v>1208.0001</c:v>
                </c:pt>
                <c:pt idx="4390">
                  <c:v>674.00009999999997</c:v>
                </c:pt>
                <c:pt idx="4391">
                  <c:v>447.00009999999997</c:v>
                </c:pt>
                <c:pt idx="4392">
                  <c:v>197.0001</c:v>
                </c:pt>
                <c:pt idx="4393">
                  <c:v>123.0001</c:v>
                </c:pt>
                <c:pt idx="4394">
                  <c:v>65.000100000000003</c:v>
                </c:pt>
                <c:pt idx="4395">
                  <c:v>32.000100000000003</c:v>
                </c:pt>
                <c:pt idx="4396">
                  <c:v>14.0001</c:v>
                </c:pt>
                <c:pt idx="4397">
                  <c:v>5.0000999999999998</c:v>
                </c:pt>
                <c:pt idx="4398">
                  <c:v>8.0000999999999998</c:v>
                </c:pt>
                <c:pt idx="4399">
                  <c:v>6.0000999999999998</c:v>
                </c:pt>
                <c:pt idx="4400">
                  <c:v>9.0000999999999998</c:v>
                </c:pt>
                <c:pt idx="4401">
                  <c:v>2.0001000000000002</c:v>
                </c:pt>
                <c:pt idx="4402">
                  <c:v>5.0000999999999998</c:v>
                </c:pt>
                <c:pt idx="4403">
                  <c:v>2.0001000000000002</c:v>
                </c:pt>
                <c:pt idx="4404">
                  <c:v>4.0000999999999998</c:v>
                </c:pt>
                <c:pt idx="4405">
                  <c:v>5.0000999999999998</c:v>
                </c:pt>
                <c:pt idx="4406">
                  <c:v>1.0001</c:v>
                </c:pt>
                <c:pt idx="4407">
                  <c:v>3.0001000000000002</c:v>
                </c:pt>
                <c:pt idx="4408">
                  <c:v>2.0001000000000002</c:v>
                </c:pt>
                <c:pt idx="4409">
                  <c:v>2.0001000000000002</c:v>
                </c:pt>
                <c:pt idx="4410">
                  <c:v>1.0001</c:v>
                </c:pt>
                <c:pt idx="4411">
                  <c:v>1.0001</c:v>
                </c:pt>
                <c:pt idx="4412">
                  <c:v>2.0001000000000002</c:v>
                </c:pt>
                <c:pt idx="4413">
                  <c:v>2.0001000000000002</c:v>
                </c:pt>
                <c:pt idx="4414">
                  <c:v>1E-4</c:v>
                </c:pt>
                <c:pt idx="4415">
                  <c:v>1.0001</c:v>
                </c:pt>
                <c:pt idx="4416">
                  <c:v>2.0001000000000002</c:v>
                </c:pt>
                <c:pt idx="4417">
                  <c:v>1.0001</c:v>
                </c:pt>
                <c:pt idx="4418">
                  <c:v>1E-4</c:v>
                </c:pt>
                <c:pt idx="4419">
                  <c:v>1E-4</c:v>
                </c:pt>
                <c:pt idx="4420">
                  <c:v>1.0001</c:v>
                </c:pt>
                <c:pt idx="4421">
                  <c:v>1E-4</c:v>
                </c:pt>
                <c:pt idx="4422">
                  <c:v>1E-4</c:v>
                </c:pt>
                <c:pt idx="4423">
                  <c:v>1E-4</c:v>
                </c:pt>
                <c:pt idx="4424">
                  <c:v>1E-4</c:v>
                </c:pt>
                <c:pt idx="4425">
                  <c:v>2.0001000000000002</c:v>
                </c:pt>
                <c:pt idx="4426">
                  <c:v>1E-4</c:v>
                </c:pt>
                <c:pt idx="4427">
                  <c:v>1.0001</c:v>
                </c:pt>
                <c:pt idx="4428">
                  <c:v>1.0001</c:v>
                </c:pt>
                <c:pt idx="4429">
                  <c:v>1E-4</c:v>
                </c:pt>
                <c:pt idx="4430">
                  <c:v>1.0001</c:v>
                </c:pt>
                <c:pt idx="4431">
                  <c:v>1.0001</c:v>
                </c:pt>
                <c:pt idx="4432">
                  <c:v>1.0001</c:v>
                </c:pt>
                <c:pt idx="4433">
                  <c:v>3.0001000000000002</c:v>
                </c:pt>
                <c:pt idx="4434">
                  <c:v>1E-4</c:v>
                </c:pt>
                <c:pt idx="4435">
                  <c:v>1E-4</c:v>
                </c:pt>
                <c:pt idx="4436">
                  <c:v>1.0001</c:v>
                </c:pt>
                <c:pt idx="4437">
                  <c:v>1E-4</c:v>
                </c:pt>
                <c:pt idx="4438">
                  <c:v>1.0001</c:v>
                </c:pt>
                <c:pt idx="4439">
                  <c:v>1E-4</c:v>
                </c:pt>
                <c:pt idx="4440">
                  <c:v>1E-4</c:v>
                </c:pt>
                <c:pt idx="4441">
                  <c:v>1E-4</c:v>
                </c:pt>
                <c:pt idx="4442">
                  <c:v>1E-4</c:v>
                </c:pt>
                <c:pt idx="4443">
                  <c:v>1E-4</c:v>
                </c:pt>
                <c:pt idx="4444">
                  <c:v>4.0000999999999998</c:v>
                </c:pt>
                <c:pt idx="4445">
                  <c:v>1E-4</c:v>
                </c:pt>
                <c:pt idx="4446">
                  <c:v>1.0001</c:v>
                </c:pt>
                <c:pt idx="4447">
                  <c:v>1.0001</c:v>
                </c:pt>
                <c:pt idx="4448">
                  <c:v>1.0001</c:v>
                </c:pt>
                <c:pt idx="4449">
                  <c:v>1.0001</c:v>
                </c:pt>
                <c:pt idx="4450">
                  <c:v>1E-4</c:v>
                </c:pt>
                <c:pt idx="4451">
                  <c:v>1E-4</c:v>
                </c:pt>
                <c:pt idx="4452">
                  <c:v>1E-4</c:v>
                </c:pt>
                <c:pt idx="4453">
                  <c:v>2.0001000000000002</c:v>
                </c:pt>
                <c:pt idx="4454">
                  <c:v>1.0001</c:v>
                </c:pt>
                <c:pt idx="4455">
                  <c:v>1E-4</c:v>
                </c:pt>
                <c:pt idx="4456">
                  <c:v>1.0001</c:v>
                </c:pt>
                <c:pt idx="4457">
                  <c:v>1.0001</c:v>
                </c:pt>
                <c:pt idx="4458">
                  <c:v>1E-4</c:v>
                </c:pt>
                <c:pt idx="4459">
                  <c:v>2.0001000000000002</c:v>
                </c:pt>
                <c:pt idx="4460">
                  <c:v>1E-4</c:v>
                </c:pt>
                <c:pt idx="4461">
                  <c:v>1E-4</c:v>
                </c:pt>
                <c:pt idx="4462">
                  <c:v>77.000100000000003</c:v>
                </c:pt>
                <c:pt idx="4463">
                  <c:v>187.0001</c:v>
                </c:pt>
                <c:pt idx="4464">
                  <c:v>258.00009999999997</c:v>
                </c:pt>
                <c:pt idx="4465">
                  <c:v>279.00009999999997</c:v>
                </c:pt>
                <c:pt idx="4466">
                  <c:v>225.0001</c:v>
                </c:pt>
                <c:pt idx="4467">
                  <c:v>152.0001</c:v>
                </c:pt>
                <c:pt idx="4468">
                  <c:v>103.0001</c:v>
                </c:pt>
                <c:pt idx="4469">
                  <c:v>45.000100000000003</c:v>
                </c:pt>
                <c:pt idx="4470">
                  <c:v>18.0001</c:v>
                </c:pt>
                <c:pt idx="4471">
                  <c:v>11.0001</c:v>
                </c:pt>
                <c:pt idx="4472">
                  <c:v>5.0000999999999998</c:v>
                </c:pt>
                <c:pt idx="4473">
                  <c:v>4.0000999999999998</c:v>
                </c:pt>
                <c:pt idx="4474">
                  <c:v>1.0001</c:v>
                </c:pt>
                <c:pt idx="4475">
                  <c:v>1.0001</c:v>
                </c:pt>
                <c:pt idx="4476">
                  <c:v>4.0000999999999998</c:v>
                </c:pt>
                <c:pt idx="4477">
                  <c:v>1E-4</c:v>
                </c:pt>
                <c:pt idx="4478">
                  <c:v>1.0001</c:v>
                </c:pt>
                <c:pt idx="4479">
                  <c:v>1.0001</c:v>
                </c:pt>
                <c:pt idx="4480">
                  <c:v>2.0001000000000002</c:v>
                </c:pt>
                <c:pt idx="4481">
                  <c:v>2.0001000000000002</c:v>
                </c:pt>
                <c:pt idx="4482">
                  <c:v>1.0001</c:v>
                </c:pt>
                <c:pt idx="4483">
                  <c:v>1.0001</c:v>
                </c:pt>
                <c:pt idx="4484">
                  <c:v>1E-4</c:v>
                </c:pt>
                <c:pt idx="4485">
                  <c:v>1E-4</c:v>
                </c:pt>
                <c:pt idx="4486">
                  <c:v>1E-4</c:v>
                </c:pt>
                <c:pt idx="4487">
                  <c:v>1.0001</c:v>
                </c:pt>
                <c:pt idx="4488">
                  <c:v>1E-4</c:v>
                </c:pt>
                <c:pt idx="4489">
                  <c:v>1.0001</c:v>
                </c:pt>
                <c:pt idx="4490">
                  <c:v>1.0001</c:v>
                </c:pt>
                <c:pt idx="4491">
                  <c:v>1E-4</c:v>
                </c:pt>
                <c:pt idx="4492">
                  <c:v>1E-4</c:v>
                </c:pt>
                <c:pt idx="4493">
                  <c:v>1.0001</c:v>
                </c:pt>
                <c:pt idx="4494">
                  <c:v>1E-4</c:v>
                </c:pt>
                <c:pt idx="4495">
                  <c:v>1E-4</c:v>
                </c:pt>
                <c:pt idx="4496">
                  <c:v>2.0001000000000002</c:v>
                </c:pt>
                <c:pt idx="4497">
                  <c:v>2.0001000000000002</c:v>
                </c:pt>
                <c:pt idx="4498">
                  <c:v>1E-4</c:v>
                </c:pt>
                <c:pt idx="4499">
                  <c:v>1E-4</c:v>
                </c:pt>
                <c:pt idx="4500">
                  <c:v>2.0001000000000002</c:v>
                </c:pt>
                <c:pt idx="4501">
                  <c:v>1.0001</c:v>
                </c:pt>
                <c:pt idx="4502">
                  <c:v>1.0001</c:v>
                </c:pt>
                <c:pt idx="4503">
                  <c:v>1E-4</c:v>
                </c:pt>
                <c:pt idx="4504">
                  <c:v>1E-4</c:v>
                </c:pt>
                <c:pt idx="4505">
                  <c:v>1.0001</c:v>
                </c:pt>
                <c:pt idx="4506">
                  <c:v>1.0001</c:v>
                </c:pt>
                <c:pt idx="4507">
                  <c:v>1.0001</c:v>
                </c:pt>
                <c:pt idx="4508">
                  <c:v>1.0001</c:v>
                </c:pt>
                <c:pt idx="4509">
                  <c:v>1E-4</c:v>
                </c:pt>
                <c:pt idx="4510">
                  <c:v>1E-4</c:v>
                </c:pt>
                <c:pt idx="4511">
                  <c:v>1.0001</c:v>
                </c:pt>
                <c:pt idx="4512">
                  <c:v>1E-4</c:v>
                </c:pt>
                <c:pt idx="4513">
                  <c:v>3.0001000000000002</c:v>
                </c:pt>
                <c:pt idx="4514">
                  <c:v>1.0001</c:v>
                </c:pt>
                <c:pt idx="4515">
                  <c:v>1E-4</c:v>
                </c:pt>
                <c:pt idx="4516">
                  <c:v>1E-4</c:v>
                </c:pt>
                <c:pt idx="4517">
                  <c:v>1.0001</c:v>
                </c:pt>
                <c:pt idx="4518">
                  <c:v>1E-4</c:v>
                </c:pt>
                <c:pt idx="4519">
                  <c:v>1E-4</c:v>
                </c:pt>
                <c:pt idx="4520">
                  <c:v>2.0001000000000002</c:v>
                </c:pt>
                <c:pt idx="4521">
                  <c:v>1E-4</c:v>
                </c:pt>
                <c:pt idx="4522">
                  <c:v>2.0001000000000002</c:v>
                </c:pt>
                <c:pt idx="4523">
                  <c:v>1.0001</c:v>
                </c:pt>
                <c:pt idx="4524">
                  <c:v>1E-4</c:v>
                </c:pt>
                <c:pt idx="4525">
                  <c:v>1E-4</c:v>
                </c:pt>
                <c:pt idx="4526">
                  <c:v>1E-4</c:v>
                </c:pt>
                <c:pt idx="4527">
                  <c:v>1E-4</c:v>
                </c:pt>
                <c:pt idx="4528">
                  <c:v>1.0001</c:v>
                </c:pt>
                <c:pt idx="4529">
                  <c:v>2.0001000000000002</c:v>
                </c:pt>
                <c:pt idx="4530">
                  <c:v>1E-4</c:v>
                </c:pt>
                <c:pt idx="4531">
                  <c:v>1.0001</c:v>
                </c:pt>
                <c:pt idx="4532">
                  <c:v>1.0001</c:v>
                </c:pt>
                <c:pt idx="4533">
                  <c:v>1.0001</c:v>
                </c:pt>
                <c:pt idx="4534">
                  <c:v>1.0001</c:v>
                </c:pt>
                <c:pt idx="4535">
                  <c:v>1.0001</c:v>
                </c:pt>
                <c:pt idx="4536">
                  <c:v>1.0001</c:v>
                </c:pt>
                <c:pt idx="4537">
                  <c:v>2.0001000000000002</c:v>
                </c:pt>
                <c:pt idx="4538">
                  <c:v>57.000100000000003</c:v>
                </c:pt>
                <c:pt idx="4539">
                  <c:v>132.0001</c:v>
                </c:pt>
                <c:pt idx="4540">
                  <c:v>130.0001</c:v>
                </c:pt>
                <c:pt idx="4541">
                  <c:v>187.0001</c:v>
                </c:pt>
                <c:pt idx="4542">
                  <c:v>132.0001</c:v>
                </c:pt>
                <c:pt idx="4543">
                  <c:v>120.0001</c:v>
                </c:pt>
                <c:pt idx="4544">
                  <c:v>146.0001</c:v>
                </c:pt>
                <c:pt idx="4545">
                  <c:v>153.0001</c:v>
                </c:pt>
                <c:pt idx="4546">
                  <c:v>74.000100000000003</c:v>
                </c:pt>
                <c:pt idx="4547">
                  <c:v>91.000100000000003</c:v>
                </c:pt>
                <c:pt idx="4548">
                  <c:v>40.000100000000003</c:v>
                </c:pt>
                <c:pt idx="4549">
                  <c:v>17.0001</c:v>
                </c:pt>
                <c:pt idx="4550">
                  <c:v>13.0001</c:v>
                </c:pt>
                <c:pt idx="4551">
                  <c:v>3.0001000000000002</c:v>
                </c:pt>
                <c:pt idx="4552">
                  <c:v>5.0000999999999998</c:v>
                </c:pt>
                <c:pt idx="4553">
                  <c:v>5.0000999999999998</c:v>
                </c:pt>
                <c:pt idx="4554">
                  <c:v>2.0001000000000002</c:v>
                </c:pt>
                <c:pt idx="4555">
                  <c:v>2.0001000000000002</c:v>
                </c:pt>
                <c:pt idx="4556">
                  <c:v>3.0001000000000002</c:v>
                </c:pt>
                <c:pt idx="4557">
                  <c:v>2.0001000000000002</c:v>
                </c:pt>
                <c:pt idx="4558">
                  <c:v>1.0001</c:v>
                </c:pt>
                <c:pt idx="4559">
                  <c:v>5.0000999999999998</c:v>
                </c:pt>
                <c:pt idx="4560">
                  <c:v>2.0001000000000002</c:v>
                </c:pt>
                <c:pt idx="4561">
                  <c:v>1.0001</c:v>
                </c:pt>
                <c:pt idx="4562">
                  <c:v>3.0001000000000002</c:v>
                </c:pt>
                <c:pt idx="4563">
                  <c:v>2.0001000000000002</c:v>
                </c:pt>
                <c:pt idx="4564">
                  <c:v>2.0001000000000002</c:v>
                </c:pt>
                <c:pt idx="4565">
                  <c:v>3.0001000000000002</c:v>
                </c:pt>
                <c:pt idx="4566">
                  <c:v>2.0001000000000002</c:v>
                </c:pt>
                <c:pt idx="4567">
                  <c:v>2.0001000000000002</c:v>
                </c:pt>
                <c:pt idx="4568">
                  <c:v>1.0001</c:v>
                </c:pt>
                <c:pt idx="4569">
                  <c:v>1.0001</c:v>
                </c:pt>
                <c:pt idx="4570">
                  <c:v>7.0000999999999998</c:v>
                </c:pt>
                <c:pt idx="4571">
                  <c:v>1.0001</c:v>
                </c:pt>
                <c:pt idx="4572">
                  <c:v>4.0000999999999998</c:v>
                </c:pt>
                <c:pt idx="4573">
                  <c:v>1E-4</c:v>
                </c:pt>
                <c:pt idx="4574">
                  <c:v>1.0001</c:v>
                </c:pt>
                <c:pt idx="4575">
                  <c:v>1E-4</c:v>
                </c:pt>
                <c:pt idx="4576">
                  <c:v>1E-4</c:v>
                </c:pt>
                <c:pt idx="4577">
                  <c:v>1E-4</c:v>
                </c:pt>
                <c:pt idx="4578">
                  <c:v>1E-4</c:v>
                </c:pt>
                <c:pt idx="4579">
                  <c:v>1E-4</c:v>
                </c:pt>
                <c:pt idx="4580">
                  <c:v>3.0001000000000002</c:v>
                </c:pt>
                <c:pt idx="4581">
                  <c:v>1E-4</c:v>
                </c:pt>
                <c:pt idx="4582">
                  <c:v>1E-4</c:v>
                </c:pt>
                <c:pt idx="4583">
                  <c:v>1E-4</c:v>
                </c:pt>
                <c:pt idx="4584">
                  <c:v>2.0001000000000002</c:v>
                </c:pt>
                <c:pt idx="4585">
                  <c:v>1E-4</c:v>
                </c:pt>
                <c:pt idx="4586">
                  <c:v>1.0001</c:v>
                </c:pt>
                <c:pt idx="4587">
                  <c:v>1E-4</c:v>
                </c:pt>
                <c:pt idx="4588">
                  <c:v>1E-4</c:v>
                </c:pt>
                <c:pt idx="4589">
                  <c:v>2.0001000000000002</c:v>
                </c:pt>
                <c:pt idx="4590">
                  <c:v>2.0001000000000002</c:v>
                </c:pt>
                <c:pt idx="4591">
                  <c:v>2.0001000000000002</c:v>
                </c:pt>
                <c:pt idx="4592">
                  <c:v>1E-4</c:v>
                </c:pt>
                <c:pt idx="4593">
                  <c:v>1.0001</c:v>
                </c:pt>
                <c:pt idx="4594">
                  <c:v>1E-4</c:v>
                </c:pt>
                <c:pt idx="4595">
                  <c:v>1E-4</c:v>
                </c:pt>
                <c:pt idx="4596">
                  <c:v>1E-4</c:v>
                </c:pt>
                <c:pt idx="4597">
                  <c:v>1.0001</c:v>
                </c:pt>
                <c:pt idx="4598">
                  <c:v>1E-4</c:v>
                </c:pt>
                <c:pt idx="4599">
                  <c:v>1E-4</c:v>
                </c:pt>
                <c:pt idx="4600">
                  <c:v>1E-4</c:v>
                </c:pt>
                <c:pt idx="4601">
                  <c:v>1.0001</c:v>
                </c:pt>
                <c:pt idx="4602">
                  <c:v>1E-4</c:v>
                </c:pt>
                <c:pt idx="4603">
                  <c:v>1E-4</c:v>
                </c:pt>
                <c:pt idx="4604">
                  <c:v>1E-4</c:v>
                </c:pt>
                <c:pt idx="4605">
                  <c:v>1.0001</c:v>
                </c:pt>
                <c:pt idx="4606">
                  <c:v>1E-4</c:v>
                </c:pt>
                <c:pt idx="4607">
                  <c:v>1E-4</c:v>
                </c:pt>
                <c:pt idx="4608">
                  <c:v>1E-4</c:v>
                </c:pt>
                <c:pt idx="4609">
                  <c:v>1E-4</c:v>
                </c:pt>
                <c:pt idx="4610">
                  <c:v>1.0001</c:v>
                </c:pt>
                <c:pt idx="4611">
                  <c:v>1.0001</c:v>
                </c:pt>
                <c:pt idx="4612">
                  <c:v>1E-4</c:v>
                </c:pt>
                <c:pt idx="4613">
                  <c:v>1E-4</c:v>
                </c:pt>
                <c:pt idx="4614">
                  <c:v>1.0001</c:v>
                </c:pt>
                <c:pt idx="4615">
                  <c:v>8.0000999999999998</c:v>
                </c:pt>
                <c:pt idx="4616">
                  <c:v>11.0001</c:v>
                </c:pt>
                <c:pt idx="4617">
                  <c:v>16.0001</c:v>
                </c:pt>
                <c:pt idx="4618">
                  <c:v>25.0001</c:v>
                </c:pt>
                <c:pt idx="4619">
                  <c:v>28.0001</c:v>
                </c:pt>
                <c:pt idx="4620">
                  <c:v>18.0001</c:v>
                </c:pt>
                <c:pt idx="4621">
                  <c:v>15.0001</c:v>
                </c:pt>
                <c:pt idx="4622">
                  <c:v>12.0001</c:v>
                </c:pt>
                <c:pt idx="4623">
                  <c:v>17.0001</c:v>
                </c:pt>
                <c:pt idx="4624">
                  <c:v>1.0001</c:v>
                </c:pt>
                <c:pt idx="4625">
                  <c:v>4.0000999999999998</c:v>
                </c:pt>
                <c:pt idx="4626">
                  <c:v>3.0001000000000002</c:v>
                </c:pt>
                <c:pt idx="4627">
                  <c:v>1E-4</c:v>
                </c:pt>
                <c:pt idx="4628">
                  <c:v>1.0001</c:v>
                </c:pt>
                <c:pt idx="4629">
                  <c:v>2.0001000000000002</c:v>
                </c:pt>
                <c:pt idx="4630">
                  <c:v>1E-4</c:v>
                </c:pt>
                <c:pt idx="4631">
                  <c:v>1E-4</c:v>
                </c:pt>
                <c:pt idx="4632">
                  <c:v>2.0001000000000002</c:v>
                </c:pt>
                <c:pt idx="4633">
                  <c:v>1E-4</c:v>
                </c:pt>
                <c:pt idx="4634">
                  <c:v>1E-4</c:v>
                </c:pt>
                <c:pt idx="4635">
                  <c:v>2.0001000000000002</c:v>
                </c:pt>
                <c:pt idx="4636">
                  <c:v>2.0001000000000002</c:v>
                </c:pt>
                <c:pt idx="4637">
                  <c:v>1E-4</c:v>
                </c:pt>
                <c:pt idx="4638">
                  <c:v>1E-4</c:v>
                </c:pt>
                <c:pt idx="4639">
                  <c:v>1E-4</c:v>
                </c:pt>
                <c:pt idx="4640">
                  <c:v>1E-4</c:v>
                </c:pt>
                <c:pt idx="4641">
                  <c:v>1E-4</c:v>
                </c:pt>
                <c:pt idx="4642">
                  <c:v>1.0001</c:v>
                </c:pt>
                <c:pt idx="4643">
                  <c:v>1E-4</c:v>
                </c:pt>
                <c:pt idx="4644">
                  <c:v>1E-4</c:v>
                </c:pt>
                <c:pt idx="4645">
                  <c:v>1.0001</c:v>
                </c:pt>
                <c:pt idx="4646">
                  <c:v>1E-4</c:v>
                </c:pt>
                <c:pt idx="4647">
                  <c:v>2.0001000000000002</c:v>
                </c:pt>
                <c:pt idx="4648">
                  <c:v>1E-4</c:v>
                </c:pt>
                <c:pt idx="4649">
                  <c:v>1.0001</c:v>
                </c:pt>
                <c:pt idx="4650">
                  <c:v>1.0001</c:v>
                </c:pt>
                <c:pt idx="4651">
                  <c:v>1E-4</c:v>
                </c:pt>
                <c:pt idx="4652">
                  <c:v>1E-4</c:v>
                </c:pt>
                <c:pt idx="4653">
                  <c:v>1E-4</c:v>
                </c:pt>
                <c:pt idx="4654">
                  <c:v>2.0001000000000002</c:v>
                </c:pt>
                <c:pt idx="4655">
                  <c:v>1E-4</c:v>
                </c:pt>
                <c:pt idx="4656">
                  <c:v>1.0001</c:v>
                </c:pt>
                <c:pt idx="4657">
                  <c:v>1.0001</c:v>
                </c:pt>
                <c:pt idx="4658">
                  <c:v>1E-4</c:v>
                </c:pt>
                <c:pt idx="4659">
                  <c:v>2.0001000000000002</c:v>
                </c:pt>
                <c:pt idx="4660">
                  <c:v>1E-4</c:v>
                </c:pt>
                <c:pt idx="4661">
                  <c:v>1.0001</c:v>
                </c:pt>
                <c:pt idx="4662">
                  <c:v>2.0001000000000002</c:v>
                </c:pt>
                <c:pt idx="4663">
                  <c:v>1E-4</c:v>
                </c:pt>
                <c:pt idx="4664">
                  <c:v>1E-4</c:v>
                </c:pt>
                <c:pt idx="4665">
                  <c:v>1E-4</c:v>
                </c:pt>
                <c:pt idx="4666">
                  <c:v>1E-4</c:v>
                </c:pt>
                <c:pt idx="4667">
                  <c:v>1.0001</c:v>
                </c:pt>
                <c:pt idx="4668">
                  <c:v>1E-4</c:v>
                </c:pt>
                <c:pt idx="4669">
                  <c:v>1E-4</c:v>
                </c:pt>
                <c:pt idx="4670">
                  <c:v>1E-4</c:v>
                </c:pt>
                <c:pt idx="4671">
                  <c:v>1E-4</c:v>
                </c:pt>
                <c:pt idx="4672">
                  <c:v>1.0001</c:v>
                </c:pt>
                <c:pt idx="4673">
                  <c:v>1E-4</c:v>
                </c:pt>
                <c:pt idx="4674">
                  <c:v>1.0001</c:v>
                </c:pt>
                <c:pt idx="4675">
                  <c:v>1E-4</c:v>
                </c:pt>
                <c:pt idx="4676">
                  <c:v>1E-4</c:v>
                </c:pt>
                <c:pt idx="4677">
                  <c:v>1.0001</c:v>
                </c:pt>
                <c:pt idx="4678">
                  <c:v>1.0001</c:v>
                </c:pt>
                <c:pt idx="4679">
                  <c:v>1E-4</c:v>
                </c:pt>
                <c:pt idx="4680">
                  <c:v>1E-4</c:v>
                </c:pt>
                <c:pt idx="4681">
                  <c:v>1E-4</c:v>
                </c:pt>
                <c:pt idx="4682">
                  <c:v>1.0001</c:v>
                </c:pt>
                <c:pt idx="4683">
                  <c:v>1E-4</c:v>
                </c:pt>
                <c:pt idx="4684">
                  <c:v>1E-4</c:v>
                </c:pt>
                <c:pt idx="4685">
                  <c:v>1E-4</c:v>
                </c:pt>
                <c:pt idx="4686">
                  <c:v>1E-4</c:v>
                </c:pt>
                <c:pt idx="4687">
                  <c:v>1.0001</c:v>
                </c:pt>
                <c:pt idx="4688">
                  <c:v>3.0001000000000002</c:v>
                </c:pt>
                <c:pt idx="4689">
                  <c:v>21.0001</c:v>
                </c:pt>
                <c:pt idx="4690">
                  <c:v>22.0001</c:v>
                </c:pt>
                <c:pt idx="4691">
                  <c:v>34.000100000000003</c:v>
                </c:pt>
                <c:pt idx="4692">
                  <c:v>43.000100000000003</c:v>
                </c:pt>
                <c:pt idx="4693">
                  <c:v>27.0001</c:v>
                </c:pt>
                <c:pt idx="4694">
                  <c:v>39.000100000000003</c:v>
                </c:pt>
                <c:pt idx="4695">
                  <c:v>50.000100000000003</c:v>
                </c:pt>
                <c:pt idx="4696">
                  <c:v>34.000100000000003</c:v>
                </c:pt>
                <c:pt idx="4697">
                  <c:v>27.0001</c:v>
                </c:pt>
                <c:pt idx="4698">
                  <c:v>18.0001</c:v>
                </c:pt>
                <c:pt idx="4699">
                  <c:v>9.0000999999999998</c:v>
                </c:pt>
                <c:pt idx="4700">
                  <c:v>2.0001000000000002</c:v>
                </c:pt>
                <c:pt idx="4701">
                  <c:v>2.0001000000000002</c:v>
                </c:pt>
                <c:pt idx="4702">
                  <c:v>1.0001</c:v>
                </c:pt>
                <c:pt idx="4703">
                  <c:v>1.0001</c:v>
                </c:pt>
                <c:pt idx="4704">
                  <c:v>1E-4</c:v>
                </c:pt>
                <c:pt idx="4705">
                  <c:v>4.0000999999999998</c:v>
                </c:pt>
                <c:pt idx="4706">
                  <c:v>2.0001000000000002</c:v>
                </c:pt>
                <c:pt idx="4707">
                  <c:v>1.0001</c:v>
                </c:pt>
                <c:pt idx="4708">
                  <c:v>1.0001</c:v>
                </c:pt>
                <c:pt idx="4709">
                  <c:v>1E-4</c:v>
                </c:pt>
                <c:pt idx="4710">
                  <c:v>1.0001</c:v>
                </c:pt>
                <c:pt idx="4711">
                  <c:v>1.0001</c:v>
                </c:pt>
                <c:pt idx="4712">
                  <c:v>2.0001000000000002</c:v>
                </c:pt>
                <c:pt idx="4713">
                  <c:v>1E-4</c:v>
                </c:pt>
                <c:pt idx="4714">
                  <c:v>1E-4</c:v>
                </c:pt>
                <c:pt idx="4715">
                  <c:v>1.0001</c:v>
                </c:pt>
                <c:pt idx="4716">
                  <c:v>1E-4</c:v>
                </c:pt>
                <c:pt idx="4717">
                  <c:v>1.0001</c:v>
                </c:pt>
                <c:pt idx="4718">
                  <c:v>1E-4</c:v>
                </c:pt>
                <c:pt idx="4719">
                  <c:v>2.0001000000000002</c:v>
                </c:pt>
                <c:pt idx="4720">
                  <c:v>2.0001000000000002</c:v>
                </c:pt>
                <c:pt idx="4721">
                  <c:v>2.0001000000000002</c:v>
                </c:pt>
                <c:pt idx="4722">
                  <c:v>1.0001</c:v>
                </c:pt>
                <c:pt idx="4723">
                  <c:v>1E-4</c:v>
                </c:pt>
                <c:pt idx="4724">
                  <c:v>1E-4</c:v>
                </c:pt>
                <c:pt idx="4725">
                  <c:v>1E-4</c:v>
                </c:pt>
                <c:pt idx="4726">
                  <c:v>1E-4</c:v>
                </c:pt>
                <c:pt idx="4727">
                  <c:v>1E-4</c:v>
                </c:pt>
                <c:pt idx="4728">
                  <c:v>1.0001</c:v>
                </c:pt>
                <c:pt idx="4729">
                  <c:v>1E-4</c:v>
                </c:pt>
                <c:pt idx="4730">
                  <c:v>1E-4</c:v>
                </c:pt>
                <c:pt idx="4731">
                  <c:v>1.0001</c:v>
                </c:pt>
                <c:pt idx="4732">
                  <c:v>1E-4</c:v>
                </c:pt>
                <c:pt idx="4733">
                  <c:v>1.0001</c:v>
                </c:pt>
                <c:pt idx="4734">
                  <c:v>1.0001</c:v>
                </c:pt>
                <c:pt idx="4735">
                  <c:v>1E-4</c:v>
                </c:pt>
                <c:pt idx="4736">
                  <c:v>1.0001</c:v>
                </c:pt>
                <c:pt idx="4737">
                  <c:v>1.0001</c:v>
                </c:pt>
                <c:pt idx="4738">
                  <c:v>1.0001</c:v>
                </c:pt>
                <c:pt idx="4739">
                  <c:v>1.0001</c:v>
                </c:pt>
                <c:pt idx="4740">
                  <c:v>1E-4</c:v>
                </c:pt>
                <c:pt idx="4741">
                  <c:v>1.0001</c:v>
                </c:pt>
                <c:pt idx="4742">
                  <c:v>1.0001</c:v>
                </c:pt>
                <c:pt idx="4743">
                  <c:v>1E-4</c:v>
                </c:pt>
                <c:pt idx="4744">
                  <c:v>1E-4</c:v>
                </c:pt>
                <c:pt idx="4745">
                  <c:v>1E-4</c:v>
                </c:pt>
                <c:pt idx="4746">
                  <c:v>1E-4</c:v>
                </c:pt>
                <c:pt idx="4747">
                  <c:v>1E-4</c:v>
                </c:pt>
                <c:pt idx="4748">
                  <c:v>1E-4</c:v>
                </c:pt>
                <c:pt idx="4749">
                  <c:v>1.0001</c:v>
                </c:pt>
                <c:pt idx="4750">
                  <c:v>1.0001</c:v>
                </c:pt>
                <c:pt idx="4751">
                  <c:v>1.0001</c:v>
                </c:pt>
                <c:pt idx="4752">
                  <c:v>2.0001000000000002</c:v>
                </c:pt>
                <c:pt idx="4753">
                  <c:v>1E-4</c:v>
                </c:pt>
                <c:pt idx="4754">
                  <c:v>1.0001</c:v>
                </c:pt>
                <c:pt idx="4755">
                  <c:v>1E-4</c:v>
                </c:pt>
                <c:pt idx="4756">
                  <c:v>1E-4</c:v>
                </c:pt>
                <c:pt idx="4757">
                  <c:v>2.0001000000000002</c:v>
                </c:pt>
                <c:pt idx="4758">
                  <c:v>1.0001</c:v>
                </c:pt>
                <c:pt idx="4759">
                  <c:v>1.0001</c:v>
                </c:pt>
                <c:pt idx="4760">
                  <c:v>2.0001000000000002</c:v>
                </c:pt>
                <c:pt idx="4761">
                  <c:v>8.0000999999999998</c:v>
                </c:pt>
                <c:pt idx="4762">
                  <c:v>52.000100000000003</c:v>
                </c:pt>
                <c:pt idx="4763">
                  <c:v>96.000100000000003</c:v>
                </c:pt>
                <c:pt idx="4764">
                  <c:v>102.0001</c:v>
                </c:pt>
                <c:pt idx="4765">
                  <c:v>121.0001</c:v>
                </c:pt>
                <c:pt idx="4766">
                  <c:v>92.000100000000003</c:v>
                </c:pt>
                <c:pt idx="4767">
                  <c:v>59.000100000000003</c:v>
                </c:pt>
                <c:pt idx="4768">
                  <c:v>39.000100000000003</c:v>
                </c:pt>
                <c:pt idx="4769">
                  <c:v>16.0001</c:v>
                </c:pt>
                <c:pt idx="4770">
                  <c:v>13.0001</c:v>
                </c:pt>
                <c:pt idx="4771">
                  <c:v>7.0000999999999998</c:v>
                </c:pt>
                <c:pt idx="4772">
                  <c:v>3.0001000000000002</c:v>
                </c:pt>
                <c:pt idx="4773">
                  <c:v>3.0001000000000002</c:v>
                </c:pt>
                <c:pt idx="4774">
                  <c:v>1E-4</c:v>
                </c:pt>
                <c:pt idx="4775">
                  <c:v>1.0001</c:v>
                </c:pt>
                <c:pt idx="4776">
                  <c:v>1E-4</c:v>
                </c:pt>
                <c:pt idx="4777">
                  <c:v>1E-4</c:v>
                </c:pt>
                <c:pt idx="4778">
                  <c:v>1E-4</c:v>
                </c:pt>
                <c:pt idx="4779">
                  <c:v>1E-4</c:v>
                </c:pt>
                <c:pt idx="4780">
                  <c:v>1.0001</c:v>
                </c:pt>
                <c:pt idx="4781">
                  <c:v>1E-4</c:v>
                </c:pt>
                <c:pt idx="4782">
                  <c:v>1E-4</c:v>
                </c:pt>
                <c:pt idx="4783">
                  <c:v>1.0001</c:v>
                </c:pt>
                <c:pt idx="4784">
                  <c:v>1E-4</c:v>
                </c:pt>
                <c:pt idx="4785">
                  <c:v>1.0001</c:v>
                </c:pt>
                <c:pt idx="4786">
                  <c:v>1E-4</c:v>
                </c:pt>
                <c:pt idx="4787">
                  <c:v>1E-4</c:v>
                </c:pt>
                <c:pt idx="4788">
                  <c:v>2.0001000000000002</c:v>
                </c:pt>
                <c:pt idx="4789">
                  <c:v>1E-4</c:v>
                </c:pt>
                <c:pt idx="4790">
                  <c:v>1E-4</c:v>
                </c:pt>
                <c:pt idx="4791">
                  <c:v>1E-4</c:v>
                </c:pt>
                <c:pt idx="4792">
                  <c:v>4.0000999999999998</c:v>
                </c:pt>
                <c:pt idx="4793">
                  <c:v>1E-4</c:v>
                </c:pt>
                <c:pt idx="4794">
                  <c:v>1E-4</c:v>
                </c:pt>
                <c:pt idx="4795">
                  <c:v>2.0001000000000002</c:v>
                </c:pt>
                <c:pt idx="4796">
                  <c:v>1E-4</c:v>
                </c:pt>
                <c:pt idx="4797">
                  <c:v>1E-4</c:v>
                </c:pt>
                <c:pt idx="4798">
                  <c:v>1.0001</c:v>
                </c:pt>
                <c:pt idx="4799">
                  <c:v>1E-4</c:v>
                </c:pt>
                <c:pt idx="4800">
                  <c:v>1E-4</c:v>
                </c:pt>
                <c:pt idx="4801">
                  <c:v>1E-4</c:v>
                </c:pt>
                <c:pt idx="4802">
                  <c:v>1.0001</c:v>
                </c:pt>
                <c:pt idx="4803">
                  <c:v>1E-4</c:v>
                </c:pt>
                <c:pt idx="4804">
                  <c:v>1E-4</c:v>
                </c:pt>
                <c:pt idx="4805">
                  <c:v>1.0001</c:v>
                </c:pt>
                <c:pt idx="4806">
                  <c:v>1E-4</c:v>
                </c:pt>
                <c:pt idx="4807">
                  <c:v>1.0001</c:v>
                </c:pt>
                <c:pt idx="4808">
                  <c:v>1E-4</c:v>
                </c:pt>
                <c:pt idx="4809">
                  <c:v>1E-4</c:v>
                </c:pt>
                <c:pt idx="4810">
                  <c:v>1.0001</c:v>
                </c:pt>
                <c:pt idx="4811">
                  <c:v>1E-4</c:v>
                </c:pt>
                <c:pt idx="4812">
                  <c:v>1E-4</c:v>
                </c:pt>
                <c:pt idx="4813">
                  <c:v>1.0001</c:v>
                </c:pt>
                <c:pt idx="4814">
                  <c:v>3.0001000000000002</c:v>
                </c:pt>
                <c:pt idx="4815">
                  <c:v>1E-4</c:v>
                </c:pt>
                <c:pt idx="4816">
                  <c:v>1E-4</c:v>
                </c:pt>
                <c:pt idx="4817">
                  <c:v>2.0001000000000002</c:v>
                </c:pt>
                <c:pt idx="4818">
                  <c:v>2.0001000000000002</c:v>
                </c:pt>
                <c:pt idx="4819">
                  <c:v>3.0001000000000002</c:v>
                </c:pt>
                <c:pt idx="4820">
                  <c:v>1.0001</c:v>
                </c:pt>
                <c:pt idx="4821">
                  <c:v>2.0001000000000002</c:v>
                </c:pt>
                <c:pt idx="4822">
                  <c:v>2.0001000000000002</c:v>
                </c:pt>
                <c:pt idx="4823">
                  <c:v>2.0001000000000002</c:v>
                </c:pt>
                <c:pt idx="4824">
                  <c:v>1E-4</c:v>
                </c:pt>
                <c:pt idx="4825">
                  <c:v>1E-4</c:v>
                </c:pt>
                <c:pt idx="4826">
                  <c:v>1.0001</c:v>
                </c:pt>
                <c:pt idx="4827">
                  <c:v>1.0001</c:v>
                </c:pt>
                <c:pt idx="4828">
                  <c:v>1E-4</c:v>
                </c:pt>
                <c:pt idx="4829">
                  <c:v>1.0001</c:v>
                </c:pt>
                <c:pt idx="4830">
                  <c:v>1.0001</c:v>
                </c:pt>
                <c:pt idx="4831">
                  <c:v>1.0001</c:v>
                </c:pt>
                <c:pt idx="4832">
                  <c:v>1E-4</c:v>
                </c:pt>
                <c:pt idx="4833">
                  <c:v>3.0001000000000002</c:v>
                </c:pt>
                <c:pt idx="4834">
                  <c:v>15.0001</c:v>
                </c:pt>
                <c:pt idx="4835">
                  <c:v>238.0001</c:v>
                </c:pt>
                <c:pt idx="4836">
                  <c:v>235.0001</c:v>
                </c:pt>
                <c:pt idx="4837">
                  <c:v>231.0001</c:v>
                </c:pt>
                <c:pt idx="4838">
                  <c:v>276.00009999999997</c:v>
                </c:pt>
                <c:pt idx="4839">
                  <c:v>156.0001</c:v>
                </c:pt>
                <c:pt idx="4840">
                  <c:v>85.000100000000003</c:v>
                </c:pt>
                <c:pt idx="4841">
                  <c:v>48.000100000000003</c:v>
                </c:pt>
                <c:pt idx="4842">
                  <c:v>16.0001</c:v>
                </c:pt>
                <c:pt idx="4843">
                  <c:v>8.0000999999999998</c:v>
                </c:pt>
                <c:pt idx="4844">
                  <c:v>1E-4</c:v>
                </c:pt>
                <c:pt idx="4845">
                  <c:v>1.0001</c:v>
                </c:pt>
                <c:pt idx="4846">
                  <c:v>1.0001</c:v>
                </c:pt>
                <c:pt idx="4847">
                  <c:v>1.0001</c:v>
                </c:pt>
                <c:pt idx="4848">
                  <c:v>2.0001000000000002</c:v>
                </c:pt>
                <c:pt idx="4849">
                  <c:v>2.0001000000000002</c:v>
                </c:pt>
                <c:pt idx="4850">
                  <c:v>1.0001</c:v>
                </c:pt>
                <c:pt idx="4851">
                  <c:v>1.0001</c:v>
                </c:pt>
                <c:pt idx="4852">
                  <c:v>2.0001000000000002</c:v>
                </c:pt>
                <c:pt idx="4853">
                  <c:v>1.0001</c:v>
                </c:pt>
                <c:pt idx="4854">
                  <c:v>1.0001</c:v>
                </c:pt>
                <c:pt idx="4855">
                  <c:v>2.0001000000000002</c:v>
                </c:pt>
                <c:pt idx="4856">
                  <c:v>2.0001000000000002</c:v>
                </c:pt>
                <c:pt idx="4857">
                  <c:v>4.0000999999999998</c:v>
                </c:pt>
                <c:pt idx="4858">
                  <c:v>1E-4</c:v>
                </c:pt>
                <c:pt idx="4859">
                  <c:v>1.0001</c:v>
                </c:pt>
                <c:pt idx="4860">
                  <c:v>2.0001000000000002</c:v>
                </c:pt>
                <c:pt idx="4861">
                  <c:v>2.0001000000000002</c:v>
                </c:pt>
                <c:pt idx="4862">
                  <c:v>3.0001000000000002</c:v>
                </c:pt>
                <c:pt idx="4863">
                  <c:v>1.0001</c:v>
                </c:pt>
                <c:pt idx="4864">
                  <c:v>1.0001</c:v>
                </c:pt>
                <c:pt idx="4865">
                  <c:v>1.0001</c:v>
                </c:pt>
                <c:pt idx="4866">
                  <c:v>1.0001</c:v>
                </c:pt>
                <c:pt idx="4867">
                  <c:v>2.0001000000000002</c:v>
                </c:pt>
                <c:pt idx="4868">
                  <c:v>1.0001</c:v>
                </c:pt>
                <c:pt idx="4869">
                  <c:v>3.0001000000000002</c:v>
                </c:pt>
                <c:pt idx="4870">
                  <c:v>1.0001</c:v>
                </c:pt>
                <c:pt idx="4871">
                  <c:v>1E-4</c:v>
                </c:pt>
                <c:pt idx="4872">
                  <c:v>1E-4</c:v>
                </c:pt>
                <c:pt idx="4873">
                  <c:v>1E-4</c:v>
                </c:pt>
                <c:pt idx="4874">
                  <c:v>1E-4</c:v>
                </c:pt>
                <c:pt idx="4875">
                  <c:v>2.0001000000000002</c:v>
                </c:pt>
                <c:pt idx="4876">
                  <c:v>1E-4</c:v>
                </c:pt>
                <c:pt idx="4877">
                  <c:v>1.0001</c:v>
                </c:pt>
                <c:pt idx="4878">
                  <c:v>1.0001</c:v>
                </c:pt>
                <c:pt idx="4879">
                  <c:v>1.0001</c:v>
                </c:pt>
                <c:pt idx="4880">
                  <c:v>1.0001</c:v>
                </c:pt>
                <c:pt idx="4881">
                  <c:v>2.0001000000000002</c:v>
                </c:pt>
                <c:pt idx="4882">
                  <c:v>2.0001000000000002</c:v>
                </c:pt>
                <c:pt idx="4883">
                  <c:v>1.0001</c:v>
                </c:pt>
                <c:pt idx="4884">
                  <c:v>4.0000999999999998</c:v>
                </c:pt>
                <c:pt idx="4885">
                  <c:v>3.0001000000000002</c:v>
                </c:pt>
                <c:pt idx="4886">
                  <c:v>3.0001000000000002</c:v>
                </c:pt>
                <c:pt idx="4887">
                  <c:v>9.0000999999999998</c:v>
                </c:pt>
                <c:pt idx="4888">
                  <c:v>4.0000999999999998</c:v>
                </c:pt>
                <c:pt idx="4889">
                  <c:v>4.0000999999999998</c:v>
                </c:pt>
                <c:pt idx="4890">
                  <c:v>5.0000999999999998</c:v>
                </c:pt>
                <c:pt idx="4891">
                  <c:v>6.0000999999999998</c:v>
                </c:pt>
                <c:pt idx="4892">
                  <c:v>2.0001000000000002</c:v>
                </c:pt>
                <c:pt idx="4893">
                  <c:v>7.0000999999999998</c:v>
                </c:pt>
                <c:pt idx="4894">
                  <c:v>2.0001000000000002</c:v>
                </c:pt>
                <c:pt idx="4895">
                  <c:v>3.0001000000000002</c:v>
                </c:pt>
                <c:pt idx="4896">
                  <c:v>5.0000999999999998</c:v>
                </c:pt>
                <c:pt idx="4897">
                  <c:v>6.0000999999999998</c:v>
                </c:pt>
                <c:pt idx="4898">
                  <c:v>11.0001</c:v>
                </c:pt>
                <c:pt idx="4899">
                  <c:v>8.0000999999999998</c:v>
                </c:pt>
                <c:pt idx="4900">
                  <c:v>8.0000999999999998</c:v>
                </c:pt>
                <c:pt idx="4901">
                  <c:v>8.0000999999999998</c:v>
                </c:pt>
                <c:pt idx="4902">
                  <c:v>8.0000999999999998</c:v>
                </c:pt>
                <c:pt idx="4903">
                  <c:v>21.0001</c:v>
                </c:pt>
                <c:pt idx="4904">
                  <c:v>380.00009999999997</c:v>
                </c:pt>
                <c:pt idx="4905">
                  <c:v>3287.0001000000002</c:v>
                </c:pt>
                <c:pt idx="4906">
                  <c:v>3773.0001000000002</c:v>
                </c:pt>
                <c:pt idx="4907">
                  <c:v>3831.0001000000002</c:v>
                </c:pt>
                <c:pt idx="4908">
                  <c:v>3695.0001000000002</c:v>
                </c:pt>
                <c:pt idx="4909">
                  <c:v>2209.0001000000002</c:v>
                </c:pt>
                <c:pt idx="4910">
                  <c:v>1527.0001</c:v>
                </c:pt>
                <c:pt idx="4911">
                  <c:v>1014.0001</c:v>
                </c:pt>
                <c:pt idx="4912">
                  <c:v>308.00009999999997</c:v>
                </c:pt>
                <c:pt idx="4913">
                  <c:v>27.0001</c:v>
                </c:pt>
                <c:pt idx="4914">
                  <c:v>25.0001</c:v>
                </c:pt>
                <c:pt idx="4915">
                  <c:v>13.0001</c:v>
                </c:pt>
                <c:pt idx="4916">
                  <c:v>6.0000999999999998</c:v>
                </c:pt>
                <c:pt idx="4917">
                  <c:v>5.0000999999999998</c:v>
                </c:pt>
                <c:pt idx="4918">
                  <c:v>6.0000999999999998</c:v>
                </c:pt>
                <c:pt idx="4919">
                  <c:v>5.0000999999999998</c:v>
                </c:pt>
                <c:pt idx="4920">
                  <c:v>3.0001000000000002</c:v>
                </c:pt>
                <c:pt idx="4921">
                  <c:v>2.0001000000000002</c:v>
                </c:pt>
                <c:pt idx="4922">
                  <c:v>3.0001000000000002</c:v>
                </c:pt>
                <c:pt idx="4923">
                  <c:v>5.0000999999999998</c:v>
                </c:pt>
                <c:pt idx="4924">
                  <c:v>10.0001</c:v>
                </c:pt>
                <c:pt idx="4925">
                  <c:v>6.0000999999999998</c:v>
                </c:pt>
                <c:pt idx="4926">
                  <c:v>7.0000999999999998</c:v>
                </c:pt>
                <c:pt idx="4927">
                  <c:v>1E-4</c:v>
                </c:pt>
                <c:pt idx="4928">
                  <c:v>6.0000999999999998</c:v>
                </c:pt>
                <c:pt idx="4929">
                  <c:v>5.0000999999999998</c:v>
                </c:pt>
                <c:pt idx="4930">
                  <c:v>2.0001000000000002</c:v>
                </c:pt>
                <c:pt idx="4931">
                  <c:v>2.0001000000000002</c:v>
                </c:pt>
                <c:pt idx="4932">
                  <c:v>2.0001000000000002</c:v>
                </c:pt>
                <c:pt idx="4933">
                  <c:v>4.0000999999999998</c:v>
                </c:pt>
                <c:pt idx="4934">
                  <c:v>5.0000999999999998</c:v>
                </c:pt>
                <c:pt idx="4935">
                  <c:v>3.0001000000000002</c:v>
                </c:pt>
                <c:pt idx="4936">
                  <c:v>6.0000999999999998</c:v>
                </c:pt>
                <c:pt idx="4937">
                  <c:v>4.0000999999999998</c:v>
                </c:pt>
                <c:pt idx="4938">
                  <c:v>4.0000999999999998</c:v>
                </c:pt>
                <c:pt idx="4939">
                  <c:v>2.0001000000000002</c:v>
                </c:pt>
                <c:pt idx="4940">
                  <c:v>6.0000999999999998</c:v>
                </c:pt>
                <c:pt idx="4941">
                  <c:v>5.0000999999999998</c:v>
                </c:pt>
                <c:pt idx="4942">
                  <c:v>7.0000999999999998</c:v>
                </c:pt>
                <c:pt idx="4943">
                  <c:v>4.0000999999999998</c:v>
                </c:pt>
                <c:pt idx="4944">
                  <c:v>5.0000999999999998</c:v>
                </c:pt>
                <c:pt idx="4945">
                  <c:v>4.0000999999999998</c:v>
                </c:pt>
                <c:pt idx="4946">
                  <c:v>7.0000999999999998</c:v>
                </c:pt>
                <c:pt idx="4947">
                  <c:v>5.0000999999999998</c:v>
                </c:pt>
                <c:pt idx="4948">
                  <c:v>1.0001</c:v>
                </c:pt>
                <c:pt idx="4949">
                  <c:v>3.0001000000000002</c:v>
                </c:pt>
                <c:pt idx="4950">
                  <c:v>5.0000999999999998</c:v>
                </c:pt>
                <c:pt idx="4951">
                  <c:v>7.0000999999999998</c:v>
                </c:pt>
                <c:pt idx="4952">
                  <c:v>12.0001</c:v>
                </c:pt>
                <c:pt idx="4953">
                  <c:v>8.0000999999999998</c:v>
                </c:pt>
                <c:pt idx="4954">
                  <c:v>8.0000999999999998</c:v>
                </c:pt>
                <c:pt idx="4955">
                  <c:v>6.0000999999999998</c:v>
                </c:pt>
                <c:pt idx="4956">
                  <c:v>9.0000999999999998</c:v>
                </c:pt>
                <c:pt idx="4957">
                  <c:v>6.0000999999999998</c:v>
                </c:pt>
                <c:pt idx="4958">
                  <c:v>2.0001000000000002</c:v>
                </c:pt>
                <c:pt idx="4959">
                  <c:v>9.0000999999999998</c:v>
                </c:pt>
                <c:pt idx="4960">
                  <c:v>6.0000999999999998</c:v>
                </c:pt>
                <c:pt idx="4961">
                  <c:v>7.0000999999999998</c:v>
                </c:pt>
                <c:pt idx="4962">
                  <c:v>5.0000999999999998</c:v>
                </c:pt>
                <c:pt idx="4963">
                  <c:v>6.0000999999999998</c:v>
                </c:pt>
                <c:pt idx="4964">
                  <c:v>8.0000999999999998</c:v>
                </c:pt>
                <c:pt idx="4965">
                  <c:v>5.0000999999999998</c:v>
                </c:pt>
                <c:pt idx="4966">
                  <c:v>8.0000999999999998</c:v>
                </c:pt>
                <c:pt idx="4967">
                  <c:v>7.0000999999999998</c:v>
                </c:pt>
                <c:pt idx="4968">
                  <c:v>8.0000999999999998</c:v>
                </c:pt>
                <c:pt idx="4969">
                  <c:v>7.0000999999999998</c:v>
                </c:pt>
                <c:pt idx="4970">
                  <c:v>10.0001</c:v>
                </c:pt>
                <c:pt idx="4971">
                  <c:v>7.0000999999999998</c:v>
                </c:pt>
                <c:pt idx="4972">
                  <c:v>13.0001</c:v>
                </c:pt>
                <c:pt idx="4973">
                  <c:v>10.0001</c:v>
                </c:pt>
                <c:pt idx="4974">
                  <c:v>27.0001</c:v>
                </c:pt>
                <c:pt idx="4975">
                  <c:v>467.00009999999997</c:v>
                </c:pt>
                <c:pt idx="4976">
                  <c:v>3304.0001000000002</c:v>
                </c:pt>
                <c:pt idx="4977">
                  <c:v>3487.0001000000002</c:v>
                </c:pt>
                <c:pt idx="4978">
                  <c:v>3645.0001000000002</c:v>
                </c:pt>
                <c:pt idx="4979">
                  <c:v>3344.0001000000002</c:v>
                </c:pt>
                <c:pt idx="4980">
                  <c:v>2151.0001000000002</c:v>
                </c:pt>
                <c:pt idx="4981">
                  <c:v>1479.0001</c:v>
                </c:pt>
                <c:pt idx="4982">
                  <c:v>935.00009999999997</c:v>
                </c:pt>
                <c:pt idx="4983">
                  <c:v>309.00009999999997</c:v>
                </c:pt>
                <c:pt idx="4984">
                  <c:v>48.000100000000003</c:v>
                </c:pt>
                <c:pt idx="4985">
                  <c:v>17.0001</c:v>
                </c:pt>
                <c:pt idx="4986">
                  <c:v>17.0001</c:v>
                </c:pt>
                <c:pt idx="4987">
                  <c:v>14.0001</c:v>
                </c:pt>
                <c:pt idx="4988">
                  <c:v>3.0001000000000002</c:v>
                </c:pt>
                <c:pt idx="4989">
                  <c:v>6.0000999999999998</c:v>
                </c:pt>
                <c:pt idx="4990">
                  <c:v>8.0000999999999998</c:v>
                </c:pt>
                <c:pt idx="4991">
                  <c:v>7.0000999999999998</c:v>
                </c:pt>
                <c:pt idx="4992">
                  <c:v>7.0000999999999998</c:v>
                </c:pt>
                <c:pt idx="4993">
                  <c:v>7.0000999999999998</c:v>
                </c:pt>
                <c:pt idx="4994">
                  <c:v>7.0000999999999998</c:v>
                </c:pt>
                <c:pt idx="4995">
                  <c:v>7.0000999999999998</c:v>
                </c:pt>
                <c:pt idx="4996">
                  <c:v>7.0000999999999998</c:v>
                </c:pt>
                <c:pt idx="4997">
                  <c:v>6.0000999999999998</c:v>
                </c:pt>
                <c:pt idx="4998">
                  <c:v>6.0000999999999998</c:v>
                </c:pt>
                <c:pt idx="4999">
                  <c:v>8.0000999999999998</c:v>
                </c:pt>
                <c:pt idx="5000">
                  <c:v>12.0001</c:v>
                </c:pt>
                <c:pt idx="5001">
                  <c:v>11.0001</c:v>
                </c:pt>
                <c:pt idx="5002">
                  <c:v>13.0001</c:v>
                </c:pt>
                <c:pt idx="5003">
                  <c:v>11.0001</c:v>
                </c:pt>
                <c:pt idx="5004">
                  <c:v>14.0001</c:v>
                </c:pt>
                <c:pt idx="5005">
                  <c:v>10.0001</c:v>
                </c:pt>
                <c:pt idx="5006">
                  <c:v>14.0001</c:v>
                </c:pt>
                <c:pt idx="5007">
                  <c:v>4.0000999999999998</c:v>
                </c:pt>
                <c:pt idx="5008">
                  <c:v>9.0000999999999998</c:v>
                </c:pt>
                <c:pt idx="5009">
                  <c:v>9.0000999999999998</c:v>
                </c:pt>
                <c:pt idx="5010">
                  <c:v>10.0001</c:v>
                </c:pt>
                <c:pt idx="5011">
                  <c:v>5.0000999999999998</c:v>
                </c:pt>
                <c:pt idx="5012">
                  <c:v>9.0000999999999998</c:v>
                </c:pt>
                <c:pt idx="5013">
                  <c:v>5.0000999999999998</c:v>
                </c:pt>
                <c:pt idx="5014">
                  <c:v>11.0001</c:v>
                </c:pt>
                <c:pt idx="5015">
                  <c:v>6.0000999999999998</c:v>
                </c:pt>
                <c:pt idx="5016">
                  <c:v>8.0000999999999998</c:v>
                </c:pt>
                <c:pt idx="5017">
                  <c:v>8.0000999999999998</c:v>
                </c:pt>
                <c:pt idx="5018">
                  <c:v>11.0001</c:v>
                </c:pt>
                <c:pt idx="5019">
                  <c:v>9.0000999999999998</c:v>
                </c:pt>
                <c:pt idx="5020">
                  <c:v>15.0001</c:v>
                </c:pt>
                <c:pt idx="5021">
                  <c:v>11.0001</c:v>
                </c:pt>
                <c:pt idx="5022">
                  <c:v>13.0001</c:v>
                </c:pt>
                <c:pt idx="5023">
                  <c:v>10.0001</c:v>
                </c:pt>
                <c:pt idx="5024">
                  <c:v>12.0001</c:v>
                </c:pt>
                <c:pt idx="5025">
                  <c:v>14.0001</c:v>
                </c:pt>
                <c:pt idx="5026">
                  <c:v>15.0001</c:v>
                </c:pt>
                <c:pt idx="5027">
                  <c:v>17.0001</c:v>
                </c:pt>
                <c:pt idx="5028">
                  <c:v>17.0001</c:v>
                </c:pt>
                <c:pt idx="5029">
                  <c:v>20.0001</c:v>
                </c:pt>
                <c:pt idx="5030">
                  <c:v>21.0001</c:v>
                </c:pt>
                <c:pt idx="5031">
                  <c:v>26.0001</c:v>
                </c:pt>
                <c:pt idx="5032">
                  <c:v>29.0001</c:v>
                </c:pt>
                <c:pt idx="5033">
                  <c:v>22.0001</c:v>
                </c:pt>
                <c:pt idx="5034">
                  <c:v>23.0001</c:v>
                </c:pt>
                <c:pt idx="5035">
                  <c:v>29.0001</c:v>
                </c:pt>
                <c:pt idx="5036">
                  <c:v>38.000100000000003</c:v>
                </c:pt>
                <c:pt idx="5037">
                  <c:v>41.000100000000003</c:v>
                </c:pt>
                <c:pt idx="5038">
                  <c:v>46.000100000000003</c:v>
                </c:pt>
                <c:pt idx="5039">
                  <c:v>54.000100000000003</c:v>
                </c:pt>
                <c:pt idx="5040">
                  <c:v>64.000100000000003</c:v>
                </c:pt>
                <c:pt idx="5041">
                  <c:v>43.000100000000003</c:v>
                </c:pt>
                <c:pt idx="5042">
                  <c:v>63.000100000000003</c:v>
                </c:pt>
                <c:pt idx="5043">
                  <c:v>93.000100000000003</c:v>
                </c:pt>
                <c:pt idx="5044">
                  <c:v>141.0001</c:v>
                </c:pt>
                <c:pt idx="5045">
                  <c:v>4939.0001000000002</c:v>
                </c:pt>
                <c:pt idx="5046">
                  <c:v>32643.000100000001</c:v>
                </c:pt>
                <c:pt idx="5047">
                  <c:v>33747.000099999997</c:v>
                </c:pt>
                <c:pt idx="5048">
                  <c:v>34197.000099999997</c:v>
                </c:pt>
                <c:pt idx="5049">
                  <c:v>31758.000100000001</c:v>
                </c:pt>
                <c:pt idx="5050">
                  <c:v>19576.000100000001</c:v>
                </c:pt>
                <c:pt idx="5051">
                  <c:v>12921.000099999999</c:v>
                </c:pt>
                <c:pt idx="5052">
                  <c:v>8458.0000999999993</c:v>
                </c:pt>
                <c:pt idx="5053">
                  <c:v>2851.0001000000002</c:v>
                </c:pt>
                <c:pt idx="5054">
                  <c:v>282.00009999999997</c:v>
                </c:pt>
                <c:pt idx="5055">
                  <c:v>114.0001</c:v>
                </c:pt>
                <c:pt idx="5056">
                  <c:v>58.000100000000003</c:v>
                </c:pt>
                <c:pt idx="5057">
                  <c:v>28.0001</c:v>
                </c:pt>
                <c:pt idx="5058">
                  <c:v>19.0001</c:v>
                </c:pt>
                <c:pt idx="5059">
                  <c:v>11.0001</c:v>
                </c:pt>
                <c:pt idx="5060">
                  <c:v>12.0001</c:v>
                </c:pt>
                <c:pt idx="5061">
                  <c:v>22.0001</c:v>
                </c:pt>
                <c:pt idx="5062">
                  <c:v>13.0001</c:v>
                </c:pt>
                <c:pt idx="5063">
                  <c:v>11.0001</c:v>
                </c:pt>
                <c:pt idx="5064">
                  <c:v>16.0001</c:v>
                </c:pt>
                <c:pt idx="5065">
                  <c:v>9.0000999999999998</c:v>
                </c:pt>
                <c:pt idx="5066">
                  <c:v>16.0001</c:v>
                </c:pt>
                <c:pt idx="5067">
                  <c:v>19.0001</c:v>
                </c:pt>
                <c:pt idx="5068">
                  <c:v>10.0001</c:v>
                </c:pt>
                <c:pt idx="5069">
                  <c:v>8.0000999999999998</c:v>
                </c:pt>
                <c:pt idx="5070">
                  <c:v>15.0001</c:v>
                </c:pt>
                <c:pt idx="5071">
                  <c:v>14.0001</c:v>
                </c:pt>
                <c:pt idx="5072">
                  <c:v>8.0000999999999998</c:v>
                </c:pt>
                <c:pt idx="5073">
                  <c:v>9.0000999999999998</c:v>
                </c:pt>
                <c:pt idx="5074">
                  <c:v>9.0000999999999998</c:v>
                </c:pt>
                <c:pt idx="5075">
                  <c:v>14.0001</c:v>
                </c:pt>
                <c:pt idx="5076">
                  <c:v>4.0000999999999998</c:v>
                </c:pt>
                <c:pt idx="5077">
                  <c:v>11.0001</c:v>
                </c:pt>
                <c:pt idx="5078">
                  <c:v>12.0001</c:v>
                </c:pt>
                <c:pt idx="5079">
                  <c:v>10.0001</c:v>
                </c:pt>
                <c:pt idx="5080">
                  <c:v>15.0001</c:v>
                </c:pt>
                <c:pt idx="5081">
                  <c:v>13.0001</c:v>
                </c:pt>
                <c:pt idx="5082">
                  <c:v>19.0001</c:v>
                </c:pt>
                <c:pt idx="5083">
                  <c:v>15.0001</c:v>
                </c:pt>
                <c:pt idx="5084">
                  <c:v>14.0001</c:v>
                </c:pt>
                <c:pt idx="5085">
                  <c:v>6.0000999999999998</c:v>
                </c:pt>
                <c:pt idx="5086">
                  <c:v>8.0000999999999998</c:v>
                </c:pt>
                <c:pt idx="5087">
                  <c:v>17.0001</c:v>
                </c:pt>
                <c:pt idx="5088">
                  <c:v>13.0001</c:v>
                </c:pt>
                <c:pt idx="5089">
                  <c:v>19.0001</c:v>
                </c:pt>
                <c:pt idx="5090">
                  <c:v>12.0001</c:v>
                </c:pt>
                <c:pt idx="5091">
                  <c:v>11.0001</c:v>
                </c:pt>
                <c:pt idx="5092">
                  <c:v>20.0001</c:v>
                </c:pt>
                <c:pt idx="5093">
                  <c:v>11.0001</c:v>
                </c:pt>
                <c:pt idx="5094">
                  <c:v>13.0001</c:v>
                </c:pt>
                <c:pt idx="5095">
                  <c:v>11.0001</c:v>
                </c:pt>
                <c:pt idx="5096">
                  <c:v>16.0001</c:v>
                </c:pt>
                <c:pt idx="5097">
                  <c:v>12.0001</c:v>
                </c:pt>
                <c:pt idx="5098">
                  <c:v>14.0001</c:v>
                </c:pt>
                <c:pt idx="5099">
                  <c:v>13.0001</c:v>
                </c:pt>
                <c:pt idx="5100">
                  <c:v>11.0001</c:v>
                </c:pt>
                <c:pt idx="5101">
                  <c:v>15.0001</c:v>
                </c:pt>
                <c:pt idx="5102">
                  <c:v>17.0001</c:v>
                </c:pt>
                <c:pt idx="5103">
                  <c:v>15.0001</c:v>
                </c:pt>
                <c:pt idx="5104">
                  <c:v>9.0000999999999998</c:v>
                </c:pt>
                <c:pt idx="5105">
                  <c:v>27.0001</c:v>
                </c:pt>
                <c:pt idx="5106">
                  <c:v>16.0001</c:v>
                </c:pt>
                <c:pt idx="5107">
                  <c:v>11.0001</c:v>
                </c:pt>
                <c:pt idx="5108">
                  <c:v>9.0000999999999998</c:v>
                </c:pt>
                <c:pt idx="5109">
                  <c:v>10.0001</c:v>
                </c:pt>
                <c:pt idx="5110">
                  <c:v>23.0001</c:v>
                </c:pt>
                <c:pt idx="5111">
                  <c:v>20.0001</c:v>
                </c:pt>
                <c:pt idx="5112">
                  <c:v>19.0001</c:v>
                </c:pt>
                <c:pt idx="5113">
                  <c:v>19.0001</c:v>
                </c:pt>
                <c:pt idx="5114">
                  <c:v>39.000100000000003</c:v>
                </c:pt>
                <c:pt idx="5115">
                  <c:v>1618.0001</c:v>
                </c:pt>
                <c:pt idx="5116">
                  <c:v>3943.0001000000002</c:v>
                </c:pt>
                <c:pt idx="5117">
                  <c:v>4083.0001000000002</c:v>
                </c:pt>
                <c:pt idx="5118">
                  <c:v>4136.0001000000002</c:v>
                </c:pt>
                <c:pt idx="5119">
                  <c:v>3412.0001000000002</c:v>
                </c:pt>
                <c:pt idx="5120">
                  <c:v>2252.0001000000002</c:v>
                </c:pt>
                <c:pt idx="5121">
                  <c:v>1444.0001</c:v>
                </c:pt>
                <c:pt idx="5122">
                  <c:v>877.00009999999997</c:v>
                </c:pt>
                <c:pt idx="5123">
                  <c:v>201.0001</c:v>
                </c:pt>
                <c:pt idx="5124">
                  <c:v>40.000100000000003</c:v>
                </c:pt>
                <c:pt idx="5125">
                  <c:v>22.0001</c:v>
                </c:pt>
                <c:pt idx="5126">
                  <c:v>13.0001</c:v>
                </c:pt>
                <c:pt idx="5127">
                  <c:v>14.0001</c:v>
                </c:pt>
                <c:pt idx="5128">
                  <c:v>11.0001</c:v>
                </c:pt>
                <c:pt idx="5129">
                  <c:v>13.0001</c:v>
                </c:pt>
                <c:pt idx="5130">
                  <c:v>8.0000999999999998</c:v>
                </c:pt>
                <c:pt idx="5131">
                  <c:v>16.0001</c:v>
                </c:pt>
                <c:pt idx="5132">
                  <c:v>13.0001</c:v>
                </c:pt>
                <c:pt idx="5133">
                  <c:v>9.0000999999999998</c:v>
                </c:pt>
                <c:pt idx="5134">
                  <c:v>6.0000999999999998</c:v>
                </c:pt>
                <c:pt idx="5135">
                  <c:v>12.0001</c:v>
                </c:pt>
                <c:pt idx="5136">
                  <c:v>12.0001</c:v>
                </c:pt>
                <c:pt idx="5137">
                  <c:v>7.0000999999999998</c:v>
                </c:pt>
                <c:pt idx="5138">
                  <c:v>11.0001</c:v>
                </c:pt>
                <c:pt idx="5139">
                  <c:v>7.0000999999999998</c:v>
                </c:pt>
                <c:pt idx="5140">
                  <c:v>13.0001</c:v>
                </c:pt>
                <c:pt idx="5141">
                  <c:v>16.0001</c:v>
                </c:pt>
                <c:pt idx="5142">
                  <c:v>14.0001</c:v>
                </c:pt>
                <c:pt idx="5143">
                  <c:v>8.0000999999999998</c:v>
                </c:pt>
                <c:pt idx="5144">
                  <c:v>16.0001</c:v>
                </c:pt>
                <c:pt idx="5145">
                  <c:v>10.0001</c:v>
                </c:pt>
                <c:pt idx="5146">
                  <c:v>11.0001</c:v>
                </c:pt>
                <c:pt idx="5147">
                  <c:v>8.0000999999999998</c:v>
                </c:pt>
                <c:pt idx="5148">
                  <c:v>10.0001</c:v>
                </c:pt>
                <c:pt idx="5149">
                  <c:v>16.0001</c:v>
                </c:pt>
                <c:pt idx="5150">
                  <c:v>5.0000999999999998</c:v>
                </c:pt>
                <c:pt idx="5151">
                  <c:v>9.0000999999999998</c:v>
                </c:pt>
                <c:pt idx="5152">
                  <c:v>8.0000999999999998</c:v>
                </c:pt>
                <c:pt idx="5153">
                  <c:v>6.0000999999999998</c:v>
                </c:pt>
                <c:pt idx="5154">
                  <c:v>7.0000999999999998</c:v>
                </c:pt>
                <c:pt idx="5155">
                  <c:v>9.0000999999999998</c:v>
                </c:pt>
                <c:pt idx="5156">
                  <c:v>4.0000999999999998</c:v>
                </c:pt>
                <c:pt idx="5157">
                  <c:v>5.0000999999999998</c:v>
                </c:pt>
                <c:pt idx="5158">
                  <c:v>6.0000999999999998</c:v>
                </c:pt>
                <c:pt idx="5159">
                  <c:v>6.0000999999999998</c:v>
                </c:pt>
                <c:pt idx="5160">
                  <c:v>14.0001</c:v>
                </c:pt>
                <c:pt idx="5161">
                  <c:v>12.0001</c:v>
                </c:pt>
                <c:pt idx="5162">
                  <c:v>6.0000999999999998</c:v>
                </c:pt>
                <c:pt idx="5163">
                  <c:v>9.0000999999999998</c:v>
                </c:pt>
                <c:pt idx="5164">
                  <c:v>12.0001</c:v>
                </c:pt>
                <c:pt idx="5165">
                  <c:v>8.0000999999999998</c:v>
                </c:pt>
                <c:pt idx="5166">
                  <c:v>4.0000999999999998</c:v>
                </c:pt>
                <c:pt idx="5167">
                  <c:v>14.0001</c:v>
                </c:pt>
                <c:pt idx="5168">
                  <c:v>10.0001</c:v>
                </c:pt>
                <c:pt idx="5169">
                  <c:v>7.0000999999999998</c:v>
                </c:pt>
                <c:pt idx="5170">
                  <c:v>4.0000999999999998</c:v>
                </c:pt>
                <c:pt idx="5171">
                  <c:v>8.0000999999999998</c:v>
                </c:pt>
                <c:pt idx="5172">
                  <c:v>9.0000999999999998</c:v>
                </c:pt>
                <c:pt idx="5173">
                  <c:v>6.0000999999999998</c:v>
                </c:pt>
                <c:pt idx="5174">
                  <c:v>8.0000999999999998</c:v>
                </c:pt>
                <c:pt idx="5175">
                  <c:v>8.0000999999999998</c:v>
                </c:pt>
                <c:pt idx="5176">
                  <c:v>9.0000999999999998</c:v>
                </c:pt>
                <c:pt idx="5177">
                  <c:v>14.0001</c:v>
                </c:pt>
                <c:pt idx="5178">
                  <c:v>11.0001</c:v>
                </c:pt>
                <c:pt idx="5179">
                  <c:v>10.0001</c:v>
                </c:pt>
                <c:pt idx="5180">
                  <c:v>9.0000999999999998</c:v>
                </c:pt>
                <c:pt idx="5181">
                  <c:v>16.0001</c:v>
                </c:pt>
                <c:pt idx="5182">
                  <c:v>12.0001</c:v>
                </c:pt>
                <c:pt idx="5183">
                  <c:v>197.0001</c:v>
                </c:pt>
                <c:pt idx="5184">
                  <c:v>2189.0001000000002</c:v>
                </c:pt>
                <c:pt idx="5185">
                  <c:v>2584.0001000000002</c:v>
                </c:pt>
                <c:pt idx="5186">
                  <c:v>2545.0001000000002</c:v>
                </c:pt>
                <c:pt idx="5187">
                  <c:v>2545.0001000000002</c:v>
                </c:pt>
                <c:pt idx="5188">
                  <c:v>1668.0001</c:v>
                </c:pt>
                <c:pt idx="5189">
                  <c:v>1048.0001</c:v>
                </c:pt>
                <c:pt idx="5190">
                  <c:v>731.00009999999997</c:v>
                </c:pt>
                <c:pt idx="5191">
                  <c:v>302.00009999999997</c:v>
                </c:pt>
                <c:pt idx="5192">
                  <c:v>63.000100000000003</c:v>
                </c:pt>
                <c:pt idx="5193">
                  <c:v>18.0001</c:v>
                </c:pt>
                <c:pt idx="5194">
                  <c:v>15.0001</c:v>
                </c:pt>
                <c:pt idx="5195">
                  <c:v>19.0001</c:v>
                </c:pt>
                <c:pt idx="5196">
                  <c:v>5.0000999999999998</c:v>
                </c:pt>
                <c:pt idx="5197">
                  <c:v>13.0001</c:v>
                </c:pt>
                <c:pt idx="5198">
                  <c:v>7.0000999999999998</c:v>
                </c:pt>
                <c:pt idx="5199">
                  <c:v>8.0000999999999998</c:v>
                </c:pt>
                <c:pt idx="5200">
                  <c:v>7.0000999999999998</c:v>
                </c:pt>
                <c:pt idx="5201">
                  <c:v>8.0000999999999998</c:v>
                </c:pt>
                <c:pt idx="5202">
                  <c:v>6.0000999999999998</c:v>
                </c:pt>
                <c:pt idx="5203">
                  <c:v>3.0001000000000002</c:v>
                </c:pt>
                <c:pt idx="5204">
                  <c:v>6.0000999999999998</c:v>
                </c:pt>
                <c:pt idx="5205">
                  <c:v>4.0000999999999998</c:v>
                </c:pt>
                <c:pt idx="5206">
                  <c:v>5.0000999999999998</c:v>
                </c:pt>
                <c:pt idx="5207">
                  <c:v>6.0000999999999998</c:v>
                </c:pt>
                <c:pt idx="5208">
                  <c:v>3.0001000000000002</c:v>
                </c:pt>
                <c:pt idx="5209">
                  <c:v>1.0001</c:v>
                </c:pt>
                <c:pt idx="5210">
                  <c:v>5.0000999999999998</c:v>
                </c:pt>
                <c:pt idx="5211">
                  <c:v>4.0000999999999998</c:v>
                </c:pt>
                <c:pt idx="5212">
                  <c:v>6.0000999999999998</c:v>
                </c:pt>
                <c:pt idx="5213">
                  <c:v>7.0000999999999998</c:v>
                </c:pt>
                <c:pt idx="5214">
                  <c:v>5.0000999999999998</c:v>
                </c:pt>
                <c:pt idx="5215">
                  <c:v>4.0000999999999998</c:v>
                </c:pt>
                <c:pt idx="5216">
                  <c:v>6.0000999999999998</c:v>
                </c:pt>
                <c:pt idx="5217">
                  <c:v>6.0000999999999998</c:v>
                </c:pt>
                <c:pt idx="5218">
                  <c:v>4.0000999999999998</c:v>
                </c:pt>
                <c:pt idx="5219">
                  <c:v>3.0001000000000002</c:v>
                </c:pt>
                <c:pt idx="5220">
                  <c:v>5.0000999999999998</c:v>
                </c:pt>
                <c:pt idx="5221">
                  <c:v>3.0001000000000002</c:v>
                </c:pt>
                <c:pt idx="5222">
                  <c:v>2.0001000000000002</c:v>
                </c:pt>
                <c:pt idx="5223">
                  <c:v>2.0001000000000002</c:v>
                </c:pt>
                <c:pt idx="5224">
                  <c:v>6.0000999999999998</c:v>
                </c:pt>
                <c:pt idx="5225">
                  <c:v>3.0001000000000002</c:v>
                </c:pt>
                <c:pt idx="5226">
                  <c:v>6.0000999999999998</c:v>
                </c:pt>
                <c:pt idx="5227">
                  <c:v>5.0000999999999998</c:v>
                </c:pt>
                <c:pt idx="5228">
                  <c:v>4.0000999999999998</c:v>
                </c:pt>
                <c:pt idx="5229">
                  <c:v>5.0000999999999998</c:v>
                </c:pt>
                <c:pt idx="5230">
                  <c:v>2.0001000000000002</c:v>
                </c:pt>
                <c:pt idx="5231">
                  <c:v>5.0000999999999998</c:v>
                </c:pt>
                <c:pt idx="5232">
                  <c:v>2.0001000000000002</c:v>
                </c:pt>
                <c:pt idx="5233">
                  <c:v>7.0000999999999998</c:v>
                </c:pt>
                <c:pt idx="5234">
                  <c:v>2.0001000000000002</c:v>
                </c:pt>
                <c:pt idx="5235">
                  <c:v>7.0000999999999998</c:v>
                </c:pt>
                <c:pt idx="5236">
                  <c:v>2.0001000000000002</c:v>
                </c:pt>
                <c:pt idx="5237">
                  <c:v>5.0000999999999998</c:v>
                </c:pt>
                <c:pt idx="5238">
                  <c:v>3.0001000000000002</c:v>
                </c:pt>
                <c:pt idx="5239">
                  <c:v>3.0001000000000002</c:v>
                </c:pt>
                <c:pt idx="5240">
                  <c:v>2.0001000000000002</c:v>
                </c:pt>
                <c:pt idx="5241">
                  <c:v>3.0001000000000002</c:v>
                </c:pt>
                <c:pt idx="5242">
                  <c:v>1.0001</c:v>
                </c:pt>
                <c:pt idx="5243">
                  <c:v>4.0000999999999998</c:v>
                </c:pt>
                <c:pt idx="5244">
                  <c:v>2.0001000000000002</c:v>
                </c:pt>
                <c:pt idx="5245">
                  <c:v>1E-4</c:v>
                </c:pt>
                <c:pt idx="5246">
                  <c:v>1.0001</c:v>
                </c:pt>
                <c:pt idx="5247">
                  <c:v>1.0001</c:v>
                </c:pt>
                <c:pt idx="5248">
                  <c:v>4.0000999999999998</c:v>
                </c:pt>
                <c:pt idx="5249">
                  <c:v>8.0000999999999998</c:v>
                </c:pt>
                <c:pt idx="5250">
                  <c:v>3.0001000000000002</c:v>
                </c:pt>
                <c:pt idx="5251">
                  <c:v>6.0000999999999998</c:v>
                </c:pt>
                <c:pt idx="5252">
                  <c:v>42.000100000000003</c:v>
                </c:pt>
                <c:pt idx="5253">
                  <c:v>109.0001</c:v>
                </c:pt>
                <c:pt idx="5254">
                  <c:v>121.0001</c:v>
                </c:pt>
                <c:pt idx="5255">
                  <c:v>106.0001</c:v>
                </c:pt>
                <c:pt idx="5256">
                  <c:v>92.000100000000003</c:v>
                </c:pt>
                <c:pt idx="5257">
                  <c:v>70.000100000000003</c:v>
                </c:pt>
                <c:pt idx="5258">
                  <c:v>72.000100000000003</c:v>
                </c:pt>
                <c:pt idx="5259">
                  <c:v>32.000100000000003</c:v>
                </c:pt>
                <c:pt idx="5260">
                  <c:v>16.0001</c:v>
                </c:pt>
                <c:pt idx="5261">
                  <c:v>14.0001</c:v>
                </c:pt>
                <c:pt idx="5262">
                  <c:v>8.0000999999999998</c:v>
                </c:pt>
                <c:pt idx="5263">
                  <c:v>1.0001</c:v>
                </c:pt>
                <c:pt idx="5264">
                  <c:v>2.0001000000000002</c:v>
                </c:pt>
                <c:pt idx="5265">
                  <c:v>5.0000999999999998</c:v>
                </c:pt>
                <c:pt idx="5266">
                  <c:v>6.0000999999999998</c:v>
                </c:pt>
                <c:pt idx="5267">
                  <c:v>3.0001000000000002</c:v>
                </c:pt>
                <c:pt idx="5268">
                  <c:v>4.0000999999999998</c:v>
                </c:pt>
                <c:pt idx="5269">
                  <c:v>1.0001</c:v>
                </c:pt>
                <c:pt idx="5270">
                  <c:v>3.0001000000000002</c:v>
                </c:pt>
                <c:pt idx="5271">
                  <c:v>2.0001000000000002</c:v>
                </c:pt>
                <c:pt idx="5272">
                  <c:v>1E-4</c:v>
                </c:pt>
                <c:pt idx="5273">
                  <c:v>5.0000999999999998</c:v>
                </c:pt>
                <c:pt idx="5274">
                  <c:v>4.0000999999999998</c:v>
                </c:pt>
                <c:pt idx="5275">
                  <c:v>4.0000999999999998</c:v>
                </c:pt>
                <c:pt idx="5276">
                  <c:v>6.0000999999999998</c:v>
                </c:pt>
                <c:pt idx="5277">
                  <c:v>1.0001</c:v>
                </c:pt>
                <c:pt idx="5278">
                  <c:v>3.0001000000000002</c:v>
                </c:pt>
                <c:pt idx="5279">
                  <c:v>1E-4</c:v>
                </c:pt>
                <c:pt idx="5280">
                  <c:v>4.0000999999999998</c:v>
                </c:pt>
                <c:pt idx="5281">
                  <c:v>2.0001000000000002</c:v>
                </c:pt>
                <c:pt idx="5282">
                  <c:v>1E-4</c:v>
                </c:pt>
                <c:pt idx="5283">
                  <c:v>1E-4</c:v>
                </c:pt>
                <c:pt idx="5284">
                  <c:v>3.0001000000000002</c:v>
                </c:pt>
                <c:pt idx="5285">
                  <c:v>4.0000999999999998</c:v>
                </c:pt>
                <c:pt idx="5286">
                  <c:v>2.0001000000000002</c:v>
                </c:pt>
                <c:pt idx="5287">
                  <c:v>5.0000999999999998</c:v>
                </c:pt>
                <c:pt idx="5288">
                  <c:v>5.0000999999999998</c:v>
                </c:pt>
                <c:pt idx="5289">
                  <c:v>6.0000999999999998</c:v>
                </c:pt>
                <c:pt idx="5290">
                  <c:v>3.0001000000000002</c:v>
                </c:pt>
                <c:pt idx="5291">
                  <c:v>2.0001000000000002</c:v>
                </c:pt>
                <c:pt idx="5292">
                  <c:v>1E-4</c:v>
                </c:pt>
                <c:pt idx="5293">
                  <c:v>5.0000999999999998</c:v>
                </c:pt>
                <c:pt idx="5294">
                  <c:v>2.0001000000000002</c:v>
                </c:pt>
                <c:pt idx="5295">
                  <c:v>1.0001</c:v>
                </c:pt>
                <c:pt idx="5296">
                  <c:v>2.0001000000000002</c:v>
                </c:pt>
                <c:pt idx="5297">
                  <c:v>4.0000999999999998</c:v>
                </c:pt>
                <c:pt idx="5298">
                  <c:v>2.0001000000000002</c:v>
                </c:pt>
                <c:pt idx="5299">
                  <c:v>2.0001000000000002</c:v>
                </c:pt>
                <c:pt idx="5300">
                  <c:v>3.0001000000000002</c:v>
                </c:pt>
                <c:pt idx="5301">
                  <c:v>1.0001</c:v>
                </c:pt>
                <c:pt idx="5302">
                  <c:v>2.0001000000000002</c:v>
                </c:pt>
                <c:pt idx="5303">
                  <c:v>2.0001000000000002</c:v>
                </c:pt>
                <c:pt idx="5304">
                  <c:v>3.0001000000000002</c:v>
                </c:pt>
                <c:pt idx="5305">
                  <c:v>1E-4</c:v>
                </c:pt>
                <c:pt idx="5306">
                  <c:v>3.0001000000000002</c:v>
                </c:pt>
                <c:pt idx="5307">
                  <c:v>2.0001000000000002</c:v>
                </c:pt>
                <c:pt idx="5308">
                  <c:v>5.0000999999999998</c:v>
                </c:pt>
                <c:pt idx="5309">
                  <c:v>4.0000999999999998</c:v>
                </c:pt>
                <c:pt idx="5310">
                  <c:v>1E-4</c:v>
                </c:pt>
                <c:pt idx="5311">
                  <c:v>1.0001</c:v>
                </c:pt>
                <c:pt idx="5312">
                  <c:v>3.0001000000000002</c:v>
                </c:pt>
                <c:pt idx="5313">
                  <c:v>1E-4</c:v>
                </c:pt>
                <c:pt idx="5314">
                  <c:v>2.0001000000000002</c:v>
                </c:pt>
                <c:pt idx="5315">
                  <c:v>1.0001</c:v>
                </c:pt>
                <c:pt idx="5316">
                  <c:v>3.0001000000000002</c:v>
                </c:pt>
                <c:pt idx="5317">
                  <c:v>2.0001000000000002</c:v>
                </c:pt>
                <c:pt idx="5318">
                  <c:v>3.0001000000000002</c:v>
                </c:pt>
                <c:pt idx="5319">
                  <c:v>33.000100000000003</c:v>
                </c:pt>
                <c:pt idx="5320">
                  <c:v>52.000100000000003</c:v>
                </c:pt>
                <c:pt idx="5321">
                  <c:v>64.000100000000003</c:v>
                </c:pt>
                <c:pt idx="5322">
                  <c:v>37.000100000000003</c:v>
                </c:pt>
                <c:pt idx="5323">
                  <c:v>34.000100000000003</c:v>
                </c:pt>
                <c:pt idx="5324">
                  <c:v>17.0001</c:v>
                </c:pt>
                <c:pt idx="5325">
                  <c:v>18.0001</c:v>
                </c:pt>
                <c:pt idx="5326">
                  <c:v>20.0001</c:v>
                </c:pt>
                <c:pt idx="5327">
                  <c:v>7.0000999999999998</c:v>
                </c:pt>
                <c:pt idx="5328">
                  <c:v>3.0001000000000002</c:v>
                </c:pt>
                <c:pt idx="5329">
                  <c:v>3.0001000000000002</c:v>
                </c:pt>
                <c:pt idx="5330">
                  <c:v>1.0001</c:v>
                </c:pt>
                <c:pt idx="5331">
                  <c:v>1E-4</c:v>
                </c:pt>
                <c:pt idx="5332">
                  <c:v>2.0001000000000002</c:v>
                </c:pt>
                <c:pt idx="5333">
                  <c:v>2.0001000000000002</c:v>
                </c:pt>
                <c:pt idx="5334">
                  <c:v>2.0001000000000002</c:v>
                </c:pt>
                <c:pt idx="5335">
                  <c:v>2.0001000000000002</c:v>
                </c:pt>
                <c:pt idx="5336">
                  <c:v>1E-4</c:v>
                </c:pt>
                <c:pt idx="5337">
                  <c:v>1.0001</c:v>
                </c:pt>
                <c:pt idx="5338">
                  <c:v>1E-4</c:v>
                </c:pt>
                <c:pt idx="5339">
                  <c:v>1.0001</c:v>
                </c:pt>
                <c:pt idx="5340">
                  <c:v>1.0001</c:v>
                </c:pt>
                <c:pt idx="5341">
                  <c:v>1.0001</c:v>
                </c:pt>
                <c:pt idx="5342">
                  <c:v>1.0001</c:v>
                </c:pt>
                <c:pt idx="5343">
                  <c:v>1.0001</c:v>
                </c:pt>
                <c:pt idx="5344">
                  <c:v>4.0000999999999998</c:v>
                </c:pt>
                <c:pt idx="5345">
                  <c:v>3.0001000000000002</c:v>
                </c:pt>
                <c:pt idx="5346">
                  <c:v>2.0001000000000002</c:v>
                </c:pt>
                <c:pt idx="5347">
                  <c:v>5.0000999999999998</c:v>
                </c:pt>
                <c:pt idx="5348">
                  <c:v>2.0001000000000002</c:v>
                </c:pt>
                <c:pt idx="5349">
                  <c:v>1.0001</c:v>
                </c:pt>
                <c:pt idx="5350">
                  <c:v>2.0001000000000002</c:v>
                </c:pt>
                <c:pt idx="5351">
                  <c:v>2.0001000000000002</c:v>
                </c:pt>
                <c:pt idx="5352">
                  <c:v>1.0001</c:v>
                </c:pt>
                <c:pt idx="5353">
                  <c:v>1.0001</c:v>
                </c:pt>
                <c:pt idx="5354">
                  <c:v>1.0001</c:v>
                </c:pt>
                <c:pt idx="5355">
                  <c:v>2.0001000000000002</c:v>
                </c:pt>
                <c:pt idx="5356">
                  <c:v>1.0001</c:v>
                </c:pt>
                <c:pt idx="5357">
                  <c:v>1.0001</c:v>
                </c:pt>
                <c:pt idx="5358">
                  <c:v>1E-4</c:v>
                </c:pt>
                <c:pt idx="5359">
                  <c:v>2.0001000000000002</c:v>
                </c:pt>
                <c:pt idx="5360">
                  <c:v>1.0001</c:v>
                </c:pt>
                <c:pt idx="5361">
                  <c:v>1E-4</c:v>
                </c:pt>
                <c:pt idx="5362">
                  <c:v>1.0001</c:v>
                </c:pt>
                <c:pt idx="5363">
                  <c:v>3.0001000000000002</c:v>
                </c:pt>
                <c:pt idx="5364">
                  <c:v>2.0001000000000002</c:v>
                </c:pt>
                <c:pt idx="5365">
                  <c:v>3.0001000000000002</c:v>
                </c:pt>
                <c:pt idx="5366">
                  <c:v>1E-4</c:v>
                </c:pt>
                <c:pt idx="5367">
                  <c:v>1E-4</c:v>
                </c:pt>
                <c:pt idx="5368">
                  <c:v>1.0001</c:v>
                </c:pt>
                <c:pt idx="5369">
                  <c:v>1.0001</c:v>
                </c:pt>
                <c:pt idx="5370">
                  <c:v>1E-4</c:v>
                </c:pt>
                <c:pt idx="5371">
                  <c:v>1.0001</c:v>
                </c:pt>
                <c:pt idx="5372">
                  <c:v>1.0001</c:v>
                </c:pt>
                <c:pt idx="5373">
                  <c:v>1E-4</c:v>
                </c:pt>
                <c:pt idx="5374">
                  <c:v>2.0001000000000002</c:v>
                </c:pt>
                <c:pt idx="5375">
                  <c:v>1E-4</c:v>
                </c:pt>
                <c:pt idx="5376">
                  <c:v>1E-4</c:v>
                </c:pt>
                <c:pt idx="5377">
                  <c:v>1E-4</c:v>
                </c:pt>
                <c:pt idx="5378">
                  <c:v>1.0001</c:v>
                </c:pt>
                <c:pt idx="5379">
                  <c:v>1E-4</c:v>
                </c:pt>
                <c:pt idx="5380">
                  <c:v>1.0001</c:v>
                </c:pt>
                <c:pt idx="5381">
                  <c:v>1E-4</c:v>
                </c:pt>
                <c:pt idx="5382">
                  <c:v>1E-4</c:v>
                </c:pt>
                <c:pt idx="5383">
                  <c:v>2.0001000000000002</c:v>
                </c:pt>
                <c:pt idx="5384">
                  <c:v>1E-4</c:v>
                </c:pt>
                <c:pt idx="5385">
                  <c:v>1E-4</c:v>
                </c:pt>
                <c:pt idx="5386">
                  <c:v>6.0000999999999998</c:v>
                </c:pt>
                <c:pt idx="5387">
                  <c:v>6.0000999999999998</c:v>
                </c:pt>
                <c:pt idx="5388">
                  <c:v>15.0001</c:v>
                </c:pt>
                <c:pt idx="5389">
                  <c:v>9.0000999999999998</c:v>
                </c:pt>
                <c:pt idx="5390">
                  <c:v>8.0000999999999998</c:v>
                </c:pt>
                <c:pt idx="5391">
                  <c:v>10.0001</c:v>
                </c:pt>
                <c:pt idx="5392">
                  <c:v>10.0001</c:v>
                </c:pt>
                <c:pt idx="5393">
                  <c:v>26.0001</c:v>
                </c:pt>
                <c:pt idx="5394">
                  <c:v>7.0000999999999998</c:v>
                </c:pt>
                <c:pt idx="5395">
                  <c:v>9.0000999999999998</c:v>
                </c:pt>
                <c:pt idx="5396">
                  <c:v>16.0001</c:v>
                </c:pt>
                <c:pt idx="5397">
                  <c:v>5.0000999999999998</c:v>
                </c:pt>
                <c:pt idx="5398">
                  <c:v>2.0001000000000002</c:v>
                </c:pt>
                <c:pt idx="5399">
                  <c:v>1E-4</c:v>
                </c:pt>
                <c:pt idx="5400">
                  <c:v>3.0001000000000002</c:v>
                </c:pt>
                <c:pt idx="5401">
                  <c:v>1.0001</c:v>
                </c:pt>
                <c:pt idx="5402">
                  <c:v>3.0001000000000002</c:v>
                </c:pt>
                <c:pt idx="5403">
                  <c:v>3.0001000000000002</c:v>
                </c:pt>
                <c:pt idx="5404">
                  <c:v>1.0001</c:v>
                </c:pt>
                <c:pt idx="5405">
                  <c:v>1E-4</c:v>
                </c:pt>
                <c:pt idx="5406">
                  <c:v>1.0001</c:v>
                </c:pt>
                <c:pt idx="5407">
                  <c:v>2.0001000000000002</c:v>
                </c:pt>
                <c:pt idx="5408">
                  <c:v>1.0001</c:v>
                </c:pt>
                <c:pt idx="5409">
                  <c:v>1.0001</c:v>
                </c:pt>
                <c:pt idx="5410">
                  <c:v>1.0001</c:v>
                </c:pt>
                <c:pt idx="5411">
                  <c:v>1E-4</c:v>
                </c:pt>
                <c:pt idx="5412">
                  <c:v>4.0000999999999998</c:v>
                </c:pt>
                <c:pt idx="5413">
                  <c:v>1E-4</c:v>
                </c:pt>
                <c:pt idx="5414">
                  <c:v>1.0001</c:v>
                </c:pt>
                <c:pt idx="5415">
                  <c:v>1.0001</c:v>
                </c:pt>
                <c:pt idx="5416">
                  <c:v>1.0001</c:v>
                </c:pt>
                <c:pt idx="5417">
                  <c:v>1.0001</c:v>
                </c:pt>
                <c:pt idx="5418">
                  <c:v>1.0001</c:v>
                </c:pt>
                <c:pt idx="5419">
                  <c:v>1.0001</c:v>
                </c:pt>
                <c:pt idx="5420">
                  <c:v>1.0001</c:v>
                </c:pt>
                <c:pt idx="5421">
                  <c:v>1.0001</c:v>
                </c:pt>
                <c:pt idx="5422">
                  <c:v>1E-4</c:v>
                </c:pt>
                <c:pt idx="5423">
                  <c:v>1.0001</c:v>
                </c:pt>
                <c:pt idx="5424">
                  <c:v>1.0001</c:v>
                </c:pt>
                <c:pt idx="5425">
                  <c:v>1E-4</c:v>
                </c:pt>
                <c:pt idx="5426">
                  <c:v>1E-4</c:v>
                </c:pt>
                <c:pt idx="5427">
                  <c:v>1E-4</c:v>
                </c:pt>
                <c:pt idx="5428">
                  <c:v>1.0001</c:v>
                </c:pt>
                <c:pt idx="5429">
                  <c:v>3.0001000000000002</c:v>
                </c:pt>
                <c:pt idx="5430">
                  <c:v>1E-4</c:v>
                </c:pt>
                <c:pt idx="5431">
                  <c:v>1E-4</c:v>
                </c:pt>
                <c:pt idx="5432">
                  <c:v>1.0001</c:v>
                </c:pt>
                <c:pt idx="5433">
                  <c:v>1.0001</c:v>
                </c:pt>
                <c:pt idx="5434">
                  <c:v>4.0000999999999998</c:v>
                </c:pt>
                <c:pt idx="5435">
                  <c:v>1E-4</c:v>
                </c:pt>
                <c:pt idx="5436">
                  <c:v>1.0001</c:v>
                </c:pt>
                <c:pt idx="5437">
                  <c:v>1.0001</c:v>
                </c:pt>
                <c:pt idx="5438">
                  <c:v>1E-4</c:v>
                </c:pt>
                <c:pt idx="5439">
                  <c:v>6.0000999999999998</c:v>
                </c:pt>
                <c:pt idx="5440">
                  <c:v>1.0001</c:v>
                </c:pt>
                <c:pt idx="5441">
                  <c:v>1E-4</c:v>
                </c:pt>
                <c:pt idx="5442">
                  <c:v>1.0001</c:v>
                </c:pt>
                <c:pt idx="5443">
                  <c:v>1E-4</c:v>
                </c:pt>
                <c:pt idx="5444">
                  <c:v>2.0001000000000002</c:v>
                </c:pt>
                <c:pt idx="5445">
                  <c:v>1E-4</c:v>
                </c:pt>
                <c:pt idx="5446">
                  <c:v>2.0001000000000002</c:v>
                </c:pt>
                <c:pt idx="5447">
                  <c:v>2.0001000000000002</c:v>
                </c:pt>
                <c:pt idx="5448">
                  <c:v>1.0001</c:v>
                </c:pt>
                <c:pt idx="5449">
                  <c:v>2.0001000000000002</c:v>
                </c:pt>
                <c:pt idx="5450">
                  <c:v>3.0001000000000002</c:v>
                </c:pt>
                <c:pt idx="5451">
                  <c:v>5.0000999999999998</c:v>
                </c:pt>
                <c:pt idx="5452">
                  <c:v>209.0001</c:v>
                </c:pt>
                <c:pt idx="5453">
                  <c:v>306.00009999999997</c:v>
                </c:pt>
                <c:pt idx="5454">
                  <c:v>268.00009999999997</c:v>
                </c:pt>
                <c:pt idx="5455">
                  <c:v>269.00009999999997</c:v>
                </c:pt>
                <c:pt idx="5456">
                  <c:v>224.0001</c:v>
                </c:pt>
                <c:pt idx="5457">
                  <c:v>142.0001</c:v>
                </c:pt>
                <c:pt idx="5458">
                  <c:v>95.000100000000003</c:v>
                </c:pt>
                <c:pt idx="5459">
                  <c:v>45.000100000000003</c:v>
                </c:pt>
                <c:pt idx="5460">
                  <c:v>22.0001</c:v>
                </c:pt>
                <c:pt idx="5461">
                  <c:v>1.0001</c:v>
                </c:pt>
                <c:pt idx="5462">
                  <c:v>5.0000999999999998</c:v>
                </c:pt>
                <c:pt idx="5463">
                  <c:v>5.0000999999999998</c:v>
                </c:pt>
                <c:pt idx="5464">
                  <c:v>2.0001000000000002</c:v>
                </c:pt>
                <c:pt idx="5465">
                  <c:v>2.0001000000000002</c:v>
                </c:pt>
                <c:pt idx="5466">
                  <c:v>2.0001000000000002</c:v>
                </c:pt>
                <c:pt idx="5467">
                  <c:v>1E-4</c:v>
                </c:pt>
                <c:pt idx="5468">
                  <c:v>1E-4</c:v>
                </c:pt>
                <c:pt idx="5469">
                  <c:v>1.0001</c:v>
                </c:pt>
                <c:pt idx="5470">
                  <c:v>1.0001</c:v>
                </c:pt>
                <c:pt idx="5471">
                  <c:v>1E-4</c:v>
                </c:pt>
                <c:pt idx="5472">
                  <c:v>1.0001</c:v>
                </c:pt>
                <c:pt idx="5473">
                  <c:v>1E-4</c:v>
                </c:pt>
                <c:pt idx="5474">
                  <c:v>1E-4</c:v>
                </c:pt>
                <c:pt idx="5475">
                  <c:v>1E-4</c:v>
                </c:pt>
                <c:pt idx="5476">
                  <c:v>1.0001</c:v>
                </c:pt>
                <c:pt idx="5477">
                  <c:v>1.0001</c:v>
                </c:pt>
                <c:pt idx="5478">
                  <c:v>4.0000999999999998</c:v>
                </c:pt>
                <c:pt idx="5479">
                  <c:v>1.0001</c:v>
                </c:pt>
                <c:pt idx="5480">
                  <c:v>1E-4</c:v>
                </c:pt>
                <c:pt idx="5481">
                  <c:v>1E-4</c:v>
                </c:pt>
                <c:pt idx="5482">
                  <c:v>1.0001</c:v>
                </c:pt>
                <c:pt idx="5483">
                  <c:v>1E-4</c:v>
                </c:pt>
                <c:pt idx="5484">
                  <c:v>1.0001</c:v>
                </c:pt>
                <c:pt idx="5485">
                  <c:v>1.0001</c:v>
                </c:pt>
                <c:pt idx="5486">
                  <c:v>1.0001</c:v>
                </c:pt>
                <c:pt idx="5487">
                  <c:v>3.0001000000000002</c:v>
                </c:pt>
                <c:pt idx="5488">
                  <c:v>3.0001000000000002</c:v>
                </c:pt>
                <c:pt idx="5489">
                  <c:v>1E-4</c:v>
                </c:pt>
                <c:pt idx="5490">
                  <c:v>4.0000999999999998</c:v>
                </c:pt>
                <c:pt idx="5491">
                  <c:v>1.0001</c:v>
                </c:pt>
                <c:pt idx="5492">
                  <c:v>1.0001</c:v>
                </c:pt>
                <c:pt idx="5493">
                  <c:v>1.0001</c:v>
                </c:pt>
                <c:pt idx="5494">
                  <c:v>2.0001000000000002</c:v>
                </c:pt>
                <c:pt idx="5495">
                  <c:v>1.0001</c:v>
                </c:pt>
                <c:pt idx="5496">
                  <c:v>1.0001</c:v>
                </c:pt>
                <c:pt idx="5497">
                  <c:v>2.0001000000000002</c:v>
                </c:pt>
                <c:pt idx="5498">
                  <c:v>1E-4</c:v>
                </c:pt>
                <c:pt idx="5499">
                  <c:v>2.0001000000000002</c:v>
                </c:pt>
                <c:pt idx="5500">
                  <c:v>1.0001</c:v>
                </c:pt>
                <c:pt idx="5501">
                  <c:v>2.0001000000000002</c:v>
                </c:pt>
                <c:pt idx="5502">
                  <c:v>5.0000999999999998</c:v>
                </c:pt>
                <c:pt idx="5503">
                  <c:v>3.0001000000000002</c:v>
                </c:pt>
                <c:pt idx="5504">
                  <c:v>2.0001000000000002</c:v>
                </c:pt>
                <c:pt idx="5505">
                  <c:v>1.0001</c:v>
                </c:pt>
                <c:pt idx="5506">
                  <c:v>1E-4</c:v>
                </c:pt>
                <c:pt idx="5507">
                  <c:v>1.0001</c:v>
                </c:pt>
                <c:pt idx="5508">
                  <c:v>4.0000999999999998</c:v>
                </c:pt>
                <c:pt idx="5509">
                  <c:v>3.0001000000000002</c:v>
                </c:pt>
                <c:pt idx="5510">
                  <c:v>1E-4</c:v>
                </c:pt>
                <c:pt idx="5511">
                  <c:v>1.0001</c:v>
                </c:pt>
                <c:pt idx="5512">
                  <c:v>2.0001000000000002</c:v>
                </c:pt>
                <c:pt idx="5513">
                  <c:v>1.0001</c:v>
                </c:pt>
                <c:pt idx="5514">
                  <c:v>1.0001</c:v>
                </c:pt>
                <c:pt idx="5515">
                  <c:v>1.0001</c:v>
                </c:pt>
                <c:pt idx="5516">
                  <c:v>4.0000999999999998</c:v>
                </c:pt>
                <c:pt idx="5517">
                  <c:v>27.0001</c:v>
                </c:pt>
                <c:pt idx="5518">
                  <c:v>117.0001</c:v>
                </c:pt>
                <c:pt idx="5519">
                  <c:v>110.0001</c:v>
                </c:pt>
                <c:pt idx="5520">
                  <c:v>101.0001</c:v>
                </c:pt>
                <c:pt idx="5521">
                  <c:v>92.000100000000003</c:v>
                </c:pt>
                <c:pt idx="5522">
                  <c:v>74.000100000000003</c:v>
                </c:pt>
                <c:pt idx="5523">
                  <c:v>36.000100000000003</c:v>
                </c:pt>
                <c:pt idx="5524">
                  <c:v>27.0001</c:v>
                </c:pt>
                <c:pt idx="5525">
                  <c:v>32.000100000000003</c:v>
                </c:pt>
                <c:pt idx="5526">
                  <c:v>50.000100000000003</c:v>
                </c:pt>
                <c:pt idx="5527">
                  <c:v>17.0001</c:v>
                </c:pt>
                <c:pt idx="5528">
                  <c:v>8.0000999999999998</c:v>
                </c:pt>
                <c:pt idx="5529">
                  <c:v>14.0001</c:v>
                </c:pt>
                <c:pt idx="5530">
                  <c:v>6.0000999999999998</c:v>
                </c:pt>
                <c:pt idx="5531">
                  <c:v>1.0001</c:v>
                </c:pt>
                <c:pt idx="5532">
                  <c:v>6.0000999999999998</c:v>
                </c:pt>
                <c:pt idx="5533">
                  <c:v>1.0001</c:v>
                </c:pt>
                <c:pt idx="5534">
                  <c:v>3.0001000000000002</c:v>
                </c:pt>
                <c:pt idx="5535">
                  <c:v>1.0001</c:v>
                </c:pt>
                <c:pt idx="5536">
                  <c:v>1.0001</c:v>
                </c:pt>
                <c:pt idx="5537">
                  <c:v>1.0001</c:v>
                </c:pt>
                <c:pt idx="5538">
                  <c:v>3.0001000000000002</c:v>
                </c:pt>
                <c:pt idx="5539">
                  <c:v>2.0001000000000002</c:v>
                </c:pt>
                <c:pt idx="5540">
                  <c:v>1E-4</c:v>
                </c:pt>
                <c:pt idx="5541">
                  <c:v>1.0001</c:v>
                </c:pt>
                <c:pt idx="5542">
                  <c:v>4.0000999999999998</c:v>
                </c:pt>
                <c:pt idx="5543">
                  <c:v>1E-4</c:v>
                </c:pt>
                <c:pt idx="5544">
                  <c:v>2.0001000000000002</c:v>
                </c:pt>
                <c:pt idx="5545">
                  <c:v>1.0001</c:v>
                </c:pt>
                <c:pt idx="5546">
                  <c:v>2.0001000000000002</c:v>
                </c:pt>
                <c:pt idx="5547">
                  <c:v>4.0000999999999998</c:v>
                </c:pt>
                <c:pt idx="5548">
                  <c:v>4.0000999999999998</c:v>
                </c:pt>
                <c:pt idx="5549">
                  <c:v>2.0001000000000002</c:v>
                </c:pt>
                <c:pt idx="5550">
                  <c:v>3.0001000000000002</c:v>
                </c:pt>
                <c:pt idx="5551">
                  <c:v>3.0001000000000002</c:v>
                </c:pt>
                <c:pt idx="5552">
                  <c:v>1.0001</c:v>
                </c:pt>
                <c:pt idx="5553">
                  <c:v>1E-4</c:v>
                </c:pt>
                <c:pt idx="5554">
                  <c:v>1E-4</c:v>
                </c:pt>
                <c:pt idx="5555">
                  <c:v>1.0001</c:v>
                </c:pt>
                <c:pt idx="5556">
                  <c:v>2.0001000000000002</c:v>
                </c:pt>
                <c:pt idx="5557">
                  <c:v>3.0001000000000002</c:v>
                </c:pt>
                <c:pt idx="5558">
                  <c:v>3.0001000000000002</c:v>
                </c:pt>
                <c:pt idx="5559">
                  <c:v>2.0001000000000002</c:v>
                </c:pt>
                <c:pt idx="5560">
                  <c:v>3.0001000000000002</c:v>
                </c:pt>
                <c:pt idx="5561">
                  <c:v>1E-4</c:v>
                </c:pt>
                <c:pt idx="5562">
                  <c:v>3.0001000000000002</c:v>
                </c:pt>
                <c:pt idx="5563">
                  <c:v>1.0001</c:v>
                </c:pt>
                <c:pt idx="5564">
                  <c:v>4.0000999999999998</c:v>
                </c:pt>
                <c:pt idx="5565">
                  <c:v>2.0001000000000002</c:v>
                </c:pt>
                <c:pt idx="5566">
                  <c:v>1E-4</c:v>
                </c:pt>
                <c:pt idx="5567">
                  <c:v>3.0001000000000002</c:v>
                </c:pt>
                <c:pt idx="5568">
                  <c:v>1.0001</c:v>
                </c:pt>
                <c:pt idx="5569">
                  <c:v>3.0001000000000002</c:v>
                </c:pt>
                <c:pt idx="5570">
                  <c:v>7.0000999999999998</c:v>
                </c:pt>
                <c:pt idx="5571">
                  <c:v>6.0000999999999998</c:v>
                </c:pt>
                <c:pt idx="5572">
                  <c:v>6.0000999999999998</c:v>
                </c:pt>
                <c:pt idx="5573">
                  <c:v>7.0000999999999998</c:v>
                </c:pt>
                <c:pt idx="5574">
                  <c:v>5.0000999999999998</c:v>
                </c:pt>
                <c:pt idx="5575">
                  <c:v>4.0000999999999998</c:v>
                </c:pt>
                <c:pt idx="5576">
                  <c:v>5.0000999999999998</c:v>
                </c:pt>
                <c:pt idx="5577">
                  <c:v>6.0000999999999998</c:v>
                </c:pt>
                <c:pt idx="5578">
                  <c:v>8.0000999999999998</c:v>
                </c:pt>
                <c:pt idx="5579">
                  <c:v>14.0001</c:v>
                </c:pt>
                <c:pt idx="5580">
                  <c:v>10.0001</c:v>
                </c:pt>
                <c:pt idx="5581">
                  <c:v>33.000100000000003</c:v>
                </c:pt>
                <c:pt idx="5582">
                  <c:v>2468.0001000000002</c:v>
                </c:pt>
                <c:pt idx="5583">
                  <c:v>4943.0001000000002</c:v>
                </c:pt>
                <c:pt idx="5584">
                  <c:v>4209.0001000000002</c:v>
                </c:pt>
                <c:pt idx="5585">
                  <c:v>4233.0001000000002</c:v>
                </c:pt>
                <c:pt idx="5586">
                  <c:v>3772.0001000000002</c:v>
                </c:pt>
                <c:pt idx="5587">
                  <c:v>2301.0001000000002</c:v>
                </c:pt>
                <c:pt idx="5588">
                  <c:v>1450.0001</c:v>
                </c:pt>
                <c:pt idx="5589">
                  <c:v>897.00009999999997</c:v>
                </c:pt>
                <c:pt idx="5590">
                  <c:v>307.00009999999997</c:v>
                </c:pt>
                <c:pt idx="5591">
                  <c:v>46.000100000000003</c:v>
                </c:pt>
                <c:pt idx="5592">
                  <c:v>10.0001</c:v>
                </c:pt>
                <c:pt idx="5593">
                  <c:v>7.0000999999999998</c:v>
                </c:pt>
                <c:pt idx="5594">
                  <c:v>2.0001000000000002</c:v>
                </c:pt>
                <c:pt idx="5595">
                  <c:v>2.0001000000000002</c:v>
                </c:pt>
                <c:pt idx="5596">
                  <c:v>4.0000999999999998</c:v>
                </c:pt>
                <c:pt idx="5597">
                  <c:v>5.0000999999999998</c:v>
                </c:pt>
                <c:pt idx="5598">
                  <c:v>1.0001</c:v>
                </c:pt>
                <c:pt idx="5599">
                  <c:v>6.0000999999999998</c:v>
                </c:pt>
                <c:pt idx="5600">
                  <c:v>3.0001000000000002</c:v>
                </c:pt>
                <c:pt idx="5601">
                  <c:v>5.0000999999999998</c:v>
                </c:pt>
                <c:pt idx="5602">
                  <c:v>1E-4</c:v>
                </c:pt>
                <c:pt idx="5603">
                  <c:v>4.0000999999999998</c:v>
                </c:pt>
                <c:pt idx="5604">
                  <c:v>3.0001000000000002</c:v>
                </c:pt>
                <c:pt idx="5605">
                  <c:v>2.0001000000000002</c:v>
                </c:pt>
                <c:pt idx="5606">
                  <c:v>3.0001000000000002</c:v>
                </c:pt>
                <c:pt idx="5607">
                  <c:v>3.0001000000000002</c:v>
                </c:pt>
                <c:pt idx="5608">
                  <c:v>1.0001</c:v>
                </c:pt>
                <c:pt idx="5609">
                  <c:v>3.0001000000000002</c:v>
                </c:pt>
                <c:pt idx="5610">
                  <c:v>2.0001000000000002</c:v>
                </c:pt>
                <c:pt idx="5611">
                  <c:v>1.0001</c:v>
                </c:pt>
                <c:pt idx="5612">
                  <c:v>1.0001</c:v>
                </c:pt>
                <c:pt idx="5613">
                  <c:v>3.0001000000000002</c:v>
                </c:pt>
                <c:pt idx="5614">
                  <c:v>2.0001000000000002</c:v>
                </c:pt>
                <c:pt idx="5615">
                  <c:v>1.0001</c:v>
                </c:pt>
                <c:pt idx="5616">
                  <c:v>2.0001000000000002</c:v>
                </c:pt>
                <c:pt idx="5617">
                  <c:v>2.0001000000000002</c:v>
                </c:pt>
                <c:pt idx="5618">
                  <c:v>1.0001</c:v>
                </c:pt>
                <c:pt idx="5619">
                  <c:v>2.0001000000000002</c:v>
                </c:pt>
                <c:pt idx="5620">
                  <c:v>1.0001</c:v>
                </c:pt>
                <c:pt idx="5621">
                  <c:v>1.0001</c:v>
                </c:pt>
                <c:pt idx="5622">
                  <c:v>1E-4</c:v>
                </c:pt>
                <c:pt idx="5623">
                  <c:v>1.0001</c:v>
                </c:pt>
                <c:pt idx="5624">
                  <c:v>3.0001000000000002</c:v>
                </c:pt>
                <c:pt idx="5625">
                  <c:v>1E-4</c:v>
                </c:pt>
                <c:pt idx="5626">
                  <c:v>1.0001</c:v>
                </c:pt>
                <c:pt idx="5627">
                  <c:v>1.0001</c:v>
                </c:pt>
                <c:pt idx="5628">
                  <c:v>1.0001</c:v>
                </c:pt>
                <c:pt idx="5629">
                  <c:v>2.0001000000000002</c:v>
                </c:pt>
                <c:pt idx="5630">
                  <c:v>2.0001000000000002</c:v>
                </c:pt>
                <c:pt idx="5631">
                  <c:v>2.0001000000000002</c:v>
                </c:pt>
                <c:pt idx="5632">
                  <c:v>3.0001000000000002</c:v>
                </c:pt>
                <c:pt idx="5633">
                  <c:v>2.0001000000000002</c:v>
                </c:pt>
                <c:pt idx="5634">
                  <c:v>1.0001</c:v>
                </c:pt>
                <c:pt idx="5635">
                  <c:v>3.0001000000000002</c:v>
                </c:pt>
                <c:pt idx="5636">
                  <c:v>4.0000999999999998</c:v>
                </c:pt>
                <c:pt idx="5637">
                  <c:v>2.0001000000000002</c:v>
                </c:pt>
                <c:pt idx="5638">
                  <c:v>2.0001000000000002</c:v>
                </c:pt>
                <c:pt idx="5639">
                  <c:v>3.0001000000000002</c:v>
                </c:pt>
                <c:pt idx="5640">
                  <c:v>1.0001</c:v>
                </c:pt>
                <c:pt idx="5641">
                  <c:v>3.0001000000000002</c:v>
                </c:pt>
                <c:pt idx="5642">
                  <c:v>1.0001</c:v>
                </c:pt>
                <c:pt idx="5643">
                  <c:v>3.0001000000000002</c:v>
                </c:pt>
                <c:pt idx="5644">
                  <c:v>3.0001000000000002</c:v>
                </c:pt>
                <c:pt idx="5645">
                  <c:v>5.0000999999999998</c:v>
                </c:pt>
                <c:pt idx="5646">
                  <c:v>28.0001</c:v>
                </c:pt>
                <c:pt idx="5647">
                  <c:v>201.0001</c:v>
                </c:pt>
                <c:pt idx="5648">
                  <c:v>246.0001</c:v>
                </c:pt>
                <c:pt idx="5649">
                  <c:v>279.00009999999997</c:v>
                </c:pt>
                <c:pt idx="5650">
                  <c:v>242.0001</c:v>
                </c:pt>
                <c:pt idx="5651">
                  <c:v>199.0001</c:v>
                </c:pt>
                <c:pt idx="5652">
                  <c:v>117.0001</c:v>
                </c:pt>
                <c:pt idx="5653">
                  <c:v>77.000100000000003</c:v>
                </c:pt>
                <c:pt idx="5654">
                  <c:v>67.000100000000003</c:v>
                </c:pt>
                <c:pt idx="5655">
                  <c:v>21.0001</c:v>
                </c:pt>
                <c:pt idx="5656">
                  <c:v>25.0001</c:v>
                </c:pt>
                <c:pt idx="5657">
                  <c:v>13.0001</c:v>
                </c:pt>
                <c:pt idx="5658">
                  <c:v>9.0000999999999998</c:v>
                </c:pt>
                <c:pt idx="5659">
                  <c:v>4.0000999999999998</c:v>
                </c:pt>
                <c:pt idx="5660">
                  <c:v>5.0000999999999998</c:v>
                </c:pt>
                <c:pt idx="5661">
                  <c:v>1.0001</c:v>
                </c:pt>
                <c:pt idx="5662">
                  <c:v>1.0001</c:v>
                </c:pt>
                <c:pt idx="5663">
                  <c:v>1E-4</c:v>
                </c:pt>
                <c:pt idx="5664">
                  <c:v>5.0000999999999998</c:v>
                </c:pt>
                <c:pt idx="5665">
                  <c:v>1E-4</c:v>
                </c:pt>
                <c:pt idx="5666">
                  <c:v>1.0001</c:v>
                </c:pt>
                <c:pt idx="5667">
                  <c:v>1E-4</c:v>
                </c:pt>
                <c:pt idx="5668">
                  <c:v>3.0001000000000002</c:v>
                </c:pt>
                <c:pt idx="5669">
                  <c:v>1.0001</c:v>
                </c:pt>
                <c:pt idx="5670">
                  <c:v>4.0000999999999998</c:v>
                </c:pt>
                <c:pt idx="5671">
                  <c:v>2.0001000000000002</c:v>
                </c:pt>
                <c:pt idx="5672">
                  <c:v>1E-4</c:v>
                </c:pt>
                <c:pt idx="5673">
                  <c:v>2.0001000000000002</c:v>
                </c:pt>
                <c:pt idx="5674">
                  <c:v>1E-4</c:v>
                </c:pt>
                <c:pt idx="5675">
                  <c:v>1.0001</c:v>
                </c:pt>
                <c:pt idx="5676">
                  <c:v>1.0001</c:v>
                </c:pt>
                <c:pt idx="5677">
                  <c:v>3.0001000000000002</c:v>
                </c:pt>
                <c:pt idx="5678">
                  <c:v>1.0001</c:v>
                </c:pt>
                <c:pt idx="5679">
                  <c:v>1E-4</c:v>
                </c:pt>
                <c:pt idx="5680">
                  <c:v>1.0001</c:v>
                </c:pt>
                <c:pt idx="5681">
                  <c:v>1.0001</c:v>
                </c:pt>
                <c:pt idx="5682">
                  <c:v>1E-4</c:v>
                </c:pt>
                <c:pt idx="5683">
                  <c:v>1.0001</c:v>
                </c:pt>
                <c:pt idx="5684">
                  <c:v>3.0001000000000002</c:v>
                </c:pt>
                <c:pt idx="5685">
                  <c:v>2.0001000000000002</c:v>
                </c:pt>
                <c:pt idx="5686">
                  <c:v>1.0001</c:v>
                </c:pt>
                <c:pt idx="5687">
                  <c:v>1.0001</c:v>
                </c:pt>
                <c:pt idx="5688">
                  <c:v>2.0001000000000002</c:v>
                </c:pt>
                <c:pt idx="5689">
                  <c:v>1E-4</c:v>
                </c:pt>
                <c:pt idx="5690">
                  <c:v>1.0001</c:v>
                </c:pt>
                <c:pt idx="5691">
                  <c:v>1E-4</c:v>
                </c:pt>
                <c:pt idx="5692">
                  <c:v>2.0001000000000002</c:v>
                </c:pt>
                <c:pt idx="5693">
                  <c:v>2.0001000000000002</c:v>
                </c:pt>
                <c:pt idx="5694">
                  <c:v>1E-4</c:v>
                </c:pt>
                <c:pt idx="5695">
                  <c:v>1.0001</c:v>
                </c:pt>
                <c:pt idx="5696">
                  <c:v>1E-4</c:v>
                </c:pt>
                <c:pt idx="5697">
                  <c:v>1.0001</c:v>
                </c:pt>
                <c:pt idx="5698">
                  <c:v>1E-4</c:v>
                </c:pt>
                <c:pt idx="5699">
                  <c:v>1E-4</c:v>
                </c:pt>
                <c:pt idx="5700">
                  <c:v>2.0001000000000002</c:v>
                </c:pt>
                <c:pt idx="5701">
                  <c:v>1.0001</c:v>
                </c:pt>
                <c:pt idx="5702">
                  <c:v>1E-4</c:v>
                </c:pt>
                <c:pt idx="5703">
                  <c:v>2.0001000000000002</c:v>
                </c:pt>
                <c:pt idx="5704">
                  <c:v>1.0001</c:v>
                </c:pt>
                <c:pt idx="5705">
                  <c:v>1.0001</c:v>
                </c:pt>
                <c:pt idx="5706">
                  <c:v>1.0001</c:v>
                </c:pt>
                <c:pt idx="5707">
                  <c:v>1E-4</c:v>
                </c:pt>
                <c:pt idx="5708">
                  <c:v>1.0001</c:v>
                </c:pt>
                <c:pt idx="5709">
                  <c:v>1.0001</c:v>
                </c:pt>
                <c:pt idx="5710">
                  <c:v>11.0001</c:v>
                </c:pt>
                <c:pt idx="5711">
                  <c:v>28.0001</c:v>
                </c:pt>
                <c:pt idx="5712">
                  <c:v>36.000100000000003</c:v>
                </c:pt>
                <c:pt idx="5713">
                  <c:v>33.000100000000003</c:v>
                </c:pt>
                <c:pt idx="5714">
                  <c:v>37.000100000000003</c:v>
                </c:pt>
                <c:pt idx="5715">
                  <c:v>22.0001</c:v>
                </c:pt>
                <c:pt idx="5716">
                  <c:v>12.0001</c:v>
                </c:pt>
                <c:pt idx="5717">
                  <c:v>9.0000999999999998</c:v>
                </c:pt>
                <c:pt idx="5718">
                  <c:v>6.0000999999999998</c:v>
                </c:pt>
                <c:pt idx="5719">
                  <c:v>10.0001</c:v>
                </c:pt>
                <c:pt idx="5720">
                  <c:v>12.0001</c:v>
                </c:pt>
                <c:pt idx="5721">
                  <c:v>10.0001</c:v>
                </c:pt>
                <c:pt idx="5722">
                  <c:v>7.0000999999999998</c:v>
                </c:pt>
                <c:pt idx="5723">
                  <c:v>5.0000999999999998</c:v>
                </c:pt>
                <c:pt idx="5724">
                  <c:v>3.0001000000000002</c:v>
                </c:pt>
                <c:pt idx="5725">
                  <c:v>1.0001</c:v>
                </c:pt>
                <c:pt idx="5726">
                  <c:v>4.0000999999999998</c:v>
                </c:pt>
                <c:pt idx="5727">
                  <c:v>1E-4</c:v>
                </c:pt>
                <c:pt idx="5728">
                  <c:v>1E-4</c:v>
                </c:pt>
                <c:pt idx="5729">
                  <c:v>1.0001</c:v>
                </c:pt>
                <c:pt idx="5730">
                  <c:v>1.0001</c:v>
                </c:pt>
                <c:pt idx="5731">
                  <c:v>2.0001000000000002</c:v>
                </c:pt>
                <c:pt idx="5732">
                  <c:v>1.0001</c:v>
                </c:pt>
                <c:pt idx="5733">
                  <c:v>1.0001</c:v>
                </c:pt>
                <c:pt idx="5734">
                  <c:v>1E-4</c:v>
                </c:pt>
                <c:pt idx="5735">
                  <c:v>1.0001</c:v>
                </c:pt>
                <c:pt idx="5736">
                  <c:v>3.0001000000000002</c:v>
                </c:pt>
                <c:pt idx="5737">
                  <c:v>3.0001000000000002</c:v>
                </c:pt>
                <c:pt idx="5738">
                  <c:v>1.0001</c:v>
                </c:pt>
                <c:pt idx="5739">
                  <c:v>1E-4</c:v>
                </c:pt>
                <c:pt idx="5740">
                  <c:v>1.0001</c:v>
                </c:pt>
                <c:pt idx="5741">
                  <c:v>1.0001</c:v>
                </c:pt>
                <c:pt idx="5742">
                  <c:v>1E-4</c:v>
                </c:pt>
                <c:pt idx="5743">
                  <c:v>1.0001</c:v>
                </c:pt>
                <c:pt idx="5744">
                  <c:v>2.0001000000000002</c:v>
                </c:pt>
                <c:pt idx="5745">
                  <c:v>1E-4</c:v>
                </c:pt>
                <c:pt idx="5746">
                  <c:v>1E-4</c:v>
                </c:pt>
                <c:pt idx="5747">
                  <c:v>1E-4</c:v>
                </c:pt>
                <c:pt idx="5748">
                  <c:v>1E-4</c:v>
                </c:pt>
                <c:pt idx="5749">
                  <c:v>1E-4</c:v>
                </c:pt>
                <c:pt idx="5750">
                  <c:v>1E-4</c:v>
                </c:pt>
                <c:pt idx="5751">
                  <c:v>1E-4</c:v>
                </c:pt>
                <c:pt idx="5752">
                  <c:v>3.0001000000000002</c:v>
                </c:pt>
                <c:pt idx="5753">
                  <c:v>1.0001</c:v>
                </c:pt>
                <c:pt idx="5754">
                  <c:v>1.0001</c:v>
                </c:pt>
                <c:pt idx="5755">
                  <c:v>1.0001</c:v>
                </c:pt>
                <c:pt idx="5756">
                  <c:v>2.0001000000000002</c:v>
                </c:pt>
                <c:pt idx="5757">
                  <c:v>1E-4</c:v>
                </c:pt>
                <c:pt idx="5758">
                  <c:v>1E-4</c:v>
                </c:pt>
                <c:pt idx="5759">
                  <c:v>2.0001000000000002</c:v>
                </c:pt>
                <c:pt idx="5760">
                  <c:v>1.0001</c:v>
                </c:pt>
                <c:pt idx="5761">
                  <c:v>1E-4</c:v>
                </c:pt>
                <c:pt idx="5762">
                  <c:v>2.0001000000000002</c:v>
                </c:pt>
                <c:pt idx="5763">
                  <c:v>1E-4</c:v>
                </c:pt>
                <c:pt idx="5764">
                  <c:v>1.0001</c:v>
                </c:pt>
                <c:pt idx="5765">
                  <c:v>1.0001</c:v>
                </c:pt>
                <c:pt idx="5766">
                  <c:v>1.0001</c:v>
                </c:pt>
                <c:pt idx="5767">
                  <c:v>1E-4</c:v>
                </c:pt>
                <c:pt idx="5768">
                  <c:v>1E-4</c:v>
                </c:pt>
                <c:pt idx="5769">
                  <c:v>2.0001000000000002</c:v>
                </c:pt>
                <c:pt idx="5770">
                  <c:v>1E-4</c:v>
                </c:pt>
                <c:pt idx="5771">
                  <c:v>1E-4</c:v>
                </c:pt>
                <c:pt idx="5772">
                  <c:v>1E-4</c:v>
                </c:pt>
                <c:pt idx="5773">
                  <c:v>1E-4</c:v>
                </c:pt>
                <c:pt idx="5774">
                  <c:v>5.0000999999999998</c:v>
                </c:pt>
                <c:pt idx="5775">
                  <c:v>13.0001</c:v>
                </c:pt>
                <c:pt idx="5776">
                  <c:v>17.0001</c:v>
                </c:pt>
                <c:pt idx="5777">
                  <c:v>22.0001</c:v>
                </c:pt>
                <c:pt idx="5778">
                  <c:v>20.0001</c:v>
                </c:pt>
                <c:pt idx="5779">
                  <c:v>18.0001</c:v>
                </c:pt>
                <c:pt idx="5780">
                  <c:v>7.0000999999999998</c:v>
                </c:pt>
                <c:pt idx="5781">
                  <c:v>10.0001</c:v>
                </c:pt>
                <c:pt idx="5782">
                  <c:v>6.0000999999999998</c:v>
                </c:pt>
                <c:pt idx="5783">
                  <c:v>2.0001000000000002</c:v>
                </c:pt>
                <c:pt idx="5784">
                  <c:v>3.0001000000000002</c:v>
                </c:pt>
                <c:pt idx="5785">
                  <c:v>1.0001</c:v>
                </c:pt>
                <c:pt idx="5786">
                  <c:v>2.0001000000000002</c:v>
                </c:pt>
                <c:pt idx="5787">
                  <c:v>1.0001</c:v>
                </c:pt>
                <c:pt idx="5788">
                  <c:v>1E-4</c:v>
                </c:pt>
                <c:pt idx="5789">
                  <c:v>1E-4</c:v>
                </c:pt>
                <c:pt idx="5790">
                  <c:v>1E-4</c:v>
                </c:pt>
                <c:pt idx="5791">
                  <c:v>1E-4</c:v>
                </c:pt>
                <c:pt idx="5792">
                  <c:v>2.0001000000000002</c:v>
                </c:pt>
                <c:pt idx="5793">
                  <c:v>1.0001</c:v>
                </c:pt>
                <c:pt idx="5794">
                  <c:v>1E-4</c:v>
                </c:pt>
                <c:pt idx="5795">
                  <c:v>1.0001</c:v>
                </c:pt>
                <c:pt idx="5796">
                  <c:v>1E-4</c:v>
                </c:pt>
                <c:pt idx="5797">
                  <c:v>1E-4</c:v>
                </c:pt>
                <c:pt idx="5798">
                  <c:v>1.0001</c:v>
                </c:pt>
                <c:pt idx="5799">
                  <c:v>1E-4</c:v>
                </c:pt>
                <c:pt idx="5800">
                  <c:v>1E-4</c:v>
                </c:pt>
                <c:pt idx="5801">
                  <c:v>1.0001</c:v>
                </c:pt>
                <c:pt idx="5802">
                  <c:v>2.0001000000000002</c:v>
                </c:pt>
                <c:pt idx="5803">
                  <c:v>1.0001</c:v>
                </c:pt>
                <c:pt idx="5804">
                  <c:v>1E-4</c:v>
                </c:pt>
                <c:pt idx="5805">
                  <c:v>1E-4</c:v>
                </c:pt>
                <c:pt idx="5806">
                  <c:v>1E-4</c:v>
                </c:pt>
                <c:pt idx="5807">
                  <c:v>1.0001</c:v>
                </c:pt>
                <c:pt idx="5808">
                  <c:v>1E-4</c:v>
                </c:pt>
                <c:pt idx="5809">
                  <c:v>1E-4</c:v>
                </c:pt>
                <c:pt idx="5810">
                  <c:v>1.0001</c:v>
                </c:pt>
                <c:pt idx="5811">
                  <c:v>1E-4</c:v>
                </c:pt>
                <c:pt idx="5812">
                  <c:v>1E-4</c:v>
                </c:pt>
                <c:pt idx="5813">
                  <c:v>1E-4</c:v>
                </c:pt>
                <c:pt idx="5814">
                  <c:v>1.0001</c:v>
                </c:pt>
                <c:pt idx="5815">
                  <c:v>1E-4</c:v>
                </c:pt>
                <c:pt idx="5816">
                  <c:v>1.0001</c:v>
                </c:pt>
                <c:pt idx="5817">
                  <c:v>1E-4</c:v>
                </c:pt>
                <c:pt idx="5818">
                  <c:v>1E-4</c:v>
                </c:pt>
                <c:pt idx="5819">
                  <c:v>1E-4</c:v>
                </c:pt>
                <c:pt idx="5820">
                  <c:v>1E-4</c:v>
                </c:pt>
                <c:pt idx="5821">
                  <c:v>1E-4</c:v>
                </c:pt>
                <c:pt idx="5822">
                  <c:v>1E-4</c:v>
                </c:pt>
                <c:pt idx="5823">
                  <c:v>2.0001000000000002</c:v>
                </c:pt>
                <c:pt idx="5824">
                  <c:v>1.0001</c:v>
                </c:pt>
                <c:pt idx="5825">
                  <c:v>1E-4</c:v>
                </c:pt>
                <c:pt idx="5826">
                  <c:v>1E-4</c:v>
                </c:pt>
                <c:pt idx="5827">
                  <c:v>2.0001000000000002</c:v>
                </c:pt>
                <c:pt idx="5828">
                  <c:v>1.0001</c:v>
                </c:pt>
                <c:pt idx="5829">
                  <c:v>1.0001</c:v>
                </c:pt>
                <c:pt idx="5830">
                  <c:v>1E-4</c:v>
                </c:pt>
                <c:pt idx="5831">
                  <c:v>1E-4</c:v>
                </c:pt>
                <c:pt idx="5832">
                  <c:v>1.0001</c:v>
                </c:pt>
                <c:pt idx="5833">
                  <c:v>1E-4</c:v>
                </c:pt>
                <c:pt idx="5834">
                  <c:v>1E-4</c:v>
                </c:pt>
                <c:pt idx="5835">
                  <c:v>1.0001</c:v>
                </c:pt>
                <c:pt idx="5836">
                  <c:v>4.0000999999999998</c:v>
                </c:pt>
                <c:pt idx="5837">
                  <c:v>35.000100000000003</c:v>
                </c:pt>
                <c:pt idx="5838">
                  <c:v>55.000100000000003</c:v>
                </c:pt>
                <c:pt idx="5839">
                  <c:v>67.000100000000003</c:v>
                </c:pt>
                <c:pt idx="5840">
                  <c:v>56.000100000000003</c:v>
                </c:pt>
                <c:pt idx="5841">
                  <c:v>48.000100000000003</c:v>
                </c:pt>
                <c:pt idx="5842">
                  <c:v>42.000100000000003</c:v>
                </c:pt>
                <c:pt idx="5843">
                  <c:v>28.0001</c:v>
                </c:pt>
                <c:pt idx="5844">
                  <c:v>13.0001</c:v>
                </c:pt>
                <c:pt idx="5845">
                  <c:v>5.0000999999999998</c:v>
                </c:pt>
                <c:pt idx="5846">
                  <c:v>4.0000999999999998</c:v>
                </c:pt>
                <c:pt idx="5847">
                  <c:v>3.0001000000000002</c:v>
                </c:pt>
                <c:pt idx="5848">
                  <c:v>5.0000999999999998</c:v>
                </c:pt>
                <c:pt idx="5849">
                  <c:v>1.0001</c:v>
                </c:pt>
                <c:pt idx="5850">
                  <c:v>1E-4</c:v>
                </c:pt>
                <c:pt idx="5851">
                  <c:v>3.0001000000000002</c:v>
                </c:pt>
                <c:pt idx="5852">
                  <c:v>3.0001000000000002</c:v>
                </c:pt>
                <c:pt idx="5853">
                  <c:v>1E-4</c:v>
                </c:pt>
                <c:pt idx="5854">
                  <c:v>1E-4</c:v>
                </c:pt>
                <c:pt idx="5855">
                  <c:v>2.0001000000000002</c:v>
                </c:pt>
                <c:pt idx="5856">
                  <c:v>1E-4</c:v>
                </c:pt>
                <c:pt idx="5857">
                  <c:v>1E-4</c:v>
                </c:pt>
                <c:pt idx="5858">
                  <c:v>1E-4</c:v>
                </c:pt>
                <c:pt idx="5859">
                  <c:v>1E-4</c:v>
                </c:pt>
                <c:pt idx="5860">
                  <c:v>1E-4</c:v>
                </c:pt>
                <c:pt idx="5861">
                  <c:v>1E-4</c:v>
                </c:pt>
                <c:pt idx="5862">
                  <c:v>1E-4</c:v>
                </c:pt>
                <c:pt idx="5863">
                  <c:v>1.0001</c:v>
                </c:pt>
                <c:pt idx="5864">
                  <c:v>1E-4</c:v>
                </c:pt>
                <c:pt idx="5865">
                  <c:v>1E-4</c:v>
                </c:pt>
                <c:pt idx="5866">
                  <c:v>1.0001</c:v>
                </c:pt>
                <c:pt idx="5867">
                  <c:v>1.0001</c:v>
                </c:pt>
                <c:pt idx="5868">
                  <c:v>2.0001000000000002</c:v>
                </c:pt>
                <c:pt idx="5869">
                  <c:v>1E-4</c:v>
                </c:pt>
                <c:pt idx="5870">
                  <c:v>1E-4</c:v>
                </c:pt>
                <c:pt idx="5871">
                  <c:v>1E-4</c:v>
                </c:pt>
                <c:pt idx="5872">
                  <c:v>1E-4</c:v>
                </c:pt>
                <c:pt idx="5873">
                  <c:v>1E-4</c:v>
                </c:pt>
                <c:pt idx="5874">
                  <c:v>1E-4</c:v>
                </c:pt>
                <c:pt idx="5875">
                  <c:v>1E-4</c:v>
                </c:pt>
                <c:pt idx="5876">
                  <c:v>1E-4</c:v>
                </c:pt>
                <c:pt idx="5877">
                  <c:v>1E-4</c:v>
                </c:pt>
                <c:pt idx="5878">
                  <c:v>1.0001</c:v>
                </c:pt>
                <c:pt idx="5879">
                  <c:v>1E-4</c:v>
                </c:pt>
                <c:pt idx="5880">
                  <c:v>1E-4</c:v>
                </c:pt>
                <c:pt idx="5881">
                  <c:v>2.0001000000000002</c:v>
                </c:pt>
                <c:pt idx="5882">
                  <c:v>2.0001000000000002</c:v>
                </c:pt>
                <c:pt idx="5883">
                  <c:v>1.0001</c:v>
                </c:pt>
                <c:pt idx="5884">
                  <c:v>1.0001</c:v>
                </c:pt>
                <c:pt idx="5885">
                  <c:v>1E-4</c:v>
                </c:pt>
                <c:pt idx="5886">
                  <c:v>2.0001000000000002</c:v>
                </c:pt>
                <c:pt idx="5887">
                  <c:v>1E-4</c:v>
                </c:pt>
                <c:pt idx="5888">
                  <c:v>1E-4</c:v>
                </c:pt>
                <c:pt idx="5889">
                  <c:v>1.0001</c:v>
                </c:pt>
                <c:pt idx="5890">
                  <c:v>2.0001000000000002</c:v>
                </c:pt>
                <c:pt idx="5891">
                  <c:v>1E-4</c:v>
                </c:pt>
                <c:pt idx="5892">
                  <c:v>1.0001</c:v>
                </c:pt>
                <c:pt idx="5893">
                  <c:v>1E-4</c:v>
                </c:pt>
                <c:pt idx="5894">
                  <c:v>1E-4</c:v>
                </c:pt>
                <c:pt idx="5895">
                  <c:v>1E-4</c:v>
                </c:pt>
                <c:pt idx="5896">
                  <c:v>1E-4</c:v>
                </c:pt>
                <c:pt idx="5897">
                  <c:v>1E-4</c:v>
                </c:pt>
                <c:pt idx="5898">
                  <c:v>1.0001</c:v>
                </c:pt>
                <c:pt idx="5899">
                  <c:v>12.0001</c:v>
                </c:pt>
                <c:pt idx="5900">
                  <c:v>95.000100000000003</c:v>
                </c:pt>
                <c:pt idx="5901">
                  <c:v>135.0001</c:v>
                </c:pt>
                <c:pt idx="5902">
                  <c:v>143.0001</c:v>
                </c:pt>
                <c:pt idx="5903">
                  <c:v>112.0001</c:v>
                </c:pt>
                <c:pt idx="5904">
                  <c:v>94.000100000000003</c:v>
                </c:pt>
                <c:pt idx="5905">
                  <c:v>51.000100000000003</c:v>
                </c:pt>
                <c:pt idx="5906">
                  <c:v>30.0001</c:v>
                </c:pt>
                <c:pt idx="5907">
                  <c:v>15.0001</c:v>
                </c:pt>
                <c:pt idx="5908">
                  <c:v>10.0001</c:v>
                </c:pt>
                <c:pt idx="5909">
                  <c:v>2.0001000000000002</c:v>
                </c:pt>
                <c:pt idx="5910">
                  <c:v>1.0001</c:v>
                </c:pt>
                <c:pt idx="5911">
                  <c:v>1.0001</c:v>
                </c:pt>
                <c:pt idx="5912">
                  <c:v>1.0001</c:v>
                </c:pt>
                <c:pt idx="5913">
                  <c:v>1E-4</c:v>
                </c:pt>
                <c:pt idx="5914">
                  <c:v>1E-4</c:v>
                </c:pt>
                <c:pt idx="5915">
                  <c:v>1E-4</c:v>
                </c:pt>
                <c:pt idx="5916">
                  <c:v>1E-4</c:v>
                </c:pt>
                <c:pt idx="5917">
                  <c:v>1.0001</c:v>
                </c:pt>
                <c:pt idx="5918">
                  <c:v>4.0000999999999998</c:v>
                </c:pt>
                <c:pt idx="5919">
                  <c:v>1E-4</c:v>
                </c:pt>
                <c:pt idx="5920">
                  <c:v>1.0001</c:v>
                </c:pt>
                <c:pt idx="5921">
                  <c:v>1.0001</c:v>
                </c:pt>
                <c:pt idx="5922">
                  <c:v>1E-4</c:v>
                </c:pt>
                <c:pt idx="5923">
                  <c:v>2.0001000000000002</c:v>
                </c:pt>
                <c:pt idx="5924">
                  <c:v>1E-4</c:v>
                </c:pt>
                <c:pt idx="5925">
                  <c:v>1.0001</c:v>
                </c:pt>
                <c:pt idx="5926">
                  <c:v>1E-4</c:v>
                </c:pt>
                <c:pt idx="5927">
                  <c:v>1.0001</c:v>
                </c:pt>
                <c:pt idx="5928">
                  <c:v>1.0001</c:v>
                </c:pt>
                <c:pt idx="5929">
                  <c:v>1.0001</c:v>
                </c:pt>
                <c:pt idx="5930">
                  <c:v>1E-4</c:v>
                </c:pt>
                <c:pt idx="5931">
                  <c:v>1.0001</c:v>
                </c:pt>
                <c:pt idx="5932">
                  <c:v>1E-4</c:v>
                </c:pt>
                <c:pt idx="5933">
                  <c:v>1E-4</c:v>
                </c:pt>
                <c:pt idx="5934">
                  <c:v>1E-4</c:v>
                </c:pt>
                <c:pt idx="5935">
                  <c:v>2.0001000000000002</c:v>
                </c:pt>
                <c:pt idx="5936">
                  <c:v>1E-4</c:v>
                </c:pt>
                <c:pt idx="5937">
                  <c:v>1E-4</c:v>
                </c:pt>
                <c:pt idx="5938">
                  <c:v>2.0001000000000002</c:v>
                </c:pt>
                <c:pt idx="5939">
                  <c:v>1.0001</c:v>
                </c:pt>
                <c:pt idx="5940">
                  <c:v>1E-4</c:v>
                </c:pt>
                <c:pt idx="5941">
                  <c:v>1.0001</c:v>
                </c:pt>
                <c:pt idx="5942">
                  <c:v>1E-4</c:v>
                </c:pt>
                <c:pt idx="5943">
                  <c:v>1.0001</c:v>
                </c:pt>
                <c:pt idx="5944">
                  <c:v>2.0001000000000002</c:v>
                </c:pt>
                <c:pt idx="5945">
                  <c:v>1.0001</c:v>
                </c:pt>
                <c:pt idx="5946">
                  <c:v>1.0001</c:v>
                </c:pt>
                <c:pt idx="5947">
                  <c:v>1.0001</c:v>
                </c:pt>
                <c:pt idx="5948">
                  <c:v>1E-4</c:v>
                </c:pt>
                <c:pt idx="5949">
                  <c:v>1E-4</c:v>
                </c:pt>
                <c:pt idx="5950">
                  <c:v>1E-4</c:v>
                </c:pt>
                <c:pt idx="5951">
                  <c:v>2.0001000000000002</c:v>
                </c:pt>
                <c:pt idx="5952">
                  <c:v>2.0001000000000002</c:v>
                </c:pt>
                <c:pt idx="5953">
                  <c:v>1.0001</c:v>
                </c:pt>
                <c:pt idx="5954">
                  <c:v>1E-4</c:v>
                </c:pt>
                <c:pt idx="5955">
                  <c:v>1E-4</c:v>
                </c:pt>
                <c:pt idx="5956">
                  <c:v>1E-4</c:v>
                </c:pt>
                <c:pt idx="5957">
                  <c:v>1E-4</c:v>
                </c:pt>
                <c:pt idx="5958">
                  <c:v>1.0001</c:v>
                </c:pt>
                <c:pt idx="5959">
                  <c:v>2.0001000000000002</c:v>
                </c:pt>
                <c:pt idx="5960">
                  <c:v>35.000100000000003</c:v>
                </c:pt>
                <c:pt idx="5961">
                  <c:v>974.00009999999997</c:v>
                </c:pt>
                <c:pt idx="5962">
                  <c:v>1428.0001</c:v>
                </c:pt>
                <c:pt idx="5963">
                  <c:v>1095.0001</c:v>
                </c:pt>
                <c:pt idx="5964">
                  <c:v>983.00009999999997</c:v>
                </c:pt>
                <c:pt idx="5965">
                  <c:v>866.00009999999997</c:v>
                </c:pt>
                <c:pt idx="5966">
                  <c:v>502.00009999999997</c:v>
                </c:pt>
                <c:pt idx="5967">
                  <c:v>280.00009999999997</c:v>
                </c:pt>
                <c:pt idx="5968">
                  <c:v>183.0001</c:v>
                </c:pt>
                <c:pt idx="5969">
                  <c:v>101.0001</c:v>
                </c:pt>
                <c:pt idx="5970">
                  <c:v>24.0001</c:v>
                </c:pt>
                <c:pt idx="5971">
                  <c:v>10.0001</c:v>
                </c:pt>
                <c:pt idx="5972">
                  <c:v>2.0001000000000002</c:v>
                </c:pt>
                <c:pt idx="5973">
                  <c:v>4.0000999999999998</c:v>
                </c:pt>
                <c:pt idx="5974">
                  <c:v>2.0001000000000002</c:v>
                </c:pt>
                <c:pt idx="5975">
                  <c:v>2.0001000000000002</c:v>
                </c:pt>
                <c:pt idx="5976">
                  <c:v>1E-4</c:v>
                </c:pt>
                <c:pt idx="5977">
                  <c:v>1.0001</c:v>
                </c:pt>
                <c:pt idx="5978">
                  <c:v>1.0001</c:v>
                </c:pt>
                <c:pt idx="5979">
                  <c:v>1.0001</c:v>
                </c:pt>
                <c:pt idx="5980">
                  <c:v>2.0001000000000002</c:v>
                </c:pt>
                <c:pt idx="5981">
                  <c:v>2.0001000000000002</c:v>
                </c:pt>
                <c:pt idx="5982">
                  <c:v>1E-4</c:v>
                </c:pt>
                <c:pt idx="5983">
                  <c:v>1.0001</c:v>
                </c:pt>
                <c:pt idx="5984">
                  <c:v>1.0001</c:v>
                </c:pt>
                <c:pt idx="5985">
                  <c:v>1.0001</c:v>
                </c:pt>
                <c:pt idx="5986">
                  <c:v>2.0001000000000002</c:v>
                </c:pt>
                <c:pt idx="5987">
                  <c:v>2.0001000000000002</c:v>
                </c:pt>
                <c:pt idx="5988">
                  <c:v>1.0001</c:v>
                </c:pt>
                <c:pt idx="5989">
                  <c:v>1E-4</c:v>
                </c:pt>
                <c:pt idx="5990">
                  <c:v>1.0001</c:v>
                </c:pt>
                <c:pt idx="5991">
                  <c:v>2.0001000000000002</c:v>
                </c:pt>
                <c:pt idx="5992">
                  <c:v>1.0001</c:v>
                </c:pt>
                <c:pt idx="5993">
                  <c:v>1.0001</c:v>
                </c:pt>
                <c:pt idx="5994">
                  <c:v>3.0001000000000002</c:v>
                </c:pt>
                <c:pt idx="5995">
                  <c:v>1.0001</c:v>
                </c:pt>
                <c:pt idx="5996">
                  <c:v>2.0001000000000002</c:v>
                </c:pt>
                <c:pt idx="5997">
                  <c:v>3.0001000000000002</c:v>
                </c:pt>
                <c:pt idx="5998">
                  <c:v>1E-4</c:v>
                </c:pt>
                <c:pt idx="5999">
                  <c:v>2.0001000000000002</c:v>
                </c:pt>
                <c:pt idx="6000">
                  <c:v>1.0001</c:v>
                </c:pt>
                <c:pt idx="6001">
                  <c:v>2.0001000000000002</c:v>
                </c:pt>
                <c:pt idx="6002">
                  <c:v>1.0001</c:v>
                </c:pt>
                <c:pt idx="6003">
                  <c:v>1E-4</c:v>
                </c:pt>
                <c:pt idx="6004">
                  <c:v>1.0001</c:v>
                </c:pt>
                <c:pt idx="6005">
                  <c:v>4.0000999999999998</c:v>
                </c:pt>
                <c:pt idx="6006">
                  <c:v>1.0001</c:v>
                </c:pt>
                <c:pt idx="6007">
                  <c:v>1E-4</c:v>
                </c:pt>
                <c:pt idx="6008">
                  <c:v>1E-4</c:v>
                </c:pt>
                <c:pt idx="6009">
                  <c:v>1.0001</c:v>
                </c:pt>
                <c:pt idx="6010">
                  <c:v>1.0001</c:v>
                </c:pt>
                <c:pt idx="6011">
                  <c:v>4.0000999999999998</c:v>
                </c:pt>
                <c:pt idx="6012">
                  <c:v>2.0001000000000002</c:v>
                </c:pt>
                <c:pt idx="6013">
                  <c:v>4.0000999999999998</c:v>
                </c:pt>
                <c:pt idx="6014">
                  <c:v>1.0001</c:v>
                </c:pt>
                <c:pt idx="6015">
                  <c:v>1E-4</c:v>
                </c:pt>
                <c:pt idx="6016">
                  <c:v>2.0001000000000002</c:v>
                </c:pt>
                <c:pt idx="6017">
                  <c:v>1E-4</c:v>
                </c:pt>
                <c:pt idx="6018">
                  <c:v>1.0001</c:v>
                </c:pt>
                <c:pt idx="6019">
                  <c:v>1.0001</c:v>
                </c:pt>
                <c:pt idx="6020">
                  <c:v>3.0001000000000002</c:v>
                </c:pt>
                <c:pt idx="6021">
                  <c:v>32.000100000000003</c:v>
                </c:pt>
                <c:pt idx="6022">
                  <c:v>752.00009999999997</c:v>
                </c:pt>
                <c:pt idx="6023">
                  <c:v>1581.0001</c:v>
                </c:pt>
                <c:pt idx="6024">
                  <c:v>1316.0001</c:v>
                </c:pt>
                <c:pt idx="6025">
                  <c:v>1109.0001</c:v>
                </c:pt>
                <c:pt idx="6026">
                  <c:v>970.00009999999997</c:v>
                </c:pt>
                <c:pt idx="6027">
                  <c:v>609.00009999999997</c:v>
                </c:pt>
                <c:pt idx="6028">
                  <c:v>389.00009999999997</c:v>
                </c:pt>
                <c:pt idx="6029">
                  <c:v>232.0001</c:v>
                </c:pt>
                <c:pt idx="6030">
                  <c:v>142.0001</c:v>
                </c:pt>
                <c:pt idx="6031">
                  <c:v>69.000100000000003</c:v>
                </c:pt>
                <c:pt idx="6032">
                  <c:v>18.0001</c:v>
                </c:pt>
                <c:pt idx="6033">
                  <c:v>6.0000999999999998</c:v>
                </c:pt>
                <c:pt idx="6034">
                  <c:v>8.0000999999999998</c:v>
                </c:pt>
                <c:pt idx="6035">
                  <c:v>3.0001000000000002</c:v>
                </c:pt>
                <c:pt idx="6036">
                  <c:v>1E-4</c:v>
                </c:pt>
                <c:pt idx="6037">
                  <c:v>1E-4</c:v>
                </c:pt>
                <c:pt idx="6038">
                  <c:v>4.0000999999999998</c:v>
                </c:pt>
                <c:pt idx="6039">
                  <c:v>3.0001000000000002</c:v>
                </c:pt>
                <c:pt idx="6040">
                  <c:v>2.0001000000000002</c:v>
                </c:pt>
                <c:pt idx="6041">
                  <c:v>1.0001</c:v>
                </c:pt>
                <c:pt idx="6042">
                  <c:v>2.0001000000000002</c:v>
                </c:pt>
                <c:pt idx="6043">
                  <c:v>1E-4</c:v>
                </c:pt>
                <c:pt idx="6044">
                  <c:v>2.0001000000000002</c:v>
                </c:pt>
                <c:pt idx="6045">
                  <c:v>2.0001000000000002</c:v>
                </c:pt>
                <c:pt idx="6046">
                  <c:v>5.0000999999999998</c:v>
                </c:pt>
                <c:pt idx="6047">
                  <c:v>3.0001000000000002</c:v>
                </c:pt>
                <c:pt idx="6048">
                  <c:v>1.0001</c:v>
                </c:pt>
                <c:pt idx="6049">
                  <c:v>1E-4</c:v>
                </c:pt>
                <c:pt idx="6050">
                  <c:v>1E-4</c:v>
                </c:pt>
                <c:pt idx="6051">
                  <c:v>1.0001</c:v>
                </c:pt>
                <c:pt idx="6052">
                  <c:v>3.0001000000000002</c:v>
                </c:pt>
                <c:pt idx="6053">
                  <c:v>1E-4</c:v>
                </c:pt>
                <c:pt idx="6054">
                  <c:v>3.0001000000000002</c:v>
                </c:pt>
                <c:pt idx="6055">
                  <c:v>1E-4</c:v>
                </c:pt>
                <c:pt idx="6056">
                  <c:v>1E-4</c:v>
                </c:pt>
                <c:pt idx="6057">
                  <c:v>1E-4</c:v>
                </c:pt>
                <c:pt idx="6058">
                  <c:v>5.0000999999999998</c:v>
                </c:pt>
                <c:pt idx="6059">
                  <c:v>2.0001000000000002</c:v>
                </c:pt>
                <c:pt idx="6060">
                  <c:v>2.0001000000000002</c:v>
                </c:pt>
                <c:pt idx="6061">
                  <c:v>1.0001</c:v>
                </c:pt>
                <c:pt idx="6062">
                  <c:v>1.0001</c:v>
                </c:pt>
                <c:pt idx="6063">
                  <c:v>3.0001000000000002</c:v>
                </c:pt>
                <c:pt idx="6064">
                  <c:v>2.0001000000000002</c:v>
                </c:pt>
                <c:pt idx="6065">
                  <c:v>1.0001</c:v>
                </c:pt>
                <c:pt idx="6066">
                  <c:v>3.0001000000000002</c:v>
                </c:pt>
                <c:pt idx="6067">
                  <c:v>2.0001000000000002</c:v>
                </c:pt>
                <c:pt idx="6068">
                  <c:v>3.0001000000000002</c:v>
                </c:pt>
                <c:pt idx="6069">
                  <c:v>2.0001000000000002</c:v>
                </c:pt>
                <c:pt idx="6070">
                  <c:v>5.0000999999999998</c:v>
                </c:pt>
                <c:pt idx="6071">
                  <c:v>5.0000999999999998</c:v>
                </c:pt>
                <c:pt idx="6072">
                  <c:v>3.0001000000000002</c:v>
                </c:pt>
                <c:pt idx="6073">
                  <c:v>2.0001000000000002</c:v>
                </c:pt>
                <c:pt idx="6074">
                  <c:v>5.0000999999999998</c:v>
                </c:pt>
                <c:pt idx="6075">
                  <c:v>4.0000999999999998</c:v>
                </c:pt>
                <c:pt idx="6076">
                  <c:v>1.0001</c:v>
                </c:pt>
                <c:pt idx="6077">
                  <c:v>3.0001000000000002</c:v>
                </c:pt>
                <c:pt idx="6078">
                  <c:v>2.0001000000000002</c:v>
                </c:pt>
                <c:pt idx="6079">
                  <c:v>6.0000999999999998</c:v>
                </c:pt>
                <c:pt idx="6080">
                  <c:v>4.0000999999999998</c:v>
                </c:pt>
                <c:pt idx="6081">
                  <c:v>23.0001</c:v>
                </c:pt>
                <c:pt idx="6082">
                  <c:v>1948.0001</c:v>
                </c:pt>
                <c:pt idx="6083">
                  <c:v>12589.000099999999</c:v>
                </c:pt>
                <c:pt idx="6084">
                  <c:v>10633.000099999999</c:v>
                </c:pt>
                <c:pt idx="6085">
                  <c:v>8153.0001000000002</c:v>
                </c:pt>
                <c:pt idx="6086">
                  <c:v>7838.0001000000002</c:v>
                </c:pt>
                <c:pt idx="6087">
                  <c:v>5378.0001000000002</c:v>
                </c:pt>
                <c:pt idx="6088">
                  <c:v>3088.0001000000002</c:v>
                </c:pt>
                <c:pt idx="6089">
                  <c:v>1863.0001</c:v>
                </c:pt>
                <c:pt idx="6090">
                  <c:v>1188.0001</c:v>
                </c:pt>
                <c:pt idx="6091">
                  <c:v>613.00009999999997</c:v>
                </c:pt>
                <c:pt idx="6092">
                  <c:v>110.0001</c:v>
                </c:pt>
                <c:pt idx="6093">
                  <c:v>25.0001</c:v>
                </c:pt>
                <c:pt idx="6094">
                  <c:v>23.0001</c:v>
                </c:pt>
                <c:pt idx="6095">
                  <c:v>15.0001</c:v>
                </c:pt>
                <c:pt idx="6096">
                  <c:v>8.0000999999999998</c:v>
                </c:pt>
                <c:pt idx="6097">
                  <c:v>12.0001</c:v>
                </c:pt>
                <c:pt idx="6098">
                  <c:v>4.0000999999999998</c:v>
                </c:pt>
                <c:pt idx="6099">
                  <c:v>5.0000999999999998</c:v>
                </c:pt>
                <c:pt idx="6100">
                  <c:v>5.0000999999999998</c:v>
                </c:pt>
                <c:pt idx="6101">
                  <c:v>3.0001000000000002</c:v>
                </c:pt>
                <c:pt idx="6102">
                  <c:v>9.0000999999999998</c:v>
                </c:pt>
                <c:pt idx="6103">
                  <c:v>4.0000999999999998</c:v>
                </c:pt>
                <c:pt idx="6104">
                  <c:v>5.0000999999999998</c:v>
                </c:pt>
                <c:pt idx="6105">
                  <c:v>2.0001000000000002</c:v>
                </c:pt>
                <c:pt idx="6106">
                  <c:v>5.0000999999999998</c:v>
                </c:pt>
                <c:pt idx="6107">
                  <c:v>3.0001000000000002</c:v>
                </c:pt>
                <c:pt idx="6108">
                  <c:v>3.0001000000000002</c:v>
                </c:pt>
                <c:pt idx="6109">
                  <c:v>4.0000999999999998</c:v>
                </c:pt>
                <c:pt idx="6110">
                  <c:v>2.0001000000000002</c:v>
                </c:pt>
                <c:pt idx="6111">
                  <c:v>7.0000999999999998</c:v>
                </c:pt>
                <c:pt idx="6112">
                  <c:v>3.0001000000000002</c:v>
                </c:pt>
                <c:pt idx="6113">
                  <c:v>3.0001000000000002</c:v>
                </c:pt>
                <c:pt idx="6114">
                  <c:v>1E-4</c:v>
                </c:pt>
                <c:pt idx="6115">
                  <c:v>6.0000999999999998</c:v>
                </c:pt>
                <c:pt idx="6116">
                  <c:v>6.0000999999999998</c:v>
                </c:pt>
                <c:pt idx="6117">
                  <c:v>1.0001</c:v>
                </c:pt>
                <c:pt idx="6118">
                  <c:v>2.0001000000000002</c:v>
                </c:pt>
                <c:pt idx="6119">
                  <c:v>3.0001000000000002</c:v>
                </c:pt>
                <c:pt idx="6120">
                  <c:v>7.0000999999999998</c:v>
                </c:pt>
                <c:pt idx="6121">
                  <c:v>2.0001000000000002</c:v>
                </c:pt>
                <c:pt idx="6122">
                  <c:v>4.0000999999999998</c:v>
                </c:pt>
                <c:pt idx="6123">
                  <c:v>4.0000999999999998</c:v>
                </c:pt>
                <c:pt idx="6124">
                  <c:v>3.0001000000000002</c:v>
                </c:pt>
                <c:pt idx="6125">
                  <c:v>3.0001000000000002</c:v>
                </c:pt>
                <c:pt idx="6126">
                  <c:v>1.0001</c:v>
                </c:pt>
                <c:pt idx="6127">
                  <c:v>6.0000999999999998</c:v>
                </c:pt>
                <c:pt idx="6128">
                  <c:v>4.0000999999999998</c:v>
                </c:pt>
                <c:pt idx="6129">
                  <c:v>1.0001</c:v>
                </c:pt>
                <c:pt idx="6130">
                  <c:v>1.0001</c:v>
                </c:pt>
                <c:pt idx="6131">
                  <c:v>3.0001000000000002</c:v>
                </c:pt>
                <c:pt idx="6132">
                  <c:v>4.0000999999999998</c:v>
                </c:pt>
                <c:pt idx="6133">
                  <c:v>3.0001000000000002</c:v>
                </c:pt>
                <c:pt idx="6134">
                  <c:v>4.0000999999999998</c:v>
                </c:pt>
                <c:pt idx="6135">
                  <c:v>3.0001000000000002</c:v>
                </c:pt>
                <c:pt idx="6136">
                  <c:v>4.0000999999999998</c:v>
                </c:pt>
                <c:pt idx="6137">
                  <c:v>3.0001000000000002</c:v>
                </c:pt>
                <c:pt idx="6138">
                  <c:v>3.0001000000000002</c:v>
                </c:pt>
                <c:pt idx="6139">
                  <c:v>2.0001000000000002</c:v>
                </c:pt>
                <c:pt idx="6140">
                  <c:v>3.0001000000000002</c:v>
                </c:pt>
                <c:pt idx="6141">
                  <c:v>3.0001000000000002</c:v>
                </c:pt>
                <c:pt idx="6142">
                  <c:v>62.000100000000003</c:v>
                </c:pt>
                <c:pt idx="6143">
                  <c:v>1601.0001</c:v>
                </c:pt>
                <c:pt idx="6144">
                  <c:v>3799.0001000000002</c:v>
                </c:pt>
                <c:pt idx="6145">
                  <c:v>2783.0001000000002</c:v>
                </c:pt>
                <c:pt idx="6146">
                  <c:v>2537.0001000000002</c:v>
                </c:pt>
                <c:pt idx="6147">
                  <c:v>2206.0001000000002</c:v>
                </c:pt>
                <c:pt idx="6148">
                  <c:v>1316.0001</c:v>
                </c:pt>
                <c:pt idx="6149">
                  <c:v>733.00009999999997</c:v>
                </c:pt>
                <c:pt idx="6150">
                  <c:v>475.00009999999997</c:v>
                </c:pt>
                <c:pt idx="6151">
                  <c:v>269.00009999999997</c:v>
                </c:pt>
                <c:pt idx="6152">
                  <c:v>133.0001</c:v>
                </c:pt>
                <c:pt idx="6153">
                  <c:v>32.000100000000003</c:v>
                </c:pt>
                <c:pt idx="6154">
                  <c:v>11.0001</c:v>
                </c:pt>
                <c:pt idx="6155">
                  <c:v>7.0000999999999998</c:v>
                </c:pt>
                <c:pt idx="6156">
                  <c:v>7.0000999999999998</c:v>
                </c:pt>
                <c:pt idx="6157">
                  <c:v>3.0001000000000002</c:v>
                </c:pt>
                <c:pt idx="6158">
                  <c:v>3.0001000000000002</c:v>
                </c:pt>
                <c:pt idx="6159">
                  <c:v>2.0001000000000002</c:v>
                </c:pt>
                <c:pt idx="6160">
                  <c:v>5.0000999999999998</c:v>
                </c:pt>
                <c:pt idx="6161">
                  <c:v>2.0001000000000002</c:v>
                </c:pt>
                <c:pt idx="6162">
                  <c:v>1.0001</c:v>
                </c:pt>
                <c:pt idx="6163">
                  <c:v>2.0001000000000002</c:v>
                </c:pt>
                <c:pt idx="6164">
                  <c:v>8.0000999999999998</c:v>
                </c:pt>
                <c:pt idx="6165">
                  <c:v>6.0000999999999998</c:v>
                </c:pt>
                <c:pt idx="6166">
                  <c:v>4.0000999999999998</c:v>
                </c:pt>
                <c:pt idx="6167">
                  <c:v>3.0001000000000002</c:v>
                </c:pt>
                <c:pt idx="6168">
                  <c:v>6.0000999999999998</c:v>
                </c:pt>
                <c:pt idx="6169">
                  <c:v>3.0001000000000002</c:v>
                </c:pt>
                <c:pt idx="6170">
                  <c:v>2.0001000000000002</c:v>
                </c:pt>
                <c:pt idx="6171">
                  <c:v>4.0000999999999998</c:v>
                </c:pt>
                <c:pt idx="6172">
                  <c:v>1E-4</c:v>
                </c:pt>
                <c:pt idx="6173">
                  <c:v>4.0000999999999998</c:v>
                </c:pt>
                <c:pt idx="6174">
                  <c:v>3.0001000000000002</c:v>
                </c:pt>
                <c:pt idx="6175">
                  <c:v>3.0001000000000002</c:v>
                </c:pt>
                <c:pt idx="6176">
                  <c:v>6.0000999999999998</c:v>
                </c:pt>
                <c:pt idx="6177">
                  <c:v>3.0001000000000002</c:v>
                </c:pt>
                <c:pt idx="6178">
                  <c:v>3.0001000000000002</c:v>
                </c:pt>
                <c:pt idx="6179">
                  <c:v>4.0000999999999998</c:v>
                </c:pt>
                <c:pt idx="6180">
                  <c:v>4.0000999999999998</c:v>
                </c:pt>
                <c:pt idx="6181">
                  <c:v>6.0000999999999998</c:v>
                </c:pt>
                <c:pt idx="6182">
                  <c:v>2.0001000000000002</c:v>
                </c:pt>
                <c:pt idx="6183">
                  <c:v>6.0000999999999998</c:v>
                </c:pt>
                <c:pt idx="6184">
                  <c:v>3.0001000000000002</c:v>
                </c:pt>
                <c:pt idx="6185">
                  <c:v>6.0000999999999998</c:v>
                </c:pt>
                <c:pt idx="6186">
                  <c:v>5.0000999999999998</c:v>
                </c:pt>
                <c:pt idx="6187">
                  <c:v>3.0001000000000002</c:v>
                </c:pt>
                <c:pt idx="6188">
                  <c:v>3.0001000000000002</c:v>
                </c:pt>
                <c:pt idx="6189">
                  <c:v>3.0001000000000002</c:v>
                </c:pt>
                <c:pt idx="6190">
                  <c:v>3.0001000000000002</c:v>
                </c:pt>
                <c:pt idx="6191">
                  <c:v>5.0000999999999998</c:v>
                </c:pt>
                <c:pt idx="6192">
                  <c:v>4.0000999999999998</c:v>
                </c:pt>
                <c:pt idx="6193">
                  <c:v>1.0001</c:v>
                </c:pt>
                <c:pt idx="6194">
                  <c:v>4.0000999999999998</c:v>
                </c:pt>
                <c:pt idx="6195">
                  <c:v>4.0000999999999998</c:v>
                </c:pt>
                <c:pt idx="6196">
                  <c:v>2.0001000000000002</c:v>
                </c:pt>
                <c:pt idx="6197">
                  <c:v>1.0001</c:v>
                </c:pt>
                <c:pt idx="6198">
                  <c:v>8.0000999999999998</c:v>
                </c:pt>
                <c:pt idx="6199">
                  <c:v>5.0000999999999998</c:v>
                </c:pt>
                <c:pt idx="6200">
                  <c:v>6.0000999999999998</c:v>
                </c:pt>
                <c:pt idx="6201">
                  <c:v>7.0000999999999998</c:v>
                </c:pt>
                <c:pt idx="6202">
                  <c:v>225.0001</c:v>
                </c:pt>
                <c:pt idx="6203">
                  <c:v>1174.0001</c:v>
                </c:pt>
                <c:pt idx="6204">
                  <c:v>1188.0001</c:v>
                </c:pt>
                <c:pt idx="6205">
                  <c:v>875.00009999999997</c:v>
                </c:pt>
                <c:pt idx="6206">
                  <c:v>847.00009999999997</c:v>
                </c:pt>
                <c:pt idx="6207">
                  <c:v>598.00009999999997</c:v>
                </c:pt>
                <c:pt idx="6208">
                  <c:v>331.00009999999997</c:v>
                </c:pt>
                <c:pt idx="6209">
                  <c:v>206.0001</c:v>
                </c:pt>
                <c:pt idx="6210">
                  <c:v>116.0001</c:v>
                </c:pt>
                <c:pt idx="6211">
                  <c:v>63.000100000000003</c:v>
                </c:pt>
                <c:pt idx="6212">
                  <c:v>13.0001</c:v>
                </c:pt>
                <c:pt idx="6213">
                  <c:v>9.0000999999999998</c:v>
                </c:pt>
                <c:pt idx="6214">
                  <c:v>6.0000999999999998</c:v>
                </c:pt>
                <c:pt idx="6215">
                  <c:v>7.0000999999999998</c:v>
                </c:pt>
                <c:pt idx="6216">
                  <c:v>4.0000999999999998</c:v>
                </c:pt>
                <c:pt idx="6217">
                  <c:v>1.0001</c:v>
                </c:pt>
                <c:pt idx="6218">
                  <c:v>1.0001</c:v>
                </c:pt>
                <c:pt idx="6219">
                  <c:v>3.0001000000000002</c:v>
                </c:pt>
                <c:pt idx="6220">
                  <c:v>2.0001000000000002</c:v>
                </c:pt>
                <c:pt idx="6221">
                  <c:v>6.0000999999999998</c:v>
                </c:pt>
                <c:pt idx="6222">
                  <c:v>4.0000999999999998</c:v>
                </c:pt>
                <c:pt idx="6223">
                  <c:v>5.0000999999999998</c:v>
                </c:pt>
                <c:pt idx="6224">
                  <c:v>3.0001000000000002</c:v>
                </c:pt>
                <c:pt idx="6225">
                  <c:v>4.0000999999999998</c:v>
                </c:pt>
                <c:pt idx="6226">
                  <c:v>2.0001000000000002</c:v>
                </c:pt>
                <c:pt idx="6227">
                  <c:v>8.0000999999999998</c:v>
                </c:pt>
                <c:pt idx="6228">
                  <c:v>2.0001000000000002</c:v>
                </c:pt>
                <c:pt idx="6229">
                  <c:v>3.0001000000000002</c:v>
                </c:pt>
                <c:pt idx="6230">
                  <c:v>1.0001</c:v>
                </c:pt>
                <c:pt idx="6231">
                  <c:v>3.0001000000000002</c:v>
                </c:pt>
                <c:pt idx="6232">
                  <c:v>3.0001000000000002</c:v>
                </c:pt>
                <c:pt idx="6233">
                  <c:v>2.0001000000000002</c:v>
                </c:pt>
                <c:pt idx="6234">
                  <c:v>1E-4</c:v>
                </c:pt>
                <c:pt idx="6235">
                  <c:v>5.0000999999999998</c:v>
                </c:pt>
                <c:pt idx="6236">
                  <c:v>2.0001000000000002</c:v>
                </c:pt>
                <c:pt idx="6237">
                  <c:v>3.0001000000000002</c:v>
                </c:pt>
                <c:pt idx="6238">
                  <c:v>3.0001000000000002</c:v>
                </c:pt>
                <c:pt idx="6239">
                  <c:v>1E-4</c:v>
                </c:pt>
                <c:pt idx="6240">
                  <c:v>2.0001000000000002</c:v>
                </c:pt>
                <c:pt idx="6241">
                  <c:v>3.0001000000000002</c:v>
                </c:pt>
                <c:pt idx="6242">
                  <c:v>1E-4</c:v>
                </c:pt>
                <c:pt idx="6243">
                  <c:v>2.0001000000000002</c:v>
                </c:pt>
                <c:pt idx="6244">
                  <c:v>1.0001</c:v>
                </c:pt>
                <c:pt idx="6245">
                  <c:v>5.0000999999999998</c:v>
                </c:pt>
                <c:pt idx="6246">
                  <c:v>4.0000999999999998</c:v>
                </c:pt>
                <c:pt idx="6247">
                  <c:v>3.0001000000000002</c:v>
                </c:pt>
                <c:pt idx="6248">
                  <c:v>1.0001</c:v>
                </c:pt>
                <c:pt idx="6249">
                  <c:v>2.0001000000000002</c:v>
                </c:pt>
                <c:pt idx="6250">
                  <c:v>5.0000999999999998</c:v>
                </c:pt>
                <c:pt idx="6251">
                  <c:v>3.0001000000000002</c:v>
                </c:pt>
                <c:pt idx="6252">
                  <c:v>4.0000999999999998</c:v>
                </c:pt>
                <c:pt idx="6253">
                  <c:v>2.0001000000000002</c:v>
                </c:pt>
                <c:pt idx="6254">
                  <c:v>4.0000999999999998</c:v>
                </c:pt>
                <c:pt idx="6255">
                  <c:v>3.0001000000000002</c:v>
                </c:pt>
                <c:pt idx="6256">
                  <c:v>3.0001000000000002</c:v>
                </c:pt>
                <c:pt idx="6257">
                  <c:v>3.0001000000000002</c:v>
                </c:pt>
                <c:pt idx="6258">
                  <c:v>2.0001000000000002</c:v>
                </c:pt>
                <c:pt idx="6259">
                  <c:v>1.0001</c:v>
                </c:pt>
                <c:pt idx="6260">
                  <c:v>1.0001</c:v>
                </c:pt>
                <c:pt idx="6261">
                  <c:v>11.0001</c:v>
                </c:pt>
                <c:pt idx="6262">
                  <c:v>93.000100000000003</c:v>
                </c:pt>
                <c:pt idx="6263">
                  <c:v>318.00009999999997</c:v>
                </c:pt>
                <c:pt idx="6264">
                  <c:v>270.00009999999997</c:v>
                </c:pt>
                <c:pt idx="6265">
                  <c:v>206.0001</c:v>
                </c:pt>
                <c:pt idx="6266">
                  <c:v>192.0001</c:v>
                </c:pt>
                <c:pt idx="6267">
                  <c:v>129.0001</c:v>
                </c:pt>
                <c:pt idx="6268">
                  <c:v>58.000100000000003</c:v>
                </c:pt>
                <c:pt idx="6269">
                  <c:v>45.000100000000003</c:v>
                </c:pt>
                <c:pt idx="6270">
                  <c:v>39.000100000000003</c:v>
                </c:pt>
                <c:pt idx="6271">
                  <c:v>20.0001</c:v>
                </c:pt>
                <c:pt idx="6272">
                  <c:v>13.0001</c:v>
                </c:pt>
                <c:pt idx="6273">
                  <c:v>3.0001000000000002</c:v>
                </c:pt>
                <c:pt idx="6274">
                  <c:v>3.0001000000000002</c:v>
                </c:pt>
                <c:pt idx="6275">
                  <c:v>4.0000999999999998</c:v>
                </c:pt>
                <c:pt idx="6276">
                  <c:v>2.0001000000000002</c:v>
                </c:pt>
                <c:pt idx="6277">
                  <c:v>1.0001</c:v>
                </c:pt>
                <c:pt idx="6278">
                  <c:v>3.0001000000000002</c:v>
                </c:pt>
                <c:pt idx="6279">
                  <c:v>4.0000999999999998</c:v>
                </c:pt>
                <c:pt idx="6280">
                  <c:v>2.0001000000000002</c:v>
                </c:pt>
                <c:pt idx="6281">
                  <c:v>5.0000999999999998</c:v>
                </c:pt>
                <c:pt idx="6282">
                  <c:v>6.0000999999999998</c:v>
                </c:pt>
                <c:pt idx="6283">
                  <c:v>1E-4</c:v>
                </c:pt>
                <c:pt idx="6284">
                  <c:v>4.0000999999999998</c:v>
                </c:pt>
                <c:pt idx="6285">
                  <c:v>4.0000999999999998</c:v>
                </c:pt>
                <c:pt idx="6286">
                  <c:v>2.0001000000000002</c:v>
                </c:pt>
                <c:pt idx="6287">
                  <c:v>5.0000999999999998</c:v>
                </c:pt>
                <c:pt idx="6288">
                  <c:v>4.0000999999999998</c:v>
                </c:pt>
                <c:pt idx="6289">
                  <c:v>4.0000999999999998</c:v>
                </c:pt>
                <c:pt idx="6290">
                  <c:v>2.0001000000000002</c:v>
                </c:pt>
                <c:pt idx="6291">
                  <c:v>2.0001000000000002</c:v>
                </c:pt>
                <c:pt idx="6292">
                  <c:v>7.0000999999999998</c:v>
                </c:pt>
                <c:pt idx="6293">
                  <c:v>5.0000999999999998</c:v>
                </c:pt>
                <c:pt idx="6294">
                  <c:v>4.0000999999999998</c:v>
                </c:pt>
                <c:pt idx="6295">
                  <c:v>11.0001</c:v>
                </c:pt>
                <c:pt idx="6296">
                  <c:v>10.0001</c:v>
                </c:pt>
                <c:pt idx="6297">
                  <c:v>8.0000999999999998</c:v>
                </c:pt>
                <c:pt idx="6298">
                  <c:v>8.0000999999999998</c:v>
                </c:pt>
                <c:pt idx="6299">
                  <c:v>6.0000999999999998</c:v>
                </c:pt>
                <c:pt idx="6300">
                  <c:v>2.0001000000000002</c:v>
                </c:pt>
                <c:pt idx="6301">
                  <c:v>3.0001000000000002</c:v>
                </c:pt>
                <c:pt idx="6302">
                  <c:v>1.0001</c:v>
                </c:pt>
                <c:pt idx="6303">
                  <c:v>2.0001000000000002</c:v>
                </c:pt>
                <c:pt idx="6304">
                  <c:v>4.0000999999999998</c:v>
                </c:pt>
                <c:pt idx="6305">
                  <c:v>5.0000999999999998</c:v>
                </c:pt>
                <c:pt idx="6306">
                  <c:v>7.0000999999999998</c:v>
                </c:pt>
                <c:pt idx="6307">
                  <c:v>6.0000999999999998</c:v>
                </c:pt>
                <c:pt idx="6308">
                  <c:v>4.0000999999999998</c:v>
                </c:pt>
                <c:pt idx="6309">
                  <c:v>2.0001000000000002</c:v>
                </c:pt>
                <c:pt idx="6310">
                  <c:v>3.0001000000000002</c:v>
                </c:pt>
                <c:pt idx="6311">
                  <c:v>5.0000999999999998</c:v>
                </c:pt>
                <c:pt idx="6312">
                  <c:v>4.0000999999999998</c:v>
                </c:pt>
                <c:pt idx="6313">
                  <c:v>4.0000999999999998</c:v>
                </c:pt>
                <c:pt idx="6314">
                  <c:v>2.0001000000000002</c:v>
                </c:pt>
                <c:pt idx="6315">
                  <c:v>7.0000999999999998</c:v>
                </c:pt>
                <c:pt idx="6316">
                  <c:v>2.0001000000000002</c:v>
                </c:pt>
                <c:pt idx="6317">
                  <c:v>7.0000999999999998</c:v>
                </c:pt>
                <c:pt idx="6318">
                  <c:v>3.0001000000000002</c:v>
                </c:pt>
                <c:pt idx="6319">
                  <c:v>5.0000999999999998</c:v>
                </c:pt>
                <c:pt idx="6320">
                  <c:v>31.0001</c:v>
                </c:pt>
                <c:pt idx="6321">
                  <c:v>55.000100000000003</c:v>
                </c:pt>
                <c:pt idx="6322">
                  <c:v>67.000100000000003</c:v>
                </c:pt>
                <c:pt idx="6323">
                  <c:v>61.000100000000003</c:v>
                </c:pt>
                <c:pt idx="6324">
                  <c:v>47.000100000000003</c:v>
                </c:pt>
                <c:pt idx="6325">
                  <c:v>36.000100000000003</c:v>
                </c:pt>
                <c:pt idx="6326">
                  <c:v>28.0001</c:v>
                </c:pt>
                <c:pt idx="6327">
                  <c:v>16.0001</c:v>
                </c:pt>
                <c:pt idx="6328">
                  <c:v>11.0001</c:v>
                </c:pt>
                <c:pt idx="6329">
                  <c:v>12.0001</c:v>
                </c:pt>
                <c:pt idx="6330">
                  <c:v>4.0000999999999998</c:v>
                </c:pt>
                <c:pt idx="6331">
                  <c:v>2.0001000000000002</c:v>
                </c:pt>
                <c:pt idx="6332">
                  <c:v>7.0000999999999998</c:v>
                </c:pt>
                <c:pt idx="6333">
                  <c:v>7.0000999999999998</c:v>
                </c:pt>
                <c:pt idx="6334">
                  <c:v>2.0001000000000002</c:v>
                </c:pt>
                <c:pt idx="6335">
                  <c:v>5.0000999999999998</c:v>
                </c:pt>
                <c:pt idx="6336">
                  <c:v>2.0001000000000002</c:v>
                </c:pt>
                <c:pt idx="6337">
                  <c:v>5.0000999999999998</c:v>
                </c:pt>
                <c:pt idx="6338">
                  <c:v>6.0000999999999998</c:v>
                </c:pt>
                <c:pt idx="6339">
                  <c:v>3.0001000000000002</c:v>
                </c:pt>
                <c:pt idx="6340">
                  <c:v>7.0000999999999998</c:v>
                </c:pt>
                <c:pt idx="6341">
                  <c:v>2.0001000000000002</c:v>
                </c:pt>
                <c:pt idx="6342">
                  <c:v>2.0001000000000002</c:v>
                </c:pt>
                <c:pt idx="6343">
                  <c:v>9.0000999999999998</c:v>
                </c:pt>
                <c:pt idx="6344">
                  <c:v>4.0000999999999998</c:v>
                </c:pt>
                <c:pt idx="6345">
                  <c:v>5.0000999999999998</c:v>
                </c:pt>
                <c:pt idx="6346">
                  <c:v>8.0000999999999998</c:v>
                </c:pt>
                <c:pt idx="6347">
                  <c:v>5.0000999999999998</c:v>
                </c:pt>
                <c:pt idx="6348">
                  <c:v>9.0000999999999998</c:v>
                </c:pt>
                <c:pt idx="6349">
                  <c:v>2.0001000000000002</c:v>
                </c:pt>
                <c:pt idx="6350">
                  <c:v>12.0001</c:v>
                </c:pt>
                <c:pt idx="6351">
                  <c:v>29.0001</c:v>
                </c:pt>
                <c:pt idx="6352">
                  <c:v>42.000100000000003</c:v>
                </c:pt>
                <c:pt idx="6353">
                  <c:v>21.0001</c:v>
                </c:pt>
                <c:pt idx="6354">
                  <c:v>28.0001</c:v>
                </c:pt>
                <c:pt idx="6355">
                  <c:v>37.000100000000003</c:v>
                </c:pt>
                <c:pt idx="6356">
                  <c:v>18.0001</c:v>
                </c:pt>
                <c:pt idx="6357">
                  <c:v>7.0000999999999998</c:v>
                </c:pt>
                <c:pt idx="6358">
                  <c:v>5.0000999999999998</c:v>
                </c:pt>
                <c:pt idx="6359">
                  <c:v>7.0000999999999998</c:v>
                </c:pt>
                <c:pt idx="6360">
                  <c:v>7.0000999999999998</c:v>
                </c:pt>
                <c:pt idx="6361">
                  <c:v>10.0001</c:v>
                </c:pt>
                <c:pt idx="6362">
                  <c:v>12.0001</c:v>
                </c:pt>
                <c:pt idx="6363">
                  <c:v>13.0001</c:v>
                </c:pt>
                <c:pt idx="6364">
                  <c:v>9.0000999999999998</c:v>
                </c:pt>
                <c:pt idx="6365">
                  <c:v>5.0000999999999998</c:v>
                </c:pt>
                <c:pt idx="6366">
                  <c:v>5.0000999999999998</c:v>
                </c:pt>
                <c:pt idx="6367">
                  <c:v>8.0000999999999998</c:v>
                </c:pt>
                <c:pt idx="6368">
                  <c:v>10.0001</c:v>
                </c:pt>
                <c:pt idx="6369">
                  <c:v>16.0001</c:v>
                </c:pt>
                <c:pt idx="6370">
                  <c:v>13.0001</c:v>
                </c:pt>
                <c:pt idx="6371">
                  <c:v>21.0001</c:v>
                </c:pt>
                <c:pt idx="6372">
                  <c:v>16.0001</c:v>
                </c:pt>
                <c:pt idx="6373">
                  <c:v>22.0001</c:v>
                </c:pt>
                <c:pt idx="6374">
                  <c:v>26.0001</c:v>
                </c:pt>
                <c:pt idx="6375">
                  <c:v>33.000100000000003</c:v>
                </c:pt>
                <c:pt idx="6376">
                  <c:v>54.000100000000003</c:v>
                </c:pt>
                <c:pt idx="6377">
                  <c:v>181.0001</c:v>
                </c:pt>
                <c:pt idx="6378">
                  <c:v>4698.0001000000002</c:v>
                </c:pt>
                <c:pt idx="6379">
                  <c:v>23989.000100000001</c:v>
                </c:pt>
                <c:pt idx="6380">
                  <c:v>22991.000100000001</c:v>
                </c:pt>
                <c:pt idx="6381">
                  <c:v>18465.000100000001</c:v>
                </c:pt>
                <c:pt idx="6382">
                  <c:v>18051.000100000001</c:v>
                </c:pt>
                <c:pt idx="6383">
                  <c:v>13912.000099999999</c:v>
                </c:pt>
                <c:pt idx="6384">
                  <c:v>7790.0001000000002</c:v>
                </c:pt>
                <c:pt idx="6385">
                  <c:v>5008.0001000000002</c:v>
                </c:pt>
                <c:pt idx="6386">
                  <c:v>3341.0001000000002</c:v>
                </c:pt>
                <c:pt idx="6387">
                  <c:v>1546.0001</c:v>
                </c:pt>
                <c:pt idx="6388">
                  <c:v>294.00009999999997</c:v>
                </c:pt>
                <c:pt idx="6389">
                  <c:v>53.000100000000003</c:v>
                </c:pt>
                <c:pt idx="6390">
                  <c:v>28.0001</c:v>
                </c:pt>
                <c:pt idx="6391">
                  <c:v>18.0001</c:v>
                </c:pt>
                <c:pt idx="6392">
                  <c:v>13.0001</c:v>
                </c:pt>
                <c:pt idx="6393">
                  <c:v>16.0001</c:v>
                </c:pt>
                <c:pt idx="6394">
                  <c:v>12.0001</c:v>
                </c:pt>
                <c:pt idx="6395">
                  <c:v>9.0000999999999998</c:v>
                </c:pt>
                <c:pt idx="6396">
                  <c:v>14.0001</c:v>
                </c:pt>
                <c:pt idx="6397">
                  <c:v>12.0001</c:v>
                </c:pt>
                <c:pt idx="6398">
                  <c:v>15.0001</c:v>
                </c:pt>
                <c:pt idx="6399">
                  <c:v>13.0001</c:v>
                </c:pt>
                <c:pt idx="6400">
                  <c:v>15.0001</c:v>
                </c:pt>
                <c:pt idx="6401">
                  <c:v>10.0001</c:v>
                </c:pt>
                <c:pt idx="6402">
                  <c:v>3.0001000000000002</c:v>
                </c:pt>
                <c:pt idx="6403">
                  <c:v>5.0000999999999998</c:v>
                </c:pt>
                <c:pt idx="6404">
                  <c:v>9.0000999999999998</c:v>
                </c:pt>
                <c:pt idx="6405">
                  <c:v>6.0000999999999998</c:v>
                </c:pt>
                <c:pt idx="6406">
                  <c:v>4.0000999999999998</c:v>
                </c:pt>
                <c:pt idx="6407">
                  <c:v>8.0000999999999998</c:v>
                </c:pt>
                <c:pt idx="6408">
                  <c:v>3.0001000000000002</c:v>
                </c:pt>
                <c:pt idx="6409">
                  <c:v>11.0001</c:v>
                </c:pt>
                <c:pt idx="6410">
                  <c:v>8.0000999999999998</c:v>
                </c:pt>
                <c:pt idx="6411">
                  <c:v>4.0000999999999998</c:v>
                </c:pt>
                <c:pt idx="6412">
                  <c:v>5.0000999999999998</c:v>
                </c:pt>
                <c:pt idx="6413">
                  <c:v>12.0001</c:v>
                </c:pt>
                <c:pt idx="6414">
                  <c:v>11.0001</c:v>
                </c:pt>
                <c:pt idx="6415">
                  <c:v>9.0000999999999998</c:v>
                </c:pt>
                <c:pt idx="6416">
                  <c:v>7.0000999999999998</c:v>
                </c:pt>
                <c:pt idx="6417">
                  <c:v>10.0001</c:v>
                </c:pt>
                <c:pt idx="6418">
                  <c:v>6.0000999999999998</c:v>
                </c:pt>
                <c:pt idx="6419">
                  <c:v>9.0000999999999998</c:v>
                </c:pt>
                <c:pt idx="6420">
                  <c:v>6.0000999999999998</c:v>
                </c:pt>
                <c:pt idx="6421">
                  <c:v>10.0001</c:v>
                </c:pt>
                <c:pt idx="6422">
                  <c:v>7.0000999999999998</c:v>
                </c:pt>
                <c:pt idx="6423">
                  <c:v>6.0000999999999998</c:v>
                </c:pt>
                <c:pt idx="6424">
                  <c:v>10.0001</c:v>
                </c:pt>
                <c:pt idx="6425">
                  <c:v>4.0000999999999998</c:v>
                </c:pt>
                <c:pt idx="6426">
                  <c:v>16.0001</c:v>
                </c:pt>
                <c:pt idx="6427">
                  <c:v>8.0000999999999998</c:v>
                </c:pt>
                <c:pt idx="6428">
                  <c:v>10.0001</c:v>
                </c:pt>
                <c:pt idx="6429">
                  <c:v>8.0000999999999998</c:v>
                </c:pt>
                <c:pt idx="6430">
                  <c:v>7.0000999999999998</c:v>
                </c:pt>
                <c:pt idx="6431">
                  <c:v>3.0001000000000002</c:v>
                </c:pt>
                <c:pt idx="6432">
                  <c:v>4.0000999999999998</c:v>
                </c:pt>
                <c:pt idx="6433">
                  <c:v>7.0000999999999998</c:v>
                </c:pt>
                <c:pt idx="6434">
                  <c:v>11.0001</c:v>
                </c:pt>
                <c:pt idx="6435">
                  <c:v>3.0001000000000002</c:v>
                </c:pt>
                <c:pt idx="6436">
                  <c:v>7.0000999999999998</c:v>
                </c:pt>
                <c:pt idx="6437">
                  <c:v>47.000100000000003</c:v>
                </c:pt>
                <c:pt idx="6438">
                  <c:v>81.000100000000003</c:v>
                </c:pt>
                <c:pt idx="6439">
                  <c:v>89.000100000000003</c:v>
                </c:pt>
                <c:pt idx="6440">
                  <c:v>80.000100000000003</c:v>
                </c:pt>
                <c:pt idx="6441">
                  <c:v>70.000100000000003</c:v>
                </c:pt>
                <c:pt idx="6442">
                  <c:v>42.000100000000003</c:v>
                </c:pt>
                <c:pt idx="6443">
                  <c:v>40.000100000000003</c:v>
                </c:pt>
                <c:pt idx="6444">
                  <c:v>23.0001</c:v>
                </c:pt>
                <c:pt idx="6445">
                  <c:v>27.0001</c:v>
                </c:pt>
                <c:pt idx="6446">
                  <c:v>14.0001</c:v>
                </c:pt>
                <c:pt idx="6447">
                  <c:v>6.0000999999999998</c:v>
                </c:pt>
                <c:pt idx="6448">
                  <c:v>7.0000999999999998</c:v>
                </c:pt>
                <c:pt idx="6449">
                  <c:v>4.0000999999999998</c:v>
                </c:pt>
                <c:pt idx="6450">
                  <c:v>5.0000999999999998</c:v>
                </c:pt>
                <c:pt idx="6451">
                  <c:v>7.0000999999999998</c:v>
                </c:pt>
                <c:pt idx="6452">
                  <c:v>2.0001000000000002</c:v>
                </c:pt>
                <c:pt idx="6453">
                  <c:v>6.0000999999999998</c:v>
                </c:pt>
                <c:pt idx="6454">
                  <c:v>7.0000999999999998</c:v>
                </c:pt>
                <c:pt idx="6455">
                  <c:v>5.0000999999999998</c:v>
                </c:pt>
                <c:pt idx="6456">
                  <c:v>5.0000999999999998</c:v>
                </c:pt>
                <c:pt idx="6457">
                  <c:v>10.0001</c:v>
                </c:pt>
                <c:pt idx="6458">
                  <c:v>7.0000999999999998</c:v>
                </c:pt>
                <c:pt idx="6459">
                  <c:v>2.0001000000000002</c:v>
                </c:pt>
                <c:pt idx="6460">
                  <c:v>8.0000999999999998</c:v>
                </c:pt>
                <c:pt idx="6461">
                  <c:v>6.0000999999999998</c:v>
                </c:pt>
                <c:pt idx="6462">
                  <c:v>8.0000999999999998</c:v>
                </c:pt>
                <c:pt idx="6463">
                  <c:v>10.0001</c:v>
                </c:pt>
                <c:pt idx="6464">
                  <c:v>9.0000999999999998</c:v>
                </c:pt>
                <c:pt idx="6465">
                  <c:v>8.0000999999999998</c:v>
                </c:pt>
                <c:pt idx="6466">
                  <c:v>11.0001</c:v>
                </c:pt>
                <c:pt idx="6467">
                  <c:v>6.0000999999999998</c:v>
                </c:pt>
                <c:pt idx="6468">
                  <c:v>4.0000999999999998</c:v>
                </c:pt>
                <c:pt idx="6469">
                  <c:v>7.0000999999999998</c:v>
                </c:pt>
                <c:pt idx="6470">
                  <c:v>8.0000999999999998</c:v>
                </c:pt>
                <c:pt idx="6471">
                  <c:v>5.0000999999999998</c:v>
                </c:pt>
                <c:pt idx="6472">
                  <c:v>4.0000999999999998</c:v>
                </c:pt>
                <c:pt idx="6473">
                  <c:v>2.0001000000000002</c:v>
                </c:pt>
                <c:pt idx="6474">
                  <c:v>7.0000999999999998</c:v>
                </c:pt>
                <c:pt idx="6475">
                  <c:v>7.0000999999999998</c:v>
                </c:pt>
                <c:pt idx="6476">
                  <c:v>6.0000999999999998</c:v>
                </c:pt>
                <c:pt idx="6477">
                  <c:v>7.0000999999999998</c:v>
                </c:pt>
                <c:pt idx="6478">
                  <c:v>10.0001</c:v>
                </c:pt>
                <c:pt idx="6479">
                  <c:v>8.0000999999999998</c:v>
                </c:pt>
                <c:pt idx="6480">
                  <c:v>7.0000999999999998</c:v>
                </c:pt>
                <c:pt idx="6481">
                  <c:v>8.0000999999999998</c:v>
                </c:pt>
                <c:pt idx="6482">
                  <c:v>12.0001</c:v>
                </c:pt>
                <c:pt idx="6483">
                  <c:v>13.0001</c:v>
                </c:pt>
                <c:pt idx="6484">
                  <c:v>13.0001</c:v>
                </c:pt>
                <c:pt idx="6485">
                  <c:v>10.0001</c:v>
                </c:pt>
                <c:pt idx="6486">
                  <c:v>20.0001</c:v>
                </c:pt>
                <c:pt idx="6487">
                  <c:v>7.0000999999999998</c:v>
                </c:pt>
                <c:pt idx="6488">
                  <c:v>11.0001</c:v>
                </c:pt>
                <c:pt idx="6489">
                  <c:v>24.0001</c:v>
                </c:pt>
                <c:pt idx="6490">
                  <c:v>19.0001</c:v>
                </c:pt>
                <c:pt idx="6491">
                  <c:v>21.0001</c:v>
                </c:pt>
                <c:pt idx="6492">
                  <c:v>55.000100000000003</c:v>
                </c:pt>
                <c:pt idx="6493">
                  <c:v>269.00009999999997</c:v>
                </c:pt>
                <c:pt idx="6494">
                  <c:v>5774.0001000000002</c:v>
                </c:pt>
                <c:pt idx="6495">
                  <c:v>17598.000100000001</c:v>
                </c:pt>
                <c:pt idx="6496">
                  <c:v>13970.000099999999</c:v>
                </c:pt>
                <c:pt idx="6497">
                  <c:v>11981.000099999999</c:v>
                </c:pt>
                <c:pt idx="6498">
                  <c:v>11906.000099999999</c:v>
                </c:pt>
                <c:pt idx="6499">
                  <c:v>8266.0000999999993</c:v>
                </c:pt>
                <c:pt idx="6500">
                  <c:v>4801.0001000000002</c:v>
                </c:pt>
                <c:pt idx="6501">
                  <c:v>3094.0001000000002</c:v>
                </c:pt>
                <c:pt idx="6502">
                  <c:v>2005.0001</c:v>
                </c:pt>
                <c:pt idx="6503">
                  <c:v>722.00009999999997</c:v>
                </c:pt>
                <c:pt idx="6504">
                  <c:v>106.0001</c:v>
                </c:pt>
                <c:pt idx="6505">
                  <c:v>43.000100000000003</c:v>
                </c:pt>
                <c:pt idx="6506">
                  <c:v>31.0001</c:v>
                </c:pt>
                <c:pt idx="6507">
                  <c:v>17.0001</c:v>
                </c:pt>
                <c:pt idx="6508">
                  <c:v>16.0001</c:v>
                </c:pt>
                <c:pt idx="6509">
                  <c:v>8.0000999999999998</c:v>
                </c:pt>
                <c:pt idx="6510">
                  <c:v>8.0000999999999998</c:v>
                </c:pt>
                <c:pt idx="6511">
                  <c:v>11.0001</c:v>
                </c:pt>
                <c:pt idx="6512">
                  <c:v>8.0000999999999998</c:v>
                </c:pt>
                <c:pt idx="6513">
                  <c:v>6.0000999999999998</c:v>
                </c:pt>
                <c:pt idx="6514">
                  <c:v>7.0000999999999998</c:v>
                </c:pt>
                <c:pt idx="6515">
                  <c:v>7.0000999999999998</c:v>
                </c:pt>
                <c:pt idx="6516">
                  <c:v>9.0000999999999998</c:v>
                </c:pt>
                <c:pt idx="6517">
                  <c:v>5.0000999999999998</c:v>
                </c:pt>
                <c:pt idx="6518">
                  <c:v>10.0001</c:v>
                </c:pt>
                <c:pt idx="6519">
                  <c:v>8.0000999999999998</c:v>
                </c:pt>
                <c:pt idx="6520">
                  <c:v>8.0000999999999998</c:v>
                </c:pt>
                <c:pt idx="6521">
                  <c:v>3.0001000000000002</c:v>
                </c:pt>
                <c:pt idx="6522">
                  <c:v>8.0000999999999998</c:v>
                </c:pt>
                <c:pt idx="6523">
                  <c:v>5.0000999999999998</c:v>
                </c:pt>
                <c:pt idx="6524">
                  <c:v>10.0001</c:v>
                </c:pt>
                <c:pt idx="6525">
                  <c:v>4.0000999999999998</c:v>
                </c:pt>
                <c:pt idx="6526">
                  <c:v>3.0001000000000002</c:v>
                </c:pt>
                <c:pt idx="6527">
                  <c:v>7.0000999999999998</c:v>
                </c:pt>
                <c:pt idx="6528">
                  <c:v>6.0000999999999998</c:v>
                </c:pt>
                <c:pt idx="6529">
                  <c:v>3.0001000000000002</c:v>
                </c:pt>
                <c:pt idx="6530">
                  <c:v>4.0000999999999998</c:v>
                </c:pt>
                <c:pt idx="6531">
                  <c:v>6.0000999999999998</c:v>
                </c:pt>
                <c:pt idx="6532">
                  <c:v>4.0000999999999998</c:v>
                </c:pt>
                <c:pt idx="6533">
                  <c:v>5.0000999999999998</c:v>
                </c:pt>
                <c:pt idx="6534">
                  <c:v>4.0000999999999998</c:v>
                </c:pt>
                <c:pt idx="6535">
                  <c:v>7.0000999999999998</c:v>
                </c:pt>
                <c:pt idx="6536">
                  <c:v>8.0000999999999998</c:v>
                </c:pt>
                <c:pt idx="6537">
                  <c:v>3.0001000000000002</c:v>
                </c:pt>
                <c:pt idx="6538">
                  <c:v>4.0000999999999998</c:v>
                </c:pt>
                <c:pt idx="6539">
                  <c:v>2.0001000000000002</c:v>
                </c:pt>
                <c:pt idx="6540">
                  <c:v>5.0000999999999998</c:v>
                </c:pt>
                <c:pt idx="6541">
                  <c:v>6.0000999999999998</c:v>
                </c:pt>
                <c:pt idx="6542">
                  <c:v>5.0000999999999998</c:v>
                </c:pt>
                <c:pt idx="6543">
                  <c:v>5.0000999999999998</c:v>
                </c:pt>
                <c:pt idx="6544">
                  <c:v>6.0000999999999998</c:v>
                </c:pt>
                <c:pt idx="6545">
                  <c:v>6.0000999999999998</c:v>
                </c:pt>
                <c:pt idx="6546">
                  <c:v>4.0000999999999998</c:v>
                </c:pt>
                <c:pt idx="6547">
                  <c:v>7.0000999999999998</c:v>
                </c:pt>
                <c:pt idx="6548">
                  <c:v>6.0000999999999998</c:v>
                </c:pt>
                <c:pt idx="6549">
                  <c:v>9.0000999999999998</c:v>
                </c:pt>
                <c:pt idx="6550">
                  <c:v>4.0000999999999998</c:v>
                </c:pt>
                <c:pt idx="6551">
                  <c:v>15.0001</c:v>
                </c:pt>
                <c:pt idx="6552">
                  <c:v>77.000100000000003</c:v>
                </c:pt>
                <c:pt idx="6553">
                  <c:v>126.0001</c:v>
                </c:pt>
                <c:pt idx="6554">
                  <c:v>141.0001</c:v>
                </c:pt>
                <c:pt idx="6555">
                  <c:v>116.0001</c:v>
                </c:pt>
                <c:pt idx="6556">
                  <c:v>106.0001</c:v>
                </c:pt>
                <c:pt idx="6557">
                  <c:v>65.000100000000003</c:v>
                </c:pt>
                <c:pt idx="6558">
                  <c:v>42.000100000000003</c:v>
                </c:pt>
                <c:pt idx="6559">
                  <c:v>23.0001</c:v>
                </c:pt>
                <c:pt idx="6560">
                  <c:v>27.0001</c:v>
                </c:pt>
                <c:pt idx="6561">
                  <c:v>8.0000999999999998</c:v>
                </c:pt>
                <c:pt idx="6562">
                  <c:v>11.0001</c:v>
                </c:pt>
                <c:pt idx="6563">
                  <c:v>6.0000999999999998</c:v>
                </c:pt>
                <c:pt idx="6564">
                  <c:v>6.0000999999999998</c:v>
                </c:pt>
                <c:pt idx="6565">
                  <c:v>5.0000999999999998</c:v>
                </c:pt>
                <c:pt idx="6566">
                  <c:v>2.0001000000000002</c:v>
                </c:pt>
                <c:pt idx="6567">
                  <c:v>3.0001000000000002</c:v>
                </c:pt>
                <c:pt idx="6568">
                  <c:v>2.0001000000000002</c:v>
                </c:pt>
                <c:pt idx="6569">
                  <c:v>1E-4</c:v>
                </c:pt>
                <c:pt idx="6570">
                  <c:v>2.0001000000000002</c:v>
                </c:pt>
                <c:pt idx="6571">
                  <c:v>1.0001</c:v>
                </c:pt>
                <c:pt idx="6572">
                  <c:v>8.0000999999999998</c:v>
                </c:pt>
                <c:pt idx="6573">
                  <c:v>6.0000999999999998</c:v>
                </c:pt>
                <c:pt idx="6574">
                  <c:v>3.0001000000000002</c:v>
                </c:pt>
                <c:pt idx="6575">
                  <c:v>5.0000999999999998</c:v>
                </c:pt>
                <c:pt idx="6576">
                  <c:v>3.0001000000000002</c:v>
                </c:pt>
                <c:pt idx="6577">
                  <c:v>4.0000999999999998</c:v>
                </c:pt>
                <c:pt idx="6578">
                  <c:v>8.0000999999999998</c:v>
                </c:pt>
                <c:pt idx="6579">
                  <c:v>6.0000999999999998</c:v>
                </c:pt>
                <c:pt idx="6580">
                  <c:v>3.0001000000000002</c:v>
                </c:pt>
                <c:pt idx="6581">
                  <c:v>4.0000999999999998</c:v>
                </c:pt>
                <c:pt idx="6582">
                  <c:v>6.0000999999999998</c:v>
                </c:pt>
                <c:pt idx="6583">
                  <c:v>4.0000999999999998</c:v>
                </c:pt>
                <c:pt idx="6584">
                  <c:v>1.0001</c:v>
                </c:pt>
                <c:pt idx="6585">
                  <c:v>7.0000999999999998</c:v>
                </c:pt>
                <c:pt idx="6586">
                  <c:v>2.0001000000000002</c:v>
                </c:pt>
                <c:pt idx="6587">
                  <c:v>5.0000999999999998</c:v>
                </c:pt>
                <c:pt idx="6588">
                  <c:v>2.0001000000000002</c:v>
                </c:pt>
                <c:pt idx="6589">
                  <c:v>2.0001000000000002</c:v>
                </c:pt>
                <c:pt idx="6590">
                  <c:v>4.0000999999999998</c:v>
                </c:pt>
                <c:pt idx="6591">
                  <c:v>6.0000999999999998</c:v>
                </c:pt>
                <c:pt idx="6592">
                  <c:v>5.0000999999999998</c:v>
                </c:pt>
                <c:pt idx="6593">
                  <c:v>6.0000999999999998</c:v>
                </c:pt>
                <c:pt idx="6594">
                  <c:v>6.0000999999999998</c:v>
                </c:pt>
                <c:pt idx="6595">
                  <c:v>3.0001000000000002</c:v>
                </c:pt>
                <c:pt idx="6596">
                  <c:v>2.0001000000000002</c:v>
                </c:pt>
                <c:pt idx="6597">
                  <c:v>3.0001000000000002</c:v>
                </c:pt>
                <c:pt idx="6598">
                  <c:v>5.0000999999999998</c:v>
                </c:pt>
                <c:pt idx="6599">
                  <c:v>2.0001000000000002</c:v>
                </c:pt>
                <c:pt idx="6600">
                  <c:v>2.0001000000000002</c:v>
                </c:pt>
                <c:pt idx="6601">
                  <c:v>4.0000999999999998</c:v>
                </c:pt>
                <c:pt idx="6602">
                  <c:v>5.0000999999999998</c:v>
                </c:pt>
                <c:pt idx="6603">
                  <c:v>2.0001000000000002</c:v>
                </c:pt>
                <c:pt idx="6604">
                  <c:v>3.0001000000000002</c:v>
                </c:pt>
                <c:pt idx="6605">
                  <c:v>4.0000999999999998</c:v>
                </c:pt>
                <c:pt idx="6606">
                  <c:v>1.0001</c:v>
                </c:pt>
                <c:pt idx="6607">
                  <c:v>6.0000999999999998</c:v>
                </c:pt>
                <c:pt idx="6608">
                  <c:v>1.0001</c:v>
                </c:pt>
                <c:pt idx="6609">
                  <c:v>67.000100000000003</c:v>
                </c:pt>
                <c:pt idx="6610">
                  <c:v>165.0001</c:v>
                </c:pt>
                <c:pt idx="6611">
                  <c:v>252.0001</c:v>
                </c:pt>
                <c:pt idx="6612">
                  <c:v>169.0001</c:v>
                </c:pt>
                <c:pt idx="6613">
                  <c:v>143.0001</c:v>
                </c:pt>
                <c:pt idx="6614">
                  <c:v>107.0001</c:v>
                </c:pt>
                <c:pt idx="6615">
                  <c:v>75.000100000000003</c:v>
                </c:pt>
                <c:pt idx="6616">
                  <c:v>53.000100000000003</c:v>
                </c:pt>
                <c:pt idx="6617">
                  <c:v>25.0001</c:v>
                </c:pt>
                <c:pt idx="6618">
                  <c:v>13.0001</c:v>
                </c:pt>
                <c:pt idx="6619">
                  <c:v>22.0001</c:v>
                </c:pt>
                <c:pt idx="6620">
                  <c:v>15.0001</c:v>
                </c:pt>
                <c:pt idx="6621">
                  <c:v>5.0000999999999998</c:v>
                </c:pt>
                <c:pt idx="6622">
                  <c:v>8.0000999999999998</c:v>
                </c:pt>
                <c:pt idx="6623">
                  <c:v>6.0000999999999998</c:v>
                </c:pt>
                <c:pt idx="6624">
                  <c:v>4.0000999999999998</c:v>
                </c:pt>
                <c:pt idx="6625">
                  <c:v>1E-4</c:v>
                </c:pt>
                <c:pt idx="6626">
                  <c:v>2.0001000000000002</c:v>
                </c:pt>
                <c:pt idx="6627">
                  <c:v>1.0001</c:v>
                </c:pt>
                <c:pt idx="6628">
                  <c:v>2.0001000000000002</c:v>
                </c:pt>
                <c:pt idx="6629">
                  <c:v>3.0001000000000002</c:v>
                </c:pt>
                <c:pt idx="6630">
                  <c:v>5.0000999999999998</c:v>
                </c:pt>
                <c:pt idx="6631">
                  <c:v>5.0000999999999998</c:v>
                </c:pt>
                <c:pt idx="6632">
                  <c:v>2.0001000000000002</c:v>
                </c:pt>
                <c:pt idx="6633">
                  <c:v>2.0001000000000002</c:v>
                </c:pt>
                <c:pt idx="6634">
                  <c:v>3.0001000000000002</c:v>
                </c:pt>
                <c:pt idx="6635">
                  <c:v>4.0000999999999998</c:v>
                </c:pt>
                <c:pt idx="6636">
                  <c:v>4.0000999999999998</c:v>
                </c:pt>
                <c:pt idx="6637">
                  <c:v>1.0001</c:v>
                </c:pt>
                <c:pt idx="6638">
                  <c:v>4.0000999999999998</c:v>
                </c:pt>
                <c:pt idx="6639">
                  <c:v>1.0001</c:v>
                </c:pt>
                <c:pt idx="6640">
                  <c:v>2.0001000000000002</c:v>
                </c:pt>
                <c:pt idx="6641">
                  <c:v>2.0001000000000002</c:v>
                </c:pt>
                <c:pt idx="6642">
                  <c:v>3.0001000000000002</c:v>
                </c:pt>
                <c:pt idx="6643">
                  <c:v>4.0000999999999998</c:v>
                </c:pt>
                <c:pt idx="6644">
                  <c:v>1E-4</c:v>
                </c:pt>
                <c:pt idx="6645">
                  <c:v>1.0001</c:v>
                </c:pt>
                <c:pt idx="6646">
                  <c:v>2.0001000000000002</c:v>
                </c:pt>
                <c:pt idx="6647">
                  <c:v>2.0001000000000002</c:v>
                </c:pt>
                <c:pt idx="6648">
                  <c:v>2.0001000000000002</c:v>
                </c:pt>
                <c:pt idx="6649">
                  <c:v>1.0001</c:v>
                </c:pt>
                <c:pt idx="6650">
                  <c:v>3.0001000000000002</c:v>
                </c:pt>
                <c:pt idx="6651">
                  <c:v>1.0001</c:v>
                </c:pt>
                <c:pt idx="6652">
                  <c:v>4.0000999999999998</c:v>
                </c:pt>
                <c:pt idx="6653">
                  <c:v>1.0001</c:v>
                </c:pt>
                <c:pt idx="6654">
                  <c:v>4.0000999999999998</c:v>
                </c:pt>
                <c:pt idx="6655">
                  <c:v>5.0000999999999998</c:v>
                </c:pt>
                <c:pt idx="6656">
                  <c:v>2.0001000000000002</c:v>
                </c:pt>
                <c:pt idx="6657">
                  <c:v>2.0001000000000002</c:v>
                </c:pt>
                <c:pt idx="6658">
                  <c:v>1E-4</c:v>
                </c:pt>
                <c:pt idx="6659">
                  <c:v>2.0001000000000002</c:v>
                </c:pt>
                <c:pt idx="6660">
                  <c:v>6.0000999999999998</c:v>
                </c:pt>
                <c:pt idx="6661">
                  <c:v>1.0001</c:v>
                </c:pt>
                <c:pt idx="6662">
                  <c:v>2.0001000000000002</c:v>
                </c:pt>
                <c:pt idx="6663">
                  <c:v>1.0001</c:v>
                </c:pt>
                <c:pt idx="6664">
                  <c:v>6.0000999999999998</c:v>
                </c:pt>
                <c:pt idx="6665">
                  <c:v>2.0001000000000002</c:v>
                </c:pt>
                <c:pt idx="6666">
                  <c:v>12.0001</c:v>
                </c:pt>
                <c:pt idx="6667">
                  <c:v>44.000100000000003</c:v>
                </c:pt>
                <c:pt idx="6668">
                  <c:v>66.000100000000003</c:v>
                </c:pt>
                <c:pt idx="6669">
                  <c:v>37.000100000000003</c:v>
                </c:pt>
                <c:pt idx="6670">
                  <c:v>30.0001</c:v>
                </c:pt>
                <c:pt idx="6671">
                  <c:v>30.0001</c:v>
                </c:pt>
                <c:pt idx="6672">
                  <c:v>18.0001</c:v>
                </c:pt>
                <c:pt idx="6673">
                  <c:v>11.0001</c:v>
                </c:pt>
                <c:pt idx="6674">
                  <c:v>13.0001</c:v>
                </c:pt>
                <c:pt idx="6675">
                  <c:v>7.0000999999999998</c:v>
                </c:pt>
                <c:pt idx="6676">
                  <c:v>3.0001000000000002</c:v>
                </c:pt>
                <c:pt idx="6677">
                  <c:v>3.0001000000000002</c:v>
                </c:pt>
                <c:pt idx="6678">
                  <c:v>2.0001000000000002</c:v>
                </c:pt>
                <c:pt idx="6679">
                  <c:v>3.0001000000000002</c:v>
                </c:pt>
                <c:pt idx="6680">
                  <c:v>2.0001000000000002</c:v>
                </c:pt>
                <c:pt idx="6681">
                  <c:v>3.0001000000000002</c:v>
                </c:pt>
                <c:pt idx="6682">
                  <c:v>3.0001000000000002</c:v>
                </c:pt>
                <c:pt idx="6683">
                  <c:v>2.0001000000000002</c:v>
                </c:pt>
                <c:pt idx="6684">
                  <c:v>2.0001000000000002</c:v>
                </c:pt>
                <c:pt idx="6685">
                  <c:v>2.0001000000000002</c:v>
                </c:pt>
                <c:pt idx="6686">
                  <c:v>3.0001000000000002</c:v>
                </c:pt>
                <c:pt idx="6687">
                  <c:v>1.0001</c:v>
                </c:pt>
                <c:pt idx="6688">
                  <c:v>6.0000999999999998</c:v>
                </c:pt>
                <c:pt idx="6689">
                  <c:v>3.0001000000000002</c:v>
                </c:pt>
                <c:pt idx="6690">
                  <c:v>1.0001</c:v>
                </c:pt>
                <c:pt idx="6691">
                  <c:v>1E-4</c:v>
                </c:pt>
                <c:pt idx="6692">
                  <c:v>2.0001000000000002</c:v>
                </c:pt>
                <c:pt idx="6693">
                  <c:v>1.0001</c:v>
                </c:pt>
                <c:pt idx="6694">
                  <c:v>1.0001</c:v>
                </c:pt>
                <c:pt idx="6695">
                  <c:v>3.0001000000000002</c:v>
                </c:pt>
                <c:pt idx="6696">
                  <c:v>3.0001000000000002</c:v>
                </c:pt>
                <c:pt idx="6697">
                  <c:v>1E-4</c:v>
                </c:pt>
                <c:pt idx="6698">
                  <c:v>2.0001000000000002</c:v>
                </c:pt>
                <c:pt idx="6699">
                  <c:v>3.0001000000000002</c:v>
                </c:pt>
                <c:pt idx="6700">
                  <c:v>1E-4</c:v>
                </c:pt>
                <c:pt idx="6701">
                  <c:v>2.0001000000000002</c:v>
                </c:pt>
                <c:pt idx="6702">
                  <c:v>1.0001</c:v>
                </c:pt>
                <c:pt idx="6703">
                  <c:v>2.0001000000000002</c:v>
                </c:pt>
                <c:pt idx="6704">
                  <c:v>2.0001000000000002</c:v>
                </c:pt>
                <c:pt idx="6705">
                  <c:v>2.0001000000000002</c:v>
                </c:pt>
                <c:pt idx="6706">
                  <c:v>3.0001000000000002</c:v>
                </c:pt>
                <c:pt idx="6707">
                  <c:v>1E-4</c:v>
                </c:pt>
                <c:pt idx="6708">
                  <c:v>3.0001000000000002</c:v>
                </c:pt>
                <c:pt idx="6709">
                  <c:v>1.0001</c:v>
                </c:pt>
                <c:pt idx="6710">
                  <c:v>1E-4</c:v>
                </c:pt>
                <c:pt idx="6711">
                  <c:v>4.0000999999999998</c:v>
                </c:pt>
                <c:pt idx="6712">
                  <c:v>3.0001000000000002</c:v>
                </c:pt>
                <c:pt idx="6713">
                  <c:v>1E-4</c:v>
                </c:pt>
                <c:pt idx="6714">
                  <c:v>1.0001</c:v>
                </c:pt>
                <c:pt idx="6715">
                  <c:v>4.0000999999999998</c:v>
                </c:pt>
                <c:pt idx="6716">
                  <c:v>1.0001</c:v>
                </c:pt>
                <c:pt idx="6717">
                  <c:v>2.0001000000000002</c:v>
                </c:pt>
                <c:pt idx="6718">
                  <c:v>1.0001</c:v>
                </c:pt>
                <c:pt idx="6719">
                  <c:v>1.0001</c:v>
                </c:pt>
                <c:pt idx="6720">
                  <c:v>1E-4</c:v>
                </c:pt>
                <c:pt idx="6721">
                  <c:v>3.0001000000000002</c:v>
                </c:pt>
                <c:pt idx="6722">
                  <c:v>8.0000999999999998</c:v>
                </c:pt>
                <c:pt idx="6723">
                  <c:v>14.0001</c:v>
                </c:pt>
                <c:pt idx="6724">
                  <c:v>50.000100000000003</c:v>
                </c:pt>
                <c:pt idx="6725">
                  <c:v>38.000100000000003</c:v>
                </c:pt>
                <c:pt idx="6726">
                  <c:v>13.0001</c:v>
                </c:pt>
                <c:pt idx="6727">
                  <c:v>13.0001</c:v>
                </c:pt>
                <c:pt idx="6728">
                  <c:v>13.0001</c:v>
                </c:pt>
                <c:pt idx="6729">
                  <c:v>11.0001</c:v>
                </c:pt>
                <c:pt idx="6730">
                  <c:v>3.0001000000000002</c:v>
                </c:pt>
                <c:pt idx="6731">
                  <c:v>1.0001</c:v>
                </c:pt>
                <c:pt idx="6732">
                  <c:v>2.0001000000000002</c:v>
                </c:pt>
                <c:pt idx="6733">
                  <c:v>1.0001</c:v>
                </c:pt>
                <c:pt idx="6734">
                  <c:v>1.0001</c:v>
                </c:pt>
                <c:pt idx="6735">
                  <c:v>1E-4</c:v>
                </c:pt>
                <c:pt idx="6736">
                  <c:v>1.0001</c:v>
                </c:pt>
                <c:pt idx="6737">
                  <c:v>2.0001000000000002</c:v>
                </c:pt>
                <c:pt idx="6738">
                  <c:v>1E-4</c:v>
                </c:pt>
                <c:pt idx="6739">
                  <c:v>2.0001000000000002</c:v>
                </c:pt>
                <c:pt idx="6740">
                  <c:v>1E-4</c:v>
                </c:pt>
                <c:pt idx="6741">
                  <c:v>1.0001</c:v>
                </c:pt>
                <c:pt idx="6742">
                  <c:v>1E-4</c:v>
                </c:pt>
                <c:pt idx="6743">
                  <c:v>1E-4</c:v>
                </c:pt>
                <c:pt idx="6744">
                  <c:v>1E-4</c:v>
                </c:pt>
                <c:pt idx="6745">
                  <c:v>1E-4</c:v>
                </c:pt>
                <c:pt idx="6746">
                  <c:v>2.0001000000000002</c:v>
                </c:pt>
                <c:pt idx="6747">
                  <c:v>2.0001000000000002</c:v>
                </c:pt>
                <c:pt idx="6748">
                  <c:v>1.0001</c:v>
                </c:pt>
                <c:pt idx="6749">
                  <c:v>2.0001000000000002</c:v>
                </c:pt>
                <c:pt idx="6750">
                  <c:v>1E-4</c:v>
                </c:pt>
                <c:pt idx="6751">
                  <c:v>2.0001000000000002</c:v>
                </c:pt>
                <c:pt idx="6752">
                  <c:v>2.0001000000000002</c:v>
                </c:pt>
                <c:pt idx="6753">
                  <c:v>1E-4</c:v>
                </c:pt>
                <c:pt idx="6754">
                  <c:v>2.0001000000000002</c:v>
                </c:pt>
                <c:pt idx="6755">
                  <c:v>1E-4</c:v>
                </c:pt>
                <c:pt idx="6756">
                  <c:v>1.0001</c:v>
                </c:pt>
                <c:pt idx="6757">
                  <c:v>1.0001</c:v>
                </c:pt>
                <c:pt idx="6758">
                  <c:v>1E-4</c:v>
                </c:pt>
                <c:pt idx="6759">
                  <c:v>1E-4</c:v>
                </c:pt>
                <c:pt idx="6760">
                  <c:v>3.0001000000000002</c:v>
                </c:pt>
                <c:pt idx="6761">
                  <c:v>2.0001000000000002</c:v>
                </c:pt>
                <c:pt idx="6762">
                  <c:v>2.0001000000000002</c:v>
                </c:pt>
                <c:pt idx="6763">
                  <c:v>1.0001</c:v>
                </c:pt>
                <c:pt idx="6764">
                  <c:v>1.0001</c:v>
                </c:pt>
                <c:pt idx="6765">
                  <c:v>1.0001</c:v>
                </c:pt>
                <c:pt idx="6766">
                  <c:v>4.0000999999999998</c:v>
                </c:pt>
                <c:pt idx="6767">
                  <c:v>1.0001</c:v>
                </c:pt>
                <c:pt idx="6768">
                  <c:v>1.0001</c:v>
                </c:pt>
                <c:pt idx="6769">
                  <c:v>1E-4</c:v>
                </c:pt>
                <c:pt idx="6770">
                  <c:v>1.0001</c:v>
                </c:pt>
                <c:pt idx="6771">
                  <c:v>1E-4</c:v>
                </c:pt>
                <c:pt idx="6772">
                  <c:v>1.0001</c:v>
                </c:pt>
                <c:pt idx="6773">
                  <c:v>4.0000999999999998</c:v>
                </c:pt>
                <c:pt idx="6774">
                  <c:v>2.0001000000000002</c:v>
                </c:pt>
                <c:pt idx="6775">
                  <c:v>1.0001</c:v>
                </c:pt>
                <c:pt idx="6776">
                  <c:v>2.0001000000000002</c:v>
                </c:pt>
                <c:pt idx="6777">
                  <c:v>7.0000999999999998</c:v>
                </c:pt>
                <c:pt idx="6778">
                  <c:v>7.0000999999999998</c:v>
                </c:pt>
                <c:pt idx="6779">
                  <c:v>10.0001</c:v>
                </c:pt>
                <c:pt idx="6780">
                  <c:v>12.0001</c:v>
                </c:pt>
                <c:pt idx="6781">
                  <c:v>12.0001</c:v>
                </c:pt>
                <c:pt idx="6782">
                  <c:v>7.0000999999999998</c:v>
                </c:pt>
                <c:pt idx="6783">
                  <c:v>5.0000999999999998</c:v>
                </c:pt>
                <c:pt idx="6784">
                  <c:v>13.0001</c:v>
                </c:pt>
                <c:pt idx="6785">
                  <c:v>2.0001000000000002</c:v>
                </c:pt>
                <c:pt idx="6786">
                  <c:v>4.0000999999999998</c:v>
                </c:pt>
                <c:pt idx="6787">
                  <c:v>2.0001000000000002</c:v>
                </c:pt>
                <c:pt idx="6788">
                  <c:v>1.0001</c:v>
                </c:pt>
                <c:pt idx="6789">
                  <c:v>1E-4</c:v>
                </c:pt>
                <c:pt idx="6790">
                  <c:v>1E-4</c:v>
                </c:pt>
                <c:pt idx="6791">
                  <c:v>1.0001</c:v>
                </c:pt>
                <c:pt idx="6792">
                  <c:v>1E-4</c:v>
                </c:pt>
                <c:pt idx="6793">
                  <c:v>1E-4</c:v>
                </c:pt>
                <c:pt idx="6794">
                  <c:v>1.0001</c:v>
                </c:pt>
                <c:pt idx="6795">
                  <c:v>1E-4</c:v>
                </c:pt>
                <c:pt idx="6796">
                  <c:v>1E-4</c:v>
                </c:pt>
                <c:pt idx="6797">
                  <c:v>2.0001000000000002</c:v>
                </c:pt>
                <c:pt idx="6798">
                  <c:v>1E-4</c:v>
                </c:pt>
                <c:pt idx="6799">
                  <c:v>2.0001000000000002</c:v>
                </c:pt>
                <c:pt idx="6800">
                  <c:v>2.0001000000000002</c:v>
                </c:pt>
                <c:pt idx="6801">
                  <c:v>1E-4</c:v>
                </c:pt>
                <c:pt idx="6802">
                  <c:v>1.0001</c:v>
                </c:pt>
                <c:pt idx="6803">
                  <c:v>1E-4</c:v>
                </c:pt>
                <c:pt idx="6804">
                  <c:v>1.0001</c:v>
                </c:pt>
                <c:pt idx="6805">
                  <c:v>1.0001</c:v>
                </c:pt>
                <c:pt idx="6806">
                  <c:v>1E-4</c:v>
                </c:pt>
                <c:pt idx="6807">
                  <c:v>1E-4</c:v>
                </c:pt>
                <c:pt idx="6808">
                  <c:v>1E-4</c:v>
                </c:pt>
                <c:pt idx="6809">
                  <c:v>1.0001</c:v>
                </c:pt>
                <c:pt idx="6810">
                  <c:v>1.0001</c:v>
                </c:pt>
                <c:pt idx="6811">
                  <c:v>3.0001000000000002</c:v>
                </c:pt>
                <c:pt idx="6812">
                  <c:v>1.0001</c:v>
                </c:pt>
                <c:pt idx="6813">
                  <c:v>1.0001</c:v>
                </c:pt>
                <c:pt idx="6814">
                  <c:v>1.0001</c:v>
                </c:pt>
                <c:pt idx="6815">
                  <c:v>1.0001</c:v>
                </c:pt>
                <c:pt idx="6816">
                  <c:v>1.0001</c:v>
                </c:pt>
                <c:pt idx="6817">
                  <c:v>1E-4</c:v>
                </c:pt>
                <c:pt idx="6818">
                  <c:v>1E-4</c:v>
                </c:pt>
                <c:pt idx="6819">
                  <c:v>1E-4</c:v>
                </c:pt>
                <c:pt idx="6820">
                  <c:v>2.0001000000000002</c:v>
                </c:pt>
                <c:pt idx="6821">
                  <c:v>1.0001</c:v>
                </c:pt>
                <c:pt idx="6822">
                  <c:v>1.0001</c:v>
                </c:pt>
                <c:pt idx="6823">
                  <c:v>1.0001</c:v>
                </c:pt>
                <c:pt idx="6824">
                  <c:v>1.0001</c:v>
                </c:pt>
                <c:pt idx="6825">
                  <c:v>3.0001000000000002</c:v>
                </c:pt>
                <c:pt idx="6826">
                  <c:v>1E-4</c:v>
                </c:pt>
                <c:pt idx="6827">
                  <c:v>2.0001000000000002</c:v>
                </c:pt>
                <c:pt idx="6828">
                  <c:v>2.0001000000000002</c:v>
                </c:pt>
                <c:pt idx="6829">
                  <c:v>1.0001</c:v>
                </c:pt>
                <c:pt idx="6830">
                  <c:v>1.0001</c:v>
                </c:pt>
                <c:pt idx="6831">
                  <c:v>1E-4</c:v>
                </c:pt>
                <c:pt idx="6832">
                  <c:v>2.0001000000000002</c:v>
                </c:pt>
                <c:pt idx="6833">
                  <c:v>1.0001</c:v>
                </c:pt>
                <c:pt idx="6834">
                  <c:v>1.0001</c:v>
                </c:pt>
                <c:pt idx="6835">
                  <c:v>8.0000999999999998</c:v>
                </c:pt>
                <c:pt idx="6836">
                  <c:v>14.0001</c:v>
                </c:pt>
                <c:pt idx="6837">
                  <c:v>10.0001</c:v>
                </c:pt>
                <c:pt idx="6838">
                  <c:v>5.0000999999999998</c:v>
                </c:pt>
                <c:pt idx="6839">
                  <c:v>15.0001</c:v>
                </c:pt>
                <c:pt idx="6840">
                  <c:v>11.0001</c:v>
                </c:pt>
                <c:pt idx="6841">
                  <c:v>2.0001000000000002</c:v>
                </c:pt>
                <c:pt idx="6842">
                  <c:v>5.0000999999999998</c:v>
                </c:pt>
                <c:pt idx="6843">
                  <c:v>2.0001000000000002</c:v>
                </c:pt>
                <c:pt idx="6844">
                  <c:v>4.0000999999999998</c:v>
                </c:pt>
                <c:pt idx="6845">
                  <c:v>1.0001</c:v>
                </c:pt>
                <c:pt idx="6846">
                  <c:v>2.0001000000000002</c:v>
                </c:pt>
                <c:pt idx="6847">
                  <c:v>2.0001000000000002</c:v>
                </c:pt>
                <c:pt idx="6848">
                  <c:v>1E-4</c:v>
                </c:pt>
                <c:pt idx="6849">
                  <c:v>1.0001</c:v>
                </c:pt>
                <c:pt idx="6850">
                  <c:v>1E-4</c:v>
                </c:pt>
                <c:pt idx="6851">
                  <c:v>2.0001000000000002</c:v>
                </c:pt>
                <c:pt idx="6852">
                  <c:v>1.0001</c:v>
                </c:pt>
                <c:pt idx="6853">
                  <c:v>1.0001</c:v>
                </c:pt>
                <c:pt idx="6854">
                  <c:v>1.0001</c:v>
                </c:pt>
                <c:pt idx="6855">
                  <c:v>1.0001</c:v>
                </c:pt>
                <c:pt idx="6856">
                  <c:v>1E-4</c:v>
                </c:pt>
                <c:pt idx="6857">
                  <c:v>1.0001</c:v>
                </c:pt>
                <c:pt idx="6858">
                  <c:v>1E-4</c:v>
                </c:pt>
                <c:pt idx="6859">
                  <c:v>1E-4</c:v>
                </c:pt>
                <c:pt idx="6860">
                  <c:v>1.0001</c:v>
                </c:pt>
                <c:pt idx="6861">
                  <c:v>1.0001</c:v>
                </c:pt>
                <c:pt idx="6862">
                  <c:v>2.0001000000000002</c:v>
                </c:pt>
                <c:pt idx="6863">
                  <c:v>1E-4</c:v>
                </c:pt>
                <c:pt idx="6864">
                  <c:v>1.0001</c:v>
                </c:pt>
                <c:pt idx="6865">
                  <c:v>3.0001000000000002</c:v>
                </c:pt>
                <c:pt idx="6866">
                  <c:v>1E-4</c:v>
                </c:pt>
                <c:pt idx="6867">
                  <c:v>3.0001000000000002</c:v>
                </c:pt>
                <c:pt idx="6868">
                  <c:v>1.0001</c:v>
                </c:pt>
                <c:pt idx="6869">
                  <c:v>6.0000999999999998</c:v>
                </c:pt>
                <c:pt idx="6870">
                  <c:v>3.0001000000000002</c:v>
                </c:pt>
                <c:pt idx="6871">
                  <c:v>2.0001000000000002</c:v>
                </c:pt>
                <c:pt idx="6872">
                  <c:v>1E-4</c:v>
                </c:pt>
                <c:pt idx="6873">
                  <c:v>3.0001000000000002</c:v>
                </c:pt>
                <c:pt idx="6874">
                  <c:v>1.0001</c:v>
                </c:pt>
                <c:pt idx="6875">
                  <c:v>1.0001</c:v>
                </c:pt>
                <c:pt idx="6876">
                  <c:v>1.0001</c:v>
                </c:pt>
                <c:pt idx="6877">
                  <c:v>1.0001</c:v>
                </c:pt>
                <c:pt idx="6878">
                  <c:v>1.0001</c:v>
                </c:pt>
                <c:pt idx="6879">
                  <c:v>1E-4</c:v>
                </c:pt>
                <c:pt idx="6880">
                  <c:v>1.0001</c:v>
                </c:pt>
                <c:pt idx="6881">
                  <c:v>3.0001000000000002</c:v>
                </c:pt>
                <c:pt idx="6882">
                  <c:v>1.0001</c:v>
                </c:pt>
                <c:pt idx="6883">
                  <c:v>1E-4</c:v>
                </c:pt>
                <c:pt idx="6884">
                  <c:v>1.0001</c:v>
                </c:pt>
                <c:pt idx="6885">
                  <c:v>1.0001</c:v>
                </c:pt>
                <c:pt idx="6886">
                  <c:v>1E-4</c:v>
                </c:pt>
                <c:pt idx="6887">
                  <c:v>4.0000999999999998</c:v>
                </c:pt>
                <c:pt idx="6888">
                  <c:v>6.0000999999999998</c:v>
                </c:pt>
                <c:pt idx="6889">
                  <c:v>16.0001</c:v>
                </c:pt>
                <c:pt idx="6890">
                  <c:v>15.0001</c:v>
                </c:pt>
                <c:pt idx="6891">
                  <c:v>13.0001</c:v>
                </c:pt>
                <c:pt idx="6892">
                  <c:v>8.0000999999999998</c:v>
                </c:pt>
                <c:pt idx="6893">
                  <c:v>6.0000999999999998</c:v>
                </c:pt>
                <c:pt idx="6894">
                  <c:v>7.0000999999999998</c:v>
                </c:pt>
                <c:pt idx="6895">
                  <c:v>7.0000999999999998</c:v>
                </c:pt>
                <c:pt idx="6896">
                  <c:v>3.0001000000000002</c:v>
                </c:pt>
                <c:pt idx="6897">
                  <c:v>1.0001</c:v>
                </c:pt>
                <c:pt idx="6898">
                  <c:v>1E-4</c:v>
                </c:pt>
                <c:pt idx="6899">
                  <c:v>2.0001000000000002</c:v>
                </c:pt>
                <c:pt idx="6900">
                  <c:v>1.0001</c:v>
                </c:pt>
                <c:pt idx="6901">
                  <c:v>1.0001</c:v>
                </c:pt>
                <c:pt idx="6902">
                  <c:v>1.0001</c:v>
                </c:pt>
                <c:pt idx="6903">
                  <c:v>1.0001</c:v>
                </c:pt>
                <c:pt idx="6904">
                  <c:v>1E-4</c:v>
                </c:pt>
                <c:pt idx="6905">
                  <c:v>1E-4</c:v>
                </c:pt>
                <c:pt idx="6906">
                  <c:v>1.0001</c:v>
                </c:pt>
                <c:pt idx="6907">
                  <c:v>1.0001</c:v>
                </c:pt>
                <c:pt idx="6908">
                  <c:v>1E-4</c:v>
                </c:pt>
                <c:pt idx="6909">
                  <c:v>1E-4</c:v>
                </c:pt>
                <c:pt idx="6910">
                  <c:v>2.0001000000000002</c:v>
                </c:pt>
                <c:pt idx="6911">
                  <c:v>1.0001</c:v>
                </c:pt>
                <c:pt idx="6912">
                  <c:v>1E-4</c:v>
                </c:pt>
                <c:pt idx="6913">
                  <c:v>1.0001</c:v>
                </c:pt>
                <c:pt idx="6914">
                  <c:v>2.0001000000000002</c:v>
                </c:pt>
                <c:pt idx="6915">
                  <c:v>1.0001</c:v>
                </c:pt>
                <c:pt idx="6916">
                  <c:v>1E-4</c:v>
                </c:pt>
                <c:pt idx="6917">
                  <c:v>1E-4</c:v>
                </c:pt>
                <c:pt idx="6918">
                  <c:v>1E-4</c:v>
                </c:pt>
                <c:pt idx="6919">
                  <c:v>1E-4</c:v>
                </c:pt>
                <c:pt idx="6920">
                  <c:v>1.0001</c:v>
                </c:pt>
                <c:pt idx="6921">
                  <c:v>1E-4</c:v>
                </c:pt>
                <c:pt idx="6922">
                  <c:v>1E-4</c:v>
                </c:pt>
                <c:pt idx="6923">
                  <c:v>1.0001</c:v>
                </c:pt>
                <c:pt idx="6924">
                  <c:v>1.0001</c:v>
                </c:pt>
                <c:pt idx="6925">
                  <c:v>1E-4</c:v>
                </c:pt>
                <c:pt idx="6926">
                  <c:v>1E-4</c:v>
                </c:pt>
                <c:pt idx="6927">
                  <c:v>1E-4</c:v>
                </c:pt>
                <c:pt idx="6928">
                  <c:v>1E-4</c:v>
                </c:pt>
                <c:pt idx="6929">
                  <c:v>1.0001</c:v>
                </c:pt>
                <c:pt idx="6930">
                  <c:v>1E-4</c:v>
                </c:pt>
                <c:pt idx="6931">
                  <c:v>1E-4</c:v>
                </c:pt>
                <c:pt idx="6932">
                  <c:v>1.0001</c:v>
                </c:pt>
                <c:pt idx="6933">
                  <c:v>1E-4</c:v>
                </c:pt>
                <c:pt idx="6934">
                  <c:v>1E-4</c:v>
                </c:pt>
                <c:pt idx="6935">
                  <c:v>1.0001</c:v>
                </c:pt>
                <c:pt idx="6936">
                  <c:v>1E-4</c:v>
                </c:pt>
                <c:pt idx="6937">
                  <c:v>1.0001</c:v>
                </c:pt>
                <c:pt idx="6938">
                  <c:v>1E-4</c:v>
                </c:pt>
                <c:pt idx="6939">
                  <c:v>1.0001</c:v>
                </c:pt>
                <c:pt idx="6940">
                  <c:v>1E-4</c:v>
                </c:pt>
                <c:pt idx="6941">
                  <c:v>2.0001000000000002</c:v>
                </c:pt>
                <c:pt idx="6942">
                  <c:v>4.0000999999999998</c:v>
                </c:pt>
                <c:pt idx="6943">
                  <c:v>7.0000999999999998</c:v>
                </c:pt>
                <c:pt idx="6944">
                  <c:v>24.0001</c:v>
                </c:pt>
                <c:pt idx="6945">
                  <c:v>19.0001</c:v>
                </c:pt>
                <c:pt idx="6946">
                  <c:v>11.0001</c:v>
                </c:pt>
                <c:pt idx="6947">
                  <c:v>14.0001</c:v>
                </c:pt>
                <c:pt idx="6948">
                  <c:v>10.0001</c:v>
                </c:pt>
                <c:pt idx="6949">
                  <c:v>7.0000999999999998</c:v>
                </c:pt>
                <c:pt idx="6950">
                  <c:v>15.0001</c:v>
                </c:pt>
                <c:pt idx="6951">
                  <c:v>8.0000999999999998</c:v>
                </c:pt>
                <c:pt idx="6952">
                  <c:v>3.0001000000000002</c:v>
                </c:pt>
                <c:pt idx="6953">
                  <c:v>1.0001</c:v>
                </c:pt>
                <c:pt idx="6954">
                  <c:v>1.0001</c:v>
                </c:pt>
                <c:pt idx="6955">
                  <c:v>5.0000999999999998</c:v>
                </c:pt>
                <c:pt idx="6956">
                  <c:v>3.0001000000000002</c:v>
                </c:pt>
                <c:pt idx="6957">
                  <c:v>1.0001</c:v>
                </c:pt>
                <c:pt idx="6958">
                  <c:v>1.0001</c:v>
                </c:pt>
                <c:pt idx="6959">
                  <c:v>1E-4</c:v>
                </c:pt>
                <c:pt idx="6960">
                  <c:v>1.0001</c:v>
                </c:pt>
                <c:pt idx="6961">
                  <c:v>1E-4</c:v>
                </c:pt>
                <c:pt idx="6962">
                  <c:v>1E-4</c:v>
                </c:pt>
                <c:pt idx="6963">
                  <c:v>1.0001</c:v>
                </c:pt>
                <c:pt idx="6964">
                  <c:v>1.0001</c:v>
                </c:pt>
                <c:pt idx="6965">
                  <c:v>1.0001</c:v>
                </c:pt>
                <c:pt idx="6966">
                  <c:v>2.0001000000000002</c:v>
                </c:pt>
                <c:pt idx="6967">
                  <c:v>1.0001</c:v>
                </c:pt>
                <c:pt idx="6968">
                  <c:v>1.0001</c:v>
                </c:pt>
                <c:pt idx="6969">
                  <c:v>1E-4</c:v>
                </c:pt>
                <c:pt idx="6970">
                  <c:v>1E-4</c:v>
                </c:pt>
                <c:pt idx="6971">
                  <c:v>1E-4</c:v>
                </c:pt>
                <c:pt idx="6972">
                  <c:v>1E-4</c:v>
                </c:pt>
                <c:pt idx="6973">
                  <c:v>1E-4</c:v>
                </c:pt>
                <c:pt idx="6974">
                  <c:v>1E-4</c:v>
                </c:pt>
                <c:pt idx="6975">
                  <c:v>1E-4</c:v>
                </c:pt>
                <c:pt idx="6976">
                  <c:v>1E-4</c:v>
                </c:pt>
                <c:pt idx="6977">
                  <c:v>1E-4</c:v>
                </c:pt>
                <c:pt idx="6978">
                  <c:v>2.0001000000000002</c:v>
                </c:pt>
                <c:pt idx="6979">
                  <c:v>1.0001</c:v>
                </c:pt>
                <c:pt idx="6980">
                  <c:v>1E-4</c:v>
                </c:pt>
                <c:pt idx="6981">
                  <c:v>3.0001000000000002</c:v>
                </c:pt>
                <c:pt idx="6982">
                  <c:v>1.0001</c:v>
                </c:pt>
                <c:pt idx="6983">
                  <c:v>1.0001</c:v>
                </c:pt>
                <c:pt idx="6984">
                  <c:v>1.0001</c:v>
                </c:pt>
                <c:pt idx="6985">
                  <c:v>2.0001000000000002</c:v>
                </c:pt>
                <c:pt idx="6986">
                  <c:v>2.0001000000000002</c:v>
                </c:pt>
                <c:pt idx="6987">
                  <c:v>1E-4</c:v>
                </c:pt>
                <c:pt idx="6988">
                  <c:v>1.0001</c:v>
                </c:pt>
                <c:pt idx="6989">
                  <c:v>1.0001</c:v>
                </c:pt>
                <c:pt idx="6990">
                  <c:v>3.0001000000000002</c:v>
                </c:pt>
                <c:pt idx="6991">
                  <c:v>1E-4</c:v>
                </c:pt>
                <c:pt idx="6992">
                  <c:v>1E-4</c:v>
                </c:pt>
                <c:pt idx="6993">
                  <c:v>1E-4</c:v>
                </c:pt>
                <c:pt idx="6994">
                  <c:v>1.0001</c:v>
                </c:pt>
                <c:pt idx="6995">
                  <c:v>1.0001</c:v>
                </c:pt>
                <c:pt idx="6996">
                  <c:v>15.0001</c:v>
                </c:pt>
                <c:pt idx="6997">
                  <c:v>56.000100000000003</c:v>
                </c:pt>
                <c:pt idx="6998">
                  <c:v>74.000100000000003</c:v>
                </c:pt>
                <c:pt idx="6999">
                  <c:v>66.000100000000003</c:v>
                </c:pt>
                <c:pt idx="7000">
                  <c:v>27.0001</c:v>
                </c:pt>
                <c:pt idx="7001">
                  <c:v>25.0001</c:v>
                </c:pt>
                <c:pt idx="7002">
                  <c:v>16.0001</c:v>
                </c:pt>
                <c:pt idx="7003">
                  <c:v>10.0001</c:v>
                </c:pt>
                <c:pt idx="7004">
                  <c:v>9.0000999999999998</c:v>
                </c:pt>
                <c:pt idx="7005">
                  <c:v>3.0001000000000002</c:v>
                </c:pt>
                <c:pt idx="7006">
                  <c:v>1.0001</c:v>
                </c:pt>
                <c:pt idx="7007">
                  <c:v>1.0001</c:v>
                </c:pt>
                <c:pt idx="7008">
                  <c:v>1E-4</c:v>
                </c:pt>
                <c:pt idx="7009">
                  <c:v>1E-4</c:v>
                </c:pt>
                <c:pt idx="7010">
                  <c:v>1.0001</c:v>
                </c:pt>
                <c:pt idx="7011">
                  <c:v>1.0001</c:v>
                </c:pt>
                <c:pt idx="7012">
                  <c:v>1E-4</c:v>
                </c:pt>
                <c:pt idx="7013">
                  <c:v>1E-4</c:v>
                </c:pt>
                <c:pt idx="7014">
                  <c:v>1.0001</c:v>
                </c:pt>
                <c:pt idx="7015">
                  <c:v>1E-4</c:v>
                </c:pt>
                <c:pt idx="7016">
                  <c:v>1E-4</c:v>
                </c:pt>
                <c:pt idx="7017">
                  <c:v>1E-4</c:v>
                </c:pt>
                <c:pt idx="7018">
                  <c:v>1.0001</c:v>
                </c:pt>
                <c:pt idx="7019">
                  <c:v>1E-4</c:v>
                </c:pt>
                <c:pt idx="7020">
                  <c:v>1E-4</c:v>
                </c:pt>
                <c:pt idx="7021">
                  <c:v>1E-4</c:v>
                </c:pt>
                <c:pt idx="7022">
                  <c:v>1E-4</c:v>
                </c:pt>
                <c:pt idx="7023">
                  <c:v>1.0001</c:v>
                </c:pt>
                <c:pt idx="7024">
                  <c:v>1E-4</c:v>
                </c:pt>
                <c:pt idx="7025">
                  <c:v>1E-4</c:v>
                </c:pt>
                <c:pt idx="7026">
                  <c:v>1E-4</c:v>
                </c:pt>
                <c:pt idx="7027">
                  <c:v>1E-4</c:v>
                </c:pt>
                <c:pt idx="7028">
                  <c:v>1E-4</c:v>
                </c:pt>
                <c:pt idx="7029">
                  <c:v>1E-4</c:v>
                </c:pt>
                <c:pt idx="7030">
                  <c:v>1.0001</c:v>
                </c:pt>
                <c:pt idx="7031">
                  <c:v>1E-4</c:v>
                </c:pt>
                <c:pt idx="7032">
                  <c:v>1E-4</c:v>
                </c:pt>
                <c:pt idx="7033">
                  <c:v>1E-4</c:v>
                </c:pt>
                <c:pt idx="7034">
                  <c:v>1E-4</c:v>
                </c:pt>
                <c:pt idx="7035">
                  <c:v>1E-4</c:v>
                </c:pt>
                <c:pt idx="7036">
                  <c:v>1.0001</c:v>
                </c:pt>
                <c:pt idx="7037">
                  <c:v>1E-4</c:v>
                </c:pt>
                <c:pt idx="7038">
                  <c:v>2.0001000000000002</c:v>
                </c:pt>
                <c:pt idx="7039">
                  <c:v>1E-4</c:v>
                </c:pt>
                <c:pt idx="7040">
                  <c:v>1E-4</c:v>
                </c:pt>
                <c:pt idx="7041">
                  <c:v>1E-4</c:v>
                </c:pt>
                <c:pt idx="7042">
                  <c:v>1.0001</c:v>
                </c:pt>
                <c:pt idx="7043">
                  <c:v>1.0001</c:v>
                </c:pt>
                <c:pt idx="7044">
                  <c:v>2.0001000000000002</c:v>
                </c:pt>
                <c:pt idx="7045">
                  <c:v>1.0001</c:v>
                </c:pt>
                <c:pt idx="7046">
                  <c:v>1E-4</c:v>
                </c:pt>
                <c:pt idx="7047">
                  <c:v>2.0001000000000002</c:v>
                </c:pt>
                <c:pt idx="7048">
                  <c:v>1.0001</c:v>
                </c:pt>
                <c:pt idx="7049">
                  <c:v>1.0001</c:v>
                </c:pt>
                <c:pt idx="7050">
                  <c:v>7.0000999999999998</c:v>
                </c:pt>
                <c:pt idx="7051">
                  <c:v>76.000100000000003</c:v>
                </c:pt>
                <c:pt idx="7052">
                  <c:v>162.0001</c:v>
                </c:pt>
                <c:pt idx="7053">
                  <c:v>94.000100000000003</c:v>
                </c:pt>
                <c:pt idx="7054">
                  <c:v>67.000100000000003</c:v>
                </c:pt>
                <c:pt idx="7055">
                  <c:v>57.000100000000003</c:v>
                </c:pt>
                <c:pt idx="7056">
                  <c:v>35.000100000000003</c:v>
                </c:pt>
                <c:pt idx="7057">
                  <c:v>26.0001</c:v>
                </c:pt>
                <c:pt idx="7058">
                  <c:v>14.0001</c:v>
                </c:pt>
                <c:pt idx="7059">
                  <c:v>14.0001</c:v>
                </c:pt>
                <c:pt idx="7060">
                  <c:v>6.0000999999999998</c:v>
                </c:pt>
                <c:pt idx="7061">
                  <c:v>3.0001000000000002</c:v>
                </c:pt>
                <c:pt idx="7062">
                  <c:v>3.0001000000000002</c:v>
                </c:pt>
                <c:pt idx="7063">
                  <c:v>1.0001</c:v>
                </c:pt>
                <c:pt idx="7064">
                  <c:v>1.0001</c:v>
                </c:pt>
                <c:pt idx="7065">
                  <c:v>1E-4</c:v>
                </c:pt>
                <c:pt idx="7066">
                  <c:v>1E-4</c:v>
                </c:pt>
                <c:pt idx="7067">
                  <c:v>1E-4</c:v>
                </c:pt>
                <c:pt idx="7068">
                  <c:v>1E-4</c:v>
                </c:pt>
                <c:pt idx="7069">
                  <c:v>1E-4</c:v>
                </c:pt>
                <c:pt idx="7070">
                  <c:v>1E-4</c:v>
                </c:pt>
                <c:pt idx="7071">
                  <c:v>1E-4</c:v>
                </c:pt>
                <c:pt idx="7072">
                  <c:v>1E-4</c:v>
                </c:pt>
                <c:pt idx="7073">
                  <c:v>1E-4</c:v>
                </c:pt>
                <c:pt idx="7074">
                  <c:v>1E-4</c:v>
                </c:pt>
                <c:pt idx="7075">
                  <c:v>1E-4</c:v>
                </c:pt>
                <c:pt idx="7076">
                  <c:v>1.0001</c:v>
                </c:pt>
                <c:pt idx="7077">
                  <c:v>1E-4</c:v>
                </c:pt>
                <c:pt idx="7078">
                  <c:v>1E-4</c:v>
                </c:pt>
                <c:pt idx="7079">
                  <c:v>1.0001</c:v>
                </c:pt>
                <c:pt idx="7080">
                  <c:v>1.0001</c:v>
                </c:pt>
                <c:pt idx="7081">
                  <c:v>2.0001000000000002</c:v>
                </c:pt>
                <c:pt idx="7082">
                  <c:v>1E-4</c:v>
                </c:pt>
                <c:pt idx="7083">
                  <c:v>1E-4</c:v>
                </c:pt>
                <c:pt idx="7084">
                  <c:v>1E-4</c:v>
                </c:pt>
                <c:pt idx="7085">
                  <c:v>1E-4</c:v>
                </c:pt>
                <c:pt idx="7086">
                  <c:v>1E-4</c:v>
                </c:pt>
                <c:pt idx="7087">
                  <c:v>1.0001</c:v>
                </c:pt>
                <c:pt idx="7088">
                  <c:v>1.0001</c:v>
                </c:pt>
                <c:pt idx="7089">
                  <c:v>1E-4</c:v>
                </c:pt>
                <c:pt idx="7090">
                  <c:v>1.0001</c:v>
                </c:pt>
                <c:pt idx="7091">
                  <c:v>1E-4</c:v>
                </c:pt>
                <c:pt idx="7092">
                  <c:v>1E-4</c:v>
                </c:pt>
                <c:pt idx="7093">
                  <c:v>1.0001</c:v>
                </c:pt>
                <c:pt idx="7094">
                  <c:v>1E-4</c:v>
                </c:pt>
                <c:pt idx="7095">
                  <c:v>1.0001</c:v>
                </c:pt>
                <c:pt idx="7096">
                  <c:v>1E-4</c:v>
                </c:pt>
                <c:pt idx="7097">
                  <c:v>1.0001</c:v>
                </c:pt>
                <c:pt idx="7098">
                  <c:v>1.0001</c:v>
                </c:pt>
                <c:pt idx="7099">
                  <c:v>1.0001</c:v>
                </c:pt>
                <c:pt idx="7100">
                  <c:v>1.0001</c:v>
                </c:pt>
                <c:pt idx="7101">
                  <c:v>1.0001</c:v>
                </c:pt>
                <c:pt idx="7102">
                  <c:v>1E-4</c:v>
                </c:pt>
                <c:pt idx="7103">
                  <c:v>3.0001000000000002</c:v>
                </c:pt>
                <c:pt idx="7104">
                  <c:v>6.0000999999999998</c:v>
                </c:pt>
                <c:pt idx="7105">
                  <c:v>38.000100000000003</c:v>
                </c:pt>
                <c:pt idx="7106">
                  <c:v>40.000100000000003</c:v>
                </c:pt>
                <c:pt idx="7107">
                  <c:v>39.000100000000003</c:v>
                </c:pt>
                <c:pt idx="7108">
                  <c:v>19.0001</c:v>
                </c:pt>
                <c:pt idx="7109">
                  <c:v>18.0001</c:v>
                </c:pt>
                <c:pt idx="7110">
                  <c:v>13.0001</c:v>
                </c:pt>
                <c:pt idx="7111">
                  <c:v>2.0001000000000002</c:v>
                </c:pt>
                <c:pt idx="7112">
                  <c:v>7.0000999999999998</c:v>
                </c:pt>
                <c:pt idx="7113">
                  <c:v>1.0001</c:v>
                </c:pt>
                <c:pt idx="7114">
                  <c:v>2.0001000000000002</c:v>
                </c:pt>
                <c:pt idx="7115">
                  <c:v>1E-4</c:v>
                </c:pt>
                <c:pt idx="7116">
                  <c:v>1E-4</c:v>
                </c:pt>
                <c:pt idx="7117">
                  <c:v>1.0001</c:v>
                </c:pt>
                <c:pt idx="7118">
                  <c:v>1.0001</c:v>
                </c:pt>
                <c:pt idx="7119">
                  <c:v>1.0001</c:v>
                </c:pt>
                <c:pt idx="7120">
                  <c:v>1E-4</c:v>
                </c:pt>
                <c:pt idx="7121">
                  <c:v>1.0001</c:v>
                </c:pt>
                <c:pt idx="7122">
                  <c:v>1E-4</c:v>
                </c:pt>
                <c:pt idx="7123">
                  <c:v>1.0001</c:v>
                </c:pt>
                <c:pt idx="7124">
                  <c:v>1E-4</c:v>
                </c:pt>
                <c:pt idx="7125">
                  <c:v>1E-4</c:v>
                </c:pt>
                <c:pt idx="7126">
                  <c:v>2.0001000000000002</c:v>
                </c:pt>
                <c:pt idx="7127">
                  <c:v>1E-4</c:v>
                </c:pt>
                <c:pt idx="7128">
                  <c:v>1.0001</c:v>
                </c:pt>
                <c:pt idx="7129">
                  <c:v>1E-4</c:v>
                </c:pt>
                <c:pt idx="7130">
                  <c:v>1E-4</c:v>
                </c:pt>
                <c:pt idx="7131">
                  <c:v>1E-4</c:v>
                </c:pt>
                <c:pt idx="7132">
                  <c:v>1E-4</c:v>
                </c:pt>
                <c:pt idx="7133">
                  <c:v>1E-4</c:v>
                </c:pt>
                <c:pt idx="7134">
                  <c:v>1E-4</c:v>
                </c:pt>
                <c:pt idx="7135">
                  <c:v>1E-4</c:v>
                </c:pt>
                <c:pt idx="7136">
                  <c:v>1E-4</c:v>
                </c:pt>
                <c:pt idx="7137">
                  <c:v>1E-4</c:v>
                </c:pt>
                <c:pt idx="7138">
                  <c:v>1E-4</c:v>
                </c:pt>
                <c:pt idx="7139">
                  <c:v>1E-4</c:v>
                </c:pt>
                <c:pt idx="7140">
                  <c:v>1E-4</c:v>
                </c:pt>
                <c:pt idx="7141">
                  <c:v>1.0001</c:v>
                </c:pt>
                <c:pt idx="7142">
                  <c:v>1.0001</c:v>
                </c:pt>
                <c:pt idx="7143">
                  <c:v>1E-4</c:v>
                </c:pt>
                <c:pt idx="7144">
                  <c:v>1.0001</c:v>
                </c:pt>
                <c:pt idx="7145">
                  <c:v>1.0001</c:v>
                </c:pt>
                <c:pt idx="7146">
                  <c:v>1.0001</c:v>
                </c:pt>
                <c:pt idx="7147">
                  <c:v>1E-4</c:v>
                </c:pt>
                <c:pt idx="7148">
                  <c:v>2.0001000000000002</c:v>
                </c:pt>
                <c:pt idx="7149">
                  <c:v>1E-4</c:v>
                </c:pt>
                <c:pt idx="7150">
                  <c:v>1E-4</c:v>
                </c:pt>
                <c:pt idx="7151">
                  <c:v>1.0001</c:v>
                </c:pt>
                <c:pt idx="7152">
                  <c:v>2.0001000000000002</c:v>
                </c:pt>
                <c:pt idx="7153">
                  <c:v>1.0001</c:v>
                </c:pt>
                <c:pt idx="7154">
                  <c:v>1E-4</c:v>
                </c:pt>
                <c:pt idx="7155">
                  <c:v>1E-4</c:v>
                </c:pt>
                <c:pt idx="7156">
                  <c:v>2.0001000000000002</c:v>
                </c:pt>
                <c:pt idx="7157">
                  <c:v>9.0000999999999998</c:v>
                </c:pt>
                <c:pt idx="7158">
                  <c:v>27.0001</c:v>
                </c:pt>
                <c:pt idx="7159">
                  <c:v>32.000100000000003</c:v>
                </c:pt>
                <c:pt idx="7160">
                  <c:v>28.0001</c:v>
                </c:pt>
                <c:pt idx="7161">
                  <c:v>19.0001</c:v>
                </c:pt>
                <c:pt idx="7162">
                  <c:v>17.0001</c:v>
                </c:pt>
                <c:pt idx="7163">
                  <c:v>10.0001</c:v>
                </c:pt>
                <c:pt idx="7164">
                  <c:v>6.0000999999999998</c:v>
                </c:pt>
                <c:pt idx="7165">
                  <c:v>5.0000999999999998</c:v>
                </c:pt>
                <c:pt idx="7166">
                  <c:v>7.0000999999999998</c:v>
                </c:pt>
                <c:pt idx="7167">
                  <c:v>5.0000999999999998</c:v>
                </c:pt>
                <c:pt idx="7168">
                  <c:v>1.0001</c:v>
                </c:pt>
                <c:pt idx="7169">
                  <c:v>2.0001000000000002</c:v>
                </c:pt>
                <c:pt idx="7170">
                  <c:v>1.0001</c:v>
                </c:pt>
                <c:pt idx="7171">
                  <c:v>2.0001000000000002</c:v>
                </c:pt>
                <c:pt idx="7172">
                  <c:v>1E-4</c:v>
                </c:pt>
                <c:pt idx="7173">
                  <c:v>1E-4</c:v>
                </c:pt>
                <c:pt idx="7174">
                  <c:v>1E-4</c:v>
                </c:pt>
                <c:pt idx="7175">
                  <c:v>1E-4</c:v>
                </c:pt>
                <c:pt idx="7176">
                  <c:v>1E-4</c:v>
                </c:pt>
                <c:pt idx="7177">
                  <c:v>1.0001</c:v>
                </c:pt>
                <c:pt idx="7178">
                  <c:v>1E-4</c:v>
                </c:pt>
                <c:pt idx="7179">
                  <c:v>2.0001000000000002</c:v>
                </c:pt>
                <c:pt idx="7180">
                  <c:v>1.0001</c:v>
                </c:pt>
                <c:pt idx="7181">
                  <c:v>1E-4</c:v>
                </c:pt>
                <c:pt idx="7182">
                  <c:v>1E-4</c:v>
                </c:pt>
                <c:pt idx="7183">
                  <c:v>1.0001</c:v>
                </c:pt>
                <c:pt idx="7184">
                  <c:v>1.0001</c:v>
                </c:pt>
                <c:pt idx="7185">
                  <c:v>1E-4</c:v>
                </c:pt>
                <c:pt idx="7186">
                  <c:v>1E-4</c:v>
                </c:pt>
                <c:pt idx="7187">
                  <c:v>1E-4</c:v>
                </c:pt>
                <c:pt idx="7188">
                  <c:v>1E-4</c:v>
                </c:pt>
                <c:pt idx="7189">
                  <c:v>1.0001</c:v>
                </c:pt>
                <c:pt idx="7190">
                  <c:v>1E-4</c:v>
                </c:pt>
                <c:pt idx="7191">
                  <c:v>1E-4</c:v>
                </c:pt>
                <c:pt idx="7192">
                  <c:v>1.0001</c:v>
                </c:pt>
                <c:pt idx="7193">
                  <c:v>1E-4</c:v>
                </c:pt>
                <c:pt idx="7194">
                  <c:v>1E-4</c:v>
                </c:pt>
                <c:pt idx="7195">
                  <c:v>1E-4</c:v>
                </c:pt>
                <c:pt idx="7196">
                  <c:v>2.0001000000000002</c:v>
                </c:pt>
                <c:pt idx="7197">
                  <c:v>1E-4</c:v>
                </c:pt>
                <c:pt idx="7198">
                  <c:v>1E-4</c:v>
                </c:pt>
                <c:pt idx="7199">
                  <c:v>1.0001</c:v>
                </c:pt>
                <c:pt idx="7200">
                  <c:v>1E-4</c:v>
                </c:pt>
                <c:pt idx="7201">
                  <c:v>1E-4</c:v>
                </c:pt>
                <c:pt idx="7202">
                  <c:v>1E-4</c:v>
                </c:pt>
                <c:pt idx="7203">
                  <c:v>1E-4</c:v>
                </c:pt>
                <c:pt idx="7204">
                  <c:v>1E-4</c:v>
                </c:pt>
                <c:pt idx="7205">
                  <c:v>1E-4</c:v>
                </c:pt>
                <c:pt idx="7206">
                  <c:v>1E-4</c:v>
                </c:pt>
                <c:pt idx="7207">
                  <c:v>1E-4</c:v>
                </c:pt>
                <c:pt idx="7208">
                  <c:v>1E-4</c:v>
                </c:pt>
                <c:pt idx="7209">
                  <c:v>2.0001000000000002</c:v>
                </c:pt>
                <c:pt idx="7210">
                  <c:v>14.0001</c:v>
                </c:pt>
                <c:pt idx="7211">
                  <c:v>21.0001</c:v>
                </c:pt>
                <c:pt idx="7212">
                  <c:v>27.0001</c:v>
                </c:pt>
                <c:pt idx="7213">
                  <c:v>27.0001</c:v>
                </c:pt>
                <c:pt idx="7214">
                  <c:v>12.0001</c:v>
                </c:pt>
                <c:pt idx="7215">
                  <c:v>23.0001</c:v>
                </c:pt>
                <c:pt idx="7216">
                  <c:v>5.0000999999999998</c:v>
                </c:pt>
                <c:pt idx="7217">
                  <c:v>4.0000999999999998</c:v>
                </c:pt>
                <c:pt idx="7218">
                  <c:v>2.0001000000000002</c:v>
                </c:pt>
                <c:pt idx="7219">
                  <c:v>2.0001000000000002</c:v>
                </c:pt>
                <c:pt idx="7220">
                  <c:v>3.0001000000000002</c:v>
                </c:pt>
                <c:pt idx="7221">
                  <c:v>1E-4</c:v>
                </c:pt>
                <c:pt idx="7222">
                  <c:v>2.0001000000000002</c:v>
                </c:pt>
                <c:pt idx="7223">
                  <c:v>1E-4</c:v>
                </c:pt>
                <c:pt idx="7224">
                  <c:v>1.0001</c:v>
                </c:pt>
                <c:pt idx="7225">
                  <c:v>1E-4</c:v>
                </c:pt>
                <c:pt idx="7226">
                  <c:v>1.0001</c:v>
                </c:pt>
                <c:pt idx="7227">
                  <c:v>1E-4</c:v>
                </c:pt>
                <c:pt idx="7228">
                  <c:v>1.0001</c:v>
                </c:pt>
                <c:pt idx="7229">
                  <c:v>1E-4</c:v>
                </c:pt>
                <c:pt idx="7230">
                  <c:v>1E-4</c:v>
                </c:pt>
                <c:pt idx="7231">
                  <c:v>1E-4</c:v>
                </c:pt>
                <c:pt idx="7232">
                  <c:v>2.0001000000000002</c:v>
                </c:pt>
                <c:pt idx="7233">
                  <c:v>1E-4</c:v>
                </c:pt>
                <c:pt idx="7234">
                  <c:v>1E-4</c:v>
                </c:pt>
                <c:pt idx="7235">
                  <c:v>1.0001</c:v>
                </c:pt>
                <c:pt idx="7236">
                  <c:v>1E-4</c:v>
                </c:pt>
                <c:pt idx="7237">
                  <c:v>1E-4</c:v>
                </c:pt>
                <c:pt idx="7238">
                  <c:v>1E-4</c:v>
                </c:pt>
                <c:pt idx="7239">
                  <c:v>1.0001</c:v>
                </c:pt>
                <c:pt idx="7240">
                  <c:v>1E-4</c:v>
                </c:pt>
                <c:pt idx="7241">
                  <c:v>1E-4</c:v>
                </c:pt>
                <c:pt idx="7242">
                  <c:v>1.0001</c:v>
                </c:pt>
                <c:pt idx="7243">
                  <c:v>1.0001</c:v>
                </c:pt>
                <c:pt idx="7244">
                  <c:v>1.0001</c:v>
                </c:pt>
                <c:pt idx="7245">
                  <c:v>1E-4</c:v>
                </c:pt>
                <c:pt idx="7246">
                  <c:v>1E-4</c:v>
                </c:pt>
                <c:pt idx="7247">
                  <c:v>1E-4</c:v>
                </c:pt>
                <c:pt idx="7248">
                  <c:v>1.0001</c:v>
                </c:pt>
                <c:pt idx="7249">
                  <c:v>1E-4</c:v>
                </c:pt>
                <c:pt idx="7250">
                  <c:v>1E-4</c:v>
                </c:pt>
                <c:pt idx="7251">
                  <c:v>1E-4</c:v>
                </c:pt>
                <c:pt idx="7252">
                  <c:v>1.0001</c:v>
                </c:pt>
                <c:pt idx="7253">
                  <c:v>1.0001</c:v>
                </c:pt>
                <c:pt idx="7254">
                  <c:v>1E-4</c:v>
                </c:pt>
                <c:pt idx="7255">
                  <c:v>1E-4</c:v>
                </c:pt>
                <c:pt idx="7256">
                  <c:v>1.0001</c:v>
                </c:pt>
                <c:pt idx="7257">
                  <c:v>1E-4</c:v>
                </c:pt>
                <c:pt idx="7258">
                  <c:v>1E-4</c:v>
                </c:pt>
                <c:pt idx="7259">
                  <c:v>1E-4</c:v>
                </c:pt>
                <c:pt idx="7260">
                  <c:v>2.0001000000000002</c:v>
                </c:pt>
                <c:pt idx="7261">
                  <c:v>85.000100000000003</c:v>
                </c:pt>
                <c:pt idx="7262">
                  <c:v>506.00009999999997</c:v>
                </c:pt>
                <c:pt idx="7263">
                  <c:v>513.00009999999997</c:v>
                </c:pt>
                <c:pt idx="7264">
                  <c:v>294.00009999999997</c:v>
                </c:pt>
                <c:pt idx="7265">
                  <c:v>206.0001</c:v>
                </c:pt>
                <c:pt idx="7266">
                  <c:v>196.0001</c:v>
                </c:pt>
                <c:pt idx="7267">
                  <c:v>109.0001</c:v>
                </c:pt>
                <c:pt idx="7268">
                  <c:v>76.000100000000003</c:v>
                </c:pt>
                <c:pt idx="7269">
                  <c:v>42.000100000000003</c:v>
                </c:pt>
                <c:pt idx="7270">
                  <c:v>21.0001</c:v>
                </c:pt>
                <c:pt idx="7271">
                  <c:v>13.0001</c:v>
                </c:pt>
                <c:pt idx="7272">
                  <c:v>5.0000999999999998</c:v>
                </c:pt>
                <c:pt idx="7273">
                  <c:v>3.0001000000000002</c:v>
                </c:pt>
                <c:pt idx="7274">
                  <c:v>3.0001000000000002</c:v>
                </c:pt>
                <c:pt idx="7275">
                  <c:v>1.0001</c:v>
                </c:pt>
                <c:pt idx="7276">
                  <c:v>1E-4</c:v>
                </c:pt>
                <c:pt idx="7277">
                  <c:v>1.0001</c:v>
                </c:pt>
                <c:pt idx="7278">
                  <c:v>1E-4</c:v>
                </c:pt>
                <c:pt idx="7279">
                  <c:v>1E-4</c:v>
                </c:pt>
                <c:pt idx="7280">
                  <c:v>1E-4</c:v>
                </c:pt>
                <c:pt idx="7281">
                  <c:v>1E-4</c:v>
                </c:pt>
                <c:pt idx="7282">
                  <c:v>1.0001</c:v>
                </c:pt>
                <c:pt idx="7283">
                  <c:v>1E-4</c:v>
                </c:pt>
                <c:pt idx="7284">
                  <c:v>1E-4</c:v>
                </c:pt>
                <c:pt idx="7285">
                  <c:v>1E-4</c:v>
                </c:pt>
                <c:pt idx="7286">
                  <c:v>1E-4</c:v>
                </c:pt>
                <c:pt idx="7287">
                  <c:v>1E-4</c:v>
                </c:pt>
                <c:pt idx="7288">
                  <c:v>1.0001</c:v>
                </c:pt>
                <c:pt idx="7289">
                  <c:v>1.0001</c:v>
                </c:pt>
                <c:pt idx="7290">
                  <c:v>1E-4</c:v>
                </c:pt>
                <c:pt idx="7291">
                  <c:v>1E-4</c:v>
                </c:pt>
                <c:pt idx="7292">
                  <c:v>1E-4</c:v>
                </c:pt>
                <c:pt idx="7293">
                  <c:v>1E-4</c:v>
                </c:pt>
                <c:pt idx="7294">
                  <c:v>2.0001000000000002</c:v>
                </c:pt>
                <c:pt idx="7295">
                  <c:v>1E-4</c:v>
                </c:pt>
                <c:pt idx="7296">
                  <c:v>1E-4</c:v>
                </c:pt>
                <c:pt idx="7297">
                  <c:v>1.0001</c:v>
                </c:pt>
                <c:pt idx="7298">
                  <c:v>1E-4</c:v>
                </c:pt>
                <c:pt idx="7299">
                  <c:v>1E-4</c:v>
                </c:pt>
                <c:pt idx="7300">
                  <c:v>1E-4</c:v>
                </c:pt>
                <c:pt idx="7301">
                  <c:v>1E-4</c:v>
                </c:pt>
                <c:pt idx="7302">
                  <c:v>1E-4</c:v>
                </c:pt>
                <c:pt idx="7303">
                  <c:v>1.0001</c:v>
                </c:pt>
                <c:pt idx="7304">
                  <c:v>1E-4</c:v>
                </c:pt>
                <c:pt idx="7305">
                  <c:v>1E-4</c:v>
                </c:pt>
                <c:pt idx="7306">
                  <c:v>1.0001</c:v>
                </c:pt>
                <c:pt idx="7307">
                  <c:v>1E-4</c:v>
                </c:pt>
                <c:pt idx="7308">
                  <c:v>1.0001</c:v>
                </c:pt>
                <c:pt idx="7309">
                  <c:v>1E-4</c:v>
                </c:pt>
                <c:pt idx="7310">
                  <c:v>1E-4</c:v>
                </c:pt>
                <c:pt idx="7311">
                  <c:v>2.0001000000000002</c:v>
                </c:pt>
                <c:pt idx="7312">
                  <c:v>1E-4</c:v>
                </c:pt>
                <c:pt idx="7313">
                  <c:v>1.0001</c:v>
                </c:pt>
                <c:pt idx="7314">
                  <c:v>6.0000999999999998</c:v>
                </c:pt>
                <c:pt idx="7315">
                  <c:v>14.0001</c:v>
                </c:pt>
                <c:pt idx="7316">
                  <c:v>100.0001</c:v>
                </c:pt>
                <c:pt idx="7317">
                  <c:v>154.0001</c:v>
                </c:pt>
                <c:pt idx="7318">
                  <c:v>115.0001</c:v>
                </c:pt>
                <c:pt idx="7319">
                  <c:v>74.000100000000003</c:v>
                </c:pt>
                <c:pt idx="7320">
                  <c:v>59.000100000000003</c:v>
                </c:pt>
                <c:pt idx="7321">
                  <c:v>40.000100000000003</c:v>
                </c:pt>
                <c:pt idx="7322">
                  <c:v>16.0001</c:v>
                </c:pt>
                <c:pt idx="7323">
                  <c:v>13.0001</c:v>
                </c:pt>
                <c:pt idx="7324">
                  <c:v>9.0000999999999998</c:v>
                </c:pt>
                <c:pt idx="7325">
                  <c:v>1.0001</c:v>
                </c:pt>
                <c:pt idx="7326">
                  <c:v>5.0000999999999998</c:v>
                </c:pt>
                <c:pt idx="7327">
                  <c:v>1.0001</c:v>
                </c:pt>
                <c:pt idx="7328">
                  <c:v>2.0001000000000002</c:v>
                </c:pt>
                <c:pt idx="7329">
                  <c:v>1E-4</c:v>
                </c:pt>
                <c:pt idx="7330">
                  <c:v>1.0001</c:v>
                </c:pt>
                <c:pt idx="7331">
                  <c:v>1.0001</c:v>
                </c:pt>
                <c:pt idx="7332">
                  <c:v>1E-4</c:v>
                </c:pt>
                <c:pt idx="7333">
                  <c:v>1E-4</c:v>
                </c:pt>
                <c:pt idx="7334">
                  <c:v>1E-4</c:v>
                </c:pt>
                <c:pt idx="7335">
                  <c:v>1E-4</c:v>
                </c:pt>
                <c:pt idx="7336">
                  <c:v>1E-4</c:v>
                </c:pt>
                <c:pt idx="7337">
                  <c:v>1E-4</c:v>
                </c:pt>
                <c:pt idx="7338">
                  <c:v>1.0001</c:v>
                </c:pt>
                <c:pt idx="7339">
                  <c:v>2.0001000000000002</c:v>
                </c:pt>
                <c:pt idx="7340">
                  <c:v>1E-4</c:v>
                </c:pt>
                <c:pt idx="7341">
                  <c:v>1E-4</c:v>
                </c:pt>
                <c:pt idx="7342">
                  <c:v>2.0001000000000002</c:v>
                </c:pt>
                <c:pt idx="7343">
                  <c:v>1E-4</c:v>
                </c:pt>
                <c:pt idx="7344">
                  <c:v>1E-4</c:v>
                </c:pt>
                <c:pt idx="7345">
                  <c:v>1.0001</c:v>
                </c:pt>
                <c:pt idx="7346">
                  <c:v>1E-4</c:v>
                </c:pt>
                <c:pt idx="7347">
                  <c:v>1.0001</c:v>
                </c:pt>
                <c:pt idx="7348">
                  <c:v>2.0001000000000002</c:v>
                </c:pt>
                <c:pt idx="7349">
                  <c:v>2.0001000000000002</c:v>
                </c:pt>
                <c:pt idx="7350">
                  <c:v>1E-4</c:v>
                </c:pt>
                <c:pt idx="7351">
                  <c:v>1E-4</c:v>
                </c:pt>
                <c:pt idx="7352">
                  <c:v>1E-4</c:v>
                </c:pt>
                <c:pt idx="7353">
                  <c:v>3.0001000000000002</c:v>
                </c:pt>
                <c:pt idx="7354">
                  <c:v>1E-4</c:v>
                </c:pt>
                <c:pt idx="7355">
                  <c:v>1E-4</c:v>
                </c:pt>
                <c:pt idx="7356">
                  <c:v>2.0001000000000002</c:v>
                </c:pt>
                <c:pt idx="7357">
                  <c:v>1.0001</c:v>
                </c:pt>
                <c:pt idx="7358">
                  <c:v>1E-4</c:v>
                </c:pt>
                <c:pt idx="7359">
                  <c:v>1E-4</c:v>
                </c:pt>
                <c:pt idx="7360">
                  <c:v>1E-4</c:v>
                </c:pt>
                <c:pt idx="7361">
                  <c:v>1E-4</c:v>
                </c:pt>
                <c:pt idx="7362">
                  <c:v>1E-4</c:v>
                </c:pt>
                <c:pt idx="7363">
                  <c:v>1E-4</c:v>
                </c:pt>
                <c:pt idx="7364">
                  <c:v>4.0000999999999998</c:v>
                </c:pt>
                <c:pt idx="7365">
                  <c:v>102.0001</c:v>
                </c:pt>
                <c:pt idx="7366">
                  <c:v>879.00009999999997</c:v>
                </c:pt>
                <c:pt idx="7367">
                  <c:v>1189.0001</c:v>
                </c:pt>
                <c:pt idx="7368">
                  <c:v>696.00009999999997</c:v>
                </c:pt>
                <c:pt idx="7369">
                  <c:v>488.00009999999997</c:v>
                </c:pt>
                <c:pt idx="7370">
                  <c:v>479.00009999999997</c:v>
                </c:pt>
                <c:pt idx="7371">
                  <c:v>252.0001</c:v>
                </c:pt>
                <c:pt idx="7372">
                  <c:v>129.0001</c:v>
                </c:pt>
                <c:pt idx="7373">
                  <c:v>91.000100000000003</c:v>
                </c:pt>
                <c:pt idx="7374">
                  <c:v>52.000100000000003</c:v>
                </c:pt>
                <c:pt idx="7375">
                  <c:v>35.000100000000003</c:v>
                </c:pt>
                <c:pt idx="7376">
                  <c:v>10.0001</c:v>
                </c:pt>
                <c:pt idx="7377">
                  <c:v>5.0000999999999998</c:v>
                </c:pt>
                <c:pt idx="7378">
                  <c:v>3.0001000000000002</c:v>
                </c:pt>
                <c:pt idx="7379">
                  <c:v>1.0001</c:v>
                </c:pt>
                <c:pt idx="7380">
                  <c:v>1E-4</c:v>
                </c:pt>
                <c:pt idx="7381">
                  <c:v>1.0001</c:v>
                </c:pt>
                <c:pt idx="7382">
                  <c:v>1E-4</c:v>
                </c:pt>
                <c:pt idx="7383">
                  <c:v>1.0001</c:v>
                </c:pt>
                <c:pt idx="7384">
                  <c:v>1E-4</c:v>
                </c:pt>
                <c:pt idx="7385">
                  <c:v>2.0001000000000002</c:v>
                </c:pt>
                <c:pt idx="7386">
                  <c:v>2.0001000000000002</c:v>
                </c:pt>
                <c:pt idx="7387">
                  <c:v>1.0001</c:v>
                </c:pt>
                <c:pt idx="7388">
                  <c:v>1.0001</c:v>
                </c:pt>
                <c:pt idx="7389">
                  <c:v>1.0001</c:v>
                </c:pt>
                <c:pt idx="7390">
                  <c:v>1E-4</c:v>
                </c:pt>
                <c:pt idx="7391">
                  <c:v>1.0001</c:v>
                </c:pt>
                <c:pt idx="7392">
                  <c:v>1E-4</c:v>
                </c:pt>
                <c:pt idx="7393">
                  <c:v>1E-4</c:v>
                </c:pt>
                <c:pt idx="7394">
                  <c:v>1E-4</c:v>
                </c:pt>
                <c:pt idx="7395">
                  <c:v>1.0001</c:v>
                </c:pt>
                <c:pt idx="7396">
                  <c:v>1E-4</c:v>
                </c:pt>
                <c:pt idx="7397">
                  <c:v>1.0001</c:v>
                </c:pt>
                <c:pt idx="7398">
                  <c:v>4.0000999999999998</c:v>
                </c:pt>
                <c:pt idx="7399">
                  <c:v>1.0001</c:v>
                </c:pt>
                <c:pt idx="7400">
                  <c:v>1E-4</c:v>
                </c:pt>
                <c:pt idx="7401">
                  <c:v>1E-4</c:v>
                </c:pt>
                <c:pt idx="7402">
                  <c:v>1E-4</c:v>
                </c:pt>
                <c:pt idx="7403">
                  <c:v>1E-4</c:v>
                </c:pt>
                <c:pt idx="7404">
                  <c:v>1E-4</c:v>
                </c:pt>
                <c:pt idx="7405">
                  <c:v>1.0001</c:v>
                </c:pt>
                <c:pt idx="7406">
                  <c:v>1.0001</c:v>
                </c:pt>
                <c:pt idx="7407">
                  <c:v>1.0001</c:v>
                </c:pt>
                <c:pt idx="7408">
                  <c:v>1E-4</c:v>
                </c:pt>
                <c:pt idx="7409">
                  <c:v>1.0001</c:v>
                </c:pt>
                <c:pt idx="7410">
                  <c:v>1E-4</c:v>
                </c:pt>
                <c:pt idx="7411">
                  <c:v>2.0001000000000002</c:v>
                </c:pt>
                <c:pt idx="7412">
                  <c:v>1.0001</c:v>
                </c:pt>
                <c:pt idx="7413">
                  <c:v>1.0001</c:v>
                </c:pt>
                <c:pt idx="7414">
                  <c:v>2.0001000000000002</c:v>
                </c:pt>
                <c:pt idx="7415">
                  <c:v>1.0001</c:v>
                </c:pt>
                <c:pt idx="7416">
                  <c:v>2.0001000000000002</c:v>
                </c:pt>
                <c:pt idx="7417">
                  <c:v>2.0001000000000002</c:v>
                </c:pt>
                <c:pt idx="7418">
                  <c:v>12.0001</c:v>
                </c:pt>
                <c:pt idx="7419">
                  <c:v>25.0001</c:v>
                </c:pt>
                <c:pt idx="7420">
                  <c:v>70.000100000000003</c:v>
                </c:pt>
                <c:pt idx="7421">
                  <c:v>100.0001</c:v>
                </c:pt>
                <c:pt idx="7422">
                  <c:v>79.000100000000003</c:v>
                </c:pt>
                <c:pt idx="7423">
                  <c:v>56.000100000000003</c:v>
                </c:pt>
                <c:pt idx="7424">
                  <c:v>33.000100000000003</c:v>
                </c:pt>
                <c:pt idx="7425">
                  <c:v>25.0001</c:v>
                </c:pt>
                <c:pt idx="7426">
                  <c:v>10.0001</c:v>
                </c:pt>
                <c:pt idx="7427">
                  <c:v>7.0000999999999998</c:v>
                </c:pt>
                <c:pt idx="7428">
                  <c:v>2.0001000000000002</c:v>
                </c:pt>
                <c:pt idx="7429">
                  <c:v>4.0000999999999998</c:v>
                </c:pt>
                <c:pt idx="7430">
                  <c:v>2.0001000000000002</c:v>
                </c:pt>
                <c:pt idx="7431">
                  <c:v>1E-4</c:v>
                </c:pt>
                <c:pt idx="7432">
                  <c:v>1.0001</c:v>
                </c:pt>
                <c:pt idx="7433">
                  <c:v>1.0001</c:v>
                </c:pt>
                <c:pt idx="7434">
                  <c:v>2.0001000000000002</c:v>
                </c:pt>
                <c:pt idx="7435">
                  <c:v>1.0001</c:v>
                </c:pt>
                <c:pt idx="7436">
                  <c:v>1.0001</c:v>
                </c:pt>
                <c:pt idx="7437">
                  <c:v>1E-4</c:v>
                </c:pt>
                <c:pt idx="7438">
                  <c:v>1.0001</c:v>
                </c:pt>
                <c:pt idx="7439">
                  <c:v>1.0001</c:v>
                </c:pt>
                <c:pt idx="7440">
                  <c:v>3.0001000000000002</c:v>
                </c:pt>
                <c:pt idx="7441">
                  <c:v>1E-4</c:v>
                </c:pt>
                <c:pt idx="7442">
                  <c:v>3.0001000000000002</c:v>
                </c:pt>
                <c:pt idx="7443">
                  <c:v>1.0001</c:v>
                </c:pt>
                <c:pt idx="7444">
                  <c:v>1E-4</c:v>
                </c:pt>
                <c:pt idx="7445">
                  <c:v>1E-4</c:v>
                </c:pt>
                <c:pt idx="7446">
                  <c:v>1E-4</c:v>
                </c:pt>
                <c:pt idx="7447">
                  <c:v>1E-4</c:v>
                </c:pt>
                <c:pt idx="7448">
                  <c:v>1E-4</c:v>
                </c:pt>
                <c:pt idx="7449">
                  <c:v>1E-4</c:v>
                </c:pt>
                <c:pt idx="7450">
                  <c:v>1.0001</c:v>
                </c:pt>
                <c:pt idx="7451">
                  <c:v>1.0001</c:v>
                </c:pt>
                <c:pt idx="7452">
                  <c:v>1E-4</c:v>
                </c:pt>
                <c:pt idx="7453">
                  <c:v>1E-4</c:v>
                </c:pt>
                <c:pt idx="7454">
                  <c:v>2.0001000000000002</c:v>
                </c:pt>
                <c:pt idx="7455">
                  <c:v>1.0001</c:v>
                </c:pt>
                <c:pt idx="7456">
                  <c:v>1E-4</c:v>
                </c:pt>
                <c:pt idx="7457">
                  <c:v>1.0001</c:v>
                </c:pt>
                <c:pt idx="7458">
                  <c:v>1E-4</c:v>
                </c:pt>
                <c:pt idx="7459">
                  <c:v>1E-4</c:v>
                </c:pt>
                <c:pt idx="7460">
                  <c:v>2.0001000000000002</c:v>
                </c:pt>
                <c:pt idx="7461">
                  <c:v>1E-4</c:v>
                </c:pt>
                <c:pt idx="7462">
                  <c:v>1E-4</c:v>
                </c:pt>
                <c:pt idx="7463">
                  <c:v>2.0001000000000002</c:v>
                </c:pt>
                <c:pt idx="7464">
                  <c:v>1.0001</c:v>
                </c:pt>
                <c:pt idx="7465">
                  <c:v>2.0001000000000002</c:v>
                </c:pt>
                <c:pt idx="7466">
                  <c:v>1E-4</c:v>
                </c:pt>
                <c:pt idx="7467">
                  <c:v>1E-4</c:v>
                </c:pt>
                <c:pt idx="7468">
                  <c:v>1E-4</c:v>
                </c:pt>
                <c:pt idx="7469">
                  <c:v>2.0001000000000002</c:v>
                </c:pt>
                <c:pt idx="7470">
                  <c:v>14.0001</c:v>
                </c:pt>
                <c:pt idx="7471">
                  <c:v>34.000100000000003</c:v>
                </c:pt>
                <c:pt idx="7472">
                  <c:v>30.0001</c:v>
                </c:pt>
                <c:pt idx="7473">
                  <c:v>23.0001</c:v>
                </c:pt>
                <c:pt idx="7474">
                  <c:v>19.0001</c:v>
                </c:pt>
                <c:pt idx="7475">
                  <c:v>15.0001</c:v>
                </c:pt>
                <c:pt idx="7476">
                  <c:v>8.0000999999999998</c:v>
                </c:pt>
                <c:pt idx="7477">
                  <c:v>8.0000999999999998</c:v>
                </c:pt>
                <c:pt idx="7478">
                  <c:v>3.0001000000000002</c:v>
                </c:pt>
                <c:pt idx="7479">
                  <c:v>5.0000999999999998</c:v>
                </c:pt>
                <c:pt idx="7480">
                  <c:v>1.0001</c:v>
                </c:pt>
                <c:pt idx="7481">
                  <c:v>1E-4</c:v>
                </c:pt>
                <c:pt idx="7482">
                  <c:v>1E-4</c:v>
                </c:pt>
                <c:pt idx="7483">
                  <c:v>1E-4</c:v>
                </c:pt>
                <c:pt idx="7484">
                  <c:v>2.0001000000000002</c:v>
                </c:pt>
                <c:pt idx="7485">
                  <c:v>1E-4</c:v>
                </c:pt>
                <c:pt idx="7486">
                  <c:v>1.0001</c:v>
                </c:pt>
                <c:pt idx="7487">
                  <c:v>1E-4</c:v>
                </c:pt>
                <c:pt idx="7488">
                  <c:v>1.0001</c:v>
                </c:pt>
                <c:pt idx="7489">
                  <c:v>1.0001</c:v>
                </c:pt>
                <c:pt idx="7490">
                  <c:v>1E-4</c:v>
                </c:pt>
                <c:pt idx="7491">
                  <c:v>1E-4</c:v>
                </c:pt>
                <c:pt idx="7492">
                  <c:v>1E-4</c:v>
                </c:pt>
                <c:pt idx="7493">
                  <c:v>2.0001000000000002</c:v>
                </c:pt>
                <c:pt idx="7494">
                  <c:v>1E-4</c:v>
                </c:pt>
                <c:pt idx="7495">
                  <c:v>1.0001</c:v>
                </c:pt>
                <c:pt idx="7496">
                  <c:v>1E-4</c:v>
                </c:pt>
                <c:pt idx="7497">
                  <c:v>1.0001</c:v>
                </c:pt>
                <c:pt idx="7498">
                  <c:v>1E-4</c:v>
                </c:pt>
                <c:pt idx="7499">
                  <c:v>1E-4</c:v>
                </c:pt>
                <c:pt idx="7500">
                  <c:v>1E-4</c:v>
                </c:pt>
                <c:pt idx="7501">
                  <c:v>1E-4</c:v>
                </c:pt>
                <c:pt idx="7502">
                  <c:v>1E-4</c:v>
                </c:pt>
                <c:pt idx="7503">
                  <c:v>1E-4</c:v>
                </c:pt>
                <c:pt idx="7504">
                  <c:v>1E-4</c:v>
                </c:pt>
                <c:pt idx="7505">
                  <c:v>1E-4</c:v>
                </c:pt>
                <c:pt idx="7506">
                  <c:v>1.0001</c:v>
                </c:pt>
                <c:pt idx="7507">
                  <c:v>1.0001</c:v>
                </c:pt>
                <c:pt idx="7508">
                  <c:v>1.0001</c:v>
                </c:pt>
                <c:pt idx="7509">
                  <c:v>1.0001</c:v>
                </c:pt>
                <c:pt idx="7510">
                  <c:v>1E-4</c:v>
                </c:pt>
                <c:pt idx="7511">
                  <c:v>1E-4</c:v>
                </c:pt>
                <c:pt idx="7512">
                  <c:v>1E-4</c:v>
                </c:pt>
                <c:pt idx="7513">
                  <c:v>1E-4</c:v>
                </c:pt>
                <c:pt idx="7514">
                  <c:v>2.0001000000000002</c:v>
                </c:pt>
                <c:pt idx="7515">
                  <c:v>1.0001</c:v>
                </c:pt>
                <c:pt idx="7516">
                  <c:v>1E-4</c:v>
                </c:pt>
                <c:pt idx="7517">
                  <c:v>1E-4</c:v>
                </c:pt>
                <c:pt idx="7518">
                  <c:v>1.0001</c:v>
                </c:pt>
                <c:pt idx="7519">
                  <c:v>1E-4</c:v>
                </c:pt>
                <c:pt idx="7520">
                  <c:v>1.0001</c:v>
                </c:pt>
                <c:pt idx="7521">
                  <c:v>5.0000999999999998</c:v>
                </c:pt>
                <c:pt idx="7522">
                  <c:v>10.0001</c:v>
                </c:pt>
                <c:pt idx="7523">
                  <c:v>8.0000999999999998</c:v>
                </c:pt>
                <c:pt idx="7524">
                  <c:v>8.0000999999999998</c:v>
                </c:pt>
                <c:pt idx="7525">
                  <c:v>11.0001</c:v>
                </c:pt>
                <c:pt idx="7526">
                  <c:v>1E-4</c:v>
                </c:pt>
                <c:pt idx="7527">
                  <c:v>5.0000999999999998</c:v>
                </c:pt>
                <c:pt idx="7528">
                  <c:v>1.0001</c:v>
                </c:pt>
                <c:pt idx="7529">
                  <c:v>1.0001</c:v>
                </c:pt>
                <c:pt idx="7530">
                  <c:v>4.0000999999999998</c:v>
                </c:pt>
                <c:pt idx="7531">
                  <c:v>1E-4</c:v>
                </c:pt>
                <c:pt idx="7532">
                  <c:v>1E-4</c:v>
                </c:pt>
                <c:pt idx="7533">
                  <c:v>1E-4</c:v>
                </c:pt>
                <c:pt idx="7534">
                  <c:v>1E-4</c:v>
                </c:pt>
                <c:pt idx="7535">
                  <c:v>1E-4</c:v>
                </c:pt>
                <c:pt idx="7536">
                  <c:v>1E-4</c:v>
                </c:pt>
                <c:pt idx="7537">
                  <c:v>1E-4</c:v>
                </c:pt>
                <c:pt idx="7538">
                  <c:v>1E-4</c:v>
                </c:pt>
                <c:pt idx="7539">
                  <c:v>1E-4</c:v>
                </c:pt>
                <c:pt idx="7540">
                  <c:v>1E-4</c:v>
                </c:pt>
                <c:pt idx="7541">
                  <c:v>1E-4</c:v>
                </c:pt>
                <c:pt idx="7542">
                  <c:v>1E-4</c:v>
                </c:pt>
                <c:pt idx="7543">
                  <c:v>1E-4</c:v>
                </c:pt>
                <c:pt idx="7544">
                  <c:v>1E-4</c:v>
                </c:pt>
                <c:pt idx="7545">
                  <c:v>1E-4</c:v>
                </c:pt>
                <c:pt idx="7546">
                  <c:v>1E-4</c:v>
                </c:pt>
                <c:pt idx="7547">
                  <c:v>1.0001</c:v>
                </c:pt>
                <c:pt idx="7548">
                  <c:v>1E-4</c:v>
                </c:pt>
                <c:pt idx="7549">
                  <c:v>1E-4</c:v>
                </c:pt>
                <c:pt idx="7550">
                  <c:v>1.0001</c:v>
                </c:pt>
                <c:pt idx="7551">
                  <c:v>1E-4</c:v>
                </c:pt>
                <c:pt idx="7552">
                  <c:v>1E-4</c:v>
                </c:pt>
                <c:pt idx="7553">
                  <c:v>1E-4</c:v>
                </c:pt>
                <c:pt idx="7554">
                  <c:v>1E-4</c:v>
                </c:pt>
                <c:pt idx="7555">
                  <c:v>1E-4</c:v>
                </c:pt>
                <c:pt idx="7556">
                  <c:v>1.0001</c:v>
                </c:pt>
                <c:pt idx="7557">
                  <c:v>2.0001000000000002</c:v>
                </c:pt>
                <c:pt idx="7558">
                  <c:v>1E-4</c:v>
                </c:pt>
                <c:pt idx="7559">
                  <c:v>1E-4</c:v>
                </c:pt>
                <c:pt idx="7560">
                  <c:v>1E-4</c:v>
                </c:pt>
                <c:pt idx="7561">
                  <c:v>1E-4</c:v>
                </c:pt>
                <c:pt idx="7562">
                  <c:v>1E-4</c:v>
                </c:pt>
                <c:pt idx="7563">
                  <c:v>1.0001</c:v>
                </c:pt>
                <c:pt idx="7564">
                  <c:v>1.0001</c:v>
                </c:pt>
                <c:pt idx="7565">
                  <c:v>1.0001</c:v>
                </c:pt>
                <c:pt idx="7566">
                  <c:v>1E-4</c:v>
                </c:pt>
                <c:pt idx="7567">
                  <c:v>1.0001</c:v>
                </c:pt>
                <c:pt idx="7568">
                  <c:v>1E-4</c:v>
                </c:pt>
                <c:pt idx="7569">
                  <c:v>1E-4</c:v>
                </c:pt>
                <c:pt idx="7570">
                  <c:v>1E-4</c:v>
                </c:pt>
                <c:pt idx="7571">
                  <c:v>5.0000999999999998</c:v>
                </c:pt>
                <c:pt idx="7572">
                  <c:v>19.0001</c:v>
                </c:pt>
                <c:pt idx="7573">
                  <c:v>23.0001</c:v>
                </c:pt>
                <c:pt idx="7574">
                  <c:v>9.0000999999999998</c:v>
                </c:pt>
                <c:pt idx="7575">
                  <c:v>17.0001</c:v>
                </c:pt>
                <c:pt idx="7576">
                  <c:v>8.0000999999999998</c:v>
                </c:pt>
                <c:pt idx="7577">
                  <c:v>4.0000999999999998</c:v>
                </c:pt>
                <c:pt idx="7578">
                  <c:v>4.0000999999999998</c:v>
                </c:pt>
                <c:pt idx="7579">
                  <c:v>14.0001</c:v>
                </c:pt>
                <c:pt idx="7580">
                  <c:v>11.0001</c:v>
                </c:pt>
                <c:pt idx="7581">
                  <c:v>6.0000999999999998</c:v>
                </c:pt>
                <c:pt idx="7582">
                  <c:v>1.0001</c:v>
                </c:pt>
                <c:pt idx="7583">
                  <c:v>2.0001000000000002</c:v>
                </c:pt>
                <c:pt idx="7584">
                  <c:v>2.0001000000000002</c:v>
                </c:pt>
                <c:pt idx="7585">
                  <c:v>3.0001000000000002</c:v>
                </c:pt>
                <c:pt idx="7586">
                  <c:v>1E-4</c:v>
                </c:pt>
                <c:pt idx="7587">
                  <c:v>1E-4</c:v>
                </c:pt>
                <c:pt idx="7588">
                  <c:v>1.0001</c:v>
                </c:pt>
                <c:pt idx="7589">
                  <c:v>2.0001000000000002</c:v>
                </c:pt>
                <c:pt idx="7590">
                  <c:v>1E-4</c:v>
                </c:pt>
                <c:pt idx="7591">
                  <c:v>2.0001000000000002</c:v>
                </c:pt>
                <c:pt idx="7592">
                  <c:v>1E-4</c:v>
                </c:pt>
                <c:pt idx="7593">
                  <c:v>1.0001</c:v>
                </c:pt>
                <c:pt idx="7594">
                  <c:v>1E-4</c:v>
                </c:pt>
                <c:pt idx="7595">
                  <c:v>1E-4</c:v>
                </c:pt>
                <c:pt idx="7596">
                  <c:v>1.0001</c:v>
                </c:pt>
                <c:pt idx="7597">
                  <c:v>1E-4</c:v>
                </c:pt>
                <c:pt idx="7598">
                  <c:v>1E-4</c:v>
                </c:pt>
                <c:pt idx="7599">
                  <c:v>1.0001</c:v>
                </c:pt>
                <c:pt idx="7600">
                  <c:v>1E-4</c:v>
                </c:pt>
                <c:pt idx="7601">
                  <c:v>2.0001000000000002</c:v>
                </c:pt>
                <c:pt idx="7602">
                  <c:v>1E-4</c:v>
                </c:pt>
                <c:pt idx="7603">
                  <c:v>1.0001</c:v>
                </c:pt>
                <c:pt idx="7604">
                  <c:v>1E-4</c:v>
                </c:pt>
                <c:pt idx="7605">
                  <c:v>1.0001</c:v>
                </c:pt>
                <c:pt idx="7606">
                  <c:v>1.0001</c:v>
                </c:pt>
                <c:pt idx="7607">
                  <c:v>1.0001</c:v>
                </c:pt>
                <c:pt idx="7608">
                  <c:v>1E-4</c:v>
                </c:pt>
                <c:pt idx="7609">
                  <c:v>4.0000999999999998</c:v>
                </c:pt>
                <c:pt idx="7610">
                  <c:v>1.0001</c:v>
                </c:pt>
                <c:pt idx="7611">
                  <c:v>2.0001000000000002</c:v>
                </c:pt>
                <c:pt idx="7612">
                  <c:v>1E-4</c:v>
                </c:pt>
                <c:pt idx="7613">
                  <c:v>2.0001000000000002</c:v>
                </c:pt>
                <c:pt idx="7614">
                  <c:v>1E-4</c:v>
                </c:pt>
                <c:pt idx="7615">
                  <c:v>1.0001</c:v>
                </c:pt>
                <c:pt idx="7616">
                  <c:v>1.0001</c:v>
                </c:pt>
                <c:pt idx="7617">
                  <c:v>1.0001</c:v>
                </c:pt>
                <c:pt idx="7618">
                  <c:v>3.0001000000000002</c:v>
                </c:pt>
                <c:pt idx="7619">
                  <c:v>1E-4</c:v>
                </c:pt>
                <c:pt idx="7620">
                  <c:v>1.0001</c:v>
                </c:pt>
                <c:pt idx="7621">
                  <c:v>4.0000999999999998</c:v>
                </c:pt>
                <c:pt idx="7622">
                  <c:v>19.0001</c:v>
                </c:pt>
                <c:pt idx="7623">
                  <c:v>21.0001</c:v>
                </c:pt>
                <c:pt idx="7624">
                  <c:v>10.0001</c:v>
                </c:pt>
                <c:pt idx="7625">
                  <c:v>8.0000999999999998</c:v>
                </c:pt>
                <c:pt idx="7626">
                  <c:v>11.0001</c:v>
                </c:pt>
                <c:pt idx="7627">
                  <c:v>3.0001000000000002</c:v>
                </c:pt>
                <c:pt idx="7628">
                  <c:v>3.0001000000000002</c:v>
                </c:pt>
                <c:pt idx="7629">
                  <c:v>2.0001000000000002</c:v>
                </c:pt>
                <c:pt idx="7630">
                  <c:v>1.0001</c:v>
                </c:pt>
                <c:pt idx="7631">
                  <c:v>1.0001</c:v>
                </c:pt>
                <c:pt idx="7632">
                  <c:v>2.0001000000000002</c:v>
                </c:pt>
                <c:pt idx="7633">
                  <c:v>1.0001</c:v>
                </c:pt>
                <c:pt idx="7634">
                  <c:v>2.0001000000000002</c:v>
                </c:pt>
                <c:pt idx="7635">
                  <c:v>1E-4</c:v>
                </c:pt>
                <c:pt idx="7636">
                  <c:v>1E-4</c:v>
                </c:pt>
                <c:pt idx="7637">
                  <c:v>1E-4</c:v>
                </c:pt>
                <c:pt idx="7638">
                  <c:v>1E-4</c:v>
                </c:pt>
                <c:pt idx="7639">
                  <c:v>1E-4</c:v>
                </c:pt>
                <c:pt idx="7640">
                  <c:v>1E-4</c:v>
                </c:pt>
                <c:pt idx="7641">
                  <c:v>1E-4</c:v>
                </c:pt>
                <c:pt idx="7642">
                  <c:v>1E-4</c:v>
                </c:pt>
                <c:pt idx="7643">
                  <c:v>1E-4</c:v>
                </c:pt>
                <c:pt idx="7644">
                  <c:v>1E-4</c:v>
                </c:pt>
                <c:pt idx="7645">
                  <c:v>1E-4</c:v>
                </c:pt>
                <c:pt idx="7646">
                  <c:v>1.0001</c:v>
                </c:pt>
                <c:pt idx="7647">
                  <c:v>1E-4</c:v>
                </c:pt>
                <c:pt idx="7648">
                  <c:v>1.0001</c:v>
                </c:pt>
                <c:pt idx="7649">
                  <c:v>1E-4</c:v>
                </c:pt>
                <c:pt idx="7650">
                  <c:v>1E-4</c:v>
                </c:pt>
                <c:pt idx="7651">
                  <c:v>1E-4</c:v>
                </c:pt>
                <c:pt idx="7652">
                  <c:v>1E-4</c:v>
                </c:pt>
                <c:pt idx="7653">
                  <c:v>1E-4</c:v>
                </c:pt>
                <c:pt idx="7654">
                  <c:v>1.0001</c:v>
                </c:pt>
                <c:pt idx="7655">
                  <c:v>1E-4</c:v>
                </c:pt>
                <c:pt idx="7656">
                  <c:v>1E-4</c:v>
                </c:pt>
                <c:pt idx="7657">
                  <c:v>2.0001000000000002</c:v>
                </c:pt>
                <c:pt idx="7658">
                  <c:v>1.0001</c:v>
                </c:pt>
                <c:pt idx="7659">
                  <c:v>1.0001</c:v>
                </c:pt>
                <c:pt idx="7660">
                  <c:v>1.0001</c:v>
                </c:pt>
                <c:pt idx="7661">
                  <c:v>1E-4</c:v>
                </c:pt>
                <c:pt idx="7662">
                  <c:v>1E-4</c:v>
                </c:pt>
                <c:pt idx="7663">
                  <c:v>1E-4</c:v>
                </c:pt>
                <c:pt idx="7664">
                  <c:v>1.0001</c:v>
                </c:pt>
                <c:pt idx="7665">
                  <c:v>1E-4</c:v>
                </c:pt>
                <c:pt idx="7666">
                  <c:v>1E-4</c:v>
                </c:pt>
                <c:pt idx="7667">
                  <c:v>2.0001000000000002</c:v>
                </c:pt>
                <c:pt idx="7668">
                  <c:v>1E-4</c:v>
                </c:pt>
                <c:pt idx="7669">
                  <c:v>2.0001000000000002</c:v>
                </c:pt>
                <c:pt idx="7670">
                  <c:v>1E-4</c:v>
                </c:pt>
                <c:pt idx="7671">
                  <c:v>5.0000999999999998</c:v>
                </c:pt>
                <c:pt idx="7672">
                  <c:v>12.0001</c:v>
                </c:pt>
                <c:pt idx="7673">
                  <c:v>18.0001</c:v>
                </c:pt>
                <c:pt idx="7674">
                  <c:v>15.0001</c:v>
                </c:pt>
                <c:pt idx="7675">
                  <c:v>3.0001000000000002</c:v>
                </c:pt>
                <c:pt idx="7676">
                  <c:v>9.0000999999999998</c:v>
                </c:pt>
                <c:pt idx="7677">
                  <c:v>4.0000999999999998</c:v>
                </c:pt>
                <c:pt idx="7678">
                  <c:v>1.0001</c:v>
                </c:pt>
                <c:pt idx="7679">
                  <c:v>3.0001000000000002</c:v>
                </c:pt>
                <c:pt idx="7680">
                  <c:v>3.0001000000000002</c:v>
                </c:pt>
                <c:pt idx="7681">
                  <c:v>6.0000999999999998</c:v>
                </c:pt>
                <c:pt idx="7682">
                  <c:v>1.0001</c:v>
                </c:pt>
                <c:pt idx="7683">
                  <c:v>3.0001000000000002</c:v>
                </c:pt>
                <c:pt idx="7684">
                  <c:v>1E-4</c:v>
                </c:pt>
                <c:pt idx="7685">
                  <c:v>2.0001000000000002</c:v>
                </c:pt>
                <c:pt idx="7686">
                  <c:v>1E-4</c:v>
                </c:pt>
                <c:pt idx="7687">
                  <c:v>1.0001</c:v>
                </c:pt>
                <c:pt idx="7688">
                  <c:v>1E-4</c:v>
                </c:pt>
                <c:pt idx="7689">
                  <c:v>1.0001</c:v>
                </c:pt>
                <c:pt idx="7690">
                  <c:v>1.0001</c:v>
                </c:pt>
                <c:pt idx="7691">
                  <c:v>1.0001</c:v>
                </c:pt>
                <c:pt idx="7692">
                  <c:v>1E-4</c:v>
                </c:pt>
                <c:pt idx="7693">
                  <c:v>1.0001</c:v>
                </c:pt>
                <c:pt idx="7694">
                  <c:v>1E-4</c:v>
                </c:pt>
                <c:pt idx="7695">
                  <c:v>1E-4</c:v>
                </c:pt>
                <c:pt idx="7696">
                  <c:v>1E-4</c:v>
                </c:pt>
                <c:pt idx="7697">
                  <c:v>1E-4</c:v>
                </c:pt>
                <c:pt idx="7698">
                  <c:v>1.0001</c:v>
                </c:pt>
                <c:pt idx="7699">
                  <c:v>1E-4</c:v>
                </c:pt>
                <c:pt idx="7700">
                  <c:v>1.0001</c:v>
                </c:pt>
                <c:pt idx="7701">
                  <c:v>1.0001</c:v>
                </c:pt>
                <c:pt idx="7702">
                  <c:v>1E-4</c:v>
                </c:pt>
                <c:pt idx="7703">
                  <c:v>1E-4</c:v>
                </c:pt>
                <c:pt idx="7704">
                  <c:v>1E-4</c:v>
                </c:pt>
                <c:pt idx="7705">
                  <c:v>1E-4</c:v>
                </c:pt>
                <c:pt idx="7706">
                  <c:v>1E-4</c:v>
                </c:pt>
                <c:pt idx="7707">
                  <c:v>1E-4</c:v>
                </c:pt>
                <c:pt idx="7708">
                  <c:v>1E-4</c:v>
                </c:pt>
                <c:pt idx="7709">
                  <c:v>1E-4</c:v>
                </c:pt>
                <c:pt idx="7710">
                  <c:v>1.0001</c:v>
                </c:pt>
                <c:pt idx="7711">
                  <c:v>1E-4</c:v>
                </c:pt>
                <c:pt idx="7712">
                  <c:v>1E-4</c:v>
                </c:pt>
                <c:pt idx="7713">
                  <c:v>1.0001</c:v>
                </c:pt>
                <c:pt idx="7714">
                  <c:v>1E-4</c:v>
                </c:pt>
                <c:pt idx="7715">
                  <c:v>1.0001</c:v>
                </c:pt>
                <c:pt idx="7716">
                  <c:v>1E-4</c:v>
                </c:pt>
                <c:pt idx="7717">
                  <c:v>1E-4</c:v>
                </c:pt>
                <c:pt idx="7718">
                  <c:v>1E-4</c:v>
                </c:pt>
                <c:pt idx="7719">
                  <c:v>1E-4</c:v>
                </c:pt>
                <c:pt idx="7720">
                  <c:v>1E-4</c:v>
                </c:pt>
                <c:pt idx="7721">
                  <c:v>6.0000999999999998</c:v>
                </c:pt>
                <c:pt idx="7722">
                  <c:v>14.0001</c:v>
                </c:pt>
                <c:pt idx="7723">
                  <c:v>22.0001</c:v>
                </c:pt>
                <c:pt idx="7724">
                  <c:v>18.0001</c:v>
                </c:pt>
                <c:pt idx="7725">
                  <c:v>16.0001</c:v>
                </c:pt>
                <c:pt idx="7726">
                  <c:v>11.0001</c:v>
                </c:pt>
                <c:pt idx="7727">
                  <c:v>11.0001</c:v>
                </c:pt>
                <c:pt idx="7728">
                  <c:v>7.0000999999999998</c:v>
                </c:pt>
                <c:pt idx="7729">
                  <c:v>2.0001000000000002</c:v>
                </c:pt>
                <c:pt idx="7730">
                  <c:v>1.0001</c:v>
                </c:pt>
                <c:pt idx="7731">
                  <c:v>1.0001</c:v>
                </c:pt>
                <c:pt idx="7732">
                  <c:v>1E-4</c:v>
                </c:pt>
                <c:pt idx="7733">
                  <c:v>2.0001000000000002</c:v>
                </c:pt>
                <c:pt idx="7734">
                  <c:v>1E-4</c:v>
                </c:pt>
                <c:pt idx="7735">
                  <c:v>1.0001</c:v>
                </c:pt>
                <c:pt idx="7736">
                  <c:v>1.0001</c:v>
                </c:pt>
                <c:pt idx="7737">
                  <c:v>1.0001</c:v>
                </c:pt>
                <c:pt idx="7738">
                  <c:v>1E-4</c:v>
                </c:pt>
                <c:pt idx="7739">
                  <c:v>1E-4</c:v>
                </c:pt>
                <c:pt idx="7740">
                  <c:v>1.0001</c:v>
                </c:pt>
                <c:pt idx="7741">
                  <c:v>1.0001</c:v>
                </c:pt>
                <c:pt idx="7742">
                  <c:v>1.0001</c:v>
                </c:pt>
                <c:pt idx="7743">
                  <c:v>1.0001</c:v>
                </c:pt>
                <c:pt idx="7744">
                  <c:v>1.0001</c:v>
                </c:pt>
                <c:pt idx="7745">
                  <c:v>1E-4</c:v>
                </c:pt>
                <c:pt idx="7746">
                  <c:v>1E-4</c:v>
                </c:pt>
                <c:pt idx="7747">
                  <c:v>1E-4</c:v>
                </c:pt>
                <c:pt idx="7748">
                  <c:v>1.0001</c:v>
                </c:pt>
                <c:pt idx="7749">
                  <c:v>1E-4</c:v>
                </c:pt>
                <c:pt idx="7750">
                  <c:v>2.0001000000000002</c:v>
                </c:pt>
                <c:pt idx="7751">
                  <c:v>1E-4</c:v>
                </c:pt>
                <c:pt idx="7752">
                  <c:v>1E-4</c:v>
                </c:pt>
                <c:pt idx="7753">
                  <c:v>3.0001000000000002</c:v>
                </c:pt>
                <c:pt idx="7754">
                  <c:v>1.0001</c:v>
                </c:pt>
                <c:pt idx="7755">
                  <c:v>1E-4</c:v>
                </c:pt>
                <c:pt idx="7756">
                  <c:v>1E-4</c:v>
                </c:pt>
                <c:pt idx="7757">
                  <c:v>1E-4</c:v>
                </c:pt>
                <c:pt idx="7758">
                  <c:v>1E-4</c:v>
                </c:pt>
                <c:pt idx="7759">
                  <c:v>2.0001000000000002</c:v>
                </c:pt>
                <c:pt idx="7760">
                  <c:v>1.0001</c:v>
                </c:pt>
                <c:pt idx="7761">
                  <c:v>1E-4</c:v>
                </c:pt>
                <c:pt idx="7762">
                  <c:v>1.0001</c:v>
                </c:pt>
                <c:pt idx="7763">
                  <c:v>1E-4</c:v>
                </c:pt>
                <c:pt idx="7764">
                  <c:v>1.0001</c:v>
                </c:pt>
                <c:pt idx="7765">
                  <c:v>1E-4</c:v>
                </c:pt>
                <c:pt idx="7766">
                  <c:v>1E-4</c:v>
                </c:pt>
                <c:pt idx="7767">
                  <c:v>1.0001</c:v>
                </c:pt>
                <c:pt idx="7768">
                  <c:v>2.0001000000000002</c:v>
                </c:pt>
                <c:pt idx="7769">
                  <c:v>1.0001</c:v>
                </c:pt>
                <c:pt idx="7770">
                  <c:v>1.0001</c:v>
                </c:pt>
                <c:pt idx="7771">
                  <c:v>11.0001</c:v>
                </c:pt>
                <c:pt idx="7772">
                  <c:v>12.0001</c:v>
                </c:pt>
                <c:pt idx="7773">
                  <c:v>12.0001</c:v>
                </c:pt>
                <c:pt idx="7774">
                  <c:v>11.0001</c:v>
                </c:pt>
                <c:pt idx="7775">
                  <c:v>12.0001</c:v>
                </c:pt>
                <c:pt idx="7776">
                  <c:v>9.0000999999999998</c:v>
                </c:pt>
                <c:pt idx="7777">
                  <c:v>5.0000999999999998</c:v>
                </c:pt>
                <c:pt idx="7778">
                  <c:v>2.0001000000000002</c:v>
                </c:pt>
                <c:pt idx="7779">
                  <c:v>5.0000999999999998</c:v>
                </c:pt>
                <c:pt idx="7780">
                  <c:v>2.0001000000000002</c:v>
                </c:pt>
                <c:pt idx="7781">
                  <c:v>4.0000999999999998</c:v>
                </c:pt>
                <c:pt idx="7782">
                  <c:v>1.0001</c:v>
                </c:pt>
                <c:pt idx="7783">
                  <c:v>3.0001000000000002</c:v>
                </c:pt>
                <c:pt idx="7784">
                  <c:v>1.0001</c:v>
                </c:pt>
                <c:pt idx="7785">
                  <c:v>1.0001</c:v>
                </c:pt>
                <c:pt idx="7786">
                  <c:v>1E-4</c:v>
                </c:pt>
                <c:pt idx="7787">
                  <c:v>1E-4</c:v>
                </c:pt>
                <c:pt idx="7788">
                  <c:v>1E-4</c:v>
                </c:pt>
                <c:pt idx="7789">
                  <c:v>1E-4</c:v>
                </c:pt>
                <c:pt idx="7790">
                  <c:v>1.0001</c:v>
                </c:pt>
                <c:pt idx="7791">
                  <c:v>1E-4</c:v>
                </c:pt>
                <c:pt idx="7792">
                  <c:v>1.0001</c:v>
                </c:pt>
                <c:pt idx="7793">
                  <c:v>1E-4</c:v>
                </c:pt>
                <c:pt idx="7794">
                  <c:v>1E-4</c:v>
                </c:pt>
                <c:pt idx="7795">
                  <c:v>1.0001</c:v>
                </c:pt>
                <c:pt idx="7796">
                  <c:v>1E-4</c:v>
                </c:pt>
                <c:pt idx="7797">
                  <c:v>1.0001</c:v>
                </c:pt>
                <c:pt idx="7798">
                  <c:v>1E-4</c:v>
                </c:pt>
                <c:pt idx="7799">
                  <c:v>1E-4</c:v>
                </c:pt>
                <c:pt idx="7800">
                  <c:v>1E-4</c:v>
                </c:pt>
                <c:pt idx="7801">
                  <c:v>1E-4</c:v>
                </c:pt>
                <c:pt idx="7802">
                  <c:v>3.0001000000000002</c:v>
                </c:pt>
                <c:pt idx="7803">
                  <c:v>1E-4</c:v>
                </c:pt>
                <c:pt idx="7804">
                  <c:v>1E-4</c:v>
                </c:pt>
                <c:pt idx="7805">
                  <c:v>1.0001</c:v>
                </c:pt>
                <c:pt idx="7806">
                  <c:v>2.0001000000000002</c:v>
                </c:pt>
                <c:pt idx="7807">
                  <c:v>1.0001</c:v>
                </c:pt>
                <c:pt idx="7808">
                  <c:v>1E-4</c:v>
                </c:pt>
                <c:pt idx="7809">
                  <c:v>1.0001</c:v>
                </c:pt>
                <c:pt idx="7810">
                  <c:v>1.0001</c:v>
                </c:pt>
                <c:pt idx="7811">
                  <c:v>1.0001</c:v>
                </c:pt>
                <c:pt idx="7812">
                  <c:v>1E-4</c:v>
                </c:pt>
                <c:pt idx="7813">
                  <c:v>1E-4</c:v>
                </c:pt>
                <c:pt idx="7814">
                  <c:v>1E-4</c:v>
                </c:pt>
                <c:pt idx="7815">
                  <c:v>1.0001</c:v>
                </c:pt>
                <c:pt idx="7816">
                  <c:v>1E-4</c:v>
                </c:pt>
                <c:pt idx="7817">
                  <c:v>1E-4</c:v>
                </c:pt>
                <c:pt idx="7818">
                  <c:v>1E-4</c:v>
                </c:pt>
                <c:pt idx="7819">
                  <c:v>2.0001000000000002</c:v>
                </c:pt>
                <c:pt idx="7820">
                  <c:v>20.0001</c:v>
                </c:pt>
                <c:pt idx="7821">
                  <c:v>52.000100000000003</c:v>
                </c:pt>
                <c:pt idx="7822">
                  <c:v>82.000100000000003</c:v>
                </c:pt>
                <c:pt idx="7823">
                  <c:v>50.000100000000003</c:v>
                </c:pt>
                <c:pt idx="7824">
                  <c:v>54.000100000000003</c:v>
                </c:pt>
                <c:pt idx="7825">
                  <c:v>33.000100000000003</c:v>
                </c:pt>
                <c:pt idx="7826">
                  <c:v>22.0001</c:v>
                </c:pt>
                <c:pt idx="7827">
                  <c:v>21.0001</c:v>
                </c:pt>
                <c:pt idx="7828">
                  <c:v>13.0001</c:v>
                </c:pt>
                <c:pt idx="7829">
                  <c:v>4.0000999999999998</c:v>
                </c:pt>
                <c:pt idx="7830">
                  <c:v>7.0000999999999998</c:v>
                </c:pt>
                <c:pt idx="7831">
                  <c:v>4.0000999999999998</c:v>
                </c:pt>
                <c:pt idx="7832">
                  <c:v>2.0001000000000002</c:v>
                </c:pt>
                <c:pt idx="7833">
                  <c:v>1.0001</c:v>
                </c:pt>
                <c:pt idx="7834">
                  <c:v>1E-4</c:v>
                </c:pt>
                <c:pt idx="7835">
                  <c:v>1E-4</c:v>
                </c:pt>
                <c:pt idx="7836">
                  <c:v>1E-4</c:v>
                </c:pt>
                <c:pt idx="7837">
                  <c:v>1E-4</c:v>
                </c:pt>
                <c:pt idx="7838">
                  <c:v>1E-4</c:v>
                </c:pt>
                <c:pt idx="7839">
                  <c:v>1.0001</c:v>
                </c:pt>
                <c:pt idx="7840">
                  <c:v>1E-4</c:v>
                </c:pt>
                <c:pt idx="7841">
                  <c:v>1E-4</c:v>
                </c:pt>
                <c:pt idx="7842">
                  <c:v>1E-4</c:v>
                </c:pt>
                <c:pt idx="7843">
                  <c:v>1E-4</c:v>
                </c:pt>
                <c:pt idx="7844">
                  <c:v>1.0001</c:v>
                </c:pt>
                <c:pt idx="7845">
                  <c:v>1E-4</c:v>
                </c:pt>
                <c:pt idx="7846">
                  <c:v>1E-4</c:v>
                </c:pt>
                <c:pt idx="7847">
                  <c:v>1E-4</c:v>
                </c:pt>
                <c:pt idx="7848">
                  <c:v>1.0001</c:v>
                </c:pt>
                <c:pt idx="7849">
                  <c:v>1.0001</c:v>
                </c:pt>
                <c:pt idx="7850">
                  <c:v>1E-4</c:v>
                </c:pt>
                <c:pt idx="7851">
                  <c:v>1E-4</c:v>
                </c:pt>
                <c:pt idx="7852">
                  <c:v>1E-4</c:v>
                </c:pt>
                <c:pt idx="7853">
                  <c:v>1E-4</c:v>
                </c:pt>
                <c:pt idx="7854">
                  <c:v>1E-4</c:v>
                </c:pt>
                <c:pt idx="7855">
                  <c:v>1E-4</c:v>
                </c:pt>
                <c:pt idx="7856">
                  <c:v>1E-4</c:v>
                </c:pt>
                <c:pt idx="7857">
                  <c:v>1E-4</c:v>
                </c:pt>
                <c:pt idx="7858">
                  <c:v>1E-4</c:v>
                </c:pt>
                <c:pt idx="7859">
                  <c:v>1.0001</c:v>
                </c:pt>
                <c:pt idx="7860">
                  <c:v>1E-4</c:v>
                </c:pt>
                <c:pt idx="7861">
                  <c:v>1E-4</c:v>
                </c:pt>
                <c:pt idx="7862">
                  <c:v>1.0001</c:v>
                </c:pt>
                <c:pt idx="7863">
                  <c:v>1E-4</c:v>
                </c:pt>
                <c:pt idx="7864">
                  <c:v>1.0001</c:v>
                </c:pt>
                <c:pt idx="7865">
                  <c:v>1E-4</c:v>
                </c:pt>
                <c:pt idx="7866">
                  <c:v>1E-4</c:v>
                </c:pt>
                <c:pt idx="7867">
                  <c:v>1E-4</c:v>
                </c:pt>
                <c:pt idx="7868">
                  <c:v>1E-4</c:v>
                </c:pt>
                <c:pt idx="7869">
                  <c:v>3.0001000000000002</c:v>
                </c:pt>
                <c:pt idx="7870">
                  <c:v>9.0000999999999998</c:v>
                </c:pt>
                <c:pt idx="7871">
                  <c:v>23.0001</c:v>
                </c:pt>
                <c:pt idx="7872">
                  <c:v>16.0001</c:v>
                </c:pt>
                <c:pt idx="7873">
                  <c:v>17.0001</c:v>
                </c:pt>
                <c:pt idx="7874">
                  <c:v>14.0001</c:v>
                </c:pt>
                <c:pt idx="7875">
                  <c:v>13.0001</c:v>
                </c:pt>
                <c:pt idx="7876">
                  <c:v>3.0001000000000002</c:v>
                </c:pt>
                <c:pt idx="7877">
                  <c:v>2.0001000000000002</c:v>
                </c:pt>
                <c:pt idx="7878">
                  <c:v>5.0000999999999998</c:v>
                </c:pt>
                <c:pt idx="7879">
                  <c:v>1E-4</c:v>
                </c:pt>
                <c:pt idx="7880">
                  <c:v>4.0000999999999998</c:v>
                </c:pt>
                <c:pt idx="7881">
                  <c:v>2.0001000000000002</c:v>
                </c:pt>
                <c:pt idx="7882">
                  <c:v>2.0001000000000002</c:v>
                </c:pt>
                <c:pt idx="7883">
                  <c:v>1E-4</c:v>
                </c:pt>
                <c:pt idx="7884">
                  <c:v>2.0001000000000002</c:v>
                </c:pt>
                <c:pt idx="7885">
                  <c:v>1.0001</c:v>
                </c:pt>
                <c:pt idx="7886">
                  <c:v>1E-4</c:v>
                </c:pt>
                <c:pt idx="7887">
                  <c:v>1E-4</c:v>
                </c:pt>
                <c:pt idx="7888">
                  <c:v>1.0001</c:v>
                </c:pt>
                <c:pt idx="7889">
                  <c:v>1E-4</c:v>
                </c:pt>
                <c:pt idx="7890">
                  <c:v>1E-4</c:v>
                </c:pt>
                <c:pt idx="7891">
                  <c:v>1.0001</c:v>
                </c:pt>
                <c:pt idx="7892">
                  <c:v>1E-4</c:v>
                </c:pt>
                <c:pt idx="7893">
                  <c:v>1E-4</c:v>
                </c:pt>
                <c:pt idx="7894">
                  <c:v>1E-4</c:v>
                </c:pt>
                <c:pt idx="7895">
                  <c:v>1E-4</c:v>
                </c:pt>
                <c:pt idx="7896">
                  <c:v>1E-4</c:v>
                </c:pt>
                <c:pt idx="7897">
                  <c:v>1E-4</c:v>
                </c:pt>
                <c:pt idx="7898">
                  <c:v>1E-4</c:v>
                </c:pt>
                <c:pt idx="7899">
                  <c:v>1E-4</c:v>
                </c:pt>
                <c:pt idx="7900">
                  <c:v>1E-4</c:v>
                </c:pt>
                <c:pt idx="7901">
                  <c:v>2.0001000000000002</c:v>
                </c:pt>
                <c:pt idx="7902">
                  <c:v>1E-4</c:v>
                </c:pt>
                <c:pt idx="7903">
                  <c:v>1E-4</c:v>
                </c:pt>
                <c:pt idx="7904">
                  <c:v>1E-4</c:v>
                </c:pt>
                <c:pt idx="7905">
                  <c:v>1E-4</c:v>
                </c:pt>
                <c:pt idx="7906">
                  <c:v>1E-4</c:v>
                </c:pt>
                <c:pt idx="7907">
                  <c:v>1E-4</c:v>
                </c:pt>
                <c:pt idx="7908">
                  <c:v>1E-4</c:v>
                </c:pt>
                <c:pt idx="7909">
                  <c:v>1.0001</c:v>
                </c:pt>
                <c:pt idx="7910">
                  <c:v>1E-4</c:v>
                </c:pt>
                <c:pt idx="7911">
                  <c:v>1E-4</c:v>
                </c:pt>
                <c:pt idx="7912">
                  <c:v>1E-4</c:v>
                </c:pt>
                <c:pt idx="7913">
                  <c:v>1.0001</c:v>
                </c:pt>
                <c:pt idx="7914">
                  <c:v>1E-4</c:v>
                </c:pt>
                <c:pt idx="7915">
                  <c:v>1E-4</c:v>
                </c:pt>
                <c:pt idx="7916">
                  <c:v>1.0001</c:v>
                </c:pt>
                <c:pt idx="7917">
                  <c:v>1E-4</c:v>
                </c:pt>
                <c:pt idx="7918">
                  <c:v>2.0001000000000002</c:v>
                </c:pt>
                <c:pt idx="7919">
                  <c:v>8.0000999999999998</c:v>
                </c:pt>
                <c:pt idx="7920">
                  <c:v>23.0001</c:v>
                </c:pt>
                <c:pt idx="7921">
                  <c:v>20.0001</c:v>
                </c:pt>
                <c:pt idx="7922">
                  <c:v>17.0001</c:v>
                </c:pt>
                <c:pt idx="7923">
                  <c:v>14.0001</c:v>
                </c:pt>
                <c:pt idx="7924">
                  <c:v>17.0001</c:v>
                </c:pt>
                <c:pt idx="7925">
                  <c:v>7.0000999999999998</c:v>
                </c:pt>
                <c:pt idx="7926">
                  <c:v>2.0001000000000002</c:v>
                </c:pt>
                <c:pt idx="7927">
                  <c:v>4.0000999999999998</c:v>
                </c:pt>
                <c:pt idx="7928">
                  <c:v>4.0000999999999998</c:v>
                </c:pt>
                <c:pt idx="7929">
                  <c:v>2.0001000000000002</c:v>
                </c:pt>
                <c:pt idx="7930">
                  <c:v>1.0001</c:v>
                </c:pt>
                <c:pt idx="7931">
                  <c:v>1E-4</c:v>
                </c:pt>
                <c:pt idx="7932">
                  <c:v>1E-4</c:v>
                </c:pt>
                <c:pt idx="7933">
                  <c:v>1E-4</c:v>
                </c:pt>
                <c:pt idx="7934">
                  <c:v>1E-4</c:v>
                </c:pt>
                <c:pt idx="7935">
                  <c:v>1E-4</c:v>
                </c:pt>
                <c:pt idx="7936">
                  <c:v>1E-4</c:v>
                </c:pt>
                <c:pt idx="7937">
                  <c:v>1E-4</c:v>
                </c:pt>
                <c:pt idx="7938">
                  <c:v>1E-4</c:v>
                </c:pt>
                <c:pt idx="7939">
                  <c:v>1E-4</c:v>
                </c:pt>
                <c:pt idx="7940">
                  <c:v>1E-4</c:v>
                </c:pt>
                <c:pt idx="7941">
                  <c:v>1E-4</c:v>
                </c:pt>
                <c:pt idx="7942">
                  <c:v>1E-4</c:v>
                </c:pt>
                <c:pt idx="7943">
                  <c:v>1E-4</c:v>
                </c:pt>
                <c:pt idx="7944">
                  <c:v>1E-4</c:v>
                </c:pt>
                <c:pt idx="7945">
                  <c:v>2.0001000000000002</c:v>
                </c:pt>
                <c:pt idx="7946">
                  <c:v>1E-4</c:v>
                </c:pt>
                <c:pt idx="7947">
                  <c:v>1E-4</c:v>
                </c:pt>
                <c:pt idx="7948">
                  <c:v>2.0001000000000002</c:v>
                </c:pt>
                <c:pt idx="7949">
                  <c:v>1.0001</c:v>
                </c:pt>
                <c:pt idx="7950">
                  <c:v>1E-4</c:v>
                </c:pt>
                <c:pt idx="7951">
                  <c:v>1E-4</c:v>
                </c:pt>
                <c:pt idx="7952">
                  <c:v>1E-4</c:v>
                </c:pt>
                <c:pt idx="7953">
                  <c:v>1E-4</c:v>
                </c:pt>
                <c:pt idx="7954">
                  <c:v>1.0001</c:v>
                </c:pt>
                <c:pt idx="7955">
                  <c:v>1.0001</c:v>
                </c:pt>
                <c:pt idx="7956">
                  <c:v>1E-4</c:v>
                </c:pt>
                <c:pt idx="7957">
                  <c:v>1E-4</c:v>
                </c:pt>
                <c:pt idx="7958">
                  <c:v>1.0001</c:v>
                </c:pt>
                <c:pt idx="7959">
                  <c:v>1E-4</c:v>
                </c:pt>
                <c:pt idx="7960">
                  <c:v>2.0001000000000002</c:v>
                </c:pt>
                <c:pt idx="7961">
                  <c:v>1E-4</c:v>
                </c:pt>
                <c:pt idx="7962">
                  <c:v>3.0001000000000002</c:v>
                </c:pt>
                <c:pt idx="7963">
                  <c:v>1E-4</c:v>
                </c:pt>
                <c:pt idx="7964">
                  <c:v>1E-4</c:v>
                </c:pt>
                <c:pt idx="7965">
                  <c:v>1.0001</c:v>
                </c:pt>
                <c:pt idx="7966">
                  <c:v>1.0001</c:v>
                </c:pt>
                <c:pt idx="7967">
                  <c:v>2.0001000000000002</c:v>
                </c:pt>
                <c:pt idx="7968">
                  <c:v>3.0001000000000002</c:v>
                </c:pt>
                <c:pt idx="7969">
                  <c:v>12.0001</c:v>
                </c:pt>
                <c:pt idx="7970">
                  <c:v>7.0000999999999998</c:v>
                </c:pt>
                <c:pt idx="7971">
                  <c:v>8.0000999999999998</c:v>
                </c:pt>
                <c:pt idx="7972">
                  <c:v>20.0001</c:v>
                </c:pt>
                <c:pt idx="7973">
                  <c:v>11.0001</c:v>
                </c:pt>
                <c:pt idx="7974">
                  <c:v>12.0001</c:v>
                </c:pt>
                <c:pt idx="7975">
                  <c:v>4.0000999999999998</c:v>
                </c:pt>
                <c:pt idx="7976">
                  <c:v>3.0001000000000002</c:v>
                </c:pt>
                <c:pt idx="7977">
                  <c:v>4.0000999999999998</c:v>
                </c:pt>
                <c:pt idx="7978">
                  <c:v>5.0000999999999998</c:v>
                </c:pt>
                <c:pt idx="7979">
                  <c:v>1E-4</c:v>
                </c:pt>
                <c:pt idx="7980">
                  <c:v>2.0001000000000002</c:v>
                </c:pt>
                <c:pt idx="7981">
                  <c:v>1.0001</c:v>
                </c:pt>
                <c:pt idx="7982">
                  <c:v>1.0001</c:v>
                </c:pt>
                <c:pt idx="7983">
                  <c:v>1E-4</c:v>
                </c:pt>
                <c:pt idx="7984">
                  <c:v>1.0001</c:v>
                </c:pt>
                <c:pt idx="7985">
                  <c:v>1E-4</c:v>
                </c:pt>
                <c:pt idx="7986">
                  <c:v>1.0001</c:v>
                </c:pt>
                <c:pt idx="7987">
                  <c:v>1.0001</c:v>
                </c:pt>
                <c:pt idx="7988">
                  <c:v>1E-4</c:v>
                </c:pt>
                <c:pt idx="7989">
                  <c:v>1.0001</c:v>
                </c:pt>
                <c:pt idx="7990">
                  <c:v>1E-4</c:v>
                </c:pt>
                <c:pt idx="7991">
                  <c:v>1E-4</c:v>
                </c:pt>
                <c:pt idx="7992">
                  <c:v>1E-4</c:v>
                </c:pt>
                <c:pt idx="7993">
                  <c:v>1E-4</c:v>
                </c:pt>
                <c:pt idx="7994">
                  <c:v>1E-4</c:v>
                </c:pt>
                <c:pt idx="7995">
                  <c:v>1E-4</c:v>
                </c:pt>
                <c:pt idx="7996">
                  <c:v>1.0001</c:v>
                </c:pt>
                <c:pt idx="7997">
                  <c:v>1.0001</c:v>
                </c:pt>
                <c:pt idx="7998">
                  <c:v>1.0001</c:v>
                </c:pt>
                <c:pt idx="7999">
                  <c:v>1E-4</c:v>
                </c:pt>
                <c:pt idx="8000">
                  <c:v>1.0001</c:v>
                </c:pt>
                <c:pt idx="8001">
                  <c:v>1E-4</c:v>
                </c:pt>
                <c:pt idx="8002">
                  <c:v>1E-4</c:v>
                </c:pt>
                <c:pt idx="8003">
                  <c:v>1E-4</c:v>
                </c:pt>
                <c:pt idx="8004">
                  <c:v>1.0001</c:v>
                </c:pt>
                <c:pt idx="8005">
                  <c:v>1E-4</c:v>
                </c:pt>
                <c:pt idx="8006">
                  <c:v>1E-4</c:v>
                </c:pt>
                <c:pt idx="8007">
                  <c:v>1E-4</c:v>
                </c:pt>
                <c:pt idx="8008">
                  <c:v>1.0001</c:v>
                </c:pt>
                <c:pt idx="8009">
                  <c:v>1E-4</c:v>
                </c:pt>
                <c:pt idx="8010">
                  <c:v>1.0001</c:v>
                </c:pt>
                <c:pt idx="8011">
                  <c:v>1E-4</c:v>
                </c:pt>
                <c:pt idx="8012">
                  <c:v>1.0001</c:v>
                </c:pt>
                <c:pt idx="8013">
                  <c:v>1.0001</c:v>
                </c:pt>
                <c:pt idx="8014">
                  <c:v>1E-4</c:v>
                </c:pt>
                <c:pt idx="8015">
                  <c:v>1E-4</c:v>
                </c:pt>
                <c:pt idx="8016">
                  <c:v>5.0000999999999998</c:v>
                </c:pt>
                <c:pt idx="8017">
                  <c:v>9.0000999999999998</c:v>
                </c:pt>
                <c:pt idx="8018">
                  <c:v>9.0000999999999998</c:v>
                </c:pt>
                <c:pt idx="8019">
                  <c:v>11.0001</c:v>
                </c:pt>
                <c:pt idx="8020">
                  <c:v>11.0001</c:v>
                </c:pt>
                <c:pt idx="8021">
                  <c:v>23.0001</c:v>
                </c:pt>
                <c:pt idx="8022">
                  <c:v>18.0001</c:v>
                </c:pt>
                <c:pt idx="8023">
                  <c:v>6.0000999999999998</c:v>
                </c:pt>
                <c:pt idx="8024">
                  <c:v>5.0000999999999998</c:v>
                </c:pt>
                <c:pt idx="8025">
                  <c:v>1.0001</c:v>
                </c:pt>
                <c:pt idx="8026">
                  <c:v>3.0001000000000002</c:v>
                </c:pt>
                <c:pt idx="8027">
                  <c:v>1E-4</c:v>
                </c:pt>
                <c:pt idx="8028">
                  <c:v>1E-4</c:v>
                </c:pt>
                <c:pt idx="8029">
                  <c:v>1.0001</c:v>
                </c:pt>
                <c:pt idx="8030">
                  <c:v>1.0001</c:v>
                </c:pt>
                <c:pt idx="8031">
                  <c:v>1E-4</c:v>
                </c:pt>
                <c:pt idx="8032">
                  <c:v>1E-4</c:v>
                </c:pt>
                <c:pt idx="8033">
                  <c:v>1E-4</c:v>
                </c:pt>
                <c:pt idx="8034">
                  <c:v>1.0001</c:v>
                </c:pt>
                <c:pt idx="8035">
                  <c:v>1E-4</c:v>
                </c:pt>
                <c:pt idx="8036">
                  <c:v>1E-4</c:v>
                </c:pt>
                <c:pt idx="8037">
                  <c:v>1E-4</c:v>
                </c:pt>
                <c:pt idx="8038">
                  <c:v>1E-4</c:v>
                </c:pt>
                <c:pt idx="8039">
                  <c:v>1E-4</c:v>
                </c:pt>
                <c:pt idx="8040">
                  <c:v>1E-4</c:v>
                </c:pt>
                <c:pt idx="8041">
                  <c:v>1E-4</c:v>
                </c:pt>
                <c:pt idx="8042">
                  <c:v>1E-4</c:v>
                </c:pt>
                <c:pt idx="8043">
                  <c:v>1E-4</c:v>
                </c:pt>
                <c:pt idx="8044">
                  <c:v>1E-4</c:v>
                </c:pt>
                <c:pt idx="8045">
                  <c:v>1E-4</c:v>
                </c:pt>
                <c:pt idx="8046">
                  <c:v>2.0001000000000002</c:v>
                </c:pt>
                <c:pt idx="8047">
                  <c:v>1.0001</c:v>
                </c:pt>
                <c:pt idx="8048">
                  <c:v>1E-4</c:v>
                </c:pt>
                <c:pt idx="8049">
                  <c:v>1E-4</c:v>
                </c:pt>
                <c:pt idx="8050">
                  <c:v>2.0001000000000002</c:v>
                </c:pt>
                <c:pt idx="8051">
                  <c:v>1E-4</c:v>
                </c:pt>
                <c:pt idx="8052">
                  <c:v>1.0001</c:v>
                </c:pt>
                <c:pt idx="8053">
                  <c:v>1E-4</c:v>
                </c:pt>
                <c:pt idx="8054">
                  <c:v>1.0001</c:v>
                </c:pt>
                <c:pt idx="8055">
                  <c:v>1E-4</c:v>
                </c:pt>
                <c:pt idx="8056">
                  <c:v>1.0001</c:v>
                </c:pt>
                <c:pt idx="8057">
                  <c:v>1.0001</c:v>
                </c:pt>
                <c:pt idx="8058">
                  <c:v>1.0001</c:v>
                </c:pt>
                <c:pt idx="8059">
                  <c:v>1E-4</c:v>
                </c:pt>
                <c:pt idx="8060">
                  <c:v>1E-4</c:v>
                </c:pt>
                <c:pt idx="8061">
                  <c:v>1E-4</c:v>
                </c:pt>
                <c:pt idx="8062">
                  <c:v>1E-4</c:v>
                </c:pt>
                <c:pt idx="8063">
                  <c:v>1.0001</c:v>
                </c:pt>
                <c:pt idx="8064">
                  <c:v>1E-4</c:v>
                </c:pt>
                <c:pt idx="8065">
                  <c:v>1.0001</c:v>
                </c:pt>
                <c:pt idx="8066">
                  <c:v>5.0000999999999998</c:v>
                </c:pt>
                <c:pt idx="8067">
                  <c:v>3.0001000000000002</c:v>
                </c:pt>
                <c:pt idx="8068">
                  <c:v>7.0000999999999998</c:v>
                </c:pt>
                <c:pt idx="8069">
                  <c:v>13.0001</c:v>
                </c:pt>
                <c:pt idx="8070">
                  <c:v>34.000100000000003</c:v>
                </c:pt>
                <c:pt idx="8071">
                  <c:v>7.0000999999999998</c:v>
                </c:pt>
                <c:pt idx="8072">
                  <c:v>4.0000999999999998</c:v>
                </c:pt>
                <c:pt idx="8073">
                  <c:v>3.0001000000000002</c:v>
                </c:pt>
                <c:pt idx="8074">
                  <c:v>3.0001000000000002</c:v>
                </c:pt>
                <c:pt idx="8075">
                  <c:v>1.0001</c:v>
                </c:pt>
                <c:pt idx="8076">
                  <c:v>6.0000999999999998</c:v>
                </c:pt>
                <c:pt idx="8077">
                  <c:v>1E-4</c:v>
                </c:pt>
                <c:pt idx="8078">
                  <c:v>2.0001000000000002</c:v>
                </c:pt>
                <c:pt idx="8079">
                  <c:v>1.0001</c:v>
                </c:pt>
                <c:pt idx="8080">
                  <c:v>1E-4</c:v>
                </c:pt>
                <c:pt idx="8081">
                  <c:v>1E-4</c:v>
                </c:pt>
                <c:pt idx="8082">
                  <c:v>1.0001</c:v>
                </c:pt>
                <c:pt idx="8083">
                  <c:v>3.0001000000000002</c:v>
                </c:pt>
                <c:pt idx="8084">
                  <c:v>1.0001</c:v>
                </c:pt>
                <c:pt idx="8085">
                  <c:v>1E-4</c:v>
                </c:pt>
                <c:pt idx="8086">
                  <c:v>1.0001</c:v>
                </c:pt>
                <c:pt idx="8087">
                  <c:v>1E-4</c:v>
                </c:pt>
                <c:pt idx="8088">
                  <c:v>1E-4</c:v>
                </c:pt>
                <c:pt idx="8089">
                  <c:v>1.0001</c:v>
                </c:pt>
                <c:pt idx="8090">
                  <c:v>2.0001000000000002</c:v>
                </c:pt>
                <c:pt idx="8091">
                  <c:v>1E-4</c:v>
                </c:pt>
                <c:pt idx="8092">
                  <c:v>1E-4</c:v>
                </c:pt>
                <c:pt idx="8093">
                  <c:v>1.0001</c:v>
                </c:pt>
                <c:pt idx="8094">
                  <c:v>1E-4</c:v>
                </c:pt>
                <c:pt idx="8095">
                  <c:v>1E-4</c:v>
                </c:pt>
                <c:pt idx="8096">
                  <c:v>1E-4</c:v>
                </c:pt>
                <c:pt idx="8097">
                  <c:v>1.0001</c:v>
                </c:pt>
                <c:pt idx="8098">
                  <c:v>1E-4</c:v>
                </c:pt>
                <c:pt idx="8099">
                  <c:v>1.0001</c:v>
                </c:pt>
                <c:pt idx="8100">
                  <c:v>1E-4</c:v>
                </c:pt>
                <c:pt idx="8101">
                  <c:v>1E-4</c:v>
                </c:pt>
                <c:pt idx="8102">
                  <c:v>1E-4</c:v>
                </c:pt>
                <c:pt idx="8103">
                  <c:v>1E-4</c:v>
                </c:pt>
                <c:pt idx="8104">
                  <c:v>1E-4</c:v>
                </c:pt>
                <c:pt idx="8105">
                  <c:v>1.0001</c:v>
                </c:pt>
                <c:pt idx="8106">
                  <c:v>1.0001</c:v>
                </c:pt>
                <c:pt idx="8107">
                  <c:v>1E-4</c:v>
                </c:pt>
                <c:pt idx="8108">
                  <c:v>1.0001</c:v>
                </c:pt>
                <c:pt idx="8109">
                  <c:v>1E-4</c:v>
                </c:pt>
                <c:pt idx="8110">
                  <c:v>1E-4</c:v>
                </c:pt>
                <c:pt idx="8111">
                  <c:v>1.0001</c:v>
                </c:pt>
                <c:pt idx="8112">
                  <c:v>4.0000999999999998</c:v>
                </c:pt>
                <c:pt idx="8113">
                  <c:v>8.0000999999999998</c:v>
                </c:pt>
                <c:pt idx="8114">
                  <c:v>12.0001</c:v>
                </c:pt>
                <c:pt idx="8115">
                  <c:v>7.0000999999999998</c:v>
                </c:pt>
                <c:pt idx="8116">
                  <c:v>7.0000999999999998</c:v>
                </c:pt>
                <c:pt idx="8117">
                  <c:v>9.0000999999999998</c:v>
                </c:pt>
                <c:pt idx="8118">
                  <c:v>11.0001</c:v>
                </c:pt>
                <c:pt idx="8119">
                  <c:v>13.0001</c:v>
                </c:pt>
                <c:pt idx="8120">
                  <c:v>5.0000999999999998</c:v>
                </c:pt>
                <c:pt idx="8121">
                  <c:v>4.0000999999999998</c:v>
                </c:pt>
                <c:pt idx="8122">
                  <c:v>2.0001000000000002</c:v>
                </c:pt>
                <c:pt idx="8123">
                  <c:v>2.0001000000000002</c:v>
                </c:pt>
                <c:pt idx="8124">
                  <c:v>1E-4</c:v>
                </c:pt>
                <c:pt idx="8125">
                  <c:v>1.0001</c:v>
                </c:pt>
                <c:pt idx="8126">
                  <c:v>3.0001000000000002</c:v>
                </c:pt>
                <c:pt idx="8127">
                  <c:v>1.0001</c:v>
                </c:pt>
                <c:pt idx="8128">
                  <c:v>1E-4</c:v>
                </c:pt>
                <c:pt idx="8129">
                  <c:v>1E-4</c:v>
                </c:pt>
                <c:pt idx="8130">
                  <c:v>1E-4</c:v>
                </c:pt>
                <c:pt idx="8131">
                  <c:v>1E-4</c:v>
                </c:pt>
                <c:pt idx="8132">
                  <c:v>1.0001</c:v>
                </c:pt>
                <c:pt idx="8133">
                  <c:v>1E-4</c:v>
                </c:pt>
                <c:pt idx="8134">
                  <c:v>1E-4</c:v>
                </c:pt>
                <c:pt idx="8135">
                  <c:v>1E-4</c:v>
                </c:pt>
                <c:pt idx="8136">
                  <c:v>1.0001</c:v>
                </c:pt>
                <c:pt idx="8137">
                  <c:v>1E-4</c:v>
                </c:pt>
                <c:pt idx="8138">
                  <c:v>1E-4</c:v>
                </c:pt>
                <c:pt idx="8139">
                  <c:v>1E-4</c:v>
                </c:pt>
                <c:pt idx="8140">
                  <c:v>1E-4</c:v>
                </c:pt>
                <c:pt idx="8141">
                  <c:v>1E-4</c:v>
                </c:pt>
                <c:pt idx="8142">
                  <c:v>1E-4</c:v>
                </c:pt>
                <c:pt idx="8143">
                  <c:v>1.0001</c:v>
                </c:pt>
                <c:pt idx="8144">
                  <c:v>1E-4</c:v>
                </c:pt>
                <c:pt idx="8145">
                  <c:v>1E-4</c:v>
                </c:pt>
                <c:pt idx="8146">
                  <c:v>1E-4</c:v>
                </c:pt>
                <c:pt idx="8147">
                  <c:v>1E-4</c:v>
                </c:pt>
                <c:pt idx="8148">
                  <c:v>1E-4</c:v>
                </c:pt>
                <c:pt idx="8149">
                  <c:v>1E-4</c:v>
                </c:pt>
                <c:pt idx="8150">
                  <c:v>1E-4</c:v>
                </c:pt>
                <c:pt idx="8151">
                  <c:v>1E-4</c:v>
                </c:pt>
                <c:pt idx="8152">
                  <c:v>1E-4</c:v>
                </c:pt>
                <c:pt idx="8153">
                  <c:v>1E-4</c:v>
                </c:pt>
                <c:pt idx="8154">
                  <c:v>1.0001</c:v>
                </c:pt>
                <c:pt idx="8155">
                  <c:v>3.0001000000000002</c:v>
                </c:pt>
                <c:pt idx="8156">
                  <c:v>1E-4</c:v>
                </c:pt>
                <c:pt idx="8157">
                  <c:v>1.0001</c:v>
                </c:pt>
                <c:pt idx="8158">
                  <c:v>1E-4</c:v>
                </c:pt>
                <c:pt idx="8159">
                  <c:v>3.0001000000000002</c:v>
                </c:pt>
                <c:pt idx="8160">
                  <c:v>4.0000999999999998</c:v>
                </c:pt>
                <c:pt idx="8161">
                  <c:v>3.0001000000000002</c:v>
                </c:pt>
                <c:pt idx="8162">
                  <c:v>3.0001000000000002</c:v>
                </c:pt>
                <c:pt idx="8163">
                  <c:v>4.0000999999999998</c:v>
                </c:pt>
                <c:pt idx="8164">
                  <c:v>6.0000999999999998</c:v>
                </c:pt>
                <c:pt idx="8165">
                  <c:v>9.0000999999999998</c:v>
                </c:pt>
                <c:pt idx="8166">
                  <c:v>9.0000999999999998</c:v>
                </c:pt>
                <c:pt idx="8167">
                  <c:v>6.0000999999999998</c:v>
                </c:pt>
                <c:pt idx="8168">
                  <c:v>4.0000999999999998</c:v>
                </c:pt>
                <c:pt idx="8169">
                  <c:v>3.0001000000000002</c:v>
                </c:pt>
                <c:pt idx="8170">
                  <c:v>5.0000999999999998</c:v>
                </c:pt>
                <c:pt idx="8171">
                  <c:v>2.0001000000000002</c:v>
                </c:pt>
                <c:pt idx="8172">
                  <c:v>1.0001</c:v>
                </c:pt>
                <c:pt idx="8173">
                  <c:v>1E-4</c:v>
                </c:pt>
                <c:pt idx="8174">
                  <c:v>1E-4</c:v>
                </c:pt>
                <c:pt idx="8175">
                  <c:v>1.0001</c:v>
                </c:pt>
                <c:pt idx="8176">
                  <c:v>1.0001</c:v>
                </c:pt>
                <c:pt idx="8177">
                  <c:v>1E-4</c:v>
                </c:pt>
                <c:pt idx="8178">
                  <c:v>1E-4</c:v>
                </c:pt>
                <c:pt idx="8179">
                  <c:v>1E-4</c:v>
                </c:pt>
                <c:pt idx="8180">
                  <c:v>1E-4</c:v>
                </c:pt>
                <c:pt idx="8181">
                  <c:v>1E-4</c:v>
                </c:pt>
                <c:pt idx="8182">
                  <c:v>1E-4</c:v>
                </c:pt>
                <c:pt idx="8183">
                  <c:v>1E-4</c:v>
                </c:pt>
                <c:pt idx="8184">
                  <c:v>1.0001</c:v>
                </c:pt>
                <c:pt idx="8185">
                  <c:v>1.0001</c:v>
                </c:pt>
                <c:pt idx="8186">
                  <c:v>1E-4</c:v>
                </c:pt>
                <c:pt idx="8187">
                  <c:v>1E-4</c:v>
                </c:pt>
                <c:pt idx="8188">
                  <c:v>1E-4</c:v>
                </c:pt>
                <c:pt idx="8189">
                  <c:v>1E-4</c:v>
                </c:pt>
                <c:pt idx="8190">
                  <c:v>1.0001</c:v>
                </c:pt>
                <c:pt idx="8191">
                  <c:v>1.0001</c:v>
                </c:pt>
                <c:pt idx="8192">
                  <c:v>1E-4</c:v>
                </c:pt>
                <c:pt idx="8193">
                  <c:v>1E-4</c:v>
                </c:pt>
                <c:pt idx="8194">
                  <c:v>1.0001</c:v>
                </c:pt>
                <c:pt idx="8195">
                  <c:v>1E-4</c:v>
                </c:pt>
                <c:pt idx="8196">
                  <c:v>1E-4</c:v>
                </c:pt>
                <c:pt idx="8197">
                  <c:v>1E-4</c:v>
                </c:pt>
                <c:pt idx="8198">
                  <c:v>1E-4</c:v>
                </c:pt>
                <c:pt idx="8199">
                  <c:v>1E-4</c:v>
                </c:pt>
                <c:pt idx="8200">
                  <c:v>1.0001</c:v>
                </c:pt>
                <c:pt idx="8201">
                  <c:v>1E-4</c:v>
                </c:pt>
                <c:pt idx="8202">
                  <c:v>1E-4</c:v>
                </c:pt>
                <c:pt idx="8203">
                  <c:v>3.0001000000000002</c:v>
                </c:pt>
                <c:pt idx="8204">
                  <c:v>1.0001</c:v>
                </c:pt>
                <c:pt idx="8205">
                  <c:v>3.0001000000000002</c:v>
                </c:pt>
                <c:pt idx="8206">
                  <c:v>7.0000999999999998</c:v>
                </c:pt>
                <c:pt idx="8207">
                  <c:v>21.0001</c:v>
                </c:pt>
                <c:pt idx="8208">
                  <c:v>30.0001</c:v>
                </c:pt>
                <c:pt idx="8209">
                  <c:v>33.000100000000003</c:v>
                </c:pt>
                <c:pt idx="8210">
                  <c:v>22.0001</c:v>
                </c:pt>
                <c:pt idx="8211">
                  <c:v>15.0001</c:v>
                </c:pt>
                <c:pt idx="8212">
                  <c:v>21.0001</c:v>
                </c:pt>
                <c:pt idx="8213">
                  <c:v>9.0000999999999998</c:v>
                </c:pt>
                <c:pt idx="8214">
                  <c:v>5.0000999999999998</c:v>
                </c:pt>
                <c:pt idx="8215">
                  <c:v>6.0000999999999998</c:v>
                </c:pt>
                <c:pt idx="8216">
                  <c:v>4.0000999999999998</c:v>
                </c:pt>
                <c:pt idx="8217">
                  <c:v>3.0001000000000002</c:v>
                </c:pt>
                <c:pt idx="8218">
                  <c:v>2.0001000000000002</c:v>
                </c:pt>
                <c:pt idx="8219">
                  <c:v>1E-4</c:v>
                </c:pt>
                <c:pt idx="8220">
                  <c:v>1E-4</c:v>
                </c:pt>
                <c:pt idx="8221">
                  <c:v>1.0001</c:v>
                </c:pt>
                <c:pt idx="8222">
                  <c:v>1.0001</c:v>
                </c:pt>
                <c:pt idx="8223">
                  <c:v>1E-4</c:v>
                </c:pt>
                <c:pt idx="8224">
                  <c:v>1E-4</c:v>
                </c:pt>
                <c:pt idx="8225">
                  <c:v>1E-4</c:v>
                </c:pt>
                <c:pt idx="8226">
                  <c:v>1.0001</c:v>
                </c:pt>
                <c:pt idx="8227">
                  <c:v>1E-4</c:v>
                </c:pt>
                <c:pt idx="8228">
                  <c:v>1E-4</c:v>
                </c:pt>
                <c:pt idx="8229">
                  <c:v>1E-4</c:v>
                </c:pt>
                <c:pt idx="8230">
                  <c:v>1E-4</c:v>
                </c:pt>
                <c:pt idx="8231">
                  <c:v>1E-4</c:v>
                </c:pt>
                <c:pt idx="8232">
                  <c:v>1.0001</c:v>
                </c:pt>
                <c:pt idx="8233">
                  <c:v>1E-4</c:v>
                </c:pt>
                <c:pt idx="8234">
                  <c:v>1E-4</c:v>
                </c:pt>
                <c:pt idx="8235">
                  <c:v>2.0001000000000002</c:v>
                </c:pt>
                <c:pt idx="8236">
                  <c:v>1E-4</c:v>
                </c:pt>
                <c:pt idx="8237">
                  <c:v>1.0001</c:v>
                </c:pt>
                <c:pt idx="8238">
                  <c:v>1.0001</c:v>
                </c:pt>
                <c:pt idx="8239">
                  <c:v>1E-4</c:v>
                </c:pt>
                <c:pt idx="8240">
                  <c:v>1E-4</c:v>
                </c:pt>
                <c:pt idx="8241">
                  <c:v>1E-4</c:v>
                </c:pt>
                <c:pt idx="8242">
                  <c:v>1E-4</c:v>
                </c:pt>
                <c:pt idx="8243">
                  <c:v>1E-4</c:v>
                </c:pt>
                <c:pt idx="8244">
                  <c:v>1E-4</c:v>
                </c:pt>
                <c:pt idx="8245">
                  <c:v>1E-4</c:v>
                </c:pt>
                <c:pt idx="8246">
                  <c:v>1E-4</c:v>
                </c:pt>
                <c:pt idx="8247">
                  <c:v>1E-4</c:v>
                </c:pt>
                <c:pt idx="8248">
                  <c:v>1E-4</c:v>
                </c:pt>
                <c:pt idx="8249">
                  <c:v>1E-4</c:v>
                </c:pt>
                <c:pt idx="8250">
                  <c:v>1.0001</c:v>
                </c:pt>
                <c:pt idx="8251">
                  <c:v>1E-4</c:v>
                </c:pt>
                <c:pt idx="8252">
                  <c:v>1E-4</c:v>
                </c:pt>
                <c:pt idx="8253">
                  <c:v>1E-4</c:v>
                </c:pt>
                <c:pt idx="8254">
                  <c:v>1.0001</c:v>
                </c:pt>
                <c:pt idx="8255">
                  <c:v>2.0001000000000002</c:v>
                </c:pt>
                <c:pt idx="8256">
                  <c:v>11.0001</c:v>
                </c:pt>
                <c:pt idx="8257">
                  <c:v>8.0000999999999998</c:v>
                </c:pt>
                <c:pt idx="8258">
                  <c:v>4.0000999999999998</c:v>
                </c:pt>
                <c:pt idx="8259">
                  <c:v>7.0000999999999998</c:v>
                </c:pt>
                <c:pt idx="8260">
                  <c:v>5.0000999999999998</c:v>
                </c:pt>
                <c:pt idx="8261">
                  <c:v>5.0000999999999998</c:v>
                </c:pt>
                <c:pt idx="8262">
                  <c:v>2.0001000000000002</c:v>
                </c:pt>
                <c:pt idx="8263">
                  <c:v>3.0001000000000002</c:v>
                </c:pt>
                <c:pt idx="8264">
                  <c:v>4.0000999999999998</c:v>
                </c:pt>
                <c:pt idx="8265">
                  <c:v>2.0001000000000002</c:v>
                </c:pt>
                <c:pt idx="8266">
                  <c:v>2.0001000000000002</c:v>
                </c:pt>
                <c:pt idx="8267">
                  <c:v>3.0001000000000002</c:v>
                </c:pt>
                <c:pt idx="8268">
                  <c:v>1.0001</c:v>
                </c:pt>
                <c:pt idx="8269">
                  <c:v>1E-4</c:v>
                </c:pt>
                <c:pt idx="8270">
                  <c:v>1E-4</c:v>
                </c:pt>
                <c:pt idx="8271">
                  <c:v>1.0001</c:v>
                </c:pt>
                <c:pt idx="8272">
                  <c:v>1E-4</c:v>
                </c:pt>
                <c:pt idx="8273">
                  <c:v>1.0001</c:v>
                </c:pt>
                <c:pt idx="8274">
                  <c:v>1E-4</c:v>
                </c:pt>
                <c:pt idx="8275">
                  <c:v>1E-4</c:v>
                </c:pt>
                <c:pt idx="8276">
                  <c:v>1.0001</c:v>
                </c:pt>
                <c:pt idx="8277">
                  <c:v>2.0001000000000002</c:v>
                </c:pt>
                <c:pt idx="8278">
                  <c:v>1E-4</c:v>
                </c:pt>
                <c:pt idx="8279">
                  <c:v>1E-4</c:v>
                </c:pt>
                <c:pt idx="8280">
                  <c:v>1E-4</c:v>
                </c:pt>
                <c:pt idx="8281">
                  <c:v>1E-4</c:v>
                </c:pt>
                <c:pt idx="8282">
                  <c:v>1E-4</c:v>
                </c:pt>
                <c:pt idx="8283">
                  <c:v>1E-4</c:v>
                </c:pt>
                <c:pt idx="8284">
                  <c:v>1.0001</c:v>
                </c:pt>
                <c:pt idx="8285">
                  <c:v>1.0001</c:v>
                </c:pt>
                <c:pt idx="8286">
                  <c:v>1E-4</c:v>
                </c:pt>
                <c:pt idx="8287">
                  <c:v>1E-4</c:v>
                </c:pt>
                <c:pt idx="8288">
                  <c:v>1E-4</c:v>
                </c:pt>
                <c:pt idx="8289">
                  <c:v>1E-4</c:v>
                </c:pt>
                <c:pt idx="8290">
                  <c:v>1.0001</c:v>
                </c:pt>
                <c:pt idx="8291">
                  <c:v>1E-4</c:v>
                </c:pt>
                <c:pt idx="8292">
                  <c:v>2.0001000000000002</c:v>
                </c:pt>
                <c:pt idx="8293">
                  <c:v>2.0001000000000002</c:v>
                </c:pt>
                <c:pt idx="8294">
                  <c:v>1.0001</c:v>
                </c:pt>
                <c:pt idx="8295">
                  <c:v>1.0001</c:v>
                </c:pt>
                <c:pt idx="8296">
                  <c:v>2.0001000000000002</c:v>
                </c:pt>
                <c:pt idx="8297">
                  <c:v>1E-4</c:v>
                </c:pt>
                <c:pt idx="8298">
                  <c:v>1E-4</c:v>
                </c:pt>
                <c:pt idx="8299">
                  <c:v>1.0001</c:v>
                </c:pt>
                <c:pt idx="8300">
                  <c:v>1E-4</c:v>
                </c:pt>
                <c:pt idx="8301">
                  <c:v>1.0001</c:v>
                </c:pt>
                <c:pt idx="8302">
                  <c:v>1.0001</c:v>
                </c:pt>
                <c:pt idx="8303">
                  <c:v>8.0000999999999998</c:v>
                </c:pt>
                <c:pt idx="8304">
                  <c:v>10.0001</c:v>
                </c:pt>
                <c:pt idx="8305">
                  <c:v>9.0000999999999998</c:v>
                </c:pt>
                <c:pt idx="8306">
                  <c:v>7.0000999999999998</c:v>
                </c:pt>
                <c:pt idx="8307">
                  <c:v>2.0001000000000002</c:v>
                </c:pt>
                <c:pt idx="8308">
                  <c:v>5.0000999999999998</c:v>
                </c:pt>
                <c:pt idx="8309">
                  <c:v>5.0000999999999998</c:v>
                </c:pt>
                <c:pt idx="8310">
                  <c:v>2.0001000000000002</c:v>
                </c:pt>
                <c:pt idx="8311">
                  <c:v>1.0001</c:v>
                </c:pt>
                <c:pt idx="8312">
                  <c:v>1.0001</c:v>
                </c:pt>
                <c:pt idx="8313">
                  <c:v>1E-4</c:v>
                </c:pt>
                <c:pt idx="8314">
                  <c:v>1.0001</c:v>
                </c:pt>
                <c:pt idx="8315">
                  <c:v>1E-4</c:v>
                </c:pt>
                <c:pt idx="8316">
                  <c:v>1E-4</c:v>
                </c:pt>
                <c:pt idx="8317">
                  <c:v>1.0001</c:v>
                </c:pt>
                <c:pt idx="8318">
                  <c:v>1E-4</c:v>
                </c:pt>
                <c:pt idx="8319">
                  <c:v>1E-4</c:v>
                </c:pt>
                <c:pt idx="8320">
                  <c:v>1E-4</c:v>
                </c:pt>
                <c:pt idx="8321">
                  <c:v>1E-4</c:v>
                </c:pt>
                <c:pt idx="8322">
                  <c:v>1.0001</c:v>
                </c:pt>
                <c:pt idx="8323">
                  <c:v>1E-4</c:v>
                </c:pt>
                <c:pt idx="8324">
                  <c:v>1E-4</c:v>
                </c:pt>
                <c:pt idx="8325">
                  <c:v>1E-4</c:v>
                </c:pt>
                <c:pt idx="8326">
                  <c:v>1E-4</c:v>
                </c:pt>
                <c:pt idx="8327">
                  <c:v>1.0001</c:v>
                </c:pt>
                <c:pt idx="8328">
                  <c:v>1E-4</c:v>
                </c:pt>
                <c:pt idx="8329">
                  <c:v>1E-4</c:v>
                </c:pt>
                <c:pt idx="8330">
                  <c:v>1.0001</c:v>
                </c:pt>
                <c:pt idx="8331">
                  <c:v>1E-4</c:v>
                </c:pt>
                <c:pt idx="8332">
                  <c:v>1E-4</c:v>
                </c:pt>
                <c:pt idx="8333">
                  <c:v>1E-4</c:v>
                </c:pt>
                <c:pt idx="8334">
                  <c:v>1E-4</c:v>
                </c:pt>
                <c:pt idx="8335">
                  <c:v>1E-4</c:v>
                </c:pt>
                <c:pt idx="8336">
                  <c:v>1.0001</c:v>
                </c:pt>
                <c:pt idx="8337">
                  <c:v>1E-4</c:v>
                </c:pt>
                <c:pt idx="8338">
                  <c:v>1E-4</c:v>
                </c:pt>
                <c:pt idx="8339">
                  <c:v>1E-4</c:v>
                </c:pt>
                <c:pt idx="8340">
                  <c:v>1E-4</c:v>
                </c:pt>
                <c:pt idx="8341">
                  <c:v>1E-4</c:v>
                </c:pt>
                <c:pt idx="8342">
                  <c:v>2.0001000000000002</c:v>
                </c:pt>
                <c:pt idx="8343">
                  <c:v>1E-4</c:v>
                </c:pt>
                <c:pt idx="8344">
                  <c:v>1.0001</c:v>
                </c:pt>
                <c:pt idx="8345">
                  <c:v>1E-4</c:v>
                </c:pt>
                <c:pt idx="8346">
                  <c:v>1E-4</c:v>
                </c:pt>
                <c:pt idx="8347">
                  <c:v>1.0001</c:v>
                </c:pt>
                <c:pt idx="8348">
                  <c:v>1.0001</c:v>
                </c:pt>
                <c:pt idx="8349">
                  <c:v>3.0001000000000002</c:v>
                </c:pt>
                <c:pt idx="8350">
                  <c:v>2.0001000000000002</c:v>
                </c:pt>
                <c:pt idx="8351">
                  <c:v>12.0001</c:v>
                </c:pt>
                <c:pt idx="8352">
                  <c:v>10.0001</c:v>
                </c:pt>
                <c:pt idx="8353">
                  <c:v>5.0000999999999998</c:v>
                </c:pt>
                <c:pt idx="8354">
                  <c:v>3.0001000000000002</c:v>
                </c:pt>
                <c:pt idx="8355">
                  <c:v>2.0001000000000002</c:v>
                </c:pt>
                <c:pt idx="8356">
                  <c:v>1.0001</c:v>
                </c:pt>
                <c:pt idx="8357">
                  <c:v>1.0001</c:v>
                </c:pt>
                <c:pt idx="8358">
                  <c:v>1.0001</c:v>
                </c:pt>
                <c:pt idx="8359">
                  <c:v>5.0000999999999998</c:v>
                </c:pt>
                <c:pt idx="8360">
                  <c:v>2.0001000000000002</c:v>
                </c:pt>
                <c:pt idx="8361">
                  <c:v>1.0001</c:v>
                </c:pt>
                <c:pt idx="8362">
                  <c:v>2.0001000000000002</c:v>
                </c:pt>
                <c:pt idx="8363">
                  <c:v>1E-4</c:v>
                </c:pt>
                <c:pt idx="8364">
                  <c:v>1E-4</c:v>
                </c:pt>
                <c:pt idx="8365">
                  <c:v>1.0001</c:v>
                </c:pt>
                <c:pt idx="8366">
                  <c:v>1E-4</c:v>
                </c:pt>
                <c:pt idx="8367">
                  <c:v>1E-4</c:v>
                </c:pt>
                <c:pt idx="8368">
                  <c:v>1.0001</c:v>
                </c:pt>
                <c:pt idx="8369">
                  <c:v>1E-4</c:v>
                </c:pt>
                <c:pt idx="8370">
                  <c:v>1E-4</c:v>
                </c:pt>
                <c:pt idx="8371">
                  <c:v>1.0001</c:v>
                </c:pt>
                <c:pt idx="8372">
                  <c:v>1E-4</c:v>
                </c:pt>
                <c:pt idx="8373">
                  <c:v>1E-4</c:v>
                </c:pt>
                <c:pt idx="8374">
                  <c:v>1E-4</c:v>
                </c:pt>
                <c:pt idx="8375">
                  <c:v>1.0001</c:v>
                </c:pt>
                <c:pt idx="8376">
                  <c:v>2.0001000000000002</c:v>
                </c:pt>
                <c:pt idx="8377">
                  <c:v>1E-4</c:v>
                </c:pt>
                <c:pt idx="8378">
                  <c:v>1E-4</c:v>
                </c:pt>
                <c:pt idx="8379">
                  <c:v>1E-4</c:v>
                </c:pt>
                <c:pt idx="8380">
                  <c:v>1E-4</c:v>
                </c:pt>
                <c:pt idx="8381">
                  <c:v>1.0001</c:v>
                </c:pt>
                <c:pt idx="8382">
                  <c:v>1E-4</c:v>
                </c:pt>
                <c:pt idx="8383">
                  <c:v>1.0001</c:v>
                </c:pt>
                <c:pt idx="8384">
                  <c:v>1E-4</c:v>
                </c:pt>
                <c:pt idx="8385">
                  <c:v>1E-4</c:v>
                </c:pt>
                <c:pt idx="8386">
                  <c:v>1E-4</c:v>
                </c:pt>
                <c:pt idx="8387">
                  <c:v>1E-4</c:v>
                </c:pt>
                <c:pt idx="8388">
                  <c:v>1E-4</c:v>
                </c:pt>
                <c:pt idx="8389">
                  <c:v>1.0001</c:v>
                </c:pt>
                <c:pt idx="8390">
                  <c:v>1E-4</c:v>
                </c:pt>
                <c:pt idx="8391">
                  <c:v>1.0001</c:v>
                </c:pt>
                <c:pt idx="8392">
                  <c:v>1E-4</c:v>
                </c:pt>
                <c:pt idx="8393">
                  <c:v>1E-4</c:v>
                </c:pt>
                <c:pt idx="8394">
                  <c:v>1.0001</c:v>
                </c:pt>
                <c:pt idx="8395">
                  <c:v>1E-4</c:v>
                </c:pt>
                <c:pt idx="8396">
                  <c:v>5.0000999999999998</c:v>
                </c:pt>
                <c:pt idx="8397">
                  <c:v>14.0001</c:v>
                </c:pt>
                <c:pt idx="8398">
                  <c:v>21.0001</c:v>
                </c:pt>
                <c:pt idx="8399">
                  <c:v>16.0001</c:v>
                </c:pt>
                <c:pt idx="8400">
                  <c:v>8.0000999999999998</c:v>
                </c:pt>
                <c:pt idx="8401">
                  <c:v>7.0000999999999998</c:v>
                </c:pt>
                <c:pt idx="8402">
                  <c:v>3.0001000000000002</c:v>
                </c:pt>
                <c:pt idx="8403">
                  <c:v>3.0001000000000002</c:v>
                </c:pt>
                <c:pt idx="8404">
                  <c:v>1.0001</c:v>
                </c:pt>
                <c:pt idx="8405">
                  <c:v>2.0001000000000002</c:v>
                </c:pt>
                <c:pt idx="8406">
                  <c:v>1.0001</c:v>
                </c:pt>
                <c:pt idx="8407">
                  <c:v>1E-4</c:v>
                </c:pt>
                <c:pt idx="8408">
                  <c:v>2.0001000000000002</c:v>
                </c:pt>
                <c:pt idx="8409">
                  <c:v>1.0001</c:v>
                </c:pt>
                <c:pt idx="8410">
                  <c:v>1.0001</c:v>
                </c:pt>
                <c:pt idx="8411">
                  <c:v>1.0001</c:v>
                </c:pt>
                <c:pt idx="8412">
                  <c:v>1E-4</c:v>
                </c:pt>
                <c:pt idx="8413">
                  <c:v>1E-4</c:v>
                </c:pt>
                <c:pt idx="8414">
                  <c:v>1.0001</c:v>
                </c:pt>
                <c:pt idx="8415">
                  <c:v>1E-4</c:v>
                </c:pt>
                <c:pt idx="8416">
                  <c:v>1E-4</c:v>
                </c:pt>
                <c:pt idx="8417">
                  <c:v>1E-4</c:v>
                </c:pt>
                <c:pt idx="8418">
                  <c:v>1.0001</c:v>
                </c:pt>
                <c:pt idx="8419">
                  <c:v>1E-4</c:v>
                </c:pt>
                <c:pt idx="8420">
                  <c:v>2.0001000000000002</c:v>
                </c:pt>
                <c:pt idx="8421">
                  <c:v>1E-4</c:v>
                </c:pt>
                <c:pt idx="8422">
                  <c:v>2.0001000000000002</c:v>
                </c:pt>
                <c:pt idx="8423">
                  <c:v>1E-4</c:v>
                </c:pt>
                <c:pt idx="8424">
                  <c:v>1.0001</c:v>
                </c:pt>
                <c:pt idx="8425">
                  <c:v>1E-4</c:v>
                </c:pt>
                <c:pt idx="8426">
                  <c:v>1E-4</c:v>
                </c:pt>
                <c:pt idx="8427">
                  <c:v>1E-4</c:v>
                </c:pt>
                <c:pt idx="8428">
                  <c:v>1E-4</c:v>
                </c:pt>
                <c:pt idx="8429">
                  <c:v>1E-4</c:v>
                </c:pt>
                <c:pt idx="8430">
                  <c:v>1E-4</c:v>
                </c:pt>
                <c:pt idx="8431">
                  <c:v>2.0001000000000002</c:v>
                </c:pt>
                <c:pt idx="8432">
                  <c:v>1E-4</c:v>
                </c:pt>
                <c:pt idx="8433">
                  <c:v>1.0001</c:v>
                </c:pt>
                <c:pt idx="8434">
                  <c:v>1E-4</c:v>
                </c:pt>
                <c:pt idx="8435">
                  <c:v>1.0001</c:v>
                </c:pt>
                <c:pt idx="8436">
                  <c:v>1E-4</c:v>
                </c:pt>
                <c:pt idx="8437">
                  <c:v>2.0001000000000002</c:v>
                </c:pt>
                <c:pt idx="8438">
                  <c:v>1E-4</c:v>
                </c:pt>
                <c:pt idx="8439">
                  <c:v>1.0001</c:v>
                </c:pt>
                <c:pt idx="8440">
                  <c:v>1E-4</c:v>
                </c:pt>
                <c:pt idx="8441">
                  <c:v>2.0001000000000002</c:v>
                </c:pt>
                <c:pt idx="8442">
                  <c:v>4.0000999999999998</c:v>
                </c:pt>
                <c:pt idx="8443">
                  <c:v>14.0001</c:v>
                </c:pt>
                <c:pt idx="8444">
                  <c:v>29.0001</c:v>
                </c:pt>
                <c:pt idx="8445">
                  <c:v>18.0001</c:v>
                </c:pt>
                <c:pt idx="8446">
                  <c:v>6.0000999999999998</c:v>
                </c:pt>
                <c:pt idx="8447">
                  <c:v>8.0000999999999998</c:v>
                </c:pt>
                <c:pt idx="8448">
                  <c:v>7.0000999999999998</c:v>
                </c:pt>
                <c:pt idx="8449">
                  <c:v>4.0000999999999998</c:v>
                </c:pt>
                <c:pt idx="8450">
                  <c:v>2.0001000000000002</c:v>
                </c:pt>
                <c:pt idx="8451">
                  <c:v>3.0001000000000002</c:v>
                </c:pt>
                <c:pt idx="8452">
                  <c:v>2.0001000000000002</c:v>
                </c:pt>
                <c:pt idx="8453">
                  <c:v>4.0000999999999998</c:v>
                </c:pt>
                <c:pt idx="8454">
                  <c:v>1.0001</c:v>
                </c:pt>
                <c:pt idx="8455">
                  <c:v>2.0001000000000002</c:v>
                </c:pt>
                <c:pt idx="8456">
                  <c:v>2.0001000000000002</c:v>
                </c:pt>
                <c:pt idx="8457">
                  <c:v>1.0001</c:v>
                </c:pt>
                <c:pt idx="8458">
                  <c:v>1E-4</c:v>
                </c:pt>
                <c:pt idx="8459">
                  <c:v>1E-4</c:v>
                </c:pt>
                <c:pt idx="8460">
                  <c:v>1E-4</c:v>
                </c:pt>
                <c:pt idx="8461">
                  <c:v>1.0001</c:v>
                </c:pt>
                <c:pt idx="8462">
                  <c:v>1E-4</c:v>
                </c:pt>
                <c:pt idx="8463">
                  <c:v>1.0001</c:v>
                </c:pt>
                <c:pt idx="8464">
                  <c:v>1.0001</c:v>
                </c:pt>
                <c:pt idx="8465">
                  <c:v>1.0001</c:v>
                </c:pt>
                <c:pt idx="8466">
                  <c:v>3.0001000000000002</c:v>
                </c:pt>
                <c:pt idx="8467">
                  <c:v>1.0001</c:v>
                </c:pt>
                <c:pt idx="8468">
                  <c:v>2.0001000000000002</c:v>
                </c:pt>
                <c:pt idx="8469">
                  <c:v>2.0001000000000002</c:v>
                </c:pt>
                <c:pt idx="8470">
                  <c:v>2.0001000000000002</c:v>
                </c:pt>
                <c:pt idx="8471">
                  <c:v>1E-4</c:v>
                </c:pt>
                <c:pt idx="8472">
                  <c:v>2.0001000000000002</c:v>
                </c:pt>
                <c:pt idx="8473">
                  <c:v>1.0001</c:v>
                </c:pt>
                <c:pt idx="8474">
                  <c:v>1.0001</c:v>
                </c:pt>
                <c:pt idx="8475">
                  <c:v>1.0001</c:v>
                </c:pt>
                <c:pt idx="8476">
                  <c:v>1.0001</c:v>
                </c:pt>
                <c:pt idx="8477">
                  <c:v>1E-4</c:v>
                </c:pt>
                <c:pt idx="8478">
                  <c:v>3.0001000000000002</c:v>
                </c:pt>
                <c:pt idx="8479">
                  <c:v>3.0001000000000002</c:v>
                </c:pt>
                <c:pt idx="8480">
                  <c:v>2.0001000000000002</c:v>
                </c:pt>
                <c:pt idx="8481">
                  <c:v>1E-4</c:v>
                </c:pt>
                <c:pt idx="8482">
                  <c:v>1.0001</c:v>
                </c:pt>
                <c:pt idx="8483">
                  <c:v>2.0001000000000002</c:v>
                </c:pt>
                <c:pt idx="8484">
                  <c:v>1E-4</c:v>
                </c:pt>
                <c:pt idx="8485">
                  <c:v>2.0001000000000002</c:v>
                </c:pt>
                <c:pt idx="8486">
                  <c:v>1.0001</c:v>
                </c:pt>
                <c:pt idx="8487">
                  <c:v>2.0001000000000002</c:v>
                </c:pt>
                <c:pt idx="8488">
                  <c:v>11.0001</c:v>
                </c:pt>
                <c:pt idx="8489">
                  <c:v>45.000100000000003</c:v>
                </c:pt>
                <c:pt idx="8490">
                  <c:v>72.000100000000003</c:v>
                </c:pt>
                <c:pt idx="8491">
                  <c:v>30.0001</c:v>
                </c:pt>
                <c:pt idx="8492">
                  <c:v>30.0001</c:v>
                </c:pt>
                <c:pt idx="8493">
                  <c:v>27.0001</c:v>
                </c:pt>
                <c:pt idx="8494">
                  <c:v>15.0001</c:v>
                </c:pt>
                <c:pt idx="8495">
                  <c:v>12.0001</c:v>
                </c:pt>
                <c:pt idx="8496">
                  <c:v>7.0000999999999998</c:v>
                </c:pt>
                <c:pt idx="8497">
                  <c:v>5.0000999999999998</c:v>
                </c:pt>
                <c:pt idx="8498">
                  <c:v>7.0000999999999998</c:v>
                </c:pt>
                <c:pt idx="8499">
                  <c:v>4.0000999999999998</c:v>
                </c:pt>
                <c:pt idx="8500">
                  <c:v>5.0000999999999998</c:v>
                </c:pt>
                <c:pt idx="8501">
                  <c:v>2.0001000000000002</c:v>
                </c:pt>
                <c:pt idx="8502">
                  <c:v>2.0001000000000002</c:v>
                </c:pt>
                <c:pt idx="8503">
                  <c:v>1E-4</c:v>
                </c:pt>
                <c:pt idx="8504">
                  <c:v>2.0001000000000002</c:v>
                </c:pt>
                <c:pt idx="8505">
                  <c:v>4.0000999999999998</c:v>
                </c:pt>
                <c:pt idx="8506">
                  <c:v>2.0001000000000002</c:v>
                </c:pt>
                <c:pt idx="8507">
                  <c:v>1.0001</c:v>
                </c:pt>
                <c:pt idx="8508">
                  <c:v>3.0001000000000002</c:v>
                </c:pt>
                <c:pt idx="8509">
                  <c:v>4.0000999999999998</c:v>
                </c:pt>
                <c:pt idx="8510">
                  <c:v>2.0001000000000002</c:v>
                </c:pt>
                <c:pt idx="8511">
                  <c:v>2.0001000000000002</c:v>
                </c:pt>
                <c:pt idx="8512">
                  <c:v>3.0001000000000002</c:v>
                </c:pt>
                <c:pt idx="8513">
                  <c:v>1E-4</c:v>
                </c:pt>
                <c:pt idx="8514">
                  <c:v>3.0001000000000002</c:v>
                </c:pt>
                <c:pt idx="8515">
                  <c:v>3.0001000000000002</c:v>
                </c:pt>
                <c:pt idx="8516">
                  <c:v>2.0001000000000002</c:v>
                </c:pt>
                <c:pt idx="8517">
                  <c:v>2.0001000000000002</c:v>
                </c:pt>
                <c:pt idx="8518">
                  <c:v>3.0001000000000002</c:v>
                </c:pt>
                <c:pt idx="8519">
                  <c:v>2.0001000000000002</c:v>
                </c:pt>
                <c:pt idx="8520">
                  <c:v>1E-4</c:v>
                </c:pt>
                <c:pt idx="8521">
                  <c:v>4.0000999999999998</c:v>
                </c:pt>
                <c:pt idx="8522">
                  <c:v>3.0001000000000002</c:v>
                </c:pt>
                <c:pt idx="8523">
                  <c:v>1.0001</c:v>
                </c:pt>
                <c:pt idx="8524">
                  <c:v>2.0001000000000002</c:v>
                </c:pt>
                <c:pt idx="8525">
                  <c:v>3.0001000000000002</c:v>
                </c:pt>
                <c:pt idx="8526">
                  <c:v>2.0001000000000002</c:v>
                </c:pt>
                <c:pt idx="8527">
                  <c:v>3.0001000000000002</c:v>
                </c:pt>
                <c:pt idx="8528">
                  <c:v>3.0001000000000002</c:v>
                </c:pt>
                <c:pt idx="8529">
                  <c:v>1E-4</c:v>
                </c:pt>
                <c:pt idx="8530">
                  <c:v>1.0001</c:v>
                </c:pt>
                <c:pt idx="8531">
                  <c:v>8.0000999999999998</c:v>
                </c:pt>
                <c:pt idx="8532">
                  <c:v>2.0001000000000002</c:v>
                </c:pt>
                <c:pt idx="8533">
                  <c:v>1.0001</c:v>
                </c:pt>
                <c:pt idx="8534">
                  <c:v>8.0000999999999998</c:v>
                </c:pt>
                <c:pt idx="8535">
                  <c:v>35.000100000000003</c:v>
                </c:pt>
                <c:pt idx="8536">
                  <c:v>54.000100000000003</c:v>
                </c:pt>
                <c:pt idx="8537">
                  <c:v>39.000100000000003</c:v>
                </c:pt>
                <c:pt idx="8538">
                  <c:v>23.0001</c:v>
                </c:pt>
                <c:pt idx="8539">
                  <c:v>19.0001</c:v>
                </c:pt>
                <c:pt idx="8540">
                  <c:v>13.0001</c:v>
                </c:pt>
                <c:pt idx="8541">
                  <c:v>6.0000999999999998</c:v>
                </c:pt>
                <c:pt idx="8542">
                  <c:v>6.0000999999999998</c:v>
                </c:pt>
                <c:pt idx="8543">
                  <c:v>7.0000999999999998</c:v>
                </c:pt>
                <c:pt idx="8544">
                  <c:v>4.0000999999999998</c:v>
                </c:pt>
                <c:pt idx="8545">
                  <c:v>6.0000999999999998</c:v>
                </c:pt>
                <c:pt idx="8546">
                  <c:v>5.0000999999999998</c:v>
                </c:pt>
                <c:pt idx="8547">
                  <c:v>3.0001000000000002</c:v>
                </c:pt>
                <c:pt idx="8548">
                  <c:v>2.0001000000000002</c:v>
                </c:pt>
                <c:pt idx="8549">
                  <c:v>4.0000999999999998</c:v>
                </c:pt>
                <c:pt idx="8550">
                  <c:v>7.0000999999999998</c:v>
                </c:pt>
                <c:pt idx="8551">
                  <c:v>1.0001</c:v>
                </c:pt>
                <c:pt idx="8552">
                  <c:v>4.0000999999999998</c:v>
                </c:pt>
                <c:pt idx="8553">
                  <c:v>2.0001000000000002</c:v>
                </c:pt>
                <c:pt idx="8554">
                  <c:v>3.0001000000000002</c:v>
                </c:pt>
                <c:pt idx="8555">
                  <c:v>5.0000999999999998</c:v>
                </c:pt>
                <c:pt idx="8556">
                  <c:v>3.0001000000000002</c:v>
                </c:pt>
                <c:pt idx="8557">
                  <c:v>3.0001000000000002</c:v>
                </c:pt>
                <c:pt idx="8558">
                  <c:v>2.0001000000000002</c:v>
                </c:pt>
                <c:pt idx="8559">
                  <c:v>4.0000999999999998</c:v>
                </c:pt>
                <c:pt idx="8560">
                  <c:v>4.0000999999999998</c:v>
                </c:pt>
                <c:pt idx="8561">
                  <c:v>3.0001000000000002</c:v>
                </c:pt>
                <c:pt idx="8562">
                  <c:v>5.0000999999999998</c:v>
                </c:pt>
                <c:pt idx="8563">
                  <c:v>1.0001</c:v>
                </c:pt>
                <c:pt idx="8564">
                  <c:v>5.0000999999999998</c:v>
                </c:pt>
                <c:pt idx="8565">
                  <c:v>3.0001000000000002</c:v>
                </c:pt>
                <c:pt idx="8566">
                  <c:v>1.0001</c:v>
                </c:pt>
                <c:pt idx="8567">
                  <c:v>3.0001000000000002</c:v>
                </c:pt>
                <c:pt idx="8568">
                  <c:v>5.0000999999999998</c:v>
                </c:pt>
                <c:pt idx="8569">
                  <c:v>6.0000999999999998</c:v>
                </c:pt>
                <c:pt idx="8570">
                  <c:v>3.0001000000000002</c:v>
                </c:pt>
                <c:pt idx="8571">
                  <c:v>5.0000999999999998</c:v>
                </c:pt>
                <c:pt idx="8572">
                  <c:v>2.0001000000000002</c:v>
                </c:pt>
                <c:pt idx="8573">
                  <c:v>6.0000999999999998</c:v>
                </c:pt>
                <c:pt idx="8574">
                  <c:v>6.0000999999999998</c:v>
                </c:pt>
                <c:pt idx="8575">
                  <c:v>7.0000999999999998</c:v>
                </c:pt>
                <c:pt idx="8576">
                  <c:v>6.0000999999999998</c:v>
                </c:pt>
                <c:pt idx="8577">
                  <c:v>6.0000999999999998</c:v>
                </c:pt>
                <c:pt idx="8578">
                  <c:v>7.0000999999999998</c:v>
                </c:pt>
                <c:pt idx="8579">
                  <c:v>26.0001</c:v>
                </c:pt>
                <c:pt idx="8580">
                  <c:v>86.000100000000003</c:v>
                </c:pt>
                <c:pt idx="8581">
                  <c:v>205.0001</c:v>
                </c:pt>
                <c:pt idx="8582">
                  <c:v>218.0001</c:v>
                </c:pt>
                <c:pt idx="8583">
                  <c:v>125.0001</c:v>
                </c:pt>
                <c:pt idx="8584">
                  <c:v>94.000100000000003</c:v>
                </c:pt>
                <c:pt idx="8585">
                  <c:v>54.000100000000003</c:v>
                </c:pt>
                <c:pt idx="8586">
                  <c:v>43.000100000000003</c:v>
                </c:pt>
                <c:pt idx="8587">
                  <c:v>32.000100000000003</c:v>
                </c:pt>
                <c:pt idx="8588">
                  <c:v>23.0001</c:v>
                </c:pt>
                <c:pt idx="8589">
                  <c:v>9.0000999999999998</c:v>
                </c:pt>
                <c:pt idx="8590">
                  <c:v>13.0001</c:v>
                </c:pt>
                <c:pt idx="8591">
                  <c:v>7.0000999999999998</c:v>
                </c:pt>
                <c:pt idx="8592">
                  <c:v>5.0000999999999998</c:v>
                </c:pt>
                <c:pt idx="8593">
                  <c:v>4.0000999999999998</c:v>
                </c:pt>
                <c:pt idx="8594">
                  <c:v>6.0000999999999998</c:v>
                </c:pt>
                <c:pt idx="8595">
                  <c:v>3.0001000000000002</c:v>
                </c:pt>
                <c:pt idx="8596">
                  <c:v>3.0001000000000002</c:v>
                </c:pt>
                <c:pt idx="8597">
                  <c:v>6.0000999999999998</c:v>
                </c:pt>
                <c:pt idx="8598">
                  <c:v>3.0001000000000002</c:v>
                </c:pt>
                <c:pt idx="8599">
                  <c:v>5.0000999999999998</c:v>
                </c:pt>
                <c:pt idx="8600">
                  <c:v>12.0001</c:v>
                </c:pt>
                <c:pt idx="8601">
                  <c:v>7.0000999999999998</c:v>
                </c:pt>
                <c:pt idx="8602">
                  <c:v>7.0000999999999998</c:v>
                </c:pt>
                <c:pt idx="8603">
                  <c:v>8.0000999999999998</c:v>
                </c:pt>
                <c:pt idx="8604">
                  <c:v>9.0000999999999998</c:v>
                </c:pt>
                <c:pt idx="8605">
                  <c:v>3.0001000000000002</c:v>
                </c:pt>
                <c:pt idx="8606">
                  <c:v>9.0000999999999998</c:v>
                </c:pt>
                <c:pt idx="8607">
                  <c:v>5.0000999999999998</c:v>
                </c:pt>
                <c:pt idx="8608">
                  <c:v>12.0001</c:v>
                </c:pt>
                <c:pt idx="8609">
                  <c:v>5.0000999999999998</c:v>
                </c:pt>
                <c:pt idx="8610">
                  <c:v>12.0001</c:v>
                </c:pt>
                <c:pt idx="8611">
                  <c:v>13.0001</c:v>
                </c:pt>
                <c:pt idx="8612">
                  <c:v>5.0000999999999998</c:v>
                </c:pt>
                <c:pt idx="8613">
                  <c:v>9.0000999999999998</c:v>
                </c:pt>
                <c:pt idx="8614">
                  <c:v>5.0000999999999998</c:v>
                </c:pt>
                <c:pt idx="8615">
                  <c:v>4.0000999999999998</c:v>
                </c:pt>
                <c:pt idx="8616">
                  <c:v>11.0001</c:v>
                </c:pt>
                <c:pt idx="8617">
                  <c:v>13.0001</c:v>
                </c:pt>
                <c:pt idx="8618">
                  <c:v>6.0000999999999998</c:v>
                </c:pt>
                <c:pt idx="8619">
                  <c:v>10.0001</c:v>
                </c:pt>
                <c:pt idx="8620">
                  <c:v>13.0001</c:v>
                </c:pt>
                <c:pt idx="8621">
                  <c:v>12.0001</c:v>
                </c:pt>
                <c:pt idx="8622">
                  <c:v>17.0001</c:v>
                </c:pt>
                <c:pt idx="8623">
                  <c:v>20.0001</c:v>
                </c:pt>
                <c:pt idx="8624">
                  <c:v>64.000100000000003</c:v>
                </c:pt>
                <c:pt idx="8625">
                  <c:v>309.00009999999997</c:v>
                </c:pt>
                <c:pt idx="8626">
                  <c:v>1262.0001</c:v>
                </c:pt>
                <c:pt idx="8627">
                  <c:v>3504.0001000000002</c:v>
                </c:pt>
                <c:pt idx="8628">
                  <c:v>4182.0001000000002</c:v>
                </c:pt>
                <c:pt idx="8629">
                  <c:v>2514.0001000000002</c:v>
                </c:pt>
                <c:pt idx="8630">
                  <c:v>1780.0001</c:v>
                </c:pt>
                <c:pt idx="8631">
                  <c:v>1439.0001</c:v>
                </c:pt>
                <c:pt idx="8632">
                  <c:v>943.00009999999997</c:v>
                </c:pt>
                <c:pt idx="8633">
                  <c:v>590.00009999999997</c:v>
                </c:pt>
                <c:pt idx="8634">
                  <c:v>402.00009999999997</c:v>
                </c:pt>
                <c:pt idx="8635">
                  <c:v>265.00009999999997</c:v>
                </c:pt>
                <c:pt idx="8636">
                  <c:v>182.0001</c:v>
                </c:pt>
                <c:pt idx="8637">
                  <c:v>96.000100000000003</c:v>
                </c:pt>
                <c:pt idx="8638">
                  <c:v>40.000100000000003</c:v>
                </c:pt>
                <c:pt idx="8639">
                  <c:v>20.0001</c:v>
                </c:pt>
                <c:pt idx="8640">
                  <c:v>18.0001</c:v>
                </c:pt>
                <c:pt idx="8641">
                  <c:v>13.0001</c:v>
                </c:pt>
                <c:pt idx="8642">
                  <c:v>9.0000999999999998</c:v>
                </c:pt>
                <c:pt idx="8643">
                  <c:v>12.0001</c:v>
                </c:pt>
                <c:pt idx="8644">
                  <c:v>20.0001</c:v>
                </c:pt>
                <c:pt idx="8645">
                  <c:v>8.0000999999999998</c:v>
                </c:pt>
                <c:pt idx="8646">
                  <c:v>10.0001</c:v>
                </c:pt>
                <c:pt idx="8647">
                  <c:v>11.0001</c:v>
                </c:pt>
                <c:pt idx="8648">
                  <c:v>16.0001</c:v>
                </c:pt>
                <c:pt idx="8649">
                  <c:v>11.0001</c:v>
                </c:pt>
                <c:pt idx="8650">
                  <c:v>12.0001</c:v>
                </c:pt>
                <c:pt idx="8651">
                  <c:v>8.0000999999999998</c:v>
                </c:pt>
                <c:pt idx="8652">
                  <c:v>16.0001</c:v>
                </c:pt>
                <c:pt idx="8653">
                  <c:v>14.0001</c:v>
                </c:pt>
                <c:pt idx="8654">
                  <c:v>13.0001</c:v>
                </c:pt>
                <c:pt idx="8655">
                  <c:v>12.0001</c:v>
                </c:pt>
                <c:pt idx="8656">
                  <c:v>12.0001</c:v>
                </c:pt>
                <c:pt idx="8657">
                  <c:v>10.0001</c:v>
                </c:pt>
                <c:pt idx="8658">
                  <c:v>17.0001</c:v>
                </c:pt>
                <c:pt idx="8659">
                  <c:v>13.0001</c:v>
                </c:pt>
                <c:pt idx="8660">
                  <c:v>13.0001</c:v>
                </c:pt>
                <c:pt idx="8661">
                  <c:v>13.0001</c:v>
                </c:pt>
                <c:pt idx="8662">
                  <c:v>10.0001</c:v>
                </c:pt>
                <c:pt idx="8663">
                  <c:v>12.0001</c:v>
                </c:pt>
                <c:pt idx="8664">
                  <c:v>14.0001</c:v>
                </c:pt>
                <c:pt idx="8665">
                  <c:v>10.0001</c:v>
                </c:pt>
                <c:pt idx="8666">
                  <c:v>11.0001</c:v>
                </c:pt>
                <c:pt idx="8667">
                  <c:v>8.0000999999999998</c:v>
                </c:pt>
                <c:pt idx="8668">
                  <c:v>9.0000999999999998</c:v>
                </c:pt>
                <c:pt idx="8669">
                  <c:v>7.0000999999999998</c:v>
                </c:pt>
                <c:pt idx="8670">
                  <c:v>10.0001</c:v>
                </c:pt>
                <c:pt idx="8671">
                  <c:v>24.0001</c:v>
                </c:pt>
                <c:pt idx="8672">
                  <c:v>40.000100000000003</c:v>
                </c:pt>
                <c:pt idx="8673">
                  <c:v>47.000100000000003</c:v>
                </c:pt>
                <c:pt idx="8674">
                  <c:v>29.0001</c:v>
                </c:pt>
                <c:pt idx="8675">
                  <c:v>20.0001</c:v>
                </c:pt>
                <c:pt idx="8676">
                  <c:v>22.0001</c:v>
                </c:pt>
                <c:pt idx="8677">
                  <c:v>33.000100000000003</c:v>
                </c:pt>
                <c:pt idx="8678">
                  <c:v>19.0001</c:v>
                </c:pt>
                <c:pt idx="8679">
                  <c:v>17.0001</c:v>
                </c:pt>
                <c:pt idx="8680">
                  <c:v>15.0001</c:v>
                </c:pt>
                <c:pt idx="8681">
                  <c:v>9.0000999999999998</c:v>
                </c:pt>
                <c:pt idx="8682">
                  <c:v>9.0000999999999998</c:v>
                </c:pt>
                <c:pt idx="8683">
                  <c:v>11.0001</c:v>
                </c:pt>
                <c:pt idx="8684">
                  <c:v>13.0001</c:v>
                </c:pt>
                <c:pt idx="8685">
                  <c:v>13.0001</c:v>
                </c:pt>
                <c:pt idx="8686">
                  <c:v>5.0000999999999998</c:v>
                </c:pt>
                <c:pt idx="8687">
                  <c:v>8.0000999999999998</c:v>
                </c:pt>
                <c:pt idx="8688">
                  <c:v>9.0000999999999998</c:v>
                </c:pt>
                <c:pt idx="8689">
                  <c:v>6.0000999999999998</c:v>
                </c:pt>
                <c:pt idx="8690">
                  <c:v>11.0001</c:v>
                </c:pt>
                <c:pt idx="8691">
                  <c:v>11.0001</c:v>
                </c:pt>
                <c:pt idx="8692">
                  <c:v>12.0001</c:v>
                </c:pt>
                <c:pt idx="8693">
                  <c:v>12.0001</c:v>
                </c:pt>
                <c:pt idx="8694">
                  <c:v>12.0001</c:v>
                </c:pt>
                <c:pt idx="8695">
                  <c:v>13.0001</c:v>
                </c:pt>
                <c:pt idx="8696">
                  <c:v>5.0000999999999998</c:v>
                </c:pt>
                <c:pt idx="8697">
                  <c:v>11.0001</c:v>
                </c:pt>
                <c:pt idx="8698">
                  <c:v>12.0001</c:v>
                </c:pt>
                <c:pt idx="8699">
                  <c:v>14.0001</c:v>
                </c:pt>
                <c:pt idx="8700">
                  <c:v>6.0000999999999998</c:v>
                </c:pt>
                <c:pt idx="8701">
                  <c:v>19.0001</c:v>
                </c:pt>
                <c:pt idx="8702">
                  <c:v>19.0001</c:v>
                </c:pt>
                <c:pt idx="8703">
                  <c:v>26.0001</c:v>
                </c:pt>
                <c:pt idx="8704">
                  <c:v>33.000100000000003</c:v>
                </c:pt>
                <c:pt idx="8705">
                  <c:v>25.0001</c:v>
                </c:pt>
                <c:pt idx="8706">
                  <c:v>28.0001</c:v>
                </c:pt>
                <c:pt idx="8707">
                  <c:v>22.0001</c:v>
                </c:pt>
                <c:pt idx="8708">
                  <c:v>29.0001</c:v>
                </c:pt>
                <c:pt idx="8709">
                  <c:v>40.000100000000003</c:v>
                </c:pt>
                <c:pt idx="8710">
                  <c:v>53.000100000000003</c:v>
                </c:pt>
                <c:pt idx="8711">
                  <c:v>82.000100000000003</c:v>
                </c:pt>
                <c:pt idx="8712">
                  <c:v>101.0001</c:v>
                </c:pt>
                <c:pt idx="8713">
                  <c:v>165.0001</c:v>
                </c:pt>
                <c:pt idx="8714">
                  <c:v>427.00009999999997</c:v>
                </c:pt>
                <c:pt idx="8715">
                  <c:v>2625.0001000000002</c:v>
                </c:pt>
                <c:pt idx="8716">
                  <c:v>13160.000099999999</c:v>
                </c:pt>
                <c:pt idx="8717">
                  <c:v>44762.000099999997</c:v>
                </c:pt>
                <c:pt idx="8718">
                  <c:v>90585.000100000005</c:v>
                </c:pt>
                <c:pt idx="8719">
                  <c:v>70895.000100000005</c:v>
                </c:pt>
                <c:pt idx="8720">
                  <c:v>43637.000099999997</c:v>
                </c:pt>
                <c:pt idx="8721">
                  <c:v>34731.000099999997</c:v>
                </c:pt>
                <c:pt idx="8722">
                  <c:v>27626.000100000001</c:v>
                </c:pt>
                <c:pt idx="8723">
                  <c:v>17352.000100000001</c:v>
                </c:pt>
                <c:pt idx="8724">
                  <c:v>10499.000099999999</c:v>
                </c:pt>
                <c:pt idx="8725">
                  <c:v>7054.0001000000002</c:v>
                </c:pt>
                <c:pt idx="8726">
                  <c:v>4894.0001000000002</c:v>
                </c:pt>
                <c:pt idx="8727">
                  <c:v>3178.0001000000002</c:v>
                </c:pt>
                <c:pt idx="8728">
                  <c:v>1429.0001</c:v>
                </c:pt>
                <c:pt idx="8729">
                  <c:v>407.00009999999997</c:v>
                </c:pt>
                <c:pt idx="8730">
                  <c:v>128.0001</c:v>
                </c:pt>
                <c:pt idx="8731">
                  <c:v>92.000100000000003</c:v>
                </c:pt>
                <c:pt idx="8732">
                  <c:v>57.000100000000003</c:v>
                </c:pt>
                <c:pt idx="8733">
                  <c:v>52.000100000000003</c:v>
                </c:pt>
                <c:pt idx="8734">
                  <c:v>39.000100000000003</c:v>
                </c:pt>
                <c:pt idx="8735">
                  <c:v>38.000100000000003</c:v>
                </c:pt>
                <c:pt idx="8736">
                  <c:v>28.0001</c:v>
                </c:pt>
                <c:pt idx="8737">
                  <c:v>31.0001</c:v>
                </c:pt>
                <c:pt idx="8738">
                  <c:v>34.000100000000003</c:v>
                </c:pt>
                <c:pt idx="8739">
                  <c:v>33.000100000000003</c:v>
                </c:pt>
                <c:pt idx="8740">
                  <c:v>18.0001</c:v>
                </c:pt>
                <c:pt idx="8741">
                  <c:v>31.0001</c:v>
                </c:pt>
                <c:pt idx="8742">
                  <c:v>32.000100000000003</c:v>
                </c:pt>
                <c:pt idx="8743">
                  <c:v>17.0001</c:v>
                </c:pt>
                <c:pt idx="8744">
                  <c:v>26.0001</c:v>
                </c:pt>
                <c:pt idx="8745">
                  <c:v>25.0001</c:v>
                </c:pt>
                <c:pt idx="8746">
                  <c:v>14.0001</c:v>
                </c:pt>
                <c:pt idx="8747">
                  <c:v>18.0001</c:v>
                </c:pt>
                <c:pt idx="8748">
                  <c:v>20.0001</c:v>
                </c:pt>
                <c:pt idx="8749">
                  <c:v>17.0001</c:v>
                </c:pt>
                <c:pt idx="8750">
                  <c:v>18.0001</c:v>
                </c:pt>
                <c:pt idx="8751">
                  <c:v>23.0001</c:v>
                </c:pt>
                <c:pt idx="8752">
                  <c:v>20.0001</c:v>
                </c:pt>
                <c:pt idx="8753">
                  <c:v>23.0001</c:v>
                </c:pt>
                <c:pt idx="8754">
                  <c:v>20.0001</c:v>
                </c:pt>
                <c:pt idx="8755">
                  <c:v>11.0001</c:v>
                </c:pt>
                <c:pt idx="8756">
                  <c:v>15.0001</c:v>
                </c:pt>
                <c:pt idx="8757">
                  <c:v>19.0001</c:v>
                </c:pt>
                <c:pt idx="8758">
                  <c:v>11.0001</c:v>
                </c:pt>
                <c:pt idx="8759">
                  <c:v>15.0001</c:v>
                </c:pt>
                <c:pt idx="8760">
                  <c:v>14.0001</c:v>
                </c:pt>
                <c:pt idx="8761">
                  <c:v>19.0001</c:v>
                </c:pt>
                <c:pt idx="8762">
                  <c:v>24.0001</c:v>
                </c:pt>
                <c:pt idx="8763">
                  <c:v>44.000100000000003</c:v>
                </c:pt>
                <c:pt idx="8764">
                  <c:v>44.000100000000003</c:v>
                </c:pt>
                <c:pt idx="8765">
                  <c:v>22.0001</c:v>
                </c:pt>
                <c:pt idx="8766">
                  <c:v>23.0001</c:v>
                </c:pt>
                <c:pt idx="8767">
                  <c:v>28.0001</c:v>
                </c:pt>
                <c:pt idx="8768">
                  <c:v>30.0001</c:v>
                </c:pt>
                <c:pt idx="8769">
                  <c:v>20.0001</c:v>
                </c:pt>
                <c:pt idx="8770">
                  <c:v>14.0001</c:v>
                </c:pt>
                <c:pt idx="8771">
                  <c:v>16.0001</c:v>
                </c:pt>
                <c:pt idx="8772">
                  <c:v>22.0001</c:v>
                </c:pt>
                <c:pt idx="8773">
                  <c:v>9.0000999999999998</c:v>
                </c:pt>
                <c:pt idx="8774">
                  <c:v>12.0001</c:v>
                </c:pt>
                <c:pt idx="8775">
                  <c:v>9.0000999999999998</c:v>
                </c:pt>
                <c:pt idx="8776">
                  <c:v>15.0001</c:v>
                </c:pt>
                <c:pt idx="8777">
                  <c:v>10.0001</c:v>
                </c:pt>
                <c:pt idx="8778">
                  <c:v>15.0001</c:v>
                </c:pt>
                <c:pt idx="8779">
                  <c:v>10.0001</c:v>
                </c:pt>
                <c:pt idx="8780">
                  <c:v>14.0001</c:v>
                </c:pt>
                <c:pt idx="8781">
                  <c:v>16.0001</c:v>
                </c:pt>
                <c:pt idx="8782">
                  <c:v>11.0001</c:v>
                </c:pt>
                <c:pt idx="8783">
                  <c:v>14.0001</c:v>
                </c:pt>
                <c:pt idx="8784">
                  <c:v>14.0001</c:v>
                </c:pt>
                <c:pt idx="8785">
                  <c:v>11.0001</c:v>
                </c:pt>
                <c:pt idx="8786">
                  <c:v>13.0001</c:v>
                </c:pt>
                <c:pt idx="8787">
                  <c:v>9.0000999999999998</c:v>
                </c:pt>
                <c:pt idx="8788">
                  <c:v>10.0001</c:v>
                </c:pt>
                <c:pt idx="8789">
                  <c:v>15.0001</c:v>
                </c:pt>
                <c:pt idx="8790">
                  <c:v>12.0001</c:v>
                </c:pt>
                <c:pt idx="8791">
                  <c:v>14.0001</c:v>
                </c:pt>
                <c:pt idx="8792">
                  <c:v>8.0000999999999998</c:v>
                </c:pt>
                <c:pt idx="8793">
                  <c:v>14.0001</c:v>
                </c:pt>
                <c:pt idx="8794">
                  <c:v>14.0001</c:v>
                </c:pt>
                <c:pt idx="8795">
                  <c:v>15.0001</c:v>
                </c:pt>
                <c:pt idx="8796">
                  <c:v>12.0001</c:v>
                </c:pt>
                <c:pt idx="8797">
                  <c:v>18.0001</c:v>
                </c:pt>
                <c:pt idx="8798">
                  <c:v>12.0001</c:v>
                </c:pt>
                <c:pt idx="8799">
                  <c:v>9.0000999999999998</c:v>
                </c:pt>
                <c:pt idx="8800">
                  <c:v>10.0001</c:v>
                </c:pt>
                <c:pt idx="8801">
                  <c:v>14.0001</c:v>
                </c:pt>
                <c:pt idx="8802">
                  <c:v>14.0001</c:v>
                </c:pt>
                <c:pt idx="8803">
                  <c:v>9.0000999999999998</c:v>
                </c:pt>
                <c:pt idx="8804">
                  <c:v>10.0001</c:v>
                </c:pt>
                <c:pt idx="8805">
                  <c:v>18.0001</c:v>
                </c:pt>
                <c:pt idx="8806">
                  <c:v>46.000100000000003</c:v>
                </c:pt>
                <c:pt idx="8807">
                  <c:v>44.000100000000003</c:v>
                </c:pt>
                <c:pt idx="8808">
                  <c:v>49.000100000000003</c:v>
                </c:pt>
                <c:pt idx="8809">
                  <c:v>35.000100000000003</c:v>
                </c:pt>
                <c:pt idx="8810">
                  <c:v>40.000100000000003</c:v>
                </c:pt>
                <c:pt idx="8811">
                  <c:v>32.000100000000003</c:v>
                </c:pt>
                <c:pt idx="8812">
                  <c:v>25.0001</c:v>
                </c:pt>
                <c:pt idx="8813">
                  <c:v>18.0001</c:v>
                </c:pt>
                <c:pt idx="8814">
                  <c:v>11.0001</c:v>
                </c:pt>
                <c:pt idx="8815">
                  <c:v>9.0000999999999998</c:v>
                </c:pt>
                <c:pt idx="8816">
                  <c:v>12.0001</c:v>
                </c:pt>
                <c:pt idx="8817">
                  <c:v>3.0001000000000002</c:v>
                </c:pt>
                <c:pt idx="8818">
                  <c:v>10.0001</c:v>
                </c:pt>
                <c:pt idx="8819">
                  <c:v>13.0001</c:v>
                </c:pt>
                <c:pt idx="8820">
                  <c:v>12.0001</c:v>
                </c:pt>
                <c:pt idx="8821">
                  <c:v>8.0000999999999998</c:v>
                </c:pt>
                <c:pt idx="8822">
                  <c:v>5.0000999999999998</c:v>
                </c:pt>
                <c:pt idx="8823">
                  <c:v>11.0001</c:v>
                </c:pt>
                <c:pt idx="8824">
                  <c:v>8.0000999999999998</c:v>
                </c:pt>
                <c:pt idx="8825">
                  <c:v>9.0000999999999998</c:v>
                </c:pt>
                <c:pt idx="8826">
                  <c:v>12.0001</c:v>
                </c:pt>
                <c:pt idx="8827">
                  <c:v>11.0001</c:v>
                </c:pt>
                <c:pt idx="8828">
                  <c:v>5.0000999999999998</c:v>
                </c:pt>
                <c:pt idx="8829">
                  <c:v>9.0000999999999998</c:v>
                </c:pt>
                <c:pt idx="8830">
                  <c:v>7.0000999999999998</c:v>
                </c:pt>
                <c:pt idx="8831">
                  <c:v>1.0001</c:v>
                </c:pt>
                <c:pt idx="8832">
                  <c:v>2.0001000000000002</c:v>
                </c:pt>
                <c:pt idx="8833">
                  <c:v>10.0001</c:v>
                </c:pt>
                <c:pt idx="8834">
                  <c:v>13.0001</c:v>
                </c:pt>
                <c:pt idx="8835">
                  <c:v>12.0001</c:v>
                </c:pt>
                <c:pt idx="8836">
                  <c:v>13.0001</c:v>
                </c:pt>
                <c:pt idx="8837">
                  <c:v>7.0000999999999998</c:v>
                </c:pt>
                <c:pt idx="8838">
                  <c:v>10.0001</c:v>
                </c:pt>
                <c:pt idx="8839">
                  <c:v>8.0000999999999998</c:v>
                </c:pt>
                <c:pt idx="8840">
                  <c:v>8.0000999999999998</c:v>
                </c:pt>
                <c:pt idx="8841">
                  <c:v>4.0000999999999998</c:v>
                </c:pt>
                <c:pt idx="8842">
                  <c:v>12.0001</c:v>
                </c:pt>
                <c:pt idx="8843">
                  <c:v>4.0000999999999998</c:v>
                </c:pt>
                <c:pt idx="8844">
                  <c:v>3.0001000000000002</c:v>
                </c:pt>
                <c:pt idx="8845">
                  <c:v>7.0000999999999998</c:v>
                </c:pt>
                <c:pt idx="8846">
                  <c:v>8.0000999999999998</c:v>
                </c:pt>
                <c:pt idx="8847">
                  <c:v>11.0001</c:v>
                </c:pt>
                <c:pt idx="8848">
                  <c:v>7.0000999999999998</c:v>
                </c:pt>
                <c:pt idx="8849">
                  <c:v>9.0000999999999998</c:v>
                </c:pt>
                <c:pt idx="8850">
                  <c:v>6.0000999999999998</c:v>
                </c:pt>
                <c:pt idx="8851">
                  <c:v>27.0001</c:v>
                </c:pt>
                <c:pt idx="8852">
                  <c:v>26.0001</c:v>
                </c:pt>
                <c:pt idx="8853">
                  <c:v>17.0001</c:v>
                </c:pt>
                <c:pt idx="8854">
                  <c:v>21.0001</c:v>
                </c:pt>
                <c:pt idx="8855">
                  <c:v>18.0001</c:v>
                </c:pt>
                <c:pt idx="8856">
                  <c:v>22.0001</c:v>
                </c:pt>
                <c:pt idx="8857">
                  <c:v>11.0001</c:v>
                </c:pt>
                <c:pt idx="8858">
                  <c:v>7.0000999999999998</c:v>
                </c:pt>
                <c:pt idx="8859">
                  <c:v>5.0000999999999998</c:v>
                </c:pt>
                <c:pt idx="8860">
                  <c:v>9.0000999999999998</c:v>
                </c:pt>
                <c:pt idx="8861">
                  <c:v>6.0000999999999998</c:v>
                </c:pt>
                <c:pt idx="8862">
                  <c:v>4.0000999999999998</c:v>
                </c:pt>
                <c:pt idx="8863">
                  <c:v>8.0000999999999998</c:v>
                </c:pt>
                <c:pt idx="8864">
                  <c:v>7.0000999999999998</c:v>
                </c:pt>
                <c:pt idx="8865">
                  <c:v>4.0000999999999998</c:v>
                </c:pt>
                <c:pt idx="8866">
                  <c:v>2.0001000000000002</c:v>
                </c:pt>
                <c:pt idx="8867">
                  <c:v>1E-4</c:v>
                </c:pt>
                <c:pt idx="8868">
                  <c:v>10.0001</c:v>
                </c:pt>
                <c:pt idx="8869">
                  <c:v>7.0000999999999998</c:v>
                </c:pt>
                <c:pt idx="8870">
                  <c:v>6.0000999999999998</c:v>
                </c:pt>
                <c:pt idx="8871">
                  <c:v>7.0000999999999998</c:v>
                </c:pt>
                <c:pt idx="8872">
                  <c:v>7.0000999999999998</c:v>
                </c:pt>
                <c:pt idx="8873">
                  <c:v>9.0000999999999998</c:v>
                </c:pt>
                <c:pt idx="8874">
                  <c:v>10.0001</c:v>
                </c:pt>
                <c:pt idx="8875">
                  <c:v>7.0000999999999998</c:v>
                </c:pt>
                <c:pt idx="8876">
                  <c:v>6.0000999999999998</c:v>
                </c:pt>
                <c:pt idx="8877">
                  <c:v>7.0000999999999998</c:v>
                </c:pt>
                <c:pt idx="8878">
                  <c:v>8.0000999999999998</c:v>
                </c:pt>
                <c:pt idx="8879">
                  <c:v>4.0000999999999998</c:v>
                </c:pt>
                <c:pt idx="8880">
                  <c:v>6.0000999999999998</c:v>
                </c:pt>
                <c:pt idx="8881">
                  <c:v>4.0000999999999998</c:v>
                </c:pt>
                <c:pt idx="8882">
                  <c:v>3.0001000000000002</c:v>
                </c:pt>
                <c:pt idx="8883">
                  <c:v>2.0001000000000002</c:v>
                </c:pt>
                <c:pt idx="8884">
                  <c:v>2.0001000000000002</c:v>
                </c:pt>
                <c:pt idx="8885">
                  <c:v>4.0000999999999998</c:v>
                </c:pt>
                <c:pt idx="8886">
                  <c:v>6.0000999999999998</c:v>
                </c:pt>
                <c:pt idx="8887">
                  <c:v>1.0001</c:v>
                </c:pt>
                <c:pt idx="8888">
                  <c:v>9.0000999999999998</c:v>
                </c:pt>
                <c:pt idx="8889">
                  <c:v>8.0000999999999998</c:v>
                </c:pt>
                <c:pt idx="8890">
                  <c:v>4.0000999999999998</c:v>
                </c:pt>
                <c:pt idx="8891">
                  <c:v>6.0000999999999998</c:v>
                </c:pt>
                <c:pt idx="8892">
                  <c:v>7.0000999999999998</c:v>
                </c:pt>
                <c:pt idx="8893">
                  <c:v>8.0000999999999998</c:v>
                </c:pt>
                <c:pt idx="8894">
                  <c:v>13.0001</c:v>
                </c:pt>
                <c:pt idx="8895">
                  <c:v>22.0001</c:v>
                </c:pt>
                <c:pt idx="8896">
                  <c:v>38.000100000000003</c:v>
                </c:pt>
                <c:pt idx="8897">
                  <c:v>35.000100000000003</c:v>
                </c:pt>
                <c:pt idx="8898">
                  <c:v>24.0001</c:v>
                </c:pt>
                <c:pt idx="8899">
                  <c:v>13.0001</c:v>
                </c:pt>
                <c:pt idx="8900">
                  <c:v>20.0001</c:v>
                </c:pt>
                <c:pt idx="8901">
                  <c:v>7.0000999999999998</c:v>
                </c:pt>
                <c:pt idx="8902">
                  <c:v>12.0001</c:v>
                </c:pt>
                <c:pt idx="8903">
                  <c:v>9.0000999999999998</c:v>
                </c:pt>
                <c:pt idx="8904">
                  <c:v>5.0000999999999998</c:v>
                </c:pt>
                <c:pt idx="8905">
                  <c:v>9.0000999999999998</c:v>
                </c:pt>
                <c:pt idx="8906">
                  <c:v>5.0000999999999998</c:v>
                </c:pt>
                <c:pt idx="8907">
                  <c:v>3.0001000000000002</c:v>
                </c:pt>
                <c:pt idx="8908">
                  <c:v>4.0000999999999998</c:v>
                </c:pt>
                <c:pt idx="8909">
                  <c:v>3.0001000000000002</c:v>
                </c:pt>
                <c:pt idx="8910">
                  <c:v>1E-4</c:v>
                </c:pt>
                <c:pt idx="8911">
                  <c:v>3.0001000000000002</c:v>
                </c:pt>
                <c:pt idx="8912">
                  <c:v>3.0001000000000002</c:v>
                </c:pt>
                <c:pt idx="8913">
                  <c:v>5.0000999999999998</c:v>
                </c:pt>
                <c:pt idx="8914">
                  <c:v>4.0000999999999998</c:v>
                </c:pt>
                <c:pt idx="8915">
                  <c:v>6.0000999999999998</c:v>
                </c:pt>
                <c:pt idx="8916">
                  <c:v>6.0000999999999998</c:v>
                </c:pt>
                <c:pt idx="8917">
                  <c:v>1.0001</c:v>
                </c:pt>
                <c:pt idx="8918">
                  <c:v>3.0001000000000002</c:v>
                </c:pt>
                <c:pt idx="8919">
                  <c:v>5.0000999999999998</c:v>
                </c:pt>
                <c:pt idx="8920">
                  <c:v>3.0001000000000002</c:v>
                </c:pt>
                <c:pt idx="8921">
                  <c:v>3.0001000000000002</c:v>
                </c:pt>
                <c:pt idx="8922">
                  <c:v>7.0000999999999998</c:v>
                </c:pt>
                <c:pt idx="8923">
                  <c:v>9.0000999999999998</c:v>
                </c:pt>
                <c:pt idx="8924">
                  <c:v>8.0000999999999998</c:v>
                </c:pt>
                <c:pt idx="8925">
                  <c:v>7.0000999999999998</c:v>
                </c:pt>
                <c:pt idx="8926">
                  <c:v>5.0000999999999998</c:v>
                </c:pt>
                <c:pt idx="8927">
                  <c:v>3.0001000000000002</c:v>
                </c:pt>
                <c:pt idx="8928">
                  <c:v>4.0000999999999998</c:v>
                </c:pt>
                <c:pt idx="8929">
                  <c:v>1.0001</c:v>
                </c:pt>
                <c:pt idx="8930">
                  <c:v>2.0001000000000002</c:v>
                </c:pt>
                <c:pt idx="8931">
                  <c:v>1.0001</c:v>
                </c:pt>
                <c:pt idx="8932">
                  <c:v>4.0000999999999998</c:v>
                </c:pt>
                <c:pt idx="8933">
                  <c:v>6.0000999999999998</c:v>
                </c:pt>
                <c:pt idx="8934">
                  <c:v>7.0000999999999998</c:v>
                </c:pt>
                <c:pt idx="8935">
                  <c:v>3.0001000000000002</c:v>
                </c:pt>
                <c:pt idx="8936">
                  <c:v>2.0001000000000002</c:v>
                </c:pt>
                <c:pt idx="8937">
                  <c:v>3.0001000000000002</c:v>
                </c:pt>
                <c:pt idx="8938">
                  <c:v>4.0000999999999998</c:v>
                </c:pt>
                <c:pt idx="8939">
                  <c:v>16.0001</c:v>
                </c:pt>
                <c:pt idx="8940">
                  <c:v>25.0001</c:v>
                </c:pt>
                <c:pt idx="8941">
                  <c:v>47.000100000000003</c:v>
                </c:pt>
                <c:pt idx="8942">
                  <c:v>36.000100000000003</c:v>
                </c:pt>
                <c:pt idx="8943">
                  <c:v>21.0001</c:v>
                </c:pt>
                <c:pt idx="8944">
                  <c:v>19.0001</c:v>
                </c:pt>
                <c:pt idx="8945">
                  <c:v>10.0001</c:v>
                </c:pt>
                <c:pt idx="8946">
                  <c:v>6.0000999999999998</c:v>
                </c:pt>
                <c:pt idx="8947">
                  <c:v>7.0000999999999998</c:v>
                </c:pt>
                <c:pt idx="8948">
                  <c:v>11.0001</c:v>
                </c:pt>
                <c:pt idx="8949">
                  <c:v>4.0000999999999998</c:v>
                </c:pt>
                <c:pt idx="8950">
                  <c:v>6.0000999999999998</c:v>
                </c:pt>
                <c:pt idx="8951">
                  <c:v>4.0000999999999998</c:v>
                </c:pt>
                <c:pt idx="8952">
                  <c:v>5.0000999999999998</c:v>
                </c:pt>
                <c:pt idx="8953">
                  <c:v>6.0000999999999998</c:v>
                </c:pt>
                <c:pt idx="8954">
                  <c:v>4.0000999999999998</c:v>
                </c:pt>
                <c:pt idx="8955">
                  <c:v>10.0001</c:v>
                </c:pt>
                <c:pt idx="8956">
                  <c:v>2.0001000000000002</c:v>
                </c:pt>
                <c:pt idx="8957">
                  <c:v>5.0000999999999998</c:v>
                </c:pt>
                <c:pt idx="8958">
                  <c:v>5.0000999999999998</c:v>
                </c:pt>
                <c:pt idx="8959">
                  <c:v>2.0001000000000002</c:v>
                </c:pt>
                <c:pt idx="8960">
                  <c:v>3.0001000000000002</c:v>
                </c:pt>
                <c:pt idx="8961">
                  <c:v>1.0001</c:v>
                </c:pt>
                <c:pt idx="8962">
                  <c:v>1E-4</c:v>
                </c:pt>
                <c:pt idx="8963">
                  <c:v>3.0001000000000002</c:v>
                </c:pt>
                <c:pt idx="8964">
                  <c:v>1.0001</c:v>
                </c:pt>
                <c:pt idx="8965">
                  <c:v>2.0001000000000002</c:v>
                </c:pt>
                <c:pt idx="8966">
                  <c:v>4.0000999999999998</c:v>
                </c:pt>
                <c:pt idx="8967">
                  <c:v>1.0001</c:v>
                </c:pt>
                <c:pt idx="8968">
                  <c:v>1.0001</c:v>
                </c:pt>
                <c:pt idx="8969">
                  <c:v>3.0001000000000002</c:v>
                </c:pt>
                <c:pt idx="8970">
                  <c:v>5.0000999999999998</c:v>
                </c:pt>
                <c:pt idx="8971">
                  <c:v>3.0001000000000002</c:v>
                </c:pt>
                <c:pt idx="8972">
                  <c:v>3.0001000000000002</c:v>
                </c:pt>
                <c:pt idx="8973">
                  <c:v>4.0000999999999998</c:v>
                </c:pt>
                <c:pt idx="8974">
                  <c:v>4.0000999999999998</c:v>
                </c:pt>
                <c:pt idx="8975">
                  <c:v>2.0001000000000002</c:v>
                </c:pt>
                <c:pt idx="8976">
                  <c:v>2.0001000000000002</c:v>
                </c:pt>
                <c:pt idx="8977">
                  <c:v>3.0001000000000002</c:v>
                </c:pt>
                <c:pt idx="8978">
                  <c:v>3.0001000000000002</c:v>
                </c:pt>
                <c:pt idx="8979">
                  <c:v>6.0000999999999998</c:v>
                </c:pt>
                <c:pt idx="8980">
                  <c:v>1.0001</c:v>
                </c:pt>
                <c:pt idx="8981">
                  <c:v>1E-4</c:v>
                </c:pt>
                <c:pt idx="8982">
                  <c:v>2.0001000000000002</c:v>
                </c:pt>
                <c:pt idx="8983">
                  <c:v>5.0000999999999998</c:v>
                </c:pt>
                <c:pt idx="8984">
                  <c:v>5.0000999999999998</c:v>
                </c:pt>
                <c:pt idx="8985">
                  <c:v>14.0001</c:v>
                </c:pt>
                <c:pt idx="8986">
                  <c:v>11.0001</c:v>
                </c:pt>
                <c:pt idx="8987">
                  <c:v>6.0000999999999998</c:v>
                </c:pt>
                <c:pt idx="8988">
                  <c:v>7.0000999999999998</c:v>
                </c:pt>
                <c:pt idx="8989">
                  <c:v>9.0000999999999998</c:v>
                </c:pt>
                <c:pt idx="8990">
                  <c:v>5.0000999999999998</c:v>
                </c:pt>
                <c:pt idx="8991">
                  <c:v>3.0001000000000002</c:v>
                </c:pt>
                <c:pt idx="8992">
                  <c:v>3.0001000000000002</c:v>
                </c:pt>
                <c:pt idx="8993">
                  <c:v>1E-4</c:v>
                </c:pt>
                <c:pt idx="8994">
                  <c:v>2.0001000000000002</c:v>
                </c:pt>
                <c:pt idx="8995">
                  <c:v>4.0000999999999998</c:v>
                </c:pt>
                <c:pt idx="8996">
                  <c:v>1.0001</c:v>
                </c:pt>
                <c:pt idx="8997">
                  <c:v>4.0000999999999998</c:v>
                </c:pt>
                <c:pt idx="8998">
                  <c:v>1.0001</c:v>
                </c:pt>
                <c:pt idx="8999">
                  <c:v>3.0001000000000002</c:v>
                </c:pt>
                <c:pt idx="9000">
                  <c:v>1.0001</c:v>
                </c:pt>
                <c:pt idx="9001">
                  <c:v>1.0001</c:v>
                </c:pt>
                <c:pt idx="9002">
                  <c:v>2.0001000000000002</c:v>
                </c:pt>
                <c:pt idx="9003">
                  <c:v>1E-4</c:v>
                </c:pt>
                <c:pt idx="9004">
                  <c:v>8.0000999999999998</c:v>
                </c:pt>
                <c:pt idx="9005">
                  <c:v>6.0000999999999998</c:v>
                </c:pt>
                <c:pt idx="9006">
                  <c:v>1.0001</c:v>
                </c:pt>
                <c:pt idx="9007">
                  <c:v>1.0001</c:v>
                </c:pt>
                <c:pt idx="9008">
                  <c:v>1E-4</c:v>
                </c:pt>
                <c:pt idx="9009">
                  <c:v>2.0001000000000002</c:v>
                </c:pt>
                <c:pt idx="9010">
                  <c:v>6.0000999999999998</c:v>
                </c:pt>
                <c:pt idx="9011">
                  <c:v>3.0001000000000002</c:v>
                </c:pt>
                <c:pt idx="9012">
                  <c:v>1E-4</c:v>
                </c:pt>
                <c:pt idx="9013">
                  <c:v>2.0001000000000002</c:v>
                </c:pt>
                <c:pt idx="9014">
                  <c:v>4.0000999999999998</c:v>
                </c:pt>
                <c:pt idx="9015">
                  <c:v>2.0001000000000002</c:v>
                </c:pt>
                <c:pt idx="9016">
                  <c:v>2.0001000000000002</c:v>
                </c:pt>
                <c:pt idx="9017">
                  <c:v>3.0001000000000002</c:v>
                </c:pt>
                <c:pt idx="9018">
                  <c:v>1.0001</c:v>
                </c:pt>
                <c:pt idx="9019">
                  <c:v>3.0001000000000002</c:v>
                </c:pt>
                <c:pt idx="9020">
                  <c:v>2.0001000000000002</c:v>
                </c:pt>
                <c:pt idx="9021">
                  <c:v>5.0000999999999998</c:v>
                </c:pt>
                <c:pt idx="9022">
                  <c:v>2.0001000000000002</c:v>
                </c:pt>
                <c:pt idx="9023">
                  <c:v>5.0000999999999998</c:v>
                </c:pt>
                <c:pt idx="9024">
                  <c:v>1.0001</c:v>
                </c:pt>
                <c:pt idx="9025">
                  <c:v>1E-4</c:v>
                </c:pt>
                <c:pt idx="9026">
                  <c:v>3.0001000000000002</c:v>
                </c:pt>
                <c:pt idx="9027">
                  <c:v>2.0001000000000002</c:v>
                </c:pt>
                <c:pt idx="9028">
                  <c:v>9.0000999999999998</c:v>
                </c:pt>
                <c:pt idx="9029">
                  <c:v>10.0001</c:v>
                </c:pt>
                <c:pt idx="9030">
                  <c:v>15.0001</c:v>
                </c:pt>
                <c:pt idx="9031">
                  <c:v>5.0000999999999998</c:v>
                </c:pt>
                <c:pt idx="9032">
                  <c:v>3.0001000000000002</c:v>
                </c:pt>
                <c:pt idx="9033">
                  <c:v>4.0000999999999998</c:v>
                </c:pt>
                <c:pt idx="9034">
                  <c:v>3.0001000000000002</c:v>
                </c:pt>
                <c:pt idx="9035">
                  <c:v>2.0001000000000002</c:v>
                </c:pt>
                <c:pt idx="9036">
                  <c:v>2.0001000000000002</c:v>
                </c:pt>
                <c:pt idx="9037">
                  <c:v>1.0001</c:v>
                </c:pt>
                <c:pt idx="9038">
                  <c:v>5.0000999999999998</c:v>
                </c:pt>
                <c:pt idx="9039">
                  <c:v>6.0000999999999998</c:v>
                </c:pt>
                <c:pt idx="9040">
                  <c:v>2.0001000000000002</c:v>
                </c:pt>
                <c:pt idx="9041">
                  <c:v>3.0001000000000002</c:v>
                </c:pt>
                <c:pt idx="9042">
                  <c:v>1.0001</c:v>
                </c:pt>
                <c:pt idx="9043">
                  <c:v>1.0001</c:v>
                </c:pt>
                <c:pt idx="9044">
                  <c:v>2.0001000000000002</c:v>
                </c:pt>
                <c:pt idx="9045">
                  <c:v>1E-4</c:v>
                </c:pt>
                <c:pt idx="9046">
                  <c:v>2.0001000000000002</c:v>
                </c:pt>
                <c:pt idx="9047">
                  <c:v>1.0001</c:v>
                </c:pt>
                <c:pt idx="9048">
                  <c:v>6.0000999999999998</c:v>
                </c:pt>
                <c:pt idx="9049">
                  <c:v>2.0001000000000002</c:v>
                </c:pt>
                <c:pt idx="9050">
                  <c:v>3.0001000000000002</c:v>
                </c:pt>
                <c:pt idx="9051">
                  <c:v>3.0001000000000002</c:v>
                </c:pt>
                <c:pt idx="9052">
                  <c:v>6.0000999999999998</c:v>
                </c:pt>
                <c:pt idx="9053">
                  <c:v>6.0000999999999998</c:v>
                </c:pt>
                <c:pt idx="9054">
                  <c:v>1.0001</c:v>
                </c:pt>
                <c:pt idx="9055">
                  <c:v>3.0001000000000002</c:v>
                </c:pt>
                <c:pt idx="9056">
                  <c:v>1.0001</c:v>
                </c:pt>
                <c:pt idx="9057">
                  <c:v>1.0001</c:v>
                </c:pt>
                <c:pt idx="9058">
                  <c:v>1.0001</c:v>
                </c:pt>
                <c:pt idx="9059">
                  <c:v>3.0001000000000002</c:v>
                </c:pt>
                <c:pt idx="9060">
                  <c:v>3.0001000000000002</c:v>
                </c:pt>
                <c:pt idx="9061">
                  <c:v>1.0001</c:v>
                </c:pt>
                <c:pt idx="9062">
                  <c:v>4.0000999999999998</c:v>
                </c:pt>
                <c:pt idx="9063">
                  <c:v>1.0001</c:v>
                </c:pt>
                <c:pt idx="9064">
                  <c:v>1.0001</c:v>
                </c:pt>
                <c:pt idx="9065">
                  <c:v>2.0001000000000002</c:v>
                </c:pt>
                <c:pt idx="9066">
                  <c:v>2.0001000000000002</c:v>
                </c:pt>
                <c:pt idx="9067">
                  <c:v>1E-4</c:v>
                </c:pt>
                <c:pt idx="9068">
                  <c:v>1.0001</c:v>
                </c:pt>
                <c:pt idx="9069">
                  <c:v>1.0001</c:v>
                </c:pt>
                <c:pt idx="9070">
                  <c:v>2.0001000000000002</c:v>
                </c:pt>
                <c:pt idx="9071">
                  <c:v>5.0000999999999998</c:v>
                </c:pt>
                <c:pt idx="9072">
                  <c:v>10.0001</c:v>
                </c:pt>
                <c:pt idx="9073">
                  <c:v>7.0000999999999998</c:v>
                </c:pt>
                <c:pt idx="9074">
                  <c:v>9.0000999999999998</c:v>
                </c:pt>
                <c:pt idx="9075">
                  <c:v>4.0000999999999998</c:v>
                </c:pt>
                <c:pt idx="9076">
                  <c:v>6.0000999999999998</c:v>
                </c:pt>
                <c:pt idx="9077">
                  <c:v>6.0000999999999998</c:v>
                </c:pt>
                <c:pt idx="9078">
                  <c:v>6.0000999999999998</c:v>
                </c:pt>
                <c:pt idx="9079">
                  <c:v>5.0000999999999998</c:v>
                </c:pt>
                <c:pt idx="9080">
                  <c:v>3.0001000000000002</c:v>
                </c:pt>
                <c:pt idx="9081">
                  <c:v>3.0001000000000002</c:v>
                </c:pt>
                <c:pt idx="9082">
                  <c:v>3.0001000000000002</c:v>
                </c:pt>
                <c:pt idx="9083">
                  <c:v>2.0001000000000002</c:v>
                </c:pt>
                <c:pt idx="9084">
                  <c:v>3.0001000000000002</c:v>
                </c:pt>
                <c:pt idx="9085">
                  <c:v>3.0001000000000002</c:v>
                </c:pt>
                <c:pt idx="9086">
                  <c:v>1.0001</c:v>
                </c:pt>
                <c:pt idx="9087">
                  <c:v>3.0001000000000002</c:v>
                </c:pt>
                <c:pt idx="9088">
                  <c:v>3.0001000000000002</c:v>
                </c:pt>
                <c:pt idx="9089">
                  <c:v>2.0001000000000002</c:v>
                </c:pt>
                <c:pt idx="9090">
                  <c:v>1E-4</c:v>
                </c:pt>
                <c:pt idx="9091">
                  <c:v>4.0000999999999998</c:v>
                </c:pt>
                <c:pt idx="9092">
                  <c:v>3.0001000000000002</c:v>
                </c:pt>
                <c:pt idx="9093">
                  <c:v>1.0001</c:v>
                </c:pt>
                <c:pt idx="9094">
                  <c:v>4.0000999999999998</c:v>
                </c:pt>
                <c:pt idx="9095">
                  <c:v>1.0001</c:v>
                </c:pt>
                <c:pt idx="9096">
                  <c:v>2.0001000000000002</c:v>
                </c:pt>
                <c:pt idx="9097">
                  <c:v>1.0001</c:v>
                </c:pt>
                <c:pt idx="9098">
                  <c:v>3.0001000000000002</c:v>
                </c:pt>
                <c:pt idx="9099">
                  <c:v>2.0001000000000002</c:v>
                </c:pt>
                <c:pt idx="9100">
                  <c:v>3.0001000000000002</c:v>
                </c:pt>
                <c:pt idx="9101">
                  <c:v>2.0001000000000002</c:v>
                </c:pt>
                <c:pt idx="9102">
                  <c:v>1.0001</c:v>
                </c:pt>
                <c:pt idx="9103">
                  <c:v>1.0001</c:v>
                </c:pt>
                <c:pt idx="9104">
                  <c:v>1E-4</c:v>
                </c:pt>
                <c:pt idx="9105">
                  <c:v>1.0001</c:v>
                </c:pt>
                <c:pt idx="9106">
                  <c:v>1E-4</c:v>
                </c:pt>
                <c:pt idx="9107">
                  <c:v>1.0001</c:v>
                </c:pt>
                <c:pt idx="9108">
                  <c:v>2.0001000000000002</c:v>
                </c:pt>
                <c:pt idx="9109">
                  <c:v>3.0001000000000002</c:v>
                </c:pt>
                <c:pt idx="9110">
                  <c:v>3.0001000000000002</c:v>
                </c:pt>
                <c:pt idx="9111">
                  <c:v>3.0001000000000002</c:v>
                </c:pt>
                <c:pt idx="9112">
                  <c:v>1E-4</c:v>
                </c:pt>
                <c:pt idx="9113">
                  <c:v>1.0001</c:v>
                </c:pt>
                <c:pt idx="9114">
                  <c:v>4.0000999999999998</c:v>
                </c:pt>
                <c:pt idx="9115">
                  <c:v>4.0000999999999998</c:v>
                </c:pt>
                <c:pt idx="9116">
                  <c:v>14.0001</c:v>
                </c:pt>
                <c:pt idx="9117">
                  <c:v>18.0001</c:v>
                </c:pt>
                <c:pt idx="9118">
                  <c:v>9.0000999999999998</c:v>
                </c:pt>
                <c:pt idx="9119">
                  <c:v>9.0000999999999998</c:v>
                </c:pt>
                <c:pt idx="9120">
                  <c:v>4.0000999999999998</c:v>
                </c:pt>
                <c:pt idx="9121">
                  <c:v>5.0000999999999998</c:v>
                </c:pt>
                <c:pt idx="9122">
                  <c:v>6.0000999999999998</c:v>
                </c:pt>
                <c:pt idx="9123">
                  <c:v>3.0001000000000002</c:v>
                </c:pt>
                <c:pt idx="9124">
                  <c:v>2.0001000000000002</c:v>
                </c:pt>
                <c:pt idx="9125">
                  <c:v>1.0001</c:v>
                </c:pt>
                <c:pt idx="9126">
                  <c:v>2.0001000000000002</c:v>
                </c:pt>
                <c:pt idx="9127">
                  <c:v>2.0001000000000002</c:v>
                </c:pt>
                <c:pt idx="9128">
                  <c:v>1.0001</c:v>
                </c:pt>
                <c:pt idx="9129">
                  <c:v>1E-4</c:v>
                </c:pt>
                <c:pt idx="9130">
                  <c:v>1.0001</c:v>
                </c:pt>
                <c:pt idx="9131">
                  <c:v>1.0001</c:v>
                </c:pt>
                <c:pt idx="9132">
                  <c:v>1.0001</c:v>
                </c:pt>
                <c:pt idx="9133">
                  <c:v>1.0001</c:v>
                </c:pt>
                <c:pt idx="9134">
                  <c:v>1E-4</c:v>
                </c:pt>
                <c:pt idx="9135">
                  <c:v>1.0001</c:v>
                </c:pt>
                <c:pt idx="9136">
                  <c:v>3.0001000000000002</c:v>
                </c:pt>
                <c:pt idx="9137">
                  <c:v>1.0001</c:v>
                </c:pt>
                <c:pt idx="9138">
                  <c:v>2.0001000000000002</c:v>
                </c:pt>
                <c:pt idx="9139">
                  <c:v>2.0001000000000002</c:v>
                </c:pt>
                <c:pt idx="9140">
                  <c:v>1E-4</c:v>
                </c:pt>
                <c:pt idx="9141">
                  <c:v>1E-4</c:v>
                </c:pt>
                <c:pt idx="9142">
                  <c:v>2.0001000000000002</c:v>
                </c:pt>
                <c:pt idx="9143">
                  <c:v>2.0001000000000002</c:v>
                </c:pt>
                <c:pt idx="9144">
                  <c:v>1.0001</c:v>
                </c:pt>
                <c:pt idx="9145">
                  <c:v>1.0001</c:v>
                </c:pt>
                <c:pt idx="9146">
                  <c:v>1.0001</c:v>
                </c:pt>
                <c:pt idx="9147">
                  <c:v>1.0001</c:v>
                </c:pt>
                <c:pt idx="9148">
                  <c:v>3.0001000000000002</c:v>
                </c:pt>
                <c:pt idx="9149">
                  <c:v>1.0001</c:v>
                </c:pt>
                <c:pt idx="9150">
                  <c:v>1E-4</c:v>
                </c:pt>
                <c:pt idx="9151">
                  <c:v>2.0001000000000002</c:v>
                </c:pt>
                <c:pt idx="9152">
                  <c:v>1.0001</c:v>
                </c:pt>
                <c:pt idx="9153">
                  <c:v>1E-4</c:v>
                </c:pt>
                <c:pt idx="9154">
                  <c:v>1E-4</c:v>
                </c:pt>
                <c:pt idx="9155">
                  <c:v>3.0001000000000002</c:v>
                </c:pt>
                <c:pt idx="9156">
                  <c:v>5.0000999999999998</c:v>
                </c:pt>
                <c:pt idx="9157">
                  <c:v>23.0001</c:v>
                </c:pt>
                <c:pt idx="9158">
                  <c:v>55.000100000000003</c:v>
                </c:pt>
                <c:pt idx="9159">
                  <c:v>82.000100000000003</c:v>
                </c:pt>
                <c:pt idx="9160">
                  <c:v>58.000100000000003</c:v>
                </c:pt>
                <c:pt idx="9161">
                  <c:v>47.000100000000003</c:v>
                </c:pt>
                <c:pt idx="9162">
                  <c:v>35.000100000000003</c:v>
                </c:pt>
                <c:pt idx="9163">
                  <c:v>14.0001</c:v>
                </c:pt>
                <c:pt idx="9164">
                  <c:v>14.0001</c:v>
                </c:pt>
                <c:pt idx="9165">
                  <c:v>13.0001</c:v>
                </c:pt>
                <c:pt idx="9166">
                  <c:v>2.0001000000000002</c:v>
                </c:pt>
                <c:pt idx="9167">
                  <c:v>1.0001</c:v>
                </c:pt>
                <c:pt idx="9168">
                  <c:v>4.0000999999999998</c:v>
                </c:pt>
                <c:pt idx="9169">
                  <c:v>4.0000999999999998</c:v>
                </c:pt>
                <c:pt idx="9170">
                  <c:v>1.0001</c:v>
                </c:pt>
                <c:pt idx="9171">
                  <c:v>2.0001000000000002</c:v>
                </c:pt>
                <c:pt idx="9172">
                  <c:v>1.0001</c:v>
                </c:pt>
                <c:pt idx="9173">
                  <c:v>3.0001000000000002</c:v>
                </c:pt>
                <c:pt idx="9174">
                  <c:v>3.0001000000000002</c:v>
                </c:pt>
                <c:pt idx="9175">
                  <c:v>1.0001</c:v>
                </c:pt>
                <c:pt idx="9176">
                  <c:v>1.0001</c:v>
                </c:pt>
                <c:pt idx="9177">
                  <c:v>1E-4</c:v>
                </c:pt>
                <c:pt idx="9178">
                  <c:v>3.0001000000000002</c:v>
                </c:pt>
                <c:pt idx="9179">
                  <c:v>3.0001000000000002</c:v>
                </c:pt>
                <c:pt idx="9180">
                  <c:v>1E-4</c:v>
                </c:pt>
                <c:pt idx="9181">
                  <c:v>2.0001000000000002</c:v>
                </c:pt>
                <c:pt idx="9182">
                  <c:v>1.0001</c:v>
                </c:pt>
                <c:pt idx="9183">
                  <c:v>3.0001000000000002</c:v>
                </c:pt>
                <c:pt idx="9184">
                  <c:v>1E-4</c:v>
                </c:pt>
                <c:pt idx="9185">
                  <c:v>2.0001000000000002</c:v>
                </c:pt>
                <c:pt idx="9186">
                  <c:v>1.0001</c:v>
                </c:pt>
                <c:pt idx="9187">
                  <c:v>1.0001</c:v>
                </c:pt>
                <c:pt idx="9188">
                  <c:v>1E-4</c:v>
                </c:pt>
                <c:pt idx="9189">
                  <c:v>1E-4</c:v>
                </c:pt>
                <c:pt idx="9190">
                  <c:v>1.0001</c:v>
                </c:pt>
                <c:pt idx="9191">
                  <c:v>2.0001000000000002</c:v>
                </c:pt>
                <c:pt idx="9192">
                  <c:v>1E-4</c:v>
                </c:pt>
                <c:pt idx="9193">
                  <c:v>2.0001000000000002</c:v>
                </c:pt>
                <c:pt idx="9194">
                  <c:v>1E-4</c:v>
                </c:pt>
                <c:pt idx="9195">
                  <c:v>3.0001000000000002</c:v>
                </c:pt>
                <c:pt idx="9196">
                  <c:v>2.0001000000000002</c:v>
                </c:pt>
                <c:pt idx="9197">
                  <c:v>1E-4</c:v>
                </c:pt>
                <c:pt idx="9198">
                  <c:v>3.0001000000000002</c:v>
                </c:pt>
                <c:pt idx="9199">
                  <c:v>2.0001000000000002</c:v>
                </c:pt>
                <c:pt idx="9200">
                  <c:v>1.0001</c:v>
                </c:pt>
                <c:pt idx="9201">
                  <c:v>8.0000999999999998</c:v>
                </c:pt>
                <c:pt idx="9202">
                  <c:v>28.0001</c:v>
                </c:pt>
                <c:pt idx="9203">
                  <c:v>58.000100000000003</c:v>
                </c:pt>
                <c:pt idx="9204">
                  <c:v>37.000100000000003</c:v>
                </c:pt>
                <c:pt idx="9205">
                  <c:v>20.0001</c:v>
                </c:pt>
                <c:pt idx="9206">
                  <c:v>7.0000999999999998</c:v>
                </c:pt>
                <c:pt idx="9207">
                  <c:v>13.0001</c:v>
                </c:pt>
                <c:pt idx="9208">
                  <c:v>26.0001</c:v>
                </c:pt>
                <c:pt idx="9209">
                  <c:v>4.0000999999999998</c:v>
                </c:pt>
                <c:pt idx="9210">
                  <c:v>8.0000999999999998</c:v>
                </c:pt>
                <c:pt idx="9211">
                  <c:v>4.0000999999999998</c:v>
                </c:pt>
                <c:pt idx="9212">
                  <c:v>3.0001000000000002</c:v>
                </c:pt>
                <c:pt idx="9213">
                  <c:v>3.0001000000000002</c:v>
                </c:pt>
                <c:pt idx="9214">
                  <c:v>3.0001000000000002</c:v>
                </c:pt>
                <c:pt idx="9215">
                  <c:v>2.0001000000000002</c:v>
                </c:pt>
                <c:pt idx="9216">
                  <c:v>1.0001</c:v>
                </c:pt>
                <c:pt idx="9217">
                  <c:v>2.0001000000000002</c:v>
                </c:pt>
                <c:pt idx="9218">
                  <c:v>1.0001</c:v>
                </c:pt>
                <c:pt idx="9219">
                  <c:v>3.0001000000000002</c:v>
                </c:pt>
                <c:pt idx="9220">
                  <c:v>1.0001</c:v>
                </c:pt>
                <c:pt idx="9221">
                  <c:v>4.0000999999999998</c:v>
                </c:pt>
                <c:pt idx="9222">
                  <c:v>1.0001</c:v>
                </c:pt>
                <c:pt idx="9223">
                  <c:v>3.0001000000000002</c:v>
                </c:pt>
                <c:pt idx="9224">
                  <c:v>1E-4</c:v>
                </c:pt>
                <c:pt idx="9225">
                  <c:v>1E-4</c:v>
                </c:pt>
                <c:pt idx="9226">
                  <c:v>2.0001000000000002</c:v>
                </c:pt>
                <c:pt idx="9227">
                  <c:v>1E-4</c:v>
                </c:pt>
                <c:pt idx="9228">
                  <c:v>1E-4</c:v>
                </c:pt>
                <c:pt idx="9229">
                  <c:v>1.0001</c:v>
                </c:pt>
                <c:pt idx="9230">
                  <c:v>1E-4</c:v>
                </c:pt>
                <c:pt idx="9231">
                  <c:v>2.0001000000000002</c:v>
                </c:pt>
                <c:pt idx="9232">
                  <c:v>2.0001000000000002</c:v>
                </c:pt>
                <c:pt idx="9233">
                  <c:v>1.0001</c:v>
                </c:pt>
                <c:pt idx="9234">
                  <c:v>1E-4</c:v>
                </c:pt>
                <c:pt idx="9235">
                  <c:v>1.0001</c:v>
                </c:pt>
                <c:pt idx="9236">
                  <c:v>1.0001</c:v>
                </c:pt>
                <c:pt idx="9237">
                  <c:v>1E-4</c:v>
                </c:pt>
                <c:pt idx="9238">
                  <c:v>1.0001</c:v>
                </c:pt>
                <c:pt idx="9239">
                  <c:v>1E-4</c:v>
                </c:pt>
                <c:pt idx="9240">
                  <c:v>1.0001</c:v>
                </c:pt>
                <c:pt idx="9241">
                  <c:v>3.0001000000000002</c:v>
                </c:pt>
                <c:pt idx="9242">
                  <c:v>1.0001</c:v>
                </c:pt>
                <c:pt idx="9243">
                  <c:v>15.0001</c:v>
                </c:pt>
                <c:pt idx="9244">
                  <c:v>49.000100000000003</c:v>
                </c:pt>
                <c:pt idx="9245">
                  <c:v>73.000100000000003</c:v>
                </c:pt>
                <c:pt idx="9246">
                  <c:v>85.000100000000003</c:v>
                </c:pt>
                <c:pt idx="9247">
                  <c:v>57.000100000000003</c:v>
                </c:pt>
                <c:pt idx="9248">
                  <c:v>22.0001</c:v>
                </c:pt>
                <c:pt idx="9249">
                  <c:v>13.0001</c:v>
                </c:pt>
                <c:pt idx="9250">
                  <c:v>15.0001</c:v>
                </c:pt>
                <c:pt idx="9251">
                  <c:v>16.0001</c:v>
                </c:pt>
                <c:pt idx="9252">
                  <c:v>11.0001</c:v>
                </c:pt>
                <c:pt idx="9253">
                  <c:v>4.0000999999999998</c:v>
                </c:pt>
                <c:pt idx="9254">
                  <c:v>3.0001000000000002</c:v>
                </c:pt>
                <c:pt idx="9255">
                  <c:v>4.0000999999999998</c:v>
                </c:pt>
                <c:pt idx="9256">
                  <c:v>2.0001000000000002</c:v>
                </c:pt>
                <c:pt idx="9257">
                  <c:v>1E-4</c:v>
                </c:pt>
                <c:pt idx="9258">
                  <c:v>1.0001</c:v>
                </c:pt>
                <c:pt idx="9259">
                  <c:v>1E-4</c:v>
                </c:pt>
                <c:pt idx="9260">
                  <c:v>2.0001000000000002</c:v>
                </c:pt>
                <c:pt idx="9261">
                  <c:v>3.0001000000000002</c:v>
                </c:pt>
                <c:pt idx="9262">
                  <c:v>1E-4</c:v>
                </c:pt>
                <c:pt idx="9263">
                  <c:v>1.0001</c:v>
                </c:pt>
                <c:pt idx="9264">
                  <c:v>1E-4</c:v>
                </c:pt>
                <c:pt idx="9265">
                  <c:v>3.0001000000000002</c:v>
                </c:pt>
                <c:pt idx="9266">
                  <c:v>3.0001000000000002</c:v>
                </c:pt>
                <c:pt idx="9267">
                  <c:v>1E-4</c:v>
                </c:pt>
                <c:pt idx="9268">
                  <c:v>1.0001</c:v>
                </c:pt>
                <c:pt idx="9269">
                  <c:v>1.0001</c:v>
                </c:pt>
                <c:pt idx="9270">
                  <c:v>1.0001</c:v>
                </c:pt>
                <c:pt idx="9271">
                  <c:v>2.0001000000000002</c:v>
                </c:pt>
                <c:pt idx="9272">
                  <c:v>1.0001</c:v>
                </c:pt>
                <c:pt idx="9273">
                  <c:v>2.0001000000000002</c:v>
                </c:pt>
                <c:pt idx="9274">
                  <c:v>1.0001</c:v>
                </c:pt>
                <c:pt idx="9275">
                  <c:v>1E-4</c:v>
                </c:pt>
                <c:pt idx="9276">
                  <c:v>3.0001000000000002</c:v>
                </c:pt>
                <c:pt idx="9277">
                  <c:v>1.0001</c:v>
                </c:pt>
                <c:pt idx="9278">
                  <c:v>2.0001000000000002</c:v>
                </c:pt>
                <c:pt idx="9279">
                  <c:v>1.0001</c:v>
                </c:pt>
                <c:pt idx="9280">
                  <c:v>2.0001000000000002</c:v>
                </c:pt>
                <c:pt idx="9281">
                  <c:v>1E-4</c:v>
                </c:pt>
                <c:pt idx="9282">
                  <c:v>1.0001</c:v>
                </c:pt>
                <c:pt idx="9283">
                  <c:v>1E-4</c:v>
                </c:pt>
                <c:pt idx="9284">
                  <c:v>1.0001</c:v>
                </c:pt>
                <c:pt idx="9285">
                  <c:v>4.0000999999999998</c:v>
                </c:pt>
                <c:pt idx="9286">
                  <c:v>12.0001</c:v>
                </c:pt>
                <c:pt idx="9287">
                  <c:v>29.0001</c:v>
                </c:pt>
                <c:pt idx="9288">
                  <c:v>168.0001</c:v>
                </c:pt>
                <c:pt idx="9289">
                  <c:v>249.0001</c:v>
                </c:pt>
                <c:pt idx="9290">
                  <c:v>102.0001</c:v>
                </c:pt>
                <c:pt idx="9291">
                  <c:v>49.000100000000003</c:v>
                </c:pt>
                <c:pt idx="9292">
                  <c:v>27.0001</c:v>
                </c:pt>
                <c:pt idx="9293">
                  <c:v>28.0001</c:v>
                </c:pt>
                <c:pt idx="9294">
                  <c:v>14.0001</c:v>
                </c:pt>
                <c:pt idx="9295">
                  <c:v>4.0000999999999998</c:v>
                </c:pt>
                <c:pt idx="9296">
                  <c:v>3.0001000000000002</c:v>
                </c:pt>
                <c:pt idx="9297">
                  <c:v>6.0000999999999998</c:v>
                </c:pt>
                <c:pt idx="9298">
                  <c:v>5.0000999999999998</c:v>
                </c:pt>
                <c:pt idx="9299">
                  <c:v>8.0000999999999998</c:v>
                </c:pt>
                <c:pt idx="9300">
                  <c:v>3.0001000000000002</c:v>
                </c:pt>
                <c:pt idx="9301">
                  <c:v>1E-4</c:v>
                </c:pt>
                <c:pt idx="9302">
                  <c:v>1.0001</c:v>
                </c:pt>
                <c:pt idx="9303">
                  <c:v>1E-4</c:v>
                </c:pt>
                <c:pt idx="9304">
                  <c:v>1E-4</c:v>
                </c:pt>
                <c:pt idx="9305">
                  <c:v>1.0001</c:v>
                </c:pt>
                <c:pt idx="9306">
                  <c:v>2.0001000000000002</c:v>
                </c:pt>
                <c:pt idx="9307">
                  <c:v>1.0001</c:v>
                </c:pt>
                <c:pt idx="9308">
                  <c:v>1.0001</c:v>
                </c:pt>
                <c:pt idx="9309">
                  <c:v>1.0001</c:v>
                </c:pt>
                <c:pt idx="9310">
                  <c:v>1.0001</c:v>
                </c:pt>
                <c:pt idx="9311">
                  <c:v>1E-4</c:v>
                </c:pt>
                <c:pt idx="9312">
                  <c:v>1E-4</c:v>
                </c:pt>
                <c:pt idx="9313">
                  <c:v>1E-4</c:v>
                </c:pt>
                <c:pt idx="9314">
                  <c:v>1.0001</c:v>
                </c:pt>
                <c:pt idx="9315">
                  <c:v>1E-4</c:v>
                </c:pt>
                <c:pt idx="9316">
                  <c:v>1E-4</c:v>
                </c:pt>
                <c:pt idx="9317">
                  <c:v>1.0001</c:v>
                </c:pt>
                <c:pt idx="9318">
                  <c:v>3.0001000000000002</c:v>
                </c:pt>
                <c:pt idx="9319">
                  <c:v>2.0001000000000002</c:v>
                </c:pt>
                <c:pt idx="9320">
                  <c:v>1E-4</c:v>
                </c:pt>
                <c:pt idx="9321">
                  <c:v>1.0001</c:v>
                </c:pt>
                <c:pt idx="9322">
                  <c:v>1.0001</c:v>
                </c:pt>
                <c:pt idx="9323">
                  <c:v>1.0001</c:v>
                </c:pt>
                <c:pt idx="9324">
                  <c:v>1E-4</c:v>
                </c:pt>
                <c:pt idx="9325">
                  <c:v>1E-4</c:v>
                </c:pt>
                <c:pt idx="9326">
                  <c:v>2.0001000000000002</c:v>
                </c:pt>
                <c:pt idx="9327">
                  <c:v>2.0001000000000002</c:v>
                </c:pt>
                <c:pt idx="9328">
                  <c:v>1E-4</c:v>
                </c:pt>
                <c:pt idx="9329">
                  <c:v>2.0001000000000002</c:v>
                </c:pt>
                <c:pt idx="9330">
                  <c:v>10.0001</c:v>
                </c:pt>
                <c:pt idx="9331">
                  <c:v>51.000100000000003</c:v>
                </c:pt>
                <c:pt idx="9332">
                  <c:v>53.000100000000003</c:v>
                </c:pt>
                <c:pt idx="9333">
                  <c:v>27.0001</c:v>
                </c:pt>
                <c:pt idx="9334">
                  <c:v>10.0001</c:v>
                </c:pt>
                <c:pt idx="9335">
                  <c:v>9.0000999999999998</c:v>
                </c:pt>
                <c:pt idx="9336">
                  <c:v>8.0000999999999998</c:v>
                </c:pt>
                <c:pt idx="9337">
                  <c:v>8.0000999999999998</c:v>
                </c:pt>
                <c:pt idx="9338">
                  <c:v>5.0000999999999998</c:v>
                </c:pt>
                <c:pt idx="9339">
                  <c:v>4.0000999999999998</c:v>
                </c:pt>
                <c:pt idx="9340">
                  <c:v>3.0001000000000002</c:v>
                </c:pt>
                <c:pt idx="9341">
                  <c:v>5.0000999999999998</c:v>
                </c:pt>
                <c:pt idx="9342">
                  <c:v>3.0001000000000002</c:v>
                </c:pt>
                <c:pt idx="9343">
                  <c:v>2.0001000000000002</c:v>
                </c:pt>
                <c:pt idx="9344">
                  <c:v>4.0000999999999998</c:v>
                </c:pt>
                <c:pt idx="9345">
                  <c:v>2.0001000000000002</c:v>
                </c:pt>
                <c:pt idx="9346">
                  <c:v>2.0001000000000002</c:v>
                </c:pt>
                <c:pt idx="9347">
                  <c:v>1E-4</c:v>
                </c:pt>
                <c:pt idx="9348">
                  <c:v>1.0001</c:v>
                </c:pt>
                <c:pt idx="9349">
                  <c:v>1.0001</c:v>
                </c:pt>
                <c:pt idx="9350">
                  <c:v>2.0001000000000002</c:v>
                </c:pt>
                <c:pt idx="9351">
                  <c:v>1E-4</c:v>
                </c:pt>
                <c:pt idx="9352">
                  <c:v>1.0001</c:v>
                </c:pt>
                <c:pt idx="9353">
                  <c:v>1E-4</c:v>
                </c:pt>
                <c:pt idx="9354">
                  <c:v>1.0001</c:v>
                </c:pt>
                <c:pt idx="9355">
                  <c:v>1E-4</c:v>
                </c:pt>
                <c:pt idx="9356">
                  <c:v>1E-4</c:v>
                </c:pt>
                <c:pt idx="9357">
                  <c:v>1.0001</c:v>
                </c:pt>
                <c:pt idx="9358">
                  <c:v>1.0001</c:v>
                </c:pt>
                <c:pt idx="9359">
                  <c:v>2.0001000000000002</c:v>
                </c:pt>
                <c:pt idx="9360">
                  <c:v>1.0001</c:v>
                </c:pt>
                <c:pt idx="9361">
                  <c:v>2.0001000000000002</c:v>
                </c:pt>
                <c:pt idx="9362">
                  <c:v>1.0001</c:v>
                </c:pt>
                <c:pt idx="9363">
                  <c:v>1.0001</c:v>
                </c:pt>
                <c:pt idx="9364">
                  <c:v>1E-4</c:v>
                </c:pt>
                <c:pt idx="9365">
                  <c:v>1E-4</c:v>
                </c:pt>
                <c:pt idx="9366">
                  <c:v>1E-4</c:v>
                </c:pt>
                <c:pt idx="9367">
                  <c:v>1E-4</c:v>
                </c:pt>
                <c:pt idx="9368">
                  <c:v>1E-4</c:v>
                </c:pt>
                <c:pt idx="9369">
                  <c:v>1E-4</c:v>
                </c:pt>
                <c:pt idx="9370">
                  <c:v>1.0001</c:v>
                </c:pt>
                <c:pt idx="9371">
                  <c:v>2.0001000000000002</c:v>
                </c:pt>
                <c:pt idx="9372">
                  <c:v>4.0000999999999998</c:v>
                </c:pt>
                <c:pt idx="9373">
                  <c:v>24.0001</c:v>
                </c:pt>
                <c:pt idx="9374">
                  <c:v>36.000100000000003</c:v>
                </c:pt>
                <c:pt idx="9375">
                  <c:v>27.0001</c:v>
                </c:pt>
                <c:pt idx="9376">
                  <c:v>34.000100000000003</c:v>
                </c:pt>
                <c:pt idx="9377">
                  <c:v>20.0001</c:v>
                </c:pt>
                <c:pt idx="9378">
                  <c:v>14.0001</c:v>
                </c:pt>
                <c:pt idx="9379">
                  <c:v>7.0000999999999998</c:v>
                </c:pt>
                <c:pt idx="9380">
                  <c:v>4.0000999999999998</c:v>
                </c:pt>
                <c:pt idx="9381">
                  <c:v>7.0000999999999998</c:v>
                </c:pt>
                <c:pt idx="9382">
                  <c:v>7.0000999999999998</c:v>
                </c:pt>
                <c:pt idx="9383">
                  <c:v>7.0000999999999998</c:v>
                </c:pt>
                <c:pt idx="9384">
                  <c:v>4.0000999999999998</c:v>
                </c:pt>
                <c:pt idx="9385">
                  <c:v>1.0001</c:v>
                </c:pt>
                <c:pt idx="9386">
                  <c:v>3.0001000000000002</c:v>
                </c:pt>
                <c:pt idx="9387">
                  <c:v>1.0001</c:v>
                </c:pt>
                <c:pt idx="9388">
                  <c:v>1E-4</c:v>
                </c:pt>
                <c:pt idx="9389">
                  <c:v>1.0001</c:v>
                </c:pt>
                <c:pt idx="9390">
                  <c:v>2.0001000000000002</c:v>
                </c:pt>
                <c:pt idx="9391">
                  <c:v>1.0001</c:v>
                </c:pt>
                <c:pt idx="9392">
                  <c:v>1E-4</c:v>
                </c:pt>
                <c:pt idx="9393">
                  <c:v>1E-4</c:v>
                </c:pt>
                <c:pt idx="9394">
                  <c:v>1E-4</c:v>
                </c:pt>
                <c:pt idx="9395">
                  <c:v>1E-4</c:v>
                </c:pt>
                <c:pt idx="9396">
                  <c:v>1E-4</c:v>
                </c:pt>
                <c:pt idx="9397">
                  <c:v>1E-4</c:v>
                </c:pt>
                <c:pt idx="9398">
                  <c:v>2.0001000000000002</c:v>
                </c:pt>
                <c:pt idx="9399">
                  <c:v>1E-4</c:v>
                </c:pt>
                <c:pt idx="9400">
                  <c:v>1E-4</c:v>
                </c:pt>
                <c:pt idx="9401">
                  <c:v>1E-4</c:v>
                </c:pt>
                <c:pt idx="9402">
                  <c:v>2.0001000000000002</c:v>
                </c:pt>
                <c:pt idx="9403">
                  <c:v>1.0001</c:v>
                </c:pt>
                <c:pt idx="9404">
                  <c:v>1E-4</c:v>
                </c:pt>
                <c:pt idx="9405">
                  <c:v>2.0001000000000002</c:v>
                </c:pt>
                <c:pt idx="9406">
                  <c:v>1.0001</c:v>
                </c:pt>
                <c:pt idx="9407">
                  <c:v>1.0001</c:v>
                </c:pt>
                <c:pt idx="9408">
                  <c:v>1.0001</c:v>
                </c:pt>
                <c:pt idx="9409">
                  <c:v>1E-4</c:v>
                </c:pt>
                <c:pt idx="9410">
                  <c:v>1.0001</c:v>
                </c:pt>
                <c:pt idx="9411">
                  <c:v>2.0001000000000002</c:v>
                </c:pt>
                <c:pt idx="9412">
                  <c:v>1.0001</c:v>
                </c:pt>
                <c:pt idx="9413">
                  <c:v>1.0001</c:v>
                </c:pt>
                <c:pt idx="9414">
                  <c:v>1.0001</c:v>
                </c:pt>
                <c:pt idx="9415">
                  <c:v>6.0000999999999998</c:v>
                </c:pt>
                <c:pt idx="9416">
                  <c:v>14.0001</c:v>
                </c:pt>
                <c:pt idx="9417">
                  <c:v>18.0001</c:v>
                </c:pt>
                <c:pt idx="9418">
                  <c:v>17.0001</c:v>
                </c:pt>
                <c:pt idx="9419">
                  <c:v>8.0000999999999998</c:v>
                </c:pt>
                <c:pt idx="9420">
                  <c:v>12.0001</c:v>
                </c:pt>
                <c:pt idx="9421">
                  <c:v>3.0001000000000002</c:v>
                </c:pt>
                <c:pt idx="9422">
                  <c:v>6.0000999999999998</c:v>
                </c:pt>
                <c:pt idx="9423">
                  <c:v>7.0000999999999998</c:v>
                </c:pt>
                <c:pt idx="9424">
                  <c:v>4.0000999999999998</c:v>
                </c:pt>
                <c:pt idx="9425">
                  <c:v>6.0000999999999998</c:v>
                </c:pt>
                <c:pt idx="9426">
                  <c:v>1.0001</c:v>
                </c:pt>
                <c:pt idx="9427">
                  <c:v>2.0001000000000002</c:v>
                </c:pt>
                <c:pt idx="9428">
                  <c:v>1E-4</c:v>
                </c:pt>
                <c:pt idx="9429">
                  <c:v>3.0001000000000002</c:v>
                </c:pt>
                <c:pt idx="9430">
                  <c:v>2.0001000000000002</c:v>
                </c:pt>
                <c:pt idx="9431">
                  <c:v>1E-4</c:v>
                </c:pt>
                <c:pt idx="9432">
                  <c:v>1E-4</c:v>
                </c:pt>
                <c:pt idx="9433">
                  <c:v>1E-4</c:v>
                </c:pt>
                <c:pt idx="9434">
                  <c:v>1E-4</c:v>
                </c:pt>
                <c:pt idx="9435">
                  <c:v>1E-4</c:v>
                </c:pt>
                <c:pt idx="9436">
                  <c:v>1E-4</c:v>
                </c:pt>
                <c:pt idx="9437">
                  <c:v>1E-4</c:v>
                </c:pt>
                <c:pt idx="9438">
                  <c:v>1.0001</c:v>
                </c:pt>
                <c:pt idx="9439">
                  <c:v>1.0001</c:v>
                </c:pt>
                <c:pt idx="9440">
                  <c:v>1.0001</c:v>
                </c:pt>
                <c:pt idx="9441">
                  <c:v>1E-4</c:v>
                </c:pt>
                <c:pt idx="9442">
                  <c:v>1.0001</c:v>
                </c:pt>
                <c:pt idx="9443">
                  <c:v>1.0001</c:v>
                </c:pt>
                <c:pt idx="9444">
                  <c:v>1.0001</c:v>
                </c:pt>
                <c:pt idx="9445">
                  <c:v>1.0001</c:v>
                </c:pt>
                <c:pt idx="9446">
                  <c:v>2.0001000000000002</c:v>
                </c:pt>
                <c:pt idx="9447">
                  <c:v>1.0001</c:v>
                </c:pt>
                <c:pt idx="9448">
                  <c:v>1.0001</c:v>
                </c:pt>
                <c:pt idx="9449">
                  <c:v>1.0001</c:v>
                </c:pt>
                <c:pt idx="9450">
                  <c:v>1.0001</c:v>
                </c:pt>
                <c:pt idx="9451">
                  <c:v>1.0001</c:v>
                </c:pt>
                <c:pt idx="9452">
                  <c:v>1.0001</c:v>
                </c:pt>
                <c:pt idx="9453">
                  <c:v>2.0001000000000002</c:v>
                </c:pt>
                <c:pt idx="9454">
                  <c:v>1.0001</c:v>
                </c:pt>
                <c:pt idx="9455">
                  <c:v>1.0001</c:v>
                </c:pt>
                <c:pt idx="9456">
                  <c:v>3.0001000000000002</c:v>
                </c:pt>
                <c:pt idx="9457">
                  <c:v>5.0000999999999998</c:v>
                </c:pt>
                <c:pt idx="9458">
                  <c:v>28.0001</c:v>
                </c:pt>
                <c:pt idx="9459">
                  <c:v>64.000100000000003</c:v>
                </c:pt>
                <c:pt idx="9460">
                  <c:v>204.0001</c:v>
                </c:pt>
                <c:pt idx="9461">
                  <c:v>217.0001</c:v>
                </c:pt>
                <c:pt idx="9462">
                  <c:v>100.0001</c:v>
                </c:pt>
                <c:pt idx="9463">
                  <c:v>54.000100000000003</c:v>
                </c:pt>
                <c:pt idx="9464">
                  <c:v>39.000100000000003</c:v>
                </c:pt>
                <c:pt idx="9465">
                  <c:v>29.0001</c:v>
                </c:pt>
                <c:pt idx="9466">
                  <c:v>16.0001</c:v>
                </c:pt>
                <c:pt idx="9467">
                  <c:v>16.0001</c:v>
                </c:pt>
                <c:pt idx="9468">
                  <c:v>2.0001000000000002</c:v>
                </c:pt>
                <c:pt idx="9469">
                  <c:v>3.0001000000000002</c:v>
                </c:pt>
                <c:pt idx="9470">
                  <c:v>3.0001000000000002</c:v>
                </c:pt>
                <c:pt idx="9471">
                  <c:v>4.0000999999999998</c:v>
                </c:pt>
                <c:pt idx="9472">
                  <c:v>2.0001000000000002</c:v>
                </c:pt>
                <c:pt idx="9473">
                  <c:v>1E-4</c:v>
                </c:pt>
                <c:pt idx="9474">
                  <c:v>2.0001000000000002</c:v>
                </c:pt>
                <c:pt idx="9475">
                  <c:v>1.0001</c:v>
                </c:pt>
                <c:pt idx="9476">
                  <c:v>1E-4</c:v>
                </c:pt>
                <c:pt idx="9477">
                  <c:v>1E-4</c:v>
                </c:pt>
                <c:pt idx="9478">
                  <c:v>1E-4</c:v>
                </c:pt>
                <c:pt idx="9479">
                  <c:v>2.0001000000000002</c:v>
                </c:pt>
                <c:pt idx="9480">
                  <c:v>1E-4</c:v>
                </c:pt>
                <c:pt idx="9481">
                  <c:v>1.0001</c:v>
                </c:pt>
                <c:pt idx="9482">
                  <c:v>1.0001</c:v>
                </c:pt>
                <c:pt idx="9483">
                  <c:v>1.0001</c:v>
                </c:pt>
                <c:pt idx="9484">
                  <c:v>2.0001000000000002</c:v>
                </c:pt>
                <c:pt idx="9485">
                  <c:v>1.0001</c:v>
                </c:pt>
                <c:pt idx="9486">
                  <c:v>1.0001</c:v>
                </c:pt>
                <c:pt idx="9487">
                  <c:v>2.0001000000000002</c:v>
                </c:pt>
                <c:pt idx="9488">
                  <c:v>2.0001000000000002</c:v>
                </c:pt>
                <c:pt idx="9489">
                  <c:v>1E-4</c:v>
                </c:pt>
                <c:pt idx="9490">
                  <c:v>1.0001</c:v>
                </c:pt>
                <c:pt idx="9491">
                  <c:v>2.0001000000000002</c:v>
                </c:pt>
                <c:pt idx="9492">
                  <c:v>2.0001000000000002</c:v>
                </c:pt>
                <c:pt idx="9493">
                  <c:v>1.0001</c:v>
                </c:pt>
                <c:pt idx="9494">
                  <c:v>1.0001</c:v>
                </c:pt>
                <c:pt idx="9495">
                  <c:v>1.0001</c:v>
                </c:pt>
                <c:pt idx="9496">
                  <c:v>2.0001000000000002</c:v>
                </c:pt>
                <c:pt idx="9497">
                  <c:v>10.0001</c:v>
                </c:pt>
                <c:pt idx="9498">
                  <c:v>48.000100000000003</c:v>
                </c:pt>
                <c:pt idx="9499">
                  <c:v>190.0001</c:v>
                </c:pt>
                <c:pt idx="9500">
                  <c:v>791.00009999999997</c:v>
                </c:pt>
                <c:pt idx="9501">
                  <c:v>2566.0001000000002</c:v>
                </c:pt>
                <c:pt idx="9502">
                  <c:v>2944.0001000000002</c:v>
                </c:pt>
                <c:pt idx="9503">
                  <c:v>1378.0001</c:v>
                </c:pt>
                <c:pt idx="9504">
                  <c:v>761.00009999999997</c:v>
                </c:pt>
                <c:pt idx="9505">
                  <c:v>473.00009999999997</c:v>
                </c:pt>
                <c:pt idx="9506">
                  <c:v>277.00009999999997</c:v>
                </c:pt>
                <c:pt idx="9507">
                  <c:v>154.0001</c:v>
                </c:pt>
                <c:pt idx="9508">
                  <c:v>100.0001</c:v>
                </c:pt>
                <c:pt idx="9509">
                  <c:v>68.000100000000003</c:v>
                </c:pt>
                <c:pt idx="9510">
                  <c:v>45.000100000000003</c:v>
                </c:pt>
                <c:pt idx="9511">
                  <c:v>29.0001</c:v>
                </c:pt>
                <c:pt idx="9512">
                  <c:v>16.0001</c:v>
                </c:pt>
                <c:pt idx="9513">
                  <c:v>19.0001</c:v>
                </c:pt>
                <c:pt idx="9514">
                  <c:v>1.0001</c:v>
                </c:pt>
                <c:pt idx="9515">
                  <c:v>1.0001</c:v>
                </c:pt>
                <c:pt idx="9516">
                  <c:v>1.0001</c:v>
                </c:pt>
                <c:pt idx="9517">
                  <c:v>2.0001000000000002</c:v>
                </c:pt>
                <c:pt idx="9518">
                  <c:v>2.0001000000000002</c:v>
                </c:pt>
                <c:pt idx="9519">
                  <c:v>3.0001000000000002</c:v>
                </c:pt>
                <c:pt idx="9520">
                  <c:v>1.0001</c:v>
                </c:pt>
                <c:pt idx="9521">
                  <c:v>1E-4</c:v>
                </c:pt>
                <c:pt idx="9522">
                  <c:v>2.0001000000000002</c:v>
                </c:pt>
                <c:pt idx="9523">
                  <c:v>3.0001000000000002</c:v>
                </c:pt>
                <c:pt idx="9524">
                  <c:v>1E-4</c:v>
                </c:pt>
                <c:pt idx="9525">
                  <c:v>2.0001000000000002</c:v>
                </c:pt>
                <c:pt idx="9526">
                  <c:v>1E-4</c:v>
                </c:pt>
                <c:pt idx="9527">
                  <c:v>1E-4</c:v>
                </c:pt>
                <c:pt idx="9528">
                  <c:v>4.0000999999999998</c:v>
                </c:pt>
                <c:pt idx="9529">
                  <c:v>3.0001000000000002</c:v>
                </c:pt>
                <c:pt idx="9530">
                  <c:v>1.0001</c:v>
                </c:pt>
                <c:pt idx="9531">
                  <c:v>3.0001000000000002</c:v>
                </c:pt>
                <c:pt idx="9532">
                  <c:v>4.0000999999999998</c:v>
                </c:pt>
                <c:pt idx="9533">
                  <c:v>1.0001</c:v>
                </c:pt>
                <c:pt idx="9534">
                  <c:v>1E-4</c:v>
                </c:pt>
                <c:pt idx="9535">
                  <c:v>1E-4</c:v>
                </c:pt>
                <c:pt idx="9536">
                  <c:v>3.0001000000000002</c:v>
                </c:pt>
                <c:pt idx="9537">
                  <c:v>1.0001</c:v>
                </c:pt>
                <c:pt idx="9538">
                  <c:v>1E-4</c:v>
                </c:pt>
                <c:pt idx="9539">
                  <c:v>4.0000999999999998</c:v>
                </c:pt>
                <c:pt idx="9540">
                  <c:v>4.0000999999999998</c:v>
                </c:pt>
                <c:pt idx="9541">
                  <c:v>11.0001</c:v>
                </c:pt>
                <c:pt idx="9542">
                  <c:v>28.0001</c:v>
                </c:pt>
                <c:pt idx="9543">
                  <c:v>68.000100000000003</c:v>
                </c:pt>
                <c:pt idx="9544">
                  <c:v>59.000100000000003</c:v>
                </c:pt>
                <c:pt idx="9545">
                  <c:v>36.000100000000003</c:v>
                </c:pt>
                <c:pt idx="9546">
                  <c:v>23.0001</c:v>
                </c:pt>
                <c:pt idx="9547">
                  <c:v>18.0001</c:v>
                </c:pt>
                <c:pt idx="9548">
                  <c:v>15.0001</c:v>
                </c:pt>
                <c:pt idx="9549">
                  <c:v>8.0000999999999998</c:v>
                </c:pt>
                <c:pt idx="9550">
                  <c:v>6.0000999999999998</c:v>
                </c:pt>
                <c:pt idx="9551">
                  <c:v>2.0001000000000002</c:v>
                </c:pt>
                <c:pt idx="9552">
                  <c:v>8.0000999999999998</c:v>
                </c:pt>
                <c:pt idx="9553">
                  <c:v>2.0001000000000002</c:v>
                </c:pt>
                <c:pt idx="9554">
                  <c:v>1E-4</c:v>
                </c:pt>
                <c:pt idx="9555">
                  <c:v>1.0001</c:v>
                </c:pt>
                <c:pt idx="9556">
                  <c:v>1.0001</c:v>
                </c:pt>
                <c:pt idx="9557">
                  <c:v>2.0001000000000002</c:v>
                </c:pt>
                <c:pt idx="9558">
                  <c:v>1E-4</c:v>
                </c:pt>
                <c:pt idx="9559">
                  <c:v>1E-4</c:v>
                </c:pt>
                <c:pt idx="9560">
                  <c:v>2.0001000000000002</c:v>
                </c:pt>
                <c:pt idx="9561">
                  <c:v>1.0001</c:v>
                </c:pt>
                <c:pt idx="9562">
                  <c:v>3.0001000000000002</c:v>
                </c:pt>
                <c:pt idx="9563">
                  <c:v>1.0001</c:v>
                </c:pt>
                <c:pt idx="9564">
                  <c:v>1.0001</c:v>
                </c:pt>
                <c:pt idx="9565">
                  <c:v>1E-4</c:v>
                </c:pt>
                <c:pt idx="9566">
                  <c:v>2.0001000000000002</c:v>
                </c:pt>
                <c:pt idx="9567">
                  <c:v>1.0001</c:v>
                </c:pt>
                <c:pt idx="9568">
                  <c:v>1E-4</c:v>
                </c:pt>
                <c:pt idx="9569">
                  <c:v>1.0001</c:v>
                </c:pt>
                <c:pt idx="9570">
                  <c:v>1.0001</c:v>
                </c:pt>
                <c:pt idx="9571">
                  <c:v>1E-4</c:v>
                </c:pt>
                <c:pt idx="9572">
                  <c:v>1E-4</c:v>
                </c:pt>
                <c:pt idx="9573">
                  <c:v>1.0001</c:v>
                </c:pt>
                <c:pt idx="9574">
                  <c:v>1.0001</c:v>
                </c:pt>
                <c:pt idx="9575">
                  <c:v>1E-4</c:v>
                </c:pt>
                <c:pt idx="9576">
                  <c:v>1.0001</c:v>
                </c:pt>
                <c:pt idx="9577">
                  <c:v>1.0001</c:v>
                </c:pt>
                <c:pt idx="9578">
                  <c:v>1.0001</c:v>
                </c:pt>
                <c:pt idx="9579">
                  <c:v>2.0001000000000002</c:v>
                </c:pt>
                <c:pt idx="9580">
                  <c:v>1.0001</c:v>
                </c:pt>
                <c:pt idx="9581">
                  <c:v>6.0000999999999998</c:v>
                </c:pt>
                <c:pt idx="9582">
                  <c:v>48.000100000000003</c:v>
                </c:pt>
                <c:pt idx="9583">
                  <c:v>149.0001</c:v>
                </c:pt>
                <c:pt idx="9584">
                  <c:v>449.00009999999997</c:v>
                </c:pt>
                <c:pt idx="9585">
                  <c:v>1146.0001</c:v>
                </c:pt>
                <c:pt idx="9586">
                  <c:v>923.00009999999997</c:v>
                </c:pt>
                <c:pt idx="9587">
                  <c:v>406.00009999999997</c:v>
                </c:pt>
                <c:pt idx="9588">
                  <c:v>248.0001</c:v>
                </c:pt>
                <c:pt idx="9589">
                  <c:v>148.0001</c:v>
                </c:pt>
                <c:pt idx="9590">
                  <c:v>66.000100000000003</c:v>
                </c:pt>
                <c:pt idx="9591">
                  <c:v>53.000100000000003</c:v>
                </c:pt>
                <c:pt idx="9592">
                  <c:v>38.000100000000003</c:v>
                </c:pt>
                <c:pt idx="9593">
                  <c:v>28.0001</c:v>
                </c:pt>
                <c:pt idx="9594">
                  <c:v>15.0001</c:v>
                </c:pt>
                <c:pt idx="9595">
                  <c:v>9.0000999999999998</c:v>
                </c:pt>
                <c:pt idx="9596">
                  <c:v>8.0000999999999998</c:v>
                </c:pt>
                <c:pt idx="9597">
                  <c:v>4.0000999999999998</c:v>
                </c:pt>
                <c:pt idx="9598">
                  <c:v>1E-4</c:v>
                </c:pt>
                <c:pt idx="9599">
                  <c:v>1.0001</c:v>
                </c:pt>
                <c:pt idx="9600">
                  <c:v>2.0001000000000002</c:v>
                </c:pt>
                <c:pt idx="9601">
                  <c:v>2.0001000000000002</c:v>
                </c:pt>
                <c:pt idx="9602">
                  <c:v>2.0001000000000002</c:v>
                </c:pt>
                <c:pt idx="9603">
                  <c:v>2.0001000000000002</c:v>
                </c:pt>
                <c:pt idx="9604">
                  <c:v>1.0001</c:v>
                </c:pt>
                <c:pt idx="9605">
                  <c:v>3.0001000000000002</c:v>
                </c:pt>
                <c:pt idx="9606">
                  <c:v>1.0001</c:v>
                </c:pt>
                <c:pt idx="9607">
                  <c:v>1E-4</c:v>
                </c:pt>
                <c:pt idx="9608">
                  <c:v>1E-4</c:v>
                </c:pt>
                <c:pt idx="9609">
                  <c:v>1E-4</c:v>
                </c:pt>
                <c:pt idx="9610">
                  <c:v>2.0001000000000002</c:v>
                </c:pt>
                <c:pt idx="9611">
                  <c:v>1E-4</c:v>
                </c:pt>
                <c:pt idx="9612">
                  <c:v>2.0001000000000002</c:v>
                </c:pt>
                <c:pt idx="9613">
                  <c:v>3.0001000000000002</c:v>
                </c:pt>
                <c:pt idx="9614">
                  <c:v>1.0001</c:v>
                </c:pt>
                <c:pt idx="9615">
                  <c:v>3.0001000000000002</c:v>
                </c:pt>
                <c:pt idx="9616">
                  <c:v>1E-4</c:v>
                </c:pt>
                <c:pt idx="9617">
                  <c:v>1E-4</c:v>
                </c:pt>
                <c:pt idx="9618">
                  <c:v>1E-4</c:v>
                </c:pt>
                <c:pt idx="9619">
                  <c:v>4.0000999999999998</c:v>
                </c:pt>
                <c:pt idx="9620">
                  <c:v>1E-4</c:v>
                </c:pt>
                <c:pt idx="9621">
                  <c:v>1E-4</c:v>
                </c:pt>
                <c:pt idx="9622">
                  <c:v>2.0001000000000002</c:v>
                </c:pt>
                <c:pt idx="9623">
                  <c:v>3.0001000000000002</c:v>
                </c:pt>
                <c:pt idx="9624">
                  <c:v>20.0001</c:v>
                </c:pt>
                <c:pt idx="9625">
                  <c:v>27.0001</c:v>
                </c:pt>
                <c:pt idx="9626">
                  <c:v>36.000100000000003</c:v>
                </c:pt>
                <c:pt idx="9627">
                  <c:v>42.000100000000003</c:v>
                </c:pt>
                <c:pt idx="9628">
                  <c:v>24.0001</c:v>
                </c:pt>
                <c:pt idx="9629">
                  <c:v>19.0001</c:v>
                </c:pt>
                <c:pt idx="9630">
                  <c:v>13.0001</c:v>
                </c:pt>
                <c:pt idx="9631">
                  <c:v>9.0000999999999998</c:v>
                </c:pt>
                <c:pt idx="9632">
                  <c:v>2.0001000000000002</c:v>
                </c:pt>
                <c:pt idx="9633">
                  <c:v>9.0000999999999998</c:v>
                </c:pt>
                <c:pt idx="9634">
                  <c:v>3.0001000000000002</c:v>
                </c:pt>
                <c:pt idx="9635">
                  <c:v>3.0001000000000002</c:v>
                </c:pt>
                <c:pt idx="9636">
                  <c:v>3.0001000000000002</c:v>
                </c:pt>
                <c:pt idx="9637">
                  <c:v>1E-4</c:v>
                </c:pt>
                <c:pt idx="9638">
                  <c:v>1.0001</c:v>
                </c:pt>
                <c:pt idx="9639">
                  <c:v>1.0001</c:v>
                </c:pt>
                <c:pt idx="9640">
                  <c:v>1E-4</c:v>
                </c:pt>
                <c:pt idx="9641">
                  <c:v>1E-4</c:v>
                </c:pt>
                <c:pt idx="9642">
                  <c:v>1E-4</c:v>
                </c:pt>
                <c:pt idx="9643">
                  <c:v>3.0001000000000002</c:v>
                </c:pt>
                <c:pt idx="9644">
                  <c:v>1.0001</c:v>
                </c:pt>
                <c:pt idx="9645">
                  <c:v>1.0001</c:v>
                </c:pt>
                <c:pt idx="9646">
                  <c:v>1E-4</c:v>
                </c:pt>
                <c:pt idx="9647">
                  <c:v>1E-4</c:v>
                </c:pt>
                <c:pt idx="9648">
                  <c:v>1.0001</c:v>
                </c:pt>
                <c:pt idx="9649">
                  <c:v>1.0001</c:v>
                </c:pt>
                <c:pt idx="9650">
                  <c:v>1.0001</c:v>
                </c:pt>
                <c:pt idx="9651">
                  <c:v>1.0001</c:v>
                </c:pt>
                <c:pt idx="9652">
                  <c:v>1.0001</c:v>
                </c:pt>
                <c:pt idx="9653">
                  <c:v>1E-4</c:v>
                </c:pt>
                <c:pt idx="9654">
                  <c:v>2.0001000000000002</c:v>
                </c:pt>
                <c:pt idx="9655">
                  <c:v>1.0001</c:v>
                </c:pt>
                <c:pt idx="9656">
                  <c:v>2.0001000000000002</c:v>
                </c:pt>
                <c:pt idx="9657">
                  <c:v>1E-4</c:v>
                </c:pt>
                <c:pt idx="9658">
                  <c:v>2.0001000000000002</c:v>
                </c:pt>
                <c:pt idx="9659">
                  <c:v>2.0001000000000002</c:v>
                </c:pt>
                <c:pt idx="9660">
                  <c:v>1E-4</c:v>
                </c:pt>
                <c:pt idx="9661">
                  <c:v>1.0001</c:v>
                </c:pt>
                <c:pt idx="9662">
                  <c:v>3.0001000000000002</c:v>
                </c:pt>
                <c:pt idx="9663">
                  <c:v>12.0001</c:v>
                </c:pt>
                <c:pt idx="9664">
                  <c:v>14.0001</c:v>
                </c:pt>
                <c:pt idx="9665">
                  <c:v>77.000100000000003</c:v>
                </c:pt>
                <c:pt idx="9666">
                  <c:v>262.00009999999997</c:v>
                </c:pt>
                <c:pt idx="9667">
                  <c:v>970.00009999999997</c:v>
                </c:pt>
                <c:pt idx="9668">
                  <c:v>2425.0001000000002</c:v>
                </c:pt>
                <c:pt idx="9669">
                  <c:v>2066.0001000000002</c:v>
                </c:pt>
                <c:pt idx="9670">
                  <c:v>822.00009999999997</c:v>
                </c:pt>
                <c:pt idx="9671">
                  <c:v>558.00009999999997</c:v>
                </c:pt>
                <c:pt idx="9672">
                  <c:v>331.00009999999997</c:v>
                </c:pt>
                <c:pt idx="9673">
                  <c:v>173.0001</c:v>
                </c:pt>
                <c:pt idx="9674">
                  <c:v>102.0001</c:v>
                </c:pt>
                <c:pt idx="9675">
                  <c:v>66.000100000000003</c:v>
                </c:pt>
                <c:pt idx="9676">
                  <c:v>54.000100000000003</c:v>
                </c:pt>
                <c:pt idx="9677">
                  <c:v>31.0001</c:v>
                </c:pt>
                <c:pt idx="9678">
                  <c:v>32.000100000000003</c:v>
                </c:pt>
                <c:pt idx="9679">
                  <c:v>12.0001</c:v>
                </c:pt>
                <c:pt idx="9680">
                  <c:v>9.0000999999999998</c:v>
                </c:pt>
                <c:pt idx="9681">
                  <c:v>3.0001000000000002</c:v>
                </c:pt>
                <c:pt idx="9682">
                  <c:v>1.0001</c:v>
                </c:pt>
                <c:pt idx="9683">
                  <c:v>2.0001000000000002</c:v>
                </c:pt>
                <c:pt idx="9684">
                  <c:v>3.0001000000000002</c:v>
                </c:pt>
                <c:pt idx="9685">
                  <c:v>1.0001</c:v>
                </c:pt>
                <c:pt idx="9686">
                  <c:v>1E-4</c:v>
                </c:pt>
                <c:pt idx="9687">
                  <c:v>2.0001000000000002</c:v>
                </c:pt>
                <c:pt idx="9688">
                  <c:v>1.0001</c:v>
                </c:pt>
                <c:pt idx="9689">
                  <c:v>1E-4</c:v>
                </c:pt>
                <c:pt idx="9690">
                  <c:v>1.0001</c:v>
                </c:pt>
                <c:pt idx="9691">
                  <c:v>1.0001</c:v>
                </c:pt>
                <c:pt idx="9692">
                  <c:v>1.0001</c:v>
                </c:pt>
                <c:pt idx="9693">
                  <c:v>1.0001</c:v>
                </c:pt>
                <c:pt idx="9694">
                  <c:v>1E-4</c:v>
                </c:pt>
                <c:pt idx="9695">
                  <c:v>3.0001000000000002</c:v>
                </c:pt>
                <c:pt idx="9696">
                  <c:v>1.0001</c:v>
                </c:pt>
                <c:pt idx="9697">
                  <c:v>1E-4</c:v>
                </c:pt>
                <c:pt idx="9698">
                  <c:v>2.0001000000000002</c:v>
                </c:pt>
                <c:pt idx="9699">
                  <c:v>2.0001000000000002</c:v>
                </c:pt>
                <c:pt idx="9700">
                  <c:v>1.0001</c:v>
                </c:pt>
                <c:pt idx="9701">
                  <c:v>1.0001</c:v>
                </c:pt>
                <c:pt idx="9702">
                  <c:v>2.0001000000000002</c:v>
                </c:pt>
                <c:pt idx="9703">
                  <c:v>5.0000999999999998</c:v>
                </c:pt>
                <c:pt idx="9704">
                  <c:v>13.0001</c:v>
                </c:pt>
                <c:pt idx="9705">
                  <c:v>53.000100000000003</c:v>
                </c:pt>
                <c:pt idx="9706">
                  <c:v>114.0001</c:v>
                </c:pt>
                <c:pt idx="9707">
                  <c:v>252.0001</c:v>
                </c:pt>
                <c:pt idx="9708">
                  <c:v>276.00009999999997</c:v>
                </c:pt>
                <c:pt idx="9709">
                  <c:v>373.00009999999997</c:v>
                </c:pt>
                <c:pt idx="9710">
                  <c:v>297.00009999999997</c:v>
                </c:pt>
                <c:pt idx="9711">
                  <c:v>217.0001</c:v>
                </c:pt>
                <c:pt idx="9712">
                  <c:v>140.0001</c:v>
                </c:pt>
                <c:pt idx="9713">
                  <c:v>83.000100000000003</c:v>
                </c:pt>
                <c:pt idx="9714">
                  <c:v>55.000100000000003</c:v>
                </c:pt>
                <c:pt idx="9715">
                  <c:v>45.000100000000003</c:v>
                </c:pt>
                <c:pt idx="9716">
                  <c:v>23.0001</c:v>
                </c:pt>
                <c:pt idx="9717">
                  <c:v>13.0001</c:v>
                </c:pt>
                <c:pt idx="9718">
                  <c:v>17.0001</c:v>
                </c:pt>
                <c:pt idx="9719">
                  <c:v>7.0000999999999998</c:v>
                </c:pt>
                <c:pt idx="9720">
                  <c:v>6.0000999999999998</c:v>
                </c:pt>
                <c:pt idx="9721">
                  <c:v>1.0001</c:v>
                </c:pt>
                <c:pt idx="9722">
                  <c:v>1E-4</c:v>
                </c:pt>
                <c:pt idx="9723">
                  <c:v>5.0000999999999998</c:v>
                </c:pt>
                <c:pt idx="9724">
                  <c:v>1E-4</c:v>
                </c:pt>
                <c:pt idx="9725">
                  <c:v>1E-4</c:v>
                </c:pt>
                <c:pt idx="9726">
                  <c:v>3.0001000000000002</c:v>
                </c:pt>
                <c:pt idx="9727">
                  <c:v>1.0001</c:v>
                </c:pt>
                <c:pt idx="9728">
                  <c:v>1E-4</c:v>
                </c:pt>
                <c:pt idx="9729">
                  <c:v>1E-4</c:v>
                </c:pt>
                <c:pt idx="9730">
                  <c:v>1.0001</c:v>
                </c:pt>
                <c:pt idx="9731">
                  <c:v>1.0001</c:v>
                </c:pt>
                <c:pt idx="9732">
                  <c:v>1E-4</c:v>
                </c:pt>
                <c:pt idx="9733">
                  <c:v>2.0001000000000002</c:v>
                </c:pt>
                <c:pt idx="9734">
                  <c:v>1E-4</c:v>
                </c:pt>
                <c:pt idx="9735">
                  <c:v>1E-4</c:v>
                </c:pt>
                <c:pt idx="9736">
                  <c:v>2.0001000000000002</c:v>
                </c:pt>
                <c:pt idx="9737">
                  <c:v>2.0001000000000002</c:v>
                </c:pt>
                <c:pt idx="9738">
                  <c:v>1E-4</c:v>
                </c:pt>
                <c:pt idx="9739">
                  <c:v>1.0001</c:v>
                </c:pt>
                <c:pt idx="9740">
                  <c:v>1.0001</c:v>
                </c:pt>
                <c:pt idx="9741">
                  <c:v>1E-4</c:v>
                </c:pt>
                <c:pt idx="9742">
                  <c:v>1E-4</c:v>
                </c:pt>
                <c:pt idx="9743">
                  <c:v>1E-4</c:v>
                </c:pt>
                <c:pt idx="9744">
                  <c:v>1.0001</c:v>
                </c:pt>
                <c:pt idx="9745">
                  <c:v>1.0001</c:v>
                </c:pt>
                <c:pt idx="9746">
                  <c:v>1E-4</c:v>
                </c:pt>
                <c:pt idx="9747">
                  <c:v>4.0000999999999998</c:v>
                </c:pt>
                <c:pt idx="9748">
                  <c:v>8.0000999999999998</c:v>
                </c:pt>
                <c:pt idx="9749">
                  <c:v>16.0001</c:v>
                </c:pt>
                <c:pt idx="9750">
                  <c:v>12.0001</c:v>
                </c:pt>
                <c:pt idx="9751">
                  <c:v>16.0001</c:v>
                </c:pt>
                <c:pt idx="9752">
                  <c:v>6.0000999999999998</c:v>
                </c:pt>
                <c:pt idx="9753">
                  <c:v>9.0000999999999998</c:v>
                </c:pt>
                <c:pt idx="9754">
                  <c:v>13.0001</c:v>
                </c:pt>
                <c:pt idx="9755">
                  <c:v>5.0000999999999998</c:v>
                </c:pt>
                <c:pt idx="9756">
                  <c:v>5.0000999999999998</c:v>
                </c:pt>
                <c:pt idx="9757">
                  <c:v>1.0001</c:v>
                </c:pt>
                <c:pt idx="9758">
                  <c:v>6.0000999999999998</c:v>
                </c:pt>
                <c:pt idx="9759">
                  <c:v>1.0001</c:v>
                </c:pt>
                <c:pt idx="9760">
                  <c:v>1E-4</c:v>
                </c:pt>
                <c:pt idx="9761">
                  <c:v>1.0001</c:v>
                </c:pt>
                <c:pt idx="9762">
                  <c:v>1E-4</c:v>
                </c:pt>
                <c:pt idx="9763">
                  <c:v>2.0001000000000002</c:v>
                </c:pt>
                <c:pt idx="9764">
                  <c:v>1.0001</c:v>
                </c:pt>
                <c:pt idx="9765">
                  <c:v>1.0001</c:v>
                </c:pt>
                <c:pt idx="9766">
                  <c:v>2.0001000000000002</c:v>
                </c:pt>
                <c:pt idx="9767">
                  <c:v>2.0001000000000002</c:v>
                </c:pt>
                <c:pt idx="9768">
                  <c:v>1E-4</c:v>
                </c:pt>
                <c:pt idx="9769">
                  <c:v>1.0001</c:v>
                </c:pt>
                <c:pt idx="9770">
                  <c:v>1.0001</c:v>
                </c:pt>
                <c:pt idx="9771">
                  <c:v>1E-4</c:v>
                </c:pt>
                <c:pt idx="9772">
                  <c:v>1E-4</c:v>
                </c:pt>
                <c:pt idx="9773">
                  <c:v>1E-4</c:v>
                </c:pt>
                <c:pt idx="9774">
                  <c:v>1E-4</c:v>
                </c:pt>
                <c:pt idx="9775">
                  <c:v>2.0001000000000002</c:v>
                </c:pt>
                <c:pt idx="9776">
                  <c:v>1.0001</c:v>
                </c:pt>
                <c:pt idx="9777">
                  <c:v>1E-4</c:v>
                </c:pt>
                <c:pt idx="9778">
                  <c:v>1E-4</c:v>
                </c:pt>
                <c:pt idx="9779">
                  <c:v>1E-4</c:v>
                </c:pt>
                <c:pt idx="9780">
                  <c:v>1.0001</c:v>
                </c:pt>
                <c:pt idx="9781">
                  <c:v>3.0001000000000002</c:v>
                </c:pt>
                <c:pt idx="9782">
                  <c:v>1E-4</c:v>
                </c:pt>
                <c:pt idx="9783">
                  <c:v>1.0001</c:v>
                </c:pt>
                <c:pt idx="9784">
                  <c:v>1.0001</c:v>
                </c:pt>
                <c:pt idx="9785">
                  <c:v>1.0001</c:v>
                </c:pt>
                <c:pt idx="9786">
                  <c:v>13.0001</c:v>
                </c:pt>
                <c:pt idx="9787">
                  <c:v>44.000100000000003</c:v>
                </c:pt>
                <c:pt idx="9788">
                  <c:v>141.0001</c:v>
                </c:pt>
                <c:pt idx="9789">
                  <c:v>257.00009999999997</c:v>
                </c:pt>
                <c:pt idx="9790">
                  <c:v>195.0001</c:v>
                </c:pt>
                <c:pt idx="9791">
                  <c:v>112.0001</c:v>
                </c:pt>
                <c:pt idx="9792">
                  <c:v>69.000100000000003</c:v>
                </c:pt>
                <c:pt idx="9793">
                  <c:v>48.000100000000003</c:v>
                </c:pt>
                <c:pt idx="9794">
                  <c:v>41.000100000000003</c:v>
                </c:pt>
                <c:pt idx="9795">
                  <c:v>21.0001</c:v>
                </c:pt>
                <c:pt idx="9796">
                  <c:v>24.0001</c:v>
                </c:pt>
                <c:pt idx="9797">
                  <c:v>9.0000999999999998</c:v>
                </c:pt>
                <c:pt idx="9798">
                  <c:v>8.0000999999999998</c:v>
                </c:pt>
                <c:pt idx="9799">
                  <c:v>3.0001000000000002</c:v>
                </c:pt>
                <c:pt idx="9800">
                  <c:v>2.0001000000000002</c:v>
                </c:pt>
                <c:pt idx="9801">
                  <c:v>1.0001</c:v>
                </c:pt>
                <c:pt idx="9802">
                  <c:v>1.0001</c:v>
                </c:pt>
                <c:pt idx="9803">
                  <c:v>1.0001</c:v>
                </c:pt>
                <c:pt idx="9804">
                  <c:v>1.0001</c:v>
                </c:pt>
                <c:pt idx="9805">
                  <c:v>1E-4</c:v>
                </c:pt>
                <c:pt idx="9806">
                  <c:v>1E-4</c:v>
                </c:pt>
                <c:pt idx="9807">
                  <c:v>1E-4</c:v>
                </c:pt>
                <c:pt idx="9808">
                  <c:v>1E-4</c:v>
                </c:pt>
                <c:pt idx="9809">
                  <c:v>3.0001000000000002</c:v>
                </c:pt>
                <c:pt idx="9810">
                  <c:v>1E-4</c:v>
                </c:pt>
                <c:pt idx="9811">
                  <c:v>3.0001000000000002</c:v>
                </c:pt>
                <c:pt idx="9812">
                  <c:v>1E-4</c:v>
                </c:pt>
                <c:pt idx="9813">
                  <c:v>1E-4</c:v>
                </c:pt>
                <c:pt idx="9814">
                  <c:v>1E-4</c:v>
                </c:pt>
                <c:pt idx="9815">
                  <c:v>1.0001</c:v>
                </c:pt>
                <c:pt idx="9816">
                  <c:v>1E-4</c:v>
                </c:pt>
                <c:pt idx="9817">
                  <c:v>1E-4</c:v>
                </c:pt>
                <c:pt idx="9818">
                  <c:v>1E-4</c:v>
                </c:pt>
                <c:pt idx="9819">
                  <c:v>1E-4</c:v>
                </c:pt>
                <c:pt idx="9820">
                  <c:v>1E-4</c:v>
                </c:pt>
                <c:pt idx="9821">
                  <c:v>1.0001</c:v>
                </c:pt>
                <c:pt idx="9822">
                  <c:v>1E-4</c:v>
                </c:pt>
                <c:pt idx="9823">
                  <c:v>1E-4</c:v>
                </c:pt>
                <c:pt idx="9824">
                  <c:v>1E-4</c:v>
                </c:pt>
                <c:pt idx="9825">
                  <c:v>3.0001000000000002</c:v>
                </c:pt>
                <c:pt idx="9826">
                  <c:v>1E-4</c:v>
                </c:pt>
                <c:pt idx="9827">
                  <c:v>2.0001000000000002</c:v>
                </c:pt>
                <c:pt idx="9828">
                  <c:v>4.0000999999999998</c:v>
                </c:pt>
                <c:pt idx="9829">
                  <c:v>13.0001</c:v>
                </c:pt>
                <c:pt idx="9830">
                  <c:v>11.0001</c:v>
                </c:pt>
                <c:pt idx="9831">
                  <c:v>17.0001</c:v>
                </c:pt>
                <c:pt idx="9832">
                  <c:v>11.0001</c:v>
                </c:pt>
                <c:pt idx="9833">
                  <c:v>5.0000999999999998</c:v>
                </c:pt>
                <c:pt idx="9834">
                  <c:v>8.0000999999999998</c:v>
                </c:pt>
                <c:pt idx="9835">
                  <c:v>4.0000999999999998</c:v>
                </c:pt>
                <c:pt idx="9836">
                  <c:v>2.0001000000000002</c:v>
                </c:pt>
                <c:pt idx="9837">
                  <c:v>11.0001</c:v>
                </c:pt>
                <c:pt idx="9838">
                  <c:v>2.0001000000000002</c:v>
                </c:pt>
                <c:pt idx="9839">
                  <c:v>1E-4</c:v>
                </c:pt>
                <c:pt idx="9840">
                  <c:v>6.0000999999999998</c:v>
                </c:pt>
                <c:pt idx="9841">
                  <c:v>1.0001</c:v>
                </c:pt>
                <c:pt idx="9842">
                  <c:v>1E-4</c:v>
                </c:pt>
                <c:pt idx="9843">
                  <c:v>1.0001</c:v>
                </c:pt>
                <c:pt idx="9844">
                  <c:v>1.0001</c:v>
                </c:pt>
                <c:pt idx="9845">
                  <c:v>2.0001000000000002</c:v>
                </c:pt>
                <c:pt idx="9846">
                  <c:v>1E-4</c:v>
                </c:pt>
                <c:pt idx="9847">
                  <c:v>1E-4</c:v>
                </c:pt>
                <c:pt idx="9848">
                  <c:v>1.0001</c:v>
                </c:pt>
                <c:pt idx="9849">
                  <c:v>1E-4</c:v>
                </c:pt>
                <c:pt idx="9850">
                  <c:v>1E-4</c:v>
                </c:pt>
                <c:pt idx="9851">
                  <c:v>1E-4</c:v>
                </c:pt>
                <c:pt idx="9852">
                  <c:v>1E-4</c:v>
                </c:pt>
                <c:pt idx="9853">
                  <c:v>1E-4</c:v>
                </c:pt>
                <c:pt idx="9854">
                  <c:v>1E-4</c:v>
                </c:pt>
                <c:pt idx="9855">
                  <c:v>1.0001</c:v>
                </c:pt>
                <c:pt idx="9856">
                  <c:v>1E-4</c:v>
                </c:pt>
                <c:pt idx="9857">
                  <c:v>1E-4</c:v>
                </c:pt>
                <c:pt idx="9858">
                  <c:v>1E-4</c:v>
                </c:pt>
                <c:pt idx="9859">
                  <c:v>3.0001000000000002</c:v>
                </c:pt>
                <c:pt idx="9860">
                  <c:v>1E-4</c:v>
                </c:pt>
                <c:pt idx="9861">
                  <c:v>1E-4</c:v>
                </c:pt>
                <c:pt idx="9862">
                  <c:v>2.0001000000000002</c:v>
                </c:pt>
                <c:pt idx="9863">
                  <c:v>1E-4</c:v>
                </c:pt>
                <c:pt idx="9864">
                  <c:v>1.0001</c:v>
                </c:pt>
                <c:pt idx="9865">
                  <c:v>1E-4</c:v>
                </c:pt>
                <c:pt idx="9866">
                  <c:v>1E-4</c:v>
                </c:pt>
                <c:pt idx="9867">
                  <c:v>1E-4</c:v>
                </c:pt>
                <c:pt idx="9868">
                  <c:v>12.0001</c:v>
                </c:pt>
                <c:pt idx="9869">
                  <c:v>24.0001</c:v>
                </c:pt>
                <c:pt idx="9870">
                  <c:v>86.000100000000003</c:v>
                </c:pt>
                <c:pt idx="9871">
                  <c:v>94.000100000000003</c:v>
                </c:pt>
                <c:pt idx="9872">
                  <c:v>93.000100000000003</c:v>
                </c:pt>
                <c:pt idx="9873">
                  <c:v>57.000100000000003</c:v>
                </c:pt>
                <c:pt idx="9874">
                  <c:v>27.0001</c:v>
                </c:pt>
                <c:pt idx="9875">
                  <c:v>13.0001</c:v>
                </c:pt>
                <c:pt idx="9876">
                  <c:v>8.0000999999999998</c:v>
                </c:pt>
                <c:pt idx="9877">
                  <c:v>12.0001</c:v>
                </c:pt>
                <c:pt idx="9878">
                  <c:v>8.0000999999999998</c:v>
                </c:pt>
                <c:pt idx="9879">
                  <c:v>1.0001</c:v>
                </c:pt>
                <c:pt idx="9880">
                  <c:v>1E-4</c:v>
                </c:pt>
                <c:pt idx="9881">
                  <c:v>3.0001000000000002</c:v>
                </c:pt>
                <c:pt idx="9882">
                  <c:v>3.0001000000000002</c:v>
                </c:pt>
                <c:pt idx="9883">
                  <c:v>3.0001000000000002</c:v>
                </c:pt>
                <c:pt idx="9884">
                  <c:v>1E-4</c:v>
                </c:pt>
                <c:pt idx="9885">
                  <c:v>1.0001</c:v>
                </c:pt>
                <c:pt idx="9886">
                  <c:v>1.0001</c:v>
                </c:pt>
                <c:pt idx="9887">
                  <c:v>1E-4</c:v>
                </c:pt>
                <c:pt idx="9888">
                  <c:v>1.0001</c:v>
                </c:pt>
                <c:pt idx="9889">
                  <c:v>1.0001</c:v>
                </c:pt>
                <c:pt idx="9890">
                  <c:v>1E-4</c:v>
                </c:pt>
                <c:pt idx="9891">
                  <c:v>1E-4</c:v>
                </c:pt>
                <c:pt idx="9892">
                  <c:v>1E-4</c:v>
                </c:pt>
                <c:pt idx="9893">
                  <c:v>1E-4</c:v>
                </c:pt>
                <c:pt idx="9894">
                  <c:v>1.0001</c:v>
                </c:pt>
                <c:pt idx="9895">
                  <c:v>2.0001000000000002</c:v>
                </c:pt>
                <c:pt idx="9896">
                  <c:v>1.0001</c:v>
                </c:pt>
                <c:pt idx="9897">
                  <c:v>1.0001</c:v>
                </c:pt>
                <c:pt idx="9898">
                  <c:v>1.0001</c:v>
                </c:pt>
                <c:pt idx="9899">
                  <c:v>1E-4</c:v>
                </c:pt>
                <c:pt idx="9900">
                  <c:v>1E-4</c:v>
                </c:pt>
                <c:pt idx="9901">
                  <c:v>1.0001</c:v>
                </c:pt>
                <c:pt idx="9902">
                  <c:v>1E-4</c:v>
                </c:pt>
                <c:pt idx="9903">
                  <c:v>1.0001</c:v>
                </c:pt>
                <c:pt idx="9904">
                  <c:v>1.0001</c:v>
                </c:pt>
                <c:pt idx="9905">
                  <c:v>1E-4</c:v>
                </c:pt>
                <c:pt idx="9906">
                  <c:v>1E-4</c:v>
                </c:pt>
                <c:pt idx="9907">
                  <c:v>1E-4</c:v>
                </c:pt>
                <c:pt idx="9908">
                  <c:v>1.0001</c:v>
                </c:pt>
                <c:pt idx="9909">
                  <c:v>2.0001000000000002</c:v>
                </c:pt>
                <c:pt idx="9910">
                  <c:v>6.0000999999999998</c:v>
                </c:pt>
                <c:pt idx="9911">
                  <c:v>13.0001</c:v>
                </c:pt>
                <c:pt idx="9912">
                  <c:v>20.0001</c:v>
                </c:pt>
                <c:pt idx="9913">
                  <c:v>23.0001</c:v>
                </c:pt>
                <c:pt idx="9914">
                  <c:v>12.0001</c:v>
                </c:pt>
                <c:pt idx="9915">
                  <c:v>6.0000999999999998</c:v>
                </c:pt>
                <c:pt idx="9916">
                  <c:v>4.0000999999999998</c:v>
                </c:pt>
                <c:pt idx="9917">
                  <c:v>4.0000999999999998</c:v>
                </c:pt>
                <c:pt idx="9918">
                  <c:v>5.0000999999999998</c:v>
                </c:pt>
                <c:pt idx="9919">
                  <c:v>2.0001000000000002</c:v>
                </c:pt>
                <c:pt idx="9920">
                  <c:v>3.0001000000000002</c:v>
                </c:pt>
                <c:pt idx="9921">
                  <c:v>1.0001</c:v>
                </c:pt>
                <c:pt idx="9922">
                  <c:v>1E-4</c:v>
                </c:pt>
                <c:pt idx="9923">
                  <c:v>2.0001000000000002</c:v>
                </c:pt>
                <c:pt idx="9924">
                  <c:v>2.0001000000000002</c:v>
                </c:pt>
                <c:pt idx="9925">
                  <c:v>1E-4</c:v>
                </c:pt>
                <c:pt idx="9926">
                  <c:v>3.0001000000000002</c:v>
                </c:pt>
                <c:pt idx="9927">
                  <c:v>1E-4</c:v>
                </c:pt>
                <c:pt idx="9928">
                  <c:v>1E-4</c:v>
                </c:pt>
                <c:pt idx="9929">
                  <c:v>1E-4</c:v>
                </c:pt>
                <c:pt idx="9930">
                  <c:v>1.0001</c:v>
                </c:pt>
                <c:pt idx="9931">
                  <c:v>1E-4</c:v>
                </c:pt>
                <c:pt idx="9932">
                  <c:v>1E-4</c:v>
                </c:pt>
                <c:pt idx="9933">
                  <c:v>1.0001</c:v>
                </c:pt>
                <c:pt idx="9934">
                  <c:v>1E-4</c:v>
                </c:pt>
                <c:pt idx="9935">
                  <c:v>1.0001</c:v>
                </c:pt>
                <c:pt idx="9936">
                  <c:v>1.0001</c:v>
                </c:pt>
                <c:pt idx="9937">
                  <c:v>1.0001</c:v>
                </c:pt>
                <c:pt idx="9938">
                  <c:v>1E-4</c:v>
                </c:pt>
                <c:pt idx="9939">
                  <c:v>1.0001</c:v>
                </c:pt>
                <c:pt idx="9940">
                  <c:v>1.0001</c:v>
                </c:pt>
                <c:pt idx="9941">
                  <c:v>1E-4</c:v>
                </c:pt>
                <c:pt idx="9942">
                  <c:v>1.0001</c:v>
                </c:pt>
                <c:pt idx="9943">
                  <c:v>1E-4</c:v>
                </c:pt>
                <c:pt idx="9944">
                  <c:v>1.0001</c:v>
                </c:pt>
                <c:pt idx="9945">
                  <c:v>1E-4</c:v>
                </c:pt>
                <c:pt idx="9946">
                  <c:v>1.0001</c:v>
                </c:pt>
                <c:pt idx="9947">
                  <c:v>1E-4</c:v>
                </c:pt>
                <c:pt idx="9948">
                  <c:v>1E-4</c:v>
                </c:pt>
                <c:pt idx="9949">
                  <c:v>1.0001</c:v>
                </c:pt>
                <c:pt idx="9950">
                  <c:v>1E-4</c:v>
                </c:pt>
                <c:pt idx="9951">
                  <c:v>6.0000999999999998</c:v>
                </c:pt>
                <c:pt idx="9952">
                  <c:v>45.000100000000003</c:v>
                </c:pt>
                <c:pt idx="9953">
                  <c:v>76.000100000000003</c:v>
                </c:pt>
                <c:pt idx="9954">
                  <c:v>47.000100000000003</c:v>
                </c:pt>
                <c:pt idx="9955">
                  <c:v>17.0001</c:v>
                </c:pt>
                <c:pt idx="9956">
                  <c:v>7.0000999999999998</c:v>
                </c:pt>
                <c:pt idx="9957">
                  <c:v>5.0000999999999998</c:v>
                </c:pt>
                <c:pt idx="9958">
                  <c:v>2.0001000000000002</c:v>
                </c:pt>
                <c:pt idx="9959">
                  <c:v>4.0000999999999998</c:v>
                </c:pt>
                <c:pt idx="9960">
                  <c:v>1E-4</c:v>
                </c:pt>
                <c:pt idx="9961">
                  <c:v>1.0001</c:v>
                </c:pt>
                <c:pt idx="9962">
                  <c:v>2.0001000000000002</c:v>
                </c:pt>
                <c:pt idx="9963">
                  <c:v>1E-4</c:v>
                </c:pt>
                <c:pt idx="9964">
                  <c:v>1.0001</c:v>
                </c:pt>
                <c:pt idx="9965">
                  <c:v>1E-4</c:v>
                </c:pt>
                <c:pt idx="9966">
                  <c:v>1E-4</c:v>
                </c:pt>
                <c:pt idx="9967">
                  <c:v>1E-4</c:v>
                </c:pt>
                <c:pt idx="9968">
                  <c:v>1E-4</c:v>
                </c:pt>
                <c:pt idx="9969">
                  <c:v>1.0001</c:v>
                </c:pt>
                <c:pt idx="9970">
                  <c:v>1.0001</c:v>
                </c:pt>
                <c:pt idx="9971">
                  <c:v>1E-4</c:v>
                </c:pt>
                <c:pt idx="9972">
                  <c:v>1E-4</c:v>
                </c:pt>
                <c:pt idx="9973">
                  <c:v>1E-4</c:v>
                </c:pt>
                <c:pt idx="9974">
                  <c:v>1E-4</c:v>
                </c:pt>
                <c:pt idx="9975">
                  <c:v>1E-4</c:v>
                </c:pt>
                <c:pt idx="9976">
                  <c:v>1E-4</c:v>
                </c:pt>
                <c:pt idx="9977">
                  <c:v>3.0001000000000002</c:v>
                </c:pt>
                <c:pt idx="9978">
                  <c:v>2.0001000000000002</c:v>
                </c:pt>
                <c:pt idx="9979">
                  <c:v>1E-4</c:v>
                </c:pt>
                <c:pt idx="9980">
                  <c:v>1E-4</c:v>
                </c:pt>
                <c:pt idx="9981">
                  <c:v>3.0001000000000002</c:v>
                </c:pt>
                <c:pt idx="9982">
                  <c:v>1E-4</c:v>
                </c:pt>
                <c:pt idx="9983">
                  <c:v>1E-4</c:v>
                </c:pt>
                <c:pt idx="9984">
                  <c:v>1.0001</c:v>
                </c:pt>
                <c:pt idx="9985">
                  <c:v>1E-4</c:v>
                </c:pt>
                <c:pt idx="9986">
                  <c:v>1E-4</c:v>
                </c:pt>
                <c:pt idx="9987">
                  <c:v>1E-4</c:v>
                </c:pt>
                <c:pt idx="9988">
                  <c:v>1.0001</c:v>
                </c:pt>
                <c:pt idx="9989">
                  <c:v>1.0001</c:v>
                </c:pt>
                <c:pt idx="9990">
                  <c:v>1E-4</c:v>
                </c:pt>
                <c:pt idx="9991">
                  <c:v>1.0001</c:v>
                </c:pt>
                <c:pt idx="9992">
                  <c:v>12.0001</c:v>
                </c:pt>
                <c:pt idx="9993">
                  <c:v>23.0001</c:v>
                </c:pt>
                <c:pt idx="9994">
                  <c:v>27.0001</c:v>
                </c:pt>
                <c:pt idx="9995">
                  <c:v>15.0001</c:v>
                </c:pt>
                <c:pt idx="9996">
                  <c:v>4.0000999999999998</c:v>
                </c:pt>
                <c:pt idx="9997">
                  <c:v>2.0001000000000002</c:v>
                </c:pt>
                <c:pt idx="9998">
                  <c:v>5.0000999999999998</c:v>
                </c:pt>
                <c:pt idx="9999">
                  <c:v>5.0000999999999998</c:v>
                </c:pt>
                <c:pt idx="10000">
                  <c:v>1E-4</c:v>
                </c:pt>
                <c:pt idx="10001">
                  <c:v>1.0001</c:v>
                </c:pt>
                <c:pt idx="10002">
                  <c:v>1E-4</c:v>
                </c:pt>
                <c:pt idx="10003">
                  <c:v>1.0001</c:v>
                </c:pt>
                <c:pt idx="10004">
                  <c:v>1E-4</c:v>
                </c:pt>
                <c:pt idx="10005">
                  <c:v>2.0001000000000002</c:v>
                </c:pt>
                <c:pt idx="10006">
                  <c:v>1E-4</c:v>
                </c:pt>
                <c:pt idx="10007">
                  <c:v>1.0001</c:v>
                </c:pt>
                <c:pt idx="10008">
                  <c:v>1E-4</c:v>
                </c:pt>
                <c:pt idx="10009">
                  <c:v>1E-4</c:v>
                </c:pt>
                <c:pt idx="10010">
                  <c:v>1E-4</c:v>
                </c:pt>
                <c:pt idx="10011">
                  <c:v>1.0001</c:v>
                </c:pt>
                <c:pt idx="10012">
                  <c:v>1E-4</c:v>
                </c:pt>
                <c:pt idx="10013">
                  <c:v>1E-4</c:v>
                </c:pt>
                <c:pt idx="10014">
                  <c:v>1E-4</c:v>
                </c:pt>
                <c:pt idx="10015">
                  <c:v>1E-4</c:v>
                </c:pt>
                <c:pt idx="10016">
                  <c:v>1E-4</c:v>
                </c:pt>
                <c:pt idx="10017">
                  <c:v>1.0001</c:v>
                </c:pt>
                <c:pt idx="10018">
                  <c:v>1.0001</c:v>
                </c:pt>
                <c:pt idx="10019">
                  <c:v>1E-4</c:v>
                </c:pt>
                <c:pt idx="10020">
                  <c:v>1.0001</c:v>
                </c:pt>
                <c:pt idx="10021">
                  <c:v>1.0001</c:v>
                </c:pt>
                <c:pt idx="10022">
                  <c:v>1E-4</c:v>
                </c:pt>
                <c:pt idx="10023">
                  <c:v>1E-4</c:v>
                </c:pt>
                <c:pt idx="10024">
                  <c:v>1.0001</c:v>
                </c:pt>
                <c:pt idx="10025">
                  <c:v>1E-4</c:v>
                </c:pt>
                <c:pt idx="10026">
                  <c:v>1E-4</c:v>
                </c:pt>
                <c:pt idx="10027">
                  <c:v>1E-4</c:v>
                </c:pt>
                <c:pt idx="10028">
                  <c:v>1E-4</c:v>
                </c:pt>
                <c:pt idx="10029">
                  <c:v>1E-4</c:v>
                </c:pt>
                <c:pt idx="10030">
                  <c:v>1.0001</c:v>
                </c:pt>
                <c:pt idx="10031">
                  <c:v>1.0001</c:v>
                </c:pt>
                <c:pt idx="10032">
                  <c:v>8.0000999999999998</c:v>
                </c:pt>
                <c:pt idx="10033">
                  <c:v>14.0001</c:v>
                </c:pt>
                <c:pt idx="10034">
                  <c:v>13.0001</c:v>
                </c:pt>
                <c:pt idx="10035">
                  <c:v>4.0000999999999998</c:v>
                </c:pt>
                <c:pt idx="10036">
                  <c:v>7.0000999999999998</c:v>
                </c:pt>
                <c:pt idx="10037">
                  <c:v>3.0001000000000002</c:v>
                </c:pt>
                <c:pt idx="10038">
                  <c:v>2.0001000000000002</c:v>
                </c:pt>
                <c:pt idx="10039">
                  <c:v>3.0001000000000002</c:v>
                </c:pt>
                <c:pt idx="10040">
                  <c:v>1.0001</c:v>
                </c:pt>
                <c:pt idx="10041">
                  <c:v>1.0001</c:v>
                </c:pt>
                <c:pt idx="10042">
                  <c:v>2.0001000000000002</c:v>
                </c:pt>
                <c:pt idx="10043">
                  <c:v>2.0001000000000002</c:v>
                </c:pt>
                <c:pt idx="10044">
                  <c:v>1.0001</c:v>
                </c:pt>
                <c:pt idx="10045">
                  <c:v>1E-4</c:v>
                </c:pt>
                <c:pt idx="10046">
                  <c:v>1E-4</c:v>
                </c:pt>
                <c:pt idx="10047">
                  <c:v>1E-4</c:v>
                </c:pt>
                <c:pt idx="10048">
                  <c:v>1E-4</c:v>
                </c:pt>
                <c:pt idx="10049">
                  <c:v>1.0001</c:v>
                </c:pt>
                <c:pt idx="10050">
                  <c:v>1E-4</c:v>
                </c:pt>
                <c:pt idx="10051">
                  <c:v>1E-4</c:v>
                </c:pt>
                <c:pt idx="10052">
                  <c:v>1E-4</c:v>
                </c:pt>
                <c:pt idx="10053">
                  <c:v>1E-4</c:v>
                </c:pt>
                <c:pt idx="10054">
                  <c:v>1.0001</c:v>
                </c:pt>
                <c:pt idx="10055">
                  <c:v>1E-4</c:v>
                </c:pt>
                <c:pt idx="10056">
                  <c:v>1E-4</c:v>
                </c:pt>
                <c:pt idx="10057">
                  <c:v>1E-4</c:v>
                </c:pt>
                <c:pt idx="10058">
                  <c:v>1E-4</c:v>
                </c:pt>
                <c:pt idx="10059">
                  <c:v>1E-4</c:v>
                </c:pt>
                <c:pt idx="10060">
                  <c:v>1E-4</c:v>
                </c:pt>
                <c:pt idx="10061">
                  <c:v>1E-4</c:v>
                </c:pt>
                <c:pt idx="10062">
                  <c:v>1E-4</c:v>
                </c:pt>
                <c:pt idx="10063">
                  <c:v>1E-4</c:v>
                </c:pt>
                <c:pt idx="10064">
                  <c:v>1E-4</c:v>
                </c:pt>
                <c:pt idx="10065">
                  <c:v>2.0001000000000002</c:v>
                </c:pt>
                <c:pt idx="10066">
                  <c:v>1E-4</c:v>
                </c:pt>
                <c:pt idx="10067">
                  <c:v>1.0001</c:v>
                </c:pt>
                <c:pt idx="10068">
                  <c:v>1.0001</c:v>
                </c:pt>
                <c:pt idx="10069">
                  <c:v>1E-4</c:v>
                </c:pt>
                <c:pt idx="10070">
                  <c:v>1.0001</c:v>
                </c:pt>
                <c:pt idx="10071">
                  <c:v>2.0001000000000002</c:v>
                </c:pt>
                <c:pt idx="10072">
                  <c:v>1.0001</c:v>
                </c:pt>
                <c:pt idx="10073">
                  <c:v>2.0001000000000002</c:v>
                </c:pt>
                <c:pt idx="10074">
                  <c:v>4.0000999999999998</c:v>
                </c:pt>
                <c:pt idx="10075">
                  <c:v>1.0001</c:v>
                </c:pt>
                <c:pt idx="10076">
                  <c:v>2.0001000000000002</c:v>
                </c:pt>
                <c:pt idx="10077">
                  <c:v>3.0001000000000002</c:v>
                </c:pt>
                <c:pt idx="10078">
                  <c:v>1E-4</c:v>
                </c:pt>
                <c:pt idx="10079">
                  <c:v>1.0001</c:v>
                </c:pt>
                <c:pt idx="10080">
                  <c:v>2.0001000000000002</c:v>
                </c:pt>
                <c:pt idx="10081">
                  <c:v>1E-4</c:v>
                </c:pt>
                <c:pt idx="10082">
                  <c:v>1E-4</c:v>
                </c:pt>
                <c:pt idx="10083">
                  <c:v>2.0001000000000002</c:v>
                </c:pt>
                <c:pt idx="10084">
                  <c:v>2.0001000000000002</c:v>
                </c:pt>
                <c:pt idx="10085">
                  <c:v>5.0000999999999998</c:v>
                </c:pt>
                <c:pt idx="10086">
                  <c:v>1E-4</c:v>
                </c:pt>
                <c:pt idx="10087">
                  <c:v>1E-4</c:v>
                </c:pt>
                <c:pt idx="10088">
                  <c:v>1E-4</c:v>
                </c:pt>
                <c:pt idx="10089">
                  <c:v>1E-4</c:v>
                </c:pt>
                <c:pt idx="10090">
                  <c:v>1E-4</c:v>
                </c:pt>
                <c:pt idx="10091">
                  <c:v>1E-4</c:v>
                </c:pt>
                <c:pt idx="10092">
                  <c:v>1E-4</c:v>
                </c:pt>
                <c:pt idx="10093">
                  <c:v>1.0001</c:v>
                </c:pt>
                <c:pt idx="10094">
                  <c:v>1E-4</c:v>
                </c:pt>
                <c:pt idx="10095">
                  <c:v>1E-4</c:v>
                </c:pt>
                <c:pt idx="10096">
                  <c:v>1E-4</c:v>
                </c:pt>
                <c:pt idx="10097">
                  <c:v>1E-4</c:v>
                </c:pt>
                <c:pt idx="10098">
                  <c:v>1E-4</c:v>
                </c:pt>
                <c:pt idx="10099">
                  <c:v>1E-4</c:v>
                </c:pt>
                <c:pt idx="10100">
                  <c:v>1.0001</c:v>
                </c:pt>
                <c:pt idx="10101">
                  <c:v>1E-4</c:v>
                </c:pt>
                <c:pt idx="10102">
                  <c:v>1E-4</c:v>
                </c:pt>
                <c:pt idx="10103">
                  <c:v>1E-4</c:v>
                </c:pt>
                <c:pt idx="10104">
                  <c:v>1E-4</c:v>
                </c:pt>
                <c:pt idx="10105">
                  <c:v>1E-4</c:v>
                </c:pt>
                <c:pt idx="10106">
                  <c:v>1.0001</c:v>
                </c:pt>
                <c:pt idx="10107">
                  <c:v>1.0001</c:v>
                </c:pt>
                <c:pt idx="10108">
                  <c:v>1E-4</c:v>
                </c:pt>
                <c:pt idx="10109">
                  <c:v>1E-4</c:v>
                </c:pt>
                <c:pt idx="10110">
                  <c:v>1E-4</c:v>
                </c:pt>
                <c:pt idx="10111">
                  <c:v>1E-4</c:v>
                </c:pt>
                <c:pt idx="10112">
                  <c:v>2.0001000000000002</c:v>
                </c:pt>
                <c:pt idx="10113">
                  <c:v>1.0001</c:v>
                </c:pt>
                <c:pt idx="10114">
                  <c:v>3.0001000000000002</c:v>
                </c:pt>
                <c:pt idx="10115">
                  <c:v>4.0000999999999998</c:v>
                </c:pt>
                <c:pt idx="10116">
                  <c:v>1E-4</c:v>
                </c:pt>
                <c:pt idx="10117">
                  <c:v>2.0001000000000002</c:v>
                </c:pt>
                <c:pt idx="10118">
                  <c:v>1.0001</c:v>
                </c:pt>
                <c:pt idx="10119">
                  <c:v>1E-4</c:v>
                </c:pt>
                <c:pt idx="10120">
                  <c:v>1.0001</c:v>
                </c:pt>
                <c:pt idx="10121">
                  <c:v>1E-4</c:v>
                </c:pt>
                <c:pt idx="10122">
                  <c:v>1E-4</c:v>
                </c:pt>
                <c:pt idx="10123">
                  <c:v>1.0001</c:v>
                </c:pt>
                <c:pt idx="10124">
                  <c:v>1E-4</c:v>
                </c:pt>
                <c:pt idx="10125">
                  <c:v>2.0001000000000002</c:v>
                </c:pt>
                <c:pt idx="10126">
                  <c:v>1E-4</c:v>
                </c:pt>
                <c:pt idx="10127">
                  <c:v>1E-4</c:v>
                </c:pt>
                <c:pt idx="10128">
                  <c:v>1E-4</c:v>
                </c:pt>
                <c:pt idx="10129">
                  <c:v>1E-4</c:v>
                </c:pt>
                <c:pt idx="10130">
                  <c:v>1E-4</c:v>
                </c:pt>
                <c:pt idx="10131">
                  <c:v>1E-4</c:v>
                </c:pt>
                <c:pt idx="10132">
                  <c:v>1E-4</c:v>
                </c:pt>
                <c:pt idx="10133">
                  <c:v>1E-4</c:v>
                </c:pt>
                <c:pt idx="10134">
                  <c:v>1.0001</c:v>
                </c:pt>
                <c:pt idx="10135">
                  <c:v>1E-4</c:v>
                </c:pt>
                <c:pt idx="10136">
                  <c:v>1.0001</c:v>
                </c:pt>
                <c:pt idx="10137">
                  <c:v>1.0001</c:v>
                </c:pt>
                <c:pt idx="10138">
                  <c:v>1E-4</c:v>
                </c:pt>
                <c:pt idx="10139">
                  <c:v>1E-4</c:v>
                </c:pt>
                <c:pt idx="10140">
                  <c:v>1E-4</c:v>
                </c:pt>
                <c:pt idx="10141">
                  <c:v>1E-4</c:v>
                </c:pt>
                <c:pt idx="10142">
                  <c:v>1.0001</c:v>
                </c:pt>
                <c:pt idx="10143">
                  <c:v>1.0001</c:v>
                </c:pt>
                <c:pt idx="10144">
                  <c:v>1E-4</c:v>
                </c:pt>
                <c:pt idx="10145">
                  <c:v>1.0001</c:v>
                </c:pt>
                <c:pt idx="10146">
                  <c:v>1.0001</c:v>
                </c:pt>
                <c:pt idx="10147">
                  <c:v>1E-4</c:v>
                </c:pt>
                <c:pt idx="10148">
                  <c:v>1E-4</c:v>
                </c:pt>
                <c:pt idx="10149">
                  <c:v>1E-4</c:v>
                </c:pt>
                <c:pt idx="10150">
                  <c:v>1.0001</c:v>
                </c:pt>
                <c:pt idx="10151">
                  <c:v>3.0001000000000002</c:v>
                </c:pt>
                <c:pt idx="10152">
                  <c:v>14.0001</c:v>
                </c:pt>
                <c:pt idx="10153">
                  <c:v>12.0001</c:v>
                </c:pt>
                <c:pt idx="10154">
                  <c:v>8.0000999999999998</c:v>
                </c:pt>
                <c:pt idx="10155">
                  <c:v>2.0001000000000002</c:v>
                </c:pt>
                <c:pt idx="10156">
                  <c:v>3.0001000000000002</c:v>
                </c:pt>
                <c:pt idx="10157">
                  <c:v>2.0001000000000002</c:v>
                </c:pt>
                <c:pt idx="10158">
                  <c:v>1.0001</c:v>
                </c:pt>
                <c:pt idx="10159">
                  <c:v>2.0001000000000002</c:v>
                </c:pt>
                <c:pt idx="10160">
                  <c:v>2.0001000000000002</c:v>
                </c:pt>
                <c:pt idx="10161">
                  <c:v>1.0001</c:v>
                </c:pt>
                <c:pt idx="10162">
                  <c:v>2.0001000000000002</c:v>
                </c:pt>
                <c:pt idx="10163">
                  <c:v>1E-4</c:v>
                </c:pt>
                <c:pt idx="10164">
                  <c:v>2.0001000000000002</c:v>
                </c:pt>
                <c:pt idx="10165">
                  <c:v>1.0001</c:v>
                </c:pt>
                <c:pt idx="10166">
                  <c:v>1E-4</c:v>
                </c:pt>
                <c:pt idx="10167">
                  <c:v>1E-4</c:v>
                </c:pt>
                <c:pt idx="10168">
                  <c:v>1E-4</c:v>
                </c:pt>
                <c:pt idx="10169">
                  <c:v>1E-4</c:v>
                </c:pt>
                <c:pt idx="10170">
                  <c:v>1E-4</c:v>
                </c:pt>
                <c:pt idx="10171">
                  <c:v>1E-4</c:v>
                </c:pt>
                <c:pt idx="10172">
                  <c:v>1.0001</c:v>
                </c:pt>
                <c:pt idx="10173">
                  <c:v>2.0001000000000002</c:v>
                </c:pt>
                <c:pt idx="10174">
                  <c:v>1E-4</c:v>
                </c:pt>
                <c:pt idx="10175">
                  <c:v>1.0001</c:v>
                </c:pt>
                <c:pt idx="10176">
                  <c:v>1E-4</c:v>
                </c:pt>
                <c:pt idx="10177">
                  <c:v>1E-4</c:v>
                </c:pt>
                <c:pt idx="10178">
                  <c:v>1E-4</c:v>
                </c:pt>
                <c:pt idx="10179">
                  <c:v>1E-4</c:v>
                </c:pt>
                <c:pt idx="10180">
                  <c:v>1E-4</c:v>
                </c:pt>
                <c:pt idx="10181">
                  <c:v>1.0001</c:v>
                </c:pt>
                <c:pt idx="10182">
                  <c:v>1.0001</c:v>
                </c:pt>
                <c:pt idx="10183">
                  <c:v>1E-4</c:v>
                </c:pt>
                <c:pt idx="10184">
                  <c:v>1.0001</c:v>
                </c:pt>
                <c:pt idx="10185">
                  <c:v>1E-4</c:v>
                </c:pt>
                <c:pt idx="10186">
                  <c:v>1.0001</c:v>
                </c:pt>
                <c:pt idx="10187">
                  <c:v>1E-4</c:v>
                </c:pt>
                <c:pt idx="10188">
                  <c:v>1E-4</c:v>
                </c:pt>
                <c:pt idx="10189">
                  <c:v>1.0001</c:v>
                </c:pt>
                <c:pt idx="10190">
                  <c:v>2.0001000000000002</c:v>
                </c:pt>
                <c:pt idx="10191">
                  <c:v>5.0000999999999998</c:v>
                </c:pt>
                <c:pt idx="10192">
                  <c:v>11.0001</c:v>
                </c:pt>
                <c:pt idx="10193">
                  <c:v>13.0001</c:v>
                </c:pt>
                <c:pt idx="10194">
                  <c:v>12.0001</c:v>
                </c:pt>
                <c:pt idx="10195">
                  <c:v>13.0001</c:v>
                </c:pt>
                <c:pt idx="10196">
                  <c:v>4.0000999999999998</c:v>
                </c:pt>
                <c:pt idx="10197">
                  <c:v>7.0000999999999998</c:v>
                </c:pt>
                <c:pt idx="10198">
                  <c:v>5.0000999999999998</c:v>
                </c:pt>
                <c:pt idx="10199">
                  <c:v>3.0001000000000002</c:v>
                </c:pt>
                <c:pt idx="10200">
                  <c:v>1.0001</c:v>
                </c:pt>
                <c:pt idx="10201">
                  <c:v>1.0001</c:v>
                </c:pt>
                <c:pt idx="10202">
                  <c:v>1E-4</c:v>
                </c:pt>
                <c:pt idx="10203">
                  <c:v>1.0001</c:v>
                </c:pt>
                <c:pt idx="10204">
                  <c:v>1E-4</c:v>
                </c:pt>
                <c:pt idx="10205">
                  <c:v>1E-4</c:v>
                </c:pt>
                <c:pt idx="10206">
                  <c:v>1E-4</c:v>
                </c:pt>
                <c:pt idx="10207">
                  <c:v>2.0001000000000002</c:v>
                </c:pt>
                <c:pt idx="10208">
                  <c:v>1E-4</c:v>
                </c:pt>
                <c:pt idx="10209">
                  <c:v>1E-4</c:v>
                </c:pt>
                <c:pt idx="10210">
                  <c:v>1.0001</c:v>
                </c:pt>
                <c:pt idx="10211">
                  <c:v>1E-4</c:v>
                </c:pt>
                <c:pt idx="10212">
                  <c:v>1E-4</c:v>
                </c:pt>
                <c:pt idx="10213">
                  <c:v>1E-4</c:v>
                </c:pt>
                <c:pt idx="10214">
                  <c:v>1.0001</c:v>
                </c:pt>
                <c:pt idx="10215">
                  <c:v>1E-4</c:v>
                </c:pt>
                <c:pt idx="10216">
                  <c:v>1E-4</c:v>
                </c:pt>
                <c:pt idx="10217">
                  <c:v>1E-4</c:v>
                </c:pt>
                <c:pt idx="10218">
                  <c:v>1E-4</c:v>
                </c:pt>
                <c:pt idx="10219">
                  <c:v>1E-4</c:v>
                </c:pt>
                <c:pt idx="10220">
                  <c:v>1E-4</c:v>
                </c:pt>
                <c:pt idx="10221">
                  <c:v>2.0001000000000002</c:v>
                </c:pt>
                <c:pt idx="10222">
                  <c:v>1E-4</c:v>
                </c:pt>
                <c:pt idx="10223">
                  <c:v>1E-4</c:v>
                </c:pt>
                <c:pt idx="10224">
                  <c:v>1E-4</c:v>
                </c:pt>
                <c:pt idx="10225">
                  <c:v>1E-4</c:v>
                </c:pt>
                <c:pt idx="10226">
                  <c:v>1.0001</c:v>
                </c:pt>
                <c:pt idx="10227">
                  <c:v>1E-4</c:v>
                </c:pt>
                <c:pt idx="10228">
                  <c:v>1.0001</c:v>
                </c:pt>
                <c:pt idx="10229">
                  <c:v>1.0001</c:v>
                </c:pt>
                <c:pt idx="10230">
                  <c:v>8.0000999999999998</c:v>
                </c:pt>
                <c:pt idx="10231">
                  <c:v>16.0001</c:v>
                </c:pt>
                <c:pt idx="10232">
                  <c:v>19.0001</c:v>
                </c:pt>
                <c:pt idx="10233">
                  <c:v>35.000100000000003</c:v>
                </c:pt>
                <c:pt idx="10234">
                  <c:v>20.0001</c:v>
                </c:pt>
                <c:pt idx="10235">
                  <c:v>7.0000999999999998</c:v>
                </c:pt>
                <c:pt idx="10236">
                  <c:v>10.0001</c:v>
                </c:pt>
                <c:pt idx="10237">
                  <c:v>4.0000999999999998</c:v>
                </c:pt>
                <c:pt idx="10238">
                  <c:v>1.0001</c:v>
                </c:pt>
                <c:pt idx="10239">
                  <c:v>1.0001</c:v>
                </c:pt>
                <c:pt idx="10240">
                  <c:v>1E-4</c:v>
                </c:pt>
                <c:pt idx="10241">
                  <c:v>1E-4</c:v>
                </c:pt>
                <c:pt idx="10242">
                  <c:v>1E-4</c:v>
                </c:pt>
                <c:pt idx="10243">
                  <c:v>1.0001</c:v>
                </c:pt>
                <c:pt idx="10244">
                  <c:v>1E-4</c:v>
                </c:pt>
                <c:pt idx="10245">
                  <c:v>1.0001</c:v>
                </c:pt>
                <c:pt idx="10246">
                  <c:v>1E-4</c:v>
                </c:pt>
                <c:pt idx="10247">
                  <c:v>1E-4</c:v>
                </c:pt>
                <c:pt idx="10248">
                  <c:v>1E-4</c:v>
                </c:pt>
                <c:pt idx="10249">
                  <c:v>1E-4</c:v>
                </c:pt>
                <c:pt idx="10250">
                  <c:v>2.0001000000000002</c:v>
                </c:pt>
                <c:pt idx="10251">
                  <c:v>1E-4</c:v>
                </c:pt>
                <c:pt idx="10252">
                  <c:v>1E-4</c:v>
                </c:pt>
                <c:pt idx="10253">
                  <c:v>1.0001</c:v>
                </c:pt>
                <c:pt idx="10254">
                  <c:v>1E-4</c:v>
                </c:pt>
                <c:pt idx="10255">
                  <c:v>1E-4</c:v>
                </c:pt>
                <c:pt idx="10256">
                  <c:v>1.0001</c:v>
                </c:pt>
                <c:pt idx="10257">
                  <c:v>1E-4</c:v>
                </c:pt>
                <c:pt idx="10258">
                  <c:v>1E-4</c:v>
                </c:pt>
                <c:pt idx="10259">
                  <c:v>1E-4</c:v>
                </c:pt>
                <c:pt idx="10260">
                  <c:v>1E-4</c:v>
                </c:pt>
                <c:pt idx="10261">
                  <c:v>1E-4</c:v>
                </c:pt>
                <c:pt idx="10262">
                  <c:v>1.0001</c:v>
                </c:pt>
                <c:pt idx="10263">
                  <c:v>1E-4</c:v>
                </c:pt>
                <c:pt idx="10264">
                  <c:v>1E-4</c:v>
                </c:pt>
                <c:pt idx="10265">
                  <c:v>1E-4</c:v>
                </c:pt>
                <c:pt idx="10266">
                  <c:v>1E-4</c:v>
                </c:pt>
                <c:pt idx="10267">
                  <c:v>1E-4</c:v>
                </c:pt>
                <c:pt idx="10268">
                  <c:v>1.0001</c:v>
                </c:pt>
                <c:pt idx="10269">
                  <c:v>2.0001000000000002</c:v>
                </c:pt>
                <c:pt idx="10270">
                  <c:v>6.0000999999999998</c:v>
                </c:pt>
                <c:pt idx="10271">
                  <c:v>7.0000999999999998</c:v>
                </c:pt>
                <c:pt idx="10272">
                  <c:v>13.0001</c:v>
                </c:pt>
                <c:pt idx="10273">
                  <c:v>10.0001</c:v>
                </c:pt>
                <c:pt idx="10274">
                  <c:v>9.0000999999999998</c:v>
                </c:pt>
                <c:pt idx="10275">
                  <c:v>3.0001000000000002</c:v>
                </c:pt>
                <c:pt idx="10276">
                  <c:v>3.0001000000000002</c:v>
                </c:pt>
                <c:pt idx="10277">
                  <c:v>5.0000999999999998</c:v>
                </c:pt>
                <c:pt idx="10278">
                  <c:v>6.0000999999999998</c:v>
                </c:pt>
                <c:pt idx="10279">
                  <c:v>2.0001000000000002</c:v>
                </c:pt>
                <c:pt idx="10280">
                  <c:v>1.0001</c:v>
                </c:pt>
                <c:pt idx="10281">
                  <c:v>1E-4</c:v>
                </c:pt>
                <c:pt idx="10282">
                  <c:v>1E-4</c:v>
                </c:pt>
                <c:pt idx="10283">
                  <c:v>1.0001</c:v>
                </c:pt>
                <c:pt idx="10284">
                  <c:v>1E-4</c:v>
                </c:pt>
                <c:pt idx="10285">
                  <c:v>1E-4</c:v>
                </c:pt>
                <c:pt idx="10286">
                  <c:v>1E-4</c:v>
                </c:pt>
                <c:pt idx="10287">
                  <c:v>1E-4</c:v>
                </c:pt>
                <c:pt idx="10288">
                  <c:v>1E-4</c:v>
                </c:pt>
                <c:pt idx="10289">
                  <c:v>1E-4</c:v>
                </c:pt>
                <c:pt idx="10290">
                  <c:v>1E-4</c:v>
                </c:pt>
                <c:pt idx="10291">
                  <c:v>1.0001</c:v>
                </c:pt>
                <c:pt idx="10292">
                  <c:v>1E-4</c:v>
                </c:pt>
                <c:pt idx="10293">
                  <c:v>1E-4</c:v>
                </c:pt>
                <c:pt idx="10294">
                  <c:v>1.0001</c:v>
                </c:pt>
                <c:pt idx="10295">
                  <c:v>1E-4</c:v>
                </c:pt>
                <c:pt idx="10296">
                  <c:v>1E-4</c:v>
                </c:pt>
                <c:pt idx="10297">
                  <c:v>1.0001</c:v>
                </c:pt>
                <c:pt idx="10298">
                  <c:v>1E-4</c:v>
                </c:pt>
                <c:pt idx="10299">
                  <c:v>1E-4</c:v>
                </c:pt>
                <c:pt idx="10300">
                  <c:v>2.0001000000000002</c:v>
                </c:pt>
                <c:pt idx="10301">
                  <c:v>1.0001</c:v>
                </c:pt>
                <c:pt idx="10302">
                  <c:v>1.0001</c:v>
                </c:pt>
                <c:pt idx="10303">
                  <c:v>1E-4</c:v>
                </c:pt>
                <c:pt idx="10304">
                  <c:v>1.0001</c:v>
                </c:pt>
                <c:pt idx="10305">
                  <c:v>1E-4</c:v>
                </c:pt>
                <c:pt idx="10306">
                  <c:v>1.0001</c:v>
                </c:pt>
                <c:pt idx="10307">
                  <c:v>2.0001000000000002</c:v>
                </c:pt>
                <c:pt idx="10308">
                  <c:v>4.0000999999999998</c:v>
                </c:pt>
                <c:pt idx="10309">
                  <c:v>13.0001</c:v>
                </c:pt>
                <c:pt idx="10310">
                  <c:v>33.000100000000003</c:v>
                </c:pt>
                <c:pt idx="10311">
                  <c:v>62.000100000000003</c:v>
                </c:pt>
                <c:pt idx="10312">
                  <c:v>47.000100000000003</c:v>
                </c:pt>
                <c:pt idx="10313">
                  <c:v>22.0001</c:v>
                </c:pt>
                <c:pt idx="10314">
                  <c:v>20.0001</c:v>
                </c:pt>
                <c:pt idx="10315">
                  <c:v>11.0001</c:v>
                </c:pt>
                <c:pt idx="10316">
                  <c:v>13.0001</c:v>
                </c:pt>
                <c:pt idx="10317">
                  <c:v>5.0000999999999998</c:v>
                </c:pt>
                <c:pt idx="10318">
                  <c:v>3.0001000000000002</c:v>
                </c:pt>
                <c:pt idx="10319">
                  <c:v>1.0001</c:v>
                </c:pt>
                <c:pt idx="10320">
                  <c:v>1E-4</c:v>
                </c:pt>
                <c:pt idx="10321">
                  <c:v>1.0001</c:v>
                </c:pt>
                <c:pt idx="10322">
                  <c:v>1.0001</c:v>
                </c:pt>
                <c:pt idx="10323">
                  <c:v>1.0001</c:v>
                </c:pt>
                <c:pt idx="10324">
                  <c:v>1E-4</c:v>
                </c:pt>
                <c:pt idx="10325">
                  <c:v>1E-4</c:v>
                </c:pt>
                <c:pt idx="10326">
                  <c:v>1E-4</c:v>
                </c:pt>
                <c:pt idx="10327">
                  <c:v>1.0001</c:v>
                </c:pt>
                <c:pt idx="10328">
                  <c:v>1.0001</c:v>
                </c:pt>
                <c:pt idx="10329">
                  <c:v>2.0001000000000002</c:v>
                </c:pt>
                <c:pt idx="10330">
                  <c:v>1E-4</c:v>
                </c:pt>
                <c:pt idx="10331">
                  <c:v>2.0001000000000002</c:v>
                </c:pt>
                <c:pt idx="10332">
                  <c:v>1E-4</c:v>
                </c:pt>
                <c:pt idx="10333">
                  <c:v>1.0001</c:v>
                </c:pt>
                <c:pt idx="10334">
                  <c:v>1E-4</c:v>
                </c:pt>
                <c:pt idx="10335">
                  <c:v>1E-4</c:v>
                </c:pt>
                <c:pt idx="10336">
                  <c:v>1.0001</c:v>
                </c:pt>
                <c:pt idx="10337">
                  <c:v>1.0001</c:v>
                </c:pt>
                <c:pt idx="10338">
                  <c:v>1E-4</c:v>
                </c:pt>
                <c:pt idx="10339">
                  <c:v>1.0001</c:v>
                </c:pt>
                <c:pt idx="10340">
                  <c:v>1.0001</c:v>
                </c:pt>
                <c:pt idx="10341">
                  <c:v>1E-4</c:v>
                </c:pt>
                <c:pt idx="10342">
                  <c:v>1E-4</c:v>
                </c:pt>
                <c:pt idx="10343">
                  <c:v>1.0001</c:v>
                </c:pt>
                <c:pt idx="10344">
                  <c:v>1.0001</c:v>
                </c:pt>
                <c:pt idx="10345">
                  <c:v>2.0001000000000002</c:v>
                </c:pt>
                <c:pt idx="10346">
                  <c:v>7.0000999999999998</c:v>
                </c:pt>
                <c:pt idx="10347">
                  <c:v>9.0000999999999998</c:v>
                </c:pt>
                <c:pt idx="10348">
                  <c:v>18.0001</c:v>
                </c:pt>
                <c:pt idx="10349">
                  <c:v>60.000100000000003</c:v>
                </c:pt>
                <c:pt idx="10350">
                  <c:v>136.0001</c:v>
                </c:pt>
                <c:pt idx="10351">
                  <c:v>105.0001</c:v>
                </c:pt>
                <c:pt idx="10352">
                  <c:v>64.000100000000003</c:v>
                </c:pt>
                <c:pt idx="10353">
                  <c:v>39.000100000000003</c:v>
                </c:pt>
                <c:pt idx="10354">
                  <c:v>10.0001</c:v>
                </c:pt>
                <c:pt idx="10355">
                  <c:v>11.0001</c:v>
                </c:pt>
                <c:pt idx="10356">
                  <c:v>6.0000999999999998</c:v>
                </c:pt>
                <c:pt idx="10357">
                  <c:v>3.0001000000000002</c:v>
                </c:pt>
                <c:pt idx="10358">
                  <c:v>1E-4</c:v>
                </c:pt>
                <c:pt idx="10359">
                  <c:v>2.0001000000000002</c:v>
                </c:pt>
                <c:pt idx="10360">
                  <c:v>3.0001000000000002</c:v>
                </c:pt>
                <c:pt idx="10361">
                  <c:v>4.0000999999999998</c:v>
                </c:pt>
                <c:pt idx="10362">
                  <c:v>1E-4</c:v>
                </c:pt>
                <c:pt idx="10363">
                  <c:v>1E-4</c:v>
                </c:pt>
                <c:pt idx="10364">
                  <c:v>1E-4</c:v>
                </c:pt>
                <c:pt idx="10365">
                  <c:v>1E-4</c:v>
                </c:pt>
                <c:pt idx="10366">
                  <c:v>1E-4</c:v>
                </c:pt>
                <c:pt idx="10367">
                  <c:v>1E-4</c:v>
                </c:pt>
                <c:pt idx="10368">
                  <c:v>1E-4</c:v>
                </c:pt>
                <c:pt idx="10369">
                  <c:v>1E-4</c:v>
                </c:pt>
                <c:pt idx="10370">
                  <c:v>1.0001</c:v>
                </c:pt>
                <c:pt idx="10371">
                  <c:v>1E-4</c:v>
                </c:pt>
                <c:pt idx="10372">
                  <c:v>1E-4</c:v>
                </c:pt>
                <c:pt idx="10373">
                  <c:v>1.0001</c:v>
                </c:pt>
                <c:pt idx="10374">
                  <c:v>1E-4</c:v>
                </c:pt>
                <c:pt idx="10375">
                  <c:v>1E-4</c:v>
                </c:pt>
                <c:pt idx="10376">
                  <c:v>1E-4</c:v>
                </c:pt>
                <c:pt idx="10377">
                  <c:v>1E-4</c:v>
                </c:pt>
                <c:pt idx="10378">
                  <c:v>1E-4</c:v>
                </c:pt>
                <c:pt idx="10379">
                  <c:v>1.0001</c:v>
                </c:pt>
                <c:pt idx="10380">
                  <c:v>1E-4</c:v>
                </c:pt>
                <c:pt idx="10381">
                  <c:v>1.0001</c:v>
                </c:pt>
                <c:pt idx="10382">
                  <c:v>1.0001</c:v>
                </c:pt>
                <c:pt idx="10383">
                  <c:v>1E-4</c:v>
                </c:pt>
                <c:pt idx="10384">
                  <c:v>1E-4</c:v>
                </c:pt>
                <c:pt idx="10385">
                  <c:v>3.0001000000000002</c:v>
                </c:pt>
                <c:pt idx="10386">
                  <c:v>5.0000999999999998</c:v>
                </c:pt>
                <c:pt idx="10387">
                  <c:v>33.000100000000003</c:v>
                </c:pt>
                <c:pt idx="10388">
                  <c:v>47.000100000000003</c:v>
                </c:pt>
                <c:pt idx="10389">
                  <c:v>89.000100000000003</c:v>
                </c:pt>
                <c:pt idx="10390">
                  <c:v>83.000100000000003</c:v>
                </c:pt>
                <c:pt idx="10391">
                  <c:v>33.000100000000003</c:v>
                </c:pt>
                <c:pt idx="10392">
                  <c:v>27.0001</c:v>
                </c:pt>
                <c:pt idx="10393">
                  <c:v>15.0001</c:v>
                </c:pt>
                <c:pt idx="10394">
                  <c:v>7.0000999999999998</c:v>
                </c:pt>
                <c:pt idx="10395">
                  <c:v>4.0000999999999998</c:v>
                </c:pt>
                <c:pt idx="10396">
                  <c:v>4.0000999999999998</c:v>
                </c:pt>
                <c:pt idx="10397">
                  <c:v>4.0000999999999998</c:v>
                </c:pt>
                <c:pt idx="10398">
                  <c:v>3.0001000000000002</c:v>
                </c:pt>
                <c:pt idx="10399">
                  <c:v>7.0000999999999998</c:v>
                </c:pt>
                <c:pt idx="10400">
                  <c:v>2.0001000000000002</c:v>
                </c:pt>
                <c:pt idx="10401">
                  <c:v>1.0001</c:v>
                </c:pt>
                <c:pt idx="10402">
                  <c:v>1.0001</c:v>
                </c:pt>
                <c:pt idx="10403">
                  <c:v>1E-4</c:v>
                </c:pt>
                <c:pt idx="10404">
                  <c:v>2.0001000000000002</c:v>
                </c:pt>
                <c:pt idx="10405">
                  <c:v>1E-4</c:v>
                </c:pt>
                <c:pt idx="10406">
                  <c:v>1E-4</c:v>
                </c:pt>
                <c:pt idx="10407">
                  <c:v>1.0001</c:v>
                </c:pt>
                <c:pt idx="10408">
                  <c:v>1E-4</c:v>
                </c:pt>
                <c:pt idx="10409">
                  <c:v>1.0001</c:v>
                </c:pt>
                <c:pt idx="10410">
                  <c:v>1E-4</c:v>
                </c:pt>
                <c:pt idx="10411">
                  <c:v>3.0001000000000002</c:v>
                </c:pt>
                <c:pt idx="10412">
                  <c:v>1.0001</c:v>
                </c:pt>
                <c:pt idx="10413">
                  <c:v>1E-4</c:v>
                </c:pt>
                <c:pt idx="10414">
                  <c:v>1E-4</c:v>
                </c:pt>
                <c:pt idx="10415">
                  <c:v>1E-4</c:v>
                </c:pt>
                <c:pt idx="10416">
                  <c:v>1E-4</c:v>
                </c:pt>
                <c:pt idx="10417">
                  <c:v>1E-4</c:v>
                </c:pt>
                <c:pt idx="10418">
                  <c:v>1E-4</c:v>
                </c:pt>
                <c:pt idx="10419">
                  <c:v>2.0001000000000002</c:v>
                </c:pt>
                <c:pt idx="10420">
                  <c:v>1E-4</c:v>
                </c:pt>
                <c:pt idx="10421">
                  <c:v>1E-4</c:v>
                </c:pt>
                <c:pt idx="10422">
                  <c:v>2.0001000000000002</c:v>
                </c:pt>
                <c:pt idx="10423">
                  <c:v>1.0001</c:v>
                </c:pt>
                <c:pt idx="10424">
                  <c:v>2.0001000000000002</c:v>
                </c:pt>
                <c:pt idx="10425">
                  <c:v>3.0001000000000002</c:v>
                </c:pt>
                <c:pt idx="10426">
                  <c:v>8.0000999999999998</c:v>
                </c:pt>
                <c:pt idx="10427">
                  <c:v>11.0001</c:v>
                </c:pt>
                <c:pt idx="10428">
                  <c:v>10.0001</c:v>
                </c:pt>
                <c:pt idx="10429">
                  <c:v>12.0001</c:v>
                </c:pt>
                <c:pt idx="10430">
                  <c:v>3.0001000000000002</c:v>
                </c:pt>
                <c:pt idx="10431">
                  <c:v>5.0000999999999998</c:v>
                </c:pt>
                <c:pt idx="10432">
                  <c:v>1.0001</c:v>
                </c:pt>
                <c:pt idx="10433">
                  <c:v>4.0000999999999998</c:v>
                </c:pt>
                <c:pt idx="10434">
                  <c:v>1.0001</c:v>
                </c:pt>
                <c:pt idx="10435">
                  <c:v>3.0001000000000002</c:v>
                </c:pt>
                <c:pt idx="10436">
                  <c:v>1E-4</c:v>
                </c:pt>
                <c:pt idx="10437">
                  <c:v>1E-4</c:v>
                </c:pt>
                <c:pt idx="10438">
                  <c:v>4.0000999999999998</c:v>
                </c:pt>
                <c:pt idx="10439">
                  <c:v>1E-4</c:v>
                </c:pt>
                <c:pt idx="10440">
                  <c:v>1E-4</c:v>
                </c:pt>
                <c:pt idx="10441">
                  <c:v>1E-4</c:v>
                </c:pt>
                <c:pt idx="10442">
                  <c:v>1E-4</c:v>
                </c:pt>
                <c:pt idx="10443">
                  <c:v>1E-4</c:v>
                </c:pt>
                <c:pt idx="10444">
                  <c:v>1E-4</c:v>
                </c:pt>
                <c:pt idx="10445">
                  <c:v>1.0001</c:v>
                </c:pt>
                <c:pt idx="10446">
                  <c:v>1E-4</c:v>
                </c:pt>
                <c:pt idx="10447">
                  <c:v>1.0001</c:v>
                </c:pt>
                <c:pt idx="10448">
                  <c:v>1E-4</c:v>
                </c:pt>
                <c:pt idx="10449">
                  <c:v>1E-4</c:v>
                </c:pt>
                <c:pt idx="10450">
                  <c:v>1.0001</c:v>
                </c:pt>
                <c:pt idx="10451">
                  <c:v>1.0001</c:v>
                </c:pt>
                <c:pt idx="10452">
                  <c:v>1E-4</c:v>
                </c:pt>
                <c:pt idx="10453">
                  <c:v>1.0001</c:v>
                </c:pt>
                <c:pt idx="10454">
                  <c:v>1E-4</c:v>
                </c:pt>
                <c:pt idx="10455">
                  <c:v>1E-4</c:v>
                </c:pt>
                <c:pt idx="10456">
                  <c:v>1.0001</c:v>
                </c:pt>
                <c:pt idx="10457">
                  <c:v>1E-4</c:v>
                </c:pt>
                <c:pt idx="10458">
                  <c:v>1E-4</c:v>
                </c:pt>
                <c:pt idx="10459">
                  <c:v>1E-4</c:v>
                </c:pt>
                <c:pt idx="10460">
                  <c:v>1.0001</c:v>
                </c:pt>
                <c:pt idx="10461">
                  <c:v>1.0001</c:v>
                </c:pt>
                <c:pt idx="10462">
                  <c:v>1E-4</c:v>
                </c:pt>
                <c:pt idx="10463">
                  <c:v>3.0001000000000002</c:v>
                </c:pt>
                <c:pt idx="10464">
                  <c:v>12.0001</c:v>
                </c:pt>
                <c:pt idx="10465">
                  <c:v>18.0001</c:v>
                </c:pt>
                <c:pt idx="10466">
                  <c:v>11.0001</c:v>
                </c:pt>
                <c:pt idx="10467">
                  <c:v>9.0000999999999998</c:v>
                </c:pt>
                <c:pt idx="10468">
                  <c:v>2.0001000000000002</c:v>
                </c:pt>
                <c:pt idx="10469">
                  <c:v>2.0001000000000002</c:v>
                </c:pt>
                <c:pt idx="10470">
                  <c:v>6.0000999999999998</c:v>
                </c:pt>
                <c:pt idx="10471">
                  <c:v>2.0001000000000002</c:v>
                </c:pt>
                <c:pt idx="10472">
                  <c:v>1.0001</c:v>
                </c:pt>
                <c:pt idx="10473">
                  <c:v>1.0001</c:v>
                </c:pt>
                <c:pt idx="10474">
                  <c:v>1E-4</c:v>
                </c:pt>
                <c:pt idx="10475">
                  <c:v>1.0001</c:v>
                </c:pt>
                <c:pt idx="10476">
                  <c:v>2.0001000000000002</c:v>
                </c:pt>
                <c:pt idx="10477">
                  <c:v>1.0001</c:v>
                </c:pt>
                <c:pt idx="10478">
                  <c:v>1E-4</c:v>
                </c:pt>
                <c:pt idx="10479">
                  <c:v>1E-4</c:v>
                </c:pt>
                <c:pt idx="10480">
                  <c:v>1E-4</c:v>
                </c:pt>
                <c:pt idx="10481">
                  <c:v>1.0001</c:v>
                </c:pt>
                <c:pt idx="10482">
                  <c:v>1.0001</c:v>
                </c:pt>
                <c:pt idx="10483">
                  <c:v>1E-4</c:v>
                </c:pt>
                <c:pt idx="10484">
                  <c:v>1.0001</c:v>
                </c:pt>
                <c:pt idx="10485">
                  <c:v>1.0001</c:v>
                </c:pt>
                <c:pt idx="10486">
                  <c:v>1E-4</c:v>
                </c:pt>
                <c:pt idx="10487">
                  <c:v>1.0001</c:v>
                </c:pt>
                <c:pt idx="10488">
                  <c:v>1E-4</c:v>
                </c:pt>
                <c:pt idx="10489">
                  <c:v>1E-4</c:v>
                </c:pt>
                <c:pt idx="10490">
                  <c:v>1E-4</c:v>
                </c:pt>
                <c:pt idx="10491">
                  <c:v>1E-4</c:v>
                </c:pt>
                <c:pt idx="10492">
                  <c:v>1E-4</c:v>
                </c:pt>
                <c:pt idx="10493">
                  <c:v>1E-4</c:v>
                </c:pt>
                <c:pt idx="10494">
                  <c:v>1.0001</c:v>
                </c:pt>
                <c:pt idx="10495">
                  <c:v>1E-4</c:v>
                </c:pt>
                <c:pt idx="10496">
                  <c:v>1E-4</c:v>
                </c:pt>
                <c:pt idx="10497">
                  <c:v>1E-4</c:v>
                </c:pt>
                <c:pt idx="10498">
                  <c:v>1E-4</c:v>
                </c:pt>
                <c:pt idx="10499">
                  <c:v>1E-4</c:v>
                </c:pt>
                <c:pt idx="10500">
                  <c:v>1E-4</c:v>
                </c:pt>
                <c:pt idx="10501">
                  <c:v>1E-4</c:v>
                </c:pt>
                <c:pt idx="10502">
                  <c:v>1.0001</c:v>
                </c:pt>
                <c:pt idx="10503">
                  <c:v>2.0001000000000002</c:v>
                </c:pt>
                <c:pt idx="10504">
                  <c:v>2.0001000000000002</c:v>
                </c:pt>
                <c:pt idx="10505">
                  <c:v>1.0001</c:v>
                </c:pt>
                <c:pt idx="10506">
                  <c:v>3.0001000000000002</c:v>
                </c:pt>
                <c:pt idx="10507">
                  <c:v>1.0001</c:v>
                </c:pt>
                <c:pt idx="10508">
                  <c:v>1E-4</c:v>
                </c:pt>
                <c:pt idx="10509">
                  <c:v>1.0001</c:v>
                </c:pt>
                <c:pt idx="10510">
                  <c:v>2.0001000000000002</c:v>
                </c:pt>
                <c:pt idx="10511">
                  <c:v>1E-4</c:v>
                </c:pt>
                <c:pt idx="10512">
                  <c:v>1E-4</c:v>
                </c:pt>
                <c:pt idx="10513">
                  <c:v>1.0001</c:v>
                </c:pt>
                <c:pt idx="10514">
                  <c:v>1E-4</c:v>
                </c:pt>
                <c:pt idx="10515">
                  <c:v>1E-4</c:v>
                </c:pt>
                <c:pt idx="10516">
                  <c:v>1E-4</c:v>
                </c:pt>
                <c:pt idx="10517">
                  <c:v>1E-4</c:v>
                </c:pt>
                <c:pt idx="10518">
                  <c:v>1E-4</c:v>
                </c:pt>
                <c:pt idx="10519">
                  <c:v>1E-4</c:v>
                </c:pt>
                <c:pt idx="10520">
                  <c:v>1E-4</c:v>
                </c:pt>
                <c:pt idx="10521">
                  <c:v>1E-4</c:v>
                </c:pt>
                <c:pt idx="10522">
                  <c:v>1.0001</c:v>
                </c:pt>
                <c:pt idx="10523">
                  <c:v>1E-4</c:v>
                </c:pt>
                <c:pt idx="10524">
                  <c:v>1E-4</c:v>
                </c:pt>
                <c:pt idx="10525">
                  <c:v>1E-4</c:v>
                </c:pt>
                <c:pt idx="10526">
                  <c:v>1E-4</c:v>
                </c:pt>
                <c:pt idx="10527">
                  <c:v>1E-4</c:v>
                </c:pt>
                <c:pt idx="10528">
                  <c:v>1E-4</c:v>
                </c:pt>
                <c:pt idx="10529">
                  <c:v>1E-4</c:v>
                </c:pt>
                <c:pt idx="10530">
                  <c:v>1E-4</c:v>
                </c:pt>
                <c:pt idx="10531">
                  <c:v>1.0001</c:v>
                </c:pt>
                <c:pt idx="10532">
                  <c:v>1.0001</c:v>
                </c:pt>
                <c:pt idx="10533">
                  <c:v>1E-4</c:v>
                </c:pt>
                <c:pt idx="10534">
                  <c:v>1.0001</c:v>
                </c:pt>
                <c:pt idx="10535">
                  <c:v>1E-4</c:v>
                </c:pt>
                <c:pt idx="10536">
                  <c:v>1E-4</c:v>
                </c:pt>
                <c:pt idx="10537">
                  <c:v>2.0001000000000002</c:v>
                </c:pt>
                <c:pt idx="10538">
                  <c:v>1E-4</c:v>
                </c:pt>
                <c:pt idx="10539">
                  <c:v>1E-4</c:v>
                </c:pt>
                <c:pt idx="10540">
                  <c:v>2.0001000000000002</c:v>
                </c:pt>
                <c:pt idx="10541">
                  <c:v>4.0000999999999998</c:v>
                </c:pt>
                <c:pt idx="10542">
                  <c:v>13.0001</c:v>
                </c:pt>
                <c:pt idx="10543">
                  <c:v>13.0001</c:v>
                </c:pt>
                <c:pt idx="10544">
                  <c:v>8.0000999999999998</c:v>
                </c:pt>
                <c:pt idx="10545">
                  <c:v>8.0000999999999998</c:v>
                </c:pt>
                <c:pt idx="10546">
                  <c:v>1.0001</c:v>
                </c:pt>
                <c:pt idx="10547">
                  <c:v>4.0000999999999998</c:v>
                </c:pt>
                <c:pt idx="10548">
                  <c:v>4.0000999999999998</c:v>
                </c:pt>
                <c:pt idx="10549">
                  <c:v>1.0001</c:v>
                </c:pt>
                <c:pt idx="10550">
                  <c:v>1E-4</c:v>
                </c:pt>
                <c:pt idx="10551">
                  <c:v>2.0001000000000002</c:v>
                </c:pt>
                <c:pt idx="10552">
                  <c:v>1E-4</c:v>
                </c:pt>
                <c:pt idx="10553">
                  <c:v>2.0001000000000002</c:v>
                </c:pt>
                <c:pt idx="10554">
                  <c:v>1E-4</c:v>
                </c:pt>
                <c:pt idx="10555">
                  <c:v>1E-4</c:v>
                </c:pt>
                <c:pt idx="10556">
                  <c:v>1E-4</c:v>
                </c:pt>
                <c:pt idx="10557">
                  <c:v>1.0001</c:v>
                </c:pt>
                <c:pt idx="10558">
                  <c:v>1.0001</c:v>
                </c:pt>
                <c:pt idx="10559">
                  <c:v>1E-4</c:v>
                </c:pt>
                <c:pt idx="10560">
                  <c:v>1E-4</c:v>
                </c:pt>
                <c:pt idx="10561">
                  <c:v>1E-4</c:v>
                </c:pt>
                <c:pt idx="10562">
                  <c:v>1E-4</c:v>
                </c:pt>
                <c:pt idx="10563">
                  <c:v>1.0001</c:v>
                </c:pt>
                <c:pt idx="10564">
                  <c:v>2.0001000000000002</c:v>
                </c:pt>
                <c:pt idx="10565">
                  <c:v>1E-4</c:v>
                </c:pt>
                <c:pt idx="10566">
                  <c:v>1E-4</c:v>
                </c:pt>
                <c:pt idx="10567">
                  <c:v>1E-4</c:v>
                </c:pt>
                <c:pt idx="10568">
                  <c:v>1.0001</c:v>
                </c:pt>
                <c:pt idx="10569">
                  <c:v>1E-4</c:v>
                </c:pt>
                <c:pt idx="10570">
                  <c:v>1E-4</c:v>
                </c:pt>
                <c:pt idx="10571">
                  <c:v>1E-4</c:v>
                </c:pt>
                <c:pt idx="10572">
                  <c:v>1E-4</c:v>
                </c:pt>
                <c:pt idx="10573">
                  <c:v>2.0001000000000002</c:v>
                </c:pt>
                <c:pt idx="10574">
                  <c:v>1E-4</c:v>
                </c:pt>
                <c:pt idx="10575">
                  <c:v>1E-4</c:v>
                </c:pt>
                <c:pt idx="10576">
                  <c:v>1E-4</c:v>
                </c:pt>
                <c:pt idx="10577">
                  <c:v>1.0001</c:v>
                </c:pt>
                <c:pt idx="10578">
                  <c:v>1.0001</c:v>
                </c:pt>
                <c:pt idx="10579">
                  <c:v>1.0001</c:v>
                </c:pt>
                <c:pt idx="10580">
                  <c:v>1.0001</c:v>
                </c:pt>
                <c:pt idx="10581">
                  <c:v>2.0001000000000002</c:v>
                </c:pt>
                <c:pt idx="10582">
                  <c:v>1E-4</c:v>
                </c:pt>
                <c:pt idx="10583">
                  <c:v>1.0001</c:v>
                </c:pt>
                <c:pt idx="10584">
                  <c:v>1.0001</c:v>
                </c:pt>
                <c:pt idx="10585">
                  <c:v>2.0001000000000002</c:v>
                </c:pt>
                <c:pt idx="10586">
                  <c:v>1E-4</c:v>
                </c:pt>
                <c:pt idx="10587">
                  <c:v>1.0001</c:v>
                </c:pt>
                <c:pt idx="10588">
                  <c:v>1.0001</c:v>
                </c:pt>
                <c:pt idx="10589">
                  <c:v>1E-4</c:v>
                </c:pt>
                <c:pt idx="10590">
                  <c:v>1E-4</c:v>
                </c:pt>
                <c:pt idx="10591">
                  <c:v>1.0001</c:v>
                </c:pt>
                <c:pt idx="10592">
                  <c:v>1E-4</c:v>
                </c:pt>
                <c:pt idx="10593">
                  <c:v>1E-4</c:v>
                </c:pt>
                <c:pt idx="10594">
                  <c:v>1E-4</c:v>
                </c:pt>
                <c:pt idx="10595">
                  <c:v>1E-4</c:v>
                </c:pt>
                <c:pt idx="10596">
                  <c:v>1E-4</c:v>
                </c:pt>
                <c:pt idx="10597">
                  <c:v>1E-4</c:v>
                </c:pt>
                <c:pt idx="10598">
                  <c:v>1E-4</c:v>
                </c:pt>
                <c:pt idx="10599">
                  <c:v>1.0001</c:v>
                </c:pt>
                <c:pt idx="10600">
                  <c:v>1E-4</c:v>
                </c:pt>
                <c:pt idx="10601">
                  <c:v>1E-4</c:v>
                </c:pt>
                <c:pt idx="10602">
                  <c:v>1E-4</c:v>
                </c:pt>
                <c:pt idx="10603">
                  <c:v>1E-4</c:v>
                </c:pt>
                <c:pt idx="10604">
                  <c:v>1E-4</c:v>
                </c:pt>
                <c:pt idx="10605">
                  <c:v>1E-4</c:v>
                </c:pt>
                <c:pt idx="10606">
                  <c:v>1.0001</c:v>
                </c:pt>
                <c:pt idx="10607">
                  <c:v>1E-4</c:v>
                </c:pt>
                <c:pt idx="10608">
                  <c:v>1E-4</c:v>
                </c:pt>
                <c:pt idx="10609">
                  <c:v>1E-4</c:v>
                </c:pt>
                <c:pt idx="10610">
                  <c:v>2.0001000000000002</c:v>
                </c:pt>
                <c:pt idx="10611">
                  <c:v>1E-4</c:v>
                </c:pt>
                <c:pt idx="10612">
                  <c:v>1E-4</c:v>
                </c:pt>
                <c:pt idx="10613">
                  <c:v>1.0001</c:v>
                </c:pt>
                <c:pt idx="10614">
                  <c:v>1E-4</c:v>
                </c:pt>
                <c:pt idx="10615">
                  <c:v>2.0001000000000002</c:v>
                </c:pt>
                <c:pt idx="10616">
                  <c:v>1.0001</c:v>
                </c:pt>
                <c:pt idx="10617">
                  <c:v>2.0001000000000002</c:v>
                </c:pt>
                <c:pt idx="10618">
                  <c:v>3.0001000000000002</c:v>
                </c:pt>
                <c:pt idx="10619">
                  <c:v>7.0000999999999998</c:v>
                </c:pt>
                <c:pt idx="10620">
                  <c:v>3.0001000000000002</c:v>
                </c:pt>
                <c:pt idx="10621">
                  <c:v>5.0000999999999998</c:v>
                </c:pt>
                <c:pt idx="10622">
                  <c:v>1.0001</c:v>
                </c:pt>
                <c:pt idx="10623">
                  <c:v>1E-4</c:v>
                </c:pt>
                <c:pt idx="10624">
                  <c:v>1.0001</c:v>
                </c:pt>
                <c:pt idx="10625">
                  <c:v>2.0001000000000002</c:v>
                </c:pt>
                <c:pt idx="10626">
                  <c:v>1.0001</c:v>
                </c:pt>
                <c:pt idx="10627">
                  <c:v>1.0001</c:v>
                </c:pt>
                <c:pt idx="10628">
                  <c:v>1.0001</c:v>
                </c:pt>
                <c:pt idx="10629">
                  <c:v>1E-4</c:v>
                </c:pt>
                <c:pt idx="10630">
                  <c:v>1E-4</c:v>
                </c:pt>
                <c:pt idx="10631">
                  <c:v>1E-4</c:v>
                </c:pt>
                <c:pt idx="10632">
                  <c:v>1E-4</c:v>
                </c:pt>
                <c:pt idx="10633">
                  <c:v>1E-4</c:v>
                </c:pt>
                <c:pt idx="10634">
                  <c:v>1.0001</c:v>
                </c:pt>
                <c:pt idx="10635">
                  <c:v>1E-4</c:v>
                </c:pt>
                <c:pt idx="10636">
                  <c:v>1E-4</c:v>
                </c:pt>
                <c:pt idx="10637">
                  <c:v>1E-4</c:v>
                </c:pt>
                <c:pt idx="10638">
                  <c:v>1E-4</c:v>
                </c:pt>
                <c:pt idx="10639">
                  <c:v>1E-4</c:v>
                </c:pt>
                <c:pt idx="10640">
                  <c:v>1.0001</c:v>
                </c:pt>
                <c:pt idx="10641">
                  <c:v>1E-4</c:v>
                </c:pt>
                <c:pt idx="10642">
                  <c:v>1E-4</c:v>
                </c:pt>
                <c:pt idx="10643">
                  <c:v>1.0001</c:v>
                </c:pt>
                <c:pt idx="10644">
                  <c:v>1E-4</c:v>
                </c:pt>
                <c:pt idx="10645">
                  <c:v>1E-4</c:v>
                </c:pt>
                <c:pt idx="10646">
                  <c:v>1E-4</c:v>
                </c:pt>
                <c:pt idx="10647">
                  <c:v>1E-4</c:v>
                </c:pt>
                <c:pt idx="10648">
                  <c:v>1E-4</c:v>
                </c:pt>
                <c:pt idx="10649">
                  <c:v>1.0001</c:v>
                </c:pt>
                <c:pt idx="10650">
                  <c:v>1E-4</c:v>
                </c:pt>
                <c:pt idx="10651">
                  <c:v>1E-4</c:v>
                </c:pt>
                <c:pt idx="10652">
                  <c:v>1E-4</c:v>
                </c:pt>
                <c:pt idx="10653">
                  <c:v>1.0001</c:v>
                </c:pt>
                <c:pt idx="10654">
                  <c:v>1E-4</c:v>
                </c:pt>
                <c:pt idx="10655">
                  <c:v>1E-4</c:v>
                </c:pt>
                <c:pt idx="10656">
                  <c:v>4.0000999999999998</c:v>
                </c:pt>
                <c:pt idx="10657">
                  <c:v>6.0000999999999998</c:v>
                </c:pt>
                <c:pt idx="10658">
                  <c:v>4.0000999999999998</c:v>
                </c:pt>
                <c:pt idx="10659">
                  <c:v>1.0001</c:v>
                </c:pt>
                <c:pt idx="10660">
                  <c:v>2.0001000000000002</c:v>
                </c:pt>
                <c:pt idx="10661">
                  <c:v>1.0001</c:v>
                </c:pt>
                <c:pt idx="10662">
                  <c:v>1.0001</c:v>
                </c:pt>
                <c:pt idx="10663">
                  <c:v>6.0000999999999998</c:v>
                </c:pt>
                <c:pt idx="10664">
                  <c:v>2.0001000000000002</c:v>
                </c:pt>
                <c:pt idx="10665">
                  <c:v>1E-4</c:v>
                </c:pt>
                <c:pt idx="10666">
                  <c:v>2.0001000000000002</c:v>
                </c:pt>
                <c:pt idx="10667">
                  <c:v>1.0001</c:v>
                </c:pt>
                <c:pt idx="10668">
                  <c:v>1E-4</c:v>
                </c:pt>
                <c:pt idx="10669">
                  <c:v>1E-4</c:v>
                </c:pt>
                <c:pt idx="10670">
                  <c:v>1E-4</c:v>
                </c:pt>
                <c:pt idx="10671">
                  <c:v>1E-4</c:v>
                </c:pt>
                <c:pt idx="10672">
                  <c:v>1E-4</c:v>
                </c:pt>
                <c:pt idx="10673">
                  <c:v>1E-4</c:v>
                </c:pt>
                <c:pt idx="10674">
                  <c:v>1E-4</c:v>
                </c:pt>
                <c:pt idx="10675">
                  <c:v>1E-4</c:v>
                </c:pt>
                <c:pt idx="10676">
                  <c:v>1E-4</c:v>
                </c:pt>
                <c:pt idx="10677">
                  <c:v>1E-4</c:v>
                </c:pt>
                <c:pt idx="10678">
                  <c:v>1E-4</c:v>
                </c:pt>
                <c:pt idx="10679">
                  <c:v>1E-4</c:v>
                </c:pt>
                <c:pt idx="10680">
                  <c:v>3.0001000000000002</c:v>
                </c:pt>
                <c:pt idx="10681">
                  <c:v>1E-4</c:v>
                </c:pt>
                <c:pt idx="10682">
                  <c:v>2.0001000000000002</c:v>
                </c:pt>
                <c:pt idx="10683">
                  <c:v>1E-4</c:v>
                </c:pt>
                <c:pt idx="10684">
                  <c:v>1E-4</c:v>
                </c:pt>
                <c:pt idx="10685">
                  <c:v>2.0001000000000002</c:v>
                </c:pt>
                <c:pt idx="10686">
                  <c:v>1E-4</c:v>
                </c:pt>
                <c:pt idx="10687">
                  <c:v>1E-4</c:v>
                </c:pt>
                <c:pt idx="10688">
                  <c:v>1E-4</c:v>
                </c:pt>
                <c:pt idx="10689">
                  <c:v>1E-4</c:v>
                </c:pt>
                <c:pt idx="10690">
                  <c:v>1E-4</c:v>
                </c:pt>
                <c:pt idx="10691">
                  <c:v>1.0001</c:v>
                </c:pt>
                <c:pt idx="10692">
                  <c:v>5.0000999999999998</c:v>
                </c:pt>
                <c:pt idx="10693">
                  <c:v>9.0000999999999998</c:v>
                </c:pt>
                <c:pt idx="10694">
                  <c:v>28.0001</c:v>
                </c:pt>
                <c:pt idx="10695">
                  <c:v>21.0001</c:v>
                </c:pt>
                <c:pt idx="10696">
                  <c:v>13.0001</c:v>
                </c:pt>
                <c:pt idx="10697">
                  <c:v>8.0000999999999998</c:v>
                </c:pt>
                <c:pt idx="10698">
                  <c:v>7.0000999999999998</c:v>
                </c:pt>
                <c:pt idx="10699">
                  <c:v>2.0001000000000002</c:v>
                </c:pt>
                <c:pt idx="10700">
                  <c:v>3.0001000000000002</c:v>
                </c:pt>
                <c:pt idx="10701">
                  <c:v>7.0000999999999998</c:v>
                </c:pt>
                <c:pt idx="10702">
                  <c:v>3.0001000000000002</c:v>
                </c:pt>
                <c:pt idx="10703">
                  <c:v>3.0001000000000002</c:v>
                </c:pt>
                <c:pt idx="10704">
                  <c:v>2.0001000000000002</c:v>
                </c:pt>
                <c:pt idx="10705">
                  <c:v>2.0001000000000002</c:v>
                </c:pt>
                <c:pt idx="10706">
                  <c:v>2.0001000000000002</c:v>
                </c:pt>
                <c:pt idx="10707">
                  <c:v>1.0001</c:v>
                </c:pt>
                <c:pt idx="10708">
                  <c:v>1E-4</c:v>
                </c:pt>
                <c:pt idx="10709">
                  <c:v>1E-4</c:v>
                </c:pt>
                <c:pt idx="10710">
                  <c:v>1E-4</c:v>
                </c:pt>
                <c:pt idx="10711">
                  <c:v>1E-4</c:v>
                </c:pt>
                <c:pt idx="10712">
                  <c:v>1.0001</c:v>
                </c:pt>
                <c:pt idx="10713">
                  <c:v>1.0001</c:v>
                </c:pt>
                <c:pt idx="10714">
                  <c:v>1E-4</c:v>
                </c:pt>
                <c:pt idx="10715">
                  <c:v>1E-4</c:v>
                </c:pt>
                <c:pt idx="10716">
                  <c:v>1.0001</c:v>
                </c:pt>
                <c:pt idx="10717">
                  <c:v>1.0001</c:v>
                </c:pt>
                <c:pt idx="10718">
                  <c:v>1E-4</c:v>
                </c:pt>
                <c:pt idx="10719">
                  <c:v>1E-4</c:v>
                </c:pt>
                <c:pt idx="10720">
                  <c:v>1E-4</c:v>
                </c:pt>
                <c:pt idx="10721">
                  <c:v>1E-4</c:v>
                </c:pt>
                <c:pt idx="10722">
                  <c:v>1E-4</c:v>
                </c:pt>
                <c:pt idx="10723">
                  <c:v>1.0001</c:v>
                </c:pt>
                <c:pt idx="10724">
                  <c:v>1E-4</c:v>
                </c:pt>
                <c:pt idx="10725">
                  <c:v>1.0001</c:v>
                </c:pt>
                <c:pt idx="10726">
                  <c:v>1E-4</c:v>
                </c:pt>
                <c:pt idx="10727">
                  <c:v>1E-4</c:v>
                </c:pt>
                <c:pt idx="10728">
                  <c:v>1E-4</c:v>
                </c:pt>
                <c:pt idx="10729">
                  <c:v>1.0001</c:v>
                </c:pt>
                <c:pt idx="10730">
                  <c:v>1.0001</c:v>
                </c:pt>
                <c:pt idx="10731">
                  <c:v>5.0000999999999998</c:v>
                </c:pt>
                <c:pt idx="10732">
                  <c:v>3.0001000000000002</c:v>
                </c:pt>
                <c:pt idx="10733">
                  <c:v>3.0001000000000002</c:v>
                </c:pt>
                <c:pt idx="10734">
                  <c:v>2.0001000000000002</c:v>
                </c:pt>
                <c:pt idx="10735">
                  <c:v>3.0001000000000002</c:v>
                </c:pt>
                <c:pt idx="10736">
                  <c:v>1.0001</c:v>
                </c:pt>
                <c:pt idx="10737">
                  <c:v>2.0001000000000002</c:v>
                </c:pt>
                <c:pt idx="10738">
                  <c:v>1E-4</c:v>
                </c:pt>
                <c:pt idx="10739">
                  <c:v>1.0001</c:v>
                </c:pt>
                <c:pt idx="10740">
                  <c:v>1.0001</c:v>
                </c:pt>
                <c:pt idx="10741">
                  <c:v>1.0001</c:v>
                </c:pt>
                <c:pt idx="10742">
                  <c:v>1.0001</c:v>
                </c:pt>
                <c:pt idx="10743">
                  <c:v>2.0001000000000002</c:v>
                </c:pt>
                <c:pt idx="10744">
                  <c:v>1E-4</c:v>
                </c:pt>
                <c:pt idx="10745">
                  <c:v>1E-4</c:v>
                </c:pt>
                <c:pt idx="10746">
                  <c:v>1.0001</c:v>
                </c:pt>
                <c:pt idx="10747">
                  <c:v>1.0001</c:v>
                </c:pt>
                <c:pt idx="10748">
                  <c:v>1E-4</c:v>
                </c:pt>
                <c:pt idx="10749">
                  <c:v>1E-4</c:v>
                </c:pt>
                <c:pt idx="10750">
                  <c:v>1.0001</c:v>
                </c:pt>
                <c:pt idx="10751">
                  <c:v>1E-4</c:v>
                </c:pt>
                <c:pt idx="10752">
                  <c:v>1E-4</c:v>
                </c:pt>
                <c:pt idx="10753">
                  <c:v>1.0001</c:v>
                </c:pt>
                <c:pt idx="10754">
                  <c:v>1E-4</c:v>
                </c:pt>
                <c:pt idx="10755">
                  <c:v>1E-4</c:v>
                </c:pt>
                <c:pt idx="10756">
                  <c:v>1.0001</c:v>
                </c:pt>
                <c:pt idx="10757">
                  <c:v>1E-4</c:v>
                </c:pt>
                <c:pt idx="10758">
                  <c:v>1E-4</c:v>
                </c:pt>
                <c:pt idx="10759">
                  <c:v>1E-4</c:v>
                </c:pt>
                <c:pt idx="10760">
                  <c:v>1E-4</c:v>
                </c:pt>
                <c:pt idx="10761">
                  <c:v>1.0001</c:v>
                </c:pt>
                <c:pt idx="10762">
                  <c:v>1.0001</c:v>
                </c:pt>
                <c:pt idx="10763">
                  <c:v>1E-4</c:v>
                </c:pt>
                <c:pt idx="10764">
                  <c:v>1E-4</c:v>
                </c:pt>
                <c:pt idx="10765">
                  <c:v>1E-4</c:v>
                </c:pt>
                <c:pt idx="10766">
                  <c:v>1E-4</c:v>
                </c:pt>
                <c:pt idx="10767">
                  <c:v>2.0001000000000002</c:v>
                </c:pt>
                <c:pt idx="10768">
                  <c:v>2.0001000000000002</c:v>
                </c:pt>
                <c:pt idx="10769">
                  <c:v>2.0001000000000002</c:v>
                </c:pt>
                <c:pt idx="10770">
                  <c:v>2.0001000000000002</c:v>
                </c:pt>
                <c:pt idx="10771">
                  <c:v>2.0001000000000002</c:v>
                </c:pt>
                <c:pt idx="10772">
                  <c:v>3.0001000000000002</c:v>
                </c:pt>
                <c:pt idx="10773">
                  <c:v>1E-4</c:v>
                </c:pt>
                <c:pt idx="10774">
                  <c:v>2.0001000000000002</c:v>
                </c:pt>
                <c:pt idx="10775">
                  <c:v>1E-4</c:v>
                </c:pt>
                <c:pt idx="10776">
                  <c:v>2.0001000000000002</c:v>
                </c:pt>
                <c:pt idx="10777">
                  <c:v>2.0001000000000002</c:v>
                </c:pt>
                <c:pt idx="10778">
                  <c:v>1E-4</c:v>
                </c:pt>
                <c:pt idx="10779">
                  <c:v>1E-4</c:v>
                </c:pt>
                <c:pt idx="10780">
                  <c:v>1.0001</c:v>
                </c:pt>
                <c:pt idx="10781">
                  <c:v>1.0001</c:v>
                </c:pt>
                <c:pt idx="10782">
                  <c:v>2.0001000000000002</c:v>
                </c:pt>
                <c:pt idx="10783">
                  <c:v>1.0001</c:v>
                </c:pt>
                <c:pt idx="10784">
                  <c:v>1E-4</c:v>
                </c:pt>
                <c:pt idx="10785">
                  <c:v>1.0001</c:v>
                </c:pt>
                <c:pt idx="10786">
                  <c:v>1.0001</c:v>
                </c:pt>
                <c:pt idx="10787">
                  <c:v>1E-4</c:v>
                </c:pt>
                <c:pt idx="10788">
                  <c:v>1.0001</c:v>
                </c:pt>
                <c:pt idx="10789">
                  <c:v>1E-4</c:v>
                </c:pt>
                <c:pt idx="10790">
                  <c:v>1E-4</c:v>
                </c:pt>
                <c:pt idx="10791">
                  <c:v>1E-4</c:v>
                </c:pt>
                <c:pt idx="10792">
                  <c:v>1.0001</c:v>
                </c:pt>
                <c:pt idx="10793">
                  <c:v>1E-4</c:v>
                </c:pt>
                <c:pt idx="10794">
                  <c:v>1E-4</c:v>
                </c:pt>
                <c:pt idx="10795">
                  <c:v>1.0001</c:v>
                </c:pt>
                <c:pt idx="10796">
                  <c:v>1E-4</c:v>
                </c:pt>
                <c:pt idx="10797">
                  <c:v>1E-4</c:v>
                </c:pt>
                <c:pt idx="10798">
                  <c:v>1E-4</c:v>
                </c:pt>
                <c:pt idx="10799">
                  <c:v>1E-4</c:v>
                </c:pt>
                <c:pt idx="10800">
                  <c:v>1E-4</c:v>
                </c:pt>
                <c:pt idx="10801">
                  <c:v>1E-4</c:v>
                </c:pt>
                <c:pt idx="10802">
                  <c:v>1.0001</c:v>
                </c:pt>
                <c:pt idx="10803">
                  <c:v>1E-4</c:v>
                </c:pt>
                <c:pt idx="10804">
                  <c:v>1.0001</c:v>
                </c:pt>
                <c:pt idx="10805">
                  <c:v>1E-4</c:v>
                </c:pt>
                <c:pt idx="10806">
                  <c:v>1.0001</c:v>
                </c:pt>
                <c:pt idx="10807">
                  <c:v>1E-4</c:v>
                </c:pt>
                <c:pt idx="10808">
                  <c:v>1.0001</c:v>
                </c:pt>
                <c:pt idx="10809">
                  <c:v>1.0001</c:v>
                </c:pt>
                <c:pt idx="10810">
                  <c:v>2.0001000000000002</c:v>
                </c:pt>
                <c:pt idx="10811">
                  <c:v>1.0001</c:v>
                </c:pt>
                <c:pt idx="10812">
                  <c:v>1.0001</c:v>
                </c:pt>
                <c:pt idx="10813">
                  <c:v>2.0001000000000002</c:v>
                </c:pt>
                <c:pt idx="10814">
                  <c:v>1.0001</c:v>
                </c:pt>
                <c:pt idx="10815">
                  <c:v>3.0001000000000002</c:v>
                </c:pt>
                <c:pt idx="10816">
                  <c:v>1.0001</c:v>
                </c:pt>
                <c:pt idx="10817">
                  <c:v>1E-4</c:v>
                </c:pt>
                <c:pt idx="10818">
                  <c:v>1.0001</c:v>
                </c:pt>
                <c:pt idx="10819">
                  <c:v>1.0001</c:v>
                </c:pt>
                <c:pt idx="10820">
                  <c:v>1E-4</c:v>
                </c:pt>
                <c:pt idx="10821">
                  <c:v>1E-4</c:v>
                </c:pt>
                <c:pt idx="10822">
                  <c:v>1E-4</c:v>
                </c:pt>
                <c:pt idx="10823">
                  <c:v>1E-4</c:v>
                </c:pt>
                <c:pt idx="10824">
                  <c:v>1E-4</c:v>
                </c:pt>
                <c:pt idx="10825">
                  <c:v>1.0001</c:v>
                </c:pt>
                <c:pt idx="10826">
                  <c:v>1E-4</c:v>
                </c:pt>
                <c:pt idx="10827">
                  <c:v>1E-4</c:v>
                </c:pt>
                <c:pt idx="10828">
                  <c:v>1E-4</c:v>
                </c:pt>
                <c:pt idx="10829">
                  <c:v>1E-4</c:v>
                </c:pt>
                <c:pt idx="10830">
                  <c:v>1E-4</c:v>
                </c:pt>
                <c:pt idx="10831">
                  <c:v>1E-4</c:v>
                </c:pt>
                <c:pt idx="10832">
                  <c:v>1.0001</c:v>
                </c:pt>
                <c:pt idx="10833">
                  <c:v>1E-4</c:v>
                </c:pt>
                <c:pt idx="10834">
                  <c:v>1E-4</c:v>
                </c:pt>
                <c:pt idx="10835">
                  <c:v>1.0001</c:v>
                </c:pt>
                <c:pt idx="10836">
                  <c:v>1E-4</c:v>
                </c:pt>
                <c:pt idx="10837">
                  <c:v>1E-4</c:v>
                </c:pt>
                <c:pt idx="10838">
                  <c:v>1E-4</c:v>
                </c:pt>
                <c:pt idx="10839">
                  <c:v>1E-4</c:v>
                </c:pt>
                <c:pt idx="10840">
                  <c:v>1E-4</c:v>
                </c:pt>
                <c:pt idx="10841">
                  <c:v>1.0001</c:v>
                </c:pt>
                <c:pt idx="10842">
                  <c:v>1E-4</c:v>
                </c:pt>
                <c:pt idx="10843">
                  <c:v>1E-4</c:v>
                </c:pt>
                <c:pt idx="10844">
                  <c:v>2.0001000000000002</c:v>
                </c:pt>
                <c:pt idx="10845">
                  <c:v>1E-4</c:v>
                </c:pt>
                <c:pt idx="10846">
                  <c:v>1E-4</c:v>
                </c:pt>
                <c:pt idx="10847">
                  <c:v>4.0000999999999998</c:v>
                </c:pt>
                <c:pt idx="10848">
                  <c:v>1.0001</c:v>
                </c:pt>
                <c:pt idx="10849">
                  <c:v>2.0001000000000002</c:v>
                </c:pt>
                <c:pt idx="10850">
                  <c:v>1E-4</c:v>
                </c:pt>
                <c:pt idx="10851">
                  <c:v>1E-4</c:v>
                </c:pt>
                <c:pt idx="10852">
                  <c:v>3.0001000000000002</c:v>
                </c:pt>
                <c:pt idx="10853">
                  <c:v>1E-4</c:v>
                </c:pt>
                <c:pt idx="10854">
                  <c:v>1E-4</c:v>
                </c:pt>
                <c:pt idx="10855">
                  <c:v>1E-4</c:v>
                </c:pt>
                <c:pt idx="10856">
                  <c:v>1.0001</c:v>
                </c:pt>
                <c:pt idx="10857">
                  <c:v>1.0001</c:v>
                </c:pt>
                <c:pt idx="10858">
                  <c:v>1E-4</c:v>
                </c:pt>
                <c:pt idx="10859">
                  <c:v>1E-4</c:v>
                </c:pt>
                <c:pt idx="10860">
                  <c:v>1.0001</c:v>
                </c:pt>
                <c:pt idx="10861">
                  <c:v>1E-4</c:v>
                </c:pt>
                <c:pt idx="10862">
                  <c:v>1E-4</c:v>
                </c:pt>
                <c:pt idx="10863">
                  <c:v>1E-4</c:v>
                </c:pt>
                <c:pt idx="10864">
                  <c:v>1E-4</c:v>
                </c:pt>
                <c:pt idx="10865">
                  <c:v>1E-4</c:v>
                </c:pt>
                <c:pt idx="10866">
                  <c:v>1E-4</c:v>
                </c:pt>
                <c:pt idx="10867">
                  <c:v>1.0001</c:v>
                </c:pt>
                <c:pt idx="10868">
                  <c:v>1E-4</c:v>
                </c:pt>
                <c:pt idx="10869">
                  <c:v>1.0001</c:v>
                </c:pt>
                <c:pt idx="10870">
                  <c:v>1E-4</c:v>
                </c:pt>
                <c:pt idx="10871">
                  <c:v>1E-4</c:v>
                </c:pt>
                <c:pt idx="10872">
                  <c:v>1E-4</c:v>
                </c:pt>
                <c:pt idx="10873">
                  <c:v>1E-4</c:v>
                </c:pt>
                <c:pt idx="10874">
                  <c:v>1.0001</c:v>
                </c:pt>
                <c:pt idx="10875">
                  <c:v>2.0001000000000002</c:v>
                </c:pt>
                <c:pt idx="10876">
                  <c:v>1E-4</c:v>
                </c:pt>
                <c:pt idx="10877">
                  <c:v>1E-4</c:v>
                </c:pt>
                <c:pt idx="10878">
                  <c:v>1E-4</c:v>
                </c:pt>
                <c:pt idx="10879">
                  <c:v>1.0001</c:v>
                </c:pt>
                <c:pt idx="10880">
                  <c:v>1E-4</c:v>
                </c:pt>
                <c:pt idx="10881">
                  <c:v>1.0001</c:v>
                </c:pt>
                <c:pt idx="10882">
                  <c:v>1E-4</c:v>
                </c:pt>
                <c:pt idx="10883">
                  <c:v>1E-4</c:v>
                </c:pt>
                <c:pt idx="10884">
                  <c:v>1E-4</c:v>
                </c:pt>
                <c:pt idx="10885">
                  <c:v>2.0001000000000002</c:v>
                </c:pt>
                <c:pt idx="10886">
                  <c:v>1E-4</c:v>
                </c:pt>
                <c:pt idx="10887">
                  <c:v>1E-4</c:v>
                </c:pt>
                <c:pt idx="10888">
                  <c:v>1.0001</c:v>
                </c:pt>
                <c:pt idx="10889">
                  <c:v>2.0001000000000002</c:v>
                </c:pt>
                <c:pt idx="10890">
                  <c:v>1.0001</c:v>
                </c:pt>
                <c:pt idx="10891">
                  <c:v>1E-4</c:v>
                </c:pt>
                <c:pt idx="10892">
                  <c:v>1E-4</c:v>
                </c:pt>
                <c:pt idx="10893">
                  <c:v>1.0001</c:v>
                </c:pt>
                <c:pt idx="10894">
                  <c:v>1.0001</c:v>
                </c:pt>
                <c:pt idx="10895">
                  <c:v>1.0001</c:v>
                </c:pt>
                <c:pt idx="10896">
                  <c:v>1.0001</c:v>
                </c:pt>
                <c:pt idx="10897">
                  <c:v>1E-4</c:v>
                </c:pt>
                <c:pt idx="10898">
                  <c:v>1E-4</c:v>
                </c:pt>
                <c:pt idx="10899">
                  <c:v>1E-4</c:v>
                </c:pt>
                <c:pt idx="10900">
                  <c:v>2.0001000000000002</c:v>
                </c:pt>
                <c:pt idx="10901">
                  <c:v>1.0001</c:v>
                </c:pt>
                <c:pt idx="10902">
                  <c:v>1E-4</c:v>
                </c:pt>
                <c:pt idx="10903">
                  <c:v>1E-4</c:v>
                </c:pt>
                <c:pt idx="10904">
                  <c:v>1.0001</c:v>
                </c:pt>
                <c:pt idx="10905">
                  <c:v>1.0001</c:v>
                </c:pt>
                <c:pt idx="10906">
                  <c:v>1E-4</c:v>
                </c:pt>
                <c:pt idx="10907">
                  <c:v>1E-4</c:v>
                </c:pt>
                <c:pt idx="10908">
                  <c:v>1E-4</c:v>
                </c:pt>
                <c:pt idx="10909">
                  <c:v>2.0001000000000002</c:v>
                </c:pt>
                <c:pt idx="10910">
                  <c:v>1E-4</c:v>
                </c:pt>
                <c:pt idx="10911">
                  <c:v>1E-4</c:v>
                </c:pt>
                <c:pt idx="10912">
                  <c:v>1E-4</c:v>
                </c:pt>
                <c:pt idx="10913">
                  <c:v>1E-4</c:v>
                </c:pt>
                <c:pt idx="10914">
                  <c:v>1E-4</c:v>
                </c:pt>
                <c:pt idx="10915">
                  <c:v>1E-4</c:v>
                </c:pt>
                <c:pt idx="10916">
                  <c:v>1E-4</c:v>
                </c:pt>
                <c:pt idx="10917">
                  <c:v>1.0001</c:v>
                </c:pt>
                <c:pt idx="10918">
                  <c:v>4.0000999999999998</c:v>
                </c:pt>
                <c:pt idx="10919">
                  <c:v>7.0000999999999998</c:v>
                </c:pt>
                <c:pt idx="10920">
                  <c:v>2.0001000000000002</c:v>
                </c:pt>
                <c:pt idx="10921">
                  <c:v>5.0000999999999998</c:v>
                </c:pt>
                <c:pt idx="10922">
                  <c:v>4.0000999999999998</c:v>
                </c:pt>
                <c:pt idx="10923">
                  <c:v>1E-4</c:v>
                </c:pt>
                <c:pt idx="10924">
                  <c:v>1.0001</c:v>
                </c:pt>
                <c:pt idx="10925">
                  <c:v>2.0001000000000002</c:v>
                </c:pt>
                <c:pt idx="10926">
                  <c:v>5.0000999999999998</c:v>
                </c:pt>
                <c:pt idx="10927">
                  <c:v>6.0000999999999998</c:v>
                </c:pt>
                <c:pt idx="10928">
                  <c:v>1.0001</c:v>
                </c:pt>
                <c:pt idx="10929">
                  <c:v>1E-4</c:v>
                </c:pt>
                <c:pt idx="10930">
                  <c:v>2.0001000000000002</c:v>
                </c:pt>
                <c:pt idx="10931">
                  <c:v>1E-4</c:v>
                </c:pt>
                <c:pt idx="10932">
                  <c:v>1E-4</c:v>
                </c:pt>
                <c:pt idx="10933">
                  <c:v>1E-4</c:v>
                </c:pt>
                <c:pt idx="10934">
                  <c:v>1E-4</c:v>
                </c:pt>
                <c:pt idx="10935">
                  <c:v>1E-4</c:v>
                </c:pt>
                <c:pt idx="10936">
                  <c:v>1E-4</c:v>
                </c:pt>
                <c:pt idx="10937">
                  <c:v>1E-4</c:v>
                </c:pt>
                <c:pt idx="10938">
                  <c:v>1.0001</c:v>
                </c:pt>
                <c:pt idx="10939">
                  <c:v>1E-4</c:v>
                </c:pt>
                <c:pt idx="10940">
                  <c:v>1E-4</c:v>
                </c:pt>
                <c:pt idx="10941">
                  <c:v>1.0001</c:v>
                </c:pt>
                <c:pt idx="10942">
                  <c:v>1E-4</c:v>
                </c:pt>
                <c:pt idx="10943">
                  <c:v>1.0001</c:v>
                </c:pt>
                <c:pt idx="10944">
                  <c:v>1E-4</c:v>
                </c:pt>
                <c:pt idx="10945">
                  <c:v>1E-4</c:v>
                </c:pt>
                <c:pt idx="10946">
                  <c:v>1E-4</c:v>
                </c:pt>
                <c:pt idx="10947">
                  <c:v>1.0001</c:v>
                </c:pt>
                <c:pt idx="10948">
                  <c:v>1.0001</c:v>
                </c:pt>
                <c:pt idx="10949">
                  <c:v>1E-4</c:v>
                </c:pt>
                <c:pt idx="10950">
                  <c:v>1E-4</c:v>
                </c:pt>
                <c:pt idx="10951">
                  <c:v>1E-4</c:v>
                </c:pt>
                <c:pt idx="10952">
                  <c:v>1E-4</c:v>
                </c:pt>
                <c:pt idx="10953">
                  <c:v>1E-4</c:v>
                </c:pt>
                <c:pt idx="10954">
                  <c:v>1E-4</c:v>
                </c:pt>
                <c:pt idx="10955">
                  <c:v>1.0001</c:v>
                </c:pt>
                <c:pt idx="10956">
                  <c:v>1E-4</c:v>
                </c:pt>
                <c:pt idx="10957">
                  <c:v>2.0001000000000002</c:v>
                </c:pt>
                <c:pt idx="10958">
                  <c:v>2.0001000000000002</c:v>
                </c:pt>
                <c:pt idx="10959">
                  <c:v>2.0001000000000002</c:v>
                </c:pt>
                <c:pt idx="10960">
                  <c:v>1.0001</c:v>
                </c:pt>
                <c:pt idx="10961">
                  <c:v>1E-4</c:v>
                </c:pt>
                <c:pt idx="10962">
                  <c:v>2.0001000000000002</c:v>
                </c:pt>
                <c:pt idx="10963">
                  <c:v>1E-4</c:v>
                </c:pt>
                <c:pt idx="10964">
                  <c:v>1E-4</c:v>
                </c:pt>
                <c:pt idx="10965">
                  <c:v>1E-4</c:v>
                </c:pt>
                <c:pt idx="10966">
                  <c:v>1E-4</c:v>
                </c:pt>
                <c:pt idx="10967">
                  <c:v>1E-4</c:v>
                </c:pt>
                <c:pt idx="10968">
                  <c:v>1.0001</c:v>
                </c:pt>
                <c:pt idx="10969">
                  <c:v>1E-4</c:v>
                </c:pt>
                <c:pt idx="10970">
                  <c:v>2.0001000000000002</c:v>
                </c:pt>
                <c:pt idx="10971">
                  <c:v>1E-4</c:v>
                </c:pt>
                <c:pt idx="10972">
                  <c:v>1E-4</c:v>
                </c:pt>
                <c:pt idx="10973">
                  <c:v>1E-4</c:v>
                </c:pt>
                <c:pt idx="10974">
                  <c:v>1E-4</c:v>
                </c:pt>
                <c:pt idx="10975">
                  <c:v>1.0001</c:v>
                </c:pt>
                <c:pt idx="10976">
                  <c:v>1.0001</c:v>
                </c:pt>
                <c:pt idx="10977">
                  <c:v>1E-4</c:v>
                </c:pt>
                <c:pt idx="10978">
                  <c:v>1.0001</c:v>
                </c:pt>
                <c:pt idx="10979">
                  <c:v>1E-4</c:v>
                </c:pt>
                <c:pt idx="10980">
                  <c:v>1E-4</c:v>
                </c:pt>
                <c:pt idx="10981">
                  <c:v>2.0001000000000002</c:v>
                </c:pt>
                <c:pt idx="10982">
                  <c:v>1E-4</c:v>
                </c:pt>
                <c:pt idx="10983">
                  <c:v>1E-4</c:v>
                </c:pt>
                <c:pt idx="10984">
                  <c:v>1E-4</c:v>
                </c:pt>
                <c:pt idx="10985">
                  <c:v>1E-4</c:v>
                </c:pt>
                <c:pt idx="10986">
                  <c:v>1E-4</c:v>
                </c:pt>
                <c:pt idx="10987">
                  <c:v>1E-4</c:v>
                </c:pt>
                <c:pt idx="10988">
                  <c:v>1.0001</c:v>
                </c:pt>
                <c:pt idx="10989">
                  <c:v>1.0001</c:v>
                </c:pt>
                <c:pt idx="10990">
                  <c:v>2.0001000000000002</c:v>
                </c:pt>
                <c:pt idx="10991">
                  <c:v>6.0000999999999998</c:v>
                </c:pt>
                <c:pt idx="10992">
                  <c:v>13.0001</c:v>
                </c:pt>
                <c:pt idx="10993">
                  <c:v>23.0001</c:v>
                </c:pt>
                <c:pt idx="10994">
                  <c:v>36.000100000000003</c:v>
                </c:pt>
                <c:pt idx="10995">
                  <c:v>24.0001</c:v>
                </c:pt>
                <c:pt idx="10996">
                  <c:v>9.0000999999999998</c:v>
                </c:pt>
                <c:pt idx="10997">
                  <c:v>5.0000999999999998</c:v>
                </c:pt>
                <c:pt idx="10998">
                  <c:v>3.0001000000000002</c:v>
                </c:pt>
                <c:pt idx="10999">
                  <c:v>4.0000999999999998</c:v>
                </c:pt>
                <c:pt idx="11000">
                  <c:v>1E-4</c:v>
                </c:pt>
                <c:pt idx="11001">
                  <c:v>1E-4</c:v>
                </c:pt>
                <c:pt idx="11002">
                  <c:v>1E-4</c:v>
                </c:pt>
                <c:pt idx="11003">
                  <c:v>1.0001</c:v>
                </c:pt>
                <c:pt idx="11004">
                  <c:v>1E-4</c:v>
                </c:pt>
                <c:pt idx="11005">
                  <c:v>1.0001</c:v>
                </c:pt>
                <c:pt idx="11006">
                  <c:v>2.0001000000000002</c:v>
                </c:pt>
                <c:pt idx="11007">
                  <c:v>1E-4</c:v>
                </c:pt>
                <c:pt idx="11008">
                  <c:v>1E-4</c:v>
                </c:pt>
                <c:pt idx="11009">
                  <c:v>1E-4</c:v>
                </c:pt>
                <c:pt idx="11010">
                  <c:v>1E-4</c:v>
                </c:pt>
                <c:pt idx="11011">
                  <c:v>1E-4</c:v>
                </c:pt>
                <c:pt idx="11012">
                  <c:v>1.0001</c:v>
                </c:pt>
                <c:pt idx="11013">
                  <c:v>1.0001</c:v>
                </c:pt>
                <c:pt idx="11014">
                  <c:v>1E-4</c:v>
                </c:pt>
                <c:pt idx="11015">
                  <c:v>1E-4</c:v>
                </c:pt>
                <c:pt idx="11016">
                  <c:v>1E-4</c:v>
                </c:pt>
                <c:pt idx="11017">
                  <c:v>1.0001</c:v>
                </c:pt>
                <c:pt idx="11018">
                  <c:v>1E-4</c:v>
                </c:pt>
                <c:pt idx="11019">
                  <c:v>1E-4</c:v>
                </c:pt>
                <c:pt idx="11020">
                  <c:v>1E-4</c:v>
                </c:pt>
                <c:pt idx="11021">
                  <c:v>1E-4</c:v>
                </c:pt>
                <c:pt idx="11022">
                  <c:v>1E-4</c:v>
                </c:pt>
                <c:pt idx="11023">
                  <c:v>1.0001</c:v>
                </c:pt>
                <c:pt idx="11024">
                  <c:v>1E-4</c:v>
                </c:pt>
                <c:pt idx="11025">
                  <c:v>1.0001</c:v>
                </c:pt>
                <c:pt idx="11026">
                  <c:v>1E-4</c:v>
                </c:pt>
                <c:pt idx="11027">
                  <c:v>1E-4</c:v>
                </c:pt>
                <c:pt idx="11028">
                  <c:v>1E-4</c:v>
                </c:pt>
                <c:pt idx="11029">
                  <c:v>1E-4</c:v>
                </c:pt>
                <c:pt idx="11030">
                  <c:v>1.0001</c:v>
                </c:pt>
                <c:pt idx="11031">
                  <c:v>6.0000999999999998</c:v>
                </c:pt>
                <c:pt idx="11032">
                  <c:v>3.0001000000000002</c:v>
                </c:pt>
                <c:pt idx="11033">
                  <c:v>2.0001000000000002</c:v>
                </c:pt>
                <c:pt idx="11034">
                  <c:v>1E-4</c:v>
                </c:pt>
                <c:pt idx="11035">
                  <c:v>3.0001000000000002</c:v>
                </c:pt>
                <c:pt idx="11036">
                  <c:v>1.0001</c:v>
                </c:pt>
                <c:pt idx="11037">
                  <c:v>2.0001000000000002</c:v>
                </c:pt>
                <c:pt idx="11038">
                  <c:v>1.0001</c:v>
                </c:pt>
                <c:pt idx="11039">
                  <c:v>2.0001000000000002</c:v>
                </c:pt>
                <c:pt idx="11040">
                  <c:v>1E-4</c:v>
                </c:pt>
                <c:pt idx="11041">
                  <c:v>2.0001000000000002</c:v>
                </c:pt>
                <c:pt idx="11042">
                  <c:v>1E-4</c:v>
                </c:pt>
                <c:pt idx="11043">
                  <c:v>1E-4</c:v>
                </c:pt>
                <c:pt idx="11044">
                  <c:v>1E-4</c:v>
                </c:pt>
                <c:pt idx="11045">
                  <c:v>1E-4</c:v>
                </c:pt>
                <c:pt idx="11046">
                  <c:v>1E-4</c:v>
                </c:pt>
                <c:pt idx="11047">
                  <c:v>1E-4</c:v>
                </c:pt>
                <c:pt idx="11048">
                  <c:v>1E-4</c:v>
                </c:pt>
                <c:pt idx="11049">
                  <c:v>1E-4</c:v>
                </c:pt>
                <c:pt idx="11050">
                  <c:v>1E-4</c:v>
                </c:pt>
                <c:pt idx="11051">
                  <c:v>1E-4</c:v>
                </c:pt>
                <c:pt idx="11052">
                  <c:v>1E-4</c:v>
                </c:pt>
                <c:pt idx="11053">
                  <c:v>1.0001</c:v>
                </c:pt>
                <c:pt idx="11054">
                  <c:v>1.0001</c:v>
                </c:pt>
                <c:pt idx="11055">
                  <c:v>1.0001</c:v>
                </c:pt>
                <c:pt idx="11056">
                  <c:v>1E-4</c:v>
                </c:pt>
                <c:pt idx="11057">
                  <c:v>1E-4</c:v>
                </c:pt>
                <c:pt idx="11058">
                  <c:v>1E-4</c:v>
                </c:pt>
                <c:pt idx="11059">
                  <c:v>1.0001</c:v>
                </c:pt>
                <c:pt idx="11060">
                  <c:v>1E-4</c:v>
                </c:pt>
                <c:pt idx="11061">
                  <c:v>1E-4</c:v>
                </c:pt>
                <c:pt idx="11062">
                  <c:v>1E-4</c:v>
                </c:pt>
                <c:pt idx="11063">
                  <c:v>1E-4</c:v>
                </c:pt>
                <c:pt idx="11064">
                  <c:v>1.0001</c:v>
                </c:pt>
                <c:pt idx="11065">
                  <c:v>1.0001</c:v>
                </c:pt>
                <c:pt idx="11066">
                  <c:v>1E-4</c:v>
                </c:pt>
                <c:pt idx="11067">
                  <c:v>2.0001000000000002</c:v>
                </c:pt>
                <c:pt idx="11068">
                  <c:v>5.0000999999999998</c:v>
                </c:pt>
                <c:pt idx="11069">
                  <c:v>2.0001000000000002</c:v>
                </c:pt>
                <c:pt idx="11070">
                  <c:v>1.0001</c:v>
                </c:pt>
                <c:pt idx="11071">
                  <c:v>1.0001</c:v>
                </c:pt>
                <c:pt idx="11072">
                  <c:v>2.0001000000000002</c:v>
                </c:pt>
                <c:pt idx="11073">
                  <c:v>1E-4</c:v>
                </c:pt>
                <c:pt idx="11074">
                  <c:v>1.0001</c:v>
                </c:pt>
                <c:pt idx="11075">
                  <c:v>2.0001000000000002</c:v>
                </c:pt>
                <c:pt idx="11076">
                  <c:v>1.0001</c:v>
                </c:pt>
                <c:pt idx="11077">
                  <c:v>1E-4</c:v>
                </c:pt>
                <c:pt idx="11078">
                  <c:v>1E-4</c:v>
                </c:pt>
                <c:pt idx="11079">
                  <c:v>1E-4</c:v>
                </c:pt>
                <c:pt idx="11080">
                  <c:v>1E-4</c:v>
                </c:pt>
                <c:pt idx="11081">
                  <c:v>1E-4</c:v>
                </c:pt>
                <c:pt idx="11082">
                  <c:v>1.0001</c:v>
                </c:pt>
                <c:pt idx="11083">
                  <c:v>1E-4</c:v>
                </c:pt>
                <c:pt idx="11084">
                  <c:v>1E-4</c:v>
                </c:pt>
                <c:pt idx="11085">
                  <c:v>1E-4</c:v>
                </c:pt>
                <c:pt idx="11086">
                  <c:v>1E-4</c:v>
                </c:pt>
                <c:pt idx="11087">
                  <c:v>1.0001</c:v>
                </c:pt>
                <c:pt idx="11088">
                  <c:v>1E-4</c:v>
                </c:pt>
                <c:pt idx="11089">
                  <c:v>1.0001</c:v>
                </c:pt>
                <c:pt idx="11090">
                  <c:v>1.0001</c:v>
                </c:pt>
                <c:pt idx="11091">
                  <c:v>1E-4</c:v>
                </c:pt>
                <c:pt idx="11092">
                  <c:v>1E-4</c:v>
                </c:pt>
                <c:pt idx="11093">
                  <c:v>1.0001</c:v>
                </c:pt>
                <c:pt idx="11094">
                  <c:v>1E-4</c:v>
                </c:pt>
                <c:pt idx="11095">
                  <c:v>1.0001</c:v>
                </c:pt>
                <c:pt idx="11096">
                  <c:v>1E-4</c:v>
                </c:pt>
                <c:pt idx="11097">
                  <c:v>1E-4</c:v>
                </c:pt>
                <c:pt idx="11098">
                  <c:v>1E-4</c:v>
                </c:pt>
                <c:pt idx="11099">
                  <c:v>1E-4</c:v>
                </c:pt>
                <c:pt idx="11100">
                  <c:v>1E-4</c:v>
                </c:pt>
                <c:pt idx="11101">
                  <c:v>1E-4</c:v>
                </c:pt>
                <c:pt idx="11102">
                  <c:v>1.0001</c:v>
                </c:pt>
                <c:pt idx="11103">
                  <c:v>1E-4</c:v>
                </c:pt>
                <c:pt idx="11104">
                  <c:v>3.0001000000000002</c:v>
                </c:pt>
                <c:pt idx="11105">
                  <c:v>2.0001000000000002</c:v>
                </c:pt>
                <c:pt idx="11106">
                  <c:v>1E-4</c:v>
                </c:pt>
                <c:pt idx="11107">
                  <c:v>1.0001</c:v>
                </c:pt>
                <c:pt idx="11108">
                  <c:v>3.0001000000000002</c:v>
                </c:pt>
                <c:pt idx="11109">
                  <c:v>1.0001</c:v>
                </c:pt>
                <c:pt idx="11110">
                  <c:v>1.0001</c:v>
                </c:pt>
                <c:pt idx="11111">
                  <c:v>2.0001000000000002</c:v>
                </c:pt>
                <c:pt idx="11112">
                  <c:v>1E-4</c:v>
                </c:pt>
                <c:pt idx="11113">
                  <c:v>1.0001</c:v>
                </c:pt>
                <c:pt idx="11114">
                  <c:v>1.0001</c:v>
                </c:pt>
                <c:pt idx="11115">
                  <c:v>1E-4</c:v>
                </c:pt>
                <c:pt idx="11116">
                  <c:v>1E-4</c:v>
                </c:pt>
                <c:pt idx="11117">
                  <c:v>1E-4</c:v>
                </c:pt>
                <c:pt idx="11118">
                  <c:v>1E-4</c:v>
                </c:pt>
                <c:pt idx="11119">
                  <c:v>1.0001</c:v>
                </c:pt>
                <c:pt idx="11120">
                  <c:v>1.0001</c:v>
                </c:pt>
                <c:pt idx="11121">
                  <c:v>1.0001</c:v>
                </c:pt>
                <c:pt idx="11122">
                  <c:v>1.0001</c:v>
                </c:pt>
                <c:pt idx="11123">
                  <c:v>1E-4</c:v>
                </c:pt>
                <c:pt idx="11124">
                  <c:v>1E-4</c:v>
                </c:pt>
                <c:pt idx="11125">
                  <c:v>1.0001</c:v>
                </c:pt>
                <c:pt idx="11126">
                  <c:v>1E-4</c:v>
                </c:pt>
                <c:pt idx="11127">
                  <c:v>1E-4</c:v>
                </c:pt>
                <c:pt idx="11128">
                  <c:v>1E-4</c:v>
                </c:pt>
                <c:pt idx="11129">
                  <c:v>1E-4</c:v>
                </c:pt>
                <c:pt idx="11130">
                  <c:v>1E-4</c:v>
                </c:pt>
                <c:pt idx="11131">
                  <c:v>1E-4</c:v>
                </c:pt>
                <c:pt idx="11132">
                  <c:v>1E-4</c:v>
                </c:pt>
                <c:pt idx="11133">
                  <c:v>1E-4</c:v>
                </c:pt>
                <c:pt idx="11134">
                  <c:v>1E-4</c:v>
                </c:pt>
                <c:pt idx="11135">
                  <c:v>1E-4</c:v>
                </c:pt>
                <c:pt idx="11136">
                  <c:v>1E-4</c:v>
                </c:pt>
                <c:pt idx="11137">
                  <c:v>4.0000999999999998</c:v>
                </c:pt>
                <c:pt idx="11138">
                  <c:v>1E-4</c:v>
                </c:pt>
                <c:pt idx="11139">
                  <c:v>1E-4</c:v>
                </c:pt>
                <c:pt idx="11140">
                  <c:v>1E-4</c:v>
                </c:pt>
                <c:pt idx="11141">
                  <c:v>1E-4</c:v>
                </c:pt>
                <c:pt idx="11142">
                  <c:v>3.0001000000000002</c:v>
                </c:pt>
                <c:pt idx="11143">
                  <c:v>1.0001</c:v>
                </c:pt>
                <c:pt idx="11144">
                  <c:v>2.0001000000000002</c:v>
                </c:pt>
                <c:pt idx="11145">
                  <c:v>1.0001</c:v>
                </c:pt>
                <c:pt idx="11146">
                  <c:v>2.0001000000000002</c:v>
                </c:pt>
                <c:pt idx="11147">
                  <c:v>1.0001</c:v>
                </c:pt>
                <c:pt idx="11148">
                  <c:v>1E-4</c:v>
                </c:pt>
                <c:pt idx="11149">
                  <c:v>1E-4</c:v>
                </c:pt>
                <c:pt idx="11150">
                  <c:v>1.0001</c:v>
                </c:pt>
                <c:pt idx="11151">
                  <c:v>1E-4</c:v>
                </c:pt>
                <c:pt idx="11152">
                  <c:v>1E-4</c:v>
                </c:pt>
                <c:pt idx="11153">
                  <c:v>1E-4</c:v>
                </c:pt>
                <c:pt idx="11154">
                  <c:v>1E-4</c:v>
                </c:pt>
                <c:pt idx="11155">
                  <c:v>1E-4</c:v>
                </c:pt>
                <c:pt idx="11156">
                  <c:v>1E-4</c:v>
                </c:pt>
                <c:pt idx="11157">
                  <c:v>1E-4</c:v>
                </c:pt>
                <c:pt idx="11158">
                  <c:v>1E-4</c:v>
                </c:pt>
                <c:pt idx="11159">
                  <c:v>1E-4</c:v>
                </c:pt>
                <c:pt idx="11160">
                  <c:v>1E-4</c:v>
                </c:pt>
                <c:pt idx="11161">
                  <c:v>1E-4</c:v>
                </c:pt>
                <c:pt idx="11162">
                  <c:v>2.0001000000000002</c:v>
                </c:pt>
                <c:pt idx="11163">
                  <c:v>1.0001</c:v>
                </c:pt>
                <c:pt idx="11164">
                  <c:v>1E-4</c:v>
                </c:pt>
                <c:pt idx="11165">
                  <c:v>1E-4</c:v>
                </c:pt>
                <c:pt idx="11166">
                  <c:v>1E-4</c:v>
                </c:pt>
                <c:pt idx="11167">
                  <c:v>1E-4</c:v>
                </c:pt>
                <c:pt idx="11168">
                  <c:v>1E-4</c:v>
                </c:pt>
                <c:pt idx="11169">
                  <c:v>1E-4</c:v>
                </c:pt>
                <c:pt idx="11170">
                  <c:v>1E-4</c:v>
                </c:pt>
                <c:pt idx="11171">
                  <c:v>1E-4</c:v>
                </c:pt>
                <c:pt idx="11172">
                  <c:v>1E-4</c:v>
                </c:pt>
                <c:pt idx="11173">
                  <c:v>1E-4</c:v>
                </c:pt>
                <c:pt idx="11174">
                  <c:v>1E-4</c:v>
                </c:pt>
                <c:pt idx="11175">
                  <c:v>1E-4</c:v>
                </c:pt>
                <c:pt idx="11176">
                  <c:v>1E-4</c:v>
                </c:pt>
                <c:pt idx="11177">
                  <c:v>1.0001</c:v>
                </c:pt>
                <c:pt idx="11178">
                  <c:v>2.0001000000000002</c:v>
                </c:pt>
                <c:pt idx="11179">
                  <c:v>1E-4</c:v>
                </c:pt>
                <c:pt idx="11180">
                  <c:v>2.0001000000000002</c:v>
                </c:pt>
                <c:pt idx="11181">
                  <c:v>1E-4</c:v>
                </c:pt>
                <c:pt idx="11182">
                  <c:v>1E-4</c:v>
                </c:pt>
                <c:pt idx="11183">
                  <c:v>1.0001</c:v>
                </c:pt>
                <c:pt idx="11184">
                  <c:v>2.0001000000000002</c:v>
                </c:pt>
                <c:pt idx="11185">
                  <c:v>1.0001</c:v>
                </c:pt>
                <c:pt idx="11186">
                  <c:v>2.0001000000000002</c:v>
                </c:pt>
                <c:pt idx="11187">
                  <c:v>1.0001</c:v>
                </c:pt>
                <c:pt idx="11188">
                  <c:v>1E-4</c:v>
                </c:pt>
                <c:pt idx="11189">
                  <c:v>2.0001000000000002</c:v>
                </c:pt>
                <c:pt idx="11190">
                  <c:v>1E-4</c:v>
                </c:pt>
                <c:pt idx="11191">
                  <c:v>1E-4</c:v>
                </c:pt>
                <c:pt idx="11192">
                  <c:v>1E-4</c:v>
                </c:pt>
                <c:pt idx="11193">
                  <c:v>1.0001</c:v>
                </c:pt>
                <c:pt idx="11194">
                  <c:v>1E-4</c:v>
                </c:pt>
                <c:pt idx="11195">
                  <c:v>1E-4</c:v>
                </c:pt>
                <c:pt idx="11196">
                  <c:v>1E-4</c:v>
                </c:pt>
                <c:pt idx="11197">
                  <c:v>1E-4</c:v>
                </c:pt>
                <c:pt idx="11198">
                  <c:v>1E-4</c:v>
                </c:pt>
                <c:pt idx="11199">
                  <c:v>1E-4</c:v>
                </c:pt>
                <c:pt idx="11200">
                  <c:v>1E-4</c:v>
                </c:pt>
                <c:pt idx="11201">
                  <c:v>1E-4</c:v>
                </c:pt>
                <c:pt idx="11202">
                  <c:v>1E-4</c:v>
                </c:pt>
                <c:pt idx="11203">
                  <c:v>1E-4</c:v>
                </c:pt>
                <c:pt idx="11204">
                  <c:v>1E-4</c:v>
                </c:pt>
                <c:pt idx="11205">
                  <c:v>1E-4</c:v>
                </c:pt>
                <c:pt idx="11206">
                  <c:v>1E-4</c:v>
                </c:pt>
                <c:pt idx="11207">
                  <c:v>1E-4</c:v>
                </c:pt>
                <c:pt idx="11208">
                  <c:v>1.0001</c:v>
                </c:pt>
                <c:pt idx="11209">
                  <c:v>1E-4</c:v>
                </c:pt>
                <c:pt idx="11210">
                  <c:v>1.0001</c:v>
                </c:pt>
                <c:pt idx="11211">
                  <c:v>1E-4</c:v>
                </c:pt>
                <c:pt idx="11212">
                  <c:v>1.0001</c:v>
                </c:pt>
                <c:pt idx="11213">
                  <c:v>3.0001000000000002</c:v>
                </c:pt>
                <c:pt idx="11214">
                  <c:v>5.0000999999999998</c:v>
                </c:pt>
                <c:pt idx="11215">
                  <c:v>5.0000999999999998</c:v>
                </c:pt>
                <c:pt idx="11216">
                  <c:v>5.0000999999999998</c:v>
                </c:pt>
                <c:pt idx="11217">
                  <c:v>1.0001</c:v>
                </c:pt>
                <c:pt idx="11218">
                  <c:v>1E-4</c:v>
                </c:pt>
                <c:pt idx="11219">
                  <c:v>1.0001</c:v>
                </c:pt>
                <c:pt idx="11220">
                  <c:v>2.0001000000000002</c:v>
                </c:pt>
                <c:pt idx="11221">
                  <c:v>2.0001000000000002</c:v>
                </c:pt>
                <c:pt idx="11222">
                  <c:v>1E-4</c:v>
                </c:pt>
                <c:pt idx="11223">
                  <c:v>1E-4</c:v>
                </c:pt>
                <c:pt idx="11224">
                  <c:v>1E-4</c:v>
                </c:pt>
                <c:pt idx="11225">
                  <c:v>1E-4</c:v>
                </c:pt>
                <c:pt idx="11226">
                  <c:v>1E-4</c:v>
                </c:pt>
                <c:pt idx="11227">
                  <c:v>1E-4</c:v>
                </c:pt>
                <c:pt idx="11228">
                  <c:v>1E-4</c:v>
                </c:pt>
                <c:pt idx="11229">
                  <c:v>1E-4</c:v>
                </c:pt>
                <c:pt idx="11230">
                  <c:v>1E-4</c:v>
                </c:pt>
                <c:pt idx="11231">
                  <c:v>1.0001</c:v>
                </c:pt>
                <c:pt idx="11232">
                  <c:v>1E-4</c:v>
                </c:pt>
                <c:pt idx="11233">
                  <c:v>1E-4</c:v>
                </c:pt>
                <c:pt idx="11234">
                  <c:v>1E-4</c:v>
                </c:pt>
                <c:pt idx="11235">
                  <c:v>1E-4</c:v>
                </c:pt>
                <c:pt idx="11236">
                  <c:v>1.0001</c:v>
                </c:pt>
                <c:pt idx="11237">
                  <c:v>1E-4</c:v>
                </c:pt>
                <c:pt idx="11238">
                  <c:v>1E-4</c:v>
                </c:pt>
                <c:pt idx="11239">
                  <c:v>1.0001</c:v>
                </c:pt>
                <c:pt idx="11240">
                  <c:v>1E-4</c:v>
                </c:pt>
                <c:pt idx="11241">
                  <c:v>1E-4</c:v>
                </c:pt>
                <c:pt idx="11242">
                  <c:v>1E-4</c:v>
                </c:pt>
                <c:pt idx="11243">
                  <c:v>1E-4</c:v>
                </c:pt>
                <c:pt idx="11244">
                  <c:v>1.0001</c:v>
                </c:pt>
                <c:pt idx="11245">
                  <c:v>1E-4</c:v>
                </c:pt>
                <c:pt idx="11246">
                  <c:v>1E-4</c:v>
                </c:pt>
                <c:pt idx="11247">
                  <c:v>1E-4</c:v>
                </c:pt>
                <c:pt idx="11248">
                  <c:v>1E-4</c:v>
                </c:pt>
                <c:pt idx="11249">
                  <c:v>3.0001000000000002</c:v>
                </c:pt>
                <c:pt idx="11250">
                  <c:v>1.0001</c:v>
                </c:pt>
                <c:pt idx="11251">
                  <c:v>6.0000999999999998</c:v>
                </c:pt>
                <c:pt idx="11252">
                  <c:v>3.0001000000000002</c:v>
                </c:pt>
                <c:pt idx="11253">
                  <c:v>2.0001000000000002</c:v>
                </c:pt>
                <c:pt idx="11254">
                  <c:v>1.0001</c:v>
                </c:pt>
                <c:pt idx="11255">
                  <c:v>1.0001</c:v>
                </c:pt>
                <c:pt idx="11256">
                  <c:v>2.0001000000000002</c:v>
                </c:pt>
                <c:pt idx="11257">
                  <c:v>2.0001000000000002</c:v>
                </c:pt>
                <c:pt idx="11258">
                  <c:v>2.0001000000000002</c:v>
                </c:pt>
                <c:pt idx="11259">
                  <c:v>2.0001000000000002</c:v>
                </c:pt>
                <c:pt idx="11260">
                  <c:v>1.0001</c:v>
                </c:pt>
                <c:pt idx="11261">
                  <c:v>1E-4</c:v>
                </c:pt>
                <c:pt idx="11262">
                  <c:v>1.0001</c:v>
                </c:pt>
                <c:pt idx="11263">
                  <c:v>1E-4</c:v>
                </c:pt>
                <c:pt idx="11264">
                  <c:v>1E-4</c:v>
                </c:pt>
                <c:pt idx="11265">
                  <c:v>1E-4</c:v>
                </c:pt>
                <c:pt idx="11266">
                  <c:v>1.0001</c:v>
                </c:pt>
                <c:pt idx="11267">
                  <c:v>1E-4</c:v>
                </c:pt>
                <c:pt idx="11268">
                  <c:v>1E-4</c:v>
                </c:pt>
                <c:pt idx="11269">
                  <c:v>1E-4</c:v>
                </c:pt>
                <c:pt idx="11270">
                  <c:v>1E-4</c:v>
                </c:pt>
                <c:pt idx="11271">
                  <c:v>1.0001</c:v>
                </c:pt>
                <c:pt idx="11272">
                  <c:v>1.0001</c:v>
                </c:pt>
                <c:pt idx="11273">
                  <c:v>1E-4</c:v>
                </c:pt>
                <c:pt idx="11274">
                  <c:v>1E-4</c:v>
                </c:pt>
                <c:pt idx="11275">
                  <c:v>1E-4</c:v>
                </c:pt>
                <c:pt idx="11276">
                  <c:v>1E-4</c:v>
                </c:pt>
                <c:pt idx="11277">
                  <c:v>1E-4</c:v>
                </c:pt>
                <c:pt idx="11278">
                  <c:v>1E-4</c:v>
                </c:pt>
                <c:pt idx="11279">
                  <c:v>1.0001</c:v>
                </c:pt>
                <c:pt idx="11280">
                  <c:v>1E-4</c:v>
                </c:pt>
                <c:pt idx="11281">
                  <c:v>1.0001</c:v>
                </c:pt>
                <c:pt idx="11282">
                  <c:v>1.0001</c:v>
                </c:pt>
                <c:pt idx="11283">
                  <c:v>1.0001</c:v>
                </c:pt>
                <c:pt idx="11284">
                  <c:v>3.0001000000000002</c:v>
                </c:pt>
                <c:pt idx="11285">
                  <c:v>5.0000999999999998</c:v>
                </c:pt>
                <c:pt idx="11286">
                  <c:v>23.0001</c:v>
                </c:pt>
                <c:pt idx="11287">
                  <c:v>34.000100000000003</c:v>
                </c:pt>
                <c:pt idx="11288">
                  <c:v>20.0001</c:v>
                </c:pt>
                <c:pt idx="11289">
                  <c:v>3.0001000000000002</c:v>
                </c:pt>
                <c:pt idx="11290">
                  <c:v>1.0001</c:v>
                </c:pt>
                <c:pt idx="11291">
                  <c:v>1.0001</c:v>
                </c:pt>
                <c:pt idx="11292">
                  <c:v>2.0001000000000002</c:v>
                </c:pt>
                <c:pt idx="11293">
                  <c:v>2.0001000000000002</c:v>
                </c:pt>
                <c:pt idx="11294">
                  <c:v>2.0001000000000002</c:v>
                </c:pt>
                <c:pt idx="11295">
                  <c:v>1.0001</c:v>
                </c:pt>
                <c:pt idx="11296">
                  <c:v>1.0001</c:v>
                </c:pt>
                <c:pt idx="11297">
                  <c:v>1E-4</c:v>
                </c:pt>
                <c:pt idx="11298">
                  <c:v>1.0001</c:v>
                </c:pt>
                <c:pt idx="11299">
                  <c:v>1E-4</c:v>
                </c:pt>
                <c:pt idx="11300">
                  <c:v>1E-4</c:v>
                </c:pt>
                <c:pt idx="11301">
                  <c:v>1E-4</c:v>
                </c:pt>
                <c:pt idx="11302">
                  <c:v>1E-4</c:v>
                </c:pt>
                <c:pt idx="11303">
                  <c:v>1E-4</c:v>
                </c:pt>
                <c:pt idx="11304">
                  <c:v>2.0001000000000002</c:v>
                </c:pt>
                <c:pt idx="11305">
                  <c:v>1E-4</c:v>
                </c:pt>
                <c:pt idx="11306">
                  <c:v>1E-4</c:v>
                </c:pt>
                <c:pt idx="11307">
                  <c:v>1E-4</c:v>
                </c:pt>
                <c:pt idx="11308">
                  <c:v>1E-4</c:v>
                </c:pt>
                <c:pt idx="11309">
                  <c:v>1E-4</c:v>
                </c:pt>
                <c:pt idx="11310">
                  <c:v>1E-4</c:v>
                </c:pt>
                <c:pt idx="11311">
                  <c:v>1E-4</c:v>
                </c:pt>
                <c:pt idx="11312">
                  <c:v>1E-4</c:v>
                </c:pt>
                <c:pt idx="11313">
                  <c:v>1E-4</c:v>
                </c:pt>
                <c:pt idx="11314">
                  <c:v>1E-4</c:v>
                </c:pt>
                <c:pt idx="11315">
                  <c:v>1E-4</c:v>
                </c:pt>
                <c:pt idx="11316">
                  <c:v>1E-4</c:v>
                </c:pt>
                <c:pt idx="11317">
                  <c:v>1E-4</c:v>
                </c:pt>
                <c:pt idx="11318">
                  <c:v>1E-4</c:v>
                </c:pt>
                <c:pt idx="11319">
                  <c:v>1E-4</c:v>
                </c:pt>
                <c:pt idx="11320">
                  <c:v>1E-4</c:v>
                </c:pt>
                <c:pt idx="11321">
                  <c:v>2.0001000000000002</c:v>
                </c:pt>
                <c:pt idx="11322">
                  <c:v>6.0000999999999998</c:v>
                </c:pt>
                <c:pt idx="11323">
                  <c:v>3.0001000000000002</c:v>
                </c:pt>
                <c:pt idx="11324">
                  <c:v>10.0001</c:v>
                </c:pt>
                <c:pt idx="11325">
                  <c:v>1.0001</c:v>
                </c:pt>
                <c:pt idx="11326">
                  <c:v>4.0000999999999998</c:v>
                </c:pt>
                <c:pt idx="11327">
                  <c:v>1E-4</c:v>
                </c:pt>
                <c:pt idx="11328">
                  <c:v>1E-4</c:v>
                </c:pt>
                <c:pt idx="11329">
                  <c:v>2.0001000000000002</c:v>
                </c:pt>
                <c:pt idx="11330">
                  <c:v>1.0001</c:v>
                </c:pt>
                <c:pt idx="11331">
                  <c:v>1E-4</c:v>
                </c:pt>
                <c:pt idx="11332">
                  <c:v>2.0001000000000002</c:v>
                </c:pt>
                <c:pt idx="11333">
                  <c:v>1E-4</c:v>
                </c:pt>
                <c:pt idx="11334">
                  <c:v>1E-4</c:v>
                </c:pt>
                <c:pt idx="11335">
                  <c:v>1E-4</c:v>
                </c:pt>
                <c:pt idx="11336">
                  <c:v>1.0001</c:v>
                </c:pt>
                <c:pt idx="11337">
                  <c:v>1E-4</c:v>
                </c:pt>
                <c:pt idx="11338">
                  <c:v>1E-4</c:v>
                </c:pt>
                <c:pt idx="11339">
                  <c:v>1E-4</c:v>
                </c:pt>
                <c:pt idx="11340">
                  <c:v>1E-4</c:v>
                </c:pt>
                <c:pt idx="11341">
                  <c:v>1E-4</c:v>
                </c:pt>
                <c:pt idx="11342">
                  <c:v>1E-4</c:v>
                </c:pt>
                <c:pt idx="11343">
                  <c:v>1E-4</c:v>
                </c:pt>
                <c:pt idx="11344">
                  <c:v>1E-4</c:v>
                </c:pt>
                <c:pt idx="11345">
                  <c:v>1E-4</c:v>
                </c:pt>
                <c:pt idx="11346">
                  <c:v>1E-4</c:v>
                </c:pt>
                <c:pt idx="11347">
                  <c:v>1E-4</c:v>
                </c:pt>
                <c:pt idx="11348">
                  <c:v>1E-4</c:v>
                </c:pt>
                <c:pt idx="11349">
                  <c:v>1E-4</c:v>
                </c:pt>
                <c:pt idx="11350">
                  <c:v>2.0001000000000002</c:v>
                </c:pt>
                <c:pt idx="11351">
                  <c:v>1E-4</c:v>
                </c:pt>
                <c:pt idx="11352">
                  <c:v>1E-4</c:v>
                </c:pt>
                <c:pt idx="11353">
                  <c:v>1E-4</c:v>
                </c:pt>
                <c:pt idx="11354">
                  <c:v>1E-4</c:v>
                </c:pt>
                <c:pt idx="11355">
                  <c:v>2.0001000000000002</c:v>
                </c:pt>
                <c:pt idx="11356">
                  <c:v>1E-4</c:v>
                </c:pt>
                <c:pt idx="11357">
                  <c:v>1E-4</c:v>
                </c:pt>
                <c:pt idx="11358">
                  <c:v>3.0001000000000002</c:v>
                </c:pt>
                <c:pt idx="11359">
                  <c:v>7.0000999999999998</c:v>
                </c:pt>
                <c:pt idx="11360">
                  <c:v>4.0000999999999998</c:v>
                </c:pt>
                <c:pt idx="11361">
                  <c:v>5.0000999999999998</c:v>
                </c:pt>
                <c:pt idx="11362">
                  <c:v>1.0001</c:v>
                </c:pt>
                <c:pt idx="11363">
                  <c:v>1E-4</c:v>
                </c:pt>
                <c:pt idx="11364">
                  <c:v>1.0001</c:v>
                </c:pt>
                <c:pt idx="11365">
                  <c:v>2.0001000000000002</c:v>
                </c:pt>
                <c:pt idx="11366">
                  <c:v>1E-4</c:v>
                </c:pt>
                <c:pt idx="11367">
                  <c:v>1.0001</c:v>
                </c:pt>
                <c:pt idx="11368">
                  <c:v>1E-4</c:v>
                </c:pt>
                <c:pt idx="11369">
                  <c:v>1.0001</c:v>
                </c:pt>
                <c:pt idx="11370">
                  <c:v>1E-4</c:v>
                </c:pt>
                <c:pt idx="11371">
                  <c:v>1E-4</c:v>
                </c:pt>
                <c:pt idx="11372">
                  <c:v>1E-4</c:v>
                </c:pt>
                <c:pt idx="11373">
                  <c:v>1E-4</c:v>
                </c:pt>
                <c:pt idx="11374">
                  <c:v>1E-4</c:v>
                </c:pt>
                <c:pt idx="11375">
                  <c:v>1E-4</c:v>
                </c:pt>
                <c:pt idx="11376">
                  <c:v>1E-4</c:v>
                </c:pt>
                <c:pt idx="11377">
                  <c:v>1E-4</c:v>
                </c:pt>
                <c:pt idx="11378">
                  <c:v>1E-4</c:v>
                </c:pt>
                <c:pt idx="11379">
                  <c:v>1E-4</c:v>
                </c:pt>
                <c:pt idx="11380">
                  <c:v>1E-4</c:v>
                </c:pt>
                <c:pt idx="11381">
                  <c:v>1E-4</c:v>
                </c:pt>
                <c:pt idx="11382">
                  <c:v>1E-4</c:v>
                </c:pt>
                <c:pt idx="11383">
                  <c:v>1E-4</c:v>
                </c:pt>
                <c:pt idx="11384">
                  <c:v>1E-4</c:v>
                </c:pt>
                <c:pt idx="11385">
                  <c:v>1.0001</c:v>
                </c:pt>
                <c:pt idx="11386">
                  <c:v>1.0001</c:v>
                </c:pt>
                <c:pt idx="11387">
                  <c:v>1.0001</c:v>
                </c:pt>
                <c:pt idx="11388">
                  <c:v>1.0001</c:v>
                </c:pt>
                <c:pt idx="11389">
                  <c:v>1.0001</c:v>
                </c:pt>
                <c:pt idx="11390">
                  <c:v>3.0001000000000002</c:v>
                </c:pt>
                <c:pt idx="11391">
                  <c:v>4.0000999999999998</c:v>
                </c:pt>
                <c:pt idx="11392">
                  <c:v>5.0000999999999998</c:v>
                </c:pt>
                <c:pt idx="11393">
                  <c:v>7.0000999999999998</c:v>
                </c:pt>
                <c:pt idx="11394">
                  <c:v>17.0001</c:v>
                </c:pt>
                <c:pt idx="11395">
                  <c:v>11.0001</c:v>
                </c:pt>
                <c:pt idx="11396">
                  <c:v>7.0000999999999998</c:v>
                </c:pt>
                <c:pt idx="11397">
                  <c:v>2.0001000000000002</c:v>
                </c:pt>
                <c:pt idx="11398">
                  <c:v>4.0000999999999998</c:v>
                </c:pt>
                <c:pt idx="11399">
                  <c:v>1E-4</c:v>
                </c:pt>
                <c:pt idx="11400">
                  <c:v>3.0001000000000002</c:v>
                </c:pt>
                <c:pt idx="11401">
                  <c:v>1.0001</c:v>
                </c:pt>
                <c:pt idx="11402">
                  <c:v>2.0001000000000002</c:v>
                </c:pt>
                <c:pt idx="11403">
                  <c:v>1.0001</c:v>
                </c:pt>
                <c:pt idx="11404">
                  <c:v>1E-4</c:v>
                </c:pt>
                <c:pt idx="11405">
                  <c:v>1E-4</c:v>
                </c:pt>
                <c:pt idx="11406">
                  <c:v>2.0001000000000002</c:v>
                </c:pt>
                <c:pt idx="11407">
                  <c:v>2.0001000000000002</c:v>
                </c:pt>
                <c:pt idx="11408">
                  <c:v>1.0001</c:v>
                </c:pt>
                <c:pt idx="11409">
                  <c:v>1E-4</c:v>
                </c:pt>
                <c:pt idx="11410">
                  <c:v>1E-4</c:v>
                </c:pt>
                <c:pt idx="11411">
                  <c:v>1E-4</c:v>
                </c:pt>
                <c:pt idx="11412">
                  <c:v>2.0001000000000002</c:v>
                </c:pt>
                <c:pt idx="11413">
                  <c:v>1E-4</c:v>
                </c:pt>
                <c:pt idx="11414">
                  <c:v>1E-4</c:v>
                </c:pt>
                <c:pt idx="11415">
                  <c:v>1E-4</c:v>
                </c:pt>
                <c:pt idx="11416">
                  <c:v>1E-4</c:v>
                </c:pt>
                <c:pt idx="11417">
                  <c:v>1E-4</c:v>
                </c:pt>
                <c:pt idx="11418">
                  <c:v>1E-4</c:v>
                </c:pt>
                <c:pt idx="11419">
                  <c:v>1E-4</c:v>
                </c:pt>
                <c:pt idx="11420">
                  <c:v>1E-4</c:v>
                </c:pt>
                <c:pt idx="11421">
                  <c:v>1E-4</c:v>
                </c:pt>
                <c:pt idx="11422">
                  <c:v>1E-4</c:v>
                </c:pt>
                <c:pt idx="11423">
                  <c:v>1.0001</c:v>
                </c:pt>
                <c:pt idx="11424">
                  <c:v>1E-4</c:v>
                </c:pt>
                <c:pt idx="11425">
                  <c:v>1E-4</c:v>
                </c:pt>
                <c:pt idx="11426">
                  <c:v>1E-4</c:v>
                </c:pt>
                <c:pt idx="11427">
                  <c:v>1.0001</c:v>
                </c:pt>
                <c:pt idx="11428">
                  <c:v>4.0000999999999998</c:v>
                </c:pt>
                <c:pt idx="11429">
                  <c:v>2.0001000000000002</c:v>
                </c:pt>
                <c:pt idx="11430">
                  <c:v>2.0001000000000002</c:v>
                </c:pt>
                <c:pt idx="11431">
                  <c:v>1.0001</c:v>
                </c:pt>
                <c:pt idx="11432">
                  <c:v>3.0001000000000002</c:v>
                </c:pt>
                <c:pt idx="11433">
                  <c:v>1E-4</c:v>
                </c:pt>
                <c:pt idx="11434">
                  <c:v>1.0001</c:v>
                </c:pt>
                <c:pt idx="11435">
                  <c:v>1E-4</c:v>
                </c:pt>
                <c:pt idx="11436">
                  <c:v>1.0001</c:v>
                </c:pt>
                <c:pt idx="11437">
                  <c:v>1E-4</c:v>
                </c:pt>
                <c:pt idx="11438">
                  <c:v>1.0001</c:v>
                </c:pt>
                <c:pt idx="11439">
                  <c:v>1E-4</c:v>
                </c:pt>
                <c:pt idx="11440">
                  <c:v>1E-4</c:v>
                </c:pt>
                <c:pt idx="11441">
                  <c:v>1E-4</c:v>
                </c:pt>
                <c:pt idx="11442">
                  <c:v>1E-4</c:v>
                </c:pt>
                <c:pt idx="11443">
                  <c:v>1E-4</c:v>
                </c:pt>
                <c:pt idx="11444">
                  <c:v>1E-4</c:v>
                </c:pt>
                <c:pt idx="11445">
                  <c:v>1E-4</c:v>
                </c:pt>
                <c:pt idx="11446">
                  <c:v>1.0001</c:v>
                </c:pt>
                <c:pt idx="11447">
                  <c:v>1E-4</c:v>
                </c:pt>
                <c:pt idx="11448">
                  <c:v>1E-4</c:v>
                </c:pt>
                <c:pt idx="11449">
                  <c:v>1E-4</c:v>
                </c:pt>
                <c:pt idx="11450">
                  <c:v>1E-4</c:v>
                </c:pt>
                <c:pt idx="11451">
                  <c:v>1E-4</c:v>
                </c:pt>
                <c:pt idx="11452">
                  <c:v>1.0001</c:v>
                </c:pt>
                <c:pt idx="11453">
                  <c:v>1E-4</c:v>
                </c:pt>
                <c:pt idx="11454">
                  <c:v>1.0001</c:v>
                </c:pt>
                <c:pt idx="11455">
                  <c:v>1.0001</c:v>
                </c:pt>
                <c:pt idx="11456">
                  <c:v>1E-4</c:v>
                </c:pt>
                <c:pt idx="11457">
                  <c:v>1E-4</c:v>
                </c:pt>
                <c:pt idx="11458">
                  <c:v>1E-4</c:v>
                </c:pt>
                <c:pt idx="11459">
                  <c:v>1.0001</c:v>
                </c:pt>
                <c:pt idx="11460">
                  <c:v>1E-4</c:v>
                </c:pt>
                <c:pt idx="11461">
                  <c:v>8.0000999999999998</c:v>
                </c:pt>
                <c:pt idx="11462">
                  <c:v>23.0001</c:v>
                </c:pt>
                <c:pt idx="11463">
                  <c:v>38.000100000000003</c:v>
                </c:pt>
                <c:pt idx="11464">
                  <c:v>91.000100000000003</c:v>
                </c:pt>
                <c:pt idx="11465">
                  <c:v>210.0001</c:v>
                </c:pt>
                <c:pt idx="11466">
                  <c:v>259.00009999999997</c:v>
                </c:pt>
                <c:pt idx="11467">
                  <c:v>173.0001</c:v>
                </c:pt>
                <c:pt idx="11468">
                  <c:v>72.000100000000003</c:v>
                </c:pt>
                <c:pt idx="11469">
                  <c:v>40.000100000000003</c:v>
                </c:pt>
                <c:pt idx="11470">
                  <c:v>26.0001</c:v>
                </c:pt>
                <c:pt idx="11471">
                  <c:v>5.0000999999999998</c:v>
                </c:pt>
                <c:pt idx="11472">
                  <c:v>8.0000999999999998</c:v>
                </c:pt>
                <c:pt idx="11473">
                  <c:v>5.0000999999999998</c:v>
                </c:pt>
                <c:pt idx="11474">
                  <c:v>3.0001000000000002</c:v>
                </c:pt>
                <c:pt idx="11475">
                  <c:v>4.0000999999999998</c:v>
                </c:pt>
                <c:pt idx="11476">
                  <c:v>1.0001</c:v>
                </c:pt>
                <c:pt idx="11477">
                  <c:v>2.0001000000000002</c:v>
                </c:pt>
                <c:pt idx="11478">
                  <c:v>1.0001</c:v>
                </c:pt>
                <c:pt idx="11479">
                  <c:v>1.0001</c:v>
                </c:pt>
                <c:pt idx="11480">
                  <c:v>1E-4</c:v>
                </c:pt>
                <c:pt idx="11481">
                  <c:v>1E-4</c:v>
                </c:pt>
                <c:pt idx="11482">
                  <c:v>1E-4</c:v>
                </c:pt>
                <c:pt idx="11483">
                  <c:v>1.0001</c:v>
                </c:pt>
                <c:pt idx="11484">
                  <c:v>1E-4</c:v>
                </c:pt>
                <c:pt idx="11485">
                  <c:v>1E-4</c:v>
                </c:pt>
                <c:pt idx="11486">
                  <c:v>1E-4</c:v>
                </c:pt>
                <c:pt idx="11487">
                  <c:v>1E-4</c:v>
                </c:pt>
                <c:pt idx="11488">
                  <c:v>1.0001</c:v>
                </c:pt>
                <c:pt idx="11489">
                  <c:v>1E-4</c:v>
                </c:pt>
                <c:pt idx="11490">
                  <c:v>2.0001000000000002</c:v>
                </c:pt>
                <c:pt idx="11491">
                  <c:v>1E-4</c:v>
                </c:pt>
                <c:pt idx="11492">
                  <c:v>1E-4</c:v>
                </c:pt>
                <c:pt idx="11493">
                  <c:v>1E-4</c:v>
                </c:pt>
                <c:pt idx="11494">
                  <c:v>2.0001000000000002</c:v>
                </c:pt>
                <c:pt idx="11495">
                  <c:v>1E-4</c:v>
                </c:pt>
                <c:pt idx="11496">
                  <c:v>2.0001000000000002</c:v>
                </c:pt>
                <c:pt idx="11497">
                  <c:v>1E-4</c:v>
                </c:pt>
                <c:pt idx="11498">
                  <c:v>1.0001</c:v>
                </c:pt>
                <c:pt idx="11499">
                  <c:v>2.0001000000000002</c:v>
                </c:pt>
                <c:pt idx="11500">
                  <c:v>7.0000999999999998</c:v>
                </c:pt>
                <c:pt idx="11501">
                  <c:v>11.0001</c:v>
                </c:pt>
                <c:pt idx="11502">
                  <c:v>12.0001</c:v>
                </c:pt>
                <c:pt idx="11503">
                  <c:v>11.0001</c:v>
                </c:pt>
                <c:pt idx="11504">
                  <c:v>2.0001000000000002</c:v>
                </c:pt>
                <c:pt idx="11505">
                  <c:v>4.0000999999999998</c:v>
                </c:pt>
                <c:pt idx="11506">
                  <c:v>2.0001000000000002</c:v>
                </c:pt>
                <c:pt idx="11507">
                  <c:v>1E-4</c:v>
                </c:pt>
                <c:pt idx="11508">
                  <c:v>1E-4</c:v>
                </c:pt>
                <c:pt idx="11509">
                  <c:v>1.0001</c:v>
                </c:pt>
                <c:pt idx="11510">
                  <c:v>1E-4</c:v>
                </c:pt>
                <c:pt idx="11511">
                  <c:v>1.0001</c:v>
                </c:pt>
                <c:pt idx="11512">
                  <c:v>1E-4</c:v>
                </c:pt>
                <c:pt idx="11513">
                  <c:v>1.0001</c:v>
                </c:pt>
                <c:pt idx="11514">
                  <c:v>1E-4</c:v>
                </c:pt>
                <c:pt idx="11515">
                  <c:v>1.0001</c:v>
                </c:pt>
                <c:pt idx="11516">
                  <c:v>1E-4</c:v>
                </c:pt>
                <c:pt idx="11517">
                  <c:v>1E-4</c:v>
                </c:pt>
                <c:pt idx="11518">
                  <c:v>1E-4</c:v>
                </c:pt>
                <c:pt idx="11519">
                  <c:v>1E-4</c:v>
                </c:pt>
                <c:pt idx="11520">
                  <c:v>1E-4</c:v>
                </c:pt>
                <c:pt idx="11521">
                  <c:v>1.0001</c:v>
                </c:pt>
                <c:pt idx="11522">
                  <c:v>1E-4</c:v>
                </c:pt>
                <c:pt idx="11523">
                  <c:v>1.0001</c:v>
                </c:pt>
                <c:pt idx="11524">
                  <c:v>1E-4</c:v>
                </c:pt>
                <c:pt idx="11525">
                  <c:v>1E-4</c:v>
                </c:pt>
                <c:pt idx="11526">
                  <c:v>1E-4</c:v>
                </c:pt>
                <c:pt idx="11527">
                  <c:v>1E-4</c:v>
                </c:pt>
                <c:pt idx="11528">
                  <c:v>1E-4</c:v>
                </c:pt>
                <c:pt idx="11529">
                  <c:v>1E-4</c:v>
                </c:pt>
                <c:pt idx="11530">
                  <c:v>1E-4</c:v>
                </c:pt>
                <c:pt idx="11531">
                  <c:v>3.0001000000000002</c:v>
                </c:pt>
                <c:pt idx="11532">
                  <c:v>6.0000999999999998</c:v>
                </c:pt>
                <c:pt idx="11533">
                  <c:v>13.0001</c:v>
                </c:pt>
                <c:pt idx="11534">
                  <c:v>20.0001</c:v>
                </c:pt>
                <c:pt idx="11535">
                  <c:v>63.000100000000003</c:v>
                </c:pt>
                <c:pt idx="11536">
                  <c:v>98.000100000000003</c:v>
                </c:pt>
                <c:pt idx="11537">
                  <c:v>153.0001</c:v>
                </c:pt>
                <c:pt idx="11538">
                  <c:v>111.0001</c:v>
                </c:pt>
                <c:pt idx="11539">
                  <c:v>52.000100000000003</c:v>
                </c:pt>
                <c:pt idx="11540">
                  <c:v>22.0001</c:v>
                </c:pt>
                <c:pt idx="11541">
                  <c:v>23.0001</c:v>
                </c:pt>
                <c:pt idx="11542">
                  <c:v>6.0000999999999998</c:v>
                </c:pt>
                <c:pt idx="11543">
                  <c:v>4.0000999999999998</c:v>
                </c:pt>
                <c:pt idx="11544">
                  <c:v>2.0001000000000002</c:v>
                </c:pt>
                <c:pt idx="11545">
                  <c:v>1.0001</c:v>
                </c:pt>
                <c:pt idx="11546">
                  <c:v>3.0001000000000002</c:v>
                </c:pt>
                <c:pt idx="11547">
                  <c:v>1.0001</c:v>
                </c:pt>
                <c:pt idx="11548">
                  <c:v>3.0001000000000002</c:v>
                </c:pt>
                <c:pt idx="11549">
                  <c:v>1.0001</c:v>
                </c:pt>
                <c:pt idx="11550">
                  <c:v>1E-4</c:v>
                </c:pt>
                <c:pt idx="11551">
                  <c:v>1E-4</c:v>
                </c:pt>
                <c:pt idx="11552">
                  <c:v>1E-4</c:v>
                </c:pt>
                <c:pt idx="11553">
                  <c:v>1E-4</c:v>
                </c:pt>
                <c:pt idx="11554">
                  <c:v>1.0001</c:v>
                </c:pt>
                <c:pt idx="11555">
                  <c:v>1.0001</c:v>
                </c:pt>
                <c:pt idx="11556">
                  <c:v>2.0001000000000002</c:v>
                </c:pt>
                <c:pt idx="11557">
                  <c:v>1E-4</c:v>
                </c:pt>
                <c:pt idx="11558">
                  <c:v>1E-4</c:v>
                </c:pt>
                <c:pt idx="11559">
                  <c:v>1.0001</c:v>
                </c:pt>
                <c:pt idx="11560">
                  <c:v>1E-4</c:v>
                </c:pt>
                <c:pt idx="11561">
                  <c:v>1E-4</c:v>
                </c:pt>
                <c:pt idx="11562">
                  <c:v>1E-4</c:v>
                </c:pt>
                <c:pt idx="11563">
                  <c:v>1.0001</c:v>
                </c:pt>
                <c:pt idx="11564">
                  <c:v>1E-4</c:v>
                </c:pt>
                <c:pt idx="11565">
                  <c:v>1E-4</c:v>
                </c:pt>
                <c:pt idx="11566">
                  <c:v>1E-4</c:v>
                </c:pt>
                <c:pt idx="11567">
                  <c:v>1E-4</c:v>
                </c:pt>
                <c:pt idx="11568">
                  <c:v>1.0001</c:v>
                </c:pt>
                <c:pt idx="11569">
                  <c:v>1E-4</c:v>
                </c:pt>
                <c:pt idx="11570">
                  <c:v>2.0001000000000002</c:v>
                </c:pt>
                <c:pt idx="11571">
                  <c:v>6.0000999999999998</c:v>
                </c:pt>
                <c:pt idx="11572">
                  <c:v>11.0001</c:v>
                </c:pt>
                <c:pt idx="11573">
                  <c:v>8.0000999999999998</c:v>
                </c:pt>
                <c:pt idx="11574">
                  <c:v>8.0000999999999998</c:v>
                </c:pt>
                <c:pt idx="11575">
                  <c:v>4.0000999999999998</c:v>
                </c:pt>
                <c:pt idx="11576">
                  <c:v>5.0000999999999998</c:v>
                </c:pt>
                <c:pt idx="11577">
                  <c:v>1E-4</c:v>
                </c:pt>
                <c:pt idx="11578">
                  <c:v>1E-4</c:v>
                </c:pt>
                <c:pt idx="11579">
                  <c:v>2.0001000000000002</c:v>
                </c:pt>
                <c:pt idx="11580">
                  <c:v>1E-4</c:v>
                </c:pt>
                <c:pt idx="11581">
                  <c:v>1.0001</c:v>
                </c:pt>
                <c:pt idx="11582">
                  <c:v>1E-4</c:v>
                </c:pt>
                <c:pt idx="11583">
                  <c:v>2.0001000000000002</c:v>
                </c:pt>
                <c:pt idx="11584">
                  <c:v>1E-4</c:v>
                </c:pt>
                <c:pt idx="11585">
                  <c:v>1E-4</c:v>
                </c:pt>
                <c:pt idx="11586">
                  <c:v>1E-4</c:v>
                </c:pt>
                <c:pt idx="11587">
                  <c:v>1E-4</c:v>
                </c:pt>
                <c:pt idx="11588">
                  <c:v>1E-4</c:v>
                </c:pt>
                <c:pt idx="11589">
                  <c:v>1E-4</c:v>
                </c:pt>
                <c:pt idx="11590">
                  <c:v>1.0001</c:v>
                </c:pt>
                <c:pt idx="11591">
                  <c:v>1E-4</c:v>
                </c:pt>
                <c:pt idx="11592">
                  <c:v>1.0001</c:v>
                </c:pt>
                <c:pt idx="11593">
                  <c:v>1E-4</c:v>
                </c:pt>
                <c:pt idx="11594">
                  <c:v>1.0001</c:v>
                </c:pt>
                <c:pt idx="11595">
                  <c:v>1E-4</c:v>
                </c:pt>
                <c:pt idx="11596">
                  <c:v>1E-4</c:v>
                </c:pt>
                <c:pt idx="11597">
                  <c:v>1E-4</c:v>
                </c:pt>
                <c:pt idx="11598">
                  <c:v>1E-4</c:v>
                </c:pt>
                <c:pt idx="11599">
                  <c:v>1.0001</c:v>
                </c:pt>
                <c:pt idx="11600">
                  <c:v>1E-4</c:v>
                </c:pt>
                <c:pt idx="11601">
                  <c:v>1E-4</c:v>
                </c:pt>
                <c:pt idx="11602">
                  <c:v>1E-4</c:v>
                </c:pt>
                <c:pt idx="11603">
                  <c:v>1.0001</c:v>
                </c:pt>
                <c:pt idx="11604">
                  <c:v>1.0001</c:v>
                </c:pt>
                <c:pt idx="11605">
                  <c:v>1.0001</c:v>
                </c:pt>
                <c:pt idx="11606">
                  <c:v>1.0001</c:v>
                </c:pt>
                <c:pt idx="11607">
                  <c:v>1.0001</c:v>
                </c:pt>
                <c:pt idx="11608">
                  <c:v>3.0001000000000002</c:v>
                </c:pt>
                <c:pt idx="11609">
                  <c:v>1.0001</c:v>
                </c:pt>
                <c:pt idx="11610">
                  <c:v>1E-4</c:v>
                </c:pt>
                <c:pt idx="11611">
                  <c:v>1.0001</c:v>
                </c:pt>
                <c:pt idx="11612">
                  <c:v>1E-4</c:v>
                </c:pt>
                <c:pt idx="11613">
                  <c:v>2.0001000000000002</c:v>
                </c:pt>
                <c:pt idx="11614">
                  <c:v>1E-4</c:v>
                </c:pt>
                <c:pt idx="11615">
                  <c:v>3.0001000000000002</c:v>
                </c:pt>
                <c:pt idx="11616">
                  <c:v>3.0001000000000002</c:v>
                </c:pt>
                <c:pt idx="11617">
                  <c:v>1.0001</c:v>
                </c:pt>
                <c:pt idx="11618">
                  <c:v>1.0001</c:v>
                </c:pt>
                <c:pt idx="11619">
                  <c:v>1.0001</c:v>
                </c:pt>
                <c:pt idx="11620">
                  <c:v>1E-4</c:v>
                </c:pt>
                <c:pt idx="11621">
                  <c:v>1E-4</c:v>
                </c:pt>
                <c:pt idx="11622">
                  <c:v>1E-4</c:v>
                </c:pt>
                <c:pt idx="11623">
                  <c:v>1E-4</c:v>
                </c:pt>
                <c:pt idx="11624">
                  <c:v>1E-4</c:v>
                </c:pt>
                <c:pt idx="11625">
                  <c:v>1E-4</c:v>
                </c:pt>
                <c:pt idx="11626">
                  <c:v>1.0001</c:v>
                </c:pt>
                <c:pt idx="11627">
                  <c:v>1E-4</c:v>
                </c:pt>
                <c:pt idx="11628">
                  <c:v>1E-4</c:v>
                </c:pt>
                <c:pt idx="11629">
                  <c:v>1E-4</c:v>
                </c:pt>
                <c:pt idx="11630">
                  <c:v>1E-4</c:v>
                </c:pt>
                <c:pt idx="11631">
                  <c:v>1.0001</c:v>
                </c:pt>
                <c:pt idx="11632">
                  <c:v>1E-4</c:v>
                </c:pt>
                <c:pt idx="11633">
                  <c:v>1E-4</c:v>
                </c:pt>
                <c:pt idx="11634">
                  <c:v>1E-4</c:v>
                </c:pt>
                <c:pt idx="11635">
                  <c:v>1.0001</c:v>
                </c:pt>
                <c:pt idx="11636">
                  <c:v>1E-4</c:v>
                </c:pt>
                <c:pt idx="11637">
                  <c:v>1.0001</c:v>
                </c:pt>
                <c:pt idx="11638">
                  <c:v>1E-4</c:v>
                </c:pt>
                <c:pt idx="11639">
                  <c:v>1E-4</c:v>
                </c:pt>
                <c:pt idx="11640">
                  <c:v>1E-4</c:v>
                </c:pt>
                <c:pt idx="11641">
                  <c:v>1E-4</c:v>
                </c:pt>
                <c:pt idx="11642">
                  <c:v>1E-4</c:v>
                </c:pt>
                <c:pt idx="11643">
                  <c:v>1E-4</c:v>
                </c:pt>
                <c:pt idx="11644">
                  <c:v>2.0001000000000002</c:v>
                </c:pt>
                <c:pt idx="11645">
                  <c:v>1.0001</c:v>
                </c:pt>
                <c:pt idx="11646">
                  <c:v>3.0001000000000002</c:v>
                </c:pt>
                <c:pt idx="11647">
                  <c:v>1.0001</c:v>
                </c:pt>
                <c:pt idx="11648">
                  <c:v>1E-4</c:v>
                </c:pt>
                <c:pt idx="11649">
                  <c:v>1.0001</c:v>
                </c:pt>
                <c:pt idx="11650">
                  <c:v>2.0001000000000002</c:v>
                </c:pt>
                <c:pt idx="11651">
                  <c:v>1E-4</c:v>
                </c:pt>
                <c:pt idx="11652">
                  <c:v>2.0001000000000002</c:v>
                </c:pt>
                <c:pt idx="11653">
                  <c:v>1E-4</c:v>
                </c:pt>
                <c:pt idx="11654">
                  <c:v>1E-4</c:v>
                </c:pt>
                <c:pt idx="11655">
                  <c:v>1.0001</c:v>
                </c:pt>
                <c:pt idx="11656">
                  <c:v>1E-4</c:v>
                </c:pt>
                <c:pt idx="11657">
                  <c:v>1E-4</c:v>
                </c:pt>
                <c:pt idx="11658">
                  <c:v>1.0001</c:v>
                </c:pt>
                <c:pt idx="11659">
                  <c:v>1E-4</c:v>
                </c:pt>
                <c:pt idx="11660">
                  <c:v>1E-4</c:v>
                </c:pt>
                <c:pt idx="11661">
                  <c:v>1E-4</c:v>
                </c:pt>
                <c:pt idx="11662">
                  <c:v>1.0001</c:v>
                </c:pt>
                <c:pt idx="11663">
                  <c:v>1.0001</c:v>
                </c:pt>
                <c:pt idx="11664">
                  <c:v>1.0001</c:v>
                </c:pt>
                <c:pt idx="11665">
                  <c:v>1E-4</c:v>
                </c:pt>
                <c:pt idx="11666">
                  <c:v>1E-4</c:v>
                </c:pt>
                <c:pt idx="11667">
                  <c:v>1.0001</c:v>
                </c:pt>
                <c:pt idx="11668">
                  <c:v>1.0001</c:v>
                </c:pt>
                <c:pt idx="11669">
                  <c:v>1E-4</c:v>
                </c:pt>
                <c:pt idx="11670">
                  <c:v>1E-4</c:v>
                </c:pt>
                <c:pt idx="11671">
                  <c:v>1E-4</c:v>
                </c:pt>
                <c:pt idx="11672">
                  <c:v>1.0001</c:v>
                </c:pt>
                <c:pt idx="11673">
                  <c:v>1E-4</c:v>
                </c:pt>
                <c:pt idx="11674">
                  <c:v>1E-4</c:v>
                </c:pt>
                <c:pt idx="11675">
                  <c:v>1.0001</c:v>
                </c:pt>
                <c:pt idx="11676">
                  <c:v>2.0001000000000002</c:v>
                </c:pt>
                <c:pt idx="11677">
                  <c:v>1.0001</c:v>
                </c:pt>
                <c:pt idx="11678">
                  <c:v>2.0001000000000002</c:v>
                </c:pt>
                <c:pt idx="11679">
                  <c:v>1.0001</c:v>
                </c:pt>
                <c:pt idx="11680">
                  <c:v>1.0001</c:v>
                </c:pt>
                <c:pt idx="11681">
                  <c:v>1.0001</c:v>
                </c:pt>
                <c:pt idx="11682">
                  <c:v>1E-4</c:v>
                </c:pt>
                <c:pt idx="11683">
                  <c:v>1E-4</c:v>
                </c:pt>
                <c:pt idx="11684">
                  <c:v>1.0001</c:v>
                </c:pt>
                <c:pt idx="11685">
                  <c:v>3.0001000000000002</c:v>
                </c:pt>
                <c:pt idx="11686">
                  <c:v>3.0001000000000002</c:v>
                </c:pt>
                <c:pt idx="11687">
                  <c:v>1.0001</c:v>
                </c:pt>
                <c:pt idx="11688">
                  <c:v>1E-4</c:v>
                </c:pt>
                <c:pt idx="11689">
                  <c:v>3.0001000000000002</c:v>
                </c:pt>
                <c:pt idx="11690">
                  <c:v>1E-4</c:v>
                </c:pt>
                <c:pt idx="11691">
                  <c:v>1E-4</c:v>
                </c:pt>
                <c:pt idx="11692">
                  <c:v>1E-4</c:v>
                </c:pt>
                <c:pt idx="11693">
                  <c:v>1E-4</c:v>
                </c:pt>
                <c:pt idx="11694">
                  <c:v>1E-4</c:v>
                </c:pt>
                <c:pt idx="11695">
                  <c:v>1E-4</c:v>
                </c:pt>
                <c:pt idx="11696">
                  <c:v>1E-4</c:v>
                </c:pt>
                <c:pt idx="11697">
                  <c:v>1E-4</c:v>
                </c:pt>
                <c:pt idx="11698">
                  <c:v>1E-4</c:v>
                </c:pt>
                <c:pt idx="11699">
                  <c:v>1E-4</c:v>
                </c:pt>
                <c:pt idx="11700">
                  <c:v>1E-4</c:v>
                </c:pt>
                <c:pt idx="11701">
                  <c:v>1E-4</c:v>
                </c:pt>
                <c:pt idx="11702">
                  <c:v>1E-4</c:v>
                </c:pt>
                <c:pt idx="11703">
                  <c:v>1E-4</c:v>
                </c:pt>
                <c:pt idx="11704">
                  <c:v>1E-4</c:v>
                </c:pt>
                <c:pt idx="11705">
                  <c:v>1E-4</c:v>
                </c:pt>
                <c:pt idx="11706">
                  <c:v>1.0001</c:v>
                </c:pt>
                <c:pt idx="11707">
                  <c:v>1E-4</c:v>
                </c:pt>
                <c:pt idx="11708">
                  <c:v>1E-4</c:v>
                </c:pt>
                <c:pt idx="11709">
                  <c:v>1E-4</c:v>
                </c:pt>
                <c:pt idx="11710">
                  <c:v>1E-4</c:v>
                </c:pt>
                <c:pt idx="11711">
                  <c:v>1.0001</c:v>
                </c:pt>
                <c:pt idx="11712">
                  <c:v>1.0001</c:v>
                </c:pt>
                <c:pt idx="11713">
                  <c:v>2.0001000000000002</c:v>
                </c:pt>
                <c:pt idx="11714">
                  <c:v>1.0001</c:v>
                </c:pt>
                <c:pt idx="11715">
                  <c:v>1E-4</c:v>
                </c:pt>
                <c:pt idx="11716">
                  <c:v>1.0001</c:v>
                </c:pt>
                <c:pt idx="11717">
                  <c:v>1E-4</c:v>
                </c:pt>
                <c:pt idx="11718">
                  <c:v>1E-4</c:v>
                </c:pt>
                <c:pt idx="11719">
                  <c:v>1E-4</c:v>
                </c:pt>
                <c:pt idx="11720">
                  <c:v>1.0001</c:v>
                </c:pt>
                <c:pt idx="11721">
                  <c:v>2.0001000000000002</c:v>
                </c:pt>
                <c:pt idx="11722">
                  <c:v>1.0001</c:v>
                </c:pt>
                <c:pt idx="11723">
                  <c:v>1E-4</c:v>
                </c:pt>
                <c:pt idx="11724">
                  <c:v>1E-4</c:v>
                </c:pt>
                <c:pt idx="11725">
                  <c:v>1E-4</c:v>
                </c:pt>
                <c:pt idx="11726">
                  <c:v>1E-4</c:v>
                </c:pt>
                <c:pt idx="11727">
                  <c:v>1.0001</c:v>
                </c:pt>
                <c:pt idx="11728">
                  <c:v>1E-4</c:v>
                </c:pt>
                <c:pt idx="11729">
                  <c:v>1E-4</c:v>
                </c:pt>
                <c:pt idx="11730">
                  <c:v>1E-4</c:v>
                </c:pt>
                <c:pt idx="11731">
                  <c:v>1E-4</c:v>
                </c:pt>
                <c:pt idx="11732">
                  <c:v>1E-4</c:v>
                </c:pt>
                <c:pt idx="11733">
                  <c:v>1E-4</c:v>
                </c:pt>
                <c:pt idx="11734">
                  <c:v>1E-4</c:v>
                </c:pt>
                <c:pt idx="11735">
                  <c:v>1.0001</c:v>
                </c:pt>
                <c:pt idx="11736">
                  <c:v>1E-4</c:v>
                </c:pt>
                <c:pt idx="11737">
                  <c:v>1E-4</c:v>
                </c:pt>
                <c:pt idx="11738">
                  <c:v>1.0001</c:v>
                </c:pt>
                <c:pt idx="11739">
                  <c:v>1E-4</c:v>
                </c:pt>
                <c:pt idx="11740">
                  <c:v>1E-4</c:v>
                </c:pt>
                <c:pt idx="11741">
                  <c:v>1E-4</c:v>
                </c:pt>
                <c:pt idx="11742">
                  <c:v>1E-4</c:v>
                </c:pt>
                <c:pt idx="11743">
                  <c:v>1E-4</c:v>
                </c:pt>
                <c:pt idx="11744">
                  <c:v>1E-4</c:v>
                </c:pt>
                <c:pt idx="11745">
                  <c:v>1E-4</c:v>
                </c:pt>
                <c:pt idx="11746">
                  <c:v>2.0001000000000002</c:v>
                </c:pt>
                <c:pt idx="11747">
                  <c:v>3.0001000000000002</c:v>
                </c:pt>
                <c:pt idx="11748">
                  <c:v>2.0001000000000002</c:v>
                </c:pt>
                <c:pt idx="11749">
                  <c:v>5.0000999999999998</c:v>
                </c:pt>
                <c:pt idx="11750">
                  <c:v>1.0001</c:v>
                </c:pt>
                <c:pt idx="11751">
                  <c:v>1.0001</c:v>
                </c:pt>
                <c:pt idx="11752">
                  <c:v>2.0001000000000002</c:v>
                </c:pt>
                <c:pt idx="11753">
                  <c:v>1.0001</c:v>
                </c:pt>
                <c:pt idx="11754">
                  <c:v>1.0001</c:v>
                </c:pt>
                <c:pt idx="11755">
                  <c:v>1.0001</c:v>
                </c:pt>
                <c:pt idx="11756">
                  <c:v>1.0001</c:v>
                </c:pt>
                <c:pt idx="11757">
                  <c:v>2.0001000000000002</c:v>
                </c:pt>
                <c:pt idx="11758">
                  <c:v>1E-4</c:v>
                </c:pt>
                <c:pt idx="11759">
                  <c:v>1E-4</c:v>
                </c:pt>
                <c:pt idx="11760">
                  <c:v>1E-4</c:v>
                </c:pt>
                <c:pt idx="11761">
                  <c:v>1.0001</c:v>
                </c:pt>
                <c:pt idx="11762">
                  <c:v>1E-4</c:v>
                </c:pt>
                <c:pt idx="11763">
                  <c:v>1E-4</c:v>
                </c:pt>
                <c:pt idx="11764">
                  <c:v>1E-4</c:v>
                </c:pt>
                <c:pt idx="11765">
                  <c:v>1E-4</c:v>
                </c:pt>
                <c:pt idx="11766">
                  <c:v>1E-4</c:v>
                </c:pt>
                <c:pt idx="11767">
                  <c:v>1E-4</c:v>
                </c:pt>
                <c:pt idx="11768">
                  <c:v>1E-4</c:v>
                </c:pt>
                <c:pt idx="11769">
                  <c:v>1.0001</c:v>
                </c:pt>
                <c:pt idx="11770">
                  <c:v>1E-4</c:v>
                </c:pt>
                <c:pt idx="11771">
                  <c:v>1E-4</c:v>
                </c:pt>
                <c:pt idx="11772">
                  <c:v>1.0001</c:v>
                </c:pt>
                <c:pt idx="11773">
                  <c:v>1E-4</c:v>
                </c:pt>
                <c:pt idx="11774">
                  <c:v>1E-4</c:v>
                </c:pt>
                <c:pt idx="11775">
                  <c:v>1.0001</c:v>
                </c:pt>
                <c:pt idx="11776">
                  <c:v>1E-4</c:v>
                </c:pt>
                <c:pt idx="11777">
                  <c:v>1.0001</c:v>
                </c:pt>
                <c:pt idx="11778">
                  <c:v>1E-4</c:v>
                </c:pt>
                <c:pt idx="11779">
                  <c:v>1E-4</c:v>
                </c:pt>
                <c:pt idx="11780">
                  <c:v>1E-4</c:v>
                </c:pt>
                <c:pt idx="11781">
                  <c:v>1E-4</c:v>
                </c:pt>
                <c:pt idx="11782">
                  <c:v>1.0001</c:v>
                </c:pt>
                <c:pt idx="11783">
                  <c:v>6.0000999999999998</c:v>
                </c:pt>
                <c:pt idx="11784">
                  <c:v>1.0001</c:v>
                </c:pt>
                <c:pt idx="11785">
                  <c:v>1.0001</c:v>
                </c:pt>
                <c:pt idx="11786">
                  <c:v>1.0001</c:v>
                </c:pt>
                <c:pt idx="11787">
                  <c:v>1E-4</c:v>
                </c:pt>
                <c:pt idx="11788">
                  <c:v>1.0001</c:v>
                </c:pt>
                <c:pt idx="11789">
                  <c:v>2.0001000000000002</c:v>
                </c:pt>
                <c:pt idx="11790">
                  <c:v>1.0001</c:v>
                </c:pt>
                <c:pt idx="11791">
                  <c:v>3.0001000000000002</c:v>
                </c:pt>
                <c:pt idx="11792">
                  <c:v>1.0001</c:v>
                </c:pt>
                <c:pt idx="11793">
                  <c:v>2.0001000000000002</c:v>
                </c:pt>
                <c:pt idx="11794">
                  <c:v>1E-4</c:v>
                </c:pt>
                <c:pt idx="11795">
                  <c:v>1.0001</c:v>
                </c:pt>
                <c:pt idx="11796">
                  <c:v>1E-4</c:v>
                </c:pt>
                <c:pt idx="11797">
                  <c:v>1E-4</c:v>
                </c:pt>
                <c:pt idx="11798">
                  <c:v>1E-4</c:v>
                </c:pt>
                <c:pt idx="11799">
                  <c:v>1E-4</c:v>
                </c:pt>
                <c:pt idx="11800">
                  <c:v>1E-4</c:v>
                </c:pt>
                <c:pt idx="11801">
                  <c:v>1E-4</c:v>
                </c:pt>
                <c:pt idx="11802">
                  <c:v>1E-4</c:v>
                </c:pt>
                <c:pt idx="11803">
                  <c:v>1E-4</c:v>
                </c:pt>
                <c:pt idx="11804">
                  <c:v>1.0001</c:v>
                </c:pt>
                <c:pt idx="11805">
                  <c:v>1E-4</c:v>
                </c:pt>
                <c:pt idx="11806">
                  <c:v>1E-4</c:v>
                </c:pt>
                <c:pt idx="11807">
                  <c:v>1E-4</c:v>
                </c:pt>
                <c:pt idx="11808">
                  <c:v>1E-4</c:v>
                </c:pt>
                <c:pt idx="11809">
                  <c:v>1E-4</c:v>
                </c:pt>
                <c:pt idx="11810">
                  <c:v>1.0001</c:v>
                </c:pt>
                <c:pt idx="11811">
                  <c:v>1E-4</c:v>
                </c:pt>
                <c:pt idx="11812">
                  <c:v>1E-4</c:v>
                </c:pt>
                <c:pt idx="11813">
                  <c:v>1E-4</c:v>
                </c:pt>
                <c:pt idx="11814">
                  <c:v>1E-4</c:v>
                </c:pt>
                <c:pt idx="11815">
                  <c:v>1.0001</c:v>
                </c:pt>
                <c:pt idx="11816">
                  <c:v>1E-4</c:v>
                </c:pt>
                <c:pt idx="11817">
                  <c:v>4.0000999999999998</c:v>
                </c:pt>
                <c:pt idx="11818">
                  <c:v>8.0000999999999998</c:v>
                </c:pt>
                <c:pt idx="11819">
                  <c:v>1.0001</c:v>
                </c:pt>
                <c:pt idx="11820">
                  <c:v>1.0001</c:v>
                </c:pt>
                <c:pt idx="11821">
                  <c:v>1E-4</c:v>
                </c:pt>
                <c:pt idx="11822">
                  <c:v>2.0001000000000002</c:v>
                </c:pt>
                <c:pt idx="11823">
                  <c:v>1E-4</c:v>
                </c:pt>
                <c:pt idx="11824">
                  <c:v>2.0001000000000002</c:v>
                </c:pt>
                <c:pt idx="11825">
                  <c:v>1.0001</c:v>
                </c:pt>
                <c:pt idx="11826">
                  <c:v>1E-4</c:v>
                </c:pt>
                <c:pt idx="11827">
                  <c:v>1.0001</c:v>
                </c:pt>
                <c:pt idx="11828">
                  <c:v>1E-4</c:v>
                </c:pt>
                <c:pt idx="11829">
                  <c:v>2.0001000000000002</c:v>
                </c:pt>
                <c:pt idx="11830">
                  <c:v>1.0001</c:v>
                </c:pt>
                <c:pt idx="11831">
                  <c:v>1.0001</c:v>
                </c:pt>
                <c:pt idx="11832">
                  <c:v>1E-4</c:v>
                </c:pt>
                <c:pt idx="11833">
                  <c:v>1E-4</c:v>
                </c:pt>
                <c:pt idx="11834">
                  <c:v>1E-4</c:v>
                </c:pt>
                <c:pt idx="11835">
                  <c:v>1E-4</c:v>
                </c:pt>
                <c:pt idx="11836">
                  <c:v>1E-4</c:v>
                </c:pt>
                <c:pt idx="11837">
                  <c:v>1E-4</c:v>
                </c:pt>
                <c:pt idx="11838">
                  <c:v>1E-4</c:v>
                </c:pt>
                <c:pt idx="11839">
                  <c:v>1E-4</c:v>
                </c:pt>
                <c:pt idx="11840">
                  <c:v>1E-4</c:v>
                </c:pt>
                <c:pt idx="11841">
                  <c:v>1E-4</c:v>
                </c:pt>
                <c:pt idx="11842">
                  <c:v>1.0001</c:v>
                </c:pt>
                <c:pt idx="11843">
                  <c:v>1.0001</c:v>
                </c:pt>
                <c:pt idx="11844">
                  <c:v>1E-4</c:v>
                </c:pt>
                <c:pt idx="11845">
                  <c:v>1.0001</c:v>
                </c:pt>
                <c:pt idx="11846">
                  <c:v>1E-4</c:v>
                </c:pt>
                <c:pt idx="11847">
                  <c:v>1E-4</c:v>
                </c:pt>
                <c:pt idx="11848">
                  <c:v>1E-4</c:v>
                </c:pt>
                <c:pt idx="11849">
                  <c:v>1.0001</c:v>
                </c:pt>
                <c:pt idx="11850">
                  <c:v>1E-4</c:v>
                </c:pt>
                <c:pt idx="11851">
                  <c:v>4.0000999999999998</c:v>
                </c:pt>
                <c:pt idx="11852">
                  <c:v>7.0000999999999998</c:v>
                </c:pt>
                <c:pt idx="11853">
                  <c:v>15.0001</c:v>
                </c:pt>
                <c:pt idx="11854">
                  <c:v>7.0000999999999998</c:v>
                </c:pt>
                <c:pt idx="11855">
                  <c:v>2.0001000000000002</c:v>
                </c:pt>
                <c:pt idx="11856">
                  <c:v>1.0001</c:v>
                </c:pt>
                <c:pt idx="11857">
                  <c:v>1E-4</c:v>
                </c:pt>
                <c:pt idx="11858">
                  <c:v>1E-4</c:v>
                </c:pt>
                <c:pt idx="11859">
                  <c:v>1E-4</c:v>
                </c:pt>
                <c:pt idx="11860">
                  <c:v>1.0001</c:v>
                </c:pt>
                <c:pt idx="11861">
                  <c:v>1.0001</c:v>
                </c:pt>
                <c:pt idx="11862">
                  <c:v>1E-4</c:v>
                </c:pt>
                <c:pt idx="11863">
                  <c:v>1.0001</c:v>
                </c:pt>
                <c:pt idx="11864">
                  <c:v>1E-4</c:v>
                </c:pt>
                <c:pt idx="11865">
                  <c:v>1E-4</c:v>
                </c:pt>
                <c:pt idx="11866">
                  <c:v>1E-4</c:v>
                </c:pt>
                <c:pt idx="11867">
                  <c:v>1E-4</c:v>
                </c:pt>
                <c:pt idx="11868">
                  <c:v>1.0001</c:v>
                </c:pt>
                <c:pt idx="11869">
                  <c:v>1E-4</c:v>
                </c:pt>
                <c:pt idx="11870">
                  <c:v>1E-4</c:v>
                </c:pt>
                <c:pt idx="11871">
                  <c:v>1E-4</c:v>
                </c:pt>
                <c:pt idx="11872">
                  <c:v>1E-4</c:v>
                </c:pt>
                <c:pt idx="11873">
                  <c:v>1E-4</c:v>
                </c:pt>
                <c:pt idx="11874">
                  <c:v>1E-4</c:v>
                </c:pt>
                <c:pt idx="11875">
                  <c:v>1E-4</c:v>
                </c:pt>
                <c:pt idx="11876">
                  <c:v>1E-4</c:v>
                </c:pt>
                <c:pt idx="11877">
                  <c:v>1E-4</c:v>
                </c:pt>
                <c:pt idx="11878">
                  <c:v>1E-4</c:v>
                </c:pt>
                <c:pt idx="11879">
                  <c:v>1E-4</c:v>
                </c:pt>
                <c:pt idx="11880">
                  <c:v>1E-4</c:v>
                </c:pt>
                <c:pt idx="11881">
                  <c:v>1E-4</c:v>
                </c:pt>
                <c:pt idx="11882">
                  <c:v>1E-4</c:v>
                </c:pt>
                <c:pt idx="11883">
                  <c:v>1.0001</c:v>
                </c:pt>
                <c:pt idx="11884">
                  <c:v>1E-4</c:v>
                </c:pt>
                <c:pt idx="11885">
                  <c:v>4.0000999999999998</c:v>
                </c:pt>
                <c:pt idx="11886">
                  <c:v>2.0001000000000002</c:v>
                </c:pt>
                <c:pt idx="11887">
                  <c:v>3.0001000000000002</c:v>
                </c:pt>
                <c:pt idx="11888">
                  <c:v>2.0001000000000002</c:v>
                </c:pt>
                <c:pt idx="11889">
                  <c:v>1.0001</c:v>
                </c:pt>
                <c:pt idx="11890">
                  <c:v>1.0001</c:v>
                </c:pt>
                <c:pt idx="11891">
                  <c:v>2.0001000000000002</c:v>
                </c:pt>
                <c:pt idx="11892">
                  <c:v>1.0001</c:v>
                </c:pt>
                <c:pt idx="11893">
                  <c:v>1E-4</c:v>
                </c:pt>
                <c:pt idx="11894">
                  <c:v>2.0001000000000002</c:v>
                </c:pt>
                <c:pt idx="11895">
                  <c:v>2.0001000000000002</c:v>
                </c:pt>
                <c:pt idx="11896">
                  <c:v>1E-4</c:v>
                </c:pt>
                <c:pt idx="11897">
                  <c:v>1E-4</c:v>
                </c:pt>
                <c:pt idx="11898">
                  <c:v>1E-4</c:v>
                </c:pt>
                <c:pt idx="11899">
                  <c:v>1E-4</c:v>
                </c:pt>
                <c:pt idx="11900">
                  <c:v>1E-4</c:v>
                </c:pt>
                <c:pt idx="11901">
                  <c:v>1E-4</c:v>
                </c:pt>
                <c:pt idx="11902">
                  <c:v>1E-4</c:v>
                </c:pt>
                <c:pt idx="11903">
                  <c:v>1E-4</c:v>
                </c:pt>
                <c:pt idx="11904">
                  <c:v>1E-4</c:v>
                </c:pt>
                <c:pt idx="11905">
                  <c:v>1E-4</c:v>
                </c:pt>
                <c:pt idx="11906">
                  <c:v>1E-4</c:v>
                </c:pt>
                <c:pt idx="11907">
                  <c:v>1E-4</c:v>
                </c:pt>
                <c:pt idx="11908">
                  <c:v>1E-4</c:v>
                </c:pt>
                <c:pt idx="11909">
                  <c:v>1E-4</c:v>
                </c:pt>
                <c:pt idx="11910">
                  <c:v>1.0001</c:v>
                </c:pt>
                <c:pt idx="11911">
                  <c:v>1E-4</c:v>
                </c:pt>
                <c:pt idx="11912">
                  <c:v>1.0001</c:v>
                </c:pt>
                <c:pt idx="11913">
                  <c:v>1E-4</c:v>
                </c:pt>
                <c:pt idx="11914">
                  <c:v>1E-4</c:v>
                </c:pt>
                <c:pt idx="11915">
                  <c:v>1E-4</c:v>
                </c:pt>
                <c:pt idx="11916">
                  <c:v>1E-4</c:v>
                </c:pt>
                <c:pt idx="11917">
                  <c:v>1.0001</c:v>
                </c:pt>
                <c:pt idx="11918">
                  <c:v>1E-4</c:v>
                </c:pt>
                <c:pt idx="11919">
                  <c:v>1E-4</c:v>
                </c:pt>
                <c:pt idx="11920">
                  <c:v>1.0001</c:v>
                </c:pt>
                <c:pt idx="11921">
                  <c:v>2.0001000000000002</c:v>
                </c:pt>
                <c:pt idx="11922">
                  <c:v>1E-4</c:v>
                </c:pt>
                <c:pt idx="11923">
                  <c:v>6.0000999999999998</c:v>
                </c:pt>
                <c:pt idx="11924">
                  <c:v>1.0001</c:v>
                </c:pt>
                <c:pt idx="11925">
                  <c:v>1E-4</c:v>
                </c:pt>
                <c:pt idx="11926">
                  <c:v>1.0001</c:v>
                </c:pt>
                <c:pt idx="11927">
                  <c:v>1E-4</c:v>
                </c:pt>
                <c:pt idx="11928">
                  <c:v>1E-4</c:v>
                </c:pt>
                <c:pt idx="11929">
                  <c:v>1.0001</c:v>
                </c:pt>
                <c:pt idx="11930">
                  <c:v>1E-4</c:v>
                </c:pt>
                <c:pt idx="11931">
                  <c:v>1E-4</c:v>
                </c:pt>
                <c:pt idx="11932">
                  <c:v>1E-4</c:v>
                </c:pt>
                <c:pt idx="11933">
                  <c:v>2.0001000000000002</c:v>
                </c:pt>
                <c:pt idx="11934">
                  <c:v>1E-4</c:v>
                </c:pt>
                <c:pt idx="11935">
                  <c:v>1.0001</c:v>
                </c:pt>
                <c:pt idx="11936">
                  <c:v>1E-4</c:v>
                </c:pt>
                <c:pt idx="11937">
                  <c:v>1E-4</c:v>
                </c:pt>
                <c:pt idx="11938">
                  <c:v>1E-4</c:v>
                </c:pt>
                <c:pt idx="11939">
                  <c:v>1E-4</c:v>
                </c:pt>
                <c:pt idx="11940">
                  <c:v>1.0001</c:v>
                </c:pt>
                <c:pt idx="11941">
                  <c:v>1.0001</c:v>
                </c:pt>
                <c:pt idx="11942">
                  <c:v>1E-4</c:v>
                </c:pt>
                <c:pt idx="11943">
                  <c:v>1.0001</c:v>
                </c:pt>
                <c:pt idx="11944">
                  <c:v>1E-4</c:v>
                </c:pt>
                <c:pt idx="11945">
                  <c:v>1.0001</c:v>
                </c:pt>
                <c:pt idx="11946">
                  <c:v>1E-4</c:v>
                </c:pt>
                <c:pt idx="11947">
                  <c:v>1.0001</c:v>
                </c:pt>
                <c:pt idx="11948">
                  <c:v>1.0001</c:v>
                </c:pt>
                <c:pt idx="11949">
                  <c:v>1E-4</c:v>
                </c:pt>
                <c:pt idx="11950">
                  <c:v>1E-4</c:v>
                </c:pt>
                <c:pt idx="11951">
                  <c:v>2.0001000000000002</c:v>
                </c:pt>
                <c:pt idx="11952">
                  <c:v>1.0001</c:v>
                </c:pt>
                <c:pt idx="11953">
                  <c:v>1.0001</c:v>
                </c:pt>
                <c:pt idx="11954">
                  <c:v>1E-4</c:v>
                </c:pt>
                <c:pt idx="11955">
                  <c:v>2.0001000000000002</c:v>
                </c:pt>
                <c:pt idx="11956">
                  <c:v>3.0001000000000002</c:v>
                </c:pt>
                <c:pt idx="11957">
                  <c:v>3.0001000000000002</c:v>
                </c:pt>
                <c:pt idx="11958">
                  <c:v>1E-4</c:v>
                </c:pt>
                <c:pt idx="11959">
                  <c:v>1.0001</c:v>
                </c:pt>
                <c:pt idx="11960">
                  <c:v>2.0001000000000002</c:v>
                </c:pt>
                <c:pt idx="11961">
                  <c:v>1E-4</c:v>
                </c:pt>
                <c:pt idx="11962">
                  <c:v>3.0001000000000002</c:v>
                </c:pt>
                <c:pt idx="11963">
                  <c:v>1E-4</c:v>
                </c:pt>
                <c:pt idx="11964">
                  <c:v>1E-4</c:v>
                </c:pt>
                <c:pt idx="11965">
                  <c:v>1E-4</c:v>
                </c:pt>
                <c:pt idx="11966">
                  <c:v>1.0001</c:v>
                </c:pt>
                <c:pt idx="11967">
                  <c:v>1E-4</c:v>
                </c:pt>
                <c:pt idx="11968">
                  <c:v>1E-4</c:v>
                </c:pt>
                <c:pt idx="11969">
                  <c:v>1E-4</c:v>
                </c:pt>
                <c:pt idx="11970">
                  <c:v>1E-4</c:v>
                </c:pt>
                <c:pt idx="11971">
                  <c:v>1.0001</c:v>
                </c:pt>
                <c:pt idx="11972">
                  <c:v>1.0001</c:v>
                </c:pt>
                <c:pt idx="11973">
                  <c:v>1E-4</c:v>
                </c:pt>
                <c:pt idx="11974">
                  <c:v>1E-4</c:v>
                </c:pt>
                <c:pt idx="11975">
                  <c:v>1.0001</c:v>
                </c:pt>
                <c:pt idx="11976">
                  <c:v>1E-4</c:v>
                </c:pt>
                <c:pt idx="11977">
                  <c:v>1.0001</c:v>
                </c:pt>
                <c:pt idx="11978">
                  <c:v>1E-4</c:v>
                </c:pt>
                <c:pt idx="11979">
                  <c:v>1E-4</c:v>
                </c:pt>
                <c:pt idx="11980">
                  <c:v>1E-4</c:v>
                </c:pt>
                <c:pt idx="11981">
                  <c:v>1E-4</c:v>
                </c:pt>
                <c:pt idx="11982">
                  <c:v>1E-4</c:v>
                </c:pt>
                <c:pt idx="11983">
                  <c:v>1.0001</c:v>
                </c:pt>
                <c:pt idx="11984">
                  <c:v>1E-4</c:v>
                </c:pt>
                <c:pt idx="11985">
                  <c:v>1E-4</c:v>
                </c:pt>
                <c:pt idx="11986">
                  <c:v>1.0001</c:v>
                </c:pt>
                <c:pt idx="11987">
                  <c:v>1E-4</c:v>
                </c:pt>
                <c:pt idx="11988">
                  <c:v>1.0001</c:v>
                </c:pt>
                <c:pt idx="11989">
                  <c:v>2.0001000000000002</c:v>
                </c:pt>
                <c:pt idx="11990">
                  <c:v>3.0001000000000002</c:v>
                </c:pt>
                <c:pt idx="11991">
                  <c:v>1.0001</c:v>
                </c:pt>
                <c:pt idx="11992">
                  <c:v>4.0000999999999998</c:v>
                </c:pt>
                <c:pt idx="11993">
                  <c:v>1.0001</c:v>
                </c:pt>
                <c:pt idx="11994">
                  <c:v>1.0001</c:v>
                </c:pt>
                <c:pt idx="11995">
                  <c:v>1E-4</c:v>
                </c:pt>
                <c:pt idx="11996">
                  <c:v>2.0001000000000002</c:v>
                </c:pt>
                <c:pt idx="11997">
                  <c:v>1E-4</c:v>
                </c:pt>
                <c:pt idx="11998">
                  <c:v>1E-4</c:v>
                </c:pt>
                <c:pt idx="11999">
                  <c:v>1E-4</c:v>
                </c:pt>
                <c:pt idx="12000">
                  <c:v>1E-4</c:v>
                </c:pt>
                <c:pt idx="12001">
                  <c:v>1.0001</c:v>
                </c:pt>
                <c:pt idx="12002">
                  <c:v>1E-4</c:v>
                </c:pt>
                <c:pt idx="12003">
                  <c:v>1.0001</c:v>
                </c:pt>
                <c:pt idx="12004">
                  <c:v>1E-4</c:v>
                </c:pt>
                <c:pt idx="12005">
                  <c:v>1E-4</c:v>
                </c:pt>
                <c:pt idx="12006">
                  <c:v>1E-4</c:v>
                </c:pt>
                <c:pt idx="12007">
                  <c:v>1E-4</c:v>
                </c:pt>
                <c:pt idx="12008">
                  <c:v>1E-4</c:v>
                </c:pt>
                <c:pt idx="12009">
                  <c:v>1E-4</c:v>
                </c:pt>
                <c:pt idx="12010">
                  <c:v>1E-4</c:v>
                </c:pt>
                <c:pt idx="12011">
                  <c:v>1E-4</c:v>
                </c:pt>
                <c:pt idx="12012">
                  <c:v>1E-4</c:v>
                </c:pt>
                <c:pt idx="12013">
                  <c:v>1E-4</c:v>
                </c:pt>
                <c:pt idx="12014">
                  <c:v>1E-4</c:v>
                </c:pt>
                <c:pt idx="12015">
                  <c:v>1E-4</c:v>
                </c:pt>
                <c:pt idx="12016">
                  <c:v>1E-4</c:v>
                </c:pt>
                <c:pt idx="12017">
                  <c:v>1E-4</c:v>
                </c:pt>
                <c:pt idx="12018">
                  <c:v>1E-4</c:v>
                </c:pt>
                <c:pt idx="12019">
                  <c:v>1E-4</c:v>
                </c:pt>
                <c:pt idx="12020">
                  <c:v>1E-4</c:v>
                </c:pt>
                <c:pt idx="12021">
                  <c:v>1.0001</c:v>
                </c:pt>
                <c:pt idx="12022">
                  <c:v>1E-4</c:v>
                </c:pt>
                <c:pt idx="12023">
                  <c:v>1.0001</c:v>
                </c:pt>
                <c:pt idx="12024">
                  <c:v>8.0000999999999998</c:v>
                </c:pt>
                <c:pt idx="12025">
                  <c:v>11.0001</c:v>
                </c:pt>
                <c:pt idx="12026">
                  <c:v>2.0001000000000002</c:v>
                </c:pt>
                <c:pt idx="12027">
                  <c:v>4.0000999999999998</c:v>
                </c:pt>
                <c:pt idx="12028">
                  <c:v>1E-4</c:v>
                </c:pt>
                <c:pt idx="12029">
                  <c:v>1E-4</c:v>
                </c:pt>
                <c:pt idx="12030">
                  <c:v>1.0001</c:v>
                </c:pt>
                <c:pt idx="12031">
                  <c:v>2.0001000000000002</c:v>
                </c:pt>
                <c:pt idx="12032">
                  <c:v>1E-4</c:v>
                </c:pt>
                <c:pt idx="12033">
                  <c:v>1E-4</c:v>
                </c:pt>
                <c:pt idx="12034">
                  <c:v>1.0001</c:v>
                </c:pt>
                <c:pt idx="12035">
                  <c:v>1.0001</c:v>
                </c:pt>
                <c:pt idx="12036">
                  <c:v>1E-4</c:v>
                </c:pt>
                <c:pt idx="12037">
                  <c:v>1E-4</c:v>
                </c:pt>
                <c:pt idx="12038">
                  <c:v>1E-4</c:v>
                </c:pt>
                <c:pt idx="12039">
                  <c:v>1.0001</c:v>
                </c:pt>
                <c:pt idx="12040">
                  <c:v>1E-4</c:v>
                </c:pt>
                <c:pt idx="12041">
                  <c:v>1E-4</c:v>
                </c:pt>
                <c:pt idx="12042">
                  <c:v>1E-4</c:v>
                </c:pt>
                <c:pt idx="12043">
                  <c:v>1E-4</c:v>
                </c:pt>
                <c:pt idx="12044">
                  <c:v>1E-4</c:v>
                </c:pt>
                <c:pt idx="12045">
                  <c:v>1E-4</c:v>
                </c:pt>
                <c:pt idx="12046">
                  <c:v>1.0001</c:v>
                </c:pt>
                <c:pt idx="12047">
                  <c:v>1E-4</c:v>
                </c:pt>
                <c:pt idx="12048">
                  <c:v>1E-4</c:v>
                </c:pt>
                <c:pt idx="12049">
                  <c:v>1E-4</c:v>
                </c:pt>
                <c:pt idx="12050">
                  <c:v>1E-4</c:v>
                </c:pt>
                <c:pt idx="12051">
                  <c:v>1E-4</c:v>
                </c:pt>
                <c:pt idx="12052">
                  <c:v>1E-4</c:v>
                </c:pt>
                <c:pt idx="12053">
                  <c:v>1E-4</c:v>
                </c:pt>
                <c:pt idx="12054">
                  <c:v>1E-4</c:v>
                </c:pt>
                <c:pt idx="12055">
                  <c:v>1E-4</c:v>
                </c:pt>
                <c:pt idx="12056">
                  <c:v>1E-4</c:v>
                </c:pt>
                <c:pt idx="12057">
                  <c:v>1.0001</c:v>
                </c:pt>
                <c:pt idx="12058">
                  <c:v>6.0000999999999998</c:v>
                </c:pt>
                <c:pt idx="12059">
                  <c:v>9.0000999999999998</c:v>
                </c:pt>
                <c:pt idx="12060">
                  <c:v>13.0001</c:v>
                </c:pt>
                <c:pt idx="12061">
                  <c:v>3.0001000000000002</c:v>
                </c:pt>
                <c:pt idx="12062">
                  <c:v>1E-4</c:v>
                </c:pt>
                <c:pt idx="12063">
                  <c:v>1E-4</c:v>
                </c:pt>
                <c:pt idx="12064">
                  <c:v>2.0001000000000002</c:v>
                </c:pt>
                <c:pt idx="12065">
                  <c:v>2.0001000000000002</c:v>
                </c:pt>
                <c:pt idx="12066">
                  <c:v>1E-4</c:v>
                </c:pt>
                <c:pt idx="12067">
                  <c:v>1E-4</c:v>
                </c:pt>
                <c:pt idx="12068">
                  <c:v>2.0001000000000002</c:v>
                </c:pt>
                <c:pt idx="12069">
                  <c:v>3.0001000000000002</c:v>
                </c:pt>
                <c:pt idx="12070">
                  <c:v>1.0001</c:v>
                </c:pt>
                <c:pt idx="12071">
                  <c:v>1E-4</c:v>
                </c:pt>
                <c:pt idx="12072">
                  <c:v>1E-4</c:v>
                </c:pt>
                <c:pt idx="12073">
                  <c:v>1E-4</c:v>
                </c:pt>
                <c:pt idx="12074">
                  <c:v>1E-4</c:v>
                </c:pt>
                <c:pt idx="12075">
                  <c:v>1.0001</c:v>
                </c:pt>
                <c:pt idx="12076">
                  <c:v>1.0001</c:v>
                </c:pt>
                <c:pt idx="12077">
                  <c:v>1E-4</c:v>
                </c:pt>
                <c:pt idx="12078">
                  <c:v>1.0001</c:v>
                </c:pt>
                <c:pt idx="12079">
                  <c:v>1E-4</c:v>
                </c:pt>
                <c:pt idx="12080">
                  <c:v>1.0001</c:v>
                </c:pt>
                <c:pt idx="12081">
                  <c:v>1E-4</c:v>
                </c:pt>
                <c:pt idx="12082">
                  <c:v>1E-4</c:v>
                </c:pt>
                <c:pt idx="12083">
                  <c:v>1E-4</c:v>
                </c:pt>
                <c:pt idx="12084">
                  <c:v>1E-4</c:v>
                </c:pt>
                <c:pt idx="12085">
                  <c:v>1E-4</c:v>
                </c:pt>
                <c:pt idx="12086">
                  <c:v>1E-4</c:v>
                </c:pt>
                <c:pt idx="12087">
                  <c:v>1E-4</c:v>
                </c:pt>
                <c:pt idx="12088">
                  <c:v>1E-4</c:v>
                </c:pt>
                <c:pt idx="12089">
                  <c:v>1E-4</c:v>
                </c:pt>
                <c:pt idx="12090">
                  <c:v>1E-4</c:v>
                </c:pt>
                <c:pt idx="12091">
                  <c:v>2.0001000000000002</c:v>
                </c:pt>
                <c:pt idx="12092">
                  <c:v>3.0001000000000002</c:v>
                </c:pt>
                <c:pt idx="12093">
                  <c:v>6.0000999999999998</c:v>
                </c:pt>
                <c:pt idx="12094">
                  <c:v>2.0001000000000002</c:v>
                </c:pt>
                <c:pt idx="12095">
                  <c:v>1E-4</c:v>
                </c:pt>
                <c:pt idx="12096">
                  <c:v>1.0001</c:v>
                </c:pt>
                <c:pt idx="12097">
                  <c:v>2.0001000000000002</c:v>
                </c:pt>
                <c:pt idx="12098">
                  <c:v>1E-4</c:v>
                </c:pt>
                <c:pt idx="12099">
                  <c:v>1E-4</c:v>
                </c:pt>
                <c:pt idx="12100">
                  <c:v>1E-4</c:v>
                </c:pt>
                <c:pt idx="12101">
                  <c:v>1.0001</c:v>
                </c:pt>
                <c:pt idx="12102">
                  <c:v>1E-4</c:v>
                </c:pt>
                <c:pt idx="12103">
                  <c:v>3.0001000000000002</c:v>
                </c:pt>
                <c:pt idx="12104">
                  <c:v>1.0001</c:v>
                </c:pt>
                <c:pt idx="12105">
                  <c:v>1E-4</c:v>
                </c:pt>
                <c:pt idx="12106">
                  <c:v>1.0001</c:v>
                </c:pt>
                <c:pt idx="12107">
                  <c:v>1E-4</c:v>
                </c:pt>
                <c:pt idx="12108">
                  <c:v>1E-4</c:v>
                </c:pt>
                <c:pt idx="12109">
                  <c:v>1.0001</c:v>
                </c:pt>
                <c:pt idx="12110">
                  <c:v>1E-4</c:v>
                </c:pt>
                <c:pt idx="12111">
                  <c:v>1E-4</c:v>
                </c:pt>
                <c:pt idx="12112">
                  <c:v>1E-4</c:v>
                </c:pt>
                <c:pt idx="12113">
                  <c:v>1.0001</c:v>
                </c:pt>
                <c:pt idx="12114">
                  <c:v>1E-4</c:v>
                </c:pt>
                <c:pt idx="12115">
                  <c:v>1.0001</c:v>
                </c:pt>
                <c:pt idx="12116">
                  <c:v>2.0001000000000002</c:v>
                </c:pt>
                <c:pt idx="12117">
                  <c:v>1E-4</c:v>
                </c:pt>
                <c:pt idx="12118">
                  <c:v>1E-4</c:v>
                </c:pt>
                <c:pt idx="12119">
                  <c:v>1.0001</c:v>
                </c:pt>
                <c:pt idx="12120">
                  <c:v>1E-4</c:v>
                </c:pt>
                <c:pt idx="12121">
                  <c:v>1.0001</c:v>
                </c:pt>
                <c:pt idx="12122">
                  <c:v>2.0001000000000002</c:v>
                </c:pt>
                <c:pt idx="12123">
                  <c:v>1E-4</c:v>
                </c:pt>
                <c:pt idx="12124">
                  <c:v>1E-4</c:v>
                </c:pt>
                <c:pt idx="12125">
                  <c:v>4.0000999999999998</c:v>
                </c:pt>
                <c:pt idx="12126">
                  <c:v>8.0000999999999998</c:v>
                </c:pt>
                <c:pt idx="12127">
                  <c:v>4.0000999999999998</c:v>
                </c:pt>
                <c:pt idx="12128">
                  <c:v>12.0001</c:v>
                </c:pt>
                <c:pt idx="12129">
                  <c:v>3.0001000000000002</c:v>
                </c:pt>
                <c:pt idx="12130">
                  <c:v>1.0001</c:v>
                </c:pt>
                <c:pt idx="12131">
                  <c:v>1E-4</c:v>
                </c:pt>
                <c:pt idx="12132">
                  <c:v>1E-4</c:v>
                </c:pt>
                <c:pt idx="12133">
                  <c:v>1E-4</c:v>
                </c:pt>
                <c:pt idx="12134">
                  <c:v>1.0001</c:v>
                </c:pt>
                <c:pt idx="12135">
                  <c:v>1.0001</c:v>
                </c:pt>
                <c:pt idx="12136">
                  <c:v>1E-4</c:v>
                </c:pt>
                <c:pt idx="12137">
                  <c:v>1E-4</c:v>
                </c:pt>
                <c:pt idx="12138">
                  <c:v>1.0001</c:v>
                </c:pt>
                <c:pt idx="12139">
                  <c:v>1E-4</c:v>
                </c:pt>
                <c:pt idx="12140">
                  <c:v>1.0001</c:v>
                </c:pt>
                <c:pt idx="12141">
                  <c:v>1E-4</c:v>
                </c:pt>
                <c:pt idx="12142">
                  <c:v>1E-4</c:v>
                </c:pt>
                <c:pt idx="12143">
                  <c:v>1E-4</c:v>
                </c:pt>
                <c:pt idx="12144">
                  <c:v>1E-4</c:v>
                </c:pt>
                <c:pt idx="12145">
                  <c:v>1E-4</c:v>
                </c:pt>
                <c:pt idx="12146">
                  <c:v>1E-4</c:v>
                </c:pt>
                <c:pt idx="12147">
                  <c:v>1E-4</c:v>
                </c:pt>
                <c:pt idx="12148">
                  <c:v>1E-4</c:v>
                </c:pt>
                <c:pt idx="12149">
                  <c:v>1.0001</c:v>
                </c:pt>
                <c:pt idx="12150">
                  <c:v>1.0001</c:v>
                </c:pt>
                <c:pt idx="12151">
                  <c:v>1.0001</c:v>
                </c:pt>
                <c:pt idx="12152">
                  <c:v>1.0001</c:v>
                </c:pt>
                <c:pt idx="12153">
                  <c:v>1E-4</c:v>
                </c:pt>
                <c:pt idx="12154">
                  <c:v>2.0001000000000002</c:v>
                </c:pt>
                <c:pt idx="12155">
                  <c:v>1.0001</c:v>
                </c:pt>
                <c:pt idx="12156">
                  <c:v>1.0001</c:v>
                </c:pt>
                <c:pt idx="12157">
                  <c:v>1E-4</c:v>
                </c:pt>
                <c:pt idx="12158">
                  <c:v>2.0001000000000002</c:v>
                </c:pt>
                <c:pt idx="12159">
                  <c:v>1E-4</c:v>
                </c:pt>
                <c:pt idx="12160">
                  <c:v>2.0001000000000002</c:v>
                </c:pt>
                <c:pt idx="12161">
                  <c:v>2.0001000000000002</c:v>
                </c:pt>
                <c:pt idx="12162">
                  <c:v>1E-4</c:v>
                </c:pt>
                <c:pt idx="12163">
                  <c:v>1.0001</c:v>
                </c:pt>
                <c:pt idx="12164">
                  <c:v>1E-4</c:v>
                </c:pt>
                <c:pt idx="12165">
                  <c:v>1.0001</c:v>
                </c:pt>
                <c:pt idx="12166">
                  <c:v>1.0001</c:v>
                </c:pt>
                <c:pt idx="12167">
                  <c:v>1.0001</c:v>
                </c:pt>
                <c:pt idx="12168">
                  <c:v>1E-4</c:v>
                </c:pt>
                <c:pt idx="12169">
                  <c:v>1.0001</c:v>
                </c:pt>
                <c:pt idx="12170">
                  <c:v>1.0001</c:v>
                </c:pt>
                <c:pt idx="12171">
                  <c:v>1E-4</c:v>
                </c:pt>
                <c:pt idx="12172">
                  <c:v>1E-4</c:v>
                </c:pt>
                <c:pt idx="12173">
                  <c:v>1.0001</c:v>
                </c:pt>
                <c:pt idx="12174">
                  <c:v>1E-4</c:v>
                </c:pt>
                <c:pt idx="12175">
                  <c:v>2.0001000000000002</c:v>
                </c:pt>
                <c:pt idx="12176">
                  <c:v>1.0001</c:v>
                </c:pt>
                <c:pt idx="12177">
                  <c:v>1.0001</c:v>
                </c:pt>
                <c:pt idx="12178">
                  <c:v>1.0001</c:v>
                </c:pt>
                <c:pt idx="12179">
                  <c:v>1.0001</c:v>
                </c:pt>
                <c:pt idx="12180">
                  <c:v>2.0001000000000002</c:v>
                </c:pt>
                <c:pt idx="12181">
                  <c:v>1.0001</c:v>
                </c:pt>
                <c:pt idx="12182">
                  <c:v>1.0001</c:v>
                </c:pt>
                <c:pt idx="12183">
                  <c:v>1.0001</c:v>
                </c:pt>
                <c:pt idx="12184">
                  <c:v>2.0001000000000002</c:v>
                </c:pt>
                <c:pt idx="12185">
                  <c:v>1E-4</c:v>
                </c:pt>
                <c:pt idx="12186">
                  <c:v>1E-4</c:v>
                </c:pt>
                <c:pt idx="12187">
                  <c:v>1E-4</c:v>
                </c:pt>
                <c:pt idx="12188">
                  <c:v>1E-4</c:v>
                </c:pt>
                <c:pt idx="12189">
                  <c:v>2.0001000000000002</c:v>
                </c:pt>
                <c:pt idx="12190">
                  <c:v>1E-4</c:v>
                </c:pt>
                <c:pt idx="12191">
                  <c:v>1E-4</c:v>
                </c:pt>
                <c:pt idx="12192">
                  <c:v>1E-4</c:v>
                </c:pt>
                <c:pt idx="12193">
                  <c:v>1E-4</c:v>
                </c:pt>
                <c:pt idx="12194">
                  <c:v>1.0001</c:v>
                </c:pt>
                <c:pt idx="12195">
                  <c:v>1.0001</c:v>
                </c:pt>
                <c:pt idx="12196">
                  <c:v>3.0001000000000002</c:v>
                </c:pt>
                <c:pt idx="12197">
                  <c:v>1E-4</c:v>
                </c:pt>
                <c:pt idx="12198">
                  <c:v>1E-4</c:v>
                </c:pt>
                <c:pt idx="12199">
                  <c:v>1E-4</c:v>
                </c:pt>
                <c:pt idx="12200">
                  <c:v>1.0001</c:v>
                </c:pt>
                <c:pt idx="12201">
                  <c:v>1E-4</c:v>
                </c:pt>
                <c:pt idx="12202">
                  <c:v>1E-4</c:v>
                </c:pt>
                <c:pt idx="12203">
                  <c:v>1E-4</c:v>
                </c:pt>
                <c:pt idx="12204">
                  <c:v>1.0001</c:v>
                </c:pt>
                <c:pt idx="12205">
                  <c:v>1.0001</c:v>
                </c:pt>
                <c:pt idx="12206">
                  <c:v>1E-4</c:v>
                </c:pt>
                <c:pt idx="12207">
                  <c:v>1E-4</c:v>
                </c:pt>
                <c:pt idx="12208">
                  <c:v>1.0001</c:v>
                </c:pt>
                <c:pt idx="12209">
                  <c:v>2.0001000000000002</c:v>
                </c:pt>
                <c:pt idx="12210">
                  <c:v>1E-4</c:v>
                </c:pt>
                <c:pt idx="12211">
                  <c:v>1.0001</c:v>
                </c:pt>
                <c:pt idx="12212">
                  <c:v>1E-4</c:v>
                </c:pt>
                <c:pt idx="12213">
                  <c:v>1E-4</c:v>
                </c:pt>
                <c:pt idx="12214">
                  <c:v>1E-4</c:v>
                </c:pt>
                <c:pt idx="12215">
                  <c:v>1E-4</c:v>
                </c:pt>
                <c:pt idx="12216">
                  <c:v>1E-4</c:v>
                </c:pt>
                <c:pt idx="12217">
                  <c:v>1E-4</c:v>
                </c:pt>
                <c:pt idx="12218">
                  <c:v>1E-4</c:v>
                </c:pt>
                <c:pt idx="12219">
                  <c:v>1.0001</c:v>
                </c:pt>
                <c:pt idx="12220">
                  <c:v>1E-4</c:v>
                </c:pt>
                <c:pt idx="12221">
                  <c:v>1E-4</c:v>
                </c:pt>
                <c:pt idx="12222">
                  <c:v>1E-4</c:v>
                </c:pt>
                <c:pt idx="12223">
                  <c:v>1E-4</c:v>
                </c:pt>
                <c:pt idx="12224">
                  <c:v>1.0001</c:v>
                </c:pt>
                <c:pt idx="12225">
                  <c:v>1.0001</c:v>
                </c:pt>
                <c:pt idx="12226">
                  <c:v>1.0001</c:v>
                </c:pt>
                <c:pt idx="12227">
                  <c:v>2.0001000000000002</c:v>
                </c:pt>
                <c:pt idx="12228">
                  <c:v>4.0000999999999998</c:v>
                </c:pt>
                <c:pt idx="12229">
                  <c:v>3.0001000000000002</c:v>
                </c:pt>
                <c:pt idx="12230">
                  <c:v>8.0000999999999998</c:v>
                </c:pt>
                <c:pt idx="12231">
                  <c:v>4.0000999999999998</c:v>
                </c:pt>
                <c:pt idx="12232">
                  <c:v>15.0001</c:v>
                </c:pt>
                <c:pt idx="12233">
                  <c:v>35.000100000000003</c:v>
                </c:pt>
                <c:pt idx="12234">
                  <c:v>30.0001</c:v>
                </c:pt>
                <c:pt idx="12235">
                  <c:v>23.0001</c:v>
                </c:pt>
                <c:pt idx="12236">
                  <c:v>10.0001</c:v>
                </c:pt>
                <c:pt idx="12237">
                  <c:v>6.0000999999999998</c:v>
                </c:pt>
                <c:pt idx="12238">
                  <c:v>7.0000999999999998</c:v>
                </c:pt>
                <c:pt idx="12239">
                  <c:v>2.0001000000000002</c:v>
                </c:pt>
                <c:pt idx="12240">
                  <c:v>1.0001</c:v>
                </c:pt>
                <c:pt idx="12241">
                  <c:v>3.0001000000000002</c:v>
                </c:pt>
                <c:pt idx="12242">
                  <c:v>1E-4</c:v>
                </c:pt>
                <c:pt idx="12243">
                  <c:v>2.0001000000000002</c:v>
                </c:pt>
                <c:pt idx="12244">
                  <c:v>1.0001</c:v>
                </c:pt>
                <c:pt idx="12245">
                  <c:v>2.0001000000000002</c:v>
                </c:pt>
                <c:pt idx="12246">
                  <c:v>1E-4</c:v>
                </c:pt>
                <c:pt idx="12247">
                  <c:v>1E-4</c:v>
                </c:pt>
                <c:pt idx="12248">
                  <c:v>1E-4</c:v>
                </c:pt>
                <c:pt idx="12249">
                  <c:v>1E-4</c:v>
                </c:pt>
                <c:pt idx="12250">
                  <c:v>1E-4</c:v>
                </c:pt>
                <c:pt idx="12251">
                  <c:v>1E-4</c:v>
                </c:pt>
                <c:pt idx="12252">
                  <c:v>1E-4</c:v>
                </c:pt>
                <c:pt idx="12253">
                  <c:v>1E-4</c:v>
                </c:pt>
                <c:pt idx="12254">
                  <c:v>1E-4</c:v>
                </c:pt>
                <c:pt idx="12255">
                  <c:v>1E-4</c:v>
                </c:pt>
                <c:pt idx="12256">
                  <c:v>1E-4</c:v>
                </c:pt>
                <c:pt idx="12257">
                  <c:v>1E-4</c:v>
                </c:pt>
                <c:pt idx="12258">
                  <c:v>1E-4</c:v>
                </c:pt>
                <c:pt idx="12259">
                  <c:v>1.0001</c:v>
                </c:pt>
                <c:pt idx="12260">
                  <c:v>4.0000999999999998</c:v>
                </c:pt>
                <c:pt idx="12261">
                  <c:v>2.0001000000000002</c:v>
                </c:pt>
                <c:pt idx="12262">
                  <c:v>5.0000999999999998</c:v>
                </c:pt>
                <c:pt idx="12263">
                  <c:v>4.0000999999999998</c:v>
                </c:pt>
                <c:pt idx="12264">
                  <c:v>6.0000999999999998</c:v>
                </c:pt>
                <c:pt idx="12265">
                  <c:v>13.0001</c:v>
                </c:pt>
                <c:pt idx="12266">
                  <c:v>22.0001</c:v>
                </c:pt>
                <c:pt idx="12267">
                  <c:v>28.0001</c:v>
                </c:pt>
                <c:pt idx="12268">
                  <c:v>20.0001</c:v>
                </c:pt>
                <c:pt idx="12269">
                  <c:v>7.0000999999999998</c:v>
                </c:pt>
                <c:pt idx="12270">
                  <c:v>8.0000999999999998</c:v>
                </c:pt>
                <c:pt idx="12271">
                  <c:v>4.0000999999999998</c:v>
                </c:pt>
                <c:pt idx="12272">
                  <c:v>1.0001</c:v>
                </c:pt>
                <c:pt idx="12273">
                  <c:v>6.0000999999999998</c:v>
                </c:pt>
                <c:pt idx="12274">
                  <c:v>1.0001</c:v>
                </c:pt>
                <c:pt idx="12275">
                  <c:v>1E-4</c:v>
                </c:pt>
                <c:pt idx="12276">
                  <c:v>1E-4</c:v>
                </c:pt>
                <c:pt idx="12277">
                  <c:v>1E-4</c:v>
                </c:pt>
                <c:pt idx="12278">
                  <c:v>2.0001000000000002</c:v>
                </c:pt>
                <c:pt idx="12279">
                  <c:v>1E-4</c:v>
                </c:pt>
                <c:pt idx="12280">
                  <c:v>1E-4</c:v>
                </c:pt>
                <c:pt idx="12281">
                  <c:v>1E-4</c:v>
                </c:pt>
                <c:pt idx="12282">
                  <c:v>1.0001</c:v>
                </c:pt>
                <c:pt idx="12283">
                  <c:v>1.0001</c:v>
                </c:pt>
                <c:pt idx="12284">
                  <c:v>1E-4</c:v>
                </c:pt>
                <c:pt idx="12285">
                  <c:v>1E-4</c:v>
                </c:pt>
                <c:pt idx="12286">
                  <c:v>1.0001</c:v>
                </c:pt>
                <c:pt idx="12287">
                  <c:v>1E-4</c:v>
                </c:pt>
                <c:pt idx="12288">
                  <c:v>1.0001</c:v>
                </c:pt>
                <c:pt idx="12289">
                  <c:v>1E-4</c:v>
                </c:pt>
                <c:pt idx="12290">
                  <c:v>1.0001</c:v>
                </c:pt>
                <c:pt idx="12291">
                  <c:v>1E-4</c:v>
                </c:pt>
                <c:pt idx="12292">
                  <c:v>1E-4</c:v>
                </c:pt>
                <c:pt idx="12293">
                  <c:v>1.0001</c:v>
                </c:pt>
                <c:pt idx="12294">
                  <c:v>4.0000999999999998</c:v>
                </c:pt>
                <c:pt idx="12295">
                  <c:v>7.0000999999999998</c:v>
                </c:pt>
                <c:pt idx="12296">
                  <c:v>15.0001</c:v>
                </c:pt>
                <c:pt idx="12297">
                  <c:v>13.0001</c:v>
                </c:pt>
                <c:pt idx="12298">
                  <c:v>16.0001</c:v>
                </c:pt>
                <c:pt idx="12299">
                  <c:v>32.000100000000003</c:v>
                </c:pt>
                <c:pt idx="12300">
                  <c:v>38.000100000000003</c:v>
                </c:pt>
                <c:pt idx="12301">
                  <c:v>56.000100000000003</c:v>
                </c:pt>
                <c:pt idx="12302">
                  <c:v>47.000100000000003</c:v>
                </c:pt>
                <c:pt idx="12303">
                  <c:v>29.0001</c:v>
                </c:pt>
                <c:pt idx="12304">
                  <c:v>13.0001</c:v>
                </c:pt>
                <c:pt idx="12305">
                  <c:v>8.0000999999999998</c:v>
                </c:pt>
                <c:pt idx="12306">
                  <c:v>6.0000999999999998</c:v>
                </c:pt>
                <c:pt idx="12307">
                  <c:v>5.0000999999999998</c:v>
                </c:pt>
                <c:pt idx="12308">
                  <c:v>3.0001000000000002</c:v>
                </c:pt>
                <c:pt idx="12309">
                  <c:v>2.0001000000000002</c:v>
                </c:pt>
                <c:pt idx="12310">
                  <c:v>1.0001</c:v>
                </c:pt>
                <c:pt idx="12311">
                  <c:v>1.0001</c:v>
                </c:pt>
                <c:pt idx="12312">
                  <c:v>1E-4</c:v>
                </c:pt>
                <c:pt idx="12313">
                  <c:v>4.0000999999999998</c:v>
                </c:pt>
                <c:pt idx="12314">
                  <c:v>2.0001000000000002</c:v>
                </c:pt>
                <c:pt idx="12315">
                  <c:v>1E-4</c:v>
                </c:pt>
                <c:pt idx="12316">
                  <c:v>1.0001</c:v>
                </c:pt>
                <c:pt idx="12317">
                  <c:v>1E-4</c:v>
                </c:pt>
                <c:pt idx="12318">
                  <c:v>1E-4</c:v>
                </c:pt>
                <c:pt idx="12319">
                  <c:v>1E-4</c:v>
                </c:pt>
                <c:pt idx="12320">
                  <c:v>1E-4</c:v>
                </c:pt>
                <c:pt idx="12321">
                  <c:v>1E-4</c:v>
                </c:pt>
                <c:pt idx="12322">
                  <c:v>1E-4</c:v>
                </c:pt>
                <c:pt idx="12323">
                  <c:v>1.0001</c:v>
                </c:pt>
                <c:pt idx="12324">
                  <c:v>1E-4</c:v>
                </c:pt>
                <c:pt idx="12325">
                  <c:v>1.0001</c:v>
                </c:pt>
                <c:pt idx="12326">
                  <c:v>2.0001000000000002</c:v>
                </c:pt>
                <c:pt idx="12327">
                  <c:v>3.0001000000000002</c:v>
                </c:pt>
                <c:pt idx="12328">
                  <c:v>6.0000999999999998</c:v>
                </c:pt>
                <c:pt idx="12329">
                  <c:v>8.0000999999999998</c:v>
                </c:pt>
                <c:pt idx="12330">
                  <c:v>2.0001000000000002</c:v>
                </c:pt>
                <c:pt idx="12331">
                  <c:v>1.0001</c:v>
                </c:pt>
                <c:pt idx="12332">
                  <c:v>2.0001000000000002</c:v>
                </c:pt>
                <c:pt idx="12333">
                  <c:v>6.0000999999999998</c:v>
                </c:pt>
                <c:pt idx="12334">
                  <c:v>7.0000999999999998</c:v>
                </c:pt>
                <c:pt idx="12335">
                  <c:v>9.0000999999999998</c:v>
                </c:pt>
                <c:pt idx="12336">
                  <c:v>1.0001</c:v>
                </c:pt>
                <c:pt idx="12337">
                  <c:v>1.0001</c:v>
                </c:pt>
                <c:pt idx="12338">
                  <c:v>3.0001000000000002</c:v>
                </c:pt>
                <c:pt idx="12339">
                  <c:v>1.0001</c:v>
                </c:pt>
                <c:pt idx="12340">
                  <c:v>1.0001</c:v>
                </c:pt>
                <c:pt idx="12341">
                  <c:v>1E-4</c:v>
                </c:pt>
                <c:pt idx="12342">
                  <c:v>1E-4</c:v>
                </c:pt>
                <c:pt idx="12343">
                  <c:v>1E-4</c:v>
                </c:pt>
                <c:pt idx="12344">
                  <c:v>1E-4</c:v>
                </c:pt>
                <c:pt idx="12345">
                  <c:v>1E-4</c:v>
                </c:pt>
                <c:pt idx="12346">
                  <c:v>1E-4</c:v>
                </c:pt>
                <c:pt idx="12347">
                  <c:v>1E-4</c:v>
                </c:pt>
                <c:pt idx="12348">
                  <c:v>1E-4</c:v>
                </c:pt>
                <c:pt idx="12349">
                  <c:v>1E-4</c:v>
                </c:pt>
                <c:pt idx="12350">
                  <c:v>1E-4</c:v>
                </c:pt>
                <c:pt idx="12351">
                  <c:v>2.0001000000000002</c:v>
                </c:pt>
                <c:pt idx="12352">
                  <c:v>1E-4</c:v>
                </c:pt>
                <c:pt idx="12353">
                  <c:v>1.0001</c:v>
                </c:pt>
                <c:pt idx="12354">
                  <c:v>1E-4</c:v>
                </c:pt>
                <c:pt idx="12355">
                  <c:v>1E-4</c:v>
                </c:pt>
                <c:pt idx="12356">
                  <c:v>1E-4</c:v>
                </c:pt>
                <c:pt idx="12357">
                  <c:v>1E-4</c:v>
                </c:pt>
                <c:pt idx="12358">
                  <c:v>1E-4</c:v>
                </c:pt>
                <c:pt idx="12359">
                  <c:v>1.0001</c:v>
                </c:pt>
                <c:pt idx="12360">
                  <c:v>1E-4</c:v>
                </c:pt>
                <c:pt idx="12361">
                  <c:v>1E-4</c:v>
                </c:pt>
                <c:pt idx="12362">
                  <c:v>2.0001000000000002</c:v>
                </c:pt>
                <c:pt idx="12363">
                  <c:v>2.0001000000000002</c:v>
                </c:pt>
                <c:pt idx="12364">
                  <c:v>2.0001000000000002</c:v>
                </c:pt>
                <c:pt idx="12365">
                  <c:v>1E-4</c:v>
                </c:pt>
                <c:pt idx="12366">
                  <c:v>1.0001</c:v>
                </c:pt>
                <c:pt idx="12367">
                  <c:v>1E-4</c:v>
                </c:pt>
                <c:pt idx="12368">
                  <c:v>1E-4</c:v>
                </c:pt>
                <c:pt idx="12369">
                  <c:v>1.0001</c:v>
                </c:pt>
                <c:pt idx="12370">
                  <c:v>1E-4</c:v>
                </c:pt>
                <c:pt idx="12371">
                  <c:v>1E-4</c:v>
                </c:pt>
                <c:pt idx="12372">
                  <c:v>1.0001</c:v>
                </c:pt>
                <c:pt idx="12373">
                  <c:v>1.0001</c:v>
                </c:pt>
                <c:pt idx="12374">
                  <c:v>1E-4</c:v>
                </c:pt>
                <c:pt idx="12375">
                  <c:v>1E-4</c:v>
                </c:pt>
                <c:pt idx="12376">
                  <c:v>1E-4</c:v>
                </c:pt>
                <c:pt idx="12377">
                  <c:v>1.0001</c:v>
                </c:pt>
                <c:pt idx="12378">
                  <c:v>1E-4</c:v>
                </c:pt>
                <c:pt idx="12379">
                  <c:v>1E-4</c:v>
                </c:pt>
                <c:pt idx="12380">
                  <c:v>1E-4</c:v>
                </c:pt>
                <c:pt idx="12381">
                  <c:v>1E-4</c:v>
                </c:pt>
                <c:pt idx="12382">
                  <c:v>1E-4</c:v>
                </c:pt>
                <c:pt idx="12383">
                  <c:v>1E-4</c:v>
                </c:pt>
                <c:pt idx="12384">
                  <c:v>1E-4</c:v>
                </c:pt>
                <c:pt idx="12385">
                  <c:v>1E-4</c:v>
                </c:pt>
                <c:pt idx="12386">
                  <c:v>1E-4</c:v>
                </c:pt>
                <c:pt idx="12387">
                  <c:v>1.0001</c:v>
                </c:pt>
                <c:pt idx="12388">
                  <c:v>1E-4</c:v>
                </c:pt>
                <c:pt idx="12389">
                  <c:v>1E-4</c:v>
                </c:pt>
                <c:pt idx="12390">
                  <c:v>1E-4</c:v>
                </c:pt>
                <c:pt idx="12391">
                  <c:v>2.0001000000000002</c:v>
                </c:pt>
                <c:pt idx="12392">
                  <c:v>1.0001</c:v>
                </c:pt>
                <c:pt idx="12393">
                  <c:v>3.0001000000000002</c:v>
                </c:pt>
                <c:pt idx="12394">
                  <c:v>3.0001000000000002</c:v>
                </c:pt>
                <c:pt idx="12395">
                  <c:v>5.0000999999999998</c:v>
                </c:pt>
                <c:pt idx="12396">
                  <c:v>1.0001</c:v>
                </c:pt>
                <c:pt idx="12397">
                  <c:v>1E-4</c:v>
                </c:pt>
                <c:pt idx="12398">
                  <c:v>3.0001000000000002</c:v>
                </c:pt>
                <c:pt idx="12399">
                  <c:v>1E-4</c:v>
                </c:pt>
                <c:pt idx="12400">
                  <c:v>1.0001</c:v>
                </c:pt>
                <c:pt idx="12401">
                  <c:v>1E-4</c:v>
                </c:pt>
                <c:pt idx="12402">
                  <c:v>1E-4</c:v>
                </c:pt>
                <c:pt idx="12403">
                  <c:v>1.0001</c:v>
                </c:pt>
                <c:pt idx="12404">
                  <c:v>1E-4</c:v>
                </c:pt>
                <c:pt idx="12405">
                  <c:v>1E-4</c:v>
                </c:pt>
                <c:pt idx="12406">
                  <c:v>1E-4</c:v>
                </c:pt>
                <c:pt idx="12407">
                  <c:v>1E-4</c:v>
                </c:pt>
                <c:pt idx="12408">
                  <c:v>1E-4</c:v>
                </c:pt>
                <c:pt idx="12409">
                  <c:v>1E-4</c:v>
                </c:pt>
                <c:pt idx="12410">
                  <c:v>1E-4</c:v>
                </c:pt>
                <c:pt idx="12411">
                  <c:v>1E-4</c:v>
                </c:pt>
                <c:pt idx="12412">
                  <c:v>1.0001</c:v>
                </c:pt>
                <c:pt idx="12413">
                  <c:v>1.0001</c:v>
                </c:pt>
                <c:pt idx="12414">
                  <c:v>1E-4</c:v>
                </c:pt>
                <c:pt idx="12415">
                  <c:v>1E-4</c:v>
                </c:pt>
                <c:pt idx="12416">
                  <c:v>1E-4</c:v>
                </c:pt>
                <c:pt idx="12417">
                  <c:v>1.0001</c:v>
                </c:pt>
                <c:pt idx="12418">
                  <c:v>1E-4</c:v>
                </c:pt>
                <c:pt idx="12419">
                  <c:v>1E-4</c:v>
                </c:pt>
                <c:pt idx="12420">
                  <c:v>1E-4</c:v>
                </c:pt>
                <c:pt idx="12421">
                  <c:v>1.0001</c:v>
                </c:pt>
                <c:pt idx="12422">
                  <c:v>1E-4</c:v>
                </c:pt>
                <c:pt idx="12423">
                  <c:v>1.0001</c:v>
                </c:pt>
                <c:pt idx="12424">
                  <c:v>1E-4</c:v>
                </c:pt>
                <c:pt idx="12425">
                  <c:v>1E-4</c:v>
                </c:pt>
                <c:pt idx="12426">
                  <c:v>1E-4</c:v>
                </c:pt>
                <c:pt idx="12427">
                  <c:v>1E-4</c:v>
                </c:pt>
                <c:pt idx="12428">
                  <c:v>1.0001</c:v>
                </c:pt>
                <c:pt idx="12429">
                  <c:v>1.0001</c:v>
                </c:pt>
                <c:pt idx="12430">
                  <c:v>2.0001000000000002</c:v>
                </c:pt>
                <c:pt idx="12431">
                  <c:v>1E-4</c:v>
                </c:pt>
                <c:pt idx="12432">
                  <c:v>1E-4</c:v>
                </c:pt>
                <c:pt idx="12433">
                  <c:v>1E-4</c:v>
                </c:pt>
                <c:pt idx="12434">
                  <c:v>1E-4</c:v>
                </c:pt>
                <c:pt idx="12435">
                  <c:v>1.0001</c:v>
                </c:pt>
                <c:pt idx="12436">
                  <c:v>1E-4</c:v>
                </c:pt>
                <c:pt idx="12437">
                  <c:v>1E-4</c:v>
                </c:pt>
                <c:pt idx="12438">
                  <c:v>2.0001000000000002</c:v>
                </c:pt>
                <c:pt idx="12439">
                  <c:v>1E-4</c:v>
                </c:pt>
                <c:pt idx="12440">
                  <c:v>1E-4</c:v>
                </c:pt>
                <c:pt idx="12441">
                  <c:v>1E-4</c:v>
                </c:pt>
                <c:pt idx="12442">
                  <c:v>1.0001</c:v>
                </c:pt>
                <c:pt idx="12443">
                  <c:v>2.0001000000000002</c:v>
                </c:pt>
                <c:pt idx="12444">
                  <c:v>1E-4</c:v>
                </c:pt>
                <c:pt idx="12445">
                  <c:v>1E-4</c:v>
                </c:pt>
                <c:pt idx="12446">
                  <c:v>1E-4</c:v>
                </c:pt>
                <c:pt idx="12447">
                  <c:v>1E-4</c:v>
                </c:pt>
                <c:pt idx="12448">
                  <c:v>1E-4</c:v>
                </c:pt>
                <c:pt idx="12449">
                  <c:v>1E-4</c:v>
                </c:pt>
                <c:pt idx="12450">
                  <c:v>1E-4</c:v>
                </c:pt>
                <c:pt idx="12451">
                  <c:v>1E-4</c:v>
                </c:pt>
                <c:pt idx="12452">
                  <c:v>1E-4</c:v>
                </c:pt>
                <c:pt idx="12453">
                  <c:v>1.0001</c:v>
                </c:pt>
                <c:pt idx="12454">
                  <c:v>1E-4</c:v>
                </c:pt>
                <c:pt idx="12455">
                  <c:v>1.0001</c:v>
                </c:pt>
                <c:pt idx="12456">
                  <c:v>1E-4</c:v>
                </c:pt>
                <c:pt idx="12457">
                  <c:v>1E-4</c:v>
                </c:pt>
                <c:pt idx="12458">
                  <c:v>1.0001</c:v>
                </c:pt>
                <c:pt idx="12459">
                  <c:v>1.0001</c:v>
                </c:pt>
                <c:pt idx="12460">
                  <c:v>1E-4</c:v>
                </c:pt>
                <c:pt idx="12461">
                  <c:v>1.0001</c:v>
                </c:pt>
                <c:pt idx="12462">
                  <c:v>1.0001</c:v>
                </c:pt>
                <c:pt idx="12463">
                  <c:v>1.0001</c:v>
                </c:pt>
                <c:pt idx="12464">
                  <c:v>1E-4</c:v>
                </c:pt>
                <c:pt idx="12465">
                  <c:v>1E-4</c:v>
                </c:pt>
                <c:pt idx="12466">
                  <c:v>1E-4</c:v>
                </c:pt>
                <c:pt idx="12467">
                  <c:v>1.0001</c:v>
                </c:pt>
                <c:pt idx="12468">
                  <c:v>1E-4</c:v>
                </c:pt>
                <c:pt idx="12469">
                  <c:v>1E-4</c:v>
                </c:pt>
                <c:pt idx="12470">
                  <c:v>1.0001</c:v>
                </c:pt>
                <c:pt idx="12471">
                  <c:v>1E-4</c:v>
                </c:pt>
                <c:pt idx="12472">
                  <c:v>1E-4</c:v>
                </c:pt>
                <c:pt idx="12473">
                  <c:v>1E-4</c:v>
                </c:pt>
                <c:pt idx="12474">
                  <c:v>1E-4</c:v>
                </c:pt>
                <c:pt idx="12475">
                  <c:v>1E-4</c:v>
                </c:pt>
                <c:pt idx="12476">
                  <c:v>1E-4</c:v>
                </c:pt>
                <c:pt idx="12477">
                  <c:v>1E-4</c:v>
                </c:pt>
                <c:pt idx="12478">
                  <c:v>1E-4</c:v>
                </c:pt>
                <c:pt idx="12479">
                  <c:v>1E-4</c:v>
                </c:pt>
                <c:pt idx="12480">
                  <c:v>1E-4</c:v>
                </c:pt>
                <c:pt idx="12481">
                  <c:v>1.0001</c:v>
                </c:pt>
                <c:pt idx="12482">
                  <c:v>1E-4</c:v>
                </c:pt>
                <c:pt idx="12483">
                  <c:v>1E-4</c:v>
                </c:pt>
                <c:pt idx="12484">
                  <c:v>1E-4</c:v>
                </c:pt>
                <c:pt idx="12485">
                  <c:v>1E-4</c:v>
                </c:pt>
                <c:pt idx="12486">
                  <c:v>1.0001</c:v>
                </c:pt>
                <c:pt idx="12487">
                  <c:v>1.0001</c:v>
                </c:pt>
                <c:pt idx="12488">
                  <c:v>1E-4</c:v>
                </c:pt>
                <c:pt idx="12489">
                  <c:v>1E-4</c:v>
                </c:pt>
                <c:pt idx="12490">
                  <c:v>1E-4</c:v>
                </c:pt>
                <c:pt idx="12491">
                  <c:v>1.0001</c:v>
                </c:pt>
                <c:pt idx="12492">
                  <c:v>1E-4</c:v>
                </c:pt>
                <c:pt idx="12493">
                  <c:v>1E-4</c:v>
                </c:pt>
                <c:pt idx="12494">
                  <c:v>1E-4</c:v>
                </c:pt>
                <c:pt idx="12495">
                  <c:v>1.0001</c:v>
                </c:pt>
                <c:pt idx="12496">
                  <c:v>3.0001000000000002</c:v>
                </c:pt>
                <c:pt idx="12497">
                  <c:v>1.0001</c:v>
                </c:pt>
                <c:pt idx="12498">
                  <c:v>1.0001</c:v>
                </c:pt>
                <c:pt idx="12499">
                  <c:v>1E-4</c:v>
                </c:pt>
                <c:pt idx="12500">
                  <c:v>1.0001</c:v>
                </c:pt>
                <c:pt idx="12501">
                  <c:v>1E-4</c:v>
                </c:pt>
                <c:pt idx="12502">
                  <c:v>1E-4</c:v>
                </c:pt>
                <c:pt idx="12503">
                  <c:v>1.0001</c:v>
                </c:pt>
                <c:pt idx="12504">
                  <c:v>1.0001</c:v>
                </c:pt>
                <c:pt idx="12505">
                  <c:v>1E-4</c:v>
                </c:pt>
                <c:pt idx="12506">
                  <c:v>1.0001</c:v>
                </c:pt>
                <c:pt idx="12507">
                  <c:v>1.0001</c:v>
                </c:pt>
                <c:pt idx="12508">
                  <c:v>1E-4</c:v>
                </c:pt>
                <c:pt idx="12509">
                  <c:v>1E-4</c:v>
                </c:pt>
                <c:pt idx="12510">
                  <c:v>1.0001</c:v>
                </c:pt>
                <c:pt idx="12511">
                  <c:v>1.0001</c:v>
                </c:pt>
                <c:pt idx="12512">
                  <c:v>1E-4</c:v>
                </c:pt>
                <c:pt idx="12513">
                  <c:v>1E-4</c:v>
                </c:pt>
                <c:pt idx="12514">
                  <c:v>1E-4</c:v>
                </c:pt>
                <c:pt idx="12515">
                  <c:v>1E-4</c:v>
                </c:pt>
                <c:pt idx="12516">
                  <c:v>1E-4</c:v>
                </c:pt>
                <c:pt idx="12517">
                  <c:v>1E-4</c:v>
                </c:pt>
                <c:pt idx="12518">
                  <c:v>1E-4</c:v>
                </c:pt>
                <c:pt idx="12519">
                  <c:v>1.0001</c:v>
                </c:pt>
                <c:pt idx="12520">
                  <c:v>1E-4</c:v>
                </c:pt>
                <c:pt idx="12521">
                  <c:v>1E-4</c:v>
                </c:pt>
                <c:pt idx="12522">
                  <c:v>1E-4</c:v>
                </c:pt>
                <c:pt idx="12523">
                  <c:v>1E-4</c:v>
                </c:pt>
                <c:pt idx="12524">
                  <c:v>1E-4</c:v>
                </c:pt>
                <c:pt idx="12525">
                  <c:v>1E-4</c:v>
                </c:pt>
                <c:pt idx="12526">
                  <c:v>1.0001</c:v>
                </c:pt>
                <c:pt idx="12527">
                  <c:v>2.0001000000000002</c:v>
                </c:pt>
                <c:pt idx="12528">
                  <c:v>1.0001</c:v>
                </c:pt>
                <c:pt idx="12529">
                  <c:v>1.0001</c:v>
                </c:pt>
                <c:pt idx="12530">
                  <c:v>3.0001000000000002</c:v>
                </c:pt>
                <c:pt idx="12531">
                  <c:v>1.0001</c:v>
                </c:pt>
                <c:pt idx="12532">
                  <c:v>1E-4</c:v>
                </c:pt>
                <c:pt idx="12533">
                  <c:v>1E-4</c:v>
                </c:pt>
                <c:pt idx="12534">
                  <c:v>1.0001</c:v>
                </c:pt>
                <c:pt idx="12535">
                  <c:v>1.0001</c:v>
                </c:pt>
                <c:pt idx="12536">
                  <c:v>1E-4</c:v>
                </c:pt>
                <c:pt idx="12537">
                  <c:v>1.0001</c:v>
                </c:pt>
                <c:pt idx="12538">
                  <c:v>1E-4</c:v>
                </c:pt>
                <c:pt idx="12539">
                  <c:v>1E-4</c:v>
                </c:pt>
                <c:pt idx="12540">
                  <c:v>1.0001</c:v>
                </c:pt>
                <c:pt idx="12541">
                  <c:v>1E-4</c:v>
                </c:pt>
                <c:pt idx="12542">
                  <c:v>1.0001</c:v>
                </c:pt>
                <c:pt idx="12543">
                  <c:v>1E-4</c:v>
                </c:pt>
                <c:pt idx="12544">
                  <c:v>1.0001</c:v>
                </c:pt>
                <c:pt idx="12545">
                  <c:v>1.0001</c:v>
                </c:pt>
                <c:pt idx="12546">
                  <c:v>1E-4</c:v>
                </c:pt>
                <c:pt idx="12547">
                  <c:v>1E-4</c:v>
                </c:pt>
                <c:pt idx="12548">
                  <c:v>1E-4</c:v>
                </c:pt>
                <c:pt idx="12549">
                  <c:v>1.0001</c:v>
                </c:pt>
                <c:pt idx="12550">
                  <c:v>1E-4</c:v>
                </c:pt>
                <c:pt idx="12551">
                  <c:v>1E-4</c:v>
                </c:pt>
                <c:pt idx="12552">
                  <c:v>1E-4</c:v>
                </c:pt>
                <c:pt idx="12553">
                  <c:v>1E-4</c:v>
                </c:pt>
                <c:pt idx="12554">
                  <c:v>1E-4</c:v>
                </c:pt>
                <c:pt idx="12555">
                  <c:v>1E-4</c:v>
                </c:pt>
                <c:pt idx="12556">
                  <c:v>1E-4</c:v>
                </c:pt>
                <c:pt idx="12557">
                  <c:v>1E-4</c:v>
                </c:pt>
                <c:pt idx="12558">
                  <c:v>1E-4</c:v>
                </c:pt>
                <c:pt idx="12559">
                  <c:v>1.0001</c:v>
                </c:pt>
                <c:pt idx="12560">
                  <c:v>2.0001000000000002</c:v>
                </c:pt>
                <c:pt idx="12561">
                  <c:v>1.0001</c:v>
                </c:pt>
                <c:pt idx="12562">
                  <c:v>3.0001000000000002</c:v>
                </c:pt>
                <c:pt idx="12563">
                  <c:v>1.0001</c:v>
                </c:pt>
                <c:pt idx="12564">
                  <c:v>1E-4</c:v>
                </c:pt>
                <c:pt idx="12565">
                  <c:v>1E-4</c:v>
                </c:pt>
                <c:pt idx="12566">
                  <c:v>1E-4</c:v>
                </c:pt>
                <c:pt idx="12567">
                  <c:v>2.0001000000000002</c:v>
                </c:pt>
                <c:pt idx="12568">
                  <c:v>1.0001</c:v>
                </c:pt>
                <c:pt idx="12569">
                  <c:v>1E-4</c:v>
                </c:pt>
                <c:pt idx="12570">
                  <c:v>1E-4</c:v>
                </c:pt>
                <c:pt idx="12571">
                  <c:v>1E-4</c:v>
                </c:pt>
                <c:pt idx="12572">
                  <c:v>1E-4</c:v>
                </c:pt>
                <c:pt idx="12573">
                  <c:v>1.0001</c:v>
                </c:pt>
                <c:pt idx="12574">
                  <c:v>1E-4</c:v>
                </c:pt>
                <c:pt idx="12575">
                  <c:v>1E-4</c:v>
                </c:pt>
                <c:pt idx="12576">
                  <c:v>1E-4</c:v>
                </c:pt>
                <c:pt idx="12577">
                  <c:v>1E-4</c:v>
                </c:pt>
                <c:pt idx="12578">
                  <c:v>1.0001</c:v>
                </c:pt>
                <c:pt idx="12579">
                  <c:v>1E-4</c:v>
                </c:pt>
                <c:pt idx="12580">
                  <c:v>1E-4</c:v>
                </c:pt>
                <c:pt idx="12581">
                  <c:v>1E-4</c:v>
                </c:pt>
                <c:pt idx="12582">
                  <c:v>1E-4</c:v>
                </c:pt>
                <c:pt idx="12583">
                  <c:v>1E-4</c:v>
                </c:pt>
                <c:pt idx="12584">
                  <c:v>1E-4</c:v>
                </c:pt>
                <c:pt idx="12585">
                  <c:v>1E-4</c:v>
                </c:pt>
                <c:pt idx="12586">
                  <c:v>1.0001</c:v>
                </c:pt>
                <c:pt idx="12587">
                  <c:v>1E-4</c:v>
                </c:pt>
                <c:pt idx="12588">
                  <c:v>1E-4</c:v>
                </c:pt>
                <c:pt idx="12589">
                  <c:v>1.0001</c:v>
                </c:pt>
                <c:pt idx="12590">
                  <c:v>1E-4</c:v>
                </c:pt>
                <c:pt idx="12591">
                  <c:v>1E-4</c:v>
                </c:pt>
                <c:pt idx="12592">
                  <c:v>1E-4</c:v>
                </c:pt>
                <c:pt idx="12593">
                  <c:v>1.0001</c:v>
                </c:pt>
                <c:pt idx="12594">
                  <c:v>1E-4</c:v>
                </c:pt>
                <c:pt idx="12595">
                  <c:v>8.0000999999999998</c:v>
                </c:pt>
                <c:pt idx="12596">
                  <c:v>2.0001000000000002</c:v>
                </c:pt>
                <c:pt idx="12597">
                  <c:v>1.0001</c:v>
                </c:pt>
                <c:pt idx="12598">
                  <c:v>1E-4</c:v>
                </c:pt>
                <c:pt idx="12599">
                  <c:v>1.0001</c:v>
                </c:pt>
                <c:pt idx="12600">
                  <c:v>1E-4</c:v>
                </c:pt>
                <c:pt idx="12601">
                  <c:v>1E-4</c:v>
                </c:pt>
                <c:pt idx="12602">
                  <c:v>1E-4</c:v>
                </c:pt>
                <c:pt idx="12603">
                  <c:v>1E-4</c:v>
                </c:pt>
                <c:pt idx="12604">
                  <c:v>1E-4</c:v>
                </c:pt>
                <c:pt idx="12605">
                  <c:v>1E-4</c:v>
                </c:pt>
                <c:pt idx="12606">
                  <c:v>1E-4</c:v>
                </c:pt>
                <c:pt idx="12607">
                  <c:v>2.0001000000000002</c:v>
                </c:pt>
                <c:pt idx="12608">
                  <c:v>1E-4</c:v>
                </c:pt>
                <c:pt idx="12609">
                  <c:v>1E-4</c:v>
                </c:pt>
                <c:pt idx="12610">
                  <c:v>1.0001</c:v>
                </c:pt>
                <c:pt idx="12611">
                  <c:v>1E-4</c:v>
                </c:pt>
                <c:pt idx="12612">
                  <c:v>1E-4</c:v>
                </c:pt>
                <c:pt idx="12613">
                  <c:v>1E-4</c:v>
                </c:pt>
                <c:pt idx="12614">
                  <c:v>1E-4</c:v>
                </c:pt>
                <c:pt idx="12615">
                  <c:v>1E-4</c:v>
                </c:pt>
                <c:pt idx="12616">
                  <c:v>1E-4</c:v>
                </c:pt>
                <c:pt idx="12617">
                  <c:v>1E-4</c:v>
                </c:pt>
                <c:pt idx="12618">
                  <c:v>1E-4</c:v>
                </c:pt>
                <c:pt idx="12619">
                  <c:v>1E-4</c:v>
                </c:pt>
                <c:pt idx="12620">
                  <c:v>1E-4</c:v>
                </c:pt>
                <c:pt idx="12621">
                  <c:v>1.0001</c:v>
                </c:pt>
                <c:pt idx="12622">
                  <c:v>1.0001</c:v>
                </c:pt>
                <c:pt idx="12623">
                  <c:v>1E-4</c:v>
                </c:pt>
                <c:pt idx="12624">
                  <c:v>1E-4</c:v>
                </c:pt>
                <c:pt idx="12625">
                  <c:v>1E-4</c:v>
                </c:pt>
                <c:pt idx="12626">
                  <c:v>1.0001</c:v>
                </c:pt>
                <c:pt idx="12627">
                  <c:v>4.0000999999999998</c:v>
                </c:pt>
                <c:pt idx="12628">
                  <c:v>1.0001</c:v>
                </c:pt>
                <c:pt idx="12629">
                  <c:v>1E-4</c:v>
                </c:pt>
                <c:pt idx="12630">
                  <c:v>1.0001</c:v>
                </c:pt>
                <c:pt idx="12631">
                  <c:v>1E-4</c:v>
                </c:pt>
                <c:pt idx="12632">
                  <c:v>1.0001</c:v>
                </c:pt>
                <c:pt idx="12633">
                  <c:v>1E-4</c:v>
                </c:pt>
                <c:pt idx="12634">
                  <c:v>1E-4</c:v>
                </c:pt>
                <c:pt idx="12635">
                  <c:v>1E-4</c:v>
                </c:pt>
                <c:pt idx="12636">
                  <c:v>1E-4</c:v>
                </c:pt>
                <c:pt idx="12637">
                  <c:v>2.0001000000000002</c:v>
                </c:pt>
                <c:pt idx="12638">
                  <c:v>1E-4</c:v>
                </c:pt>
                <c:pt idx="12639">
                  <c:v>2.0001000000000002</c:v>
                </c:pt>
                <c:pt idx="12640">
                  <c:v>1E-4</c:v>
                </c:pt>
                <c:pt idx="12641">
                  <c:v>1.0001</c:v>
                </c:pt>
                <c:pt idx="12642">
                  <c:v>1E-4</c:v>
                </c:pt>
                <c:pt idx="12643">
                  <c:v>1E-4</c:v>
                </c:pt>
                <c:pt idx="12644">
                  <c:v>1E-4</c:v>
                </c:pt>
                <c:pt idx="12645">
                  <c:v>1.0001</c:v>
                </c:pt>
                <c:pt idx="12646">
                  <c:v>1E-4</c:v>
                </c:pt>
                <c:pt idx="12647">
                  <c:v>1E-4</c:v>
                </c:pt>
                <c:pt idx="12648">
                  <c:v>1E-4</c:v>
                </c:pt>
                <c:pt idx="12649">
                  <c:v>1E-4</c:v>
                </c:pt>
                <c:pt idx="12650">
                  <c:v>1E-4</c:v>
                </c:pt>
                <c:pt idx="12651">
                  <c:v>1E-4</c:v>
                </c:pt>
                <c:pt idx="12652">
                  <c:v>1E-4</c:v>
                </c:pt>
                <c:pt idx="12653">
                  <c:v>1E-4</c:v>
                </c:pt>
                <c:pt idx="12654">
                  <c:v>1.0001</c:v>
                </c:pt>
                <c:pt idx="12655">
                  <c:v>1E-4</c:v>
                </c:pt>
                <c:pt idx="12656">
                  <c:v>1E-4</c:v>
                </c:pt>
                <c:pt idx="12657">
                  <c:v>1E-4</c:v>
                </c:pt>
                <c:pt idx="12658">
                  <c:v>1E-4</c:v>
                </c:pt>
                <c:pt idx="12659">
                  <c:v>3.0001000000000002</c:v>
                </c:pt>
                <c:pt idx="12660">
                  <c:v>1.0001</c:v>
                </c:pt>
                <c:pt idx="12661">
                  <c:v>1.0001</c:v>
                </c:pt>
                <c:pt idx="12662">
                  <c:v>2.0001000000000002</c:v>
                </c:pt>
                <c:pt idx="12663">
                  <c:v>1.0001</c:v>
                </c:pt>
                <c:pt idx="12664">
                  <c:v>1E-4</c:v>
                </c:pt>
                <c:pt idx="12665">
                  <c:v>1E-4</c:v>
                </c:pt>
                <c:pt idx="12666">
                  <c:v>1E-4</c:v>
                </c:pt>
                <c:pt idx="12667">
                  <c:v>1E-4</c:v>
                </c:pt>
                <c:pt idx="12668">
                  <c:v>1.0001</c:v>
                </c:pt>
                <c:pt idx="12669">
                  <c:v>1E-4</c:v>
                </c:pt>
                <c:pt idx="12670">
                  <c:v>1E-4</c:v>
                </c:pt>
                <c:pt idx="12671">
                  <c:v>1E-4</c:v>
                </c:pt>
                <c:pt idx="12672">
                  <c:v>1E-4</c:v>
                </c:pt>
                <c:pt idx="12673">
                  <c:v>2.0001000000000002</c:v>
                </c:pt>
                <c:pt idx="12674">
                  <c:v>1E-4</c:v>
                </c:pt>
                <c:pt idx="12675">
                  <c:v>1E-4</c:v>
                </c:pt>
                <c:pt idx="12676">
                  <c:v>1E-4</c:v>
                </c:pt>
                <c:pt idx="12677">
                  <c:v>1E-4</c:v>
                </c:pt>
                <c:pt idx="12678">
                  <c:v>1E-4</c:v>
                </c:pt>
                <c:pt idx="12679">
                  <c:v>2.0001000000000002</c:v>
                </c:pt>
                <c:pt idx="12680">
                  <c:v>1E-4</c:v>
                </c:pt>
                <c:pt idx="12681">
                  <c:v>1.0001</c:v>
                </c:pt>
                <c:pt idx="12682">
                  <c:v>1E-4</c:v>
                </c:pt>
                <c:pt idx="12683">
                  <c:v>1.0001</c:v>
                </c:pt>
                <c:pt idx="12684">
                  <c:v>1E-4</c:v>
                </c:pt>
                <c:pt idx="12685">
                  <c:v>1E-4</c:v>
                </c:pt>
                <c:pt idx="12686">
                  <c:v>1E-4</c:v>
                </c:pt>
                <c:pt idx="12687">
                  <c:v>1E-4</c:v>
                </c:pt>
                <c:pt idx="12688">
                  <c:v>1E-4</c:v>
                </c:pt>
                <c:pt idx="12689">
                  <c:v>1E-4</c:v>
                </c:pt>
                <c:pt idx="12690">
                  <c:v>1E-4</c:v>
                </c:pt>
                <c:pt idx="12691">
                  <c:v>1E-4</c:v>
                </c:pt>
                <c:pt idx="12692">
                  <c:v>1.0001</c:v>
                </c:pt>
                <c:pt idx="12693">
                  <c:v>1.0001</c:v>
                </c:pt>
                <c:pt idx="12694">
                  <c:v>3.0001000000000002</c:v>
                </c:pt>
                <c:pt idx="12695">
                  <c:v>1E-4</c:v>
                </c:pt>
                <c:pt idx="12696">
                  <c:v>1.0001</c:v>
                </c:pt>
                <c:pt idx="12697">
                  <c:v>1E-4</c:v>
                </c:pt>
                <c:pt idx="12698">
                  <c:v>1E-4</c:v>
                </c:pt>
                <c:pt idx="12699">
                  <c:v>1.0001</c:v>
                </c:pt>
                <c:pt idx="12700">
                  <c:v>1E-4</c:v>
                </c:pt>
                <c:pt idx="12701">
                  <c:v>1.0001</c:v>
                </c:pt>
                <c:pt idx="12702">
                  <c:v>1E-4</c:v>
                </c:pt>
                <c:pt idx="12703">
                  <c:v>1E-4</c:v>
                </c:pt>
                <c:pt idx="12704">
                  <c:v>1E-4</c:v>
                </c:pt>
                <c:pt idx="12705">
                  <c:v>1E-4</c:v>
                </c:pt>
                <c:pt idx="12706">
                  <c:v>1E-4</c:v>
                </c:pt>
                <c:pt idx="12707">
                  <c:v>1E-4</c:v>
                </c:pt>
                <c:pt idx="12708">
                  <c:v>1E-4</c:v>
                </c:pt>
                <c:pt idx="12709">
                  <c:v>1E-4</c:v>
                </c:pt>
                <c:pt idx="12710">
                  <c:v>1.0001</c:v>
                </c:pt>
                <c:pt idx="12711">
                  <c:v>1E-4</c:v>
                </c:pt>
                <c:pt idx="12712">
                  <c:v>1E-4</c:v>
                </c:pt>
                <c:pt idx="12713">
                  <c:v>1E-4</c:v>
                </c:pt>
                <c:pt idx="12714">
                  <c:v>1.0001</c:v>
                </c:pt>
                <c:pt idx="12715">
                  <c:v>1E-4</c:v>
                </c:pt>
                <c:pt idx="12716">
                  <c:v>1.0001</c:v>
                </c:pt>
                <c:pt idx="12717">
                  <c:v>1E-4</c:v>
                </c:pt>
                <c:pt idx="12718">
                  <c:v>1E-4</c:v>
                </c:pt>
                <c:pt idx="12719">
                  <c:v>1.0001</c:v>
                </c:pt>
                <c:pt idx="12720">
                  <c:v>1.0001</c:v>
                </c:pt>
                <c:pt idx="12721">
                  <c:v>1E-4</c:v>
                </c:pt>
                <c:pt idx="12722">
                  <c:v>1E-4</c:v>
                </c:pt>
                <c:pt idx="12723">
                  <c:v>1.0001</c:v>
                </c:pt>
                <c:pt idx="12724">
                  <c:v>1E-4</c:v>
                </c:pt>
                <c:pt idx="12725">
                  <c:v>1E-4</c:v>
                </c:pt>
                <c:pt idx="12726">
                  <c:v>1.0001</c:v>
                </c:pt>
                <c:pt idx="12727">
                  <c:v>1E-4</c:v>
                </c:pt>
                <c:pt idx="12728">
                  <c:v>1E-4</c:v>
                </c:pt>
                <c:pt idx="12729">
                  <c:v>1E-4</c:v>
                </c:pt>
                <c:pt idx="12730">
                  <c:v>1E-4</c:v>
                </c:pt>
                <c:pt idx="12731">
                  <c:v>1E-4</c:v>
                </c:pt>
                <c:pt idx="12732">
                  <c:v>1E-4</c:v>
                </c:pt>
                <c:pt idx="12733">
                  <c:v>1E-4</c:v>
                </c:pt>
                <c:pt idx="12734">
                  <c:v>1E-4</c:v>
                </c:pt>
                <c:pt idx="12735">
                  <c:v>1.0001</c:v>
                </c:pt>
                <c:pt idx="12736">
                  <c:v>1E-4</c:v>
                </c:pt>
                <c:pt idx="12737">
                  <c:v>1.0001</c:v>
                </c:pt>
                <c:pt idx="12738">
                  <c:v>1.0001</c:v>
                </c:pt>
                <c:pt idx="12739">
                  <c:v>1E-4</c:v>
                </c:pt>
                <c:pt idx="12740">
                  <c:v>1E-4</c:v>
                </c:pt>
                <c:pt idx="12741">
                  <c:v>1E-4</c:v>
                </c:pt>
                <c:pt idx="12742">
                  <c:v>1.0001</c:v>
                </c:pt>
                <c:pt idx="12743">
                  <c:v>1E-4</c:v>
                </c:pt>
                <c:pt idx="12744">
                  <c:v>1E-4</c:v>
                </c:pt>
                <c:pt idx="12745">
                  <c:v>1E-4</c:v>
                </c:pt>
                <c:pt idx="12746">
                  <c:v>1E-4</c:v>
                </c:pt>
                <c:pt idx="12747">
                  <c:v>1E-4</c:v>
                </c:pt>
                <c:pt idx="12748">
                  <c:v>1E-4</c:v>
                </c:pt>
                <c:pt idx="12749">
                  <c:v>1E-4</c:v>
                </c:pt>
                <c:pt idx="12750">
                  <c:v>2.0001000000000002</c:v>
                </c:pt>
                <c:pt idx="12751">
                  <c:v>1.0001</c:v>
                </c:pt>
                <c:pt idx="12752">
                  <c:v>1E-4</c:v>
                </c:pt>
                <c:pt idx="12753">
                  <c:v>2.0001000000000002</c:v>
                </c:pt>
                <c:pt idx="12754">
                  <c:v>1.0001</c:v>
                </c:pt>
                <c:pt idx="12755">
                  <c:v>1E-4</c:v>
                </c:pt>
                <c:pt idx="12756">
                  <c:v>1.0001</c:v>
                </c:pt>
                <c:pt idx="12757">
                  <c:v>1.0001</c:v>
                </c:pt>
                <c:pt idx="12758">
                  <c:v>5.0000999999999998</c:v>
                </c:pt>
                <c:pt idx="12759">
                  <c:v>3.0001000000000002</c:v>
                </c:pt>
                <c:pt idx="12760">
                  <c:v>1E-4</c:v>
                </c:pt>
                <c:pt idx="12761">
                  <c:v>1E-4</c:v>
                </c:pt>
                <c:pt idx="12762">
                  <c:v>1E-4</c:v>
                </c:pt>
                <c:pt idx="12763">
                  <c:v>1E-4</c:v>
                </c:pt>
                <c:pt idx="12764">
                  <c:v>1.0001</c:v>
                </c:pt>
                <c:pt idx="12765">
                  <c:v>1E-4</c:v>
                </c:pt>
                <c:pt idx="12766">
                  <c:v>1E-4</c:v>
                </c:pt>
                <c:pt idx="12767">
                  <c:v>1E-4</c:v>
                </c:pt>
                <c:pt idx="12768">
                  <c:v>1E-4</c:v>
                </c:pt>
                <c:pt idx="12769">
                  <c:v>1E-4</c:v>
                </c:pt>
                <c:pt idx="12770">
                  <c:v>1E-4</c:v>
                </c:pt>
                <c:pt idx="12771">
                  <c:v>1E-4</c:v>
                </c:pt>
                <c:pt idx="12772">
                  <c:v>1E-4</c:v>
                </c:pt>
                <c:pt idx="12773">
                  <c:v>1E-4</c:v>
                </c:pt>
                <c:pt idx="12774">
                  <c:v>1.0001</c:v>
                </c:pt>
                <c:pt idx="12775">
                  <c:v>1E-4</c:v>
                </c:pt>
                <c:pt idx="12776">
                  <c:v>1E-4</c:v>
                </c:pt>
                <c:pt idx="12777">
                  <c:v>1E-4</c:v>
                </c:pt>
                <c:pt idx="12778">
                  <c:v>1E-4</c:v>
                </c:pt>
                <c:pt idx="12779">
                  <c:v>1E-4</c:v>
                </c:pt>
                <c:pt idx="12780">
                  <c:v>1E-4</c:v>
                </c:pt>
                <c:pt idx="12781">
                  <c:v>1E-4</c:v>
                </c:pt>
                <c:pt idx="12782">
                  <c:v>1E-4</c:v>
                </c:pt>
                <c:pt idx="12783">
                  <c:v>1E-4</c:v>
                </c:pt>
                <c:pt idx="12784">
                  <c:v>1.0001</c:v>
                </c:pt>
                <c:pt idx="12785">
                  <c:v>1E-4</c:v>
                </c:pt>
                <c:pt idx="12786">
                  <c:v>1E-4</c:v>
                </c:pt>
                <c:pt idx="12787">
                  <c:v>1E-4</c:v>
                </c:pt>
                <c:pt idx="12788">
                  <c:v>1E-4</c:v>
                </c:pt>
                <c:pt idx="12789">
                  <c:v>2.0001000000000002</c:v>
                </c:pt>
                <c:pt idx="12790">
                  <c:v>2.0001000000000002</c:v>
                </c:pt>
                <c:pt idx="12791">
                  <c:v>6.0000999999999998</c:v>
                </c:pt>
                <c:pt idx="12792">
                  <c:v>2.0001000000000002</c:v>
                </c:pt>
                <c:pt idx="12793">
                  <c:v>1E-4</c:v>
                </c:pt>
                <c:pt idx="12794">
                  <c:v>1.0001</c:v>
                </c:pt>
                <c:pt idx="12795">
                  <c:v>4.0000999999999998</c:v>
                </c:pt>
                <c:pt idx="12796">
                  <c:v>2.0001000000000002</c:v>
                </c:pt>
                <c:pt idx="12797">
                  <c:v>1E-4</c:v>
                </c:pt>
                <c:pt idx="12798">
                  <c:v>2.0001000000000002</c:v>
                </c:pt>
                <c:pt idx="12799">
                  <c:v>1.0001</c:v>
                </c:pt>
                <c:pt idx="12800">
                  <c:v>1E-4</c:v>
                </c:pt>
                <c:pt idx="12801">
                  <c:v>1.0001</c:v>
                </c:pt>
                <c:pt idx="12802">
                  <c:v>1E-4</c:v>
                </c:pt>
                <c:pt idx="12803">
                  <c:v>1E-4</c:v>
                </c:pt>
                <c:pt idx="12804">
                  <c:v>1E-4</c:v>
                </c:pt>
                <c:pt idx="12805">
                  <c:v>1.0001</c:v>
                </c:pt>
                <c:pt idx="12806">
                  <c:v>1E-4</c:v>
                </c:pt>
                <c:pt idx="12807">
                  <c:v>1E-4</c:v>
                </c:pt>
                <c:pt idx="12808">
                  <c:v>1E-4</c:v>
                </c:pt>
                <c:pt idx="12809">
                  <c:v>1E-4</c:v>
                </c:pt>
                <c:pt idx="12810">
                  <c:v>1E-4</c:v>
                </c:pt>
                <c:pt idx="12811">
                  <c:v>1.0001</c:v>
                </c:pt>
                <c:pt idx="12812">
                  <c:v>1.0001</c:v>
                </c:pt>
                <c:pt idx="12813">
                  <c:v>1E-4</c:v>
                </c:pt>
                <c:pt idx="12814">
                  <c:v>1E-4</c:v>
                </c:pt>
                <c:pt idx="12815">
                  <c:v>1E-4</c:v>
                </c:pt>
                <c:pt idx="12816">
                  <c:v>1E-4</c:v>
                </c:pt>
                <c:pt idx="12817">
                  <c:v>1E-4</c:v>
                </c:pt>
                <c:pt idx="12818">
                  <c:v>1E-4</c:v>
                </c:pt>
                <c:pt idx="12819">
                  <c:v>1E-4</c:v>
                </c:pt>
                <c:pt idx="12820">
                  <c:v>1E-4</c:v>
                </c:pt>
                <c:pt idx="12821">
                  <c:v>3.0001000000000002</c:v>
                </c:pt>
                <c:pt idx="12822">
                  <c:v>1.0001</c:v>
                </c:pt>
                <c:pt idx="12823">
                  <c:v>3.0001000000000002</c:v>
                </c:pt>
                <c:pt idx="12824">
                  <c:v>2.0001000000000002</c:v>
                </c:pt>
                <c:pt idx="12825">
                  <c:v>1E-4</c:v>
                </c:pt>
                <c:pt idx="12826">
                  <c:v>1.0001</c:v>
                </c:pt>
                <c:pt idx="12827">
                  <c:v>3.0001000000000002</c:v>
                </c:pt>
                <c:pt idx="12828">
                  <c:v>1.0001</c:v>
                </c:pt>
                <c:pt idx="12829">
                  <c:v>1E-4</c:v>
                </c:pt>
                <c:pt idx="12830">
                  <c:v>1.0001</c:v>
                </c:pt>
                <c:pt idx="12831">
                  <c:v>3.0001000000000002</c:v>
                </c:pt>
                <c:pt idx="12832">
                  <c:v>1E-4</c:v>
                </c:pt>
                <c:pt idx="12833">
                  <c:v>1E-4</c:v>
                </c:pt>
                <c:pt idx="12834">
                  <c:v>1.0001</c:v>
                </c:pt>
                <c:pt idx="12835">
                  <c:v>3.0001000000000002</c:v>
                </c:pt>
                <c:pt idx="12836">
                  <c:v>1.0001</c:v>
                </c:pt>
                <c:pt idx="12837">
                  <c:v>1.0001</c:v>
                </c:pt>
                <c:pt idx="12838">
                  <c:v>1.0001</c:v>
                </c:pt>
                <c:pt idx="12839">
                  <c:v>1.0001</c:v>
                </c:pt>
                <c:pt idx="12840">
                  <c:v>1.0001</c:v>
                </c:pt>
                <c:pt idx="12841">
                  <c:v>1E-4</c:v>
                </c:pt>
                <c:pt idx="12842">
                  <c:v>1.0001</c:v>
                </c:pt>
                <c:pt idx="12843">
                  <c:v>1E-4</c:v>
                </c:pt>
                <c:pt idx="12844">
                  <c:v>1.0001</c:v>
                </c:pt>
                <c:pt idx="12845">
                  <c:v>1E-4</c:v>
                </c:pt>
                <c:pt idx="12846">
                  <c:v>1.0001</c:v>
                </c:pt>
                <c:pt idx="12847">
                  <c:v>1E-4</c:v>
                </c:pt>
                <c:pt idx="12848">
                  <c:v>1E-4</c:v>
                </c:pt>
                <c:pt idx="12849">
                  <c:v>2.0001000000000002</c:v>
                </c:pt>
                <c:pt idx="12850">
                  <c:v>1E-4</c:v>
                </c:pt>
                <c:pt idx="12851">
                  <c:v>1E-4</c:v>
                </c:pt>
                <c:pt idx="12852">
                  <c:v>1.0001</c:v>
                </c:pt>
                <c:pt idx="12853">
                  <c:v>2.0001000000000002</c:v>
                </c:pt>
                <c:pt idx="12854">
                  <c:v>2.0001000000000002</c:v>
                </c:pt>
                <c:pt idx="12855">
                  <c:v>1.0001</c:v>
                </c:pt>
                <c:pt idx="12856">
                  <c:v>1.0001</c:v>
                </c:pt>
                <c:pt idx="12857">
                  <c:v>1E-4</c:v>
                </c:pt>
                <c:pt idx="12858">
                  <c:v>1E-4</c:v>
                </c:pt>
                <c:pt idx="12859">
                  <c:v>2.0001000000000002</c:v>
                </c:pt>
                <c:pt idx="12860">
                  <c:v>3.0001000000000002</c:v>
                </c:pt>
                <c:pt idx="12861">
                  <c:v>1E-4</c:v>
                </c:pt>
                <c:pt idx="12862">
                  <c:v>2.0001000000000002</c:v>
                </c:pt>
                <c:pt idx="12863">
                  <c:v>1.0001</c:v>
                </c:pt>
                <c:pt idx="12864">
                  <c:v>1E-4</c:v>
                </c:pt>
                <c:pt idx="12865">
                  <c:v>1E-4</c:v>
                </c:pt>
                <c:pt idx="12866">
                  <c:v>1E-4</c:v>
                </c:pt>
                <c:pt idx="12867">
                  <c:v>1.0001</c:v>
                </c:pt>
                <c:pt idx="12868">
                  <c:v>1.0001</c:v>
                </c:pt>
                <c:pt idx="12869">
                  <c:v>1E-4</c:v>
                </c:pt>
                <c:pt idx="12870">
                  <c:v>1E-4</c:v>
                </c:pt>
                <c:pt idx="12871">
                  <c:v>1E-4</c:v>
                </c:pt>
                <c:pt idx="12872">
                  <c:v>2.0001000000000002</c:v>
                </c:pt>
                <c:pt idx="12873">
                  <c:v>1E-4</c:v>
                </c:pt>
                <c:pt idx="12874">
                  <c:v>1E-4</c:v>
                </c:pt>
                <c:pt idx="12875">
                  <c:v>1E-4</c:v>
                </c:pt>
                <c:pt idx="12876">
                  <c:v>1E-4</c:v>
                </c:pt>
                <c:pt idx="12877">
                  <c:v>1E-4</c:v>
                </c:pt>
                <c:pt idx="12878">
                  <c:v>1E-4</c:v>
                </c:pt>
                <c:pt idx="12879">
                  <c:v>1.0001</c:v>
                </c:pt>
                <c:pt idx="12880">
                  <c:v>1E-4</c:v>
                </c:pt>
                <c:pt idx="12881">
                  <c:v>1E-4</c:v>
                </c:pt>
                <c:pt idx="12882">
                  <c:v>1E-4</c:v>
                </c:pt>
                <c:pt idx="12883">
                  <c:v>1.0001</c:v>
                </c:pt>
                <c:pt idx="12884">
                  <c:v>1E-4</c:v>
                </c:pt>
                <c:pt idx="12885">
                  <c:v>3.0001000000000002</c:v>
                </c:pt>
                <c:pt idx="12886">
                  <c:v>5.0000999999999998</c:v>
                </c:pt>
                <c:pt idx="12887">
                  <c:v>3.0001000000000002</c:v>
                </c:pt>
                <c:pt idx="12888">
                  <c:v>3.0001000000000002</c:v>
                </c:pt>
                <c:pt idx="12889">
                  <c:v>2.0001000000000002</c:v>
                </c:pt>
                <c:pt idx="12890">
                  <c:v>1.0001</c:v>
                </c:pt>
                <c:pt idx="12891">
                  <c:v>1E-4</c:v>
                </c:pt>
                <c:pt idx="12892">
                  <c:v>2.0001000000000002</c:v>
                </c:pt>
                <c:pt idx="12893">
                  <c:v>1E-4</c:v>
                </c:pt>
                <c:pt idx="12894">
                  <c:v>1E-4</c:v>
                </c:pt>
                <c:pt idx="12895">
                  <c:v>1E-4</c:v>
                </c:pt>
                <c:pt idx="12896">
                  <c:v>1E-4</c:v>
                </c:pt>
                <c:pt idx="12897">
                  <c:v>1.0001</c:v>
                </c:pt>
                <c:pt idx="12898">
                  <c:v>1E-4</c:v>
                </c:pt>
                <c:pt idx="12899">
                  <c:v>1E-4</c:v>
                </c:pt>
                <c:pt idx="12900">
                  <c:v>1E-4</c:v>
                </c:pt>
                <c:pt idx="12901">
                  <c:v>1E-4</c:v>
                </c:pt>
                <c:pt idx="12902">
                  <c:v>1E-4</c:v>
                </c:pt>
                <c:pt idx="12903">
                  <c:v>2.0001000000000002</c:v>
                </c:pt>
                <c:pt idx="12904">
                  <c:v>1E-4</c:v>
                </c:pt>
                <c:pt idx="12905">
                  <c:v>1.0001</c:v>
                </c:pt>
                <c:pt idx="12906">
                  <c:v>1E-4</c:v>
                </c:pt>
                <c:pt idx="12907">
                  <c:v>1E-4</c:v>
                </c:pt>
                <c:pt idx="12908">
                  <c:v>1E-4</c:v>
                </c:pt>
                <c:pt idx="12909">
                  <c:v>1E-4</c:v>
                </c:pt>
                <c:pt idx="12910">
                  <c:v>1.0001</c:v>
                </c:pt>
                <c:pt idx="12911">
                  <c:v>1E-4</c:v>
                </c:pt>
                <c:pt idx="12912">
                  <c:v>1E-4</c:v>
                </c:pt>
                <c:pt idx="12913">
                  <c:v>1E-4</c:v>
                </c:pt>
                <c:pt idx="12914">
                  <c:v>1E-4</c:v>
                </c:pt>
                <c:pt idx="12915">
                  <c:v>1E-4</c:v>
                </c:pt>
                <c:pt idx="12916">
                  <c:v>1E-4</c:v>
                </c:pt>
                <c:pt idx="12917">
                  <c:v>2.0001000000000002</c:v>
                </c:pt>
                <c:pt idx="12918">
                  <c:v>1.0001</c:v>
                </c:pt>
                <c:pt idx="12919">
                  <c:v>3.0001000000000002</c:v>
                </c:pt>
                <c:pt idx="12920">
                  <c:v>1E-4</c:v>
                </c:pt>
                <c:pt idx="12921">
                  <c:v>1E-4</c:v>
                </c:pt>
                <c:pt idx="12922">
                  <c:v>1.0001</c:v>
                </c:pt>
                <c:pt idx="12923">
                  <c:v>1.0001</c:v>
                </c:pt>
                <c:pt idx="12924">
                  <c:v>1.0001</c:v>
                </c:pt>
                <c:pt idx="12925">
                  <c:v>1.0001</c:v>
                </c:pt>
                <c:pt idx="12926">
                  <c:v>1E-4</c:v>
                </c:pt>
                <c:pt idx="12927">
                  <c:v>1.0001</c:v>
                </c:pt>
                <c:pt idx="12928">
                  <c:v>1E-4</c:v>
                </c:pt>
                <c:pt idx="12929">
                  <c:v>1.0001</c:v>
                </c:pt>
                <c:pt idx="12930">
                  <c:v>1E-4</c:v>
                </c:pt>
                <c:pt idx="12931">
                  <c:v>1E-4</c:v>
                </c:pt>
                <c:pt idx="12932">
                  <c:v>1E-4</c:v>
                </c:pt>
                <c:pt idx="12933">
                  <c:v>1E-4</c:v>
                </c:pt>
                <c:pt idx="12934">
                  <c:v>1.0001</c:v>
                </c:pt>
                <c:pt idx="12935">
                  <c:v>1E-4</c:v>
                </c:pt>
                <c:pt idx="12936">
                  <c:v>1E-4</c:v>
                </c:pt>
                <c:pt idx="12937">
                  <c:v>1.0001</c:v>
                </c:pt>
                <c:pt idx="12938">
                  <c:v>1E-4</c:v>
                </c:pt>
                <c:pt idx="12939">
                  <c:v>1E-4</c:v>
                </c:pt>
                <c:pt idx="12940">
                  <c:v>1.0001</c:v>
                </c:pt>
                <c:pt idx="12941">
                  <c:v>1.0001</c:v>
                </c:pt>
                <c:pt idx="12942">
                  <c:v>3.0001000000000002</c:v>
                </c:pt>
                <c:pt idx="12943">
                  <c:v>5.0000999999999998</c:v>
                </c:pt>
                <c:pt idx="12944">
                  <c:v>4.0000999999999998</c:v>
                </c:pt>
                <c:pt idx="12945">
                  <c:v>6.0000999999999998</c:v>
                </c:pt>
                <c:pt idx="12946">
                  <c:v>8.0000999999999998</c:v>
                </c:pt>
                <c:pt idx="12947">
                  <c:v>19.0001</c:v>
                </c:pt>
                <c:pt idx="12948">
                  <c:v>37.000100000000003</c:v>
                </c:pt>
                <c:pt idx="12949">
                  <c:v>78.000100000000003</c:v>
                </c:pt>
                <c:pt idx="12950">
                  <c:v>134.0001</c:v>
                </c:pt>
                <c:pt idx="12951">
                  <c:v>170.0001</c:v>
                </c:pt>
                <c:pt idx="12952">
                  <c:v>105.0001</c:v>
                </c:pt>
                <c:pt idx="12953">
                  <c:v>43.000100000000003</c:v>
                </c:pt>
                <c:pt idx="12954">
                  <c:v>19.0001</c:v>
                </c:pt>
                <c:pt idx="12955">
                  <c:v>10.0001</c:v>
                </c:pt>
                <c:pt idx="12956">
                  <c:v>3.0001000000000002</c:v>
                </c:pt>
                <c:pt idx="12957">
                  <c:v>4.0000999999999998</c:v>
                </c:pt>
                <c:pt idx="12958">
                  <c:v>2.0001000000000002</c:v>
                </c:pt>
                <c:pt idx="12959">
                  <c:v>3.0001000000000002</c:v>
                </c:pt>
                <c:pt idx="12960">
                  <c:v>5.0000999999999998</c:v>
                </c:pt>
                <c:pt idx="12961">
                  <c:v>2.0001000000000002</c:v>
                </c:pt>
                <c:pt idx="12962">
                  <c:v>1.0001</c:v>
                </c:pt>
                <c:pt idx="12963">
                  <c:v>1E-4</c:v>
                </c:pt>
                <c:pt idx="12964">
                  <c:v>1.0001</c:v>
                </c:pt>
                <c:pt idx="12965">
                  <c:v>1E-4</c:v>
                </c:pt>
                <c:pt idx="12966">
                  <c:v>1E-4</c:v>
                </c:pt>
                <c:pt idx="12967">
                  <c:v>1E-4</c:v>
                </c:pt>
                <c:pt idx="12968">
                  <c:v>1E-4</c:v>
                </c:pt>
                <c:pt idx="12969">
                  <c:v>1E-4</c:v>
                </c:pt>
                <c:pt idx="12970">
                  <c:v>1E-4</c:v>
                </c:pt>
                <c:pt idx="12971">
                  <c:v>1E-4</c:v>
                </c:pt>
                <c:pt idx="12972">
                  <c:v>1.0001</c:v>
                </c:pt>
                <c:pt idx="12973">
                  <c:v>1.0001</c:v>
                </c:pt>
                <c:pt idx="12974">
                  <c:v>1E-4</c:v>
                </c:pt>
                <c:pt idx="12975">
                  <c:v>1E-4</c:v>
                </c:pt>
                <c:pt idx="12976">
                  <c:v>1E-4</c:v>
                </c:pt>
                <c:pt idx="12977">
                  <c:v>1E-4</c:v>
                </c:pt>
                <c:pt idx="12978">
                  <c:v>1.0001</c:v>
                </c:pt>
                <c:pt idx="12979">
                  <c:v>1E-4</c:v>
                </c:pt>
                <c:pt idx="12980">
                  <c:v>1.0001</c:v>
                </c:pt>
                <c:pt idx="12981">
                  <c:v>2.0001000000000002</c:v>
                </c:pt>
                <c:pt idx="12982">
                  <c:v>2.0001000000000002</c:v>
                </c:pt>
                <c:pt idx="12983">
                  <c:v>1.0001</c:v>
                </c:pt>
                <c:pt idx="12984">
                  <c:v>3.0001000000000002</c:v>
                </c:pt>
                <c:pt idx="12985">
                  <c:v>2.0001000000000002</c:v>
                </c:pt>
                <c:pt idx="12986">
                  <c:v>1E-4</c:v>
                </c:pt>
                <c:pt idx="12987">
                  <c:v>1E-4</c:v>
                </c:pt>
                <c:pt idx="12988">
                  <c:v>1E-4</c:v>
                </c:pt>
                <c:pt idx="12989">
                  <c:v>1E-4</c:v>
                </c:pt>
                <c:pt idx="12990">
                  <c:v>1E-4</c:v>
                </c:pt>
                <c:pt idx="12991">
                  <c:v>1E-4</c:v>
                </c:pt>
                <c:pt idx="12992">
                  <c:v>1E-4</c:v>
                </c:pt>
                <c:pt idx="12993">
                  <c:v>1E-4</c:v>
                </c:pt>
                <c:pt idx="12994">
                  <c:v>1E-4</c:v>
                </c:pt>
                <c:pt idx="12995">
                  <c:v>1.0001</c:v>
                </c:pt>
                <c:pt idx="12996">
                  <c:v>1E-4</c:v>
                </c:pt>
                <c:pt idx="12997">
                  <c:v>1E-4</c:v>
                </c:pt>
                <c:pt idx="12998">
                  <c:v>1E-4</c:v>
                </c:pt>
                <c:pt idx="12999">
                  <c:v>1E-4</c:v>
                </c:pt>
                <c:pt idx="13000">
                  <c:v>1E-4</c:v>
                </c:pt>
                <c:pt idx="13001">
                  <c:v>1E-4</c:v>
                </c:pt>
                <c:pt idx="13002">
                  <c:v>3.0001000000000002</c:v>
                </c:pt>
                <c:pt idx="13003">
                  <c:v>3.0001000000000002</c:v>
                </c:pt>
                <c:pt idx="13004">
                  <c:v>2.0001000000000002</c:v>
                </c:pt>
                <c:pt idx="13005">
                  <c:v>5.0000999999999998</c:v>
                </c:pt>
                <c:pt idx="13006">
                  <c:v>13.0001</c:v>
                </c:pt>
                <c:pt idx="13007">
                  <c:v>20.0001</c:v>
                </c:pt>
                <c:pt idx="13008">
                  <c:v>42.000100000000003</c:v>
                </c:pt>
                <c:pt idx="13009">
                  <c:v>73.000100000000003</c:v>
                </c:pt>
                <c:pt idx="13010">
                  <c:v>127.0001</c:v>
                </c:pt>
                <c:pt idx="13011">
                  <c:v>234.0001</c:v>
                </c:pt>
                <c:pt idx="13012">
                  <c:v>500.00009999999997</c:v>
                </c:pt>
                <c:pt idx="13013">
                  <c:v>852.00009999999997</c:v>
                </c:pt>
                <c:pt idx="13014">
                  <c:v>1450.0001</c:v>
                </c:pt>
                <c:pt idx="13015">
                  <c:v>1771.0001</c:v>
                </c:pt>
                <c:pt idx="13016">
                  <c:v>1172.0001</c:v>
                </c:pt>
                <c:pt idx="13017">
                  <c:v>456.00009999999997</c:v>
                </c:pt>
                <c:pt idx="13018">
                  <c:v>164.0001</c:v>
                </c:pt>
                <c:pt idx="13019">
                  <c:v>92.000100000000003</c:v>
                </c:pt>
                <c:pt idx="13020">
                  <c:v>52.000100000000003</c:v>
                </c:pt>
                <c:pt idx="13021">
                  <c:v>29.0001</c:v>
                </c:pt>
                <c:pt idx="13022">
                  <c:v>22.0001</c:v>
                </c:pt>
                <c:pt idx="13023">
                  <c:v>17.0001</c:v>
                </c:pt>
                <c:pt idx="13024">
                  <c:v>9.0000999999999998</c:v>
                </c:pt>
                <c:pt idx="13025">
                  <c:v>19.0001</c:v>
                </c:pt>
                <c:pt idx="13026">
                  <c:v>12.0001</c:v>
                </c:pt>
                <c:pt idx="13027">
                  <c:v>5.0000999999999998</c:v>
                </c:pt>
                <c:pt idx="13028">
                  <c:v>8.0000999999999998</c:v>
                </c:pt>
                <c:pt idx="13029">
                  <c:v>6.0000999999999998</c:v>
                </c:pt>
                <c:pt idx="13030">
                  <c:v>3.0001000000000002</c:v>
                </c:pt>
                <c:pt idx="13031">
                  <c:v>3.0001000000000002</c:v>
                </c:pt>
                <c:pt idx="13032">
                  <c:v>1E-4</c:v>
                </c:pt>
                <c:pt idx="13033">
                  <c:v>1.0001</c:v>
                </c:pt>
                <c:pt idx="13034">
                  <c:v>1E-4</c:v>
                </c:pt>
                <c:pt idx="13035">
                  <c:v>1.0001</c:v>
                </c:pt>
                <c:pt idx="13036">
                  <c:v>3.0001000000000002</c:v>
                </c:pt>
                <c:pt idx="13037">
                  <c:v>3.0001000000000002</c:v>
                </c:pt>
                <c:pt idx="13038">
                  <c:v>1E-4</c:v>
                </c:pt>
                <c:pt idx="13039">
                  <c:v>1E-4</c:v>
                </c:pt>
                <c:pt idx="13040">
                  <c:v>1.0001</c:v>
                </c:pt>
                <c:pt idx="13041">
                  <c:v>1.0001</c:v>
                </c:pt>
                <c:pt idx="13042">
                  <c:v>2.0001000000000002</c:v>
                </c:pt>
                <c:pt idx="13043">
                  <c:v>1E-4</c:v>
                </c:pt>
                <c:pt idx="13044">
                  <c:v>7.0000999999999998</c:v>
                </c:pt>
                <c:pt idx="13045">
                  <c:v>11.0001</c:v>
                </c:pt>
                <c:pt idx="13046">
                  <c:v>22.0001</c:v>
                </c:pt>
                <c:pt idx="13047">
                  <c:v>30.0001</c:v>
                </c:pt>
                <c:pt idx="13048">
                  <c:v>35.000100000000003</c:v>
                </c:pt>
                <c:pt idx="13049">
                  <c:v>3.0001000000000002</c:v>
                </c:pt>
                <c:pt idx="13050">
                  <c:v>2.0001000000000002</c:v>
                </c:pt>
                <c:pt idx="13051">
                  <c:v>1.0001</c:v>
                </c:pt>
                <c:pt idx="13052">
                  <c:v>1.0001</c:v>
                </c:pt>
                <c:pt idx="13053">
                  <c:v>1.0001</c:v>
                </c:pt>
                <c:pt idx="13054">
                  <c:v>1.0001</c:v>
                </c:pt>
                <c:pt idx="13055">
                  <c:v>1E-4</c:v>
                </c:pt>
                <c:pt idx="13056">
                  <c:v>2.0001000000000002</c:v>
                </c:pt>
                <c:pt idx="13057">
                  <c:v>1E-4</c:v>
                </c:pt>
                <c:pt idx="13058">
                  <c:v>1.0001</c:v>
                </c:pt>
                <c:pt idx="13059">
                  <c:v>1.0001</c:v>
                </c:pt>
                <c:pt idx="13060">
                  <c:v>1.0001</c:v>
                </c:pt>
                <c:pt idx="13061">
                  <c:v>1E-4</c:v>
                </c:pt>
                <c:pt idx="13062">
                  <c:v>1E-4</c:v>
                </c:pt>
                <c:pt idx="13063">
                  <c:v>1.0001</c:v>
                </c:pt>
                <c:pt idx="13064">
                  <c:v>1E-4</c:v>
                </c:pt>
                <c:pt idx="13065">
                  <c:v>1E-4</c:v>
                </c:pt>
                <c:pt idx="13066">
                  <c:v>1E-4</c:v>
                </c:pt>
                <c:pt idx="13067">
                  <c:v>1E-4</c:v>
                </c:pt>
                <c:pt idx="13068">
                  <c:v>1E-4</c:v>
                </c:pt>
                <c:pt idx="13069">
                  <c:v>1E-4</c:v>
                </c:pt>
                <c:pt idx="13070">
                  <c:v>1E-4</c:v>
                </c:pt>
                <c:pt idx="13071">
                  <c:v>1E-4</c:v>
                </c:pt>
                <c:pt idx="13072">
                  <c:v>1E-4</c:v>
                </c:pt>
                <c:pt idx="13073">
                  <c:v>1.0001</c:v>
                </c:pt>
                <c:pt idx="13074">
                  <c:v>1E-4</c:v>
                </c:pt>
                <c:pt idx="13075">
                  <c:v>1E-4</c:v>
                </c:pt>
                <c:pt idx="13076">
                  <c:v>1.0001</c:v>
                </c:pt>
                <c:pt idx="13077">
                  <c:v>1.0001</c:v>
                </c:pt>
                <c:pt idx="13078">
                  <c:v>1E-4</c:v>
                </c:pt>
                <c:pt idx="13079">
                  <c:v>1E-4</c:v>
                </c:pt>
                <c:pt idx="13080">
                  <c:v>1.0001</c:v>
                </c:pt>
                <c:pt idx="13081">
                  <c:v>1.0001</c:v>
                </c:pt>
                <c:pt idx="13082">
                  <c:v>1E-4</c:v>
                </c:pt>
                <c:pt idx="13083">
                  <c:v>1.0001</c:v>
                </c:pt>
                <c:pt idx="13084">
                  <c:v>1E-4</c:v>
                </c:pt>
                <c:pt idx="13085">
                  <c:v>1.0001</c:v>
                </c:pt>
                <c:pt idx="13086">
                  <c:v>1E-4</c:v>
                </c:pt>
                <c:pt idx="13087">
                  <c:v>1E-4</c:v>
                </c:pt>
                <c:pt idx="13088">
                  <c:v>1E-4</c:v>
                </c:pt>
                <c:pt idx="13089">
                  <c:v>1E-4</c:v>
                </c:pt>
                <c:pt idx="13090">
                  <c:v>1E-4</c:v>
                </c:pt>
                <c:pt idx="13091">
                  <c:v>1.0001</c:v>
                </c:pt>
                <c:pt idx="13092">
                  <c:v>1.0001</c:v>
                </c:pt>
                <c:pt idx="13093">
                  <c:v>1E-4</c:v>
                </c:pt>
                <c:pt idx="13094">
                  <c:v>1E-4</c:v>
                </c:pt>
                <c:pt idx="13095">
                  <c:v>1E-4</c:v>
                </c:pt>
                <c:pt idx="13096">
                  <c:v>1E-4</c:v>
                </c:pt>
                <c:pt idx="13097">
                  <c:v>2.0001000000000002</c:v>
                </c:pt>
                <c:pt idx="13098">
                  <c:v>1.0001</c:v>
                </c:pt>
                <c:pt idx="13099">
                  <c:v>1E-4</c:v>
                </c:pt>
                <c:pt idx="13100">
                  <c:v>1E-4</c:v>
                </c:pt>
                <c:pt idx="13101">
                  <c:v>1E-4</c:v>
                </c:pt>
                <c:pt idx="13102">
                  <c:v>1E-4</c:v>
                </c:pt>
                <c:pt idx="13103">
                  <c:v>1E-4</c:v>
                </c:pt>
                <c:pt idx="13104">
                  <c:v>1E-4</c:v>
                </c:pt>
                <c:pt idx="13105">
                  <c:v>1E-4</c:v>
                </c:pt>
                <c:pt idx="13106">
                  <c:v>1E-4</c:v>
                </c:pt>
                <c:pt idx="13107">
                  <c:v>1E-4</c:v>
                </c:pt>
                <c:pt idx="13108">
                  <c:v>1.0001</c:v>
                </c:pt>
                <c:pt idx="13109">
                  <c:v>2.0001000000000002</c:v>
                </c:pt>
                <c:pt idx="13110">
                  <c:v>1E-4</c:v>
                </c:pt>
                <c:pt idx="13111">
                  <c:v>1.0001</c:v>
                </c:pt>
                <c:pt idx="13112">
                  <c:v>1E-4</c:v>
                </c:pt>
                <c:pt idx="13113">
                  <c:v>1E-4</c:v>
                </c:pt>
                <c:pt idx="13114">
                  <c:v>1E-4</c:v>
                </c:pt>
                <c:pt idx="13115">
                  <c:v>1.0001</c:v>
                </c:pt>
                <c:pt idx="13116">
                  <c:v>1.0001</c:v>
                </c:pt>
                <c:pt idx="13117">
                  <c:v>1E-4</c:v>
                </c:pt>
                <c:pt idx="13118">
                  <c:v>1E-4</c:v>
                </c:pt>
                <c:pt idx="13119">
                  <c:v>1E-4</c:v>
                </c:pt>
                <c:pt idx="13120">
                  <c:v>1E-4</c:v>
                </c:pt>
                <c:pt idx="13121">
                  <c:v>2.0001000000000002</c:v>
                </c:pt>
                <c:pt idx="13122">
                  <c:v>1.0001</c:v>
                </c:pt>
                <c:pt idx="13123">
                  <c:v>1.0001</c:v>
                </c:pt>
                <c:pt idx="13124">
                  <c:v>1E-4</c:v>
                </c:pt>
                <c:pt idx="13125">
                  <c:v>1E-4</c:v>
                </c:pt>
                <c:pt idx="13126">
                  <c:v>1E-4</c:v>
                </c:pt>
                <c:pt idx="13127">
                  <c:v>1E-4</c:v>
                </c:pt>
                <c:pt idx="13128">
                  <c:v>1E-4</c:v>
                </c:pt>
                <c:pt idx="13129">
                  <c:v>1E-4</c:v>
                </c:pt>
                <c:pt idx="13130">
                  <c:v>1.0001</c:v>
                </c:pt>
                <c:pt idx="13131">
                  <c:v>1E-4</c:v>
                </c:pt>
                <c:pt idx="13132">
                  <c:v>1E-4</c:v>
                </c:pt>
                <c:pt idx="13133">
                  <c:v>1E-4</c:v>
                </c:pt>
                <c:pt idx="13134">
                  <c:v>1E-4</c:v>
                </c:pt>
                <c:pt idx="13135">
                  <c:v>1E-4</c:v>
                </c:pt>
                <c:pt idx="13136">
                  <c:v>1.0001</c:v>
                </c:pt>
                <c:pt idx="13137">
                  <c:v>1E-4</c:v>
                </c:pt>
                <c:pt idx="13138">
                  <c:v>1E-4</c:v>
                </c:pt>
                <c:pt idx="13139">
                  <c:v>1.0001</c:v>
                </c:pt>
                <c:pt idx="13140">
                  <c:v>1E-4</c:v>
                </c:pt>
                <c:pt idx="13141">
                  <c:v>1E-4</c:v>
                </c:pt>
                <c:pt idx="13142">
                  <c:v>1E-4</c:v>
                </c:pt>
                <c:pt idx="13143">
                  <c:v>1E-4</c:v>
                </c:pt>
                <c:pt idx="13144">
                  <c:v>1.0001</c:v>
                </c:pt>
                <c:pt idx="13145">
                  <c:v>1E-4</c:v>
                </c:pt>
                <c:pt idx="13146">
                  <c:v>1E-4</c:v>
                </c:pt>
                <c:pt idx="13147">
                  <c:v>1.0001</c:v>
                </c:pt>
                <c:pt idx="13148">
                  <c:v>1E-4</c:v>
                </c:pt>
                <c:pt idx="13149">
                  <c:v>1E-4</c:v>
                </c:pt>
                <c:pt idx="13150">
                  <c:v>2.0001000000000002</c:v>
                </c:pt>
                <c:pt idx="13151">
                  <c:v>1E-4</c:v>
                </c:pt>
                <c:pt idx="13152">
                  <c:v>1E-4</c:v>
                </c:pt>
                <c:pt idx="13153">
                  <c:v>1E-4</c:v>
                </c:pt>
                <c:pt idx="13154">
                  <c:v>1.0001</c:v>
                </c:pt>
                <c:pt idx="13155">
                  <c:v>1E-4</c:v>
                </c:pt>
                <c:pt idx="13156">
                  <c:v>1E-4</c:v>
                </c:pt>
                <c:pt idx="13157">
                  <c:v>1E-4</c:v>
                </c:pt>
                <c:pt idx="13158">
                  <c:v>1E-4</c:v>
                </c:pt>
                <c:pt idx="13159">
                  <c:v>1E-4</c:v>
                </c:pt>
                <c:pt idx="13160">
                  <c:v>1E-4</c:v>
                </c:pt>
                <c:pt idx="13161">
                  <c:v>1.0001</c:v>
                </c:pt>
                <c:pt idx="13162">
                  <c:v>1.0001</c:v>
                </c:pt>
                <c:pt idx="13163">
                  <c:v>2.0001000000000002</c:v>
                </c:pt>
                <c:pt idx="13164">
                  <c:v>1E-4</c:v>
                </c:pt>
                <c:pt idx="13165">
                  <c:v>1.0001</c:v>
                </c:pt>
                <c:pt idx="13166">
                  <c:v>1E-4</c:v>
                </c:pt>
                <c:pt idx="13167">
                  <c:v>1E-4</c:v>
                </c:pt>
                <c:pt idx="13168">
                  <c:v>1E-4</c:v>
                </c:pt>
                <c:pt idx="13169">
                  <c:v>1E-4</c:v>
                </c:pt>
                <c:pt idx="13170">
                  <c:v>1E-4</c:v>
                </c:pt>
                <c:pt idx="13171">
                  <c:v>1E-4</c:v>
                </c:pt>
                <c:pt idx="13172">
                  <c:v>1.0001</c:v>
                </c:pt>
                <c:pt idx="13173">
                  <c:v>1E-4</c:v>
                </c:pt>
                <c:pt idx="13174">
                  <c:v>1E-4</c:v>
                </c:pt>
                <c:pt idx="13175">
                  <c:v>1E-4</c:v>
                </c:pt>
                <c:pt idx="13176">
                  <c:v>1E-4</c:v>
                </c:pt>
                <c:pt idx="13177">
                  <c:v>1E-4</c:v>
                </c:pt>
                <c:pt idx="13178">
                  <c:v>1E-4</c:v>
                </c:pt>
                <c:pt idx="13179">
                  <c:v>1E-4</c:v>
                </c:pt>
                <c:pt idx="13180">
                  <c:v>1.0001</c:v>
                </c:pt>
                <c:pt idx="13181">
                  <c:v>2.0001000000000002</c:v>
                </c:pt>
                <c:pt idx="13182">
                  <c:v>1E-4</c:v>
                </c:pt>
                <c:pt idx="13183">
                  <c:v>1E-4</c:v>
                </c:pt>
                <c:pt idx="13184">
                  <c:v>1E-4</c:v>
                </c:pt>
                <c:pt idx="13185">
                  <c:v>1E-4</c:v>
                </c:pt>
                <c:pt idx="13186">
                  <c:v>1E-4</c:v>
                </c:pt>
                <c:pt idx="13187">
                  <c:v>1.0001</c:v>
                </c:pt>
                <c:pt idx="13188">
                  <c:v>1E-4</c:v>
                </c:pt>
                <c:pt idx="13189">
                  <c:v>1E-4</c:v>
                </c:pt>
                <c:pt idx="13190">
                  <c:v>1E-4</c:v>
                </c:pt>
                <c:pt idx="13191">
                  <c:v>1E-4</c:v>
                </c:pt>
                <c:pt idx="13192">
                  <c:v>1.0001</c:v>
                </c:pt>
                <c:pt idx="13193">
                  <c:v>1E-4</c:v>
                </c:pt>
                <c:pt idx="13194">
                  <c:v>1E-4</c:v>
                </c:pt>
                <c:pt idx="13195">
                  <c:v>1E-4</c:v>
                </c:pt>
                <c:pt idx="13196">
                  <c:v>1E-4</c:v>
                </c:pt>
                <c:pt idx="13197">
                  <c:v>1E-4</c:v>
                </c:pt>
                <c:pt idx="13198">
                  <c:v>1E-4</c:v>
                </c:pt>
                <c:pt idx="13199">
                  <c:v>1E-4</c:v>
                </c:pt>
                <c:pt idx="13200">
                  <c:v>1E-4</c:v>
                </c:pt>
                <c:pt idx="13201">
                  <c:v>1.0001</c:v>
                </c:pt>
                <c:pt idx="13202">
                  <c:v>1E-4</c:v>
                </c:pt>
                <c:pt idx="13203">
                  <c:v>1E-4</c:v>
                </c:pt>
                <c:pt idx="13204">
                  <c:v>1E-4</c:v>
                </c:pt>
                <c:pt idx="13205">
                  <c:v>1.0001</c:v>
                </c:pt>
                <c:pt idx="13206">
                  <c:v>1E-4</c:v>
                </c:pt>
                <c:pt idx="13207">
                  <c:v>1E-4</c:v>
                </c:pt>
                <c:pt idx="13208">
                  <c:v>1E-4</c:v>
                </c:pt>
                <c:pt idx="13209">
                  <c:v>1E-4</c:v>
                </c:pt>
                <c:pt idx="13210">
                  <c:v>1E-4</c:v>
                </c:pt>
                <c:pt idx="13211">
                  <c:v>1E-4</c:v>
                </c:pt>
                <c:pt idx="13212">
                  <c:v>1E-4</c:v>
                </c:pt>
                <c:pt idx="13213">
                  <c:v>1E-4</c:v>
                </c:pt>
                <c:pt idx="13214">
                  <c:v>1E-4</c:v>
                </c:pt>
                <c:pt idx="13215">
                  <c:v>1E-4</c:v>
                </c:pt>
                <c:pt idx="13216">
                  <c:v>1E-4</c:v>
                </c:pt>
                <c:pt idx="13217">
                  <c:v>1.0001</c:v>
                </c:pt>
                <c:pt idx="13218">
                  <c:v>1E-4</c:v>
                </c:pt>
                <c:pt idx="13219">
                  <c:v>1E-4</c:v>
                </c:pt>
                <c:pt idx="13220">
                  <c:v>1.0001</c:v>
                </c:pt>
                <c:pt idx="13221">
                  <c:v>1E-4</c:v>
                </c:pt>
                <c:pt idx="13222">
                  <c:v>1E-4</c:v>
                </c:pt>
                <c:pt idx="13223">
                  <c:v>1E-4</c:v>
                </c:pt>
                <c:pt idx="13224">
                  <c:v>1E-4</c:v>
                </c:pt>
                <c:pt idx="13225">
                  <c:v>1.0001</c:v>
                </c:pt>
                <c:pt idx="13226">
                  <c:v>1E-4</c:v>
                </c:pt>
                <c:pt idx="13227">
                  <c:v>1.0001</c:v>
                </c:pt>
                <c:pt idx="13228">
                  <c:v>1E-4</c:v>
                </c:pt>
                <c:pt idx="13229">
                  <c:v>1E-4</c:v>
                </c:pt>
                <c:pt idx="13230">
                  <c:v>1E-4</c:v>
                </c:pt>
                <c:pt idx="13231">
                  <c:v>1.0001</c:v>
                </c:pt>
                <c:pt idx="13232">
                  <c:v>1E-4</c:v>
                </c:pt>
                <c:pt idx="13233">
                  <c:v>1.0001</c:v>
                </c:pt>
                <c:pt idx="13234">
                  <c:v>1.0001</c:v>
                </c:pt>
                <c:pt idx="13235">
                  <c:v>1E-4</c:v>
                </c:pt>
                <c:pt idx="13236">
                  <c:v>1.0001</c:v>
                </c:pt>
                <c:pt idx="13237">
                  <c:v>1E-4</c:v>
                </c:pt>
                <c:pt idx="13238">
                  <c:v>1.0001</c:v>
                </c:pt>
                <c:pt idx="13239">
                  <c:v>1E-4</c:v>
                </c:pt>
                <c:pt idx="13240">
                  <c:v>1E-4</c:v>
                </c:pt>
                <c:pt idx="13241">
                  <c:v>1E-4</c:v>
                </c:pt>
                <c:pt idx="13242">
                  <c:v>1E-4</c:v>
                </c:pt>
                <c:pt idx="13243">
                  <c:v>1E-4</c:v>
                </c:pt>
                <c:pt idx="13244">
                  <c:v>1E-4</c:v>
                </c:pt>
                <c:pt idx="13245">
                  <c:v>1.0001</c:v>
                </c:pt>
                <c:pt idx="13246">
                  <c:v>1.0001</c:v>
                </c:pt>
                <c:pt idx="13247">
                  <c:v>1.0001</c:v>
                </c:pt>
                <c:pt idx="13248">
                  <c:v>1E-4</c:v>
                </c:pt>
                <c:pt idx="13249">
                  <c:v>1.0001</c:v>
                </c:pt>
                <c:pt idx="13250">
                  <c:v>1.0001</c:v>
                </c:pt>
                <c:pt idx="13251">
                  <c:v>1E-4</c:v>
                </c:pt>
                <c:pt idx="13252">
                  <c:v>1E-4</c:v>
                </c:pt>
                <c:pt idx="13253">
                  <c:v>1E-4</c:v>
                </c:pt>
                <c:pt idx="13254">
                  <c:v>1E-4</c:v>
                </c:pt>
                <c:pt idx="13255">
                  <c:v>1E-4</c:v>
                </c:pt>
                <c:pt idx="13256">
                  <c:v>1E-4</c:v>
                </c:pt>
                <c:pt idx="13257">
                  <c:v>1E-4</c:v>
                </c:pt>
                <c:pt idx="13258">
                  <c:v>1E-4</c:v>
                </c:pt>
                <c:pt idx="13259">
                  <c:v>1E-4</c:v>
                </c:pt>
                <c:pt idx="13260">
                  <c:v>1E-4</c:v>
                </c:pt>
                <c:pt idx="13261">
                  <c:v>1E-4</c:v>
                </c:pt>
                <c:pt idx="13262">
                  <c:v>1E-4</c:v>
                </c:pt>
                <c:pt idx="13263">
                  <c:v>1E-4</c:v>
                </c:pt>
                <c:pt idx="13264">
                  <c:v>1E-4</c:v>
                </c:pt>
                <c:pt idx="13265">
                  <c:v>1E-4</c:v>
                </c:pt>
                <c:pt idx="13266">
                  <c:v>1E-4</c:v>
                </c:pt>
                <c:pt idx="13267">
                  <c:v>1E-4</c:v>
                </c:pt>
                <c:pt idx="13268">
                  <c:v>1E-4</c:v>
                </c:pt>
                <c:pt idx="13269">
                  <c:v>1E-4</c:v>
                </c:pt>
                <c:pt idx="13270">
                  <c:v>1.0001</c:v>
                </c:pt>
                <c:pt idx="13271">
                  <c:v>1E-4</c:v>
                </c:pt>
                <c:pt idx="13272">
                  <c:v>1.0001</c:v>
                </c:pt>
                <c:pt idx="13273">
                  <c:v>2.0001000000000002</c:v>
                </c:pt>
                <c:pt idx="13274">
                  <c:v>1E-4</c:v>
                </c:pt>
                <c:pt idx="13275">
                  <c:v>1E-4</c:v>
                </c:pt>
                <c:pt idx="13276">
                  <c:v>1E-4</c:v>
                </c:pt>
                <c:pt idx="13277">
                  <c:v>1.0001</c:v>
                </c:pt>
                <c:pt idx="13278">
                  <c:v>1.0001</c:v>
                </c:pt>
                <c:pt idx="13279">
                  <c:v>1E-4</c:v>
                </c:pt>
                <c:pt idx="13280">
                  <c:v>1E-4</c:v>
                </c:pt>
                <c:pt idx="13281">
                  <c:v>1E-4</c:v>
                </c:pt>
                <c:pt idx="13282">
                  <c:v>1E-4</c:v>
                </c:pt>
                <c:pt idx="13283">
                  <c:v>1E-4</c:v>
                </c:pt>
                <c:pt idx="13284">
                  <c:v>1E-4</c:v>
                </c:pt>
                <c:pt idx="13285">
                  <c:v>1E-4</c:v>
                </c:pt>
                <c:pt idx="13286">
                  <c:v>1E-4</c:v>
                </c:pt>
                <c:pt idx="13287">
                  <c:v>1E-4</c:v>
                </c:pt>
                <c:pt idx="13288">
                  <c:v>1E-4</c:v>
                </c:pt>
                <c:pt idx="13289">
                  <c:v>1E-4</c:v>
                </c:pt>
                <c:pt idx="13290">
                  <c:v>1E-4</c:v>
                </c:pt>
                <c:pt idx="13291">
                  <c:v>1E-4</c:v>
                </c:pt>
                <c:pt idx="13292">
                  <c:v>1E-4</c:v>
                </c:pt>
                <c:pt idx="13293">
                  <c:v>1.0001</c:v>
                </c:pt>
                <c:pt idx="13294">
                  <c:v>1E-4</c:v>
                </c:pt>
                <c:pt idx="13295">
                  <c:v>1E-4</c:v>
                </c:pt>
                <c:pt idx="13296">
                  <c:v>1.0001</c:v>
                </c:pt>
                <c:pt idx="13297">
                  <c:v>1E-4</c:v>
                </c:pt>
                <c:pt idx="13298">
                  <c:v>1.0001</c:v>
                </c:pt>
                <c:pt idx="13299">
                  <c:v>1.0001</c:v>
                </c:pt>
                <c:pt idx="13300">
                  <c:v>1E-4</c:v>
                </c:pt>
                <c:pt idx="13301">
                  <c:v>1E-4</c:v>
                </c:pt>
                <c:pt idx="13302">
                  <c:v>1E-4</c:v>
                </c:pt>
                <c:pt idx="13303">
                  <c:v>1.0001</c:v>
                </c:pt>
                <c:pt idx="13304">
                  <c:v>1E-4</c:v>
                </c:pt>
                <c:pt idx="13305">
                  <c:v>1E-4</c:v>
                </c:pt>
                <c:pt idx="13306">
                  <c:v>1.0001</c:v>
                </c:pt>
                <c:pt idx="13307">
                  <c:v>2.0001000000000002</c:v>
                </c:pt>
                <c:pt idx="13308">
                  <c:v>1E-4</c:v>
                </c:pt>
                <c:pt idx="13309">
                  <c:v>1E-4</c:v>
                </c:pt>
                <c:pt idx="13310">
                  <c:v>1E-4</c:v>
                </c:pt>
                <c:pt idx="13311">
                  <c:v>1E-4</c:v>
                </c:pt>
                <c:pt idx="13312">
                  <c:v>1E-4</c:v>
                </c:pt>
                <c:pt idx="13313">
                  <c:v>1E-4</c:v>
                </c:pt>
                <c:pt idx="13314">
                  <c:v>1E-4</c:v>
                </c:pt>
                <c:pt idx="13315">
                  <c:v>1E-4</c:v>
                </c:pt>
                <c:pt idx="13316">
                  <c:v>1E-4</c:v>
                </c:pt>
                <c:pt idx="13317">
                  <c:v>1E-4</c:v>
                </c:pt>
                <c:pt idx="13318">
                  <c:v>1.0001</c:v>
                </c:pt>
                <c:pt idx="13319">
                  <c:v>1.0001</c:v>
                </c:pt>
                <c:pt idx="13320">
                  <c:v>1E-4</c:v>
                </c:pt>
                <c:pt idx="13321">
                  <c:v>1E-4</c:v>
                </c:pt>
                <c:pt idx="13322">
                  <c:v>1E-4</c:v>
                </c:pt>
                <c:pt idx="13323">
                  <c:v>1.0001</c:v>
                </c:pt>
                <c:pt idx="13324">
                  <c:v>1E-4</c:v>
                </c:pt>
                <c:pt idx="13325">
                  <c:v>1E-4</c:v>
                </c:pt>
                <c:pt idx="13326">
                  <c:v>1E-4</c:v>
                </c:pt>
                <c:pt idx="13327">
                  <c:v>1E-4</c:v>
                </c:pt>
                <c:pt idx="13328">
                  <c:v>1E-4</c:v>
                </c:pt>
                <c:pt idx="13329">
                  <c:v>1.0001</c:v>
                </c:pt>
                <c:pt idx="13330">
                  <c:v>1E-4</c:v>
                </c:pt>
                <c:pt idx="13331">
                  <c:v>1E-4</c:v>
                </c:pt>
                <c:pt idx="13332">
                  <c:v>1E-4</c:v>
                </c:pt>
                <c:pt idx="13333">
                  <c:v>1.0001</c:v>
                </c:pt>
                <c:pt idx="13334">
                  <c:v>1.0001</c:v>
                </c:pt>
                <c:pt idx="13335">
                  <c:v>1.0001</c:v>
                </c:pt>
                <c:pt idx="13336">
                  <c:v>1E-4</c:v>
                </c:pt>
                <c:pt idx="13337">
                  <c:v>1E-4</c:v>
                </c:pt>
                <c:pt idx="13338">
                  <c:v>1E-4</c:v>
                </c:pt>
                <c:pt idx="13339">
                  <c:v>1.0001</c:v>
                </c:pt>
                <c:pt idx="13340">
                  <c:v>1E-4</c:v>
                </c:pt>
                <c:pt idx="13341">
                  <c:v>1.0001</c:v>
                </c:pt>
                <c:pt idx="13342">
                  <c:v>1E-4</c:v>
                </c:pt>
                <c:pt idx="13343">
                  <c:v>1E-4</c:v>
                </c:pt>
                <c:pt idx="13344">
                  <c:v>1E-4</c:v>
                </c:pt>
                <c:pt idx="13345">
                  <c:v>1.0001</c:v>
                </c:pt>
                <c:pt idx="13346">
                  <c:v>1E-4</c:v>
                </c:pt>
                <c:pt idx="13347">
                  <c:v>1E-4</c:v>
                </c:pt>
                <c:pt idx="13348">
                  <c:v>1E-4</c:v>
                </c:pt>
                <c:pt idx="13349">
                  <c:v>1E-4</c:v>
                </c:pt>
                <c:pt idx="13350">
                  <c:v>1E-4</c:v>
                </c:pt>
                <c:pt idx="13351">
                  <c:v>1E-4</c:v>
                </c:pt>
                <c:pt idx="13352">
                  <c:v>1E-4</c:v>
                </c:pt>
                <c:pt idx="13353">
                  <c:v>1E-4</c:v>
                </c:pt>
                <c:pt idx="13354">
                  <c:v>1E-4</c:v>
                </c:pt>
                <c:pt idx="13355">
                  <c:v>1E-4</c:v>
                </c:pt>
                <c:pt idx="13356">
                  <c:v>1E-4</c:v>
                </c:pt>
                <c:pt idx="13357">
                  <c:v>1E-4</c:v>
                </c:pt>
                <c:pt idx="13358">
                  <c:v>1E-4</c:v>
                </c:pt>
                <c:pt idx="13359">
                  <c:v>2.0001000000000002</c:v>
                </c:pt>
                <c:pt idx="13360">
                  <c:v>1.0001</c:v>
                </c:pt>
                <c:pt idx="13361">
                  <c:v>2.0001000000000002</c:v>
                </c:pt>
                <c:pt idx="13362">
                  <c:v>1E-4</c:v>
                </c:pt>
                <c:pt idx="13363">
                  <c:v>1E-4</c:v>
                </c:pt>
                <c:pt idx="13364">
                  <c:v>1E-4</c:v>
                </c:pt>
                <c:pt idx="13365">
                  <c:v>1E-4</c:v>
                </c:pt>
                <c:pt idx="13366">
                  <c:v>1.0001</c:v>
                </c:pt>
                <c:pt idx="13367">
                  <c:v>1.0001</c:v>
                </c:pt>
                <c:pt idx="13368">
                  <c:v>1E-4</c:v>
                </c:pt>
                <c:pt idx="13369">
                  <c:v>2.0001000000000002</c:v>
                </c:pt>
                <c:pt idx="13370">
                  <c:v>1E-4</c:v>
                </c:pt>
                <c:pt idx="13371">
                  <c:v>3.0001000000000002</c:v>
                </c:pt>
                <c:pt idx="13372">
                  <c:v>2.0001000000000002</c:v>
                </c:pt>
                <c:pt idx="13373">
                  <c:v>1.0001</c:v>
                </c:pt>
                <c:pt idx="13374">
                  <c:v>1E-4</c:v>
                </c:pt>
                <c:pt idx="13375">
                  <c:v>1E-4</c:v>
                </c:pt>
                <c:pt idx="13376">
                  <c:v>1E-4</c:v>
                </c:pt>
                <c:pt idx="13377">
                  <c:v>1.0001</c:v>
                </c:pt>
                <c:pt idx="13378">
                  <c:v>1E-4</c:v>
                </c:pt>
                <c:pt idx="13379">
                  <c:v>1E-4</c:v>
                </c:pt>
                <c:pt idx="13380">
                  <c:v>1E-4</c:v>
                </c:pt>
                <c:pt idx="13381">
                  <c:v>1E-4</c:v>
                </c:pt>
                <c:pt idx="13382">
                  <c:v>1E-4</c:v>
                </c:pt>
                <c:pt idx="13383">
                  <c:v>1E-4</c:v>
                </c:pt>
                <c:pt idx="13384">
                  <c:v>1E-4</c:v>
                </c:pt>
                <c:pt idx="13385">
                  <c:v>1E-4</c:v>
                </c:pt>
                <c:pt idx="13386">
                  <c:v>1E-4</c:v>
                </c:pt>
                <c:pt idx="13387">
                  <c:v>1E-4</c:v>
                </c:pt>
                <c:pt idx="13388">
                  <c:v>1E-4</c:v>
                </c:pt>
                <c:pt idx="13389">
                  <c:v>1E-4</c:v>
                </c:pt>
                <c:pt idx="13390">
                  <c:v>1E-4</c:v>
                </c:pt>
                <c:pt idx="13391">
                  <c:v>1E-4</c:v>
                </c:pt>
                <c:pt idx="13392">
                  <c:v>3.0001000000000002</c:v>
                </c:pt>
                <c:pt idx="13393">
                  <c:v>1.0001</c:v>
                </c:pt>
                <c:pt idx="13394">
                  <c:v>1E-4</c:v>
                </c:pt>
                <c:pt idx="13395">
                  <c:v>1E-4</c:v>
                </c:pt>
                <c:pt idx="13396">
                  <c:v>1.0001</c:v>
                </c:pt>
                <c:pt idx="13397">
                  <c:v>1E-4</c:v>
                </c:pt>
                <c:pt idx="13398">
                  <c:v>1E-4</c:v>
                </c:pt>
                <c:pt idx="13399">
                  <c:v>1E-4</c:v>
                </c:pt>
                <c:pt idx="13400">
                  <c:v>1.0001</c:v>
                </c:pt>
                <c:pt idx="13401">
                  <c:v>2.0001000000000002</c:v>
                </c:pt>
                <c:pt idx="13402">
                  <c:v>1E-4</c:v>
                </c:pt>
                <c:pt idx="13403">
                  <c:v>1.0001</c:v>
                </c:pt>
                <c:pt idx="13404">
                  <c:v>1E-4</c:v>
                </c:pt>
                <c:pt idx="13405">
                  <c:v>1E-4</c:v>
                </c:pt>
                <c:pt idx="13406">
                  <c:v>1.0001</c:v>
                </c:pt>
                <c:pt idx="13407">
                  <c:v>1E-4</c:v>
                </c:pt>
                <c:pt idx="13408">
                  <c:v>1E-4</c:v>
                </c:pt>
                <c:pt idx="13409">
                  <c:v>1.0001</c:v>
                </c:pt>
                <c:pt idx="13410">
                  <c:v>1E-4</c:v>
                </c:pt>
                <c:pt idx="13411">
                  <c:v>1E-4</c:v>
                </c:pt>
                <c:pt idx="13412">
                  <c:v>1E-4</c:v>
                </c:pt>
                <c:pt idx="13413">
                  <c:v>1E-4</c:v>
                </c:pt>
                <c:pt idx="13414">
                  <c:v>1E-4</c:v>
                </c:pt>
                <c:pt idx="13415">
                  <c:v>1E-4</c:v>
                </c:pt>
                <c:pt idx="13416">
                  <c:v>1E-4</c:v>
                </c:pt>
                <c:pt idx="13417">
                  <c:v>1E-4</c:v>
                </c:pt>
                <c:pt idx="13418">
                  <c:v>1.0001</c:v>
                </c:pt>
                <c:pt idx="13419">
                  <c:v>1E-4</c:v>
                </c:pt>
                <c:pt idx="13420">
                  <c:v>1.0001</c:v>
                </c:pt>
                <c:pt idx="13421">
                  <c:v>1.0001</c:v>
                </c:pt>
                <c:pt idx="13422">
                  <c:v>1.0001</c:v>
                </c:pt>
                <c:pt idx="13423">
                  <c:v>1E-4</c:v>
                </c:pt>
                <c:pt idx="13424">
                  <c:v>1E-4</c:v>
                </c:pt>
                <c:pt idx="13425">
                  <c:v>1E-4</c:v>
                </c:pt>
                <c:pt idx="13426">
                  <c:v>1.0001</c:v>
                </c:pt>
                <c:pt idx="13427">
                  <c:v>1E-4</c:v>
                </c:pt>
                <c:pt idx="13428">
                  <c:v>1E-4</c:v>
                </c:pt>
                <c:pt idx="13429">
                  <c:v>1E-4</c:v>
                </c:pt>
                <c:pt idx="13430">
                  <c:v>1E-4</c:v>
                </c:pt>
                <c:pt idx="13431">
                  <c:v>3.0001000000000002</c:v>
                </c:pt>
                <c:pt idx="13432">
                  <c:v>1E-4</c:v>
                </c:pt>
                <c:pt idx="13433">
                  <c:v>1.0001</c:v>
                </c:pt>
                <c:pt idx="13434">
                  <c:v>1E-4</c:v>
                </c:pt>
                <c:pt idx="13435">
                  <c:v>1E-4</c:v>
                </c:pt>
                <c:pt idx="13436">
                  <c:v>1E-4</c:v>
                </c:pt>
                <c:pt idx="13437">
                  <c:v>1E-4</c:v>
                </c:pt>
                <c:pt idx="13438">
                  <c:v>1E-4</c:v>
                </c:pt>
                <c:pt idx="13439">
                  <c:v>1E-4</c:v>
                </c:pt>
                <c:pt idx="13440">
                  <c:v>1E-4</c:v>
                </c:pt>
                <c:pt idx="13441">
                  <c:v>1E-4</c:v>
                </c:pt>
                <c:pt idx="13442">
                  <c:v>1E-4</c:v>
                </c:pt>
                <c:pt idx="13443">
                  <c:v>1E-4</c:v>
                </c:pt>
                <c:pt idx="13444">
                  <c:v>1.0001</c:v>
                </c:pt>
                <c:pt idx="13445">
                  <c:v>1E-4</c:v>
                </c:pt>
                <c:pt idx="13446">
                  <c:v>1E-4</c:v>
                </c:pt>
                <c:pt idx="13447">
                  <c:v>1.0001</c:v>
                </c:pt>
                <c:pt idx="13448">
                  <c:v>1E-4</c:v>
                </c:pt>
                <c:pt idx="13449">
                  <c:v>2.0001000000000002</c:v>
                </c:pt>
                <c:pt idx="13450">
                  <c:v>1E-4</c:v>
                </c:pt>
                <c:pt idx="13451">
                  <c:v>2.0001000000000002</c:v>
                </c:pt>
                <c:pt idx="13452">
                  <c:v>1E-4</c:v>
                </c:pt>
                <c:pt idx="13453">
                  <c:v>1E-4</c:v>
                </c:pt>
                <c:pt idx="13454">
                  <c:v>1E-4</c:v>
                </c:pt>
                <c:pt idx="13455">
                  <c:v>1E-4</c:v>
                </c:pt>
                <c:pt idx="13456">
                  <c:v>1.0001</c:v>
                </c:pt>
                <c:pt idx="13457">
                  <c:v>1E-4</c:v>
                </c:pt>
                <c:pt idx="13458">
                  <c:v>1E-4</c:v>
                </c:pt>
                <c:pt idx="13459">
                  <c:v>1.0001</c:v>
                </c:pt>
                <c:pt idx="13460">
                  <c:v>1E-4</c:v>
                </c:pt>
                <c:pt idx="13461">
                  <c:v>1E-4</c:v>
                </c:pt>
                <c:pt idx="13462">
                  <c:v>1E-4</c:v>
                </c:pt>
                <c:pt idx="13463">
                  <c:v>1.0001</c:v>
                </c:pt>
                <c:pt idx="13464">
                  <c:v>1.0001</c:v>
                </c:pt>
                <c:pt idx="13465">
                  <c:v>1E-4</c:v>
                </c:pt>
                <c:pt idx="13466">
                  <c:v>1.0001</c:v>
                </c:pt>
                <c:pt idx="13467">
                  <c:v>1E-4</c:v>
                </c:pt>
                <c:pt idx="13468">
                  <c:v>1E-4</c:v>
                </c:pt>
                <c:pt idx="13469">
                  <c:v>1E-4</c:v>
                </c:pt>
                <c:pt idx="13470">
                  <c:v>1.0001</c:v>
                </c:pt>
                <c:pt idx="13471">
                  <c:v>1E-4</c:v>
                </c:pt>
                <c:pt idx="13472">
                  <c:v>1.0001</c:v>
                </c:pt>
                <c:pt idx="13473">
                  <c:v>1E-4</c:v>
                </c:pt>
                <c:pt idx="13474">
                  <c:v>1.0001</c:v>
                </c:pt>
                <c:pt idx="13475">
                  <c:v>1.0001</c:v>
                </c:pt>
                <c:pt idx="13476">
                  <c:v>1E-4</c:v>
                </c:pt>
                <c:pt idx="13477">
                  <c:v>1E-4</c:v>
                </c:pt>
                <c:pt idx="13478">
                  <c:v>1.0001</c:v>
                </c:pt>
                <c:pt idx="13479">
                  <c:v>1.0001</c:v>
                </c:pt>
                <c:pt idx="13480">
                  <c:v>1E-4</c:v>
                </c:pt>
                <c:pt idx="13481">
                  <c:v>1.0001</c:v>
                </c:pt>
                <c:pt idx="13482">
                  <c:v>1E-4</c:v>
                </c:pt>
                <c:pt idx="13483">
                  <c:v>1.0001</c:v>
                </c:pt>
                <c:pt idx="13484">
                  <c:v>1.0001</c:v>
                </c:pt>
                <c:pt idx="13485">
                  <c:v>2.0001000000000002</c:v>
                </c:pt>
                <c:pt idx="13486">
                  <c:v>1.0001</c:v>
                </c:pt>
                <c:pt idx="13487">
                  <c:v>4.0000999999999998</c:v>
                </c:pt>
                <c:pt idx="13488">
                  <c:v>1E-4</c:v>
                </c:pt>
                <c:pt idx="13489">
                  <c:v>1.0001</c:v>
                </c:pt>
                <c:pt idx="13490">
                  <c:v>1E-4</c:v>
                </c:pt>
                <c:pt idx="13491">
                  <c:v>1E-4</c:v>
                </c:pt>
                <c:pt idx="13492">
                  <c:v>1E-4</c:v>
                </c:pt>
                <c:pt idx="13493">
                  <c:v>1.0001</c:v>
                </c:pt>
                <c:pt idx="13494">
                  <c:v>1E-4</c:v>
                </c:pt>
                <c:pt idx="13495">
                  <c:v>1E-4</c:v>
                </c:pt>
                <c:pt idx="13496">
                  <c:v>2.0001000000000002</c:v>
                </c:pt>
                <c:pt idx="13497">
                  <c:v>1E-4</c:v>
                </c:pt>
                <c:pt idx="13498">
                  <c:v>1.0001</c:v>
                </c:pt>
                <c:pt idx="13499">
                  <c:v>1.0001</c:v>
                </c:pt>
                <c:pt idx="13500">
                  <c:v>1E-4</c:v>
                </c:pt>
                <c:pt idx="13501">
                  <c:v>1E-4</c:v>
                </c:pt>
                <c:pt idx="13502">
                  <c:v>1E-4</c:v>
                </c:pt>
                <c:pt idx="13503">
                  <c:v>2.0001000000000002</c:v>
                </c:pt>
                <c:pt idx="13504">
                  <c:v>1.0001</c:v>
                </c:pt>
                <c:pt idx="13505">
                  <c:v>1.0001</c:v>
                </c:pt>
                <c:pt idx="13506">
                  <c:v>1E-4</c:v>
                </c:pt>
                <c:pt idx="13507">
                  <c:v>1E-4</c:v>
                </c:pt>
                <c:pt idx="13508">
                  <c:v>1.0001</c:v>
                </c:pt>
                <c:pt idx="13509">
                  <c:v>1E-4</c:v>
                </c:pt>
                <c:pt idx="13510">
                  <c:v>1E-4</c:v>
                </c:pt>
                <c:pt idx="13511">
                  <c:v>1E-4</c:v>
                </c:pt>
                <c:pt idx="13512">
                  <c:v>2.0001000000000002</c:v>
                </c:pt>
                <c:pt idx="13513">
                  <c:v>1.0001</c:v>
                </c:pt>
                <c:pt idx="13514">
                  <c:v>1.0001</c:v>
                </c:pt>
                <c:pt idx="13515">
                  <c:v>4.0000999999999998</c:v>
                </c:pt>
                <c:pt idx="13516">
                  <c:v>3.0001000000000002</c:v>
                </c:pt>
                <c:pt idx="13517">
                  <c:v>5.0000999999999998</c:v>
                </c:pt>
                <c:pt idx="13518">
                  <c:v>6.0000999999999998</c:v>
                </c:pt>
                <c:pt idx="13519">
                  <c:v>1.0001</c:v>
                </c:pt>
                <c:pt idx="13520">
                  <c:v>1.0001</c:v>
                </c:pt>
                <c:pt idx="13521">
                  <c:v>1.0001</c:v>
                </c:pt>
                <c:pt idx="13522">
                  <c:v>1E-4</c:v>
                </c:pt>
                <c:pt idx="13523">
                  <c:v>1E-4</c:v>
                </c:pt>
                <c:pt idx="13524">
                  <c:v>1E-4</c:v>
                </c:pt>
                <c:pt idx="13525">
                  <c:v>1E-4</c:v>
                </c:pt>
                <c:pt idx="13526">
                  <c:v>1E-4</c:v>
                </c:pt>
                <c:pt idx="13527">
                  <c:v>1E-4</c:v>
                </c:pt>
                <c:pt idx="13528">
                  <c:v>1E-4</c:v>
                </c:pt>
                <c:pt idx="13529">
                  <c:v>1E-4</c:v>
                </c:pt>
                <c:pt idx="13530">
                  <c:v>1E-4</c:v>
                </c:pt>
                <c:pt idx="13531">
                  <c:v>1E-4</c:v>
                </c:pt>
                <c:pt idx="13532">
                  <c:v>1E-4</c:v>
                </c:pt>
                <c:pt idx="13533">
                  <c:v>1E-4</c:v>
                </c:pt>
                <c:pt idx="13534">
                  <c:v>1E-4</c:v>
                </c:pt>
                <c:pt idx="13535">
                  <c:v>1E-4</c:v>
                </c:pt>
                <c:pt idx="13536">
                  <c:v>1E-4</c:v>
                </c:pt>
                <c:pt idx="13537">
                  <c:v>1E-4</c:v>
                </c:pt>
                <c:pt idx="13538">
                  <c:v>1E-4</c:v>
                </c:pt>
                <c:pt idx="13539">
                  <c:v>1E-4</c:v>
                </c:pt>
                <c:pt idx="13540">
                  <c:v>1E-4</c:v>
                </c:pt>
                <c:pt idx="13541">
                  <c:v>3.0001000000000002</c:v>
                </c:pt>
                <c:pt idx="13542">
                  <c:v>1E-4</c:v>
                </c:pt>
                <c:pt idx="13543">
                  <c:v>1E-4</c:v>
                </c:pt>
                <c:pt idx="13544">
                  <c:v>1E-4</c:v>
                </c:pt>
                <c:pt idx="13545">
                  <c:v>1.0001</c:v>
                </c:pt>
                <c:pt idx="13546">
                  <c:v>4.0000999999999998</c:v>
                </c:pt>
                <c:pt idx="13547">
                  <c:v>17.0001</c:v>
                </c:pt>
                <c:pt idx="13548">
                  <c:v>9.0000999999999998</c:v>
                </c:pt>
                <c:pt idx="13549">
                  <c:v>8.0000999999999998</c:v>
                </c:pt>
                <c:pt idx="13550">
                  <c:v>5.0000999999999998</c:v>
                </c:pt>
                <c:pt idx="13551">
                  <c:v>1.0001</c:v>
                </c:pt>
                <c:pt idx="13552">
                  <c:v>1.0001</c:v>
                </c:pt>
                <c:pt idx="13553">
                  <c:v>1E-4</c:v>
                </c:pt>
                <c:pt idx="13554">
                  <c:v>1.0001</c:v>
                </c:pt>
                <c:pt idx="13555">
                  <c:v>1E-4</c:v>
                </c:pt>
                <c:pt idx="13556">
                  <c:v>1E-4</c:v>
                </c:pt>
                <c:pt idx="13557">
                  <c:v>1.0001</c:v>
                </c:pt>
                <c:pt idx="13558">
                  <c:v>1E-4</c:v>
                </c:pt>
                <c:pt idx="13559">
                  <c:v>1E-4</c:v>
                </c:pt>
                <c:pt idx="13560">
                  <c:v>1E-4</c:v>
                </c:pt>
                <c:pt idx="13561">
                  <c:v>1E-4</c:v>
                </c:pt>
                <c:pt idx="13562">
                  <c:v>1.0001</c:v>
                </c:pt>
                <c:pt idx="13563">
                  <c:v>1E-4</c:v>
                </c:pt>
                <c:pt idx="13564">
                  <c:v>1.0001</c:v>
                </c:pt>
                <c:pt idx="13565">
                  <c:v>1.0001</c:v>
                </c:pt>
                <c:pt idx="13566">
                  <c:v>1E-4</c:v>
                </c:pt>
                <c:pt idx="13567">
                  <c:v>1E-4</c:v>
                </c:pt>
                <c:pt idx="13568">
                  <c:v>1E-4</c:v>
                </c:pt>
                <c:pt idx="13569">
                  <c:v>1E-4</c:v>
                </c:pt>
                <c:pt idx="13570">
                  <c:v>1E-4</c:v>
                </c:pt>
                <c:pt idx="13571">
                  <c:v>1E-4</c:v>
                </c:pt>
                <c:pt idx="13572">
                  <c:v>1E-4</c:v>
                </c:pt>
                <c:pt idx="13573">
                  <c:v>1E-4</c:v>
                </c:pt>
                <c:pt idx="13574">
                  <c:v>1E-4</c:v>
                </c:pt>
                <c:pt idx="13575">
                  <c:v>1E-4</c:v>
                </c:pt>
                <c:pt idx="13576">
                  <c:v>1.0001</c:v>
                </c:pt>
                <c:pt idx="13577">
                  <c:v>1.0001</c:v>
                </c:pt>
                <c:pt idx="13578">
                  <c:v>4.0000999999999998</c:v>
                </c:pt>
                <c:pt idx="13579">
                  <c:v>1E-4</c:v>
                </c:pt>
                <c:pt idx="13580">
                  <c:v>2.0001000000000002</c:v>
                </c:pt>
                <c:pt idx="13581">
                  <c:v>1E-4</c:v>
                </c:pt>
                <c:pt idx="13582">
                  <c:v>1E-4</c:v>
                </c:pt>
                <c:pt idx="13583">
                  <c:v>1E-4</c:v>
                </c:pt>
                <c:pt idx="13584">
                  <c:v>1E-4</c:v>
                </c:pt>
                <c:pt idx="13585">
                  <c:v>1E-4</c:v>
                </c:pt>
                <c:pt idx="13586">
                  <c:v>1.0001</c:v>
                </c:pt>
                <c:pt idx="13587">
                  <c:v>1E-4</c:v>
                </c:pt>
                <c:pt idx="13588">
                  <c:v>1E-4</c:v>
                </c:pt>
                <c:pt idx="13589">
                  <c:v>1E-4</c:v>
                </c:pt>
                <c:pt idx="13590">
                  <c:v>1E-4</c:v>
                </c:pt>
                <c:pt idx="13591">
                  <c:v>1E-4</c:v>
                </c:pt>
                <c:pt idx="13592">
                  <c:v>2.0001000000000002</c:v>
                </c:pt>
                <c:pt idx="13593">
                  <c:v>1E-4</c:v>
                </c:pt>
                <c:pt idx="13594">
                  <c:v>1E-4</c:v>
                </c:pt>
                <c:pt idx="13595">
                  <c:v>1E-4</c:v>
                </c:pt>
                <c:pt idx="13596">
                  <c:v>1.0001</c:v>
                </c:pt>
                <c:pt idx="13597">
                  <c:v>1E-4</c:v>
                </c:pt>
                <c:pt idx="13598">
                  <c:v>1E-4</c:v>
                </c:pt>
                <c:pt idx="13599">
                  <c:v>1.0001</c:v>
                </c:pt>
                <c:pt idx="13600">
                  <c:v>1.0001</c:v>
                </c:pt>
                <c:pt idx="13601">
                  <c:v>1.0001</c:v>
                </c:pt>
                <c:pt idx="13602">
                  <c:v>1E-4</c:v>
                </c:pt>
                <c:pt idx="13603">
                  <c:v>1E-4</c:v>
                </c:pt>
                <c:pt idx="13604">
                  <c:v>1.0001</c:v>
                </c:pt>
                <c:pt idx="13605">
                  <c:v>1E-4</c:v>
                </c:pt>
                <c:pt idx="13606">
                  <c:v>1.0001</c:v>
                </c:pt>
                <c:pt idx="13607">
                  <c:v>1E-4</c:v>
                </c:pt>
                <c:pt idx="13608">
                  <c:v>1.0001</c:v>
                </c:pt>
                <c:pt idx="13609">
                  <c:v>1.0001</c:v>
                </c:pt>
                <c:pt idx="13610">
                  <c:v>1.0001</c:v>
                </c:pt>
                <c:pt idx="13611">
                  <c:v>1E-4</c:v>
                </c:pt>
                <c:pt idx="13612">
                  <c:v>1E-4</c:v>
                </c:pt>
                <c:pt idx="13613">
                  <c:v>1.0001</c:v>
                </c:pt>
                <c:pt idx="13614">
                  <c:v>1E-4</c:v>
                </c:pt>
                <c:pt idx="13615">
                  <c:v>1E-4</c:v>
                </c:pt>
                <c:pt idx="13616">
                  <c:v>1E-4</c:v>
                </c:pt>
                <c:pt idx="13617">
                  <c:v>1E-4</c:v>
                </c:pt>
                <c:pt idx="13618">
                  <c:v>1.0001</c:v>
                </c:pt>
                <c:pt idx="13619">
                  <c:v>1.0001</c:v>
                </c:pt>
                <c:pt idx="13620">
                  <c:v>1.0001</c:v>
                </c:pt>
                <c:pt idx="13621">
                  <c:v>1.0001</c:v>
                </c:pt>
                <c:pt idx="13622">
                  <c:v>1E-4</c:v>
                </c:pt>
                <c:pt idx="13623">
                  <c:v>1E-4</c:v>
                </c:pt>
                <c:pt idx="13624">
                  <c:v>1.0001</c:v>
                </c:pt>
                <c:pt idx="13625">
                  <c:v>1E-4</c:v>
                </c:pt>
                <c:pt idx="13626">
                  <c:v>1E-4</c:v>
                </c:pt>
                <c:pt idx="13627">
                  <c:v>1E-4</c:v>
                </c:pt>
                <c:pt idx="13628">
                  <c:v>1E-4</c:v>
                </c:pt>
                <c:pt idx="13629">
                  <c:v>1E-4</c:v>
                </c:pt>
                <c:pt idx="13630">
                  <c:v>1E-4</c:v>
                </c:pt>
                <c:pt idx="13631">
                  <c:v>1E-4</c:v>
                </c:pt>
                <c:pt idx="13632">
                  <c:v>1E-4</c:v>
                </c:pt>
                <c:pt idx="13633">
                  <c:v>1E-4</c:v>
                </c:pt>
                <c:pt idx="13634">
                  <c:v>1E-4</c:v>
                </c:pt>
                <c:pt idx="13635">
                  <c:v>1E-4</c:v>
                </c:pt>
                <c:pt idx="13636">
                  <c:v>1E-4</c:v>
                </c:pt>
                <c:pt idx="13637">
                  <c:v>1E-4</c:v>
                </c:pt>
                <c:pt idx="13638">
                  <c:v>1.0001</c:v>
                </c:pt>
                <c:pt idx="13639">
                  <c:v>1.0001</c:v>
                </c:pt>
                <c:pt idx="13640">
                  <c:v>1E-4</c:v>
                </c:pt>
                <c:pt idx="13641">
                  <c:v>1E-4</c:v>
                </c:pt>
                <c:pt idx="13642">
                  <c:v>1.0001</c:v>
                </c:pt>
                <c:pt idx="13643">
                  <c:v>1E-4</c:v>
                </c:pt>
                <c:pt idx="13644">
                  <c:v>1.0001</c:v>
                </c:pt>
                <c:pt idx="13645">
                  <c:v>1.0001</c:v>
                </c:pt>
                <c:pt idx="13646">
                  <c:v>1E-4</c:v>
                </c:pt>
                <c:pt idx="13647">
                  <c:v>1E-4</c:v>
                </c:pt>
                <c:pt idx="13648">
                  <c:v>1E-4</c:v>
                </c:pt>
                <c:pt idx="13649">
                  <c:v>1E-4</c:v>
                </c:pt>
                <c:pt idx="13650">
                  <c:v>1E-4</c:v>
                </c:pt>
                <c:pt idx="13651">
                  <c:v>1E-4</c:v>
                </c:pt>
                <c:pt idx="13652">
                  <c:v>1E-4</c:v>
                </c:pt>
                <c:pt idx="13653">
                  <c:v>1E-4</c:v>
                </c:pt>
                <c:pt idx="13654">
                  <c:v>1E-4</c:v>
                </c:pt>
                <c:pt idx="13655">
                  <c:v>1.0001</c:v>
                </c:pt>
                <c:pt idx="13656">
                  <c:v>1E-4</c:v>
                </c:pt>
                <c:pt idx="13657">
                  <c:v>1E-4</c:v>
                </c:pt>
                <c:pt idx="13658">
                  <c:v>1E-4</c:v>
                </c:pt>
                <c:pt idx="13659">
                  <c:v>1E-4</c:v>
                </c:pt>
                <c:pt idx="13660">
                  <c:v>1E-4</c:v>
                </c:pt>
                <c:pt idx="13661">
                  <c:v>1.0001</c:v>
                </c:pt>
                <c:pt idx="13662">
                  <c:v>1E-4</c:v>
                </c:pt>
                <c:pt idx="13663">
                  <c:v>1.0001</c:v>
                </c:pt>
                <c:pt idx="13664">
                  <c:v>1.0001</c:v>
                </c:pt>
                <c:pt idx="13665">
                  <c:v>1E-4</c:v>
                </c:pt>
                <c:pt idx="13666">
                  <c:v>1E-4</c:v>
                </c:pt>
                <c:pt idx="13667">
                  <c:v>1.0001</c:v>
                </c:pt>
                <c:pt idx="13668">
                  <c:v>1E-4</c:v>
                </c:pt>
                <c:pt idx="13669">
                  <c:v>1E-4</c:v>
                </c:pt>
                <c:pt idx="13670">
                  <c:v>1.0001</c:v>
                </c:pt>
                <c:pt idx="13671">
                  <c:v>1E-4</c:v>
                </c:pt>
                <c:pt idx="13672">
                  <c:v>1E-4</c:v>
                </c:pt>
                <c:pt idx="13673">
                  <c:v>1E-4</c:v>
                </c:pt>
                <c:pt idx="13674">
                  <c:v>2.0001000000000002</c:v>
                </c:pt>
                <c:pt idx="13675">
                  <c:v>1E-4</c:v>
                </c:pt>
                <c:pt idx="13676">
                  <c:v>1E-4</c:v>
                </c:pt>
                <c:pt idx="13677">
                  <c:v>1E-4</c:v>
                </c:pt>
                <c:pt idx="13678">
                  <c:v>1E-4</c:v>
                </c:pt>
                <c:pt idx="13679">
                  <c:v>1E-4</c:v>
                </c:pt>
                <c:pt idx="13680">
                  <c:v>1E-4</c:v>
                </c:pt>
                <c:pt idx="13681">
                  <c:v>1E-4</c:v>
                </c:pt>
                <c:pt idx="13682">
                  <c:v>1E-4</c:v>
                </c:pt>
                <c:pt idx="13683">
                  <c:v>1E-4</c:v>
                </c:pt>
                <c:pt idx="13684">
                  <c:v>1E-4</c:v>
                </c:pt>
                <c:pt idx="13685">
                  <c:v>1E-4</c:v>
                </c:pt>
                <c:pt idx="13686">
                  <c:v>1E-4</c:v>
                </c:pt>
                <c:pt idx="13687">
                  <c:v>1E-4</c:v>
                </c:pt>
                <c:pt idx="13688">
                  <c:v>1E-4</c:v>
                </c:pt>
                <c:pt idx="13689">
                  <c:v>1E-4</c:v>
                </c:pt>
                <c:pt idx="13690">
                  <c:v>1E-4</c:v>
                </c:pt>
                <c:pt idx="13691">
                  <c:v>1E-4</c:v>
                </c:pt>
                <c:pt idx="13692">
                  <c:v>1E-4</c:v>
                </c:pt>
                <c:pt idx="13693">
                  <c:v>1E-4</c:v>
                </c:pt>
                <c:pt idx="13694">
                  <c:v>1E-4</c:v>
                </c:pt>
                <c:pt idx="13695">
                  <c:v>1E-4</c:v>
                </c:pt>
                <c:pt idx="13696">
                  <c:v>1.0001</c:v>
                </c:pt>
                <c:pt idx="13697">
                  <c:v>1E-4</c:v>
                </c:pt>
                <c:pt idx="13698">
                  <c:v>1.0001</c:v>
                </c:pt>
                <c:pt idx="13699">
                  <c:v>2.0001000000000002</c:v>
                </c:pt>
                <c:pt idx="13700">
                  <c:v>1.0001</c:v>
                </c:pt>
                <c:pt idx="13701">
                  <c:v>1.0001</c:v>
                </c:pt>
                <c:pt idx="13702">
                  <c:v>1.0001</c:v>
                </c:pt>
                <c:pt idx="13703">
                  <c:v>1E-4</c:v>
                </c:pt>
                <c:pt idx="13704">
                  <c:v>1E-4</c:v>
                </c:pt>
                <c:pt idx="13705">
                  <c:v>1E-4</c:v>
                </c:pt>
                <c:pt idx="13706">
                  <c:v>1.0001</c:v>
                </c:pt>
                <c:pt idx="13707">
                  <c:v>1E-4</c:v>
                </c:pt>
                <c:pt idx="13708">
                  <c:v>1E-4</c:v>
                </c:pt>
                <c:pt idx="13709">
                  <c:v>1E-4</c:v>
                </c:pt>
                <c:pt idx="13710">
                  <c:v>1E-4</c:v>
                </c:pt>
                <c:pt idx="13711">
                  <c:v>1E-4</c:v>
                </c:pt>
                <c:pt idx="13712">
                  <c:v>1E-4</c:v>
                </c:pt>
                <c:pt idx="13713">
                  <c:v>1E-4</c:v>
                </c:pt>
                <c:pt idx="13714">
                  <c:v>1E-4</c:v>
                </c:pt>
                <c:pt idx="13715">
                  <c:v>1E-4</c:v>
                </c:pt>
                <c:pt idx="13716">
                  <c:v>1E-4</c:v>
                </c:pt>
                <c:pt idx="13717">
                  <c:v>1.0001</c:v>
                </c:pt>
                <c:pt idx="13718">
                  <c:v>1E-4</c:v>
                </c:pt>
                <c:pt idx="13719">
                  <c:v>1E-4</c:v>
                </c:pt>
                <c:pt idx="13720">
                  <c:v>1E-4</c:v>
                </c:pt>
                <c:pt idx="13721">
                  <c:v>1E-4</c:v>
                </c:pt>
                <c:pt idx="13722">
                  <c:v>1E-4</c:v>
                </c:pt>
                <c:pt idx="13723">
                  <c:v>1E-4</c:v>
                </c:pt>
                <c:pt idx="13724">
                  <c:v>1E-4</c:v>
                </c:pt>
                <c:pt idx="13725">
                  <c:v>1E-4</c:v>
                </c:pt>
                <c:pt idx="13726">
                  <c:v>1E-4</c:v>
                </c:pt>
                <c:pt idx="13727">
                  <c:v>1.0001</c:v>
                </c:pt>
                <c:pt idx="13728">
                  <c:v>1E-4</c:v>
                </c:pt>
                <c:pt idx="13729">
                  <c:v>1.0001</c:v>
                </c:pt>
                <c:pt idx="13730">
                  <c:v>3.0001000000000002</c:v>
                </c:pt>
                <c:pt idx="13731">
                  <c:v>1.0001</c:v>
                </c:pt>
                <c:pt idx="13732">
                  <c:v>1E-4</c:v>
                </c:pt>
                <c:pt idx="13733">
                  <c:v>1E-4</c:v>
                </c:pt>
                <c:pt idx="13734">
                  <c:v>2.0001000000000002</c:v>
                </c:pt>
                <c:pt idx="13735">
                  <c:v>1E-4</c:v>
                </c:pt>
                <c:pt idx="13736">
                  <c:v>1E-4</c:v>
                </c:pt>
                <c:pt idx="13737">
                  <c:v>2.0001000000000002</c:v>
                </c:pt>
                <c:pt idx="13738">
                  <c:v>1E-4</c:v>
                </c:pt>
                <c:pt idx="13739">
                  <c:v>1E-4</c:v>
                </c:pt>
                <c:pt idx="13740">
                  <c:v>1.0001</c:v>
                </c:pt>
                <c:pt idx="13741">
                  <c:v>1.0001</c:v>
                </c:pt>
                <c:pt idx="13742">
                  <c:v>1E-4</c:v>
                </c:pt>
                <c:pt idx="13743">
                  <c:v>1.0001</c:v>
                </c:pt>
                <c:pt idx="13744">
                  <c:v>1E-4</c:v>
                </c:pt>
                <c:pt idx="13745">
                  <c:v>1E-4</c:v>
                </c:pt>
                <c:pt idx="13746">
                  <c:v>1.0001</c:v>
                </c:pt>
                <c:pt idx="13747">
                  <c:v>1E-4</c:v>
                </c:pt>
                <c:pt idx="13748">
                  <c:v>1.0001</c:v>
                </c:pt>
                <c:pt idx="13749">
                  <c:v>1E-4</c:v>
                </c:pt>
                <c:pt idx="13750">
                  <c:v>1E-4</c:v>
                </c:pt>
                <c:pt idx="13751">
                  <c:v>1E-4</c:v>
                </c:pt>
                <c:pt idx="13752">
                  <c:v>1E-4</c:v>
                </c:pt>
                <c:pt idx="13753">
                  <c:v>1.0001</c:v>
                </c:pt>
                <c:pt idx="13754">
                  <c:v>1.0001</c:v>
                </c:pt>
                <c:pt idx="13755">
                  <c:v>1E-4</c:v>
                </c:pt>
                <c:pt idx="13756">
                  <c:v>1.0001</c:v>
                </c:pt>
                <c:pt idx="13757">
                  <c:v>1E-4</c:v>
                </c:pt>
                <c:pt idx="13758">
                  <c:v>1.0001</c:v>
                </c:pt>
                <c:pt idx="13759">
                  <c:v>2.0001000000000002</c:v>
                </c:pt>
                <c:pt idx="13760">
                  <c:v>1E-4</c:v>
                </c:pt>
                <c:pt idx="13761">
                  <c:v>1.0001</c:v>
                </c:pt>
                <c:pt idx="13762">
                  <c:v>1E-4</c:v>
                </c:pt>
                <c:pt idx="13763">
                  <c:v>2.0001000000000002</c:v>
                </c:pt>
                <c:pt idx="13764">
                  <c:v>1.0001</c:v>
                </c:pt>
                <c:pt idx="13765">
                  <c:v>1E-4</c:v>
                </c:pt>
                <c:pt idx="13766">
                  <c:v>1E-4</c:v>
                </c:pt>
                <c:pt idx="13767">
                  <c:v>1E-4</c:v>
                </c:pt>
                <c:pt idx="13768">
                  <c:v>3.0001000000000002</c:v>
                </c:pt>
                <c:pt idx="13769">
                  <c:v>3.0001000000000002</c:v>
                </c:pt>
                <c:pt idx="13770">
                  <c:v>1.0001</c:v>
                </c:pt>
                <c:pt idx="13771">
                  <c:v>3.0001000000000002</c:v>
                </c:pt>
                <c:pt idx="13772">
                  <c:v>1E-4</c:v>
                </c:pt>
                <c:pt idx="13773">
                  <c:v>1E-4</c:v>
                </c:pt>
                <c:pt idx="13774">
                  <c:v>1E-4</c:v>
                </c:pt>
                <c:pt idx="13775">
                  <c:v>1E-4</c:v>
                </c:pt>
                <c:pt idx="13776">
                  <c:v>1E-4</c:v>
                </c:pt>
                <c:pt idx="13777">
                  <c:v>1E-4</c:v>
                </c:pt>
                <c:pt idx="13778">
                  <c:v>1E-4</c:v>
                </c:pt>
                <c:pt idx="13779">
                  <c:v>1E-4</c:v>
                </c:pt>
                <c:pt idx="13780">
                  <c:v>1E-4</c:v>
                </c:pt>
                <c:pt idx="13781">
                  <c:v>1E-4</c:v>
                </c:pt>
                <c:pt idx="13782">
                  <c:v>2.0001000000000002</c:v>
                </c:pt>
                <c:pt idx="13783">
                  <c:v>1E-4</c:v>
                </c:pt>
                <c:pt idx="13784">
                  <c:v>1E-4</c:v>
                </c:pt>
                <c:pt idx="13785">
                  <c:v>1.0001</c:v>
                </c:pt>
                <c:pt idx="13786">
                  <c:v>1E-4</c:v>
                </c:pt>
                <c:pt idx="13787">
                  <c:v>1E-4</c:v>
                </c:pt>
                <c:pt idx="13788">
                  <c:v>1E-4</c:v>
                </c:pt>
                <c:pt idx="13789">
                  <c:v>2.0001000000000002</c:v>
                </c:pt>
                <c:pt idx="13790">
                  <c:v>1.0001</c:v>
                </c:pt>
                <c:pt idx="13791">
                  <c:v>1.0001</c:v>
                </c:pt>
                <c:pt idx="13792">
                  <c:v>3.0001000000000002</c:v>
                </c:pt>
                <c:pt idx="13793">
                  <c:v>1E-4</c:v>
                </c:pt>
                <c:pt idx="13794">
                  <c:v>1E-4</c:v>
                </c:pt>
                <c:pt idx="13795">
                  <c:v>3.0001000000000002</c:v>
                </c:pt>
                <c:pt idx="13796">
                  <c:v>1.0001</c:v>
                </c:pt>
                <c:pt idx="13797">
                  <c:v>1E-4</c:v>
                </c:pt>
                <c:pt idx="13798">
                  <c:v>2.0001000000000002</c:v>
                </c:pt>
                <c:pt idx="13799">
                  <c:v>1E-4</c:v>
                </c:pt>
                <c:pt idx="13800">
                  <c:v>1E-4</c:v>
                </c:pt>
                <c:pt idx="13801">
                  <c:v>1E-4</c:v>
                </c:pt>
                <c:pt idx="13802">
                  <c:v>1.0001</c:v>
                </c:pt>
                <c:pt idx="13803">
                  <c:v>1E-4</c:v>
                </c:pt>
                <c:pt idx="13804">
                  <c:v>1.0001</c:v>
                </c:pt>
                <c:pt idx="13805">
                  <c:v>1.0001</c:v>
                </c:pt>
                <c:pt idx="13806">
                  <c:v>1E-4</c:v>
                </c:pt>
                <c:pt idx="13807">
                  <c:v>1.0001</c:v>
                </c:pt>
                <c:pt idx="13808">
                  <c:v>1E-4</c:v>
                </c:pt>
                <c:pt idx="13809">
                  <c:v>1E-4</c:v>
                </c:pt>
                <c:pt idx="13810">
                  <c:v>1E-4</c:v>
                </c:pt>
                <c:pt idx="13811">
                  <c:v>1E-4</c:v>
                </c:pt>
                <c:pt idx="13812">
                  <c:v>1E-4</c:v>
                </c:pt>
                <c:pt idx="13813">
                  <c:v>1E-4</c:v>
                </c:pt>
                <c:pt idx="13814">
                  <c:v>1E-4</c:v>
                </c:pt>
                <c:pt idx="13815">
                  <c:v>1E-4</c:v>
                </c:pt>
                <c:pt idx="13816">
                  <c:v>1E-4</c:v>
                </c:pt>
                <c:pt idx="13817">
                  <c:v>1E-4</c:v>
                </c:pt>
                <c:pt idx="13818">
                  <c:v>1E-4</c:v>
                </c:pt>
                <c:pt idx="13819">
                  <c:v>1E-4</c:v>
                </c:pt>
                <c:pt idx="13820">
                  <c:v>1.0001</c:v>
                </c:pt>
                <c:pt idx="13821">
                  <c:v>1E-4</c:v>
                </c:pt>
                <c:pt idx="13822">
                  <c:v>1.0001</c:v>
                </c:pt>
                <c:pt idx="13823">
                  <c:v>2.0001000000000002</c:v>
                </c:pt>
                <c:pt idx="13824">
                  <c:v>1E-4</c:v>
                </c:pt>
                <c:pt idx="13825">
                  <c:v>1.0001</c:v>
                </c:pt>
                <c:pt idx="13826">
                  <c:v>1E-4</c:v>
                </c:pt>
                <c:pt idx="13827">
                  <c:v>1E-4</c:v>
                </c:pt>
                <c:pt idx="13828">
                  <c:v>1.0001</c:v>
                </c:pt>
                <c:pt idx="13829">
                  <c:v>1E-4</c:v>
                </c:pt>
                <c:pt idx="13830">
                  <c:v>1.0001</c:v>
                </c:pt>
                <c:pt idx="13831">
                  <c:v>1.0001</c:v>
                </c:pt>
                <c:pt idx="13832">
                  <c:v>1E-4</c:v>
                </c:pt>
                <c:pt idx="13833">
                  <c:v>1.0001</c:v>
                </c:pt>
                <c:pt idx="13834">
                  <c:v>1.0001</c:v>
                </c:pt>
                <c:pt idx="13835">
                  <c:v>1E-4</c:v>
                </c:pt>
                <c:pt idx="13836">
                  <c:v>2.0001000000000002</c:v>
                </c:pt>
                <c:pt idx="13837">
                  <c:v>1E-4</c:v>
                </c:pt>
                <c:pt idx="13838">
                  <c:v>1.0001</c:v>
                </c:pt>
                <c:pt idx="13839">
                  <c:v>1E-4</c:v>
                </c:pt>
                <c:pt idx="13840">
                  <c:v>1E-4</c:v>
                </c:pt>
                <c:pt idx="13841">
                  <c:v>1E-4</c:v>
                </c:pt>
                <c:pt idx="13842">
                  <c:v>1.0001</c:v>
                </c:pt>
                <c:pt idx="13843">
                  <c:v>1.0001</c:v>
                </c:pt>
                <c:pt idx="13844">
                  <c:v>1E-4</c:v>
                </c:pt>
                <c:pt idx="13845">
                  <c:v>1E-4</c:v>
                </c:pt>
                <c:pt idx="13846">
                  <c:v>1.0001</c:v>
                </c:pt>
                <c:pt idx="13847">
                  <c:v>1E-4</c:v>
                </c:pt>
                <c:pt idx="13848">
                  <c:v>1E-4</c:v>
                </c:pt>
                <c:pt idx="13849">
                  <c:v>1.0001</c:v>
                </c:pt>
                <c:pt idx="13850">
                  <c:v>1.0001</c:v>
                </c:pt>
                <c:pt idx="13851">
                  <c:v>1.0001</c:v>
                </c:pt>
                <c:pt idx="13852">
                  <c:v>3.0001000000000002</c:v>
                </c:pt>
                <c:pt idx="13853">
                  <c:v>1E-4</c:v>
                </c:pt>
                <c:pt idx="13854">
                  <c:v>1.0001</c:v>
                </c:pt>
                <c:pt idx="13855">
                  <c:v>3.0001000000000002</c:v>
                </c:pt>
                <c:pt idx="13856">
                  <c:v>1.0001</c:v>
                </c:pt>
                <c:pt idx="13857">
                  <c:v>1E-4</c:v>
                </c:pt>
                <c:pt idx="13858">
                  <c:v>2.0001000000000002</c:v>
                </c:pt>
                <c:pt idx="13859">
                  <c:v>1E-4</c:v>
                </c:pt>
                <c:pt idx="13860">
                  <c:v>1E-4</c:v>
                </c:pt>
                <c:pt idx="13861">
                  <c:v>1.0001</c:v>
                </c:pt>
                <c:pt idx="13862">
                  <c:v>1E-4</c:v>
                </c:pt>
                <c:pt idx="13863">
                  <c:v>1.0001</c:v>
                </c:pt>
                <c:pt idx="13864">
                  <c:v>1E-4</c:v>
                </c:pt>
                <c:pt idx="13865">
                  <c:v>1E-4</c:v>
                </c:pt>
                <c:pt idx="13866">
                  <c:v>1.0001</c:v>
                </c:pt>
                <c:pt idx="13867">
                  <c:v>1E-4</c:v>
                </c:pt>
                <c:pt idx="13868">
                  <c:v>1E-4</c:v>
                </c:pt>
                <c:pt idx="13869">
                  <c:v>1.0001</c:v>
                </c:pt>
                <c:pt idx="13870">
                  <c:v>1.0001</c:v>
                </c:pt>
                <c:pt idx="13871">
                  <c:v>1.0001</c:v>
                </c:pt>
                <c:pt idx="13872">
                  <c:v>1.0001</c:v>
                </c:pt>
                <c:pt idx="13873">
                  <c:v>1E-4</c:v>
                </c:pt>
                <c:pt idx="13874">
                  <c:v>1E-4</c:v>
                </c:pt>
                <c:pt idx="13875">
                  <c:v>1E-4</c:v>
                </c:pt>
                <c:pt idx="13876">
                  <c:v>1E-4</c:v>
                </c:pt>
                <c:pt idx="13877">
                  <c:v>1.0001</c:v>
                </c:pt>
                <c:pt idx="13878">
                  <c:v>1.0001</c:v>
                </c:pt>
                <c:pt idx="13879">
                  <c:v>1E-4</c:v>
                </c:pt>
                <c:pt idx="13880">
                  <c:v>1.0001</c:v>
                </c:pt>
                <c:pt idx="13881">
                  <c:v>1.0001</c:v>
                </c:pt>
                <c:pt idx="13882">
                  <c:v>2.0001000000000002</c:v>
                </c:pt>
                <c:pt idx="13883">
                  <c:v>1E-4</c:v>
                </c:pt>
                <c:pt idx="13884">
                  <c:v>1E-4</c:v>
                </c:pt>
                <c:pt idx="13885">
                  <c:v>1E-4</c:v>
                </c:pt>
                <c:pt idx="13886">
                  <c:v>1E-4</c:v>
                </c:pt>
                <c:pt idx="13887">
                  <c:v>1E-4</c:v>
                </c:pt>
                <c:pt idx="13888">
                  <c:v>1E-4</c:v>
                </c:pt>
                <c:pt idx="13889">
                  <c:v>1E-4</c:v>
                </c:pt>
                <c:pt idx="13890">
                  <c:v>2.0001000000000002</c:v>
                </c:pt>
                <c:pt idx="13891">
                  <c:v>1E-4</c:v>
                </c:pt>
                <c:pt idx="13892">
                  <c:v>1.0001</c:v>
                </c:pt>
                <c:pt idx="13893">
                  <c:v>1E-4</c:v>
                </c:pt>
                <c:pt idx="13894">
                  <c:v>1E-4</c:v>
                </c:pt>
                <c:pt idx="13895">
                  <c:v>1E-4</c:v>
                </c:pt>
                <c:pt idx="13896">
                  <c:v>1E-4</c:v>
                </c:pt>
                <c:pt idx="13897">
                  <c:v>1E-4</c:v>
                </c:pt>
                <c:pt idx="13898">
                  <c:v>1E-4</c:v>
                </c:pt>
                <c:pt idx="13899">
                  <c:v>1E-4</c:v>
                </c:pt>
                <c:pt idx="13900">
                  <c:v>1.0001</c:v>
                </c:pt>
                <c:pt idx="13901">
                  <c:v>1E-4</c:v>
                </c:pt>
                <c:pt idx="13902">
                  <c:v>1E-4</c:v>
                </c:pt>
                <c:pt idx="13903">
                  <c:v>1E-4</c:v>
                </c:pt>
                <c:pt idx="13904">
                  <c:v>1E-4</c:v>
                </c:pt>
                <c:pt idx="13905">
                  <c:v>1E-4</c:v>
                </c:pt>
                <c:pt idx="13906">
                  <c:v>1E-4</c:v>
                </c:pt>
                <c:pt idx="13907">
                  <c:v>1E-4</c:v>
                </c:pt>
                <c:pt idx="13908">
                  <c:v>1E-4</c:v>
                </c:pt>
                <c:pt idx="13909">
                  <c:v>1E-4</c:v>
                </c:pt>
                <c:pt idx="13910">
                  <c:v>1E-4</c:v>
                </c:pt>
                <c:pt idx="13911">
                  <c:v>1.0001</c:v>
                </c:pt>
                <c:pt idx="13912">
                  <c:v>1.0001</c:v>
                </c:pt>
                <c:pt idx="13913">
                  <c:v>1E-4</c:v>
                </c:pt>
                <c:pt idx="13914">
                  <c:v>1E-4</c:v>
                </c:pt>
                <c:pt idx="13915">
                  <c:v>1E-4</c:v>
                </c:pt>
                <c:pt idx="13916">
                  <c:v>1.0001</c:v>
                </c:pt>
                <c:pt idx="13917">
                  <c:v>1E-4</c:v>
                </c:pt>
                <c:pt idx="13918">
                  <c:v>1.0001</c:v>
                </c:pt>
                <c:pt idx="13919">
                  <c:v>1E-4</c:v>
                </c:pt>
                <c:pt idx="13920">
                  <c:v>1E-4</c:v>
                </c:pt>
                <c:pt idx="13921">
                  <c:v>1E-4</c:v>
                </c:pt>
                <c:pt idx="13922">
                  <c:v>1E-4</c:v>
                </c:pt>
                <c:pt idx="13923">
                  <c:v>1E-4</c:v>
                </c:pt>
                <c:pt idx="13924">
                  <c:v>1E-4</c:v>
                </c:pt>
                <c:pt idx="13925">
                  <c:v>1.0001</c:v>
                </c:pt>
                <c:pt idx="13926">
                  <c:v>1E-4</c:v>
                </c:pt>
                <c:pt idx="13927">
                  <c:v>1E-4</c:v>
                </c:pt>
                <c:pt idx="13928">
                  <c:v>1E-4</c:v>
                </c:pt>
                <c:pt idx="13929">
                  <c:v>1E-4</c:v>
                </c:pt>
                <c:pt idx="13930">
                  <c:v>1E-4</c:v>
                </c:pt>
                <c:pt idx="13931">
                  <c:v>1E-4</c:v>
                </c:pt>
                <c:pt idx="13932">
                  <c:v>1E-4</c:v>
                </c:pt>
                <c:pt idx="13933">
                  <c:v>1E-4</c:v>
                </c:pt>
                <c:pt idx="13934">
                  <c:v>1E-4</c:v>
                </c:pt>
                <c:pt idx="13935">
                  <c:v>1E-4</c:v>
                </c:pt>
                <c:pt idx="13936">
                  <c:v>1E-4</c:v>
                </c:pt>
                <c:pt idx="13937">
                  <c:v>1E-4</c:v>
                </c:pt>
                <c:pt idx="13938">
                  <c:v>1E-4</c:v>
                </c:pt>
                <c:pt idx="13939">
                  <c:v>1E-4</c:v>
                </c:pt>
                <c:pt idx="13940">
                  <c:v>1E-4</c:v>
                </c:pt>
                <c:pt idx="13941">
                  <c:v>1E-4</c:v>
                </c:pt>
                <c:pt idx="13942">
                  <c:v>1E-4</c:v>
                </c:pt>
                <c:pt idx="13943">
                  <c:v>1.0001</c:v>
                </c:pt>
                <c:pt idx="13944">
                  <c:v>1E-4</c:v>
                </c:pt>
                <c:pt idx="13945">
                  <c:v>1E-4</c:v>
                </c:pt>
                <c:pt idx="13946">
                  <c:v>1E-4</c:v>
                </c:pt>
                <c:pt idx="13947">
                  <c:v>1E-4</c:v>
                </c:pt>
                <c:pt idx="13948">
                  <c:v>1E-4</c:v>
                </c:pt>
                <c:pt idx="13949">
                  <c:v>1E-4</c:v>
                </c:pt>
                <c:pt idx="13950">
                  <c:v>1E-4</c:v>
                </c:pt>
                <c:pt idx="13951">
                  <c:v>1E-4</c:v>
                </c:pt>
                <c:pt idx="13952">
                  <c:v>1E-4</c:v>
                </c:pt>
                <c:pt idx="13953">
                  <c:v>1E-4</c:v>
                </c:pt>
                <c:pt idx="13954">
                  <c:v>1E-4</c:v>
                </c:pt>
                <c:pt idx="13955">
                  <c:v>1E-4</c:v>
                </c:pt>
                <c:pt idx="13956">
                  <c:v>1.0001</c:v>
                </c:pt>
                <c:pt idx="13957">
                  <c:v>1E-4</c:v>
                </c:pt>
                <c:pt idx="13958">
                  <c:v>1E-4</c:v>
                </c:pt>
                <c:pt idx="13959">
                  <c:v>1E-4</c:v>
                </c:pt>
                <c:pt idx="13960">
                  <c:v>1E-4</c:v>
                </c:pt>
                <c:pt idx="13961">
                  <c:v>1E-4</c:v>
                </c:pt>
                <c:pt idx="13962">
                  <c:v>1E-4</c:v>
                </c:pt>
                <c:pt idx="13963">
                  <c:v>1E-4</c:v>
                </c:pt>
                <c:pt idx="13964">
                  <c:v>1E-4</c:v>
                </c:pt>
                <c:pt idx="13965">
                  <c:v>1.0001</c:v>
                </c:pt>
                <c:pt idx="13966">
                  <c:v>1E-4</c:v>
                </c:pt>
                <c:pt idx="13967">
                  <c:v>1.0001</c:v>
                </c:pt>
                <c:pt idx="13968">
                  <c:v>1E-4</c:v>
                </c:pt>
                <c:pt idx="13969">
                  <c:v>1E-4</c:v>
                </c:pt>
                <c:pt idx="13970">
                  <c:v>1E-4</c:v>
                </c:pt>
                <c:pt idx="13971">
                  <c:v>1E-4</c:v>
                </c:pt>
                <c:pt idx="13972">
                  <c:v>2.0001000000000002</c:v>
                </c:pt>
                <c:pt idx="13973">
                  <c:v>1.0001</c:v>
                </c:pt>
                <c:pt idx="13974">
                  <c:v>1E-4</c:v>
                </c:pt>
                <c:pt idx="13975">
                  <c:v>1.0001</c:v>
                </c:pt>
                <c:pt idx="13976">
                  <c:v>1E-4</c:v>
                </c:pt>
                <c:pt idx="13977">
                  <c:v>1.0001</c:v>
                </c:pt>
                <c:pt idx="13978">
                  <c:v>1.0001</c:v>
                </c:pt>
                <c:pt idx="13979">
                  <c:v>1E-4</c:v>
                </c:pt>
                <c:pt idx="13980">
                  <c:v>1E-4</c:v>
                </c:pt>
                <c:pt idx="13981">
                  <c:v>1E-4</c:v>
                </c:pt>
                <c:pt idx="13982">
                  <c:v>1E-4</c:v>
                </c:pt>
                <c:pt idx="13983">
                  <c:v>1E-4</c:v>
                </c:pt>
                <c:pt idx="13984">
                  <c:v>1.0001</c:v>
                </c:pt>
                <c:pt idx="13985">
                  <c:v>1E-4</c:v>
                </c:pt>
                <c:pt idx="13986">
                  <c:v>1E-4</c:v>
                </c:pt>
                <c:pt idx="13987">
                  <c:v>1E-4</c:v>
                </c:pt>
                <c:pt idx="13988">
                  <c:v>1E-4</c:v>
                </c:pt>
                <c:pt idx="13989">
                  <c:v>1E-4</c:v>
                </c:pt>
                <c:pt idx="13990">
                  <c:v>1E-4</c:v>
                </c:pt>
                <c:pt idx="13991">
                  <c:v>1.0001</c:v>
                </c:pt>
                <c:pt idx="13992">
                  <c:v>1.0001</c:v>
                </c:pt>
                <c:pt idx="13993">
                  <c:v>1E-4</c:v>
                </c:pt>
                <c:pt idx="13994">
                  <c:v>1E-4</c:v>
                </c:pt>
                <c:pt idx="13995">
                  <c:v>1E-4</c:v>
                </c:pt>
                <c:pt idx="13996">
                  <c:v>1E-4</c:v>
                </c:pt>
                <c:pt idx="13997">
                  <c:v>1E-4</c:v>
                </c:pt>
                <c:pt idx="13998">
                  <c:v>1E-4</c:v>
                </c:pt>
                <c:pt idx="13999">
                  <c:v>1E-4</c:v>
                </c:pt>
                <c:pt idx="14000">
                  <c:v>1E-4</c:v>
                </c:pt>
                <c:pt idx="14001">
                  <c:v>1E-4</c:v>
                </c:pt>
                <c:pt idx="14002">
                  <c:v>1E-4</c:v>
                </c:pt>
                <c:pt idx="14003">
                  <c:v>1E-4</c:v>
                </c:pt>
                <c:pt idx="14004">
                  <c:v>1E-4</c:v>
                </c:pt>
                <c:pt idx="14005">
                  <c:v>1E-4</c:v>
                </c:pt>
                <c:pt idx="14006">
                  <c:v>1E-4</c:v>
                </c:pt>
                <c:pt idx="14007">
                  <c:v>1.0001</c:v>
                </c:pt>
                <c:pt idx="14008">
                  <c:v>1E-4</c:v>
                </c:pt>
                <c:pt idx="14009">
                  <c:v>1E-4</c:v>
                </c:pt>
                <c:pt idx="14010">
                  <c:v>2.0001000000000002</c:v>
                </c:pt>
                <c:pt idx="14011">
                  <c:v>1.0001</c:v>
                </c:pt>
                <c:pt idx="14012">
                  <c:v>1E-4</c:v>
                </c:pt>
                <c:pt idx="14013">
                  <c:v>1E-4</c:v>
                </c:pt>
                <c:pt idx="14014">
                  <c:v>1.0001</c:v>
                </c:pt>
                <c:pt idx="14015">
                  <c:v>1E-4</c:v>
                </c:pt>
                <c:pt idx="14016">
                  <c:v>1E-4</c:v>
                </c:pt>
                <c:pt idx="14017">
                  <c:v>1E-4</c:v>
                </c:pt>
                <c:pt idx="14018">
                  <c:v>1.0001</c:v>
                </c:pt>
                <c:pt idx="14019">
                  <c:v>1E-4</c:v>
                </c:pt>
                <c:pt idx="14020">
                  <c:v>1.0001</c:v>
                </c:pt>
                <c:pt idx="14021">
                  <c:v>1E-4</c:v>
                </c:pt>
                <c:pt idx="14022">
                  <c:v>1.0001</c:v>
                </c:pt>
                <c:pt idx="14023">
                  <c:v>1E-4</c:v>
                </c:pt>
                <c:pt idx="14024">
                  <c:v>1.0001</c:v>
                </c:pt>
                <c:pt idx="14025">
                  <c:v>1E-4</c:v>
                </c:pt>
                <c:pt idx="14026">
                  <c:v>1E-4</c:v>
                </c:pt>
                <c:pt idx="14027">
                  <c:v>1E-4</c:v>
                </c:pt>
                <c:pt idx="14028">
                  <c:v>1E-4</c:v>
                </c:pt>
                <c:pt idx="14029">
                  <c:v>1.0001</c:v>
                </c:pt>
                <c:pt idx="14030">
                  <c:v>1E-4</c:v>
                </c:pt>
                <c:pt idx="14031">
                  <c:v>1E-4</c:v>
                </c:pt>
                <c:pt idx="14032">
                  <c:v>1E-4</c:v>
                </c:pt>
                <c:pt idx="14033">
                  <c:v>2.0001000000000002</c:v>
                </c:pt>
                <c:pt idx="14034">
                  <c:v>1E-4</c:v>
                </c:pt>
                <c:pt idx="14035">
                  <c:v>1.0001</c:v>
                </c:pt>
                <c:pt idx="14036">
                  <c:v>1E-4</c:v>
                </c:pt>
                <c:pt idx="14037">
                  <c:v>1E-4</c:v>
                </c:pt>
                <c:pt idx="14038">
                  <c:v>1E-4</c:v>
                </c:pt>
                <c:pt idx="14039">
                  <c:v>1E-4</c:v>
                </c:pt>
                <c:pt idx="14040">
                  <c:v>1E-4</c:v>
                </c:pt>
                <c:pt idx="14041">
                  <c:v>2.0001000000000002</c:v>
                </c:pt>
                <c:pt idx="14042">
                  <c:v>1E-4</c:v>
                </c:pt>
                <c:pt idx="14043">
                  <c:v>1E-4</c:v>
                </c:pt>
                <c:pt idx="14044">
                  <c:v>1.0001</c:v>
                </c:pt>
                <c:pt idx="14045">
                  <c:v>1E-4</c:v>
                </c:pt>
                <c:pt idx="14046">
                  <c:v>1.0001</c:v>
                </c:pt>
                <c:pt idx="14047">
                  <c:v>1E-4</c:v>
                </c:pt>
                <c:pt idx="14048">
                  <c:v>1.0001</c:v>
                </c:pt>
                <c:pt idx="14049">
                  <c:v>1E-4</c:v>
                </c:pt>
                <c:pt idx="14050">
                  <c:v>1E-4</c:v>
                </c:pt>
                <c:pt idx="14051">
                  <c:v>1.0001</c:v>
                </c:pt>
                <c:pt idx="14052">
                  <c:v>1.0001</c:v>
                </c:pt>
                <c:pt idx="14053">
                  <c:v>1E-4</c:v>
                </c:pt>
                <c:pt idx="14054">
                  <c:v>1E-4</c:v>
                </c:pt>
                <c:pt idx="14055">
                  <c:v>1E-4</c:v>
                </c:pt>
                <c:pt idx="14056">
                  <c:v>1E-4</c:v>
                </c:pt>
                <c:pt idx="14057">
                  <c:v>1.0001</c:v>
                </c:pt>
                <c:pt idx="14058">
                  <c:v>1E-4</c:v>
                </c:pt>
                <c:pt idx="14059">
                  <c:v>1.0001</c:v>
                </c:pt>
                <c:pt idx="14060">
                  <c:v>1E-4</c:v>
                </c:pt>
                <c:pt idx="14061">
                  <c:v>1.0001</c:v>
                </c:pt>
                <c:pt idx="14062">
                  <c:v>1E-4</c:v>
                </c:pt>
                <c:pt idx="14063">
                  <c:v>1.0001</c:v>
                </c:pt>
                <c:pt idx="14064">
                  <c:v>1.0001</c:v>
                </c:pt>
                <c:pt idx="14065">
                  <c:v>1E-4</c:v>
                </c:pt>
                <c:pt idx="14066">
                  <c:v>1E-4</c:v>
                </c:pt>
                <c:pt idx="14067">
                  <c:v>1E-4</c:v>
                </c:pt>
                <c:pt idx="14068">
                  <c:v>2.0001000000000002</c:v>
                </c:pt>
                <c:pt idx="14069">
                  <c:v>2.0001000000000002</c:v>
                </c:pt>
                <c:pt idx="14070">
                  <c:v>1.0001</c:v>
                </c:pt>
                <c:pt idx="14071">
                  <c:v>1E-4</c:v>
                </c:pt>
                <c:pt idx="14072">
                  <c:v>1E-4</c:v>
                </c:pt>
                <c:pt idx="14073">
                  <c:v>1.0001</c:v>
                </c:pt>
                <c:pt idx="14074">
                  <c:v>1E-4</c:v>
                </c:pt>
                <c:pt idx="14075">
                  <c:v>1E-4</c:v>
                </c:pt>
                <c:pt idx="14076">
                  <c:v>1E-4</c:v>
                </c:pt>
                <c:pt idx="14077">
                  <c:v>1E-4</c:v>
                </c:pt>
                <c:pt idx="14078">
                  <c:v>1E-4</c:v>
                </c:pt>
                <c:pt idx="14079">
                  <c:v>1E-4</c:v>
                </c:pt>
                <c:pt idx="14080">
                  <c:v>1E-4</c:v>
                </c:pt>
                <c:pt idx="14081">
                  <c:v>1E-4</c:v>
                </c:pt>
                <c:pt idx="14082">
                  <c:v>1E-4</c:v>
                </c:pt>
                <c:pt idx="14083">
                  <c:v>1E-4</c:v>
                </c:pt>
                <c:pt idx="14084">
                  <c:v>1E-4</c:v>
                </c:pt>
                <c:pt idx="14085">
                  <c:v>1E-4</c:v>
                </c:pt>
                <c:pt idx="14086">
                  <c:v>1E-4</c:v>
                </c:pt>
                <c:pt idx="14087">
                  <c:v>1E-4</c:v>
                </c:pt>
                <c:pt idx="14088">
                  <c:v>1E-4</c:v>
                </c:pt>
                <c:pt idx="14089">
                  <c:v>1E-4</c:v>
                </c:pt>
                <c:pt idx="14090">
                  <c:v>1E-4</c:v>
                </c:pt>
                <c:pt idx="14091">
                  <c:v>1.0001</c:v>
                </c:pt>
                <c:pt idx="14092">
                  <c:v>1E-4</c:v>
                </c:pt>
                <c:pt idx="14093">
                  <c:v>1.0001</c:v>
                </c:pt>
                <c:pt idx="14094">
                  <c:v>1.0001</c:v>
                </c:pt>
                <c:pt idx="14095">
                  <c:v>1E-4</c:v>
                </c:pt>
                <c:pt idx="14096">
                  <c:v>1E-4</c:v>
                </c:pt>
                <c:pt idx="14097">
                  <c:v>1E-4</c:v>
                </c:pt>
                <c:pt idx="14098">
                  <c:v>1E-4</c:v>
                </c:pt>
                <c:pt idx="14099">
                  <c:v>1E-4</c:v>
                </c:pt>
                <c:pt idx="14100">
                  <c:v>1E-4</c:v>
                </c:pt>
                <c:pt idx="14101">
                  <c:v>1E-4</c:v>
                </c:pt>
                <c:pt idx="14102">
                  <c:v>1.0001</c:v>
                </c:pt>
                <c:pt idx="14103">
                  <c:v>1E-4</c:v>
                </c:pt>
                <c:pt idx="14104">
                  <c:v>1.0001</c:v>
                </c:pt>
                <c:pt idx="14105">
                  <c:v>1E-4</c:v>
                </c:pt>
                <c:pt idx="14106">
                  <c:v>1E-4</c:v>
                </c:pt>
                <c:pt idx="14107">
                  <c:v>1E-4</c:v>
                </c:pt>
                <c:pt idx="14108">
                  <c:v>1E-4</c:v>
                </c:pt>
                <c:pt idx="14109">
                  <c:v>1.0001</c:v>
                </c:pt>
                <c:pt idx="14110">
                  <c:v>2.0001000000000002</c:v>
                </c:pt>
                <c:pt idx="14111">
                  <c:v>1E-4</c:v>
                </c:pt>
                <c:pt idx="14112">
                  <c:v>1E-4</c:v>
                </c:pt>
                <c:pt idx="14113">
                  <c:v>1E-4</c:v>
                </c:pt>
                <c:pt idx="14114">
                  <c:v>1E-4</c:v>
                </c:pt>
                <c:pt idx="14115">
                  <c:v>1E-4</c:v>
                </c:pt>
                <c:pt idx="14116">
                  <c:v>1E-4</c:v>
                </c:pt>
                <c:pt idx="14117">
                  <c:v>1.0001</c:v>
                </c:pt>
                <c:pt idx="14118">
                  <c:v>1E-4</c:v>
                </c:pt>
                <c:pt idx="14119">
                  <c:v>1E-4</c:v>
                </c:pt>
                <c:pt idx="14120">
                  <c:v>1.0001</c:v>
                </c:pt>
                <c:pt idx="14121">
                  <c:v>1E-4</c:v>
                </c:pt>
                <c:pt idx="14122">
                  <c:v>3.0001000000000002</c:v>
                </c:pt>
                <c:pt idx="14123">
                  <c:v>1.0001</c:v>
                </c:pt>
                <c:pt idx="14124">
                  <c:v>1E-4</c:v>
                </c:pt>
                <c:pt idx="14125">
                  <c:v>1E-4</c:v>
                </c:pt>
                <c:pt idx="14126">
                  <c:v>1E-4</c:v>
                </c:pt>
                <c:pt idx="14127">
                  <c:v>2.0001000000000002</c:v>
                </c:pt>
                <c:pt idx="14128">
                  <c:v>1E-4</c:v>
                </c:pt>
                <c:pt idx="14129">
                  <c:v>1E-4</c:v>
                </c:pt>
                <c:pt idx="14130">
                  <c:v>1.0001</c:v>
                </c:pt>
                <c:pt idx="14131">
                  <c:v>1E-4</c:v>
                </c:pt>
                <c:pt idx="14132">
                  <c:v>1E-4</c:v>
                </c:pt>
                <c:pt idx="14133">
                  <c:v>1E-4</c:v>
                </c:pt>
                <c:pt idx="14134">
                  <c:v>1.0001</c:v>
                </c:pt>
                <c:pt idx="14135">
                  <c:v>1E-4</c:v>
                </c:pt>
                <c:pt idx="14136">
                  <c:v>1E-4</c:v>
                </c:pt>
                <c:pt idx="14137">
                  <c:v>1E-4</c:v>
                </c:pt>
                <c:pt idx="14138">
                  <c:v>1E-4</c:v>
                </c:pt>
                <c:pt idx="14139">
                  <c:v>1E-4</c:v>
                </c:pt>
                <c:pt idx="14140">
                  <c:v>1E-4</c:v>
                </c:pt>
                <c:pt idx="14141">
                  <c:v>1E-4</c:v>
                </c:pt>
                <c:pt idx="14142">
                  <c:v>1E-4</c:v>
                </c:pt>
                <c:pt idx="14143">
                  <c:v>1E-4</c:v>
                </c:pt>
                <c:pt idx="14144">
                  <c:v>1E-4</c:v>
                </c:pt>
                <c:pt idx="14145">
                  <c:v>1.0001</c:v>
                </c:pt>
                <c:pt idx="14146">
                  <c:v>1.0001</c:v>
                </c:pt>
                <c:pt idx="14147">
                  <c:v>1E-4</c:v>
                </c:pt>
                <c:pt idx="14148">
                  <c:v>1E-4</c:v>
                </c:pt>
                <c:pt idx="14149">
                  <c:v>1.0001</c:v>
                </c:pt>
                <c:pt idx="14150">
                  <c:v>2.0001000000000002</c:v>
                </c:pt>
                <c:pt idx="14151">
                  <c:v>1E-4</c:v>
                </c:pt>
                <c:pt idx="14152">
                  <c:v>1E-4</c:v>
                </c:pt>
                <c:pt idx="14153">
                  <c:v>1E-4</c:v>
                </c:pt>
                <c:pt idx="14154">
                  <c:v>1E-4</c:v>
                </c:pt>
                <c:pt idx="14155">
                  <c:v>1E-4</c:v>
                </c:pt>
                <c:pt idx="14156">
                  <c:v>1E-4</c:v>
                </c:pt>
                <c:pt idx="14157">
                  <c:v>1E-4</c:v>
                </c:pt>
                <c:pt idx="14158">
                  <c:v>1E-4</c:v>
                </c:pt>
                <c:pt idx="14159">
                  <c:v>1E-4</c:v>
                </c:pt>
                <c:pt idx="14160">
                  <c:v>1E-4</c:v>
                </c:pt>
                <c:pt idx="14161">
                  <c:v>1E-4</c:v>
                </c:pt>
                <c:pt idx="14162">
                  <c:v>1.0001</c:v>
                </c:pt>
                <c:pt idx="14163">
                  <c:v>1E-4</c:v>
                </c:pt>
                <c:pt idx="14164">
                  <c:v>1E-4</c:v>
                </c:pt>
                <c:pt idx="14165">
                  <c:v>1.0001</c:v>
                </c:pt>
                <c:pt idx="14166">
                  <c:v>1E-4</c:v>
                </c:pt>
                <c:pt idx="14167">
                  <c:v>1E-4</c:v>
                </c:pt>
                <c:pt idx="14168">
                  <c:v>1E-4</c:v>
                </c:pt>
                <c:pt idx="14169">
                  <c:v>2.0001000000000002</c:v>
                </c:pt>
                <c:pt idx="14170">
                  <c:v>2.0001000000000002</c:v>
                </c:pt>
                <c:pt idx="14171">
                  <c:v>1E-4</c:v>
                </c:pt>
                <c:pt idx="14172">
                  <c:v>1.0001</c:v>
                </c:pt>
                <c:pt idx="14173">
                  <c:v>1E-4</c:v>
                </c:pt>
                <c:pt idx="14174">
                  <c:v>1E-4</c:v>
                </c:pt>
                <c:pt idx="14175">
                  <c:v>1E-4</c:v>
                </c:pt>
                <c:pt idx="14176">
                  <c:v>1E-4</c:v>
                </c:pt>
                <c:pt idx="14177">
                  <c:v>1E-4</c:v>
                </c:pt>
                <c:pt idx="14178">
                  <c:v>1E-4</c:v>
                </c:pt>
                <c:pt idx="14179">
                  <c:v>1E-4</c:v>
                </c:pt>
                <c:pt idx="14180">
                  <c:v>1E-4</c:v>
                </c:pt>
                <c:pt idx="14181">
                  <c:v>1E-4</c:v>
                </c:pt>
                <c:pt idx="14182">
                  <c:v>1E-4</c:v>
                </c:pt>
                <c:pt idx="14183">
                  <c:v>2.0001000000000002</c:v>
                </c:pt>
                <c:pt idx="14184">
                  <c:v>1E-4</c:v>
                </c:pt>
                <c:pt idx="14185">
                  <c:v>1E-4</c:v>
                </c:pt>
                <c:pt idx="14186">
                  <c:v>1E-4</c:v>
                </c:pt>
                <c:pt idx="14187">
                  <c:v>1E-4</c:v>
                </c:pt>
                <c:pt idx="14188">
                  <c:v>1E-4</c:v>
                </c:pt>
                <c:pt idx="14189">
                  <c:v>1E-4</c:v>
                </c:pt>
                <c:pt idx="14190">
                  <c:v>1E-4</c:v>
                </c:pt>
                <c:pt idx="14191">
                  <c:v>1E-4</c:v>
                </c:pt>
                <c:pt idx="14192">
                  <c:v>1E-4</c:v>
                </c:pt>
                <c:pt idx="14193">
                  <c:v>1.0001</c:v>
                </c:pt>
                <c:pt idx="14194">
                  <c:v>1E-4</c:v>
                </c:pt>
                <c:pt idx="14195">
                  <c:v>1E-4</c:v>
                </c:pt>
                <c:pt idx="14196">
                  <c:v>1E-4</c:v>
                </c:pt>
                <c:pt idx="14197">
                  <c:v>1.0001</c:v>
                </c:pt>
                <c:pt idx="14198">
                  <c:v>1E-4</c:v>
                </c:pt>
                <c:pt idx="14199">
                  <c:v>1E-4</c:v>
                </c:pt>
                <c:pt idx="14200">
                  <c:v>1.0001</c:v>
                </c:pt>
                <c:pt idx="14201">
                  <c:v>1E-4</c:v>
                </c:pt>
                <c:pt idx="14202">
                  <c:v>1E-4</c:v>
                </c:pt>
                <c:pt idx="14203">
                  <c:v>1E-4</c:v>
                </c:pt>
                <c:pt idx="14204">
                  <c:v>1E-4</c:v>
                </c:pt>
                <c:pt idx="14205">
                  <c:v>1E-4</c:v>
                </c:pt>
                <c:pt idx="14206">
                  <c:v>1.0001</c:v>
                </c:pt>
                <c:pt idx="14207">
                  <c:v>1E-4</c:v>
                </c:pt>
                <c:pt idx="14208">
                  <c:v>2.0001000000000002</c:v>
                </c:pt>
                <c:pt idx="14209">
                  <c:v>2.0001000000000002</c:v>
                </c:pt>
                <c:pt idx="14210">
                  <c:v>3.0001000000000002</c:v>
                </c:pt>
                <c:pt idx="14211">
                  <c:v>1E-4</c:v>
                </c:pt>
                <c:pt idx="14212">
                  <c:v>2.0001000000000002</c:v>
                </c:pt>
                <c:pt idx="14213">
                  <c:v>1.0001</c:v>
                </c:pt>
                <c:pt idx="14214">
                  <c:v>1.0001</c:v>
                </c:pt>
                <c:pt idx="14215">
                  <c:v>1E-4</c:v>
                </c:pt>
                <c:pt idx="14216">
                  <c:v>1E-4</c:v>
                </c:pt>
                <c:pt idx="14217">
                  <c:v>1.0001</c:v>
                </c:pt>
                <c:pt idx="14218">
                  <c:v>1E-4</c:v>
                </c:pt>
                <c:pt idx="14219">
                  <c:v>1E-4</c:v>
                </c:pt>
                <c:pt idx="14220">
                  <c:v>1E-4</c:v>
                </c:pt>
                <c:pt idx="14221">
                  <c:v>1E-4</c:v>
                </c:pt>
                <c:pt idx="14222">
                  <c:v>1.0001</c:v>
                </c:pt>
                <c:pt idx="14223">
                  <c:v>1E-4</c:v>
                </c:pt>
                <c:pt idx="14224">
                  <c:v>1E-4</c:v>
                </c:pt>
                <c:pt idx="14225">
                  <c:v>1E-4</c:v>
                </c:pt>
                <c:pt idx="14226">
                  <c:v>1E-4</c:v>
                </c:pt>
                <c:pt idx="14227">
                  <c:v>1E-4</c:v>
                </c:pt>
                <c:pt idx="14228">
                  <c:v>1E-4</c:v>
                </c:pt>
                <c:pt idx="14229">
                  <c:v>1E-4</c:v>
                </c:pt>
                <c:pt idx="14230">
                  <c:v>1E-4</c:v>
                </c:pt>
                <c:pt idx="14231">
                  <c:v>1E-4</c:v>
                </c:pt>
                <c:pt idx="14232">
                  <c:v>1E-4</c:v>
                </c:pt>
                <c:pt idx="14233">
                  <c:v>1E-4</c:v>
                </c:pt>
                <c:pt idx="14234">
                  <c:v>1E-4</c:v>
                </c:pt>
                <c:pt idx="14235">
                  <c:v>1E-4</c:v>
                </c:pt>
                <c:pt idx="14236">
                  <c:v>1E-4</c:v>
                </c:pt>
                <c:pt idx="14237">
                  <c:v>1E-4</c:v>
                </c:pt>
                <c:pt idx="14238">
                  <c:v>1.0001</c:v>
                </c:pt>
                <c:pt idx="14239">
                  <c:v>1E-4</c:v>
                </c:pt>
                <c:pt idx="14240">
                  <c:v>1E-4</c:v>
                </c:pt>
                <c:pt idx="14241">
                  <c:v>1E-4</c:v>
                </c:pt>
                <c:pt idx="14242">
                  <c:v>1E-4</c:v>
                </c:pt>
                <c:pt idx="14243">
                  <c:v>1E-4</c:v>
                </c:pt>
                <c:pt idx="14244">
                  <c:v>1E-4</c:v>
                </c:pt>
                <c:pt idx="14245">
                  <c:v>1E-4</c:v>
                </c:pt>
                <c:pt idx="14246">
                  <c:v>1.0001</c:v>
                </c:pt>
                <c:pt idx="14247">
                  <c:v>1.0001</c:v>
                </c:pt>
                <c:pt idx="14248">
                  <c:v>1.0001</c:v>
                </c:pt>
                <c:pt idx="14249">
                  <c:v>1.0001</c:v>
                </c:pt>
                <c:pt idx="14250">
                  <c:v>2.0001000000000002</c:v>
                </c:pt>
                <c:pt idx="14251">
                  <c:v>1E-4</c:v>
                </c:pt>
                <c:pt idx="14252">
                  <c:v>1E-4</c:v>
                </c:pt>
                <c:pt idx="14253">
                  <c:v>1E-4</c:v>
                </c:pt>
                <c:pt idx="14254">
                  <c:v>1E-4</c:v>
                </c:pt>
                <c:pt idx="14255">
                  <c:v>1.0001</c:v>
                </c:pt>
                <c:pt idx="14256">
                  <c:v>1E-4</c:v>
                </c:pt>
                <c:pt idx="14257">
                  <c:v>1.0001</c:v>
                </c:pt>
                <c:pt idx="14258">
                  <c:v>1E-4</c:v>
                </c:pt>
                <c:pt idx="14259">
                  <c:v>1E-4</c:v>
                </c:pt>
                <c:pt idx="14260">
                  <c:v>1.0001</c:v>
                </c:pt>
                <c:pt idx="14261">
                  <c:v>1E-4</c:v>
                </c:pt>
                <c:pt idx="14262">
                  <c:v>1E-4</c:v>
                </c:pt>
                <c:pt idx="14263">
                  <c:v>1E-4</c:v>
                </c:pt>
                <c:pt idx="14264">
                  <c:v>1E-4</c:v>
                </c:pt>
                <c:pt idx="14265">
                  <c:v>1E-4</c:v>
                </c:pt>
                <c:pt idx="14266">
                  <c:v>1E-4</c:v>
                </c:pt>
                <c:pt idx="14267">
                  <c:v>1.0001</c:v>
                </c:pt>
                <c:pt idx="14268">
                  <c:v>1E-4</c:v>
                </c:pt>
                <c:pt idx="14269">
                  <c:v>1.0001</c:v>
                </c:pt>
                <c:pt idx="14270">
                  <c:v>2.0001000000000002</c:v>
                </c:pt>
                <c:pt idx="14271">
                  <c:v>1E-4</c:v>
                </c:pt>
                <c:pt idx="14272">
                  <c:v>1E-4</c:v>
                </c:pt>
                <c:pt idx="14273">
                  <c:v>1E-4</c:v>
                </c:pt>
                <c:pt idx="14274">
                  <c:v>1.0001</c:v>
                </c:pt>
                <c:pt idx="14275">
                  <c:v>1E-4</c:v>
                </c:pt>
                <c:pt idx="14276">
                  <c:v>1E-4</c:v>
                </c:pt>
                <c:pt idx="14277">
                  <c:v>1E-4</c:v>
                </c:pt>
                <c:pt idx="14278">
                  <c:v>1E-4</c:v>
                </c:pt>
                <c:pt idx="14279">
                  <c:v>1.0001</c:v>
                </c:pt>
                <c:pt idx="14280">
                  <c:v>1E-4</c:v>
                </c:pt>
                <c:pt idx="14281">
                  <c:v>1E-4</c:v>
                </c:pt>
                <c:pt idx="14282">
                  <c:v>1E-4</c:v>
                </c:pt>
                <c:pt idx="14283">
                  <c:v>1E-4</c:v>
                </c:pt>
                <c:pt idx="14284">
                  <c:v>1E-4</c:v>
                </c:pt>
                <c:pt idx="14285">
                  <c:v>1E-4</c:v>
                </c:pt>
                <c:pt idx="14286">
                  <c:v>1E-4</c:v>
                </c:pt>
                <c:pt idx="14287">
                  <c:v>1.0001</c:v>
                </c:pt>
                <c:pt idx="14288">
                  <c:v>1E-4</c:v>
                </c:pt>
                <c:pt idx="14289">
                  <c:v>1E-4</c:v>
                </c:pt>
                <c:pt idx="14290">
                  <c:v>1E-4</c:v>
                </c:pt>
                <c:pt idx="14291">
                  <c:v>1.0001</c:v>
                </c:pt>
                <c:pt idx="14292">
                  <c:v>1E-4</c:v>
                </c:pt>
                <c:pt idx="14293">
                  <c:v>1E-4</c:v>
                </c:pt>
                <c:pt idx="14294">
                  <c:v>1E-4</c:v>
                </c:pt>
                <c:pt idx="14295">
                  <c:v>1E-4</c:v>
                </c:pt>
                <c:pt idx="14296">
                  <c:v>1E-4</c:v>
                </c:pt>
                <c:pt idx="14297">
                  <c:v>1E-4</c:v>
                </c:pt>
                <c:pt idx="14298">
                  <c:v>1.0001</c:v>
                </c:pt>
                <c:pt idx="14299">
                  <c:v>1.0001</c:v>
                </c:pt>
                <c:pt idx="14300">
                  <c:v>1.0001</c:v>
                </c:pt>
                <c:pt idx="14301">
                  <c:v>1E-4</c:v>
                </c:pt>
                <c:pt idx="14302">
                  <c:v>1E-4</c:v>
                </c:pt>
                <c:pt idx="14303">
                  <c:v>1E-4</c:v>
                </c:pt>
                <c:pt idx="14304">
                  <c:v>1E-4</c:v>
                </c:pt>
                <c:pt idx="14305">
                  <c:v>1E-4</c:v>
                </c:pt>
                <c:pt idx="14306">
                  <c:v>1E-4</c:v>
                </c:pt>
                <c:pt idx="14307">
                  <c:v>1E-4</c:v>
                </c:pt>
                <c:pt idx="14308">
                  <c:v>1E-4</c:v>
                </c:pt>
                <c:pt idx="14309">
                  <c:v>1E-4</c:v>
                </c:pt>
                <c:pt idx="14310">
                  <c:v>1E-4</c:v>
                </c:pt>
                <c:pt idx="14311">
                  <c:v>1E-4</c:v>
                </c:pt>
                <c:pt idx="14312">
                  <c:v>1.0001</c:v>
                </c:pt>
                <c:pt idx="14313">
                  <c:v>1E-4</c:v>
                </c:pt>
                <c:pt idx="14314">
                  <c:v>1E-4</c:v>
                </c:pt>
                <c:pt idx="14315">
                  <c:v>1E-4</c:v>
                </c:pt>
                <c:pt idx="14316">
                  <c:v>1E-4</c:v>
                </c:pt>
                <c:pt idx="14317">
                  <c:v>2.0001000000000002</c:v>
                </c:pt>
                <c:pt idx="14318">
                  <c:v>1E-4</c:v>
                </c:pt>
                <c:pt idx="14319">
                  <c:v>1E-4</c:v>
                </c:pt>
                <c:pt idx="14320">
                  <c:v>1E-4</c:v>
                </c:pt>
                <c:pt idx="14321">
                  <c:v>1E-4</c:v>
                </c:pt>
                <c:pt idx="14322">
                  <c:v>1E-4</c:v>
                </c:pt>
                <c:pt idx="14323">
                  <c:v>1E-4</c:v>
                </c:pt>
                <c:pt idx="14324">
                  <c:v>1E-4</c:v>
                </c:pt>
                <c:pt idx="14325">
                  <c:v>1E-4</c:v>
                </c:pt>
                <c:pt idx="14326">
                  <c:v>1.0001</c:v>
                </c:pt>
                <c:pt idx="14327">
                  <c:v>1E-4</c:v>
                </c:pt>
                <c:pt idx="14328">
                  <c:v>1.0001</c:v>
                </c:pt>
                <c:pt idx="14329">
                  <c:v>1E-4</c:v>
                </c:pt>
                <c:pt idx="14330">
                  <c:v>1E-4</c:v>
                </c:pt>
                <c:pt idx="14331">
                  <c:v>1E-4</c:v>
                </c:pt>
                <c:pt idx="14332">
                  <c:v>1E-4</c:v>
                </c:pt>
                <c:pt idx="14333">
                  <c:v>1E-4</c:v>
                </c:pt>
                <c:pt idx="14334">
                  <c:v>1E-4</c:v>
                </c:pt>
                <c:pt idx="14335">
                  <c:v>1.0001</c:v>
                </c:pt>
                <c:pt idx="14336">
                  <c:v>1E-4</c:v>
                </c:pt>
                <c:pt idx="14337">
                  <c:v>1E-4</c:v>
                </c:pt>
                <c:pt idx="14338">
                  <c:v>1E-4</c:v>
                </c:pt>
                <c:pt idx="14339">
                  <c:v>1E-4</c:v>
                </c:pt>
                <c:pt idx="14340">
                  <c:v>1E-4</c:v>
                </c:pt>
                <c:pt idx="14341">
                  <c:v>1E-4</c:v>
                </c:pt>
                <c:pt idx="14342">
                  <c:v>1E-4</c:v>
                </c:pt>
                <c:pt idx="14343">
                  <c:v>1E-4</c:v>
                </c:pt>
                <c:pt idx="14344">
                  <c:v>1E-4</c:v>
                </c:pt>
                <c:pt idx="14345">
                  <c:v>1E-4</c:v>
                </c:pt>
                <c:pt idx="14346">
                  <c:v>1E-4</c:v>
                </c:pt>
                <c:pt idx="14347">
                  <c:v>1E-4</c:v>
                </c:pt>
                <c:pt idx="14348">
                  <c:v>1E-4</c:v>
                </c:pt>
                <c:pt idx="14349">
                  <c:v>1E-4</c:v>
                </c:pt>
                <c:pt idx="14350">
                  <c:v>1E-4</c:v>
                </c:pt>
                <c:pt idx="14351">
                  <c:v>1E-4</c:v>
                </c:pt>
                <c:pt idx="14352">
                  <c:v>1E-4</c:v>
                </c:pt>
                <c:pt idx="14353">
                  <c:v>1E-4</c:v>
                </c:pt>
                <c:pt idx="14354">
                  <c:v>1.0001</c:v>
                </c:pt>
                <c:pt idx="14355">
                  <c:v>1E-4</c:v>
                </c:pt>
                <c:pt idx="14356">
                  <c:v>1.0001</c:v>
                </c:pt>
                <c:pt idx="14357">
                  <c:v>1E-4</c:v>
                </c:pt>
                <c:pt idx="14358">
                  <c:v>1E-4</c:v>
                </c:pt>
                <c:pt idx="14359">
                  <c:v>1E-4</c:v>
                </c:pt>
                <c:pt idx="14360">
                  <c:v>1E-4</c:v>
                </c:pt>
                <c:pt idx="14361">
                  <c:v>1.0001</c:v>
                </c:pt>
                <c:pt idx="14362">
                  <c:v>1E-4</c:v>
                </c:pt>
                <c:pt idx="14363">
                  <c:v>1E-4</c:v>
                </c:pt>
                <c:pt idx="14364">
                  <c:v>1E-4</c:v>
                </c:pt>
                <c:pt idx="14365">
                  <c:v>1.0001</c:v>
                </c:pt>
                <c:pt idx="14366">
                  <c:v>1E-4</c:v>
                </c:pt>
                <c:pt idx="14367">
                  <c:v>1E-4</c:v>
                </c:pt>
                <c:pt idx="14368">
                  <c:v>1.0001</c:v>
                </c:pt>
                <c:pt idx="14369">
                  <c:v>1E-4</c:v>
                </c:pt>
                <c:pt idx="14370">
                  <c:v>1E-4</c:v>
                </c:pt>
                <c:pt idx="14371">
                  <c:v>1E-4</c:v>
                </c:pt>
                <c:pt idx="14372">
                  <c:v>1E-4</c:v>
                </c:pt>
                <c:pt idx="14373">
                  <c:v>1.0001</c:v>
                </c:pt>
                <c:pt idx="14374">
                  <c:v>1E-4</c:v>
                </c:pt>
                <c:pt idx="14375">
                  <c:v>2.0001000000000002</c:v>
                </c:pt>
                <c:pt idx="14376">
                  <c:v>2.0001000000000002</c:v>
                </c:pt>
                <c:pt idx="14377">
                  <c:v>1E-4</c:v>
                </c:pt>
                <c:pt idx="14378">
                  <c:v>2.0001000000000002</c:v>
                </c:pt>
                <c:pt idx="14379">
                  <c:v>1E-4</c:v>
                </c:pt>
                <c:pt idx="14380">
                  <c:v>1E-4</c:v>
                </c:pt>
                <c:pt idx="14381">
                  <c:v>1E-4</c:v>
                </c:pt>
                <c:pt idx="14382">
                  <c:v>1E-4</c:v>
                </c:pt>
                <c:pt idx="14383">
                  <c:v>1E-4</c:v>
                </c:pt>
                <c:pt idx="14384">
                  <c:v>1.0001</c:v>
                </c:pt>
                <c:pt idx="14385">
                  <c:v>1.0001</c:v>
                </c:pt>
                <c:pt idx="14386">
                  <c:v>1E-4</c:v>
                </c:pt>
                <c:pt idx="14387">
                  <c:v>1.0001</c:v>
                </c:pt>
                <c:pt idx="14388">
                  <c:v>1.0001</c:v>
                </c:pt>
                <c:pt idx="14389">
                  <c:v>1.0001</c:v>
                </c:pt>
                <c:pt idx="14390">
                  <c:v>1E-4</c:v>
                </c:pt>
                <c:pt idx="14391">
                  <c:v>1.0001</c:v>
                </c:pt>
                <c:pt idx="14392">
                  <c:v>1E-4</c:v>
                </c:pt>
                <c:pt idx="14393">
                  <c:v>1.0001</c:v>
                </c:pt>
                <c:pt idx="14394">
                  <c:v>1E-4</c:v>
                </c:pt>
                <c:pt idx="14395">
                  <c:v>1E-4</c:v>
                </c:pt>
                <c:pt idx="14396">
                  <c:v>1.0001</c:v>
                </c:pt>
                <c:pt idx="14397">
                  <c:v>1E-4</c:v>
                </c:pt>
                <c:pt idx="14398">
                  <c:v>1.0001</c:v>
                </c:pt>
                <c:pt idx="14399">
                  <c:v>1E-4</c:v>
                </c:pt>
                <c:pt idx="14400">
                  <c:v>1E-4</c:v>
                </c:pt>
                <c:pt idx="14401">
                  <c:v>1E-4</c:v>
                </c:pt>
                <c:pt idx="14402">
                  <c:v>1E-4</c:v>
                </c:pt>
                <c:pt idx="14403">
                  <c:v>1.0001</c:v>
                </c:pt>
                <c:pt idx="14404">
                  <c:v>1E-4</c:v>
                </c:pt>
                <c:pt idx="14405">
                  <c:v>1E-4</c:v>
                </c:pt>
                <c:pt idx="14406">
                  <c:v>1.0001</c:v>
                </c:pt>
                <c:pt idx="14407">
                  <c:v>1E-4</c:v>
                </c:pt>
                <c:pt idx="14408">
                  <c:v>1E-4</c:v>
                </c:pt>
                <c:pt idx="14409">
                  <c:v>1E-4</c:v>
                </c:pt>
                <c:pt idx="14410">
                  <c:v>1E-4</c:v>
                </c:pt>
                <c:pt idx="14411">
                  <c:v>1E-4</c:v>
                </c:pt>
                <c:pt idx="14412">
                  <c:v>1E-4</c:v>
                </c:pt>
                <c:pt idx="14413">
                  <c:v>1E-4</c:v>
                </c:pt>
                <c:pt idx="14414">
                  <c:v>1E-4</c:v>
                </c:pt>
                <c:pt idx="14415">
                  <c:v>1E-4</c:v>
                </c:pt>
                <c:pt idx="14416">
                  <c:v>1E-4</c:v>
                </c:pt>
                <c:pt idx="14417">
                  <c:v>1E-4</c:v>
                </c:pt>
                <c:pt idx="14418">
                  <c:v>1.0001</c:v>
                </c:pt>
                <c:pt idx="14419">
                  <c:v>1E-4</c:v>
                </c:pt>
                <c:pt idx="14420">
                  <c:v>1E-4</c:v>
                </c:pt>
                <c:pt idx="14421">
                  <c:v>1E-4</c:v>
                </c:pt>
                <c:pt idx="14422">
                  <c:v>1E-4</c:v>
                </c:pt>
                <c:pt idx="14423">
                  <c:v>1E-4</c:v>
                </c:pt>
                <c:pt idx="14424">
                  <c:v>1E-4</c:v>
                </c:pt>
                <c:pt idx="14425">
                  <c:v>1E-4</c:v>
                </c:pt>
                <c:pt idx="14426">
                  <c:v>1.0001</c:v>
                </c:pt>
                <c:pt idx="14427">
                  <c:v>1.0001</c:v>
                </c:pt>
                <c:pt idx="14428">
                  <c:v>1E-4</c:v>
                </c:pt>
                <c:pt idx="14429">
                  <c:v>1E-4</c:v>
                </c:pt>
                <c:pt idx="14430">
                  <c:v>2.0001000000000002</c:v>
                </c:pt>
                <c:pt idx="14431">
                  <c:v>1E-4</c:v>
                </c:pt>
                <c:pt idx="14432">
                  <c:v>1E-4</c:v>
                </c:pt>
                <c:pt idx="14433">
                  <c:v>1E-4</c:v>
                </c:pt>
                <c:pt idx="14434">
                  <c:v>1E-4</c:v>
                </c:pt>
                <c:pt idx="14435">
                  <c:v>1E-4</c:v>
                </c:pt>
                <c:pt idx="14436">
                  <c:v>1E-4</c:v>
                </c:pt>
                <c:pt idx="14437">
                  <c:v>1E-4</c:v>
                </c:pt>
                <c:pt idx="14438">
                  <c:v>1.0001</c:v>
                </c:pt>
                <c:pt idx="14439">
                  <c:v>1.0001</c:v>
                </c:pt>
                <c:pt idx="14440">
                  <c:v>1E-4</c:v>
                </c:pt>
                <c:pt idx="14441">
                  <c:v>1E-4</c:v>
                </c:pt>
                <c:pt idx="14442">
                  <c:v>1.0001</c:v>
                </c:pt>
                <c:pt idx="14443">
                  <c:v>1E-4</c:v>
                </c:pt>
                <c:pt idx="14444">
                  <c:v>1E-4</c:v>
                </c:pt>
                <c:pt idx="14445">
                  <c:v>1E-4</c:v>
                </c:pt>
                <c:pt idx="14446">
                  <c:v>1E-4</c:v>
                </c:pt>
                <c:pt idx="14447">
                  <c:v>1E-4</c:v>
                </c:pt>
                <c:pt idx="14448">
                  <c:v>1.0001</c:v>
                </c:pt>
                <c:pt idx="14449">
                  <c:v>1E-4</c:v>
                </c:pt>
                <c:pt idx="14450">
                  <c:v>1.0001</c:v>
                </c:pt>
                <c:pt idx="14451">
                  <c:v>1E-4</c:v>
                </c:pt>
                <c:pt idx="14452">
                  <c:v>1E-4</c:v>
                </c:pt>
                <c:pt idx="14453">
                  <c:v>1E-4</c:v>
                </c:pt>
                <c:pt idx="14454">
                  <c:v>1E-4</c:v>
                </c:pt>
                <c:pt idx="14455">
                  <c:v>1E-4</c:v>
                </c:pt>
                <c:pt idx="14456">
                  <c:v>1E-4</c:v>
                </c:pt>
                <c:pt idx="14457">
                  <c:v>1E-4</c:v>
                </c:pt>
                <c:pt idx="14458">
                  <c:v>1E-4</c:v>
                </c:pt>
                <c:pt idx="14459">
                  <c:v>1.0001</c:v>
                </c:pt>
                <c:pt idx="14460">
                  <c:v>1E-4</c:v>
                </c:pt>
                <c:pt idx="14461">
                  <c:v>1.0001</c:v>
                </c:pt>
                <c:pt idx="14462">
                  <c:v>1E-4</c:v>
                </c:pt>
                <c:pt idx="14463">
                  <c:v>1E-4</c:v>
                </c:pt>
                <c:pt idx="14464">
                  <c:v>1E-4</c:v>
                </c:pt>
                <c:pt idx="14465">
                  <c:v>1E-4</c:v>
                </c:pt>
                <c:pt idx="14466">
                  <c:v>1.0001</c:v>
                </c:pt>
                <c:pt idx="14467">
                  <c:v>1E-4</c:v>
                </c:pt>
                <c:pt idx="14468">
                  <c:v>2.0001000000000002</c:v>
                </c:pt>
                <c:pt idx="14469">
                  <c:v>1E-4</c:v>
                </c:pt>
                <c:pt idx="14470">
                  <c:v>1.0001</c:v>
                </c:pt>
                <c:pt idx="14471">
                  <c:v>1E-4</c:v>
                </c:pt>
                <c:pt idx="14472">
                  <c:v>1.0001</c:v>
                </c:pt>
                <c:pt idx="14473">
                  <c:v>1E-4</c:v>
                </c:pt>
                <c:pt idx="14474">
                  <c:v>1.0001</c:v>
                </c:pt>
                <c:pt idx="14475">
                  <c:v>1.0001</c:v>
                </c:pt>
                <c:pt idx="14476">
                  <c:v>1.0001</c:v>
                </c:pt>
                <c:pt idx="14477">
                  <c:v>1.0001</c:v>
                </c:pt>
                <c:pt idx="14478">
                  <c:v>1E-4</c:v>
                </c:pt>
                <c:pt idx="14479">
                  <c:v>1.0001</c:v>
                </c:pt>
                <c:pt idx="14480">
                  <c:v>1E-4</c:v>
                </c:pt>
                <c:pt idx="14481">
                  <c:v>1E-4</c:v>
                </c:pt>
                <c:pt idx="14482">
                  <c:v>1E-4</c:v>
                </c:pt>
                <c:pt idx="14483">
                  <c:v>1.0001</c:v>
                </c:pt>
                <c:pt idx="14484">
                  <c:v>1E-4</c:v>
                </c:pt>
                <c:pt idx="14485">
                  <c:v>1E-4</c:v>
                </c:pt>
                <c:pt idx="14486">
                  <c:v>1E-4</c:v>
                </c:pt>
                <c:pt idx="14487">
                  <c:v>1E-4</c:v>
                </c:pt>
                <c:pt idx="14488">
                  <c:v>1E-4</c:v>
                </c:pt>
                <c:pt idx="14489">
                  <c:v>1E-4</c:v>
                </c:pt>
                <c:pt idx="14490">
                  <c:v>1E-4</c:v>
                </c:pt>
                <c:pt idx="14491">
                  <c:v>1E-4</c:v>
                </c:pt>
                <c:pt idx="14492">
                  <c:v>1E-4</c:v>
                </c:pt>
                <c:pt idx="14493">
                  <c:v>1E-4</c:v>
                </c:pt>
                <c:pt idx="14494">
                  <c:v>1E-4</c:v>
                </c:pt>
                <c:pt idx="14495">
                  <c:v>1E-4</c:v>
                </c:pt>
                <c:pt idx="14496">
                  <c:v>1E-4</c:v>
                </c:pt>
                <c:pt idx="14497">
                  <c:v>1E-4</c:v>
                </c:pt>
                <c:pt idx="14498">
                  <c:v>1E-4</c:v>
                </c:pt>
                <c:pt idx="14499">
                  <c:v>1E-4</c:v>
                </c:pt>
                <c:pt idx="14500">
                  <c:v>1E-4</c:v>
                </c:pt>
                <c:pt idx="14501">
                  <c:v>1.0001</c:v>
                </c:pt>
                <c:pt idx="14502">
                  <c:v>1E-4</c:v>
                </c:pt>
                <c:pt idx="14503">
                  <c:v>1E-4</c:v>
                </c:pt>
                <c:pt idx="14504">
                  <c:v>1E-4</c:v>
                </c:pt>
                <c:pt idx="14505">
                  <c:v>2.0001000000000002</c:v>
                </c:pt>
                <c:pt idx="14506">
                  <c:v>1.0001</c:v>
                </c:pt>
                <c:pt idx="14507">
                  <c:v>1.0001</c:v>
                </c:pt>
                <c:pt idx="14508">
                  <c:v>1E-4</c:v>
                </c:pt>
                <c:pt idx="14509">
                  <c:v>1E-4</c:v>
                </c:pt>
                <c:pt idx="14510">
                  <c:v>1E-4</c:v>
                </c:pt>
                <c:pt idx="14511">
                  <c:v>1E-4</c:v>
                </c:pt>
                <c:pt idx="14512">
                  <c:v>1E-4</c:v>
                </c:pt>
                <c:pt idx="14513">
                  <c:v>1E-4</c:v>
                </c:pt>
                <c:pt idx="14514">
                  <c:v>1.0001</c:v>
                </c:pt>
                <c:pt idx="14515">
                  <c:v>1E-4</c:v>
                </c:pt>
                <c:pt idx="14516">
                  <c:v>1E-4</c:v>
                </c:pt>
                <c:pt idx="14517">
                  <c:v>1E-4</c:v>
                </c:pt>
                <c:pt idx="14518">
                  <c:v>1E-4</c:v>
                </c:pt>
                <c:pt idx="14519">
                  <c:v>1E-4</c:v>
                </c:pt>
                <c:pt idx="14520">
                  <c:v>1E-4</c:v>
                </c:pt>
                <c:pt idx="14521">
                  <c:v>1.0001</c:v>
                </c:pt>
                <c:pt idx="14522">
                  <c:v>1E-4</c:v>
                </c:pt>
                <c:pt idx="14523">
                  <c:v>2.0001000000000002</c:v>
                </c:pt>
                <c:pt idx="14524">
                  <c:v>1E-4</c:v>
                </c:pt>
                <c:pt idx="14525">
                  <c:v>1E-4</c:v>
                </c:pt>
                <c:pt idx="14526">
                  <c:v>1E-4</c:v>
                </c:pt>
                <c:pt idx="14527">
                  <c:v>1E-4</c:v>
                </c:pt>
                <c:pt idx="14528">
                  <c:v>1E-4</c:v>
                </c:pt>
                <c:pt idx="14529">
                  <c:v>1.0001</c:v>
                </c:pt>
                <c:pt idx="14530">
                  <c:v>1E-4</c:v>
                </c:pt>
                <c:pt idx="14531">
                  <c:v>1E-4</c:v>
                </c:pt>
                <c:pt idx="14532">
                  <c:v>1.0001</c:v>
                </c:pt>
                <c:pt idx="14533">
                  <c:v>1E-4</c:v>
                </c:pt>
                <c:pt idx="14534">
                  <c:v>1E-4</c:v>
                </c:pt>
                <c:pt idx="14535">
                  <c:v>1.0001</c:v>
                </c:pt>
                <c:pt idx="14536">
                  <c:v>1.0001</c:v>
                </c:pt>
                <c:pt idx="14537">
                  <c:v>1E-4</c:v>
                </c:pt>
                <c:pt idx="14538">
                  <c:v>1E-4</c:v>
                </c:pt>
                <c:pt idx="14539">
                  <c:v>1E-4</c:v>
                </c:pt>
                <c:pt idx="14540">
                  <c:v>1E-4</c:v>
                </c:pt>
                <c:pt idx="14541">
                  <c:v>1E-4</c:v>
                </c:pt>
                <c:pt idx="14542">
                  <c:v>1E-4</c:v>
                </c:pt>
                <c:pt idx="14543">
                  <c:v>1E-4</c:v>
                </c:pt>
                <c:pt idx="14544">
                  <c:v>1E-4</c:v>
                </c:pt>
                <c:pt idx="14545">
                  <c:v>1E-4</c:v>
                </c:pt>
                <c:pt idx="14546">
                  <c:v>1E-4</c:v>
                </c:pt>
                <c:pt idx="14547">
                  <c:v>1.0001</c:v>
                </c:pt>
                <c:pt idx="14548">
                  <c:v>1E-4</c:v>
                </c:pt>
                <c:pt idx="14549">
                  <c:v>1E-4</c:v>
                </c:pt>
                <c:pt idx="14550">
                  <c:v>1E-4</c:v>
                </c:pt>
                <c:pt idx="14551">
                  <c:v>1.0001</c:v>
                </c:pt>
                <c:pt idx="14552">
                  <c:v>1E-4</c:v>
                </c:pt>
                <c:pt idx="14553">
                  <c:v>1E-4</c:v>
                </c:pt>
                <c:pt idx="14554">
                  <c:v>1E-4</c:v>
                </c:pt>
                <c:pt idx="14555">
                  <c:v>1.0001</c:v>
                </c:pt>
                <c:pt idx="14556">
                  <c:v>1.0001</c:v>
                </c:pt>
                <c:pt idx="14557">
                  <c:v>1E-4</c:v>
                </c:pt>
                <c:pt idx="14558">
                  <c:v>1E-4</c:v>
                </c:pt>
                <c:pt idx="14559">
                  <c:v>1E-4</c:v>
                </c:pt>
                <c:pt idx="14560">
                  <c:v>1.0001</c:v>
                </c:pt>
                <c:pt idx="14561">
                  <c:v>1E-4</c:v>
                </c:pt>
                <c:pt idx="14562">
                  <c:v>1E-4</c:v>
                </c:pt>
                <c:pt idx="14563">
                  <c:v>1.0001</c:v>
                </c:pt>
                <c:pt idx="14564">
                  <c:v>1.0001</c:v>
                </c:pt>
                <c:pt idx="14565">
                  <c:v>1.0001</c:v>
                </c:pt>
                <c:pt idx="14566">
                  <c:v>1.0001</c:v>
                </c:pt>
                <c:pt idx="14567">
                  <c:v>1.0001</c:v>
                </c:pt>
                <c:pt idx="14568">
                  <c:v>1E-4</c:v>
                </c:pt>
                <c:pt idx="14569">
                  <c:v>1.0001</c:v>
                </c:pt>
                <c:pt idx="14570">
                  <c:v>1E-4</c:v>
                </c:pt>
                <c:pt idx="14571">
                  <c:v>1E-4</c:v>
                </c:pt>
                <c:pt idx="14572">
                  <c:v>1E-4</c:v>
                </c:pt>
                <c:pt idx="14573">
                  <c:v>1.0001</c:v>
                </c:pt>
                <c:pt idx="14574">
                  <c:v>1.0001</c:v>
                </c:pt>
                <c:pt idx="14575">
                  <c:v>2.0001000000000002</c:v>
                </c:pt>
                <c:pt idx="14576">
                  <c:v>1.0001</c:v>
                </c:pt>
                <c:pt idx="14577">
                  <c:v>1E-4</c:v>
                </c:pt>
                <c:pt idx="14578">
                  <c:v>1E-4</c:v>
                </c:pt>
                <c:pt idx="14579">
                  <c:v>1E-4</c:v>
                </c:pt>
                <c:pt idx="14580">
                  <c:v>1E-4</c:v>
                </c:pt>
                <c:pt idx="14581">
                  <c:v>1E-4</c:v>
                </c:pt>
                <c:pt idx="14582">
                  <c:v>1E-4</c:v>
                </c:pt>
                <c:pt idx="14583">
                  <c:v>1E-4</c:v>
                </c:pt>
                <c:pt idx="14584">
                  <c:v>1E-4</c:v>
                </c:pt>
                <c:pt idx="14585">
                  <c:v>1E-4</c:v>
                </c:pt>
                <c:pt idx="14586">
                  <c:v>2.0001000000000002</c:v>
                </c:pt>
                <c:pt idx="14587">
                  <c:v>1E-4</c:v>
                </c:pt>
                <c:pt idx="14588">
                  <c:v>1E-4</c:v>
                </c:pt>
                <c:pt idx="14589">
                  <c:v>1E-4</c:v>
                </c:pt>
                <c:pt idx="14590">
                  <c:v>1.0001</c:v>
                </c:pt>
                <c:pt idx="14591">
                  <c:v>1.0001</c:v>
                </c:pt>
                <c:pt idx="14592">
                  <c:v>1E-4</c:v>
                </c:pt>
                <c:pt idx="14593">
                  <c:v>2.0001000000000002</c:v>
                </c:pt>
                <c:pt idx="14594">
                  <c:v>1E-4</c:v>
                </c:pt>
                <c:pt idx="14595">
                  <c:v>1E-4</c:v>
                </c:pt>
                <c:pt idx="14596">
                  <c:v>1E-4</c:v>
                </c:pt>
                <c:pt idx="14597">
                  <c:v>1E-4</c:v>
                </c:pt>
                <c:pt idx="14598">
                  <c:v>1E-4</c:v>
                </c:pt>
                <c:pt idx="14599">
                  <c:v>1E-4</c:v>
                </c:pt>
                <c:pt idx="14600">
                  <c:v>1E-4</c:v>
                </c:pt>
                <c:pt idx="14601">
                  <c:v>1E-4</c:v>
                </c:pt>
                <c:pt idx="14602">
                  <c:v>1E-4</c:v>
                </c:pt>
                <c:pt idx="14603">
                  <c:v>1.0001</c:v>
                </c:pt>
                <c:pt idx="14604">
                  <c:v>1E-4</c:v>
                </c:pt>
                <c:pt idx="14605">
                  <c:v>1E-4</c:v>
                </c:pt>
                <c:pt idx="14606">
                  <c:v>1E-4</c:v>
                </c:pt>
                <c:pt idx="14607">
                  <c:v>1E-4</c:v>
                </c:pt>
                <c:pt idx="14608">
                  <c:v>1E-4</c:v>
                </c:pt>
                <c:pt idx="14609">
                  <c:v>1.0001</c:v>
                </c:pt>
                <c:pt idx="14610">
                  <c:v>1E-4</c:v>
                </c:pt>
                <c:pt idx="14611">
                  <c:v>1.0001</c:v>
                </c:pt>
                <c:pt idx="14612">
                  <c:v>1E-4</c:v>
                </c:pt>
                <c:pt idx="14613">
                  <c:v>1.0001</c:v>
                </c:pt>
                <c:pt idx="14614">
                  <c:v>1E-4</c:v>
                </c:pt>
                <c:pt idx="14615">
                  <c:v>1E-4</c:v>
                </c:pt>
                <c:pt idx="14616">
                  <c:v>1.0001</c:v>
                </c:pt>
                <c:pt idx="14617">
                  <c:v>1E-4</c:v>
                </c:pt>
                <c:pt idx="14618">
                  <c:v>1E-4</c:v>
                </c:pt>
                <c:pt idx="14619">
                  <c:v>1.0001</c:v>
                </c:pt>
                <c:pt idx="14620">
                  <c:v>1E-4</c:v>
                </c:pt>
                <c:pt idx="14621">
                  <c:v>1E-4</c:v>
                </c:pt>
                <c:pt idx="14622">
                  <c:v>1E-4</c:v>
                </c:pt>
                <c:pt idx="14623">
                  <c:v>1E-4</c:v>
                </c:pt>
                <c:pt idx="14624">
                  <c:v>1E-4</c:v>
                </c:pt>
                <c:pt idx="14625">
                  <c:v>1E-4</c:v>
                </c:pt>
                <c:pt idx="14626">
                  <c:v>2.0001000000000002</c:v>
                </c:pt>
                <c:pt idx="14627">
                  <c:v>1.0001</c:v>
                </c:pt>
                <c:pt idx="14628">
                  <c:v>2.0001000000000002</c:v>
                </c:pt>
                <c:pt idx="14629">
                  <c:v>1.0001</c:v>
                </c:pt>
                <c:pt idx="14630">
                  <c:v>1E-4</c:v>
                </c:pt>
                <c:pt idx="14631">
                  <c:v>1E-4</c:v>
                </c:pt>
                <c:pt idx="14632">
                  <c:v>1.0001</c:v>
                </c:pt>
                <c:pt idx="14633">
                  <c:v>1E-4</c:v>
                </c:pt>
                <c:pt idx="14634">
                  <c:v>1.0001</c:v>
                </c:pt>
                <c:pt idx="14635">
                  <c:v>1E-4</c:v>
                </c:pt>
                <c:pt idx="14636">
                  <c:v>1E-4</c:v>
                </c:pt>
                <c:pt idx="14637">
                  <c:v>1E-4</c:v>
                </c:pt>
                <c:pt idx="14638">
                  <c:v>1E-4</c:v>
                </c:pt>
                <c:pt idx="14639">
                  <c:v>1E-4</c:v>
                </c:pt>
                <c:pt idx="14640">
                  <c:v>1E-4</c:v>
                </c:pt>
                <c:pt idx="14641">
                  <c:v>1E-4</c:v>
                </c:pt>
                <c:pt idx="14642">
                  <c:v>1E-4</c:v>
                </c:pt>
                <c:pt idx="14643">
                  <c:v>1.0001</c:v>
                </c:pt>
                <c:pt idx="14644">
                  <c:v>1E-4</c:v>
                </c:pt>
                <c:pt idx="14645">
                  <c:v>1E-4</c:v>
                </c:pt>
                <c:pt idx="14646">
                  <c:v>1E-4</c:v>
                </c:pt>
                <c:pt idx="14647">
                  <c:v>2.0001000000000002</c:v>
                </c:pt>
                <c:pt idx="14648">
                  <c:v>1E-4</c:v>
                </c:pt>
                <c:pt idx="14649">
                  <c:v>1E-4</c:v>
                </c:pt>
                <c:pt idx="14650">
                  <c:v>1E-4</c:v>
                </c:pt>
                <c:pt idx="14651">
                  <c:v>1E-4</c:v>
                </c:pt>
                <c:pt idx="14652">
                  <c:v>1E-4</c:v>
                </c:pt>
                <c:pt idx="14653">
                  <c:v>1.0001</c:v>
                </c:pt>
                <c:pt idx="14654">
                  <c:v>1E-4</c:v>
                </c:pt>
                <c:pt idx="14655">
                  <c:v>1E-4</c:v>
                </c:pt>
                <c:pt idx="14656">
                  <c:v>1.0001</c:v>
                </c:pt>
                <c:pt idx="14657">
                  <c:v>1E-4</c:v>
                </c:pt>
                <c:pt idx="14658">
                  <c:v>1E-4</c:v>
                </c:pt>
                <c:pt idx="14659">
                  <c:v>1E-4</c:v>
                </c:pt>
                <c:pt idx="14660">
                  <c:v>1E-4</c:v>
                </c:pt>
                <c:pt idx="14661">
                  <c:v>1E-4</c:v>
                </c:pt>
                <c:pt idx="14662">
                  <c:v>1E-4</c:v>
                </c:pt>
                <c:pt idx="14663">
                  <c:v>2.0001000000000002</c:v>
                </c:pt>
                <c:pt idx="14664">
                  <c:v>1E-4</c:v>
                </c:pt>
                <c:pt idx="14665">
                  <c:v>1.0001</c:v>
                </c:pt>
                <c:pt idx="14666">
                  <c:v>1.0001</c:v>
                </c:pt>
                <c:pt idx="14667">
                  <c:v>1E-4</c:v>
                </c:pt>
                <c:pt idx="14668">
                  <c:v>1E-4</c:v>
                </c:pt>
                <c:pt idx="14669">
                  <c:v>1E-4</c:v>
                </c:pt>
                <c:pt idx="14670">
                  <c:v>1E-4</c:v>
                </c:pt>
                <c:pt idx="14671">
                  <c:v>1E-4</c:v>
                </c:pt>
                <c:pt idx="14672">
                  <c:v>2.0001000000000002</c:v>
                </c:pt>
                <c:pt idx="14673">
                  <c:v>1.0001</c:v>
                </c:pt>
                <c:pt idx="14674">
                  <c:v>1E-4</c:v>
                </c:pt>
                <c:pt idx="14675">
                  <c:v>1.0001</c:v>
                </c:pt>
                <c:pt idx="14676">
                  <c:v>1.0001</c:v>
                </c:pt>
                <c:pt idx="14677">
                  <c:v>1E-4</c:v>
                </c:pt>
                <c:pt idx="14678">
                  <c:v>1.0001</c:v>
                </c:pt>
                <c:pt idx="14679">
                  <c:v>1E-4</c:v>
                </c:pt>
                <c:pt idx="14680">
                  <c:v>1.0001</c:v>
                </c:pt>
                <c:pt idx="14681">
                  <c:v>1.0001</c:v>
                </c:pt>
                <c:pt idx="14682">
                  <c:v>4.0000999999999998</c:v>
                </c:pt>
                <c:pt idx="14683">
                  <c:v>5.0000999999999998</c:v>
                </c:pt>
                <c:pt idx="14684">
                  <c:v>5.0000999999999998</c:v>
                </c:pt>
                <c:pt idx="14685">
                  <c:v>1.0001</c:v>
                </c:pt>
                <c:pt idx="14686">
                  <c:v>2.0001000000000002</c:v>
                </c:pt>
                <c:pt idx="14687">
                  <c:v>1E-4</c:v>
                </c:pt>
                <c:pt idx="14688">
                  <c:v>1E-4</c:v>
                </c:pt>
                <c:pt idx="14689">
                  <c:v>1E-4</c:v>
                </c:pt>
                <c:pt idx="14690">
                  <c:v>1.0001</c:v>
                </c:pt>
                <c:pt idx="14691">
                  <c:v>1E-4</c:v>
                </c:pt>
                <c:pt idx="14692">
                  <c:v>1.0001</c:v>
                </c:pt>
                <c:pt idx="14693">
                  <c:v>1.0001</c:v>
                </c:pt>
                <c:pt idx="14694">
                  <c:v>1E-4</c:v>
                </c:pt>
                <c:pt idx="14695">
                  <c:v>1E-4</c:v>
                </c:pt>
                <c:pt idx="14696">
                  <c:v>1.0001</c:v>
                </c:pt>
                <c:pt idx="14697">
                  <c:v>1E-4</c:v>
                </c:pt>
                <c:pt idx="14698">
                  <c:v>1E-4</c:v>
                </c:pt>
                <c:pt idx="14699">
                  <c:v>1E-4</c:v>
                </c:pt>
                <c:pt idx="14700">
                  <c:v>1E-4</c:v>
                </c:pt>
                <c:pt idx="14701">
                  <c:v>1E-4</c:v>
                </c:pt>
                <c:pt idx="14702">
                  <c:v>1E-4</c:v>
                </c:pt>
                <c:pt idx="14703">
                  <c:v>4.0000999999999998</c:v>
                </c:pt>
                <c:pt idx="14704">
                  <c:v>1.0001</c:v>
                </c:pt>
                <c:pt idx="14705">
                  <c:v>1.0001</c:v>
                </c:pt>
                <c:pt idx="14706">
                  <c:v>1E-4</c:v>
                </c:pt>
                <c:pt idx="14707">
                  <c:v>1.0001</c:v>
                </c:pt>
                <c:pt idx="14708">
                  <c:v>1.0001</c:v>
                </c:pt>
                <c:pt idx="14709">
                  <c:v>1E-4</c:v>
                </c:pt>
                <c:pt idx="14710">
                  <c:v>1.0001</c:v>
                </c:pt>
                <c:pt idx="14711">
                  <c:v>1E-4</c:v>
                </c:pt>
                <c:pt idx="14712">
                  <c:v>2.0001000000000002</c:v>
                </c:pt>
                <c:pt idx="14713">
                  <c:v>1E-4</c:v>
                </c:pt>
                <c:pt idx="14714">
                  <c:v>1E-4</c:v>
                </c:pt>
                <c:pt idx="14715">
                  <c:v>1E-4</c:v>
                </c:pt>
                <c:pt idx="14716">
                  <c:v>1E-4</c:v>
                </c:pt>
                <c:pt idx="14717">
                  <c:v>1E-4</c:v>
                </c:pt>
                <c:pt idx="14718">
                  <c:v>1E-4</c:v>
                </c:pt>
                <c:pt idx="14719">
                  <c:v>1.0001</c:v>
                </c:pt>
                <c:pt idx="14720">
                  <c:v>1.0001</c:v>
                </c:pt>
                <c:pt idx="14721">
                  <c:v>1E-4</c:v>
                </c:pt>
                <c:pt idx="14722">
                  <c:v>1E-4</c:v>
                </c:pt>
                <c:pt idx="14723">
                  <c:v>1.0001</c:v>
                </c:pt>
                <c:pt idx="14724">
                  <c:v>1.0001</c:v>
                </c:pt>
                <c:pt idx="14725">
                  <c:v>1E-4</c:v>
                </c:pt>
                <c:pt idx="14726">
                  <c:v>1E-4</c:v>
                </c:pt>
                <c:pt idx="14727">
                  <c:v>1E-4</c:v>
                </c:pt>
                <c:pt idx="14728">
                  <c:v>1.0001</c:v>
                </c:pt>
                <c:pt idx="14729">
                  <c:v>1.0001</c:v>
                </c:pt>
                <c:pt idx="14730">
                  <c:v>1E-4</c:v>
                </c:pt>
                <c:pt idx="14731">
                  <c:v>1E-4</c:v>
                </c:pt>
                <c:pt idx="14732">
                  <c:v>1E-4</c:v>
                </c:pt>
                <c:pt idx="14733">
                  <c:v>1E-4</c:v>
                </c:pt>
                <c:pt idx="14734">
                  <c:v>3.0001000000000002</c:v>
                </c:pt>
                <c:pt idx="14735">
                  <c:v>1.0001</c:v>
                </c:pt>
                <c:pt idx="14736">
                  <c:v>1E-4</c:v>
                </c:pt>
                <c:pt idx="14737">
                  <c:v>1E-4</c:v>
                </c:pt>
                <c:pt idx="14738">
                  <c:v>1.0001</c:v>
                </c:pt>
                <c:pt idx="14739">
                  <c:v>2.0001000000000002</c:v>
                </c:pt>
                <c:pt idx="14740">
                  <c:v>1E-4</c:v>
                </c:pt>
                <c:pt idx="14741">
                  <c:v>1E-4</c:v>
                </c:pt>
                <c:pt idx="14742">
                  <c:v>1E-4</c:v>
                </c:pt>
                <c:pt idx="14743">
                  <c:v>1E-4</c:v>
                </c:pt>
                <c:pt idx="14744">
                  <c:v>1E-4</c:v>
                </c:pt>
                <c:pt idx="14745">
                  <c:v>1E-4</c:v>
                </c:pt>
                <c:pt idx="14746">
                  <c:v>1E-4</c:v>
                </c:pt>
                <c:pt idx="14747">
                  <c:v>1E-4</c:v>
                </c:pt>
                <c:pt idx="14748">
                  <c:v>1E-4</c:v>
                </c:pt>
                <c:pt idx="14749">
                  <c:v>1E-4</c:v>
                </c:pt>
                <c:pt idx="14750">
                  <c:v>1E-4</c:v>
                </c:pt>
                <c:pt idx="14751">
                  <c:v>1E-4</c:v>
                </c:pt>
                <c:pt idx="14752">
                  <c:v>1E-4</c:v>
                </c:pt>
                <c:pt idx="14753">
                  <c:v>1E-4</c:v>
                </c:pt>
                <c:pt idx="14754">
                  <c:v>1E-4</c:v>
                </c:pt>
                <c:pt idx="14755">
                  <c:v>1E-4</c:v>
                </c:pt>
                <c:pt idx="14756">
                  <c:v>1E-4</c:v>
                </c:pt>
                <c:pt idx="14757">
                  <c:v>1E-4</c:v>
                </c:pt>
                <c:pt idx="14758">
                  <c:v>1E-4</c:v>
                </c:pt>
                <c:pt idx="14759">
                  <c:v>1E-4</c:v>
                </c:pt>
                <c:pt idx="14760">
                  <c:v>1E-4</c:v>
                </c:pt>
                <c:pt idx="14761">
                  <c:v>1.0001</c:v>
                </c:pt>
                <c:pt idx="14762">
                  <c:v>1.0001</c:v>
                </c:pt>
                <c:pt idx="14763">
                  <c:v>2.0001000000000002</c:v>
                </c:pt>
                <c:pt idx="14764">
                  <c:v>1E-4</c:v>
                </c:pt>
                <c:pt idx="14765">
                  <c:v>1E-4</c:v>
                </c:pt>
                <c:pt idx="14766">
                  <c:v>1E-4</c:v>
                </c:pt>
                <c:pt idx="14767">
                  <c:v>1E-4</c:v>
                </c:pt>
                <c:pt idx="14768">
                  <c:v>1.0001</c:v>
                </c:pt>
                <c:pt idx="14769">
                  <c:v>1.0001</c:v>
                </c:pt>
                <c:pt idx="14770">
                  <c:v>1E-4</c:v>
                </c:pt>
                <c:pt idx="14771">
                  <c:v>1.0001</c:v>
                </c:pt>
                <c:pt idx="14772">
                  <c:v>1.0001</c:v>
                </c:pt>
                <c:pt idx="14773">
                  <c:v>1.0001</c:v>
                </c:pt>
                <c:pt idx="14774">
                  <c:v>1E-4</c:v>
                </c:pt>
                <c:pt idx="14775">
                  <c:v>1E-4</c:v>
                </c:pt>
                <c:pt idx="14776">
                  <c:v>1E-4</c:v>
                </c:pt>
                <c:pt idx="14777">
                  <c:v>1.0001</c:v>
                </c:pt>
                <c:pt idx="14778">
                  <c:v>1.0001</c:v>
                </c:pt>
                <c:pt idx="14779">
                  <c:v>1E-4</c:v>
                </c:pt>
                <c:pt idx="14780">
                  <c:v>1E-4</c:v>
                </c:pt>
                <c:pt idx="14781">
                  <c:v>1E-4</c:v>
                </c:pt>
                <c:pt idx="14782">
                  <c:v>1E-4</c:v>
                </c:pt>
                <c:pt idx="14783">
                  <c:v>1E-4</c:v>
                </c:pt>
                <c:pt idx="14784">
                  <c:v>1E-4</c:v>
                </c:pt>
                <c:pt idx="14785">
                  <c:v>1E-4</c:v>
                </c:pt>
                <c:pt idx="14786">
                  <c:v>1E-4</c:v>
                </c:pt>
                <c:pt idx="14787">
                  <c:v>1E-4</c:v>
                </c:pt>
                <c:pt idx="14788">
                  <c:v>1.0001</c:v>
                </c:pt>
                <c:pt idx="14789">
                  <c:v>1E-4</c:v>
                </c:pt>
                <c:pt idx="14790">
                  <c:v>3.0001000000000002</c:v>
                </c:pt>
                <c:pt idx="14791">
                  <c:v>1E-4</c:v>
                </c:pt>
                <c:pt idx="14792">
                  <c:v>1E-4</c:v>
                </c:pt>
                <c:pt idx="14793">
                  <c:v>1E-4</c:v>
                </c:pt>
                <c:pt idx="14794">
                  <c:v>1E-4</c:v>
                </c:pt>
                <c:pt idx="14795">
                  <c:v>1E-4</c:v>
                </c:pt>
                <c:pt idx="14796">
                  <c:v>1E-4</c:v>
                </c:pt>
                <c:pt idx="14797">
                  <c:v>1E-4</c:v>
                </c:pt>
                <c:pt idx="14798">
                  <c:v>1E-4</c:v>
                </c:pt>
                <c:pt idx="14799">
                  <c:v>1E-4</c:v>
                </c:pt>
                <c:pt idx="14800">
                  <c:v>1E-4</c:v>
                </c:pt>
                <c:pt idx="14801">
                  <c:v>1E-4</c:v>
                </c:pt>
                <c:pt idx="14802">
                  <c:v>1E-4</c:v>
                </c:pt>
                <c:pt idx="14803">
                  <c:v>1E-4</c:v>
                </c:pt>
                <c:pt idx="14804">
                  <c:v>1E-4</c:v>
                </c:pt>
                <c:pt idx="14805">
                  <c:v>1E-4</c:v>
                </c:pt>
                <c:pt idx="14806">
                  <c:v>1E-4</c:v>
                </c:pt>
                <c:pt idx="14807">
                  <c:v>1E-4</c:v>
                </c:pt>
                <c:pt idx="14808">
                  <c:v>1E-4</c:v>
                </c:pt>
                <c:pt idx="14809">
                  <c:v>1E-4</c:v>
                </c:pt>
                <c:pt idx="14810">
                  <c:v>1E-4</c:v>
                </c:pt>
                <c:pt idx="14811">
                  <c:v>1E-4</c:v>
                </c:pt>
                <c:pt idx="14812">
                  <c:v>1E-4</c:v>
                </c:pt>
                <c:pt idx="14813">
                  <c:v>1E-4</c:v>
                </c:pt>
                <c:pt idx="14814">
                  <c:v>1E-4</c:v>
                </c:pt>
                <c:pt idx="14815">
                  <c:v>1E-4</c:v>
                </c:pt>
                <c:pt idx="14816">
                  <c:v>1E-4</c:v>
                </c:pt>
                <c:pt idx="14817">
                  <c:v>2.0001000000000002</c:v>
                </c:pt>
                <c:pt idx="14818">
                  <c:v>1E-4</c:v>
                </c:pt>
                <c:pt idx="14819">
                  <c:v>1E-4</c:v>
                </c:pt>
                <c:pt idx="14820">
                  <c:v>1.0001</c:v>
                </c:pt>
                <c:pt idx="14821">
                  <c:v>1E-4</c:v>
                </c:pt>
                <c:pt idx="14822">
                  <c:v>1E-4</c:v>
                </c:pt>
                <c:pt idx="14823">
                  <c:v>1E-4</c:v>
                </c:pt>
                <c:pt idx="14824">
                  <c:v>1.0001</c:v>
                </c:pt>
                <c:pt idx="14825">
                  <c:v>1E-4</c:v>
                </c:pt>
                <c:pt idx="14826">
                  <c:v>1E-4</c:v>
                </c:pt>
                <c:pt idx="14827">
                  <c:v>1E-4</c:v>
                </c:pt>
                <c:pt idx="14828">
                  <c:v>1.0001</c:v>
                </c:pt>
                <c:pt idx="14829">
                  <c:v>1E-4</c:v>
                </c:pt>
                <c:pt idx="14830">
                  <c:v>1E-4</c:v>
                </c:pt>
                <c:pt idx="14831">
                  <c:v>1.0001</c:v>
                </c:pt>
                <c:pt idx="14832">
                  <c:v>1E-4</c:v>
                </c:pt>
                <c:pt idx="14833">
                  <c:v>1E-4</c:v>
                </c:pt>
                <c:pt idx="14834">
                  <c:v>1.0001</c:v>
                </c:pt>
                <c:pt idx="14835">
                  <c:v>1E-4</c:v>
                </c:pt>
                <c:pt idx="14836">
                  <c:v>1E-4</c:v>
                </c:pt>
                <c:pt idx="14837">
                  <c:v>1.0001</c:v>
                </c:pt>
                <c:pt idx="14838">
                  <c:v>1E-4</c:v>
                </c:pt>
                <c:pt idx="14839">
                  <c:v>1.0001</c:v>
                </c:pt>
                <c:pt idx="14840">
                  <c:v>1.0001</c:v>
                </c:pt>
                <c:pt idx="14841">
                  <c:v>1.0001</c:v>
                </c:pt>
                <c:pt idx="14842">
                  <c:v>1E-4</c:v>
                </c:pt>
                <c:pt idx="14843">
                  <c:v>1.0001</c:v>
                </c:pt>
                <c:pt idx="14844">
                  <c:v>1E-4</c:v>
                </c:pt>
                <c:pt idx="14845">
                  <c:v>1E-4</c:v>
                </c:pt>
                <c:pt idx="14846">
                  <c:v>1E-4</c:v>
                </c:pt>
                <c:pt idx="14847">
                  <c:v>1.0001</c:v>
                </c:pt>
                <c:pt idx="14848">
                  <c:v>1.0001</c:v>
                </c:pt>
                <c:pt idx="14849">
                  <c:v>1E-4</c:v>
                </c:pt>
                <c:pt idx="14850">
                  <c:v>1E-4</c:v>
                </c:pt>
                <c:pt idx="14851">
                  <c:v>1E-4</c:v>
                </c:pt>
                <c:pt idx="14852">
                  <c:v>1E-4</c:v>
                </c:pt>
                <c:pt idx="14853">
                  <c:v>1E-4</c:v>
                </c:pt>
                <c:pt idx="14854">
                  <c:v>1E-4</c:v>
                </c:pt>
                <c:pt idx="14855">
                  <c:v>1E-4</c:v>
                </c:pt>
                <c:pt idx="14856">
                  <c:v>1E-4</c:v>
                </c:pt>
                <c:pt idx="14857">
                  <c:v>1E-4</c:v>
                </c:pt>
                <c:pt idx="14858">
                  <c:v>1E-4</c:v>
                </c:pt>
                <c:pt idx="14859">
                  <c:v>1E-4</c:v>
                </c:pt>
                <c:pt idx="14860">
                  <c:v>1E-4</c:v>
                </c:pt>
                <c:pt idx="14861">
                  <c:v>1E-4</c:v>
                </c:pt>
                <c:pt idx="14862">
                  <c:v>1E-4</c:v>
                </c:pt>
                <c:pt idx="14863">
                  <c:v>1E-4</c:v>
                </c:pt>
                <c:pt idx="14864">
                  <c:v>1E-4</c:v>
                </c:pt>
                <c:pt idx="14865">
                  <c:v>1E-4</c:v>
                </c:pt>
                <c:pt idx="14866">
                  <c:v>1E-4</c:v>
                </c:pt>
                <c:pt idx="14867">
                  <c:v>1E-4</c:v>
                </c:pt>
                <c:pt idx="14868">
                  <c:v>1E-4</c:v>
                </c:pt>
                <c:pt idx="14869">
                  <c:v>1E-4</c:v>
                </c:pt>
                <c:pt idx="14870">
                  <c:v>1E-4</c:v>
                </c:pt>
                <c:pt idx="14871">
                  <c:v>2.0001000000000002</c:v>
                </c:pt>
                <c:pt idx="14872">
                  <c:v>1E-4</c:v>
                </c:pt>
                <c:pt idx="14873">
                  <c:v>1.0001</c:v>
                </c:pt>
                <c:pt idx="14874">
                  <c:v>1E-4</c:v>
                </c:pt>
                <c:pt idx="14875">
                  <c:v>1E-4</c:v>
                </c:pt>
                <c:pt idx="14876">
                  <c:v>1E-4</c:v>
                </c:pt>
                <c:pt idx="14877">
                  <c:v>1E-4</c:v>
                </c:pt>
                <c:pt idx="14878">
                  <c:v>1E-4</c:v>
                </c:pt>
                <c:pt idx="14879">
                  <c:v>1.0001</c:v>
                </c:pt>
                <c:pt idx="14880">
                  <c:v>1E-4</c:v>
                </c:pt>
                <c:pt idx="14881">
                  <c:v>1E-4</c:v>
                </c:pt>
                <c:pt idx="14882">
                  <c:v>1.0001</c:v>
                </c:pt>
                <c:pt idx="14883">
                  <c:v>1E-4</c:v>
                </c:pt>
                <c:pt idx="14884">
                  <c:v>1.0001</c:v>
                </c:pt>
                <c:pt idx="14885">
                  <c:v>1E-4</c:v>
                </c:pt>
                <c:pt idx="14886">
                  <c:v>1E-4</c:v>
                </c:pt>
                <c:pt idx="14887">
                  <c:v>1E-4</c:v>
                </c:pt>
                <c:pt idx="14888">
                  <c:v>1E-4</c:v>
                </c:pt>
                <c:pt idx="14889">
                  <c:v>1E-4</c:v>
                </c:pt>
                <c:pt idx="14890">
                  <c:v>1.0001</c:v>
                </c:pt>
                <c:pt idx="14891">
                  <c:v>1E-4</c:v>
                </c:pt>
                <c:pt idx="14892">
                  <c:v>1E-4</c:v>
                </c:pt>
                <c:pt idx="14893">
                  <c:v>1.0001</c:v>
                </c:pt>
                <c:pt idx="14894">
                  <c:v>1.0001</c:v>
                </c:pt>
                <c:pt idx="14895">
                  <c:v>1.0001</c:v>
                </c:pt>
                <c:pt idx="14896">
                  <c:v>1E-4</c:v>
                </c:pt>
                <c:pt idx="14897">
                  <c:v>1E-4</c:v>
                </c:pt>
                <c:pt idx="14898">
                  <c:v>1E-4</c:v>
                </c:pt>
                <c:pt idx="14899">
                  <c:v>1E-4</c:v>
                </c:pt>
                <c:pt idx="14900">
                  <c:v>2.0001000000000002</c:v>
                </c:pt>
                <c:pt idx="14901">
                  <c:v>1E-4</c:v>
                </c:pt>
                <c:pt idx="14902">
                  <c:v>1.0001</c:v>
                </c:pt>
                <c:pt idx="14903">
                  <c:v>1E-4</c:v>
                </c:pt>
                <c:pt idx="14904">
                  <c:v>1.0001</c:v>
                </c:pt>
                <c:pt idx="14905">
                  <c:v>1E-4</c:v>
                </c:pt>
                <c:pt idx="14906">
                  <c:v>1.0001</c:v>
                </c:pt>
                <c:pt idx="14907">
                  <c:v>1E-4</c:v>
                </c:pt>
                <c:pt idx="14908">
                  <c:v>1E-4</c:v>
                </c:pt>
                <c:pt idx="14909">
                  <c:v>1E-4</c:v>
                </c:pt>
                <c:pt idx="14910">
                  <c:v>1.0001</c:v>
                </c:pt>
                <c:pt idx="14911">
                  <c:v>1E-4</c:v>
                </c:pt>
                <c:pt idx="14912">
                  <c:v>1E-4</c:v>
                </c:pt>
                <c:pt idx="14913">
                  <c:v>1E-4</c:v>
                </c:pt>
                <c:pt idx="14914">
                  <c:v>1E-4</c:v>
                </c:pt>
                <c:pt idx="14915">
                  <c:v>1.0001</c:v>
                </c:pt>
                <c:pt idx="14916">
                  <c:v>1E-4</c:v>
                </c:pt>
                <c:pt idx="14917">
                  <c:v>1E-4</c:v>
                </c:pt>
                <c:pt idx="14918">
                  <c:v>1E-4</c:v>
                </c:pt>
                <c:pt idx="14919">
                  <c:v>1E-4</c:v>
                </c:pt>
                <c:pt idx="14920">
                  <c:v>1E-4</c:v>
                </c:pt>
                <c:pt idx="14921">
                  <c:v>1E-4</c:v>
                </c:pt>
                <c:pt idx="14922">
                  <c:v>1E-4</c:v>
                </c:pt>
                <c:pt idx="14923">
                  <c:v>1E-4</c:v>
                </c:pt>
                <c:pt idx="14924">
                  <c:v>1E-4</c:v>
                </c:pt>
                <c:pt idx="14925">
                  <c:v>1E-4</c:v>
                </c:pt>
                <c:pt idx="14926">
                  <c:v>2.0001000000000002</c:v>
                </c:pt>
                <c:pt idx="14927">
                  <c:v>1E-4</c:v>
                </c:pt>
                <c:pt idx="14928">
                  <c:v>1E-4</c:v>
                </c:pt>
                <c:pt idx="14929">
                  <c:v>1E-4</c:v>
                </c:pt>
                <c:pt idx="14930">
                  <c:v>1E-4</c:v>
                </c:pt>
                <c:pt idx="14931">
                  <c:v>1.0001</c:v>
                </c:pt>
                <c:pt idx="14932">
                  <c:v>1.0001</c:v>
                </c:pt>
                <c:pt idx="14933">
                  <c:v>1E-4</c:v>
                </c:pt>
                <c:pt idx="14934">
                  <c:v>1E-4</c:v>
                </c:pt>
                <c:pt idx="14935">
                  <c:v>1.0001</c:v>
                </c:pt>
                <c:pt idx="14936">
                  <c:v>1E-4</c:v>
                </c:pt>
                <c:pt idx="14937">
                  <c:v>1E-4</c:v>
                </c:pt>
                <c:pt idx="14938">
                  <c:v>1E-4</c:v>
                </c:pt>
                <c:pt idx="14939">
                  <c:v>1E-4</c:v>
                </c:pt>
                <c:pt idx="14940">
                  <c:v>1E-4</c:v>
                </c:pt>
                <c:pt idx="14941">
                  <c:v>1E-4</c:v>
                </c:pt>
                <c:pt idx="14942">
                  <c:v>1E-4</c:v>
                </c:pt>
                <c:pt idx="14943">
                  <c:v>1E-4</c:v>
                </c:pt>
                <c:pt idx="14944">
                  <c:v>2.0001000000000002</c:v>
                </c:pt>
                <c:pt idx="14945">
                  <c:v>1E-4</c:v>
                </c:pt>
                <c:pt idx="14946">
                  <c:v>1E-4</c:v>
                </c:pt>
                <c:pt idx="14947">
                  <c:v>1E-4</c:v>
                </c:pt>
                <c:pt idx="14948">
                  <c:v>1.0001</c:v>
                </c:pt>
                <c:pt idx="14949">
                  <c:v>1E-4</c:v>
                </c:pt>
                <c:pt idx="14950">
                  <c:v>1E-4</c:v>
                </c:pt>
                <c:pt idx="14951">
                  <c:v>1E-4</c:v>
                </c:pt>
                <c:pt idx="14952">
                  <c:v>1E-4</c:v>
                </c:pt>
                <c:pt idx="14953">
                  <c:v>1E-4</c:v>
                </c:pt>
                <c:pt idx="14954">
                  <c:v>1E-4</c:v>
                </c:pt>
                <c:pt idx="14955">
                  <c:v>1E-4</c:v>
                </c:pt>
                <c:pt idx="14956">
                  <c:v>1E-4</c:v>
                </c:pt>
                <c:pt idx="14957">
                  <c:v>1.0001</c:v>
                </c:pt>
                <c:pt idx="14958">
                  <c:v>1E-4</c:v>
                </c:pt>
                <c:pt idx="14959">
                  <c:v>1E-4</c:v>
                </c:pt>
                <c:pt idx="14960">
                  <c:v>1E-4</c:v>
                </c:pt>
                <c:pt idx="14961">
                  <c:v>1.0001</c:v>
                </c:pt>
                <c:pt idx="14962">
                  <c:v>1.0001</c:v>
                </c:pt>
                <c:pt idx="14963">
                  <c:v>1E-4</c:v>
                </c:pt>
                <c:pt idx="14964">
                  <c:v>1.0001</c:v>
                </c:pt>
                <c:pt idx="14965">
                  <c:v>1E-4</c:v>
                </c:pt>
                <c:pt idx="14966">
                  <c:v>1E-4</c:v>
                </c:pt>
                <c:pt idx="14967">
                  <c:v>1E-4</c:v>
                </c:pt>
                <c:pt idx="14968">
                  <c:v>1E-4</c:v>
                </c:pt>
                <c:pt idx="14969">
                  <c:v>1E-4</c:v>
                </c:pt>
                <c:pt idx="14970">
                  <c:v>1E-4</c:v>
                </c:pt>
                <c:pt idx="14971">
                  <c:v>1E-4</c:v>
                </c:pt>
                <c:pt idx="14972">
                  <c:v>1E-4</c:v>
                </c:pt>
                <c:pt idx="14973">
                  <c:v>1.0001</c:v>
                </c:pt>
                <c:pt idx="14974">
                  <c:v>1E-4</c:v>
                </c:pt>
                <c:pt idx="14975">
                  <c:v>1E-4</c:v>
                </c:pt>
                <c:pt idx="14976">
                  <c:v>1E-4</c:v>
                </c:pt>
                <c:pt idx="14977">
                  <c:v>1E-4</c:v>
                </c:pt>
                <c:pt idx="14978">
                  <c:v>1E-4</c:v>
                </c:pt>
                <c:pt idx="14979">
                  <c:v>1.0001</c:v>
                </c:pt>
                <c:pt idx="14980">
                  <c:v>1E-4</c:v>
                </c:pt>
                <c:pt idx="14981">
                  <c:v>1E-4</c:v>
                </c:pt>
                <c:pt idx="14982">
                  <c:v>1E-4</c:v>
                </c:pt>
                <c:pt idx="14983">
                  <c:v>1E-4</c:v>
                </c:pt>
                <c:pt idx="14984">
                  <c:v>1E-4</c:v>
                </c:pt>
                <c:pt idx="14985">
                  <c:v>1E-4</c:v>
                </c:pt>
                <c:pt idx="14986">
                  <c:v>1E-4</c:v>
                </c:pt>
                <c:pt idx="14987">
                  <c:v>1E-4</c:v>
                </c:pt>
                <c:pt idx="14988">
                  <c:v>1E-4</c:v>
                </c:pt>
                <c:pt idx="14989">
                  <c:v>1E-4</c:v>
                </c:pt>
                <c:pt idx="14990">
                  <c:v>1E-4</c:v>
                </c:pt>
                <c:pt idx="14991">
                  <c:v>1.0001</c:v>
                </c:pt>
                <c:pt idx="14992">
                  <c:v>1E-4</c:v>
                </c:pt>
                <c:pt idx="14993">
                  <c:v>1.0001</c:v>
                </c:pt>
                <c:pt idx="14994">
                  <c:v>1E-4</c:v>
                </c:pt>
                <c:pt idx="14995">
                  <c:v>1.0001</c:v>
                </c:pt>
                <c:pt idx="14996">
                  <c:v>1E-4</c:v>
                </c:pt>
                <c:pt idx="14997">
                  <c:v>1E-4</c:v>
                </c:pt>
                <c:pt idx="14998">
                  <c:v>1E-4</c:v>
                </c:pt>
                <c:pt idx="14999">
                  <c:v>1E-4</c:v>
                </c:pt>
                <c:pt idx="15000">
                  <c:v>1E-4</c:v>
                </c:pt>
                <c:pt idx="15001">
                  <c:v>1E-4</c:v>
                </c:pt>
                <c:pt idx="15002">
                  <c:v>1E-4</c:v>
                </c:pt>
                <c:pt idx="15003">
                  <c:v>1.0001</c:v>
                </c:pt>
                <c:pt idx="15004">
                  <c:v>1.0001</c:v>
                </c:pt>
                <c:pt idx="15005">
                  <c:v>1E-4</c:v>
                </c:pt>
                <c:pt idx="15006">
                  <c:v>1E-4</c:v>
                </c:pt>
                <c:pt idx="15007">
                  <c:v>1E-4</c:v>
                </c:pt>
                <c:pt idx="15008">
                  <c:v>1E-4</c:v>
                </c:pt>
                <c:pt idx="15009">
                  <c:v>1E-4</c:v>
                </c:pt>
                <c:pt idx="15010">
                  <c:v>1E-4</c:v>
                </c:pt>
                <c:pt idx="15011">
                  <c:v>1.0001</c:v>
                </c:pt>
                <c:pt idx="15012">
                  <c:v>1E-4</c:v>
                </c:pt>
                <c:pt idx="15013">
                  <c:v>1E-4</c:v>
                </c:pt>
                <c:pt idx="15014">
                  <c:v>1.0001</c:v>
                </c:pt>
                <c:pt idx="15015">
                  <c:v>1E-4</c:v>
                </c:pt>
                <c:pt idx="15016">
                  <c:v>1E-4</c:v>
                </c:pt>
                <c:pt idx="15017">
                  <c:v>1.0001</c:v>
                </c:pt>
                <c:pt idx="15018">
                  <c:v>1E-4</c:v>
                </c:pt>
                <c:pt idx="15019">
                  <c:v>1E-4</c:v>
                </c:pt>
                <c:pt idx="15020">
                  <c:v>1E-4</c:v>
                </c:pt>
                <c:pt idx="15021">
                  <c:v>1E-4</c:v>
                </c:pt>
                <c:pt idx="15022">
                  <c:v>1E-4</c:v>
                </c:pt>
                <c:pt idx="15023">
                  <c:v>1E-4</c:v>
                </c:pt>
                <c:pt idx="15024">
                  <c:v>1E-4</c:v>
                </c:pt>
                <c:pt idx="15025">
                  <c:v>1E-4</c:v>
                </c:pt>
                <c:pt idx="15026">
                  <c:v>1E-4</c:v>
                </c:pt>
                <c:pt idx="15027">
                  <c:v>1E-4</c:v>
                </c:pt>
                <c:pt idx="15028">
                  <c:v>1E-4</c:v>
                </c:pt>
                <c:pt idx="15029">
                  <c:v>1E-4</c:v>
                </c:pt>
                <c:pt idx="15030">
                  <c:v>1E-4</c:v>
                </c:pt>
                <c:pt idx="15031">
                  <c:v>1E-4</c:v>
                </c:pt>
                <c:pt idx="15032">
                  <c:v>1E-4</c:v>
                </c:pt>
                <c:pt idx="15033">
                  <c:v>1E-4</c:v>
                </c:pt>
                <c:pt idx="15034">
                  <c:v>1E-4</c:v>
                </c:pt>
                <c:pt idx="15035">
                  <c:v>1E-4</c:v>
                </c:pt>
                <c:pt idx="15036">
                  <c:v>1E-4</c:v>
                </c:pt>
                <c:pt idx="15037">
                  <c:v>1E-4</c:v>
                </c:pt>
                <c:pt idx="15038">
                  <c:v>1E-4</c:v>
                </c:pt>
                <c:pt idx="15039">
                  <c:v>2.0001000000000002</c:v>
                </c:pt>
                <c:pt idx="15040">
                  <c:v>1E-4</c:v>
                </c:pt>
                <c:pt idx="15041">
                  <c:v>1E-4</c:v>
                </c:pt>
                <c:pt idx="15042">
                  <c:v>1.0001</c:v>
                </c:pt>
                <c:pt idx="15043">
                  <c:v>1E-4</c:v>
                </c:pt>
                <c:pt idx="15044">
                  <c:v>1.0001</c:v>
                </c:pt>
                <c:pt idx="15045">
                  <c:v>1.0001</c:v>
                </c:pt>
                <c:pt idx="15046">
                  <c:v>1.0001</c:v>
                </c:pt>
                <c:pt idx="15047">
                  <c:v>1.0001</c:v>
                </c:pt>
                <c:pt idx="15048">
                  <c:v>1E-4</c:v>
                </c:pt>
                <c:pt idx="15049">
                  <c:v>1E-4</c:v>
                </c:pt>
                <c:pt idx="15050">
                  <c:v>1E-4</c:v>
                </c:pt>
                <c:pt idx="15051">
                  <c:v>1E-4</c:v>
                </c:pt>
                <c:pt idx="15052">
                  <c:v>1.0001</c:v>
                </c:pt>
                <c:pt idx="15053">
                  <c:v>1E-4</c:v>
                </c:pt>
                <c:pt idx="15054">
                  <c:v>1.0001</c:v>
                </c:pt>
                <c:pt idx="15055">
                  <c:v>1.0001</c:v>
                </c:pt>
                <c:pt idx="15056">
                  <c:v>1E-4</c:v>
                </c:pt>
                <c:pt idx="15057">
                  <c:v>1E-4</c:v>
                </c:pt>
                <c:pt idx="15058">
                  <c:v>1E-4</c:v>
                </c:pt>
                <c:pt idx="15059">
                  <c:v>1E-4</c:v>
                </c:pt>
                <c:pt idx="15060">
                  <c:v>1E-4</c:v>
                </c:pt>
                <c:pt idx="15061">
                  <c:v>1E-4</c:v>
                </c:pt>
                <c:pt idx="15062">
                  <c:v>1E-4</c:v>
                </c:pt>
                <c:pt idx="15063">
                  <c:v>1E-4</c:v>
                </c:pt>
                <c:pt idx="15064">
                  <c:v>1.0001</c:v>
                </c:pt>
                <c:pt idx="15065">
                  <c:v>2.0001000000000002</c:v>
                </c:pt>
                <c:pt idx="15066">
                  <c:v>2.0001000000000002</c:v>
                </c:pt>
                <c:pt idx="15067">
                  <c:v>2.0001000000000002</c:v>
                </c:pt>
                <c:pt idx="15068">
                  <c:v>2.0001000000000002</c:v>
                </c:pt>
                <c:pt idx="15069">
                  <c:v>5.0000999999999998</c:v>
                </c:pt>
                <c:pt idx="15070">
                  <c:v>9.0000999999999998</c:v>
                </c:pt>
                <c:pt idx="15071">
                  <c:v>5.0000999999999998</c:v>
                </c:pt>
                <c:pt idx="15072">
                  <c:v>5.0000999999999998</c:v>
                </c:pt>
                <c:pt idx="15073">
                  <c:v>1E-4</c:v>
                </c:pt>
                <c:pt idx="15074">
                  <c:v>1E-4</c:v>
                </c:pt>
                <c:pt idx="15075">
                  <c:v>1E-4</c:v>
                </c:pt>
                <c:pt idx="15076">
                  <c:v>1E-4</c:v>
                </c:pt>
                <c:pt idx="15077">
                  <c:v>1E-4</c:v>
                </c:pt>
                <c:pt idx="15078">
                  <c:v>1E-4</c:v>
                </c:pt>
                <c:pt idx="15079">
                  <c:v>1E-4</c:v>
                </c:pt>
                <c:pt idx="15080">
                  <c:v>1E-4</c:v>
                </c:pt>
                <c:pt idx="15081">
                  <c:v>1E-4</c:v>
                </c:pt>
                <c:pt idx="15082">
                  <c:v>1E-4</c:v>
                </c:pt>
                <c:pt idx="15083">
                  <c:v>1.0001</c:v>
                </c:pt>
                <c:pt idx="15084">
                  <c:v>1E-4</c:v>
                </c:pt>
                <c:pt idx="15085">
                  <c:v>1E-4</c:v>
                </c:pt>
                <c:pt idx="15086">
                  <c:v>1E-4</c:v>
                </c:pt>
                <c:pt idx="15087">
                  <c:v>1E-4</c:v>
                </c:pt>
                <c:pt idx="15088">
                  <c:v>1E-4</c:v>
                </c:pt>
                <c:pt idx="15089">
                  <c:v>1E-4</c:v>
                </c:pt>
                <c:pt idx="15090">
                  <c:v>1E-4</c:v>
                </c:pt>
                <c:pt idx="15091">
                  <c:v>1.0001</c:v>
                </c:pt>
                <c:pt idx="15092">
                  <c:v>1E-4</c:v>
                </c:pt>
                <c:pt idx="15093">
                  <c:v>1E-4</c:v>
                </c:pt>
                <c:pt idx="15094">
                  <c:v>1E-4</c:v>
                </c:pt>
                <c:pt idx="15095">
                  <c:v>1.0001</c:v>
                </c:pt>
                <c:pt idx="15096">
                  <c:v>1E-4</c:v>
                </c:pt>
                <c:pt idx="15097">
                  <c:v>1E-4</c:v>
                </c:pt>
                <c:pt idx="15098">
                  <c:v>1E-4</c:v>
                </c:pt>
                <c:pt idx="15099">
                  <c:v>1E-4</c:v>
                </c:pt>
                <c:pt idx="15100">
                  <c:v>1E-4</c:v>
                </c:pt>
                <c:pt idx="15101">
                  <c:v>1E-4</c:v>
                </c:pt>
                <c:pt idx="15102">
                  <c:v>1E-4</c:v>
                </c:pt>
                <c:pt idx="15103">
                  <c:v>1.0001</c:v>
                </c:pt>
                <c:pt idx="15104">
                  <c:v>1E-4</c:v>
                </c:pt>
                <c:pt idx="15105">
                  <c:v>1E-4</c:v>
                </c:pt>
                <c:pt idx="15106">
                  <c:v>1E-4</c:v>
                </c:pt>
                <c:pt idx="15107">
                  <c:v>1E-4</c:v>
                </c:pt>
                <c:pt idx="15108">
                  <c:v>1E-4</c:v>
                </c:pt>
                <c:pt idx="15109">
                  <c:v>1E-4</c:v>
                </c:pt>
                <c:pt idx="15110">
                  <c:v>1E-4</c:v>
                </c:pt>
                <c:pt idx="15111">
                  <c:v>1E-4</c:v>
                </c:pt>
                <c:pt idx="15112">
                  <c:v>1E-4</c:v>
                </c:pt>
                <c:pt idx="15113">
                  <c:v>1E-4</c:v>
                </c:pt>
                <c:pt idx="15114">
                  <c:v>1E-4</c:v>
                </c:pt>
                <c:pt idx="15115">
                  <c:v>1E-4</c:v>
                </c:pt>
                <c:pt idx="15116">
                  <c:v>1E-4</c:v>
                </c:pt>
                <c:pt idx="15117">
                  <c:v>1E-4</c:v>
                </c:pt>
                <c:pt idx="15118">
                  <c:v>1E-4</c:v>
                </c:pt>
                <c:pt idx="15119">
                  <c:v>1E-4</c:v>
                </c:pt>
                <c:pt idx="15120">
                  <c:v>1E-4</c:v>
                </c:pt>
                <c:pt idx="15121">
                  <c:v>1E-4</c:v>
                </c:pt>
                <c:pt idx="15122">
                  <c:v>2.0001000000000002</c:v>
                </c:pt>
                <c:pt idx="15123">
                  <c:v>1E-4</c:v>
                </c:pt>
                <c:pt idx="15124">
                  <c:v>1E-4</c:v>
                </c:pt>
                <c:pt idx="15125">
                  <c:v>5.0000999999999998</c:v>
                </c:pt>
                <c:pt idx="15126">
                  <c:v>3.0001000000000002</c:v>
                </c:pt>
                <c:pt idx="15127">
                  <c:v>6.0000999999999998</c:v>
                </c:pt>
                <c:pt idx="15128">
                  <c:v>3.0001000000000002</c:v>
                </c:pt>
                <c:pt idx="15129">
                  <c:v>1.0001</c:v>
                </c:pt>
                <c:pt idx="15130">
                  <c:v>1E-4</c:v>
                </c:pt>
                <c:pt idx="15131">
                  <c:v>1E-4</c:v>
                </c:pt>
                <c:pt idx="15132">
                  <c:v>1E-4</c:v>
                </c:pt>
                <c:pt idx="15133">
                  <c:v>2.0001000000000002</c:v>
                </c:pt>
                <c:pt idx="15134">
                  <c:v>1E-4</c:v>
                </c:pt>
                <c:pt idx="15135">
                  <c:v>1E-4</c:v>
                </c:pt>
                <c:pt idx="15136">
                  <c:v>1E-4</c:v>
                </c:pt>
                <c:pt idx="15137">
                  <c:v>1.0001</c:v>
                </c:pt>
                <c:pt idx="15138">
                  <c:v>1E-4</c:v>
                </c:pt>
                <c:pt idx="15139">
                  <c:v>1E-4</c:v>
                </c:pt>
                <c:pt idx="15140">
                  <c:v>1E-4</c:v>
                </c:pt>
                <c:pt idx="15141">
                  <c:v>1.0001</c:v>
                </c:pt>
                <c:pt idx="15142">
                  <c:v>1E-4</c:v>
                </c:pt>
                <c:pt idx="15143">
                  <c:v>1E-4</c:v>
                </c:pt>
                <c:pt idx="15144">
                  <c:v>1E-4</c:v>
                </c:pt>
                <c:pt idx="15145">
                  <c:v>1E-4</c:v>
                </c:pt>
                <c:pt idx="15146">
                  <c:v>1E-4</c:v>
                </c:pt>
                <c:pt idx="15147">
                  <c:v>1E-4</c:v>
                </c:pt>
                <c:pt idx="15148">
                  <c:v>1E-4</c:v>
                </c:pt>
                <c:pt idx="15149">
                  <c:v>1E-4</c:v>
                </c:pt>
                <c:pt idx="15150">
                  <c:v>1E-4</c:v>
                </c:pt>
                <c:pt idx="15151">
                  <c:v>1E-4</c:v>
                </c:pt>
                <c:pt idx="15152">
                  <c:v>1E-4</c:v>
                </c:pt>
                <c:pt idx="15153">
                  <c:v>1E-4</c:v>
                </c:pt>
                <c:pt idx="15154">
                  <c:v>1E-4</c:v>
                </c:pt>
                <c:pt idx="15155">
                  <c:v>1E-4</c:v>
                </c:pt>
                <c:pt idx="15156">
                  <c:v>1E-4</c:v>
                </c:pt>
                <c:pt idx="15157">
                  <c:v>1E-4</c:v>
                </c:pt>
                <c:pt idx="15158">
                  <c:v>1E-4</c:v>
                </c:pt>
                <c:pt idx="15159">
                  <c:v>1.0001</c:v>
                </c:pt>
                <c:pt idx="15160">
                  <c:v>1.0001</c:v>
                </c:pt>
                <c:pt idx="15161">
                  <c:v>1E-4</c:v>
                </c:pt>
                <c:pt idx="15162">
                  <c:v>1E-4</c:v>
                </c:pt>
                <c:pt idx="15163">
                  <c:v>1.0001</c:v>
                </c:pt>
                <c:pt idx="15164">
                  <c:v>1E-4</c:v>
                </c:pt>
                <c:pt idx="15165">
                  <c:v>1E-4</c:v>
                </c:pt>
                <c:pt idx="15166">
                  <c:v>1E-4</c:v>
                </c:pt>
                <c:pt idx="15167">
                  <c:v>1E-4</c:v>
                </c:pt>
                <c:pt idx="15168">
                  <c:v>1E-4</c:v>
                </c:pt>
                <c:pt idx="15169">
                  <c:v>1E-4</c:v>
                </c:pt>
                <c:pt idx="15170">
                  <c:v>1.0001</c:v>
                </c:pt>
                <c:pt idx="15171">
                  <c:v>1.0001</c:v>
                </c:pt>
                <c:pt idx="15172">
                  <c:v>1.0001</c:v>
                </c:pt>
                <c:pt idx="15173">
                  <c:v>1E-4</c:v>
                </c:pt>
                <c:pt idx="15174">
                  <c:v>1E-4</c:v>
                </c:pt>
                <c:pt idx="15175">
                  <c:v>1E-4</c:v>
                </c:pt>
                <c:pt idx="15176">
                  <c:v>1E-4</c:v>
                </c:pt>
                <c:pt idx="15177">
                  <c:v>1.0001</c:v>
                </c:pt>
                <c:pt idx="15178">
                  <c:v>1E-4</c:v>
                </c:pt>
                <c:pt idx="15179">
                  <c:v>2.0001000000000002</c:v>
                </c:pt>
                <c:pt idx="15180">
                  <c:v>1E-4</c:v>
                </c:pt>
                <c:pt idx="15181">
                  <c:v>1E-4</c:v>
                </c:pt>
                <c:pt idx="15182">
                  <c:v>1.0001</c:v>
                </c:pt>
                <c:pt idx="15183">
                  <c:v>1E-4</c:v>
                </c:pt>
                <c:pt idx="15184">
                  <c:v>1.0001</c:v>
                </c:pt>
                <c:pt idx="15185">
                  <c:v>1E-4</c:v>
                </c:pt>
                <c:pt idx="15186">
                  <c:v>1E-4</c:v>
                </c:pt>
                <c:pt idx="15187">
                  <c:v>1E-4</c:v>
                </c:pt>
                <c:pt idx="15188">
                  <c:v>1E-4</c:v>
                </c:pt>
                <c:pt idx="15189">
                  <c:v>2.0001000000000002</c:v>
                </c:pt>
                <c:pt idx="15190">
                  <c:v>1E-4</c:v>
                </c:pt>
                <c:pt idx="15191">
                  <c:v>1.0001</c:v>
                </c:pt>
                <c:pt idx="15192">
                  <c:v>1E-4</c:v>
                </c:pt>
                <c:pt idx="15193">
                  <c:v>1E-4</c:v>
                </c:pt>
                <c:pt idx="15194">
                  <c:v>1E-4</c:v>
                </c:pt>
                <c:pt idx="15195">
                  <c:v>1E-4</c:v>
                </c:pt>
                <c:pt idx="15196">
                  <c:v>1E-4</c:v>
                </c:pt>
                <c:pt idx="15197">
                  <c:v>1E-4</c:v>
                </c:pt>
                <c:pt idx="15198">
                  <c:v>1.0001</c:v>
                </c:pt>
                <c:pt idx="15199">
                  <c:v>1.0001</c:v>
                </c:pt>
                <c:pt idx="15200">
                  <c:v>1E-4</c:v>
                </c:pt>
                <c:pt idx="15201">
                  <c:v>1E-4</c:v>
                </c:pt>
                <c:pt idx="15202">
                  <c:v>1E-4</c:v>
                </c:pt>
                <c:pt idx="15203">
                  <c:v>1E-4</c:v>
                </c:pt>
                <c:pt idx="15204">
                  <c:v>1E-4</c:v>
                </c:pt>
                <c:pt idx="15205">
                  <c:v>1E-4</c:v>
                </c:pt>
                <c:pt idx="15206">
                  <c:v>1.0001</c:v>
                </c:pt>
                <c:pt idx="15207">
                  <c:v>1E-4</c:v>
                </c:pt>
                <c:pt idx="15208">
                  <c:v>1E-4</c:v>
                </c:pt>
                <c:pt idx="15209">
                  <c:v>1E-4</c:v>
                </c:pt>
                <c:pt idx="15210">
                  <c:v>1E-4</c:v>
                </c:pt>
                <c:pt idx="15211">
                  <c:v>1E-4</c:v>
                </c:pt>
                <c:pt idx="15212">
                  <c:v>1E-4</c:v>
                </c:pt>
                <c:pt idx="15213">
                  <c:v>1E-4</c:v>
                </c:pt>
                <c:pt idx="15214">
                  <c:v>1E-4</c:v>
                </c:pt>
                <c:pt idx="15215">
                  <c:v>1E-4</c:v>
                </c:pt>
                <c:pt idx="15216">
                  <c:v>1E-4</c:v>
                </c:pt>
                <c:pt idx="15217">
                  <c:v>1E-4</c:v>
                </c:pt>
                <c:pt idx="15218">
                  <c:v>1E-4</c:v>
                </c:pt>
                <c:pt idx="15219">
                  <c:v>1.0001</c:v>
                </c:pt>
                <c:pt idx="15220">
                  <c:v>1E-4</c:v>
                </c:pt>
                <c:pt idx="15221">
                  <c:v>1.0001</c:v>
                </c:pt>
                <c:pt idx="15222">
                  <c:v>1.0001</c:v>
                </c:pt>
                <c:pt idx="15223">
                  <c:v>2.0001000000000002</c:v>
                </c:pt>
                <c:pt idx="15224">
                  <c:v>1E-4</c:v>
                </c:pt>
                <c:pt idx="15225">
                  <c:v>1.0001</c:v>
                </c:pt>
                <c:pt idx="15226">
                  <c:v>1E-4</c:v>
                </c:pt>
                <c:pt idx="15227">
                  <c:v>1E-4</c:v>
                </c:pt>
                <c:pt idx="15228">
                  <c:v>1E-4</c:v>
                </c:pt>
                <c:pt idx="15229">
                  <c:v>1.0001</c:v>
                </c:pt>
                <c:pt idx="15230">
                  <c:v>1E-4</c:v>
                </c:pt>
                <c:pt idx="15231">
                  <c:v>1E-4</c:v>
                </c:pt>
                <c:pt idx="15232">
                  <c:v>1E-4</c:v>
                </c:pt>
                <c:pt idx="15233">
                  <c:v>1E-4</c:v>
                </c:pt>
                <c:pt idx="15234">
                  <c:v>1E-4</c:v>
                </c:pt>
                <c:pt idx="15235">
                  <c:v>1E-4</c:v>
                </c:pt>
                <c:pt idx="15236">
                  <c:v>1E-4</c:v>
                </c:pt>
                <c:pt idx="15237">
                  <c:v>1E-4</c:v>
                </c:pt>
                <c:pt idx="15238">
                  <c:v>1.0001</c:v>
                </c:pt>
                <c:pt idx="15239">
                  <c:v>1.0001</c:v>
                </c:pt>
                <c:pt idx="15240">
                  <c:v>1E-4</c:v>
                </c:pt>
                <c:pt idx="15241">
                  <c:v>1E-4</c:v>
                </c:pt>
                <c:pt idx="15242">
                  <c:v>1E-4</c:v>
                </c:pt>
                <c:pt idx="15243">
                  <c:v>1E-4</c:v>
                </c:pt>
                <c:pt idx="15244">
                  <c:v>1E-4</c:v>
                </c:pt>
                <c:pt idx="15245">
                  <c:v>1E-4</c:v>
                </c:pt>
                <c:pt idx="15246">
                  <c:v>1.0001</c:v>
                </c:pt>
                <c:pt idx="15247">
                  <c:v>1E-4</c:v>
                </c:pt>
                <c:pt idx="15248">
                  <c:v>1E-4</c:v>
                </c:pt>
                <c:pt idx="15249">
                  <c:v>1.0001</c:v>
                </c:pt>
                <c:pt idx="15250">
                  <c:v>1.0001</c:v>
                </c:pt>
                <c:pt idx="15251">
                  <c:v>1E-4</c:v>
                </c:pt>
                <c:pt idx="15252">
                  <c:v>1.0001</c:v>
                </c:pt>
                <c:pt idx="15253">
                  <c:v>1.0001</c:v>
                </c:pt>
                <c:pt idx="15254">
                  <c:v>1E-4</c:v>
                </c:pt>
                <c:pt idx="15255">
                  <c:v>1E-4</c:v>
                </c:pt>
                <c:pt idx="15256">
                  <c:v>1E-4</c:v>
                </c:pt>
                <c:pt idx="15257">
                  <c:v>1E-4</c:v>
                </c:pt>
                <c:pt idx="15258">
                  <c:v>1E-4</c:v>
                </c:pt>
                <c:pt idx="15259">
                  <c:v>1.0001</c:v>
                </c:pt>
                <c:pt idx="15260">
                  <c:v>1E-4</c:v>
                </c:pt>
                <c:pt idx="15261">
                  <c:v>1E-4</c:v>
                </c:pt>
                <c:pt idx="15262">
                  <c:v>1.0001</c:v>
                </c:pt>
                <c:pt idx="15263">
                  <c:v>1E-4</c:v>
                </c:pt>
                <c:pt idx="15264">
                  <c:v>1E-4</c:v>
                </c:pt>
                <c:pt idx="15265">
                  <c:v>1E-4</c:v>
                </c:pt>
                <c:pt idx="15266">
                  <c:v>1.0001</c:v>
                </c:pt>
                <c:pt idx="15267">
                  <c:v>1E-4</c:v>
                </c:pt>
                <c:pt idx="15268">
                  <c:v>1E-4</c:v>
                </c:pt>
                <c:pt idx="15269">
                  <c:v>1E-4</c:v>
                </c:pt>
                <c:pt idx="15270">
                  <c:v>1E-4</c:v>
                </c:pt>
                <c:pt idx="15271">
                  <c:v>1E-4</c:v>
                </c:pt>
                <c:pt idx="15272">
                  <c:v>1E-4</c:v>
                </c:pt>
                <c:pt idx="15273">
                  <c:v>1.0001</c:v>
                </c:pt>
                <c:pt idx="15274">
                  <c:v>1E-4</c:v>
                </c:pt>
                <c:pt idx="15275">
                  <c:v>1.0001</c:v>
                </c:pt>
                <c:pt idx="15276">
                  <c:v>1E-4</c:v>
                </c:pt>
                <c:pt idx="15277">
                  <c:v>1E-4</c:v>
                </c:pt>
                <c:pt idx="15278">
                  <c:v>1E-4</c:v>
                </c:pt>
                <c:pt idx="15279">
                  <c:v>1E-4</c:v>
                </c:pt>
                <c:pt idx="15280">
                  <c:v>1E-4</c:v>
                </c:pt>
                <c:pt idx="15281">
                  <c:v>1E-4</c:v>
                </c:pt>
                <c:pt idx="15282">
                  <c:v>1.0001</c:v>
                </c:pt>
                <c:pt idx="15283">
                  <c:v>1E-4</c:v>
                </c:pt>
                <c:pt idx="15284">
                  <c:v>1E-4</c:v>
                </c:pt>
                <c:pt idx="15285">
                  <c:v>1.0001</c:v>
                </c:pt>
                <c:pt idx="15286">
                  <c:v>1E-4</c:v>
                </c:pt>
                <c:pt idx="15287">
                  <c:v>1E-4</c:v>
                </c:pt>
                <c:pt idx="15288">
                  <c:v>1E-4</c:v>
                </c:pt>
                <c:pt idx="15289">
                  <c:v>1.0001</c:v>
                </c:pt>
                <c:pt idx="15290">
                  <c:v>1E-4</c:v>
                </c:pt>
                <c:pt idx="15291">
                  <c:v>1.0001</c:v>
                </c:pt>
                <c:pt idx="15292">
                  <c:v>1.0001</c:v>
                </c:pt>
                <c:pt idx="15293">
                  <c:v>1E-4</c:v>
                </c:pt>
                <c:pt idx="15294">
                  <c:v>1E-4</c:v>
                </c:pt>
                <c:pt idx="15295">
                  <c:v>1E-4</c:v>
                </c:pt>
                <c:pt idx="15296">
                  <c:v>1.0001</c:v>
                </c:pt>
                <c:pt idx="15297">
                  <c:v>1E-4</c:v>
                </c:pt>
                <c:pt idx="15298">
                  <c:v>1E-4</c:v>
                </c:pt>
                <c:pt idx="15299">
                  <c:v>1E-4</c:v>
                </c:pt>
                <c:pt idx="15300">
                  <c:v>1E-4</c:v>
                </c:pt>
                <c:pt idx="15301">
                  <c:v>1E-4</c:v>
                </c:pt>
                <c:pt idx="15302">
                  <c:v>1E-4</c:v>
                </c:pt>
                <c:pt idx="15303">
                  <c:v>1E-4</c:v>
                </c:pt>
                <c:pt idx="15304">
                  <c:v>1.0001</c:v>
                </c:pt>
                <c:pt idx="15305">
                  <c:v>1E-4</c:v>
                </c:pt>
                <c:pt idx="15306">
                  <c:v>1E-4</c:v>
                </c:pt>
                <c:pt idx="15307">
                  <c:v>1E-4</c:v>
                </c:pt>
                <c:pt idx="15308">
                  <c:v>1E-4</c:v>
                </c:pt>
                <c:pt idx="15309">
                  <c:v>1E-4</c:v>
                </c:pt>
                <c:pt idx="15310">
                  <c:v>1E-4</c:v>
                </c:pt>
                <c:pt idx="15311">
                  <c:v>1.0001</c:v>
                </c:pt>
                <c:pt idx="15312">
                  <c:v>1E-4</c:v>
                </c:pt>
                <c:pt idx="15313">
                  <c:v>1.0001</c:v>
                </c:pt>
                <c:pt idx="15314">
                  <c:v>1.0001</c:v>
                </c:pt>
                <c:pt idx="15315">
                  <c:v>1E-4</c:v>
                </c:pt>
                <c:pt idx="15316">
                  <c:v>1E-4</c:v>
                </c:pt>
                <c:pt idx="15317">
                  <c:v>1E-4</c:v>
                </c:pt>
                <c:pt idx="15318">
                  <c:v>1E-4</c:v>
                </c:pt>
                <c:pt idx="15319">
                  <c:v>1E-4</c:v>
                </c:pt>
                <c:pt idx="15320">
                  <c:v>1E-4</c:v>
                </c:pt>
                <c:pt idx="15321">
                  <c:v>1E-4</c:v>
                </c:pt>
                <c:pt idx="15322">
                  <c:v>1.0001</c:v>
                </c:pt>
                <c:pt idx="15323">
                  <c:v>1E-4</c:v>
                </c:pt>
                <c:pt idx="15324">
                  <c:v>1E-4</c:v>
                </c:pt>
                <c:pt idx="15325">
                  <c:v>1E-4</c:v>
                </c:pt>
                <c:pt idx="15326">
                  <c:v>1E-4</c:v>
                </c:pt>
                <c:pt idx="15327">
                  <c:v>1E-4</c:v>
                </c:pt>
                <c:pt idx="15328">
                  <c:v>1E-4</c:v>
                </c:pt>
                <c:pt idx="15329">
                  <c:v>1.0001</c:v>
                </c:pt>
                <c:pt idx="15330">
                  <c:v>1E-4</c:v>
                </c:pt>
                <c:pt idx="15331">
                  <c:v>1E-4</c:v>
                </c:pt>
                <c:pt idx="15332">
                  <c:v>1E-4</c:v>
                </c:pt>
                <c:pt idx="15333">
                  <c:v>1E-4</c:v>
                </c:pt>
                <c:pt idx="15334">
                  <c:v>1E-4</c:v>
                </c:pt>
                <c:pt idx="15335">
                  <c:v>1E-4</c:v>
                </c:pt>
                <c:pt idx="15336">
                  <c:v>1E-4</c:v>
                </c:pt>
                <c:pt idx="15337">
                  <c:v>1E-4</c:v>
                </c:pt>
                <c:pt idx="15338">
                  <c:v>1E-4</c:v>
                </c:pt>
                <c:pt idx="15339">
                  <c:v>1E-4</c:v>
                </c:pt>
                <c:pt idx="15340">
                  <c:v>1.0001</c:v>
                </c:pt>
                <c:pt idx="15341">
                  <c:v>1E-4</c:v>
                </c:pt>
                <c:pt idx="15342">
                  <c:v>1E-4</c:v>
                </c:pt>
                <c:pt idx="15343">
                  <c:v>1.0001</c:v>
                </c:pt>
                <c:pt idx="15344">
                  <c:v>1E-4</c:v>
                </c:pt>
                <c:pt idx="15345">
                  <c:v>1E-4</c:v>
                </c:pt>
                <c:pt idx="15346">
                  <c:v>1E-4</c:v>
                </c:pt>
                <c:pt idx="15347">
                  <c:v>1E-4</c:v>
                </c:pt>
                <c:pt idx="15348">
                  <c:v>1E-4</c:v>
                </c:pt>
                <c:pt idx="15349">
                  <c:v>1E-4</c:v>
                </c:pt>
                <c:pt idx="15350">
                  <c:v>1E-4</c:v>
                </c:pt>
                <c:pt idx="15351">
                  <c:v>1.0001</c:v>
                </c:pt>
                <c:pt idx="15352">
                  <c:v>1E-4</c:v>
                </c:pt>
                <c:pt idx="15353">
                  <c:v>1E-4</c:v>
                </c:pt>
                <c:pt idx="15354">
                  <c:v>1E-4</c:v>
                </c:pt>
                <c:pt idx="15355">
                  <c:v>1.0001</c:v>
                </c:pt>
                <c:pt idx="15356">
                  <c:v>1E-4</c:v>
                </c:pt>
                <c:pt idx="15357">
                  <c:v>1E-4</c:v>
                </c:pt>
                <c:pt idx="15358">
                  <c:v>1E-4</c:v>
                </c:pt>
                <c:pt idx="15359">
                  <c:v>1E-4</c:v>
                </c:pt>
                <c:pt idx="15360">
                  <c:v>1E-4</c:v>
                </c:pt>
                <c:pt idx="15361">
                  <c:v>1E-4</c:v>
                </c:pt>
                <c:pt idx="15362">
                  <c:v>1E-4</c:v>
                </c:pt>
                <c:pt idx="15363">
                  <c:v>1E-4</c:v>
                </c:pt>
                <c:pt idx="15364">
                  <c:v>1.0001</c:v>
                </c:pt>
                <c:pt idx="15365">
                  <c:v>1E-4</c:v>
                </c:pt>
                <c:pt idx="15366">
                  <c:v>1E-4</c:v>
                </c:pt>
                <c:pt idx="15367">
                  <c:v>1E-4</c:v>
                </c:pt>
                <c:pt idx="15368">
                  <c:v>1E-4</c:v>
                </c:pt>
                <c:pt idx="15369">
                  <c:v>1E-4</c:v>
                </c:pt>
                <c:pt idx="15370">
                  <c:v>1E-4</c:v>
                </c:pt>
                <c:pt idx="15371">
                  <c:v>1E-4</c:v>
                </c:pt>
                <c:pt idx="15372">
                  <c:v>1E-4</c:v>
                </c:pt>
                <c:pt idx="15373">
                  <c:v>1E-4</c:v>
                </c:pt>
                <c:pt idx="15374">
                  <c:v>1E-4</c:v>
                </c:pt>
                <c:pt idx="15375">
                  <c:v>1.0001</c:v>
                </c:pt>
                <c:pt idx="15376">
                  <c:v>2.0001000000000002</c:v>
                </c:pt>
                <c:pt idx="15377">
                  <c:v>1E-4</c:v>
                </c:pt>
                <c:pt idx="15378">
                  <c:v>1.0001</c:v>
                </c:pt>
                <c:pt idx="15379">
                  <c:v>1.0001</c:v>
                </c:pt>
                <c:pt idx="15380">
                  <c:v>1E-4</c:v>
                </c:pt>
                <c:pt idx="15381">
                  <c:v>1E-4</c:v>
                </c:pt>
                <c:pt idx="15382">
                  <c:v>2.0001000000000002</c:v>
                </c:pt>
                <c:pt idx="15383">
                  <c:v>1.0001</c:v>
                </c:pt>
                <c:pt idx="15384">
                  <c:v>1.0001</c:v>
                </c:pt>
                <c:pt idx="15385">
                  <c:v>1E-4</c:v>
                </c:pt>
                <c:pt idx="15386">
                  <c:v>1.0001</c:v>
                </c:pt>
                <c:pt idx="15387">
                  <c:v>1E-4</c:v>
                </c:pt>
                <c:pt idx="15388">
                  <c:v>1E-4</c:v>
                </c:pt>
                <c:pt idx="15389">
                  <c:v>1E-4</c:v>
                </c:pt>
                <c:pt idx="15390">
                  <c:v>1.0001</c:v>
                </c:pt>
                <c:pt idx="15391">
                  <c:v>1E-4</c:v>
                </c:pt>
                <c:pt idx="15392">
                  <c:v>1E-4</c:v>
                </c:pt>
                <c:pt idx="15393">
                  <c:v>1E-4</c:v>
                </c:pt>
                <c:pt idx="15394">
                  <c:v>1E-4</c:v>
                </c:pt>
                <c:pt idx="15395">
                  <c:v>1.0001</c:v>
                </c:pt>
                <c:pt idx="15396">
                  <c:v>1E-4</c:v>
                </c:pt>
                <c:pt idx="15397">
                  <c:v>1E-4</c:v>
                </c:pt>
                <c:pt idx="15398">
                  <c:v>1E-4</c:v>
                </c:pt>
                <c:pt idx="15399">
                  <c:v>1.0001</c:v>
                </c:pt>
                <c:pt idx="15400">
                  <c:v>1E-4</c:v>
                </c:pt>
                <c:pt idx="15401">
                  <c:v>1E-4</c:v>
                </c:pt>
                <c:pt idx="15402">
                  <c:v>1.0001</c:v>
                </c:pt>
                <c:pt idx="15403">
                  <c:v>1.0001</c:v>
                </c:pt>
                <c:pt idx="15404">
                  <c:v>1E-4</c:v>
                </c:pt>
                <c:pt idx="15405">
                  <c:v>1E-4</c:v>
                </c:pt>
                <c:pt idx="15406">
                  <c:v>2.0001000000000002</c:v>
                </c:pt>
                <c:pt idx="15407">
                  <c:v>1.0001</c:v>
                </c:pt>
                <c:pt idx="15408">
                  <c:v>1E-4</c:v>
                </c:pt>
                <c:pt idx="15409">
                  <c:v>1E-4</c:v>
                </c:pt>
                <c:pt idx="15410">
                  <c:v>1.0001</c:v>
                </c:pt>
                <c:pt idx="15411">
                  <c:v>1E-4</c:v>
                </c:pt>
                <c:pt idx="15412">
                  <c:v>1.0001</c:v>
                </c:pt>
                <c:pt idx="15413">
                  <c:v>1.0001</c:v>
                </c:pt>
                <c:pt idx="15414">
                  <c:v>1E-4</c:v>
                </c:pt>
                <c:pt idx="15415">
                  <c:v>1E-4</c:v>
                </c:pt>
                <c:pt idx="15416">
                  <c:v>1E-4</c:v>
                </c:pt>
                <c:pt idx="15417">
                  <c:v>1E-4</c:v>
                </c:pt>
                <c:pt idx="15418">
                  <c:v>1E-4</c:v>
                </c:pt>
                <c:pt idx="15419">
                  <c:v>1E-4</c:v>
                </c:pt>
                <c:pt idx="15420">
                  <c:v>1.0001</c:v>
                </c:pt>
                <c:pt idx="15421">
                  <c:v>1E-4</c:v>
                </c:pt>
                <c:pt idx="15422">
                  <c:v>1E-4</c:v>
                </c:pt>
                <c:pt idx="15423">
                  <c:v>1E-4</c:v>
                </c:pt>
                <c:pt idx="15424">
                  <c:v>1E-4</c:v>
                </c:pt>
                <c:pt idx="15425">
                  <c:v>1E-4</c:v>
                </c:pt>
                <c:pt idx="15426">
                  <c:v>1E-4</c:v>
                </c:pt>
                <c:pt idx="15427">
                  <c:v>1E-4</c:v>
                </c:pt>
                <c:pt idx="15428">
                  <c:v>1E-4</c:v>
                </c:pt>
                <c:pt idx="15429">
                  <c:v>1E-4</c:v>
                </c:pt>
                <c:pt idx="15430">
                  <c:v>1E-4</c:v>
                </c:pt>
                <c:pt idx="15431">
                  <c:v>1.0001</c:v>
                </c:pt>
                <c:pt idx="15432">
                  <c:v>1E-4</c:v>
                </c:pt>
                <c:pt idx="15433">
                  <c:v>1E-4</c:v>
                </c:pt>
                <c:pt idx="15434">
                  <c:v>1E-4</c:v>
                </c:pt>
                <c:pt idx="15435">
                  <c:v>1E-4</c:v>
                </c:pt>
                <c:pt idx="15436">
                  <c:v>1.0001</c:v>
                </c:pt>
                <c:pt idx="15437">
                  <c:v>1E-4</c:v>
                </c:pt>
                <c:pt idx="15438">
                  <c:v>1E-4</c:v>
                </c:pt>
                <c:pt idx="15439">
                  <c:v>1E-4</c:v>
                </c:pt>
                <c:pt idx="15440">
                  <c:v>1E-4</c:v>
                </c:pt>
                <c:pt idx="15441">
                  <c:v>1E-4</c:v>
                </c:pt>
                <c:pt idx="15442">
                  <c:v>1E-4</c:v>
                </c:pt>
                <c:pt idx="15443">
                  <c:v>1E-4</c:v>
                </c:pt>
                <c:pt idx="15444">
                  <c:v>1E-4</c:v>
                </c:pt>
                <c:pt idx="15445">
                  <c:v>1E-4</c:v>
                </c:pt>
                <c:pt idx="15446">
                  <c:v>1E-4</c:v>
                </c:pt>
                <c:pt idx="15447">
                  <c:v>1E-4</c:v>
                </c:pt>
                <c:pt idx="15448">
                  <c:v>1E-4</c:v>
                </c:pt>
                <c:pt idx="15449">
                  <c:v>1E-4</c:v>
                </c:pt>
                <c:pt idx="15450">
                  <c:v>1E-4</c:v>
                </c:pt>
                <c:pt idx="15451">
                  <c:v>1E-4</c:v>
                </c:pt>
                <c:pt idx="15452">
                  <c:v>1E-4</c:v>
                </c:pt>
                <c:pt idx="15453">
                  <c:v>1E-4</c:v>
                </c:pt>
                <c:pt idx="15454">
                  <c:v>1E-4</c:v>
                </c:pt>
                <c:pt idx="15455">
                  <c:v>1E-4</c:v>
                </c:pt>
                <c:pt idx="15456">
                  <c:v>1E-4</c:v>
                </c:pt>
                <c:pt idx="15457">
                  <c:v>1.0001</c:v>
                </c:pt>
                <c:pt idx="15458">
                  <c:v>1E-4</c:v>
                </c:pt>
                <c:pt idx="15459">
                  <c:v>1E-4</c:v>
                </c:pt>
                <c:pt idx="15460">
                  <c:v>1E-4</c:v>
                </c:pt>
                <c:pt idx="15461">
                  <c:v>1E-4</c:v>
                </c:pt>
                <c:pt idx="15462">
                  <c:v>1E-4</c:v>
                </c:pt>
                <c:pt idx="15463">
                  <c:v>1E-4</c:v>
                </c:pt>
                <c:pt idx="15464">
                  <c:v>1.0001</c:v>
                </c:pt>
                <c:pt idx="15465">
                  <c:v>1E-4</c:v>
                </c:pt>
                <c:pt idx="15466">
                  <c:v>4.0000999999999998</c:v>
                </c:pt>
                <c:pt idx="15467">
                  <c:v>1E-4</c:v>
                </c:pt>
                <c:pt idx="15468">
                  <c:v>1E-4</c:v>
                </c:pt>
                <c:pt idx="15469">
                  <c:v>1E-4</c:v>
                </c:pt>
                <c:pt idx="15470">
                  <c:v>1E-4</c:v>
                </c:pt>
                <c:pt idx="15471">
                  <c:v>1E-4</c:v>
                </c:pt>
                <c:pt idx="15472">
                  <c:v>1E-4</c:v>
                </c:pt>
                <c:pt idx="15473">
                  <c:v>2.0001000000000002</c:v>
                </c:pt>
                <c:pt idx="15474">
                  <c:v>1E-4</c:v>
                </c:pt>
                <c:pt idx="15475">
                  <c:v>1E-4</c:v>
                </c:pt>
                <c:pt idx="15476">
                  <c:v>1E-4</c:v>
                </c:pt>
                <c:pt idx="15477">
                  <c:v>1E-4</c:v>
                </c:pt>
                <c:pt idx="15478">
                  <c:v>1E-4</c:v>
                </c:pt>
                <c:pt idx="15479">
                  <c:v>1E-4</c:v>
                </c:pt>
                <c:pt idx="15480">
                  <c:v>1.0001</c:v>
                </c:pt>
                <c:pt idx="15481">
                  <c:v>1E-4</c:v>
                </c:pt>
                <c:pt idx="15482">
                  <c:v>1.0001</c:v>
                </c:pt>
                <c:pt idx="15483">
                  <c:v>3.0001000000000002</c:v>
                </c:pt>
                <c:pt idx="15484">
                  <c:v>1E-4</c:v>
                </c:pt>
                <c:pt idx="15485">
                  <c:v>1E-4</c:v>
                </c:pt>
                <c:pt idx="15486">
                  <c:v>1.0001</c:v>
                </c:pt>
                <c:pt idx="15487">
                  <c:v>1E-4</c:v>
                </c:pt>
                <c:pt idx="15488">
                  <c:v>1E-4</c:v>
                </c:pt>
                <c:pt idx="15489">
                  <c:v>1E-4</c:v>
                </c:pt>
                <c:pt idx="15490">
                  <c:v>1E-4</c:v>
                </c:pt>
                <c:pt idx="15491">
                  <c:v>1E-4</c:v>
                </c:pt>
                <c:pt idx="15492">
                  <c:v>1.0001</c:v>
                </c:pt>
                <c:pt idx="15493">
                  <c:v>1.0001</c:v>
                </c:pt>
                <c:pt idx="15494">
                  <c:v>1E-4</c:v>
                </c:pt>
                <c:pt idx="15495">
                  <c:v>1E-4</c:v>
                </c:pt>
                <c:pt idx="15496">
                  <c:v>1E-4</c:v>
                </c:pt>
                <c:pt idx="15497">
                  <c:v>1.0001</c:v>
                </c:pt>
                <c:pt idx="15498">
                  <c:v>1.0001</c:v>
                </c:pt>
                <c:pt idx="15499">
                  <c:v>1E-4</c:v>
                </c:pt>
                <c:pt idx="15500">
                  <c:v>1E-4</c:v>
                </c:pt>
                <c:pt idx="15501">
                  <c:v>1E-4</c:v>
                </c:pt>
                <c:pt idx="15502">
                  <c:v>1E-4</c:v>
                </c:pt>
                <c:pt idx="15503">
                  <c:v>1E-4</c:v>
                </c:pt>
                <c:pt idx="15504">
                  <c:v>1E-4</c:v>
                </c:pt>
                <c:pt idx="15505">
                  <c:v>1E-4</c:v>
                </c:pt>
                <c:pt idx="15506">
                  <c:v>1.0001</c:v>
                </c:pt>
                <c:pt idx="15507">
                  <c:v>1E-4</c:v>
                </c:pt>
                <c:pt idx="15508">
                  <c:v>1.0001</c:v>
                </c:pt>
                <c:pt idx="15509">
                  <c:v>1.0001</c:v>
                </c:pt>
                <c:pt idx="15510">
                  <c:v>1E-4</c:v>
                </c:pt>
                <c:pt idx="15511">
                  <c:v>1E-4</c:v>
                </c:pt>
                <c:pt idx="15512">
                  <c:v>1.0001</c:v>
                </c:pt>
                <c:pt idx="15513">
                  <c:v>2.0001000000000002</c:v>
                </c:pt>
                <c:pt idx="15514">
                  <c:v>1E-4</c:v>
                </c:pt>
                <c:pt idx="15515">
                  <c:v>1E-4</c:v>
                </c:pt>
                <c:pt idx="15516">
                  <c:v>1E-4</c:v>
                </c:pt>
                <c:pt idx="15517">
                  <c:v>1E-4</c:v>
                </c:pt>
                <c:pt idx="15518">
                  <c:v>1E-4</c:v>
                </c:pt>
                <c:pt idx="15519">
                  <c:v>1E-4</c:v>
                </c:pt>
                <c:pt idx="15520">
                  <c:v>1E-4</c:v>
                </c:pt>
                <c:pt idx="15521">
                  <c:v>1E-4</c:v>
                </c:pt>
                <c:pt idx="15522">
                  <c:v>1E-4</c:v>
                </c:pt>
                <c:pt idx="15523">
                  <c:v>1E-4</c:v>
                </c:pt>
                <c:pt idx="15524">
                  <c:v>1E-4</c:v>
                </c:pt>
                <c:pt idx="15525">
                  <c:v>1.0001</c:v>
                </c:pt>
                <c:pt idx="15526">
                  <c:v>1E-4</c:v>
                </c:pt>
                <c:pt idx="15527">
                  <c:v>1E-4</c:v>
                </c:pt>
                <c:pt idx="15528">
                  <c:v>1E-4</c:v>
                </c:pt>
                <c:pt idx="15529">
                  <c:v>1E-4</c:v>
                </c:pt>
                <c:pt idx="15530">
                  <c:v>1E-4</c:v>
                </c:pt>
                <c:pt idx="15531">
                  <c:v>1E-4</c:v>
                </c:pt>
                <c:pt idx="15532">
                  <c:v>1E-4</c:v>
                </c:pt>
                <c:pt idx="15533">
                  <c:v>1E-4</c:v>
                </c:pt>
                <c:pt idx="15534">
                  <c:v>1E-4</c:v>
                </c:pt>
                <c:pt idx="15535">
                  <c:v>1E-4</c:v>
                </c:pt>
                <c:pt idx="15536">
                  <c:v>1E-4</c:v>
                </c:pt>
                <c:pt idx="15537">
                  <c:v>1E-4</c:v>
                </c:pt>
                <c:pt idx="15538">
                  <c:v>1E-4</c:v>
                </c:pt>
                <c:pt idx="15539">
                  <c:v>1E-4</c:v>
                </c:pt>
                <c:pt idx="15540">
                  <c:v>1E-4</c:v>
                </c:pt>
                <c:pt idx="15541">
                  <c:v>1E-4</c:v>
                </c:pt>
                <c:pt idx="15542">
                  <c:v>1E-4</c:v>
                </c:pt>
                <c:pt idx="15543">
                  <c:v>1E-4</c:v>
                </c:pt>
                <c:pt idx="15544">
                  <c:v>1E-4</c:v>
                </c:pt>
                <c:pt idx="15545">
                  <c:v>1E-4</c:v>
                </c:pt>
                <c:pt idx="15546">
                  <c:v>1E-4</c:v>
                </c:pt>
                <c:pt idx="15547">
                  <c:v>1.0001</c:v>
                </c:pt>
                <c:pt idx="15548">
                  <c:v>1E-4</c:v>
                </c:pt>
                <c:pt idx="15549">
                  <c:v>1E-4</c:v>
                </c:pt>
                <c:pt idx="15550">
                  <c:v>1E-4</c:v>
                </c:pt>
                <c:pt idx="15551">
                  <c:v>1.0001</c:v>
                </c:pt>
                <c:pt idx="15552">
                  <c:v>1E-4</c:v>
                </c:pt>
                <c:pt idx="15553">
                  <c:v>1.0001</c:v>
                </c:pt>
                <c:pt idx="15554">
                  <c:v>1E-4</c:v>
                </c:pt>
                <c:pt idx="15555">
                  <c:v>1E-4</c:v>
                </c:pt>
                <c:pt idx="15556">
                  <c:v>1E-4</c:v>
                </c:pt>
                <c:pt idx="15557">
                  <c:v>1E-4</c:v>
                </c:pt>
                <c:pt idx="15558">
                  <c:v>1E-4</c:v>
                </c:pt>
                <c:pt idx="15559">
                  <c:v>1E-4</c:v>
                </c:pt>
                <c:pt idx="15560">
                  <c:v>1E-4</c:v>
                </c:pt>
                <c:pt idx="15561">
                  <c:v>1.0001</c:v>
                </c:pt>
                <c:pt idx="15562">
                  <c:v>1E-4</c:v>
                </c:pt>
                <c:pt idx="15563">
                  <c:v>1E-4</c:v>
                </c:pt>
                <c:pt idx="15564">
                  <c:v>1E-4</c:v>
                </c:pt>
                <c:pt idx="15565">
                  <c:v>1E-4</c:v>
                </c:pt>
                <c:pt idx="15566">
                  <c:v>1.0001</c:v>
                </c:pt>
                <c:pt idx="15567">
                  <c:v>1.0001</c:v>
                </c:pt>
                <c:pt idx="15568">
                  <c:v>1.0001</c:v>
                </c:pt>
                <c:pt idx="15569">
                  <c:v>1E-4</c:v>
                </c:pt>
                <c:pt idx="15570">
                  <c:v>1.0001</c:v>
                </c:pt>
                <c:pt idx="15571">
                  <c:v>1E-4</c:v>
                </c:pt>
                <c:pt idx="15572">
                  <c:v>1E-4</c:v>
                </c:pt>
                <c:pt idx="15573">
                  <c:v>1.0001</c:v>
                </c:pt>
                <c:pt idx="15574">
                  <c:v>1E-4</c:v>
                </c:pt>
                <c:pt idx="15575">
                  <c:v>1.0001</c:v>
                </c:pt>
                <c:pt idx="15576">
                  <c:v>1E-4</c:v>
                </c:pt>
                <c:pt idx="15577">
                  <c:v>1E-4</c:v>
                </c:pt>
                <c:pt idx="15578">
                  <c:v>1E-4</c:v>
                </c:pt>
                <c:pt idx="15579">
                  <c:v>1E-4</c:v>
                </c:pt>
                <c:pt idx="15580">
                  <c:v>1E-4</c:v>
                </c:pt>
                <c:pt idx="15581">
                  <c:v>1.0001</c:v>
                </c:pt>
                <c:pt idx="15582">
                  <c:v>1.0001</c:v>
                </c:pt>
                <c:pt idx="15583">
                  <c:v>1E-4</c:v>
                </c:pt>
                <c:pt idx="15584">
                  <c:v>1E-4</c:v>
                </c:pt>
                <c:pt idx="15585">
                  <c:v>1E-4</c:v>
                </c:pt>
                <c:pt idx="15586">
                  <c:v>1.0001</c:v>
                </c:pt>
                <c:pt idx="15587">
                  <c:v>1E-4</c:v>
                </c:pt>
                <c:pt idx="15588">
                  <c:v>1.0001</c:v>
                </c:pt>
                <c:pt idx="15589">
                  <c:v>1E-4</c:v>
                </c:pt>
                <c:pt idx="15590">
                  <c:v>1E-4</c:v>
                </c:pt>
                <c:pt idx="15591">
                  <c:v>1E-4</c:v>
                </c:pt>
                <c:pt idx="15592">
                  <c:v>1E-4</c:v>
                </c:pt>
                <c:pt idx="15593">
                  <c:v>1E-4</c:v>
                </c:pt>
                <c:pt idx="15594">
                  <c:v>1E-4</c:v>
                </c:pt>
                <c:pt idx="15595">
                  <c:v>1.0001</c:v>
                </c:pt>
                <c:pt idx="15596">
                  <c:v>1E-4</c:v>
                </c:pt>
                <c:pt idx="15597">
                  <c:v>1E-4</c:v>
                </c:pt>
                <c:pt idx="15598">
                  <c:v>1.0001</c:v>
                </c:pt>
                <c:pt idx="15599">
                  <c:v>1E-4</c:v>
                </c:pt>
                <c:pt idx="15600">
                  <c:v>1E-4</c:v>
                </c:pt>
                <c:pt idx="15601">
                  <c:v>1.0001</c:v>
                </c:pt>
                <c:pt idx="15602">
                  <c:v>1E-4</c:v>
                </c:pt>
                <c:pt idx="15603">
                  <c:v>1.0001</c:v>
                </c:pt>
                <c:pt idx="15604">
                  <c:v>1E-4</c:v>
                </c:pt>
                <c:pt idx="15605">
                  <c:v>1E-4</c:v>
                </c:pt>
                <c:pt idx="15606">
                  <c:v>1E-4</c:v>
                </c:pt>
                <c:pt idx="15607">
                  <c:v>1.0001</c:v>
                </c:pt>
                <c:pt idx="15608">
                  <c:v>1E-4</c:v>
                </c:pt>
                <c:pt idx="15609">
                  <c:v>1E-4</c:v>
                </c:pt>
                <c:pt idx="15610">
                  <c:v>1E-4</c:v>
                </c:pt>
                <c:pt idx="15611">
                  <c:v>1E-4</c:v>
                </c:pt>
                <c:pt idx="15612">
                  <c:v>1E-4</c:v>
                </c:pt>
                <c:pt idx="15613">
                  <c:v>1E-4</c:v>
                </c:pt>
                <c:pt idx="15614">
                  <c:v>1E-4</c:v>
                </c:pt>
                <c:pt idx="15615">
                  <c:v>1E-4</c:v>
                </c:pt>
                <c:pt idx="15616">
                  <c:v>2.0001000000000002</c:v>
                </c:pt>
                <c:pt idx="15617">
                  <c:v>1E-4</c:v>
                </c:pt>
                <c:pt idx="15618">
                  <c:v>1E-4</c:v>
                </c:pt>
                <c:pt idx="15619">
                  <c:v>1E-4</c:v>
                </c:pt>
                <c:pt idx="15620">
                  <c:v>1E-4</c:v>
                </c:pt>
                <c:pt idx="15621">
                  <c:v>1E-4</c:v>
                </c:pt>
                <c:pt idx="15622">
                  <c:v>1.0001</c:v>
                </c:pt>
                <c:pt idx="15623">
                  <c:v>1E-4</c:v>
                </c:pt>
                <c:pt idx="15624">
                  <c:v>1E-4</c:v>
                </c:pt>
                <c:pt idx="15625">
                  <c:v>1E-4</c:v>
                </c:pt>
                <c:pt idx="15626">
                  <c:v>1E-4</c:v>
                </c:pt>
                <c:pt idx="15627">
                  <c:v>1E-4</c:v>
                </c:pt>
                <c:pt idx="15628">
                  <c:v>1E-4</c:v>
                </c:pt>
                <c:pt idx="15629">
                  <c:v>1E-4</c:v>
                </c:pt>
                <c:pt idx="15630">
                  <c:v>1E-4</c:v>
                </c:pt>
                <c:pt idx="15631">
                  <c:v>1E-4</c:v>
                </c:pt>
                <c:pt idx="15632">
                  <c:v>1E-4</c:v>
                </c:pt>
                <c:pt idx="15633">
                  <c:v>1E-4</c:v>
                </c:pt>
                <c:pt idx="15634">
                  <c:v>1.0001</c:v>
                </c:pt>
                <c:pt idx="15635">
                  <c:v>1E-4</c:v>
                </c:pt>
                <c:pt idx="15636">
                  <c:v>1E-4</c:v>
                </c:pt>
                <c:pt idx="15637">
                  <c:v>1.0001</c:v>
                </c:pt>
                <c:pt idx="15638">
                  <c:v>1E-4</c:v>
                </c:pt>
                <c:pt idx="15639">
                  <c:v>1E-4</c:v>
                </c:pt>
                <c:pt idx="15640">
                  <c:v>1E-4</c:v>
                </c:pt>
                <c:pt idx="15641">
                  <c:v>1E-4</c:v>
                </c:pt>
                <c:pt idx="15642">
                  <c:v>1E-4</c:v>
                </c:pt>
                <c:pt idx="15643">
                  <c:v>1E-4</c:v>
                </c:pt>
                <c:pt idx="15644">
                  <c:v>1E-4</c:v>
                </c:pt>
                <c:pt idx="15645">
                  <c:v>1E-4</c:v>
                </c:pt>
                <c:pt idx="15646">
                  <c:v>1E-4</c:v>
                </c:pt>
                <c:pt idx="15647">
                  <c:v>1E-4</c:v>
                </c:pt>
                <c:pt idx="15648">
                  <c:v>1E-4</c:v>
                </c:pt>
                <c:pt idx="15649">
                  <c:v>1.0001</c:v>
                </c:pt>
                <c:pt idx="15650">
                  <c:v>1E-4</c:v>
                </c:pt>
                <c:pt idx="15651">
                  <c:v>1.0001</c:v>
                </c:pt>
                <c:pt idx="15652">
                  <c:v>1E-4</c:v>
                </c:pt>
                <c:pt idx="15653">
                  <c:v>1E-4</c:v>
                </c:pt>
                <c:pt idx="15654">
                  <c:v>1E-4</c:v>
                </c:pt>
                <c:pt idx="15655">
                  <c:v>1E-4</c:v>
                </c:pt>
                <c:pt idx="15656">
                  <c:v>1E-4</c:v>
                </c:pt>
                <c:pt idx="15657">
                  <c:v>1E-4</c:v>
                </c:pt>
                <c:pt idx="15658">
                  <c:v>1E-4</c:v>
                </c:pt>
                <c:pt idx="15659">
                  <c:v>1E-4</c:v>
                </c:pt>
                <c:pt idx="15660">
                  <c:v>1E-4</c:v>
                </c:pt>
                <c:pt idx="15661">
                  <c:v>1E-4</c:v>
                </c:pt>
                <c:pt idx="15662">
                  <c:v>1E-4</c:v>
                </c:pt>
                <c:pt idx="15663">
                  <c:v>1E-4</c:v>
                </c:pt>
                <c:pt idx="15664">
                  <c:v>3.0001000000000002</c:v>
                </c:pt>
                <c:pt idx="15665">
                  <c:v>1E-4</c:v>
                </c:pt>
                <c:pt idx="15666">
                  <c:v>1E-4</c:v>
                </c:pt>
                <c:pt idx="15667">
                  <c:v>1.0001</c:v>
                </c:pt>
                <c:pt idx="15668">
                  <c:v>1E-4</c:v>
                </c:pt>
                <c:pt idx="15669">
                  <c:v>1E-4</c:v>
                </c:pt>
                <c:pt idx="15670">
                  <c:v>1E-4</c:v>
                </c:pt>
                <c:pt idx="15671">
                  <c:v>1E-4</c:v>
                </c:pt>
                <c:pt idx="15672">
                  <c:v>1E-4</c:v>
                </c:pt>
                <c:pt idx="15673">
                  <c:v>1E-4</c:v>
                </c:pt>
                <c:pt idx="15674">
                  <c:v>1E-4</c:v>
                </c:pt>
                <c:pt idx="15675">
                  <c:v>1E-4</c:v>
                </c:pt>
                <c:pt idx="15676">
                  <c:v>1E-4</c:v>
                </c:pt>
                <c:pt idx="15677">
                  <c:v>1E-4</c:v>
                </c:pt>
                <c:pt idx="15678">
                  <c:v>1E-4</c:v>
                </c:pt>
                <c:pt idx="15679">
                  <c:v>1E-4</c:v>
                </c:pt>
                <c:pt idx="15680">
                  <c:v>1E-4</c:v>
                </c:pt>
                <c:pt idx="15681">
                  <c:v>1E-4</c:v>
                </c:pt>
                <c:pt idx="15682">
                  <c:v>1E-4</c:v>
                </c:pt>
                <c:pt idx="15683">
                  <c:v>1E-4</c:v>
                </c:pt>
                <c:pt idx="15684">
                  <c:v>1E-4</c:v>
                </c:pt>
                <c:pt idx="15685">
                  <c:v>1.0001</c:v>
                </c:pt>
                <c:pt idx="15686">
                  <c:v>1E-4</c:v>
                </c:pt>
                <c:pt idx="15687">
                  <c:v>1.0001</c:v>
                </c:pt>
                <c:pt idx="15688">
                  <c:v>1E-4</c:v>
                </c:pt>
                <c:pt idx="15689">
                  <c:v>1.0001</c:v>
                </c:pt>
                <c:pt idx="15690">
                  <c:v>1.0001</c:v>
                </c:pt>
                <c:pt idx="15691">
                  <c:v>1E-4</c:v>
                </c:pt>
                <c:pt idx="15692">
                  <c:v>1.0001</c:v>
                </c:pt>
                <c:pt idx="15693">
                  <c:v>1E-4</c:v>
                </c:pt>
                <c:pt idx="15694">
                  <c:v>1E-4</c:v>
                </c:pt>
                <c:pt idx="15695">
                  <c:v>1.0001</c:v>
                </c:pt>
                <c:pt idx="15696">
                  <c:v>1E-4</c:v>
                </c:pt>
                <c:pt idx="15697">
                  <c:v>1E-4</c:v>
                </c:pt>
                <c:pt idx="15698">
                  <c:v>1.0001</c:v>
                </c:pt>
                <c:pt idx="15699">
                  <c:v>1E-4</c:v>
                </c:pt>
                <c:pt idx="15700">
                  <c:v>1E-4</c:v>
                </c:pt>
                <c:pt idx="15701">
                  <c:v>1E-4</c:v>
                </c:pt>
                <c:pt idx="15702">
                  <c:v>1E-4</c:v>
                </c:pt>
                <c:pt idx="15703">
                  <c:v>1E-4</c:v>
                </c:pt>
                <c:pt idx="15704">
                  <c:v>1E-4</c:v>
                </c:pt>
                <c:pt idx="15705">
                  <c:v>1E-4</c:v>
                </c:pt>
                <c:pt idx="15706">
                  <c:v>1.0001</c:v>
                </c:pt>
                <c:pt idx="15707">
                  <c:v>1E-4</c:v>
                </c:pt>
                <c:pt idx="15708">
                  <c:v>1E-4</c:v>
                </c:pt>
                <c:pt idx="15709">
                  <c:v>1E-4</c:v>
                </c:pt>
                <c:pt idx="15710">
                  <c:v>1E-4</c:v>
                </c:pt>
                <c:pt idx="15711">
                  <c:v>1E-4</c:v>
                </c:pt>
                <c:pt idx="15712">
                  <c:v>1E-4</c:v>
                </c:pt>
                <c:pt idx="15713">
                  <c:v>1E-4</c:v>
                </c:pt>
                <c:pt idx="15714">
                  <c:v>1E-4</c:v>
                </c:pt>
                <c:pt idx="15715">
                  <c:v>1E-4</c:v>
                </c:pt>
                <c:pt idx="15716">
                  <c:v>1.0001</c:v>
                </c:pt>
                <c:pt idx="15717">
                  <c:v>1E-4</c:v>
                </c:pt>
                <c:pt idx="15718">
                  <c:v>1E-4</c:v>
                </c:pt>
                <c:pt idx="15719">
                  <c:v>1E-4</c:v>
                </c:pt>
                <c:pt idx="15720">
                  <c:v>1E-4</c:v>
                </c:pt>
                <c:pt idx="15721">
                  <c:v>1E-4</c:v>
                </c:pt>
                <c:pt idx="15722">
                  <c:v>1E-4</c:v>
                </c:pt>
                <c:pt idx="15723">
                  <c:v>1E-4</c:v>
                </c:pt>
                <c:pt idx="15724">
                  <c:v>1E-4</c:v>
                </c:pt>
                <c:pt idx="15725">
                  <c:v>2.0001000000000002</c:v>
                </c:pt>
                <c:pt idx="15726">
                  <c:v>1E-4</c:v>
                </c:pt>
                <c:pt idx="15727">
                  <c:v>1E-4</c:v>
                </c:pt>
                <c:pt idx="15728">
                  <c:v>1E-4</c:v>
                </c:pt>
                <c:pt idx="15729">
                  <c:v>1E-4</c:v>
                </c:pt>
                <c:pt idx="15730">
                  <c:v>1.0001</c:v>
                </c:pt>
                <c:pt idx="15731">
                  <c:v>1.0001</c:v>
                </c:pt>
                <c:pt idx="15732">
                  <c:v>1E-4</c:v>
                </c:pt>
                <c:pt idx="15733">
                  <c:v>1E-4</c:v>
                </c:pt>
                <c:pt idx="15734">
                  <c:v>1E-4</c:v>
                </c:pt>
                <c:pt idx="15735">
                  <c:v>1.0001</c:v>
                </c:pt>
                <c:pt idx="15736">
                  <c:v>1E-4</c:v>
                </c:pt>
                <c:pt idx="15737">
                  <c:v>1E-4</c:v>
                </c:pt>
                <c:pt idx="15738">
                  <c:v>1E-4</c:v>
                </c:pt>
                <c:pt idx="15739">
                  <c:v>1E-4</c:v>
                </c:pt>
                <c:pt idx="15740">
                  <c:v>1.0001</c:v>
                </c:pt>
                <c:pt idx="15741">
                  <c:v>1E-4</c:v>
                </c:pt>
                <c:pt idx="15742">
                  <c:v>1E-4</c:v>
                </c:pt>
                <c:pt idx="15743">
                  <c:v>1E-4</c:v>
                </c:pt>
                <c:pt idx="15744">
                  <c:v>1E-4</c:v>
                </c:pt>
                <c:pt idx="15745">
                  <c:v>1E-4</c:v>
                </c:pt>
                <c:pt idx="15746">
                  <c:v>1E-4</c:v>
                </c:pt>
                <c:pt idx="15747">
                  <c:v>1E-4</c:v>
                </c:pt>
                <c:pt idx="15748">
                  <c:v>1E-4</c:v>
                </c:pt>
                <c:pt idx="15749">
                  <c:v>1E-4</c:v>
                </c:pt>
                <c:pt idx="15750">
                  <c:v>1E-4</c:v>
                </c:pt>
                <c:pt idx="15751">
                  <c:v>1E-4</c:v>
                </c:pt>
                <c:pt idx="15752">
                  <c:v>1E-4</c:v>
                </c:pt>
                <c:pt idx="15753">
                  <c:v>1E-4</c:v>
                </c:pt>
                <c:pt idx="15754">
                  <c:v>1E-4</c:v>
                </c:pt>
                <c:pt idx="15755">
                  <c:v>1E-4</c:v>
                </c:pt>
                <c:pt idx="15756">
                  <c:v>1E-4</c:v>
                </c:pt>
                <c:pt idx="15757">
                  <c:v>1E-4</c:v>
                </c:pt>
                <c:pt idx="15758">
                  <c:v>1E-4</c:v>
                </c:pt>
                <c:pt idx="15759">
                  <c:v>1.0001</c:v>
                </c:pt>
                <c:pt idx="15760">
                  <c:v>1E-4</c:v>
                </c:pt>
                <c:pt idx="15761">
                  <c:v>1E-4</c:v>
                </c:pt>
                <c:pt idx="15762">
                  <c:v>1E-4</c:v>
                </c:pt>
                <c:pt idx="15763">
                  <c:v>1E-4</c:v>
                </c:pt>
                <c:pt idx="15764">
                  <c:v>1E-4</c:v>
                </c:pt>
                <c:pt idx="15765">
                  <c:v>1E-4</c:v>
                </c:pt>
                <c:pt idx="15766">
                  <c:v>1E-4</c:v>
                </c:pt>
                <c:pt idx="15767">
                  <c:v>1E-4</c:v>
                </c:pt>
                <c:pt idx="15768">
                  <c:v>1E-4</c:v>
                </c:pt>
                <c:pt idx="15769">
                  <c:v>1E-4</c:v>
                </c:pt>
                <c:pt idx="15770">
                  <c:v>1E-4</c:v>
                </c:pt>
                <c:pt idx="15771">
                  <c:v>1E-4</c:v>
                </c:pt>
                <c:pt idx="15772">
                  <c:v>1.0001</c:v>
                </c:pt>
                <c:pt idx="15773">
                  <c:v>1E-4</c:v>
                </c:pt>
                <c:pt idx="15774">
                  <c:v>1E-4</c:v>
                </c:pt>
                <c:pt idx="15775">
                  <c:v>1E-4</c:v>
                </c:pt>
                <c:pt idx="15776">
                  <c:v>1E-4</c:v>
                </c:pt>
                <c:pt idx="15777">
                  <c:v>1E-4</c:v>
                </c:pt>
                <c:pt idx="15778">
                  <c:v>1E-4</c:v>
                </c:pt>
                <c:pt idx="15779">
                  <c:v>1E-4</c:v>
                </c:pt>
                <c:pt idx="15780">
                  <c:v>1E-4</c:v>
                </c:pt>
                <c:pt idx="15781">
                  <c:v>1E-4</c:v>
                </c:pt>
                <c:pt idx="15782">
                  <c:v>1.0001</c:v>
                </c:pt>
                <c:pt idx="15783">
                  <c:v>1E-4</c:v>
                </c:pt>
                <c:pt idx="15784">
                  <c:v>1E-4</c:v>
                </c:pt>
                <c:pt idx="15785">
                  <c:v>1E-4</c:v>
                </c:pt>
                <c:pt idx="15786">
                  <c:v>1E-4</c:v>
                </c:pt>
                <c:pt idx="15787">
                  <c:v>1E-4</c:v>
                </c:pt>
                <c:pt idx="15788">
                  <c:v>1.0001</c:v>
                </c:pt>
                <c:pt idx="15789">
                  <c:v>1.0001</c:v>
                </c:pt>
                <c:pt idx="15790">
                  <c:v>1.0001</c:v>
                </c:pt>
                <c:pt idx="15791">
                  <c:v>1.0001</c:v>
                </c:pt>
                <c:pt idx="15792">
                  <c:v>1.0001</c:v>
                </c:pt>
                <c:pt idx="15793">
                  <c:v>1.0001</c:v>
                </c:pt>
                <c:pt idx="15794">
                  <c:v>1E-4</c:v>
                </c:pt>
                <c:pt idx="15795">
                  <c:v>1E-4</c:v>
                </c:pt>
                <c:pt idx="15796">
                  <c:v>1.0001</c:v>
                </c:pt>
                <c:pt idx="15797">
                  <c:v>1E-4</c:v>
                </c:pt>
                <c:pt idx="15798">
                  <c:v>1E-4</c:v>
                </c:pt>
                <c:pt idx="15799">
                  <c:v>1E-4</c:v>
                </c:pt>
                <c:pt idx="15800">
                  <c:v>1E-4</c:v>
                </c:pt>
                <c:pt idx="15801">
                  <c:v>1E-4</c:v>
                </c:pt>
                <c:pt idx="15802">
                  <c:v>1E-4</c:v>
                </c:pt>
                <c:pt idx="15803">
                  <c:v>1E-4</c:v>
                </c:pt>
                <c:pt idx="15804">
                  <c:v>1E-4</c:v>
                </c:pt>
                <c:pt idx="15805">
                  <c:v>1E-4</c:v>
                </c:pt>
                <c:pt idx="15806">
                  <c:v>1E-4</c:v>
                </c:pt>
                <c:pt idx="15807">
                  <c:v>1E-4</c:v>
                </c:pt>
                <c:pt idx="15808">
                  <c:v>1E-4</c:v>
                </c:pt>
                <c:pt idx="15809">
                  <c:v>1E-4</c:v>
                </c:pt>
                <c:pt idx="15810">
                  <c:v>1E-4</c:v>
                </c:pt>
                <c:pt idx="15811">
                  <c:v>1E-4</c:v>
                </c:pt>
                <c:pt idx="15812">
                  <c:v>1E-4</c:v>
                </c:pt>
                <c:pt idx="15813">
                  <c:v>1E-4</c:v>
                </c:pt>
                <c:pt idx="15814">
                  <c:v>1E-4</c:v>
                </c:pt>
                <c:pt idx="15815">
                  <c:v>1E-4</c:v>
                </c:pt>
                <c:pt idx="15816">
                  <c:v>1E-4</c:v>
                </c:pt>
                <c:pt idx="15817">
                  <c:v>1E-4</c:v>
                </c:pt>
                <c:pt idx="15818">
                  <c:v>1E-4</c:v>
                </c:pt>
                <c:pt idx="15819">
                  <c:v>1E-4</c:v>
                </c:pt>
                <c:pt idx="15820">
                  <c:v>1.0001</c:v>
                </c:pt>
                <c:pt idx="15821">
                  <c:v>1E-4</c:v>
                </c:pt>
                <c:pt idx="15822">
                  <c:v>1E-4</c:v>
                </c:pt>
                <c:pt idx="15823">
                  <c:v>1E-4</c:v>
                </c:pt>
                <c:pt idx="15824">
                  <c:v>1E-4</c:v>
                </c:pt>
                <c:pt idx="15825">
                  <c:v>1E-4</c:v>
                </c:pt>
                <c:pt idx="15826">
                  <c:v>1E-4</c:v>
                </c:pt>
                <c:pt idx="15827">
                  <c:v>1E-4</c:v>
                </c:pt>
                <c:pt idx="15828">
                  <c:v>1E-4</c:v>
                </c:pt>
                <c:pt idx="15829">
                  <c:v>1E-4</c:v>
                </c:pt>
                <c:pt idx="15830">
                  <c:v>1E-4</c:v>
                </c:pt>
                <c:pt idx="15831">
                  <c:v>1E-4</c:v>
                </c:pt>
                <c:pt idx="15832">
                  <c:v>1E-4</c:v>
                </c:pt>
                <c:pt idx="15833">
                  <c:v>1E-4</c:v>
                </c:pt>
                <c:pt idx="15834">
                  <c:v>1E-4</c:v>
                </c:pt>
                <c:pt idx="15835">
                  <c:v>1E-4</c:v>
                </c:pt>
                <c:pt idx="15836">
                  <c:v>1.0001</c:v>
                </c:pt>
                <c:pt idx="15837">
                  <c:v>1E-4</c:v>
                </c:pt>
                <c:pt idx="15838">
                  <c:v>1E-4</c:v>
                </c:pt>
                <c:pt idx="15839">
                  <c:v>2.0001000000000002</c:v>
                </c:pt>
                <c:pt idx="15840">
                  <c:v>1E-4</c:v>
                </c:pt>
                <c:pt idx="15841">
                  <c:v>1E-4</c:v>
                </c:pt>
                <c:pt idx="15842">
                  <c:v>1E-4</c:v>
                </c:pt>
                <c:pt idx="15843">
                  <c:v>1E-4</c:v>
                </c:pt>
                <c:pt idx="15844">
                  <c:v>1E-4</c:v>
                </c:pt>
                <c:pt idx="15845">
                  <c:v>1E-4</c:v>
                </c:pt>
                <c:pt idx="15846">
                  <c:v>1E-4</c:v>
                </c:pt>
                <c:pt idx="15847">
                  <c:v>1E-4</c:v>
                </c:pt>
                <c:pt idx="15848">
                  <c:v>1E-4</c:v>
                </c:pt>
                <c:pt idx="15849">
                  <c:v>1.0001</c:v>
                </c:pt>
                <c:pt idx="15850">
                  <c:v>1.0001</c:v>
                </c:pt>
                <c:pt idx="15851">
                  <c:v>1E-4</c:v>
                </c:pt>
                <c:pt idx="15852">
                  <c:v>1E-4</c:v>
                </c:pt>
                <c:pt idx="15853">
                  <c:v>1E-4</c:v>
                </c:pt>
                <c:pt idx="15854">
                  <c:v>1E-4</c:v>
                </c:pt>
                <c:pt idx="15855">
                  <c:v>1.0001</c:v>
                </c:pt>
                <c:pt idx="15856">
                  <c:v>1E-4</c:v>
                </c:pt>
                <c:pt idx="15857">
                  <c:v>1E-4</c:v>
                </c:pt>
                <c:pt idx="15858">
                  <c:v>1E-4</c:v>
                </c:pt>
                <c:pt idx="15859">
                  <c:v>1E-4</c:v>
                </c:pt>
                <c:pt idx="15860">
                  <c:v>1E-4</c:v>
                </c:pt>
                <c:pt idx="15861">
                  <c:v>1E-4</c:v>
                </c:pt>
                <c:pt idx="15862">
                  <c:v>1E-4</c:v>
                </c:pt>
                <c:pt idx="15863">
                  <c:v>1E-4</c:v>
                </c:pt>
                <c:pt idx="15864">
                  <c:v>1E-4</c:v>
                </c:pt>
                <c:pt idx="15865">
                  <c:v>1E-4</c:v>
                </c:pt>
                <c:pt idx="15866">
                  <c:v>1E-4</c:v>
                </c:pt>
                <c:pt idx="15867">
                  <c:v>1.0001</c:v>
                </c:pt>
                <c:pt idx="15868">
                  <c:v>1E-4</c:v>
                </c:pt>
                <c:pt idx="15869">
                  <c:v>1E-4</c:v>
                </c:pt>
                <c:pt idx="15870">
                  <c:v>1E-4</c:v>
                </c:pt>
                <c:pt idx="15871">
                  <c:v>1E-4</c:v>
                </c:pt>
                <c:pt idx="15872">
                  <c:v>1E-4</c:v>
                </c:pt>
                <c:pt idx="15873">
                  <c:v>1E-4</c:v>
                </c:pt>
                <c:pt idx="15874">
                  <c:v>1E-4</c:v>
                </c:pt>
                <c:pt idx="15875">
                  <c:v>1E-4</c:v>
                </c:pt>
                <c:pt idx="15876">
                  <c:v>1E-4</c:v>
                </c:pt>
                <c:pt idx="15877">
                  <c:v>1E-4</c:v>
                </c:pt>
                <c:pt idx="15878">
                  <c:v>1E-4</c:v>
                </c:pt>
                <c:pt idx="15879">
                  <c:v>1E-4</c:v>
                </c:pt>
                <c:pt idx="15880">
                  <c:v>1E-4</c:v>
                </c:pt>
                <c:pt idx="15881">
                  <c:v>1.0001</c:v>
                </c:pt>
                <c:pt idx="15882">
                  <c:v>1E-4</c:v>
                </c:pt>
                <c:pt idx="15883">
                  <c:v>1E-4</c:v>
                </c:pt>
                <c:pt idx="15884">
                  <c:v>1E-4</c:v>
                </c:pt>
                <c:pt idx="15885">
                  <c:v>1E-4</c:v>
                </c:pt>
                <c:pt idx="15886">
                  <c:v>1.0001</c:v>
                </c:pt>
                <c:pt idx="15887">
                  <c:v>1.0001</c:v>
                </c:pt>
                <c:pt idx="15888">
                  <c:v>1E-4</c:v>
                </c:pt>
                <c:pt idx="15889">
                  <c:v>1E-4</c:v>
                </c:pt>
                <c:pt idx="15890">
                  <c:v>1E-4</c:v>
                </c:pt>
                <c:pt idx="15891">
                  <c:v>1E-4</c:v>
                </c:pt>
                <c:pt idx="15892">
                  <c:v>1.0001</c:v>
                </c:pt>
                <c:pt idx="15893">
                  <c:v>1E-4</c:v>
                </c:pt>
                <c:pt idx="15894">
                  <c:v>1E-4</c:v>
                </c:pt>
                <c:pt idx="15895">
                  <c:v>1.0001</c:v>
                </c:pt>
                <c:pt idx="15896">
                  <c:v>1E-4</c:v>
                </c:pt>
                <c:pt idx="15897">
                  <c:v>1E-4</c:v>
                </c:pt>
                <c:pt idx="15898">
                  <c:v>1E-4</c:v>
                </c:pt>
                <c:pt idx="15899">
                  <c:v>1E-4</c:v>
                </c:pt>
                <c:pt idx="15900">
                  <c:v>1E-4</c:v>
                </c:pt>
                <c:pt idx="15901">
                  <c:v>1.0001</c:v>
                </c:pt>
                <c:pt idx="15902">
                  <c:v>1E-4</c:v>
                </c:pt>
                <c:pt idx="15903">
                  <c:v>1E-4</c:v>
                </c:pt>
                <c:pt idx="15904">
                  <c:v>1E-4</c:v>
                </c:pt>
                <c:pt idx="15905">
                  <c:v>1E-4</c:v>
                </c:pt>
                <c:pt idx="15906">
                  <c:v>1E-4</c:v>
                </c:pt>
                <c:pt idx="15907">
                  <c:v>1E-4</c:v>
                </c:pt>
                <c:pt idx="15908">
                  <c:v>1.0001</c:v>
                </c:pt>
                <c:pt idx="15909">
                  <c:v>1E-4</c:v>
                </c:pt>
                <c:pt idx="15910">
                  <c:v>1.0001</c:v>
                </c:pt>
                <c:pt idx="15911">
                  <c:v>1E-4</c:v>
                </c:pt>
                <c:pt idx="15912">
                  <c:v>1E-4</c:v>
                </c:pt>
                <c:pt idx="15913">
                  <c:v>1E-4</c:v>
                </c:pt>
                <c:pt idx="15914">
                  <c:v>1E-4</c:v>
                </c:pt>
                <c:pt idx="15915">
                  <c:v>1E-4</c:v>
                </c:pt>
                <c:pt idx="15916">
                  <c:v>1E-4</c:v>
                </c:pt>
                <c:pt idx="15917">
                  <c:v>1E-4</c:v>
                </c:pt>
                <c:pt idx="15918">
                  <c:v>1E-4</c:v>
                </c:pt>
                <c:pt idx="15919">
                  <c:v>1E-4</c:v>
                </c:pt>
                <c:pt idx="15920">
                  <c:v>1E-4</c:v>
                </c:pt>
                <c:pt idx="15921">
                  <c:v>1.0001</c:v>
                </c:pt>
                <c:pt idx="15922">
                  <c:v>1.0001</c:v>
                </c:pt>
                <c:pt idx="15923">
                  <c:v>1E-4</c:v>
                </c:pt>
                <c:pt idx="15924">
                  <c:v>1E-4</c:v>
                </c:pt>
                <c:pt idx="15925">
                  <c:v>1.0001</c:v>
                </c:pt>
                <c:pt idx="15926">
                  <c:v>1E-4</c:v>
                </c:pt>
                <c:pt idx="15927">
                  <c:v>1E-4</c:v>
                </c:pt>
                <c:pt idx="15928">
                  <c:v>1E-4</c:v>
                </c:pt>
                <c:pt idx="15929">
                  <c:v>1.0001</c:v>
                </c:pt>
                <c:pt idx="15930">
                  <c:v>1E-4</c:v>
                </c:pt>
                <c:pt idx="15931">
                  <c:v>1.0001</c:v>
                </c:pt>
                <c:pt idx="15932">
                  <c:v>1E-4</c:v>
                </c:pt>
                <c:pt idx="15933">
                  <c:v>1E-4</c:v>
                </c:pt>
                <c:pt idx="15934">
                  <c:v>1E-4</c:v>
                </c:pt>
                <c:pt idx="15935">
                  <c:v>1E-4</c:v>
                </c:pt>
                <c:pt idx="15936">
                  <c:v>1E-4</c:v>
                </c:pt>
                <c:pt idx="15937">
                  <c:v>1E-4</c:v>
                </c:pt>
                <c:pt idx="15938">
                  <c:v>1.0001</c:v>
                </c:pt>
                <c:pt idx="15939">
                  <c:v>1E-4</c:v>
                </c:pt>
                <c:pt idx="15940">
                  <c:v>1E-4</c:v>
                </c:pt>
                <c:pt idx="15941">
                  <c:v>1E-4</c:v>
                </c:pt>
                <c:pt idx="15942">
                  <c:v>1E-4</c:v>
                </c:pt>
                <c:pt idx="15943">
                  <c:v>1E-4</c:v>
                </c:pt>
                <c:pt idx="15944">
                  <c:v>1E-4</c:v>
                </c:pt>
                <c:pt idx="15945">
                  <c:v>1E-4</c:v>
                </c:pt>
                <c:pt idx="15946">
                  <c:v>1E-4</c:v>
                </c:pt>
                <c:pt idx="15947">
                  <c:v>1E-4</c:v>
                </c:pt>
                <c:pt idx="15948">
                  <c:v>1E-4</c:v>
                </c:pt>
                <c:pt idx="15949">
                  <c:v>1E-4</c:v>
                </c:pt>
                <c:pt idx="15950">
                  <c:v>1E-4</c:v>
                </c:pt>
                <c:pt idx="15951">
                  <c:v>1E-4</c:v>
                </c:pt>
                <c:pt idx="15952">
                  <c:v>1E-4</c:v>
                </c:pt>
                <c:pt idx="15953">
                  <c:v>1E-4</c:v>
                </c:pt>
                <c:pt idx="15954">
                  <c:v>1.0001</c:v>
                </c:pt>
                <c:pt idx="15955">
                  <c:v>1E-4</c:v>
                </c:pt>
                <c:pt idx="15956">
                  <c:v>1E-4</c:v>
                </c:pt>
                <c:pt idx="15957">
                  <c:v>1.0001</c:v>
                </c:pt>
                <c:pt idx="15958">
                  <c:v>1.0001</c:v>
                </c:pt>
                <c:pt idx="15959">
                  <c:v>1E-4</c:v>
                </c:pt>
                <c:pt idx="15960">
                  <c:v>1E-4</c:v>
                </c:pt>
                <c:pt idx="15961">
                  <c:v>1E-4</c:v>
                </c:pt>
                <c:pt idx="15962">
                  <c:v>1E-4</c:v>
                </c:pt>
                <c:pt idx="15963">
                  <c:v>1E-4</c:v>
                </c:pt>
                <c:pt idx="15964">
                  <c:v>1.0001</c:v>
                </c:pt>
                <c:pt idx="15965">
                  <c:v>1E-4</c:v>
                </c:pt>
                <c:pt idx="15966">
                  <c:v>1E-4</c:v>
                </c:pt>
                <c:pt idx="15967">
                  <c:v>1E-4</c:v>
                </c:pt>
                <c:pt idx="15968">
                  <c:v>1E-4</c:v>
                </c:pt>
                <c:pt idx="15969">
                  <c:v>1E-4</c:v>
                </c:pt>
                <c:pt idx="15970">
                  <c:v>1E-4</c:v>
                </c:pt>
                <c:pt idx="15971">
                  <c:v>1E-4</c:v>
                </c:pt>
                <c:pt idx="15972">
                  <c:v>1E-4</c:v>
                </c:pt>
                <c:pt idx="15973">
                  <c:v>1E-4</c:v>
                </c:pt>
                <c:pt idx="15974">
                  <c:v>1.0001</c:v>
                </c:pt>
                <c:pt idx="15975">
                  <c:v>1E-4</c:v>
                </c:pt>
                <c:pt idx="15976">
                  <c:v>1E-4</c:v>
                </c:pt>
                <c:pt idx="15977">
                  <c:v>1E-4</c:v>
                </c:pt>
                <c:pt idx="15978">
                  <c:v>1.0001</c:v>
                </c:pt>
                <c:pt idx="15979">
                  <c:v>1E-4</c:v>
                </c:pt>
                <c:pt idx="15980">
                  <c:v>1E-4</c:v>
                </c:pt>
                <c:pt idx="15981">
                  <c:v>1E-4</c:v>
                </c:pt>
                <c:pt idx="15982">
                  <c:v>1.0001</c:v>
                </c:pt>
                <c:pt idx="15983">
                  <c:v>1.0001</c:v>
                </c:pt>
                <c:pt idx="15984">
                  <c:v>1E-4</c:v>
                </c:pt>
                <c:pt idx="15985">
                  <c:v>1E-4</c:v>
                </c:pt>
                <c:pt idx="15986">
                  <c:v>1E-4</c:v>
                </c:pt>
                <c:pt idx="15987">
                  <c:v>1E-4</c:v>
                </c:pt>
                <c:pt idx="15988">
                  <c:v>1E-4</c:v>
                </c:pt>
                <c:pt idx="15989">
                  <c:v>1E-4</c:v>
                </c:pt>
                <c:pt idx="15990">
                  <c:v>1E-4</c:v>
                </c:pt>
                <c:pt idx="15991">
                  <c:v>1E-4</c:v>
                </c:pt>
                <c:pt idx="15992">
                  <c:v>1E-4</c:v>
                </c:pt>
                <c:pt idx="15993">
                  <c:v>1E-4</c:v>
                </c:pt>
                <c:pt idx="15994">
                  <c:v>1E-4</c:v>
                </c:pt>
                <c:pt idx="15995">
                  <c:v>1E-4</c:v>
                </c:pt>
                <c:pt idx="15996">
                  <c:v>1E-4</c:v>
                </c:pt>
                <c:pt idx="15997">
                  <c:v>1E-4</c:v>
                </c:pt>
                <c:pt idx="15998">
                  <c:v>1E-4</c:v>
                </c:pt>
                <c:pt idx="15999">
                  <c:v>1E-4</c:v>
                </c:pt>
                <c:pt idx="16000">
                  <c:v>1179463.0001000001</c:v>
                </c:pt>
                <c:pt idx="16001">
                  <c:v>2.0001000000000002</c:v>
                </c:pt>
                <c:pt idx="16002">
                  <c:v>3.0001000000000002</c:v>
                </c:pt>
                <c:pt idx="16003">
                  <c:v>3.0001000000000002</c:v>
                </c:pt>
                <c:pt idx="16004">
                  <c:v>4.0000999999999998</c:v>
                </c:pt>
                <c:pt idx="16005">
                  <c:v>1.0001</c:v>
                </c:pt>
                <c:pt idx="16006">
                  <c:v>2.0001000000000002</c:v>
                </c:pt>
                <c:pt idx="16007">
                  <c:v>1.0001</c:v>
                </c:pt>
                <c:pt idx="16008">
                  <c:v>4.0000999999999998</c:v>
                </c:pt>
                <c:pt idx="16009">
                  <c:v>1.0001</c:v>
                </c:pt>
                <c:pt idx="16010">
                  <c:v>1.0001</c:v>
                </c:pt>
                <c:pt idx="16011">
                  <c:v>5.0000999999999998</c:v>
                </c:pt>
                <c:pt idx="16012">
                  <c:v>2.0001000000000002</c:v>
                </c:pt>
                <c:pt idx="16013">
                  <c:v>1E-4</c:v>
                </c:pt>
                <c:pt idx="16014">
                  <c:v>2.0001000000000002</c:v>
                </c:pt>
                <c:pt idx="16015">
                  <c:v>1.0001</c:v>
                </c:pt>
                <c:pt idx="16016">
                  <c:v>1.0001</c:v>
                </c:pt>
                <c:pt idx="16017">
                  <c:v>1E-4</c:v>
                </c:pt>
                <c:pt idx="16018">
                  <c:v>1.0001</c:v>
                </c:pt>
                <c:pt idx="16019">
                  <c:v>2.0001000000000002</c:v>
                </c:pt>
                <c:pt idx="16020">
                  <c:v>2.0001000000000002</c:v>
                </c:pt>
                <c:pt idx="16021">
                  <c:v>2.0001000000000002</c:v>
                </c:pt>
                <c:pt idx="16022">
                  <c:v>4.0000999999999998</c:v>
                </c:pt>
                <c:pt idx="16023">
                  <c:v>5.0000999999999998</c:v>
                </c:pt>
                <c:pt idx="16024">
                  <c:v>2.0001000000000002</c:v>
                </c:pt>
                <c:pt idx="16025">
                  <c:v>3.0001000000000002</c:v>
                </c:pt>
                <c:pt idx="16026">
                  <c:v>4.0000999999999998</c:v>
                </c:pt>
                <c:pt idx="16027">
                  <c:v>5.0000999999999998</c:v>
                </c:pt>
                <c:pt idx="16028">
                  <c:v>10.0001</c:v>
                </c:pt>
                <c:pt idx="16029">
                  <c:v>6.0000999999999998</c:v>
                </c:pt>
                <c:pt idx="16030">
                  <c:v>7.0000999999999998</c:v>
                </c:pt>
                <c:pt idx="16031">
                  <c:v>3.0001000000000002</c:v>
                </c:pt>
                <c:pt idx="16032">
                  <c:v>7.0000999999999998</c:v>
                </c:pt>
                <c:pt idx="16033">
                  <c:v>7.0000999999999998</c:v>
                </c:pt>
                <c:pt idx="16034">
                  <c:v>4.0000999999999998</c:v>
                </c:pt>
                <c:pt idx="16035">
                  <c:v>4.0000999999999998</c:v>
                </c:pt>
                <c:pt idx="16036">
                  <c:v>1.0001</c:v>
                </c:pt>
                <c:pt idx="16037">
                  <c:v>1.0001</c:v>
                </c:pt>
                <c:pt idx="16038">
                  <c:v>1.0001</c:v>
                </c:pt>
                <c:pt idx="16039">
                  <c:v>1.0001</c:v>
                </c:pt>
                <c:pt idx="16040">
                  <c:v>3.0001000000000002</c:v>
                </c:pt>
                <c:pt idx="16041">
                  <c:v>1.0001</c:v>
                </c:pt>
                <c:pt idx="16042">
                  <c:v>1E-4</c:v>
                </c:pt>
                <c:pt idx="16043">
                  <c:v>1.0001</c:v>
                </c:pt>
                <c:pt idx="16044">
                  <c:v>1.0001</c:v>
                </c:pt>
                <c:pt idx="16045">
                  <c:v>1E-4</c:v>
                </c:pt>
                <c:pt idx="16046">
                  <c:v>2.0001000000000002</c:v>
                </c:pt>
                <c:pt idx="16047">
                  <c:v>1.0001</c:v>
                </c:pt>
                <c:pt idx="16048">
                  <c:v>1E-4</c:v>
                </c:pt>
                <c:pt idx="16049">
                  <c:v>1.0001</c:v>
                </c:pt>
                <c:pt idx="16050">
                  <c:v>1.0001</c:v>
                </c:pt>
                <c:pt idx="16051">
                  <c:v>1E-4</c:v>
                </c:pt>
                <c:pt idx="16052">
                  <c:v>1E-4</c:v>
                </c:pt>
                <c:pt idx="16053">
                  <c:v>1E-4</c:v>
                </c:pt>
                <c:pt idx="16054">
                  <c:v>2.0001000000000002</c:v>
                </c:pt>
                <c:pt idx="16055">
                  <c:v>1.0001</c:v>
                </c:pt>
                <c:pt idx="16056">
                  <c:v>1.0001</c:v>
                </c:pt>
                <c:pt idx="16057">
                  <c:v>1.0001</c:v>
                </c:pt>
                <c:pt idx="16058">
                  <c:v>1E-4</c:v>
                </c:pt>
                <c:pt idx="16059">
                  <c:v>1E-4</c:v>
                </c:pt>
                <c:pt idx="16060">
                  <c:v>1E-4</c:v>
                </c:pt>
                <c:pt idx="16061">
                  <c:v>1E-4</c:v>
                </c:pt>
                <c:pt idx="16062">
                  <c:v>1.0001</c:v>
                </c:pt>
                <c:pt idx="16063">
                  <c:v>1E-4</c:v>
                </c:pt>
                <c:pt idx="16064">
                  <c:v>1E-4</c:v>
                </c:pt>
                <c:pt idx="16065">
                  <c:v>1E-4</c:v>
                </c:pt>
                <c:pt idx="16066">
                  <c:v>1E-4</c:v>
                </c:pt>
                <c:pt idx="16067">
                  <c:v>1E-4</c:v>
                </c:pt>
                <c:pt idx="16068">
                  <c:v>1E-4</c:v>
                </c:pt>
                <c:pt idx="16069">
                  <c:v>1E-4</c:v>
                </c:pt>
                <c:pt idx="16070">
                  <c:v>1E-4</c:v>
                </c:pt>
                <c:pt idx="16071">
                  <c:v>1E-4</c:v>
                </c:pt>
                <c:pt idx="16072">
                  <c:v>1E-4</c:v>
                </c:pt>
                <c:pt idx="16073">
                  <c:v>1E-4</c:v>
                </c:pt>
                <c:pt idx="16074">
                  <c:v>1E-4</c:v>
                </c:pt>
                <c:pt idx="16075">
                  <c:v>1E-4</c:v>
                </c:pt>
                <c:pt idx="16076">
                  <c:v>1.0001</c:v>
                </c:pt>
                <c:pt idx="16077">
                  <c:v>1E-4</c:v>
                </c:pt>
                <c:pt idx="16078">
                  <c:v>1E-4</c:v>
                </c:pt>
                <c:pt idx="16079">
                  <c:v>1E-4</c:v>
                </c:pt>
                <c:pt idx="16080">
                  <c:v>1E-4</c:v>
                </c:pt>
                <c:pt idx="16081">
                  <c:v>1.0001</c:v>
                </c:pt>
                <c:pt idx="16082">
                  <c:v>1E-4</c:v>
                </c:pt>
                <c:pt idx="16083">
                  <c:v>1.0001</c:v>
                </c:pt>
                <c:pt idx="16084">
                  <c:v>1.0001</c:v>
                </c:pt>
                <c:pt idx="16085">
                  <c:v>1.0001</c:v>
                </c:pt>
                <c:pt idx="16086">
                  <c:v>1E-4</c:v>
                </c:pt>
                <c:pt idx="16087">
                  <c:v>1E-4</c:v>
                </c:pt>
                <c:pt idx="16088">
                  <c:v>1.0001</c:v>
                </c:pt>
                <c:pt idx="16089">
                  <c:v>1.0001</c:v>
                </c:pt>
                <c:pt idx="16090">
                  <c:v>1E-4</c:v>
                </c:pt>
                <c:pt idx="16091">
                  <c:v>1E-4</c:v>
                </c:pt>
                <c:pt idx="16092">
                  <c:v>1E-4</c:v>
                </c:pt>
                <c:pt idx="16093">
                  <c:v>1.0001</c:v>
                </c:pt>
                <c:pt idx="16094">
                  <c:v>1E-4</c:v>
                </c:pt>
                <c:pt idx="16095">
                  <c:v>1E-4</c:v>
                </c:pt>
                <c:pt idx="16096">
                  <c:v>1E-4</c:v>
                </c:pt>
                <c:pt idx="16097">
                  <c:v>1E-4</c:v>
                </c:pt>
                <c:pt idx="16098">
                  <c:v>1.0001</c:v>
                </c:pt>
                <c:pt idx="16099">
                  <c:v>1E-4</c:v>
                </c:pt>
                <c:pt idx="16100">
                  <c:v>2.0001000000000002</c:v>
                </c:pt>
                <c:pt idx="16101">
                  <c:v>1E-4</c:v>
                </c:pt>
                <c:pt idx="16102">
                  <c:v>1E-4</c:v>
                </c:pt>
                <c:pt idx="16103">
                  <c:v>2.0001000000000002</c:v>
                </c:pt>
                <c:pt idx="16104">
                  <c:v>1.0001</c:v>
                </c:pt>
                <c:pt idx="16105">
                  <c:v>2.0001000000000002</c:v>
                </c:pt>
                <c:pt idx="16106">
                  <c:v>3.0001000000000002</c:v>
                </c:pt>
                <c:pt idx="16107">
                  <c:v>1.0001</c:v>
                </c:pt>
                <c:pt idx="16108">
                  <c:v>1.0001</c:v>
                </c:pt>
                <c:pt idx="16109">
                  <c:v>2.0001000000000002</c:v>
                </c:pt>
                <c:pt idx="16110">
                  <c:v>1E-4</c:v>
                </c:pt>
                <c:pt idx="16111">
                  <c:v>3.0001000000000002</c:v>
                </c:pt>
                <c:pt idx="16112">
                  <c:v>1E-4</c:v>
                </c:pt>
                <c:pt idx="16113">
                  <c:v>2.0001000000000002</c:v>
                </c:pt>
                <c:pt idx="16114">
                  <c:v>2.0001000000000002</c:v>
                </c:pt>
                <c:pt idx="16115">
                  <c:v>1E-4</c:v>
                </c:pt>
                <c:pt idx="16116">
                  <c:v>1E-4</c:v>
                </c:pt>
                <c:pt idx="16117">
                  <c:v>1E-4</c:v>
                </c:pt>
                <c:pt idx="16118">
                  <c:v>1E-4</c:v>
                </c:pt>
                <c:pt idx="16119">
                  <c:v>2.0001000000000002</c:v>
                </c:pt>
                <c:pt idx="16120">
                  <c:v>1.0001</c:v>
                </c:pt>
                <c:pt idx="16121">
                  <c:v>1.0001</c:v>
                </c:pt>
                <c:pt idx="16122">
                  <c:v>1E-4</c:v>
                </c:pt>
                <c:pt idx="16123">
                  <c:v>1E-4</c:v>
                </c:pt>
                <c:pt idx="16124">
                  <c:v>1E-4</c:v>
                </c:pt>
                <c:pt idx="16125">
                  <c:v>1E-4</c:v>
                </c:pt>
                <c:pt idx="16126">
                  <c:v>2.0001000000000002</c:v>
                </c:pt>
                <c:pt idx="16127">
                  <c:v>1.0001</c:v>
                </c:pt>
                <c:pt idx="16128">
                  <c:v>1.0001</c:v>
                </c:pt>
                <c:pt idx="16129">
                  <c:v>1E-4</c:v>
                </c:pt>
                <c:pt idx="16130">
                  <c:v>1.0001</c:v>
                </c:pt>
                <c:pt idx="16131">
                  <c:v>1E-4</c:v>
                </c:pt>
                <c:pt idx="16132">
                  <c:v>1E-4</c:v>
                </c:pt>
                <c:pt idx="16133">
                  <c:v>1E-4</c:v>
                </c:pt>
                <c:pt idx="16134">
                  <c:v>1E-4</c:v>
                </c:pt>
                <c:pt idx="16135">
                  <c:v>1.0001</c:v>
                </c:pt>
                <c:pt idx="16136">
                  <c:v>1E-4</c:v>
                </c:pt>
                <c:pt idx="16137">
                  <c:v>1.0001</c:v>
                </c:pt>
                <c:pt idx="16138">
                  <c:v>1E-4</c:v>
                </c:pt>
                <c:pt idx="16139">
                  <c:v>1.0001</c:v>
                </c:pt>
                <c:pt idx="16140">
                  <c:v>1E-4</c:v>
                </c:pt>
                <c:pt idx="16141">
                  <c:v>1E-4</c:v>
                </c:pt>
                <c:pt idx="16142">
                  <c:v>1.0001</c:v>
                </c:pt>
                <c:pt idx="16143">
                  <c:v>1E-4</c:v>
                </c:pt>
                <c:pt idx="16144">
                  <c:v>1E-4</c:v>
                </c:pt>
                <c:pt idx="16145">
                  <c:v>1E-4</c:v>
                </c:pt>
                <c:pt idx="16146">
                  <c:v>1E-4</c:v>
                </c:pt>
                <c:pt idx="16147">
                  <c:v>1.0001</c:v>
                </c:pt>
                <c:pt idx="16148">
                  <c:v>1E-4</c:v>
                </c:pt>
                <c:pt idx="16149">
                  <c:v>1E-4</c:v>
                </c:pt>
                <c:pt idx="16150">
                  <c:v>1E-4</c:v>
                </c:pt>
                <c:pt idx="16151">
                  <c:v>1E-4</c:v>
                </c:pt>
                <c:pt idx="16152">
                  <c:v>1E-4</c:v>
                </c:pt>
                <c:pt idx="16153">
                  <c:v>1E-4</c:v>
                </c:pt>
                <c:pt idx="16154">
                  <c:v>1E-4</c:v>
                </c:pt>
                <c:pt idx="16155">
                  <c:v>1E-4</c:v>
                </c:pt>
                <c:pt idx="16156">
                  <c:v>1E-4</c:v>
                </c:pt>
                <c:pt idx="16157">
                  <c:v>1E-4</c:v>
                </c:pt>
                <c:pt idx="16158">
                  <c:v>1.0001</c:v>
                </c:pt>
                <c:pt idx="16159">
                  <c:v>1E-4</c:v>
                </c:pt>
                <c:pt idx="16160">
                  <c:v>1E-4</c:v>
                </c:pt>
                <c:pt idx="16161">
                  <c:v>1E-4</c:v>
                </c:pt>
                <c:pt idx="16162">
                  <c:v>1E-4</c:v>
                </c:pt>
                <c:pt idx="16163">
                  <c:v>1E-4</c:v>
                </c:pt>
                <c:pt idx="16164">
                  <c:v>1E-4</c:v>
                </c:pt>
                <c:pt idx="16165">
                  <c:v>1E-4</c:v>
                </c:pt>
                <c:pt idx="16166">
                  <c:v>1E-4</c:v>
                </c:pt>
                <c:pt idx="16167">
                  <c:v>1E-4</c:v>
                </c:pt>
                <c:pt idx="16168">
                  <c:v>1.0001</c:v>
                </c:pt>
                <c:pt idx="16169">
                  <c:v>1E-4</c:v>
                </c:pt>
                <c:pt idx="16170">
                  <c:v>1.0001</c:v>
                </c:pt>
                <c:pt idx="16171">
                  <c:v>3.0001000000000002</c:v>
                </c:pt>
                <c:pt idx="16172">
                  <c:v>2.0001000000000002</c:v>
                </c:pt>
                <c:pt idx="16173">
                  <c:v>2.0001000000000002</c:v>
                </c:pt>
                <c:pt idx="16174">
                  <c:v>1.0001</c:v>
                </c:pt>
                <c:pt idx="16175">
                  <c:v>1.0001</c:v>
                </c:pt>
                <c:pt idx="16176">
                  <c:v>2.0001000000000002</c:v>
                </c:pt>
                <c:pt idx="16177">
                  <c:v>1E-4</c:v>
                </c:pt>
                <c:pt idx="16178">
                  <c:v>1E-4</c:v>
                </c:pt>
                <c:pt idx="16179">
                  <c:v>1E-4</c:v>
                </c:pt>
                <c:pt idx="16180">
                  <c:v>2.0001000000000002</c:v>
                </c:pt>
                <c:pt idx="16181">
                  <c:v>4.0000999999999998</c:v>
                </c:pt>
                <c:pt idx="16182">
                  <c:v>1E-4</c:v>
                </c:pt>
                <c:pt idx="16183">
                  <c:v>1E-4</c:v>
                </c:pt>
                <c:pt idx="16184">
                  <c:v>1E-4</c:v>
                </c:pt>
                <c:pt idx="16185">
                  <c:v>1E-4</c:v>
                </c:pt>
                <c:pt idx="16186">
                  <c:v>2.0001000000000002</c:v>
                </c:pt>
                <c:pt idx="16187">
                  <c:v>1E-4</c:v>
                </c:pt>
                <c:pt idx="16188">
                  <c:v>2.0001000000000002</c:v>
                </c:pt>
                <c:pt idx="16189">
                  <c:v>2.0001000000000002</c:v>
                </c:pt>
                <c:pt idx="16190">
                  <c:v>2.0001000000000002</c:v>
                </c:pt>
                <c:pt idx="16191">
                  <c:v>3.0001000000000002</c:v>
                </c:pt>
                <c:pt idx="16192">
                  <c:v>1.0001</c:v>
                </c:pt>
                <c:pt idx="16193">
                  <c:v>1E-4</c:v>
                </c:pt>
                <c:pt idx="16194">
                  <c:v>1E-4</c:v>
                </c:pt>
                <c:pt idx="16195">
                  <c:v>2.0001000000000002</c:v>
                </c:pt>
                <c:pt idx="16196">
                  <c:v>1.0001</c:v>
                </c:pt>
                <c:pt idx="16197">
                  <c:v>1E-4</c:v>
                </c:pt>
                <c:pt idx="16198">
                  <c:v>1E-4</c:v>
                </c:pt>
                <c:pt idx="16199">
                  <c:v>1E-4</c:v>
                </c:pt>
                <c:pt idx="16200">
                  <c:v>1.0001</c:v>
                </c:pt>
                <c:pt idx="16201">
                  <c:v>1.0001</c:v>
                </c:pt>
                <c:pt idx="16202">
                  <c:v>1E-4</c:v>
                </c:pt>
                <c:pt idx="16203">
                  <c:v>1.0001</c:v>
                </c:pt>
                <c:pt idx="16204">
                  <c:v>1E-4</c:v>
                </c:pt>
                <c:pt idx="16205">
                  <c:v>1E-4</c:v>
                </c:pt>
                <c:pt idx="16206">
                  <c:v>1.0001</c:v>
                </c:pt>
                <c:pt idx="16207">
                  <c:v>2.0001000000000002</c:v>
                </c:pt>
                <c:pt idx="16208">
                  <c:v>1E-4</c:v>
                </c:pt>
                <c:pt idx="16209">
                  <c:v>1E-4</c:v>
                </c:pt>
                <c:pt idx="16210">
                  <c:v>1E-4</c:v>
                </c:pt>
                <c:pt idx="16211">
                  <c:v>1.0001</c:v>
                </c:pt>
                <c:pt idx="16212">
                  <c:v>1.0001</c:v>
                </c:pt>
                <c:pt idx="16213">
                  <c:v>1.0001</c:v>
                </c:pt>
                <c:pt idx="16214">
                  <c:v>1E-4</c:v>
                </c:pt>
                <c:pt idx="16215">
                  <c:v>1.0001</c:v>
                </c:pt>
                <c:pt idx="16216">
                  <c:v>1E-4</c:v>
                </c:pt>
                <c:pt idx="16217">
                  <c:v>1.0001</c:v>
                </c:pt>
                <c:pt idx="16218">
                  <c:v>1E-4</c:v>
                </c:pt>
                <c:pt idx="16219">
                  <c:v>1E-4</c:v>
                </c:pt>
                <c:pt idx="16220">
                  <c:v>1E-4</c:v>
                </c:pt>
                <c:pt idx="16221">
                  <c:v>1E-4</c:v>
                </c:pt>
                <c:pt idx="16222">
                  <c:v>1.0001</c:v>
                </c:pt>
                <c:pt idx="16223">
                  <c:v>1E-4</c:v>
                </c:pt>
                <c:pt idx="16224">
                  <c:v>1.0001</c:v>
                </c:pt>
                <c:pt idx="16225">
                  <c:v>1.0001</c:v>
                </c:pt>
                <c:pt idx="16226">
                  <c:v>1.0001</c:v>
                </c:pt>
                <c:pt idx="16227">
                  <c:v>1E-4</c:v>
                </c:pt>
                <c:pt idx="16228">
                  <c:v>1.0001</c:v>
                </c:pt>
                <c:pt idx="16229">
                  <c:v>1.0001</c:v>
                </c:pt>
                <c:pt idx="16230">
                  <c:v>1E-4</c:v>
                </c:pt>
                <c:pt idx="16231">
                  <c:v>1.0001</c:v>
                </c:pt>
                <c:pt idx="16232">
                  <c:v>1.0001</c:v>
                </c:pt>
                <c:pt idx="16233">
                  <c:v>1E-4</c:v>
                </c:pt>
                <c:pt idx="16234">
                  <c:v>4.0000999999999998</c:v>
                </c:pt>
                <c:pt idx="16235">
                  <c:v>1E-4</c:v>
                </c:pt>
                <c:pt idx="16236">
                  <c:v>3.0001000000000002</c:v>
                </c:pt>
                <c:pt idx="16237">
                  <c:v>1E-4</c:v>
                </c:pt>
                <c:pt idx="16238">
                  <c:v>1.0001</c:v>
                </c:pt>
                <c:pt idx="16239">
                  <c:v>2.0001000000000002</c:v>
                </c:pt>
                <c:pt idx="16240">
                  <c:v>1E-4</c:v>
                </c:pt>
                <c:pt idx="16241">
                  <c:v>1E-4</c:v>
                </c:pt>
                <c:pt idx="16242">
                  <c:v>1E-4</c:v>
                </c:pt>
                <c:pt idx="16243">
                  <c:v>1.0001</c:v>
                </c:pt>
                <c:pt idx="16244">
                  <c:v>1.0001</c:v>
                </c:pt>
                <c:pt idx="16245">
                  <c:v>2.0001000000000002</c:v>
                </c:pt>
                <c:pt idx="16246">
                  <c:v>3.0001000000000002</c:v>
                </c:pt>
                <c:pt idx="16247">
                  <c:v>2.0001000000000002</c:v>
                </c:pt>
                <c:pt idx="16248">
                  <c:v>2.0001000000000002</c:v>
                </c:pt>
                <c:pt idx="16249">
                  <c:v>2.0001000000000002</c:v>
                </c:pt>
                <c:pt idx="16250">
                  <c:v>1E-4</c:v>
                </c:pt>
                <c:pt idx="16251">
                  <c:v>3.0001000000000002</c:v>
                </c:pt>
                <c:pt idx="16252">
                  <c:v>4.0000999999999998</c:v>
                </c:pt>
                <c:pt idx="16253">
                  <c:v>1E-4</c:v>
                </c:pt>
                <c:pt idx="16254">
                  <c:v>2.0001000000000002</c:v>
                </c:pt>
                <c:pt idx="16255">
                  <c:v>2.0001000000000002</c:v>
                </c:pt>
                <c:pt idx="16256">
                  <c:v>3.0001000000000002</c:v>
                </c:pt>
                <c:pt idx="16257">
                  <c:v>2.0001000000000002</c:v>
                </c:pt>
                <c:pt idx="16258">
                  <c:v>3.0001000000000002</c:v>
                </c:pt>
                <c:pt idx="16259">
                  <c:v>1E-4</c:v>
                </c:pt>
                <c:pt idx="16260">
                  <c:v>2.0001000000000002</c:v>
                </c:pt>
                <c:pt idx="16261">
                  <c:v>3.0001000000000002</c:v>
                </c:pt>
                <c:pt idx="16262">
                  <c:v>1E-4</c:v>
                </c:pt>
                <c:pt idx="16263">
                  <c:v>2.0001000000000002</c:v>
                </c:pt>
                <c:pt idx="16264">
                  <c:v>1.0001</c:v>
                </c:pt>
                <c:pt idx="16265">
                  <c:v>1E-4</c:v>
                </c:pt>
                <c:pt idx="16266">
                  <c:v>2.0001000000000002</c:v>
                </c:pt>
                <c:pt idx="16267">
                  <c:v>1E-4</c:v>
                </c:pt>
                <c:pt idx="16268">
                  <c:v>1.0001</c:v>
                </c:pt>
                <c:pt idx="16269">
                  <c:v>1E-4</c:v>
                </c:pt>
                <c:pt idx="16270">
                  <c:v>1.0001</c:v>
                </c:pt>
                <c:pt idx="16271">
                  <c:v>1E-4</c:v>
                </c:pt>
                <c:pt idx="16272">
                  <c:v>1.0001</c:v>
                </c:pt>
                <c:pt idx="16273">
                  <c:v>2.0001000000000002</c:v>
                </c:pt>
                <c:pt idx="16274">
                  <c:v>1E-4</c:v>
                </c:pt>
                <c:pt idx="16275">
                  <c:v>2.0001000000000002</c:v>
                </c:pt>
                <c:pt idx="16276">
                  <c:v>1E-4</c:v>
                </c:pt>
                <c:pt idx="16277">
                  <c:v>1E-4</c:v>
                </c:pt>
                <c:pt idx="16278">
                  <c:v>3.0001000000000002</c:v>
                </c:pt>
                <c:pt idx="16279">
                  <c:v>2.0001000000000002</c:v>
                </c:pt>
                <c:pt idx="16280">
                  <c:v>4.0000999999999998</c:v>
                </c:pt>
                <c:pt idx="16281">
                  <c:v>4.0000999999999998</c:v>
                </c:pt>
                <c:pt idx="16282">
                  <c:v>3.0001000000000002</c:v>
                </c:pt>
                <c:pt idx="16283">
                  <c:v>6.0000999999999998</c:v>
                </c:pt>
                <c:pt idx="16284">
                  <c:v>4.0000999999999998</c:v>
                </c:pt>
                <c:pt idx="16285">
                  <c:v>3.0001000000000002</c:v>
                </c:pt>
                <c:pt idx="16286">
                  <c:v>3.0001000000000002</c:v>
                </c:pt>
                <c:pt idx="16287">
                  <c:v>5.0000999999999998</c:v>
                </c:pt>
                <c:pt idx="16288">
                  <c:v>4.0000999999999998</c:v>
                </c:pt>
                <c:pt idx="16289">
                  <c:v>4.0000999999999998</c:v>
                </c:pt>
                <c:pt idx="16290">
                  <c:v>5.0000999999999998</c:v>
                </c:pt>
                <c:pt idx="16291">
                  <c:v>2.0001000000000002</c:v>
                </c:pt>
                <c:pt idx="16292">
                  <c:v>6.0000999999999998</c:v>
                </c:pt>
                <c:pt idx="16293">
                  <c:v>1.0001</c:v>
                </c:pt>
                <c:pt idx="16294">
                  <c:v>4.0000999999999998</c:v>
                </c:pt>
                <c:pt idx="16295">
                  <c:v>2.0001000000000002</c:v>
                </c:pt>
                <c:pt idx="16296">
                  <c:v>4.0000999999999998</c:v>
                </c:pt>
                <c:pt idx="16297">
                  <c:v>5.0000999999999998</c:v>
                </c:pt>
                <c:pt idx="16298">
                  <c:v>4.0000999999999998</c:v>
                </c:pt>
                <c:pt idx="16299">
                  <c:v>1.0001</c:v>
                </c:pt>
                <c:pt idx="16300">
                  <c:v>1.0001</c:v>
                </c:pt>
                <c:pt idx="16301">
                  <c:v>3.0001000000000002</c:v>
                </c:pt>
                <c:pt idx="16302">
                  <c:v>2.0001000000000002</c:v>
                </c:pt>
                <c:pt idx="16303">
                  <c:v>6.0000999999999998</c:v>
                </c:pt>
                <c:pt idx="16304">
                  <c:v>1.0001</c:v>
                </c:pt>
                <c:pt idx="16305">
                  <c:v>2.0001000000000002</c:v>
                </c:pt>
                <c:pt idx="16306">
                  <c:v>5.0000999999999998</c:v>
                </c:pt>
                <c:pt idx="16307">
                  <c:v>2.0001000000000002</c:v>
                </c:pt>
                <c:pt idx="16308">
                  <c:v>5.0000999999999998</c:v>
                </c:pt>
                <c:pt idx="16309">
                  <c:v>1.0001</c:v>
                </c:pt>
                <c:pt idx="16310">
                  <c:v>1.0001</c:v>
                </c:pt>
                <c:pt idx="16311">
                  <c:v>2.0001000000000002</c:v>
                </c:pt>
                <c:pt idx="16312">
                  <c:v>5.0000999999999998</c:v>
                </c:pt>
                <c:pt idx="16313">
                  <c:v>1E-4</c:v>
                </c:pt>
                <c:pt idx="16314">
                  <c:v>2.0001000000000002</c:v>
                </c:pt>
                <c:pt idx="16315">
                  <c:v>2.0001000000000002</c:v>
                </c:pt>
                <c:pt idx="16316">
                  <c:v>1.0001</c:v>
                </c:pt>
                <c:pt idx="16317">
                  <c:v>3.0001000000000002</c:v>
                </c:pt>
                <c:pt idx="16318">
                  <c:v>1E-4</c:v>
                </c:pt>
                <c:pt idx="16319">
                  <c:v>1.0001</c:v>
                </c:pt>
                <c:pt idx="16320">
                  <c:v>4.0000999999999998</c:v>
                </c:pt>
                <c:pt idx="16321">
                  <c:v>4.0000999999999998</c:v>
                </c:pt>
                <c:pt idx="16322">
                  <c:v>5.0000999999999998</c:v>
                </c:pt>
                <c:pt idx="16323">
                  <c:v>11.0001</c:v>
                </c:pt>
                <c:pt idx="16324">
                  <c:v>11.0001</c:v>
                </c:pt>
                <c:pt idx="16325">
                  <c:v>7.0000999999999998</c:v>
                </c:pt>
                <c:pt idx="16326">
                  <c:v>11.0001</c:v>
                </c:pt>
                <c:pt idx="16327">
                  <c:v>9.0000999999999998</c:v>
                </c:pt>
                <c:pt idx="16328">
                  <c:v>15.0001</c:v>
                </c:pt>
                <c:pt idx="16329">
                  <c:v>8.0000999999999998</c:v>
                </c:pt>
                <c:pt idx="16330">
                  <c:v>13.0001</c:v>
                </c:pt>
                <c:pt idx="16331">
                  <c:v>15.0001</c:v>
                </c:pt>
                <c:pt idx="16332">
                  <c:v>13.0001</c:v>
                </c:pt>
                <c:pt idx="16333">
                  <c:v>12.0001</c:v>
                </c:pt>
                <c:pt idx="16334">
                  <c:v>8.0000999999999998</c:v>
                </c:pt>
                <c:pt idx="16335">
                  <c:v>8.0000999999999998</c:v>
                </c:pt>
                <c:pt idx="16336">
                  <c:v>17.0001</c:v>
                </c:pt>
                <c:pt idx="16337">
                  <c:v>8.0000999999999998</c:v>
                </c:pt>
                <c:pt idx="16338">
                  <c:v>5.0000999999999998</c:v>
                </c:pt>
                <c:pt idx="16339">
                  <c:v>13.0001</c:v>
                </c:pt>
                <c:pt idx="16340">
                  <c:v>8.0000999999999998</c:v>
                </c:pt>
                <c:pt idx="16341">
                  <c:v>7.0000999999999998</c:v>
                </c:pt>
                <c:pt idx="16342">
                  <c:v>5.0000999999999998</c:v>
                </c:pt>
                <c:pt idx="16343">
                  <c:v>6.0000999999999998</c:v>
                </c:pt>
                <c:pt idx="16344">
                  <c:v>12.0001</c:v>
                </c:pt>
                <c:pt idx="16345">
                  <c:v>6.0000999999999998</c:v>
                </c:pt>
                <c:pt idx="16346">
                  <c:v>6.0000999999999998</c:v>
                </c:pt>
                <c:pt idx="16347">
                  <c:v>6.0000999999999998</c:v>
                </c:pt>
                <c:pt idx="16348">
                  <c:v>5.0000999999999998</c:v>
                </c:pt>
                <c:pt idx="16349">
                  <c:v>3.0001000000000002</c:v>
                </c:pt>
                <c:pt idx="16350">
                  <c:v>4.0000999999999998</c:v>
                </c:pt>
                <c:pt idx="16351">
                  <c:v>6.0000999999999998</c:v>
                </c:pt>
                <c:pt idx="16352">
                  <c:v>2.0001000000000002</c:v>
                </c:pt>
                <c:pt idx="16353">
                  <c:v>3.0001000000000002</c:v>
                </c:pt>
                <c:pt idx="16354">
                  <c:v>3.0001000000000002</c:v>
                </c:pt>
                <c:pt idx="16355">
                  <c:v>3.0001000000000002</c:v>
                </c:pt>
                <c:pt idx="16356">
                  <c:v>3.0001000000000002</c:v>
                </c:pt>
                <c:pt idx="16357">
                  <c:v>5.0000999999999998</c:v>
                </c:pt>
                <c:pt idx="16358">
                  <c:v>3.0001000000000002</c:v>
                </c:pt>
                <c:pt idx="16359">
                  <c:v>2.0001000000000002</c:v>
                </c:pt>
                <c:pt idx="16360">
                  <c:v>1.0001</c:v>
                </c:pt>
                <c:pt idx="16361">
                  <c:v>2.0001000000000002</c:v>
                </c:pt>
                <c:pt idx="16362">
                  <c:v>1E-4</c:v>
                </c:pt>
                <c:pt idx="16363">
                  <c:v>1.0001</c:v>
                </c:pt>
                <c:pt idx="16364">
                  <c:v>1E-4</c:v>
                </c:pt>
                <c:pt idx="16365">
                  <c:v>2.0001000000000002</c:v>
                </c:pt>
                <c:pt idx="16366">
                  <c:v>2.0001000000000002</c:v>
                </c:pt>
                <c:pt idx="16367">
                  <c:v>1.0001</c:v>
                </c:pt>
                <c:pt idx="16368">
                  <c:v>3.0001000000000002</c:v>
                </c:pt>
                <c:pt idx="16369">
                  <c:v>2.0001000000000002</c:v>
                </c:pt>
                <c:pt idx="16370">
                  <c:v>5.0000999999999998</c:v>
                </c:pt>
                <c:pt idx="16371">
                  <c:v>1E-4</c:v>
                </c:pt>
                <c:pt idx="16372">
                  <c:v>2.0001000000000002</c:v>
                </c:pt>
                <c:pt idx="16373">
                  <c:v>1.0001</c:v>
                </c:pt>
                <c:pt idx="16374">
                  <c:v>1.0001</c:v>
                </c:pt>
                <c:pt idx="16375">
                  <c:v>1E-4</c:v>
                </c:pt>
                <c:pt idx="16376">
                  <c:v>1E-4</c:v>
                </c:pt>
                <c:pt idx="16377">
                  <c:v>2.0001000000000002</c:v>
                </c:pt>
                <c:pt idx="16378">
                  <c:v>2.0001000000000002</c:v>
                </c:pt>
                <c:pt idx="16379">
                  <c:v>1E-4</c:v>
                </c:pt>
                <c:pt idx="16380">
                  <c:v>1E-4</c:v>
                </c:pt>
                <c:pt idx="16381">
                  <c:v>1.0001</c:v>
                </c:pt>
                <c:pt idx="16382">
                  <c:v>1E-4</c:v>
                </c:pt>
                <c:pt idx="16383">
                  <c:v>1E-4</c:v>
                </c:pt>
                <c:pt idx="16384">
                  <c:v>1.0001</c:v>
                </c:pt>
                <c:pt idx="16385">
                  <c:v>2.0001000000000002</c:v>
                </c:pt>
                <c:pt idx="16386">
                  <c:v>4.0000999999999998</c:v>
                </c:pt>
                <c:pt idx="16387">
                  <c:v>2.0001000000000002</c:v>
                </c:pt>
                <c:pt idx="16388">
                  <c:v>3.0001000000000002</c:v>
                </c:pt>
                <c:pt idx="16389">
                  <c:v>2.0001000000000002</c:v>
                </c:pt>
                <c:pt idx="16390">
                  <c:v>2.0001000000000002</c:v>
                </c:pt>
                <c:pt idx="16391">
                  <c:v>4.0000999999999998</c:v>
                </c:pt>
                <c:pt idx="16392">
                  <c:v>1E-4</c:v>
                </c:pt>
                <c:pt idx="16393">
                  <c:v>3.0001000000000002</c:v>
                </c:pt>
                <c:pt idx="16394">
                  <c:v>3.0001000000000002</c:v>
                </c:pt>
                <c:pt idx="16395">
                  <c:v>3.0001000000000002</c:v>
                </c:pt>
                <c:pt idx="16396">
                  <c:v>2.0001000000000002</c:v>
                </c:pt>
                <c:pt idx="16397">
                  <c:v>1.0001</c:v>
                </c:pt>
                <c:pt idx="16398">
                  <c:v>2.0001000000000002</c:v>
                </c:pt>
                <c:pt idx="16399">
                  <c:v>2.0001000000000002</c:v>
                </c:pt>
                <c:pt idx="16400">
                  <c:v>2.0001000000000002</c:v>
                </c:pt>
                <c:pt idx="16401">
                  <c:v>2.0001000000000002</c:v>
                </c:pt>
                <c:pt idx="16402">
                  <c:v>2.0001000000000002</c:v>
                </c:pt>
                <c:pt idx="16403">
                  <c:v>3.0001000000000002</c:v>
                </c:pt>
                <c:pt idx="16404">
                  <c:v>2.0001000000000002</c:v>
                </c:pt>
                <c:pt idx="16405">
                  <c:v>1.0001</c:v>
                </c:pt>
                <c:pt idx="16406">
                  <c:v>1.0001</c:v>
                </c:pt>
                <c:pt idx="16407">
                  <c:v>1.0001</c:v>
                </c:pt>
                <c:pt idx="16408">
                  <c:v>1.0001</c:v>
                </c:pt>
                <c:pt idx="16409">
                  <c:v>1E-4</c:v>
                </c:pt>
                <c:pt idx="16410">
                  <c:v>1E-4</c:v>
                </c:pt>
                <c:pt idx="16411">
                  <c:v>1E-4</c:v>
                </c:pt>
                <c:pt idx="16412">
                  <c:v>1.0001</c:v>
                </c:pt>
                <c:pt idx="16413">
                  <c:v>1E-4</c:v>
                </c:pt>
                <c:pt idx="16414">
                  <c:v>1E-4</c:v>
                </c:pt>
                <c:pt idx="16415">
                  <c:v>1E-4</c:v>
                </c:pt>
                <c:pt idx="16416">
                  <c:v>1E-4</c:v>
                </c:pt>
                <c:pt idx="16417">
                  <c:v>1E-4</c:v>
                </c:pt>
                <c:pt idx="16418">
                  <c:v>1E-4</c:v>
                </c:pt>
                <c:pt idx="16419">
                  <c:v>1E-4</c:v>
                </c:pt>
                <c:pt idx="16420">
                  <c:v>1E-4</c:v>
                </c:pt>
                <c:pt idx="16421">
                  <c:v>1E-4</c:v>
                </c:pt>
                <c:pt idx="16422">
                  <c:v>1E-4</c:v>
                </c:pt>
                <c:pt idx="16423">
                  <c:v>1E-4</c:v>
                </c:pt>
                <c:pt idx="16424">
                  <c:v>1E-4</c:v>
                </c:pt>
                <c:pt idx="16425">
                  <c:v>1E-4</c:v>
                </c:pt>
                <c:pt idx="16426">
                  <c:v>1E-4</c:v>
                </c:pt>
                <c:pt idx="16427">
                  <c:v>1E-4</c:v>
                </c:pt>
                <c:pt idx="16428">
                  <c:v>1E-4</c:v>
                </c:pt>
                <c:pt idx="16429">
                  <c:v>1E-4</c:v>
                </c:pt>
                <c:pt idx="16430">
                  <c:v>1E-4</c:v>
                </c:pt>
                <c:pt idx="16431">
                  <c:v>1E-4</c:v>
                </c:pt>
                <c:pt idx="16432">
                  <c:v>1E-4</c:v>
                </c:pt>
                <c:pt idx="16433">
                  <c:v>1E-4</c:v>
                </c:pt>
                <c:pt idx="16434">
                  <c:v>1E-4</c:v>
                </c:pt>
                <c:pt idx="16435">
                  <c:v>1E-4</c:v>
                </c:pt>
                <c:pt idx="16436">
                  <c:v>1E-4</c:v>
                </c:pt>
                <c:pt idx="16437">
                  <c:v>1E-4</c:v>
                </c:pt>
                <c:pt idx="16438">
                  <c:v>1.0001</c:v>
                </c:pt>
                <c:pt idx="16439">
                  <c:v>1E-4</c:v>
                </c:pt>
                <c:pt idx="16440">
                  <c:v>1.0001</c:v>
                </c:pt>
                <c:pt idx="16441">
                  <c:v>1E-4</c:v>
                </c:pt>
                <c:pt idx="16442">
                  <c:v>1E-4</c:v>
                </c:pt>
                <c:pt idx="16443">
                  <c:v>1E-4</c:v>
                </c:pt>
                <c:pt idx="16444">
                  <c:v>1E-4</c:v>
                </c:pt>
                <c:pt idx="16445">
                  <c:v>1E-4</c:v>
                </c:pt>
                <c:pt idx="16446">
                  <c:v>1E-4</c:v>
                </c:pt>
                <c:pt idx="16447">
                  <c:v>1.0001</c:v>
                </c:pt>
                <c:pt idx="16448">
                  <c:v>1.0001</c:v>
                </c:pt>
                <c:pt idx="16449">
                  <c:v>1E-4</c:v>
                </c:pt>
                <c:pt idx="16450">
                  <c:v>1E-4</c:v>
                </c:pt>
                <c:pt idx="16451">
                  <c:v>1.0001</c:v>
                </c:pt>
                <c:pt idx="16452">
                  <c:v>1.0001</c:v>
                </c:pt>
                <c:pt idx="16453">
                  <c:v>1E-4</c:v>
                </c:pt>
                <c:pt idx="16454">
                  <c:v>1E-4</c:v>
                </c:pt>
                <c:pt idx="16455">
                  <c:v>1.0001</c:v>
                </c:pt>
                <c:pt idx="16456">
                  <c:v>1E-4</c:v>
                </c:pt>
                <c:pt idx="16457">
                  <c:v>1E-4</c:v>
                </c:pt>
                <c:pt idx="16458">
                  <c:v>1E-4</c:v>
                </c:pt>
                <c:pt idx="16459">
                  <c:v>1.0001</c:v>
                </c:pt>
                <c:pt idx="16460">
                  <c:v>1.0001</c:v>
                </c:pt>
                <c:pt idx="16461">
                  <c:v>1E-4</c:v>
                </c:pt>
                <c:pt idx="16462">
                  <c:v>1.0001</c:v>
                </c:pt>
                <c:pt idx="16463">
                  <c:v>1E-4</c:v>
                </c:pt>
                <c:pt idx="16464">
                  <c:v>1E-4</c:v>
                </c:pt>
                <c:pt idx="16465">
                  <c:v>1.0001</c:v>
                </c:pt>
                <c:pt idx="16466">
                  <c:v>1E-4</c:v>
                </c:pt>
                <c:pt idx="16467">
                  <c:v>1.0001</c:v>
                </c:pt>
                <c:pt idx="16468">
                  <c:v>1.0001</c:v>
                </c:pt>
                <c:pt idx="16469">
                  <c:v>1E-4</c:v>
                </c:pt>
                <c:pt idx="16470">
                  <c:v>2.0001000000000002</c:v>
                </c:pt>
                <c:pt idx="16471">
                  <c:v>1.0001</c:v>
                </c:pt>
                <c:pt idx="16472">
                  <c:v>1E-4</c:v>
                </c:pt>
                <c:pt idx="16473">
                  <c:v>2.0001000000000002</c:v>
                </c:pt>
                <c:pt idx="16474">
                  <c:v>1E-4</c:v>
                </c:pt>
                <c:pt idx="16475">
                  <c:v>1.0001</c:v>
                </c:pt>
                <c:pt idx="16476">
                  <c:v>1E-4</c:v>
                </c:pt>
                <c:pt idx="16477">
                  <c:v>1E-4</c:v>
                </c:pt>
                <c:pt idx="16478">
                  <c:v>1.0001</c:v>
                </c:pt>
                <c:pt idx="16479">
                  <c:v>1E-4</c:v>
                </c:pt>
                <c:pt idx="16480">
                  <c:v>1E-4</c:v>
                </c:pt>
                <c:pt idx="16481">
                  <c:v>1.0001</c:v>
                </c:pt>
                <c:pt idx="16482">
                  <c:v>1.0001</c:v>
                </c:pt>
                <c:pt idx="16483">
                  <c:v>1E-4</c:v>
                </c:pt>
                <c:pt idx="16484">
                  <c:v>1.0001</c:v>
                </c:pt>
                <c:pt idx="16485">
                  <c:v>1E-4</c:v>
                </c:pt>
                <c:pt idx="16486">
                  <c:v>1E-4</c:v>
                </c:pt>
                <c:pt idx="16487">
                  <c:v>1.0001</c:v>
                </c:pt>
                <c:pt idx="16488">
                  <c:v>1E-4</c:v>
                </c:pt>
                <c:pt idx="16489">
                  <c:v>1.0001</c:v>
                </c:pt>
                <c:pt idx="16490">
                  <c:v>1E-4</c:v>
                </c:pt>
                <c:pt idx="16491">
                  <c:v>1.0001</c:v>
                </c:pt>
                <c:pt idx="16492">
                  <c:v>1E-4</c:v>
                </c:pt>
                <c:pt idx="16493">
                  <c:v>1E-4</c:v>
                </c:pt>
                <c:pt idx="16494">
                  <c:v>1.0001</c:v>
                </c:pt>
                <c:pt idx="16495">
                  <c:v>1.0001</c:v>
                </c:pt>
                <c:pt idx="16496">
                  <c:v>1E-4</c:v>
                </c:pt>
                <c:pt idx="16497">
                  <c:v>2.0001000000000002</c:v>
                </c:pt>
                <c:pt idx="16498">
                  <c:v>1E-4</c:v>
                </c:pt>
                <c:pt idx="16499">
                  <c:v>2.0001000000000002</c:v>
                </c:pt>
                <c:pt idx="16500">
                  <c:v>1.0001</c:v>
                </c:pt>
                <c:pt idx="16501">
                  <c:v>1E-4</c:v>
                </c:pt>
                <c:pt idx="16502">
                  <c:v>1E-4</c:v>
                </c:pt>
                <c:pt idx="16503">
                  <c:v>1E-4</c:v>
                </c:pt>
                <c:pt idx="16504">
                  <c:v>1E-4</c:v>
                </c:pt>
                <c:pt idx="16505">
                  <c:v>1.0001</c:v>
                </c:pt>
                <c:pt idx="16506">
                  <c:v>1E-4</c:v>
                </c:pt>
                <c:pt idx="16507">
                  <c:v>1E-4</c:v>
                </c:pt>
                <c:pt idx="16508">
                  <c:v>1E-4</c:v>
                </c:pt>
                <c:pt idx="16509">
                  <c:v>1.0001</c:v>
                </c:pt>
                <c:pt idx="16510">
                  <c:v>1E-4</c:v>
                </c:pt>
                <c:pt idx="16511">
                  <c:v>1E-4</c:v>
                </c:pt>
                <c:pt idx="16512">
                  <c:v>1E-4</c:v>
                </c:pt>
                <c:pt idx="16513">
                  <c:v>1E-4</c:v>
                </c:pt>
                <c:pt idx="16514">
                  <c:v>1.0001</c:v>
                </c:pt>
                <c:pt idx="16515">
                  <c:v>1E-4</c:v>
                </c:pt>
                <c:pt idx="16516">
                  <c:v>1E-4</c:v>
                </c:pt>
                <c:pt idx="16517">
                  <c:v>1E-4</c:v>
                </c:pt>
                <c:pt idx="16518">
                  <c:v>2.0001000000000002</c:v>
                </c:pt>
                <c:pt idx="16519">
                  <c:v>1E-4</c:v>
                </c:pt>
                <c:pt idx="16520">
                  <c:v>2.0001000000000002</c:v>
                </c:pt>
                <c:pt idx="16521">
                  <c:v>1E-4</c:v>
                </c:pt>
                <c:pt idx="16522">
                  <c:v>1.0001</c:v>
                </c:pt>
                <c:pt idx="16523">
                  <c:v>1.0001</c:v>
                </c:pt>
                <c:pt idx="16524">
                  <c:v>1E-4</c:v>
                </c:pt>
                <c:pt idx="16525">
                  <c:v>1E-4</c:v>
                </c:pt>
                <c:pt idx="16526">
                  <c:v>1E-4</c:v>
                </c:pt>
                <c:pt idx="16527">
                  <c:v>1.0001</c:v>
                </c:pt>
                <c:pt idx="16528">
                  <c:v>1.0001</c:v>
                </c:pt>
                <c:pt idx="16529">
                  <c:v>2.0001000000000002</c:v>
                </c:pt>
                <c:pt idx="16530">
                  <c:v>1.0001</c:v>
                </c:pt>
                <c:pt idx="16531">
                  <c:v>1E-4</c:v>
                </c:pt>
                <c:pt idx="16532">
                  <c:v>2.0001000000000002</c:v>
                </c:pt>
                <c:pt idx="16533">
                  <c:v>1.0001</c:v>
                </c:pt>
                <c:pt idx="16534">
                  <c:v>1E-4</c:v>
                </c:pt>
                <c:pt idx="16535">
                  <c:v>1E-4</c:v>
                </c:pt>
                <c:pt idx="16536">
                  <c:v>1E-4</c:v>
                </c:pt>
                <c:pt idx="16537">
                  <c:v>2.0001000000000002</c:v>
                </c:pt>
                <c:pt idx="16538">
                  <c:v>1.0001</c:v>
                </c:pt>
                <c:pt idx="16539">
                  <c:v>2.0001000000000002</c:v>
                </c:pt>
                <c:pt idx="16540">
                  <c:v>1E-4</c:v>
                </c:pt>
                <c:pt idx="16541">
                  <c:v>1.0001</c:v>
                </c:pt>
                <c:pt idx="16542">
                  <c:v>1E-4</c:v>
                </c:pt>
                <c:pt idx="16543">
                  <c:v>1E-4</c:v>
                </c:pt>
                <c:pt idx="16544">
                  <c:v>1E-4</c:v>
                </c:pt>
                <c:pt idx="16545">
                  <c:v>1.0001</c:v>
                </c:pt>
                <c:pt idx="16546">
                  <c:v>1.0001</c:v>
                </c:pt>
                <c:pt idx="16547">
                  <c:v>1.0001</c:v>
                </c:pt>
                <c:pt idx="16548">
                  <c:v>2.0001000000000002</c:v>
                </c:pt>
                <c:pt idx="16549">
                  <c:v>1E-4</c:v>
                </c:pt>
                <c:pt idx="16550">
                  <c:v>3.0001000000000002</c:v>
                </c:pt>
                <c:pt idx="16551">
                  <c:v>2.0001000000000002</c:v>
                </c:pt>
                <c:pt idx="16552">
                  <c:v>1.0001</c:v>
                </c:pt>
                <c:pt idx="16553">
                  <c:v>2.0001000000000002</c:v>
                </c:pt>
                <c:pt idx="16554">
                  <c:v>1.0001</c:v>
                </c:pt>
                <c:pt idx="16555">
                  <c:v>1E-4</c:v>
                </c:pt>
                <c:pt idx="16556">
                  <c:v>1.0001</c:v>
                </c:pt>
                <c:pt idx="16557">
                  <c:v>1.0001</c:v>
                </c:pt>
                <c:pt idx="16558">
                  <c:v>3.0001000000000002</c:v>
                </c:pt>
                <c:pt idx="16559">
                  <c:v>1.0001</c:v>
                </c:pt>
                <c:pt idx="16560">
                  <c:v>1E-4</c:v>
                </c:pt>
                <c:pt idx="16561">
                  <c:v>3.0001000000000002</c:v>
                </c:pt>
                <c:pt idx="16562">
                  <c:v>1.0001</c:v>
                </c:pt>
                <c:pt idx="16563">
                  <c:v>1E-4</c:v>
                </c:pt>
                <c:pt idx="16564">
                  <c:v>1.0001</c:v>
                </c:pt>
                <c:pt idx="16565">
                  <c:v>1.0001</c:v>
                </c:pt>
                <c:pt idx="16566">
                  <c:v>4.0000999999999998</c:v>
                </c:pt>
                <c:pt idx="16567">
                  <c:v>1.0001</c:v>
                </c:pt>
                <c:pt idx="16568">
                  <c:v>3.0001000000000002</c:v>
                </c:pt>
                <c:pt idx="16569">
                  <c:v>1.0001</c:v>
                </c:pt>
                <c:pt idx="16570">
                  <c:v>1.0001</c:v>
                </c:pt>
                <c:pt idx="16571">
                  <c:v>4.0000999999999998</c:v>
                </c:pt>
                <c:pt idx="16572">
                  <c:v>3.0001000000000002</c:v>
                </c:pt>
                <c:pt idx="16573">
                  <c:v>3.0001000000000002</c:v>
                </c:pt>
                <c:pt idx="16574">
                  <c:v>1E-4</c:v>
                </c:pt>
                <c:pt idx="16575">
                  <c:v>4.0000999999999998</c:v>
                </c:pt>
                <c:pt idx="16576">
                  <c:v>4.0000999999999998</c:v>
                </c:pt>
                <c:pt idx="16577">
                  <c:v>1.0001</c:v>
                </c:pt>
                <c:pt idx="16578">
                  <c:v>3.0001000000000002</c:v>
                </c:pt>
                <c:pt idx="16579">
                  <c:v>2.0001000000000002</c:v>
                </c:pt>
                <c:pt idx="16580">
                  <c:v>2.0001000000000002</c:v>
                </c:pt>
                <c:pt idx="16581">
                  <c:v>4.0000999999999998</c:v>
                </c:pt>
                <c:pt idx="16582">
                  <c:v>2.0001000000000002</c:v>
                </c:pt>
                <c:pt idx="16583">
                  <c:v>5.0000999999999998</c:v>
                </c:pt>
                <c:pt idx="16584">
                  <c:v>5.0000999999999998</c:v>
                </c:pt>
                <c:pt idx="16585">
                  <c:v>7.0000999999999998</c:v>
                </c:pt>
                <c:pt idx="16586">
                  <c:v>3.0001000000000002</c:v>
                </c:pt>
                <c:pt idx="16587">
                  <c:v>9.0000999999999998</c:v>
                </c:pt>
                <c:pt idx="16588">
                  <c:v>5.0000999999999998</c:v>
                </c:pt>
                <c:pt idx="16589">
                  <c:v>9.0000999999999998</c:v>
                </c:pt>
                <c:pt idx="16590">
                  <c:v>3.0001000000000002</c:v>
                </c:pt>
                <c:pt idx="16591">
                  <c:v>9.0000999999999998</c:v>
                </c:pt>
                <c:pt idx="16592">
                  <c:v>6.0000999999999998</c:v>
                </c:pt>
                <c:pt idx="16593">
                  <c:v>12.0001</c:v>
                </c:pt>
                <c:pt idx="16594">
                  <c:v>7.0000999999999998</c:v>
                </c:pt>
                <c:pt idx="16595">
                  <c:v>10.0001</c:v>
                </c:pt>
                <c:pt idx="16596">
                  <c:v>8.0000999999999998</c:v>
                </c:pt>
                <c:pt idx="16597">
                  <c:v>8.0000999999999998</c:v>
                </c:pt>
                <c:pt idx="16598">
                  <c:v>6.0000999999999998</c:v>
                </c:pt>
                <c:pt idx="16599">
                  <c:v>5.0000999999999998</c:v>
                </c:pt>
                <c:pt idx="16600">
                  <c:v>6.0000999999999998</c:v>
                </c:pt>
                <c:pt idx="16601">
                  <c:v>11.0001</c:v>
                </c:pt>
                <c:pt idx="16602">
                  <c:v>11.0001</c:v>
                </c:pt>
                <c:pt idx="16603">
                  <c:v>24.0001</c:v>
                </c:pt>
                <c:pt idx="16604">
                  <c:v>11.0001</c:v>
                </c:pt>
                <c:pt idx="16605">
                  <c:v>18.0001</c:v>
                </c:pt>
                <c:pt idx="16606">
                  <c:v>9.0000999999999998</c:v>
                </c:pt>
                <c:pt idx="16607">
                  <c:v>11.0001</c:v>
                </c:pt>
                <c:pt idx="16608">
                  <c:v>21.0001</c:v>
                </c:pt>
                <c:pt idx="16609">
                  <c:v>11.0001</c:v>
                </c:pt>
                <c:pt idx="16610">
                  <c:v>17.0001</c:v>
                </c:pt>
                <c:pt idx="16611">
                  <c:v>11.0001</c:v>
                </c:pt>
                <c:pt idx="16612">
                  <c:v>16.0001</c:v>
                </c:pt>
                <c:pt idx="16613">
                  <c:v>9.0000999999999998</c:v>
                </c:pt>
                <c:pt idx="16614">
                  <c:v>16.0001</c:v>
                </c:pt>
                <c:pt idx="16615">
                  <c:v>21.0001</c:v>
                </c:pt>
                <c:pt idx="16616">
                  <c:v>19.0001</c:v>
                </c:pt>
                <c:pt idx="16617">
                  <c:v>17.0001</c:v>
                </c:pt>
                <c:pt idx="16618">
                  <c:v>16.0001</c:v>
                </c:pt>
                <c:pt idx="16619">
                  <c:v>22.0001</c:v>
                </c:pt>
                <c:pt idx="16620">
                  <c:v>18.0001</c:v>
                </c:pt>
                <c:pt idx="16621">
                  <c:v>20.0001</c:v>
                </c:pt>
                <c:pt idx="16622">
                  <c:v>26.0001</c:v>
                </c:pt>
                <c:pt idx="16623">
                  <c:v>25.0001</c:v>
                </c:pt>
                <c:pt idx="16624">
                  <c:v>19.0001</c:v>
                </c:pt>
                <c:pt idx="16625">
                  <c:v>20.0001</c:v>
                </c:pt>
                <c:pt idx="16626">
                  <c:v>24.0001</c:v>
                </c:pt>
                <c:pt idx="16627">
                  <c:v>14.0001</c:v>
                </c:pt>
                <c:pt idx="16628">
                  <c:v>25.0001</c:v>
                </c:pt>
                <c:pt idx="16629">
                  <c:v>24.0001</c:v>
                </c:pt>
                <c:pt idx="16630">
                  <c:v>27.0001</c:v>
                </c:pt>
                <c:pt idx="16631">
                  <c:v>26.0001</c:v>
                </c:pt>
                <c:pt idx="16632">
                  <c:v>18.0001</c:v>
                </c:pt>
                <c:pt idx="16633">
                  <c:v>23.0001</c:v>
                </c:pt>
                <c:pt idx="16634">
                  <c:v>28.0001</c:v>
                </c:pt>
                <c:pt idx="16635">
                  <c:v>25.0001</c:v>
                </c:pt>
                <c:pt idx="16636">
                  <c:v>22.0001</c:v>
                </c:pt>
                <c:pt idx="16637">
                  <c:v>17.0001</c:v>
                </c:pt>
                <c:pt idx="16638">
                  <c:v>22.0001</c:v>
                </c:pt>
                <c:pt idx="16639">
                  <c:v>26.0001</c:v>
                </c:pt>
                <c:pt idx="16640">
                  <c:v>29.0001</c:v>
                </c:pt>
                <c:pt idx="16641">
                  <c:v>17.0001</c:v>
                </c:pt>
                <c:pt idx="16642">
                  <c:v>26.0001</c:v>
                </c:pt>
                <c:pt idx="16643">
                  <c:v>29.0001</c:v>
                </c:pt>
                <c:pt idx="16644">
                  <c:v>30.0001</c:v>
                </c:pt>
                <c:pt idx="16645">
                  <c:v>28.0001</c:v>
                </c:pt>
                <c:pt idx="16646">
                  <c:v>31.0001</c:v>
                </c:pt>
                <c:pt idx="16647">
                  <c:v>39.000100000000003</c:v>
                </c:pt>
                <c:pt idx="16648">
                  <c:v>29.0001</c:v>
                </c:pt>
                <c:pt idx="16649">
                  <c:v>40.000100000000003</c:v>
                </c:pt>
                <c:pt idx="16650">
                  <c:v>34.000100000000003</c:v>
                </c:pt>
                <c:pt idx="16651">
                  <c:v>21.0001</c:v>
                </c:pt>
                <c:pt idx="16652">
                  <c:v>34.000100000000003</c:v>
                </c:pt>
                <c:pt idx="16653">
                  <c:v>27.0001</c:v>
                </c:pt>
                <c:pt idx="16654">
                  <c:v>39.000100000000003</c:v>
                </c:pt>
                <c:pt idx="16655">
                  <c:v>37.000100000000003</c:v>
                </c:pt>
                <c:pt idx="16656">
                  <c:v>27.0001</c:v>
                </c:pt>
                <c:pt idx="16657">
                  <c:v>44.000100000000003</c:v>
                </c:pt>
                <c:pt idx="16658">
                  <c:v>43.000100000000003</c:v>
                </c:pt>
                <c:pt idx="16659">
                  <c:v>50.000100000000003</c:v>
                </c:pt>
                <c:pt idx="16660">
                  <c:v>49.000100000000003</c:v>
                </c:pt>
                <c:pt idx="16661">
                  <c:v>47.000100000000003</c:v>
                </c:pt>
                <c:pt idx="16662">
                  <c:v>40.000100000000003</c:v>
                </c:pt>
                <c:pt idx="16663">
                  <c:v>60.000100000000003</c:v>
                </c:pt>
                <c:pt idx="16664">
                  <c:v>48.000100000000003</c:v>
                </c:pt>
                <c:pt idx="16665">
                  <c:v>52.000100000000003</c:v>
                </c:pt>
                <c:pt idx="16666">
                  <c:v>45.000100000000003</c:v>
                </c:pt>
                <c:pt idx="16667">
                  <c:v>48.000100000000003</c:v>
                </c:pt>
                <c:pt idx="16668">
                  <c:v>55.000100000000003</c:v>
                </c:pt>
                <c:pt idx="16669">
                  <c:v>69.000100000000003</c:v>
                </c:pt>
                <c:pt idx="16670">
                  <c:v>48.000100000000003</c:v>
                </c:pt>
                <c:pt idx="16671">
                  <c:v>58.000100000000003</c:v>
                </c:pt>
                <c:pt idx="16672">
                  <c:v>70.000100000000003</c:v>
                </c:pt>
                <c:pt idx="16673">
                  <c:v>59.000100000000003</c:v>
                </c:pt>
                <c:pt idx="16674">
                  <c:v>86.000100000000003</c:v>
                </c:pt>
                <c:pt idx="16675">
                  <c:v>70.000100000000003</c:v>
                </c:pt>
                <c:pt idx="16676">
                  <c:v>84.000100000000003</c:v>
                </c:pt>
                <c:pt idx="16677">
                  <c:v>79.000100000000003</c:v>
                </c:pt>
                <c:pt idx="16678">
                  <c:v>73.000100000000003</c:v>
                </c:pt>
                <c:pt idx="16679">
                  <c:v>80.000100000000003</c:v>
                </c:pt>
                <c:pt idx="16680">
                  <c:v>77.000100000000003</c:v>
                </c:pt>
                <c:pt idx="16681">
                  <c:v>74.000100000000003</c:v>
                </c:pt>
                <c:pt idx="16682">
                  <c:v>85.000100000000003</c:v>
                </c:pt>
                <c:pt idx="16683">
                  <c:v>80.000100000000003</c:v>
                </c:pt>
                <c:pt idx="16684">
                  <c:v>92.000100000000003</c:v>
                </c:pt>
                <c:pt idx="16685">
                  <c:v>90.000100000000003</c:v>
                </c:pt>
                <c:pt idx="16686">
                  <c:v>69.000100000000003</c:v>
                </c:pt>
                <c:pt idx="16687">
                  <c:v>81.000100000000003</c:v>
                </c:pt>
                <c:pt idx="16688">
                  <c:v>81.000100000000003</c:v>
                </c:pt>
                <c:pt idx="16689">
                  <c:v>71.000100000000003</c:v>
                </c:pt>
                <c:pt idx="16690">
                  <c:v>79.000100000000003</c:v>
                </c:pt>
                <c:pt idx="16691">
                  <c:v>62.000100000000003</c:v>
                </c:pt>
                <c:pt idx="16692">
                  <c:v>68.000100000000003</c:v>
                </c:pt>
                <c:pt idx="16693">
                  <c:v>55.000100000000003</c:v>
                </c:pt>
                <c:pt idx="16694">
                  <c:v>51.000100000000003</c:v>
                </c:pt>
                <c:pt idx="16695">
                  <c:v>54.000100000000003</c:v>
                </c:pt>
                <c:pt idx="16696">
                  <c:v>42.000100000000003</c:v>
                </c:pt>
                <c:pt idx="16697">
                  <c:v>37.000100000000003</c:v>
                </c:pt>
                <c:pt idx="16698">
                  <c:v>40.000100000000003</c:v>
                </c:pt>
                <c:pt idx="16699">
                  <c:v>46.000100000000003</c:v>
                </c:pt>
                <c:pt idx="16700">
                  <c:v>36.000100000000003</c:v>
                </c:pt>
                <c:pt idx="16701">
                  <c:v>18.0001</c:v>
                </c:pt>
                <c:pt idx="16702">
                  <c:v>24.0001</c:v>
                </c:pt>
                <c:pt idx="16703">
                  <c:v>21.0001</c:v>
                </c:pt>
                <c:pt idx="16704">
                  <c:v>18.0001</c:v>
                </c:pt>
                <c:pt idx="16705">
                  <c:v>16.0001</c:v>
                </c:pt>
                <c:pt idx="16706">
                  <c:v>12.0001</c:v>
                </c:pt>
                <c:pt idx="16707">
                  <c:v>12.0001</c:v>
                </c:pt>
                <c:pt idx="16708">
                  <c:v>19.0001</c:v>
                </c:pt>
                <c:pt idx="16709">
                  <c:v>3.0001000000000002</c:v>
                </c:pt>
                <c:pt idx="16710">
                  <c:v>7.0000999999999998</c:v>
                </c:pt>
                <c:pt idx="16711">
                  <c:v>6.0000999999999998</c:v>
                </c:pt>
                <c:pt idx="16712">
                  <c:v>10.0001</c:v>
                </c:pt>
                <c:pt idx="16713">
                  <c:v>3.0001000000000002</c:v>
                </c:pt>
                <c:pt idx="16714">
                  <c:v>1.0001</c:v>
                </c:pt>
                <c:pt idx="16715">
                  <c:v>3.0001000000000002</c:v>
                </c:pt>
                <c:pt idx="16716">
                  <c:v>3.0001000000000002</c:v>
                </c:pt>
                <c:pt idx="16717">
                  <c:v>4.0000999999999998</c:v>
                </c:pt>
                <c:pt idx="16718">
                  <c:v>4.0000999999999998</c:v>
                </c:pt>
                <c:pt idx="16719">
                  <c:v>1E-4</c:v>
                </c:pt>
                <c:pt idx="16720">
                  <c:v>3.0001000000000002</c:v>
                </c:pt>
                <c:pt idx="16721">
                  <c:v>1E-4</c:v>
                </c:pt>
                <c:pt idx="16722">
                  <c:v>2.0001000000000002</c:v>
                </c:pt>
                <c:pt idx="16723">
                  <c:v>1.0001</c:v>
                </c:pt>
                <c:pt idx="16724">
                  <c:v>1.0001</c:v>
                </c:pt>
                <c:pt idx="16725">
                  <c:v>1E-4</c:v>
                </c:pt>
                <c:pt idx="16726">
                  <c:v>1.0001</c:v>
                </c:pt>
                <c:pt idx="16727">
                  <c:v>1.0001</c:v>
                </c:pt>
                <c:pt idx="16728">
                  <c:v>1.0001</c:v>
                </c:pt>
                <c:pt idx="16729">
                  <c:v>1E-4</c:v>
                </c:pt>
                <c:pt idx="16730">
                  <c:v>2.0001000000000002</c:v>
                </c:pt>
                <c:pt idx="16731">
                  <c:v>1E-4</c:v>
                </c:pt>
                <c:pt idx="16732">
                  <c:v>2.0001000000000002</c:v>
                </c:pt>
                <c:pt idx="16733">
                  <c:v>2.0001000000000002</c:v>
                </c:pt>
                <c:pt idx="16734">
                  <c:v>1E-4</c:v>
                </c:pt>
                <c:pt idx="16735">
                  <c:v>1E-4</c:v>
                </c:pt>
                <c:pt idx="16736">
                  <c:v>1E-4</c:v>
                </c:pt>
                <c:pt idx="16737">
                  <c:v>1E-4</c:v>
                </c:pt>
                <c:pt idx="16738">
                  <c:v>1.0001</c:v>
                </c:pt>
                <c:pt idx="16739">
                  <c:v>1.0001</c:v>
                </c:pt>
                <c:pt idx="16740">
                  <c:v>1E-4</c:v>
                </c:pt>
                <c:pt idx="16741">
                  <c:v>1.0001</c:v>
                </c:pt>
                <c:pt idx="16742">
                  <c:v>1E-4</c:v>
                </c:pt>
                <c:pt idx="16743">
                  <c:v>1E-4</c:v>
                </c:pt>
                <c:pt idx="16744">
                  <c:v>1E-4</c:v>
                </c:pt>
                <c:pt idx="16745">
                  <c:v>1E-4</c:v>
                </c:pt>
                <c:pt idx="16746">
                  <c:v>2.0001000000000002</c:v>
                </c:pt>
                <c:pt idx="16747">
                  <c:v>1.0001</c:v>
                </c:pt>
                <c:pt idx="16748">
                  <c:v>1.0001</c:v>
                </c:pt>
                <c:pt idx="16749">
                  <c:v>1E-4</c:v>
                </c:pt>
                <c:pt idx="16750">
                  <c:v>1E-4</c:v>
                </c:pt>
                <c:pt idx="16751">
                  <c:v>2.0001000000000002</c:v>
                </c:pt>
                <c:pt idx="16752">
                  <c:v>1.0001</c:v>
                </c:pt>
                <c:pt idx="16753">
                  <c:v>1E-4</c:v>
                </c:pt>
                <c:pt idx="16754">
                  <c:v>1E-4</c:v>
                </c:pt>
                <c:pt idx="16755">
                  <c:v>1.0001</c:v>
                </c:pt>
                <c:pt idx="16756">
                  <c:v>1E-4</c:v>
                </c:pt>
                <c:pt idx="16757">
                  <c:v>1.0001</c:v>
                </c:pt>
                <c:pt idx="16758">
                  <c:v>1.0001</c:v>
                </c:pt>
                <c:pt idx="16759">
                  <c:v>1E-4</c:v>
                </c:pt>
                <c:pt idx="16760">
                  <c:v>3.0001000000000002</c:v>
                </c:pt>
                <c:pt idx="16761">
                  <c:v>1E-4</c:v>
                </c:pt>
                <c:pt idx="16762">
                  <c:v>1E-4</c:v>
                </c:pt>
                <c:pt idx="16763">
                  <c:v>1E-4</c:v>
                </c:pt>
                <c:pt idx="16764">
                  <c:v>1E-4</c:v>
                </c:pt>
                <c:pt idx="16765">
                  <c:v>1E-4</c:v>
                </c:pt>
                <c:pt idx="16766">
                  <c:v>1E-4</c:v>
                </c:pt>
                <c:pt idx="16767">
                  <c:v>1E-4</c:v>
                </c:pt>
                <c:pt idx="16768">
                  <c:v>1E-4</c:v>
                </c:pt>
                <c:pt idx="16769">
                  <c:v>1E-4</c:v>
                </c:pt>
                <c:pt idx="16770">
                  <c:v>1E-4</c:v>
                </c:pt>
                <c:pt idx="16771">
                  <c:v>1E-4</c:v>
                </c:pt>
                <c:pt idx="16772">
                  <c:v>1.0001</c:v>
                </c:pt>
                <c:pt idx="16773">
                  <c:v>1E-4</c:v>
                </c:pt>
                <c:pt idx="16774">
                  <c:v>1.0001</c:v>
                </c:pt>
                <c:pt idx="16775">
                  <c:v>1E-4</c:v>
                </c:pt>
                <c:pt idx="16776">
                  <c:v>2.0001000000000002</c:v>
                </c:pt>
                <c:pt idx="16777">
                  <c:v>1E-4</c:v>
                </c:pt>
                <c:pt idx="16778">
                  <c:v>1E-4</c:v>
                </c:pt>
                <c:pt idx="16779">
                  <c:v>1.0001</c:v>
                </c:pt>
                <c:pt idx="16780">
                  <c:v>1E-4</c:v>
                </c:pt>
                <c:pt idx="16781">
                  <c:v>1E-4</c:v>
                </c:pt>
                <c:pt idx="16782">
                  <c:v>1E-4</c:v>
                </c:pt>
                <c:pt idx="16783">
                  <c:v>1E-4</c:v>
                </c:pt>
                <c:pt idx="16784">
                  <c:v>1E-4</c:v>
                </c:pt>
                <c:pt idx="16785">
                  <c:v>1.0001</c:v>
                </c:pt>
                <c:pt idx="16786">
                  <c:v>1E-4</c:v>
                </c:pt>
                <c:pt idx="16787">
                  <c:v>1.0001</c:v>
                </c:pt>
                <c:pt idx="16788">
                  <c:v>1E-4</c:v>
                </c:pt>
                <c:pt idx="16789">
                  <c:v>1E-4</c:v>
                </c:pt>
                <c:pt idx="16790">
                  <c:v>1.0001</c:v>
                </c:pt>
                <c:pt idx="16791">
                  <c:v>1E-4</c:v>
                </c:pt>
                <c:pt idx="16792">
                  <c:v>1E-4</c:v>
                </c:pt>
                <c:pt idx="16793">
                  <c:v>1E-4</c:v>
                </c:pt>
                <c:pt idx="16794">
                  <c:v>1E-4</c:v>
                </c:pt>
                <c:pt idx="16795">
                  <c:v>1E-4</c:v>
                </c:pt>
                <c:pt idx="16796">
                  <c:v>1E-4</c:v>
                </c:pt>
                <c:pt idx="16797">
                  <c:v>1E-4</c:v>
                </c:pt>
                <c:pt idx="16798">
                  <c:v>1E-4</c:v>
                </c:pt>
                <c:pt idx="16799">
                  <c:v>1.0001</c:v>
                </c:pt>
                <c:pt idx="16800">
                  <c:v>1E-4</c:v>
                </c:pt>
                <c:pt idx="16801">
                  <c:v>1E-4</c:v>
                </c:pt>
                <c:pt idx="16802">
                  <c:v>1.0001</c:v>
                </c:pt>
                <c:pt idx="16803">
                  <c:v>1.0001</c:v>
                </c:pt>
                <c:pt idx="16804">
                  <c:v>1.0001</c:v>
                </c:pt>
                <c:pt idx="16805">
                  <c:v>3.0001000000000002</c:v>
                </c:pt>
                <c:pt idx="16806">
                  <c:v>1E-4</c:v>
                </c:pt>
                <c:pt idx="16807">
                  <c:v>2.0001000000000002</c:v>
                </c:pt>
                <c:pt idx="16808">
                  <c:v>1.0001</c:v>
                </c:pt>
                <c:pt idx="16809">
                  <c:v>2.0001000000000002</c:v>
                </c:pt>
                <c:pt idx="16810">
                  <c:v>1.0001</c:v>
                </c:pt>
                <c:pt idx="16811">
                  <c:v>1.0001</c:v>
                </c:pt>
                <c:pt idx="16812">
                  <c:v>2.0001000000000002</c:v>
                </c:pt>
                <c:pt idx="16813">
                  <c:v>1.0001</c:v>
                </c:pt>
                <c:pt idx="16814">
                  <c:v>2.0001000000000002</c:v>
                </c:pt>
                <c:pt idx="16815">
                  <c:v>2.0001000000000002</c:v>
                </c:pt>
                <c:pt idx="16816">
                  <c:v>2.0001000000000002</c:v>
                </c:pt>
                <c:pt idx="16817">
                  <c:v>2.0001000000000002</c:v>
                </c:pt>
                <c:pt idx="16818">
                  <c:v>1.0001</c:v>
                </c:pt>
                <c:pt idx="16819">
                  <c:v>1E-4</c:v>
                </c:pt>
                <c:pt idx="16820">
                  <c:v>2.0001000000000002</c:v>
                </c:pt>
                <c:pt idx="16821">
                  <c:v>1.0001</c:v>
                </c:pt>
                <c:pt idx="16822">
                  <c:v>1.0001</c:v>
                </c:pt>
                <c:pt idx="16823">
                  <c:v>1E-4</c:v>
                </c:pt>
                <c:pt idx="16824">
                  <c:v>1E-4</c:v>
                </c:pt>
                <c:pt idx="16825">
                  <c:v>1.0001</c:v>
                </c:pt>
                <c:pt idx="16826">
                  <c:v>1.0001</c:v>
                </c:pt>
                <c:pt idx="16827">
                  <c:v>1E-4</c:v>
                </c:pt>
                <c:pt idx="16828">
                  <c:v>1E-4</c:v>
                </c:pt>
                <c:pt idx="16829">
                  <c:v>1.0001</c:v>
                </c:pt>
                <c:pt idx="16830">
                  <c:v>1.0001</c:v>
                </c:pt>
                <c:pt idx="16831">
                  <c:v>1E-4</c:v>
                </c:pt>
                <c:pt idx="16832">
                  <c:v>1.0001</c:v>
                </c:pt>
                <c:pt idx="16833">
                  <c:v>1E-4</c:v>
                </c:pt>
                <c:pt idx="16834">
                  <c:v>1.0001</c:v>
                </c:pt>
                <c:pt idx="16835">
                  <c:v>1E-4</c:v>
                </c:pt>
                <c:pt idx="16836">
                  <c:v>1.0001</c:v>
                </c:pt>
                <c:pt idx="16837">
                  <c:v>1E-4</c:v>
                </c:pt>
                <c:pt idx="16838">
                  <c:v>1.0001</c:v>
                </c:pt>
                <c:pt idx="16839">
                  <c:v>1.0001</c:v>
                </c:pt>
                <c:pt idx="16840">
                  <c:v>1E-4</c:v>
                </c:pt>
                <c:pt idx="16841">
                  <c:v>1E-4</c:v>
                </c:pt>
                <c:pt idx="16842">
                  <c:v>1E-4</c:v>
                </c:pt>
                <c:pt idx="16843">
                  <c:v>1E-4</c:v>
                </c:pt>
                <c:pt idx="16844">
                  <c:v>1.0001</c:v>
                </c:pt>
                <c:pt idx="16845">
                  <c:v>1.0001</c:v>
                </c:pt>
                <c:pt idx="16846">
                  <c:v>1.0001</c:v>
                </c:pt>
                <c:pt idx="16847">
                  <c:v>1E-4</c:v>
                </c:pt>
                <c:pt idx="16848">
                  <c:v>1E-4</c:v>
                </c:pt>
                <c:pt idx="16849">
                  <c:v>2.0001000000000002</c:v>
                </c:pt>
                <c:pt idx="16850">
                  <c:v>1E-4</c:v>
                </c:pt>
                <c:pt idx="16851">
                  <c:v>2.0001000000000002</c:v>
                </c:pt>
                <c:pt idx="16852">
                  <c:v>1.0001</c:v>
                </c:pt>
                <c:pt idx="16853">
                  <c:v>1.0001</c:v>
                </c:pt>
                <c:pt idx="16854">
                  <c:v>2.0001000000000002</c:v>
                </c:pt>
                <c:pt idx="16855">
                  <c:v>1.0001</c:v>
                </c:pt>
                <c:pt idx="16856">
                  <c:v>1E-4</c:v>
                </c:pt>
                <c:pt idx="16857">
                  <c:v>1E-4</c:v>
                </c:pt>
                <c:pt idx="16858">
                  <c:v>1E-4</c:v>
                </c:pt>
                <c:pt idx="16859">
                  <c:v>1E-4</c:v>
                </c:pt>
                <c:pt idx="16860">
                  <c:v>1E-4</c:v>
                </c:pt>
                <c:pt idx="16861">
                  <c:v>1.0001</c:v>
                </c:pt>
                <c:pt idx="16862">
                  <c:v>1E-4</c:v>
                </c:pt>
                <c:pt idx="16863">
                  <c:v>1E-4</c:v>
                </c:pt>
                <c:pt idx="16864">
                  <c:v>1E-4</c:v>
                </c:pt>
                <c:pt idx="16865">
                  <c:v>1E-4</c:v>
                </c:pt>
                <c:pt idx="16866">
                  <c:v>2.0001000000000002</c:v>
                </c:pt>
                <c:pt idx="16867">
                  <c:v>1E-4</c:v>
                </c:pt>
                <c:pt idx="16868">
                  <c:v>2.0001000000000002</c:v>
                </c:pt>
                <c:pt idx="16869">
                  <c:v>1.0001</c:v>
                </c:pt>
                <c:pt idx="16870">
                  <c:v>1E-4</c:v>
                </c:pt>
                <c:pt idx="16871">
                  <c:v>1E-4</c:v>
                </c:pt>
                <c:pt idx="16872">
                  <c:v>2.0001000000000002</c:v>
                </c:pt>
                <c:pt idx="16873">
                  <c:v>2.0001000000000002</c:v>
                </c:pt>
                <c:pt idx="16874">
                  <c:v>2.0001000000000002</c:v>
                </c:pt>
                <c:pt idx="16875">
                  <c:v>1E-4</c:v>
                </c:pt>
                <c:pt idx="16876">
                  <c:v>1.0001</c:v>
                </c:pt>
                <c:pt idx="16877">
                  <c:v>1.0001</c:v>
                </c:pt>
                <c:pt idx="16878">
                  <c:v>4.0000999999999998</c:v>
                </c:pt>
                <c:pt idx="16879">
                  <c:v>4.0000999999999998</c:v>
                </c:pt>
                <c:pt idx="16880">
                  <c:v>3.0001000000000002</c:v>
                </c:pt>
                <c:pt idx="16881">
                  <c:v>4.0000999999999998</c:v>
                </c:pt>
                <c:pt idx="16882">
                  <c:v>1.0001</c:v>
                </c:pt>
                <c:pt idx="16883">
                  <c:v>3.0001000000000002</c:v>
                </c:pt>
                <c:pt idx="16884">
                  <c:v>4.0000999999999998</c:v>
                </c:pt>
                <c:pt idx="16885">
                  <c:v>4.0000999999999998</c:v>
                </c:pt>
                <c:pt idx="16886">
                  <c:v>3.0001000000000002</c:v>
                </c:pt>
                <c:pt idx="16887">
                  <c:v>2.0001000000000002</c:v>
                </c:pt>
                <c:pt idx="16888">
                  <c:v>4.0000999999999998</c:v>
                </c:pt>
                <c:pt idx="16889">
                  <c:v>8.0000999999999998</c:v>
                </c:pt>
                <c:pt idx="16890">
                  <c:v>5.0000999999999998</c:v>
                </c:pt>
                <c:pt idx="16891">
                  <c:v>6.0000999999999998</c:v>
                </c:pt>
                <c:pt idx="16892">
                  <c:v>4.0000999999999998</c:v>
                </c:pt>
                <c:pt idx="16893">
                  <c:v>7.0000999999999998</c:v>
                </c:pt>
                <c:pt idx="16894">
                  <c:v>5.0000999999999998</c:v>
                </c:pt>
                <c:pt idx="16895">
                  <c:v>9.0000999999999998</c:v>
                </c:pt>
                <c:pt idx="16896">
                  <c:v>2.0001000000000002</c:v>
                </c:pt>
                <c:pt idx="16897">
                  <c:v>9.0000999999999998</c:v>
                </c:pt>
                <c:pt idx="16898">
                  <c:v>7.0000999999999998</c:v>
                </c:pt>
                <c:pt idx="16899">
                  <c:v>7.0000999999999998</c:v>
                </c:pt>
                <c:pt idx="16900">
                  <c:v>10.0001</c:v>
                </c:pt>
                <c:pt idx="16901">
                  <c:v>6.0000999999999998</c:v>
                </c:pt>
                <c:pt idx="16902">
                  <c:v>7.0000999999999998</c:v>
                </c:pt>
                <c:pt idx="16903">
                  <c:v>9.0000999999999998</c:v>
                </c:pt>
                <c:pt idx="16904">
                  <c:v>6.0000999999999998</c:v>
                </c:pt>
                <c:pt idx="16905">
                  <c:v>7.0000999999999998</c:v>
                </c:pt>
                <c:pt idx="16906">
                  <c:v>6.0000999999999998</c:v>
                </c:pt>
                <c:pt idx="16907">
                  <c:v>12.0001</c:v>
                </c:pt>
                <c:pt idx="16908">
                  <c:v>6.0000999999999998</c:v>
                </c:pt>
                <c:pt idx="16909">
                  <c:v>10.0001</c:v>
                </c:pt>
                <c:pt idx="16910">
                  <c:v>9.0000999999999998</c:v>
                </c:pt>
                <c:pt idx="16911">
                  <c:v>5.0000999999999998</c:v>
                </c:pt>
                <c:pt idx="16912">
                  <c:v>7.0000999999999998</c:v>
                </c:pt>
                <c:pt idx="16913">
                  <c:v>15.0001</c:v>
                </c:pt>
                <c:pt idx="16914">
                  <c:v>6.0000999999999998</c:v>
                </c:pt>
                <c:pt idx="16915">
                  <c:v>12.0001</c:v>
                </c:pt>
                <c:pt idx="16916">
                  <c:v>8.0000999999999998</c:v>
                </c:pt>
                <c:pt idx="16917">
                  <c:v>11.0001</c:v>
                </c:pt>
                <c:pt idx="16918">
                  <c:v>13.0001</c:v>
                </c:pt>
                <c:pt idx="16919">
                  <c:v>15.0001</c:v>
                </c:pt>
                <c:pt idx="16920">
                  <c:v>9.0000999999999998</c:v>
                </c:pt>
                <c:pt idx="16921">
                  <c:v>7.0000999999999998</c:v>
                </c:pt>
                <c:pt idx="16922">
                  <c:v>12.0001</c:v>
                </c:pt>
                <c:pt idx="16923">
                  <c:v>14.0001</c:v>
                </c:pt>
                <c:pt idx="16924">
                  <c:v>11.0001</c:v>
                </c:pt>
                <c:pt idx="16925">
                  <c:v>11.0001</c:v>
                </c:pt>
                <c:pt idx="16926">
                  <c:v>13.0001</c:v>
                </c:pt>
                <c:pt idx="16927">
                  <c:v>14.0001</c:v>
                </c:pt>
                <c:pt idx="16928">
                  <c:v>12.0001</c:v>
                </c:pt>
                <c:pt idx="16929">
                  <c:v>11.0001</c:v>
                </c:pt>
                <c:pt idx="16930">
                  <c:v>12.0001</c:v>
                </c:pt>
                <c:pt idx="16931">
                  <c:v>11.0001</c:v>
                </c:pt>
                <c:pt idx="16932">
                  <c:v>13.0001</c:v>
                </c:pt>
                <c:pt idx="16933">
                  <c:v>14.0001</c:v>
                </c:pt>
                <c:pt idx="16934">
                  <c:v>11.0001</c:v>
                </c:pt>
                <c:pt idx="16935">
                  <c:v>12.0001</c:v>
                </c:pt>
                <c:pt idx="16936">
                  <c:v>17.0001</c:v>
                </c:pt>
                <c:pt idx="16937">
                  <c:v>14.0001</c:v>
                </c:pt>
                <c:pt idx="16938">
                  <c:v>22.0001</c:v>
                </c:pt>
                <c:pt idx="16939">
                  <c:v>19.0001</c:v>
                </c:pt>
                <c:pt idx="16940">
                  <c:v>16.0001</c:v>
                </c:pt>
                <c:pt idx="16941">
                  <c:v>15.0001</c:v>
                </c:pt>
                <c:pt idx="16942">
                  <c:v>18.0001</c:v>
                </c:pt>
                <c:pt idx="16943">
                  <c:v>20.0001</c:v>
                </c:pt>
                <c:pt idx="16944">
                  <c:v>25.0001</c:v>
                </c:pt>
                <c:pt idx="16945">
                  <c:v>18.0001</c:v>
                </c:pt>
                <c:pt idx="16946">
                  <c:v>36.000100000000003</c:v>
                </c:pt>
                <c:pt idx="16947">
                  <c:v>22.0001</c:v>
                </c:pt>
                <c:pt idx="16948">
                  <c:v>33.000100000000003</c:v>
                </c:pt>
                <c:pt idx="16949">
                  <c:v>40.000100000000003</c:v>
                </c:pt>
                <c:pt idx="16950">
                  <c:v>22.0001</c:v>
                </c:pt>
                <c:pt idx="16951">
                  <c:v>33.000100000000003</c:v>
                </c:pt>
                <c:pt idx="16952">
                  <c:v>35.000100000000003</c:v>
                </c:pt>
                <c:pt idx="16953">
                  <c:v>25.0001</c:v>
                </c:pt>
                <c:pt idx="16954">
                  <c:v>32.000100000000003</c:v>
                </c:pt>
                <c:pt idx="16955">
                  <c:v>36.000100000000003</c:v>
                </c:pt>
                <c:pt idx="16956">
                  <c:v>46.000100000000003</c:v>
                </c:pt>
                <c:pt idx="16957">
                  <c:v>38.000100000000003</c:v>
                </c:pt>
                <c:pt idx="16958">
                  <c:v>40.000100000000003</c:v>
                </c:pt>
                <c:pt idx="16959">
                  <c:v>45.000100000000003</c:v>
                </c:pt>
                <c:pt idx="16960">
                  <c:v>38.000100000000003</c:v>
                </c:pt>
                <c:pt idx="16961">
                  <c:v>40.000100000000003</c:v>
                </c:pt>
                <c:pt idx="16962">
                  <c:v>33.000100000000003</c:v>
                </c:pt>
                <c:pt idx="16963">
                  <c:v>35.000100000000003</c:v>
                </c:pt>
                <c:pt idx="16964">
                  <c:v>39.000100000000003</c:v>
                </c:pt>
                <c:pt idx="16965">
                  <c:v>35.000100000000003</c:v>
                </c:pt>
                <c:pt idx="16966">
                  <c:v>47.000100000000003</c:v>
                </c:pt>
                <c:pt idx="16967">
                  <c:v>37.000100000000003</c:v>
                </c:pt>
                <c:pt idx="16968">
                  <c:v>35.000100000000003</c:v>
                </c:pt>
                <c:pt idx="16969">
                  <c:v>37.000100000000003</c:v>
                </c:pt>
                <c:pt idx="16970">
                  <c:v>34.000100000000003</c:v>
                </c:pt>
                <c:pt idx="16971">
                  <c:v>40.000100000000003</c:v>
                </c:pt>
                <c:pt idx="16972">
                  <c:v>37.000100000000003</c:v>
                </c:pt>
                <c:pt idx="16973">
                  <c:v>37.000100000000003</c:v>
                </c:pt>
                <c:pt idx="16974">
                  <c:v>45.000100000000003</c:v>
                </c:pt>
                <c:pt idx="16975">
                  <c:v>29.0001</c:v>
                </c:pt>
                <c:pt idx="16976">
                  <c:v>45.000100000000003</c:v>
                </c:pt>
                <c:pt idx="16977">
                  <c:v>35.000100000000003</c:v>
                </c:pt>
                <c:pt idx="16978">
                  <c:v>56.000100000000003</c:v>
                </c:pt>
                <c:pt idx="16979">
                  <c:v>46.000100000000003</c:v>
                </c:pt>
                <c:pt idx="16980">
                  <c:v>39.000100000000003</c:v>
                </c:pt>
                <c:pt idx="16981">
                  <c:v>39.000100000000003</c:v>
                </c:pt>
                <c:pt idx="16982">
                  <c:v>34.000100000000003</c:v>
                </c:pt>
                <c:pt idx="16983">
                  <c:v>39.000100000000003</c:v>
                </c:pt>
                <c:pt idx="16984">
                  <c:v>36.000100000000003</c:v>
                </c:pt>
                <c:pt idx="16985">
                  <c:v>35.000100000000003</c:v>
                </c:pt>
                <c:pt idx="16986">
                  <c:v>40.000100000000003</c:v>
                </c:pt>
                <c:pt idx="16987">
                  <c:v>44.000100000000003</c:v>
                </c:pt>
                <c:pt idx="16988">
                  <c:v>48.000100000000003</c:v>
                </c:pt>
                <c:pt idx="16989">
                  <c:v>40.000100000000003</c:v>
                </c:pt>
                <c:pt idx="16990">
                  <c:v>44.000100000000003</c:v>
                </c:pt>
                <c:pt idx="16991">
                  <c:v>49.000100000000003</c:v>
                </c:pt>
              </c:numCache>
            </c:numRef>
          </c:yVal>
          <c:smooth val="0"/>
          <c:extLst>
            <c:ext xmlns:c16="http://schemas.microsoft.com/office/drawing/2014/chart" uri="{C3380CC4-5D6E-409C-BE32-E72D297353CC}">
              <c16:uniqueId val="{00000000-3319-43E2-AB07-8A1231E39DC3}"/>
            </c:ext>
          </c:extLst>
        </c:ser>
        <c:ser>
          <c:idx val="1"/>
          <c:order val="1"/>
          <c:spPr>
            <a:ln w="12700">
              <a:solidFill>
                <a:srgbClr val="FF00FF"/>
              </a:solidFill>
              <a:prstDash val="solid"/>
            </a:ln>
          </c:spPr>
          <c:marker>
            <c:symbol val="none"/>
          </c:marker>
          <c:xVal>
            <c:numRef>
              <c:f>spc!$H$95:$H$195</c:f>
              <c:numCache>
                <c:formatCode>0.000_ </c:formatCode>
                <c:ptCount val="101"/>
                <c:pt idx="0">
                  <c:v>599.5</c:v>
                </c:pt>
                <c:pt idx="1">
                  <c:v>599.51</c:v>
                </c:pt>
                <c:pt idx="2">
                  <c:v>599.52</c:v>
                </c:pt>
                <c:pt idx="3">
                  <c:v>599.53</c:v>
                </c:pt>
                <c:pt idx="4">
                  <c:v>599.54</c:v>
                </c:pt>
                <c:pt idx="5">
                  <c:v>599.54999999999995</c:v>
                </c:pt>
                <c:pt idx="6">
                  <c:v>599.55999999999995</c:v>
                </c:pt>
                <c:pt idx="7">
                  <c:v>599.56999999999994</c:v>
                </c:pt>
                <c:pt idx="8">
                  <c:v>599.57999999999993</c:v>
                </c:pt>
                <c:pt idx="9">
                  <c:v>599.58999999999992</c:v>
                </c:pt>
                <c:pt idx="10">
                  <c:v>599.59999999999991</c:v>
                </c:pt>
                <c:pt idx="11">
                  <c:v>599.6099999999999</c:v>
                </c:pt>
                <c:pt idx="12">
                  <c:v>599.61999999999989</c:v>
                </c:pt>
                <c:pt idx="13">
                  <c:v>599.62999999999988</c:v>
                </c:pt>
                <c:pt idx="14">
                  <c:v>599.63999999999987</c:v>
                </c:pt>
                <c:pt idx="15">
                  <c:v>599.64999999999986</c:v>
                </c:pt>
                <c:pt idx="16">
                  <c:v>599.65999999999985</c:v>
                </c:pt>
                <c:pt idx="17">
                  <c:v>599.66999999999985</c:v>
                </c:pt>
                <c:pt idx="18">
                  <c:v>599.67999999999984</c:v>
                </c:pt>
                <c:pt idx="19">
                  <c:v>599.68999999999983</c:v>
                </c:pt>
                <c:pt idx="20">
                  <c:v>599.69999999999982</c:v>
                </c:pt>
                <c:pt idx="21">
                  <c:v>599.70999999999981</c:v>
                </c:pt>
                <c:pt idx="22">
                  <c:v>599.7199999999998</c:v>
                </c:pt>
                <c:pt idx="23">
                  <c:v>599.72999999999979</c:v>
                </c:pt>
                <c:pt idx="24">
                  <c:v>599.73999999999978</c:v>
                </c:pt>
                <c:pt idx="25">
                  <c:v>599.74999999999977</c:v>
                </c:pt>
                <c:pt idx="26">
                  <c:v>599.75999999999976</c:v>
                </c:pt>
                <c:pt idx="27">
                  <c:v>599.76999999999975</c:v>
                </c:pt>
                <c:pt idx="28">
                  <c:v>599.77999999999975</c:v>
                </c:pt>
                <c:pt idx="29">
                  <c:v>599.78999999999974</c:v>
                </c:pt>
                <c:pt idx="30">
                  <c:v>599.79999999999973</c:v>
                </c:pt>
                <c:pt idx="31">
                  <c:v>599.80999999999972</c:v>
                </c:pt>
                <c:pt idx="32">
                  <c:v>599.81999999999971</c:v>
                </c:pt>
                <c:pt idx="33">
                  <c:v>599.8299999999997</c:v>
                </c:pt>
                <c:pt idx="34">
                  <c:v>599.83999999999969</c:v>
                </c:pt>
                <c:pt idx="35">
                  <c:v>599.84999999999968</c:v>
                </c:pt>
                <c:pt idx="36">
                  <c:v>599.85999999999967</c:v>
                </c:pt>
                <c:pt idx="37">
                  <c:v>599.86999999999966</c:v>
                </c:pt>
                <c:pt idx="38">
                  <c:v>599.87999999999965</c:v>
                </c:pt>
                <c:pt idx="39">
                  <c:v>599.88999999999965</c:v>
                </c:pt>
                <c:pt idx="40">
                  <c:v>599.89999999999964</c:v>
                </c:pt>
                <c:pt idx="41">
                  <c:v>599.90999999999963</c:v>
                </c:pt>
                <c:pt idx="42">
                  <c:v>599.91999999999962</c:v>
                </c:pt>
                <c:pt idx="43">
                  <c:v>599.92999999999961</c:v>
                </c:pt>
                <c:pt idx="44">
                  <c:v>599.9399999999996</c:v>
                </c:pt>
                <c:pt idx="45">
                  <c:v>599.94999999999959</c:v>
                </c:pt>
                <c:pt idx="46">
                  <c:v>599.95999999999958</c:v>
                </c:pt>
                <c:pt idx="47">
                  <c:v>599.96999999999957</c:v>
                </c:pt>
                <c:pt idx="48">
                  <c:v>599.97999999999956</c:v>
                </c:pt>
                <c:pt idx="49">
                  <c:v>599.98999999999955</c:v>
                </c:pt>
                <c:pt idx="50">
                  <c:v>599.99999999999955</c:v>
                </c:pt>
                <c:pt idx="51">
                  <c:v>600.00999999999954</c:v>
                </c:pt>
                <c:pt idx="52">
                  <c:v>600.01999999999953</c:v>
                </c:pt>
                <c:pt idx="53">
                  <c:v>600.02999999999952</c:v>
                </c:pt>
                <c:pt idx="54">
                  <c:v>600.03999999999951</c:v>
                </c:pt>
                <c:pt idx="55">
                  <c:v>600.0499999999995</c:v>
                </c:pt>
                <c:pt idx="56">
                  <c:v>600.05999999999949</c:v>
                </c:pt>
                <c:pt idx="57">
                  <c:v>600.06999999999948</c:v>
                </c:pt>
                <c:pt idx="58">
                  <c:v>600.07999999999947</c:v>
                </c:pt>
                <c:pt idx="59">
                  <c:v>600.08999999999946</c:v>
                </c:pt>
                <c:pt idx="60">
                  <c:v>600.09999999999945</c:v>
                </c:pt>
                <c:pt idx="61">
                  <c:v>600.10999999999945</c:v>
                </c:pt>
                <c:pt idx="62">
                  <c:v>600.11999999999944</c:v>
                </c:pt>
                <c:pt idx="63">
                  <c:v>600.12999999999943</c:v>
                </c:pt>
                <c:pt idx="64">
                  <c:v>600.13999999999942</c:v>
                </c:pt>
                <c:pt idx="65">
                  <c:v>600.14999999999941</c:v>
                </c:pt>
                <c:pt idx="66">
                  <c:v>600.1599999999994</c:v>
                </c:pt>
                <c:pt idx="67">
                  <c:v>600.16999999999939</c:v>
                </c:pt>
                <c:pt idx="68">
                  <c:v>600.17999999999938</c:v>
                </c:pt>
                <c:pt idx="69">
                  <c:v>600.18999999999937</c:v>
                </c:pt>
                <c:pt idx="70">
                  <c:v>600.19999999999936</c:v>
                </c:pt>
                <c:pt idx="71">
                  <c:v>600.20999999999935</c:v>
                </c:pt>
                <c:pt idx="72">
                  <c:v>600.21999999999935</c:v>
                </c:pt>
                <c:pt idx="73">
                  <c:v>600.22999999999934</c:v>
                </c:pt>
                <c:pt idx="74">
                  <c:v>600.23999999999933</c:v>
                </c:pt>
                <c:pt idx="75">
                  <c:v>600.24999999999932</c:v>
                </c:pt>
                <c:pt idx="76">
                  <c:v>600.25999999999931</c:v>
                </c:pt>
                <c:pt idx="77">
                  <c:v>600.2699999999993</c:v>
                </c:pt>
                <c:pt idx="78">
                  <c:v>600.27999999999929</c:v>
                </c:pt>
                <c:pt idx="79">
                  <c:v>600.28999999999928</c:v>
                </c:pt>
                <c:pt idx="80">
                  <c:v>600.29999999999927</c:v>
                </c:pt>
                <c:pt idx="81">
                  <c:v>600.30999999999926</c:v>
                </c:pt>
                <c:pt idx="82">
                  <c:v>600.31999999999925</c:v>
                </c:pt>
                <c:pt idx="83">
                  <c:v>600.32999999999925</c:v>
                </c:pt>
                <c:pt idx="84">
                  <c:v>600.33999999999924</c:v>
                </c:pt>
                <c:pt idx="85">
                  <c:v>600.34999999999923</c:v>
                </c:pt>
                <c:pt idx="86">
                  <c:v>600.35999999999922</c:v>
                </c:pt>
                <c:pt idx="87">
                  <c:v>600.36999999999921</c:v>
                </c:pt>
                <c:pt idx="88">
                  <c:v>600.3799999999992</c:v>
                </c:pt>
                <c:pt idx="89">
                  <c:v>600.38999999999919</c:v>
                </c:pt>
                <c:pt idx="90">
                  <c:v>600.39999999999918</c:v>
                </c:pt>
                <c:pt idx="91">
                  <c:v>600.40999999999917</c:v>
                </c:pt>
                <c:pt idx="92">
                  <c:v>600.41999999999916</c:v>
                </c:pt>
                <c:pt idx="93">
                  <c:v>600.42999999999915</c:v>
                </c:pt>
                <c:pt idx="94">
                  <c:v>600.43999999999915</c:v>
                </c:pt>
                <c:pt idx="95">
                  <c:v>600.44999999999914</c:v>
                </c:pt>
                <c:pt idx="96">
                  <c:v>600.45999999999913</c:v>
                </c:pt>
                <c:pt idx="97">
                  <c:v>600.46999999999912</c:v>
                </c:pt>
                <c:pt idx="98">
                  <c:v>600.47999999999911</c:v>
                </c:pt>
                <c:pt idx="99">
                  <c:v>600.4899999999991</c:v>
                </c:pt>
                <c:pt idx="100">
                  <c:v>600.49999999999909</c:v>
                </c:pt>
              </c:numCache>
            </c:numRef>
          </c:xVal>
          <c:yVal>
            <c:numRef>
              <c:f>spc!$I$95:$I$195</c:f>
              <c:numCache>
                <c:formatCode>0_ </c:formatCode>
                <c:ptCount val="101"/>
                <c:pt idx="0">
                  <c:v>2.251245715434322E-9</c:v>
                </c:pt>
                <c:pt idx="1">
                  <c:v>6.1822840832373701E-9</c:v>
                </c:pt>
                <c:pt idx="2">
                  <c:v>1.6634580883791919E-8</c:v>
                </c:pt>
                <c:pt idx="3">
                  <c:v>4.3854242718758702E-8</c:v>
                </c:pt>
                <c:pt idx="4">
                  <c:v>1.1327868950548088E-7</c:v>
                </c:pt>
                <c:pt idx="5">
                  <c:v>2.8669601975112849E-7</c:v>
                </c:pt>
                <c:pt idx="6">
                  <c:v>7.1093837697336709E-7</c:v>
                </c:pt>
                <c:pt idx="7">
                  <c:v>1.7273450528283931E-6</c:v>
                </c:pt>
                <c:pt idx="8">
                  <c:v>4.1120945310467703E-6</c:v>
                </c:pt>
                <c:pt idx="9">
                  <c:v>9.5914424787169121E-6</c:v>
                </c:pt>
                <c:pt idx="10">
                  <c:v>2.1920053542526265E-5</c:v>
                </c:pt>
                <c:pt idx="11">
                  <c:v>4.9083569907019598E-5</c:v>
                </c:pt>
                <c:pt idx="12">
                  <c:v>1.0768805191223776E-4</c:v>
                </c:pt>
                <c:pt idx="13">
                  <c:v>2.3149187179002736E-4</c:v>
                </c:pt>
                <c:pt idx="14">
                  <c:v>4.8757431557989073E-4</c:v>
                </c:pt>
                <c:pt idx="15">
                  <c:v>1.0061963564514374E-3</c:v>
                </c:pt>
                <c:pt idx="16">
                  <c:v>2.0345178673908549E-3</c:v>
                </c:pt>
                <c:pt idx="17">
                  <c:v>4.0306688906352386E-3</c:v>
                </c:pt>
                <c:pt idx="18">
                  <c:v>7.8240134056575573E-3</c:v>
                </c:pt>
                <c:pt idx="19">
                  <c:v>1.4880546992678986E-2</c:v>
                </c:pt>
                <c:pt idx="20">
                  <c:v>2.7729692446998213E-2</c:v>
                </c:pt>
                <c:pt idx="21">
                  <c:v>5.0630015134634117E-2</c:v>
                </c:pt>
                <c:pt idx="22">
                  <c:v>9.0574909532642675E-2</c:v>
                </c:pt>
                <c:pt idx="23">
                  <c:v>0.15876128593740044</c:v>
                </c:pt>
                <c:pt idx="24">
                  <c:v>0.27265794320726638</c:v>
                </c:pt>
                <c:pt idx="25">
                  <c:v>0.4588054286938959</c:v>
                </c:pt>
                <c:pt idx="26">
                  <c:v>0.75644226940033044</c:v>
                </c:pt>
                <c:pt idx="27">
                  <c:v>1.2219681240129308</c:v>
                </c:pt>
                <c:pt idx="28">
                  <c:v>1.9341084071260766</c:v>
                </c:pt>
                <c:pt idx="29">
                  <c:v>2.9994290652915208</c:v>
                </c:pt>
                <c:pt idx="30">
                  <c:v>4.5575687201225268</c:v>
                </c:pt>
                <c:pt idx="31">
                  <c:v>6.7852320259499148</c:v>
                </c:pt>
                <c:pt idx="32">
                  <c:v>9.8976713273062575</c:v>
                </c:pt>
                <c:pt idx="33">
                  <c:v>14.146148088705608</c:v>
                </c:pt>
                <c:pt idx="34">
                  <c:v>19.809805869263368</c:v>
                </c:pt>
                <c:pt idx="35">
                  <c:v>27.180602938417543</c:v>
                </c:pt>
                <c:pt idx="36">
                  <c:v>36.540526473543615</c:v>
                </c:pt>
                <c:pt idx="37">
                  <c:v>48.131274487533247</c:v>
                </c:pt>
                <c:pt idx="38">
                  <c:v>62.117900727802706</c:v>
                </c:pt>
                <c:pt idx="39">
                  <c:v>78.549427901834562</c:v>
                </c:pt>
                <c:pt idx="40">
                  <c:v>97.32090292068915</c:v>
                </c:pt>
                <c:pt idx="41">
                  <c:v>118.14247917826354</c:v>
                </c:pt>
                <c:pt idx="42">
                  <c:v>140.52153267471323</c:v>
                </c:pt>
                <c:pt idx="43">
                  <c:v>163.76327812149609</c:v>
                </c:pt>
                <c:pt idx="44">
                  <c:v>186.9937175344871</c:v>
                </c:pt>
                <c:pt idx="45">
                  <c:v>209.20610579760361</c:v>
                </c:pt>
                <c:pt idx="46">
                  <c:v>229.32877047266115</c:v>
                </c:pt>
                <c:pt idx="47">
                  <c:v>246.30860074306261</c:v>
                </c:pt>
                <c:pt idx="48">
                  <c:v>259.20146914661711</c:v>
                </c:pt>
                <c:pt idx="49">
                  <c:v>267.25890691201505</c:v>
                </c:pt>
                <c:pt idx="50">
                  <c:v>270</c:v>
                </c:pt>
                <c:pt idx="51">
                  <c:v>267.25890691251107</c:v>
                </c:pt>
                <c:pt idx="52">
                  <c:v>259.20146914757936</c:v>
                </c:pt>
                <c:pt idx="53">
                  <c:v>246.30860074443413</c:v>
                </c:pt>
                <c:pt idx="54">
                  <c:v>229.32877047436378</c:v>
                </c:pt>
                <c:pt idx="55">
                  <c:v>209.20610579954516</c:v>
                </c:pt>
                <c:pt idx="56">
                  <c:v>186.99371753656962</c:v>
                </c:pt>
                <c:pt idx="57">
                  <c:v>163.76327812362385</c:v>
                </c:pt>
                <c:pt idx="58">
                  <c:v>140.52153267679978</c:v>
                </c:pt>
                <c:pt idx="59">
                  <c:v>118.1424791802371</c:v>
                </c:pt>
                <c:pt idx="60">
                  <c:v>97.320902922495549</c:v>
                </c:pt>
                <c:pt idx="61">
                  <c:v>78.549427903438314</c:v>
                </c:pt>
                <c:pt idx="62">
                  <c:v>62.117900729186289</c:v>
                </c:pt>
                <c:pt idx="63">
                  <c:v>48.131274488694629</c:v>
                </c:pt>
                <c:pt idx="64">
                  <c:v>36.540526474493149</c:v>
                </c:pt>
                <c:pt idx="65">
                  <c:v>27.180602939174296</c:v>
                </c:pt>
                <c:pt idx="66">
                  <c:v>19.809805869851672</c:v>
                </c:pt>
                <c:pt idx="67">
                  <c:v>14.146148089151977</c:v>
                </c:pt>
                <c:pt idx="68">
                  <c:v>9.8976713276369335</c:v>
                </c:pt>
                <c:pt idx="69">
                  <c:v>6.7852320261892043</c:v>
                </c:pt>
                <c:pt idx="70">
                  <c:v>4.5575687202917106</c:v>
                </c:pt>
                <c:pt idx="71">
                  <c:v>2.9994290654084335</c:v>
                </c:pt>
                <c:pt idx="72">
                  <c:v>1.9341084072050556</c:v>
                </c:pt>
                <c:pt idx="73">
                  <c:v>1.221968124065097</c:v>
                </c:pt>
                <c:pt idx="74">
                  <c:v>0.75644226943402826</c:v>
                </c:pt>
                <c:pt idx="75">
                  <c:v>0.45880542871518532</c:v>
                </c:pt>
                <c:pt idx="76">
                  <c:v>0.27265794322042486</c:v>
                </c:pt>
                <c:pt idx="77">
                  <c:v>0.15876128594535671</c:v>
                </c:pt>
                <c:pt idx="78">
                  <c:v>9.0574909537349951E-2</c:v>
                </c:pt>
                <c:pt idx="79">
                  <c:v>5.0630015137359291E-2</c:v>
                </c:pt>
                <c:pt idx="80">
                  <c:v>2.7729692448542245E-2</c:v>
                </c:pt>
                <c:pt idx="81">
                  <c:v>1.4880546993535209E-2</c:v>
                </c:pt>
                <c:pt idx="82">
                  <c:v>7.8240134061222863E-3</c:v>
                </c:pt>
                <c:pt idx="83">
                  <c:v>4.0306688908821192E-3</c:v>
                </c:pt>
                <c:pt idx="84">
                  <c:v>2.0345178675192431E-3</c:v>
                </c:pt>
                <c:pt idx="85">
                  <c:v>1.0061963565168067E-3</c:v>
                </c:pt>
                <c:pt idx="86">
                  <c:v>4.8757431561247187E-4</c:v>
                </c:pt>
                <c:pt idx="87">
                  <c:v>2.314918718059248E-4</c:v>
                </c:pt>
                <c:pt idx="88">
                  <c:v>1.0768805191983341E-4</c:v>
                </c:pt>
                <c:pt idx="89">
                  <c:v>4.9083569910572759E-5</c:v>
                </c:pt>
                <c:pt idx="90">
                  <c:v>2.1920053544153632E-5</c:v>
                </c:pt>
                <c:pt idx="91">
                  <c:v>9.5914424794467783E-6</c:v>
                </c:pt>
                <c:pt idx="92">
                  <c:v>4.1120945313673376E-6</c:v>
                </c:pt>
                <c:pt idx="93">
                  <c:v>1.7273450529662614E-6</c:v>
                </c:pt>
                <c:pt idx="94">
                  <c:v>7.1093837703142675E-7</c:v>
                </c:pt>
                <c:pt idx="95">
                  <c:v>2.8669601977507364E-7</c:v>
                </c:pt>
                <c:pt idx="96">
                  <c:v>1.1327868951515287E-7</c:v>
                </c:pt>
                <c:pt idx="97">
                  <c:v>4.3854242722584572E-8</c:v>
                </c:pt>
                <c:pt idx="98">
                  <c:v>1.6634580885273859E-8</c:v>
                </c:pt>
                <c:pt idx="99">
                  <c:v>6.1822840837996676E-9</c:v>
                </c:pt>
                <c:pt idx="100">
                  <c:v>2.2512457156432621E-9</c:v>
                </c:pt>
              </c:numCache>
            </c:numRef>
          </c:yVal>
          <c:smooth val="0"/>
          <c:extLst>
            <c:ext xmlns:c16="http://schemas.microsoft.com/office/drawing/2014/chart" uri="{C3380CC4-5D6E-409C-BE32-E72D297353CC}">
              <c16:uniqueId val="{00000001-3319-43E2-AB07-8A1231E39DC3}"/>
            </c:ext>
          </c:extLst>
        </c:ser>
        <c:dLbls>
          <c:showLegendKey val="0"/>
          <c:showVal val="0"/>
          <c:showCatName val="0"/>
          <c:showSerName val="0"/>
          <c:showPercent val="0"/>
          <c:showBubbleSize val="0"/>
        </c:dLbls>
        <c:axId val="229339552"/>
        <c:axId val="1"/>
      </c:scatterChart>
      <c:valAx>
        <c:axId val="229339552"/>
        <c:scaling>
          <c:orientation val="minMax"/>
          <c:max val="272"/>
          <c:min val="266"/>
        </c:scaling>
        <c:delete val="0"/>
        <c:axPos val="b"/>
        <c:majorGridlines>
          <c:spPr>
            <a:ln w="3175">
              <a:solidFill>
                <a:srgbClr val="C0C0C0"/>
              </a:solidFill>
              <a:prstDash val="solid"/>
            </a:ln>
          </c:spPr>
        </c:majorGridlines>
        <c:title>
          <c:tx>
            <c:rich>
              <a:bodyPr/>
              <a:lstStyle/>
              <a:p>
                <a:pPr>
                  <a:defRPr/>
                </a:pPr>
                <a:r>
                  <a:rPr lang="en-US"/>
                  <a:t>m/z [amu]</a:t>
                </a:r>
                <a:endParaRPr lang="ja-JP"/>
              </a:p>
            </c:rich>
          </c:tx>
          <c:overlay val="0"/>
        </c:title>
        <c:numFmt formatCode="General" sourceLinked="0"/>
        <c:majorTickMark val="out"/>
        <c:minorTickMark val="out"/>
        <c:tickLblPos val="nextTo"/>
        <c:spPr>
          <a:ln w="3175">
            <a:solidFill>
              <a:srgbClr val="000000"/>
            </a:solidFill>
            <a:prstDash val="solid"/>
          </a:ln>
        </c:spPr>
        <c:txPr>
          <a:bodyPr rot="0" vert="horz"/>
          <a:lstStyle/>
          <a:p>
            <a:pPr>
              <a:defRPr/>
            </a:pPr>
            <a:endParaRPr lang="ja-JP"/>
          </a:p>
        </c:txPr>
        <c:crossAx val="1"/>
        <c:crosses val="autoZero"/>
        <c:crossBetween val="midCat"/>
        <c:majorUnit val="1"/>
        <c:minorUnit val="1"/>
      </c:valAx>
      <c:valAx>
        <c:axId val="1"/>
        <c:scaling>
          <c:orientation val="minMax"/>
          <c:max val="10"/>
          <c:min val="0"/>
        </c:scaling>
        <c:delete val="0"/>
        <c:axPos val="l"/>
        <c:numFmt formatCode="General" sourceLinked="1"/>
        <c:majorTickMark val="out"/>
        <c:minorTickMark val="out"/>
        <c:tickLblPos val="nextTo"/>
        <c:spPr>
          <a:ln w="3175">
            <a:solidFill>
              <a:srgbClr val="000000"/>
            </a:solidFill>
            <a:prstDash val="solid"/>
          </a:ln>
        </c:spPr>
        <c:txPr>
          <a:bodyPr rot="0" vert="horz"/>
          <a:lstStyle/>
          <a:p>
            <a:pPr>
              <a:defRPr/>
            </a:pPr>
            <a:endParaRPr lang="ja-JP"/>
          </a:p>
        </c:txPr>
        <c:crossAx val="229339552"/>
        <c:crosses val="autoZero"/>
        <c:crossBetween val="midCat"/>
        <c:majorUnit val="5"/>
      </c:valAx>
      <c:spPr>
        <a:noFill/>
        <a:ln w="25400">
          <a:solidFill>
            <a:srgbClr val="000000"/>
          </a:solidFill>
          <a:prstDash val="solid"/>
        </a:ln>
      </c:spPr>
    </c:plotArea>
    <c:plotVisOnly val="1"/>
    <c:dispBlanksAs val="gap"/>
    <c:showDLblsOverMax val="0"/>
  </c:chart>
  <c:spPr>
    <a:solidFill>
      <a:srgbClr val="FFFFFF"/>
    </a:solidFill>
    <a:ln w="9525">
      <a:solidFill>
        <a:schemeClr val="tx1"/>
      </a:solidFill>
    </a:ln>
  </c:spPr>
  <c:txPr>
    <a:bodyPr/>
    <a:lstStyle/>
    <a:p>
      <a:pPr>
        <a:defRPr sz="500" b="0" i="0" u="none" strike="noStrike" baseline="0">
          <a:solidFill>
            <a:srgbClr val="000000"/>
          </a:solidFill>
          <a:latin typeface="Arial"/>
          <a:ea typeface="Arial"/>
          <a:cs typeface="Arial"/>
        </a:defRPr>
      </a:pPr>
      <a:endParaRPr lang="ja-JP"/>
    </a:p>
  </c:txPr>
  <c:externalData r:id="rId1">
    <c:autoUpdate val="0"/>
  </c:externalData>
</c:chartSpace>
</file>

<file path=ppt/handoutMasters/_rels/handoutMaster1.xml.rels><?xml version="1.0" encoding="UTF-8" standalone="yes"?>
<Relationships xmlns="http://schemas.openxmlformats.org/package/2006/relationships"><Relationship Id="rId1" Type="http://schemas.openxmlformats.org/officeDocument/2006/relationships/theme" Target="../theme/theme3.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53250" name="Rectangle 2">
            <a:extLst>
              <a:ext uri="{FF2B5EF4-FFF2-40B4-BE49-F238E27FC236}">
                <a16:creationId xmlns:a16="http://schemas.microsoft.com/office/drawing/2014/main" id="{8604DC68-8597-4792-90CB-999477237446}"/>
              </a:ext>
            </a:extLst>
          </p:cNvPr>
          <p:cNvSpPr>
            <a:spLocks noGrp="1" noChangeArrowheads="1"/>
          </p:cNvSpPr>
          <p:nvPr>
            <p:ph type="hdr" sz="quarter"/>
          </p:nvPr>
        </p:nvSpPr>
        <p:spPr bwMode="auto">
          <a:xfrm>
            <a:off x="1" y="0"/>
            <a:ext cx="2950475" cy="496888"/>
          </a:xfrm>
          <a:prstGeom prst="rect">
            <a:avLst/>
          </a:prstGeom>
          <a:noFill/>
          <a:ln w="9525">
            <a:noFill/>
            <a:miter lim="800000"/>
            <a:headEnd/>
            <a:tailEnd/>
          </a:ln>
          <a:effectLst/>
        </p:spPr>
        <p:txBody>
          <a:bodyPr vert="horz" wrap="square" lIns="92188" tIns="46095" rIns="92188" bIns="46095" numCol="1" anchor="t" anchorCtr="0" compatLnSpc="1">
            <a:prstTxWarp prst="textNoShape">
              <a:avLst/>
            </a:prstTxWarp>
          </a:bodyPr>
          <a:lstStyle>
            <a:lvl1pPr defTabSz="922016" eaLnBrk="1" hangingPunct="1">
              <a:defRPr sz="1200"/>
            </a:lvl1pPr>
          </a:lstStyle>
          <a:p>
            <a:pPr>
              <a:defRPr/>
            </a:pPr>
            <a:endParaRPr lang="en-US" altLang="ja-JP" dirty="0"/>
          </a:p>
        </p:txBody>
      </p:sp>
      <p:sp>
        <p:nvSpPr>
          <p:cNvPr id="53251" name="Rectangle 3">
            <a:extLst>
              <a:ext uri="{FF2B5EF4-FFF2-40B4-BE49-F238E27FC236}">
                <a16:creationId xmlns:a16="http://schemas.microsoft.com/office/drawing/2014/main" id="{D41F3779-8572-45A0-A5EB-6452A20B18D6}"/>
              </a:ext>
            </a:extLst>
          </p:cNvPr>
          <p:cNvSpPr>
            <a:spLocks noGrp="1" noChangeArrowheads="1"/>
          </p:cNvSpPr>
          <p:nvPr>
            <p:ph type="dt" sz="quarter" idx="1"/>
          </p:nvPr>
        </p:nvSpPr>
        <p:spPr bwMode="auto">
          <a:xfrm>
            <a:off x="3855139" y="0"/>
            <a:ext cx="2950474" cy="496888"/>
          </a:xfrm>
          <a:prstGeom prst="rect">
            <a:avLst/>
          </a:prstGeom>
          <a:noFill/>
          <a:ln w="9525">
            <a:noFill/>
            <a:miter lim="800000"/>
            <a:headEnd/>
            <a:tailEnd/>
          </a:ln>
          <a:effectLst/>
        </p:spPr>
        <p:txBody>
          <a:bodyPr vert="horz" wrap="square" lIns="92188" tIns="46095" rIns="92188" bIns="46095" numCol="1" anchor="t" anchorCtr="0" compatLnSpc="1">
            <a:prstTxWarp prst="textNoShape">
              <a:avLst/>
            </a:prstTxWarp>
          </a:bodyPr>
          <a:lstStyle>
            <a:lvl1pPr algn="r" defTabSz="922016" eaLnBrk="1" hangingPunct="1">
              <a:defRPr sz="1200"/>
            </a:lvl1pPr>
          </a:lstStyle>
          <a:p>
            <a:pPr>
              <a:defRPr/>
            </a:pPr>
            <a:endParaRPr lang="en-US" altLang="ja-JP" dirty="0"/>
          </a:p>
        </p:txBody>
      </p:sp>
      <p:sp>
        <p:nvSpPr>
          <p:cNvPr id="53252" name="Rectangle 4">
            <a:extLst>
              <a:ext uri="{FF2B5EF4-FFF2-40B4-BE49-F238E27FC236}">
                <a16:creationId xmlns:a16="http://schemas.microsoft.com/office/drawing/2014/main" id="{FF94169A-5298-40BA-821B-A5F7FA237B87}"/>
              </a:ext>
            </a:extLst>
          </p:cNvPr>
          <p:cNvSpPr>
            <a:spLocks noGrp="1" noChangeArrowheads="1"/>
          </p:cNvSpPr>
          <p:nvPr>
            <p:ph type="ftr" sz="quarter" idx="2"/>
          </p:nvPr>
        </p:nvSpPr>
        <p:spPr bwMode="auto">
          <a:xfrm>
            <a:off x="523754" y="9442451"/>
            <a:ext cx="5758107" cy="496888"/>
          </a:xfrm>
          <a:prstGeom prst="rect">
            <a:avLst/>
          </a:prstGeom>
          <a:noFill/>
          <a:ln w="9525">
            <a:noFill/>
            <a:miter lim="800000"/>
            <a:headEnd/>
            <a:tailEnd/>
          </a:ln>
          <a:effectLst/>
        </p:spPr>
        <p:txBody>
          <a:bodyPr vert="horz" wrap="square" lIns="92188" tIns="46095" rIns="92188" bIns="46095" numCol="1" anchor="b" anchorCtr="0" compatLnSpc="1">
            <a:prstTxWarp prst="textNoShape">
              <a:avLst/>
            </a:prstTxWarp>
          </a:bodyPr>
          <a:lstStyle>
            <a:lvl1pPr defTabSz="922016" eaLnBrk="1" hangingPunct="1">
              <a:defRPr sz="1100"/>
            </a:lvl1pPr>
          </a:lstStyle>
          <a:p>
            <a:pPr>
              <a:defRPr/>
            </a:pPr>
            <a:r>
              <a:rPr lang="ja-JP" altLang="en-US"/>
              <a:t>本資料には当機構の開示制限情報が含まれています。</a:t>
            </a:r>
            <a:endParaRPr lang="en-US" altLang="ja-JP" dirty="0"/>
          </a:p>
          <a:p>
            <a:pPr>
              <a:defRPr/>
            </a:pPr>
            <a:r>
              <a:rPr lang="ja-JP" altLang="en-US"/>
              <a:t>本資料の一部又は全部を当機構の許可なく第三者への開示又は公開することを禁止します。</a:t>
            </a:r>
            <a:endParaRPr lang="en-US" altLang="ja-JP" dirty="0"/>
          </a:p>
        </p:txBody>
      </p:sp>
      <p:sp>
        <p:nvSpPr>
          <p:cNvPr id="53253" name="Rectangle 5">
            <a:extLst>
              <a:ext uri="{FF2B5EF4-FFF2-40B4-BE49-F238E27FC236}">
                <a16:creationId xmlns:a16="http://schemas.microsoft.com/office/drawing/2014/main" id="{C726F8B3-CCA6-4B65-9A3B-E4A674322159}"/>
              </a:ext>
            </a:extLst>
          </p:cNvPr>
          <p:cNvSpPr>
            <a:spLocks noGrp="1" noChangeArrowheads="1"/>
          </p:cNvSpPr>
          <p:nvPr>
            <p:ph type="sldNum" sz="quarter" idx="3"/>
          </p:nvPr>
        </p:nvSpPr>
        <p:spPr bwMode="auto">
          <a:xfrm>
            <a:off x="3855139" y="9442451"/>
            <a:ext cx="2950474" cy="496888"/>
          </a:xfrm>
          <a:prstGeom prst="rect">
            <a:avLst/>
          </a:prstGeom>
          <a:noFill/>
          <a:ln w="9525">
            <a:noFill/>
            <a:miter lim="800000"/>
            <a:headEnd/>
            <a:tailEnd/>
          </a:ln>
          <a:effectLst/>
        </p:spPr>
        <p:txBody>
          <a:bodyPr vert="horz" wrap="square" lIns="92188" tIns="46095" rIns="92188" bIns="46095" numCol="1" anchor="b" anchorCtr="0" compatLnSpc="1">
            <a:prstTxWarp prst="textNoShape">
              <a:avLst/>
            </a:prstTxWarp>
          </a:bodyPr>
          <a:lstStyle>
            <a:lvl1pPr algn="r" defTabSz="921503" eaLnBrk="1" hangingPunct="1">
              <a:defRPr sz="1200"/>
            </a:lvl1pPr>
          </a:lstStyle>
          <a:p>
            <a:pPr>
              <a:defRPr/>
            </a:pPr>
            <a:fld id="{AD5A406B-58B2-475C-BFCE-890E727CF459}" type="slidenum">
              <a:rPr lang="en-US" altLang="ja-JP"/>
              <a:pPr>
                <a:defRPr/>
              </a:pPr>
              <a:t>‹#›</a:t>
            </a:fld>
            <a:endParaRPr lang="en-US" altLang="ja-JP" dirty="0"/>
          </a:p>
        </p:txBody>
      </p:sp>
    </p:spTree>
    <p:extLst>
      <p:ext uri="{BB962C8B-B14F-4D97-AF65-F5344CB8AC3E}">
        <p14:creationId xmlns:p14="http://schemas.microsoft.com/office/powerpoint/2010/main" val="303456960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2.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62466" name="Rectangle 1026">
            <a:extLst>
              <a:ext uri="{FF2B5EF4-FFF2-40B4-BE49-F238E27FC236}">
                <a16:creationId xmlns:a16="http://schemas.microsoft.com/office/drawing/2014/main" id="{5B01615E-6878-40DF-968C-B6DE77AA6B58}"/>
              </a:ext>
            </a:extLst>
          </p:cNvPr>
          <p:cNvSpPr>
            <a:spLocks noGrp="1" noChangeArrowheads="1"/>
          </p:cNvSpPr>
          <p:nvPr>
            <p:ph type="hdr" sz="quarter"/>
          </p:nvPr>
        </p:nvSpPr>
        <p:spPr bwMode="auto">
          <a:xfrm>
            <a:off x="1" y="0"/>
            <a:ext cx="2950475" cy="496888"/>
          </a:xfrm>
          <a:prstGeom prst="rect">
            <a:avLst/>
          </a:prstGeom>
          <a:noFill/>
          <a:ln w="9525">
            <a:noFill/>
            <a:miter lim="800000"/>
            <a:headEnd/>
            <a:tailEnd/>
          </a:ln>
          <a:effectLst/>
        </p:spPr>
        <p:txBody>
          <a:bodyPr vert="horz" wrap="square" lIns="92188" tIns="46095" rIns="92188" bIns="46095" numCol="1" anchor="t" anchorCtr="0" compatLnSpc="1">
            <a:prstTxWarp prst="textNoShape">
              <a:avLst/>
            </a:prstTxWarp>
          </a:bodyPr>
          <a:lstStyle>
            <a:lvl1pPr defTabSz="922016" eaLnBrk="1" hangingPunct="1">
              <a:defRPr sz="1200"/>
            </a:lvl1pPr>
          </a:lstStyle>
          <a:p>
            <a:pPr>
              <a:defRPr/>
            </a:pPr>
            <a:endParaRPr lang="en-US" altLang="ja-JP" dirty="0"/>
          </a:p>
        </p:txBody>
      </p:sp>
      <p:sp>
        <p:nvSpPr>
          <p:cNvPr id="62467" name="Rectangle 1027">
            <a:extLst>
              <a:ext uri="{FF2B5EF4-FFF2-40B4-BE49-F238E27FC236}">
                <a16:creationId xmlns:a16="http://schemas.microsoft.com/office/drawing/2014/main" id="{1836BD74-7399-4840-9C12-199D522C75FE}"/>
              </a:ext>
            </a:extLst>
          </p:cNvPr>
          <p:cNvSpPr>
            <a:spLocks noGrp="1" noChangeArrowheads="1"/>
          </p:cNvSpPr>
          <p:nvPr>
            <p:ph type="dt" idx="1"/>
          </p:nvPr>
        </p:nvSpPr>
        <p:spPr bwMode="auto">
          <a:xfrm>
            <a:off x="3853552" y="0"/>
            <a:ext cx="2950475" cy="496888"/>
          </a:xfrm>
          <a:prstGeom prst="rect">
            <a:avLst/>
          </a:prstGeom>
          <a:noFill/>
          <a:ln w="9525">
            <a:noFill/>
            <a:miter lim="800000"/>
            <a:headEnd/>
            <a:tailEnd/>
          </a:ln>
          <a:effectLst/>
        </p:spPr>
        <p:txBody>
          <a:bodyPr vert="horz" wrap="square" lIns="92188" tIns="46095" rIns="92188" bIns="46095" numCol="1" anchor="t" anchorCtr="0" compatLnSpc="1">
            <a:prstTxWarp prst="textNoShape">
              <a:avLst/>
            </a:prstTxWarp>
          </a:bodyPr>
          <a:lstStyle>
            <a:lvl1pPr algn="r" defTabSz="922016" eaLnBrk="1" hangingPunct="1">
              <a:defRPr sz="1200"/>
            </a:lvl1pPr>
          </a:lstStyle>
          <a:p>
            <a:pPr>
              <a:defRPr/>
            </a:pPr>
            <a:endParaRPr lang="en-US" altLang="ja-JP" dirty="0"/>
          </a:p>
        </p:txBody>
      </p:sp>
      <p:sp>
        <p:nvSpPr>
          <p:cNvPr id="4100" name="Rectangle 1028">
            <a:extLst>
              <a:ext uri="{FF2B5EF4-FFF2-40B4-BE49-F238E27FC236}">
                <a16:creationId xmlns:a16="http://schemas.microsoft.com/office/drawing/2014/main" id="{A1BD7F4C-74F4-478F-AB4C-58D1F211895D}"/>
              </a:ext>
            </a:extLst>
          </p:cNvPr>
          <p:cNvSpPr>
            <a:spLocks noGrp="1" noRot="1" noChangeAspect="1" noChangeArrowheads="1" noTextEdit="1"/>
          </p:cNvSpPr>
          <p:nvPr>
            <p:ph type="sldImg" idx="2"/>
          </p:nvPr>
        </p:nvSpPr>
        <p:spPr bwMode="auto">
          <a:xfrm>
            <a:off x="917575" y="744538"/>
            <a:ext cx="4970463" cy="3729037"/>
          </a:xfrm>
          <a:prstGeom prst="rect">
            <a:avLst/>
          </a:prstGeom>
          <a:noFill/>
          <a:ln w="9525">
            <a:solidFill>
              <a:srgbClr val="000000"/>
            </a:solidFill>
            <a:miter lim="800000"/>
            <a:headEnd/>
            <a:tailEnd/>
          </a:ln>
          <a:extLst>
            <a:ext uri="{909E8E84-426E-40DD-AFC4-6F175D3DCCD1}">
              <a14:hiddenFill xmlns:a14="http://schemas.microsoft.com/office/drawing/2010/main">
                <a:solidFill>
                  <a:srgbClr val="FFFFFF"/>
                </a:solidFill>
              </a14:hiddenFill>
            </a:ext>
          </a:extLst>
        </p:spPr>
      </p:sp>
      <p:sp>
        <p:nvSpPr>
          <p:cNvPr id="62469" name="Rectangle 1029">
            <a:extLst>
              <a:ext uri="{FF2B5EF4-FFF2-40B4-BE49-F238E27FC236}">
                <a16:creationId xmlns:a16="http://schemas.microsoft.com/office/drawing/2014/main" id="{4AC4037C-FD7C-4F4C-AB02-FAA060A58113}"/>
              </a:ext>
            </a:extLst>
          </p:cNvPr>
          <p:cNvSpPr>
            <a:spLocks noGrp="1" noChangeArrowheads="1"/>
          </p:cNvSpPr>
          <p:nvPr>
            <p:ph type="body" sz="quarter" idx="3"/>
          </p:nvPr>
        </p:nvSpPr>
        <p:spPr bwMode="auto">
          <a:xfrm>
            <a:off x="679292" y="4721226"/>
            <a:ext cx="5447030" cy="4473575"/>
          </a:xfrm>
          <a:prstGeom prst="rect">
            <a:avLst/>
          </a:prstGeom>
          <a:noFill/>
          <a:ln w="9525">
            <a:noFill/>
            <a:miter lim="800000"/>
            <a:headEnd/>
            <a:tailEnd/>
          </a:ln>
          <a:effectLst/>
        </p:spPr>
        <p:txBody>
          <a:bodyPr vert="horz" wrap="square" lIns="92188" tIns="46095" rIns="92188" bIns="46095" numCol="1" anchor="t" anchorCtr="0" compatLnSpc="1">
            <a:prstTxWarp prst="textNoShape">
              <a:avLst/>
            </a:prstTxWarp>
          </a:bodyPr>
          <a:lstStyle/>
          <a:p>
            <a:pPr lvl="0"/>
            <a:r>
              <a:rPr lang="ja-JP" altLang="en-US" noProof="0"/>
              <a:t>マスタ テキストの書式設定</a:t>
            </a:r>
          </a:p>
          <a:p>
            <a:pPr lvl="1"/>
            <a:r>
              <a:rPr lang="ja-JP" altLang="en-US" noProof="0"/>
              <a:t>第 </a:t>
            </a:r>
            <a:r>
              <a:rPr lang="en-US" altLang="ja-JP" noProof="0"/>
              <a:t>2 </a:t>
            </a:r>
            <a:r>
              <a:rPr lang="ja-JP" altLang="en-US" noProof="0"/>
              <a:t>レベル</a:t>
            </a:r>
          </a:p>
          <a:p>
            <a:pPr lvl="2"/>
            <a:r>
              <a:rPr lang="ja-JP" altLang="en-US" noProof="0"/>
              <a:t>第 </a:t>
            </a:r>
            <a:r>
              <a:rPr lang="en-US" altLang="ja-JP" noProof="0"/>
              <a:t>3 </a:t>
            </a:r>
            <a:r>
              <a:rPr lang="ja-JP" altLang="en-US" noProof="0"/>
              <a:t>レベル</a:t>
            </a:r>
          </a:p>
          <a:p>
            <a:pPr lvl="3"/>
            <a:r>
              <a:rPr lang="ja-JP" altLang="en-US" noProof="0"/>
              <a:t>第 </a:t>
            </a:r>
            <a:r>
              <a:rPr lang="en-US" altLang="ja-JP" noProof="0"/>
              <a:t>4 </a:t>
            </a:r>
            <a:r>
              <a:rPr lang="ja-JP" altLang="en-US" noProof="0"/>
              <a:t>レベル</a:t>
            </a:r>
          </a:p>
          <a:p>
            <a:pPr lvl="4"/>
            <a:r>
              <a:rPr lang="ja-JP" altLang="en-US" noProof="0"/>
              <a:t>第 </a:t>
            </a:r>
            <a:r>
              <a:rPr lang="en-US" altLang="ja-JP" noProof="0"/>
              <a:t>5 </a:t>
            </a:r>
            <a:r>
              <a:rPr lang="ja-JP" altLang="en-US" noProof="0"/>
              <a:t>レベル</a:t>
            </a:r>
          </a:p>
        </p:txBody>
      </p:sp>
      <p:sp>
        <p:nvSpPr>
          <p:cNvPr id="62470" name="Rectangle 1030">
            <a:extLst>
              <a:ext uri="{FF2B5EF4-FFF2-40B4-BE49-F238E27FC236}">
                <a16:creationId xmlns:a16="http://schemas.microsoft.com/office/drawing/2014/main" id="{0A2AF0DC-FB0A-496F-BF51-91BC9EF5E334}"/>
              </a:ext>
            </a:extLst>
          </p:cNvPr>
          <p:cNvSpPr>
            <a:spLocks noGrp="1" noChangeArrowheads="1"/>
          </p:cNvSpPr>
          <p:nvPr>
            <p:ph type="ftr" sz="quarter" idx="4"/>
          </p:nvPr>
        </p:nvSpPr>
        <p:spPr bwMode="auto">
          <a:xfrm>
            <a:off x="1" y="9440864"/>
            <a:ext cx="2950475" cy="496887"/>
          </a:xfrm>
          <a:prstGeom prst="rect">
            <a:avLst/>
          </a:prstGeom>
          <a:noFill/>
          <a:ln w="9525">
            <a:noFill/>
            <a:miter lim="800000"/>
            <a:headEnd/>
            <a:tailEnd/>
          </a:ln>
          <a:effectLst/>
        </p:spPr>
        <p:txBody>
          <a:bodyPr vert="horz" wrap="square" lIns="92188" tIns="46095" rIns="92188" bIns="46095" numCol="1" anchor="b" anchorCtr="0" compatLnSpc="1">
            <a:prstTxWarp prst="textNoShape">
              <a:avLst/>
            </a:prstTxWarp>
          </a:bodyPr>
          <a:lstStyle>
            <a:lvl1pPr defTabSz="922016" eaLnBrk="1" hangingPunct="1">
              <a:defRPr sz="1200"/>
            </a:lvl1pPr>
          </a:lstStyle>
          <a:p>
            <a:pPr>
              <a:defRPr/>
            </a:pPr>
            <a:endParaRPr lang="en-US" altLang="ja-JP" dirty="0"/>
          </a:p>
        </p:txBody>
      </p:sp>
      <p:sp>
        <p:nvSpPr>
          <p:cNvPr id="62471" name="Rectangle 1031">
            <a:extLst>
              <a:ext uri="{FF2B5EF4-FFF2-40B4-BE49-F238E27FC236}">
                <a16:creationId xmlns:a16="http://schemas.microsoft.com/office/drawing/2014/main" id="{7E42C4FB-94CF-493C-A25C-0C27D1CC1C79}"/>
              </a:ext>
            </a:extLst>
          </p:cNvPr>
          <p:cNvSpPr>
            <a:spLocks noGrp="1" noChangeArrowheads="1"/>
          </p:cNvSpPr>
          <p:nvPr>
            <p:ph type="sldNum" sz="quarter" idx="5"/>
          </p:nvPr>
        </p:nvSpPr>
        <p:spPr bwMode="auto">
          <a:xfrm>
            <a:off x="3853552" y="9440864"/>
            <a:ext cx="2950475" cy="496887"/>
          </a:xfrm>
          <a:prstGeom prst="rect">
            <a:avLst/>
          </a:prstGeom>
          <a:noFill/>
          <a:ln w="9525">
            <a:noFill/>
            <a:miter lim="800000"/>
            <a:headEnd/>
            <a:tailEnd/>
          </a:ln>
          <a:effectLst/>
        </p:spPr>
        <p:txBody>
          <a:bodyPr vert="horz" wrap="square" lIns="92188" tIns="46095" rIns="92188" bIns="46095" numCol="1" anchor="b" anchorCtr="0" compatLnSpc="1">
            <a:prstTxWarp prst="textNoShape">
              <a:avLst/>
            </a:prstTxWarp>
          </a:bodyPr>
          <a:lstStyle>
            <a:lvl1pPr algn="r" defTabSz="921503" eaLnBrk="1" hangingPunct="1">
              <a:defRPr sz="1200"/>
            </a:lvl1pPr>
          </a:lstStyle>
          <a:p>
            <a:pPr>
              <a:defRPr/>
            </a:pPr>
            <a:fld id="{3C66C4C8-7362-4AEF-93B1-559F8AB07009}" type="slidenum">
              <a:rPr lang="en-US" altLang="ja-JP"/>
              <a:pPr>
                <a:defRPr/>
              </a:pPr>
              <a:t>‹#›</a:t>
            </a:fld>
            <a:endParaRPr lang="en-US" altLang="ja-JP" dirty="0"/>
          </a:p>
        </p:txBody>
      </p:sp>
    </p:spTree>
    <p:extLst>
      <p:ext uri="{BB962C8B-B14F-4D97-AF65-F5344CB8AC3E}">
        <p14:creationId xmlns:p14="http://schemas.microsoft.com/office/powerpoint/2010/main" val="920670050"/>
      </p:ext>
    </p:extLst>
  </p:cSld>
  <p:clrMap bg1="lt1" tx1="dk1" bg2="lt2" tx2="dk2" accent1="accent1" accent2="accent2" accent3="accent3" accent4="accent4" accent5="accent5" accent6="accent6" hlink="hlink" folHlink="folHlink"/>
  <p:notesStyle>
    <a:lvl1pPr algn="l" rtl="0" eaLnBrk="0" fontAlgn="base" hangingPunct="0">
      <a:spcBef>
        <a:spcPct val="30000"/>
      </a:spcBef>
      <a:spcAft>
        <a:spcPct val="0"/>
      </a:spcAft>
      <a:defRPr kumimoji="1" sz="1200" kern="1200">
        <a:solidFill>
          <a:schemeClr val="tx1"/>
        </a:solidFill>
        <a:latin typeface="Arial" pitchFamily="34" charset="0"/>
        <a:ea typeface="ＭＳ Ｐ明朝" pitchFamily="18" charset="-128"/>
        <a:cs typeface="+mn-cs"/>
      </a:defRPr>
    </a:lvl1pPr>
    <a:lvl2pPr marL="457200" algn="l" rtl="0" eaLnBrk="0" fontAlgn="base" hangingPunct="0">
      <a:spcBef>
        <a:spcPct val="30000"/>
      </a:spcBef>
      <a:spcAft>
        <a:spcPct val="0"/>
      </a:spcAft>
      <a:defRPr kumimoji="1" sz="1200" kern="1200">
        <a:solidFill>
          <a:schemeClr val="tx1"/>
        </a:solidFill>
        <a:latin typeface="Arial" pitchFamily="34" charset="0"/>
        <a:ea typeface="ＭＳ Ｐ明朝" pitchFamily="18" charset="-128"/>
        <a:cs typeface="+mn-cs"/>
      </a:defRPr>
    </a:lvl2pPr>
    <a:lvl3pPr marL="914400" algn="l" rtl="0" eaLnBrk="0" fontAlgn="base" hangingPunct="0">
      <a:spcBef>
        <a:spcPct val="30000"/>
      </a:spcBef>
      <a:spcAft>
        <a:spcPct val="0"/>
      </a:spcAft>
      <a:defRPr kumimoji="1" sz="1200" kern="1200">
        <a:solidFill>
          <a:schemeClr val="tx1"/>
        </a:solidFill>
        <a:latin typeface="Arial" pitchFamily="34" charset="0"/>
        <a:ea typeface="ＭＳ Ｐ明朝" pitchFamily="18" charset="-128"/>
        <a:cs typeface="+mn-cs"/>
      </a:defRPr>
    </a:lvl3pPr>
    <a:lvl4pPr marL="1371600" algn="l" rtl="0" eaLnBrk="0" fontAlgn="base" hangingPunct="0">
      <a:spcBef>
        <a:spcPct val="30000"/>
      </a:spcBef>
      <a:spcAft>
        <a:spcPct val="0"/>
      </a:spcAft>
      <a:defRPr kumimoji="1" sz="1200" kern="1200">
        <a:solidFill>
          <a:schemeClr val="tx1"/>
        </a:solidFill>
        <a:latin typeface="Arial" pitchFamily="34" charset="0"/>
        <a:ea typeface="ＭＳ Ｐ明朝" pitchFamily="18" charset="-128"/>
        <a:cs typeface="+mn-cs"/>
      </a:defRPr>
    </a:lvl4pPr>
    <a:lvl5pPr marL="1828800" algn="l" rtl="0" eaLnBrk="0" fontAlgn="base" hangingPunct="0">
      <a:spcBef>
        <a:spcPct val="30000"/>
      </a:spcBef>
      <a:spcAft>
        <a:spcPct val="0"/>
      </a:spcAft>
      <a:defRPr kumimoji="1" sz="1200" kern="1200">
        <a:solidFill>
          <a:schemeClr val="tx1"/>
        </a:solidFill>
        <a:latin typeface="Arial" pitchFamily="34" charset="0"/>
        <a:ea typeface="ＭＳ Ｐ明朝" pitchFamily="18" charset="-128"/>
        <a:cs typeface="+mn-cs"/>
      </a:defRPr>
    </a:lvl5pPr>
    <a:lvl6pPr marL="2286000" algn="l" defTabSz="914400" rtl="0" eaLnBrk="1" latinLnBrk="0" hangingPunct="1">
      <a:defRPr kumimoji="1" sz="1200" kern="1200">
        <a:solidFill>
          <a:schemeClr val="tx1"/>
        </a:solidFill>
        <a:latin typeface="+mn-lt"/>
        <a:ea typeface="+mn-ea"/>
        <a:cs typeface="+mn-cs"/>
      </a:defRPr>
    </a:lvl6pPr>
    <a:lvl7pPr marL="2743200" algn="l" defTabSz="914400" rtl="0" eaLnBrk="1" latinLnBrk="0" hangingPunct="1">
      <a:defRPr kumimoji="1" sz="1200" kern="1200">
        <a:solidFill>
          <a:schemeClr val="tx1"/>
        </a:solidFill>
        <a:latin typeface="+mn-lt"/>
        <a:ea typeface="+mn-ea"/>
        <a:cs typeface="+mn-cs"/>
      </a:defRPr>
    </a:lvl7pPr>
    <a:lvl8pPr marL="3200400" algn="l" defTabSz="914400" rtl="0" eaLnBrk="1" latinLnBrk="0" hangingPunct="1">
      <a:defRPr kumimoji="1" sz="1200" kern="1200">
        <a:solidFill>
          <a:schemeClr val="tx1"/>
        </a:solidFill>
        <a:latin typeface="+mn-lt"/>
        <a:ea typeface="+mn-ea"/>
        <a:cs typeface="+mn-cs"/>
      </a:defRPr>
    </a:lvl8pPr>
    <a:lvl9pPr marL="3657600" algn="l" defTabSz="914400" rtl="0" eaLnBrk="1" latinLnBrk="0" hangingPunct="1">
      <a:defRPr kumimoji="1"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0.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a:defRPr/>
            </a:pPr>
            <a:fld id="{3C66C4C8-7362-4AEF-93B1-559F8AB07009}" type="slidenum">
              <a:rPr lang="en-US" altLang="ja-JP" smtClean="0"/>
              <a:pPr>
                <a:defRPr/>
              </a:pPr>
              <a:t>1</a:t>
            </a:fld>
            <a:endParaRPr lang="en-US" altLang="ja-JP" dirty="0"/>
          </a:p>
        </p:txBody>
      </p:sp>
    </p:spTree>
    <p:extLst>
      <p:ext uri="{BB962C8B-B14F-4D97-AF65-F5344CB8AC3E}">
        <p14:creationId xmlns:p14="http://schemas.microsoft.com/office/powerpoint/2010/main" val="4086626277"/>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a:defRPr/>
            </a:pPr>
            <a:fld id="{3C66C4C8-7362-4AEF-93B1-559F8AB07009}" type="slidenum">
              <a:rPr lang="en-US" altLang="ja-JP" smtClean="0"/>
              <a:pPr>
                <a:defRPr/>
              </a:pPr>
              <a:t>2</a:t>
            </a:fld>
            <a:endParaRPr lang="en-US" altLang="ja-JP" dirty="0"/>
          </a:p>
        </p:txBody>
      </p:sp>
    </p:spTree>
    <p:extLst>
      <p:ext uri="{BB962C8B-B14F-4D97-AF65-F5344CB8AC3E}">
        <p14:creationId xmlns:p14="http://schemas.microsoft.com/office/powerpoint/2010/main" val="2908540104"/>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a:defRPr/>
            </a:pPr>
            <a:fld id="{3C66C4C8-7362-4AEF-93B1-559F8AB07009}" type="slidenum">
              <a:rPr lang="en-US" altLang="ja-JP" smtClean="0"/>
              <a:pPr>
                <a:defRPr/>
              </a:pPr>
              <a:t>4</a:t>
            </a:fld>
            <a:endParaRPr lang="en-US" altLang="ja-JP" dirty="0"/>
          </a:p>
        </p:txBody>
      </p:sp>
    </p:spTree>
    <p:extLst>
      <p:ext uri="{BB962C8B-B14F-4D97-AF65-F5344CB8AC3E}">
        <p14:creationId xmlns:p14="http://schemas.microsoft.com/office/powerpoint/2010/main" val="3336163523"/>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1FCAF67A-A260-5DC7-F08F-E65CF1933B66}"/>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0B2D4AEF-49F5-877E-49E8-70918860058C}"/>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E0668E18-7059-CC85-ED82-1AD493629567}"/>
              </a:ext>
            </a:extLst>
          </p:cNvPr>
          <p:cNvSpPr>
            <a:spLocks noGrp="1"/>
          </p:cNvSpPr>
          <p:nvPr>
            <p:ph type="body" idx="1"/>
          </p:nvPr>
        </p:nvSpPr>
        <p:spPr/>
        <p:txBody>
          <a:bodyPr/>
          <a:lstStyle/>
          <a:p>
            <a:endParaRPr kumimoji="1" lang="ja-JP" altLang="en-US" dirty="0"/>
          </a:p>
        </p:txBody>
      </p:sp>
      <p:sp>
        <p:nvSpPr>
          <p:cNvPr id="4" name="スライド番号プレースホルダー 3">
            <a:extLst>
              <a:ext uri="{FF2B5EF4-FFF2-40B4-BE49-F238E27FC236}">
                <a16:creationId xmlns:a16="http://schemas.microsoft.com/office/drawing/2014/main" id="{7BBCE2B3-D233-B923-1174-E62C72318C9D}"/>
              </a:ext>
            </a:extLst>
          </p:cNvPr>
          <p:cNvSpPr>
            <a:spLocks noGrp="1"/>
          </p:cNvSpPr>
          <p:nvPr>
            <p:ph type="sldNum" sz="quarter" idx="5"/>
          </p:nvPr>
        </p:nvSpPr>
        <p:spPr/>
        <p:txBody>
          <a:bodyPr/>
          <a:lstStyle/>
          <a:p>
            <a:pPr>
              <a:defRPr/>
            </a:pPr>
            <a:fld id="{3C66C4C8-7362-4AEF-93B1-559F8AB07009}" type="slidenum">
              <a:rPr lang="en-US" altLang="ja-JP" smtClean="0"/>
              <a:pPr>
                <a:defRPr/>
              </a:pPr>
              <a:t>7</a:t>
            </a:fld>
            <a:endParaRPr lang="en-US" altLang="ja-JP" dirty="0"/>
          </a:p>
        </p:txBody>
      </p:sp>
    </p:spTree>
    <p:extLst>
      <p:ext uri="{BB962C8B-B14F-4D97-AF65-F5344CB8AC3E}">
        <p14:creationId xmlns:p14="http://schemas.microsoft.com/office/powerpoint/2010/main" val="2169592322"/>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E85A37E-F907-0FD3-BBDC-89F6F6D67D0D}"/>
            </a:ext>
          </a:extLst>
        </p:cNvPr>
        <p:cNvGrpSpPr/>
        <p:nvPr/>
      </p:nvGrpSpPr>
      <p:grpSpPr>
        <a:xfrm>
          <a:off x="0" y="0"/>
          <a:ext cx="0" cy="0"/>
          <a:chOff x="0" y="0"/>
          <a:chExt cx="0" cy="0"/>
        </a:xfrm>
      </p:grpSpPr>
      <p:sp>
        <p:nvSpPr>
          <p:cNvPr id="2" name="スライド イメージ プレースホルダー 1">
            <a:extLst>
              <a:ext uri="{FF2B5EF4-FFF2-40B4-BE49-F238E27FC236}">
                <a16:creationId xmlns:a16="http://schemas.microsoft.com/office/drawing/2014/main" id="{8C8E645C-CCC5-10E5-149C-E88BB2E493D9}"/>
              </a:ext>
            </a:extLst>
          </p:cNvPr>
          <p:cNvSpPr>
            <a:spLocks noGrp="1" noRot="1" noChangeAspect="1"/>
          </p:cNvSpPr>
          <p:nvPr>
            <p:ph type="sldImg"/>
          </p:nvPr>
        </p:nvSpPr>
        <p:spPr/>
      </p:sp>
      <p:sp>
        <p:nvSpPr>
          <p:cNvPr id="3" name="ノート プレースホルダー 2">
            <a:extLst>
              <a:ext uri="{FF2B5EF4-FFF2-40B4-BE49-F238E27FC236}">
                <a16:creationId xmlns:a16="http://schemas.microsoft.com/office/drawing/2014/main" id="{27FA0021-BB98-B37B-F410-B9C506DB763E}"/>
              </a:ext>
            </a:extLst>
          </p:cNvPr>
          <p:cNvSpPr>
            <a:spLocks noGrp="1"/>
          </p:cNvSpPr>
          <p:nvPr>
            <p:ph type="body" idx="1"/>
          </p:nvPr>
        </p:nvSpPr>
        <p:spPr/>
        <p:txBody>
          <a:bodyPr/>
          <a:lstStyle/>
          <a:p>
            <a:endParaRPr kumimoji="1" lang="ja-JP" altLang="en-US" dirty="0"/>
          </a:p>
        </p:txBody>
      </p:sp>
      <p:sp>
        <p:nvSpPr>
          <p:cNvPr id="4" name="スライド番号プレースホルダー 3">
            <a:extLst>
              <a:ext uri="{FF2B5EF4-FFF2-40B4-BE49-F238E27FC236}">
                <a16:creationId xmlns:a16="http://schemas.microsoft.com/office/drawing/2014/main" id="{F2270118-86C4-FD8B-D7BF-8609A00F3A9F}"/>
              </a:ext>
            </a:extLst>
          </p:cNvPr>
          <p:cNvSpPr>
            <a:spLocks noGrp="1"/>
          </p:cNvSpPr>
          <p:nvPr>
            <p:ph type="sldNum" sz="quarter" idx="5"/>
          </p:nvPr>
        </p:nvSpPr>
        <p:spPr/>
        <p:txBody>
          <a:bodyPr/>
          <a:lstStyle/>
          <a:p>
            <a:pPr>
              <a:defRPr/>
            </a:pPr>
            <a:fld id="{3C66C4C8-7362-4AEF-93B1-559F8AB07009}" type="slidenum">
              <a:rPr lang="en-US" altLang="ja-JP" smtClean="0"/>
              <a:pPr>
                <a:defRPr/>
              </a:pPr>
              <a:t>10</a:t>
            </a:fld>
            <a:endParaRPr lang="en-US" altLang="ja-JP" dirty="0"/>
          </a:p>
        </p:txBody>
      </p:sp>
    </p:spTree>
    <p:extLst>
      <p:ext uri="{BB962C8B-B14F-4D97-AF65-F5344CB8AC3E}">
        <p14:creationId xmlns:p14="http://schemas.microsoft.com/office/powerpoint/2010/main" val="4178356984"/>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スライド イメージ プレースホルダー 1"/>
          <p:cNvSpPr>
            <a:spLocks noGrp="1" noRot="1" noChangeAspect="1"/>
          </p:cNvSpPr>
          <p:nvPr>
            <p:ph type="sldImg"/>
          </p:nvPr>
        </p:nvSpPr>
        <p:spPr/>
      </p:sp>
      <p:sp>
        <p:nvSpPr>
          <p:cNvPr id="3" name="ノート プレースホルダー 2"/>
          <p:cNvSpPr>
            <a:spLocks noGrp="1"/>
          </p:cNvSpPr>
          <p:nvPr>
            <p:ph type="body" idx="1"/>
          </p:nvPr>
        </p:nvSpPr>
        <p:spPr/>
        <p:txBody>
          <a:bodyPr/>
          <a:lstStyle/>
          <a:p>
            <a:endParaRPr kumimoji="1" lang="ja-JP" altLang="en-US" dirty="0"/>
          </a:p>
        </p:txBody>
      </p:sp>
      <p:sp>
        <p:nvSpPr>
          <p:cNvPr id="4" name="スライド番号プレースホルダー 3"/>
          <p:cNvSpPr>
            <a:spLocks noGrp="1"/>
          </p:cNvSpPr>
          <p:nvPr>
            <p:ph type="sldNum" sz="quarter" idx="5"/>
          </p:nvPr>
        </p:nvSpPr>
        <p:spPr/>
        <p:txBody>
          <a:bodyPr/>
          <a:lstStyle/>
          <a:p>
            <a:pPr>
              <a:defRPr/>
            </a:pPr>
            <a:fld id="{3C66C4C8-7362-4AEF-93B1-559F8AB07009}" type="slidenum">
              <a:rPr lang="en-US" altLang="ja-JP" smtClean="0"/>
              <a:pPr>
                <a:defRPr/>
              </a:pPr>
              <a:t>23</a:t>
            </a:fld>
            <a:endParaRPr lang="en-US" altLang="ja-JP" dirty="0"/>
          </a:p>
        </p:txBody>
      </p:sp>
    </p:spTree>
    <p:extLst>
      <p:ext uri="{BB962C8B-B14F-4D97-AF65-F5344CB8AC3E}">
        <p14:creationId xmlns:p14="http://schemas.microsoft.com/office/powerpoint/2010/main" val="3257645026"/>
      </p:ext>
    </p:extLst>
  </p:cSld>
  <p:clrMapOvr>
    <a:masterClrMapping/>
  </p:clrMapOvr>
</p:notes>
</file>

<file path=ppt/slideLayouts/_rels/slideLayout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0.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slideLayout1.xml><?xml version="1.0" encoding="utf-8"?>
<p:sldLayout xmlns:a="http://schemas.openxmlformats.org/drawingml/2006/main" xmlns:r="http://schemas.openxmlformats.org/officeDocument/2006/relationships" xmlns:p="http://schemas.openxmlformats.org/presentationml/2006/main" type="title" preserve="1">
  <p:cSld name="タイトル スライド">
    <p:spTree>
      <p:nvGrpSpPr>
        <p:cNvPr id="1" name=""/>
        <p:cNvGrpSpPr/>
        <p:nvPr/>
      </p:nvGrpSpPr>
      <p:grpSpPr>
        <a:xfrm>
          <a:off x="0" y="0"/>
          <a:ext cx="0" cy="0"/>
          <a:chOff x="0" y="0"/>
          <a:chExt cx="0" cy="0"/>
        </a:xfrm>
      </p:grpSpPr>
      <p:sp>
        <p:nvSpPr>
          <p:cNvPr id="2" name="タイトル 1"/>
          <p:cNvSpPr>
            <a:spLocks noGrp="1"/>
          </p:cNvSpPr>
          <p:nvPr>
            <p:ph type="ctrTitle"/>
          </p:nvPr>
        </p:nvSpPr>
        <p:spPr>
          <a:xfrm>
            <a:off x="685800" y="1439415"/>
            <a:ext cx="7772400" cy="1470025"/>
          </a:xfrm>
        </p:spPr>
        <p:txBody>
          <a:bodyPr/>
          <a:lstStyle/>
          <a:p>
            <a:r>
              <a:rPr lang="ja-JP" altLang="en-US"/>
              <a:t>マスター タイトルの書式設定</a:t>
            </a:r>
          </a:p>
        </p:txBody>
      </p:sp>
      <p:sp>
        <p:nvSpPr>
          <p:cNvPr id="3" name="サブタイトル 2"/>
          <p:cNvSpPr>
            <a:spLocks noGrp="1"/>
          </p:cNvSpPr>
          <p:nvPr>
            <p:ph type="subTitle" idx="1"/>
          </p:nvPr>
        </p:nvSpPr>
        <p:spPr>
          <a:xfrm>
            <a:off x="1371600" y="3596027"/>
            <a:ext cx="6400800" cy="1752600"/>
          </a:xfrm>
        </p:spPr>
        <p:txBody>
          <a:bodyPr/>
          <a:lstStyle>
            <a:lvl1pPr marL="0" indent="0" algn="ctr">
              <a:buNone/>
              <a:defRPr/>
            </a:lvl1pPr>
            <a:lvl2pPr marL="422041" indent="0" algn="ctr">
              <a:buNone/>
              <a:defRPr/>
            </a:lvl2pPr>
            <a:lvl3pPr marL="844083" indent="0" algn="ctr">
              <a:buNone/>
              <a:defRPr/>
            </a:lvl3pPr>
            <a:lvl4pPr marL="1266124" indent="0" algn="ctr">
              <a:buNone/>
              <a:defRPr/>
            </a:lvl4pPr>
            <a:lvl5pPr marL="1688165" indent="0" algn="ctr">
              <a:buNone/>
              <a:defRPr/>
            </a:lvl5pPr>
            <a:lvl6pPr marL="2110207" indent="0" algn="ctr">
              <a:buNone/>
              <a:defRPr/>
            </a:lvl6pPr>
            <a:lvl7pPr marL="2532248" indent="0" algn="ctr">
              <a:buNone/>
              <a:defRPr/>
            </a:lvl7pPr>
            <a:lvl8pPr marL="2954289" indent="0" algn="ctr">
              <a:buNone/>
              <a:defRPr/>
            </a:lvl8pPr>
            <a:lvl9pPr marL="3376331" indent="0" algn="ctr">
              <a:buNone/>
              <a:defRPr/>
            </a:lvl9pPr>
          </a:lstStyle>
          <a:p>
            <a:r>
              <a:rPr lang="ja-JP" altLang="en-US"/>
              <a:t>マスター サブタイトルの書式設定</a:t>
            </a:r>
          </a:p>
        </p:txBody>
      </p:sp>
      <p:sp>
        <p:nvSpPr>
          <p:cNvPr id="4" name="Rectangle 6"/>
          <p:cNvSpPr>
            <a:spLocks noGrp="1" noChangeArrowheads="1"/>
          </p:cNvSpPr>
          <p:nvPr>
            <p:ph type="sldNum" sz="quarter" idx="10"/>
          </p:nvPr>
        </p:nvSpPr>
        <p:spPr>
          <a:xfrm>
            <a:off x="8560246" y="6553200"/>
            <a:ext cx="583754" cy="304800"/>
          </a:xfrm>
          <a:ln/>
        </p:spPr>
        <p:txBody>
          <a:bodyPr/>
          <a:lstStyle>
            <a:lvl1pPr>
              <a:defRPr/>
            </a:lvl1pPr>
          </a:lstStyle>
          <a:p>
            <a:pPr>
              <a:defRPr/>
            </a:pPr>
            <a:fld id="{E3FF3EDD-B167-4BB8-83BE-D46A210C4FEB}" type="slidenum">
              <a:rPr lang="en-US" altLang="ja-JP" smtClean="0"/>
              <a:pPr>
                <a:defRPr/>
              </a:pPr>
              <a:t>‹#›</a:t>
            </a:fld>
            <a:endParaRPr lang="en-US" altLang="ja-JP" dirty="0"/>
          </a:p>
        </p:txBody>
      </p:sp>
      <p:sp>
        <p:nvSpPr>
          <p:cNvPr id="8" name="Rectangle 7"/>
          <p:cNvSpPr>
            <a:spLocks noChangeArrowheads="1"/>
          </p:cNvSpPr>
          <p:nvPr userDrawn="1"/>
        </p:nvSpPr>
        <p:spPr bwMode="gray">
          <a:xfrm>
            <a:off x="2932" y="2826947"/>
            <a:ext cx="9141069" cy="61912"/>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8914" tIns="44456" rIns="88914" bIns="44456" anchor="ctr"/>
          <a:lstStyle>
            <a:lvl1pPr eaLnBrk="0" hangingPunct="0">
              <a:defRPr kumimoji="1" sz="3200">
                <a:solidFill>
                  <a:schemeClr val="tx1"/>
                </a:solidFill>
                <a:latin typeface="Arial" charset="0"/>
                <a:ea typeface="ＭＳ Ｐゴシック" charset="-128"/>
              </a:defRPr>
            </a:lvl1pPr>
            <a:lvl2pPr marL="742950" indent="-285750" eaLnBrk="0" hangingPunct="0">
              <a:defRPr kumimoji="1" sz="3200">
                <a:solidFill>
                  <a:schemeClr val="tx1"/>
                </a:solidFill>
                <a:latin typeface="Arial" charset="0"/>
                <a:ea typeface="ＭＳ Ｐゴシック" charset="-128"/>
              </a:defRPr>
            </a:lvl2pPr>
            <a:lvl3pPr marL="1143000" indent="-228600" eaLnBrk="0" hangingPunct="0">
              <a:defRPr kumimoji="1" sz="3200">
                <a:solidFill>
                  <a:schemeClr val="tx1"/>
                </a:solidFill>
                <a:latin typeface="Arial" charset="0"/>
                <a:ea typeface="ＭＳ Ｐゴシック" charset="-128"/>
              </a:defRPr>
            </a:lvl3pPr>
            <a:lvl4pPr marL="1600200" indent="-228600" eaLnBrk="0" hangingPunct="0">
              <a:defRPr kumimoji="1" sz="3200">
                <a:solidFill>
                  <a:schemeClr val="tx1"/>
                </a:solidFill>
                <a:latin typeface="Arial" charset="0"/>
                <a:ea typeface="ＭＳ Ｐゴシック" charset="-128"/>
              </a:defRPr>
            </a:lvl4pPr>
            <a:lvl5pPr marL="2057400" indent="-228600" eaLnBrk="0" hangingPunct="0">
              <a:defRPr kumimoji="1" sz="32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32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32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32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3200">
                <a:solidFill>
                  <a:schemeClr val="tx1"/>
                </a:solidFill>
                <a:latin typeface="Arial" charset="0"/>
                <a:ea typeface="ＭＳ Ｐゴシック" charset="-128"/>
              </a:defRPr>
            </a:lvl9pPr>
          </a:lstStyle>
          <a:p>
            <a:pPr algn="ctr" eaLnBrk="1" fontAlgn="base" hangingPunct="1">
              <a:spcBef>
                <a:spcPct val="0"/>
              </a:spcBef>
              <a:spcAft>
                <a:spcPct val="0"/>
              </a:spcAft>
            </a:pPr>
            <a:endParaRPr lang="ja-JP" altLang="en-US" sz="2308">
              <a:solidFill>
                <a:srgbClr val="000000"/>
              </a:solidFill>
              <a:latin typeface="ＭＳ Ｐゴシック" charset="-128"/>
            </a:endParaRPr>
          </a:p>
        </p:txBody>
      </p:sp>
      <p:sp>
        <p:nvSpPr>
          <p:cNvPr id="9" name="Rectangle 11"/>
          <p:cNvSpPr>
            <a:spLocks noChangeArrowheads="1"/>
          </p:cNvSpPr>
          <p:nvPr userDrawn="1"/>
        </p:nvSpPr>
        <p:spPr bwMode="gray">
          <a:xfrm>
            <a:off x="0" y="4959170"/>
            <a:ext cx="9144000" cy="61913"/>
          </a:xfrm>
          <a:prstGeom prst="rect">
            <a:avLst/>
          </a:prstGeom>
          <a:gradFill rotWithShape="0">
            <a:gsLst>
              <a:gs pos="0">
                <a:srgbClr val="0705FF"/>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8914" tIns="44456" rIns="88914" bIns="44456" anchor="ctr"/>
          <a:lstStyle>
            <a:lvl1pPr eaLnBrk="0" hangingPunct="0">
              <a:defRPr kumimoji="1" sz="3200">
                <a:solidFill>
                  <a:schemeClr val="tx1"/>
                </a:solidFill>
                <a:latin typeface="Arial" charset="0"/>
                <a:ea typeface="ＭＳ Ｐゴシック" charset="-128"/>
              </a:defRPr>
            </a:lvl1pPr>
            <a:lvl2pPr marL="742950" indent="-285750" eaLnBrk="0" hangingPunct="0">
              <a:defRPr kumimoji="1" sz="3200">
                <a:solidFill>
                  <a:schemeClr val="tx1"/>
                </a:solidFill>
                <a:latin typeface="Arial" charset="0"/>
                <a:ea typeface="ＭＳ Ｐゴシック" charset="-128"/>
              </a:defRPr>
            </a:lvl2pPr>
            <a:lvl3pPr marL="1143000" indent="-228600" eaLnBrk="0" hangingPunct="0">
              <a:defRPr kumimoji="1" sz="3200">
                <a:solidFill>
                  <a:schemeClr val="tx1"/>
                </a:solidFill>
                <a:latin typeface="Arial" charset="0"/>
                <a:ea typeface="ＭＳ Ｐゴシック" charset="-128"/>
              </a:defRPr>
            </a:lvl3pPr>
            <a:lvl4pPr marL="1600200" indent="-228600" eaLnBrk="0" hangingPunct="0">
              <a:defRPr kumimoji="1" sz="3200">
                <a:solidFill>
                  <a:schemeClr val="tx1"/>
                </a:solidFill>
                <a:latin typeface="Arial" charset="0"/>
                <a:ea typeface="ＭＳ Ｐゴシック" charset="-128"/>
              </a:defRPr>
            </a:lvl4pPr>
            <a:lvl5pPr marL="2057400" indent="-228600" eaLnBrk="0" hangingPunct="0">
              <a:defRPr kumimoji="1" sz="32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32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32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32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3200">
                <a:solidFill>
                  <a:schemeClr val="tx1"/>
                </a:solidFill>
                <a:latin typeface="Arial" charset="0"/>
                <a:ea typeface="ＭＳ Ｐゴシック" charset="-128"/>
              </a:defRPr>
            </a:lvl9pPr>
          </a:lstStyle>
          <a:p>
            <a:pPr algn="ctr" eaLnBrk="1" fontAlgn="base" hangingPunct="1">
              <a:spcBef>
                <a:spcPct val="0"/>
              </a:spcBef>
              <a:spcAft>
                <a:spcPct val="0"/>
              </a:spcAft>
            </a:pPr>
            <a:endParaRPr lang="ja-JP" altLang="en-US" sz="2308">
              <a:solidFill>
                <a:srgbClr val="000000"/>
              </a:solidFill>
              <a:latin typeface="ＭＳ Ｐゴシック" charset="-128"/>
            </a:endParaRPr>
          </a:p>
        </p:txBody>
      </p:sp>
    </p:spTree>
    <p:extLst>
      <p:ext uri="{BB962C8B-B14F-4D97-AF65-F5344CB8AC3E}">
        <p14:creationId xmlns:p14="http://schemas.microsoft.com/office/powerpoint/2010/main" val="917980129"/>
      </p:ext>
    </p:extLst>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type="vertTx" preserve="1">
  <p:cSld name="タイトルと縦書きテキスト">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縦書きテキスト プレースホルダ 2"/>
          <p:cNvSpPr>
            <a:spLocks noGrp="1"/>
          </p:cNvSpPr>
          <p:nvPr>
            <p:ph type="body" orient="vert" idx="1"/>
          </p:nvPr>
        </p:nvSpPr>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6"/>
          <p:cNvSpPr>
            <a:spLocks noGrp="1" noChangeArrowheads="1"/>
          </p:cNvSpPr>
          <p:nvPr>
            <p:ph type="sldNum" sz="quarter" idx="10"/>
          </p:nvPr>
        </p:nvSpPr>
        <p:spPr>
          <a:ln/>
        </p:spPr>
        <p:txBody>
          <a:bodyPr/>
          <a:lstStyle>
            <a:lvl1pPr>
              <a:defRPr/>
            </a:lvl1pPr>
          </a:lstStyle>
          <a:p>
            <a:pPr>
              <a:defRPr/>
            </a:pPr>
            <a:fld id="{124DCDB1-CB3A-4C33-8C83-EADADDA3C2B6}" type="slidenum">
              <a:rPr lang="en-US" altLang="ja-JP" smtClean="0"/>
              <a:pPr>
                <a:defRPr/>
              </a:pPr>
              <a:t>‹#›</a:t>
            </a:fld>
            <a:endParaRPr lang="en-US" altLang="ja-JP" dirty="0"/>
          </a:p>
        </p:txBody>
      </p:sp>
      <p:sp>
        <p:nvSpPr>
          <p:cNvPr id="5" name="Rectangle 7"/>
          <p:cNvSpPr>
            <a:spLocks noChangeArrowheads="1"/>
          </p:cNvSpPr>
          <p:nvPr/>
        </p:nvSpPr>
        <p:spPr bwMode="gray">
          <a:xfrm>
            <a:off x="2932" y="568738"/>
            <a:ext cx="9141069" cy="61912"/>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8914" tIns="44456" rIns="88914" bIns="44456" anchor="ctr"/>
          <a:lstStyle>
            <a:lvl1pPr eaLnBrk="0" hangingPunct="0">
              <a:defRPr kumimoji="1" sz="3200">
                <a:solidFill>
                  <a:schemeClr val="tx1"/>
                </a:solidFill>
                <a:latin typeface="Arial" charset="0"/>
                <a:ea typeface="ＭＳ Ｐゴシック" charset="-128"/>
              </a:defRPr>
            </a:lvl1pPr>
            <a:lvl2pPr marL="742950" indent="-285750" eaLnBrk="0" hangingPunct="0">
              <a:defRPr kumimoji="1" sz="3200">
                <a:solidFill>
                  <a:schemeClr val="tx1"/>
                </a:solidFill>
                <a:latin typeface="Arial" charset="0"/>
                <a:ea typeface="ＭＳ Ｐゴシック" charset="-128"/>
              </a:defRPr>
            </a:lvl2pPr>
            <a:lvl3pPr marL="1143000" indent="-228600" eaLnBrk="0" hangingPunct="0">
              <a:defRPr kumimoji="1" sz="3200">
                <a:solidFill>
                  <a:schemeClr val="tx1"/>
                </a:solidFill>
                <a:latin typeface="Arial" charset="0"/>
                <a:ea typeface="ＭＳ Ｐゴシック" charset="-128"/>
              </a:defRPr>
            </a:lvl3pPr>
            <a:lvl4pPr marL="1600200" indent="-228600" eaLnBrk="0" hangingPunct="0">
              <a:defRPr kumimoji="1" sz="3200">
                <a:solidFill>
                  <a:schemeClr val="tx1"/>
                </a:solidFill>
                <a:latin typeface="Arial" charset="0"/>
                <a:ea typeface="ＭＳ Ｐゴシック" charset="-128"/>
              </a:defRPr>
            </a:lvl4pPr>
            <a:lvl5pPr marL="2057400" indent="-228600" eaLnBrk="0" hangingPunct="0">
              <a:defRPr kumimoji="1" sz="32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32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32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32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3200">
                <a:solidFill>
                  <a:schemeClr val="tx1"/>
                </a:solidFill>
                <a:latin typeface="Arial" charset="0"/>
                <a:ea typeface="ＭＳ Ｐゴシック" charset="-128"/>
              </a:defRPr>
            </a:lvl9pPr>
          </a:lstStyle>
          <a:p>
            <a:pPr algn="ctr" eaLnBrk="1" fontAlgn="base" hangingPunct="1">
              <a:spcBef>
                <a:spcPct val="0"/>
              </a:spcBef>
              <a:spcAft>
                <a:spcPct val="0"/>
              </a:spcAft>
            </a:pPr>
            <a:endParaRPr lang="ja-JP" altLang="en-US" sz="2308">
              <a:solidFill>
                <a:srgbClr val="000000"/>
              </a:solidFill>
              <a:latin typeface="ＭＳ Ｐゴシック" charset="-128"/>
            </a:endParaRPr>
          </a:p>
        </p:txBody>
      </p:sp>
      <p:sp>
        <p:nvSpPr>
          <p:cNvPr id="6" name="Rectangle 11"/>
          <p:cNvSpPr>
            <a:spLocks noChangeArrowheads="1"/>
          </p:cNvSpPr>
          <p:nvPr/>
        </p:nvSpPr>
        <p:spPr bwMode="gray">
          <a:xfrm>
            <a:off x="0" y="643353"/>
            <a:ext cx="9144000" cy="61913"/>
          </a:xfrm>
          <a:prstGeom prst="rect">
            <a:avLst/>
          </a:prstGeom>
          <a:gradFill rotWithShape="0">
            <a:gsLst>
              <a:gs pos="0">
                <a:srgbClr val="0705FF"/>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8914" tIns="44456" rIns="88914" bIns="44456" anchor="ctr"/>
          <a:lstStyle>
            <a:lvl1pPr eaLnBrk="0" hangingPunct="0">
              <a:defRPr kumimoji="1" sz="3200">
                <a:solidFill>
                  <a:schemeClr val="tx1"/>
                </a:solidFill>
                <a:latin typeface="Arial" charset="0"/>
                <a:ea typeface="ＭＳ Ｐゴシック" charset="-128"/>
              </a:defRPr>
            </a:lvl1pPr>
            <a:lvl2pPr marL="742950" indent="-285750" eaLnBrk="0" hangingPunct="0">
              <a:defRPr kumimoji="1" sz="3200">
                <a:solidFill>
                  <a:schemeClr val="tx1"/>
                </a:solidFill>
                <a:latin typeface="Arial" charset="0"/>
                <a:ea typeface="ＭＳ Ｐゴシック" charset="-128"/>
              </a:defRPr>
            </a:lvl2pPr>
            <a:lvl3pPr marL="1143000" indent="-228600" eaLnBrk="0" hangingPunct="0">
              <a:defRPr kumimoji="1" sz="3200">
                <a:solidFill>
                  <a:schemeClr val="tx1"/>
                </a:solidFill>
                <a:latin typeface="Arial" charset="0"/>
                <a:ea typeface="ＭＳ Ｐゴシック" charset="-128"/>
              </a:defRPr>
            </a:lvl3pPr>
            <a:lvl4pPr marL="1600200" indent="-228600" eaLnBrk="0" hangingPunct="0">
              <a:defRPr kumimoji="1" sz="3200">
                <a:solidFill>
                  <a:schemeClr val="tx1"/>
                </a:solidFill>
                <a:latin typeface="Arial" charset="0"/>
                <a:ea typeface="ＭＳ Ｐゴシック" charset="-128"/>
              </a:defRPr>
            </a:lvl4pPr>
            <a:lvl5pPr marL="2057400" indent="-228600" eaLnBrk="0" hangingPunct="0">
              <a:defRPr kumimoji="1" sz="32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32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32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32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3200">
                <a:solidFill>
                  <a:schemeClr val="tx1"/>
                </a:solidFill>
                <a:latin typeface="Arial" charset="0"/>
                <a:ea typeface="ＭＳ Ｐゴシック" charset="-128"/>
              </a:defRPr>
            </a:lvl9pPr>
          </a:lstStyle>
          <a:p>
            <a:pPr algn="ctr" eaLnBrk="1" fontAlgn="base" hangingPunct="1">
              <a:spcBef>
                <a:spcPct val="0"/>
              </a:spcBef>
              <a:spcAft>
                <a:spcPct val="0"/>
              </a:spcAft>
            </a:pPr>
            <a:endParaRPr lang="ja-JP" altLang="en-US" sz="2308">
              <a:solidFill>
                <a:srgbClr val="000000"/>
              </a:solidFill>
              <a:latin typeface="ＭＳ Ｐゴシック" charset="-128"/>
            </a:endParaRPr>
          </a:p>
        </p:txBody>
      </p:sp>
      <p:pic>
        <p:nvPicPr>
          <p:cNvPr id="7" name="Picture 12" descr="名称未設定-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116" y="35618"/>
            <a:ext cx="1047164" cy="522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837507407"/>
      </p:ext>
    </p:extLst>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type="vertTitleAndTx" preserve="1">
  <p:cSld name="縦書きタイトルと縦書きテキスト">
    <p:spTree>
      <p:nvGrpSpPr>
        <p:cNvPr id="1" name=""/>
        <p:cNvGrpSpPr/>
        <p:nvPr/>
      </p:nvGrpSpPr>
      <p:grpSpPr>
        <a:xfrm>
          <a:off x="0" y="0"/>
          <a:ext cx="0" cy="0"/>
          <a:chOff x="0" y="0"/>
          <a:chExt cx="0" cy="0"/>
        </a:xfrm>
      </p:grpSpPr>
      <p:sp>
        <p:nvSpPr>
          <p:cNvPr id="2" name="縦書きタイトル 1"/>
          <p:cNvSpPr>
            <a:spLocks noGrp="1"/>
          </p:cNvSpPr>
          <p:nvPr>
            <p:ph type="title" orient="vert"/>
          </p:nvPr>
        </p:nvSpPr>
        <p:spPr>
          <a:xfrm>
            <a:off x="6877050" y="228600"/>
            <a:ext cx="2266950" cy="6629400"/>
          </a:xfrm>
        </p:spPr>
        <p:txBody>
          <a:bodyPr vert="eaVert"/>
          <a:lstStyle/>
          <a:p>
            <a:r>
              <a:rPr lang="ja-JP" altLang="en-US"/>
              <a:t>マスター タイトルの書式設定</a:t>
            </a:r>
          </a:p>
        </p:txBody>
      </p:sp>
      <p:sp>
        <p:nvSpPr>
          <p:cNvPr id="3" name="縦書きテキスト プレースホルダ 2"/>
          <p:cNvSpPr>
            <a:spLocks noGrp="1"/>
          </p:cNvSpPr>
          <p:nvPr>
            <p:ph type="body" orient="vert" idx="1"/>
          </p:nvPr>
        </p:nvSpPr>
        <p:spPr>
          <a:xfrm>
            <a:off x="76201" y="228600"/>
            <a:ext cx="6660174" cy="6629400"/>
          </a:xfrm>
        </p:spPr>
        <p:txBody>
          <a:bodyPr vert="eaVert"/>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6"/>
          <p:cNvSpPr>
            <a:spLocks noGrp="1" noChangeArrowheads="1"/>
          </p:cNvSpPr>
          <p:nvPr>
            <p:ph type="sldNum" sz="quarter" idx="10"/>
          </p:nvPr>
        </p:nvSpPr>
        <p:spPr>
          <a:ln/>
        </p:spPr>
        <p:txBody>
          <a:bodyPr/>
          <a:lstStyle>
            <a:lvl1pPr>
              <a:defRPr/>
            </a:lvl1pPr>
          </a:lstStyle>
          <a:p>
            <a:pPr>
              <a:defRPr/>
            </a:pPr>
            <a:fld id="{E6B8EB61-DF46-4297-8596-14A8EBC71B1F}" type="slidenum">
              <a:rPr lang="en-US" altLang="ja-JP" smtClean="0"/>
              <a:pPr>
                <a:defRPr/>
              </a:pPr>
              <a:t>‹#›</a:t>
            </a:fld>
            <a:endParaRPr lang="en-US" altLang="ja-JP" dirty="0"/>
          </a:p>
        </p:txBody>
      </p:sp>
    </p:spTree>
    <p:extLst>
      <p:ext uri="{BB962C8B-B14F-4D97-AF65-F5344CB8AC3E}">
        <p14:creationId xmlns:p14="http://schemas.microsoft.com/office/powerpoint/2010/main" val="3988668701"/>
      </p:ext>
    </p:extLst>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type="txAndObj" preserve="1">
  <p:cSld name="タイトル、テキスト、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1371600" y="228600"/>
            <a:ext cx="7772400" cy="457200"/>
          </a:xfrm>
        </p:spPr>
        <p:txBody>
          <a:bodyPr/>
          <a:lstStyle/>
          <a:p>
            <a:r>
              <a:rPr lang="ja-JP" altLang="en-US"/>
              <a:t>マスター タイトルの書式設定</a:t>
            </a:r>
          </a:p>
        </p:txBody>
      </p:sp>
      <p:sp>
        <p:nvSpPr>
          <p:cNvPr id="3" name="テキスト プレースホルダ 2"/>
          <p:cNvSpPr>
            <a:spLocks noGrp="1"/>
          </p:cNvSpPr>
          <p:nvPr>
            <p:ph type="body" sz="half" idx="1"/>
          </p:nvPr>
        </p:nvSpPr>
        <p:spPr>
          <a:xfrm>
            <a:off x="76200" y="990600"/>
            <a:ext cx="4463562" cy="5867400"/>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4680439" y="990600"/>
            <a:ext cx="4463562" cy="5867400"/>
          </a:xfrm>
        </p:spPr>
        <p:txBody>
          <a:body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6"/>
          <p:cNvSpPr>
            <a:spLocks noGrp="1" noChangeArrowheads="1"/>
          </p:cNvSpPr>
          <p:nvPr>
            <p:ph type="sldNum" sz="quarter" idx="10"/>
          </p:nvPr>
        </p:nvSpPr>
        <p:spPr>
          <a:ln/>
        </p:spPr>
        <p:txBody>
          <a:bodyPr/>
          <a:lstStyle>
            <a:lvl1pPr>
              <a:defRPr/>
            </a:lvl1pPr>
          </a:lstStyle>
          <a:p>
            <a:pPr>
              <a:defRPr/>
            </a:pPr>
            <a:fld id="{B0E6A190-3CAB-4612-A720-E626F3CD8806}" type="slidenum">
              <a:rPr lang="en-US" altLang="ja-JP" smtClean="0"/>
              <a:pPr>
                <a:defRPr/>
              </a:pPr>
              <a:t>‹#›</a:t>
            </a:fld>
            <a:endParaRPr lang="en-US" altLang="ja-JP" dirty="0"/>
          </a:p>
        </p:txBody>
      </p:sp>
    </p:spTree>
    <p:extLst>
      <p:ext uri="{BB962C8B-B14F-4D97-AF65-F5344CB8AC3E}">
        <p14:creationId xmlns:p14="http://schemas.microsoft.com/office/powerpoint/2010/main" val="1348538780"/>
      </p:ext>
    </p:extLst>
  </p:cSld>
  <p:clrMapOvr>
    <a:masterClrMapping/>
  </p:clrMapOvr>
  <p:hf hdr="0" ftr="0" dt="0"/>
</p:sldLayout>
</file>

<file path=ppt/slideLayouts/slideLayout13.xml><?xml version="1.0" encoding="utf-8"?>
<p:sldLayout xmlns:a="http://schemas.openxmlformats.org/drawingml/2006/main" xmlns:r="http://schemas.openxmlformats.org/officeDocument/2006/relationships" xmlns:p="http://schemas.openxmlformats.org/presentationml/2006/main" preserve="1" userDrawn="1">
  <p:cSld name="1_白紙">
    <p:spTree>
      <p:nvGrpSpPr>
        <p:cNvPr id="1" name=""/>
        <p:cNvGrpSpPr/>
        <p:nvPr/>
      </p:nvGrpSpPr>
      <p:grpSpPr>
        <a:xfrm>
          <a:off x="0" y="0"/>
          <a:ext cx="0" cy="0"/>
          <a:chOff x="0" y="0"/>
          <a:chExt cx="0" cy="0"/>
        </a:xfrm>
      </p:grpSpPr>
      <p:sp>
        <p:nvSpPr>
          <p:cNvPr id="5" name="タイトル 4"/>
          <p:cNvSpPr>
            <a:spLocks noGrp="1"/>
          </p:cNvSpPr>
          <p:nvPr>
            <p:ph type="title"/>
          </p:nvPr>
        </p:nvSpPr>
        <p:spPr>
          <a:xfrm>
            <a:off x="1781690" y="-68262"/>
            <a:ext cx="6885765" cy="1143000"/>
          </a:xfrm>
        </p:spPr>
        <p:txBody>
          <a:bodyPr/>
          <a:lstStyle>
            <a:lvl1pPr algn="l">
              <a:defRPr sz="3600">
                <a:latin typeface="HG丸ｺﾞｼｯｸM-PRO" panose="020F0600000000000000" pitchFamily="50" charset="-128"/>
                <a:ea typeface="HG丸ｺﾞｼｯｸM-PRO" panose="020F0600000000000000" pitchFamily="50" charset="-128"/>
              </a:defRPr>
            </a:lvl1pPr>
          </a:lstStyle>
          <a:p>
            <a:r>
              <a:rPr lang="ja-JP" altLang="en-US" dirty="0"/>
              <a:t>マスター タイトルの書式設定</a:t>
            </a:r>
          </a:p>
        </p:txBody>
      </p:sp>
      <p:sp>
        <p:nvSpPr>
          <p:cNvPr id="6" name="コンテンツ プレースホルダ 1"/>
          <p:cNvSpPr>
            <a:spLocks noGrp="1"/>
          </p:cNvSpPr>
          <p:nvPr>
            <p:ph idx="13"/>
          </p:nvPr>
        </p:nvSpPr>
        <p:spPr>
          <a:xfrm>
            <a:off x="437855" y="1376346"/>
            <a:ext cx="8229600" cy="4542368"/>
          </a:xfrm>
        </p:spPr>
        <p:txBody>
          <a:bodyPr/>
          <a:lstStyle>
            <a:lvl1pPr>
              <a:defRPr>
                <a:latin typeface="HG丸ｺﾞｼｯｸM-PRO" panose="020F0600000000000000" pitchFamily="50" charset="-128"/>
                <a:ea typeface="HG丸ｺﾞｼｯｸM-PRO" panose="020F0600000000000000" pitchFamily="50" charset="-128"/>
              </a:defRPr>
            </a:lvl1pPr>
            <a:lvl2pPr>
              <a:defRPr>
                <a:latin typeface="HG丸ｺﾞｼｯｸM-PRO" panose="020F0600000000000000" pitchFamily="50" charset="-128"/>
                <a:ea typeface="HG丸ｺﾞｼｯｸM-PRO" panose="020F0600000000000000" pitchFamily="50" charset="-128"/>
              </a:defRPr>
            </a:lvl2pPr>
            <a:lvl3pPr>
              <a:defRPr>
                <a:latin typeface="HG丸ｺﾞｼｯｸM-PRO" panose="020F0600000000000000" pitchFamily="50" charset="-128"/>
                <a:ea typeface="HG丸ｺﾞｼｯｸM-PRO" panose="020F0600000000000000" pitchFamily="50" charset="-128"/>
              </a:defRPr>
            </a:lvl3pPr>
            <a:lvl4pPr>
              <a:defRPr>
                <a:latin typeface="HG丸ｺﾞｼｯｸM-PRO" panose="020F0600000000000000" pitchFamily="50" charset="-128"/>
                <a:ea typeface="HG丸ｺﾞｼｯｸM-PRO" panose="020F0600000000000000" pitchFamily="50" charset="-128"/>
              </a:defRPr>
            </a:lvl4pPr>
            <a:lvl5pPr>
              <a:defRPr>
                <a:latin typeface="HG丸ｺﾞｼｯｸM-PRO" panose="020F0600000000000000" pitchFamily="50" charset="-128"/>
                <a:ea typeface="HG丸ｺﾞｼｯｸM-PRO" panose="020F0600000000000000" pitchFamily="50" charset="-128"/>
              </a:defRPr>
            </a:lvl5pPr>
          </a:lstStyle>
          <a:p>
            <a:pPr lvl="0"/>
            <a:r>
              <a:rPr lang="ja-JP" altLang="en-US"/>
              <a:t>マスタ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Rectangle 4">
            <a:extLst>
              <a:ext uri="{FF2B5EF4-FFF2-40B4-BE49-F238E27FC236}">
                <a16:creationId xmlns:a16="http://schemas.microsoft.com/office/drawing/2014/main" id="{72DCE68B-F4AE-4403-9A68-27886F8FADDE}"/>
              </a:ext>
            </a:extLst>
          </p:cNvPr>
          <p:cNvSpPr>
            <a:spLocks noGrp="1" noChangeArrowheads="1"/>
          </p:cNvSpPr>
          <p:nvPr>
            <p:ph type="dt" sz="half" idx="14"/>
          </p:nvPr>
        </p:nvSpPr>
        <p:spPr>
          <a:xfrm>
            <a:off x="457200" y="6245225"/>
            <a:ext cx="2133600" cy="476250"/>
          </a:xfrm>
          <a:prstGeom prst="rect">
            <a:avLst/>
          </a:prstGeom>
        </p:spPr>
        <p:txBody>
          <a:bodyPr/>
          <a:lstStyle>
            <a:lvl1pPr>
              <a:defRPr>
                <a:latin typeface="HG丸ｺﾞｼｯｸM-PRO" panose="020F0600000000000000" pitchFamily="50" charset="-128"/>
                <a:ea typeface="HG丸ｺﾞｼｯｸM-PRO" panose="020F0600000000000000" pitchFamily="50" charset="-128"/>
              </a:defRPr>
            </a:lvl1pPr>
          </a:lstStyle>
          <a:p>
            <a:pPr>
              <a:defRPr/>
            </a:pPr>
            <a:endParaRPr lang="en-US" altLang="ja-JP" dirty="0"/>
          </a:p>
        </p:txBody>
      </p:sp>
      <p:sp>
        <p:nvSpPr>
          <p:cNvPr id="7" name="Rectangle 5">
            <a:extLst>
              <a:ext uri="{FF2B5EF4-FFF2-40B4-BE49-F238E27FC236}">
                <a16:creationId xmlns:a16="http://schemas.microsoft.com/office/drawing/2014/main" id="{E52AD2BD-E3D2-4BDB-ADEA-5962AF9ACE49}"/>
              </a:ext>
            </a:extLst>
          </p:cNvPr>
          <p:cNvSpPr>
            <a:spLocks noGrp="1" noChangeArrowheads="1"/>
          </p:cNvSpPr>
          <p:nvPr>
            <p:ph type="ftr" sz="quarter" idx="15"/>
          </p:nvPr>
        </p:nvSpPr>
        <p:spPr>
          <a:xfrm>
            <a:off x="3124200" y="6245225"/>
            <a:ext cx="2895600" cy="476250"/>
          </a:xfrm>
          <a:prstGeom prst="rect">
            <a:avLst/>
          </a:prstGeom>
        </p:spPr>
        <p:txBody>
          <a:bodyPr/>
          <a:lstStyle>
            <a:lvl1pPr>
              <a:defRPr>
                <a:latin typeface="HG丸ｺﾞｼｯｸM-PRO" panose="020F0600000000000000" pitchFamily="50" charset="-128"/>
                <a:ea typeface="HG丸ｺﾞｼｯｸM-PRO" panose="020F0600000000000000" pitchFamily="50" charset="-128"/>
              </a:defRPr>
            </a:lvl1pPr>
          </a:lstStyle>
          <a:p>
            <a:pPr>
              <a:defRPr/>
            </a:pPr>
            <a:endParaRPr lang="en-US" altLang="ja-JP" dirty="0"/>
          </a:p>
        </p:txBody>
      </p:sp>
      <p:sp>
        <p:nvSpPr>
          <p:cNvPr id="8" name="Rectangle 6">
            <a:extLst>
              <a:ext uri="{FF2B5EF4-FFF2-40B4-BE49-F238E27FC236}">
                <a16:creationId xmlns:a16="http://schemas.microsoft.com/office/drawing/2014/main" id="{363C2588-8F1B-433B-95C5-373404575754}"/>
              </a:ext>
            </a:extLst>
          </p:cNvPr>
          <p:cNvSpPr>
            <a:spLocks noGrp="1" noChangeArrowheads="1"/>
          </p:cNvSpPr>
          <p:nvPr>
            <p:ph type="sldNum" sz="quarter" idx="16"/>
          </p:nvPr>
        </p:nvSpPr>
        <p:spPr/>
        <p:txBody>
          <a:bodyPr/>
          <a:lstStyle>
            <a:lvl1pPr>
              <a:defRPr>
                <a:latin typeface="HG丸ｺﾞｼｯｸM-PRO" panose="020F0600000000000000" pitchFamily="50" charset="-128"/>
                <a:ea typeface="HG丸ｺﾞｼｯｸM-PRO" panose="020F0600000000000000" pitchFamily="50" charset="-128"/>
              </a:defRPr>
            </a:lvl1pPr>
          </a:lstStyle>
          <a:p>
            <a:pPr>
              <a:defRPr/>
            </a:pPr>
            <a:fld id="{B29B5B3E-A38A-42F5-9C28-0C98BA87C0AF}" type="slidenum">
              <a:rPr lang="en-US" altLang="ja-JP"/>
              <a:pPr>
                <a:defRPr/>
              </a:pPr>
              <a:t>‹#›</a:t>
            </a:fld>
            <a:endParaRPr lang="en-US" altLang="ja-JP" dirty="0"/>
          </a:p>
        </p:txBody>
      </p:sp>
    </p:spTree>
    <p:extLst>
      <p:ext uri="{BB962C8B-B14F-4D97-AF65-F5344CB8AC3E}">
        <p14:creationId xmlns:p14="http://schemas.microsoft.com/office/powerpoint/2010/main" val="4226453540"/>
      </p:ext>
    </p:extLst>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type="obj" preserve="1">
  <p:cSld name="タイトルと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1198800" y="63000"/>
            <a:ext cx="6750000" cy="755710"/>
          </a:xfrm>
        </p:spPr>
        <p:txBody>
          <a:bodyPr/>
          <a:lstStyle/>
          <a:p>
            <a:r>
              <a:rPr lang="ja-JP" altLang="en-US" dirty="0"/>
              <a:t>マスター タイトルの書式設定</a:t>
            </a:r>
          </a:p>
        </p:txBody>
      </p:sp>
      <p:sp>
        <p:nvSpPr>
          <p:cNvPr id="3" name="コンテンツ プレースホルダ 2"/>
          <p:cNvSpPr>
            <a:spLocks noGrp="1"/>
          </p:cNvSpPr>
          <p:nvPr>
            <p:ph idx="1"/>
          </p:nvPr>
        </p:nvSpPr>
        <p:spPr>
          <a:xfrm>
            <a:off x="42969" y="1012946"/>
            <a:ext cx="9067800" cy="5780254"/>
          </a:xfrm>
        </p:spPr>
        <p:txBody>
          <a:bodyPr/>
          <a:lstStyle/>
          <a:p>
            <a:pPr lvl="0"/>
            <a:r>
              <a:rPr lang="ja-JP" altLang="en-US" dirty="0"/>
              <a:t>マスター テキストの書式設定</a:t>
            </a:r>
          </a:p>
          <a:p>
            <a:pPr lvl="1"/>
            <a:r>
              <a:rPr lang="ja-JP" altLang="en-US" dirty="0"/>
              <a:t>第 </a:t>
            </a:r>
            <a:r>
              <a:rPr lang="en-US" altLang="ja-JP" dirty="0"/>
              <a:t>2 </a:t>
            </a:r>
            <a:r>
              <a:rPr lang="ja-JP" altLang="en-US" dirty="0"/>
              <a:t>レベル</a:t>
            </a:r>
          </a:p>
          <a:p>
            <a:pPr lvl="2"/>
            <a:r>
              <a:rPr lang="ja-JP" altLang="en-US" dirty="0"/>
              <a:t>第 </a:t>
            </a:r>
            <a:r>
              <a:rPr lang="en-US" altLang="ja-JP" dirty="0"/>
              <a:t>3 </a:t>
            </a:r>
            <a:r>
              <a:rPr lang="ja-JP" altLang="en-US" dirty="0"/>
              <a:t>レベル</a:t>
            </a:r>
          </a:p>
          <a:p>
            <a:pPr lvl="3"/>
            <a:r>
              <a:rPr lang="ja-JP" altLang="en-US" dirty="0"/>
              <a:t>第 </a:t>
            </a:r>
            <a:r>
              <a:rPr lang="en-US" altLang="ja-JP" dirty="0"/>
              <a:t>4 </a:t>
            </a:r>
            <a:r>
              <a:rPr lang="ja-JP" altLang="en-US" dirty="0"/>
              <a:t>レベル</a:t>
            </a:r>
          </a:p>
          <a:p>
            <a:pPr lvl="4"/>
            <a:r>
              <a:rPr lang="ja-JP" altLang="en-US" dirty="0"/>
              <a:t>第 </a:t>
            </a:r>
            <a:r>
              <a:rPr lang="en-US" altLang="ja-JP" dirty="0"/>
              <a:t>5 </a:t>
            </a:r>
            <a:r>
              <a:rPr lang="ja-JP" altLang="en-US" dirty="0"/>
              <a:t>レベル</a:t>
            </a:r>
          </a:p>
        </p:txBody>
      </p:sp>
      <p:sp>
        <p:nvSpPr>
          <p:cNvPr id="4" name="Rectangle 6"/>
          <p:cNvSpPr>
            <a:spLocks noGrp="1" noChangeArrowheads="1"/>
          </p:cNvSpPr>
          <p:nvPr>
            <p:ph type="sldNum" sz="quarter" idx="10"/>
          </p:nvPr>
        </p:nvSpPr>
        <p:spPr>
          <a:ln/>
        </p:spPr>
        <p:txBody>
          <a:bodyPr/>
          <a:lstStyle>
            <a:lvl1pPr>
              <a:defRPr/>
            </a:lvl1pPr>
          </a:lstStyle>
          <a:p>
            <a:pPr>
              <a:defRPr/>
            </a:pPr>
            <a:fld id="{35BC4922-B519-4540-A8D1-99F848B22AE3}" type="slidenum">
              <a:rPr lang="en-US" altLang="ja-JP" smtClean="0"/>
              <a:pPr>
                <a:defRPr/>
              </a:pPr>
              <a:t>‹#›</a:t>
            </a:fld>
            <a:endParaRPr lang="en-US" altLang="ja-JP" dirty="0"/>
          </a:p>
        </p:txBody>
      </p:sp>
      <p:sp>
        <p:nvSpPr>
          <p:cNvPr id="5" name="Rectangle 7"/>
          <p:cNvSpPr>
            <a:spLocks noChangeArrowheads="1"/>
          </p:cNvSpPr>
          <p:nvPr/>
        </p:nvSpPr>
        <p:spPr bwMode="gray">
          <a:xfrm>
            <a:off x="2932" y="863715"/>
            <a:ext cx="9141069" cy="61912"/>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8914" tIns="44456" rIns="88914" bIns="44456" anchor="ctr"/>
          <a:lstStyle>
            <a:lvl1pPr eaLnBrk="0" hangingPunct="0">
              <a:defRPr kumimoji="1" sz="3200">
                <a:solidFill>
                  <a:schemeClr val="tx1"/>
                </a:solidFill>
                <a:latin typeface="Arial" charset="0"/>
                <a:ea typeface="ＭＳ Ｐゴシック" charset="-128"/>
              </a:defRPr>
            </a:lvl1pPr>
            <a:lvl2pPr marL="742950" indent="-285750" eaLnBrk="0" hangingPunct="0">
              <a:defRPr kumimoji="1" sz="3200">
                <a:solidFill>
                  <a:schemeClr val="tx1"/>
                </a:solidFill>
                <a:latin typeface="Arial" charset="0"/>
                <a:ea typeface="ＭＳ Ｐゴシック" charset="-128"/>
              </a:defRPr>
            </a:lvl2pPr>
            <a:lvl3pPr marL="1143000" indent="-228600" eaLnBrk="0" hangingPunct="0">
              <a:defRPr kumimoji="1" sz="3200">
                <a:solidFill>
                  <a:schemeClr val="tx1"/>
                </a:solidFill>
                <a:latin typeface="Arial" charset="0"/>
                <a:ea typeface="ＭＳ Ｐゴシック" charset="-128"/>
              </a:defRPr>
            </a:lvl3pPr>
            <a:lvl4pPr marL="1600200" indent="-228600" eaLnBrk="0" hangingPunct="0">
              <a:defRPr kumimoji="1" sz="3200">
                <a:solidFill>
                  <a:schemeClr val="tx1"/>
                </a:solidFill>
                <a:latin typeface="Arial" charset="0"/>
                <a:ea typeface="ＭＳ Ｐゴシック" charset="-128"/>
              </a:defRPr>
            </a:lvl4pPr>
            <a:lvl5pPr marL="2057400" indent="-228600" eaLnBrk="0" hangingPunct="0">
              <a:defRPr kumimoji="1" sz="32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32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32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32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3200">
                <a:solidFill>
                  <a:schemeClr val="tx1"/>
                </a:solidFill>
                <a:latin typeface="Arial" charset="0"/>
                <a:ea typeface="ＭＳ Ｐゴシック" charset="-128"/>
              </a:defRPr>
            </a:lvl9pPr>
          </a:lstStyle>
          <a:p>
            <a:pPr algn="ctr" eaLnBrk="1" fontAlgn="base" hangingPunct="1">
              <a:spcBef>
                <a:spcPct val="0"/>
              </a:spcBef>
              <a:spcAft>
                <a:spcPct val="0"/>
              </a:spcAft>
            </a:pPr>
            <a:endParaRPr lang="ja-JP" altLang="en-US" sz="2308">
              <a:solidFill>
                <a:srgbClr val="000000"/>
              </a:solidFill>
              <a:latin typeface="ＭＳ Ｐゴシック" charset="-128"/>
            </a:endParaRPr>
          </a:p>
        </p:txBody>
      </p:sp>
      <p:sp>
        <p:nvSpPr>
          <p:cNvPr id="6" name="Rectangle 11"/>
          <p:cNvSpPr>
            <a:spLocks noChangeArrowheads="1"/>
          </p:cNvSpPr>
          <p:nvPr/>
        </p:nvSpPr>
        <p:spPr bwMode="gray">
          <a:xfrm>
            <a:off x="0" y="938330"/>
            <a:ext cx="9144000" cy="61913"/>
          </a:xfrm>
          <a:prstGeom prst="rect">
            <a:avLst/>
          </a:prstGeom>
          <a:gradFill rotWithShape="0">
            <a:gsLst>
              <a:gs pos="0">
                <a:srgbClr val="0705FF"/>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8914" tIns="44456" rIns="88914" bIns="44456" anchor="ctr"/>
          <a:lstStyle>
            <a:lvl1pPr eaLnBrk="0" hangingPunct="0">
              <a:defRPr kumimoji="1" sz="3200">
                <a:solidFill>
                  <a:schemeClr val="tx1"/>
                </a:solidFill>
                <a:latin typeface="Arial" charset="0"/>
                <a:ea typeface="ＭＳ Ｐゴシック" charset="-128"/>
              </a:defRPr>
            </a:lvl1pPr>
            <a:lvl2pPr marL="742950" indent="-285750" eaLnBrk="0" hangingPunct="0">
              <a:defRPr kumimoji="1" sz="3200">
                <a:solidFill>
                  <a:schemeClr val="tx1"/>
                </a:solidFill>
                <a:latin typeface="Arial" charset="0"/>
                <a:ea typeface="ＭＳ Ｐゴシック" charset="-128"/>
              </a:defRPr>
            </a:lvl2pPr>
            <a:lvl3pPr marL="1143000" indent="-228600" eaLnBrk="0" hangingPunct="0">
              <a:defRPr kumimoji="1" sz="3200">
                <a:solidFill>
                  <a:schemeClr val="tx1"/>
                </a:solidFill>
                <a:latin typeface="Arial" charset="0"/>
                <a:ea typeface="ＭＳ Ｐゴシック" charset="-128"/>
              </a:defRPr>
            </a:lvl3pPr>
            <a:lvl4pPr marL="1600200" indent="-228600" eaLnBrk="0" hangingPunct="0">
              <a:defRPr kumimoji="1" sz="3200">
                <a:solidFill>
                  <a:schemeClr val="tx1"/>
                </a:solidFill>
                <a:latin typeface="Arial" charset="0"/>
                <a:ea typeface="ＭＳ Ｐゴシック" charset="-128"/>
              </a:defRPr>
            </a:lvl4pPr>
            <a:lvl5pPr marL="2057400" indent="-228600" eaLnBrk="0" hangingPunct="0">
              <a:defRPr kumimoji="1" sz="32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32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32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32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3200">
                <a:solidFill>
                  <a:schemeClr val="tx1"/>
                </a:solidFill>
                <a:latin typeface="Arial" charset="0"/>
                <a:ea typeface="ＭＳ Ｐゴシック" charset="-128"/>
              </a:defRPr>
            </a:lvl9pPr>
          </a:lstStyle>
          <a:p>
            <a:pPr algn="ctr" eaLnBrk="1" fontAlgn="base" hangingPunct="1">
              <a:spcBef>
                <a:spcPct val="0"/>
              </a:spcBef>
              <a:spcAft>
                <a:spcPct val="0"/>
              </a:spcAft>
            </a:pPr>
            <a:endParaRPr lang="ja-JP" altLang="en-US" sz="2308">
              <a:solidFill>
                <a:srgbClr val="000000"/>
              </a:solidFill>
              <a:latin typeface="ＭＳ Ｐゴシック" charset="-128"/>
            </a:endParaRPr>
          </a:p>
        </p:txBody>
      </p:sp>
      <p:pic>
        <p:nvPicPr>
          <p:cNvPr id="7" name="Picture 12" descr="名称未設定-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42969" y="179393"/>
            <a:ext cx="1047164" cy="522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568810305"/>
      </p:ext>
    </p:extLst>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type="secHead" preserve="1">
  <p:cSld name="セクション見出し">
    <p:spTree>
      <p:nvGrpSpPr>
        <p:cNvPr id="1" name=""/>
        <p:cNvGrpSpPr/>
        <p:nvPr/>
      </p:nvGrpSpPr>
      <p:grpSpPr>
        <a:xfrm>
          <a:off x="0" y="0"/>
          <a:ext cx="0" cy="0"/>
          <a:chOff x="0" y="0"/>
          <a:chExt cx="0" cy="0"/>
        </a:xfrm>
      </p:grpSpPr>
      <p:sp>
        <p:nvSpPr>
          <p:cNvPr id="2" name="タイトル 1"/>
          <p:cNvSpPr>
            <a:spLocks noGrp="1"/>
          </p:cNvSpPr>
          <p:nvPr>
            <p:ph type="title"/>
          </p:nvPr>
        </p:nvSpPr>
        <p:spPr>
          <a:xfrm>
            <a:off x="722435" y="4406903"/>
            <a:ext cx="7772400" cy="1362075"/>
          </a:xfrm>
        </p:spPr>
        <p:txBody>
          <a:bodyPr anchor="t"/>
          <a:lstStyle>
            <a:lvl1pPr algn="l">
              <a:defRPr sz="3692" b="1" cap="all"/>
            </a:lvl1pPr>
          </a:lstStyle>
          <a:p>
            <a:r>
              <a:rPr lang="ja-JP" altLang="en-US"/>
              <a:t>マスター タイトルの書式設定</a:t>
            </a:r>
          </a:p>
        </p:txBody>
      </p:sp>
      <p:sp>
        <p:nvSpPr>
          <p:cNvPr id="3" name="テキスト プレースホルダ 2"/>
          <p:cNvSpPr>
            <a:spLocks noGrp="1"/>
          </p:cNvSpPr>
          <p:nvPr>
            <p:ph type="body" idx="1"/>
          </p:nvPr>
        </p:nvSpPr>
        <p:spPr>
          <a:xfrm>
            <a:off x="722435" y="2906713"/>
            <a:ext cx="7772400" cy="1500187"/>
          </a:xfrm>
        </p:spPr>
        <p:txBody>
          <a:bodyPr anchor="b"/>
          <a:lstStyle>
            <a:lvl1pPr marL="0" indent="0">
              <a:buNone/>
              <a:defRPr sz="1846"/>
            </a:lvl1pPr>
            <a:lvl2pPr marL="422041" indent="0">
              <a:buNone/>
              <a:defRPr sz="1662"/>
            </a:lvl2pPr>
            <a:lvl3pPr marL="844083" indent="0">
              <a:buNone/>
              <a:defRPr sz="1477"/>
            </a:lvl3pPr>
            <a:lvl4pPr marL="1266124" indent="0">
              <a:buNone/>
              <a:defRPr sz="1292"/>
            </a:lvl4pPr>
            <a:lvl5pPr marL="1688165" indent="0">
              <a:buNone/>
              <a:defRPr sz="1292"/>
            </a:lvl5pPr>
            <a:lvl6pPr marL="2110207" indent="0">
              <a:buNone/>
              <a:defRPr sz="1292"/>
            </a:lvl6pPr>
            <a:lvl7pPr marL="2532248" indent="0">
              <a:buNone/>
              <a:defRPr sz="1292"/>
            </a:lvl7pPr>
            <a:lvl8pPr marL="2954289" indent="0">
              <a:buNone/>
              <a:defRPr sz="1292"/>
            </a:lvl8pPr>
            <a:lvl9pPr marL="3376331" indent="0">
              <a:buNone/>
              <a:defRPr sz="1292"/>
            </a:lvl9pPr>
          </a:lstStyle>
          <a:p>
            <a:pPr lvl="0"/>
            <a:r>
              <a:rPr lang="ja-JP" altLang="en-US"/>
              <a:t>マスター テキストの書式設定</a:t>
            </a:r>
          </a:p>
        </p:txBody>
      </p:sp>
      <p:sp>
        <p:nvSpPr>
          <p:cNvPr id="4" name="Rectangle 6"/>
          <p:cNvSpPr>
            <a:spLocks noGrp="1" noChangeArrowheads="1"/>
          </p:cNvSpPr>
          <p:nvPr>
            <p:ph type="sldNum" sz="quarter" idx="10"/>
          </p:nvPr>
        </p:nvSpPr>
        <p:spPr>
          <a:ln/>
        </p:spPr>
        <p:txBody>
          <a:bodyPr/>
          <a:lstStyle>
            <a:lvl1pPr>
              <a:defRPr/>
            </a:lvl1pPr>
          </a:lstStyle>
          <a:p>
            <a:pPr>
              <a:defRPr/>
            </a:pPr>
            <a:fld id="{35D7B567-6195-424F-A9BE-CA55C22F23DC}" type="slidenum">
              <a:rPr lang="en-US" altLang="ja-JP" smtClean="0"/>
              <a:pPr>
                <a:defRPr/>
              </a:pPr>
              <a:t>‹#›</a:t>
            </a:fld>
            <a:endParaRPr lang="en-US" altLang="ja-JP" dirty="0"/>
          </a:p>
        </p:txBody>
      </p:sp>
      <p:sp>
        <p:nvSpPr>
          <p:cNvPr id="5" name="Rectangle 7"/>
          <p:cNvSpPr>
            <a:spLocks noChangeArrowheads="1"/>
          </p:cNvSpPr>
          <p:nvPr/>
        </p:nvSpPr>
        <p:spPr bwMode="gray">
          <a:xfrm>
            <a:off x="2932" y="568738"/>
            <a:ext cx="9141069" cy="61912"/>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8914" tIns="44456" rIns="88914" bIns="44456" anchor="ctr"/>
          <a:lstStyle>
            <a:lvl1pPr eaLnBrk="0" hangingPunct="0">
              <a:defRPr kumimoji="1" sz="3200">
                <a:solidFill>
                  <a:schemeClr val="tx1"/>
                </a:solidFill>
                <a:latin typeface="Arial" charset="0"/>
                <a:ea typeface="ＭＳ Ｐゴシック" charset="-128"/>
              </a:defRPr>
            </a:lvl1pPr>
            <a:lvl2pPr marL="742950" indent="-285750" eaLnBrk="0" hangingPunct="0">
              <a:defRPr kumimoji="1" sz="3200">
                <a:solidFill>
                  <a:schemeClr val="tx1"/>
                </a:solidFill>
                <a:latin typeface="Arial" charset="0"/>
                <a:ea typeface="ＭＳ Ｐゴシック" charset="-128"/>
              </a:defRPr>
            </a:lvl2pPr>
            <a:lvl3pPr marL="1143000" indent="-228600" eaLnBrk="0" hangingPunct="0">
              <a:defRPr kumimoji="1" sz="3200">
                <a:solidFill>
                  <a:schemeClr val="tx1"/>
                </a:solidFill>
                <a:latin typeface="Arial" charset="0"/>
                <a:ea typeface="ＭＳ Ｐゴシック" charset="-128"/>
              </a:defRPr>
            </a:lvl3pPr>
            <a:lvl4pPr marL="1600200" indent="-228600" eaLnBrk="0" hangingPunct="0">
              <a:defRPr kumimoji="1" sz="3200">
                <a:solidFill>
                  <a:schemeClr val="tx1"/>
                </a:solidFill>
                <a:latin typeface="Arial" charset="0"/>
                <a:ea typeface="ＭＳ Ｐゴシック" charset="-128"/>
              </a:defRPr>
            </a:lvl4pPr>
            <a:lvl5pPr marL="2057400" indent="-228600" eaLnBrk="0" hangingPunct="0">
              <a:defRPr kumimoji="1" sz="32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32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32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32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3200">
                <a:solidFill>
                  <a:schemeClr val="tx1"/>
                </a:solidFill>
                <a:latin typeface="Arial" charset="0"/>
                <a:ea typeface="ＭＳ Ｐゴシック" charset="-128"/>
              </a:defRPr>
            </a:lvl9pPr>
          </a:lstStyle>
          <a:p>
            <a:pPr algn="ctr" eaLnBrk="1" fontAlgn="base" hangingPunct="1">
              <a:spcBef>
                <a:spcPct val="0"/>
              </a:spcBef>
              <a:spcAft>
                <a:spcPct val="0"/>
              </a:spcAft>
            </a:pPr>
            <a:endParaRPr lang="ja-JP" altLang="en-US" sz="2308">
              <a:solidFill>
                <a:srgbClr val="000000"/>
              </a:solidFill>
              <a:latin typeface="ＭＳ Ｐゴシック" charset="-128"/>
            </a:endParaRPr>
          </a:p>
        </p:txBody>
      </p:sp>
      <p:sp>
        <p:nvSpPr>
          <p:cNvPr id="6" name="Rectangle 11"/>
          <p:cNvSpPr>
            <a:spLocks noChangeArrowheads="1"/>
          </p:cNvSpPr>
          <p:nvPr/>
        </p:nvSpPr>
        <p:spPr bwMode="gray">
          <a:xfrm>
            <a:off x="0" y="643353"/>
            <a:ext cx="9144000" cy="61913"/>
          </a:xfrm>
          <a:prstGeom prst="rect">
            <a:avLst/>
          </a:prstGeom>
          <a:gradFill rotWithShape="0">
            <a:gsLst>
              <a:gs pos="0">
                <a:srgbClr val="0705FF"/>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8914" tIns="44456" rIns="88914" bIns="44456" anchor="ctr"/>
          <a:lstStyle>
            <a:lvl1pPr eaLnBrk="0" hangingPunct="0">
              <a:defRPr kumimoji="1" sz="3200">
                <a:solidFill>
                  <a:schemeClr val="tx1"/>
                </a:solidFill>
                <a:latin typeface="Arial" charset="0"/>
                <a:ea typeface="ＭＳ Ｐゴシック" charset="-128"/>
              </a:defRPr>
            </a:lvl1pPr>
            <a:lvl2pPr marL="742950" indent="-285750" eaLnBrk="0" hangingPunct="0">
              <a:defRPr kumimoji="1" sz="3200">
                <a:solidFill>
                  <a:schemeClr val="tx1"/>
                </a:solidFill>
                <a:latin typeface="Arial" charset="0"/>
                <a:ea typeface="ＭＳ Ｐゴシック" charset="-128"/>
              </a:defRPr>
            </a:lvl2pPr>
            <a:lvl3pPr marL="1143000" indent="-228600" eaLnBrk="0" hangingPunct="0">
              <a:defRPr kumimoji="1" sz="3200">
                <a:solidFill>
                  <a:schemeClr val="tx1"/>
                </a:solidFill>
                <a:latin typeface="Arial" charset="0"/>
                <a:ea typeface="ＭＳ Ｐゴシック" charset="-128"/>
              </a:defRPr>
            </a:lvl3pPr>
            <a:lvl4pPr marL="1600200" indent="-228600" eaLnBrk="0" hangingPunct="0">
              <a:defRPr kumimoji="1" sz="3200">
                <a:solidFill>
                  <a:schemeClr val="tx1"/>
                </a:solidFill>
                <a:latin typeface="Arial" charset="0"/>
                <a:ea typeface="ＭＳ Ｐゴシック" charset="-128"/>
              </a:defRPr>
            </a:lvl4pPr>
            <a:lvl5pPr marL="2057400" indent="-228600" eaLnBrk="0" hangingPunct="0">
              <a:defRPr kumimoji="1" sz="32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32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32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32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3200">
                <a:solidFill>
                  <a:schemeClr val="tx1"/>
                </a:solidFill>
                <a:latin typeface="Arial" charset="0"/>
                <a:ea typeface="ＭＳ Ｐゴシック" charset="-128"/>
              </a:defRPr>
            </a:lvl9pPr>
          </a:lstStyle>
          <a:p>
            <a:pPr algn="ctr" eaLnBrk="1" fontAlgn="base" hangingPunct="1">
              <a:spcBef>
                <a:spcPct val="0"/>
              </a:spcBef>
              <a:spcAft>
                <a:spcPct val="0"/>
              </a:spcAft>
            </a:pPr>
            <a:endParaRPr lang="ja-JP" altLang="en-US" sz="2308">
              <a:solidFill>
                <a:srgbClr val="000000"/>
              </a:solidFill>
              <a:latin typeface="ＭＳ Ｐゴシック" charset="-128"/>
            </a:endParaRPr>
          </a:p>
        </p:txBody>
      </p:sp>
      <p:pic>
        <p:nvPicPr>
          <p:cNvPr id="7" name="Picture 12" descr="名称未設定-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116" y="35618"/>
            <a:ext cx="1047164" cy="522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04395080"/>
      </p:ext>
    </p:extLst>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type="twoObj" preserve="1">
  <p:cSld name="2 つ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コンテンツ プレースホルダ 2"/>
          <p:cNvSpPr>
            <a:spLocks noGrp="1"/>
          </p:cNvSpPr>
          <p:nvPr>
            <p:ph sz="half" idx="1"/>
          </p:nvPr>
        </p:nvSpPr>
        <p:spPr>
          <a:xfrm>
            <a:off x="76200" y="990600"/>
            <a:ext cx="4463562" cy="5867400"/>
          </a:xfrm>
        </p:spPr>
        <p:txBody>
          <a:bodyPr/>
          <a:lstStyle>
            <a:lvl1pPr>
              <a:defRPr sz="2585"/>
            </a:lvl1pPr>
            <a:lvl2pPr>
              <a:defRPr sz="2215"/>
            </a:lvl2pPr>
            <a:lvl3pPr>
              <a:defRPr sz="1846"/>
            </a:lvl3pPr>
            <a:lvl4pPr>
              <a:defRPr sz="1662"/>
            </a:lvl4pPr>
            <a:lvl5pPr>
              <a:defRPr sz="1662"/>
            </a:lvl5pPr>
            <a:lvl6pPr>
              <a:defRPr sz="1662"/>
            </a:lvl6pPr>
            <a:lvl7pPr>
              <a:defRPr sz="1662"/>
            </a:lvl7pPr>
            <a:lvl8pPr>
              <a:defRPr sz="1662"/>
            </a:lvl8pPr>
            <a:lvl9pPr>
              <a:defRPr sz="1662"/>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コンテンツ プレースホルダ 3"/>
          <p:cNvSpPr>
            <a:spLocks noGrp="1"/>
          </p:cNvSpPr>
          <p:nvPr>
            <p:ph sz="half" idx="2"/>
          </p:nvPr>
        </p:nvSpPr>
        <p:spPr>
          <a:xfrm>
            <a:off x="4680439" y="990600"/>
            <a:ext cx="4463562" cy="5867400"/>
          </a:xfrm>
        </p:spPr>
        <p:txBody>
          <a:bodyPr/>
          <a:lstStyle>
            <a:lvl1pPr>
              <a:defRPr sz="2585"/>
            </a:lvl1pPr>
            <a:lvl2pPr>
              <a:defRPr sz="2215"/>
            </a:lvl2pPr>
            <a:lvl3pPr>
              <a:defRPr sz="1846"/>
            </a:lvl3pPr>
            <a:lvl4pPr>
              <a:defRPr sz="1662"/>
            </a:lvl4pPr>
            <a:lvl5pPr>
              <a:defRPr sz="1662"/>
            </a:lvl5pPr>
            <a:lvl6pPr>
              <a:defRPr sz="1662"/>
            </a:lvl6pPr>
            <a:lvl7pPr>
              <a:defRPr sz="1662"/>
            </a:lvl7pPr>
            <a:lvl8pPr>
              <a:defRPr sz="1662"/>
            </a:lvl8pPr>
            <a:lvl9pPr>
              <a:defRPr sz="1662"/>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Rectangle 6"/>
          <p:cNvSpPr>
            <a:spLocks noGrp="1" noChangeArrowheads="1"/>
          </p:cNvSpPr>
          <p:nvPr>
            <p:ph type="sldNum" sz="quarter" idx="10"/>
          </p:nvPr>
        </p:nvSpPr>
        <p:spPr>
          <a:ln/>
        </p:spPr>
        <p:txBody>
          <a:bodyPr/>
          <a:lstStyle>
            <a:lvl1pPr>
              <a:defRPr/>
            </a:lvl1pPr>
          </a:lstStyle>
          <a:p>
            <a:pPr>
              <a:defRPr/>
            </a:pPr>
            <a:fld id="{A803F5CC-D701-4F27-B347-B263B43B8388}" type="slidenum">
              <a:rPr lang="en-US" altLang="ja-JP" smtClean="0"/>
              <a:pPr>
                <a:defRPr/>
              </a:pPr>
              <a:t>‹#›</a:t>
            </a:fld>
            <a:endParaRPr lang="en-US" altLang="ja-JP" dirty="0"/>
          </a:p>
        </p:txBody>
      </p:sp>
      <p:sp>
        <p:nvSpPr>
          <p:cNvPr id="6" name="Rectangle 7"/>
          <p:cNvSpPr>
            <a:spLocks noChangeArrowheads="1"/>
          </p:cNvSpPr>
          <p:nvPr/>
        </p:nvSpPr>
        <p:spPr bwMode="gray">
          <a:xfrm>
            <a:off x="2932" y="568738"/>
            <a:ext cx="9141069" cy="61912"/>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8914" tIns="44456" rIns="88914" bIns="44456" anchor="ctr"/>
          <a:lstStyle>
            <a:lvl1pPr eaLnBrk="0" hangingPunct="0">
              <a:defRPr kumimoji="1" sz="3200">
                <a:solidFill>
                  <a:schemeClr val="tx1"/>
                </a:solidFill>
                <a:latin typeface="Arial" charset="0"/>
                <a:ea typeface="ＭＳ Ｐゴシック" charset="-128"/>
              </a:defRPr>
            </a:lvl1pPr>
            <a:lvl2pPr marL="742950" indent="-285750" eaLnBrk="0" hangingPunct="0">
              <a:defRPr kumimoji="1" sz="3200">
                <a:solidFill>
                  <a:schemeClr val="tx1"/>
                </a:solidFill>
                <a:latin typeface="Arial" charset="0"/>
                <a:ea typeface="ＭＳ Ｐゴシック" charset="-128"/>
              </a:defRPr>
            </a:lvl2pPr>
            <a:lvl3pPr marL="1143000" indent="-228600" eaLnBrk="0" hangingPunct="0">
              <a:defRPr kumimoji="1" sz="3200">
                <a:solidFill>
                  <a:schemeClr val="tx1"/>
                </a:solidFill>
                <a:latin typeface="Arial" charset="0"/>
                <a:ea typeface="ＭＳ Ｐゴシック" charset="-128"/>
              </a:defRPr>
            </a:lvl3pPr>
            <a:lvl4pPr marL="1600200" indent="-228600" eaLnBrk="0" hangingPunct="0">
              <a:defRPr kumimoji="1" sz="3200">
                <a:solidFill>
                  <a:schemeClr val="tx1"/>
                </a:solidFill>
                <a:latin typeface="Arial" charset="0"/>
                <a:ea typeface="ＭＳ Ｐゴシック" charset="-128"/>
              </a:defRPr>
            </a:lvl4pPr>
            <a:lvl5pPr marL="2057400" indent="-228600" eaLnBrk="0" hangingPunct="0">
              <a:defRPr kumimoji="1" sz="32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32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32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32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3200">
                <a:solidFill>
                  <a:schemeClr val="tx1"/>
                </a:solidFill>
                <a:latin typeface="Arial" charset="0"/>
                <a:ea typeface="ＭＳ Ｐゴシック" charset="-128"/>
              </a:defRPr>
            </a:lvl9pPr>
          </a:lstStyle>
          <a:p>
            <a:pPr algn="ctr" eaLnBrk="1" fontAlgn="base" hangingPunct="1">
              <a:spcBef>
                <a:spcPct val="0"/>
              </a:spcBef>
              <a:spcAft>
                <a:spcPct val="0"/>
              </a:spcAft>
            </a:pPr>
            <a:endParaRPr lang="ja-JP" altLang="en-US" sz="2308">
              <a:solidFill>
                <a:srgbClr val="000000"/>
              </a:solidFill>
              <a:latin typeface="ＭＳ Ｐゴシック" charset="-128"/>
            </a:endParaRPr>
          </a:p>
        </p:txBody>
      </p:sp>
      <p:sp>
        <p:nvSpPr>
          <p:cNvPr id="7" name="Rectangle 11"/>
          <p:cNvSpPr>
            <a:spLocks noChangeArrowheads="1"/>
          </p:cNvSpPr>
          <p:nvPr/>
        </p:nvSpPr>
        <p:spPr bwMode="gray">
          <a:xfrm>
            <a:off x="0" y="643353"/>
            <a:ext cx="9144000" cy="61913"/>
          </a:xfrm>
          <a:prstGeom prst="rect">
            <a:avLst/>
          </a:prstGeom>
          <a:gradFill rotWithShape="0">
            <a:gsLst>
              <a:gs pos="0">
                <a:srgbClr val="0705FF"/>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8914" tIns="44456" rIns="88914" bIns="44456" anchor="ctr"/>
          <a:lstStyle>
            <a:lvl1pPr eaLnBrk="0" hangingPunct="0">
              <a:defRPr kumimoji="1" sz="3200">
                <a:solidFill>
                  <a:schemeClr val="tx1"/>
                </a:solidFill>
                <a:latin typeface="Arial" charset="0"/>
                <a:ea typeface="ＭＳ Ｐゴシック" charset="-128"/>
              </a:defRPr>
            </a:lvl1pPr>
            <a:lvl2pPr marL="742950" indent="-285750" eaLnBrk="0" hangingPunct="0">
              <a:defRPr kumimoji="1" sz="3200">
                <a:solidFill>
                  <a:schemeClr val="tx1"/>
                </a:solidFill>
                <a:latin typeface="Arial" charset="0"/>
                <a:ea typeface="ＭＳ Ｐゴシック" charset="-128"/>
              </a:defRPr>
            </a:lvl2pPr>
            <a:lvl3pPr marL="1143000" indent="-228600" eaLnBrk="0" hangingPunct="0">
              <a:defRPr kumimoji="1" sz="3200">
                <a:solidFill>
                  <a:schemeClr val="tx1"/>
                </a:solidFill>
                <a:latin typeface="Arial" charset="0"/>
                <a:ea typeface="ＭＳ Ｐゴシック" charset="-128"/>
              </a:defRPr>
            </a:lvl3pPr>
            <a:lvl4pPr marL="1600200" indent="-228600" eaLnBrk="0" hangingPunct="0">
              <a:defRPr kumimoji="1" sz="3200">
                <a:solidFill>
                  <a:schemeClr val="tx1"/>
                </a:solidFill>
                <a:latin typeface="Arial" charset="0"/>
                <a:ea typeface="ＭＳ Ｐゴシック" charset="-128"/>
              </a:defRPr>
            </a:lvl4pPr>
            <a:lvl5pPr marL="2057400" indent="-228600" eaLnBrk="0" hangingPunct="0">
              <a:defRPr kumimoji="1" sz="32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32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32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32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3200">
                <a:solidFill>
                  <a:schemeClr val="tx1"/>
                </a:solidFill>
                <a:latin typeface="Arial" charset="0"/>
                <a:ea typeface="ＭＳ Ｐゴシック" charset="-128"/>
              </a:defRPr>
            </a:lvl9pPr>
          </a:lstStyle>
          <a:p>
            <a:pPr algn="ctr" eaLnBrk="1" fontAlgn="base" hangingPunct="1">
              <a:spcBef>
                <a:spcPct val="0"/>
              </a:spcBef>
              <a:spcAft>
                <a:spcPct val="0"/>
              </a:spcAft>
            </a:pPr>
            <a:endParaRPr lang="ja-JP" altLang="en-US" sz="2308">
              <a:solidFill>
                <a:srgbClr val="000000"/>
              </a:solidFill>
              <a:latin typeface="ＭＳ Ｐゴシック" charset="-128"/>
            </a:endParaRPr>
          </a:p>
        </p:txBody>
      </p:sp>
      <p:pic>
        <p:nvPicPr>
          <p:cNvPr id="8" name="Picture 12" descr="名称未設定-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116" y="35618"/>
            <a:ext cx="1047164" cy="522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58984626"/>
      </p:ext>
    </p:extLst>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type="twoTxTwoObj" preserve="1">
  <p:cSld name="比較">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0" y="274638"/>
            <a:ext cx="8229600" cy="1143000"/>
          </a:xfrm>
        </p:spPr>
        <p:txBody>
          <a:bodyPr/>
          <a:lstStyle>
            <a:lvl1pPr>
              <a:defRPr/>
            </a:lvl1pPr>
          </a:lstStyle>
          <a:p>
            <a:r>
              <a:rPr lang="ja-JP" altLang="en-US"/>
              <a:t>マスター タイトルの書式設定</a:t>
            </a:r>
          </a:p>
        </p:txBody>
      </p:sp>
      <p:sp>
        <p:nvSpPr>
          <p:cNvPr id="3" name="テキスト プレースホルダ 2"/>
          <p:cNvSpPr>
            <a:spLocks noGrp="1"/>
          </p:cNvSpPr>
          <p:nvPr>
            <p:ph type="body" idx="1"/>
          </p:nvPr>
        </p:nvSpPr>
        <p:spPr>
          <a:xfrm>
            <a:off x="457200" y="1535113"/>
            <a:ext cx="4040066" cy="639762"/>
          </a:xfrm>
        </p:spPr>
        <p:txBody>
          <a:bodyPr anchor="b"/>
          <a:lstStyle>
            <a:lvl1pPr marL="0" indent="0">
              <a:buNone/>
              <a:defRPr sz="2215" b="1"/>
            </a:lvl1pPr>
            <a:lvl2pPr marL="422041" indent="0">
              <a:buNone/>
              <a:defRPr sz="1846" b="1"/>
            </a:lvl2pPr>
            <a:lvl3pPr marL="844083" indent="0">
              <a:buNone/>
              <a:defRPr sz="1662" b="1"/>
            </a:lvl3pPr>
            <a:lvl4pPr marL="1266124" indent="0">
              <a:buNone/>
              <a:defRPr sz="1477" b="1"/>
            </a:lvl4pPr>
            <a:lvl5pPr marL="1688165" indent="0">
              <a:buNone/>
              <a:defRPr sz="1477" b="1"/>
            </a:lvl5pPr>
            <a:lvl6pPr marL="2110207" indent="0">
              <a:buNone/>
              <a:defRPr sz="1477" b="1"/>
            </a:lvl6pPr>
            <a:lvl7pPr marL="2532248" indent="0">
              <a:buNone/>
              <a:defRPr sz="1477" b="1"/>
            </a:lvl7pPr>
            <a:lvl8pPr marL="2954289" indent="0">
              <a:buNone/>
              <a:defRPr sz="1477" b="1"/>
            </a:lvl8pPr>
            <a:lvl9pPr marL="3376331" indent="0">
              <a:buNone/>
              <a:defRPr sz="1477" b="1"/>
            </a:lvl9pPr>
          </a:lstStyle>
          <a:p>
            <a:pPr lvl="0"/>
            <a:r>
              <a:rPr lang="ja-JP" altLang="en-US"/>
              <a:t>マスター テキストの書式設定</a:t>
            </a:r>
          </a:p>
        </p:txBody>
      </p:sp>
      <p:sp>
        <p:nvSpPr>
          <p:cNvPr id="4" name="コンテンツ プレースホルダ 3"/>
          <p:cNvSpPr>
            <a:spLocks noGrp="1"/>
          </p:cNvSpPr>
          <p:nvPr>
            <p:ph sz="half" idx="2"/>
          </p:nvPr>
        </p:nvSpPr>
        <p:spPr>
          <a:xfrm>
            <a:off x="457200" y="2174875"/>
            <a:ext cx="4040066" cy="3951288"/>
          </a:xfrm>
        </p:spPr>
        <p:txBody>
          <a:bodyPr/>
          <a:lstStyle>
            <a:lvl1pPr>
              <a:defRPr sz="2215"/>
            </a:lvl1pPr>
            <a:lvl2pPr>
              <a:defRPr sz="1846"/>
            </a:lvl2pPr>
            <a:lvl3pPr>
              <a:defRPr sz="1662"/>
            </a:lvl3pPr>
            <a:lvl4pPr>
              <a:defRPr sz="1477"/>
            </a:lvl4pPr>
            <a:lvl5pPr>
              <a:defRPr sz="1477"/>
            </a:lvl5pPr>
            <a:lvl6pPr>
              <a:defRPr sz="1477"/>
            </a:lvl6pPr>
            <a:lvl7pPr>
              <a:defRPr sz="1477"/>
            </a:lvl7pPr>
            <a:lvl8pPr>
              <a:defRPr sz="1477"/>
            </a:lvl8pPr>
            <a:lvl9pPr>
              <a:defRPr sz="1477"/>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5" name="テキスト プレースホルダ 4"/>
          <p:cNvSpPr>
            <a:spLocks noGrp="1"/>
          </p:cNvSpPr>
          <p:nvPr>
            <p:ph type="body" sz="quarter" idx="3"/>
          </p:nvPr>
        </p:nvSpPr>
        <p:spPr>
          <a:xfrm>
            <a:off x="4645271" y="1535113"/>
            <a:ext cx="4041531" cy="639762"/>
          </a:xfrm>
        </p:spPr>
        <p:txBody>
          <a:bodyPr anchor="b"/>
          <a:lstStyle>
            <a:lvl1pPr marL="0" indent="0">
              <a:buNone/>
              <a:defRPr sz="2215" b="1"/>
            </a:lvl1pPr>
            <a:lvl2pPr marL="422041" indent="0">
              <a:buNone/>
              <a:defRPr sz="1846" b="1"/>
            </a:lvl2pPr>
            <a:lvl3pPr marL="844083" indent="0">
              <a:buNone/>
              <a:defRPr sz="1662" b="1"/>
            </a:lvl3pPr>
            <a:lvl4pPr marL="1266124" indent="0">
              <a:buNone/>
              <a:defRPr sz="1477" b="1"/>
            </a:lvl4pPr>
            <a:lvl5pPr marL="1688165" indent="0">
              <a:buNone/>
              <a:defRPr sz="1477" b="1"/>
            </a:lvl5pPr>
            <a:lvl6pPr marL="2110207" indent="0">
              <a:buNone/>
              <a:defRPr sz="1477" b="1"/>
            </a:lvl6pPr>
            <a:lvl7pPr marL="2532248" indent="0">
              <a:buNone/>
              <a:defRPr sz="1477" b="1"/>
            </a:lvl7pPr>
            <a:lvl8pPr marL="2954289" indent="0">
              <a:buNone/>
              <a:defRPr sz="1477" b="1"/>
            </a:lvl8pPr>
            <a:lvl9pPr marL="3376331" indent="0">
              <a:buNone/>
              <a:defRPr sz="1477" b="1"/>
            </a:lvl9pPr>
          </a:lstStyle>
          <a:p>
            <a:pPr lvl="0"/>
            <a:r>
              <a:rPr lang="ja-JP" altLang="en-US"/>
              <a:t>マスター テキストの書式設定</a:t>
            </a:r>
          </a:p>
        </p:txBody>
      </p:sp>
      <p:sp>
        <p:nvSpPr>
          <p:cNvPr id="6" name="コンテンツ プレースホルダ 5"/>
          <p:cNvSpPr>
            <a:spLocks noGrp="1"/>
          </p:cNvSpPr>
          <p:nvPr>
            <p:ph sz="quarter" idx="4"/>
          </p:nvPr>
        </p:nvSpPr>
        <p:spPr>
          <a:xfrm>
            <a:off x="4645271" y="2174875"/>
            <a:ext cx="4041531" cy="3951288"/>
          </a:xfrm>
        </p:spPr>
        <p:txBody>
          <a:bodyPr/>
          <a:lstStyle>
            <a:lvl1pPr>
              <a:defRPr sz="2215"/>
            </a:lvl1pPr>
            <a:lvl2pPr>
              <a:defRPr sz="1846"/>
            </a:lvl2pPr>
            <a:lvl3pPr>
              <a:defRPr sz="1662"/>
            </a:lvl3pPr>
            <a:lvl4pPr>
              <a:defRPr sz="1477"/>
            </a:lvl4pPr>
            <a:lvl5pPr>
              <a:defRPr sz="1477"/>
            </a:lvl5pPr>
            <a:lvl6pPr>
              <a:defRPr sz="1477"/>
            </a:lvl6pPr>
            <a:lvl7pPr>
              <a:defRPr sz="1477"/>
            </a:lvl7pPr>
            <a:lvl8pPr>
              <a:defRPr sz="1477"/>
            </a:lvl8pPr>
            <a:lvl9pPr>
              <a:defRPr sz="1477"/>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7" name="Rectangle 6"/>
          <p:cNvSpPr>
            <a:spLocks noGrp="1" noChangeArrowheads="1"/>
          </p:cNvSpPr>
          <p:nvPr>
            <p:ph type="sldNum" sz="quarter" idx="10"/>
          </p:nvPr>
        </p:nvSpPr>
        <p:spPr>
          <a:ln/>
        </p:spPr>
        <p:txBody>
          <a:bodyPr/>
          <a:lstStyle>
            <a:lvl1pPr>
              <a:defRPr/>
            </a:lvl1pPr>
          </a:lstStyle>
          <a:p>
            <a:pPr>
              <a:defRPr/>
            </a:pPr>
            <a:fld id="{AFD6D6DC-AE97-465C-83BF-1FA43B53D932}" type="slidenum">
              <a:rPr lang="en-US" altLang="ja-JP" smtClean="0"/>
              <a:pPr>
                <a:defRPr/>
              </a:pPr>
              <a:t>‹#›</a:t>
            </a:fld>
            <a:endParaRPr lang="en-US" altLang="ja-JP" dirty="0"/>
          </a:p>
        </p:txBody>
      </p:sp>
      <p:sp>
        <p:nvSpPr>
          <p:cNvPr id="8" name="Rectangle 7"/>
          <p:cNvSpPr>
            <a:spLocks noChangeArrowheads="1"/>
          </p:cNvSpPr>
          <p:nvPr/>
        </p:nvSpPr>
        <p:spPr bwMode="gray">
          <a:xfrm>
            <a:off x="2932" y="568738"/>
            <a:ext cx="9141069" cy="61912"/>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8914" tIns="44456" rIns="88914" bIns="44456" anchor="ctr"/>
          <a:lstStyle>
            <a:lvl1pPr eaLnBrk="0" hangingPunct="0">
              <a:defRPr kumimoji="1" sz="3200">
                <a:solidFill>
                  <a:schemeClr val="tx1"/>
                </a:solidFill>
                <a:latin typeface="Arial" charset="0"/>
                <a:ea typeface="ＭＳ Ｐゴシック" charset="-128"/>
              </a:defRPr>
            </a:lvl1pPr>
            <a:lvl2pPr marL="742950" indent="-285750" eaLnBrk="0" hangingPunct="0">
              <a:defRPr kumimoji="1" sz="3200">
                <a:solidFill>
                  <a:schemeClr val="tx1"/>
                </a:solidFill>
                <a:latin typeface="Arial" charset="0"/>
                <a:ea typeface="ＭＳ Ｐゴシック" charset="-128"/>
              </a:defRPr>
            </a:lvl2pPr>
            <a:lvl3pPr marL="1143000" indent="-228600" eaLnBrk="0" hangingPunct="0">
              <a:defRPr kumimoji="1" sz="3200">
                <a:solidFill>
                  <a:schemeClr val="tx1"/>
                </a:solidFill>
                <a:latin typeface="Arial" charset="0"/>
                <a:ea typeface="ＭＳ Ｐゴシック" charset="-128"/>
              </a:defRPr>
            </a:lvl3pPr>
            <a:lvl4pPr marL="1600200" indent="-228600" eaLnBrk="0" hangingPunct="0">
              <a:defRPr kumimoji="1" sz="3200">
                <a:solidFill>
                  <a:schemeClr val="tx1"/>
                </a:solidFill>
                <a:latin typeface="Arial" charset="0"/>
                <a:ea typeface="ＭＳ Ｐゴシック" charset="-128"/>
              </a:defRPr>
            </a:lvl4pPr>
            <a:lvl5pPr marL="2057400" indent="-228600" eaLnBrk="0" hangingPunct="0">
              <a:defRPr kumimoji="1" sz="32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32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32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32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3200">
                <a:solidFill>
                  <a:schemeClr val="tx1"/>
                </a:solidFill>
                <a:latin typeface="Arial" charset="0"/>
                <a:ea typeface="ＭＳ Ｐゴシック" charset="-128"/>
              </a:defRPr>
            </a:lvl9pPr>
          </a:lstStyle>
          <a:p>
            <a:pPr algn="ctr" eaLnBrk="1" fontAlgn="base" hangingPunct="1">
              <a:spcBef>
                <a:spcPct val="0"/>
              </a:spcBef>
              <a:spcAft>
                <a:spcPct val="0"/>
              </a:spcAft>
            </a:pPr>
            <a:endParaRPr lang="ja-JP" altLang="en-US" sz="2308">
              <a:solidFill>
                <a:srgbClr val="000000"/>
              </a:solidFill>
              <a:latin typeface="ＭＳ Ｐゴシック" charset="-128"/>
            </a:endParaRPr>
          </a:p>
        </p:txBody>
      </p:sp>
      <p:sp>
        <p:nvSpPr>
          <p:cNvPr id="9" name="Rectangle 11"/>
          <p:cNvSpPr>
            <a:spLocks noChangeArrowheads="1"/>
          </p:cNvSpPr>
          <p:nvPr/>
        </p:nvSpPr>
        <p:spPr bwMode="gray">
          <a:xfrm>
            <a:off x="0" y="643353"/>
            <a:ext cx="9144000" cy="61913"/>
          </a:xfrm>
          <a:prstGeom prst="rect">
            <a:avLst/>
          </a:prstGeom>
          <a:gradFill rotWithShape="0">
            <a:gsLst>
              <a:gs pos="0">
                <a:srgbClr val="0705FF"/>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8914" tIns="44456" rIns="88914" bIns="44456" anchor="ctr"/>
          <a:lstStyle>
            <a:lvl1pPr eaLnBrk="0" hangingPunct="0">
              <a:defRPr kumimoji="1" sz="3200">
                <a:solidFill>
                  <a:schemeClr val="tx1"/>
                </a:solidFill>
                <a:latin typeface="Arial" charset="0"/>
                <a:ea typeface="ＭＳ Ｐゴシック" charset="-128"/>
              </a:defRPr>
            </a:lvl1pPr>
            <a:lvl2pPr marL="742950" indent="-285750" eaLnBrk="0" hangingPunct="0">
              <a:defRPr kumimoji="1" sz="3200">
                <a:solidFill>
                  <a:schemeClr val="tx1"/>
                </a:solidFill>
                <a:latin typeface="Arial" charset="0"/>
                <a:ea typeface="ＭＳ Ｐゴシック" charset="-128"/>
              </a:defRPr>
            </a:lvl2pPr>
            <a:lvl3pPr marL="1143000" indent="-228600" eaLnBrk="0" hangingPunct="0">
              <a:defRPr kumimoji="1" sz="3200">
                <a:solidFill>
                  <a:schemeClr val="tx1"/>
                </a:solidFill>
                <a:latin typeface="Arial" charset="0"/>
                <a:ea typeface="ＭＳ Ｐゴシック" charset="-128"/>
              </a:defRPr>
            </a:lvl3pPr>
            <a:lvl4pPr marL="1600200" indent="-228600" eaLnBrk="0" hangingPunct="0">
              <a:defRPr kumimoji="1" sz="3200">
                <a:solidFill>
                  <a:schemeClr val="tx1"/>
                </a:solidFill>
                <a:latin typeface="Arial" charset="0"/>
                <a:ea typeface="ＭＳ Ｐゴシック" charset="-128"/>
              </a:defRPr>
            </a:lvl4pPr>
            <a:lvl5pPr marL="2057400" indent="-228600" eaLnBrk="0" hangingPunct="0">
              <a:defRPr kumimoji="1" sz="32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32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32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32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3200">
                <a:solidFill>
                  <a:schemeClr val="tx1"/>
                </a:solidFill>
                <a:latin typeface="Arial" charset="0"/>
                <a:ea typeface="ＭＳ Ｐゴシック" charset="-128"/>
              </a:defRPr>
            </a:lvl9pPr>
          </a:lstStyle>
          <a:p>
            <a:pPr algn="ctr" eaLnBrk="1" fontAlgn="base" hangingPunct="1">
              <a:spcBef>
                <a:spcPct val="0"/>
              </a:spcBef>
              <a:spcAft>
                <a:spcPct val="0"/>
              </a:spcAft>
            </a:pPr>
            <a:endParaRPr lang="ja-JP" altLang="en-US" sz="2308">
              <a:solidFill>
                <a:srgbClr val="000000"/>
              </a:solidFill>
              <a:latin typeface="ＭＳ Ｐゴシック" charset="-128"/>
            </a:endParaRPr>
          </a:p>
        </p:txBody>
      </p:sp>
      <p:pic>
        <p:nvPicPr>
          <p:cNvPr id="10" name="Picture 12" descr="名称未設定-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116" y="35618"/>
            <a:ext cx="1047164" cy="522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2655823308"/>
      </p:ext>
    </p:extLst>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type="titleOnly" preserve="1">
  <p:cSld name="タイトルのみ">
    <p:spTree>
      <p:nvGrpSpPr>
        <p:cNvPr id="1" name=""/>
        <p:cNvGrpSpPr/>
        <p:nvPr/>
      </p:nvGrpSpPr>
      <p:grpSpPr>
        <a:xfrm>
          <a:off x="0" y="0"/>
          <a:ext cx="0" cy="0"/>
          <a:chOff x="0" y="0"/>
          <a:chExt cx="0" cy="0"/>
        </a:xfrm>
      </p:grpSpPr>
      <p:sp>
        <p:nvSpPr>
          <p:cNvPr id="2" name="タイトル 1"/>
          <p:cNvSpPr>
            <a:spLocks noGrp="1"/>
          </p:cNvSpPr>
          <p:nvPr>
            <p:ph type="title"/>
          </p:nvPr>
        </p:nvSpPr>
        <p:spPr/>
        <p:txBody>
          <a:bodyPr/>
          <a:lstStyle/>
          <a:p>
            <a:r>
              <a:rPr lang="ja-JP" altLang="en-US"/>
              <a:t>マスター タイトルの書式設定</a:t>
            </a:r>
          </a:p>
        </p:txBody>
      </p:sp>
      <p:sp>
        <p:nvSpPr>
          <p:cNvPr id="3" name="Rectangle 6"/>
          <p:cNvSpPr>
            <a:spLocks noGrp="1" noChangeArrowheads="1"/>
          </p:cNvSpPr>
          <p:nvPr>
            <p:ph type="sldNum" sz="quarter" idx="10"/>
          </p:nvPr>
        </p:nvSpPr>
        <p:spPr>
          <a:ln/>
        </p:spPr>
        <p:txBody>
          <a:bodyPr/>
          <a:lstStyle>
            <a:lvl1pPr>
              <a:defRPr/>
            </a:lvl1pPr>
          </a:lstStyle>
          <a:p>
            <a:pPr>
              <a:defRPr/>
            </a:pPr>
            <a:fld id="{40D08280-7652-4C87-81BB-E34531472075}" type="slidenum">
              <a:rPr lang="en-US" altLang="ja-JP" smtClean="0"/>
              <a:pPr>
                <a:defRPr/>
              </a:pPr>
              <a:t>‹#›</a:t>
            </a:fld>
            <a:endParaRPr lang="en-US" altLang="ja-JP" dirty="0"/>
          </a:p>
        </p:txBody>
      </p:sp>
      <p:sp>
        <p:nvSpPr>
          <p:cNvPr id="4" name="Rectangle 7"/>
          <p:cNvSpPr>
            <a:spLocks noChangeArrowheads="1"/>
          </p:cNvSpPr>
          <p:nvPr/>
        </p:nvSpPr>
        <p:spPr bwMode="gray">
          <a:xfrm>
            <a:off x="2932" y="568738"/>
            <a:ext cx="9141069" cy="61912"/>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8914" tIns="44456" rIns="88914" bIns="44456" anchor="ctr"/>
          <a:lstStyle>
            <a:lvl1pPr eaLnBrk="0" hangingPunct="0">
              <a:defRPr kumimoji="1" sz="3200">
                <a:solidFill>
                  <a:schemeClr val="tx1"/>
                </a:solidFill>
                <a:latin typeface="Arial" charset="0"/>
                <a:ea typeface="ＭＳ Ｐゴシック" charset="-128"/>
              </a:defRPr>
            </a:lvl1pPr>
            <a:lvl2pPr marL="742950" indent="-285750" eaLnBrk="0" hangingPunct="0">
              <a:defRPr kumimoji="1" sz="3200">
                <a:solidFill>
                  <a:schemeClr val="tx1"/>
                </a:solidFill>
                <a:latin typeface="Arial" charset="0"/>
                <a:ea typeface="ＭＳ Ｐゴシック" charset="-128"/>
              </a:defRPr>
            </a:lvl2pPr>
            <a:lvl3pPr marL="1143000" indent="-228600" eaLnBrk="0" hangingPunct="0">
              <a:defRPr kumimoji="1" sz="3200">
                <a:solidFill>
                  <a:schemeClr val="tx1"/>
                </a:solidFill>
                <a:latin typeface="Arial" charset="0"/>
                <a:ea typeface="ＭＳ Ｐゴシック" charset="-128"/>
              </a:defRPr>
            </a:lvl3pPr>
            <a:lvl4pPr marL="1600200" indent="-228600" eaLnBrk="0" hangingPunct="0">
              <a:defRPr kumimoji="1" sz="3200">
                <a:solidFill>
                  <a:schemeClr val="tx1"/>
                </a:solidFill>
                <a:latin typeface="Arial" charset="0"/>
                <a:ea typeface="ＭＳ Ｐゴシック" charset="-128"/>
              </a:defRPr>
            </a:lvl4pPr>
            <a:lvl5pPr marL="2057400" indent="-228600" eaLnBrk="0" hangingPunct="0">
              <a:defRPr kumimoji="1" sz="32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32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32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32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3200">
                <a:solidFill>
                  <a:schemeClr val="tx1"/>
                </a:solidFill>
                <a:latin typeface="Arial" charset="0"/>
                <a:ea typeface="ＭＳ Ｐゴシック" charset="-128"/>
              </a:defRPr>
            </a:lvl9pPr>
          </a:lstStyle>
          <a:p>
            <a:pPr algn="ctr" eaLnBrk="1" fontAlgn="base" hangingPunct="1">
              <a:spcBef>
                <a:spcPct val="0"/>
              </a:spcBef>
              <a:spcAft>
                <a:spcPct val="0"/>
              </a:spcAft>
            </a:pPr>
            <a:endParaRPr lang="ja-JP" altLang="en-US" sz="2308">
              <a:solidFill>
                <a:srgbClr val="000000"/>
              </a:solidFill>
              <a:latin typeface="ＭＳ Ｐゴシック" charset="-128"/>
            </a:endParaRPr>
          </a:p>
        </p:txBody>
      </p:sp>
      <p:sp>
        <p:nvSpPr>
          <p:cNvPr id="5" name="Rectangle 11"/>
          <p:cNvSpPr>
            <a:spLocks noChangeArrowheads="1"/>
          </p:cNvSpPr>
          <p:nvPr/>
        </p:nvSpPr>
        <p:spPr bwMode="gray">
          <a:xfrm>
            <a:off x="0" y="643353"/>
            <a:ext cx="9144000" cy="61913"/>
          </a:xfrm>
          <a:prstGeom prst="rect">
            <a:avLst/>
          </a:prstGeom>
          <a:gradFill rotWithShape="0">
            <a:gsLst>
              <a:gs pos="0">
                <a:srgbClr val="0705FF"/>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8914" tIns="44456" rIns="88914" bIns="44456" anchor="ctr"/>
          <a:lstStyle>
            <a:lvl1pPr eaLnBrk="0" hangingPunct="0">
              <a:defRPr kumimoji="1" sz="3200">
                <a:solidFill>
                  <a:schemeClr val="tx1"/>
                </a:solidFill>
                <a:latin typeface="Arial" charset="0"/>
                <a:ea typeface="ＭＳ Ｐゴシック" charset="-128"/>
              </a:defRPr>
            </a:lvl1pPr>
            <a:lvl2pPr marL="742950" indent="-285750" eaLnBrk="0" hangingPunct="0">
              <a:defRPr kumimoji="1" sz="3200">
                <a:solidFill>
                  <a:schemeClr val="tx1"/>
                </a:solidFill>
                <a:latin typeface="Arial" charset="0"/>
                <a:ea typeface="ＭＳ Ｐゴシック" charset="-128"/>
              </a:defRPr>
            </a:lvl2pPr>
            <a:lvl3pPr marL="1143000" indent="-228600" eaLnBrk="0" hangingPunct="0">
              <a:defRPr kumimoji="1" sz="3200">
                <a:solidFill>
                  <a:schemeClr val="tx1"/>
                </a:solidFill>
                <a:latin typeface="Arial" charset="0"/>
                <a:ea typeface="ＭＳ Ｐゴシック" charset="-128"/>
              </a:defRPr>
            </a:lvl3pPr>
            <a:lvl4pPr marL="1600200" indent="-228600" eaLnBrk="0" hangingPunct="0">
              <a:defRPr kumimoji="1" sz="3200">
                <a:solidFill>
                  <a:schemeClr val="tx1"/>
                </a:solidFill>
                <a:latin typeface="Arial" charset="0"/>
                <a:ea typeface="ＭＳ Ｐゴシック" charset="-128"/>
              </a:defRPr>
            </a:lvl4pPr>
            <a:lvl5pPr marL="2057400" indent="-228600" eaLnBrk="0" hangingPunct="0">
              <a:defRPr kumimoji="1" sz="32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32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32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32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3200">
                <a:solidFill>
                  <a:schemeClr val="tx1"/>
                </a:solidFill>
                <a:latin typeface="Arial" charset="0"/>
                <a:ea typeface="ＭＳ Ｐゴシック" charset="-128"/>
              </a:defRPr>
            </a:lvl9pPr>
          </a:lstStyle>
          <a:p>
            <a:pPr algn="ctr" eaLnBrk="1" fontAlgn="base" hangingPunct="1">
              <a:spcBef>
                <a:spcPct val="0"/>
              </a:spcBef>
              <a:spcAft>
                <a:spcPct val="0"/>
              </a:spcAft>
            </a:pPr>
            <a:endParaRPr lang="ja-JP" altLang="en-US" sz="2308">
              <a:solidFill>
                <a:srgbClr val="000000"/>
              </a:solidFill>
              <a:latin typeface="ＭＳ Ｐゴシック" charset="-128"/>
            </a:endParaRPr>
          </a:p>
        </p:txBody>
      </p:sp>
      <p:pic>
        <p:nvPicPr>
          <p:cNvPr id="6" name="Picture 12" descr="名称未設定-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116" y="35618"/>
            <a:ext cx="1047164" cy="522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691412586"/>
      </p:ext>
    </p:extLst>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type="blank" preserve="1">
  <p:cSld name="白紙">
    <p:spTree>
      <p:nvGrpSpPr>
        <p:cNvPr id="1" name=""/>
        <p:cNvGrpSpPr/>
        <p:nvPr/>
      </p:nvGrpSpPr>
      <p:grpSpPr>
        <a:xfrm>
          <a:off x="0" y="0"/>
          <a:ext cx="0" cy="0"/>
          <a:chOff x="0" y="0"/>
          <a:chExt cx="0" cy="0"/>
        </a:xfrm>
      </p:grpSpPr>
      <p:sp>
        <p:nvSpPr>
          <p:cNvPr id="2" name="Rectangle 6"/>
          <p:cNvSpPr>
            <a:spLocks noGrp="1" noChangeArrowheads="1"/>
          </p:cNvSpPr>
          <p:nvPr>
            <p:ph type="sldNum" sz="quarter" idx="10"/>
          </p:nvPr>
        </p:nvSpPr>
        <p:spPr>
          <a:ln/>
        </p:spPr>
        <p:txBody>
          <a:bodyPr/>
          <a:lstStyle>
            <a:lvl1pPr>
              <a:defRPr/>
            </a:lvl1pPr>
          </a:lstStyle>
          <a:p>
            <a:pPr>
              <a:defRPr/>
            </a:pPr>
            <a:fld id="{B0E6A190-3CAB-4612-A720-E626F3CD8806}" type="slidenum">
              <a:rPr lang="en-US" altLang="ja-JP" smtClean="0"/>
              <a:pPr>
                <a:defRPr/>
              </a:pPr>
              <a:t>‹#›</a:t>
            </a:fld>
            <a:endParaRPr lang="en-US" altLang="ja-JP" dirty="0"/>
          </a:p>
        </p:txBody>
      </p:sp>
      <p:sp>
        <p:nvSpPr>
          <p:cNvPr id="3" name="Rectangle 7"/>
          <p:cNvSpPr>
            <a:spLocks noChangeArrowheads="1"/>
          </p:cNvSpPr>
          <p:nvPr/>
        </p:nvSpPr>
        <p:spPr bwMode="gray">
          <a:xfrm>
            <a:off x="2932" y="568738"/>
            <a:ext cx="9141069" cy="61912"/>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8914" tIns="44456" rIns="88914" bIns="44456" anchor="ctr"/>
          <a:lstStyle>
            <a:lvl1pPr eaLnBrk="0" hangingPunct="0">
              <a:defRPr kumimoji="1" sz="3200">
                <a:solidFill>
                  <a:schemeClr val="tx1"/>
                </a:solidFill>
                <a:latin typeface="Arial" charset="0"/>
                <a:ea typeface="ＭＳ Ｐゴシック" charset="-128"/>
              </a:defRPr>
            </a:lvl1pPr>
            <a:lvl2pPr marL="742950" indent="-285750" eaLnBrk="0" hangingPunct="0">
              <a:defRPr kumimoji="1" sz="3200">
                <a:solidFill>
                  <a:schemeClr val="tx1"/>
                </a:solidFill>
                <a:latin typeface="Arial" charset="0"/>
                <a:ea typeface="ＭＳ Ｐゴシック" charset="-128"/>
              </a:defRPr>
            </a:lvl2pPr>
            <a:lvl3pPr marL="1143000" indent="-228600" eaLnBrk="0" hangingPunct="0">
              <a:defRPr kumimoji="1" sz="3200">
                <a:solidFill>
                  <a:schemeClr val="tx1"/>
                </a:solidFill>
                <a:latin typeface="Arial" charset="0"/>
                <a:ea typeface="ＭＳ Ｐゴシック" charset="-128"/>
              </a:defRPr>
            </a:lvl3pPr>
            <a:lvl4pPr marL="1600200" indent="-228600" eaLnBrk="0" hangingPunct="0">
              <a:defRPr kumimoji="1" sz="3200">
                <a:solidFill>
                  <a:schemeClr val="tx1"/>
                </a:solidFill>
                <a:latin typeface="Arial" charset="0"/>
                <a:ea typeface="ＭＳ Ｐゴシック" charset="-128"/>
              </a:defRPr>
            </a:lvl4pPr>
            <a:lvl5pPr marL="2057400" indent="-228600" eaLnBrk="0" hangingPunct="0">
              <a:defRPr kumimoji="1" sz="32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32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32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32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3200">
                <a:solidFill>
                  <a:schemeClr val="tx1"/>
                </a:solidFill>
                <a:latin typeface="Arial" charset="0"/>
                <a:ea typeface="ＭＳ Ｐゴシック" charset="-128"/>
              </a:defRPr>
            </a:lvl9pPr>
          </a:lstStyle>
          <a:p>
            <a:pPr algn="ctr" eaLnBrk="1" fontAlgn="base" hangingPunct="1">
              <a:spcBef>
                <a:spcPct val="0"/>
              </a:spcBef>
              <a:spcAft>
                <a:spcPct val="0"/>
              </a:spcAft>
            </a:pPr>
            <a:endParaRPr lang="ja-JP" altLang="en-US" sz="2308">
              <a:solidFill>
                <a:srgbClr val="000000"/>
              </a:solidFill>
              <a:latin typeface="ＭＳ Ｐゴシック" charset="-128"/>
            </a:endParaRPr>
          </a:p>
        </p:txBody>
      </p:sp>
      <p:sp>
        <p:nvSpPr>
          <p:cNvPr id="4" name="Rectangle 11"/>
          <p:cNvSpPr>
            <a:spLocks noChangeArrowheads="1"/>
          </p:cNvSpPr>
          <p:nvPr/>
        </p:nvSpPr>
        <p:spPr bwMode="gray">
          <a:xfrm>
            <a:off x="0" y="643353"/>
            <a:ext cx="9144000" cy="61913"/>
          </a:xfrm>
          <a:prstGeom prst="rect">
            <a:avLst/>
          </a:prstGeom>
          <a:gradFill rotWithShape="0">
            <a:gsLst>
              <a:gs pos="0">
                <a:srgbClr val="0705FF"/>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8914" tIns="44456" rIns="88914" bIns="44456" anchor="ctr"/>
          <a:lstStyle>
            <a:lvl1pPr eaLnBrk="0" hangingPunct="0">
              <a:defRPr kumimoji="1" sz="3200">
                <a:solidFill>
                  <a:schemeClr val="tx1"/>
                </a:solidFill>
                <a:latin typeface="Arial" charset="0"/>
                <a:ea typeface="ＭＳ Ｐゴシック" charset="-128"/>
              </a:defRPr>
            </a:lvl1pPr>
            <a:lvl2pPr marL="742950" indent="-285750" eaLnBrk="0" hangingPunct="0">
              <a:defRPr kumimoji="1" sz="3200">
                <a:solidFill>
                  <a:schemeClr val="tx1"/>
                </a:solidFill>
                <a:latin typeface="Arial" charset="0"/>
                <a:ea typeface="ＭＳ Ｐゴシック" charset="-128"/>
              </a:defRPr>
            </a:lvl2pPr>
            <a:lvl3pPr marL="1143000" indent="-228600" eaLnBrk="0" hangingPunct="0">
              <a:defRPr kumimoji="1" sz="3200">
                <a:solidFill>
                  <a:schemeClr val="tx1"/>
                </a:solidFill>
                <a:latin typeface="Arial" charset="0"/>
                <a:ea typeface="ＭＳ Ｐゴシック" charset="-128"/>
              </a:defRPr>
            </a:lvl3pPr>
            <a:lvl4pPr marL="1600200" indent="-228600" eaLnBrk="0" hangingPunct="0">
              <a:defRPr kumimoji="1" sz="3200">
                <a:solidFill>
                  <a:schemeClr val="tx1"/>
                </a:solidFill>
                <a:latin typeface="Arial" charset="0"/>
                <a:ea typeface="ＭＳ Ｐゴシック" charset="-128"/>
              </a:defRPr>
            </a:lvl4pPr>
            <a:lvl5pPr marL="2057400" indent="-228600" eaLnBrk="0" hangingPunct="0">
              <a:defRPr kumimoji="1" sz="32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32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32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32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3200">
                <a:solidFill>
                  <a:schemeClr val="tx1"/>
                </a:solidFill>
                <a:latin typeface="Arial" charset="0"/>
                <a:ea typeface="ＭＳ Ｐゴシック" charset="-128"/>
              </a:defRPr>
            </a:lvl9pPr>
          </a:lstStyle>
          <a:p>
            <a:pPr algn="ctr" eaLnBrk="1" fontAlgn="base" hangingPunct="1">
              <a:spcBef>
                <a:spcPct val="0"/>
              </a:spcBef>
              <a:spcAft>
                <a:spcPct val="0"/>
              </a:spcAft>
            </a:pPr>
            <a:endParaRPr lang="ja-JP" altLang="en-US" sz="2308">
              <a:solidFill>
                <a:srgbClr val="000000"/>
              </a:solidFill>
              <a:latin typeface="ＭＳ Ｐゴシック" charset="-128"/>
            </a:endParaRPr>
          </a:p>
        </p:txBody>
      </p:sp>
      <p:pic>
        <p:nvPicPr>
          <p:cNvPr id="5" name="Picture 12" descr="名称未設定-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116" y="35618"/>
            <a:ext cx="1047164" cy="522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25354105"/>
      </p:ext>
    </p:extLst>
  </p:cSld>
  <p:clrMapOvr>
    <a:masterClrMapping/>
  </p:clrMapOvr>
  <p:hf hdr="0" ftr="0" dt="0"/>
</p:sldLayout>
</file>

<file path=ppt/slideLayouts/slideLayout8.xml><?xml version="1.0" encoding="utf-8"?>
<p:sldLayout xmlns:a="http://schemas.openxmlformats.org/drawingml/2006/main" xmlns:r="http://schemas.openxmlformats.org/officeDocument/2006/relationships" xmlns:p="http://schemas.openxmlformats.org/presentationml/2006/main" type="objTx" preserve="1">
  <p:cSld name="タイトル付きのコンテンツ">
    <p:spTree>
      <p:nvGrpSpPr>
        <p:cNvPr id="1" name=""/>
        <p:cNvGrpSpPr/>
        <p:nvPr/>
      </p:nvGrpSpPr>
      <p:grpSpPr>
        <a:xfrm>
          <a:off x="0" y="0"/>
          <a:ext cx="0" cy="0"/>
          <a:chOff x="0" y="0"/>
          <a:chExt cx="0" cy="0"/>
        </a:xfrm>
      </p:grpSpPr>
      <p:sp>
        <p:nvSpPr>
          <p:cNvPr id="2" name="タイトル 1"/>
          <p:cNvSpPr>
            <a:spLocks noGrp="1"/>
          </p:cNvSpPr>
          <p:nvPr>
            <p:ph type="title"/>
          </p:nvPr>
        </p:nvSpPr>
        <p:spPr>
          <a:xfrm>
            <a:off x="457201" y="273050"/>
            <a:ext cx="3008435" cy="1162050"/>
          </a:xfrm>
        </p:spPr>
        <p:txBody>
          <a:bodyPr anchor="b"/>
          <a:lstStyle>
            <a:lvl1pPr algn="l">
              <a:defRPr sz="1846" b="1"/>
            </a:lvl1pPr>
          </a:lstStyle>
          <a:p>
            <a:r>
              <a:rPr lang="ja-JP" altLang="en-US"/>
              <a:t>マスター タイトルの書式設定</a:t>
            </a:r>
          </a:p>
        </p:txBody>
      </p:sp>
      <p:sp>
        <p:nvSpPr>
          <p:cNvPr id="3" name="コンテンツ プレースホルダ 2"/>
          <p:cNvSpPr>
            <a:spLocks noGrp="1"/>
          </p:cNvSpPr>
          <p:nvPr>
            <p:ph idx="1"/>
          </p:nvPr>
        </p:nvSpPr>
        <p:spPr>
          <a:xfrm>
            <a:off x="3575538" y="273053"/>
            <a:ext cx="5111262" cy="5853113"/>
          </a:xfrm>
        </p:spPr>
        <p:txBody>
          <a:bodyPr/>
          <a:lstStyle>
            <a:lvl1pPr>
              <a:defRPr sz="2954"/>
            </a:lvl1pPr>
            <a:lvl2pPr>
              <a:defRPr sz="2585"/>
            </a:lvl2pPr>
            <a:lvl3pPr>
              <a:defRPr sz="2215"/>
            </a:lvl3pPr>
            <a:lvl4pPr>
              <a:defRPr sz="1846"/>
            </a:lvl4pPr>
            <a:lvl5pPr>
              <a:defRPr sz="1846"/>
            </a:lvl5pPr>
            <a:lvl6pPr>
              <a:defRPr sz="1846"/>
            </a:lvl6pPr>
            <a:lvl7pPr>
              <a:defRPr sz="1846"/>
            </a:lvl7pPr>
            <a:lvl8pPr>
              <a:defRPr sz="1846"/>
            </a:lvl8pPr>
            <a:lvl9pPr>
              <a:defRPr sz="1846"/>
            </a:lvl9pPr>
          </a:lstStyle>
          <a:p>
            <a:pPr lvl="0"/>
            <a:r>
              <a:rPr lang="ja-JP" altLang="en-US"/>
              <a:t>マスター テキストの書式設定</a:t>
            </a:r>
          </a:p>
          <a:p>
            <a:pPr lvl="1"/>
            <a:r>
              <a:rPr lang="ja-JP" altLang="en-US"/>
              <a:t>第 </a:t>
            </a:r>
            <a:r>
              <a:rPr lang="en-US" altLang="ja-JP"/>
              <a:t>2 </a:t>
            </a:r>
            <a:r>
              <a:rPr lang="ja-JP" altLang="en-US"/>
              <a:t>レベル</a:t>
            </a:r>
          </a:p>
          <a:p>
            <a:pPr lvl="2"/>
            <a:r>
              <a:rPr lang="ja-JP" altLang="en-US"/>
              <a:t>第 </a:t>
            </a:r>
            <a:r>
              <a:rPr lang="en-US" altLang="ja-JP"/>
              <a:t>3 </a:t>
            </a:r>
            <a:r>
              <a:rPr lang="ja-JP" altLang="en-US"/>
              <a:t>レベル</a:t>
            </a:r>
          </a:p>
          <a:p>
            <a:pPr lvl="3"/>
            <a:r>
              <a:rPr lang="ja-JP" altLang="en-US"/>
              <a:t>第 </a:t>
            </a:r>
            <a:r>
              <a:rPr lang="en-US" altLang="ja-JP"/>
              <a:t>4 </a:t>
            </a:r>
            <a:r>
              <a:rPr lang="ja-JP" altLang="en-US"/>
              <a:t>レベル</a:t>
            </a:r>
          </a:p>
          <a:p>
            <a:pPr lvl="4"/>
            <a:r>
              <a:rPr lang="ja-JP" altLang="en-US"/>
              <a:t>第 </a:t>
            </a:r>
            <a:r>
              <a:rPr lang="en-US" altLang="ja-JP"/>
              <a:t>5 </a:t>
            </a:r>
            <a:r>
              <a:rPr lang="ja-JP" altLang="en-US"/>
              <a:t>レベル</a:t>
            </a:r>
          </a:p>
        </p:txBody>
      </p:sp>
      <p:sp>
        <p:nvSpPr>
          <p:cNvPr id="4" name="テキスト プレースホルダ 3"/>
          <p:cNvSpPr>
            <a:spLocks noGrp="1"/>
          </p:cNvSpPr>
          <p:nvPr>
            <p:ph type="body" sz="half" idx="2"/>
          </p:nvPr>
        </p:nvSpPr>
        <p:spPr>
          <a:xfrm>
            <a:off x="457201" y="1435103"/>
            <a:ext cx="3008435" cy="4691063"/>
          </a:xfrm>
        </p:spPr>
        <p:txBody>
          <a:bodyPr/>
          <a:lstStyle>
            <a:lvl1pPr marL="0" indent="0">
              <a:buNone/>
              <a:defRPr sz="1292"/>
            </a:lvl1pPr>
            <a:lvl2pPr marL="422041" indent="0">
              <a:buNone/>
              <a:defRPr sz="1108"/>
            </a:lvl2pPr>
            <a:lvl3pPr marL="844083" indent="0">
              <a:buNone/>
              <a:defRPr sz="923"/>
            </a:lvl3pPr>
            <a:lvl4pPr marL="1266124" indent="0">
              <a:buNone/>
              <a:defRPr sz="831"/>
            </a:lvl4pPr>
            <a:lvl5pPr marL="1688165" indent="0">
              <a:buNone/>
              <a:defRPr sz="831"/>
            </a:lvl5pPr>
            <a:lvl6pPr marL="2110207" indent="0">
              <a:buNone/>
              <a:defRPr sz="831"/>
            </a:lvl6pPr>
            <a:lvl7pPr marL="2532248" indent="0">
              <a:buNone/>
              <a:defRPr sz="831"/>
            </a:lvl7pPr>
            <a:lvl8pPr marL="2954289" indent="0">
              <a:buNone/>
              <a:defRPr sz="831"/>
            </a:lvl8pPr>
            <a:lvl9pPr marL="3376331" indent="0">
              <a:buNone/>
              <a:defRPr sz="831"/>
            </a:lvl9pPr>
          </a:lstStyle>
          <a:p>
            <a:pPr lvl="0"/>
            <a:r>
              <a:rPr lang="ja-JP" altLang="en-US"/>
              <a:t>マスター テキストの書式設定</a:t>
            </a:r>
          </a:p>
        </p:txBody>
      </p:sp>
      <p:sp>
        <p:nvSpPr>
          <p:cNvPr id="5" name="Rectangle 6"/>
          <p:cNvSpPr>
            <a:spLocks noGrp="1" noChangeArrowheads="1"/>
          </p:cNvSpPr>
          <p:nvPr>
            <p:ph type="sldNum" sz="quarter" idx="10"/>
          </p:nvPr>
        </p:nvSpPr>
        <p:spPr>
          <a:ln/>
        </p:spPr>
        <p:txBody>
          <a:bodyPr/>
          <a:lstStyle>
            <a:lvl1pPr>
              <a:defRPr/>
            </a:lvl1pPr>
          </a:lstStyle>
          <a:p>
            <a:pPr>
              <a:defRPr/>
            </a:pPr>
            <a:fld id="{B76B2DB0-2031-48FE-9F7C-1E272FD627F1}" type="slidenum">
              <a:rPr lang="en-US" altLang="ja-JP" smtClean="0"/>
              <a:pPr>
                <a:defRPr/>
              </a:pPr>
              <a:t>‹#›</a:t>
            </a:fld>
            <a:endParaRPr lang="en-US" altLang="ja-JP" dirty="0"/>
          </a:p>
        </p:txBody>
      </p:sp>
      <p:sp>
        <p:nvSpPr>
          <p:cNvPr id="6" name="Rectangle 7"/>
          <p:cNvSpPr>
            <a:spLocks noChangeArrowheads="1"/>
          </p:cNvSpPr>
          <p:nvPr/>
        </p:nvSpPr>
        <p:spPr bwMode="gray">
          <a:xfrm>
            <a:off x="2932" y="568738"/>
            <a:ext cx="9141069" cy="61912"/>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8914" tIns="44456" rIns="88914" bIns="44456" anchor="ctr"/>
          <a:lstStyle>
            <a:lvl1pPr eaLnBrk="0" hangingPunct="0">
              <a:defRPr kumimoji="1" sz="3200">
                <a:solidFill>
                  <a:schemeClr val="tx1"/>
                </a:solidFill>
                <a:latin typeface="Arial" charset="0"/>
                <a:ea typeface="ＭＳ Ｐゴシック" charset="-128"/>
              </a:defRPr>
            </a:lvl1pPr>
            <a:lvl2pPr marL="742950" indent="-285750" eaLnBrk="0" hangingPunct="0">
              <a:defRPr kumimoji="1" sz="3200">
                <a:solidFill>
                  <a:schemeClr val="tx1"/>
                </a:solidFill>
                <a:latin typeface="Arial" charset="0"/>
                <a:ea typeface="ＭＳ Ｐゴシック" charset="-128"/>
              </a:defRPr>
            </a:lvl2pPr>
            <a:lvl3pPr marL="1143000" indent="-228600" eaLnBrk="0" hangingPunct="0">
              <a:defRPr kumimoji="1" sz="3200">
                <a:solidFill>
                  <a:schemeClr val="tx1"/>
                </a:solidFill>
                <a:latin typeface="Arial" charset="0"/>
                <a:ea typeface="ＭＳ Ｐゴシック" charset="-128"/>
              </a:defRPr>
            </a:lvl3pPr>
            <a:lvl4pPr marL="1600200" indent="-228600" eaLnBrk="0" hangingPunct="0">
              <a:defRPr kumimoji="1" sz="3200">
                <a:solidFill>
                  <a:schemeClr val="tx1"/>
                </a:solidFill>
                <a:latin typeface="Arial" charset="0"/>
                <a:ea typeface="ＭＳ Ｐゴシック" charset="-128"/>
              </a:defRPr>
            </a:lvl4pPr>
            <a:lvl5pPr marL="2057400" indent="-228600" eaLnBrk="0" hangingPunct="0">
              <a:defRPr kumimoji="1" sz="32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32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32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32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3200">
                <a:solidFill>
                  <a:schemeClr val="tx1"/>
                </a:solidFill>
                <a:latin typeface="Arial" charset="0"/>
                <a:ea typeface="ＭＳ Ｐゴシック" charset="-128"/>
              </a:defRPr>
            </a:lvl9pPr>
          </a:lstStyle>
          <a:p>
            <a:pPr algn="ctr" eaLnBrk="1" fontAlgn="base" hangingPunct="1">
              <a:spcBef>
                <a:spcPct val="0"/>
              </a:spcBef>
              <a:spcAft>
                <a:spcPct val="0"/>
              </a:spcAft>
            </a:pPr>
            <a:endParaRPr lang="ja-JP" altLang="en-US" sz="2308">
              <a:solidFill>
                <a:srgbClr val="000000"/>
              </a:solidFill>
              <a:latin typeface="ＭＳ Ｐゴシック" charset="-128"/>
            </a:endParaRPr>
          </a:p>
        </p:txBody>
      </p:sp>
      <p:sp>
        <p:nvSpPr>
          <p:cNvPr id="7" name="Rectangle 11"/>
          <p:cNvSpPr>
            <a:spLocks noChangeArrowheads="1"/>
          </p:cNvSpPr>
          <p:nvPr/>
        </p:nvSpPr>
        <p:spPr bwMode="gray">
          <a:xfrm>
            <a:off x="0" y="643353"/>
            <a:ext cx="9144000" cy="61913"/>
          </a:xfrm>
          <a:prstGeom prst="rect">
            <a:avLst/>
          </a:prstGeom>
          <a:gradFill rotWithShape="0">
            <a:gsLst>
              <a:gs pos="0">
                <a:srgbClr val="0705FF"/>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8914" tIns="44456" rIns="88914" bIns="44456" anchor="ctr"/>
          <a:lstStyle>
            <a:lvl1pPr eaLnBrk="0" hangingPunct="0">
              <a:defRPr kumimoji="1" sz="3200">
                <a:solidFill>
                  <a:schemeClr val="tx1"/>
                </a:solidFill>
                <a:latin typeface="Arial" charset="0"/>
                <a:ea typeface="ＭＳ Ｐゴシック" charset="-128"/>
              </a:defRPr>
            </a:lvl1pPr>
            <a:lvl2pPr marL="742950" indent="-285750" eaLnBrk="0" hangingPunct="0">
              <a:defRPr kumimoji="1" sz="3200">
                <a:solidFill>
                  <a:schemeClr val="tx1"/>
                </a:solidFill>
                <a:latin typeface="Arial" charset="0"/>
                <a:ea typeface="ＭＳ Ｐゴシック" charset="-128"/>
              </a:defRPr>
            </a:lvl2pPr>
            <a:lvl3pPr marL="1143000" indent="-228600" eaLnBrk="0" hangingPunct="0">
              <a:defRPr kumimoji="1" sz="3200">
                <a:solidFill>
                  <a:schemeClr val="tx1"/>
                </a:solidFill>
                <a:latin typeface="Arial" charset="0"/>
                <a:ea typeface="ＭＳ Ｐゴシック" charset="-128"/>
              </a:defRPr>
            </a:lvl3pPr>
            <a:lvl4pPr marL="1600200" indent="-228600" eaLnBrk="0" hangingPunct="0">
              <a:defRPr kumimoji="1" sz="3200">
                <a:solidFill>
                  <a:schemeClr val="tx1"/>
                </a:solidFill>
                <a:latin typeface="Arial" charset="0"/>
                <a:ea typeface="ＭＳ Ｐゴシック" charset="-128"/>
              </a:defRPr>
            </a:lvl4pPr>
            <a:lvl5pPr marL="2057400" indent="-228600" eaLnBrk="0" hangingPunct="0">
              <a:defRPr kumimoji="1" sz="32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32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32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32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3200">
                <a:solidFill>
                  <a:schemeClr val="tx1"/>
                </a:solidFill>
                <a:latin typeface="Arial" charset="0"/>
                <a:ea typeface="ＭＳ Ｐゴシック" charset="-128"/>
              </a:defRPr>
            </a:lvl9pPr>
          </a:lstStyle>
          <a:p>
            <a:pPr algn="ctr" eaLnBrk="1" fontAlgn="base" hangingPunct="1">
              <a:spcBef>
                <a:spcPct val="0"/>
              </a:spcBef>
              <a:spcAft>
                <a:spcPct val="0"/>
              </a:spcAft>
            </a:pPr>
            <a:endParaRPr lang="ja-JP" altLang="en-US" sz="2308">
              <a:solidFill>
                <a:srgbClr val="000000"/>
              </a:solidFill>
              <a:latin typeface="ＭＳ Ｐゴシック" charset="-128"/>
            </a:endParaRPr>
          </a:p>
        </p:txBody>
      </p:sp>
      <p:pic>
        <p:nvPicPr>
          <p:cNvPr id="8" name="Picture 12" descr="名称未設定-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116" y="35618"/>
            <a:ext cx="1047164" cy="522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3547957576"/>
      </p:ext>
    </p:extLst>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type="picTx" preserve="1">
  <p:cSld name="タイトル付きの図">
    <p:spTree>
      <p:nvGrpSpPr>
        <p:cNvPr id="1" name=""/>
        <p:cNvGrpSpPr/>
        <p:nvPr/>
      </p:nvGrpSpPr>
      <p:grpSpPr>
        <a:xfrm>
          <a:off x="0" y="0"/>
          <a:ext cx="0" cy="0"/>
          <a:chOff x="0" y="0"/>
          <a:chExt cx="0" cy="0"/>
        </a:xfrm>
      </p:grpSpPr>
      <p:sp>
        <p:nvSpPr>
          <p:cNvPr id="2" name="タイトル 1"/>
          <p:cNvSpPr>
            <a:spLocks noGrp="1"/>
          </p:cNvSpPr>
          <p:nvPr>
            <p:ph type="title"/>
          </p:nvPr>
        </p:nvSpPr>
        <p:spPr>
          <a:xfrm>
            <a:off x="1792166" y="4800600"/>
            <a:ext cx="5486400" cy="566738"/>
          </a:xfrm>
        </p:spPr>
        <p:txBody>
          <a:bodyPr anchor="b"/>
          <a:lstStyle>
            <a:lvl1pPr algn="l">
              <a:defRPr sz="1846" b="1"/>
            </a:lvl1pPr>
          </a:lstStyle>
          <a:p>
            <a:r>
              <a:rPr lang="ja-JP" altLang="en-US"/>
              <a:t>マスター タイトルの書式設定</a:t>
            </a:r>
          </a:p>
        </p:txBody>
      </p:sp>
      <p:sp>
        <p:nvSpPr>
          <p:cNvPr id="3" name="図プレースホルダ 2"/>
          <p:cNvSpPr>
            <a:spLocks noGrp="1"/>
          </p:cNvSpPr>
          <p:nvPr>
            <p:ph type="pic" idx="1"/>
          </p:nvPr>
        </p:nvSpPr>
        <p:spPr>
          <a:xfrm>
            <a:off x="1792166" y="612775"/>
            <a:ext cx="5486400" cy="4114800"/>
          </a:xfrm>
        </p:spPr>
        <p:txBody>
          <a:bodyPr/>
          <a:lstStyle>
            <a:lvl1pPr marL="0" indent="0">
              <a:buNone/>
              <a:defRPr sz="2954"/>
            </a:lvl1pPr>
            <a:lvl2pPr marL="422041" indent="0">
              <a:buNone/>
              <a:defRPr sz="2585"/>
            </a:lvl2pPr>
            <a:lvl3pPr marL="844083" indent="0">
              <a:buNone/>
              <a:defRPr sz="2215"/>
            </a:lvl3pPr>
            <a:lvl4pPr marL="1266124" indent="0">
              <a:buNone/>
              <a:defRPr sz="1846"/>
            </a:lvl4pPr>
            <a:lvl5pPr marL="1688165" indent="0">
              <a:buNone/>
              <a:defRPr sz="1846"/>
            </a:lvl5pPr>
            <a:lvl6pPr marL="2110207" indent="0">
              <a:buNone/>
              <a:defRPr sz="1846"/>
            </a:lvl6pPr>
            <a:lvl7pPr marL="2532248" indent="0">
              <a:buNone/>
              <a:defRPr sz="1846"/>
            </a:lvl7pPr>
            <a:lvl8pPr marL="2954289" indent="0">
              <a:buNone/>
              <a:defRPr sz="1846"/>
            </a:lvl8pPr>
            <a:lvl9pPr marL="3376331" indent="0">
              <a:buNone/>
              <a:defRPr sz="1846"/>
            </a:lvl9pPr>
          </a:lstStyle>
          <a:p>
            <a:pPr lvl="0"/>
            <a:r>
              <a:rPr lang="ja-JP" altLang="en-US" noProof="0"/>
              <a:t>図を追加</a:t>
            </a:r>
            <a:endParaRPr lang="ja-JP" altLang="en-US" noProof="0" dirty="0"/>
          </a:p>
        </p:txBody>
      </p:sp>
      <p:sp>
        <p:nvSpPr>
          <p:cNvPr id="4" name="テキスト プレースホルダ 3"/>
          <p:cNvSpPr>
            <a:spLocks noGrp="1"/>
          </p:cNvSpPr>
          <p:nvPr>
            <p:ph type="body" sz="half" idx="2"/>
          </p:nvPr>
        </p:nvSpPr>
        <p:spPr>
          <a:xfrm>
            <a:off x="1792166" y="5367338"/>
            <a:ext cx="5486400" cy="804862"/>
          </a:xfrm>
        </p:spPr>
        <p:txBody>
          <a:bodyPr/>
          <a:lstStyle>
            <a:lvl1pPr marL="0" indent="0">
              <a:buNone/>
              <a:defRPr sz="1292"/>
            </a:lvl1pPr>
            <a:lvl2pPr marL="422041" indent="0">
              <a:buNone/>
              <a:defRPr sz="1108"/>
            </a:lvl2pPr>
            <a:lvl3pPr marL="844083" indent="0">
              <a:buNone/>
              <a:defRPr sz="923"/>
            </a:lvl3pPr>
            <a:lvl4pPr marL="1266124" indent="0">
              <a:buNone/>
              <a:defRPr sz="831"/>
            </a:lvl4pPr>
            <a:lvl5pPr marL="1688165" indent="0">
              <a:buNone/>
              <a:defRPr sz="831"/>
            </a:lvl5pPr>
            <a:lvl6pPr marL="2110207" indent="0">
              <a:buNone/>
              <a:defRPr sz="831"/>
            </a:lvl6pPr>
            <a:lvl7pPr marL="2532248" indent="0">
              <a:buNone/>
              <a:defRPr sz="831"/>
            </a:lvl7pPr>
            <a:lvl8pPr marL="2954289" indent="0">
              <a:buNone/>
              <a:defRPr sz="831"/>
            </a:lvl8pPr>
            <a:lvl9pPr marL="3376331" indent="0">
              <a:buNone/>
              <a:defRPr sz="831"/>
            </a:lvl9pPr>
          </a:lstStyle>
          <a:p>
            <a:pPr lvl="0"/>
            <a:r>
              <a:rPr lang="ja-JP" altLang="en-US"/>
              <a:t>マスター テキストの書式設定</a:t>
            </a:r>
          </a:p>
        </p:txBody>
      </p:sp>
      <p:sp>
        <p:nvSpPr>
          <p:cNvPr id="5" name="Rectangle 6"/>
          <p:cNvSpPr>
            <a:spLocks noGrp="1" noChangeArrowheads="1"/>
          </p:cNvSpPr>
          <p:nvPr>
            <p:ph type="sldNum" sz="quarter" idx="10"/>
          </p:nvPr>
        </p:nvSpPr>
        <p:spPr>
          <a:ln/>
        </p:spPr>
        <p:txBody>
          <a:bodyPr/>
          <a:lstStyle>
            <a:lvl1pPr>
              <a:defRPr/>
            </a:lvl1pPr>
          </a:lstStyle>
          <a:p>
            <a:pPr>
              <a:defRPr/>
            </a:pPr>
            <a:fld id="{DE2C0D92-9AA9-4811-AB71-175077FDB9A1}" type="slidenum">
              <a:rPr lang="en-US" altLang="ja-JP" smtClean="0"/>
              <a:pPr>
                <a:defRPr/>
              </a:pPr>
              <a:t>‹#›</a:t>
            </a:fld>
            <a:endParaRPr lang="en-US" altLang="ja-JP" dirty="0"/>
          </a:p>
        </p:txBody>
      </p:sp>
      <p:sp>
        <p:nvSpPr>
          <p:cNvPr id="6" name="Rectangle 7"/>
          <p:cNvSpPr>
            <a:spLocks noChangeArrowheads="1"/>
          </p:cNvSpPr>
          <p:nvPr/>
        </p:nvSpPr>
        <p:spPr bwMode="gray">
          <a:xfrm>
            <a:off x="2932" y="568738"/>
            <a:ext cx="9141069" cy="61912"/>
          </a:xfrm>
          <a:prstGeom prst="rect">
            <a:avLst/>
          </a:prstGeom>
          <a:gradFill rotWithShape="0">
            <a:gsLst>
              <a:gs pos="0">
                <a:schemeClr val="bg2"/>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8914" tIns="44456" rIns="88914" bIns="44456" anchor="ctr"/>
          <a:lstStyle>
            <a:lvl1pPr eaLnBrk="0" hangingPunct="0">
              <a:defRPr kumimoji="1" sz="3200">
                <a:solidFill>
                  <a:schemeClr val="tx1"/>
                </a:solidFill>
                <a:latin typeface="Arial" charset="0"/>
                <a:ea typeface="ＭＳ Ｐゴシック" charset="-128"/>
              </a:defRPr>
            </a:lvl1pPr>
            <a:lvl2pPr marL="742950" indent="-285750" eaLnBrk="0" hangingPunct="0">
              <a:defRPr kumimoji="1" sz="3200">
                <a:solidFill>
                  <a:schemeClr val="tx1"/>
                </a:solidFill>
                <a:latin typeface="Arial" charset="0"/>
                <a:ea typeface="ＭＳ Ｐゴシック" charset="-128"/>
              </a:defRPr>
            </a:lvl2pPr>
            <a:lvl3pPr marL="1143000" indent="-228600" eaLnBrk="0" hangingPunct="0">
              <a:defRPr kumimoji="1" sz="3200">
                <a:solidFill>
                  <a:schemeClr val="tx1"/>
                </a:solidFill>
                <a:latin typeface="Arial" charset="0"/>
                <a:ea typeface="ＭＳ Ｐゴシック" charset="-128"/>
              </a:defRPr>
            </a:lvl3pPr>
            <a:lvl4pPr marL="1600200" indent="-228600" eaLnBrk="0" hangingPunct="0">
              <a:defRPr kumimoji="1" sz="3200">
                <a:solidFill>
                  <a:schemeClr val="tx1"/>
                </a:solidFill>
                <a:latin typeface="Arial" charset="0"/>
                <a:ea typeface="ＭＳ Ｐゴシック" charset="-128"/>
              </a:defRPr>
            </a:lvl4pPr>
            <a:lvl5pPr marL="2057400" indent="-228600" eaLnBrk="0" hangingPunct="0">
              <a:defRPr kumimoji="1" sz="32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32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32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32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3200">
                <a:solidFill>
                  <a:schemeClr val="tx1"/>
                </a:solidFill>
                <a:latin typeface="Arial" charset="0"/>
                <a:ea typeface="ＭＳ Ｐゴシック" charset="-128"/>
              </a:defRPr>
            </a:lvl9pPr>
          </a:lstStyle>
          <a:p>
            <a:pPr algn="ctr" eaLnBrk="1" fontAlgn="base" hangingPunct="1">
              <a:spcBef>
                <a:spcPct val="0"/>
              </a:spcBef>
              <a:spcAft>
                <a:spcPct val="0"/>
              </a:spcAft>
            </a:pPr>
            <a:endParaRPr lang="ja-JP" altLang="en-US" sz="2308">
              <a:solidFill>
                <a:srgbClr val="000000"/>
              </a:solidFill>
              <a:latin typeface="ＭＳ Ｐゴシック" charset="-128"/>
            </a:endParaRPr>
          </a:p>
        </p:txBody>
      </p:sp>
      <p:sp>
        <p:nvSpPr>
          <p:cNvPr id="7" name="Rectangle 11"/>
          <p:cNvSpPr>
            <a:spLocks noChangeArrowheads="1"/>
          </p:cNvSpPr>
          <p:nvPr/>
        </p:nvSpPr>
        <p:spPr bwMode="gray">
          <a:xfrm>
            <a:off x="0" y="643353"/>
            <a:ext cx="9144000" cy="61913"/>
          </a:xfrm>
          <a:prstGeom prst="rect">
            <a:avLst/>
          </a:prstGeom>
          <a:gradFill rotWithShape="0">
            <a:gsLst>
              <a:gs pos="0">
                <a:srgbClr val="0705FF"/>
              </a:gs>
              <a:gs pos="100000">
                <a:schemeClr val="bg1"/>
              </a:gs>
            </a:gsLst>
            <a:lin ang="0" scaled="1"/>
          </a:gradFill>
          <a:ln>
            <a:noFill/>
          </a:ln>
          <a:extLst>
            <a:ext uri="{91240B29-F687-4F45-9708-019B960494DF}">
              <a14:hiddenLine xmlns:a14="http://schemas.microsoft.com/office/drawing/2010/main" w="9525">
                <a:solidFill>
                  <a:srgbClr val="000000"/>
                </a:solidFill>
                <a:miter lim="800000"/>
                <a:headEnd/>
                <a:tailEnd/>
              </a14:hiddenLine>
            </a:ext>
          </a:extLst>
        </p:spPr>
        <p:txBody>
          <a:bodyPr wrap="none" lIns="88914" tIns="44456" rIns="88914" bIns="44456" anchor="ctr"/>
          <a:lstStyle>
            <a:lvl1pPr eaLnBrk="0" hangingPunct="0">
              <a:defRPr kumimoji="1" sz="3200">
                <a:solidFill>
                  <a:schemeClr val="tx1"/>
                </a:solidFill>
                <a:latin typeface="Arial" charset="0"/>
                <a:ea typeface="ＭＳ Ｐゴシック" charset="-128"/>
              </a:defRPr>
            </a:lvl1pPr>
            <a:lvl2pPr marL="742950" indent="-285750" eaLnBrk="0" hangingPunct="0">
              <a:defRPr kumimoji="1" sz="3200">
                <a:solidFill>
                  <a:schemeClr val="tx1"/>
                </a:solidFill>
                <a:latin typeface="Arial" charset="0"/>
                <a:ea typeface="ＭＳ Ｐゴシック" charset="-128"/>
              </a:defRPr>
            </a:lvl2pPr>
            <a:lvl3pPr marL="1143000" indent="-228600" eaLnBrk="0" hangingPunct="0">
              <a:defRPr kumimoji="1" sz="3200">
                <a:solidFill>
                  <a:schemeClr val="tx1"/>
                </a:solidFill>
                <a:latin typeface="Arial" charset="0"/>
                <a:ea typeface="ＭＳ Ｐゴシック" charset="-128"/>
              </a:defRPr>
            </a:lvl3pPr>
            <a:lvl4pPr marL="1600200" indent="-228600" eaLnBrk="0" hangingPunct="0">
              <a:defRPr kumimoji="1" sz="3200">
                <a:solidFill>
                  <a:schemeClr val="tx1"/>
                </a:solidFill>
                <a:latin typeface="Arial" charset="0"/>
                <a:ea typeface="ＭＳ Ｐゴシック" charset="-128"/>
              </a:defRPr>
            </a:lvl4pPr>
            <a:lvl5pPr marL="2057400" indent="-228600" eaLnBrk="0" hangingPunct="0">
              <a:defRPr kumimoji="1" sz="3200">
                <a:solidFill>
                  <a:schemeClr val="tx1"/>
                </a:solidFill>
                <a:latin typeface="Arial" charset="0"/>
                <a:ea typeface="ＭＳ Ｐゴシック" charset="-128"/>
              </a:defRPr>
            </a:lvl5pPr>
            <a:lvl6pPr marL="2514600" indent="-228600" eaLnBrk="0" fontAlgn="base" hangingPunct="0">
              <a:spcBef>
                <a:spcPct val="0"/>
              </a:spcBef>
              <a:spcAft>
                <a:spcPct val="0"/>
              </a:spcAft>
              <a:defRPr kumimoji="1" sz="3200">
                <a:solidFill>
                  <a:schemeClr val="tx1"/>
                </a:solidFill>
                <a:latin typeface="Arial" charset="0"/>
                <a:ea typeface="ＭＳ Ｐゴシック" charset="-128"/>
              </a:defRPr>
            </a:lvl6pPr>
            <a:lvl7pPr marL="2971800" indent="-228600" eaLnBrk="0" fontAlgn="base" hangingPunct="0">
              <a:spcBef>
                <a:spcPct val="0"/>
              </a:spcBef>
              <a:spcAft>
                <a:spcPct val="0"/>
              </a:spcAft>
              <a:defRPr kumimoji="1" sz="3200">
                <a:solidFill>
                  <a:schemeClr val="tx1"/>
                </a:solidFill>
                <a:latin typeface="Arial" charset="0"/>
                <a:ea typeface="ＭＳ Ｐゴシック" charset="-128"/>
              </a:defRPr>
            </a:lvl7pPr>
            <a:lvl8pPr marL="3429000" indent="-228600" eaLnBrk="0" fontAlgn="base" hangingPunct="0">
              <a:spcBef>
                <a:spcPct val="0"/>
              </a:spcBef>
              <a:spcAft>
                <a:spcPct val="0"/>
              </a:spcAft>
              <a:defRPr kumimoji="1" sz="3200">
                <a:solidFill>
                  <a:schemeClr val="tx1"/>
                </a:solidFill>
                <a:latin typeface="Arial" charset="0"/>
                <a:ea typeface="ＭＳ Ｐゴシック" charset="-128"/>
              </a:defRPr>
            </a:lvl8pPr>
            <a:lvl9pPr marL="3886200" indent="-228600" eaLnBrk="0" fontAlgn="base" hangingPunct="0">
              <a:spcBef>
                <a:spcPct val="0"/>
              </a:spcBef>
              <a:spcAft>
                <a:spcPct val="0"/>
              </a:spcAft>
              <a:defRPr kumimoji="1" sz="3200">
                <a:solidFill>
                  <a:schemeClr val="tx1"/>
                </a:solidFill>
                <a:latin typeface="Arial" charset="0"/>
                <a:ea typeface="ＭＳ Ｐゴシック" charset="-128"/>
              </a:defRPr>
            </a:lvl9pPr>
          </a:lstStyle>
          <a:p>
            <a:pPr algn="ctr" eaLnBrk="1" fontAlgn="base" hangingPunct="1">
              <a:spcBef>
                <a:spcPct val="0"/>
              </a:spcBef>
              <a:spcAft>
                <a:spcPct val="0"/>
              </a:spcAft>
            </a:pPr>
            <a:endParaRPr lang="ja-JP" altLang="en-US" sz="2308">
              <a:solidFill>
                <a:srgbClr val="000000"/>
              </a:solidFill>
              <a:latin typeface="ＭＳ Ｐゴシック" charset="-128"/>
            </a:endParaRPr>
          </a:p>
        </p:txBody>
      </p:sp>
      <p:pic>
        <p:nvPicPr>
          <p:cNvPr id="8" name="Picture 12" descr="名称未設定-3"/>
          <p:cNvPicPr>
            <a:picLocks noChangeAspect="1" noChangeArrowheads="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72116" y="35618"/>
            <a:ext cx="1047164" cy="52292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Tree>
    <p:extLst>
      <p:ext uri="{BB962C8B-B14F-4D97-AF65-F5344CB8AC3E}">
        <p14:creationId xmlns:p14="http://schemas.microsoft.com/office/powerpoint/2010/main" val="1531776433"/>
      </p:ext>
    </p:extLst>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3" Type="http://schemas.openxmlformats.org/officeDocument/2006/relationships/slideLayout" Target="../slideLayouts/slideLayout3.xml"/><Relationship Id="rId7" Type="http://schemas.openxmlformats.org/officeDocument/2006/relationships/slideLayout" Target="../slideLayouts/slideLayout7.xml"/><Relationship Id="rId12" Type="http://schemas.openxmlformats.org/officeDocument/2006/relationships/slideLayout" Target="../slideLayouts/slideLayout12.xml"/><Relationship Id="rId2" Type="http://schemas.openxmlformats.org/officeDocument/2006/relationships/slideLayout" Target="../slideLayouts/slideLayout2.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5" Type="http://schemas.openxmlformats.org/officeDocument/2006/relationships/slideLayout" Target="../slideLayouts/slideLayout5.xml"/><Relationship Id="rId10" Type="http://schemas.openxmlformats.org/officeDocument/2006/relationships/slideLayout" Target="../slideLayouts/slideLayout10.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theme" Target="../theme/theme1.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p:bgPr>
        <a:solidFill>
          <a:schemeClr val="bg1"/>
        </a:solidFill>
        <a:effectLst/>
      </p:bgPr>
    </p:bg>
    <p:spTree>
      <p:nvGrpSpPr>
        <p:cNvPr id="1" name=""/>
        <p:cNvGrpSpPr/>
        <p:nvPr/>
      </p:nvGrpSpPr>
      <p:grpSpPr>
        <a:xfrm>
          <a:off x="0" y="0"/>
          <a:ext cx="0" cy="0"/>
          <a:chOff x="0" y="0"/>
          <a:chExt cx="0" cy="0"/>
        </a:xfrm>
      </p:grpSpPr>
      <p:sp>
        <p:nvSpPr>
          <p:cNvPr id="1026" name="Rectangle 2"/>
          <p:cNvSpPr>
            <a:spLocks noGrp="1" noChangeArrowheads="1"/>
          </p:cNvSpPr>
          <p:nvPr>
            <p:ph type="title"/>
          </p:nvPr>
        </p:nvSpPr>
        <p:spPr bwMode="auto">
          <a:xfrm>
            <a:off x="1198800" y="63000"/>
            <a:ext cx="6750000" cy="45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ctr" anchorCtr="0" compatLnSpc="1">
            <a:prstTxWarp prst="textNoShape">
              <a:avLst/>
            </a:prstTxWarp>
          </a:bodyPr>
          <a:lstStyle/>
          <a:p>
            <a:pPr lvl="0"/>
            <a:r>
              <a:rPr lang="ja-JP" altLang="en-US"/>
              <a:t>マスタ</a:t>
            </a:r>
            <a:r>
              <a:rPr lang="en-US" altLang="ja-JP"/>
              <a:t> </a:t>
            </a:r>
            <a:r>
              <a:rPr lang="ja-JP" altLang="en-US"/>
              <a:t>タイトルの書式設定</a:t>
            </a:r>
          </a:p>
        </p:txBody>
      </p:sp>
      <p:sp>
        <p:nvSpPr>
          <p:cNvPr id="1027" name="Rectangle 3"/>
          <p:cNvSpPr>
            <a:spLocks noGrp="1" noChangeArrowheads="1"/>
          </p:cNvSpPr>
          <p:nvPr>
            <p:ph type="body" idx="1"/>
          </p:nvPr>
        </p:nvSpPr>
        <p:spPr bwMode="auto">
          <a:xfrm>
            <a:off x="42969" y="756000"/>
            <a:ext cx="9067800" cy="60372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p>
            <a:pPr lvl="0"/>
            <a:r>
              <a:rPr lang="ja-JP" altLang="en-US"/>
              <a:t>マスタ</a:t>
            </a:r>
            <a:r>
              <a:rPr lang="en-US" altLang="ja-JP"/>
              <a:t> </a:t>
            </a:r>
            <a:r>
              <a:rPr lang="ja-JP" altLang="en-US"/>
              <a:t>テキストの書式設定</a:t>
            </a:r>
            <a:endParaRPr lang="en-US" altLang="ja-JP"/>
          </a:p>
          <a:p>
            <a:pPr lvl="1"/>
            <a:r>
              <a:rPr lang="ja-JP" altLang="en-US"/>
              <a:t>第</a:t>
            </a:r>
            <a:r>
              <a:rPr lang="en-US" altLang="ja-JP"/>
              <a:t> 2 </a:t>
            </a:r>
            <a:r>
              <a:rPr lang="ja-JP" altLang="en-US"/>
              <a:t>レベル</a:t>
            </a:r>
            <a:endParaRPr lang="en-US" altLang="ja-JP"/>
          </a:p>
          <a:p>
            <a:pPr lvl="2"/>
            <a:r>
              <a:rPr lang="ja-JP" altLang="en-US"/>
              <a:t>第</a:t>
            </a:r>
            <a:r>
              <a:rPr lang="en-US" altLang="ja-JP"/>
              <a:t> 3 </a:t>
            </a:r>
            <a:r>
              <a:rPr lang="ja-JP" altLang="en-US"/>
              <a:t>レベル</a:t>
            </a:r>
            <a:endParaRPr lang="en-US" altLang="ja-JP"/>
          </a:p>
          <a:p>
            <a:pPr lvl="3"/>
            <a:r>
              <a:rPr lang="ja-JP" altLang="en-US"/>
              <a:t>第</a:t>
            </a:r>
            <a:r>
              <a:rPr lang="en-US" altLang="ja-JP"/>
              <a:t> 4 </a:t>
            </a:r>
            <a:r>
              <a:rPr lang="ja-JP" altLang="en-US"/>
              <a:t>レベル</a:t>
            </a:r>
            <a:endParaRPr lang="en-US" altLang="ja-JP"/>
          </a:p>
          <a:p>
            <a:pPr lvl="4"/>
            <a:r>
              <a:rPr lang="ja-JP" altLang="en-US"/>
              <a:t>第</a:t>
            </a:r>
            <a:r>
              <a:rPr lang="en-US" altLang="ja-JP"/>
              <a:t> 5 </a:t>
            </a:r>
            <a:r>
              <a:rPr lang="ja-JP" altLang="en-US"/>
              <a:t>レベル</a:t>
            </a:r>
          </a:p>
        </p:txBody>
      </p:sp>
      <p:sp>
        <p:nvSpPr>
          <p:cNvPr id="1030" name="Rectangle 6"/>
          <p:cNvSpPr>
            <a:spLocks noGrp="1" noChangeArrowheads="1"/>
          </p:cNvSpPr>
          <p:nvPr>
            <p:ph type="sldNum" sz="quarter" idx="4"/>
          </p:nvPr>
        </p:nvSpPr>
        <p:spPr bwMode="auto">
          <a:xfrm>
            <a:off x="8462538" y="205800"/>
            <a:ext cx="583754" cy="304800"/>
          </a:xfrm>
          <a:prstGeom prst="rect">
            <a:avLst/>
          </a:prstGeom>
          <a:noFill/>
          <a:ln w="9525">
            <a:noFill/>
            <a:miter lim="800000"/>
            <a:headEnd/>
            <a:tailEnd/>
          </a:ln>
        </p:spPr>
        <p:txBody>
          <a:bodyPr vert="horz" wrap="square" lIns="91440" tIns="45720" rIns="91440" bIns="45720" numCol="1" anchor="t" anchorCtr="0" compatLnSpc="1">
            <a:prstTxWarp prst="textNoShape">
              <a:avLst/>
            </a:prstTxWarp>
          </a:bodyPr>
          <a:lstStyle>
            <a:lvl1pPr algn="r">
              <a:defRPr sz="1662" b="1">
                <a:latin typeface="Arial" panose="020B0604020202020204" pitchFamily="34" charset="0"/>
                <a:ea typeface="ＭＳ Ｐゴシック" pitchFamily="80" charset="-128"/>
                <a:cs typeface="Arial" panose="020B0604020202020204" pitchFamily="34" charset="0"/>
              </a:defRPr>
            </a:lvl1pPr>
          </a:lstStyle>
          <a:p>
            <a:pPr>
              <a:defRPr/>
            </a:pPr>
            <a:fld id="{B0E6A190-3CAB-4612-A720-E626F3CD8806}" type="slidenum">
              <a:rPr lang="en-US" altLang="ja-JP" smtClean="0"/>
              <a:pPr>
                <a:defRPr/>
              </a:pPr>
              <a:t>‹#›</a:t>
            </a:fld>
            <a:endParaRPr lang="en-US" altLang="ja-JP" dirty="0"/>
          </a:p>
        </p:txBody>
      </p:sp>
    </p:spTree>
    <p:extLst>
      <p:ext uri="{BB962C8B-B14F-4D97-AF65-F5344CB8AC3E}">
        <p14:creationId xmlns:p14="http://schemas.microsoft.com/office/powerpoint/2010/main" val="4145092848"/>
      </p:ext>
    </p:extLst>
  </p:cSld>
  <p:clrMap bg1="lt1" tx1="dk1" bg2="lt2" tx2="dk2" accent1="accent1" accent2="accent2" accent3="accent3" accent4="accent4" accent5="accent5" accent6="accent6" hlink="hlink" folHlink="folHlink"/>
  <p:sldLayoutIdLst>
    <p:sldLayoutId id="2147484156" r:id="rId1"/>
    <p:sldLayoutId id="2147484157" r:id="rId2"/>
    <p:sldLayoutId id="2147484158" r:id="rId3"/>
    <p:sldLayoutId id="2147484159" r:id="rId4"/>
    <p:sldLayoutId id="2147484160" r:id="rId5"/>
    <p:sldLayoutId id="2147484161" r:id="rId6"/>
    <p:sldLayoutId id="2147484162" r:id="rId7"/>
    <p:sldLayoutId id="2147484163" r:id="rId8"/>
    <p:sldLayoutId id="2147484164" r:id="rId9"/>
    <p:sldLayoutId id="2147484165" r:id="rId10"/>
    <p:sldLayoutId id="2147484166" r:id="rId11"/>
    <p:sldLayoutId id="2147484167" r:id="rId12"/>
    <p:sldLayoutId id="2147484153" r:id="rId13"/>
  </p:sldLayoutIdLst>
  <p:hf hdr="0" ftr="0" dt="0"/>
  <p:txStyles>
    <p:titleStyle>
      <a:lvl1pPr algn="ctr" rtl="0" eaLnBrk="1" fontAlgn="base" hangingPunct="1">
        <a:spcBef>
          <a:spcPct val="0"/>
        </a:spcBef>
        <a:spcAft>
          <a:spcPct val="0"/>
        </a:spcAft>
        <a:defRPr kumimoji="1" sz="2585">
          <a:solidFill>
            <a:schemeClr val="tx2"/>
          </a:solidFill>
          <a:latin typeface="+mj-lt"/>
          <a:ea typeface="+mj-ea"/>
          <a:cs typeface="ＭＳ Ｐゴシック" pitchFamily="-105" charset="-128"/>
        </a:defRPr>
      </a:lvl1pPr>
      <a:lvl2pPr algn="ctr" rtl="0" eaLnBrk="1" fontAlgn="base" hangingPunct="1">
        <a:spcBef>
          <a:spcPct val="0"/>
        </a:spcBef>
        <a:spcAft>
          <a:spcPct val="0"/>
        </a:spcAft>
        <a:defRPr kumimoji="1" sz="2585">
          <a:solidFill>
            <a:schemeClr val="tx2"/>
          </a:solidFill>
          <a:latin typeface="Arial" charset="0"/>
          <a:ea typeface="ＭＳ Ｐゴシック" pitchFamily="50" charset="-128"/>
          <a:cs typeface="ＭＳ Ｐゴシック" pitchFamily="-105" charset="-128"/>
        </a:defRPr>
      </a:lvl2pPr>
      <a:lvl3pPr algn="ctr" rtl="0" eaLnBrk="1" fontAlgn="base" hangingPunct="1">
        <a:spcBef>
          <a:spcPct val="0"/>
        </a:spcBef>
        <a:spcAft>
          <a:spcPct val="0"/>
        </a:spcAft>
        <a:defRPr kumimoji="1" sz="2585">
          <a:solidFill>
            <a:schemeClr val="tx2"/>
          </a:solidFill>
          <a:latin typeface="Arial" charset="0"/>
          <a:ea typeface="ＭＳ Ｐゴシック" pitchFamily="50" charset="-128"/>
          <a:cs typeface="ＭＳ Ｐゴシック" pitchFamily="-105" charset="-128"/>
        </a:defRPr>
      </a:lvl3pPr>
      <a:lvl4pPr algn="ctr" rtl="0" eaLnBrk="1" fontAlgn="base" hangingPunct="1">
        <a:spcBef>
          <a:spcPct val="0"/>
        </a:spcBef>
        <a:spcAft>
          <a:spcPct val="0"/>
        </a:spcAft>
        <a:defRPr kumimoji="1" sz="2585">
          <a:solidFill>
            <a:schemeClr val="tx2"/>
          </a:solidFill>
          <a:latin typeface="Arial" charset="0"/>
          <a:ea typeface="ＭＳ Ｐゴシック" pitchFamily="50" charset="-128"/>
          <a:cs typeface="ＭＳ Ｐゴシック" pitchFamily="-105" charset="-128"/>
        </a:defRPr>
      </a:lvl4pPr>
      <a:lvl5pPr algn="ctr" rtl="0" eaLnBrk="1" fontAlgn="base" hangingPunct="1">
        <a:spcBef>
          <a:spcPct val="0"/>
        </a:spcBef>
        <a:spcAft>
          <a:spcPct val="0"/>
        </a:spcAft>
        <a:defRPr kumimoji="1" sz="2585">
          <a:solidFill>
            <a:schemeClr val="tx2"/>
          </a:solidFill>
          <a:latin typeface="Arial" charset="0"/>
          <a:ea typeface="ＭＳ Ｐゴシック" pitchFamily="50" charset="-128"/>
          <a:cs typeface="ＭＳ Ｐゴシック" pitchFamily="-105" charset="-128"/>
        </a:defRPr>
      </a:lvl5pPr>
      <a:lvl6pPr marL="422041" algn="ctr" rtl="0" eaLnBrk="1" fontAlgn="base" hangingPunct="1">
        <a:spcBef>
          <a:spcPct val="0"/>
        </a:spcBef>
        <a:spcAft>
          <a:spcPct val="0"/>
        </a:spcAft>
        <a:defRPr kumimoji="1" sz="2585">
          <a:solidFill>
            <a:schemeClr val="tx2"/>
          </a:solidFill>
          <a:latin typeface="Arial" charset="0"/>
          <a:ea typeface="ＭＳ Ｐゴシック" pitchFamily="50" charset="-128"/>
        </a:defRPr>
      </a:lvl6pPr>
      <a:lvl7pPr marL="844083" algn="ctr" rtl="0" eaLnBrk="1" fontAlgn="base" hangingPunct="1">
        <a:spcBef>
          <a:spcPct val="0"/>
        </a:spcBef>
        <a:spcAft>
          <a:spcPct val="0"/>
        </a:spcAft>
        <a:defRPr kumimoji="1" sz="2585">
          <a:solidFill>
            <a:schemeClr val="tx2"/>
          </a:solidFill>
          <a:latin typeface="Arial" charset="0"/>
          <a:ea typeface="ＭＳ Ｐゴシック" pitchFamily="50" charset="-128"/>
        </a:defRPr>
      </a:lvl7pPr>
      <a:lvl8pPr marL="1266124" algn="ctr" rtl="0" eaLnBrk="1" fontAlgn="base" hangingPunct="1">
        <a:spcBef>
          <a:spcPct val="0"/>
        </a:spcBef>
        <a:spcAft>
          <a:spcPct val="0"/>
        </a:spcAft>
        <a:defRPr kumimoji="1" sz="2585">
          <a:solidFill>
            <a:schemeClr val="tx2"/>
          </a:solidFill>
          <a:latin typeface="Arial" charset="0"/>
          <a:ea typeface="ＭＳ Ｐゴシック" pitchFamily="50" charset="-128"/>
        </a:defRPr>
      </a:lvl8pPr>
      <a:lvl9pPr marL="1688165" algn="ctr" rtl="0" eaLnBrk="1" fontAlgn="base" hangingPunct="1">
        <a:spcBef>
          <a:spcPct val="0"/>
        </a:spcBef>
        <a:spcAft>
          <a:spcPct val="0"/>
        </a:spcAft>
        <a:defRPr kumimoji="1" sz="2585">
          <a:solidFill>
            <a:schemeClr val="tx2"/>
          </a:solidFill>
          <a:latin typeface="Arial" charset="0"/>
          <a:ea typeface="ＭＳ Ｐゴシック" pitchFamily="50" charset="-128"/>
        </a:defRPr>
      </a:lvl9pPr>
    </p:titleStyle>
    <p:bodyStyle>
      <a:lvl1pPr marL="316531" indent="-316531" algn="l" rtl="0" eaLnBrk="1" fontAlgn="base" hangingPunct="1">
        <a:spcBef>
          <a:spcPct val="20000"/>
        </a:spcBef>
        <a:spcAft>
          <a:spcPct val="0"/>
        </a:spcAft>
        <a:buChar char="•"/>
        <a:defRPr kumimoji="1" sz="2585">
          <a:solidFill>
            <a:schemeClr val="tx1"/>
          </a:solidFill>
          <a:latin typeface="+mn-lt"/>
          <a:ea typeface="+mn-ea"/>
          <a:cs typeface="ＭＳ Ｐゴシック" pitchFamily="-105" charset="-128"/>
        </a:defRPr>
      </a:lvl1pPr>
      <a:lvl2pPr marL="685817" indent="-263776" algn="l" rtl="0" eaLnBrk="1" fontAlgn="base" hangingPunct="1">
        <a:spcBef>
          <a:spcPct val="20000"/>
        </a:spcBef>
        <a:spcAft>
          <a:spcPct val="0"/>
        </a:spcAft>
        <a:buChar char="–"/>
        <a:defRPr kumimoji="1" sz="2215">
          <a:solidFill>
            <a:schemeClr val="tx1"/>
          </a:solidFill>
          <a:latin typeface="+mn-lt"/>
          <a:ea typeface="+mn-ea"/>
        </a:defRPr>
      </a:lvl2pPr>
      <a:lvl3pPr marL="1055103" indent="-211021" algn="l" rtl="0" eaLnBrk="1" fontAlgn="base" hangingPunct="1">
        <a:spcBef>
          <a:spcPct val="20000"/>
        </a:spcBef>
        <a:spcAft>
          <a:spcPct val="0"/>
        </a:spcAft>
        <a:buChar char="•"/>
        <a:defRPr kumimoji="1" sz="1846">
          <a:solidFill>
            <a:schemeClr val="tx1"/>
          </a:solidFill>
          <a:latin typeface="+mn-lt"/>
          <a:ea typeface="+mn-ea"/>
        </a:defRPr>
      </a:lvl3pPr>
      <a:lvl4pPr marL="1477145" indent="-211021" algn="l" rtl="0" eaLnBrk="1" fontAlgn="base" hangingPunct="1">
        <a:spcBef>
          <a:spcPct val="20000"/>
        </a:spcBef>
        <a:spcAft>
          <a:spcPct val="0"/>
        </a:spcAft>
        <a:buChar char="–"/>
        <a:defRPr kumimoji="1">
          <a:solidFill>
            <a:schemeClr val="tx1"/>
          </a:solidFill>
          <a:latin typeface="+mn-lt"/>
          <a:ea typeface="+mn-ea"/>
        </a:defRPr>
      </a:lvl4pPr>
      <a:lvl5pPr marL="1899186" indent="-211021" algn="l" rtl="0" eaLnBrk="1" fontAlgn="base" hangingPunct="1">
        <a:spcBef>
          <a:spcPct val="20000"/>
        </a:spcBef>
        <a:spcAft>
          <a:spcPct val="0"/>
        </a:spcAft>
        <a:buChar char="»"/>
        <a:defRPr kumimoji="1" sz="1292">
          <a:solidFill>
            <a:schemeClr val="tx1"/>
          </a:solidFill>
          <a:latin typeface="+mn-lt"/>
          <a:ea typeface="+mn-ea"/>
        </a:defRPr>
      </a:lvl5pPr>
      <a:lvl6pPr marL="2321227" indent="-211021" algn="l" rtl="0" eaLnBrk="1" fontAlgn="base" hangingPunct="1">
        <a:spcBef>
          <a:spcPct val="20000"/>
        </a:spcBef>
        <a:spcAft>
          <a:spcPct val="0"/>
        </a:spcAft>
        <a:buChar char="»"/>
        <a:defRPr kumimoji="1" sz="1292">
          <a:solidFill>
            <a:schemeClr val="tx1"/>
          </a:solidFill>
          <a:latin typeface="+mn-lt"/>
          <a:ea typeface="+mn-ea"/>
        </a:defRPr>
      </a:lvl6pPr>
      <a:lvl7pPr marL="2743269" indent="-211021" algn="l" rtl="0" eaLnBrk="1" fontAlgn="base" hangingPunct="1">
        <a:spcBef>
          <a:spcPct val="20000"/>
        </a:spcBef>
        <a:spcAft>
          <a:spcPct val="0"/>
        </a:spcAft>
        <a:buChar char="»"/>
        <a:defRPr kumimoji="1" sz="1292">
          <a:solidFill>
            <a:schemeClr val="tx1"/>
          </a:solidFill>
          <a:latin typeface="+mn-lt"/>
          <a:ea typeface="+mn-ea"/>
        </a:defRPr>
      </a:lvl7pPr>
      <a:lvl8pPr marL="3165310" indent="-211021" algn="l" rtl="0" eaLnBrk="1" fontAlgn="base" hangingPunct="1">
        <a:spcBef>
          <a:spcPct val="20000"/>
        </a:spcBef>
        <a:spcAft>
          <a:spcPct val="0"/>
        </a:spcAft>
        <a:buChar char="»"/>
        <a:defRPr kumimoji="1" sz="1292">
          <a:solidFill>
            <a:schemeClr val="tx1"/>
          </a:solidFill>
          <a:latin typeface="+mn-lt"/>
          <a:ea typeface="+mn-ea"/>
        </a:defRPr>
      </a:lvl8pPr>
      <a:lvl9pPr marL="3587351" indent="-211021" algn="l" rtl="0" eaLnBrk="1" fontAlgn="base" hangingPunct="1">
        <a:spcBef>
          <a:spcPct val="20000"/>
        </a:spcBef>
        <a:spcAft>
          <a:spcPct val="0"/>
        </a:spcAft>
        <a:buChar char="»"/>
        <a:defRPr kumimoji="1" sz="1292">
          <a:solidFill>
            <a:schemeClr val="tx1"/>
          </a:solidFill>
          <a:latin typeface="+mn-lt"/>
          <a:ea typeface="+mn-ea"/>
        </a:defRPr>
      </a:lvl9pPr>
    </p:bodyStyle>
    <p:otherStyle>
      <a:defPPr>
        <a:defRPr lang="ja-JP"/>
      </a:defPPr>
      <a:lvl1pPr marL="0" algn="l" defTabSz="844083" rtl="0" eaLnBrk="1" latinLnBrk="0" hangingPunct="1">
        <a:defRPr kumimoji="1" sz="1662" kern="1200">
          <a:solidFill>
            <a:schemeClr val="tx1"/>
          </a:solidFill>
          <a:latin typeface="+mn-lt"/>
          <a:ea typeface="+mn-ea"/>
          <a:cs typeface="+mn-cs"/>
        </a:defRPr>
      </a:lvl1pPr>
      <a:lvl2pPr marL="422041" algn="l" defTabSz="844083" rtl="0" eaLnBrk="1" latinLnBrk="0" hangingPunct="1">
        <a:defRPr kumimoji="1" sz="1662" kern="1200">
          <a:solidFill>
            <a:schemeClr val="tx1"/>
          </a:solidFill>
          <a:latin typeface="+mn-lt"/>
          <a:ea typeface="+mn-ea"/>
          <a:cs typeface="+mn-cs"/>
        </a:defRPr>
      </a:lvl2pPr>
      <a:lvl3pPr marL="844083" algn="l" defTabSz="844083" rtl="0" eaLnBrk="1" latinLnBrk="0" hangingPunct="1">
        <a:defRPr kumimoji="1" sz="1662" kern="1200">
          <a:solidFill>
            <a:schemeClr val="tx1"/>
          </a:solidFill>
          <a:latin typeface="+mn-lt"/>
          <a:ea typeface="+mn-ea"/>
          <a:cs typeface="+mn-cs"/>
        </a:defRPr>
      </a:lvl3pPr>
      <a:lvl4pPr marL="1266124" algn="l" defTabSz="844083" rtl="0" eaLnBrk="1" latinLnBrk="0" hangingPunct="1">
        <a:defRPr kumimoji="1" sz="1662" kern="1200">
          <a:solidFill>
            <a:schemeClr val="tx1"/>
          </a:solidFill>
          <a:latin typeface="+mn-lt"/>
          <a:ea typeface="+mn-ea"/>
          <a:cs typeface="+mn-cs"/>
        </a:defRPr>
      </a:lvl4pPr>
      <a:lvl5pPr marL="1688165" algn="l" defTabSz="844083" rtl="0" eaLnBrk="1" latinLnBrk="0" hangingPunct="1">
        <a:defRPr kumimoji="1" sz="1662" kern="1200">
          <a:solidFill>
            <a:schemeClr val="tx1"/>
          </a:solidFill>
          <a:latin typeface="+mn-lt"/>
          <a:ea typeface="+mn-ea"/>
          <a:cs typeface="+mn-cs"/>
        </a:defRPr>
      </a:lvl5pPr>
      <a:lvl6pPr marL="2110207" algn="l" defTabSz="844083" rtl="0" eaLnBrk="1" latinLnBrk="0" hangingPunct="1">
        <a:defRPr kumimoji="1" sz="1662" kern="1200">
          <a:solidFill>
            <a:schemeClr val="tx1"/>
          </a:solidFill>
          <a:latin typeface="+mn-lt"/>
          <a:ea typeface="+mn-ea"/>
          <a:cs typeface="+mn-cs"/>
        </a:defRPr>
      </a:lvl6pPr>
      <a:lvl7pPr marL="2532248" algn="l" defTabSz="844083" rtl="0" eaLnBrk="1" latinLnBrk="0" hangingPunct="1">
        <a:defRPr kumimoji="1" sz="1662" kern="1200">
          <a:solidFill>
            <a:schemeClr val="tx1"/>
          </a:solidFill>
          <a:latin typeface="+mn-lt"/>
          <a:ea typeface="+mn-ea"/>
          <a:cs typeface="+mn-cs"/>
        </a:defRPr>
      </a:lvl7pPr>
      <a:lvl8pPr marL="2954289" algn="l" defTabSz="844083" rtl="0" eaLnBrk="1" latinLnBrk="0" hangingPunct="1">
        <a:defRPr kumimoji="1" sz="1662" kern="1200">
          <a:solidFill>
            <a:schemeClr val="tx1"/>
          </a:solidFill>
          <a:latin typeface="+mn-lt"/>
          <a:ea typeface="+mn-ea"/>
          <a:cs typeface="+mn-cs"/>
        </a:defRPr>
      </a:lvl8pPr>
      <a:lvl9pPr marL="3376331" algn="l" defTabSz="844083" rtl="0" eaLnBrk="1" latinLnBrk="0" hangingPunct="1">
        <a:defRPr kumimoji="1" sz="1662" kern="1200">
          <a:solidFill>
            <a:schemeClr val="tx1"/>
          </a:solidFill>
          <a:latin typeface="+mn-lt"/>
          <a:ea typeface="+mn-ea"/>
          <a:cs typeface="+mn-cs"/>
        </a:defRPr>
      </a:lvl9pPr>
    </p:otherStyle>
  </p:txStyles>
</p:sldMaster>
</file>

<file path=ppt/slides/_rels/slide1.xml.rels><?xml version="1.0" encoding="UTF-8" standalone="yes"?>
<Relationships xmlns="http://schemas.openxmlformats.org/package/2006/relationships"><Relationship Id="rId2" Type="http://schemas.openxmlformats.org/officeDocument/2006/relationships/notesSlide" Target="../notesSlides/notesSlide1.xml"/><Relationship Id="rId1" Type="http://schemas.openxmlformats.org/officeDocument/2006/relationships/slideLayout" Target="../slideLayouts/slideLayout2.xml"/></Relationships>
</file>

<file path=ppt/slides/_rels/slide10.xml.rels><?xml version="1.0" encoding="UTF-8" standalone="yes"?>
<Relationships xmlns="http://schemas.openxmlformats.org/package/2006/relationships"><Relationship Id="rId3" Type="http://schemas.openxmlformats.org/officeDocument/2006/relationships/image" Target="../media/image41.jpeg"/><Relationship Id="rId2" Type="http://schemas.openxmlformats.org/officeDocument/2006/relationships/notesSlide" Target="../notesSlides/notesSlide5.xml"/><Relationship Id="rId1" Type="http://schemas.openxmlformats.org/officeDocument/2006/relationships/slideLayout" Target="../slideLayouts/slideLayout2.xml"/><Relationship Id="rId5" Type="http://schemas.openxmlformats.org/officeDocument/2006/relationships/image" Target="../media/image43.png"/><Relationship Id="rId4" Type="http://schemas.openxmlformats.org/officeDocument/2006/relationships/image" Target="../media/image42.png"/></Relationships>
</file>

<file path=ppt/slides/_rels/slide11.xml.rels><?xml version="1.0" encoding="UTF-8" standalone="yes"?>
<Relationships xmlns="http://schemas.openxmlformats.org/package/2006/relationships"><Relationship Id="rId8" Type="http://schemas.openxmlformats.org/officeDocument/2006/relationships/image" Target="../media/image49.png"/><Relationship Id="rId13" Type="http://schemas.openxmlformats.org/officeDocument/2006/relationships/image" Target="../media/image54.png"/><Relationship Id="rId3" Type="http://schemas.openxmlformats.org/officeDocument/2006/relationships/image" Target="../media/image44.png"/><Relationship Id="rId7" Type="http://schemas.openxmlformats.org/officeDocument/2006/relationships/image" Target="../media/image48.png"/><Relationship Id="rId12" Type="http://schemas.openxmlformats.org/officeDocument/2006/relationships/image" Target="../media/image53.png"/><Relationship Id="rId17" Type="http://schemas.openxmlformats.org/officeDocument/2006/relationships/image" Target="../media/image58.png"/><Relationship Id="rId2" Type="http://schemas.openxmlformats.org/officeDocument/2006/relationships/image" Target="../media/image13.png"/><Relationship Id="rId16" Type="http://schemas.openxmlformats.org/officeDocument/2006/relationships/image" Target="../media/image57.png"/><Relationship Id="rId1" Type="http://schemas.openxmlformats.org/officeDocument/2006/relationships/slideLayout" Target="../slideLayouts/slideLayout2.xml"/><Relationship Id="rId6" Type="http://schemas.openxmlformats.org/officeDocument/2006/relationships/image" Target="../media/image47.png"/><Relationship Id="rId11" Type="http://schemas.openxmlformats.org/officeDocument/2006/relationships/image" Target="../media/image52.png"/><Relationship Id="rId5" Type="http://schemas.openxmlformats.org/officeDocument/2006/relationships/image" Target="../media/image46.png"/><Relationship Id="rId15" Type="http://schemas.openxmlformats.org/officeDocument/2006/relationships/image" Target="../media/image56.png"/><Relationship Id="rId10" Type="http://schemas.openxmlformats.org/officeDocument/2006/relationships/image" Target="../media/image51.png"/><Relationship Id="rId4" Type="http://schemas.openxmlformats.org/officeDocument/2006/relationships/image" Target="../media/image45.png"/><Relationship Id="rId9" Type="http://schemas.openxmlformats.org/officeDocument/2006/relationships/image" Target="../media/image50.png"/><Relationship Id="rId14" Type="http://schemas.openxmlformats.org/officeDocument/2006/relationships/image" Target="../media/image55.png"/></Relationships>
</file>

<file path=ppt/slides/_rels/slide12.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13.xml.rels><?xml version="1.0" encoding="UTF-8" standalone="yes"?>
<Relationships xmlns="http://schemas.openxmlformats.org/package/2006/relationships"><Relationship Id="rId3" Type="http://schemas.openxmlformats.org/officeDocument/2006/relationships/image" Target="../media/image60.jpeg"/><Relationship Id="rId2" Type="http://schemas.openxmlformats.org/officeDocument/2006/relationships/image" Target="../media/image59.jpeg"/><Relationship Id="rId1" Type="http://schemas.openxmlformats.org/officeDocument/2006/relationships/slideLayout" Target="../slideLayouts/slideLayout1.xml"/><Relationship Id="rId4" Type="http://schemas.openxmlformats.org/officeDocument/2006/relationships/image" Target="../media/image61.jpeg"/></Relationships>
</file>

<file path=ppt/slides/_rels/slide14.xml.rels><?xml version="1.0" encoding="UTF-8" standalone="yes"?>
<Relationships xmlns="http://schemas.openxmlformats.org/package/2006/relationships"><Relationship Id="rId2" Type="http://schemas.openxmlformats.org/officeDocument/2006/relationships/image" Target="../media/image62.png"/><Relationship Id="rId1" Type="http://schemas.openxmlformats.org/officeDocument/2006/relationships/slideLayout" Target="../slideLayouts/slideLayout1.xml"/></Relationships>
</file>

<file path=ppt/slides/_rels/slide15.xml.rels><?xml version="1.0" encoding="UTF-8" standalone="yes"?>
<Relationships xmlns="http://schemas.openxmlformats.org/package/2006/relationships"><Relationship Id="rId3" Type="http://schemas.openxmlformats.org/officeDocument/2006/relationships/image" Target="../media/image64.png"/><Relationship Id="rId2" Type="http://schemas.openxmlformats.org/officeDocument/2006/relationships/image" Target="../media/image63.png"/><Relationship Id="rId1" Type="http://schemas.openxmlformats.org/officeDocument/2006/relationships/slideLayout" Target="../slideLayouts/slideLayout7.xml"/></Relationships>
</file>

<file path=ppt/slides/_rels/slide16.xml.rels><?xml version="1.0" encoding="UTF-8" standalone="yes"?>
<Relationships xmlns="http://schemas.openxmlformats.org/package/2006/relationships"><Relationship Id="rId3" Type="http://schemas.openxmlformats.org/officeDocument/2006/relationships/chart" Target="../charts/chart2.xml"/><Relationship Id="rId2" Type="http://schemas.openxmlformats.org/officeDocument/2006/relationships/chart" Target="../charts/chart1.xml"/><Relationship Id="rId1" Type="http://schemas.openxmlformats.org/officeDocument/2006/relationships/slideLayout" Target="../slideLayouts/slideLayout7.xml"/></Relationships>
</file>

<file path=ppt/slides/_rels/slide17.xml.rels><?xml version="1.0" encoding="UTF-8" standalone="yes"?>
<Relationships xmlns="http://schemas.openxmlformats.org/package/2006/relationships"><Relationship Id="rId3" Type="http://schemas.openxmlformats.org/officeDocument/2006/relationships/chart" Target="../charts/chart4.xml"/><Relationship Id="rId2" Type="http://schemas.openxmlformats.org/officeDocument/2006/relationships/chart" Target="../charts/chart3.xml"/><Relationship Id="rId1" Type="http://schemas.openxmlformats.org/officeDocument/2006/relationships/slideLayout" Target="../slideLayouts/slideLayout7.xml"/></Relationships>
</file>

<file path=ppt/slides/_rels/slide18.xml.rels><?xml version="1.0" encoding="UTF-8" standalone="yes"?>
<Relationships xmlns="http://schemas.openxmlformats.org/package/2006/relationships"><Relationship Id="rId3" Type="http://schemas.openxmlformats.org/officeDocument/2006/relationships/chart" Target="../charts/chart6.xml"/><Relationship Id="rId2" Type="http://schemas.openxmlformats.org/officeDocument/2006/relationships/chart" Target="../charts/chart5.xml"/><Relationship Id="rId1" Type="http://schemas.openxmlformats.org/officeDocument/2006/relationships/slideLayout" Target="../slideLayouts/slideLayout7.xml"/><Relationship Id="rId6" Type="http://schemas.openxmlformats.org/officeDocument/2006/relationships/chart" Target="../charts/chart9.xml"/><Relationship Id="rId5" Type="http://schemas.openxmlformats.org/officeDocument/2006/relationships/chart" Target="../charts/chart8.xml"/><Relationship Id="rId4" Type="http://schemas.openxmlformats.org/officeDocument/2006/relationships/chart" Target="../charts/chart7.xml"/></Relationships>
</file>

<file path=ppt/slides/_rels/slide19.xml.rels><?xml version="1.0" encoding="UTF-8" standalone="yes"?>
<Relationships xmlns="http://schemas.openxmlformats.org/package/2006/relationships"><Relationship Id="rId3" Type="http://schemas.openxmlformats.org/officeDocument/2006/relationships/image" Target="../media/image66.png"/><Relationship Id="rId2" Type="http://schemas.openxmlformats.org/officeDocument/2006/relationships/image" Target="../media/image65.png"/><Relationship Id="rId1" Type="http://schemas.openxmlformats.org/officeDocument/2006/relationships/slideLayout" Target="../slideLayouts/slideLayout7.xml"/></Relationships>
</file>

<file path=ppt/slides/_rels/slide2.xml.rels><?xml version="1.0" encoding="UTF-8" standalone="yes"?>
<Relationships xmlns="http://schemas.openxmlformats.org/package/2006/relationships"><Relationship Id="rId2" Type="http://schemas.openxmlformats.org/officeDocument/2006/relationships/notesSlide" Target="../notesSlides/notesSlide2.xml"/><Relationship Id="rId1" Type="http://schemas.openxmlformats.org/officeDocument/2006/relationships/slideLayout" Target="../slideLayouts/slideLayout2.xml"/></Relationships>
</file>

<file path=ppt/slides/_rels/slide20.xml.rels><?xml version="1.0" encoding="UTF-8" standalone="yes"?>
<Relationships xmlns="http://schemas.openxmlformats.org/package/2006/relationships"><Relationship Id="rId3" Type="http://schemas.openxmlformats.org/officeDocument/2006/relationships/chart" Target="../charts/chart11.xml"/><Relationship Id="rId2" Type="http://schemas.openxmlformats.org/officeDocument/2006/relationships/chart" Target="../charts/chart10.xml"/><Relationship Id="rId1" Type="http://schemas.openxmlformats.org/officeDocument/2006/relationships/slideLayout" Target="../slideLayouts/slideLayout7.xml"/></Relationships>
</file>

<file path=ppt/slides/_rels/slide21.xml.rels><?xml version="1.0" encoding="UTF-8" standalone="yes"?>
<Relationships xmlns="http://schemas.openxmlformats.org/package/2006/relationships"><Relationship Id="rId3" Type="http://schemas.openxmlformats.org/officeDocument/2006/relationships/chart" Target="../charts/chart13.xml"/><Relationship Id="rId2" Type="http://schemas.openxmlformats.org/officeDocument/2006/relationships/chart" Target="../charts/chart12.xml"/><Relationship Id="rId1" Type="http://schemas.openxmlformats.org/officeDocument/2006/relationships/slideLayout" Target="../slideLayouts/slideLayout7.xml"/><Relationship Id="rId4" Type="http://schemas.openxmlformats.org/officeDocument/2006/relationships/chart" Target="../charts/chart14.xml"/></Relationships>
</file>

<file path=ppt/slides/_rels/slide22.xml.rels><?xml version="1.0" encoding="UTF-8" standalone="yes"?>
<Relationships xmlns="http://schemas.openxmlformats.org/package/2006/relationships"><Relationship Id="rId3" Type="http://schemas.openxmlformats.org/officeDocument/2006/relationships/chart" Target="../charts/chart16.xml"/><Relationship Id="rId2" Type="http://schemas.openxmlformats.org/officeDocument/2006/relationships/chart" Target="../charts/chart15.xml"/><Relationship Id="rId1" Type="http://schemas.openxmlformats.org/officeDocument/2006/relationships/slideLayout" Target="../slideLayouts/slideLayout7.xml"/><Relationship Id="rId6" Type="http://schemas.openxmlformats.org/officeDocument/2006/relationships/chart" Target="../charts/chart19.xml"/><Relationship Id="rId5" Type="http://schemas.openxmlformats.org/officeDocument/2006/relationships/chart" Target="../charts/chart18.xml"/><Relationship Id="rId4" Type="http://schemas.openxmlformats.org/officeDocument/2006/relationships/chart" Target="../charts/chart17.xml"/></Relationships>
</file>

<file path=ppt/slides/_rels/slide23.xml.rels><?xml version="1.0" encoding="UTF-8" standalone="yes"?>
<Relationships xmlns="http://schemas.openxmlformats.org/package/2006/relationships"><Relationship Id="rId3" Type="http://schemas.openxmlformats.org/officeDocument/2006/relationships/image" Target="../media/image67.png"/><Relationship Id="rId2" Type="http://schemas.openxmlformats.org/officeDocument/2006/relationships/notesSlide" Target="../notesSlides/notesSlide6.xml"/><Relationship Id="rId1" Type="http://schemas.openxmlformats.org/officeDocument/2006/relationships/slideLayout" Target="../slideLayouts/slideLayout7.xml"/><Relationship Id="rId5" Type="http://schemas.openxmlformats.org/officeDocument/2006/relationships/image" Target="../media/image69.png"/><Relationship Id="rId4" Type="http://schemas.openxmlformats.org/officeDocument/2006/relationships/image" Target="../media/image68.png"/></Relationships>
</file>

<file path=ppt/slides/_rels/slide24.xml.rels><?xml version="1.0" encoding="UTF-8" standalone="yes"?>
<Relationships xmlns="http://schemas.openxmlformats.org/package/2006/relationships"><Relationship Id="rId1" Type="http://schemas.openxmlformats.org/officeDocument/2006/relationships/slideLayout" Target="../slideLayouts/slideLayout2.xml"/></Relationships>
</file>

<file path=ppt/slides/_rels/slide25.xml.rels><?xml version="1.0" encoding="UTF-8" standalone="yes"?>
<Relationships xmlns="http://schemas.openxmlformats.org/package/2006/relationships"><Relationship Id="rId3" Type="http://schemas.openxmlformats.org/officeDocument/2006/relationships/image" Target="../media/image71.png"/><Relationship Id="rId2" Type="http://schemas.openxmlformats.org/officeDocument/2006/relationships/image" Target="../media/image70.png"/><Relationship Id="rId1" Type="http://schemas.openxmlformats.org/officeDocument/2006/relationships/slideLayout" Target="../slideLayouts/slideLayout2.xml"/><Relationship Id="rId5" Type="http://schemas.openxmlformats.org/officeDocument/2006/relationships/image" Target="../media/image73.png"/><Relationship Id="rId4" Type="http://schemas.openxmlformats.org/officeDocument/2006/relationships/image" Target="../media/image72.png"/></Relationships>
</file>

<file path=ppt/slides/_rels/slide26.xml.rels><?xml version="1.0" encoding="UTF-8" standalone="yes"?>
<Relationships xmlns="http://schemas.openxmlformats.org/package/2006/relationships"><Relationship Id="rId3" Type="http://schemas.openxmlformats.org/officeDocument/2006/relationships/image" Target="../media/image75.png"/><Relationship Id="rId2" Type="http://schemas.openxmlformats.org/officeDocument/2006/relationships/image" Target="../media/image74.png"/><Relationship Id="rId1" Type="http://schemas.openxmlformats.org/officeDocument/2006/relationships/slideLayout" Target="../slideLayouts/slideLayout2.xml"/></Relationships>
</file>

<file path=ppt/slides/_rels/slide27.xml.rels><?xml version="1.0" encoding="UTF-8" standalone="yes"?>
<Relationships xmlns="http://schemas.openxmlformats.org/package/2006/relationships"><Relationship Id="rId2" Type="http://schemas.openxmlformats.org/officeDocument/2006/relationships/image" Target="../media/image76.emf"/><Relationship Id="rId1" Type="http://schemas.openxmlformats.org/officeDocument/2006/relationships/slideLayout" Target="../slideLayouts/slideLayout2.xml"/></Relationships>
</file>

<file path=ppt/slides/_rels/slide3.xml.rels><?xml version="1.0" encoding="UTF-8" standalone="yes"?>
<Relationships xmlns="http://schemas.openxmlformats.org/package/2006/relationships"><Relationship Id="rId2" Type="http://schemas.openxmlformats.org/officeDocument/2006/relationships/image" Target="../media/image2.png"/><Relationship Id="rId1" Type="http://schemas.openxmlformats.org/officeDocument/2006/relationships/slideLayout" Target="../slideLayouts/slideLayout2.xml"/></Relationships>
</file>

<file path=ppt/slides/_rels/slide4.xml.rels><?xml version="1.0" encoding="UTF-8" standalone="yes"?>
<Relationships xmlns="http://schemas.openxmlformats.org/package/2006/relationships"><Relationship Id="rId3" Type="http://schemas.openxmlformats.org/officeDocument/2006/relationships/image" Target="../media/image3.jpeg"/><Relationship Id="rId2" Type="http://schemas.openxmlformats.org/officeDocument/2006/relationships/notesSlide" Target="../notesSlides/notesSlide3.xml"/><Relationship Id="rId1" Type="http://schemas.openxmlformats.org/officeDocument/2006/relationships/slideLayout" Target="../slideLayouts/slideLayout2.xml"/><Relationship Id="rId6" Type="http://schemas.openxmlformats.org/officeDocument/2006/relationships/image" Target="../media/image6.png"/><Relationship Id="rId5" Type="http://schemas.openxmlformats.org/officeDocument/2006/relationships/image" Target="../media/image5.png"/><Relationship Id="rId4" Type="http://schemas.openxmlformats.org/officeDocument/2006/relationships/image" Target="../media/image4.png"/></Relationships>
</file>

<file path=ppt/slides/_rels/slide5.xml.rels><?xml version="1.0" encoding="UTF-8" standalone="yes"?>
<Relationships xmlns="http://schemas.openxmlformats.org/package/2006/relationships"><Relationship Id="rId8" Type="http://schemas.openxmlformats.org/officeDocument/2006/relationships/image" Target="../media/image13.png"/><Relationship Id="rId13" Type="http://schemas.openxmlformats.org/officeDocument/2006/relationships/image" Target="../media/image18.png"/><Relationship Id="rId3" Type="http://schemas.openxmlformats.org/officeDocument/2006/relationships/image" Target="../media/image8.png"/><Relationship Id="rId7" Type="http://schemas.openxmlformats.org/officeDocument/2006/relationships/image" Target="../media/image12.png"/><Relationship Id="rId12" Type="http://schemas.openxmlformats.org/officeDocument/2006/relationships/image" Target="../media/image17.png"/><Relationship Id="rId2" Type="http://schemas.openxmlformats.org/officeDocument/2006/relationships/image" Target="../media/image7.jpeg"/><Relationship Id="rId1" Type="http://schemas.openxmlformats.org/officeDocument/2006/relationships/slideLayout" Target="../slideLayouts/slideLayout2.xml"/><Relationship Id="rId6" Type="http://schemas.openxmlformats.org/officeDocument/2006/relationships/image" Target="../media/image11.png"/><Relationship Id="rId11" Type="http://schemas.openxmlformats.org/officeDocument/2006/relationships/image" Target="../media/image16.png"/><Relationship Id="rId5" Type="http://schemas.openxmlformats.org/officeDocument/2006/relationships/image" Target="../media/image10.png"/><Relationship Id="rId10" Type="http://schemas.openxmlformats.org/officeDocument/2006/relationships/image" Target="../media/image15.png"/><Relationship Id="rId4" Type="http://schemas.openxmlformats.org/officeDocument/2006/relationships/image" Target="../media/image9.png"/><Relationship Id="rId9" Type="http://schemas.openxmlformats.org/officeDocument/2006/relationships/image" Target="../media/image14.png"/><Relationship Id="rId14" Type="http://schemas.openxmlformats.org/officeDocument/2006/relationships/image" Target="../media/image19.png"/></Relationships>
</file>

<file path=ppt/slides/_rels/slide6.xml.rels><?xml version="1.0" encoding="UTF-8" standalone="yes"?>
<Relationships xmlns="http://schemas.openxmlformats.org/package/2006/relationships"><Relationship Id="rId2" Type="http://schemas.openxmlformats.org/officeDocument/2006/relationships/image" Target="../media/image20.png"/><Relationship Id="rId1" Type="http://schemas.openxmlformats.org/officeDocument/2006/relationships/slideLayout" Target="../slideLayouts/slideLayout2.xml"/></Relationships>
</file>

<file path=ppt/slides/_rels/slide7.xml.rels><?xml version="1.0" encoding="UTF-8" standalone="yes"?>
<Relationships xmlns="http://schemas.openxmlformats.org/package/2006/relationships"><Relationship Id="rId3" Type="http://schemas.openxmlformats.org/officeDocument/2006/relationships/image" Target="../media/image21.jpeg"/><Relationship Id="rId2" Type="http://schemas.openxmlformats.org/officeDocument/2006/relationships/notesSlide" Target="../notesSlides/notesSlide4.xml"/><Relationship Id="rId1" Type="http://schemas.openxmlformats.org/officeDocument/2006/relationships/slideLayout" Target="../slideLayouts/slideLayout2.xml"/><Relationship Id="rId6" Type="http://schemas.openxmlformats.org/officeDocument/2006/relationships/image" Target="../media/image24.png"/><Relationship Id="rId5" Type="http://schemas.openxmlformats.org/officeDocument/2006/relationships/image" Target="../media/image23.png"/><Relationship Id="rId4" Type="http://schemas.openxmlformats.org/officeDocument/2006/relationships/image" Target="../media/image22.png"/></Relationships>
</file>

<file path=ppt/slides/_rels/slide8.xml.rels><?xml version="1.0" encoding="UTF-8" standalone="yes"?>
<Relationships xmlns="http://schemas.openxmlformats.org/package/2006/relationships"><Relationship Id="rId8" Type="http://schemas.openxmlformats.org/officeDocument/2006/relationships/image" Target="../media/image30.png"/><Relationship Id="rId13" Type="http://schemas.openxmlformats.org/officeDocument/2006/relationships/image" Target="../media/image35.png"/><Relationship Id="rId3" Type="http://schemas.openxmlformats.org/officeDocument/2006/relationships/image" Target="../media/image25.png"/><Relationship Id="rId7" Type="http://schemas.openxmlformats.org/officeDocument/2006/relationships/image" Target="../media/image29.png"/><Relationship Id="rId12" Type="http://schemas.openxmlformats.org/officeDocument/2006/relationships/image" Target="../media/image34.png"/><Relationship Id="rId17" Type="http://schemas.openxmlformats.org/officeDocument/2006/relationships/image" Target="../media/image39.png"/><Relationship Id="rId2" Type="http://schemas.openxmlformats.org/officeDocument/2006/relationships/image" Target="../media/image13.png"/><Relationship Id="rId16" Type="http://schemas.openxmlformats.org/officeDocument/2006/relationships/image" Target="../media/image38.png"/><Relationship Id="rId1" Type="http://schemas.openxmlformats.org/officeDocument/2006/relationships/slideLayout" Target="../slideLayouts/slideLayout2.xml"/><Relationship Id="rId6" Type="http://schemas.openxmlformats.org/officeDocument/2006/relationships/image" Target="../media/image28.png"/><Relationship Id="rId11" Type="http://schemas.openxmlformats.org/officeDocument/2006/relationships/image" Target="../media/image33.png"/><Relationship Id="rId5" Type="http://schemas.openxmlformats.org/officeDocument/2006/relationships/image" Target="../media/image27.png"/><Relationship Id="rId15" Type="http://schemas.openxmlformats.org/officeDocument/2006/relationships/image" Target="../media/image37.png"/><Relationship Id="rId10" Type="http://schemas.openxmlformats.org/officeDocument/2006/relationships/image" Target="../media/image32.png"/><Relationship Id="rId4" Type="http://schemas.openxmlformats.org/officeDocument/2006/relationships/image" Target="../media/image26.png"/><Relationship Id="rId9" Type="http://schemas.openxmlformats.org/officeDocument/2006/relationships/image" Target="../media/image31.png"/><Relationship Id="rId14" Type="http://schemas.openxmlformats.org/officeDocument/2006/relationships/image" Target="../media/image36.png"/></Relationships>
</file>

<file path=ppt/slides/_rels/slide9.xml.rels><?xml version="1.0" encoding="UTF-8" standalone="yes"?>
<Relationships xmlns="http://schemas.openxmlformats.org/package/2006/relationships"><Relationship Id="rId2" Type="http://schemas.openxmlformats.org/officeDocument/2006/relationships/image" Target="../media/image40.png"/><Relationship Id="rId1" Type="http://schemas.openxmlformats.org/officeDocument/2006/relationships/slideLayout" Target="../slideLayouts/slideLayout2.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スライド番号プレースホルダー 3">
            <a:extLst>
              <a:ext uri="{FF2B5EF4-FFF2-40B4-BE49-F238E27FC236}">
                <a16:creationId xmlns:a16="http://schemas.microsoft.com/office/drawing/2014/main" id="{C42A93D2-4470-497E-A8D5-4EC8ACD98C4D}"/>
              </a:ext>
            </a:extLst>
          </p:cNvPr>
          <p:cNvSpPr>
            <a:spLocks noGrp="1"/>
          </p:cNvSpPr>
          <p:nvPr>
            <p:ph type="sldNum" sz="quarter" idx="10"/>
          </p:nvPr>
        </p:nvSpPr>
        <p:spPr/>
        <p:txBody>
          <a:bodyPr/>
          <a:lstStyle/>
          <a:p>
            <a:pPr>
              <a:defRPr/>
            </a:pPr>
            <a:fld id="{35BC4922-B519-4540-A8D1-99F848B22AE3}" type="slidenum">
              <a:rPr lang="en-US" altLang="ja-JP" smtClean="0"/>
              <a:pPr>
                <a:defRPr/>
              </a:pPr>
              <a:t>1</a:t>
            </a:fld>
            <a:endParaRPr lang="en-US" altLang="ja-JP" dirty="0"/>
          </a:p>
        </p:txBody>
      </p:sp>
      <p:sp>
        <p:nvSpPr>
          <p:cNvPr id="6" name="コンテンツ プレースホルダー 2">
            <a:extLst>
              <a:ext uri="{FF2B5EF4-FFF2-40B4-BE49-F238E27FC236}">
                <a16:creationId xmlns:a16="http://schemas.microsoft.com/office/drawing/2014/main" id="{424C7B6C-F116-4FB1-928E-96113D06B678}"/>
              </a:ext>
            </a:extLst>
          </p:cNvPr>
          <p:cNvSpPr txBox="1">
            <a:spLocks/>
          </p:cNvSpPr>
          <p:nvPr/>
        </p:nvSpPr>
        <p:spPr bwMode="auto">
          <a:xfrm>
            <a:off x="85480" y="4372837"/>
            <a:ext cx="8960812" cy="19560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16531" indent="-316531" algn="l" rtl="0" eaLnBrk="1" fontAlgn="base" hangingPunct="1">
              <a:spcBef>
                <a:spcPct val="20000"/>
              </a:spcBef>
              <a:spcAft>
                <a:spcPct val="0"/>
              </a:spcAft>
              <a:buChar char="•"/>
              <a:defRPr kumimoji="1" sz="2585">
                <a:solidFill>
                  <a:schemeClr val="tx1"/>
                </a:solidFill>
                <a:latin typeface="+mn-lt"/>
                <a:ea typeface="+mn-ea"/>
                <a:cs typeface="ＭＳ Ｐゴシック" pitchFamily="-105" charset="-128"/>
              </a:defRPr>
            </a:lvl1pPr>
            <a:lvl2pPr marL="685817" indent="-263776" algn="l" rtl="0" eaLnBrk="1" fontAlgn="base" hangingPunct="1">
              <a:spcBef>
                <a:spcPct val="20000"/>
              </a:spcBef>
              <a:spcAft>
                <a:spcPct val="0"/>
              </a:spcAft>
              <a:buChar char="–"/>
              <a:defRPr kumimoji="1" sz="2215">
                <a:solidFill>
                  <a:schemeClr val="tx1"/>
                </a:solidFill>
                <a:latin typeface="+mn-lt"/>
                <a:ea typeface="+mn-ea"/>
              </a:defRPr>
            </a:lvl2pPr>
            <a:lvl3pPr marL="1055103" indent="-211021" algn="l" rtl="0" eaLnBrk="1" fontAlgn="base" hangingPunct="1">
              <a:spcBef>
                <a:spcPct val="20000"/>
              </a:spcBef>
              <a:spcAft>
                <a:spcPct val="0"/>
              </a:spcAft>
              <a:buChar char="•"/>
              <a:defRPr kumimoji="1" sz="1846">
                <a:solidFill>
                  <a:schemeClr val="tx1"/>
                </a:solidFill>
                <a:latin typeface="+mn-lt"/>
                <a:ea typeface="+mn-ea"/>
              </a:defRPr>
            </a:lvl3pPr>
            <a:lvl4pPr marL="1477145" indent="-211021" algn="l" rtl="0" eaLnBrk="1" fontAlgn="base" hangingPunct="1">
              <a:spcBef>
                <a:spcPct val="20000"/>
              </a:spcBef>
              <a:spcAft>
                <a:spcPct val="0"/>
              </a:spcAft>
              <a:buChar char="–"/>
              <a:defRPr kumimoji="1">
                <a:solidFill>
                  <a:schemeClr val="tx1"/>
                </a:solidFill>
                <a:latin typeface="+mn-lt"/>
                <a:ea typeface="+mn-ea"/>
              </a:defRPr>
            </a:lvl4pPr>
            <a:lvl5pPr marL="1899186" indent="-211021" algn="l" rtl="0" eaLnBrk="1" fontAlgn="base" hangingPunct="1">
              <a:spcBef>
                <a:spcPct val="20000"/>
              </a:spcBef>
              <a:spcAft>
                <a:spcPct val="0"/>
              </a:spcAft>
              <a:buChar char="»"/>
              <a:defRPr kumimoji="1" sz="1292">
                <a:solidFill>
                  <a:schemeClr val="tx1"/>
                </a:solidFill>
                <a:latin typeface="+mn-lt"/>
                <a:ea typeface="+mn-ea"/>
              </a:defRPr>
            </a:lvl5pPr>
            <a:lvl6pPr marL="2321227" indent="-211021" algn="l" rtl="0" eaLnBrk="1" fontAlgn="base" hangingPunct="1">
              <a:spcBef>
                <a:spcPct val="20000"/>
              </a:spcBef>
              <a:spcAft>
                <a:spcPct val="0"/>
              </a:spcAft>
              <a:buChar char="»"/>
              <a:defRPr kumimoji="1" sz="1292">
                <a:solidFill>
                  <a:schemeClr val="tx1"/>
                </a:solidFill>
                <a:latin typeface="+mn-lt"/>
                <a:ea typeface="+mn-ea"/>
              </a:defRPr>
            </a:lvl6pPr>
            <a:lvl7pPr marL="2743269" indent="-211021" algn="l" rtl="0" eaLnBrk="1" fontAlgn="base" hangingPunct="1">
              <a:spcBef>
                <a:spcPct val="20000"/>
              </a:spcBef>
              <a:spcAft>
                <a:spcPct val="0"/>
              </a:spcAft>
              <a:buChar char="»"/>
              <a:defRPr kumimoji="1" sz="1292">
                <a:solidFill>
                  <a:schemeClr val="tx1"/>
                </a:solidFill>
                <a:latin typeface="+mn-lt"/>
                <a:ea typeface="+mn-ea"/>
              </a:defRPr>
            </a:lvl7pPr>
            <a:lvl8pPr marL="3165310" indent="-211021" algn="l" rtl="0" eaLnBrk="1" fontAlgn="base" hangingPunct="1">
              <a:spcBef>
                <a:spcPct val="20000"/>
              </a:spcBef>
              <a:spcAft>
                <a:spcPct val="0"/>
              </a:spcAft>
              <a:buChar char="»"/>
              <a:defRPr kumimoji="1" sz="1292">
                <a:solidFill>
                  <a:schemeClr val="tx1"/>
                </a:solidFill>
                <a:latin typeface="+mn-lt"/>
                <a:ea typeface="+mn-ea"/>
              </a:defRPr>
            </a:lvl8pPr>
            <a:lvl9pPr marL="3587351" indent="-211021" algn="l" rtl="0" eaLnBrk="1" fontAlgn="base" hangingPunct="1">
              <a:spcBef>
                <a:spcPct val="20000"/>
              </a:spcBef>
              <a:spcAft>
                <a:spcPct val="0"/>
              </a:spcAft>
              <a:buChar char="»"/>
              <a:defRPr kumimoji="1" sz="1292">
                <a:solidFill>
                  <a:schemeClr val="tx1"/>
                </a:solidFill>
                <a:latin typeface="+mn-lt"/>
                <a:ea typeface="+mn-ea"/>
              </a:defRPr>
            </a:lvl9pPr>
          </a:lstStyle>
          <a:p>
            <a:pPr marL="0" indent="0">
              <a:buFontTx/>
              <a:buNone/>
            </a:pPr>
            <a:r>
              <a:rPr lang="en-US" altLang="ja-JP" kern="0" dirty="0"/>
              <a:t>JAEA</a:t>
            </a:r>
            <a:r>
              <a:rPr lang="ja-JP" altLang="en-US" kern="0" dirty="0"/>
              <a:t>大洗研分</a:t>
            </a:r>
            <a:endParaRPr lang="en-US" altLang="ja-JP" kern="0" dirty="0"/>
          </a:p>
          <a:p>
            <a:pPr marL="0" indent="0" algn="r">
              <a:buFontTx/>
              <a:buNone/>
            </a:pPr>
            <a:r>
              <a:rPr lang="en-US" altLang="ja-JP" kern="0" dirty="0"/>
              <a:t>2024/2/22</a:t>
            </a:r>
            <a:endParaRPr lang="ja-JP" altLang="en-US" kern="0" dirty="0"/>
          </a:p>
        </p:txBody>
      </p:sp>
      <p:sp>
        <p:nvSpPr>
          <p:cNvPr id="8" name="コンテンツ プレースホルダー 2">
            <a:extLst>
              <a:ext uri="{FF2B5EF4-FFF2-40B4-BE49-F238E27FC236}">
                <a16:creationId xmlns:a16="http://schemas.microsoft.com/office/drawing/2014/main" id="{424C7B6C-F116-4FB1-928E-96113D06B678}"/>
              </a:ext>
            </a:extLst>
          </p:cNvPr>
          <p:cNvSpPr txBox="1">
            <a:spLocks/>
          </p:cNvSpPr>
          <p:nvPr/>
        </p:nvSpPr>
        <p:spPr bwMode="auto">
          <a:xfrm>
            <a:off x="81869" y="1043735"/>
            <a:ext cx="8960812" cy="19560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vert="horz" wrap="square" lIns="91440" tIns="45720" rIns="91440" bIns="45720" numCol="1" anchor="t" anchorCtr="0" compatLnSpc="1">
            <a:prstTxWarp prst="textNoShape">
              <a:avLst/>
            </a:prstTxWarp>
          </a:bodyPr>
          <a:lstStyle>
            <a:lvl1pPr marL="316531" indent="-316531" algn="l" rtl="0" eaLnBrk="1" fontAlgn="base" hangingPunct="1">
              <a:spcBef>
                <a:spcPct val="20000"/>
              </a:spcBef>
              <a:spcAft>
                <a:spcPct val="0"/>
              </a:spcAft>
              <a:buChar char="•"/>
              <a:defRPr kumimoji="1" sz="2585">
                <a:solidFill>
                  <a:schemeClr val="tx1"/>
                </a:solidFill>
                <a:latin typeface="+mn-lt"/>
                <a:ea typeface="+mn-ea"/>
                <a:cs typeface="ＭＳ Ｐゴシック" pitchFamily="-105" charset="-128"/>
              </a:defRPr>
            </a:lvl1pPr>
            <a:lvl2pPr marL="685817" indent="-263776" algn="l" rtl="0" eaLnBrk="1" fontAlgn="base" hangingPunct="1">
              <a:spcBef>
                <a:spcPct val="20000"/>
              </a:spcBef>
              <a:spcAft>
                <a:spcPct val="0"/>
              </a:spcAft>
              <a:buChar char="–"/>
              <a:defRPr kumimoji="1" sz="2215">
                <a:solidFill>
                  <a:schemeClr val="tx1"/>
                </a:solidFill>
                <a:latin typeface="+mn-lt"/>
                <a:ea typeface="+mn-ea"/>
              </a:defRPr>
            </a:lvl2pPr>
            <a:lvl3pPr marL="1055103" indent="-211021" algn="l" rtl="0" eaLnBrk="1" fontAlgn="base" hangingPunct="1">
              <a:spcBef>
                <a:spcPct val="20000"/>
              </a:spcBef>
              <a:spcAft>
                <a:spcPct val="0"/>
              </a:spcAft>
              <a:buChar char="•"/>
              <a:defRPr kumimoji="1" sz="1846">
                <a:solidFill>
                  <a:schemeClr val="tx1"/>
                </a:solidFill>
                <a:latin typeface="+mn-lt"/>
                <a:ea typeface="+mn-ea"/>
              </a:defRPr>
            </a:lvl3pPr>
            <a:lvl4pPr marL="1477145" indent="-211021" algn="l" rtl="0" eaLnBrk="1" fontAlgn="base" hangingPunct="1">
              <a:spcBef>
                <a:spcPct val="20000"/>
              </a:spcBef>
              <a:spcAft>
                <a:spcPct val="0"/>
              </a:spcAft>
              <a:buChar char="–"/>
              <a:defRPr kumimoji="1">
                <a:solidFill>
                  <a:schemeClr val="tx1"/>
                </a:solidFill>
                <a:latin typeface="+mn-lt"/>
                <a:ea typeface="+mn-ea"/>
              </a:defRPr>
            </a:lvl4pPr>
            <a:lvl5pPr marL="1899186" indent="-211021" algn="l" rtl="0" eaLnBrk="1" fontAlgn="base" hangingPunct="1">
              <a:spcBef>
                <a:spcPct val="20000"/>
              </a:spcBef>
              <a:spcAft>
                <a:spcPct val="0"/>
              </a:spcAft>
              <a:buChar char="»"/>
              <a:defRPr kumimoji="1" sz="1292">
                <a:solidFill>
                  <a:schemeClr val="tx1"/>
                </a:solidFill>
                <a:latin typeface="+mn-lt"/>
                <a:ea typeface="+mn-ea"/>
              </a:defRPr>
            </a:lvl5pPr>
            <a:lvl6pPr marL="2321227" indent="-211021" algn="l" rtl="0" eaLnBrk="1" fontAlgn="base" hangingPunct="1">
              <a:spcBef>
                <a:spcPct val="20000"/>
              </a:spcBef>
              <a:spcAft>
                <a:spcPct val="0"/>
              </a:spcAft>
              <a:buChar char="»"/>
              <a:defRPr kumimoji="1" sz="1292">
                <a:solidFill>
                  <a:schemeClr val="tx1"/>
                </a:solidFill>
                <a:latin typeface="+mn-lt"/>
                <a:ea typeface="+mn-ea"/>
              </a:defRPr>
            </a:lvl6pPr>
            <a:lvl7pPr marL="2743269" indent="-211021" algn="l" rtl="0" eaLnBrk="1" fontAlgn="base" hangingPunct="1">
              <a:spcBef>
                <a:spcPct val="20000"/>
              </a:spcBef>
              <a:spcAft>
                <a:spcPct val="0"/>
              </a:spcAft>
              <a:buChar char="»"/>
              <a:defRPr kumimoji="1" sz="1292">
                <a:solidFill>
                  <a:schemeClr val="tx1"/>
                </a:solidFill>
                <a:latin typeface="+mn-lt"/>
                <a:ea typeface="+mn-ea"/>
              </a:defRPr>
            </a:lvl7pPr>
            <a:lvl8pPr marL="3165310" indent="-211021" algn="l" rtl="0" eaLnBrk="1" fontAlgn="base" hangingPunct="1">
              <a:spcBef>
                <a:spcPct val="20000"/>
              </a:spcBef>
              <a:spcAft>
                <a:spcPct val="0"/>
              </a:spcAft>
              <a:buChar char="»"/>
              <a:defRPr kumimoji="1" sz="1292">
                <a:solidFill>
                  <a:schemeClr val="tx1"/>
                </a:solidFill>
                <a:latin typeface="+mn-lt"/>
                <a:ea typeface="+mn-ea"/>
              </a:defRPr>
            </a:lvl8pPr>
            <a:lvl9pPr marL="3587351" indent="-211021" algn="l" rtl="0" eaLnBrk="1" fontAlgn="base" hangingPunct="1">
              <a:spcBef>
                <a:spcPct val="20000"/>
              </a:spcBef>
              <a:spcAft>
                <a:spcPct val="0"/>
              </a:spcAft>
              <a:buChar char="»"/>
              <a:defRPr kumimoji="1" sz="1292">
                <a:solidFill>
                  <a:schemeClr val="tx1"/>
                </a:solidFill>
                <a:latin typeface="+mn-lt"/>
                <a:ea typeface="+mn-ea"/>
              </a:defRPr>
            </a:lvl9pPr>
          </a:lstStyle>
          <a:p>
            <a:pPr marL="0" indent="0">
              <a:buFontTx/>
              <a:buNone/>
            </a:pPr>
            <a:r>
              <a:rPr lang="ja-JP" altLang="en-US" kern="0" dirty="0"/>
              <a:t>「廃炉・汚染水・処理水対策事業費補助金（燃料デブリの性状把握のための分析・推定技術の開発）」に係る補助事業</a:t>
            </a:r>
            <a:endParaRPr lang="en-US" altLang="ja-JP" kern="0" dirty="0"/>
          </a:p>
          <a:p>
            <a:pPr marL="0" indent="0">
              <a:buFontTx/>
              <a:buNone/>
            </a:pPr>
            <a:r>
              <a:rPr lang="ja-JP" altLang="en-US" kern="0" dirty="0"/>
              <a:t>１</a:t>
            </a:r>
            <a:r>
              <a:rPr lang="en-US" altLang="ja-JP" kern="0" dirty="0"/>
              <a:t>F</a:t>
            </a:r>
            <a:r>
              <a:rPr lang="ja-JP" altLang="en-US" kern="0" dirty="0"/>
              <a:t>サンプルの分析（速報）</a:t>
            </a:r>
            <a:endParaRPr lang="en-US" altLang="ja-JP" kern="0" dirty="0"/>
          </a:p>
          <a:p>
            <a:pPr marL="0" indent="0">
              <a:buFontTx/>
              <a:buNone/>
            </a:pPr>
            <a:endParaRPr lang="ja-JP" altLang="en-US" kern="0" dirty="0"/>
          </a:p>
        </p:txBody>
      </p:sp>
    </p:spTree>
    <p:extLst>
      <p:ext uri="{BB962C8B-B14F-4D97-AF65-F5344CB8AC3E}">
        <p14:creationId xmlns:p14="http://schemas.microsoft.com/office/powerpoint/2010/main" val="448553530"/>
      </p:ext>
    </p:extLst>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DB2D29D1-E25C-234E-FC0F-02210E92DC6E}"/>
            </a:ext>
          </a:extLst>
        </p:cNvPr>
        <p:cNvGrpSpPr/>
        <p:nvPr/>
      </p:nvGrpSpPr>
      <p:grpSpPr>
        <a:xfrm>
          <a:off x="0" y="0"/>
          <a:ext cx="0" cy="0"/>
          <a:chOff x="0" y="0"/>
          <a:chExt cx="0" cy="0"/>
        </a:xfrm>
      </p:grpSpPr>
      <p:pic>
        <p:nvPicPr>
          <p:cNvPr id="34" name="図 33">
            <a:extLst>
              <a:ext uri="{FF2B5EF4-FFF2-40B4-BE49-F238E27FC236}">
                <a16:creationId xmlns:a16="http://schemas.microsoft.com/office/drawing/2014/main" id="{75C43E41-80AC-0DA7-2E93-CBACDA46FFA7}"/>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232" y="4886374"/>
            <a:ext cx="2029054" cy="1620245"/>
          </a:xfrm>
          <a:prstGeom prst="rect">
            <a:avLst/>
          </a:prstGeom>
          <a:noFill/>
          <a:ln>
            <a:noFill/>
          </a:ln>
        </p:spPr>
      </p:pic>
      <p:pic>
        <p:nvPicPr>
          <p:cNvPr id="32" name="図 31">
            <a:extLst>
              <a:ext uri="{FF2B5EF4-FFF2-40B4-BE49-F238E27FC236}">
                <a16:creationId xmlns:a16="http://schemas.microsoft.com/office/drawing/2014/main" id="{33CFCC3E-1AB7-424E-3DC6-1EA6D310ED10}"/>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0232" y="3071893"/>
            <a:ext cx="2029054" cy="1620245"/>
          </a:xfrm>
          <a:prstGeom prst="rect">
            <a:avLst/>
          </a:prstGeom>
          <a:noFill/>
          <a:ln>
            <a:noFill/>
          </a:ln>
        </p:spPr>
      </p:pic>
      <p:pic>
        <p:nvPicPr>
          <p:cNvPr id="31" name="図 30">
            <a:extLst>
              <a:ext uri="{FF2B5EF4-FFF2-40B4-BE49-F238E27FC236}">
                <a16:creationId xmlns:a16="http://schemas.microsoft.com/office/drawing/2014/main" id="{EE3C8A55-0EC2-3E98-69BE-F4E262D045BD}"/>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33232" y="1012946"/>
            <a:ext cx="2029054" cy="1620245"/>
          </a:xfrm>
          <a:prstGeom prst="rect">
            <a:avLst/>
          </a:prstGeom>
          <a:noFill/>
          <a:ln>
            <a:noFill/>
          </a:ln>
        </p:spPr>
      </p:pic>
      <p:sp>
        <p:nvSpPr>
          <p:cNvPr id="2" name="タイトル 1">
            <a:extLst>
              <a:ext uri="{FF2B5EF4-FFF2-40B4-BE49-F238E27FC236}">
                <a16:creationId xmlns:a16="http://schemas.microsoft.com/office/drawing/2014/main" id="{259C7FBB-A142-9725-32D7-86D650F47BDA}"/>
              </a:ext>
            </a:extLst>
          </p:cNvPr>
          <p:cNvSpPr>
            <a:spLocks noGrp="1"/>
          </p:cNvSpPr>
          <p:nvPr>
            <p:ph type="title"/>
          </p:nvPr>
        </p:nvSpPr>
        <p:spPr/>
        <p:txBody>
          <a:bodyPr/>
          <a:lstStyle/>
          <a:p>
            <a:r>
              <a:rPr kumimoji="1" lang="en-US" altLang="ja-JP" dirty="0"/>
              <a:t>FE-SEM/WDX</a:t>
            </a:r>
            <a:r>
              <a:rPr kumimoji="1" lang="ja-JP" altLang="en-US" dirty="0"/>
              <a:t>（１</a:t>
            </a:r>
            <a:r>
              <a:rPr kumimoji="1" lang="en-US" altLang="ja-JP" dirty="0"/>
              <a:t>PCV2303D</a:t>
            </a:r>
            <a:r>
              <a:rPr kumimoji="1" lang="ja-JP" altLang="en-US" dirty="0"/>
              <a:t>）</a:t>
            </a:r>
          </a:p>
        </p:txBody>
      </p:sp>
      <p:sp>
        <p:nvSpPr>
          <p:cNvPr id="4" name="スライド番号プレースホルダー 3">
            <a:extLst>
              <a:ext uri="{FF2B5EF4-FFF2-40B4-BE49-F238E27FC236}">
                <a16:creationId xmlns:a16="http://schemas.microsoft.com/office/drawing/2014/main" id="{100839FC-DD90-762E-0C84-BD73F9A9CD3E}"/>
              </a:ext>
            </a:extLst>
          </p:cNvPr>
          <p:cNvSpPr>
            <a:spLocks noGrp="1"/>
          </p:cNvSpPr>
          <p:nvPr>
            <p:ph type="sldNum" sz="quarter" idx="10"/>
          </p:nvPr>
        </p:nvSpPr>
        <p:spPr/>
        <p:txBody>
          <a:bodyPr/>
          <a:lstStyle/>
          <a:p>
            <a:pPr>
              <a:defRPr/>
            </a:pPr>
            <a:fld id="{35BC4922-B519-4540-A8D1-99F848B22AE3}" type="slidenum">
              <a:rPr lang="en-US" altLang="ja-JP" smtClean="0"/>
              <a:pPr>
                <a:defRPr/>
              </a:pPr>
              <a:t>10</a:t>
            </a:fld>
            <a:endParaRPr lang="en-US" altLang="ja-JP" dirty="0"/>
          </a:p>
        </p:txBody>
      </p:sp>
      <p:sp>
        <p:nvSpPr>
          <p:cNvPr id="8" name="楕円 7">
            <a:extLst>
              <a:ext uri="{FF2B5EF4-FFF2-40B4-BE49-F238E27FC236}">
                <a16:creationId xmlns:a16="http://schemas.microsoft.com/office/drawing/2014/main" id="{F439198A-A1F7-6BAA-817D-15F03A2C7A21}"/>
              </a:ext>
            </a:extLst>
          </p:cNvPr>
          <p:cNvSpPr/>
          <p:nvPr/>
        </p:nvSpPr>
        <p:spPr>
          <a:xfrm>
            <a:off x="996083" y="1899357"/>
            <a:ext cx="207645" cy="194945"/>
          </a:xfrm>
          <a:prstGeom prst="ellipse">
            <a:avLst/>
          </a:prstGeom>
          <a:no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sp>
        <p:nvSpPr>
          <p:cNvPr id="14" name="楕円 13">
            <a:extLst>
              <a:ext uri="{FF2B5EF4-FFF2-40B4-BE49-F238E27FC236}">
                <a16:creationId xmlns:a16="http://schemas.microsoft.com/office/drawing/2014/main" id="{AC1D6912-079A-270C-534B-C6CFEE6CA7A2}"/>
              </a:ext>
            </a:extLst>
          </p:cNvPr>
          <p:cNvSpPr/>
          <p:nvPr/>
        </p:nvSpPr>
        <p:spPr>
          <a:xfrm>
            <a:off x="206515" y="4194085"/>
            <a:ext cx="207645" cy="194945"/>
          </a:xfrm>
          <a:prstGeom prst="ellipse">
            <a:avLst/>
          </a:prstGeom>
          <a:no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16" name="楕円 15">
            <a:extLst>
              <a:ext uri="{FF2B5EF4-FFF2-40B4-BE49-F238E27FC236}">
                <a16:creationId xmlns:a16="http://schemas.microsoft.com/office/drawing/2014/main" id="{9D4904A1-C626-5569-9741-4962F08A17CF}"/>
              </a:ext>
            </a:extLst>
          </p:cNvPr>
          <p:cNvSpPr/>
          <p:nvPr/>
        </p:nvSpPr>
        <p:spPr>
          <a:xfrm>
            <a:off x="1570377" y="5184046"/>
            <a:ext cx="207645" cy="194945"/>
          </a:xfrm>
          <a:prstGeom prst="ellipse">
            <a:avLst/>
          </a:prstGeom>
          <a:no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grpSp>
        <p:nvGrpSpPr>
          <p:cNvPr id="18" name="Group 207">
            <a:extLst>
              <a:ext uri="{FF2B5EF4-FFF2-40B4-BE49-F238E27FC236}">
                <a16:creationId xmlns:a16="http://schemas.microsoft.com/office/drawing/2014/main" id="{D078032C-E60A-5D3C-EF2B-BDF4F3F02125}"/>
              </a:ext>
            </a:extLst>
          </p:cNvPr>
          <p:cNvGrpSpPr>
            <a:grpSpLocks/>
          </p:cNvGrpSpPr>
          <p:nvPr/>
        </p:nvGrpSpPr>
        <p:grpSpPr bwMode="auto">
          <a:xfrm>
            <a:off x="1078872" y="2570514"/>
            <a:ext cx="947934" cy="457822"/>
            <a:chOff x="20576" y="40573"/>
            <a:chExt cx="30706" cy="14868"/>
          </a:xfrm>
        </p:grpSpPr>
        <p:sp>
          <p:nvSpPr>
            <p:cNvPr id="19" name="正方形/長方形 18">
              <a:extLst>
                <a:ext uri="{FF2B5EF4-FFF2-40B4-BE49-F238E27FC236}">
                  <a16:creationId xmlns:a16="http://schemas.microsoft.com/office/drawing/2014/main" id="{AE8337B1-9F0E-E915-58B6-F67D3BCD7733}"/>
                </a:ext>
              </a:extLst>
            </p:cNvPr>
            <p:cNvSpPr>
              <a:spLocks noChangeArrowheads="1"/>
            </p:cNvSpPr>
            <p:nvPr/>
          </p:nvSpPr>
          <p:spPr bwMode="auto">
            <a:xfrm>
              <a:off x="23371" y="45654"/>
              <a:ext cx="27531" cy="2353"/>
            </a:xfrm>
            <a:prstGeom prst="rect">
              <a:avLst/>
            </a:prstGeom>
            <a:noFill/>
            <a:ln w="28575">
              <a:solidFill>
                <a:sysClr val="windowText" lastClr="000000">
                  <a:lumMod val="100000"/>
                  <a:lumOff val="0"/>
                </a:sysClr>
              </a:solidFill>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ja-JP" altLang="en-US"/>
            </a:p>
          </p:txBody>
        </p:sp>
        <p:sp>
          <p:nvSpPr>
            <p:cNvPr id="20" name="正方形/長方形 19">
              <a:extLst>
                <a:ext uri="{FF2B5EF4-FFF2-40B4-BE49-F238E27FC236}">
                  <a16:creationId xmlns:a16="http://schemas.microsoft.com/office/drawing/2014/main" id="{1FC37634-5D86-E3B2-B394-AC0B368F94B5}"/>
                </a:ext>
              </a:extLst>
            </p:cNvPr>
            <p:cNvSpPr>
              <a:spLocks noChangeArrowheads="1"/>
            </p:cNvSpPr>
            <p:nvPr/>
          </p:nvSpPr>
          <p:spPr bwMode="auto">
            <a:xfrm>
              <a:off x="20576" y="44566"/>
              <a:ext cx="30706" cy="2129"/>
            </a:xfrm>
            <a:prstGeom prst="rect">
              <a:avLst/>
            </a:prstGeom>
            <a:solidFill>
              <a:sysClr val="window" lastClr="FFFFFF">
                <a:lumMod val="100000"/>
                <a:lumOff val="0"/>
              </a:sysClr>
            </a:solidFill>
            <a:ln>
              <a:noFill/>
            </a:ln>
            <a:extLst>
              <a:ext uri="{91240B29-F687-4F45-9708-019B960494DF}">
                <a14:hiddenLine xmlns:a14="http://schemas.microsoft.com/office/drawing/2010/main" w="2857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21" name="Text Box 210">
              <a:extLst>
                <a:ext uri="{FF2B5EF4-FFF2-40B4-BE49-F238E27FC236}">
                  <a16:creationId xmlns:a16="http://schemas.microsoft.com/office/drawing/2014/main" id="{5ED5226E-3417-7E91-4FAB-D7A78B665C46}"/>
                </a:ext>
              </a:extLst>
            </p:cNvPr>
            <p:cNvSpPr txBox="1">
              <a:spLocks noChangeArrowheads="1"/>
            </p:cNvSpPr>
            <p:nvPr/>
          </p:nvSpPr>
          <p:spPr bwMode="auto">
            <a:xfrm>
              <a:off x="26577" y="40573"/>
              <a:ext cx="24180" cy="148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just"/>
              <a:r>
                <a:rPr lang="en-US" sz="1200" kern="100" dirty="0">
                  <a:solidFill>
                    <a:srgbClr val="000000"/>
                  </a:solidFill>
                  <a:effectLst/>
                  <a:latin typeface="游明朝" panose="02020400000000000000" pitchFamily="18" charset="-128"/>
                  <a:ea typeface="游明朝" panose="02020400000000000000" pitchFamily="18" charset="-128"/>
                  <a:cs typeface="Times New Roman" panose="02020603050405020304" pitchFamily="18" charset="0"/>
                </a:rPr>
                <a:t>5μm</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grpSp>
      <p:pic>
        <p:nvPicPr>
          <p:cNvPr id="35" name="図 34">
            <a:extLst>
              <a:ext uri="{FF2B5EF4-FFF2-40B4-BE49-F238E27FC236}">
                <a16:creationId xmlns:a16="http://schemas.microsoft.com/office/drawing/2014/main" id="{ACBEEC8B-D9EA-458D-4F3A-788F6DB70212}"/>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141769" y="3028336"/>
            <a:ext cx="5391150" cy="1685290"/>
          </a:xfrm>
          <a:prstGeom prst="rect">
            <a:avLst/>
          </a:prstGeom>
          <a:noFill/>
          <a:ln>
            <a:noFill/>
          </a:ln>
        </p:spPr>
      </p:pic>
      <p:pic>
        <p:nvPicPr>
          <p:cNvPr id="36" name="図 35">
            <a:extLst>
              <a:ext uri="{FF2B5EF4-FFF2-40B4-BE49-F238E27FC236}">
                <a16:creationId xmlns:a16="http://schemas.microsoft.com/office/drawing/2014/main" id="{86FCD20B-7E77-F1DF-4DC9-D1DB224C69FF}"/>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152469" y="4853851"/>
            <a:ext cx="5391150" cy="1685290"/>
          </a:xfrm>
          <a:prstGeom prst="rect">
            <a:avLst/>
          </a:prstGeom>
          <a:noFill/>
          <a:ln>
            <a:noFill/>
          </a:ln>
        </p:spPr>
      </p:pic>
      <p:pic>
        <p:nvPicPr>
          <p:cNvPr id="37" name="図 36">
            <a:extLst>
              <a:ext uri="{FF2B5EF4-FFF2-40B4-BE49-F238E27FC236}">
                <a16:creationId xmlns:a16="http://schemas.microsoft.com/office/drawing/2014/main" id="{E361C2A3-6DC7-72DD-B731-24C1532D4400}"/>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141769" y="1012946"/>
            <a:ext cx="5391150" cy="1685290"/>
          </a:xfrm>
          <a:prstGeom prst="rect">
            <a:avLst/>
          </a:prstGeom>
          <a:noFill/>
          <a:ln>
            <a:noFill/>
          </a:ln>
        </p:spPr>
      </p:pic>
      <p:sp>
        <p:nvSpPr>
          <p:cNvPr id="22" name="コンテンツ プレースホルダー 2">
            <a:extLst>
              <a:ext uri="{FF2B5EF4-FFF2-40B4-BE49-F238E27FC236}">
                <a16:creationId xmlns:a16="http://schemas.microsoft.com/office/drawing/2014/main" id="{72D2DAB8-CF6E-F6A8-6E21-0444633B9719}"/>
              </a:ext>
            </a:extLst>
          </p:cNvPr>
          <p:cNvSpPr>
            <a:spLocks noGrp="1"/>
          </p:cNvSpPr>
          <p:nvPr>
            <p:ph idx="1"/>
          </p:nvPr>
        </p:nvSpPr>
        <p:spPr>
          <a:xfrm>
            <a:off x="7573623" y="1012946"/>
            <a:ext cx="1570377" cy="5780254"/>
          </a:xfrm>
        </p:spPr>
        <p:txBody>
          <a:bodyPr/>
          <a:lstStyle/>
          <a:p>
            <a:pPr marL="0" indent="0">
              <a:buNone/>
            </a:pPr>
            <a:r>
              <a:rPr lang="en-US" altLang="ja-JP" sz="1800" dirty="0"/>
              <a:t>U</a:t>
            </a:r>
            <a:r>
              <a:rPr lang="ja-JP" altLang="en-US" sz="1800" dirty="0"/>
              <a:t>粒子上</a:t>
            </a:r>
            <a:endParaRPr lang="en-US" altLang="ja-JP" sz="1800" dirty="0"/>
          </a:p>
          <a:p>
            <a:pPr marL="0" indent="0">
              <a:buNone/>
            </a:pPr>
            <a:r>
              <a:rPr lang="ja-JP" altLang="en-US" sz="1800" dirty="0"/>
              <a:t>に</a:t>
            </a:r>
            <a:r>
              <a:rPr lang="en-US" altLang="ja-JP" sz="1800" dirty="0"/>
              <a:t>U</a:t>
            </a:r>
            <a:r>
              <a:rPr lang="ja-JP" altLang="en-US" sz="1800" dirty="0"/>
              <a:t>、</a:t>
            </a:r>
            <a:r>
              <a:rPr lang="en-US" altLang="ja-JP" sz="1800" dirty="0"/>
              <a:t>Fe</a:t>
            </a:r>
            <a:r>
              <a:rPr lang="ja-JP" altLang="en-US" sz="1800" dirty="0"/>
              <a:t>、</a:t>
            </a:r>
            <a:r>
              <a:rPr lang="en-US" altLang="ja-JP" sz="1800" dirty="0"/>
              <a:t>Ni</a:t>
            </a:r>
            <a:r>
              <a:rPr lang="ja-JP" altLang="en-US" sz="1800" dirty="0"/>
              <a:t>、</a:t>
            </a:r>
            <a:r>
              <a:rPr lang="en-US" altLang="ja-JP" sz="1800" dirty="0"/>
              <a:t>Ca</a:t>
            </a:r>
            <a:r>
              <a:rPr lang="ja-JP" altLang="en-US" sz="1800" dirty="0"/>
              <a:t>、</a:t>
            </a:r>
            <a:r>
              <a:rPr lang="en-US" altLang="ja-JP" sz="1800" dirty="0"/>
              <a:t>Zn</a:t>
            </a:r>
            <a:r>
              <a:rPr lang="ja-JP" altLang="en-US" sz="1800" dirty="0"/>
              <a:t>、</a:t>
            </a:r>
            <a:r>
              <a:rPr lang="en-US" altLang="ja-JP" sz="1800" dirty="0"/>
              <a:t>Si</a:t>
            </a:r>
          </a:p>
          <a:p>
            <a:pPr marL="0" indent="0">
              <a:buNone/>
            </a:pPr>
            <a:r>
              <a:rPr lang="ja-JP" altLang="en-US" sz="1800" dirty="0"/>
              <a:t>同一視野の近傍には</a:t>
            </a:r>
            <a:r>
              <a:rPr lang="en-US" altLang="ja-JP" sz="1800" dirty="0"/>
              <a:t>Fe</a:t>
            </a:r>
            <a:r>
              <a:rPr lang="ja-JP" altLang="en-US" sz="1800" dirty="0"/>
              <a:t>、</a:t>
            </a:r>
            <a:r>
              <a:rPr lang="en-US" altLang="ja-JP" sz="1800" dirty="0"/>
              <a:t>Ni</a:t>
            </a:r>
            <a:r>
              <a:rPr lang="ja-JP" altLang="en-US" sz="1800" dirty="0"/>
              <a:t>、</a:t>
            </a:r>
            <a:r>
              <a:rPr lang="en-US" altLang="ja-JP" sz="1800" dirty="0"/>
              <a:t>Sb</a:t>
            </a:r>
            <a:r>
              <a:rPr lang="ja-JP" altLang="en-US" sz="1800" dirty="0"/>
              <a:t>、</a:t>
            </a:r>
            <a:r>
              <a:rPr lang="en-US" altLang="ja-JP" sz="1800" dirty="0"/>
              <a:t>Si</a:t>
            </a:r>
            <a:r>
              <a:rPr lang="ja-JP" altLang="en-US" sz="1800" dirty="0"/>
              <a:t>、</a:t>
            </a:r>
            <a:r>
              <a:rPr lang="en-US" altLang="ja-JP" sz="1800" dirty="0"/>
              <a:t>Ca</a:t>
            </a:r>
            <a:r>
              <a:rPr lang="ja-JP" altLang="en-US" sz="1800" dirty="0"/>
              <a:t>、 （</a:t>
            </a:r>
            <a:r>
              <a:rPr lang="en-US" altLang="ja-JP" sz="1800" dirty="0"/>
              <a:t>Mg</a:t>
            </a:r>
            <a:r>
              <a:rPr lang="ja-JP" altLang="en-US" sz="1800" dirty="0"/>
              <a:t>、</a:t>
            </a:r>
            <a:r>
              <a:rPr lang="en-US" altLang="ja-JP" sz="1800" dirty="0"/>
              <a:t>A</a:t>
            </a:r>
            <a:r>
              <a:rPr lang="ja-JP" altLang="en-US" sz="1800" dirty="0"/>
              <a:t>ｌ）</a:t>
            </a:r>
            <a:endParaRPr lang="en-US" altLang="ja-JP" sz="1800" dirty="0"/>
          </a:p>
        </p:txBody>
      </p:sp>
      <p:cxnSp>
        <p:nvCxnSpPr>
          <p:cNvPr id="23" name="直線矢印コネクタ 22">
            <a:extLst>
              <a:ext uri="{FF2B5EF4-FFF2-40B4-BE49-F238E27FC236}">
                <a16:creationId xmlns:a16="http://schemas.microsoft.com/office/drawing/2014/main" id="{7AC39F0D-F417-C2B7-0DF3-385F7E9275C7}"/>
              </a:ext>
            </a:extLst>
          </p:cNvPr>
          <p:cNvCxnSpPr>
            <a:cxnSpLocks/>
          </p:cNvCxnSpPr>
          <p:nvPr/>
        </p:nvCxnSpPr>
        <p:spPr>
          <a:xfrm>
            <a:off x="3626895" y="3834045"/>
            <a:ext cx="315035" cy="45005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4" name="テキスト ボックス 23">
            <a:extLst>
              <a:ext uri="{FF2B5EF4-FFF2-40B4-BE49-F238E27FC236}">
                <a16:creationId xmlns:a16="http://schemas.microsoft.com/office/drawing/2014/main" id="{BB3E7350-E159-805B-034C-6FA51104D7C0}"/>
              </a:ext>
            </a:extLst>
          </p:cNvPr>
          <p:cNvSpPr txBox="1"/>
          <p:nvPr/>
        </p:nvSpPr>
        <p:spPr>
          <a:xfrm>
            <a:off x="3356865" y="3660614"/>
            <a:ext cx="405045" cy="276999"/>
          </a:xfrm>
          <a:prstGeom prst="rect">
            <a:avLst/>
          </a:prstGeom>
          <a:noFill/>
        </p:spPr>
        <p:txBody>
          <a:bodyPr wrap="square" rtlCol="0">
            <a:spAutoFit/>
          </a:bodyPr>
          <a:lstStyle/>
          <a:p>
            <a:r>
              <a:rPr kumimoji="1" lang="en-US" altLang="ja-JP" sz="1200" dirty="0">
                <a:solidFill>
                  <a:srgbClr val="FF0000"/>
                </a:solidFill>
              </a:rPr>
              <a:t>Ca</a:t>
            </a:r>
            <a:endParaRPr kumimoji="1" lang="ja-JP" altLang="en-US" sz="1200" dirty="0">
              <a:solidFill>
                <a:srgbClr val="FF0000"/>
              </a:solidFill>
            </a:endParaRPr>
          </a:p>
        </p:txBody>
      </p:sp>
      <p:cxnSp>
        <p:nvCxnSpPr>
          <p:cNvPr id="25" name="直線矢印コネクタ 24">
            <a:extLst>
              <a:ext uri="{FF2B5EF4-FFF2-40B4-BE49-F238E27FC236}">
                <a16:creationId xmlns:a16="http://schemas.microsoft.com/office/drawing/2014/main" id="{4D5F0765-2A7A-8952-CFE8-858A82B8331F}"/>
              </a:ext>
            </a:extLst>
          </p:cNvPr>
          <p:cNvCxnSpPr>
            <a:cxnSpLocks/>
          </p:cNvCxnSpPr>
          <p:nvPr/>
        </p:nvCxnSpPr>
        <p:spPr>
          <a:xfrm>
            <a:off x="3626895" y="1789138"/>
            <a:ext cx="315035" cy="45005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6" name="テキスト ボックス 25">
            <a:extLst>
              <a:ext uri="{FF2B5EF4-FFF2-40B4-BE49-F238E27FC236}">
                <a16:creationId xmlns:a16="http://schemas.microsoft.com/office/drawing/2014/main" id="{EEED027A-CF5A-543C-5901-377EDD705C4B}"/>
              </a:ext>
            </a:extLst>
          </p:cNvPr>
          <p:cNvSpPr txBox="1"/>
          <p:nvPr/>
        </p:nvSpPr>
        <p:spPr>
          <a:xfrm>
            <a:off x="3356865" y="1615707"/>
            <a:ext cx="405045" cy="276999"/>
          </a:xfrm>
          <a:prstGeom prst="rect">
            <a:avLst/>
          </a:prstGeom>
          <a:noFill/>
        </p:spPr>
        <p:txBody>
          <a:bodyPr wrap="square" rtlCol="0">
            <a:spAutoFit/>
          </a:bodyPr>
          <a:lstStyle/>
          <a:p>
            <a:r>
              <a:rPr kumimoji="1" lang="en-US" altLang="ja-JP" sz="1200" dirty="0">
                <a:solidFill>
                  <a:srgbClr val="FF0000"/>
                </a:solidFill>
              </a:rPr>
              <a:t>Ca</a:t>
            </a:r>
            <a:endParaRPr kumimoji="1" lang="ja-JP" altLang="en-US" sz="1200" dirty="0">
              <a:solidFill>
                <a:srgbClr val="FF0000"/>
              </a:solidFill>
            </a:endParaRPr>
          </a:p>
        </p:txBody>
      </p:sp>
      <p:cxnSp>
        <p:nvCxnSpPr>
          <p:cNvPr id="27" name="直線矢印コネクタ 26">
            <a:extLst>
              <a:ext uri="{FF2B5EF4-FFF2-40B4-BE49-F238E27FC236}">
                <a16:creationId xmlns:a16="http://schemas.microsoft.com/office/drawing/2014/main" id="{7A67C475-2554-58BE-4AAB-A4303832BE15}"/>
              </a:ext>
            </a:extLst>
          </p:cNvPr>
          <p:cNvCxnSpPr>
            <a:cxnSpLocks/>
          </p:cNvCxnSpPr>
          <p:nvPr/>
        </p:nvCxnSpPr>
        <p:spPr>
          <a:xfrm>
            <a:off x="3599431" y="5415923"/>
            <a:ext cx="315035" cy="45005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28" name="テキスト ボックス 27">
            <a:extLst>
              <a:ext uri="{FF2B5EF4-FFF2-40B4-BE49-F238E27FC236}">
                <a16:creationId xmlns:a16="http://schemas.microsoft.com/office/drawing/2014/main" id="{94DBE07B-C30B-1A5F-B33D-4397EFA9A47D}"/>
              </a:ext>
            </a:extLst>
          </p:cNvPr>
          <p:cNvSpPr txBox="1"/>
          <p:nvPr/>
        </p:nvSpPr>
        <p:spPr>
          <a:xfrm>
            <a:off x="3329401" y="5242492"/>
            <a:ext cx="405045" cy="276999"/>
          </a:xfrm>
          <a:prstGeom prst="rect">
            <a:avLst/>
          </a:prstGeom>
          <a:noFill/>
        </p:spPr>
        <p:txBody>
          <a:bodyPr wrap="square" rtlCol="0">
            <a:spAutoFit/>
          </a:bodyPr>
          <a:lstStyle/>
          <a:p>
            <a:r>
              <a:rPr kumimoji="1" lang="en-US" altLang="ja-JP" sz="1200" dirty="0">
                <a:solidFill>
                  <a:srgbClr val="FF0000"/>
                </a:solidFill>
              </a:rPr>
              <a:t>Ca</a:t>
            </a:r>
            <a:endParaRPr kumimoji="1" lang="ja-JP" altLang="en-US" sz="1200" dirty="0">
              <a:solidFill>
                <a:srgbClr val="FF0000"/>
              </a:solidFill>
            </a:endParaRPr>
          </a:p>
        </p:txBody>
      </p:sp>
    </p:spTree>
    <p:extLst>
      <p:ext uri="{BB962C8B-B14F-4D97-AF65-F5344CB8AC3E}">
        <p14:creationId xmlns:p14="http://schemas.microsoft.com/office/powerpoint/2010/main" val="632006155"/>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248249C0-0D45-88A8-B5F8-2CFB140240AE}"/>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87CFE18A-A6A1-610E-033A-5CA017FEADF1}"/>
              </a:ext>
            </a:extLst>
          </p:cNvPr>
          <p:cNvSpPr>
            <a:spLocks noGrp="1"/>
          </p:cNvSpPr>
          <p:nvPr>
            <p:ph type="title"/>
          </p:nvPr>
        </p:nvSpPr>
        <p:spPr>
          <a:xfrm>
            <a:off x="1379280" y="63000"/>
            <a:ext cx="6846825" cy="755710"/>
          </a:xfrm>
        </p:spPr>
        <p:txBody>
          <a:bodyPr/>
          <a:lstStyle/>
          <a:p>
            <a:r>
              <a:rPr kumimoji="1" lang="en-US" altLang="ja-JP" dirty="0"/>
              <a:t>FE-SEM/WDX</a:t>
            </a:r>
            <a:r>
              <a:rPr kumimoji="1" lang="ja-JP" altLang="en-US" dirty="0"/>
              <a:t>（１</a:t>
            </a:r>
            <a:r>
              <a:rPr kumimoji="1" lang="en-US" altLang="ja-JP" dirty="0"/>
              <a:t>PCV2303D</a:t>
            </a:r>
            <a:r>
              <a:rPr kumimoji="1" lang="ja-JP" altLang="en-US" dirty="0"/>
              <a:t>）</a:t>
            </a:r>
          </a:p>
        </p:txBody>
      </p:sp>
      <p:sp>
        <p:nvSpPr>
          <p:cNvPr id="4" name="スライド番号プレースホルダー 3">
            <a:extLst>
              <a:ext uri="{FF2B5EF4-FFF2-40B4-BE49-F238E27FC236}">
                <a16:creationId xmlns:a16="http://schemas.microsoft.com/office/drawing/2014/main" id="{577C7B27-AD67-F5A9-4292-D72C11825F3C}"/>
              </a:ext>
            </a:extLst>
          </p:cNvPr>
          <p:cNvSpPr>
            <a:spLocks noGrp="1"/>
          </p:cNvSpPr>
          <p:nvPr>
            <p:ph type="sldNum" sz="quarter" idx="10"/>
          </p:nvPr>
        </p:nvSpPr>
        <p:spPr>
          <a:xfrm>
            <a:off x="8397426" y="205800"/>
            <a:ext cx="472486" cy="252870"/>
          </a:xfrm>
        </p:spPr>
        <p:txBody>
          <a:bodyPr/>
          <a:lstStyle/>
          <a:p>
            <a:pPr>
              <a:defRPr/>
            </a:pPr>
            <a:fld id="{35BC4922-B519-4540-A8D1-99F848B22AE3}" type="slidenum">
              <a:rPr lang="en-US" altLang="ja-JP" smtClean="0"/>
              <a:pPr>
                <a:defRPr/>
              </a:pPr>
              <a:t>11</a:t>
            </a:fld>
            <a:endParaRPr lang="en-US" altLang="ja-JP" dirty="0"/>
          </a:p>
        </p:txBody>
      </p:sp>
      <p:sp>
        <p:nvSpPr>
          <p:cNvPr id="7" name="テキスト ボックス 41028">
            <a:extLst>
              <a:ext uri="{FF2B5EF4-FFF2-40B4-BE49-F238E27FC236}">
                <a16:creationId xmlns:a16="http://schemas.microsoft.com/office/drawing/2014/main" id="{1E166F82-7117-006B-5467-85119FAD36CC}"/>
              </a:ext>
            </a:extLst>
          </p:cNvPr>
          <p:cNvSpPr txBox="1">
            <a:spLocks/>
          </p:cNvSpPr>
          <p:nvPr/>
        </p:nvSpPr>
        <p:spPr>
          <a:xfrm>
            <a:off x="11521" y="2030584"/>
            <a:ext cx="632796"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SEI</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8" name="テキスト ボックス 1790">
            <a:extLst>
              <a:ext uri="{FF2B5EF4-FFF2-40B4-BE49-F238E27FC236}">
                <a16:creationId xmlns:a16="http://schemas.microsoft.com/office/drawing/2014/main" id="{C47C497D-386A-1E23-320F-C0B24C6D2B27}"/>
              </a:ext>
            </a:extLst>
          </p:cNvPr>
          <p:cNvSpPr txBox="1">
            <a:spLocks/>
          </p:cNvSpPr>
          <p:nvPr/>
        </p:nvSpPr>
        <p:spPr>
          <a:xfrm>
            <a:off x="1502447" y="2064669"/>
            <a:ext cx="622604"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U</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9" name="テキスト ボックス 1791">
            <a:extLst>
              <a:ext uri="{FF2B5EF4-FFF2-40B4-BE49-F238E27FC236}">
                <a16:creationId xmlns:a16="http://schemas.microsoft.com/office/drawing/2014/main" id="{C0911764-DF23-A99C-1A94-9EAE9F5301F5}"/>
              </a:ext>
            </a:extLst>
          </p:cNvPr>
          <p:cNvSpPr txBox="1">
            <a:spLocks/>
          </p:cNvSpPr>
          <p:nvPr/>
        </p:nvSpPr>
        <p:spPr>
          <a:xfrm>
            <a:off x="2943004" y="2092919"/>
            <a:ext cx="676461" cy="336783"/>
          </a:xfrm>
          <a:prstGeom prst="rect">
            <a:avLst/>
          </a:prstGeom>
          <a:noFill/>
        </p:spPr>
        <p:txBody>
          <a:bodyPr wrap="square" rtlCol="0">
            <a:no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Pu</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11" name="テキスト ボックス 1784">
            <a:extLst>
              <a:ext uri="{FF2B5EF4-FFF2-40B4-BE49-F238E27FC236}">
                <a16:creationId xmlns:a16="http://schemas.microsoft.com/office/drawing/2014/main" id="{708CBD18-7D5E-276E-4DD0-07D9D57EE497}"/>
              </a:ext>
            </a:extLst>
          </p:cNvPr>
          <p:cNvSpPr txBox="1">
            <a:spLocks/>
          </p:cNvSpPr>
          <p:nvPr/>
        </p:nvSpPr>
        <p:spPr>
          <a:xfrm>
            <a:off x="95617" y="3454376"/>
            <a:ext cx="548700"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Cs</a:t>
            </a:r>
            <a:r>
              <a:rPr lang="en-US" altLang="ja-JP" sz="1400" kern="100" baseline="30000" dirty="0">
                <a:effectLst/>
                <a:latin typeface="游明朝" panose="02020400000000000000" pitchFamily="18" charset="-128"/>
                <a:ea typeface="游明朝" panose="02020400000000000000" pitchFamily="18" charset="-128"/>
                <a:cs typeface="Times New Roman" panose="02020603050405020304" pitchFamily="18" charset="0"/>
              </a:rPr>
              <a:t>※</a:t>
            </a:r>
            <a:endParaRPr lang="ja-JP" sz="1050" kern="100" baseline="300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12" name="テキスト ボックス 1785">
            <a:extLst>
              <a:ext uri="{FF2B5EF4-FFF2-40B4-BE49-F238E27FC236}">
                <a16:creationId xmlns:a16="http://schemas.microsoft.com/office/drawing/2014/main" id="{2BB7C81D-AC80-BC86-823A-05A9C031A823}"/>
              </a:ext>
            </a:extLst>
          </p:cNvPr>
          <p:cNvSpPr txBox="1">
            <a:spLocks/>
          </p:cNvSpPr>
          <p:nvPr/>
        </p:nvSpPr>
        <p:spPr>
          <a:xfrm>
            <a:off x="2852727" y="3435240"/>
            <a:ext cx="559679"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Zr</a:t>
            </a:r>
            <a:r>
              <a:rPr lang="en-US" sz="1400" kern="100" baseline="30000" dirty="0">
                <a:effectLst/>
                <a:latin typeface="游明朝" panose="02020400000000000000" pitchFamily="18" charset="-128"/>
                <a:ea typeface="游明朝" panose="02020400000000000000" pitchFamily="18" charset="-128"/>
                <a:cs typeface="Times New Roman" panose="02020603050405020304" pitchFamily="18" charset="0"/>
              </a:rPr>
              <a:t>※</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13" name="テキスト ボックス 1786">
            <a:extLst>
              <a:ext uri="{FF2B5EF4-FFF2-40B4-BE49-F238E27FC236}">
                <a16:creationId xmlns:a16="http://schemas.microsoft.com/office/drawing/2014/main" id="{8DD37F6B-42AE-BAFD-3303-0BE7D4216EA6}"/>
              </a:ext>
            </a:extLst>
          </p:cNvPr>
          <p:cNvSpPr txBox="1">
            <a:spLocks/>
          </p:cNvSpPr>
          <p:nvPr/>
        </p:nvSpPr>
        <p:spPr>
          <a:xfrm>
            <a:off x="1524359" y="3447439"/>
            <a:ext cx="685972"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Sb</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grpSp>
        <p:nvGrpSpPr>
          <p:cNvPr id="14" name="Group 207">
            <a:extLst>
              <a:ext uri="{FF2B5EF4-FFF2-40B4-BE49-F238E27FC236}">
                <a16:creationId xmlns:a16="http://schemas.microsoft.com/office/drawing/2014/main" id="{FA37738B-8BFE-F39F-3240-ECE939692D0A}"/>
              </a:ext>
            </a:extLst>
          </p:cNvPr>
          <p:cNvGrpSpPr>
            <a:grpSpLocks/>
          </p:cNvGrpSpPr>
          <p:nvPr/>
        </p:nvGrpSpPr>
        <p:grpSpPr bwMode="auto">
          <a:xfrm>
            <a:off x="885504" y="2069386"/>
            <a:ext cx="626592" cy="351850"/>
            <a:chOff x="29430" y="35569"/>
            <a:chExt cx="26410" cy="14868"/>
          </a:xfrm>
        </p:grpSpPr>
        <p:sp>
          <p:nvSpPr>
            <p:cNvPr id="21" name="正方形/長方形 20">
              <a:extLst>
                <a:ext uri="{FF2B5EF4-FFF2-40B4-BE49-F238E27FC236}">
                  <a16:creationId xmlns:a16="http://schemas.microsoft.com/office/drawing/2014/main" id="{22EA2C74-3058-5847-52C5-D894776EB3CB}"/>
                </a:ext>
              </a:extLst>
            </p:cNvPr>
            <p:cNvSpPr>
              <a:spLocks noChangeArrowheads="1"/>
            </p:cNvSpPr>
            <p:nvPr/>
          </p:nvSpPr>
          <p:spPr bwMode="auto">
            <a:xfrm>
              <a:off x="29959" y="45727"/>
              <a:ext cx="20283" cy="2353"/>
            </a:xfrm>
            <a:prstGeom prst="rect">
              <a:avLst/>
            </a:prstGeom>
            <a:noFill/>
            <a:ln w="28575">
              <a:solidFill>
                <a:sysClr val="windowText" lastClr="000000">
                  <a:lumMod val="100000"/>
                  <a:lumOff val="0"/>
                </a:sysClr>
              </a:solidFill>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ja-JP" altLang="en-US"/>
            </a:p>
          </p:txBody>
        </p:sp>
        <p:sp>
          <p:nvSpPr>
            <p:cNvPr id="22" name="正方形/長方形 21">
              <a:extLst>
                <a:ext uri="{FF2B5EF4-FFF2-40B4-BE49-F238E27FC236}">
                  <a16:creationId xmlns:a16="http://schemas.microsoft.com/office/drawing/2014/main" id="{645DC05A-94E2-4175-30CA-A461245014D4}"/>
                </a:ext>
              </a:extLst>
            </p:cNvPr>
            <p:cNvSpPr>
              <a:spLocks noChangeArrowheads="1"/>
            </p:cNvSpPr>
            <p:nvPr/>
          </p:nvSpPr>
          <p:spPr bwMode="auto">
            <a:xfrm>
              <a:off x="29430" y="44566"/>
              <a:ext cx="21852" cy="2129"/>
            </a:xfrm>
            <a:prstGeom prst="rect">
              <a:avLst/>
            </a:prstGeom>
            <a:solidFill>
              <a:sysClr val="window" lastClr="FFFFFF">
                <a:lumMod val="100000"/>
                <a:lumOff val="0"/>
              </a:sysClr>
            </a:solidFill>
            <a:ln>
              <a:noFill/>
            </a:ln>
            <a:extLst>
              <a:ext uri="{91240B29-F687-4F45-9708-019B960494DF}">
                <a14:hiddenLine xmlns:a14="http://schemas.microsoft.com/office/drawing/2010/main" w="2857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23" name="Text Box 210">
              <a:extLst>
                <a:ext uri="{FF2B5EF4-FFF2-40B4-BE49-F238E27FC236}">
                  <a16:creationId xmlns:a16="http://schemas.microsoft.com/office/drawing/2014/main" id="{C1513FF6-0D0C-BACB-3265-293256DFD2FF}"/>
                </a:ext>
              </a:extLst>
            </p:cNvPr>
            <p:cNvSpPr txBox="1">
              <a:spLocks noChangeArrowheads="1"/>
            </p:cNvSpPr>
            <p:nvPr/>
          </p:nvSpPr>
          <p:spPr bwMode="auto">
            <a:xfrm>
              <a:off x="31660" y="35569"/>
              <a:ext cx="24180" cy="148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just"/>
              <a:r>
                <a:rPr lang="en-US" sz="1200" kern="100" dirty="0">
                  <a:solidFill>
                    <a:srgbClr val="000000"/>
                  </a:solidFill>
                  <a:effectLst/>
                  <a:latin typeface="游明朝" panose="02020400000000000000" pitchFamily="18" charset="-128"/>
                  <a:ea typeface="游明朝" panose="02020400000000000000" pitchFamily="18" charset="-128"/>
                  <a:cs typeface="Times New Roman" panose="02020603050405020304" pitchFamily="18" charset="0"/>
                </a:rPr>
                <a:t>5μm</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grpSp>
      <p:sp>
        <p:nvSpPr>
          <p:cNvPr id="24" name="テキスト ボックス 1783">
            <a:extLst>
              <a:ext uri="{FF2B5EF4-FFF2-40B4-BE49-F238E27FC236}">
                <a16:creationId xmlns:a16="http://schemas.microsoft.com/office/drawing/2014/main" id="{5D0B7AC0-8462-5458-32AE-5E74A80088A1}"/>
              </a:ext>
            </a:extLst>
          </p:cNvPr>
          <p:cNvSpPr txBox="1">
            <a:spLocks/>
          </p:cNvSpPr>
          <p:nvPr/>
        </p:nvSpPr>
        <p:spPr>
          <a:xfrm>
            <a:off x="4276206" y="2087387"/>
            <a:ext cx="583608"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Fe</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25" name="テキスト ボックス 1787">
            <a:extLst>
              <a:ext uri="{FF2B5EF4-FFF2-40B4-BE49-F238E27FC236}">
                <a16:creationId xmlns:a16="http://schemas.microsoft.com/office/drawing/2014/main" id="{C37908BC-1F42-47FC-5558-F8364E27C0A2}"/>
              </a:ext>
            </a:extLst>
          </p:cNvPr>
          <p:cNvSpPr txBox="1">
            <a:spLocks/>
          </p:cNvSpPr>
          <p:nvPr/>
        </p:nvSpPr>
        <p:spPr>
          <a:xfrm>
            <a:off x="5758022" y="2025993"/>
            <a:ext cx="583608"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Cr</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26" name="テキスト ボックス 1788">
            <a:extLst>
              <a:ext uri="{FF2B5EF4-FFF2-40B4-BE49-F238E27FC236}">
                <a16:creationId xmlns:a16="http://schemas.microsoft.com/office/drawing/2014/main" id="{2A713CC9-8E33-B08F-3110-74501636DCD1}"/>
              </a:ext>
            </a:extLst>
          </p:cNvPr>
          <p:cNvSpPr txBox="1">
            <a:spLocks/>
          </p:cNvSpPr>
          <p:nvPr/>
        </p:nvSpPr>
        <p:spPr>
          <a:xfrm>
            <a:off x="7119948" y="2030584"/>
            <a:ext cx="493209"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Ni</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27" name="テキスト ボックス 1789">
            <a:extLst>
              <a:ext uri="{FF2B5EF4-FFF2-40B4-BE49-F238E27FC236}">
                <a16:creationId xmlns:a16="http://schemas.microsoft.com/office/drawing/2014/main" id="{DA9A318C-7F58-0F89-DCE7-53D916BB588E}"/>
              </a:ext>
            </a:extLst>
          </p:cNvPr>
          <p:cNvSpPr txBox="1">
            <a:spLocks/>
          </p:cNvSpPr>
          <p:nvPr/>
        </p:nvSpPr>
        <p:spPr>
          <a:xfrm>
            <a:off x="5713918" y="3395111"/>
            <a:ext cx="614604"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Mo</a:t>
            </a:r>
            <a:r>
              <a:rPr lang="en-US" sz="1400" kern="0" baseline="30000" dirty="0">
                <a:effectLst/>
                <a:latin typeface="游明朝" panose="02020400000000000000" pitchFamily="18" charset="-128"/>
                <a:ea typeface="游明朝" panose="02020400000000000000" pitchFamily="18" charset="-128"/>
                <a:cs typeface="Times New Roman" panose="02020603050405020304" pitchFamily="18" charset="0"/>
              </a:rPr>
              <a:t>※</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28" name="テキスト ボックス 1782">
            <a:extLst>
              <a:ext uri="{FF2B5EF4-FFF2-40B4-BE49-F238E27FC236}">
                <a16:creationId xmlns:a16="http://schemas.microsoft.com/office/drawing/2014/main" id="{316162A9-C1C6-0C48-611F-E0EBF3A7A5FF}"/>
              </a:ext>
            </a:extLst>
          </p:cNvPr>
          <p:cNvSpPr txBox="1">
            <a:spLocks/>
          </p:cNvSpPr>
          <p:nvPr/>
        </p:nvSpPr>
        <p:spPr>
          <a:xfrm>
            <a:off x="7183987" y="3362814"/>
            <a:ext cx="403253"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Si</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29" name="テキスト ボックス 1781">
            <a:extLst>
              <a:ext uri="{FF2B5EF4-FFF2-40B4-BE49-F238E27FC236}">
                <a16:creationId xmlns:a16="http://schemas.microsoft.com/office/drawing/2014/main" id="{A176E451-1151-66F5-B2C2-16B7D8DFABBE}"/>
              </a:ext>
            </a:extLst>
          </p:cNvPr>
          <p:cNvSpPr txBox="1">
            <a:spLocks/>
          </p:cNvSpPr>
          <p:nvPr/>
        </p:nvSpPr>
        <p:spPr>
          <a:xfrm>
            <a:off x="4328102" y="3395111"/>
            <a:ext cx="459088" cy="523220"/>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Zn</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p>
            <a:pPr algn="just"/>
            <a:r>
              <a:rPr lang="en-US" sz="1400" kern="0" dirty="0">
                <a:effectLst/>
                <a:latin typeface="游明朝" panose="02020400000000000000" pitchFamily="18" charset="-128"/>
                <a:ea typeface="游明朝" panose="02020400000000000000" pitchFamily="18" charset="-128"/>
                <a:cs typeface="Times New Roman" panose="02020603050405020304" pitchFamily="18" charset="0"/>
              </a:rPr>
              <a:t> </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grpSp>
        <p:nvGrpSpPr>
          <p:cNvPr id="30" name="グループ化 29">
            <a:extLst>
              <a:ext uri="{FF2B5EF4-FFF2-40B4-BE49-F238E27FC236}">
                <a16:creationId xmlns:a16="http://schemas.microsoft.com/office/drawing/2014/main" id="{16D6490E-392D-DF46-4501-7FC43A4F4C82}"/>
              </a:ext>
            </a:extLst>
          </p:cNvPr>
          <p:cNvGrpSpPr>
            <a:grpSpLocks/>
          </p:cNvGrpSpPr>
          <p:nvPr/>
        </p:nvGrpSpPr>
        <p:grpSpPr>
          <a:xfrm>
            <a:off x="8025085" y="5592643"/>
            <a:ext cx="1118915" cy="314182"/>
            <a:chOff x="0" y="0"/>
            <a:chExt cx="1816765" cy="504451"/>
          </a:xfrm>
        </p:grpSpPr>
        <p:pic>
          <p:nvPicPr>
            <p:cNvPr id="37" name="Picture 2">
              <a:extLst>
                <a:ext uri="{FF2B5EF4-FFF2-40B4-BE49-F238E27FC236}">
                  <a16:creationId xmlns:a16="http://schemas.microsoft.com/office/drawing/2014/main" id="{6C6F601A-D843-A28D-6EEC-E616A6B6008B}"/>
                </a:ext>
              </a:extLst>
            </p:cNvPr>
            <p:cNvPicPr>
              <a:picLocks noChangeAspect="1"/>
            </p:cNvPicPr>
            <p:nvPr/>
          </p:nvPicPr>
          <p:blipFill rotWithShape="1">
            <a:blip r:embed="rId2" cstate="email"/>
            <a:srcRect/>
            <a:stretch/>
          </p:blipFill>
          <p:spPr bwMode="auto">
            <a:xfrm>
              <a:off x="290705" y="79283"/>
              <a:ext cx="1339215" cy="193675"/>
            </a:xfrm>
            <a:prstGeom prst="rect">
              <a:avLst/>
            </a:prstGeom>
            <a:noFill/>
            <a:ln w="1">
              <a:noFill/>
              <a:miter lim="800000"/>
              <a:headEnd/>
              <a:tailEnd type="none" w="med" len="med"/>
            </a:ln>
            <a:effectLst/>
          </p:spPr>
        </p:pic>
        <p:sp>
          <p:nvSpPr>
            <p:cNvPr id="38" name="テキスト ボックス 52">
              <a:extLst>
                <a:ext uri="{FF2B5EF4-FFF2-40B4-BE49-F238E27FC236}">
                  <a16:creationId xmlns:a16="http://schemas.microsoft.com/office/drawing/2014/main" id="{8793488A-06F8-BDAD-C740-5A809B106F97}"/>
                </a:ext>
              </a:extLst>
            </p:cNvPr>
            <p:cNvSpPr txBox="1"/>
            <p:nvPr/>
          </p:nvSpPr>
          <p:spPr>
            <a:xfrm>
              <a:off x="0" y="5283"/>
              <a:ext cx="326394" cy="302496"/>
            </a:xfrm>
            <a:prstGeom prst="rect">
              <a:avLst/>
            </a:prstGeom>
            <a:noFill/>
            <a:ln w="9525" cmpd="sng">
              <a:noFill/>
            </a:ln>
            <a:effectLst/>
          </p:spPr>
          <p:txBody>
            <a:bodyPr wrap="square" rtlCol="0" anchor="t">
              <a:noAutofit/>
            </a:bodyPr>
            <a:lstStyle/>
            <a:p>
              <a:pPr algn="ctr"/>
              <a:r>
                <a:rPr lang="en-US" sz="1050" kern="100">
                  <a:effectLst/>
                  <a:latin typeface="Times New Roman" panose="02020603050405020304" pitchFamily="18" charset="0"/>
                  <a:ea typeface="Times New Roman" panose="02020603050405020304" pitchFamily="18" charset="0"/>
                </a:rPr>
                <a:t>低</a:t>
              </a:r>
              <a:endParaRPr lang="ja-JP" sz="1200" kern="100">
                <a:effectLst/>
                <a:latin typeface="Times New Roman" panose="02020603050405020304" pitchFamily="18" charset="0"/>
                <a:ea typeface="游明朝" panose="02020400000000000000" pitchFamily="18" charset="-128"/>
              </a:endParaRPr>
            </a:p>
          </p:txBody>
        </p:sp>
        <p:sp>
          <p:nvSpPr>
            <p:cNvPr id="39" name="テキスト ボックス 52">
              <a:extLst>
                <a:ext uri="{FF2B5EF4-FFF2-40B4-BE49-F238E27FC236}">
                  <a16:creationId xmlns:a16="http://schemas.microsoft.com/office/drawing/2014/main" id="{D7899A1D-9531-554B-4161-EE503438FAD5}"/>
                </a:ext>
              </a:extLst>
            </p:cNvPr>
            <p:cNvSpPr txBox="1"/>
            <p:nvPr/>
          </p:nvSpPr>
          <p:spPr>
            <a:xfrm>
              <a:off x="1490371" y="0"/>
              <a:ext cx="326394" cy="302496"/>
            </a:xfrm>
            <a:prstGeom prst="rect">
              <a:avLst/>
            </a:prstGeom>
            <a:noFill/>
            <a:ln w="9525" cmpd="sng">
              <a:noFill/>
            </a:ln>
            <a:effectLst/>
          </p:spPr>
          <p:txBody>
            <a:bodyPr wrap="square" rtlCol="0" anchor="t">
              <a:noAutofit/>
            </a:bodyPr>
            <a:lstStyle/>
            <a:p>
              <a:pPr algn="ctr"/>
              <a:r>
                <a:rPr lang="ja-JP" sz="1050" kern="100">
                  <a:effectLst/>
                  <a:latin typeface="ＭＳ 明朝" panose="02020609040205080304" pitchFamily="17" charset="-128"/>
                  <a:ea typeface="游明朝" panose="02020400000000000000" pitchFamily="18" charset="-128"/>
                </a:rPr>
                <a:t>高</a:t>
              </a:r>
              <a:endParaRPr lang="ja-JP" sz="1200" kern="100">
                <a:effectLst/>
                <a:latin typeface="Times New Roman" panose="02020603050405020304" pitchFamily="18" charset="0"/>
                <a:ea typeface="游明朝" panose="02020400000000000000" pitchFamily="18" charset="-128"/>
              </a:endParaRPr>
            </a:p>
          </p:txBody>
        </p:sp>
        <p:sp>
          <p:nvSpPr>
            <p:cNvPr id="40" name="テキスト ボックス 52">
              <a:extLst>
                <a:ext uri="{FF2B5EF4-FFF2-40B4-BE49-F238E27FC236}">
                  <a16:creationId xmlns:a16="http://schemas.microsoft.com/office/drawing/2014/main" id="{C24AA973-E85E-F273-7D6B-51D1E3B33172}"/>
                </a:ext>
              </a:extLst>
            </p:cNvPr>
            <p:cNvSpPr txBox="1"/>
            <p:nvPr/>
          </p:nvSpPr>
          <p:spPr>
            <a:xfrm>
              <a:off x="511177" y="201955"/>
              <a:ext cx="890918" cy="302496"/>
            </a:xfrm>
            <a:prstGeom prst="rect">
              <a:avLst/>
            </a:prstGeom>
            <a:noFill/>
            <a:ln w="9525" cmpd="sng">
              <a:noFill/>
            </a:ln>
            <a:effectLst/>
          </p:spPr>
          <p:txBody>
            <a:bodyPr wrap="square" rtlCol="0" anchor="t">
              <a:noAutofit/>
            </a:bodyPr>
            <a:lstStyle/>
            <a:p>
              <a:pPr algn="ctr"/>
              <a:r>
                <a:rPr lang="en-US" sz="1050" kern="100">
                  <a:effectLst/>
                  <a:latin typeface="Times New Roman" panose="02020603050405020304" pitchFamily="18" charset="0"/>
                  <a:ea typeface="Times New Roman" panose="02020603050405020304" pitchFamily="18" charset="0"/>
                </a:rPr>
                <a:t>強度</a:t>
              </a:r>
              <a:endParaRPr lang="ja-JP" sz="1200" kern="100">
                <a:effectLst/>
                <a:latin typeface="Times New Roman" panose="02020603050405020304" pitchFamily="18" charset="0"/>
                <a:ea typeface="游明朝" panose="02020400000000000000" pitchFamily="18" charset="-128"/>
              </a:endParaRPr>
            </a:p>
          </p:txBody>
        </p:sp>
      </p:grpSp>
      <p:sp>
        <p:nvSpPr>
          <p:cNvPr id="41" name="テキスト ボックス 1769">
            <a:extLst>
              <a:ext uri="{FF2B5EF4-FFF2-40B4-BE49-F238E27FC236}">
                <a16:creationId xmlns:a16="http://schemas.microsoft.com/office/drawing/2014/main" id="{E2702037-03AC-EC73-5257-5E0FCB3DBD61}"/>
              </a:ext>
            </a:extLst>
          </p:cNvPr>
          <p:cNvSpPr txBox="1">
            <a:spLocks/>
          </p:cNvSpPr>
          <p:nvPr/>
        </p:nvSpPr>
        <p:spPr>
          <a:xfrm>
            <a:off x="1528763" y="4779833"/>
            <a:ext cx="673032"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Mg</a:t>
            </a:r>
            <a:r>
              <a:rPr lang="ja-JP" altLang="ja-JP" sz="1050" kern="100" baseline="30000" dirty="0">
                <a:effectLst/>
                <a:latin typeface="游明朝" panose="02020400000000000000" pitchFamily="18" charset="-128"/>
                <a:ea typeface="游明朝" panose="02020400000000000000" pitchFamily="18" charset="-128"/>
                <a:cs typeface="Times New Roman" panose="02020603050405020304" pitchFamily="18" charset="0"/>
              </a:rPr>
              <a:t> ※</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42" name="テキスト ボックス 1770">
            <a:extLst>
              <a:ext uri="{FF2B5EF4-FFF2-40B4-BE49-F238E27FC236}">
                <a16:creationId xmlns:a16="http://schemas.microsoft.com/office/drawing/2014/main" id="{0A7B8798-549B-5A12-52F8-EA127766F710}"/>
              </a:ext>
            </a:extLst>
          </p:cNvPr>
          <p:cNvSpPr txBox="1">
            <a:spLocks/>
          </p:cNvSpPr>
          <p:nvPr/>
        </p:nvSpPr>
        <p:spPr>
          <a:xfrm>
            <a:off x="2958683" y="4746752"/>
            <a:ext cx="490697"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Al</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43" name="テキスト ボックス 1767">
            <a:extLst>
              <a:ext uri="{FF2B5EF4-FFF2-40B4-BE49-F238E27FC236}">
                <a16:creationId xmlns:a16="http://schemas.microsoft.com/office/drawing/2014/main" id="{18EF4843-3773-C513-436F-875D0A18D2E5}"/>
              </a:ext>
            </a:extLst>
          </p:cNvPr>
          <p:cNvSpPr txBox="1">
            <a:spLocks/>
          </p:cNvSpPr>
          <p:nvPr/>
        </p:nvSpPr>
        <p:spPr>
          <a:xfrm>
            <a:off x="54167" y="4825153"/>
            <a:ext cx="678791"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Ca</a:t>
            </a:r>
            <a:r>
              <a:rPr lang="ja-JP" sz="1400" kern="100" baseline="30000" dirty="0">
                <a:effectLst/>
                <a:latin typeface="游明朝" panose="02020400000000000000" pitchFamily="18" charset="-128"/>
                <a:ea typeface="游明朝" panose="02020400000000000000" pitchFamily="18" charset="-128"/>
                <a:cs typeface="Times New Roman" panose="02020603050405020304" pitchFamily="18" charset="0"/>
              </a:rPr>
              <a:t>※</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53" name="テキスト ボックス 1768">
            <a:extLst>
              <a:ext uri="{FF2B5EF4-FFF2-40B4-BE49-F238E27FC236}">
                <a16:creationId xmlns:a16="http://schemas.microsoft.com/office/drawing/2014/main" id="{66676720-1E83-AF4C-E98C-788E98F984B7}"/>
              </a:ext>
            </a:extLst>
          </p:cNvPr>
          <p:cNvSpPr txBox="1">
            <a:spLocks/>
          </p:cNvSpPr>
          <p:nvPr/>
        </p:nvSpPr>
        <p:spPr>
          <a:xfrm>
            <a:off x="288294" y="5303094"/>
            <a:ext cx="6926901" cy="1323439"/>
          </a:xfrm>
          <a:prstGeom prst="rect">
            <a:avLst/>
          </a:prstGeom>
          <a:noFill/>
        </p:spPr>
        <p:txBody>
          <a:bodyPr wrap="square" rtlCol="0">
            <a:spAutoFit/>
          </a:bodyPr>
          <a:lstStyle/>
          <a:p>
            <a:pPr algn="just"/>
            <a:r>
              <a:rPr lang="en-US" altLang="ja-JP" sz="2000" kern="100" dirty="0">
                <a:effectLst/>
                <a:latin typeface="游明朝" panose="02020400000000000000" pitchFamily="18" charset="-128"/>
                <a:ea typeface="游明朝" panose="02020400000000000000" pitchFamily="18" charset="-128"/>
                <a:cs typeface="Times New Roman" panose="02020603050405020304" pitchFamily="18" charset="0"/>
              </a:rPr>
              <a:t>U</a:t>
            </a:r>
            <a:r>
              <a:rPr lang="ja-JP" altLang="en-US" sz="2000" kern="100" dirty="0">
                <a:effectLst/>
                <a:latin typeface="游明朝" panose="02020400000000000000" pitchFamily="18" charset="-128"/>
                <a:ea typeface="游明朝" panose="02020400000000000000" pitchFamily="18" charset="-128"/>
                <a:cs typeface="Times New Roman" panose="02020603050405020304" pitchFamily="18" charset="0"/>
              </a:rPr>
              <a:t>粒子の周囲に</a:t>
            </a:r>
            <a:r>
              <a:rPr lang="en-US" altLang="ja-JP" sz="2000" kern="100" dirty="0">
                <a:effectLst/>
                <a:latin typeface="游明朝" panose="02020400000000000000" pitchFamily="18" charset="-128"/>
                <a:ea typeface="游明朝" panose="02020400000000000000" pitchFamily="18" charset="-128"/>
                <a:cs typeface="Times New Roman" panose="02020603050405020304" pitchFamily="18" charset="0"/>
              </a:rPr>
              <a:t>Fe</a:t>
            </a:r>
            <a:r>
              <a:rPr lang="ja-JP" altLang="en-US" sz="2000" kern="100" dirty="0">
                <a:latin typeface="游明朝" panose="02020400000000000000" pitchFamily="18" charset="-128"/>
                <a:ea typeface="游明朝" panose="02020400000000000000" pitchFamily="18" charset="-128"/>
                <a:cs typeface="Times New Roman" panose="02020603050405020304" pitchFamily="18" charset="0"/>
              </a:rPr>
              <a:t>、</a:t>
            </a:r>
            <a:r>
              <a:rPr lang="en-US" altLang="ja-JP" sz="2000" kern="100" dirty="0">
                <a:latin typeface="游明朝" panose="02020400000000000000" pitchFamily="18" charset="-128"/>
                <a:ea typeface="游明朝" panose="02020400000000000000" pitchFamily="18" charset="-128"/>
                <a:cs typeface="Times New Roman" panose="02020603050405020304" pitchFamily="18" charset="0"/>
              </a:rPr>
              <a:t>Cr</a:t>
            </a:r>
            <a:r>
              <a:rPr lang="ja-JP" altLang="en-US" sz="2000" kern="100" dirty="0">
                <a:latin typeface="游明朝" panose="02020400000000000000" pitchFamily="18" charset="-128"/>
                <a:ea typeface="游明朝" panose="02020400000000000000" pitchFamily="18" charset="-128"/>
                <a:cs typeface="Times New Roman" panose="02020603050405020304" pitchFamily="18" charset="0"/>
              </a:rPr>
              <a:t>、</a:t>
            </a:r>
            <a:r>
              <a:rPr lang="en-US" altLang="ja-JP" sz="2000" kern="100" dirty="0">
                <a:latin typeface="游明朝" panose="02020400000000000000" pitchFamily="18" charset="-128"/>
                <a:ea typeface="游明朝" panose="02020400000000000000" pitchFamily="18" charset="-128"/>
                <a:cs typeface="Times New Roman" panose="02020603050405020304" pitchFamily="18" charset="0"/>
              </a:rPr>
              <a:t>Ni</a:t>
            </a:r>
            <a:r>
              <a:rPr lang="ja-JP" altLang="en-US" sz="2000" kern="100" dirty="0">
                <a:latin typeface="游明朝" panose="02020400000000000000" pitchFamily="18" charset="-128"/>
                <a:ea typeface="游明朝" panose="02020400000000000000" pitchFamily="18" charset="-128"/>
                <a:cs typeface="Times New Roman" panose="02020603050405020304" pitchFamily="18" charset="0"/>
              </a:rPr>
              <a:t>、</a:t>
            </a:r>
            <a:r>
              <a:rPr lang="en-US" altLang="ja-JP" sz="2000" kern="100" dirty="0">
                <a:effectLst/>
                <a:latin typeface="游明朝" panose="02020400000000000000" pitchFamily="18" charset="-128"/>
                <a:ea typeface="游明朝" panose="02020400000000000000" pitchFamily="18" charset="-128"/>
                <a:cs typeface="Times New Roman" panose="02020603050405020304" pitchFamily="18" charset="0"/>
              </a:rPr>
              <a:t>Si</a:t>
            </a:r>
            <a:r>
              <a:rPr lang="ja-JP" altLang="en-US" sz="2000" kern="100" dirty="0">
                <a:effectLst/>
                <a:latin typeface="游明朝" panose="02020400000000000000" pitchFamily="18" charset="-128"/>
                <a:ea typeface="游明朝" panose="02020400000000000000" pitchFamily="18" charset="-128"/>
                <a:cs typeface="Times New Roman" panose="02020603050405020304" pitchFamily="18" charset="0"/>
              </a:rPr>
              <a:t>、</a:t>
            </a:r>
            <a:r>
              <a:rPr lang="en-US" altLang="ja-JP" sz="2000" kern="100" dirty="0">
                <a:effectLst/>
                <a:latin typeface="游明朝" panose="02020400000000000000" pitchFamily="18" charset="-128"/>
                <a:ea typeface="游明朝" panose="02020400000000000000" pitchFamily="18" charset="-128"/>
                <a:cs typeface="Times New Roman" panose="02020603050405020304" pitchFamily="18" charset="0"/>
              </a:rPr>
              <a:t>Ca</a:t>
            </a:r>
            <a:r>
              <a:rPr lang="ja-JP" altLang="en-US" sz="2000" kern="100" dirty="0">
                <a:effectLst/>
                <a:latin typeface="游明朝" panose="02020400000000000000" pitchFamily="18" charset="-128"/>
                <a:ea typeface="游明朝" panose="02020400000000000000" pitchFamily="18" charset="-128"/>
                <a:cs typeface="Times New Roman" panose="02020603050405020304" pitchFamily="18" charset="0"/>
              </a:rPr>
              <a:t>、</a:t>
            </a:r>
            <a:r>
              <a:rPr lang="en-US" altLang="ja-JP" sz="2000" kern="100" dirty="0">
                <a:effectLst/>
                <a:latin typeface="游明朝" panose="02020400000000000000" pitchFamily="18" charset="-128"/>
                <a:ea typeface="游明朝" panose="02020400000000000000" pitchFamily="18" charset="-128"/>
                <a:cs typeface="Times New Roman" panose="02020603050405020304" pitchFamily="18" charset="0"/>
              </a:rPr>
              <a:t>Al</a:t>
            </a:r>
            <a:r>
              <a:rPr lang="ja-JP" altLang="en-US" sz="2000" kern="100" dirty="0">
                <a:effectLst/>
                <a:latin typeface="游明朝" panose="02020400000000000000" pitchFamily="18" charset="-128"/>
                <a:ea typeface="游明朝" panose="02020400000000000000" pitchFamily="18" charset="-128"/>
                <a:cs typeface="Times New Roman" panose="02020603050405020304" pitchFamily="18" charset="0"/>
              </a:rPr>
              <a:t>が広く分布（これらの母相に、</a:t>
            </a:r>
            <a:r>
              <a:rPr lang="en-US" altLang="ja-JP" sz="2000" kern="100" dirty="0">
                <a:effectLst/>
                <a:latin typeface="游明朝" panose="02020400000000000000" pitchFamily="18" charset="-128"/>
                <a:ea typeface="游明朝" panose="02020400000000000000" pitchFamily="18" charset="-128"/>
                <a:cs typeface="Times New Roman" panose="02020603050405020304" pitchFamily="18" charset="0"/>
              </a:rPr>
              <a:t>U</a:t>
            </a:r>
            <a:r>
              <a:rPr lang="ja-JP" altLang="en-US" sz="2000" kern="100" dirty="0">
                <a:effectLst/>
                <a:latin typeface="游明朝" panose="02020400000000000000" pitchFamily="18" charset="-128"/>
                <a:ea typeface="游明朝" panose="02020400000000000000" pitchFamily="18" charset="-128"/>
                <a:cs typeface="Times New Roman" panose="02020603050405020304" pitchFamily="18" charset="0"/>
              </a:rPr>
              <a:t>粒子が上に付着しているものと推測）。</a:t>
            </a:r>
            <a:r>
              <a:rPr lang="ja-JP" altLang="en-US" sz="2000" kern="100" dirty="0">
                <a:latin typeface="游明朝" panose="02020400000000000000" pitchFamily="18" charset="-128"/>
                <a:ea typeface="游明朝" panose="02020400000000000000" pitchFamily="18" charset="-128"/>
                <a:cs typeface="Times New Roman" panose="02020603050405020304" pitchFamily="18" charset="0"/>
              </a:rPr>
              <a:t>また、</a:t>
            </a:r>
            <a:r>
              <a:rPr lang="en-US" altLang="ja-JP" sz="2000" kern="100" dirty="0">
                <a:latin typeface="游明朝" panose="02020400000000000000" pitchFamily="18" charset="-128"/>
                <a:ea typeface="游明朝" panose="02020400000000000000" pitchFamily="18" charset="-128"/>
                <a:cs typeface="Times New Roman" panose="02020603050405020304" pitchFamily="18" charset="0"/>
              </a:rPr>
              <a:t>Zn</a:t>
            </a:r>
            <a:r>
              <a:rPr lang="ja-JP" altLang="en-US" sz="2000" kern="100" dirty="0">
                <a:latin typeface="游明朝" panose="02020400000000000000" pitchFamily="18" charset="-128"/>
                <a:ea typeface="游明朝" panose="02020400000000000000" pitchFamily="18" charset="-128"/>
                <a:cs typeface="Times New Roman" panose="02020603050405020304" pitchFamily="18" charset="0"/>
              </a:rPr>
              <a:t>、</a:t>
            </a:r>
            <a:r>
              <a:rPr lang="en-US" altLang="ja-JP" sz="2000" kern="100" dirty="0">
                <a:latin typeface="游明朝" panose="02020400000000000000" pitchFamily="18" charset="-128"/>
                <a:ea typeface="游明朝" panose="02020400000000000000" pitchFamily="18" charset="-128"/>
                <a:cs typeface="Times New Roman" panose="02020603050405020304" pitchFamily="18" charset="0"/>
              </a:rPr>
              <a:t>Mg</a:t>
            </a:r>
            <a:r>
              <a:rPr lang="ja-JP" altLang="en-US" sz="2000" kern="100" dirty="0">
                <a:latin typeface="游明朝" panose="02020400000000000000" pitchFamily="18" charset="-128"/>
                <a:ea typeface="游明朝" panose="02020400000000000000" pitchFamily="18" charset="-128"/>
                <a:cs typeface="Times New Roman" panose="02020603050405020304" pitchFamily="18" charset="0"/>
              </a:rPr>
              <a:t>は偏在している。</a:t>
            </a:r>
            <a:endParaRPr lang="en-US" altLang="ja-JP" sz="2000" kern="100" dirty="0">
              <a:latin typeface="游明朝" panose="02020400000000000000" pitchFamily="18" charset="-128"/>
              <a:ea typeface="游明朝" panose="02020400000000000000" pitchFamily="18" charset="-128"/>
              <a:cs typeface="Times New Roman" panose="02020603050405020304" pitchFamily="18" charset="0"/>
            </a:endParaRPr>
          </a:p>
          <a:p>
            <a:pPr algn="just"/>
            <a:endParaRPr lang="en-US" altLang="ja-JP" sz="200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pic>
        <p:nvPicPr>
          <p:cNvPr id="51" name="図 50">
            <a:extLst>
              <a:ext uri="{FF2B5EF4-FFF2-40B4-BE49-F238E27FC236}">
                <a16:creationId xmlns:a16="http://schemas.microsoft.com/office/drawing/2014/main" id="{0BCEC57E-D454-1FE9-0CC3-A36436B4B2FB}"/>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72471" y="1022646"/>
            <a:ext cx="1329159" cy="1021566"/>
          </a:xfrm>
          <a:prstGeom prst="rect">
            <a:avLst/>
          </a:prstGeom>
          <a:noFill/>
          <a:ln>
            <a:noFill/>
          </a:ln>
        </p:spPr>
      </p:pic>
      <p:pic>
        <p:nvPicPr>
          <p:cNvPr id="52" name="図 51">
            <a:extLst>
              <a:ext uri="{FF2B5EF4-FFF2-40B4-BE49-F238E27FC236}">
                <a16:creationId xmlns:a16="http://schemas.microsoft.com/office/drawing/2014/main" id="{BA7FF989-8C6F-1EC8-1C31-0C78E247C56E}"/>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50451" y="1022090"/>
            <a:ext cx="1324947" cy="1079621"/>
          </a:xfrm>
          <a:prstGeom prst="rect">
            <a:avLst/>
          </a:prstGeom>
          <a:noFill/>
          <a:ln>
            <a:noFill/>
          </a:ln>
        </p:spPr>
      </p:pic>
      <p:pic>
        <p:nvPicPr>
          <p:cNvPr id="69" name="図 68">
            <a:extLst>
              <a:ext uri="{FF2B5EF4-FFF2-40B4-BE49-F238E27FC236}">
                <a16:creationId xmlns:a16="http://schemas.microsoft.com/office/drawing/2014/main" id="{2A38CEC2-D05D-997F-28FA-151CAB7D9AB6}"/>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976780" y="1013298"/>
            <a:ext cx="1324947" cy="1079621"/>
          </a:xfrm>
          <a:prstGeom prst="rect">
            <a:avLst/>
          </a:prstGeom>
          <a:noFill/>
          <a:ln>
            <a:noFill/>
          </a:ln>
        </p:spPr>
      </p:pic>
      <p:pic>
        <p:nvPicPr>
          <p:cNvPr id="70" name="図 69">
            <a:extLst>
              <a:ext uri="{FF2B5EF4-FFF2-40B4-BE49-F238E27FC236}">
                <a16:creationId xmlns:a16="http://schemas.microsoft.com/office/drawing/2014/main" id="{A1F13D5B-8BE2-21CE-7A2A-F86FA48626B1}"/>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44304" y="2435209"/>
            <a:ext cx="1327288" cy="1081494"/>
          </a:xfrm>
          <a:prstGeom prst="rect">
            <a:avLst/>
          </a:prstGeom>
          <a:noFill/>
          <a:ln>
            <a:noFill/>
          </a:ln>
        </p:spPr>
      </p:pic>
      <p:pic>
        <p:nvPicPr>
          <p:cNvPr id="71" name="図 70">
            <a:extLst>
              <a:ext uri="{FF2B5EF4-FFF2-40B4-BE49-F238E27FC236}">
                <a16:creationId xmlns:a16="http://schemas.microsoft.com/office/drawing/2014/main" id="{F768B8DB-0353-B1F6-1B96-05923D76A78B}"/>
              </a:ext>
            </a:extLst>
          </p:cNvPr>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550451" y="2386928"/>
            <a:ext cx="1309965" cy="1067448"/>
          </a:xfrm>
          <a:prstGeom prst="rect">
            <a:avLst/>
          </a:prstGeom>
          <a:noFill/>
          <a:ln>
            <a:noFill/>
          </a:ln>
        </p:spPr>
      </p:pic>
      <p:pic>
        <p:nvPicPr>
          <p:cNvPr id="72" name="図 71">
            <a:extLst>
              <a:ext uri="{FF2B5EF4-FFF2-40B4-BE49-F238E27FC236}">
                <a16:creationId xmlns:a16="http://schemas.microsoft.com/office/drawing/2014/main" id="{FDDD146F-2B23-8E0C-8C0F-1C4E627EA232}"/>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979181" y="2374118"/>
            <a:ext cx="1309497" cy="1067448"/>
          </a:xfrm>
          <a:prstGeom prst="rect">
            <a:avLst/>
          </a:prstGeom>
          <a:noFill/>
          <a:ln>
            <a:noFill/>
          </a:ln>
        </p:spPr>
      </p:pic>
      <p:pic>
        <p:nvPicPr>
          <p:cNvPr id="73" name="図 72">
            <a:extLst>
              <a:ext uri="{FF2B5EF4-FFF2-40B4-BE49-F238E27FC236}">
                <a16:creationId xmlns:a16="http://schemas.microsoft.com/office/drawing/2014/main" id="{C8171D35-6D34-4CB4-AB8E-78734B53115A}"/>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360664" y="1006138"/>
            <a:ext cx="1351017" cy="1101141"/>
          </a:xfrm>
          <a:prstGeom prst="rect">
            <a:avLst/>
          </a:prstGeom>
          <a:noFill/>
          <a:ln>
            <a:noFill/>
          </a:ln>
        </p:spPr>
      </p:pic>
      <p:pic>
        <p:nvPicPr>
          <p:cNvPr id="74" name="図 73">
            <a:extLst>
              <a:ext uri="{FF2B5EF4-FFF2-40B4-BE49-F238E27FC236}">
                <a16:creationId xmlns:a16="http://schemas.microsoft.com/office/drawing/2014/main" id="{CD16FCA0-017F-116B-3D78-120EAC3950FF}"/>
              </a:ext>
            </a:extLst>
          </p:cNvPr>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775871" y="1010229"/>
            <a:ext cx="1326228" cy="1080814"/>
          </a:xfrm>
          <a:prstGeom prst="rect">
            <a:avLst/>
          </a:prstGeom>
          <a:noFill/>
          <a:ln>
            <a:noFill/>
          </a:ln>
        </p:spPr>
      </p:pic>
      <p:pic>
        <p:nvPicPr>
          <p:cNvPr id="75" name="図 74">
            <a:extLst>
              <a:ext uri="{FF2B5EF4-FFF2-40B4-BE49-F238E27FC236}">
                <a16:creationId xmlns:a16="http://schemas.microsoft.com/office/drawing/2014/main" id="{8CCAE2D5-3995-0920-F042-937ECFF10D1C}"/>
              </a:ext>
            </a:extLst>
          </p:cNvPr>
          <p:cNvPicPr>
            <a:picLocks noChangeAspect="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177474" y="1003863"/>
            <a:ext cx="1316313" cy="1071890"/>
          </a:xfrm>
          <a:prstGeom prst="rect">
            <a:avLst/>
          </a:prstGeom>
          <a:noFill/>
          <a:ln>
            <a:noFill/>
          </a:ln>
        </p:spPr>
      </p:pic>
      <p:pic>
        <p:nvPicPr>
          <p:cNvPr id="76" name="図 75">
            <a:extLst>
              <a:ext uri="{FF2B5EF4-FFF2-40B4-BE49-F238E27FC236}">
                <a16:creationId xmlns:a16="http://schemas.microsoft.com/office/drawing/2014/main" id="{3950781F-ACD2-C351-1D61-EEC4A7AF2174}"/>
              </a:ext>
            </a:extLst>
          </p:cNvPr>
          <p:cNvPicPr>
            <a:picLocks noChangeAspect="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4402004" y="2375691"/>
            <a:ext cx="1309497" cy="1067278"/>
          </a:xfrm>
          <a:prstGeom prst="rect">
            <a:avLst/>
          </a:prstGeom>
          <a:noFill/>
          <a:ln>
            <a:noFill/>
          </a:ln>
        </p:spPr>
      </p:pic>
      <p:pic>
        <p:nvPicPr>
          <p:cNvPr id="77" name="図 76">
            <a:extLst>
              <a:ext uri="{FF2B5EF4-FFF2-40B4-BE49-F238E27FC236}">
                <a16:creationId xmlns:a16="http://schemas.microsoft.com/office/drawing/2014/main" id="{7B742DC7-9AC8-DAEB-B5F7-0C350C020D00}"/>
              </a:ext>
            </a:extLst>
          </p:cNvPr>
          <p:cNvPicPr>
            <a:picLocks noChangeAspect="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5811396" y="2383759"/>
            <a:ext cx="1232661" cy="1004654"/>
          </a:xfrm>
          <a:prstGeom prst="rect">
            <a:avLst/>
          </a:prstGeom>
          <a:noFill/>
          <a:ln>
            <a:noFill/>
          </a:ln>
        </p:spPr>
      </p:pic>
      <p:pic>
        <p:nvPicPr>
          <p:cNvPr id="78" name="図 77">
            <a:extLst>
              <a:ext uri="{FF2B5EF4-FFF2-40B4-BE49-F238E27FC236}">
                <a16:creationId xmlns:a16="http://schemas.microsoft.com/office/drawing/2014/main" id="{C0A2A366-4FA9-4A26-C1DE-FDC7820AD0EF}"/>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215195" y="2399267"/>
            <a:ext cx="1240869" cy="1011343"/>
          </a:xfrm>
          <a:prstGeom prst="rect">
            <a:avLst/>
          </a:prstGeom>
          <a:noFill/>
          <a:ln>
            <a:noFill/>
          </a:ln>
        </p:spPr>
      </p:pic>
      <p:pic>
        <p:nvPicPr>
          <p:cNvPr id="79" name="図 78">
            <a:extLst>
              <a:ext uri="{FF2B5EF4-FFF2-40B4-BE49-F238E27FC236}">
                <a16:creationId xmlns:a16="http://schemas.microsoft.com/office/drawing/2014/main" id="{4A6D36E5-D925-F628-E5DD-741EB7D5F17E}"/>
              </a:ext>
            </a:extLst>
          </p:cNvPr>
          <p:cNvPicPr>
            <a:picLocks noChangeAspect="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1600429" y="3718712"/>
            <a:ext cx="1302441" cy="1061122"/>
          </a:xfrm>
          <a:prstGeom prst="rect">
            <a:avLst/>
          </a:prstGeom>
          <a:noFill/>
          <a:ln>
            <a:noFill/>
          </a:ln>
        </p:spPr>
      </p:pic>
      <p:pic>
        <p:nvPicPr>
          <p:cNvPr id="80" name="図 79">
            <a:extLst>
              <a:ext uri="{FF2B5EF4-FFF2-40B4-BE49-F238E27FC236}">
                <a16:creationId xmlns:a16="http://schemas.microsoft.com/office/drawing/2014/main" id="{5832524F-C041-4079-2AFB-634F2F43B4E9}"/>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3005414" y="3725337"/>
            <a:ext cx="1239304" cy="1009683"/>
          </a:xfrm>
          <a:prstGeom prst="rect">
            <a:avLst/>
          </a:prstGeom>
          <a:noFill/>
          <a:ln>
            <a:noFill/>
          </a:ln>
        </p:spPr>
      </p:pic>
      <p:pic>
        <p:nvPicPr>
          <p:cNvPr id="49" name="図 48">
            <a:extLst>
              <a:ext uri="{FF2B5EF4-FFF2-40B4-BE49-F238E27FC236}">
                <a16:creationId xmlns:a16="http://schemas.microsoft.com/office/drawing/2014/main" id="{4AC68A51-2008-C7C3-F339-104005B37903}"/>
              </a:ext>
            </a:extLst>
          </p:cNvPr>
          <p:cNvPicPr>
            <a:picLocks noChangeAspect="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82902" y="3788865"/>
            <a:ext cx="1288690" cy="1050148"/>
          </a:xfrm>
          <a:prstGeom prst="rect">
            <a:avLst/>
          </a:prstGeom>
          <a:noFill/>
          <a:ln>
            <a:noFill/>
          </a:ln>
        </p:spPr>
      </p:pic>
    </p:spTree>
    <p:extLst>
      <p:ext uri="{BB962C8B-B14F-4D97-AF65-F5344CB8AC3E}">
        <p14:creationId xmlns:p14="http://schemas.microsoft.com/office/powerpoint/2010/main" val="1859713469"/>
      </p:ext>
    </p:extLst>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A72C166B-727D-C3C3-5693-1DD24540A720}"/>
              </a:ext>
            </a:extLst>
          </p:cNvPr>
          <p:cNvSpPr>
            <a:spLocks noGrp="1"/>
          </p:cNvSpPr>
          <p:nvPr>
            <p:ph type="title"/>
          </p:nvPr>
        </p:nvSpPr>
        <p:spPr/>
        <p:txBody>
          <a:bodyPr/>
          <a:lstStyle/>
          <a:p>
            <a:r>
              <a:rPr kumimoji="1" lang="en-US" altLang="ja-JP" dirty="0"/>
              <a:t>FE-SEM/WDX</a:t>
            </a:r>
            <a:r>
              <a:rPr kumimoji="1" lang="ja-JP" altLang="en-US" dirty="0"/>
              <a:t>のまとめ</a:t>
            </a:r>
          </a:p>
        </p:txBody>
      </p:sp>
      <p:sp>
        <p:nvSpPr>
          <p:cNvPr id="3" name="コンテンツ プレースホルダー 2">
            <a:extLst>
              <a:ext uri="{FF2B5EF4-FFF2-40B4-BE49-F238E27FC236}">
                <a16:creationId xmlns:a16="http://schemas.microsoft.com/office/drawing/2014/main" id="{7B252672-19D2-04EA-9880-F87D86A754C3}"/>
              </a:ext>
            </a:extLst>
          </p:cNvPr>
          <p:cNvSpPr>
            <a:spLocks noGrp="1"/>
          </p:cNvSpPr>
          <p:nvPr>
            <p:ph idx="1"/>
          </p:nvPr>
        </p:nvSpPr>
        <p:spPr>
          <a:xfrm>
            <a:off x="42969" y="1012946"/>
            <a:ext cx="9067800" cy="3001119"/>
          </a:xfrm>
        </p:spPr>
        <p:txBody>
          <a:bodyPr/>
          <a:lstStyle/>
          <a:p>
            <a:r>
              <a:rPr kumimoji="1" lang="ja-JP" altLang="en-US" dirty="0"/>
              <a:t>１</a:t>
            </a:r>
            <a:r>
              <a:rPr kumimoji="1" lang="en-US" altLang="ja-JP" dirty="0"/>
              <a:t>PCV2304C</a:t>
            </a:r>
            <a:r>
              <a:rPr kumimoji="1" lang="ja-JP" altLang="en-US" dirty="0"/>
              <a:t>、 １</a:t>
            </a:r>
            <a:r>
              <a:rPr kumimoji="1" lang="en-US" altLang="ja-JP" dirty="0"/>
              <a:t>PCV2303C</a:t>
            </a:r>
            <a:r>
              <a:rPr kumimoji="1" lang="ja-JP" altLang="en-US" dirty="0"/>
              <a:t>、 １</a:t>
            </a:r>
            <a:r>
              <a:rPr kumimoji="1" lang="en-US" altLang="ja-JP" dirty="0"/>
              <a:t>PCV2303D</a:t>
            </a:r>
          </a:p>
          <a:p>
            <a:pPr marL="0" indent="0">
              <a:buNone/>
            </a:pPr>
            <a:r>
              <a:rPr kumimoji="1" lang="en-US" altLang="ja-JP" dirty="0"/>
              <a:t>U</a:t>
            </a:r>
            <a:r>
              <a:rPr kumimoji="1" lang="ja-JP" altLang="en-US" dirty="0"/>
              <a:t>粒子はいずれも</a:t>
            </a:r>
            <a:r>
              <a:rPr kumimoji="1" lang="en-US" altLang="ja-JP" dirty="0"/>
              <a:t>Pu</a:t>
            </a:r>
            <a:r>
              <a:rPr kumimoji="1" lang="ja-JP" altLang="en-US" dirty="0"/>
              <a:t>はほとんどない。</a:t>
            </a:r>
            <a:r>
              <a:rPr kumimoji="1" lang="en-US" altLang="ja-JP" dirty="0"/>
              <a:t>Zr</a:t>
            </a:r>
            <a:r>
              <a:rPr kumimoji="1" lang="ja-JP" altLang="en-US" dirty="0"/>
              <a:t>も少ない。</a:t>
            </a:r>
            <a:endParaRPr kumimoji="1" lang="en-US" altLang="ja-JP" dirty="0"/>
          </a:p>
          <a:p>
            <a:pPr marL="0" indent="0">
              <a:buNone/>
            </a:pPr>
            <a:r>
              <a:rPr kumimoji="1" lang="ja-JP" altLang="en-US" dirty="0"/>
              <a:t>１</a:t>
            </a:r>
            <a:r>
              <a:rPr kumimoji="1" lang="en-US" altLang="ja-JP" dirty="0"/>
              <a:t>PCV2303C</a:t>
            </a:r>
            <a:r>
              <a:rPr kumimoji="1" lang="ja-JP" altLang="en-US" dirty="0"/>
              <a:t>では別の箇所に</a:t>
            </a:r>
            <a:r>
              <a:rPr kumimoji="1" lang="en-US" altLang="ja-JP" dirty="0"/>
              <a:t>Zr</a:t>
            </a:r>
            <a:r>
              <a:rPr lang="ja-JP" altLang="en-US" dirty="0"/>
              <a:t>を確認。</a:t>
            </a:r>
            <a:endParaRPr lang="en-US" altLang="ja-JP" dirty="0"/>
          </a:p>
          <a:p>
            <a:pPr marL="0" indent="0">
              <a:buNone/>
            </a:pPr>
            <a:endParaRPr kumimoji="1" lang="en-US" altLang="ja-JP" dirty="0"/>
          </a:p>
          <a:p>
            <a:pPr marL="0" indent="0">
              <a:buNone/>
            </a:pPr>
            <a:r>
              <a:rPr lang="en-US" altLang="ja-JP" dirty="0"/>
              <a:t>U</a:t>
            </a:r>
            <a:r>
              <a:rPr lang="ja-JP" altLang="en-US" dirty="0"/>
              <a:t>粒子周辺には</a:t>
            </a:r>
            <a:r>
              <a:rPr lang="en-US" altLang="ja-JP" dirty="0"/>
              <a:t>Fe</a:t>
            </a:r>
            <a:r>
              <a:rPr lang="ja-JP" altLang="en-US" dirty="0"/>
              <a:t>、</a:t>
            </a:r>
            <a:r>
              <a:rPr lang="en-US" altLang="ja-JP" dirty="0"/>
              <a:t>Cr</a:t>
            </a:r>
            <a:r>
              <a:rPr lang="ja-JP" altLang="en-US" dirty="0"/>
              <a:t>、</a:t>
            </a:r>
            <a:r>
              <a:rPr lang="en-US" altLang="ja-JP" dirty="0"/>
              <a:t>Ni</a:t>
            </a:r>
            <a:r>
              <a:rPr lang="ja-JP" altLang="en-US" dirty="0"/>
              <a:t>、Ｚｎ（ステンレス、亜鉛メッキ鋼と推測）とＣａ、Ａｌ、Ｍｇ、Ｓｉ（セメント構成成分と推測）が存在。</a:t>
            </a:r>
            <a:endParaRPr lang="en-US" altLang="ja-JP" dirty="0"/>
          </a:p>
          <a:p>
            <a:pPr marL="0" indent="0">
              <a:buNone/>
            </a:pPr>
            <a:endParaRPr kumimoji="1" lang="en-US" altLang="ja-JP" dirty="0"/>
          </a:p>
          <a:p>
            <a:pPr marL="0" indent="0">
              <a:buNone/>
            </a:pPr>
            <a:endParaRPr kumimoji="1" lang="ja-JP" altLang="en-US" dirty="0"/>
          </a:p>
        </p:txBody>
      </p:sp>
      <p:sp>
        <p:nvSpPr>
          <p:cNvPr id="4" name="スライド番号プレースホルダー 3">
            <a:extLst>
              <a:ext uri="{FF2B5EF4-FFF2-40B4-BE49-F238E27FC236}">
                <a16:creationId xmlns:a16="http://schemas.microsoft.com/office/drawing/2014/main" id="{400D35C2-98BC-6206-4BD7-587291E0D14F}"/>
              </a:ext>
            </a:extLst>
          </p:cNvPr>
          <p:cNvSpPr>
            <a:spLocks noGrp="1"/>
          </p:cNvSpPr>
          <p:nvPr>
            <p:ph type="sldNum" sz="quarter" idx="10"/>
          </p:nvPr>
        </p:nvSpPr>
        <p:spPr/>
        <p:txBody>
          <a:bodyPr/>
          <a:lstStyle/>
          <a:p>
            <a:pPr>
              <a:defRPr/>
            </a:pPr>
            <a:fld id="{35BC4922-B519-4540-A8D1-99F848B22AE3}" type="slidenum">
              <a:rPr lang="en-US" altLang="ja-JP" smtClean="0"/>
              <a:pPr>
                <a:defRPr/>
              </a:pPr>
              <a:t>12</a:t>
            </a:fld>
            <a:endParaRPr lang="en-US" altLang="ja-JP" dirty="0"/>
          </a:p>
        </p:txBody>
      </p:sp>
    </p:spTree>
    <p:extLst>
      <p:ext uri="{BB962C8B-B14F-4D97-AF65-F5344CB8AC3E}">
        <p14:creationId xmlns:p14="http://schemas.microsoft.com/office/powerpoint/2010/main" val="672025405"/>
      </p:ext>
    </p:extLst>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正方形/長方形 2">
            <a:extLst>
              <a:ext uri="{FF2B5EF4-FFF2-40B4-BE49-F238E27FC236}">
                <a16:creationId xmlns:a16="http://schemas.microsoft.com/office/drawing/2014/main" id="{57C8E2AD-4816-0E93-EB28-C34EFFB9CCC9}"/>
              </a:ext>
            </a:extLst>
          </p:cNvPr>
          <p:cNvSpPr/>
          <p:nvPr/>
        </p:nvSpPr>
        <p:spPr>
          <a:xfrm>
            <a:off x="0" y="1"/>
            <a:ext cx="9144000" cy="653142"/>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3200" b="1" dirty="0"/>
              <a:t>SIMS</a:t>
            </a:r>
            <a:r>
              <a:rPr kumimoji="1" lang="ja-JP" altLang="en-US" sz="3200" b="1" dirty="0"/>
              <a:t>分析</a:t>
            </a:r>
          </a:p>
        </p:txBody>
      </p:sp>
      <p:sp>
        <p:nvSpPr>
          <p:cNvPr id="7" name="テキスト ボックス 6">
            <a:extLst>
              <a:ext uri="{FF2B5EF4-FFF2-40B4-BE49-F238E27FC236}">
                <a16:creationId xmlns:a16="http://schemas.microsoft.com/office/drawing/2014/main" id="{9E4CB390-3940-2866-0B7C-6804520E1B00}"/>
              </a:ext>
            </a:extLst>
          </p:cNvPr>
          <p:cNvSpPr txBox="1"/>
          <p:nvPr/>
        </p:nvSpPr>
        <p:spPr>
          <a:xfrm>
            <a:off x="0" y="827094"/>
            <a:ext cx="7149737" cy="677108"/>
          </a:xfrm>
          <a:prstGeom prst="rect">
            <a:avLst/>
          </a:prstGeom>
          <a:noFill/>
        </p:spPr>
        <p:txBody>
          <a:bodyPr wrap="square">
            <a:spAutoFit/>
          </a:bodyPr>
          <a:lstStyle/>
          <a:p>
            <a:pPr marL="285750" indent="-285750">
              <a:buFont typeface="Wingdings" panose="05000000000000000000" pitchFamily="2" charset="2"/>
              <a:buChar char="u"/>
            </a:pPr>
            <a:r>
              <a:rPr lang="ja-JP" altLang="en-US" sz="2000" dirty="0">
                <a:effectLst/>
                <a:latin typeface="+mn-ea"/>
                <a:cs typeface="Times New Roman" panose="02020603050405020304" pitchFamily="18" charset="0"/>
              </a:rPr>
              <a:t>１</a:t>
            </a:r>
            <a:r>
              <a:rPr lang="en-US" altLang="ja-JP" sz="2000" dirty="0">
                <a:effectLst/>
                <a:latin typeface="+mn-ea"/>
                <a:cs typeface="Times New Roman" panose="02020603050405020304" pitchFamily="18" charset="0"/>
              </a:rPr>
              <a:t>PCV2304C</a:t>
            </a:r>
          </a:p>
          <a:p>
            <a:r>
              <a:rPr lang="ja-JP" altLang="en-US" sz="1400" dirty="0">
                <a:latin typeface="+mn-ea"/>
                <a:cs typeface="Times New Roman" panose="02020603050405020304" pitchFamily="18" charset="0"/>
              </a:rPr>
              <a:t>　 </a:t>
            </a:r>
            <a:r>
              <a:rPr lang="ja-JP" altLang="en-US" dirty="0">
                <a:latin typeface="+mn-ea"/>
                <a:cs typeface="Times New Roman" panose="02020603050405020304" pitchFamily="18" charset="0"/>
              </a:rPr>
              <a:t>　</a:t>
            </a:r>
            <a:r>
              <a:rPr lang="en-US" altLang="ja-JP" sz="1600" dirty="0">
                <a:solidFill>
                  <a:srgbClr val="202122"/>
                </a:solidFill>
                <a:latin typeface="+mn-ea"/>
                <a:cs typeface="Times New Roman" panose="02020603050405020304" pitchFamily="18" charset="0"/>
              </a:rPr>
              <a:t>1</a:t>
            </a:r>
            <a:r>
              <a:rPr lang="ja-JP" altLang="en-US" sz="1600" b="0" i="0" dirty="0">
                <a:solidFill>
                  <a:srgbClr val="202122"/>
                </a:solidFill>
                <a:effectLst/>
                <a:latin typeface="+mn-ea"/>
              </a:rPr>
              <a:t>号機の</a:t>
            </a:r>
            <a:r>
              <a:rPr lang="en-US" altLang="ja-JP" sz="1600" b="0" i="0" dirty="0">
                <a:solidFill>
                  <a:srgbClr val="202122"/>
                </a:solidFill>
                <a:effectLst/>
                <a:latin typeface="+mn-ea"/>
              </a:rPr>
              <a:t>PCV</a:t>
            </a:r>
            <a:r>
              <a:rPr lang="ja-JP" altLang="en-US" sz="1600" b="0" i="0" dirty="0">
                <a:solidFill>
                  <a:srgbClr val="202122"/>
                </a:solidFill>
                <a:effectLst/>
                <a:latin typeface="+mn-ea"/>
              </a:rPr>
              <a:t>内部</a:t>
            </a:r>
            <a:r>
              <a:rPr lang="en-US" altLang="ja-JP" sz="1600" b="0" i="0" dirty="0">
                <a:solidFill>
                  <a:srgbClr val="202122"/>
                </a:solidFill>
                <a:effectLst/>
                <a:latin typeface="+mn-ea"/>
              </a:rPr>
              <a:t>ROV-E</a:t>
            </a:r>
            <a:r>
              <a:rPr lang="ja-JP" altLang="en-US" sz="1600" b="0" i="0" dirty="0">
                <a:solidFill>
                  <a:srgbClr val="202122"/>
                </a:solidFill>
                <a:effectLst/>
                <a:latin typeface="+mn-ea"/>
              </a:rPr>
              <a:t>調査</a:t>
            </a:r>
            <a:r>
              <a:rPr lang="en-US" altLang="ja-JP" sz="1600" b="0" i="0" dirty="0">
                <a:solidFill>
                  <a:srgbClr val="202122"/>
                </a:solidFill>
                <a:effectLst/>
                <a:latin typeface="+mn-ea"/>
              </a:rPr>
              <a:t>_</a:t>
            </a:r>
            <a:r>
              <a:rPr lang="ja-JP" altLang="en-US" sz="1600" b="0" i="0" dirty="0">
                <a:solidFill>
                  <a:srgbClr val="202122"/>
                </a:solidFill>
                <a:effectLst/>
                <a:latin typeface="+mn-ea"/>
              </a:rPr>
              <a:t>堆積物サンプル</a:t>
            </a:r>
            <a:endParaRPr lang="ja-JP" altLang="en-US" dirty="0">
              <a:latin typeface="+mn-ea"/>
            </a:endParaRPr>
          </a:p>
        </p:txBody>
      </p:sp>
      <p:sp>
        <p:nvSpPr>
          <p:cNvPr id="2" name="スライド番号プレースホルダー 1">
            <a:extLst>
              <a:ext uri="{FF2B5EF4-FFF2-40B4-BE49-F238E27FC236}">
                <a16:creationId xmlns:a16="http://schemas.microsoft.com/office/drawing/2014/main" id="{8A1E847F-BD63-F2D5-7DDB-0645C7299FCB}"/>
              </a:ext>
            </a:extLst>
          </p:cNvPr>
          <p:cNvSpPr>
            <a:spLocks noGrp="1"/>
          </p:cNvSpPr>
          <p:nvPr>
            <p:ph type="sldNum" sz="quarter" idx="12"/>
          </p:nvPr>
        </p:nvSpPr>
        <p:spPr>
          <a:xfrm>
            <a:off x="6457950" y="6356351"/>
            <a:ext cx="2057400"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69DD467-948D-4225-9FC0-E82A2A00493D}" type="slidenum">
              <a:rPr kumimoji="1" lang="ja-JP" altLang="en-US" smtClean="0"/>
              <a:pPr/>
              <a:t>13</a:t>
            </a:fld>
            <a:endParaRPr kumimoji="1" lang="ja-JP" altLang="en-US" dirty="0"/>
          </a:p>
        </p:txBody>
      </p:sp>
      <p:sp>
        <p:nvSpPr>
          <p:cNvPr id="50" name="テキスト ボックス 49">
            <a:extLst>
              <a:ext uri="{FF2B5EF4-FFF2-40B4-BE49-F238E27FC236}">
                <a16:creationId xmlns:a16="http://schemas.microsoft.com/office/drawing/2014/main" id="{95EF2528-8FA0-B335-B506-AA7E30E0833D}"/>
              </a:ext>
            </a:extLst>
          </p:cNvPr>
          <p:cNvSpPr txBox="1"/>
          <p:nvPr/>
        </p:nvSpPr>
        <p:spPr>
          <a:xfrm>
            <a:off x="143998" y="5602283"/>
            <a:ext cx="6208008" cy="461665"/>
          </a:xfrm>
          <a:prstGeom prst="rect">
            <a:avLst/>
          </a:prstGeom>
          <a:noFill/>
        </p:spPr>
        <p:txBody>
          <a:bodyPr wrap="square">
            <a:spAutoFit/>
          </a:bodyPr>
          <a:lstStyle/>
          <a:p>
            <a:pPr algn="l"/>
            <a:r>
              <a:rPr lang="ja-JP" altLang="ja-JP" sz="1200" kern="100" dirty="0">
                <a:effectLst/>
                <a:latin typeface="+mn-ea"/>
                <a:cs typeface="Times New Roman" panose="02020603050405020304" pitchFamily="18" charset="0"/>
              </a:rPr>
              <a:t>薬さじで乾燥した堆積物を細かく粉砕し、</a:t>
            </a:r>
            <a:r>
              <a:rPr lang="en-US" altLang="ja-JP" sz="1200" kern="100" dirty="0">
                <a:effectLst/>
                <a:latin typeface="+mn-ea"/>
                <a:cs typeface="Times New Roman" panose="02020603050405020304" pitchFamily="18" charset="0"/>
              </a:rPr>
              <a:t>In</a:t>
            </a:r>
            <a:r>
              <a:rPr lang="ja-JP" altLang="ja-JP" sz="1200" kern="100" dirty="0">
                <a:effectLst/>
                <a:latin typeface="+mn-ea"/>
                <a:cs typeface="Times New Roman" panose="02020603050405020304" pitchFamily="18" charset="0"/>
              </a:rPr>
              <a:t>板を粒子上において加圧する。</a:t>
            </a:r>
            <a:endParaRPr lang="en-US" altLang="ja-JP" sz="1200" kern="100" dirty="0">
              <a:effectLst/>
              <a:latin typeface="+mn-ea"/>
              <a:cs typeface="Times New Roman" panose="02020603050405020304" pitchFamily="18" charset="0"/>
            </a:endParaRPr>
          </a:p>
          <a:p>
            <a:pPr algn="l"/>
            <a:r>
              <a:rPr lang="ja-JP" altLang="ja-JP" sz="1200" kern="100" dirty="0">
                <a:effectLst/>
                <a:latin typeface="+mn-ea"/>
                <a:cs typeface="Times New Roman" panose="02020603050405020304" pitchFamily="18" charset="0"/>
              </a:rPr>
              <a:t>その後</a:t>
            </a:r>
            <a:r>
              <a:rPr lang="ja-JP" altLang="en-US" sz="1200" kern="100" dirty="0">
                <a:latin typeface="+mn-ea"/>
                <a:cs typeface="Times New Roman" panose="02020603050405020304" pitchFamily="18" charset="0"/>
              </a:rPr>
              <a:t>、</a:t>
            </a:r>
            <a:r>
              <a:rPr lang="ja-JP" altLang="ja-JP" sz="1200" dirty="0">
                <a:effectLst/>
                <a:latin typeface="+mn-ea"/>
                <a:cs typeface="Times New Roman" panose="02020603050405020304" pitchFamily="18" charset="0"/>
              </a:rPr>
              <a:t>シャーレ内に移して更にアルミペレットを押付け</a:t>
            </a:r>
            <a:r>
              <a:rPr lang="en-US" altLang="ja-JP" sz="1200" dirty="0">
                <a:effectLst/>
                <a:latin typeface="+mn-ea"/>
                <a:cs typeface="Times New Roman" panose="02020603050405020304" pitchFamily="18" charset="0"/>
              </a:rPr>
              <a:t>In</a:t>
            </a:r>
            <a:r>
              <a:rPr lang="ja-JP" altLang="ja-JP" sz="1200" dirty="0">
                <a:effectLst/>
                <a:latin typeface="+mn-ea"/>
                <a:cs typeface="Times New Roman" panose="02020603050405020304" pitchFamily="18" charset="0"/>
              </a:rPr>
              <a:t>板を平滑化する。</a:t>
            </a:r>
            <a:endParaRPr lang="ja-JP" altLang="en-US" sz="1200" dirty="0">
              <a:latin typeface="+mn-ea"/>
            </a:endParaRPr>
          </a:p>
        </p:txBody>
      </p:sp>
      <p:sp>
        <p:nvSpPr>
          <p:cNvPr id="4" name="テキスト ボックス 3">
            <a:extLst>
              <a:ext uri="{FF2B5EF4-FFF2-40B4-BE49-F238E27FC236}">
                <a16:creationId xmlns:a16="http://schemas.microsoft.com/office/drawing/2014/main" id="{08715F07-4BA4-D65B-49C6-92DC7CF7F0FE}"/>
              </a:ext>
            </a:extLst>
          </p:cNvPr>
          <p:cNvSpPr txBox="1"/>
          <p:nvPr/>
        </p:nvSpPr>
        <p:spPr>
          <a:xfrm>
            <a:off x="240392" y="2525281"/>
            <a:ext cx="7874908" cy="338554"/>
          </a:xfrm>
          <a:prstGeom prst="rect">
            <a:avLst/>
          </a:prstGeom>
          <a:noFill/>
        </p:spPr>
        <p:txBody>
          <a:bodyPr wrap="square">
            <a:spAutoFit/>
          </a:bodyPr>
          <a:lstStyle/>
          <a:p>
            <a:pPr algn="l"/>
            <a:r>
              <a:rPr lang="ja-JP" altLang="en-US" sz="1600" kern="100" dirty="0">
                <a:latin typeface="+mn-ea"/>
                <a:cs typeface="Times New Roman" panose="02020603050405020304" pitchFamily="18" charset="0"/>
              </a:rPr>
              <a:t>受入れ時点で</a:t>
            </a:r>
            <a:r>
              <a:rPr lang="ja-JP" altLang="ja-JP" sz="1600" kern="100" dirty="0">
                <a:effectLst/>
                <a:latin typeface="+mn-ea"/>
                <a:cs typeface="Times New Roman" panose="02020603050405020304" pitchFamily="18" charset="0"/>
              </a:rPr>
              <a:t>ポリ容器</a:t>
            </a:r>
            <a:r>
              <a:rPr lang="ja-JP" altLang="en-US" sz="1600" kern="100" dirty="0">
                <a:effectLst/>
                <a:latin typeface="+mn-ea"/>
                <a:cs typeface="Times New Roman" panose="02020603050405020304" pitchFamily="18" charset="0"/>
              </a:rPr>
              <a:t>内の</a:t>
            </a:r>
            <a:r>
              <a:rPr lang="ja-JP" altLang="en-US" sz="1600" kern="100" dirty="0">
                <a:latin typeface="+mn-ea"/>
                <a:cs typeface="Times New Roman" panose="02020603050405020304" pitchFamily="18" charset="0"/>
              </a:rPr>
              <a:t>試料は乾固していたため、液相乾燥の工程は省略</a:t>
            </a:r>
            <a:endParaRPr lang="ja-JP" altLang="ja-JP" sz="1600" kern="100" dirty="0">
              <a:effectLst/>
              <a:latin typeface="+mn-ea"/>
              <a:cs typeface="Times New Roman" panose="02020603050405020304" pitchFamily="18" charset="0"/>
            </a:endParaRPr>
          </a:p>
        </p:txBody>
      </p:sp>
      <p:pic>
        <p:nvPicPr>
          <p:cNvPr id="5" name="図 4">
            <a:extLst>
              <a:ext uri="{FF2B5EF4-FFF2-40B4-BE49-F238E27FC236}">
                <a16:creationId xmlns:a16="http://schemas.microsoft.com/office/drawing/2014/main" id="{260C9774-58FF-9CC2-0C2B-FEF63CE1B284}"/>
              </a:ext>
            </a:extLst>
          </p:cNvPr>
          <p:cNvPicPr>
            <a:picLocks noChangeAspect="1"/>
          </p:cNvPicPr>
          <p:nvPr/>
        </p:nvPicPr>
        <p:blipFill rotWithShape="1">
          <a:blip r:embed="rId2" cstate="print">
            <a:extLst>
              <a:ext uri="{28A0092B-C50C-407E-A947-70E740481C1C}">
                <a14:useLocalDpi xmlns:a14="http://schemas.microsoft.com/office/drawing/2010/main" val="0"/>
              </a:ext>
            </a:extLst>
          </a:blip>
          <a:srcRect l="24573" t="6044" r="16827" b="19913"/>
          <a:stretch/>
        </p:blipFill>
        <p:spPr bwMode="auto">
          <a:xfrm>
            <a:off x="377445" y="4040094"/>
            <a:ext cx="1476375" cy="1400175"/>
          </a:xfrm>
          <a:prstGeom prst="rect">
            <a:avLst/>
          </a:prstGeom>
          <a:noFill/>
          <a:ln w="12700">
            <a:solidFill>
              <a:schemeClr val="tx1"/>
            </a:solidFill>
          </a:ln>
          <a:extLst>
            <a:ext uri="{53640926-AAD7-44D8-BBD7-CCE9431645EC}">
              <a14:shadowObscured xmlns:a14="http://schemas.microsoft.com/office/drawing/2010/main"/>
            </a:ext>
          </a:extLst>
        </p:spPr>
      </p:pic>
      <p:pic>
        <p:nvPicPr>
          <p:cNvPr id="6" name="図 5">
            <a:extLst>
              <a:ext uri="{FF2B5EF4-FFF2-40B4-BE49-F238E27FC236}">
                <a16:creationId xmlns:a16="http://schemas.microsoft.com/office/drawing/2014/main" id="{AB418969-CDD6-8F78-D7EC-C47F129B25A4}"/>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2378256" y="4095338"/>
            <a:ext cx="1799590" cy="1350645"/>
          </a:xfrm>
          <a:prstGeom prst="rect">
            <a:avLst/>
          </a:prstGeom>
          <a:noFill/>
          <a:ln w="12700">
            <a:solidFill>
              <a:schemeClr val="tx1"/>
            </a:solidFill>
          </a:ln>
        </p:spPr>
      </p:pic>
      <p:pic>
        <p:nvPicPr>
          <p:cNvPr id="8" name="図 7">
            <a:extLst>
              <a:ext uri="{FF2B5EF4-FFF2-40B4-BE49-F238E27FC236}">
                <a16:creationId xmlns:a16="http://schemas.microsoft.com/office/drawing/2014/main" id="{4C6E5E37-6B7A-9218-0688-C19B0A45210C}"/>
              </a:ext>
            </a:extLst>
          </p:cNvPr>
          <p:cNvPicPr>
            <a:picLocks noChangeAspect="1"/>
          </p:cNvPicPr>
          <p:nvPr/>
        </p:nvPicPr>
        <p:blipFill rotWithShape="1">
          <a:blip r:embed="rId4" cstate="print">
            <a:extLst>
              <a:ext uri="{28A0092B-C50C-407E-A947-70E740481C1C}">
                <a14:useLocalDpi xmlns:a14="http://schemas.microsoft.com/office/drawing/2010/main" val="0"/>
              </a:ext>
            </a:extLst>
          </a:blip>
          <a:srcRect l="20415" t="13096" r="12290" b="772"/>
          <a:stretch/>
        </p:blipFill>
        <p:spPr bwMode="auto">
          <a:xfrm>
            <a:off x="4766628" y="4057239"/>
            <a:ext cx="1439545" cy="1383030"/>
          </a:xfrm>
          <a:prstGeom prst="rect">
            <a:avLst/>
          </a:prstGeom>
          <a:noFill/>
          <a:ln w="12700">
            <a:solidFill>
              <a:schemeClr val="tx1"/>
            </a:solidFill>
          </a:ln>
          <a:extLst>
            <a:ext uri="{53640926-AAD7-44D8-BBD7-CCE9431645EC}">
              <a14:shadowObscured xmlns:a14="http://schemas.microsoft.com/office/drawing/2010/main"/>
            </a:ext>
          </a:extLst>
        </p:spPr>
      </p:pic>
    </p:spTree>
    <p:extLst>
      <p:ext uri="{BB962C8B-B14F-4D97-AF65-F5344CB8AC3E}">
        <p14:creationId xmlns:p14="http://schemas.microsoft.com/office/powerpoint/2010/main" val="1374036767"/>
      </p:ext>
    </p:extLst>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9" name="図 8">
            <a:extLst>
              <a:ext uri="{FF2B5EF4-FFF2-40B4-BE49-F238E27FC236}">
                <a16:creationId xmlns:a16="http://schemas.microsoft.com/office/drawing/2014/main" id="{D046D532-B01A-648E-37B0-600EA6EDFEAE}"/>
              </a:ext>
            </a:extLst>
          </p:cNvPr>
          <p:cNvPicPr>
            <a:picLocks noChangeAspect="1"/>
          </p:cNvPicPr>
          <p:nvPr/>
        </p:nvPicPr>
        <p:blipFill>
          <a:blip r:embed="rId2"/>
          <a:stretch>
            <a:fillRect/>
          </a:stretch>
        </p:blipFill>
        <p:spPr>
          <a:xfrm>
            <a:off x="1414821" y="706604"/>
            <a:ext cx="6314358" cy="5615736"/>
          </a:xfrm>
          <a:prstGeom prst="rect">
            <a:avLst/>
          </a:prstGeom>
        </p:spPr>
      </p:pic>
      <p:sp>
        <p:nvSpPr>
          <p:cNvPr id="3" name="正方形/長方形 2">
            <a:extLst>
              <a:ext uri="{FF2B5EF4-FFF2-40B4-BE49-F238E27FC236}">
                <a16:creationId xmlns:a16="http://schemas.microsoft.com/office/drawing/2014/main" id="{57C8E2AD-4816-0E93-EB28-C34EFFB9CCC9}"/>
              </a:ext>
            </a:extLst>
          </p:cNvPr>
          <p:cNvSpPr/>
          <p:nvPr/>
        </p:nvSpPr>
        <p:spPr>
          <a:xfrm>
            <a:off x="0" y="1"/>
            <a:ext cx="9144000" cy="653142"/>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3200" b="1" dirty="0">
                <a:latin typeface="+mn-ea"/>
              </a:rPr>
              <a:t>SIMS</a:t>
            </a:r>
            <a:r>
              <a:rPr kumimoji="1" lang="ja-JP" altLang="en-US" sz="3200" b="1" dirty="0">
                <a:latin typeface="+mn-ea"/>
              </a:rPr>
              <a:t>分析結果：二次電子観察像</a:t>
            </a:r>
          </a:p>
        </p:txBody>
      </p:sp>
      <p:sp>
        <p:nvSpPr>
          <p:cNvPr id="2" name="スライド番号プレースホルダー 1">
            <a:extLst>
              <a:ext uri="{FF2B5EF4-FFF2-40B4-BE49-F238E27FC236}">
                <a16:creationId xmlns:a16="http://schemas.microsoft.com/office/drawing/2014/main" id="{8A1E847F-BD63-F2D5-7DDB-0645C7299FCB}"/>
              </a:ext>
            </a:extLst>
          </p:cNvPr>
          <p:cNvSpPr>
            <a:spLocks noGrp="1"/>
          </p:cNvSpPr>
          <p:nvPr>
            <p:ph type="sldNum" sz="quarter" idx="12"/>
          </p:nvPr>
        </p:nvSpPr>
        <p:spPr>
          <a:xfrm>
            <a:off x="6457950" y="6356351"/>
            <a:ext cx="2057400"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69DD467-948D-4225-9FC0-E82A2A00493D}" type="slidenum">
              <a:rPr kumimoji="1" lang="ja-JP" altLang="en-US" smtClean="0"/>
              <a:pPr/>
              <a:t>14</a:t>
            </a:fld>
            <a:endParaRPr kumimoji="1" lang="ja-JP" altLang="en-US" dirty="0"/>
          </a:p>
        </p:txBody>
      </p:sp>
      <p:sp>
        <p:nvSpPr>
          <p:cNvPr id="5" name="正方形/長方形 4">
            <a:extLst>
              <a:ext uri="{FF2B5EF4-FFF2-40B4-BE49-F238E27FC236}">
                <a16:creationId xmlns:a16="http://schemas.microsoft.com/office/drawing/2014/main" id="{B973C8A5-5C0A-2942-A955-6E687A22880B}"/>
              </a:ext>
            </a:extLst>
          </p:cNvPr>
          <p:cNvSpPr/>
          <p:nvPr/>
        </p:nvSpPr>
        <p:spPr>
          <a:xfrm>
            <a:off x="5379242" y="5648398"/>
            <a:ext cx="2304000" cy="101167"/>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7" name="テキスト ボックス 6">
            <a:extLst>
              <a:ext uri="{FF2B5EF4-FFF2-40B4-BE49-F238E27FC236}">
                <a16:creationId xmlns:a16="http://schemas.microsoft.com/office/drawing/2014/main" id="{E38A98DA-7417-3EB5-5C3A-5A5A2F4B06BF}"/>
              </a:ext>
            </a:extLst>
          </p:cNvPr>
          <p:cNvSpPr txBox="1"/>
          <p:nvPr/>
        </p:nvSpPr>
        <p:spPr>
          <a:xfrm>
            <a:off x="6278275" y="5796509"/>
            <a:ext cx="1002429" cy="369332"/>
          </a:xfrm>
          <a:prstGeom prst="rect">
            <a:avLst/>
          </a:prstGeom>
          <a:noFill/>
        </p:spPr>
        <p:txBody>
          <a:bodyPr wrap="square">
            <a:spAutoFit/>
          </a:bodyPr>
          <a:lstStyle/>
          <a:p>
            <a:pPr algn="ctr"/>
            <a:r>
              <a:rPr kumimoji="1" lang="en-US" altLang="ja-JP" b="1" dirty="0">
                <a:latin typeface="+mn-ea"/>
              </a:rPr>
              <a:t>2 mm</a:t>
            </a:r>
          </a:p>
        </p:txBody>
      </p:sp>
      <p:sp>
        <p:nvSpPr>
          <p:cNvPr id="6" name="テキスト ボックス 5">
            <a:extLst>
              <a:ext uri="{FF2B5EF4-FFF2-40B4-BE49-F238E27FC236}">
                <a16:creationId xmlns:a16="http://schemas.microsoft.com/office/drawing/2014/main" id="{06F0DB97-6F08-1951-7561-FB73554459CD}"/>
              </a:ext>
            </a:extLst>
          </p:cNvPr>
          <p:cNvSpPr txBox="1"/>
          <p:nvPr/>
        </p:nvSpPr>
        <p:spPr>
          <a:xfrm>
            <a:off x="111979" y="6410090"/>
            <a:ext cx="5124390" cy="461665"/>
          </a:xfrm>
          <a:prstGeom prst="rect">
            <a:avLst/>
          </a:prstGeom>
          <a:noFill/>
        </p:spPr>
        <p:txBody>
          <a:bodyPr wrap="square" rtlCol="0">
            <a:spAutoFit/>
          </a:bodyPr>
          <a:lstStyle/>
          <a:p>
            <a:r>
              <a:rPr kumimoji="1" lang="en-US" altLang="ja-JP" sz="1200" dirty="0">
                <a:latin typeface="+mn-ea"/>
              </a:rPr>
              <a:t>※</a:t>
            </a:r>
            <a:r>
              <a:rPr kumimoji="1" lang="en-US" altLang="ja-JP" sz="1200" baseline="-25000" dirty="0">
                <a:latin typeface="+mn-ea"/>
              </a:rPr>
              <a:t>1</a:t>
            </a:r>
            <a:r>
              <a:rPr kumimoji="1" lang="en-US" altLang="ja-JP" sz="1200" dirty="0">
                <a:latin typeface="+mn-ea"/>
              </a:rPr>
              <a:t> In</a:t>
            </a:r>
            <a:r>
              <a:rPr kumimoji="1" lang="ja-JP" altLang="en-US" sz="1200" dirty="0">
                <a:latin typeface="+mn-ea"/>
              </a:rPr>
              <a:t>板上に分布したサンプルの全体像</a:t>
            </a:r>
            <a:endParaRPr kumimoji="1" lang="en-US" altLang="ja-JP" sz="1200" dirty="0">
              <a:latin typeface="+mn-ea"/>
            </a:endParaRPr>
          </a:p>
          <a:p>
            <a:r>
              <a:rPr lang="en-US" altLang="ja-JP" sz="1200" dirty="0">
                <a:latin typeface="+mn-ea"/>
                <a:ea typeface="+mn-ea"/>
              </a:rPr>
              <a:t>※</a:t>
            </a:r>
            <a:r>
              <a:rPr lang="en-US" altLang="ja-JP" sz="1200" baseline="-25000" dirty="0">
                <a:latin typeface="+mn-ea"/>
                <a:ea typeface="+mn-ea"/>
              </a:rPr>
              <a:t>2</a:t>
            </a:r>
            <a:r>
              <a:rPr lang="ja-JP" altLang="en-US" sz="1200" baseline="-25000" dirty="0">
                <a:latin typeface="+mn-ea"/>
              </a:rPr>
              <a:t> </a:t>
            </a:r>
            <a:r>
              <a:rPr lang="ja-JP" altLang="en-US" sz="1200" dirty="0">
                <a:latin typeface="+mn-ea"/>
                <a:ea typeface="+mn-ea"/>
              </a:rPr>
              <a:t>ビーム条件：加速電圧</a:t>
            </a:r>
            <a:r>
              <a:rPr lang="en-US" altLang="ja-JP" sz="1200" dirty="0">
                <a:latin typeface="+mn-ea"/>
                <a:ea typeface="+mn-ea"/>
              </a:rPr>
              <a:t>30</a:t>
            </a:r>
            <a:r>
              <a:rPr lang="ja-JP" altLang="en-US" sz="1200" dirty="0">
                <a:latin typeface="+mn-ea"/>
              </a:rPr>
              <a:t> </a:t>
            </a:r>
            <a:r>
              <a:rPr lang="en-US" altLang="ja-JP" sz="1200" dirty="0">
                <a:latin typeface="+mn-ea"/>
              </a:rPr>
              <a:t>kV</a:t>
            </a:r>
            <a:r>
              <a:rPr lang="ja-JP" altLang="en-US" sz="1200" dirty="0">
                <a:latin typeface="+mn-ea"/>
              </a:rPr>
              <a:t>（一次プローブ：</a:t>
            </a:r>
            <a:r>
              <a:rPr lang="en-US" altLang="ja-JP" sz="1200" dirty="0">
                <a:latin typeface="+mn-ea"/>
              </a:rPr>
              <a:t>Ga</a:t>
            </a:r>
            <a:r>
              <a:rPr lang="ja-JP" altLang="en-US" sz="1200" dirty="0">
                <a:latin typeface="+mn-ea"/>
              </a:rPr>
              <a:t>イオン</a:t>
            </a:r>
            <a:r>
              <a:rPr lang="en-US" altLang="ja-JP" sz="1200" dirty="0">
                <a:latin typeface="+mn-ea"/>
              </a:rPr>
              <a:t>) </a:t>
            </a:r>
            <a:endParaRPr kumimoji="1" lang="ja-JP" altLang="en-US" sz="1200" dirty="0"/>
          </a:p>
        </p:txBody>
      </p:sp>
      <p:sp>
        <p:nvSpPr>
          <p:cNvPr id="8" name="テキスト ボックス 7">
            <a:extLst>
              <a:ext uri="{FF2B5EF4-FFF2-40B4-BE49-F238E27FC236}">
                <a16:creationId xmlns:a16="http://schemas.microsoft.com/office/drawing/2014/main" id="{695E9D04-4203-7915-141E-44D86C162566}"/>
              </a:ext>
            </a:extLst>
          </p:cNvPr>
          <p:cNvSpPr txBox="1"/>
          <p:nvPr/>
        </p:nvSpPr>
        <p:spPr>
          <a:xfrm>
            <a:off x="361406" y="832621"/>
            <a:ext cx="1516380" cy="369332"/>
          </a:xfrm>
          <a:prstGeom prst="rect">
            <a:avLst/>
          </a:prstGeom>
          <a:solidFill>
            <a:schemeClr val="bg1"/>
          </a:solidFill>
          <a:ln>
            <a:solidFill>
              <a:srgbClr val="FF0000"/>
            </a:solidFill>
          </a:ln>
        </p:spPr>
        <p:txBody>
          <a:bodyPr wrap="square">
            <a:spAutoFit/>
          </a:bodyPr>
          <a:lstStyle/>
          <a:p>
            <a:r>
              <a:rPr kumimoji="1" lang="ja-JP" altLang="en-US" b="1" dirty="0">
                <a:solidFill>
                  <a:srgbClr val="FF0000"/>
                </a:solidFill>
                <a:latin typeface="+mn-ea"/>
              </a:rPr>
              <a:t>分析エリア</a:t>
            </a:r>
            <a:r>
              <a:rPr kumimoji="1" lang="en-US" altLang="ja-JP" b="1" dirty="0">
                <a:solidFill>
                  <a:srgbClr val="FF0000"/>
                </a:solidFill>
                <a:latin typeface="+mn-ea"/>
              </a:rPr>
              <a:t>A</a:t>
            </a:r>
          </a:p>
        </p:txBody>
      </p:sp>
      <p:sp>
        <p:nvSpPr>
          <p:cNvPr id="10" name="四角形: 角を丸くする 9">
            <a:extLst>
              <a:ext uri="{FF2B5EF4-FFF2-40B4-BE49-F238E27FC236}">
                <a16:creationId xmlns:a16="http://schemas.microsoft.com/office/drawing/2014/main" id="{51DC2B76-19A4-49DE-3B14-5D02B3B90B31}"/>
              </a:ext>
            </a:extLst>
          </p:cNvPr>
          <p:cNvSpPr/>
          <p:nvPr/>
        </p:nvSpPr>
        <p:spPr>
          <a:xfrm>
            <a:off x="2874168" y="4922082"/>
            <a:ext cx="157639" cy="239800"/>
          </a:xfrm>
          <a:prstGeom prst="roundRect">
            <a:avLst/>
          </a:prstGeom>
          <a:noFill/>
          <a:ln w="190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2" name="四角形: 角を丸くする 11">
            <a:extLst>
              <a:ext uri="{FF2B5EF4-FFF2-40B4-BE49-F238E27FC236}">
                <a16:creationId xmlns:a16="http://schemas.microsoft.com/office/drawing/2014/main" id="{15F37C1B-DF48-DA33-6A27-D1724C0A00AA}"/>
              </a:ext>
            </a:extLst>
          </p:cNvPr>
          <p:cNvSpPr/>
          <p:nvPr/>
        </p:nvSpPr>
        <p:spPr>
          <a:xfrm>
            <a:off x="5379242" y="1877210"/>
            <a:ext cx="243106" cy="155104"/>
          </a:xfrm>
          <a:prstGeom prst="roundRect">
            <a:avLst/>
          </a:prstGeom>
          <a:noFill/>
          <a:ln w="19050">
            <a:solidFill>
              <a:srgbClr val="FF0000"/>
            </a:solid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dirty="0"/>
          </a:p>
        </p:txBody>
      </p:sp>
      <p:sp>
        <p:nvSpPr>
          <p:cNvPr id="16" name="テキスト ボックス 15">
            <a:extLst>
              <a:ext uri="{FF2B5EF4-FFF2-40B4-BE49-F238E27FC236}">
                <a16:creationId xmlns:a16="http://schemas.microsoft.com/office/drawing/2014/main" id="{0A9D24F7-C948-0CC5-743E-3B6A5EB2028B}"/>
              </a:ext>
            </a:extLst>
          </p:cNvPr>
          <p:cNvSpPr txBox="1"/>
          <p:nvPr/>
        </p:nvSpPr>
        <p:spPr>
          <a:xfrm>
            <a:off x="6598920" y="961618"/>
            <a:ext cx="1516380" cy="369332"/>
          </a:xfrm>
          <a:prstGeom prst="rect">
            <a:avLst/>
          </a:prstGeom>
          <a:solidFill>
            <a:schemeClr val="bg1"/>
          </a:solidFill>
          <a:ln>
            <a:solidFill>
              <a:srgbClr val="FF0000"/>
            </a:solidFill>
          </a:ln>
        </p:spPr>
        <p:txBody>
          <a:bodyPr wrap="square">
            <a:spAutoFit/>
          </a:bodyPr>
          <a:lstStyle/>
          <a:p>
            <a:r>
              <a:rPr kumimoji="1" lang="ja-JP" altLang="en-US" b="1" dirty="0">
                <a:solidFill>
                  <a:srgbClr val="FF0000"/>
                </a:solidFill>
                <a:latin typeface="+mn-ea"/>
              </a:rPr>
              <a:t>分析エリア</a:t>
            </a:r>
            <a:r>
              <a:rPr kumimoji="1" lang="en-US" altLang="ja-JP" b="1" dirty="0">
                <a:solidFill>
                  <a:srgbClr val="FF0000"/>
                </a:solidFill>
                <a:latin typeface="+mn-ea"/>
              </a:rPr>
              <a:t>B</a:t>
            </a:r>
          </a:p>
        </p:txBody>
      </p:sp>
      <p:cxnSp>
        <p:nvCxnSpPr>
          <p:cNvPr id="18" name="直線矢印コネクタ 17">
            <a:extLst>
              <a:ext uri="{FF2B5EF4-FFF2-40B4-BE49-F238E27FC236}">
                <a16:creationId xmlns:a16="http://schemas.microsoft.com/office/drawing/2014/main" id="{350756AC-CE53-4C7F-3895-5D293BF06B25}"/>
              </a:ext>
            </a:extLst>
          </p:cNvPr>
          <p:cNvCxnSpPr>
            <a:cxnSpLocks/>
            <a:stCxn id="8" idx="2"/>
            <a:endCxn id="10" idx="0"/>
          </p:cNvCxnSpPr>
          <p:nvPr/>
        </p:nvCxnSpPr>
        <p:spPr>
          <a:xfrm>
            <a:off x="1119596" y="1201953"/>
            <a:ext cx="1833392" cy="3720129"/>
          </a:xfrm>
          <a:prstGeom prst="straightConnector1">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cxnSp>
        <p:nvCxnSpPr>
          <p:cNvPr id="24" name="直線矢印コネクタ 23">
            <a:extLst>
              <a:ext uri="{FF2B5EF4-FFF2-40B4-BE49-F238E27FC236}">
                <a16:creationId xmlns:a16="http://schemas.microsoft.com/office/drawing/2014/main" id="{FE0AEA66-527B-1629-2F13-DA0D9A65D6AD}"/>
              </a:ext>
            </a:extLst>
          </p:cNvPr>
          <p:cNvCxnSpPr>
            <a:cxnSpLocks/>
            <a:stCxn id="16" idx="1"/>
            <a:endCxn id="12" idx="3"/>
          </p:cNvCxnSpPr>
          <p:nvPr/>
        </p:nvCxnSpPr>
        <p:spPr>
          <a:xfrm flipH="1">
            <a:off x="5622348" y="1146284"/>
            <a:ext cx="976572" cy="808478"/>
          </a:xfrm>
          <a:prstGeom prst="straightConnector1">
            <a:avLst/>
          </a:prstGeom>
          <a:ln w="19050">
            <a:solidFill>
              <a:srgbClr val="FF0000"/>
            </a:solidFill>
            <a:tailEnd type="triangle"/>
          </a:ln>
        </p:spPr>
        <p:style>
          <a:lnRef idx="1">
            <a:schemeClr val="accent1"/>
          </a:lnRef>
          <a:fillRef idx="0">
            <a:schemeClr val="accent1"/>
          </a:fillRef>
          <a:effectRef idx="0">
            <a:schemeClr val="accent1"/>
          </a:effectRef>
          <a:fontRef idx="minor">
            <a:schemeClr val="tx1"/>
          </a:fontRef>
        </p:style>
      </p:cxnSp>
    </p:spTree>
    <p:extLst>
      <p:ext uri="{BB962C8B-B14F-4D97-AF65-F5344CB8AC3E}">
        <p14:creationId xmlns:p14="http://schemas.microsoft.com/office/powerpoint/2010/main" val="2149545595"/>
      </p:ext>
    </p:extLst>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 name="正方形/長方形 3">
            <a:extLst>
              <a:ext uri="{FF2B5EF4-FFF2-40B4-BE49-F238E27FC236}">
                <a16:creationId xmlns:a16="http://schemas.microsoft.com/office/drawing/2014/main" id="{18E5B18B-900C-A214-FD86-56E658069933}"/>
              </a:ext>
            </a:extLst>
          </p:cNvPr>
          <p:cNvSpPr/>
          <p:nvPr/>
        </p:nvSpPr>
        <p:spPr>
          <a:xfrm>
            <a:off x="0" y="1"/>
            <a:ext cx="9144000" cy="653142"/>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3200" b="1" dirty="0">
                <a:latin typeface="+mn-ea"/>
              </a:rPr>
              <a:t>SIMS</a:t>
            </a:r>
            <a:r>
              <a:rPr kumimoji="1" lang="ja-JP" altLang="en-US" sz="3200" b="1" dirty="0">
                <a:latin typeface="+mn-ea"/>
              </a:rPr>
              <a:t>分析結果：二次電子観察像</a:t>
            </a:r>
          </a:p>
        </p:txBody>
      </p:sp>
      <p:sp>
        <p:nvSpPr>
          <p:cNvPr id="7" name="テキスト ボックス 6">
            <a:extLst>
              <a:ext uri="{FF2B5EF4-FFF2-40B4-BE49-F238E27FC236}">
                <a16:creationId xmlns:a16="http://schemas.microsoft.com/office/drawing/2014/main" id="{E1692559-4764-AB8F-FA53-4C6ACC4509C3}"/>
              </a:ext>
            </a:extLst>
          </p:cNvPr>
          <p:cNvSpPr txBox="1"/>
          <p:nvPr/>
        </p:nvSpPr>
        <p:spPr>
          <a:xfrm>
            <a:off x="441525" y="5381569"/>
            <a:ext cx="4322064" cy="523220"/>
          </a:xfrm>
          <a:prstGeom prst="rect">
            <a:avLst/>
          </a:prstGeom>
          <a:noFill/>
        </p:spPr>
        <p:txBody>
          <a:bodyPr wrap="square" rtlCol="0">
            <a:spAutoFit/>
          </a:bodyPr>
          <a:lstStyle/>
          <a:p>
            <a:r>
              <a:rPr kumimoji="1" lang="en-US" altLang="ja-JP" sz="1400" dirty="0">
                <a:latin typeface="+mn-ea"/>
              </a:rPr>
              <a:t>【</a:t>
            </a:r>
            <a:r>
              <a:rPr kumimoji="1" lang="ja-JP" altLang="en-US" sz="1400" dirty="0">
                <a:latin typeface="+mn-ea"/>
              </a:rPr>
              <a:t>分析エリア</a:t>
            </a:r>
            <a:r>
              <a:rPr kumimoji="1" lang="en-US" altLang="ja-JP" sz="1400" dirty="0">
                <a:latin typeface="+mn-ea"/>
              </a:rPr>
              <a:t>A】</a:t>
            </a:r>
          </a:p>
          <a:p>
            <a:r>
              <a:rPr kumimoji="1" lang="ja-JP" altLang="en-US" sz="1400" dirty="0">
                <a:latin typeface="+mn-ea"/>
              </a:rPr>
              <a:t>・細かな粒の集合体のような一塊の粒子</a:t>
            </a:r>
            <a:endParaRPr kumimoji="1" lang="en-US" altLang="ja-JP" sz="1400" dirty="0">
              <a:latin typeface="+mn-ea"/>
            </a:endParaRPr>
          </a:p>
        </p:txBody>
      </p:sp>
      <p:sp>
        <p:nvSpPr>
          <p:cNvPr id="9" name="正方形/長方形 8">
            <a:extLst>
              <a:ext uri="{FF2B5EF4-FFF2-40B4-BE49-F238E27FC236}">
                <a16:creationId xmlns:a16="http://schemas.microsoft.com/office/drawing/2014/main" id="{15E79965-881C-1DF9-F076-0696A48ADD67}"/>
              </a:ext>
            </a:extLst>
          </p:cNvPr>
          <p:cNvSpPr/>
          <p:nvPr/>
        </p:nvSpPr>
        <p:spPr>
          <a:xfrm>
            <a:off x="2312695" y="4963885"/>
            <a:ext cx="1756800" cy="78378"/>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0" name="テキスト ボックス 9">
            <a:extLst>
              <a:ext uri="{FF2B5EF4-FFF2-40B4-BE49-F238E27FC236}">
                <a16:creationId xmlns:a16="http://schemas.microsoft.com/office/drawing/2014/main" id="{8E4A3AA8-F71E-925F-BB68-D8BF10806D11}"/>
              </a:ext>
            </a:extLst>
          </p:cNvPr>
          <p:cNvSpPr txBox="1"/>
          <p:nvPr/>
        </p:nvSpPr>
        <p:spPr>
          <a:xfrm>
            <a:off x="2646809" y="5012237"/>
            <a:ext cx="1088571" cy="369332"/>
          </a:xfrm>
          <a:prstGeom prst="rect">
            <a:avLst/>
          </a:prstGeom>
          <a:noFill/>
        </p:spPr>
        <p:txBody>
          <a:bodyPr wrap="square" rtlCol="0">
            <a:spAutoFit/>
          </a:bodyPr>
          <a:lstStyle/>
          <a:p>
            <a:pPr algn="ctr"/>
            <a:r>
              <a:rPr kumimoji="1" lang="en-US" altLang="ja-JP" dirty="0"/>
              <a:t>30 µm</a:t>
            </a:r>
            <a:endParaRPr kumimoji="1" lang="ja-JP" altLang="en-US" dirty="0"/>
          </a:p>
        </p:txBody>
      </p:sp>
      <p:sp>
        <p:nvSpPr>
          <p:cNvPr id="11" name="正方形/長方形 10">
            <a:extLst>
              <a:ext uri="{FF2B5EF4-FFF2-40B4-BE49-F238E27FC236}">
                <a16:creationId xmlns:a16="http://schemas.microsoft.com/office/drawing/2014/main" id="{5F7F9C15-808B-072B-A05D-7F6C8EB43B8E}"/>
              </a:ext>
            </a:extLst>
          </p:cNvPr>
          <p:cNvSpPr/>
          <p:nvPr/>
        </p:nvSpPr>
        <p:spPr>
          <a:xfrm>
            <a:off x="6795530" y="4963885"/>
            <a:ext cx="1756800" cy="78378"/>
          </a:xfrm>
          <a:prstGeom prst="rect">
            <a:avLst/>
          </a:prstGeom>
          <a:solidFill>
            <a:schemeClr val="tx1"/>
          </a:solidFill>
        </p:spPr>
        <p:style>
          <a:lnRef idx="2">
            <a:schemeClr val="accent1">
              <a:shade val="15000"/>
            </a:schemeClr>
          </a:lnRef>
          <a:fillRef idx="1">
            <a:schemeClr val="accent1"/>
          </a:fillRef>
          <a:effectRef idx="0">
            <a:schemeClr val="accent1"/>
          </a:effectRef>
          <a:fontRef idx="minor">
            <a:schemeClr val="lt1"/>
          </a:fontRef>
        </p:style>
        <p:txBody>
          <a:bodyPr rtlCol="0" anchor="ctr"/>
          <a:lstStyle/>
          <a:p>
            <a:pPr algn="ctr"/>
            <a:endParaRPr kumimoji="1" lang="ja-JP" altLang="en-US"/>
          </a:p>
        </p:txBody>
      </p:sp>
      <p:sp>
        <p:nvSpPr>
          <p:cNvPr id="12" name="テキスト ボックス 11">
            <a:extLst>
              <a:ext uri="{FF2B5EF4-FFF2-40B4-BE49-F238E27FC236}">
                <a16:creationId xmlns:a16="http://schemas.microsoft.com/office/drawing/2014/main" id="{4083B988-2411-9661-56C0-891D166A1411}"/>
              </a:ext>
            </a:extLst>
          </p:cNvPr>
          <p:cNvSpPr txBox="1"/>
          <p:nvPr/>
        </p:nvSpPr>
        <p:spPr>
          <a:xfrm>
            <a:off x="7166577" y="5012237"/>
            <a:ext cx="1088571" cy="369332"/>
          </a:xfrm>
          <a:prstGeom prst="rect">
            <a:avLst/>
          </a:prstGeom>
          <a:noFill/>
        </p:spPr>
        <p:txBody>
          <a:bodyPr wrap="square" rtlCol="0">
            <a:spAutoFit/>
          </a:bodyPr>
          <a:lstStyle/>
          <a:p>
            <a:pPr algn="ctr"/>
            <a:r>
              <a:rPr kumimoji="1" lang="en-US" altLang="ja-JP" dirty="0"/>
              <a:t>20 µm</a:t>
            </a:r>
            <a:endParaRPr kumimoji="1" lang="ja-JP" altLang="en-US" dirty="0"/>
          </a:p>
        </p:txBody>
      </p:sp>
      <p:sp>
        <p:nvSpPr>
          <p:cNvPr id="13" name="テキスト ボックス 12">
            <a:extLst>
              <a:ext uri="{FF2B5EF4-FFF2-40B4-BE49-F238E27FC236}">
                <a16:creationId xmlns:a16="http://schemas.microsoft.com/office/drawing/2014/main" id="{2AE183F1-C2EA-F7DE-5163-7AAE51CD17AA}"/>
              </a:ext>
            </a:extLst>
          </p:cNvPr>
          <p:cNvSpPr txBox="1"/>
          <p:nvPr/>
        </p:nvSpPr>
        <p:spPr>
          <a:xfrm>
            <a:off x="4967466" y="5379351"/>
            <a:ext cx="4110444" cy="523220"/>
          </a:xfrm>
          <a:prstGeom prst="rect">
            <a:avLst/>
          </a:prstGeom>
          <a:noFill/>
        </p:spPr>
        <p:txBody>
          <a:bodyPr wrap="square" rtlCol="0">
            <a:spAutoFit/>
          </a:bodyPr>
          <a:lstStyle/>
          <a:p>
            <a:r>
              <a:rPr kumimoji="1" lang="en-US" altLang="ja-JP" sz="1400" dirty="0">
                <a:latin typeface="+mn-ea"/>
              </a:rPr>
              <a:t>【</a:t>
            </a:r>
            <a:r>
              <a:rPr kumimoji="1" lang="ja-JP" altLang="en-US" sz="1400" dirty="0">
                <a:latin typeface="+mn-ea"/>
              </a:rPr>
              <a:t>分析エリア</a:t>
            </a:r>
            <a:r>
              <a:rPr kumimoji="1" lang="en-US" altLang="ja-JP" sz="1400" dirty="0">
                <a:latin typeface="+mn-ea"/>
              </a:rPr>
              <a:t>B】</a:t>
            </a:r>
          </a:p>
          <a:p>
            <a:r>
              <a:rPr kumimoji="1" lang="ja-JP" altLang="en-US" sz="1400" dirty="0">
                <a:latin typeface="+mn-ea"/>
              </a:rPr>
              <a:t>・破片のような一塊の粒子</a:t>
            </a:r>
            <a:endParaRPr kumimoji="1" lang="en-US" altLang="ja-JP" sz="1400" dirty="0">
              <a:latin typeface="+mn-ea"/>
            </a:endParaRPr>
          </a:p>
        </p:txBody>
      </p:sp>
      <p:sp>
        <p:nvSpPr>
          <p:cNvPr id="5" name="スライド番号プレースホルダー 1">
            <a:extLst>
              <a:ext uri="{FF2B5EF4-FFF2-40B4-BE49-F238E27FC236}">
                <a16:creationId xmlns:a16="http://schemas.microsoft.com/office/drawing/2014/main" id="{F575DD65-2099-D74F-09C2-1AF241C7C418}"/>
              </a:ext>
            </a:extLst>
          </p:cNvPr>
          <p:cNvSpPr>
            <a:spLocks noGrp="1"/>
          </p:cNvSpPr>
          <p:nvPr>
            <p:ph type="sldNum" sz="quarter" idx="12"/>
          </p:nvPr>
        </p:nvSpPr>
        <p:spPr>
          <a:xfrm>
            <a:off x="6457950" y="6356351"/>
            <a:ext cx="2057400"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69DD467-948D-4225-9FC0-E82A2A00493D}" type="slidenum">
              <a:rPr kumimoji="1" lang="ja-JP" altLang="en-US" smtClean="0"/>
              <a:pPr/>
              <a:t>15</a:t>
            </a:fld>
            <a:endParaRPr kumimoji="1" lang="ja-JP" altLang="en-US" dirty="0"/>
          </a:p>
        </p:txBody>
      </p:sp>
      <p:sp>
        <p:nvSpPr>
          <p:cNvPr id="2" name="テキスト ボックス 1">
            <a:extLst>
              <a:ext uri="{FF2B5EF4-FFF2-40B4-BE49-F238E27FC236}">
                <a16:creationId xmlns:a16="http://schemas.microsoft.com/office/drawing/2014/main" id="{8F6887E0-1AF6-475C-6909-81B26AC58E80}"/>
              </a:ext>
            </a:extLst>
          </p:cNvPr>
          <p:cNvSpPr txBox="1"/>
          <p:nvPr/>
        </p:nvSpPr>
        <p:spPr>
          <a:xfrm>
            <a:off x="0" y="6550223"/>
            <a:ext cx="4945795" cy="276999"/>
          </a:xfrm>
          <a:prstGeom prst="rect">
            <a:avLst/>
          </a:prstGeom>
          <a:noFill/>
        </p:spPr>
        <p:txBody>
          <a:bodyPr wrap="square" rtlCol="0">
            <a:spAutoFit/>
          </a:bodyPr>
          <a:lstStyle/>
          <a:p>
            <a:r>
              <a:rPr lang="en-US" altLang="ja-JP" sz="1200" dirty="0">
                <a:latin typeface="+mn-ea"/>
              </a:rPr>
              <a:t>※</a:t>
            </a:r>
            <a:r>
              <a:rPr lang="ja-JP" altLang="en-US" sz="1200" dirty="0">
                <a:latin typeface="+mn-ea"/>
                <a:ea typeface="+mn-ea"/>
              </a:rPr>
              <a:t>ビーム条件：加速電圧</a:t>
            </a:r>
            <a:r>
              <a:rPr lang="en-US" altLang="ja-JP" sz="1200" dirty="0">
                <a:latin typeface="+mn-ea"/>
                <a:ea typeface="+mn-ea"/>
              </a:rPr>
              <a:t>30</a:t>
            </a:r>
            <a:r>
              <a:rPr lang="ja-JP" altLang="en-US" sz="1200" dirty="0">
                <a:latin typeface="+mn-ea"/>
              </a:rPr>
              <a:t> </a:t>
            </a:r>
            <a:r>
              <a:rPr lang="en-US" altLang="ja-JP" sz="1200" dirty="0">
                <a:latin typeface="+mn-ea"/>
              </a:rPr>
              <a:t>kV</a:t>
            </a:r>
            <a:r>
              <a:rPr lang="ja-JP" altLang="en-US" sz="1200" dirty="0">
                <a:latin typeface="+mn-ea"/>
              </a:rPr>
              <a:t>（一次プローブ：</a:t>
            </a:r>
            <a:r>
              <a:rPr lang="en-US" altLang="ja-JP" sz="1200" dirty="0">
                <a:latin typeface="+mn-ea"/>
              </a:rPr>
              <a:t>Ga</a:t>
            </a:r>
            <a:r>
              <a:rPr lang="ja-JP" altLang="en-US" sz="1200" dirty="0">
                <a:latin typeface="+mn-ea"/>
              </a:rPr>
              <a:t>イオン</a:t>
            </a:r>
            <a:r>
              <a:rPr lang="en-US" altLang="ja-JP" sz="1200" dirty="0">
                <a:latin typeface="+mn-ea"/>
              </a:rPr>
              <a:t>) </a:t>
            </a:r>
            <a:endParaRPr kumimoji="1" lang="ja-JP" altLang="en-US" sz="1200" dirty="0"/>
          </a:p>
        </p:txBody>
      </p:sp>
      <p:pic>
        <p:nvPicPr>
          <p:cNvPr id="14" name="図 13">
            <a:extLst>
              <a:ext uri="{FF2B5EF4-FFF2-40B4-BE49-F238E27FC236}">
                <a16:creationId xmlns:a16="http://schemas.microsoft.com/office/drawing/2014/main" id="{2652424E-7400-401C-BAFA-B2A1C4ECEDE4}"/>
              </a:ext>
            </a:extLst>
          </p:cNvPr>
          <p:cNvPicPr>
            <a:picLocks noChangeAspect="1"/>
          </p:cNvPicPr>
          <p:nvPr/>
        </p:nvPicPr>
        <p:blipFill rotWithShape="1">
          <a:blip r:embed="rId2">
            <a:extLst>
              <a:ext uri="{28A0092B-C50C-407E-A947-70E740481C1C}">
                <a14:useLocalDpi xmlns:a14="http://schemas.microsoft.com/office/drawing/2010/main" val="0"/>
              </a:ext>
            </a:extLst>
          </a:blip>
          <a:srcRect b="5593"/>
          <a:stretch/>
        </p:blipFill>
        <p:spPr>
          <a:xfrm>
            <a:off x="473933" y="1283136"/>
            <a:ext cx="3576289" cy="3574093"/>
          </a:xfrm>
          <a:prstGeom prst="rect">
            <a:avLst/>
          </a:prstGeom>
        </p:spPr>
      </p:pic>
      <p:pic>
        <p:nvPicPr>
          <p:cNvPr id="21" name="図 20">
            <a:extLst>
              <a:ext uri="{FF2B5EF4-FFF2-40B4-BE49-F238E27FC236}">
                <a16:creationId xmlns:a16="http://schemas.microsoft.com/office/drawing/2014/main" id="{34ED96E1-7F9A-B663-89A2-864BDBA94CC2}"/>
              </a:ext>
            </a:extLst>
          </p:cNvPr>
          <p:cNvPicPr>
            <a:picLocks noChangeAspect="1"/>
          </p:cNvPicPr>
          <p:nvPr/>
        </p:nvPicPr>
        <p:blipFill rotWithShape="1">
          <a:blip r:embed="rId3">
            <a:extLst>
              <a:ext uri="{28A0092B-C50C-407E-A947-70E740481C1C}">
                <a14:useLocalDpi xmlns:a14="http://schemas.microsoft.com/office/drawing/2010/main" val="0"/>
              </a:ext>
            </a:extLst>
          </a:blip>
          <a:srcRect b="5762"/>
          <a:stretch/>
        </p:blipFill>
        <p:spPr>
          <a:xfrm>
            <a:off x="4979329" y="1283136"/>
            <a:ext cx="3566966" cy="3558407"/>
          </a:xfrm>
          <a:prstGeom prst="rect">
            <a:avLst/>
          </a:prstGeom>
        </p:spPr>
      </p:pic>
    </p:spTree>
    <p:extLst>
      <p:ext uri="{BB962C8B-B14F-4D97-AF65-F5344CB8AC3E}">
        <p14:creationId xmlns:p14="http://schemas.microsoft.com/office/powerpoint/2010/main" val="630774887"/>
      </p:ext>
    </p:extLst>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8" name="Chart 1">
            <a:extLst>
              <a:ext uri="{FF2B5EF4-FFF2-40B4-BE49-F238E27FC236}">
                <a16:creationId xmlns:a16="http://schemas.microsoft.com/office/drawing/2014/main" id="{DC45073B-D3AF-DBCF-5EE8-15C1AA231D9E}"/>
              </a:ext>
            </a:extLst>
          </p:cNvPr>
          <p:cNvGraphicFramePr>
            <a:graphicFrameLocks/>
          </p:cNvGraphicFramePr>
          <p:nvPr/>
        </p:nvGraphicFramePr>
        <p:xfrm>
          <a:off x="525288" y="3678747"/>
          <a:ext cx="8019981" cy="302854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Chart 1">
            <a:extLst>
              <a:ext uri="{FF2B5EF4-FFF2-40B4-BE49-F238E27FC236}">
                <a16:creationId xmlns:a16="http://schemas.microsoft.com/office/drawing/2014/main" id="{00000000-0008-0000-0000-000078040000}"/>
              </a:ext>
            </a:extLst>
          </p:cNvPr>
          <p:cNvGraphicFramePr>
            <a:graphicFrameLocks/>
          </p:cNvGraphicFramePr>
          <p:nvPr/>
        </p:nvGraphicFramePr>
        <p:xfrm>
          <a:off x="525289" y="659029"/>
          <a:ext cx="8019981" cy="3028549"/>
        </p:xfrm>
        <a:graphic>
          <a:graphicData uri="http://schemas.openxmlformats.org/drawingml/2006/chart">
            <c:chart xmlns:c="http://schemas.openxmlformats.org/drawingml/2006/chart" xmlns:r="http://schemas.openxmlformats.org/officeDocument/2006/relationships" r:id="rId3"/>
          </a:graphicData>
        </a:graphic>
      </p:graphicFrame>
      <p:sp>
        <p:nvSpPr>
          <p:cNvPr id="3" name="正方形/長方形 2">
            <a:extLst>
              <a:ext uri="{FF2B5EF4-FFF2-40B4-BE49-F238E27FC236}">
                <a16:creationId xmlns:a16="http://schemas.microsoft.com/office/drawing/2014/main" id="{57A72377-3162-8126-3B47-96A316F73D4C}"/>
              </a:ext>
            </a:extLst>
          </p:cNvPr>
          <p:cNvSpPr/>
          <p:nvPr/>
        </p:nvSpPr>
        <p:spPr>
          <a:xfrm>
            <a:off x="0" y="1"/>
            <a:ext cx="9144000" cy="653142"/>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2000" b="1" dirty="0">
                <a:latin typeface="+mn-ea"/>
              </a:rPr>
              <a:t>SIMS</a:t>
            </a:r>
            <a:r>
              <a:rPr kumimoji="1" lang="ja-JP" altLang="en-US" sz="2000" b="1" dirty="0">
                <a:latin typeface="+mn-ea"/>
              </a:rPr>
              <a:t>分析結果：正二次イオンモード</a:t>
            </a:r>
            <a:r>
              <a:rPr kumimoji="1" lang="en-US" altLang="ja-JP" sz="2000" b="1" dirty="0">
                <a:latin typeface="+mn-ea"/>
              </a:rPr>
              <a:t>_</a:t>
            </a:r>
            <a:r>
              <a:rPr kumimoji="1" lang="ja-JP" altLang="en-US" sz="2000" b="1" dirty="0">
                <a:latin typeface="+mn-ea"/>
              </a:rPr>
              <a:t>マススペクトル（分析エリア</a:t>
            </a:r>
            <a:r>
              <a:rPr kumimoji="1" lang="en-US" altLang="ja-JP" sz="2000" b="1" dirty="0">
                <a:latin typeface="+mn-ea"/>
              </a:rPr>
              <a:t>A</a:t>
            </a:r>
            <a:r>
              <a:rPr kumimoji="1" lang="ja-JP" altLang="en-US" sz="2000" b="1" dirty="0">
                <a:latin typeface="+mn-ea"/>
              </a:rPr>
              <a:t>）</a:t>
            </a:r>
          </a:p>
        </p:txBody>
      </p:sp>
      <p:sp>
        <p:nvSpPr>
          <p:cNvPr id="2" name="スライド番号プレースホルダー 1">
            <a:extLst>
              <a:ext uri="{FF2B5EF4-FFF2-40B4-BE49-F238E27FC236}">
                <a16:creationId xmlns:a16="http://schemas.microsoft.com/office/drawing/2014/main" id="{16513F44-F98E-0152-1DDF-641751FF4910}"/>
              </a:ext>
            </a:extLst>
          </p:cNvPr>
          <p:cNvSpPr>
            <a:spLocks noGrp="1"/>
          </p:cNvSpPr>
          <p:nvPr>
            <p:ph type="sldNum" sz="quarter" idx="12"/>
          </p:nvPr>
        </p:nvSpPr>
        <p:spPr>
          <a:xfrm>
            <a:off x="6457950" y="6356351"/>
            <a:ext cx="2057400"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69DD467-948D-4225-9FC0-E82A2A00493D}" type="slidenum">
              <a:rPr kumimoji="1" lang="ja-JP" altLang="en-US" smtClean="0"/>
              <a:pPr/>
              <a:t>16</a:t>
            </a:fld>
            <a:endParaRPr kumimoji="1" lang="ja-JP" altLang="en-US" dirty="0"/>
          </a:p>
        </p:txBody>
      </p:sp>
      <p:sp>
        <p:nvSpPr>
          <p:cNvPr id="4" name="テキスト ボックス 3">
            <a:extLst>
              <a:ext uri="{FF2B5EF4-FFF2-40B4-BE49-F238E27FC236}">
                <a16:creationId xmlns:a16="http://schemas.microsoft.com/office/drawing/2014/main" id="{45288BD6-3997-0264-49E0-77B9A1BB1D21}"/>
              </a:ext>
            </a:extLst>
          </p:cNvPr>
          <p:cNvSpPr txBox="1"/>
          <p:nvPr/>
        </p:nvSpPr>
        <p:spPr>
          <a:xfrm>
            <a:off x="859154" y="6581001"/>
            <a:ext cx="2647406" cy="276999"/>
          </a:xfrm>
          <a:prstGeom prst="rect">
            <a:avLst/>
          </a:prstGeom>
          <a:noFill/>
        </p:spPr>
        <p:txBody>
          <a:bodyPr wrap="square">
            <a:spAutoFit/>
          </a:bodyPr>
          <a:lstStyle/>
          <a:p>
            <a:r>
              <a:rPr kumimoji="1" lang="en-US" altLang="ja-JP" sz="1200" dirty="0"/>
              <a:t>※</a:t>
            </a:r>
            <a:r>
              <a:rPr kumimoji="1" lang="ja-JP" altLang="en-US" sz="1200" dirty="0"/>
              <a:t>質量電荷比から核種を推定</a:t>
            </a:r>
            <a:endParaRPr lang="ja-JP" altLang="en-US" sz="1200" dirty="0"/>
          </a:p>
        </p:txBody>
      </p:sp>
      <p:sp>
        <p:nvSpPr>
          <p:cNvPr id="5" name="テキスト ボックス 4">
            <a:extLst>
              <a:ext uri="{FF2B5EF4-FFF2-40B4-BE49-F238E27FC236}">
                <a16:creationId xmlns:a16="http://schemas.microsoft.com/office/drawing/2014/main" id="{D18D3B2A-7EAB-3F87-FFDC-C3EA5FD3CB22}"/>
              </a:ext>
            </a:extLst>
          </p:cNvPr>
          <p:cNvSpPr txBox="1"/>
          <p:nvPr/>
        </p:nvSpPr>
        <p:spPr>
          <a:xfrm>
            <a:off x="4304988" y="2683563"/>
            <a:ext cx="399763" cy="200055"/>
          </a:xfrm>
          <a:prstGeom prst="rect">
            <a:avLst/>
          </a:prstGeom>
          <a:noFill/>
        </p:spPr>
        <p:txBody>
          <a:bodyPr wrap="square" rtlCol="0">
            <a:spAutoFit/>
          </a:bodyPr>
          <a:lstStyle/>
          <a:p>
            <a:r>
              <a:rPr kumimoji="1" lang="en-US" altLang="ja-JP" sz="700" b="1" baseline="30000" dirty="0"/>
              <a:t>23</a:t>
            </a:r>
            <a:r>
              <a:rPr kumimoji="1" lang="en-US" altLang="ja-JP" sz="700" b="1" dirty="0"/>
              <a:t>Na</a:t>
            </a:r>
            <a:r>
              <a:rPr kumimoji="1" lang="en-US" altLang="ja-JP" sz="700" b="1" baseline="30000" dirty="0"/>
              <a:t>+</a:t>
            </a:r>
            <a:endParaRPr kumimoji="1" lang="ja-JP" altLang="en-US" sz="700" b="1" baseline="30000" dirty="0"/>
          </a:p>
        </p:txBody>
      </p:sp>
      <p:sp>
        <p:nvSpPr>
          <p:cNvPr id="6" name="テキスト ボックス 5">
            <a:extLst>
              <a:ext uri="{FF2B5EF4-FFF2-40B4-BE49-F238E27FC236}">
                <a16:creationId xmlns:a16="http://schemas.microsoft.com/office/drawing/2014/main" id="{7CD87FDA-9DC7-7665-586A-9A8B87FF9979}"/>
              </a:ext>
            </a:extLst>
          </p:cNvPr>
          <p:cNvSpPr txBox="1"/>
          <p:nvPr/>
        </p:nvSpPr>
        <p:spPr>
          <a:xfrm>
            <a:off x="4473213" y="2635255"/>
            <a:ext cx="399763" cy="200055"/>
          </a:xfrm>
          <a:prstGeom prst="rect">
            <a:avLst/>
          </a:prstGeom>
          <a:noFill/>
        </p:spPr>
        <p:txBody>
          <a:bodyPr wrap="square" rtlCol="0">
            <a:spAutoFit/>
          </a:bodyPr>
          <a:lstStyle/>
          <a:p>
            <a:r>
              <a:rPr kumimoji="1" lang="en-US" altLang="ja-JP" sz="700" b="1" baseline="30000" dirty="0"/>
              <a:t>24</a:t>
            </a:r>
            <a:r>
              <a:rPr kumimoji="1" lang="en-US" altLang="ja-JP" sz="700" b="1" dirty="0"/>
              <a:t>Mg</a:t>
            </a:r>
            <a:r>
              <a:rPr kumimoji="1" lang="en-US" altLang="ja-JP" sz="700" b="1" baseline="30000" dirty="0"/>
              <a:t>+</a:t>
            </a:r>
            <a:endParaRPr kumimoji="1" lang="ja-JP" altLang="en-US" sz="700" b="1" baseline="30000" dirty="0"/>
          </a:p>
        </p:txBody>
      </p:sp>
      <p:sp>
        <p:nvSpPr>
          <p:cNvPr id="14" name="テキスト ボックス 13">
            <a:extLst>
              <a:ext uri="{FF2B5EF4-FFF2-40B4-BE49-F238E27FC236}">
                <a16:creationId xmlns:a16="http://schemas.microsoft.com/office/drawing/2014/main" id="{DB800FCD-B4A1-72F0-DF6A-86301D33C80B}"/>
              </a:ext>
            </a:extLst>
          </p:cNvPr>
          <p:cNvSpPr txBox="1"/>
          <p:nvPr/>
        </p:nvSpPr>
        <p:spPr>
          <a:xfrm>
            <a:off x="4896015" y="673582"/>
            <a:ext cx="351855" cy="200055"/>
          </a:xfrm>
          <a:prstGeom prst="rect">
            <a:avLst/>
          </a:prstGeom>
          <a:noFill/>
        </p:spPr>
        <p:txBody>
          <a:bodyPr wrap="square" rtlCol="0">
            <a:spAutoFit/>
          </a:bodyPr>
          <a:lstStyle/>
          <a:p>
            <a:r>
              <a:rPr kumimoji="1" lang="en-US" altLang="ja-JP" sz="700" b="1" baseline="30000" dirty="0"/>
              <a:t>27</a:t>
            </a:r>
            <a:r>
              <a:rPr kumimoji="1" lang="en-US" altLang="ja-JP" sz="700" b="1" dirty="0"/>
              <a:t>Al</a:t>
            </a:r>
            <a:r>
              <a:rPr kumimoji="1" lang="en-US" altLang="ja-JP" sz="700" b="1" baseline="30000" dirty="0"/>
              <a:t>+</a:t>
            </a:r>
            <a:endParaRPr kumimoji="1" lang="ja-JP" altLang="en-US" sz="700" b="1" baseline="30000" dirty="0"/>
          </a:p>
        </p:txBody>
      </p:sp>
      <p:sp>
        <p:nvSpPr>
          <p:cNvPr id="16" name="テキスト ボックス 15">
            <a:extLst>
              <a:ext uri="{FF2B5EF4-FFF2-40B4-BE49-F238E27FC236}">
                <a16:creationId xmlns:a16="http://schemas.microsoft.com/office/drawing/2014/main" id="{F2C3F876-2F4C-B2CB-F16D-6D7E822C5FF8}"/>
              </a:ext>
            </a:extLst>
          </p:cNvPr>
          <p:cNvSpPr txBox="1"/>
          <p:nvPr/>
        </p:nvSpPr>
        <p:spPr>
          <a:xfrm>
            <a:off x="5071943" y="2681709"/>
            <a:ext cx="351855" cy="200055"/>
          </a:xfrm>
          <a:prstGeom prst="rect">
            <a:avLst/>
          </a:prstGeom>
          <a:noFill/>
        </p:spPr>
        <p:txBody>
          <a:bodyPr wrap="square" rtlCol="0">
            <a:spAutoFit/>
          </a:bodyPr>
          <a:lstStyle/>
          <a:p>
            <a:r>
              <a:rPr kumimoji="1" lang="en-US" altLang="ja-JP" sz="700" b="1" baseline="30000" dirty="0"/>
              <a:t>28</a:t>
            </a:r>
            <a:r>
              <a:rPr kumimoji="1" lang="en-US" altLang="ja-JP" sz="700" b="1" dirty="0"/>
              <a:t>Si</a:t>
            </a:r>
            <a:r>
              <a:rPr kumimoji="1" lang="en-US" altLang="ja-JP" sz="700" b="1" baseline="30000" dirty="0"/>
              <a:t>+</a:t>
            </a:r>
            <a:endParaRPr kumimoji="1" lang="ja-JP" altLang="en-US" sz="700" b="1" baseline="30000" dirty="0"/>
          </a:p>
        </p:txBody>
      </p:sp>
      <p:sp>
        <p:nvSpPr>
          <p:cNvPr id="19" name="テキスト ボックス 18">
            <a:extLst>
              <a:ext uri="{FF2B5EF4-FFF2-40B4-BE49-F238E27FC236}">
                <a16:creationId xmlns:a16="http://schemas.microsoft.com/office/drawing/2014/main" id="{A7C23220-7564-8278-B360-22CF030EF5AD}"/>
              </a:ext>
            </a:extLst>
          </p:cNvPr>
          <p:cNvSpPr txBox="1"/>
          <p:nvPr/>
        </p:nvSpPr>
        <p:spPr>
          <a:xfrm>
            <a:off x="6533195" y="2508378"/>
            <a:ext cx="351855" cy="200055"/>
          </a:xfrm>
          <a:prstGeom prst="rect">
            <a:avLst/>
          </a:prstGeom>
          <a:noFill/>
        </p:spPr>
        <p:txBody>
          <a:bodyPr wrap="square" rtlCol="0">
            <a:spAutoFit/>
          </a:bodyPr>
          <a:lstStyle/>
          <a:p>
            <a:r>
              <a:rPr kumimoji="1" lang="en-US" altLang="ja-JP" sz="700" b="1" baseline="30000" dirty="0"/>
              <a:t>39</a:t>
            </a:r>
            <a:r>
              <a:rPr kumimoji="1" lang="en-US" altLang="ja-JP" sz="700" b="1" dirty="0"/>
              <a:t>K</a:t>
            </a:r>
            <a:r>
              <a:rPr kumimoji="1" lang="en-US" altLang="ja-JP" sz="700" b="1" baseline="30000" dirty="0"/>
              <a:t>+</a:t>
            </a:r>
            <a:endParaRPr kumimoji="1" lang="ja-JP" altLang="en-US" sz="700" b="1" baseline="30000" dirty="0"/>
          </a:p>
        </p:txBody>
      </p:sp>
      <p:sp>
        <p:nvSpPr>
          <p:cNvPr id="25" name="テキスト ボックス 22">
            <a:extLst>
              <a:ext uri="{FF2B5EF4-FFF2-40B4-BE49-F238E27FC236}">
                <a16:creationId xmlns:a16="http://schemas.microsoft.com/office/drawing/2014/main" id="{93ED07F6-EB71-8A9F-EFF1-31E9A63D3F30}"/>
              </a:ext>
            </a:extLst>
          </p:cNvPr>
          <p:cNvSpPr txBox="1"/>
          <p:nvPr/>
        </p:nvSpPr>
        <p:spPr>
          <a:xfrm>
            <a:off x="3835623" y="3681691"/>
            <a:ext cx="418653"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baseline="30000" dirty="0"/>
              <a:t>69</a:t>
            </a:r>
            <a:r>
              <a:rPr kumimoji="1" lang="en-US" altLang="ja-JP" sz="700" b="1" dirty="0"/>
              <a:t>Ga</a:t>
            </a:r>
            <a:r>
              <a:rPr kumimoji="1" lang="en-US" altLang="ja-JP" sz="700" b="1" baseline="30000" dirty="0"/>
              <a:t>+ </a:t>
            </a:r>
            <a:endParaRPr kumimoji="1" lang="ja-JP" altLang="en-US" sz="700" b="1" baseline="30000" dirty="0"/>
          </a:p>
        </p:txBody>
      </p:sp>
      <p:sp>
        <p:nvSpPr>
          <p:cNvPr id="26" name="テキスト ボックス 22">
            <a:extLst>
              <a:ext uri="{FF2B5EF4-FFF2-40B4-BE49-F238E27FC236}">
                <a16:creationId xmlns:a16="http://schemas.microsoft.com/office/drawing/2014/main" id="{766F04D9-89F4-363E-88F7-EC8A4CFCC9D9}"/>
              </a:ext>
            </a:extLst>
          </p:cNvPr>
          <p:cNvSpPr txBox="1"/>
          <p:nvPr/>
        </p:nvSpPr>
        <p:spPr>
          <a:xfrm>
            <a:off x="4116627" y="3681691"/>
            <a:ext cx="418653"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baseline="30000" dirty="0"/>
              <a:t>71</a:t>
            </a:r>
            <a:r>
              <a:rPr kumimoji="1" lang="en-US" altLang="ja-JP" sz="700" b="1" dirty="0"/>
              <a:t>Ga</a:t>
            </a:r>
            <a:r>
              <a:rPr kumimoji="1" lang="en-US" altLang="ja-JP" sz="700" b="1" baseline="30000" dirty="0"/>
              <a:t>+ </a:t>
            </a:r>
            <a:endParaRPr kumimoji="1" lang="ja-JP" altLang="en-US" sz="700" b="1" baseline="30000" dirty="0"/>
          </a:p>
        </p:txBody>
      </p:sp>
      <p:sp>
        <p:nvSpPr>
          <p:cNvPr id="27" name="テキスト ボックス 22">
            <a:extLst>
              <a:ext uri="{FF2B5EF4-FFF2-40B4-BE49-F238E27FC236}">
                <a16:creationId xmlns:a16="http://schemas.microsoft.com/office/drawing/2014/main" id="{30BAD855-4723-C60F-DFBB-8857E0C599A8}"/>
              </a:ext>
            </a:extLst>
          </p:cNvPr>
          <p:cNvSpPr txBox="1"/>
          <p:nvPr/>
        </p:nvSpPr>
        <p:spPr>
          <a:xfrm>
            <a:off x="2076227" y="4768117"/>
            <a:ext cx="418653"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baseline="30000" dirty="0"/>
              <a:t>56</a:t>
            </a:r>
            <a:r>
              <a:rPr kumimoji="1" lang="en-US" altLang="ja-JP" sz="700" b="1" dirty="0"/>
              <a:t>Fe</a:t>
            </a:r>
            <a:r>
              <a:rPr kumimoji="1" lang="en-US" altLang="ja-JP" sz="700" b="1" baseline="30000" dirty="0"/>
              <a:t>+ </a:t>
            </a:r>
            <a:endParaRPr kumimoji="1" lang="ja-JP" altLang="en-US" sz="700" b="1" baseline="30000" dirty="0"/>
          </a:p>
        </p:txBody>
      </p:sp>
      <p:sp>
        <p:nvSpPr>
          <p:cNvPr id="20" name="テキスト ボックス 19">
            <a:extLst>
              <a:ext uri="{FF2B5EF4-FFF2-40B4-BE49-F238E27FC236}">
                <a16:creationId xmlns:a16="http://schemas.microsoft.com/office/drawing/2014/main" id="{87F552C3-6942-247B-890E-5D08ACF6D3B3}"/>
              </a:ext>
            </a:extLst>
          </p:cNvPr>
          <p:cNvSpPr txBox="1"/>
          <p:nvPr/>
        </p:nvSpPr>
        <p:spPr>
          <a:xfrm>
            <a:off x="7423393" y="2073275"/>
            <a:ext cx="425207" cy="200055"/>
          </a:xfrm>
          <a:prstGeom prst="rect">
            <a:avLst/>
          </a:prstGeom>
          <a:noFill/>
        </p:spPr>
        <p:txBody>
          <a:bodyPr wrap="square" rtlCol="0">
            <a:spAutoFit/>
          </a:bodyPr>
          <a:lstStyle/>
          <a:p>
            <a:r>
              <a:rPr kumimoji="1" lang="en-US" altLang="ja-JP" sz="700" b="1" baseline="30000" dirty="0"/>
              <a:t>46</a:t>
            </a:r>
            <a:r>
              <a:rPr kumimoji="1" lang="en-US" altLang="ja-JP" sz="700" b="1" dirty="0"/>
              <a:t>Ti</a:t>
            </a:r>
            <a:r>
              <a:rPr kumimoji="1" lang="en-US" altLang="ja-JP" sz="700" b="1" baseline="30000" dirty="0"/>
              <a:t>+</a:t>
            </a:r>
            <a:endParaRPr kumimoji="1" lang="ja-JP" altLang="en-US" sz="700" b="1" baseline="30000" dirty="0"/>
          </a:p>
        </p:txBody>
      </p:sp>
      <p:sp>
        <p:nvSpPr>
          <p:cNvPr id="22" name="テキスト ボックス 21">
            <a:extLst>
              <a:ext uri="{FF2B5EF4-FFF2-40B4-BE49-F238E27FC236}">
                <a16:creationId xmlns:a16="http://schemas.microsoft.com/office/drawing/2014/main" id="{3143E4C4-5591-CA7A-8978-AD47E5092E70}"/>
              </a:ext>
            </a:extLst>
          </p:cNvPr>
          <p:cNvSpPr txBox="1"/>
          <p:nvPr/>
        </p:nvSpPr>
        <p:spPr>
          <a:xfrm>
            <a:off x="7635996" y="2108311"/>
            <a:ext cx="425207" cy="200055"/>
          </a:xfrm>
          <a:prstGeom prst="rect">
            <a:avLst/>
          </a:prstGeom>
          <a:noFill/>
        </p:spPr>
        <p:txBody>
          <a:bodyPr wrap="square" rtlCol="0">
            <a:spAutoFit/>
          </a:bodyPr>
          <a:lstStyle/>
          <a:p>
            <a:r>
              <a:rPr kumimoji="1" lang="en-US" altLang="ja-JP" sz="700" b="1" baseline="30000" dirty="0"/>
              <a:t>47</a:t>
            </a:r>
            <a:r>
              <a:rPr kumimoji="1" lang="en-US" altLang="ja-JP" sz="700" b="1" dirty="0"/>
              <a:t>Ti</a:t>
            </a:r>
            <a:r>
              <a:rPr kumimoji="1" lang="en-US" altLang="ja-JP" sz="700" b="1" baseline="30000" dirty="0"/>
              <a:t>+</a:t>
            </a:r>
            <a:endParaRPr kumimoji="1" lang="ja-JP" altLang="en-US" sz="700" b="1" baseline="30000" dirty="0"/>
          </a:p>
        </p:txBody>
      </p:sp>
      <p:sp>
        <p:nvSpPr>
          <p:cNvPr id="23" name="テキスト ボックス 22">
            <a:extLst>
              <a:ext uri="{FF2B5EF4-FFF2-40B4-BE49-F238E27FC236}">
                <a16:creationId xmlns:a16="http://schemas.microsoft.com/office/drawing/2014/main" id="{499AEA89-0655-15ED-CA10-053C7E1B05B8}"/>
              </a:ext>
            </a:extLst>
          </p:cNvPr>
          <p:cNvSpPr txBox="1"/>
          <p:nvPr/>
        </p:nvSpPr>
        <p:spPr>
          <a:xfrm>
            <a:off x="7755860" y="675974"/>
            <a:ext cx="425207" cy="200055"/>
          </a:xfrm>
          <a:prstGeom prst="rect">
            <a:avLst/>
          </a:prstGeom>
          <a:noFill/>
        </p:spPr>
        <p:txBody>
          <a:bodyPr wrap="square" rtlCol="0">
            <a:spAutoFit/>
          </a:bodyPr>
          <a:lstStyle/>
          <a:p>
            <a:r>
              <a:rPr kumimoji="1" lang="en-US" altLang="ja-JP" sz="700" b="1" baseline="30000" dirty="0"/>
              <a:t>48</a:t>
            </a:r>
            <a:r>
              <a:rPr kumimoji="1" lang="en-US" altLang="ja-JP" sz="700" b="1" dirty="0"/>
              <a:t>Ti</a:t>
            </a:r>
            <a:r>
              <a:rPr kumimoji="1" lang="en-US" altLang="ja-JP" sz="700" b="1" baseline="30000" dirty="0"/>
              <a:t>+</a:t>
            </a:r>
            <a:endParaRPr kumimoji="1" lang="ja-JP" altLang="en-US" sz="700" b="1" baseline="30000" dirty="0"/>
          </a:p>
        </p:txBody>
      </p:sp>
      <p:sp>
        <p:nvSpPr>
          <p:cNvPr id="31" name="テキスト ボックス 30">
            <a:extLst>
              <a:ext uri="{FF2B5EF4-FFF2-40B4-BE49-F238E27FC236}">
                <a16:creationId xmlns:a16="http://schemas.microsoft.com/office/drawing/2014/main" id="{6EC5D322-9457-2351-A95B-144BC1424A1C}"/>
              </a:ext>
            </a:extLst>
          </p:cNvPr>
          <p:cNvSpPr txBox="1"/>
          <p:nvPr/>
        </p:nvSpPr>
        <p:spPr>
          <a:xfrm>
            <a:off x="7919199" y="1970305"/>
            <a:ext cx="425207" cy="200055"/>
          </a:xfrm>
          <a:prstGeom prst="rect">
            <a:avLst/>
          </a:prstGeom>
          <a:noFill/>
        </p:spPr>
        <p:txBody>
          <a:bodyPr wrap="square" rtlCol="0">
            <a:spAutoFit/>
          </a:bodyPr>
          <a:lstStyle/>
          <a:p>
            <a:r>
              <a:rPr kumimoji="1" lang="en-US" altLang="ja-JP" sz="700" b="1" baseline="30000" dirty="0"/>
              <a:t>49</a:t>
            </a:r>
            <a:r>
              <a:rPr kumimoji="1" lang="en-US" altLang="ja-JP" sz="700" b="1" dirty="0"/>
              <a:t>Ti</a:t>
            </a:r>
            <a:r>
              <a:rPr kumimoji="1" lang="en-US" altLang="ja-JP" sz="700" b="1" baseline="30000" dirty="0"/>
              <a:t>+</a:t>
            </a:r>
            <a:endParaRPr kumimoji="1" lang="ja-JP" altLang="en-US" sz="700" b="1" baseline="30000" dirty="0"/>
          </a:p>
        </p:txBody>
      </p:sp>
      <p:sp>
        <p:nvSpPr>
          <p:cNvPr id="32" name="テキスト ボックス 31">
            <a:extLst>
              <a:ext uri="{FF2B5EF4-FFF2-40B4-BE49-F238E27FC236}">
                <a16:creationId xmlns:a16="http://schemas.microsoft.com/office/drawing/2014/main" id="{486F727A-2316-08F3-89A1-B0D64D3ED32B}"/>
              </a:ext>
            </a:extLst>
          </p:cNvPr>
          <p:cNvSpPr txBox="1"/>
          <p:nvPr/>
        </p:nvSpPr>
        <p:spPr>
          <a:xfrm>
            <a:off x="8138423" y="2379204"/>
            <a:ext cx="425207" cy="200055"/>
          </a:xfrm>
          <a:prstGeom prst="rect">
            <a:avLst/>
          </a:prstGeom>
          <a:noFill/>
        </p:spPr>
        <p:txBody>
          <a:bodyPr wrap="square" rtlCol="0">
            <a:spAutoFit/>
          </a:bodyPr>
          <a:lstStyle/>
          <a:p>
            <a:r>
              <a:rPr kumimoji="1" lang="en-US" altLang="ja-JP" sz="700" b="1" baseline="30000" dirty="0"/>
              <a:t>50</a:t>
            </a:r>
            <a:r>
              <a:rPr kumimoji="1" lang="en-US" altLang="ja-JP" sz="700" b="1" dirty="0"/>
              <a:t>Ti</a:t>
            </a:r>
            <a:r>
              <a:rPr kumimoji="1" lang="en-US" altLang="ja-JP" sz="700" b="1" baseline="30000" dirty="0"/>
              <a:t>+</a:t>
            </a:r>
            <a:endParaRPr kumimoji="1" lang="ja-JP" altLang="en-US" sz="700" b="1" baseline="30000" dirty="0"/>
          </a:p>
        </p:txBody>
      </p:sp>
      <p:sp>
        <p:nvSpPr>
          <p:cNvPr id="11" name="テキスト ボックス 10">
            <a:extLst>
              <a:ext uri="{FF2B5EF4-FFF2-40B4-BE49-F238E27FC236}">
                <a16:creationId xmlns:a16="http://schemas.microsoft.com/office/drawing/2014/main" id="{C6D6683C-C763-A978-296A-7957E7A2529B}"/>
              </a:ext>
            </a:extLst>
          </p:cNvPr>
          <p:cNvSpPr txBox="1"/>
          <p:nvPr/>
        </p:nvSpPr>
        <p:spPr>
          <a:xfrm>
            <a:off x="2642966" y="5695755"/>
            <a:ext cx="536332" cy="200055"/>
          </a:xfrm>
          <a:prstGeom prst="rect">
            <a:avLst/>
          </a:prstGeom>
          <a:noFill/>
        </p:spPr>
        <p:txBody>
          <a:bodyPr wrap="square" rtlCol="0">
            <a:spAutoFit/>
          </a:bodyPr>
          <a:lstStyle/>
          <a:p>
            <a:r>
              <a:rPr kumimoji="1" lang="en-US" altLang="ja-JP" sz="700" b="1" dirty="0"/>
              <a:t>[</a:t>
            </a:r>
            <a:r>
              <a:rPr kumimoji="1" lang="en-US" altLang="ja-JP" sz="700" b="1" baseline="30000" dirty="0"/>
              <a:t>46</a:t>
            </a:r>
            <a:r>
              <a:rPr kumimoji="1" lang="en-US" altLang="ja-JP" sz="700" b="1" dirty="0"/>
              <a:t>Ti</a:t>
            </a:r>
            <a:r>
              <a:rPr kumimoji="1" lang="en-US" altLang="ja-JP" sz="700" b="1" baseline="30000" dirty="0"/>
              <a:t>16</a:t>
            </a:r>
            <a:r>
              <a:rPr kumimoji="1" lang="en-US" altLang="ja-JP" sz="700" b="1" dirty="0"/>
              <a:t>O]</a:t>
            </a:r>
            <a:r>
              <a:rPr kumimoji="1" lang="en-US" altLang="ja-JP" sz="700" b="1" baseline="30000" dirty="0"/>
              <a:t>+</a:t>
            </a:r>
            <a:endParaRPr kumimoji="1" lang="ja-JP" altLang="en-US" sz="700" b="1" baseline="30000" dirty="0"/>
          </a:p>
        </p:txBody>
      </p:sp>
      <p:sp>
        <p:nvSpPr>
          <p:cNvPr id="13" name="テキスト ボックス 12">
            <a:extLst>
              <a:ext uri="{FF2B5EF4-FFF2-40B4-BE49-F238E27FC236}">
                <a16:creationId xmlns:a16="http://schemas.microsoft.com/office/drawing/2014/main" id="{ED5E7EAA-8FA2-397B-2069-D74CE25D7183}"/>
              </a:ext>
            </a:extLst>
          </p:cNvPr>
          <p:cNvSpPr txBox="1"/>
          <p:nvPr/>
        </p:nvSpPr>
        <p:spPr>
          <a:xfrm>
            <a:off x="2894761" y="5578210"/>
            <a:ext cx="536332" cy="200055"/>
          </a:xfrm>
          <a:prstGeom prst="rect">
            <a:avLst/>
          </a:prstGeom>
          <a:noFill/>
        </p:spPr>
        <p:txBody>
          <a:bodyPr wrap="square" rtlCol="0">
            <a:spAutoFit/>
          </a:bodyPr>
          <a:lstStyle/>
          <a:p>
            <a:r>
              <a:rPr kumimoji="1" lang="en-US" altLang="ja-JP" sz="700" b="1" dirty="0"/>
              <a:t>[</a:t>
            </a:r>
            <a:r>
              <a:rPr kumimoji="1" lang="en-US" altLang="ja-JP" sz="700" b="1" baseline="30000" dirty="0"/>
              <a:t>47</a:t>
            </a:r>
            <a:r>
              <a:rPr kumimoji="1" lang="en-US" altLang="ja-JP" sz="700" b="1" dirty="0"/>
              <a:t>Ti</a:t>
            </a:r>
            <a:r>
              <a:rPr kumimoji="1" lang="en-US" altLang="ja-JP" sz="700" b="1" baseline="30000" dirty="0"/>
              <a:t>16</a:t>
            </a:r>
            <a:r>
              <a:rPr kumimoji="1" lang="en-US" altLang="ja-JP" sz="700" b="1" dirty="0"/>
              <a:t>O]</a:t>
            </a:r>
            <a:r>
              <a:rPr kumimoji="1" lang="en-US" altLang="ja-JP" sz="700" b="1" baseline="30000" dirty="0"/>
              <a:t>+</a:t>
            </a:r>
            <a:endParaRPr kumimoji="1" lang="ja-JP" altLang="en-US" sz="700" b="1" baseline="30000" dirty="0"/>
          </a:p>
        </p:txBody>
      </p:sp>
      <p:sp>
        <p:nvSpPr>
          <p:cNvPr id="17" name="テキスト ボックス 16">
            <a:extLst>
              <a:ext uri="{FF2B5EF4-FFF2-40B4-BE49-F238E27FC236}">
                <a16:creationId xmlns:a16="http://schemas.microsoft.com/office/drawing/2014/main" id="{104D1F8C-4C52-0E31-B5EB-C4BD27D7C3B1}"/>
              </a:ext>
            </a:extLst>
          </p:cNvPr>
          <p:cNvSpPr txBox="1"/>
          <p:nvPr/>
        </p:nvSpPr>
        <p:spPr>
          <a:xfrm>
            <a:off x="3090363" y="3686150"/>
            <a:ext cx="536332" cy="200055"/>
          </a:xfrm>
          <a:prstGeom prst="rect">
            <a:avLst/>
          </a:prstGeom>
          <a:noFill/>
        </p:spPr>
        <p:txBody>
          <a:bodyPr wrap="square" rtlCol="0">
            <a:spAutoFit/>
          </a:bodyPr>
          <a:lstStyle/>
          <a:p>
            <a:r>
              <a:rPr kumimoji="1" lang="en-US" altLang="ja-JP" sz="700" b="1" dirty="0"/>
              <a:t>[</a:t>
            </a:r>
            <a:r>
              <a:rPr kumimoji="1" lang="en-US" altLang="ja-JP" sz="700" b="1" baseline="30000" dirty="0"/>
              <a:t>48</a:t>
            </a:r>
            <a:r>
              <a:rPr kumimoji="1" lang="en-US" altLang="ja-JP" sz="700" b="1" dirty="0"/>
              <a:t>Ti</a:t>
            </a:r>
            <a:r>
              <a:rPr kumimoji="1" lang="en-US" altLang="ja-JP" sz="700" b="1" baseline="30000" dirty="0"/>
              <a:t>16</a:t>
            </a:r>
            <a:r>
              <a:rPr kumimoji="1" lang="en-US" altLang="ja-JP" sz="700" b="1" dirty="0"/>
              <a:t>O]</a:t>
            </a:r>
            <a:r>
              <a:rPr kumimoji="1" lang="en-US" altLang="ja-JP" sz="700" b="1" baseline="30000" dirty="0"/>
              <a:t>+</a:t>
            </a:r>
            <a:endParaRPr kumimoji="1" lang="ja-JP" altLang="en-US" sz="700" b="1" baseline="30000" dirty="0"/>
          </a:p>
        </p:txBody>
      </p:sp>
      <p:sp>
        <p:nvSpPr>
          <p:cNvPr id="18" name="テキスト ボックス 17">
            <a:extLst>
              <a:ext uri="{FF2B5EF4-FFF2-40B4-BE49-F238E27FC236}">
                <a16:creationId xmlns:a16="http://schemas.microsoft.com/office/drawing/2014/main" id="{4C384798-C56C-062F-3F86-65C3F1D609FD}"/>
              </a:ext>
            </a:extLst>
          </p:cNvPr>
          <p:cNvSpPr txBox="1"/>
          <p:nvPr/>
        </p:nvSpPr>
        <p:spPr>
          <a:xfrm>
            <a:off x="3300766" y="5050576"/>
            <a:ext cx="536332" cy="200055"/>
          </a:xfrm>
          <a:prstGeom prst="rect">
            <a:avLst/>
          </a:prstGeom>
          <a:noFill/>
        </p:spPr>
        <p:txBody>
          <a:bodyPr wrap="square" rtlCol="0">
            <a:spAutoFit/>
          </a:bodyPr>
          <a:lstStyle/>
          <a:p>
            <a:r>
              <a:rPr kumimoji="1" lang="en-US" altLang="ja-JP" sz="700" b="1" dirty="0"/>
              <a:t>[</a:t>
            </a:r>
            <a:r>
              <a:rPr kumimoji="1" lang="en-US" altLang="ja-JP" sz="700" b="1" baseline="30000" dirty="0"/>
              <a:t>49</a:t>
            </a:r>
            <a:r>
              <a:rPr kumimoji="1" lang="en-US" altLang="ja-JP" sz="700" b="1" dirty="0"/>
              <a:t>Ti</a:t>
            </a:r>
            <a:r>
              <a:rPr kumimoji="1" lang="en-US" altLang="ja-JP" sz="700" b="1" baseline="30000" dirty="0"/>
              <a:t>16</a:t>
            </a:r>
            <a:r>
              <a:rPr kumimoji="1" lang="en-US" altLang="ja-JP" sz="700" b="1" dirty="0"/>
              <a:t>O]</a:t>
            </a:r>
            <a:r>
              <a:rPr kumimoji="1" lang="en-US" altLang="ja-JP" sz="700" b="1" baseline="30000" dirty="0"/>
              <a:t>+</a:t>
            </a:r>
            <a:endParaRPr kumimoji="1" lang="ja-JP" altLang="en-US" sz="700" b="1" baseline="30000" dirty="0"/>
          </a:p>
        </p:txBody>
      </p:sp>
      <p:sp>
        <p:nvSpPr>
          <p:cNvPr id="21" name="テキスト ボックス 20">
            <a:extLst>
              <a:ext uri="{FF2B5EF4-FFF2-40B4-BE49-F238E27FC236}">
                <a16:creationId xmlns:a16="http://schemas.microsoft.com/office/drawing/2014/main" id="{1E9AD3E5-4B80-B0EE-95D9-2DDD812324AA}"/>
              </a:ext>
            </a:extLst>
          </p:cNvPr>
          <p:cNvSpPr txBox="1"/>
          <p:nvPr/>
        </p:nvSpPr>
        <p:spPr>
          <a:xfrm>
            <a:off x="3414722" y="5672350"/>
            <a:ext cx="536332" cy="200055"/>
          </a:xfrm>
          <a:prstGeom prst="rect">
            <a:avLst/>
          </a:prstGeom>
          <a:noFill/>
        </p:spPr>
        <p:txBody>
          <a:bodyPr wrap="square" rtlCol="0">
            <a:spAutoFit/>
          </a:bodyPr>
          <a:lstStyle/>
          <a:p>
            <a:r>
              <a:rPr kumimoji="1" lang="en-US" altLang="ja-JP" sz="700" b="1" dirty="0"/>
              <a:t>[</a:t>
            </a:r>
            <a:r>
              <a:rPr kumimoji="1" lang="en-US" altLang="ja-JP" sz="700" b="1" baseline="30000" dirty="0"/>
              <a:t>50</a:t>
            </a:r>
            <a:r>
              <a:rPr kumimoji="1" lang="en-US" altLang="ja-JP" sz="700" b="1" dirty="0"/>
              <a:t>Ti</a:t>
            </a:r>
            <a:r>
              <a:rPr kumimoji="1" lang="en-US" altLang="ja-JP" sz="700" b="1" baseline="30000" dirty="0"/>
              <a:t>16</a:t>
            </a:r>
            <a:r>
              <a:rPr kumimoji="1" lang="en-US" altLang="ja-JP" sz="700" b="1" dirty="0"/>
              <a:t>O]</a:t>
            </a:r>
            <a:r>
              <a:rPr kumimoji="1" lang="en-US" altLang="ja-JP" sz="700" b="1" baseline="30000" dirty="0"/>
              <a:t>+</a:t>
            </a:r>
            <a:endParaRPr kumimoji="1" lang="ja-JP" altLang="en-US" sz="700" b="1" baseline="30000" dirty="0"/>
          </a:p>
        </p:txBody>
      </p:sp>
      <p:sp>
        <p:nvSpPr>
          <p:cNvPr id="9" name="テキスト ボックス 8">
            <a:extLst>
              <a:ext uri="{FF2B5EF4-FFF2-40B4-BE49-F238E27FC236}">
                <a16:creationId xmlns:a16="http://schemas.microsoft.com/office/drawing/2014/main" id="{08150C3B-D16A-97F7-4718-59DD42DB64BE}"/>
              </a:ext>
            </a:extLst>
          </p:cNvPr>
          <p:cNvSpPr txBox="1"/>
          <p:nvPr/>
        </p:nvSpPr>
        <p:spPr>
          <a:xfrm>
            <a:off x="5787135" y="6473551"/>
            <a:ext cx="2274068" cy="369332"/>
          </a:xfrm>
          <a:prstGeom prst="rect">
            <a:avLst/>
          </a:prstGeom>
          <a:noFill/>
        </p:spPr>
        <p:txBody>
          <a:bodyPr wrap="square" rtlCol="0">
            <a:spAutoFit/>
          </a:bodyPr>
          <a:lstStyle/>
          <a:p>
            <a:r>
              <a:rPr kumimoji="1" lang="en-US" altLang="ja-JP" dirty="0"/>
              <a:t>Al</a:t>
            </a:r>
            <a:r>
              <a:rPr kumimoji="1" lang="ja-JP" altLang="en-US" dirty="0"/>
              <a:t>、</a:t>
            </a:r>
            <a:r>
              <a:rPr kumimoji="1" lang="en-US" altLang="ja-JP" dirty="0" err="1"/>
              <a:t>Ti</a:t>
            </a:r>
            <a:r>
              <a:rPr kumimoji="1" lang="ja-JP" altLang="en-US" dirty="0"/>
              <a:t>、</a:t>
            </a:r>
            <a:r>
              <a:rPr kumimoji="1" lang="en-US" altLang="ja-JP" dirty="0"/>
              <a:t>Fe</a:t>
            </a:r>
            <a:r>
              <a:rPr lang="ja-JP" altLang="en-US" dirty="0"/>
              <a:t>を確認</a:t>
            </a:r>
            <a:endParaRPr kumimoji="1" lang="ja-JP" altLang="en-US" dirty="0"/>
          </a:p>
        </p:txBody>
      </p:sp>
    </p:spTree>
    <p:extLst>
      <p:ext uri="{BB962C8B-B14F-4D97-AF65-F5344CB8AC3E}">
        <p14:creationId xmlns:p14="http://schemas.microsoft.com/office/powerpoint/2010/main" val="3052595179"/>
      </p:ext>
    </p:extLst>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18" name="Chart 1">
            <a:extLst>
              <a:ext uri="{FF2B5EF4-FFF2-40B4-BE49-F238E27FC236}">
                <a16:creationId xmlns:a16="http://schemas.microsoft.com/office/drawing/2014/main" id="{3D397399-935C-92DA-B1F8-F3B2EDB59EF3}"/>
              </a:ext>
            </a:extLst>
          </p:cNvPr>
          <p:cNvGraphicFramePr>
            <a:graphicFrameLocks/>
          </p:cNvGraphicFramePr>
          <p:nvPr/>
        </p:nvGraphicFramePr>
        <p:xfrm>
          <a:off x="525288" y="3678747"/>
          <a:ext cx="8019981" cy="302854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11" name="Chart 1">
            <a:extLst>
              <a:ext uri="{FF2B5EF4-FFF2-40B4-BE49-F238E27FC236}">
                <a16:creationId xmlns:a16="http://schemas.microsoft.com/office/drawing/2014/main" id="{EFA3309B-1B7C-797E-A9D7-ECE24F6CB92D}"/>
              </a:ext>
            </a:extLst>
          </p:cNvPr>
          <p:cNvGraphicFramePr>
            <a:graphicFrameLocks/>
          </p:cNvGraphicFramePr>
          <p:nvPr/>
        </p:nvGraphicFramePr>
        <p:xfrm>
          <a:off x="525289" y="659029"/>
          <a:ext cx="8019981" cy="3028549"/>
        </p:xfrm>
        <a:graphic>
          <a:graphicData uri="http://schemas.openxmlformats.org/drawingml/2006/chart">
            <c:chart xmlns:c="http://schemas.openxmlformats.org/drawingml/2006/chart" xmlns:r="http://schemas.openxmlformats.org/officeDocument/2006/relationships" r:id="rId3"/>
          </a:graphicData>
        </a:graphic>
      </p:graphicFrame>
      <p:sp>
        <p:nvSpPr>
          <p:cNvPr id="3" name="正方形/長方形 2">
            <a:extLst>
              <a:ext uri="{FF2B5EF4-FFF2-40B4-BE49-F238E27FC236}">
                <a16:creationId xmlns:a16="http://schemas.microsoft.com/office/drawing/2014/main" id="{57A72377-3162-8126-3B47-96A316F73D4C}"/>
              </a:ext>
            </a:extLst>
          </p:cNvPr>
          <p:cNvSpPr/>
          <p:nvPr/>
        </p:nvSpPr>
        <p:spPr>
          <a:xfrm>
            <a:off x="0" y="1"/>
            <a:ext cx="9144000" cy="653142"/>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2000" b="1" dirty="0">
                <a:latin typeface="+mn-ea"/>
              </a:rPr>
              <a:t>SIMS</a:t>
            </a:r>
            <a:r>
              <a:rPr kumimoji="1" lang="ja-JP" altLang="en-US" sz="2000" b="1" dirty="0">
                <a:latin typeface="+mn-ea"/>
              </a:rPr>
              <a:t>分析結果：正二次イオンモード</a:t>
            </a:r>
            <a:r>
              <a:rPr kumimoji="1" lang="en-US" altLang="ja-JP" sz="2000" b="1" dirty="0">
                <a:latin typeface="+mn-ea"/>
              </a:rPr>
              <a:t>_</a:t>
            </a:r>
            <a:r>
              <a:rPr kumimoji="1" lang="ja-JP" altLang="en-US" sz="2000" b="1" dirty="0">
                <a:latin typeface="+mn-ea"/>
              </a:rPr>
              <a:t>マススペクトル（分析エリア</a:t>
            </a:r>
            <a:r>
              <a:rPr kumimoji="1" lang="en-US" altLang="ja-JP" sz="2000" b="1" dirty="0">
                <a:latin typeface="+mn-ea"/>
              </a:rPr>
              <a:t>A</a:t>
            </a:r>
            <a:r>
              <a:rPr kumimoji="1" lang="ja-JP" altLang="en-US" sz="2000" b="1" dirty="0">
                <a:latin typeface="+mn-ea"/>
              </a:rPr>
              <a:t>）</a:t>
            </a:r>
          </a:p>
        </p:txBody>
      </p:sp>
      <p:sp>
        <p:nvSpPr>
          <p:cNvPr id="2" name="スライド番号プレースホルダー 1">
            <a:extLst>
              <a:ext uri="{FF2B5EF4-FFF2-40B4-BE49-F238E27FC236}">
                <a16:creationId xmlns:a16="http://schemas.microsoft.com/office/drawing/2014/main" id="{16513F44-F98E-0152-1DDF-641751FF4910}"/>
              </a:ext>
            </a:extLst>
          </p:cNvPr>
          <p:cNvSpPr>
            <a:spLocks noGrp="1"/>
          </p:cNvSpPr>
          <p:nvPr>
            <p:ph type="sldNum" sz="quarter" idx="12"/>
          </p:nvPr>
        </p:nvSpPr>
        <p:spPr>
          <a:xfrm>
            <a:off x="6457950" y="6356351"/>
            <a:ext cx="2057400"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69DD467-948D-4225-9FC0-E82A2A00493D}" type="slidenum">
              <a:rPr kumimoji="1" lang="ja-JP" altLang="en-US" smtClean="0"/>
              <a:pPr/>
              <a:t>17</a:t>
            </a:fld>
            <a:endParaRPr kumimoji="1" lang="ja-JP" altLang="en-US" dirty="0"/>
          </a:p>
        </p:txBody>
      </p:sp>
      <p:sp>
        <p:nvSpPr>
          <p:cNvPr id="4" name="テキスト ボックス 3">
            <a:extLst>
              <a:ext uri="{FF2B5EF4-FFF2-40B4-BE49-F238E27FC236}">
                <a16:creationId xmlns:a16="http://schemas.microsoft.com/office/drawing/2014/main" id="{E4AE312C-8894-0E94-E123-D685E353884A}"/>
              </a:ext>
            </a:extLst>
          </p:cNvPr>
          <p:cNvSpPr txBox="1"/>
          <p:nvPr/>
        </p:nvSpPr>
        <p:spPr>
          <a:xfrm>
            <a:off x="859154" y="6581001"/>
            <a:ext cx="2647406" cy="276999"/>
          </a:xfrm>
          <a:prstGeom prst="rect">
            <a:avLst/>
          </a:prstGeom>
          <a:noFill/>
        </p:spPr>
        <p:txBody>
          <a:bodyPr wrap="square">
            <a:spAutoFit/>
          </a:bodyPr>
          <a:lstStyle/>
          <a:p>
            <a:r>
              <a:rPr kumimoji="1" lang="en-US" altLang="ja-JP" sz="1200" dirty="0"/>
              <a:t>※</a:t>
            </a:r>
            <a:r>
              <a:rPr kumimoji="1" lang="ja-JP" altLang="en-US" sz="1200" dirty="0"/>
              <a:t>質量電荷比から核種を推定</a:t>
            </a:r>
            <a:endParaRPr lang="ja-JP" altLang="en-US" sz="1200" dirty="0"/>
          </a:p>
        </p:txBody>
      </p:sp>
      <p:sp>
        <p:nvSpPr>
          <p:cNvPr id="5" name="テキスト ボックス 4">
            <a:extLst>
              <a:ext uri="{FF2B5EF4-FFF2-40B4-BE49-F238E27FC236}">
                <a16:creationId xmlns:a16="http://schemas.microsoft.com/office/drawing/2014/main" id="{C3E0D450-5E5D-1721-0CE3-D59AD086A3D4}"/>
              </a:ext>
            </a:extLst>
          </p:cNvPr>
          <p:cNvSpPr txBox="1"/>
          <p:nvPr/>
        </p:nvSpPr>
        <p:spPr>
          <a:xfrm>
            <a:off x="3274210" y="653141"/>
            <a:ext cx="402655" cy="200055"/>
          </a:xfrm>
          <a:prstGeom prst="rect">
            <a:avLst/>
          </a:prstGeom>
          <a:noFill/>
        </p:spPr>
        <p:txBody>
          <a:bodyPr wrap="square" rtlCol="0">
            <a:spAutoFit/>
          </a:bodyPr>
          <a:lstStyle/>
          <a:p>
            <a:r>
              <a:rPr kumimoji="1" lang="en-US" altLang="ja-JP" sz="700" b="1" baseline="30000" dirty="0"/>
              <a:t>115</a:t>
            </a:r>
            <a:r>
              <a:rPr kumimoji="1" lang="en-US" altLang="ja-JP" sz="700" b="1" dirty="0"/>
              <a:t>In</a:t>
            </a:r>
            <a:r>
              <a:rPr kumimoji="1" lang="en-US" altLang="ja-JP" sz="700" b="1" baseline="30000" dirty="0"/>
              <a:t>+</a:t>
            </a:r>
            <a:endParaRPr kumimoji="1" lang="ja-JP" altLang="en-US" sz="700" b="1" baseline="30000" dirty="0"/>
          </a:p>
        </p:txBody>
      </p:sp>
      <p:sp>
        <p:nvSpPr>
          <p:cNvPr id="6" name="テキスト ボックス 5">
            <a:extLst>
              <a:ext uri="{FF2B5EF4-FFF2-40B4-BE49-F238E27FC236}">
                <a16:creationId xmlns:a16="http://schemas.microsoft.com/office/drawing/2014/main" id="{2BA41855-E04F-3541-8DEB-783DB786D934}"/>
              </a:ext>
            </a:extLst>
          </p:cNvPr>
          <p:cNvSpPr txBox="1"/>
          <p:nvPr/>
        </p:nvSpPr>
        <p:spPr>
          <a:xfrm>
            <a:off x="2963152" y="1013394"/>
            <a:ext cx="402655" cy="200055"/>
          </a:xfrm>
          <a:prstGeom prst="rect">
            <a:avLst/>
          </a:prstGeom>
          <a:noFill/>
        </p:spPr>
        <p:txBody>
          <a:bodyPr wrap="square" rtlCol="0">
            <a:spAutoFit/>
          </a:bodyPr>
          <a:lstStyle/>
          <a:p>
            <a:r>
              <a:rPr kumimoji="1" lang="en-US" altLang="ja-JP" sz="700" b="1" baseline="30000" dirty="0"/>
              <a:t>113</a:t>
            </a:r>
            <a:r>
              <a:rPr kumimoji="1" lang="en-US" altLang="ja-JP" sz="700" b="1" dirty="0"/>
              <a:t>In</a:t>
            </a:r>
            <a:r>
              <a:rPr kumimoji="1" lang="en-US" altLang="ja-JP" sz="700" b="1" baseline="30000" dirty="0"/>
              <a:t>+</a:t>
            </a:r>
            <a:endParaRPr kumimoji="1" lang="ja-JP" altLang="en-US" sz="700" b="1" baseline="30000" dirty="0"/>
          </a:p>
        </p:txBody>
      </p:sp>
      <p:sp>
        <p:nvSpPr>
          <p:cNvPr id="8" name="テキスト ボックス 22">
            <a:extLst>
              <a:ext uri="{FF2B5EF4-FFF2-40B4-BE49-F238E27FC236}">
                <a16:creationId xmlns:a16="http://schemas.microsoft.com/office/drawing/2014/main" id="{104E7946-81AD-D1AC-41A7-78DCD0C7B234}"/>
              </a:ext>
            </a:extLst>
          </p:cNvPr>
          <p:cNvSpPr txBox="1"/>
          <p:nvPr/>
        </p:nvSpPr>
        <p:spPr>
          <a:xfrm>
            <a:off x="6386825" y="2733820"/>
            <a:ext cx="498228"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dirty="0"/>
              <a:t>[</a:t>
            </a:r>
            <a:r>
              <a:rPr kumimoji="1" lang="en-US" altLang="ja-JP" sz="700" b="1" baseline="30000" dirty="0"/>
              <a:t>69</a:t>
            </a:r>
            <a:r>
              <a:rPr kumimoji="1" lang="en-US" altLang="ja-JP" sz="700" b="1" dirty="0"/>
              <a:t>Ga</a:t>
            </a:r>
            <a:r>
              <a:rPr kumimoji="1" lang="en-US" altLang="ja-JP" sz="700" b="1" baseline="30000" dirty="0"/>
              <a:t> </a:t>
            </a:r>
            <a:r>
              <a:rPr kumimoji="1" lang="en-US" altLang="ja-JP" sz="700" b="1" baseline="-25000" dirty="0"/>
              <a:t>2</a:t>
            </a:r>
            <a:r>
              <a:rPr kumimoji="1" lang="en-US" altLang="ja-JP" sz="700" b="1" dirty="0"/>
              <a:t>]</a:t>
            </a:r>
            <a:r>
              <a:rPr kumimoji="1" lang="en-US" altLang="ja-JP" sz="700" b="1" baseline="30000" dirty="0"/>
              <a:t> +</a:t>
            </a:r>
            <a:endParaRPr kumimoji="1" lang="ja-JP" altLang="en-US" sz="700" b="1" baseline="30000" dirty="0"/>
          </a:p>
        </p:txBody>
      </p:sp>
      <p:sp>
        <p:nvSpPr>
          <p:cNvPr id="12" name="テキスト ボックス 11">
            <a:extLst>
              <a:ext uri="{FF2B5EF4-FFF2-40B4-BE49-F238E27FC236}">
                <a16:creationId xmlns:a16="http://schemas.microsoft.com/office/drawing/2014/main" id="{886D225B-06D9-1DF5-70E1-46EFCAE7A705}"/>
              </a:ext>
            </a:extLst>
          </p:cNvPr>
          <p:cNvSpPr txBox="1"/>
          <p:nvPr/>
        </p:nvSpPr>
        <p:spPr>
          <a:xfrm>
            <a:off x="5664108" y="1573450"/>
            <a:ext cx="401791" cy="200055"/>
          </a:xfrm>
          <a:prstGeom prst="rect">
            <a:avLst/>
          </a:prstGeom>
          <a:noFill/>
        </p:spPr>
        <p:txBody>
          <a:bodyPr wrap="square" rtlCol="0">
            <a:spAutoFit/>
          </a:bodyPr>
          <a:lstStyle/>
          <a:p>
            <a:r>
              <a:rPr kumimoji="1" lang="en-US" altLang="ja-JP" sz="700" b="1" baseline="30000" dirty="0"/>
              <a:t>133</a:t>
            </a:r>
            <a:r>
              <a:rPr kumimoji="1" lang="en-US" altLang="ja-JP" sz="700" b="1" dirty="0"/>
              <a:t>Cs</a:t>
            </a:r>
            <a:r>
              <a:rPr kumimoji="1" lang="en-US" altLang="ja-JP" sz="700" b="1" baseline="30000" dirty="0"/>
              <a:t>+</a:t>
            </a:r>
            <a:endParaRPr kumimoji="1" lang="ja-JP" altLang="en-US" sz="700" b="1" dirty="0"/>
          </a:p>
        </p:txBody>
      </p:sp>
      <p:sp>
        <p:nvSpPr>
          <p:cNvPr id="15" name="テキスト ボックス 14">
            <a:extLst>
              <a:ext uri="{FF2B5EF4-FFF2-40B4-BE49-F238E27FC236}">
                <a16:creationId xmlns:a16="http://schemas.microsoft.com/office/drawing/2014/main" id="{2924D5F1-DEA5-03A3-9B28-912F2B7FA2A0}"/>
              </a:ext>
            </a:extLst>
          </p:cNvPr>
          <p:cNvSpPr txBox="1"/>
          <p:nvPr/>
        </p:nvSpPr>
        <p:spPr>
          <a:xfrm>
            <a:off x="5957005" y="2457288"/>
            <a:ext cx="429820" cy="215444"/>
          </a:xfrm>
          <a:prstGeom prst="rect">
            <a:avLst/>
          </a:prstGeom>
          <a:noFill/>
        </p:spPr>
        <p:txBody>
          <a:bodyPr wrap="square">
            <a:spAutoFit/>
          </a:bodyPr>
          <a:lstStyle/>
          <a:p>
            <a:r>
              <a:rPr kumimoji="1" lang="en-US" altLang="ja-JP" sz="800" b="1" baseline="30000" dirty="0"/>
              <a:t>135</a:t>
            </a:r>
            <a:r>
              <a:rPr kumimoji="1" lang="en-US" altLang="ja-JP" sz="800" b="1" dirty="0"/>
              <a:t>Cs</a:t>
            </a:r>
            <a:r>
              <a:rPr kumimoji="1" lang="en-US" altLang="ja-JP" sz="800" b="1" baseline="30000" dirty="0"/>
              <a:t>+</a:t>
            </a:r>
            <a:endParaRPr lang="ja-JP" altLang="en-US" b="1" dirty="0"/>
          </a:p>
        </p:txBody>
      </p:sp>
      <p:sp>
        <p:nvSpPr>
          <p:cNvPr id="16" name="テキスト ボックス 15">
            <a:extLst>
              <a:ext uri="{FF2B5EF4-FFF2-40B4-BE49-F238E27FC236}">
                <a16:creationId xmlns:a16="http://schemas.microsoft.com/office/drawing/2014/main" id="{8A951033-C0E0-CD12-4FEB-D54DB031912D}"/>
              </a:ext>
            </a:extLst>
          </p:cNvPr>
          <p:cNvSpPr txBox="1"/>
          <p:nvPr/>
        </p:nvSpPr>
        <p:spPr>
          <a:xfrm>
            <a:off x="6262838" y="1773505"/>
            <a:ext cx="697691" cy="215444"/>
          </a:xfrm>
          <a:prstGeom prst="rect">
            <a:avLst/>
          </a:prstGeom>
          <a:noFill/>
        </p:spPr>
        <p:txBody>
          <a:bodyPr wrap="square">
            <a:spAutoFit/>
          </a:bodyPr>
          <a:lstStyle/>
          <a:p>
            <a:r>
              <a:rPr kumimoji="1" lang="en-US" altLang="ja-JP" sz="800" b="1" baseline="30000" dirty="0"/>
              <a:t>137</a:t>
            </a:r>
            <a:r>
              <a:rPr kumimoji="1" lang="en-US" altLang="ja-JP" sz="800" b="1" dirty="0"/>
              <a:t>Cs</a:t>
            </a:r>
            <a:r>
              <a:rPr kumimoji="1" lang="en-US" altLang="ja-JP" sz="800" b="1" baseline="30000" dirty="0"/>
              <a:t>+</a:t>
            </a:r>
            <a:endParaRPr lang="ja-JP" altLang="en-US" b="1" dirty="0"/>
          </a:p>
        </p:txBody>
      </p:sp>
      <p:sp>
        <p:nvSpPr>
          <p:cNvPr id="13" name="テキスト ボックス 12">
            <a:extLst>
              <a:ext uri="{FF2B5EF4-FFF2-40B4-BE49-F238E27FC236}">
                <a16:creationId xmlns:a16="http://schemas.microsoft.com/office/drawing/2014/main" id="{322E118C-5657-A729-7AE6-AAFC0761C46E}"/>
              </a:ext>
            </a:extLst>
          </p:cNvPr>
          <p:cNvSpPr txBox="1"/>
          <p:nvPr/>
        </p:nvSpPr>
        <p:spPr>
          <a:xfrm>
            <a:off x="4891337" y="6513129"/>
            <a:ext cx="3489203" cy="369332"/>
          </a:xfrm>
          <a:prstGeom prst="rect">
            <a:avLst/>
          </a:prstGeom>
          <a:noFill/>
        </p:spPr>
        <p:txBody>
          <a:bodyPr wrap="square" rtlCol="0">
            <a:spAutoFit/>
          </a:bodyPr>
          <a:lstStyle/>
          <a:p>
            <a:r>
              <a:rPr kumimoji="1" lang="en-US" altLang="ja-JP" dirty="0"/>
              <a:t>Cs</a:t>
            </a:r>
            <a:r>
              <a:rPr lang="ja-JP" altLang="en-US" dirty="0"/>
              <a:t>を確認（他のピークは確認中）</a:t>
            </a:r>
            <a:endParaRPr kumimoji="1" lang="ja-JP" altLang="en-US" dirty="0"/>
          </a:p>
        </p:txBody>
      </p:sp>
    </p:spTree>
    <p:extLst>
      <p:ext uri="{BB962C8B-B14F-4D97-AF65-F5344CB8AC3E}">
        <p14:creationId xmlns:p14="http://schemas.microsoft.com/office/powerpoint/2010/main" val="1877722588"/>
      </p:ext>
    </p:extLst>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Chart 1">
            <a:extLst>
              <a:ext uri="{FF2B5EF4-FFF2-40B4-BE49-F238E27FC236}">
                <a16:creationId xmlns:a16="http://schemas.microsoft.com/office/drawing/2014/main" id="{2CD00679-FE42-F871-2764-08E085667C91}"/>
              </a:ext>
            </a:extLst>
          </p:cNvPr>
          <p:cNvGraphicFramePr>
            <a:graphicFrameLocks/>
          </p:cNvGraphicFramePr>
          <p:nvPr/>
        </p:nvGraphicFramePr>
        <p:xfrm>
          <a:off x="525288" y="3678747"/>
          <a:ext cx="8019981" cy="302854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5" name="Chart 1">
            <a:extLst>
              <a:ext uri="{FF2B5EF4-FFF2-40B4-BE49-F238E27FC236}">
                <a16:creationId xmlns:a16="http://schemas.microsoft.com/office/drawing/2014/main" id="{36A3AD2A-4AA2-5C12-8858-181AD6837CB1}"/>
              </a:ext>
            </a:extLst>
          </p:cNvPr>
          <p:cNvGraphicFramePr>
            <a:graphicFrameLocks/>
          </p:cNvGraphicFramePr>
          <p:nvPr/>
        </p:nvGraphicFramePr>
        <p:xfrm>
          <a:off x="525289" y="659029"/>
          <a:ext cx="8019981" cy="3028549"/>
        </p:xfrm>
        <a:graphic>
          <a:graphicData uri="http://schemas.openxmlformats.org/drawingml/2006/chart">
            <c:chart xmlns:c="http://schemas.openxmlformats.org/drawingml/2006/chart" xmlns:r="http://schemas.openxmlformats.org/officeDocument/2006/relationships" r:id="rId3"/>
          </a:graphicData>
        </a:graphic>
      </p:graphicFrame>
      <p:sp>
        <p:nvSpPr>
          <p:cNvPr id="3" name="正方形/長方形 2">
            <a:extLst>
              <a:ext uri="{FF2B5EF4-FFF2-40B4-BE49-F238E27FC236}">
                <a16:creationId xmlns:a16="http://schemas.microsoft.com/office/drawing/2014/main" id="{57A72377-3162-8126-3B47-96A316F73D4C}"/>
              </a:ext>
            </a:extLst>
          </p:cNvPr>
          <p:cNvSpPr/>
          <p:nvPr/>
        </p:nvSpPr>
        <p:spPr>
          <a:xfrm>
            <a:off x="0" y="1"/>
            <a:ext cx="9144000" cy="653142"/>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2000" b="1" dirty="0">
                <a:latin typeface="+mn-ea"/>
              </a:rPr>
              <a:t>SIMS</a:t>
            </a:r>
            <a:r>
              <a:rPr kumimoji="1" lang="ja-JP" altLang="en-US" sz="2000" b="1" dirty="0">
                <a:latin typeface="+mn-ea"/>
              </a:rPr>
              <a:t>分析結果：正二次イオンモード</a:t>
            </a:r>
            <a:r>
              <a:rPr kumimoji="1" lang="en-US" altLang="ja-JP" sz="2000" b="1" dirty="0">
                <a:latin typeface="+mn-ea"/>
              </a:rPr>
              <a:t>_</a:t>
            </a:r>
            <a:r>
              <a:rPr kumimoji="1" lang="ja-JP" altLang="en-US" sz="2000" b="1" dirty="0">
                <a:latin typeface="+mn-ea"/>
              </a:rPr>
              <a:t>マススペクトル（分析エリア</a:t>
            </a:r>
            <a:r>
              <a:rPr kumimoji="1" lang="en-US" altLang="ja-JP" sz="2000" b="1" dirty="0">
                <a:latin typeface="+mn-ea"/>
              </a:rPr>
              <a:t>A</a:t>
            </a:r>
            <a:r>
              <a:rPr kumimoji="1" lang="ja-JP" altLang="en-US" sz="2000" b="1" dirty="0">
                <a:latin typeface="+mn-ea"/>
              </a:rPr>
              <a:t>）</a:t>
            </a:r>
          </a:p>
        </p:txBody>
      </p:sp>
      <p:sp>
        <p:nvSpPr>
          <p:cNvPr id="2" name="スライド番号プレースホルダー 1">
            <a:extLst>
              <a:ext uri="{FF2B5EF4-FFF2-40B4-BE49-F238E27FC236}">
                <a16:creationId xmlns:a16="http://schemas.microsoft.com/office/drawing/2014/main" id="{16513F44-F98E-0152-1DDF-641751FF4910}"/>
              </a:ext>
            </a:extLst>
          </p:cNvPr>
          <p:cNvSpPr>
            <a:spLocks noGrp="1"/>
          </p:cNvSpPr>
          <p:nvPr>
            <p:ph type="sldNum" sz="quarter" idx="12"/>
          </p:nvPr>
        </p:nvSpPr>
        <p:spPr>
          <a:xfrm>
            <a:off x="6457950" y="6356351"/>
            <a:ext cx="2057400"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69DD467-948D-4225-9FC0-E82A2A00493D}" type="slidenum">
              <a:rPr kumimoji="1" lang="ja-JP" altLang="en-US" smtClean="0"/>
              <a:pPr/>
              <a:t>18</a:t>
            </a:fld>
            <a:endParaRPr kumimoji="1" lang="ja-JP" altLang="en-US" dirty="0"/>
          </a:p>
        </p:txBody>
      </p:sp>
      <p:cxnSp>
        <p:nvCxnSpPr>
          <p:cNvPr id="6" name="直線コネクタ 5">
            <a:extLst>
              <a:ext uri="{FF2B5EF4-FFF2-40B4-BE49-F238E27FC236}">
                <a16:creationId xmlns:a16="http://schemas.microsoft.com/office/drawing/2014/main" id="{609DBD86-20F1-6EB0-9378-AF195CD90957}"/>
              </a:ext>
            </a:extLst>
          </p:cNvPr>
          <p:cNvCxnSpPr>
            <a:cxnSpLocks/>
          </p:cNvCxnSpPr>
          <p:nvPr/>
        </p:nvCxnSpPr>
        <p:spPr>
          <a:xfrm>
            <a:off x="5589184" y="2142309"/>
            <a:ext cx="358770" cy="98406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0" name="直線コネクタ 9">
            <a:extLst>
              <a:ext uri="{FF2B5EF4-FFF2-40B4-BE49-F238E27FC236}">
                <a16:creationId xmlns:a16="http://schemas.microsoft.com/office/drawing/2014/main" id="{0DCA73D1-1D38-776A-FC43-1EB92800C6AA}"/>
              </a:ext>
            </a:extLst>
          </p:cNvPr>
          <p:cNvCxnSpPr>
            <a:cxnSpLocks/>
          </p:cNvCxnSpPr>
          <p:nvPr/>
        </p:nvCxnSpPr>
        <p:spPr>
          <a:xfrm flipH="1">
            <a:off x="6897189" y="2142309"/>
            <a:ext cx="2167343" cy="98406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 name="直線コネクタ 14">
            <a:extLst>
              <a:ext uri="{FF2B5EF4-FFF2-40B4-BE49-F238E27FC236}">
                <a16:creationId xmlns:a16="http://schemas.microsoft.com/office/drawing/2014/main" id="{A57F38BD-9442-047B-3C32-4F10C2FAE4B5}"/>
              </a:ext>
            </a:extLst>
          </p:cNvPr>
          <p:cNvCxnSpPr>
            <a:cxnSpLocks/>
          </p:cNvCxnSpPr>
          <p:nvPr/>
        </p:nvCxnSpPr>
        <p:spPr>
          <a:xfrm flipH="1">
            <a:off x="1445623" y="5195965"/>
            <a:ext cx="120813" cy="94357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8" name="直線コネクタ 17">
            <a:extLst>
              <a:ext uri="{FF2B5EF4-FFF2-40B4-BE49-F238E27FC236}">
                <a16:creationId xmlns:a16="http://schemas.microsoft.com/office/drawing/2014/main" id="{F93860EA-16AF-29DE-FF84-7B005626582E}"/>
              </a:ext>
            </a:extLst>
          </p:cNvPr>
          <p:cNvCxnSpPr>
            <a:cxnSpLocks/>
          </p:cNvCxnSpPr>
          <p:nvPr/>
        </p:nvCxnSpPr>
        <p:spPr>
          <a:xfrm flipH="1">
            <a:off x="2238927" y="5195965"/>
            <a:ext cx="2759792" cy="958961"/>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直線コネクタ 22">
            <a:extLst>
              <a:ext uri="{FF2B5EF4-FFF2-40B4-BE49-F238E27FC236}">
                <a16:creationId xmlns:a16="http://schemas.microsoft.com/office/drawing/2014/main" id="{FC144A80-ABDC-8C2A-257E-B864EEFFD669}"/>
              </a:ext>
            </a:extLst>
          </p:cNvPr>
          <p:cNvCxnSpPr>
            <a:cxnSpLocks/>
          </p:cNvCxnSpPr>
          <p:nvPr/>
        </p:nvCxnSpPr>
        <p:spPr>
          <a:xfrm flipH="1">
            <a:off x="3905250" y="5195965"/>
            <a:ext cx="1465208" cy="9397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直線コネクタ 26">
            <a:extLst>
              <a:ext uri="{FF2B5EF4-FFF2-40B4-BE49-F238E27FC236}">
                <a16:creationId xmlns:a16="http://schemas.microsoft.com/office/drawing/2014/main" id="{3670FD3C-13EA-AF60-FD66-E2815F9540B6}"/>
              </a:ext>
            </a:extLst>
          </p:cNvPr>
          <p:cNvCxnSpPr>
            <a:cxnSpLocks/>
          </p:cNvCxnSpPr>
          <p:nvPr/>
        </p:nvCxnSpPr>
        <p:spPr>
          <a:xfrm flipH="1">
            <a:off x="4417808" y="5202640"/>
            <a:ext cx="4384933" cy="95228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4" name="テキスト ボックス 3">
            <a:extLst>
              <a:ext uri="{FF2B5EF4-FFF2-40B4-BE49-F238E27FC236}">
                <a16:creationId xmlns:a16="http://schemas.microsoft.com/office/drawing/2014/main" id="{038A8D88-7776-09D2-B531-F80363237809}"/>
              </a:ext>
            </a:extLst>
          </p:cNvPr>
          <p:cNvSpPr txBox="1"/>
          <p:nvPr/>
        </p:nvSpPr>
        <p:spPr>
          <a:xfrm>
            <a:off x="859154" y="6581001"/>
            <a:ext cx="2647406" cy="276999"/>
          </a:xfrm>
          <a:prstGeom prst="rect">
            <a:avLst/>
          </a:prstGeom>
          <a:noFill/>
        </p:spPr>
        <p:txBody>
          <a:bodyPr wrap="square">
            <a:spAutoFit/>
          </a:bodyPr>
          <a:lstStyle/>
          <a:p>
            <a:r>
              <a:rPr kumimoji="1" lang="en-US" altLang="ja-JP" sz="1200" dirty="0"/>
              <a:t>※</a:t>
            </a:r>
            <a:r>
              <a:rPr kumimoji="1" lang="ja-JP" altLang="en-US" sz="1200" dirty="0"/>
              <a:t>質量電荷比から核種を推定</a:t>
            </a:r>
            <a:endParaRPr lang="ja-JP" altLang="en-US" sz="1200" dirty="0"/>
          </a:p>
        </p:txBody>
      </p:sp>
      <p:sp>
        <p:nvSpPr>
          <p:cNvPr id="7" name="テキスト ボックス 6">
            <a:extLst>
              <a:ext uri="{FF2B5EF4-FFF2-40B4-BE49-F238E27FC236}">
                <a16:creationId xmlns:a16="http://schemas.microsoft.com/office/drawing/2014/main" id="{B6E606DC-5844-4E1C-F1D0-DF729CDB10AC}"/>
              </a:ext>
            </a:extLst>
          </p:cNvPr>
          <p:cNvSpPr txBox="1"/>
          <p:nvPr/>
        </p:nvSpPr>
        <p:spPr>
          <a:xfrm>
            <a:off x="2387127" y="1592074"/>
            <a:ext cx="402655" cy="200055"/>
          </a:xfrm>
          <a:prstGeom prst="rect">
            <a:avLst/>
          </a:prstGeom>
          <a:noFill/>
        </p:spPr>
        <p:txBody>
          <a:bodyPr wrap="square" rtlCol="0">
            <a:spAutoFit/>
          </a:bodyPr>
          <a:lstStyle/>
          <a:p>
            <a:r>
              <a:rPr kumimoji="1" lang="en-US" altLang="ja-JP" sz="700" b="1" baseline="30000" dirty="0"/>
              <a:t>208</a:t>
            </a:r>
            <a:r>
              <a:rPr kumimoji="1" lang="en-US" altLang="ja-JP" sz="700" b="1" dirty="0"/>
              <a:t>Pb</a:t>
            </a:r>
            <a:r>
              <a:rPr kumimoji="1" lang="en-US" altLang="ja-JP" sz="700" b="1" baseline="30000" dirty="0"/>
              <a:t>+</a:t>
            </a:r>
            <a:endParaRPr kumimoji="1" lang="ja-JP" altLang="en-US" sz="700" b="1" baseline="30000" dirty="0"/>
          </a:p>
        </p:txBody>
      </p:sp>
      <p:sp>
        <p:nvSpPr>
          <p:cNvPr id="9" name="テキスト ボックス 8">
            <a:extLst>
              <a:ext uri="{FF2B5EF4-FFF2-40B4-BE49-F238E27FC236}">
                <a16:creationId xmlns:a16="http://schemas.microsoft.com/office/drawing/2014/main" id="{6DF3B84B-22A8-F5E5-A82A-FD5D3CB20072}"/>
              </a:ext>
            </a:extLst>
          </p:cNvPr>
          <p:cNvSpPr txBox="1"/>
          <p:nvPr/>
        </p:nvSpPr>
        <p:spPr>
          <a:xfrm>
            <a:off x="2185799" y="2293061"/>
            <a:ext cx="402655" cy="200055"/>
          </a:xfrm>
          <a:prstGeom prst="rect">
            <a:avLst/>
          </a:prstGeom>
          <a:noFill/>
        </p:spPr>
        <p:txBody>
          <a:bodyPr wrap="square" rtlCol="0">
            <a:spAutoFit/>
          </a:bodyPr>
          <a:lstStyle/>
          <a:p>
            <a:r>
              <a:rPr kumimoji="1" lang="en-US" altLang="ja-JP" sz="700" b="1" baseline="30000" dirty="0"/>
              <a:t>207</a:t>
            </a:r>
            <a:r>
              <a:rPr kumimoji="1" lang="en-US" altLang="ja-JP" sz="700" b="1" dirty="0"/>
              <a:t>Pb</a:t>
            </a:r>
            <a:r>
              <a:rPr kumimoji="1" lang="en-US" altLang="ja-JP" sz="700" b="1" baseline="30000" dirty="0"/>
              <a:t>+</a:t>
            </a:r>
            <a:endParaRPr kumimoji="1" lang="ja-JP" altLang="en-US" sz="700" b="1" baseline="30000" dirty="0"/>
          </a:p>
        </p:txBody>
      </p:sp>
      <p:sp>
        <p:nvSpPr>
          <p:cNvPr id="11" name="テキスト ボックス 10">
            <a:extLst>
              <a:ext uri="{FF2B5EF4-FFF2-40B4-BE49-F238E27FC236}">
                <a16:creationId xmlns:a16="http://schemas.microsoft.com/office/drawing/2014/main" id="{F174E5AA-CBF9-508C-4AE0-7701E30CB21B}"/>
              </a:ext>
            </a:extLst>
          </p:cNvPr>
          <p:cNvSpPr txBox="1"/>
          <p:nvPr/>
        </p:nvSpPr>
        <p:spPr>
          <a:xfrm>
            <a:off x="1981529" y="2126720"/>
            <a:ext cx="402655" cy="200055"/>
          </a:xfrm>
          <a:prstGeom prst="rect">
            <a:avLst/>
          </a:prstGeom>
          <a:noFill/>
        </p:spPr>
        <p:txBody>
          <a:bodyPr wrap="square" rtlCol="0">
            <a:spAutoFit/>
          </a:bodyPr>
          <a:lstStyle/>
          <a:p>
            <a:r>
              <a:rPr kumimoji="1" lang="en-US" altLang="ja-JP" sz="700" b="1" baseline="30000" dirty="0"/>
              <a:t>206</a:t>
            </a:r>
            <a:r>
              <a:rPr kumimoji="1" lang="en-US" altLang="ja-JP" sz="700" b="1" dirty="0"/>
              <a:t>Pb</a:t>
            </a:r>
            <a:r>
              <a:rPr kumimoji="1" lang="en-US" altLang="ja-JP" sz="700" b="1" baseline="30000" dirty="0"/>
              <a:t>+</a:t>
            </a:r>
            <a:endParaRPr kumimoji="1" lang="ja-JP" altLang="en-US" sz="700" b="1" baseline="30000" dirty="0"/>
          </a:p>
        </p:txBody>
      </p:sp>
      <p:sp>
        <p:nvSpPr>
          <p:cNvPr id="12" name="テキスト ボックス 22">
            <a:extLst>
              <a:ext uri="{FF2B5EF4-FFF2-40B4-BE49-F238E27FC236}">
                <a16:creationId xmlns:a16="http://schemas.microsoft.com/office/drawing/2014/main" id="{5301134F-B241-7ACD-CB78-CBDD53A47143}"/>
              </a:ext>
            </a:extLst>
          </p:cNvPr>
          <p:cNvSpPr txBox="1"/>
          <p:nvPr/>
        </p:nvSpPr>
        <p:spPr>
          <a:xfrm>
            <a:off x="5270341" y="640951"/>
            <a:ext cx="498228"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dirty="0"/>
              <a:t>[</a:t>
            </a:r>
            <a:r>
              <a:rPr kumimoji="1" lang="en-US" altLang="ja-JP" sz="700" b="1" baseline="30000" dirty="0"/>
              <a:t>115</a:t>
            </a:r>
            <a:r>
              <a:rPr kumimoji="1" lang="en-US" altLang="ja-JP" sz="700" b="1" dirty="0"/>
              <a:t>In</a:t>
            </a:r>
            <a:r>
              <a:rPr kumimoji="1" lang="en-US" altLang="ja-JP" sz="700" b="1" baseline="30000" dirty="0"/>
              <a:t> </a:t>
            </a:r>
            <a:r>
              <a:rPr kumimoji="1" lang="en-US" altLang="ja-JP" sz="700" b="1" baseline="-25000" dirty="0"/>
              <a:t>2</a:t>
            </a:r>
            <a:r>
              <a:rPr kumimoji="1" lang="en-US" altLang="ja-JP" sz="700" b="1" dirty="0"/>
              <a:t>]</a:t>
            </a:r>
            <a:r>
              <a:rPr kumimoji="1" lang="en-US" altLang="ja-JP" sz="700" b="1" baseline="30000" dirty="0"/>
              <a:t> +</a:t>
            </a:r>
            <a:endParaRPr kumimoji="1" lang="ja-JP" altLang="en-US" sz="700" b="1" baseline="30000" dirty="0"/>
          </a:p>
        </p:txBody>
      </p:sp>
      <p:sp>
        <p:nvSpPr>
          <p:cNvPr id="16" name="テキスト ボックス 22">
            <a:extLst>
              <a:ext uri="{FF2B5EF4-FFF2-40B4-BE49-F238E27FC236}">
                <a16:creationId xmlns:a16="http://schemas.microsoft.com/office/drawing/2014/main" id="{BA5BC5BF-69E0-2980-7A11-B9859674B081}"/>
              </a:ext>
            </a:extLst>
          </p:cNvPr>
          <p:cNvSpPr txBox="1"/>
          <p:nvPr/>
        </p:nvSpPr>
        <p:spPr>
          <a:xfrm>
            <a:off x="4938531" y="647626"/>
            <a:ext cx="498228"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dirty="0"/>
              <a:t>[</a:t>
            </a:r>
            <a:r>
              <a:rPr kumimoji="1" lang="en-US" altLang="ja-JP" sz="700" b="1" baseline="30000" dirty="0"/>
              <a:t>113</a:t>
            </a:r>
            <a:r>
              <a:rPr kumimoji="1" lang="en-US" altLang="ja-JP" sz="700" b="1" dirty="0"/>
              <a:t>In</a:t>
            </a:r>
            <a:r>
              <a:rPr kumimoji="1" lang="en-US" altLang="ja-JP" sz="700" b="1" baseline="30000" dirty="0"/>
              <a:t> </a:t>
            </a:r>
            <a:r>
              <a:rPr kumimoji="1" lang="en-US" altLang="ja-JP" sz="700" b="1" baseline="-25000" dirty="0"/>
              <a:t>2</a:t>
            </a:r>
            <a:r>
              <a:rPr kumimoji="1" lang="en-US" altLang="ja-JP" sz="700" b="1" dirty="0"/>
              <a:t>]</a:t>
            </a:r>
            <a:r>
              <a:rPr kumimoji="1" lang="en-US" altLang="ja-JP" sz="700" b="1" baseline="30000" dirty="0"/>
              <a:t> +</a:t>
            </a:r>
            <a:endParaRPr kumimoji="1" lang="ja-JP" altLang="en-US" sz="700" b="1" baseline="30000" dirty="0"/>
          </a:p>
        </p:txBody>
      </p:sp>
      <p:graphicFrame>
        <p:nvGraphicFramePr>
          <p:cNvPr id="26" name="Chart 1">
            <a:extLst>
              <a:ext uri="{FF2B5EF4-FFF2-40B4-BE49-F238E27FC236}">
                <a16:creationId xmlns:a16="http://schemas.microsoft.com/office/drawing/2014/main" id="{DF7AC112-45FB-05BE-F55F-37FCA05A0363}"/>
              </a:ext>
            </a:extLst>
          </p:cNvPr>
          <p:cNvGraphicFramePr>
            <a:graphicFrameLocks/>
          </p:cNvGraphicFramePr>
          <p:nvPr/>
        </p:nvGraphicFramePr>
        <p:xfrm>
          <a:off x="5589184" y="840291"/>
          <a:ext cx="3475348" cy="1296117"/>
        </p:xfrm>
        <a:graphic>
          <a:graphicData uri="http://schemas.openxmlformats.org/drawingml/2006/chart">
            <c:chart xmlns:c="http://schemas.openxmlformats.org/drawingml/2006/chart" xmlns:r="http://schemas.openxmlformats.org/officeDocument/2006/relationships" r:id="rId4"/>
          </a:graphicData>
        </a:graphic>
      </p:graphicFrame>
      <p:graphicFrame>
        <p:nvGraphicFramePr>
          <p:cNvPr id="29" name="Chart 1">
            <a:extLst>
              <a:ext uri="{FF2B5EF4-FFF2-40B4-BE49-F238E27FC236}">
                <a16:creationId xmlns:a16="http://schemas.microsoft.com/office/drawing/2014/main" id="{C6A72481-B4FB-411D-9792-3309A17DA3CB}"/>
              </a:ext>
            </a:extLst>
          </p:cNvPr>
          <p:cNvGraphicFramePr>
            <a:graphicFrameLocks/>
          </p:cNvGraphicFramePr>
          <p:nvPr/>
        </p:nvGraphicFramePr>
        <p:xfrm>
          <a:off x="1566436" y="3940142"/>
          <a:ext cx="3432283" cy="1280056"/>
        </p:xfrm>
        <a:graphic>
          <a:graphicData uri="http://schemas.openxmlformats.org/drawingml/2006/chart">
            <c:chart xmlns:c="http://schemas.openxmlformats.org/drawingml/2006/chart" xmlns:r="http://schemas.openxmlformats.org/officeDocument/2006/relationships" r:id="rId5"/>
          </a:graphicData>
        </a:graphic>
      </p:graphicFrame>
      <p:graphicFrame>
        <p:nvGraphicFramePr>
          <p:cNvPr id="30" name="Chart 1">
            <a:extLst>
              <a:ext uri="{FF2B5EF4-FFF2-40B4-BE49-F238E27FC236}">
                <a16:creationId xmlns:a16="http://schemas.microsoft.com/office/drawing/2014/main" id="{D9375BF5-FB71-4CDD-F930-51F556C2C747}"/>
              </a:ext>
            </a:extLst>
          </p:cNvPr>
          <p:cNvGraphicFramePr>
            <a:graphicFrameLocks/>
          </p:cNvGraphicFramePr>
          <p:nvPr/>
        </p:nvGraphicFramePr>
        <p:xfrm>
          <a:off x="5370458" y="3922584"/>
          <a:ext cx="3432283" cy="1280056"/>
        </p:xfrm>
        <a:graphic>
          <a:graphicData uri="http://schemas.openxmlformats.org/drawingml/2006/chart">
            <c:chart xmlns:c="http://schemas.openxmlformats.org/drawingml/2006/chart" xmlns:r="http://schemas.openxmlformats.org/officeDocument/2006/relationships" r:id="rId6"/>
          </a:graphicData>
        </a:graphic>
      </p:graphicFrame>
      <p:sp>
        <p:nvSpPr>
          <p:cNvPr id="21" name="テキスト ボックス 20">
            <a:extLst>
              <a:ext uri="{FF2B5EF4-FFF2-40B4-BE49-F238E27FC236}">
                <a16:creationId xmlns:a16="http://schemas.microsoft.com/office/drawing/2014/main" id="{E5A6DAE4-6F3E-8717-9328-C77D2937CF3A}"/>
              </a:ext>
            </a:extLst>
          </p:cNvPr>
          <p:cNvSpPr txBox="1"/>
          <p:nvPr/>
        </p:nvSpPr>
        <p:spPr>
          <a:xfrm>
            <a:off x="3121071" y="6551001"/>
            <a:ext cx="5758064" cy="369332"/>
          </a:xfrm>
          <a:prstGeom prst="rect">
            <a:avLst/>
          </a:prstGeom>
          <a:noFill/>
        </p:spPr>
        <p:txBody>
          <a:bodyPr wrap="square" rtlCol="0">
            <a:spAutoFit/>
          </a:bodyPr>
          <a:lstStyle/>
          <a:p>
            <a:r>
              <a:rPr kumimoji="1" lang="en-US" altLang="ja-JP" dirty="0"/>
              <a:t>Pb</a:t>
            </a:r>
            <a:r>
              <a:rPr lang="ja-JP" altLang="en-US" dirty="0"/>
              <a:t>を確認、ここでは明確な</a:t>
            </a:r>
            <a:r>
              <a:rPr lang="en-US" altLang="ja-JP" dirty="0"/>
              <a:t>U</a:t>
            </a:r>
            <a:r>
              <a:rPr lang="ja-JP" altLang="en-US" dirty="0"/>
              <a:t>のピークは確認できず。</a:t>
            </a:r>
            <a:endParaRPr kumimoji="1" lang="ja-JP" altLang="en-US" dirty="0"/>
          </a:p>
        </p:txBody>
      </p:sp>
    </p:spTree>
    <p:extLst>
      <p:ext uri="{BB962C8B-B14F-4D97-AF65-F5344CB8AC3E}">
        <p14:creationId xmlns:p14="http://schemas.microsoft.com/office/powerpoint/2010/main" val="240392388"/>
      </p:ext>
    </p:extLst>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7" name="図 6">
            <a:extLst>
              <a:ext uri="{FF2B5EF4-FFF2-40B4-BE49-F238E27FC236}">
                <a16:creationId xmlns:a16="http://schemas.microsoft.com/office/drawing/2014/main" id="{951FC5F1-E9F2-8B4E-2A93-B2C4B58680B1}"/>
              </a:ext>
            </a:extLst>
          </p:cNvPr>
          <p:cNvPicPr>
            <a:picLocks noChangeAspect="1"/>
          </p:cNvPicPr>
          <p:nvPr/>
        </p:nvPicPr>
        <p:blipFill rotWithShape="1">
          <a:blip r:embed="rId2">
            <a:extLst>
              <a:ext uri="{28A0092B-C50C-407E-A947-70E740481C1C}">
                <a14:useLocalDpi xmlns:a14="http://schemas.microsoft.com/office/drawing/2010/main" val="0"/>
              </a:ext>
            </a:extLst>
          </a:blip>
          <a:srcRect t="2286" b="4827"/>
          <a:stretch/>
        </p:blipFill>
        <p:spPr>
          <a:xfrm>
            <a:off x="963661" y="668471"/>
            <a:ext cx="7371603" cy="5880644"/>
          </a:xfrm>
          <a:prstGeom prst="rect">
            <a:avLst/>
          </a:prstGeom>
        </p:spPr>
      </p:pic>
      <p:sp>
        <p:nvSpPr>
          <p:cNvPr id="3" name="正方形/長方形 2">
            <a:extLst>
              <a:ext uri="{FF2B5EF4-FFF2-40B4-BE49-F238E27FC236}">
                <a16:creationId xmlns:a16="http://schemas.microsoft.com/office/drawing/2014/main" id="{57A72377-3162-8126-3B47-96A316F73D4C}"/>
              </a:ext>
            </a:extLst>
          </p:cNvPr>
          <p:cNvSpPr/>
          <p:nvPr/>
        </p:nvSpPr>
        <p:spPr>
          <a:xfrm>
            <a:off x="0" y="1"/>
            <a:ext cx="9144000" cy="653142"/>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2000" b="1" dirty="0">
                <a:latin typeface="+mn-ea"/>
              </a:rPr>
              <a:t>SIMS</a:t>
            </a:r>
            <a:r>
              <a:rPr kumimoji="1" lang="ja-JP" altLang="en-US" sz="2000" b="1" dirty="0">
                <a:latin typeface="+mn-ea"/>
              </a:rPr>
              <a:t>分析結果：正二次イオンモード</a:t>
            </a:r>
            <a:r>
              <a:rPr kumimoji="1" lang="en-US" altLang="ja-JP" sz="2000" b="1" dirty="0">
                <a:latin typeface="+mn-ea"/>
              </a:rPr>
              <a:t>_</a:t>
            </a:r>
            <a:r>
              <a:rPr kumimoji="1" lang="ja-JP" altLang="en-US" sz="2000" b="1" dirty="0">
                <a:latin typeface="+mn-ea"/>
              </a:rPr>
              <a:t>成分イメージング（分析エリア</a:t>
            </a:r>
            <a:r>
              <a:rPr kumimoji="1" lang="en-US" altLang="ja-JP" sz="2000" b="1" dirty="0">
                <a:latin typeface="+mn-ea"/>
              </a:rPr>
              <a:t>A</a:t>
            </a:r>
            <a:r>
              <a:rPr kumimoji="1" lang="ja-JP" altLang="en-US" sz="2000" b="1" dirty="0">
                <a:latin typeface="+mn-ea"/>
              </a:rPr>
              <a:t>）</a:t>
            </a:r>
          </a:p>
        </p:txBody>
      </p:sp>
      <p:sp>
        <p:nvSpPr>
          <p:cNvPr id="22" name="スライド番号プレースホルダー 1">
            <a:extLst>
              <a:ext uri="{FF2B5EF4-FFF2-40B4-BE49-F238E27FC236}">
                <a16:creationId xmlns:a16="http://schemas.microsoft.com/office/drawing/2014/main" id="{3B77EBB4-028D-FA6C-FA39-EA210C459553}"/>
              </a:ext>
            </a:extLst>
          </p:cNvPr>
          <p:cNvSpPr>
            <a:spLocks noGrp="1"/>
          </p:cNvSpPr>
          <p:nvPr>
            <p:ph type="sldNum" sz="quarter" idx="12"/>
          </p:nvPr>
        </p:nvSpPr>
        <p:spPr>
          <a:xfrm>
            <a:off x="6457950" y="6356351"/>
            <a:ext cx="2057400"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69DD467-948D-4225-9FC0-E82A2A00493D}" type="slidenum">
              <a:rPr kumimoji="1" lang="ja-JP" altLang="en-US" smtClean="0"/>
              <a:pPr/>
              <a:t>19</a:t>
            </a:fld>
            <a:endParaRPr kumimoji="1" lang="ja-JP" altLang="en-US" dirty="0"/>
          </a:p>
        </p:txBody>
      </p:sp>
      <p:sp>
        <p:nvSpPr>
          <p:cNvPr id="26" name="正方形/長方形 25">
            <a:extLst>
              <a:ext uri="{FF2B5EF4-FFF2-40B4-BE49-F238E27FC236}">
                <a16:creationId xmlns:a16="http://schemas.microsoft.com/office/drawing/2014/main" id="{8B69C20A-27FE-E299-D207-7F5DD1BD3C27}"/>
              </a:ext>
            </a:extLst>
          </p:cNvPr>
          <p:cNvSpPr/>
          <p:nvPr/>
        </p:nvSpPr>
        <p:spPr>
          <a:xfrm>
            <a:off x="963663" y="2427052"/>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ja-JP" altLang="en-US" sz="1400" b="1" dirty="0">
                <a:solidFill>
                  <a:schemeClr val="tx1"/>
                </a:solidFill>
              </a:rPr>
              <a:t>全イオン像</a:t>
            </a:r>
            <a:r>
              <a:rPr kumimoji="1" lang="en-US" altLang="ja-JP" sz="1400" b="1" dirty="0">
                <a:solidFill>
                  <a:schemeClr val="tx1"/>
                </a:solidFill>
              </a:rPr>
              <a:t> </a:t>
            </a:r>
            <a:endParaRPr kumimoji="1" lang="ja-JP" altLang="en-US" sz="1400" b="1" dirty="0">
              <a:solidFill>
                <a:schemeClr val="tx1"/>
              </a:solidFill>
            </a:endParaRPr>
          </a:p>
        </p:txBody>
      </p:sp>
      <p:sp>
        <p:nvSpPr>
          <p:cNvPr id="28" name="正方形/長方形 27">
            <a:extLst>
              <a:ext uri="{FF2B5EF4-FFF2-40B4-BE49-F238E27FC236}">
                <a16:creationId xmlns:a16="http://schemas.microsoft.com/office/drawing/2014/main" id="{6F14BA93-FC94-3BC7-D3D3-58D622246671}"/>
              </a:ext>
            </a:extLst>
          </p:cNvPr>
          <p:cNvSpPr/>
          <p:nvPr/>
        </p:nvSpPr>
        <p:spPr>
          <a:xfrm>
            <a:off x="2748920" y="2436857"/>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baseline="30000" dirty="0">
                <a:solidFill>
                  <a:schemeClr val="tx1"/>
                </a:solidFill>
              </a:rPr>
              <a:t>23</a:t>
            </a:r>
            <a:r>
              <a:rPr kumimoji="1" lang="en-US" altLang="ja-JP" sz="1400" b="1" dirty="0">
                <a:solidFill>
                  <a:schemeClr val="tx1"/>
                </a:solidFill>
              </a:rPr>
              <a:t>Na</a:t>
            </a:r>
            <a:r>
              <a:rPr kumimoji="1" lang="en-US" altLang="ja-JP" sz="1400" b="1" baseline="30000" dirty="0">
                <a:solidFill>
                  <a:schemeClr val="tx1"/>
                </a:solidFill>
              </a:rPr>
              <a:t>+</a:t>
            </a:r>
            <a:r>
              <a:rPr kumimoji="1" lang="en-US" altLang="ja-JP" sz="1400" b="1" dirty="0">
                <a:solidFill>
                  <a:schemeClr val="tx1"/>
                </a:solidFill>
              </a:rPr>
              <a:t>  </a:t>
            </a:r>
            <a:endParaRPr kumimoji="1" lang="ja-JP" altLang="en-US" sz="1400" b="1" dirty="0">
              <a:solidFill>
                <a:schemeClr val="tx1"/>
              </a:solidFill>
            </a:endParaRPr>
          </a:p>
        </p:txBody>
      </p:sp>
      <p:sp>
        <p:nvSpPr>
          <p:cNvPr id="29" name="正方形/長方形 28">
            <a:extLst>
              <a:ext uri="{FF2B5EF4-FFF2-40B4-BE49-F238E27FC236}">
                <a16:creationId xmlns:a16="http://schemas.microsoft.com/office/drawing/2014/main" id="{61E404C4-0BB4-8601-CC4C-B23DAD4B8CAB}"/>
              </a:ext>
            </a:extLst>
          </p:cNvPr>
          <p:cNvSpPr/>
          <p:nvPr/>
        </p:nvSpPr>
        <p:spPr>
          <a:xfrm>
            <a:off x="4567378" y="2428632"/>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baseline="30000" dirty="0">
                <a:solidFill>
                  <a:schemeClr val="tx1"/>
                </a:solidFill>
              </a:rPr>
              <a:t>24</a:t>
            </a:r>
            <a:r>
              <a:rPr kumimoji="1" lang="en-US" altLang="ja-JP" sz="1400" b="1" dirty="0">
                <a:solidFill>
                  <a:schemeClr val="tx1"/>
                </a:solidFill>
              </a:rPr>
              <a:t>Mg</a:t>
            </a:r>
            <a:r>
              <a:rPr kumimoji="1" lang="en-US" altLang="ja-JP" sz="1400" b="1" baseline="30000" dirty="0">
                <a:solidFill>
                  <a:schemeClr val="tx1"/>
                </a:solidFill>
              </a:rPr>
              <a:t> +</a:t>
            </a:r>
            <a:r>
              <a:rPr kumimoji="1" lang="en-US" altLang="ja-JP" sz="1400" b="1" dirty="0">
                <a:solidFill>
                  <a:schemeClr val="tx1"/>
                </a:solidFill>
              </a:rPr>
              <a:t> </a:t>
            </a:r>
            <a:endParaRPr kumimoji="1" lang="ja-JP" altLang="en-US" sz="1400" b="1" dirty="0">
              <a:solidFill>
                <a:schemeClr val="tx1"/>
              </a:solidFill>
            </a:endParaRPr>
          </a:p>
        </p:txBody>
      </p:sp>
      <p:sp>
        <p:nvSpPr>
          <p:cNvPr id="30" name="正方形/長方形 29">
            <a:extLst>
              <a:ext uri="{FF2B5EF4-FFF2-40B4-BE49-F238E27FC236}">
                <a16:creationId xmlns:a16="http://schemas.microsoft.com/office/drawing/2014/main" id="{C01050E7-C2BB-85FC-F29D-A90C2D7C3329}"/>
              </a:ext>
            </a:extLst>
          </p:cNvPr>
          <p:cNvSpPr/>
          <p:nvPr/>
        </p:nvSpPr>
        <p:spPr>
          <a:xfrm>
            <a:off x="6385836" y="2436857"/>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baseline="30000" dirty="0">
                <a:solidFill>
                  <a:schemeClr val="tx1"/>
                </a:solidFill>
              </a:rPr>
              <a:t>27</a:t>
            </a:r>
            <a:r>
              <a:rPr kumimoji="1" lang="en-US" altLang="ja-JP" sz="1400" b="1" dirty="0">
                <a:solidFill>
                  <a:schemeClr val="tx1"/>
                </a:solidFill>
              </a:rPr>
              <a:t>Al</a:t>
            </a:r>
            <a:r>
              <a:rPr kumimoji="1" lang="en-US" altLang="ja-JP" sz="1400" b="1" baseline="30000" dirty="0">
                <a:solidFill>
                  <a:schemeClr val="tx1"/>
                </a:solidFill>
              </a:rPr>
              <a:t> +</a:t>
            </a:r>
            <a:r>
              <a:rPr kumimoji="1" lang="en-US" altLang="ja-JP" sz="1400" b="1" dirty="0">
                <a:solidFill>
                  <a:schemeClr val="tx1"/>
                </a:solidFill>
              </a:rPr>
              <a:t> </a:t>
            </a:r>
            <a:endParaRPr kumimoji="1" lang="ja-JP" altLang="en-US" sz="1400" b="1" dirty="0">
              <a:solidFill>
                <a:schemeClr val="tx1"/>
              </a:solidFill>
            </a:endParaRPr>
          </a:p>
        </p:txBody>
      </p:sp>
      <p:sp>
        <p:nvSpPr>
          <p:cNvPr id="31" name="正方形/長方形 30">
            <a:extLst>
              <a:ext uri="{FF2B5EF4-FFF2-40B4-BE49-F238E27FC236}">
                <a16:creationId xmlns:a16="http://schemas.microsoft.com/office/drawing/2014/main" id="{A84DE75B-C28E-9F2F-8739-E0EA5281DC8C}"/>
              </a:ext>
            </a:extLst>
          </p:cNvPr>
          <p:cNvSpPr/>
          <p:nvPr/>
        </p:nvSpPr>
        <p:spPr>
          <a:xfrm>
            <a:off x="6385835" y="4387726"/>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baseline="30000" dirty="0">
                <a:solidFill>
                  <a:schemeClr val="tx1"/>
                </a:solidFill>
              </a:rPr>
              <a:t>56</a:t>
            </a:r>
            <a:r>
              <a:rPr kumimoji="1" lang="en-US" altLang="ja-JP" sz="1400" b="1" dirty="0">
                <a:solidFill>
                  <a:schemeClr val="tx1"/>
                </a:solidFill>
              </a:rPr>
              <a:t>Fe</a:t>
            </a:r>
            <a:r>
              <a:rPr kumimoji="1" lang="en-US" altLang="ja-JP" sz="1400" b="1" baseline="30000" dirty="0">
                <a:solidFill>
                  <a:schemeClr val="tx1"/>
                </a:solidFill>
              </a:rPr>
              <a:t> +</a:t>
            </a:r>
            <a:endParaRPr kumimoji="1" lang="ja-JP" altLang="en-US" sz="1400" b="1" dirty="0">
              <a:solidFill>
                <a:schemeClr val="tx1"/>
              </a:solidFill>
            </a:endParaRPr>
          </a:p>
        </p:txBody>
      </p:sp>
      <p:sp>
        <p:nvSpPr>
          <p:cNvPr id="32" name="正方形/長方形 31">
            <a:extLst>
              <a:ext uri="{FF2B5EF4-FFF2-40B4-BE49-F238E27FC236}">
                <a16:creationId xmlns:a16="http://schemas.microsoft.com/office/drawing/2014/main" id="{195602F5-F9AA-C265-2A76-47F62ECBD070}"/>
              </a:ext>
            </a:extLst>
          </p:cNvPr>
          <p:cNvSpPr/>
          <p:nvPr/>
        </p:nvSpPr>
        <p:spPr>
          <a:xfrm>
            <a:off x="4567377" y="4371276"/>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baseline="30000" dirty="0">
                <a:solidFill>
                  <a:schemeClr val="tx1"/>
                </a:solidFill>
              </a:rPr>
              <a:t>40</a:t>
            </a:r>
            <a:r>
              <a:rPr kumimoji="1" lang="en-US" altLang="ja-JP" sz="1400" b="1" dirty="0">
                <a:solidFill>
                  <a:schemeClr val="tx1"/>
                </a:solidFill>
              </a:rPr>
              <a:t>Ca</a:t>
            </a:r>
            <a:r>
              <a:rPr kumimoji="1" lang="en-US" altLang="ja-JP" sz="1400" b="1" baseline="30000" dirty="0">
                <a:solidFill>
                  <a:schemeClr val="tx1"/>
                </a:solidFill>
              </a:rPr>
              <a:t> +</a:t>
            </a:r>
            <a:endParaRPr kumimoji="1" lang="ja-JP" altLang="en-US" sz="1400" b="1" dirty="0">
              <a:solidFill>
                <a:schemeClr val="tx1"/>
              </a:solidFill>
            </a:endParaRPr>
          </a:p>
        </p:txBody>
      </p:sp>
      <p:sp>
        <p:nvSpPr>
          <p:cNvPr id="33" name="正方形/長方形 32">
            <a:extLst>
              <a:ext uri="{FF2B5EF4-FFF2-40B4-BE49-F238E27FC236}">
                <a16:creationId xmlns:a16="http://schemas.microsoft.com/office/drawing/2014/main" id="{875B9E35-1771-3636-D83C-039CFF321BB1}"/>
              </a:ext>
            </a:extLst>
          </p:cNvPr>
          <p:cNvSpPr/>
          <p:nvPr/>
        </p:nvSpPr>
        <p:spPr>
          <a:xfrm>
            <a:off x="2748919" y="4371276"/>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baseline="30000" dirty="0">
                <a:solidFill>
                  <a:schemeClr val="tx1"/>
                </a:solidFill>
              </a:rPr>
              <a:t>39</a:t>
            </a:r>
            <a:r>
              <a:rPr kumimoji="1" lang="en-US" altLang="ja-JP" sz="1400" b="1" dirty="0">
                <a:solidFill>
                  <a:schemeClr val="tx1"/>
                </a:solidFill>
              </a:rPr>
              <a:t>K</a:t>
            </a:r>
            <a:r>
              <a:rPr kumimoji="1" lang="en-US" altLang="ja-JP" sz="1400" b="1" baseline="30000" dirty="0">
                <a:solidFill>
                  <a:schemeClr val="tx1"/>
                </a:solidFill>
              </a:rPr>
              <a:t> +</a:t>
            </a:r>
            <a:endParaRPr kumimoji="1" lang="ja-JP" altLang="en-US" sz="1400" b="1" dirty="0">
              <a:solidFill>
                <a:schemeClr val="tx1"/>
              </a:solidFill>
            </a:endParaRPr>
          </a:p>
        </p:txBody>
      </p:sp>
      <p:sp>
        <p:nvSpPr>
          <p:cNvPr id="34" name="正方形/長方形 33">
            <a:extLst>
              <a:ext uri="{FF2B5EF4-FFF2-40B4-BE49-F238E27FC236}">
                <a16:creationId xmlns:a16="http://schemas.microsoft.com/office/drawing/2014/main" id="{8FBB9691-BA3D-9C74-EA70-62F72C0AF55D}"/>
              </a:ext>
            </a:extLst>
          </p:cNvPr>
          <p:cNvSpPr/>
          <p:nvPr/>
        </p:nvSpPr>
        <p:spPr>
          <a:xfrm>
            <a:off x="963662" y="4368116"/>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baseline="30000" dirty="0">
                <a:solidFill>
                  <a:schemeClr val="tx1"/>
                </a:solidFill>
              </a:rPr>
              <a:t>28</a:t>
            </a:r>
            <a:r>
              <a:rPr kumimoji="1" lang="en-US" altLang="ja-JP" sz="1400" b="1" dirty="0">
                <a:solidFill>
                  <a:schemeClr val="tx1"/>
                </a:solidFill>
              </a:rPr>
              <a:t>Si</a:t>
            </a:r>
            <a:r>
              <a:rPr kumimoji="1" lang="en-US" altLang="ja-JP" sz="1400" b="1" baseline="30000" dirty="0">
                <a:solidFill>
                  <a:schemeClr val="tx1"/>
                </a:solidFill>
              </a:rPr>
              <a:t> +</a:t>
            </a:r>
            <a:endParaRPr kumimoji="1" lang="ja-JP" altLang="en-US" sz="1400" b="1" dirty="0">
              <a:solidFill>
                <a:schemeClr val="tx1"/>
              </a:solidFill>
            </a:endParaRPr>
          </a:p>
        </p:txBody>
      </p:sp>
      <p:sp>
        <p:nvSpPr>
          <p:cNvPr id="35" name="正方形/長方形 34">
            <a:extLst>
              <a:ext uri="{FF2B5EF4-FFF2-40B4-BE49-F238E27FC236}">
                <a16:creationId xmlns:a16="http://schemas.microsoft.com/office/drawing/2014/main" id="{68DE6B4A-0063-5C9E-D62A-0293704F472C}"/>
              </a:ext>
            </a:extLst>
          </p:cNvPr>
          <p:cNvSpPr/>
          <p:nvPr/>
        </p:nvSpPr>
        <p:spPr>
          <a:xfrm>
            <a:off x="963663" y="6308534"/>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dirty="0">
                <a:solidFill>
                  <a:schemeClr val="tx1"/>
                </a:solidFill>
              </a:rPr>
              <a:t>m/z=90</a:t>
            </a:r>
            <a:r>
              <a:rPr kumimoji="1" lang="en-US" altLang="ja-JP" sz="1400" b="1" baseline="30000" dirty="0">
                <a:solidFill>
                  <a:schemeClr val="tx1"/>
                </a:solidFill>
              </a:rPr>
              <a:t> </a:t>
            </a:r>
            <a:endParaRPr kumimoji="1" lang="ja-JP" altLang="en-US" sz="1400" b="1" dirty="0">
              <a:solidFill>
                <a:schemeClr val="tx1"/>
              </a:solidFill>
            </a:endParaRPr>
          </a:p>
        </p:txBody>
      </p:sp>
      <p:sp>
        <p:nvSpPr>
          <p:cNvPr id="36" name="正方形/長方形 35">
            <a:extLst>
              <a:ext uri="{FF2B5EF4-FFF2-40B4-BE49-F238E27FC236}">
                <a16:creationId xmlns:a16="http://schemas.microsoft.com/office/drawing/2014/main" id="{CD5D9595-857A-6EF6-3AA5-55BF903AE7D5}"/>
              </a:ext>
            </a:extLst>
          </p:cNvPr>
          <p:cNvSpPr/>
          <p:nvPr/>
        </p:nvSpPr>
        <p:spPr>
          <a:xfrm>
            <a:off x="2780985" y="6305695"/>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baseline="30000" dirty="0">
                <a:solidFill>
                  <a:schemeClr val="tx1"/>
                </a:solidFill>
              </a:rPr>
              <a:t>137</a:t>
            </a:r>
            <a:r>
              <a:rPr kumimoji="1" lang="en-US" altLang="ja-JP" sz="1400" b="1" dirty="0">
                <a:solidFill>
                  <a:schemeClr val="tx1"/>
                </a:solidFill>
              </a:rPr>
              <a:t>Cs</a:t>
            </a:r>
            <a:r>
              <a:rPr kumimoji="1" lang="en-US" altLang="ja-JP" sz="1400" b="1" baseline="30000" dirty="0">
                <a:solidFill>
                  <a:schemeClr val="tx1"/>
                </a:solidFill>
              </a:rPr>
              <a:t> +</a:t>
            </a:r>
            <a:r>
              <a:rPr kumimoji="1" lang="en-US" altLang="ja-JP" sz="1400" b="1" dirty="0">
                <a:solidFill>
                  <a:schemeClr val="tx1"/>
                </a:solidFill>
              </a:rPr>
              <a:t> </a:t>
            </a:r>
            <a:endParaRPr kumimoji="1" lang="ja-JP" altLang="en-US" sz="1400" b="1" dirty="0">
              <a:solidFill>
                <a:schemeClr val="tx1"/>
              </a:solidFill>
            </a:endParaRPr>
          </a:p>
        </p:txBody>
      </p:sp>
      <p:sp>
        <p:nvSpPr>
          <p:cNvPr id="37" name="正方形/長方形 36">
            <a:extLst>
              <a:ext uri="{FF2B5EF4-FFF2-40B4-BE49-F238E27FC236}">
                <a16:creationId xmlns:a16="http://schemas.microsoft.com/office/drawing/2014/main" id="{63624DEE-CE84-A53F-81E3-3D5E5EDC7568}"/>
              </a:ext>
            </a:extLst>
          </p:cNvPr>
          <p:cNvSpPr/>
          <p:nvPr/>
        </p:nvSpPr>
        <p:spPr>
          <a:xfrm>
            <a:off x="4567377" y="6313920"/>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baseline="30000" dirty="0">
                <a:solidFill>
                  <a:schemeClr val="tx1"/>
                </a:solidFill>
              </a:rPr>
              <a:t>208</a:t>
            </a:r>
            <a:r>
              <a:rPr kumimoji="1" lang="en-US" altLang="ja-JP" sz="1400" b="1" dirty="0">
                <a:solidFill>
                  <a:schemeClr val="tx1"/>
                </a:solidFill>
              </a:rPr>
              <a:t>Pb</a:t>
            </a:r>
            <a:r>
              <a:rPr kumimoji="1" lang="en-US" altLang="ja-JP" sz="1400" b="1" baseline="30000" dirty="0">
                <a:solidFill>
                  <a:schemeClr val="tx1"/>
                </a:solidFill>
              </a:rPr>
              <a:t> +</a:t>
            </a:r>
            <a:endParaRPr kumimoji="1" lang="ja-JP" altLang="en-US" sz="1400" b="1" dirty="0">
              <a:solidFill>
                <a:schemeClr val="tx1"/>
              </a:solidFill>
            </a:endParaRPr>
          </a:p>
        </p:txBody>
      </p:sp>
      <p:sp>
        <p:nvSpPr>
          <p:cNvPr id="38" name="正方形/長方形 37">
            <a:extLst>
              <a:ext uri="{FF2B5EF4-FFF2-40B4-BE49-F238E27FC236}">
                <a16:creationId xmlns:a16="http://schemas.microsoft.com/office/drawing/2014/main" id="{24D152F6-79CB-B3DC-702D-27BA5C66EB1E}"/>
              </a:ext>
            </a:extLst>
          </p:cNvPr>
          <p:cNvSpPr/>
          <p:nvPr/>
        </p:nvSpPr>
        <p:spPr>
          <a:xfrm>
            <a:off x="6368673" y="6313919"/>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baseline="30000" dirty="0">
                <a:solidFill>
                  <a:schemeClr val="tx1"/>
                </a:solidFill>
              </a:rPr>
              <a:t>238</a:t>
            </a:r>
            <a:r>
              <a:rPr kumimoji="1" lang="en-US" altLang="ja-JP" sz="1400" b="1" dirty="0">
                <a:solidFill>
                  <a:schemeClr val="tx1"/>
                </a:solidFill>
              </a:rPr>
              <a:t>U</a:t>
            </a:r>
            <a:r>
              <a:rPr kumimoji="1" lang="en-US" altLang="ja-JP" sz="1400" b="1" baseline="30000" dirty="0">
                <a:solidFill>
                  <a:schemeClr val="tx1"/>
                </a:solidFill>
              </a:rPr>
              <a:t>16</a:t>
            </a:r>
            <a:r>
              <a:rPr kumimoji="1" lang="en-US" altLang="ja-JP" sz="1400" b="1" dirty="0">
                <a:solidFill>
                  <a:schemeClr val="tx1"/>
                </a:solidFill>
              </a:rPr>
              <a:t>O</a:t>
            </a:r>
            <a:r>
              <a:rPr kumimoji="1" lang="en-US" altLang="ja-JP" sz="1400" b="1" baseline="30000" dirty="0">
                <a:solidFill>
                  <a:schemeClr val="tx1"/>
                </a:solidFill>
              </a:rPr>
              <a:t> +</a:t>
            </a:r>
            <a:endParaRPr kumimoji="1" lang="ja-JP" altLang="en-US" sz="1400" b="1" dirty="0">
              <a:solidFill>
                <a:schemeClr val="tx1"/>
              </a:solidFill>
            </a:endParaRPr>
          </a:p>
        </p:txBody>
      </p:sp>
      <p:sp>
        <p:nvSpPr>
          <p:cNvPr id="2" name="テキスト ボックス 1">
            <a:extLst>
              <a:ext uri="{FF2B5EF4-FFF2-40B4-BE49-F238E27FC236}">
                <a16:creationId xmlns:a16="http://schemas.microsoft.com/office/drawing/2014/main" id="{4BB7ED8E-FB2B-3831-CB9D-EF2C02C5363A}"/>
              </a:ext>
            </a:extLst>
          </p:cNvPr>
          <p:cNvSpPr txBox="1"/>
          <p:nvPr/>
        </p:nvSpPr>
        <p:spPr>
          <a:xfrm>
            <a:off x="859154" y="6581001"/>
            <a:ext cx="2647406" cy="276999"/>
          </a:xfrm>
          <a:prstGeom prst="rect">
            <a:avLst/>
          </a:prstGeom>
          <a:noFill/>
        </p:spPr>
        <p:txBody>
          <a:bodyPr wrap="square">
            <a:spAutoFit/>
          </a:bodyPr>
          <a:lstStyle/>
          <a:p>
            <a:r>
              <a:rPr kumimoji="1" lang="en-US" altLang="ja-JP" sz="1200" dirty="0"/>
              <a:t>※</a:t>
            </a:r>
            <a:r>
              <a:rPr kumimoji="1" lang="ja-JP" altLang="en-US" sz="1200" dirty="0"/>
              <a:t>質量電荷比から核種を推定</a:t>
            </a:r>
            <a:endParaRPr lang="ja-JP" altLang="en-US" sz="1200" dirty="0"/>
          </a:p>
        </p:txBody>
      </p:sp>
      <p:pic>
        <p:nvPicPr>
          <p:cNvPr id="18" name="図 17">
            <a:extLst>
              <a:ext uri="{FF2B5EF4-FFF2-40B4-BE49-F238E27FC236}">
                <a16:creationId xmlns:a16="http://schemas.microsoft.com/office/drawing/2014/main" id="{4D1AED55-D3C1-6888-5856-565D6D5DEFF7}"/>
              </a:ext>
            </a:extLst>
          </p:cNvPr>
          <p:cNvPicPr>
            <a:picLocks noChangeAspect="1"/>
          </p:cNvPicPr>
          <p:nvPr/>
        </p:nvPicPr>
        <p:blipFill rotWithShape="1">
          <a:blip r:embed="rId3">
            <a:extLst>
              <a:ext uri="{28A0092B-C50C-407E-A947-70E740481C1C}">
                <a14:useLocalDpi xmlns:a14="http://schemas.microsoft.com/office/drawing/2010/main" val="0"/>
              </a:ext>
            </a:extLst>
          </a:blip>
          <a:srcRect l="23972" t="2032" r="51212" b="63809"/>
          <a:stretch/>
        </p:blipFill>
        <p:spPr>
          <a:xfrm>
            <a:off x="937830" y="4534110"/>
            <a:ext cx="1837497" cy="2080055"/>
          </a:xfrm>
          <a:prstGeom prst="rect">
            <a:avLst/>
          </a:prstGeom>
        </p:spPr>
      </p:pic>
      <p:sp>
        <p:nvSpPr>
          <p:cNvPr id="19" name="正方形/長方形 18">
            <a:extLst>
              <a:ext uri="{FF2B5EF4-FFF2-40B4-BE49-F238E27FC236}">
                <a16:creationId xmlns:a16="http://schemas.microsoft.com/office/drawing/2014/main" id="{4A7170F5-B1CE-98D9-E608-6B3972B4DDAC}"/>
              </a:ext>
            </a:extLst>
          </p:cNvPr>
          <p:cNvSpPr/>
          <p:nvPr/>
        </p:nvSpPr>
        <p:spPr>
          <a:xfrm>
            <a:off x="958003" y="6364542"/>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baseline="30000" dirty="0">
                <a:solidFill>
                  <a:schemeClr val="tx1"/>
                </a:solidFill>
              </a:rPr>
              <a:t>48</a:t>
            </a:r>
            <a:r>
              <a:rPr kumimoji="1" lang="en-US" altLang="ja-JP" sz="1400" b="1" dirty="0">
                <a:solidFill>
                  <a:schemeClr val="tx1"/>
                </a:solidFill>
              </a:rPr>
              <a:t>Ti</a:t>
            </a:r>
            <a:r>
              <a:rPr kumimoji="1" lang="en-US" altLang="ja-JP" sz="1400" b="1" baseline="30000" dirty="0">
                <a:solidFill>
                  <a:schemeClr val="tx1"/>
                </a:solidFill>
              </a:rPr>
              <a:t> +</a:t>
            </a:r>
            <a:r>
              <a:rPr kumimoji="1" lang="en-US" altLang="ja-JP" sz="1400" b="1" dirty="0">
                <a:solidFill>
                  <a:schemeClr val="tx1"/>
                </a:solidFill>
              </a:rPr>
              <a:t> </a:t>
            </a:r>
            <a:endParaRPr kumimoji="1" lang="ja-JP" altLang="en-US" sz="1400" b="1" dirty="0">
              <a:solidFill>
                <a:schemeClr val="tx1"/>
              </a:solidFill>
            </a:endParaRPr>
          </a:p>
        </p:txBody>
      </p:sp>
    </p:spTree>
    <p:extLst>
      <p:ext uri="{BB962C8B-B14F-4D97-AF65-F5344CB8AC3E}">
        <p14:creationId xmlns:p14="http://schemas.microsoft.com/office/powerpoint/2010/main" val="25657735"/>
      </p:ext>
    </p:extLst>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6A22087A-7A57-4D50-99B6-89AE5BA78ED2}"/>
              </a:ext>
            </a:extLst>
          </p:cNvPr>
          <p:cNvSpPr>
            <a:spLocks noGrp="1"/>
          </p:cNvSpPr>
          <p:nvPr>
            <p:ph type="title"/>
          </p:nvPr>
        </p:nvSpPr>
        <p:spPr/>
        <p:txBody>
          <a:bodyPr/>
          <a:lstStyle/>
          <a:p>
            <a:r>
              <a:rPr lang="ja-JP" altLang="en-US" dirty="0"/>
              <a:t>試料搬入、外観観察、</a:t>
            </a:r>
            <a:r>
              <a:rPr lang="en-US" altLang="ja-JP" dirty="0"/>
              <a:t>IP</a:t>
            </a:r>
            <a:r>
              <a:rPr lang="ja-JP" altLang="en-US" dirty="0"/>
              <a:t>測定</a:t>
            </a:r>
            <a:endParaRPr kumimoji="1" lang="ja-JP" altLang="en-US" dirty="0"/>
          </a:p>
        </p:txBody>
      </p:sp>
      <p:sp>
        <p:nvSpPr>
          <p:cNvPr id="4" name="スライド番号プレースホルダー 3">
            <a:extLst>
              <a:ext uri="{FF2B5EF4-FFF2-40B4-BE49-F238E27FC236}">
                <a16:creationId xmlns:a16="http://schemas.microsoft.com/office/drawing/2014/main" id="{C42A93D2-4470-497E-A8D5-4EC8ACD98C4D}"/>
              </a:ext>
            </a:extLst>
          </p:cNvPr>
          <p:cNvSpPr>
            <a:spLocks noGrp="1"/>
          </p:cNvSpPr>
          <p:nvPr>
            <p:ph type="sldNum" sz="quarter" idx="10"/>
          </p:nvPr>
        </p:nvSpPr>
        <p:spPr/>
        <p:txBody>
          <a:bodyPr/>
          <a:lstStyle/>
          <a:p>
            <a:pPr>
              <a:defRPr/>
            </a:pPr>
            <a:fld id="{35BC4922-B519-4540-A8D1-99F848B22AE3}" type="slidenum">
              <a:rPr lang="en-US" altLang="ja-JP" smtClean="0"/>
              <a:pPr>
                <a:defRPr/>
              </a:pPr>
              <a:t>2</a:t>
            </a:fld>
            <a:endParaRPr lang="en-US" altLang="ja-JP" dirty="0"/>
          </a:p>
        </p:txBody>
      </p:sp>
      <p:sp>
        <p:nvSpPr>
          <p:cNvPr id="7" name="コンテンツ プレースホルダー 2">
            <a:extLst>
              <a:ext uri="{FF2B5EF4-FFF2-40B4-BE49-F238E27FC236}">
                <a16:creationId xmlns:a16="http://schemas.microsoft.com/office/drawing/2014/main" id="{412B225C-8C6E-40DE-B592-847E3BD1F9CB}"/>
              </a:ext>
            </a:extLst>
          </p:cNvPr>
          <p:cNvSpPr>
            <a:spLocks noGrp="1"/>
          </p:cNvSpPr>
          <p:nvPr>
            <p:ph idx="1"/>
          </p:nvPr>
        </p:nvSpPr>
        <p:spPr>
          <a:xfrm>
            <a:off x="42969" y="1012946"/>
            <a:ext cx="9067800" cy="5780254"/>
          </a:xfrm>
        </p:spPr>
        <p:txBody>
          <a:bodyPr/>
          <a:lstStyle/>
          <a:p>
            <a:pPr marL="0" indent="0">
              <a:buNone/>
            </a:pPr>
            <a:r>
              <a:rPr lang="ja-JP" altLang="en-US" sz="2800" dirty="0"/>
              <a:t>試料搬入　</a:t>
            </a:r>
            <a:r>
              <a:rPr lang="en-US" altLang="ja-JP" sz="2800" dirty="0"/>
              <a:t>10/27</a:t>
            </a:r>
          </a:p>
          <a:p>
            <a:pPr marL="0" indent="0">
              <a:buNone/>
            </a:pPr>
            <a:r>
              <a:rPr lang="ja-JP" altLang="en-US" sz="2800" dirty="0"/>
              <a:t>外観観察　</a:t>
            </a:r>
            <a:r>
              <a:rPr lang="en-US" altLang="ja-JP" sz="2800" dirty="0"/>
              <a:t>10/30</a:t>
            </a:r>
            <a:r>
              <a:rPr lang="ja-JP" altLang="en-US" sz="2800" dirty="0"/>
              <a:t>～</a:t>
            </a:r>
            <a:r>
              <a:rPr lang="en-US" altLang="ja-JP" sz="2800" dirty="0"/>
              <a:t>11/10</a:t>
            </a:r>
          </a:p>
          <a:p>
            <a:pPr marL="0" indent="0">
              <a:buNone/>
            </a:pPr>
            <a:r>
              <a:rPr lang="en-US" altLang="ja-JP" sz="2800" dirty="0"/>
              <a:t>IP</a:t>
            </a:r>
            <a:r>
              <a:rPr lang="ja-JP" altLang="en-US" sz="2800" dirty="0"/>
              <a:t>測定　　</a:t>
            </a:r>
            <a:r>
              <a:rPr lang="en-US" altLang="ja-JP" sz="2800" dirty="0"/>
              <a:t>11/10</a:t>
            </a:r>
            <a:r>
              <a:rPr lang="ja-JP" altLang="en-US" sz="2800" dirty="0"/>
              <a:t>～</a:t>
            </a:r>
            <a:r>
              <a:rPr lang="en-US" altLang="ja-JP" sz="2800" dirty="0"/>
              <a:t>11/24</a:t>
            </a:r>
          </a:p>
          <a:p>
            <a:pPr marL="0" indent="0">
              <a:buNone/>
            </a:pPr>
            <a:r>
              <a:rPr lang="en-US" altLang="ja-JP" sz="2800" dirty="0"/>
              <a:t>AGF</a:t>
            </a:r>
            <a:r>
              <a:rPr lang="ja-JP" altLang="en-US" sz="2800" dirty="0"/>
              <a:t>試料調製　</a:t>
            </a:r>
            <a:r>
              <a:rPr lang="en-US" altLang="ja-JP" sz="2800" dirty="0"/>
              <a:t>11/27</a:t>
            </a:r>
            <a:r>
              <a:rPr lang="ja-JP" altLang="en-US" sz="2800" dirty="0"/>
              <a:t>～</a:t>
            </a:r>
            <a:r>
              <a:rPr lang="en-US" altLang="ja-JP" sz="2800" dirty="0"/>
              <a:t>12/8</a:t>
            </a:r>
          </a:p>
          <a:p>
            <a:pPr marL="0" indent="0">
              <a:buNone/>
            </a:pPr>
            <a:r>
              <a:rPr lang="en-US" altLang="ja-JP" sz="2800" dirty="0"/>
              <a:t>AGF</a:t>
            </a:r>
            <a:r>
              <a:rPr lang="ja-JP" altLang="en-US" sz="2800" dirty="0"/>
              <a:t>試料搬出　</a:t>
            </a:r>
            <a:r>
              <a:rPr lang="en-US" altLang="ja-JP" sz="2800" dirty="0"/>
              <a:t>12/11</a:t>
            </a:r>
          </a:p>
          <a:p>
            <a:pPr marL="0" indent="0">
              <a:buNone/>
            </a:pPr>
            <a:r>
              <a:rPr lang="en-US" altLang="ja-JP" sz="2800" dirty="0"/>
              <a:t>FE-SEM</a:t>
            </a:r>
            <a:r>
              <a:rPr lang="ja-JP" altLang="en-US" sz="2800" dirty="0"/>
              <a:t>試料試料調製、</a:t>
            </a:r>
            <a:r>
              <a:rPr lang="en-US" altLang="ja-JP" sz="2800" u="sng" dirty="0"/>
              <a:t>FE-SEM</a:t>
            </a:r>
            <a:r>
              <a:rPr lang="ja-JP" altLang="en-US" sz="2800" u="sng" dirty="0"/>
              <a:t>分析　</a:t>
            </a:r>
            <a:r>
              <a:rPr lang="en-US" altLang="ja-JP" sz="2800" u="sng" dirty="0"/>
              <a:t>12/8</a:t>
            </a:r>
            <a:r>
              <a:rPr lang="ja-JP" altLang="en-US" sz="2800" u="sng" dirty="0"/>
              <a:t>～（継続中）</a:t>
            </a:r>
            <a:endParaRPr lang="en-US" altLang="ja-JP" sz="2800" u="sng" dirty="0"/>
          </a:p>
          <a:p>
            <a:pPr marL="0" indent="0">
              <a:buNone/>
            </a:pPr>
            <a:r>
              <a:rPr lang="en-US" altLang="ja-JP" sz="2800" dirty="0"/>
              <a:t>AGF</a:t>
            </a:r>
            <a:r>
              <a:rPr lang="ja-JP" altLang="en-US" sz="2800" u="sng" dirty="0"/>
              <a:t>線量測定・溶解試験　</a:t>
            </a:r>
            <a:r>
              <a:rPr lang="en-US" altLang="ja-JP" sz="2800" dirty="0"/>
              <a:t>12/11</a:t>
            </a:r>
            <a:r>
              <a:rPr lang="ja-JP" altLang="en-US" sz="2800" dirty="0"/>
              <a:t>～</a:t>
            </a:r>
            <a:r>
              <a:rPr lang="en-US" altLang="ja-JP" sz="2800" dirty="0"/>
              <a:t>1/19</a:t>
            </a:r>
          </a:p>
          <a:p>
            <a:pPr marL="0" indent="0">
              <a:buNone/>
            </a:pPr>
            <a:r>
              <a:rPr lang="ja-JP" altLang="en-US" sz="2800" dirty="0"/>
              <a:t>溶解液</a:t>
            </a:r>
            <a:r>
              <a:rPr lang="en-US" altLang="ja-JP" sz="2800" dirty="0"/>
              <a:t>FMF</a:t>
            </a:r>
            <a:r>
              <a:rPr lang="ja-JP" altLang="en-US" sz="2800" dirty="0"/>
              <a:t>搬出　</a:t>
            </a:r>
            <a:r>
              <a:rPr lang="en-US" altLang="ja-JP" sz="2800" dirty="0"/>
              <a:t>2/7</a:t>
            </a:r>
          </a:p>
          <a:p>
            <a:pPr marL="0" indent="0">
              <a:buNone/>
            </a:pPr>
            <a:r>
              <a:rPr lang="ja-JP" altLang="en-US" sz="2800" u="sng" dirty="0"/>
              <a:t>分析試験　</a:t>
            </a:r>
            <a:r>
              <a:rPr lang="en-US" altLang="ja-JP" sz="2800" u="sng" dirty="0"/>
              <a:t>2/8</a:t>
            </a:r>
            <a:r>
              <a:rPr lang="ja-JP" altLang="en-US" sz="2800" u="sng" dirty="0"/>
              <a:t>～（継続中）</a:t>
            </a:r>
            <a:endParaRPr lang="en-US" altLang="ja-JP" sz="2800" u="sng" dirty="0"/>
          </a:p>
          <a:p>
            <a:pPr marL="0" indent="0">
              <a:buNone/>
            </a:pPr>
            <a:r>
              <a:rPr lang="en-US" altLang="ja-JP" sz="2800" u="sng" dirty="0"/>
              <a:t>SIMS</a:t>
            </a:r>
            <a:r>
              <a:rPr lang="ja-JP" altLang="en-US" sz="2800" u="sng" dirty="0"/>
              <a:t>試料分析　</a:t>
            </a:r>
            <a:r>
              <a:rPr lang="en-US" altLang="ja-JP" sz="2800" u="sng" dirty="0"/>
              <a:t>1/26</a:t>
            </a:r>
            <a:r>
              <a:rPr lang="ja-JP" altLang="en-US" sz="2800" u="sng" dirty="0"/>
              <a:t>～（継続中）</a:t>
            </a:r>
            <a:endParaRPr lang="en-US" altLang="ja-JP" sz="2800" u="sng" dirty="0"/>
          </a:p>
          <a:p>
            <a:pPr marL="0" indent="0">
              <a:buNone/>
            </a:pPr>
            <a:r>
              <a:rPr lang="en-US" altLang="ja-JP" sz="2800" dirty="0"/>
              <a:t>TEM</a:t>
            </a:r>
            <a:r>
              <a:rPr lang="ja-JP" altLang="en-US" sz="2800" dirty="0"/>
              <a:t>分析　</a:t>
            </a:r>
            <a:r>
              <a:rPr lang="en-US" altLang="ja-JP" sz="2800" dirty="0"/>
              <a:t>3</a:t>
            </a:r>
            <a:r>
              <a:rPr lang="ja-JP" altLang="en-US" sz="2800" dirty="0"/>
              <a:t>月～（予定）</a:t>
            </a:r>
            <a:endParaRPr lang="en-US" altLang="ja-JP" sz="2800" dirty="0"/>
          </a:p>
          <a:p>
            <a:pPr marL="0" indent="0">
              <a:buNone/>
            </a:pPr>
            <a:endParaRPr lang="en-US" altLang="ja-JP" sz="1800" u="sng" dirty="0"/>
          </a:p>
          <a:p>
            <a:pPr marL="0" indent="0">
              <a:buNone/>
            </a:pPr>
            <a:endParaRPr lang="en-US" altLang="ja-JP" sz="1800" u="sng" dirty="0"/>
          </a:p>
          <a:p>
            <a:pPr marL="0" indent="0">
              <a:buNone/>
            </a:pPr>
            <a:endParaRPr lang="en-US" altLang="ja-JP" sz="1800" u="sng" dirty="0"/>
          </a:p>
        </p:txBody>
      </p:sp>
    </p:spTree>
    <p:extLst>
      <p:ext uri="{BB962C8B-B14F-4D97-AF65-F5344CB8AC3E}">
        <p14:creationId xmlns:p14="http://schemas.microsoft.com/office/powerpoint/2010/main" val="2359988488"/>
      </p:ext>
    </p:extLst>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8" name="Chart 1">
            <a:extLst>
              <a:ext uri="{FF2B5EF4-FFF2-40B4-BE49-F238E27FC236}">
                <a16:creationId xmlns:a16="http://schemas.microsoft.com/office/drawing/2014/main" id="{810C6221-EBC7-C37A-F66C-2668B26F7A12}"/>
              </a:ext>
            </a:extLst>
          </p:cNvPr>
          <p:cNvGraphicFramePr>
            <a:graphicFrameLocks/>
          </p:cNvGraphicFramePr>
          <p:nvPr/>
        </p:nvGraphicFramePr>
        <p:xfrm>
          <a:off x="533640" y="3677493"/>
          <a:ext cx="8019982" cy="302854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27" name="Chart 1">
            <a:extLst>
              <a:ext uri="{FF2B5EF4-FFF2-40B4-BE49-F238E27FC236}">
                <a16:creationId xmlns:a16="http://schemas.microsoft.com/office/drawing/2014/main" id="{00000000-0008-0000-0000-000078040000}"/>
              </a:ext>
            </a:extLst>
          </p:cNvPr>
          <p:cNvGraphicFramePr>
            <a:graphicFrameLocks/>
          </p:cNvGraphicFramePr>
          <p:nvPr/>
        </p:nvGraphicFramePr>
        <p:xfrm>
          <a:off x="562008" y="678593"/>
          <a:ext cx="8019982" cy="3028549"/>
        </p:xfrm>
        <a:graphic>
          <a:graphicData uri="http://schemas.openxmlformats.org/drawingml/2006/chart">
            <c:chart xmlns:c="http://schemas.openxmlformats.org/drawingml/2006/chart" xmlns:r="http://schemas.openxmlformats.org/officeDocument/2006/relationships" r:id="rId3"/>
          </a:graphicData>
        </a:graphic>
      </p:graphicFrame>
      <p:sp>
        <p:nvSpPr>
          <p:cNvPr id="3" name="正方形/長方形 2">
            <a:extLst>
              <a:ext uri="{FF2B5EF4-FFF2-40B4-BE49-F238E27FC236}">
                <a16:creationId xmlns:a16="http://schemas.microsoft.com/office/drawing/2014/main" id="{7721966D-45F3-8F2A-51C7-7B267F568E2E}"/>
              </a:ext>
            </a:extLst>
          </p:cNvPr>
          <p:cNvSpPr/>
          <p:nvPr/>
        </p:nvSpPr>
        <p:spPr>
          <a:xfrm>
            <a:off x="0" y="1"/>
            <a:ext cx="9144000" cy="653142"/>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2000" b="1" dirty="0">
                <a:latin typeface="+mn-ea"/>
              </a:rPr>
              <a:t>SIMS</a:t>
            </a:r>
            <a:r>
              <a:rPr kumimoji="1" lang="ja-JP" altLang="en-US" sz="2000" b="1" dirty="0">
                <a:latin typeface="+mn-ea"/>
              </a:rPr>
              <a:t>分析結果：正二次イオンモード</a:t>
            </a:r>
            <a:r>
              <a:rPr kumimoji="1" lang="en-US" altLang="ja-JP" sz="2000" b="1" dirty="0">
                <a:latin typeface="+mn-ea"/>
              </a:rPr>
              <a:t>_</a:t>
            </a:r>
            <a:r>
              <a:rPr kumimoji="1" lang="ja-JP" altLang="en-US" sz="2000" b="1" dirty="0">
                <a:latin typeface="+mn-ea"/>
              </a:rPr>
              <a:t>マススペクトル（分析エリア</a:t>
            </a:r>
            <a:r>
              <a:rPr kumimoji="1" lang="en-US" altLang="ja-JP" sz="2000" b="1" dirty="0">
                <a:latin typeface="+mn-ea"/>
              </a:rPr>
              <a:t>B</a:t>
            </a:r>
            <a:r>
              <a:rPr kumimoji="1" lang="ja-JP" altLang="en-US" sz="2000" b="1" dirty="0">
                <a:latin typeface="+mn-ea"/>
              </a:rPr>
              <a:t>）</a:t>
            </a:r>
          </a:p>
        </p:txBody>
      </p:sp>
      <p:sp>
        <p:nvSpPr>
          <p:cNvPr id="4" name="スライド番号プレースホルダー 1">
            <a:extLst>
              <a:ext uri="{FF2B5EF4-FFF2-40B4-BE49-F238E27FC236}">
                <a16:creationId xmlns:a16="http://schemas.microsoft.com/office/drawing/2014/main" id="{0CC964E8-7CB4-6378-DB2C-C2AF84B2FB5C}"/>
              </a:ext>
            </a:extLst>
          </p:cNvPr>
          <p:cNvSpPr>
            <a:spLocks noGrp="1"/>
          </p:cNvSpPr>
          <p:nvPr>
            <p:ph type="sldNum" sz="quarter" idx="12"/>
          </p:nvPr>
        </p:nvSpPr>
        <p:spPr>
          <a:xfrm>
            <a:off x="6457950" y="6356351"/>
            <a:ext cx="2057400"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69DD467-948D-4225-9FC0-E82A2A00493D}" type="slidenum">
              <a:rPr kumimoji="1" lang="ja-JP" altLang="en-US" smtClean="0"/>
              <a:pPr/>
              <a:t>20</a:t>
            </a:fld>
            <a:endParaRPr kumimoji="1" lang="ja-JP" altLang="en-US" dirty="0"/>
          </a:p>
        </p:txBody>
      </p:sp>
      <p:sp>
        <p:nvSpPr>
          <p:cNvPr id="6" name="テキスト ボックス 5">
            <a:extLst>
              <a:ext uri="{FF2B5EF4-FFF2-40B4-BE49-F238E27FC236}">
                <a16:creationId xmlns:a16="http://schemas.microsoft.com/office/drawing/2014/main" id="{033DD49D-C962-DAAE-3E41-EF66975947B3}"/>
              </a:ext>
            </a:extLst>
          </p:cNvPr>
          <p:cNvSpPr txBox="1"/>
          <p:nvPr/>
        </p:nvSpPr>
        <p:spPr>
          <a:xfrm>
            <a:off x="859154" y="6581001"/>
            <a:ext cx="2647406" cy="276999"/>
          </a:xfrm>
          <a:prstGeom prst="rect">
            <a:avLst/>
          </a:prstGeom>
          <a:noFill/>
        </p:spPr>
        <p:txBody>
          <a:bodyPr wrap="square">
            <a:spAutoFit/>
          </a:bodyPr>
          <a:lstStyle/>
          <a:p>
            <a:r>
              <a:rPr kumimoji="1" lang="en-US" altLang="ja-JP" sz="1200" dirty="0"/>
              <a:t>※</a:t>
            </a:r>
            <a:r>
              <a:rPr kumimoji="1" lang="ja-JP" altLang="en-US" sz="1200" dirty="0"/>
              <a:t>質量電荷比から核種を推定</a:t>
            </a:r>
            <a:endParaRPr lang="ja-JP" altLang="en-US" sz="1200" dirty="0"/>
          </a:p>
        </p:txBody>
      </p:sp>
      <p:sp>
        <p:nvSpPr>
          <p:cNvPr id="7" name="テキスト ボックス 6">
            <a:extLst>
              <a:ext uri="{FF2B5EF4-FFF2-40B4-BE49-F238E27FC236}">
                <a16:creationId xmlns:a16="http://schemas.microsoft.com/office/drawing/2014/main" id="{30AB9412-C229-9A25-ED9C-5C11D062DC88}"/>
              </a:ext>
            </a:extLst>
          </p:cNvPr>
          <p:cNvSpPr txBox="1"/>
          <p:nvPr/>
        </p:nvSpPr>
        <p:spPr>
          <a:xfrm>
            <a:off x="4343750" y="2146416"/>
            <a:ext cx="399763" cy="200055"/>
          </a:xfrm>
          <a:prstGeom prst="rect">
            <a:avLst/>
          </a:prstGeom>
          <a:noFill/>
        </p:spPr>
        <p:txBody>
          <a:bodyPr wrap="square" rtlCol="0">
            <a:spAutoFit/>
          </a:bodyPr>
          <a:lstStyle/>
          <a:p>
            <a:r>
              <a:rPr kumimoji="1" lang="en-US" altLang="ja-JP" sz="700" b="1" baseline="30000" dirty="0"/>
              <a:t>23</a:t>
            </a:r>
            <a:r>
              <a:rPr kumimoji="1" lang="en-US" altLang="ja-JP" sz="700" b="1" dirty="0"/>
              <a:t>Na</a:t>
            </a:r>
            <a:r>
              <a:rPr kumimoji="1" lang="en-US" altLang="ja-JP" sz="700" b="1" baseline="30000" dirty="0"/>
              <a:t>+</a:t>
            </a:r>
            <a:endParaRPr kumimoji="1" lang="ja-JP" altLang="en-US" sz="700" b="1" baseline="30000" dirty="0"/>
          </a:p>
        </p:txBody>
      </p:sp>
      <p:sp>
        <p:nvSpPr>
          <p:cNvPr id="8" name="テキスト ボックス 7">
            <a:extLst>
              <a:ext uri="{FF2B5EF4-FFF2-40B4-BE49-F238E27FC236}">
                <a16:creationId xmlns:a16="http://schemas.microsoft.com/office/drawing/2014/main" id="{90E66F49-86FF-B194-85C0-F8D06B96EBFA}"/>
              </a:ext>
            </a:extLst>
          </p:cNvPr>
          <p:cNvSpPr txBox="1"/>
          <p:nvPr/>
        </p:nvSpPr>
        <p:spPr>
          <a:xfrm>
            <a:off x="4514433" y="1838975"/>
            <a:ext cx="399763" cy="200055"/>
          </a:xfrm>
          <a:prstGeom prst="rect">
            <a:avLst/>
          </a:prstGeom>
          <a:noFill/>
        </p:spPr>
        <p:txBody>
          <a:bodyPr wrap="square" rtlCol="0">
            <a:spAutoFit/>
          </a:bodyPr>
          <a:lstStyle/>
          <a:p>
            <a:r>
              <a:rPr kumimoji="1" lang="en-US" altLang="ja-JP" sz="700" b="1" baseline="30000" dirty="0"/>
              <a:t>24</a:t>
            </a:r>
            <a:r>
              <a:rPr kumimoji="1" lang="en-US" altLang="ja-JP" sz="700" b="1" dirty="0"/>
              <a:t>Mg</a:t>
            </a:r>
            <a:r>
              <a:rPr kumimoji="1" lang="en-US" altLang="ja-JP" sz="700" b="1" baseline="30000" dirty="0"/>
              <a:t>+</a:t>
            </a:r>
            <a:endParaRPr kumimoji="1" lang="ja-JP" altLang="en-US" sz="700" b="1" baseline="30000" dirty="0"/>
          </a:p>
        </p:txBody>
      </p:sp>
      <p:sp>
        <p:nvSpPr>
          <p:cNvPr id="9" name="テキスト ボックス 8">
            <a:extLst>
              <a:ext uri="{FF2B5EF4-FFF2-40B4-BE49-F238E27FC236}">
                <a16:creationId xmlns:a16="http://schemas.microsoft.com/office/drawing/2014/main" id="{7CE315AA-734E-1CF4-64EB-8CDDF2C6092B}"/>
              </a:ext>
            </a:extLst>
          </p:cNvPr>
          <p:cNvSpPr txBox="1"/>
          <p:nvPr/>
        </p:nvSpPr>
        <p:spPr>
          <a:xfrm>
            <a:off x="4660452" y="2663889"/>
            <a:ext cx="402655" cy="200055"/>
          </a:xfrm>
          <a:prstGeom prst="rect">
            <a:avLst/>
          </a:prstGeom>
          <a:noFill/>
        </p:spPr>
        <p:txBody>
          <a:bodyPr wrap="square" rtlCol="0">
            <a:spAutoFit/>
          </a:bodyPr>
          <a:lstStyle/>
          <a:p>
            <a:r>
              <a:rPr kumimoji="1" lang="en-US" altLang="ja-JP" sz="700" b="1" baseline="30000" dirty="0"/>
              <a:t>25</a:t>
            </a:r>
            <a:r>
              <a:rPr kumimoji="1" lang="en-US" altLang="ja-JP" sz="700" b="1" dirty="0"/>
              <a:t>Mg</a:t>
            </a:r>
            <a:r>
              <a:rPr kumimoji="1" lang="en-US" altLang="ja-JP" sz="700" b="1" baseline="30000" dirty="0"/>
              <a:t>+</a:t>
            </a:r>
            <a:endParaRPr kumimoji="1" lang="ja-JP" altLang="en-US" sz="700" b="1" baseline="30000" dirty="0"/>
          </a:p>
        </p:txBody>
      </p:sp>
      <p:sp>
        <p:nvSpPr>
          <p:cNvPr id="10" name="テキスト ボックス 9">
            <a:extLst>
              <a:ext uri="{FF2B5EF4-FFF2-40B4-BE49-F238E27FC236}">
                <a16:creationId xmlns:a16="http://schemas.microsoft.com/office/drawing/2014/main" id="{F9F28AD3-EB1C-BD95-29E8-D348265106B1}"/>
              </a:ext>
            </a:extLst>
          </p:cNvPr>
          <p:cNvSpPr txBox="1"/>
          <p:nvPr/>
        </p:nvSpPr>
        <p:spPr>
          <a:xfrm>
            <a:off x="4792133" y="2811824"/>
            <a:ext cx="402655" cy="200055"/>
          </a:xfrm>
          <a:prstGeom prst="rect">
            <a:avLst/>
          </a:prstGeom>
          <a:noFill/>
        </p:spPr>
        <p:txBody>
          <a:bodyPr wrap="square" rtlCol="0">
            <a:spAutoFit/>
          </a:bodyPr>
          <a:lstStyle/>
          <a:p>
            <a:r>
              <a:rPr kumimoji="1" lang="en-US" altLang="ja-JP" sz="700" b="1" baseline="30000" dirty="0"/>
              <a:t>26</a:t>
            </a:r>
            <a:r>
              <a:rPr kumimoji="1" lang="en-US" altLang="ja-JP" sz="700" b="1" dirty="0"/>
              <a:t>Mg</a:t>
            </a:r>
            <a:r>
              <a:rPr kumimoji="1" lang="en-US" altLang="ja-JP" sz="700" b="1" baseline="30000" dirty="0"/>
              <a:t>+</a:t>
            </a:r>
            <a:endParaRPr kumimoji="1" lang="ja-JP" altLang="en-US" sz="700" b="1" baseline="30000" dirty="0"/>
          </a:p>
        </p:txBody>
      </p:sp>
      <p:sp>
        <p:nvSpPr>
          <p:cNvPr id="11" name="テキスト ボックス 10">
            <a:extLst>
              <a:ext uri="{FF2B5EF4-FFF2-40B4-BE49-F238E27FC236}">
                <a16:creationId xmlns:a16="http://schemas.microsoft.com/office/drawing/2014/main" id="{A39F9AE5-517B-2E02-6612-252A28C5990E}"/>
              </a:ext>
            </a:extLst>
          </p:cNvPr>
          <p:cNvSpPr txBox="1"/>
          <p:nvPr/>
        </p:nvSpPr>
        <p:spPr>
          <a:xfrm>
            <a:off x="4930325" y="661609"/>
            <a:ext cx="351855" cy="200055"/>
          </a:xfrm>
          <a:prstGeom prst="rect">
            <a:avLst/>
          </a:prstGeom>
          <a:noFill/>
        </p:spPr>
        <p:txBody>
          <a:bodyPr wrap="square" rtlCol="0">
            <a:spAutoFit/>
          </a:bodyPr>
          <a:lstStyle/>
          <a:p>
            <a:r>
              <a:rPr kumimoji="1" lang="en-US" altLang="ja-JP" sz="700" b="1" baseline="30000" dirty="0"/>
              <a:t>27</a:t>
            </a:r>
            <a:r>
              <a:rPr kumimoji="1" lang="en-US" altLang="ja-JP" sz="700" b="1" dirty="0"/>
              <a:t>Al</a:t>
            </a:r>
            <a:r>
              <a:rPr kumimoji="1" lang="en-US" altLang="ja-JP" sz="700" b="1" baseline="30000" dirty="0"/>
              <a:t>+</a:t>
            </a:r>
            <a:endParaRPr kumimoji="1" lang="ja-JP" altLang="en-US" sz="700" b="1" baseline="30000" dirty="0"/>
          </a:p>
        </p:txBody>
      </p:sp>
      <p:sp>
        <p:nvSpPr>
          <p:cNvPr id="12" name="テキスト ボックス 11">
            <a:extLst>
              <a:ext uri="{FF2B5EF4-FFF2-40B4-BE49-F238E27FC236}">
                <a16:creationId xmlns:a16="http://schemas.microsoft.com/office/drawing/2014/main" id="{A88EAAC5-3B12-7085-DCB9-C604D634DC8A}"/>
              </a:ext>
            </a:extLst>
          </p:cNvPr>
          <p:cNvSpPr txBox="1"/>
          <p:nvPr/>
        </p:nvSpPr>
        <p:spPr>
          <a:xfrm>
            <a:off x="5106252" y="1715947"/>
            <a:ext cx="351855" cy="200055"/>
          </a:xfrm>
          <a:prstGeom prst="rect">
            <a:avLst/>
          </a:prstGeom>
          <a:noFill/>
        </p:spPr>
        <p:txBody>
          <a:bodyPr wrap="square" rtlCol="0">
            <a:spAutoFit/>
          </a:bodyPr>
          <a:lstStyle/>
          <a:p>
            <a:r>
              <a:rPr kumimoji="1" lang="en-US" altLang="ja-JP" sz="700" b="1" baseline="30000" dirty="0"/>
              <a:t>28</a:t>
            </a:r>
            <a:r>
              <a:rPr kumimoji="1" lang="en-US" altLang="ja-JP" sz="700" b="1" dirty="0"/>
              <a:t>Si</a:t>
            </a:r>
            <a:r>
              <a:rPr kumimoji="1" lang="en-US" altLang="ja-JP" sz="700" b="1" baseline="30000" dirty="0"/>
              <a:t>+</a:t>
            </a:r>
            <a:endParaRPr kumimoji="1" lang="ja-JP" altLang="en-US" sz="700" b="1" baseline="30000" dirty="0"/>
          </a:p>
        </p:txBody>
      </p:sp>
      <p:sp>
        <p:nvSpPr>
          <p:cNvPr id="13" name="テキスト ボックス 12">
            <a:extLst>
              <a:ext uri="{FF2B5EF4-FFF2-40B4-BE49-F238E27FC236}">
                <a16:creationId xmlns:a16="http://schemas.microsoft.com/office/drawing/2014/main" id="{FFF8ACA4-E2FD-1EBC-381C-C63EBE9904F3}"/>
              </a:ext>
            </a:extLst>
          </p:cNvPr>
          <p:cNvSpPr txBox="1"/>
          <p:nvPr/>
        </p:nvSpPr>
        <p:spPr>
          <a:xfrm>
            <a:off x="5234354" y="2811823"/>
            <a:ext cx="351855" cy="200055"/>
          </a:xfrm>
          <a:prstGeom prst="rect">
            <a:avLst/>
          </a:prstGeom>
          <a:noFill/>
        </p:spPr>
        <p:txBody>
          <a:bodyPr wrap="square" rtlCol="0">
            <a:spAutoFit/>
          </a:bodyPr>
          <a:lstStyle/>
          <a:p>
            <a:r>
              <a:rPr kumimoji="1" lang="en-US" altLang="ja-JP" sz="700" b="1" baseline="30000" dirty="0"/>
              <a:t>29</a:t>
            </a:r>
            <a:r>
              <a:rPr kumimoji="1" lang="en-US" altLang="ja-JP" sz="700" b="1" dirty="0"/>
              <a:t>Si</a:t>
            </a:r>
            <a:r>
              <a:rPr kumimoji="1" lang="en-US" altLang="ja-JP" sz="700" b="1" baseline="30000" dirty="0"/>
              <a:t>+</a:t>
            </a:r>
            <a:endParaRPr kumimoji="1" lang="ja-JP" altLang="en-US" sz="700" b="1" baseline="30000" dirty="0"/>
          </a:p>
        </p:txBody>
      </p:sp>
      <p:sp>
        <p:nvSpPr>
          <p:cNvPr id="14" name="テキスト ボックス 13">
            <a:extLst>
              <a:ext uri="{FF2B5EF4-FFF2-40B4-BE49-F238E27FC236}">
                <a16:creationId xmlns:a16="http://schemas.microsoft.com/office/drawing/2014/main" id="{564ECC22-EDF6-E561-A3AF-5D8635E9E6B9}"/>
              </a:ext>
            </a:extLst>
          </p:cNvPr>
          <p:cNvSpPr txBox="1"/>
          <p:nvPr/>
        </p:nvSpPr>
        <p:spPr>
          <a:xfrm>
            <a:off x="5366035" y="2892079"/>
            <a:ext cx="351855" cy="200055"/>
          </a:xfrm>
          <a:prstGeom prst="rect">
            <a:avLst/>
          </a:prstGeom>
          <a:noFill/>
        </p:spPr>
        <p:txBody>
          <a:bodyPr wrap="square" rtlCol="0">
            <a:spAutoFit/>
          </a:bodyPr>
          <a:lstStyle/>
          <a:p>
            <a:r>
              <a:rPr kumimoji="1" lang="en-US" altLang="ja-JP" sz="700" b="1" baseline="30000" dirty="0"/>
              <a:t>30</a:t>
            </a:r>
            <a:r>
              <a:rPr kumimoji="1" lang="en-US" altLang="ja-JP" sz="700" b="1" dirty="0"/>
              <a:t>Si</a:t>
            </a:r>
            <a:r>
              <a:rPr kumimoji="1" lang="en-US" altLang="ja-JP" sz="700" b="1" baseline="30000" dirty="0"/>
              <a:t>+</a:t>
            </a:r>
            <a:endParaRPr kumimoji="1" lang="ja-JP" altLang="en-US" sz="700" b="1" baseline="30000" dirty="0"/>
          </a:p>
        </p:txBody>
      </p:sp>
      <p:sp>
        <p:nvSpPr>
          <p:cNvPr id="15" name="テキスト ボックス 14">
            <a:extLst>
              <a:ext uri="{FF2B5EF4-FFF2-40B4-BE49-F238E27FC236}">
                <a16:creationId xmlns:a16="http://schemas.microsoft.com/office/drawing/2014/main" id="{AF7A16BA-017D-29A6-0487-606753BF3554}"/>
              </a:ext>
            </a:extLst>
          </p:cNvPr>
          <p:cNvSpPr txBox="1"/>
          <p:nvPr/>
        </p:nvSpPr>
        <p:spPr>
          <a:xfrm>
            <a:off x="6535150" y="2858483"/>
            <a:ext cx="351855" cy="200055"/>
          </a:xfrm>
          <a:prstGeom prst="rect">
            <a:avLst/>
          </a:prstGeom>
          <a:noFill/>
        </p:spPr>
        <p:txBody>
          <a:bodyPr wrap="square" rtlCol="0">
            <a:spAutoFit/>
          </a:bodyPr>
          <a:lstStyle/>
          <a:p>
            <a:r>
              <a:rPr kumimoji="1" lang="en-US" altLang="ja-JP" sz="700" b="1" baseline="30000" dirty="0"/>
              <a:t>39</a:t>
            </a:r>
            <a:r>
              <a:rPr kumimoji="1" lang="en-US" altLang="ja-JP" sz="700" b="1" dirty="0"/>
              <a:t>K</a:t>
            </a:r>
            <a:r>
              <a:rPr kumimoji="1" lang="en-US" altLang="ja-JP" sz="700" b="1" baseline="30000" dirty="0"/>
              <a:t>+</a:t>
            </a:r>
            <a:endParaRPr kumimoji="1" lang="ja-JP" altLang="en-US" sz="700" b="1" baseline="30000" dirty="0"/>
          </a:p>
        </p:txBody>
      </p:sp>
      <p:sp>
        <p:nvSpPr>
          <p:cNvPr id="16" name="テキスト ボックス 15">
            <a:extLst>
              <a:ext uri="{FF2B5EF4-FFF2-40B4-BE49-F238E27FC236}">
                <a16:creationId xmlns:a16="http://schemas.microsoft.com/office/drawing/2014/main" id="{A32CACE3-4F3B-0CF2-8142-3537744BFCD9}"/>
              </a:ext>
            </a:extLst>
          </p:cNvPr>
          <p:cNvSpPr txBox="1"/>
          <p:nvPr/>
        </p:nvSpPr>
        <p:spPr>
          <a:xfrm>
            <a:off x="6675619" y="1474660"/>
            <a:ext cx="399763" cy="200055"/>
          </a:xfrm>
          <a:prstGeom prst="rect">
            <a:avLst/>
          </a:prstGeom>
          <a:noFill/>
        </p:spPr>
        <p:txBody>
          <a:bodyPr wrap="square" rtlCol="0">
            <a:spAutoFit/>
          </a:bodyPr>
          <a:lstStyle/>
          <a:p>
            <a:r>
              <a:rPr kumimoji="1" lang="en-US" altLang="ja-JP" sz="700" b="1" baseline="30000" dirty="0"/>
              <a:t>40</a:t>
            </a:r>
            <a:r>
              <a:rPr kumimoji="1" lang="en-US" altLang="ja-JP" sz="700" b="1" dirty="0"/>
              <a:t>Ca</a:t>
            </a:r>
            <a:r>
              <a:rPr kumimoji="1" lang="en-US" altLang="ja-JP" sz="700" b="1" baseline="30000" dirty="0"/>
              <a:t>+</a:t>
            </a:r>
            <a:endParaRPr kumimoji="1" lang="ja-JP" altLang="en-US" sz="700" b="1" baseline="30000" dirty="0"/>
          </a:p>
        </p:txBody>
      </p:sp>
      <p:sp>
        <p:nvSpPr>
          <p:cNvPr id="18" name="テキスト ボックス 17">
            <a:extLst>
              <a:ext uri="{FF2B5EF4-FFF2-40B4-BE49-F238E27FC236}">
                <a16:creationId xmlns:a16="http://schemas.microsoft.com/office/drawing/2014/main" id="{0AF7D975-345B-80E2-D5A8-526460262A9D}"/>
              </a:ext>
            </a:extLst>
          </p:cNvPr>
          <p:cNvSpPr txBox="1"/>
          <p:nvPr/>
        </p:nvSpPr>
        <p:spPr>
          <a:xfrm>
            <a:off x="1712725" y="5681359"/>
            <a:ext cx="488855" cy="200055"/>
          </a:xfrm>
          <a:prstGeom prst="rect">
            <a:avLst/>
          </a:prstGeom>
          <a:noFill/>
        </p:spPr>
        <p:txBody>
          <a:bodyPr wrap="square" rtlCol="0">
            <a:spAutoFit/>
          </a:bodyPr>
          <a:lstStyle/>
          <a:p>
            <a:r>
              <a:rPr kumimoji="1" lang="en-US" altLang="ja-JP" sz="700" b="1" dirty="0"/>
              <a:t>[</a:t>
            </a:r>
            <a:r>
              <a:rPr kumimoji="1" lang="en-US" altLang="ja-JP" sz="700" b="1" baseline="30000" dirty="0"/>
              <a:t>27</a:t>
            </a:r>
            <a:r>
              <a:rPr kumimoji="1" lang="en-US" altLang="ja-JP" sz="700" b="1" dirty="0"/>
              <a:t>Al</a:t>
            </a:r>
            <a:r>
              <a:rPr kumimoji="1" lang="en-US" altLang="ja-JP" sz="700" b="1" baseline="-25000" dirty="0"/>
              <a:t>2</a:t>
            </a:r>
            <a:r>
              <a:rPr kumimoji="1" lang="en-US" altLang="ja-JP" sz="700" b="1" dirty="0"/>
              <a:t>]</a:t>
            </a:r>
            <a:r>
              <a:rPr kumimoji="1" lang="en-US" altLang="ja-JP" sz="700" b="1" baseline="30000" dirty="0"/>
              <a:t>+</a:t>
            </a:r>
            <a:endParaRPr kumimoji="1" lang="ja-JP" altLang="en-US" sz="700" b="1" baseline="30000" dirty="0"/>
          </a:p>
        </p:txBody>
      </p:sp>
      <p:sp>
        <p:nvSpPr>
          <p:cNvPr id="19" name="テキスト ボックス 22">
            <a:extLst>
              <a:ext uri="{FF2B5EF4-FFF2-40B4-BE49-F238E27FC236}">
                <a16:creationId xmlns:a16="http://schemas.microsoft.com/office/drawing/2014/main" id="{8C14DEC2-EF7E-8E98-5254-5F3E2CE4CC75}"/>
              </a:ext>
            </a:extLst>
          </p:cNvPr>
          <p:cNvSpPr txBox="1"/>
          <p:nvPr/>
        </p:nvSpPr>
        <p:spPr>
          <a:xfrm>
            <a:off x="2076561" y="3678581"/>
            <a:ext cx="418653"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baseline="30000" dirty="0"/>
              <a:t>56</a:t>
            </a:r>
            <a:r>
              <a:rPr kumimoji="1" lang="en-US" altLang="ja-JP" sz="700" b="1" dirty="0"/>
              <a:t>Fe</a:t>
            </a:r>
            <a:r>
              <a:rPr kumimoji="1" lang="en-US" altLang="ja-JP" sz="700" b="1" baseline="30000" dirty="0"/>
              <a:t>+ </a:t>
            </a:r>
            <a:endParaRPr kumimoji="1" lang="ja-JP" altLang="en-US" sz="700" b="1" baseline="30000" dirty="0"/>
          </a:p>
        </p:txBody>
      </p:sp>
      <p:sp>
        <p:nvSpPr>
          <p:cNvPr id="20" name="テキスト ボックス 22">
            <a:extLst>
              <a:ext uri="{FF2B5EF4-FFF2-40B4-BE49-F238E27FC236}">
                <a16:creationId xmlns:a16="http://schemas.microsoft.com/office/drawing/2014/main" id="{83E1A994-C210-00F9-20AC-EADB6A1D6460}"/>
              </a:ext>
            </a:extLst>
          </p:cNvPr>
          <p:cNvSpPr txBox="1"/>
          <p:nvPr/>
        </p:nvSpPr>
        <p:spPr>
          <a:xfrm>
            <a:off x="3800442" y="3678580"/>
            <a:ext cx="418653"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baseline="30000" dirty="0"/>
              <a:t>69</a:t>
            </a:r>
            <a:r>
              <a:rPr kumimoji="1" lang="en-US" altLang="ja-JP" sz="700" b="1" dirty="0"/>
              <a:t>Ga</a:t>
            </a:r>
            <a:r>
              <a:rPr kumimoji="1" lang="en-US" altLang="ja-JP" sz="700" b="1" baseline="30000" dirty="0"/>
              <a:t>+ </a:t>
            </a:r>
            <a:endParaRPr kumimoji="1" lang="ja-JP" altLang="en-US" sz="700" b="1" baseline="30000" dirty="0"/>
          </a:p>
        </p:txBody>
      </p:sp>
      <p:sp>
        <p:nvSpPr>
          <p:cNvPr id="22" name="テキスト ボックス 22">
            <a:extLst>
              <a:ext uri="{FF2B5EF4-FFF2-40B4-BE49-F238E27FC236}">
                <a16:creationId xmlns:a16="http://schemas.microsoft.com/office/drawing/2014/main" id="{E1605D7F-9E58-CB22-5C8E-64166F178875}"/>
              </a:ext>
            </a:extLst>
          </p:cNvPr>
          <p:cNvSpPr txBox="1"/>
          <p:nvPr/>
        </p:nvSpPr>
        <p:spPr>
          <a:xfrm>
            <a:off x="4086217" y="3674981"/>
            <a:ext cx="418653"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baseline="30000" dirty="0"/>
              <a:t>71</a:t>
            </a:r>
            <a:r>
              <a:rPr kumimoji="1" lang="en-US" altLang="ja-JP" sz="700" b="1" dirty="0"/>
              <a:t>Ga</a:t>
            </a:r>
            <a:r>
              <a:rPr kumimoji="1" lang="en-US" altLang="ja-JP" sz="700" b="1" baseline="30000" dirty="0"/>
              <a:t>+ </a:t>
            </a:r>
            <a:endParaRPr kumimoji="1" lang="ja-JP" altLang="en-US" sz="700" b="1" baseline="30000" dirty="0"/>
          </a:p>
        </p:txBody>
      </p:sp>
      <p:sp>
        <p:nvSpPr>
          <p:cNvPr id="23" name="テキスト ボックス 22">
            <a:extLst>
              <a:ext uri="{FF2B5EF4-FFF2-40B4-BE49-F238E27FC236}">
                <a16:creationId xmlns:a16="http://schemas.microsoft.com/office/drawing/2014/main" id="{E8199354-4644-AAAC-F11C-A1E91A5DCD1B}"/>
              </a:ext>
            </a:extLst>
          </p:cNvPr>
          <p:cNvSpPr txBox="1"/>
          <p:nvPr/>
        </p:nvSpPr>
        <p:spPr>
          <a:xfrm>
            <a:off x="1900572" y="5809947"/>
            <a:ext cx="418653"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baseline="30000" dirty="0"/>
              <a:t>55</a:t>
            </a:r>
            <a:r>
              <a:rPr kumimoji="1" lang="en-US" altLang="ja-JP" sz="700" b="1" dirty="0"/>
              <a:t>Mn</a:t>
            </a:r>
            <a:r>
              <a:rPr kumimoji="1" lang="en-US" altLang="ja-JP" sz="700" b="1" baseline="30000" dirty="0"/>
              <a:t>+ </a:t>
            </a:r>
            <a:endParaRPr kumimoji="1" lang="ja-JP" altLang="en-US" sz="700" b="1" baseline="30000" dirty="0"/>
          </a:p>
        </p:txBody>
      </p:sp>
      <p:sp>
        <p:nvSpPr>
          <p:cNvPr id="25" name="テキスト ボックス 22">
            <a:extLst>
              <a:ext uri="{FF2B5EF4-FFF2-40B4-BE49-F238E27FC236}">
                <a16:creationId xmlns:a16="http://schemas.microsoft.com/office/drawing/2014/main" id="{DDBA24A1-8BEE-D218-BB0F-FFFC7672EE01}"/>
              </a:ext>
            </a:extLst>
          </p:cNvPr>
          <p:cNvSpPr txBox="1"/>
          <p:nvPr/>
        </p:nvSpPr>
        <p:spPr>
          <a:xfrm>
            <a:off x="2201580" y="5609892"/>
            <a:ext cx="418653"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baseline="30000" dirty="0"/>
              <a:t>57</a:t>
            </a:r>
            <a:r>
              <a:rPr kumimoji="1" lang="en-US" altLang="ja-JP" sz="700" b="1" dirty="0"/>
              <a:t>Fe</a:t>
            </a:r>
            <a:r>
              <a:rPr kumimoji="1" lang="en-US" altLang="ja-JP" sz="700" b="1" baseline="30000" dirty="0"/>
              <a:t>+ </a:t>
            </a:r>
            <a:endParaRPr kumimoji="1" lang="ja-JP" altLang="en-US" sz="700" b="1" baseline="30000" dirty="0"/>
          </a:p>
        </p:txBody>
      </p:sp>
      <p:sp>
        <p:nvSpPr>
          <p:cNvPr id="32" name="テキスト ボックス 22">
            <a:extLst>
              <a:ext uri="{FF2B5EF4-FFF2-40B4-BE49-F238E27FC236}">
                <a16:creationId xmlns:a16="http://schemas.microsoft.com/office/drawing/2014/main" id="{145243DE-9A78-6355-9E96-DC1411F16FB4}"/>
              </a:ext>
            </a:extLst>
          </p:cNvPr>
          <p:cNvSpPr txBox="1"/>
          <p:nvPr/>
        </p:nvSpPr>
        <p:spPr>
          <a:xfrm>
            <a:off x="6675619" y="3643897"/>
            <a:ext cx="418653"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baseline="30000" dirty="0"/>
              <a:t>90</a:t>
            </a:r>
            <a:r>
              <a:rPr kumimoji="1" lang="en-US" altLang="ja-JP" sz="700" b="1" dirty="0"/>
              <a:t>Zr</a:t>
            </a:r>
            <a:r>
              <a:rPr kumimoji="1" lang="en-US" altLang="ja-JP" sz="700" b="1" baseline="30000" dirty="0"/>
              <a:t>+ </a:t>
            </a:r>
            <a:endParaRPr kumimoji="1" lang="ja-JP" altLang="en-US" sz="700" b="1" baseline="30000" dirty="0"/>
          </a:p>
        </p:txBody>
      </p:sp>
      <p:sp>
        <p:nvSpPr>
          <p:cNvPr id="33" name="テキスト ボックス 22">
            <a:extLst>
              <a:ext uri="{FF2B5EF4-FFF2-40B4-BE49-F238E27FC236}">
                <a16:creationId xmlns:a16="http://schemas.microsoft.com/office/drawing/2014/main" id="{7ED437C5-CFB0-D3AD-7D11-E38E8FB3248E}"/>
              </a:ext>
            </a:extLst>
          </p:cNvPr>
          <p:cNvSpPr txBox="1"/>
          <p:nvPr/>
        </p:nvSpPr>
        <p:spPr>
          <a:xfrm>
            <a:off x="6816113" y="5283312"/>
            <a:ext cx="418653"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baseline="30000" dirty="0"/>
              <a:t>91</a:t>
            </a:r>
            <a:r>
              <a:rPr kumimoji="1" lang="en-US" altLang="ja-JP" sz="700" b="1" dirty="0"/>
              <a:t>Zr</a:t>
            </a:r>
            <a:r>
              <a:rPr kumimoji="1" lang="en-US" altLang="ja-JP" sz="700" b="1" baseline="30000" dirty="0"/>
              <a:t>+ </a:t>
            </a:r>
            <a:endParaRPr kumimoji="1" lang="ja-JP" altLang="en-US" sz="700" b="1" baseline="30000" dirty="0"/>
          </a:p>
        </p:txBody>
      </p:sp>
      <p:sp>
        <p:nvSpPr>
          <p:cNvPr id="34" name="テキスト ボックス 22">
            <a:extLst>
              <a:ext uri="{FF2B5EF4-FFF2-40B4-BE49-F238E27FC236}">
                <a16:creationId xmlns:a16="http://schemas.microsoft.com/office/drawing/2014/main" id="{53340890-7027-56F4-A80D-4A9806BF5A52}"/>
              </a:ext>
            </a:extLst>
          </p:cNvPr>
          <p:cNvSpPr txBox="1"/>
          <p:nvPr/>
        </p:nvSpPr>
        <p:spPr>
          <a:xfrm>
            <a:off x="6933588" y="5182029"/>
            <a:ext cx="418653"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baseline="30000" dirty="0"/>
              <a:t>92</a:t>
            </a:r>
            <a:r>
              <a:rPr kumimoji="1" lang="en-US" altLang="ja-JP" sz="700" b="1" dirty="0"/>
              <a:t>Zr</a:t>
            </a:r>
            <a:r>
              <a:rPr kumimoji="1" lang="en-US" altLang="ja-JP" sz="700" b="1" baseline="30000" dirty="0"/>
              <a:t>+ </a:t>
            </a:r>
            <a:endParaRPr kumimoji="1" lang="ja-JP" altLang="en-US" sz="700" b="1" baseline="30000" dirty="0"/>
          </a:p>
        </p:txBody>
      </p:sp>
      <p:sp>
        <p:nvSpPr>
          <p:cNvPr id="35" name="テキスト ボックス 22">
            <a:extLst>
              <a:ext uri="{FF2B5EF4-FFF2-40B4-BE49-F238E27FC236}">
                <a16:creationId xmlns:a16="http://schemas.microsoft.com/office/drawing/2014/main" id="{6DF09D9C-EA0C-8DBB-FFDA-F4E507DB2BD1}"/>
              </a:ext>
            </a:extLst>
          </p:cNvPr>
          <p:cNvSpPr txBox="1"/>
          <p:nvPr/>
        </p:nvSpPr>
        <p:spPr>
          <a:xfrm>
            <a:off x="7207477" y="5232670"/>
            <a:ext cx="418653"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baseline="30000" dirty="0"/>
              <a:t>94</a:t>
            </a:r>
            <a:r>
              <a:rPr kumimoji="1" lang="en-US" altLang="ja-JP" sz="700" b="1" dirty="0"/>
              <a:t>Zr</a:t>
            </a:r>
            <a:r>
              <a:rPr kumimoji="1" lang="en-US" altLang="ja-JP" sz="700" b="1" baseline="30000" dirty="0"/>
              <a:t>+ </a:t>
            </a:r>
            <a:endParaRPr kumimoji="1" lang="ja-JP" altLang="en-US" sz="700" b="1" baseline="30000" dirty="0"/>
          </a:p>
        </p:txBody>
      </p:sp>
      <p:sp>
        <p:nvSpPr>
          <p:cNvPr id="36" name="テキスト ボックス 22">
            <a:extLst>
              <a:ext uri="{FF2B5EF4-FFF2-40B4-BE49-F238E27FC236}">
                <a16:creationId xmlns:a16="http://schemas.microsoft.com/office/drawing/2014/main" id="{DD4AD4EA-EA88-14AD-C739-E60198CD0D98}"/>
              </a:ext>
            </a:extLst>
          </p:cNvPr>
          <p:cNvSpPr txBox="1"/>
          <p:nvPr/>
        </p:nvSpPr>
        <p:spPr>
          <a:xfrm>
            <a:off x="7502752" y="5850491"/>
            <a:ext cx="418653"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baseline="30000" dirty="0"/>
              <a:t>96</a:t>
            </a:r>
            <a:r>
              <a:rPr kumimoji="1" lang="en-US" altLang="ja-JP" sz="700" b="1" dirty="0"/>
              <a:t>Zr</a:t>
            </a:r>
            <a:r>
              <a:rPr kumimoji="1" lang="en-US" altLang="ja-JP" sz="700" b="1" baseline="30000" dirty="0"/>
              <a:t>+ </a:t>
            </a:r>
            <a:endParaRPr kumimoji="1" lang="ja-JP" altLang="en-US" sz="700" b="1" baseline="30000" dirty="0"/>
          </a:p>
        </p:txBody>
      </p:sp>
      <p:sp>
        <p:nvSpPr>
          <p:cNvPr id="29" name="テキスト ボックス 28">
            <a:extLst>
              <a:ext uri="{FF2B5EF4-FFF2-40B4-BE49-F238E27FC236}">
                <a16:creationId xmlns:a16="http://schemas.microsoft.com/office/drawing/2014/main" id="{9D2EB018-836F-9A5F-5D82-63EE89F6F812}"/>
              </a:ext>
            </a:extLst>
          </p:cNvPr>
          <p:cNvSpPr txBox="1"/>
          <p:nvPr/>
        </p:nvSpPr>
        <p:spPr>
          <a:xfrm>
            <a:off x="5787135" y="6473551"/>
            <a:ext cx="2274068" cy="369332"/>
          </a:xfrm>
          <a:prstGeom prst="rect">
            <a:avLst/>
          </a:prstGeom>
          <a:noFill/>
        </p:spPr>
        <p:txBody>
          <a:bodyPr wrap="square" rtlCol="0">
            <a:spAutoFit/>
          </a:bodyPr>
          <a:lstStyle/>
          <a:p>
            <a:r>
              <a:rPr kumimoji="1" lang="en-US" altLang="ja-JP" dirty="0"/>
              <a:t>Al</a:t>
            </a:r>
            <a:r>
              <a:rPr kumimoji="1" lang="ja-JP" altLang="en-US" dirty="0"/>
              <a:t>、</a:t>
            </a:r>
            <a:r>
              <a:rPr kumimoji="1" lang="en-US" altLang="ja-JP" dirty="0"/>
              <a:t>Ca</a:t>
            </a:r>
            <a:r>
              <a:rPr kumimoji="1" lang="ja-JP" altLang="en-US" dirty="0"/>
              <a:t>、</a:t>
            </a:r>
            <a:r>
              <a:rPr kumimoji="1" lang="en-US" altLang="ja-JP" dirty="0"/>
              <a:t>Fe</a:t>
            </a:r>
            <a:r>
              <a:rPr lang="ja-JP" altLang="en-US" dirty="0"/>
              <a:t>を確認</a:t>
            </a:r>
            <a:endParaRPr kumimoji="1" lang="ja-JP" altLang="en-US" dirty="0"/>
          </a:p>
        </p:txBody>
      </p:sp>
    </p:spTree>
    <p:extLst>
      <p:ext uri="{BB962C8B-B14F-4D97-AF65-F5344CB8AC3E}">
        <p14:creationId xmlns:p14="http://schemas.microsoft.com/office/powerpoint/2010/main" val="2206844737"/>
      </p:ext>
    </p:extLst>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5" name="Chart 1">
            <a:extLst>
              <a:ext uri="{FF2B5EF4-FFF2-40B4-BE49-F238E27FC236}">
                <a16:creationId xmlns:a16="http://schemas.microsoft.com/office/drawing/2014/main" id="{F69CB4C4-150D-5E19-78AE-B06A71037B3A}"/>
              </a:ext>
            </a:extLst>
          </p:cNvPr>
          <p:cNvGraphicFramePr>
            <a:graphicFrameLocks/>
          </p:cNvGraphicFramePr>
          <p:nvPr/>
        </p:nvGraphicFramePr>
        <p:xfrm>
          <a:off x="562008" y="678593"/>
          <a:ext cx="8019982" cy="3028549"/>
        </p:xfrm>
        <a:graphic>
          <a:graphicData uri="http://schemas.openxmlformats.org/drawingml/2006/chart">
            <c:chart xmlns:c="http://schemas.openxmlformats.org/drawingml/2006/chart" xmlns:r="http://schemas.openxmlformats.org/officeDocument/2006/relationships" r:id="rId2"/>
          </a:graphicData>
        </a:graphic>
      </p:graphicFrame>
      <p:sp>
        <p:nvSpPr>
          <p:cNvPr id="3" name="正方形/長方形 2">
            <a:extLst>
              <a:ext uri="{FF2B5EF4-FFF2-40B4-BE49-F238E27FC236}">
                <a16:creationId xmlns:a16="http://schemas.microsoft.com/office/drawing/2014/main" id="{7721966D-45F3-8F2A-51C7-7B267F568E2E}"/>
              </a:ext>
            </a:extLst>
          </p:cNvPr>
          <p:cNvSpPr/>
          <p:nvPr/>
        </p:nvSpPr>
        <p:spPr>
          <a:xfrm>
            <a:off x="0" y="1"/>
            <a:ext cx="9144000" cy="653142"/>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2000" b="1" dirty="0">
                <a:latin typeface="+mn-ea"/>
              </a:rPr>
              <a:t>SIMS</a:t>
            </a:r>
            <a:r>
              <a:rPr kumimoji="1" lang="ja-JP" altLang="en-US" sz="2000" b="1" dirty="0">
                <a:latin typeface="+mn-ea"/>
              </a:rPr>
              <a:t>分析結果：正二次イオンモード</a:t>
            </a:r>
            <a:r>
              <a:rPr kumimoji="1" lang="en-US" altLang="ja-JP" sz="2000" b="1" dirty="0">
                <a:latin typeface="+mn-ea"/>
              </a:rPr>
              <a:t>_</a:t>
            </a:r>
            <a:r>
              <a:rPr kumimoji="1" lang="ja-JP" altLang="en-US" sz="2000" b="1" dirty="0">
                <a:latin typeface="+mn-ea"/>
              </a:rPr>
              <a:t>マススペクトル（分析エリア</a:t>
            </a:r>
            <a:r>
              <a:rPr kumimoji="1" lang="en-US" altLang="ja-JP" sz="2000" b="1" dirty="0">
                <a:latin typeface="+mn-ea"/>
              </a:rPr>
              <a:t>B</a:t>
            </a:r>
            <a:r>
              <a:rPr kumimoji="1" lang="ja-JP" altLang="en-US" sz="2000" b="1" dirty="0">
                <a:latin typeface="+mn-ea"/>
              </a:rPr>
              <a:t>）</a:t>
            </a:r>
          </a:p>
        </p:txBody>
      </p:sp>
      <p:sp>
        <p:nvSpPr>
          <p:cNvPr id="4" name="スライド番号プレースホルダー 1">
            <a:extLst>
              <a:ext uri="{FF2B5EF4-FFF2-40B4-BE49-F238E27FC236}">
                <a16:creationId xmlns:a16="http://schemas.microsoft.com/office/drawing/2014/main" id="{0CC964E8-7CB4-6378-DB2C-C2AF84B2FB5C}"/>
              </a:ext>
            </a:extLst>
          </p:cNvPr>
          <p:cNvSpPr>
            <a:spLocks noGrp="1"/>
          </p:cNvSpPr>
          <p:nvPr>
            <p:ph type="sldNum" sz="quarter" idx="12"/>
          </p:nvPr>
        </p:nvSpPr>
        <p:spPr>
          <a:xfrm>
            <a:off x="6457950" y="6356351"/>
            <a:ext cx="2057400"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69DD467-948D-4225-9FC0-E82A2A00493D}" type="slidenum">
              <a:rPr kumimoji="1" lang="ja-JP" altLang="en-US" smtClean="0"/>
              <a:pPr/>
              <a:t>21</a:t>
            </a:fld>
            <a:endParaRPr kumimoji="1" lang="ja-JP" altLang="en-US" dirty="0"/>
          </a:p>
        </p:txBody>
      </p:sp>
      <p:cxnSp>
        <p:nvCxnSpPr>
          <p:cNvPr id="15" name="直線コネクタ 14">
            <a:extLst>
              <a:ext uri="{FF2B5EF4-FFF2-40B4-BE49-F238E27FC236}">
                <a16:creationId xmlns:a16="http://schemas.microsoft.com/office/drawing/2014/main" id="{F4AFBB8A-6786-D836-4C94-5253A934A1EA}"/>
              </a:ext>
            </a:extLst>
          </p:cNvPr>
          <p:cNvCxnSpPr>
            <a:cxnSpLocks/>
          </p:cNvCxnSpPr>
          <p:nvPr/>
        </p:nvCxnSpPr>
        <p:spPr>
          <a:xfrm>
            <a:off x="3954305" y="2156460"/>
            <a:ext cx="1851183" cy="97726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0" name="直線コネクタ 19">
            <a:extLst>
              <a:ext uri="{FF2B5EF4-FFF2-40B4-BE49-F238E27FC236}">
                <a16:creationId xmlns:a16="http://schemas.microsoft.com/office/drawing/2014/main" id="{DA04A19C-0507-E0F6-83C5-E2DC0BF82342}"/>
              </a:ext>
            </a:extLst>
          </p:cNvPr>
          <p:cNvCxnSpPr>
            <a:cxnSpLocks/>
          </p:cNvCxnSpPr>
          <p:nvPr/>
        </p:nvCxnSpPr>
        <p:spPr>
          <a:xfrm flipH="1">
            <a:off x="6757988" y="2156460"/>
            <a:ext cx="956170" cy="977265"/>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 name="テキスト ボックス 1">
            <a:extLst>
              <a:ext uri="{FF2B5EF4-FFF2-40B4-BE49-F238E27FC236}">
                <a16:creationId xmlns:a16="http://schemas.microsoft.com/office/drawing/2014/main" id="{F7C4E09E-D27C-2E06-900A-95193ECE3778}"/>
              </a:ext>
            </a:extLst>
          </p:cNvPr>
          <p:cNvSpPr txBox="1"/>
          <p:nvPr/>
        </p:nvSpPr>
        <p:spPr>
          <a:xfrm>
            <a:off x="859154" y="6581001"/>
            <a:ext cx="2647406" cy="276999"/>
          </a:xfrm>
          <a:prstGeom prst="rect">
            <a:avLst/>
          </a:prstGeom>
          <a:noFill/>
        </p:spPr>
        <p:txBody>
          <a:bodyPr wrap="square">
            <a:spAutoFit/>
          </a:bodyPr>
          <a:lstStyle/>
          <a:p>
            <a:r>
              <a:rPr kumimoji="1" lang="en-US" altLang="ja-JP" sz="1200" dirty="0"/>
              <a:t>※</a:t>
            </a:r>
            <a:r>
              <a:rPr kumimoji="1" lang="ja-JP" altLang="en-US" sz="1200" dirty="0"/>
              <a:t>質量電荷比から核種を推定</a:t>
            </a:r>
            <a:endParaRPr lang="ja-JP" altLang="en-US" sz="1200" dirty="0"/>
          </a:p>
        </p:txBody>
      </p:sp>
      <p:sp>
        <p:nvSpPr>
          <p:cNvPr id="11" name="テキスト ボックス 10">
            <a:extLst>
              <a:ext uri="{FF2B5EF4-FFF2-40B4-BE49-F238E27FC236}">
                <a16:creationId xmlns:a16="http://schemas.microsoft.com/office/drawing/2014/main" id="{A8D5017D-BEAE-FDEB-BC3A-F89348B34075}"/>
              </a:ext>
            </a:extLst>
          </p:cNvPr>
          <p:cNvSpPr txBox="1"/>
          <p:nvPr/>
        </p:nvSpPr>
        <p:spPr>
          <a:xfrm>
            <a:off x="3274210" y="653141"/>
            <a:ext cx="402655" cy="200055"/>
          </a:xfrm>
          <a:prstGeom prst="rect">
            <a:avLst/>
          </a:prstGeom>
          <a:noFill/>
        </p:spPr>
        <p:txBody>
          <a:bodyPr wrap="square" rtlCol="0">
            <a:spAutoFit/>
          </a:bodyPr>
          <a:lstStyle/>
          <a:p>
            <a:r>
              <a:rPr kumimoji="1" lang="en-US" altLang="ja-JP" sz="700" b="1" baseline="30000" dirty="0"/>
              <a:t>115</a:t>
            </a:r>
            <a:r>
              <a:rPr kumimoji="1" lang="en-US" altLang="ja-JP" sz="700" b="1" dirty="0"/>
              <a:t>In</a:t>
            </a:r>
            <a:r>
              <a:rPr kumimoji="1" lang="en-US" altLang="ja-JP" sz="700" b="1" baseline="30000" dirty="0"/>
              <a:t>+</a:t>
            </a:r>
            <a:endParaRPr kumimoji="1" lang="ja-JP" altLang="en-US" sz="700" b="1" baseline="30000" dirty="0"/>
          </a:p>
        </p:txBody>
      </p:sp>
      <p:sp>
        <p:nvSpPr>
          <p:cNvPr id="12" name="テキスト ボックス 11">
            <a:extLst>
              <a:ext uri="{FF2B5EF4-FFF2-40B4-BE49-F238E27FC236}">
                <a16:creationId xmlns:a16="http://schemas.microsoft.com/office/drawing/2014/main" id="{7E09204F-B7DE-9E73-5BF2-86C3179A6BC1}"/>
              </a:ext>
            </a:extLst>
          </p:cNvPr>
          <p:cNvSpPr txBox="1"/>
          <p:nvPr/>
        </p:nvSpPr>
        <p:spPr>
          <a:xfrm>
            <a:off x="3037901" y="1416177"/>
            <a:ext cx="402655" cy="200055"/>
          </a:xfrm>
          <a:prstGeom prst="rect">
            <a:avLst/>
          </a:prstGeom>
          <a:noFill/>
        </p:spPr>
        <p:txBody>
          <a:bodyPr wrap="square" rtlCol="0">
            <a:spAutoFit/>
          </a:bodyPr>
          <a:lstStyle/>
          <a:p>
            <a:r>
              <a:rPr kumimoji="1" lang="en-US" altLang="ja-JP" sz="700" b="1" baseline="30000" dirty="0"/>
              <a:t>113</a:t>
            </a:r>
            <a:r>
              <a:rPr kumimoji="1" lang="en-US" altLang="ja-JP" sz="700" b="1" dirty="0"/>
              <a:t>In</a:t>
            </a:r>
            <a:r>
              <a:rPr kumimoji="1" lang="en-US" altLang="ja-JP" sz="700" b="1" baseline="30000" dirty="0"/>
              <a:t>+</a:t>
            </a:r>
            <a:endParaRPr kumimoji="1" lang="ja-JP" altLang="en-US" sz="700" b="1" baseline="30000" dirty="0"/>
          </a:p>
        </p:txBody>
      </p:sp>
      <p:sp>
        <p:nvSpPr>
          <p:cNvPr id="18" name="テキスト ボックス 17">
            <a:extLst>
              <a:ext uri="{FF2B5EF4-FFF2-40B4-BE49-F238E27FC236}">
                <a16:creationId xmlns:a16="http://schemas.microsoft.com/office/drawing/2014/main" id="{A3FF07C6-0AE7-37A0-7D7D-B997836B5BCA}"/>
              </a:ext>
            </a:extLst>
          </p:cNvPr>
          <p:cNvSpPr txBox="1"/>
          <p:nvPr/>
        </p:nvSpPr>
        <p:spPr>
          <a:xfrm>
            <a:off x="2864682" y="2697410"/>
            <a:ext cx="488855" cy="200055"/>
          </a:xfrm>
          <a:prstGeom prst="rect">
            <a:avLst/>
          </a:prstGeom>
          <a:noFill/>
        </p:spPr>
        <p:txBody>
          <a:bodyPr wrap="square" rtlCol="0">
            <a:spAutoFit/>
          </a:bodyPr>
          <a:lstStyle/>
          <a:p>
            <a:r>
              <a:rPr kumimoji="1" lang="en-US" altLang="ja-JP" sz="700" b="1" dirty="0"/>
              <a:t>[</a:t>
            </a:r>
            <a:r>
              <a:rPr kumimoji="1" lang="en-US" altLang="ja-JP" sz="700" b="1" baseline="30000" dirty="0"/>
              <a:t>56</a:t>
            </a:r>
            <a:r>
              <a:rPr kumimoji="1" lang="en-US" altLang="ja-JP" sz="700" b="1" dirty="0"/>
              <a:t>Fe</a:t>
            </a:r>
            <a:r>
              <a:rPr kumimoji="1" lang="en-US" altLang="ja-JP" sz="700" b="1" baseline="-25000" dirty="0"/>
              <a:t>2</a:t>
            </a:r>
            <a:r>
              <a:rPr kumimoji="1" lang="en-US" altLang="ja-JP" sz="700" b="1" dirty="0"/>
              <a:t>]</a:t>
            </a:r>
            <a:r>
              <a:rPr kumimoji="1" lang="en-US" altLang="ja-JP" sz="700" b="1" baseline="30000" dirty="0"/>
              <a:t>+</a:t>
            </a:r>
            <a:endParaRPr kumimoji="1" lang="ja-JP" altLang="en-US" sz="700" b="1" baseline="30000" dirty="0"/>
          </a:p>
        </p:txBody>
      </p:sp>
      <p:sp>
        <p:nvSpPr>
          <p:cNvPr id="9" name="テキスト ボックス 22">
            <a:extLst>
              <a:ext uri="{FF2B5EF4-FFF2-40B4-BE49-F238E27FC236}">
                <a16:creationId xmlns:a16="http://schemas.microsoft.com/office/drawing/2014/main" id="{1EFD14BF-C087-262F-791F-42A2BC6AC3CF}"/>
              </a:ext>
            </a:extLst>
          </p:cNvPr>
          <p:cNvSpPr txBox="1"/>
          <p:nvPr/>
        </p:nvSpPr>
        <p:spPr>
          <a:xfrm>
            <a:off x="1984579" y="674589"/>
            <a:ext cx="547156"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dirty="0"/>
              <a:t>[</a:t>
            </a:r>
            <a:r>
              <a:rPr kumimoji="1" lang="en-US" altLang="ja-JP" sz="700" b="1" baseline="30000" dirty="0"/>
              <a:t>90</a:t>
            </a:r>
            <a:r>
              <a:rPr kumimoji="1" lang="en-US" altLang="ja-JP" sz="700" b="1" dirty="0"/>
              <a:t>Zr</a:t>
            </a:r>
            <a:r>
              <a:rPr kumimoji="1" lang="en-US" altLang="ja-JP" sz="700" b="1" baseline="30000" dirty="0"/>
              <a:t>16</a:t>
            </a:r>
            <a:r>
              <a:rPr kumimoji="1" lang="en-US" altLang="ja-JP" sz="700" b="1" dirty="0"/>
              <a:t>O]</a:t>
            </a:r>
            <a:r>
              <a:rPr kumimoji="1" lang="en-US" altLang="ja-JP" sz="700" b="1" baseline="30000" dirty="0"/>
              <a:t>+ </a:t>
            </a:r>
            <a:endParaRPr kumimoji="1" lang="ja-JP" altLang="en-US" sz="700" b="1" baseline="30000" dirty="0"/>
          </a:p>
        </p:txBody>
      </p:sp>
      <p:sp>
        <p:nvSpPr>
          <p:cNvPr id="10" name="テキスト ボックス 22">
            <a:extLst>
              <a:ext uri="{FF2B5EF4-FFF2-40B4-BE49-F238E27FC236}">
                <a16:creationId xmlns:a16="http://schemas.microsoft.com/office/drawing/2014/main" id="{D508E32F-D9A2-6228-181D-2AE4E9D07E51}"/>
              </a:ext>
            </a:extLst>
          </p:cNvPr>
          <p:cNvSpPr txBox="1"/>
          <p:nvPr/>
        </p:nvSpPr>
        <p:spPr>
          <a:xfrm>
            <a:off x="1733729" y="1587942"/>
            <a:ext cx="547156"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dirty="0"/>
              <a:t>[</a:t>
            </a:r>
            <a:r>
              <a:rPr kumimoji="1" lang="en-US" altLang="ja-JP" sz="700" b="1" baseline="30000" dirty="0"/>
              <a:t>91</a:t>
            </a:r>
            <a:r>
              <a:rPr kumimoji="1" lang="en-US" altLang="ja-JP" sz="700" b="1" dirty="0"/>
              <a:t>Zr</a:t>
            </a:r>
            <a:r>
              <a:rPr kumimoji="1" lang="en-US" altLang="ja-JP" sz="700" b="1" baseline="30000" dirty="0"/>
              <a:t>16</a:t>
            </a:r>
            <a:r>
              <a:rPr kumimoji="1" lang="en-US" altLang="ja-JP" sz="700" b="1" dirty="0"/>
              <a:t>O]</a:t>
            </a:r>
            <a:r>
              <a:rPr kumimoji="1" lang="en-US" altLang="ja-JP" sz="700" b="1" baseline="30000" dirty="0"/>
              <a:t>+ </a:t>
            </a:r>
            <a:endParaRPr kumimoji="1" lang="ja-JP" altLang="en-US" sz="700" b="1" baseline="30000" dirty="0"/>
          </a:p>
        </p:txBody>
      </p:sp>
      <p:sp>
        <p:nvSpPr>
          <p:cNvPr id="17" name="テキスト ボックス 22">
            <a:extLst>
              <a:ext uri="{FF2B5EF4-FFF2-40B4-BE49-F238E27FC236}">
                <a16:creationId xmlns:a16="http://schemas.microsoft.com/office/drawing/2014/main" id="{2159EC3D-3C8C-ED18-F713-4ED8DF5BDE4B}"/>
              </a:ext>
            </a:extLst>
          </p:cNvPr>
          <p:cNvSpPr txBox="1"/>
          <p:nvPr/>
        </p:nvSpPr>
        <p:spPr>
          <a:xfrm>
            <a:off x="2258157" y="1448976"/>
            <a:ext cx="547156"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dirty="0"/>
              <a:t>[</a:t>
            </a:r>
            <a:r>
              <a:rPr kumimoji="1" lang="en-US" altLang="ja-JP" sz="700" b="1" baseline="30000" dirty="0"/>
              <a:t>92</a:t>
            </a:r>
            <a:r>
              <a:rPr kumimoji="1" lang="en-US" altLang="ja-JP" sz="700" b="1" dirty="0"/>
              <a:t>Zr</a:t>
            </a:r>
            <a:r>
              <a:rPr kumimoji="1" lang="en-US" altLang="ja-JP" sz="700" b="1" baseline="30000" dirty="0"/>
              <a:t>16</a:t>
            </a:r>
            <a:r>
              <a:rPr kumimoji="1" lang="en-US" altLang="ja-JP" sz="700" b="1" dirty="0"/>
              <a:t>O]</a:t>
            </a:r>
            <a:r>
              <a:rPr kumimoji="1" lang="en-US" altLang="ja-JP" sz="700" b="1" baseline="30000" dirty="0"/>
              <a:t>+ </a:t>
            </a:r>
            <a:endParaRPr kumimoji="1" lang="ja-JP" altLang="en-US" sz="700" b="1" baseline="30000" dirty="0"/>
          </a:p>
        </p:txBody>
      </p:sp>
      <p:sp>
        <p:nvSpPr>
          <p:cNvPr id="21" name="テキスト ボックス 22">
            <a:extLst>
              <a:ext uri="{FF2B5EF4-FFF2-40B4-BE49-F238E27FC236}">
                <a16:creationId xmlns:a16="http://schemas.microsoft.com/office/drawing/2014/main" id="{F1D8914C-D421-079F-28CD-4D0B79BBE39A}"/>
              </a:ext>
            </a:extLst>
          </p:cNvPr>
          <p:cNvSpPr txBox="1"/>
          <p:nvPr/>
        </p:nvSpPr>
        <p:spPr>
          <a:xfrm>
            <a:off x="2511605" y="1784093"/>
            <a:ext cx="547156"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dirty="0"/>
              <a:t>[</a:t>
            </a:r>
            <a:r>
              <a:rPr kumimoji="1" lang="en-US" altLang="ja-JP" sz="700" b="1" baseline="30000" dirty="0"/>
              <a:t>92</a:t>
            </a:r>
            <a:r>
              <a:rPr kumimoji="1" lang="en-US" altLang="ja-JP" sz="700" b="1" dirty="0"/>
              <a:t>Zr</a:t>
            </a:r>
            <a:r>
              <a:rPr kumimoji="1" lang="en-US" altLang="ja-JP" sz="700" b="1" baseline="30000" dirty="0"/>
              <a:t>16</a:t>
            </a:r>
            <a:r>
              <a:rPr kumimoji="1" lang="en-US" altLang="ja-JP" sz="700" b="1" dirty="0"/>
              <a:t>O]</a:t>
            </a:r>
            <a:r>
              <a:rPr kumimoji="1" lang="en-US" altLang="ja-JP" sz="700" b="1" baseline="30000" dirty="0"/>
              <a:t>+ </a:t>
            </a:r>
            <a:endParaRPr kumimoji="1" lang="ja-JP" altLang="en-US" sz="700" b="1" baseline="30000" dirty="0"/>
          </a:p>
        </p:txBody>
      </p:sp>
      <p:cxnSp>
        <p:nvCxnSpPr>
          <p:cNvPr id="23" name="直線矢印コネクタ 22">
            <a:extLst>
              <a:ext uri="{FF2B5EF4-FFF2-40B4-BE49-F238E27FC236}">
                <a16:creationId xmlns:a16="http://schemas.microsoft.com/office/drawing/2014/main" id="{B2C901D3-E8BA-E5F2-CA61-F58A7CC4D839}"/>
              </a:ext>
            </a:extLst>
          </p:cNvPr>
          <p:cNvCxnSpPr>
            <a:cxnSpLocks/>
          </p:cNvCxnSpPr>
          <p:nvPr/>
        </p:nvCxnSpPr>
        <p:spPr>
          <a:xfrm>
            <a:off x="2120900" y="1770505"/>
            <a:ext cx="277112" cy="258937"/>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cxnSp>
        <p:nvCxnSpPr>
          <p:cNvPr id="25" name="直線矢印コネクタ 24">
            <a:extLst>
              <a:ext uri="{FF2B5EF4-FFF2-40B4-BE49-F238E27FC236}">
                <a16:creationId xmlns:a16="http://schemas.microsoft.com/office/drawing/2014/main" id="{410A2699-4B40-E803-BB3D-3598D37CEBBC}"/>
              </a:ext>
            </a:extLst>
          </p:cNvPr>
          <p:cNvCxnSpPr>
            <a:cxnSpLocks/>
            <a:stCxn id="17" idx="2"/>
          </p:cNvCxnSpPr>
          <p:nvPr/>
        </p:nvCxnSpPr>
        <p:spPr>
          <a:xfrm>
            <a:off x="2531735" y="1649031"/>
            <a:ext cx="4833" cy="3362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sp>
        <p:nvSpPr>
          <p:cNvPr id="27" name="テキスト ボックス 22">
            <a:extLst>
              <a:ext uri="{FF2B5EF4-FFF2-40B4-BE49-F238E27FC236}">
                <a16:creationId xmlns:a16="http://schemas.microsoft.com/office/drawing/2014/main" id="{0378F8CE-2AA7-0653-3084-4CCF4C9CE244}"/>
              </a:ext>
            </a:extLst>
          </p:cNvPr>
          <p:cNvSpPr txBox="1"/>
          <p:nvPr/>
        </p:nvSpPr>
        <p:spPr>
          <a:xfrm>
            <a:off x="2752905" y="2479265"/>
            <a:ext cx="547156"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dirty="0"/>
              <a:t>[</a:t>
            </a:r>
            <a:r>
              <a:rPr kumimoji="1" lang="en-US" altLang="ja-JP" sz="700" b="1" baseline="30000" dirty="0"/>
              <a:t>96</a:t>
            </a:r>
            <a:r>
              <a:rPr kumimoji="1" lang="en-US" altLang="ja-JP" sz="700" b="1" dirty="0"/>
              <a:t>Zr</a:t>
            </a:r>
            <a:r>
              <a:rPr kumimoji="1" lang="en-US" altLang="ja-JP" sz="700" b="1" baseline="30000" dirty="0"/>
              <a:t>16</a:t>
            </a:r>
            <a:r>
              <a:rPr kumimoji="1" lang="en-US" altLang="ja-JP" sz="700" b="1" dirty="0"/>
              <a:t>O]</a:t>
            </a:r>
            <a:r>
              <a:rPr kumimoji="1" lang="en-US" altLang="ja-JP" sz="700" b="1" baseline="30000" dirty="0"/>
              <a:t>+ </a:t>
            </a:r>
            <a:endParaRPr kumimoji="1" lang="ja-JP" altLang="en-US" sz="700" b="1" baseline="30000" dirty="0"/>
          </a:p>
        </p:txBody>
      </p:sp>
      <p:cxnSp>
        <p:nvCxnSpPr>
          <p:cNvPr id="28" name="直線矢印コネクタ 27">
            <a:extLst>
              <a:ext uri="{FF2B5EF4-FFF2-40B4-BE49-F238E27FC236}">
                <a16:creationId xmlns:a16="http://schemas.microsoft.com/office/drawing/2014/main" id="{699563EA-A961-7668-E345-F505B08FA16B}"/>
              </a:ext>
            </a:extLst>
          </p:cNvPr>
          <p:cNvCxnSpPr>
            <a:cxnSpLocks/>
          </p:cNvCxnSpPr>
          <p:nvPr/>
        </p:nvCxnSpPr>
        <p:spPr>
          <a:xfrm>
            <a:off x="2941310" y="2654586"/>
            <a:ext cx="4833" cy="336232"/>
          </a:xfrm>
          <a:prstGeom prst="straightConnector1">
            <a:avLst/>
          </a:prstGeom>
          <a:ln w="12700">
            <a:solidFill>
              <a:schemeClr val="tx1"/>
            </a:solidFill>
            <a:tailEnd type="triangle"/>
          </a:ln>
        </p:spPr>
        <p:style>
          <a:lnRef idx="1">
            <a:schemeClr val="accent1"/>
          </a:lnRef>
          <a:fillRef idx="0">
            <a:schemeClr val="accent1"/>
          </a:fillRef>
          <a:effectRef idx="0">
            <a:schemeClr val="accent1"/>
          </a:effectRef>
          <a:fontRef idx="minor">
            <a:schemeClr val="tx1"/>
          </a:fontRef>
        </p:style>
      </p:cxnSp>
      <p:graphicFrame>
        <p:nvGraphicFramePr>
          <p:cNvPr id="29" name="Chart 1">
            <a:extLst>
              <a:ext uri="{FF2B5EF4-FFF2-40B4-BE49-F238E27FC236}">
                <a16:creationId xmlns:a16="http://schemas.microsoft.com/office/drawing/2014/main" id="{553BDCB3-EB97-93E3-D895-756C63949D4B}"/>
              </a:ext>
            </a:extLst>
          </p:cNvPr>
          <p:cNvGraphicFramePr>
            <a:graphicFrameLocks/>
          </p:cNvGraphicFramePr>
          <p:nvPr/>
        </p:nvGraphicFramePr>
        <p:xfrm>
          <a:off x="3948097" y="739339"/>
          <a:ext cx="3759853" cy="1419816"/>
        </p:xfrm>
        <a:graphic>
          <a:graphicData uri="http://schemas.openxmlformats.org/drawingml/2006/chart">
            <c:chart xmlns:c="http://schemas.openxmlformats.org/drawingml/2006/chart" xmlns:r="http://schemas.openxmlformats.org/officeDocument/2006/relationships" r:id="rId3"/>
          </a:graphicData>
        </a:graphic>
      </p:graphicFrame>
      <p:sp>
        <p:nvSpPr>
          <p:cNvPr id="13" name="テキスト ボックス 22">
            <a:extLst>
              <a:ext uri="{FF2B5EF4-FFF2-40B4-BE49-F238E27FC236}">
                <a16:creationId xmlns:a16="http://schemas.microsoft.com/office/drawing/2014/main" id="{EDEAF6E0-16C2-5578-29C3-4CEC833D3360}"/>
              </a:ext>
            </a:extLst>
          </p:cNvPr>
          <p:cNvSpPr txBox="1"/>
          <p:nvPr/>
        </p:nvSpPr>
        <p:spPr>
          <a:xfrm>
            <a:off x="6686859" y="971183"/>
            <a:ext cx="498228"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dirty="0"/>
              <a:t>[</a:t>
            </a:r>
            <a:r>
              <a:rPr kumimoji="1" lang="en-US" altLang="ja-JP" sz="700" b="1" baseline="30000" dirty="0"/>
              <a:t>69</a:t>
            </a:r>
            <a:r>
              <a:rPr kumimoji="1" lang="en-US" altLang="ja-JP" sz="700" b="1" dirty="0"/>
              <a:t>Ga</a:t>
            </a:r>
            <a:r>
              <a:rPr kumimoji="1" lang="en-US" altLang="ja-JP" sz="700" b="1" baseline="30000" dirty="0"/>
              <a:t> </a:t>
            </a:r>
            <a:r>
              <a:rPr kumimoji="1" lang="en-US" altLang="ja-JP" sz="700" b="1" baseline="-25000" dirty="0"/>
              <a:t>2</a:t>
            </a:r>
            <a:r>
              <a:rPr kumimoji="1" lang="en-US" altLang="ja-JP" sz="700" b="1" dirty="0"/>
              <a:t>]</a:t>
            </a:r>
            <a:r>
              <a:rPr kumimoji="1" lang="en-US" altLang="ja-JP" sz="700" b="1" baseline="30000" dirty="0"/>
              <a:t> +</a:t>
            </a:r>
            <a:endParaRPr kumimoji="1" lang="ja-JP" altLang="en-US" sz="700" b="1" baseline="30000" dirty="0"/>
          </a:p>
        </p:txBody>
      </p:sp>
      <p:sp>
        <p:nvSpPr>
          <p:cNvPr id="14" name="テキスト ボックス 13">
            <a:extLst>
              <a:ext uri="{FF2B5EF4-FFF2-40B4-BE49-F238E27FC236}">
                <a16:creationId xmlns:a16="http://schemas.microsoft.com/office/drawing/2014/main" id="{B5106D9C-8759-D3B2-A8A7-B5F29F7C5D08}"/>
              </a:ext>
            </a:extLst>
          </p:cNvPr>
          <p:cNvSpPr txBox="1"/>
          <p:nvPr/>
        </p:nvSpPr>
        <p:spPr>
          <a:xfrm>
            <a:off x="4478670" y="1171238"/>
            <a:ext cx="841912" cy="200055"/>
          </a:xfrm>
          <a:prstGeom prst="rect">
            <a:avLst/>
          </a:prstGeom>
          <a:noFill/>
        </p:spPr>
        <p:txBody>
          <a:bodyPr wrap="square" rtlCol="0">
            <a:spAutoFit/>
          </a:bodyPr>
          <a:lstStyle/>
          <a:p>
            <a:r>
              <a:rPr kumimoji="1" lang="en-US" altLang="ja-JP" sz="700" b="1" dirty="0"/>
              <a:t> </a:t>
            </a:r>
            <a:r>
              <a:rPr kumimoji="1" lang="en-US" altLang="ja-JP" sz="700" b="1" baseline="30000" dirty="0"/>
              <a:t>133</a:t>
            </a:r>
            <a:r>
              <a:rPr kumimoji="1" lang="en-US" altLang="ja-JP" sz="700" b="1" dirty="0"/>
              <a:t>Cs</a:t>
            </a:r>
            <a:r>
              <a:rPr kumimoji="1" lang="en-US" altLang="ja-JP" sz="700" b="1" baseline="30000" dirty="0"/>
              <a:t>+</a:t>
            </a:r>
            <a:endParaRPr kumimoji="1" lang="ja-JP" altLang="en-US" sz="700" b="1" dirty="0"/>
          </a:p>
        </p:txBody>
      </p:sp>
      <p:sp>
        <p:nvSpPr>
          <p:cNvPr id="16" name="テキスト ボックス 15">
            <a:extLst>
              <a:ext uri="{FF2B5EF4-FFF2-40B4-BE49-F238E27FC236}">
                <a16:creationId xmlns:a16="http://schemas.microsoft.com/office/drawing/2014/main" id="{A9044FA2-E0D9-F634-1639-1F4CCFB11EE9}"/>
              </a:ext>
            </a:extLst>
          </p:cNvPr>
          <p:cNvSpPr txBox="1"/>
          <p:nvPr/>
        </p:nvSpPr>
        <p:spPr>
          <a:xfrm>
            <a:off x="5511069" y="1400788"/>
            <a:ext cx="429820" cy="215444"/>
          </a:xfrm>
          <a:prstGeom prst="rect">
            <a:avLst/>
          </a:prstGeom>
          <a:noFill/>
        </p:spPr>
        <p:txBody>
          <a:bodyPr wrap="square">
            <a:spAutoFit/>
          </a:bodyPr>
          <a:lstStyle/>
          <a:p>
            <a:r>
              <a:rPr kumimoji="1" lang="en-US" altLang="ja-JP" sz="800" b="1" baseline="30000" dirty="0"/>
              <a:t>135</a:t>
            </a:r>
            <a:r>
              <a:rPr kumimoji="1" lang="en-US" altLang="ja-JP" sz="800" b="1" dirty="0"/>
              <a:t>Cs</a:t>
            </a:r>
            <a:r>
              <a:rPr kumimoji="1" lang="en-US" altLang="ja-JP" sz="800" b="1" baseline="30000" dirty="0"/>
              <a:t>+</a:t>
            </a:r>
            <a:endParaRPr lang="ja-JP" altLang="en-US" b="1" dirty="0"/>
          </a:p>
        </p:txBody>
      </p:sp>
      <p:sp>
        <p:nvSpPr>
          <p:cNvPr id="19" name="テキスト ボックス 18">
            <a:extLst>
              <a:ext uri="{FF2B5EF4-FFF2-40B4-BE49-F238E27FC236}">
                <a16:creationId xmlns:a16="http://schemas.microsoft.com/office/drawing/2014/main" id="{5B393506-5367-84CB-4AEE-2047D36735EC}"/>
              </a:ext>
            </a:extLst>
          </p:cNvPr>
          <p:cNvSpPr txBox="1"/>
          <p:nvPr/>
        </p:nvSpPr>
        <p:spPr>
          <a:xfrm>
            <a:off x="6233520" y="1355686"/>
            <a:ext cx="697691" cy="215444"/>
          </a:xfrm>
          <a:prstGeom prst="rect">
            <a:avLst/>
          </a:prstGeom>
          <a:noFill/>
        </p:spPr>
        <p:txBody>
          <a:bodyPr wrap="square">
            <a:spAutoFit/>
          </a:bodyPr>
          <a:lstStyle/>
          <a:p>
            <a:r>
              <a:rPr kumimoji="1" lang="en-US" altLang="ja-JP" sz="800" b="1" baseline="30000" dirty="0"/>
              <a:t>137</a:t>
            </a:r>
            <a:r>
              <a:rPr kumimoji="1" lang="en-US" altLang="ja-JP" sz="800" b="1" dirty="0"/>
              <a:t>Cs</a:t>
            </a:r>
            <a:r>
              <a:rPr kumimoji="1" lang="en-US" altLang="ja-JP" sz="800" b="1" baseline="30000" dirty="0"/>
              <a:t>+</a:t>
            </a:r>
            <a:endParaRPr lang="ja-JP" altLang="en-US" b="1" dirty="0"/>
          </a:p>
        </p:txBody>
      </p:sp>
      <p:graphicFrame>
        <p:nvGraphicFramePr>
          <p:cNvPr id="30" name="Chart 1">
            <a:extLst>
              <a:ext uri="{FF2B5EF4-FFF2-40B4-BE49-F238E27FC236}">
                <a16:creationId xmlns:a16="http://schemas.microsoft.com/office/drawing/2014/main" id="{833A25B4-2A65-1566-E4F3-5AA4E7FA2DFB}"/>
              </a:ext>
            </a:extLst>
          </p:cNvPr>
          <p:cNvGraphicFramePr>
            <a:graphicFrameLocks/>
          </p:cNvGraphicFramePr>
          <p:nvPr/>
        </p:nvGraphicFramePr>
        <p:xfrm>
          <a:off x="533640" y="3677493"/>
          <a:ext cx="8019982" cy="3028549"/>
        </p:xfrm>
        <a:graphic>
          <a:graphicData uri="http://schemas.openxmlformats.org/drawingml/2006/chart">
            <c:chart xmlns:c="http://schemas.openxmlformats.org/drawingml/2006/chart" xmlns:r="http://schemas.openxmlformats.org/officeDocument/2006/relationships" r:id="rId4"/>
          </a:graphicData>
        </a:graphic>
      </p:graphicFrame>
      <p:sp>
        <p:nvSpPr>
          <p:cNvPr id="26" name="テキスト ボックス 25">
            <a:extLst>
              <a:ext uri="{FF2B5EF4-FFF2-40B4-BE49-F238E27FC236}">
                <a16:creationId xmlns:a16="http://schemas.microsoft.com/office/drawing/2014/main" id="{0EA7AEAF-9713-F5C4-94E1-EE8B62BD9D8B}"/>
              </a:ext>
            </a:extLst>
          </p:cNvPr>
          <p:cNvSpPr txBox="1"/>
          <p:nvPr/>
        </p:nvSpPr>
        <p:spPr>
          <a:xfrm>
            <a:off x="5787135" y="6473551"/>
            <a:ext cx="2274068" cy="369332"/>
          </a:xfrm>
          <a:prstGeom prst="rect">
            <a:avLst/>
          </a:prstGeom>
          <a:noFill/>
        </p:spPr>
        <p:txBody>
          <a:bodyPr wrap="square" rtlCol="0">
            <a:spAutoFit/>
          </a:bodyPr>
          <a:lstStyle/>
          <a:p>
            <a:r>
              <a:rPr kumimoji="1" lang="en-US" altLang="ja-JP" dirty="0"/>
              <a:t>Zr</a:t>
            </a:r>
            <a:r>
              <a:rPr kumimoji="1" lang="ja-JP" altLang="en-US" dirty="0"/>
              <a:t>、</a:t>
            </a:r>
            <a:r>
              <a:rPr kumimoji="1" lang="en-US" altLang="ja-JP" dirty="0"/>
              <a:t>Cs</a:t>
            </a:r>
            <a:r>
              <a:rPr lang="ja-JP" altLang="en-US" dirty="0"/>
              <a:t>を確認</a:t>
            </a:r>
            <a:endParaRPr kumimoji="1" lang="ja-JP" altLang="en-US" dirty="0"/>
          </a:p>
        </p:txBody>
      </p:sp>
    </p:spTree>
    <p:extLst>
      <p:ext uri="{BB962C8B-B14F-4D97-AF65-F5344CB8AC3E}">
        <p14:creationId xmlns:p14="http://schemas.microsoft.com/office/powerpoint/2010/main" val="3807994703"/>
      </p:ext>
    </p:extLst>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29" name="Chart 1">
            <a:extLst>
              <a:ext uri="{FF2B5EF4-FFF2-40B4-BE49-F238E27FC236}">
                <a16:creationId xmlns:a16="http://schemas.microsoft.com/office/drawing/2014/main" id="{750A6584-5AD4-A8CE-398F-39BBF647F19E}"/>
              </a:ext>
            </a:extLst>
          </p:cNvPr>
          <p:cNvGraphicFramePr>
            <a:graphicFrameLocks/>
          </p:cNvGraphicFramePr>
          <p:nvPr/>
        </p:nvGraphicFramePr>
        <p:xfrm>
          <a:off x="533640" y="3677493"/>
          <a:ext cx="8019982" cy="3028549"/>
        </p:xfrm>
        <a:graphic>
          <a:graphicData uri="http://schemas.openxmlformats.org/drawingml/2006/chart">
            <c:chart xmlns:c="http://schemas.openxmlformats.org/drawingml/2006/chart" xmlns:r="http://schemas.openxmlformats.org/officeDocument/2006/relationships" r:id="rId2"/>
          </a:graphicData>
        </a:graphic>
      </p:graphicFrame>
      <p:graphicFrame>
        <p:nvGraphicFramePr>
          <p:cNvPr id="7" name="Chart 1">
            <a:extLst>
              <a:ext uri="{FF2B5EF4-FFF2-40B4-BE49-F238E27FC236}">
                <a16:creationId xmlns:a16="http://schemas.microsoft.com/office/drawing/2014/main" id="{72B0E659-C045-37FB-7DBC-4E948596643A}"/>
              </a:ext>
            </a:extLst>
          </p:cNvPr>
          <p:cNvGraphicFramePr>
            <a:graphicFrameLocks/>
          </p:cNvGraphicFramePr>
          <p:nvPr/>
        </p:nvGraphicFramePr>
        <p:xfrm>
          <a:off x="562008" y="678593"/>
          <a:ext cx="8019982" cy="3028549"/>
        </p:xfrm>
        <a:graphic>
          <a:graphicData uri="http://schemas.openxmlformats.org/drawingml/2006/chart">
            <c:chart xmlns:c="http://schemas.openxmlformats.org/drawingml/2006/chart" xmlns:r="http://schemas.openxmlformats.org/officeDocument/2006/relationships" r:id="rId3"/>
          </a:graphicData>
        </a:graphic>
      </p:graphicFrame>
      <p:sp>
        <p:nvSpPr>
          <p:cNvPr id="3" name="正方形/長方形 2">
            <a:extLst>
              <a:ext uri="{FF2B5EF4-FFF2-40B4-BE49-F238E27FC236}">
                <a16:creationId xmlns:a16="http://schemas.microsoft.com/office/drawing/2014/main" id="{7721966D-45F3-8F2A-51C7-7B267F568E2E}"/>
              </a:ext>
            </a:extLst>
          </p:cNvPr>
          <p:cNvSpPr/>
          <p:nvPr/>
        </p:nvSpPr>
        <p:spPr>
          <a:xfrm>
            <a:off x="0" y="1"/>
            <a:ext cx="9144000" cy="653142"/>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2000" b="1" dirty="0">
                <a:latin typeface="+mn-ea"/>
              </a:rPr>
              <a:t>SIMS</a:t>
            </a:r>
            <a:r>
              <a:rPr kumimoji="1" lang="ja-JP" altLang="en-US" sz="2000" b="1" dirty="0">
                <a:latin typeface="+mn-ea"/>
              </a:rPr>
              <a:t>分析結果：正二次イオンモード</a:t>
            </a:r>
            <a:r>
              <a:rPr kumimoji="1" lang="en-US" altLang="ja-JP" sz="2000" b="1" dirty="0">
                <a:latin typeface="+mn-ea"/>
              </a:rPr>
              <a:t>_</a:t>
            </a:r>
            <a:r>
              <a:rPr kumimoji="1" lang="ja-JP" altLang="en-US" sz="2000" b="1" dirty="0">
                <a:latin typeface="+mn-ea"/>
              </a:rPr>
              <a:t>マススペクトル（分析エリア</a:t>
            </a:r>
            <a:r>
              <a:rPr kumimoji="1" lang="en-US" altLang="ja-JP" sz="2000" b="1" dirty="0">
                <a:latin typeface="+mn-ea"/>
              </a:rPr>
              <a:t>B</a:t>
            </a:r>
            <a:r>
              <a:rPr kumimoji="1" lang="ja-JP" altLang="en-US" sz="2000" b="1" dirty="0">
                <a:latin typeface="+mn-ea"/>
              </a:rPr>
              <a:t>）</a:t>
            </a:r>
          </a:p>
        </p:txBody>
      </p:sp>
      <p:sp>
        <p:nvSpPr>
          <p:cNvPr id="4" name="スライド番号プレースホルダー 1">
            <a:extLst>
              <a:ext uri="{FF2B5EF4-FFF2-40B4-BE49-F238E27FC236}">
                <a16:creationId xmlns:a16="http://schemas.microsoft.com/office/drawing/2014/main" id="{0CC964E8-7CB4-6378-DB2C-C2AF84B2FB5C}"/>
              </a:ext>
            </a:extLst>
          </p:cNvPr>
          <p:cNvSpPr>
            <a:spLocks noGrp="1"/>
          </p:cNvSpPr>
          <p:nvPr>
            <p:ph type="sldNum" sz="quarter" idx="12"/>
          </p:nvPr>
        </p:nvSpPr>
        <p:spPr>
          <a:xfrm>
            <a:off x="6457950" y="6356351"/>
            <a:ext cx="2057400"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69DD467-948D-4225-9FC0-E82A2A00493D}" type="slidenum">
              <a:rPr kumimoji="1" lang="ja-JP" altLang="en-US" smtClean="0"/>
              <a:pPr/>
              <a:t>22</a:t>
            </a:fld>
            <a:endParaRPr kumimoji="1" lang="ja-JP" altLang="en-US" dirty="0"/>
          </a:p>
        </p:txBody>
      </p:sp>
      <p:cxnSp>
        <p:nvCxnSpPr>
          <p:cNvPr id="8" name="直線コネクタ 7">
            <a:extLst>
              <a:ext uri="{FF2B5EF4-FFF2-40B4-BE49-F238E27FC236}">
                <a16:creationId xmlns:a16="http://schemas.microsoft.com/office/drawing/2014/main" id="{20625E8D-75A8-EC67-9C00-6CBE72292DF4}"/>
              </a:ext>
            </a:extLst>
          </p:cNvPr>
          <p:cNvCxnSpPr>
            <a:cxnSpLocks/>
          </p:cNvCxnSpPr>
          <p:nvPr/>
        </p:nvCxnSpPr>
        <p:spPr>
          <a:xfrm>
            <a:off x="5650146" y="2203269"/>
            <a:ext cx="293454" cy="91140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1" name="直線コネクタ 10">
            <a:extLst>
              <a:ext uri="{FF2B5EF4-FFF2-40B4-BE49-F238E27FC236}">
                <a16:creationId xmlns:a16="http://schemas.microsoft.com/office/drawing/2014/main" id="{B5623ABC-AFC3-F66C-DECD-D688BE41A272}"/>
              </a:ext>
            </a:extLst>
          </p:cNvPr>
          <p:cNvCxnSpPr>
            <a:cxnSpLocks/>
          </p:cNvCxnSpPr>
          <p:nvPr/>
        </p:nvCxnSpPr>
        <p:spPr>
          <a:xfrm flipH="1">
            <a:off x="6900863" y="2203269"/>
            <a:ext cx="2163211" cy="911406"/>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6" name="直線コネクタ 15">
            <a:extLst>
              <a:ext uri="{FF2B5EF4-FFF2-40B4-BE49-F238E27FC236}">
                <a16:creationId xmlns:a16="http://schemas.microsoft.com/office/drawing/2014/main" id="{098CDE25-8D53-00A9-C7C0-2E88A3E468B9}"/>
              </a:ext>
            </a:extLst>
          </p:cNvPr>
          <p:cNvCxnSpPr>
            <a:cxnSpLocks/>
          </p:cNvCxnSpPr>
          <p:nvPr/>
        </p:nvCxnSpPr>
        <p:spPr>
          <a:xfrm flipH="1">
            <a:off x="1457325" y="5273357"/>
            <a:ext cx="144457" cy="88931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9" name="直線コネクタ 18">
            <a:extLst>
              <a:ext uri="{FF2B5EF4-FFF2-40B4-BE49-F238E27FC236}">
                <a16:creationId xmlns:a16="http://schemas.microsoft.com/office/drawing/2014/main" id="{00CBBC71-CB33-5FA4-8496-E8D7FED7D28B}"/>
              </a:ext>
            </a:extLst>
          </p:cNvPr>
          <p:cNvCxnSpPr>
            <a:cxnSpLocks/>
          </p:cNvCxnSpPr>
          <p:nvPr/>
        </p:nvCxnSpPr>
        <p:spPr>
          <a:xfrm flipH="1">
            <a:off x="2271713" y="5273357"/>
            <a:ext cx="2770550" cy="889318"/>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3" name="直線コネクタ 22">
            <a:extLst>
              <a:ext uri="{FF2B5EF4-FFF2-40B4-BE49-F238E27FC236}">
                <a16:creationId xmlns:a16="http://schemas.microsoft.com/office/drawing/2014/main" id="{9AF5CC8E-EDE1-7199-C9F3-791918B4F237}"/>
              </a:ext>
            </a:extLst>
          </p:cNvPr>
          <p:cNvCxnSpPr>
            <a:cxnSpLocks/>
          </p:cNvCxnSpPr>
          <p:nvPr/>
        </p:nvCxnSpPr>
        <p:spPr>
          <a:xfrm flipH="1">
            <a:off x="3638550" y="5273356"/>
            <a:ext cx="1727809" cy="889319"/>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直線コネクタ 25">
            <a:extLst>
              <a:ext uri="{FF2B5EF4-FFF2-40B4-BE49-F238E27FC236}">
                <a16:creationId xmlns:a16="http://schemas.microsoft.com/office/drawing/2014/main" id="{01B3098B-878D-5768-055A-A08D2E00EFFC}"/>
              </a:ext>
            </a:extLst>
          </p:cNvPr>
          <p:cNvCxnSpPr>
            <a:cxnSpLocks/>
          </p:cNvCxnSpPr>
          <p:nvPr/>
        </p:nvCxnSpPr>
        <p:spPr>
          <a:xfrm flipH="1">
            <a:off x="4443413" y="5273355"/>
            <a:ext cx="4363427" cy="88932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6" name="テキスト ボックス 5">
            <a:extLst>
              <a:ext uri="{FF2B5EF4-FFF2-40B4-BE49-F238E27FC236}">
                <a16:creationId xmlns:a16="http://schemas.microsoft.com/office/drawing/2014/main" id="{20AC9BDF-7DEF-48CA-59BA-6FBE6B6C5579}"/>
              </a:ext>
            </a:extLst>
          </p:cNvPr>
          <p:cNvSpPr txBox="1"/>
          <p:nvPr/>
        </p:nvSpPr>
        <p:spPr>
          <a:xfrm>
            <a:off x="859154" y="6581001"/>
            <a:ext cx="2647406" cy="276999"/>
          </a:xfrm>
          <a:prstGeom prst="rect">
            <a:avLst/>
          </a:prstGeom>
          <a:noFill/>
        </p:spPr>
        <p:txBody>
          <a:bodyPr wrap="square">
            <a:spAutoFit/>
          </a:bodyPr>
          <a:lstStyle/>
          <a:p>
            <a:r>
              <a:rPr kumimoji="1" lang="en-US" altLang="ja-JP" sz="1200" dirty="0"/>
              <a:t>※</a:t>
            </a:r>
            <a:r>
              <a:rPr kumimoji="1" lang="ja-JP" altLang="en-US" sz="1200" dirty="0"/>
              <a:t>質量電荷比から核種を推定</a:t>
            </a:r>
            <a:endParaRPr lang="ja-JP" altLang="en-US" sz="1200" dirty="0"/>
          </a:p>
        </p:txBody>
      </p:sp>
      <p:sp>
        <p:nvSpPr>
          <p:cNvPr id="9" name="テキスト ボックス 8">
            <a:extLst>
              <a:ext uri="{FF2B5EF4-FFF2-40B4-BE49-F238E27FC236}">
                <a16:creationId xmlns:a16="http://schemas.microsoft.com/office/drawing/2014/main" id="{1CABD34E-0999-7EA6-5511-85F907456E23}"/>
              </a:ext>
            </a:extLst>
          </p:cNvPr>
          <p:cNvSpPr txBox="1"/>
          <p:nvPr/>
        </p:nvSpPr>
        <p:spPr>
          <a:xfrm>
            <a:off x="2367647" y="2692347"/>
            <a:ext cx="402655" cy="200055"/>
          </a:xfrm>
          <a:prstGeom prst="rect">
            <a:avLst/>
          </a:prstGeom>
          <a:noFill/>
        </p:spPr>
        <p:txBody>
          <a:bodyPr wrap="square" rtlCol="0">
            <a:spAutoFit/>
          </a:bodyPr>
          <a:lstStyle/>
          <a:p>
            <a:r>
              <a:rPr kumimoji="1" lang="en-US" altLang="ja-JP" sz="700" b="1" baseline="30000" dirty="0"/>
              <a:t>208</a:t>
            </a:r>
            <a:r>
              <a:rPr kumimoji="1" lang="en-US" altLang="ja-JP" sz="700" b="1" dirty="0"/>
              <a:t>Pb</a:t>
            </a:r>
            <a:r>
              <a:rPr kumimoji="1" lang="en-US" altLang="ja-JP" sz="700" b="1" baseline="30000" dirty="0"/>
              <a:t>+</a:t>
            </a:r>
            <a:endParaRPr kumimoji="1" lang="ja-JP" altLang="en-US" sz="700" b="1" baseline="30000" dirty="0"/>
          </a:p>
        </p:txBody>
      </p:sp>
      <p:sp>
        <p:nvSpPr>
          <p:cNvPr id="10" name="テキスト ボックス 9">
            <a:extLst>
              <a:ext uri="{FF2B5EF4-FFF2-40B4-BE49-F238E27FC236}">
                <a16:creationId xmlns:a16="http://schemas.microsoft.com/office/drawing/2014/main" id="{2960FCE3-1D45-6603-7C82-A4945B5793AD}"/>
              </a:ext>
            </a:extLst>
          </p:cNvPr>
          <p:cNvSpPr txBox="1"/>
          <p:nvPr/>
        </p:nvSpPr>
        <p:spPr>
          <a:xfrm>
            <a:off x="2229762" y="2866555"/>
            <a:ext cx="402655" cy="200055"/>
          </a:xfrm>
          <a:prstGeom prst="rect">
            <a:avLst/>
          </a:prstGeom>
          <a:noFill/>
        </p:spPr>
        <p:txBody>
          <a:bodyPr wrap="square" rtlCol="0">
            <a:spAutoFit/>
          </a:bodyPr>
          <a:lstStyle/>
          <a:p>
            <a:r>
              <a:rPr kumimoji="1" lang="en-US" altLang="ja-JP" sz="700" b="1" baseline="30000" dirty="0"/>
              <a:t>207</a:t>
            </a:r>
            <a:r>
              <a:rPr kumimoji="1" lang="en-US" altLang="ja-JP" sz="700" b="1" dirty="0"/>
              <a:t>Pb</a:t>
            </a:r>
            <a:r>
              <a:rPr kumimoji="1" lang="en-US" altLang="ja-JP" sz="700" b="1" baseline="30000" dirty="0"/>
              <a:t>+</a:t>
            </a:r>
            <a:endParaRPr kumimoji="1" lang="ja-JP" altLang="en-US" sz="700" b="1" baseline="30000" dirty="0"/>
          </a:p>
        </p:txBody>
      </p:sp>
      <p:sp>
        <p:nvSpPr>
          <p:cNvPr id="12" name="テキスト ボックス 11">
            <a:extLst>
              <a:ext uri="{FF2B5EF4-FFF2-40B4-BE49-F238E27FC236}">
                <a16:creationId xmlns:a16="http://schemas.microsoft.com/office/drawing/2014/main" id="{7E4E39E0-BE75-D667-35C4-DE8311C961E1}"/>
              </a:ext>
            </a:extLst>
          </p:cNvPr>
          <p:cNvSpPr txBox="1"/>
          <p:nvPr/>
        </p:nvSpPr>
        <p:spPr>
          <a:xfrm>
            <a:off x="2056441" y="2775635"/>
            <a:ext cx="402655" cy="200055"/>
          </a:xfrm>
          <a:prstGeom prst="rect">
            <a:avLst/>
          </a:prstGeom>
          <a:noFill/>
        </p:spPr>
        <p:txBody>
          <a:bodyPr wrap="square" rtlCol="0">
            <a:spAutoFit/>
          </a:bodyPr>
          <a:lstStyle/>
          <a:p>
            <a:r>
              <a:rPr kumimoji="1" lang="en-US" altLang="ja-JP" sz="700" b="1" baseline="30000" dirty="0"/>
              <a:t>206</a:t>
            </a:r>
            <a:r>
              <a:rPr kumimoji="1" lang="en-US" altLang="ja-JP" sz="700" b="1" dirty="0"/>
              <a:t>Pb</a:t>
            </a:r>
            <a:r>
              <a:rPr kumimoji="1" lang="en-US" altLang="ja-JP" sz="700" b="1" baseline="30000" dirty="0"/>
              <a:t>+</a:t>
            </a:r>
            <a:endParaRPr kumimoji="1" lang="ja-JP" altLang="en-US" sz="700" b="1" baseline="30000" dirty="0"/>
          </a:p>
        </p:txBody>
      </p:sp>
      <p:sp>
        <p:nvSpPr>
          <p:cNvPr id="13" name="テキスト ボックス 22">
            <a:extLst>
              <a:ext uri="{FF2B5EF4-FFF2-40B4-BE49-F238E27FC236}">
                <a16:creationId xmlns:a16="http://schemas.microsoft.com/office/drawing/2014/main" id="{645C4DCB-9889-0412-83A4-89AF91A57536}"/>
              </a:ext>
            </a:extLst>
          </p:cNvPr>
          <p:cNvSpPr txBox="1"/>
          <p:nvPr/>
        </p:nvSpPr>
        <p:spPr>
          <a:xfrm>
            <a:off x="5270341" y="640951"/>
            <a:ext cx="498228"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dirty="0"/>
              <a:t>[</a:t>
            </a:r>
            <a:r>
              <a:rPr kumimoji="1" lang="en-US" altLang="ja-JP" sz="700" b="1" baseline="30000" dirty="0"/>
              <a:t>115</a:t>
            </a:r>
            <a:r>
              <a:rPr kumimoji="1" lang="en-US" altLang="ja-JP" sz="700" b="1" dirty="0"/>
              <a:t>In</a:t>
            </a:r>
            <a:r>
              <a:rPr kumimoji="1" lang="en-US" altLang="ja-JP" sz="700" b="1" baseline="30000" dirty="0"/>
              <a:t> </a:t>
            </a:r>
            <a:r>
              <a:rPr kumimoji="1" lang="en-US" altLang="ja-JP" sz="700" b="1" baseline="-25000" dirty="0"/>
              <a:t>2</a:t>
            </a:r>
            <a:r>
              <a:rPr kumimoji="1" lang="en-US" altLang="ja-JP" sz="700" b="1" dirty="0"/>
              <a:t>]</a:t>
            </a:r>
            <a:r>
              <a:rPr kumimoji="1" lang="en-US" altLang="ja-JP" sz="700" b="1" baseline="30000" dirty="0"/>
              <a:t> +</a:t>
            </a:r>
            <a:endParaRPr kumimoji="1" lang="ja-JP" altLang="en-US" sz="700" b="1" baseline="30000" dirty="0"/>
          </a:p>
        </p:txBody>
      </p:sp>
      <p:sp>
        <p:nvSpPr>
          <p:cNvPr id="17" name="テキスト ボックス 22">
            <a:extLst>
              <a:ext uri="{FF2B5EF4-FFF2-40B4-BE49-F238E27FC236}">
                <a16:creationId xmlns:a16="http://schemas.microsoft.com/office/drawing/2014/main" id="{D521B862-9E4D-4FE8-1B27-78038C7EA970}"/>
              </a:ext>
            </a:extLst>
          </p:cNvPr>
          <p:cNvSpPr txBox="1"/>
          <p:nvPr/>
        </p:nvSpPr>
        <p:spPr>
          <a:xfrm>
            <a:off x="4966284" y="1826354"/>
            <a:ext cx="498228" cy="200055"/>
          </a:xfrm>
          <a:prstGeom prst="rect">
            <a:avLst/>
          </a:prstGeom>
          <a:noFill/>
        </p:spPr>
        <p:txBody>
          <a:bodyPr wrap="square" rtlCol="0">
            <a:spAutoFit/>
          </a:bodyPr>
          <a:lstStyle>
            <a:lvl1pPr marL="0" indent="0">
              <a:defRPr sz="1100">
                <a:latin typeface="+mn-lt"/>
                <a:ea typeface="+mn-ea"/>
                <a:cs typeface="+mn-cs"/>
              </a:defRPr>
            </a:lvl1pPr>
            <a:lvl2pPr marL="457200" indent="0">
              <a:defRPr sz="1100">
                <a:latin typeface="+mn-lt"/>
                <a:ea typeface="+mn-ea"/>
                <a:cs typeface="+mn-cs"/>
              </a:defRPr>
            </a:lvl2pPr>
            <a:lvl3pPr marL="914400" indent="0">
              <a:defRPr sz="1100">
                <a:latin typeface="+mn-lt"/>
                <a:ea typeface="+mn-ea"/>
                <a:cs typeface="+mn-cs"/>
              </a:defRPr>
            </a:lvl3pPr>
            <a:lvl4pPr marL="1371600" indent="0">
              <a:defRPr sz="1100">
                <a:latin typeface="+mn-lt"/>
                <a:ea typeface="+mn-ea"/>
                <a:cs typeface="+mn-cs"/>
              </a:defRPr>
            </a:lvl4pPr>
            <a:lvl5pPr marL="1828800" indent="0">
              <a:defRPr sz="1100">
                <a:latin typeface="+mn-lt"/>
                <a:ea typeface="+mn-ea"/>
                <a:cs typeface="+mn-cs"/>
              </a:defRPr>
            </a:lvl5pPr>
            <a:lvl6pPr marL="2286000" indent="0">
              <a:defRPr sz="1100">
                <a:latin typeface="+mn-lt"/>
                <a:ea typeface="+mn-ea"/>
                <a:cs typeface="+mn-cs"/>
              </a:defRPr>
            </a:lvl6pPr>
            <a:lvl7pPr marL="2743200" indent="0">
              <a:defRPr sz="1100">
                <a:latin typeface="+mn-lt"/>
                <a:ea typeface="+mn-ea"/>
                <a:cs typeface="+mn-cs"/>
              </a:defRPr>
            </a:lvl7pPr>
            <a:lvl8pPr marL="3200400" indent="0">
              <a:defRPr sz="1100">
                <a:latin typeface="+mn-lt"/>
                <a:ea typeface="+mn-ea"/>
                <a:cs typeface="+mn-cs"/>
              </a:defRPr>
            </a:lvl8pPr>
            <a:lvl9pPr marL="3657600" indent="0">
              <a:defRPr sz="1100">
                <a:latin typeface="+mn-lt"/>
                <a:ea typeface="+mn-ea"/>
                <a:cs typeface="+mn-cs"/>
              </a:defRPr>
            </a:lvl9pPr>
          </a:lstStyle>
          <a:p>
            <a:r>
              <a:rPr kumimoji="1" lang="en-US" altLang="ja-JP" sz="700" b="1" dirty="0"/>
              <a:t>[</a:t>
            </a:r>
            <a:r>
              <a:rPr kumimoji="1" lang="en-US" altLang="ja-JP" sz="700" b="1" baseline="30000" dirty="0"/>
              <a:t>113</a:t>
            </a:r>
            <a:r>
              <a:rPr kumimoji="1" lang="en-US" altLang="ja-JP" sz="700" b="1" dirty="0"/>
              <a:t>In</a:t>
            </a:r>
            <a:r>
              <a:rPr kumimoji="1" lang="en-US" altLang="ja-JP" sz="700" b="1" baseline="30000" dirty="0"/>
              <a:t> </a:t>
            </a:r>
            <a:r>
              <a:rPr kumimoji="1" lang="en-US" altLang="ja-JP" sz="700" b="1" baseline="-25000" dirty="0"/>
              <a:t>2</a:t>
            </a:r>
            <a:r>
              <a:rPr kumimoji="1" lang="en-US" altLang="ja-JP" sz="700" b="1" dirty="0"/>
              <a:t>]</a:t>
            </a:r>
            <a:r>
              <a:rPr kumimoji="1" lang="en-US" altLang="ja-JP" sz="700" b="1" baseline="30000" dirty="0"/>
              <a:t> +</a:t>
            </a:r>
            <a:endParaRPr kumimoji="1" lang="ja-JP" altLang="en-US" sz="700" b="1" baseline="30000" dirty="0"/>
          </a:p>
        </p:txBody>
      </p:sp>
      <p:graphicFrame>
        <p:nvGraphicFramePr>
          <p:cNvPr id="25" name="Chart 1">
            <a:extLst>
              <a:ext uri="{FF2B5EF4-FFF2-40B4-BE49-F238E27FC236}">
                <a16:creationId xmlns:a16="http://schemas.microsoft.com/office/drawing/2014/main" id="{C9291184-1874-43E9-A6DD-32F78C65FEF5}"/>
              </a:ext>
            </a:extLst>
          </p:cNvPr>
          <p:cNvGraphicFramePr>
            <a:graphicFrameLocks/>
          </p:cNvGraphicFramePr>
          <p:nvPr/>
        </p:nvGraphicFramePr>
        <p:xfrm>
          <a:off x="5650146" y="922905"/>
          <a:ext cx="3413928" cy="1289186"/>
        </p:xfrm>
        <a:graphic>
          <a:graphicData uri="http://schemas.openxmlformats.org/drawingml/2006/chart">
            <c:chart xmlns:c="http://schemas.openxmlformats.org/drawingml/2006/chart" xmlns:r="http://schemas.openxmlformats.org/officeDocument/2006/relationships" r:id="rId4"/>
          </a:graphicData>
        </a:graphic>
      </p:graphicFrame>
      <p:sp>
        <p:nvSpPr>
          <p:cNvPr id="18" name="テキスト ボックス 17">
            <a:extLst>
              <a:ext uri="{FF2B5EF4-FFF2-40B4-BE49-F238E27FC236}">
                <a16:creationId xmlns:a16="http://schemas.microsoft.com/office/drawing/2014/main" id="{982ABD91-AFBB-0784-96ED-FEFCB117786D}"/>
              </a:ext>
            </a:extLst>
          </p:cNvPr>
          <p:cNvSpPr txBox="1"/>
          <p:nvPr/>
        </p:nvSpPr>
        <p:spPr>
          <a:xfrm>
            <a:off x="7913972" y="1498549"/>
            <a:ext cx="402655" cy="200055"/>
          </a:xfrm>
          <a:prstGeom prst="rect">
            <a:avLst/>
          </a:prstGeom>
          <a:noFill/>
        </p:spPr>
        <p:txBody>
          <a:bodyPr wrap="square" rtlCol="0">
            <a:spAutoFit/>
          </a:bodyPr>
          <a:lstStyle/>
          <a:p>
            <a:r>
              <a:rPr kumimoji="1" lang="en-US" altLang="ja-JP" sz="700" b="1" baseline="30000" dirty="0"/>
              <a:t>238</a:t>
            </a:r>
            <a:r>
              <a:rPr kumimoji="1" lang="en-US" altLang="ja-JP" sz="700" b="1" dirty="0"/>
              <a:t>U</a:t>
            </a:r>
            <a:r>
              <a:rPr kumimoji="1" lang="en-US" altLang="ja-JP" sz="700" b="1" baseline="30000" dirty="0"/>
              <a:t>+</a:t>
            </a:r>
            <a:endParaRPr kumimoji="1" lang="ja-JP" altLang="en-US" sz="700" b="1" baseline="30000" dirty="0"/>
          </a:p>
        </p:txBody>
      </p:sp>
      <p:graphicFrame>
        <p:nvGraphicFramePr>
          <p:cNvPr id="30" name="Chart 1">
            <a:extLst>
              <a:ext uri="{FF2B5EF4-FFF2-40B4-BE49-F238E27FC236}">
                <a16:creationId xmlns:a16="http://schemas.microsoft.com/office/drawing/2014/main" id="{D665C5A0-7821-1CD2-CD24-A84508031A46}"/>
              </a:ext>
            </a:extLst>
          </p:cNvPr>
          <p:cNvGraphicFramePr>
            <a:graphicFrameLocks/>
          </p:cNvGraphicFramePr>
          <p:nvPr/>
        </p:nvGraphicFramePr>
        <p:xfrm>
          <a:off x="1601782" y="3975409"/>
          <a:ext cx="3440480" cy="1299213"/>
        </p:xfrm>
        <a:graphic>
          <a:graphicData uri="http://schemas.openxmlformats.org/drawingml/2006/chart">
            <c:chart xmlns:c="http://schemas.openxmlformats.org/drawingml/2006/chart" xmlns:r="http://schemas.openxmlformats.org/officeDocument/2006/relationships" r:id="rId5"/>
          </a:graphicData>
        </a:graphic>
      </p:graphicFrame>
      <p:sp>
        <p:nvSpPr>
          <p:cNvPr id="21" name="テキスト ボックス 20">
            <a:extLst>
              <a:ext uri="{FF2B5EF4-FFF2-40B4-BE49-F238E27FC236}">
                <a16:creationId xmlns:a16="http://schemas.microsoft.com/office/drawing/2014/main" id="{3F2E4021-4751-829F-384B-AEEEE37C06A7}"/>
              </a:ext>
            </a:extLst>
          </p:cNvPr>
          <p:cNvSpPr txBox="1"/>
          <p:nvPr/>
        </p:nvSpPr>
        <p:spPr>
          <a:xfrm>
            <a:off x="3742894" y="4119303"/>
            <a:ext cx="544269" cy="200055"/>
          </a:xfrm>
          <a:prstGeom prst="rect">
            <a:avLst/>
          </a:prstGeom>
          <a:noFill/>
        </p:spPr>
        <p:txBody>
          <a:bodyPr wrap="square" rtlCol="0">
            <a:spAutoFit/>
          </a:bodyPr>
          <a:lstStyle/>
          <a:p>
            <a:r>
              <a:rPr kumimoji="1" lang="en-US" altLang="ja-JP" sz="700" b="1" dirty="0"/>
              <a:t>[</a:t>
            </a:r>
            <a:r>
              <a:rPr kumimoji="1" lang="en-US" altLang="ja-JP" sz="700" b="1" baseline="30000" dirty="0"/>
              <a:t>238</a:t>
            </a:r>
            <a:r>
              <a:rPr kumimoji="1" lang="en-US" altLang="ja-JP" sz="700" b="1" dirty="0"/>
              <a:t>U</a:t>
            </a:r>
            <a:r>
              <a:rPr kumimoji="1" lang="en-US" altLang="ja-JP" sz="700" b="1" baseline="30000" dirty="0"/>
              <a:t>16</a:t>
            </a:r>
            <a:r>
              <a:rPr kumimoji="1" lang="en-US" altLang="ja-JP" sz="700" b="1" dirty="0"/>
              <a:t>O]</a:t>
            </a:r>
            <a:r>
              <a:rPr kumimoji="1" lang="en-US" altLang="ja-JP" sz="700" b="1" baseline="30000" dirty="0"/>
              <a:t>+</a:t>
            </a:r>
            <a:endParaRPr kumimoji="1" lang="ja-JP" altLang="en-US" sz="700" b="1" baseline="30000" dirty="0"/>
          </a:p>
        </p:txBody>
      </p:sp>
      <p:sp>
        <p:nvSpPr>
          <p:cNvPr id="28" name="テキスト ボックス 27">
            <a:extLst>
              <a:ext uri="{FF2B5EF4-FFF2-40B4-BE49-F238E27FC236}">
                <a16:creationId xmlns:a16="http://schemas.microsoft.com/office/drawing/2014/main" id="{2A3CB845-4ACE-CE95-AD98-7B8948DED862}"/>
              </a:ext>
            </a:extLst>
          </p:cNvPr>
          <p:cNvSpPr txBox="1"/>
          <p:nvPr/>
        </p:nvSpPr>
        <p:spPr>
          <a:xfrm>
            <a:off x="4186647" y="4403860"/>
            <a:ext cx="713967" cy="307777"/>
          </a:xfrm>
          <a:prstGeom prst="rect">
            <a:avLst/>
          </a:prstGeom>
          <a:noFill/>
        </p:spPr>
        <p:txBody>
          <a:bodyPr wrap="square" rtlCol="0">
            <a:spAutoFit/>
          </a:bodyPr>
          <a:lstStyle/>
          <a:p>
            <a:r>
              <a:rPr kumimoji="1" lang="en-US" altLang="ja-JP" sz="700" b="1" dirty="0"/>
              <a:t>[</a:t>
            </a:r>
            <a:r>
              <a:rPr kumimoji="1" lang="en-US" altLang="ja-JP" sz="700" b="1" baseline="30000" dirty="0"/>
              <a:t>238</a:t>
            </a:r>
            <a:r>
              <a:rPr kumimoji="1" lang="en-US" altLang="ja-JP" sz="700" b="1" dirty="0"/>
              <a:t>U</a:t>
            </a:r>
            <a:r>
              <a:rPr kumimoji="1" lang="en-US" altLang="ja-JP" sz="700" b="1" baseline="30000" dirty="0"/>
              <a:t>16</a:t>
            </a:r>
            <a:r>
              <a:rPr kumimoji="1" lang="en-US" altLang="ja-JP" sz="700" b="1" dirty="0"/>
              <a:t>O</a:t>
            </a:r>
            <a:r>
              <a:rPr kumimoji="1" lang="en-US" altLang="ja-JP" sz="700" b="1" baseline="30000" dirty="0"/>
              <a:t>1</a:t>
            </a:r>
            <a:r>
              <a:rPr kumimoji="1" lang="en-US" altLang="ja-JP" sz="700" b="1" dirty="0"/>
              <a:t>H]</a:t>
            </a:r>
            <a:r>
              <a:rPr kumimoji="1" lang="en-US" altLang="ja-JP" sz="700" b="1" baseline="30000" dirty="0"/>
              <a:t>+</a:t>
            </a:r>
            <a:r>
              <a:rPr kumimoji="1" lang="en-US" altLang="ja-JP" sz="700" b="1" dirty="0"/>
              <a:t>, </a:t>
            </a:r>
          </a:p>
          <a:p>
            <a:r>
              <a:rPr kumimoji="1" lang="en-US" altLang="ja-JP" sz="700" b="1" dirty="0"/>
              <a:t>[</a:t>
            </a:r>
            <a:r>
              <a:rPr kumimoji="1" lang="en-US" altLang="ja-JP" sz="700" b="1" baseline="30000" dirty="0"/>
              <a:t>238</a:t>
            </a:r>
            <a:r>
              <a:rPr kumimoji="1" lang="en-US" altLang="ja-JP" sz="700" b="1" dirty="0"/>
              <a:t>Pu</a:t>
            </a:r>
            <a:r>
              <a:rPr kumimoji="1" lang="en-US" altLang="ja-JP" sz="700" b="1" baseline="30000" dirty="0"/>
              <a:t>16</a:t>
            </a:r>
            <a:r>
              <a:rPr kumimoji="1" lang="en-US" altLang="ja-JP" sz="700" b="1" dirty="0"/>
              <a:t>O</a:t>
            </a:r>
            <a:r>
              <a:rPr kumimoji="1" lang="en-US" altLang="ja-JP" sz="700" b="1" baseline="30000" dirty="0"/>
              <a:t>1</a:t>
            </a:r>
            <a:r>
              <a:rPr kumimoji="1" lang="en-US" altLang="ja-JP" sz="700" b="1" dirty="0"/>
              <a:t>H]</a:t>
            </a:r>
            <a:r>
              <a:rPr kumimoji="1" lang="en-US" altLang="ja-JP" sz="700" b="1" baseline="30000" dirty="0"/>
              <a:t>+</a:t>
            </a:r>
            <a:endParaRPr kumimoji="1" lang="ja-JP" altLang="en-US" sz="700" b="1" baseline="30000" dirty="0"/>
          </a:p>
        </p:txBody>
      </p:sp>
      <p:graphicFrame>
        <p:nvGraphicFramePr>
          <p:cNvPr id="31" name="Chart 1">
            <a:extLst>
              <a:ext uri="{FF2B5EF4-FFF2-40B4-BE49-F238E27FC236}">
                <a16:creationId xmlns:a16="http://schemas.microsoft.com/office/drawing/2014/main" id="{EAD75781-B91A-377D-B568-C2DC94584503}"/>
              </a:ext>
            </a:extLst>
          </p:cNvPr>
          <p:cNvGraphicFramePr>
            <a:graphicFrameLocks/>
          </p:cNvGraphicFramePr>
          <p:nvPr/>
        </p:nvGraphicFramePr>
        <p:xfrm>
          <a:off x="5352074" y="3975409"/>
          <a:ext cx="3440480" cy="1299213"/>
        </p:xfrm>
        <a:graphic>
          <a:graphicData uri="http://schemas.openxmlformats.org/drawingml/2006/chart">
            <c:chart xmlns:c="http://schemas.openxmlformats.org/drawingml/2006/chart" xmlns:r="http://schemas.openxmlformats.org/officeDocument/2006/relationships" r:id="rId6"/>
          </a:graphicData>
        </a:graphic>
      </p:graphicFrame>
      <p:sp>
        <p:nvSpPr>
          <p:cNvPr id="24" name="テキスト ボックス 23">
            <a:extLst>
              <a:ext uri="{FF2B5EF4-FFF2-40B4-BE49-F238E27FC236}">
                <a16:creationId xmlns:a16="http://schemas.microsoft.com/office/drawing/2014/main" id="{B1925B2C-E41F-0032-D113-CD2C5B19E4C8}"/>
              </a:ext>
            </a:extLst>
          </p:cNvPr>
          <p:cNvSpPr txBox="1"/>
          <p:nvPr/>
        </p:nvSpPr>
        <p:spPr>
          <a:xfrm>
            <a:off x="7400679" y="4440627"/>
            <a:ext cx="610944" cy="200055"/>
          </a:xfrm>
          <a:prstGeom prst="rect">
            <a:avLst/>
          </a:prstGeom>
          <a:noFill/>
        </p:spPr>
        <p:txBody>
          <a:bodyPr wrap="square" rtlCol="0">
            <a:spAutoFit/>
          </a:bodyPr>
          <a:lstStyle/>
          <a:p>
            <a:r>
              <a:rPr kumimoji="1" lang="en-US" altLang="ja-JP" sz="700" b="1" dirty="0"/>
              <a:t>[</a:t>
            </a:r>
            <a:r>
              <a:rPr kumimoji="1" lang="en-US" altLang="ja-JP" sz="700" b="1" baseline="30000" dirty="0"/>
              <a:t>238</a:t>
            </a:r>
            <a:r>
              <a:rPr kumimoji="1" lang="en-US" altLang="ja-JP" sz="700" b="1" dirty="0"/>
              <a:t>U</a:t>
            </a:r>
            <a:r>
              <a:rPr kumimoji="1" lang="en-US" altLang="ja-JP" sz="700" b="1" baseline="30000" dirty="0"/>
              <a:t>16</a:t>
            </a:r>
            <a:r>
              <a:rPr kumimoji="1" lang="en-US" altLang="ja-JP" sz="700" b="1" dirty="0"/>
              <a:t>O</a:t>
            </a:r>
            <a:r>
              <a:rPr kumimoji="1" lang="en-US" altLang="ja-JP" sz="700" b="1" baseline="-25000" dirty="0"/>
              <a:t>2</a:t>
            </a:r>
            <a:r>
              <a:rPr kumimoji="1" lang="en-US" altLang="ja-JP" sz="700" b="1" dirty="0"/>
              <a:t>]</a:t>
            </a:r>
            <a:r>
              <a:rPr kumimoji="1" lang="en-US" altLang="ja-JP" sz="700" b="1" baseline="30000" dirty="0"/>
              <a:t>+</a:t>
            </a:r>
            <a:endParaRPr kumimoji="1" lang="ja-JP" altLang="en-US" sz="700" b="1" baseline="30000" dirty="0"/>
          </a:p>
        </p:txBody>
      </p:sp>
      <p:sp>
        <p:nvSpPr>
          <p:cNvPr id="27" name="テキスト ボックス 26">
            <a:extLst>
              <a:ext uri="{FF2B5EF4-FFF2-40B4-BE49-F238E27FC236}">
                <a16:creationId xmlns:a16="http://schemas.microsoft.com/office/drawing/2014/main" id="{AD5D0EF5-BEBA-6412-06F3-774E9C85166F}"/>
              </a:ext>
            </a:extLst>
          </p:cNvPr>
          <p:cNvSpPr txBox="1"/>
          <p:nvPr/>
        </p:nvSpPr>
        <p:spPr>
          <a:xfrm>
            <a:off x="7994561" y="4324332"/>
            <a:ext cx="713967" cy="307777"/>
          </a:xfrm>
          <a:prstGeom prst="rect">
            <a:avLst/>
          </a:prstGeom>
          <a:noFill/>
        </p:spPr>
        <p:txBody>
          <a:bodyPr wrap="square" rtlCol="0">
            <a:spAutoFit/>
          </a:bodyPr>
          <a:lstStyle/>
          <a:p>
            <a:r>
              <a:rPr kumimoji="1" lang="en-US" altLang="ja-JP" sz="700" b="1" dirty="0"/>
              <a:t>[</a:t>
            </a:r>
            <a:r>
              <a:rPr kumimoji="1" lang="en-US" altLang="ja-JP" sz="700" b="1" baseline="30000" dirty="0"/>
              <a:t>238</a:t>
            </a:r>
            <a:r>
              <a:rPr kumimoji="1" lang="en-US" altLang="ja-JP" sz="700" b="1" dirty="0"/>
              <a:t>U</a:t>
            </a:r>
            <a:r>
              <a:rPr kumimoji="1" lang="en-US" altLang="ja-JP" sz="700" b="1" baseline="30000" dirty="0"/>
              <a:t>16</a:t>
            </a:r>
            <a:r>
              <a:rPr kumimoji="1" lang="en-US" altLang="ja-JP" sz="700" b="1" dirty="0"/>
              <a:t>O</a:t>
            </a:r>
            <a:r>
              <a:rPr kumimoji="1" lang="en-US" altLang="ja-JP" sz="700" b="1" baseline="-25000" dirty="0"/>
              <a:t>2</a:t>
            </a:r>
            <a:r>
              <a:rPr kumimoji="1" lang="en-US" altLang="ja-JP" sz="700" b="1" baseline="30000" dirty="0"/>
              <a:t>1</a:t>
            </a:r>
            <a:r>
              <a:rPr kumimoji="1" lang="en-US" altLang="ja-JP" sz="700" b="1" dirty="0"/>
              <a:t>H]</a:t>
            </a:r>
            <a:r>
              <a:rPr kumimoji="1" lang="en-US" altLang="ja-JP" sz="700" b="1" baseline="30000" dirty="0"/>
              <a:t>+</a:t>
            </a:r>
            <a:r>
              <a:rPr kumimoji="1" lang="en-US" altLang="ja-JP" sz="700" b="1" dirty="0"/>
              <a:t>, </a:t>
            </a:r>
          </a:p>
          <a:p>
            <a:r>
              <a:rPr kumimoji="1" lang="en-US" altLang="ja-JP" sz="700" b="1" dirty="0"/>
              <a:t>[</a:t>
            </a:r>
            <a:r>
              <a:rPr kumimoji="1" lang="en-US" altLang="ja-JP" sz="700" b="1" baseline="30000" dirty="0"/>
              <a:t>238</a:t>
            </a:r>
            <a:r>
              <a:rPr kumimoji="1" lang="en-US" altLang="ja-JP" sz="700" b="1" dirty="0"/>
              <a:t>Pu</a:t>
            </a:r>
            <a:r>
              <a:rPr kumimoji="1" lang="en-US" altLang="ja-JP" sz="700" b="1" baseline="30000" dirty="0"/>
              <a:t>16</a:t>
            </a:r>
            <a:r>
              <a:rPr kumimoji="1" lang="en-US" altLang="ja-JP" sz="700" b="1" dirty="0"/>
              <a:t>O</a:t>
            </a:r>
            <a:r>
              <a:rPr kumimoji="1" lang="en-US" altLang="ja-JP" sz="700" b="1" baseline="-25000" dirty="0"/>
              <a:t>2</a:t>
            </a:r>
            <a:r>
              <a:rPr kumimoji="1" lang="en-US" altLang="ja-JP" sz="700" b="1" baseline="30000" dirty="0"/>
              <a:t>1</a:t>
            </a:r>
            <a:r>
              <a:rPr kumimoji="1" lang="en-US" altLang="ja-JP" sz="700" b="1" dirty="0"/>
              <a:t>H]</a:t>
            </a:r>
            <a:r>
              <a:rPr kumimoji="1" lang="en-US" altLang="ja-JP" sz="700" b="1" baseline="30000" dirty="0"/>
              <a:t>+</a:t>
            </a:r>
            <a:endParaRPr kumimoji="1" lang="ja-JP" altLang="en-US" sz="700" b="1" baseline="30000" dirty="0"/>
          </a:p>
        </p:txBody>
      </p:sp>
      <p:sp>
        <p:nvSpPr>
          <p:cNvPr id="32" name="テキスト ボックス 31">
            <a:extLst>
              <a:ext uri="{FF2B5EF4-FFF2-40B4-BE49-F238E27FC236}">
                <a16:creationId xmlns:a16="http://schemas.microsoft.com/office/drawing/2014/main" id="{24D37DEC-AF4D-E336-0BD5-10F14CEEFC09}"/>
              </a:ext>
            </a:extLst>
          </p:cNvPr>
          <p:cNvSpPr txBox="1"/>
          <p:nvPr/>
        </p:nvSpPr>
        <p:spPr>
          <a:xfrm>
            <a:off x="5787135" y="6473551"/>
            <a:ext cx="2274068" cy="369332"/>
          </a:xfrm>
          <a:prstGeom prst="rect">
            <a:avLst/>
          </a:prstGeom>
          <a:noFill/>
        </p:spPr>
        <p:txBody>
          <a:bodyPr wrap="square" rtlCol="0">
            <a:spAutoFit/>
          </a:bodyPr>
          <a:lstStyle/>
          <a:p>
            <a:r>
              <a:rPr kumimoji="1" lang="en-US" altLang="ja-JP" dirty="0"/>
              <a:t>U</a:t>
            </a:r>
            <a:r>
              <a:rPr lang="ja-JP" altLang="en-US" dirty="0"/>
              <a:t>を確認</a:t>
            </a:r>
            <a:endParaRPr kumimoji="1" lang="ja-JP" altLang="en-US" dirty="0"/>
          </a:p>
        </p:txBody>
      </p:sp>
    </p:spTree>
    <p:extLst>
      <p:ext uri="{BB962C8B-B14F-4D97-AF65-F5344CB8AC3E}">
        <p14:creationId xmlns:p14="http://schemas.microsoft.com/office/powerpoint/2010/main" val="288886895"/>
      </p:ext>
    </p:extLst>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6" name="図 5">
            <a:extLst>
              <a:ext uri="{FF2B5EF4-FFF2-40B4-BE49-F238E27FC236}">
                <a16:creationId xmlns:a16="http://schemas.microsoft.com/office/drawing/2014/main" id="{45A1E325-6C1E-1728-331D-14476F5D5731}"/>
              </a:ext>
            </a:extLst>
          </p:cNvPr>
          <p:cNvPicPr>
            <a:picLocks noChangeAspect="1"/>
          </p:cNvPicPr>
          <p:nvPr/>
        </p:nvPicPr>
        <p:blipFill rotWithShape="1">
          <a:blip r:embed="rId3">
            <a:extLst>
              <a:ext uri="{28A0092B-C50C-407E-A947-70E740481C1C}">
                <a14:useLocalDpi xmlns:a14="http://schemas.microsoft.com/office/drawing/2010/main" val="0"/>
              </a:ext>
            </a:extLst>
          </a:blip>
          <a:srcRect t="2413" b="5496"/>
          <a:stretch/>
        </p:blipFill>
        <p:spPr>
          <a:xfrm>
            <a:off x="963662" y="668471"/>
            <a:ext cx="7349256" cy="5812603"/>
          </a:xfrm>
          <a:prstGeom prst="rect">
            <a:avLst/>
          </a:prstGeom>
        </p:spPr>
      </p:pic>
      <p:sp>
        <p:nvSpPr>
          <p:cNvPr id="3" name="正方形/長方形 2">
            <a:extLst>
              <a:ext uri="{FF2B5EF4-FFF2-40B4-BE49-F238E27FC236}">
                <a16:creationId xmlns:a16="http://schemas.microsoft.com/office/drawing/2014/main" id="{57A72377-3162-8126-3B47-96A316F73D4C}"/>
              </a:ext>
            </a:extLst>
          </p:cNvPr>
          <p:cNvSpPr/>
          <p:nvPr/>
        </p:nvSpPr>
        <p:spPr>
          <a:xfrm>
            <a:off x="0" y="1"/>
            <a:ext cx="9144000" cy="653142"/>
          </a:xfrm>
          <a:prstGeom prst="rect">
            <a:avLst/>
          </a:prstGeom>
          <a:solidFill>
            <a:schemeClr val="tx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2000" b="1" dirty="0">
                <a:latin typeface="+mn-ea"/>
              </a:rPr>
              <a:t>SIMS</a:t>
            </a:r>
            <a:r>
              <a:rPr kumimoji="1" lang="ja-JP" altLang="en-US" sz="2000" b="1" dirty="0">
                <a:latin typeface="+mn-ea"/>
              </a:rPr>
              <a:t>分析結果：正二次イオンモード</a:t>
            </a:r>
            <a:r>
              <a:rPr kumimoji="1" lang="en-US" altLang="ja-JP" sz="2000" b="1" dirty="0">
                <a:latin typeface="+mn-ea"/>
              </a:rPr>
              <a:t>_</a:t>
            </a:r>
            <a:r>
              <a:rPr kumimoji="1" lang="ja-JP" altLang="en-US" sz="2000" b="1" dirty="0">
                <a:latin typeface="+mn-ea"/>
              </a:rPr>
              <a:t>成分イメージング（分析エリア</a:t>
            </a:r>
            <a:r>
              <a:rPr kumimoji="1" lang="en-US" altLang="ja-JP" sz="2000" b="1" dirty="0">
                <a:latin typeface="+mn-ea"/>
              </a:rPr>
              <a:t>B</a:t>
            </a:r>
            <a:r>
              <a:rPr kumimoji="1" lang="ja-JP" altLang="en-US" sz="2000" b="1" dirty="0">
                <a:latin typeface="+mn-ea"/>
              </a:rPr>
              <a:t>）</a:t>
            </a:r>
          </a:p>
        </p:txBody>
      </p:sp>
      <p:sp>
        <p:nvSpPr>
          <p:cNvPr id="22" name="スライド番号プレースホルダー 1">
            <a:extLst>
              <a:ext uri="{FF2B5EF4-FFF2-40B4-BE49-F238E27FC236}">
                <a16:creationId xmlns:a16="http://schemas.microsoft.com/office/drawing/2014/main" id="{3B77EBB4-028D-FA6C-FA39-EA210C459553}"/>
              </a:ext>
            </a:extLst>
          </p:cNvPr>
          <p:cNvSpPr>
            <a:spLocks noGrp="1"/>
          </p:cNvSpPr>
          <p:nvPr>
            <p:ph type="sldNum" sz="quarter" idx="12"/>
          </p:nvPr>
        </p:nvSpPr>
        <p:spPr>
          <a:xfrm>
            <a:off x="6989887" y="6426889"/>
            <a:ext cx="2057400" cy="365125"/>
          </a:xfrm>
          <a:prstGeom prst="rect">
            <a:avLst/>
          </a:prstGeom>
        </p:spPr>
        <p:txBody>
          <a:bodyPr vert="horz" lIns="91440" tIns="45720" rIns="91440" bIns="45720" rtlCol="0" anchor="ctr"/>
          <a:lstStyle>
            <a:defPPr>
              <a:defRPr lang="en-US"/>
            </a:defPPr>
            <a:lvl1pPr marL="0" algn="r" defTabSz="457200" rtl="0" eaLnBrk="1" latinLnBrk="0" hangingPunct="1">
              <a:defRPr sz="1200" kern="1200">
                <a:solidFill>
                  <a:schemeClr val="tx1">
                    <a:tint val="75000"/>
                  </a:schemeClr>
                </a:solidFill>
                <a:latin typeface="+mn-lt"/>
                <a:ea typeface="+mn-ea"/>
                <a:cs typeface="+mn-cs"/>
              </a:defRPr>
            </a:lvl1pPr>
            <a:lvl2pPr marL="457200" algn="l" defTabSz="457200" rtl="0" eaLnBrk="1" latinLnBrk="0" hangingPunct="1">
              <a:defRPr sz="1800" kern="1200">
                <a:solidFill>
                  <a:schemeClr val="tx1"/>
                </a:solidFill>
                <a:latin typeface="+mn-lt"/>
                <a:ea typeface="+mn-ea"/>
                <a:cs typeface="+mn-cs"/>
              </a:defRPr>
            </a:lvl2pPr>
            <a:lvl3pPr marL="914400" algn="l" defTabSz="457200" rtl="0" eaLnBrk="1" latinLnBrk="0" hangingPunct="1">
              <a:defRPr sz="1800" kern="1200">
                <a:solidFill>
                  <a:schemeClr val="tx1"/>
                </a:solidFill>
                <a:latin typeface="+mn-lt"/>
                <a:ea typeface="+mn-ea"/>
                <a:cs typeface="+mn-cs"/>
              </a:defRPr>
            </a:lvl3pPr>
            <a:lvl4pPr marL="1371600" algn="l" defTabSz="457200" rtl="0" eaLnBrk="1" latinLnBrk="0" hangingPunct="1">
              <a:defRPr sz="1800" kern="1200">
                <a:solidFill>
                  <a:schemeClr val="tx1"/>
                </a:solidFill>
                <a:latin typeface="+mn-lt"/>
                <a:ea typeface="+mn-ea"/>
                <a:cs typeface="+mn-cs"/>
              </a:defRPr>
            </a:lvl4pPr>
            <a:lvl5pPr marL="1828800" algn="l" defTabSz="457200" rtl="0" eaLnBrk="1" latinLnBrk="0" hangingPunct="1">
              <a:defRPr sz="1800" kern="1200">
                <a:solidFill>
                  <a:schemeClr val="tx1"/>
                </a:solidFill>
                <a:latin typeface="+mn-lt"/>
                <a:ea typeface="+mn-ea"/>
                <a:cs typeface="+mn-cs"/>
              </a:defRPr>
            </a:lvl5pPr>
            <a:lvl6pPr marL="2286000" algn="l" defTabSz="457200" rtl="0" eaLnBrk="1" latinLnBrk="0" hangingPunct="1">
              <a:defRPr sz="1800" kern="1200">
                <a:solidFill>
                  <a:schemeClr val="tx1"/>
                </a:solidFill>
                <a:latin typeface="+mn-lt"/>
                <a:ea typeface="+mn-ea"/>
                <a:cs typeface="+mn-cs"/>
              </a:defRPr>
            </a:lvl6pPr>
            <a:lvl7pPr marL="2743200" algn="l" defTabSz="457200" rtl="0" eaLnBrk="1" latinLnBrk="0" hangingPunct="1">
              <a:defRPr sz="1800" kern="1200">
                <a:solidFill>
                  <a:schemeClr val="tx1"/>
                </a:solidFill>
                <a:latin typeface="+mn-lt"/>
                <a:ea typeface="+mn-ea"/>
                <a:cs typeface="+mn-cs"/>
              </a:defRPr>
            </a:lvl7pPr>
            <a:lvl8pPr marL="3200400" algn="l" defTabSz="457200" rtl="0" eaLnBrk="1" latinLnBrk="0" hangingPunct="1">
              <a:defRPr sz="1800" kern="1200">
                <a:solidFill>
                  <a:schemeClr val="tx1"/>
                </a:solidFill>
                <a:latin typeface="+mn-lt"/>
                <a:ea typeface="+mn-ea"/>
                <a:cs typeface="+mn-cs"/>
              </a:defRPr>
            </a:lvl8pPr>
            <a:lvl9pPr marL="3657600" algn="l" defTabSz="457200" rtl="0" eaLnBrk="1" latinLnBrk="0" hangingPunct="1">
              <a:defRPr sz="1800" kern="1200">
                <a:solidFill>
                  <a:schemeClr val="tx1"/>
                </a:solidFill>
                <a:latin typeface="+mn-lt"/>
                <a:ea typeface="+mn-ea"/>
                <a:cs typeface="+mn-cs"/>
              </a:defRPr>
            </a:lvl9pPr>
          </a:lstStyle>
          <a:p>
            <a:fld id="{569DD467-948D-4225-9FC0-E82A2A00493D}" type="slidenum">
              <a:rPr kumimoji="1" lang="ja-JP" altLang="en-US" smtClean="0"/>
              <a:pPr/>
              <a:t>23</a:t>
            </a:fld>
            <a:endParaRPr kumimoji="1" lang="ja-JP" altLang="en-US" dirty="0"/>
          </a:p>
        </p:txBody>
      </p:sp>
      <p:sp>
        <p:nvSpPr>
          <p:cNvPr id="26" name="正方形/長方形 25">
            <a:extLst>
              <a:ext uri="{FF2B5EF4-FFF2-40B4-BE49-F238E27FC236}">
                <a16:creationId xmlns:a16="http://schemas.microsoft.com/office/drawing/2014/main" id="{8B69C20A-27FE-E299-D207-7F5DD1BD3C27}"/>
              </a:ext>
            </a:extLst>
          </p:cNvPr>
          <p:cNvSpPr/>
          <p:nvPr/>
        </p:nvSpPr>
        <p:spPr>
          <a:xfrm>
            <a:off x="963663" y="2409634"/>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ja-JP" altLang="en-US" sz="1400" b="1" dirty="0">
                <a:solidFill>
                  <a:schemeClr val="tx1"/>
                </a:solidFill>
              </a:rPr>
              <a:t>全イオン像</a:t>
            </a:r>
            <a:r>
              <a:rPr kumimoji="1" lang="en-US" altLang="ja-JP" sz="1400" b="1" dirty="0">
                <a:solidFill>
                  <a:schemeClr val="tx1"/>
                </a:solidFill>
              </a:rPr>
              <a:t> </a:t>
            </a:r>
            <a:endParaRPr kumimoji="1" lang="ja-JP" altLang="en-US" sz="1400" b="1" dirty="0">
              <a:solidFill>
                <a:schemeClr val="tx1"/>
              </a:solidFill>
            </a:endParaRPr>
          </a:p>
        </p:txBody>
      </p:sp>
      <p:sp>
        <p:nvSpPr>
          <p:cNvPr id="28" name="正方形/長方形 27">
            <a:extLst>
              <a:ext uri="{FF2B5EF4-FFF2-40B4-BE49-F238E27FC236}">
                <a16:creationId xmlns:a16="http://schemas.microsoft.com/office/drawing/2014/main" id="{6F14BA93-FC94-3BC7-D3D3-58D622246671}"/>
              </a:ext>
            </a:extLst>
          </p:cNvPr>
          <p:cNvSpPr/>
          <p:nvPr/>
        </p:nvSpPr>
        <p:spPr>
          <a:xfrm>
            <a:off x="2748920" y="2419439"/>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baseline="30000" dirty="0">
                <a:solidFill>
                  <a:schemeClr val="tx1"/>
                </a:solidFill>
              </a:rPr>
              <a:t>23</a:t>
            </a:r>
            <a:r>
              <a:rPr kumimoji="1" lang="en-US" altLang="ja-JP" sz="1400" b="1" dirty="0">
                <a:solidFill>
                  <a:schemeClr val="tx1"/>
                </a:solidFill>
              </a:rPr>
              <a:t>Na</a:t>
            </a:r>
            <a:r>
              <a:rPr kumimoji="1" lang="en-US" altLang="ja-JP" sz="1400" b="1" baseline="30000" dirty="0">
                <a:solidFill>
                  <a:schemeClr val="tx1"/>
                </a:solidFill>
              </a:rPr>
              <a:t>+</a:t>
            </a:r>
            <a:r>
              <a:rPr kumimoji="1" lang="en-US" altLang="ja-JP" sz="1400" b="1" dirty="0">
                <a:solidFill>
                  <a:schemeClr val="tx1"/>
                </a:solidFill>
              </a:rPr>
              <a:t>  </a:t>
            </a:r>
            <a:endParaRPr kumimoji="1" lang="ja-JP" altLang="en-US" sz="1400" b="1" dirty="0">
              <a:solidFill>
                <a:schemeClr val="tx1"/>
              </a:solidFill>
            </a:endParaRPr>
          </a:p>
        </p:txBody>
      </p:sp>
      <p:sp>
        <p:nvSpPr>
          <p:cNvPr id="29" name="正方形/長方形 28">
            <a:extLst>
              <a:ext uri="{FF2B5EF4-FFF2-40B4-BE49-F238E27FC236}">
                <a16:creationId xmlns:a16="http://schemas.microsoft.com/office/drawing/2014/main" id="{61E404C4-0BB4-8601-CC4C-B23DAD4B8CAB}"/>
              </a:ext>
            </a:extLst>
          </p:cNvPr>
          <p:cNvSpPr/>
          <p:nvPr/>
        </p:nvSpPr>
        <p:spPr>
          <a:xfrm>
            <a:off x="4567378" y="2411214"/>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baseline="30000" dirty="0">
                <a:solidFill>
                  <a:schemeClr val="tx1"/>
                </a:solidFill>
              </a:rPr>
              <a:t>24</a:t>
            </a:r>
            <a:r>
              <a:rPr kumimoji="1" lang="en-US" altLang="ja-JP" sz="1400" b="1" dirty="0">
                <a:solidFill>
                  <a:schemeClr val="tx1"/>
                </a:solidFill>
              </a:rPr>
              <a:t>Mg</a:t>
            </a:r>
            <a:r>
              <a:rPr kumimoji="1" lang="en-US" altLang="ja-JP" sz="1400" b="1" baseline="30000" dirty="0">
                <a:solidFill>
                  <a:schemeClr val="tx1"/>
                </a:solidFill>
              </a:rPr>
              <a:t> +</a:t>
            </a:r>
            <a:r>
              <a:rPr kumimoji="1" lang="en-US" altLang="ja-JP" sz="1400" b="1" dirty="0">
                <a:solidFill>
                  <a:schemeClr val="tx1"/>
                </a:solidFill>
              </a:rPr>
              <a:t> </a:t>
            </a:r>
            <a:endParaRPr kumimoji="1" lang="ja-JP" altLang="en-US" sz="1400" b="1" dirty="0">
              <a:solidFill>
                <a:schemeClr val="tx1"/>
              </a:solidFill>
            </a:endParaRPr>
          </a:p>
        </p:txBody>
      </p:sp>
      <p:sp>
        <p:nvSpPr>
          <p:cNvPr id="30" name="正方形/長方形 29">
            <a:extLst>
              <a:ext uri="{FF2B5EF4-FFF2-40B4-BE49-F238E27FC236}">
                <a16:creationId xmlns:a16="http://schemas.microsoft.com/office/drawing/2014/main" id="{C01050E7-C2BB-85FC-F29D-A90C2D7C3329}"/>
              </a:ext>
            </a:extLst>
          </p:cNvPr>
          <p:cNvSpPr/>
          <p:nvPr/>
        </p:nvSpPr>
        <p:spPr>
          <a:xfrm>
            <a:off x="6385836" y="2419439"/>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baseline="30000" dirty="0">
                <a:solidFill>
                  <a:schemeClr val="tx1"/>
                </a:solidFill>
              </a:rPr>
              <a:t>27</a:t>
            </a:r>
            <a:r>
              <a:rPr kumimoji="1" lang="en-US" altLang="ja-JP" sz="1400" b="1" dirty="0">
                <a:solidFill>
                  <a:schemeClr val="tx1"/>
                </a:solidFill>
              </a:rPr>
              <a:t>Al</a:t>
            </a:r>
            <a:r>
              <a:rPr kumimoji="1" lang="en-US" altLang="ja-JP" sz="1400" b="1" baseline="30000" dirty="0">
                <a:solidFill>
                  <a:schemeClr val="tx1"/>
                </a:solidFill>
              </a:rPr>
              <a:t> +</a:t>
            </a:r>
            <a:r>
              <a:rPr kumimoji="1" lang="en-US" altLang="ja-JP" sz="1400" b="1" dirty="0">
                <a:solidFill>
                  <a:schemeClr val="tx1"/>
                </a:solidFill>
              </a:rPr>
              <a:t> </a:t>
            </a:r>
            <a:endParaRPr kumimoji="1" lang="ja-JP" altLang="en-US" sz="1400" b="1" dirty="0">
              <a:solidFill>
                <a:schemeClr val="tx1"/>
              </a:solidFill>
            </a:endParaRPr>
          </a:p>
        </p:txBody>
      </p:sp>
      <p:sp>
        <p:nvSpPr>
          <p:cNvPr id="31" name="正方形/長方形 30">
            <a:extLst>
              <a:ext uri="{FF2B5EF4-FFF2-40B4-BE49-F238E27FC236}">
                <a16:creationId xmlns:a16="http://schemas.microsoft.com/office/drawing/2014/main" id="{A84DE75B-C28E-9F2F-8739-E0EA5281DC8C}"/>
              </a:ext>
            </a:extLst>
          </p:cNvPr>
          <p:cNvSpPr/>
          <p:nvPr/>
        </p:nvSpPr>
        <p:spPr>
          <a:xfrm>
            <a:off x="6385835" y="4370308"/>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baseline="30000" dirty="0">
                <a:solidFill>
                  <a:schemeClr val="tx1"/>
                </a:solidFill>
              </a:rPr>
              <a:t>56</a:t>
            </a:r>
            <a:r>
              <a:rPr kumimoji="1" lang="en-US" altLang="ja-JP" sz="1400" b="1" dirty="0">
                <a:solidFill>
                  <a:schemeClr val="tx1"/>
                </a:solidFill>
              </a:rPr>
              <a:t>Fe</a:t>
            </a:r>
            <a:r>
              <a:rPr kumimoji="1" lang="en-US" altLang="ja-JP" sz="1400" b="1" baseline="30000" dirty="0">
                <a:solidFill>
                  <a:schemeClr val="tx1"/>
                </a:solidFill>
              </a:rPr>
              <a:t> +</a:t>
            </a:r>
            <a:endParaRPr kumimoji="1" lang="ja-JP" altLang="en-US" sz="1400" b="1" dirty="0">
              <a:solidFill>
                <a:schemeClr val="tx1"/>
              </a:solidFill>
            </a:endParaRPr>
          </a:p>
        </p:txBody>
      </p:sp>
      <p:sp>
        <p:nvSpPr>
          <p:cNvPr id="32" name="正方形/長方形 31">
            <a:extLst>
              <a:ext uri="{FF2B5EF4-FFF2-40B4-BE49-F238E27FC236}">
                <a16:creationId xmlns:a16="http://schemas.microsoft.com/office/drawing/2014/main" id="{195602F5-F9AA-C265-2A76-47F62ECBD070}"/>
              </a:ext>
            </a:extLst>
          </p:cNvPr>
          <p:cNvSpPr/>
          <p:nvPr/>
        </p:nvSpPr>
        <p:spPr>
          <a:xfrm>
            <a:off x="4567377" y="4353858"/>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baseline="30000" dirty="0">
                <a:solidFill>
                  <a:schemeClr val="tx1"/>
                </a:solidFill>
              </a:rPr>
              <a:t>40</a:t>
            </a:r>
            <a:r>
              <a:rPr kumimoji="1" lang="en-US" altLang="ja-JP" sz="1400" b="1" dirty="0">
                <a:solidFill>
                  <a:schemeClr val="tx1"/>
                </a:solidFill>
              </a:rPr>
              <a:t>Ca</a:t>
            </a:r>
            <a:r>
              <a:rPr kumimoji="1" lang="en-US" altLang="ja-JP" sz="1400" b="1" baseline="30000" dirty="0">
                <a:solidFill>
                  <a:schemeClr val="tx1"/>
                </a:solidFill>
              </a:rPr>
              <a:t> +</a:t>
            </a:r>
            <a:endParaRPr kumimoji="1" lang="ja-JP" altLang="en-US" sz="1400" b="1" dirty="0">
              <a:solidFill>
                <a:schemeClr val="tx1"/>
              </a:solidFill>
            </a:endParaRPr>
          </a:p>
        </p:txBody>
      </p:sp>
      <p:sp>
        <p:nvSpPr>
          <p:cNvPr id="33" name="正方形/長方形 32">
            <a:extLst>
              <a:ext uri="{FF2B5EF4-FFF2-40B4-BE49-F238E27FC236}">
                <a16:creationId xmlns:a16="http://schemas.microsoft.com/office/drawing/2014/main" id="{875B9E35-1771-3636-D83C-039CFF321BB1}"/>
              </a:ext>
            </a:extLst>
          </p:cNvPr>
          <p:cNvSpPr/>
          <p:nvPr/>
        </p:nvSpPr>
        <p:spPr>
          <a:xfrm>
            <a:off x="2748919" y="4353858"/>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baseline="30000" dirty="0">
                <a:solidFill>
                  <a:schemeClr val="tx1"/>
                </a:solidFill>
              </a:rPr>
              <a:t>39</a:t>
            </a:r>
            <a:r>
              <a:rPr kumimoji="1" lang="en-US" altLang="ja-JP" sz="1400" b="1" dirty="0">
                <a:solidFill>
                  <a:schemeClr val="tx1"/>
                </a:solidFill>
              </a:rPr>
              <a:t>K</a:t>
            </a:r>
            <a:r>
              <a:rPr kumimoji="1" lang="en-US" altLang="ja-JP" sz="1400" b="1" baseline="30000" dirty="0">
                <a:solidFill>
                  <a:schemeClr val="tx1"/>
                </a:solidFill>
              </a:rPr>
              <a:t> +</a:t>
            </a:r>
            <a:endParaRPr kumimoji="1" lang="ja-JP" altLang="en-US" sz="1400" b="1" dirty="0">
              <a:solidFill>
                <a:schemeClr val="tx1"/>
              </a:solidFill>
            </a:endParaRPr>
          </a:p>
        </p:txBody>
      </p:sp>
      <p:sp>
        <p:nvSpPr>
          <p:cNvPr id="34" name="正方形/長方形 33">
            <a:extLst>
              <a:ext uri="{FF2B5EF4-FFF2-40B4-BE49-F238E27FC236}">
                <a16:creationId xmlns:a16="http://schemas.microsoft.com/office/drawing/2014/main" id="{8FBB9691-BA3D-9C74-EA70-62F72C0AF55D}"/>
              </a:ext>
            </a:extLst>
          </p:cNvPr>
          <p:cNvSpPr/>
          <p:nvPr/>
        </p:nvSpPr>
        <p:spPr>
          <a:xfrm>
            <a:off x="963662" y="4350698"/>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baseline="30000" dirty="0">
                <a:solidFill>
                  <a:schemeClr val="tx1"/>
                </a:solidFill>
              </a:rPr>
              <a:t>28</a:t>
            </a:r>
            <a:r>
              <a:rPr kumimoji="1" lang="en-US" altLang="ja-JP" sz="1400" b="1" dirty="0">
                <a:solidFill>
                  <a:schemeClr val="tx1"/>
                </a:solidFill>
              </a:rPr>
              <a:t>Si</a:t>
            </a:r>
            <a:r>
              <a:rPr kumimoji="1" lang="en-US" altLang="ja-JP" sz="1400" b="1" baseline="30000" dirty="0">
                <a:solidFill>
                  <a:schemeClr val="tx1"/>
                </a:solidFill>
              </a:rPr>
              <a:t> +</a:t>
            </a:r>
            <a:endParaRPr kumimoji="1" lang="ja-JP" altLang="en-US" sz="1400" b="1" dirty="0">
              <a:solidFill>
                <a:schemeClr val="tx1"/>
              </a:solidFill>
            </a:endParaRPr>
          </a:p>
        </p:txBody>
      </p:sp>
      <p:sp>
        <p:nvSpPr>
          <p:cNvPr id="35" name="正方形/長方形 34">
            <a:extLst>
              <a:ext uri="{FF2B5EF4-FFF2-40B4-BE49-F238E27FC236}">
                <a16:creationId xmlns:a16="http://schemas.microsoft.com/office/drawing/2014/main" id="{68DE6B4A-0063-5C9E-D62A-0293704F472C}"/>
              </a:ext>
            </a:extLst>
          </p:cNvPr>
          <p:cNvSpPr/>
          <p:nvPr/>
        </p:nvSpPr>
        <p:spPr>
          <a:xfrm>
            <a:off x="963663" y="6291116"/>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baseline="30000" dirty="0">
                <a:solidFill>
                  <a:schemeClr val="tx1"/>
                </a:solidFill>
              </a:rPr>
              <a:t>90</a:t>
            </a:r>
            <a:r>
              <a:rPr kumimoji="1" lang="en-US" altLang="ja-JP" sz="1400" b="1" dirty="0">
                <a:solidFill>
                  <a:schemeClr val="tx1"/>
                </a:solidFill>
              </a:rPr>
              <a:t>Zr</a:t>
            </a:r>
            <a:r>
              <a:rPr kumimoji="1" lang="en-US" altLang="ja-JP" sz="1400" b="1" baseline="30000" dirty="0">
                <a:solidFill>
                  <a:schemeClr val="tx1"/>
                </a:solidFill>
              </a:rPr>
              <a:t> + </a:t>
            </a:r>
            <a:endParaRPr kumimoji="1" lang="ja-JP" altLang="en-US" sz="1400" b="1" dirty="0">
              <a:solidFill>
                <a:schemeClr val="tx1"/>
              </a:solidFill>
            </a:endParaRPr>
          </a:p>
        </p:txBody>
      </p:sp>
      <p:sp>
        <p:nvSpPr>
          <p:cNvPr id="36" name="正方形/長方形 35">
            <a:extLst>
              <a:ext uri="{FF2B5EF4-FFF2-40B4-BE49-F238E27FC236}">
                <a16:creationId xmlns:a16="http://schemas.microsoft.com/office/drawing/2014/main" id="{CD5D9595-857A-6EF6-3AA5-55BF903AE7D5}"/>
              </a:ext>
            </a:extLst>
          </p:cNvPr>
          <p:cNvSpPr/>
          <p:nvPr/>
        </p:nvSpPr>
        <p:spPr>
          <a:xfrm>
            <a:off x="2780985" y="6288277"/>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baseline="30000" dirty="0">
                <a:solidFill>
                  <a:schemeClr val="tx1"/>
                </a:solidFill>
              </a:rPr>
              <a:t>137</a:t>
            </a:r>
            <a:r>
              <a:rPr kumimoji="1" lang="en-US" altLang="ja-JP" sz="1400" b="1" dirty="0">
                <a:solidFill>
                  <a:schemeClr val="tx1"/>
                </a:solidFill>
              </a:rPr>
              <a:t>Cs</a:t>
            </a:r>
            <a:r>
              <a:rPr kumimoji="1" lang="en-US" altLang="ja-JP" sz="1400" b="1" baseline="30000" dirty="0">
                <a:solidFill>
                  <a:schemeClr val="tx1"/>
                </a:solidFill>
              </a:rPr>
              <a:t> +</a:t>
            </a:r>
            <a:endParaRPr kumimoji="1" lang="ja-JP" altLang="en-US" sz="1400" b="1" dirty="0">
              <a:solidFill>
                <a:schemeClr val="tx1"/>
              </a:solidFill>
            </a:endParaRPr>
          </a:p>
        </p:txBody>
      </p:sp>
      <p:sp>
        <p:nvSpPr>
          <p:cNvPr id="37" name="正方形/長方形 36">
            <a:extLst>
              <a:ext uri="{FF2B5EF4-FFF2-40B4-BE49-F238E27FC236}">
                <a16:creationId xmlns:a16="http://schemas.microsoft.com/office/drawing/2014/main" id="{63624DEE-CE84-A53F-81E3-3D5E5EDC7568}"/>
              </a:ext>
            </a:extLst>
          </p:cNvPr>
          <p:cNvSpPr/>
          <p:nvPr/>
        </p:nvSpPr>
        <p:spPr>
          <a:xfrm>
            <a:off x="4567377" y="6296502"/>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baseline="30000" dirty="0">
                <a:solidFill>
                  <a:schemeClr val="tx1"/>
                </a:solidFill>
              </a:rPr>
              <a:t>208</a:t>
            </a:r>
            <a:r>
              <a:rPr kumimoji="1" lang="en-US" altLang="ja-JP" sz="1400" b="1" dirty="0">
                <a:solidFill>
                  <a:schemeClr val="tx1"/>
                </a:solidFill>
              </a:rPr>
              <a:t>Pb</a:t>
            </a:r>
            <a:r>
              <a:rPr kumimoji="1" lang="en-US" altLang="ja-JP" sz="1400" b="1" baseline="30000" dirty="0">
                <a:solidFill>
                  <a:schemeClr val="tx1"/>
                </a:solidFill>
              </a:rPr>
              <a:t> +</a:t>
            </a:r>
            <a:endParaRPr kumimoji="1" lang="ja-JP" altLang="en-US" sz="1400" b="1" dirty="0">
              <a:solidFill>
                <a:schemeClr val="tx1"/>
              </a:solidFill>
            </a:endParaRPr>
          </a:p>
        </p:txBody>
      </p:sp>
      <p:sp>
        <p:nvSpPr>
          <p:cNvPr id="2" name="テキスト ボックス 1">
            <a:extLst>
              <a:ext uri="{FF2B5EF4-FFF2-40B4-BE49-F238E27FC236}">
                <a16:creationId xmlns:a16="http://schemas.microsoft.com/office/drawing/2014/main" id="{4BB7ED8E-FB2B-3831-CB9D-EF2C02C5363A}"/>
              </a:ext>
            </a:extLst>
          </p:cNvPr>
          <p:cNvSpPr txBox="1"/>
          <p:nvPr/>
        </p:nvSpPr>
        <p:spPr>
          <a:xfrm>
            <a:off x="859154" y="6581001"/>
            <a:ext cx="2647406" cy="276999"/>
          </a:xfrm>
          <a:prstGeom prst="rect">
            <a:avLst/>
          </a:prstGeom>
          <a:noFill/>
        </p:spPr>
        <p:txBody>
          <a:bodyPr wrap="square">
            <a:spAutoFit/>
          </a:bodyPr>
          <a:lstStyle/>
          <a:p>
            <a:r>
              <a:rPr kumimoji="1" lang="en-US" altLang="ja-JP" sz="1200" dirty="0"/>
              <a:t>※</a:t>
            </a:r>
            <a:r>
              <a:rPr kumimoji="1" lang="ja-JP" altLang="en-US" sz="1200" dirty="0"/>
              <a:t>質量電荷比から核種を推定</a:t>
            </a:r>
            <a:endParaRPr lang="ja-JP" altLang="en-US" sz="1200" dirty="0"/>
          </a:p>
        </p:txBody>
      </p:sp>
      <p:pic>
        <p:nvPicPr>
          <p:cNvPr id="18" name="図 17">
            <a:extLst>
              <a:ext uri="{FF2B5EF4-FFF2-40B4-BE49-F238E27FC236}">
                <a16:creationId xmlns:a16="http://schemas.microsoft.com/office/drawing/2014/main" id="{0FFF2001-A901-A34E-AC57-E38FECBEE474}"/>
              </a:ext>
            </a:extLst>
          </p:cNvPr>
          <p:cNvPicPr>
            <a:picLocks noChangeAspect="1"/>
          </p:cNvPicPr>
          <p:nvPr/>
        </p:nvPicPr>
        <p:blipFill rotWithShape="1">
          <a:blip r:embed="rId4">
            <a:extLst>
              <a:ext uri="{28A0092B-C50C-407E-A947-70E740481C1C}">
                <a14:useLocalDpi xmlns:a14="http://schemas.microsoft.com/office/drawing/2010/main" val="0"/>
              </a:ext>
            </a:extLst>
          </a:blip>
          <a:srcRect l="23744" t="34812" r="51309" b="31777"/>
          <a:stretch/>
        </p:blipFill>
        <p:spPr>
          <a:xfrm>
            <a:off x="6349331" y="4568394"/>
            <a:ext cx="1828771" cy="2014276"/>
          </a:xfrm>
          <a:prstGeom prst="rect">
            <a:avLst/>
          </a:prstGeom>
        </p:spPr>
      </p:pic>
      <p:sp>
        <p:nvSpPr>
          <p:cNvPr id="38" name="正方形/長方形 37">
            <a:extLst>
              <a:ext uri="{FF2B5EF4-FFF2-40B4-BE49-F238E27FC236}">
                <a16:creationId xmlns:a16="http://schemas.microsoft.com/office/drawing/2014/main" id="{24D152F6-79CB-B3DC-702D-27BA5C66EB1E}"/>
              </a:ext>
            </a:extLst>
          </p:cNvPr>
          <p:cNvSpPr/>
          <p:nvPr/>
        </p:nvSpPr>
        <p:spPr>
          <a:xfrm>
            <a:off x="6349331" y="6334603"/>
            <a:ext cx="1281113" cy="184573"/>
          </a:xfrm>
          <a:prstGeom prst="rect">
            <a:avLst/>
          </a:prstGeom>
          <a:solidFill>
            <a:schemeClr val="bg1"/>
          </a:solidFill>
          <a:ln>
            <a:noFill/>
          </a:ln>
        </p:spPr>
        <p:style>
          <a:lnRef idx="2">
            <a:schemeClr val="accent1">
              <a:shade val="15000"/>
            </a:schemeClr>
          </a:lnRef>
          <a:fillRef idx="1">
            <a:schemeClr val="accent1"/>
          </a:fillRef>
          <a:effectRef idx="0">
            <a:schemeClr val="accent1"/>
          </a:effectRef>
          <a:fontRef idx="minor">
            <a:schemeClr val="lt1"/>
          </a:fontRef>
        </p:style>
        <p:txBody>
          <a:bodyPr rtlCol="0" anchor="ctr"/>
          <a:lstStyle/>
          <a:p>
            <a:r>
              <a:rPr kumimoji="1" lang="en-US" altLang="ja-JP" sz="1400" b="1" baseline="30000" dirty="0">
                <a:solidFill>
                  <a:schemeClr val="tx1"/>
                </a:solidFill>
              </a:rPr>
              <a:t>238</a:t>
            </a:r>
            <a:r>
              <a:rPr kumimoji="1" lang="en-US" altLang="ja-JP" sz="1400" b="1" dirty="0">
                <a:solidFill>
                  <a:schemeClr val="tx1"/>
                </a:solidFill>
              </a:rPr>
              <a:t>U</a:t>
            </a:r>
            <a:r>
              <a:rPr kumimoji="1" lang="en-US" altLang="ja-JP" sz="1400" b="1" baseline="30000" dirty="0">
                <a:solidFill>
                  <a:schemeClr val="tx1"/>
                </a:solidFill>
              </a:rPr>
              <a:t>16</a:t>
            </a:r>
            <a:r>
              <a:rPr kumimoji="1" lang="en-US" altLang="ja-JP" sz="1400" b="1" dirty="0">
                <a:solidFill>
                  <a:schemeClr val="tx1"/>
                </a:solidFill>
              </a:rPr>
              <a:t>O</a:t>
            </a:r>
            <a:r>
              <a:rPr kumimoji="1" lang="en-US" altLang="ja-JP" sz="1400" b="1" baseline="30000" dirty="0">
                <a:solidFill>
                  <a:schemeClr val="tx1"/>
                </a:solidFill>
              </a:rPr>
              <a:t> +</a:t>
            </a:r>
            <a:endParaRPr kumimoji="1" lang="ja-JP" altLang="en-US" sz="1400" b="1" dirty="0">
              <a:solidFill>
                <a:schemeClr val="tx1"/>
              </a:solidFill>
            </a:endParaRPr>
          </a:p>
        </p:txBody>
      </p:sp>
      <p:pic>
        <p:nvPicPr>
          <p:cNvPr id="5" name="図 4">
            <a:extLst>
              <a:ext uri="{FF2B5EF4-FFF2-40B4-BE49-F238E27FC236}">
                <a16:creationId xmlns:a16="http://schemas.microsoft.com/office/drawing/2014/main" id="{6B2CF47C-95C3-9384-0937-826044D42871}"/>
              </a:ext>
            </a:extLst>
          </p:cNvPr>
          <p:cNvPicPr>
            <a:picLocks noChangeAspect="1"/>
          </p:cNvPicPr>
          <p:nvPr/>
        </p:nvPicPr>
        <p:blipFill>
          <a:blip r:embed="rId5"/>
          <a:stretch>
            <a:fillRect/>
          </a:stretch>
        </p:blipFill>
        <p:spPr>
          <a:xfrm>
            <a:off x="7636313" y="6294935"/>
            <a:ext cx="541790" cy="212846"/>
          </a:xfrm>
          <a:prstGeom prst="rect">
            <a:avLst/>
          </a:prstGeom>
        </p:spPr>
      </p:pic>
    </p:spTree>
    <p:extLst>
      <p:ext uri="{BB962C8B-B14F-4D97-AF65-F5344CB8AC3E}">
        <p14:creationId xmlns:p14="http://schemas.microsoft.com/office/powerpoint/2010/main" val="2819696714"/>
      </p:ext>
    </p:extLst>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タイトル 1">
            <a:extLst>
              <a:ext uri="{FF2B5EF4-FFF2-40B4-BE49-F238E27FC236}">
                <a16:creationId xmlns:a16="http://schemas.microsoft.com/office/drawing/2014/main" id="{16B916CE-D280-29B8-44AE-05232683F88F}"/>
              </a:ext>
            </a:extLst>
          </p:cNvPr>
          <p:cNvSpPr>
            <a:spLocks noGrp="1"/>
          </p:cNvSpPr>
          <p:nvPr>
            <p:ph type="title"/>
          </p:nvPr>
        </p:nvSpPr>
        <p:spPr>
          <a:xfrm>
            <a:off x="1198800" y="63000"/>
            <a:ext cx="6750000" cy="755710"/>
          </a:xfrm>
        </p:spPr>
        <p:txBody>
          <a:bodyPr/>
          <a:lstStyle/>
          <a:p>
            <a:r>
              <a:rPr lang="ja-JP" altLang="en-US" dirty="0"/>
              <a:t>試料</a:t>
            </a:r>
            <a:r>
              <a:rPr kumimoji="1" lang="ja-JP" altLang="en-US" dirty="0"/>
              <a:t>溶解</a:t>
            </a:r>
          </a:p>
        </p:txBody>
      </p:sp>
      <p:sp>
        <p:nvSpPr>
          <p:cNvPr id="5" name="コンテンツ プレースホルダー 4">
            <a:extLst>
              <a:ext uri="{FF2B5EF4-FFF2-40B4-BE49-F238E27FC236}">
                <a16:creationId xmlns:a16="http://schemas.microsoft.com/office/drawing/2014/main" id="{2B113C02-7CAF-E28F-686B-B8241DBA1C70}"/>
              </a:ext>
            </a:extLst>
          </p:cNvPr>
          <p:cNvSpPr>
            <a:spLocks noGrp="1"/>
          </p:cNvSpPr>
          <p:nvPr>
            <p:ph idx="1"/>
          </p:nvPr>
        </p:nvSpPr>
        <p:spPr/>
        <p:txBody>
          <a:bodyPr/>
          <a:lstStyle/>
          <a:p>
            <a:r>
              <a:rPr kumimoji="1" lang="ja-JP" altLang="en-US" dirty="0"/>
              <a:t>堆積物をメンブレンフィルタ</a:t>
            </a:r>
            <a:r>
              <a:rPr kumimoji="1" lang="en-US" altLang="ja-JP" dirty="0"/>
              <a:t>(</a:t>
            </a:r>
            <a:r>
              <a:rPr kumimoji="1" lang="ja-JP" altLang="en-US" dirty="0"/>
              <a:t>孔径 </a:t>
            </a:r>
            <a:r>
              <a:rPr kumimoji="1" lang="en-US" altLang="ja-JP" dirty="0"/>
              <a:t>0.4 </a:t>
            </a:r>
            <a:r>
              <a:rPr kumimoji="1" lang="en-US" altLang="ja-JP" dirty="0" err="1"/>
              <a:t>μm</a:t>
            </a:r>
            <a:r>
              <a:rPr kumimoji="1" lang="en-US" altLang="ja-JP" dirty="0"/>
              <a:t>)</a:t>
            </a:r>
            <a:r>
              <a:rPr kumimoji="1" lang="ja-JP" altLang="en-US" dirty="0"/>
              <a:t>でろ過</a:t>
            </a:r>
            <a:endParaRPr kumimoji="1" lang="en-US" altLang="ja-JP" dirty="0"/>
          </a:p>
          <a:p>
            <a:r>
              <a:rPr lang="ja-JP" altLang="en-US" dirty="0"/>
              <a:t>水洗及び乾燥後、重量測定</a:t>
            </a:r>
            <a:endParaRPr kumimoji="1" lang="en-US" altLang="ja-JP" dirty="0"/>
          </a:p>
          <a:p>
            <a:r>
              <a:rPr kumimoji="1" lang="en-US" altLang="ja-JP" dirty="0"/>
              <a:t>8 M</a:t>
            </a:r>
            <a:r>
              <a:rPr kumimoji="1" lang="ja-JP" altLang="en-US" dirty="0"/>
              <a:t>硝酸に</a:t>
            </a:r>
            <a:r>
              <a:rPr kumimoji="1" lang="en-US" altLang="ja-JP" dirty="0"/>
              <a:t>conc.</a:t>
            </a:r>
            <a:r>
              <a:rPr kumimoji="1" lang="ja-JP" altLang="en-US" dirty="0"/>
              <a:t>フッ酸を数滴加え、</a:t>
            </a:r>
            <a:r>
              <a:rPr kumimoji="1" lang="en-US" altLang="ja-JP" dirty="0"/>
              <a:t>100</a:t>
            </a:r>
            <a:r>
              <a:rPr kumimoji="1" lang="ja-JP" altLang="en-US" dirty="0"/>
              <a:t>℃で</a:t>
            </a:r>
            <a:r>
              <a:rPr kumimoji="1" lang="en-US" altLang="ja-JP" dirty="0"/>
              <a:t>6</a:t>
            </a:r>
            <a:r>
              <a:rPr kumimoji="1" lang="ja-JP" altLang="en-US" dirty="0"/>
              <a:t>時間加熱</a:t>
            </a:r>
            <a:endParaRPr kumimoji="1" lang="en-US" altLang="ja-JP" dirty="0"/>
          </a:p>
          <a:p>
            <a:r>
              <a:rPr kumimoji="1" lang="ja-JP" altLang="en-US" dirty="0"/>
              <a:t>放冷後、再度、</a:t>
            </a:r>
            <a:r>
              <a:rPr kumimoji="1" lang="en-US" altLang="ja-JP" dirty="0"/>
              <a:t> 100</a:t>
            </a:r>
            <a:r>
              <a:rPr kumimoji="1" lang="ja-JP" altLang="en-US" dirty="0"/>
              <a:t>℃で</a:t>
            </a:r>
            <a:r>
              <a:rPr kumimoji="1" lang="en-US" altLang="ja-JP" dirty="0"/>
              <a:t>6</a:t>
            </a:r>
            <a:r>
              <a:rPr kumimoji="1" lang="ja-JP" altLang="en-US" dirty="0"/>
              <a:t>時間加熱</a:t>
            </a:r>
            <a:endParaRPr kumimoji="1" lang="en-US" altLang="ja-JP" dirty="0"/>
          </a:p>
          <a:p>
            <a:r>
              <a:rPr kumimoji="1" lang="ja-JP" altLang="en-US" dirty="0"/>
              <a:t>溶解後、</a:t>
            </a:r>
            <a:r>
              <a:rPr kumimoji="1" lang="en-US" altLang="ja-JP" dirty="0"/>
              <a:t>25 mL</a:t>
            </a:r>
            <a:r>
              <a:rPr kumimoji="1" lang="ja-JP" altLang="en-US" dirty="0"/>
              <a:t>にメスアップ</a:t>
            </a:r>
            <a:endParaRPr kumimoji="1" lang="en-US" altLang="ja-JP" dirty="0"/>
          </a:p>
          <a:p>
            <a:pPr marL="0" indent="0">
              <a:buNone/>
            </a:pPr>
            <a:r>
              <a:rPr kumimoji="1" lang="ja-JP" altLang="en-US" dirty="0"/>
              <a:t>→溶解液の放射線計測を実施</a:t>
            </a:r>
          </a:p>
        </p:txBody>
      </p:sp>
    </p:spTree>
    <p:extLst>
      <p:ext uri="{BB962C8B-B14F-4D97-AF65-F5344CB8AC3E}">
        <p14:creationId xmlns:p14="http://schemas.microsoft.com/office/powerpoint/2010/main" val="605459054"/>
      </p:ext>
    </p:extLst>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タイトル 1">
            <a:extLst>
              <a:ext uri="{FF2B5EF4-FFF2-40B4-BE49-F238E27FC236}">
                <a16:creationId xmlns:a16="http://schemas.microsoft.com/office/drawing/2014/main" id="{16B916CE-D280-29B8-44AE-05232683F88F}"/>
              </a:ext>
            </a:extLst>
          </p:cNvPr>
          <p:cNvSpPr>
            <a:spLocks noGrp="1"/>
          </p:cNvSpPr>
          <p:nvPr>
            <p:ph type="title"/>
          </p:nvPr>
        </p:nvSpPr>
        <p:spPr>
          <a:xfrm>
            <a:off x="1198800" y="63000"/>
            <a:ext cx="6750000" cy="755710"/>
          </a:xfrm>
        </p:spPr>
        <p:txBody>
          <a:bodyPr/>
          <a:lstStyle/>
          <a:p>
            <a:r>
              <a:rPr lang="ja-JP" altLang="en-US" dirty="0"/>
              <a:t>放射線計測（アルファ線計測）</a:t>
            </a:r>
            <a:endParaRPr kumimoji="1" lang="ja-JP" altLang="en-US" dirty="0"/>
          </a:p>
        </p:txBody>
      </p:sp>
      <p:sp>
        <p:nvSpPr>
          <p:cNvPr id="2" name="テキスト ボックス 1">
            <a:extLst>
              <a:ext uri="{FF2B5EF4-FFF2-40B4-BE49-F238E27FC236}">
                <a16:creationId xmlns:a16="http://schemas.microsoft.com/office/drawing/2014/main" id="{26DA6F07-FC32-1D32-A31F-2BE3B7D839F1}"/>
              </a:ext>
            </a:extLst>
          </p:cNvPr>
          <p:cNvSpPr txBox="1"/>
          <p:nvPr/>
        </p:nvSpPr>
        <p:spPr>
          <a:xfrm>
            <a:off x="746575" y="3467636"/>
            <a:ext cx="3098925" cy="323165"/>
          </a:xfrm>
          <a:prstGeom prst="rect">
            <a:avLst/>
          </a:prstGeom>
          <a:noFill/>
        </p:spPr>
        <p:txBody>
          <a:bodyPr wrap="none" rtlCol="0">
            <a:spAutoFit/>
          </a:bodyPr>
          <a:lstStyle/>
          <a:p>
            <a:r>
              <a:rPr lang="en-US" altLang="ja-JP" sz="1500" b="1" dirty="0">
                <a:latin typeface="Meiryo UI" panose="020B0604030504040204" pitchFamily="50" charset="-128"/>
                <a:ea typeface="Meiryo UI" panose="020B0604030504040204" pitchFamily="50" charset="-128"/>
              </a:rPr>
              <a:t>1PCV2301C</a:t>
            </a:r>
            <a:r>
              <a:rPr lang="ja-JP" altLang="en-US" sz="1500" b="1" dirty="0">
                <a:latin typeface="Meiryo UI" panose="020B0604030504040204" pitchFamily="50" charset="-128"/>
                <a:ea typeface="Meiryo UI" panose="020B0604030504040204" pitchFamily="50" charset="-128"/>
              </a:rPr>
              <a:t>（堆積物</a:t>
            </a:r>
            <a:r>
              <a:rPr lang="en-US" altLang="ja-JP" sz="1500" b="1" dirty="0">
                <a:latin typeface="Meiryo UI" panose="020B0604030504040204" pitchFamily="50" charset="-128"/>
                <a:ea typeface="Meiryo UI" panose="020B0604030504040204" pitchFamily="50" charset="-128"/>
              </a:rPr>
              <a:t>(</a:t>
            </a:r>
            <a:r>
              <a:rPr lang="ja-JP" altLang="en-US" sz="1500" b="1" dirty="0">
                <a:latin typeface="Meiryo UI" panose="020B0604030504040204" pitchFamily="50" charset="-128"/>
                <a:ea typeface="Meiryo UI" panose="020B0604030504040204" pitchFamily="50" charset="-128"/>
              </a:rPr>
              <a:t>溶解後</a:t>
            </a:r>
            <a:r>
              <a:rPr lang="en-US" altLang="ja-JP" sz="1500" b="1" dirty="0">
                <a:latin typeface="Meiryo UI" panose="020B0604030504040204" pitchFamily="50" charset="-128"/>
                <a:ea typeface="Meiryo UI" panose="020B0604030504040204" pitchFamily="50" charset="-128"/>
              </a:rPr>
              <a:t>)</a:t>
            </a:r>
            <a:r>
              <a:rPr lang="ja-JP" altLang="en-US" sz="1500" b="1" dirty="0">
                <a:latin typeface="Meiryo UI" panose="020B0604030504040204" pitchFamily="50" charset="-128"/>
                <a:ea typeface="Meiryo UI" panose="020B0604030504040204" pitchFamily="50" charset="-128"/>
              </a:rPr>
              <a:t>）</a:t>
            </a:r>
          </a:p>
        </p:txBody>
      </p:sp>
      <p:pic>
        <p:nvPicPr>
          <p:cNvPr id="3" name="図 2">
            <a:extLst>
              <a:ext uri="{FF2B5EF4-FFF2-40B4-BE49-F238E27FC236}">
                <a16:creationId xmlns:a16="http://schemas.microsoft.com/office/drawing/2014/main" id="{2BB0C564-1F4E-A47E-8BD5-991FB945A2E4}"/>
              </a:ext>
            </a:extLst>
          </p:cNvPr>
          <p:cNvPicPr>
            <a:picLocks noChangeAspect="1"/>
          </p:cNvPicPr>
          <p:nvPr/>
        </p:nvPicPr>
        <p:blipFill rotWithShape="1">
          <a:blip r:embed="rId2"/>
          <a:srcRect b="10357"/>
          <a:stretch/>
        </p:blipFill>
        <p:spPr>
          <a:xfrm>
            <a:off x="13507" y="1077261"/>
            <a:ext cx="4553842" cy="2351740"/>
          </a:xfrm>
          <a:prstGeom prst="rect">
            <a:avLst/>
          </a:prstGeom>
          <a:ln>
            <a:solidFill>
              <a:schemeClr val="tx1"/>
            </a:solidFill>
          </a:ln>
        </p:spPr>
      </p:pic>
      <p:pic>
        <p:nvPicPr>
          <p:cNvPr id="4" name="図 3">
            <a:extLst>
              <a:ext uri="{FF2B5EF4-FFF2-40B4-BE49-F238E27FC236}">
                <a16:creationId xmlns:a16="http://schemas.microsoft.com/office/drawing/2014/main" id="{2EFCE85B-F95E-63C5-135A-52F15733B8F5}"/>
              </a:ext>
            </a:extLst>
          </p:cNvPr>
          <p:cNvPicPr>
            <a:picLocks noChangeAspect="1"/>
          </p:cNvPicPr>
          <p:nvPr/>
        </p:nvPicPr>
        <p:blipFill rotWithShape="1">
          <a:blip r:embed="rId3"/>
          <a:srcRect b="10357"/>
          <a:stretch/>
        </p:blipFill>
        <p:spPr>
          <a:xfrm>
            <a:off x="4567349" y="1077261"/>
            <a:ext cx="4558493" cy="2351739"/>
          </a:xfrm>
          <a:prstGeom prst="rect">
            <a:avLst/>
          </a:prstGeom>
          <a:ln>
            <a:solidFill>
              <a:schemeClr val="tx1"/>
            </a:solidFill>
          </a:ln>
        </p:spPr>
      </p:pic>
      <p:sp>
        <p:nvSpPr>
          <p:cNvPr id="6" name="テキスト ボックス 5">
            <a:extLst>
              <a:ext uri="{FF2B5EF4-FFF2-40B4-BE49-F238E27FC236}">
                <a16:creationId xmlns:a16="http://schemas.microsoft.com/office/drawing/2014/main" id="{92D979AB-A518-E6C5-25A8-F8A54C5DF90D}"/>
              </a:ext>
            </a:extLst>
          </p:cNvPr>
          <p:cNvSpPr txBox="1"/>
          <p:nvPr/>
        </p:nvSpPr>
        <p:spPr>
          <a:xfrm>
            <a:off x="5337085" y="3467636"/>
            <a:ext cx="3246402" cy="323165"/>
          </a:xfrm>
          <a:prstGeom prst="rect">
            <a:avLst/>
          </a:prstGeom>
          <a:noFill/>
        </p:spPr>
        <p:txBody>
          <a:bodyPr wrap="none" rtlCol="0">
            <a:spAutoFit/>
          </a:bodyPr>
          <a:lstStyle/>
          <a:p>
            <a:r>
              <a:rPr lang="en-US" altLang="ja-JP" sz="1500" b="1" dirty="0">
                <a:latin typeface="Meiryo UI" panose="020B0604030504040204" pitchFamily="50" charset="-128"/>
                <a:ea typeface="Meiryo UI" panose="020B0604030504040204" pitchFamily="50" charset="-128"/>
              </a:rPr>
              <a:t>1PCV2301D</a:t>
            </a:r>
            <a:r>
              <a:rPr lang="ja-JP" altLang="en-US" sz="1500" b="1" dirty="0">
                <a:latin typeface="Meiryo UI" panose="020B0604030504040204" pitchFamily="50" charset="-128"/>
                <a:ea typeface="Meiryo UI" panose="020B0604030504040204" pitchFamily="50" charset="-128"/>
              </a:rPr>
              <a:t> （堆積物</a:t>
            </a:r>
            <a:r>
              <a:rPr lang="en-US" altLang="ja-JP" sz="1500" b="1" dirty="0">
                <a:latin typeface="Meiryo UI" panose="020B0604030504040204" pitchFamily="50" charset="-128"/>
                <a:ea typeface="Meiryo UI" panose="020B0604030504040204" pitchFamily="50" charset="-128"/>
              </a:rPr>
              <a:t>(</a:t>
            </a:r>
            <a:r>
              <a:rPr lang="ja-JP" altLang="en-US" sz="1500" b="1" dirty="0">
                <a:latin typeface="Meiryo UI" panose="020B0604030504040204" pitchFamily="50" charset="-128"/>
                <a:ea typeface="Meiryo UI" panose="020B0604030504040204" pitchFamily="50" charset="-128"/>
              </a:rPr>
              <a:t>溶解後</a:t>
            </a:r>
            <a:r>
              <a:rPr lang="en-US" altLang="ja-JP" sz="1500" b="1" dirty="0">
                <a:latin typeface="Meiryo UI" panose="020B0604030504040204" pitchFamily="50" charset="-128"/>
                <a:ea typeface="Meiryo UI" panose="020B0604030504040204" pitchFamily="50" charset="-128"/>
              </a:rPr>
              <a:t>) </a:t>
            </a:r>
            <a:r>
              <a:rPr lang="ja-JP" altLang="en-US" sz="1500" b="1" dirty="0">
                <a:latin typeface="Meiryo UI" panose="020B0604030504040204" pitchFamily="50" charset="-128"/>
                <a:ea typeface="Meiryo UI" panose="020B0604030504040204" pitchFamily="50" charset="-128"/>
              </a:rPr>
              <a:t>）</a:t>
            </a:r>
          </a:p>
        </p:txBody>
      </p:sp>
      <p:pic>
        <p:nvPicPr>
          <p:cNvPr id="7" name="図 6">
            <a:extLst>
              <a:ext uri="{FF2B5EF4-FFF2-40B4-BE49-F238E27FC236}">
                <a16:creationId xmlns:a16="http://schemas.microsoft.com/office/drawing/2014/main" id="{EF7A020F-66E5-1158-C3E4-7BA0839562C8}"/>
              </a:ext>
            </a:extLst>
          </p:cNvPr>
          <p:cNvPicPr>
            <a:picLocks noChangeAspect="1"/>
          </p:cNvPicPr>
          <p:nvPr/>
        </p:nvPicPr>
        <p:blipFill rotWithShape="1">
          <a:blip r:embed="rId4"/>
          <a:srcRect b="10357"/>
          <a:stretch/>
        </p:blipFill>
        <p:spPr>
          <a:xfrm>
            <a:off x="19372" y="3922674"/>
            <a:ext cx="4558493" cy="2351741"/>
          </a:xfrm>
          <a:prstGeom prst="rect">
            <a:avLst/>
          </a:prstGeom>
          <a:ln>
            <a:solidFill>
              <a:schemeClr val="tx1"/>
            </a:solidFill>
          </a:ln>
        </p:spPr>
      </p:pic>
      <p:pic>
        <p:nvPicPr>
          <p:cNvPr id="8" name="図 7">
            <a:extLst>
              <a:ext uri="{FF2B5EF4-FFF2-40B4-BE49-F238E27FC236}">
                <a16:creationId xmlns:a16="http://schemas.microsoft.com/office/drawing/2014/main" id="{DE7D92A6-3B6B-2582-4B5F-FA6E06366E09}"/>
              </a:ext>
            </a:extLst>
          </p:cNvPr>
          <p:cNvPicPr>
            <a:picLocks noChangeAspect="1"/>
          </p:cNvPicPr>
          <p:nvPr/>
        </p:nvPicPr>
        <p:blipFill rotWithShape="1">
          <a:blip r:embed="rId5"/>
          <a:srcRect b="10357"/>
          <a:stretch/>
        </p:blipFill>
        <p:spPr>
          <a:xfrm>
            <a:off x="4561320" y="3922673"/>
            <a:ext cx="4558493" cy="2351739"/>
          </a:xfrm>
          <a:prstGeom prst="rect">
            <a:avLst/>
          </a:prstGeom>
          <a:ln>
            <a:solidFill>
              <a:schemeClr val="tx1"/>
            </a:solidFill>
          </a:ln>
        </p:spPr>
      </p:pic>
      <p:sp>
        <p:nvSpPr>
          <p:cNvPr id="9" name="テキスト ボックス 8">
            <a:extLst>
              <a:ext uri="{FF2B5EF4-FFF2-40B4-BE49-F238E27FC236}">
                <a16:creationId xmlns:a16="http://schemas.microsoft.com/office/drawing/2014/main" id="{4862DF08-B052-A3A2-7ED4-F03B98D8ECF9}"/>
              </a:ext>
            </a:extLst>
          </p:cNvPr>
          <p:cNvSpPr txBox="1"/>
          <p:nvPr/>
        </p:nvSpPr>
        <p:spPr>
          <a:xfrm>
            <a:off x="746575" y="6299819"/>
            <a:ext cx="3227165" cy="323165"/>
          </a:xfrm>
          <a:prstGeom prst="rect">
            <a:avLst/>
          </a:prstGeom>
          <a:noFill/>
        </p:spPr>
        <p:txBody>
          <a:bodyPr wrap="none" rtlCol="0">
            <a:spAutoFit/>
          </a:bodyPr>
          <a:lstStyle/>
          <a:p>
            <a:r>
              <a:rPr lang="en-US" altLang="ja-JP" sz="1500" b="1" dirty="0">
                <a:latin typeface="Meiryo UI" panose="020B0604030504040204" pitchFamily="50" charset="-128"/>
                <a:ea typeface="Meiryo UI" panose="020B0604030504040204" pitchFamily="50" charset="-128"/>
              </a:rPr>
              <a:t>1PCV2304C</a:t>
            </a:r>
            <a:r>
              <a:rPr lang="ja-JP" altLang="en-US" sz="1500" b="1" dirty="0">
                <a:latin typeface="Meiryo UI" panose="020B0604030504040204" pitchFamily="50" charset="-128"/>
                <a:ea typeface="Meiryo UI" panose="020B0604030504040204" pitchFamily="50" charset="-128"/>
              </a:rPr>
              <a:t> （堆積物</a:t>
            </a:r>
            <a:r>
              <a:rPr lang="en-US" altLang="ja-JP" sz="1500" b="1" dirty="0">
                <a:latin typeface="Meiryo UI" panose="020B0604030504040204" pitchFamily="50" charset="-128"/>
                <a:ea typeface="Meiryo UI" panose="020B0604030504040204" pitchFamily="50" charset="-128"/>
              </a:rPr>
              <a:t>(</a:t>
            </a:r>
            <a:r>
              <a:rPr lang="ja-JP" altLang="en-US" sz="1500" b="1" dirty="0">
                <a:latin typeface="Meiryo UI" panose="020B0604030504040204" pitchFamily="50" charset="-128"/>
                <a:ea typeface="Meiryo UI" panose="020B0604030504040204" pitchFamily="50" charset="-128"/>
              </a:rPr>
              <a:t>溶解後</a:t>
            </a:r>
            <a:r>
              <a:rPr lang="en-US" altLang="ja-JP" sz="1500" b="1" dirty="0">
                <a:latin typeface="Meiryo UI" panose="020B0604030504040204" pitchFamily="50" charset="-128"/>
                <a:ea typeface="Meiryo UI" panose="020B0604030504040204" pitchFamily="50" charset="-128"/>
              </a:rPr>
              <a:t>) </a:t>
            </a:r>
            <a:r>
              <a:rPr lang="ja-JP" altLang="en-US" sz="1500" b="1" dirty="0">
                <a:latin typeface="Meiryo UI" panose="020B0604030504040204" pitchFamily="50" charset="-128"/>
                <a:ea typeface="Meiryo UI" panose="020B0604030504040204" pitchFamily="50" charset="-128"/>
              </a:rPr>
              <a:t>）</a:t>
            </a:r>
          </a:p>
        </p:txBody>
      </p:sp>
      <p:sp>
        <p:nvSpPr>
          <p:cNvPr id="10" name="テキスト ボックス 9">
            <a:extLst>
              <a:ext uri="{FF2B5EF4-FFF2-40B4-BE49-F238E27FC236}">
                <a16:creationId xmlns:a16="http://schemas.microsoft.com/office/drawing/2014/main" id="{148460C8-34C1-B15E-43A2-96859570A538}"/>
              </a:ext>
            </a:extLst>
          </p:cNvPr>
          <p:cNvSpPr txBox="1"/>
          <p:nvPr/>
        </p:nvSpPr>
        <p:spPr>
          <a:xfrm>
            <a:off x="5337085" y="6299819"/>
            <a:ext cx="3227165" cy="323165"/>
          </a:xfrm>
          <a:prstGeom prst="rect">
            <a:avLst/>
          </a:prstGeom>
          <a:noFill/>
        </p:spPr>
        <p:txBody>
          <a:bodyPr wrap="none" rtlCol="0">
            <a:spAutoFit/>
          </a:bodyPr>
          <a:lstStyle/>
          <a:p>
            <a:r>
              <a:rPr lang="en-US" altLang="ja-JP" sz="1500" b="1" dirty="0">
                <a:latin typeface="Meiryo UI" panose="020B0604030504040204" pitchFamily="50" charset="-128"/>
                <a:ea typeface="Meiryo UI" panose="020B0604030504040204" pitchFamily="50" charset="-128"/>
              </a:rPr>
              <a:t>1PCV2303C</a:t>
            </a:r>
            <a:r>
              <a:rPr lang="ja-JP" altLang="en-US" sz="1500" b="1" dirty="0">
                <a:latin typeface="Meiryo UI" panose="020B0604030504040204" pitchFamily="50" charset="-128"/>
                <a:ea typeface="Meiryo UI" panose="020B0604030504040204" pitchFamily="50" charset="-128"/>
              </a:rPr>
              <a:t> （堆積物</a:t>
            </a:r>
            <a:r>
              <a:rPr lang="en-US" altLang="ja-JP" sz="1500" b="1" dirty="0">
                <a:latin typeface="Meiryo UI" panose="020B0604030504040204" pitchFamily="50" charset="-128"/>
                <a:ea typeface="Meiryo UI" panose="020B0604030504040204" pitchFamily="50" charset="-128"/>
              </a:rPr>
              <a:t>(</a:t>
            </a:r>
            <a:r>
              <a:rPr lang="ja-JP" altLang="en-US" sz="1500" b="1" dirty="0">
                <a:latin typeface="Meiryo UI" panose="020B0604030504040204" pitchFamily="50" charset="-128"/>
                <a:ea typeface="Meiryo UI" panose="020B0604030504040204" pitchFamily="50" charset="-128"/>
              </a:rPr>
              <a:t>溶解後</a:t>
            </a:r>
            <a:r>
              <a:rPr lang="en-US" altLang="ja-JP" sz="1500" b="1" dirty="0">
                <a:latin typeface="Meiryo UI" panose="020B0604030504040204" pitchFamily="50" charset="-128"/>
                <a:ea typeface="Meiryo UI" panose="020B0604030504040204" pitchFamily="50" charset="-128"/>
              </a:rPr>
              <a:t>) </a:t>
            </a:r>
            <a:r>
              <a:rPr lang="ja-JP" altLang="en-US" sz="1500" b="1" dirty="0">
                <a:latin typeface="Meiryo UI" panose="020B0604030504040204" pitchFamily="50" charset="-128"/>
                <a:ea typeface="Meiryo UI" panose="020B0604030504040204" pitchFamily="50" charset="-128"/>
              </a:rPr>
              <a:t>）</a:t>
            </a:r>
          </a:p>
        </p:txBody>
      </p:sp>
      <p:sp>
        <p:nvSpPr>
          <p:cNvPr id="11" name="テキスト ボックス 10">
            <a:extLst>
              <a:ext uri="{FF2B5EF4-FFF2-40B4-BE49-F238E27FC236}">
                <a16:creationId xmlns:a16="http://schemas.microsoft.com/office/drawing/2014/main" id="{1AFFB5C2-8561-2DEC-7598-89EB292CE8A7}"/>
              </a:ext>
            </a:extLst>
          </p:cNvPr>
          <p:cNvSpPr txBox="1"/>
          <p:nvPr/>
        </p:nvSpPr>
        <p:spPr>
          <a:xfrm>
            <a:off x="926595" y="1898830"/>
            <a:ext cx="726481" cy="461665"/>
          </a:xfrm>
          <a:prstGeom prst="rect">
            <a:avLst/>
          </a:prstGeom>
          <a:solidFill>
            <a:schemeClr val="bg1"/>
          </a:solidFill>
        </p:spPr>
        <p:txBody>
          <a:bodyPr wrap="none" rtlCol="0">
            <a:spAutoFit/>
          </a:bodyPr>
          <a:lstStyle/>
          <a:p>
            <a:r>
              <a:rPr lang="en-US" altLang="ja-JP" sz="1200" dirty="0">
                <a:latin typeface="Meiryo UI" panose="020B0604030504040204" pitchFamily="50" charset="-128"/>
                <a:ea typeface="Meiryo UI" panose="020B0604030504040204" pitchFamily="50" charset="-128"/>
              </a:rPr>
              <a:t>Pu-239</a:t>
            </a:r>
          </a:p>
          <a:p>
            <a:r>
              <a:rPr lang="en-US" altLang="ja-JP" sz="1200" dirty="0">
                <a:latin typeface="Meiryo UI" panose="020B0604030504040204" pitchFamily="50" charset="-128"/>
                <a:ea typeface="Meiryo UI" panose="020B0604030504040204" pitchFamily="50" charset="-128"/>
              </a:rPr>
              <a:t>Pu-240</a:t>
            </a:r>
            <a:endParaRPr lang="ja-JP" altLang="en-US" sz="1200" dirty="0">
              <a:latin typeface="Meiryo UI" panose="020B0604030504040204" pitchFamily="50" charset="-128"/>
              <a:ea typeface="Meiryo UI" panose="020B0604030504040204" pitchFamily="50" charset="-128"/>
            </a:endParaRPr>
          </a:p>
        </p:txBody>
      </p:sp>
      <p:sp>
        <p:nvSpPr>
          <p:cNvPr id="13" name="テキスト ボックス 12">
            <a:extLst>
              <a:ext uri="{FF2B5EF4-FFF2-40B4-BE49-F238E27FC236}">
                <a16:creationId xmlns:a16="http://schemas.microsoft.com/office/drawing/2014/main" id="{068D725E-C16F-DA68-4530-F7E36DAFEB58}"/>
              </a:ext>
            </a:extLst>
          </p:cNvPr>
          <p:cNvSpPr txBox="1"/>
          <p:nvPr/>
        </p:nvSpPr>
        <p:spPr>
          <a:xfrm>
            <a:off x="1527890" y="1257213"/>
            <a:ext cx="792205" cy="461665"/>
          </a:xfrm>
          <a:prstGeom prst="rect">
            <a:avLst/>
          </a:prstGeom>
          <a:solidFill>
            <a:schemeClr val="bg1"/>
          </a:solidFill>
        </p:spPr>
        <p:txBody>
          <a:bodyPr wrap="none" rtlCol="0">
            <a:spAutoFit/>
          </a:bodyPr>
          <a:lstStyle/>
          <a:p>
            <a:r>
              <a:rPr lang="en-US" altLang="ja-JP" sz="1200" dirty="0">
                <a:latin typeface="Meiryo UI" panose="020B0604030504040204" pitchFamily="50" charset="-128"/>
                <a:ea typeface="Meiryo UI" panose="020B0604030504040204" pitchFamily="50" charset="-128"/>
              </a:rPr>
              <a:t>Am-241</a:t>
            </a:r>
          </a:p>
          <a:p>
            <a:r>
              <a:rPr lang="en-US" altLang="ja-JP" sz="1200" dirty="0">
                <a:latin typeface="Meiryo UI" panose="020B0604030504040204" pitchFamily="50" charset="-128"/>
                <a:ea typeface="Meiryo UI" panose="020B0604030504040204" pitchFamily="50" charset="-128"/>
              </a:rPr>
              <a:t>Pu-238</a:t>
            </a:r>
            <a:endParaRPr lang="ja-JP" altLang="en-US" sz="1200" dirty="0">
              <a:latin typeface="Meiryo UI" panose="020B0604030504040204" pitchFamily="50" charset="-128"/>
              <a:ea typeface="Meiryo UI" panose="020B0604030504040204" pitchFamily="50" charset="-128"/>
            </a:endParaRPr>
          </a:p>
        </p:txBody>
      </p:sp>
      <p:sp>
        <p:nvSpPr>
          <p:cNvPr id="14" name="テキスト ボックス 13">
            <a:extLst>
              <a:ext uri="{FF2B5EF4-FFF2-40B4-BE49-F238E27FC236}">
                <a16:creationId xmlns:a16="http://schemas.microsoft.com/office/drawing/2014/main" id="{0B37190A-2FC7-DAF3-CBAB-70FF17656FB1}"/>
              </a:ext>
            </a:extLst>
          </p:cNvPr>
          <p:cNvSpPr txBox="1"/>
          <p:nvPr/>
        </p:nvSpPr>
        <p:spPr>
          <a:xfrm>
            <a:off x="3061195" y="1441187"/>
            <a:ext cx="792205" cy="461665"/>
          </a:xfrm>
          <a:prstGeom prst="rect">
            <a:avLst/>
          </a:prstGeom>
          <a:solidFill>
            <a:schemeClr val="bg1"/>
          </a:solidFill>
        </p:spPr>
        <p:txBody>
          <a:bodyPr wrap="none" rtlCol="0">
            <a:spAutoFit/>
          </a:bodyPr>
          <a:lstStyle/>
          <a:p>
            <a:r>
              <a:rPr lang="en-US" altLang="ja-JP" sz="1200" dirty="0">
                <a:latin typeface="Meiryo UI" panose="020B0604030504040204" pitchFamily="50" charset="-128"/>
                <a:ea typeface="Meiryo UI" panose="020B0604030504040204" pitchFamily="50" charset="-128"/>
              </a:rPr>
              <a:t>Cm-244</a:t>
            </a:r>
          </a:p>
          <a:p>
            <a:r>
              <a:rPr lang="en-US" altLang="ja-JP" sz="1200" dirty="0">
                <a:latin typeface="Meiryo UI" panose="020B0604030504040204" pitchFamily="50" charset="-128"/>
                <a:ea typeface="Meiryo UI" panose="020B0604030504040204" pitchFamily="50" charset="-128"/>
              </a:rPr>
              <a:t>Cm-243</a:t>
            </a:r>
            <a:endParaRPr lang="ja-JP" altLang="en-US" sz="1200" dirty="0">
              <a:latin typeface="Meiryo UI" panose="020B0604030504040204" pitchFamily="50" charset="-128"/>
              <a:ea typeface="Meiryo UI" panose="020B0604030504040204" pitchFamily="50" charset="-128"/>
            </a:endParaRPr>
          </a:p>
        </p:txBody>
      </p:sp>
      <p:sp>
        <p:nvSpPr>
          <p:cNvPr id="15" name="テキスト ボックス 14">
            <a:extLst>
              <a:ext uri="{FF2B5EF4-FFF2-40B4-BE49-F238E27FC236}">
                <a16:creationId xmlns:a16="http://schemas.microsoft.com/office/drawing/2014/main" id="{456A75C6-9052-FC85-05AD-970BC0A3E825}"/>
              </a:ext>
            </a:extLst>
          </p:cNvPr>
          <p:cNvSpPr txBox="1"/>
          <p:nvPr/>
        </p:nvSpPr>
        <p:spPr>
          <a:xfrm>
            <a:off x="5480437" y="1945688"/>
            <a:ext cx="726481" cy="461665"/>
          </a:xfrm>
          <a:prstGeom prst="rect">
            <a:avLst/>
          </a:prstGeom>
          <a:solidFill>
            <a:schemeClr val="bg1"/>
          </a:solidFill>
        </p:spPr>
        <p:txBody>
          <a:bodyPr wrap="none" rtlCol="0">
            <a:spAutoFit/>
          </a:bodyPr>
          <a:lstStyle/>
          <a:p>
            <a:r>
              <a:rPr lang="en-US" altLang="ja-JP" sz="1200" dirty="0">
                <a:latin typeface="Meiryo UI" panose="020B0604030504040204" pitchFamily="50" charset="-128"/>
                <a:ea typeface="Meiryo UI" panose="020B0604030504040204" pitchFamily="50" charset="-128"/>
              </a:rPr>
              <a:t>Pu-239</a:t>
            </a:r>
          </a:p>
          <a:p>
            <a:r>
              <a:rPr lang="en-US" altLang="ja-JP" sz="1200" dirty="0">
                <a:latin typeface="Meiryo UI" panose="020B0604030504040204" pitchFamily="50" charset="-128"/>
                <a:ea typeface="Meiryo UI" panose="020B0604030504040204" pitchFamily="50" charset="-128"/>
              </a:rPr>
              <a:t>Pu-240</a:t>
            </a:r>
            <a:endParaRPr lang="ja-JP" altLang="en-US" sz="1200" dirty="0">
              <a:latin typeface="Meiryo UI" panose="020B0604030504040204" pitchFamily="50" charset="-128"/>
              <a:ea typeface="Meiryo UI" panose="020B0604030504040204" pitchFamily="50" charset="-128"/>
            </a:endParaRPr>
          </a:p>
        </p:txBody>
      </p:sp>
      <p:sp>
        <p:nvSpPr>
          <p:cNvPr id="16" name="テキスト ボックス 15">
            <a:extLst>
              <a:ext uri="{FF2B5EF4-FFF2-40B4-BE49-F238E27FC236}">
                <a16:creationId xmlns:a16="http://schemas.microsoft.com/office/drawing/2014/main" id="{F8705147-7C38-AF92-E7C2-D7DC2F57977A}"/>
              </a:ext>
            </a:extLst>
          </p:cNvPr>
          <p:cNvSpPr txBox="1"/>
          <p:nvPr/>
        </p:nvSpPr>
        <p:spPr>
          <a:xfrm>
            <a:off x="6224049" y="1292108"/>
            <a:ext cx="792205" cy="461665"/>
          </a:xfrm>
          <a:prstGeom prst="rect">
            <a:avLst/>
          </a:prstGeom>
          <a:solidFill>
            <a:schemeClr val="bg1"/>
          </a:solidFill>
        </p:spPr>
        <p:txBody>
          <a:bodyPr wrap="none" rtlCol="0">
            <a:spAutoFit/>
          </a:bodyPr>
          <a:lstStyle/>
          <a:p>
            <a:r>
              <a:rPr lang="en-US" altLang="ja-JP" sz="1200" dirty="0">
                <a:latin typeface="Meiryo UI" panose="020B0604030504040204" pitchFamily="50" charset="-128"/>
                <a:ea typeface="Meiryo UI" panose="020B0604030504040204" pitchFamily="50" charset="-128"/>
              </a:rPr>
              <a:t>Am-241</a:t>
            </a:r>
          </a:p>
          <a:p>
            <a:r>
              <a:rPr lang="en-US" altLang="ja-JP" sz="1200" dirty="0">
                <a:latin typeface="Meiryo UI" panose="020B0604030504040204" pitchFamily="50" charset="-128"/>
                <a:ea typeface="Meiryo UI" panose="020B0604030504040204" pitchFamily="50" charset="-128"/>
              </a:rPr>
              <a:t>Pu-238</a:t>
            </a:r>
            <a:endParaRPr lang="ja-JP" altLang="en-US" sz="1200" dirty="0">
              <a:latin typeface="Meiryo UI" panose="020B0604030504040204" pitchFamily="50" charset="-128"/>
              <a:ea typeface="Meiryo UI" panose="020B0604030504040204" pitchFamily="50" charset="-128"/>
            </a:endParaRPr>
          </a:p>
        </p:txBody>
      </p:sp>
      <p:sp>
        <p:nvSpPr>
          <p:cNvPr id="17" name="テキスト ボックス 16">
            <a:extLst>
              <a:ext uri="{FF2B5EF4-FFF2-40B4-BE49-F238E27FC236}">
                <a16:creationId xmlns:a16="http://schemas.microsoft.com/office/drawing/2014/main" id="{AF5AD7A9-8331-E703-A53E-DB9667FF0EE1}"/>
              </a:ext>
            </a:extLst>
          </p:cNvPr>
          <p:cNvSpPr txBox="1"/>
          <p:nvPr/>
        </p:nvSpPr>
        <p:spPr>
          <a:xfrm>
            <a:off x="7615037" y="1488045"/>
            <a:ext cx="792205" cy="461665"/>
          </a:xfrm>
          <a:prstGeom prst="rect">
            <a:avLst/>
          </a:prstGeom>
          <a:solidFill>
            <a:schemeClr val="bg1"/>
          </a:solidFill>
        </p:spPr>
        <p:txBody>
          <a:bodyPr wrap="none" rtlCol="0">
            <a:spAutoFit/>
          </a:bodyPr>
          <a:lstStyle/>
          <a:p>
            <a:r>
              <a:rPr lang="en-US" altLang="ja-JP" sz="1200" dirty="0">
                <a:latin typeface="Meiryo UI" panose="020B0604030504040204" pitchFamily="50" charset="-128"/>
                <a:ea typeface="Meiryo UI" panose="020B0604030504040204" pitchFamily="50" charset="-128"/>
              </a:rPr>
              <a:t>Cm-244</a:t>
            </a:r>
          </a:p>
          <a:p>
            <a:r>
              <a:rPr lang="en-US" altLang="ja-JP" sz="1200" dirty="0">
                <a:latin typeface="Meiryo UI" panose="020B0604030504040204" pitchFamily="50" charset="-128"/>
                <a:ea typeface="Meiryo UI" panose="020B0604030504040204" pitchFamily="50" charset="-128"/>
              </a:rPr>
              <a:t>Cm-243</a:t>
            </a:r>
            <a:endParaRPr lang="ja-JP" altLang="en-US" sz="1200" dirty="0">
              <a:latin typeface="Meiryo UI" panose="020B0604030504040204" pitchFamily="50" charset="-128"/>
              <a:ea typeface="Meiryo UI" panose="020B0604030504040204" pitchFamily="50" charset="-128"/>
            </a:endParaRPr>
          </a:p>
        </p:txBody>
      </p:sp>
      <p:sp>
        <p:nvSpPr>
          <p:cNvPr id="18" name="テキスト ボックス 17">
            <a:extLst>
              <a:ext uri="{FF2B5EF4-FFF2-40B4-BE49-F238E27FC236}">
                <a16:creationId xmlns:a16="http://schemas.microsoft.com/office/drawing/2014/main" id="{6FF91AD4-D0FC-E5DC-8BF5-C3A07E950962}"/>
              </a:ext>
            </a:extLst>
          </p:cNvPr>
          <p:cNvSpPr txBox="1"/>
          <p:nvPr/>
        </p:nvSpPr>
        <p:spPr>
          <a:xfrm>
            <a:off x="5399553" y="4867709"/>
            <a:ext cx="726481" cy="461665"/>
          </a:xfrm>
          <a:prstGeom prst="rect">
            <a:avLst/>
          </a:prstGeom>
          <a:solidFill>
            <a:schemeClr val="bg1"/>
          </a:solidFill>
        </p:spPr>
        <p:txBody>
          <a:bodyPr wrap="none" rtlCol="0">
            <a:spAutoFit/>
          </a:bodyPr>
          <a:lstStyle/>
          <a:p>
            <a:r>
              <a:rPr lang="en-US" altLang="ja-JP" sz="1200" dirty="0">
                <a:latin typeface="Meiryo UI" panose="020B0604030504040204" pitchFamily="50" charset="-128"/>
                <a:ea typeface="Meiryo UI" panose="020B0604030504040204" pitchFamily="50" charset="-128"/>
              </a:rPr>
              <a:t>Pu-239</a:t>
            </a:r>
          </a:p>
          <a:p>
            <a:r>
              <a:rPr lang="en-US" altLang="ja-JP" sz="1200" dirty="0">
                <a:latin typeface="Meiryo UI" panose="020B0604030504040204" pitchFamily="50" charset="-128"/>
                <a:ea typeface="Meiryo UI" panose="020B0604030504040204" pitchFamily="50" charset="-128"/>
              </a:rPr>
              <a:t>Pu-240</a:t>
            </a:r>
            <a:endParaRPr lang="ja-JP" altLang="en-US" sz="1200" dirty="0">
              <a:latin typeface="Meiryo UI" panose="020B0604030504040204" pitchFamily="50" charset="-128"/>
              <a:ea typeface="Meiryo UI" panose="020B0604030504040204" pitchFamily="50" charset="-128"/>
            </a:endParaRPr>
          </a:p>
        </p:txBody>
      </p:sp>
      <p:sp>
        <p:nvSpPr>
          <p:cNvPr id="20" name="テキスト ボックス 19">
            <a:extLst>
              <a:ext uri="{FF2B5EF4-FFF2-40B4-BE49-F238E27FC236}">
                <a16:creationId xmlns:a16="http://schemas.microsoft.com/office/drawing/2014/main" id="{9FCA15BD-1355-5230-C26C-023F5EA3A422}"/>
              </a:ext>
            </a:extLst>
          </p:cNvPr>
          <p:cNvSpPr txBox="1"/>
          <p:nvPr/>
        </p:nvSpPr>
        <p:spPr>
          <a:xfrm>
            <a:off x="6070210" y="4159207"/>
            <a:ext cx="792205" cy="461665"/>
          </a:xfrm>
          <a:prstGeom prst="rect">
            <a:avLst/>
          </a:prstGeom>
          <a:solidFill>
            <a:schemeClr val="bg1"/>
          </a:solidFill>
        </p:spPr>
        <p:txBody>
          <a:bodyPr wrap="none" rtlCol="0">
            <a:spAutoFit/>
          </a:bodyPr>
          <a:lstStyle/>
          <a:p>
            <a:r>
              <a:rPr lang="en-US" altLang="ja-JP" sz="1200" dirty="0">
                <a:latin typeface="Meiryo UI" panose="020B0604030504040204" pitchFamily="50" charset="-128"/>
                <a:ea typeface="Meiryo UI" panose="020B0604030504040204" pitchFamily="50" charset="-128"/>
              </a:rPr>
              <a:t>Am-241</a:t>
            </a:r>
          </a:p>
          <a:p>
            <a:r>
              <a:rPr lang="en-US" altLang="ja-JP" sz="1200" dirty="0">
                <a:latin typeface="Meiryo UI" panose="020B0604030504040204" pitchFamily="50" charset="-128"/>
                <a:ea typeface="Meiryo UI" panose="020B0604030504040204" pitchFamily="50" charset="-128"/>
              </a:rPr>
              <a:t>Pu-238</a:t>
            </a:r>
            <a:endParaRPr lang="ja-JP" altLang="en-US" sz="1200" dirty="0">
              <a:latin typeface="Meiryo UI" panose="020B0604030504040204" pitchFamily="50" charset="-128"/>
              <a:ea typeface="Meiryo UI" panose="020B0604030504040204" pitchFamily="50" charset="-128"/>
            </a:endParaRPr>
          </a:p>
        </p:txBody>
      </p:sp>
      <p:sp>
        <p:nvSpPr>
          <p:cNvPr id="21" name="テキスト ボックス 20">
            <a:extLst>
              <a:ext uri="{FF2B5EF4-FFF2-40B4-BE49-F238E27FC236}">
                <a16:creationId xmlns:a16="http://schemas.microsoft.com/office/drawing/2014/main" id="{06DE4828-2A7A-7497-AB85-27EFDBEDB342}"/>
              </a:ext>
            </a:extLst>
          </p:cNvPr>
          <p:cNvSpPr txBox="1"/>
          <p:nvPr/>
        </p:nvSpPr>
        <p:spPr>
          <a:xfrm>
            <a:off x="7615037" y="4548317"/>
            <a:ext cx="792205" cy="461665"/>
          </a:xfrm>
          <a:prstGeom prst="rect">
            <a:avLst/>
          </a:prstGeom>
          <a:solidFill>
            <a:schemeClr val="bg1"/>
          </a:solidFill>
        </p:spPr>
        <p:txBody>
          <a:bodyPr wrap="none" rtlCol="0">
            <a:spAutoFit/>
          </a:bodyPr>
          <a:lstStyle/>
          <a:p>
            <a:r>
              <a:rPr lang="en-US" altLang="ja-JP" sz="1200" dirty="0">
                <a:latin typeface="Meiryo UI" panose="020B0604030504040204" pitchFamily="50" charset="-128"/>
                <a:ea typeface="Meiryo UI" panose="020B0604030504040204" pitchFamily="50" charset="-128"/>
              </a:rPr>
              <a:t>Cm-244</a:t>
            </a:r>
          </a:p>
          <a:p>
            <a:r>
              <a:rPr lang="en-US" altLang="ja-JP" sz="1200" dirty="0">
                <a:latin typeface="Meiryo UI" panose="020B0604030504040204" pitchFamily="50" charset="-128"/>
                <a:ea typeface="Meiryo UI" panose="020B0604030504040204" pitchFamily="50" charset="-128"/>
              </a:rPr>
              <a:t>Cm-243</a:t>
            </a:r>
            <a:endParaRPr lang="ja-JP" altLang="en-US" sz="1200" dirty="0">
              <a:latin typeface="Meiryo UI" panose="020B0604030504040204" pitchFamily="50" charset="-128"/>
              <a:ea typeface="Meiryo UI" panose="020B0604030504040204" pitchFamily="50" charset="-128"/>
            </a:endParaRPr>
          </a:p>
        </p:txBody>
      </p:sp>
    </p:spTree>
    <p:extLst>
      <p:ext uri="{BB962C8B-B14F-4D97-AF65-F5344CB8AC3E}">
        <p14:creationId xmlns:p14="http://schemas.microsoft.com/office/powerpoint/2010/main" val="3893388131"/>
      </p:ext>
    </p:extLst>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タイトル 1">
            <a:extLst>
              <a:ext uri="{FF2B5EF4-FFF2-40B4-BE49-F238E27FC236}">
                <a16:creationId xmlns:a16="http://schemas.microsoft.com/office/drawing/2014/main" id="{16B916CE-D280-29B8-44AE-05232683F88F}"/>
              </a:ext>
            </a:extLst>
          </p:cNvPr>
          <p:cNvSpPr>
            <a:spLocks noGrp="1"/>
          </p:cNvSpPr>
          <p:nvPr>
            <p:ph type="title"/>
          </p:nvPr>
        </p:nvSpPr>
        <p:spPr>
          <a:xfrm>
            <a:off x="1198800" y="63000"/>
            <a:ext cx="6750000" cy="755710"/>
          </a:xfrm>
        </p:spPr>
        <p:txBody>
          <a:bodyPr/>
          <a:lstStyle/>
          <a:p>
            <a:r>
              <a:rPr lang="ja-JP" altLang="en-US" dirty="0"/>
              <a:t>放射線計測（アルファ線計測）</a:t>
            </a:r>
            <a:endParaRPr kumimoji="1" lang="ja-JP" altLang="en-US" dirty="0"/>
          </a:p>
        </p:txBody>
      </p:sp>
      <p:sp>
        <p:nvSpPr>
          <p:cNvPr id="2" name="テキスト ボックス 1">
            <a:extLst>
              <a:ext uri="{FF2B5EF4-FFF2-40B4-BE49-F238E27FC236}">
                <a16:creationId xmlns:a16="http://schemas.microsoft.com/office/drawing/2014/main" id="{26DA6F07-FC32-1D32-A31F-2BE3B7D839F1}"/>
              </a:ext>
            </a:extLst>
          </p:cNvPr>
          <p:cNvSpPr txBox="1"/>
          <p:nvPr/>
        </p:nvSpPr>
        <p:spPr>
          <a:xfrm>
            <a:off x="656565" y="3467636"/>
            <a:ext cx="3246402" cy="323165"/>
          </a:xfrm>
          <a:prstGeom prst="rect">
            <a:avLst/>
          </a:prstGeom>
          <a:noFill/>
        </p:spPr>
        <p:txBody>
          <a:bodyPr wrap="none" rtlCol="0">
            <a:spAutoFit/>
          </a:bodyPr>
          <a:lstStyle/>
          <a:p>
            <a:r>
              <a:rPr lang="en-US" altLang="ja-JP" sz="1500" b="1" dirty="0">
                <a:latin typeface="Meiryo UI" panose="020B0604030504040204" pitchFamily="50" charset="-128"/>
                <a:ea typeface="Meiryo UI" panose="020B0604030504040204" pitchFamily="50" charset="-128"/>
              </a:rPr>
              <a:t>1PCV2303D</a:t>
            </a:r>
            <a:r>
              <a:rPr lang="ja-JP" altLang="en-US" sz="1500" b="1" dirty="0">
                <a:latin typeface="Meiryo UI" panose="020B0604030504040204" pitchFamily="50" charset="-128"/>
                <a:ea typeface="Meiryo UI" panose="020B0604030504040204" pitchFamily="50" charset="-128"/>
              </a:rPr>
              <a:t> （堆積物</a:t>
            </a:r>
            <a:r>
              <a:rPr lang="en-US" altLang="ja-JP" sz="1500" b="1" dirty="0">
                <a:latin typeface="Meiryo UI" panose="020B0604030504040204" pitchFamily="50" charset="-128"/>
                <a:ea typeface="Meiryo UI" panose="020B0604030504040204" pitchFamily="50" charset="-128"/>
              </a:rPr>
              <a:t>(</a:t>
            </a:r>
            <a:r>
              <a:rPr lang="ja-JP" altLang="en-US" sz="1500" b="1" dirty="0">
                <a:latin typeface="Meiryo UI" panose="020B0604030504040204" pitchFamily="50" charset="-128"/>
                <a:ea typeface="Meiryo UI" panose="020B0604030504040204" pitchFamily="50" charset="-128"/>
              </a:rPr>
              <a:t>溶解後</a:t>
            </a:r>
            <a:r>
              <a:rPr lang="en-US" altLang="ja-JP" sz="1500" b="1" dirty="0">
                <a:latin typeface="Meiryo UI" panose="020B0604030504040204" pitchFamily="50" charset="-128"/>
                <a:ea typeface="Meiryo UI" panose="020B0604030504040204" pitchFamily="50" charset="-128"/>
              </a:rPr>
              <a:t>) </a:t>
            </a:r>
            <a:r>
              <a:rPr lang="ja-JP" altLang="en-US" sz="1500" b="1" dirty="0">
                <a:latin typeface="Meiryo UI" panose="020B0604030504040204" pitchFamily="50" charset="-128"/>
                <a:ea typeface="Meiryo UI" panose="020B0604030504040204" pitchFamily="50" charset="-128"/>
              </a:rPr>
              <a:t>）</a:t>
            </a:r>
          </a:p>
        </p:txBody>
      </p:sp>
      <p:sp>
        <p:nvSpPr>
          <p:cNvPr id="6" name="テキスト ボックス 5">
            <a:extLst>
              <a:ext uri="{FF2B5EF4-FFF2-40B4-BE49-F238E27FC236}">
                <a16:creationId xmlns:a16="http://schemas.microsoft.com/office/drawing/2014/main" id="{92D979AB-A518-E6C5-25A8-F8A54C5DF90D}"/>
              </a:ext>
            </a:extLst>
          </p:cNvPr>
          <p:cNvSpPr txBox="1"/>
          <p:nvPr/>
        </p:nvSpPr>
        <p:spPr>
          <a:xfrm>
            <a:off x="5247075" y="3467636"/>
            <a:ext cx="3227165" cy="323165"/>
          </a:xfrm>
          <a:prstGeom prst="rect">
            <a:avLst/>
          </a:prstGeom>
          <a:noFill/>
        </p:spPr>
        <p:txBody>
          <a:bodyPr wrap="none" rtlCol="0">
            <a:spAutoFit/>
          </a:bodyPr>
          <a:lstStyle/>
          <a:p>
            <a:r>
              <a:rPr lang="en-US" altLang="ja-JP" sz="1500" b="1" dirty="0">
                <a:latin typeface="Meiryo UI" panose="020B0604030504040204" pitchFamily="50" charset="-128"/>
                <a:ea typeface="Meiryo UI" panose="020B0604030504040204" pitchFamily="50" charset="-128"/>
              </a:rPr>
              <a:t>1PCV2302C</a:t>
            </a:r>
            <a:r>
              <a:rPr lang="ja-JP" altLang="en-US" sz="1500" b="1" dirty="0">
                <a:latin typeface="Meiryo UI" panose="020B0604030504040204" pitchFamily="50" charset="-128"/>
                <a:ea typeface="Meiryo UI" panose="020B0604030504040204" pitchFamily="50" charset="-128"/>
              </a:rPr>
              <a:t> （堆積物</a:t>
            </a:r>
            <a:r>
              <a:rPr lang="en-US" altLang="ja-JP" sz="1500" b="1" dirty="0">
                <a:latin typeface="Meiryo UI" panose="020B0604030504040204" pitchFamily="50" charset="-128"/>
                <a:ea typeface="Meiryo UI" panose="020B0604030504040204" pitchFamily="50" charset="-128"/>
              </a:rPr>
              <a:t>(</a:t>
            </a:r>
            <a:r>
              <a:rPr lang="ja-JP" altLang="en-US" sz="1500" b="1" dirty="0">
                <a:latin typeface="Meiryo UI" panose="020B0604030504040204" pitchFamily="50" charset="-128"/>
                <a:ea typeface="Meiryo UI" panose="020B0604030504040204" pitchFamily="50" charset="-128"/>
              </a:rPr>
              <a:t>溶解後</a:t>
            </a:r>
            <a:r>
              <a:rPr lang="en-US" altLang="ja-JP" sz="1500" b="1" dirty="0">
                <a:latin typeface="Meiryo UI" panose="020B0604030504040204" pitchFamily="50" charset="-128"/>
                <a:ea typeface="Meiryo UI" panose="020B0604030504040204" pitchFamily="50" charset="-128"/>
              </a:rPr>
              <a:t>) </a:t>
            </a:r>
            <a:r>
              <a:rPr lang="ja-JP" altLang="en-US" sz="1500" b="1" dirty="0">
                <a:latin typeface="Meiryo UI" panose="020B0604030504040204" pitchFamily="50" charset="-128"/>
                <a:ea typeface="Meiryo UI" panose="020B0604030504040204" pitchFamily="50" charset="-128"/>
              </a:rPr>
              <a:t>）</a:t>
            </a:r>
          </a:p>
        </p:txBody>
      </p:sp>
      <p:pic>
        <p:nvPicPr>
          <p:cNvPr id="5" name="図 4">
            <a:extLst>
              <a:ext uri="{FF2B5EF4-FFF2-40B4-BE49-F238E27FC236}">
                <a16:creationId xmlns:a16="http://schemas.microsoft.com/office/drawing/2014/main" id="{02D96478-E557-5F79-9563-D4A518E4BDD8}"/>
              </a:ext>
            </a:extLst>
          </p:cNvPr>
          <p:cNvPicPr>
            <a:picLocks noChangeAspect="1"/>
          </p:cNvPicPr>
          <p:nvPr/>
        </p:nvPicPr>
        <p:blipFill rotWithShape="1">
          <a:blip r:embed="rId2"/>
          <a:srcRect b="9905"/>
          <a:stretch/>
        </p:blipFill>
        <p:spPr>
          <a:xfrm>
            <a:off x="31738" y="1077261"/>
            <a:ext cx="4535612" cy="2351740"/>
          </a:xfrm>
          <a:prstGeom prst="rect">
            <a:avLst/>
          </a:prstGeom>
          <a:ln>
            <a:solidFill>
              <a:schemeClr val="tx1"/>
            </a:solidFill>
          </a:ln>
        </p:spPr>
      </p:pic>
      <p:pic>
        <p:nvPicPr>
          <p:cNvPr id="12" name="図 11">
            <a:extLst>
              <a:ext uri="{FF2B5EF4-FFF2-40B4-BE49-F238E27FC236}">
                <a16:creationId xmlns:a16="http://schemas.microsoft.com/office/drawing/2014/main" id="{EA36E5AA-3BD2-5986-C563-7A6AF27DF224}"/>
              </a:ext>
            </a:extLst>
          </p:cNvPr>
          <p:cNvPicPr>
            <a:picLocks noChangeAspect="1"/>
          </p:cNvPicPr>
          <p:nvPr/>
        </p:nvPicPr>
        <p:blipFill rotWithShape="1">
          <a:blip r:embed="rId3"/>
          <a:srcRect b="9905"/>
          <a:stretch/>
        </p:blipFill>
        <p:spPr>
          <a:xfrm>
            <a:off x="4567350" y="1077260"/>
            <a:ext cx="4535612" cy="2351739"/>
          </a:xfrm>
          <a:prstGeom prst="rect">
            <a:avLst/>
          </a:prstGeom>
          <a:ln>
            <a:solidFill>
              <a:schemeClr val="tx1"/>
            </a:solidFill>
          </a:ln>
        </p:spPr>
      </p:pic>
      <p:sp>
        <p:nvSpPr>
          <p:cNvPr id="13" name="テキスト ボックス 12">
            <a:extLst>
              <a:ext uri="{FF2B5EF4-FFF2-40B4-BE49-F238E27FC236}">
                <a16:creationId xmlns:a16="http://schemas.microsoft.com/office/drawing/2014/main" id="{0F3DF4B4-A675-E3CA-D359-297D4319540F}"/>
              </a:ext>
            </a:extLst>
          </p:cNvPr>
          <p:cNvSpPr txBox="1"/>
          <p:nvPr/>
        </p:nvSpPr>
        <p:spPr>
          <a:xfrm>
            <a:off x="5373363" y="1948191"/>
            <a:ext cx="726481" cy="461665"/>
          </a:xfrm>
          <a:prstGeom prst="rect">
            <a:avLst/>
          </a:prstGeom>
          <a:solidFill>
            <a:schemeClr val="bg1"/>
          </a:solidFill>
        </p:spPr>
        <p:txBody>
          <a:bodyPr wrap="none" rtlCol="0">
            <a:spAutoFit/>
          </a:bodyPr>
          <a:lstStyle/>
          <a:p>
            <a:r>
              <a:rPr lang="en-US" altLang="ja-JP" sz="1200" dirty="0">
                <a:latin typeface="Meiryo UI" panose="020B0604030504040204" pitchFamily="50" charset="-128"/>
                <a:ea typeface="Meiryo UI" panose="020B0604030504040204" pitchFamily="50" charset="-128"/>
              </a:rPr>
              <a:t>Pu-239</a:t>
            </a:r>
          </a:p>
          <a:p>
            <a:r>
              <a:rPr lang="en-US" altLang="ja-JP" sz="1200" dirty="0">
                <a:latin typeface="Meiryo UI" panose="020B0604030504040204" pitchFamily="50" charset="-128"/>
                <a:ea typeface="Meiryo UI" panose="020B0604030504040204" pitchFamily="50" charset="-128"/>
              </a:rPr>
              <a:t>Pu-240</a:t>
            </a:r>
            <a:endParaRPr lang="ja-JP" altLang="en-US" sz="1200" dirty="0">
              <a:latin typeface="Meiryo UI" panose="020B0604030504040204" pitchFamily="50" charset="-128"/>
              <a:ea typeface="Meiryo UI" panose="020B0604030504040204" pitchFamily="50" charset="-128"/>
            </a:endParaRPr>
          </a:p>
        </p:txBody>
      </p:sp>
      <p:sp>
        <p:nvSpPr>
          <p:cNvPr id="14" name="テキスト ボックス 13">
            <a:extLst>
              <a:ext uri="{FF2B5EF4-FFF2-40B4-BE49-F238E27FC236}">
                <a16:creationId xmlns:a16="http://schemas.microsoft.com/office/drawing/2014/main" id="{0B54A612-F122-E116-00D2-7AFAA7EEAB89}"/>
              </a:ext>
            </a:extLst>
          </p:cNvPr>
          <p:cNvSpPr txBox="1"/>
          <p:nvPr/>
        </p:nvSpPr>
        <p:spPr>
          <a:xfrm>
            <a:off x="6042950" y="1236376"/>
            <a:ext cx="792205" cy="461665"/>
          </a:xfrm>
          <a:prstGeom prst="rect">
            <a:avLst/>
          </a:prstGeom>
          <a:solidFill>
            <a:schemeClr val="bg1"/>
          </a:solidFill>
        </p:spPr>
        <p:txBody>
          <a:bodyPr wrap="none" rtlCol="0">
            <a:spAutoFit/>
          </a:bodyPr>
          <a:lstStyle/>
          <a:p>
            <a:r>
              <a:rPr lang="en-US" altLang="ja-JP" sz="1200" dirty="0">
                <a:latin typeface="Meiryo UI" panose="020B0604030504040204" pitchFamily="50" charset="-128"/>
                <a:ea typeface="Meiryo UI" panose="020B0604030504040204" pitchFamily="50" charset="-128"/>
              </a:rPr>
              <a:t>Am-241</a:t>
            </a:r>
          </a:p>
          <a:p>
            <a:r>
              <a:rPr lang="en-US" altLang="ja-JP" sz="1200" dirty="0">
                <a:latin typeface="Meiryo UI" panose="020B0604030504040204" pitchFamily="50" charset="-128"/>
                <a:ea typeface="Meiryo UI" panose="020B0604030504040204" pitchFamily="50" charset="-128"/>
              </a:rPr>
              <a:t>Pu-238</a:t>
            </a:r>
            <a:endParaRPr lang="ja-JP" altLang="en-US" sz="1200" dirty="0">
              <a:latin typeface="Meiryo UI" panose="020B0604030504040204" pitchFamily="50" charset="-128"/>
              <a:ea typeface="Meiryo UI" panose="020B0604030504040204" pitchFamily="50" charset="-128"/>
            </a:endParaRPr>
          </a:p>
        </p:txBody>
      </p:sp>
      <p:sp>
        <p:nvSpPr>
          <p:cNvPr id="15" name="テキスト ボックス 14">
            <a:extLst>
              <a:ext uri="{FF2B5EF4-FFF2-40B4-BE49-F238E27FC236}">
                <a16:creationId xmlns:a16="http://schemas.microsoft.com/office/drawing/2014/main" id="{F6C0F1F1-FADB-8D57-7980-B25D8BE5873D}"/>
              </a:ext>
            </a:extLst>
          </p:cNvPr>
          <p:cNvSpPr txBox="1"/>
          <p:nvPr/>
        </p:nvSpPr>
        <p:spPr>
          <a:xfrm>
            <a:off x="7632340" y="1717359"/>
            <a:ext cx="792205" cy="461665"/>
          </a:xfrm>
          <a:prstGeom prst="rect">
            <a:avLst/>
          </a:prstGeom>
          <a:solidFill>
            <a:schemeClr val="bg1"/>
          </a:solidFill>
        </p:spPr>
        <p:txBody>
          <a:bodyPr wrap="none" rtlCol="0">
            <a:spAutoFit/>
          </a:bodyPr>
          <a:lstStyle/>
          <a:p>
            <a:r>
              <a:rPr lang="en-US" altLang="ja-JP" sz="1200" dirty="0">
                <a:latin typeface="Meiryo UI" panose="020B0604030504040204" pitchFamily="50" charset="-128"/>
                <a:ea typeface="Meiryo UI" panose="020B0604030504040204" pitchFamily="50" charset="-128"/>
              </a:rPr>
              <a:t>Cm-244</a:t>
            </a:r>
          </a:p>
          <a:p>
            <a:r>
              <a:rPr lang="en-US" altLang="ja-JP" sz="1200" dirty="0">
                <a:latin typeface="Meiryo UI" panose="020B0604030504040204" pitchFamily="50" charset="-128"/>
                <a:ea typeface="Meiryo UI" panose="020B0604030504040204" pitchFamily="50" charset="-128"/>
              </a:rPr>
              <a:t>Cm-243</a:t>
            </a:r>
            <a:endParaRPr lang="ja-JP" altLang="en-US" sz="1200" dirty="0">
              <a:latin typeface="Meiryo UI" panose="020B0604030504040204" pitchFamily="50" charset="-128"/>
              <a:ea typeface="Meiryo UI" panose="020B0604030504040204" pitchFamily="50" charset="-128"/>
            </a:endParaRPr>
          </a:p>
        </p:txBody>
      </p:sp>
      <p:sp>
        <p:nvSpPr>
          <p:cNvPr id="16" name="テキスト ボックス 15">
            <a:extLst>
              <a:ext uri="{FF2B5EF4-FFF2-40B4-BE49-F238E27FC236}">
                <a16:creationId xmlns:a16="http://schemas.microsoft.com/office/drawing/2014/main" id="{662B26F7-505F-0DAB-F45F-EC46FF2353C3}"/>
              </a:ext>
            </a:extLst>
          </p:cNvPr>
          <p:cNvSpPr txBox="1"/>
          <p:nvPr/>
        </p:nvSpPr>
        <p:spPr>
          <a:xfrm>
            <a:off x="845907" y="1931115"/>
            <a:ext cx="726481" cy="461665"/>
          </a:xfrm>
          <a:prstGeom prst="rect">
            <a:avLst/>
          </a:prstGeom>
          <a:solidFill>
            <a:schemeClr val="bg1"/>
          </a:solidFill>
        </p:spPr>
        <p:txBody>
          <a:bodyPr wrap="none" rtlCol="0">
            <a:spAutoFit/>
          </a:bodyPr>
          <a:lstStyle/>
          <a:p>
            <a:r>
              <a:rPr lang="en-US" altLang="ja-JP" sz="1200" dirty="0">
                <a:latin typeface="Meiryo UI" panose="020B0604030504040204" pitchFamily="50" charset="-128"/>
                <a:ea typeface="Meiryo UI" panose="020B0604030504040204" pitchFamily="50" charset="-128"/>
              </a:rPr>
              <a:t>Pu-239</a:t>
            </a:r>
          </a:p>
          <a:p>
            <a:r>
              <a:rPr lang="en-US" altLang="ja-JP" sz="1200" dirty="0">
                <a:latin typeface="Meiryo UI" panose="020B0604030504040204" pitchFamily="50" charset="-128"/>
                <a:ea typeface="Meiryo UI" panose="020B0604030504040204" pitchFamily="50" charset="-128"/>
              </a:rPr>
              <a:t>Pu-240</a:t>
            </a:r>
            <a:endParaRPr lang="ja-JP" altLang="en-US" sz="1200" dirty="0">
              <a:latin typeface="Meiryo UI" panose="020B0604030504040204" pitchFamily="50" charset="-128"/>
              <a:ea typeface="Meiryo UI" panose="020B0604030504040204" pitchFamily="50" charset="-128"/>
            </a:endParaRPr>
          </a:p>
        </p:txBody>
      </p:sp>
      <p:sp>
        <p:nvSpPr>
          <p:cNvPr id="17" name="テキスト ボックス 16">
            <a:extLst>
              <a:ext uri="{FF2B5EF4-FFF2-40B4-BE49-F238E27FC236}">
                <a16:creationId xmlns:a16="http://schemas.microsoft.com/office/drawing/2014/main" id="{664BD767-2602-0784-4F06-271FF5988A3C}"/>
              </a:ext>
            </a:extLst>
          </p:cNvPr>
          <p:cNvSpPr txBox="1"/>
          <p:nvPr/>
        </p:nvSpPr>
        <p:spPr>
          <a:xfrm>
            <a:off x="1515494" y="1219300"/>
            <a:ext cx="792205" cy="461665"/>
          </a:xfrm>
          <a:prstGeom prst="rect">
            <a:avLst/>
          </a:prstGeom>
          <a:solidFill>
            <a:schemeClr val="bg1"/>
          </a:solidFill>
        </p:spPr>
        <p:txBody>
          <a:bodyPr wrap="none" rtlCol="0">
            <a:spAutoFit/>
          </a:bodyPr>
          <a:lstStyle/>
          <a:p>
            <a:r>
              <a:rPr lang="en-US" altLang="ja-JP" sz="1200" dirty="0">
                <a:latin typeface="Meiryo UI" panose="020B0604030504040204" pitchFamily="50" charset="-128"/>
                <a:ea typeface="Meiryo UI" panose="020B0604030504040204" pitchFamily="50" charset="-128"/>
              </a:rPr>
              <a:t>Am-241</a:t>
            </a:r>
          </a:p>
          <a:p>
            <a:r>
              <a:rPr lang="en-US" altLang="ja-JP" sz="1200" dirty="0">
                <a:latin typeface="Meiryo UI" panose="020B0604030504040204" pitchFamily="50" charset="-128"/>
                <a:ea typeface="Meiryo UI" panose="020B0604030504040204" pitchFamily="50" charset="-128"/>
              </a:rPr>
              <a:t>Pu-238</a:t>
            </a:r>
            <a:endParaRPr lang="ja-JP" altLang="en-US" sz="1200" dirty="0">
              <a:latin typeface="Meiryo UI" panose="020B0604030504040204" pitchFamily="50" charset="-128"/>
              <a:ea typeface="Meiryo UI" panose="020B0604030504040204" pitchFamily="50" charset="-128"/>
            </a:endParaRPr>
          </a:p>
        </p:txBody>
      </p:sp>
      <p:sp>
        <p:nvSpPr>
          <p:cNvPr id="18" name="テキスト ボックス 17">
            <a:extLst>
              <a:ext uri="{FF2B5EF4-FFF2-40B4-BE49-F238E27FC236}">
                <a16:creationId xmlns:a16="http://schemas.microsoft.com/office/drawing/2014/main" id="{578E1E98-1CD6-0E40-983E-AB8BD9198D6D}"/>
              </a:ext>
            </a:extLst>
          </p:cNvPr>
          <p:cNvSpPr txBox="1"/>
          <p:nvPr/>
        </p:nvSpPr>
        <p:spPr>
          <a:xfrm>
            <a:off x="3104884" y="1700283"/>
            <a:ext cx="792205" cy="461665"/>
          </a:xfrm>
          <a:prstGeom prst="rect">
            <a:avLst/>
          </a:prstGeom>
          <a:solidFill>
            <a:schemeClr val="bg1"/>
          </a:solidFill>
        </p:spPr>
        <p:txBody>
          <a:bodyPr wrap="none" rtlCol="0">
            <a:spAutoFit/>
          </a:bodyPr>
          <a:lstStyle/>
          <a:p>
            <a:r>
              <a:rPr lang="en-US" altLang="ja-JP" sz="1200" dirty="0">
                <a:latin typeface="Meiryo UI" panose="020B0604030504040204" pitchFamily="50" charset="-128"/>
                <a:ea typeface="Meiryo UI" panose="020B0604030504040204" pitchFamily="50" charset="-128"/>
              </a:rPr>
              <a:t>Cm-244</a:t>
            </a:r>
          </a:p>
          <a:p>
            <a:r>
              <a:rPr lang="en-US" altLang="ja-JP" sz="1200" dirty="0">
                <a:latin typeface="Meiryo UI" panose="020B0604030504040204" pitchFamily="50" charset="-128"/>
                <a:ea typeface="Meiryo UI" panose="020B0604030504040204" pitchFamily="50" charset="-128"/>
              </a:rPr>
              <a:t>Cm-243</a:t>
            </a:r>
            <a:endParaRPr lang="ja-JP" altLang="en-US" sz="1200" dirty="0">
              <a:latin typeface="Meiryo UI" panose="020B0604030504040204" pitchFamily="50" charset="-128"/>
              <a:ea typeface="Meiryo UI" panose="020B0604030504040204" pitchFamily="50" charset="-128"/>
            </a:endParaRPr>
          </a:p>
        </p:txBody>
      </p:sp>
      <p:sp>
        <p:nvSpPr>
          <p:cNvPr id="20" name="コンテンツ プレースホルダー 4">
            <a:extLst>
              <a:ext uri="{FF2B5EF4-FFF2-40B4-BE49-F238E27FC236}">
                <a16:creationId xmlns:a16="http://schemas.microsoft.com/office/drawing/2014/main" id="{060210C8-8E66-BCEA-1E82-B6D21494743B}"/>
              </a:ext>
            </a:extLst>
          </p:cNvPr>
          <p:cNvSpPr>
            <a:spLocks noGrp="1"/>
          </p:cNvSpPr>
          <p:nvPr>
            <p:ph idx="1"/>
          </p:nvPr>
        </p:nvSpPr>
        <p:spPr>
          <a:xfrm>
            <a:off x="42969" y="5274205"/>
            <a:ext cx="9067800" cy="1518995"/>
          </a:xfrm>
        </p:spPr>
        <p:txBody>
          <a:bodyPr/>
          <a:lstStyle/>
          <a:p>
            <a:r>
              <a:rPr kumimoji="1" lang="ja-JP" altLang="en-US" sz="2000" dirty="0"/>
              <a:t>堆積物溶解後の試料において、</a:t>
            </a:r>
            <a:r>
              <a:rPr kumimoji="1" lang="en-US" altLang="ja-JP" sz="2000" dirty="0"/>
              <a:t>Pu-239+Pu240, Am-241+Pu-238, Cm-244+Cm-243</a:t>
            </a:r>
            <a:r>
              <a:rPr kumimoji="1" lang="ja-JP" altLang="en-US" sz="2000" dirty="0"/>
              <a:t>のピークを確認した。</a:t>
            </a:r>
            <a:endParaRPr kumimoji="1" lang="en-US" altLang="ja-JP" sz="2000" dirty="0"/>
          </a:p>
          <a:p>
            <a:r>
              <a:rPr kumimoji="1" lang="ja-JP" altLang="en-US" sz="2000" dirty="0"/>
              <a:t>上澄液の試料においては、アルファ核種はされなかった。</a:t>
            </a:r>
          </a:p>
        </p:txBody>
      </p:sp>
    </p:spTree>
    <p:extLst>
      <p:ext uri="{BB962C8B-B14F-4D97-AF65-F5344CB8AC3E}">
        <p14:creationId xmlns:p14="http://schemas.microsoft.com/office/powerpoint/2010/main" val="2791761084"/>
      </p:ext>
    </p:extLst>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9" name="タイトル 1">
            <a:extLst>
              <a:ext uri="{FF2B5EF4-FFF2-40B4-BE49-F238E27FC236}">
                <a16:creationId xmlns:a16="http://schemas.microsoft.com/office/drawing/2014/main" id="{16B916CE-D280-29B8-44AE-05232683F88F}"/>
              </a:ext>
            </a:extLst>
          </p:cNvPr>
          <p:cNvSpPr>
            <a:spLocks noGrp="1"/>
          </p:cNvSpPr>
          <p:nvPr>
            <p:ph type="title"/>
          </p:nvPr>
        </p:nvSpPr>
        <p:spPr>
          <a:xfrm>
            <a:off x="1198800" y="63000"/>
            <a:ext cx="6750000" cy="755710"/>
          </a:xfrm>
        </p:spPr>
        <p:txBody>
          <a:bodyPr/>
          <a:lstStyle/>
          <a:p>
            <a:r>
              <a:rPr lang="ja-JP" altLang="en-US" dirty="0"/>
              <a:t>放射線計測（ガンマ線計測）</a:t>
            </a:r>
            <a:endParaRPr kumimoji="1" lang="ja-JP" altLang="en-US" dirty="0"/>
          </a:p>
        </p:txBody>
      </p:sp>
      <p:sp>
        <p:nvSpPr>
          <p:cNvPr id="3" name="コンテンツ プレースホルダー 4">
            <a:extLst>
              <a:ext uri="{FF2B5EF4-FFF2-40B4-BE49-F238E27FC236}">
                <a16:creationId xmlns:a16="http://schemas.microsoft.com/office/drawing/2014/main" id="{18652298-BB7E-E665-CBA3-D068047C8526}"/>
              </a:ext>
            </a:extLst>
          </p:cNvPr>
          <p:cNvSpPr>
            <a:spLocks noGrp="1"/>
          </p:cNvSpPr>
          <p:nvPr>
            <p:ph idx="1"/>
          </p:nvPr>
        </p:nvSpPr>
        <p:spPr>
          <a:xfrm>
            <a:off x="42969" y="5274205"/>
            <a:ext cx="9067800" cy="1518995"/>
          </a:xfrm>
        </p:spPr>
        <p:txBody>
          <a:bodyPr/>
          <a:lstStyle/>
          <a:p>
            <a:r>
              <a:rPr kumimoji="1" lang="ja-JP" altLang="en-US" sz="2000" dirty="0"/>
              <a:t>堆積物溶解後の試料において、</a:t>
            </a:r>
            <a:r>
              <a:rPr lang="ja-JP" altLang="en-US" sz="2000" dirty="0"/>
              <a:t>全サンプルから</a:t>
            </a:r>
            <a:r>
              <a:rPr kumimoji="1" lang="en-US" altLang="ja-JP" sz="2000" dirty="0"/>
              <a:t>Cs-137</a:t>
            </a:r>
            <a:r>
              <a:rPr kumimoji="1" lang="ja-JP" altLang="en-US" sz="2000" dirty="0"/>
              <a:t>を</a:t>
            </a:r>
            <a:r>
              <a:rPr lang="ja-JP" altLang="en-US" sz="2000" dirty="0"/>
              <a:t>検出した。その他、</a:t>
            </a:r>
            <a:r>
              <a:rPr lang="en-US" altLang="ja-JP" sz="2000" dirty="0"/>
              <a:t>Co-60, Sb-125, Cs-134, Eu-154, Eu-155, Am-241</a:t>
            </a:r>
            <a:r>
              <a:rPr lang="ja-JP" altLang="en-US" sz="2000" dirty="0"/>
              <a:t>を検出した。</a:t>
            </a:r>
            <a:endParaRPr kumimoji="1" lang="en-US" altLang="ja-JP" sz="2000" dirty="0"/>
          </a:p>
          <a:p>
            <a:r>
              <a:rPr kumimoji="1" lang="ja-JP" altLang="en-US" sz="2000" dirty="0"/>
              <a:t>上澄液の試料</a:t>
            </a:r>
            <a:r>
              <a:rPr lang="ja-JP" altLang="en-US" sz="2000" dirty="0"/>
              <a:t>において</a:t>
            </a:r>
            <a:r>
              <a:rPr kumimoji="1" lang="ja-JP" altLang="en-US" sz="2000" dirty="0"/>
              <a:t>は、</a:t>
            </a:r>
            <a:r>
              <a:rPr kumimoji="1" lang="en-US" altLang="ja-JP" sz="2000" dirty="0"/>
              <a:t>Co-60, Cs-134, Cs-137</a:t>
            </a:r>
            <a:r>
              <a:rPr kumimoji="1" lang="ja-JP" altLang="en-US" sz="2000" dirty="0"/>
              <a:t>のみを検出した。</a:t>
            </a:r>
          </a:p>
        </p:txBody>
      </p:sp>
      <p:pic>
        <p:nvPicPr>
          <p:cNvPr id="7" name="図 6">
            <a:extLst>
              <a:ext uri="{FF2B5EF4-FFF2-40B4-BE49-F238E27FC236}">
                <a16:creationId xmlns:a16="http://schemas.microsoft.com/office/drawing/2014/main" id="{14E56C75-3960-2229-FE23-0758E84FC9A7}"/>
              </a:ext>
            </a:extLst>
          </p:cNvPr>
          <p:cNvPicPr>
            <a:picLocks noChangeAspect="1"/>
          </p:cNvPicPr>
          <p:nvPr/>
        </p:nvPicPr>
        <p:blipFill>
          <a:blip r:embed="rId2"/>
          <a:stretch>
            <a:fillRect/>
          </a:stretch>
        </p:blipFill>
        <p:spPr>
          <a:xfrm>
            <a:off x="144503" y="1459192"/>
            <a:ext cx="8747977" cy="2194833"/>
          </a:xfrm>
          <a:prstGeom prst="rect">
            <a:avLst/>
          </a:prstGeom>
        </p:spPr>
      </p:pic>
      <p:sp>
        <p:nvSpPr>
          <p:cNvPr id="8" name="テキスト ボックス 7">
            <a:extLst>
              <a:ext uri="{FF2B5EF4-FFF2-40B4-BE49-F238E27FC236}">
                <a16:creationId xmlns:a16="http://schemas.microsoft.com/office/drawing/2014/main" id="{08E648AC-0302-EAF4-C002-8BDFC1671BBE}"/>
              </a:ext>
            </a:extLst>
          </p:cNvPr>
          <p:cNvSpPr txBox="1"/>
          <p:nvPr/>
        </p:nvSpPr>
        <p:spPr>
          <a:xfrm>
            <a:off x="5770182" y="1091021"/>
            <a:ext cx="3139001" cy="323165"/>
          </a:xfrm>
          <a:prstGeom prst="rect">
            <a:avLst/>
          </a:prstGeom>
          <a:noFill/>
        </p:spPr>
        <p:txBody>
          <a:bodyPr wrap="none" rtlCol="0">
            <a:spAutoFit/>
          </a:bodyPr>
          <a:lstStyle/>
          <a:p>
            <a:r>
              <a:rPr lang="ja-JP" altLang="en-US" sz="1500" dirty="0">
                <a:latin typeface="+mn-ea"/>
              </a:rPr>
              <a:t>単位</a:t>
            </a:r>
            <a:r>
              <a:rPr lang="en-US" altLang="ja-JP" sz="1500" dirty="0">
                <a:latin typeface="+mn-ea"/>
              </a:rPr>
              <a:t>: </a:t>
            </a:r>
            <a:r>
              <a:rPr lang="en-US" altLang="ja-JP" sz="1500" dirty="0" err="1">
                <a:latin typeface="+mn-ea"/>
              </a:rPr>
              <a:t>Bq</a:t>
            </a:r>
            <a:r>
              <a:rPr lang="en-US" altLang="ja-JP" sz="1500" dirty="0">
                <a:latin typeface="+mn-ea"/>
              </a:rPr>
              <a:t>/25mL</a:t>
            </a:r>
            <a:r>
              <a:rPr lang="ja-JP" altLang="en-US" sz="1500" dirty="0">
                <a:latin typeface="+mn-ea"/>
              </a:rPr>
              <a:t>（堆積物全量に換算）</a:t>
            </a:r>
          </a:p>
        </p:txBody>
      </p:sp>
    </p:spTree>
    <p:extLst>
      <p:ext uri="{BB962C8B-B14F-4D97-AF65-F5344CB8AC3E}">
        <p14:creationId xmlns:p14="http://schemas.microsoft.com/office/powerpoint/2010/main" val="4273034603"/>
      </p:ext>
    </p:extLst>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BC67410-E1DC-7E3E-8440-F290741EF9A5}"/>
              </a:ext>
            </a:extLst>
          </p:cNvPr>
          <p:cNvSpPr>
            <a:spLocks noGrp="1"/>
          </p:cNvSpPr>
          <p:nvPr>
            <p:ph type="title"/>
          </p:nvPr>
        </p:nvSpPr>
        <p:spPr/>
        <p:txBody>
          <a:bodyPr/>
          <a:lstStyle/>
          <a:p>
            <a:r>
              <a:rPr kumimoji="1" lang="en-US" altLang="ja-JP" dirty="0"/>
              <a:t>FE-SEM</a:t>
            </a:r>
            <a:r>
              <a:rPr kumimoji="1" lang="ja-JP" altLang="en-US" dirty="0"/>
              <a:t>観察（１</a:t>
            </a:r>
            <a:r>
              <a:rPr kumimoji="1" lang="en-US" altLang="ja-JP" dirty="0"/>
              <a:t>PCV2304C</a:t>
            </a:r>
            <a:r>
              <a:rPr kumimoji="1" lang="ja-JP" altLang="en-US" dirty="0"/>
              <a:t>）</a:t>
            </a:r>
          </a:p>
        </p:txBody>
      </p:sp>
      <p:sp>
        <p:nvSpPr>
          <p:cNvPr id="3" name="コンテンツ プレースホルダー 2">
            <a:extLst>
              <a:ext uri="{FF2B5EF4-FFF2-40B4-BE49-F238E27FC236}">
                <a16:creationId xmlns:a16="http://schemas.microsoft.com/office/drawing/2014/main" id="{2073122D-6731-1F07-913E-2C699ECAA2F0}"/>
              </a:ext>
            </a:extLst>
          </p:cNvPr>
          <p:cNvSpPr>
            <a:spLocks noGrp="1"/>
          </p:cNvSpPr>
          <p:nvPr>
            <p:ph idx="1"/>
          </p:nvPr>
        </p:nvSpPr>
        <p:spPr>
          <a:xfrm>
            <a:off x="6153923" y="1012946"/>
            <a:ext cx="2956846" cy="5780254"/>
          </a:xfrm>
        </p:spPr>
        <p:txBody>
          <a:bodyPr/>
          <a:lstStyle/>
          <a:p>
            <a:r>
              <a:rPr kumimoji="1" lang="ja-JP" altLang="en-US" dirty="0"/>
              <a:t>スミヤろ紙に付着させた試料を蒸着し観察</a:t>
            </a:r>
            <a:endParaRPr kumimoji="1" lang="en-US" altLang="ja-JP" dirty="0"/>
          </a:p>
          <a:p>
            <a:endParaRPr lang="en-US" altLang="ja-JP" dirty="0"/>
          </a:p>
        </p:txBody>
      </p:sp>
      <p:sp>
        <p:nvSpPr>
          <p:cNvPr id="4" name="スライド番号プレースホルダー 3">
            <a:extLst>
              <a:ext uri="{FF2B5EF4-FFF2-40B4-BE49-F238E27FC236}">
                <a16:creationId xmlns:a16="http://schemas.microsoft.com/office/drawing/2014/main" id="{AB277B21-1908-1B2E-90C5-DC0D5AA355FA}"/>
              </a:ext>
            </a:extLst>
          </p:cNvPr>
          <p:cNvSpPr>
            <a:spLocks noGrp="1"/>
          </p:cNvSpPr>
          <p:nvPr>
            <p:ph type="sldNum" sz="quarter" idx="10"/>
          </p:nvPr>
        </p:nvSpPr>
        <p:spPr/>
        <p:txBody>
          <a:bodyPr/>
          <a:lstStyle/>
          <a:p>
            <a:pPr>
              <a:defRPr/>
            </a:pPr>
            <a:fld id="{35BC4922-B519-4540-A8D1-99F848B22AE3}" type="slidenum">
              <a:rPr lang="en-US" altLang="ja-JP" smtClean="0"/>
              <a:pPr>
                <a:defRPr/>
              </a:pPr>
              <a:t>3</a:t>
            </a:fld>
            <a:endParaRPr lang="en-US" altLang="ja-JP" dirty="0"/>
          </a:p>
        </p:txBody>
      </p:sp>
      <p:pic>
        <p:nvPicPr>
          <p:cNvPr id="7" name="図 6">
            <a:extLst>
              <a:ext uri="{FF2B5EF4-FFF2-40B4-BE49-F238E27FC236}">
                <a16:creationId xmlns:a16="http://schemas.microsoft.com/office/drawing/2014/main" id="{1BEA01F3-27CC-2EFB-2D2D-E25D9BEC1233}"/>
              </a:ext>
            </a:extLst>
          </p:cNvPr>
          <p:cNvPicPr>
            <a:picLocks noChangeAspect="1"/>
          </p:cNvPicPr>
          <p:nvPr/>
        </p:nvPicPr>
        <p:blipFill>
          <a:blip r:embed="rId2"/>
          <a:stretch>
            <a:fillRect/>
          </a:stretch>
        </p:blipFill>
        <p:spPr>
          <a:xfrm>
            <a:off x="1061610" y="1088739"/>
            <a:ext cx="4770530" cy="5796723"/>
          </a:xfrm>
          <a:prstGeom prst="rect">
            <a:avLst/>
          </a:prstGeom>
        </p:spPr>
      </p:pic>
    </p:spTree>
    <p:extLst>
      <p:ext uri="{BB962C8B-B14F-4D97-AF65-F5344CB8AC3E}">
        <p14:creationId xmlns:p14="http://schemas.microsoft.com/office/powerpoint/2010/main" val="3002913935"/>
      </p:ext>
    </p:extLst>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BC67410-E1DC-7E3E-8440-F290741EF9A5}"/>
              </a:ext>
            </a:extLst>
          </p:cNvPr>
          <p:cNvSpPr>
            <a:spLocks noGrp="1"/>
          </p:cNvSpPr>
          <p:nvPr>
            <p:ph type="title"/>
          </p:nvPr>
        </p:nvSpPr>
        <p:spPr/>
        <p:txBody>
          <a:bodyPr/>
          <a:lstStyle/>
          <a:p>
            <a:r>
              <a:rPr kumimoji="1" lang="en-US" altLang="ja-JP" dirty="0"/>
              <a:t>FE-SEM/WDX</a:t>
            </a:r>
            <a:r>
              <a:rPr lang="ja-JP" altLang="en-US" dirty="0"/>
              <a:t>分析</a:t>
            </a:r>
            <a:r>
              <a:rPr kumimoji="1" lang="ja-JP" altLang="en-US" dirty="0"/>
              <a:t>（１</a:t>
            </a:r>
            <a:r>
              <a:rPr kumimoji="1" lang="en-US" altLang="ja-JP" dirty="0"/>
              <a:t>PCV2304C</a:t>
            </a:r>
            <a:r>
              <a:rPr kumimoji="1" lang="ja-JP" altLang="en-US" dirty="0"/>
              <a:t>）</a:t>
            </a:r>
          </a:p>
        </p:txBody>
      </p:sp>
      <p:sp>
        <p:nvSpPr>
          <p:cNvPr id="4" name="スライド番号プレースホルダー 3">
            <a:extLst>
              <a:ext uri="{FF2B5EF4-FFF2-40B4-BE49-F238E27FC236}">
                <a16:creationId xmlns:a16="http://schemas.microsoft.com/office/drawing/2014/main" id="{AB277B21-1908-1B2E-90C5-DC0D5AA355FA}"/>
              </a:ext>
            </a:extLst>
          </p:cNvPr>
          <p:cNvSpPr>
            <a:spLocks noGrp="1"/>
          </p:cNvSpPr>
          <p:nvPr>
            <p:ph type="sldNum" sz="quarter" idx="10"/>
          </p:nvPr>
        </p:nvSpPr>
        <p:spPr/>
        <p:txBody>
          <a:bodyPr/>
          <a:lstStyle/>
          <a:p>
            <a:pPr>
              <a:defRPr/>
            </a:pPr>
            <a:fld id="{35BC4922-B519-4540-A8D1-99F848B22AE3}" type="slidenum">
              <a:rPr lang="en-US" altLang="ja-JP" smtClean="0"/>
              <a:pPr>
                <a:defRPr/>
              </a:pPr>
              <a:t>4</a:t>
            </a:fld>
            <a:endParaRPr lang="en-US" altLang="ja-JP" dirty="0"/>
          </a:p>
        </p:txBody>
      </p:sp>
      <p:pic>
        <p:nvPicPr>
          <p:cNvPr id="7" name="図 6">
            <a:extLst>
              <a:ext uri="{FF2B5EF4-FFF2-40B4-BE49-F238E27FC236}">
                <a16:creationId xmlns:a16="http://schemas.microsoft.com/office/drawing/2014/main" id="{CEA6F5E0-45FB-4BC7-72A3-256AE6528782}"/>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3341" y="1042874"/>
            <a:ext cx="1917700" cy="1533525"/>
          </a:xfrm>
          <a:prstGeom prst="rect">
            <a:avLst/>
          </a:prstGeom>
          <a:noFill/>
          <a:ln>
            <a:noFill/>
          </a:ln>
        </p:spPr>
      </p:pic>
      <p:sp>
        <p:nvSpPr>
          <p:cNvPr id="8" name="楕円 7">
            <a:extLst>
              <a:ext uri="{FF2B5EF4-FFF2-40B4-BE49-F238E27FC236}">
                <a16:creationId xmlns:a16="http://schemas.microsoft.com/office/drawing/2014/main" id="{E7A4B269-73E4-49C7-4C84-9BDB6B9F01E7}"/>
              </a:ext>
            </a:extLst>
          </p:cNvPr>
          <p:cNvSpPr/>
          <p:nvPr/>
        </p:nvSpPr>
        <p:spPr>
          <a:xfrm>
            <a:off x="988369" y="1614692"/>
            <a:ext cx="207645" cy="194945"/>
          </a:xfrm>
          <a:prstGeom prst="ellipse">
            <a:avLst/>
          </a:prstGeom>
          <a:no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pic>
        <p:nvPicPr>
          <p:cNvPr id="9" name="図 8">
            <a:extLst>
              <a:ext uri="{FF2B5EF4-FFF2-40B4-BE49-F238E27FC236}">
                <a16:creationId xmlns:a16="http://schemas.microsoft.com/office/drawing/2014/main" id="{BDB7DB22-42AD-E4C1-E86E-D15754EC7EB0}"/>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193239" y="1042874"/>
            <a:ext cx="5391150" cy="1686560"/>
          </a:xfrm>
          <a:prstGeom prst="rect">
            <a:avLst/>
          </a:prstGeom>
          <a:noFill/>
          <a:ln>
            <a:noFill/>
          </a:ln>
        </p:spPr>
      </p:pic>
      <p:pic>
        <p:nvPicPr>
          <p:cNvPr id="11" name="図 10">
            <a:extLst>
              <a:ext uri="{FF2B5EF4-FFF2-40B4-BE49-F238E27FC236}">
                <a16:creationId xmlns:a16="http://schemas.microsoft.com/office/drawing/2014/main" id="{E05D3A5A-B6F1-F4E0-5642-C9C584D60B03}"/>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193239" y="2747105"/>
            <a:ext cx="5391150" cy="1686560"/>
          </a:xfrm>
          <a:prstGeom prst="rect">
            <a:avLst/>
          </a:prstGeom>
          <a:noFill/>
          <a:ln>
            <a:noFill/>
          </a:ln>
        </p:spPr>
      </p:pic>
      <p:pic>
        <p:nvPicPr>
          <p:cNvPr id="12" name="図 11">
            <a:extLst>
              <a:ext uri="{FF2B5EF4-FFF2-40B4-BE49-F238E27FC236}">
                <a16:creationId xmlns:a16="http://schemas.microsoft.com/office/drawing/2014/main" id="{8B29C655-8A60-2BC0-7E11-AE6F9A074F46}"/>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2193239" y="4460366"/>
            <a:ext cx="5391150" cy="1686560"/>
          </a:xfrm>
          <a:prstGeom prst="rect">
            <a:avLst/>
          </a:prstGeom>
          <a:noFill/>
          <a:ln>
            <a:noFill/>
          </a:ln>
        </p:spPr>
      </p:pic>
      <p:pic>
        <p:nvPicPr>
          <p:cNvPr id="13" name="図 12">
            <a:extLst>
              <a:ext uri="{FF2B5EF4-FFF2-40B4-BE49-F238E27FC236}">
                <a16:creationId xmlns:a16="http://schemas.microsoft.com/office/drawing/2014/main" id="{F12F21A9-5BE5-9742-AA77-D3E2C2D98B58}"/>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35830" y="2817412"/>
            <a:ext cx="1917700" cy="1533525"/>
          </a:xfrm>
          <a:prstGeom prst="rect">
            <a:avLst/>
          </a:prstGeom>
          <a:noFill/>
          <a:ln>
            <a:noFill/>
          </a:ln>
        </p:spPr>
      </p:pic>
      <p:sp>
        <p:nvSpPr>
          <p:cNvPr id="14" name="楕円 13">
            <a:extLst>
              <a:ext uri="{FF2B5EF4-FFF2-40B4-BE49-F238E27FC236}">
                <a16:creationId xmlns:a16="http://schemas.microsoft.com/office/drawing/2014/main" id="{EE19371E-D304-1DBD-B9EF-3A097E30650C}"/>
              </a:ext>
            </a:extLst>
          </p:cNvPr>
          <p:cNvSpPr/>
          <p:nvPr/>
        </p:nvSpPr>
        <p:spPr>
          <a:xfrm>
            <a:off x="183627" y="3744035"/>
            <a:ext cx="207645" cy="194945"/>
          </a:xfrm>
          <a:prstGeom prst="ellipse">
            <a:avLst/>
          </a:prstGeom>
          <a:no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pic>
        <p:nvPicPr>
          <p:cNvPr id="15" name="図 14">
            <a:extLst>
              <a:ext uri="{FF2B5EF4-FFF2-40B4-BE49-F238E27FC236}">
                <a16:creationId xmlns:a16="http://schemas.microsoft.com/office/drawing/2014/main" id="{5726FBF3-AD84-1E41-5BBE-B74BA35FEFDF}"/>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64876" y="4433665"/>
            <a:ext cx="1917700" cy="1533525"/>
          </a:xfrm>
          <a:prstGeom prst="rect">
            <a:avLst/>
          </a:prstGeom>
          <a:noFill/>
          <a:ln>
            <a:noFill/>
          </a:ln>
        </p:spPr>
      </p:pic>
      <p:sp>
        <p:nvSpPr>
          <p:cNvPr id="16" name="楕円 15">
            <a:extLst>
              <a:ext uri="{FF2B5EF4-FFF2-40B4-BE49-F238E27FC236}">
                <a16:creationId xmlns:a16="http://schemas.microsoft.com/office/drawing/2014/main" id="{A0224342-B21A-0B53-C602-42E0F01C2CB4}"/>
              </a:ext>
            </a:extLst>
          </p:cNvPr>
          <p:cNvSpPr/>
          <p:nvPr/>
        </p:nvSpPr>
        <p:spPr>
          <a:xfrm>
            <a:off x="1736685" y="5284324"/>
            <a:ext cx="207645" cy="194945"/>
          </a:xfrm>
          <a:prstGeom prst="ellipse">
            <a:avLst/>
          </a:prstGeom>
          <a:no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17" name="コンテンツ プレースホルダー 2">
            <a:extLst>
              <a:ext uri="{FF2B5EF4-FFF2-40B4-BE49-F238E27FC236}">
                <a16:creationId xmlns:a16="http://schemas.microsoft.com/office/drawing/2014/main" id="{7A424FFC-4B48-4672-30CC-E5A3B71B23E4}"/>
              </a:ext>
            </a:extLst>
          </p:cNvPr>
          <p:cNvSpPr>
            <a:spLocks noGrp="1"/>
          </p:cNvSpPr>
          <p:nvPr>
            <p:ph idx="1"/>
          </p:nvPr>
        </p:nvSpPr>
        <p:spPr>
          <a:xfrm>
            <a:off x="7542329" y="1012946"/>
            <a:ext cx="1568439" cy="5780254"/>
          </a:xfrm>
        </p:spPr>
        <p:txBody>
          <a:bodyPr/>
          <a:lstStyle/>
          <a:p>
            <a:pPr marL="0" indent="0">
              <a:buNone/>
            </a:pPr>
            <a:r>
              <a:rPr lang="en-US" altLang="ja-JP" sz="1800" dirty="0"/>
              <a:t>U</a:t>
            </a:r>
            <a:r>
              <a:rPr lang="ja-JP" altLang="en-US" sz="1800" dirty="0"/>
              <a:t>粒子上</a:t>
            </a:r>
            <a:endParaRPr lang="en-US" altLang="ja-JP" sz="1800" dirty="0"/>
          </a:p>
          <a:p>
            <a:pPr marL="0" indent="0">
              <a:buNone/>
            </a:pPr>
            <a:r>
              <a:rPr lang="ja-JP" altLang="en-US" sz="1800" dirty="0"/>
              <a:t>に</a:t>
            </a:r>
            <a:r>
              <a:rPr lang="en-US" altLang="ja-JP" sz="1800" dirty="0"/>
              <a:t>U</a:t>
            </a:r>
            <a:r>
              <a:rPr lang="ja-JP" altLang="en-US" sz="1800" dirty="0"/>
              <a:t>、</a:t>
            </a:r>
            <a:r>
              <a:rPr lang="en-US" altLang="ja-JP" sz="1800" dirty="0"/>
              <a:t>Fe</a:t>
            </a:r>
            <a:r>
              <a:rPr lang="ja-JP" altLang="en-US" sz="1800" dirty="0"/>
              <a:t>、</a:t>
            </a:r>
            <a:r>
              <a:rPr lang="en-US" altLang="ja-JP" sz="1800" dirty="0"/>
              <a:t>Zn</a:t>
            </a:r>
            <a:r>
              <a:rPr lang="ja-JP" altLang="en-US" sz="1800" dirty="0"/>
              <a:t>、</a:t>
            </a:r>
            <a:r>
              <a:rPr lang="en-US" altLang="ja-JP" sz="1800" dirty="0"/>
              <a:t>Si</a:t>
            </a:r>
          </a:p>
          <a:p>
            <a:pPr marL="0" indent="0">
              <a:buNone/>
            </a:pPr>
            <a:endParaRPr lang="en-US" altLang="ja-JP" sz="1800" dirty="0"/>
          </a:p>
          <a:p>
            <a:pPr marL="0" indent="0">
              <a:buNone/>
            </a:pPr>
            <a:r>
              <a:rPr lang="ja-JP" altLang="en-US" sz="1800" dirty="0"/>
              <a:t>同一視野の近傍には</a:t>
            </a:r>
            <a:r>
              <a:rPr lang="en-US" altLang="ja-JP" sz="1800" dirty="0"/>
              <a:t>Fe</a:t>
            </a:r>
            <a:r>
              <a:rPr lang="ja-JP" altLang="en-US" sz="1800" dirty="0"/>
              <a:t>、</a:t>
            </a:r>
            <a:r>
              <a:rPr lang="en-US" altLang="ja-JP" sz="1800" dirty="0"/>
              <a:t>Ni</a:t>
            </a:r>
            <a:r>
              <a:rPr lang="ja-JP" altLang="en-US" sz="1800" dirty="0"/>
              <a:t>、</a:t>
            </a:r>
            <a:r>
              <a:rPr lang="en-US" altLang="ja-JP" sz="1800" dirty="0"/>
              <a:t> Sb</a:t>
            </a:r>
            <a:r>
              <a:rPr lang="ja-JP" altLang="en-US" sz="1800" dirty="0"/>
              <a:t>、</a:t>
            </a:r>
            <a:r>
              <a:rPr lang="en-US" altLang="ja-JP" sz="1800" dirty="0"/>
              <a:t>Mo</a:t>
            </a:r>
          </a:p>
          <a:p>
            <a:pPr marL="0" indent="0">
              <a:buNone/>
            </a:pPr>
            <a:endParaRPr lang="en-US" altLang="ja-JP" sz="1800" dirty="0"/>
          </a:p>
        </p:txBody>
      </p:sp>
      <p:grpSp>
        <p:nvGrpSpPr>
          <p:cNvPr id="18" name="Group 207">
            <a:extLst>
              <a:ext uri="{FF2B5EF4-FFF2-40B4-BE49-F238E27FC236}">
                <a16:creationId xmlns:a16="http://schemas.microsoft.com/office/drawing/2014/main" id="{A90640E8-D1EE-C0F5-0657-6E6E25B32DA0}"/>
              </a:ext>
            </a:extLst>
          </p:cNvPr>
          <p:cNvGrpSpPr>
            <a:grpSpLocks/>
          </p:cNvGrpSpPr>
          <p:nvPr/>
        </p:nvGrpSpPr>
        <p:grpSpPr bwMode="auto">
          <a:xfrm>
            <a:off x="1213712" y="2529394"/>
            <a:ext cx="968266" cy="504192"/>
            <a:chOff x="27102" y="40320"/>
            <a:chExt cx="28480" cy="14868"/>
          </a:xfrm>
        </p:grpSpPr>
        <p:sp>
          <p:nvSpPr>
            <p:cNvPr id="19" name="正方形/長方形 18">
              <a:extLst>
                <a:ext uri="{FF2B5EF4-FFF2-40B4-BE49-F238E27FC236}">
                  <a16:creationId xmlns:a16="http://schemas.microsoft.com/office/drawing/2014/main" id="{135BA1A1-6C1C-711B-2826-C315AECCB564}"/>
                </a:ext>
              </a:extLst>
            </p:cNvPr>
            <p:cNvSpPr>
              <a:spLocks noChangeArrowheads="1"/>
            </p:cNvSpPr>
            <p:nvPr/>
          </p:nvSpPr>
          <p:spPr bwMode="auto">
            <a:xfrm>
              <a:off x="27623" y="45371"/>
              <a:ext cx="23825" cy="2353"/>
            </a:xfrm>
            <a:prstGeom prst="rect">
              <a:avLst/>
            </a:prstGeom>
            <a:noFill/>
            <a:ln w="28575">
              <a:solidFill>
                <a:sysClr val="windowText" lastClr="000000">
                  <a:lumMod val="100000"/>
                  <a:lumOff val="0"/>
                </a:sysClr>
              </a:solidFill>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ja-JP" altLang="en-US"/>
            </a:p>
          </p:txBody>
        </p:sp>
        <p:sp>
          <p:nvSpPr>
            <p:cNvPr id="20" name="正方形/長方形 19">
              <a:extLst>
                <a:ext uri="{FF2B5EF4-FFF2-40B4-BE49-F238E27FC236}">
                  <a16:creationId xmlns:a16="http://schemas.microsoft.com/office/drawing/2014/main" id="{06352A14-6D76-CA65-A18E-F1EAB088998D}"/>
                </a:ext>
              </a:extLst>
            </p:cNvPr>
            <p:cNvSpPr>
              <a:spLocks noChangeArrowheads="1"/>
            </p:cNvSpPr>
            <p:nvPr/>
          </p:nvSpPr>
          <p:spPr bwMode="auto">
            <a:xfrm>
              <a:off x="27102" y="44566"/>
              <a:ext cx="25556" cy="2129"/>
            </a:xfrm>
            <a:prstGeom prst="rect">
              <a:avLst/>
            </a:prstGeom>
            <a:solidFill>
              <a:sysClr val="window" lastClr="FFFFFF">
                <a:lumMod val="100000"/>
                <a:lumOff val="0"/>
              </a:sysClr>
            </a:solidFill>
            <a:ln>
              <a:noFill/>
            </a:ln>
            <a:extLst>
              <a:ext uri="{91240B29-F687-4F45-9708-019B960494DF}">
                <a14:hiddenLine xmlns:a14="http://schemas.microsoft.com/office/drawing/2010/main" w="2857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21" name="Text Box 210">
              <a:extLst>
                <a:ext uri="{FF2B5EF4-FFF2-40B4-BE49-F238E27FC236}">
                  <a16:creationId xmlns:a16="http://schemas.microsoft.com/office/drawing/2014/main" id="{D5FEE068-080E-E535-3BB3-E0033102FBA0}"/>
                </a:ext>
              </a:extLst>
            </p:cNvPr>
            <p:cNvSpPr txBox="1">
              <a:spLocks noChangeArrowheads="1"/>
            </p:cNvSpPr>
            <p:nvPr/>
          </p:nvSpPr>
          <p:spPr bwMode="auto">
            <a:xfrm>
              <a:off x="31402" y="40320"/>
              <a:ext cx="24180" cy="148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just"/>
              <a:r>
                <a:rPr lang="en-US" sz="1200" kern="100" dirty="0">
                  <a:solidFill>
                    <a:srgbClr val="000000"/>
                  </a:solidFill>
                  <a:effectLst/>
                  <a:latin typeface="游明朝" panose="02020400000000000000" pitchFamily="18" charset="-128"/>
                  <a:ea typeface="游明朝" panose="02020400000000000000" pitchFamily="18" charset="-128"/>
                  <a:cs typeface="Times New Roman" panose="02020603050405020304" pitchFamily="18" charset="0"/>
                </a:rPr>
                <a:t>5μm</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grpSp>
    </p:spTree>
    <p:extLst>
      <p:ext uri="{BB962C8B-B14F-4D97-AF65-F5344CB8AC3E}">
        <p14:creationId xmlns:p14="http://schemas.microsoft.com/office/powerpoint/2010/main" val="1515458771"/>
      </p:ext>
    </p:extLst>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タイトル 1">
            <a:extLst>
              <a:ext uri="{FF2B5EF4-FFF2-40B4-BE49-F238E27FC236}">
                <a16:creationId xmlns:a16="http://schemas.microsoft.com/office/drawing/2014/main" id="{7BC67410-E1DC-7E3E-8440-F290741EF9A5}"/>
              </a:ext>
            </a:extLst>
          </p:cNvPr>
          <p:cNvSpPr>
            <a:spLocks noGrp="1"/>
          </p:cNvSpPr>
          <p:nvPr>
            <p:ph type="title"/>
          </p:nvPr>
        </p:nvSpPr>
        <p:spPr/>
        <p:txBody>
          <a:bodyPr/>
          <a:lstStyle/>
          <a:p>
            <a:r>
              <a:rPr kumimoji="1" lang="en-US" altLang="ja-JP" dirty="0"/>
              <a:t>FE-SEM/WDX</a:t>
            </a:r>
            <a:r>
              <a:rPr lang="ja-JP" altLang="en-US" dirty="0"/>
              <a:t>分析</a:t>
            </a:r>
            <a:r>
              <a:rPr kumimoji="1" lang="ja-JP" altLang="en-US" dirty="0"/>
              <a:t>（１</a:t>
            </a:r>
            <a:r>
              <a:rPr kumimoji="1" lang="en-US" altLang="ja-JP" dirty="0"/>
              <a:t>PCV2304C</a:t>
            </a:r>
            <a:r>
              <a:rPr kumimoji="1" lang="ja-JP" altLang="en-US" dirty="0"/>
              <a:t> ）</a:t>
            </a:r>
          </a:p>
        </p:txBody>
      </p:sp>
      <p:sp>
        <p:nvSpPr>
          <p:cNvPr id="4" name="スライド番号プレースホルダー 3">
            <a:extLst>
              <a:ext uri="{FF2B5EF4-FFF2-40B4-BE49-F238E27FC236}">
                <a16:creationId xmlns:a16="http://schemas.microsoft.com/office/drawing/2014/main" id="{AB277B21-1908-1B2E-90C5-DC0D5AA355FA}"/>
              </a:ext>
            </a:extLst>
          </p:cNvPr>
          <p:cNvSpPr>
            <a:spLocks noGrp="1"/>
          </p:cNvSpPr>
          <p:nvPr>
            <p:ph type="sldNum" sz="quarter" idx="10"/>
          </p:nvPr>
        </p:nvSpPr>
        <p:spPr>
          <a:xfrm>
            <a:off x="8462538" y="205800"/>
            <a:ext cx="407373" cy="212705"/>
          </a:xfrm>
        </p:spPr>
        <p:txBody>
          <a:bodyPr/>
          <a:lstStyle/>
          <a:p>
            <a:pPr>
              <a:defRPr/>
            </a:pPr>
            <a:fld id="{35BC4922-B519-4540-A8D1-99F848B22AE3}" type="slidenum">
              <a:rPr lang="en-US" altLang="ja-JP" smtClean="0"/>
              <a:pPr>
                <a:defRPr/>
              </a:pPr>
              <a:t>5</a:t>
            </a:fld>
            <a:endParaRPr lang="en-US" altLang="ja-JP" dirty="0"/>
          </a:p>
        </p:txBody>
      </p:sp>
      <p:sp>
        <p:nvSpPr>
          <p:cNvPr id="7" name="テキスト ボックス 41028">
            <a:extLst>
              <a:ext uri="{FF2B5EF4-FFF2-40B4-BE49-F238E27FC236}">
                <a16:creationId xmlns:a16="http://schemas.microsoft.com/office/drawing/2014/main" id="{EBB032EB-5841-E6E1-A4CC-6B3E971C0351}"/>
              </a:ext>
            </a:extLst>
          </p:cNvPr>
          <p:cNvSpPr txBox="1">
            <a:spLocks/>
          </p:cNvSpPr>
          <p:nvPr/>
        </p:nvSpPr>
        <p:spPr>
          <a:xfrm>
            <a:off x="20436" y="2140593"/>
            <a:ext cx="632796"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SEI</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8" name="テキスト ボックス 1790">
            <a:extLst>
              <a:ext uri="{FF2B5EF4-FFF2-40B4-BE49-F238E27FC236}">
                <a16:creationId xmlns:a16="http://schemas.microsoft.com/office/drawing/2014/main" id="{29067024-41CE-6B24-9F26-D8884077EECC}"/>
              </a:ext>
            </a:extLst>
          </p:cNvPr>
          <p:cNvSpPr txBox="1">
            <a:spLocks/>
          </p:cNvSpPr>
          <p:nvPr/>
        </p:nvSpPr>
        <p:spPr>
          <a:xfrm>
            <a:off x="1511362" y="2174678"/>
            <a:ext cx="622604"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U</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9" name="テキスト ボックス 1791">
            <a:extLst>
              <a:ext uri="{FF2B5EF4-FFF2-40B4-BE49-F238E27FC236}">
                <a16:creationId xmlns:a16="http://schemas.microsoft.com/office/drawing/2014/main" id="{9971AB9E-6576-D959-6BBE-A303861620CD}"/>
              </a:ext>
            </a:extLst>
          </p:cNvPr>
          <p:cNvSpPr txBox="1">
            <a:spLocks/>
          </p:cNvSpPr>
          <p:nvPr/>
        </p:nvSpPr>
        <p:spPr>
          <a:xfrm>
            <a:off x="2887469" y="2126812"/>
            <a:ext cx="676461" cy="336783"/>
          </a:xfrm>
          <a:prstGeom prst="rect">
            <a:avLst/>
          </a:prstGeom>
          <a:noFill/>
        </p:spPr>
        <p:txBody>
          <a:bodyPr wrap="square" rtlCol="0">
            <a:no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Pu</a:t>
            </a:r>
            <a:r>
              <a:rPr lang="en-US" sz="1400" kern="100" baseline="30000" dirty="0">
                <a:effectLst/>
                <a:latin typeface="游明朝" panose="02020400000000000000" pitchFamily="18" charset="-128"/>
                <a:ea typeface="游明朝" panose="02020400000000000000" pitchFamily="18" charset="-128"/>
                <a:cs typeface="Times New Roman" panose="02020603050405020304" pitchFamily="18" charset="0"/>
              </a:rPr>
              <a:t>※</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11" name="テキスト ボックス 1784">
            <a:extLst>
              <a:ext uri="{FF2B5EF4-FFF2-40B4-BE49-F238E27FC236}">
                <a16:creationId xmlns:a16="http://schemas.microsoft.com/office/drawing/2014/main" id="{8AF57E5F-B28E-4E68-389F-1B257F8958CD}"/>
              </a:ext>
            </a:extLst>
          </p:cNvPr>
          <p:cNvSpPr txBox="1">
            <a:spLocks/>
          </p:cNvSpPr>
          <p:nvPr/>
        </p:nvSpPr>
        <p:spPr>
          <a:xfrm>
            <a:off x="104532" y="3727876"/>
            <a:ext cx="548700"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Cs</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12" name="テキスト ボックス 1785">
            <a:extLst>
              <a:ext uri="{FF2B5EF4-FFF2-40B4-BE49-F238E27FC236}">
                <a16:creationId xmlns:a16="http://schemas.microsoft.com/office/drawing/2014/main" id="{8F82D536-C577-B40A-B93C-7D497673FABC}"/>
              </a:ext>
            </a:extLst>
          </p:cNvPr>
          <p:cNvSpPr txBox="1">
            <a:spLocks/>
          </p:cNvSpPr>
          <p:nvPr/>
        </p:nvSpPr>
        <p:spPr>
          <a:xfrm>
            <a:off x="2836240" y="3706708"/>
            <a:ext cx="559679"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Zr</a:t>
            </a:r>
            <a:r>
              <a:rPr lang="en-US" sz="1400" kern="100" baseline="30000" dirty="0">
                <a:effectLst/>
                <a:latin typeface="游明朝" panose="02020400000000000000" pitchFamily="18" charset="-128"/>
                <a:ea typeface="游明朝" panose="02020400000000000000" pitchFamily="18" charset="-128"/>
                <a:cs typeface="Times New Roman" panose="02020603050405020304" pitchFamily="18" charset="0"/>
              </a:rPr>
              <a:t>※</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13" name="テキスト ボックス 1786">
            <a:extLst>
              <a:ext uri="{FF2B5EF4-FFF2-40B4-BE49-F238E27FC236}">
                <a16:creationId xmlns:a16="http://schemas.microsoft.com/office/drawing/2014/main" id="{1E0FC825-0C2D-0971-9689-49B4D623B01E}"/>
              </a:ext>
            </a:extLst>
          </p:cNvPr>
          <p:cNvSpPr txBox="1">
            <a:spLocks/>
          </p:cNvSpPr>
          <p:nvPr/>
        </p:nvSpPr>
        <p:spPr>
          <a:xfrm>
            <a:off x="1507872" y="3718907"/>
            <a:ext cx="685972"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Sb</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grpSp>
        <p:nvGrpSpPr>
          <p:cNvPr id="14" name="Group 207">
            <a:extLst>
              <a:ext uri="{FF2B5EF4-FFF2-40B4-BE49-F238E27FC236}">
                <a16:creationId xmlns:a16="http://schemas.microsoft.com/office/drawing/2014/main" id="{84182730-44FA-6168-8098-FFF074857BB9}"/>
              </a:ext>
            </a:extLst>
          </p:cNvPr>
          <p:cNvGrpSpPr>
            <a:grpSpLocks/>
          </p:cNvGrpSpPr>
          <p:nvPr/>
        </p:nvGrpSpPr>
        <p:grpSpPr bwMode="auto">
          <a:xfrm>
            <a:off x="841754" y="2097642"/>
            <a:ext cx="621823" cy="351850"/>
            <a:chOff x="27586" y="36763"/>
            <a:chExt cx="26209" cy="14868"/>
          </a:xfrm>
        </p:grpSpPr>
        <p:sp>
          <p:nvSpPr>
            <p:cNvPr id="21" name="正方形/長方形 20">
              <a:extLst>
                <a:ext uri="{FF2B5EF4-FFF2-40B4-BE49-F238E27FC236}">
                  <a16:creationId xmlns:a16="http://schemas.microsoft.com/office/drawing/2014/main" id="{A79F24BC-661D-2AD0-4494-D13127AFD1C4}"/>
                </a:ext>
              </a:extLst>
            </p:cNvPr>
            <p:cNvSpPr>
              <a:spLocks noChangeArrowheads="1"/>
            </p:cNvSpPr>
            <p:nvPr/>
          </p:nvSpPr>
          <p:spPr bwMode="auto">
            <a:xfrm>
              <a:off x="29959" y="45727"/>
              <a:ext cx="22002" cy="2353"/>
            </a:xfrm>
            <a:prstGeom prst="rect">
              <a:avLst/>
            </a:prstGeom>
            <a:noFill/>
            <a:ln w="28575">
              <a:solidFill>
                <a:sysClr val="windowText" lastClr="000000">
                  <a:lumMod val="100000"/>
                  <a:lumOff val="0"/>
                </a:sysClr>
              </a:solidFill>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ja-JP" altLang="en-US"/>
            </a:p>
          </p:txBody>
        </p:sp>
        <p:sp>
          <p:nvSpPr>
            <p:cNvPr id="22" name="正方形/長方形 21">
              <a:extLst>
                <a:ext uri="{FF2B5EF4-FFF2-40B4-BE49-F238E27FC236}">
                  <a16:creationId xmlns:a16="http://schemas.microsoft.com/office/drawing/2014/main" id="{C25F77C4-7AC3-73F2-AC87-BB50A753E1A9}"/>
                </a:ext>
              </a:extLst>
            </p:cNvPr>
            <p:cNvSpPr>
              <a:spLocks noChangeArrowheads="1"/>
            </p:cNvSpPr>
            <p:nvPr/>
          </p:nvSpPr>
          <p:spPr bwMode="auto">
            <a:xfrm>
              <a:off x="27586" y="44520"/>
              <a:ext cx="26209" cy="2353"/>
            </a:xfrm>
            <a:prstGeom prst="rect">
              <a:avLst/>
            </a:prstGeom>
            <a:solidFill>
              <a:sysClr val="window" lastClr="FFFFFF">
                <a:lumMod val="100000"/>
                <a:lumOff val="0"/>
              </a:sysClr>
            </a:solidFill>
            <a:ln>
              <a:noFill/>
            </a:ln>
            <a:extLst>
              <a:ext uri="{91240B29-F687-4F45-9708-019B960494DF}">
                <a14:hiddenLine xmlns:a14="http://schemas.microsoft.com/office/drawing/2010/main" w="2857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23" name="Text Box 210">
              <a:extLst>
                <a:ext uri="{FF2B5EF4-FFF2-40B4-BE49-F238E27FC236}">
                  <a16:creationId xmlns:a16="http://schemas.microsoft.com/office/drawing/2014/main" id="{0503B875-0ABE-5DE8-E973-CAD0B9EA2A8E}"/>
                </a:ext>
              </a:extLst>
            </p:cNvPr>
            <p:cNvSpPr txBox="1">
              <a:spLocks noChangeArrowheads="1"/>
            </p:cNvSpPr>
            <p:nvPr/>
          </p:nvSpPr>
          <p:spPr bwMode="auto">
            <a:xfrm>
              <a:off x="28600" y="36763"/>
              <a:ext cx="24180" cy="148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just"/>
              <a:r>
                <a:rPr lang="en-US" sz="1200" kern="100" dirty="0">
                  <a:solidFill>
                    <a:srgbClr val="000000"/>
                  </a:solidFill>
                  <a:effectLst/>
                  <a:latin typeface="游明朝" panose="02020400000000000000" pitchFamily="18" charset="-128"/>
                  <a:ea typeface="游明朝" panose="02020400000000000000" pitchFamily="18" charset="-128"/>
                  <a:cs typeface="Times New Roman" panose="02020603050405020304" pitchFamily="18" charset="0"/>
                </a:rPr>
                <a:t>5μm</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grpSp>
      <p:pic>
        <p:nvPicPr>
          <p:cNvPr id="15" name="図 14">
            <a:extLst>
              <a:ext uri="{FF2B5EF4-FFF2-40B4-BE49-F238E27FC236}">
                <a16:creationId xmlns:a16="http://schemas.microsoft.com/office/drawing/2014/main" id="{48366CFA-A7AA-D38A-3EE4-89A5D6923B32}"/>
              </a:ext>
            </a:extLst>
          </p:cNvPr>
          <p:cNvPicPr>
            <a:picLocks noChangeAspect="1"/>
          </p:cNvPicPr>
          <p:nvPr/>
        </p:nvPicPr>
        <p:blipFill>
          <a:blip r:embed="rId2" cstate="print">
            <a:extLst>
              <a:ext uri="{28A0092B-C50C-407E-A947-70E740481C1C}">
                <a14:useLocalDpi xmlns:a14="http://schemas.microsoft.com/office/drawing/2010/main" val="0"/>
              </a:ext>
            </a:extLst>
          </a:blip>
          <a:srcRect/>
          <a:stretch>
            <a:fillRect/>
          </a:stretch>
        </p:blipFill>
        <p:spPr bwMode="auto">
          <a:xfrm>
            <a:off x="161511" y="1133746"/>
            <a:ext cx="1220836" cy="976226"/>
          </a:xfrm>
          <a:prstGeom prst="rect">
            <a:avLst/>
          </a:prstGeom>
          <a:noFill/>
          <a:ln>
            <a:noFill/>
          </a:ln>
        </p:spPr>
      </p:pic>
      <p:pic>
        <p:nvPicPr>
          <p:cNvPr id="16" name="図 15">
            <a:extLst>
              <a:ext uri="{FF2B5EF4-FFF2-40B4-BE49-F238E27FC236}">
                <a16:creationId xmlns:a16="http://schemas.microsoft.com/office/drawing/2014/main" id="{CE2BC397-03D5-79A1-F098-E9EA3D590446}"/>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1519061" y="1141334"/>
            <a:ext cx="1235903" cy="1006802"/>
          </a:xfrm>
          <a:prstGeom prst="rect">
            <a:avLst/>
          </a:prstGeom>
          <a:noFill/>
          <a:ln>
            <a:noFill/>
          </a:ln>
        </p:spPr>
      </p:pic>
      <p:pic>
        <p:nvPicPr>
          <p:cNvPr id="17" name="図 16">
            <a:extLst>
              <a:ext uri="{FF2B5EF4-FFF2-40B4-BE49-F238E27FC236}">
                <a16:creationId xmlns:a16="http://schemas.microsoft.com/office/drawing/2014/main" id="{A0F55A83-C46D-62A9-42A8-B3B8CD563007}"/>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2887470" y="1120010"/>
            <a:ext cx="1235459" cy="1006802"/>
          </a:xfrm>
          <a:prstGeom prst="rect">
            <a:avLst/>
          </a:prstGeom>
          <a:noFill/>
          <a:ln>
            <a:noFill/>
          </a:ln>
        </p:spPr>
      </p:pic>
      <p:pic>
        <p:nvPicPr>
          <p:cNvPr id="18" name="図 17">
            <a:extLst>
              <a:ext uri="{FF2B5EF4-FFF2-40B4-BE49-F238E27FC236}">
                <a16:creationId xmlns:a16="http://schemas.microsoft.com/office/drawing/2014/main" id="{5C5C4ED4-25BE-7A7F-98BD-325C8DE6D4C5}"/>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1507627" y="2716024"/>
            <a:ext cx="1215961" cy="990406"/>
          </a:xfrm>
          <a:prstGeom prst="rect">
            <a:avLst/>
          </a:prstGeom>
          <a:noFill/>
          <a:ln>
            <a:noFill/>
          </a:ln>
        </p:spPr>
      </p:pic>
      <p:pic>
        <p:nvPicPr>
          <p:cNvPr id="19" name="図 18">
            <a:extLst>
              <a:ext uri="{FF2B5EF4-FFF2-40B4-BE49-F238E27FC236}">
                <a16:creationId xmlns:a16="http://schemas.microsoft.com/office/drawing/2014/main" id="{F32AC62E-DD00-EEA8-B66D-B9879729FB12}"/>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2887095" y="2706383"/>
            <a:ext cx="1215518" cy="990406"/>
          </a:xfrm>
          <a:prstGeom prst="rect">
            <a:avLst/>
          </a:prstGeom>
          <a:noFill/>
          <a:ln>
            <a:noFill/>
          </a:ln>
        </p:spPr>
      </p:pic>
      <p:pic>
        <p:nvPicPr>
          <p:cNvPr id="20" name="図 19">
            <a:extLst>
              <a:ext uri="{FF2B5EF4-FFF2-40B4-BE49-F238E27FC236}">
                <a16:creationId xmlns:a16="http://schemas.microsoft.com/office/drawing/2014/main" id="{B977371D-56B5-1ED9-2EB7-5097447CDE05}"/>
              </a:ext>
            </a:extLst>
          </p:cNvPr>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85548" y="2725690"/>
            <a:ext cx="1260718" cy="1027186"/>
          </a:xfrm>
          <a:prstGeom prst="rect">
            <a:avLst/>
          </a:prstGeom>
          <a:noFill/>
          <a:ln>
            <a:noFill/>
          </a:ln>
        </p:spPr>
      </p:pic>
      <p:sp>
        <p:nvSpPr>
          <p:cNvPr id="24" name="テキスト ボックス 1783">
            <a:extLst>
              <a:ext uri="{FF2B5EF4-FFF2-40B4-BE49-F238E27FC236}">
                <a16:creationId xmlns:a16="http://schemas.microsoft.com/office/drawing/2014/main" id="{E7FECFA6-C995-1324-ED36-2D0859CCC668}"/>
              </a:ext>
            </a:extLst>
          </p:cNvPr>
          <p:cNvSpPr txBox="1">
            <a:spLocks/>
          </p:cNvSpPr>
          <p:nvPr/>
        </p:nvSpPr>
        <p:spPr>
          <a:xfrm>
            <a:off x="4193166" y="2107423"/>
            <a:ext cx="583608"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Fe</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25" name="テキスト ボックス 1787">
            <a:extLst>
              <a:ext uri="{FF2B5EF4-FFF2-40B4-BE49-F238E27FC236}">
                <a16:creationId xmlns:a16="http://schemas.microsoft.com/office/drawing/2014/main" id="{E000E517-9B86-213F-4881-C532711D00B9}"/>
              </a:ext>
            </a:extLst>
          </p:cNvPr>
          <p:cNvSpPr txBox="1">
            <a:spLocks/>
          </p:cNvSpPr>
          <p:nvPr/>
        </p:nvSpPr>
        <p:spPr>
          <a:xfrm>
            <a:off x="5587118" y="2080282"/>
            <a:ext cx="583608"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Cr</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26" name="テキスト ボックス 1788">
            <a:extLst>
              <a:ext uri="{FF2B5EF4-FFF2-40B4-BE49-F238E27FC236}">
                <a16:creationId xmlns:a16="http://schemas.microsoft.com/office/drawing/2014/main" id="{6D140AAF-A7F8-190F-71E2-6E2648016D46}"/>
              </a:ext>
            </a:extLst>
          </p:cNvPr>
          <p:cNvSpPr txBox="1">
            <a:spLocks/>
          </p:cNvSpPr>
          <p:nvPr/>
        </p:nvSpPr>
        <p:spPr>
          <a:xfrm>
            <a:off x="6943310" y="2069386"/>
            <a:ext cx="493209"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Ni</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27" name="テキスト ボックス 1789">
            <a:extLst>
              <a:ext uri="{FF2B5EF4-FFF2-40B4-BE49-F238E27FC236}">
                <a16:creationId xmlns:a16="http://schemas.microsoft.com/office/drawing/2014/main" id="{56017011-B583-4E57-4354-91A945B1F17F}"/>
              </a:ext>
            </a:extLst>
          </p:cNvPr>
          <p:cNvSpPr txBox="1">
            <a:spLocks/>
          </p:cNvSpPr>
          <p:nvPr/>
        </p:nvSpPr>
        <p:spPr>
          <a:xfrm>
            <a:off x="5587118" y="3668425"/>
            <a:ext cx="614604"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Mo</a:t>
            </a:r>
            <a:r>
              <a:rPr lang="en-US" sz="1400" kern="0" baseline="30000" dirty="0">
                <a:effectLst/>
                <a:latin typeface="游明朝" panose="02020400000000000000" pitchFamily="18" charset="-128"/>
                <a:ea typeface="游明朝" panose="02020400000000000000" pitchFamily="18" charset="-128"/>
                <a:cs typeface="Times New Roman" panose="02020603050405020304" pitchFamily="18" charset="0"/>
              </a:rPr>
              <a:t>※</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28" name="テキスト ボックス 1782">
            <a:extLst>
              <a:ext uri="{FF2B5EF4-FFF2-40B4-BE49-F238E27FC236}">
                <a16:creationId xmlns:a16="http://schemas.microsoft.com/office/drawing/2014/main" id="{9499ED7F-AFFE-9F8D-55AE-5F5E748A8068}"/>
              </a:ext>
            </a:extLst>
          </p:cNvPr>
          <p:cNvSpPr txBox="1">
            <a:spLocks/>
          </p:cNvSpPr>
          <p:nvPr/>
        </p:nvSpPr>
        <p:spPr>
          <a:xfrm>
            <a:off x="6926823" y="3719067"/>
            <a:ext cx="403253"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Si</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29" name="テキスト ボックス 1781">
            <a:extLst>
              <a:ext uri="{FF2B5EF4-FFF2-40B4-BE49-F238E27FC236}">
                <a16:creationId xmlns:a16="http://schemas.microsoft.com/office/drawing/2014/main" id="{3FCDB98B-8B7D-715C-0EE7-F5FA66CD70D2}"/>
              </a:ext>
            </a:extLst>
          </p:cNvPr>
          <p:cNvSpPr txBox="1">
            <a:spLocks/>
          </p:cNvSpPr>
          <p:nvPr/>
        </p:nvSpPr>
        <p:spPr>
          <a:xfrm>
            <a:off x="4201302" y="3668425"/>
            <a:ext cx="459088" cy="523220"/>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Zn</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p>
            <a:pPr algn="just"/>
            <a:r>
              <a:rPr lang="en-US" sz="1400" kern="0" dirty="0">
                <a:effectLst/>
                <a:latin typeface="游明朝" panose="02020400000000000000" pitchFamily="18" charset="-128"/>
                <a:ea typeface="游明朝" panose="02020400000000000000" pitchFamily="18" charset="-128"/>
                <a:cs typeface="Times New Roman" panose="02020603050405020304" pitchFamily="18" charset="0"/>
              </a:rPr>
              <a:t> </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grpSp>
        <p:nvGrpSpPr>
          <p:cNvPr id="30" name="グループ化 29">
            <a:extLst>
              <a:ext uri="{FF2B5EF4-FFF2-40B4-BE49-F238E27FC236}">
                <a16:creationId xmlns:a16="http://schemas.microsoft.com/office/drawing/2014/main" id="{086A7396-AA90-D6CC-76DF-C65475D08449}"/>
              </a:ext>
            </a:extLst>
          </p:cNvPr>
          <p:cNvGrpSpPr>
            <a:grpSpLocks/>
          </p:cNvGrpSpPr>
          <p:nvPr/>
        </p:nvGrpSpPr>
        <p:grpSpPr>
          <a:xfrm>
            <a:off x="7702227" y="5049180"/>
            <a:ext cx="1118915" cy="314182"/>
            <a:chOff x="0" y="0"/>
            <a:chExt cx="1816765" cy="504451"/>
          </a:xfrm>
        </p:grpSpPr>
        <p:pic>
          <p:nvPicPr>
            <p:cNvPr id="37" name="Picture 2">
              <a:extLst>
                <a:ext uri="{FF2B5EF4-FFF2-40B4-BE49-F238E27FC236}">
                  <a16:creationId xmlns:a16="http://schemas.microsoft.com/office/drawing/2014/main" id="{98318393-3B27-77E6-FDD9-43772371AB1B}"/>
                </a:ext>
              </a:extLst>
            </p:cNvPr>
            <p:cNvPicPr>
              <a:picLocks noChangeAspect="1"/>
            </p:cNvPicPr>
            <p:nvPr/>
          </p:nvPicPr>
          <p:blipFill rotWithShape="1">
            <a:blip r:embed="rId8" cstate="email"/>
            <a:srcRect/>
            <a:stretch/>
          </p:blipFill>
          <p:spPr bwMode="auto">
            <a:xfrm>
              <a:off x="290705" y="79283"/>
              <a:ext cx="1339215" cy="193675"/>
            </a:xfrm>
            <a:prstGeom prst="rect">
              <a:avLst/>
            </a:prstGeom>
            <a:noFill/>
            <a:ln w="1">
              <a:noFill/>
              <a:miter lim="800000"/>
              <a:headEnd/>
              <a:tailEnd type="none" w="med" len="med"/>
            </a:ln>
            <a:effectLst/>
          </p:spPr>
        </p:pic>
        <p:sp>
          <p:nvSpPr>
            <p:cNvPr id="38" name="テキスト ボックス 52">
              <a:extLst>
                <a:ext uri="{FF2B5EF4-FFF2-40B4-BE49-F238E27FC236}">
                  <a16:creationId xmlns:a16="http://schemas.microsoft.com/office/drawing/2014/main" id="{F552455F-A7B5-E81A-DA67-CF524F61509C}"/>
                </a:ext>
              </a:extLst>
            </p:cNvPr>
            <p:cNvSpPr txBox="1"/>
            <p:nvPr/>
          </p:nvSpPr>
          <p:spPr>
            <a:xfrm>
              <a:off x="0" y="5283"/>
              <a:ext cx="326394" cy="302496"/>
            </a:xfrm>
            <a:prstGeom prst="rect">
              <a:avLst/>
            </a:prstGeom>
            <a:noFill/>
            <a:ln w="9525" cmpd="sng">
              <a:noFill/>
            </a:ln>
            <a:effectLst/>
          </p:spPr>
          <p:txBody>
            <a:bodyPr wrap="square" rtlCol="0" anchor="t">
              <a:noAutofit/>
            </a:bodyPr>
            <a:lstStyle/>
            <a:p>
              <a:pPr algn="ctr"/>
              <a:r>
                <a:rPr lang="en-US" sz="1050" kern="100">
                  <a:effectLst/>
                  <a:latin typeface="Times New Roman" panose="02020603050405020304" pitchFamily="18" charset="0"/>
                  <a:ea typeface="Times New Roman" panose="02020603050405020304" pitchFamily="18" charset="0"/>
                </a:rPr>
                <a:t>低</a:t>
              </a:r>
              <a:endParaRPr lang="ja-JP" sz="1200" kern="100">
                <a:effectLst/>
                <a:latin typeface="Times New Roman" panose="02020603050405020304" pitchFamily="18" charset="0"/>
                <a:ea typeface="游明朝" panose="02020400000000000000" pitchFamily="18" charset="-128"/>
              </a:endParaRPr>
            </a:p>
          </p:txBody>
        </p:sp>
        <p:sp>
          <p:nvSpPr>
            <p:cNvPr id="39" name="テキスト ボックス 52">
              <a:extLst>
                <a:ext uri="{FF2B5EF4-FFF2-40B4-BE49-F238E27FC236}">
                  <a16:creationId xmlns:a16="http://schemas.microsoft.com/office/drawing/2014/main" id="{6290D5BC-9A59-DC59-28CE-B85DACDBF3AE}"/>
                </a:ext>
              </a:extLst>
            </p:cNvPr>
            <p:cNvSpPr txBox="1"/>
            <p:nvPr/>
          </p:nvSpPr>
          <p:spPr>
            <a:xfrm>
              <a:off x="1490371" y="0"/>
              <a:ext cx="326394" cy="302496"/>
            </a:xfrm>
            <a:prstGeom prst="rect">
              <a:avLst/>
            </a:prstGeom>
            <a:noFill/>
            <a:ln w="9525" cmpd="sng">
              <a:noFill/>
            </a:ln>
            <a:effectLst/>
          </p:spPr>
          <p:txBody>
            <a:bodyPr wrap="square" rtlCol="0" anchor="t">
              <a:noAutofit/>
            </a:bodyPr>
            <a:lstStyle/>
            <a:p>
              <a:pPr algn="ctr"/>
              <a:r>
                <a:rPr lang="ja-JP" sz="1050" kern="100">
                  <a:effectLst/>
                  <a:latin typeface="ＭＳ 明朝" panose="02020609040205080304" pitchFamily="17" charset="-128"/>
                  <a:ea typeface="游明朝" panose="02020400000000000000" pitchFamily="18" charset="-128"/>
                </a:rPr>
                <a:t>高</a:t>
              </a:r>
              <a:endParaRPr lang="ja-JP" sz="1200" kern="100">
                <a:effectLst/>
                <a:latin typeface="Times New Roman" panose="02020603050405020304" pitchFamily="18" charset="0"/>
                <a:ea typeface="游明朝" panose="02020400000000000000" pitchFamily="18" charset="-128"/>
              </a:endParaRPr>
            </a:p>
          </p:txBody>
        </p:sp>
        <p:sp>
          <p:nvSpPr>
            <p:cNvPr id="40" name="テキスト ボックス 52">
              <a:extLst>
                <a:ext uri="{FF2B5EF4-FFF2-40B4-BE49-F238E27FC236}">
                  <a16:creationId xmlns:a16="http://schemas.microsoft.com/office/drawing/2014/main" id="{CDF9DCA0-33F8-A1AD-EC34-8EEDB941BD6A}"/>
                </a:ext>
              </a:extLst>
            </p:cNvPr>
            <p:cNvSpPr txBox="1"/>
            <p:nvPr/>
          </p:nvSpPr>
          <p:spPr>
            <a:xfrm>
              <a:off x="511177" y="201955"/>
              <a:ext cx="890918" cy="302496"/>
            </a:xfrm>
            <a:prstGeom prst="rect">
              <a:avLst/>
            </a:prstGeom>
            <a:noFill/>
            <a:ln w="9525" cmpd="sng">
              <a:noFill/>
            </a:ln>
            <a:effectLst/>
          </p:spPr>
          <p:txBody>
            <a:bodyPr wrap="square" rtlCol="0" anchor="t">
              <a:noAutofit/>
            </a:bodyPr>
            <a:lstStyle/>
            <a:p>
              <a:pPr algn="ctr"/>
              <a:r>
                <a:rPr lang="en-US" sz="1050" kern="100">
                  <a:effectLst/>
                  <a:latin typeface="Times New Roman" panose="02020603050405020304" pitchFamily="18" charset="0"/>
                  <a:ea typeface="Times New Roman" panose="02020603050405020304" pitchFamily="18" charset="0"/>
                </a:rPr>
                <a:t>強度</a:t>
              </a:r>
              <a:endParaRPr lang="ja-JP" sz="1200" kern="100">
                <a:effectLst/>
                <a:latin typeface="Times New Roman" panose="02020603050405020304" pitchFamily="18" charset="0"/>
                <a:ea typeface="游明朝" panose="02020400000000000000" pitchFamily="18" charset="-128"/>
              </a:endParaRPr>
            </a:p>
          </p:txBody>
        </p:sp>
      </p:grpSp>
      <p:pic>
        <p:nvPicPr>
          <p:cNvPr id="31" name="図 30">
            <a:extLst>
              <a:ext uri="{FF2B5EF4-FFF2-40B4-BE49-F238E27FC236}">
                <a16:creationId xmlns:a16="http://schemas.microsoft.com/office/drawing/2014/main" id="{5245300D-A5F8-817E-5FDF-855BDBB26EF2}"/>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255435" y="1103170"/>
            <a:ext cx="1235016" cy="1006802"/>
          </a:xfrm>
          <a:prstGeom prst="rect">
            <a:avLst/>
          </a:prstGeom>
          <a:noFill/>
          <a:ln>
            <a:noFill/>
          </a:ln>
        </p:spPr>
      </p:pic>
      <p:pic>
        <p:nvPicPr>
          <p:cNvPr id="32" name="図 31">
            <a:extLst>
              <a:ext uri="{FF2B5EF4-FFF2-40B4-BE49-F238E27FC236}">
                <a16:creationId xmlns:a16="http://schemas.microsoft.com/office/drawing/2014/main" id="{DAA76E52-D146-96B3-AEF7-702F0B6711F0}"/>
              </a:ext>
            </a:extLst>
          </p:cNvPr>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622957" y="1103170"/>
            <a:ext cx="1199122" cy="977112"/>
          </a:xfrm>
          <a:prstGeom prst="rect">
            <a:avLst/>
          </a:prstGeom>
          <a:noFill/>
          <a:ln>
            <a:noFill/>
          </a:ln>
        </p:spPr>
      </p:pic>
      <p:pic>
        <p:nvPicPr>
          <p:cNvPr id="33" name="図 32">
            <a:extLst>
              <a:ext uri="{FF2B5EF4-FFF2-40B4-BE49-F238E27FC236}">
                <a16:creationId xmlns:a16="http://schemas.microsoft.com/office/drawing/2014/main" id="{FBA7FCD3-92A9-C3BB-1EA3-59FE6CC1580E}"/>
              </a:ext>
            </a:extLst>
          </p:cNvPr>
          <p:cNvPicPr>
            <a:picLocks noChangeAspect="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6954592" y="1108266"/>
            <a:ext cx="1187158" cy="966920"/>
          </a:xfrm>
          <a:prstGeom prst="rect">
            <a:avLst/>
          </a:prstGeom>
          <a:noFill/>
          <a:ln>
            <a:noFill/>
          </a:ln>
        </p:spPr>
      </p:pic>
      <p:pic>
        <p:nvPicPr>
          <p:cNvPr id="34" name="図 33">
            <a:extLst>
              <a:ext uri="{FF2B5EF4-FFF2-40B4-BE49-F238E27FC236}">
                <a16:creationId xmlns:a16="http://schemas.microsoft.com/office/drawing/2014/main" id="{61F2FFA3-A8F3-BF8E-0C06-18E0151065A6}"/>
              </a:ext>
            </a:extLst>
          </p:cNvPr>
          <p:cNvPicPr>
            <a:picLocks noChangeAspect="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4255435" y="2698629"/>
            <a:ext cx="1235016" cy="1005915"/>
          </a:xfrm>
          <a:prstGeom prst="rect">
            <a:avLst/>
          </a:prstGeom>
          <a:noFill/>
          <a:ln>
            <a:noFill/>
          </a:ln>
        </p:spPr>
      </p:pic>
      <p:pic>
        <p:nvPicPr>
          <p:cNvPr id="35" name="図 34">
            <a:extLst>
              <a:ext uri="{FF2B5EF4-FFF2-40B4-BE49-F238E27FC236}">
                <a16:creationId xmlns:a16="http://schemas.microsoft.com/office/drawing/2014/main" id="{BF0F13E0-0D5A-22A3-B1BF-6E94D1EFCBF5}"/>
              </a:ext>
            </a:extLst>
          </p:cNvPr>
          <p:cNvPicPr>
            <a:picLocks noChangeAspect="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5619855" y="2696484"/>
            <a:ext cx="1205326" cy="982429"/>
          </a:xfrm>
          <a:prstGeom prst="rect">
            <a:avLst/>
          </a:prstGeom>
          <a:noFill/>
          <a:ln>
            <a:noFill/>
          </a:ln>
        </p:spPr>
      </p:pic>
      <p:pic>
        <p:nvPicPr>
          <p:cNvPr id="36" name="図 35">
            <a:extLst>
              <a:ext uri="{FF2B5EF4-FFF2-40B4-BE49-F238E27FC236}">
                <a16:creationId xmlns:a16="http://schemas.microsoft.com/office/drawing/2014/main" id="{0737E6C7-9330-CFEC-CC10-858BBB394257}"/>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6960774" y="2715467"/>
            <a:ext cx="1213746" cy="989077"/>
          </a:xfrm>
          <a:prstGeom prst="rect">
            <a:avLst/>
          </a:prstGeom>
          <a:noFill/>
          <a:ln>
            <a:noFill/>
          </a:ln>
        </p:spPr>
      </p:pic>
      <p:sp>
        <p:nvSpPr>
          <p:cNvPr id="53" name="テキスト ボックス 1768">
            <a:extLst>
              <a:ext uri="{FF2B5EF4-FFF2-40B4-BE49-F238E27FC236}">
                <a16:creationId xmlns:a16="http://schemas.microsoft.com/office/drawing/2014/main" id="{726DB33B-39A1-2E2E-DC75-E9A69CCA3388}"/>
              </a:ext>
            </a:extLst>
          </p:cNvPr>
          <p:cNvSpPr txBox="1">
            <a:spLocks/>
          </p:cNvSpPr>
          <p:nvPr/>
        </p:nvSpPr>
        <p:spPr>
          <a:xfrm>
            <a:off x="299585" y="4191232"/>
            <a:ext cx="6633953" cy="1815882"/>
          </a:xfrm>
          <a:prstGeom prst="rect">
            <a:avLst/>
          </a:prstGeom>
          <a:noFill/>
        </p:spPr>
        <p:txBody>
          <a:bodyPr wrap="square" rtlCol="0">
            <a:spAutoFit/>
          </a:bodyPr>
          <a:lstStyle/>
          <a:p>
            <a:pPr algn="just"/>
            <a:r>
              <a:rPr lang="en-US" altLang="ja-JP" sz="2800" kern="100" dirty="0">
                <a:effectLst/>
                <a:latin typeface="游明朝" panose="02020400000000000000" pitchFamily="18" charset="-128"/>
                <a:ea typeface="游明朝" panose="02020400000000000000" pitchFamily="18" charset="-128"/>
                <a:cs typeface="Times New Roman" panose="02020603050405020304" pitchFamily="18" charset="0"/>
              </a:rPr>
              <a:t>U</a:t>
            </a:r>
            <a:r>
              <a:rPr lang="ja-JP" altLang="en-US" sz="2800" kern="100" dirty="0">
                <a:effectLst/>
                <a:latin typeface="游明朝" panose="02020400000000000000" pitchFamily="18" charset="-128"/>
                <a:ea typeface="游明朝" panose="02020400000000000000" pitchFamily="18" charset="-128"/>
                <a:cs typeface="Times New Roman" panose="02020603050405020304" pitchFamily="18" charset="0"/>
              </a:rPr>
              <a:t>粒子は約</a:t>
            </a:r>
            <a:r>
              <a:rPr lang="en-US" altLang="ja-JP" sz="2800" kern="100" dirty="0">
                <a:effectLst/>
                <a:latin typeface="游明朝" panose="02020400000000000000" pitchFamily="18" charset="-128"/>
                <a:ea typeface="游明朝" panose="02020400000000000000" pitchFamily="18" charset="-128"/>
                <a:cs typeface="Times New Roman" panose="02020603050405020304" pitchFamily="18" charset="0"/>
              </a:rPr>
              <a:t>5µm</a:t>
            </a:r>
          </a:p>
          <a:p>
            <a:pPr algn="just"/>
            <a:r>
              <a:rPr lang="en-US" altLang="ja-JP" sz="2800" kern="100" dirty="0">
                <a:effectLst/>
                <a:latin typeface="游明朝" panose="02020400000000000000" pitchFamily="18" charset="-128"/>
                <a:ea typeface="游明朝" panose="02020400000000000000" pitchFamily="18" charset="-128"/>
                <a:cs typeface="Times New Roman" panose="02020603050405020304" pitchFamily="18" charset="0"/>
              </a:rPr>
              <a:t>U</a:t>
            </a:r>
            <a:r>
              <a:rPr lang="ja-JP" altLang="en-US" sz="2800" kern="100" dirty="0">
                <a:effectLst/>
                <a:latin typeface="游明朝" panose="02020400000000000000" pitchFamily="18" charset="-128"/>
                <a:ea typeface="游明朝" panose="02020400000000000000" pitchFamily="18" charset="-128"/>
                <a:cs typeface="Times New Roman" panose="02020603050405020304" pitchFamily="18" charset="0"/>
              </a:rPr>
              <a:t>粒子の周囲に</a:t>
            </a:r>
            <a:r>
              <a:rPr lang="en-US" altLang="ja-JP" sz="2800" kern="100" dirty="0">
                <a:effectLst/>
                <a:latin typeface="游明朝" panose="02020400000000000000" pitchFamily="18" charset="-128"/>
                <a:ea typeface="游明朝" panose="02020400000000000000" pitchFamily="18" charset="-128"/>
                <a:cs typeface="Times New Roman" panose="02020603050405020304" pitchFamily="18" charset="0"/>
              </a:rPr>
              <a:t>Fe</a:t>
            </a:r>
            <a:r>
              <a:rPr lang="ja-JP" altLang="en-US" sz="2800" kern="100" dirty="0">
                <a:latin typeface="游明朝" panose="02020400000000000000" pitchFamily="18" charset="-128"/>
                <a:ea typeface="游明朝" panose="02020400000000000000" pitchFamily="18" charset="-128"/>
                <a:cs typeface="Times New Roman" panose="02020603050405020304" pitchFamily="18" charset="0"/>
              </a:rPr>
              <a:t>、</a:t>
            </a:r>
            <a:r>
              <a:rPr lang="en-US" altLang="ja-JP" sz="2800" kern="100" dirty="0">
                <a:effectLst/>
                <a:latin typeface="游明朝" panose="02020400000000000000" pitchFamily="18" charset="-128"/>
                <a:ea typeface="游明朝" panose="02020400000000000000" pitchFamily="18" charset="-128"/>
                <a:cs typeface="Times New Roman" panose="02020603050405020304" pitchFamily="18" charset="0"/>
              </a:rPr>
              <a:t>Cr</a:t>
            </a:r>
            <a:r>
              <a:rPr lang="ja-JP" altLang="en-US" sz="2800" kern="100" dirty="0">
                <a:effectLst/>
                <a:latin typeface="游明朝" panose="02020400000000000000" pitchFamily="18" charset="-128"/>
                <a:ea typeface="游明朝" panose="02020400000000000000" pitchFamily="18" charset="-128"/>
                <a:cs typeface="Times New Roman" panose="02020603050405020304" pitchFamily="18" charset="0"/>
              </a:rPr>
              <a:t>、</a:t>
            </a:r>
            <a:r>
              <a:rPr lang="en-US" altLang="ja-JP" sz="2800" kern="100" dirty="0">
                <a:effectLst/>
                <a:latin typeface="游明朝" panose="02020400000000000000" pitchFamily="18" charset="-128"/>
                <a:ea typeface="游明朝" panose="02020400000000000000" pitchFamily="18" charset="-128"/>
                <a:cs typeface="Times New Roman" panose="02020603050405020304" pitchFamily="18" charset="0"/>
              </a:rPr>
              <a:t>Ni</a:t>
            </a:r>
            <a:r>
              <a:rPr lang="ja-JP" altLang="en-US" sz="2800" kern="100" dirty="0">
                <a:effectLst/>
                <a:latin typeface="游明朝" panose="02020400000000000000" pitchFamily="18" charset="-128"/>
                <a:ea typeface="游明朝" panose="02020400000000000000" pitchFamily="18" charset="-128"/>
                <a:cs typeface="Times New Roman" panose="02020603050405020304" pitchFamily="18" charset="0"/>
              </a:rPr>
              <a:t>が広く分布。</a:t>
            </a:r>
            <a:r>
              <a:rPr lang="en-US" altLang="ja-JP" sz="2800" kern="100" dirty="0">
                <a:latin typeface="游明朝" panose="02020400000000000000" pitchFamily="18" charset="-128"/>
                <a:ea typeface="游明朝" panose="02020400000000000000" pitchFamily="18" charset="-128"/>
                <a:cs typeface="Times New Roman" panose="02020603050405020304" pitchFamily="18" charset="0"/>
              </a:rPr>
              <a:t>Zn</a:t>
            </a:r>
            <a:r>
              <a:rPr lang="ja-JP" altLang="en-US" sz="2800" kern="100" dirty="0">
                <a:latin typeface="游明朝" panose="02020400000000000000" pitchFamily="18" charset="-128"/>
                <a:ea typeface="游明朝" panose="02020400000000000000" pitchFamily="18" charset="-128"/>
                <a:cs typeface="Times New Roman" panose="02020603050405020304" pitchFamily="18" charset="0"/>
              </a:rPr>
              <a:t>、</a:t>
            </a:r>
            <a:r>
              <a:rPr lang="en-US" altLang="ja-JP" sz="2800" kern="100" dirty="0">
                <a:latin typeface="游明朝" panose="02020400000000000000" pitchFamily="18" charset="-128"/>
                <a:ea typeface="游明朝" panose="02020400000000000000" pitchFamily="18" charset="-128"/>
                <a:cs typeface="Times New Roman" panose="02020603050405020304" pitchFamily="18" charset="0"/>
              </a:rPr>
              <a:t>Sb</a:t>
            </a:r>
            <a:r>
              <a:rPr lang="ja-JP" altLang="en-US" sz="2800" kern="100" dirty="0">
                <a:latin typeface="游明朝" panose="02020400000000000000" pitchFamily="18" charset="-128"/>
                <a:ea typeface="游明朝" panose="02020400000000000000" pitchFamily="18" charset="-128"/>
                <a:cs typeface="Times New Roman" panose="02020603050405020304" pitchFamily="18" charset="0"/>
              </a:rPr>
              <a:t>、</a:t>
            </a:r>
            <a:r>
              <a:rPr lang="en-US" altLang="ja-JP" sz="2800" kern="100" dirty="0">
                <a:latin typeface="游明朝" panose="02020400000000000000" pitchFamily="18" charset="-128"/>
                <a:ea typeface="游明朝" panose="02020400000000000000" pitchFamily="18" charset="-128"/>
                <a:cs typeface="Times New Roman" panose="02020603050405020304" pitchFamily="18" charset="0"/>
              </a:rPr>
              <a:t>Si</a:t>
            </a:r>
            <a:r>
              <a:rPr lang="ja-JP" altLang="en-US" sz="2800" kern="100" dirty="0">
                <a:latin typeface="游明朝" panose="02020400000000000000" pitchFamily="18" charset="-128"/>
                <a:ea typeface="游明朝" panose="02020400000000000000" pitchFamily="18" charset="-128"/>
                <a:cs typeface="Times New Roman" panose="02020603050405020304" pitchFamily="18" charset="0"/>
              </a:rPr>
              <a:t>も偏在している。</a:t>
            </a:r>
            <a:endParaRPr lang="en-US" altLang="ja-JP" sz="2800" kern="100" dirty="0">
              <a:latin typeface="游明朝" panose="02020400000000000000" pitchFamily="18" charset="-128"/>
              <a:ea typeface="游明朝" panose="02020400000000000000" pitchFamily="18" charset="-128"/>
              <a:cs typeface="Times New Roman" panose="02020603050405020304" pitchFamily="18" charset="0"/>
            </a:endParaRPr>
          </a:p>
          <a:p>
            <a:pPr algn="just"/>
            <a:endParaRPr lang="en-US" altLang="ja-JP" sz="2800" kern="100" dirty="0">
              <a:latin typeface="游明朝" panose="02020400000000000000" pitchFamily="18" charset="-128"/>
              <a:ea typeface="游明朝" panose="02020400000000000000" pitchFamily="18" charset="-128"/>
              <a:cs typeface="Times New Roman" panose="02020603050405020304" pitchFamily="18" charset="0"/>
            </a:endParaRPr>
          </a:p>
        </p:txBody>
      </p:sp>
    </p:spTree>
    <p:extLst>
      <p:ext uri="{BB962C8B-B14F-4D97-AF65-F5344CB8AC3E}">
        <p14:creationId xmlns:p14="http://schemas.microsoft.com/office/powerpoint/2010/main" val="1271455806"/>
      </p:ext>
    </p:extLst>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4CE5EA-1C04-3110-8571-2A4CFB05B4C9}"/>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FA98379B-A952-3088-C3B2-FBC6EFAF15B5}"/>
              </a:ext>
            </a:extLst>
          </p:cNvPr>
          <p:cNvSpPr>
            <a:spLocks noGrp="1"/>
          </p:cNvSpPr>
          <p:nvPr>
            <p:ph type="title"/>
          </p:nvPr>
        </p:nvSpPr>
        <p:spPr/>
        <p:txBody>
          <a:bodyPr/>
          <a:lstStyle/>
          <a:p>
            <a:r>
              <a:rPr kumimoji="1" lang="en-US" altLang="ja-JP" dirty="0"/>
              <a:t>FE-SEM</a:t>
            </a:r>
            <a:r>
              <a:rPr kumimoji="1" lang="ja-JP" altLang="en-US" dirty="0"/>
              <a:t>観察（１</a:t>
            </a:r>
            <a:r>
              <a:rPr kumimoji="1" lang="en-US" altLang="ja-JP" dirty="0"/>
              <a:t>PCV2303C</a:t>
            </a:r>
            <a:r>
              <a:rPr kumimoji="1" lang="ja-JP" altLang="en-US" dirty="0"/>
              <a:t>）</a:t>
            </a:r>
          </a:p>
        </p:txBody>
      </p:sp>
      <p:sp>
        <p:nvSpPr>
          <p:cNvPr id="3" name="コンテンツ プレースホルダー 2">
            <a:extLst>
              <a:ext uri="{FF2B5EF4-FFF2-40B4-BE49-F238E27FC236}">
                <a16:creationId xmlns:a16="http://schemas.microsoft.com/office/drawing/2014/main" id="{7F7150C2-7157-A32E-652E-679582715F65}"/>
              </a:ext>
            </a:extLst>
          </p:cNvPr>
          <p:cNvSpPr>
            <a:spLocks noGrp="1"/>
          </p:cNvSpPr>
          <p:nvPr>
            <p:ph idx="1"/>
          </p:nvPr>
        </p:nvSpPr>
        <p:spPr>
          <a:xfrm>
            <a:off x="6153923" y="1012946"/>
            <a:ext cx="2956846" cy="5780254"/>
          </a:xfrm>
        </p:spPr>
        <p:txBody>
          <a:bodyPr/>
          <a:lstStyle/>
          <a:p>
            <a:r>
              <a:rPr kumimoji="1" lang="ja-JP" altLang="en-US" dirty="0"/>
              <a:t>スミヤろ紙に付着させた試料を蒸着し観察</a:t>
            </a:r>
            <a:endParaRPr kumimoji="1" lang="en-US" altLang="ja-JP" dirty="0"/>
          </a:p>
          <a:p>
            <a:endParaRPr lang="en-US" altLang="ja-JP" dirty="0"/>
          </a:p>
        </p:txBody>
      </p:sp>
      <p:sp>
        <p:nvSpPr>
          <p:cNvPr id="4" name="スライド番号プレースホルダー 3">
            <a:extLst>
              <a:ext uri="{FF2B5EF4-FFF2-40B4-BE49-F238E27FC236}">
                <a16:creationId xmlns:a16="http://schemas.microsoft.com/office/drawing/2014/main" id="{FE1EF939-7F62-AD9F-D753-0F63E54656B3}"/>
              </a:ext>
            </a:extLst>
          </p:cNvPr>
          <p:cNvSpPr>
            <a:spLocks noGrp="1"/>
          </p:cNvSpPr>
          <p:nvPr>
            <p:ph type="sldNum" sz="quarter" idx="10"/>
          </p:nvPr>
        </p:nvSpPr>
        <p:spPr/>
        <p:txBody>
          <a:bodyPr/>
          <a:lstStyle/>
          <a:p>
            <a:pPr>
              <a:defRPr/>
            </a:pPr>
            <a:fld id="{35BC4922-B519-4540-A8D1-99F848B22AE3}" type="slidenum">
              <a:rPr lang="en-US" altLang="ja-JP" smtClean="0"/>
              <a:pPr>
                <a:defRPr/>
              </a:pPr>
              <a:t>6</a:t>
            </a:fld>
            <a:endParaRPr lang="en-US" altLang="ja-JP" dirty="0"/>
          </a:p>
        </p:txBody>
      </p:sp>
      <p:pic>
        <p:nvPicPr>
          <p:cNvPr id="6" name="図 5">
            <a:extLst>
              <a:ext uri="{FF2B5EF4-FFF2-40B4-BE49-F238E27FC236}">
                <a16:creationId xmlns:a16="http://schemas.microsoft.com/office/drawing/2014/main" id="{05D15706-1239-FE15-49F7-E0CA83A9A819}"/>
              </a:ext>
            </a:extLst>
          </p:cNvPr>
          <p:cNvPicPr>
            <a:picLocks noChangeAspect="1"/>
          </p:cNvPicPr>
          <p:nvPr/>
        </p:nvPicPr>
        <p:blipFill>
          <a:blip r:embed="rId2"/>
          <a:stretch>
            <a:fillRect/>
          </a:stretch>
        </p:blipFill>
        <p:spPr>
          <a:xfrm>
            <a:off x="269937" y="1088740"/>
            <a:ext cx="6012253" cy="5679506"/>
          </a:xfrm>
          <a:prstGeom prst="rect">
            <a:avLst/>
          </a:prstGeom>
        </p:spPr>
      </p:pic>
    </p:spTree>
    <p:extLst>
      <p:ext uri="{BB962C8B-B14F-4D97-AF65-F5344CB8AC3E}">
        <p14:creationId xmlns:p14="http://schemas.microsoft.com/office/powerpoint/2010/main" val="1834095201"/>
      </p:ext>
    </p:extLst>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90FE06CA-2D86-AC8C-384E-005739F71D19}"/>
            </a:ext>
          </a:extLst>
        </p:cNvPr>
        <p:cNvGrpSpPr/>
        <p:nvPr/>
      </p:nvGrpSpPr>
      <p:grpSpPr>
        <a:xfrm>
          <a:off x="0" y="0"/>
          <a:ext cx="0" cy="0"/>
          <a:chOff x="0" y="0"/>
          <a:chExt cx="0" cy="0"/>
        </a:xfrm>
      </p:grpSpPr>
      <p:pic>
        <p:nvPicPr>
          <p:cNvPr id="3" name="図 2">
            <a:extLst>
              <a:ext uri="{FF2B5EF4-FFF2-40B4-BE49-F238E27FC236}">
                <a16:creationId xmlns:a16="http://schemas.microsoft.com/office/drawing/2014/main" id="{B57242FC-4734-1AAF-9307-F6244299DD67}"/>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176" y="1046907"/>
            <a:ext cx="2121407" cy="1696092"/>
          </a:xfrm>
          <a:prstGeom prst="rect">
            <a:avLst/>
          </a:prstGeom>
          <a:noFill/>
          <a:ln>
            <a:noFill/>
          </a:ln>
        </p:spPr>
      </p:pic>
      <p:pic>
        <p:nvPicPr>
          <p:cNvPr id="5" name="図 4">
            <a:extLst>
              <a:ext uri="{FF2B5EF4-FFF2-40B4-BE49-F238E27FC236}">
                <a16:creationId xmlns:a16="http://schemas.microsoft.com/office/drawing/2014/main" id="{BB6E4067-FE39-4EDF-CA54-7E553A502EAB}"/>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176" y="3153111"/>
            <a:ext cx="2121407" cy="1696092"/>
          </a:xfrm>
          <a:prstGeom prst="rect">
            <a:avLst/>
          </a:prstGeom>
          <a:noFill/>
          <a:ln>
            <a:noFill/>
          </a:ln>
        </p:spPr>
      </p:pic>
      <p:pic>
        <p:nvPicPr>
          <p:cNvPr id="7" name="図 6">
            <a:extLst>
              <a:ext uri="{FF2B5EF4-FFF2-40B4-BE49-F238E27FC236}">
                <a16:creationId xmlns:a16="http://schemas.microsoft.com/office/drawing/2014/main" id="{CFC5E064-062A-3189-F916-8A751B199516}"/>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42175" y="4959301"/>
            <a:ext cx="2121407" cy="1696092"/>
          </a:xfrm>
          <a:prstGeom prst="rect">
            <a:avLst/>
          </a:prstGeom>
          <a:noFill/>
          <a:ln>
            <a:noFill/>
          </a:ln>
        </p:spPr>
      </p:pic>
      <p:sp>
        <p:nvSpPr>
          <p:cNvPr id="2" name="タイトル 1">
            <a:extLst>
              <a:ext uri="{FF2B5EF4-FFF2-40B4-BE49-F238E27FC236}">
                <a16:creationId xmlns:a16="http://schemas.microsoft.com/office/drawing/2014/main" id="{761DA2B4-E59F-DDD0-415C-549AAF4E82B4}"/>
              </a:ext>
            </a:extLst>
          </p:cNvPr>
          <p:cNvSpPr>
            <a:spLocks noGrp="1"/>
          </p:cNvSpPr>
          <p:nvPr>
            <p:ph type="title"/>
          </p:nvPr>
        </p:nvSpPr>
        <p:spPr/>
        <p:txBody>
          <a:bodyPr/>
          <a:lstStyle/>
          <a:p>
            <a:r>
              <a:rPr kumimoji="1" lang="en-US" altLang="ja-JP" dirty="0"/>
              <a:t>FE-SEM/WDX</a:t>
            </a:r>
            <a:r>
              <a:rPr kumimoji="1" lang="ja-JP" altLang="en-US" dirty="0"/>
              <a:t>（１</a:t>
            </a:r>
            <a:r>
              <a:rPr kumimoji="1" lang="en-US" altLang="ja-JP" dirty="0"/>
              <a:t>PCV2303C</a:t>
            </a:r>
            <a:r>
              <a:rPr kumimoji="1" lang="ja-JP" altLang="en-US" dirty="0"/>
              <a:t>）</a:t>
            </a:r>
          </a:p>
        </p:txBody>
      </p:sp>
      <p:sp>
        <p:nvSpPr>
          <p:cNvPr id="4" name="スライド番号プレースホルダー 3">
            <a:extLst>
              <a:ext uri="{FF2B5EF4-FFF2-40B4-BE49-F238E27FC236}">
                <a16:creationId xmlns:a16="http://schemas.microsoft.com/office/drawing/2014/main" id="{62839E86-E1D9-13DE-D625-A66C2CE5A0BC}"/>
              </a:ext>
            </a:extLst>
          </p:cNvPr>
          <p:cNvSpPr>
            <a:spLocks noGrp="1"/>
          </p:cNvSpPr>
          <p:nvPr>
            <p:ph type="sldNum" sz="quarter" idx="10"/>
          </p:nvPr>
        </p:nvSpPr>
        <p:spPr/>
        <p:txBody>
          <a:bodyPr/>
          <a:lstStyle/>
          <a:p>
            <a:pPr>
              <a:defRPr/>
            </a:pPr>
            <a:fld id="{35BC4922-B519-4540-A8D1-99F848B22AE3}" type="slidenum">
              <a:rPr lang="en-US" altLang="ja-JP" smtClean="0"/>
              <a:pPr>
                <a:defRPr/>
              </a:pPr>
              <a:t>7</a:t>
            </a:fld>
            <a:endParaRPr lang="en-US" altLang="ja-JP" dirty="0"/>
          </a:p>
        </p:txBody>
      </p:sp>
      <p:sp>
        <p:nvSpPr>
          <p:cNvPr id="8" name="楕円 7">
            <a:extLst>
              <a:ext uri="{FF2B5EF4-FFF2-40B4-BE49-F238E27FC236}">
                <a16:creationId xmlns:a16="http://schemas.microsoft.com/office/drawing/2014/main" id="{71E1577B-D190-68BB-AAFF-8B0DFB77B6D7}"/>
              </a:ext>
            </a:extLst>
          </p:cNvPr>
          <p:cNvSpPr/>
          <p:nvPr/>
        </p:nvSpPr>
        <p:spPr>
          <a:xfrm>
            <a:off x="991155" y="1797480"/>
            <a:ext cx="207645" cy="194945"/>
          </a:xfrm>
          <a:prstGeom prst="ellipse">
            <a:avLst/>
          </a:prstGeom>
          <a:no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a:p>
        </p:txBody>
      </p:sp>
      <p:sp>
        <p:nvSpPr>
          <p:cNvPr id="14" name="楕円 13">
            <a:extLst>
              <a:ext uri="{FF2B5EF4-FFF2-40B4-BE49-F238E27FC236}">
                <a16:creationId xmlns:a16="http://schemas.microsoft.com/office/drawing/2014/main" id="{7B1ED210-40F0-1E68-1192-876C0C791E61}"/>
              </a:ext>
            </a:extLst>
          </p:cNvPr>
          <p:cNvSpPr/>
          <p:nvPr/>
        </p:nvSpPr>
        <p:spPr>
          <a:xfrm>
            <a:off x="1630753" y="3645689"/>
            <a:ext cx="207645" cy="194945"/>
          </a:xfrm>
          <a:prstGeom prst="ellipse">
            <a:avLst/>
          </a:prstGeom>
          <a:no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16" name="楕円 15">
            <a:extLst>
              <a:ext uri="{FF2B5EF4-FFF2-40B4-BE49-F238E27FC236}">
                <a16:creationId xmlns:a16="http://schemas.microsoft.com/office/drawing/2014/main" id="{F214B9CB-AF35-BD6E-270A-A2B1E87BB956}"/>
              </a:ext>
            </a:extLst>
          </p:cNvPr>
          <p:cNvSpPr/>
          <p:nvPr/>
        </p:nvSpPr>
        <p:spPr>
          <a:xfrm>
            <a:off x="493400" y="5612402"/>
            <a:ext cx="207645" cy="194945"/>
          </a:xfrm>
          <a:prstGeom prst="ellipse">
            <a:avLst/>
          </a:prstGeom>
          <a:noFill/>
          <a:ln>
            <a:solidFill>
              <a:srgbClr val="FFFF00"/>
            </a:solidFill>
          </a:ln>
        </p:spPr>
        <p:style>
          <a:lnRef idx="2">
            <a:schemeClr val="accent1">
              <a:shade val="15000"/>
            </a:schemeClr>
          </a:lnRef>
          <a:fillRef idx="1">
            <a:schemeClr val="accent1"/>
          </a:fillRef>
          <a:effectRef idx="0">
            <a:schemeClr val="accent1"/>
          </a:effectRef>
          <a:fontRef idx="minor">
            <a:schemeClr val="lt1"/>
          </a:fontRef>
        </p:style>
        <p:txBody>
          <a:bodyPr rot="0" spcFirstLastPara="0" vert="horz" wrap="square" lIns="91440" tIns="45720" rIns="91440" bIns="45720" numCol="1" spcCol="0" rtlCol="0" fromWordArt="0" anchor="ctr" anchorCtr="0" forceAA="0" compatLnSpc="1">
            <a:prstTxWarp prst="textNoShape">
              <a:avLst/>
            </a:prstTxWarp>
            <a:noAutofit/>
          </a:bodyPr>
          <a:lstStyle/>
          <a:p>
            <a:endParaRPr lang="ja-JP" altLang="en-US" dirty="0"/>
          </a:p>
        </p:txBody>
      </p:sp>
      <p:sp>
        <p:nvSpPr>
          <p:cNvPr id="17" name="コンテンツ プレースホルダー 2">
            <a:extLst>
              <a:ext uri="{FF2B5EF4-FFF2-40B4-BE49-F238E27FC236}">
                <a16:creationId xmlns:a16="http://schemas.microsoft.com/office/drawing/2014/main" id="{16695272-F467-826C-8798-0FDB9CC039EA}"/>
              </a:ext>
            </a:extLst>
          </p:cNvPr>
          <p:cNvSpPr>
            <a:spLocks noGrp="1"/>
          </p:cNvSpPr>
          <p:nvPr>
            <p:ph idx="1"/>
          </p:nvPr>
        </p:nvSpPr>
        <p:spPr>
          <a:xfrm>
            <a:off x="7542329" y="1012946"/>
            <a:ext cx="1568439" cy="5780254"/>
          </a:xfrm>
        </p:spPr>
        <p:txBody>
          <a:bodyPr/>
          <a:lstStyle/>
          <a:p>
            <a:pPr marL="0" indent="0">
              <a:buNone/>
            </a:pPr>
            <a:r>
              <a:rPr lang="en-US" altLang="ja-JP" sz="1800" dirty="0"/>
              <a:t>U</a:t>
            </a:r>
            <a:r>
              <a:rPr lang="ja-JP" altLang="en-US" sz="1800" dirty="0"/>
              <a:t>粒子上</a:t>
            </a:r>
            <a:endParaRPr lang="en-US" altLang="ja-JP" sz="1800" dirty="0"/>
          </a:p>
          <a:p>
            <a:pPr marL="0" indent="0">
              <a:buNone/>
            </a:pPr>
            <a:r>
              <a:rPr lang="ja-JP" altLang="en-US" sz="1800" dirty="0"/>
              <a:t>に</a:t>
            </a:r>
            <a:r>
              <a:rPr lang="en-US" altLang="ja-JP" sz="1800" dirty="0"/>
              <a:t>U</a:t>
            </a:r>
            <a:r>
              <a:rPr lang="ja-JP" altLang="en-US" sz="1800" dirty="0"/>
              <a:t>、</a:t>
            </a:r>
            <a:r>
              <a:rPr lang="en-US" altLang="ja-JP" sz="1800" dirty="0"/>
              <a:t>Fe</a:t>
            </a:r>
            <a:r>
              <a:rPr lang="ja-JP" altLang="en-US" sz="1800" dirty="0"/>
              <a:t>、</a:t>
            </a:r>
            <a:r>
              <a:rPr lang="en-US" altLang="ja-JP" sz="1800" dirty="0"/>
              <a:t>Zn</a:t>
            </a:r>
          </a:p>
          <a:p>
            <a:pPr marL="0" indent="0">
              <a:buNone/>
            </a:pPr>
            <a:r>
              <a:rPr lang="ja-JP" altLang="en-US" sz="1800" dirty="0"/>
              <a:t>同一視野の近傍には</a:t>
            </a:r>
            <a:r>
              <a:rPr lang="en-US" altLang="ja-JP" sz="1800" dirty="0"/>
              <a:t>Fe</a:t>
            </a:r>
            <a:r>
              <a:rPr lang="ja-JP" altLang="en-US" sz="1800" dirty="0"/>
              <a:t>、</a:t>
            </a:r>
            <a:r>
              <a:rPr lang="en-US" altLang="ja-JP" sz="1800" dirty="0"/>
              <a:t>Ni</a:t>
            </a:r>
            <a:r>
              <a:rPr lang="ja-JP" altLang="en-US" sz="1800" dirty="0"/>
              <a:t>、</a:t>
            </a:r>
            <a:r>
              <a:rPr lang="en-US" altLang="ja-JP" sz="1800" dirty="0"/>
              <a:t>Zr</a:t>
            </a:r>
            <a:r>
              <a:rPr lang="ja-JP" altLang="en-US" sz="1800" dirty="0"/>
              <a:t>、</a:t>
            </a:r>
            <a:r>
              <a:rPr lang="en-US" altLang="ja-JP" sz="1800" dirty="0"/>
              <a:t>Si</a:t>
            </a:r>
            <a:r>
              <a:rPr lang="ja-JP" altLang="en-US" sz="1800" dirty="0"/>
              <a:t>、</a:t>
            </a:r>
            <a:r>
              <a:rPr lang="en-US" altLang="ja-JP" sz="1800" dirty="0"/>
              <a:t>Ca</a:t>
            </a:r>
            <a:r>
              <a:rPr lang="ja-JP" altLang="en-US" sz="1800" dirty="0"/>
              <a:t>、（</a:t>
            </a:r>
            <a:r>
              <a:rPr lang="en-US" altLang="ja-JP" sz="1800" dirty="0"/>
              <a:t>Mg</a:t>
            </a:r>
            <a:r>
              <a:rPr lang="ja-JP" altLang="en-US" sz="1800" dirty="0"/>
              <a:t>、</a:t>
            </a:r>
            <a:r>
              <a:rPr lang="en-US" altLang="ja-JP" sz="1800" dirty="0"/>
              <a:t>A</a:t>
            </a:r>
            <a:r>
              <a:rPr lang="ja-JP" altLang="en-US" sz="1800" dirty="0"/>
              <a:t>ｌ）</a:t>
            </a:r>
            <a:endParaRPr lang="en-US" altLang="ja-JP" sz="1800" dirty="0"/>
          </a:p>
        </p:txBody>
      </p:sp>
      <p:grpSp>
        <p:nvGrpSpPr>
          <p:cNvPr id="18" name="Group 207">
            <a:extLst>
              <a:ext uri="{FF2B5EF4-FFF2-40B4-BE49-F238E27FC236}">
                <a16:creationId xmlns:a16="http://schemas.microsoft.com/office/drawing/2014/main" id="{F6AA1F30-7B1C-01C7-BF64-84F30B4B0CF7}"/>
              </a:ext>
            </a:extLst>
          </p:cNvPr>
          <p:cNvGrpSpPr>
            <a:grpSpLocks/>
          </p:cNvGrpSpPr>
          <p:nvPr/>
        </p:nvGrpSpPr>
        <p:grpSpPr bwMode="auto">
          <a:xfrm>
            <a:off x="1120631" y="2717500"/>
            <a:ext cx="1043945" cy="504192"/>
            <a:chOff x="20576" y="40573"/>
            <a:chExt cx="30706" cy="14868"/>
          </a:xfrm>
        </p:grpSpPr>
        <p:sp>
          <p:nvSpPr>
            <p:cNvPr id="19" name="正方形/長方形 18">
              <a:extLst>
                <a:ext uri="{FF2B5EF4-FFF2-40B4-BE49-F238E27FC236}">
                  <a16:creationId xmlns:a16="http://schemas.microsoft.com/office/drawing/2014/main" id="{1F2B8A3F-3F30-E7D0-2390-CBC79F747B32}"/>
                </a:ext>
              </a:extLst>
            </p:cNvPr>
            <p:cNvSpPr>
              <a:spLocks noChangeArrowheads="1"/>
            </p:cNvSpPr>
            <p:nvPr/>
          </p:nvSpPr>
          <p:spPr bwMode="auto">
            <a:xfrm>
              <a:off x="23371" y="45654"/>
              <a:ext cx="25943" cy="2353"/>
            </a:xfrm>
            <a:prstGeom prst="rect">
              <a:avLst/>
            </a:prstGeom>
            <a:noFill/>
            <a:ln w="28575">
              <a:solidFill>
                <a:sysClr val="windowText" lastClr="000000">
                  <a:lumMod val="100000"/>
                  <a:lumOff val="0"/>
                </a:sysClr>
              </a:solidFill>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ja-JP" altLang="en-US"/>
            </a:p>
          </p:txBody>
        </p:sp>
        <p:sp>
          <p:nvSpPr>
            <p:cNvPr id="20" name="正方形/長方形 19">
              <a:extLst>
                <a:ext uri="{FF2B5EF4-FFF2-40B4-BE49-F238E27FC236}">
                  <a16:creationId xmlns:a16="http://schemas.microsoft.com/office/drawing/2014/main" id="{3C12C0AC-96EF-E596-4A57-A6309B9178E3}"/>
                </a:ext>
              </a:extLst>
            </p:cNvPr>
            <p:cNvSpPr>
              <a:spLocks noChangeArrowheads="1"/>
            </p:cNvSpPr>
            <p:nvPr/>
          </p:nvSpPr>
          <p:spPr bwMode="auto">
            <a:xfrm>
              <a:off x="20576" y="44566"/>
              <a:ext cx="30706" cy="2129"/>
            </a:xfrm>
            <a:prstGeom prst="rect">
              <a:avLst/>
            </a:prstGeom>
            <a:solidFill>
              <a:sysClr val="window" lastClr="FFFFFF">
                <a:lumMod val="100000"/>
                <a:lumOff val="0"/>
              </a:sysClr>
            </a:solidFill>
            <a:ln>
              <a:noFill/>
            </a:ln>
            <a:extLst>
              <a:ext uri="{91240B29-F687-4F45-9708-019B960494DF}">
                <a14:hiddenLine xmlns:a14="http://schemas.microsoft.com/office/drawing/2010/main" w="2857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21" name="Text Box 210">
              <a:extLst>
                <a:ext uri="{FF2B5EF4-FFF2-40B4-BE49-F238E27FC236}">
                  <a16:creationId xmlns:a16="http://schemas.microsoft.com/office/drawing/2014/main" id="{971C2BBA-4972-CB6E-A3AF-C27CC3F7A330}"/>
                </a:ext>
              </a:extLst>
            </p:cNvPr>
            <p:cNvSpPr txBox="1">
              <a:spLocks noChangeArrowheads="1"/>
            </p:cNvSpPr>
            <p:nvPr/>
          </p:nvSpPr>
          <p:spPr bwMode="auto">
            <a:xfrm>
              <a:off x="26577" y="40573"/>
              <a:ext cx="24180" cy="148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just"/>
              <a:r>
                <a:rPr lang="en-US" sz="1200" kern="100" dirty="0">
                  <a:solidFill>
                    <a:srgbClr val="000000"/>
                  </a:solidFill>
                  <a:effectLst/>
                  <a:latin typeface="游明朝" panose="02020400000000000000" pitchFamily="18" charset="-128"/>
                  <a:ea typeface="游明朝" panose="02020400000000000000" pitchFamily="18" charset="-128"/>
                  <a:cs typeface="Times New Roman" panose="02020603050405020304" pitchFamily="18" charset="0"/>
                </a:rPr>
                <a:t>5μm</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grpSp>
      <p:pic>
        <p:nvPicPr>
          <p:cNvPr id="11" name="図 10">
            <a:extLst>
              <a:ext uri="{FF2B5EF4-FFF2-40B4-BE49-F238E27FC236}">
                <a16:creationId xmlns:a16="http://schemas.microsoft.com/office/drawing/2014/main" id="{734F8245-ABCE-FA44-781D-30110054B965}"/>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auto">
          <a:xfrm>
            <a:off x="2185985" y="1063647"/>
            <a:ext cx="5391150" cy="1685290"/>
          </a:xfrm>
          <a:prstGeom prst="rect">
            <a:avLst/>
          </a:prstGeom>
          <a:noFill/>
          <a:ln>
            <a:noFill/>
          </a:ln>
        </p:spPr>
      </p:pic>
      <p:pic>
        <p:nvPicPr>
          <p:cNvPr id="12" name="図 11">
            <a:extLst>
              <a:ext uri="{FF2B5EF4-FFF2-40B4-BE49-F238E27FC236}">
                <a16:creationId xmlns:a16="http://schemas.microsoft.com/office/drawing/2014/main" id="{96573507-CC05-154D-FBF0-8406E2720FFE}"/>
              </a:ext>
            </a:extLst>
          </p:cNvPr>
          <p:cNvPicPr>
            <a:picLocks noChangeAspect="1"/>
          </p:cNvPicPr>
          <p:nvPr/>
        </p:nvPicPr>
        <p:blipFill>
          <a:blip r:embed="rId5">
            <a:extLst>
              <a:ext uri="{28A0092B-C50C-407E-A947-70E740481C1C}">
                <a14:useLocalDpi xmlns:a14="http://schemas.microsoft.com/office/drawing/2010/main" val="0"/>
              </a:ext>
            </a:extLst>
          </a:blip>
          <a:srcRect/>
          <a:stretch>
            <a:fillRect/>
          </a:stretch>
        </p:blipFill>
        <p:spPr bwMode="auto">
          <a:xfrm>
            <a:off x="2197582" y="3153111"/>
            <a:ext cx="5391150" cy="1685290"/>
          </a:xfrm>
          <a:prstGeom prst="rect">
            <a:avLst/>
          </a:prstGeom>
          <a:noFill/>
          <a:ln>
            <a:noFill/>
          </a:ln>
        </p:spPr>
      </p:pic>
      <p:pic>
        <p:nvPicPr>
          <p:cNvPr id="13" name="図 12">
            <a:extLst>
              <a:ext uri="{FF2B5EF4-FFF2-40B4-BE49-F238E27FC236}">
                <a16:creationId xmlns:a16="http://schemas.microsoft.com/office/drawing/2014/main" id="{BC039D64-150E-616C-C88B-D1133F1C3CD2}"/>
              </a:ext>
            </a:extLst>
          </p:cNvPr>
          <p:cNvPicPr>
            <a:picLocks noChangeAspect="1"/>
          </p:cNvPicPr>
          <p:nvPr/>
        </p:nvPicPr>
        <p:blipFill>
          <a:blip r:embed="rId6">
            <a:extLst>
              <a:ext uri="{28A0092B-C50C-407E-A947-70E740481C1C}">
                <a14:useLocalDpi xmlns:a14="http://schemas.microsoft.com/office/drawing/2010/main" val="0"/>
              </a:ext>
            </a:extLst>
          </a:blip>
          <a:srcRect/>
          <a:stretch>
            <a:fillRect/>
          </a:stretch>
        </p:blipFill>
        <p:spPr bwMode="auto">
          <a:xfrm>
            <a:off x="2197582" y="4959301"/>
            <a:ext cx="5391150" cy="1685290"/>
          </a:xfrm>
          <a:prstGeom prst="rect">
            <a:avLst/>
          </a:prstGeom>
          <a:noFill/>
          <a:ln>
            <a:noFill/>
          </a:ln>
        </p:spPr>
      </p:pic>
      <p:cxnSp>
        <p:nvCxnSpPr>
          <p:cNvPr id="9" name="直線矢印コネクタ 8">
            <a:extLst>
              <a:ext uri="{FF2B5EF4-FFF2-40B4-BE49-F238E27FC236}">
                <a16:creationId xmlns:a16="http://schemas.microsoft.com/office/drawing/2014/main" id="{B0A1E0C9-1BEA-8B1D-DA0F-CC2532242029}"/>
              </a:ext>
            </a:extLst>
          </p:cNvPr>
          <p:cNvCxnSpPr>
            <a:cxnSpLocks/>
          </p:cNvCxnSpPr>
          <p:nvPr/>
        </p:nvCxnSpPr>
        <p:spPr>
          <a:xfrm>
            <a:off x="3716905" y="4014065"/>
            <a:ext cx="315035" cy="450050"/>
          </a:xfrm>
          <a:prstGeom prst="straightConnector1">
            <a:avLst/>
          </a:prstGeom>
          <a:ln>
            <a:tailEnd type="triangle"/>
          </a:ln>
        </p:spPr>
        <p:style>
          <a:lnRef idx="1">
            <a:schemeClr val="accent1"/>
          </a:lnRef>
          <a:fillRef idx="0">
            <a:schemeClr val="accent1"/>
          </a:fillRef>
          <a:effectRef idx="0">
            <a:schemeClr val="accent1"/>
          </a:effectRef>
          <a:fontRef idx="minor">
            <a:schemeClr val="tx1"/>
          </a:fontRef>
        </p:style>
      </p:cxnSp>
      <p:sp>
        <p:nvSpPr>
          <p:cNvPr id="10" name="テキスト ボックス 9">
            <a:extLst>
              <a:ext uri="{FF2B5EF4-FFF2-40B4-BE49-F238E27FC236}">
                <a16:creationId xmlns:a16="http://schemas.microsoft.com/office/drawing/2014/main" id="{E4BD8789-7DC9-0C58-B000-437A5DB6E641}"/>
              </a:ext>
            </a:extLst>
          </p:cNvPr>
          <p:cNvSpPr txBox="1"/>
          <p:nvPr/>
        </p:nvSpPr>
        <p:spPr>
          <a:xfrm>
            <a:off x="3446875" y="3840634"/>
            <a:ext cx="405045" cy="276999"/>
          </a:xfrm>
          <a:prstGeom prst="rect">
            <a:avLst/>
          </a:prstGeom>
          <a:noFill/>
        </p:spPr>
        <p:txBody>
          <a:bodyPr wrap="square" rtlCol="0">
            <a:spAutoFit/>
          </a:bodyPr>
          <a:lstStyle/>
          <a:p>
            <a:r>
              <a:rPr kumimoji="1" lang="en-US" altLang="ja-JP" sz="1200" dirty="0">
                <a:solidFill>
                  <a:srgbClr val="FF0000"/>
                </a:solidFill>
              </a:rPr>
              <a:t>Ca</a:t>
            </a:r>
            <a:endParaRPr kumimoji="1" lang="ja-JP" altLang="en-US" sz="1200" dirty="0">
              <a:solidFill>
                <a:srgbClr val="FF0000"/>
              </a:solidFill>
            </a:endParaRPr>
          </a:p>
        </p:txBody>
      </p:sp>
    </p:spTree>
    <p:extLst>
      <p:ext uri="{BB962C8B-B14F-4D97-AF65-F5344CB8AC3E}">
        <p14:creationId xmlns:p14="http://schemas.microsoft.com/office/powerpoint/2010/main" val="4251176933"/>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8CD0E9A3-B1E6-1084-05B0-78E9E5C12E68}"/>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1E2C0640-7F25-3C31-61FE-47FAE797745F}"/>
              </a:ext>
            </a:extLst>
          </p:cNvPr>
          <p:cNvSpPr>
            <a:spLocks noGrp="1"/>
          </p:cNvSpPr>
          <p:nvPr>
            <p:ph type="title"/>
          </p:nvPr>
        </p:nvSpPr>
        <p:spPr>
          <a:xfrm>
            <a:off x="1379280" y="63000"/>
            <a:ext cx="6846825" cy="755710"/>
          </a:xfrm>
        </p:spPr>
        <p:txBody>
          <a:bodyPr/>
          <a:lstStyle/>
          <a:p>
            <a:r>
              <a:rPr kumimoji="1" lang="en-US" altLang="ja-JP" dirty="0"/>
              <a:t>FE-SEM/WDX</a:t>
            </a:r>
            <a:r>
              <a:rPr kumimoji="1" lang="ja-JP" altLang="en-US" dirty="0"/>
              <a:t>（１</a:t>
            </a:r>
            <a:r>
              <a:rPr kumimoji="1" lang="en-US" altLang="ja-JP" dirty="0"/>
              <a:t>PCV2303C</a:t>
            </a:r>
            <a:r>
              <a:rPr kumimoji="1" lang="ja-JP" altLang="en-US" dirty="0"/>
              <a:t>）</a:t>
            </a:r>
          </a:p>
        </p:txBody>
      </p:sp>
      <p:sp>
        <p:nvSpPr>
          <p:cNvPr id="4" name="スライド番号プレースホルダー 3">
            <a:extLst>
              <a:ext uri="{FF2B5EF4-FFF2-40B4-BE49-F238E27FC236}">
                <a16:creationId xmlns:a16="http://schemas.microsoft.com/office/drawing/2014/main" id="{C790AAAE-A20A-E735-30A0-15FED977070C}"/>
              </a:ext>
            </a:extLst>
          </p:cNvPr>
          <p:cNvSpPr>
            <a:spLocks noGrp="1"/>
          </p:cNvSpPr>
          <p:nvPr>
            <p:ph type="sldNum" sz="quarter" idx="10"/>
          </p:nvPr>
        </p:nvSpPr>
        <p:spPr>
          <a:xfrm>
            <a:off x="8397426" y="205800"/>
            <a:ext cx="472486" cy="252870"/>
          </a:xfrm>
        </p:spPr>
        <p:txBody>
          <a:bodyPr/>
          <a:lstStyle/>
          <a:p>
            <a:pPr>
              <a:defRPr/>
            </a:pPr>
            <a:fld id="{35BC4922-B519-4540-A8D1-99F848B22AE3}" type="slidenum">
              <a:rPr lang="en-US" altLang="ja-JP" smtClean="0"/>
              <a:pPr>
                <a:defRPr/>
              </a:pPr>
              <a:t>8</a:t>
            </a:fld>
            <a:endParaRPr lang="en-US" altLang="ja-JP" dirty="0"/>
          </a:p>
        </p:txBody>
      </p:sp>
      <p:sp>
        <p:nvSpPr>
          <p:cNvPr id="7" name="テキスト ボックス 41028">
            <a:extLst>
              <a:ext uri="{FF2B5EF4-FFF2-40B4-BE49-F238E27FC236}">
                <a16:creationId xmlns:a16="http://schemas.microsoft.com/office/drawing/2014/main" id="{F6D895F8-AD26-E68D-9B51-4ABE214C8C06}"/>
              </a:ext>
            </a:extLst>
          </p:cNvPr>
          <p:cNvSpPr txBox="1">
            <a:spLocks/>
          </p:cNvSpPr>
          <p:nvPr/>
        </p:nvSpPr>
        <p:spPr>
          <a:xfrm>
            <a:off x="11521" y="2030584"/>
            <a:ext cx="632796"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SEI</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8" name="テキスト ボックス 1790">
            <a:extLst>
              <a:ext uri="{FF2B5EF4-FFF2-40B4-BE49-F238E27FC236}">
                <a16:creationId xmlns:a16="http://schemas.microsoft.com/office/drawing/2014/main" id="{F0AD67A0-C486-BB49-8A3B-C85D8355B7A1}"/>
              </a:ext>
            </a:extLst>
          </p:cNvPr>
          <p:cNvSpPr txBox="1">
            <a:spLocks/>
          </p:cNvSpPr>
          <p:nvPr/>
        </p:nvSpPr>
        <p:spPr>
          <a:xfrm>
            <a:off x="1502447" y="2064669"/>
            <a:ext cx="622604"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U</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9" name="テキスト ボックス 1791">
            <a:extLst>
              <a:ext uri="{FF2B5EF4-FFF2-40B4-BE49-F238E27FC236}">
                <a16:creationId xmlns:a16="http://schemas.microsoft.com/office/drawing/2014/main" id="{4CF09F85-1E08-9988-4580-D288EC53BA8E}"/>
              </a:ext>
            </a:extLst>
          </p:cNvPr>
          <p:cNvSpPr txBox="1">
            <a:spLocks/>
          </p:cNvSpPr>
          <p:nvPr/>
        </p:nvSpPr>
        <p:spPr>
          <a:xfrm>
            <a:off x="2878554" y="2016803"/>
            <a:ext cx="676461" cy="336783"/>
          </a:xfrm>
          <a:prstGeom prst="rect">
            <a:avLst/>
          </a:prstGeom>
          <a:noFill/>
        </p:spPr>
        <p:txBody>
          <a:bodyPr wrap="square" rtlCol="0">
            <a:no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Pu</a:t>
            </a:r>
            <a:r>
              <a:rPr lang="en-US" altLang="ja-JP" sz="1400" kern="100" baseline="30000" dirty="0">
                <a:effectLst/>
                <a:latin typeface="游明朝" panose="02020400000000000000" pitchFamily="18" charset="-128"/>
                <a:ea typeface="游明朝" panose="02020400000000000000" pitchFamily="18" charset="-128"/>
                <a:cs typeface="Times New Roman" panose="02020603050405020304" pitchFamily="18" charset="0"/>
              </a:rPr>
              <a:t>※</a:t>
            </a:r>
            <a:endParaRPr lang="ja-JP" sz="1050" kern="100" baseline="300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11" name="テキスト ボックス 1784">
            <a:extLst>
              <a:ext uri="{FF2B5EF4-FFF2-40B4-BE49-F238E27FC236}">
                <a16:creationId xmlns:a16="http://schemas.microsoft.com/office/drawing/2014/main" id="{AA438937-5EAC-0D99-23A4-F6CCB2F91A13}"/>
              </a:ext>
            </a:extLst>
          </p:cNvPr>
          <p:cNvSpPr txBox="1">
            <a:spLocks/>
          </p:cNvSpPr>
          <p:nvPr/>
        </p:nvSpPr>
        <p:spPr>
          <a:xfrm>
            <a:off x="121019" y="3456408"/>
            <a:ext cx="548700"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Cs</a:t>
            </a:r>
            <a:r>
              <a:rPr lang="en-US" altLang="ja-JP" sz="1050" kern="100" baseline="30000" dirty="0">
                <a:effectLst/>
                <a:latin typeface="游明朝" panose="02020400000000000000" pitchFamily="18" charset="-128"/>
                <a:ea typeface="游明朝" panose="02020400000000000000" pitchFamily="18" charset="-128"/>
                <a:cs typeface="Times New Roman" panose="02020603050405020304" pitchFamily="18" charset="0"/>
              </a:rPr>
              <a:t> ※</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12" name="テキスト ボックス 1785">
            <a:extLst>
              <a:ext uri="{FF2B5EF4-FFF2-40B4-BE49-F238E27FC236}">
                <a16:creationId xmlns:a16="http://schemas.microsoft.com/office/drawing/2014/main" id="{74882C8A-1194-0C9D-9378-6274CA79BF37}"/>
              </a:ext>
            </a:extLst>
          </p:cNvPr>
          <p:cNvSpPr txBox="1">
            <a:spLocks/>
          </p:cNvSpPr>
          <p:nvPr/>
        </p:nvSpPr>
        <p:spPr>
          <a:xfrm>
            <a:off x="2953411" y="3476688"/>
            <a:ext cx="559679"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Zr</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13" name="テキスト ボックス 1786">
            <a:extLst>
              <a:ext uri="{FF2B5EF4-FFF2-40B4-BE49-F238E27FC236}">
                <a16:creationId xmlns:a16="http://schemas.microsoft.com/office/drawing/2014/main" id="{E35550F8-C822-6B8C-0484-805E33897E80}"/>
              </a:ext>
            </a:extLst>
          </p:cNvPr>
          <p:cNvSpPr txBox="1">
            <a:spLocks/>
          </p:cNvSpPr>
          <p:nvPr/>
        </p:nvSpPr>
        <p:spPr>
          <a:xfrm>
            <a:off x="1524359" y="3447439"/>
            <a:ext cx="685972"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Sb</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grpSp>
        <p:nvGrpSpPr>
          <p:cNvPr id="14" name="Group 207">
            <a:extLst>
              <a:ext uri="{FF2B5EF4-FFF2-40B4-BE49-F238E27FC236}">
                <a16:creationId xmlns:a16="http://schemas.microsoft.com/office/drawing/2014/main" id="{7527EA2F-A595-ED13-5214-2F2EC727DCBE}"/>
              </a:ext>
            </a:extLst>
          </p:cNvPr>
          <p:cNvGrpSpPr>
            <a:grpSpLocks/>
          </p:cNvGrpSpPr>
          <p:nvPr/>
        </p:nvGrpSpPr>
        <p:grpSpPr bwMode="auto">
          <a:xfrm>
            <a:off x="885504" y="2069386"/>
            <a:ext cx="626592" cy="351850"/>
            <a:chOff x="29430" y="35569"/>
            <a:chExt cx="26410" cy="14868"/>
          </a:xfrm>
        </p:grpSpPr>
        <p:sp>
          <p:nvSpPr>
            <p:cNvPr id="21" name="正方形/長方形 20">
              <a:extLst>
                <a:ext uri="{FF2B5EF4-FFF2-40B4-BE49-F238E27FC236}">
                  <a16:creationId xmlns:a16="http://schemas.microsoft.com/office/drawing/2014/main" id="{440A2489-A325-2C94-F3F3-0EA0CEC350C9}"/>
                </a:ext>
              </a:extLst>
            </p:cNvPr>
            <p:cNvSpPr>
              <a:spLocks noChangeArrowheads="1"/>
            </p:cNvSpPr>
            <p:nvPr/>
          </p:nvSpPr>
          <p:spPr bwMode="auto">
            <a:xfrm>
              <a:off x="29959" y="45727"/>
              <a:ext cx="20283" cy="2353"/>
            </a:xfrm>
            <a:prstGeom prst="rect">
              <a:avLst/>
            </a:prstGeom>
            <a:noFill/>
            <a:ln w="28575">
              <a:solidFill>
                <a:sysClr val="windowText" lastClr="000000">
                  <a:lumMod val="100000"/>
                  <a:lumOff val="0"/>
                </a:sysClr>
              </a:solidFill>
              <a:miter lim="800000"/>
              <a:headEnd/>
              <a:tailEnd/>
            </a:ln>
            <a:extLst>
              <a:ext uri="{909E8E84-426E-40DD-AFC4-6F175D3DCCD1}">
                <a14:hiddenFill xmlns:a14="http://schemas.microsoft.com/office/drawing/2010/main">
                  <a:solidFill>
                    <a:srgbClr val="FFFFFF"/>
                  </a:solidFill>
                </a14:hiddenFill>
              </a:ext>
            </a:extLst>
          </p:spPr>
          <p:txBody>
            <a:bodyPr rot="0" vert="horz" wrap="square" lIns="91440" tIns="45720" rIns="91440" bIns="45720" anchor="t" anchorCtr="0" upright="1">
              <a:noAutofit/>
            </a:bodyPr>
            <a:lstStyle/>
            <a:p>
              <a:endParaRPr lang="ja-JP" altLang="en-US"/>
            </a:p>
          </p:txBody>
        </p:sp>
        <p:sp>
          <p:nvSpPr>
            <p:cNvPr id="22" name="正方形/長方形 21">
              <a:extLst>
                <a:ext uri="{FF2B5EF4-FFF2-40B4-BE49-F238E27FC236}">
                  <a16:creationId xmlns:a16="http://schemas.microsoft.com/office/drawing/2014/main" id="{7A9A5D15-C364-7EF8-5752-951BDBEFDFDB}"/>
                </a:ext>
              </a:extLst>
            </p:cNvPr>
            <p:cNvSpPr>
              <a:spLocks noChangeArrowheads="1"/>
            </p:cNvSpPr>
            <p:nvPr/>
          </p:nvSpPr>
          <p:spPr bwMode="auto">
            <a:xfrm>
              <a:off x="29430" y="44566"/>
              <a:ext cx="21852" cy="2129"/>
            </a:xfrm>
            <a:prstGeom prst="rect">
              <a:avLst/>
            </a:prstGeom>
            <a:solidFill>
              <a:sysClr val="window" lastClr="FFFFFF">
                <a:lumMod val="100000"/>
                <a:lumOff val="0"/>
              </a:sysClr>
            </a:solidFill>
            <a:ln>
              <a:noFill/>
            </a:ln>
            <a:extLst>
              <a:ext uri="{91240B29-F687-4F45-9708-019B960494DF}">
                <a14:hiddenLine xmlns:a14="http://schemas.microsoft.com/office/drawing/2010/main" w="28575">
                  <a:solidFill>
                    <a:srgbClr val="000000"/>
                  </a:solidFill>
                  <a:miter lim="800000"/>
                  <a:headEnd/>
                  <a:tailEnd/>
                </a14:hiddenLine>
              </a:ext>
            </a:extLst>
          </p:spPr>
          <p:txBody>
            <a:bodyPr rot="0" vert="horz" wrap="square" lIns="91440" tIns="45720" rIns="91440" bIns="45720" anchor="t" anchorCtr="0" upright="1">
              <a:noAutofit/>
            </a:bodyPr>
            <a:lstStyle/>
            <a:p>
              <a:endParaRPr lang="ja-JP" altLang="en-US"/>
            </a:p>
          </p:txBody>
        </p:sp>
        <p:sp>
          <p:nvSpPr>
            <p:cNvPr id="23" name="Text Box 210">
              <a:extLst>
                <a:ext uri="{FF2B5EF4-FFF2-40B4-BE49-F238E27FC236}">
                  <a16:creationId xmlns:a16="http://schemas.microsoft.com/office/drawing/2014/main" id="{4EFC6600-73F2-E4F6-F4FA-2C1722647EF4}"/>
                </a:ext>
              </a:extLst>
            </p:cNvPr>
            <p:cNvSpPr txBox="1">
              <a:spLocks noChangeArrowheads="1"/>
            </p:cNvSpPr>
            <p:nvPr/>
          </p:nvSpPr>
          <p:spPr bwMode="auto">
            <a:xfrm>
              <a:off x="31660" y="35569"/>
              <a:ext cx="24180" cy="1486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txBody>
            <a:bodyPr rot="0" vert="horz" wrap="square" lIns="91440" tIns="45720" rIns="91440" bIns="45720" anchor="t" anchorCtr="0" upright="1">
              <a:noAutofit/>
            </a:bodyPr>
            <a:lstStyle/>
            <a:p>
              <a:pPr algn="just"/>
              <a:r>
                <a:rPr lang="en-US" sz="1200" kern="100" dirty="0">
                  <a:solidFill>
                    <a:srgbClr val="000000"/>
                  </a:solidFill>
                  <a:effectLst/>
                  <a:latin typeface="游明朝" panose="02020400000000000000" pitchFamily="18" charset="-128"/>
                  <a:ea typeface="游明朝" panose="02020400000000000000" pitchFamily="18" charset="-128"/>
                  <a:cs typeface="Times New Roman" panose="02020603050405020304" pitchFamily="18" charset="0"/>
                </a:rPr>
                <a:t>5μm</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grpSp>
      <p:sp>
        <p:nvSpPr>
          <p:cNvPr id="24" name="テキスト ボックス 1783">
            <a:extLst>
              <a:ext uri="{FF2B5EF4-FFF2-40B4-BE49-F238E27FC236}">
                <a16:creationId xmlns:a16="http://schemas.microsoft.com/office/drawing/2014/main" id="{479E5599-3608-DB70-C14E-4A9C43A7208E}"/>
              </a:ext>
            </a:extLst>
          </p:cNvPr>
          <p:cNvSpPr txBox="1">
            <a:spLocks/>
          </p:cNvSpPr>
          <p:nvPr/>
        </p:nvSpPr>
        <p:spPr>
          <a:xfrm>
            <a:off x="4193166" y="2107423"/>
            <a:ext cx="583608"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Fe</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25" name="テキスト ボックス 1787">
            <a:extLst>
              <a:ext uri="{FF2B5EF4-FFF2-40B4-BE49-F238E27FC236}">
                <a16:creationId xmlns:a16="http://schemas.microsoft.com/office/drawing/2014/main" id="{F1E2491C-B294-51C5-8030-905CF19E3D5E}"/>
              </a:ext>
            </a:extLst>
          </p:cNvPr>
          <p:cNvSpPr txBox="1">
            <a:spLocks/>
          </p:cNvSpPr>
          <p:nvPr/>
        </p:nvSpPr>
        <p:spPr>
          <a:xfrm>
            <a:off x="5587118" y="2080282"/>
            <a:ext cx="583608"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Cr</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26" name="テキスト ボックス 1788">
            <a:extLst>
              <a:ext uri="{FF2B5EF4-FFF2-40B4-BE49-F238E27FC236}">
                <a16:creationId xmlns:a16="http://schemas.microsoft.com/office/drawing/2014/main" id="{1175600B-16A6-065A-DDAD-134A61589054}"/>
              </a:ext>
            </a:extLst>
          </p:cNvPr>
          <p:cNvSpPr txBox="1">
            <a:spLocks/>
          </p:cNvSpPr>
          <p:nvPr/>
        </p:nvSpPr>
        <p:spPr>
          <a:xfrm>
            <a:off x="6943310" y="2069386"/>
            <a:ext cx="493209"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Ni</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27" name="テキスト ボックス 1789">
            <a:extLst>
              <a:ext uri="{FF2B5EF4-FFF2-40B4-BE49-F238E27FC236}">
                <a16:creationId xmlns:a16="http://schemas.microsoft.com/office/drawing/2014/main" id="{9387B48C-74F6-EB66-10D2-28A79F950392}"/>
              </a:ext>
            </a:extLst>
          </p:cNvPr>
          <p:cNvSpPr txBox="1">
            <a:spLocks/>
          </p:cNvSpPr>
          <p:nvPr/>
        </p:nvSpPr>
        <p:spPr>
          <a:xfrm>
            <a:off x="5603605" y="3396957"/>
            <a:ext cx="614604"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Mo</a:t>
            </a:r>
            <a:r>
              <a:rPr lang="en-US" sz="1400" kern="0" baseline="30000" dirty="0">
                <a:effectLst/>
                <a:latin typeface="游明朝" panose="02020400000000000000" pitchFamily="18" charset="-128"/>
                <a:ea typeface="游明朝" panose="02020400000000000000" pitchFamily="18" charset="-128"/>
                <a:cs typeface="Times New Roman" panose="02020603050405020304" pitchFamily="18" charset="0"/>
              </a:rPr>
              <a:t>※</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28" name="テキスト ボックス 1782">
            <a:extLst>
              <a:ext uri="{FF2B5EF4-FFF2-40B4-BE49-F238E27FC236}">
                <a16:creationId xmlns:a16="http://schemas.microsoft.com/office/drawing/2014/main" id="{FC1320D7-EC6E-4530-4CC1-4785EE885EA4}"/>
              </a:ext>
            </a:extLst>
          </p:cNvPr>
          <p:cNvSpPr txBox="1">
            <a:spLocks/>
          </p:cNvSpPr>
          <p:nvPr/>
        </p:nvSpPr>
        <p:spPr>
          <a:xfrm>
            <a:off x="6988287" y="3438142"/>
            <a:ext cx="403253"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Si</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29" name="テキスト ボックス 1781">
            <a:extLst>
              <a:ext uri="{FF2B5EF4-FFF2-40B4-BE49-F238E27FC236}">
                <a16:creationId xmlns:a16="http://schemas.microsoft.com/office/drawing/2014/main" id="{42EF39E8-F0A5-04B2-CA28-2A06038B6CCB}"/>
              </a:ext>
            </a:extLst>
          </p:cNvPr>
          <p:cNvSpPr txBox="1">
            <a:spLocks/>
          </p:cNvSpPr>
          <p:nvPr/>
        </p:nvSpPr>
        <p:spPr>
          <a:xfrm>
            <a:off x="4293917" y="3442303"/>
            <a:ext cx="459088" cy="523220"/>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Zn</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a:p>
            <a:pPr algn="just"/>
            <a:r>
              <a:rPr lang="en-US" sz="1400" kern="0" dirty="0">
                <a:effectLst/>
                <a:latin typeface="游明朝" panose="02020400000000000000" pitchFamily="18" charset="-128"/>
                <a:ea typeface="游明朝" panose="02020400000000000000" pitchFamily="18" charset="-128"/>
                <a:cs typeface="Times New Roman" panose="02020603050405020304" pitchFamily="18" charset="0"/>
              </a:rPr>
              <a:t> </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grpSp>
        <p:nvGrpSpPr>
          <p:cNvPr id="30" name="グループ化 29">
            <a:extLst>
              <a:ext uri="{FF2B5EF4-FFF2-40B4-BE49-F238E27FC236}">
                <a16:creationId xmlns:a16="http://schemas.microsoft.com/office/drawing/2014/main" id="{617C1DB4-99D7-A47F-F563-3AE7A0927AD3}"/>
              </a:ext>
            </a:extLst>
          </p:cNvPr>
          <p:cNvGrpSpPr>
            <a:grpSpLocks/>
          </p:cNvGrpSpPr>
          <p:nvPr/>
        </p:nvGrpSpPr>
        <p:grpSpPr>
          <a:xfrm>
            <a:off x="8025085" y="5592643"/>
            <a:ext cx="1118915" cy="314182"/>
            <a:chOff x="0" y="0"/>
            <a:chExt cx="1816765" cy="504451"/>
          </a:xfrm>
        </p:grpSpPr>
        <p:pic>
          <p:nvPicPr>
            <p:cNvPr id="37" name="Picture 2">
              <a:extLst>
                <a:ext uri="{FF2B5EF4-FFF2-40B4-BE49-F238E27FC236}">
                  <a16:creationId xmlns:a16="http://schemas.microsoft.com/office/drawing/2014/main" id="{DBF8B6A7-9FC5-990F-E272-B8C1A9CCBDDB}"/>
                </a:ext>
              </a:extLst>
            </p:cNvPr>
            <p:cNvPicPr>
              <a:picLocks noChangeAspect="1"/>
            </p:cNvPicPr>
            <p:nvPr/>
          </p:nvPicPr>
          <p:blipFill rotWithShape="1">
            <a:blip r:embed="rId2" cstate="email"/>
            <a:srcRect/>
            <a:stretch/>
          </p:blipFill>
          <p:spPr bwMode="auto">
            <a:xfrm>
              <a:off x="290705" y="79283"/>
              <a:ext cx="1339215" cy="193675"/>
            </a:xfrm>
            <a:prstGeom prst="rect">
              <a:avLst/>
            </a:prstGeom>
            <a:noFill/>
            <a:ln w="1">
              <a:noFill/>
              <a:miter lim="800000"/>
              <a:headEnd/>
              <a:tailEnd type="none" w="med" len="med"/>
            </a:ln>
            <a:effectLst/>
          </p:spPr>
        </p:pic>
        <p:sp>
          <p:nvSpPr>
            <p:cNvPr id="38" name="テキスト ボックス 52">
              <a:extLst>
                <a:ext uri="{FF2B5EF4-FFF2-40B4-BE49-F238E27FC236}">
                  <a16:creationId xmlns:a16="http://schemas.microsoft.com/office/drawing/2014/main" id="{8F917096-4F4F-2723-5B16-83D3E4B4C14D}"/>
                </a:ext>
              </a:extLst>
            </p:cNvPr>
            <p:cNvSpPr txBox="1"/>
            <p:nvPr/>
          </p:nvSpPr>
          <p:spPr>
            <a:xfrm>
              <a:off x="0" y="5283"/>
              <a:ext cx="326394" cy="302496"/>
            </a:xfrm>
            <a:prstGeom prst="rect">
              <a:avLst/>
            </a:prstGeom>
            <a:noFill/>
            <a:ln w="9525" cmpd="sng">
              <a:noFill/>
            </a:ln>
            <a:effectLst/>
          </p:spPr>
          <p:txBody>
            <a:bodyPr wrap="square" rtlCol="0" anchor="t">
              <a:noAutofit/>
            </a:bodyPr>
            <a:lstStyle/>
            <a:p>
              <a:pPr algn="ctr"/>
              <a:r>
                <a:rPr lang="en-US" sz="1050" kern="100">
                  <a:effectLst/>
                  <a:latin typeface="Times New Roman" panose="02020603050405020304" pitchFamily="18" charset="0"/>
                  <a:ea typeface="Times New Roman" panose="02020603050405020304" pitchFamily="18" charset="0"/>
                </a:rPr>
                <a:t>低</a:t>
              </a:r>
              <a:endParaRPr lang="ja-JP" sz="1200" kern="100">
                <a:effectLst/>
                <a:latin typeface="Times New Roman" panose="02020603050405020304" pitchFamily="18" charset="0"/>
                <a:ea typeface="游明朝" panose="02020400000000000000" pitchFamily="18" charset="-128"/>
              </a:endParaRPr>
            </a:p>
          </p:txBody>
        </p:sp>
        <p:sp>
          <p:nvSpPr>
            <p:cNvPr id="39" name="テキスト ボックス 52">
              <a:extLst>
                <a:ext uri="{FF2B5EF4-FFF2-40B4-BE49-F238E27FC236}">
                  <a16:creationId xmlns:a16="http://schemas.microsoft.com/office/drawing/2014/main" id="{5A0ECCE7-E089-F6FF-BD57-85AE5969EB74}"/>
                </a:ext>
              </a:extLst>
            </p:cNvPr>
            <p:cNvSpPr txBox="1"/>
            <p:nvPr/>
          </p:nvSpPr>
          <p:spPr>
            <a:xfrm>
              <a:off x="1490371" y="0"/>
              <a:ext cx="326394" cy="302496"/>
            </a:xfrm>
            <a:prstGeom prst="rect">
              <a:avLst/>
            </a:prstGeom>
            <a:noFill/>
            <a:ln w="9525" cmpd="sng">
              <a:noFill/>
            </a:ln>
            <a:effectLst/>
          </p:spPr>
          <p:txBody>
            <a:bodyPr wrap="square" rtlCol="0" anchor="t">
              <a:noAutofit/>
            </a:bodyPr>
            <a:lstStyle/>
            <a:p>
              <a:pPr algn="ctr"/>
              <a:r>
                <a:rPr lang="ja-JP" sz="1050" kern="100">
                  <a:effectLst/>
                  <a:latin typeface="ＭＳ 明朝" panose="02020609040205080304" pitchFamily="17" charset="-128"/>
                  <a:ea typeface="游明朝" panose="02020400000000000000" pitchFamily="18" charset="-128"/>
                </a:rPr>
                <a:t>高</a:t>
              </a:r>
              <a:endParaRPr lang="ja-JP" sz="1200" kern="100">
                <a:effectLst/>
                <a:latin typeface="Times New Roman" panose="02020603050405020304" pitchFamily="18" charset="0"/>
                <a:ea typeface="游明朝" panose="02020400000000000000" pitchFamily="18" charset="-128"/>
              </a:endParaRPr>
            </a:p>
          </p:txBody>
        </p:sp>
        <p:sp>
          <p:nvSpPr>
            <p:cNvPr id="40" name="テキスト ボックス 52">
              <a:extLst>
                <a:ext uri="{FF2B5EF4-FFF2-40B4-BE49-F238E27FC236}">
                  <a16:creationId xmlns:a16="http://schemas.microsoft.com/office/drawing/2014/main" id="{1B2467AA-4672-5C62-233F-A6E7D139D26F}"/>
                </a:ext>
              </a:extLst>
            </p:cNvPr>
            <p:cNvSpPr txBox="1"/>
            <p:nvPr/>
          </p:nvSpPr>
          <p:spPr>
            <a:xfrm>
              <a:off x="511177" y="201955"/>
              <a:ext cx="890918" cy="302496"/>
            </a:xfrm>
            <a:prstGeom prst="rect">
              <a:avLst/>
            </a:prstGeom>
            <a:noFill/>
            <a:ln w="9525" cmpd="sng">
              <a:noFill/>
            </a:ln>
            <a:effectLst/>
          </p:spPr>
          <p:txBody>
            <a:bodyPr wrap="square" rtlCol="0" anchor="t">
              <a:noAutofit/>
            </a:bodyPr>
            <a:lstStyle/>
            <a:p>
              <a:pPr algn="ctr"/>
              <a:r>
                <a:rPr lang="en-US" sz="1050" kern="100">
                  <a:effectLst/>
                  <a:latin typeface="Times New Roman" panose="02020603050405020304" pitchFamily="18" charset="0"/>
                  <a:ea typeface="Times New Roman" panose="02020603050405020304" pitchFamily="18" charset="0"/>
                </a:rPr>
                <a:t>強度</a:t>
              </a:r>
              <a:endParaRPr lang="ja-JP" sz="1200" kern="100">
                <a:effectLst/>
                <a:latin typeface="Times New Roman" panose="02020603050405020304" pitchFamily="18" charset="0"/>
                <a:ea typeface="游明朝" panose="02020400000000000000" pitchFamily="18" charset="-128"/>
              </a:endParaRPr>
            </a:p>
          </p:txBody>
        </p:sp>
      </p:grpSp>
      <p:sp>
        <p:nvSpPr>
          <p:cNvPr id="41" name="テキスト ボックス 1769">
            <a:extLst>
              <a:ext uri="{FF2B5EF4-FFF2-40B4-BE49-F238E27FC236}">
                <a16:creationId xmlns:a16="http://schemas.microsoft.com/office/drawing/2014/main" id="{6CE23C49-BBDA-0A5D-3317-B33CD8A53D97}"/>
              </a:ext>
            </a:extLst>
          </p:cNvPr>
          <p:cNvSpPr txBox="1">
            <a:spLocks/>
          </p:cNvSpPr>
          <p:nvPr/>
        </p:nvSpPr>
        <p:spPr>
          <a:xfrm>
            <a:off x="1470785" y="4719710"/>
            <a:ext cx="673032"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Mg</a:t>
            </a:r>
            <a:r>
              <a:rPr lang="ja-JP" altLang="ja-JP" sz="1050" kern="100" baseline="30000" dirty="0">
                <a:effectLst/>
                <a:latin typeface="游明朝" panose="02020400000000000000" pitchFamily="18" charset="-128"/>
                <a:ea typeface="游明朝" panose="02020400000000000000" pitchFamily="18" charset="-128"/>
                <a:cs typeface="Times New Roman" panose="02020603050405020304" pitchFamily="18" charset="0"/>
              </a:rPr>
              <a:t> ※</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42" name="テキスト ボックス 1770">
            <a:extLst>
              <a:ext uri="{FF2B5EF4-FFF2-40B4-BE49-F238E27FC236}">
                <a16:creationId xmlns:a16="http://schemas.microsoft.com/office/drawing/2014/main" id="{01E680E8-0CD6-D038-4F55-3EAA776E3965}"/>
              </a:ext>
            </a:extLst>
          </p:cNvPr>
          <p:cNvSpPr txBox="1">
            <a:spLocks/>
          </p:cNvSpPr>
          <p:nvPr/>
        </p:nvSpPr>
        <p:spPr>
          <a:xfrm>
            <a:off x="2894930" y="4768786"/>
            <a:ext cx="490697"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Al</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43" name="テキスト ボックス 1767">
            <a:extLst>
              <a:ext uri="{FF2B5EF4-FFF2-40B4-BE49-F238E27FC236}">
                <a16:creationId xmlns:a16="http://schemas.microsoft.com/office/drawing/2014/main" id="{64EF49DF-C048-AA30-1522-9AD63F12BF21}"/>
              </a:ext>
            </a:extLst>
          </p:cNvPr>
          <p:cNvSpPr txBox="1">
            <a:spLocks/>
          </p:cNvSpPr>
          <p:nvPr/>
        </p:nvSpPr>
        <p:spPr>
          <a:xfrm>
            <a:off x="91727" y="4750037"/>
            <a:ext cx="678791" cy="307777"/>
          </a:xfrm>
          <a:prstGeom prst="rect">
            <a:avLst/>
          </a:prstGeom>
          <a:noFill/>
        </p:spPr>
        <p:txBody>
          <a:bodyPr wrap="square" rtlCol="0">
            <a:spAutoFit/>
          </a:bodyPr>
          <a:lstStyle/>
          <a:p>
            <a:pPr algn="just"/>
            <a:r>
              <a:rPr lang="en-US" sz="1400" kern="100" dirty="0">
                <a:effectLst/>
                <a:latin typeface="游明朝" panose="02020400000000000000" pitchFamily="18" charset="-128"/>
                <a:ea typeface="游明朝" panose="02020400000000000000" pitchFamily="18" charset="-128"/>
                <a:cs typeface="Times New Roman" panose="02020603050405020304" pitchFamily="18" charset="0"/>
              </a:rPr>
              <a:t>Ca</a:t>
            </a:r>
            <a:endParaRPr lang="ja-JP" sz="105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sp>
        <p:nvSpPr>
          <p:cNvPr id="53" name="テキスト ボックス 1768">
            <a:extLst>
              <a:ext uri="{FF2B5EF4-FFF2-40B4-BE49-F238E27FC236}">
                <a16:creationId xmlns:a16="http://schemas.microsoft.com/office/drawing/2014/main" id="{7E90E4AF-40DA-9A36-681D-93FA9AAC2972}"/>
              </a:ext>
            </a:extLst>
          </p:cNvPr>
          <p:cNvSpPr txBox="1">
            <a:spLocks/>
          </p:cNvSpPr>
          <p:nvPr/>
        </p:nvSpPr>
        <p:spPr>
          <a:xfrm>
            <a:off x="255389" y="5663309"/>
            <a:ext cx="6926901" cy="1323439"/>
          </a:xfrm>
          <a:prstGeom prst="rect">
            <a:avLst/>
          </a:prstGeom>
          <a:noFill/>
        </p:spPr>
        <p:txBody>
          <a:bodyPr wrap="square" rtlCol="0">
            <a:spAutoFit/>
          </a:bodyPr>
          <a:lstStyle/>
          <a:p>
            <a:pPr algn="just"/>
            <a:r>
              <a:rPr lang="en-US" altLang="ja-JP" sz="1600" kern="100" dirty="0">
                <a:effectLst/>
                <a:latin typeface="游明朝" panose="02020400000000000000" pitchFamily="18" charset="-128"/>
                <a:ea typeface="游明朝" panose="02020400000000000000" pitchFamily="18" charset="-128"/>
                <a:cs typeface="Times New Roman" panose="02020603050405020304" pitchFamily="18" charset="0"/>
              </a:rPr>
              <a:t>U</a:t>
            </a:r>
            <a:r>
              <a:rPr lang="ja-JP" altLang="en-US" sz="1600" kern="100" dirty="0">
                <a:effectLst/>
                <a:latin typeface="游明朝" panose="02020400000000000000" pitchFamily="18" charset="-128"/>
                <a:ea typeface="游明朝" panose="02020400000000000000" pitchFamily="18" charset="-128"/>
                <a:cs typeface="Times New Roman" panose="02020603050405020304" pitchFamily="18" charset="0"/>
              </a:rPr>
              <a:t>粒子の周囲に</a:t>
            </a:r>
            <a:r>
              <a:rPr lang="en-US" altLang="ja-JP" sz="1600" kern="100" dirty="0">
                <a:effectLst/>
                <a:latin typeface="游明朝" panose="02020400000000000000" pitchFamily="18" charset="-128"/>
                <a:ea typeface="游明朝" panose="02020400000000000000" pitchFamily="18" charset="-128"/>
                <a:cs typeface="Times New Roman" panose="02020603050405020304" pitchFamily="18" charset="0"/>
              </a:rPr>
              <a:t>Fe</a:t>
            </a:r>
            <a:r>
              <a:rPr lang="ja-JP" altLang="en-US" sz="1600" kern="100" dirty="0">
                <a:latin typeface="游明朝" panose="02020400000000000000" pitchFamily="18" charset="-128"/>
                <a:ea typeface="游明朝" panose="02020400000000000000" pitchFamily="18" charset="-128"/>
                <a:cs typeface="Times New Roman" panose="02020603050405020304" pitchFamily="18" charset="0"/>
              </a:rPr>
              <a:t>、</a:t>
            </a:r>
            <a:r>
              <a:rPr lang="en-US" altLang="ja-JP" sz="1600" kern="100" dirty="0">
                <a:latin typeface="游明朝" panose="02020400000000000000" pitchFamily="18" charset="-128"/>
                <a:ea typeface="游明朝" panose="02020400000000000000" pitchFamily="18" charset="-128"/>
                <a:cs typeface="Times New Roman" panose="02020603050405020304" pitchFamily="18" charset="0"/>
              </a:rPr>
              <a:t>Cr</a:t>
            </a:r>
            <a:r>
              <a:rPr lang="ja-JP" altLang="en-US" sz="1600" kern="100" dirty="0">
                <a:latin typeface="游明朝" panose="02020400000000000000" pitchFamily="18" charset="-128"/>
                <a:ea typeface="游明朝" panose="02020400000000000000" pitchFamily="18" charset="-128"/>
                <a:cs typeface="Times New Roman" panose="02020603050405020304" pitchFamily="18" charset="0"/>
              </a:rPr>
              <a:t>、</a:t>
            </a:r>
            <a:r>
              <a:rPr lang="en-US" altLang="ja-JP" sz="1600" kern="100" dirty="0">
                <a:effectLst/>
                <a:latin typeface="游明朝" panose="02020400000000000000" pitchFamily="18" charset="-128"/>
                <a:ea typeface="游明朝" panose="02020400000000000000" pitchFamily="18" charset="-128"/>
                <a:cs typeface="Times New Roman" panose="02020603050405020304" pitchFamily="18" charset="0"/>
              </a:rPr>
              <a:t>Zn</a:t>
            </a:r>
            <a:r>
              <a:rPr lang="ja-JP" altLang="en-US" sz="1600" kern="100" dirty="0">
                <a:effectLst/>
                <a:latin typeface="游明朝" panose="02020400000000000000" pitchFamily="18" charset="-128"/>
                <a:ea typeface="游明朝" panose="02020400000000000000" pitchFamily="18" charset="-128"/>
                <a:cs typeface="Times New Roman" panose="02020603050405020304" pitchFamily="18" charset="0"/>
              </a:rPr>
              <a:t>が広く分布。</a:t>
            </a:r>
            <a:r>
              <a:rPr lang="en-US" altLang="ja-JP" sz="1600" kern="100" dirty="0">
                <a:effectLst/>
                <a:latin typeface="游明朝" panose="02020400000000000000" pitchFamily="18" charset="-128"/>
                <a:ea typeface="游明朝" panose="02020400000000000000" pitchFamily="18" charset="-128"/>
                <a:cs typeface="Times New Roman" panose="02020603050405020304" pitchFamily="18" charset="0"/>
              </a:rPr>
              <a:t>Mg</a:t>
            </a:r>
            <a:r>
              <a:rPr lang="ja-JP" altLang="en-US" sz="1600" kern="100" dirty="0">
                <a:effectLst/>
                <a:latin typeface="游明朝" panose="02020400000000000000" pitchFamily="18" charset="-128"/>
                <a:ea typeface="游明朝" panose="02020400000000000000" pitchFamily="18" charset="-128"/>
                <a:cs typeface="Times New Roman" panose="02020603050405020304" pitchFamily="18" charset="0"/>
              </a:rPr>
              <a:t>、</a:t>
            </a:r>
            <a:r>
              <a:rPr lang="en-US" altLang="ja-JP" sz="1600" kern="100" dirty="0">
                <a:latin typeface="游明朝" panose="02020400000000000000" pitchFamily="18" charset="-128"/>
                <a:ea typeface="游明朝" panose="02020400000000000000" pitchFamily="18" charset="-128"/>
                <a:cs typeface="Times New Roman" panose="02020603050405020304" pitchFamily="18" charset="0"/>
              </a:rPr>
              <a:t>Al</a:t>
            </a:r>
            <a:r>
              <a:rPr lang="ja-JP" altLang="en-US" sz="1600" kern="100" dirty="0">
                <a:latin typeface="游明朝" panose="02020400000000000000" pitchFamily="18" charset="-128"/>
                <a:ea typeface="游明朝" panose="02020400000000000000" pitchFamily="18" charset="-128"/>
                <a:cs typeface="Times New Roman" panose="02020603050405020304" pitchFamily="18" charset="0"/>
              </a:rPr>
              <a:t>、</a:t>
            </a:r>
            <a:r>
              <a:rPr lang="en-US" altLang="ja-JP" sz="1600" kern="100" dirty="0">
                <a:latin typeface="游明朝" panose="02020400000000000000" pitchFamily="18" charset="-128"/>
                <a:ea typeface="游明朝" panose="02020400000000000000" pitchFamily="18" charset="-128"/>
                <a:cs typeface="Times New Roman" panose="02020603050405020304" pitchFamily="18" charset="0"/>
              </a:rPr>
              <a:t>Si</a:t>
            </a:r>
            <a:r>
              <a:rPr lang="ja-JP" altLang="en-US" sz="1600" kern="100" dirty="0">
                <a:latin typeface="游明朝" panose="02020400000000000000" pitchFamily="18" charset="-128"/>
                <a:ea typeface="游明朝" panose="02020400000000000000" pitchFamily="18" charset="-128"/>
                <a:cs typeface="Times New Roman" panose="02020603050405020304" pitchFamily="18" charset="0"/>
              </a:rPr>
              <a:t>、</a:t>
            </a:r>
            <a:r>
              <a:rPr lang="en-US" altLang="ja-JP" sz="1600" kern="100" dirty="0">
                <a:latin typeface="游明朝" panose="02020400000000000000" pitchFamily="18" charset="-128"/>
                <a:ea typeface="游明朝" panose="02020400000000000000" pitchFamily="18" charset="-128"/>
                <a:cs typeface="Times New Roman" panose="02020603050405020304" pitchFamily="18" charset="0"/>
              </a:rPr>
              <a:t>Ca</a:t>
            </a:r>
            <a:r>
              <a:rPr lang="ja-JP" altLang="en-US" sz="1600" kern="100" dirty="0">
                <a:latin typeface="游明朝" panose="02020400000000000000" pitchFamily="18" charset="-128"/>
                <a:ea typeface="游明朝" panose="02020400000000000000" pitchFamily="18" charset="-128"/>
                <a:cs typeface="Times New Roman" panose="02020603050405020304" pitchFamily="18" charset="0"/>
              </a:rPr>
              <a:t>（コンクリート成分と推測）は同じような箇所で偏在している。</a:t>
            </a:r>
            <a:r>
              <a:rPr lang="en-US" altLang="ja-JP" sz="1600" kern="100" dirty="0">
                <a:latin typeface="游明朝" panose="02020400000000000000" pitchFamily="18" charset="-128"/>
                <a:ea typeface="游明朝" panose="02020400000000000000" pitchFamily="18" charset="-128"/>
                <a:cs typeface="Times New Roman" panose="02020603050405020304" pitchFamily="18" charset="0"/>
              </a:rPr>
              <a:t>Ni</a:t>
            </a:r>
            <a:r>
              <a:rPr lang="ja-JP" altLang="en-US" sz="1600" kern="100" dirty="0">
                <a:latin typeface="游明朝" panose="02020400000000000000" pitchFamily="18" charset="-128"/>
                <a:ea typeface="游明朝" panose="02020400000000000000" pitchFamily="18" charset="-128"/>
                <a:cs typeface="Times New Roman" panose="02020603050405020304" pitchFamily="18" charset="0"/>
              </a:rPr>
              <a:t>は</a:t>
            </a:r>
            <a:r>
              <a:rPr lang="en-US" altLang="ja-JP" sz="1600" kern="100" dirty="0">
                <a:latin typeface="游明朝" panose="02020400000000000000" pitchFamily="18" charset="-128"/>
                <a:ea typeface="游明朝" panose="02020400000000000000" pitchFamily="18" charset="-128"/>
                <a:cs typeface="Times New Roman" panose="02020603050405020304" pitchFamily="18" charset="0"/>
              </a:rPr>
              <a:t>Fe</a:t>
            </a:r>
            <a:r>
              <a:rPr lang="ja-JP" altLang="en-US" sz="1600" kern="100" dirty="0">
                <a:latin typeface="游明朝" panose="02020400000000000000" pitchFamily="18" charset="-128"/>
                <a:ea typeface="游明朝" panose="02020400000000000000" pitchFamily="18" charset="-128"/>
                <a:cs typeface="Times New Roman" panose="02020603050405020304" pitchFamily="18" charset="0"/>
              </a:rPr>
              <a:t>の一部の箇所に偏在している。</a:t>
            </a:r>
            <a:r>
              <a:rPr lang="en-US" altLang="ja-JP" sz="1600" kern="100" dirty="0">
                <a:latin typeface="游明朝" panose="02020400000000000000" pitchFamily="18" charset="-128"/>
                <a:ea typeface="游明朝" panose="02020400000000000000" pitchFamily="18" charset="-128"/>
                <a:cs typeface="Times New Roman" panose="02020603050405020304" pitchFamily="18" charset="0"/>
              </a:rPr>
              <a:t>Zr</a:t>
            </a:r>
            <a:r>
              <a:rPr lang="ja-JP" altLang="en-US" sz="1600" kern="100" dirty="0">
                <a:latin typeface="游明朝" panose="02020400000000000000" pitchFamily="18" charset="-128"/>
                <a:ea typeface="游明朝" panose="02020400000000000000" pitchFamily="18" charset="-128"/>
                <a:cs typeface="Times New Roman" panose="02020603050405020304" pitchFamily="18" charset="0"/>
              </a:rPr>
              <a:t>はＵとは異なるところに存在。</a:t>
            </a:r>
            <a:endParaRPr lang="en-US" altLang="ja-JP" sz="1600" kern="100" dirty="0">
              <a:latin typeface="游明朝" panose="02020400000000000000" pitchFamily="18" charset="-128"/>
              <a:ea typeface="游明朝" panose="02020400000000000000" pitchFamily="18" charset="-128"/>
              <a:cs typeface="Times New Roman" panose="02020603050405020304" pitchFamily="18" charset="0"/>
            </a:endParaRPr>
          </a:p>
          <a:p>
            <a:pPr algn="just"/>
            <a:endParaRPr lang="en-US" altLang="ja-JP" sz="1600" kern="100" dirty="0">
              <a:effectLst/>
              <a:latin typeface="游明朝" panose="02020400000000000000" pitchFamily="18" charset="-128"/>
              <a:ea typeface="游明朝" panose="02020400000000000000" pitchFamily="18" charset="-128"/>
              <a:cs typeface="Times New Roman" panose="02020603050405020304" pitchFamily="18" charset="0"/>
            </a:endParaRPr>
          </a:p>
          <a:p>
            <a:pPr algn="just"/>
            <a:endParaRPr lang="en-US" altLang="ja-JP" sz="1600" kern="100" dirty="0">
              <a:effectLst/>
              <a:latin typeface="游明朝" panose="02020400000000000000" pitchFamily="18" charset="-128"/>
              <a:ea typeface="游明朝" panose="02020400000000000000" pitchFamily="18" charset="-128"/>
              <a:cs typeface="Times New Roman" panose="02020603050405020304" pitchFamily="18" charset="0"/>
            </a:endParaRPr>
          </a:p>
        </p:txBody>
      </p:sp>
      <p:pic>
        <p:nvPicPr>
          <p:cNvPr id="50" name="図 49">
            <a:extLst>
              <a:ext uri="{FF2B5EF4-FFF2-40B4-BE49-F238E27FC236}">
                <a16:creationId xmlns:a16="http://schemas.microsoft.com/office/drawing/2014/main" id="{31CB0C40-D43D-89E5-F675-C4F7842766D0}"/>
              </a:ext>
            </a:extLst>
          </p:cNvPr>
          <p:cNvPicPr>
            <a:picLocks noChangeAspect="1"/>
          </p:cNvPicPr>
          <p:nvPr/>
        </p:nvPicPr>
        <p:blipFill>
          <a:blip r:embed="rId3" cstate="print">
            <a:extLst>
              <a:ext uri="{28A0092B-C50C-407E-A947-70E740481C1C}">
                <a14:useLocalDpi xmlns:a14="http://schemas.microsoft.com/office/drawing/2010/main" val="0"/>
              </a:ext>
            </a:extLst>
          </a:blip>
          <a:srcRect/>
          <a:stretch>
            <a:fillRect/>
          </a:stretch>
        </p:blipFill>
        <p:spPr bwMode="auto">
          <a:xfrm>
            <a:off x="88630" y="1013630"/>
            <a:ext cx="1349248" cy="1037148"/>
          </a:xfrm>
          <a:prstGeom prst="rect">
            <a:avLst/>
          </a:prstGeom>
          <a:noFill/>
          <a:ln>
            <a:noFill/>
          </a:ln>
        </p:spPr>
      </p:pic>
      <p:pic>
        <p:nvPicPr>
          <p:cNvPr id="51" name="図 50">
            <a:extLst>
              <a:ext uri="{FF2B5EF4-FFF2-40B4-BE49-F238E27FC236}">
                <a16:creationId xmlns:a16="http://schemas.microsoft.com/office/drawing/2014/main" id="{3E946A8B-FC08-D039-3525-22E077367519}"/>
              </a:ext>
            </a:extLst>
          </p:cNvPr>
          <p:cNvPicPr>
            <a:picLocks noChangeAspect="1"/>
          </p:cNvPicPr>
          <p:nvPr/>
        </p:nvPicPr>
        <p:blipFill>
          <a:blip r:embed="rId4" cstate="print">
            <a:extLst>
              <a:ext uri="{28A0092B-C50C-407E-A947-70E740481C1C}">
                <a14:useLocalDpi xmlns:a14="http://schemas.microsoft.com/office/drawing/2010/main" val="0"/>
              </a:ext>
            </a:extLst>
          </a:blip>
          <a:srcRect/>
          <a:stretch>
            <a:fillRect/>
          </a:stretch>
        </p:blipFill>
        <p:spPr bwMode="auto">
          <a:xfrm>
            <a:off x="1562961" y="1029168"/>
            <a:ext cx="1347337" cy="1097370"/>
          </a:xfrm>
          <a:prstGeom prst="rect">
            <a:avLst/>
          </a:prstGeom>
          <a:noFill/>
          <a:ln>
            <a:noFill/>
          </a:ln>
        </p:spPr>
      </p:pic>
      <p:pic>
        <p:nvPicPr>
          <p:cNvPr id="52" name="図 51">
            <a:extLst>
              <a:ext uri="{FF2B5EF4-FFF2-40B4-BE49-F238E27FC236}">
                <a16:creationId xmlns:a16="http://schemas.microsoft.com/office/drawing/2014/main" id="{C2DDF677-B70A-4E18-FFD1-E424437353DC}"/>
              </a:ext>
            </a:extLst>
          </p:cNvPr>
          <p:cNvPicPr>
            <a:picLocks noChangeAspect="1"/>
          </p:cNvPicPr>
          <p:nvPr/>
        </p:nvPicPr>
        <p:blipFill>
          <a:blip r:embed="rId5" cstate="print">
            <a:extLst>
              <a:ext uri="{28A0092B-C50C-407E-A947-70E740481C1C}">
                <a14:useLocalDpi xmlns:a14="http://schemas.microsoft.com/office/drawing/2010/main" val="0"/>
              </a:ext>
            </a:extLst>
          </a:blip>
          <a:srcRect/>
          <a:stretch>
            <a:fillRect/>
          </a:stretch>
        </p:blipFill>
        <p:spPr bwMode="auto">
          <a:xfrm>
            <a:off x="2967287" y="1007536"/>
            <a:ext cx="1337300" cy="1089723"/>
          </a:xfrm>
          <a:prstGeom prst="rect">
            <a:avLst/>
          </a:prstGeom>
          <a:noFill/>
          <a:ln>
            <a:noFill/>
          </a:ln>
        </p:spPr>
      </p:pic>
      <p:pic>
        <p:nvPicPr>
          <p:cNvPr id="69" name="図 68">
            <a:extLst>
              <a:ext uri="{FF2B5EF4-FFF2-40B4-BE49-F238E27FC236}">
                <a16:creationId xmlns:a16="http://schemas.microsoft.com/office/drawing/2014/main" id="{B19B846F-6F8A-11C4-F744-DE3CEC361D2F}"/>
              </a:ext>
            </a:extLst>
          </p:cNvPr>
          <p:cNvPicPr>
            <a:picLocks noChangeAspect="1"/>
          </p:cNvPicPr>
          <p:nvPr/>
        </p:nvPicPr>
        <p:blipFill>
          <a:blip r:embed="rId6" cstate="print">
            <a:extLst>
              <a:ext uri="{28A0092B-C50C-407E-A947-70E740481C1C}">
                <a14:useLocalDpi xmlns:a14="http://schemas.microsoft.com/office/drawing/2010/main" val="0"/>
              </a:ext>
            </a:extLst>
          </a:blip>
          <a:srcRect/>
          <a:stretch>
            <a:fillRect/>
          </a:stretch>
        </p:blipFill>
        <p:spPr bwMode="auto">
          <a:xfrm>
            <a:off x="109571" y="2403316"/>
            <a:ext cx="1363587" cy="1111230"/>
          </a:xfrm>
          <a:prstGeom prst="rect">
            <a:avLst/>
          </a:prstGeom>
          <a:noFill/>
          <a:ln>
            <a:noFill/>
          </a:ln>
        </p:spPr>
      </p:pic>
      <p:pic>
        <p:nvPicPr>
          <p:cNvPr id="70" name="図 69">
            <a:extLst>
              <a:ext uri="{FF2B5EF4-FFF2-40B4-BE49-F238E27FC236}">
                <a16:creationId xmlns:a16="http://schemas.microsoft.com/office/drawing/2014/main" id="{C703D701-BCF3-4AD0-B956-E33582190B9A}"/>
              </a:ext>
            </a:extLst>
          </p:cNvPr>
          <p:cNvPicPr>
            <a:picLocks noChangeAspect="1"/>
          </p:cNvPicPr>
          <p:nvPr/>
        </p:nvPicPr>
        <p:blipFill>
          <a:blip r:embed="rId7" cstate="print">
            <a:extLst>
              <a:ext uri="{28A0092B-C50C-407E-A947-70E740481C1C}">
                <a14:useLocalDpi xmlns:a14="http://schemas.microsoft.com/office/drawing/2010/main" val="0"/>
              </a:ext>
            </a:extLst>
          </a:blip>
          <a:srcRect/>
          <a:stretch>
            <a:fillRect/>
          </a:stretch>
        </p:blipFill>
        <p:spPr bwMode="auto">
          <a:xfrm>
            <a:off x="1571808" y="2365458"/>
            <a:ext cx="1363587" cy="1111230"/>
          </a:xfrm>
          <a:prstGeom prst="rect">
            <a:avLst/>
          </a:prstGeom>
          <a:noFill/>
          <a:ln>
            <a:noFill/>
          </a:ln>
        </p:spPr>
      </p:pic>
      <p:pic>
        <p:nvPicPr>
          <p:cNvPr id="71" name="図 70">
            <a:extLst>
              <a:ext uri="{FF2B5EF4-FFF2-40B4-BE49-F238E27FC236}">
                <a16:creationId xmlns:a16="http://schemas.microsoft.com/office/drawing/2014/main" id="{DCD78B17-3528-AD61-8F5A-2A8BC889D1FD}"/>
              </a:ext>
            </a:extLst>
          </p:cNvPr>
          <p:cNvPicPr>
            <a:picLocks noChangeAspect="1"/>
          </p:cNvPicPr>
          <p:nvPr/>
        </p:nvPicPr>
        <p:blipFill>
          <a:blip r:embed="rId8" cstate="print">
            <a:extLst>
              <a:ext uri="{28A0092B-C50C-407E-A947-70E740481C1C}">
                <a14:useLocalDpi xmlns:a14="http://schemas.microsoft.com/office/drawing/2010/main" val="0"/>
              </a:ext>
            </a:extLst>
          </a:blip>
          <a:srcRect/>
          <a:stretch>
            <a:fillRect/>
          </a:stretch>
        </p:blipFill>
        <p:spPr bwMode="auto">
          <a:xfrm>
            <a:off x="2963833" y="2361786"/>
            <a:ext cx="1354984" cy="1104061"/>
          </a:xfrm>
          <a:prstGeom prst="rect">
            <a:avLst/>
          </a:prstGeom>
          <a:noFill/>
          <a:ln>
            <a:noFill/>
          </a:ln>
        </p:spPr>
      </p:pic>
      <p:pic>
        <p:nvPicPr>
          <p:cNvPr id="72" name="図 71">
            <a:extLst>
              <a:ext uri="{FF2B5EF4-FFF2-40B4-BE49-F238E27FC236}">
                <a16:creationId xmlns:a16="http://schemas.microsoft.com/office/drawing/2014/main" id="{CEA70C55-B3C2-AC95-EECD-6A8F06DD7433}"/>
              </a:ext>
            </a:extLst>
          </p:cNvPr>
          <p:cNvPicPr>
            <a:picLocks noChangeAspect="1"/>
          </p:cNvPicPr>
          <p:nvPr/>
        </p:nvPicPr>
        <p:blipFill>
          <a:blip r:embed="rId9" cstate="print">
            <a:extLst>
              <a:ext uri="{28A0092B-C50C-407E-A947-70E740481C1C}">
                <a14:useLocalDpi xmlns:a14="http://schemas.microsoft.com/office/drawing/2010/main" val="0"/>
              </a:ext>
            </a:extLst>
          </a:blip>
          <a:srcRect/>
          <a:stretch>
            <a:fillRect/>
          </a:stretch>
        </p:blipFill>
        <p:spPr bwMode="auto">
          <a:xfrm>
            <a:off x="4334705" y="1011131"/>
            <a:ext cx="1307744" cy="1065466"/>
          </a:xfrm>
          <a:prstGeom prst="rect">
            <a:avLst/>
          </a:prstGeom>
          <a:noFill/>
          <a:ln>
            <a:noFill/>
          </a:ln>
        </p:spPr>
      </p:pic>
      <p:pic>
        <p:nvPicPr>
          <p:cNvPr id="73" name="図 72">
            <a:extLst>
              <a:ext uri="{FF2B5EF4-FFF2-40B4-BE49-F238E27FC236}">
                <a16:creationId xmlns:a16="http://schemas.microsoft.com/office/drawing/2014/main" id="{62052B0B-6884-4A18-1042-5B18AC72A31D}"/>
              </a:ext>
            </a:extLst>
          </p:cNvPr>
          <p:cNvPicPr>
            <a:picLocks noChangeAspect="1"/>
          </p:cNvPicPr>
          <p:nvPr/>
        </p:nvPicPr>
        <p:blipFill>
          <a:blip r:embed="rId10" cstate="print">
            <a:extLst>
              <a:ext uri="{28A0092B-C50C-407E-A947-70E740481C1C}">
                <a14:useLocalDpi xmlns:a14="http://schemas.microsoft.com/office/drawing/2010/main" val="0"/>
              </a:ext>
            </a:extLst>
          </a:blip>
          <a:srcRect/>
          <a:stretch>
            <a:fillRect/>
          </a:stretch>
        </p:blipFill>
        <p:spPr bwMode="auto">
          <a:xfrm>
            <a:off x="5667257" y="1019664"/>
            <a:ext cx="1307280" cy="1065466"/>
          </a:xfrm>
          <a:prstGeom prst="rect">
            <a:avLst/>
          </a:prstGeom>
          <a:noFill/>
          <a:ln>
            <a:noFill/>
          </a:ln>
        </p:spPr>
      </p:pic>
      <p:pic>
        <p:nvPicPr>
          <p:cNvPr id="74" name="図 73">
            <a:extLst>
              <a:ext uri="{FF2B5EF4-FFF2-40B4-BE49-F238E27FC236}">
                <a16:creationId xmlns:a16="http://schemas.microsoft.com/office/drawing/2014/main" id="{98A3A543-E869-5506-2804-50E6974B8F83}"/>
              </a:ext>
            </a:extLst>
          </p:cNvPr>
          <p:cNvPicPr>
            <a:picLocks noChangeAspect="1"/>
          </p:cNvPicPr>
          <p:nvPr/>
        </p:nvPicPr>
        <p:blipFill>
          <a:blip r:embed="rId11" cstate="print">
            <a:extLst>
              <a:ext uri="{28A0092B-C50C-407E-A947-70E740481C1C}">
                <a14:useLocalDpi xmlns:a14="http://schemas.microsoft.com/office/drawing/2010/main" val="0"/>
              </a:ext>
            </a:extLst>
          </a:blip>
          <a:srcRect/>
          <a:stretch>
            <a:fillRect/>
          </a:stretch>
        </p:blipFill>
        <p:spPr bwMode="auto">
          <a:xfrm>
            <a:off x="7017392" y="1028730"/>
            <a:ext cx="1296163" cy="1055738"/>
          </a:xfrm>
          <a:prstGeom prst="rect">
            <a:avLst/>
          </a:prstGeom>
          <a:noFill/>
          <a:ln>
            <a:noFill/>
          </a:ln>
        </p:spPr>
      </p:pic>
      <p:pic>
        <p:nvPicPr>
          <p:cNvPr id="75" name="図 74">
            <a:extLst>
              <a:ext uri="{FF2B5EF4-FFF2-40B4-BE49-F238E27FC236}">
                <a16:creationId xmlns:a16="http://schemas.microsoft.com/office/drawing/2014/main" id="{52575958-EAE8-17F4-6724-BFF50DE67491}"/>
              </a:ext>
            </a:extLst>
          </p:cNvPr>
          <p:cNvPicPr>
            <a:picLocks noChangeAspect="1"/>
          </p:cNvPicPr>
          <p:nvPr/>
        </p:nvPicPr>
        <p:blipFill>
          <a:blip r:embed="rId12" cstate="print">
            <a:extLst>
              <a:ext uri="{28A0092B-C50C-407E-A947-70E740481C1C}">
                <a14:useLocalDpi xmlns:a14="http://schemas.microsoft.com/office/drawing/2010/main" val="0"/>
              </a:ext>
            </a:extLst>
          </a:blip>
          <a:srcRect/>
          <a:stretch>
            <a:fillRect/>
          </a:stretch>
        </p:blipFill>
        <p:spPr bwMode="auto">
          <a:xfrm>
            <a:off x="4334253" y="2362068"/>
            <a:ext cx="1321641" cy="1076584"/>
          </a:xfrm>
          <a:prstGeom prst="rect">
            <a:avLst/>
          </a:prstGeom>
          <a:noFill/>
          <a:ln>
            <a:noFill/>
          </a:ln>
        </p:spPr>
      </p:pic>
      <p:pic>
        <p:nvPicPr>
          <p:cNvPr id="76" name="図 75">
            <a:extLst>
              <a:ext uri="{FF2B5EF4-FFF2-40B4-BE49-F238E27FC236}">
                <a16:creationId xmlns:a16="http://schemas.microsoft.com/office/drawing/2014/main" id="{09BB9120-9A14-5B12-0FB1-F41DE62396F2}"/>
              </a:ext>
            </a:extLst>
          </p:cNvPr>
          <p:cNvPicPr>
            <a:picLocks noChangeAspect="1"/>
          </p:cNvPicPr>
          <p:nvPr/>
        </p:nvPicPr>
        <p:blipFill>
          <a:blip r:embed="rId13" cstate="print">
            <a:extLst>
              <a:ext uri="{28A0092B-C50C-407E-A947-70E740481C1C}">
                <a14:useLocalDpi xmlns:a14="http://schemas.microsoft.com/office/drawing/2010/main" val="0"/>
              </a:ext>
            </a:extLst>
          </a:blip>
          <a:srcRect/>
          <a:stretch>
            <a:fillRect/>
          </a:stretch>
        </p:blipFill>
        <p:spPr bwMode="auto">
          <a:xfrm>
            <a:off x="5697499" y="2354653"/>
            <a:ext cx="1279486" cy="1042304"/>
          </a:xfrm>
          <a:prstGeom prst="rect">
            <a:avLst/>
          </a:prstGeom>
          <a:noFill/>
          <a:ln>
            <a:noFill/>
          </a:ln>
        </p:spPr>
      </p:pic>
      <p:pic>
        <p:nvPicPr>
          <p:cNvPr id="77" name="図 76">
            <a:extLst>
              <a:ext uri="{FF2B5EF4-FFF2-40B4-BE49-F238E27FC236}">
                <a16:creationId xmlns:a16="http://schemas.microsoft.com/office/drawing/2014/main" id="{8463C246-2AF5-3AE4-D1FE-3282948DA656}"/>
              </a:ext>
            </a:extLst>
          </p:cNvPr>
          <p:cNvPicPr>
            <a:picLocks noChangeAspect="1"/>
          </p:cNvPicPr>
          <p:nvPr/>
        </p:nvPicPr>
        <p:blipFill>
          <a:blip r:embed="rId14" cstate="print">
            <a:extLst>
              <a:ext uri="{28A0092B-C50C-407E-A947-70E740481C1C}">
                <a14:useLocalDpi xmlns:a14="http://schemas.microsoft.com/office/drawing/2010/main" val="0"/>
              </a:ext>
            </a:extLst>
          </a:blip>
          <a:srcRect/>
          <a:stretch>
            <a:fillRect/>
          </a:stretch>
        </p:blipFill>
        <p:spPr bwMode="auto">
          <a:xfrm>
            <a:off x="7034069" y="2354653"/>
            <a:ext cx="1279486" cy="1042304"/>
          </a:xfrm>
          <a:prstGeom prst="rect">
            <a:avLst/>
          </a:prstGeom>
          <a:noFill/>
          <a:ln>
            <a:noFill/>
          </a:ln>
        </p:spPr>
      </p:pic>
      <p:pic>
        <p:nvPicPr>
          <p:cNvPr id="86" name="図 85">
            <a:extLst>
              <a:ext uri="{FF2B5EF4-FFF2-40B4-BE49-F238E27FC236}">
                <a16:creationId xmlns:a16="http://schemas.microsoft.com/office/drawing/2014/main" id="{470B74F5-9A29-7F09-2646-F8623160C6F3}"/>
              </a:ext>
            </a:extLst>
          </p:cNvPr>
          <p:cNvPicPr>
            <a:picLocks noChangeAspect="1"/>
          </p:cNvPicPr>
          <p:nvPr/>
        </p:nvPicPr>
        <p:blipFill>
          <a:blip r:embed="rId15" cstate="print">
            <a:extLst>
              <a:ext uri="{28A0092B-C50C-407E-A947-70E740481C1C}">
                <a14:useLocalDpi xmlns:a14="http://schemas.microsoft.com/office/drawing/2010/main" val="0"/>
              </a:ext>
            </a:extLst>
          </a:blip>
          <a:srcRect/>
          <a:stretch>
            <a:fillRect/>
          </a:stretch>
        </p:blipFill>
        <p:spPr bwMode="auto">
          <a:xfrm>
            <a:off x="1585282" y="3728897"/>
            <a:ext cx="1328613" cy="1082801"/>
          </a:xfrm>
          <a:prstGeom prst="rect">
            <a:avLst/>
          </a:prstGeom>
          <a:noFill/>
          <a:ln>
            <a:noFill/>
          </a:ln>
        </p:spPr>
      </p:pic>
      <p:pic>
        <p:nvPicPr>
          <p:cNvPr id="87" name="図 86">
            <a:extLst>
              <a:ext uri="{FF2B5EF4-FFF2-40B4-BE49-F238E27FC236}">
                <a16:creationId xmlns:a16="http://schemas.microsoft.com/office/drawing/2014/main" id="{C04B0611-30A7-56A6-72DA-863EF9DA8624}"/>
              </a:ext>
            </a:extLst>
          </p:cNvPr>
          <p:cNvPicPr>
            <a:picLocks noChangeAspect="1"/>
          </p:cNvPicPr>
          <p:nvPr/>
        </p:nvPicPr>
        <p:blipFill>
          <a:blip r:embed="rId16" cstate="print">
            <a:extLst>
              <a:ext uri="{28A0092B-C50C-407E-A947-70E740481C1C}">
                <a14:useLocalDpi xmlns:a14="http://schemas.microsoft.com/office/drawing/2010/main" val="0"/>
              </a:ext>
            </a:extLst>
          </a:blip>
          <a:srcRect/>
          <a:stretch>
            <a:fillRect/>
          </a:stretch>
        </p:blipFill>
        <p:spPr bwMode="auto">
          <a:xfrm>
            <a:off x="2984875" y="3715076"/>
            <a:ext cx="1309041" cy="1066001"/>
          </a:xfrm>
          <a:prstGeom prst="rect">
            <a:avLst/>
          </a:prstGeom>
          <a:noFill/>
          <a:ln>
            <a:noFill/>
          </a:ln>
        </p:spPr>
      </p:pic>
      <p:pic>
        <p:nvPicPr>
          <p:cNvPr id="88" name="図 87">
            <a:extLst>
              <a:ext uri="{FF2B5EF4-FFF2-40B4-BE49-F238E27FC236}">
                <a16:creationId xmlns:a16="http://schemas.microsoft.com/office/drawing/2014/main" id="{51E7BBFB-6CAB-595B-34A6-A193295ACCBD}"/>
              </a:ext>
            </a:extLst>
          </p:cNvPr>
          <p:cNvPicPr>
            <a:picLocks noChangeAspect="1"/>
          </p:cNvPicPr>
          <p:nvPr/>
        </p:nvPicPr>
        <p:blipFill>
          <a:blip r:embed="rId17" cstate="print">
            <a:extLst>
              <a:ext uri="{28A0092B-C50C-407E-A947-70E740481C1C}">
                <a14:useLocalDpi xmlns:a14="http://schemas.microsoft.com/office/drawing/2010/main" val="0"/>
              </a:ext>
            </a:extLst>
          </a:blip>
          <a:srcRect/>
          <a:stretch>
            <a:fillRect/>
          </a:stretch>
        </p:blipFill>
        <p:spPr bwMode="auto">
          <a:xfrm>
            <a:off x="138292" y="3742932"/>
            <a:ext cx="1337898" cy="1089979"/>
          </a:xfrm>
          <a:prstGeom prst="rect">
            <a:avLst/>
          </a:prstGeom>
          <a:noFill/>
          <a:ln>
            <a:noFill/>
          </a:ln>
        </p:spPr>
      </p:pic>
    </p:spTree>
    <p:extLst>
      <p:ext uri="{BB962C8B-B14F-4D97-AF65-F5344CB8AC3E}">
        <p14:creationId xmlns:p14="http://schemas.microsoft.com/office/powerpoint/2010/main" val="1687980365"/>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a:extLst>
            <a:ext uri="{FF2B5EF4-FFF2-40B4-BE49-F238E27FC236}">
              <a16:creationId xmlns:a16="http://schemas.microsoft.com/office/drawing/2014/main" id="{374CE5EA-1C04-3110-8571-2A4CFB05B4C9}"/>
            </a:ext>
          </a:extLst>
        </p:cNvPr>
        <p:cNvGrpSpPr/>
        <p:nvPr/>
      </p:nvGrpSpPr>
      <p:grpSpPr>
        <a:xfrm>
          <a:off x="0" y="0"/>
          <a:ext cx="0" cy="0"/>
          <a:chOff x="0" y="0"/>
          <a:chExt cx="0" cy="0"/>
        </a:xfrm>
      </p:grpSpPr>
      <p:sp>
        <p:nvSpPr>
          <p:cNvPr id="2" name="タイトル 1">
            <a:extLst>
              <a:ext uri="{FF2B5EF4-FFF2-40B4-BE49-F238E27FC236}">
                <a16:creationId xmlns:a16="http://schemas.microsoft.com/office/drawing/2014/main" id="{FA98379B-A952-3088-C3B2-FBC6EFAF15B5}"/>
              </a:ext>
            </a:extLst>
          </p:cNvPr>
          <p:cNvSpPr>
            <a:spLocks noGrp="1"/>
          </p:cNvSpPr>
          <p:nvPr>
            <p:ph type="title"/>
          </p:nvPr>
        </p:nvSpPr>
        <p:spPr/>
        <p:txBody>
          <a:bodyPr/>
          <a:lstStyle/>
          <a:p>
            <a:r>
              <a:rPr kumimoji="1" lang="en-US" altLang="ja-JP" dirty="0"/>
              <a:t>FE-SEM</a:t>
            </a:r>
            <a:r>
              <a:rPr kumimoji="1" lang="ja-JP" altLang="en-US" dirty="0"/>
              <a:t>観察（１</a:t>
            </a:r>
            <a:r>
              <a:rPr kumimoji="1" lang="en-US" altLang="ja-JP" dirty="0"/>
              <a:t>PCV2303D</a:t>
            </a:r>
            <a:r>
              <a:rPr kumimoji="1" lang="ja-JP" altLang="en-US" dirty="0"/>
              <a:t>）</a:t>
            </a:r>
          </a:p>
        </p:txBody>
      </p:sp>
      <p:sp>
        <p:nvSpPr>
          <p:cNvPr id="3" name="コンテンツ プレースホルダー 2">
            <a:extLst>
              <a:ext uri="{FF2B5EF4-FFF2-40B4-BE49-F238E27FC236}">
                <a16:creationId xmlns:a16="http://schemas.microsoft.com/office/drawing/2014/main" id="{7F7150C2-7157-A32E-652E-679582715F65}"/>
              </a:ext>
            </a:extLst>
          </p:cNvPr>
          <p:cNvSpPr>
            <a:spLocks noGrp="1"/>
          </p:cNvSpPr>
          <p:nvPr>
            <p:ph idx="1"/>
          </p:nvPr>
        </p:nvSpPr>
        <p:spPr>
          <a:xfrm>
            <a:off x="6153923" y="1012946"/>
            <a:ext cx="2956846" cy="5780254"/>
          </a:xfrm>
        </p:spPr>
        <p:txBody>
          <a:bodyPr/>
          <a:lstStyle/>
          <a:p>
            <a:r>
              <a:rPr kumimoji="1" lang="ja-JP" altLang="en-US" dirty="0"/>
              <a:t>スミヤろ紙に付着させた試料を蒸着し観察</a:t>
            </a:r>
            <a:endParaRPr kumimoji="1" lang="en-US" altLang="ja-JP" dirty="0"/>
          </a:p>
          <a:p>
            <a:endParaRPr lang="en-US" altLang="ja-JP" dirty="0"/>
          </a:p>
        </p:txBody>
      </p:sp>
      <p:sp>
        <p:nvSpPr>
          <p:cNvPr id="4" name="スライド番号プレースホルダー 3">
            <a:extLst>
              <a:ext uri="{FF2B5EF4-FFF2-40B4-BE49-F238E27FC236}">
                <a16:creationId xmlns:a16="http://schemas.microsoft.com/office/drawing/2014/main" id="{FE1EF939-7F62-AD9F-D753-0F63E54656B3}"/>
              </a:ext>
            </a:extLst>
          </p:cNvPr>
          <p:cNvSpPr>
            <a:spLocks noGrp="1"/>
          </p:cNvSpPr>
          <p:nvPr>
            <p:ph type="sldNum" sz="quarter" idx="10"/>
          </p:nvPr>
        </p:nvSpPr>
        <p:spPr/>
        <p:txBody>
          <a:bodyPr/>
          <a:lstStyle/>
          <a:p>
            <a:pPr>
              <a:defRPr/>
            </a:pPr>
            <a:fld id="{35BC4922-B519-4540-A8D1-99F848B22AE3}" type="slidenum">
              <a:rPr lang="en-US" altLang="ja-JP" smtClean="0"/>
              <a:pPr>
                <a:defRPr/>
              </a:pPr>
              <a:t>9</a:t>
            </a:fld>
            <a:endParaRPr lang="en-US" altLang="ja-JP" dirty="0"/>
          </a:p>
        </p:txBody>
      </p:sp>
      <p:pic>
        <p:nvPicPr>
          <p:cNvPr id="5" name="図 4">
            <a:extLst>
              <a:ext uri="{FF2B5EF4-FFF2-40B4-BE49-F238E27FC236}">
                <a16:creationId xmlns:a16="http://schemas.microsoft.com/office/drawing/2014/main" id="{660D6050-6E45-D720-F491-619AEC113AF0}"/>
              </a:ext>
            </a:extLst>
          </p:cNvPr>
          <p:cNvPicPr>
            <a:picLocks noChangeAspect="1"/>
          </p:cNvPicPr>
          <p:nvPr/>
        </p:nvPicPr>
        <p:blipFill>
          <a:blip r:embed="rId2"/>
          <a:stretch>
            <a:fillRect/>
          </a:stretch>
        </p:blipFill>
        <p:spPr>
          <a:xfrm>
            <a:off x="926595" y="1099253"/>
            <a:ext cx="4354759" cy="5780255"/>
          </a:xfrm>
          <a:prstGeom prst="rect">
            <a:avLst/>
          </a:prstGeom>
        </p:spPr>
      </p:pic>
    </p:spTree>
    <p:extLst>
      <p:ext uri="{BB962C8B-B14F-4D97-AF65-F5344CB8AC3E}">
        <p14:creationId xmlns:p14="http://schemas.microsoft.com/office/powerpoint/2010/main" val="1698757798"/>
      </p:ext>
    </p:extLst>
  </p:cSld>
  <p:clrMapOvr>
    <a:masterClrMapping/>
  </p:clrMapOvr>
</p:sld>
</file>

<file path=ppt/theme/theme1.xml><?xml version="1.0" encoding="utf-8"?>
<a:theme xmlns:a="http://schemas.openxmlformats.org/drawingml/2006/main" name="テーマ1">
  <a:themeElements>
    <a:clrScheme name="新しいプレゼンテーショ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新しいプレゼンテーション">
      <a:majorFont>
        <a:latin typeface="Arial"/>
        <a:ea typeface="ＭＳ Ｐゴシック"/>
        <a:cs typeface=""/>
      </a:majorFont>
      <a:minorFont>
        <a:latin typeface="Arial"/>
        <a:ea typeface="ＭＳ Ｐゴシック"/>
        <a:cs typefa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extraClrScheme>
      <a:clrScheme name="新しいプレゼンテーション 1">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clrMap bg1="lt1" tx1="dk1" bg2="lt2" tx2="dk2" accent1="accent1" accent2="accent2" accent3="accent3" accent4="accent4" accent5="accent5" accent6="accent6" hlink="hlink" folHlink="folHlink"/>
    </a:extraClrScheme>
    <a:extraClrScheme>
      <a:clrScheme name="新しいプレゼンテーション 2">
        <a:dk1>
          <a:srgbClr val="000000"/>
        </a:dk1>
        <a:lt1>
          <a:srgbClr val="FFFFFF"/>
        </a:lt1>
        <a:dk2>
          <a:srgbClr val="000000"/>
        </a:dk2>
        <a:lt2>
          <a:srgbClr val="969696"/>
        </a:lt2>
        <a:accent1>
          <a:srgbClr val="FBDF53"/>
        </a:accent1>
        <a:accent2>
          <a:srgbClr val="FF9966"/>
        </a:accent2>
        <a:accent3>
          <a:srgbClr val="FFFFFF"/>
        </a:accent3>
        <a:accent4>
          <a:srgbClr val="000000"/>
        </a:accent4>
        <a:accent5>
          <a:srgbClr val="FDECB3"/>
        </a:accent5>
        <a:accent6>
          <a:srgbClr val="E78A5C"/>
        </a:accent6>
        <a:hlink>
          <a:srgbClr val="CC3300"/>
        </a:hlink>
        <a:folHlink>
          <a:srgbClr val="996600"/>
        </a:folHlink>
      </a:clrScheme>
      <a:clrMap bg1="lt1" tx1="dk1" bg2="lt2" tx2="dk2" accent1="accent1" accent2="accent2" accent3="accent3" accent4="accent4" accent5="accent5" accent6="accent6" hlink="hlink" folHlink="folHlink"/>
    </a:extraClrScheme>
    <a:extraClrScheme>
      <a:clrScheme name="新しいプレゼンテーション 3">
        <a:dk1>
          <a:srgbClr val="000000"/>
        </a:dk1>
        <a:lt1>
          <a:srgbClr val="FFFFFF"/>
        </a:lt1>
        <a:dk2>
          <a:srgbClr val="000000"/>
        </a:dk2>
        <a:lt2>
          <a:srgbClr val="808080"/>
        </a:lt2>
        <a:accent1>
          <a:srgbClr val="99CCFF"/>
        </a:accent1>
        <a:accent2>
          <a:srgbClr val="CCCCFF"/>
        </a:accent2>
        <a:accent3>
          <a:srgbClr val="FFFFFF"/>
        </a:accent3>
        <a:accent4>
          <a:srgbClr val="000000"/>
        </a:accent4>
        <a:accent5>
          <a:srgbClr val="CAE2FF"/>
        </a:accent5>
        <a:accent6>
          <a:srgbClr val="B9B9E7"/>
        </a:accent6>
        <a:hlink>
          <a:srgbClr val="3333CC"/>
        </a:hlink>
        <a:folHlink>
          <a:srgbClr val="AF67FF"/>
        </a:folHlink>
      </a:clrScheme>
      <a:clrMap bg1="lt1" tx1="dk1" bg2="lt2" tx2="dk2" accent1="accent1" accent2="accent2" accent3="accent3" accent4="accent4" accent5="accent5" accent6="accent6" hlink="hlink" folHlink="folHlink"/>
    </a:extraClrScheme>
    <a:extraClrScheme>
      <a:clrScheme name="新しいプレゼンテーション 4">
        <a:dk1>
          <a:srgbClr val="000000"/>
        </a:dk1>
        <a:lt1>
          <a:srgbClr val="DEF6F1"/>
        </a:lt1>
        <a:dk2>
          <a:srgbClr val="000000"/>
        </a:dk2>
        <a:lt2>
          <a:srgbClr val="969696"/>
        </a:lt2>
        <a:accent1>
          <a:srgbClr val="FFFFFF"/>
        </a:accent1>
        <a:accent2>
          <a:srgbClr val="8DC6FF"/>
        </a:accent2>
        <a:accent3>
          <a:srgbClr val="ECFAF7"/>
        </a:accent3>
        <a:accent4>
          <a:srgbClr val="000000"/>
        </a:accent4>
        <a:accent5>
          <a:srgbClr val="FFFFFF"/>
        </a:accent5>
        <a:accent6>
          <a:srgbClr val="7FB3E7"/>
        </a:accent6>
        <a:hlink>
          <a:srgbClr val="0066CC"/>
        </a:hlink>
        <a:folHlink>
          <a:srgbClr val="00A800"/>
        </a:folHlink>
      </a:clrScheme>
      <a:clrMap bg1="lt1" tx1="dk1" bg2="lt2" tx2="dk2" accent1="accent1" accent2="accent2" accent3="accent3" accent4="accent4" accent5="accent5" accent6="accent6" hlink="hlink" folHlink="folHlink"/>
    </a:extraClrScheme>
    <a:extraClrScheme>
      <a:clrScheme name="新しいプレゼンテーション 5">
        <a:dk1>
          <a:srgbClr val="000000"/>
        </a:dk1>
        <a:lt1>
          <a:srgbClr val="FFFFD9"/>
        </a:lt1>
        <a:dk2>
          <a:srgbClr val="000000"/>
        </a:dk2>
        <a:lt2>
          <a:srgbClr val="777777"/>
        </a:lt2>
        <a:accent1>
          <a:srgbClr val="FFFFF7"/>
        </a:accent1>
        <a:accent2>
          <a:srgbClr val="33CCCC"/>
        </a:accent2>
        <a:accent3>
          <a:srgbClr val="FFFFE9"/>
        </a:accent3>
        <a:accent4>
          <a:srgbClr val="000000"/>
        </a:accent4>
        <a:accent5>
          <a:srgbClr val="FFFFFA"/>
        </a:accent5>
        <a:accent6>
          <a:srgbClr val="2DB9B9"/>
        </a:accent6>
        <a:hlink>
          <a:srgbClr val="FF5050"/>
        </a:hlink>
        <a:folHlink>
          <a:srgbClr val="FF9900"/>
        </a:folHlink>
      </a:clrScheme>
      <a:clrMap bg1="lt1" tx1="dk1" bg2="lt2" tx2="dk2" accent1="accent1" accent2="accent2" accent3="accent3" accent4="accent4" accent5="accent5" accent6="accent6" hlink="hlink" folHlink="folHlink"/>
    </a:extraClrScheme>
    <a:extraClrScheme>
      <a:clrScheme name="新しいプレゼンテーション 6">
        <a:dk1>
          <a:srgbClr val="005A58"/>
        </a:dk1>
        <a:lt1>
          <a:srgbClr val="FFFFFF"/>
        </a:lt1>
        <a:dk2>
          <a:srgbClr val="008080"/>
        </a:dk2>
        <a:lt2>
          <a:srgbClr val="FFFF99"/>
        </a:lt2>
        <a:accent1>
          <a:srgbClr val="006462"/>
        </a:accent1>
        <a:accent2>
          <a:srgbClr val="6D6FC7"/>
        </a:accent2>
        <a:accent3>
          <a:srgbClr val="AAC0C0"/>
        </a:accent3>
        <a:accent4>
          <a:srgbClr val="DADADA"/>
        </a:accent4>
        <a:accent5>
          <a:srgbClr val="AAB8B7"/>
        </a:accent5>
        <a:accent6>
          <a:srgbClr val="6264B4"/>
        </a:accent6>
        <a:hlink>
          <a:srgbClr val="00FFFF"/>
        </a:hlink>
        <a:folHlink>
          <a:srgbClr val="00FF00"/>
        </a:folHlink>
      </a:clrScheme>
      <a:clrMap bg1="dk2" tx1="lt1" bg2="dk1" tx2="lt2" accent1="accent1" accent2="accent2" accent3="accent3" accent4="accent4" accent5="accent5" accent6="accent6" hlink="hlink" folHlink="folHlink"/>
    </a:extraClrScheme>
    <a:extraClrScheme>
      <a:clrScheme name="新しいプレゼンテーション 7">
        <a:dk1>
          <a:srgbClr val="5C1F00"/>
        </a:dk1>
        <a:lt1>
          <a:srgbClr val="FFFFFF"/>
        </a:lt1>
        <a:dk2>
          <a:srgbClr val="800000"/>
        </a:dk2>
        <a:lt2>
          <a:srgbClr val="DFD293"/>
        </a:lt2>
        <a:accent1>
          <a:srgbClr val="713E39"/>
        </a:accent1>
        <a:accent2>
          <a:srgbClr val="BE7960"/>
        </a:accent2>
        <a:accent3>
          <a:srgbClr val="C0AAAA"/>
        </a:accent3>
        <a:accent4>
          <a:srgbClr val="DADADA"/>
        </a:accent4>
        <a:accent5>
          <a:srgbClr val="BBAFAE"/>
        </a:accent5>
        <a:accent6>
          <a:srgbClr val="AC6D56"/>
        </a:accent6>
        <a:hlink>
          <a:srgbClr val="FFFF99"/>
        </a:hlink>
        <a:folHlink>
          <a:srgbClr val="D3A219"/>
        </a:folHlink>
      </a:clrScheme>
      <a:clrMap bg1="dk2" tx1="lt1" bg2="dk1" tx2="lt2" accent1="accent1" accent2="accent2" accent3="accent3" accent4="accent4" accent5="accent5" accent6="accent6" hlink="hlink" folHlink="folHlink"/>
    </a:extraClrScheme>
    <a:extraClrScheme>
      <a:clrScheme name="新しいプレゼンテーション 8">
        <a:dk1>
          <a:srgbClr val="003366"/>
        </a:dk1>
        <a:lt1>
          <a:srgbClr val="FFFFFF"/>
        </a:lt1>
        <a:dk2>
          <a:srgbClr val="000099"/>
        </a:dk2>
        <a:lt2>
          <a:srgbClr val="CCFFFF"/>
        </a:lt2>
        <a:accent1>
          <a:srgbClr val="3366CC"/>
        </a:accent1>
        <a:accent2>
          <a:srgbClr val="00B000"/>
        </a:accent2>
        <a:accent3>
          <a:srgbClr val="AAAACA"/>
        </a:accent3>
        <a:accent4>
          <a:srgbClr val="DADADA"/>
        </a:accent4>
        <a:accent5>
          <a:srgbClr val="ADB8E2"/>
        </a:accent5>
        <a:accent6>
          <a:srgbClr val="009F00"/>
        </a:accent6>
        <a:hlink>
          <a:srgbClr val="66CCFF"/>
        </a:hlink>
        <a:folHlink>
          <a:srgbClr val="FFE701"/>
        </a:folHlink>
      </a:clrScheme>
      <a:clrMap bg1="dk2" tx1="lt1" bg2="dk1" tx2="lt2" accent1="accent1" accent2="accent2" accent3="accent3" accent4="accent4" accent5="accent5" accent6="accent6" hlink="hlink" folHlink="folHlink"/>
    </a:extraClrScheme>
    <a:extraClrScheme>
      <a:clrScheme name="新しいプレゼンテーション 9">
        <a:dk1>
          <a:srgbClr val="336699"/>
        </a:dk1>
        <a:lt1>
          <a:srgbClr val="FFFFFF"/>
        </a:lt1>
        <a:dk2>
          <a:srgbClr val="000000"/>
        </a:dk2>
        <a:lt2>
          <a:srgbClr val="E3EBF1"/>
        </a:lt2>
        <a:accent1>
          <a:srgbClr val="003399"/>
        </a:accent1>
        <a:accent2>
          <a:srgbClr val="468A4B"/>
        </a:accent2>
        <a:accent3>
          <a:srgbClr val="AAAAAA"/>
        </a:accent3>
        <a:accent4>
          <a:srgbClr val="DADADA"/>
        </a:accent4>
        <a:accent5>
          <a:srgbClr val="AAADCA"/>
        </a:accent5>
        <a:accent6>
          <a:srgbClr val="3F7D43"/>
        </a:accent6>
        <a:hlink>
          <a:srgbClr val="66CCFF"/>
        </a:hlink>
        <a:folHlink>
          <a:srgbClr val="F0E500"/>
        </a:folHlink>
      </a:clrScheme>
      <a:clrMap bg1="dk2" tx1="lt1" bg2="dk1" tx2="lt2" accent1="accent1" accent2="accent2" accent3="accent3" accent4="accent4" accent5="accent5" accent6="accent6" hlink="hlink" folHlink="folHlink"/>
    </a:extraClrScheme>
    <a:extraClrScheme>
      <a:clrScheme name="新しいプレゼンテーション 10">
        <a:dk1>
          <a:srgbClr val="777777"/>
        </a:dk1>
        <a:lt1>
          <a:srgbClr val="FFFFFF"/>
        </a:lt1>
        <a:dk2>
          <a:srgbClr val="686B5D"/>
        </a:dk2>
        <a:lt2>
          <a:srgbClr val="D1D1CB"/>
        </a:lt2>
        <a:accent1>
          <a:srgbClr val="909082"/>
        </a:accent1>
        <a:accent2>
          <a:srgbClr val="809EA8"/>
        </a:accent2>
        <a:accent3>
          <a:srgbClr val="B9BAB6"/>
        </a:accent3>
        <a:accent4>
          <a:srgbClr val="DADADA"/>
        </a:accent4>
        <a:accent5>
          <a:srgbClr val="C6C6C1"/>
        </a:accent5>
        <a:accent6>
          <a:srgbClr val="738F98"/>
        </a:accent6>
        <a:hlink>
          <a:srgbClr val="FFCC66"/>
        </a:hlink>
        <a:folHlink>
          <a:srgbClr val="E9DCB9"/>
        </a:folHlink>
      </a:clrScheme>
      <a:clrMap bg1="dk2" tx1="lt1" bg2="dk1" tx2="lt2" accent1="accent1" accent2="accent2" accent3="accent3" accent4="accent4" accent5="accent5" accent6="accent6" hlink="hlink" folHlink="folHlink"/>
    </a:extraClrScheme>
    <a:extraClrScheme>
      <a:clrScheme name="新しいプレゼンテーション 11">
        <a:dk1>
          <a:srgbClr val="3E3E5C"/>
        </a:dk1>
        <a:lt1>
          <a:srgbClr val="FFFFFF"/>
        </a:lt1>
        <a:dk2>
          <a:srgbClr val="666699"/>
        </a:dk2>
        <a:lt2>
          <a:srgbClr val="FFFFFF"/>
        </a:lt2>
        <a:accent1>
          <a:srgbClr val="60597B"/>
        </a:accent1>
        <a:accent2>
          <a:srgbClr val="6666FF"/>
        </a:accent2>
        <a:accent3>
          <a:srgbClr val="B8B8CA"/>
        </a:accent3>
        <a:accent4>
          <a:srgbClr val="DADADA"/>
        </a:accent4>
        <a:accent5>
          <a:srgbClr val="B6B5BF"/>
        </a:accent5>
        <a:accent6>
          <a:srgbClr val="5C5CE7"/>
        </a:accent6>
        <a:hlink>
          <a:srgbClr val="99CCFF"/>
        </a:hlink>
        <a:folHlink>
          <a:srgbClr val="FFFF99"/>
        </a:folHlink>
      </a:clrScheme>
      <a:clrMap bg1="dk2" tx1="lt1" bg2="dk1" tx2="lt2" accent1="accent1" accent2="accent2" accent3="accent3" accent4="accent4" accent5="accent5" accent6="accent6" hlink="hlink" folHlink="folHlink"/>
    </a:extraClrScheme>
    <a:extraClrScheme>
      <a:clrScheme name="新しいプレゼンテーション 12">
        <a:dk1>
          <a:srgbClr val="2D2015"/>
        </a:dk1>
        <a:lt1>
          <a:srgbClr val="FFFFFF"/>
        </a:lt1>
        <a:dk2>
          <a:srgbClr val="523E26"/>
        </a:dk2>
        <a:lt2>
          <a:srgbClr val="DFC08D"/>
        </a:lt2>
        <a:accent1>
          <a:srgbClr val="8C7B70"/>
        </a:accent1>
        <a:accent2>
          <a:srgbClr val="8F5F2F"/>
        </a:accent2>
        <a:accent3>
          <a:srgbClr val="B3AFAC"/>
        </a:accent3>
        <a:accent4>
          <a:srgbClr val="DADADA"/>
        </a:accent4>
        <a:accent5>
          <a:srgbClr val="C5BFBB"/>
        </a:accent5>
        <a:accent6>
          <a:srgbClr val="81552A"/>
        </a:accent6>
        <a:hlink>
          <a:srgbClr val="CCB400"/>
        </a:hlink>
        <a:folHlink>
          <a:srgbClr val="8C9EA0"/>
        </a:folHlink>
      </a:clrScheme>
      <a:clrMap bg1="dk2" tx1="lt1" bg2="dk1" tx2="lt2" accent1="accent1" accent2="accent2" accent3="accent3" accent4="accent4" accent5="accent5" accent6="accent6" hlink="hlink" folHlink="folHlink"/>
    </a:extraClrScheme>
  </a:extraClrSchemeLst>
  <a:extLst>
    <a:ext uri="{05A4C25C-085E-4340-85A3-A5531E510DB2}">
      <thm15:themeFamily xmlns:thm15="http://schemas.microsoft.com/office/thememl/2012/main" name="テーマ1" id="{33B08418-5615-4FF6-8B8B-D63902A2C91D}" vid="{66AA198D-B023-4E92-9961-DA589AD98190}"/>
    </a:ext>
  </a:extLst>
</a:theme>
</file>

<file path=ppt/theme/theme2.xml><?xml version="1.0" encoding="utf-8"?>
<a:theme xmlns:a="http://schemas.openxmlformats.org/drawingml/2006/main" name="Office テーマ">
  <a:themeElements>
    <a:clrScheme name="">
      <a:dk1>
        <a:srgbClr val="000000"/>
      </a:dk1>
      <a:lt1>
        <a:srgbClr val="FFFFFF"/>
      </a:lt1>
      <a:dk2>
        <a:srgbClr val="000000"/>
      </a:dk2>
      <a:lt2>
        <a:srgbClr val="808080"/>
      </a:lt2>
      <a:accent1>
        <a:srgbClr val="BBE0E3"/>
      </a:accent1>
      <a:accent2>
        <a:srgbClr val="333399"/>
      </a:accent2>
      <a:accent3>
        <a:srgbClr val="FFFFFF"/>
      </a:accent3>
      <a:accent4>
        <a:srgbClr val="000000"/>
      </a:accent4>
      <a:accent5>
        <a:srgbClr val="DAEDEF"/>
      </a:accent5>
      <a:accent6>
        <a:srgbClr val="2D2D8A"/>
      </a:accent6>
      <a:hlink>
        <a:srgbClr val="009999"/>
      </a:hlink>
      <a:folHlink>
        <a:srgbClr val="99CC00"/>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name="Office テーマ">
  <a:themeElements>
    <a:clrScheme name="">
      <a:dk1>
        <a:srgbClr val="000000"/>
      </a:dk1>
      <a:lt1>
        <a:srgbClr val="FFFFFF"/>
      </a:lt1>
      <a:dk2>
        <a:srgbClr val="000000"/>
      </a:dk2>
      <a:lt2>
        <a:srgbClr val="808080"/>
      </a:lt2>
      <a:accent1>
        <a:srgbClr val="00CC99"/>
      </a:accent1>
      <a:accent2>
        <a:srgbClr val="3333CC"/>
      </a:accent2>
      <a:accent3>
        <a:srgbClr val="FFFFFF"/>
      </a:accent3>
      <a:accent4>
        <a:srgbClr val="000000"/>
      </a:accent4>
      <a:accent5>
        <a:srgbClr val="AAE2CA"/>
      </a:accent5>
      <a:accent6>
        <a:srgbClr val="2D2DB9"/>
      </a:accent6>
      <a:hlink>
        <a:srgbClr val="CCCCFF"/>
      </a:hlink>
      <a:folHlink>
        <a:srgbClr val="B2B2B2"/>
      </a:folHlink>
    </a:clrScheme>
    <a:fontScheme name="Office">
      <a:majorFont>
        <a:latin typeface="Calibri"/>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majorFont>
      <a:minorFont>
        <a:latin typeface="Calibri"/>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emplate/>
  <TotalTime>16768</TotalTime>
  <Words>1694</Words>
  <Application>Microsoft Office PowerPoint</Application>
  <PresentationFormat>画面に合わせる (4:3)</PresentationFormat>
  <Paragraphs>372</Paragraphs>
  <Slides>27</Slides>
  <Notes>6</Notes>
  <HiddenSlides>0</HiddenSlides>
  <MMClips>0</MMClips>
  <ScaleCrop>false</ScaleCrop>
  <HeadingPairs>
    <vt:vector size="6" baseType="variant">
      <vt:variant>
        <vt:lpstr>使用されているフォント</vt:lpstr>
      </vt:variant>
      <vt:variant>
        <vt:i4>9</vt:i4>
      </vt:variant>
      <vt:variant>
        <vt:lpstr>テーマ</vt:lpstr>
      </vt:variant>
      <vt:variant>
        <vt:i4>1</vt:i4>
      </vt:variant>
      <vt:variant>
        <vt:lpstr>スライド タイトル</vt:lpstr>
      </vt:variant>
      <vt:variant>
        <vt:i4>27</vt:i4>
      </vt:variant>
    </vt:vector>
  </HeadingPairs>
  <TitlesOfParts>
    <vt:vector size="37" baseType="lpstr">
      <vt:lpstr>HG丸ｺﾞｼｯｸM-PRO</vt:lpstr>
      <vt:lpstr>Meiryo UI</vt:lpstr>
      <vt:lpstr>ＭＳ Ｐゴシック</vt:lpstr>
      <vt:lpstr>ＭＳ 明朝</vt:lpstr>
      <vt:lpstr>游明朝</vt:lpstr>
      <vt:lpstr>Arial</vt:lpstr>
      <vt:lpstr>Calibri</vt:lpstr>
      <vt:lpstr>Times New Roman</vt:lpstr>
      <vt:lpstr>Wingdings</vt:lpstr>
      <vt:lpstr>テーマ1</vt:lpstr>
      <vt:lpstr>PowerPoint プレゼンテーション</vt:lpstr>
      <vt:lpstr>試料搬入、外観観察、IP測定</vt:lpstr>
      <vt:lpstr>FE-SEM観察（１PCV2304C）</vt:lpstr>
      <vt:lpstr>FE-SEM/WDX分析（１PCV2304C）</vt:lpstr>
      <vt:lpstr>FE-SEM/WDX分析（１PCV2304C ）</vt:lpstr>
      <vt:lpstr>FE-SEM観察（１PCV2303C）</vt:lpstr>
      <vt:lpstr>FE-SEM/WDX（１PCV2303C）</vt:lpstr>
      <vt:lpstr>FE-SEM/WDX（１PCV2303C）</vt:lpstr>
      <vt:lpstr>FE-SEM観察（１PCV2303D）</vt:lpstr>
      <vt:lpstr>FE-SEM/WDX（１PCV2303D）</vt:lpstr>
      <vt:lpstr>FE-SEM/WDX（１PCV2303D）</vt:lpstr>
      <vt:lpstr>FE-SEM/WDXのまとめ</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PowerPoint プレゼンテーション</vt:lpstr>
      <vt:lpstr>試料溶解</vt:lpstr>
      <vt:lpstr>放射線計測（アルファ線計測）</vt:lpstr>
      <vt:lpstr>放射線計測（アルファ線計測）</vt:lpstr>
      <vt:lpstr>放射線計測（ガンマ線計測）</vt:lpstr>
    </vt:vector>
  </TitlesOfParts>
  <Company> </Company>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スライド 1</dc:title>
  <dc:creator>saitou.kousuke</dc:creator>
  <cp:lastModifiedBy>Shinji Sasaki</cp:lastModifiedBy>
  <cp:revision>1481</cp:revision>
  <cp:lastPrinted>2020-08-18T23:56:13Z</cp:lastPrinted>
  <dcterms:created xsi:type="dcterms:W3CDTF">2005-10-12T04:41:54Z</dcterms:created>
  <dcterms:modified xsi:type="dcterms:W3CDTF">2024-02-20T08:38:59Z</dcterms:modified>
</cp:coreProperties>
</file>